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charts/chartEx1.xml" ContentType="application/vnd.ms-office.chartex+xml"/>
  <Override PartName="/ppt/charts/style1.xml" ContentType="application/vnd.ms-office.chartstyle+xml"/>
  <Override PartName="/ppt/charts/colors1.xml" ContentType="application/vnd.ms-office.chartcolorstyle+xml"/>
  <Override PartName="/ppt/charts/chartEx2.xml" ContentType="application/vnd.ms-office.chartex+xml"/>
  <Override PartName="/ppt/charts/style2.xml" ContentType="application/vnd.ms-office.chartstyle+xml"/>
  <Override PartName="/ppt/charts/colors2.xml" ContentType="application/vnd.ms-office.chartcolorstyle+xml"/>
  <Override PartName="/ppt/charts/chartEx3.xml" ContentType="application/vnd.ms-office.chartex+xml"/>
  <Override PartName="/ppt/charts/style3.xml" ContentType="application/vnd.ms-office.chartstyle+xml"/>
  <Override PartName="/ppt/charts/colors3.xml" ContentType="application/vnd.ms-office.chartcolorstyle+xml"/>
  <Override PartName="/ppt/charts/chartEx4.xml" ContentType="application/vnd.ms-office.chartex+xml"/>
  <Override PartName="/ppt/charts/style4.xml" ContentType="application/vnd.ms-office.chartstyle+xml"/>
  <Override PartName="/ppt/charts/colors4.xml" ContentType="application/vnd.ms-office.chartcolorstyl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chartEx5.xml" ContentType="application/vnd.ms-office.chartex+xml"/>
  <Override PartName="/ppt/charts/style5.xml" ContentType="application/vnd.ms-office.chartstyle+xml"/>
  <Override PartName="/ppt/charts/colors5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40"/>
  </p:notesMasterIdLst>
  <p:sldIdLst>
    <p:sldId id="1298" r:id="rId2"/>
    <p:sldId id="1211" r:id="rId3"/>
    <p:sldId id="1321" r:id="rId4"/>
    <p:sldId id="1250" r:id="rId5"/>
    <p:sldId id="1253" r:id="rId6"/>
    <p:sldId id="1320" r:id="rId7"/>
    <p:sldId id="1222" r:id="rId8"/>
    <p:sldId id="1325" r:id="rId9"/>
    <p:sldId id="1289" r:id="rId10"/>
    <p:sldId id="1293" r:id="rId11"/>
    <p:sldId id="1322" r:id="rId12"/>
    <p:sldId id="1326" r:id="rId13"/>
    <p:sldId id="1327" r:id="rId14"/>
    <p:sldId id="1046" r:id="rId15"/>
    <p:sldId id="1223" r:id="rId16"/>
    <p:sldId id="1316" r:id="rId17"/>
    <p:sldId id="1271" r:id="rId18"/>
    <p:sldId id="1280" r:id="rId19"/>
    <p:sldId id="1273" r:id="rId20"/>
    <p:sldId id="1274" r:id="rId21"/>
    <p:sldId id="1275" r:id="rId22"/>
    <p:sldId id="1276" r:id="rId23"/>
    <p:sldId id="1279" r:id="rId24"/>
    <p:sldId id="1311" r:id="rId25"/>
    <p:sldId id="1312" r:id="rId26"/>
    <p:sldId id="1300" r:id="rId27"/>
    <p:sldId id="1299" r:id="rId28"/>
    <p:sldId id="1310" r:id="rId29"/>
    <p:sldId id="257" r:id="rId30"/>
    <p:sldId id="258" r:id="rId31"/>
    <p:sldId id="259" r:id="rId32"/>
    <p:sldId id="1281" r:id="rId33"/>
    <p:sldId id="1282" r:id="rId34"/>
    <p:sldId id="1308" r:id="rId35"/>
    <p:sldId id="1313" r:id="rId36"/>
    <p:sldId id="1314" r:id="rId37"/>
    <p:sldId id="1305" r:id="rId38"/>
    <p:sldId id="1302" r:id="rId3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976" userDrawn="1">
          <p15:clr>
            <a:srgbClr val="A4A3A4"/>
          </p15:clr>
        </p15:guide>
        <p15:guide id="2" pos="691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9045"/>
    <p:restoredTop sz="96327"/>
  </p:normalViewPr>
  <p:slideViewPr>
    <p:cSldViewPr snapToGrid="0" snapToObjects="1" showGuides="1">
      <p:cViewPr varScale="1">
        <p:scale>
          <a:sx n="112" d="100"/>
          <a:sy n="112" d="100"/>
        </p:scale>
        <p:origin x="464" y="200"/>
      </p:cViewPr>
      <p:guideLst>
        <p:guide orient="horz" pos="2976"/>
        <p:guide pos="691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Ex1.xml.rels><?xml version="1.0" encoding="UTF-8" standalone="yes"?>
<Relationships xmlns="http://schemas.openxmlformats.org/package/2006/relationships"><Relationship Id="rId3" Type="http://schemas.microsoft.com/office/2011/relationships/chartColorStyle" Target="colors1.xml"/><Relationship Id="rId2" Type="http://schemas.microsoft.com/office/2011/relationships/chartStyle" Target="style1.xml"/><Relationship Id="rId1" Type="http://schemas.openxmlformats.org/officeDocument/2006/relationships/package" Target="../embeddings/Microsoft_Excel_Worksheet.xlsx"/></Relationships>
</file>

<file path=ppt/charts/_rels/chartEx2.xml.rels><?xml version="1.0" encoding="UTF-8" standalone="yes"?>
<Relationships xmlns="http://schemas.openxmlformats.org/package/2006/relationships"><Relationship Id="rId3" Type="http://schemas.microsoft.com/office/2011/relationships/chartColorStyle" Target="colors2.xml"/><Relationship Id="rId2" Type="http://schemas.microsoft.com/office/2011/relationships/chartStyle" Target="style2.xml"/><Relationship Id="rId1" Type="http://schemas.openxmlformats.org/officeDocument/2006/relationships/package" Target="../embeddings/Microsoft_Excel_Worksheet1.xlsx"/></Relationships>
</file>

<file path=ppt/charts/_rels/chartEx3.xml.rels><?xml version="1.0" encoding="UTF-8" standalone="yes"?>
<Relationships xmlns="http://schemas.openxmlformats.org/package/2006/relationships"><Relationship Id="rId3" Type="http://schemas.microsoft.com/office/2011/relationships/chartColorStyle" Target="colors3.xml"/><Relationship Id="rId2" Type="http://schemas.microsoft.com/office/2011/relationships/chartStyle" Target="style3.xml"/><Relationship Id="rId1" Type="http://schemas.openxmlformats.org/officeDocument/2006/relationships/package" Target="../embeddings/Microsoft_Excel_Worksheet2.xlsx"/></Relationships>
</file>

<file path=ppt/charts/_rels/chartEx4.xml.rels><?xml version="1.0" encoding="UTF-8" standalone="yes"?>
<Relationships xmlns="http://schemas.openxmlformats.org/package/2006/relationships"><Relationship Id="rId3" Type="http://schemas.microsoft.com/office/2011/relationships/chartColorStyle" Target="colors4.xml"/><Relationship Id="rId2" Type="http://schemas.microsoft.com/office/2011/relationships/chartStyle" Target="style4.xml"/><Relationship Id="rId1" Type="http://schemas.openxmlformats.org/officeDocument/2006/relationships/package" Target="../embeddings/Microsoft_Excel_Worksheet3.xlsx"/></Relationships>
</file>

<file path=ppt/charts/_rels/chartEx5.xml.rels><?xml version="1.0" encoding="UTF-8" standalone="yes"?>
<Relationships xmlns="http://schemas.openxmlformats.org/package/2006/relationships"><Relationship Id="rId3" Type="http://schemas.microsoft.com/office/2011/relationships/chartColorStyle" Target="colors5.xml"/><Relationship Id="rId2" Type="http://schemas.microsoft.com/office/2011/relationships/chartStyle" Target="style5.xml"/><Relationship Id="rId1" Type="http://schemas.openxmlformats.org/officeDocument/2006/relationships/package" Target="../embeddings/Microsoft_Excel_Worksheet5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Number of people in millions</c:v>
                </c:pt>
              </c:strCache>
            </c:strRef>
          </c:tx>
          <c:spPr>
            <a:solidFill>
              <a:srgbClr val="2876DD"/>
            </a:solidFill>
            <a:ln>
              <a:solidFill>
                <a:srgbClr val="2876DD"/>
              </a:solidFill>
            </a:ln>
          </c:spPr>
          <c:invertIfNegative val="0"/>
          <c:dLbls>
            <c:dLbl>
              <c:idx val="0"/>
              <c:numFmt formatCode="#,##0.00" sourceLinked="0"/>
              <c:spPr/>
              <c:txPr>
                <a:bodyPr/>
                <a:lstStyle/>
                <a:p>
                  <a:pPr>
                    <a:defRPr/>
                  </a:pPr>
                  <a:endParaRPr lang="en-US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836-F34F-B71E-E85BDC740562}"/>
                </c:ext>
              </c:extLst>
            </c:dLbl>
            <c:dLbl>
              <c:idx val="1"/>
              <c:numFmt formatCode="#,##0.00" sourceLinked="0"/>
              <c:spPr/>
              <c:txPr>
                <a:bodyPr/>
                <a:lstStyle/>
                <a:p>
                  <a:pPr>
                    <a:defRPr/>
                  </a:pPr>
                  <a:endParaRPr lang="en-US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836-F34F-B71E-E85BDC740562}"/>
                </c:ext>
              </c:extLst>
            </c:dLbl>
            <c:dLbl>
              <c:idx val="2"/>
              <c:numFmt formatCode="#,##0.00" sourceLinked="0"/>
              <c:spPr/>
              <c:txPr>
                <a:bodyPr/>
                <a:lstStyle/>
                <a:p>
                  <a:pPr>
                    <a:defRPr/>
                  </a:pPr>
                  <a:endParaRPr lang="en-US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836-F34F-B71E-E85BDC740562}"/>
                </c:ext>
              </c:extLst>
            </c:dLbl>
            <c:dLbl>
              <c:idx val="3"/>
              <c:numFmt formatCode="#,##0.00" sourceLinked="0"/>
              <c:spPr/>
              <c:txPr>
                <a:bodyPr/>
                <a:lstStyle/>
                <a:p>
                  <a:pPr>
                    <a:defRPr/>
                  </a:pPr>
                  <a:endParaRPr lang="en-US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2836-F34F-B71E-E85BDC740562}"/>
                </c:ext>
              </c:extLst>
            </c:dLbl>
            <c:dLbl>
              <c:idx val="4"/>
              <c:numFmt formatCode="#,##0.00" sourceLinked="0"/>
              <c:spPr/>
              <c:txPr>
                <a:bodyPr/>
                <a:lstStyle/>
                <a:p>
                  <a:pPr>
                    <a:defRPr/>
                  </a:pPr>
                  <a:endParaRPr lang="en-US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2836-F34F-B71E-E85BDC740562}"/>
                </c:ext>
              </c:extLst>
            </c:dLbl>
            <c:dLbl>
              <c:idx val="5"/>
              <c:numFmt formatCode="#,##0.00" sourceLinked="0"/>
              <c:spPr/>
              <c:txPr>
                <a:bodyPr/>
                <a:lstStyle/>
                <a:p>
                  <a:pPr>
                    <a:defRPr/>
                  </a:pPr>
                  <a:endParaRPr lang="en-US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2836-F34F-B71E-E85BDC740562}"/>
                </c:ext>
              </c:extLst>
            </c:dLbl>
            <c:dLbl>
              <c:idx val="6"/>
              <c:numFmt formatCode="#,##0.00" sourceLinked="0"/>
              <c:spPr/>
              <c:txPr>
                <a:bodyPr/>
                <a:lstStyle/>
                <a:p>
                  <a:pPr>
                    <a:defRPr/>
                  </a:pPr>
                  <a:endParaRPr lang="en-US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2836-F34F-B71E-E85BDC740562}"/>
                </c:ext>
              </c:extLst>
            </c:dLbl>
            <c:dLbl>
              <c:idx val="7"/>
              <c:numFmt formatCode="#,##0.00" sourceLinked="0"/>
              <c:spPr/>
              <c:txPr>
                <a:bodyPr/>
                <a:lstStyle/>
                <a:p>
                  <a:pPr>
                    <a:defRPr/>
                  </a:pPr>
                  <a:endParaRPr lang="en-US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2836-F34F-B71E-E85BDC740562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numRef>
              <c:f>Sheet1!$A$2:$A$9</c:f>
              <c:numCache>
                <c:formatCode>General</c:formatCode>
                <c:ptCount val="8"/>
                <c:pt idx="0">
                  <c:v>2015</c:v>
                </c:pt>
                <c:pt idx="1">
                  <c:v>2020</c:v>
                </c:pt>
                <c:pt idx="2">
                  <c:v>2025</c:v>
                </c:pt>
                <c:pt idx="3">
                  <c:v>2030</c:v>
                </c:pt>
                <c:pt idx="4">
                  <c:v>2035</c:v>
                </c:pt>
                <c:pt idx="5">
                  <c:v>2040</c:v>
                </c:pt>
                <c:pt idx="6">
                  <c:v>2045</c:v>
                </c:pt>
                <c:pt idx="7">
                  <c:v>2050</c:v>
                </c:pt>
              </c:numCache>
            </c:numRef>
          </c:cat>
          <c:val>
            <c:numRef>
              <c:f>Sheet1!$B$2:$B$9</c:f>
              <c:numCache>
                <c:formatCode>General</c:formatCode>
                <c:ptCount val="8"/>
                <c:pt idx="0">
                  <c:v>46.78</c:v>
                </c:pt>
                <c:pt idx="1">
                  <c:v>54.27</c:v>
                </c:pt>
                <c:pt idx="2">
                  <c:v>63.45</c:v>
                </c:pt>
                <c:pt idx="3">
                  <c:v>74.69</c:v>
                </c:pt>
                <c:pt idx="4">
                  <c:v>87.88</c:v>
                </c:pt>
                <c:pt idx="5">
                  <c:v>102.15</c:v>
                </c:pt>
                <c:pt idx="6">
                  <c:v>116.78</c:v>
                </c:pt>
                <c:pt idx="7">
                  <c:v>131.44999999999999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2836-F34F-B71E-E85BDC74056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overlap val="-30"/>
        <c:axId val="67451136"/>
        <c:axId val="66437120"/>
      </c:barChart>
      <c:catAx>
        <c:axId val="6745113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ln w="25400">
            <a:solidFill>
              <a:srgbClr val="000000"/>
            </a:solidFill>
          </a:ln>
        </c:spPr>
        <c:crossAx val="66437120"/>
        <c:crosses val="autoZero"/>
        <c:auto val="0"/>
        <c:lblAlgn val="ctr"/>
        <c:lblOffset val="100"/>
        <c:noMultiLvlLbl val="0"/>
      </c:catAx>
      <c:valAx>
        <c:axId val="66437120"/>
        <c:scaling>
          <c:orientation val="minMax"/>
          <c:min val="0"/>
        </c:scaling>
        <c:delete val="0"/>
        <c:axPos val="l"/>
        <c:majorGridlines>
          <c:spPr>
            <a:ln w="9525">
              <a:solidFill>
                <a:srgbClr val="2F2F2F"/>
              </a:solidFill>
              <a:prstDash val="dot"/>
            </a:ln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Number of people in millions</a:t>
                </a:r>
              </a:p>
            </c:rich>
          </c:tx>
          <c:overlay val="0"/>
        </c:title>
        <c:numFmt formatCode="#,##0" sourceLinked="0"/>
        <c:majorTickMark val="none"/>
        <c:minorTickMark val="none"/>
        <c:tickLblPos val="low"/>
        <c:spPr>
          <a:ln>
            <a:noFill/>
          </a:ln>
        </c:spPr>
        <c:crossAx val="67451136"/>
        <c:crosses val="autoZero"/>
        <c:crossBetween val="between"/>
      </c:valAx>
    </c:plotArea>
    <c:plotVisOnly val="1"/>
    <c:dispBlanksAs val="gap"/>
    <c:showDLblsOverMax val="1"/>
  </c:chart>
  <c:txPr>
    <a:bodyPr/>
    <a:lstStyle/>
    <a:p>
      <a:pPr>
        <a:defRPr sz="2000" smtId="4294967295"/>
      </a:pPr>
      <a:endParaRPr lang="en-US"/>
    </a:p>
  </c:txPr>
  <c:externalData r:id="rId1">
    <c:autoUpdate val="0"/>
  </c:externalData>
</c:chartSpace>
</file>

<file path=ppt/charts/chartEx1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Sheet1!$A$2:$A$184</cx:f>
        <cx:lvl ptCount="183">
          <cx:pt idx="0">AFG</cx:pt>
          <cx:pt idx="1">ALB</cx:pt>
          <cx:pt idx="2">DZA</cx:pt>
          <cx:pt idx="3">AGO</cx:pt>
          <cx:pt idx="4">ATG</cx:pt>
          <cx:pt idx="5">ARG</cx:pt>
          <cx:pt idx="6">ARM</cx:pt>
          <cx:pt idx="7">AUS</cx:pt>
          <cx:pt idx="8">AUT</cx:pt>
          <cx:pt idx="9">AZE</cx:pt>
          <cx:pt idx="10">BHS</cx:pt>
          <cx:pt idx="11">BHR</cx:pt>
          <cx:pt idx="12">BGD</cx:pt>
          <cx:pt idx="13">BRB</cx:pt>
          <cx:pt idx="14">BLR</cx:pt>
          <cx:pt idx="15">BEL</cx:pt>
          <cx:pt idx="16">BLZ</cx:pt>
          <cx:pt idx="17">BEN</cx:pt>
          <cx:pt idx="18">BTN</cx:pt>
          <cx:pt idx="19">BOL</cx:pt>
          <cx:pt idx="20">BIH</cx:pt>
          <cx:pt idx="21">BWA</cx:pt>
          <cx:pt idx="22">BRA</cx:pt>
          <cx:pt idx="23">BRN</cx:pt>
          <cx:pt idx="24">BGR</cx:pt>
          <cx:pt idx="25">BFA</cx:pt>
          <cx:pt idx="26">BDI</cx:pt>
          <cx:pt idx="27">CPV</cx:pt>
          <cx:pt idx="28">KHM</cx:pt>
          <cx:pt idx="29">CMR</cx:pt>
          <cx:pt idx="30">CAN</cx:pt>
          <cx:pt idx="31">CAF</cx:pt>
          <cx:pt idx="32">TCD</cx:pt>
          <cx:pt idx="33">CHL</cx:pt>
          <cx:pt idx="34">CHN</cx:pt>
          <cx:pt idx="35">COL</cx:pt>
          <cx:pt idx="36">COM</cx:pt>
          <cx:pt idx="37">COG</cx:pt>
          <cx:pt idx="38">CRI</cx:pt>
          <cx:pt idx="39">CIV</cx:pt>
          <cx:pt idx="40">HRV</cx:pt>
          <cx:pt idx="41">CUB</cx:pt>
          <cx:pt idx="42">CYP</cx:pt>
          <cx:pt idx="43">CZE</cx:pt>
          <cx:pt idx="44">PRK</cx:pt>
          <cx:pt idx="45">COD</cx:pt>
          <cx:pt idx="46">DNK</cx:pt>
          <cx:pt idx="47">DJI</cx:pt>
          <cx:pt idx="48">DOM</cx:pt>
          <cx:pt idx="49">ECU</cx:pt>
          <cx:pt idx="50">EGY</cx:pt>
          <cx:pt idx="51">SLV</cx:pt>
          <cx:pt idx="52">GNQ</cx:pt>
          <cx:pt idx="53">ERI</cx:pt>
          <cx:pt idx="54">EST</cx:pt>
          <cx:pt idx="55">SWZ</cx:pt>
          <cx:pt idx="56">ETH</cx:pt>
          <cx:pt idx="57">FJI</cx:pt>
          <cx:pt idx="58">FIN</cx:pt>
          <cx:pt idx="59">FRA</cx:pt>
          <cx:pt idx="60">GAB</cx:pt>
          <cx:pt idx="61">GMB</cx:pt>
          <cx:pt idx="62">GEO</cx:pt>
          <cx:pt idx="63">DEU</cx:pt>
          <cx:pt idx="64">GHA</cx:pt>
          <cx:pt idx="65">GRC</cx:pt>
          <cx:pt idx="66">GRD</cx:pt>
          <cx:pt idx="67">GTM</cx:pt>
          <cx:pt idx="68">GIN</cx:pt>
          <cx:pt idx="69">GNB</cx:pt>
          <cx:pt idx="70">GUY</cx:pt>
          <cx:pt idx="71">HTI</cx:pt>
          <cx:pt idx="72">HND</cx:pt>
          <cx:pt idx="73">HUN</cx:pt>
          <cx:pt idx="74">ISL</cx:pt>
          <cx:pt idx="75">IND</cx:pt>
          <cx:pt idx="76">IDN</cx:pt>
          <cx:pt idx="77">IRN</cx:pt>
          <cx:pt idx="78">IRQ</cx:pt>
          <cx:pt idx="79">IRL</cx:pt>
          <cx:pt idx="80">ISR</cx:pt>
          <cx:pt idx="81">ITA</cx:pt>
          <cx:pt idx="82">JAM</cx:pt>
          <cx:pt idx="83">JPN</cx:pt>
          <cx:pt idx="84">JOR</cx:pt>
          <cx:pt idx="85">KAZ</cx:pt>
          <cx:pt idx="86">KEN</cx:pt>
          <cx:pt idx="87">KIR</cx:pt>
          <cx:pt idx="88">KWT</cx:pt>
          <cx:pt idx="89">KGZ</cx:pt>
          <cx:pt idx="90">LAO</cx:pt>
          <cx:pt idx="91">LVA</cx:pt>
          <cx:pt idx="92">LBN</cx:pt>
          <cx:pt idx="93">LSO</cx:pt>
          <cx:pt idx="94">LBR</cx:pt>
          <cx:pt idx="95">LBY</cx:pt>
          <cx:pt idx="96">LTU</cx:pt>
          <cx:pt idx="97">LUX</cx:pt>
          <cx:pt idx="98">MDG</cx:pt>
          <cx:pt idx="99">MWI</cx:pt>
          <cx:pt idx="100">MYS</cx:pt>
          <cx:pt idx="101">MDV</cx:pt>
          <cx:pt idx="102">MLI</cx:pt>
          <cx:pt idx="103">MLT</cx:pt>
          <cx:pt idx="104">MRT</cx:pt>
          <cx:pt idx="105">MUS</cx:pt>
          <cx:pt idx="106">MEX</cx:pt>
          <cx:pt idx="107">FSM</cx:pt>
          <cx:pt idx="108">MNG</cx:pt>
          <cx:pt idx="109">MNE</cx:pt>
          <cx:pt idx="110">MAR</cx:pt>
          <cx:pt idx="111">MOZ</cx:pt>
          <cx:pt idx="112">MMR</cx:pt>
          <cx:pt idx="113">NAM</cx:pt>
          <cx:pt idx="114">NPL</cx:pt>
          <cx:pt idx="115">NLD</cx:pt>
          <cx:pt idx="116">NZL</cx:pt>
          <cx:pt idx="117">NIC</cx:pt>
          <cx:pt idx="118">NER</cx:pt>
          <cx:pt idx="119">NGA</cx:pt>
          <cx:pt idx="120">MKD</cx:pt>
          <cx:pt idx="121">NOR</cx:pt>
          <cx:pt idx="122">OMN</cx:pt>
          <cx:pt idx="123">PAK</cx:pt>
          <cx:pt idx="124">PAN</cx:pt>
          <cx:pt idx="125">PNG</cx:pt>
          <cx:pt idx="126">PRY</cx:pt>
          <cx:pt idx="127">PER</cx:pt>
          <cx:pt idx="128">PHL</cx:pt>
          <cx:pt idx="129">POL</cx:pt>
          <cx:pt idx="130">PRT</cx:pt>
          <cx:pt idx="131">QAT</cx:pt>
          <cx:pt idx="132">KOR</cx:pt>
          <cx:pt idx="133">MDA</cx:pt>
          <cx:pt idx="134">ROU</cx:pt>
          <cx:pt idx="135">RUS</cx:pt>
          <cx:pt idx="136">RWA</cx:pt>
          <cx:pt idx="137">LCA</cx:pt>
          <cx:pt idx="138">VCT</cx:pt>
          <cx:pt idx="139">WSM</cx:pt>
          <cx:pt idx="140">STP</cx:pt>
          <cx:pt idx="141">SAU</cx:pt>
          <cx:pt idx="142">SEN</cx:pt>
          <cx:pt idx="143">SRB</cx:pt>
          <cx:pt idx="144">SYC</cx:pt>
          <cx:pt idx="145">SLE</cx:pt>
          <cx:pt idx="146">SGP</cx:pt>
          <cx:pt idx="147">SVK</cx:pt>
          <cx:pt idx="148">SVN</cx:pt>
          <cx:pt idx="149">SLB</cx:pt>
          <cx:pt idx="150">SOM</cx:pt>
          <cx:pt idx="151">ZAF</cx:pt>
          <cx:pt idx="152">SSD</cx:pt>
          <cx:pt idx="153">ESP</cx:pt>
          <cx:pt idx="154">LKA</cx:pt>
          <cx:pt idx="155">SDN</cx:pt>
          <cx:pt idx="156">SUR</cx:pt>
          <cx:pt idx="157">SWE</cx:pt>
          <cx:pt idx="158">CHE</cx:pt>
          <cx:pt idx="159">SYR</cx:pt>
          <cx:pt idx="160">TJK</cx:pt>
          <cx:pt idx="161">THA</cx:pt>
          <cx:pt idx="162">TLS</cx:pt>
          <cx:pt idx="163">TGO</cx:pt>
          <cx:pt idx="164">TON</cx:pt>
          <cx:pt idx="165">TTO</cx:pt>
          <cx:pt idx="166">TUN</cx:pt>
          <cx:pt idx="167">TUR</cx:pt>
          <cx:pt idx="168">TKM</cx:pt>
          <cx:pt idx="169">UGA</cx:pt>
          <cx:pt idx="170">UKR</cx:pt>
          <cx:pt idx="171">ARE</cx:pt>
          <cx:pt idx="172">GBR</cx:pt>
          <cx:pt idx="173">TZA</cx:pt>
          <cx:pt idx="174">USA</cx:pt>
          <cx:pt idx="175">URY</cx:pt>
          <cx:pt idx="176">UZB</cx:pt>
          <cx:pt idx="177">VUT</cx:pt>
          <cx:pt idx="178">VEN</cx:pt>
          <cx:pt idx="179">VNM</cx:pt>
          <cx:pt idx="180">YEM</cx:pt>
          <cx:pt idx="181">ZMB</cx:pt>
          <cx:pt idx="182">ZWE</cx:pt>
        </cx:lvl>
      </cx:strDim>
      <cx:numDim type="colorVal">
        <cx:f>Sheet1!$B$2:$B$184</cx:f>
        <cx:nf>Sheet1!$B$1</cx:nf>
        <cx:lvl ptCount="183" formatCode="General" name=" ">
          <cx:pt idx="0">63.200000000000003</cx:pt>
          <cx:pt idx="1">78</cx:pt>
          <cx:pt idx="2">77.099999999999994</cx:pt>
          <cx:pt idx="3">63.100000000000001</cx:pt>
          <cx:pt idx="4">76.5</cx:pt>
          <cx:pt idx="5">76.599999999999994</cx:pt>
          <cx:pt idx="6">76</cx:pt>
          <cx:pt idx="7">83</cx:pt>
          <cx:pt idx="8">81.599999999999994</cx:pt>
          <cx:pt idx="9">71.400000000000006</cx:pt>
          <cx:pt idx="10">73.200000000000003</cx:pt>
          <cx:pt idx="11">75.799999999999997</cx:pt>
          <cx:pt idx="12">74.299999999999997</cx:pt>
          <cx:pt idx="13">76</cx:pt>
          <cx:pt idx="14">74.799999999999997</cx:pt>
          <cx:pt idx="15">81.400000000000006</cx:pt>
          <cx:pt idx="16">74.400000000000006</cx:pt>
          <cx:pt idx="17">63.399999999999999</cx:pt>
          <cx:pt idx="18">73.099999999999994</cx:pt>
          <cx:pt idx="19">72.099999999999994</cx:pt>
          <cx:pt idx="20">76.799999999999997</cx:pt>
          <cx:pt idx="21">62.200000000000003</cx:pt>
          <cx:pt idx="22">75.900000000000006</cx:pt>
          <cx:pt idx="23">74.299999999999997</cx:pt>
          <cx:pt idx="24">75.099999999999994</cx:pt>
          <cx:pt idx="25">62.700000000000003</cx:pt>
          <cx:pt idx="26">63.799999999999997</cx:pt>
          <cx:pt idx="27">74</cx:pt>
          <cx:pt idx="28">70.099999999999994</cx:pt>
          <cx:pt idx="29">62.399999999999999</cx:pt>
          <cx:pt idx="30">82.200000000000003</cx:pt>
          <cx:pt idx="31">53.100000000000001</cx:pt>
          <cx:pt idx="32">59.600000000000001</cx:pt>
          <cx:pt idx="33">80.700000000000003</cx:pt>
          <cx:pt idx="34">77.400000000000006</cx:pt>
          <cx:pt idx="35">79.299999999999997</cx:pt>
          <cx:pt idx="36">67.400000000000006</cx:pt>
          <cx:pt idx="37">64.700000000000003</cx:pt>
          <cx:pt idx="38">80.799999999999997</cx:pt>
          <cx:pt idx="39">62.899999999999999</cx:pt>
          <cx:pt idx="40">78.599999999999994</cx:pt>
          <cx:pt idx="41">77.799999999999997</cx:pt>
          <cx:pt idx="42">83.099999999999994</cx:pt>
          <cx:pt idx="43">79.099999999999994</cx:pt>
          <cx:pt idx="44">72.599999999999994</cx:pt>
          <cx:pt idx="45">62.399999999999999</cx:pt>
          <cx:pt idx="46">81.299999999999997</cx:pt>
          <cx:pt idx="47">65.799999999999997</cx:pt>
          <cx:pt idx="48">72.799999999999997</cx:pt>
          <cx:pt idx="49">78.400000000000006</cx:pt>
          <cx:pt idx="50">71.799999999999997</cx:pt>
          <cx:pt idx="51">75</cx:pt>
          <cx:pt idx="52">62.200000000000003</cx:pt>
          <cx:pt idx="53">64.099999999999994</cx:pt>
          <cx:pt idx="54">78.900000000000006</cx:pt>
          <cx:pt idx="55">57.700000000000003</cx:pt>
          <cx:pt idx="56">68.700000000000003</cx:pt>
          <cx:pt idx="57">68</cx:pt>
          <cx:pt idx="58">81.599999999999994</cx:pt>
          <cx:pt idx="59">82.5</cx:pt>
          <cx:pt idx="60">66.5</cx:pt>
          <cx:pt idx="61">65.5</cx:pt>
          <cx:pt idx="62">73.299999999999997</cx:pt>
          <cx:pt idx="63">81.700000000000003</cx:pt>
          <cx:pt idx="64">66.299999999999997</cx:pt>
          <cx:pt idx="65">81.099999999999994</cx:pt>
          <cx:pt idx="66">72.900000000000006</cx:pt>
          <cx:pt idx="67">72</cx:pt>
          <cx:pt idx="68">61</cx:pt>
          <cx:pt idx="69">60.200000000000003</cx:pt>
          <cx:pt idx="70">65.700000000000003</cx:pt>
          <cx:pt idx="71">64.099999999999994</cx:pt>
          <cx:pt idx="72">71.900000000000006</cx:pt>
          <cx:pt idx="73">76.400000000000006</cx:pt>
          <cx:pt idx="74">82.299999999999997</cx:pt>
          <cx:pt idx="75">70.799999999999997</cx:pt>
          <cx:pt idx="76">71.299999999999997</cx:pt>
          <cx:pt idx="77">77.299999999999997</cx:pt>
          <cx:pt idx="78">72.400000000000006</cx:pt>
          <cx:pt idx="79">81.799999999999997</cx:pt>
          <cx:pt idx="80">82.599999999999994</cx:pt>
          <cx:pt idx="81">83</cx:pt>
          <cx:pt idx="82">76</cx:pt>
          <cx:pt idx="83">84.299999999999997</cx:pt>
          <cx:pt idx="84">77.900000000000006</cx:pt>
          <cx:pt idx="85">74</cx:pt>
          <cx:pt idx="86">66.099999999999994</cx:pt>
          <cx:pt idx="87">59.399999999999999</cx:pt>
          <cx:pt idx="88">81</cx:pt>
          <cx:pt idx="89">74.200000000000003</cx:pt>
          <cx:pt idx="90">68.5</cx:pt>
          <cx:pt idx="91">75.400000000000006</cx:pt>
          <cx:pt idx="92">76.400000000000006</cx:pt>
          <cx:pt idx="93">50.700000000000003</cx:pt>
          <cx:pt idx="94">64.099999999999994</cx:pt>
          <cx:pt idx="95">75.799999999999997</cx:pt>
          <cx:pt idx="96">76</cx:pt>
          <cx:pt idx="97">82.400000000000006</cx:pt>
          <cx:pt idx="98">65.299999999999997</cx:pt>
          <cx:pt idx="99">65.599999999999994</cx:pt>
          <cx:pt idx="100">74.700000000000003</cx:pt>
          <cx:pt idx="101">79.599999999999994</cx:pt>
          <cx:pt idx="102">62.799999999999997</cx:pt>
          <cx:pt idx="103">81.900000000000006</cx:pt>
          <cx:pt idx="104">68.400000000000006</cx:pt>
          <cx:pt idx="105">74.099999999999994</cx:pt>
          <cx:pt idx="106">76</cx:pt>
          <cx:pt idx="107">63</cx:pt>
          <cx:pt idx="108">68.099999999999994</cx:pt>
          <cx:pt idx="109">75.900000000000006</cx:pt>
          <cx:pt idx="110">73</cx:pt>
          <cx:pt idx="111">58.100000000000001</cx:pt>
          <cx:pt idx="112">69.099999999999994</cx:pt>
          <cx:pt idx="113">64.599999999999994</cx:pt>
          <cx:pt idx="114">70.900000000000006</cx:pt>
          <cx:pt idx="115">81.799999999999997</cx:pt>
          <cx:pt idx="116">82</cx:pt>
          <cx:pt idx="117">75</cx:pt>
          <cx:pt idx="118">63.299999999999997</cx:pt>
          <cx:pt idx="119">62.600000000000001</cx:pt>
          <cx:pt idx="120">82.599999999999994</cx:pt>
          <cx:pt idx="121">73.900000000000006</cx:pt>
          <cx:pt idx="122">65.599999999999994</cx:pt>
          <cx:pt idx="123">79.299999999999997</cx:pt>
          <cx:pt idx="124">65.299999999999997</cx:pt>
          <cx:pt idx="125">75.799999999999997</cx:pt>
          <cx:pt idx="126">79.900000000000006</cx:pt>
          <cx:pt idx="127">70.400000000000006</cx:pt>
          <cx:pt idx="128">78.299999999999997</cx:pt>
          <cx:pt idx="129">81.599999999999994</cx:pt>
          <cx:pt idx="130">77.200000000000003</cx:pt>
          <cx:pt idx="131">83.299999999999997</cx:pt>
          <cx:pt idx="132">73.299999999999997</cx:pt>
          <cx:pt idx="133">74.799999999999997</cx:pt>
          <cx:pt idx="134">75.599999999999994</cx:pt>
          <cx:pt idx="135">73.200000000000003</cx:pt>
          <cx:pt idx="136">69.099999999999994</cx:pt>
          <cx:pt idx="137">74.299999999999997</cx:pt>
          <cx:pt idx="138">73.200000000000003</cx:pt>
          <cx:pt idx="139">70.5</cx:pt>
          <cx:pt idx="140">70.400000000000006</cx:pt>
          <cx:pt idx="141">74.299999999999997</cx:pt>
          <cx:pt idx="142">68.599999999999994</cx:pt>
          <cx:pt idx="143">75.900000000000006</cx:pt>
          <cx:pt idx="144">73.299999999999997</cx:pt>
          <cx:pt idx="145">60.799999999999997</cx:pt>
          <cx:pt idx="146">83.200000000000003</cx:pt>
          <cx:pt idx="147">78.200000000000003</cx:pt>
          <cx:pt idx="148">81.299999999999997</cx:pt>
          <cx:pt idx="149">65.200000000000003</cx:pt>
          <cx:pt idx="150">56.5</cx:pt>
          <cx:pt idx="151">65.299999999999997</cx:pt>
          <cx:pt idx="152">62.799999999999997</cx:pt>
          <cx:pt idx="153">83.200000000000003</cx:pt>
          <cx:pt idx="154">76.900000000000006</cx:pt>
          <cx:pt idx="155">69.099999999999994</cx:pt>
          <cx:pt idx="156">71.5</cx:pt>
          <cx:pt idx="157">82.400000000000006</cx:pt>
          <cx:pt idx="158">83.400000000000006</cx:pt>
          <cx:pt idx="159">72.700000000000003</cx:pt>
          <cx:pt idx="160">69.5</cx:pt>
          <cx:pt idx="161">77.700000000000003</cx:pt>
          <cx:pt idx="162">69.599999999999994</cx:pt>
          <cx:pt idx="163">64.299999999999997</cx:pt>
          <cx:pt idx="164">72.599999999999994</cx:pt>
          <cx:pt idx="165">76.099999999999994</cx:pt>
          <cx:pt idx="166">77</cx:pt>
          <cx:pt idx="167">78.599999999999994</cx:pt>
          <cx:pt idx="168">69.700000000000003</cx:pt>
          <cx:pt idx="169">66.700000000000003</cx:pt>
          <cx:pt idx="170">73</cx:pt>
          <cx:pt idx="171">76.099999999999994</cx:pt>
          <cx:pt idx="172">81.400000000000006</cx:pt>
          <cx:pt idx="173">67.299999999999997</cx:pt>
          <cx:pt idx="174">78.5</cx:pt>
          <cx:pt idx="175">77.099999999999994</cx:pt>
          <cx:pt idx="176">73</cx:pt>
          <cx:pt idx="177">65.299999999999997</cx:pt>
          <cx:pt idx="178">73.900000000000006</cx:pt>
          <cx:pt idx="179">73.700000000000003</cx:pt>
          <cx:pt idx="180">66.599999999999994</cx:pt>
          <cx:pt idx="181">62.5</cx:pt>
          <cx:pt idx="182">60.700000000000003</cx:pt>
        </cx:lvl>
      </cx:numDim>
    </cx:data>
  </cx:chartData>
  <cx:chart>
    <cx:title pos="t" align="ctr" overlay="0">
      <cx:tx>
        <cx:txData>
          <cx:v>Life Expectancy at Birth (2019)</cx:v>
        </cx:txData>
      </cx:tx>
      <cx:txPr>
        <a:bodyPr spcFirstLastPara="1" vertOverflow="ellipsis" horzOverflow="overflow" wrap="square" lIns="0" tIns="0" rIns="0" bIns="0" anchor="ctr" anchorCtr="1"/>
        <a:lstStyle/>
        <a:p>
          <a:pPr algn="ctr" rtl="0">
            <a:defRPr/>
          </a:pPr>
          <a:r>
            <a:rPr lang="en-US" sz="2400" b="0" i="0" u="none" strike="noStrike" baseline="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Life Expectancy at Birth (2019)</a:t>
          </a:r>
        </a:p>
      </cx:txPr>
    </cx:title>
    <cx:plotArea>
      <cx:plotAreaRegion>
        <cx:series layoutId="regionMap" uniqueId="{CDADD3DA-8E65-2C42-8EC4-F8125787FCD6}">
          <cx:tx>
            <cx:txData>
              <cx:f>Sheet1!$B$1</cx:f>
              <cx:v> </cx:v>
            </cx:txData>
          </cx:tx>
          <cx:spPr>
            <a:ln>
              <a:solidFill>
                <a:schemeClr val="tx1"/>
              </a:solidFill>
            </a:ln>
          </cx:spPr>
          <cx:dataPt idx="2"/>
          <cx:dataPt idx="34"/>
          <cx:dataPt idx="135"/>
          <cx:dataId val="0"/>
          <cx:layoutPr>
            <cx:geography viewedRegionType="dataOnly" cultureLanguage="en-US" cultureRegion="US" attribution="Powered by Bing">
              <cx:geoCache provider="{E9337A44-BEBE-4D9F-B70C-5C5E7DAFC167}">
                <cx:binary>7H1LcyJJlu5fwWozK6h4P9q62wyQhJQCpUog5WTuQihKogsRah6Zpfw7s7qLu7vLu6s/Np8T4RHu
BwcC5G0RC2iz7hn3PMj5jvvx4+f59/GffxtP42je+PN1Olv8bfznP355WS7f/vbrr4vxS/waLVqv
k/E8WSS/L1vj5PXX5PffJ+P416d59GMye/7VMkzn1/FLNF/Gf/7yz7/j257jpJ+Mo+Ukmf22iufv
d/FiNV0udswppxrjZDVbMvJnfNM/fhnGs/g5mv7SiGfLyfJ99P4W/+MX6d/80viVftPGX21MsbDl
6gm0ptNyfNfwDMf7pTFNZs/ZeJNNuFboGaEXph/+R2+iVxCWWMl6HdHT0zxeLBrZ/wqE0rKF8cki
6aa/upuwJQ5v1r/pVxnVf/6dDOBXkhEBeArJvimKe/v355doNlksoxmH4ePY23bL9wLDcO0MYl9i
gee1LDtwTcO0Uga4/E+nHCi5JjUXJGLCCWmOcqN9UQNuYPM/r6JGNHtqdKL54+op4tB8nCum3zJ8
3wp8T2ZH0zNbfhhajh3axvpj8z+a8eOwVW3hi+pLKH9U/2aDT73q+dSJZxON5yVsQSDZju9YKf6G
LLKsluUGjmOEfjZtyvzZuxo1RzIywoNslKLe+VQ96u35M7sdZhrPRNN2WmHoOWFgGqksomcD8x4O
jWt66rNRZk1q/IWfQ3ggzFA+tO+q58MoeU74Dvy4WApaPq4Ky8MGzxEW7muzZZhh6HsGPxtk8+9b
jBr7lIrAng5SxEc1kDfDaDJbNh4mszEOwPp2WL7Ejd48nkVPk1m80McN04awMR3XsZ1cOxK4we4K
MwhNww3DlFsW/9uZ9vSBlapZtf+3EzbuJ6AsfuhWf6i64Ow8mjbav88n42jWuIvfVo/TyZjD+/GD
huvftmyIMRy39QcnSWCtGUISBqZlmxCBqRaesvSYlalZuf2bCAu3/0PKum4NtLYbMGweQW/juH2c
V6bVwo1vu5aP8yUwqRm44KIZujiE6QeqgsisUmtRc0cgJewQZij+N1fVH53z8Sp6SuYciI+j3zRb
to07xwvVR6Xphy3bw3RoZbcSuZRKrEjNg5yQcCAfp/if10F0rR41bn3Lxo1vmzZXBwxZTDUDoxXY
eMXkGhs5Ad09q1EDn1IR1NNBCnn3vvot34mnk5+xvh2Pt6EZBrZj2tkbg4IOLc0ILex5XPzsQ+6I
/etRw87pCPB8mELf+VY99N33t/lKo8bFXiCBZRu2l8kSW5L4sKVAHTNtgz9AiKjZvxw18pyOIM+H
KfLdr9Uj354+x/OJTlETtJgihG2dbuowlKC3oBBBJbINYVq8a0usR419TkjAz8cp+mc12PedZDr5
rhP9JjNIuV7ghW729pbhb3rsbW5alkfeGCVWosY9JyS45+MU987n6nf9aAXzrE7cIVEC2Pocw5cl
TdjClYsLIHvYGQaR8SUWooY9JySw5+MU9lENDOPDZLV8aVwn81ijwLG9lmMHlhV4ZvoEkzlgWn6q
2xhOwO/27FldbjVq/KWfQnggzVE+XN9Vv/3vVgutux8GDM/zIfNd+WUVhi0jDFzPMd2UNeSe3b8O
NficjuDOhynkdzVQLrsRzEoad71ntVzYtk3TLF5L4ps29Fqe4cOoxFUcnArxnt2/HjX0nI5Az4cp
9N129bv9cjV7jubv/Pd//CnrQLHHVg9gM0g/ECwC9jD6OKYFY4IDD9D6w/90KndKrEeNfU5IwM/H
KfqXNdj47ekjfKEad74Da6kdho4byrBbRsvwXANO0swDCs1H3PElFqKGPScksOfjFPZ2v/pNfzGP
YNjmCGjY85AnlhPgvQoNRtjsFhz/ge07zKGg2uz716EGndMRzPkwhfyiBrfqwyRezqJXfZjDb+BY
MJrlLkxcnwL0phHAr+B5FszL/I+mEqbEStSo54QE9nyc4v5QA62SW/Ubye8N5sLpIjBFoy+tabR8
eNJsKzdcEuuZ6bag4YSmaxdXsSh4Dl6fmjdbvoZwasu/onzr9mogoib/mvB9+3EBxV6+ge0Gpo8T
s/7I14Pp+/A6O47jc1HF/3Z6Zi72rEbNlJSK8CAdpJBf1MHbv1owh5jO67hpuTgfMBzbniOLJxjh
nNAwgyDz8hMh1S6zFjXqAimBXpih+LdroAx15wmC6XQqQy4smQYev5bSxmzibQze2LB0yru9xELU
0OeEBPh8nMJ+WYObGabv58lK483sGhD5RghDW6biy0qRg+ewifiWgLu6yOOrxHrU6OeEBP18nKLf
Oa9ezg+nyXfEdunc9V7LNPG88vgLTIYf0aiwBxmGbRM3VpmVqIEvKAnyxQSFfnhVA+jftdr2IdGx
7c3As5WBXTbMPU7omKbPjfuy0BnuW80W7FMyCnw6uoH61xqgjijv6A1WTv7zP67dwHkOMxq0TCFc
UXoKwP5sBI6Je4D/0VStGZZZyxbcC1KKfTGzgX8NFMvryXzyiHuWI6EDfghzE++wTMMnL4Cm6foI
XnCZ7pm62Ml1W2ZFaiYUlIQHxQRlwXUNBM/58mWSvOmU+abRgrVzHR8iqZl20IItzoRQyi5bAn2Z
laihLygJ9MUEhf58VAPpgwB3jXHUuExZoDQiSV0JdwtWzpBJep9HTfHjlgmefctQgz5MyQji2SiF
e3hWPdyd1Xw1e9Ioa5rM6gNZH7J40PRDgQ9tC+ELFhgi2hlKrESNeU5IUM/HKe6dGkiY+/kK0YHv
HIKPy/imjfhA33VdxElJgDddrwXBD/sOtJv1hzgSSyxFDXxOSIDPxynw91+r3/BXi3kUa0wqsxF7
ZloOLJmZUinbbaBzBi50ff6UMshbav9y1NhzOgI9H6bIX9XApt+L56/RTOOWd5EIENoA3w6lHY+7
1g6w5RGLyc9XKtRLrECNdk5I4M7HKd5nNXi4DqLpUuOr1XZbQRBAU4G3ZP2RxQzLoYQpB35DssP3
LkMNeUZGAM9GKdyDGiguN5PneM7328flOezBPh5NFtFbEGWMREkny8oDH4i+uHcVarQzMoJ2NkrR
vqnB5u6toiVylacaNzhzhIRuaHjEEtwMIU9c30C0a+YlJBdoqbWocRdICfbCDMW/V4Pdfj+bLOOn
xnAJNiz07XrYYFwD297zMy+IbBprspAcE+GXFmcFMZGVXpaaHYScsITMUrbcD6vXbnor5H5Fzc5k
sYhW+tiC3BMWnYZ8VHVYJoQ/CxG0TJco9aXXo+YHISf8ILOUH70v1fNjLUF12hFCxEWBES7i1dIP
ABcsaXAS4uPjks6mHb4JUg2oxHrUnMgJCQ/ycYr+TQ0saZfRRKsZLVyH7oSuS6SSb60viBBaZ/rC
Iqdg7zrUmGdkBPFslOJ9WYNLAS/uP5CL3biIFhojGCB8DB+vVz+Q9zpSsjy4qGDMzzy0VBcquxw1
+jI1YYI8SXnRuahe8nSilzkSb/nx/7hCasFr5cJs4/B8H/mhC5+iazuOh5yhVPSQZ0CJ9WzhA/8h
lAV8fAP9y+rRv5o9JUjC1in5EcgD9TNXjNaCRpL9Jm5hAwLID6lprdRq1OgLpAR/YYZy4Oqseg5c
v8+f33/qLWKD2E3XwAM3DxeUj4DvIJQEfnXDzdzq5BootyQ1H0RawghxinLiuga38NUymmq0+jg2
SqPAzgl/YSpo8AIWNCCmqjLLcxBkSSvkgbx3NWr8MzICfTZKUb+qw12MWkFIgdb4NkM8J0uEQDRO
9pGBb7qsZg1eb5aRvd1glZMM/CVWpAaf1T1KfwvBv5igLOh0qhdB3Z/x+EXnFeCEsAmFsP/w17Es
f2DAsFGqAVnqMvAl1qHGPScksOfjFPVuDZISr6Of0R8vmgV/gPcvSpO5ThYaIj8AUL3Mh4U/gP6f
fqjgL7UkNQ/En0PYIE5RTlzXgRPx7F2nfQ4GZhMKEGx02UcS/PCkO/B9IUi2CGoTxc/1vtVswT8l
o9Cnoxuon1cvdTrJcvED6VpcBnxc82+i/oLpITQZuXDp/pYlvwUfe4jyC45Ldf4SS1GjXvwIAnwx
QbHvfKke++vVD5gc9CGPKAWLBYTDq6va8sjkcqDuI5IwC2KAWJK2/N7lqNHnP4Ngz4cp8tc1QH40
eU3mzX68WMYcAw0bHyUuUIjBytEnOVuIYWiFThBaJnE0llyNGn2JmLBAmqN8GNXAyftt8voYPf7Q
yQQTgt11nRCJWpLAx+HwHQ9Rgw4RO2XWoIa+oCS4FxMU9G812PyfkrnWoCkbOYosIxoBmRLiyFVH
fKxnoYhu+iHA71+HGnZOR0DnwxTyTzUowTBcZ9+nldk0ChwrgAHfwxOKFPmCoDECHyGcocP/Whan
VnIdauDlX0HglycpE761q79uv8avsUYLJ9JN4OGChZM7ueTdj9sWZQ7xxOXJKkTo712NmgcZGQE/
G6Wof62Bgjn66//DzP+uUcRDdQ9hrgltv1DdBZMOIk8cG2EPCFBWip0yC1JjX1AS+IsJyoHRXfX7
/iaZoxDJIBrHsDJrNTDApYIa3bhteT60JP8tVIU2TAPRbMULTNQ3D1iXmh8bX0DYsjFPuTO4rp47
3egtbjzE8yeNJwSmHZgXoIcC/vVHfoGxFxry2z080grGiZwptyY1U0Rawg9xirKi+1A9K/qTR50W
CLjAUJYNTi7hBhDkFBRV1EpFaWgEP3MmiUzYuxo1/hkZgT4bpaj3v1aPeg/tAzSaH1CRDSZn1Cvh
b2CoQALqcAOz8rUWKnPKqtHeZajhzsgI3Nkohbt3WT3c/dWf8etjspo/89//8ZcvszSzUiTIh0tF
vawKIaIcZmhWnifd6NTzXm5JavxFWsIEcYpyon9fPScGqJH0HC1Q+lcfJ5qQKmjEEKI8mBzl7CA5
Go8xx0IhdJW0KbcYNQ9EWsIDcYryYNCrngfDaPU0abTn0aNOxQgmThNFB2EDlYWPA9OnEyCZF+7G
9YfIoLKrUbNBpiaMkCcpK4Y1eJ7dxG862/fgbWwhycIyWSU84QII7FaI0ssGwqVTHhD3195lqMHP
yAjq2SiF++a2+p2P2PinyXed0bgIOYHY8ZlDJZPzBt68AvQ+CjOzWyDPXnS54EutE2WWpEa/oCQM
KCYoDwY1UDixugmH4OO3MDNI4MlbPHyp1t+ywBjYK4hRaN8qtkKOtW/CjcENqGtgaR7Ef07GGsMM
8YQKbYgQhJfnolzY6k3TQM1C1iEM/+Esznb53pVsATyjo5Bnwxug/3f1MuZ82hhG0+96a+sjsMS3
WSFxVkJchDwIWgGeU663jugBVzAvPqhKrkaNvkRMWCDNUT4M6yBnWJEwrYWQoE6i2Dur555ZP2Ve
oEAS6hMivxRFCtPjIbNiUGJBaj4UlIQJxQTlwKAGZdv6MQpDJhqtz6jBjN4RlonS4tIpYHl3oWu7
qBKQAo9p8RCUWIga+JyQ4J6PU9j7neoFEDy8yfJFo9hvwo3oIWINzyj5doW6ieuAlcxQl4MpsZJt
uGc/YQP3bHwD92H1uOMwLlk/zrlG6B2r5UNzRFOVzOwvb3wUokXfKVwKuftd3vjllqTmgUhL2CBO
UU4MzqvnxAhJFnB76e7PicRSFKRiFVJTVV/2tSO2E0eEFa3d4oIpuSg1N+SfRPghT1KOjAbVcwTq
Nlrj8s35cbW/yTqu4VxYBipVcdOOoBexmwIl8WB0KBqyiTfC/vWo2cDpCAP4MIV+8KUG0CfzZKzz
FcBCH1APEtcwtzZLl3EThZLQlQUvYn4Zk9t4sH9BW8DnhBR9Pr4Bfw0sPIP3aPaq09oJDyMqnbow
aWZyRr6TURae3QhIAM4OBn2J7V/PFvQ5IUWfj2+gXwO5g9fnRKuVk7kRUbEZsVaCG1EQPKhJADe8
iVaPWaAzrEGi4CmxIDX8OSGBPx+n8N/UYPNfTGZTdGXmEHxc7qO5jYsSeUzfScW+/ASD95EVSkVt
JRJ2VWIhathzQgJ7Pk5hv7iqg8j/Gb0+Tv690uheb0LXRFEBy7Z4cRNZ7rCGXCZqWvk2se8PkjKL
UaMv0hIGiFOUB4MaRPbfxKhUPme7f6Fv+7toau24CH4z5X2Pshxw7iKlnRuhibWz5GLUTJCICRek
OcqGmxqYQBEO80NnDTF0ZTHR78+11b2I2EMZ0Z9IL80MEUQO7V/OFh5kP4PCnw1vIF+D8M/b6A/N
DzCYIZjG6TtB9gCTJZAHUyhKuNmohp0/CcSrt8yC1OgXlAT/YoJy4LYGUVadl9VSZ6FI9NlikeRO
AJVSUHlQ+wdZRQYC0NUa5/5lqFHndARzPkwR74yqv3hvo7dV1LiJfzTSwiv6JH8TIj5ApyfPz7R+
UqAWVy+uBkSIohUd/6tQDeN//HLImtSM2PwGwpLNf0CZc9urA3PW7abfOTwf10bZY8BGoyhU2FO+
xZouwt08JMO77MjIsmj/WrYxg1NuMIFPbID/tQbgx/MVh0AD8PDEwOSMZ26W4M7cu4JIavoIBgXq
LhrWpRcxUYhu9yxnC/ZrKor7enAD8xqYQW8RA7161hlfgtpjiHjDA2yjvA86rwTIbwy5SYgKoRJL
2YJ5Tklxzyc2sK/BTdCPllrbvqJCbeCiqIaJ/1p/5CgTBF/BPYO6fNxNQGxu+5ejRp/TEez5MEW+
XwO/7whu1kijqFnb2zwD5Wu5Ti+LGhOyxsS7y0NiTCpr+B9P79+961Ejn5ER4LNRivuoBvr+XYLS
tToDCh14dW1UakDSdIqr/OZlWz7AY9hlDXnFu7XEQtSQ54QE9Hycwn5XA9iHqGC1bPRXY53Qw7sS
oE4JvCdFW1fxevWMFu4ANIRCLav1h4j7kotSs0EiJqyQ5ig7+t3q9ZzhX/+TNEbJ61//pwHTT+N2
/tf/nY0nbxoNceiSwNpQ46JNL4J1fVuBOawtLNpYwA+ZsoaGYh2zwi2M2vpbKde2/kPKwmENru5h
Mk1ek1njaqHZeteE9oS+7J7F73BW6VzgHJ53eC7gjkf62Jq3sG+Igu2AhW1hGP1llE90foM9NQhv
SRPcNLcYd4A8Wvq6yF3KTo3MGZg+UN7D8+FcSOdlzpRck5orEjHhiDRHuXFdg4jqb8zRoFPdYt1I
UCEdWWJEw/VbrhugZhl7eoinYv8K1LBzOoI4H6Zgf6uBN/OMZZSnv/3jb2gEbzEhA3mU7Xg8GQRh
ZK3L5MKNLEyLsLenqOW+m/Nq3HNCAnw+TpE/q4E3Z3COyGJtyJ/CqP/823Oc9JMxengls99W8fyd
RtWPon9NdDsQWCcplqBkY1vzC1bY8j7rU4IHBbLs0yNBPJnllqTe9SIt2fjiFN37o0/Vq7T3z9Bk
NYp4VAi1EUHhSuIGrXksFFRxUccpZQ151O1fhBp3Tkcw58MU7/teDfD+g1Ul1vhiQKYqy0KFmVp2
3CCQC7XgUJKbXbWibL/fv4ItaHNCCjcf38AbF9qv//z7r2NJIGwMLDZG1jLjLl6spsv1Uqg42TFF
Jc2n6DWajHVucGTh2euMU7XFCH2qbQ8iBsbrVM4Q43SJBanhzwkJ/Pk4hf9TDZSaUX/Id9/HlZrm
qRzZvpNBt/+3AR51ulSb5kl936HSvMSNnub3Eix1zFjA7AoqlQZ9S1mLdhgUHNy3oowflVqMWs6I
tETUiFNU2vRqIG0e7mFh0rfbXTjdTVYQS348QZNBp0HL95GtxP9c6g14iGZoy7TigyqJp8Y8JySA
5+MU7Yf76q/W7uezXb+UXf3yzY+LXh5oTHGelqsnBDI08SRFi17bQZmH7COpkHDGoxCl5dk+Dzzn
fzuF/ix+TcZzfN24cRe/rR6n+D+S3xsI02t0WWoe/9flebL/Gwmz9hNQLnYBYNUK0ugaB1fXmYEL
+ZRFIz58D9BUR8zPp4sRaAGJ2qBeiMYxypvDY0WD4Gz2LRK7MppPZpOn6Gnt4Bglj9ExR0f5JeS0
KP8NPSAjyPOqD0j77lwfX+DXBD9Y/ozy9eDCeBQirylPPyBGiqwDG6vu0jh/nUDe7S53ob5t1N9C
+KP+R5RBbWBTNYNGn5EOrevgNE8RAeo3N31Z9G40vixO/fWOvDTuvmh0GqCSHLoHeEi6zCyoJAwV
rZ4Nln3j8oZjJj93qQ52h7L7u22JannE6YgE4sNU5tx9qYHM6Wm8rGHWWBfwQ//g9EM8xzDwITCe
Of7TD4F9lBx1R6+pCOTpV1HARzWwm/LNoE3On/b6NusqlfTDdYnt4UpriXXUkobvEakFfM/jKS14
a1hRChbvuNHfueRi1IJGIiZbX5qjJ2AIK2blas6lRlEPy5GJuHbWuiGXKQL8KGm27jOMVnrpPBU5
L9FkX+6nmgWjnJLgX0xQ8EeX1YM//BE/6Sy1jkwzdEvykMyqfJ+h8JmPHuc2qzix/pB3wP7lqNHn
dAR7PkyRH9ZBu/+EZCtdUv/kI85d8gdYJljK07cYRT50Jns3180kDVT15hVX5BsAVShYQS7HRMYl
3wCpmllyOeoTIBGTYyDN0bNwU4NAlW77gkOhsmOyK0o2sO6yuPooK732ZPKmbZDx4hUQwhQRIFKL
ZSOn5y+Fv4v/Zx5NG2nvj1lubuX/SrUyNS+2fxNhzPZ/SLnUBUCVX9T3Gu0RqHUTOCwkmAXCC+wJ
W1CckA6YxwkTLo1WqJB0TARXTkh4kI9TyEc1KEb3cKPRiM28bqgCEjrCe0tA3jQQAeAi0BdHg+/5
9GQ8TOLlLHrlg+UPQk5IMM/HKeYPNcC8e6nRLsqqL6LBZNHfQd7tLOYCpUdRCDN7ApMrYfhjsvyZ
FmQ4HH2JmHBAmqNc6NZAMVWbaXXpSydzdUm73AHaVPubznNjIMoL8UYG2iDyh4Igq9CyyYer2jXc
oqiCeJe3cWgeo8m/dhcSUN/eIi05NeIUPTTtGuhRwy8aWXB6ypU2JN3f7ZLOh6mvaEiAUi2wVGeh
MSTdpomcWsP3TbSDVgcMDFfwdKKGwq4VqTd+QUm2fTFBN/0QP7xqtXR4plEtZZFggYOP4UpqKex2
KJ7mo2gpT1Dj+KYq0l4r4jbI18bHDbzXoxtg1yCqon+t0VjHkmNQk84OrFTGs6Q/QcgH8PXjJYBA
X+LLH84njX40+yPiPCivkQqkFPTiSynw/RqUxRkiUVlrXXBUQYaZDv/h4MsbnoVfw0yBAu1bNvz+
9WzZ8pyQ4s/HKfrDGuQrnyWvCB8ZR+WsAocJfJSog5bjIPkVT11h+zeR2YHadQGugsyXQJ5lhy1K
zQ3VdxDGqP4J5dFZDXg0ZI9HXQ8EvNsQq4IG3HaRKy7wBtcEovbQwYMlJ4iK53CafI/3FBRQc6Kg
JPgXExT14VUNbt8HjWZsBx5j1pYGlVrS9zCewyLquIQDJ4BmpEAdhduOuQ/Ar5RSgXo6sYF6HW6D
HrJode11JNS4CH9AgZzMCAE5I6KODhEBgupMpBHzP5opPRMULXlL5sfomgUpBb6Y2UC+V/1+b68W
yz0ZpIeJfzxlXRRfR1NuWfxDxMCHjNRh9CpYf4j0L7EQtaDJCQnw+TiFvV2DYMUuS/LXmrONgEVo
nazQmbTbm3DPhEaAcowQNOsPkTVlVqIGvqAkyBcTFPpuHe7V/jk/9io9+7DdjlxWKDO2k5d8cmT0
TRNuAZbfTWvPDSfxfB41+nGyO8lQDb1MTeCXJykLhjWoB3sWs2rsf+hjAzMiYIMjA0SZU4xodxSH
QvcU/jYgZukS61HzISckLMjHKfpndbhsv3b1Id90Wij+hIrTAXdPyjqOi9QnVjINj2L+R7PLNn4f
v8TT6TGB0UOBliAvTlHwh/jdVVt3WGpWJ3pBtuuC4/FxKQTzv+/bHmwPRPz4aXkJl6XrrD9E4ym5
GvXml4gJG6Q5yofOsHo+DO86+vBnZV+ZgdPiFacRBiRonBYMP6yaAW+3TbsQD2HcP0rZz+gI9vzr
KOx3dYB9pFHRPxXhSmb/0aT84dc7fYcEvQmgK6EFK5xg64/8PkBKmgH5BUcAr3XD/3R2X7zveaao
hdQwJaNHJB2lJ2T4tXrBdHePY6rrKYz0MUTnQv105Vs5ZDa6AK9kU/0Yu1stjgpK4XQEbj5M8b67
rx7vXpzMn3dL38OeBOgWZ8KmA4mf+XJt6TJwbHRn9dC81cumiV5UYj3qnZ4TEvDzcYp+D++gqtWh
u8/YArp2+6lWKQkrVNZ0+o3ZP3RBbrnoM2ajBDg6n6QfabO7Zsuy0BQUhuVU/8RZSP90KtR/i5a7
u3Kpt3pGRjZ6Nkq3+W/t6rf5fQ+L0IX5qXTT7qJll8nsaTXX+b5K3SOwKrNCEoJi3wzQ5w0RPbAA
ZfGd5H1VZinqLV5Qkl1eTNCNflmDYMPeCo3oIn17HX4px/TxeOXxs/Jlyno7QInxAm73YdElooDZ
vx41/JyOgM+HKfS9GiiOt59h2dMlY9DjyrSQYgqTWi64hY0PHy+sms6mWfM22Zd9oMab0xG8+TDF
+7YGRsyrcbzvtx6mOKKtHjpGwpLG71JizDGDlsvCdSzeb4NojiUWpAY/JyTo5+MU/qth9Vfq7aXG
7Y40OzjHnaKxD5xT4nZHsQGHVUZEZx9+xlIF5vZlMp28vaFS4IJPqMx5atwlYoK9NEfxv61BQPPw
s8ZQ/lPwzgGByTfnd7v22mFCB61SfabYkPhAeEwsGwktqfDHf5N9fzNB4eFdq1Dv+IyM7PVslO7y
mxq8T291Yt08NUyS096U79Pbtsa4J1yZiANBKFr2Og1ly3wTMZlwjiNqEx3l1x+Xb+pMvkObfd2p
z6o3+m1GR3Y6H6Zb/bZd/YV6NXvSaQazLIThWC5yhZQVlHxIGM/2YIPMPFME+L2rUeOekRHYs1GK
+lUNHkw3nzUK81Nf1LIpDoPrM37QVfraYXcoMqSR3MBiv4sUBkF7hPLoo/Szk4fao0yl+EZN20sM
onH8lBwVarnxBWT7b8zTgzCoQVRCJ5o9T6OnePHC0fk4Y1gxSlafARZIlXUSPVORIGqBL1lMOC4H
kTHllqQWRCItYYc4RTnRwbas2iavrPiny7BwKniINgs7lP0dU7Tez41OozLrmQ0zpgtvYa4ICTLM
Xzci8dHcPJuGbUI8KmsVfrf6oD4nOSE5JPk4PSE3PfUJkTVLoWLtyQe6t81HJ1ng4lmXEr2M5z/j
5+Q7cu44hz8uhxEfAxst8j4c2aTFHp8BFHTLIVfi4QtS765t30M227Z/RvdepwZq+s03jXavU3GX
rPHNAWJ3cPag72Q0jRYeQEgRKRoJwqorCl4bkRoo8xV46gfqIJo+Tb4fY30sKMlpKCbo/h/gl1et
nXwZarQ7NlFDBLavwEAIqwR7k5U1chwfgZNZ2SOTMz01DAyj12SnhFQLpIyMIJ6NUri/1MDM/tAd
8R/+8XsAaMMigHhg21Hp401c1azrHJrkZO4+nAVRy0gbjz5MZmOMrq+rJWugMI9n0dNxJvj937jB
KtbpddcSKBcfutUfmpu2zkODZxXq7iDaOC9/LZ0d3OowHqOBppuJLMJFHKDJUfGuOSHhST5Oob+p
w33dP+Ob+OMHCG5ZlBr0bIsV+xJuCRdSzAuhnXM3OaSZeHBuYhyUOXNXHuGmkogp9OIXb8BfAy/t
DXMVp1B8HH50a0SHF9TadGQzcsB6CXoean9ltk6SY3UTv0XTXctQXxYZ2Qbk6y/bALsGfUjvhzhw
usBGQDCaW6OAl58Zb+Qt32QxrAijNCxeOISAnlVcGi4/VHyfkxMmkC+nzGAxvFUrSufP729Lfeyw
EOqEBAdnnckmiB5UEoGNzTTF/B9R9OxdhnrvZ2QE9myUwn2+xSZAOtr9R2Pl+x3EAOna+wAbTZAd
B8bJ1N4iPwoQCQK/Ckpd8IwSopz2J4/vRyinGRnBPBulmPdrEPI0GNxpxBzKJ8vUhxhPMQeowj4P
sf+RXQuBkznFibgZIPANSY271qPe6TkhwT0fp8gPoMtVLVwezrU6aRFfEKAGFG8pRSQ9+nixOdvk
Vnxip3+IZ/HPFaKxDgdfICXwCzOUAQ81CEzodTRufdbOxkbOPjI5VeIGPb/QDdwwuat2Ixokuw2v
UergKXk9nAuUnrCCTlN+9DrVH4gBi1bRJf6RQuLD4OOzyvrpRxJFiL7EMxq1uwS3lnjlDpLZEkfi
eZ7sWtIWaSTQEjaIX0tZMKjBkej0UbJQFwvwiDUh7FG6TnkbNANW2iVE33Z0S15/ILNEHnTi6eRn
zMdUTw81/pyOYM+HKe6dGlRpvG3DfawLd6iTTMr7TpAFHsu3sBew7uC2jXoW+SUtwn6LGjeL5TFl
MgtKAn0xQcG/rYHbfMD8YbrAZ9V9YZrDrlamaJqonIMQWTQH55ue/+nUJgoB8ZzsKeqm3vUFJQG/
mKDgD2oQvHOh0xYN7NFPDjJF0HIE/dNEqgP6avrQP10Z9gu0vGAd5p4a6WOV9dMcTMZzVBY5Kolz
3/cRFu3755RxFzVQX7/pLCzbxHPMYYUf3cCW7mnIMjR3RAKLg3FRSn2bvD5Gjz+OuB4KSsKFYoLi
/e1L9dpRT2d761O35d0hJDROZKAzo7yJYhYW04u2lNpxUf4LYSKm66jrbA4i1PNdTlZH2KEFUrL5
hRm6+wf31e/+QV+jD812cU/gooDRLdWAZJmDVEUU+7XgRiMyB17d5REP5IxsA/D1l22Ajd9ZtWWi
ozMNDm7gluHC5Bm63DYhSfgmy9kKTdzLlizhO9CDvh8TD5UTEsTzcYp5pwYl1Qb9K/7zVS8dtifk
8Kxd/W7QU4u9uWzXVL+84AKDl8tyDOLjwk6d7FrFFs1zTUXATr+KIj2ogTurs5o+R3sKoRwGN7M1
uJDX6Ciqsv0gwR8R/Ma6QPv6nUtsb2UWpEa+oCToFxOUAx28daqWL9QYpevtdbLBqfsZHxCZ1TnX
6Ot1EZmFeqUQ/pkNDgYe4TmGYkaeaQVu7vYi1y0MNs+T1RG20JyQngr+hRuH4rz6QzG406jhMA0T
JQNRKR8uFgHyJsyeeBtbnp1JKoNcuqkaGB2VQyHSEuTFKQo+c0BVLZFwW0Xve176h90JCIrDBVsk
zYWhxAgTSibq+8L56FEnWImlqG+D4kdsoM9/3Qb2NfBAdr9qrGeHCmkopAMDDy8NJav2aDGH2DkY
Ps2slQpMo6JVofv+Nj/mXcXpCPB8mMLerQHsg69D/ts/rnCednvprLkvV/pgZ7G3KCDiWwYqAq4/
sqkf2x1VXdC0ICiCRcXtziTGj8mu9WyXNIyObHf+dXS7D2pgPisaFunSNk9dmVaHGdH6IxiSdKGP
osgomgZ3O3vJsg8UGUHRQXxtiFqYts9NPETQ9yfLl9Vxao5ASva/MEOPADNfVa3k7PMy6GLNyQvz
p5gu9p8NmWvDdqWLccwJE8L0iXyN1CEfSmeK+S5RWda2rQAT6R9NvZb9KFnwEZUyob5FUip6htZf
tXF82tUfn35HY7wW63XssyKmKHuXfiSomYUaGR7IeM9cAHg5S4DHj9EsmfHBAzDnhBR2Pr6BfKd6
5K91RsqhDBUSkhAVxGtqyJvcxhlgUXIeyydjH4L8dTw7Ji40IyOoZ6MU8+samCN6lzhyugQLSuhD
P4XPi2922J2Fy7ppooIM6/DBSsuI27z3sqcSolqwZGQE7GyUgt27rH6Dt3sapXiTNUxZR+Ei0Hb9
kR8F8Me4SHSxUI0t3eFEmLdZBErEGVFetHA6Ajsfprizi6tqjahzBebr2uSnDO0974EDzNBSL3Jt
DIJiemq8Pjk8XfviTuNdgAA5z0IjrZC1jhMuAeQKI/gHzzUulYhYuphHyFnddVzVlwGnI2KJD1Ox
dFEDa/SnW52aJvBGVSXXzbu6SrAjOLcV4hntWS7HNtXpP0Vvx8SAZmQE7WyUgv2pBgl3n3Tm9eIF
haQiduly7VICu+kjr9eDEoTys+ndSxzwn1ApDz1lOSfKX7454Qbw2RduQF+DEMLOJQ6bLumOfC9s
clZxOYMeuqQgXuCLRAsnx0NEeqoUUWdj9DKPJke8qNCJKiUkyOfjFPlODRTOq5FOiY52HBZKt6Eh
aAqtKSFvog42Y0kQZJY6TItK/tUymr7zofI7PiMjqGejFPOrGpjfzj5d7fqVh7kXmY4PT1aILigq
zBGREjjoGcFkzfqDwyBifvavyWOyWk74aHnYC0qCfDFBwT/7VL2mf774ES3Rr3vXDz6MA02WzZtq
MsTHiOa5CGizkQnJ/1p6o5ZZg1qHKSgJ6MUEBX1Yg6yWzyzBQJt8h5EAHyvgKXSylEHQLALePBbX
yf9mivrn12PUmJSKoJ0OUqRZEe+qH7JXQ403qW1AtsA84PIUFvkmhYs9cFHqPRM8QF0G/Goxj+Ij
SjVwOgI6H6awX9UglLB//9/8t6sk6GECxUGqg+8FSEjPnLUy7GjPyvJaUMcqFfi0nHh/9Wf8CqE+
f961JLV8EWkJ/OIUZUEf/ryqd36PVSDWJWNYZU0WiGwF8tu0ySYMtN2GzT67UPkfTYVMb4XaSREf
U+0FNfCcjoDOhyngPfzWqgG/utMIuG0hQtCHD5fDGkqqo+vginUQO7slVfEKNoHDQU+pCOTpIAX8
qgbWgG6CbMzG3Z5n4WGyJsSbH56lwOTJ0SRMMEBwQ+iaLk5CKm0sDnO638utSb3nRVrCBHGKsqJb
A1ZcnWnc+6hbCFNXXppnLVek3c9iBNG1Cc2xqG0GxdiPzUwUSAn4wgzF/uqsermDGiqx1qh9F5mF
AFeqxysYDBAqi3bQgVsU34dsEt9QJRakPgA5IWFAPk7h79dg6w/buOx13bNotm3imoX4kR2BcKEg
6Y3Fq6mriQ+j1dOk0Z5HR9W+k6kJ+PIk5QArylX1xdtlzel0ccDG49VFeBSwzhUaYfOvQz1QIwAR
VPxvZoL/ZU9VY/WW76ZkBPNslILdxe+sGuyrG4g8XWCf+nisd8VzvLvp5Lf2hT7Mmyg0iNsVDYR9
6C7C1kY2loFCSY4VQvaI8nwIg9hLo/37fI+mpd7hMjXZ6PIk3e/faiBcenddjobq9XKYdokYGpR3
RMNaU5lfy2IzXXTgQ2k2/jezV9Q8jo9x8aF67ZqOoM6HKd69Glyn3W/n/Ld/HG9mObBhHAh4mUfZ
coDOfGCFDy8f/5OZLP8Zj1+OSbDtckICeD5OEe/WwBh5f/eV//yPI97EwxW2ANdFqJgkXZou7DSW
gfo6iD5ef8ALUcrcz1fPq+idD6qWohYwOSEBPR+noN/j91Z9jXZfoqddP/UwuYKN7JmsnlSQ2cBg
6hUkO2p6AXjP9IV6UyL0+xajxj2lIqCngxTxEXSGqhEf9jv6AMcbCMYwD7EBPF1Q3u3IokJXCgMl
d5w00RwMEREfJtPkNZk1rhZH1k3e+ALCh415ypIh0KiaJbc6MztR0hc2YjTkc4mJEmEcmECmLXf5
Ee/TbTJfrp6PqaFcUBL0iwkK++2oetj3GQcPkz0nS6WU1KBsO/kQzVbRcsVlgOpuOwz0JiS+hdpP
PkrlyKIe9UyR9ubDWk90yBJrUMv5nJBs8nyc7vGHGng/rpmBOpW4H0cbIQWoYuFY0F/Sj3y9ghks
egk1RWAXWP8DIu2vJ/PJI7zsu1akxr6gJOAXExT966vqJczXc7h+taGPmi1so/PIMNJm1fFbaOuB
OBuhnLV41X6NX+MjfCEZGYE9G6WYf8WbperLdJ87/zABg76SbCefggpY6DZN5z07h4TTtb1dII3y
05ZjE0lutNA32IKbgwjyXjxH5Mb7rhWohUlOSDZ1Pk639VkNtjXvaqwL7lPT5kXZjPzzf0NpSeBa
mja4310XF9DUlsWB0c7wiCZglblsROjx7Z1aZA5ainr3K76CnAPFv6Anovdb9YK+r7U6+8nXd0D2
TX+oMx0NJVw9ZLlavifrkzDQowMWUza93AUlajT9eJEsXxJ+QlT6rfoI5IRk4+fjdLv3h9Vv9+5f
/28ZN57+6+p7MpnHu370YRoOzAJByCxiPKWbmA1cRNj4IYskTnV+Gs1Xfl1qZlB6whM6TVnTrYGa
L5RG1XUxnErAHp6FdqnTJYvQmsBCaAfMm5JhoRnAMY6IG0S1ZtkKxIx2mcyeVvNoseuEqk9CQUnO
QDFBdz/z+Ff94BpqTb5HaV1W9sBwSMAZq7mLMEBEHKsvgyFrxnGM8TInJKDn4xTzYQ0w78xXs3iy
a4sddgkAXGSK2HiAZTetjD4LNPOsEA4tk3ir9i9Evdc5HQGdD1PMWWWNqvd571yj0oP8GyTm4GJF
/MH6I/tNHGRMofZHkFep23j7JvPnYzyzvTgjJMDn4xT5Xg3evpcjXPK6blY4Adc9rpDvKgt2NCO2
0ZsphLUhPQQu/6Pp2+syQk11PlRe2czICN7ZKEX7sgZuEaFIlS7MT7W4Zmt/yAFPrCz0TRcHTuF8
u0PL2vc4ebrAhikeiSBocejIIga3KAKekOeKV+36Q/wj7dViuSeCWX2b5oREyuTjVM60ayBnulcP
+iA/vWI/XNm7/9DWxw9EOQWICTHRoyTd6vIrCvHdsPegtDFPLwn5n07v2n60PKqzA6cj54AP02PQ
xw6sWq0cJNOn5HvEf79KsThQl/db8NCie3mmxpDC0rCqoQICe74WrR9SwZdCX2I9aiGUExLw83GK
/uCsevSHQyxCl9yHBxaPU1SH48FQZNPDzsl2/EZrz+E6sHi4ejomWU0iJtBLcxT+YQ2Mmrz2ly4O
nEqblfZqCb13daGPKn6nHsN7apxRH/rgM0KfdTGgicetDdlvW0JVYyEAlhW/N9FTwLeJGWeQ/Ixe
Hyf/Xu10LGyT+wUtkT/i11LxM6hByDciAP+tD32UbEUvE0RIGbAcCKizun/IJPS9LWr/vlWoYU+p
CODpIIX66rfqL9peu6MPaWTGsvy/TIFZK5gy5Kh+4+Ff4B8UHW7TQ5YqOb3o8ZjiuBkZAT0bpaj3
oE5XrVx2WGaoLumC7kmoExci509+1kKjRC6Dg1Qq4gpBm53oqG4ZOSFBOh+nWHe+Vo/1hc5CE+h5
5yKGm3UfT99PBHIPDSLhMHdo19OLyYxF0u9iulqc5IQE8nycQn4Bm2zV2/v2ZTKdvL2htMZOd9th
7yeEFKN4jQPjfPFAEqS5iZBAVMb1vJAWWCm5GjX+EjHhgTRH+XB7WT0fhl90KjGnuln7EmFvtaaq
Id3SNlEUEYFoqawxJfWliabYJqr6o/oqvILiLXobzaPjctUKSrrV86/c2Oc1EPHnQ9hNtV2nAXQU
G7lTPKCbiHhU+Ed3EtSfUHeiOl8sk6O6sOWEBPp8nCJ/fl69hLm+1BlJj3aca8skie1AlhreRz6r
KETskV28jpKnYxyuBSWBu5igeF/XQKL3bvBm0LXTT1GupLDBAX7AUTT7ua8N0WH6TRMBTBZLJDEy
1ZI1+RUUHLQW8QMf1UGF6n6i1C+zIrWOU1CSs1BM0LMwqoGVoHuv8emKyxbFypCknF61a1uwAH4z
wNMW/XN8WBHSKARy53ZXj9Guk6lGPqUiqKeDFPHuffXS/kJnJVzWX5xV5mNpaSmkMH4JkKMMKzJj
HQcZyllleY5vaiu4mPxrwkdU3hk14ikVQTwdpIhffKoe8faot+s3HiZhWEN3ZF4GvierNE3PbMHh
x1J8ssYjiHoSRUt7tpxAoWzgBdvoRPNHeET4PyiPvPJLCCOU/4bypQ1Iqn7hDifxfB41+jHKue2C
4jAGQfOE/LGd3P0q3wBrLwr+ATpHEulTdjnqMyFTE5bIk5QXwxoUcx0yd7E2nQit0mxUTvCIMa0Z
BPAi+qitu66Jzqyc/I+m4uh82hhG0+/RUzLnE+XPhkRMGCDNbeCPn171WeDlenSx4FSFSOxCqEzY
75zByqcL76YNwxku2jDvfYFXlnARIw8I4bDovkyrWXZWCHd+OuISzgnJVs/H6Tbv4OdWvc1zI7cu
3E92+34yRtmBLKOEemARaTnVeLc2bSg5iKW3UX0iVTflXd70Uf4fNUV90yaX696FqG/VjIxs8WyU
bvBuDe7RW3SP2+2iOEybcRFLj64uHmrSp48qOZYePnHoMpA8VJnZvw414JyOIM6HKeS3NYD8uq3R
QO/AHow2aaHrZKk4spaPyis+av8HiKNPPy6/QlIF5jr6Gf3xgpLVR1SjEGkJ/OIUZcF1HawI0Ws8
T3Z7nQ/b98jJwVXpwheVyRnyrrXRVgfvXjiyZAbA8rh3JeqdX1AS8IsJCn23Bs0vurc6FXdWHtRm
fllljbkmDDww6TNpxPvUUfTf4sZDPH/aeedsw7+g3eBAMbXBgxoo7+e9rxwH1XPlsJ3PPIQIc3LW
Il3WIAPfMc2Aix6L/83s7fT8/rbkQ6plqGE/T8kI4tkoBfu8BlaD36JltPN1eCDcrD6ojea7aMCb
fiS9HZVbLNwGNuq55vdvqrumqO9djRr1jIygno1S1H9r10BxHyFLUZfSbvkt1DWzHaa0CDs8NFj3
acNBYdEUa6JDdl5WR12snI6gzYcp3B34Qat+J50zS7UuuNFhGtZhH+YYLjpMCfemz6r9Yzq01BFl
5+PVkSYZTkigz7+QYn/erR77M9bTShf2rCxriIAbayMjE6WfUHoLrcEzbwl4IgqWs+QVHdvG0axx
F7+tHqeTMZ8vL9tV30E4ofonlClnNWhW3e9CCGpjio36B67hwA+YChpyHlDYFSVG0VANDTPXH6Jk
DtErc9nor8bHOM0lYsINaY6yoV+Ds3F7d62PDQ7q5zrQ8gN09lJcvSauCRNakI9gQD4tnpAb1HR9
aVwn82N6T0nEhAvSHOXCdQ269g7OoIfpOgxNtO2F2wolEgzZmINe1Y5jeg5CMfNTIuI/iJ6i52gx
3q2NqfUfkZagL05R8Ac10D8v7zQ+uByXZc2i0RQvbClLIhMsQKMY6J7kdujOExj9ol27QA18TkhQ
z8cp5KxLcdXaUPtC435HJgMaDRqGC6V//YFwF5RQWHjQS8BdG4HW08TC0/79+QUxK8eZeCRiwgFp
jnKBNQepmgvdzxq5gCwHH/4SG4VXUuFCg0VYuXsE5MPKo9ZJuVbUSH5vLF/iRjeZPR9RLm3L1xDe
bPlXlEvdGoinHut8oOtuQJ0ox/RhC+LRVLL1mUXPgknIRskebLR+Wm/1Hs2OkFKcjrCBD1Pcmfml
6tNxFr8m4zmE8jhX2EtvTbb4sVRhfEEHGlN89XL1FP/jl6aFqnbs+cyjqGgSNNNu0biA9bdKP3xD
pCaLj6xUfans/0bCyP0ElMXds+pZPGjjLtR1tOBJQ21UNDNAsjrnknANNVFtHAWSHD/kTIRyJmlf
yTwZj4+QeANOSHiSj1PoB//L3pctN44za75Kx389PEMC3BAxMxEFbtq91+IbhlyuJsEN4L4829zN
i03StmyJv9pVrqMI+8QpRXS1RQgilEhmJr7cPr0/6Z1riBs+FemhAi1SxiSXseryHs0hZkIHj4Ni
jubB+JoYXU4VMi5+x+p6mTkh+svAlOrOB0ChrsMtO607E7T6WBPYJMD3OxLv7QBYXRBBCqkBu/HJ
DvzKgo6LqJeZkx14GZjuwMhy761VrPUJRc4fn1pyvJDMNGri6kf/PfyRJKfMvJOA+tqYKb3vv9lj
fSgjpo5FZbAJQmlf0P/aYo5z/f7cCd/vD005/+oDIE03y1Ny/tgcC458ZAxL2SM6KGEMNTcxRKUf
Ev0mLgDj+w0v5vPECbmfr09pffMBtKt1SsRbUhDU6IFINwO/4EZ7NIeKAQjoDTnVT6genL/3+d2C
plkFL3cXfx3tfp44If3z9Snplx/Afb/YitdjRd52NoBSeDrksUP9x13F6wN+VzCkAxg6FP6doBo/
XcZx+fI0bULwp6tTci8+AHL6afhR3G1ZdEqaA4wNMf86FJh9YujDUBUomAcpR+Bu0I4DGb+2pOP0
35872YT9oelOjAFT727ZzCB07FQW/Z+4xJ9lVd8Mdz/in6KWbxM2KmhPhA3wYB7NrdYfO92OwXK7
nX4EIH5tLcc5fn/uhOP3h6Ycf/MBON7enNB3NnZahQAKiFR8gt7gpLSnZMGhrxCoNA569vE1sW/s
H1m6LeLdvvy6kn2eOCH+8/Up5W340e8ta+YFFGs5aVQuhB9CHCh08HgycSa46EMLaKgoDunvj69J
JMsvLOg4+z9PnJD/+fqU/HPn/cm/9E4ZoKtAeBwAznBUeuTsQ21rqOBXgKIDsvakjCeGzrIvgn74
Pe/N/twJ/feHpluw/ABegattyrevPe1vk/ySMgaCyiZQWT2QO5CPisBrbAA4TR7NnQmC89OFHOf7
p2kTqj9dnRL8y9X787z16YTxcjr6DyA0IJO7JIBDYS8RsPplQIrlXTkNEEcHRypwwvxOtqn1NG9C
9t3lKd3HEJ33FvXPh72TmZZ/jrNvqOhwVbC/VtssPqGsgXrjmqYCRrMzZQ4hHKgpANlGoIvRRMf+
0lL+Qdq8/IoJ6+996ZT7Vx/A0LEjdgf1dtnu8T9m171N0kOxQfA1QoMs6OhxBLCHVh8QRIdlfefE
mpj6v7Kg43vwMnOyBS8D0x2wF+8vfx7bZZ22qAkCfxVAw8Dkh6wPDerHyDnw9O7MzImV/2uLOU7/
/bmTHdgfmu7B6K94bx1AXVBEp5L/IP5lqFQoGyZYknsnLAiq1gHKB9Tn6Qgw9RZCHm7Msu1f7rb8
DS/t4ezJBhwOTreAuh9gCy5PaP78aeB0EBtyNJn9UwEdsF93Tb9N8AOqaehEhyoOLzHQe+wPKL4O
AD+U2ngKDZqYnL+wnuNy53nihOefr0/Z/dMHQPFvbunpJM4fWK3o32By0mI7sOR05JcgPAQywuAl
gzrdY3kJag08nml3AdETdfvzlRxn+d28CcfvLk8ZfmwN/N4qdrV93UP3NlkDEehQY3lEdHY2/gHh
IURqlEUYSodNgqB+tozj9H6cNaH248UprVcf4EhLL08oXAC4UcYGKbuAzdFqOeBxAgX0IPUF7YWl
7UMJY+UqyAUrX3vejlP9ZeaE8i8DU+pT+OHvzenWL1THfCO3/6nQ+TNvlXM5f43B3khvqHk9sjy0
jjjg9dEXDi/whj+5rybi3ClY9Vu5Rc8TJ4z+fH3K584HkOjLM1jEqQ5NEIagAmCDTEgqengdUn7M
7HooBAkpeLubProGrx66Bf1mTtfB5AntD8am9B9Djd5bznxa0R0p/vOoDZiQYx9QwG0OvSOAJMjQ
HwvyX14U7b50/5Tc/Qy6OC7cnydOyP58fUryTx+gcAz9ckKcYKyNAZkQENu68wkealboCqcRKBsJ
aNlunx9ZnvKqbH8rS+Jl5oTqLwNTstMv78/pXg2RddsdEf7zzA72ugHpDiBtIJJs35YZB8ZyJuCI
fXQVTqzHny/kOLPv5k2ovrs8pbkHUMh7Sxd6eUpW/3NC+jkg86zsT6VTx9Ydf8yYn1mO87GY6qlI
Do1qiAmVM55rw0yd3Sb4ZaEVEzKfAHi0u/ejaJ9//2ncyXEJ8zxxImKer09lzPzq/WXM7OaUmO+Y
+69BoPAu/enQkBnr3kGzGhOa2RwV7bM6C7ZFv9uOY0rmOOWfJ04o/3x9SvnZzftTfn55QqYHlOtP
bNMvd5pc2ydUrBAq/Ke7bf2LSTrzy4vXHu+3YQR/2hu+VkT27ITiRYV6SISMPZcOjXWIGyOyCbUu
1KdAg0k4h8UTDl08Xz03HBfpLzMnMv1lYCrUrQ9Q8Wgzt07H3+DFNqGfnoYMMFH2z0gmVHwEHauB
Kn18Tci+gRJUD42wXlvLcbrvTZ0Qfm9kSvkNAH/vfVh6bhZ1KjtyLJPwpxvWL8r16zHV/1SUH6uI
gEiBrMrj+cZjXiB0IzDwSwbD460fDXgr3N6/tpjjjP84a8Lzjxen7H4Nv/W92f1KQKrja7/ybar0
IR1KVoDeT/lOE4kDjVY1FUMm7A6CnELAP1vOcaI//YoJ1Z+uTsnufIDj0uKkgDsAvjr4MVTl8JwE
QDyBAi0Iqtk9A/H7DL7gxf3ruXDHqb2bNyH37vKU3osPoE+hw8bPoqDfxuigU6HM/RiWt+PkQ9UK
DYGgjypU99qVOJqgA7+woOPEf544of7z9Sn5vQ8gZahzQnRgdFJDCgjExD+x9WFgJCQga2DuQELm
07CyE29PkDuESr0q8Y7TnT5Om1D96eqU5vQDBKNap3SjQgOTEesCD8eLpXhgSUIneLAjNcDhH6k+
YXeLQ9bNX5dgT+4249dRmf25E/LvD033wLp8f+366fKE1WT/BOW9ITDsfAOJV6cyJCUwJE1Ir3lu
nD0JnFHGsgaqCYXzMXih9lXs+VZA17fNj/avnYPon9d0XO78+zdMnoF//8D0STgHUry3nXl9A4/j
P//2tylfqNVEgNpk7CL88Dr0/UGfTxXixTBUoThq91z/v/8L0dn9j9cWdHwzXmZONuFlYEr86w8g
hrzt3Snbc0D5xhEw2OnXkcaH4fGQNwJlAccPPKnoiQr+6XqOU/9p2oT0T1endPc+vT/T0xkcNU7F
9BBDYEDQNWRDqYempmH+x8MWjDUBH14TGXQNBTLpNtym2/K11Ryn+cHkCeUPxqb0px/glOVdn1D9
jmgC0SCvXp/QHzoXYM2QDXlXrW9ypvXqbfUj3Sa/YfrsTZ3Qfm9kSnnv+v05//oWHr9Tcf6fvs71
jzdFxTtXUG3nVNT/A+n8Yt24hDfb+HUfxdvMHGhHBmJFNQyQLg8vOFTtHbpGN7gJDhOwS3e7/XjC
vfqFlRyX9i8zJ+LmZWAqba4+QObrp5sT6lkJQZt4qLsOHSAOBT1AyZCpABUqzZfSZo8P2SPZP9Vl
VWyT1zngON33pk4IvzcypfynDxB8cAUVtV7/wW9keThIQUIxFMV/ito7RDQhhNUgY2zrriT1xLD8
+XKO0383b0L83eUp5S8/gG2z/AJq/lQyHhrUorGJPDRfesJ3DiQNhCZA7UoItxmt+vE1sTCXdbtl
1WvLOU723bwJ2XeXp2Rffnl/w+bTpffa73wbt0sgUSAHQQVcbfSLPxJ2T8JLYwwatMyGjgQvpYYO
RE4RjG9/p8r6p5epE/LvjUx3YKyB/d5IAvVOiCRACQNDM6Eh+dg2fnwdqlhQBQAjyIaywz0npj2t
E4g0e10AHmf9l5kT6r8MTIlPgfPen/j26dgfguYhJB6S6I9LHThXQbN4BLjzk9SZEn+bBcn2/kcZ
vrakfyD/3tzpBuwN/dsWwK9/7y3wLk+4Bf/d3Fj/87DTwkM2/SOq/Nx0wYYWkw4I1ar/5dEHHoPg
5MnU19TzoxSf3//vf41OW+Cpx4WN3/A07clbNUm53M34sS0r6AahwRkAQctiGWqBQJc5KAn4r7/a
H7shyPYZc1KghwdApQDRZWPTLLgjhhxnUCmg0pECderGaKxyzL16GJKhgpcCdZF1+AN6Av5rtzTo
At0HPHum09P7v7I6PefQEq0cZ//rL/H4sXGdUPsRyuzro10BRht8ow45GOL79pJlwfjp/9GmaTLA
pyQrXCGNBpfNPHF57PQR9a9UVzQ2c43HmKBH8hy5JwC9x25qaNA+BvI/ZPjv8KaV7it1NGiShVgY
U0XnM6KWGZV409Ouja0iDGlpGE4irySzciJUa17HYtomCxNX7mAWVElMalaGFQ+XqPxeyheVGXtZ
Xi+02rQUsVbZQst9T0ZNR0VTz/SysIps3eHztom3PWupn5e0Sxq3M0ynJP5lGrQWyxZBds/b4Y6o
cUyFaKyg7Oy6M23cnIed6kQ6t0nte3rZNdTPxLwfcifX2DKQNGuIGspl0x7K0mNI2OEgzRu1pHVW
zfigeHljWGYhrxIloNB9s6ew/TOlLmiYVxbOcyvz83nSlrTgidXWJu0I8XAvWQOqFoaUuqLoaKvK
Lgo3EfOdOJRvAmMTkLMMJ7Nemg9tQgd5cNR+G+jYSiPVFkVMa6zRrogsrWmtOPkSNSkt9fPYYEsW
Nq7AuLF0IzkrM9fMvxY5o2lqWmkhOyrT5kEez2LUXTcivNFEtmJmaRchu2Y5cbkv2XnfUNU3Fmas
OX4g7MhvHdUcrIwIuwn0BeEF7WLNVv3SK8RMpPA1fXYbqeKiy9RrqRVLiIuTaIWk+7BL/x7i3NaV
fls1ak4zqV2jNA8vgItiry+LOcr1v4tYIbQxBwenqeVzZokwSGlkFLafImCN3orDFHiYW3qTzFuO
bEW779DgmnViJWXiltygCquBPWpKZOG0w0XVD9+Ect0NzRw6vlOmf6l6WNSQWTqwUndXDfdZF1ER
Npek1bfBYLgtT2hszAi5kH1O28BV6u5WqUPL728jP6NK2NHQuNBwsB3Kv8UQLvQyh/vllzw1aNMP
lAUhxSy0BtWwwBSlZVm5qBzmCj7TdUSDWjg8JA6Dm4V+N0fBKuzLeV58S2N/2bcK5QzPquIuKIJ1
XGnXg8GpJJcBELy7ULR0JflIcapSORea7MpN6Qq5WIdVe1Ga+aLWY58Snl+WFbkFS9fm2HfMTD6r
q8rB6JZ3zMNcnxumesa69ozIsDpDd6JY2FrRzRViLgEQtxISnKvNcDkExmXYVquhrmipaXYV63Mt
ix0zSLcSwzdJSf0ivPKxvm2Q7vkssvOq9mJs3KlDet7BerHG5yVH30MuzwVSFrlvumXPV1xTNyrL
7Lgo/+6r4TPqy6+qPMx0VT9v/cBN4niph8VlIS+S6jJV+rXe42Uk84wOglsV7lqKDMUJGmSz2PUb
nxqRcgkpDJ/91PCGMgio3GRewgZHS3UKTG8ZbeGkgcZoZWh2UpNVNyQ1FeY2LFK3axJP1MWmJabb
athtRWqn4UY1Ayfq4lvCdLsioWNKQUxVlf9Qss7yZXEHLS83gwZPFjoXieEQUV4UsXzex6aX+3gd
x3pJ97TREXE7SvCphCeAUEEeNSBR6lTC132PpBrLgS0v2CxdxF48V91qHT3asv8o1ZE8vc8IgWk6
RHaAQjMhb3si1AtS13nAA1v1qrkSrNQL3wut3Art72w+WLIdOSoFIb/IhgWzjUc77h9vrx65OyAS
gEzoEEarj4nL+3qsCOqqCUMU2ArmwJx3TRQ80vHJ3ngi5KPu/M5FX8CzV03e/p81+w617/nf1f8a
pz1/7EEBv7w7Ez+yK8hN/1Gtt2L6yYOJ8P1P9x/NioM3/2bg7LT8xIQ59LhPBn/NvkE67OU/GzgO
5L/CCZbtbPjRcHiY8mjh4DHOSiXgdgFbBeyJMYT50cDBIxakQLs+EBAG4EEYWPPJwHmA8JQx8xP6
/MEJA/pYPls4EqSfQxMaqMcO7Uf1MQD0bSbO2OVs7wkAloQGaQZUYYPFQEFmqIh0yBs4aDASnS9R
PTNqmqOujGYDAqVDEcfZXCqaluZlH9O8SWtEzUAddEvJ6oDWkuLf+VVO/pa1qPE0qY3SBc6IbrN2
iOdtOpTwcZQ5laZFVGsw6Nqhuovrprd0AeK/rk20KoM4p4NPKksvKmJJah+c9015VYQIWb0cgojN
a4OTzwqXRXwdpci/L5jSlRZTq4Rf6TxkaMVrKVxryRBRWdKC3kpbOd8EmZFaHSuqc7kYzIgOQaRl
Z00gUrO1pCCVU1CftcnuOTY5X4xMn1lYIpJEYzWUNLCpGuIXdl+1ypqHSr4C40yqbTnGDH/rqyAK
PBajJgFbKJAzJ41iM7RDVWvXQ2TUmBYCt76NtYFLs0Eheb1BbCix05Rtdk6Ksr1MVT1y/doMVkWp
a1TKfZ/qDHSU3BgVbWWpnBk9r0EsDC7vEmHnmTiXeEHmah4WKq0NFNECpVddJ2sXbW6oS4zB1NGr
bVWHyDGaYfACloQukSrhMnh7gTnJ3FDFaQQmVEwCO0p1lNlVr8rCyvuwUL6YhUTSG9Ws5KikSAKS
bqRMxSD3H56VN4mN/3ICAYPw/meB8BJK8XJGAhAG5MPDkQdCbeBMM3bTGV2uGDoI7wQCgDVQlQzc
sHDqwCATdHCLPAkEgHkUGcBNAzrPa4DnmIAbP514IFhkDO1BUMoPGmdANPibxIEG99iTBlB9GtpX
yWRMY1EhgRGatx5KA1FUTQ1e/NoqTFJ7dY6p0VfGIvF1LlODyZXDRCy2pdZEEU2IMGywRCVGGz8B
O1cO3CGSmysVB+IM+rXPE/OGs02oDsWKiahbmJpgCS2UDi3kOJKpIsd3qFNVN03rekGqdplL4X1h
JikcYuAhgYq5TWQ1nS+u5LR2SrMPFToUiBpJ1Z0XRtCvw5oxS06V0MUN6byw0i4eBn2wJpN0KBzB
879bQvgFkxKJ5lU6UziLlj08uLOeaKbTjKZGUMhrwjLkSpGP3UCW77I2fqze9o9qGDrJHNoBI31N
UL/ghdEV6Fos6xNNHNclqrJca6w0azjVO82naVz6mwIhf4NNkTtKUTBHqts7pgXJRml0dBM27V2l
VFaV68kVqhTFLloWnguzzDyUp+YyjEBslJnC4GQYJ+lqQKuHiVk9qNd5sEZFhm869NkUabVknZ85
gjD8RQ2782wo8gvRs4p2Xd5bQCw0f5j78DYlWTnnpVuqZncxDFngJLwb/5JhG3xZWyYxW0ARvvw6
Fp9bPYVDYlJHM0UN2JUq4nQelMTCXCvPNLfWU6vsMvElVf14HQZ+S2U/zewSKXxOhkaekUprbdRl
3Wfch8ztzQS7al/rNzx1ujgOV6GWuDXGxkbXSnMTamWDaabqCWVNrIMFjywzKKKvVZRim2vj11aE
fWW5uUC1aYeazuZ+HIHm4bC5Hs8Lnrqt6vd2npZgCrfNF208ULYYscXDW+53Z0Xddhc4VA2q4i6z
GyFL61wbIouE6XDbkNLVzDwGXivDWaiSeD5gzr0g8x5+7BCnaBPp8Twzq2VQGyHsa5FQrSzDRdao
wOdR3hAQu8xpgzr8FqlFPoM0Q93R4iD8Jsn1LAsj1ttaL8WJixoZr1sVrOq+XLJUuKmhANH0LpuV
g9Zu1ELzz+U8tEStquu0Jt8E7poVVlLsKIOGPFQNWumOBbkthlhhZ4YhLx62clD1yjZkOMHzQPrR
9vFNJOdzI++6GTMqY40lbKw7pbuCWhbI031NWz78M8iNsFKd97ZidBs1jOJ5VeR8TcJAW7W1q+VC
3aRp1a6qMrGxAM3dVknlcL+U1r5c+APlucpndRlsO6lfZSE25yEjxrqSQs1jVZfTvovUS1U13a41
8rOHd1LShPMOHMw0DAFRUMEQseUWMIZcA8U9kE580+q2tow8DddFgjeBRL4NJi822E/Ks642rppe
SjYNwOe0YbyNrO47DlF5xpPBAs0t1mXeraK2yNe1UqYzkpLUCosBzj8t0amh1uoqCLX7Ri7wkuvJ
l6FN5TWu6xnyI7HK1eYqVQJyFcdi3iTFPRKk8phS6FZSDNpZH+SXphlv8043ziUAwWin981tYJhX
WmzSRuP5WuS8gmMYMUGhhzTrfxhD+VXLSXilDpVsRaahr5qG3DQGKT5HpcFcjWO2LFoUemlErtoc
h1eoEDeKaC/9wqS+aPjaHP8JBtwvVRZZBkr5RhAppHXfxPPSBFAAmy0H44Ub53o3GHD21CW3rANC
S7WbodAYFrrKjTWSUAvogC6srOr8jYgKZRNWVIxvWC67CZKbdaH7xnmt9AAzdCJzHr4wKuLYjgLJ
cAsQIFYShv1czpTgWmhA6ExjujVwuV51vLs15YCcN0lt0CHrTE8qFPMcFA05rzgqnF50g/1yLUga
MisRg7P0+BGcMTjtt7q6bPw8tRHOsEfaLLuWmjyf+wPKrDg20muiwE8FTMt9GEz6PvR4KfUWZ3UE
ux0nt0MI8MbDX4/XOkm2hgHLG03O3Fpj5d8VZuskNoxvEq8UQNNyPHuUyKQsuSUVqHO6FtXf0oQ7
rW62HilQ7+YswjdanCrzCHAMW0piiUZdIS7jWONWMdSpV2kBsnigxDYHcWkFuvkl1MXgSEYgz7Sk
ARHSqRGydZ9I5w//1G32zfQrbdExHTu1hDxcSpdVYG56I3Faot5IFclsZOY3TbkED15IVTF8Lbl5
EalsnfrE0k1Gc6Va9Em4LDFyQrX3wvxzrmSXSiN5RI2swYBLpe4NYen2fKBJJs+aglNmAjqAJC+X
4kWe3FbNsO7k5AsYnYBYASAQRpmd6sWs7pBLgsyC5EOnj4uFhDhNyRZFhVv5ijt+FVIiO1NBsLSG
08iBozWdEwESZArdiWXFklFo93VuI0mZS4HhQVEGFyUYNBbAjQlIeN4vWlADcpvOC5Ze+HrpNDog
eMy3eZYJWknkomDx3NcIwHG0arUzEKcuLgyvluHZqP25rKlrsHMuk0B1E79dhw2fCdUd2sBOu9wV
zAB92a/B0KMoIrQLfBpzyYlCqylVG/uGA4CtV/Fg5telE5ulg5vMiYPYqsN21SRkORJxJMRgSOc4
5lZdp7PaD5Y1oEls4HbJKTccVH2rCfy87qs2DAC7fZbBzs/gqAKWg8VY6hg590JF2LGELDX0rRoE
V5KagP4obpG7g4+tSmlXqhR6uAPcK1I9Jge0HRo7SWAMd0vcmlRouWPgYC567NZSZ6dEXQ+deuZL
Yl52pSPn8Wc9UOwh4ety6GAfulUVDlbrZ/PAj9yiUW0lb1d+LYPe6JZSn3wuuLlpotyShgSkjG6x
snGDPHOivrYJ5m6ZF9Q4RwxbQRc6UkcH1FAdh0uz4/Pav0+4P2+AXdKMrQj3rUToVCfFDM4wFwwX
DgNp1SJb7VK3b2qrlEyatIPHEXIVJXeqZPDywLiQg9KpApmKHpBFg5i3IdxNBt6SjQz0hpq4BkDE
qNGtXEmcUO6s1JxrFduUBHgyG2wswZeDDRAYxO7kwurCdgkH6DNkZk4iAsfEETUb8zIv5iFqXYBS
822IdCtKzLVupq5JeosQcZcGYFiHKbfGe5KqBwzamMV9bnd+OcNCBfTPBgb7u0rKW2b6874MV4IX
Nuhzx7cDPZzJhvQ9b7FtZpyaqLAbrVjIQniSJjkMflWITDeVpHMWaJ+joFyP38KuiyHyGr92NHGp
BGDxAOckxij1gou61GhNtE1bdLMqyNwS0HEu9V4dSxZpGjuOkOsH0lUj7vPSnIVN4eZ5C5Cyahcl
80Z+ZmW/zqrqcynjpc+G8wRFC1i5nScW2LhOUKUL5jNagBr129JruO6N10lhrGOTr/IIzVO9smou
r0NSLKI6dTV4oGvRUlVObaz3Zyo4NlBXLcb/l7K5YuB0kI3xoLJOM3OO1XDtF93C10In47EFILlV
wFaOe1xqG1mkVOjMScx+oZSrcZN9lsybVIACLC3UhiucVLNYx2c50x4W1yLV7ppuIYaWAor5eZSF
Kek3HA4W5ddQQTYGS9U0wY1hpBdxWs9qJH8bwWfkZgGHfeg3rQF2qeL0fe32yvdRniVL0G4Xaqs7
xUDmDUpXmhmBFKst2Fcqxdo1GG1WpbbwhMTnStzYsj64HRZui/C5pqUWj8lXwBUWuIuWgwBT82tB
Aicf4vW4C5WkXSgBfKOueUPObR8gX0KYnRTZ10ZLwLgAC7SFaVw9l0Ilpp2QvoOi9dqs+1YG/iYT
mVUm+o2fcydV5JmJWlqx+gyEhJWmyCvCCh5meHCCctGZ2FX6AsDv5kwDgRlkW2wEQH/9stNMZmfY
34SAorSNv64j6ZrHni9oLNgqw63HQevJkj9PItUq+mAhNKBU3a+jrr0UhmkHHbZ9jhxRcFDl6vBZ
k5t5rChLjNoZGvAsyLRvWqOvU1RZqLJR2dpmigIKZg24DzL5SxRLAU1ydjvUqt0PcgJi3nTavr8h
+KaM4wvfb5YJSeCoC8RsjcozuiSiUOthpmO0MZlhaQDEl1z/GhV+ZndxvWJB960C/tVl8TXrZz1T
hSWEtDBK86qs2arNDJoFt7i88APypQo12zTDMz3L10WuLxOFL0I9d3uSLX1UMxAFwbdUym5kSbJZ
Cc4+uRjxNAGz1S1Xgq9qo67jekipHsuqDeFlAJtfSygEidjMEj+eBcas1+KB6j2S6WAaNyJMnKxX
vTDuU1oEhmGjwBzhoouGMzsP5ZSChfQDbP2Vn7T3RG9utZo5Td8IqoFZVyJ4CqXhlkUuloHKWNKB
/PHFD5STVS7rd3oWqBT74jucjFaSil3RV16ZDhcqwyGVsmGZ5eocHCagXS5QXMY0xqKyWkO/azv/
quw2HTi5AiZdq3V57hfKZd3OWKlfB2Z4Q0LViUXsZgW4uRq5+aoXcka7XFwWvqWkXQb+rGEV9NkP
kYErZvjaD8pnWVQqbYritqoBTgvlLeONp6vtZ8iCzWnk87UUG9eVbrpDGLkxEzM4ZntFOThQdXjW
c7zlRrDFsH1Zxz0cdDRgpTdk0iIaHAOYykolvGyM/KsMTAjOrRwex02YF1cdI990PapoLmULdp/z
cFkIzc1EB+cwmxRwzOb4c5zB866SS9RGG4lvSmRe4j5ZVySxjTC6b+JhURf+33KcUSKBcuXRuZYw
sF/FgoE85GCelURbRaQGI0VZdPK1JpcXkdLfZV16lgfkUgP51xrDHAk6Pp1skG/AxrWheLVNlOoe
MzhKpcpnIuKeSpVZW3hTCvSlJFSrwHgA92inwF5z7Ru4WAMjm6Oo+8Ii8TU3m0vgmc8VF98UCezx
NqQ5T+6HTmxUKWisuipnOjz4GWj4JoPTtBp3Z3CMmDFhyVK0RP6t0uu3NdEXxcDv21ISgBkNm1jp
NSs3ewqO1dnQhhs9o0yoZ+bgAzqZS/cV2A9Uva9wgqw6ViSrNyW7SOTvvKgT6leJoC0ntgo7leDh
WgIMuxfhqvJBmCnBug6wB4ZjpyzivkMAHWVnLCJrtc5Cyog0Y73HpVa2gxjfMSNZsEFQVQevcNwY
bgDFL8Eai5cJkhYDUlXKa34mUhUkLRzAPGEIC5PWripVtoTRMVqbiuQMVUUlMAkAio7hxDQTIYPH
n3wZIjKTQcSwVJuJKmvsQe7uUll3KwGmJx+cKja/9RjbGsKgXPkiVowtkcpzrmq2VgV2DuZWYZjz
UnGI3LhDUy85SP1G6R1FVF4UdTZpqptAVVZNl3/Rg+ZCyrw+wedKWoHuvTUCYlV+Arb0Os2bbKan
HBQXRxIInDXrzHUemMiuldy0Af6b1RJpvK4TyyYD0TnIEBMg5KRz8rQNAAzMrE6FS0begyCIAJsA
2enqQX4Fmj2z8jLFVtvp32NihtSPspTGYJi0CHmShL2sY/+fsDPbjRzXuvQTCRA165bUFHM4wvON
kE7bGkhJFDVST98rqvuizv8Dp4GCUYnKcsgSubn3Wt+SWd5IE6O9h41WzhXVhddTXHS6cftkSf9J
tWmn6+um1qd1LdC28+lzbe/O7KZAEi+ACTK7GSqaL0VHt+nvxrdDV3Y7SBxPo98+rRje07aumD+T
l5kMX0GDjZC3zKhhfSp/OvCgwilzs7TcF4UB7xFyzGmW3QwDNMx6J4+JUf8ObtjRnLefOceRgmnf
6RfmCAg/qBWjwVlt+E8w4jOsxIPbFrepmi+kgdA5qENZWEkxVUlvVOgIzF1jVaybXufJjbacH8PF
T2Xjv/VFG2MIT0p7oZ310slwP/I8csENEPFl4BAytTxVwuLMcfNTiIknX9CVoi2GQG8mcql2jv2i
igaOVbnb5JdYVGTzKg5rnEXcj5tyTjUaeqIEG7z1LlogHhbKD9TT96nSDAaBF5vDgQx5m/rSWjPe
TWjrmnY3bXn8cGwlanvcLs5lhhhD5418YIi9B1MzH8cQj7BvIQgYRaK1f5vzghJ3wDxSHz0YM/nW
o3cb0uXIV2AAfem+BCuhw6yw2ZpzuFmCmtLCUXODsoZj1qKdUVxI3iR94N0Lo7tA3E3qakzLJjz5
8JhXu8cR9Ovg3G/0dzBiwui3PbbuyPq2PcNCi9d1ScJ2yaRZRY72nhy/SDqp4hoN4JYbv63ME8W7
E/pOU/3pjOB1JWYyNPm+74afhdSxOdvMCwULmwLnmLdvlW9RqMRJVauato/pyzSOddClzsR3q+NF
nVU/++WSTMJloXUyVsXs0j5KWf01vG5XGCRuvIaKsmJew0NaVcUlRG9q2uNeTmWaCzN1qyqpcvEq
n4bqa5EiWn98Ne9LOLeja2duKLPRF8Wj0Hw4xZAtphVPwApmcztpJ98tgYfJUMakiZQBcX5WYVqH
3q2yzH3rWaArXEh9i198eU3Z0HGyY2TgfxXJb7qpPGoHb+3M8We5c/MqBo91NfiKot3JtFtNTEmN
Yhr9JR+CNFiHbDXDNOyDXy5P3uM0ylngyzQfzFder1kog4OZY6csFp3y8uKMMub2TU5eaiHqWhH3
bG/zQW0m9OAucUo44sS91p5xyIWVzN14dX3+0oF2gCJ5DYIRAxI2nFkeN7j3vSVTjELv4/y3mqpd
uebJVpTMlAWbpxpiTsBUzb/mwYqU08Tz1mcq8OPNKfZCitNAVOz5OSQMVG0iq7jprDfDapjD0UCH
8liKYM7I1n3Nj3FyDqLVUcmQiySvlwi+jz6WnmfSuhBdJKCHCHcEHGUSMBn5xpwm/8jzNVFDeKir
wKDLJC/27DCBLSPsz8kSf9cAtRNmMDSPV9d5ADNmWqCWafd7UAUrC32Z+vywdXPUOStqv/eLp4ib
3EC93MSuVe3X4v7x1w9p5pHyne/AGA/DKOHbLhSqcNI4+n1e6vsQlhBFXZtawkn0Bsm+gPnrQjIL
cqp7mJD++NYNYVRMGJPXEIKFtmnorbBMN9ZtXsLt5tlw/H0/DsmqCEQsO4+wyGIyZyOZ7mFZKSpt
9yTbiYWKR6HhJksBugzf1Ye4jJ1KhYDqDUKp0y51WdNb1ynEOCCec+9Pa+3xT9/70Vo4WbGRgi3u
/OrWTdrZa9It4d5eshZsVdeUO2062carVNcGoYazRg4Z9rW7PXnmCBgrzCoDUMWYH0YBY1bkMfTC
z34OQBTZ7W9uhhq40XxwtpAWxva6rbVgJaRGHNF7sZaSFS0NunAP3xqt9ApSTGCw7etHK8J0X7DB
OnIBtgg9bu4VtIR4unhyh/pwH0f41IG7D7CHuo6gBJX7wSyyKtwoyRUtfJL6c743XfHkdGShsuXJ
bNeRDfmp1W5C2jyWtd3t+AByI2gTqwvPVdlSoRKt6jgcRYMz1LpyqAE+Gc4EkJdaWtTegWrra+39
GB6vdW7X5+bRtvmh/tNPa8Qn+7YF5QEy9vOy/fQYlZ26/Fg6m+k8jyG4Ysgfdk0PdVfUhMGIyyyn
q6ibLv2QTtZRqzUF9/BcjFWKXv5Pu+RHtzTOMEfSWX85uwGDBBOeAVJguyknT0Ipz6auwUj9TMvC
iryI/RrzuGHFq8SgC7XHmYMXd3I0ze2smUtmz0tCWFfzAgaN+VMP9rGarQDns8dyAz9qgNW+OYzM
Acxu448zY/ZzVBt5ZXNUc/hZNTRYxY6MJGuFcTaWitk+zMvZgcpuhv1pUJdhC3aLwkf0dYvKd+eQ
Ays4RXFoAwZsGlQ9xUpTp61Z7GqQb5MbsKruUi84OOau7AoG1CMpoQi4EDSlSgSBjW+xda0OGCzA
SQbMXmSChG4G5Cr2J1XQQKyJGMOrga1F6hU9eMXawqPam/aYdjNnaNi0GNfaQpPawjxz5cnyO+Z3
BhZqFxvmFgXyrpch8pwxWq0p8qebqWJeHYd6+BvmXTxMRlRWI5C/4eiPn0Lv66VhI2y3bjs1xI39
v7z79iaMHiYrlycM8GxrIPCaOZNkFwS7Jigys/0wyLNZv5j8z4wf3f/OrfC6hWUU4iiYc5MulRGH
pGI1adJg5ym9RynezBFSo08DBU9KoB/2/yybf69tP/b6GY/BgRTXUV1K6jkbbVNZ3OuSxMtaxxgC
veow5K9NrWnb+qcZ/ZZFZmh/GzzarDniXGyGGlLStA+WvVH2EaYkOjYbs4HVlf477MqDRdAhjEXs
lRBKR+tatJ+j8eb0uzA/1I5zVvMW+ePP0oB5dQGiEu2fTX8HVgb+229VF4o6wzsgWO4e1iBn+G17
O8f0IGh9unMebdI4Q821fG9vjeO7aNa4rKDbmx2FgjQ9rOp94GekGnYeqojYOlYab8qxj5jF0AE0
FQPj8RXI7RpsR0hvk3prNcSq3GCm7Z75VsNwN1MBR7Fuc1pthHHPS5Z2SAOTX7gwnkpR74AIUL+B
+tcw90H0WeOtbjDkcTx+TTRbINlpgt5FU1OUmlnDjDEreEh+TuoV+ggETkPPhrjUjXurSOYcSt0y
u2Gmh43gWDBlUiwG1ja3r50dc9KTY1mU5GgPYQYjemT1ZOVP5eOLgu5tudOTV88gZTcZRq0M1VGh
Z0BjqgqBpaj9SzOt480Qaj/JKpuazUCbCjmzg81yXBUvD1ZQM9tz0XqRxTtxGCu7uezGqF+VezdJ
yeOOY6IdHOMctqF59OGUwBbRaANBLvXrkv8Mi32E1PkWGoXOjIo7Z9MpSWr4wy9sS30wiNaY1Qt9
+OePyjYHyptBouvDf/3nSx+6n9XkvnmKqKd6cZurb7wWc/8FF889tKsV9UhIXf75Ui2lz+wHBdQS
5R4mp6ChKMibIA8qFBP+ZeJH7O8AalpFjqFjOWmQc/j2ushLVg+5eSN9Bd1P8j4OZm3epPJurdZ9
VlUtjoTe0p8DfqcY3TasDSDHLpX5VpyExqHhdoGTONLbaCOVOIdj7t6nlh8KUKAf/vyyauhzhi9n
6mLGVcwbUaYIjPU1HzHLD8MFv2BMMgPM1FfIvx0gXdATVwFhMfDiwG+K/T//1kLWTQurQTflwwug
y8PjNuQxqK3mWY6hx7h2BjYu8xL3ZmC9SHmYrMl9DooJGpZq1aHawqQ11+rdKNb/D+34P2DL/wtZ
gNvHb311bbyX1X0Q9v/C9vvWL30x+xMz8mllExjiPUY48erXo5E4TokqMay/hczNL4hCLSDwoy29
4rilvurSLndhMFri2swA2HKeN3ENSBjabWk9I10bJv/Cg/4fOfnvlIHl/y/m5hEvcFH7QdQ6sLv+
83K5sY12YS4m6+2iKaNlY8Uit7MxmugPdBGbhm6v7lLlZz49rG1PyQu3YY2LfMsP3jZiWteSo84n
uubbU6tFIZnn9N+qm/EXApEfACdEi+M3OYXnHJdtHV7++bLVePcDefnvPxH53xRRiFfH4X1DJl5w
AxrgwaP+6wEUrRVUnShNhqk9OCJ23F/UgMvsOuO8ErgJdmeg//c7aK2erPaG6yuWe8sLbxpoEb7n
3vBgWefo9WqPMvz/0Lj/I9fxWCDYWS6wX7z8zvHIP9f/r+ubi9CdDUuZjONhQ/td57i1cbftegHL
xDfoHxWBbu47RnAs5+fN1H0qcPfO/3wp5jz+73fMAsD1n9zVPzSY47gEv/IDLyJ7rJF/XREpjWAK
H/qoO5AlnogxR1PbTZBi5+3YygzG3vRcc6wM09p3nmHtitLkUVMIgJn1Inets1e2OBceX08uzF01
QcRww958dfseSkS9+Lf/fs3/8yG7uNAQdRwtHn63AyDq/7xkSw5DY3IXSHPxBFvdpf7Ggq///hlW
6D8iQP9xa1xMTh62VQBMFSDd41fQ/PvWdN1qqCJsczbDV67hIROml6dWXOYxUzaW1wCqn3L3jReM
QGkin+1Eqx5teE1HuXeNSHp/MZWNtPSCuHXiqT+PSoJCUxhrC8qHH8REoDvtSJCFE7iYLhVNzVRe
MdgfHsmc6heZA7+XIFn73ViXCRC/Nw8kJ1sNSDTM9W8oc1QUn231FWiT9mss0Mz79QONkHHQraxa
R6qXmbYzPmF0nmzC967lsNmCFlt8VqV1mPI8WZ13qib0w70Zz3MBTgx8RPfhrVFX/tI22E8BdKII
bn/OhuK5LTEb8hdvzUj4hUTQyI/VjTTIlzxxmBjj1kTLOKCXWd/adpppIeULOh5ZnLp83q+h+CsG
627nI1ge4xAq9VL7zQvZzsrYF9NtkCTmYx6NPpzikAPYaz/aAIolMU5eNR69oGCrjWliNJqr23MS
taaoEONhbu3WbGhUmxVggOoeTUjvwLYomaHtyLGe+DQxZ3w4k/bO7HjkQP1ZmVsFzGhVvPAcs7VO
WrdMl3U/Tfpr6MTCLO8BpL5Udp+t+nUxccA2+HE9uJQmd9K6GyKr5Gjp3lGfjgu+oxr2YIFoh/Xp
v3jmRyQcmDtl+9FAaR7bfS/vhgfn1RyiEY7zPPCsrBCM8NqnbrPzO05rlm/1vanltSTjvcnfjFxf
e7Peb46f6hIw9OUxdDS4V2JFSKsbw4baEvIgf3aXq2m11Fq8qPRxmmzPDUROBzu7AQZhgIGTcoGb
n/HwnMPVLss/7nwOZR2J/iLX11oZaGayZGhDlkvFJqvZ9+UczU0dhZg1t/DZK1zI0Xth9qxCZKVb
JxaUOx98BbbMYxzFPQKGsOvyAhrXx2pD01ZQqPtny/oc+DcyELEteuZNp84Pk96GbY1rTCz1m9cN
oOaTCFMxPRELmRuOyFWJG8KfNTRM9dwo6Ogmg09A7eUqe9gl00iBeqADeEISzRhglxbMdYA7PICK
uoy496bVb2kptKKQQNZr4XdJgIhJsug/DV+YbN9XqWiSb+lAMOrgvJaki0gn6QZMyel2MGi58150
30Xx5Iecmk3Gi9+Ss8C5W+4hJJCaIfDar05/5XZLexMKlg1GAU5giEGh5gv1hECDC13NRw+++fuS
O3HZ48aBHZSQPTf9arkYCqp4HXaoyhSiNpS6hU6eihR+lg5LNe8AM5gvwKixujzaDj0r+A+4eDzI
g0d2cH5w3HbDp+FYByxMuuqWDv2H4eCi/L+bjnMzcpB+aXFO+3+GOiVy39QVetp90H+v/Ohv17Ya
GK/v8L2jUp58/Waps2441Sg00uSQf3Fm+TuNj4Sio/qUNMBRwNgc3DIC7pGt/EP3OvJxKQ4kHcP5
LQ0vEaHDgLTFEZvROWxDQ3HSSXh3tjNHHs7hUv+EfRkZgwI39jkB13WMLvPW84QNGR5BU9J2gzuI
dltzNpApXrWiG5SlEvyZaN9JcfBsk+YgF5ArwBD/1lQOQ54y0vL7sUaGIlOE2Ua0hi+9l1SrZCFU
GGSuo9x1aKlaNs03p/ntMUtp0GLWb7icl9KLWoVFdE1AxmHnhc61x6Be539DGg4SjsatmJ4JxLWy
f4PRQB+qYw7EdbYuk40Mg1Un4fQyFTWttIk60zE+T7EpX13Y+31+5dDyzOXWTZ/jgh21SGpzGVf1
q+/BfuxeoWNLbNwpdYJXiV1rzLhrGxqJLw5gDLuv1EbELaArR2t7J61gjvW28UvPTK/DTbsO009X
3zuYUN4GKTZ36CaSxXyOKmuk3ghAlcS9uHvWh4vjRUyHcDnuAvdKRVXHnlPtwm7LsNKK+bgUp1lh
VVoZRmwWcp8V/d/VLKNOvPk+2kV/jdYNBW7Y5+gY8ukH44HabFTqtwpun9UfRqzEEXAfqgfne8uF
e7i+86/i4s6n2k86FK6PUtaUBwIeMCybGTpb+dNO0LlG6NFgxNSkj/PYHzxnvW3ertXQn4J9aZ5b
nYQmMOHzWGW1eQGpWXpHDxaE02OclQJnXxgFguzL4Ckc3kT51a8v4fBuYA0POJUbyJMbNTHmOAVY
j4FtPPMxEOubWrbD2jyp5iWZRvC3I1Kr9j4wXvkMFXU9lRrDjfz224trpBbyKv0wwo51keZMNL6J
m7kaj83aDq47IoCp2YiDzMSTFeHdgyq5PpgWnOBy/g76a7mULMDDEnymJgRaYR/HbmDO6qC5cqNp
DJAWHCkkrW5xI3RMUVUDtvouEZowkF6VUNnzYGBy82KBFRUEK9tC9MU7EA71krSAGxgw0qd5wh6U
rfOTk/BeGS3Zw0u++bb8NII1kUHfJo5v3h3DxSMnfkz4hE+1XqvRPSBMR9FPeAuPRx+HsYa8soDD
9yAMAIBEDrSZ4awwAJbe/FwsO4/HjS3RFsBdvW2w0oCthSKBrYeGDCtJj1TMVB2BC8j+UyEVaI7X
lfx4c01r0NnGhyLT3iofvv5RmyOyKOaFoPVpi8jPtxh53xzozuZG2q135ZBJtXN8Dkmywn7yX0ar
qmhlHBfvqRiKveUtSdf8WHVOnT681BCzrEIMKKqAPxCb7RGXiYxA2zjtgbBBIyDFlKm+xckCkbZq
Urj1SSTXWjNHk6RUI0BCUHpb/iqMm70FxnGySRwBbxwsavbhR/g8ZG7n3gL8GdwhHBWzW+g8pbO1
Rc0ffrZI5kPEhbq2mWFi9deex9eyAchEXkqzRmfxpKsnUYfx4nZpPkfID/StgrDNaSHejeFiE4SC
fSNaFk1HT+HAbJGEOpnbhw4gK8IHDCKq+TmpgMEOSS5fJ+/QLwYClyY1UN2b6boAfewmnH59nmF8
muA1/M7ia+L9ylYTzaGmri0oPpnTecTodLDGxIDpBIKtz4T8tLcxNiqYdpAdRjgj6QyMQBnUhk9Z
n1SxJ8V+WH5geG3f418uqLCoNt4qMzWcbyABe8+sd9r60E1Ja+MTI6luET0ydqKZA+TGlKbCRaQI
iVHIV3mKgggXHfnWJkpWLytDdEh5PKAf3SZqv8k2a03op7+hOiSdc5fFTNFM22iyFZ8vTlO8a7h7
zvzBIfOXQQfNanrY3rtw4d+opULiPNhK1GlobcXPmHk1QIHuF7hFTwvsA3tydzaGoKHHhpA49ozE
XC8mKsdcvLbhrmgcVuZ/tkdb4b3A9MP6GkQRKzC3uQUZyMtG5x0wAqVh/TSXKuPjjO9iPy8hjrsQ
UbH+7rU6Uu1ruBnP7XAzLUSlyZhVeBrau/sLCsLCq7MFuMjEqT5vBc21FxWdegcBRqfVZwJZND8P
9wiTRPjhIcNOTVRBCl79TLhHEdrUdl9N982Az2aUB7uynuAfSbYskOWKkQFQUXHe5Da8mhyEel2+
TCNgSFBz9aHgBwhmoI0Rb/GG561nSLrANEqC7jKFqdXtJLLu3fsKqlbX1bdTuD9Bbcc40XbzfYWe
QKtpo/5CmAQWPJZThCOiWbuvasSFkTagxsX4amYTMmt9kLK7l+5yN2o7Mm6mcw6MX+FCvb6p+Wf8
6l74Z/9T3lvMYkF+crjcr+pt9RDiOeBDI4ViPsK0RVAnE41kDqhYMRCwqTCp3SbeWoRk/ZQ3h2C+
TA5UjTHz4fFPcwvNU+6K0I8gQ/ZMtOJrdpYCXvihgMNgiLVnvYXzVrb+81JqmDhre3UwvValgyqI
wZtMsO1QIG2DdSjvbs6UhwtFHiMOOxF3tXkMSoAtRhjljsvyEVWssvGeBUzhuwZqxRrZBV6jrHCJ
fz0rJcfp1q308Zk9Qkg4rqP+hYYH69X6bbYuNZBh33QIqPMIRzLzJDUrdMyogpgKXAP18VNdlrN+
nUwkJG5cQLYah2jGoTNuSVN/g22JoXRFojkNHgEzZFC3TCo0gPmx50mNU3L4LVJv15z4vub9eTm5
M0VnCNh1QnCrfyq6kIXmmcCTFejt3+owiG0Sld9W78ZLg0WrYTuIQ/7aq7NSHyO/laxJZ2ZdLFFH
6x5r58k25xje0tm9V+FVd/dVeTDpExCQLJzwvooQ3UIj9pO1l0WKQ8hzyWVA+CA0V4r3Fj2DHYdb
n9bBlzWAOtoAiqrIRciJjO9G/eK/69e5lQw50jz0Y3hmCE5No48m81Z6OFtAgdRkVKzQaCQn7dyD
AjihMcabT1jLg28i2idSbp897DtjdY9BoHHILCmcKaZ8vTC7IceilfsO5F23lD11p+IwwlLxh9mn
cDmvfqtj0Ru7wNfgssJdO+v7tKC4+3ATITvTNk8GgWGyWJJcCAirt8rMzDpTVVoFyVyfO/2XzDFu
moWqB3/IiaPHHeyjLUit8G5A5LZKxILeK/uZ9995g74qQh4u98/bcGkU5po9KFPRMFEBSmH2kNZe
vGL6gjrrw1dPhThuQzaPcc53mlwszJT9QZSPCdXw0cod2uCFDO89aEx5geG1FjHv9q53NP2Ed2ej
eiEqa6abs+1WgfEtDkQMnnnh92D9FECK533rr6d6yDZ9zQGZBinOkrq91ScNZWR975tYimM7pw68
oCJt9G6xD0Yfzxih8tTZYpzqcBO1eVL6btcQnU/gwzt5AB+PjNkDRVrxBgEqu91mxWMVQYF3jGvR
3LGvymU/4TwRYFqx/JH0YbDYahsU8AXJOcVfAozn4W7L98sMbDUZgz9iTF1CXRLNw74BFCciMKZ2
BoyrETAuE9vAhUO1OOFCEHbEhbvhDsEkyzvw5j4Wh7U4tNOe288QQ+zyVnUHN0zxYg0vZE4AaiYl
PEFGYixjPiS4YUYRlzmdEHscniDHlHZEvDjBW0qI89vPN5l/jeabZ16KJuvHBN26MKNw+9v2ewIW
HUW3SaAHFWc/h50fSxlVD8Lw1HVxvyKNnaw6WkVUtqmnkT+I0t6gA1iJ7rgGietjYMcAFtVblOj+
T1+iYxreCBzfUf+V+Qf+8EhgEO/UzSA7D1X3x+/2eo4HNBDfKAFlm2AixDOy4FkhLIMTcIVZGS0h
GobD3Dzp9fkxLId9ikvLiwwhAnxYuEV0/Y5she4yMpF6ayHeZIURw2NUH/bb8ALyOjcyu3+D1zT3
aQLUeoNCBdyiukGbih6Fg2FuaY2okEcQHlZ98IysI4dQpk4dJZNMkDty+wuXWBAxFlAx4t03L3if
AuJ/vz7/dLbL6rxiCeTWx+Af8BCbeodnukxHLq+rgjG67+ZjDwhlo3UVQSMxnJuYsO6oSTLTSnt8
L+0HmFqAUSQYHfGSF4dT9QFJBJ+/BY//Dba0Rg/j7k1APuultI7YWAqpPzaOEF1+SOZxBMrQzqdd
g0Y8Rb4BNgsZsqneoUkeHLxQ54+d/5UTbJh0Ht4XNMUIjTycHFpPC60O4EAIZ41+FmGCRxN+WX9w
qwihJkKT7hWEMPFT1A2M2d3cZ27ShDFAcWXHJsIaGzykeKkzO3wpXWw7dFrIWwBGwdNAadX6sgFx
DVJslZKcrfnoIVaEtBXiL30aIg5gMdzrCPcE3vocplV5CqnGd30OVQbUDMpG/2O5EXl2GvCIF2Tr
PGQfqijxNXJQicqpuTHERAwwj/pmdXGeA46AA4rpiJpPjf9hddH4E0mDBhhVt3jG4BkwfuYH7H7c
Rs+jAXmUSCQ83eAyI6qusr49dCJy8Vfl4+HC0wetU4Ezw3tFAuQ+onIAOJ3gvSgBUidt3GmmxmiC
K1uCoEhQmUCiNO0V68ZV8CAvZE4tyGFBDP2k2eDy3NHOlAtDb6rRyIJ3+YImiQdh5CkkyK2MUbfr
FRIt1msJEvHkwFXt2fhtOhTlGEDB0gPGgl6EbwAqI7V8RsLTaiS1AdA7wk8N/g0ROkgLgtm2xzBh
yAjLe4YT4kDvAAYbwxR7yMmAizGsGbEYos1iOElBzmGmddF7IWQEnJsi3wNjPa9RDRj+gXhaWxhY
b3z4ggaFlY8EBKojyIKV3DrzAlXF+DtgROEoKhSmffmuz+4XWAwgmDOyDxBKOcPYiAwtJlmkkJC7
FprixS18SzjSmh0tvwgwny4K5riC2wTb74YnglNiIek0Jo/+GateImblRBjAgc1ECZqbR+AqAGfj
vmOo6o3YWJB42gEmFBCg53QSj+W7ipP6RU86lsztkzpIUONXnHLwzO1oKBIzYBvGgOa49Ee+xJ17
VeuxnK5K7s0abP4Rjqt6yz/m4qvrGB0x4h4svve8CNTX39W7LiSWRVQAzbXQac14nk8R3lYlsMOq
K5my7oD8zrIfUZRZX12GMunRXvHCqxnxffCgs4hV4F3VUNS7wUQ+ovbr5qyAwMaLSQamHAxEIMIW
K5P+ca3+QkQ2NUztNWiCm6s8PNeRb9lTu7YBaBx8WSodnB1AzvlQnUWN10U5m++jkwUV1p9KvBur
RyZO431J+tARnXV8P494TUVLuYkg1wRjuG5TjnuWO+vOyyc6rv+HpPNabhxJougXIQLevJIw9F4k
xReETAvee3z9Hs7GdsfMrNRqEgSqMm+ee2vdviY8MmRWsTTHp7BfFb4j5ith2MzRvZovqYqa50gV
xqyzqO7SJLaldCliZ+yvwWCDNAZ+75mRPFL5KOUq70PzCu1ULP3mYhYEbPinudxn2b/BPMTW1xu4
KmrdswFXS8XT3oDpQdRollaW4OQYtQq8sp9KsNRXiI5fg7+RxLNf2dla85bqVXMSeQGUxYAA7ZyR
cnUrz3UA2ncxBCzhdmzsOm2fqCu73YtGeRhU4QsrjuCUUljaolm6SsHdb4tnhdlhyyJL9pjlZD7G
xXWHVbp2cy9yM77ymJsNrYUZrUHSBw0r/C4h50R1efIrEbpiNRlLJoKGYo/MdsqFdJXWduXKF+Sj
9AlWSjKHcSqO/T/rFywiubc/rRcc/S/t2NJxXuULxZ/5gkObf+Zr/BGqC/Gi/HIX6OJSfaEag2TO
6XIWViDB+kXfLo09L2VVYlDggl+1X16QesD3GH9ov8PZf+mb+WgCaBoMn/gIGCzQYi+CdlGEYEUE
qTjwfkrsANXY/QBcapNQoj8BnKHKixMWl98OyQ7CwAJ0dQq6GRpe02EyALJUly6CAd64LmxTeg/h
e9CzWyhpZ8HMdp2a1ocerGsYaRNCQ2gWccskRYg2YjD+zXAMfYDu488IQCzT9ZCyQOC2Hch+ag/L
Nr0nmbFJ0tQzCsp8w54Ie/EHa1n0d/NSZ43TDRFyWmQ3Y8JkgLZFducco7+jteaqSTIvPBnK3VdL
aqb8KqnjIu4loGXsAX0kun3J9CEc1I8CKIVAGs+I/UM2E6Iy/BbGyxTSPZg43npMFo1wkmqsa2r7
0pR/NpzEMqnglI6KspUSJxJ/NHYlQlUS6VIJ3Ailo3TNvTKFi9RJm1Qxl6n/p43jok5kJlXIjA0h
ezSlaNvEd6FiOqk+neWigsQaUXIFRd9adJ6moH/gcVzOZehoWAiEqHH8crTzeFsJWxW+TVrS8Exf
tnCdTxlk0mLCidp+ZnB3zZLyQJ5Xs0u9lFLK6I5aOpO/8J/GX/CDR11lKioXjzk7huFFK2/UKAWW
AMHVlVc75R/ZOK2r/o4/wt1qwuxUoWRXXJ/kqclEPuDXLa2/SiWArj8oecuumu1wcUaNf5QU/xaJ
5VkXIDWb8AwxuKly7RpSZohqbctYE8y++icFmr4oKumfauj/kmnexGLLMjuav83w3vhHi4mXUt1m
NXRhFNgys1VvWQxS/Z/GlM6lhUuNTl4cjWoTsZXXYR/sw4ZkMim0FLc3tWQntmw7DQK0ZqkIqBAC
FoDVMprk5TxMZD9Ad29Dg55o/kj0mxggb0n9W7z/KsVHW+BZbs2lnCa2opdeVB5iKXZb9HGVgi1X
6hVo1KHJtG2tAEBj5MeC8+kHIXl1IQi8tTbG0inRB3ymOHJzGRkFLeaEiYMk/9NN4dYo7QVKD5qv
/lA6/7No6mtSw2y8cxDFfJtOdGSxsM4GtJ5RG1e5AitszR4WfG0gYSU2ElLxpsLGdcJnvp5H8dNi
v5VjFVJeIC0EAO3F4KHu8u389ne0He37bBcTqRZK8O1q7FMVMrPKS+wSdpCJtWVtouNG7R/I1EJH
RJyR91pgOR85Lo+7ZVVKTF2/3l/S25DwP9Q/cXYHCU0b9+UQgaw5hrX3kZHnigFLa25iqd6lU+oE
KpVl/SPneC7ecXAKjSs1HeAFGm2z0JgZTAAIgXGjJGzLnCE4zp60L7bvgla1U/mqFg9Zv42+iYih
BtWbrrSFnJqvbs3fLKEuqS+mcW3Sv6ohVHDOF6HxbUQZKJzJD48Z82jFAvERnXg8EdhFkiGFGBvd
MC86EL7AwKQjlYwuldAOLAojmJBFnTOYJEuDPByZp0DsLpE1frC1ykRljBh554VlfJi8CfAf7rmN
KleKl+Xx2keh8bN/mLNI4TMbZTHUFEx5b2y09q2g94LNCIO7rp2WWk1KS27icGIzUNqQSm9wjI5o
m4C/aNS+a+mvJB9L4rfR4mMNLIt5KUtmkP+rpM9kXlPFkLyiSAuJRa9bUxKjd8VskY03tSuKjE3Q
P4caT8qowFWP+FEUu4v2s1HsOAKSfQlBvhO/FfVhsUt3w12/sGMY+VKeLuyBqlQcdDrWI/Fcnp5i
8xS4Aar4FugQ1iW6JSXvwGRWZc4yNue23yT1TsLFZG6MovkTVKqq5NfAizUdiBndtvmrVneuKGEo
4tH+qNpdN706/elTB8pnqz6PE7ZPc1n4B3V6qdLZNA+YKPRsW4ANpNOhDL7U4jcdiEQwvrsW9/3X
aHwY6BFzw/gmP/GkZtMxYusH9lbH4zCt9NSTfpPO1Ydd154yqQWyw8QM7tCfReUYZpdqWnfZFtM2
JgnCazJ8ahpjI1kjDuseZBsxko9WbSNe2CgAKDEN2oWomtyhbMkmTrNfS9qxQEBJO7lP6/RuYMwj
ngqLGZi+k+utll3y9qh2ICOPTjnGyoF7W9G+QQ9ENglxepEOoFU33WDBQ7ffJyiGhE5yBa9Tcwnm
dU7MqL/S8RhZwT1hYm9+WTXD1C84FqShlHUiEI/ifBRJTtR+muI3pwybDh0CnvDVBM/AfKbGT0lY
Ik0B/alJBUjhpkaPXPnx0eg1+XdAxm/GGXdAtJx5bu24OEZcD7IdGcl9JN09Nu8NbroQaVdPnmP2
FYd3/PfCeIjrtdL6n0ZurkYWMG0s7HK45oSJ8HBgojgG0qcxHZhuNeRdgtqM0yOYPrT0Q68PgXnK
jIpRyzmVDy1zmNEnS5ZvskVsd5axbuaVpDBarimHc2nVat+mflOHH6rlDIHsiKdKtLaoZWu/RF5f
ZsbgSOJfSpZknH0N2CsKlQKJFt5UXkEz7FmtqdqCuylRxsOxNGO3yEG2RTS2SHiUjMoTdodoUw0k
DdHATkdpPvX5+CX2XzX0RJr4xFPu5XY3SR4Smq6xyAnyv9gn7GR4aCKTmK+4/cxDaVu8u3g5A3fg
RRTYSRK93A7vQbfS2IpGMp0wLmUs08nI6DRuAtB5S2Mgp9N8hopn5MRVWJg3fVE8NGkVHqj5pKmr
F9tBTVlpFx0S2kHhSRDQU6p+/hrijTIGn3WFfMl69iFVqWOqm3HAH3WqJNrEsLBJJlkCIdK66E/x
fW3a7JYV+U6s68DtGkhHsLSTL7TYrc0Og5Jq+J6cSPEyiWR2B4OEBsGCE5gH80zT37wbz6LCCi5P
/1op1VCWZEp5Mg2mH9XsWD6ZuNbIIr280JmfoQr3bbYUQ+ZZhekzeyBvN5s0R8+8rjhV/kMVdqwB
YrYtU/ilS+6vcvXkRzcl+Y56Vxk9JT5oAQ8790xwZWtO8nNQrULRM5p7Yl7SHr1muCSso7EzDF1H
HK76zqY4RGVpnPxQDKDHu3WBLOKPuzHXVxVziq6qF9gMuS16Wy2qZVzltlmxHqbcGPAqmB/XDctZ
6SuqM7Uot7LPFtYnaOKBIW9zX1gLLYpi+pzDMnoGCZ9Qx0hvyRASvxxiDXtqhjiKUyoPatdIArso
6bRh2VS77egdIf1xq7q6SC/5MVjbXFgroE/2gMmSPo8HJIYpY5IqaGr0ti3Rw6dIAlouVrbUNRcB
IgHxxnrh6Z3VF3yaRZhK+MryN5HhI2kQxzHBKxtZswImSaibCGVmSiXc1foSJDOYUX3z0+RjWEJa
XWTZSlG1O1f2662Qd6tJLpc+Vn7xNXaFHY5wXZgZIch1u7QLTKiLhO/U8YGLf1FPuYNXUv8Yzk1P
C9woG98QX9aIc8MvkoWpN58Rf7WWaYcujVZygDI7goIArZbZ8Ku0WJOUvVIfQQU9wY2ELFlrqgy2
b/woLQsFvcOulrAOsYulMpU5lQSIX6CV33QxaFPgS00ffIUm8ROksp5kxXR1tIyu/9V58uSQ/iYU
fNJXrfDTTBL0DZ/uLf7ozfrk5zlGl19l1j8LnxWg7FRlIXS3kuCPem7hRsp4m/dnxbj3xj1oDrF5
zNPuoI4YsHN93+KzNzXxzJDy2GcITepzCGTGk7rXjk3HrCKgHsa+J/YYgfRhxEYLq7eQPXFO28Uc
yetI7dZKJjvvEb/aFVBIFEZRs9crFsdWlv8R/v9tNsE676pt1fhM6cXqbEr4kKqYCIVoq/KhJu8A
SVFYNhAGfVocKToPQd0te6P/acN4aRuJLeNtyRBpEG847GDDW0l94Qd7bAO4IHuZ1kAIdc0ibycy
iZV37lR2qosQHmhAB+ktcoZa/qwV3ZqKh7OYcJfwbU3JAltbC4PqCZcgIFHxEuvyYeirvFWdWRb2
Q82uqjMtRPxcsqYEKEj4UuZyYwCk1KO0K0hWCKzMjfhNdKIHW2PRjIuCTtw03yNGjcGmBRKYqlc9
lqjjmwVG85KbrP3QK8JIjcobxOFUNf21C80N96wJLoJhLK2e7Qeg/JFkzpW2cxVmqC2Lao1l12Li
uRUn2vR1idpB0xE2w8Iuuq+B1mg01jz+DGFGN26JVogSBoGwTRLZHAge0mqO6g+A8XGZoQTIbDgk
zGGaDKdPgVQ7u/ojXZqoAeTA9M9PaUYBKYV3Ck8TP/ucxLFIckhV5U9DBek6Ei+/m+o7D3A3xIw0
tPlCAMNFEc5yaFEx+ezJUZ0S0QM7VZe2REueULqK9AETto+WCrQhdkwKL2nyQvERyn0s/yk85SVd
DflDixA6wOI5oBDEedcb39K7Kol6O8tb2xoqlqfWm0ETtd6y37hhFh/bBtspD3QwvQK5cmYojJKA
Y0W85ZHmkccNSWmm3342uElM9RjqoNYTGpQ6c6d2o/bvjdbJkfrTgFZNJK9J4fCDmx3Fw56M8SK0
GlasYjvBS/Kj3/8/u64clmvy27mt1WWCy7KZhI+iir/HlMx39kidm8hozmpN98f5NfVCVtrfsnFi
CzBAYIhtcZdMXB6CF5YTi1LIk9bNyTmcGEFZnBiATwEu8UNoNM2xIutQ+kgmk1PI0RY37iksAPYS
VLXK9f2TXJzK8TFQTinKX3PPhi+d5DlFuVfpozd+kO9YV+W/rnHpPwjqnqftbFGGzQ9V9hjRCRLl
6qtKV1azcsXiT2g343xQy7si3yn9mAM+lJiMo1bZyKyWQaPbAqts+jcNr5kvmPiFEzftQuZiwoea
hxcqjdOYt0+f2jYN6ZSK+LuMk61Q3HKrBfow4TEVQq6Sx1yTShIDEUUQorZslIjiGfd6bYWmGzT8
Wzcfy2YVF8pTT0JMWjhT0aQ6EhWTBpIEgV/OccfmtzGvNxhjVZ8RvKE2bo6jtH3nczURWg41udFf
36llTB9ZnPCVhgxjoc1UsGyG4YG4FLkD5Br4YaSZaCX/Gg5XQwnvIoumVE/LgA9b0VFZzfHYV9aH
Ru8bx81X/W7JAd/0siZRKIE0NXX/TlabvFB0/0E4+0uvo1UKBj1e487LSPcwqTNk1uCMj/W9ZM2N
836WKAeyigFRwXtVsf1WBiF2g7WQfXmfRzC1/G7JHRpkay3z9bB8e9xPMMIeorauBvZkkjM1X6f+
0iISwjSAUDAs4FogQYTTtmwJ5mXoAdu1V+XaJarnLClAO7O+D/rip6PtencEOusn+cO3fFLwhS9D
Y5XPaFIp1cXwnw4RJSQh/TWOeYnfCcE7eZvuq+0sMOfmA853jDp21pawtT2l7zBI7930p60Kgfoq
e0iJeG/Iomxy7dnwxciwfuVaOTTvaLPK+lZAPf2oOgY5RmuN6Wkif40mSIscIw63bl0Nj8yHCMvR
hqt2kTCU92tw6SKsPSxb7+HF3JEkBZiBi1Ei4nBmuTdVHK5sJQDT/i8ghKNBiPQMygu6FYQONkdo
eR1RpZN29QCMlUSAiZHFzjK8DOWnyf7hV1pkA4kS/HGEAu+tOgQ+MG8NtIYSwuykGDLGFMxwGoEg
K44JGAqvZ2pksX0GBNmLxs3qOemgtkjOXBUp3mdaopStgeDZRWiFd2jq36njr6UMOjWsKnzoZhMt
s2Jg2G+RdxXZoY5UFQf7SPZdnK1ePlXrsG/XcchNlaz8tCVo7l/PqtqJRERkPMrBobXGjYpZchbv
7xYmZfBfQmoW1U9X3nGaO0kOEkF5l+LzNdO/pCG8cZeOzOmYyk7TmghALoU57ZX+odMwZwFqBu+Z
zTaGBTUhdrD5sRH9ZOGSTAqwIRLwMpjJCW41lJd6fLa44J2rtHs64jp6dcVdyY/DTE9Pj69dYqla
gjkfIuGQWPCTOOYHBGUxT1eDadwi8wkCkaSbd28FEmBJSFCYhpf8Y1kTNK9jWD7MxTmjYBJgU9aj
tI3arWWR441AIbIuD4jZwUaJvVrAarw3manFZwoXNDt/o2IIVevR8fMeCxmqT/im3qEbE6jVnMNF
6MBQeMT8LwS+ruRzi2MqBF5AD3FAGxi/MQRgoZQUuD03hUgceGw3UuyVyVYBAJrZm8Jc5qtP/HdG
zeTPz5452bkE97JPRvliiIl6jdTPiIEDKlPxqfmbgggKGR0bx6IN31rWt1m2EQ10aT9q96n55bZg
fzpnw0WV1qBbxuzWGA3Jo2ncythOZGtU+ze+YpcFBs4r0VkGEoaw82uD+BOd4RQ7Z60Rz8ZgBKOn
2spLoVc2ljwfVX2wLXKRTE+j8GeiUsERMBFQngrxRo2X0Mvw1vIPKf8QTNY2LqEIuJ6qmO8PSb5S
RVix1QxK12NFXby/H+WUSzud1PzQp8v6yZBkyLwS6vxdPNR09x3BLkjw3PHGolV/qmanE8Ro7dmE
3ndkHe0K0RPfIXHnATDUz0cWoJ12k4z7+y/PBGYjo0GaX2u/K+ioL/d49ByiUZYq4LYVf0/RzRo2
6oWDbNi39APpjRFH3jCUkYNsrxa9o+Pn0MJu7eN8nshOyJhKz+/CvzK97YiwOWaXQd2bw24GkE29
Sf+0QF+w5npxH16jNobDhDWdCjokaA8lgvAkl3ZNn9zmHzgLltPIzY32XOJjSMrHPBduoXOKDsqa
NYdXE9lanwGOOydu0nVq/QVRYfegCVR6Z7FWvUKRTpqc72fMJFiTseeT+ZZwM5RtujbltWxtE+7v
MeoPQ3we68AzGUv1dKvYjdlnkTP6U1xSoQFhrGaj3uRpvnZNEAGf2BgBilPMCgY+aDQm7Tlrkgb1
yEE4L05+3vYtlM1+LMl8YFMWpXOtXtrWa6u1OF5IUttZzZFs+ZXqbwV9p1r2r6A7zLry0W0TdxJJ
XyAPksjV8idFwq0Q4FiA0N109SlVz0h9Fny6MCjsL2L203RQuqimRphwXAdlJ1KjJVAW9m5fLUzs
+xM/rSZZsT3ktVlfJhmEp+jz52SQXDGIP91Ejp9Jo6gKA7RPx7k9dt7cguRbjH/KwdVNaZtN1rfu
93+pXK8CSXNNPkANBhtFuiboyaQaN2bU/F46VuZ4F3yfh+5bZSMfE2FhG0CkokSoBP2CSskelTwG
dYaty/gkLZapezBsiyy7tbK0T5sY+25qEuKlwUZxzwY2nacMaiAXm1I3Sa2NkN9Ev95XBB0v9an/
JzEnG7rLZAVPTUMI9wuvHHrmQ3XoWFP9CGoTQdnN40thbAWLETf/wvLHxp3+Zaob5JFdZEyrOINm
avCRq3ZcQ/VFL0EMF316SYYfDj8JlctgnSr6mkAh/qAi7Yc5ZzB4ZMk6HWURw7P/yveU8UGGxVkD
bJtycNn25ccMTnTW/aYHXInLfxjFv4JxpD1EfkH0A0Oh2vTFTabjwgaUZVxmIfRTGs69sg2L7oDF
dNONAgrGRcRBXbaxW/Aaaz12wsn6EAqR9c5wKJq3CtGslkZHZ0lk+DKHstndNcPkDAUOskmCUyHx
lhuV1lLaqKUX9tzwxtQvx84Z+o5oKQIRJOmXoxi2ZEAwA6Kis6ci1Ddaqes7q8TTl8lQQWZqw08m
hM60Cyl4MyeCDNRnKh3jL44dKvAVGMRIqSKSf4r3JcaXDosRr0txWzGU6bPIy7VuV+T8NOK01Ygm
hTE9tA55hG+nG9aWiPSrIv+Nx/gp4bPUp5EjXBiss7QNjHqHAbdLMQDXYHZixZTLnxEtPWQBjeN0
wwlMnKpFVUGwHvyqTpv/1vstpg8Z0XbE1j9KgzWOi5eiuzMDsE2s4wMtP7vsNOjI1lQ6CWvnREqR
8UbOW2SwkCLMn+eNKDJpZw8wuReGoFwnudcrf8NoxMuSoVxuIH0jbg40cq0q8PIybyIxcO4RsgLx
GvjjRTXJSvQpazISGCNKsBIKLddmqvRmMfgP7Z1hKhq0inSkTVne84GEBkM6dlLtzpO2ksngmTjn
y46E4p7x7pser5EieAOHevUEdYpG5/it4urUeHVGuGu47NhSg/yvkz7fk5ZE+hzmtRFeAglmxUx2
fla/QtqrsiT6LhEOuY80Lzt9PJ8Vvf+oSF9QoDRMi1OGuCXqbhM08WfUVSuqBBzTS2OEA4LBUvt+
azQAiMQbipRspiwCr4yLjDpRta4jpaNuHYrqnk4PpTg21Z3qEIqNXz1dW3fB8AbA8gbbaOAaTK5M
M2BsfuQ/ACnUzVq2Tf8az65vwFLRNm67e71u19NXfYswjOBSW/Cr7JcxvY7MOVaL+jfYau7k1Gvf
44yVo/hX4z6Q+Z6F9eOfhWN0UDeSKyzUZXfALukoq2Hf7KUVpqF9eB1X5qd5Mtf6yeSQkYfgjFuU
mSXCxzLYwnf7f75wJUv+szmo9+ZCpzZ9gbhuJZtiCGugsW2WqZudF4yUFpyJAKqLhXOnPaFrtac7
/fXh14ztooJ47JbgwgjG+S08FYfyll1IkyJWm+pNlV+icPX/jJLRAa5k16pv1YHoZrtxmOwvObIq
z2kNti2HFdh3oC3+h6xTfsbRV645UnSZnIq//nvYF+MKwf//rwY3MykJf0rFwWb71D+ObobOz5Et
roz4hH7cLXFGLyJW0f//ROlNYC6KdFXU9yxDmYTJia9D8eBZyhMK6cFYTNhVmSUWxPud/ajbNTOc
URVzdhcxdUJyJDWcjotcPi+M1IeeddtBMi4+A40g2RT+qc4/55brRedRAHPQJBFJjDrbYEA2FnY0
HTMJwvnSWptSoPo4y1Q9EpJk1P25Gsr30HBvNMGOrNU/rcogVBMo6XLflrdY+9GYDpbNM2i/DaFd
5JnwPkAMnPT4bi/7FJtdwQrPlDH4SqQzKl6IZ4nQq/YkN9s8ASNKAMii5ZRbi0L8MS2SQqR0vFhp
+kwEEsnFakPu/dsAJLLQkJLK8TmZV/sa4wbuSK0HqpMGA/KXXcMVtOjbmottzHFmwGFDDMYlLrDs
qYIsewLaJsNI3av0mAZnIDHLJ0N52WuEaSp1WFLSvVHuHCe01WDLJoZhmlpcqxfeNT6rdavvRvnQ
YC5JB3x5BXvs6P8l+dAtdKdujmjaS7ElvhRRuKuqFQf5QG5ytJgInDmMe5X6n+T2ZSueDPGgtGt9
dmhVmuqUvaFQ1lGdCEtjdJPAhStZ4GHUUyeqt1XFiUH1woRX9wkTtFx2gA0n4Jho+BZBM+ImDue1
CNfRBxe5x8Klirag9He/vZhTtpsgmkYogqBWOGmAubGv2WNA/9J+Sdq3NIubUsS1OKR7ISV8LNEu
BsfdL9g990A9eolWlvW/YIQc2sZMFQQeV3VKqETzziRtTxHT7bl/jIQnJlDNCVSu0GZ3RTf3uVY7
KhRNViPgkNdlRR/m2TDW83yqCDYyv4FwV9m0yogRkCLOGox4GFAQsLrQMXGyG5dC1MkBoRlm5Lsg
soiZBKqvSOqaz8qfNSDhLadaMoORRHjjdt9oxHJagun4XmGZC6hTvNmivupUf6fKJvk/4SKBINIw
6U3+oSjFr0nsHkLFp9rUyVfAjcJlgwCTlgS0/ZCCDSDZkjWj3kqVFlUlFFqZVmbJIkv2F/BEAmiQ
qCjAb+wlzqDYYqfq632OaTchQBskGVU9mnAuLqQHzCrHJ/IqMvyjBBUzIovWo3UxrAsRzb0APWqH
odM/FcVp/pILd6OvnybpqQ6XQHRINxtbz8ReViuXrHb9L5aKUVghB5blRU7BijEfUxqska4oOZkJ
odfNPeffuQq/Ild49D2WWQz7dtUc+uiUgJzSISg/XfchF4egPHBtMCpx4oalIJ5odtk+em2tj2cZ
/YqzSNhq+JiII2BrTgDWRs4ZtHFZqwNjDC+uPgOhXJomjilLXrildGr9ryLYi3wfQmzzAiVrq1eg
7hlGmv4DKJDNHM/sLchIiP8QCJTlRBZqleuscETmKK0ieZMlV0iZ9wxMeVV42TnuglxWeYP3P89e
APtB4SXJIyGrvgZJvDQzIfVw0pbTcVgoiGGOnBp96iCphn8ThE/oUlCQONw2I2TlvymQt5o62xzZ
gouEDfCM1ligh+BPrG/aTtv230rlH5Masd4dLuWnP35xscb6yfjQLkkNiqtz2qwiaSVp0Ps/eXON
a6fmgM/Zwb+SzPvYj06l0Cx6nWBRnupiNeADYdDrtSiQobDH/ClZHK8nH4PponOEBCO38EkmLirU
m3/btBRIEgpbQZ5XRc2OJrsjc5+8tytUl9Yu4qfLu67ZLECbOZmHQTWxVwE1s3yWDbtunSSjAXPj
kiSBZic9unNTeF3IEKNbiLWb+E5VeqjJZCmyvyt2Rvg3MY0nV0C3wMyDZQV/Vbs2ZDor+mSyuvxt
hP+dlRVOC+qjjhYl9FXr0ihk/EdHKjPsmO8pKh3wYsQpw/LH0JMEBVSTaXQCwvN81rm/pmAx9aT8
qZM0VUoMbJyRUgIvovibDxRQ35xnmvpoeZQmfiadR9sXG0IQSI0ZPnUtOOWZ9ND0lZQrmP4rJKuG
zLF02caveXrWZuh0Ub2SZfDgyglwo5kGB5TsJ32yVUVbjr61xSrq6ZLvmtU9UwBYb4R0oLLPseu+
PSGfhcn5kd6bD8sPhnTVDd4KE1IfNd3KYAf0jxoLql79VhKHEvw2keIp+oZjluyUWLuYXiEQX/Sh
hBezJ+innCNM3Vk/Yubo81sPPjzdTEwDTEuNI/o3+qn0o4NitAxigmCmxTPTT6VivtGEjKXaFjTg
T4ImGkPb7L4nGJNWIm2uug+YUpSJIV0cemJmEVXfQtWTKv6WHEVhEWGCDBPEd3kRs1hbEBiN8YR/
y/CGZW4O285BeQpFYY+RhxoYkiv1VyCfRvlqInbufNVOh8o8oFzYomGX6l+hMyxpCwAlYitaDUVn
2yH5cawPGTW1V2m1nXK5qO3JDdYWdBNKszE+s8yr4pVeyBR2JXNn6p6CqTNeyvQtyXRN/02uwLyu
msSLhvEv9Xmz0wqnZiUQqfmv1Kj7PkdSeyG36OdEgiyZLvyQ7n0ZEtKgGCR/MIg4cg5dcEhG1hKO
XQHFJeZPjSoSe5PkFCr9aWYyLIknM9wryUdGd9WxQSvjyBkivwYYDBpGyXNufVBGW8OWrm/EdfDZ
0d2K01pDyx7kIweAoTcFi37Y9NDB2WcwOUAsZr3DbGsMG/o8xj0iP1lSQJ5u6H7ILZrJkPQgj0d2
SFX0ImkToYpK0p/FLWjGK2FkYd8Ok01ZyceArDXmR2G4qtozCxkcqE5f2xBnjHeKeZ1KbhaSyXEw
lN9U/StL0rjKY/kOzqRbVlR9KWh3i8pDUt9R6QHkGY4P5TNtni3/FWu/dF1yso7wZlkTGRMrDsU1
yrXJaRV1tgzKbdVjlfB6jkcuvck4IY+yL5vY9YKlElze/b7Cex5eY/ghhC/gDlQcOd1rnGP8DwSU
9S0tlqa8olMvSI/N13lMY7qL9RNYTWgdo+gRscXhv9Hq9LfqA8Nj0asEDgE7xNVe9J0po+q+EVNm
UVcxwRJ4Xp+peif1F65oUs71fIA+QFHZ+6NDDjF2ayZMDBve4wvJoTAehXXcHDX5oRV7mQl4f430
c0YmK/2A+iPI9E4nAFDNWIsvNDjUN+SWcvQkPgDf4fUw5gDugnDT/FXcn/mM73G+Q4Oe1H0VXznD
ZUkMRs/YK65eCtt8yyZESnxHfs+XVHIX/Cbaph6fwXg08HPjNOtNPOL7IdlwNIrJsB5bNLVHG9yN
es2y3mdLtJqZVpCSbqFyhhOLup1qDhkl3AE2djLiFWIRusEToZspf6SNOF3G/DKm33r5CKLayTqC
JFa4YGp9pbJbTKcB6JBcXC4d50sEpPZ42rAxLeglXm1/TU1PGa5Z/wHQSybL+X8cndeO49YWRL+I
AHN4VaBybsUXQmpNM+fMr/eigRsM22NPS+Q5O1Styhvb0RZ1Pg8aaG4L1yF3MttBjQ2BCzPyv2gV
F/JKT/dx8i/QPwlYZUaK8jLJdpZxsBTmBYtwoCuYZ8wriDuxNnTdeb5ovGWJM1+vdlHmFTg+EK5k
+Ckts/zAYrbDGyNlgL2KPIUZ2DykB2KwGjH+H+REz52zxDKAphCZzadDd/l2mce/aUpADLSoK+9k
kY205yT8MMdXk1UZPlCONOEeEqBP9GR6YiTgejTIp1IDGwzizBJ45km+2Vchh2hJ+ZHmn8DZOc2r
oyTVxTWbd0U9FiRJ1AtK7FmV2ohZq/hQO3fUx0QNN/mKF79WVjJ4Uck2y6OovZT2ZGH2f7mIVgWK
rG2UXhGH4PVh0XJAao3FGnf+IBvACKwbXm72J+w7Z6pcDjOPlqnQsoK5k79L2YsESAi97GHoZHbX
vC+FyhXHeq6zJi0XQ2s0y7bRF2mGXc6nwrMa5hz+3MzyZc4zwbq6Y/scp0uJ97XOjjDbIMyxoyna
ZYk1CE9jJ6DOmfYlu7FIZvPjy+5bJnJnnmh6RSxa+UjgFVLWO6gzBeaZvWlJG9eqTnUQp5vU12Ba
ENiEpU5mrA/HoNXqbmRDuMiA20ulwnOtXB4e8yl3A0fdGXvtVO7nqtaTzkAOYQv2NCdXifAIqG7T
gtZlMHE5MhHLfFwYfbAsWcIFGD8Z6lq1uNY8FPgeFuYy9rBZStOmkNhxwZ40+ilfPs70ZSC7T81i
YJ0MEK1qp2bmi6Q4UppRDppD/6F9IJKDGzw3Z3nqzw2jW6o1flp2xNnW6f5lkmHnOkqNsuYqBUYS
ttKq0vhCtiJ+y21PUwLDVUbw68fVLOyR9pUPiRE45jzXx1LB7DXmMmAqR005TNj9V8pZFE/usBSQ
HhgRhPwKDY5DZASyaYKtIu2jcO0ArKB/S7mqEXJBMvI5plvyt/xVCg02lwqGXXeFdZvCFBXytwWe
kWOTR96oDmHI/NkCLPARO32mlr/JAF9kOMLYRlsqUlHXT8/7hjEehGqfIs5r0nqS8s635iZRBSSC
1aENcE+FtiEoyMcWFfMR04TniK2jjucSCkAt2VaynRPgEgwPl/qBHUhX73z1pddfX1tbZTCPfbrI
elAZh/MlG/9A+mshMlPUDMAf0Ejueu1lcbdqxGASyEgTAh4i1DHxRXw30bTJgrNpOVu9kY1NYnkK
NfKgoaV6tJnZ8tIvRJ78qzNY7Lj9owE4WdixGdMqnttr534EHhxzRx3qeis05TsdZqosYcmkicIz
Z5x1AbFaihKwfrnebqjREpqMc1CxO9ZFQamZJgwqJjgOu3qBOxciaKIh6trI/ZJCgG1hH6w0dyHV
j4bBO0U0tYyTTfxmHPvoSMHHTJRdF53pq/BcsPFzu4EImN347FXJU2+Yekv/iLqaJf6t1E9QsZWg
m9KJySXeQelfOzzZiaPg2gl87jGjduVSxlR7XBixeDWEf6LKbDQ1qCt5E27aT4/ob5T+Z7z/goh5
MmpXTEc3YSUtyHpZdiYZWh5oYdLkvbMuLWhXWn8nMJnk5rEYIvA1efkhIlUmGkcEB87EodWnbVAR
fFPY48NoClz7Jj3TwTOfIVtlvnzvK0ossImSAJZlAOEQEHnzy0bZkl+j8y1nRivOq7z9MYCW2NSy
nbnEHZtkJR6KA4ZKUzjyxWNwJi1pUglrJzsyK9Dje1ZdLMldat7TqV418cN8fyi+cAzCKBw0GhBA
/vp58M5mbitoySj0BWvtUnYBLapknWZ6ZopPjU2f8o2z34xP00h3Q7/nE6h1O+Z0RHNq5ttC+JGq
E87pOLmIYOkSOn91mbr/LO1gpm8TeBNsLuayaUwOT3QEHgLKv1aYCarbFsg7A/AJ3wTNRc0lBA1D
Xo6/j5JJITHI6NrvXf8QpTe7iaJmb4ncMYZiof+2yC+U9Edjsyl11RQW1n7wjmo5wld4oKK/NLl1
oV2wDXIdAlU85nrhnagDVusL6Yc42mSLT8eFi2Xt2K3p1XUcETXelT9VeDN0Jhg2urfW30HtUK0O
sUilA3Sm2iGTRuYJpOVY1x+NFbT0wLAqO3NyRKfpW4YgMFF+KdY8CpiC/6bwrF1MJP+DHXoBm+qS
hoo5br2vTwYMX5QENx1eMswZHC+VQvPD/ppXaLDzU36qb+6N9JJy7e6DH4od6VujJsSpFRHasApQ
5RB98Rcv4zW+ct4ldIDkVDNOc140oLNwnTHuRay/ZkTsVfNsO/OYZ8t/BZlkylSVFu1fOfY5K2PU
wEE7WOXKGiM5Ynq8GaipcUdPXQrcZfbDVB1fPZ+QcxJ7/Na065DBWKbD0mG+M2FAeUCdt50Vs3RZ
zLJVtM1m/ZT+l5lSuOSLrely1Vu7CJfRsd41aCOn8S1/4/+/u3/ElcGdIpgV1054Hmx1VxTLFMae
Av5kYUF9NGyBCesuvjBsbSSbYFhQsICww3lNb4lTjCKCsZ0vLHhL+fCtaClkG1nd4hvJrGlzBhD8
CsnxmvGuGu4iNZk13EhGTcgaaE/yBwcMSzrdJjDK7g7ctEq2Gx5j+WwAsYBHAmUWkIPN1yRyukjx
YZTesdthgpba7q9Pcw0SjY3q3Pqb4r+KMdA2o9OvQz/YMgpbiCNtcYXnR2gfgOT5mJ+ev4nrm+cD
kV1rzU+L3VdxoaAEnyhp3SXJgDMtk4rJjoETH6X8D8AkV1y4scubdKFVY//sGzOfCbATXHiDVfGK
hIWmdHj7v+UlgcdoTErniGQ7S65afGBraalzi8fTmanNjCNAwklgzDNmdoaOqmfKoILhPNWdR7hp
tSiKFd44MlCQV2SPgdPds4m2wpbKVJZfO/zm4bKgnxb/jMkBmNUCdOAx+OlZScwGYcHwp/1DacFk
zlk3237u8zvHLu8l5zBZVd1C+LJdp0Op8Nj7KxfdAGVSP07cUNY8oftO4z0bvy9O6vLGk2ttzTlD
IRJg8mBFi6R0F91FoLKyehsTP65QlFM6kXqcXypYIzbvE0DQtoKITONJn/Pz++kRs7CQz+gjop/i
UaKmHovNBRVf5q58JLkS4McVpVKYAXma0+iVAKClTdDuAmnTA5WR19S6I7yv3lXNDgV8UT8d7aWm
a8tdVsqelqQ/h/fsJX9o8N179FAO7Uk9s2FkhoprlzTheDKzjixBK/MCJ2qaV0bGCYFPoRAMRPpz
+cXn0djpnI1lA3VEwUC3U1aEZHZkrfk02NPon0tjwsC1nRgUDXsXBRum9Wm6mY0qk4/27U/MaWX2
C8g0F+Um/ZQf4elsmKpUk2suAA8iTIMj0RN6lhRSMvf0elcYCNNy0jvAFVPI9Ufugr5HU8herZ0M
ysb9Nnve0PkfuCXg6TOVGZSl8xMZiY5pgLvn/z8Q8gT4gYdYeaBxHwZYO77uXxHSKcAd9LfJPmPr
VPFvyj2m+Z246nQPwQfjb3S9IPdUHv0gYHkmMApuo/xi8KKGbpZu217bp+MchFQVvmVRDRemcouL
4ihThwJmrP8EBEqowhIeYb7peEy/ixREO7JXnyx95Hx0VbgQWipzkOHn/CdXFcl2FRbUEjiWMHfp
AxQgJy7rF8sv1X0uCV806SsSZdYCcz1PutXJLa0chGLEF+EMSEogPkMFsyJBu/Sayaxcyk+h+m8N
YY6JXV75a3Jzau4kJL5DuXTzYV7Er7Q4ZtqtgsNk7mPrknCtSO2NuVZh/BLtQpCPMuzL5F9Yhzgf
torDtJDCVLURk0oMNxwYyCZkmVufHhvnYBa3yFgW/fhKVCLvVstQp2Ryu1S9C7OLHkZJptGAbWsD
VwSDxtgCWL4yyDTpwB9UZ7YSWnjtq3MPi8OOsIjyjxfuOtthZ1zcUMOH1W/GSK0246kcMWmLLsRJ
U6BtNUh5Ml8fsZl8afQhVGODCxWFfUeCTqNDgaPnt4IpVbYpG3bXBn6yXa2sOSLxQglj72PerVER
S/elVck8ocwvs2PTHQEHMwJHlWQS0dAQ3LLBDs8KaUv8NE6IMScFvATuIP2aDVtyWk2d2wBleQfb
E++46mNZYtxk/Qy1Tj3GcIEcE8Td01qTJnk4psWhBvYuYX/1w38NIzX+GuE7djmtLeEaSFCP4FY9
JWl0+OvaCTZLCwwnfTImh6LQEgTSvVJzj8BH1wGzbRhyleZdMbY+iTlnnRi16KQFR2t46NLc7YRm
2iaAda5MPG8N1UttXUbqUEw44YJMkj+K5oLtTLpI6mTeAcixq+5eexQT0lPwrvyrlJZX4IoLi6Sz
ZIJsDLVgXdgckf0r5kitrCvzLSV6QR/t2L+0U9G0+/qvVzf8akTJpndHo8RjzTwKwZno7gI8t/xi
yAwMSRgFJsELtkoerwR/rwkr+qk+J/3azqN1AQwY71E/z5yD216BFjrOXVIAQCcT5B7YFG5x72/q
BgQtMrjafJjoMn2ymjX348CI0tqNyRiNKExXWVb1BFDTPqgOcnNzyXfWpIvAmd/I8FMimr+ZweiO
2WeAhHkUfrYi3UL4gsBf0dsUJ1f+kfsdtYLKarG56jjoBXPVCGvkiNmoQYZnAWoJXJSEiFKbSuGL
nxSroxpcmvJgxNtQ2KLZTCQkKZtw+MEdSzaUKjDLR9O5Rg2IGZA8tlXp7VLlBJ+xKU/k8ortioFw
vW8kjgZtRRYUkpSiOYbCrVuR71t5WF3nLT9Kb88Y3cQcavy0GCQTxFzOXKM/LpO/qL2L1t3RTlxU
XGdYSjd5sa0BowjweqEQMbsCjkIiixecS0as/jz5hRZVZtPGXDCcnpsdznq+n4tVMz7Ehc1hQiM5
hdGC4DFAokZyojzDNQ/BCR1DCUR0wB6wd+KdP2z5hKYACShZLPVTYttMVn0KrnafyasuZy48CXbj
AHUtSwv4Sn4CtH8eZ2tkNA5i/UGD6bEYtcByVRO5feDvGXM6lC8dVdesTf/b4unqln7zrN1vImyI
qWj0w6C/IJ1AwwVzg2SbybHtI80CvRw+S0gI63FYDZ4l3LL6iYHadBdeMUyA4AFcHPnWpSLqjB6J
LQVtjvvmYffEIxpYy1iaLdhNBIlzcWDeZ+fDj9qQPrOBViNkT+Y1vBZUHUzvZGFOBrKBlGxiMVR8
19FRUFdWdArzLQZrlmm2JO4Z3eIOVxeCC/2FSPG/oTiV0s7Q5gnMz2yDRkmX1rPRXoRVgHRROIcU
a/pw8IqduXDFHbKUsplZRINQ6dTRpgOGjCdPtQN9K8CGJKRMmun9+BO56RFOiyw/+REG+cj7Vgjv
NFoZFeqaehoAwcJFxSERQ8lpq6NKhjRG3jUeO84StBB5c2V+W/aUDTTiB69eKiaT822FaoNWKE8h
6K+YtZf+0xKJMVlDRpATPHRrxlFRsMV/MB0IFbGY1l446P3wUlNUMHSInQccmERmHgEgb2rqaApx
xeAtoxtecuXyLDrBGiUb75wjHnDy+QAdgQjAkdAnRMJTyM08po4BqTTqt0U9khlLa9iL4bJ6KFjW
We+qf1C+6n5OcvZUTeZab/fYu1N94zBnUFBVw/DhcEXJHo1TiYEOrcbB4Is7M9mPTR/R6SjCtfkA
CtB9hMbG9afw7DpoSs7ClFaqP4J2rE/7psWhVcxRNTzhacUEHZtzaGkiphTsuKiL3XCJdElD0CZy
TvNvQnwb2ZSType6Duhxk9pUSogarHwpoRX0rLNeHjV97kQLStHIog63kZ9xD3c+RfgCkYSnzxHX
EFrU6hPRg1vFgmNXU/yJM0k8OBGdGRorKC96TJ8zdc1X9y9AxaIRA+a+TaQRaEzYA2pYj9A0bmdc
O6gZHIPUL5QwU3xx03L4DiamCDnbOGGc7rLIRThgsPNL+7dafWz2aAyfSSWw1nF6BPVJBieMhAph
j6RfXfHkO87ME7rl2vMIfAU+suFCKrNfnZ2iT9ukVQiBuHv57TP97jOBMpcdA6MJr1B8yHoNaAVN
giE1Fct3idq6nWsQrflPxZiIleycotY3z07joCTSsh8DMDH9k7irLhH3lrMoo7tJ8uVw9zEa+gtj
a9HO6MNZhGAlCaxoOkaOkoWLu0QNFXg4+Lel/hPSRqjNlDLB7QsGACgSNkp1SfW9ifww47vvmIPW
gbLSsEDghc4YbPqU1IO/Iux50loW45c/u/qmyi6TUOx/h/brVXtFfgfm0w0iMNOvjjV0pqASjtjr
/EoixuSXK8VzkfWwKB0MVEbIBAPZwRVRwzem7aWZRJTL76E1yKNKrGWcohym7+hCqMIJOAB6gaSm
ufMAlvRvQT5bMMq8p8TTHiUvbHeTILCgzDIWkuFI5N3UGYFpNI4FuwuB6dGIuC8QDHkg/kP4mKrk
zkRVnVEST5EkT6gxICg3iVHOxOzWUgDWzXsgpK/NwpuIVLAYRp0OgxQGrmy5cpSvbISq3ONS3CZE
sQkGyWAIuvL8RkSK4ovTwmJM86N377I9w+9P+hFDNCtLTHEwSFmaasPFEY6ZuC+qR8kVzUgMI0Ay
RbLMucLngUQFJxw5zFgZmZaJRwoy/leyljpDxFw7UcCa+dso7kMPS7z/ZyKxSzt101F537lz406D
krngO+acL6HPl9JDqi5F/xfHvzIn4aiSkS1SoRnpPBt1WCvKsvS4cD1lGhH5orELLzGHmDqacTwZ
E+TPkkLiz23gpZDdbN2i9BCqfx0drwOrjUenCQ41dNYYF0PGhEV2/rWRtZNq6Gzcw98KEVZGP61b
xOYd0oqaVL+L7iXJ4EJhoMwHgHMQs5TyrLo3D78cOAM32yH9/EVU2dkAWhznN1T2ovlPoL33CD0B
61moBzJllPgh4jD2fSbP5tNJX1L3S14wBoEXr+hEdf86GTqCdo/KamqxKYPy0ztnOPMiIJMK+/SQ
X3rvd9xG8bwQ4TDJVGsqBNYavbx1ztGc1Hyc3ReAdH7WWS6pmEQTHvkeDXkg/7bqpUUR1pQ/CkQ0
iX15hqzCMxbgWcSSKrndd1BjK/0QR8tI2CnyUSc7M/ptPG8WQwGIkFs6pjeBUJLZlbYjFIbgTuYu
prl0QmESIIKnbBIV2tHepZfD9IuFHycZagAManB3+BYMQDQFHmt1VYRk3oJ2gTkbbAeK46F5u+XK
0GyZjofS3Xf+VUo6jR1CFU0epRzvvYRQx18IxVaG+aW0wA/1vYiiWnabpRqEdi6AY64EQhTzaVsp
C249lswJaNwElYLjnewQtTm0yWAbJ5veugRkFaSPJIJA7sK22g79Kq13BnxqJiQ9zpuQhowvZIQq
D92tbxnxRTwax/GZ8GmyvaqbFWCgoWf0eTJr5KvE6cFzLoifoSSkTkPKgmze6m6g1h0KYmXepx+p
CGaVfCOcIKpWJn27fk96NMXDwy81ljY7IwTuAmyvz2Iej3+9cmnADwGcqZJlAxLBd2jsmTgH3IAR
j4N4SLC6hHRmbaEcjPCv1K+5fFGNAqF3vNNhV6nWCHDqEYyF7OYAE6IZhKtmOyF5eSQ9puFK1HtQ
2KzNq5nGS1LGn1pAWJi4NmaeRv0NmPjWVL6SxkuMpUzol5L+V3CUGRYkOgTlBFvPEwvTV/A3OB+H
Q8wL3zoACyf8esabzI6V2JvMA2GziV89/mUGLIwLLBzvcjwHIbweMwERPfX1GDy+yXsklqy6kE5y
Sfto/txZwhyPPxstA/23H7V6jXXOvGNNBHR/VpIn2lOfsc7wNJx1ADkhJBr6VHaoWZ5RbKfksAyv
AF8b2hCCRgpnp7ADA1xYH2tvmas/tAQcP017aXW7Q3GgnMoYy9sXpHHCkeZ1x8I4+8ladi5DsVPE
vQvGGfCU1F6Ql8SodITTi//DsKLV69hgyrXqvo7Jlw+Hk5pwI8MkNNxNRqBnn9wFJlvODLjTQavm
RQVQl3ZKweLGus+ptg4zYwfwD/6ELWh1mhsGz8kYiKydNab2pUGCzLVrGIYt4bSCiRJZJet0ijCP
mWRvUn0pGkgbbimWtZxi8mbHwtmULxGq5FxDCp26NI5Lpj8DhGvpDEhUIZIHM4Y1E1l3I8dTnIUI
LapZFIyYybmTzWM+RrbDQJgbHbRQ21JGQUouLpzqH1rGCYgKPiAqY6lmDjEXvFupLVyVhngHGj2P
Vi4lQQ/vWc3/1f6SxA9T2/up3evLQrySETtEVLV7aGQhcnBdmwEK0OGuS3P87jXSOfyk0lozdzPL
+qa9iHBnEqsUnOxxdE4/nsqBH0j6xC2sOgtv0cFnPqYtuhg5xMmVZtqAFG3T8kEXnq0S3sCXW9MZ
Gqe8ffpU2E5prh2tXonSScYTkovyLAAbKzTMeJk516jBTGnZ5/8cmqB2VQDa5yI14/u4qZPrbcTv
IWOPKIovrYVUVbHbkvgbgmOa07tWe9n76j1PifYyk08SPyQFP5CL4zJcYD/JOfx7wZ14ByvOj0JS
kghKEnShTVJEz6b/Gdx+OkHRFXW3jLyFBgqkHxlTw0VcafZTxZEgE3IjVLBlNYDnNZK67l9l7DpL
QcwPZ2DA8LFr8QBWOuRMGHlO9Ex5tFyEIfIlIJ+3GLM5Vx6LMc0saN1/s+FfCwC80VDPD2/L4M0d
7RAM1eNslCSz8Df5ItDUkBDGw6IMF9NCvGseuWsSDBf+iclZ5pxazq28vAWdBsGGkhQdSQrAUa8g
2q5r4oJ+S+x9Fltnc0jo2AC/M+zEMpiQ7qkVP2VyxGoyrb140fsrXVxI3tWoPYykbGtx+Xg6JEuu
t4EM+26iKz89m6oA/0KmfiV2xjXi4KzcIYmSVFxmNf8e0B6uuEWxmFKVCQe2ER3GTqzySKk6Eh39
aYhOUaPb04SpJIDHYCaYI+4hp3fkbiLSMhFC4LDlt4ib3eOct2hrPXB9XcpskjyfPpsCS1uIqAXx
3qP9PCNwG9e0aN6p+Z0V0LhFL5esh/8V9QXubO0xv8h5shmIAZYjoI6kyzU0x7CAwD3CycgjConO
pXoxWXyMiTi1QNdJdEfOFiz8xBWSQAwx5zr8aM6zHk519yzLV+6vY3kjd6dUOIcZFkhWN1xuAWxC
0aFWpWst3x5taaMD9EAqGRMoIYIAKowBzPvKyLAFa/7UT1T6WtBx8Te8Gozq0OIjSVYXFXuuJlt0
uNko+rIt4z3FerJiDd2vAXsK+7R1s2jj3a0R/3SirWZ2aOCWHE2RbpkVM4e5iVDQu0eSuQiwr8YQ
lJBDkfq8GZCdLLWE1UM58ywAu7ZZrWHyTEhWNdidzl1zm5O6y/A3gzHUliQn14sccZjI/IIanGoR
K6RKKRZTh3VcrCXWKV0kyQejcbJynaUStCAQ7NAE7zhps60OFp4CU7m47tiG3iV4IMFBUlcp4Hxl
+M3Q/vYFswhk7GhMZzMVsUVGAyIHDmrSbykCFwy2BlzI1lQI4iDFIUKeC/DOJd6XlYbBarOXSWw3
XhrfgNPS77vTEF9JitVaL5Nznj/EDABoma9Fb7wqMY06FEclOjlhQ5TjJC0o+pOz1SA6OnblvfS/
Qj1WmfzAPd581gjdx7IMyvlZXcCaeqjpFY8Z/QqXNwuU3DNQFbnT6p40Xz+idETqYVrngoQfTA2s
NBHWtCedcCHNktk44t4y11KzCOplZS1DbgWKPPEzSYd1Uu6EflMOTwXDDjJbcmfGw6FAw84fDsQA
ETgsQJ/ldaLx8dnUnhtAllQzNSyQgC4novuQGD9r0UuP11nxjAnPIUxLslZM+RvCT6PV0O6zbGlK
Y+7Vs9doTNdSi1hva7qr0mcozVVTvMbjtYl3ZkBALcLv4DdmdWJ1v7WrzhoOSDXc99VBIc6g2niS
yu5zPBkU1/8BnDAJGeCGSBTKUmO278xrU5kxIuJYLpXfOLs22T0bIharKBkAKzdAmwnGQ+pbM1tJ
JqzT02NgZrf+mLJWVdpX2j98V5+JY6RqIfYA5qvPYMWo+3DPuMbSadBZ89GrsIPDE8v70K4Ap6t+
d1AFzq/hVefPaYTdTWMIKEdTDdewZl5CAV6ySTgArGveQVkA4duxnCCYixnlgK7I3UZUrRZ+5pz2
sSXOjCWYQ0BuiqL2z8vxEAe/DViqtP/xhHrSAl9uVVZ9G0N/G9EWR2OPmr2Hmluh3nQ6ZJlMrdKv
B5nOxWBIF5TdYZQwIkcBxiioq//lWJB7eqnKP5jBbVLGa6vJaYLHBImv0l8SZFJSeC1ASfuqvlJK
f42QmAFRxibSiS9aSwlMCR61tzqvSV3LGVVd4+wtKoxEuN5NfBHUWnyn/z/5hLE2OqIEH1WUWV8D
/1yrzyHB4W29hAhp7FiZHsVuxzEr5buEF4z1nxCgpsXcG4hH5taEU1Ckif0bHKVQbczoWx0K8vYw
rjM5bvJdBv4QuhgF8EsKeA+MayIg2F6MZmIaZ/jPfKTK03SCqZjeTEaM7mmsAEXvAoBp1mn0z8hY
eB10SsP8WGb/OhQ9qr6RxafksyF+tdHvkKRwDbeJeUaIwhzCTfEarzvHDsod3VFJR6tfNVTfQzxG
j9+V4UMyTJK+kEptlHrtW+yPmnUtHaBejzStUDx56j8XB4egpKOebJLemqihIvWQ6+88Z5homEqE
8BXjM9A/uKgkg0dohtd11nR2h5CIMGxx17ZvAzXOOLBatRzGyiXV4ODyuiWUrVuS1qZsYUZmRMIE
0skYvO/Z2g8NGW9TMOy9oU3sZNiIyQXRaYIHj4g8jfjThQs9YDjiF6aU8yZCseIsTaNLw31d9CO9
4cetMa7sRpNb+6OwewDiLczF9oxMovX/UKl72XziuVsGDk55i3Bt1UCIUWTmko7xk9kNyF5zbacm
GG/vQXZkJiHLb99wKIim4UBqBMYG7o8VHRJ1GxAY6ezb+u1DI4z7F5/1VGeiWZP6WCY3YuBtWcVt
TQ6WWbHlLDls+cs5VOeSlU1N9ZAivFBYI/XOfeA0qTCfUkgPybzHbx0zVkn6e6bDLUReRA5PFb0K
61qaD0PI9yJ+yoFN9KinlJh7EmnpkgLoEgK4JNIgzE7wP5TapgkAWOZ5DKkZ1NbCtqSewOMBayaa
pWA+km0Zu7bPsZFCv1CyU0N8DoPKuHlLiN/53JHtsnBypFOj3EzS0K21ltj4JnA963gNQveBs4A8
G1ncIGrC3WSPbYIFZq7Y2lQxZb0FXdNcdH8uN5uWJwY1kREfxXbd/qYYR92Y8dQ+cnhf1oW2ctQL
X3sqrbx8psafQZgl1akf5rZcbgXMpB4GYBkrhdFdPP5pag49OADDXa3/Fz0gLGy5q7n/0KkTey4R
dI2lTZV+mKjzpmjz0tin6olZQDxeu9mSuyrR/loRAIv58Isju6jx6+mNjQTsWal+jJTKN2aslZCU
FH/E5sXDuBGdPfWaq29ahxHJWsz5pLa6uvtf/wdrRLXr6JLxGokCBDIBhl69wGVkHIxWXoCIvQQY
xY0WiKX8p4OZdEZ8TEmRTwyrCgreNRzCBcQpYQVW+8i8s6DeLPncujxJgTwV6xkcQSIQhF2NPhP7
vB2n4VxRLZzxzjyWD5ZDk/GJMgDqpnQ0TdnOCuCPjYMOPJm2rTLPhkthfqHKrAcwBf5PhsEFYURk
XkkIgj129tTjgCxDl99WRK20Fk+1czRloAcApQbrLDt8JWvYIjozJeLs2JfXYCi942jgrLxf2btb
GXMtr9zIwjbIfyInXBRQOAUiSnO4AXP8MRarY4NlpDdUWFLeAg05/xxVekTKXG0PiklzFd0alET0
CroIzLK/cIrq0Dr9fGGMc9QGxd2frKOx+VT5vZUfWUJ05MFC3y67lxzxV2Jr7VGvCPuQ5qYPQTFy
bbl3ZxZ4b5XYNlG/2LUrreQ65ZngMql/ixxFJAdsPJxI8UBdvIiGYLIaLxgwQLOAQEmcCgblmIRB
ZahOURvPJOY8Ir7qdF0XhNecDPZxuBrxv46N8H5G+KUEnc/5QqYUhbkHyGeSev4uIGqisq0KwEJN
CMDSlTFPC9pUq+u9EZqTTtobQIEGtF5eUcwZJy0iy1vUEccNVz0233+ZYUykCkBjXNpxRl+sr1r/
n8kuvYW8F5c3kVFNVvxUfN3ZTxve1SSc6cYmEM255BgTYM7EWTL+VL+xHk8V8FduQluKGmzs9Cc5
wpgCUr9Pd6fUZCGiZwMLVnAhtyXRSeSClmjFWq3/EZtghaaTYCrBOeg1D1PaXWPlqVBBZWnwM0oF
u0ZbjpoJ5AuKq00z643wcZS4j8qErPO2aNrC4qa703w99FtWkJHLU8SsqkxwHq4znBAeE/i3q6xC
pAYeptu+JjsyPWFclxAcn/Dxid1TDwjrg9gqzIFQgiTkYd+hHKSHa4mM4Yubt8yrheAsouU0d/Kw
xlgX6ri+KJ39k6xPFapnFHPRPBGJQngV2ZLfu+F+SEMbBrsspo30W8o7Aem3D4IA33MyN3E1O2sp
X2Y9AFOWNlgs8vpqigBwKbdgfW8xtpOJ53ukXvFQ2NTjqTZ1lbsUL7Xu0EmL3lpN0TnlbII5kj1p
wU6NPYegKpNVxshGs55VRuLtzGvWhQsrB7PPu3tkzs4PIBsx9xcR6uKdoQlukMWk/P7Jr7EA2vAW
1X+5c5PbH70GH2KWCy3+Stq6yoDhLDV1U5P6LGpElzCjQWWGx+Sqoy9DexEHt0YFnpBfBOEh4VTz
9h0Tg9a8eZCKIDAz8uKQbJUHZu8wWNitlxI1/BkILZXZ1Q+k6GQ68V/30jNncowrIqPhUlCmU2VK
8OVHMnLS/VnNMR7Ql6Bh9SJmYhviRG2BprDn9nLCFi6eQowIJA4FdXcg7XqaetA7KW+6vKiwBGuA
+l2we4aHbpmrIdV+fWTZwcu1dk0OUNK/OkQPCvIzTZ9FebYIIiqddVXgimDgbl6U8E/QToAsSItb
qYnzLCRlkQIDrHUoZ6OdkEg0hlzNn46/P5ZvHnKZKP/EyRXb913hW4rdt5bdY6TOFuW1y8aVeXIV
ahOO8D5SVimZtBH5jShb+PCt5JjJS00jyoPhcU/qav/TWcu6/4+j89htHNui6BcRYA5TiaSoHG1Z
nhBOxZwzv74Xe/CAfkB1ly2R956w99qPjOTC+Sb3TqgdNWufyuQW+kSyMjtkrtOp7bpCJDU9u2nv
zyhazXc9/dJgQFli6rXM34eIqKrD8FKaywiconyXi3NGRVVupGib1de6u0m1saqUVcfRLd2V8CmM
51h1J8oqtXcGYVxhb65ZJJoI36fwfY4eS9SgX7yJ2VcPCKCt77JxyNnWkiV4CjBm5uOfMbA36Zg1
gQDsdwWWylF81qPvrGLySX2ytMkdqa4q69OwR7rE7G7kpB3KWxEtaqYJ0BOb6AjFnXbhD/U9Mys2
y/wUFzl+UmpBzUBKT2IUymFWpidKUOgDmEzjmLr8wSwKFQKDuxF3wXgXeOOq/WJsxiQvkCvxpml/
SUDENBuid8O/+vldh0zhf/XcebqMgqDHTtYRFjE81ebWH6RmO7ATQC4MXVRPLdanuyh4tuxN8+SW
94xcsp9Q+uah15S3GhlOaECQ3nXhM2ThPPVnP7iTO6wwDjCTJ/5YqCylQX4bDKB22aA37beMbt/a
dDDwdNnV9F2dJ0hq/onyk7Wm203MszcqozPcjKN2HKsncZ5SfgGDTjSOrF/oKkzzMFqvoP4MhH9E
sSfxfpqQl7iLHEymx9d3rIqW1YbESE8ubhaJ6RXbeAZiE+y32CDJpkbOcmClixGzgNrdEcVmXnKN
JsgtijsYiNVIOIdooFIFtJvLoS0F71UTnVuNF0vdGsI6HH9DNxtXAHPOfnIqRA+5Ev3OIm4uVcyG
dHROgwwqwfNS23SJiHd27PFxtmFgoFeq2x03HxgxNoLwmCIwFE7/YEWIyIEEiOSdRQHyNCDDfL8Y
gdPxY/g3wji4NKwme7SpPDeNdgLQiXYkmd/y/BhZe3zROVs+AgUC/Ol7utisOGRs8gukRcrTzJ/0
M3IBXfoog7DnwMm8RtmwKF+O1nMAZzHkkpg/DaJ0JDwUsYawTl1Z8JyJevbZ9VYZr5Pl9O21Td5E
ZhKpftbjyxDvefrdeeGjrktgqRqfjs7d95mKN2Z1Y3wtRpBipyLYBaFHRJ+gHha/O4xLrKOro1B6
w+Ck6bUzD5RXENXXS3xHuNZhPaX7ZuDD/dM4cIM19XmQOiHiZEw8OfaTjI2gQwbyxAha3lvqObeu
GYRYCjgOfKU8K9N+mHdD6ogTiRB2EoImtmHCkiqtYALEMoK8C1FFyKDN+pBJ5S6sDw30pJ7h2jKJ
SsEzsCXkCoUPKmW//2Ji4CKrZDrYFXgWN528bdgrNhXQzlU2eJP1LtCqTEz4G+3uGtWuCJ8y/B+t
5KrDVHlXAjy4fE2NnWVPG8UJ0DBsDJQjv1J5tlTFjrJnKF8UNFhhla07vIh561Tdl4SoG9BPgMsy
AGJjSo9R+RNTbD7EOp8BnUlMeaFoYkm4T+YhUxn0LXdpcOBj10c74fNW9FtaHwdm6IjdCfnk4yEI
mpXOCGq4f9TToWfLZ45IvZM986hSOxv1vbIONI4QBmOsadT4RFwVxkdGonH6M/YnyWJ/OzfA+cAs
ejrjPvU8sttrYnvmIMDQmu5mUGJical/ILMskr0owdG2byYmTmQVOXp0JGSjzXF8vEnpQ2s2xkjB
Xl/qgeTS1p2rVzSVbldfxhDNE7A61Jz8r1S3dH/6QOiG9eKqYMpTLytKHl6Fu4cAWkN2XHQYcDoa
nloto+mnk/eXf5fRnyKgJfM9tT033Svwb6NMkBK2CZ61psXJxXAwfK+Tq4RvUaieXXfMkMRLE6w7
R+l/R2SDlvESAmy1uyo7R4BeZDjfcaTYCg4niwOfKmfiozJKwkD9V1J9gTUjtvFH71+ihkt0S7s+
iGeDTDCFg3cpDVEJj9wAAl1V8A/OL0tKBWb5ZzB/qmw157cgfMbSyZ3Yo2k4RxJ5mzUz6lD8Kb0K
fO9YYMRpr1l9aXlZJPVQN4+KdoEMnSI+ytxIyU/FJsaAmNdvJ/2y7JQanB3myCN9b9rzGGHDIo1a
lvgQNZzQG2REYnXBbO/TW0zpTkLmJj1zQimGoCADntpcg+YzHKPPnCfdRGQHG0J761iuiHHnatqv
HjKRslkdOWy3V6F6bqt7ImqgXLa1dZK4QWB/MulLmXoVPEf82zVk2paLxwwekoWcemMZt9lk28PI
t9aAkyD1ZX4GujlMljwvgwzLM7AKsb8V5e9CMAyhlGGVKp4SpvYiml26HaRhEuariIM/e87Se9nf
W1TV0nax7XvWuYA7kiBDIMqzWDSnQMx8jvcye8XqrQuAVT7zcFNhVSr6pUHVFCQ/rj1He0U/wL6h
HVTTcivFjNjlV6PgbWG4ZvwKuGvlNVWSGV2K/KvVd9m0g0kyyPpp1L7UEfQJueCsSJJfMiLRLpBa
lMr/Qh5J2u9lS1NgPx0JfV2O29tIEFyrMIOa0P5QLhtumh9DVjesTTtxn0hHU588NouANLCxIwkF
BsWZZflXM7xX5XeV2Gb9WTLMTEJvRK0x5AZPBXqHY0FILc2B3tk0sJPI9GZAsKiT5k0qsat310Ta
1z74qGlH+S/p54kFtkqQZHQr5M2SVytjOpAeso6tgGlXa8mXhGU7fYWGqc8MoJ3QKiJ/Y/AjAX/q
Tlq1s+IOVfy5JZqsc0TlmtZXxhkF7XKnvXzpiME/Yj2HvwjTn8zcik14fSgQXqv+R24dg/K9lN4l
gr7ECyKjlHst6dBsIwDYICZRzF2g2e18M3qXmT5TNVCEVDhSvk2TawLqV9u0OiQVZBDKW7xIPOLC
FqPNShw9H8WDxlez5xqKRGbRbldBBNtNukiGOMzj4R/sTsN46I24KrEqxP0vq+dSPdc4EOdb88eE
meY3RAusHMTxrVX5M4xzDfXPyEWn7D/kGebPc8qGtRxBHBSwoTJSm77b0NUW/xS1U8sCZ9GgCwbh
L/lB7h49uHjMFKxf6TXphNTolLeXKftC+UW2+13FzcIT1LfWvsQJ2leRG7bhKZ3OGgvJetlRSvfc
wJm+DcnzABpUBV/TMqBUQYJNgIpxkt/CFvIe9m+gZ0ynQej77/xanE6ugL1OE9clvh5uDgSG1dqX
IRJxPl2xE87DhXUciUbBwOrCTTrofN3Am8NQuhvX+RBiNAndRtoaRrgDH6MGx1Tm0MifZfA5KR91
5SUFHUO3NywiCNn8go3g8ELGR/DUE31MmWPRxjqFQK1n4zbiijA53gTCHxlhmAlkPmoVFbOmsFgA
VsgOOvRvjcFULWAbIgKHNRnv48RhbSnVgGdkl8qoh1Un8Y41DNLUDFO+M4v7mK0R0CDC1YINiyxy
KyPFbZXvLMQAjhopSvfC/LvslMPuXlxpDuzK4pKWEUcb9b62yGuLbkpprDpkPzMDB/SDmIhonCGU
ES9huHrxXXB9IwIjcvsghmiJ+50eGgcVuWbEaHeGa9uqdEbEbhUqtOBjNG1FyLtZyIYGp0lNo5TE
DcpTZKPGdbYQ24W5l7LESnWnEv6GnmJFYCjiBI1yrOP8Wut/PMidcOkRJqXMWdlXBeU/lclLv1iz
CnaF24Dgj6x6T4OOWBdWOHLntDXAtjOxy24ofzXjw/BfiMkSejmCYFtj0Y66EcYSViH8FIKy7SuY
/a2t1+flJ03ok5RaWAst/0xyYfh/SsNW4ReQJeq3+hTHrlSRj0YPXVQLX6jDnSNNz9r4l6nXWvtn
sJ2Wg7OqDavqZqO3lSYXJneYn+GFSdDxIqfEDwKUhfmIy5SBxsdnil93uErJt4zhcLNGvSYJHxyD
fMnGGKqIrhUBbiaaaGQJg9odecx0l3xMoYb/pWJHicFeSKm/j5sQ0e2iD7W2hGcFkKTRSmtMww3T
a81jGRxksvGaP43iqmzug/9OrhiJEwws4omzUoYPo6/zpYZS0aLpIbUmO97WJEGRbTTBgeOMwLsD
PMX0HsfMQSz/fHr3ZMRnhHmRXbkvrgfFdytcmjoPcSMzCIDqw50sTOi/px+twwafIBuqljcGLReN
9zS9ohSEIof1cpoRDcYCCVXYOdOe4bKREX+KGjZ8b3Nf9OJBJqiXy8OC+UIgq1C+S3p4tYh6OFSE
ldkgQZnKQv3UCLQdJ7q0dA4jMr9RhInaptmJIwdyFBCAV5HDLLtuWoBxIqCicVk+v8SZJ3QdDtDP
BhRoEMZy0EK58KUAmMouYf2a+wp26E+u/7FgCSbLyUEwzuKtNwi4pDgeNFwPh2A3InRM+Iyrfgs6
yzFCpje5F2bHSmK+rr2FFYKzBB5ih9l+BHEoTVuTA6LkP1f1LyWTkJ28yp4CigSC7NSN/LzladLS
gwkfZNzk063ncYZD1Ld7Q9sSDJ2MW6wZWsc0escV2Y2gN9xRcmqyAK0IMHYme339FCMDsVfj1N3F
DNB9IXpgRqIkj7rm02detZXNbjqalbkREEb7BIEmGE7zlJUX2lA8a6JyEUXMal5vELxLGMC3wqG4
SGvg/CvqXugtCALkx4DbpnNtL8L8bXbH0iuxdcnCdggXQcECuD4p6TUzZLehgtYMYDvzI0zOS1yf
zoc3Bc84/GZNqAyX1mJICY8UqknwMiibS97doPPXOYduzSKlhjYpYs5P1vydqApSyFyLYnNsHYxU
FZ9ddVKJ+SXujvd02VTOxi4yuCdqm5N64v+e0/5jERGnvexkEpef/2SBVlW/3aIbPgwd8AHh2Kiv
en4f5xsWq21abPtyi4N9+T4xX9KTS58Asj3CxOKOiYJDTd2l5OyscZiWjDTS8DJ3eFuVR4/Cqpex
ETq9dmb8Gc6jp8vHBTEBCiUhSfOPiarfiW7DYaz2HhbhVxpaa9H3OhMPdOuvTdGdcIIvgNp4My0w
pYOYbJT62Vmjl9YbQHHAos2YhbrlMOIwLRJR9B2mELO/LnIXFGuAwWOYo+VJ07WXhA0h+BrkR99x
4sMmf9CqsUka6IXKrSIBIEkvZA+FFlI4AqDrY9p+ZHPED4X25J5auOsi29C35RJ8Xra7XHmHHI78
v+sPvgErBEjGiDcD1KXFEIn0Dxo7VnUMOEzmtuURYZKkHjP8ax1x89oZHw20LsLIw2HDHypyyFzz
DTWKmDHcH0C4XxH3Gvgz0abE7b+2YeMLuPNZg++UWNvzRgLLgIbPedPDKzp2GKKDeI+4QGbBEvOu
VTFPDlTwI1+GT9+gCAw8VcWN8cWNC4dt+kVMSktN8seIm8JMd1xjJbFBLj7gbkfqtN78DMP3qBzA
QVrUJzi2EG/XRJoSTzQgC4W2f2ilb3VR341eI3llRCFG8TmBGSyJ6yM2RUFZcapLh9daKzxXk6lm
vupuTxcV1xAs7oaw18dNorh8mskec6c/MCPIvXoc7WEgKGz6KDq6Z0It1FBzImQEY0HWpasQC9Q9
6x7t4HcKdScYKfs+Jvm3THYRTsroUPIOk7Y+NLltGDeK8I5w+9SrsdT6seIqJYhZvpqMKeYqR4hh
0PuUJqLQj2o6ZRIkYpbgPc6cBMtPnM0u7I/VMqezcmWnl7dU3ywS5pQbRaBuN5i2EMurppdFB1ZN
6N/NHwmoNGaRLDp2xQluyEqJFtTWwRZCc1UKu7k317avfyCb4empUHUyZULRk+CJCEwCPEhlMONd
/6ralWpeK2aHHMR+9y8/ZIXvFjn/QyQW6psZh8Kow+Rj3EP306FIfgwje8KRdXCE1ohtZRHei+Fb
qpAw1RGrUMgIHfMx1evkM0YyqiXbBL7V4xcT6+Gk0+3pCqU387VqIUelidtpn5UfOJokOl2AaVMc
nyUSqSl4tSClFqcf9yyLqQGRADJai3+PyfdcPGIsUQNxJPOcMHbhr+V2qdFKZd99WNMmASsoGFVz
3HFtkxf8zNoF7zY4On5aCfuhVSALCb4iPhHKO1wJmAeICge3t1r+UlGGp1kGEaHPjCHgvPSoBn7T
GnWpYmzIP0APDfkAL08zebV1Vhr1PI8noeCkYTkvhcVOj40j3CnTP5h+9xhLlR8QQwpxTEyuzL/0
Vcr1O4EDxKp1hKoYJPSpkF8SVT/kFZ6WyhaN9ZD+LWFBQJ4q9QNXZgNeVFwkCeHKlkp2qdsA43dp
7ZplgYLpHSTuiLRwyd31Jtxqzd7qsLmQLe4tFnnwPxRnLKKsiqwUYBIYqvMdHn21Zz0ZccR7M6Rq
bkOo9vFd73+G8FRoOAk1gwkaOvg2tTukPnHPExdspZLJf7GWBq+fJ6iqJ2K3R7ysThS5bcnWE5oS
DyjVvPIQHgkW9xUQqm8+DHaBZucWLNfwWMIxjt80XL5Cy4PrkopdgtYBfh8zoz7NVNYDiyjhr8Z3
34Fa3Je8IUw5uZC/7YF9bPKzbsNdItj9vCk5KmLsp4kiOePE0RDNMuiYN9Ldkuqp17hXEL2VYM0D
Cj7F0Da6frVi5LkcfBWP4dg/W4AhaIaprKYgpxdVwUNDGoy+RAy4I3LOZagek4kDhsrWp4qOE02d
vMnn8QhGXoijXbGXgelI0GNTqSHoqrya+QKXAJVhKqQKFUwrJ3tg6D+3DInC1OsT0an8xkum3GPf
n/u6a9Q1Ewlo8RU6j57UHpCATliI4OiWAUm8ggSmx3crP/rmh09Tyn82RtxF1BZgw+JEvWvmF62j
grLL6jMp+dtilOvxU+fy0VFcmz6boRhczay2rBkapm8iomf/R+1+VXD+HfylshufIry5INZdibpC
vkbRB7mh5YfoPFK6udHjPzKlKztHEuZycZaVrWWu8K00a/Rv62zYlmegmMJ3l2LvthtPP6ZI7lbB
F8kUijt8Rhax7Cs+KPSc0MRW4UHhhNyxCrub7AdQbLD5xSOFp/AnxCpNJqp4627oG2V4XJuYsSkt
MifJmunHYMu4C/MdSyATBgw1OTI/1/jllVX2Jh/mqf7hphcoiR3xndkn63iKHFtisrEGH2Tuivf2
F1tIsDc37WskvWmFZ9enTOUyBIDGRbpeJOiQWne64USfLmi3acvB0ekMs9aEz45YGJzpzTLdzGGF
oGMet8WvwpG/FzD1poYIxPZ75Q7s0930B2hLcgWE3/DvX7PCbj4ZnqpOwl1xgSyNkoj5jMMsTfnp
t+m5AbdNHhriQ81Rg7XbHhRsortQQk7mFqsjJgfZUZOVuMsBPLn9v96rGxtHLVHgtvAevRElycVd
3LDJzh/i+1hvG05PukFaN4qQD1YHFYanb6vw1DfiGfIQWcC/0uOXvRqntlyzm7P6lUD7xztgr4I3
NDkyMyA7E4hSslloi+OGEkz6hoDDX6Uih1B3evatmg73HFXZLDlgZng6In2f1CeYXcleRlODFJSb
kooo+ZV6N+qINuTsxN4skyuyoVLvsQUzB8D60sTHqjpEeItqDFdIXe1m8GIF4tfGHzcuP0SsHyXx
luvbRyrd2fykxqbXAceRqOEOjFVTfUenixgXXY6jVSPEjHQ9EHcAx8IVyUCvguWrpeAATtbjf7DY
hCqJSsQjSLY+4m7Bx4UGXYcxo4WOVgPJIfeq1+SLmgGN6ZyUIOtJgBmUvGnRlxC2BGQ1vHvT2Wqg
40G3qqg/Aw63i1kDL5NHACugrPiuTPB+35KKGRMHkEomL3u5Bn+UziekKvsuO7k9BpaIDwjfE5ji
U0wasI/2DenY8o8M5xsWC6qP7PmcqrT7uNLjnJ5+cVSNiReHhzp/xB/tcEpxFoEiqOdbW+zAzozR
ea5f7NnSGj0EzfZMryPnF1YGWWog7WXucwdHzaiHc5hkT9x2ZgIRgA0YA+RKu2P2xdRitVhWOF37
Pz62NPuYNLtOXvPAkIlSSOQ98AsFoCdLEURsBSEBSijcBzzRuAX4aQpGEBnq8bF2W+IzppFvEdtN
7Y2V5faRfCec0l4OLnX4nJJdQwU94Z3wIzJp/J4VlP+bo9+xeu2hV8JkZ+3gEnwix1hQy6XP+FgG
o3y3bDb1cjPr0IdqSbRJInVjf3goRnVEGo0BfiGycbYxBEWf2ev/cC+S/DLpZMFuMSApmjPlzmLj
YfXEVonzGHHYIjI12x/R3PMSt8wekIP6L8l/9c1dlNGAoLG7s17pofDK+yzltda/RjJPzKPKhxuI
j4QUDnNXUVPGt948FsM5oRKcsvfMIGGHAVm3t7JjpmyG5C9If+m3meD25K6D3KpOQceEwLyIwb9a
mN7cgnV5wNfDaHxq3jADonCG+73OZnJg2dOFLrzA2UOCsRIr3IqozZNrDr5gACOPSWURziSRiDST
K8xJBmOti8rJKi39HBjjVgbkJsyaDi7TpCoDyjDACN8GiVIxGMmhoU0wT/tqAyqUTT7Tuz5dSN8N
3yC1WLbEkpdCjdDLAlKhYaCMSm2PwcIe9L1FyzTuOVsYzB9y48RItBP2I9oOWVI3inY3Y/8DgqdX
pvpDiTuOLZYALRMQexQKRqMYChgZoTDQU+qPEGwvM0q+R4RHZjVU2H9TDJ+B05JBxIgN/Z/1D1ha
f0VROenn9UwGpLg2iQF1ROSoe1s33YIqGS0zeV8/9YdEB0fMkU3NGn1n77CZsHLXH4GwptfFQvMJ
f61x7FFydbRomL5xfvziKm9/9Fv5ST7PeCzhNHVOjmGX0Um1ZeUqvzOrG2SgUdTca76/3r8hXcD4
3CyZ80QxbbAg+owA/oJn9b1WvhDkJICwf/TCHnWqs5W8V5aeaQ0FU9DXFdx3+kmqDyynLoUy3sLs
Xvk2MkeU9hgz9qCTyk1QbbDtccywcnNnCpJ3KCXptDM/qVyM8FfCw4g7kLIt3ui9G5oQ6pHTryLt
iIO7QjXUnSc6HR2ikCVqx1pZ55Ir57+828DNacioTGedVupbGtd65vY4OXS2n1QabqSdJ+CSnNGD
8SLehXpuy1wV6bAHaIKM4HbaydUmHpzCZ2jBrdGdrBRplh0b66lHPeiZM3AFt5vtCjGQv/BEipqQ
JaQ8WVBVL7hvXWxsRDnEWc7Fo1564dcyqHVxPWpvgYKBHEF0B1CiQYSa+hQEdfUgMJCtFGgurd6k
bbavFo1QZ+XwcWGdkDtUBxe386kvKBkhCApBD1VUICKaoWtmwSUIkLIuW06OiBzj+H0WJ6/SeaZY
pEpo0CZkJ4ZB9noJEJT1GmM5fn3hBKom+GRKZoLMEPhjBNVHcXyZFVRcGHMqi/mlzAyf68vUn2Uz
sroUeLLplbL3aTxK9KQLm69suje54WYq7SYiBt50fBRw+oCm4KT0pCQzZLuaOs8U26qeIXKlz57e
9bxOtB888JD12PF+lh1SKopEIoBgLKS3nAImEaDmwboVONKnrRQBByERKCneSp4zeVnsohETw39j
9K1Y8PKY/LYJgRf9D66cFuWF1txV2s08qvZiXDgZFiPFf8DfABdziPG4JQYqj9JUHIK1Yfm9q5Lq
1jyHfUuMM0sZ0S8OflKSvjgBaJhp+pc90iNWZgdA07kXMyhLWLwxfgYKsrz6lIg4RcTMveUa3+EI
48vHktkyAJY6zADLUcqWMd31QGUnam8ux6ZHpEUlVtJl84rHLPGDOAC2pPMyfE2wxi1Surr6u+Zy
GhAEzCTeiMBoVTjsfWKuWd1Qa/yplHfaxKf5CODxmypwV3B2rxxqxmTThayLGKFzW4bPTTfn2y6U
oRejBMPhLAJZx5MtZboTQFeMVGMn1hrv93QuFm8O9XTgz9eQX6keUo+poM2M8xJqGChq4EMhX17M
JKAMjjJGApNUixL4maRB/GcmR57woD5L81aaPxGTNjuvMSKmyd6aeC3QpnYBtomydhkUI5dWSCvO
sXaiGfiwcDOUIPIChEsFq4Z0VFm/YWEfMDbH1JdxsKvCxOGt3utR5GiLn1dGQhwyCSenp9B240hR
hx/AoGYwhdOMX9liQt5hsgTkhY6nd6SCtz0VNnpSYjosJGzfG9VWyp9C+deICPFH6aE0p5qNnBz8
MyOiDfAKK0ymJk7EyPqbIwM28NKYAC7p7pHRg/94pfgydX5QJus06s6QWh8BAI5Y+QoZd5YB81YC
wqvogzySlRB88ZT59W+icFZlS6ABpdW7CyoyMTnbY9YQS9uS31nrZ4TcRkQF8eb1euAKeAGZYazM
Rg6Y1BGiYfTbaqnsUAmIkr+W59QWqoat2b7GHCikpmtJjwgWbZ9/hKy0iu8qN9bC+E/lV2+4CTh9
Iu7xcJ7XKgU6sVJ0dK+8+xM03O5savJYIrtgwUSaBDkh9NS2CrkVBpyZAperUAH9QNeOnqvQw73K
xrKYGZQILDMNGDCZQcwjj9uQHLXxoGAbn8HgstTYTiCxm2Wpt/jtRbcubCypZ6oJo6luQbTvi51q
Akvz2QIjZXQYYHs9q/a64TMdZ3plkiGNnwkLQ2FqK4OHN0QfNbHGHnt0SwP1vIwNfQ5CW4noMJvC
bbjII0oJs0+OhP8RK7mYnr+I1HBgzBXcT2mNBERKDHUvR+I2rUL1Xaa5HDjKzIR2QuyxhEh/AYU7
oStuCAJgaOWDoV2VSFiyv30GM9QTFtmbYcFyiq0XPVr5hbO00ox9i9oCc0JEwFNt4Ngw0ea2YGDF
wrppUqyt0QXg4DRYnpUxjSNJ23xB7LlUV2w+RAZXenTB+TeG567fdvktFjcxQb1ro42AwyDd1pOr
r2qvRgVTktb6pmvxHhvDX60paIfzEaOF3F2mhZkA2d8OJ/FUxJa2strczWtNgg42u2mMIpBkYxi5
NIaTVv0KYbZlacI0bqiatZIhT519KbEtQUjsViLfY1RpeKqhw0XEU4TaNR8mpgicYm3aPRIWoBu9
wq1LFNUKmAMf1tm49T3eWc0Qv6JOQYSlpkjDzmOTGLus+mjGsmeOMbLuEpq9QoAe60agtyY1VkJh
HLZxvism/y6P4VceVG+yhi/HLyUAG4InJRZPUOgQHcxQv7f+QkHfTEU+0QuWUGVYLIvp8i4jamrV
1E5nZo9EJLoEGW/apP+dKyN10hAvmmyOv2NQsmBJWOSjn5FHyN5EBkg15X1jDRY4wwA/bmkgSWE1
r0uuBeh8BHlqAWUh6FZnnM4rFA+nCqe9QDGJcqRviaGkqkoxqiDPJJoTxIrFjo71fmp8soTa8Dcq
ytnvj0SuByUZDESEmF/pTOHX4aVBphZk6tqPUg/o1aDQsPwgwB/rIxDbJr4Ty8dmAAPhRh+wxH0i
raIfIgQGsgGnArq6sDxriP2UFMVYfByniyUDDgyJxZH+qeKmZXksQ5soM3+TiCVibWi7UWaQpkM9
UVhXlIunenShcyrJd72of4bSXfIjbTG+CMy9Wi9HDWJxn4gSJtgEbph1XG4U+W1p6RhjcyyH2teQ
sxM3EZ4fNUF5q7j4c7RepA5xJZTip1ikaLRq3c16E51JL3wzJsNF3JDAQ5xDDRfHw7uF1DAym9/W
006slEqZOdt6CXIetvjkimErcU4UKGQr9RknH0J8h4uBuaVauaA4tApKMbJsRke6/hGWD7KqJ/0B
SjOegTqQ8VpSeIxEXBJgv22IgJk5bMXmFjOiMuLQqzH0OwG6ctMsgP4EylHEMeUXBbbZBlL+GzbC
KPyoor8qvoz6bqAnrvB4GB/cGl6cht7iikp6tDJhbQvlth6fMdrCEZF4Lx8GhqdK+0Esw4qEmlq/
Lv7JIPIkPKb92sVdf8/Gcz5fkvKHcXCjMDPCzi0S5ClDNz7WJDAGf6xqdW0410jNWJvoe3OU0Oy1
n0ai/JuG+mUVIurlydPj33SGI8J/gXSZR9UzGgg8JHk+t6HZd/bMHd4O72pxG5fCfBEMx7hlQ9qr
wrduWHKBYejHuYmIMu0g4kgCG1FxnJObLvyI/LHFNsTInd892c18hvIcc4n14OcJ9/BCNF0g1jFZ
EL2JwB/onoZpnoRvo+zsZjyi2g2V1h6BgVTAa7UrZd0pJvA+vScwfNtlBqgyUQyFt5YRc4U9D9af
BUsDnbsg/mBlSyVoOyaAfA7EYZnkqfiw0Ny0N8zwORDwcfoXJg85uXTZPZkjbGSaLcuPmh1A9U/H
HyGca1z9xKFnP3H66q23QHqocm0D2/Q1OFiTN1e71EDgwgQ4mDHi9MKpWj4jwUuHX73+VDUu+4uw
hFmZsOaUdexWFVvp+AfWCiW2sas2dfOMOxzswneLt30OxRUGc5+IIvlXBa7bvXJ4nWny2XOUiMhd
VcRuDT2k8kZ0tpuSC6PU9459vsl0ExywnuwjlvV63+eA1iQoAiRyEEWEeherytQ9hsIFD7PB89uk
TIW32Fwq0dgh8W/Nhx+fBBpKFlRizFfsMwngC5XTys1FAWEhVDXAVSit0ShFRNSyRsE0KiCgiL4K
fEcivodW95gWz8WniZcSlmHFZnBn+tuMoBZyVGs2v7YcOAJ+HcuW0IRnR0gkLk5sA2VDxjgb02cw
bwHRkWCQxB7/IODDQGxtTIGjFy70xUpxl1yw1GXRDJsLtXbr76xqW2X/JNonxJTpB0lUY3Y0CCNK
9qz/psCtkm3C7V97MdkmI3sWxfieYSK0h6C5Bf2v7edep0d3P9gNw4shvF5dFKo2jTcPaPDoYlZi
eI3fVOCzGq/SfIdQExIjacvqvuSbWpYwErP2iGus5Cmd660JH0+Aumi9qUi2cn7HHg8iUb6FsuX8
nkCcS7hMFGIHuEeYCafo4DsuU5Ct4ggOnt88QyFfnhKJV2cf8nHL5bsh/zXNTV5mzU5O/SP/HwYg
XBUhOK9cgG9sI1jeAL8vit3SZaLToj+ZfTzoXjVtA+MxjbeJMI9Ya767fY1NApNfBPQy4KYjWwlM
qwDlPOh+B7O4SpF8qAaUUJV2UWmkcJuZ47aLiQKQ7V68BagFxPg91NkNU1ECL3CQZ87BFz+lYh39
SvLECeP4iC/7DVPPo3yrTcfs9jnuACU7aTjGu84exDcRQIuOmpqwF6aj4k5rj0L30BRoUdvWIruW
Yw19e/hXAdhO+fZNHZcLFKjABLvPJTij7U+L6Brxdwm3wkJYHa0Lka4apVO5MajW0Qn7kwhKYKkf
6dSqXcuch2Fbnb2VIJrbpueJ4kK8W3BahMQdEougnYwaLSKvsmMpvWkIs8vqdFrleiKC+q1YxKWs
Gmak3sgmehmkVBRQIA6WkdvFYrUz/NkNQ2kgKVytXSHVKBOldpPiDB9krkLm/WI6I7mHzWcJ3wt1
C24Sw9YYYcl/TJ3XctvAlkW/CFUNNBrhVcxBJJVlvaAsh0bO+etngb4zd15Yli1ZIIHuPmefHQhg
ZwvfDzHZfzO2eoW5hz9txfOfIulfOKnfwkF9lHLiUwmb5x3zeUQdxZPG7JGSHBcAQrUvtv8Q/s0O
UL2hdn2Is0O6Rr3Ki73xQX+oPkAAxxf91mdrSmKJYTi/fVxtQZIHc4eaIai3aEb4RJDD+SZl/rYH
KbNW3X38ACrn+BvMi1gC6XqRZnPNR8x+EBBITKMYEY9rxLBwmAkbIysijwn+WzMAwoszLB+Wogzv
KBh9EJTW8M7DeJ2aUDwe9Ifczi7YC7KNU+kf4MWUb8FiQL9BJELB13Ct3kO9JYVN/Fkb9YZgXMTw
/o6Ly7lEdomlr1lnf6ufMc6qJWmkK6iC9SHAA2/aTNAOiSkiw+Fh/L1lPq8JQ3yz223r7bLaOlXY
A6zgcTF5gvSFnUp8bsB27Zv0HuSHcXGwKnRWyMAZjLGhEYCIYb5ICRN5sN46azu/dk9MUqo/CLOx
lagr2AsPMaMIHtIHUGYfXH3d/ypfVUWA5Ar7C+aSf7igpfUI6H2Xkie9ShLLm9V2ZO7Bh9atkqO4
yS/i2Ph2huPixwD7xsR05CHFxhm3UeSCK0ieCDLIY3fRU/Q7zHkQulTH+tskut14QIbFR0VpQ2se
o1LK1ohYxg92Myh/GOKusmSHDYn0HyasA3HOgxeMjxqPxbTgFzSwcANWbb8F5a3shWzlYfKj9+78
vPi0epsS3jdOLuWaH/OXoeIDHK6lWgMVhl3GqA8nT/cDIqWat8473asiWPFn9GgjT/3NKLOtNkh4
XJrxhEXJ/IrhEKcdtp3JUwUDs9sC2lZH5weFDSOG7CeC+EMUMqgBFF2CJ5PxYZnVY91B3Hjz7H7G
n0xRsKb4sSyL1+rLBhBGTE5DH2Phih4Bu1dKDKKp4Ne5lGbcMuB+ENrfxRd3wOz+ws5fghQj5HI7
Sm0K5wr5C1yNH5Diw8/kj/zQb9hOti8ZkZMPJaw4doClsl1CiKNj7GxoVnD5xTurgurewyVYFT5l
DZDK4inQ0IfhPo5SL1gBAZOFstwAh2Y3/sXhwjwh/MTCAe4x3lt4vK4Gfjne/fDFNyZERu4aLk3g
oCbqX54jKCEPCf7KIJI8o8RbfEJRYGrYqnu19ns8gRUwZCp/M3dlwT9zIhx8e4fysCi3NN2uuWGm
PsTYBD8s+NuKd04ayAMGwvw9tmusX59VRRPYrcnDIM3Vw00eAi4J1BYZtBvD3hOV6yQb6Dai3MJi
qGG+y59b0BhdbBaXP2cX2geujhD5Dc69GmJGYe0l3QuZc+6KCLep38zdjblC028QH+8Wac24QmvN
czbPl8CCwH0zs088AeAE2mRLcWM4B3p5aOVe5+eE3qkdf6Ex+LutUwyegb05jmf5PWTHuH2J6rfC
n/A3YaT3PqPO8bL2VRCqu5rxr4NkCSNm0vGxUfVF3nXfk4khK5S+yQ7XU2nzIbc8NIyPbo1Otz0E
u55Rk+vjRcXccAy+YSh2uHaZqG+2eR7gJ3VEWmBUV6/9VgQZSuJc5wjXIRyG6r25pGk2IAjQWzp9
kIgfnfZHZ6JnD191jy1+CV0Y4Vd5iPXNLbEzRh8Kb6SiZmznF7JtwHYWH6pNEpzD4W8EPWxsD4kJ
IxAIT02ETbY1GMiuc11KMOj/aQHZdJQh8H8PnGjG1S1gDip1C4WgSZtdJygbVIuJ/LTt+44VOSA7
w7aAyO9jgt68aIc13gIRHMWOdiwtQU3CSx5dTYIu8NW3wIEi/91xWImgARmw0cS2L8wXZGYeTSBi
2LJR3+UeO0YbZgL4duMeGtDEdvoS8hfKTEBxAwoiwwavfR1qlHJwugaNO1jybHb9WtgFEtm0/93m
BH0GY/cZjmAT2ir3Wd//SBt4uFYHU0ZFuwwsPTGAGux5X3slPT4lgM96sDE35roW9f9kxE+yRmYX
+fJnMkEUkYTcNUZ2Dvvw6kYSBDPEeKYn5nDSxZMYnEsFbdMpIMU3qVhkh5xe8quffnuUIFlcr+SM
hVgd7kuEAEnJMVO06HVix1zXbYPnxADjpAnPhsye3GpsKO4GRENYXNRDix9DBcqQx3vPiVEHBXge
ZzHOu+GAv04ZX+chuNaF35EeikVQPPkfRVZyzFq4xWQMXxJqGJiTAHwBcvh2IMwK02NXAj6llXGs
fJvBlepwE9MJmlifOrNKYnG1nQx9hVlZNG84vikv/yHhqFBkHVLBdp4hQerTCU44I+tOMZlGuZkd
4hiJwVDX+oc3Uk1CCBidIMGp1cELQEC1wH08dGmPciGyw6jRVtUZT0P3qh3WX9dCC0Oa8V5VETag
sv0OdPknj5JTU6nPTqTDsU3Aq2IzO8zo63NrwvdCeHsLins9EEJmOo+dLffST3/G1YecApAXY8Gu
yAbxKkazGuYeoMDwEC8hAbnFg+1aV8e0vxiQONtalmgLUTLHtcdHFNL90cbrjXYwca4icauCkCIo
wOcjndMXuNGDMvceSSG+x8Hns3Qrv6k2iSGuxM8G2MthZV0CNhuqRwfIwMrKi1Xucj06NT451KtG
SObjlB12ELOAxw/0A1+anD1ffKTLNxbL/1iASqaBGW98cCyIRNN3EOe/giL4iienOTsZWWkRLhxI
Jqd6KKF5UfE1eKWu3Hm8mlP0GxtcHJS6CiaW9ne+BeHEc8yGxQE1G/ebeGh/KNP/DkbnFhf7ZMlH
AD30qbxYZeVQ/u5IJEVYUmnZwy5OP6xpaRka2qGAgV9qP3mmQzHXDTe/oc6wCpgUk14OZ7xvPQ6O
om3pGxG+cEayk0EN65JpCVl7bVtYc8tcpoxgwLaouIWGd1GrJTZtKC9OI0YCkxHyeS6jKLQUz1IQ
bg0uAGpRmECkttMRcInjiGmR1OtrjqugxPUnYOYUHoTC8bpNjd+jpeh5HAxBNP6COuV/6wKEXdJn
GJ6Xv4LGJ75CwmP0DSwQ/Pa1NwUIX83UywZwkHnkkKsT7mKYqsMMU1TXy8CrwNdxSH+1o7vSU/vZ
T9mn1QQf2rLf36rM/5OmQ30Rtns1G/8zcnNGszMV0JD0zOKD7VR6jy7jIqLwIC4C+e3jIvhNmslX
XsHKJYfU7mhsLcLvHIgMoipzhqd4lkb5Z6ZKEucYW+VmyM8641Hn81PUHYvR3Q2MwWowfDHoap0s
bzdzCDGxI/vUJlT9E5PZ2MDav3RfHLs+Bv1qdKggu0yMW1UctV3TVpuUOjU9WJH6vwOMxV2vPIZ/
g9yyNrON+0FFhZrlChsXBbAOncCNzhnS1wc4/cGIc0DUYlWQe8w9PVVsVVlQE2KoH0Ter85H83Ew
GU+x+cFo8/zmr1EEmoJynPFcJoRC4qPhFRWOIF61S7viMafhFBEsNmwtZ+sttKvz2OmfMRFuvU1f
6kE9wpwZGqRTfcqalpB97cuf8nUp+79VD39Zn0XO/lGmfzDozAx699pEd2pJxEJxlm5tk8JbO/PT
qEG4hpaOW3Y/R8tiulzm5LYSNBVhUKijoVjBmlCHBDgdyuP4cLOjNWm9lLbdbwDxvZ/UP4dhH9jx
e1RaHe4P8Iocu4HzrAVO9XAJQgExMskgyKNT3KWMlsyWw6lRn72v9ZrdiUAdxmUo7yaMNBYbtvBF
tQHmGaqiHGSCqQT6nABhUm6SRKpwuWlaSlzRhGDpxrGczL8RJapjtigGY+dSZsxNDRubxMhmjxo4
yMlVxCPDJhGalsAzzBW1iU3AhQfdL/wQCgvmoseDwcCAUmag5HVDmPNsp5/cHRx9gwkDKI5NMbzF
8fwjreZnbxj+mqRiZUN27kIbOgebnl1z5Goz/eFnRfkUBHA8Z9vFwWOe1wM1v2uNb3FmbDuH0WVq
07e4WqpHR7GF+ywgTrhgsVFF4WFbQIJIvrzMGx9MBUupYqscGdCshYD1N+rs5OcobBIxq5flK9vv
aaPKYjw2uV3jGapB9GEDTDMHuCsRZ5cNtmFG4PwO0XsZvcxWpQiGnfa7JfWTF/zoiniQV102u8Lt
zNdhqNNrJ9qXPlKjSa5w2Fy9fhLPngm/K0UJuvKVv++daPyhmuS9017xN1K/68rcuRmPVF94wVPO
TrtrI1usDFj7U2v6j7GReUtH6uCDx6bB+PB/X5zefiwTtnLLzxjo2wVGgyr97v3FW7n19XfjLQ7i
10rQ/PnKDJ6zEK3coKr4Z48LbTWG0wdB0o9mA/LpVAwsXSFgEhal6R+tKHqr/P5K+VKcKtv3rnlN
4DBrmYmH6/BomrM86JZ2qk9JEAlHiUKLmsoqI2QfzEzaPMExU1r6SQsHIkVfYthY6mmpo29j5nMY
Z5hdaL9On5wMvVY0k+2p8v7bAuZqSj94KxvkdJMqHagKBoheMcyEdkODMkNajeUCZsMxMWFlOrBJ
3mLfnz7hDkAOI+XNnJ+jhCNYecN4iyaTJLNOOidoUfYlai1AyCnVSG5UyNw+IGmJmpiZivXWBL37
nEbun6B2o33r4LWd9y1oRNuL79RxgmcjREwNngtpkArs6X7vCIm65WUgQUfdP1M74YJkZxK4mwYs
bkdrN2ec5VWk/KuKXosmxxxvTET2NOej8WZ6mHRnjrVpkwwbCVgoJ0K2rqE91+dynBqYSgjEhtY0
3mc2KCaydX52ZYGreuQRlUGoqWiqadXVetwYJak/g1MA9XZLxkBp9OnOq0pSrVJE0F0QkHOT5Mdx
zl4B/NP3ok7GJUad9jQ0sstUvLKi3MfYbd3HNp0BqWmd6p5jsAxmDXmJF1cs884kSbemWxcX6rhu
BUlrC0tBfHsw7APoJke/jBhmCzJguexk60xMpxuIkdNg18SEM5Hy0GpJKsJRYEpWrnQX1S8yoB0u
7ef7F61H7nnSuL8ROpIGPUFV9AZgm/h9SIfp0xniVeOZ6uSFPbfYsYJm23DAHxtQ1PvtwSrKAvws
+mQ/xZ5Yl6yyczp9Wb1jvamufZeN3GSCSZDwSbbvwuo52xlVRbUZxi0HBinbVunAGYq0SYDNGFxy
xSOl6vzYGAiTk44CyeuD0Se9GbfpIlanqeHjJkJUGk58teohvuq6aJGsLc+cHJtiYw7ZKUMXLOfO
x2qie3b84i+8BI7IIIP0XY1T+JEl4sakd3rKIxdIxfC9t0WO14+tSW1tXO53NTJ7aOxG9NobHelB
Xe9tjZnJdgNp6VxP8Hja/EDp8bOc8vltbgkGSKCe6Xz0Pwv/m/K1f+vy8TQoFW/CfgxOA7S9vg7T
jY0jPFiyAr1aHpQQvMKczKxYheA4uoHhX1rmYw1ZI2ssfxfMfDBx5cMgcHFVD8v+ux2q7Jcbqg/t
W/DOxhhBKlJP4pqpbobmOoXUJWqkF+pLd95D3PF3tohznnst6vNopx/+iP6iya1hRSvjbNHXFM8x
INiQtq+eZZcvlYU00w698Zb3Nk2xqJjYu3FGNkbqz2w98KalM96yFrQeKUj7iIjLWrtGl+6tFDhI
DtKFDWeStGNb53qs1cu0/IapHpks2BaGNA3DiOWlpcjaN8r4MF2rIcuqZcq9/CmwpkuT6BzEUUNd
lhipFRZ5EPPoYUrH67rygJKHOqzOKdWTx5azH3IPB7A+o4SFEpP6ilpkGl+1rKqNDz11GxswF7qG
LUTb4mnxO0xzibBveWkVyVy9ZMIeIQC8Oga/rRp8gm9ov+UQlm/GmJQbJetdh2P0eRImMb1w7Fwn
J2o9ieZD7XBxA6yPlyrEd2aQ+Z8h+CvYCZ8Z3aYnD8bHQyJRQzey/olyfuVnCq/wLpQXb54ajBbq
18orsc1yGuNH6mtGve5466f6ZzzJGhYooeGxq0EbYwUcHao53zYFZIM0LAusFoJ2pWY33xtWT2fl
AjvVZq0OdUQQzxyQOlHVZXzjFBRPXP+71U0mo/cu2pW0wE90FyTBDbmkRY2snbRo8g1lT/uUGHBA
uxS2aBQRoZi2FFwJuWNObF5nLFWfkoyq3Wyjau/V2MXIGFZvlwWajAvRP6JuCU51BXnRNZ14O/it
ewvKotkZlPEP/VyRuTOFGQGRc4byqpZ4t7ZEl8Ya/VTmZsHl/pJ0yLtkB6E5q8n5u6+FtARqnilP
lR+c7t9l2A3+NsAwlYUV5myCg5rSaJ7vL+haLGYiiwoXmD0U1ltcLXwKoYiUhcdmdMW7qinetBsW
h9gJGQ5FCdNLQeVm2TDgbd2Z+EXGkNhiDDwm1dC2hoReOHO5VR4X11tjg4ZwfIlLbzorKz+KvBqe
khpgsyra5yCXxcEMYf0krc9x3sER7coNjgYNmY5ReNAyNb+FAxVKR+/Scfda+QrWXdLtnT4eD9rp
blVLQFPn1z/NOYPP1R2wVQ4OcsS8QUd/DM/Sh1KUaBlhj9xCP0X6MvM+M9f7nPpHLzJrTK+U/e/F
G/Mnmba4jonI3tES/hhc0HOHXPYfDcomyzSm73ki+VIptardXn7IxQBuLsrhnNV+/d7jYIoRUi/a
7KgsVDTu8qKH7C2MPDx4h9o/upgGHO9/Eq3w0d2U6X4KcKPWHbxFsMF/L/lYI0hN0vCv51vzxRMn
RGB70xdfcuxQlWL/yIqNjNOSMQKx0SEXhJd6GpwzyBuw/7DAEumM4eX/bSqUwGSIpQ6dcN4vjjIG
HoOjKY7/DhMPdykM8vZZMMN18oI6Prk6YWyjAbGwW6Axi61enqzAlic8NuXp/qVO42hXWynYSF6e
1fIi0igFu4sgVIZZN8DBcR/7skDxtDR8gVAeknNQGuX13jmGT0iYvEAX5mAoDCfQGHeDjYwN77S0
mIlkEeV4RisxEmzhI6lxtQd9pu4QGRN/0LNdbwzcMl1HgdTnhvtk41G+fAG+0z6Hfd/sK93Hq9Ie
D6Xvtud78VmJ2YGdB2+J5bzA8RlBkUspXPR8uGX7HJkuAVjAT27QYOQ2F5g0jFhHdIUTfxReCtuA
OnkHct6W8AUdgfNZqdGd3b80MN4+9E12LVsuEk9KaorlrtFT/v+Xf3+H+s5pK3jrk8B/ZsCmsRnT
/TwjrLOHdn64l00z/cEjmxvVKyOfDksM3K7xqMkk7n9QRK03CfzFJZF27+fNQXEsvxXjsKgY1Kkw
upuGk7Zrs9J5dzM5nlKSq87aRWnR45gpUp+3nE44Myco3vouOnqdpgouBtDqOMpxHQyi3/x4+ZB4
8E0zV3DAJA0b0xRi9o+T7YORYqo/yn7fVnVzTTwsn1M7vMQhoXskqIhjoSAA+u1zNU846wZWzRi7
rm9WldrY02NwzBcBOwFFkfFV5UWzn0XHMwh97UfhJue5KrdxG2TIfnL5FikiWB3Le4IACxIfMsvp
Fa4zYesRvJQvblNy9vel4SHYtpCpCpmOL8JhQOg6MaZiGhmZigf7OqSoRnR7dfyUM8xLOfIlnnxt
4nSvkdPtjNyzbkMHrcLs63L3b+cxe546pD9tGD4mWhgrt2qjfZ+ZTLQM0BRV1cZjMJjGo+EOwWFK
619tQ5fiU0e8dhMAvG166dlShoU4UbEPCeqNJNRHO8J+ODi6yRQ/3SvOQmJdCbJjohKifR65c/cT
25Wy2ab9iCq/9Bbjet7S1jL7Z5AghilBRne+SKjUhELBAgfczFUA3V00Wu9NpU5RUsAZrFMiGmF/
xqlrnvNZYjCY2iTzDeSqlcuXnHvToz/Lt6Amj6br8FNKF89o5WQDGUSOvw6TPsOjoFPQugWOH62d
ZZgqY9lATgLTTnNOkEbYDO/E6KcFXqLjt9MwZG2nxexhqfhlOwssltPfVi71VdTQq+83Phbtr1yo
q2U3xklEITW2Az1rWDjkSNdMfEaTpEJ/7xR8BOO0iPfub1i1EwqnZWvt/29/tQL52YsAbklFiV9I
TFFn3SxaEQ8TltA8Raa+dBWGSPd6wF0celxw8nUbRebZSyd05D6zTacXMWl/dT1sjSi6ibIjIMTZ
R1NTYBhBL1JV+V/YfHpvUHuBkST2Tuss4+6FZnHOm3EzFZh95HP997+1YJdICsK2e499TJ1zkMFz
YNJ0pVYl13ZrIX3tXKaqBcVEMNsBQeUi2/gOpj1W25ORGmKaFNWalpoOa9fwOB9H2/PWChWBmyik
uHa69VSLUCNm5hDaPS6PWOQiZBLdLkrmKz1mdzNTRAhFxm0IIQ+QTKmIWLaMYziFX3iVQh/Novop
rtKLPxJGFXEAr7sR/+9sUWc248U2WXxjnrZfkil6j7SfGtt8RVaePsUIVRZD0cCvEZN3NY7xNbn0
87TJ7MAheMPUJAwpJpvYBHdgLk+Ys/0MaT69oKqx8G8Rgqb+gGMXvFTT1/KtxD6amiryd4VJiIcC
jkW3TTgL2JiKTOqMInDAszOLFVHY03gzKLjjTLHQIyqSB2nmwJ+2JPrJokq9wxYmwyOvMB8zV8IW
ZdxzsL3F5b0JrZOd2Oapay20R2WVECs/i+X0p2cI27c5CK8qQVfw76dAJT7HJM9vTcW/zWypLLWu
cvJ9hSYXpROXbXoQanWn7AsQ5SoxIUAOQJerf+1d2cHvuy/4GfXCERjoEDXsoMqOnPW/x76R41pO
vTomULj/NdT4kdB8xtnhfqa0fDCbYvEatB/0iJantKLhVkewwayo/4yzRnFgYXk3hSau0tZTk3ok
m4AM0oqPcIvTdiR1BdNwZ2n8Q5HgucUkicaL0BCdT+6h43h0bVtd/LAJby5Uh84I0ss4ucXFNLSy
97A+yyPe/eOjY5C09K/ErefkI9L127/ljHEBXjUNMbJ9aZNXZ7lvMLlJUeSo/nesm1gRj7Hod4Zl
EJmauhl2Ba69NcHMiIytmyOwyRmuerFvOgrde1s+9m9zikfi2D9xotVPEd3IozkFR7shbG3K7B8k
1YXYww6skbpRj6mCzZn22CVomzWuo/rgDjNzGROdo8alwFqOIM/qCTQlViHteZS8IjkOrDeG3YG8
0BIKduTGOupotj9UDmjsT4cyTzOMOw3zbHYR2im8PjFYgcQH/QA6Dj8MpgDoTHfct2l7ujcXRhac
/51LTkBJjxhxM1Z99zyVEE/v39vY48fUxwAWzuA9DQwi7+fy/cXvYR7LCbt0P3Xf/1uDWJPN/GdW
CElbW5x1wO4ReLjf/tvd5wKicJ+HEyF87EShY36GYde/OGly+3frrGF3r1r/W7/Otug2alRFfVZM
cEe7E+du+c/vL/Xg0Lsu0ZSOk4xnOFxUdR4Eyzksq+3977DGkfswSm8J+/IV5KPexC2T2jsUITsP
4SOgw8KO4uJ8wZzcHpkRyKmyDplL/WGUrtjZUYRKoCuudR5lT1ahk2fdQsClV/bSPn8XDuVlmLUt
9rE9xbTDpBiACHtM8ZFXMMrdLkeNZ0ivPbgTAxusrHBBxPFiyshaHbU+/Suy4wq70olHtlbGq1HM
zlEUVfrOpu+tslGT3VxZzEpqZe0DzYy1me0fQS9QvOdVIDCdyJKDk3QMXqv2Ma4YMKRTLc9ZCXvC
Z3S0SczqOdTdd8q07TpYCDwax8y+mgY7nJppWzaRMl2I6hArf/HR8b9yhBaMQOmF7gAjRSJJilDq
TlXRnO+dfQeL517kMFUZNoSY6J2JGGA/g+2seEzZL7PEALDRVN6O6i8VIPBOFQZRnsuXwpI31cfT
Rauuh9cmcV6OGkkAh8oOOm/83VggzvWkVKfWiK9GBHJS6cJ/zD3TenZE9VJa3sCkmOId+CcFyxbD
pcGrPGJjO+shf45wyHoOMU2u51CeC9FrYqEbDFaWSUFTIYGNFkqLbYfuQ1SNDh4iFPn13IIArYuK
vIo2dJiaYJhGDFX58/6EU7mO2AooDO1SSF/ZImZaFk7Y/9GlYb8YpYbVrCIPoq4Pu7JjBLi+H+ez
02EkFSM/KkofpsiiDbazwNncn0tL+X8ZfSMjLupgXys0oAURolcrcE4OXliYP9eQzz24x67dmPjB
5fJsTBjp2ZXP1M9WPaGGlEW5mvXhvp7tqYaKuUSDhmmaHhRWNXOs82OM/vwcTnBkSo86qEAWc+jg
vvp2GZ7+odKmO9XbwkTbrNKRUbwdfsWlTN8tDTtJ1ZD8LR+uzx11DSDfWZNesmS8JVUM9g87j39k
WEFymGS+TsmHJ5m2uhUY9PipqB9XuYXesdVqI6fOvhi6+GVVU8VRwEeDedp1zlW1g1Vc70z68dMl
sXv/AhhDs6BvUqjp2UZvwCh8USUxol6VCnGXfd9E82FONsaAHzwQ9XhTza/QkPm+nUwYpwYUtxqZ
JWF+0HzbarpmIF7o6mwaXlPYHtHwVkJkQfZFM589e4b4kSSjsVWZWx9nLNdjNwwenVYddCWz17yB
0RV0L0xVn3NJ1AorFS8/pPbPQvuQOUOjfwzrfrgwDX5G0jERF7b8riwQLcRm4e3KJEB8LUboYSls
22wIKAznOIsxWoMCPS+ATrfgO/c/eRZUrdhybnqEnE2rjLqmt1C86NqSm2KELDZ75E/QhjN0AJ/m
3GWLc2W2F0nur4cR0U2ztFdtPJIvAEwCrbdaCkJjKQjnlrdEoM044A0tFlwKrGJ4uH+jSt30lkaK
qCDjy+1r1swANKTRmv3nAKtLFsRQgXLYRUjcdOAgtIS0X66irsL9QYFZ2iUzu5Kk86gKr4CocIGz
aLrZwsXPqGg5NcGZkcUKAoQ9G5a0L+jyLbHpZaWQpNF1WIWHCu7fTcsLb2tNUKNC4VvnaKoXwO7V
Dq3mqhSJjpZO+3VlPIaUMn9Tr/gOWgoLCk5vN3YZmdC2j/SoIYWqGfKDLxx8mbm8B90XTBwBRzeD
7dfoo3o2akE2owirUzkkJoZSVXgZbFZNzNZjtbSvbr61SMZ9nFMPQcLkJ2tM2NRLgHyLidvD5Lm/
PbQ/1FcCjyAW8U64YXtkIobDj67I/fVJnb4XGHEwZWeZ/+eDFW0g/tiLD0CYm6eefYVOBsIsk8bu
YPTNuzFk87cRZ/VzVUjYFktDlHmxODb+tujVMkZWcIkW2ohh5z72AQGW8mQqVNMwXvxqPPTABziZ
k37iAc+sqcQLPNQ69Z4mFPO1Tx/o2iWZ4KD4GycgXZUJS7/zSgAHt8bgp+jj6nmKgpd+JIEuGplX
eIR252lfA3Ej9varbI+mfryhsi8vXZD3L4OSO2e0zL25nHqQmLtD46pj7HLTAdDkrRw6BkEWVb/s
hrWK7o7+b31d+bscExMy4LCSh0XwkHVFdEAbWDGetQjYwKa8yKPo6qJfL4vao9cE06ld4rY5IIOD
p3+y9bab+3/VdJDI3IiYyakW8YU3ghy0+LLmHrQr4RfnnNjHyJLerYnKnlwv9xOkN32rmawYKo7X
XTjQLeAGSOkKf96DDnkfhYwuTJawCLu9ERNjIWoPq3ObwC1USoY21KlKreIyOQRU5Njyyj5rH+4f
qeTRYyLu/K1q06R3ZyCWEZ1Hd4b3HPmxzaPfYjLFdAidXBaXJwwff5gGyLdXifFMCgX7qaQ3LokR
z0sHvIz0NJlnaP3t9ChCKIhmjqxPx9381k0dsRSDfQqU7VxNx3/OIceRvtxYl9zBm/N+TUXe4kjp
0QHQechHN0XeMi/NqlwM/MfCxb5D1uZZkjzsq3Q+kaUAx7XBCdJINk0EXVRR7X60uDWSdamOqWzs
vVE6vK2iHkltJ3uy8jBjWXeZ3ax812jx6rTyB5lkeh/jRbIPh0VhvMxMdSuTXatpFK3GrW7p/A8d
u2NibqCGvRheEqd/nrqwIzgU6PS0fGmitJoLibxvHGFrdYvfZ112uGvip+GUHCtq6N4r4OyFQOIf
YJ5xLpvYdE0Z3iYZz/SxamDO+pYIDpUBzrK0NsOAQVo/9wX8flLTWNLWW161zPx7deI4k8Q2WMbB
ttBSdxZjPAGSiR5Bs5nQT0gpLqURkbO4TClKin2ksUWDQT6c+gGoHhZC8NgHEMaJcbRxYh4gu+Fn
5hTS3hfLSTdihCqYLJ16qa2TctwGhTZ20Uk7wYbtZnPP+d1dG6qLd8tlY2sVpHSnC8OLg1Z2pKxe
K4GnZ5IW7DNwhc34d1kpZD1kpO2ofQqivZt0R/AUZ1fjEXcCcXRn1jMAQQg93A6S7JjXxrGPvezW
LzSV3LB/GbOkpRTzh2cZ6T5H8smmEBDL5WEFM3rJM9p3smU9vslcIjHjNrtNibUfkjL9rDq1q11H
oyA03hB6Qi/3COkd5vbMvgGSHn5jkwCgQK1J+QCdLyAGJy7Qd1XmEbOs9jRhRrzWNqzNqZXPbhF4
uzzDDnzGODfJy6/IM64BCBmAWfySm1747RJ2YYthbSczIQkMDGGa/17oKbtaBcSjGeMLWi9xdGX5
7Gew6kXx5ngRbtq+0+xdzP3XY67KfUQoIhmVMN6XGYJ2LfEdwMdACxdU4GDUxEY17JMQsjdOX4yM
l820KsZw7yyjjDYbj3nmC8oMTFDCStGnKF/v/LAwEMYT7yX7U27Tc7cgcPXI+gmem2W+2RQmZ6iw
CBTn5kzLbYpj8Tdc5nL3l8pq9zaJJFVSV//D2JntSI5k2/VXCvks9uU8CLf7wZ0+j+ExZrwQMWSS
xnk2kl+vRc/SFVqCBBUKCQQy0iPcSZodO2fvtX8KVJMg2PG6TJpJL0sfTK6+bmDBAC9rU6K5lslu
0DFgHgftPXUVWh5hPb5ZYwTs13Wq5f22KstcPaOWoBvKWx0r50nheT8jtdpPFpIgN6ugWWCdPRjz
cJRkZ7mnKGZs55x7K/PbvpP04fp937vRUe3Ln/YUAbuSpbMyVBqjbVvZKzxszele3PUwoa8dkV8m
qOHHAoz0dqDyWIuxMk/3LcUkU3QdOgG6iVL/4CNaVcgEumrQHjUbibbkDIvaVyFpHs/4qpkSQm+A
uB9rewiQYSSQzRFRM95qiFcwEBfVaT++9x65U03M6aNRnG1X5Nq+Ve0rDLXoZEjkZfcPoGg05zEb
2dzdcFgH9N/e0MwXVnNxHAw195OeicTo6KV1y+SU+kaXL2ZglFs7E+1eH1zavtTVCoHifoZsYNkq
bbMPGox8VrGSute8hxazTBYZ8Hqp4Z7CTHYbC9W8pQR0+u6V3hgNS5M2lJ/PPXv64qTBzP2BVNTg
JeYZvZb+kvxiNU801tz7hyKlZGmti1HuOz16UKdoI1VdhYsXECMtisOfJsWEH8YdFIjmdMVUM2p+
Si98Ucevuo5/aoMN5mk+O7CUB/ssJUKN5hRykWm0NobyLVXo6QN5u5NL8ZPT++dw7NQbo4XwVabl
g0wTyC8IDpiuRKjLZwVBPEzhATArHdxZGKiIJnky8+k1UjCPop+o8fdLjv1S53xzX1y7k4dXHKUl
kK6gMl69iZYEd+hMiGwY9x40z1HRfm6VNMg+EPEhCu1pptvFR5mIFZ1ZZ+FV1aUe8vJ1Vodojmee
7tevhpTrGMQLT/ZgbczppnoNqyMbNMdDlpBOUdeuMwXXJtGcGx1AXraVxaawsJajCpsOkm7pJpnA
uVReCZ6ixq/UpALY6YR41owQet4/QlWjfqf1TFMzDSp6oVinEKYC0GbRUMwExouHmsBwsoGpBHla
6ThBD+0m7+qEGaOhAjpK3+qw49xiNTpBuUsjBXYvIMjNva5O3BCoyIjLSTGCfG9PX6FiJH8OeklV
+aOpK0+RCSxU7zV3Uzn9LasK9xIJm7TbDLJM/Fnnrjx5FebzqUYzRsOHKg1dNBTZMVuHocD93rnN
ISqpyQq6ONcKKVmvatGTrlPRIRo6RVZhbhFwoeJPVdLZKtYX1yTeoEa1eYNZPxybsP+ENiyXEFWn
Q9zHysFQd52hyzXDLBVvBx/K3AVUhja9khPHT8YWZ3a+mDfYvuM4XkQy3YhZ8yFxK01dPHy69htF
kfs0OiEXIbAuImD2pKpKvS1lz3Wlj0AuKFy6vHCwHc3PO+IMQs0IhQmshIChEN2B1bkbe4Kq10l1
XAdupqEGfdK7lPZxoif4bsE30ARwbdcvOHSDY6Xgpf2D6eJ+iA1dzMm2VniX3NEIBjfoW4Xc3WHm
MbKYlesRkMmDrGmF0bVl0K+FxBdYYf0i4mLaKpLEHhRrh2GsgoOIuk1sFvse6ZC5nSWMjc493k+T
d1GHQh67RK67eUBhhW29CjUU8V6ltdtCSa5mgifw/rSYZX+VmhwOOmm3a1WqAPJMzAZRPKwbWtHZ
8jXMsD9bbTo8hHbaIpUDGJ1W6r6Uxacmw/QioErOob73O7ojkPVg5cx4azjSBSqOrVPMn1ojISLP
VRVNkJnS0+6qKJRPXZOFft307w4rgJ8nw0suoIiOupL5aRvPUFa73t9v5ftGFuppue45Qdw3i4Qu
YHpvTuGpfEkV9+c0SS6IgUrsJWUUPBctao/alnkCkTvzXlm48XQ09PGglZP3UpJxiXRsXY94leZJ
5r1BRnfx9d5snLzI8jMrx0wexJikI61c0RBixe011KXE8Gxz3AarJOntZRmx0N6HQnmCuMkdMn0z
xF5MfoPCC0e0rJsOCpHdwtlXdMlBOtO5jYvx3aN9g9dufT+6KGNZLNuKuvO+pHNicS6m49xahyAp
xR2XsVqfHfQvO1A/9ZHcFDgrTAwquGcW6KRnzosI+eYDVdNyU3qyGw73y90YeurDv7Mele84tZDs
5rDBNZteA/z/taM2wVa38U6lMUkqlL6czzyIsK3uKn4qPGIvrPZdI2HNd4fU9gO98w6q8W5MNqnR
Aa6ulFbF3hsxVJk6XjOrUUloY9zh471OkIzN/QgV1o8Xo4wfCdg8Jsitq9QBaZ+JbTHL/hTP43Dt
CGI+DCB3I41ARhp9flCKtl50kc0ZOff+HFMt19GvtDMw4IQU35idAyImHAVB4pbBrwLbAMky/eNB
hdLtlsm1FDW/jVO0O57LcWla4SPbXzUXEeLQWtOHNAAST4VSPoxDFJ6NAtn1n7ZH3tXgghVZPY6y
yNcRGqsXg75/rJVMFaNIHM0+Pv0Z0CQmjlGFLLdYdYd9FGgBPAqXrrFlVGduueqxqbV5xIofbr5S
mirkBQkRcYJh2xz7YPxdSGIbRkz4N29Qn61sUl8nW2ESjxi972YhYxp8WBR2/WD3p7J3rZNIyCqQ
GgoYxdLOKQkAsn/qUHe+TT0RKANircVd/MKVePLA4vHDLfpIA/wqXdOe3Y6WAyM3zHse6r5YWBls
Go90FqM8e7B+k1Gl0zbvwEz4Nl4ay4tsshE97BA80TxAwS5JbOa0kd07f5aGF1503p9igrmid0rO
KoKiR8nzQCBh+SZNtEy4BSg2HH0uhY26vWVghPUEg1ucoy/vGsUCaeDFOJcN0P9029eJibU4HZ12
X5RY8u9bJgpDILNOBCBDVSHoEQoSgOUUxisnqY7NIsEybyFhEGE5bWU7AGN3vRehyDeEzCtUAWQh
DZN7CO7fVRWVySZHgUNgwmPkyucwBDoA0cN6jEW6BLfC+KhLse06zbAbcuWn0ffMyylAEJfwhgZU
cdu8wYHKHBwnhI14vSKLqZiqCly8qu7cIWa6R3cFFXdyKRsM8enkPJYYdephGG+jVh3DhLxMq0O9
VbbSWN+r4JxM8xJpKDF3dGWm4iMKo70emmAeRAbgtXP7PTVMygF2p6CZHue7uoWBAEShmgVXTayf
1bCxd5VJ58t2kHzcd7U2tc+KDM+CES384QzB9FxX1WHEnEUaq3micckbCmjkyJ6vKL9Tm+Ak4U0N
SDQJQcsO9n2KXsdQzc+istJd3qKYNmI1fCuzjhYFaDXF8l4qM5r2AcgXAM9EkdyFk3CKY59D5Xfq
znQuusFPuaH8lgx57Ua3oerBgH5o9Kl4LTol2UdN81x72COTSTdeu9JFtz+0OA1VA+TMXKbey4b7
+qh4DJSnIspWVuQqL0lj0MnXo82fh9sooGnQ/T/hKcHPGqhAfubJTmVQ/HkhhEf222Trmkj87kcd
gsYwZ2Wuhpye95fqAOAQaXquwG6WwZbNOyfxx4AQyvvRT9Ozj5r3sMtRCOU8nlqSjL46iOqnh152
caJhU9wQlSNKsrC6/ikbilQhszSW+i3W2l1dYweHfjbueSrXkzuYx5zKbH2/2eraIbKjRyc2kaMl
NThRUIwubZHEiGrYh/RQTutpno4Xwv6+fzp2TXs5RTJzM+UczWlRBN71sbR2yj+dIBuxLRp7InXu
63UTk/D6p+NdeILBhdUaz6jYm0VMViMtF+3chIqzQ47X02DEN4Unbz6zoLLLcFMLelCu9NZqBbXA
1tPkOAy5udXh6F2QA48raFbikJTXWomsWxIxRXda96zpLexH56vOdaKcBgjMWQ2eRNq4gYXn+u5o
kzGZtQ+CscP2PolFsLarqwdPGa5g3sb3WlQvcKeOVFzlT70s0WYmFrLtKuOkBlOmtpLgGc8h431C
4ukf4sSSTrdvxjynxixqoKWMHTyyS7PJyt4CPGNqmB5bDxVO1TvYJPBSrsuuHN8xytc9Auogof0R
4w/cyKlXHsKY9iXgs6azlFVpBC5TT9JDpgywZ6fV5lXWPX69smIURRUVPpRPHmHZB3CR5qK3PT7T
anbElI9GOGZfRoc1FmHLbI0mTIqFNN7fb4UJjv3BNhjNa9OQXgbaBQQUiGPVQH76c7/LKVL2dCRJ
WQiyfm3TQ/p7q0bpmS0nLmsFBw5D3710YP/OkMMYaIBKRsq1TU2EeIfJA6S90wQ4Y6+GHbJqUQZY
LECf3ociNB+LXRSrfhv12HBV+82e0uRWelZ8IzvjYe6hZ6Mo4C9Wwa51Iz6HXCODxuhfQ4iOYxZd
g/hBCTNx6SYcfWkCxV2Y7XYqS2PpGshpPCfqH3GINAygcKilGjX3/S7/s7wxAEbBjGSGTeQJM3Z/
VaJhJxMzfmhEvTIICrzc/xAoKluHNMmG1vgqU4Zo3aLHXQ9T2+1dpyx2siBZxcN9hGhyPN7PGUUV
bPNCqU5MyzhzqSNVehaaO7Nmbtg3ffSska2nIXDpDb2gZ0XFZunk2xdVS+dizAtfEG+/we9o6DUI
4UrFPD+aCAh6pd/0Ctpz0QB5VZ2KGaWcjSdZlGSvUV5cvS5KyP1s1kJDNV+K2HhOSpA3wZCiLgRl
G2JVfcVFkPmVyQQn89wH4THguXeUTM9jZhuiOEKZxcEAhpgRBupuZGfmFUHS5j2WT4pE5TCDaQsR
PeW99mw6JJ7nAknMEjFpNj7XfahfQ9e64glR79J9REhn0if8RGuM24DkYsvoNd62RkD7E414yeRr
xSGg9aNGcW9h2hKb4UkkXpgqF5ELmGM06eB0RpQvAaV4Lw2Qlm6OYGuc8tn2XO1kFYYBkFQ4zl4m
w4MGxehcA8psFS1E7xOBn9Jp83kePOaaaTIdms9RDFho4Erce9w4o+CZ5dDTR7MFriTpFEXCc06R
MMrT38c2x9H3Y+O+eJ4MXxurHHxOk2yrDalx4zQB/m0bjpo4qnYZizfHCQTEtcf4jQyMuCKBtaoO
WqKdCkMl40zHzEnq01ZOoCQtonQAX3uwsjOgmvMUIeY0lTh4uSwdfoEDS4vGfv/EignTrVOt/qjO
+WzIaOiwe6PwPbTPPHRUlkOUdr6Z6ePxz7N3lxFt25SJgNeV0UPaI8jMOQ8uac9PUAvmrIpSVW9D
HET7vMtfk3yKdkEVf/JuokekRO2ijzXYJbZTvjj0m1eDMqBr76kF1K4lcVWPsZq4o/VoN9d0rvhK
UoX2ikuQnazFzSWfZN5rrF41j4gNmgcnyuqVkolvF8fqjZ2f6aChphsgheyreREcWmGPPtgq5jQW
gQhan02cHhoA9k01HZAXwtyZorconrIv0ys+Q2HyUdizkntUe4JYmqw+dFViHuNWPWiSoARMffWn
y6g3i9LfRlI5ryaqEyuP7V/OqL7MEwfS5Nxkl4nyIYUmHi5OaO17zlV8UDlKc1+r2QlwWhPBDnJu
qc0zQaw1CTFe06wN7Wuasi3KVDU1vKegIgTKKJlcTk1iHxBuVbuhTt3XXiYIls0welc7Jdt7GoDp
vtNA+/fdrFcyNZiPojjRR4/9TGWAz3MQkxNaP7kzUrGvM21lDnoPbV2L1rZJJE8NeTtooHZ1EBCO
JH2ovUCvEUnaDH9uYtdxwPJqGd6gsH82mJ4fjBIfBHGteIDb6iT6oL+kjYDdlSvT36VHrSARvY/s
8D3RJSVZboOfFcIUnSYimUSx7XT0oJ2qizddurSi0iw5eb2YXqGo0uakcuZ47vez+0OG3dFuS4ux
OdaQJGFahmjnUXWwhxQISZ9cT833tUm/q+1DEwFL4ZzzEEfK/FWfZfkxT3AjcDS1XgpUpL5tMmUc
CykAxaAJCjCWm66j/P3b25F5LOajui4QcxoaFybhwJKLR1V07qNJQKSIOBPlNbw/KxlOERmkQsfT
YURMmkODPr/RdcU2iwj9qvNAgSnJA3E/PsWEG2OCKQDNZCK8DKo+nHomX4Q+Z/XxTxMiSD+Su5yw
tRwyOrz0YHaZsS3iujsY7kYdO7lq5u4j67PBrLj7094GfQiGAkZNM1De9t1WGJ16sUzvZWKE+hI5
rjxoeA/wMA+XWum6pwS10UIW1fQaJh4IBr4X2iVnxyFUUHw2iG+8MEey2Rhrpvnaz0TQju0y9TiG
7c9p1iFKQ0MGCGBxPzhN/4SD5aNFnrly0gYzvtUpL4MEps3A/daTo4DMHntV3eoP7PTQ14uU6XrW
iAcFWGOAC4v7vKuBtRX6KuBFe7sbUO1ku+QuH9A8AZy3hrChO1588bIaz0ucvjXf9NuGU4og408f
xphSbC1ZYZ1oDpDv0BbKTmMg5ycSD2KE3njtze6/yLEKqCo9O1JS65AWw/DGxvBJOYaRv6mGq43v
K01SMqn4+Ky5CxfryW81wdlRCKn5Qzre7oPKqRXeOU2Ln4xe5FGRDsNygoszC5hkP4LUDHp7lyLW
3eFDh6o1bWkSpC9myfS87rN+c28hTyRE9J3KJDBNgEi1Q79xUmdYFkUCiHLIiy8JiSWoo+wl6Jo3
kgCmhdXryTV2FXHC/GYvl/lgmZ8hOJ2c7Q3WPhEebmVUJ/IqCAivm2ukNuhy569SlaRLY0j35qhX
KxbFlE0ajJxSqI/BUGjPyIHaTcs8L/W0bJ0JiNoRsV8j42eyYodn0po+PH2mQ6FUafrnXh0raOr4
xef0JWuKXmJ2yaFe2SyAvYBH/9ybiCFrgu9QMj+gB6WbKp8yZl2h3Kf5M8O+CsXM7IwxfTnd0FwJ
F531GRjtEDBovlgKGJjtYP0elUfUxysbrTc95nZql02J8DiBcgbqil7SUBH/0Z4G99cyucT180Gt
aZwNlXUK81+6g+OMX7YiirbsrZtJ02hFV4bmRQ/8oQbs1mYukDQHZ4wto33J22B5pbgET5lRLUFj
2RaMVeGVROvYUra1icrGqgv7PGV6v9Pa7lGL6UxI00VrUTuvlQePoM4Jnpo4zuMcZtd0cgN0uVSW
YE6WP/76j3/95398Df89/FVcixSQS9786z/5+qsoxxqgTfu/ffmvk/jibFf8bu//7L++7d//0b+e
ioz//5/f8n99ofnX+a/X5cf//ev5H+3Hv32xylvRjg/dr3q8/Wq6tL3/DryR+Tv/f//yr1/3V3ka
y1///PEFErqdXy0URf7j77/aff/zh2Ya90/qzwc1v/7ff3n+yPh3j2nRfyTi4//4J7/Q7v3zh67/
AwUItaCtG7bl6Lrz4y/5a/4bzf4HwE7HVDUEJ4bnmuaPv3LWq+ifP0zvH7aKDteD9q7auvXjr6YA
CsNfOP9wdBp0jmnphqdbjvvjf77xf7uC/+uK/pV32bXATNv884cByuHHX+WfSz2/NUfVTdtQbc0z
LctF46jr/P3Xx03kId+v/bdyCp0J6whRcUmZL+qgzndhUNExnrkJmvoUw18mu0aX+4qCz8lS/ZyR
SBT2DuGpLYB9TSrrlOgY7OAJMpzUfBJJbJOf2L/VYyVWhT2HKtDOIu0VXFM1W5EalFLMGdoDLWlS
YHKhM+uzi4vO6y+mXsPamVnq3p3QMbWteNKSaVhkFb7a1MTgBAve3RnVxBEFkexu7VSTu6sGeUxT
fgPcZgdLATnbtfg7ciwTq3ykNyMHhX/P0HmB9Ukl4kk+Okwds0rdcPap/bJnLmSAse8YKI7eL4bk
NG+qihRk7ZY2YCeHGqGsIE5inMptqoYvSZA/mGn8EjaCF0lNIOf4A+qKM2OC3mYaNBh1ugZpmu9e
Ib0nQdsEDNPqZL+6Ac6tkr5aiKIb1iy9BNqX+By1Rwt6xZi0P5HQfKfq+Ds0iq/OyFZVUp4CL+Ko
h1MzK046RjJUcIc0Gg6VVzw7/VyauO5LGJNQgHTYc7ovg5khRCpimdKWSBeMvkviyFhbr+gr4ZUE
4HvjgbgtcatnuFUVzsSC6mto3VsmEcxp57piGRfDzCpqBXw0cmgCTe/JI6OpBMAvT26u2WGEGbFX
h2tZvrQKXHDGiZfeLZ4w3y6HkNiLEZMf7qMWShNeOAu6a4cDl5g35R2KiI1HqXwshdijQGO4Jzh1
TaX5yyqgHVWKstd6NCQRaaf0eYkHwtUPNVPR1m6mpERVsS8mXbvJLN30swDpVgSSKYAOtcGNTSoq
11VWnN30nO4F9TqGLIgsi7oLsrVDNESldE/WNLYvZk1BAqzIsWgwh9ojTvZmMSkmIkwyVHp0jynK
QFR3NPyDJluZGOUmZ/bHQjhYhKGHe6gfwL2bQ72oNcStDC3IFCyb57RCIxdbeJv6UH4FggyYsGJg
M2eHRyHHEExmbwWb7AhNQ3fbpSlJQgq1rIQTT3eIhgcTtEhFTwb80xKH0fVmZjRKuqwBaVlpJ4Fz
l54SuNtuyI4mk06Mz+AaXASsBFS474jMXD9QEEN2qgG2jbRVuyCWVuj2LYA/p9WBS2QkcoYiSZ6z
EdqoyOoQHmp4yTkg4/1FFGCEM9ctKxUYWTsbOgTZXOmvyLFR1AkFlGD07Rb0RWRcX/JsxpQ6RHJO
mreIgU9tjMR8a8qBjBHJda1IniLZlRsiQmx7MsphHZsdiFS+ZYXTDnmX16O0C71VrCrKwmzLn1Ws
YymkzZYKjeNf2AGApu2opCo51dQ1TjQ8I9n97r2ScyygJo7jwI64ale+kWuSBB+uQ4RfEpA0Mur2
r7FBrCb1jzxyK2CcBLOWtK1UveZkpRjRutCdbYoedsNSnizj7BXQATk0pGPo2dswdHR3OrwMdYpq
WlcaDKbjsA0dKOk2cFqMTJB6Mrn3dOdDkxitnIjjpRCc/nU0FK3D+wFFexsJSVkB7EdbRtG40Uoj
8hODrkau47ZzU78kjdBM5QqKGDPE/Eoxqi7o08AwGdzlaLQMiZlyLgTCBtdr7UOTYHHxguTkODY+
yDm+tj5VNuXeyCJqjkTPiHnEOOaPMT0zJ0ZcFCKCsgVerLbjlq20utowMlzgyTKWwszsReNGCVgj
YjGLPuVo4tH7GaqzlxCxUI6eLxD5LgcN3SekMCwLLCGxm7tndKa5IsdjFOTnRL6rEpRkhfShbD0a
N07ykEHp3cHwLxbBjOsqDfeWjCK6VI2bbOmt93saiZ0fGB3AZBXzZk48Ss8Pq5hkM3eCzAUukh7g
z7hqZlzhwzQVkFDTrWwSb4tp58uYzGNW8kwKPTIZ+DZPtPC5p0nJWKgZ+VBz7PRNp5eM0ZPV3IDg
iiqBlkL92tS1H5sM3oFs+TgFhR8mBZEOQi6ndDxbRX5NXUydYYei2pmwruRFEqyBtWkY1Zkx4Bbb
hFwq32DasmT9TC21WhLIfCafC/hWpJNlFR/1ITgOk2quahOOrV1M9ZksSJ6esfLdknSDHuBvxX9H
6Ra7woFLNCNVItU9xab8ZjqaMR7yA1RgS41XJ1+dQy4DmgtYkN00dURThQyHncDZWWrubOD5fBcj
bixVGiNZ49xL+WQnPlJiFn56tOumizcVuZoiDjBgIgcHBoJILWIKlHVqh1YgwWQDKoXdbfiMeP91
4Ez+EBKyHYek32W5upKW+CJ0YaU3ZMbUjI0ZVZrwl9TV0DacM2hcc6DJ061ZiidmLCuNSS4BOhFg
XU5Bi9YGNB8J8xczb1iQ87CSp25ZOvXHNKXTWjEBlYT2B4RHEicziGVtbi+DVkmXZUkvk6gGMuVA
jWY2bc+a8L8e0f7SwlQC0ypgKRlDMGxuhbn91dQb82Fyn1lqvUVZ8bPS3mMmY/KsmjZBG5pKJ4vB
Mznw3L52wmrcCJlsopzlAJqQr6P8AQrMQElk4xxoLkF9ZQn+eEozP6FJAsNp+q2P6Ukhn0/ggnAT
3IpWyyIUA4BnNAOgt+7sVWI3od8C71qUM16or4KCxCOlXJYeZ/45t8nVxhn1GqXEwrl7V8WbOKja
Ux033wJezDLMujnkm/jdlDmR0w9P2A81ThmhsSzcsMCk5acVOfax941vsmCy1HPqqcVnm6rvBay3
RZ2UzVVAjY/IDUqajhKtKb86wRkLbTjK8VZ+5hKIkTJWRIzw5Nfq8K1WQKE6TcMXYTFxZQ/FphI6
SGSjwA/SEmdUmrnLdEh4gKZzWEPnVVI923KGLRemW7h+15XyFLcIzS0BuDUPz8qcyVzqnMr8uqjz
QxRal9IacDlwmyjZKE9l7LymHhqFSSWNJ60g3kWN9TQaQJS17opi8SMBbe+/jPjT+WhHf9Kxzgg9
hrrUvjte/Y1Pn+Blhy5lH7JECFFwEm20TSbiT13oAzNqMH80rFpMiTzUk4f/3JJAplo96JYKLQ4W
U4i+FWFOFmpucj3IXdSdA/aw34iDyNMkEcg2n4ewwXyeMUwRzYRioWrY0kZax0m1SQR7lOF96AUU
bt0zipXtPFRoU5YR+40HNiUHUNUgs6oNoS6QnT2YNpWe26BiDeU7K1DPM/wSeDd0E1A33gf3NbXn
j/ZCmRsjudGj96p7as1TNH6V2cmyoDNdP2PzM04/3OhN1tcpU2F8NIB7N60GKkou25KCLraQoX70
lDkFSXex/lWGL4y/l5pN3NA39jepXVRkhrDHMwJXEwKjsHoys0bEk08ImORBJYFxzjMgf3ahhvZy
qJ3rFJFJT85eEcLzSG41rqpWnXZFaZzStD437rh1pLXD4L2R3hsoKEqtMzRilddIINUBPuDJzpbY
CrjywEfBEYcHjCGglYgTgR1k6dUayQ6jdPpMgNlIAOn1eCXsASjj7I1+N3rMXRsn/Iw7Fi7tXXGo
O5sHNOiYU6m7ik8skdDDiAO4VDdplNT2w7VDw9lXF5WY65rMOhNYXFvCesue8x6dJo3alOOJl63R
UvTEmtYZKgElunGl1q0ksyBMTkRBEQtPLiuggFo/y5rJZreL6Q5W8/YAUit7djp3qZHh7jpvuZQL
GTEVyNZV+Vslwl4M+k14ydqw65WXzwKohUl5A1IGtUVzyJR+W1jxPm10JuPTTpAe0VLkRTa5XYAu
c1VbYhVZ2MpVxNQ/gHNuUPTaq/kbnAHRpAFRxF8lDHI9WbVyI/CjdsjfYImughRkvp/nS1rourNG
Y9vCyLX8qduVMHB7/Bvqc0BEfTVXfYZ2VG1iFBb8ydZ1NKNl8I5bRtzQhVOqpN2GVCX65+RNDQ02
N+AzR/chfwNgkff4b/EjXkLtZEO9mmH5+aYgd1ol9O6DENZIPYPIdvV9TBZus453BC8mFgjueNez
ZjdIh4FIOTtEWovipQciG556qk+qFUK7OX4AqGYGMNyK6CJJRYQRJpynIt5n8ljxOZn5vq/8WvPD
nA9/iRGJggAcbzschH3oh9fsg5ulXrv9s1U+sbTCqY3SdZBtqmRroP4D783O4NsPAbBiAiQpFcOW
k+zaIF4wAa/MSc/Pp7U7XVR49+EGeiTSwZptmvzk6ht6uGP+IpmLwVncrrhkJdNkhOcOZwnaQDtx
o35sQdkiZq+gWpPPsart24SDw1oN5AdbyREswIe+d2EVP6ZXevCAN36ysAq0imy4LQkszHUWLBIh
kdvugXg9Am0q0OUOZjcWM2wJS6Tb9BtZeT2mLS6x66tgE+t8Wr75QLcWH+kCS4Q5rAbv5DCRiggF
3DCOs/NDMyFg8xOkYPEOgT2xp1awj0mc404C2B9oe9VhqeL8Uk2wgL5k8R3/LC+F2OYAWUgpuM5i
62cY+QayYGoQZJV9s7LMVR6cZnovIVjykHmP0ESW/DD8Vn6i77mtquYTNqiU/lh8l+zYrB0MJ1PA
bOSC5r9xa9bj/FtNzRvEkEWm72dsSns0gcQH82DhUdc29J25EdsrKHziozs8sPQNOButuf94RKP2
jfsMQ3AW71BrD6RWMSA7BPk1ywVDP0zcYMoOcto57gacrJiWoloCKcrODYAATk3JI8PkBqmv9F0o
LBYHwk0CloD/c6JTfEh7GFSXiU3WM6RxiwIHRwysY79VfEr4vF45hMr2fm3c3PlPFvifpAaoFqZS
zMTL4iMISYUFQrQqUAO1N+UryXwv+5kwwTGWBNnWKGmu6XAOX8JoOedN7zESx9xgDtGZiyqA27ts
Zr/9ig06dbeDsgerjyXT7j54zhGEufTKgS/lFzAKU711yLUV+GKW9rDKDfw5JyLtHPdCOr3AXUjc
wVeLT9La05TVowvunxG/XX4FlEjGOsfvirrnjdaJ+M3aUbzMAX31mnQOjdDmcRWSnwxQHPubvlQa
orn8juWFqy92YXO083Mr/PGDAQIh1GQYeS7JaizuzBUtb5O06yRETKTi50PVggt4RVJSceatcW3t
Zo2/H9ReZa/lQF1ytLvjrLxG7DAIVM2bWHk2EJv1SwpX0oIA8qoe0QwPAm93sq7STWugQF3loZ+h
UySqAYPcBxcuKQ84BJ01mW4rjOEA611fGRmAb5h1k8xFdUs0A09/qDyS9roYg/OIULtXTk60whxA
UobTbCMWi3xj6/vE2E/eZqxfPHfH4263R107uf022RTJyit80pzc+CCVG5AJRs437h9wqcARrimK
x2F49Aysc0+uQ3gyNpHQ3TUv4OuIazLwmiNfZj+INk2+SvEzZ4ugO7JD8JDSh0gQZ7RL8hzNxK9/
qvY5eSftJh1fknRVUP8lS7mhl6/CU1N9RX3MqnVQbCCdB4ijDBC8NPSUFRfEeSWfqib5FJ0yPTwO
a4FvbY3mwFfpoxNdMFfb+ZrOWjNz2BlXamuofZKkAEnuzooE54g8knxJ4yQ1tzwaI5NkC3wATx5N
o+VMYDYJQdN/2xRPObwSv+hPWXuJLh42IJpalLxMWpc8UlQSGBU5J5BkOTjrzPtuyUeLH+t46TFq
AaOABAxdGb7b1wSM4UxxxlhkbDU4LS6huqR0QQuaVQckLTWgri5Du6IqarQdO/fYrDWm1Bb4bAZm
az5eFPfQndfsutFDHF1rda0WmzkamTBgs4BtjXp1114THQXf/+DuPHajV9Ik+kRs0GQyyW1VkWXl
VXIbQpbeez79HN4BBoNeDNDb2TQu+ndSicz8TMSJLQ5p+5Y4apdUttrLPRQHCFSJey2115psg+DO
1A9qOi/wUsJzIv6GFmE75onDLElB2bXGA3E1pfFAhU6xC7L3m8UUrxl0va1W4Kn1gnzXBk/cPSzk
SA1mEEwPzuwGfyly1u6k65hPzly+GtefOrvBzTh81mQsZ0csfRphIwSbXVYd+YTK+AhsNX0N9Aes
AryEXg+qFPerV5a3a1tpLzfSPrgsTVYO5JlvGyWtbhy1/tSQUsnJl1xnDu+Zlnk7ffMqVjiKMdBl
uW+TARX5VuVNr7ZzFvXWeOazWHPhF3Knr8bsI6nBK8w3RNQSmn/AlhZvl80YbYNfg9MamE5oPZfp
ETEKUVocuWRBcGNze4/DdRUbhjcip9z0sXzzLbFqnPD+chbxTzS7RvAGkPziy4CD9AYoNAOUysfq
hcdbVniDN5O6QcnTMsgRV6PdfjHyg+9DUA107W6ru2t4Dz9Ejp6M04n5F5kLl+yZKQynE+8NFy1v
CBWCYXxbtrstxttwvqnMR6rYTW4/sYeX/BeziJ4IK3kguX3qX+3w+NU4NJvb4Q7To1cz+sP+wjj/
Litx695h6azEof7Qw6d2Wkn2dn0l4sNonyL+8fRusa6mvA0ZN3B4MTn1Zuvk2GfGMZRr30Z9M6mD
7d5SXlGbZHiGKaXHAy9OPIAd2zq/ISdx/UvWeGkc+5vKFx+UJxov2bAV/YUfb3BCatrIS7Kcre4Q
WpiyWPIfhXab05Uz1KzOpThFQnh0lWRGrMm5ILD4lDMvMaAl7Bhs1qXHMyLnV2J4rO40ax5RRwzY
YR3UzLFIRZQen6hysXZtLRQV/5RQzUx4tkKEH22MnWACd8gXL8o/os4r+G3cJwMxLDtuzvgzgXZf
bDRQT8aLdG8sgELWlud48EEnuh0X/wkrXp4eBESmF6HfUJBQx5oAeNo3Klt+F19M/sgN3aCR03ek
pdPEM+ggYYOvka+uwp7In6g34635QsjJdBlYO+943Jpvik4ARH9AEisqSPFV8M6MxonS0WVsljET
X1r9TrcatFqmb4g7InYDBk6jLzOcf2tFAk4g/pxnPh9+do/BsX+ExxTjC3mJ3vjLlq1ErAu+61PB
Mlg2erojoG2+6i8Mnk9OSQ4qo1b6hDvU5N8L9IHHgOQlpp9yh0KM1N0rYCliSmacoFuajHJfVcl6
gcAKt8uz1rAYAFU2yUeDM2RBSlmkrh8O2VFh+C8xSOcglx3UeymVQhC3R4DWqvN62NGbrDGPEwEj
fGKR3La9S8wpmlYDef6MA7PIKo77ezNpj2EerGvZTe+uc+F2Qdpqe5omrtRfJJIbx5U7Cjvrxu03
1Zs1PgXLMYWFVOyR4D1Ok2/8kMTmblZ02A1o/PhlNk5L6lM8Fc7epKqttvRxnBi55lHg04abwDPf
kvgxeQ+Q5FCjUwlTzBbrk6nlNDUbPhECnWzhyyg7Wv206XkXAzoT3NSks2DxdzlrtgXpzLU/Ac6u
b9ynxVm/JCfwUFvO1f0Yim1itvTzcLOGJzW8lswb5WIelPnX49wyBQZcOe3q/moMif9iWd/u1PGs
cejdEp9yIPf+MDf2BsIYCDGQc878uMT7SAselva9YT2h3yQ8Ubg7gjuIfsvA0C/aiuLPWfXyTK/q
Dk2Kg4SFni1RZIdLdhlhlh9RFRNXBdGr1YYLluJb9F1wnjOMmmRKETnqeP30jiqTYq7cqtn46t3b
cVTP9TKcWYcCvaeMvCPahlyhzvZmCtXYMh70IQI4wOujx7un+DaoIIA46amvl+cJC7AygjPWLTfu
PSbTx35OLmENqB9b2CD7i5yaR9yWdZ8cJYf1lFcE0IPLgmbK6JLG3weOCb6Ln8/0qHepOk4u9ATV
Hbv5OLaFxboLvV1NRSkLxjpNCnrWmvBa6Wb/Fxht42fTIwSOzs/q4DHO8xfkEFwDUntzo/cuCwqK
HFe76CHFNmV3g/oZhDbfbxLovEwFObpdNhAa3dlH02YPi4DmpsLHByGSimY0QfrZiVntxzj5Myug
tW6lfaJK56ytEhMTFoESo0H4ioqnn8rJz0PT35d9CyogunazXWxng8CWYv4IBZd6WujnxALBx8FT
9iEnTg2khNUMZyFVrEk4MPNLxvxr+WPn53Iif8q6JnFlHpZo0Xjuh8Vn7eQx4ANbZzOqtGZUjOVc
seOJfweZcmjK5JraGWiWJOIuMeOdMPMn2wzvQ+2vSeqrwpgZWeei6lFhvkkrv++BwczlYpFszjhn
qM1976p7A/frrTD1PXUiCfJRAT0/JcBULIlFy8O2tStAmOYkB+IIZ71sE90iAtrPWHHM1yVFVEr6
ghwIdqoR9uL789QQk4UCUXObA5SIXG5rZyoOZvo95njpbD4JlmT9X1T+RA1Znm1kxDuLcEkePcYj
bXrNLCqmLl49U2gDDZmSrKl+0wh98DyTTtVnIfvSVVdFJOFgEDmQdqTclFmEOIgwj6RigloDQdhE
lEhCUcHioBF7nUifUOzQpD6q0T2yRAB7ZefAeJRN1RW9AjUj6ojlEX3iPNNpobNN8wFzbQK6GZnt
rOmkT+XVuHPB/YFbhB+LtPJZtoLyu5eC7VJzu7jvuPi+844sLgHTbes1aXJxLebeGos53KCMQIsE
fXdgfSBZ/yXvj9EVY3eWNtUH0lOuEIT/7HZRJtZmf6ir4cECPLftA8Ewl6Wrhk+WRJ9NaplfKEAP
ebIGls3Ud6mBPhL5BIkPzLMLZJUsAhIsHMyqnZaM0Ch9MazyGiPYGx1hItcmfsKZyPkMI3BlM0LU
unSZ9pXti0MaECInbgyGpVWXR6fabrnPsXTtR+dldOgW3IbXDAbA++ggm7H0L/C6niTErq6Qd6Xd
SBskF27QnuTpDDNahFEGPKdxDe8BUBtw3LHUGig9A5OJbZSYXI+JfnaklqNNAjgcdNMzWn5mw/n8
kzVooWWXnhIHXy+O3XmHXf0nzYzCVxMeCZwH/jDMhImVGTVBz4ygcDS5ZWl/DUZknR3erag03pQj
HdKLgx4cvTd30yXvO3PXdlnhY6y+yPV7V1PzseSBp5qEu7hsaT645tIhRz5LNERO7qjLZV9ikDXH
JN710HFMBPa3gTP/9TXduwsEaEJsTuVWCI4/MjZCPqwApYLG/mHmQLGjjpSoBeSXdjXxpHDI/dlx
Az65prErV7aBy8luINFCm2axbUj27Rw+Tw1lcpMAdDQHluX2kfgRdugtbi13QmHOVNrPxuEepuXd
NDBkShWDXi7uOFPOwXowYjBmhX2XZWRJBzMjmmBeM4Yb4kfd5GiHJW4xY/7CbrwfJaY/kxkgCnNG
KXN6q1ry5RU3RweOFzzLo1ySc6MUkSxGTEKslr9B53JcVvrBbL90pidiVBIknuRelXKSRCz0N+nI
qIm3cGMjNt1FJtNipRzf6u8DPEdeFK1zIBWfxbrFzOf5NRDavVbj1khIvoIcFnMBUlm7N2WgB9Rj
LfrUiUfIbsyYqXkMfS5lvmPkmy5F5TU05PvlOLftqNkEO8iO7Dx9u2AzFMnoTar11DZIFMPVeF3m
ct8BLtan9EmziLGNIG9SumK3taTDqZphk625A017vFuAoMLIKF6WTlancC5e2rJkLMiYphcQzSMu
Nzhs3jgzOFKGfuvYLDQsI4b7WTJ5B6Sv18Qemc3cIWU1nzRX++goXrEZ6AElQR9bp7R2cGGmgvyF
7g6V53vU9Z9SwcbV24OcqIfWXF08dZYjkkuls6m1XhvJBLiJ8HrVJIo5k5Psc9K5AO3sqqn46FOG
kkg2TmPS3qOC2zYp9JCkqq5RKn8+Hb34MJp59Ty+FxF5hm4KxCOp0tcppeUvKmx/A7JGQaGWhYyn
9JRm28Z+hXlCHqaHYLbQW9cuOeo6wQ5Fdhnjjjwj5ESaVX7lg3sNTaLF+uYm6gKQWaXJ4DqHM2vr
bJtxdDos36OjgRd744LY2bhEbwB2VeRFf/SmKj0QTozgZHPoR8w/0skxl2g7qzTS42S7XwV02wPL
2zKeSq8cm+85GDtO7oEeOnliD/kwzuG3SkNS7zLme7XJYHdEhr50CneqtXzDkSPWs2zwamT90RDh
S4MH4GgMAdMg4BS7JJ1uq2Rptvlwl3Jh7NKImzRcuANmR15cWX1PIIKBNYBwhiLs5eFwq/K2x60R
egKGwFFh9mvipr43iu5+Mc2dafKPSqxa+xDRPZKIQPH8Ql+dieiCThHTJ+WNQ/OxSBQRajrg2SVI
E4XzZgxQu/B+zeJ+RcTTydsfQaE9DJZF2Hv1GobLL5IKkwULCwt0VQ6ZZ3O9ZnVZzUSuIZ++gfIn
69h61NkT6hlGJCmCpsFVn/kkxE4LR8Z6s99InM9OR7vB0v2S6epnXOPdKr6TejvgYdrpMfB625BI
i9VYMeqyANHLwNzZzvRMVhHqg8r8GiMjgvZTfNaIi7y2ZFDdzqPnLC0tU8sst81Jm1ecblNAoFZV
zAPrk+IlU7p1MGXzLOoh9CetvF3iknuy/taLdPC45sctmsFX0YhzlNisSgy83x0y0HOeu5eaK+0g
YeJsxhF/74hkcK3X2NvE7i5Z1LgNcI5BEbr2zrkMnb8gzB6XerqoBoRYrCJzOwEo1qL2bCgB734N
cTOabtkOkdoLJs0ZixdLhh9Z8ZPb2zybQCjWV9ITItiR9eThgUcZqL2olJmlbhYLVy3XdiMlMHDT
dvZpzv2VtPsEbDF6ImBCWbGFxw+mbSRaqStYzs2kYuyzL9Hb+W6Mi0MYx9pWN9qdqVufDn2vqRmx
Ny28u1a66qRCmNlNNvqgGCtiI99co9Y25RT+VJbBDz+0dBaIQKYJnjpoGk0NOHcj3C0p1ZLVufeB
098rNzTYhbyJOTMIohvoLEXw6lT2bd3pzCsSuFTu1SH5zm86gizxh/V0MnH7QmYf+Mn5jmw2ZqRm
6S0TmQW2nvjJcrCk5ImcuvdUQJHTA3WwEtZ/bW0MB3jN3lwxb7KaK1jsS1MW72ms7kY7uiBN+qm1
jhQBhv3FGXgtsbSCSUkoh5cO/JiP+oB4J/K9HKrJJTW7bWa/VXJAz8PStGZ8i/6sYgwXKE8OXN0w
wfw5RmocClwkMJnsreLjann1kmbEYSmsmxKvzdbSGRVIkguoEs1jFb2Py5uRDJXXBoi9qvQlKs6l
mT+E5D/Qt0n2/x0y786xjrVcr/hSz3wNlXSOnnKLaUbfDlSupK40VO0uI85leV6a6ZJObrczKprn
JBYfk22v4OaeJS1M9bJiuW4ZOnqzea/31lM/D/t8gY3S4t/mg6+f5qm9Vrk6RSYtW0c8aZqbrS+8
zEJZ7RTkYgutegV2sDWRVvFAkOdqhPNDEOr2sXJ6AFQsV5raOdd1FrBombEQMwyqJjrocaSZcGOg
A5O1h7i8G5IEWFvrcldF0Dg11jDSmk//EG1wZxPSBXVmtwj7kBsIZDpuhl3bTN9drQADWmAIisBl
S5NX7VmG6MfRNilPU8uvnbfFKVAS/7GpHbQm+1yGagU7rlGKwVEng8mHx8IwPW8atHl81nUDpxMa
SXOeJ631lya49ENU39k2tPsOThtjiKg/E00IXruyp+SsT/Ux1ZU6kxD7KMrlKDWCogViel0bi4M9
ZmsfftMaCxPWcMC0vdr423g6RH1FpTASLtICLfdpa4Gtp+oS4sXUUBjciz4pbkamdI6b36ax3p6I
HEOQZY+rXVii7seuAFPjVPes2hz7GwF2eMJLMh6S2TkbBl1IJHEByxmKkFyWJzfHhjuFFNwRR/q2
sqYtytv2MFi1uw0ngbO+Z9BmijR7jFx6rSSK9ROStD67hhUQPzEltHZyyWAADt5QJtEhZJQBI1g8
2mIeD8iOwV8OUIoUOQpYVl3fcRlLZDH9j2w5UMgYOZDCuc5ekE0lS5ohJza90lXwu9jwswjfq3Sc
76r1+a45lpoybrec15CdBkpFPUhotgBb/XdqGUYpX8asI2keLR/7tmYRxmokSb1JUiP127aY9llr
fIyVmd5Wbf3XBdMjAk3Juca1lEi8sAbeKGpemErzwh7LqLOYt5LDyrQNkGj8STY6qMn0xhv0dj7O
QL0AI7jHQjVHzsr6bPfuLuzhjhcO2sNKVZQ6mUpJKnE+a0LlOKwwS8cVWsAxbLcloAVAXaDwnWUc
LsocDqENflxpORNBUkdRZpsMZbryaA3pp5Mzvk2NPPR00h11Ldpq+jgfyzIAv7uwikybxDfLBBUG
qXci4tRTeXQckzE7lms/NqwSXMhpCFnrD21C+DCPSYE+caYeMQPjkI8RluJI99KWMLa4dSdfVgXU
ktlBwJsFFWAn1mh2LNQzyC+iH9yTVKL7bInNAWu3t3vN/rQtxhGFKT4t5Ag51NFNa0O5cKokP1ch
fKyQOd8AB/88ZMCNGqtnf814KctntsguRalixDvwNxyylmz7cXH4/2LreZ704SkupgM6farWDMkL
7/EfSah4o9WfiSL9gEVYzwnuspLuy9bcVzdnTkhEwYyu2noeagsLTu6nYwGaQldnCUWdM1KsXv0T
HyL6AjhIm9oZn5vC7vYIsO56RAI6bNSN6sa3Bu+uZyr80blQ5Gn1fOzUKmiNiPOFyTUEKSmKE+s8
YS1/tlO4XtRNKfNGCidAgH9RQIs4c+j5YXsUsfYqWgGuGCWhF06EN3d8vbUS+TYw0f8PLpkwzRge
4+pkUftvAX+eXJuauMHISW4jk4ZCnKqKZV5GDuchpnQnZ3ogzRfhGZa0u0SgT1Kq+W4jfm1w8YQb
yUSBHxURiHFCjE1DL3bALH2VstPWGYGEsMpdTPvbcNTcvRaoMw3yyhQ7KxHPvptj/OlcNiTJBP44
MCJ2Oy3UDLWw5TVj8iVnpMJdinyDrTXxY5A2AadZsNqXRvBoueRhkl/N4yiz1zbIDn2BJqoHQZaP
5S7T2BC4Q3a/aCjP4ka+2swqKLXsgzOnOyPi5rbZiwUd5JrY/pT6+qGVVb8pw+Ci5/2vHevZEWd4
TQa9Fsw0K0F7547BfJft87z1Az3fC8JpWefhTLIZHiJcMdW2pE5j2O8gfgnS/pLVtV/31qPropjU
xqA+1Fp1DJ1O+kJTPH1Iz9ICTXdrR8eO0Z5iPbg4fX2Qtc6kVs9WE5lDrkXgmAj+XHTG7bLSndCg
jKT26WMBvrFeataGRLPbZBYV4W/fhvkLl9neqCcw6YW9ag/14iDpU82slIcsYh+piL3Dy8ozq8aH
wZieYSiFD64zPPBXoxI2zJAFXvvKvR8+90zJA0WTsTKUwmCPX6DYkovD3mJiN+pEIFSoaYuzrmNL
rwjlQuobH5t5KJ6m0seGUNyrCvthisBTU/2b2+CDitZEskGwxasDjLyGaF/HiHl5isiRNq4SuwVm
OwA35gVBI1D4V0jgMA5QGxL6zDIBiG3IOB0JyWBF77GyUXQ12mfU85iCDQw2mSWuHAdztXS0Grrl
1SbFpFO6KAnIj85bG7kIt0SAqT+XUOTsOO4JiRsfkygk/U/pj1W9Rn/H0xmo6h7ZOOLWbMI9z5eS
YRc6gAfDzDgvHJ45YFmyx+0Z8aqcp1eVA3pmdaBftUG3b0TEBxbHzbK3rXy+LGwBSFvH7qEhBs7y
pT2SOojswsX0gv478P9zR9j/O6+X8X95vS5xF/Wfxb+bvfgzv5//mL2wdFHmK9K3HCHp4PiV/zZ7
mfq/XHy/tkPDiAkMR9j/mL2k/S+B09t1xb+ZvaT1L8elf9Z1Q8c/Zpn/mdkLUxlmrv9t9hLCwIOG
9V+SrWK7/5jB/pfZyzGMzuyidtiZqY1Z5gVC5qedUx0htH8ylX4JmO2HdD96mX7O4EynFCGvOZmY
kGNWfa1sTrk4DFn4LAQOCkLETW2BL0cFh6PMU/YvjopNZyV+U1UkLU/3pZWfxk69OGLeBUSPzCJl
mcWysHAoFdQtG7c8Gm/z2PCHvr4B0siyW9HwG9sW0ShedC+rBVO6+744w+pAt9ZcCmRe0egcSgT9
u1ag/q+A86PPJ/sYlSjuqdp6n4txT6m0qsatNwxAVxOCh7Y6bQN69fa2aWhNs+BEIQo1rt2VDH9D
RTK3hQjJQFu3plzm2rZzf9Sd2cd+CJO55NvXg3tcGkPpPnZVj1VMZznJHnldKdThrcsApitQ3g7l
y+JXCMOCTCGga0ljS3c1FUYIEaYnoHkccMcNwU4TDpBw6hh7RNOHTj/LmX7AoQ5Ps9E9FKzcwWad
2sJGljh+WYOOW0FupJse6xcjZ5Gc9BhJyNJEMEAST2VdHFBizgw7zKW1j6v8vklm1vXICLCM3UZc
OiFo6dxGiJZmuyyy/DJtHysz8Hl8382oI8+HzejQ7vIsPlaDAeYpximTLbuCoPQuEM8qe095aioS
xEp2BFnAQr1joFPCEEwcEFM6gyEjk+wLTB+sC7wGnoAM0I+ilJRknvjlCskb1U8paY7y+GrxXSx6
sgsl/ibtqU8Ymy4X20HKNTiQymJ0ceU2blApswaIqDhV334BhJ+gw2AmQehDprlOcgjWcyc7Twlo
wqi+B+hztJCRzfoWYiZO9+BWtrCe1rWDe6eaCqdV8zCELACCzmsredKTaDujCswhHSbWJ3Qy6HAg
MfrPqk0/koktoDmQFGvQw1l4C+N1nTloGzNs9nEpT1HyKAnnA7y8bTPCoazwVhn6paT9FQJBCPir
ZZBEiXYVnTuMMzeBPdIB9BqR65jB88CNXDQ1ez5EYHlM01/vxRTvZD0/kV4WBTQtPWvKShp+gUei
YxPpVuHZLr96ghmLdtkFi+JqJOUisq4YcK4im0+1oiUvhvwxMvtra2j3Y4xVGu9xPW3K3D66ccFQ
vLyN0wx4heOTevkZyRp3SXtP6iJydOTrSJRitYV9QHChFtzWbfCWA8bjhnGd50Rp/lg3eKgp0DoT
K/VMzCL2rOY6NSwM+sA6ur2nO/OVhC/PUsPFatG5tPxkdZntxNyejE5Bk2YEm7KcVKFnNojf20a+
lTkhllSfmgoPpmFjno4/zOqldahY7cTL8+6ltlk4Ve60T6ppr+kv9qKdO/cupZjSlvu40X4jbsra
Yv5h6vixDKa59mZMDiTnPbrwnfD/sKG3wi+9X96JFUcRHf5GNhPHcVWTgzeBFjrcyMC+djYJ3k59
MsRCN1MgoWoY/aB8+AE/9FA34aF2g+/CRi3WhsQrCb30BMWPS8QoUYSoR2r7VpTVd50cK2Wfddga
aEmoV5LuMGf4ceG1vWPU2cdde84sneLGwluWzP2B0DSuZiw+ZXZ2xwJLihM+dcBVkQRbQXoEW3ej
i1VGdJKN8dqm6YOLFV5RD9EHD48CtZpMS18wW14yKmfWoktaPaVJdZ377JEsGza12X4ApFc20WNK
X67G/GCaFEIdmnTLE/nwKbQ19dQAX2UhcYgfrF7tLPh7uj6/qCC6WGW2swOyvNg5ThRxUzygA3qh
6St2th1rEE2sn8LhNYB7gBIgxr+i42T3CSrchNMnag4O4PLU119F+OMO+jaE5NTyIszPxYgaKYav
PqHlwARUUjFZiPsMUj0ZVAHk2phm9DDWDA8xD2NN0M/wNM0NuVuw1ViDm3I+Zc2bTkNXJB8DJ5uc
jW1kVoDq6AQjhDN1v++nZNOE9LhLS5K03NuyunST/m4myDtFJd+YBqEFZ93WNiztzadmWOCiUsbG
i/tV2fNfKq3btlwn83rhMCBbTVfJvBM8yiqikwgg2WB5TB2G75gQb0gDOxVR+ZpTtBszwHJONhfh
cYjeTtDdoXqLynBrjCZdoEDfXTBrim9DUnPThTVUwECNHeC7Rfa6VmW/ocrfkrH4DXA4jyltF0ul
J31G0aNFGWuS6tRkfI4W6h1a9UyknmjwKpVkXndR94kD48vFlb5T4XAQMasMostOlRMfFzwH0Ozf
CVNhz0i13iE1T7Q95uSd60ZX0N/7yQz5oK3HhkFKULXsF9GAEQfeBs9pjOg1inLEvMFq9KymP11L
EAJTG9TRd9/OlMTNPo/mr3x8rzpGIXIg5tX0RTttxyBCvOYIzo7kObUR3hnFC1MEk85vYGnPMXQq
k7sFlxF7yQnBpfYpmOwS0xYRp0jo7n4s0qfQQLSytN+FpHXBi414XbsMZci/M3rmmk4RI6Quq4bZ
AlvUEOnytCA3GKLPHDxfVc+PNfOmrO0o4c1P1RkXkx3NwmRHI6QKQWj5wsL4rKO1naW4gLlCaskC
Engnh6n0oQOobW58WTZtCajCs4YeRcoVW16XIatdpbZFaB9sMQE/CeGvw5zZkDm6R0rwhH/0wAD0
VMjymR71rmGtMJg5+v9mZErK7A5yEYF/7mbROhaSzqvT9UiIHnbQSH5DzTkVw0OKMt1EjT+bN1nd
gDcimCRerQQxuUSD1vabVM+e14NcjU9mL5hPwqyrcP4YSfTrMDoo8JypUR3F+FgGwQvuE9Z/wy1T
K/pJHmOwhaRpleaNoZmsw9xLYubvmJ2vdWA9W2n/EbnElaFIir31mIy0+GprlAE80jz11LPUEQOy
AtgnRoyu9ToKtY3JGZgIimPo5ea/toNRGTaG6H4NctiFAIL6qTAjzkvDzYXFKGWOl+vLXZsZd6Jq
LmYUHFzijjZBkbxMMvQj8GFZBasy9DL3Ws/pVeKCtAnWA/Pn93jhCEjbuzxM8Ihx7I5PS/pc2+Zt
nydXAexxkeZZM7uHapXhaJAIiaoucuwrpzl80rp9X8cHQQpGTZYIPL5dH84hJFPJLPEeHsc7ygvq
lyCEhIcvqcmR70XvLQID4UQ/8DraI8xaz+mVC5pew3jjuyRGc9CUXxVk0m2dKDzisPW5hmlG/TFo
9xnanlJWH7waLE+vypJfeTtlLFvHnbbgmBbLMxji2gtsoIpu3v/zZXGLZjqjPe3kxNPVreqr3dnT
47B0pyhl+Yv4ZRsM5LRZLLoKg9p1IXTJEyEZFZAetkPsF1CJSFWrDzr+VgzyHHLrRNO+zfmBH80J
8xhxCWqJcH0y49lFGMchlQWvIli2glglohkR9jnhc0Z6bOOoix6Uj31m8BCU1j7IopvCmrxsGTxs
uFty2CcIPjCobcIwBVM4s40hDFB1T8l3UARfaUgOoTGjxmy105gNCxhrBHTO8IPHx4nQ4AWqfuoz
wIGthRYrj+G+GQbaWZSGhrG1KpZrvRZxoKkeB8AceiGXLzyF4N44AEW6ggPV8F4q30n731oxLWaA
P803WkV1ssPaZLrnMQgfZqavDvusxPqruW6CjLKPRPN2YQhQ1RhyOXPQXpjfch77jeE0xbYEqqNW
P3iEKndqEZOl5+6NzePj3OHjyuVjTM1rNtGzcpKLtM1NtCT+or5XLbUKruBuGcRr8HdbBC4m4Sdc
aBaIZCbZU0jgIIjgt26hMnXSTYWmNzeZOKajvZ+x4Tid7dfW8BasazbaLLDo/BYqOi8eYqJqYJjX
FUUpAjC9qw/EFltb2JMnDf3NRl+6T5GgPnXmUxG3+xC5xTqmUGTHV8AGzEjbB4I96+T6pvtmdJo/
uN/TErE28pba5j5yupcUx502aRT7T8iXvCUF4abW+WKKDzsPr5G+HBY8yXPwqM/kBtX9kj2Y9lL6
dG8XDOVvfVQ+FSVaWCd9Tx/CqCSRLUgfKuBem8RInoW7MN8qmdfyET6rhjyQUNg+izRGaju36091
U1CgBIE8SeOLNLFD1BmKIY48JvMLPNhjknRYm137sSbmYeAHbtPkmlb9J3QNNMch4jySnTq1h1ix
7rC7axaaxw6hgEifOgc9MSXec497qZnAdeK8IY3mzoFfARxjnyWNBxCELQLdcedHLsqLpZKX1A4f
mPccW8O8sSfCQiFz8Q4q5XGXdTb/JNXwotDNNS9tvDXc31nyAmDY+huHhCTy9Lyuixcz2llhDiwJ
tPhNiW6fzA1C4VC3tBhM5GuDrgWC17Zn6uYirZGW+lyrDnZlG3ZAPjnb23F4rtVW2V9suE+KZX7U
h0+E6bIeIE+jnw8VIGI3G3w1SJRByDqNTRVFTyXejNFgxpyS32eRxe40TwHfQT8iFYT/5Jhn6Ebb
hdJCdi800RuSojHP/lg4dgJVXepJPkRTdCEJEI1pZmAmCSXRPC608ZoCzGCRSmZXQ/tZaP2eX01/
YjV1hyQNyQn+GtMnqxjwbgwgUnVw+OYqFNZTav1g1xes8cbiR6GIJuP1nNf23WRZHywo78YpP6mu
gDtVkSNmzgR91e9Gqy5yJZiEBOdMpX43WxAdAAdyDc7oY5BebIu44Ye4DBeJCnYYgr0jrXszRYYQ
SQvPbHen92WwU8tPlc0X4pKemRMRlqnHHzFAdIzmN72re605PfaTyM750H2FTsOPm3X9potCLoPM
Ad1o7HDVejZaNrsjxYv/YYhJZduJb4Rrux5WdSYaQC3LTshFp+LPUR/Vr0Olv9uYamo4FwaCcjdJ
zw5+lrglQG5gxugue8NeDmUmnmyQwd39nLuLpwfdXdJbZyOjqJ1Y6A3dW860Q048r+zlvhNL7szG
ev8v6s5rSW4kzdJPhDI4HMJhtrYXoWVqRd7AMskktHTop58PZG8Pq6a323rmZveGllXMZGREIBy/
OOc7GpItYVgjo2lwBVX9AAWXUqK5ZhGHUDy292WBc2ks23Pgg/TH5apbZvHBdNe20LXYNd95i2aE
YTiQkDB9GyLrifUfJY/hMlNPaKgi4+oUAisOOxXmA6Rg6+DZ7+19xYIGEGiyovJaxPrzSGCUC10W
jwESnlqZd71yvUMMqfLSYWqNWO1UXXorewLNsr1OiK0FXrspEoKv/ExQop11iS988B4nag1r8WRn
/mGGEsCNL7/aHfoBL4YFtEQC7AGdLkIWtHFzd+hjsLOF/7ksCFFJV7uUZQHgw+ew/O5m2Y30cSbo
6hBFAT9efRWaJVLsvEgkFu7AHStSLBxQhCXT99A0N1Wp9qV5adp3Q2cgio0Hv2lRzbsvyay4jpmG
RXa37my7RWQuPpLUIL0X3z0oImbd7gbtVX4anW96bBuy0GbEGHn35OuGVtTCOcQJYdrimpoYbemZ
KEba5lA091ZkrRahZ2tfWcSxHnmpMNYnCYeR/dZqEEM5fU4cBxeUsHEe7UuiV3yYlbQAC05IZW9V
8LUyX8u0h8AUM/FPyUZgEVOiy+0sGGmRjQFDmGJCUcTStA9Oik09VseEqWTOltLunhGtpqgh9APg
zGYFPpBcqvoqyCB0dA1gXTcH8g5PImblm9JOmAK0bpC+Sfb+TfBqUOHQjBvPacSCGrb2JQuCH+MR
DAgWFTRNsLWY36Xzg7SibyxYP1WVU/skCKNcMtqDmHOrgh1geAmTHw/7V7VwO6P5ByB1Bn3y0lV3
nMskSN7lKtwYtbFRCjGLpp1mujor+AoDsZJkkHULBNWa3pnfbgVPb+SKpJr1npMp/IA5jMtxJfP4
RNAKDoodG8vbtos26ASuqaOeyOS5ydkmI2H9nrC/4joS4pJNI2BVJVad2WMSiBnPJQ7jybrFrAPR
pYxOcU2v1EqcJM502zSvvMVXg+kD/vVNrPzdlJZnajoFKLxO5B79HzY+tbZQVrckt8Fk2jrw8UJC
J43iDrmBSnvKCBJf2Oqa8beU8z+Jmtu4aDnW8L7QYYLe6RJ7ZYpHpjUeODA6gpCUxqG6ydkA19XD
6GFKhiDlz9wKU1ZyGUMNtGaoSCqScBNCQ/NbyMknK7M/rWI8+cty2YX2uYAErwEzZWsaT1Iz7K0W
eUads6BUrH1H+QlJL5qGzajeVBoQbRoAMLSOHg+ZwmwfSIyh83hsW7wAsKeVR+Gitxoxc3oTz1wP
2whYFX1YCzycGKq1gSFjxvlbEv/Aeg3J4pqA1I1RYZZ/7uG99HG+7XCf1OyciM/R2J9xxnk7drn9
jCYFWtYQUfJX2yI9xAsuZA426Cw2vgZQ1BOSgKKq6zQYDDKLyFDUEWugBUY4R4fRxUVusXm0DUQW
HetOIC3OZnCmjV4qEQZXsnoUZbfv7W09YAg1Ia8X6AhfaiYS3NH2MobHgHJrGut1YBpbM3rOyj0X
5MEJjDP6mrUAuaFxozf5sJ/Mu9G873jYPHhL22o9MsylbN8Yjsl7N0Ji+ggSC5sDksBB3Vb9OVB3
WabRK2lKjI82zo+ZS/Qqm6xrzRZy1CRNsK3WRY1v/HGuim3VoxPC+Jn4E1/jYyZkHHXKPnMtrj0+
Rv64FV1wK+QPjdHJgCOTqENYeFtaDHTVSByjZ7B8iE+I6FjACA3wBr1zPZdQS/BvkQ+n863ujmig
afnaHSIKO74k5Yc93xjtc92xS+64M2R3McF19WxiUJmfWrNdtQuJwcXWqtaOzcmMMBo4njSzL4Uq
T9b4NW8mdw8p50z946FTk6gjyd0rmOnMBepo58Hz5B2x4jdBKi/BAB+lMdA2i9RfAw20TiGhZmhN
3HVZk8zoxjd2beKo6jiOqin9Znvc8kNU7Cs2O9egCJ9KRtc1o65FubzAbYZ0cWp3YbVA5SMkWtT7
IH8JoH2Zgu69J9XOhYDHitTNTnkzco0uzV6QfxtclLQWMUhzZvlrgqNBtiWUV/7kEo6MpjoLMKG2
u1aN+4a1B5JGqh2BLNeE+Tw/QFYe0EHa2/FbnkfovfvtnHwtk3mfA2GrOD7ClrzIGdx5/8Vor2pY
4oRTXHxUeqxKJJq69rWM3N1cnfz8AJy7R4UtYiYFGO1hkSF+MGFBtA/qa+y8UUYcIzqhXo8QoKEn
eVh1l0mAaYR7qFAbi8lSkt3jxdmjJNy4/iui4XVaCSIOkeSyJeuFRyTRdIzdhKlmfluQSRxa2UUV
GBE2wsGCksJ3LZIgAR6zTBK9iNRQGdfbBiB7HOv2kvRGdHIM+aJc/dAPA00GWbJzGq00s0Mi7NLw
TMk+bPuQ/RXsNupILnEhNMO8ZkalBF1+ubIdsPmVOssme/FGVzBKMPD65ywBmn5IVtRXqHBqU2yI
1e7WfksUeetajANC3G+EuMwHldw56AudeSw/yq7bqLgpLzpxGP0ZjLqCwiUBKJ2eyufO8YjTwfl9
n6fW02AVH/1IoTxp7J2K/BvEKLz1cT3cETNO6ZxyYOVhflJGyI5sHLL7SB5Gq7RJmXM+Jh14T0FS
6rtAPqrAODq553ziKbkmhNR98YbsJbKdbwTzRj3+nqSSIa9YYmAPKZ+Q5CR3TcW7LSxeEt+p38co
xc+k2oufdPlN0AfGekw43wjuY3LbUlngYPNLybFIHsM2jsyvuS6JWBh6cCCM8k8IknC2Nld/gUPH
LakcpNEPa1lSEM8PU5OYAItox2Xcfzhmf6SShnsZWqz33LC5dCEgUUB2jvS/BFgcmUZgx42s107P
OGKJUG16cgBadJxBniGLwaATy4YmV/UAExaOXq2HJ9tsgjWBMJqI3zhh+RLh3euyAwYE81QLARym
U8cckAj+hJOYw0Un5wtyyk7pNa0BrtQQjLZz/822fMgMi6dnbr8HCqqGCX7DLIp92OZsIVvq9TTC
QWM6G69gRjqaVPQCGeHWGuRt15jRbpiIxWqbx8hHFCZdJtaOCW59TuNTEoR70iW+m7KiEKvydJOm
TbxBsfiQ22Rb6ZZEFXeuvkbeFO2tmpvtqHuiDhJvN03LHdsdcBZ5ZBdDNgf2F9dchskTuYPkVpJW
D9SScAlbnBuzvPL6TItFQ5BWiouwbEsyPmIjwdc2w7uAQnlKeLvbHEM3tEFlMyusLewSY8g0qQv0
dzFzU6gHF2IgOjQEpwJdyo6pI5w7GXwGPb+gwC1E8uU1p53VFRZt3QXN3it4ldh7cordz1xrGxXQ
HoMSBABfTDu2UiAQidTmrsjPVQwud0WElpz0LsbyLDuC8LNP8vZadsIC/PJlmqPxRzRfYEdhFsWe
kruYaiv8t2EyxdtW4DnPkUju3Cx8sKKpP1bowUztce1li1+YLmbyG8ZYIOZU8T1eiiWg2xvNdbyd
KZvJ/80PyK8JhG2J9msRmHQ2pQpHL50gaAkTibiFybeyq/pkpv5ldCcsuLyQaMG9gPqANFUa5Hz2
dxra2+ShLHRKIo7JuN2ZWEAY+iimKBS3oIOPzMU/iF3+2rjBJfTbc66lvk1q66HplplpP17KyFCE
sRB9XLrtNvcZWkmWxNTxKI+mvFilPjTDachfGqT76FXNEZ6Bs46c4V4oKa4War+vTtzxye8VSJR0
nneQNeOiYxLlYirvVPA0o0u4uCGkHpuzwpuaYNvk+tGTVc6tkxvCRCLGrqvanSywHVVsrMckFsy2
iO9YZJQ5F3w/RgQN+fJuEka0ZSxJNjdfQljAHB5Db98OzJU2QRDl57qasPAN4LK0vWuQca2HxBu3
qaQXKcGeYSVmkBVCutUMx3BMc/fsZvQBci5vKOPdNSGoA3exR4/nIa3e+IFghK3w6wgb6QWbAgdW
rY9mTpaCJ0S6Xg4BPyvLoxl8y1ze57nrdq5fjMe4VSu3q2/6EYZGLKpjSywmlAU0vJ6Vr3vTTxiy
xIhfmRCuZENOTt3g0owlbBdZuUz2XwvzWPHS3gofCZffktwhv6eqMdZWY77XycACJojLnbQ/U59B
TTfJbWV3X1wAfszbzIv9NHVAWhSMTYsu+6gC+xjZWu3Deba3g2EsuVmuAcdtuHE4vNeIy52dzAwP
Tfns3bdB/wP4WkNmfYNpqLZoOER1RghqXavikEpvSZjy262XEBqjh3akI5im26Dm4zqZ6UNiB5hr
/Xzbpm+msOZr19XWDbbeDjvf4PDcu2ZPmtqlcOUTbNtqk1bOoZ3nlPujDrcqGcadO0CO8OnPDg6J
GQ3G00u1/OGSI3npZf+jcvVzMEoXbq4RH3LfErtpdIgXLeqHNJpuVEEQRyDy5FAgI1s5HkZQzBSA
EMUaou8MBwFLRl4yxwM9qM9mzELGLexsl5JcA88BGCOJdo9+DCBVsX3canNksNzXzt5wmw2N3WKL
VM8dtSoTBBMaYeTxglBmdIozze+YJkdxx3LF8m4mwf4ywIgx2g7qhn78VKN3G6nqkowli6wl3tEg
chhOUF5e1Ii820M8D00QU/+AxjRurWOaeIsIlOWPTCyHxZD4LK14QhzxtUdGci6N/H2MoQXN7oYR
GPvMHr19f6rMAr6kCTY2IqxxpQYf531x+RlITge3LzBST1lrUmbH1NPTApv1GnJVsCqgatO7DDsz
SdrFDQEAbtnIS7qgoWZ4IrWltmi6b8iAZIOEEH/gqRyJCEWT4tIW2dhsmXUG6T4YCYIX8e3khLdu
hrOp9tBpOCEkKhF1xP20tbeFB2hvBTYfzKbcdPzoKSX1ZRMUbKojhT4QOxQ1UAFrlcDmBvkJ4D8Z
yQef/dZVFEtMN+klvs+9SpbLIQj/ZsqZfKuIHxnYj+VOJi9jwohLJRwuZAaF5zRBEmO2QHD0+GpW
PsdEchnQjG37StLR1IgpGZSZycw5D9CoUoCrnRjXbhu2RxRfAxCbxLvalb8b2jA/TNZjP47RXZpS
nXA+ghwqSKeGRtFD/aqXCceIZHrqVfeYSXdJO+RKr9oXMX79aWc2B2zEZnpUugFi2XQ3eYZFwY+G
fRZPwMnSDjsHBMWfyfJUmevaKy9OD5uF581J29mM/jsf8qLRIpolyxpCYJOfI5L/GFfOgCT6hUZo
uFwKJLZEdR6uDJjam6km3lPjQtxk+hIh8FohS7H3nqItZwn7PCn7ikFNrDM8kOsisJ6MggFIPmTz
SYTtlyaHRxv21C45ug7m5NXRJpohrzKMOpnrbabR3aKc8e9FoOqlAvO2cTngRRnxodTovhpLqeeh
7m446FPubjNG0YGs+QZ9SV/VzOiTAd/s9EUE5bsUAIni2L4tmum2Y+KQqiR+buPhDadpAF6FNbSs
eK0TnJqbsQf+4IUerXuVYlzx59dqdO6KhvmGh/S1doiRtHSR7IzIeshMh0OWBFQ1SHxnFVsjF8tv
9CCwa20wbmOfXy2RQivLcbN1iANy3YX8kTHSbROvYr1MXjYBz+uapmlT2nEDF1e89Yzsj04g+Jng
21igac0ICUm71ywSP8gKEFPnrZ0yqzaTmz/MU0qibcxQaZx6+gVu+WzUs3UMjaDzzDPwxXXKzf3K
tIA4iDeG3AiFesAggSzL6yAoZhxFndDAIwzLeVPP2a6jn2HcJh66JEUGEPNbV6jEQBxyT43IxMMI
gEi1hNZ9ptiPzqn56EYV2Wa2Jre3PhM3SyQfzr+tMZbWfTTxB8cCPV/67he6Ptemsp5dmdz4IuAU
Jq0BoZMV3A6CUW5jDPk7YS980CMDJm5f2ju/ToMDv6O3L4sA1wvEgX02VQHymNxCSW8FmyxkceQj
7L+ElMC/vvrP/0eDNJ5HBCi8YFgb/AtvpD7IqRYLQo12LPXq6TwSk7JbEigYxnHhhwQJ93KYtm48
4sREiWNo9FVmb15dbaOBjhuMD/MmJ0R029miwYQ5vRfNDGEtdpIjChmTLcK1NZPkwWQRrYvizSCd
lUJ4BORSO+MRf8M6JdB1jToMVxhbPkrZZ3+UvBXU17kmIbQbjlYEwmKGb1WlWbgiMy/bCFI65mSq
mVx7X5cef2/HSCDdMJD7UIf8YvN68kP4WKqh1iZp81oHYbsq5XyqyD4/tV6xqJLHkynqix+p+0aO
/k2HrJwoKRoHGwLLSYB8862ku6/c/qJjPAm0KsBHoljtW2vkQgrmEbK1eYsrpTOUuPapNK59i0MM
vw5nTrpvlpiqpq+P/QJMnUvMrBVW2314O1vMNNSMIM62Vbir8v444/JwLeBAFaPXVYVyBTsqwAe3
tAEaK7AuuXTARUxdDyeyObkZdDeFOwm8HUQWXAPpyojJyTMsCOK0Ay2eN4PWELfJIZ6LQ62yrymJ
uYcIlsrBmg6qGS5zHNjnMV/yE1rvUrXQTMog2WfGUTo1tbg2363uu+VnBnNbc2AOQ/KHGQX36Vw6
O0r7aFUN2COLaHBYi1cvhkmKgJEjyYW3AgGQImLV93V9D8R3Tbn5EozecGyi5mWUHj/SVyycNCCP
wum+Kk01EEY3WMoOZq29lzwzi2tn8in2O4bTRRg/FON9Tc7UTiWhcSEeDnVniZpzch7sBWBfdu/5
ZHMlM/bKmagxzEZ0H06CCjPBSmYZOzdHOdll7r2z5N/pDBmCAWsYEkf1Ng/xpwsGrATksLJ8lqeJ
pK+ERig9ztp6iF8FHHBbGh+Gdl8GZn5439LrlBrffEPezaSYHyInhARZOo829Y6phq3TduCYQrZp
TGXWfg0BSdbGj7rFONbkiuxDDfsHGEsKIiJYIi77GnGrBR5g5bq4yzly1zio46w7semsoWnmO9AG
3F3Dg1+O8c6fkb4S5vMe2vXO9iVcqCbH7JISrEm98gR3hTg0wIAJcuRVV3JgaoNKuGoRFCNEiXFT
rSdSRxtyuKDjaXmk6k5C2WxsQie3NsN7XaAIsmNo+mS0vBPCA19V++ABESAWqDJhw2ARLJtlvUO3
QmJttnF4Gxpi8La8jGejtkGqGeZRFmJAneHBixsfUGnDVEfUXSFtmJrbEU2uXN4YvPOeBntneay5
FuZzEaxBx7wAxr4lD2irkw6mJj6ahqhSFHH5Gz3yNy1HbkPj8Brqgc/bDAwlGTw2l7QeBGeKmIwo
93Ec1SZxURUkEnm2W6hg30A0ws5JezXtIrtBLCbkhtHlsKOQG/dW1OMSEmDj6uqUBsrYYcjl/m/1
YlX2ndpFrvuiAowUNnxMFU1MWPrZJhyBU5HJ0qWxaoSmc3NLAKV69NvplGIZ2xuifC8ScetlPoOr
nKDbgbVfT/vjFiSzheF4ZxO6gOMoOXnE8hYp2NO8WZBlSJ0qEKZT7Cg+PsOhzorHQkI3JREaCG1u
o61piDJqmsFgcImiYly2bEXvclIsUzKGVarxYMnUkVqXPvjBKDo0ResBbfHwAbYYRgbLWcHXWeLD
OYYjozw5HQLdumGvYeC5ZKCX7LIumtYdzTcJEHdF7AxMRMWL5gq0OnzB2o65W5XFxExzBl2XfQJC
mMilcOa9Ai/H/H2EofkB1gC1SpR+7fn9WU4kGGWicu0b8S0EczKtiD7bKOBYqNayo1KZ2CuLnJKw
Tj8gaFcHPF3M/VQFZI3014x7pFlY4wamU8zmP6tBLtc5v1DQurfFwPMpWPaT5EYThLgH22fWevtq
CB98+2ZCmvrgScxe9EikxCsSK7om2nrkuVzTiWSVgYktxfBaqCTdMXbhQpgC0gX4EONJuPSJ6d0N
BH5utFU727LN2e/WmHyqajwWBvyC2YPymLb91ppT95EPxWpUhr+Keo9LsECbZ/jmhcFKnC6WMk5t
b27U3u7w0DQ8mVttIMCeXtMxqfZG4TjgfPNo17WMf9vBJi3DrI/Stqa7pFnbmI8uDRvhlJvVd4dR
k1YAK+cuPbBQbAvvNm4kR3v9TLZukxBI436pDMpp1mvBZMCU++I2pDtRHnGWGg7scxZqOLpdP92G
03sTvEMsjGZrN2hCZun/Df9HkCGsIkTC78nrmilvT2nubsgPZ/0wsAL8ETQPSgLeLT/HkHEL6c5+
8Fmy1Yt4MZRfAraCt6b1SYeA2nP77GoP20J6yonTUwjp6kgf77uS+3/mwUXuAWWxQSlRioK4Wrko
s7PpqQVagBUp9+TWR+E/WNatje4j/mJhjnXoLlEZbYPQ+urBx6gXlTdktcGunnWIpiMxbhSQNne0
XkJokggTgMgVzjcxMU1s0w9DNqdQ9W8uKgIY6UwPou9FQhBqcNe35W3YsYkazSMAfkK0ykfXZ77q
NJ99c8gbWKPfzPISswnx7ZemP/eVx6pCvlSeC1CP7XpWhHcildDN2INDAShQn9TwYBNkzyiSCQPS
6rXswkPakQzf2gR6Q+/E8jfhOh9r8hGQ2UhiZAyYW+T2hW8eQhidopcZMjC7xs5Xn0Nc34VZR9MV
rypTHGSsT8wBTnhuriR4rDxjj8nwupgobHYZ8egsn5eZOyTWBlRHEF/RJdxoytExuS/0W+F9zPDb
rA5NMigZlixWADSwQIkRPKYNA+DWRM6mwiPTyDudVSfb7nfRY4aLMa2dZWntMDHsU4Tc8aGb2v0s
HGZ+ifu1Ve2Zs8c6DblxU0T4QwJFEdEZYMVlDxYItZWeFctScR9Y7C9qE5BV5KrvMltAuqCChn5H
8WCyiG5ZZc7BbpbytrXEh0saJcWj3FOybFzZn6vGhFeWvwcIv432zaGEgrqorOjq2uV1rLByxsvO
BPoTuoucz3Tj7pyO/3QhCBQInS0NjW7BTbBOJsymeAuN7H0opjuckCAxKEtolS2dfRhdclJTdkm0
j2WfD1aP5jV273sq1LCZDtCXxrWPMXWIbZB4oAJoOcG798EZ+VBHsQ73G9EQtg8kAZuA/Bsz9O/b
unJX2YwKu5XDunGGow64S6vwhKtv307lLVPaHeDotZNPdzqIvpr+9Ky8bsPAA0MBDvGxaa4RMeVa
Ue5ZzMFiZCQN22lrDI/VUK8r23g1fP1D5AhG5QHpJNNPxJKLuqWpD35tkwPMj8b6nBAm4DoGulV2
HES+aM0Z0/UtnAzrjI3xWPQkE4FCLLEmGOVz7p6Y355bFQKcCo8FpLEaKT43m/YupgLOe+9FFtS5
RMds4Hpc2sZ+S6dvCQzeOsuOjsV6UW78QDwRInUGJQFTzviSjjlDQe9qcNbTg75JB9BwHERib0bJ
BbkjMBE8txP5UYYB/QGxq8p2YgpYSxdYgN2TDSNu3bf9jcndkeCiQ1KV7+3I1qCtpuVOjuNSx2+/
Ofnuftngfg9DE8St/cUdRx6HI3zXUVJiH1n+/jd3XAnQY6oKG46JBIWQJc9hhOOmDhBrlcZDmsZf
Wps3n9GvHyhcax05RV5Kqi9XvEkG7s9f5295dn/7ff6Sr/eX//wfBen9nqP3v/ef5RJWp//X8vB/
j9f7Faj39//8fyNtD4vGb+/b5q9pe09lWP6etPfz23+ZL8Ufih4fk5HvI/2xHA/74y/zpWH+IWyL
t9b3MWeaQuGk/D9Re0L8IaTv8BOO7Vk23fjfw/bcP9DSSA/7pS180/Xkv+W/FPxDv19foFRMEwuo
h4XOtfhFl7//7fpyZJA5dFYr1qyr+eKc1XHYoba9hpvkV1TjrwDCf3Qp/6uH+kuqn5ysHmgEHfC+
PfpnmsY1eOh1e5Ockv1vr/5/56EWz+lvzyoyjMFKfz5UeCh2+X5CstFsrR3Y5n3F3vOfP5z/L17D
v3xGOzJS2nC5+e7ao94jDNizhdnrwz9/FNv+Ry+g4m0nzBa1BZfOn59VrTzk5skP05qd8IC0zNxO
HngxxmLUJ6ZBTkxOpuF1ihLDg/ZfwrUqRhMZf8OtG5aiYkjTQMqPWc5v5aANLEqlzyrBZKcq7Eaf
geu134VXEyMbR5yzAW6jGFImQfI9k0Fls7XPSqqQzFS3PqMBBM19Y9BuT8HW0CVWzTqqT2APvN1o
j+4ZrgZRAj7n9tA6+A4Vs8VAY1uYNMEmSdVnsGiCecenhGn4stUyYwc/jyO4CK2+uu8ptnaxqoli
n335GSPM/ZHR0XyvCzvYCxOseR6QbmEbITunDgN8FBDTrEbkPA0J8U9uZcV36D8/XRdYLjJ9gODV
7J7mdqgvhgbuE0gA14VHvK4VWNF5wC1FtlE75Ee+QL9CRlx8K0OT+Ni0we3SOc7i29HmrUVThIZ+
iKcvWZNX87012Eo+2/kYd3d1YSZE74qWBPdZZAUqwVD7+XvCUleiAfQX0osRCve5Svzmhy8zO1lh
3G/DXZ+VaMxZQZZQ/nQH74FFdCXkVladLkEL2V6JClj0YFOcEMhCN49G8cYr1yfsoUvWOAKb50SS
hVG8dkFkTFtpOk23lUFnAIuNdPNhJOPM6CCorR8oUn0JgHoI43ujMyZSGPx4atggEB4ITL8TdXfJ
LcsfNk0ADvgyZqnJZjKu6NDt2uueMtiiWF66GRnpSCLxfq4nU0PgK/OetXdoaSgFUaZuCT5CuVUS
qDD51N1OBO3A3tVQnGjSBP6SPr7O3Muze4ON8Y8wJW8ojNmarG1dlHc2LuZz5+b+DwcC00lGAjR/
EAJdKF0LIpgjy/RqDcQEr+rCggcbOtMLedcCgb6bFk+lMQG2tvssfnGtOmTzZ2kWynXZOHcqtXy0
LJphMG9vE934xdAwiKTPesxHY4HRCTaemWUBp658g3z7xByeu95xz3WfBm9tDbmdjEkHjLQYWVn7
qPhQeW/byUlfPBNsOgs871zNmfikYRg+yjwLniuzG84ZSluEUGnnc90TxkBkZXsMK5j5bDSreBtN
yFNnZMOEZ6nCOs+JhSCg1qa38jy0U6vBdxBzaN63jyRy+qNXcPKvZhM9MBwQZVDED6pGnhbnIzWD
pETqp+xLPoAednUcLESPEki1hZEPRvoSZh4XDkYW1DzgnavpAJCEsi6HkrEalON9IQQdDSv6HeDi
tqFuhhpC+yAz0vtczC2bOUbbwHciMx5kqM6mBR94Zfp59WwaUfXWoPy8b1w1A8zHQsG/FOtH5tQs
MOIIqWA4kxVDBqlJRkvgZJeiGAld9BNVfvdNB2ZTZg64SIwe+f6Qld5tmPvul0n4xmtuhfZbRoe4
4LvC+MZyFQgrx6aFlLV9cAnwOk4TQRtY6+OXasqMR+TR8bC1g2j+1LGFKZRh6pbwcgi5KMeJt4vM
wcRPqoPRWg1hSeWv4rbfF4YVPZpVD5RQDP63JEFxU3Lz7tHZWs372IrhLnfcxcYJVfHaBMW4GXoC
uyqvyO8ypr33Lh/qM35z+1CIjJ0GQun72cA/rCvYLUNnRZjqBBk10h5RgTv6HMRj9OFNbni2ZNV8
ONAI7vvCyLofXu70dw4msHOcaOdmIGWbLGtybUYrD28a0mu3iTO1n8S+1vfI8m1q8SnY6Sgavs+U
CJjBUr3vgsTep6KxHt1e+kdLD/EOoQdgW09osbNqvJzOFON/ZxX0Opde95BjGoPYHQTyBEizeUS6
U78ZMre/xsL+Scujp+9L68bsbfgGsUX1P/rqWkQ9I8UMIH0Fe/Uhl31+neRYfQGY/M3mgwxvxmDB
PoT5eExU8LM/Y6plo2Ta+oaVpyg3vE5tWybrCPsgKD81Jl9NiY/tt7HlDZmtyLXYyZsAc6L6msQl
dlYsuN8mh13kKo8NUE7CZn08+2ht4Gn3jCtTPJYQXBNC+XiADa5Srg9Txa9hoSAoeEHt7RAZjYex
VxLPa0DQbxYSBIATZxuMpPzYyMNwGgbIa0fqkSOSOgTCJkYZZ4YcuTcUeKXWcVAXWrF/cUSOfs9P
BlKQemCkQaRTa8UsuH4DwUyIeu3Kd6dpQbJOuIQrNMHxeG9AdCFTFJG2biPQOOQbw8UVQG2aIXIP
DhStg3Dy7t7ucY95ZADu8E1lN6Mw531AbOsmBgC6nkLvOwAC48DWx//SqIa2F8lhsmdqSLYh1/2M
KsmOdpU3Zg+qaXH9sThitV9J/E0hkBn0s/TFlWdGD9oM4LHzUT7JMXQZq5CdEGVBfTuXanTXtlMg
gMxFYZztPnAYR6B0hY3Xu5dScLCjOx7jbBuamrenyopGH9IhahYncUfgAOEd1kuNyOrgN0R/rnrh
6u8RC3fIB2Hk+b/qu3+r6/m/ZoP/qXe5rT6Lx7b5/Gyv79X/B32NDfCFuPVfNfx/aWtg8Gafv/c1
y7f/amsM1/3DFsqzXQAylm0JRfPyt75GmD7smCU6XLqmdGgs/t7XGML7g7/BFeJJvsUzSf7+W4i4
AXGG7/WxshBHjkDRdP+dFHEe/re+xnW5uVEh09CAt/E8zySt/PcOwEtCy6kHrzvEU+S+Rh0K1VWR
mkigqEBgFBAt+1JG+RjhCVgWGL+9Tv+gAVn+9f9k2rgEq1Mq0LtJOquf/Jw/Pzr0PyfJxmY4Br7U
R3jbFjr20H7EJun9q17H/C+PJYXvKFu4wvVpDP/yTLXTSQfwU3dkYBc55BkE0d0sbGKbdeCi8TIn
N3kC82B1yCVLZzoQI4gPtTLztNn986f959z25WlLy/R9ukjTd12AQ39+2j6WLd/ElMbiBem2H5gM
ywY/+uRps5riYCB2KFeXf/6gf2lhfz6qVAp5gXBojTz1l74ybTM3hmE2Hwe673kTe8X4I+wVOBQx
tcyEhaqAdMkpuesshazBFEP5FVQbCvpoSnAQ/fPf5+dI5s9vvlSMaxyXK0AIaf6lTdNu28692Y1H
lHIOZAWkGTdNaxTM0hDNZ8tNSbHpMMI+PzdZ16mb9j9IO6/dyJEti34RgSAZZJCv6Y1syZRKL0Sp
DL33/PpZrPswUkrIxJ0BCg10o1GRdGHO2XttpcNliyGSjfcybJobxE9m9TAynXJaS3v5UlCIzn5Y
9gCItmupFfqF03lvpSy9+C40xsna+UYR3iXU+rM1tThSJBo1dskKGTVBBQAWcD1ZZRTQe8Aif5dW
OciDqpwwDye9VdYr1nOS0YIg7hQqLakNyJKztAC9q5PsGHmx+ztA95xszSQPXtrckPDNUzf9axWm
9pTFBF6lCYlDSXkr1fgtz3F4oTRr4p2W2MiJKJ35xm0UJEa/hP0bZPswKSQk5Sh8QKMGpbe09ChH
shOK7rb08X9sQuXgcsYyK+K16Zbeo82n0O6UUaXJys1g2j2cf3gnbzDzGYZ4im2mySfsGP9gVe8K
B6MBsjZtSfRkYwHITRKXluAFRBcqg62tBe2+Av5y+18NOn82Jl8uvlQ+HpMJ8ONn05QlTI5qGvYW
4JHnxieZvqyRfEUhYcW1GkhMK3AAnR/0dIJkUMvQDWMeG0yGO9+Jd1faT4EuyfIU+7wNqaQD8Hfk
1mtCcAKJyQaG864J+UjHB8AW25C/zg//eYYESYa+eUZ+ORTGToaffBymuBHFvtO87pB2bfCA/St8
GEZyEM4Ppc8TwMkHaSnqaTMEjVKccTJDaraM5WjLaW+gQDJIF3Ah3CRO/TRiW0ZAZIJkKplHy6u6
sK2dEfoca4MxyM1FkReOgngTZMX6/K/66v5DXnN1JgHWCf3koZv4I6D2VnBwTae5N8eCyKckgdYA
ms/84zazZJxtMPFbZWx4f84PLr+4JTYIbdOyKSHO9cSPT5/jGSuKsCZ21BNI+bqZCFBNXBUCItWn
FDUDUF7QoUXv/U0bogBmsgOn23wMo6dS9yCkGUFLO7KxWmBbcmDCWKDEJ2u5KD0H9orl/ClTdoar
iHIPp7ScdGhkoJ2CwKSlKbiXUBtw5IUm0hGAnjj4ndDHse/n3nRIJoGJBHoO1gIn5whKEGIJ45/E
bM9bt5XRFovMnilJE7LPdWpkdGt7TcQNeuvQvukxBZbI9FP3qQvtssbvDQ7xwif01YulpIXPReKc
Miwx3+V335AZO8RkoHwGHiVCHDBB7EKuUKyxGA1ls26GiLhGkwQJhABaDcLGR9AEZbYdhm7WDE7k
uHXG2/mH+7Ec+W89tOHiWTasPX7dvzLiu19FDF81OZwhMQNOuDqEntIo7TAMO68mmbFa4+7DUv9Z
W31+YWT9i72I7TiuYAGkPKmck9dqCIoxRZ7a7VOlWzsrleVvvC1oK5E5WLTihy7r1qUxWtYNgdNw
NOadjb7wXWl6u/N3wZg/oHdfvZJCKo58htBNCy+Ae/LVU+bNXVbbdFdG5ZUOc7QlYFZyckbsTLiR
OfRHVkliSGIsKuRMYMfzbkSMYVe0W2oF+BfFnEXIw1S4qWc2RRZN6DPKbV24oFPAq4XNpWnBPZkX
/vOzWcYk6grLdu2Td0oaWkIck5Hu9NiYo5WvhJIPicArESmC9YJmLoqEyavGAW2tAvS3Lo21UtaH
JCds0izZzHq2dagRAtlxs5t6al99KUhQzmIH9lp+FWC50ikhg76/JsrpaIbqjR7oE4I6ogotuXOt
FB+wdsWAR/r2h8iyxKGvy1ubXKM+NXEwBF4OOYKW9WCAsy1prQHZJ9repk5TpDs/Ne6sKoiXSZnk
S0p805Je35FomZSjsAnhV5c3hcWMoiaChMhYei5DWn7F6DwYMrqXvXMvCvRn7oAvxAiH28IU39lH
Qpzr0TsbEVSAKVV/Uze+K1oHmbmPQpkew5VfZPvMa74V6bgLjD4Ewltjl8lmskTU4c11HJhxQ/9W
ud5VUI0/0G8TYpr/mJkxCpGbUQ/HzsyuZ2VV7JHfZwa3mgeqS4TBGmbXbVWSmipIvTGirZP4F17c
fzP/hxdX2VhX6MqwKrqWq3N8ej+rAPMzrSwUwUE4bvRj8m370Qo6aMpS99SfoPatbaTELBxLNFy1
hafJ7yGKx2PPOwXXEnWzH1fRzYXvaf5e3v+s+XAmbAKc+JTm7dHJz0riyJpi04gP6AZSUhJltIq0
6RtNxjdfNMfYpK3dVsN1EdZXzAIdByvCILTxyK36mxBeh60Q96KEAljmNfgBev3M5nf9/FAIBY/X
FbFgC62QLmcFD7ChRS///EWctFNtxc9Ht2c4nFuVMsx/M/q7uZFAonLqgRofPOTWT/zDfNBV38L1
9EEIBqEG5cXVh+4WoWP1M0V9A61W035nFhqPYPT0v3YSyx+mh378wm87vb/8NMuY12JXupwL1Mn9
pfbi+b0YwkNpWgC9AzPf9aGieKpwwl0Ya/673j/LeSx0oDrnJvad4nSSSbPAB7I0hQf21Oa+8Yzq
OpNw/ppkdB8yy3w8f9vnE//peBR7HFvOf1iaTia1LAHzXlpFeLALjPtLJGDxb4eoCYOw2xkLIxoT
f6qoOyrm9Dt88ivAZ5Oh7Y3WrySyySoE9TzUy8q31GPcOBjtsxEb1pJ4eBI6667r4QnBh8aBZdXa
0Z1a0EhOrFDB4M4bX4JqQEFMtR8vqWdZmHnzRloY433w5ctGJQKiUTBB7ikUyXLrssn72yHtIsQf
ftg/TcR9mGgzp+yVOiFYVd30gaFBN85xQk2U+xaV8KrqKLkI/gvdNBJOg4AIZfh1iJE7L9vXbgaP
MwjjfM7pdciTAJFMQlGfGfmy1S3isp0JeyBXJao7hQ/tGzMuWSOTWZfVhXfgdLGevwUlnHkDzkmV
5Xpeid59C14XWXVv+PYejlFDJk5EdbEQWk3JIIOmRbK6DwFqSByXE1cSF902Yt8GrmAAL3LhDZGf
lj1+DJUSKdieO46QJ6UDb6wxhg2uvZ8Q7VR4SoFNaKazj+PUr1bsYeB/1krLti3rD6tUMpbluihM
JGwOEQvkVheUIJHRtoZ6c9O+0581mDmvVtWDDPC6cARGISAkvmFc0GGbFnk07GTsTSverHiPMi94
hnKCVouHTDKYRgo9qI40Yf9POFVE1o7R6g9qQPK5M31wN/d2IrNxVVXtKFbKYppY+TqGC6BwsW69
1kbexngo8uBXxZF2oJdmxfVeh9oBQjUerduQClq4kVpI8q4w8hEt3JD66HB0q87/AkQZyQ08/yWe
Fkvmh+6wDFCdMmwAz/8myHcPvTBbts15qe3HrCyvRt+fA17DlpZI9+il5BvgWQSNS3rLOhkok1cx
npXJIyvp/A/5PCMoUwhDd5h8OP64J8efODOSKaSbu8/5pbueb2cXGrt8gmiDrim9Oz/avO/8ON8x
mm4AmLak5bj2yb5UeW0YQGXU9pDicmwUUJWb2gbtYMc4u0JycHBI/j0/5uc3eh6T8zwvM+es0/VS
JGGb6p6m7bXOj2edJbpcSuV3VT8Y9JR1+HBuOiyNHoXs+ZG/vFrDRoWChoBdpPHxw05wL9sZjNm9
wceEGg60QIohYZ2jBV9m5B1wiyt7f37QWeRweot1FCkC8yNNbnWy3bZszMB+X/mHIJEaXC1IGYDr
XQPn0vmBTu8rrX/HZr6ivEsF+tOhq9ODQYYEvBzoUNOo77uOiDQNKiGaPv8lGiryy2ePrFbk1fr8
0KfXOA/N6Ybdg4SWDrX844218PVaqSWSQ5kHzXMWajjDCEIz8wvjzH/Pu3vJRQm+C4E5nrKuwWnq
4zjGYGWQKQEdmWXaoi9tfdA+7E2MAIq3nZoXhvs0Kfy7pbww7O1MxXjzse7dpNDVGnVsI0wPE93D
ZYY+blOLQj2BziCH0e2aDTxzONUiBRoc6/Vrn6by1nRo6p6/wf9KXe+uXM2/RJn23AFAF+WIk1/S
jtMQlGPiH7LEn15czade48YpKlUopXO8clBgphzsdqBo0aGGuM/9LFd3AeoWxOpONeJFIDmzXdlO
i34UrHbrHzqyr35pRlXfe3lJoaHIATAu6EOiUZQ6m7mVqxOdudCkRNNdlr65l62IQEP4A8AIulUL
ojREB4/L9970bES6TEBk9uL1xgyroT9JMltNM9VsOiBIYdtis6b6IbfYIOzHeGIaJdWPgMxlGmTe
CBIkdgV25BE0CCtKheI2L1ww5FPHLkkkkvg18nBzexmYdaowoFsmHqqhyd7QMj2mHkc2Txv8dNWB
4RrWnGf8K5vt7UM/asgTqRZDH9YSzZyvxwXVO1isagv2v4IcpdC3HqtagUSITaoqYdaNV57jDdR5
pZMejMZWb8mkRoLiVKelVOXEUD2zxtnXucQ7sc7R10M2Ypt/xR5DghCIcrfioAewlvx3qxlvI9V/
c6d4L5vcaDbn35PTGe7fh0hBjz2lbolPmQFd75ZCxY0PUVrcgIah9pJ66ioOBm0Tx629j9XkXZh3
Pu2X/n0lNJaUQfdEUrb7+JVoiXSI9tMdDjVp9DYafXBVVyBly9yOl6oDA4aP01pxFIeo6BIInqCP
ulDL/GoGolzL/IPraO6wffwNdjkNYHPb4EBdt3kgF5lEEVQ/AEbP3+AvL5YaBG4K9IGCheTjQC0F
EKuAuX0QeUL0dEBczSBl9mLmtv3ajjRfl7CPunv2W7m9A+68Fuml1tbpHoEb7hqUQkxOnggk/+0Z
301LstGNFsdjesiq2Phj1tGEFQhFtynG/letchhx//1V07sSkja+QQPrVG1r5JjhYsf1kSCn6o3y
xDpRkFBMzfKOym6bv2UaaA9dbQQRFfOsuarkhLbt/K/44uXm0M8fJmKT6efkGZcTkbBA0p3dOOhD
RXygaz+HRmAnWyKiyRcA88EBqcPyGG/Pj/zlDTe5AYpGnlSnW5bQECgZPJr2E+caC1TUNCxcRAeE
PkoqDTrYuwsf8qdix3+esWXaCg0sPbNPS51NKYn0sx2JkdG6Ug14s3YmH0YI3w28siBICdEUsZkt
3SQesZPl8Fea8W89guz08qm6UOg4WXznJYi3jjMIagZpc1r9+Ob7jSWmzpMRdiNPwbOiH1Z+w+fd
fsf1BZvv/C3/YjfzYbST7yyvWwoeICh2UePgDm1tzzzSMy6XKB0mqASWe2wJIV3lOUvM/2to5+RC
VVS2hMURylT6U35QGX05ozYhPGVQjmM3rzkZBME26jFinx/583vGXkPRsKVYPZ/6Tt5wQmVY84Ii
2rPNKTBK2E/EILkr5chx2XVYrv7r4dgsop5X86YKmdXHJ9o7E8l4Ua2Qz5fx1hlMokbc7nsZof8r
kknf/dfDKcQHip60I1z02x+Hq4peEJ2VezAUVfjLAX01HWo6sgTdBd0cdqVlfnbhWX5+aTnL/++Y
zslr1E5+29WcPXdtm2qv2iSDP9VUTBHsKa0bL9zPT6V1S59Ho8Uv6B/ahD98vEJbI/E8Bc64j1SM
pM8ch25XZGCaF61b1tWiDbrhTsdaMuFmiuzyJspw8D67cTeQK932uXXtVlLepb2hE/AK+wspLxHu
eIvLorn2gibGNRdMkPOSSLbIo9JSCepUelvslalpcxaVii+0Yb+Yi2xl0I5UdA6YidyTy2qTvLQh
MXNi040Afyf1CP0pkI+Tb1Wvbm8OwVJvM5NCLNUleFWWL3ugwdhN17rbjwczaf3vDbv3/sJq/HmS
+PjDTibJPCMxsjRSZwcFMRt3+HMnAv7sCT+j7mMRrRJu7CJue5vWepAl5YUH/nlFomgglK4U261Z
2PHxefeu2TokLJAW1xU1caelsQJ3E1EVQnmttY1DxE2b353/jL64aGpT7LY4aGFg+tfCfLf6a45J
Z2+wtN0YNdbvJoiKxwEKGwnOQNpgH48W9cC2DTGQpXYlg0uyki8u+t3bQJ/240XTxaoMAES0ZS2R
IelM8GV6wQg8VcHNqBauNSGbH0LHfK4Hrbyrh3lxNgwJ4rZTqfyr4TS+K+yplCuwTn62y/pUjEsj
4u3e8eoUF+YA44tpVZnAPiiq8Aabp16OrKWwOFH/2XVojZoV8MX02q5iql3eMKTZLh/0GDxDUjlH
aCMF+cr1CF5epSJWaw/Tcb8cunFTexjwFyGyqleqRXi1g9Qh/NUtO5Esy4yqxdLNU2EfjQ5LPg0j
E2E5Om3LPuRTA/N+TKP2MefKH52gdo0LW4Yv3gvWaB6NoDeC1mh+bu/eC6vLTQRmOYUG9FsNVmAT
82xaWtjH8iEbfwjf759CWRm/ZG1a/YUt0klzlZHZqUg6i47JFvGTQEThskuc0UfXqOAQ7HLTm+6k
UzZEigSWXRy1qrLl3uojOuRZZOGddGGXDBce9VfT/ftfcXIPIFY6ruHX0YF5UT6FZg2dvALzCFwm
uHDBzDTc0I9ncnbCs5MCsYaFX+lkMIVavmjcNDp0Lbmv5jDeUXL/y7+QViK3lLPafTuUHT4U8QB3
40g1WSe7ZGoXja6/8VfTDoq2bCjWJIexu9C2Rjr9sHXE6LTgSj6q5qrOx2MbISB2SufAgXef6w6o
Hc70jvDWkV7tCs2OSEqFVRbWFR9Yv0YK/OAkToW6HMbe5I0PadHvqpJU83EKj0ZLG3rUH2uQJnYc
gitr12Mf3gUxeZFTlW2q2n2qPbBepbUbomhb+UCv9GrY9iFmWdMfjr1LkGWW//Ij5NvTSL5Tm15N
efqX5KtlMATf0iF/Kot2RPtu3SMsArGTFvyE6Xma7HsHHGdSAmzydeLY0Ssf2sy9Q/9TMKe5ESgY
fUUwPJS+uI1nDcRVqso/Rug8sRfzYNmHFURCl5oWIOsAASGOSFzSRqqvlY7duNfSZTJ4z05tHaOy
2aP6+0YA9q7W7HYxwDPcysEGR0pOoyqGB+QCbLPVMOIW0mDnJmkx7pMaVVWlpTcVxRx3pryjT36K
iC1buGG9LclnFAPO3DA76O60j63y6KYCmlqbraKghOWY1N/KuS3sjMei0W8HgClwr8Qj+uKtPhgY
f6vxRRPTxsc47HTptnD8m1aJDXXzOzcvgG5SuK8BjFPb2rlUwScVJqvI0veSoiK84bpc2EP5vYLC
BeXIQ3miAOrhQir84kBYzJKyESxn3zx2sTHgUNIE4dDmm/C7lWhIUO+jdGMVXBJRKktt7IJ97ELF
HrulqAPs7yA8XDOHluBfkVeyy4z0mMjxesiBYDh99NOLeGVMvfs1xToJ0WOc7sOANFbOvjd+ab3m
rg1r0+jWilISAvRVr2U3BSHcTAY/yya5xnNxa3TgkXsiqsLOxrQxBc22oglPDDWKGDs7tGl1JL8P
0aLx3MWzHbiylz3g35r9N2gIolPmfOOiemaHsfCKxr/qC3i+DsFDwZDtI9f/3rc53gD5De4rQH0+
zDCVL52l/eaMBd73ufTA3WbargHoIstEbtNEj0YCXhE6JPInNK3NDKL2m454u8K90SQpOcrI4ROr
4TZsYTu56W9BkHKDlWDZmmolx2AHxLlZ0uzalFqbLGnfXaFr7FbOSDAJBXayWggBzFaVXWENgSFI
CMhIqYxslAxuIzL2MoGdG5IQaKx9Xa0nIo0qgA9y+DkF+X1tAycZq5Xpdnd+OG1FUvyNJxVgl4/Q
hZd/OkKRkUWS6S6vMVatIX7+bIbywQmn7xEuoNwPXiWmLb7yb/FkP9iN9QbzcmUHiB9q8RLF9jrP
IFo4tH9V02yVG6yEVt7bfkRkwUASYdnh/hKAXcJ9Q2xEwQkcU9cbXI5+Rb34j8BLlQztHDOQ7gMi
HrI8v4PTv82n8ieY7auhMg5tjkwir+uNqOgR0lx86Wh/brW80o/eMN2WrngFNqiAvVV3EGZuu5BN
co2xehAlrFxi/nSzfcrC4KXv4h9Y77KVcADO1d22jtV9nzVrjrerzsNZZY6PY0b0lUyrW+QUT25P
DEcEZgQXzZ2s7KMNXgfQSvRIw0VbeLmAazF7dzLCXZrZCo4yBtTSWC2EjUFJS9UKRTh0GXfvBbEH
J7X9PlEsqIIahqMu71DbLAsj20YakedMMHj/fkEzvbLID1+kRfong39DYvOh6AeeQYlBILxF2kDc
vP9A2uXRghe3QHZxZPW8C0mBCtwS4EcLIasjvkUZv0h5e0A2AwHWWhhFUy1kokZQ2YSo6flSq7Nv
UTzdmV4IxFPbdk63QU1BtDC8dROISeJlT10/7Uhlqlbd7O8AAHsLo2RLv/e7gMtJDTjwN9RCjz7k
UTvof/p5eqvH+bVn13esucR19sskb3etoV/FwrweI/mrcdXWbeFmkC/fAHPLreGhRVk7gCn3RXaL
5hWEplm+VkN6xTYMxiePCukv0VUAD+tYfDPUtM9H8ZzqKSEeobUaYP06g/cQaNyPpHscRvcXYIx1
bJQ/+tT74SbjLXLue6FKGPT+zyqfrpNUf6paYyuDcISn3+bk2/XGOq7I1DMITNdQd4ok+54BFV7k
lK5dkukXWgKshPD3cJx2QDD/5GC4gff793k5bZC+LfWQZKBKgBQoWloultPvg6haFZm+NhtcGW0U
/W4IQLPoJqIrzGb7SrdAj3STZckOTs5R96xdW7WHqu/YHOHpCX2onCR/WNnaJKunDYh9M5hbfXNm
MXXPocZrZ2k9qzJ1oLiFeCfBv3ahAVSzsx/y3Hhg3t7SQsMh1R88rwffPJUrP3KPg7AbUFkgL2NE
7x1xU4BGjqbmrVkCf0WT/uyBPnfm1BGmCCAthvMT+t9zXohVMDbfajd/Sgr7OQ3M6wa2zUhcUzVa
5jGLoR+O81xcQ90pepIM+1LbtJV2iLT+myWcG9LuX2Ru345ygCycmT/6GrIUYXkLrUmNRay6ZO0h
SHKJQt00bbT1UC5WJYuA772QoXVMW3UL9H7t+3Jd+O2tleH8IuVxgZdgEfkpFkVLPRNxuzbmtHlv
7iuW5lZnzYRkCEXcMOFW+aLjS7au7DkRtGohqUEUVSRb6YL/v24OTT6tY8fY61FxR47YIucVjmT6
C2HLVR24MKpMog8Aft5OEOGxGy7zvLxVPidhpe0bCPATOrCpCO5FCupDB6YTupEEwhj8lG4B+o7E
aCiWGh+LXCmp7X1Nu3K14ZgXs214Tm3Vu2xHXVDSurOuq0TPyN+aRaLOgxiTo2raRSB5a0O+FXIE
XmCFLwzp/0kFQMhRgb4cxE3LvCVJ/CSuemX78IfmcPmCh4LwDVB6aTzirvtNnwDvQfIQE23hjTlZ
HcZ1WzfkMjqPelVdlf64bf0SrL7WLG1kBQDVfBAl4W+PoIWWKIbE1Pet15hLxGabJi2uSHV7oPO/
iFQIstJZVDl0SNGT2iSicly6bnrABXjpVPrRA87Zg/MHSglH0YGgPP+vhvHu9ONpJTfWIzSG41qC
dISY9/p+7oeVVw1aeQCfgzc9a7nd6RvPikXxKjNJUgkbsQidnh518YWe3aezCE4ehBs2+VEObdHT
xm8T+UjprSTfk9dq78KsbA4u5puFpWnt0/mSgDlXYD4cReaxKM/+sw/pLG0fz366E8YBx365Hzud
ILtYqmbaFtLpW/iZlSnXUD0xdNSYI+rn0Kl+De1IQkGptATTaiBJYkmpHvjrVuGMXbQhUW0LL2qS
e/AdurWFsRoHKLLT8QGTefwthcGfvsFg0MZb/IHAsSO94/wLpzrSlmjWeoPiA0IPhFQJjtjQlld6
7Sb+NmVyWnayxKeQyaGAn2Vo4YtfJH164Sz46dTPPeF4RrmRIgmWq5PjmTc1hkAxYu/rfsp3PkZi
NrFFz8qY8D4S535//iF80tBZDEjrjeMC3TeO4SdSnV4EVYQjj/S5wTKmW+IM3PGKNKlZYVPY448u
myptV9VTvIns3qlWGs1cSSQYx7ibymohdaE26aYtHgs32Qit1x/O/8T5kk9fk3e/8LQ+ObNdNTaJ
4z5rtPEN4GI22xmetbQKVqMp1NIvR/dCIf+rz8BF5IYPS1DclifVdHAEKXEoXrlvYp+ya5lVL6LQ
tENhevmFCsgXl4daiwYFpR4Xicn8lbybA0TUDFZCF3Zv1/DI9dIj56CKn4fKJZ2zaoja6cfmQgny
i8ub7SIC14iJQMs4ubykKfwswEa3D0RXHnqiQlbBQMxYgsP+wgv9qcBDQ/3dUP8mgXeXV1QYE5qm
sPae19Ri3RdouPZ6Fg7fQ5r0BAJl/oBcDcMprHIqFu2FS/1U4mF8ah0WhWAUQ7QfP95e9lDEuMTY
RSynFbsOc+EM7oPyGLnPBhtn2gikKShmgIXVskadf3e/utEm2kycTS4+ydOuDGF2jSb0kdEjM7+1
czDqKLgD8orKS1/yVzcaGpzNZpm3FrXSxwvNDcNDiyG9fWRxW1OMm+wM2n6jJSQ4mBSTKaokFdRs
iBD/l6ucZWicjbjX9skcMsS56wSiCg+FldNo7Fp/SxkyfxjreVN+/o5+sWjgoaGpiycBQ+apESBu
CKggNbXdj7FNiyFGyBlvknyA3X1+oJnKczrvfBhpvuHv3lwKJl7dhIXcF41UyCg1sBnCy8Bdd5GX
dmsfLaeP8bop/lihU2cQDKo23Vl631wl1DqRiSqrzTc6iQdzKye086OgxvpNucP4B1b0pF21GnX6
BTOZNd5pQmh3GNL6l/MX8k8hdjKBIihBGGyJWSl8KkAiuZHwQwSu+7xxi+EGMXJ275UVIaVaP04u
ZhbXHu8qkQTplcli/ZxoNXIIYSG8XNGHUP5yNPWSW4B/hugLv3HS7SCBZEOEqaerwLTzcA3bvr4m
RANyTVN4vH1pIYrxpa3JX2LhwnRU2VnxxzdhH3PiS+N1aIOXy1svfIXQVSRLb/JNKPGxEZF+YRpm
cJUbA0zmDH4aLO/USu+7Irdrok5VYeyLoin+qii2XliLUnJQYfo+drUTAZqL0yFdSrjR9ip1ywrN
bS2Jm/YVGK2ngu3UqzZmEdSvKLCdhV4QiEPSXSu6C5P7PxnJu3s/i78w0GDJE4ix2KzP6/37lwiU
Tm2xzz9QybSuTV+zSf0b3cknk6MlJdduYkrytNuKXUzRE8ZHqPvfXcI9bgPka8EiKsxkA+iAqLhA
89DRknRGsMD5V+TU+4RbUeKmQ0/q0gCkF3jyrmOv8msblt9eag2FH3QzM4ojs0kHTJCK2dQ3KW3d
OVZpH1odqCPRNsG97pNIHWEFvrAp+WrOdkDYzEsTBgX75KZpCLvRbruEPWoTcJ4DAYpEIY4dgQdx
qC0hV/SrMmzZm+O2vCAYmP/udw/s351ArTHvxlkwDOtkLrP1LK00mmZ7G6LPVdBk2W4OiSSW0lm4
dR/tz9/5L4ajcW46WJvoj9nqZDglCw3VUeLthZF0fzE5ND9QnHuUwlv/WpFNfUn1+MWKhCDP4MJI
F6CvcLLd0DqgU4EeO+QBuT64n6zYx2aIF9eJowsz6FdD8V65lnSFgTr4ZEWKTE5bhauP+5jgmxu9
IHF2MIHS1jTtL+wyvthEIe7QMWqDZhN8dB8/sz50FCibLDnELXqaZex2frkivhfyLts2BXOGYKnb
id11c2Hkz9oqpFu8KIhYuVQEwvNdePeFB0lR6EFB4AROZMr4HfElWUL9e8STsSknb6YU0oEIrNje
0BQfnmYl4dP5t+ifiuj9W8u6i+4fvBxordkjd/L9Mu+AfEHltofxYf4xOl89T0FNBB9nWlLQBtI2
/ritPZs2fV+9yq5Ep4wv3Gk3HHW6Y1y4U4dagw9/2dpNfRM2ODkX0MKa1yAn/O2G/lxd78ImE3go
qGqB6cRxQIiFOTq/YrPD7pX3uXgz8XfcotpoxnXkd229cO2E9MCStsC+dS3/yq1T97ssPEOuMHoG
F9r+py8CYl4mMRBkPBQsMafHmTTwiURLzWk/2OCnooFGPsTOhHxtkkYyCEugZwCnnL/9px8xgwoO
CthvdaxekLM+vgJ9QicopI27p85FVMRAM6Gy4mST8jKuRj0Q1+fHO/2w5vHY+2AIhRo4WzM/jict
2ikNiUX7ge3DoqOBh5CTknpG8WZzfqj5p398seZqgAuJQbmI106dHH5ltoFokGukoSAiJYj0AoSX
kcfGCvKH94AZ2XsNlV2R8OpYUbBNpK6ZF+7v6TfGKsrtpRJsclBVpMucVAosjbAdbIvkO5A7uuwJ
J4rS/Hfa5eUsY5NH+uftmq7jQPPD0G6Rrerb8/fhXynm9EY4Ep0Tfi62UKdfWG+lmTbSQdkPrYj7
9UC5a2dC16IFUOoFjup5VkLnFTLZhKyX1SYzSGyG6xoU8Qq7tPMt0p06X5mTM9yd/3Gne2LeB8qA
+qwVYCLgOP/xffBryW6stHW0X1kIqgO77ogQq3Mu7CQxrn01FOcp2uXCRc7oGh+HilJtiub1ZY8d
hKKp1lPcxChIfE2dF0+dyuMtVLeeJKvUvA+7iRAOXQvXjeFi3SomgxR5+skDW7oNm0TI8TGEizFr
hy2vPLhWVDC3kxsnW6jc30anJApgCkvgs33pbMB9uST+SPUSBQp2uenk6gXEHVYTn1TnIu7TYycs
5zu7y5DkNlER2+SU9Ft8uST8EGRkZ78RZ0NETFB1a1rtchHTag+X0IjHfTf2051DGsc6EtV0h1/f
pXU9GIi3ofki8hh3aBWcI2rh9jBESXnfmeYLvkOU51VUOrsUqPutAx5w5UZzZkFDVMeyMsjyKz2j
JBdKx5zS1fC48zTX3qohDzbuSM6F5tv0GVtpPDWTgBiFWqpEiizdpdXq4GAJfvsxwwR/6WR3L1Qs
bCbnsRp4BZWJqH0O5kgRsMFBU/nc9emy7TAqtUH6wOnP6PvHMnddes66X1y3pgYOf6D3Q7G/mxR5
9oZ6zYoEdVTYdms20rAfoYlSFfeAcdFopZNcUGPOpcruQ3PQDiVIhTfElLA/YeBvWnfOAkjD5LoN
9J2Xg+I1QsrNsMAQN5FQ8c00m4Jut4/WxrMxAoRenm+6Op7dvqWZrYjnrDYgJflYqL48NJo5HjTX
fcnisfujBkO/1Wj6BFgWiqbcKGt28DWJ/jv1AvXWK1dDUG/9qXqbsFVNPqNRa/72QWnd8OGI50Ah
a9EBC1z7hRUTOdb57S9eiUPHzv1vy/HmGc8adfBSq8MtlsIeR4hVPHmmxLYs9G6RlvLOtrywg7yf
xKC4k5AkaW2YbCBoroIEndp/R8/TF4BfCjATzpQS5z4RiSMhttfIEYjetNaV03U/qp5IksqNxzV7
JwvAs1ArFWWocgs4ZxIT18OU4JCArHar2WX8kpZj3xNOVKufvd48slGk8Y/JulslgfqVOyWAr7L7
H87Oa0duJdu2X0SANoJ8JdNnlskyqlK9ELL0nkH39WdQ92WrJKjQF41udAO9RSVNxIq15pyDcJPN
SFANSfRd+iMa8A4UwiahK+ygOEb5fB4jNO49YDFfl21JLt7kEQwP6ynAM2JvShJ9WET7RH8qST8v
SCg3a8y/cqg5ChIRsEMsYUJFAGs7ZswEymaej03YvvB+x7sydEjSzqCHDK2+JxyhPJkyMp8hVtNH
zmV6FHXJqGYKn83Sujia2UE8DfNN5MnbpFXApnlAYF1PBtCVywzKyB+7qnkpCCIgVq36EoY12Xt1
zRenu9gXdaO2A4GUZW8VuXoey6mNAichW5GherfsE8NoP8XAHC9V2jqAkdG7OZvZAVBTuNqL0XCv
6G+Typ4t5tdOR15lNml40HQPZ/5Egopv5h2x0IXiWzUraDd5k3wJvTp9dR2goGR2i1b4iYzmV9AB
FoAEJ23yoLJUvk3Jur+h3w4HryO6KkgXGgmEz4/3wtQEdqcszVufPyYj7D5183My9+KeN3Bk1E6Z
AhasC8zZaj67rSS/pDeHDViUknCPKL1aVS8Ok70S6IZhNS1W2Vl59co4qrwThOKcLPFk/haP47cp
hA1BuiAt87lq31pH51w9yIE8Djl+GXQCCVW7os3Jad+pqQVR3XLzi0nSax9aqreAzCBvN6SzuMsj
iNMu9famaxkJUXNOwZCUMAGMBUbBhq4wuZwqTqPdaFfGvVGHKdAKp25u8XMbt5qymZPaFcZxYmPa
begODvkB9Se0tm/cruKmZgjyRRvVcmaKiwlINd3Wiyq5VeRsIAAaCd0zHKh61IFfSFYaT3rbfi6M
KnqZPdPdoMwl/jKNwuaUzS7DqTU5cTQsZny0HuFOeMzGMw303pzK/J4mne73NunxouS8YnP+DhSk
iQsv/rAEbFlkyE6KtwApiGUCICqjUxRrZRDlfQF3DcVGmQ/Mscg+36QRN2VU3WWKwaLJiPlTUZa7
KB1hkvIrAOlYU5CkRrhLWe63+uyg7zOj7EDkFVHqq5gvyhp7T4RUfUdmm2CSOpOIHjn9GHR5lKNc
bUC4O2W7p03skN7fw1ElQX7F1DYkEzKklGrirxYnHbTO1JA3RTMSlwCOe69S0G8aruB1a7pXUN2D
rHKGvblO3WpZJT9zs5Cg0tzmMhLLtOki+x6j7RURJRSVhUsXsQR2PzMqLEZredNXalPLlnybRY33
Zk2m3ExuCx9aMz/15Lv5BZarY8oKTbdp6hiV8iTmHlo9Qi6sTQNXyp0vS22+AQb9KQCVbC3Zfhd9
TcCtMchgDMfT5BZItfq+Lb+2krxdZdefGzFg7NUFOBvD+zwXQwRz0vvmMC676WrHugozY22OdGc3
WMXOjNzq0M0eEZ1S+wmYubmdxv6nw0d+tiRlDIjbat8YzYDfKn5jlw7fTOUC+Z3GduAmVvnXdFzQ
qkaus43JMdtQ4PS+Pji13/YuKHC3Z0H3RA2sIrtyLobHGNGNIgjgFfjBPSEWHcA85yltnHBLvXoK
i7REsTlBvJdAOW/zLH8oQlbnsLCjXeOl8rx2IDEb69F5qucnUbLzzCPRpS5mH6xpoY0mzCte40LI
YzP1+tWcLOIsDPzL4UB4HAZljL/zOG+Q5T845vBQ1s1LWpO8z2RXYzMuJEJo11tTq87zWNFionLl
RXMseUdDJtq3sepP47hiBvnKMXEP/ExHe8WMPW9LD8I1xel2TvR2E6ODC2QOUJdkGSQqI5+CXl8M
qb3+QmQnGA7Zatrr0izdebZyb9sjt2TUOllfDbBFAcpgnZLK+UJuMdoGzH/7X6CormZzIYo53saF
p44ssvouq/VvEau7H0lxbjxMzwgarYT9sWWHPZfKec0GDGSekf7Q+vIHx3TSKSv0YlViDtfWqI4m
GdRBjzgxkJX1ZKjZ+KY3meHXbkpOdE62msIacGzy+kD7wdiyfkF8C1FORVGqoWYkARaqM+uCkp/q
obDZMTkhw/bE0CULFx1DjvRKKAthV/aCHTO6AcfwRvRxsTfjsdnF5vTVFj3lTYWyJStsYnPDxbpV
AxHf3QwPRbGhrHci3nDy/azssttz7qgOczn9qEeWFhbR+NHQI4idROOKrNkRmoz5aQQraY/LjZAN
KrvKtn2rXx6LkM6vOzZHM+2ITM4J/JxbQiOStrz1FuNp9NBsqgb2Rq6hlS7Mbr+Qw7tZPPRjiUd0
Xeomx8pm5OoaTMgbnebCRBxpPtpM3hM3B2HEislIG3SUzqWNbm7PiWNXgdF71T5qlR0kSvsKCwGB
phii+zBjNL/GTnBNU3/IOBXy52pgSRb1WGuWRDtCBCBk6SpYquGxyjwzYAJ46qZsIsutJmSXEJAz
tb22jUf2p0qrP6cla4gyKPqXifUTsKH9JaKRdEoTdBzIHTw/qWf+oKiyeBv4oGjkmm8uE7gjX0gY
9E36XITNcGuTdPGN4PboCSjKVffql4LNOWiVi1hSWQAOYU4aymy3sinvZY/zCcU0Wo+lDoPE7h/6
LmQqM5Ln3hjo5YpanscJoOGkAPGMdNc3EVyy7dIDF+81j6KbRGEfyV+8HapJbSJXcx9tmWsBZbM8
jDUIwK7IfsX+su8USXdL/iU/FE/oUTneDxGZPxi+hb6YJRHqoo7gW4XtLebS5o32IFkHRqisl3qa
T6iZpq3bLj8RdxXoyGsTNW/atNu0offf4XPxHa8MCU6aBuOx1UzYuRN2jrhw0FqUplrlXlmWbtay
zp+01NiMNaJBohXXZI/as3flCHzH0TsG7Y7IshywjPxpZYzdso5rhFmkLhgCXhmx37SJU93kC8MC
PO/UZyV/sqsWyGIFqnT6o/ZtZuclfTZiOhJ7Qis3DExfOHIiRK4uHMWy3RKDxnIb3T42Sb7Dj3uN
tYFPK1PQ97o+3FWd86306ocGoydaIOfFrZviFoHL96VM72FnM50hUu8wd+MbQvjuaQ7tG7Sui2/b
TjT4mugcXGWauQtn/kYjMFa/jy3kjXp4Spj8XdoUNluc91ekbwgT6d5tGAaz65cJbtOCKArDXpaT
tPtHTVueM6O4NZlm+YXM0seuazjP9LmOEBYIysVN2vxqLx5ancp4aet2P+dq/NIgPLvJ9Sg+8/XY
2ykN4XrKjiikDtujj/HBvq0ATB6GhBjHfgYRVi01KSWNaPawa92tkDw9ewCHpVtwuVrT0e4KD5Vl
vJqredjV3nX7lzBMdL/0FrnTiMLmPTNCCsGFNNa8gOdXeWeT4pDaKWLNyainiP1ODpWrqy3sRvus
ZH2jk/9xZ3K+bmMzeypBAtwhrSDwzSY7zopxVXPMoSii5Jtk9anAVLnpXevNqzUWKstQtxjdCM8X
4jkfI+JiREh6OMHg2IvW4tMLS3UKcxRUxC5B/k1lRyOwAZYWF+qWtEl3t2jhE/i3ZsuROIZYDckZ
7Zx31CrUiFHsqZ1hcYCpUeztRei81WnsBWPNreySyd3imymuS78UAHhq/oEuBUXEJJKpSHMwx+xn
oTRIemKAvjdivItYryxz1W3V1sCpLTUoyeDVI8JxNqGJ/YSo/347TeO0XWIbudKsFiSrQ3s0c03b
RiJ9I9AQ8banLu0aNy6ZKzH7nKA5VuItbdIKZSLbrysGFo0Odmvuls6GngThQ3bzU6sAEhNPlcB1
7K4FJsSDzTLmyPZOEgUIuZpstyhzzk2WoMZFY046bXOrpy3E1hL9nRTAcKWGpF7DloQqCSyihVgt
ou3jO4yjN1QXXTAr78GM0m8qRFGudwvzLC/8qlVmxN8vNjYmJU80gufmqvq2sdvSt5nhbI3SwfMw
VfSkcxrHqxiqkjHrvZggNvcp36YwkRWP0ylxONu5gh4KdADnGEE8CbKuZ+qoFtPvSRq9a2R5qSyn
3zPeuJUNeuQW7o7vIsxVPYuh1XUvyIcuZZx8YjV2Lw1SauhvFPBODzN0aV8YkSHeNmNmyyM/U1UE
Hc21TpVa3i11zRLbmuB2Q+8hzICGTdH0uZgyFcwjMkRoyDiDtDA7ZZEOi7MIOXOXSjsUpeUEYexB
zhW/KFmIvAXbZTy1X4d2lhuTuDqf2trb8Ze9dmolXNvatYnaeM+gBaZYao3HLKnCB5Ia8RoMo3Gk
ouYYWjr2szZPC7ro9jqxHb8oWj7Hxpmdaz/wGiriZelTFYQw0ho8QxGgSlKnzpMm8Umw2jOaYoFm
LkWQdnpMvVJo3c3UkcqfaXBjuxyyhrRhlCSm9xbP0cTEtiKATvWdb6kBMb5Dm2EEXMF7L0oIZ9pD
6UWP08z8o2ARf6bMuNe08tuUuhdbZ8XnJXvCZZhts8b9Sio6B3YRfy718qsrnTxQpd7AJIMzyxJb
nQwoZX5YAL2kq3WjOxzORQWqra1JtEEgWwRRXT3jMi8PvT51KM+n+DDibnq0LK0OoriYN6ahtdta
xR6yYKpUaLz6xYXoaBtMMHoUExBI6ptp9KJ9jqqccUFPQN64vOT9pN3Yg+wOGNwo6+KVNQbYhX3T
4jBLgnsgk2XYq9yz7vPYfLTt/HaebUw28/SljMvPntvDLAnNNyMxcjrV1tfCsRGRcoTH9o/9g5M5
zbCMUTiSY48e4dAdm9jsbqJE45SQoafPvS+EOiHHnYsDeo+rVUTJYcDNsm2d6fsgqteeGSnbWs+s
fG0+jr3aLFoqHoxi1nZJaxZ70Zo02aRdwS1xkBC33X0pedPytppOwh7Iu5/7Y6jGJJj69D7P4cYN
6Au2C+/vo5jz14wpko+P5TtKaF3QuqiucxMPd0jwXsksygLdHe5M2pd+NEJ5UPlwcjOKxDLuAN4R
PLOXqXE1Qy1iQyw7X2+qW9Ub37p5/UsBA8AQPw98f+lLSlChSoCOJzwcsi7EJ08T58gpn9lCvtPh
ArNIUdFI4R046ZSE5UuyIAdHHSWumc2Cj+ak1ZSwQ2u8ZK7x2W1aOCCqY9UVBayRvC7c/VS243Mk
u+SOrYaoMpyuAdJEM3CdusCfYqbbRo3efdvb6UlzY54hQcJAhdOdKmfzCBq+Bs2zJBfLVrf4cvAO
4ID5FVVpplqPbI4DNhHA+Ic0kGtFuhO2Zmwmr/yayjnejIJaLjQoDfUB0hf/6wEpvvAzLLgbI1su
EFTsb7lX0Y7pjXhvV1O7I7IjDApvNDgYtNY9KzAxfsb06JbNeJpj8BNW4n7NSCPx50rbV17B8bq+
S5fiE55uz8fNC/9aZJe+Sn54M4yl2EIQb/Rds03R8O81e8n2+FBm/ln92ifzzymmqiCqk8qg4GAN
42Q6NL1og9Gx541G4PVmKJphPzryiTno4i9ieWjHllecgMGDNzVy43UAQQwH7GNG63ozzXG0DVV6
1zjlm1XBxGkhDPuTRRUkwhUO52S0f5ZyRUwu91HoXUcxLDdKS+xLPBfNkV/KLVi7/K2LB3muwjs4
r8a2G61Xb0I9P5SmsymV9TYxUd9T9rqB54Q2RnzTPCDcWLZF2leb2Y1fl5LNMWnS6WGWEew/Rkv3
sZ3RkSOQ+Ihvcr6QOT/fmhF5XvNg15h20AbA6oXjq4WfWH6+SJJuAsRPz04C8a5bmmdCd1c0bNH4
blFKwlQ91uJmSKunee6w3bbTeLHFiPxl7I9a+Qt1DpbR9JZXzZjgPUFqCogvTilHxZfVSWBU8Mcn
DV6zGIF9S3fQNiiNKr/UaQwU6dDdIeapoBIvNWsa0OLElBPb6rC3MuGhdScdVXQSuy8J4lPlEkpU
jxfZQEdpp5pOrXXbgDLf4cGYdhquq84303zBRJLGL5ka6Kg5bu/ewFqaghGDuq/PnckjmOfpsaPR
eu61qD6UZRui2+hjuGt0rjjB5o8FpOsXPRH6tl/tRJXelofF4cUScJ2OccssOi2T/EDnPrxr85At
h8wKfkZTN4HV5QtdMofum1GLlbxspXfsg6uNapD7adSHQ9QyhQKT6Jg/EP+VN6ZY7E80uXT+P2Nz
U3nTT0Mm7W3sVC+NMdcv82DS7UYAL0lL7tmw6EkpCYFkMpOH0Gt+MBTUg1jidkgSF0SfBZXTrlPC
AAcvjSCi9lU3ndKOFNEJ1wGK88L6FpGE8Dryle0iEUavC40a4bfxwJR9CPXua4LFyZYdAYVGH5/N
Iu7OdWkCNlHVwMskw5dKi1sZWOW0XCc71s7tuJgP4RDhODKY+R2KKaIWV1P+1hOCf4roIfjkaQxP
Y1p1t7HQ3W1eCXgo9LUOYRu6G47z1SYam+7OTurhc4KyeIPYGzR1XoYHL0VxgqdD7YpMZSdWmWUb
FZgaokL7aZApj78khGVtJvE+tC0OioRM1buooqYZay0jYmXQdv3k0SiMm+SSObp6GrO4p38RQw2h
cj4qsEKXia0KxIe5dRrNOq8yqW22UH+EEXOWnIi/PU0oIo7ymSzqKCYC1qjEM91t7Uiaae3XomAn
dqt8NwIOP5WDAzkzNLInnVkHHSiAly4d9c9yokMcqu5YeIT/Ys8jFT9hGJlrzY9YddYWDBquBp2A
pdwqDXBq4smoyAq2ClrkFKffCctiAcmFCmpFIQ90zdogbNEPiybNfSY6EkxaEDolRseTNzkOsb6t
2BCYy6uUEFRLblwP5To2Dzl3doOeOj82YlmOOt36wLYIsdQWYzU8SJasyeAVAcOC8bpPbg3S/wOv
sMegV4Y4JkxZPhUK6ROdP/oiWh0ixHCrbNvzD+712Wg4ynkQu/QmPUTWqPOKr1m5Tm5+ikyNhCn6
a5x/+vXGe+W93Zkao1Eih6oBFChaxdT3Rvcb1VADfoc5l7v2lmH34pcyB/0QDTYngUyfzt6wpGeD
hOKnZXSVrzVls0vNtboLneW5pMML+TyJDtPSikvvNXUQa1b8gT7hL1IIm9h1UgCpGnASrPPq/6pv
xizKpjbXj1hzseNlTSoYFNHyJ73L0uwPhGnvhQiSSTsYAuGQKmOTZm2+E/vodVbTKRiMY9ckw4mP
BcELEQ3A57E+a4x379mSJcpGNnSdY1PfEgb272H/XxQuEre4zWMkNkp/n2gzAQKshEGo2WRF+m6k
tY/fWS639uSh3bELzshzP3ygcvqLDAT9ypojtGrG5PsQQjG4/YK9yT5O0hpuytZsj9kQq9RHUsW0
om7d4qsdRknCOkHSBiEiBWz7f//wv918zzS5+8h7yLl975ap+tBzOuK8jk0Lh5bz2qIX24rAAM5B
qQZjGcfYMwMD8cg8udQCRdEqyCEOvfCD2/HnW4cchn+Yf2HVoBv4+1untxa0iyL2jhZdqh8phcU+
b8LyAtzj879/9C8p/u+6Ey5FQ8hcRd3CXRk7/33Bey2x9Lrx3ONSJQ7FoaOHq2i2jbgBVT0+ZIIh
hl/0c+z6yHyjb6W5lD8xJDbxbdpYSCeSZugsP1Ft/+wVJRuWmUUmgbAefpZtxqv+WMW1ewbl5B5y
gHlv//4Ff4qjuEMuPvj1hiENeffJKGe0wwEbzREMl3En9MKjYYreg35GGmBj/F+9DXwYLq8H8k2S
5Phc360Ii7JqnbRW9wgnUZswnE9qHzcsCAHcuW///m1/eSXXp8PQEuUXfJj3y0/TWRFytMk9FkyN
HxYDrldGtwLmfUwacUU6p5+sWU+2VcdnAwX4psYa+sGK8BdtEv4CVP9YSFB1EmTx+zuic9K0mBd7
JDCZ2YVEEON5EBBz2KrEwUJ6E3Boq3bY7sf7ZezWsRFG7VW+fhi9qjzzb/XBF/LnKoUYgO8UMTGJ
b+L9U2hiEc81ptmj2yjxShHt3kH2zLa1DcAsL+Jm23N+3P77cfz6oe8+FtZlPkuCt5HiOe+EUPBI
i76aI3dlfZY2g0Pl7gTZpS9WuizXLinUD/BovXZwGOKf9aUG+4gqwrqk9tTeTfNstYexmZILU0z9
Sow5sYhZZYkHr0+NNyeOoi9xxiZx04+G/hSXc1Hs2lIQvYjuSneudDpI4G5RmORMvZJYe8HXGxcb
Dum0sCNeTfrGba1n/hzNoLq7Ybhx8VfOt4beOB4pSSZmXN1q3xA4gGfVBxYaCnpzFjd12iZy4yaJ
DHd2IpsbsrfTu5nAnbsUrTRffzgTu127iu4U/Y1UP3V12Q2cNR39XmVR/zC3a1NFyGEqfJJjM/uK
coz/3zikto1dvutzJAo2jUoamcltqIXtd2UtiOhF35rDR6/tKsp9/7SkIEgDsbXrue+NXREKeNuL
Ne/INJvKE8xqQFaTTrW3jDQWjfAeY31+086JsRtCT9uGi5H8z1JKvJeETiJnW8k9vz7w/9QPnLR4
ZmPnHtcAc6ZYjNSTwEuTCTQs/mztg9/8t+UcKSU8NGSbRAm/D0uzjLgJiUANj9D81JnpsP3DhP3w
wFGWbk0vQxeJg8O3q+xMcCsaSy8Ca1EdA4BeLPe11XCYFxi26XE5MBaDCIn+q6PNFi3WeRChD45z
4Agxy34/8hiND37CKiV+/9S4VwjlMautjrXfF5uybcmyNcGOtBH+3iDRZUQ/yKUmSpuSEpJAVFv3
9Za+tI5LKf6gCvjr5WlJEuqoe/gD3mltXTruXZmZYCzbhJki0ys/QfXLyXHUtyB3kntkDMAGlW1/
cOU/lzRKINYyXUcXbTrv+TD6FJO70TAi7418Oc5OFDPogFLZXcYuFtau00gsCsrIMroPbvlfr+yY
JkaBtfRZ8eX/rQE80L7cziE8tohszjxrFAprwgZ1CIPecLCvvVV99Hn+uW9TdRAp7iC8XHn17yT1
BgnbqixQbZDBlyEkGaR7JXS28cvYLRgqlB8ot/98sBQ3LAaYotHZUlv//iMb6Wa9jZHsuKTh8EUb
KvFNS1TzaUkzS4dUOsTLYcpG7820i+gjftafBR0afkwYgLEEQrf3G0eNgo84Ed5hexiqDYnz0YOW
ht4JMUz4QT30x6WoFy0eJpmgyIgtfb0P/1lxqmLutLwK0xPmJDr41eK4VxRvce8Lfao//XtH/KNu
Xy+GrwRziSSe8VdC838u5lVNa+VJnZ1MzqRqQwYmyFhhlwzZMpfeLu+zenTRYL3QmhivjDHGD/w0
f/u5CMhZYbnBJM69K8dCbHxO4tX5ya3K8GInnKz72BAHzp3hB2fB9Y/6bWXixyKyRhXA2cAyfiWq
/efHmrUil83r8tNcGslbZED5CKaS4uZ//Ry5DjJrnVMnR054X78/waIHSKt1THdaPfY2JUDCDTND
QugXEi+JLP9RGrQ7//0g/3YbV3OHwSuDUei9Twg7/Gx32ZSdYoJ+7vp8dF/z2ZSpb4t15Pz/cTGT
i+gEQlJXvntmtTfSp+lx04jEqMtt3cfJG1biGBVWulRf/n2xv72ifO7swdQCNJ3Xdeg/T00M7aKM
ERJNpTN9LsIwfbSZZW5RcuKaUS0sYGFkG5wz7cklUfUDp/cfyw4PcwWLCm81GaDu//3ypUk8xmxG
+WnyInXuS8sD2RxWey2S1S3RFKOfGR75HXPykRPrj1V9XV9xJJNRvFbu7z3mXaglIe3b6kRUeAZv
jQ/0MMvG0Bnstk2+GdG95WexiPr133f8bxf2Vk8i/hiiVN9zveinJAI2HWYp0eabrNdsNK2dtZ8z
d/bzDlOP29Pf//dFjbUuePd1En/PCYVToM17Zf5+ozNtGLpFW/JT6orkiJcLKQqHB98mdMRtcKD1
SX81ybfYw+pIHkAXupdysD+wSvyxq2EdXrNO2WkkvMT3fwtrcBadAFBS0Ue5RmjA4noGniiuMQ4v
wiBl2n+E5/nL7aZb46wB5+xrLBy//3C3VaPhjn1B/z3sv5O9D7dLRxAxGsl0WGKUaaU3N8d/3+6/
XRT/JEZGXBrYrd7tMuT9zl0UEhfjpQTnL0bl+qmT9ycVw8Wi7eocXdFph39f9C8LsO1w7nNZGvkv
732b+Zi6QHsMzK6I94dgRvC1cvxq9fTv6/w//sS7l4koNIELCtsf0RXvipNySCyAwAVUrdzVEVga
07SJco2bmgMs2xZOjZZALC0jXdzPmIDtoY6CHI7vLidbCO2PWyH+mUL7pwsEDHDHNHKHotD+nOvE
gzs14lXU4BAQ0cQYbxFusntVMsyZ+bDG7dAy2bDdWp1DhExrdk1v//RgENAAWzKgO25ezasaTahP
1phY96MywgOzRO0UI87h3OXZD6690CwGHyRzhkUw35ywa3eqQ7PrE0fm3HdtU54BNhrBNA35TEaP
9L5OHJueXYYIqC1qrs7oOc5/kNQp8dEwdGuartnPsWWF275Hj98zJ9f3lUHudjc01tfJcrvJ11yb
jmWehpgsoECOWyazFXP1dOGTDEdUpoj55Ip804oeIeA4E4fYpu742S1CQuZMJOLfEZt0gPWwnuV+
52QJ8zMYoEuZO5tYivh5UWF4HtjuN+SCj5vKa9qdYbio7giDSK+G17qPCqL596TDxr2bmqJ/qrpw
vvbkM2HbcTCm0zAhn4LBn9Ed1/zi2S8qx7Q2fOPpj1mR9kOjIZSbuOmj+zJri8+usrydaSow7XTu
9G2c9dYmpbx5GhnrruFJMiGxSS6J2LtSY6Q2MU0kXEvkBZH0BE3OMyXGJ7fG31ahpT8qUTdPfWrH
R9k26t7y6vC1GGtUaDPKstTOB6xOmnsEu+cEY2/Kk8PqdV/VJDlhI55OWmKoY4TstdxhwEVphse3
/mKW/VTQZSBqaOOpMut3Y5y0T+i2sfBUZGBlPiAhINcqabtuE7cEtSG5mJJ9Iavw4irUjZt5RrVH
KmFzLbvCuMakxlVbqM3LOuFcW4Myd4sXBqFMmQCpwGHPddFdSsSlTKqsloMcEToMs4Z0IdjNqe0e
R4/j3cVaXB/EVCBNE1FIYmJM2lfj6NO+SbL8Da5G+6AtarzQK89PJb4i4qHr7rtjTcsDU9nhYsVG
BFcQBxDAr3xCN6vZTp/unWSMr95YznaAtRS/nOu2TuJjXhHHSBlTt+k0WSAlTowzDUxH3kNTqrtt
zZlsO4PeSi+MBHpkk6noTpY1arBF7fottpf4wul7OAy8+S9I2tnPRB/SGXXruL+1S2lcvcIykoB8
Wf3GadvqjVOcmT8QalHjqmjJpybmShTPY4f6M3Zoo/i1QvrJRNSztjbOcyOIhIWcII+gXMaZSQRQ
w2riPNWmq0aaNYMjNw4KvvgxJEKG0MZGb0g1iMefLajVjTFVo43lP5Z0dkZ9eVyKxnqaPZf9uB+8
IMLB66s6m9IAAV16lrWjLL+pxm7XdjWUzSSXDvri2SghqjFAcgFfnghAcPwhcedtbMcLL2FPmhmA
i+ekJlXJNx2TWtgMxyeNIvnB0JNm2WDtMA6ahXLHJ1AYqe6ElyZnpvc5Jjgbc58rilMX4/hSWV6U
aFaH+SmPkXnxIg1fytBN7rgQbtd5ipkGh8jQLsRZtW8RqVyEzo3J8lw07PaVLEbMRm7WtYe5iKJz
K435gC6TBA8Vqbm4qpnoQCavpX2B+G0cPR3njMnw6+QaWnX2bFU/R9lgHaku+iMnUvPYWV7+Gk51
vU2Yzz/K1HHvRChdDDemOETGqCd7TZXLIQ5luguVZuxKq8oBxpTC/KIKZAGjZr/WSuLNsDLcWgv0
QjjjjBQuXtsnB9Jzxc1QNuXOGZuZwdpMSkQ/lTR1E8t+os7AlRSnZkq6YpTHk58yWz2LrA9CnGQW
tkLJvNPXKxmRHsdUBRFXbeQI6YrMCupSDYeSYRs8ABo5BiSrApeUNRgoSVIU/wctbRjll0vG15Eo
CsGN3fbinPRJt5MUDXcTxpU1czS5RVQgTz00mleGmmwKysYIzX8mOhZLnbxCsL+NDIo0cekhjuBx
0pwht6Agg+vt6fpTM0n7TMC8Qy7kEN4o3Sj3hoVkIx7I0uowg1xbty+eI1iLF8gOCHdlLp57uKF3
+lKJqx3OHhG4iTS/5pauDrqs8TkOWv6JJLuU9NM07NA8M+6lr6VS94muxkR2v3QOE+NGKj4vKgN6
X5hvOAb9r9wAGwgTYfAE0FEwSPNXDP5/zhkhZYDnpkV+iiQcpFAvzdM89JCHNaOTmCmtD6Nq/lKD
cUXOiQzpiKB/3ymLaL87bQlgSmu0ZI8cat6OcNoendQtjrM7iJucgLoP6mybHuGflTamPpfhFL3N
tcr/veAccNyjnxnzU20vJCDy+VozwYXGt6GdfIbW+XF06puhH56NudwC/v2kGWyWZnXSsviqeTil
zOkGgEVgmNVNOeg/qEbuqjJ7VgSZjIW3D6X6PlIBBmZtoscPvR9e2b/NUlzsUh31qHkpkBnNhpmD
LKCDbdf5Ie28z5OMg1zNbyFQpi3JY1YQejgd5nY4z7hLy3GgJim7uzUQI0nKO7RST50VXmhSb1PL
e2w7/WzOpBeWudpYArtS1w0vZe5d4ahS9cV40SRuWgQjKq1uOAHchhWDQTPHqeZsFtPcAD5N0G67
GznhQSBbuKjkU1oP3y2JkJBxWek5F5X3B6Hh1Vzqn17dnCwSK4squUdDUPkchD+HlawR6WVXR+B0
IT1tljOWkfkR7CH5UvK18ZYf2ES/NVpG5EDW3tVgFoNUOCufA4f4/3F0HruRI1sQ/SIC9GZLV95J
Jbsh5JqeTHrz9XNqFg94mEFPS1Vk5jURJ+z4wsHhdYN4UpIlAIZ4WHJCiSXEMqSgUN9Yy34l1Vjp
aFAkPRykLkhgTnr5kg2P+DAImMq27BKgkChmpzpEf44/adhFszX5vWYfp8b2JY3Q+6wTsat35RPL
6QPikGCVh5VzYX4sN1p+qnWTmHFYzQ2IhkpxF2t86pTCb2s1kKe2hmYtfSgQQAlbRh1Yas1+MJr3
sX+dhBYUTvQsGJ16USbjZ80fOGFKFEnfznL+ufa2tzgorUqWEE6vItLgxImryjcq8uvk5meZlIBQ
NGnT59Vbb1Tyka6V5M5Y0ajVEEerY/Ha4XKcTMlV+FnxKkHENWTCaXEs9pNGoO+yEXGbeXaLBa1P
v+DrOXgZijyYF227YECI6AJmdGrsvlD+WZZ+s1AJeNzne/wdu67CJQUK+iWX+U/l+X6kGnURffiE
FO26tljhLHQvqbl62KKR7CvfqjU03mgNN+xOx2SSPlMdkLpl/mIM3HRy/buwg67m4tTMFZqQSn8d
6ihgXPMpV8tusJf9Y9MEEmgzW6Imq0s9a9qDyVKnJ0DJh1JHOlkDsKhZFyQAP5fEIbpszU/IlX00
IFtdmQlx0O9F89CNTHssrC6IzWs9Jb9Vl78aVKL9qH0AabkuBfC1of1xpCxU2jFkq7xtDLbI5Sr7
UibfpgQVo1p4uiGFsWPsrIck3ZHmxWVj5tvK7NmZtbEAEktDG2YYtUHHrvxQzEul/NhSrzTl9Eyo
Ak6BeDfb3UZVy73RCy96eAjBTWXZ45qZvQUY8Kh2Z1ta78sw7WChBiCokW9Y09bMTSJlFaQFfMtL
pf+Air9Ucv+OfHYfN+pLI/FyGtgyDYEKlTJ0g6Oex6VGUky9V/UftqHsG3X+m/Cy5mN8iECEPSj1
aAw3bb78joJ+B8GSo5R/RVJdJd354e7y2tb60hd8uQCHYvpl7Q8CwftgZRunt3ZSPl6b9BGOJliN
sZaR1+XekW/qpol6Ua0kXHjRsIE3T9Cezwl6I7fMFxAVJqZRvfaRDJ8NLFbF3JyskXaTlbHo2r1a
jZ92BPMqx7/G+yXZlBUKnHSrau9RLUKsSGejHs5lmt7TSNkn6fRm1GqoGdJTb5VhHafhnPV+oQFa
gUjbrciKDIDFE1z9Hk+jXP+zOlipmrRNes5Yu2AlqkobCvvzFCXbctF9ZVGuuYMVO+tu7LCJqopG
1YWa7q+JAQcKWlazQMyas4sQbVBGc6DJ07aM89IblR5Cf/ESmXwqtth1a49NxI6PScdHryPZ33Um
nmHO0lOx1Je0oAeK08F0+eqY+MuojuQBib5V5b6qOgelr5/SMseQUcOpcWJqlJl4lLl+MhvZH2N5
J9JkW6fFu5xEbAilbwo2KtYxvycAvdVk2KhaFyya5pmUG3zJG6mcz5miBqRwbYxG8/RZPeLbxcJu
6OjQH+aC6rEC9vDp4OFXqgQf/LhzrOamVng+8ixcU4jCczx5US9+UmO6NpIR4irZmz1JAkN8iVke
MmMsPLGCWm+78lnkFUJuR99afePVcbdLEo6QeKpuSTV9K+i2E5MMw3EicliX5VdHAUBc88jKDTGN
MzbL7hin2g1AwYaB7XPiwHpO4JDg/6Rdg/EzuGqr8Qw2ZqimfRgp8xM18Vad4ysR5xsuxTDXHrl2
1WWJUuLOrLB3+ls0ildHJi+1rr4W+sgsWrelXR47J3rJpUpCVlmHFQHJxuBMQWNLG6lLdiRCbJXE
1jClQ8CQ7R/HJOM6tumotOyj5flx7bkevXYlNgdh1C3OtT9DyJxXqowlaEXA38/ixRkwsQszec+A
vqe1HMKxPj+OtLbVjpZdbZah88XD+j08rotEsjxZRBBUHskKyn01tX0+8eU2UhwmEbdigk6xZvc+
UX90CoAQOXnGJ+j1XOMuZgAAH8XDbNuHmtpQN+sLFA0JFlsjPicOdHOdkS62t9GID33JL4nATUOY
2xW1n6vjSQDGN7R8x3vgq0VziUyMVGIw8bj15g4ETLA6wz6NZCYxAxZxhnyjPr5YmbZpVwzW09T/
MKfYiZHwFSnvT0msfUR5fkU2/05Dic6gHN/WJs7dOY5CCNtn5D0mdIQBVCXLIhO3nKKMG7k3tigO
UohWiMkrZPJeXDd2kFV9teFGOrV1fnJ6PcArwzZfyQKpTCnkcSDJGtPk7rWscz/q5H+qbQVz7xza
hk50ajkJNPlSj/aHrSyXrtRfMXFxxqv6qzHZl7xJt90ADL0td+YCSTPFIpDhB28MiekWQntO5LwQ
xyHVnrtKYpSecl1Xtukna39Agr6VVjUEXbJRJ3AR5PXOfRTMJN3XBe5HZbwRWvPXPub9jMI6ukqW
BSHk62ck4WFqz6/qQFREkXcnhRMZtW0wG/WZ9KYtP/hVNPlhttfPRPA04Ej7GyPxspr9J6EXB8lY
/nEG4EgSPQLqaqfM8oh2XfLBFV7zPuf1IJLbdqStXpeFm2bDruhHb8rzu5n06hZvJEyB/EcCFBpE
Ck76Is8CUDHPxTy+a+bylNsJQPVi/myhsNSSTdbyEii47XP6UNfQCttdNBzL5oSenTJsZprjCh4Y
NxvHa9RzijJEOPSTHSzESiyGIMJcRUJaG4TPRFp9yzJnPlYNLfNka3Ho9Mvn1OfnzrI+8lwJsUyf
pTZ+F3FTuMSbWiR6yH4817gXkteu7an2pHmXRsarriU/ZJpyuMSbRuNZanBr1UW87ah/e0xm4FH0
oGiGjYzsM5GHsIL2PiraKV7i+oLFNPHJPfPLakhC3pQRQgK5GsLZdPF4kmIK/AE/QY4fv6Z+MNfY
cU0h3yq7Qn/Mtxn1po/FnhuOFK7Mxlm6Tm3AEMIlVOynjiVPHZw363EG02gC4Z01V3NKNM9S8ioc
QDIE3/wDHrNdQNHLtCKIbNHP1JkUo68mTKIt2VZLRYwIuL6i2L1hQr1ZCrAN48HAUPFNN0MXlOnI
F9Dn9zZNT3XR1VCsUMHZzJApXj7TrnkTVQ0PRrv2KNfcXp22mva/4ne6jbQQ+CiNYJgINaAlOPfL
9CNgMXFzAFBMZINBELoihwCJGfxm2ZycaXqd6zI0ZaKxK7Kl2vxItjHtuNB8XvjVSwgjG+v6Wc7F
S0c76yGT9/WGRpWcw7utlrsmJ5lK6bf6nF+7LNnR5h2Gcm32c6+9IWOHKmABrCCjB/hFeovasg6Q
3t6rqjxlU7zPyoYev65g3RS6j3nhkRtTY7NVzl01MY7L9L2V6ZiIdDyg4l6t2S2RY8ozJCurrH/p
mnU3sQ9qk4klAGANq7vCszHVXpBt3HsBhMFosKuPq3omPAtJcfv4Rw9jzvSwMJjGNz0BrvKmi92q
xu1s82gqQj51eSt5nTyhvLY+QSiFg56QoGGlO9xex6jDgD7VX4XKhQ6U4VPHP8YVOG913pluiZ+K
1trXS8otI8RTs0QXmDihgC4M90Rx/Gk1QK8I38h4A6v0gTqxpLNuZhjuyurdKpV2byZcV1yfAX30
qa4p0+vsNKuYhsgZ+ifx8+V6ZruzIZdsX/GgjZUUSDjxYclvsuqep+IVWNqb3mSkfNQABExM+7pG
OYjA46RmbR+Qs2J4FoF7X60uwMbZbj1PeVjb9b8+kS+k37Sh2a84LgbraIwNfiDAB3YsrvnYlDS3
WdhII27MQlzkhDRXwmd87mU0QDVhQgTreDrJEyLjzMPBbnXDO2HXoabUn0Qh0MOqbDJiZOlmDn3H
UacnCa23P9fNz2hPGwBRO0nq95KMKyTu+6+JEKLAzKTWZ1XFF6imJSOvlP9YfAEpdAUq/JelUKT1
AmPpsNHaAdaWfSe4d0fjjqNHsRAmS9Fzs8anrJaP5MRBXrfk40jkam2k/FL5+DYrouGbaFK3G4Do
qKWEBYNhvGc2aiBKC96IwqndZ/0pW5aLlqgbgDB1mGjlIePhWDDC9mn9UUsM4mXlUhIY4qkAkIte
fqO5ugxxav40pn7FLZF6GiplSlwbHoQhlS7BhkT5tOQkrWdadV/Ts+SIZytAa7iHcBU0aUJD22KL
rz4z1rWww0Yf+ZHEAog4QVOi5CYDgmGs76zwezC5bqu2P9ezfUhMnUrHxBwwGj5no78ApQZo9VZp
0shsFNOsxd1arTQiUhfvipo/OzZ0sf17LSk/+gjORcbgPCfrbYhhSM/NBfXuOelsb2VIUazxXraX
M6AhxTWa5T1SxFEFEaP3GrWLEUrdCn2uTbbW8niiFns4Eun8UdjGrxHhuStmTMUETcEdT01fteUP
prYUwKM3YNoqeNkLpxIerfKRPcJ3GmkWK7N0w5Hpm6O8X3P1lqXLGC6tg+MgPq48VO6YWURvy5Q+
ynJXeNrR87RubduYYEeNYaZRgdDLtook3W2rOoyweUgR0z/bQTnIpvNajkRsm1oDYUYjpk5KD30T
wc818r1lD5uMnCcgDldm8ke1HP51MD69zCJIzajOfWnvpQeIbdZ/kfK03twwZqp4jrQK0WULiaYF
DFFZxdZ8cJWqMk1OdQ/GQYtBDSjLfJqk5F2VjD9DH78JCiEgvJZPjEhJQHEecHaeiM7muMrDLsGp
a1e3DGQW7jU7BCDmR63a+qu0PEmMrOAskihdDzutr+9Zpj5zG5W+OSR+0QHkLPX5hErpqA9zWLeN
t7JNM8nJ9bKk/lGsGju9br0OmbK3K+vIlcDx3GNW7KPBJ6hQ/qwYentDiz1wGSgv0kllw8XisDHo
GuKCkqudQ4PQQw1bHzOSkHfmnETaz4JyluVfFqhZ8gfQnT8Lo4VsLuMDpGWIwvXZhNsnmyj+up6Q
cVlW/5mY/FtV5eoCuVpHRErFduUaD0LHOL91ck8tGzXSbqzfNVJCPcm2T7Zi+7hxRDAr1c0qVmmr
VvCa5jz6lVPrLW544QcE70G2yhh6LGHuyQH5GylC4Cqo+47JMYuJ5FPKIUrHraCaWjkA7YGmRMhJ
UEEVctchL/3qMQdX2mw7qtNp5uhxVLGc5hY8jz6ZvH4drHJ8ll6xUidUEpVSZTp3CaJCCGj5VDlK
6poFkTppI+qgL+LDkk6hJh7wN9H/0PidVlt5ztLokc9gn3Ucwo8e9T4kyxwoRnXj1NHdVANbpjpb
Fi3spzOoGmkrMtdQBryi4+7/OaNhYItdOErHncrtzLEKV/LxnmQQ3RK7eWlx5HbkmXpZTc0NzvkJ
fNZB0kyGNYP5ZCHUe9Sz587Ubjwcv+qSHgQGFH2gtVBLNRii8qiTYFJE9c6Uc+Bfy0ZOLPTgyuUR
Bz9hzRlq9ab01c6u05e5LN6sMmYT3aTvsmKc1ZWJRE2CZ6cgzrGms+0Y9yXmcGo6Gn6eOUrgwJaZ
rbNUJuvYcuE9buBh3idmb1Xdvlr8vbii2Ha21knOhqe4y3/TJMf4mq1/WZRvB2Kj08KkAkjYTYAW
K+1zphk+S4VAy0HPGlV0y+Xm0ClN7FqgcpzGflaaDyhes5ezli2405hc8PcAoR+Iu4pzumJCTwkO
adRnKJ6XWbAA1xKOnKb9KTFP+0iAJN+qlDXIsP5xB2gFTL5OYUXGWpcFc8ifiV1zWOvQyay/aMXo
bkcCY5XOslNnVKvJ712f+fM4Mc+2pnsSqXdJAFJo1IIotO4pk9LTQ8lc5NPBiChRawW2QTJKOyH3
+1zYF9tuPuBVerO+PIHduCerhWfVenK4HxSIbk5uHCsVhkEyBlCtdspQKKGp0AY4yX4s5ZdFZyKZ
iZJhvqJ/NZkBCjGbdqJgw5eN/6/O6y9m+SzDQAlUevpeTNCLWoz4ZmpqLl/a/8WADu99CWJ9eWOZ
tBFjiiC81ENriqj3CnOjztahcPinuWZdNWTj7mzjm5ym8lWY2U5lMG1K1tZKp1u8Zk+9wPwBiUlt
nf3csqU3jEtKPECkt/9gyL6WljjUtX4W5XIph5nJPHG8vKoTCiBjBaDYxbhvRb410zrMCqK94tgX
2njs4V7BK9rO6vCvMZFqiXV+y2RYSI1l3GNiodwJfk7cGJmbLcNBxnbSDd1LzHUj6UvsG0BRCPaM
VVbXFg0nlbI7EJkGViB9i+QWucyKYl8uMZSOKCIEVhIBVk8fsSAb7EFV8EcyCVteQUFOeBBFml7J
RG+DfVjoJiXMBxTwybaCUtPq+lkZ2CCkOh/G3H3KMQ5r5pUlQ+0eaplXLto5hsJuOfzSLSGcWRQU
S8uzpuq/ua2LPVEhelg4/UFp101sU1xGKlnqER5CFjlT4GisjZPxliT9aRkIUyPmKdGYH4/CcEUu
/chO9RhYxnupk17gf/0yBzvDh/SmMc1dwYxnBA/gjqp6yXltM0GQWbcyC5kOyaIo7sMXmKUxBWmD
3bB/YbtMPECcgCETTAfK+rIslM2t9ttDD3GrTuyS2dlSLG+yUcV3+chokojT5nu0ZP0lmllpz7Xx
VGbmZqwo61MjsDLnhfTEf4OWfRfsp5qo3CorLlRHXiC2klVNgtSPrlZnOYpJjCrye4HZg5DL8RsC
ON3R+jkaICKZoM21HiYgmOt0DEpLPUtN+lanyW11knAc8W1mele5clV82l32r13XV1PjtiyYWdcR
yhuLEqwqtw+B3CrF28ebkbbU7fIfmpZNNDUyy8MlD6pR9RVTfSnTalMOCdrFDmEmBuovg+AYbjLh
ZU7K40IQg1NDF6H+u6JAkj3VhGPZy7HXJvUCHlbsqwS+a9GJF0VdDrYZH4iqDMcH36Q0U8ln/vep
dSPgwYrMDVu+jL0IoyRijth3O2mGuyAX428/m8cZ4BBegBVVg75T1PSS1MUYZoKNmaEwQ3J8BuSX
PIpZydhuj8hxJCBxnZU9bEDbi/T1iGAtGMo6nCotWBlDGmMKMStZDopI9usjOakrQBW+ItO8NTL9
D/mNZiW7ymhtl7j8bqVxW6pqkOmWNxrOT5tplFeNheTIYkrmOBcEgedUH37YVr9O0pew4Ws0HKp8
aAc24ZrLu5G71gPGZHRWUBHAmCOy4A4Ak0RAcz06lKy8WOqs/0NTeIvTaiu6B7nyge8qi3sbIeac
pDBzHLb0gMFsJzshIjghOOQSk1hGWccySV5RI4UjMBkpMt5Qf54aqqCaIr/Lp18ahQ9QIWen7VzL
fqzHCP10rBnRjKSD8EXOIsFAzaYDiUpfvPk/EKm+O2gOc50DDITMJghS5MMlBM/OPrD0v+WYektN
unPpuQNAIaUtgOmt14gYZK6oEK3OdqqU68iapYFamqiIOwYuSZKYyMHytRiQBBggrbNAt8DZGpF5
ddmPUcMDSyc0Ful3Utj7YZ2/+vJX5FbsOuBx5azydMZHtCPp61jU7EuKM1FXh4jhi1hzfxQ5CY6l
D5PluGjRSZsmX21bT+6GoGbBO2pVmKRqCKv0tKJ0EHr9CpMtSCVS1PUxcNJaeG0dwQdbtSeztbZd
iaRuUheumcg1aoomrTK2TGy4yK3pGDmOx6BdC5qEFa41ZAdzMsISkKgDwgQ2IRuhTDm1XNIyoV1W
PLwZktj1CzlzKNTM//OK5389HBUnyr0uU91hea8g7YFSV9xC6MG0KOeHf75O15MFsMVVZHUjwzbE
KB5OVnKYZOuMZaWFwIYjKJM2Re+8JQtQm4qeQu9uXf4dVdKZOUDUTQFqlefcUo5R8ldN6kHNSuJs
aU/VXroN0nJeaAzZiX0a8gvjiPk6aZw0Lfm+mpVvo3WvwVX1QDbs5l5cO5attHXsZqZ3CknAoYLm
dGj6DynLmhCdTufWiXVWM/pzFhOxnf+bB/uzSKtoX9UZRC7nMfLbLwokukU/OaV5zfXuqdEk+AcF
x0tf4azvz3FW/zU5g5BlJH2w49oCPeKI8SdZCXN1hosFa9uwDCBaNXqqj3qJ/JbIVG003iUDKMJM
y+4sMynMxnC3Ov2HQT2jtBmAtr0HvPgUY8KuJYkGa+BsKnylf60JUAc+xVxDFpZHokADVax/Vu36
BerrO1kwpxU3XaKL62w7zyvsIGmKt6OdHzsFcw2Ii6WGw5aopy6JX3THuWqMxFVNHA11ug8U4o0Y
PEW0Fw0uY5bYYMsotwbiCJCH7sG5uTHZh495j9y0z5FcB4xQUpBUH1h3r7rR7hYV131v+3ndveRr
/wLi/GkllVcbrT2DX1Yh4hlICoOQ+IW9CWEK9fDRQ/qs9C5chEr4bRXBWU62XSye2ZJxvMn5jUMw
kCZWz7OGu43qCM3J2vkxAkIszW9KVdRkfHKGLSthu33V+uhI9wnyd711jG/EkDjBRsbpQWkjVckT
IMlkhlNsTlQeUWZMB0trHvI7eqM8KfliGSKz42O0thwW5olEArO+qT2767472/ol8edAoRokSmmg
NHz4EfXkaAkgqqP0la/Gbqptc0tF/jUMxjkCo2RhGWlBLPnJsCwbWNc8EkyLVWGcxpgWt3Sqp1Vz
tuWUP/VF5MEXGly5y/dZU25bPfUYn24sMsAQMMCq7tTKx5LyZCjaVa6UzSLVR4uo2mZhLmZiuwQT
9UxwRGAK48mZGRNFw5kR96a1G+2GygslkVGzN3A4D0SVodFw7Mbt8YKz7T50rRpWecUiQHIbU6N8
1jdZCRx7rJ6sJabQ0DCG99vazJ8jk3FzM/tG2l/jaizcjP1bVZptIGtTMJWc9nWj9xxmBJ+T9YDc
V6SpcygNQ9xUjMX3MS+cXYEYbyPbLDv4RNfMX+22yvk1uP1Y1fCzIVejhUaK8r9jw9ZBWOvAihNv
HFNSNlck625kWbxyGPi/HaX9k1DyxqUg7WBR3BxXW6VH4ZiPe2Y0JzshH0dlTzHpm5gXtfyRYGPk
Sha2LSoLTX1r9WbxZb15J6eHvQalUMfyQE3jS1dUR4moV6lD8Ne99gzdKicCggKnqHcCzFZuT+Yr
oLOrhBorcdSrasCxBLzu9IxrzIGdrXDXDux2quwKy/IehXInhttAthwMzIRKVbuazRQo8SdEZq+N
GPu38WYxa+Jp87MjwbgZUDUkzDOVotyNQ3LPjA2ND7utkidKyuMAMGsA08uX0W117B4H/TttdMaL
2bHR8guNTTBkwzEtjZ3azatnSde84XppgMT4hLFDQxvzJzzcmtsa9X4e6RibSjnnD11ebtOFWWyg
YXBAm8pV49qT29wZzk4eJVee1pBfALe9U4XCMomSUZH92gckWb80DdcFucEAIEdI47mu+CKNx+AZ
Rs8uwkLrEBRGDsGJFfjqKwDueRnRsojsLc2lu6QCx6U3KLL0gAqbe7iWPyV75AmgcF/z3iWu5b3U
2CPGSnJRYXyOkzjHzhLGeXdd7Z5FVlJ7k+VsnbUFecS2Vp3pVelfIa1sZqQxY06hRh6NsCXnEbKw
Yywy/3Hs07j2Van/a+PR6ry0cyiDbSWPgelL+j9mmeVfY/f5l+a088mwOrBk0bTk71NStQss6sj6
6xzD3upQbXSigWvRfo6Dzf+XpqWRvapSxBkwTHqyMoBD/lqBwz20K5It14JyuVdGoe4V2IbU4Jqh
1Jt0smeWhDpDsrWoqtcxxu/nOn+286Ut16g0N2mqbvUo+hPOa9GmvmCmvpb2zppYoxlxT9cMZ7Nf
+rO5UoK0gz57oCi4rMZ/TOl/zXq4p/Njodn2B6qkU943rzLyZTS1jG+SHg/XcoGi58nAN7g60Neb
CoNAa1XCRsxACXmx4RZbgBU6mAINeEf01IGlwYdbnSeFsa6i97w4mhziyRrweDMpWlbWgHXrOY38
DXFIuJlqEWDMDZb1F4XwTbd3psOgD6+c7Qx1SMYGiYZKTiXtampPsSx9s/IAvw5jcTYRdDj5Brwi
Iho20DLtNLTTZ4nxgVj1gOWvwzi//FIW+aNx2nBhEzDacKWQe/6083jN5OIniZUySAbjwFyWYVL8
z2G529cDcQWxt2Lz4nYJHuB3adLDqFz9Bkya6kRnK+Egt1dG3N10bCFMNSstUES/iJnQY6ocovn0
GxbTiFvZtGu0T8tGQlVCM32P4/XcKtqbMYAELR2owDHgR/GlpO3nUrVB0QLMS+PfFp0wm2PNDtCh
u7aVb6IluhWz9BL3LVgzTh44+W1ADth5SoU7sOJpWvtrhsJqpil4eNo1S7kntvSq6TFVSfzEb7XF
TgqIVXUJq/I6vQonINdG1v8U1RpIiwnrXHhc01xsxRVFJPnMY7xPRYNvgnz3KdnYVeQODkhoA2YS
9JyzY4gNLolNn0nPs+B+gQR6mGpK6xIRO9OCcUGGQEZzvPBXlAzwh+aCqtnnhsvOMTnSXkFPndSj
r+b9ViVvTxkZsxnUE6ZhnpZK/tNim2KbRXfVfhNveS4lDmFeAFA/fsN2nZ2nP9nly0LTmgMMNDsS
AKyejyIWu0JDCqgjYtdZIGu18tL0eB8IO6ZX0ttDtnYoWvKRxj/Sz8hEw2Lg+JFo0IrY2WfofDpY
8U0xeKaM9qeMPvmtXitw5obGVnK1jkx+7kXf7pgiXyGZebmFLLlBBFgwpgY4mTK9QYKBteM4IFNw
Vudma9FHjqUvjUH/m6mHaf1vKLAKTIAes6bdyXlxWh8edoGmabktuo1qEEwRMUTx5BzscgjQNLM4
YepgcziXi3rIV82HV0mKIDkox7VmoF9bt0m0B7Mtj6nWuAAZNmXRfutZ8WKLbGGr0VUB2Q4oTR6r
q7QK9bX09SzfpWyJXAxUm2VGnpLEt262v+Sy2iBi8kgRuHF/hBO53yPSDolehdMeVdU8lRDhLhET
gNE+QUy+jqONddDi5bW3orcJ+YbuZMfKm11wskeZFCzrGph0t3BJz7owg0krT1Z7xbp1F3UW81xU
b1TxD7kUwqeaq62nkl1jgsyFMFA4DUAwGfSpGDlYpV2cUdwJqW9gBHSeMrMiBJfXTNx7w2x4fcId
NNplKPSM/tW5RCDZTWtTRynSm2ZLmwl7UFdDIG73CU3M2rPYih15KuijIVB4jZ7h3pNwG7RLsQEi
dwGNsU9jeVuajRd1TIMkwb1rcnszBeJ/ow3XQtkbs/2ZOspNG8jESpz9MCAWjIYg64rRW9X0DYJv
KDIQzgPKtSG+6rUWTKrx3TQIzB3Ugz2JZJzaW8EuIUUyOGsftoqevyQmGfly5rNBOI8kXbgZuFMy
FhgaRhduk01DygYCJHee050wlrCd7E3DVIZb2J8x2MTy/GIpE7to0X2z1troI6idtnlbJxXvCnsu
g3phHAkCjzNIh92umqP90mZ+M0rveqY/M4LaWHicIqfYONSQJAt6I5++ESUfCRUjFgSkYUO9TR5S
u5Iy2CHzgC0NQtnhp2yR2g3Zcl3sNByy3IcYfC/o/YBW6oRstuhgppPT1MA62wuRE0/rTHCtkm7G
2VY4bIXOgllm0nhvgRwaygxMlT3IyJRF7kqkwuldMZpzg08D+WaE3l2zVr7o+AxVGcy18W9GNOYJ
qYIzsS7nZqFPbzvemgkgnzyY5LzrmzG1DlWn/Fowwbz8IZB9KEmh0W0KRzUZbFAPoeMq2OGwc1Xd
os8CWRY3wnXfKrUH8lrt26zbpfw7NrYQq9sz8WJhD7uP+cJvlmobrlGvxzAkL9l2SlHRWQ6AqWlh
R1vZxcEZ7CuYN8S31D5jv5/0HvisNj4vY/xhZSOLSChpbb5XKEZgoXxWxLayL5GYYanOW2Po1yqp
z3kXMY4eDilWu0IMX1Cn+IvwmRkSL3MMa82deKPngZC6mueCkeh3ju7Hm+KCPUCWp9CXKAjshs/p
0YcMk31PibyP1WhrMs7lp76z4fkeTebqVjdySykU0QjyW5ziUq7dwcu1niG176mdHEguv2YDo6YC
pHinHmG4HDGT0HkYCZNAYZ5mYUeeCgvXrRTpTi70B3x3djDxoVOZDDDOfkofNhelvdld7MnGcIuG
gZYSnCbwegTIccT+evTsamXnDRoV8QKVitUO8jZ5SPp68IJ6hzByRdrUdf9x9ibLdSJt1O69nPFP
RAIJCYMz2f3eaq3GkjUhZMum7yFprv481JlYWw4pvn9QERVhV7GBJJv3XetZSAxraHO7dgzv7cHj
oKCjZlOVRYwlUk77oHL2DWJUlDPI8es/Gc3rKcqGVTsB4jVreRFJ5N712NKMZpZnj3jyG1+vnbbk
KInEw9Hl25yIP2q4c31UGmj3uA/1AKvunv3PZSjTP2UxXEsbSfqUb/1Wc9qWf5KST5xZ4iZAMRCX
CZpANG8NGMdtjWRO6uLCsppup+Nw2/rN76gwOQpnHYtF6EDOs4s1YsJNyE/j70yP7tS1W68riD0v
HqfUXQKGFGRKMPMtsahbY+yWXf23whpuHHRFVemG9NCGkwzdbA/Q6cKPwE/H3hU94rWRG2xBebd5
RR1C2jpd2116GjokxXPX7UgXumhYY+gJXVvMZAHOUE5SI3a5Yke617UZiJc0lITrhHo/tv33UcPo
NP0XUArbobVPOovZUs7oQerS3WR9+0YVhFZhFp6IbL0uzXlcN3F5cCsThX0cLFoxdK5NsWR1KXyV
S+uLsBicTsSpqep5svPvqqF5mZXWXcIeN6vSRzkkG40nhCd5LHJ7NXvzPVkaclO5OaEbCY0THxA5
JBa7BNFI23VtdNni52n2BrlFvHUbVTIGK003e/DvE4vAhzqizBjlP23WcGRW25hTUuplS2bdrygf
rkABkDOf3Gn+L4ImdT93O8NqHgbCO7qoORI1cBWk040K2hs3KjiBON/YDLJ+Wqy05EVMMIX7tH+r
9PSn6ICvDul1MSV3Q42aXqrqSdEsy0wKanABNhbPmqnrKqI906OQ7obpAbPKrmgHQt9CjEoln2uU
iJ+NW16JOP9Gp3IDH/SbHWa8rfIUd9WeTigVOHExJwrCMIBxkSGmleHFcgIKJvumQcFfN0S4+TEj
afihtHx0WR28ebgqK+fVbIwHsDlXovP+BIi/bmdJjzULf4EAOM5UGDPdXI9Qcnsx1wRf9TGe1QR1
30Qwmy0rFrPi3tfNJbzP4QhqO94i2rJgj/WPw1CXW7h+JHcxFZQlynSJoK/Nf4f8nG03dKeyiPZG
UF24rXudesalgSwnqQ30Dw75IGH5g8RiutbkBzjS+qZDNSBNoHk5VyTKRUK/dvxMsVgE3bwECQmO
x6+8P3mmD3RGXlsx3sKMeTXmYeacmQpqWGN5tBO2e1bD3D/X0TafyUrRnXyG0j2sOkO5m56ja5RF
OynCP5jYLsc0+w3uO9jgq30sSAXwDTpciTBvB7JHhgIXsl0H9qrVKDYqlJHO/JMD62Mhy/tIlNaG
WOvbwDbeoHJ/z/qRnVDq7Ds6kzB4/7QlZfleyCfySLYZtSC3KXFHNji0i/ohKBbCfXefk6yBxbu7
Q8/dAesHgYw7h/AJ8mFWjKRfOtc3hW8/h6oQB5HSPQJn+yxJHqiDYQ+V9anMjW02pj/xoPDyjC7Z
lSL/7RX+Q4rpjsk63kBKuArsBopnfgqcZhNH5mOvs199q9ALBMdc93o3EyankevcmxVrUos2h15O
vWs8Xx/zkZiCatSHkXqFYxXFNh7ZYAdNObHTNE+DB8O2SQrKJ/DxieHwcD+U8mQRUhJH9sYcRoVL
yNw2AQzprvkzD8O+1spCx43528Pcv+CGnflURchmFBMDB3DJ0hhE/IIavWfjHGSmVqK2N87U3M8q
fCKbu11XYH5WTQ8NG8atUflMr3guLeKOJj0cCFLnGOB9L4Hb7ouGox6qugP/zXjwgnjau5iVOHuk
f2oI80T6xIhOEGtWY2cxqXfPbRteCBy8NL6bU9Kn2yF0cDDOJJOLXWDRzysjilsTGl+gacj8xVuC
KGsS5TWR4Zuh0U8SKhz7GJ5UMBanIUivzFHvWf3TTY7kBvLBNizq38mi+lHDTpEunld2xRGH5Zpp
TXl0FtwA1BvQ5/QC+eazU3rXaZS8CWfy2DerU14F48YK/foC0es2BhNM4X3Rh6ml2gZAynCtCzMf
noDA3lqdvU/s/i5N9aZIs2s3n/gmRip/2b3Kx3UWUhuPY4JWUD6B+NkTLrE0alvacSY7VFiyXmoT
8iSQ5+BgfpJWsCMk99LO6R/TgKIEt7NQX9Lt9Y5pFN2p0Kp2iZjbe7QWFmZYgLUNM0/JmOd77ze9
tC9FmR44Jre7wgWdbLod2jbEapup7q7ShJJfp5Jxs/xLYXHg64JDySGN3nlykaG7ITKvfsOgD3Fe
bbURHWorcdgE24fGRFEQR/qE2s3fxaNeCT08Crf+phjFMHXpfIo4/JXY3mYCMCaXiY2ix4tP5c/q
rIcQABoEAqK7MRsOgMf7AkRv+upN0a0Hq5JiFjLXXs43RJDelZVxIyfKPcbsMu35F0oQjWLpYUv2
GdnJ8XydKXlFxWo1JTi3pbgJQ/MChiLWN1gGcTXX69AaobpHkvMayD02PNf+SAojp6wxjW5KHARN
So8YSbzsC+JK6XLExWORGSvbtQ6xaPZmNl5g5HhqOxpioMYvlDUuRe1DbeB2cZrrticARDa8Er3X
UXpbuB5mFaRC6yhssRzN+Gts6yZGOMDgTr+7M42geXCeZIO2GO/ALWjEYGuZ2BpyJ/2Z+AA4bbd3
CV1hB9u0BL+b48buOB3q+LE1S3zMrrjXbrW8OVRVExkYutmDFcVrXnc0ySWMCxW+Krc8mlN20DN9
3zTq2R3h8OrsraKFqdGH2lN/ZzKPLzkt3zkw3hSquoxn+nhmZFxqJyN0BDThOOPorLAraBZZbP1q
8Ii7qsnBbHRxyMGC556+83y7O9mkES4z0471c1+Z8X3VtShMJQm9qDP4dgV5jZgCDEo59NgD6Mtp
wE2wZWPoRW5F1J9zybM8Oo25d9LuwevGbpujAPGIraysiWORdYmG5U2K9tmeqH9bFS6dtBXPdhbw
O5ls4dxugzx+mNBaEH5SIw0298rhJAucdJfTH50153NbvrjIOWPRfnN1aa103pwQQOx1uBT0BlKp
/K75VVZIpsle3Y0mitlQhBXhkmG3Qtw1gFf2to3ur4oaqGkGFGPT4S1l5h1RT812vAEbUNwmZfVb
VqxZMd0/4hZCdx2m07SHTu6QrKV/wKon6ZBWTG8qxMKgQb20ucn5SsqQxZyK57OW6r6IZjaB/fPc
sSMYCFix+ttwcc42YXeNi7TfiCHfmmm6R2gPmjK2sZLS60taglc9LEL6FATjd7tXu5TauyJLlCMx
NO7IIE2uW2v0cK41Xjpj/KsvyFmcpkOArxXR/dUUkVjeec4pFMvzUPke39RMcl/+kiXtXhA0VNLR
2EdsBdDn6UeSRegoNkATHZ38dBLzUBdYZKPpORn1pve13raJqFd1lHyfuvEKQD4l/xRkpgG2lXno
lZDttyAsUZP1029ntJ/Y+r2E1gRDZoivSD08xIl5r2fKx2M5vNHrIiYkH/+I0cZDJh9rxW56wK9E
mbC6qjHW4KC7mHSEu8HAaqsaPF+i4aBCxm1ZBcN1axGzq82nDsxBJ6p92OqbKi3HdTKJBFGqEaAf
4dgSVGRQ+KZEqkOemzMhiNKvAtVfTm/IYfHe1kVwm1iMkNgk+lQqYwlLRspTy+gxq+wH0/eeE0uA
U29h41dXZrbI6CISydh7YP2Yze+RnYwrCxMl/aS9HLJLuke0LiODc8einYqL+gZVCUWMcT9L80Y7
yWWbE/TXouik7n9hBtad8Dmp9q3JLqR0T36RPgyyZ4s1VXdzG+3jQF3P+bCPciRoTeWiDKJh5Ewz
yUneN6xGp0iPFKoUkPg62bsmWQ1WobaAAm9SZNJoTylQ+EP2zat+RyXSGkAgP+wId3ODIpgjr5NA
FnZmCh3pb18W+UaUgnQeiukpWOwF61CyNYw3/iJb0azmTcBO022pnMueMm5ya3PuoXeFlspL/QOl
n9M0+A9TUTxZLu3JIN0AFzhMgmUmqUA9FoKGTlM9N+yOI9M6Oa2xGoW8dWfQCT4F7owvT5s/J5lf
zD7kFWm/2K17KAkEnlT+fYzFH4Khye7R122SXBr5/Fx4/S3j695g6XDq5JJQYipCxnbGy5D6/W3b
LjkFRnQ99uavenB4p+3BtGhmF8GPyKHxbor5tkFss4KW/ieMmQs4rXPCuEDihjBa0KDuD3QATnHL
fOgT6uo36Ojmiq5MSow3pmZM38Ss+cRSmL9sHV4FdGjH4WfPdG+V2RVbyUfl5bewqfnm2pJ2mX/f
dwZcuurGlfaa0yFFKaqSztw/B0Qfsv0/0KjbjL66Dd3ffpnfaL86mD1VqJmnb7P9i2rcyN6gn0rL
vG04p+QBJuixeInD7srCgo1Ts0VsSfOqpRwDecFZhzmW2qZ7SVSxhaf4QDzznr77FTWbcJkDr4Di
3tu1/VD7ZMWHSX1rTNM9e3TyVyHXr6BVUPfAYyrd6hZqxC2Juz89mo1CJjdkOe8gXtCQVliVCJ3I
iLkYd2lPn7hpL+1O3TBWLsPK3IeWG194gYY1EBNPX4/5Y85qoNJqb1vtFvHAelZA+qP6LZgb3ngw
3LuyY+8SNm85sljb01fa0vj86ER6ZnUaB4Tolb520YxtB+YlNsIUDhB6mdV4mUXtxg0YKblHISNy
0SD5LwblWaOx7mxZtxSj8d5LWsWRi6bH/U4OMjWrzL/SIrSIypxPEQDhNQCH165PSSaoqPlaiKkB
hJdWekOqG8Fl07AOA5SdeXyJ32INcwTRBNaRGDlGOXuvmlSmUtf1qmVnX+tx65vdz76iRoShEkRD
2O3zMLpRXnsDs5wUwvJPiKGKEdZhOTWHS7fXDzY/Hyw0ZUB8oJ194fXWtkmoUoUk0yivPuBpx84I
Ii+q7xsOAfwfLs2UeaG2XpzO2UV2eIUvemuzI14N+Be8ZMFSZHiwuoaNbFL8bJfyBssS4qkIjCjY
i9B/9of4acyNmyyYt/j+jjBAaKDT8wmma8RUz/Q9L4QaTp1HIWJRBZHFmdT9NqTll2WIW2HCrrB4
HoE1/6rNYid6SWhcf+vQ9BONSXr7sDyANN20Ojml5rBJdHRIkwC3nnPTmCzuU9tuyWkJUb3KnRE5
d2nWP+HYe8IlfowkedM4+6+xHx3MXG1qF2QcXfLUwqXuSf2dfL+1rhm/eUZd1F8xhp9FbfzuYWFE
bbRlXBIppZb4csXJCs5cHeAszsWdVeHzqEbK9RPDZsqhobAxmYuN6qi6itLc+3l15MI/CJLGe1Gj
nbdoDeb1IfHfyCz6o0RMX40kU7mEhOKhVfPFaInnMZenOPcQJNmHAGRQVyLXjcaLJOE0V6WE6A3O
q2vy3sh/ZQcTAVogzJuqPXusqrdOPkaxhQy/TtFMoC1Gjd16aM884kpx/19qG24Y27jZy8leZzTT
B5Y6vikdlznKYB73iezS2/8kgK2Y1qTYr5VFSFVBCGbJgbVp9SagTWw30XWV9E9poL71dnjfpfbe
oBlkQv2adYeCvGTGyd8mmo9lme6zUd3GYXGc5oHzsZG/gRhwnviio+/BjO/cGh89Nq1EAmbmunPH
27pmqCp6NJ5fbU1Oh2FCfzWu+PTYUjNyC40yQTxzKIR+IK4XFwKYkmPYCDSK1sbx8YC7ES51MTCD
phu39n/0WfaQTCFtKtY1gmp58kG7Ynd4XcbPcqwOiWlunD7AuzPfFsa8H6vpddLT0V+MxnjskTN0
WLaL/ik2JQdrQnsK+QVl8h/EUqCHAio9fV5Y8Muf/3q9i4uw/X//H/P/xJwTM1fI9DSh51pXNsV1
6vTmfdEwGXzOAzy/lGN6vgnS0TbVguJ3z4A3MgNsNwwRIvhU54vWLdiPWkQnZSEQ/fxS5jnG8vxa
C/Tnr9tqATgEzBdgLFlR7gY7jK8zK+l/pX0f7lHnsvMiIwM2V0u6cI7EUQof+MwUXSPXSL5iS5rn
rJ/l51hEn0DZZzn31RkIkZlezpPkfJ6OiEiY3/PbzBmrDdZHkz0d4/bGT+f5BhGsgpM44OBLmz55
dMawuA09Esm+eEALWPJvMuPZ8zmHD9WY6KPKphnZV1XQXk5oPogL95Iu26Kur+Z1XHjBt7rK4gbD
mZZ3n7+fcwSlA5McljysTd9WIJDOaLKO00YNvf3iKCnglKjS8iYn2qaeku3nF/rXfVrCAcctJex6
5+xCVm9wYq2VojybX3H88hkHwk32nU0njMFqXE9BJ7963+f40v//dTvSJnbbJLnh7Kp+UsmiLe3k
1GmFjKYiotUkDcSViCEDt0R4THH/izf68ZoQahXQehvau0dP6P2I12Xm+LMnpyOoN+9bRvl3Z7aM
5MjnlEr0W/cFkv/jK2RIe9KEsg6zy3GWP//rC6PVG4cTZKpjCyLrDUAAe9oBocwXL/Bfk4bFnS2c
Y/InxNlt0aZh+RDFiJJNlZhswaNFtHgNTSRUauJ7/Xy8fHyK3NVfl1vG0193herOIEQzTo8u2E/U
fFMaXwy2O1wXFcGgNcKa3ecX/NdjlJbp+LaHPYth+v6C9hh4NeqK+NS4cqBynCDS65vG/18xxssX
Zysblq6PuZsIprPr1Piv49abj7EGeHyN3J1nl7dzc0XFU6OgSwL8aYtb8/P7O6erLZ8CEBvyiNCI
Ltd/f93WD/y5ozJ5al02MKqR9GLqePG2jD/bHrZU7ATZxefX/NeYgU8vpbKYZBzvDBbteTPVsZi9
wTg5rLABhVrE+yEdFU5Rn1/qX7enFBOZI/77CJaf8td4iQn/gihSx6c0K3RIuGEnKPK3eQecweit
n4M/00WfwDN+FSfz8crg/kC2U/umvEiQyvsrQxJYluiG7z0Msq2o9H1vCmARIpN7n3PlabLk5ec3
+/HjIAnDcXEoga0zoWK/vySh7hnGz4jiM2iU2yFgyHFkdKpXT/rBqqpIWvj8gh+Ce5wFy8feDOiJ
vcw0Zwx3NbnobxFznCxW1l/EIKgnqw3sPzmi9BPBkiiYIR4E1SF3pEF6rel4aKGUm/z6/IdYy4Xe
rZfLD/FMiMngqC15njzQdUblxrZvHEGbU8YWXj49oSKTctPRc6HXQqlv3gwt4nhiZNKRMEC/cl5y
MzTvq6DA5ISrtREYgzp9m5eyfTRKEVOmrOtkWBHyKqjK+FNHSSof6Y8IFDQ0i7wIJbfQNsnGPoX7
z2/qw+vknsxFPWDSkgb/ejZ2qwqnb01j9BjXiMxbkro3XRmPl1bDlskKwmn/+fU+pKosb9OE70hV
yCVb4XzIxp3AipamHMQGawxecwJcjK0KEBVeIysmlYyNr/+7tboBz58f5DUgTPTdlL2SQ2FaEt0R
kQ+rqco7Dtvs38bV0NsBaKUcbFDUhRxGqzbJKdAnfIY5CQrGF6veh/0Et+C4rBGuBBdJYsP7TyCk
L9HkwzQfZ4q5kEexIZShjG5GA/NjKSIHlhaaIkkE4Rdv68OkJoUDbp0X5uHp54t6f+VoCNVYlTWx
CchSSOHOOGZKt78dBqrDn78oZ7mL96PdFOwhwHAuq7tvny1KVQ+aDttsdhpcn4xZm+7ccgAlJJKJ
NBbzJu98o9xRDXWeuxa/69w1yPfTWYOS80SSyRM0V2dcGxoREHEVZCWDP7XXA9nEp7nW4UuF5bPc
RFjWSV70oonyuBPNF/Wo559ZltCB4hXaEUBU0jk3NU1wlE5NaO7yQtLiMWXk/7I41Qw3KUURDqJR
7bOjU+5obV3THX7EfgLwYCQeJL6wh1RjNqH3cev1hloFBY0FSB7zE45INBAkBNbI3SYydg9pLkn5
HnR5NwHN+1H3Tf09EOH4GwcyDS9rqMKniNCo7IuH/vHIIk3muiWrDoUkS9fZ0CoG4Jg6Cozj7Dcu
sjF1gxSxvVYTCjlpxdOmyRx7Q6jwgykQPqnOnhEVIN3/4uV/fPcQcS3eO7kHjLmzDRe+plwKa5io
lhhGTisrpts0odqvcEl6Q/p/cdtCWTBQXQY2WStntx3A3fLjGfA2ebVkHotqKV5Hcu2mBGQbtgcP
qc1hOg8ticHuglsYUSYkkmD2z2/cdj8sqZIcHU/4bFcsha5kWQT+Wswta8BazMg+yg595gr5WP/o
V5ADI4KaqbUogWCU+liBvAjQpChArxi5+lVVPRWSNIhyb5VPsfWUkjWIxVhbYJ9b39unTf4rM4bf
AoR7QlnUaFexnf60QX+8QoKZtgjiTaA0SNUw5PU/7CChLpwV06PZ18VVDqXz6GRYm02zxoZvp1ga
eXMDKC3fPRIQB8EyUOgTkUirwnVpTSkkBnmfbsZmaHF++IuWxPKpwZTmisLZnx5Rysk2jZTef5HD
kpLT1H0rCwAclrYvBzUiXcActnODMl6ZNhh6T7IZblEWg3M0vWLrqcDaZbaNf9gOInz9BXnN5AO1
W4RO5Y7gQLFG+8/nhkuRLpcYjm2EI6lN5n6TpC11rCzprmuTdhRPGdyFSH8VLgAev89YKqnlXdg5
3eNaGH+UgWNvyaG+oYpifHO1ZVLaxe3RI6Wkdqbnb34CKQ6wRLEvqfTsy9mNaaOCUesHsF15ntQX
tGHHXZAZAeJq1FBVbbWberT+hEUw7ryZIwyquBGTrevdmXaVXQyZU2+rElZ3mUcYbSkfLEnL7k3v
+vDI5hJTvjn64JtKjf2fKo+PdSCNCCcaAZ2EwLYh0RI63uqwuxwjhwJ4CvTLmAWUANUh7+i1uUsa
LFvs3+pVkEekx2CgptRJX83MAhhxNUalBmvcsXJNJP4NLu0MIz3O7mp8HMYuvnPLbjrx6NO7qa7i
a444Hap2QABw+SS6ozz9HmB2WPseeKzYMSC/FOBPnBhgtk5RUCWCGmMdC2PXuiWrMnPfKspytZJz
6IFpmBDNQjTYl6Y0Lpt4Fre0pZwd9jSTXX1l3oo09Dc4H3FwKajmcZCnd5DLXepkFMx8mH4YmRY/
bi5MkNbB2NLhT7KeV2gs6IFZWOMmJ/j3aGtN6Vx6P2YPvQbcWvt2TicMvCFUKnoTc/4MrrwCe1hS
oxMVOGrfG6Jj0VGGrbHvc7AxXeeQaqu+JfhMXA5NZLwaOOFgIsX6PwMgkdIbDl4oL1p2Jdjfuu4x
VznhfjNwv9iArWIXzXinDdPcR0gIj/U8+de5TbvccTI6PWgcSZoO46NV4DFxUgjzMW2XNduS6YKy
w2JxA9AY8U2tJ4EnPQw1IPcKZVKLMug5xB7GN2SRfiFrSP1pw5Yv8aunKVTpMYtTuSsMq0Z7FRM0
oFBo33QN/zFldphHXZDtnFTEu5SapFrDt3bWvouKR3FBSuhg4UA/FRbi72ZOKPQrGRSbsRrcaN3k
y1mlH3qQiJ7AkUy0xcFsYAgUIIc3nRfbvOwweHSgE27URK+R8u4gngJILlc00dWxSIV8aKhLH+x0
sh/hKf+IRYzbCUJc8qzqHvFHRWP4OWoF3aA8zy9azLV4ITvlr8oEq7sqGD9MmRiRQx+Dz0hMbGOO
uHjnlo/IyeZXp0/VazsTA56ItqK9nQ37OegiNsktEixNIHxhVcPlErf5vYAzsnOsSCzNsXyDi1Nt
BkM/1KByIS/hm0L3Y5lr16QdwB4f6WBal6c8t54Hk33cDEmGvgFosabA+mjbg97T7EZXn4LqmAEx
OHQRSvGmXKRhpgXxLjeE/QSu+60JdLKdcjTqlvaNF+xe/t4CwLwnoyn9HpbGDLQXL69D2PVta1iC
jQnAA501NMfwPa0Nshu2hCcxm/hjtR0Mi0j0WjsIOunA7bwGwKRdARpqkwaC7jyOK9fAB2g2HXjt
siuH7Qwlcm/FDmjWEfJfU/QvoWzmxyjr8TC3wcvU+/ZuII/8xLgnm44sXKwUWUt/18cI7FXQSm2D
W6MfBBrfNfaiFt4t+y19TZCW2hpo0g9N1s03RjlgvqmMYBv3OMXo7ydAAKs5e04jHAWfL8z/2hlJ
vkS8zOyMhPTPtgi9UoHTqSg4hgHSqUYB8CJrqlnPUKAR02g6m6grd7h0vT1zBi2VAJJcQ275/xjX
47BBoJRBFYry9bJXe79BaPo+GY20no9MQtT6bQvfSmKWGjuZ2Q3jNsdB8b1DIvrFdT/u/Zfj2VI9
p4oplHd28E4q0sbr2HNJA4odGvde+d1q6W84BRG7q8+f9oeCFCU9HteSmKxsSR7d+3ssofx6cTbE
J1DQpL03CSfWXT9jr//iQh+Pn6br8SypJxDQ4HlnG02mbFm5mryYcJzTo6hgwYx5B2J78pW3HUUg
vihf/OMpKsHRk5Q9btA7P8P7ZNZEYRd6x17aTLXYgFJJ1slg0NMSc/9V8eL8/qQr2dNSGyIaweK9
nRVognmOZe20YETQjT3KUQyPrWwI9EDHPghM6boWXzzS8w3sckkODp5ybJthqpY//2sDG0F46DDi
ucfOm2wUe6KFUp3la4tkkJPLIIK38L8WFpFu8zn4S82ZCqPjnm2amyFVHQR38wh2MDx1mOUEX6cV
YYHyE8z3Xuxa7HnNaXC+KC0uJ953p9SlIrOMIIpS1Lyt5X3/dbcdoIPUBZRyUqpKPdR6pEKu0RnL
fq37cWlgkjEKd7cw6PMMtYcgMspt/VUh7vxnnD+Asw8mRFTai6I0jzpp7Z2FFPoi10jaR120d4OP
+x4vKmbS2cfGBrxk8/n3+vGdO8gvTeFTH+PkaJ+981QPRt1VtX0UEfENNCSSrb3gQdsh7l4axxwv
Yo/d/+cXPf+Ulnu2rP9i0sgRowr5/tF7c5onWBFsdm12AUo28B/llGW3fmfZz59f6uNnxKXsJaBa
cm7nWu8v1WRz3Go8TkfgJOM3/pqDvoHlLxtjgzNjku8/v975/LfcmuLky8xHpcc/72vMlR6sLO/F
kdC5AH1Nr1BsJxgbiy8u9K9xQ0HLchnDFJTk2YeDHNdt4zoUR3ocyO6ydvpWFROS6En632zDzrdZ
QVAVcYzNwWFP/cXX84/7pPrHVMh+2GX4nF3emEnN7mhfHSGscDCMI3/MYXO73Vdhyv8YoCzd0nOX
ih9yn7PVu0hQD/EOJU4CCKa7EHd1ebDKSu3QSDkwcoweglWcsQNf/8+vkqYrAn1yTRfB8NkonZEs
JehICfPIpEa2GmT5L0vL/Mf/fhnP8X3TlxTneGTvR6gV1hSpIKIfU9t1JtJbrXo6VCP9gi/u5+On
4HquoIbqLBUKjjDvL8RM2LmqtNyjbJyuXIcGcpV1wUV9zt6mj6vVG8kD+fzu/nVROm+SqidLi7TP
9h4uOacAAkt1HB2LAzQWF8KliKVDBwGzwRg6NrOfX/FsZBIrzD6P6gyxiPTFWDrf36YFeWpy3FYf
gtpvf7I3La4tW1S7z69yVsldrmJRjGYas2iIKfP8YablTBIgdm41Z1SVUg+BnAXZeedifDuNFh5j
NbXyhGQq/OI9nn0Ry6UJQyQfliY4ZbbzLz+MLGVmkaUPKTv1723bJxtMVsl+8oPmRcm4fA0rY3j8
/H7Nsxf531XxeZE5JEn4ZKC+f6wVVgcsSdFwUMidOJOQZ/EM7SVDhK11fwlmw3/yA0c/UqK0nuyk
yNEg9rX/3MVKLgGRiX2KKujEXVuSv5MECmhLH9fe7ec/9Gxe/O93ethgbbI/2epay9P7a1kPwUQI
wrKGwzAZ44PnAQItRrUAkBrCUZIwr29IMhhwwQpvBUDE/0Km8o/r07jnG1PUv3lgZ59zEmDhwcCJ
KYcC0EgZik7ipgANcDnBiolWGR8ptQh7GvtjXeZaboCpfCkZOVthl6dAYrek1E93hmr82dtCoDwC
9lP9obIjH6VrpCAfmobFEdvAdf5VL+hfN+0wIlk/l67ih8Hhpv4IE7g/eKOo72RW+Tc6oIzFtty6
TqkWbwbqirji5vai8aHAf/7OP3yMtDG5T2H6iwhJnF++sZzYhPnp7uWYVTjjZthYc1huRkRVt37Q
jr8cr/S2c5OHh8+v7H+8NPtzh8a0iY6B7vjyZP4abkHqDm0P3g7UJPSLg5GHU3kMuzaJb93IK6uX
UE0ciuuoMZu3DJnoreFh+xiAmSw4GIU+3x7b7NBbzmAdfMSI5R4yS+Bc+E7dim/8BejXs8RL0Odp
Q0UrxkHT/cwmg4KMKAJ7QwWFwI0pyBTw2B4KbIwcp8PdRk8Zh0syPZW+wFQ+9W+j4VTpRpI7KA8B
LQ/gaKCDi33riupHkbjWG0c7qghWa8eIeNAI/k4dI0TU5g3FyhOFp7d1OysDVmushw2a73ZifVyN
iOtvmgiCdtl6bEnipR7Sr5LgSrlAQ/sm33kyfyCEd1tV88lJXjKinrJkDdxsVSHmR2dKwpU5Ow2k
v1r3FDFUHQKVIcyuutCS7Rt+Fk/9HCAwfVNFnby2sbSeCzhgD6Geo7cOy7Pms86xc7ekEx97RyKw
jPmNuyLQ5LVAcasNPj0sVGDZawp91Rz1V6KY4/CybQpE8F6oagyBAOrXmOrqG5XCeztKkKv3uHfz
CSqxTT9VWBLxrBW20yNJrVC6ESmRB5Pa01fbnw+rmc/eg1MgCc60jWmrvR9fADIaiN01ArtKm99c
Z/CuOndovthMflhSlqugAmAz+Z/Q42zSGjJDZsMEJrafOlLQgkZYByMoh0sWaEUztfTuOavaX6yh
Hyap5arsuHGfcQ6z7OXP//p2Sunx9fgJMSN2a1z3gY7rdW334hXss/jiWucaOvqQCLgEyhXAYghm
zrPVJzFNtZ0H0cntxH1kwdrJsyRf+eaUQFMx7HVr5PI+cfvgd5TQ1XZGwHSxwrbtKk3i7+fzxr9u
nfMW1RibvR8N9Pe3noG7qhSG/ENBfRZWeWPeIO2zj2Et0y/u/F/vlqtwVKBB5rObe3+pgETJMiUz
+ODWrdkc84QK1G6EEfGbyLL4T++Qi07aazR/VXj714UJJnRdNknCMtXZzh2rPB3PqMyXwMHsXqi2
2JWYibbktmCIj8cXQv7qL2724zaF18xOE4HAsvRxtH9/t8J1ckJTs+FQqcK76TEtbYlpDQ5ZXFVk
5SmPPGgp14PvXNse80+UL5LxcBkJA+XA0DHcKw9fGKFoUG3kaLx9/uLPV0qqHZy1+Wm04flHnn3P
uiKfgzsgcrUBHNggebuY/z/Czqw3ViRru78ICQiC4TbJebLT9kn7+Ab5TBDMcwC//lvZV2+dr9Wl
llqqiyrbmRDD3s9eSyOf60XK/ck3viLdFvRePGrTbWD+y+Hkr93Kc+iSUv4yPY6I0nb/rmFhZorS
uI7cQ9DDaCxcoz1DNEpJQjsklCOsDWpmQGpi7u/fnvj//0d7prAsjtoUeQIOaP/8Yoy4YRwsmbxD
XSzDSz2XIMxcOyLPGpsL7KKid1FgFxj0rtGI++xfDs1/fe785R6fekBS2fIcYcu/ngvnISJOZpfL
3FIt6ziIPpY6lz/kbDxVNKv2ttea+O7G+gjjvvmXt936axXnRkLBkAsJNwUilrb113HMo9xP1Az5
b5ou7NKDb18kbqMDJF141imiEWVCq6dMnYZDMYAceeB3pw79Xi59lLmlfMXo9C+fyV+L0P/3mfz1
LDbdbANPk5QYNdTn1WSgQ6RtLQ2aiRCRk3/5cf/lCbBMV3A+84VDqvaxXvyf5T5ykrhMR0dSQE3t
24M/F605qpPmW9p0SLeIdrrXpSyYXeTwxojY/37z/tuPJz9EDYgStWSa7p8/3o9dFnhw6YfeTntn
bS5FboaFpI8fplxgXzpzKsQRwZsxbbpksv/lXvLfPmzK8DwCXBtJgf21xQZe1XX5nMmDY4zjV+ya
ag5lXLU+85k1He3//cf+tfb+56ul4fF43YUMCJ/9849NCKvE0kdH1BZLvtdMjJ05SDG8HJvOpkqm
9zpjmvN//8y/H/LHK8a+atFiMakj/11q82NVcCKKJFU9j2Td1BiM2I8FzIfN//5B/+2Pc7kEW2wq
/1nH/vnH5W0VR27ND5LdKBA9S4bWbcaDnijJl5tqaqw3uGnZx//+qf9tBfHI4HsBRRqTJeSfP7Wl
/1XQM+RtGdU9MUkn8LdBcYPgAUmhqd/arlRrXcG9UU3p/csXylL5+M7+b8Gaz9e2sFpzwSIVS5r5
n79A2kaSIrwQB7sV3XbqrGE/jqD6lFmkP4OBhTeszCGTYd4385thxcWNzQaze/lYQhixgssBvoNw
nDUEOwjgy1s3C+6FSellJ04+jwSqYi5SMCvGwGxinmYvQI2Z2khFmii/Z62SF7NjBNNTdFoKd8x3
XtrhnphMeu6t9si5zOl8N0ZGcMPJjRyqn5XmKhqAq6Nj+424PN+ZgyTMCVPRZHrj2wajfSQyQKzX
2Eow3BqM7Yw/zKWdn2PmA5lfLd2Je7yLRWS7WAbdYeIzKS3qEav8prYakOtDGhR6C4iBad+6gai6
H/SkAHSBAwUD6sSOu+rwsQVEYxYFyUHF04muqo6girjGvh1mRpLBuapjsdicG+ocexh0XcN9B9kL
/ZqoDQG9iU5byGw4Gh0dG48zgwfkbCkepj429XFeu3YyYefLoj31Ep1vC6JkmEbJ4F2DMUIGPfVJ
l+4a6cL/joN0uVoCbLZR6uy8NNPk7vJ4chijHyJ32DpDp776XjSvqnwMcLljZofVlPAxJp5sv42c
TpkE5A4KEYCXjiHvxS7exhIKxZz7EZca4pIhqJj+Z2okTP61qmcs1cj76yIj960Yi5yLzkNi2hCW
/2U9YAbZKKsvz+mcWwx2WgEx8+yDrASr9TDCrW5Lk5CVBcdllcAbCZccNGzGQ0SQqTG2Tq3Nu2VT
mVbclQZe0inf2F7P52CPfb+RVeBtJDTwaOP4dfnyqFYgeUlMwglqsAD62kJ13SqpG8PfF+lUcFrE
K016Nt3UkiksPQ3NammE895x2EKX5kZPldPaoYgffKpJMQdLDI831GkwlJRkckBfZ86zh2ug2BVR
7712femSzhiMD2kuxmlMm6ymZJ9GgJ7MoIJy4ChALfyudrLXQZ3S9jOl+sm6U9g72UG4u855hDa4
Ndql3faxG5Wr2BHpQaFg+M1zJW6jZWZPns7IfAlieR8VI2Zq1TNR/iHKB3fYJgm8rCoZUSZjnGo6
cELrzVB2WqMLSgR5dIjEXnl3kamKlVkPisHw1rfDeYrJvyQCo21lwLNUXBJvzhwFn5kYnZ+lnzFw
ZjV4vKlOFHxTdjHm20FiIQgcxDjBg5Q7aNo9PGTtbzt3+iXMs5LpEt05Barh2H63bGqpnGrV1YBK
esMJDGVkqt1yO5lG9T1TEfdthtVvKnUhm3dzZZ39gF5WT5N9A44TeyCt/u0DQLsOOo6Ha85puMiI
vqf4UR74Jpgd1ZNpmMtNLwNwzqWf1bzHIYqTouwaUBZ9lN26zlKhLYxuHQym7MCXDQTdslSb3YM1
kHKYteLsnW4LRsWUSkh3nHw3+8jT1KB64VCq8D3u8GIIgiOE9wcTI2bxanoSGvXkjM4Rp4C18ysM
6ImXeVCsDYCgCmGCSApjL+sCtFMjNcwGgj47gQV2n1kODgBsdtYxwpP3O2Y4fNVAtxwQI9nBiwmF
b1uMkuSUjUxcrti0GH+mHXUoMK4ekKr/Lvocr8Rgpj9SsFOMwassAFROIJCUnLs2GrPa1oHJsLwP
TZSch3FfbC1Oj8bXSoKBO5mTl+wtS1V3wtP5lmxgevP10Oz9OmsY005hsRBQdVjhgsR4YCWJrEqK
vcQdqhJgr58W65wG97sMYm83imEMy9hmaEUk0BNYMc8lD+e6gke5J5/YHhhVA2jTRY7brWo9p69O
Z8QHKmXdpprHPRiF5JzAy96b7M9RCE0B7wC1dJYE5RQ7200hKDaO6FY9NOirGhALBkbT3KoJeIzy
AN+mXVZvCiJZBLVjsonYN7EvsMIpGw/HIKhloSEyQyFjQjlGb0zGmTWa1NFMFIigmluGyhtrcNqM
YvtEgV6juhS3OorSM0tjdDBRF+9bI+cfgT3+NJJ62o5BZO6kdvXFz1FiALczEbLjFNtZRSu/MF+w
IjVprR8FsvrARjteDPxsK9OuSQ8p8HABXrhPKx+8N+anIppUwnlQ7X37Cj8TxWuu+WvEIFnyZv4X
phiBX1Aokjp/YNBLt+8YNFv4mqzRAv8C54092dtC5NRv8WBax7RK3c9xqQIbvnD9QNcnTckEa2fu
+rEeHqdKM34xiRfscNJPBxDB7h7Y5dUo0iQEixbtIPj69kqbNhrMgihhELn+6zxNTMDz1ubglryZ
zTIFjMa6mwS/TbwUR23iWQdgDsbOXprPJQ8GO+y1ZayHqCUOyer5DZ4K4aLObdxgo9uGF41/ITFg
PkXBF6Ymm9eeiuIhtbGdRa5lfTALwc2H78YJScKpHaAPax/7S3Jd+gIlfQ9uMkR5hn2DOATTlyDH
2P/ikjCX56p12S4uXLegeadWNpBiU9VrzyTBfbbZWbhPROAFhzYuN71y2l07tHBnZk//XGzOx4ly
vd917jGNWwUKjFgm7VAm8EiIeF2oBnKuiCTqFOHpzt4aXOGfOc9bgJ8FJq2l671dPedNqJEvKz7S
bHiwkvig9LSkb4PsQADB5XFvZtJ15D7NcXEgXabWmRo+JUl6Juna8IGNKFMy5sl9ZOWL9A9MixR8
Qbx8s8qWrVbbHiwX+eAbJgO25BIhZABa8D6aDSnCcWlQYCv2hNGajJ3SHHaAGaCepvi2YONczL09
QZBephbkTlr5ySqjRBLm2E9uyq0SEsNY95oqQqiUog7yyroJZZu2WzkUKaGXrPsKsvp75gVz2OhF
bAxvyn55Wf8QzOZLemzrFPKGW+MFYFg3tBe/6g+LyNBzESQITla3zN/sUnL+syMiNTufxA0atAqA
ymAb13gWSxf6XortuIGkjRbqwSfu+BzixnvVQcz3MML2e2eJspK1q2DFdc3C8DfVD8KLHCrKcMIR
2a6MBKpQZrIEMlltyJclK+39jA2OX67s27CsibQlRdYl646pnSKEegjAAUFu3hycwjOOS18zS5tL
55d+aB6nLjI2iSQCKmY63b2sA9gnGYAtsVhw+2bS3kxez4dF2QXGG85rjoeSOLFyP5y5LoC7KxBC
ahek8IJl+chvS+x4yIxmYytycKul6m7UW1/yniK/X0ev7dw9F6RO7+QkCP7MC73+1aJKNAUtcKK6
GBaK5UM1by3ZAgcKpjdmhfTPBJ9uso+oLE+rJXc4yuoE3AMaEAVnQT9MXAawinmGv1wCDicw4Mfk
1hEvJWvtwNkHupnWwGla3AlzPIkLp/yU3RRs1IQl26msDcyuSycqKHFJWZwKfBmwudzsiTWf7a/K
vJ0wG8AAaB/jOn4J2vgStNarQGjF3DJaPsi0Gfu/+oLSt3dsCJeUJV5cgZXPHhiVUtWMtbw9k7Au
1jgluMhYFqlvpivWNJv659kRr5NtrzlfQVPs4z1Ez2+5bz3z3KW7eMRh+qg3asK+MhYfQw3csveK
G+/9bcrgxwdK/LYccI2W8QXUjZbJNHXnYUQezkmXo07q3K3MRDcGVxosVUe0GSQ+8LDOrp4iOynC
UpLBNB+cwiz1050V4BNvBvQxBrR6M1jQaNCSPDmt9V08EJeRWe7qaPzA7PeHiyzG4SDdlEZ1yFms
Do1a8o2okotONW1EB5FI1d+lFuOuU9NXDklzq7V4hoBF/N4VULXxEi0NeVJQb5OYrJD1hUUGEJw3
CLC9I+kmKL1WrMb1XEw/odK/cTB65Sj33PQPrH6cbJbRx8TSYeRZvO8cyE4cF2rOBba7ixjDRmRs
YNKuhbxMvLFbUaj0aSZ2E8Y0gRiEFyRs6/nqRigvJngdxpBc/WZ6TfXCMcbOXx2g9HIpbd4drda+
kQIpHbj1mZmfsPnhJdFT+x28MxFUfiJrAnIS13qvkZOIrt5pNfJ6BHxlDVNfazlNy75TzEfqzP1Q
0fK1JOlnJKHaWHmzW0QgngnnIVWZUr3PsHzvtDNfUrp1YVuXiElzeDoD+g57EQ5EIM5dqilaxsiq
uwkcpJxIcSeSkwV64lffUkYYWSBWXW2Vx4YwxdpsgJksNowjw6/cs+fkbDIOqGPXCo6+ObYnC5Uf
h3VTcNarTnHq/KHrcYQO5p56VXPqTEBDGH3sHLMqqH4QoYheZZcaYeXm2Z7aSbCZQGKVRvm7sFiA
q1HHz6XvDRhX641XFLyfvUc4JdU4p8woeO668m75Btegaq3t8o8FWohZjzHsose4vv7ZuH26IuKa
HAfbf+qbhcj0VJyTigVN99iMC8G5vcsrIyz6B7TMNt78ZWR7LW3n1BXWsetAWznl9/6BNult9LUR
iUnAUXP2boBSvLcQM/mS/G/OY/ADPvxbrOOfmVN8dZRHw7nlR3E1vYGWfNF2R/VmdAEHWPZqKZtz
PHiIOGt0bJHAZweoByRUbEJxSk1+RQ8grUuIlYO4cwPvk+8R775ETf9AmHfvisboru+WGm1BD6ND
V/m1j6vLgi2uyMnd+lr8xjLW7tycsbEBuJVT4g2YjPqb4XJPoEjZ7iq02HA7sPuCp3HRpS+k8CP/
vYkF7GPByOZoyQ/te3qt+5q2oOMsn3XsA7lMEiuMai7CjnA3SKiedFbB1fFOHELXogtuPYkRygrZ
L6ian12ES9gZGQvihMnUShuZW9vq2ifmpqonJlIB5ORVegjqetx7XD3QOpb9k3Dr4lvvaGuVGlV8
aFxr+FW2nKamoEXz5kIo37iGOkwQp+RqLuLPtuDA2nOKIre1W4q+2gSleqDkGBpp01/OsljvovLb
sOk96KpGPe8pQu10ZsEyVT+4avUHK542rWEfMnsGs5vPjOzBj2176zZVjy8vTm7oHYMwAe67NRyM
ca4WX6nqb0bfilUQZy/AvotfhKB/1ZqPFH+nD4qmZj4lYId3PaZZqefd5ohBF3P5ZjRLvoLUuatz
HkwDBqiB4wcS6necb2c60XDzKjlSJljqfSeAoVucmEOEuQtbJPcGyHETAisa3Q5nE0bSQJk2O6Mp
7pAsn6TRI9YgqUMCdEW95k9ZTQw7OEyl7NU43n3DO1nFBONTIzZxg4ORTFcEjPzAOfpBauMItQ8T
ywxrA+5HvTFiKIF5+jx2TbpJUFKsPBOuNPOgO7jXnBwHvaO5eIkmTvTaSu4DzztxBRZRAbARP/DR
9hu5hqX+SjPouazkfpF4wIFvhqRF3rIUwZPBM1KWWbSaM/tQE7HxjZGsA26pspWfVZQ904LZFXW9
Y57xnqsIztR4Ye2ieW6tOaAfCWXCaHdPjaffs4yUq6ILO0OZcvzlZfS9vZTNFDoOu7GiE6RiKXmT
vFOhi3smNEz3LKDko2jMO88qMX7aXmNdnanbESRT27ZJLx6kFEvWR8euwM67VdjhRL0mXne2k+WP
qYD3G4Ij8xzV5LOyPwVETf64NyxBcmU7drIjqZyuPWVAH348t22wnGoDfENb87k62DUrpl0GuzfC
Plg2QqlPKsa7LPFvqgIWGwMyTDOuqNpxPpksMkNmjC6l6i9ug3jXLeqXlqdpFQeoUhlZ6Txgt+5o
nHJF2WUMSP0C6N9CbfrBSAsnSDkDI0an3VeUaMTM8aClkJOmwZoB4mmd6PwFizpKW5WfEwswqD0F
18pr987IJ666gy17rhqMH/X+rcujyxg190Wgf3Da6nmmeJkZ0Slrkmcmiy7mMh497d/rLHtruvy6
RNR35PhtmBlTak3geQPFHdWk75VbHweLlEdT37lGmRwXnOrEVOSvhSG9dIIi6aH56UVyy4YAVmVS
ruoq2ki/uZNhfRQHDtpyUzS0zg8rjrezjiBX9vmtscU9onxgmkDbbF/ucrN+YYSLBo1N3G32vtqa
2z/izd/swW9MVVySATNUKpI1rnW2Jdu+D0W7Z6X70Y2MygrId6Ex2VsWVECeTfSJpblc5T4BS6oj
IgwM+ctuyjeSuRuYEt8S7gF+Cp1s8pn4Kxkr3uG8CMJO1pqqlZOfsQjvYzwbjHKf7NgyQmiZT53t
f0YmnGq24/K7n0XnqKjXdJ/3HPQ5xmjWbC+Iws73vg3KuJIA8U9NMOt7VHH2j3wOA3KMN2OH3zJC
K9zG6AZ7mUQni0sWW0Dcn2q7+qYKHLi6HAP2yPwc1Cw3TJbrjdc2x3juPzLDfo3H5K0qFlJvoL9Q
fPjB1uun78WIVn32srNEA6JmTX5w6Z4Zbkp2UwxYK3GfemVjP5uA92keE8vsp23rUGkIDIZ6YvPd
5TDk8luhLGEEzu1vZHq4HSlr3haD+OiNEoYnYdBV5CsOWp5ikNpu+Kzqlllk2t6hkbfFC/GajQyK
nGQQc5uJdu6IxtkpKx4m5ofOkWe2oR6Y39bmmJCd6WuKaPEZdG8Ycc0OGQTs1wR9flOXsYH/SGbo
Ad3C5Kxc+9BJOayrYcF+gB7ro/WksaNIyywu1tANbsj2mpgRbkaMIjx/cJDbGavKYtziqFo+k9af
14uS+T6WHjxvW2hDIFoDOVdHlbOONWPFPkfnV0ML9TxOAUU9t8gDhp/MaQqTuYazaRYSa2dRXUaj
dYHI28tb6uDSLOoy2LizA2W3M+1vYsAbOrsQ4Sn+2mCxa2sOvXn4USdZiUi0p1wVzGTpSK86XfQC
OO9qTol6XizeswaCGedJVy8XHObxG3QfLJf+vOXSdtN5eWGrm9YU07bcNK4MS7sb16nKnflQYcfO
sFl8s1lLs+YGmXrU3SjLrpWox13aRVvKib+oAkJ2MOQcVln06JnmydpxpvrtUZMLHQ3DQNgahYMq
r0GMZS2JJgQlTnR0ov7ENXvicGLe8qbLNnUfn6rJ+j526LbriNqqzvZWmrxPzL3CJ4xoYKRU2efa
uGaUFteydT9TWd/cKXtK7UVuyW2zTD9OQ7V5ofxCg8HhbtJS1J+/rDJ9NwQBmjy1n8n8P/WUOcBd
WkeS3mf6pIBmff2dPBhTx4NxmTNe7mL2zTB3ko+09Zd1ioc3q+azSSVzlRRQE0eFns3Af+D0Wzjw
Vzqqx6iVL82Cq0oNe9YGIOKu7HbtWGWnfqaRshIPxy9anQdZwV/CSTkUaWKUoA5T0TuR+S31FOuH
l7evzL1tLdyxWyxiDDwC0DC44raF8cZB+c9s999Kjb9p9hDU9yWIiVw8yXjZSuTAfjbszFZfPZtw
2zJFZ58irHgoQkGCVpQrqcNEza0tXfxCdsUOLV4KitrrpSkCMmTDjh7t2aGisjZb39w05mSz0vDH
ogVZ2yrCjg4bsTI3c8yCTM/skBsuVYnKu+ZK/54L7xoVguL8eBpaW1O+npvjNGC3bZVrnGJdcjfj
sCPWbYvbfKgKxt4cszovuZk+N8JnszTdT6YvzY/BqlmXYyFeVD/Sq6uTeTNhUrnC4DFXtRVN75y3
FrDmA/8lWWOUakuMrT3SoGF28k3VMQ1sUnhdJzVfXJoJATg3efVSrpVF1cfhNMU/KSixto/JtDNd
/cIUK2fpFL0h0oH3BFzpGtHblV0/CTVCOJCtPHWR390EdSTKNVjKZpu9YtVajvs0DRrv9/A4JLdG
vx4phPI9U9hmYKML04GjQtKDuPUoaaxRKTs7e+LhGup8nS1o07SNEZD5AmdrjtL4vrRLEGqr4jlx
kBq6iys3OWTdo3QYuvblkn70hIsuOe6z46B4REuHAkrjiZKj2WQxiC6rUNDBuFTchl/tBgp/zrH8
Mf7JkhZ5ebDphkZ+LXmcbtq8W9ZUP+/oW//gifnRQFljg8jNtTKKdpNirF9NORuV4eXxzh+RlFYa
9Gs1umobZdknrQha4YXBnTaoO7nHExFwwxFcpxoPm9dMo27yKaqJunxVcZZvoi7z2BaN+5gM7bWo
EvU2VJPx6g6tenN8tCYEOcxtY2paaMB7wNB3nGwGio6hLYt5R6yXyzXd8I2T+Y/bbxmvopnDlmhz
nEOkVz7iMev2YyxTxpmoLQ+qErsmQnwel973PugcFFlUxmTDlxL3nQcAyRuuktD2Q+SWbQjrsIGN
tGwnz/wZjVnC1HItjo1r9lSq6VrPbnm37dmm5jFUWxBpVE2TRURb2s6njmI6/oZE5GtG1ZWGSZyO
F9K63obRQntVF0LsJot1m/lQPO5ZX+yS2fgNq+g/2ARueK6k9q/c9DkhH3as3fh7D4LjqaDLvbLo
VVHvwKkXeOJCTXzYGahuXWEsWz2O+5FyDT02bD6kV9etPUNpII9x7wy3KzFQ9+rMjCQaR6PkGKNP
ldUdkzwFW+C4296QZxco0GZ2uk0PVH5l6YQufts/edgSi668WiX/aZeurpumG3soNzmr81YrcPW+
aKlmqGBZ+2Z11DWew9wc0YxDS8aaAtufz9TT9ZpIK9whwbxS3wmy0+OIkixYeCS14PjT00txp+GD
rgWIyzr4sSwjk/LyJ8SDe2ZX08ZzxwtcvHMbYb+rquUcANBWnWhXeT8hp8V0GSfgpQKhGC0r4gO7
TBY6NJZXCYY6p0kelZb8XOGglrI6GE01Unij0GlMNEVmtz8kuXOKagCDrBi3ohGnVpY80cBELSZM
uRLw3MyPhwfN26qz0kPmdF34H7KEmTnttrSZdp/a6UZNs/lpLyOz/bHcKOZtV6LtfzcWXWk+dphg
v0w8u13Q7c1EbeEC/eB+4UAbrrlAFi+JSc2qbhIztHp7k6n4U/X5C8eLV4mTkHo6qyjAgJNY+N1M
fK5eXehw0O2Zm5334ejIY41xPZYSzrbKyx8zyeAJWv0wu7rpEa/ZtI6r+mZ5cB77co3Q5q3EV6Oj
YN+16SV36NgmZnMdyKutnLo8pL37HkVy42ANMJ0gCSvuGOHitRWjPcWHssQvM9MHg+u9LFhimX4D
7m/6F9FRne4848Nz0jsljUOUYaCD4fBMz9FaNWnzyUz9NXezjQcjdzHbH4EQzrYdPG/ForYTMfek
vAPLzmWK6EHim9saPiRId7GEhb1sUh78S8zRYuNgPF4NrlGv2q495X71viRIxD2HC8mjP1EW9XOh
jR2DEmGP/x0/R7dN++EFhbO7Yo+89bF1Z/riVebpCyGu5yYt/mAW0ZQwEP90yEPnrD+nPqc0SCh8
oR6ADcd88EMc9oKkLL/GuDmUNvh6CQ9YRF67KX0r3xRu9yla8UXKh2cya2KyJWgOKjTBq0zbh6Yp
zmOZ05QdYz5dwNNJ5/eHAuuA3fpVWOgAH9MCC1Kjbl3F7XBd8LV52HDAoup+343cR1053XvWHFAU
Vgi4pGIcpIFdgCs16d5qK32z7CB0U32IeQWtJtjWXYZ7FcIfzdBqK1rnwpW2IlpTbsYJYyv4+gwN
AtwkkOuta50zkZ/ndrGPMTSuNZC1Qz3618lKbijE95x2t/kouN/TJKot1pKZS25oAzSadf7UpfwD
p8bfo21QhsJzlU8P4YfNza1qjxVVJZJxm2V+fD5SPCmlngrq/6xe7jZCwmL45VeR5yfuAtQORiTm
bX15TDDDfIlu1I++mgZ1ToGZb+aQwoQOJa4f3WR9eXPx1DxugFma7BPL3kZ0demMBd8WPQLJsI9+
6R1ZWr/qmRn9jjPP0JdPsJisR+ZoWQ9+/B4PBgURDFSpECeglQSafHstIuNnHnXvgbA4WFHUiBXH
+1wNl4chQk+sTsB96Yr1k4llrP9oyQdW/vAHQRc73tBW19mbo42WFh1jbwp1kVggWppbIkmqJC04
DyvbZXEMplC3zzbplvNc1U9BHxdP3ti+N5nHS+cSCQj0cEhosASG/ywW7mOzSzojjk4mIQY7fkB+
xmq1ZIgAM7kFkbH3XNTaXWWGs3Jvid0fJEY/uJzJ3W7a7WLohZJZgjSsCGDV9P5yLOX4RXuL2gIK
NTVaH0FSjVwt5mbX9LSYYODNiDA6ucUD9dLGA0fvuVjxUtHhE8PPuoq3+vFQ14SQ5Fx+C7rgs1R2
wzg/iuO0AytCUdfdzh7XaLer0bYMf8yuvncq20YP+LMovctU6HsSe+9elZLYcCnrMwnz6E0k3I75
4PnwuB6LU9OwJXqefMKMTlm/Kb+7DlRtputeyGQAvDZ/Bd58JWl+aT1EKI7n3zHIVSsBxjwsDYIt
UjdES6Jvpuz5dnv/1Rw5cjK/TeghDmCAU029elwG6NEHj+D/m6zdsz81NgU6gOpBRppL0czr+/l3
J9sziczfjWsDLOuKu/L1DiymZ6+kHHdDVZ7MJua7JKFj7bLB+kLN+emmnIs6n8BCSxV1BSAf9ztd
o8iOhnXOJcDp9cFt+P0FWiwmRd6HxvpyuEVLD6WEl5lchZX1mRWoHl2nDqnXfBcgPMKK0bpV3bIc
Z0ZebgwzTdZNZelVMlJ0ZdM5+cI9Wk53sBbqNh0jUCBMfok4fvZK+oytMQBDbwLcTSBjsgk0iENZ
Ph8f5wEEcyzLM8VqSC4d5DUTG6Dq0bUgmkbE6b2qGbFr33x3ULdA+E13CWYDeM9Eh6KIriIpTXxP
MyeQcfIUfXAOFWhqv4ygunLr+7Sq4adtxB/MrJUhOCtoJRa8dmg6A2cWFA+Dh49ClZ855sFFEZMJ
BjB92AcJI/fFvsCcyNwLVezBxoYRyaPb8qBWTCVzlJjeVZ7IS9UtOzb8hyKb//Pb4UJxBv2X/OMG
49HN5rCIiz+9RTZwzlIoLmaPwdg/BMmCgZYrY9nL74PK0XUTrsjF9CXpVGzSpGVOqr7wElEeU8lL
DyCCCaLhwD3pAnX/lz+r+xRUPbYhsYIO9wXQEZ9tG1EFcfdRRSOEa2m/rmC6B2aycTqsvBaa9Ip9
aPGx1HmzXBdzPHCoZjenAHMGbc3qHqef3C5ORIgOhldeSqA366qjc+JSVjGH+W0iAaGCvDiaRrtR
bkAsI1ny0ByEXJcMx1Lty9J13eiXxWTP5S6idpTZt9zrf7Ld7AMrKcOioegSt9577NCHBtJ/aWvn
LbfiGYaOC6qyLF5qVuAjMRE2C5qZq6qnvlA4XIsMOsaUQ8yLjYfpCWribe7Gbs9Rau/k6au245e8
E/PRZO04TM28Y7//U8e8NND8NkuDkZ4d52mmz7JqggmwjP0OCACXKiU2PNY7MYvPKaquo8pfML/B
/e/jYJsHchWM/usicnVktoW36QHVNE29UZzy4GgpKFvwoxhvYY/c+HV+RxeGX7L3vnRG/b8sddjU
CcSpSZ9S/jOrns1OW0a5Zpv+YVdmHQ4jMaKZZopDYxcC0PJJO77YuChnXtyJhq9aimveU8YiQPmn
UmO0tvjKiZ0FFF1QGplc77mjv1BDoeA2EH6zTO6fbD0UWBX1tOm9ad1ylzu4frvHLz1zryfH6mwf
nfN1yiZbYNXTrroZaURCytUhYyK7uEDukrW0wYz2vaxbFs0ouvbkFVYmRZjVKMc/dW0i+VIAC8Xz
YicXJx2stSpKhgkn6l/WTMdRRt+Lyav25gPO73nZNSOriFNN/qkW8RKVhXscNPbl/0fZeSzHrWRB
9IsQgaqC3bbvpqdISdQGIQvvPb5+DjQbEc3ojjfzFmNCqoYrc2/mSUU/k+mVzp1ENsbnyTUFBpqA
kvhOlR2JpLkZp+CbdFqT+cimulWqcu55v3oe0fO+JrvbckBJ4zHTwYjXkNgN2Qa9EDVcjxqS4Q5o
UZ01iR7kATjRoSjIbRspHlJ+ISjY6MkBN8d9gXjkhInPW1smDslSfw5H+okxk3pG3rg/Ol/45E7m
QBoJNr9HWdQ/ldLuS0McWLrcgz2YGziYZM0O9X2UiIneBpOJntt7W2I6odG3ywzjgSQ2ELxslCBx
banpzYoUCvmtRTxG0myqGfYvOvNNepFHjFuDvDAPsZQNPhWb0dgzJ4E0GTJqAHVOrUDjnVdtsMf+
QA1w9LdyqE5i0reibV9oN+3ZsxL0GPOzi/YhjG3AXXOOR1Bo05Msp6fShNKnl94e48BjARAkMmbR
aGr9LJCyHmL05KugD17dKWjXCQWgsEQPG1gvGahrAg+CowK2QRBXfWyI9OTYNf6cvIDTlr3BB/fN
puS5ivz2mTxXVDtoNPC1ntjFkaEXGVuw2Z9bAFeJIfibjdu8bD+1sysx1A5NqD1kQjxUU8+mqPuF
993aEmPHiVB965TPBtgbjg27QhZt9jntDkI96p+EylDLxNRkwyPNhaekRUfQkrSxIp0VTYW9Kdj9
rjkr3MuUvNasGE95Lv5UQt5XyOM3UNv2QsYkwgHY7mgP8I6Uq5zXO3QD/Cy5ewhiilUhLRo12HOE
MKSqem4YMnUQMUpa26avivYGVDkbCEsmaK7lg4ZzfNWpdu9D4Z0dsjsrlWrDdmPfOcF3T4/uRIhe
h3MF6kT3V+VQT8x7lBa0a/cBJ6d1QantFcTBuG5KuW8oQ7TAfFfW5P/wivw2M8p+DQIQyRpJfhyj
d1DtplWDRhld/i1aa3OL3ov/BXS5ktWt6/v9d7/rqwNIUjooniGOo2mTg1vn27a3/2RV8RDr5R2R
TIfW1E9pw2wgO+NN9iRBDH1e7GolEuQ9GdXKuiweVJrZ9PqLb/QViTdzngqTVJSxUp9iVro7OWh/
EL59km79JOLwto8cxPBJIZ61IX10+uYzok/eQJd9omENTHej/j1X1WOnsmhLDeDUW95+LMSNF3MX
rXqMbjCjv6ID7Faw7JIttNeeTr620QonvB1yPhaashnqYP93aiQksSW6gfK45rVr4Dtmve5sy4kd
jZ9Uv+0OcOTUzCm4nhH+aDyz3Xkm5t2kkrcpBSQEckhN0pFkKNydyD8ezWLA24azDkj7vvbk1iW4
g22FaTFvsrBC5BpWhZ/vKRKTtNuXb9GU0hZoqF5qOirCEbU2XfN4L2Ayk4vX3DbAotdlXM8FHIJm
tsQ8r9vGfUEd765ELOqNryfxqrPIRIhEKoiF4eQNJ2FXoZ2BiuC85Eb4XTYALyP+CBjIV5KmTUCO
NnHZxhii73CoxiQEe2WO8dArca+DEkFxoMNLDF94VXbeONinuqmKA6ehLXeBQB/sdGgRwCjZevqQ
aazbreyfJaxmZDbDuE9AhtpEOa4IDm1nXckrmXfPGQZ07qpHQHRHh5Mm0rq2A6QXmrotnZhAJTi+
1LyK30MYP3eZ9tvtUfTmMW4EwsibHVkM20KJPwUKmDjo33q9+dFXySvWIOiYaLgmX0d0Jn60ii6u
L92fqPNIcRoyAjybnatxY0UxfutSTPxenREN6RB2Frk2nXN0iafS47F2HHtX4E/fJqPi2BTmv0LT
eVH28JUuDC8f3cSuZescDEzlpj5+U15y7FRItS8ovkvifvENtf6vCVXDyhyMP1TAioM5lt/LLjoi
5X8zwvJXqMxT6+Z3tbSInyT6yScArRvlfqKENq+TBwwwnP/H4vVvTrry1KsR1j7b0l6/BTS4913n
1DPbckrLj6HSnpXyNk2jd6vRpSjpdPlPb4Tkyj1NcwNpUdfvLE1/dloLlIBx7GjDr1I8++uysuFF
R6j6tE3d0lVCUvkrqt1mHWURKBw2tlYbFZtwiH6EcSpBdTnpbYJPZVUbMR1SBQXSSADNknPEblVL
O1poaDVI/0pQ1obDviuL+9DjOInPa+d2AD3xSz8kwKhW4EaBCqJQGBGVrbuC9nKR/OopvE1e/glc
PuIMp34QHAzcwX8LASM2Lrsa+r9EZ7jjAwixL1R/1prF/q0YonY9NMgzOoCia6+rb/S224tJUFqp
SF+0BwscpzrwovZrz602UUaAlWedKs15cDmdkzFFRBuTOE1cay7PO2tdzJhUQ0QrsyxvqqLeWhIx
tKA2T+JpdIJo0LBpQnBkSvPOSHQO5DZCiikZvxc0GI2AhA9Tu2PvPRwjg3IwxY19NtIRaA2fxQOj
eLWl0NqiUGRCA2UTnjgZ9j9lOPR7T8b+S+P63boyY+IwXflc1cN9Hw4VG0tvcDumStYLzSnEseyo
GU9NFd8NWtU/VpVw43UQcl0wgsbTYICxLKGn7grLJdxb7zyarrhleC/04ldUGfYuEPDNbQIvf/pl
at8lZZo+U4ZHpZT6nxLKEAdONRX9bVntYQ75G4um2tEz3WhfVcHw7MZhfIsmrXE3fU0REy8uiUmj
aLNqO+RK3/pGyeFeb5nMJyTpkQ7BFkkvsJmgosrl0+o8mnbVv1IXDTadL9UXfPLRKTFzRJkVUr1A
yvItmIL02LdNd6xDjhIQc5t13hJJPCQwLkTXEzHOw8+RbaaEt8HMiW8sjiEmEfZJ/LMCnYoAyqfJ
WURkCsaAJMYOcntbNYRDmnX5k5x4nfq+aCX5dsqj32sHj3GCHTCUjbHGmkIUbYlumwOWhZdMsW6v
+XhRPQZz7Uxw/KYVZW9LNi9QIAfjrhzNH26mkb0eUE5JMvKfBzhN92j3qZPV1jfHyJrdBFoWaJKo
EZQqP96BZGnWBiGH+TrvzOEwCvXDdDPjpJV9eqP3ZcN7VQ/1ujf6lLPi7FOoc3jDVT12a2YFmulq
jiAkO3tbUOY+UpSs2KoTaMa0BkyMv/VTQkNma7AebhSGsgOlo3QfpWGsU4BVNG6mGl9HXTaPDpIF
9tJuSUJpYTzHuFp2cQyJnaNhTUm9m7s1bfjLmkrEDn2nNaweAVOTSZNt4xvo8yg/Gc/wVOubcpiq
pyxUzlrNqNgyyf17baKRA7aaINskmC0kSYKoxEzQAed5cz9G3nRvd8OvIdKTW1uRjozKgj1fkEx0
HU3KmtKoHiGh9A9GrBEiXHqEi1Mjn13I/kw1DVFR/21YncAP+eylXb1tttoknJNOTXSDvytnNuyG
H1pSzKHTVDcNFyNaZrTjTvXTZO+gvDtvnQnuY9VmiKY1hzawnkTVby22qldFE3IXtPEnu6AHUYXG
dDsVpfdp5Bo2c35Rd8UFvQRR2LON06HYAVfMghG0tHGS7dPrSVBaZMTEU0n1ufX2ks4DG9xB5fUD
IofudpRCvwfX0B6YzeoXdnXuZwm79a7nDCCu/KQPrMmYonXbQCAPAEQtrMmgPzQyrSIXHtEAQz8u
jRAIvm0cjbCZ/CtG1o+uX1ETgnIDssfgOb+3sRYWyo86z5xjBISAJ234wdfaL5FSJXaXm9+mMCif
wML2vxBvOLSDa/o1WRc55Lb5BYf40Y2tK3fAOrfW8tnDBdBNADdKX6AqMo1zp1m3ztGWOlVh4jif
ikYQcNhFNdsIPC8wqy7bic9uuqNbrjRNaKnChIuwGNJCvC4TcFQn3akoegNsWGsUtZ/qyvb2l4c6
u7p5KK5KAUABi2EuCCBZS/HQr2O8CO4YHPQy6U+OndUklSJ1ainCHy6Pd2YE/zseid68UwDDluNx
uBPsRc3k5IRD8r1iXX/C6Z5dcYGf+fnnUbgaid/WMs8s7ois+IpgBnNkGfIn6GTeuuRpUU9M+u9D
irA0pS+8b02CGC9fn5id1u+c2PPQIEuhpP418y/c9eBayAoZovTU+EF2207oiOPQrXaGP7Ag6JAt
4qrT7/SCOOhen7vkuPXCuVoJQrX14xO0Gu/KK3xmT//7m7CHY1Dn49IX9vTUb1wSpENMm44n9p5H
SvkAs+pOmPlW0WwYVb8r83Lj1H/++90AjAvA5y/fAiDv+w+6DFM4bEB/T35Uo3i2mgST0ZDusEh/
K0cD94mDgC7VeqRHUxtugT1bNK5gRT9i+o53FGWTK0/og5tBCAbvuguRjH/mL+If1ERjeo1W1lly
qvS2fgpoYD+6vta9IjR4C5rim+bqHXpaq95EkC+uPIkPvmxYI4aUREHM+TiLwY2E7m4Y2fEpGYVz
mzXdtIuYePayArp++d7/pdkt3kRbIFMAOArgyBbzR/LPhVYdTIAm7HmjOBcR/m0N2o0Ix5YOZMsu
0UhMPGzUzO9TyO2EQuhlKl9NmPfNWpa1f6zHKdz6FIT2EvMIRkqDTWNDXgdO5zgHSOZGHXaMNMp3
hiXY3gRO8QNJtEsEl4lDgfKnvcvZIbzSJrZu8SP41ZVrPKM9gKuht6Nsi50FOdaL2+lMKos5GSSn
Qmsa0tSy+EtSpLT2rEF/1dE+rTF+9lemzL80kOWNBS8BrgNcj1Tu4hO3WnZzvevFp24YJcdfwt6F
b3XbrqFox+NE8zHmHB5ZkoqdZlrRcaRz90sSt0vlMbPu9Yr9NDs5eeXt+mDa404oyB7sIWb+5Psn
ntZujIFeERlmNv0DEU89wqaAhOaynycglm4oFT7RR7iQL79s5wCKmUQGJ3hmbzC6sZhiBlWKtjLd
+NTi9FiDT+53Uuv/2BJIMWVz4yZq+bx7oE832GjIar2SnnT+Yc2g2Zl94egOoLLFy570SgsyBSzJ
IsRL+9Z4DuXdXsQexJFg/HT5as8H4x6bwFP4NyyOZVqZGMNOx8voHHFyI7voErLLNbo0elzbny8P
df6GMxT4NEXQAMulVO8facSpPB9NyOIlKj4SUwzzkQhztcsKr/qOQaPZUcwbt5cH/eANR89nMl3P
4Yg2NKj3o2pqctMBwMcR50WCXhSTsxENCEbkDMpomvonh+jy1adJeooEzb+uINqCcwHKhtLwiSTp
+pWohuIKWfj8xhusq2xFHZYysoQW+0NEojnVWHrpTmOX9wHtKFbOvsjuLZPd2JV3+vzWGxJvkiJJ
lIBIlCvvb0KI7C+xWp2AT11M35Vb5ntdmuD/Yxl3nwpbeo+xtPBoXb75H1yj1G1EFpJ3jDLt/P//
M21rWqGPhgQFhf3M3ox9YD13ZV3v2ibNrkyf50shVzhHpVqmpbvgat8PhU+0E61Z0eo0a2PdeGi/
yBM3KNxU9X3mpTh2nTR+9Csq4JPM1JWJ9HwviB6HbS4zlmS+Mhebg0nLZVIR9XDUKrc69jLEmAkP
8Bph63xWNDi96II+AdsyKDnvr5KWTlM0eoUIHtdicMhKJ/lWBa3zR1m1BXsCCuF30cfyu4lR7j+D
lZkLOc8pRp5Pdc5icFHVdq8gGR7turyz8y7cERcSgudNvF3V21e+jw+mYaZeE5AhRzCmwiWy3S3d
srCprx6nFB0Y7kk8gKR/bdwqD05GF5PEG7vf1aDSvaqG9IskC+/K+zvPDe9XR34Cqw8bD7YfEO3e
3+6xjvIevSU/Iezcr1HiPFuj6L7iyyRWIyuufaUffC7zw9XnL5VvZsmOMybmYZpxLu+PKZy5Tj/+
aCl+furTtPl9+dP84IW15ogHPkyiR9lKv7+0qEcVPVf9+DRd7das6GgYftF9uzzK2UM0SQcmBpOL
Yerh61zMAD5eRqnaNDnqZfPThRuz5YZPCO6cfm2qlE1EM5HzBL36Bi2uPEw8yi+Xf8PyIc4/geen
bCVYdQxzsQBEvQ4jLAha5HAUcgf2KxsZO+HX3sNuU9t1t7083kfX7DB7Yi6zBa/v34DHf2Y9WWsc
e4AjHPugCGeVvpPlJw7cSGmGzHPtzZAmztcmNUN8mbx34tkCkmm/uqXjXoNTnp3huHoOj0rSH2Gz
foYsbqM04TDleAfZFWGINFiTv9NBgzoCBBsbe1DAIVmF0qCT1AVBtO4ypR50DJwT/Tkm20M0WPAT
hiJz+iuYxuX7Pv82oVzBfh6nHszA9+8gu5m0r1zAs0k6Uk3UaTJpa2phITqdbMz/XH4uyzWQ0Wb4
vC5MeJSSY+370cqm7RxOSNrRmTS1HTRSrQszKI5T0bW7PBm+DGlqfb085rUrXGx56GaoyYZFiYnM
t9YYIMcnTIwZUoRQXeH+fXB5jhSkFABAnSesxVzllT5O2kbzT4GF3tasvH6dELXxlzW8bhCnoUhP
rxWUPh6UPSolHs6AxuL4oCVCjmnXe8eSZs2en9dv4WwMK2HVOta4AMuhXzVXrnS51M+vDaZI8+95
aSbFvX+QIELa2HCIu41pwRL+RoDYNknVH78r7J9IaD36t+zjPDYkBySY1wifHw7v6HxMNoIzXqj3
wwOAGMOMPPijWSh5h4Wr+d1PsdhWY2U+eEaqfa1NKz1y+tfoaha2d2VhXM7c8+UraquUZJhc3OW5
GwEsZoQ57bfwjMbZtTrinVu/AjvwH49g80AcRvladMX2bcn8pitmo22sk+PkiQpeJw1hm4DBNTqZ
b1aSUgT3VblT+ZgeL381H12hzdNh/mQvJZYIwjT3EKsmo3egGuNXK70Oi+k19KzBebw80EePcs6+
poYx01KXq1NdGo0AaRSdxt5GudoJa8LRlnaGf0htxKpm20TBNiys/CUmnWPniHG48jTFB5+QS3Xc
RjBkoN1Si11V6OstVZwmOnY4t4B/gxMik8cJsmGtwmHIT5Npw7cZ8rLaB3pIA6GrYxwq+Hdwp/dV
7Z/yKUHGU06z/c2RqPUiXKSw8uAfYuwJpt58u3zfPvzNrsFbyL6MpW7xmxu8hQXxmtEprVv4WrXm
ts9CkPkKL0Jv3+IoRmCVsmAkVzZkZ1V1TuRAVSmIspI7trXc5qdR6yVkFPmnyLQpvVXWm07q4XaM
vZofI4Z9mA7eBmgk93BCGQ9gDJCYErSRHL++8oGcze78GJ6aotcxV2btxUyASp0UyaTAJp2F1oZ2
fLmLQufLlAByuXzDz/Yw80hs01xcSMRy/c1k/WdLoVqCB+q2KQkAQ161GgYl7kDKomRMqKpbFgnx
lwc838Qwos02fy6BkKWybN+IwQcnCBYOP2VEL7TuGvqKAXnR1KmY3Gw6uQMBjw9TXyYPKMoxxyUi
v/IrPrjB3F2UR7aaf4e1mOlDwtuVUlZwQqUbras+yzjViZp61FhG0ZVl5WzWAVHOQRxoM3O6y395
P6/7IoDkxKt1tLVIakcTco69a5wMx83le/vBVTG5UdiSf7eky0pfLZyWPYoRnjDp6499abSHUQ3t
nQN5Y3N5qA/eGwS8tF4czqQIxudr/ue9MVoP9SbN8YNJewnBg2V+MbrS2mdm2D61k2FfuYcfjGdR
2+HmcRqHAb4Yzx00gzJ5Phx8LLovrd0GXyuJXZL3uvw+iLC9/8/XZ0vJ1n7eP8772PfXlzfSCLRc
qwCA2PGOLbDa+nbRHCpa1gxKdPzl8c4WDHapf19EAjjkHC/0fjyhT4PdhyEkkmEaNm7OJA1Ru7qt
csvekDtKGKkkoFPT8TP7EGuuDH++m2dwVisqODbTH5/G+/HBstkR6SAOKmPfcjd1VQp05LlGR9pr
0QadQksO4ZpfYpo7lySHZj8rXI5EncX5SptCh2ItdobbSvOS6MpS9sF7jbQXuCLnvPmwt7g59MEF
ObodDRLd68pNbheRj4A1Q3me1fGVGfH8SbikFLJizq+1oHr5/k6UItTHNAbcWCRlgU5CN5ExZ1S0
smkoX3Q0QjchCrutdGT6resNpNeXX4Xzq2XZppdKfYIcHCrG738Am5LQxqvrHCJcsg8JRbCTo2Uj
mR361VLIfOf+rUOYFObZhiEIkYIJalkKoZ4nAWLifioIDlvZRAyTJgy0oA/9z4YVY8PQEPKoFqwM
tL0BLKfb3XWwbr86Lrq7K1c+X9nZr6Gbi3Xdsnnei+fcBBgQjHgMToCg+z36w3FbV2n+qS6VdkDr
xda7D34UHXjJy7f8b1FiMfJcoob0rejg8+gX9xzcZ9lWkz+nKLYSe3ExZeuRP0HSUDSqmySIITjA
Fm2yg9b0E+p37O/YRNux/xZ4Sejs3JEg9dUkwyzfNMh5fEyKBpRCWtT8UT9vnWg1dl0SXKmEnG2Z
OOcKOAjU9GkgMj++/+ktbI4ikZ5/Uok/3ePvSu8y6FubtDXjHTqXcQPGU7tywz54UhjpTGzflqIB
vwwP9SaSoj1DBaeyMYabgDSrVUgk/Nox0SLKLngYCWDGOinVla/zg48DhwhnB4OLJp9qsTOK3NFT
XWL4R83MwkM+aohiMxumYDtNV67xw6Fc1hqb/aAit/L9jfU7YPdgA+mPu6BqDSR+T1IXX5K+lP+1
XMEjpOhKh86kYcKG/f1IU8gaGlWldyg4nJFqlEy4lSevg7OlhbhdL7/s50spM+hcB+RFn5dS9X40
VwtzOVaaduw1qLimKMGX+lr6q2/D7g4h8rXxPnhXFLsskxeGEsLZVoH0sq4lsz0+Wq3Y5xSBtlAx
kZqRLL4pBPAz5ZfDD1qS28vXOT+fxTfNB0Hvkd0CoTz2YjYJEGc4Ne5xDIA5rV0nhLu5k62ZXYus
/OBFoWI+P0POslItywZmgAUCg5d77IiH2nWN0HFXzd0BYxLXWnjLi6LQprM+E4Qs2CjQ9Hr/8Oqu
BD5MO+pYNoPzLQJ3kh5khc9pd/nmLa+JcVh6LL410+Ubdxb7AVeWisILEOUqK4dvQMkIxoxT2ncz
7uL18lh/oxv+fVLzYIymz3EzhCwvA6bHiVw8LcjdY40AMl63w5jc9/TFKk1sOEW3P8NWoPb1yEV5
dVsLjFYdNz/KLujxwEQ9FGMwJPnPrg9M4JGBO/7GM9ieUh83z7Nm+u4zUKwS6JhlYR+c3Hp6vnwF
H90tmt0cZwg15H4tXjUbWeJoono6hrrqfkR6IAKseVP/1UsDq7ry/S6/p/lu0Qoil4IEnPOtdyLC
vncJWD6CsujyU57W5PF4FuFTuJOmnyK2WMVLICAdW5ai/a89ZEY34Mug3+Fayax7/wJ6TgR5zAnc
Y2D58R2HZUYJc3wBnqnGK5vw85edrZjFFoTTE8FTar7t/xwy+ijVJEd14yiAjrxNE7KKVeU35bU7
ugw94phNAVeyklGLskk3WawqbiZyQm0z62jH2Ej2DX4oc4VS3+s2VQQPYi1K3/gMBbGo1rEq5RpD
d/LYq97WXgDeWc5qCJXCK+xVWbpKB2mDlkjFhB0qnuqfl1+28+fPj2UaRUmALojF9/1dKXl/Pasj
BsayvHpfzySRLNLaY1j12q7Dpg/pBd6GjNW0uTzy/wtk775Ueq723Gk3iePhXi1WKnyIcY+1i25k
rHv3QTM6p5p9Ilzjmny70IUwtC67Kv5VJaWJRgm0tlzRU4VNqDcWObPZqOQ9VZzsF1hs603rBXBX
w2+xlCoonmhWCR4HM4Ts9rvVd85D5NB7xV6h1aBoPNuPNzxBl1zrNOhhfOlQlW80uxH3aTUbB2st
mEYIGoaH0jZBcb82YswaXdjEL5EtW3VIdHzcqyYfvRIzYeH2tAcGq1kBQ8qPEEs7eZp8ymZPeq7w
d0aqsrE46KJ7REpXbRQYPbVF9AKEGzCF/N3kBSwhw3fLNynaMTtQwkBurqgBtit0qR40AQmB22cN
3OltLbUtRFw17s06L8ZNXSCivqMIKPyHMsHVPMGC+a2KVNxlZm3PoLbS/plXAUDXbGjqu7ae3GCj
MQlg1Iy9tkJbkU45gOG8famIn4s2xuiU9arkdLuf6cY3cRqk9mYyu7E+Gm0Unjr6Baja+kE+6FGf
oiuLIhTjPc26Zs30wRMl2X78oykPWKhRQE5Z6Z6Sv/gt6Q3hhwVuGFIgkO518Z9mlAZpW0iEEckJ
7/fg6QXwFGyA0XqyorTbYtCrk21dxpAd2kSmX/Kgq+4yzWiitZWSEw5Pb+B4a5CvcRdnMQCWXDl5
soOhDfkbtKwTrxM9Sz5pIu2xy6AEaVfKqYMCNFdWgP2pozLYVKrvQJ6IJss2Tte5Jx1VsrV2Gr/+
aakCaVGkqf7r5a/ibAO+aP8sDox9bxcuGk2qpXOzbTWlU/RZdEOX70GTQmmMzK6G6pzr2ZVj8XIj
R0YpK547S2DJt+fE9H4iyBT5OSaVGGh7gpRBen/Rbd30BUr8qkheUaBkj5cv9aymPA+J7pjtHAnB
tAkWM/J8ODOGsfIAeQLl3cDQ1eE6ttjovcwjK8btzPGGsG4ok+EQpr9t6JevTuhbX3p4pR4ZEoN3
U4Up/zHJKoQFvfLIZ1BRUX4dHOldOS0sHw2rpPF3kaJHzM5zWaUa0OlZknw2yvAzSl3liMZpKK1h
rJa39G+nX2MVyZfLN2lZQJgH5QYR1EAnR3I+ev9YYhbPxLFwVrdOBYogSr11pQKQN3oTbmUh6yNq
OOc3uBloKMKMr1TKzhZNHhFaUqo4VHJIN168jpZTj6nDgnBkR2AZx8FKNH83hA1uscvX+TeiebEY
zCJRFAPkGdM2m3/JP8tz0k5WiTfBO2aJ1jsrs3NnkDYLQfsWeLA7vxFjhd9DTiGHmt5JMswFttM5
KyvuBnKLKPi+mZAr0bbSrSFsp2v9dJWlpBJc+akffCk2+wfuvE5lX8rFL80mAsIlR9NT1tbmni5H
hemwH4JPac10e5zDb6/ZFD4Ykha0QeIUD4N7tHgLDPDknUei6kljDcfQ4YNEr8X0VCTwUwpX/Wf5
sj0HnFKpZK9EHWcpxHIzzuBimssAuaM2DeX8W3sS1QO22q+Vlbcr2xxgYvjM3L05hpsr78L5lwZ9
iwo3ggA+NP55/y5kfctxc1CksfhVdyqDiDTXJprWWeYC0fGT8dBYntoHGUSFKCegL20CfQeBgTIL
uQ33WF/ijUjwxEMjsdxklYZh9HT5Ry4fCQ/BYXdHc9UQ0uYzff8bm5R4GZl5fH8GybjJqsu8AKBJ
gEl5r3VmM+C9qu3ieHnUs80lw1JaI4+DOhtBtMsPssgK2xSdNRx1ODrpKckb5Wxx5fbOofIhImAj
bPN+W/uuGG8Gfgw+saZMIDaNY6OszyXRH/lWtjSHn5ze8PNtxmdlrfI54w82jy3G/ZWfPK8c/37Z
JqflubBP6YND+9km30qzeC79ZKfOnpptjt9wG2V4ZmNMhY9DZ30L2+krxnyyb4qg2sVSz668UH+b
Iu9/AsOi4ZiL4mp2eLx/WDlWqUCvvPSo8eH+ykPXQNyj1c5zXpbTgQq2/+SnifgEgc55cTxKl2ua
VeUfj5iQXRta1QCHQFTQ/ELsdQJKMAT3mmo6BMDMh3A8ihMbOgVjsoDJW7fqxhzK6jOl3uyzk1re
M/TI5ln0Xon31pu+yCYyIELwHP0crcvKCAMyoEu/2YhGS7emplDdsBFNKLpN5v0QeOqnrGv74Pe4
BFdTlEZA8nOTbyItxUPGDvR7YNZgniLkjOA3kqL9IxM4oatm6pzbSaTpw9gAFl7ZiMRwRFQu/Zyc
KtKqsFO7gxefZc4mSfMO+JuoRpwASUg5OqApAlc3qp/5ZcO30uM8gPi0ijcZJTWdRKLGvx38zDgU
vZffotCx7pGoDC+xMRIHk4A56Ys2vxEiaO8rTmF0dZR9gtHrg+XE4fhcOKq5sVDudGvfrNVhrtx/
0SXnwlUEXOKWdK3qMYya/mo87XySPnstKHzQHqZEj1bw/WuRFTqb1ihHXea1xUuhGZGHXbpuvwSU
DLepq/xPABvkxgFD/JDoQnsgiCh/jPSy/0WyjWfsLn8q8zS+/D1sLZjiXf7FIvj+94SVpRl4Jaej
Hzb1zm8k9N6o7LeC/J0rn8QHQ1Gsp7xATjrDLTvU5OrlkwEAYaa8dA+dFcnv88Z+59vZ9OnyVZ03
aZmz/hlrKRgUYTgFsRdrx2FMxdpnR7HN0cevlBcLyA7+sAlrgJipBdR0bAJOUiVYzcs/4uPrZRKY
XX4sofOS88/2gi8c6UlhNsecs/kLB4H8tW9M7Yj19JqW+6OhKGKzOsxiI5wg74fqBx/2ToBUgpMD
eWCDSo5FMgGZjcNwe/mq5r9q8cKwPeRNQTdOdfJvI+6fq6rIO5ldURqdxMD+1BVltolT97a32JiY
Bbo54TAljD64NLZx9ZUN8fx5nI1Of2MunVNt1hf31IWbr2eyS0+Ac8BoZnYNLJCGI9x7ssQ6Y9jq
UzLgC+2KK9f90S1mc6DPnXBzdva8v8VWmPceiQfhiQkaeltu6m+mAD8miqi9ss6fnVLmFfffseaN
wD/3OHYUJCgnC44UULVuPZWoxraUVIuBlPq2JU0Lt4AkqE9zCRiw4zo7Op6FpWdKJUh3JGnR41hO
WILzwevbfQMx0Ft7qRUV6wn0nbXWXRpFV86RH96h2XNFoVw3zWX3fk5AMxPDCY+cpuWxcaLiMdDc
6EAaTvTl8kv4wU7Ines4kooX3bal/MEpnbEqNBHRWJTjiyoNaGYSnz8sSutBgab6r3KL+YFwYbNX
wqF6tfi+7LivdZKfRqYTWdkvjQin4a5VfvSzQBT1dvni5s388h1no4fgifoU09ji6Rv41sbRNKOT
2SIc2loV7u3t2Aadd+VUsfyYZsk6qy1lX+Ry8wW+f81qKlVxx+nq1Cot5qBnfQJI3H+3wLNB+JDF
OiEGg+QG45r7Yf5K/73CeWD2sTMolNcEhdf7gb1Is81pcPyT70BkJm4Fdz/RffspBgjWyRb9Ptiq
4+Xbunw9/w5qoBKYdRGzgO/9oCbIvpquNWUOJmBjdm9NR5i+lCDtXEvzK4sdxtoPLhJDHjXI//en
F3e3G3F0e8GEAtQkgWNnEq5g3wDCN8PH0tGNzwW22JmGgvp5DR3GsAAiNW22J7Y3I0OiHVUEgMr3
6rXL0YRZdkzYARWD6D+Pplv96mib1CtkDchJ+rLEj1Z37h99KMyjskpyHtlLuCAiCt05kYkYvBgW
ipNN0IV9REqxRpRYb+s4xTQcPQTVjUBLNpMxecDutK6GOp9Ov8s8IKJOFkSPl91E2I0xwUcGZFYR
UGd1pCDfiFpGd3Ukh+9pw6y2HsWg/G2bF1BbhJXRZG+jgI2Vg5vdWMkxsx4bDlsPpe1ygWbRUTzT
MoR8btWFcFrzkWJgyufx1rRTgz9e6Jm95kQ2p0U6YnijM1h6wFR0C67dANwYpZX4ZPm67q10PP3F
DCC20h++jyRuIw1XvpjWWOabhCXloc77iQIci4Y4jCOavNAvBoY1Mdfvia0xoqOmUsJFg6gtADl4
IfDFOhjJ3fNTxwNR2hlf4yQiKCLUGufWg9qR7qKshTPVIcP6TAqyYxwjgkUBVOqe852qgvaE+ADI
pajNgazCToxPCRetI17Ear6luigIexJ1gGhXgh8g3w765WuImtD8H2fnsRs50nXbJwqA3kyZZDp5
V25ClGXQexN8+rvYP3DRShUk9DfoQaEBkRkkw5yz915BlxPIsNco9X51SDp8/6u4nEn5KjA/Ue1B
k8+IXVr/GzB50IgqgZeEaDjpz+4zR+Gauacfoqnr5QeLhL6dey6+fYrfuo86wtzKSxfnoq6aBpkT
RXJGQ+fcmiTKn+AFPGu+Gq7isv4zDrl+MrYkDiJ/znGTDhA1veG/T33sIZjMt5YXttKLGSgVuWFP
IwEuRITG3SFR4ACvpCHrG/BuG0LBrurvvfITwsyU+9HE+5dBx8jKuKNZMTgLXIzBaMAC6ICZnrHs
Z6S0SvmlWCHUEEmI8i2QS59+ILJ4syHmOdscYhhvnAkaZ9/Xs1/cdbWZVF16RhXkhHbuEGhn10tg
prYIXbouESHoK8JVHBfUuHNSj//zi0bplWyJzeBIn/lixHvLREySgbslEUyE2kpE/QCWut1RknGI
24vr/1xdRimNIPYf+YP/Zr6nLleuo6eSs21I8gwTfccZvL4uWvAn+Uow+/u/728vtk2CBptw2nGc
9y+q2RtgyB0yV5wMo5opCXdaq6Kp8MQ3sFzGdVuOgoOomLfKR8VhgMTXshIRcOrlVtc756ON+t9e
MkYAXQZpuQhkL2QSpZ43mt6hPHY6P96LpJ2PsTK/6llahPpCVtQHD/hy27K9YZsynR443zeTyes3
rCj81hiNkev1DfQtn6QW4ig1I7WjD0b6srqzXYm9AwIrMml197Lb6YLeIZ3E51VCcifBJnjxV3jL
S43n3ShOciCufW8S7fVninuMyolZ0GdpFi2rPtgXvh1jn2K171OYc3jul9OI4rDgJD0NKZOefAYx
lh4PLUxn+l1mK5HubkzA3AfX3PYNFxMoOgNHp3BNJRjT6utx7hKLxTaT8qwtMWk6vi3I1Gx8Q3ag
eIR2N/NN7FctSV7QHXbzB4P/9hdjid/EbdsJEInFxVvVIVaZvYmcQOlVf4bBzqNuBuCtekyVFIXj
/+Gr4pDJ64TIe1MGXxz4dKGVMbWu5OxXxniXIyiB81zRqUcKCkW4nIwd8n7AG5Akd62xsKSSk7vD
nVF+dCt/ee1QGdK2Zg7l9bqUyUDwJhdosZPzXHcKf17eya9VX9bPipn+yzjY+sNU9cvDRIhOxVHE
IKW7tm2RffAIdP3tGZxNC2mUvr4t3W8USRhbMIHR6j27bdFdLRjtDrSKCQ+jchPEqFGKXTHNKD55
8XcpWUzh4lDhrAXRmho97pCAijqSbeb+lG4LVQttclCv0JuLudaubLPWAyicy1km80j+ppYAIOnQ
zuQlYWBD05x8MTRnLbNJ0Vv99iCT4lfhgK2J7YFyHyX8sO8zN4JjDaV2RRFJG4tccpPyXwAhTN62
NM6iGLvGAzDUaa8r6o4Ug7hzWhlbtqKgZZsVNhziMi6SUJnCCinofFUJZUpBeukuj+vkqdQm52Ck
ltpPKR653M9L1M6y3NG5nLnN2vlkJQB78irLr+hKG/fQCD9Vap7pa2KcTWVRPFjgV0NtMJrbzKAa
mCXSPWd9p0EpSRCOdmBZCorYYauT47XOSCmMpvpcI3De+1J5YSVBrlKOXo9ZBz9WWWTfwHlJ0q+Q
5MxrfXI9MlBgsXO2qR6xQE9ZBGIn3ic5WatiEgUgAxhWC6pEHPbFRKShC+GLyJTm2p4pt1OsGtED
LN53yK42KavQfAj0KQMpXFojpSSTv8Ye03jWEFjTEO84Ranj5DriviOn4ouZCJQuZE8W6w7JrxlZ
fkMaN837s5mTE+auPhylQv1+f67eJqN/T1Y2K8/mPN9scEyUl9bC1atIjB+EdzJmOAAcIYiGN/Ab
XvsLdvcPVqC/fRamRXGKZrKPn/9iW1WgYYPKTA9H6T2wttaltMxn2hrOveh94zbprR5wgKUUFZR8
kcU1+OwPawWXh9vtJyPEJYSHrjYFg22d/Ffxxtbyah20ATVTXA7NYQKi1lCIs0CX505b/xCTYRD+
B276w1iiyxmKutH/RfDQ/mC7d7kcycWOS2xb1KgSyGXS8cqjghUS2OM0ks+IwKByiGchT04GBPjS
sFLpR7FWbx8C90CHEjsxVkQOfK9/vm+pGXKikZ+yhmy/nZKus0RxwhdCjmVtD/tWl3lG5nXm/vCG
Sh+eFynwB77/3r3Z7/7zFDyGwfOYIrXL3cioRDNr9SjPbMNBncLRVFeOXsx/8m5IRgynVXNKIVfI
3eTwhgQ4sOt2N5Ae8PP9O3n7BZAewmxN5YHtt69dbIuMdtETO8m8owZEU5LGmog/ttV1Lp/p9KEF
829X245xpgPHgK3vxTZfs6VgV10kJ4VNeeciLLqbRtsN8Q1+lCvx9j1njFnu6UnTAX7TOajWlirE
OEqgMpV99mwzPS1suJ+qWH1lAiYi2Prwsf7t5WIgLdrEuBKxK79+uQiKAkqme+UZX13/sNgUuxP0
nbtM+o+04yxSE9tkpyrXfcLJ/tGh8U1iyvZ94Tgg4IHCIzWa7fb+9WkXuAdnhZzrSDgLNVdncPLf
XUx8C1GXZCcfMk3BtpjjskzvmWs86+Co+aAs7A97REnyZZnn8g9IZAvCCHGbH9acuP7r2Zb742Gg
baOXziVf359QpDFZuStPcC6X00L8cDBnG3oFGURYNYQbA7icd95ati+ZTEFumYn6H953h0eDug9J
D4fb1/eAun3NbJ4S2W+dcQWJhFzHYqOlsWv8YEd2uRP+Z7ozCATi4KHZb2S3EIsG7AqWoI6Tl0/D
MlvhVDPr7qy26l9W1xw2M6Rk9nE+Wmr+9p2x//r/l774leTKVUSZ9cOJbJMhGvXZOhaFtiAFd7wP
Wh5/vRSbX+IvqJralx1DU9Zjp6HOPi4cafHuxLmyoEdrrRtN/RrP+/fnq7++5O6mA0ZTSqqYcfGS
rw0WrcIei7NjS+8LZADjpVMa81WyFN09/AntjqKl5TxBmMPIEvtE1B9xVCXfu6xtiSP2J1c7oY6C
vKSGxVk/WOX/Nh50uNApE/unG5cT6tR3QyzgMXLObhNt13GrzilduwIsfNe006f/YTz+fb2LOWce
ZWl7I+OBCfmzFs/1MSs4vacVxVXDybqdKTSd32t981rjKW6L8aqHx8nx3pzaAFZifoXi0zu8f1tv
Zl+kOeQ2GThRN+H2peXCHmGn5SPsDzincRW2fmIRRN24yx/NbtCtpMxCOeejkSC396/8dmm9uPR2
a/+aBa3WWm097eqTb8pPpa1Nj1ZtdwdNadatOaFImRXc9c24emOvDQNBZPbzB/ewDfqrmQ59OGZK
CohbZedNekpD5Zbpp1Knwa6sUGuMdt/AhNvncDNIdO5+6J3ffvNUTbgSTImD36M06JRrXxW2Of/X
L5Sbod5DFR6fBhaai2nX7IyOkgT7zqWf5S3x0dl3h73H3vNT44Mp/i+Pffu5W62BLBw2ua/Hflym
qU9YjMnm6P3rUtaPS28sYb0uf+p6VpGzzMYHpcPLEz/Ol61BxCaemg6d14sthYG1p1kqvAH+SqDF
bhkL+77dqNqqdb6JBXXPBy/Y/5VNLp8upTQWeZxSOCsuPjkyiltic0hjNRuNFLD1V52bn+QyhKLs
n7sxu8r15SVe1KfEN04Ve/vAl8WpohdN8LL3o00kieskQe/xUti7JiVtlmOx/mjTZjhYs0Z4d4n+
tu8h2jgTNh78gbejFn9rKopIY6WqUw8qnkjwNYL8J8jpTww7LJIGsAO7TRTF/i7tq/puNNc81ECg
GPN4VSzGI6Kig1n2ZzWRQcBp+iuhVDu1ABZq9PLRR+0dNL04juAmQ5lk3VVlQHbPnBq+XeU9yAkZ
+oo+dVmdhx5k0Ly2TgSFVn5bLa8Ok8U5z8YEVrEcgOF4TiRUkxxmEAndbO08jbSguneCLTe3KMV1
7Yhbc3waBjC9kwuXSSusnayL276qoirxwxHcsMU6NqRJlGZxRk+9+k2+1O+mH+7iwbxywDgFmt1F
tqlHMJUOiSd+WSvw1UQJ5p2qjRxS+UGOnv0yly9Q5++gbOx8fXyZanrSROrsSr/55A+EbTuFf/ZR
LOpA2tdNbklgahVozRzanv578tpTA+zec+Rp7W1kBJr2ZHvqUayE/3KO6DRr5y/YF4Qd4gELq7a4
7wsZeVKc9JYQxMUqXvqVRuakbhi621ZTNwWkYwMerebJqBLmk+yIH7HLDNWudWNWJLFnGGsCSxrP
dAivxrk6r0X5RbgJqMnqd1lUV9UWLDYQ7K938653TbyKxX2VaSiSyuWQVW6xpb7+hMCwp5d2X0px
3dfrDWH/39mlfM5RkQLX/CKGOPTM7sZa3KfGqcadJuWPVBp7nSBvzUNE5Q/Or1kbrzRpfO+UV0RV
mRzzer0vTdAd/jBEWiw+x1s9k3ZeNFjJp5lSLsCr9gE7xT0R4N/dyQvdRLtBbVaB5FrxfVqihmsK
7AYddsRujJiC+hZd0c7wMlLAp2VLvQ/dynioW/Tq0rWD2coPZCJ9kgiPKXd9omdxdublx5Ag7IBq
Syb+bT/b0LncUIvdXV7Yz57wbjoJDsRSj3XTzwFUsMBV094nBYHt6mFyjRsh0o7+1hLRiNyrwYGt
AkbRK/mGqy8tWMNM+Pu+bcNyjiOlr/t1lces7B/Mwr3tRv+Gt+RYQU4fHOMMajCkyHDD33hK6TwE
nm8A3ZpuRW3+xIf4oouRInwVaX4cjHK5a03ED7BbRoSbGkjTZWyjFKWFNFJI4HUox/IqHsUPwm6r
oExgBOFA0nmNAru3MdCmoS3G8+wst3apn5vRjChM8l6I6Zvty71HkuJg9veqABpOZ2+em+PsmLt1
Sr50VvcM5uuaOAVoCYWLcHKhDVP7fCiuOJf++NBDj8cZsWd/dsi9LiIN/6Woxa0rqk+TVzyiOzj1
hr8fJxMqY2E/ELUcqkQLzdq+cjM74i35PftdGVAKfcqb5Spdi6OV2i94Vw59uz0Ox4uAzh6WwbiF
gPWyxtn90MDWiGXE7ALEtn5ccanEdfOTpjxoPCP+CvoA9lB7rKv1s7BIHFUZIAk4yTGBgpMFKSFW
EWneV96S3iY+zKC2NkLLdebIyFLIB6b9hO8P/JArw6LQRWSY0thl3Xg3z+vXkm4t6bE3SzN+H+rp
LGkUBYoYUaZWa8+6fvTQ5qOojHS7jMo8P250bI+fKN1pX5jNY+eMM4E7cENZgp8qN7sbOuNFX6ZQ
dMne9gSGxuJIK/wP4Gzwnf1hqkhpHrPEC8bGT3ZaZ18bWfJzaipj50wTHA/0lh5gvHFyCFFa+2Dy
xhOUJIw6E1JN/2WwwWX4xgPP/poDx7zD7bsCQod8UMCt8tX6rZmsh9KCe2uV5v2cGpt4U3wDzRum
RcvOce0ju9HPtW4xARrpUSUeXXnIslPaR952kBusm5m6agKjI+vm6yJuSY9S5yaRNxqZuFyuuCro
HgU8t5Pprc4Opu4c+EIeLb3f967KgljK04RYn6cYEgxxald1chgrmHT2vYZWNtBLYGJ+sZwRGJ8h
lF2Z0Ehzy/viJc3JHuSwsxPnmrCAqDWTvVPPBzsroxE9QEnuoGzmkzUYIQYksNwdwwy9IvPO+GUj
orJPud194/E+5eSnBlXunWqLVxhu1myJswS6F8a+d1Wt2TejNIyAdJEfsZyAsxbaH08U15Ne/rbX
gvj/btorhzmUfJfZnr4sWH6DvoOLlY0/UTGW19BfFUSGeK+t02nq5tu4se/yVl2l3uoGUzsXu3xc
fyH17s6jbcvI0ZqrDEGUDlgYcOVE8Kl9rhTM4SKpz//4PGLnh7O037Heh/aUHElQA6pMjjqRrsHY
puzxVyj17jj3RKKu2r7X1HNWe4dF+dekzH3yQb0yLzw3qt1bnFN2YkzllZUjkytwEVGg+xR74HPT
aTz2bvVHK0ZmmxqNiq/HQzgX7n2sprs2Bdc0tQ2veX+daH/MDcBSaT/MBuTyJGAyOP0Vpvmgtqzj
sNQhu91IB94QAmkEDid8Kvk5i926fBtHk9Gv1b2tNVngFyqkbo4MgTI4rqeJ7Y78iszvBbvM3nFY
hZoJ/OgijtmqR4sD8ovqeqCt5eMq+gcDMDBnlae2ABQ0OcjCN6AXWvtgBOutPHFreA2rpPV78NBz
lNW9slBjjAoqufNnnforRcPU7vP7eXJOGu42OVRRnrz0k33nFekJFAVFTL+PshVUkSu8HTXkvUHj
HiP2o5mqvdG7t968hgvfjBjMZ9GDlzYteUM+JCik/i7XkW4I9Tlbpp0Ww2ot8k9daz8sRXYPgG6f
uYq3cLxTlhXhUfjq58PRL+JD7+q3ohxvXeXc2DB9887YjysgeigWf6ai+5XP03NXqmtLVXfNuO5E
qVs7EHe3dUFVnUB/sijg+Rnxs+uX9+UA5DOvr+eiCUvgOtMGLpwF7sJ15eOD9SOXE1Lo29bX2AZB
5MhYz/2vqdF8K7rypradx8Qv7uK2/KLR2QkARz54fX7MhXwxluGgjURLpV0STdn82bJ0taNi9DLW
HsuR/7kb1FUtSzqF6cZH62IInGP1tI7mndTHL2lr7P04NsJuZH4VFYqsUUPROSgsaDl8LCvf1UkV
+T0uybLeOazQZc4ekQMnhsoDae7Ehmt+OI0ohYhkDZoyB74DStjSEdtqv4xM/fGMjXohi0cfPG7Q
kprB45yvDR05gky939Qk2DjU+zzRb61xPXuk6JEdciVtckUJ2PrpZ6mxW3ztThhIyCbaKEp+rol2
2fggYHTaPxNuSQxbR3d0ERQtO1XExG5ZVRUgHn3idH5bN/iPx+pTpYvzkPUHDOKg09qIsCNeW5dO
Tt5G7x9a/3aQ2nxNmI1wJrCBeH1261uOO94mEBCa4EhhcTSPN2n8+seoa2OMKiJ7PpAg/+WsjreO
bjlB9ORE2ZdqGwR+WBTFqBNvnMRzkFVtdyq02tqT5gB6w6cDppoRVum8mucVFON+GaT8wAb9pmLD
CZKWDH3c7bTOe/b6h+umROrVOcbJGzwyNra+gDpkRWYuxFc5Wrl7f5y3P/f69LiFWpMUixgDYftl
boIoNbQXlXJONY23p2Vm0Zm0AhxUNjgPGbsXTCpOerAqmR0Wws8+OKL/I6V5c31bJ7eBwj+jftEB
GSoiiHoUeCebHgfqtgVOEPbyxi6pnoGAxTAkObyZNn38sJAmucuNn6o2qkXl/GoSM+nD2s/lF53e
Zh+ZZepXYWGkDqGow9TZYWwYUGU5stPGKdWcqN2cud4KdF53oZWu44zl1G7H5dky2+S6HQFp76Wd
t+kO7Aq25j7WWUuWuYmrg5uPGLraga5axKwgumCJhc+s1RcTcFeIPJX9C66E+dnhmETLvUJeCaxM
TOBrsSXr+65Zmw4rpeZ/EelaP+t47IezuVUUCCeeio8iVN6UfYni2LqKJAwhw6Yq8fp1UuC9vcn0
Xdp8brNzF6aWpqmSG2Ji0AFMQgEtN5tzrvXqg4Kz9fbNova1Zeygz6VAur3o/6p8CWlgyMQfeWqz
fCH7fMyXZ7uqpg9qe395gant4Fsi5UQjkfWiZYRvpl/NxeIyrqYanPiaDVwxmR4nq6uSQ291hvnF
EqWZRZpMyiXkZv3f//0j4gltenciq6gFv/6pBluaGYOQiyt/6e97ZRZPWNDpMMd483FAuqTVlwte
mqBbZHrqSbT4/P4d/GWwuTCpBs6m4PL97f//a7D9VNbg6V37BBWp9aJYH60f+qhj2H3/Om9LatTu
EMYZzMg2yeMXr5NbsSVWeUo+euXVD7EuGrz0+JgeCIHTgLla63SvV0P/UaP07XJA5XJzPHJ5zGqX
3WroWKlddtI61RzguwCJrNGGvYZYlHl5mRBkxJR99u//2L9edPtmthfLQgf4elDrwqTYky7jCSKM
Fy3m2Hz3mzb7RHpadpyyunt6/3pvv1W6/ijnfV5BSvWXfo2xadlqSkRopEls7FE3qaYznOL6u9mN
bJD8OOV05Kvce3aySnxUSnwjykMdQ5eGpBF8vjgYL3NM3WFRppeP2RkI44PeTHSjRiNhxiR+wDD3
QsSAoEH3CRRTIn8S2VyvweKKjvSE8v79sXjbWbm4me1N/NcbXThxbiuVSRCWTXuN3Xg5WkOu9l1l
Zt8WgvpYiwtvJyAostXqrKho8466SdsGCVvOk5wSZ1/5sB/fv7G36zONJY8gd2ZuNBqXIo3Ksqe0
GnTr2C4aCRbQJrM4jDFqLoFDe60+vX+5tx+cu8WOI17jghpSjdfDoHSHglZSol5i+A/M4T8XhNqB
GNgvtqUCllSI6YP3/i8/0cfHzHKBVs8i++X1NenCaJUfU8VrencMycSgNNj5gs2xkTy///PefmJM
VqyWSP8RgNC0e30pvbSLOu9TxfIfy18ESkzgmFV9TobMuyWO8qOn9/YTo/vOekGvDsgC5ZuL663I
TLB24ivT0Gn5cnRPXloXJ0AHRpjBtP6VYeCMSk31/1E7zt4G/SXCHpqF7hbC+vrKBHhXU+q2mI/w
gskd0mUS5eBqCo7uKY3uJC/YUf/X0d1EhwZji+wNOfHFryUWCfEsbrczJHLzLE1jY8Mqj+LDvGRP
FFqpGr9/xb8l6+poKnyMvD6qy0uzkZNBx4udmLyxFFOO53l5mPfabZujcjOl0z6CNM2/V8W87PvC
y2/FgNli6nTtINzuo2DmvwVdMuJIIrkXSDiX8iITcd+UL+hrEOSZaUCAnKoPi+6Mfah1VpoSZ6H7
d1baLAYbRVs8u2M7wlgl4+RuJgVwDmBoZoDtLGP4z30wbxPUY+hBE8JZ5qJtI3o4U06XiKM+zDME
YyO2v6ZUR61dsup0jN5/Lm8/aWz6TCOb7BgY4qVzoVtx4Vd9LM9lq0jJiR3q3MIRUe+b3eH9S705
RqE4Zn+A7wvlLcKyy7XaGwy7j+Fnnl0yqcOkL8r9gnvqHpJhehjFWCNIyYZdMeZZ1K3zGlCSg4n0
/l1c/uDtJkwbnQOCG/77Z3n51/IxZPVgq2VIzsZi9Xufgu0nt5zgY65V8oF86nJO2S5ls9Fl7URJ
4l+GMbRxWiLwJD1NVk7GqQXBnGgc/PMN9da8cPZoQucrI3WbD9bIv/1GNgx811TFLF6m11MKUZVe
bSygTSZZai6HpsG2NgkXuz4zHSkmvD+kb5aiLSdg01KzQ+Fwepmn3mRmOnlrrLDoas5xbjK1t+Ym
vapHzb9jABpCleHavn9Rtlrmtqn89xmRAXZ5odgA4oNj4r6YOgtQ4FJ3Uv9kDM48Iix1iwMRXFMS
+HmmzhjXR7pDsGgPVZlr4SiU9mUx+aS9jBwBJ6blINKNwzq5FeR5XT/2I5+25uX01AorfakzLwUZ
XOpIkJLkNkEudD2lXvc0rG1z9jFWPYDHw+kCBKoN4hi5ElpSo/7TF3ncBk0x1r8AKud4s1YYugnn
wmSCDoG+Id5Bv272fOrZ1wk99J0cu8bc4XdqxlCWVtnT7ErRPnnZ9A0YXix2gtgKUmibdH6qZj2+
bSomScDmefx98rP8tm9h9lKN34K7p7hBQ9s4uq/gFfbySjXU8dJ2JctsioebjDC94whJls6wh/Gz
T3rojyk02IpUyINupPDd+9E/LLZXPK+99TuTcY5uZlE7zRjo/QljUVeWLlfCF4BB2GlNDvAAVr4Q
IKT5Z7V3CYHZp60m9+Rk5bcZVbKIXsSTWGP/OJJBvBN66v42sV2funwdfuY+maoVU2voExEUDItN
rtw0w3tuF+/X5jgkmcG1HzC+mN/J5VQ33prT4nXtJiqERv8FJfJOl339i8opipqMzeyxMMT0NMaE
hKZOvfzsNXc6mVOKSLhdu/oPVlFxpxm1/lz7NHy7ofSuZdMOT3GMKG4uaKqtxfAbqKobjvRtaUNN
Ex1vxz/EdV/vqlbY19Vs2FeWMt3ryWj0OlgIIqNm1/iRHOC9m+6c73GtjUe/BKk8zXW9m9et/50O
RThV4/IUV0lzV3AevbXMTHyWVrzuSMBdgoIjXHWICdtg/z9az5Omj5/F0sxXdZO392tRyH3HISTo
J6OlUVyW58ofn/vUSE6WO3cqGPSlpcc604PM53iPTj17gHdth+OST+GyrF6YTjRppn7sbik/Lnuz
oqHFPlAX9L8anP3d4rR3uer0qO66Isr5OyHkEQjIwL6iMfWdR+nrXRLMeakonVrFCYEvNWinxNzg
yuxFJ4zmXvVMe67eNYEsJwleUa/re4XN9QoxTPoJ92T1y96cx85CxHVNONyh1GWyy9KavBxFCHM+
dHYCeyBxDzK225eqXs2XxOXsZ8cyv00Y3nt7cfWv05Q0QWl02bnStoNg41frbubQEPgxkWQdO9nQ
iDOo6HPu7yqqld85f+sEy+HmRKKundYKLkVW+iIo3Z6aqIvwsL4B60t1JyPpfO21HT6OXcNJh1SR
8j7vqa2KROgI7w3vGHuze+QTyDmK9s2RihDFQqJkd05Bvyer7ae4l99yja5UXXrykJWrt8f9v2ej
+NQYG8W5ZcEv+z5G6E5/bI3H5NiRhBKuykhQIFbeGQ01o14QWRAx8/nfcI9at6mZDVpYTsP46BMW
83WKaesTmUBwinIr8ZLiV/uZm/WSRtVYmc+I4vR5N9Ivv6VOhrNzQYak73R/8iJVUj0YF7bqO0ff
4OJ+vcqWhKcUm0HiwW8NVYcceO8NkpyzKXdoqDFcnbGrRUpzpelvMkt9LxXphDQIIX5nDBrE7S4q
R7+5keRHWDQ360W/1zLVPnmEMM43lMgsAkocStS/yNz2iVw22tm8yejSGrhExaIZ2WlMsDxW3Ijd
OBFNnuTOb3XtztYktC5tkOq71RCfp3ws0sxz5hQMjk84XmIZKE2pJge5bYkIvGhKwjVpRDdJwUIT
Vey9sJT6+XjIlo42tJG4PxHpjc8j9hXMM2PxPFuN/Xvopv6hzmq42F5bc7+FswkJgHOvkMuDjsX4
XiIFfK5dp9kXbrw8pYbe7ge/GaNCevV58tUUGJrZfu90VUEEtSoR1pae/SzmqdgBsyvPJMAQRtG5
dOoqZ4pBaVJYo4AoBEFWZK4FiSqkCBwnK1gM1ZSiVp3TcC0L7dpLZJkEmae7d46IwXqX1lh/zfLB
Ifu36s9T53Rne+VmRT3lRy9r+6BpjeFZNhYbo0xvCLMxFgEjsmrPKk3KL3HWuFvhe0HMYZAtdZcb
9Njp+N96o1GOQefoiclHmmHn1TqxyT4K/4eYBRXX1JMmhQPDOUANde9sci++lQnHEGRFdiBzvr4s
J7M1FK1oztacpDtMgO1jkfvFDVr3/Mb2Y+NIhdf8nNHm/6QvyGiZ98Z4DVANoJVLtLU+jeRuf8oy
Yz01tT1GTq/Tw0uM6n5l/XruPNYcQjvFVVe77lku3vKSWCI+wnL0XvrR3uyr05LTwRCLB5t1TGgu
94SDB8UivOvJlyl25FEc7K5Qj7rQrYA7GE9LpSO0yKqMJSGpnxvp2SEap3lvw0wKk6LKPqd+LyKs
sRy/nDg9k5LmHZdeNApJiCUPxhxn7RYg2O2NvFdAfkY9LXDlZd6+8XM/7Cg+3Zm6Eg+ytwAiS3tQ
330mYi2AWEIDh5dD/yLJo6VpjBIp0Kukf0liEPeuXFDpr5zw9jFf7fWKXR2bV1keaYTyGYBbRkWT
XIuiMu44j+KyrJspiFWLBzwh/iLTZweeFjGRDEYaOnH9bAI+v8sKwyFtSJnUv1rts1RZt+8sDssp
Ms/HfjDmI8qc+nEgbelzYwkUEVUZ30wTn2kzWg0mb6x3ejlk111HfjLZpzMKiiV5TIriZzLn6x0W
LvfRI7sk6tVs7Wdryp/spum+qFVXNzBLSH7MW/spM+r1YNW+wfKZaz8Ie1qZGtPmNOvjcNR0ZZ7Q
eC90KnO38o5ma6Z7pSqadgn29LGnj13n8MIwO3k39hh7gTDl9i3N/tWo1ByMc+LtFgCFN01RV88I
SP/4lZ/tfEJBjkSIychK8gpFjeM+Yy+0aZy5Q0S3Ydh1DRGA/pyIQ0sN455yAvkQJqIRoge6e7dK
yx2Hyx7ibVX+9o2ijpZybE6cp639YA7Qj5uh+B6ztUFtUBQRSaNGYFRJDI7Grj+r0ck5UrdWSeui
W85ej2oTczIbvLlPlzu5kILaGiw4LXu7aPJN58qsjd957s7H2dXE0W5sm6aOoV05Wqd/q11lsnnb
pAg5RQoiDzR89Zqe5WGrer5xfS5EQ0NwHhznEBvdaoHryeNv7vAszN8etpmGoHZig/o2nOYkOzj9
WmQQtMweAzGLHXWdoZjL0MiLLYihxdg7m7V4nBxd3udJ6e9twh3o7iZrNDRlH8VWa1/H3uTurNF1
f06ZW9xo3TDsys5I7mlkxoQ80GQObPSWJ60c25Ckv/yaHEQXqmKc3dbD0u0RDblXE0lmdaAst/uN
vIfdua2q6t7Qp/XnajrrM++t8+ItRX1lC4zma77Quy5GWqu90aZfdXfOrguj6b+Ppl6fUrtqf+Q2
E2KQzI4aw6Ey8Ka09f/j6LyW41S2MPxEVNGEBm4HJo+yZUu6oSzbm5wamgae/nxz7naV09YMdK/1
R/IwEcaJ4mfU2YAGFHkhv6iIoVpPDlfjjSWAe9VLIRF2uqH6ZqZfWnKKLtnDKGe46EqExV5WMLVO
71ef9DhuH45DoBeJC/ZPK2vmhAvR/TPIhX/LKhD82BQpI0RcS/9Eg0f4tFqUdOxmZ2oe6PUO9vwK
F5fXZl9Z48lzpNPsXMu22stJtTcRlM5TsFruiUfbO62t731aBbZElVXyc1V8+4epGIpnTND1m0xT
/RSqzYd9c9yTspV6GEYjLoMW0zW0Fk4xDfz2XmUW9sBNbd+uHvxip0aqYhHLBccsNwvIpV7GPzCd
80ureyIDi4WfwVYLvFwbBX22QzKhnje3a69EAtsPk8WjGutVmK91HKt810t//kHw5bBnlrfjYu7t
5yzocxYSpKhVT8MP3ET73E9j96NQrnVM18r5rFPmu3mcUI7lBhVWhXH1QaeBc9sADGI5ON7vPFP3
/Nh5+lUPHete7VnmTFLguK+XSn25UbFQqun3iG8GinEu5LkBLXUrvgrGRKUJ6euHfWnQ0yw8xKem
H7aExNj2tpHW+q+2a/PqTyZ6lXlgDiqoi1/N3M1kb0iTk7jmzO6uLAd9UHPjP4guMC8iHSZiex10
FrG/+uLnVC4CxU8d/biHI3DeyEghh+BglsRrqgnMLe9+t1U+Y6WpimT0yxGt61a+WDrzb1notC+2
p9FQWfP8nevMDvZO0LuJ8NIUnWkUWZw5dn3G7TWpGHHV8hMHQXRqVcADgVby6OkxvdBmb57yMG3P
BIDoOhnybFFJIcrmqxBO3TCvzEi3Mt36wY7aJzQ2au62kyGYa42Z82riTaZy3dkUUzdxHm1c7nXt
lP9toUeTuNWs25+gm6oz8ejOXeNaj+yk9cSDj4Q1xElFLQ2uOT/J7uVru0HOxY2M5WjXBun8RKhz
f56iaf2V2Vn1y5KDQVAgcwYxp0+P67Zm+wzE5DY148r50Tj7IWzrpNOLfPKIkY9FVjh/qxzZuFwc
9Ue1XXNdwVx+5AWVdlrmU+LkG53Tfc21gVD2WBNm8YTNOt837vqXWJTFJ0oRGZxA0/FN0+HynI2R
OPSBa/ZkA9BPV5uN5XNqlma3LpmK+c6jP/RsSljmoUZ46oVMVZvai3ptD6qWEQGC3mM/osvunYD8
5mb5o23UO+nQuhy4tjP8K0ybXf2xFeNuhOb/cFO3PXLIeld+BsVlF1inbRvVPs279Xub3fZBwQ4B
DurmQrgfz7Dle3uVqu8onbBKL7n7BxBEHYc2sxLBaJUIvcokIPD6roDUyZhhmBq38GVhH8fKHLZX
kheHQxe17ruYrW8RqezFqYb+R9vY1U9LEec415v4sxEZFFcz21HGDxsLL9e7rCnyX3d78T+WSPso
pmi8Yk7i+fTtddsjBkkTJJJbEWvTFLz0Q0AsLVE7JuTHrbvSnMspKL9G44rTzMD5U6D2/AogNV4z
S+KwrWXD4e2jzmq7enr3rKClVnUT1b8Qn8oNr7H/UtiW99VpgnLouw6ScpUOuxqG6wcvdSY0Rf6C
WZMOnyd/XuqY7DCftZK3oDaVvmfz1OWeDIhg70Zbf8wxVPzh+F0P5TQ4183ZvB8IhayD5VoL++Y6
Oi9D2vIbUSw/dgTlJC4bSjISl7vXcl1v3eKa/GT0oDi8neLDzgM3wfNPDmPKuo+n9WdJRfWucyzv
6C5knql5/qjJeNoTwbzFS9599q3/ZtNBHxNZefMYYHeDb36FIE5kOntIOjW1yJVvyWShzv2gkC/v
1rJ8ZqvjaqnEV+1oe1dlWM89jemg6h7HrX3J6uwPmjrQmf4ckBu9C5V4deh7Nba7xUw0BKoNC/W1
WZXyBzEJ5GE1JEGQG5T57aFJ+3CXz+NReEwijlndWNX1g7tGLcPY3O6NJFBzRSyPkQkkYMBiuGtc
q2Wt354Kf9OY+kOMLOSyk9IdHRaSXI7RVh9sQhPrDhW7E+Q5+1/AmbSpK+mAb64Y3ovS/UlkqEj8
tEjjGZtGwoF5SsvwU7fqv7y/S7abCpldNGKl79sfWcRnbdp/HkHpibT0tVfZqV8oz5Bkk1beVu0C
MuD3Qea/T8rTO2Kjph1xfCAnWz4ispV/CEtyQRDmP4R1PlKEiD6VzAA0A86xKYW94+V0dsZUH5Ek
zpT8zXpPsGm5g9DgHdS5xufff65d/c58S8jewF8QmghlLWqt1d9leXorQvs/mS1pnDfF/RxGx0fR
ZswouR61sBgQhTBHk5d/q6JnoTObpNGHDHzi754ma0P3VtsyqbQfxJkDSlXpdtoF/RrGft2ehwav
pLXM3xhtHgYJr6UVHSzFyFkVzAPtNpBwO4GnBA979BGE+P+swZZn1ZUcW4H21XdrqvWkw058ED/S
/5vTsP2Oml6fCslrvgvayXNjJAnzexd4HdijVR3kgIV417GMvBRpIZ7yqu32JJ8SSoWU/ho6Zjkj
SyBCiwYR97oVm/ukSjOVO0inCZu5lJcQ2V5ShjkR9qKZ4znd7Jufl6y1dAzVz8TziOSOhCdGlsPf
3rGZzDp/+RWtg0F/G23tLpLFiEo9mE49+9gt15in/bnWb7NVVEQRLvX05Gh0364xqI6BeKdpZ0Wt
ddlIf6H91J2vy2p5Hzz4xJtZgdSxEKU4Gzn0JA8M1qldt5yA1kklIuLroomg2VfDIH/MFKc8Fg15
2sMcro965uIj1rJKJsDZvfbN8qKzImckd6PXIFzDXW8I87HpKHkPdU8g45Rzwc6z+ElS11ajZHK8
v1lpk59gWSoJCdE7hzPiQbGFFwgck2BbsRiwxAuD0DcCl4cq7E4Y/aoz6mm2ifTqtkSEaZwU42yx
LbTu55Bj4rGaSO6mULzS+QrGQnHLzjXef2hT/81eKW+eD9Lke46Op1V/kitGYHwoPwrfgD60pCtV
nLdxg5LaXYXYuQrMrJ+89yy3fCq32l/rUle0D4T1mczSz2VelwMtBOJha8S6Q3HrIusuxcHjM1q1
BdgcbhfbG/IjCeVW7DYy2zVt85SGNevG1H8GU/A3D1Vz6I33bg/5i2oYR60cmL4YEfymJ7KST+Xo
o/ceSHcpT06ABaKtzGsoeEsaOFZLuAjpy/YN4+lnIKa3qaARe6pVrKziYfKiBzNnL5RRUL/ZyWeU
sHZsyPNIosGMNicyvqAhw31R2l1+sGf9t6qHDzH2gMTWINlM1Y/GmT4nlhW6EfLDGpYjuvRUJXml
gr1VMyOGHcyGRYnKQUfaed2cWjCkDf+G1aTx4Pomzkv7devd/Oj53U9HMdV2Yj3kQe0cct7lbid6
l+nEpgLkgbUzwCxiebeQ1eLTqdv0WavBSzaFCM6LtPeSaSxYUcpyA3wi4z6dfngNqdGtOzQP1rgV
QObta+rYOapt2kAnG3U7N8o0pb86UlEIoiAke+6yJyboZ2elgdXalmMdgDlWKdsgvquemgywvRHh
LR/FyD6xoSP8WwTKe8iJ1XhndQvjdSvsM5SLjyB7Wn50cu2uU6etax1N/htoFd2ndz0g+uk1xcJT
Bf0bcxToSFpSVeDI7DB6otlTTjKeBr2CjCwFoXn++Mek0b9MFmJHLJmKKVYSx81Z6TjloK/cGlX5
fSQi5Gr95YRthPaLoDKnk2PSBO24kzA8sb1ShNEUW8ZTud5bL5poF8zNo/HnPBkH6+oXDTPzuB1I
536oJX+h1bVV4vtVfUTs1F/8wfnAYdyfVtulejxnb/Ar5rmgAOifptY+CGmghUz4sPkjFSFdF8WT
Z8FQlU1zFk3/Nm7bP7Kpv2p/OU5WkL46o8aq0Lj9tWpFllQehkU3tPLDnGobLKl+wgQF2BeaV2m5
UwwBnF0HWVxnQTgLgesVj1z2G+Awe48UHQAtFcIKhgdyaMnBc8li2k6Z1X62RrnXuV6XuJP1P6qi
sqNA63QyayYS9AF3AGNeY19P9VXNOdCnVPpQ8fXGvmfeqiwgNsf4FTIgWyeZDMz7AJ3zvgb5dPAt
fH7TNCPTj3LIOBLr4hogjPhiorRJgi9fQJ+CmEIJgJluOK1j+jX0WXYtjPyxTipLtpyYHxxWHB0M
eq/z6uhb1I3uZz07frzV+e/UQclJFZQ8e8tYJksHti4ox0wENWcZls04DOvhGszk5E1ZBOdnfggf
g587t095zY8k8/LeKyP+0X4yHHtnDY/YouczvodsDybIeYjFbR4deQuM3eyqcBzgzdz6RwRTypnW
kFgULNGPLQv+W8bhnzMC6oYZ5KZwlvEJ0vSr8hvrcIdDLPaSk0KWcfB0uCDVKyVbFfl2os1tKmas
BydYwlPNqhqXq3grwxYrVu+om47kzXGVTepPTxZ0xgTuDLbe4RW0EzkWzbnX9+OxwG4wdg5xqD58
5dBGiZTa7NNJg+XNs4Orc1WxIUEaSawvDne/xU66VNtMRj/qavgomyp9FHldHEztvNeK38n1pfcs
W0UySbirUHX+fvKdaB9U2xd0KVucVhQ2B4vLR+aUxyEIxmO1Tinejxw/2ySvvAtI+9NWvG+jbw44
p6KdoxdFJVCVMxWJL69ccqxuhbfXeggvKyn4OHXA04a7JyJVxbfn5PWetoU/rje9YdYhr3OqmUvD
MWA1WdMDZhqM3OREHdfFXb9muQomHzJTptb0saW2JwaJ8ghQ6t9ye1BggU69Z8XYVy1QLFfYPWkz
KHZlZQPz+DhJi8bBeNl6TgKD25yKsPsb6cAApeE9pd6MaVlugOlZORN6BAEvQWBAMdzl5LtMu54a
rwMxayeiTfRDF0YfEdlWMQ/BnGThOuI278ZjYfWvVskjsoOsUCRrUufQBh0UVNnmp6mY1Fl6lpNz
GEkcYDXoJXeEzPcqM+tzIKvi2LtOzr8k2xgTTH8mGfOH5LU6WmH9bwmo8vRJS4y9JqtPIm16XB1N
+V/kN+2F4NT81E895dBZJnZyczj9BJjB5HMJ0tm6XLLFXx/N7H1qx1lIXedV0ubuCN4qUbOWuswf
8yqxvpXTqUzD4iZGByDQ7jJMmew0OgqrS0FQ/4tZQ33dxtp5sBthvzdNCWdb9+2hcMGOvEq2hyUk
F2Gnrbw8CD2qc0F82N7r3OmZgDDme1uqZEr9fmfdQ9C16f6IYcuy3dh15IQEdV/ERUrxnK82Mlgd
uHDSrAo32eCsk7n3NQgZaC3C8GgH0LbtPcsCDhzs4rkNsd5FFQNfL8x4CIhp+4/zvf5cl8qON1Gr
pzAouzOKlwXcr5+ODTvyma29PWdD6b4XGHI+65p03C6T6bG3IZ924YIk0rLuiWDZzLFCyBSluo7c
y8GqE+CG6hCERDBUKC73SAr5SLUHTFxu8glSmOepn9PzzIGSlBWPMxrFgAeVhwQfw3Kmngbic21L
yrMidL9T03HbY1gDazDR79WnqcDPu+acijXYtSWB47XtD3FhV9iaDKhbCOv1krMiJsoP5mPm8iCX
rWxPXpV5mPnmZ0BDihPmZdwXVqhOK2PI0atT7wLWqJJGZUyXthjoxaMwOMvsx1khmN2tmtPH6dcZ
+E0wJ/P+XdiWu5etJR6alQJUQ4ks2rmWuZ/zcA7nGrDzxK6Vn3TJC8IdHCX5JNUpnxn7M1HkHN0y
e1BWvpKwu1TXHPFwYrRSjxMxA3EWkCY1iNL+BrrJ4434d84rr0lyd1vjhgudLuUVLxhkcWLmtdgH
k6MvSFuXi94IXirKfDiZXA03sjHL65py1hNzFgSx6LnBuMWXODMoV/ImJJ4/n8V+1Ho9expcwN6y
GuKo8mg6WVXEFaEAD3r098tQDgSn0cxVF/UMZsLJ9uyjBHlTsleH3iujK2VvjJ+GQC7YLwKCAfsR
2VC4kN8MwR78lxlPoK5UufubeudK6n9Se9We/cHXt6XbNry8vvql8nzAcdaKxxbD2sHXw/BnqbR3
XNAjfpQjyovUFe21b6L54mhTvjqqrv7Y8sWaJKu/jbnoOYtwTu/ctVn3daSH69Sv8pfvp9lLutQ8
D1XoIHRAwfIVdCHzSrXCdOj5jhV41HabxagnZ5P2LzSSzT5wturJKWVwhh8QL2xAFUtIOBTfnalb
8rwnFL1rXj50qPwPlb/Mz8Na6Uc29uDKflLmyeINQDQS3v9pAJD6KhtnvPT0jiRhqGXShFTF+Slj
5s5uveZXZenlzAsJB4bQ0bn5A/uwHsvsUlEW+KQ8f/yPpij52lglM0q1FOHjZDnpT5/QGhZVHZCA
ZSKftV5TcHED1Zl/22kfYdPtRP85FeNw8Z3F/aolapjCA9ifO3t7bi1R/5B6s5NhLPLT4C1tQtKZ
fnLtaSWTGsEaMX0qb4hcUM1ZzZb1CmLY/m7qmU989Xv6e3qFF5tA0sd6auZHMVfmKVJl9mnssfzp
66a7LBQc3eaxqP6N0ipBSiEU8aUz8Am6WyzkEBTROzc1WNOTDdZ5nrALPBHU7+9mXu9vNbrrkxvi
PdqJ2S1fU7wz+27Jlxe3xYedYxVhVgCBbGwhHxptnFfdSv8NuYPLFjpOULp6exx4Jy8WNH8CwD+d
5cZhZXoPgxYt4iWKrbn/bHufxyJi8Ge1KPR8I4eqvVgMdz/bTaaX1gnsN3u05l8d+ikubNcB8lPT
EZxZvA2zgDJaikGxAXfys7Z7vOtmNq9q3gzfKVqIwzZ7xamiEQjYsi5+R9Aat6H3p6tgR7YWw/BM
2NgRmpY8yD5sgDhK/9Uh6OCXy434zlxT/+PL7E/NDGGDEZyQbzg0YP3JyYYbCnHveY2C6cIx1ryh
f8EpjubEI6R8yrskwG9y4IsvTll/Z/a7acbaDea172y98ir3eliPPMYUyEXefAIoCl7ErKI/Vjq3
BDCQacAo6nAI5ADnxC5mF1HX6nNc7e4aFU3xPqxBsSevs9rXnVe9cEUxkAet7N7CtmcJ8wN/eu1o
mLgSMmT9rl1n/S6GjhRlijbPbUjMVVF51mEl5eE091F5nR2Xy6fc0IF2fvDPrhrz0Bc+WuBqFK+K
q5fKVwrpj44zLZ+kb4T3Tp7g5jkqf24Bj65oNtxsp4vSYz8w4XcmG+fCIVjtq+BOjyrbrV+XsEUn
laYuE2ERffUcodfVEdkDkQJi1yux/a4qz91nWc/3LtLyTZMN+pMGmfGnIT3iyXWyMgKdC9tfkbva
35W2Jpaagaam3l62SzaO04cIh+zYBSga1lV/l/1oPlYp0pNlyimLh55UFneauK41AqUUzCbnVB8p
yBP+CCLX4LKzNYLq3eCNnBaKCNWdvRZe4ucL6a0V6YlHe5yzh14N3Z8NDZIPOFfcg5UyCiYbz9Db
juROHUdtootY/I2mSr6pxMLDQcOpdJYTVuswwUVEyambZwkavPrR35zul4+PIJHR7LxPmV/uc4a2
D10v7M1psf5uEZt8rjPKO7PUJMlvS7efTOv87Tb0lEAwomYyddpb5DbWi4PS5UOi9r0sE0KYuLV8
zp0gtZ7T2cn3xDtkByPc+eQGrjgDndmnaB7axxmm5yTodnwoI1IG0nSKzgr28asp3eGl70r92xpS
klAn175szG4JleP60NybWwc8WInNqnzSgV3cQnA+LnwAAd1M6rGYFlydqRdxGip9LZw8+90Mw5z0
WLOZtvrmoIM+vAYMqwdsf9kt5JpIVFiFfDXCxdRdG3Z42fvzpaam9TCqsX2g3s71dvMYRsSgjv4+
sCv5xyut7XkInf5ZBp56CLy0fiZXM7sGMEMMhDUBrbCe6ceGweho8w0emnBt6RBespmE70EMuNYs
DKADySD2JmEV0qmFFpIgL884v6vLQlxNIjgYXifUgLBB7mSOC0WMBoZshlaq2xwKIVrext63HvKx
mh8m0UyJT55JH4PujJAyRn1FuVlZqkYF9RR0ASqV1uZIc0Kx3urNKh8CiJ19D/BBv2Wmnqd1CbFn
WqDvkzc8B4H5WKgoxvMVRcd7kxiqSSv8aTee8wutnbzRydhcafdqS/py2/U7LeRw5eeNEgMIp3eC
vD9emDZ862aEYbKU0RTPzCHHXLXmipHN/O6GZXrUC1XU/Vq5bwgktksxV0gIorRxEtta1ZExQXJd
dOFj1SMiQZOV3bwAdMEziiif0dgOt2MJQe3bbrRv+tQ5W6OFeq4Ol73lG/Q0lsI4vY1FN8Zp7frf
Xl5ODyu231ds+e2lI3Wng59ovUNGTDDypY6clEpM3SvRGIipwH9AGQSUIFvaktiLA8oy1+Ll/rK+
L1vVPjQ+ChlUatOyw6uvH81obdd0cLKHDannm9wUBQo+zX5/QIvIUbHd3vvvHk4eh9lAEK7pGMSp
lA3UyRIVkUWNd4f9q61DZFk1/e8SMhSolTSjRROvjE+s+odZY7wWFklOg6GotKQjO+H6GGD5gGhj
ryDhIZZrSU0RQo2TmnL5PDrG49DhcnhGZN6gd1ZNuAurpaeGd2z+RMtEcFdmwyo4Y+f/N/iI/QEV
kPvHLbE3xQ6vf/VfWCwkpAStex29dbn1jaWPoID6hfyVkEkNOGZ6DPw0/AzSif7MlUsboLpUUC0N
I0MzdYcAbpbcKEfX7x6h0hM3bLWei0GslyVQzodD783v1LbqSz5EPN1UxkUa8Nk0f1PNPg4wbPSv
SqU1cJlGE8q2ns+XSQYE7fRV3bRxMy+5eBhdu3QTRtBsPVSKRozzOPYEKDtVWVxTOOv05qB2+BuY
HtujNM447ey7xC0eyZXTxEOFbXF1sjYaL6LgVbmansS179RZV5RdHrG2ZVJJagcPA2xS/ryt7vIq
F5G3+yAHz3jFr2Zlezh3lNZoltV26Mtx/WHkvHgkaq016GxPTSB1mrDWe2+lliBulVE1OW6EJieF
x5aErDcYsnNmhzDrbRlME0TvUEm4SjbhXacAk7kJMst99/yp+fbGivSCzI9m92ENhkAfCEsxbsLX
vpob7+pQsPpl6Y+Fl4G4DGdULq0ABU00WpfdAnk5rdkDKgIEDBAPBJuzeal2PyNlApujX09dyyHY
vgzn3ngzLljrXeKBHijXxphb1/d2eiIjq1/28HDsUoGOHL7pDWNhL+SSg9yxOh7ZLilvmYqtHOOy
w9RygsjFH87omot3gjdw6ze5rupTWFdtTzpRg4XbrtuquZLQDg0pAa03Xj5MKntwFD2STYa/kYgR
x2tjpfoyvJoIEeuBLLf53m7nhPWpnOc+faLFMQQlaWxsmFC6A4mheV2VF7Sogq2xteinK5j1XEKD
mhSqlGeablxXI+2hY0+7OzOPVbZv716vdxt44TVFQRkcXWEUdAcjxKMd8cH+ZxMFLGL0kaBju3VA
XLmvjFAReQAd95DvZ9ChAgXWckxLSet8vW0QUnDFyr5YHY7knUus8T9Eo/W2W0WxYj33dIsCrR3B
RdZ0LFz0FkG5xjJ386+Gcp+c9TpFSM/kVJJ8Raf3TPeE2qhAaOG69zrKQZCdxXfvITI119wkfRSx
21pLwzJRjuJQ5lXzqTKFICFFHVoRm12UffceznNV4loYHMuYHcIFl/8LkRH5fwtqFruAWVASI4NH
48PNzfAx1maEc3eQnN9vpl7AHY8gy2nQtbc2M85P3TcEdG2l1QVxU05NfiyAbka42ZbeQwX8PN/v
UIbjAvSIA7cb1/+MY6mS87w2Nprv6atyOFxwX3U1fY2CWOMXW6PfB+nzSvHooB/wlvNyp1xN7ATY
6TF5SDQ4SH4Gf3I3O27t0mtl7Ac9j9A9kqTtaIzHfprorumcY7DgDtrRZBGSa+ZhkEkVceOHuo8i
Ij+8SfHRyUmKfRT1CMn9tATIj6iV2k4TbOo1qgeczVoubvtmNoIjT7KuqhAWKdXymqOP1Yns0x5Y
npX5ngfCHFVZ1s4z0WYjVB/HoDjQQqyp5i6jKj2Qh5+Wh3w01vqBlC+V53DBzj0TcNb5KaL/AkLL
5uMLfnZbC+7sm7Rl20ApkyayHYMh3vw+SP9uWLqQU5Mia3/Yo65tYq2C1L0g0VsowR41W0GEWAPE
dtgCc222IoxUrEviR2S8IgUqC6wxaRby7ou238OFsrrjd/AixHCDgI6zhNP/tasNBCOid9ijFzE6
G9zX1tlHzri9ExKVV4wover2hj+Sv06bUOIckmlIEE5TFvJQbqn1YW3d8h+fmTN8BKVjo/Z1s1o3
nIq9L2HD5819QUvX57/olBrHh+2e4bB3vEWX/FO5iyzFssrmWo/bHLBN2iPx8RiZVP6vkiuxL3NA
ntsjqf3z9jn5uGt3o0vfBTmbWTcCrTkudxHAEaR2ieLqmMtZmD/uZsaIfZ+VNr9DsBgtLsNmzHyz
7KqY0YikcIx2WorEsS1VXTBpMQDEogXX/F75+n5EFDeu5yE3XYTkBXMmkXGpG/5NwRd3IcOe/RXN
XfBul9NE+pRlCnufeenaHqdRt7+RuuPVTGVOyNdgCdmcKmg07yJMb8EBVeyy+4GP19oFteeXX5N1
70AlT7iLnhmuYDuquw0ntqxQzKTYyMG30BwNuf1v7XKnTsziGz/OUT8OtwUsRcCUugCjgQJMRrjj
N87JdRo3uJqiBlW1TRaZiwS/b48mq7unIrBydayHciPSbUSjiUOpZeDuOpQ3h8E1i0TscTfHRFE7
k05QpP7ffpMzkilTaO+wVZH4T2/wcLcNo2mVMN0sw2fvZp1/pH6rA8zzDJkJXtpXCZqjsjs5HCf9
Z7OMPu5E47RO+04HrTcnoTNs9iOMiTIEGUdRfou2Ug43t0oxQdQiqPRboyJpvYGkcsAqvHHfhWLy
PgiQnPIFvAeN7RRCJe1QzGrCzaaFLZg9CfORO47e3XC9/MnC1qvJJzOtAK0ivq42yT1IhQwgcObp
GMl5rC+4qRad+Npb130p7xtLtmVdEee51c6PDgrYNK6AjKrDUFquf3Fdx9QvdRmMEsm92/0x9I+a
nWNBk+xLECzEvAOUfTzX7IM8pYsMHqJhnuuDcUnAi6NBBSFS2UpU1xAvWniQgUW4X1VBOMZ44pwC
22el9RlZJmMMZBTmjb0RdbcljQZu6AwI617VTWQjvUMMmXDO2xW8gBa0PYzeXCZ9sd3FLEh5mY7s
jIdmgHwv9uHaT8XVK50K5U1LGsJzLvx0faG0gEez3ewZwrdQ36prAydGW86qpBCduvHcFEOWmKnu
50+37vIRbmVuCdy3BW0eqFTGJZ4jW/T7zi/X5YsC4jRLZsEMvR+byhsOti56Bv/Old2u7mbCcqBj
+//yVXo/dQ18kXRjKBtMp0qGSRW4y7yPLLqid13jYy8BOuU4hQW3K/JvN3+OMTAiXoysjd7jGgjT
+ifHrCy+YYFVyW8FojEvrdWwxq9go4ougn4stoeZKNntyIszui+1XwCZR/0GKqrQ8eIrn7b8X+g4
GAyKmXoHUgLocQBTbDy4mLkz6nsaMjVDGKcZ9AZG2Si++w/6c6nTbrsE1Jn/cEMjPsesSYNTnbk9
OXH/l9iayIp+Sa3D+X8cncdy49gSRL8IEfBmC0vvRMptEJJagvceXz+Hs3svZqKnJRIXt7IyT7op
VxgyXjjRv1NliSDsaGU/H8kShZJT4pjMXb3lJhRQ4BEVfABlyHIAeN3TqACycj93AxwaMNpC+GB+
MugZyELxHdt6L38u0OUtj9k/Mzar1BXCDgIFywy8ouJLDjR7m0RCdxd0jKpGaEwvnSoq31OhGf94
JXcvpqrjHamLBEScTjRhO9Mfd6C5BaNrmSwtDx9e5xovti69D1mXvw5xMs+uJGcrvXhd9OykUbXo
L1zxitu61XD7k8t12rS5glmMdruLnKfla8pU5lcGZ4AHrlJW/WwgUWT3nTarvHlzMhbLwvt1mdoQ
KzgdB26V9SH7vknBHV3Oc5tQU4qVYlNghcavWwgsS9hQqqKdgJ/LXcvkDrulL9wYPb5Pz0WDGjZB
whiFVybhpRea+jGD4YHEuSJz8dcthdC1nmTFqrD443StiS7VmNI4HkWRrrDEGfrvPA3zN1Rzszxj
t8ZusloyYoQoqf1Owxm+BoNaiv9gKkSvvWnM/6oWO9cOj75ylvpQ90GxdFzRlnrhG6oKr2mj90HT
N+KO5kGqEGn+EzvSAqsQ+cRRw3ZbtKsVCICJCKDlg3BZtby+YQzMXdRxKDI54BlKKDB7rJaAbU7k
B/RndYAXK03SFtU+2wGOACcXWpWnqpPgUx9Qf/G/nDlnndP5T+Kmyi6VJO1Z5hqAlLWnhVQzBo9S
Rvu5MW6Xa59Tu66QtRW+cG7bS1nh33/l5N5E+qHA1RWfNfJ4T3pwPsmHeJx3IHLHqDqFS7jpMolN
RfqyRomf8HTJbfeu4cTTrFd9qAOYBhYLZtaB674DfEh9m6sR2a2mf5qabdG/ALfWfjIzS7Pdanvg
gdlH1meHuon9Oj/PCdaOzmQhWzlWpQQsEN5T7aIKWGMTfJt6s2Vz81OFZWGz8/2tVVYLsAiBHrxk
uvWahpnfm/O2md5bhctdtnjmIJzZfr6k4ehH7fq6Qu7hG+8l2eL2OfzSSMu9GXT7iGWqrXFxr5c8
JytQG77QodWOzUaf+5chFrwiTp1C+DWtklVPiPc3dWRUUmGx8Ig8me8dyYjurDNzZTWh6jjcyY16
6635lezyt8JlGUc3tV+ALxf9s8S9O1bxpZ+/Mm4taSLZffsvVB5WT3mxBK5ypAOIu5CzGplDjzC6
T+PHw6ND+zWEYwW2OpGYy6cKfu/a8b5cR9LC+naxiluJrcKe+skR156PXMaSXRVui8MGodBm4WIP
keHguD8wM6fcoGGTYnMoZ5/KzEK9tKpid+mJjIiLyctucgC4qWEbyleVY3CMTQcAFFzCqzK+SxJG
zYzaPviZFisRQ0Nsyzec8YGOZZkUKkZvgKXVt6XG/F/LlvQRc+BKONJXw1fo1lbjrszf+gHVSiT0
QR+ek0Qvulnif+KpmHkm8KQZjjZNfr5sQhV7RCFc5Cn97jqTmI2iPPucWD/yt6OAA0ghmfEyW7HP
ESbARjUZL2L8rg04e5+R4DL5nFttBzZzjx3kUqrTrbbOs/ZZybtq/jeRAVfAeEQr5jJYGeKW1PXY
cAnYJd1I6Jj8CAkvPu5lAD4ARA6n45ydKHy+mMOK8GRsGJGH4aC2ezKqYfQJG4yUb/bgQEWzNd1K
4R02Khx+PXFjPqVo3/db6TvmJdZZDXnv+m9M9yuCgkJIuGQDX/qNFUTJIbsvmeFiPFPkq47jT2h/
hexLCD8UPWjDcyz6Nf8cGi4zkrGc2Wnn1kse4enFz53bqW6LqY2XoBC9OnQxpVTzvs4Dtj6rsqWz
uyi+VwC8wkFoLqq+aTunCT1Z2jY5ha6XKinthZdLdOMlISnnyjpiINPD3xVvmeEMCXrsRyUFcO36
9LVaXrX6ssyv6+oMGSP+iWfAokIMNHgKsteftQ0Jf8w1b3l9rvJX9jRtdyg7h6CZl3wSte9AHC0O
n0Gi7hvOe039M41LErGWFyU3YeOb1CTdj1opMOV5LODINGfeuBCh6WpPY6mOjkkW8OnQqXxOPkXb
ZDDNQzgDeZecBlniLZ3gO/ghiyPWu/WslsFyTfD2xFdVxuMD+bOBQc0HiyGb8xRsNddCW+1LeOPJ
p3bsiv4fq1JbkLA8JEaPG+EWR+xbQlXEWZ0d8zre1Q0/KTzGS8ldNKragIIKvvyNa4bhLW4NSIyh
R/j+NGuvkvBZrYTsooQHOd+ArEYCRAqamdXr9wSVnLeLqybEXRdYkRMZYI6g73qW3uKUK1EeHVrh
X23o3pqcukwjVRG5sqAHI2KbAc6+aRylyv05jZxYFTNbCBMMmKMnIjTTHu5KtRY0TelLYvSvBniM
t9pl6mTnTgsupCIr1knVh9t4zglXSXvD/CH86YYx/tXQ8Fgv+txsb9NYHzQp9btKpr6tDapBuvQS
fp4YnGsiv5LAft7FIcbn7sBLFe2HRR+/+T4kk9M589K7yYrZUMLlEQUkfbxeRAWUl63Eo6iPqFg4
puPx0OdcyAhSSOVbgjI3i1xJU8tVuSzyWvWlfnCoHgVAPvgz+9N1+CHpvNXF32b6jdtLUkROnVOh
tqEuEmBDSO2c9XwrZKzl15zvbEvW44lH5ZTx23iOs+vcxSEek2qUJdxiM+AATcw186Is67zcGckb
0bGg8ANiiZdI8FgUZLCoZS1qN1Fba82nlQjdn6j0rELqNFq1Yx2uZXsqjbWe98KYEwjQGoy8eJ9S
Vcx/SIrW1VaKqib2iPZ1Cv16gNP+QK1B5ObIC9WMwPBkwRzg46QlzomjkVhbbWIwskYsnUYjrpyY
DaZPhcDLIvyAGbyvZLcmaeTVrrl8u16SJ/h2WI95z5ebgmXHYIGMYQmFpqm+pEG+E+HelBPGGGs1
HqU1bZ/BoLKpc0p9JAAMoJ6e9zDuyYXNnCM6xdpI+NVwzUzFyLHVmCFSMhPC2BeONJNNMslQZZay
0U3xkEdi8yNYLcdIqP5rKa20uzk5VLJ5Y4e6T8vunOjR62xat5obslPDhiF0RRrM7OrGGUwmoAlv
UzSK5A+EewSbvZ37q4AFXhMkgXFS3Ey97HWi/t5nde+u+LccQ3k6ceYMjHOrONWqHmZFYkZWMNGJ
SvdpJtmnhheLkhfScpUuwaevcD6V0kEz++9W1nHSAWYYlmFnUE/oyqOOgQymGbR0pduWFnyMkvye
ZK4PYM+PXFbfaRuEBcrOKzbN5kBmIbNzDEA2364dit/v0FUMneYRi3zPpkGKnVApXhMj5wgCU2bP
Y7tla8rnnzY3kd0U0sRLqaguFgLAFKNqtwvAzgyJYIfpgUGYmsVCYO+htuckVr5qTfR6yThxtd9U
jbwZWHPZSd1eQqn/FFOBLobQqaRDrCsbbq6fFA/5bEUxNQ8/EU21imBAuTbfYEXgwCpJANzQBT41
OWPaIputUktkTIwL1nmokneeYmcilSKncCZooI2M1VXN3sbVT5h1PqMVUsq69Nsot3gRflr5uBmX
EMlFu+EhclaiF8/FXw/dgnFLRJ4cxIQPYd7LOmGkOamchQ8BUy9jve6alDyp0yXVxLPa/qB/H3DD
O9MUBxA/PKNcTvRUfMlgtReoiy7rLaeStV+J7yUL39pOwy0LHdxjtQtEWly2uvGe9iPOFzznyicG
TZSsdHV1g3sIwZo2LDw0Trdf/gp5cmq8cJhWbpxxz7U6ZQKNB8EswCx9nMJ30me+mcmOps9+Ot1H
gn+NMe6yJ7pKQ3SnRFLYqMYly1qfQkynUtl0Y/jS4ZvhEYgoZpZNuDo+q32v6X0jqp2yC9DtnKW6
meN3R6yWMIiwNo5QvkeSb8iZwzoCcIof4QzBxlEOx0V/r7nDwdlx5GofWfQ7GX4cbYqudWaukKOU
OWbB0dEFcQmVQfnQwk3zDBeGFxRl5xncUvT3cBydYdypCS7b/KgL4q4iKiG06gX8CuaorZUtgTrN
7yt5sVBYz6Wku9w8NYsrVrG+VKjL8Kk1oz1BSLcxLT5blDxatZxoVIlIjZvGwChGyPH5c/YfIheP
sIxvi77ce74JzFsE+vlDCu3ezQBPepzrCjRboXLbBqK+EWKi425cg5pI77n8ryB1KbEZBN4myrS2
f1ftZ4K4sTyE8hTpbs6wCBKzIZExsX8UKstbiHPpNBGwm3GnpuB8oMWFuFg83Nv6AG/paJmlO09X
GZjEwFw71SdZ3sZV8kUa6S2VcQPmytWoql2W1ieG+xEAzNLwuMbHrGXfnDJg5O/s1Y3uNak2i/lj
DHRp4XCsrF8dmEwYn2G7sc2e/FKAK17jx+Vi163numL3STO5RiybzhWsioATi308mrtBelO4QeO+
8mBLeBngeiE7xRih2IZZ+kCNCk2HG6s+4Phnx1qSFIrdwrroyraTLkn/Ea2nKG0IygONiLSQxgDj
1ta0OuAME3GOpzgqY1gibIVojKhOkeJhqSfs37udVW/D8LtJHgbCJAVV/cTyQP2aWB51BkuFGftB
ttPMwubyB1ZpyK/6+o+mnHa9ljWzBS/7gXcGpt+3NDvI+CzmF2Bl0ISADPvsC0UKZ+WX2NhHKJo9
12Eo3kRWOTSdprphWZmlAY3LbXsPkogJ+5BSEWLVEhCkQ1fstdGLMmYvJMrDDDzFoKxVcOv3yTjy
j0wltklixf157XZWtmWdFov7FAdddDDIeCTpuUgv5bPjIv6nzm998gc/dXImckoAF5+GuXel+8cy
vtf2DPFg3BW8kC4UDmu6dtlVUL1xei0iQvhBtvqL9D32ZEQ9XFKUXvg4a4rkXIPLhrVAW8xunu1Z
fSv4bJafUjmicuQN4mIQRhtKGGbzY1p3VUS0FfTUkedXFAJB52PjY8aV8WjkV5ldd8c6kEgifRy8
sQNVu8hZsCAdrg6QA4uLpU6h7R5fpslLR+XUrz9yE6O8CYuLgSDcFcnXuBq22AaCuDH6T0iHRfGK
kYtaYCdPHbyFHr6QuSXjIy7eEj/C+jOdfpEfKMNCUTvOHCBjDpilIuoy6kJQc92s64s4eJK0iwmP
dMrqo6A7cfYX4pJLgpkioiWY062svmpcgZORLgVMp3n6V6Ixa9mlzLeNajl69hVh4+jKiSLjcm/N
gj1LRyn0KEh+di5QswQtIcZsj+dz+pIWDOir01qHGS8k1GxAWkm3VYqAdKlufXUsshL6YYeNtnxq
TFfVeBTwnC39Oak1B3ucR9y9ABZbEBtNxL2Y3Ej65v2TRnk2jGs+/Ovq3heNLDC4sy7xCdsWxmwf
0dnF9oBQcMiVt84y+MMu/TTihhocyPaOuqD2Tsd43jXNUbyr09/TyUzk6cMKPe4szXyCG9XT49uT
3GzZKsit6OdEP+aif9TgI9T03Yj8vNXwWUVel6uuohHRYG7mN2HPSuoOIHMMGjbK8k8a+Q2XrETG
DdTso1LcdWMJBBgkU6MS4/rFEBzIS+qZWEHMIvZYD7hGzRyJu15oD7K6NazaFmcEJZhnEg5P2IFk
Tb5icWVBkvGaItaSnvKkQvyNk3MlsWHUisDUIofXGCJT5S3RekjK1p+WsOV0E/5SPmixwWhefkSq
eVeST2JiNj6rvUX1Qx+zbF9osiyNzYKPNORaj9ud37SrLOrGlMptIvHNrlQ3yw8Sghlh9T59E6z3
sBDsZFY23fOuhMtqbaffDEDmMPV+PC8vkK6JyQOm6niCW71zFgbROFTdqrnpjcmJzOwSyXusYZwu
mB/EFwxYbtaQXY1rJxEsdzG/WvUeMXSzAeQvhiuXiB2DEtF3QIq8QfQphH1TbQn17GLCq4oR+sQU
A20s/FC65UnMe6FnT6q7z0w7thz2r7zSG3kHAjwwCp1ff+XnkXUslUCNT5a07cENsV7iz6KH4k7N
BTRclw2gU5a5baqdvQq5LRY5k/nOkEN7TYPR2kQGRUvRehXMqySuXyq2hG49GtY5jG+RAkRnpkis
2SbdjtQ7V+/PKXkvpkdV+QAgVy7isnyypl+lTAjpzDQNU9xDF0kc3qXlXUJGWIdsJzbVoyLhv87W
B3Z/PPK/rfYXaZNNIK5e1SCj8klV442CKz3L0rMZMShIvCvJV8/MdA2H58DcoIJRi1JqldbQRkN0
lZ50gfomj5PdjcghJFJHTOwdDuRmP1VfWfG2oOQWIlURm4i7SFadI6ScZ4YcoIbdDgK+qGWbmuGl
5uF8RjxDMg4i3dgR/vm+HFyzYJyiYit91pvPZtDqr92MXELni0ydSUJIsuOy2P+wXN4qs3mPDM3W
rPOowvjHdm4uTaCH0HpYe4nLI0QIq7hzLtxiyiwLiiR0G3RiigsdlqOuMgx+XrQeE4VTU3cGnaXk
W9Ray9VAPaWs+NbmeOo4KQzxbgjfZtFjOeHyQXVQU6IKCCkw6yvrHkcoLtVyn0FXga91lTELiPFs
IzRlAPaon3qQLJdeQDH6SFX+cx2/3fhNag81lv6VerAqm0kSyPyX5H0BUpAl1kaaX635ZnJ16frJ
XbMdI5ULiwK4lbSpWMM2IUM3yYV2C1JkUxrjsWrfOgKHyRYDMqEPTijmBfE5WiIHDlRyz+zDGCNB
cdglxqwx2WiATgwAIWhilfJdyx+FurWAgU3RpzkdgGFzYLDtJdc/868/x38cpGzDSO3nuhPnM9d8
gyt41QkXUZI3VEGj2Q67Is3eAZTpNkT3fW90R7k0rlEbnWpZf8SJRrHI0lF2FROywa5zncveNYTE
V2JUcYOcLZAJw+4y5UJ8EysgnXw9Jxsh8UV165zxzFDk1EZjP80Ds5ax/sZ9tFmG6IUo4Adu2AYp
xHiPnhkTXA9AAdaQqiAdLtykBoJW7OYKQVQq1EBDPUtoeYtX7RaVha+Tj5danbOfODSyxNXqGPXF
QSW6ob4lOnFLqWpYcjbLTnomy9aGeJSCqUogWkfwkcdx6EUNAAwQSe9J8MrQWOgggVgriuwXBApN
gWyZ5zq2ug1JLL7+uL09o20/q+wpynd07NSTX6Xin4SKNkjzPZ3LzXPODhdxl87RpavTq0iqqqIq
1oauVZJrYEdkMrx1MrYPC18KDfUe5lWVVb5+TdPkqqZAQYA/evRWYASY6Iprs0sLFMGXELxNg8FD
VaxLkSMsUyd0DdMCD2ShsBWiAtXLSWdm8rOmDi9OYaGVy4r1rHEcX2N0M0+lldPFe6X62lIhH1Q8
Xm3O+T2sTeHVQreJIvnedZg/GsV8lAlhrNm6JdL0NZTlV95g4ovC9Fxl+WsScjvoxe6iNZzjoVLt
4Jd/l+SwqoVrbyURz+QJlkGe9iqzm1V/mKnyp/Ug29LhG7wQ2fxE/mvy9ay1lUUgnJEob34khtZW
QLUA78VbXP7WUI+qdnqsC9sWurG+I1QvOtWnBy5LOq5Msh3jWx0WJ6w3v6lqqLtx5nDS4SuFsTo7
vczuODHUBudw+lvDQRWJ0+KuvtWJ+C+skstqWNtZNnawcU44/1wYjf+AAJ3DMcGz21+5qLdoy3QT
GhOSHu4rjGuiisdvNH1MFvumDDXgPKyg8G3qDuYfuG8wNq2BQqB5fasb6xvCPAWBCzoJCknRbOJ2
zny4cS+zhDogNhr6LGiMbhh2NSrvtKJTZwZBRmGGDK+TQbOVsj8JWjIF8bTu16I+GanCnvPpHOgT
2uYFTPOt2T2MlZMpVrCbz9puATrmSRZYR7gab+mq+fFkenVtnCDtbGXBesXat9UFvigWi4qUr2gk
SwQsB+46Sf2etulbR30Ukm/3kcTzBtTcaZ04tWrpuTLR3vXSxAKWEZ9ghNYP2iID1ZQ90L5/Ek7D
cSZ3ixnDy7OO9jstCjCIJ/ZocRfK0vIPGuHWqK0AS/hfmaqXWh3uuDaY4aP5KlUkxiAsoQDoJBA7
IrNWeQQ3zf5SPi+YzLyZlzkP9z2STQ/i6mirzM6OkMiPrIfrB6EzcnBioYh281fSqa/RUt4FNXy0
ddftmnTYq+v6Efbtboz6wCxkX38Gk+P1KfiHgZyYn6Nq1na5AA5ooc9YNfFbTfPHsd0T0/faIv0B
tniIJ3xNrNCoFXctuf4ibcq+SRX/GlQ1J42Q+OQc356mxxZKmcBcBm3JBh/2xkqbMbabDrzfXllL
/6ap8GWUw61biPf2rdm8CZ2acXHlyaAcx19j6b1spR2WAO1oZgPZGRwYTqdXD/6eTikpaP4JusIQ
Sm6hlHdQZY9Fb/bxKjy6Zn2wOb/gs6/ccFmDecY8WeKmtCk8eMvL7iIZK3cazmfCxr89A4ttsm9R
onlbS0DrSnDCzBAoEAANertLkmuS9pjD+nCLy+Idd5HI60W+sSkF4dJdSPsfpkl+LDJllznwWzC1
tRHt9XT8zjpu17Bc2X0Pj3bW3YHLCuBizMazuJdUObENuq5jsLWQgFpXM/jrCxQXiOVmrnpowFy2
sId7qWXt5VHY6rrwr1kh2WpMwNSN8bdYmCfiimpMbV8ok24nJooTcrPh6aN6s9KxdHG4IO7M3V19
MmpDIim8FeqrZMwbhRdNldTMOyS7l1Gm6ssaj92ovQwy1ot2hByL0yVxSlXYdxE23IIGOUWn4o7X
ehQJ32vEV76RrctkmbK/hE3tpml0J2/3DvHjvbea90HixTKx8xQ6A5t/Me2GGFkm0zYaXZSYPGqW
TgLvlKR2F6CLjir0F7mo34b8eTL16q6vljPWeTIAVqCqPMiUbUS2gTkjD6N7iBrP5sv6aUecH3L2
RatwsM71VxEld8E0dmVvHvU55K4o9SZqFx9hMSq/xTJ+8J5C10apZFHT+4rBKB/RvV5TMo2W0Ucl
QYtiu7A/rTRxi5P0RenTxS6Tam829eKvwg8UKCQHMuYSOxjUOPRgm+jttitTUpiHEERFOl9lhvRO
NQ4D6eKUV6+gCVAAum0rFBsTvL3UhKh5UEMS1SGzBKRZdOOy3oXkCbVE+ZmbLvXDeHGf4iFIRDtK
mV8H9PgELKsy/ODF9oU6DmG75EBESuuUNOVVXyyuzMavUD0007QjLtHJGnq1YfiEC5wEItSc/4TY
fleGS2GU+cLhG8oFPNV/uIHdJGmDmd7ttuT5iUrSN9rMPv+ImepEfuHNYqNiRqCbGpOSJgVxTdQb
9sjpoxYU1D4sT0GvQudShuimr88Q0RDwppwcHUevIRauxOU4QmOJWKjY8NowXt0oatvObbtvS99s
el6Xqw/604VuiNTCBk2+A5XmpfkhGP8gpbm9pVzSVXlRBEReXfajVQ+MoXEgw30bpuQaTb6r1YKN
YHcpB0JU5G4thK6Vv7DOiZxHQIwM7aEUfyutfr3ygbh+NadXuSTavTKcDByDqLN44v1e7zjmmgbX
tOLFZv6WTj5ILyCGCzI7L+gU5bSbbZnKv5LdNRAxZ0EMWS4p5wIYzV4yMVBwjo0d95TYNRb2jvKf
tP7VQIkQ0vHSLPrXLJ70dHDK4b2qJHvVH2sKDfNToNqmZOFZ1IepmckZyxDOqiDEzRPx2KdygdyM
W216GQZpL7aMw1wBgGQ7gogAmTTYhLsj2FVEEc0PjfY4Mn2LYXWS1ARfRckVsil3Vhm/5QW8kUYx
8Fnm69eSL1g0k/OqYv6NrFcwEt8JwrU4tHt4uC95Atcg6q6jIu96mZcse1exPPW0sDV68qyVJW5t
qAeBUG8JnC2t6VdQNwDbdFN3Zd4JOZWFhD2qCMVSLeCYz5/F/BmLqZeymZz1f6HhUxLCkZ0FNZb3
oSPLncBjiHM3AaLTVeamC5FTVQ2ISbRNTEzb9dmg/zMT9D2uzwBXdTDQTlnyoVVT4RdT5Y6YAXln
bmt+UGpOrkZE0zv1sqmUusk4/uuHZ4ejwp7a0C5RrlCqrQYQIXZkPsHrXkG14gkDf22tcFnKoEqG
LRkYrxSRGpbJfFSzeJxLFW+ieeY53UYm5fFVFl4x8T9VK6fKLwmULIvCyt6aviJEhzC9mbgQ2LTg
9frlE9SZi4b8SKLsNCXGQ13uNaUoxXeofpbEC3pkpAmxJy6xA03ZoRoRBgvpmGU8L9Lwxd3TZ8Td
i/Mxzl4XQPoFG3F7yutNWLY7RQeH2Jxb83XJbzIs07q4iKNCAbHO4JsFEnuWDD9CbOobrdKuGosJ
xsp8PFrtD68TN40tbHjKIUl/ovmtHfr7UItXq31eJENoao92TOh2v+QWNjXRKL+Q+s+gXZc43pir
xmpexFUrLDuu6TdASKxIiGQYeebqYe2TeOHC80VOWZu+RTaQvDXoqy0/6SRAMI43WJoD5iqYGvGN
AuxNpqBVrjrzb4YVvAd8awps0fAzE3mHHIZekmFZTyTtWe0BBM/gcPHKReKVwLdFLF+S4rdchw2l
7agtSI76fF17GZ7AD+U7dkqrb655+dwGGJR/RyO/LhgB6iF2SQNFaL9xRK/FPG36mMsGpoqRFYwk
vhlIFNhVbaH+S81kS0hnVESPDRjCXeehqmBFQlGC8o9lHjLM4LA0JYUFMhlfuH6AXId5dpdo2zTv
3DLe9fGX1e8Bx/BWYjWF5p1POzMtPZkVWVu8GjCsZEvyDBX7hJQGwOsb6Yu9Z8yVksz7iFdIZbYI
+fInEU0/zGosS6YBD0CpOg00lGLG5lGzt9JxZgBikj5Y4fMHvaWCzDhs7NPqkYKm7yzqBuHRv5kG
P/vIMMoSYgND5p6ndPLSkB6ahJASUXbAj/iVPqtUl0/HaMEypsobgdFGTXe1pvpK97JkLynpMCG/
xqz6wy+9PafmVe9qPx1/rVI7iCLar/pQ23eT1vMhmADGMOPCT/KAqSEgEvgxIfwsOr8I/ZMnVUnC
VzlcXCJr29X6IRzIL9NoPiwhc6222tW5LlJOO1+rAkmLbMS9HKEiVJU47uYCmF1J3e5qkqPT+mYb
Vs9jYHGTTApSufkna2wsjZcp/2unYy+TyyO8DlKx/g6Xwo57Vhnxvle8gR+bAo0fNOIS8OKnjCsl
4w1odSMjiuaQWnJmY8aHjJVI2ENtIxWxFXOX68kU7cnIYlwFPqxNQVQGeu9lMV7dUtq1ScXJzBXl
PL+P2NnWzTpvpukXUpFdUjkW7ef6zkCF2N0Z32PmSmxYJN80TmwjTaTX1NG6Q69+jmUQY3Nb/PbK
dGRDcrQn9atrvgXFgRc1jhxDHMNUqEQ+kfcc5rQQdNldm0+wEtkHDncLyVJTX0xli9N1oboycdJw
l7bHVkH8vlLpPY1bXfuW553Jdmv0a+mrN3GhErUwEYfNF5WO2Co9g5YbWdtEJT3PZD8jeBQfNWYs
9mTkIFqZGLDftymP9J9O13H5Adx4LQLYqLN6EdKDIQDCc0PqaGdJ9ksGlnG31Ft6GHhD+aISQLKe
TJ/5RGoBNlywHYHqydHI2ZgLl4EQ0y/GoAqDpUWGec0/K7ZrZI4CefqqpRM9Aae5doXRUXgS0/aa
Fg8Vz4uBQ2UnNWj0sKvuPFXsc9EOW56oBwuytp63kXxE0Q3Xg8q5MHhFeoa+CTAhGc7is4aA8svl
KySvUJ/5HjoCA6jwEcsHff4mlwYrhqXK7BFK8GT9r29Q5jlcUChbLagB2SMX9WLz9NRuyxqfGj/Y
cMc6Z6tys9d7YZuumbfk0znPpGssvIjAchP9YXVvMscjiGq4R7KHyA4EoKa/b4DRNRZ/lvLZqr48
v9XSe8RX3rTwApCQh8K219pLoXkqRFIpqHBSrLcGhqOyoT9LkncoN6OeBVrCe2REyFNuvK1vJMmt
lUfwUOSfEvUaHJf9DTlInvfcnBitO+nUsAtA+C424hDU+0InGr/VZRo3Bm/GiYouDw6+JgKyq1oM
IYSdnJR2c37Z/VFnIcWHY+C3JL0dLEDiQTWwYGhdEQUiT6/m7MPDjC2vnVkX7xL5ZMQHeJG1hbPU
j0ALZc7SkeHeGOVhaY9yBVbkGSl2gU8Z8StrRA3EC7exYWAd5M6pvwzHerEzgofpvVePWvIxyS8m
z3e1VeHCUOua/ejAGznRFkCdE5+Dk/Z3HARS6XWqnatHXXqN+z/jS8G3T47V1EFd/yOJHGM+zO5F
5afKEf3XbthtKR4CMEtDOfLIQ/TdxuBouSnsvYmtaKy3fJm6iexkLT8cmlwXpsHJWW4lv5J5j9lr
tjfy6Ul2lz8n0c2L706+pVWgmYcniYLjaUQIQafZmPJ+TDm0dximcXS7/69LgSKwUcI772rzwQgv
2nBgvcx7lfMejttOjEii7hvFK/+4bJP7VLp9bXB1BSYe5MDgyHi3QU0ZuHGQ2n1U4C+dDzSE2nmI
mLVrgTtguFs8If3pagoSAsv0oiQompvRn2TAydgtYdtGzvAkZxP5GP7j6MyWU0eyKPpFitCs1CsC
xAw2GBu/KDxdzVJqHr6+FvXQ0R1RXdfXIGWeYe+10emJF5lvzeF9Glaa+shtxIsrLBPRk4/EMAfF
EqUA1y5mz2Bn5K/VfNCE1z7lbkdO9nTeF85HKV50/UCQdNWvZnOTWfxExLCHsXnhlc4RxGrnrmDD
tJL22mK8JL2pOMLe6LQ11RDEVyveFgp8KFjZxyimrl6UrNF09PgnGlFjuhgDUy52Wosa4h+q2p7C
1LNYXrQs4BaWeFeqrQrdb9wE3cbW/cAgIYhIiwWeTPT6wos6DxEeW3Qu2tpEtQouYxuQLAXTZNwl
7QrRvZEzBPUBVJCwAeCSem7VZ5vh+RbRi2J1Q0bE2VEwO/mHTu1pL/Hqal4zVpoR9cGLqQ+BPa6o
vRClfITmcWpJafmnwpSksGnxD5qM4ujHF2H7URgn3X0VDrfdNhiPKhiyoVuzffdgUSZ8FuBrcSxo
vqKn2EnS/NSaby382BksnxoZB8C3m3ae9xC/PCvZZu2mgdEYoLZvWUSmhOZmmnFK9O7LbrpNUBJu
EKuvhjqRm5OvGBEey5Z8ICzOh0GKVyqj55Ejf80cSK+tyZ0TabUPDIO9v+DjUcP5rWnp6l1t+NeV
ynowVdwyRiO94YkhDuroab8YKM5wl4mo97MxWOfGhES13E4oU9znjnJMFqOwfgXFWEKVOSUF3dyx
d+O1A2GoPjeVgOItiWl6sVvsEFhQDMBFyfgbdZcqJ1UiXwzxIVLenwOOUSzNJ6aAnI91ku0g9SrK
1Z2YcULVTbkilTfX2Gvxh8k3i2gZ3Sy6iWqLiF81PJzGXLoHIY+q+WtER6f+NZW3oqIpL5Ytl8z0
Lxz/xuIbQQSI+llZoPREL1Ly+dLvUOLuxsGrvXnFSPTjic0Ylki+gD+bBZ3EOkD2FW7iW82+NPGQ
OqvfjFF4nADLW/EVBW9QvESgD6zzfI9bVsVrPfdgug4SDdua+iYAA8QHVqxa1GU/GK+szrOPKGmh
mpYLubIfxeQx0LcxAf1T9/G3g+wZjeCbYFCkeejJamdfM4q89y88d/xxiKvqz8Ch7n6h+GRyUEAX
ANFeHZ7lgAMWYynflLVdbsN2T0vBXiLGZb8PwcaGGwUd0n4MNxRDGsM936D9SUhmXYUzX/u6++NQ
QIJBrlW3pOCwQFxWWyLfp6f+GyCDekyuyO5AulBiTq/5P5RsDvPVEswQTzujrAUeJt7W5Kb8Bke1
WIKBG3aSXlC5UsjoKD4OyYH+aOaybxC1LMBPQdhLFuFp/CRQwofyIfiVwJJuQ405CnFxFzmeuppb
GDf9RnyPj+yOtNb2UF9/NYjNikXiDztgh9AJi88c9TSMPyYT1cI+TtvsreN3dr6G6EhoGC0L6+dp
3mQxx+GmQJjDZoXggROesmibXaBDwa9uEc1/JH96fcD6EBdbo8QWyyJ8PWF5d0m8I9J8o+2IcbM2
BG0l95jcY9Nni8v8ySovo+9eYFQTdlt8YybpsXy/aWLdoqFlimrQYzGeeR27NXvxklsAdW4FLAbk
3TYePf2c3uwln5f77m70f3iGq3+4FOYZ1uOuPSOPRiw04Ga9UCAgvNWuxWdAmZKsqBy2xXdIV/0b
XZE5mOA1juEvwpiI+RB/EeK2EdaxXrwg2pjUC3g3PLxyEZxdOO0/48nhtM3Akiy42ICk050axnu9
a21vphh39mg4dKQroHC0xXTDidBbl2SP7FBDccdoIdrq6QK1IZZ0BEYDyFOgAQce3saCbnZz5ErE
9zrGEbePspe5O+Vket7rb/4rROZU363Ro6SWd33wmwuYiHytI+22/aHZ96zavdQ8l6yiPEKLQgbB
lMXl4omLfTWRvvntOj+5GxbXiIN5QRRlgb8NfdDeXrV+BHMOrAs5NuiPF85H8+38sVVk8X3FF1Uh
mefeArWN0IZAGg39+iap3voX6IFauWYwBss+Slcu5/Eru/Z4Ors/mfuVvqb9OQUyki+IJsD8AkvV
Y3L0jxuesqpYsfktnB2VQ/XJANr9zjQvZ3Ae7rCpMpJczB94npTwXxWv5bRT1tV9fLaLSP8X5n4c
/bC/dBZ6dC/a5Nk6bo4Nf1q4tU/sDyc3RgKxL9GYbsvfWEGe5qWITW/c0OIW34p9/qt/1N/kB+IO
0H9snAwI1d8GbR3xqm8ZIDdYLaDhsUIgX2+2aZS9PNOXjvbkGvhDsrfyjwrAtDlxallroqZhHbcQ
NDk88bXF4p+qQ0myTsJgX2azHeSlaJoVKl4xhbyKd2ZRHLmnIlobDJkgJ7vdr+QyHJDTE85QO5+9
ZTBK+8YwRG3n48+FtHaXAXtAxrdMtBd2ekhSQroSJmjt1ilwtl+c+MaCUBbHgni4kYf9x2hOhuQb
MspTRlZOnftWcFDElf/hNH9qLRZwSYEIfpnFAUbM0m5dqkuaNl5ujfZkyRCg0Hdavab/IjngUYN1
xFxfroS03l1Yra0U3+b4L4t+C9QoinG1THgB+ZdF8FTim9pJaW+zsYbBqrCufLLimf6YOwCVR2gA
1DU/3QZJCn4GTk5EdbQOfcpIOH9WX9Xd7MCNFH+oHsFZ3QqEyq3453BCFGm4xEiJbnQ/oe9jfzIk
i8TaK81rysDK/AQ019qYYgYCCcMfi36cLDY/qrUVDvMp3ws8ezOiqImmqnfvWQNzVrR3aS/jc8YH
Q/9zqPKb0A3W7M9aFMZw+xYh2xowP2QMv6H/NMZGHTdjjQsM+YWi0UL6T5IlySXEGr+E04mdVM1l
yz82kRtmI8cbjZ5z6YudOUOFBSjcqZuC/hViHMr0jITI+pb082l8MrIb+RFp2YGUwZ4OR7fKa60k
q7wk8c9EAwz1T2NnbJhM+N18ldmfGXTiEB18D2l2bvhT42QttBdzPLSqcm90ytkhPsa67gXmHpYD
24FmA6yFrj7fBzpPfD9rW8zxy7GfMde2eHagwgyEqVaC941UsQDVG7dfd2iZdJK+Ry2ZHVPb3M2t
8lo1NRI8ziAsJcsqSFC/q7Lj37UfJjZLV1LUsYq3wRYuIoPVI7ULai8fp70K6Wf+hLfyZFFb277X
QWrP1skoy1WEoMtpq2tCq1cqqjfBbDB7sREt4QnAMmFaMcRCFgVqRMUTFLHLQ3pecxDr9rmbvonc
XioJMjtQdI6KcA9zq4o/zCHSp2P+y+iUGohVh9FRmDtD/mGFxrrgwdK0367mxyqmjSh6+G0EVU2i
UE+17nuYPOyQylrGGznYR8VF1MEDJZN55w5mtopc5VbGzY1cnzuQaS/EoYufhbePHWqpcMMGkCSi
FsdYq0EAyDAhozkvKhVHLXwe8YvanrHmU7QYa8e6jPF68AaqjV/n9S50q5Wlgx5JjX0LeF1VUN/x
wtathRpoYgJX/BJBgxWIYa8I1kMXeyJhE08/D8f1ApfBBB9U3YAwbGtyOjhic5wNLjCVft4JRezE
nOxUY3wzdfB8gXlsg2brGtnGduTGHXUok9ppLJrlDE+alF8MZ6hmsEPAm/1AabgEBUlNQQEgqzvh
vOsx1Vg30Z6jPWX7okFlmmjHHONqk/MFOyUVLe2ce2ja/Cfsj1n6nrn1YuhewxxljkwPIPVgdTPc
hlLOklcfTqVJmRWbLNMQGsaxqXCEhqNvPePaO8OAeWDSCEVRcrZkpG1TMPaLSe/vedAuM4bNrjq+
9B0WxXqkMgPgPzYI63BydAAi+FPd8zPVRUeNL8Q91/84BdZN6CzTiGVrzo74HReNJ9piZ3T5ho38
Amble4yExyDBJS1pa6ZTOL1U+ksSKhAUURPOdse7rLGnxDFOzt8JeQVlnyzBb59cBo5JBRMc70HX
WXTQhOzwtkhiJ8aG6E4BO2mRVwjgMc6Ti0l+1UJrQt/p6/dgzHeqNu3l00JghYydB1fHqmULLFbF
W1e4P0SxbOMs9bPs0+b3bSzNN3hVs4Lxi71WMEENmQbqnASYVkXyUyD56Z4DtVY7yJiMOmu0OVcb
+RNriov9dvaNMLY8eB6fOWMaH0etvq7TYevk5iuckIYeYmfKPdgCix5RQJcYcOspDLrasMd3o+zd
vMMwOKMi73+bxH5pDEJs227VUEsqIGyDukGWIVYRUPyF0DmZOrKygQFXu4B+S8TOUYuVbdaYR7ON
j0GYHwc+b+cehO2RdR3jbxRT/JYsVc5tYt4cvbtDXXwbEwLAna8sZmAkM243sXjaN2aSDQo+MlaY
Nh5LcpF+2jp/dWf33cyDvzIa1rJCOIIWfofI9QJLHRSSvGng9GogMg7gQw2RcqUjO58bT9WMVdXZ
p4mBMNJzygvEcfjIaOLRYmq/KiP0MUBSY/0AcakHOnBWMBZzSSV3ENy6e2nd6ARXgeQNbSfwo1qP
o7O34KebLBftgjl/vdQRExPidR6m3NcdCPCDCdggOoQ6ZSBJP8vGzv3ejq4D3Bh0E3c7T7ZkB/+m
tHTJRCQkX5vSM8xuGLvBeP4oXLEhWfu1RjqfOYiHccQSJ3bWWYfWjJ0bAkamqLwWGt5fuEXKRLZI
dFXk+MNjsss0GrACLlvzojRDSwGdnhUFwCqbGAEjrcQtPEWLGg+CxmJUcGhM440EtlWHWjQo/UmP
mWDra4JhKdINajCXs0bBJoCLzB1O8Ev8Sih+ihNobINFV1Lrp0StmFjeKPKie4xH0Sr3XfywO7an
+cPFD2nLYz5+qeI0Dt9KfiCNmDdK22S4cAAH+wUtNeK9jRRMO1iyoH30THZeoi/XUW/vEvMdHNYU
EdullxhV+KgRQNEZhmjm4VYtolCha+ekIOsXnRz1EzdiLDC241QIuHKE9W4zZeB+22VlveH2W1by
YuVyiaVwWQwTqroATzxC7lTd24x8UjgOqZ5+Jx3adNmZL3BRny/EagCyaFuuP0XGMrTahZEKgG4y
fiVGEgIsHvxFSfE1QgSKZvADI2Y7SVmu5fhv4/pgYD0DrXWynGYZVfKk8pkkLvJ7TkT2IAuXOSNe
RNQi6StxEksLjPPoFi8lSgzLfapQEsD/4zpW4/2zjgx+UxA+rDmGrugWBIkCXktnoAJ/2H83iWvs
qOX2lU6IkT6v+ug5gtfZ3nP1puycuFLt6YhIeTWwJ0uniVQ0pJbkEdkEIEXqLusYtmqOu2sYldjN
sEWeAFRf3UW4E4dSX1Ot4+2Z2Gn0zd9zqcieZVm5x9jhBGPfU9gsqcvsmk3K3tDKY1u572mV3Odh
2o59u6y15CyZnPfJcLQZCFoqEJwONiku7nTO3hxNfPcxNbto3wRIG53+YkDAmRnRXjjyJZT5K1lb
W4dBqp0MuyxIt8XIpRW1Xqq31jJHsdDotp8EnIOioixvxBY9yq5p5TJli8bfAjC5QwDKkrjcO9je
fRJn6MP7TUyoo8r5MhXdNmKXi9PiAHEAvpZzsfXhYQGAwTo6HNldPHVkQRo8bEUiK06zvd3r7H7C
fEciKpVW2t3zBJE2xscKrH2NJBH4H0r6R/ictcvmT1LluczZ/t+FTBgTok0fBV7YalsQB2Azmeyl
kHWRYtiJvpufWIu5vGbOT9PwnaawDOipwvZLReifdr9zyNs784CgrsCON7mPmkbyGek8VaziSwSj
oJ+jW/P0AM7gbADvoPJZE0uN5RbYQ8tQkA29PrIFYKRMWgl/LOMhW/odSVTBMH41nVwgHvSjlogs
PkGzjbYKSeCe6BvitnN6HgRVbkUBaZ7EU7NwQY7nTZV8BAHzOAE4E+thbGzzxl6a8i/VvnNGPRoO
FBgPHKQpoTe2DmkVfwKTmD6ydsLmbxj1VDTMGcXStmqTfIbkkgHP/8prlYd/jN2L7O2fWYvkW4aI
6z6lUnupEfRc4jKfPGPqx3U1Tc0pJ7JxSRViIuUaUJBWg3lqLIdVZe+E7yJwkLw7nftpAI9jhDGD
+daQjQ22ThoBTxhsmKdIRcFRiholQu+baoO5s2rpkCSOlPE1L/kgaoIAtqOM33tBXw/chU43i0Nf
b/SzhSl6lduzvckAvp4Sxew/0YGx5W9rRuvJrB/1loGREZTFro+4FpzGDeltTfr5cOwZCzf7sUQN
ac0vRRTeI5vos6m23wFJays+Gy4WgzgMZLwuJH29exvgG6MZh4S1mksy5axUt1ca6UVXZ+Z0cJsm
O2STZawHWz6z2B0BqSgC1IgGbDpWjnqfZfKp25xnY9tYt34a5yV5Z/bOGElKyxtzY2YhNR0d5poh
ccB2xZlYS/Rc1a4RM6IzaiPEExXYh4gUr1MMN5FkGXSTZkj4TDJOwUF1xp/EqQwSNJ5kVZGE711v
syFX5oJOjYlRD9aLO61prY1L7OKiaTsbN1ElV4GWD54BIBFXPaCwIhptn/TSnAPV0OybkwYYEC27
Y1xXqFiS5PjPstkfKlBI/Rri1RmDuoJlT6P7TckwwqneXQEDoabKlZqBBspU169Drd8pacgJq5ip
j5JQvsGrzi71nGJ7R4PNmDIzzeDiEgTtybkJfDN2R9glY4ChLmvyZebUvCllAFitdt/SAGN9xbJ8
lVYxn0HSV1QsI36sxhDkJ1gQhLKmrV80fZgrNGu4sI1AlCd3jON+bbbcxShzcZFMlEM4jHtOmkBb
afPIkIhvf8fvZa4Dij7umfCLH4DlF6KxZ3E1rdI4/m7alMmQgKlGwMM+7NAJxGiFH2nT8wMl/yJd
s3xUgZECvW8rIvtagwcuyja5aoP27oyeSBwMKrOchisHAIOTMK/OPMoDAVE9EB2QnItGbT/wllcL
Qc7XShWyPUwYftlz2YwLVZ2yO5Ko2WqjPrfcfaugeQrr6uTHzCLnO0k0ABuqLa8TxzwSV9p7OcXl
zoAfD5pSV7bFAIYr6wng7SGaoizrVR+sOyNb2JbTw23T5lYosbUnhAreF7ckv+BkcPqN+GnJ5DB8
RVrjvkvRelpjlv+IvMnOpHMHe7T8eO/NZkrWKDjQrRP98whCi4lkBQr1w1V4SKxBNEwW4xIdndBx
D814X2IsEO95W2nrLmZxPXU9juUy5YqeTLprLeVXVevhcwzwj86gfN/sKAo9QYzynghwX5msI4bb
Q2eMhi9m59lKhflPrCu4w+Pmc0jooey4nxax4YIICfn/ZtHk8jQgJ6AVWwRhnS7aui9OEyzIxZB0
j9GIDzbgWE6UDikNuZAHuFlY4mM2WzleAXzSEMS64dI1Du8OhyL2LaX4102sbggvwIonOuvYk9S9
5QvYAe3cpwyo9IroS9u5wpEHGhy+2Zj3hgS6dS+BUjyF5uSUXlGwfIaZ+jNK+2pI5z4E2bGeO+De
ahb6JqOB31zG+UsJfBXHPX/9KR/QuzSB65HxZ3uGa9xS0tWXDpzfBYTGyJPITZZBoT+C2B1AMdAB
5KHWerLLH0bofASgbzKnjPBpWiOqtmeaBsSJRVAXjK6Nga+3F42yiOzOd6MOdWmV2Gc9j8SxEFjZ
nWJ4ddRJAS+HKqzXMKiLjuppSJHLpIRB8cPGRaWxhO2M+AHW+B8ZBDlj2JpVelTOtOdmuHY1CCam
BTaOGn72SCZ4OpNYddqGsyJztl43mF1W1ZQ4x8plXcWbonpETkUbq22BRDn9e6v1jd9HlBY9cZD7
Ki6/AE00JBQWYP1hQuOKz74SnSCvum0QaBU8NY3KV5upfMkuaVE1TDm7PvRVqGJcKyqkFs4ZPNq8
H02FOwsWoG/0kwV7x8L9O5R/8zC3C47sKyZ/y5+HLjuMA/P+GcDHhnkRCdg0a1qgVUttmvWv3ilc
7tAR5E4UBoz7Z9g/AbiImMgbjzR4bTn3yFNTYRXMoyKb4VVWKd/JZHwbhZjWfdodg9m65tm8kqV9
y/ECXCrcRxtN7fHWW+6wmq0Wfe4sNmwaxQ7BG9dwGG2UEtGgCa2W0bflQnMx9FtWByUJAaI8TK32
pWvRCr9GydDXBYkZ9l8dgdmLUofvEbbFq2TmZtA9LCjieionHaaS1QJUU9HgqESAb9uCrbHxjAEK
w5AHFBCB1ysZfUI2bJiA/gQuHY0xlAdFV35Vs77hJGnR25HZwXClWKt5+BJZHAbBOKIZD8UjaPAs
zmPUsXBEjQR5OyRMTQAlI4oRGZJ1wcABc1p7kjnYv2JmGhe2CSAQMumnOhBOrIDFEBZTKdSbBQSa
OqZz0BDfQk6+uJK61sy7C1kcYmFrBAO2ov1qkPAv23Z8c1w13MBoyj3wawl2ajS2LI/RKk24wssE
szuhRT9o3F2YSwGBHbIal/D999iKGXyBqkDcmZT1KbOexsBoAJtn9fEC4fg5LSdSP7T24lq0/6ip
GCsN9rtq99REcuTocf5JPBxelueWzzVUQ7Bub6kBPyufHNVD+IlBvw95fQQiLgTuSP8T4E3yeTZM
Q4rdRZrJb0cKOOoMUnaUai43WI+efWn6rc56/qXOzWfccu5aJRYCuO3xphDDnpg/TjpZoIwWfBd9
n9O6SfOQsGjeDw6MHdS3bzFL/tDWFDqSSjkrEFd4hpwnHnhMkr0yi9Wsiksy9n91PN6N2mHEUbB1
jMsT5ZTBmnt+tWzlc+Cl9FJt/KdH1oFMwEMBizsutD9kk+otahQURRIVktmxA+VM+C77QvMzch5A
XZAdaTOc8SZ+9D8pdYUOGptBrlgvRhLtbJW5fqA8bQTty9yXvH55SDSmJHzLTBIY4C2xKdN4dmrU
UEPXsla354dR0x6raKJZjbovHV5rkOxWzR56pPmfJiRqusOI2hw/LZsdU0TccE8QFiNJKpBBHGaw
9Ug00T+oRn8uEnIjUmQo5K+8OzhRN32v/mZV9MHPV5GLg+3sKnurWPrdDhrJBsbVV6atvCN+yI7m
iJDemJwnx2g2uEIBMvQcL3BSkrdwCOl3xtcICkAchFdX7fjVOOljc3TJd7To263KLe9EQqYb00zT
VR7M006AqXgxm8q6uEk3na2Uhq5Sxx1keXCizj/NaEkSqADVgGFgIwSoqf2z7YL4Fa2sl4aY2La0
XQ7nNW5pbIPgqAgpdrS8zrpRUd8O5tB6+tNmiDoTt/ocDcXJVnoqg6d7z+olvkF915E3aNjyvYhc
xGlW8YiMLFxrWVuvOoc9E9yj7MUdYrknMWzyqKU8gglpODi7LYflPU+ytbYnvr+uiFltNxSfMko/
Vdslwi7T5TIu2ccWhA8KtQEhpaoOYVAC4lgaPYvX8MOijq8U9XdqWLUCNWHPlI+AX55hR9zRheNn
UbjOy5PuQJhFa9by8DnjO9i6g63z9KEMbt2S60zs46naYr2ZVm00nZu03Gl0k6aRsNLmaIpz+9C2
9c3GW9GIu2t0X9OsnENUJf1ooDocL9Y8+ZlFxO9UYrSYk88+ntlpl37jFKcnLniwSJmoU0osc5J+
owGO0hNQIuP/oJ3zUM5vPbc/fxGKHQTVIJYo+/OpWvdJ9GlE6Q4U4S1szhKvcqOuiXFahlWDxUrz
unY3ojOYLZJ/I1aFkBkafTWNzNy19k+gnjPUlxFGRxn8km4G9PC1n9DDMcsD9gHWe6Xlvwl0P9eB
/1U/CnlN22JfEPpoOg9wT16g2Re1p8gY/1jznYbo32iw+Z7kkvrS7/LGU5xyj+D66OrHlqVyIdYK
kzMtzH0qXHb2zqHsMNDcQfegQ8SKtLTa79zwpfSpCk9RfkcQkJjhp279dOZXS9ZfZnzCKvUA6DOW
J39NSd8TeGlKR38+jEvXdr81ZigBy56pcC413YCR0besmt7wRtKwU2Mjm3ttERYYqOuU3a2NKmhE
T652Fzfb6zR3GTpJUoTozbO3Ed6KWZmnAtBSmRsHal8vx/HU4uUGLOdVNggMXgXOvi1u38WIPDIa
qE5hW6oVbacKykjrfEvbpHShCt17gKpt3JN+wB9ESrLYRvoWT/UTL38Oreuk3VLeU1XWeM+V56+G
AEXuJDyQOT0pFRoUqEXxvewcurKEqfF30wVoSbsDrzkzQ/jZxrwKbNMPKs0znpN6y8TB+UTfogKk
wKscrCMAbmZ08NzNIeg4yPlehVCV6Dj2COiklD9nXtUa1hNf9NfU3c2GAQjiN3WZVcqIRwSO2ngl
II3fmW6PYihlwgu+HofR44n2L3DQ6Y0G2QJrbroz2Wrnwdcw33FZ7cE8MSxHBWjKR0m4Z83uos/C
rUno1UxnhvAp5+s5G1mwVoZqLd0GdN336OAGIpItYbjn2Lu2OAfN2RkYCKXOQrBMTPjM9cyP1YsT
7LNuYBFxG6YjLGR0QdeA8113Q37zYSs5gJz8c075XSyxt0u4mESJK+9woJdpfVIknCWEL2rxQ/a5
R0DuIgEpZpbtfla5f6wvRVJN2dnaJT5iFMpxNi8u0IW5fABZ6cS1pT5NJ3z+0zcs9nVWIrEz/6kB
/Tqjyx6QeP/U5wH2oQDdzykLy5zhFBRF2+KiQggQ2A/CshHKpL7BA+h0N3fSljKJ6NzC/6eaUH9B
cv5QRJxKla2VDoUvf9pMFr0TrZM2+WhriZix/0ydxsscbTWq6zo+WMjXAOxoRuOLmEebiAod2oXV
IauiyY7jYTdPv2N3N5ydNBjAhvZxeM5AiEfUbDBnNftozt+0Cde92W3YQHD2oDG3f6BxX9ocFxnf
k2L/5uONLAOWyFdTp1aeX/IeMYH5AIi4wB+xHPrulXgqS4XnyEtD4tWHzrlUJfwaZe7P1bYbTgJv
oeb81YazqdUUkWmHUgsbTo0io1ROTAyWKrPVGTUvsguyptlCDYjwzF0lTBL7AAdrdEcBh2J50FRz
FUbNItFGn/iKLdR4gCPTktjBRc+IMEY1oWXK3mzfI2wOw/hvxAMpmuiO8XndGAoecc4N8y3Nt455
HYD+OyHh2XXDFNRiFxQuyx4OBcIK8lCQOVASUpUNLExQkFNjlTVD0cR56VsAH+Uxbq4O1DMpLq0c
fICli1AwuFSg0pVM1dD12tNvN0yATtBRafGbGpORPUdIqQJMGfUiDx7doHnRyHyQ1lJXq3VqMrlw
wh2WY8IB4ZdIZQt5+TVzOpwh7hZ3L6MIgjkM2yusj1jPj6ryBFBS6TTIoZofi5+fsWlS1I/ArTdt
BZ6Kwy8J/9jcbwxgBanebFvnrYZLltbZYR5uhJuRGP6H4kPTuKCKTcUUw6wRjV9Md9M4V50mM8ci
OjCgY+YZWlsIFUFySPt9AEjT2BM705nbrPRTlELmuc1/h+Sh6pcQnZFL0Wodqx47DXM1VLo5XjCo
QfHLGPzJ+GqFv2NDhmC9LGi2zE8MoG6IyI7xObN+Z/qedFRDxleGf7YiOOSSJI9JR5z9ZliHiGG0
MfEk7oTAHMJh54z/HBIKZ5YNq648ddXBBaAFPs28IQQy0p0UG41tpLjO4/sw3OIAvQ9fNTnMLhQ+
gEWvbfjRtR/4oRdhde2G/maIUxn8IeUhPGExTcBJaLRoRzCsmaB+2ZS6p4LExem7t/mj3ukIjFwB
WuKzAJiqmwx+n0QtiRIuAciebqtpmSI1HnqqLAriShHsGYtTh8Gum3ypWZwjFH0RSoHpUw53XSOi
NX+Nm+VI/HCVbKAY848JDrE3RfHdTMwjzw1k1p6OhgKW4nTYGYJYFr453BtKr+1EqCwtd9xM7J05
wLpnJUpiKU84Tfg2zFeThpwVLereTZBFv2TBnwZAGuDxoG7NdlOLt6HGo7SsnqMWLGIXxbnoYo1U
a5QbnjG1hTSB52jaqQSxuNmbqfw42ZeKyCZYtXg4mXnj1mpTriJ6xYopUTqcVPWWoSxKxY2k2aWG
UUQvkVwy51Grq6vd6zLdSODUav5hQvlNzxoFyLShICy4reLwEI8IrbO9xXp6bv04/dG1TTf+RQ5E
n5w/Cc6uFhmPHiVbnhCIVXGMVDJeli4dtSWr7VAhBYc/srcKtrZpX27cCNFkGdflUg4pTGo0sGno
bilyU2wrINCc7jqGDHsCFRD//yyO2CIHmZCbEClr3KpLkyzimAFllsSXRslWTN78Vpz1HnUCUkOt
H2q20CasAtQbUCPpBZcjE2e+YAT/5s5ErpQEn5Hj+tJBoV1TL1sAg0RChlyCyAZXYIuallZlp0js
CY0FcBCXjCrOA322sK508MwEfkJ7fknEsO4zbRUG6l6xkKlE9iaOs51KL+M65mWeomM/9uiYkR3Q
uix18WPNDyI2GKmEO2hytxzNlKZNvt2oPgGDm56Vp6ch6y17PGZ9vCaOmNHptAJuSvASbXuw1dV8
r4IPE/Fe10EOFPMSgqDHoQRDuvHycqWq1kLMNmE/0XqYyxc3+iLQgB/6Vw3qSdS/DhLigHmF0SQC
kKDAtDvtga99QLvxSL5l7Fy8qngVYq35SKnORPduzS76xPk8GvabTLQDztqF3pVfqspW1XLJHUPd
rwwKSc8pH5s51B8RAe2q3i0dld3Z8Bh5tWu9WtNm3VwwKEyZltXoAPElx34oAz8zdRIFZy+HZBcb
fgBIK8vv1E6ErfQM0etNPpKCjNFCVm+5LtdBgWUJaZgOGgCTArsJSk6jOQ9BdWpK+2SxSlO5nGxE
z8zAXtv4mij8R6PFrN/4DlfP10K0/0h+h90wvUI62OlSrmYuqKB0fEuvNjIcRhY+xruR2HsioZaV
+hHyuU2iWqpJvTOnfyS9kf7hybx96XhLQkv/U5GBwpCGEJhqS9A7S/gnCxURHJKeVaeBS9JO/3F0
XruNI1sU/SICJKuYXiVSWVZwkO0XwnbbzDnz62dxHi4wuJjptiWy6oS91+7weBQFYBLpb03DhDGD
qQdRs1px1RQsgdroVCLtzByabnpSxFdIZxhUJTFnWTk8h+zDZaytdSnYUKckMLUe+TekUfs9+YCV
W0/Btu70x4jqUWUyh0ABgTMKWZsaolM+NGzBSDIPZhBTzeHPCYLXdBkvOIq7wGO5o3Z8gOuoN59s
6FcyxLzTE8wg6WuJwSAeiWC7I5Faq5psEbM2n2pImOOTZvCCZlBQzE3o/xkJToL51VLqDRKNTcjY
IYMwafnzcwSeo2i7nYpYyxZ3yYHSU3zVQHMzv3bN6D713U5vyAtus3fMsIyIqZXgCU0N6wFOPaju
LOKJC/2xnS/Hr58SVNZwoQfa+hZlN8W5DU6RM8Nbqvl6aKjY3khgxm/HNoSjhkppZMBX898FPlxr
HujcVj0RU/uI9zKKID+h5Y0MXCL1Ps3aLQy/dVSqD7W0vRhTXwXTgjiidT4EG4GyndwbfecUacvz
jyDCBrnpo/ytrCdRQQKc0F6EtX+OTHkK25TaFzYVwhbiGIhE+GhRksL9EBDeVeASbimKY+Gkd/Kt
rv1k74oE8ofmM7Aob2nDMDispww/uK6udJ2MAhso36wXCIP+kohvvR31lv1w8S8NyQ68VQWAPw5x
p0wJ2qKUShoQtdbdpzB3CslaNt8GmIQDm0RPWjlkjeZ4CuXf2B0H5Poju8r0YmBzRqfELBXwergT
4WujgMweMElF51a+JOWzbPCjLOurXc061UazV0fvzhBee/W9zH9DsSzkunNmoqsumnNWmJfJjuDe
ez43bFwHJ3PCO9qQwpBedH4aO1W3kFI9JoZ49pKnKZCebR+m7k+3sHVMn7lEFqaJe94zfTftbUIk
DlaOZIGnBdNByOmcRQqItJhfc4kyCP7ViF81kg2BAcnG2vcs7FZWiMShQltyyetjH95K33ZrR3Ja
UbwWthIz0UXBm/zLsugDAoMX4p00GOUjZvjUleRtKIJb4hhbKHN7pC9cydaH3tXrIiN5PRVkjKKl
a0k1eSc5CGSVhsd0PMZJ6XVmfTBLIsyTo9kcfJXInLm9VxGoSWYzarcPTG5RlfmmOaJZBtta1NXN
HCb6FijLmK2zUeGdxo7don/Vbj5OubyMT34B3iPyP3zhXzQV36btu2Mt9raab7J2vgOGQFsZb1Bt
b0csoiZ9k9P4sEYObddRqyAaT9GBBs+2Svh58876DDUBXyFvcoTgZA5fO4bOqcR0R8IcIRteWn5Z
0AIGSv/AunSUlamvwOK6FM2j970eMr/xGIAg+6xZRm79Clmmn34U3cVMHw0fnLToze2NHX8OznsG
51ADQ6isHdA6ZfMktUsPMLe00EAbL4n+SroduMP3MlHYUD4mCqOm45MyMP2j4qfyKqZ1PH05Ee70
73o6OJ2+ZpuGJtubis+xuUTgSayC0OJr0AQIT6Fy7fX0HPi3SrsSAoeBEFQzHh30ChGy3Fl5xPbF
t+4NjoVGY17XSbf0EWdZF403s+5DFx85ISwuMTYkeNFX9sk6RBsHKxxepAFlhsUyk+6OCDGfn3iY
H5iS1iMORWSXZbsbkV058i/oX2nvekbHMErgSqHes/+gL/c2Sw/qHvFhZqanqL8B4iXeO4r5W0u6
THBAVb1SaLEFnEEqLoaGXX3OfTySfDCmffCjEm4npV0c+FBvwVtjanvrFvo3iurk2Cg/PjFeATKH
FUGrfN0/eXkzlGuTnNlAr+pxP6sF2liIHuAJGeWvEgPYnAEwmI6PYZsY76TnUaEOrgZcEFarsA9A
eSPzbkwHuCVy8YbG62nsNx2h8/01mGwS/jiYYCCiOV63pL4GS70Grze3TLdtkNGxzHestzw03QXH
Zc781dBr+3BTUCQGzjcoYWG7CEiz+iIHT4jO60bQWutqVppshQ/YIDO6jL+WPd+fBVGI1t/qF56T
nj+Fs465syVa7K1y2K278byQoXQKt3NL3jN8Xkjru7DNo3tjwPpi+Rn+aYFlW/iJhuhfbkUTeD7U
kYgvxzjYdpGFsEH8GphKs3Gx2vbPXXBLMYaU5reMWdSSHWAyICt6dR+kP6oNpHCsCS6O3VDxCS7K
9k3Q7AlxQ63W7Wfu9VxOaNDJXaG4wC6L5oS5Ts27iz+LbyIru6MKQykXB7mMFXN5TQj0Sgwcw/lr
NDoYbgoyO8ZNxnfGwn9Z33kKHg18fOu6GMncm1lIsC5Fz+3DZjRxBTeoOCLqop5HXuk/m+KjSeOv
Pqm3iTz3xsOW5P5E2N/E1dBbV5l2aTKi8G7Pbf7bqRhn8j8V9KRDOhKspislzppF5N2CwyvwJgxy
iRLU4AOmbjBKFnw97yVHpUPhhW0qXFLgmU8M4z8cAFPI3sSxzlb+SgI7BAYsKNB/FZ77SWKNeKQ2
hCF2W744q0hzu/mfZLZe2Uuhzi9f3FNRw/+ArhQQsJGjEASPOKRey9JgxheUPbj4iqY5ts0A0C88
BksA6TJrE/86hlZkinH1cgZT5Wel8UZW+nGCjDfJNaRUhFc3GD4rQz6azLjVpc1u5ybky1iz0GZJ
MSQvrfk9IOiri/BcUpNGnB2+xF0I8Wka/pnmr1a+xe0vlWKKKGkg/aBUSdBzrknI3VYufdJHJ/4G
SzkJtphj8WySnWDiCRPkNfoRVXj9ZSIMK/EUsAEps+ce3KGvOC7kYT+3NpOJ0B/1hhOejfgnCaAc
LPa96WTVt0z5KdkeBMY2oxJvqTEGLzDhDKDOsgQk+cRTi1vP+VpSILZUo91HpecHZDsvc38plSvZ
FA8u+xUCD6pQHEZgOVp+hvQtzFQ0NUvsS4YFUH2PJ58bhymt+txEn+jVVrO00NJ8j2S91wznbLg0
Yek5DfuKiOAPn9nXrhvO8ABTh73BQ3WeJEYPHde3Qh0LGzmfZy+KaZNt8DHESRvMYnR8cM5UXad4
QHc8oPcbGNML/DCoREdGihQCi9YyDt5wn3r4dW0mIVN26RDCO/k1s9HxSbABeM+qOsC0nuKoXSd2
yJ3I2jzVPmvcuKQ33HL/pSSj0WaVqfFnIOerx3RrE7eCkI2x9r4z+HKzTdviJBqZhpCANQ1/ENMY
BH+Fovsb2nqjKPreCFg6TMxG0JXX6NzRXa+18ncIGNM7n1b5pnCjcJUfRnkSiEglPuBM7gf9w0k/
0hAAl20166BrTwje2YOc2vm9139rm0Zp+RzIdaAUXGcTrv/iXnNj1xiAYqKeUll6jfD514rlq/dS
S78Uc3oyWn9TDr3XBGJVijdDrx9kd67K2doSDkZxjYqUTDNtih+sxVgxjB7y+o1RjJeZ0BqDqsiK
37RxPln9x6jOP36NS6tRgQb8JtZH3X3CFzzqwbcS8MaGR3aCSnm3FRyOxispxLBsRq/GFVag0Cxm
Mq8L8zyKt7Qmgq64B4whFMffx1nlSShcDQsQNZKbBpBmTN1Z9rtxGj5UXglDtWHI/wsc4RH8jODg
O2OI5aQN9WbolsFBiL/lSdfajy5qXTkV3mgAswqCta50bjUsicIGXx6rp15uSwoIdtFEa/CKACs+
d+WuwiiAhuGIAgDRKKoPOLbxjKco+p7ZQmR4PWM7eLLQSlYxVDfjRTJgCpbNKwHpKN4t/Hc1jV3T
5J9RpQDGYF8F7Bc9IrVHY2IAENtqGSKYBbDtcMA/gDchj/85DQyFUbvosfIOlmunROz8TCe8TiJe
JGikufX/oPx6ib8FMEw/B1oT8EpVa7tF5Qlv0qHMiGdG8ryIvRyfTAdgLy1VJqct3gKY/s0a2TG7
0PyR6/PGlp/Z9KxiNyfJdqvZn8yO9z2blaJ9UvF0pvT4GZ8J6mmFjbKyY/+9FyBR9TB4zHnyppAl
H2QasXFUnEruTYtOKH1pnbsWoQBgXR22H3Xxr8AqMZbDfmiOFvl3dH+IoAgKKME21diLw0IwtDWP
JO/tck2HJG3uZ1AcWdbuU7wVWWn/FE2M+aR9EZUYN8lAh12FM7dA4dy0Jt2hOsQFzcRAtM3/FQhF
fdIT35Y+OaF/ikW2sVJQBHSFUP1ZEA+oFVnFsDQm5pRPcjyLjhNWq3SspnP1qxb61alwpfRw6mh9
q5O5sPPyjMs2hIowWtuMfCuEbbhLqscki2PfzzondhvvOjURZOjkeKot7Ll1D02YzfwFsaEXWSXZ
HeFToDpMmqN/bTad7WJZoxFMp6nFSzRkh6iE25QhoSvUJ2GNFiJk9S+Zy3BXsSjS6/gYRgXi7cAH
Rua/9DhEOTksfEbhn4qa2nX6ehPI+UAIDnkWzpnQXyRlaOCaMeCEF9MxalsQzrV/RJrxM9lY/XQn
RqXe/EsU5OEFQE9TL74RbX42JneoPYGjT6sOWR/NW89iOXQYDYKkQRQyd2+EaVzTmiDB3Bd0f6Wb
hcXRBKDjjqR2YnTjuskJaSryK4sArulKQfU54rAauH9pu+VOUdh++BkxTPF4DbKBqWKOlGSo6PqN
jAE1TpZYA/tbK5e4oboU1IAb7mHFzbXopdTYrzZ6e2lHwNuA4BtURZLgiMQyUSRlZynFY4I8SYLg
SIjXtGk7az+Ibj8o42FS1T+1Hn/mSL8QbnnJTPsoQSamDCc0n0za2n+vOxIIO/soBHeMVFuE/tol
qcePqBbPEuEaBGc8cLWKBDZBQ4N83a+is1TLF2kQZy95vxyC4nj+84WFwMhkIoLPNL/ImXf93vDs
oYQfSOKq4IprRg4aZvzoXUIanyFNfnNBBV9FM+vrvDCovdrTMDEdLZ1kp/WE18ST8eYoQcV4WN+U
uKBR9cF5UdyUTOVVJfUjhp/3KI5xw8KA5T0kIq8YLVIp/JMDC9GgNxb5hE4/t8qtCuTAcZpdZ9tf
hGgRQChxuFcHOMwOYnRib+vsTWPWmWqRABxoXxuNa0OyaFJyh3V+miFsFJxXhkoPAapDsy3ynppF
k1eyyFQ7/zGaqVdEzxUvNZrTGgFX/46U4VUjd1tLnAuotk0p7E2lgvyIFjAjUQJqdrDU4UPkzLcW
iALUR7sJDjpbffpwVHuOlwctnI7ELf/v4eD4xiZAkEhC7EgjVxbq+8yeFO4vt7QxIsGom1K6bel8
+Yubr2AyDbyz8fQsPyCVIugH28yEYC+b5DEKUVGxDyb8o/QgbINZQrgRNcFfLqi89YoJlXTOoVr+
K6YRu45DzYOvEh9Zn1+jgQWivXQ5Ve78Sj39CRErINx/J3p5TwbzuTGQ+zZMEMFC/fRTNnqz1V10
UK6ie6paZ2vFNjYcCXs0pxchqbexIFOYPcthePdSt7NNXpjkqvn0XzD5ZYUIOEsc3NOgH0YmOjrP
Bs5f22EAwiuGNFv3MkGCicDfiAYZ5Jb/Xs52zvOXeFWoQQaYNr4DH0E1XxvLecvU+ajzfY4hHY7V
ZNXeYe5BTQvfMchmrvX00yBVW0Oe6ZjGqVNU8izIy4jazJMy/bW06g9PDpyDGaRRZNLAWWW9xZcU
kltU3aq2/lKcaKvX2T+kwo9RpQ3nPvmK624j5h4rpvhUdPUyhsulkmVLozWcGcddypnbX82Vh90R
KtcFytPgcEEVRv7n1OXNmVDmTsznXKXMVTBlw/NyF/G/TTuom8D034YZTTRxO8j2nnVAkRA+p18g
K8ugFhZ1VwvCavh0ZqJ16O1Y9NdcH5tIpq07qY6+bmMI233PXSqkDdfKt97QkZIJbRvFh1HhOWo0
M9jIZPixcrz/42QAM8hZNQeRvTckLXc8wjHJ9VDFK2jwR0dvdhx9R+rwRgyXBBWUHOvW8nTGqVoh
kKY4BeJ5iK81WqWZc4gRsWGPt3IGAWijBYFsrhNlovA2+H5H1AompGEaJHELOkAEXEdBDF2l6V6I
K6oQPPNo+RllhVjCjyYdd3ZEf2y0iQkUOg53RH6K1dR1TAKLU9v7oxdGSCNypFRQEy1XMAUclOJb
qUYImFR9o7qS2szSCR0HDhM8fevA5DCfK4bazCQSw8vV6B9KLITrDOhAcDGZWFmkF6AoO+TMI0cF
82fCHt93DGRA3K6ZdijbCtxyb+Kx8AzhI5LKUmSUVHKU6AdaZbIHVL+JbGT0ydxvNC1mHqm1uvPb
zIJuFWtJfC1wBnqapcTTwWBgBnC0TEHHjvY4vJlOxwkQRE5m/CRJkuZb3Bamws6jlP6RH3i6LJLn
pyyuvlWTjZ2dI+we7QaujKVYG3XENTEV9b2TfYtpn6ihQ9krL5pJRiBsg1Z8lnGuv4wF4fRlLqLf
LDX0L6qB7BqOfb9VZQuCv0N+moYAR5qG7lIgegljPqROdHTkJiOKXGnlRo+JyeJ1/Itmhmylvry+
g2Fz0gro7hqveB/Hwwnr3TGzq/hi5g3IGo1DImpKJhCsiLB1w4D0nYQRcxo4/Ehs79peNdgGa6an
Y6B8UvPox/CBQ5SJWOi5JH8rluJD7CNN00m5vxMTnBn6pgJbd5d95Yki1nma4ax1hnY75ro8dv7Y
rW2LelKPQnZrTd/nn3JGlpsLxQIahCBpGoiZLGJE+kLjW7DJRV+Po9neAVAUX5UUwcm3zIXWqEEi
xsq076SBmtuIiYiL/Ar6n9q/aYJUgl7cO73bqh0HRBhgnscto1g+80JDvsxjflGMiCl6pB0xo75C
jFq3ssXZQKc6gFfRh+p5trUTobiS5EziiaIREEpNR1okNh96l27CrH+kSUUnryiwav1jSZZJA5+u
IVVYcg66U+28NzGkBYUl7uKf4ZaaIbTFT5Hmb9tpAR6UTAHn0IFkA5wp08d9joE+qOOPdgEsjIPb
avZzhTFEa6aPnI/YHRZ8E3J8jIJ45EXIEcJVuYpLba2lTEfMOb1oUf/wFfDhXRwdep3YzYBgChiP
Fv0Y/MgMHm7XY3+qBUsBUXKis7m72fq40bXi4o8CuhLiW3ZN5r4p1AfeFEqXkJZOtPOpNyrkzAZj
g1ydDgk/ymgZJ93PD40ZfLNLndiWZdegFWzeCwyUNTXPkGcYbyq5m8mOSjPl2UDenJsKYREDMJIi
hwQ2l15YyhdH6fdTPL0yZt/6Fss/abnkFQPX6Jn8WMa3sLIdppZrbaY/TSIIVCDIPonME5kTSBUo
1aS57xuC0OqS6I/0EInmRbTxPkmroygwQMYs1xQVpW+YtLeM1NmBuYoRMVG3wYMhXJh769zGCLDb
9NdsM9rDeTeO7ZajHE18cpOV4rXVsOuq9Dkf8FlBTihhhDkzG09kkCnDsowR1tpxrJdWyHbl4Npg
YxOysolZzEAG1Q0QrYnR95vZYLlnqDEUpMio98EYnwOoTRRRgLMILmAizO/N+MRyc+zzST6dkA3j
FpCAYvFl9mpycRr21rghQd6oqDEiv8QyGw/Yc6ERdKa5T/gXyA91vBI7oUT2SBwkA4Ik/oy76jtu
p+d+cGYo6zkVbsT4ewQf6Am8yokvFkijrA6ZqTIgdOiTHQWeMOk45A8xsJGJmR84wD6tEWxoxSBl
HTZUwolOaTjr/mebmfGhKhUw5aXDgjNg/CotCZ3bJ0inmpn99N2jbvmJUFBxI01D6jLZ/ek6W3Fr
U1p7SOhYPHAZ0LgyplQT6M0cVV948glIgWdhoJC1nQ5ajY3jSfTquFCtX8ZoOFuiHtdGEaGqKkMD
LEbJ3mMZjTORY9rzWZskyBgmrR63cWq0m3Y075NGko9T+Ru7r3VGriYBbNZ1JtQsqQyI3TQ9eoqJ
ViccBCVdFOj7aLIvRj/uiFc6dLN6qLMMQ16+5GZPRztKf0fZzWurRQLO/010B6lhbMR2LIxuFWI6
1mDDO9aPnajVsyGoDouy28dG6WkkA4FTSAFLAJ+vDYvzKCAsGcFYZ03fijndmmk8IdwJ0Uww4WsY
s7AdRNLch8OHpicIsuOnmt/yWgVG/GTAdSlD4nHEsNcIDWWrLZZAPd1mR1Aq696Qr6Li87GasnTV
TAOVTwPUDNFPlTB6hUfvBVl4Z8RlMLOmPpyj+JrU3LPtwJZgSI3GmynIGb8ynYtDhEK+gaAvrjmL
hhr5zGC8xFP21okWZBcHcq05BzIafpOeuMoGn6ff8DfG8W+upR+4IJ7qRjvOFeVWVGUI5iacfp3e
4qOMJ6+oO5I50qUH3xOQcbc4Wxb1CowJeC9bKBDmsqj9x9/2bmT2s2gZaOACN1TnV7AWI4pr3YWo
Kw3nSR8J9tFavqAWE++qsLTt1BeXaGz2iaocAcuoB2ecfqUwdh1rYkIWCVxoVG9o4m1t4QGblHTb
LJNYJQWJznAYY/+vPUfPbaK/JMAPWyPcIx11sd6jMYv/GNSh9LVewoRALoVsGIQL5yYYP7Wx86mC
w5tuIFgzgXx2FbZyDaJvkAu29O2u1wuMPMXJgcZCI8HHw3sctLCqTGuv98oWPMoXqUAfCWpfzOLg
y3xoD2LscV2BNZyRLFm68a3qzaNYkIIVuzmSFz/gi2/ntNyMlsNevgTWMwdftSTpg8UCnPHPFlXF
bKl7pwPZJtt+ixWiZtwb8qNCLW5zAQ6aORclWMdsuaYM2jGKBerloDHN/f4ppib3W/WQ1wgpqgpj
HIoW/5rNU8X4LjZ32GAYoOOoApLigzNeJFaonBgQ846uzUp9tYguyVhImBAW+jzZ9pnC6NiQF9My
DC9wgl+VCpK5/bZtl6Co8JTJejdi4lGRrwaO+byMPIxZ/Z0CDQNj8tdWv2YUHvuou5djelVHsEaa
ja6XT2mjoq9V5/TDiJxtjuaVahG5LiDdEP5uBKbqNyRJtGd4pFfoY4ZqX7CScEzoqTO1U2pvcrS8
Je4YOXHOq/lLr6IXzeWuJPhybpI3M/ZfZtPwgS04T7xCkKsJHUT6KkP1kjKzZqcpLlWm0tXSpqeM
6KK6+SK3doFSeAOdwJBmH4WFPFsARuB5u6adcahG+RE0JHPMDCDTKSJclI1+Xn4pU2MxNFdgsjiH
IhbwdP3wFBasOGSySWLKYzanDMDR3SmrRv7mcDMNNIXli9Kh3gUL0GPU1ORnnw7PVTg958p4p8vl
oSiMF6OyN7XU36yYRDIFL8XA3Vx3pjuPwlN6bCet377qnfHS2OLgy2nxapIhIzzm7D82p59Qwa1L
InaxpFkOcqtAHfdaOm1Vshls0s8QZ6GdbvapLfGwAI8uuJ7KxDkraXMoG8PFJnUIobVUWXcAtHQa
6eFGdIHtEkWfTPypDkmWRJujV5kidGrsAWDDE7rCYt7WOF0DZzcbNKFWaZ6djkNvVBo3ZROjapBv
chR6pgJVttD2gc+au7Jdw/bvJhEw3hShRU+N0jURUwyacdJiKuGJuybK5p3kfWjJkxtT600PAVjN
qMsJQgKy5WIfcvHa0K8ZazOoPrATrrl0t73R3JeEWCv4jZMHVnacRs26M740Jul8KJ6PAl0LOIZ1
5roIy2urdIdSBdUS9A+jaW892zcVo0IOZaYoRrBMdBHMoQ8dQ3EbfvYQDTxjKXY9EgJIFmn3Q8wI
fVB/8PZtAkCemRNwTOW7viw8XWNuM14jlFk+c54ZJtAMGbxWFj61uXVqJPh1AJcdFUNNCAHz6tGO
Ki+31F9GS7St+K0w+CqHSAdaNybRL06+R2XmksA9XfG6JP1oMiXwiiR682MMrWPIwJZxMTOmgQ21
JZy7WjQwgDGTjhXQ5JB4JCcfvoY8D68ZIatKXHE/TCQ+4HtEW4oJdaxnUg+cr8qqd406evk8fWQ2
a66GP4KFFD/nkOqYkP3qHMbqXkn1e19CORimAk0s1Y6wuLcLBTlGWCnVHX82tAcG3iRWBmH4OfUJ
sPSMUTJ8Glcs2dWlgn5TKXAs+THDljAnSqWUyk0z/GuRzlvMXReJ32cFtsLC7oXGNAFfq4z5eOoj
cDMFWrs0qvMd0Ke948DfIs5cNAhQFbVs6XkgNKL2L+1im3XmXsPasK6BUo85jkStTy41z91GU1gQ
9bibXS3togO9+F8Wop3wuzzYNkOi7Jgzotqz0p+472+M+qgZEybRlVB7gpAiE4F23+6CFOzW7PdU
jFlC8mBv7EtUPm6ByXxl8mytdMHuGstLxdi4tCk3GOFXCZFQAzYESuOGYnopKZC3hSQAJe2OKlfg
6BHlPlPPCs1r9tZW50BsZ8vHYM3qMXslxH5V0YUUFPhDx4Z9gd8+TQwwqSkXUFGHIH2K/yrW8CBi
fPCOfv1Th0cwXhh1fzpyrZoKJBd3tnGHAwZQ4Oo0N4FoivA618bi1WrfCVbXYbzrzS2E98fApzT3
VnMAgNNPDzLKyvJCpBc96ITTL/0chw0MyFmyyzqHBndgSfjipVQRTL8nupeGP71yRhlRwfMlc8Iu
n4L6VUmXf9opwyvZYoYGNb3macI48gCUlZaUvNbJwu+QBiG/S1i6qYoSE5ZadSmeWWShjlBTxNGu
QngKSEdwhgEFP4InT4TXWDAAYZqAoV1oqGpW02064k5JOM9fCYeU0z6D0wqVxNgR3BGk24pNYb3p
TY9PvtsbBXJcr6pPQ7iL//EftoQzTdsZz6K5LstXdv7TYozHM7szShLEN611jNVDgBvX2g2nCGeH
Qy+wzv7geIIUNGiOFLcJXYDAFLo9oaggaoziZJn7FFtqvCW/hF1DmH8scQMKdof4PNTkor9QXsak
9zn/zPjF6JAgP5ktCPfoCd6SZPPO2onIoPRZXgTZFFSmCGIMl0qORTa8Dp1I9ytgMtj3XXQNgETM
3w1hhawi9E2KgEZ3yTPCRcSvb9XUcyeQuxacBH28m2TiJczIaIEa5zJF35rcMs3u8pXovTAbCQ32
KvMc15/tm3zWwkuo3shlH65srMZXM13zmnPB1DsFvXzEtXUKUZmxMcq8GZPbCN9hA6o2M95HwgGQ
6zAtqDNYqw+4WmlyquZzexWYHeC+VI+EM6P/TcxnfNLrtsR1Lmr0Pmxt+Etfuuozy++aeVEtdtrR
z9ihnCvPfszR61oRChbKRy8f3VlhYLc2Jo+YJ43dIV656A6e6mEWZ/kzQFFEQK2jSlhXeKJBwE20
hI8ct3YIT3ydPFg3zWAt74O6Vcuf6Q03FVdClqH4YyGFBZ1Rltu+tI/aIUoWkvRK/uvOJtdYsUYp
ZfBc7/N+xzoFVIrau3x74HNxlrNFEGjzNryN6l8DtxQ71eg2Fm5LAkQ2cMZwd85gGhGfkrUM3gYP
a83t49HXN/lGQbrqjj/Oe4EhguZZnhEGwUlmbuv8sy68I/3v8h6+CUgiaNC2iGk1Z9XdfdQsn6yY
KnCrmBNbF/0+1n7H3oorOGagNarPXpqvc2PG+4xA2q2JZhtFAOCy5+S7Svbmb/7A52Vnl/hpudk5
B1Gn8EeST0cE/F/zCo5d2ltoQPlfSOQyVwHJqy98WUiwmtYt35AEd80BhxhbtGdS3pllDRYXM4/z
YUDh9aYgU5ldRv1x6LWo8JCbWEgtIf5uFNIhvx20PghZeEUueLwUYP6odQcvhs88YI5Ei3cMv0gh
MU3QXy5RB9TZctqkzwpTiwe4GVBKpDU3issUkyTHKtgw3WX2Cn0OTQ2zrbXN6h8E2y303ehUY9hU
jzzwSvMVhQfa5DqEvr8OTywPC0+i64eSXRwqQqSrz+k29jsjIi3EWyDu3Zp1OIJfHg9KJVXZhQTT
S6TrtOdHVDEULjGYSqomWDxILGBtzSu0kJ/ORxBuloAEwCAJEcYuTKjmDvUeScUE8cpDm73wtTOv
d9zM44mbX2TBu81TxrwTF82m1V189Ka6mcK1SdRRjoPiwXxEPJTXtuBXOMAEA9vKn5zy28UnKPHg
Qp5Sh4HvVm0uzXDSk5sxbcsfOKBY2gqYTSiWi4NOhoGJjBQ1zSo99cvfrJcnUkpL2FdgjlY2zOrl
8VCGFyJK2A7w0gfH8VsSS++vUUQbMfYgdEkr5YRaCRVlH7v5T64f5Sd8siTZpeZG4+kJ11jLkTFG
39Xszu/86WD+RsyLkdf+MK8Btle/okNrjH1hb2ZE+99EIKbjeoYEcjCqnSOf0BsxPeBvTHhYpqX4
pqRniHgym508wW0uKd0f+TvWKmyR6HglNxJXTXWi2FgsLM0+7C+y5ekQhMLI7diTE1x9RxA6TZRz
QDVtz75ZL7wohngCbUrcPLLr4dNS/hVoYluOF27uEyC8TGIiW3jJqAxY+cWGx2jNunZ/7IcgrCMj
kenfoO817PG1/wdRZWt0NwUR7VJ+PZU0bDU+Ahxlj6zaWR8EhHkkFmZLkuuqJwxPPYvqReMVVum9
rqK82g+BXJd9nOapIXcesq5bjrqajBkeq2yhHDOW3HbD1r8QcbdE2BS7FlwNam8fQSSP/k31dya0
w4gm6KOxPybzlI0HJTtUhlemp4lm0UB+xDP9peEMtQ58PvEnazKcTViTQKGRD832qWKm/0/DEUML
FJFAWWwUcuBKeQ3QovKkl+rdIABuvOdiP2pe2K2y6cAo5ymKdhGzfSG/NI5Lo7+a8XGKnhRurnb6
bgT59N1LawvGSUvSgUeQjuV7IiHc6pifh8MSKvEsxE8Fu0VZG+x9cIFmK+2dYWP2pr5SQZi8ngCW
z8Ffgg0LZHp74GEo/8C9lMFZ/mMkljMQxKe/0AxWKmYCqi2mVK8SPdQ/Io+qYSPDA0NWQifw2i7r
IPr1if3IqmS8n7n1fXg4fwow9eYSOBvr2X9qCMstT9GjaDaQrQoWsVfHfgrESnYoTlc8BBg4WuAs
zbFst3l1m/eg1hO51+dLkrkifcV5qLb3HnbMW+LvG5sncgvNTZQYWTfKsSefCgET6MvMC76ZbU17
bH85RexrN220N808/sfReSw3ikVh+ImoIoetBALlLMveUJbdJufM08+nWc5Uz7Qtwb3n/FGHRYi3
7zVL9qLi0ZGlTETIbzQTgbHMMUxMK7pjZh4vza26fdJtYBxMbZ9Lu6LeNp+YwlQkY+QUwDME5K8v
iQZo5UcxfInmFYF/2G4mht72S37OPtdTcpWtTamxEW3jjkf02pMlEz7q/tE8+Vm08scgNUT8y069
+j66CUWD6R5qR+MqXyFeTha4N0FgIfXme6DtsYUC+LdQH/KtwFp4RI3KgGR843hRvg3/YlCRc9Qo
thM+ym5DmJ9cr+XdnNpxS97FnghY4TdN+aH/NcaKx+MdvCdgkWOSDOSNOO9Jolgo8kF91wfPl5Hc
8/JDjc4ZoiCTmPhNn+wVDtiWXyH7LsxjZN7rw0QeDUeNwpTFz8ZP3WFUgYOcCMqhW3B4+f+qWV8i
BlS1XZ5uq3ZdCvVCepjvrQJ8eZcbP1CA3CxUS47xzpR3hrrBcRgVBbJwcn03db+XOBxY9BMCP+tj
B1mfr0CMweAnc4UwXe5WhB9HPDL6Z1E9R30z0iQSO1SiIlUkBkKRb/iRUm6jHh2fRHKhm4/3PFwy
N5EvUfb2W48g30yo2ugRECBg2BYyLUIGplVIKoP6i3ObtgDITm4nPBJ14vXfvXVgYsYihaZ9wGg7
o0Mkb8ZGP5qh8rWwBBz1CJOxLamnQtvKRFsiFAerCJqfss28SN4UyOKnuX+GWPvkeD0GW2vGfgX2
3j4LkJHpGKNJ675hnMFfa+iUFQ7jdzabtIllD6EnXpZIkU9S3S5Ka1k+8AszL6P7hAohNvzLMF4E
dvesWe1GA1sRK86BZK+9dxA6KK45qjrl15APZYno3075l4wq8o4RvIHOKb6b8KQS4U+HhTFtUuQp
CAkAtB/WwzCWNZLRgkvai648WD3OWzJyuF1kmo+Z3aP+qw1e0JqEHekHi2Fwtq6GdBvLA24o7Z9B
/AOGqDWnVT8TBifu1D+I2YIdkMRwTENQ67xKOrtjm7nppYpX5B3jOoDn5aKRIjfnDUc2O16r3CUm
i3lMeiuuVyNnmQDULJBi80dU6zDzN5xouzW45H4K44wfWcap0O4kmiio1ZF3E1UcbxePO5cP7NT0
eSDIYjjU9tLEXCZ/M9vKhsu0QgZT8MyFv1lckdVPnS/9K8WNaUGOj1J8UH1+A7pXABDH4xj8EDRC
p0AjPTrrYvk7nWEfyTo7thHThnuTsfv6hGz6xV0MHwXzVJHfjSpxGklaNuWNOVAxttV0IEs7QcAs
Ta83SBZH5HkTovXuGKU2vACdvMBtKjVb1JY2B4XkA/9ZYM2ZnEi0FWmVRTZzoXCnmGvB7PpWCwQD
QxpknTt99vGNA0oNCXWcEMXxlHSLwt9n/hd1q4htLMNOm0OvEGUEe/YcuHF59sh20hjNiFKp9oK6
mX7kmnywbSJsRmYOelgDmwAI88oSMbeHkXsS2YN2VZVlxAcsvrC10jI81ecx8QrsRIFEMo5dZrZI
+PiNYi9z/BCBlEVp18g2o3kQXUBc+uApSgcqPXrlSLtCI7Hm5l/gVMDXxOsgyAfU1zuMvWLqoQNd
dGCxTvMBhCQ3FqYkwmdzO+kiIk4ZxLujSAk4gn0g0cYu848RbLOogVOVkMF0Ygrfj5GnSjTZoCmd
27+GMsGs35fvWMQr9PYVTcehrE+j4BnlTco6WpdoUhrcYYBN6spVkn/WoVcztVAn60p9uxiItX3r
mAd61YWZCIsSUQeHfq4Yy4pXpTKqZV61u5RmQ7O5aQRwWfW3bM3cF6SyZ9sGwQfq6fys+l+5Hx0V
KfcCSbFL8EmTdPaFblbnKaa+e7om6rehmfabhBZLAdVJutdb/ORvuzKSILPGGPir+ZjPp/cwedHb
7SARXymdVAySEZZTYkpbQvnwrMx4/oMcR5r0MOruLyC8LZ2OqvRdjQd6hI2WvWBeC322Thl7LOhc
61B0XmBg06Q6Z5DtUsTuHIl/Qjjzlvk/ada5dLU7FsVzcplcyulYKuTv+gYFTwVCRckGBlvoyode
qUe1G24TcZGLJq5fetpBG09nbK4886zaZdch+K0hoMQq++3Dcp3kYcryrX3EUUK7WZiyPdD1K+n6
lxhoD+KcWEeTx4iYHsWN6jalvJ7JlelN5NChz2lOjFFb71Lz7aEPH7CYNDMNGGknWf1UBPEkFP6q
G9tkq3ajuFS6AhQEqK0qyx+xm49dR9iNZdIbNQyKvIK0kx8daYxp3KLxp6EIMiAPKUruGSHPk9l4
7/pgnzkSP0uySJA+pXK4JYTuJAz9SkDMrtUZeSKNO6CpCIDrxXbb8RRrLzQxNHSTMABT9TOE+0ws
ee0SB0tTxS1JxlSVraaafOBNToosFhFMwGmdL0bA9jRLvOgtLN/p7Ya7iyARx0e1PInn0LD9VyCJ
u+4t0iULAfIW+LRZlyqdiUf6WCQJGJMMiHk5UPo0td/xqDkzeQwyGUZ2nX93MCt4B7VTLh6E4Wr0
d134HIRjKrh5Qk3NGe6+0o+huU17p0MH9c7G8Vg2yuI+T6diuszxKopLe25ujb9OkKOPxJBn3/RA
IVrayBjGKAIlW664JOyBhd6vC8kivx56FRED9UoQKUJyiljHEnFF2gmitGcDrD1S6brNoFm1o6Jt
c3XNe9wxFb9/MXeEZVIiovavk3Wtu0sa916uXmtgtNFVqpU+bRvzu2k/ZsEhciYS+HK3hHlHohOb
IrEM/zDTMxB4YQeA+2/YaejBkXKJPxYqX3MtkkXGtdkMhJGt5n5p8c+WsvMpYjXitV7RPbICee1X
1TcFflcozHBBe/NX9Uf0y6V8wgERHq3vq9IVBlc9I7QEgFmTA/Sn78XNeNQ3w0UTF+ztX3G8pJB9
hbF63BQPshfTdbuKPqazdi3X0g4c8USolt19MjfxHuuf1PY8/VuxxZtgLqsXykB7Ip6CUks72RIj
+0r20DtXsno+6IF3xS0h4k7xh6bIZmZBWnEcHoaylBmAl2iJmr+wcUKGO0qYMopU7eIP7ARcd8a0
uEQu8UXqJ+2X1iXaS+o+I6Ig3vYvHdhvZf7E38oeY99ysPNLZtOh4BjvaZEkwXPrKPvOjk7lJf0a
tuyJKywDTnz1b4mnbBFLbboHzhfhaIJ4bqo9WPBd/a1sZcIrwqU4X5Idj4SN4NY2F8BCu2kv7YjK
W1JiFC2olgcodlU6p8Zt/ooI4LmBL5s3GByi5QEkglf2qm1u2atwMn7rJ12g7Vr8R84xx6O2xHy/
xvFz1TwwpI/4jC0OC/WhtQkWXJXlhtkLq57h0QY2+Vd+TAYl/5uxd5sBbaCIPKlHYiSblXZm/KND
JSfyn5y6n+BmfMGCLjHm38OraTf5kZ6jTbYmDO4vuEXTanrKq9rlJVsVe3FdOqSEZ+UNcBOI1j9W
p2E3rMyFyUihr6zN8DvuwbhJLuVccNt98Rmhh0dluB1ChzaynJt2oa+KDTXfNm9otywP1QmjxUkn
OaNaIqxcG1vqTDSn3glXZjK+1mKZLKXDO1rih09be8Ov/tV8cs3v2r35Ux5mgqFoIVlQf2db9/gg
wUCCHyx8+BhH29MweRS+QBU0muJoYTkDUoK7vD3Hu5qMbQfQmeAOtCczH5WLG9Jpd4qNOjO0sS0u
rVV3z7yZHmg3/6hs4EZcs8WO/lKdLeEwPWbmakBRRnC7OUQXOngchstH9aMDfqxA0D4ob/yZn4Un
uoMTfup/03ezrPZQEbBe5VZ4CPvA0b/GIxCMM31FTuSFP2T6urON6GzFaC5tqrW+TffFtsIstOAD
2ZC1tTEOhZc9+nVqc/m6DFP8pkvaelzWLaC5+MU7eqAMx47Pc2wj1pa9gCt6F9wkp0bbuaRme40I
GXYdduXfyAfupL/dhWJMRwYgrb7n57gjPAvS8su0f8yj4iL49N4qNGd2rLPykFfvShjUQ1c0+YAc
i4o1dYmtUV1rl3BtnlH5zU+Ib/LenspTuQYHHtPqgiGeOF3Fi6jF9EizVFaKLW15NxCtbuJDsq6d
caHZiAQQH63yVXgl4cuj29IJ7fCPiQtuESZvI7jBLbulD/6ii7gxOZi0VbrSTpPbeJXH27wvn8Yu
XwN37NtP65fDHBRxMpZ0Xq/KXwB4u76O6/KaLc1b4BCoQYo0Amg2tru5prX+791YsIwcy6FoLVow
uq0AizAKubzCJL4e6mN1iRzfZlJkykbKiBCis4ef4WQ5vWc4xNL8Fh4GqWd548ECQ+4W40kCptul
6+SATWilvYhK2gInev4aoRSy7AXIp+50TvDmZ72mWibe8LZJr2fsNTzHEt7t/Sg7gsPnBBGK3O+Z
ftWLU37VKOi0A5dZg944IMLyhP1l2IWezvrziyklptTU5nnmpmdShSP6MvjjxJmEjppvy3VRrd6o
1ab/aPq90T+oHAPhBWz3b2Ad0WbcRv8KF0/2V7DHvUso8oXh2bTFI7A8qxZ/8DN9tVt1bRiLeut7
fFvAunvhDDzM4kz/BUp0uIXl4KUeP7r2Tx5WsgyxjfEY5ddZZHl5YeA1Imfk8zhAexwIz+RDv86r
yKtcwSmBIRn2t/raX1N6EbgUinGtENfSeKQPzRuc7M0jkV0uB+PJdcrGNhIDgt5Ls+HuunvHiyY4
iKBk1VE34gZPPc0YyLY4hqi3w1AcgMGu+6124VnLt8FaQt+1QrchEpbEfgeQ9MfHSdpEEDqkNW1y
p/8ngBb33gBMLC1TF9T4rVeyJzuzxwqwbBE65Gm9eMiXXGyL/mUtU4Ds7+Jmkv68GR/NydhQqxhZ
SF+WyUVpnHJdswQjIlpmZKHqe91wKDU/4oRHssuRJ99QzHukQxPsXe3fECC3B/Swumwbm5SQkIcX
8NaRrwoFIQsIuNXsoVlO7sDKAKPMym7wzaEI4P0sDuVpvDZfOuUXfEumI/NnhIUKqLOX1/5OwE6E
gP2Vf0jb+DoAGy8H3geZV3+NoeKTFbvrl5j2rb/ul6URt7sMbNt6qJOA320uhoY2D5fFN0JSgwV/
jXbIrRTPkFZj7KSu9i5LOHDI8chs6nN/4MoAP1zLdvvFusSbOl7LkwVv8a1JkGALmYmi+x7SxeSg
Qk1P2UPdBMEKZUOMRBOT8CN8/6UXKqUydUPcKOsr2NoiPxbUHuyHe7FEOXf3lYV2yI/hUT8192wP
5watmN3hu5C/jJXLeQrMJ56inZHa7H2X9jI6wRLkKnRVF9zmE/nKutqhCsYJ5Ior9D+aPXnZKYdk
XlprHvEVacjoSVekVffjsnRHNxFt8aPb4rOc3kPTgkYTJoJ7uunWxa0/s+reOq5DOke5+B6S88FN
c5lX5U45hvBGK4ljc/YGZsdlwmMxQ67I9Mwvyl/rg0AWP9xMyLLO2cUgyonK9cRuzlzypPwcgQEX
LUPHRGv0MgJkCZbsvS6Y6bzjdAYb+mFYWwoecam+C/XMvVLs6al+X90KSMOd+cYB1OHIE1zeh43m
mj9kd+3eJS549W7jwfzFf4ZuayKtcWdcwheHg+ao9Aotki2x1Ha7TVfEpaCjYcr9IrdwpWxYv2ST
mYOEPsj3U+lmtooU2eNBmO9AAyTzkCkIc0bJyC1aU5jksUtHNrZMzuOtxbSyLBQHRCADQyc8ZGHR
BLaotqKLqWDFTRi6wqm943lHp4aAAmMD0YISjPqCkHrpI3iPHBxlaxzMnkS58d5Hd75IOPmodMvu
pO4sBpv/f+eSU3Mm/P97el+d9REf55Z0ITSRzBgkmi14CEno4jNajR4HSEZPzLsCl70BdhUwyv+h
5QblpCStm9/omc+u+iLoR+BQmNOXD2T4juWEDUX4m53Fif8t9Huyhf816IU1HHBMg4kdjL7eWp0T
IkARYQ3sfnRHYwdwTUhvz636kYZrUvlhESGcog6xnR1zIN0HqBOvPoAWt7lLi/D0nEnHhYbP7P5P
+it4n2+IEslOIYkAo0PJyctCtnz7AujWpkQpPM2g2rwaEuzRu7C3S5a0EV0o6tWfjJ1VvKM7mc6N
jv7UM/J/rqP+22f+xt3+JFQ5KjcjRDwee0O54tJXaWAl99Mwn2KzjhBIh+zzSspknW14oGuAtckv
Nh2+IkUieTHjmpTp6DLHdV2DU8FfaaWxAD3PL6G1BxspBrBqLBwQKIQMaaO0pKRVCw5DfvEHl39M
o1ef/6CTn+jezP+kkGmysLEKlfLeUPHQLfhPJ4SxlfIgjxKL6i5OT1FzaMZDNJ2L+Qm2s0xzLxL+
Eg2RmUO8q9CThSy4ZsUFBc+GJBwip/qwGtzmcBEa/deUrGnmSoPRlqbyZ267e08SQdZcfYBhNUBo
kJITImVuQspWRSlnJ/y9FS6VNV2DUSejTFpkZJT1UIjo1IBT1WeY4oKYTzIzUeMNNesWXp320EMI
Ug7kFmL9KVKWt7CSMcRTk+qAVxhElAGdo2bFP5NobAqx/LKU6mueAexqK0OvhPIwkyjTxny0DcVm
o4itK79hUxQygUxXwGRSyGpSUj6BnzYWjqqmnzV0EohMLKE8KA0hilOCTlPslF/RIPfLGBVhRfzp
hcikZTPKLjlSvKRRJxxo0lT+UoU/HaflISd3NKvGX0EkJFGIcBOE/tMsm49cpJVZaO+9T19ro2Em
DeWCpBOJJIqs38XUiJa0JUUKCldNq9ErRvq3kUH5FubgFii8FqM6E/o0tVx0JioHZcicjtQWPwyN
b72GFROnpLPpMsvtqtevPqUaRJn03Am4x7SWkazDBTJhyVQb7SUMzRsBlRB9Ui0UDaeUzx4TP92m
w0YUhXOsc0vhjvO6CeNWPU8oTnyuY9OPNzM617EwKag0z4mavjIZNMRPlK+efkghbs9aOW1noor0
OAD803yEoPo0IpXkDCjwvB3SUC+3ph4Sjdc3dGJH0FaWtUmoUPNr8xXj9ZUoUBml/p+qDB+J1JPm
LALmxsKVQP6N1YDMZATAvON+RiRG7/evR24dQD4F6D3SuSK3ERw7/Go0DMMzIcKtKK1H7a/kY2qi
vz4gR54LXejekRNg/tq1aFPKdAPOqPYYqtyYBSGcKRcuD1UMM5a0GtjLadLY33VpkcrKeoi+lIBu
pKr0eqsnafOzo28s0l4iJTHtaHnDqCFsJZ6BxK9oZsmA6wzEkyJ8ZSZXYStsRPJ6ksZCFuljeq/w
CfzGJjABlogJpiNpYLaqd44sdjKNrxIn/CSbhGmZvJdkn2gGr0fhosOmoT0i4ZBFrCscbIykvOis
jXD5bXqZoCcRRqL0BwEGxUEGZhGDraKxNOrZ7mMq94xgmSaeHvwrU47wWOAUrq7JNDLyHLLK9KZ5
W0grCfa7FFEigRmU6xhPhgh3HPgfNUeKDIsSw54IGRiW9k0o0b3y3wF0FgF3fvWnmDEfwoz3QC4q
t6y6o5GQIlNFSrFEwvys0hhWxDxytu2bcfLqSdgP9NNjfYt3mVAdFV2wW7ndxk2zlLTwKo+IRrks
A9rNsix8Tpr8QBWJdGL8KKXuC/swRzezRWp+tBUO7vz/UinYBu4A4O5zqlJoPBDBQCztNsci1eQi
VdT4p8dtMpGIaK59ZhKf+EG/0xiKtnl9IE1YzW8zieFWn65U0j9RE+nB78ROJLxPCTSnaWh9G2b1
bfACdsZPgE1II/2B0r5DpJK0xWSDbJG6rb3k8/73CQV9DJBhdUirU8UPkGrXmiJMFP8sxQTYqtoJ
51TWIlyB0k6EzxFfEXGo2GfWesJ3CC89q/Opf+fpknA7MxzT8A0Ei0WSFpdFGRpLQ6AGuq+oyAMV
K9iQY8mrDBQpuhfo2PdIXtTyfY0fj50j7x7Exa2KUiGlZ+2z3PjKr59ZWx3RgajvJRaRFLpt7qg2
/kkLPMWcAsXjnYZUs7YlY78M0B8mY8cJzHReH0REehG92pL0GXO1tjV3bwbUZr1x2+BeKu9r8UIs
kBArdpV9KVADTGLZvW9Iq2DFBRrUexjXo9ijpaioV2d+7j+1EMt3exdhDQxqrDuRJzZc024Dl0h0
53Fiy8h3A1ubAhTN6yuHUKKZQqnMp8Q9J6BIlpRNBnWV6o84QaLB2ZIM/2Sd+GTt+CZmS9Sm72py
7MLsukEFMpECrrS3BIuIwHArGN2XTGyoMGRLRWKQSMmghu8Yr3m4ScfiJlG36FuyFw8ICwq+FgW6
BP//piCfqom/JdBDoDA5/BEJzjXi88DIMGo9evu9AAZF8gJY+FphqzOK+tiQwDgGOQY4YiAhGsfi
NPUxXqGXPLsSsjgh+IwUQgvbg9mSW9HtyWl1xIpsMfOZjoGNMYG4DI33bgKwSqoZ2zP9ZSK2OLUS
iB8AVC3fnInfO21Nm2g/ryuDGwcysbtmcX0aJnSoGELKIPwyVcYnQf+Q1Q7PWom4Qov2CfNj38l4
4fBLHai24zQSyA18y/oD/GWJ3Q4SJH8+kMIjB7uiZOHBqow2N4q3xWhuymR4SLL1SXSAG2XmvLAy
bNNFBqQSIh/Lo0ei5qSdYcckthtSEpOHFyc+2cvPaqC+QTMoRA69tJx2RHJc1Xz66aLypWrKWso5
m8nmXpDpuDXKXrQHq73VBs41rGxqUH2ESf0afNZJWYtWIvNlQYBJy7YwD18Jqod3JmtOwwQ9CTQ1
iHnjaPQjlsBHxHYg4qhPhArQT3uzUAZh2r20JGOVIYhr3ERIcXeUhCGBeVuCdMINJYVszR82oFph
p6sjAulJK8I0e+jnnLf3pYV/taLuY+jdEse8NWq4XhnDyNhvy08CaZGmVTbBBezF9sAlwpmV8xD5
Mc0CnkGLUWr+zERSicptTBGLtpxWbBwVug+8j+1F5QMMVlO7Qa6Bu4NaYJou2m5Vmue5u+rKJfL/
hdRwcaERngnZqmHOX4PXEvc7Bhj9EWYRCSjB6ED3bVTey3e/NgFrm8RyaZb3kR8Be8XHCjew9hQt
tEcuAX2LhgluZKRFLTofyeDgMyVGy+9zpi5Ig/g2m4dYPQYgzkxM8khu9HGCR5qtDzKJfIVYIsqR
333zw3grAoIJMov5Y9lNRH+eaFljSrH7ElnypvF3ueXStICHooBrRGs73nIO3Rw6Ut1kTz3bEHM/
lLvEIod2GXL9z69a/53LTU4QK1v9qgI+RCEhAx5/oy1oww0biyE/RjIGtaVQrVTtmMAJwCforkqY
jEmcFW+WrrsCv2cQ2KbyG5Guj8ZUciEN1Y7eg8RJup2v7Cj6dgx5qxV3qggWbUGxgLVVhY9avSQT
Jn9Paikv2hIkOzR/MiBunlHqiPIl1FG+kpuU8/hAuJBFZXEbtzPZack7kNZ6T6s+3422lMZtL3xh
unxnL0+rgQ+RA3NCi6sNHuKjmbmyYuiBoguhDjjEy58KoSYb5cyWUHgsMg2Zaqmf2XlxlKAOkl0U
ejLLU0a/KeWLeLsx1nw3BBfW4K5Wh+FWtSkutjGMLYb60KTqkpUJTlkY/w0ho79/iAI8ye+JBPEN
1bY6zwK5HOMqmJ1MvmWksW4bfgwGdXY74lAW6POUNUpDnulu4s0D8mscYTwM2tYYtqL2jiclEpmp
Jnsoa/Ev/iLaxD+jAlZDNDfkhK3VTbifnxHqoAN2HivBPXXA0zEdyO2RQahRVSCDrLxk9gjc0T1c
VBU7NBB8Rr4S2C8fDz+26s4npMaJi8ix2yDGZrQ0bPMv2+QfmDqoFkXFRwJA7PTlZXhpdqIjkXOM
xmulBz8PGiDEppwOMlPEF95pM3KptsLCYAZYExbNb47oxWaT1V3+CECayccI8kp85rxuSC/DN41H
iNanRW25frnMBAc3A5V1+5TmADzizXL6DE7dQfqpj+YvsewQyfdoz7cjnAvEhvmR8raz/ld2JE2D
/4b/EDBRNLVDk4k4Yj4S69Gus7PCNetiO7IcyR2f5N9qtnSSyKwEo9gh+QYSnmYk819w3nO97pl2
8vRLEI6ZaauZU3aOprmUpc6I+Omk/xsoIRA/82Qjy7u0YAxcGOLmnVrFuLwY9zI+tqUFX0MtcEbW
nAt1HtgzEgLwFEDjL1q1y09Eg63g0KaMQshavOUDo00guiR8Z5QTEi9eLah6CoiLXHHIBplHjSB5
4xtO03cA6ebtbD/U5DqiLnWKZyg4UbLLg32rrepkE+euIJxq8Ui9OWBEwsnku0i1SP1q4X5Jz3iM
n+8JBcouXRPRJ7OTiAyOFF0fMFej7SxoODBd80vRLgqH4kGcUKdQgEqkoGN5NE4zUMaUSrj6Xxi4
vCcQKCTYQkaEJ+1KRXKwpPDBlZ5v4fcP/I/5r39JO2Fd2mBIKU5rQHQApeCZHKM//8zO1fwx7Zto
8VV6K5a0YBYugDfJHHzVQ7xo/iHcZFOj3g+joL5WNu1LoUybFL945UvLTEGgyzGCvkQgguune3Bi
JhsNiuFVMb7QsX6ZmaETm6Cjdf1Z/eN21IDvX+E3VZouoqpzeM9I6P8LvfBcrZrfTlwg6SVL/SRe
/CNBtCTiHlBPANJVn5OnrE3kew71jeI59nKKd5f8NIaTrSPGYuxigcNqpJ2HdX7vv80tXWMg4hZK
jwVCQM4VSmdorh5f+rFZB3scBoyuJm14/O8PEp/bHqLOuign8x6+UwvhA6RzgqF0GXiKx3+AAqZ6
g6Z0MFIVyjDLIubKR+VJwtsDZIW/fd5J3nxBYGd+FLd6n/0buLpcDSME6D3Zoj9k893zbeuw4nk4
jKkPfgUQbjlJ7MOidfgovsZ74Ap7aT+8dMuOv/hGpat1I89bL9bkAux4Vf1Ts2KuiLbU852ZQsLv
9sI+ZenL7mMEf+VImO8prOeEucdRPR8hqbJN7gZ3K4s7DwDPorpXNyOrGiYKnMsOI3fKAWrzjvY/
KNHAGejTIH/Qh9z0VBoNNuZpiHbavKQGcZVujJPvddBX1aa+lcdsz+++hTFoODjQuR55OmOSM4oF
JhxOUfSoqLqP1J6vo1f4wAT7lp76n5A5MsrvzbSLjlAIwjLcNrPd/BAlRnL/vv3WXwJCUK6LTxqd
Zq98ASkj41LqleTm38MTd3GIxLhyinP9+w5p3li4zbCdnMa3KXCBADvap3SckZLt78PfcmUc2qN5
EhICr5awYc20opGVRx7cnGDA2bCF6KYwpYFV/Q6vhIOLoxa8neqKe4hWf9HRbUslto+SzcVOI5F9
s4gIpjU3YKegrTowY+kyqCqTHRQX9FhlfsveDw4Qx6KcLm3CmuiRUGHTgEuDUjXtSKWJBnOhgPoT
T4YFv5POab+s8daEVGH1CrJq17I8BL6JddF7t6x/hmgFQxFUKxEFwp3a60WochRvEvOelf9IrvPL
Ed8EoVorFDuz6RIYY/fRD2m1cbXSBr7u1Kb+/O1eA4mByE1sDXdSd9DDf/1brUJy6Vcwr9Xw+E4E
7gXEdG/dtKs3e42C7xxFKaMV8Ll1E/urIt1JYFezvZ+6XfqUcs4IDsNw35CzTYJcv870Y4RLoOPW
HOtL1cWMI7YEaA1CtlA7zRk7EagJtxpcEPzNpCIt/iO91zWqysaNPRawUD2jI1BumZxwywYQe7JE
VVGHkQ6FCDRgevGFkmlorxofpD8g4dwL1qXu4kNHpZ/U3iXlRuRcAjaa58AfYBMtrg6FrUzwQ3Qa
Th/8EMySj1tDbOxMGeyCtoqhRl08sWUrFX4EqVx2/1jLjNSd2OZqV6uwcq+j1qV+aPygUoA7N2Ba
Q82NMccB1Y5eZoEY7GlKntCQge7Ik1MDZL57DHgH9G9Ru+UYmX23YxJvTmrsIZlKRW707Nqd+1ei
ewzio+hEUFiwbu1ICh/tRhARwd6vthaXsVnvCukszUhNIfzegWt48HSF07MgjB25dgTlRSQ5Pa3h
xNGX+78zzQ+hmtkDvyh2cc5KiClawKl53mTNp0JSupbaZTQ7RMO7rckebuSeaNHnRBdnin6hLV9B
vSnBbbuDoJ4UEiGQ+da57f+8fRc/U7YC2/vBj0qYObe1tmYr9CW3+Rp3+IFI/MYohzSjyNCUuO3Z
uiGw98HO3oiJqyCqjmxhXa9EGlkeUNe8cNWf8KReIT/neLNIMDCvTKnpl6XbvPQTZBUL4wnRI2Yb
fvB4HfLYgeb+4xWHzbmOdI7e2VUIUgGbxLZEL8zbqLUI9s0uPXeb+B7gyGOM2zJLIQOr1q3beUCM
kUKhNjHj62bCBUyiA4oK4zF+YD/J1sJFARDH63MPZNv6CrAknt98uVe6TOHjQfQ0Wz3jPeyFBVca
MRb4Kl19U2zVDUQLtgWn01yRYptDt/KfvYtOcyRs6hpsoboQKeZMkDgb3jpfeIOZQSDfQkERBbkJ
HsUHeqXkVeL20YPF+A8VAUZ/ySaghy3DXwAYJdFSPGc7RGbND7xd9qnCjJzaR++m+3dvGZI1IBpz
QVua76ASQ6DbwSZszUP705PveTAd1ZVFD1V3g+t3Ed8pv+DaoO6p4dr/rlyM9hiEjmDN0KU1bvRp
WZ7Q1axLLpcHZ9zMs36mUZMYpxgduqs7pIAi8OJK2jReviMnoXnxPBiuetV/sv3bIEkSXIdwQ36x
/sXqytrnuTM8gQLahX5WPmlnuPDcrzjRox7TFZ6HN52Dfm9TgKs48r53IxR3iwDdLfnp9vAk5x5J
sOtvzcJOd8Iuvk37oLN5sgqnHZf+nZH/XBJdcWwP/io4kRXJIrluDiaZG8vqqu4T7v9XeYjQPC+j
M/RgstM2dMhhsMS3eOwJcfik7YMUohVUleBVMPML+Q82nO7BtW8jvjnHJ6nd9leRAvtlt8OMKNyT
/f8fwqfMZs3oMX+M6/DY4TF02k34AxQFfa6eU28CAl82m3kg8HTZYN0AKklOTJ/tXaNeiDhpRp57
rGyJ7CDxWikxKbidCbW8Cu/4OON//Tk9pB76XGACksUqXsN+OiuFdmpViv+AekJGQ41UwKIyD+Y8
uwnm8BgvQxR86uTZDJW6E1Ek+KbkKsl4r9R95J+bUlhF7z9cwTZq7IeRv5LZOYwi2QnkVZkBQnKF
yEKUe2b3kP/j6Dy2I1WyKPpFrIUnYqr0mcqUL5kJS1LVwwUQ2AC+vjc9eZOuqpYyIeKac/YBCDnX
Jxcr9wiNo6d0nEYWqGNCoQ8V13jtTbjRH5GofayRUhS0s9DR6r1KuVjv2seGFgpY1rr8DMVOM3pE
x5GeDX5KaLt4CiNHsRH4DHOCPHjo8n1rI7a9z3gwzM5ApkNTVH6k9TEJboOK8CRwQNJWdYSObIfn
SBxc/ylHnJWW+5HWb8EHIB9oIotyl9EdBVxv27lK9oX+U7eMfvW57c62RXN0gQbldad02NndG/Z7
7W4C5nNwUSweJ70VjYU/HgDzscjOWAZMwCT72fbBNZBJ8TCqB6GJLBlvaXOebAYV5znEpAcCe+O+
IbCm6l6lq84GYEcLsJ7e0b+U06le4WlPGbouRIzAzOOJdik6WdEBHONOx+c1+KVLUBQfkFYDHCDS
dWYFQK/LjLar2BUgzsVFvQFZoeJDtewx1O8JGIXa+RHPjDH3FJE0Uhj5GDy4FEiS8Mx7JM5+sbpa
ljUHm228kLdugap8FyTfifOEqadh2VqWhGZcfAp4eZiYOCC0YUpi2h+V31senkDsVV7zhGlfg3Mw
5q1AQUcYRRHuM/soiXcVOVkHxwgE7n6QjIMcD3WpV7h/BzmTFNFvMwHot0r9Q7FmHLBNgIRuIY4p
qd3r5kp+xmZAYh1L1jpT6bFfyQhwXVe+fvrbOmGwjR2X9Qx82wycgdOE/KJ+852p3iXXtOt/B7Po
n9YCpZ9YifyriB34kXHdnozhrciNLB5rtyMso/DfknbOTuNALHUUJeALwi5GLcuyd871v3yefUzt
YwAMyk9ATs9U5lGQkALW+AFGL13WH0TkxAd7IgGsrecGWxOM0DUiXO5TohheuokFZKZb5+9UDi15
vgPBdQ4F4mD7495NGiQwGRYuVdhEzEWDeO37GcN9DUrEabL+cSprzrvSGhLmmT2REI7r+vdRaRJz
l0Woq8GKy9PY1EDwlzqFMC8R2ngR7Vc88SwEvUdObWbPC9t4jv/BXaw/Zems060akhtDwAjrtRrS
jyIfS/IVTfenz1ubnnGOxN4joG0XGSUe8iYoISepCNu4DyK+i8RX1ilumcjX9ikrSTJMw4xBnq4c
omBF0FGLqqrIxaUfamZkQe0+tGGPYAnAMWNaplXco4IhkztlT3ks1aPyCAkJHc+qNwm8O7ZenX8k
qpwNwJBgaZ5I8jEZPPopd6oXuxyZHBgGcsmAh7Zf0ZFu0c8nLVMoTsH8Bih5yrjURgAVZVm/DlMW
0ZA59FJzwWiDuIPmkvaezQ81VPWHqwrwt0HR4ZP3/BG1YDU/145G4W+DDGZQXVW/VsIjibhgSvkH
7JW6NAVW1xxqX0Y/2TSrx8T0uG5mDQnazQtqEm1Lqus5yl/6UNFmaY94DyAedvPVBtZqivSjYwdV
XtY2VYKjJUWD8uhP+A/Ok6IvOXebxuBwjIcTKBSBU5011J8uaSwGjwpYnisGzL4LPsdSheF1rrrs
bUmIf1RT8Te2ze/csDxN/N57IQ2K6Xxb51uvHp69dHQvSywGCz+lbsotKTkGbXnOaVEV4UrxIxX1
s/JZry0Oab1t3gNmmCx+V8rDvLaPs+s03TkjkOAesiSnVZ6DTaX9KWYGCG6tdkIIrlLfY/iXduyp
4Bq6j1ag46eq1sz7mqWZn1Oe5F1n96SE9jiR4wUwEvtagIOG1SIo6ne+OzYyNkjrk7KAnDA99vZk
lsbbTlT5Y6plTCKoAv9UzQnxeuNP47NRgR/I2rWW/V4XC6ovUDYTkWevdgY9toghxPP4t0BW1qTC
oLNv49xlD20CzCGqjWTiXhDp4YYV6dAzU4ek85ZrU89qjdEmNodEx3sLLjKmMLl60M1UXEabb17O
ofdjOqf6ceKEvHgnZOqGIYVk3kavemqp1JGwIa7HcES2PFgEw9kcFI8Esie3yFbmavLIOZcw8DGX
YsLzs84crLjp0GPyunmBMGcdkgvXhWK8eK013IjY619F59XoVjI3ukhpBnT3M55COFgoX6hVY5eQ
NSZ3AaAaEFIkvwGt82LtMgz044/ZAZpkTw4DiIie2okKQeJYuP4ZMpJ+UCnAU+DFfnLI+Nu4BhwE
GUmM1IwkWTGbPWSUBHG0p461PADdXD3LPpteoMd1kstx4AFqEZDouqZgGPLVqqNT9zSSG45qj+zq
yO3q517Xyc1e0M7EbIa3Exu0Z24A5zAOYN9h95IuMozOaXQzdFfgaP2zCjOzT4rRv1Z68r8n30W+
KSN81WZJdlU5m5+8nXmq6zSOmFu3IzI8T1B31tHyPHpLew2HGaLsXKGRKoKCtmpwjqLvhECmgQ4k
aLry1qgacPmcwG/QajWamRLLqmO16lqaiQkTbkpwMkAj82PZINVbDHzHzPeJTNA29LDMTz7LemaM
Orkf6aTiXUGQ1262Z1Qs8Yh9V6VZg0kY4fzo+ZAyRngRfdvB4Uvc5MzRySCxmqEt3TV9UuCKXnI4
UNZIkSiBWMTuGiVYaA+NYSof69TStC1ZaZ6bIEG5ZnxOzl4R9WgKYsy4JCgEW0a24xwLJHZpncH6
JrEB1KJmXNco68HTY8jOnhx0r+iRIaAgmadE/Wv7rC72QLbMMQ1LmB81OW6BrtMnyw7R9IYkx0V+
PNHq9LBfuEIS0FdT7b/DNFqxNKFgGtTnetq5Y1pcpzCVqGoUq95J6vBClasxO9fqgRqG7WVHmvDo
BuxDwgIWWjIGLCIL47LQoV4aHmfHVhEE+a47yLTr952ycQ2WkAHKkZjHDWx3iAPRzK7yDoATXZ5V
gL0Z05xWGeov6ujCQlqTtSESwdhtDsbDeju0gL6QNtSACZjG5Ois7uM2QbpmkuRgilEfmhYyLyEC
FqfUjNzPnVihyoK3MlFYjIxe8J4jYckYtZUivQqIzrvSeFgDxqS7r8YBy3jd6XsI2LyaC2m85Job
+1vV8TP8reLNiyP/l/D2/gPoe3qyLTj9aUD9nVASHGIH7VFjD/xdT7A0lEGKg18RiICHD770ndMB
hLsrSKtK79rabSC2Dulbm1cBxpfUNBenlekfN07+M+ig1tIMf6JS/OlGsj5LMvPZ+8FsHSLP0KmH
LFBmUn0Ujv2QMVmS/ORDVu2TPM8ODmkz+zwSTIjzFjKXa4/yjWgmeW699ksEvbwnXTQ5+mM63vth
hg9rkCxLmIiESfyWNYtg7CIkCaS9JzCzTSXagtE47taZ2lXpKCWfdN3P472n8/Gv2/GubhpHEWMz
oQf5h8gq30kdfeVp0GwHY0Cn2WNAN83xcvOyRdbHGBYSTsCCPMp+ZOtjg0vKUxxdPQ2Gv0XtxUVH
7cGC0MWjOAy6vI8Xr9v7urYf6xr2HMu9TB1cSQzlkkDgVUKx8Cwnkic2ceu4hzxl6el2qTgxYot8
Qt4cxJtJoMZTNwWYaDSS8jovh4cJDdJdqEmK5PE2T8CG3afG7YdDlFT5ORoNo4zc0Iq06fKmtS55
McrcYN4yM7JwhJ1D3ZMDK4uMfIw83tl+IHchtHGgf651H0tgJFUep8cuiMRjXrEQg35V7yeg0nu+
+3WDUPRfTjgNwDGS4LhkDEpcERi2OJV1WXyYFeFc88HPYfhLGFX9x1c1fKxq8v/z88a7EdFVHlDt
qK9uYiKk/GS8ckG7B6cDaCVUMW61acuzNJ06LJ3pX0M1IzpOp34TgEFF5zTJqx05xbn0u+LiaJaq
0WAY25BK3lF8T8s+TVwoxdgz30ODTy8mnm7D4zG+LI75bgKDyckenB+Yrfk59ALnHLRrm+Pze4GJ
i36sgHlg4wqkokvoJkRqy26XtCQuNS6gmdYCj+EVfrM1gRuSPdOsrYBL/DS6xk1eWw4YMRM/cHwg
QsnRKGN3RQ2Rk8I45YX1Zk+eRLvWqfexIGawcIR1mdyielogAm5IsXhJEMVcejtNd55XJMdijqyL
TYTrvptdWupGhf77INP0g2jX6VUhUjtYQkQ/aTaTE57I+MgrCZfW03xV44QKt5/K+Sj1HP+D6eg8
hO265JbVAEioKc4CWex+jsaICbum22cs8Fq1AdmBrmdYObiDz5PcTBPXCpv8ucq50FM9+j8yycOH
agl4zVN24+R50vliabQeZN12xDaVMACXUiBZRQ1mWwvNYwjtFRxKx57HTlLForFtrecqAMyPFKOI
dp1kEoiOxlymwZ1B3wYretKb0FLgV5ZB01/SBl1qHmTxObS6P3M666tJsom2P1oiWNvpeKoUCLU0
BV9pO77Zw3J3SbFUlFGzqX4p2s5oK4m4q45tMjySIGYOY5uBSh+aSTyRaDbDoaj+jlVr7Uy0iL9F
pZKDDVr00qbGOTMzeQljSz1bQzAdR1XTBjvc6E9ZL8sfkxc9k1KJpkrTsDZMcft/bdqnCHYjwSS+
q7OPNsphL9AIf3O2AB+x4+oW04W98+gs24ivFJODb1CW+attxi/HMyGU+j4nMWDb06R8eKqOLlOd
scqnsJ8R9WowRnLGp6rHdS0inHW0N1A9sfcIw8cmaPLXlJZr4FncB32W4nx24tc4xxdh+bFP9q6r
HxbHck/TUCY3X0vWVbndAjGyIXpMyXKJF4d5FqGdYDry8l349hKw/7Sn57Svp49Q0KaE3lIfTIPz
bfBXoMrsOczZ/OR9CUMScEai1kFhs4rTFuuxzEEGGbtM2prO3wNew5gkQufY+jWhYY6d/kvijKSw
rAMD5LX9f3ztHs0W1Kqm9Vj/RYNi9tIUON4lQ+iGOItNKgLSU0M/QYhWNR9+ZxXH3F58QrgTrksd
LL+WU82vXcOKtPI0EPOgXp6qEG4/Put+DBCo2oBkpmVkHRrWQLucuJtfVOlGZz1I95GL8+bqYPpP
FGV8FTBzmY3PNhpeyhZvHlj9TwXC8D21gdoz3CJSNHMwyqMdV888Yx0C+eXfpBB7AfLFqLqQBeIu
KSYJ5LP3dSbn51CUrCDtKiX1BljHOMTRNR4z/6OcTHXJjZNeI3t0jnmtkWnm5RpOQGUQbMVMcqsh
o34XDVF7sb2BQ6BH9enV/IZtMLefYmpyYK2rhDiIYxzKHiBfTmTGBjMMECb+lojc39EMySsnZvgu
+0A+DH0CxGeVbFfd2PyhyAoOXTPi4JNRIAkh8us3T/jZzfYQaQ1pAqm0Stu9aYd03xT2cpRegJkG
Nq+ut9aoQTCJXNUfwnQa+VHlfXOeM3BptHtqCrwhjcJcAVyCsXLvcOGi/8X87ePZTRf/b0UjuJkV
SYH5ZMJTO8e49Kr2t0hqsR2mBhxh0psfyyectMip8Tl+oaV1AIRiLXiq5cLmM0Sc1PUsnl09U19H
6gKuWv4L7TR4s6Q7XGLRthhcoGKQ90XKJd8yLJyQyZrtWN69kkmJ4VVNEDpWSihQ756ll0cEm+7l
b14E3oURRHQi1wFjq5AkZ3QPo0xfymD852XtX3txeDTIadNtYaDpoZtZalShkqVpWCSHsrc3dTTs
p5b7MVJESYK5vrPHBM+Yt6dS3yiYV5NXvJdLxMLeJi0OCiVhqkg8OJv2wl5eSXugkGin+7CdQeTo
4amyhu9aonSpw32U4CxcUu+pVgPUOUNtQRnV7EaTE4BlumIXsqRxmKv5XXwLiZTviuI1IBRg4/Xo
huYqfuiz6jd2EbXyIA7B8uISdhM6HGaWgEhjnxWsYr7C6d5K53vQClDq/CPhYrsYA0fQIvgMLCpB
cRIhaes5XkzX3TtRc8K38Bon2amXDMe08z6E+E4XebJuE1LFxIKA4XXIKB3iHhBLuOKQWc61WAau
HnM/Rkg9O1YOsyKevUAuNQc9TRArrhQiYjw+xrp8bkosizOrN1ZsPstkzTvqDd5T3/vHym4ulsIt
GLWM1iVkT2QT0YFXGssQyBNyhm7hxPHupe7F1stb4QdoCvNNHAY/qBMPNDUbufQv9dqiCbZWEXaS
dN4PiH59DGxMbPbMEYbvKBUbWMAnRl9UsKsuJDYPPa4BT/UPZTqcaQJfHK/9FwbJY4GwwFZYyCf1
7C5Jgrs0xh7qY8WVXybtcBfkeIx6oKiO/bCsCzT5z0tXNF5zGtQI1ugx770DWY14lhmv7l2QVUk6
HCxUTBp+MbJel9n3CIPUG8NzOJGI5L+Rz5Paj2AkOywbVthfbRR5MlxOkcdOk6yO8ZVxBUwNnzdA
bic0E8uHE7x39k9YEUWERPEMpcYq73uxg3QBM/M4kL4+LseQvmKMdphHWHKRfYldxGHSUE7/pvZv
C1MtelLVG8BIS14EwQ0EG6cJtFFffLWoiXx0TH3jfaYsi+1KQkJZ7lQPNJJATbtYDpIc2dL+ygRh
mZ9uzgQ6fFpKyGJb2z72yY78ortQfVNAoxJ70M6ry3ogZwKtdliqXPu5JsiD2pX0O/1bgzXNfhv9
HS5cENNDrjFYWLy22kG0AR/4p3DZXI2arXF+XOzy04UsShG/G9oY2bd/yJHdJXh7GXtTkxDKtgkM
kwHJwmoq/7Oyfsem1E7gWaIeZ0xzlsFw78RIBFkb158pqekZzDK2qua5BoxC9eO8c9DfZYTz6klT
PLMGAFQ3BWQLNT+uY64tnvkpQVVoGEQu0SFE1c3AK3eRmpnV0dYMx6ykBl43HGhc/eSWTmDffoB/
H7DhbB0QjGOMKmO9z9RKpf4W6DZii5W07z/k6W9k8BahfBAPK9pijQLozcqNh4VPtZVU397inisw
IAnbW1HHB7csvIM9NGzA5Z6ShFc5OXIqlRxEDDC7tvq3NP5tzsD94Ce6JnydQTicMsjDoTDfGayF
OHe3scVyE5ldNGSsVzNiRXmHoxjLAVleKUOMgmuIcTXt88A1F4OI80l3kDFjAwQymGKnGRePG5xL
WZ0i19wkJbxZvG1powCPBmr8cv7wsGNNQjCpdq/EGn4ujnuVmbhIG0dst4ynQZp9nzI0mPnbbvJV
SoefoQg+6YwflxXxx02KQIlp94Bgf0OB7u2EDv1LQjY83CTxh4x3dGtBD3KH8hkzuP+ZdqCJCuXT
kCwclE5jYQdlowEmdtGYLVW8XMgtXmfFdNvpJu5xyooKrHUWXt1IcFWG7qvvrOrQcERQxf04Bl50
Z81xi9AsuIR9x/I6aG9GESOYjOJuHKm5Sr889iJiy9y0iCkJM1ijhzj2JiBqmQIBIpoFem/4Pdv5
UdCwVB4G6DR4sqbkoGfDFoq5UTZ5q1forcFKKAzHaxoFDGZTCbOT7ikeRXpKqgZCev8U1zDf2v5j
NKBwp2L+U0Xe1dP9OSZVkOYT/r4X9x23R7DjZPqtnfxBJuKxn9PnQXaXMSBoipnIsQMUnPXs4GzP
e3Rz65TLYpfSrFMxHAOruTFruPciJFUZSc2kb0Z1g7RTY8DUcfITw1Q1kH5sL/9UfvmajN6fnGCN
u6nqD6Gtj16PXSmejqGf3ZPatmW2tg1JHrH96tNQXvCc1o8+kMIZw4Eu8BOFlTqSanyKRkC31FEb
g2KzicZt4c3XcURdjkGo59nhPpEITgsBEpBLSY7x3uPeVWw881XN4kZoksijZGxCfrJ6nRLczbV+
SclGpAYIT+wAjoLH6s4alx+x1Hxa3mvtMhePCf22E69iEhswQ4y37kRGCm0vb7RX6r9odRBYe8me
3cueJM3XZdBnGvOnRQsIfIiSfUbaIa7MHJRw6AYvkx3eFwHOEIfISC1vJBAfvDE/jTkUrLa+7wKE
BDo9lCVAOSoM+qtTWFanriBip4I30y1rwu9KDOhiFl3tWyoZx86oaZqF4bF2v8YsulL57RmcfTOT
3ijP/aWCOobd/Bar5CglK04mQLtOqR+P4yvwmq2MnXObokuIWcR04Nup62sAu167AneH/p+QxUsA
hm+KbWTfy5N2+YOCa54oTZLW650h1ulc+KA3JVNEbjX94Ao0oimjFVHVv9lMNqA1ti8OGjYaoXQ7
zt5K5ayPg0o/rACnS27Lsxsg8iO8eyIi664TlNrK3lER7qhVLpZlTiohMbjiSSnIeaPj/3YtApTI
uTsRI0jN45DWXjRPhOdQENnoBWBos1Y7OVHyowzGKnxo3GVlva2T8q/Klxsd6lsZDc+6i/FfW1DK
DE6IKEPvnDKgUJpENELjjmnh3OnuUc4YXhMDO8jznxYKeh3U0Bo4yDz3I3Dm/5aqelQFCl9SMY51
Xk1gJ9sfd1y3SrN3JkH3LLr2Lchj/6pbyB8+279NGjARaQeGqEmc6oPhJOEDmXeFzXfkMUzC2Mcg
oRty+sj24srp2mf+tvaQlUSze2zmjKpEiH8keClCrzj8WZAh7cCR0WUk+bXOQ9Db484swa1Iczpb
9ufT2voG9qeUcKJkAoM5C7jeInfV8HsRbMf64kSK/Z82T1PJwNzOrPPQ1Og9HKBGCcJSAVW7y9n7
tpgGch+6fVxaB7lwIDe1u3Oh/5BTdM0YUHD6dMkzvYzzY5aBK7Pj160KFqkR3BR4RkWSjUy+9IMa
w9c8sg9YUlk6jOabCd/D5Eg8YomVbml9uLsz3W8qO3/H1rtxMshVxJ/PidwFkf4Jef3CxN2TwfqR
I+3ybfMs8P5sUm9Se80ICOyp6a+hxH+fY5gOev61PGLwgkmDHb3gVV2mi7CRj/rN+nXOwdVYq7XZ
YN1KQTmYfHpvc9valmH2OClAVUV6pf349cvsw/HnYjPW6IEbKv3CJ5CG/2X08t/Srf6bulYyAh5/
e9E9egE+BELh+Lx8QcaDpqBd4dyueRhjAlxnXODkUYJdQkVLcQ3zYGlfmBxc585Yd2XECGhFgFaz
wR2zLE+BZyP0778HHfZHZloOf2F8UArNRzF7bNfnY2wArflMuuIEfaIebtPELe472WcFbdGy0Gz4
zZUH9iEpnD910UDOdq2bkywOnc5yJWex+rF6xGokNpzYF23Bt+1rZJltKxCchMtldDFldoFcAOCN
h2Kyz73rXBwsiTagYJruV88CWhVzhLstevCsFiMO4PKntJIfPjDUqCg5W7ncW5Y6xvhIuxDHJKXM
HBQH20rQNrfzPyZSOy9Y9n4mHG7pdRQ75Ux7LB+bkF88UfqeGywvagn/klL60NX+aUzBP4UplZCK
VjP3jGOgFkAT6J3BigAiKdLB3VoT68XWyb+1Q0tsObZ4kAujCfahuA2K73jUgNw6/4X49EsEn27T
UuEUkzlExB4wQ4atOq/Ycrf7E0TIOhd/fKuImGm7le/fBHgxPIwMjFM3UYjffRTRfsns8cpbH20T
gRot79Jd3uLQaCGsglRUjsl2QYjguFu69lJX3clnW9gMMQCcwrqULtjMQJb/VBw+WkxvD70ff+aI
e0h2foyX/s1aj6J67t/JQD4JRBw8cQ8sGDgKZPYHwyawDltmT0RK/GJsg7eErb0bEceXPVmjBUwR
8hLrhUidUj5NqTzHrfnw++qnXb3sPb1rpbsLy//HBaIq9Lbp3lbeOaNUDTTbbldj/bFvcaF+2MZc
up75TsvcAu5gmoH26+J2myFgLmr8m+38wGG2+vAdSMa+eko4wO9CDGdOktzbcrUSNoh8tPvWSvEi
JxLMCApwUeYtPaJKbWmsDT2i0voou/7SNvZ7boJf1WUnK4YZOefvqoT4IywO6NL9tbFNaWyWvQhu
FsmqrISPvTHnWE3HaAi/cI7v2tr60mFXP4R9VKDQ6ZOPzgHT7EBzvcujdaUMa2oi5qIYdmXvwFMk
WjN3UVND95AhI/Wm8vdMn9A39gMuRqxs6Sh/wrH9a0l/JgKPnz1sALLTkrKmQhYHKcDfWIEH7JHx
+yDQEIvF33XssiPVvGoZvFH6QJHpDX1+O8EDUmjqSCq488gn9GV1EeVwYVvk3KXElUIIeK7b8CbC
5UG1iBdNmfyWqArbyYYQB4YT15WmLED6QNuDI4iN60VimnXK5C1AHWgLHIe5+yF8aniVrqYah8mV
RJ9tmH/lgbVtcmKJyBPIQo9NUvucD/DtifQre07wHIsk/mTnO8GdqfIEzavYeAPZM6241UH5TVzS
V+1EB0aNv76JQDaKryp3bvMy7BaKmEyjxxLpTQSAS1v95FnNm5f8KYQLxBTbknB+sgGy+8ztNtQv
PXlwkT1HRG1NR7vrz7Y0F42OrwZYGBNdbfneqS6bp1CtvjHsmD6262ViijA2z5k1P0kEPi1xBqhJ
diSwbHLQMjO6pFF2W5deruXBSb1sT1t6YNrGi5reXFt/9iq4J3r0sODZTLRPuJx1abv5nfHqRzTh
FCvoaWkEUWNYxIuZ9OrVPoYVBX0mi242oYgx0TQdnb9O2s0yYUm0mqe8nTxEotapaIvvOYt/O48V
cJaBnAjlXT70fxaw2WVVH8eRItgZaYkrjTGoMRfLc670fThCRvmEg9lsDKbcstWsewOfsED7pVjz
L+rkfpjcqzL22c/Q5NpwydLkZKjSWWu8xiP+8gphyCbDwDB23aPDmVG66duM82myKUvkumkPbc7L
EOuJ7UTEgbS4cBxAQN1qotNss06siXYohPj9eLonZ272BDdnBwlLv1IFjGuMPp4u/uTMcOyAinDi
QUFmhM/RKCJN+yjlY8jTZ9Yy+Un1XnfwenG1AxhYTaiaj5yf3sMGZUgqu4QDFL/ZxlChl+S05PyY
aYPaPsAUo0dOpGKqfBTdNP7SCf5xQ2Rn5YPtrzJS3r3+NGhEwYRzKoYU1vqZWy/0eyRLJPZ47iP/
rnX1/eI1WDJRHsHuDRKyJ2S9a32bniZl7vN/SZHvVy9Rjx9bOfoSOdSRfV58W8Tj+NOICyyC7RN5
4HA7+oaApOyCe6odqpexo1/zn1HmMQIbkFcNMwU308GTn+WfHtqILCsAbGC9iCHLYISlIdeUU0s3
X2erPRDogwqCK0Vyr02m/xoG80b2yTGlnytGcwoZSJjZi1+ySB3VMv+bGoP7UDBnyXvJ2KdGAtr3
yNpXXb09v03CbRkph++OSMFmjMk9qpxbUE3erYnY1udYllmOOyCUZoAnS2IhBM7f8hY5Ztm4Z9Vg
YBIOPs45+hrq4OZF4zGb63uFKUWI4p5LF759Doolg+GSpMvfNJflhoCv4GYmEHq8A2ey5bOdqnDv
VdI6JhPUwT5Q964NVMet1G1BSgXW4ZDY7HkZKt7VPkMvJn5dqL78ngTmTjjnSQXP3PMPYcYQs0Il
sLdaaZ1zoYgYljAWe6f8w7JPn1I/fCQVyWUHj+Pd1/01J7KHMMrDUCyfKfofDmLMDW7rdlvpYRZT
k5z2gWVtpB2CbepbgPfhs27n7Rpw73sSnk3n7LwGf7tmfppOwa3s/XfpDG8S027C6mCfIavsUDaS
qX2h2KMoHCm12tY/phGy6WhI4W07KNghrWIun/EW0Ea3LQm3Q0lfWJMRpu2LkFXzhfRl6wQ4rsh2
3ri9Vo+sS8IDHI9TjHk4wgE0y+aJG+OLeu1zchJqAPlS8aeFFZWnRooRLwnraIdoTM52VqIB//FY
dOM4ysh68pInVSdIHS0t9qlWGi8yGrZRMDEOJ7vesC+gTpufu6I3lyYLm33rtu+Fh6+rsFKcOEje
SZ7+19BjgAsiU6guFJG6FflOhsY5bjSxq1nNNAkAx35CmAwoGbOR2qOr3dkdaoABiHMUvTQNNWcx
1sEx7eSfNsShlko0IzATTt5s75ox/1d07Fi6xAAOLp98xRaB0gebBH5W7b7kyMPoEZqtbmDI+N7I
YahxDIczL3DZ5XzSyEafEhPzTxM6uUTtkyiIwcmL0+KNb8LGDNYo97vt0VIU1R7BIR5b33qLiui9
Bus2lORliLp/cwN9gjMyb/3WnF3dranqpQJ+0lfb0NPXSA6P9cC2ZgpxqBcFpXjbBq9TYV5FkJDa
pMIUrqhzL0JmWZFrw4WMQr0tF/FVLpx7c83hPXbiJbPDl8rKDxbbhixh1kF7Su9m5mMVCTTaBrXu
NMQfHGi7lDk7XgwyiVt+U0Qr/ZOynYfUjLeQ2RdRUt79MNg9IUvldKEFkgBruohE3eq7Eu6pdRnb
+1wK/DberZKY0CuCI2Tr7fh/bU8sot0riqfvQE4fietCvo6XA6Hv0S5iR7x1UirlZbwP8fyQi20z
RNIGHSjH0GmxRouyU0OW5913llbul3D5b8k+6lk+KjAxWTixUFmY4AuiYdG6MBQJAvtoco6PdBrO
AWODtmHJWWG2rkvxoRdM0XmSfzqUoHaaCa748ZUu8RgokNpzB2pOBsuuWD1faWqShzLoikNk2f/j
6LyWI0W2KPpFRCSQuNcylDfy5oWQWhLeJ/brZzFvN+L2tFpVkHnM3msDcJuhOeaRa4LDkKcZprML
EZ0SQdwou3Yzxy24crIKmcKwYUNhTUGS7KBFcNaR/FGm9tYrbEASZZ6vS4m0NslxrjClpFQPkcxG
+lumyWe97V6a/wftevg6TvHJDeRLqyfeTsTNIUlhTwbnuYTlyegg9JJpQ2vd/rng1mVRPfUZhkRP
mkzR2mtturCHUJWvMo+D1XO0X8fpsQuT6BM0FeNsdvptgjAtRL54CWObmiFgyjMWegCSWyrWZYaN
XJn/wOtYf5rS+FV8ESsjCD6rEoyfh40wtq9dl4LrxnTYWMmbVuoKqQQYtnyhJxLst0vt+YtI2+dk
dHg4uLAij299LD+cAjOLFeFNbpb7dJAORyrRAlHETEuyILDm8BgtKeJBjtAOG93UP1l1uI+aYt96
0WelWMqw5r0P0YhEXx9YGGoSYrZxrtzwLWcXt8s11O11WjJydOqX3i1c8hdifaumYV8vJ52DrLQY
IBoirltXloey1/CFo0GsQogeynZnRM5inOgM0uEipgJFM+8nvtgkTcHKTLDt2vapV8MlxphilfmT
WWh8z/mLaqdb4ThE/hUYF+OEHT0M81VGJjesQv2o5ERUPEyoAP7KaL0nmXUrFvqPiw2jgflX1v2d
M/1USegfJpFQoTug7MWL50zmPi3d8GHSJVBg+ZySrch3DR3Rmo8uOT4pvVXoYnXUo+LUd7nj103m
zzp/k7hPJEFq+bemTeC/2UEbaLQ3ZQZpRhoesRju+JgiYuymcjuZLZFhAZDUtEce2HRBvCZ1/F/i
1q/IyL751NFkpfs0AVYA4jr1wpekcxTLGIR1FROMIH9rCRFRA+F+lfMysTLC0yPlfukVunTcJU1y
0MY24zAyr10qHoySX7HoDIoMjj8GsEiEmS2mKGRBLNhTlW4MkDCPBfOzTa/sR739H+JNbuEEm6Gs
oJxSPFAe7C1yiIuQ4okx0t3VJ7pEGjlXz44R0G/bmvHBGbsA8UwUWm8MPd7Rz6UgubQNqcfk2nhm
sUbgjYBswCKPt8wCIYQQy7clXZkrk00w8ofnNvqe8wZQKFuqEMRFOwzb1hRrx2Mb08Br0J3G96rh
t8h+WsAL0nD8qm8OtQbKVIV3xXBeus3G7XiDZwgV0rtTXWNBFZJCjcdVoRYirUKcOtZH8aQOgYkr
b4j7dyfNrt2ESrGg7mC+Ee7qcP6rw96XyNF7IyTikRjRpA6/ej3C8V0X2TbRyHCoe0YmVccYss4q
zjMWlQ6iY65ZGIo/RcM7Wxc4tmULZbLRIej3eHvLrt0WrkN8GB7QDmpG0HuXsm4+NX0ZQ0X60XCo
MNPmIg0GcKaAX+xKZlx6rUOjsdrjGAfX2dBeZMXrPLmbYmRym4MicEZSm0eW685n3Z/ikCTYLssr
fI4SeMfRhDgwFA8qnjaooZoBh3R3oQfHAkZ1C5a177/0aax+qqh0/6HWkSSDDpo/oO1jytJ0vxni
uEfkrjS2YZCG5L5ZJcxZ/CUA2jK3f8qQ2WzTIdBe26KcvjM3wdwrcq0954EmPhM0AydrnMfDyKl2
NfpYvYzGCNx4buu1VuXwRHrTwPypCzxXsuxJblZ6udXjADq0hRXcE0FwgJLEnRFhyi0t9kNuBjij
j/vuPmPB2SYNGvPOK/6EJdMty8wJa6+K/hWlhb+sRGHYdjl0ZqUTzxJ1b20O/FYbt7GLkySJCLAs
SMVeS80DCdc3GKimsrz3LbVC2DXopqC9GRp8k4FRM8P/cPTe4jF5V8jnzonbYMbWJppTfDJsNeFn
sOuL93wgNotnPu0WlTj3WIQcuWvD6dTNs4B9kZBmW+JTypYo5yKGGlLm1E2GBQkvJACbM6aCaZhU
Cv1HzUjN5T9c5R5BgHZjmTyEQ02wInE8XWcxyWSpT+OmL9KBKIu3fD6/luXOdzHoZnS2zeXv7jSP
jhrqn5N6sPVLLYT6KbQ4ndZqmKdrKLlKEVPD9KEQcuHqMUKwk4V0KTT6RQRw5N+qTiBZEB8ap3Qe
UCdOGuPaelmhKIfKpGEKUnUMxHXXb8m93qUFI3+ZzOKjGqkjmHmU1ynXH+PWVNtUObd4qD4NZPFZ
bx485Vx7UJ19x2g+LZ1/OHdw90imXtUcHRBQPgc5sQohBonRHO5l3pc+3Qmsj4YkuxgrdufmONzl
h4VkYBKVzvo5v9NF/JtcdilWAyPfrEi1ttLwGlvjIYjhbnbGUzYHT7NMPr2kowhW+yjMnmIX8R4B
56mvq37f9BEXdLHllol3AoVpJAyf/uhc4Y9r3Oq1cOGIOO7FSIld6dk2TkN5mxF4oqt9z03jLvTi
10YAhdGofpCqps+qOe/dp3pm9J7oxmuQSqRVxrUpQA2lBkXCELMfaLsHdnHzW+m1BzN20egYwUuL
1o2AKjjUgDtirwUUP5nTtqBA2wTSe9A0Ldg5lfM06OxU6ete03Dc9q3xNvQEwcTtU0EZtepMPM8i
48RPQvLjYiSzZ4sZEhcTe/w5xpcTV66BLqGvVmmAimQoHrlHVgHrGp1058YqEZ8YrHaN5Q0rg4Qh
LEadoqcEHaytQ9ZXU+V80fKspZ1HjautUcD+hK745ihxl22u4UdEnEYd5Fqjf9DMBoSOiNmM6aJ7
Sq0OIlSUvGhgR0aE7oL9H31qggnVQW+HiWCTzTyZeqyjvyVzKe+68TVNHSbvrQQtrxtHJyydHZ/J
PvX6P1KL63PtqMeBOEfGju0GjRckhcaHybmvJPEEmM82CWxJWWjMhhIQYBqPlBcrpir9ITbcTVbJ
DzFEV/SolBuFfVBp1l9Rnq5xDnosjYnOXDq4QqC1Cz1+YNbLTWsyDg0T54rXDnG5VkQ7USa/U8hJ
EKkBXFeH51WZ4dqd4WZkOBCciZKoRA822OJTds1fJ6m1OfGaU68Hf5Ml727IBAQfJEbMeTHem7m5
sUQFlxe0xdzL99jmbzWLi+X2+OPDchWrcaN5OtgPQ3/3dJQktoGWmWyW3OHHEduqdA7/LHzpLEWT
MhyiDIOUF12CRVEKeHUbZOC869R+UEnsm2O5ZRr/MVQjBKEaP/Rg17QVbTUcKf63PULyOcPiICQu
u5IZmSY0e1+HhWAWo8STHmiomMqiuxktb30mFjuE3l4TDq6a3cCQz+uIx5TMlBVV1FY0xtogW8Yq
1ZNlAb5wEX9JnoKOOQpLmLUu0nODxKrSw28rmc5FULE50/0kNmGAfrjQNpS5r4Put3TrZG2yOSgZ
2nJz3zNsp7xfoAK97xRhixJ3Y4aRTpbWXCQXierUlZ8lJVUSApzyXEAr1hJuCXoFHDgrSmJw3yeM
gIjAD4XEJQ/hb3LrG5qwLWXRVikYCYG9SmzdV86f0og7NP41lXyWaIgS+4sdzHLohjYkAHksKtuH
hXgtB8zHMEY0B62xMcIxRRTDFrALyO8gFg1jBLcBLO4RljzwqakAdW2NZ5UDwZLgHHiKqpLjoCOE
ylTnsInY6NebOGJKi60zgi3AUMwjztP09HONiCkYvhwy+qg4VgaFcGQDmeWPlX3w5UwFtyhOdQur
s0LR5yGQNepm08h+O1U6uQLye9Ao9z3uUGFu+7K5t6AJeFr9HC9HWqtVn+Rry2gAAD/yO7ML3pQY
zRF9td2PAVwL0+MiI/draFlYfFaOK/yo2KByhw4FnpIuAdU7+iNxtFNikXr70Nq72H1mF8Y+bPKd
wmKAM24zuN/qxbHYYFQvtYXW30BMMm8ws1EsX0RRvUTTOm54TA2iikDIsFr3GAkYxzzCfhDeEPNm
aKwNgBoIPyy+AwBnWwclczU/18NnRXiXxLU+zajU+XGoc30z08g31d4Cq3wLoRaFC3eGUyts7TXY
Qz+gDmDduSN6G5099kywFSrTfdf7wCa3XxK57VL7sqszxGGNy2NiBxZK+ypRhKXQQWbcnZk0oPpC
MWTxUCIIJf8JUpu1NnN1czQSlOoXSeIgO6WSLNlw5hOd02uhBPRN+4vbeZc7V2s6TO5Jhypnomy1
O2hbOdmKewdTs0dmcDJc6zw9JM3MToMhTHRQ5qc+A02Z80Myd6d2EoxO0FW9ByxeLLKXnKPWMXrf
eOg20uk54+2EEWJjYTCqo4IC6j4389WF7uEQ153BbUWOYtfXuhHrml2oHD685LUqOq6fdVK96Bg9
HHbKpFY6uxnERiq+JxhRPH4LnAjIQEgqkFfjYHjklBH9srkkhqxvdu1iZSXXS3/VZQEB+hSCxZTl
QwmVCbWDKn4yEvv4wrLlGQ5AlsGb/uv1x4iK0wR9Bot1zR6y6Z6DiDYHMFajLeJeYOecfl0NU/IX
IdcKvdZqzgeW2Auioti5UM0b0FsG/CLsejj3w3Ux6tR43c12xINXWZex70792J2i+HemeWiTeTPG
ELG4jHC6kYQb3mOEexr+BtzEuz57HG2SChOW+dY1DHmKaOzQMPCMI7EjsjR1O0auuJkBwFniIYYn
zKucyd8EvMIkzxIiszCabYWOwqPtMyZnVw0hxLPp0eu8Q6txubePYRWTpgVjNWblCU44J/5Zy7TP
YvT2Vf5EvX5pFCAdZtUKPkXUs0d9zZKfKtRR8luS2OCE4sz0XicXiBeSoJ2yualAPiM9VQdWVMc5
HN6HKv/NW7nFCQ1ENrw4ATDM8XmKiSrD9KShYUNKcpmH/+mIcVAxiYcEwygynACD2b8UI6ux+i1j
fWW2zKH0YT1F0XfTmr4Wpb/hUJ6lCTCaj4Q2aIXe7iJsUO3IXeZxuI8J0w+rXqOnZwDy25vDuY7f
mvZXm+UpRSkxottdhRaxpmI/oqvLo/A0me7Wbtg7xj+1hh5twDtr5tfQJQgmplDx2m9XRacBaG7P
KMbskp85mXxJOLKbf+pKQRxLN7Y6eFm/1yBHWGIRM0OGMvRXD9af6j8pYU5z5O1NSowoqUgnC7YG
BmR+Lf4VYlFs2hS9kYkN9qHSkq2RPE4gxRym382AHaf7rVhsG4XtV9bPaH1nXP+SE8Ka74w6H6Ee
V+FjFondWF6oSLg42FO7Lx2C7ax/L/IrZrHRJE50Uyi/Zu7Mw381zIudobeAWNtrDxrAGqnm1Zwu
ENfxxFAcnkW5mt2/uXkR5S3NvpoIryNpdGa8iUbwtw85+wZCghrK1gxiv81QqmQ+6UVnF2p1DGUQ
/kb1PMN0cj22uMiQTXuLtWyd1hcdgnceE1ZeITEOSMzVd51g/eR64L0g7IbIjUFEwN1FxOeuR/wc
K9kw4Au6BF43fEkaK7Tv+9rNWN/X7CrMg0XxOVNdr/EiwJsHdxFRaXsDlEC2P1TebvjjAuju1IOg
+adRWKFfcSjRra8k/MrjryJjpBtXK4s5dZEAZ9mV3jmATdxaS7IrVI+pp8Ya0Qq11q3Gj4uupGKx
4/FVp9jOwOWFQFzIhFXNpwqAnYh0J1PvQW9YF0ZJ8y8i2WSy09ti4+Ydqq1pg/kLVxwLCcrwEl7E
qlLxPnFRkrFJb/BUz5ABSkg20ew9mqbvJN/s6aB35veqEj4ohK3LHEN6/XFhTAv9Qx//IsJgTPzX
SHPd8RCCcqnNIybYzYyuE+8IRxGvfA/BmSQ0Zmh+myNR7vV1IDp/QAMhQSdouAEqhnx68BaG8K2l
R1wjbip6N2wpOltRqtXkrbPZfuQNILS+2ZNayXTNDAgas2P2ShV/ukLuomyDhX4+PzneRAOZfMie
jF20I8ZIg2m4+ToiXZRvaxuNv1IEPw3ao5pPwBL/yECEK/Wcmy9Zh/obcIIWXVPbXOVBfxjzW1Wf
5vjV4yCLwNIULkS5FEYqlRf297YfV8wJi4mu5Lk3YFUbgNr4lulK1iODJCdhRAez1GvsCyieXAG5
gwmAP1WRPd8stkZdffYN1AHPJBpF4LsjHTcNLoNqb23+0SCemav2rJMmPYZPVZm85NrgIxMHu7dz
uemw6/pJneJTIqZBaohFma3Fe+xC7HNNP7WiH42JfC9Rgghvp1lsGd18y1mSAE40viojLmFa9dFT
C1fBDPOnws4vCiefw/DLFsmT291bg9zjAhwl/iP0gJcA/Q+2sXMl3jsXcnJoPFRdc0nE82j+mBTh
bf3WCNy07r1N3jGyMR7dZtVJqvjeEW5sJdpOl9bOUpgiaSFiAgnTJc3I0s59SCAg38VEWrCWyHe9
5K1J2n9BG/tM9sgCyLyXAXUwDf4OlAmAferIkFkJgRYmLu3iWs1PMyKjfixvGgFsba1vc7cvVgFj
sr6PNnp8D7u3IvhDjKeMUyFIVkuI0cRi1jutT9m/6cE+zOJmyic4MLz2wyEu1Vagku9tbQ+c3pe5
vpPOtOlZcqB1KEklOSsU6o0bvE2J5otZHCymmGX9O9VfKHC2KWaz1piOTSrYWryr8MnJz0u5GyKq
mwcieAkxRL+p8YLDy5QSvbyKT3lIe9bAem146WYaFelR9yH5g0yyklAZqvAfAvgNmyV8lgliVibv
w+PYIxVjDJebZ0USlbR+pvkfFP2D7El2QtqhoteWVJIM8aTDKsPGSBDP7AXbljseeEIrGvoH9P9O
wz+ZTKDu4kAgKpYAHTfepU53S2w4sWNWHszwaYaG1vDdTTUVnHipQFTl4ksR6ofTxXmYmQOaDC19
3WX5/Zun4EfVq3AAN02fhrj148XtwgNDR/4E4N3iFufOZWgfQNZToK0a+Nld9jjXvJsm9Eso3g76
URTI6chEccB5dNBZlXAUOBi/nC+SNGcjPUQahpwUw4czYhqWq0Kvn/UyxmOmfExd6wb5hS2uZCTj
qG3ceyguKTZPkpHad171wOKb2WrOq837JkZWP8SGaWc3+Sybj5YOy6hgXXH11Z3ftd+i9dlPQqGJ
wog7imIruFIKVP0bnY1iFIESEqbAhBT4hOZNsOZE/wohm//NyMZjc4GTqwY576Kp8AK8abgGa6cC
r618Dckpg8CjsokmwmA5to+M8dYR0EuHKXCvkWaU2/sCowNecmyENDdBehcQLHRxb8NFrR2hRIr8
1KbbABVvtd/0rE10r6s7HsptTaK3gGYl/JLXqeIvtovn0LohSIPT20KV4jIPh+UpOFkuWgW4Svx5
qZ2JkLCMk6zgE0/S73l+UdQmvG/J1RxhwhipX2jbmbE7JLGhQBl6CtonlR77cov3wirONqpmREog
lR/pRjZq2o0i35ntA5sCmX/pfDYRqvaBHysReEmdDG5UrBPLF8KI1y0lrja8ZuU1baiPVL9BNn9I
8iXmlR2C8RXMtCByZkP6NqrC9+rjDF14ZrgSFeT7OfhrBpJ6PX5BPrysQEfOJW9l6Por0sBOhL6w
wtt7PBJF5nEelusOEWyEkpFEAd3pf7PoJETp9yyXJ9T1WQpVAPcByDbdJQQkHVn+JyZpAuG5th6r
8qDI2Gli+L2FfFB5jpWMtCZK7AyIfSAPAoXLaOVwjaa7rnX4axUy0PESTpt0sRsIPDhfavQOWJB9
gwub1MpY8zZWwBcahACHZ/BY3TNQoa0Wo3eWLhe7M1ypp1emxQVPbpXYt6HFuvp5qt9RWrGXXNWQ
U4U1biITRzbwgwwcuTAx9uBGEsT5YFDgnm7Wwzh/OkTXTjlpTWxBgsS7xdYlDV7+BwApWOhzTYCx
3BrVmzmjR6D2DZxTzmTeCPlsx+6a0KMXEhrOrahugFoMgm5ItURNeLSJIfDwpya4elig7pAObhg6
8gieLZD7oAWs3r5QFEDOzS4M+ElYSm+G9ShD4GQzsLxRBoBRPb8oOuIvDAReo9+E9Xc4a3xAR/QP
AqhOM+YEV6EMw4IAhT0ZeMmsi21b0QZLhccoPjzbXsbQPavb61jESyrK0FybTCMDK81+IQB9xEHS
b/MlNjrKUd5pqCHXwAWQRQyM1xCu4Kk1OWYjuWDnxbOqrfs4gEGqAhJRPHiBLYsdp43QziEjUXhb
dSV2CGWXXb97EmPwgYubzEg2Kiozd50ZHy0ZHhLUDV5HlihMGuCLHnF3IspviPZ44eJj53Q76Q2U
k3Lh0s7qNs4Tb1KD89RrJij/NvLLPp5PiZVh5chrUgGNqth2ufbJYGdfWkx4p0UKMNnkh4UOhSZR
48Jm66+EicWsyjF1gXJhmmYEh3zpKTXjZOjWMTKmL21i8uUQot2Z8svB24o8jpKLIVrOhY0hZMRu
klVAVo2jUXJi5ekmkl89hGa9DzYmUuaS3hZfEOGilXlnUXkzSu99HEN2NshuMlNESNEj6Loa8t95
WWQP0z+XOSVGBWvyB2/4x0D11XPd7yCaFLoiBJru4vGa0dGlSDvXocdEGbHBFVfCjVZP/+ZhIO08
Iy0sbNrPurOhY2Az82qyNAeEJm6XknGmvKUqwmvQoMRgh5zNEMhT2W6E1F5rWPAsZ+LauZSR+Md6
dNfSxToooAppgGOp/CGOn2tb45LAxEHMidSZ0uB+GQPrEKEaNx3oEKhlE/cmNIiGhfsyEvKFJh1P
BrpD4D+RIGxao9iaw6uVy1PX32McC7LihV3sQXovOOyQz6uxfhoDVPlYpRx2KNpPRI62Zmd7huxf
qhGQO8GUoRR1H8HkGYz31M51TZiFycaxeTLdgVQ4R70HgeP38OIQRRssH5HmwmB0SIMwkwRB9HTv
LefRgLMf5dZFy+iLmXdH2QtWi8OQQorQeipFJLPmeKWl2sRNezKsZwFbA5UnCQpELKB4iWngcehR
iZgsomi4vM+0Lg+ZjHblVL1aWPMyrsRxWaq38gCYB6saQ3UgmAntX9s626HCaZQFZIZFqGGNTb64
Yb2R6c4TSUpUgt3GCON9SqgLrSEVy3DueGnLmpmNvdX4NlzD2U7ta68eVfgCTcDDlUxbGBQ3azxN
8d1oLw0w6Qy8VMmkkqiiyYbCz9KWFasPm2FXIzNP0efoDBrHfGDeD4cePXMC29aGJG0x3OrlVwUN
o37VUcUFdrtF6bOth+wyUyxm2vfCfXRRmDTDKWECzoJ9ZeRg8FEwtsWwm4h6of8/Vc3XoKmtHXzZ
LccCRl04bnNMcZgEwJH3OmMYkiNohlBRdJD4ItQMuTV9zgyPJRma3WL0wHlVlLyrjR83KfE2QEbV
MjdaJP2YsVqFiSii+2GQW2i+HniP4JZ4dufoLRPqluMaWt7oYsavuCCA3OLAk3hoRPdcYJq22Abn
zrBHrn5yp58KBnhf/yGXX9kQa+cKzktNXCm74BZHdNpBOULyqlccQ2LckhizjgteGmOvo7avDeeh
8hbDylzdZb2b1PcUv9UDDm/lXrUYY+PN5VGLWxvZtjyP3Wca3yL41wgyV4nVbr1Q8cNGX7f7fZ4I
YMhqY2HvM1mAAJLBcNCtO8t7DdslEU8WJp8yBaXtDj+NSe7zWLZAf8PwJGW1C5X5OyQZCklxTpz4
ta1IFM2wJ6YBZ1ttdPOmG/PdaEhmzLUO54LCsZwolzhLmaMNR9AbT6qyLxXqhoihVgJ+3euyvRyT
Pwc2Jge585gF492FNhcGylhHWCU0ZEZonMUlqnXcmabGGSC2Ald5xFxWZCV7o347W7DVoolw7MVP
YZ5Nq8ImrX15EFiYCVH6xHEtwF1kJ3CRVE5xvGPDRLWdFsdUY+FrIIVdQdqAtJx1Fyy61tpORY9Z
ChKWFBXsYNIqvFEe++VqdQ30+Gml/YT6sJdKkXSfbgEguSh3WcPEdfSGmfG7CuSCA/m0jUXGNztv
GUTOda+7ASFYUEIstpSA2gLOPwN7LslgDaJS5TK0nnBR7K2i+awtiJnmxJ/Jwmd7REiUB39VOByb
zkJ9zZk7kOoTh9O+BfneFearlYe3OsLDGdjfylS40sqXtOy/wOaNh04FpNyK+lZWXxpD3dIa+MoR
N+IZtXn7GZyVsOIH41akpJbpAJLD6TpP+VOJ0MfKyG+vDN+ponU7jo8hXz4mxk2QUEQKF0BvtfDv
dTRtupns2AT5kar8SnJnZvqD4bYdVh4m+FmE8iCri08jgz7QylMzEiGQRMNjxUAKEVB4s2zzOdbi
kw5ryAyLS19Xy9iPJRssCsFYvQxw6yTGXXU2zg9ty9LuqIXlnyJPwXPDneBFT1BRMrZnnBcFbMZ5
lLV1h/qcFR1ASScntrvGSGnX2Mbd/He2u68K7GecDkSwBXMF1B0mc81KqVPxhzAhTTec0F5yrzuP
pWY2j1tLz6ASWMND3SP2F4oAozwx64NmdH6eTqwmu/ItMrndksYvcbSuS7GYpyxouNVS0Geq+0Ca
hvAPAesOZtm5Hjz8sul3oIG8j9B4zSlBrGYzO5cspv2SVbsLNSILtEDepwBwbrCEH5Fd6M8TXBfH
JCaxrG9tr4+0bcbE34rms40oxGtb32C0xYsOeWnSNLpAyZSY5y5R56LJPycZHfDOs4cZ3j2WiUHY
vmUpKeoaokB8TUcrT3r2Ax5nk7ZrHBI/gxCnfOeaf7Zl3mKzuaNJkG/8BY9Oxhkw5NWjPgL1irBs
Mm8FL2zmekYOAkbnvk63hdEX+15vvsmAvGRV/mNE1ckIjYupT3KTeXq6c1FuJip/wx9zVI6zTO2W
a7//Q/7mh7bxYY8a0gP7XCo2NWMV+Hj2faxzm5mdq+1ap7HST2MDp1grr/ls/YneeWj74Nga9Ydr
UP1qUWsAgKfNGgbtjbNj5zYDgKnoGMAllyJ/bdyWBwCy4OzEVxHHX2Y+MSS1NzqxF1piH/qs3WWC
SZ8TIJu0kvep5xPMComy3TVBUIb1DztqXMPL1kW/N3rXXJ06vnidvXOE8QlYJMeGlHyiQTqOYbXR
pL5An1d9gMEmfHF7IjU9RKJ1mezQ/WzaPt3HgJ29EtE/8ahlPX2gqtrkQfBqmEtcgnskZhMntWRa
kASsE3LmMkGjbaLIOBPA9wQ+0ljbjbfJKxJqOk5CAL93dIMXkibZt1Dn9RWghaSc95lH/1bqUOcp
FswkPbVeNoCLzx/HVl0nSOiavRjZCqi8Xtv65YhmDl9UzhEs/hyFr6JiVYinAaObJog00GFvA1VE
XWtzIlc2eP0QPHM2PU4j2JguPlVV8hSXyWWK2qPTO8tUF+aKzXbHmbxrFMkXEArkn3f6Ux71105A
U5dyW8po3zk21Ue11r340giCioZQsAuBiUVJGn9aToO0iKsvThg9mhV6wXrS0SqkWF1m/aqG6pIF
cbbBTghqyTMp+Q033iANJQDElNNxdrQfrXMb0AzqPngO/wwD/hrmqaSP+RzK+ixjel1jJgmkx6SP
+vipsYZXcyB/ooRuvEYG+IVv7gI38GInakkJ7b6lzqo1a+fX1K7fC9bXZUQOBoCRh1jGSGT0jarY
2GeGfeq8Ut/qnKoQ3xDGj26CRDJJ/wmLbBDLHLZhhU8rFflFUx36SLZaqAowS8jCMrbA4WgH6vcB
DRkTbRZ12vQvrJxjTP7CPranhv2umfpDtuSi0k0khf2CarXeNswDUPCkDLvFF7BZYgysUL2g7u/X
aMb5PXDtbPSSPdXUkYRVNrjKNO09yhtOoGk+Vy1iU16xVQGLbo3/jlPFjJod78JLXFE36YwcWGuk
t1GO93qk9iottOa22R9EE+Ea0/YcfAfXbR7mgMg5l7UuYKclOIeP62CnWIRSRI5bK8Ou3WBC9DuI
INwA6tRMJIOb40ZHR762J+vYaGm4bedEbDA9LYEz4eMYODHRTB0zUFZPJrKMLUpLCD68a5bdIOf1
iG1R6jmKHWpyBy4BzVkSDoAOLOvRICPZ0mjHWtbPK5WHOzWwDsfVQiFpU36F/IwoZBaqB0yDScs1
V2JgOR6Xw4s1oIHmJ75bDZs6xBK7QJBoFXXTxPqoFZckzEm0SoR8ms2IcKNlbsXAKLijyaaCiX8b
esTUNUEiVxfuAdLLY5CE5tzCJAAWWPDTjKTI/NLTigVL+J7MreIXLN7ciJVYLAmG9ow539nBiIU2
9OBiDbax6kX/KsuZm78njiHs2c9S2w8ZWDpxDrp87+qdw16dFjawYDayuEuwH5fuLR6LxUc/VI9h
r+1kPAB9mocfPTa+5ghkST4nnCd8MPowPo0cXG3thLA4uFaNKrlUSEJeQe1wnA8OD6Kc+f8IQwiR
vSP7Tl4sYb6MkDFY0aEbtPT8b0yAtegQ4Xip2NWFGusBb6i7NTcFDXhNmdD0JFGXrD4E19HK6nNi
0/WPxiPQxsnhQY6N++a56qUoncTHi3JWZQ7UYMrfcCGcZjnsdKt4dvRml2XBc2pPz7KYr2FfPvb4
lSTcWci2H2DmbrVl+VpI3rU+sGB3NHdb26BKgxqvpuM+hG2wV0XpFyJ6muTCSUnRRibutcHlnHvU
VPDF/WFsOI6482r6PKwGf9BTtTWi/ltFunfQczUPc7rvbB2lzcBcP3UPkG1PhQ4og+Uzl0uW+FG9
7EkW6/IYag4+f49RH6G2Ex++l5JM1i8Ok868IiG9e9rwr4nygomDdROlg6CU7hEKSPqPUFGaVcYO
daefHIBfLs4MAMYzQ7PAHzv4xZLmxOTcwcn+F3PT4CnJv/E13ZMg+DAHggvdNuEQdn5bt7mBF30B
f05ZJs92gCc2LhhthtXtP47OYzluJQuiX4QImCqgsG1v2DTd9BsESZHw3tfXv4O3mMWMNBLVDZS5
mXkyTWGNDOpxmmnqAllPE6GN555nj6QM9gMLEOUUNwzibcH6lzvYEKqR4EOIahmY+E+VwSvfthUT
ynRPvp/zSzLgj8oj1I6MG6Az+weU3aOco0uTDVdLSRJenMyRIdZ5RJ8PjrynWqRnUWb5QWRUf7rD
fMGrW9Bpat5gIexdezgC838s9PxTF/M7R2Y+GSxEqPBjQItFDqyzmNeOFRnniuWG86k0xkeTzPA7
vN7w1gMHPjRLO4BfI53EsS45TlOuvJssmNdQm/M7x0pvc+4k90WcNuuyRyjqFDSsCCQzmMiHue/F
1mWMwrLDnW8ymewYPjuONghWUty9D1rzJTbzL0kSiyxxy3W/Mn+xuaMQyO5YtiNju6k5SCnL20At
M5k/ktBVQgdjP2Qdsz+Tts+2ao5+pd7HyARRluG9hcV6cGuuQkwy122Nttlb/i1pSSTFGE1WaTbd
1Xpckv4ZnlP/w4889hl3Nwn8M1kLHEgvazO948hC6s12vEe9LFqG9Y851GOlZogokU8rfDPyN8TD
ldT8OTHGa1CY50DIe8b0n+FkvnCoY2Uj+NXbKHoaflxAjnxVzUwiZy2/dUcBBxTWCwyQfyR1X5uC
I0hOkdTYWG/AS9BRQko/VND+FRmTsRU4yAhqUypO8zB8R56SWzap/oDJeTNSSslbOtF61c9bAyLX
EPYeiy2yGPtCuwotwgKt3TFDHx2cIlQ+JBujq2CXifquqItz7AOBkExLOd3C2Shm8ZlzO9u2UGqY
8SdcYLhW1bUmieHipB3U/Bnk1H7y62T1aK5Rct/4uNsgMH6w27wn/MtBwLxASLgXUPQM2x4PU8FW
Cxh/NyaMIyNeoX5md58U2IHixdIpFW1w9fLKu3cll2OswFwgn4OgZ4mliSVunsFgEEyzmfqExmPP
PS+x+4uZqU8LRgCSEJB+6EobEVhXpzCfKkfQTjFX24CTN4Jl8+im9NGM5q+eQ6YMJg5dqDcWsp8O
qd9L3aPXClSS+SVj/M7Jl+FLoucHzxO3sV9KC4zgl8kYs3/yjW7nfqpu3PIZ7FMFZEeoR5aAVVzY
xAZrK9zBXOnucFI/TTVi3oRXYstMmtKrJjbOfcdow1dEV2sGSLvOxpqFTFjtc62fU96+zMf30CcE
BUN3fmB+JYGcQcZKG0xITo7NyXXMbmUa1byHzE3+wA/eEgNmSuHj4+h4HgLXJfVhZ3uXjtqFM8MW
dmzSZj8Y8OK1pb/U6J2FusqIo3MRu58DeO+N4nU5CGiHHKSWha8CS2ii80F2p6ULuEKYnAKCiRyx
GLkRcEZ3M9lZokwbJ1B/QFNgN2eE4SYP2FgUkTImZW+eO1F7z13UTDi/WG4HfDScQSuTSWaOOd92
/PVkYlExxqU4rEFYIf7Nk7Uoof5PIZ1gbeA9tCtxR5TwvbHMHCN284u+TaCNTH+ZYmaLw3POw7CO
HCa6bU903wZl4vB+ExxN1kbIhTTI3I+UOuo12NJjBC+UijM+NIkhitecoo44lDsbOxMfY7XmEIPF
AHfIBkuw3HZN6pw6XL6Z2f5zk+ifKbKFT39rQvq++b070fS7hPlKE1Oo1i6VDcO4nS0W39S5WRo7
7VgF/+yMg6yRLZQ0FezVhCMA7CyJOgPHgYoXgViQFonGpU+oFfiJcZQJ9uPO1ZjcDKBLEx2F6NcL
TGnh11Q7+pzxDBYLpcqertqnEmmSz8kM1MQOeAsTKHbwyWCmFodYOI9RE2+r0b4WffWDV/kEIRav
WFV8tq05L4/fX9KgmEQ0v1DJp1P/UAwUi0bKKg5Vm75OpT75dfcWOtNv3/Nmp9K/AfJ/yMeWmqM4
wsrS6LUc/ocjcsRr6/KZTgjuj91OorBOMWorCQVIMKrcoVb+tXQy8zNyT6aYKOYoa9K6B7X+QMQY
NZp9eBuM1U/Bbr+OUfKveT7dxZlXwPGimQecwg8o7mfyjX/gb777sQ1ouHOOtenCkvZpakmqiz+W
hygpdlzGuYZ28r4wPSgTflddahk0T1FkXsBgPeRRA80zbI7sUhsnbhie8WcTH7p1He7dOY4XQP5P
bBvBtlTO0cP+jJ5h8sSr9p/PtXOeMCy6PSp/MXFhpxWs6WjTxCe35JLevPDSj/aZMQ4HdJN/Q0B/
OEz/6pCN7oIb8c+MOu2jCuipnvuGgsY0l3epmFj9Pf+agEAg+cwaNJFOagEr3RtuUe8diZ3TsaxX
5dVPczozBqcoHEYdj4ZGj6NsSfwYwr+CS991gziB7mAujqvssGSXNKPtXR4gD/pYGUUJYTBOmYjY
8NEAZNl5R6GV9TY3zqcasERltXxQhvFRGbXFULPqdikixipOyi8Y8jFqRoqZkzBqOF6NKX31onlV
V+rocKjWpHlJ+QW3JKyfY6n30uy/YmF/zZRBoB5L5vniJ5miK+afK30Vb1UxnMFc0AQdmWuVAo9M
6Nqd9bYjXJbyx0Ymzh4t934eb+qKY342EAlqhvjaS5uYYgE8RG5bsz4X07z3AlQHe5iZkhNP9D35
0IzlVzdEoNZC7kZ6RMMDTdUn+lVN9imwJgwssf2uobPlTrCNcn+fxvo1CdKrF9FtVXwrA8Ox9M46
TR5mxpijRwdPD691cm8huEdIWLTveWyO9C9mGvuvv295Q4Oq+zR7XkSbGjqDwyTiIEYZuqQqtkiE
5mT2kBaxJIUdgv2POX4Rz+LI2R2NlswouFwCKCc2DzowS5rt+0uZzw/JbDNFrd50zFg8Z/tBYK/L
/FA5LeXk/adSyZ2v02tFTVXgyZOMzW1Hb3qWFueeGgIOGseMko6mtt9SVNiWYiKTaTBVtO1vrH9T
GNooaU8+Y90qobuMqt95EaTTjH40tLN9paxdWXBts5V77S08Ajb1l7MRPQQ6fIvK/pCzRNc5/cAt
4dbKOSUDh3wTPoByzF1d/lnlVwmytAzTy5ji/2rrhDeQJ3Vblt7F9+xd0ls/8zztPM5uyuN+W1sN
3Z8BnTfcYNvsr1fiUEYp46xlxP/KTWPVVeKaYcoq0Sdi/eQzOAlqenx5QIk1PNZtv3PVcCi7aduW
LnndGTOpWNej/TKX06bKh2xj9OQ2lrpxp3uhjO0tjucHK/ZfyjC+BFi8WX7vfaq4kXwh1RjwQ5KT
iqstFTa3IPKBHizkDdZkatMyOgyqjtJR2VsPfTNPhySnatCZ9kMTwam15c4akL/okbg3bNQak1rt
KdLfOUVyNkYUMEyYM5uoWQdx/c0ae699xhPtxOfgefNfkk2/MvIy8F4GGKSEBuw6xmifw0EK4V1f
OjSEo0MQkaxE5p89H0RAPZVPjJH9XToMF0OqT13lzZrsz1XlpI9tfIdBVj7NJX77kApRDpOCfRNJ
xXCgajQQwr0QdKZu9TuPw1cPbYC2hh03K/zhM6FHwJH07yQCLqyZ7BAddlOebN0Ezxh08wsVXPHG
aMArVAzSvKh/4Mqw6s3q5GPqk4hHvZufE0LpKsiP8JPPTknnG6gpuwd94UCxpRaDQE5Bw0oiqw0k
emzBhDti2OSrOgrfgSuzrZquzbDc4HcKFHmRwirCl82U2oQywbAhoHdihtruU7LRWTWpFpB7KYHs
52UV1kwvV7YLf1LMHF5mR+Goml5szjqNhZVS5ycuAA/LvCzxiJlNvkdGqN1xpji1BkQixK/Owf+V
1OCzqZMyN8nEGC9t+X9wEOs2IqtAZcLgx8AUmJQOW419SSeuTw3zltqhOirDlGmwkxPikOdmiSoX
ZkCQiLsnXsAhvqts6xzqkU+YuuapOLrcOiZD39nN0pAuXqzZfQlc+5y12AW0j46qy2aDbQAdyxn2
Q0qZLI4ChExZ0wbnlsPB6Zo/YrngCws8CbXJbmjv4LndDfVwn0sIED21ELpZ4hToW7FrPzSdd4s0
YlBQ6yNCxmEC+828cMfIhDoJ5zwkutgq10djsvNfeBfr3kVcTOZXEz9HZ0ThRuCQiRvg9/iNUFbX
XgC2P9Y78H4XHbSPHk2/ntBfiFIHS5WvcL57UsXN0R6T5051v+Cs8HybASXlOFl5nNjBsS26Z5ql
tp3Zf2cTR3DMcbdUAxienL8xij58nOZuLvec76ieT5t8Y84+Owdd6MFwah3gkqX73JgoQv3wbrnQ
LkRrv4R6unOcGDKSd1yaxDqvb1YtDRQ4Ba1LWzSKH2Pxkzk0Aca18WCqHqt9WH4EqfMTttGi2S49
hpV3ZeITrFur3RPC48KRwnF19KNjFlfQbd9lyT+rZqSydQfsM1whbr5XPnVtmu/Gwr0OwBDQCIrw
IaTjx3FYjr0YAhsJCiFisnUUP6GXFt9zk/0aPj9/4hODB9NLZHCREcuk3RRutE/beYsCA0orvUmG
J0aG9XXCfTjmhBD+2uU2JPzmXSK3utF8NvP61rWcBrkDPwkIZB3oaNs2oIWnZLjS+VAnw448w6l1
63t8zrdCYEeJuJriY0Eq0FuKs5ibVPsKhgRnY2yWeV4g+GSbFBDgxCl83TcwcSNn7SFDJUN9aiNW
OdJphykqT16pr5Ww3hNruAh+0+Qj49bio+a7LF0fYTV4StL8ISJSo8fxU0/UL/Wy4OIpZoFJwH/i
rvoxZmJndvgL5wbTQY86n9jiZi6RQNm+9Y27zVpy41Ql4rwg8OWkHHztc2w72BqZBkehuEfYfbXD
8tFR8p1qOIhodKtPTAGxTKfBtIcS/ZON/gk0wKMVRgTu6jvDzl50wjEvMK4lrllvRliY8hND54Mr
x8ehGK6BbA7QRU8OrTNVyMqB52bqqMowwvw4j+MxYWDl9zb7BP2Do32TosDs0TNM6E59JahGiU5G
hG/CbK4t9I4iN75ohvqoGDqYdAm4wCKRrYNl/0dtlOkHh5ZbNWSP1hje0hHeSC/yx64oNlFarmtc
h0lp/nY+9FnZOpC3sJxipYTXyNZgMTXDqezSgDdTFcxMCw9JBwnXSz8I9hDQHDreJowEMNLKZNw3
PDi5du9Cy7tEwfzouGSrpPcXZv5Pj9SB3C6f3AG9iGoGgfEkFZy2yAT6Jr1xABhLiNGgj+7NMbxD
BFyar/8Z1fRkYXqlbOSse34CPYabEqdcHU5LdeM2SgkmUJ+IgzuCCVsFdxl/pwgDtL3pCaT1viYa
XygGI0Ow1+l0EwECwtBWx7HzLn0hLqAbvxL0N597dunEZ8Np79LKN5aSGywl450bRgdvAIGqqn2Q
Gs+OySMT0n8bk/4CWLIamTWuUjapkGsMpn26hZKEyvRyKzsDEJqeBxjxwTO+Z7m3QkhI6YIEs2rt
0tYYHSdsA0EdA4hlc8ZepU7EEGMmFvmr9lDUfZ8OFaz8BksQloOtF6QMb6BR1aK3EDSoOBgM/YZ8
ep5LRlHJiAo23VWjs5uz+W0yxZuakkemOpsoHu/mZtyaBZgumhTpa8MpDDLMm2Nu7lz4MNbCbVW0
8oFGS+kSQL8Rr7Jb5gox/iIfkOe2zCSIzYFR0KbMRfwAEaxasI1Q5BMZf4AuKDezmpsHPBYhTU8Y
FxwbP6SL9/3swS1Ym9i2HzWsjztGFEvYa0o+8NaqH7vESK5Zt39px7ORkm1yLpk7qE04JvOHcsl/
2b1i8ai8JYqbOy10Dd05Wy1Y4GVFhN8DvXJXpEqegI+5D6PpmW+hiAKK5BtbEYCbwQuEGKgqgCO4
qXgLQmkRTRjmm1ug3lNR7krG2kRpsPfO8AI52WtuTz4ZNu7nrcPopzHW0PbWdTq9krvY1fhGI8L1
Ztc9qPjJoq+7d80HE/uodqqj6RN7HN+zEumhX6C/GH7E0pAEGZz/bQrg/Iz1yo/RY/B9g6FgBwpW
IxDLxYnN1Q3LmN9+cKHBki0OxIrR++2drnlhOyYQGDDy3AVHnK/8wVz1OWM+39nQZPhQ0CfumpQM
VvmrESZnInUnkeXHIQChzDvcGyPnLnlO3OkzH4FHteJx4A0LvZdKhae4RrYbWS8hzFITuJu7vzbV
2wI0BPoZWgRtiEyluoDq6uGbNfwgOca27JNZ+ynxLWT+K/zKnQnlxZPOC5asTet3v9qa7yqRP4UV
eTwdb+nTutFCt1mGZST+D7LvmfyHl3r8q8z40FodIJFpbTUX7CtrqSmUKKlGL31OkwjlK8xh55lC
ZUyaKxWM9PlAkq7ctUpu0EuY9NEwWpVbJyZYJ/07vJhrBCesZlN6sY38RdatPAUDG4phesmZGPcu
Seb3FKDty5BRzlpV5mJwITpIbIEJMoHhbp4vdqkvwqnPSQxWYMTUyvPoJLfKxR7sZG8CO8A5adOE
BtEov+CL6vdBZJo8PSFXPeQKzGRT+6Rw2jFoz77HOPv1ARGB4JkQoG0O/ASwV+NEyxoMC+OW1P3w
rYc8Qp4fzmMRH7Ur5nOT2v0Wz+YD13je1uUjcSMnAazbPDdRPX6psv2y2+HHnrxb04CejXq0jjkk
woZF1h3FL2NOAl0DyATLpFHO5ZZrlYSdPa/Lnuswq/f2AI0qooBiycSpYLghoRw9CQm8UR3OS6Xc
4d43/OgZN4jxqcbRPZl9/lo7Mn1XBo4Stt7yHGVUKunCBqRquwAQWfQdM6k3eVS5p64rf6izutpG
hddEyeyYxJP7gqb9C5P7X2ZmPgDPBMqlH9CETMtZWxL+JylVnJgEj+eGY/ixyosCcjr5IMQf99MY
h5SRaggHXC90YbbJBDM8ef9qnkBPV3JirBkAscfH8F3GNL/DFTizb1ZrCHp/EMXdN+4R/OlZqe56
pX+yePqLS/LKqnopHIqpWB6wp02cZ3kV9wbWvUM+9caHriN5cOO6pUor7S6qbsenJvIpRe7teF02
zOwTm62xLGe8ZaH/Az2PkFjscRfhUDEzzqZiIHPBEJaCZJBryuaxUG334ABlXucl17uoBPtTDVN8
odcl3ocu7CCRnupSM3OoF8CYW1jzV66KX7Oy5EPaN81d4o9PoyMc7Adp/qeckdVqshoEQwfnfj2g
yTkhYQnXws6pE558KbGg6DpcYhb4cMrawp0x0icJ4ZjxVFmeXb42tkPUslKzYnglSBtATO2O/q8e
qcxHK7WSeoed2yYVbrUv6CzulvpFwP91w7DY9/OI2GYoHnQtFLFs/2gFVrUtIGhek87uj55PeRtD
3lucCLomQlAK/BpvZB29tHr86H3COF1gW4/SJCIoQIFwHB36beK3Pfkz0Z+bJAfsYbX5fAmBEu+i
OToTpsaRAlsCrHuvL6oS3Qab7JdnyOx+9kyguJGZvChfxjxeXUINnf1WL/zwXjfze6OzBr4eyyWY
ArxJgaYOkhgSB8hAX6wWF1lmcnWfHQyqk88DVEVAu2VwdtrchpyfkeftnWcYvsictYDqllOy7Ya6
/eqKhCPHzGRh9gLnWWnSYBA3NQNG/xp1i9jjw+c06Yg6WhplR0xc6ixj9tb4jpYlk7hEzfinsbGm
UGQPgABM6j4isLVpCipq3bG1CGwAz2+s8WbiJ6HrUvXdv8DDDQM5qFgi0A2hfrt+DjkaHgojqrbU
On4DVvcpO6mh/aScf3uv9raRnccrss4zwzoujTJUXIziyNl3lZNfqllFO2W1Ej9c+RnCnYVdr6hY
0gNLcpRzRPeb4cGtGRJq2cZbM83Cmw9pcWtNNGLGBm5ZRVvBiq92k7rSXzVm9+F2xYNfMMArbHLx
QEr6g2ePDlRM4Z6tzMr3qYUrLvBsMvi1wpoTJ/DMa1SIeAKoOqTysxOhc0haXb/nuujxKjcfnit2
sDnOQ56hf6W8mZZ/N4z1h+Ew7s9CNMHSIH2cwoI6KoseyNbEiTJAG1wxXHswigRJyy//PA01fARa
tkJ+tu7dqn/usBcdsio54t/iekQYHagYfBEV9tdR4yhmEPWL5/C9qpt3x1DPXFVvCAb2qmS2gzke
HNQw0x9upi7AThJPo7OAgPuw+YG4mTPmiyHw9QvToJn1JrM5k7bFRGvoAHoQql+9E4BMGE0Yzk7w
54Et4sbb08toKjK7TUT4ZMjUaRAZhYnL8RlH+arMm/hO4MRecRWU33bgQNKZW5gBmo4fKFn2FhsV
QqrVIT9Mb3xKl8rBSjrY+Oz9XBAaKnOcoKL1/7kG1buBtWyKipm8nmV98juNWyVN4pNrzZ8sG8HK
rPnpoNYZ7y17MoH2Yu1MEeGuqlxTfnRDCXmtQYCsFc828IH5gwsg4m8xf3RG6W7DmbFKzBjqFEbc
P2yHW2++NBVmTKl95i1rMUHbmGMaa00otltdqCdmmuYupGaDJ1KgXTbOsfScfGtMbDxMqVzcYBan
7JIeowgrAQVGZFGUeh3iUR8cIY6cwXhKuvkeq0VFVhlaZdVqFLwSjHnbP+J+uos5nu9xvPeHLsH/
qdyw4akQxi7IOc3RfMFZNBlzINqclHwztnasGfKOovVx17W+AjKgQ3EsyqC8S8PB3pdT71GDkWEt
qKoZtDemnGMWE95NTBunn8EveJOHxDZG7mtPsJ+MqPQPTNomOstc5DEfBhT2K6/ceZIQWlPmhEpw
VuwGXwYnT5d6G5oJErFlnj3lU+HpTyFZnQjrAG52a5kbf8tx8ZOH6Y+VoZixRg1bq8mdnVTtvIfj
zFdORzhMfgebK+kMno24b6+GJHhoM9jJvOnRJa8CwadAgOtzMGGpKcR9phz5W8m8PuJ97dYkVghq
pTrfcG0lDzGNAs+Snx11NcdXK9D/qj4hVohb9HkcdPTkmjUbU7NctaI+MFktcAlDgIz3NTctTv2k
KmrD5Jzu07HlxS7GGm8c3sVEq29ZF3R0hL38c0T3Y9lJtE/aAF4NZS4rmpThesJe43JjKcTXJDs7
PrSVrOC/JjFOJtqumu2sUiZ2djpGp7SlndWtc7GroH2tElpetkQq4he3akEzJpJQneW/RpFDeRXQ
B5tr3GIMmrNgb6Qg8uGNU4vBSkKz2c7MYeHG7BZcHpO3ti9hmZcDkb4Cbyeh0Y+hNukANzz5MtgK
Fdo3mQhz6Vspr4o5oYG56oEG6qD+ouaNm2HdEXlwQ3z/EMq3bu2UG4Cc1KsNZX+yRv/DrYLhy6nA
tivb/SeRkin/kDczVO8z+KYVJ7gX7MkSiBnETWdK2VIwkF8ogWWERpfQaurJVqNqOwfSbcZDF9a/
1kJ9zqVKjvxdT30YP9EKiXIjUP1sYvQ3rqHtzs2iA41030oxThsG4BiJYwEizCJeFHLD4WBlf3Ee
TkdRBDfJyBZYEaKBADxPJ9Y83mj5BH4LvOmYBxN5bgVIoYIfjsPXvh/a7r0wLShiA0CfAnQFD8m3
G4+oTFxgcfIJGPN0aGywcb8qPUFVjesRb4WDOXVCyafqrYEaYS/rWRK+zL46MVIbsYQl1aHJaVwr
fRYGr3TvJzb4vCCjMk/EGMqmjliNsVBgs0HqzvrdnIZPqe/9BBST4kPQ0IvTgJW0tshnuWpXiqI+
MEkvt1zUQZcKatW6IbhKZQUMQmhCnBqvYEcbqdqx5/G9s9pHalUlEz2hjpOmwSjNSWTVpAI3jUcQ
L3Mq7MYTZ8FSBca2kBOwR6dtvA8Va0a1eRregQjmnQU891rKpqP7SL3osRareWrAyhYFr2ZYNO/p
CLkc2Xs6VXxzHzYOJY3IysYXhCj0XckJ0+zL8lZKWCcUUeJomsIzYD7BmlQgzDcBtkonOENZPUlU
9zeNNRuIQ8v1R/4j7kZFeWfes2BQ7iHIqmVYIlv2VU5TTDrpEJ79ZzPgypgBvD/Cl4VsENGECWS2
OEUi/jbpBn+aNJlju+lvGLahHfUm0zAnf06HirOHPcLyGQMTkSOKPx1nDHYMJBCclphuWmU+eUyA
KqkbZa8egzjqucbNbI0XLoDfVoCAHrPrAdVZZgTDRAqnmoJTXmQl6Sj3IcnSH+FwtPGmmqFeEiEc
tWFj4+qOmAqUVcXt2mTrMqCUre1Eej8wQj4bZeGonK+M/ZqDcLJpQ2kDXFmWuft6bL/rLPrI+zl8
ioqO1hurv+RJ95NI+7mIoz+zKaj9gfYWEN9Z+11P0if+Z3XurcvMJzMvKTAa8nsO3ovjnC8MYeoh
x9xyZNbLI2a6O4RyBKG89ik+ruTJDd0fNp5wT1wcixyHsU3gw41os+m1Z5LuR/rR9qwL4H2C0yM8
jFK+VoP3Xnhgb+YMkPLoXVxvxE2N7XnVzbizG8+jUcAIYLkFWfGVRgR4I4SKuKndX3sQ45H/CJqp
Jkqx2UhAGSxVTjKxn4wwG/bFXDQwyEyC9jKnSMiMl9stqgsTl6Y6BFYH+jubyuIEicE9GlD3D7Ou
KNs1dEpyNcDOTVQy3c/4zBPGVOvOKEB12DYhZ2tiNmMRbhCVP52scvooS/eTmcVfbFPfuOBZbDsy
HgZOtrJbYK4JZge2NXv7v1WaNtK9IXF2yAyFJUzcgmQy+SNz6N/TnOgmEa9x9p/UrO5rl0huIzCy
4e/455ft6X8gbmyVV5eaNtw6QASGuP3CiBKtp6ajf7EZnsrU++cV1H/YTkhCbK7rR8Ns0ENtJitZ
JW/GUu0ZNxKLOMV0Rxza1pVvmYuMLaMDrUWHCFb/eqB1A+N9gi/cNvv1XNp6V0zTdAtx5SCzi3iN
2ZzJhjKehPLNXT+1JeVQvAdlVn9hQypfYl3g5cbvwsSGplA7HOCQKr8+xth46xVk4/jVTHsF39gQ
J4LK1pefws2RqmRrV978MoyYmlYWPYmb0G2na0AuZGXkKBPcVdE3TXBaQrgsT9PC0bVdwKiua/SH
KaOGjHGtc8PAYW8lGazNwgDcGACZyWRgLYHxhhoYsLjERo7FMJpr+ch0+4n01oTjnOy2H+HOLtDH
Vk1p2r8av9d9MrYkf+DkosrVDjRAMYiUz6EKDKDidA/5jmHAH2Gw9zOH7V72Un4ZVjXxNrePTUcO
hmlmi+bjLl1qrHKtwhviJ2XMqtIXmn1KtgyOedD4dfBChTffUi6jRDJxyEZY+KmwK4Zb3WgygnWB
QbMJ+T5Eag9PIQ1DKI7ZJWqo7DPn0LzhDaUoIzRg18wlYdIpMa5uT5VzYuUV5U0olpmOOraSod6h
H6Nn9B4BNuoE1kj9zy39C1vHdiEUOdx3RAfz34hB/cEUbvbMMIxtOQwsLDV2Fh89osV6hn3Qf5j9
9FA47VmY3mtXdMACW/y4ttBqn5gQCGA28snFYBNaCQ+H+ze35aZMN+PCYc+Xe3fuYo9o5ATtR9bH
ltoCXlMqVRNx1zt9sGfSbu2xu91zxc+vMbf3zZgDocyD+WXyVI0JkI4W3t6NE6TuYXTt/GSrZbkh
gk1UqWSUK0HArpTv/vNcSl6GchmSW5h9ah+LfarGs0cagnoBTGS1l4TI12A7pS1+KQV172Bj04hC
IRFsZusiWzPYV7UQz8xHeT+F2GkH52BJRvVENkk/xXH/YdjxW2GQtVCkS5jTsygw/TEeKdSddrlg
rJAx+lrlQPURXW1YznZPU2xIOMSW7HZjHelN2NY2bUmkhgjHJODbwz/DpdHC8QzvjtefvoIIrqOX
+O+KETMiC/0rjEfUpYUSTCyRv6F09FsSoB/xLeJim8P+LkMDYShS/JsqdQ2Ec+urxGTMlGck1xPj
LMOQMYfdGTi3/RjPj1edZ7v7Gi3p4iMCjs4H20MUjr6zmuB9E3Y/UZ1WmzaY6EFFU3vs3bq8c5S/
ECZEcY4ctz2YqQnGVGJISQ2rQxBxgGcZyN+DTvt9X9dCMu2U5nnszHyn7JzCYFnMu8qY6+eWPOa2
ZUqxLgqukVUPfjfB0hc7M0AkvyNLX2HRMPqcWqZpzM8i644UkDQJ/qPYubNtD3RDJIT9VA29BUqm
ZFTophyASWj2H4HVdE+ycMulgsPf1g40jCIsB3TzMDuYpeu9C0OSprEb86HMjPaE77Y4TGnbHQvQ
RMT7RrXOOdLiZsC31sfSf2iiXEF5LL1bkhj9s2eK/BjQhLpHHQm3Tu0qOkSz6IUDZL9nN+aogmve
xKnQ9d377MCmS3FNwhIJKPedWjwKoi33QWmh6hLZOfR1vGw8NUYIRtnbjvqywM2oDdbNb9FGxq5x
gZfMISNKw+bjnpaTKrlu9Zg00zLK4knjEpzfzZWYsN+QzLRpPN4UTfje1SCJUkniix9BHJmOgI0o
CEZluSaeGJfPhR+qbTzr18EtH5PMqCDvyAAQQUvvIPoYSQ+bUcBQzFt0RLkpRiquqo5RYE6Adfbw
lM5ZvVFGF+DuhCoPGPM6K/k1jJi5KMsjw0DIEGLQ8DRM6jj7/Y8Zq3bdOeqhqbiIjKraQA1OX5vO
8J8CjwhQ2I0YQFXbsqCBX+0YWu8N01o4oxhIePLRSs22/s4GbD1g3BklWUm6C9k7oDARxCPo1O+y
MTa2nWqjXc69eeENxSBYgvqu1XZ5cwc533e0D0h8NVz4iakasFomRzjUVdrVfapC/5ZRjcHpMFTO
J50onClcel8IQeDV/iNZ2/ywRwInVHh8duFAdw0ZbEs+qzHG7xWQGzO2A9CbDrjurBnuGH72jB00
QiltyQvRSUuIEw5p1b9oesX2DlGkQxBMzyLUDuBoXdxsu03/4+jMmqJFtij6i4gAEkh4rXnQKudS
Xwj1U5IZkplf34t+7bi3W60iybPP3mvDiqEkaF9q4/9EiTjwJhm2XlVFZ8Y1F2SJEd6bNpayOEjd
Tdr115rE37piNXDCi5IewrGfeYH0FCDG5GRD5OaV1ZrlW+NoUnOG7Pj0cQt4Bp8YzTHoOhg6r5kX
htvcBCMsC/DzRoIM67bcEKLSIAPj8vQGtseezmC9H9tAWK1QW9vKcsxHY2CLTZdEfPCTAYAcbwvx
S8VM99a24q/wfb6tXdydRyNZ9A5Eaj9o+k2TSntd8xfdCSOkIjjPqamDDIEgpNp8b0eyuhJFIhPc
YoTlcp0QmKoVUVehjhV9Bhuz4AXIv/UWK5Wxy/C6swO+lYBWdY99I1wZvjJPtpfC7HItuQst3rqN
2dKPm6BHBYF8GZ3+zvFF95sbUl3zyfNfmyaHlmk0FlyVjH5anIEK2xbMHDLWlBDHY6S2ERKezx+W
eEPVcxYSsvL2SLUKtqR3ofrO22WaLg2DCfdeVY0FxaUVZ0cTAIvTAGhHmD32jiCdTl0PDrho3Vfx
CxbdZ1J0bD1BE1C5kcV8VIZJk6H257uospuV4+rfeKz+7KCK7uikv5+oD3jGNTmtuehmWwlSHCBH
d4jS5hJGBI8ddrNbs3GwOk1pzAJr9re2E0x0i5oEfS2MVBn63Ib1f33IRhj4FnvAzQyI+ZGmP2MR
ra0cxpPZnpSbMBp09mlsw1fWEhBG0kRi9qHxkL/LI372b9tBbUhaMz3GUfpUpbZ3Y5jA3b/Qa7QT
Vcc2761VwwKW62KwMxqg1iH1VJwHMtzO2v+GyU8tt3C2I6uUG4qQ2juyafZErkjRSaR2n1BvKZdE
my6aj8ARBuXmhjinSv7B5Up2nMx3lBT/pLm0DsHcAZoE3/NXueEvX1NmUueehgO1twb64T2dfdUh
4jnDjUl8a+72mUqGA3+Xai+QHymac4sDX9YB/YcdLjgrfy2DgB1pw1GKK2jaCIoYNrkHY6KZgG87
ULpdUe/gF1V7YwjbzVhN4ZuIO6qzepzgg+kb5Lob8ynRDhkG3mMYkJu8eKiD/iErQh4CjmcCFsWh
dkGwGFb21bbJJwTMjBQehwvLmWZTFi61TnT0vPaVi1ugr8tTPGnnXEfapTUOHlbmgc8H//Erlevu
qxgVlV4ffRqnutvkCOTLbNRu6gZ3TE/98J1LPnBfRjyWyQKq7UblPydiLrmdi68KR8DRTokD6AwC
7mDm3AdNZ295eXY2/NgEsAUiPpqIgxX+jZ5X0jZjRmJnKqyzSz/XZgp9eS4HxRYvqukJD7DPJtXQ
Q3bJt17Lw2Z6qNVcS6FzV96dhxxP6Fseiqh9El7Y49TMPryJhMPQV9WGwNZTFITOxi8YW6cse8v8
BgC0rL5Hp/zSINoYv+IH19WAFjIUVneh2SQ/ECe6ta9A3PYj/Vpu6vwOQfxnG9AB2exd4zqEzwXI
/cmo0UNnTTQOZFe0T4FKg4OHztfPmmYc2k8oTBjfuQe+ALj6cIbO38f4XVn2QSVJUFzYCLCmiBHq
0BocvXMgKx4FvuYVFb3o/AFifyeDc+otPni214cyxNZnzhUGwKwNL6VOyGQpmC9mXUe7ponBSUNp
MArGmFw82spGcrVjLLONuKV4/m0HZy/AIWwVOen4kR44sr1fqP64IdFDhtwH+q0lKMZG70FRXKpx
+CZHBWAExDQFjmypirL9qTuXPyl7HMzP/TFPs61rB6+yqJ1T6Dr8t3pky9bBae9RKeiEiyHsHlnd
OWhnMeI3gdyEM59mMWZvCt3xw5+iit0shn5JvG49d8FD1NoBw1Rm/6SzeAqohnrhduHfKAOSO6dH
lJ/oJtriXGk4M6nuHmR4n/h5swHHQm1E5LyxFyJ/aFfBhrEAX0aTBS+zJ24RIY+VE9Fcbg2YadI6
zc9xy5RaBzXfOHYwd6bAfpmYnJi26Io7Jx2uFFVwYUBX8jih8Vf6uBVhncxV+1sEbX30WZjsglQD
yfNMpuvG+MROsWCCYUGgReK0SeGshXyfCUcSUw5Nin07rEK9O9/FfoTtJ4Hb5bmvHc3eht0MF2Ei
VYRmTGWv3b1CW7r5iQD9EfDvZMKed3MQjndeu1B0IR7s0mJqV/R6fPd28aDcFDBRyZWgdrzhkBs+
cboal7c9g+albKKO5Um6yKVY9pPdXIbfdEmzoeRiwKyBAa4cWXEbXJXXdc19n8GXP0M55C/cWpEw
YrJ26ahPtLrEp6aLbxBx/5UGjBzLdJ6oBTKfuHcQ1KdSge4AqDUW1mTRNtNT4Hj/cm5U9JjwbptC
e+lnrvuPakTWjboYFTaheYoaL5uvu0eAWnuwEVPyI4Q/MMMkBupWmhtbTmS2925rPvseiZfRMKqa
97QeNoXPLQK/SPZQO/Amo7kXICI1kCLzIdXo2KAztsPQ33SpDiJynxhk6PqeMnEeU4JwfVukG0kE
5epl9a87YXiRdumtDSNg0S9+mpIrvWNS1dGwyHBT/9VsIxs+uEs8J2OezwIpiQ1W0TotgNHMxV1I
/gJHX/4wLb1DhVENuLaqnsUcClct/XNW6qP2sniHHLEr+sbYshrMd1CXx5VqgcbZS02pn6mTHRfg
D+MaIleKqID54jZ1xTeAlW0uZfjgyupTjzMGpwht5uTLhIrIGBF6CjBb1GNSHJ0KEMBcd/OhCiIA
YsFY6AeGfHaZbZJTRWEO30OgmnuLQnHMyI7+0g5KOid68TlrtN4sgmrMJIS1J0j+eixFsG1ASmVZ
2W586np4zIrmkJCv2dEFyr0gL4MzA3p/cLTWRwtSF211WIaLwno3ueFQoFj8dXGp4NTgc8xNZb2N
zhS+x6yl1lNOEKQVOjsMdiMujOgUJuZUUFQKN18exQZcPmmwM23MxySxMY6aXfQhWOtZUf0i5MIm
17QIKg02djQmDdiNIWtEyj2AH6FCWzfJFune3dTKvijRvYukeM7QudY2lu7zUEdk4JLRP4ykgbZp
DAcvdhJ5bvnZNqMdWPQEu5CGOXUAW/waaBMbVo7FIbDz8lz5bKELxbsu7cKPrqORRsQmzu+U8vQ8
o4qGz8HyNd2HJsvHnDz6iqYf59pTcgLRRlsHO2m/yjl1TzFOMIIe7sVpmgJ5xixf2aOdLfaZXOfa
5FnE/nhJLS7Qqg3UIVdOid2H/LFls4tsnUDs4rEh6JWIqyji4RxNjb8f4ZzS/yK/eIBhPYaoly25
oD4UV1uqAwr8lxj9J0zaT9KO/mmD4F492wVyLOAfc6b5bRn8s5YYhJ2H32NH7YxKa+s6QEs7mnJ8
YoD+YV4dN2JK8Oy7YktBi3G0ME9t1dwezEBdYsWxgzad3Ble+jvzldmZdgl0vMi7E8YcPHlpQ44d
yQkvNN7UAWa5gld66zxbXJUR0x/GHNdGSbuJnCy4Jqy/OR+s9KlZXHLIjVhkLHLpEZf22u5b+pki
0E89FI97mhF5qSqwubVmG0+mg8qE5NVyzUcnch5SLP5b2CPuqhzC42iDzPWhbAFZYR8aecI4sBGk
6dlv7uzaeZmT4Rb6HFTNMMdHHHbYDiF388Yd91Xg8J0JBTeomltH3lbbMSieKbGnTwQD8bJ3Rdmy
eT8NyzW5yuS3X4aSNbk6Ud23FI0Rte0iPPsm69uqbin1xTIShNaL04ZnLx1PZcX6v83oMkAYy1ZN
iJFjiMj/W3RJBdKnbTD25cnw/XZtD/UVM5aFNjHtWWfeDQhY1DES+26G9lkEqbMdgCWsCzd+7039
7KXldCfrAHqMbP7ZpUFOYjGsonMm+2JGkmur9q/s2TBNpg2agNUx4iwo6hL/9rqdAop8QjVeB2/Y
N2M83ZXR9JhM4gODIOpniMdAesAC06Lj0U0AjkcQx5FtW1b27pPrla+JNJ9UiaGaww4GZCef+cZg
r5BVdWUWZsTgooa+ixsETKxJaHPgnwE22FiNzzVOy0+oqXcG4vo6rabt2NcMqFU1rEOjFIdOTEeT
3Owqdls0RazC57QiFDyOWDFxIC0LQxb6kcngqMV7zZKTX7O8WVBNFvxIvJ5qQx5SzfFcQBlYMcfT
4INKvWLntiiAznFMnde01VDrcq5c2oYXFANT2gQZaqu3mBmy6qOEZIBYazM3xM0jeG9kAsJkAV9I
1hYzAWly8vtsMQTJRPw4roVlptfAJEz3vdPFj0Vee505HDO+iPZVVz+x03j3xIx3es7MdeIWZ0D3
5IKGadNmWA3nQtoQ3jEWhcTBhTemtOugDXmBcT86zXeZBRd2IzhqLX2n5wF3YTpeS7/NL15Jmyht
IGzSWFvTHPk5hPlHGVrXygItI2afQzjNT0YIRJTEh71lxY9w1ZLvJAAD9Xzu+B75/u9o60uUxvyT
CNxTr8CX9mLc55FTkCKpDy5XE9o5qOdw9Y+Q6UvCuocyeOu3bwXapvXNZpXU4+zyGuzAjYWaWUOY
0VtlOrjxDAqZcluzcpiHNzBl93RjfzQ++ah6ZHu4WKP6KfIO2qteZ+hEiIDcBHJFwbJD04hHlaKn
2nrbTf6Big14uzZHYhMHWxKXD1phXocWf6qU9TLXRn2PNA1FkPozi28kD+bZl+Zn0ZFxzKPhGhNn
cL0JlDDmNqKScFah52ADkmw48FmMussYD2O4oaFX7pVFrQ+GB4veA+5plTlcK0N9xIN+014EETLG
E5CM3V+VdTdPWs9+NL8AQXsj6XxH3iDfAJV7NmZMsb2PljiXk3vILZ/NRRiLo+F2Fx17e22rr6Ar
eA5l3R6FaumssuyXaPFfYexEG9LxHyIl5R0GdG3JrfzX5HzkYcvZK3h+xEXDiQhimN29apqfSsc3
ztmvweaiPpc50jTs9ZQWGQfV9xAroOsc9YRPeIC6hP+yhRuQfBdlyr15Y1oKN0mddXSQ9PSPZ7K8
JHFk4HmhRlOxRz5GyM+nmnzThvgXxdUpGw2p2wkTtnVBLrvXTvdlTvEzDlhaKDq5TT1v3uY6srYB
aaA1Rtyt78ujnzjxQ+mY3knAfdqTx4HXH7B1LHAD05OZBnt2BQ2G844hxp5uAIz/rA5GkVUepyYy
9jPs9wNxI29tzQoVCSnS6ZczHnboKUwkUeHS61iiuv/MvkEKcb1XjWGecbpNNp4ffFYoV9e+MF4L
/DebdLD+daTHsfpkzx2u4Wsg8D84OcDHeXLeW4VQgz92urUqeQMThgKY5h6Qffh/gjRCFSbnEOfj
ht8W+6AidsI+mHMr9VHX1Rg0q6x0y98IjxG1Niz6ZnWfWJNztvzivka/5zvbnipvEEefVTLTGm1u
Q4tXQ3Zj9+bE+WHKYTHFoTgNUtDZtdQVLh+hPVpy3bcmBBDVbNllUrMIFteb5LPT1t90C9JfpnT1
MFc12kpLoybGF1bNprgz7XEX99RBjS7daQNR6JXRKNgcg+vdVX7XfHCROgRtUv00WacpsFfjY29J
HH5OKW723NGcJeR8inG+77EVBx+cmfgCGz0Uz7NlZHtYBOy3dI0HKKaeoGgJ9nmJkwEkgpgZ4WfZ
QUWB7F/p+gUdjUo7LImoc7mDv97jM6u0mHaZ8OmRt1r/lgJCuG8gBVEBjBnBsM1HRubmZ6w6ZLw0
sctPb7TsbTpaP0Nu6k2d2mR+K+pUs9FzXj0VpsdgcKpfnWJvpUTihVpK86SRSFYMz/Mv+gGGi5HF
TcUiAFKEi41fZ8r7cHNb3nHdB3zL32nchBNQTreufig8XmyXkCoZEKF4lrQNDg5xXzVNL1FWpmfJ
FuHOcIX/iL8b6KtREoIrTSvG+BOlX9bIVkKVAtZ+DfIit7vg6ii+7CvbHRHGWKWjEEpl4srrmu7X
y2zyF2Gvy+HEJMhtVfT/kk7I5yJhHOuH0cP2Q0Vx2cUzji8yUwlcOHQmdkIdkS3UZkpn+WJaoNAw
inkJt+ARYptehNxIpDbGXMwhVlxRRVFpnnW5WMKd3KalOZseKTuMPnmBSNy2LMAKaiVTQceNZL+7
M6n7UyXrMMeMNBCqguijY2xYpUL6jjVym/EoWPU/2Etpbi8nOjmr6uDncsnNGQpiRd6593oy8TdG
Sym8af2JBvNF4bg+VqBp57v6iiXFXgWzwdw+kA1Y5RXTAKPiTKKzs7qdpppxwzjjL3WUOXBVAhK7
UoGtCpqYwT3ATcPde0rUtSkMhlMVz1snysYV7++SPy9iXwCFjOASSXUyNbzVXwxIkZHISUijNp3T
iJ0C54sBQqxIV5OYWL/nwWskg+5rmgpuKzG3vVktO+E6Pk3V/NYS6yd2fCz8AL0+CtAFZ/1R0NeK
27q+L/38piPPP4aBCj66yGLOcQgKPFBri8cOzZcj2FLxP9EQaxRpG7Lz1ukRiiBTA5QfChrd0iAx
Iv6Bq8TQ6dqYVodsNTS0+zUq/Gncrn0a8QpTekTX79pqxvxgwhXrvjKQmFBhpxJmtKzzodwXgQAo
2OEXe271pLic1A8pGDhutm2+qTpOYOgeRDVnOgGGfEy2fUuNZNGkAf7B7D5oPXsDumSvVQSDVZEL
ZtNPWU5kX0rfA92r4cU7LQxRUbr3ZuzAU8wN5P74mjnMH0MF6VHb4tVWJnZslSqD1y6FKJjvwLHZ
rO+4+jaso7VNGhC71tjxMsmaWx63TLkN0iT4gUozY3SKtCdwvYZPCeK/27AoaT3IvI5Xa2KfTfoN
heMOGCkysGdaT2x0ppdRhx12Ru+7N4MbARtMkAFjEwvIbiE/DAQo2Yg7bFMA9preBuqCRm523p1q
OBYF7rXar59rG52y45Pggcybg9XDYCTmPZCTJqpbCzwns4PdzRlYHkb8rQHdBKT1MoZnmAaBXMJI
0MzdlgJ5tikNMTX0AXWI+J4YpiL7GUzNJkJ8QCgCJuDjM9x2VQ0wkOgSPPqw2nVd9qLj9gqAZqJ8
l5hryOxMmQQvUQJRj33ILcNfRJupynCRDgNXCAf/UGOwTeDkqmB/kVhNjtFsXTOjJ9qA76vJiMKl
TfldWpo+ICmfCs5Z8MDnIvMoe04GvmVO2Sw9SMtSKvnumI7XflX9stWzNsrmpappT1D21F+HIftK
s+wPI9O2szxuT1i/MZPG3Wy3ayjHBR4tU9CWW801ITO0zfnLjnUSAIa1Z8gJlcs8MKZEpZgZav85
ZTR2tkGS40oMGqy7Wxxv0zPkFUTcWuTOPYoJDUmcsNXNSzqapHynDXBG4RNvHmYz12BkMnN4x3bX
EPYFNpngVkoGzIIFX/AkEBQO5DS7wVlwsondGr6zdV9zcNWWejZVJx8sN/43CvFaje0DQ4zLi9dx
sevwirYr3OtVkMGM9f+1MeuOXjrZF4EDnD1t9iYKf1hXhpWfzclZbmiYYKNlUHQalhUZsst6ho99
cWt3fAu4CB0BAuDkapmuUS8RkorQ+C7MnpSAIEu3H22yYYSXS+BsrDKPhDQiWo/oiEaBGg1q4Qeq
StgISfa29GDpq6fZOZKrTTYdVMMVEQEqGmOcp3gr43dAw9mXsOnxxltpEtHF5eHjPljlCQa/OMC9
4UryzYmosic7KyArlLXzyT4spR6u4xcPae0ToQPQzC05+FFsGMKMKoN/GtnhymWtv+O+lgCvzst7
wV/gH7dB61fqRu6pm5531CtFv6nwpp8hDKIHa8Stkbl0E7MXd/d+7ZPfQRqhEpyFFU/b4AVbkUbZ
fYwb8KMlxPKIqFM/u4PVrh2Vs+WVpSyoMsEuN+ws5utX354pPUR01DufNnnAw8rTj0VeNS+TCoqr
zyIQP8RAHMpty/Qp5Ii58Qnqqyni5R3UICjUqeHuKmXjaCrNnLaHUPLCqRJuFnU7g4rvMsu+zl6L
N62iL9he5TZghbmd635jLWTP3A7sE7gLiorHGQB/7hrsjTSUbpU2p5mQwarrDI6izFfY1WA3uj2G
p6obHEZ5HZ19/ohw55hewyGIdi782FVbxB9lX8FmWWDsUb7w1ZdByuvGbK1SmEVFZ8qzrGG7xQOC
chKX3V5Y/r1F+AY5ETl/thImjEK8DhXNqQnLOJH1HZ5jBKBO92SkBH7xGH208hSdBAohMekZ8rNk
DFb+yCEnDa4BgAYXtDlui0FVx9oDgCEWYl9uOQPlMdi89f+jpJf5fyYe/41bRo+A9Gnii9IbdAqq
4xLqouK45JJsLPRGlqUxqZKZh4BVt8rXkNuhxE5lQ79BXKENt49dMQWYGQZ2cpKNJkXvOMfDinZ2
OVP1HcRO8EIZXPFZLIurYqnmkGP6PRXTi9+wP+yKtyQfMtIsLX8e11hilvqnMJEB0GQicrDcr3Nl
gBI2eDikzB44xt+115ySmZivPynk4qbHxG7nz55fvM15Rco8jtotXsrhLsgABMuOh9Jy273VKmMd
pFg/Gb/Uq213b0NEXylqw3q0rBu39Y6Xo5VGp6wk7MCCMs2PlhGyMe8YrPcM6Nkl8BcSV4NekbSl
v+tSGzBw1us7EA3jujM4t3kwq88cyz3tsxwOg53/c8oInuw0PIZE6fCzdl9hiLSUz07wAJwyfqSY
uN70Y/KSFHDEWC9BLVyiugMzzkE5Q7g3a351P158+eWIHO7Jfh/BfFgrxc9qGeyBGEPYjZcWy9TJ
fsAo8zwHLSU1etZ7CpiDVS/a37Iw/hUuDBtPwueMYr5r3IG4ZmXhOfQnarS6Uy65x8scCkwy2F+4
JhB6s/yzjokLanOy11U434bRxSpXv7DYgUDiRH890jcQ9JzS9aG3L27SIpmB9d36tXEsO8/Y2Ybx
4of4Zwef3eUoFryybcfbOagukXQXyHNKh4VND0PPIdjiT3Vt6MSj6v95dFkCWSTT6QVkNeOGydEc
7NeQ3RXbveEtHPMXaqFcPjcWw25a/eVzc1+H6F6+nz1iBdEMnZR4UsK775uJEreROcvBTkfx2EB/
EM7UTlpflhPUhwnfOMlt9VNYJQB3y/LAtxVv4AL13vKbgZgVHvEhoAKwjgj2VyGiFW8LpmpJ1bxE
lsLTTNq01NZnK2OmppEyrvQvDQWufdxuJ2yQMItD8ByWa1xcp7y2CSn/wvfA4wlE9AXQ7JDiT32q
/4wphDfKkh1Djx3A2JyOXplGRy2jv6zrgamVHdxQ8J+PpdGD9Q6dhKF/GA5tDdUqn5GxVJwl5z6b
kkPcoQsDIgWmEVYdtA84k+vWlHwEVhEcCO6fgigcVwCJbQ5i7eP8yt/duqUioa7tPes+C72eqGuu
H+bILS6ylT+z5hnIe7HwCgJk4PrPT5mn8Oq+x2H9oBrbvJtU7nGHqrn7OBU+6ZXh9XgNdac/uR0R
Hvds9x9pBfkZAZUkgM5yvRzqYYtPZDpRNY8dlPmYfto0eGDKRF1nWiWbaAmWWJY8paivu6Iuzc1U
LKUpCVmHeLHQqia4VVO0WCtRdAlvRxcvZgDSBBqIGHk3/H7ppY2r/iEZuuxucOJnX/JhZNhqjr5Z
f/RD0bFylah2ocrWQxxk18ITNbZtuumJW5tftaKhxvZs7zGW44dR9Pg/anZRdXvoOGXYzvITw4Cj
tYNHORJSbdrSRFhzg4EZvUeq5UY879OIl0zWDjUDufIegkGRKaJu9mAahv3m0Rp+8PAJrPK4+jcM
C2O2cOWxD/KfkiqINTTgx4qIf6qDb5ft1JbrFud0LlCP0wm7TOavPUf/YrPE9elouN19Vt/lKTbp
YAROhrCmy6VMaZlrxqm31/hMFErrjGemBmEHvMlYwsrzxq04WK0pf7PFcEDRjwCf9PmjMmzvg5m6
3PS1ng422dRHZ2z+2gqLblDX9V6LiEWiqnyQgbQQdFxYzZQolZE6as0N9ZvxpFm5o/dvqmkej/nm
bWNhvGsZx0dPeF8Oe0ygAP58lHx3tyPmic3oBV90Vf20UUzfikStlLihUNmqN08n4i53/WHrdsv9
uiELqiMxnETrx5+k77Z21GK/D2a9GXQ17MNs+lbsoAibRfUxaAp5ZeNwhl5K25M0wn0XIl01nrLw
mk/ynKWGsXIEQ74Yom+/czHzusM7FvFHt/bloebh2vOJSYBfhXUKI4UVCPM4LtLvvve/UaDZlUz0
9wRNW16k5bIjMvz3AKHryuq9PcZGDQGsU+GvctRw8WSDd2UY2g23a29NW3fP9adXcAUGum9ydhgx
4YbdMPl3orV4xD06F2IcZMypRuGRzaNhpN/E/Ijg05FMqsImq2w7FjjM+QQQ9CAodiWYfxb2+FgY
7i0ISi89GoFnLW3ag+ge+BJcgynYJ3iSKISDlTSpZydfmMfGPiuSO8dQL2YprlbqlZuIGrkhhoZu
2Zw5XWlcFe/tVT4CIYZpPw7zE5Iicj62TRW/2dSpeEXJi80h9+DjXnXB5C9BA1jkjUJDmGI4Ah6A
hjBgG9Lk/dNCsKjgqYMYi9CgreApndWnP9snsaCOZ2SEmgc/a2nCLax/fsqjCMNgXWZQsaHrerO5
jZL+wa3iTyslaaX0C1c6tmLF+Eot1WHMWcRhCuMYLrczzbICWCzuX+fkuuY2LdV70LVf/7NncMmR
P+u7hK1mBMSUFxtzp/rqJq/B0CGJYcKncwPz0rOrgqrhU5opzIuflXczlvUNfmu0R5x468US+1OM
IQOH6s+ux5oz4gW7wiiC1ZA7y77pKwLKBYbBT2RIyrWbCXKtmzzQO35t6Y/uAeEjCJirqmrHvewH
jBCCXe87u+A/7aWHPOY+N8/dBwHsfdmKUxWkH4XuX+wiP6QsLST8OSBB0ZtNTDa1GGrzXB5zMzwO
vf9mVzmoZBMYUD9k8DDSZNx6eHYPvH65RHABWFnmZDxYZfiIsf06u93PRAHdgWhbQmfZyBnevTSm
FHyu5BlB2D+4OrdWrmCdBDH5D7IzNEGiYHunccyVC9h8zeZpj8/F2kxuXG9JKie7Ia6eSMTxP4q/
ZZq/0tAV7nBQ8QvO3Girh6gknEGTFPT9lCRYmRChmygj31CWQ2NAO3k/EeicGyf0GePWFXumAgzr
faJEmnc+JORcjP88lHonqyqyaZQ0SRQ6E2XQ7+VhzuyPuJ/f3R4SSo8zxJDGr5f7iJde9WdWUbhF
SIUD2/E3MawJPnGsHzsd/ekkeulyyZo8uJl0Ca8XtpwIlzcIT9rKoTs6GXBlBFjNNsJkj4mQR6Z/
JslnFD+EIvLN1DMWp9bwnCcsl/kLPoNHM3hCzL1JwbWemEG4EbxFkSaVp7+imGA3gWh+9hDr6MAt
eG2q5mw63U/VSm9F8vHP6IgIuHXyMsa8mZ1usXfGUMCm7uZaU7pz3RHOJ2PnBqo4HhRCVwpliChC
co/hvYB6w5WWTuTHchqJI+RYTizHZm01LD9O6jwTpwWQ3ey6bLk4u2Wzj2ME1bBy3O3EmumJbC2c
iyB7NwkvRn6JUmPNa8PVt9JyLpbj7lxPV4TF+isx2Pu4YeaC8Uw3n8sGs+bUSSyHvGZYUK4xEe8o
W3mUXb0N2p65x4R/1l6waDwLcqVkPd6V7W4zwz9Zrs2FtR7QlDnklFzsctXI1tA2r+w7L9NsPHVd
sbW5jpFP5+cbX40Qzkgf8jLjNP4kY9A/ORNLRozC7G26gF++M7bSYAFotTaoQysjYVvok7CqyzQg
lDrjuRbAT4bilSTfs9flm9RwKiCuGg8rZA57Dg90BnabyE2bc2MlT2FpY/GrR97z3IWtbr7zq0Ks
h1Tf8TrDx1gSaxvUpeM+YEiIM3KhQCXR/FVrGGK+Ee6GBsBBnlYPsRk/6cB+ZBeIUI3FKUfvdwb1
RNPCVuLdXNld/xwm/k/eCT6g9B+1i//ipv3IgSs0SjyQNbo2AS+PAES9G1Cea5Aj05S3aX5XMaHK
cmXGkVCsfSulnyI4m7At+I5eXIVRO8uSC0njxTjIymXKzHufyXZPGfZmgH++lWTcmtm/etRa0vK1
VaHxPCeWv1dew1e+/Kk6n87ZAHPUbLKntqezUM45L0jRxwwiYTzsszz582aAhF3wzEXt5nny1fSm
X5IqO1q87TUOkHk9jyAKzbB8F2WLm03rn8Bxm69ZxlzjQC3yy0T7rLbEQcAu39SCrUdbReqCmCqO
YujfwMLt+gxPR2PxqNpmdBXM5bzXarjlSf7SI7K7NWGGflBLGsu7owcy2nRsf4G0BOdINE/SyFiZ
i/io0YPXlQyoolfywu8GGLLUP3ZEA0Ay/sqJrR7IX72tG/lrkjshqfSUuPyfnfHmjuDXcSMdcKLs
y97cUxz7bRouoYnsh2fjbhxnCFh8djlC5FqUwWNnqvSQtmqra7E3CFgRZXqdvfCtrvV3HAU+pYHp
qzc4F8+qoEkk3b1pFvQHttMZv+lfjFEOj4MNx62utrbVv05z+g318BqSWFh6bRD2hDwDCnnI6mng
Bpu8xQwyuGXiS0b0YIrQRgq7u/EA0t3gDxdtlsxwk3pQrUtTCqcvPSqfCdIJBn91TMvxUtPf6xcd
upnZP5keO5ww7T4tcNprRoLPUbh/MoDeG8BRPodE51wTL2A2V6f/ODuPJbmRLdv+yrUaN+zBHXAH
0Nb3DUKLjNSKOYExBaG1xtf3inqTYpKWtPuGLEFEAAj34+fsvXZnZsR18U4tKjt+mltisSkT16Hp
ugt4YwPtpwLRF9ECAcViA7i9ORga6VybY4OOdECTImQgMl7arcFoLPK+8fCzhYn+OUIA77jldU/p
gJBjJBIY+YQDS8GVBsw1XT6DKSBPD2tTXhpsDaE8xX3y0NLkJPgBaBjgjhtw/0srioCGSsi4+SGo
x+++RZqi0ub11A3HUFrXY8fQI2x3gM/fz61QksFa1CaquByMeJ01/Z5CZiVE+hpQ/fLQcwNXOOoQ
TxKhAR6DgpZkKfoLwb43RyJM6uYuGAX0+wHlRFddxJP3lhQRVZKF8dZ7jiwG1NZ057gE4MnB2wVu
vOUNGa9Gz4x3uraMZdBE/hLI5us8nrV9dlRtMh7GBgSPWni00pcizTK0vpDLJqfdVEmHMooCeJiR
4cX5ySzcJ19UmwaOBMcQil9OoiuQ2yur46ZW/ryyUSuvEW1sgjZ/rNLiISNzepl4+YNr0p5VRXgQ
HoSjKn5C8oSMKlBwE2h4JdW8mfwCYg7RJ/aUbzAol+sSlh0YnUvEot8bVSzHiXhRdzIurJIfX9z3
l8Dp6Pk4DvcuQuIssBx4aUfuA0R+YBhXPg3mtkeMnFblEVhwuvRdZR2rLDjao6ILmc5bHMLfixY5
BNorIiDc9D3wknU/Wk8yEysmqv5yQES2mEiFwuHbxRunFg/49lE45TzP1r1IhL0rAQyhnI8PdpWH
p8AjHU1NYECMrAOkwf9uOMBP6KxCxJo3TuGtHGC9TsQX6DKGImnWPQ1BuvanlH1ME0BfuKxVqWpu
WInJtjgHcDdYKVZDbx0tiDoLbQnQQZXLcfKMmMbYkRbv8QiR3G2+JVG4xxx3tFQPzNwlWKlF2IsW
igArz9QJ6FTUbBGR2JNi9Liw3ImFM/k+hPNDOHVYSyiEFvE588AX8ugbAhepe0927X5unHA/AYdu
R/95RhwDfLrzN2gokLi2xELQal4lUXZwG/EjadjOc3/f5sZTWlQWSYXIaJMzPqaLXT4myOqx11fa
46QNE9nT1S0Qm71n6Gf0uUfmsjcOaohl3s8PonEmGFTxvYDwkVPVYt880OVDJSAcpl15sRrRu1h5
6AB47e/BLuFmnoyTEN7eblW1Em1PKzzcx8z1s4lYidDjIBalCmV55R5RPV3apfjwpLyyi+K1nXFt
+xgLs6yxl4Ohd2xmF3bJuSYb7mffF7v57+IegNNcdt/RKZB26U5IWPlPoeXilSfztbqsrHP+C3JW
mknmioyJmyrNcdFnHz6HpCGmOdPg/cyD+K539TeANihg++B2iMPjEFKbeV394Dbths7nbYSeb123
zMfQvb7zxjDvBRKrLesg8vTBFDGDBodaUsY1EEQyYKcuMrfuXMKURh9jWAiFmH7nCyLVdnOfXjgl
ec4eXUeH82dPL5iTg387A2snxYUdoeWF4T7u5tj9QHP6WFrJhW+oQ8PYggIPLZAsORRCC0QU0UaP
ZY8CehqI7gXjQbe6xjCD6JtJlEdzUIgdUeZvVhowTU0YFg6UpchHbcyYK2aKEFTyC0+Im8ydXgNV
XpKs8FEyvePMGq0ipN4SBLvw1Ql1E5LvPHuHK1EuJjxmOpd3sVuRwtx5hJychdFAuNoBbiuF3nHs
iwsRqwtBEMScc0RUMZLWqNqXMVnAU93fUWrfDK7YVaVzE9gZfDiqiASIwxAjUE34W4tgJLLUJRaj
jsLX2nP2iQxvVdIfHIhkW5LdOCHO8fdAFHyEyDqiZ9ybNi7UOlDVcoSmvByBXSXeVL7VHge6UNDi
pmFxRODTn0JB+kuq+1dRMYUNzpDCKiutrVcnCGfr7sic5GPs8yfIV/gsit6lWgkPVqMdsEb2JeBy
d2lH0w8nbfxj5thbO2nuMfqDlU8IWKCZbhwYx4ZLOpYE4xmUS+00HlREAmboHW162W0u6fiSXhDB
CVwY83jfivaKRjirTRPvbKMA0mm0P0x0TK2fbGB67GhNPAIQrxexgUKPM8y3qDAv5RnmL87jljh0
1rNlvTRIULsQ2y7SwUA114bRPjCcuyq1cdE556wBghfrrnmF1PpRtTYSJrsnsBo/PtCWHe/BtDQN
7850/XFDhDOba2Rf+sxjRVr/ECaKXI/c8cVQVleeOeGPQROqXNoAeZyeuviMWgegn0WHoclfe+W6
S2mW3h5bSY0sKmTLU0ue9iOylM3Q2R+dm6Ub3RX+BnbrTZrpGnkuHroAsyFnf/riEbz2JfZRMo79
FnJfxeLrlLd9WD+gHoTmMAQFGSWFQqBKD4YZw2qwFa8uKwCRBvOWZm+Odg52sYXufTOmYutnHsRa
ormtLD84mOs9YeAoIOCIkcWKFXQ56va9S3SybhkgbRgcw1iC57atTB/VjgNyH5I7OzVwoPLvpth5
T7KvujK8K/z8siGSubWsrTWbGwIT6lXijeAVzDdpsZKHg/meCKYoTu8Bc+zqLcfTq+YMHDecPdmX
M+MT/MNDHGydBglJKKL1KFvYBDgv1yZ6ySWoz2HZRzhqstkPNoPCaCL5nZUBgYxTHe/o9T9ETULO
5BhvelNuaMI8F546mkG6aqbhcU5IEy3EjQyyB09OH2ysD940vSaJRBra22o7W9CYBUzQzrcv+jBd
u+rv9TfP17h0OvSxSHD8nsI1Lu/5eVGHtC2eJxeDUHd0ghKScoX7JoFzIeW3OId2h7jnEl/6Js18
6jtSuMIkv0iU8y03kztXmuEBvT9VXx5ep4l1xUziprWhQ7JZrVs218XsGpt0tLd+W7wYLRWpDH+E
Wp2S0GZn7Ldznl2MiQmiBuMKEADne5+Sx4eXTxRUfVZ6g3x5RQLUnrCOW7P3UFHJj8Zi1x9TZCtn
7YDQ6UEK59mfht0giiuV9iUbK9NTkyzfLMvaHVSWVVEhpFZ4ZJO6vff8+go16BYumcUcK2FKmADF
CWl7LV10sNei6rYJSpciNq/NFuKQbI9dWHw3mupajQotJ945ojnJCEREPGQXNJ1/kJm16v34Ymhh
xzg6uKsbUS6c2fzmVySBnwNB6a4+p4hm51E/97Eor3p+23iWaSVxOKUkx6aN14xEhVTQ/JTMDehl
OOpFIlbmG6yJA9z3MnxvCHFcRnaZLJ2kuprpdKNNY4tirTo6mbXtwvp16jTiRy0gTWWlosvAeS4A
u8FuNC57Ke9DmnKyDNcsIOG21bCviTtQDOkYXjjXCL391WDi0sW4AFK+Sq1l2hEE0cV+g35mSmkm
YxNyvfmQmlohIKs3nJGA7NKD9N3wVVfllhH9DGGs6k/T1F8iUzfIT+WIIT3XPjsPH83YNjdeD1e1
7OSNyUhwr3wXviX0jvtKR0ezsV6N0Toa2USSbw6iIp9YjMMSJJmT1cxs0JFO9QVlFQ3bcKWx+Olp
3igDHZ0ltwz4Xqc6/CBSJUblxcoRgzxxscwvetrKoEkf46Ic917tXsE8ISOd6yRy2oXVRHN6CG67
xIRsgAWWUpdsXt2cw51hr8c+tAa/MI654e+jccZqoMk1oqMLAzW8Nuvx1rW9vecSRdYW6dGn0l/W
M/Y0oHhP4UT7pO7lbQKBPi2mF9efr6JOvqB33mX4mBZkFsbLSTR3Q2I8GTZNarvjiRLjC95G42r0
A//VZGSFthxuatCeU1kBeKHH63Y1GMo1Rl12fozxDB+QlVYFgZqpIClk8F+dWGoyOc+GLY0VbPaB
8NWO/IZOmWyUQJ5Q7m+gihTL4kwQx4s1cjZrGIzUbbPqC/tugpqxqg0SiBBVuwg+UdmXd5yHAVlw
65pRn5HqOtiOpX4AV/uCKoKzp37GOf1qi/zDnQMMrPznFZW7VX9jMEsDkwhUv/Ru+zR4mTPEKh1R
d/r8Khd+e08AxYNHp5UsJfKjGge6PRaOVTIDh6rHkjQG29/0Rksr0ftRuQzophCthcf50W1ofTaM
HgM3uQDR2OKOZoxi8Yik2Y5YL9qDP5ID39Bm6HOXYXA5HJyGWaFlpezx9QeyG7Q5PXvX3HEYKp0R
C3XVDqDlYbMPZC25RnWTj+x1YyjiFYEUq8qsyHz1Y5xRqkQshbZzDQVrndbFo7Y6uqhOtR709G42
/dOYjcMih7NJCXoWEdRwuSuTxQCxilgi0zARiglaBlaxtZLxh7AsABnEnUTgyuWkX4MJ43w8cobu
eh/dkBuRqEGA2XIs0ZHMZvpihOa+8YE9w8+Z8vZx6EIwjX2+pTF9VSjz0rZbClJzulK2Q8u/oPer
CYagxX/yB0nzEGcI/WeORt21XVm0JeKOV4cIwrgdnqbIws/eM8KzWuNF1wwSITKu6PJsKwmFwMsO
OQhXfLceeYS5fah680B8+Dqr5hPHg4c+D5nts2Mi1J63EhMAGtabvFJQ5xtQmQGOrzm1f5SjPGAA
mOhLzCemdkCDHLWIc+cJwTVqmdB7DoL8NNPaJZoCEZDpXFRuHWyh5b9YVDGTyOKlbs0HUaC8FNgM
XaSTZN0EB9gsu3H2n5KioeNFcIYj6J66hw4q56Ib/GBlec0KNB0+rYRAPb8id6TdUIS9YwCbWFE5
ohtZsB4KZ1s7uE7dloDbOtV3IfJTho18HnqyixkeD7QDuvD0UWseIXPpmm5v05uPnl29qXjqb/2I
5N+y804IDoFBwr3W5jcM7ZupG3eu5qzZGv7Bqyw4xkxk4JvGKBrof9XzsSBTAykTIV5qBvYbdeXK
R6+3cNPkIy/dWyPtCarrhlPQWD+c1tuQe7Ujo+HSZh7TZpiRO2ahQ18Q/N2R1ZGL+ZGUXYsbLd5F
0tzZXT9e2BIrbmsa5aLWk3XfRMVjW3OHVO9yzgC2QPFULTnh3+iapn4COVc53Ttx3N9mODs4+SXz
T2RdJu+1bFmJwiGBhdWoayjYe4+kJ8/B3y469yPImOz7MzGhgPIN5T+NRn8dEUxE/xSRxljtCay+
o7kXrqpUXFhu8oQgF5n2VLy4lbjjL7NgHDbfY2IyAknqBJEQx4EdI9LTta0Y7VbOHEGpz56k139Y
IDhxSo6ASq0zCCZXb6CRcTZlx7YSxqFVyD6QzFXrUSSvZsipaJIwGGKm18gFk30w0TAvB7TWwdAw
aHLTpzqLnx0ZDbc2vspN40X+rqkQOjk5Pz2Z02UOJkiNciC79SwPu8joRezCgT3XKPMnCPnX4GGu
hiihyxRV09aUgcdZsXV39Wy3L0aHpPDcTRdOU3G8NdNj0HBDGgH3FHTyG5U6rvwIwELkWQERDF2z
hihtwBEpxbZugPpMsdh3A3SPAvPqJa3OYtNYfFoj7vheI/JFTRDQRcCAYIO+BST5lFffQ9sPUfeY
D3S4rRN4iWprk2Y6AmCb79tSGMxFLYznRSbkLp2UxSicpMw9+SfZo4hb+pGz89rgTAPhog4wzHyO
98OwDpFiP0OjlkfQedPO8dr6uVRDc1Pz7G8JLu3I0xTVnd3P+bZXBNXGQ4OfzIsvY9pXsNJIHEDd
cGczer7K+rwk5MhlpIq7mtM0kFzeT2Hg48uRemX9VVdQUaYT6W+e12S7nqM0d8x5xDTU3bpd9wMu
79sAUmbb2zrc+zEnSYYuxkHORnEiWMxf51a79dX0QbQ6eoG4e7Iqi1hVzkakgYdPOBtwk5ZYomeo
5KSD0ouuVPrQwetEnJ3jpKzvS7or+GeAOfbg8da1gy2lgPwiItatqF0lqfWcNlOxbTsVLAnM2MJ9
ZRY42uKsUaycVasbK1/qKHgnbbI5ILggRss2adpJz0fp0tn1bV9R3bghVrwwza0LG1v32pfQzYTy
232icvOWMPNy5ToN9GdGMo9F6M20U8kIHkiDobRnp67LeL414gR4WFo8moB9FjrTHk03zQGOxKaa
dl/46M/jVR9b9z4ZYKTc0XBFyE8UolXTLmkNZLyWUPChYmogTyOAU7QA7bp4g6LNaKbpRzYvl31h
9O/Yx2FstMgq2oie8ZwM+UVX6vhBYVRGLNJT8VjGVZJR1ISdKcBXZM8w/NjuzepoTJDNwDyG2EqJ
fUBkx6uQ0Q/nVPpWqwFBBXBMupadfxpztuEkH9rtNFHCpUnAhLRN4fR6Yi+nGDBC0x16QWukGhIf
s1W/FT0Dpbk2UKXo+QVPHRCcPrqEGkCukFCvvgUqZPSs+WAx2se+YybRtoSwcNJph9vYfUjMSK0c
lMvbwacH7xsjY7l8GDbZ3A8LJwg5lM62pMLXpFa55YMurKOJmX1d5s1d2mQvGFfnExi8xxIH00rO
DhB7G5ZZKszkwYrGajO6bXQNlM9cDzVsixJH2S6lmbl1Ig8ssY/rwVb2qwJHvXYkOA+rt/13eIPe
1gjg7zfMaCswDpeODSGooaVGO4CmxggRkh2dW92lxIeH/BGFwQGP8bOZNffFNN87VvGQVKrfGnVW
0b2NO3I+OfXbufboQhDJESTjbVOb1SrU1qV0enEpOpMcpEjggTeIQWuKdG/UTrIzG2pAj6QFHOAU
iJ0zsXNlAxRExNIx8sd62KKq8ZeSac6adY95UU1ZkfiQnsJwArfd3WbIRlzyDLIAzbaOIwORPdse
OqiM7FoN/yEs74NAQeMW1MIY5LubxlK3bNrJmpSgHH12dcXnPZszqSjm4bYs010KvnFpxfHe9POJ
QojBng/K++iCT1u2CgSNV9I70dpEEiXQs+0su7fWymx9/tjfZICy1pl1Rm13KbE2unuiezqdhriY
d1GR9ssy8u/HxiUw1iQBZDpL6ee4PS82jAjzCrd/HRNrzM7prtjkWtx7Lb/PjhjaNeKeM4AnNp5G
djSqeFFcTFbNvBPBPoUTMVpzeQsvtT6aPd4TbOV3BPNyJq6FvaD1QVxfZkEedLAQU3AxbOtYgjTn
bURvI4mGKEwZ6NaHHsjY0gvbDyi9xa6ognxZ+fGbaPpqZ3iGhM3mtpfSss1lK3PCv1V0ZwVA2gKf
/FTtFv1L6hjfMDWqI5ynZGcwqyKhTCIAcqMM8OlAYxmxJH/ujBg5pmvg0mNxqYvAeRATdUwGz3tM
9Lyk3XyOji2qiznsSaWMoSeoilEnqzO5c5TMY3MXoQR+dnQtiLE3Mdfn+XRhQV1asTym68KDnDzE
s3zAnGK/0t53ngEL/yg5j+yoyqI9/gVzL3qYHCiNq6s2IrAJujlUo0wiCMXljUUE6Wf/LR44D20B
YzgXPVXoG5CgvkJ1KjEB5FVNJICbWBw4NS+fDpT/wkxQ3Gsfbx3VqxP2uAg4VKPNEU9WDrAaDbl/
6ryeKUBiWOjBA01wWO8Y+2SOmhPzSY+5h+fC9Ok8TSS0TRsu1sK641gyvAugkzdukPLQJTAGDrcx
4Lmu0c9u3TIFHKz2e+nGExPtOnkce1r7odm2N0aR6EM11zbKKAfnbzz6igO/yYSxzS0O4bFM64Nj
TO8yssWemKkW9NlE+l4DkgqfeDG8FTXUpJJRPE6Ulhg4EuKda68ZUS1ZXv3cZy5/uyUgQBCnjQnW
KKn9rCYbqFmBydn2uYkWkprXnAsIgiEoe0AsLyXww4us4iitQJRcupH+gX/O3YSlTXyAqTk3uJIT
Ys3gE50DiV1UE0EMoktTe66G2VDrKow+urH8UNhv96HlYqZs+/5GNMaJBlt3E5l0h3TO7Aq2TLax
EspZLGZv5QTRIcw9xi8e4yCfsKClV/Xjt7kIrCdeOAiaKpi3Jg6uHT2kYMePqA82rUm0B2UwNTwM
6g1D6nothlRtYJv4uzIL9MYGcYJm0qIHm/gN7ddRPU8ozL/hGMlOWHI49RpeAQUF78I+Hdxo39aw
O3UdRbt6JBaCZT44A8LBCj+7SW0ce7JXb4a2ZJgAqw6aCUsKcC+uRgRYOJbXNPM03Fc5bQdG+TfK
qPSlzxt0qehOLjswOzzo4diXXX8slRO+MixHglYhGky7ZrqaOy5Myyk1D63TkwA3mxbgKyRm52Rf
erBFMbNqFR3HZzed8+um0By+J0X16eIzabXilF2QpQQgUe/HsIHrNwXBG5bLaD9YwcNIoPNek+F7
24SK/2Hm2IRUl1toToQKSme8MIaASq8f6W2kRRZueQXod6lAUOo0dEtlPImzNn84ZnZVX53tvCDd
MOw5HBMcNNRXDHkJeJJOHa4TZyZKq6kTpAQeTgzfDtSx5C1krTXUeOimlKoWavIhdqP+1LXyRuPl
XM6DLDn+YoUQwIepQrAxj6a010oiLAptk3Ef/V3szi2GjspyoMh35PAuhZX1R9hO0cKn/kdNqVpm
V3mGKnfASOOXk+SdMlx91GYvj0A92U4Ck1o/y1KoCqEZcOppzbEi42QW5iUkeRj/BlL5oyD3ftlZ
0NNNOpaUsrH9xMTTv5atiOj4tHh+fJolROTaybKhkmJ6gkIa2UJn7mrMy/2qT/GxLsgi0e6WU6lN
TBZqA36iDdm6aM+gJzb82mKEFQv8596Fw4ZO2CKgjOZYTCnq9BHjaYW7UUGShZCUJztd4RtgUyyM
dksZMW7+iwzEthig1SPOzYAMzcVDhZh8hFlXADle9XHzURv5U6OGU1SyRswJOSY5ydDEWibiQMw4
a0bo9BXt+1n2N3/96//83/95G/87+Ciui3Si4/CvvMuuiyhvm3//pf76V/n//un+/d9/acd2PGbC
rqOkqU1XOi7//u37bcQS/O+/xH/xgqgB3XHMay6T03SOjDnSF1E5vcCYhOqvr2b/ejVmQK7NiNJS
HHk/XS2MJ4AWGT5WkgpN9BpRQcY9KYUMz7++kP71QrYwFfQtzzJNIc2fv1bXIyIfEhUdAluEhJ+I
2M23kcXiuhBT1T3W5hjefX3J391JIckuFzQuhed+umSVdYC5yyg+sNmgjyKtiqEfca1ozdlvxX/+
BbXDW2mapkfJY55vwD+em03/JlVSxoCalbew+xEXf0S1hFbbW3YQ21dffzvnNzfUJpdT8qZLhsXW
z9fLcIAFRlREDNVJohAGCsyADjlC9OjeCXCROInudl9fU/zulioN9Ma1PMdDG/LzRQm+Qu3dGvGh
D5kXbxupQFFjCMTgutZmop7wWAbfJeJTEMrJmWmAnju4CmhFHKshkm/0GgnjqTllOAjMcJNTq8Tu
9z98zN+81bbmIYAntGxtKvHzx4zHkTOTSJMD+YbtuhjidMP8jt5wxuSDH4LD2D/ud5XQ9gqNCSFi
PSJJ16OyZ91GQDLmapUB9tt8/cF+98zYCHloNoJXR3+6fRKKiDMHY3yIMBI+QR2NLmpvVOWibcpZ
XIahzuHd2xFd2K8v/NsH5yrbc2wptU3F+fMd6ZF7MK1zcbjmVkKPsaRrborDoDqos9U5Jh5o2jEx
KCMKdO0YU00ix+zs0VIhnciAolLbtA6NtOj+8MOR6vy1Py15yhQoJWiss0R4n24LqSPtaIV9eEhj
zUY3eQG+vDP9lckb6/1s9wC9hviRU2t2IXDOtCvkubDLpRrT72PQ2lvQEf2Nq2pU1xLtBlZBty9p
9nsGeJLGuJV0nA6jmxRPpZpMWI8Yb3exsIIfFqaMezOiIGy1fQYGxy7npxa+paXFNm/VGYkxNt+b
jHSjCpLRq3Q0EJB0dJy7yGafScREtoO20mtV4BeJwQigr4EbAmuHQqVpG+qh3svNY4sheyvD4Hs5
10iDDLKTp0lhA62r6oqCmiwvjaPCQnS/U24I36OsVILEQuTBXVZU+oojeolyoir2fesUj8kMi7Fm
ovys8yl+qR2vfItM0tWABhmn2I6DHapuZDH4V/pVNyfORnFm3dmz71wMZLNx4lX2qsmJrvT8eTiY
lRQr18VcO9iocRKgoRcz5g9GRZbAry0xP4LLL5NdUCYEwxltfWeC18EvDcIg2AupezbuxgR3B4xK
VmvsLMUDC5Wxk87ZiF9r+TENDRJdk5RezfTbj7dWPUzTAvtwcsC7pl5Ku8I2CpoQrji8E0TevbWp
ugZRJ6eSG7up4xuEbciMfE3QKm+DvSgGCbMEcsmJ2Bv/3jPTbjWUyjyldc4P23KDsSQuvaofPVoT
9Hewg38fjKJ/1lPpwMoD3pw25fhu4kANaB7XGOSpexBYp92RY3W81RA9Vkhj5Bqcg/MjweO7q9MM
eRnZcHeqkIxZ+5mgtR5oErbxwJlPdjJOd8WohsvBrhU1U5R+A6InjiKBRIDrFjuuEbvprTn2wXUj
EzLkS5A2SyPvwCBw5uUgksVNvic5dEDu5SdrFADJoZVJY2wHJTOY89hs2b3zuUVwdm5sO/jnFnHN
QGzhzg3SGCPqTcY9pHjS+sq9le6rnHgbmJbK1Smuj7xcDoYx7HwduPNKtPPwTGO3u4g8H0ksDUC0
aqFct8iuCR0mWpNepJ70MvXTtll3xFZsVDdlG0ek+r4DS3hlNPW8xx7o7ru+mt/qXEKnMkZS5HBL
dhsf/8qV3zvFOhu9c4akCzZhkdRWhO+oDQyqWMAvdLk8O2FePZDJA0bOxrs5q2ORe8MpKyf/tZga
MjQSgi9yYphOMFP97eSApY1Qe3qQ/iW55glsCuiSpeRM4nTMXiKQ6heNnbENGWE2PTUNMvGk1GdP
sw6dZYB/7tLOAshH/hQp8omMtDu3PjrvLWsQKyZVm28UiwWvS5fsGZnbO/yzw2WUqPEpNPlCdqfM
b/MAOGSF48m9pJHRvmGGbZKl2/k0pa1y3Ey4ZxjfJQTjDHLyCJPGQREmfnAyQobjvDLjDymqWv9h
K//NVqRMhz1S4qLlkPqpXPEAhOZZm0QH6SdxsmqxWgAmdp8iD3iE3dfiKW6Ysny9Df2yL58LTUub
FjJqj0rhU7VZZ44Bfmr09hqlAtCzVpb+dvRD78fX1xHnDf6nHeV8IepZJDxKOpb+9O0Il3Ea5M7e
nmK+3XRSAeYNyscq6LyLZhTXjhyLg4S9exVE8auQxBqN/Oj/0xKNT4EbkyKEWkkrR/686YKydYNh
HpAopF57W9YIf5KifBUuAwoxR/2BUBj1h1v8y3NFI6BtFyA4VTbHiE+lDw58xREw8BjG8DviBIYo
AUHGtkqwEkvqnJVvz/byD/f71werTLrspnToL1GSnv/9P4pf5gixF5ixR1zkVISnmdAwftZ1muLx
YbDi7NLWqO6MISVSHWV2zSxgtCvSywucZls6I/ld4KLEcDh4HU2/Cew/3JZfCldX8QwY1uCA8Rh4
frotHcfshKDA88E/ite8HSxPmXRPweTJ+69vhvfLu6c82/MsyvzzqePzkWpwYiTlkaH3XozMwsa0
ueip1fFPd0jHJ8TSHNzFObusFpcesPWbr6//+VkoTo/C4XFoh+YfddXPz6LXLue9wPJ3eLEoY5PG
NJ2VVVfBH2rK310HOKDiZdO859anW0oGUVLOMIx3MYCjZAECiORqvwJs+/X3+ftQ8c8fsxKmI4UE
jue4VM7Op/IwirywaHw3A5Qm+puOkQ8SMWQsskH0J5lGs3fTFT1nDzHHctUNyXLh/8+HYOWSFtok
kne8T294AKGOZiYcvhm/gLEonKYj9t7w401G3izyYCDrHNGblJFpC6SBIAhht3TUmWJefX1D/j4r
f74h+MFMiXvYo5g/rwH/+LXROu076BvpwUa86M4PlWu1x3rsSOWb/h6d5G+ddNoL8q/6RW7RgIoy
fPUDrpEne747twbTpQeon5AeCm0NhD9HlGl4+HK//qjivNB+/qi2iVKVJrzF6vDp2cEpwbc5EdFK
Q9659JxyK7wkWUuC3l9styB0eYRmX/ZkG1spXgFIYLjTzFhRsPAv3IRfa9a0ziVfI1uKOv7jyUj+
7hNKwpFN1C+e83mrGFidVFAhCwTlems1VkqRT655Fg7pK/lTBhCzNLoVWf/Dl4nxXNnAi+DE6BO4
0eAPt8v6fBI6v+q2Tc+cLsJ5PT0vY/94siptVVmXfnqgjUlWR4U479zuLwHKmENs3RGVI+h+2+RE
EYyI+KdSrJtLG2mof0ufdLhHCOdcjGSBgCNLdO3ukXMEPyA/ok410iZ5d4WK3E1NjVliMMTQgJbZ
x3k6kAtLHRKk72FrQ3InufsyaVIiXWJap4iEWMkwos0T6ZGEZ7x+/aJ8XjSVsPHbSoejE2+Jtj69
0i4PaGBThuNcEPeIyGeR5xDmh9DOd1kWZadsgl3jgAN6ofP6h5Xs14vTgEX1yb4l4Xd8XslcBIRj
Lw1e0niOLjynjg9YHbxF7sFCThH3rcLUwVZT2dZNZ6Fm+fq7f96bzg+do7mkLyCIIf37ePyPh24I
gsVLkq13NfrfHVHZSD+ycVoj4zU2X1/qdz9HpegAKHG+3ueWGEGLqOkFLpNUBt3etBhrAfanK8Z6
tj+noPyhMPjD9T7//D3XkKjKRYJ8fsJZ0gf+ihBCvUlGZtscx4c/XO+3txLfGG4IrTwlPhWYHtsc
wjDTYWVjzShyH2s1SaTYtOz5/etb+bnQUoJ7aNrCQ9fm8Es9f/V/PLUuJ52qLWp3h0/oAyOT5u1J
KforTg/gO6y1gDR19/U1xa+LFe+p7TLg0/RL5OeLkp4jHM6WYjcy1m7XuiAHGVj1BJwClFBCLJFs
TX/Xz+2ANs2QtJbGuOKAlNpY5uje+EGyEgD3htXXn+zXG88H45a4ihYvbbdP22ObAgsthzw6jIaP
b2UyWa3T2Yov7Sh1//Bz/U1BwCjDcc9LJB1yNuWfbz2oDdqTIIr2DLiYTBMnDnMQM/im4RzMN+7S
/iVrT7NZr7v2Qc+id//wO/rd17Wp6QX7hmDVsn7+BGHYkvdEAN9Oj7M65bAD1yZScHK3MBN+fWd/
/QlxQBPn6hWNPPvop1e6xQnNvjWonZDEqS3G3kW3G/VZkt3TbLXDbVVmdfOH39HfBfvP+zZXpcYA
bmixIH5eEnsR6SQnl3lf1K1vrBRiBvox1fC/nJ3HktRIu4avSBGyKWlbvgqaxjbDbBQwA/JSypur
P4/6Xxwqq6IUzIIlnaW0n3mN/FvvBr+FX14jojfQzN8YXhq6+2x2JKbSoGOqPUJ43Ys+FBg3YL/U
DueEL/j859NCGC8oQgthEQtdr4AdjWk0erl/whmBfqc/z297wuynMYGDVba5cXw83r0V9x2uFsIt
wyGxvB5vRkZsFlYYnsH8+vZey2WKDMncNd4Bvw1PrKz68ueU+SeA92Cfkc/ZNzGvPkFOGLIhODmz
3ch9PaFmCD7JxPD8j7/LMgV9JlfHdtpwlYfXxSm9TgrOEh238DCRXLxJurp8nsLRe/t4qHubihjQ
cAlveIEcS1kzZwjiwOXePpfZL+Q0mqOfDuMFIvy0LaTzEkKj3wi3A4Jhx/oLgSKClossX0FOA47W
C58MwF+Pf9S9ifYExXgOGTeYWpJIetzo/MH0To1mxT+SEahwOWprbTbrzjAE45S+l2sSlKbyWlRa
MPcNYJFT0cMTeFvpcv4SOk71FnWHeO/VOIuiJGrP1sav/eStS2XmHyeTaAj20qrwh5VszKNVasa7
cRSodlIsbCvkOwrUHHw2yxfXn2K8ASNZfCx1cuCDMQ3JOW4nEnE/795WqV8/abbhDOi9OjAfc6yF
QbIJL0lPXGX9m2YQwVuDQnz7PnBNJA7aJOEVAXWpr9zg9pIbqtubWaDyJLhcXH85bb89nqhPNqVH
vfgyVrY/HIAiUBPLcPQ0R8R095WEiIznoo+jcR5Y/05jllD9c82Mcjoajb+a2Jy/dTpuWbRSvP5v
qJPVgJyQWyYImzrzh3yc4UlOA4Z/+yofR1S4ZfwyNZEELgh2iiAWeyDU/kErEJPovv+jpVbyLE1Y
ZxvEU4ueivYQYpAm3emX7lfGiLCqTpuordEr24FigTCEGIX/geBQ8z65Y5F8L7tk/txrlnS36PtX
0cphvRNzCF5ZeiQ0/Vz/tcvz27R1/uw2fmRp57j0zaNhDjTNPVJQM4NUPOLx/hl5+uLj4xNyZ1AS
X+48QeToeUK5IZJQT0llCc2LyEyfCTjwXfJQCqeCi/cNJGxukBy7P4RrVz73ztNH0giFlnRImASs
17sEALnme6jGnDXRTh3Aw878UQ7h/NRaBQ5eNemgtTLk63Oq7EzgPtwDNudV+Go6CFBAtMY8Ix1V
+q2D/jhbE+cWaAqHyeqnvy0wlcF5zlLwI5Fdh9EhNhpU1qLcqu0tsvwN6IfOmIBO2XQttsnsDtTy
RYNeo1ca6dFHDA5VnkyLxbObth6yrs48nNA4Gd1ja9iauatQ2v6njUCux2an/eu6GqoiKP2xozsn
j9eqd3emmWdtybyWiMr1lELO0HDkDUnnGvcN54C7ldgnsRHsm7g3T1UnuuPjDXVTnSWcoRNJ4Vk3
OPxYPlyvK2eJypntRUBcsENrEhOYq9OcJwsfJuIKAYOeRyC2IfnafjBA2aBRNkT9l8e/4853s84E
q9RQWHFbiawgbeozHAk8+orCfkpG2iAzaFoErOS8y6RoVr5bCSF4yAnZab5aVOCoztpKCAHxmHpo
h3xKCjwffZXejmrUzMHvI6Rm1vnKVr43HLUE9jGHCFqScm4ziOFVLMgGwiLOkIvpQV2UvfPS0dpY
eUTVl/3102xHuI5hIXnvqFXn3JhmFM1yLIxM3TkhrvkDG5VyhzAKr42OGca4aGUBNMYBUdKztZv2
az3g/OeBCX1jx0WzkyGmRo8XeFnA387y669ybarvlFIEOZNSCa0i3NWmyAwvvlmmwwZNUYym6wim
7Ow0DSzKcYxjEArQL1wXusYfrrdDEYcmPxXgpb/iqNt8tEet7LQWC5eid85VWM1nw0BL0Eid6fL4
S9W1XoYS3FYUsSgh2Op76kU9eRISg2htZPjyRW59mLIYzEsg+5WvUk4NGQH1YqIYgy2lU+xQDi/S
sJ03YE1/imgFX5opR6MVvPSx95L4fTEjEfP409TxllPjekCZqTObZNvKNq6ipmiRzwLngm7+Vyn6
n86iIVaJwDk7sJoPj4dTZ3IZDlwLqFgCUZAjyp4pezEGCMNicGTPsAA7JzsLCANnPaqc/X8Yiq8C
jOYSCqnFihSXQ6eC8X0p3TF3AH12zhcTg3Vv4zZ9M62cUfPeRPJ8U0fXUfigAXd96yYDdYAibrXT
iPRvse8T2clDY7fOV5BfyE+NPXjCA1jl8B8f5goOkG1gzF9w8Uv7PQDJ6j0Mtp1wC1xNaWL0/a4M
Y/xZF5OoClQnH3iJWEBYVcWMKMnYpf28t6ZKjKj0O8OvbDAGY5/Zif2jMMnhD2PdA5D6s0l9PXTs
Ex3xA5INNS9EFLMyRT26JwFI4n3ZsJKjRGUChRlt5dAtO+/36+V1KLbJkjlZ8BiXrfRbNNaGaTUK
rddOup2CCAj75E0JoO2jNRNkohKevtiY4618n7qKy6CkEUuN2CAoU+80B+R8lhT4dxMPJCePctex
jS3ImhR+EJbPIPA9ntB7A3L+6KeavFBUIa6/EtnOBPXPOTlLDQQf/lOoz/KCawetXxQlWYGVab15
TJZP5Flmmy69pZu2KfhHon9p+yeUNztEgLwpE9uhb/wXOK+Wfkjo/P7VBiNSLEgx6uhOaU3+7IMy
puaEmpIL57wzsVB1LCwgTRcpupWfeG/lfaafvNnjn9o8z2hV9A0qqtjs4vNNDpnuB3Ksbx3cDATB
JUD9VIZfHi/Esp1+224LMJRSo0VnFykI6o3LQv223WyEI9oaS4MLzBzr7AhUIrNSi0+NaQW7x0Mp
a/461GuiuvQgXFe9mUypDW5u9oAD5txDpjcX9vtMt4D9BYnxWZKZ/4cBqXbwiR69U8tTLnm/j7DS
RR7j4juTwEdYOp98NLoBM/rdcbLluHKKlAV8/UCiAsNeSpVLBel6LkdDNtC/4/giIsyqUsv4YrYp
DTOnK2A3EJmLFqumx5N6Z/0A2Pq2S1HHomSohH+6q/fExegI2rIOnzMdePLOQoMf91Krq9YKSHeW
kMDaImNjCekTKs80iOaR+xuooZzG+Uk3J5NCSxcchYWJZwI87J/HX2dYt9uTDMLmHiRfE+Aur6e0
HA3R+qJLLiDU5PexMwMPfbMys7Aimq2/Y/jZ2S5qeiRDynHsf6Xg1H7Auks+mfDMSZGqsHzuIC5M
K/OuRIHLWovl2PCWkzuTxF7/MIF7kDOWQYy2eTEeR8/WjrW3uNm6FbBuNE0+RrGv7cN8qH89nhO1
r7SMDO4DHMbSbKEFej1y5PeYKGCvQffDlS91mP0zYli284zRxsAIBmsVIQur24O7T+q5Oj0e/d53
U572bcp75FtqoNb0tdW4/YRF0ZT8a1SQUqZF6ZGWYTS/LWFWYoseh/t8QGnm8ch3ThcYYTIO7nGC
b195MnI3GqhDhJyugcKoAZlhZ1sx7uyiEohwlJgQu7JeOdJ3jhfjOR63h0058zXp/O16hLTaVVbG
MrdzkqWnrJ/ML3XTjs7icGqvpRbqaGwmoAA6tnEeCaxQc8cgYt1TGxOGHvzb3gAj9tlENwuvq04c
Hs+mepKVoRzzehf5rtZVLb4ZZ+jYKUdIlMhQOJiUmJs2r1DWTqFpFyuH5s4S8saA6rAo1PLCKRey
5kEMqisftadBajDw9WZHOWY8UxgHApGn0x7W+7fHH6o+/MtJdbk/LMv0dGMZ+/pLNXQGM+hQ6aVp
Hf9TB2QRyx+t81D7i9CZroIuQkvCdnvoOH1GTSAnhO6hauEKvAlwIbz05C7lVkaz9zWyoKicH/9C
dSlef6Bve9xzNGvhaVz/QDiGbll0GPNilSAg59L+wOl9lGJA8Kw2n8DSamtP1Z0xlx4HxRKSeddV
dxqyD71mC3D+ZWdn+6T3LcRTrHgRF6Ra4rlfHn+iurH5RHBSLD04cUtQOLj+xM7yyjIB63whN7LO
BZz3bUXV4BjrCA09HuoGHPI6lkP3FA4D75T6ZBidk/qJSdMw1XLj1KcieDeihrur277btb0lNhUx
6dsugjHa+Sbw47oqj2kTTwgmoV+JwOuvdszwoVjEVNs2WTkEd+Zi6YjAmURT2TB0ZbnhmluOhF1x
8XFwAHjk4+nuY92c0kxZuayX11EJ7nwqJ3B+6C1R/Vp+ym+315hkSMq2bnipWGxa47qEpS2CZhVt
f2cgKm8wVRaEGu+0kgXqFuZEIzndJUPf54tfV3a5deasD1bm7pZx4OlY9/E1y+KSsSjX1mDg+xag
4XKZCmoC9iyQ9bTNPUD+VG7tue8QfXS3Y/NxykHeajMaubgpI8u0xTUQLYwy8lLkFZFOe7zr1GeR
8jmFhGWukbASPI7XM13BzEygZskTvHzE8WTVIVedu3E0HSw9xpo+qfvqKaFMBMnLGpEdfDy+erO+
ju+8EjGWWoraSLQnWFyZLZLL1MQG8oquu6/HHy3YREqCWjNeRFKjDvR4UHUnvw5KqwUAnePx+cp1
bs2j1MKMUgNS3vmbtEjKfFfqU38aSopvK194pz9P6mYR9RDlLhVWZeknZHb8uMlySGVoeo/NKM+2
hsTPPKFpAFAQHVL8zZxDvlztKLe0uwK5/JVuo3pvLp/sUI0k1tb9heKmrPOMgpe5wKyXBhH4vHqR
pq+NySP8E8OMx0EwwzH483l2loIyrWLqD2odFOkT2wsNfHQq5IbBw1vwbHHj8g7ChHi8Mph6lJcv
FAYPETcxZ1mtL9ZQ5KXpIETUtBhF78xpyj6EdTZYu8cfdfMuvw60lMNoEHOcXeXIoLFql05lwtP0
J/SGS/RW0m856JpFozEvtENK0t3tYsOviaNpcA7bRMek4GgWWavvdRj1NeiiTH4eOsf/bpiIMa3t
uXs7fKkXAEB2qXGp1a3CrvGFTd30PGY4nkBzNp/bdoDP5UBDD2dUpnJz0GFOzMjvjb7LNoQiG4cG
Gmt99y/OHMkX0eOU4xTGGlL2zpUDJdCmYkPhH3yb0mApfBG7eO4aJ2zA8ECIszEdDk2U2+g5ItsZ
IWqAX+eGXKL8DJeFxOnxAt67cqgO03iAN8K7rcTjg4lRUIz5MdsfPWst9L0ndJvllybCXNiU3UxD
HnnR/zAoH+uaAtAKwrPX568bhIHKGaSuvjOt/s0gRiwQXC+3XpAez3Cp5ll/oR4w/vV43Lungi3A
2bBISIUyblk0s2u0aXpBWqv7J0CTiHjC1VZuF+ve9QLMSPdIOWgYqnRPunrTGFUjOY6JWfyil2Z+
rojSNciN0Na2MqVTt8XTR3whskvFPvQb/5MJ4zx/wf4rbjeZWUF/HCcYw0dSjKE5dTScJTCAEWN3
MZVxeRThbL4gW2a8QbhZfq8Tav943XozNroIGcX7rqq6D/44NOjhopNVb8o01s4oJdWYqUV6/EzI
6r8ErWFVyNROxosrg8nFQchdzJiA4VUbqzNK4/R4Ee7NDqE8TS7LJiMT1vXiCwTZUigt0cUvJ0hZ
zD8/DGfgRC/btzg5xsfH4907/T6oBs/0adXfIEssuIwRJC70fCsv+gf4q97s5SgH9PpcuuJ/PBhI
TdOklbVgKW8hMxLJu5y+jml5vC+hMYb+VkBeijdaJbVm5fTe3h6CviGCSCaHiVReiUKhO9HGikV0
CdE53EqJ2bc/S+ydPs6Y57qTmTzHaZV8evyRtytINr0AtymeAOkzlYC0H51wAGnrnwuE3EMsfcW0
G2OYYbWVODiu6s2HxwPeLiEDQtUmHSA4slWEzCiw16U/ENMGzuU3gDjdT7fMmhCxtNh+/3is2zuC
sVg/0IpEKcCOr7enhzifV0lKcTGvlbWtMgeVwJ5W07vH49wuHeNAz6YcBifDUjvrfU2BCP5+ehnh
bv4di9pcvsnamBV+m5mFV0HVjuIYOths/oeRKTcShi1kbbXAmQeeH4KkSc+y1wP7gKlL2r1Fy7Ol
Aatb+vw8dAgNQWOAEPnFxCHOWfkBd6cY5tUCqxIEEMoNgCy2XlZ9r53pTrQXJEGQc0otpDhXTsft
2wbFhSo8sQl0tpsqV4zQVx/hkXKu9TLifnGDjRtPxj6d3PoUSVoUSYLW2OPZvfdxCAtQzX2tAoll
3X/L1jzNbww9d/KzZ+NdhQ6j5uib3NMDsTLQvVNICYYjseweuAHXA2ElL+JIWuHZ7x392FkL0qal
oksNYHAqdzME49rLdm/P2gvKkdgSyo0KiAMC4ni04gHDizbcU4Op3qDoWm8Gw0AinPLsHjklZGKr
pFz5WHN5mn9Pgpe+Bq5o3KxsGOOmvILLYTvJCsvIIjbNCGVtw5reV5VNbiCc1hxpVAaojM9jbPHu
GlnlIwxoF1/KCGMFkIOT9RHxRMtE7Hv0/Y0+5ROGPVVTNQeLTZG81aXZHUvhozVveJ3xrc2Tenr2
2jo0VypF93YIQTntTuQnqBgp2z+Kp4bOYRtdyrDMUROyHa0/1KUMrZVA5N61SY0OUi+oMPDIyusQ
GJqme/6soYdVGxfSMe04OotsZ+GsUQvv7QwONO0uBLIo1Sm35igrBFMKpztXWtoXlyiKHR/HzsT9
O+kj3LlbTx8/JKVpfacNvIa/vXMSlv7jInhBEQz0wfVJsPVGasKnvYBoMP6Gch6/aHCHkQmUODhH
6f7xCb/7rRRKyCgWZqN68JBLqKs5SzKqyUOzD0Z3/jAhw/ZGFGjNEOujgJ1iD6JBC15Z0KUAox4C
+LHEMkBXqAYps2yNbtPJfIRK7xQUQGYL7VejqPexIYsnCNo9Ii3UB0a3aogBW/H0+MOV+3QpSdCx
QA0GahnQTLV272c1d4pIXJxLC6SJp4aEvUa1tzDD8F2cj4mLNR6y9I9HVT76dVQwaKBlfDo1xFXX
q+sjEZv7de+dkw6dX2Rpnb1OCPLeDXQfnfau3FbWgAPMuNDghVbuHg//iur4bdL/Nz5XLK0Dsndq
0Nfje3mS9gB08jPW9LN3jNOiPxuEP18xz7Y+9ANSlVuJQFq/j1AmAFdjpd2zZ+f2V3QQU+C5tUts
JkI9OgXWjJujZ8Q9GmidwF1Hkz0KWoKij9xpEdLEK0+gcgUsPx5W9SIZhDwi6A7lx8sUjSPIVcUF
83DIpTDGcbvT0EQ7dCJ0k5W5urNB6Kbx+oHiXnaIml8J4FJ5gK0JSCRfPsUZl8Guneew3Qkkv1CS
xY/xVzNpwaeVRVquMmWRwLwuYHVgmZSnlyvit1e3tEEL+nClLnUP8y6ffSziRpEeq34QpymucU3I
4J50PnjypseXyMTJaSVKVbGLr5P9+49Qnn5wlKMR10589jO0CWXTWN+pfVioaVnGwc6DcudEGAFV
o/9zkkiNx9hob/FU81dOjHIf/u93gCZkOoAE05C4ngytppmMG6B7DpNMHBp8ij67TtpujdCJ9vT0
q5V0XnnQlvGIYKkewp8mpFTzXYlIuV6gjH5qoq5GI5ICD/KZPSKDK7tZLRy/jsQGQ7QJWD6EX+VF
mzw3NigoYcgls/wjLiUI5VZmuYuCoPjcddM7O52abRJ13ju36q3dVJnugRRzPMoh/DxNiCZLaRmn
sBfVn73q/DQ69NC9KGv+D2B0PekOmUQT4UV0mnUcd/DSm9r+EnlJ1qzcwsrz8zoHZLKwq+E8k6Eo
j4CP+oUmtSkBNagJqM1I5/9Ml46fyMvoY2YIuZ/zUH43sHVeeX/u3CYLwMSkh8pdwhG//ka/HLQo
G4hcEJHKL/C5xTu4/enOBs+1stR3h2JH4WWJRKejpkdGMOhDHUtxblCtviRphrklGqrbYa6Sla9S
a9LLjC4v6lIaBBVGeHv9WbFR2+OMe+vFcwfj3CDStal7f9obVmxSGUmTJ4wSu13TGMYmKtx8H5RF
/B++11uyMYqU1AZUbCGtBmswAUbAGtObr2VmetHXTKTep7p0A+Pj4+vydgtBNFlQB0sASkChfDCy
HkiLFEl0CQI4xK1bm6c+sZtDmAmKn2hzbeYeGJmkH79/PPLtstIq46bQgb6yuqr6Vixk12V1qp2R
BoZY7DXFDpVbTGSnIlmDGrym6tePAqkCbUruiVf4kLJdG8quUTxaPeYdIumfB+59YwN/ePR5mkK7
fYdyaFjvkiSmzxjUdWQcgm4s5501dRr6uLZehM9FXXlyJ/GsWJTHnSL+gLoSlvJVpvtfh6iq250D
u9Mjq9QgT0IOD6WBGfrkJMgnN1WBXFPs6c0JQhMKsmU3DISng5tFm66zA3NlM9/exYZYKiVLuLJs
bOXuRxCxbcZGzKcO1dQKrf4ANWSriMu1wrXaoV0uPIim4NXpGiFNqG6iBupOE9bjdEojCbGy7c3x
ONfSftZaiRkO8WC6D+IKBk2h218AvoXv0mo8+q30N6bualsL+5YP4VCnTyb1OQ3Xkdx2Tn+0315h
A5ThONdIboAUVp9kbQZTHk/pRZSFQ52xtt/NcHmOE8/nm8dDKcHP61CgCyloLs8TeprXt8g04vqX
TWUClqqGtlW602Wes2qLQwsUmK4ErRiF+vHxoMpyA6on3yLD8x2BySBAgOtBafsXOJpjfJhigobm
e2K0IcZgtrnWJXzFEvx2mF4/D4ihsaQfBJW2eT1S3nW9nuc+GK4wpLqAZS6uIh0kZ7mxZD997vrG
/UpwXCEx3A3Yw2hRB/YhqcIEsx07/OkVs/fOqdAc2DS2LuMNdijDv6O0cLCzRZ7S1tVoQDp4n+Bi
pmMBjXqn/tmLK/IMu+3wc03rqH/nRgldwbTQevlkJzGi4HFtFQ32ReMiA9XF3sey8eIn0NwlvpP0
3EDBUvlHIarSXuIRmAQeqET1GBsXIRCRoGh4XIoJxdE5R9tg32GXh89fAjEHbYO0rLgWvMriotT8
71PfJe+tbKhXokclaFvmF2wF8QOnFxaIiuUIcxppbgIVKB5GdGy9fEZfP232ZVm4h0wr3O3jnaOk
Vct4VMWBVuhg9eGtKhHzCOvBikRAQwAC3SYonYijCQa7GwMfSZ7FLyh1+zfoiYz7VHrRy+Ph1Uf3
dXyH4gQH06AGqV4fpBAh+CE/vOhyrORyXYh8g/wqykR9rCP+P0QYVnOzYmSleSWWExLuU32O5jxw
/rAW+wo2+Q1HoxzdLhSFTA0egcSy61Mjg/y5M1KxFRXmAX2hI0UfldFfhPZr5E/lPXydBRBiROlE
VVTwlVXouasBg+PjGvVNj2dQ16QbMaNiL5OxW/lK9a5YvpL0DPwOx5frQsnO6gz5bAm270Kan76H
ylZ+l+EQroSnN6MQGJpk60vv2Sb/WPbdb5kYZzGN4iELLwESd+9KWRQYKkSjWINu3oJKGYjuB3UQ
qoLkfcpLJ6sIXdN8Di8yQYaETWNE2D8VPgxEx+hixEOz6cmLvaE4en05v0Q1dhSGVWRf9TqfjY1v
9pgfFGZb5yuX8s2iAlED4Mh66otZhadMQY/WnDdjJn3xvFH/xHthHtjF8Zcm1KLD42Nk3hzj17FQ
WIIwRzvRVK7lyB1HO8Ol/YJMuPET+HtwMZKkRQm6Lh1cU+Ma5UKIZWjo5xqo6crtxJuATPmH6TXT
D4wA5ovoO+QhnNbN3ksoHuHWhwpSkJ6aESZobj/+i8Bx/wl3Dq/EAUHvfnpWmmNQ60/u1xwNPn+r
N4Nu4DSF4zia/p24GI2sYKU7CK//6cUFoZ/4YMn/AFGAsrzeYF7TR4OcuvRiTXmIBRsmvYhKwDBK
t3mArP1GENSNO22smxc/6q1/IGTKlQD6RmyD9IdiJ5UOap2vnb7rHxGjtj6TBwLYjitvr+ftzyhy
ypeo1J9bas+bnCxqY4LXOlYB5lmJaX4dUB3f9TE+d4+3gBp3UA8HQeBSDcS8gzRTCXGsfKxh+0If
x9QV3zTdy35qTZG+MQwtxPos0U/4tKzB35QMgriDQdltFJWAc9+Qypwu0HDqq9uzIOrZsjWTnS+m
HjW7psb9wotO/tAPH3ocDXePP1fd8P8bGYYFxjIGtPxlOn67X8KYtrc9eO7Jms1IQwoIIXqMf9L6
s1OmEG8HHa/2okQiaSM89sMmjcJxraeslnr+9/3LDQeEaAEzK6kFipF4NsRucgH0KnC1QoBj4+Bj
cZqwtdhgc9vvkcTMjyDdxmMHF2hDNqIfegNnuMfzcXf5//+XqO84jotTZw506bPW/JTPcRntWj1t
cXMq2/QSRguZH4zT40HVG+51EXyarrTTwYKq+HEMB3oCsAQjQI/oetOWbayfaWrUBIP0V9Y4Nfd2
G8EK9zblPdSblSOf0UkcaAtrJ+lm8xmx4vxzjBXU0SvQHoargdl574zbgv+brXzp3aGpZDq09Tnr
Qh0a5jV0nSE4GhUKo/DKXYhO5WTM0Ym0yP8YNqOJ+RrBVLpxq7Gp9o9n+nZ8EmaONmU11FnBMF1v
9zhwrNoog/DMfuuezDQpYqTme+9jE0eF3NtpK8TenfL+rZ4Fw1oz897o9PkBstgUkTnw16PrYnbn
GusJQoawFCe/6JAtHAE6vwdM2L1vzTn4Kx17nN/dznDfP/70251N+u5QEXEpURBLKFOfiDL3qH5Q
VozZxhuTgqKNd5I9WpjhhSNeY2LyvoKN0Mzj45HVOiPHm6ERB4caQbnRVPnREZ8d5kZsn6qmIzgt
EhtDIJcDNW1w0ozw0db7txaqz89oFMRkLr5o/tUhn77Ebd79REE1/YDvnPs+N7F7MRGoW7kFl7jw
92xs+YHgecjywQ/AgVXmJsr8Ts6ctJMXxXG6kRIZi67ERmnwKMVh1+quhHU38foy4kK/goCFBhu4
heutUHtBlMus8E4h1ey3UWRl2xS72SMSSu4Bt4qSU4EkyWAF+SYl6duks6z/fbwu97bjog5A2ExK
fxPyFRgS5WOmN+fKreZ2b8pE+96CI/4uRGNieWfLs29EQXQInR4tvMeD32lBo65BPZIbHZlzOOPX
MxBTg2xkambnqHPlu5h9gJ+XFRRAstG3mDZVVM72KRijznrLNITDVithtG5KCR/kaNqN92M0qmhn
hdM3lInEc9XU8XwcZnxdtpqMunAfydrN9vFcpsHeNbDuOclmlUR5e65g+PJ2+gQw1G5UGD9IEzMr
IlDGudd6H2MjTLpzVjRatU2KNnnvuUF26g0Dt5vHE3j7aNDCpzEEspounqXuWfo2iZlKeDFT66bv
56Sqnzo3nZ5Lf4z++NZkKKrxYEvoTZBXK0vl+YXdl1qKPUrXbCc4ZRvple0hwNqNCBa5/8DjJgtI
klaujtvJXUZGhY16v40SjnJj5r4dxXMR5GdH+uJU6r04+Iv50hyPu2iOgfzK0lz52jsTC+GInAv9
twWKq2zMonZmlB4DF9q9AUjQzou535aydupd2WvVmt7pklhd3z3u78O9QoJ/i8B6TRh1ZIkAl5Y6
zTdhpjVvURpfU6G+ibEdYmRSO7IoyK28QUq+ahU13abMms5e2WTJC2hFzU83zYxH1B4vaMNED2kR
4bHt7lvaInW2j7JU4NCQlNO7JvVZYNMfArFy9d6bbYRQ+HEUodggy/T89vnSHMKw1qE/ybCsvF2W
W2Z26Ot56DaTIOtYOTX3Zhs8xaIuS+2NS/96uNEqrdqchHXWgu61CUEmgMcVJZGVnfv6l5R1RQ6E
8gCKGIhRqe19N59Lw3OS9FyalUh3mWgWgVEI18GGn2AjkJ8KJOKxtrIQkY9mLG4pDHsNBgKOeSyi
9oteEwnu8b30MVqK5yYB9KgnOgZV82A/2TjFvk+lORnHpJBzum+5YxA8nhvxjB0LLywGZt58FKKe
55Ujcvty8KbDsmQaKY2D/72eRcRSPafjvTxXegU5DHFL/QjMwsEvtjaPUhfDvjac6c3Qr8LPb5/q
q6HVGyGlXKLLKUkvUjP6ikfTqPfzWOFlSZ8ANC+6vKvx+Z3PpYa46HqwYzxTTQowT6oCq7L0c9Rn
zV43OwxnaFpg6qnLrVFmSBKWdrLn+tJOjy/5O/cfBGZABwRNFBbV0+H0Hhr9AOzOMQzrJTvEuNtP
xBm92fGr3g3uB7qk2vnxoPenGHVWMGkU7tXPNdMqroYuS7G6sfttXZr/QBzR/sLRr9kVBjbej4db
7lPloKDLQSAAZQZFSzUqroLR8RuKTpc0xY3rEgtj3jn4X1q7VI8cmkh61dZbq8ET/Mi1MPWHpu7c
X49/xJ1riG8FP0bKTz1eZYWhGyO8ZsyCM9LD1TvDGbBenft2PyZevxL53LmCAPahQkuVmJVVZR7G
eAzR7GymcwY4v9oGbdvkB2GGo79yBd35JhKdJdy32Do3TjQjqTzmYODzI3umbZU29S+SyumrZhXD
X388fUtKhVSCCYQZjyTlQsBhWUMALwOmmfuHIPfRdc5kPn+wcM/7/h/GAjAJNo2rh/Gux6oRqoZV
hZGWltnBO7mIcSTAX/elJ92Ve+7O1sS4AU45RMGlnKy8mQ5SGAOM8vBiu8PeaYKLG+uo9SWleDPX
B8lbqtcuTBe5JlR858ah/ASnD9QrOg3qwMRZQpSgLy8EY8FTM3j9OcZP5VDPU3dB8KnbzOb0Ejj2
Wlh+58Khj7wEXaBPHCStrid34q6Z6VulF81Aja2PkHyvsyDaj1gLbq3AwHojhnT0eEXvfC19MDrL
IKrAPKpApwZnlsYaxAAGo+2ea7vWjw0w+M8VpoURgngnutLjKQeKuBINvN6fyt2DFgapD3kYObEq
L+Kndp3Vpj+eQze2z1qXJgdbpOVusmT+3q5luaX92otNF2sy36VRmb+0ZdK9n1spfjktRdEDkpZx
s9VQb1npgN65J/htiMLSyYIWoOKAaj0zAk0GLEWNHdNZyzEL2nr6TAn68fS/npirWbAANqHhA1eV
1+0GwGCEKQ6owg/OiejC7qmh0U8lOOeJf4M9evYjw6c+3Xithg821plTdNaMqhPHiT1JM7GEmt24
QXGRgTc/CVh5Pwos0fWNY2ASuUHmcZ53wWyW9m4Q7RDvMXhZqnxRv5g7tWLSdqHjwpPVcAnc2n3i
Xzq9c7GYDCK92AVsg3lT5cAIKApKmx1JEaXHIXe234aDDA6628fOe7319QmWjz5/agcB2UBPMsD/
uCHP9V6MTpZuSOertyEGVb/oJ3R/ZTIqnrupjfEkanxzPuSJOXwO9MmHEZxOeHBrvtGXByECpG7G
NJEfg6Son0OjFMUO5IOB8AYadum+orzyFVBu+yvqMJ/5srJA6gu5rA+FAhg+NvtArdFzUpOglR0e
K+wBdALn6pDMdbibazDij4e6ufEYainCE6tw6xC6Xp//YCqkXYO6P8+16f6qQkEJMC+CbhsnxjcI
fxa2GvaPNOng5Ptus3s8+s2WZ3SwaIt9AduepO96dCcuxxxhfP+MFGVt7PUimIuTiQrTWl55W38B
WLDop6C3QOGbOPZ6JG3MZ60IsCGNRxrYadDLHRYy5jvq05Se/fanV2nRuXYLuDhT4j+XLfytxx97
W/XmN1CQA1NDxMGML9fib6mPjtrakPgEAkmVS8yP5IYECR2v1vJOPU5xT1jNfvRbgYnE7O5LuztW
XpOtTPlN449fwBNDA5MiFEVRteHRhn0bWDXus/OkTdYF8FlxCeeo+zboSf9tGOvgo+s27kX4mXie
zaH6aFuz+Nqj1Pk+s5rhHy/x+x//YWqIxRa+CbUhen/XUxMKt3QGxEHP2Ju5b+O4sxY97rD5l9o/
/Dsg428zb26PhWf+sN2+2Q610DGxQ6Rp5Zfc2ZIW+BPKO4ua0A1e2jITgc965ZxjLTE/WTh37PCV
/dZDJ//byQFLtlDCTlrjABTxYKTFdfdz8K1iP9mt9RIZTn3kaulXms83oR2LhgYh7SmXrh0Fkuv5
aSuCI2nY3dn0g2nXdI79hKbzgLIDEvyPZ+DuUEt2DsiMgdTLR3PB/FQVsY4tMbbLomSR/pLj/3F2
Jk1uKuGa/kVEMJNsAakk1WiX5w3hEUhmSMZf3w/u2x0ulaIU567Owj5OAZn5Te9wGE2uzbeXQoqP
330Wiei/kkKSiBL8XpUeaes1dpFZR3/FvvZPQosHm7BWoqO5/f3fEo9L9ISaGU0KMKGDClNLwf/O
bWMcQhSf5/aQLpPzxwKkBdykkDj4rjHyeCEGHM2RoT0QDU3P7jNkt6bQV4we8UhZPDjMDhf+uM6l
joisp0RYmH1t4u+XiN+tnOLfeteOP7PJsMkP4lz7rBlVQWGiNOe+dBrvZ6cNfRFivJVBQEFF/AQI
Bef0wii7edcwcrYCT0zuY2/32kcfzihKX3rj7JkvTdk+zVG0Q23F7ku89vT1y7hamRG6+EkXgJ/K
dg5zVaMK3NX7pB2eUKJZdoA39OrLXJSuCWXcUGU4DX38q1K+fY+m/PyObsDyu5nL/nuZD0MXIsBU
/DJ7wy8OqdbaKAvrXvkRusfqRK2d2r8INR79PC+p192kXKL1hKffp47hAbMKiEqfvX5x7dCYfSu5
4bpkLm3p/YLHM63iAcPhXFNB6k98p3odveGZRlOjPzhiWqojLRnlHLSm9b5WM96hX2oLT3gAS/Va
IpbtQqUtRLtD8S3oaEydNAtoH3/sA16ZTU99sBpD68PeybB1wmK0fO4yPUO1xu/y5A6Igipx2ACf
iOwvrNjA7kxRBxmj5xwJn77Y0bccbwqjX9JbzYWGEBl4TMMQdJc+jkroVmaYorhY7GKvxDkvg3Ha
8W+Zsb6n2lZ34Mfa9ba32vS7aw/Gu2HIrM8TRIRrc2jwMq/PArReBia0Xgn950NRL5ej5sQt4E4w
Xfj12FZ9txY9WAt8LQ0n8JVWwsrRLPcZ4WPAVTGmq2mozavWhXWuyweibHrbaSu45gX/YeZtfhpX
IMWmFPdBX5UPWZcVd2Y5MWXtSmU1AeAiPtyEna/L8AGBmiCZRFrt7bWLC0bwffUEeqrC77vIRBWZ
lYtEUFnNzZ+xmvzvWrIiNVKv+vjBgBptB+Qq5bNe+z7Qq2UQcTiPo+9GcbeqP4gQwZ0u8gyqpEqx
gsclUeQk2/aCuN/UWu2yHyzaSAyM2iZaq3Uj4syphg0PXMvv1eQhWli7zoqqfZe6j9ic6DJci6S5
re2x/F1UChe2nEHm/ZJ2EE/j1VuWY24voBfXSohq34gSuXEjGwbuGcvAthh7dmYN8J8wsp+cXifw
5INnIeZFPbpralk/64luPCbtDDA1X+2GUERoCms7ycRBy7F2vdm4CDIwGpE9ddNYfvW8efozpBMG
4aaZiWcsPCDdYnKQ8eST9z5NveQpqbzld2fDiIpkquEkSViu7qnBsizsStpAcJSQWAs6+Bjfcqrw
mpuwn6YQtgDXZAKgumQTNC2ZIbZ832Zrqp+lO41fLHucvtF40LxA1wxsyS1f2km41rWBMIzRv5ej
/FB5Kl1ChRHSZ5o//S6H614Hem5PIAIwpO8Dy24NK0h8HmhcFwNqgO/kuFlVWnYql+IGREwXYpGK
3aXHVglEoq0BtdtJaSNXq243VQCZwK0ecH9o0ghUdMt4azQ8hYBxlw2hm3W+ikrNSpGUH+0aby+4
//ou99NhCBCQ6e4yQEhDJPt5fb+CVPxN2lKoMG6F/Oj0sviGTEb+hWGfdwKWONC/9+0GRa/JBBDn
u8VyQ8LRxAEikqYIZcJIJ4jdUftY8g2dUCkcEUJL8/A1wyoASlhBDPIjMsSuCDkn3Y7gB88wyzhX
V0Lt63KUuEcOtsFPNzWwcxBWX1TwzzKoJpshSBIKlSwRZKZiR9GHBFXSoaWyCJx2JBKKXjUqaKJV
CTrWMMJmjn8khehuVDGLd28H5lddAWw/wBUC+4WPQddqS5L+yVQlPg2lUc3TsTI92YRW2uF3Xxrj
02w7nbtbRrWOO2+u62vJx4Xsy93yDoZPiJg753iswa/qNIcJd0R9NcXatx/E14UC8dow7fUDuhu8
DNYNIy4y8fPCY/bckdx4wIZWzPfVKu1I9ZYVpI2RAgUZsx2A5765UgFcKLboYG0ET7DzCP6frYoa
fLPqEln0pVRuICDehqMwp32yOOVDM81PAPrBbxYQblB4SP4XqS1QSRthDV4wPNGz+gNZW7+fhsQ5
aprW97eVU7hziJKFt4QzbZGVnCU29d9lP+O+Y1jypx+zB9j6TrO804Q1G5+cSbrJobB7Yu3iVoa6
8oYu1UjwoEgLNhMmKrUtSP6z89KKwbwYMxcRXgJXd0ehPi0gaFs96tFyu/X1dg27fBbBdFWOd3v+
s2SUhXkzfB2A+ecBWLYe0iBml57QdOo+q4QG5yFxbPM9slXOD2BBBgzNjIRsp1xYYaGeNJ3cd/xb
yx5Oy/hg+MCNI38qSea0d3E6BfBuEhOf5sidS63YzIxjY5fFsCeCRMdcEKE7r3WCao7VrcB3Lljj
xCO+oCUalMiu6Tutw4Auoj84zgH/0oRvce1mOsiFbsrujbzmomhi5Tq7Ke/bAs4W9t2RgLGdBnky
GQ3oBnfTB3Wa/g/IrxVBPahBA+FjcxqOpTYQH0h8yyJ0ejPB37se0T80/NVAsEvznzEsqI+927jf
yGnKB1Gi9R4k4G7asHR0DJIomMtu37sx9mp5X/oflZ5YSUDjvcV0TShMjSBcORny/3j0km+1EIOa
riv6sBJSL4LFRwKcD7r+5+4mYxyqCqRvgT5R6p6Vld2gwyBLC/1YmDl+GhYiu1G+iFQCb63fTbJX
NzXTwff/9fb0aaVspFuyQ26zs2LNLtVqW72G+4Ecq30B7nlPMYILuocyfht3WdQUcNbfXvT13cKi
gMnobIIn5OJ+eXBGNGIdE5G1Y1dts3k2eRFK5nQ7TfOzJ0vNLd6suntMGR/A8/ev5q+vr27KZoo5
IAobbvmcS4HhNURRjFlOk2tWgduTPyAGbN/6onRCozKd0JLVh74rh0OW5zlJvmNgoEvaUKApFNgW
sxhm8dcMFLYG1stDzc9CrcgQm8TLK2LApOeJMjpno0xxspeu1T+1uG3tkLzMd2tqX2MQ/S1Z31pw
+1D/3GB2JnvkgVOMq0m8nrVuWYjhco3apTeDOmkYczlzEZKWpVSfqR6VdvE8QzWLhtJc8NNunJC+
mNxv3Wb8yyn1394pryfVWysB7C2RiC+GkMLLX1hOJRl0bMfHqZ5aKJBTZpHBbWaJUddrlKpx19qh
J33qA1fU9ZdZSAGdrs3ErtbxS4+6Obe6G1O11L9NZ1ZUzWredp3IumI3u2mGqPnUiyeXgIoSU1/G
75D4FI+2mxYnD2OgNRJS2faVhsLrEgqZU4BnAJs9JhrnfKVRpTY6KE58QCSvPSCGpCZwTYaz970s
ubazLp24v+KhHnMEspYzlEyumxUQM05cmTXlfm1zXKBn/IswXyrDXjeSyBvUctTGtkbRHSH/tz/j
hfP24lnPOpq9GJiViXUzhmbIAgNQaM/FLGWze3udC4+52Xxzrm208V/hGpKsreLY5TEnEJP3opDt
Ke/1/N7uKgxO15JiPB+az+aqzMDTlXF8e/lLj4mw90aUgybHiOzlZu21ZnU6UWsHCwUwvGuHCgME
ioNKvzJ+eZ0SIs8qmIaQFNKh/Zur/3Nux3hi1pBLcF2jbTU3TKiqd+uc1Pd1XiLNIJyawK8boztf
2bQXmmBMfDAv4/HIevnP2SMO07CS5WdHbanWFF9AetMtTBbUDRCW0z8tvNvPtHOS5KT0bDg2KJy3
+yRvRjtUvVG+MwDNywjAYCce7KRJ/JNMq6U8xKbCjgsLEeMGoGssd7mjYBv4snCwLefve18s0YTd
UBRF0NVYPl5LOS8cSIF9A7UpdzAUu7OoRBum6/Nsbo9Tm3YHNyUHSirr+5hpaVha2h/VJ59hx3cn
3R+XnTZXmF7M47CjK4GUZb0WdVgVQ3IsSmFeU/+6MBPYEgN68gD6QOycq65oKGcCQxSbhlRun9A0
jo9N6md3U9OOoQkEkmbDOlGSppP16E+9HfnepF3JeC+8IRrf29gXvN3Wc3758bV1LDt9QA5lTmZx
K5rYDnpdL/auPmvXEMEXYuEmmPM3FQJjd450M1gsdYZaPy6+aPKjoxmrFmnM9OiWdrn50fCW7KcC
gFQGpjl771xn8IawlDPMl2yw+z94gzW0vIGeufvO9+ouminX+52biHIK+jj10sjX3F/Q9Oyvs24p
Y9cN1uIHPaywX0XRac5ujmdh0ENYV7Q8YDm2u7gacC/S1mJ5byKA+UDMbH50aZf8NClyf7fOnMQ7
gwZ8y8GHgRg0sqEiN9E8+jbHq/jpxeX6GQ4D3Ss/LZo5xEIyHw80ZqpdzrX2PifgdQC/B+tz3pnl
H68bG30/y8WWoVQLikj9ohxy8kItIvJgOT34SWIWB5ZQ33CumqBF9XhlCL14ku3wmS6o2I++WB8y
0+6Mr1j9uc+xRQtv51TaYITe6nfv3CxHAXellOLlNE3z2PnJWoem0uzstndtp+a91xgYlZmVRLja
LU0oLdU0V26Yv1XTWU4CjWgj5wPV2PxdX24yMdWWr6U6apQe1Xy8Jh/BxW5N6ziItYCG/6ekmbgp
EtQIdGd6V7sfO6vsbiqrhZJQdTLMa8v59PbNjqoJy57/LJIyrnfSZfr5237958ptlqSRXHQrTtoW
MPAVhlQ01DK/mWQz/VT22n+1GxQEwEA57c+m99ouNJp6PoEG8b/TxEmoXxEnl3uZWxAtjTUWYm9N
lEOhDtrxnpb/XO7jxanBF/ea84Ud0f8Cv0tLeYA1SyeFojzohFvSoF/ch7Xxzb3QB6WCCoGe59o1
OfGTjd5iC9g2pzuqJfnOxbiv4fcK60fdxzoMcb39Uwhdi+qltfdI6UN2KMdeD8vCb09FkgxIaTtW
sy/X6ldmZvKp7fv5J8D30ovW2B3I+8jVlaGWz/NSDSdbb/tPC7/ktnAM5OTWSdQRnSh0Ka1qDDLZ
uV8zvzE/uc3U3eolWabFvRGuUnFYydXWXdXp2Z1ZNHY0Y6j+McFTiJ59mn1RCk2v1RqKD11VO3d2
nsVPRt9XMCGctNSAR/op/KdY+5y2Y3dwqnrpDp4x1dWuK5EFEZ5Ud3baeJ/oqE93Fli4Jw2WhRPw
+vs9wXy8UdYqbuNc9nsIiAiN13b+u47VHzUP3qOYU/3WxU76ljObh4tol8C2y+UGQvT8LfOy+LZQ
dO6Dij/eeZx8HBUS/hknZ+ISNVwVYd1D8R2dTr1jACJvRhmzdYt8/Qa0rLpDdcC8q6jDkFcSE6dU
E8aDxxjpZttPoWll4qg3db3eAEa3ysid1HCfJGlyE1eN9XNw0gUnAD/Vdqb082eGk4l+pfn36uKH
g7W53v6PofY5MlViuDqRriE1UBUWdnyKEBWKOq2/WFO1/Hj7rL26+f8utqmPbPaWr6Tul75DRqxL
xUGPLWfvqWw4FJLQn0uniGrlXjOSvrgetSBdLjj2r4i5sAhmaKy2OBSFqT1ivQjNXBfjCaXWPhQk
rP81ivJ8rETuhMA7ecZZ0ZVWzNys1EQ6bRn0JzoLNd7BZnJLCHCe336Vl74bkClABAIZbpDVLy+t
WoxdbC9Dcer1uEepIvOrn/DZZTjO9Xxlj1x6jf+sda4Y42ZJg7uLuR66BdoWrNR1vLd60bzz6SXQ
37Ft7Zqi8eXHo0HIR0Oi0Dp7vK6eSj8pFfbIiBVyS7byIEWfhxqmdf814/770f7/Uud6iFAUB2Cg
SKe3HIRb9AaYxoAKW4oQ7xVGB+torr87HBCvYSAuPiOKfnhMMbBkxPXyE2oATPs8GbGHA+r8M3cG
TQtgaqKjbmfIT17Zmxc/4pb8oo5D/XROfFnLMh7qEiLpYI4zA0i7zL5L2+78gFhh/BxneS3Re1Wy
bS/WR9toc6cBc7o9/z9xNU7APgE5NQ9SVlWQuFYtZ4L76tZ7TH+bNTQzHM+DBSFkRZvOXIs73VgI
GW+flFcVFUfEBFtI/23TFzwXq/e8tU5So4uP9WokBzdPyqdkU8cR+ehHfgfUxzGG+PHtRS+8bfrb
NDc2wDqNsLNiqqhX0cWGk5+gOyANvVr6YfHA2msMk+7MvL/GHrm43qZJj/w3otXnkjxrbVdY0JbF
qeyrxY2UY8BS6Qt9+K4aKX+IZNHtK5X/pfeKQiqJk7NNE84fEUnKxNSWtjjVpeftq6T3dn6cJJ/z
xWJ6EDtTgOz0Nc7upefkQxKvzL/Ti+3P/9lTRBUjy9BYPwBumQ4aBjY3lavMPZ09cz8JIa9ErAtG
1iwFh3CjirORzklIUnPhy7t9dZJ+K4DyWU0DwjDOzNtNQFmE1DDOo2UgyhBINKO/Lk4yfIYtLj8q
zxnrQMJb/pzka+IEaabNVjDWmW2FlaZl+NoN48oAfYLBBbRjfo+ZrvkkEdwrAqMUMx04GAa0rR0H
3KKpwi7NvvVq7d8Z9aL0oG2n4is6j7AwyJD8B9uo3NPcGFUSJWzzWzkjahQ5zFmAOtaee5upps9C
Z6b5ECJWqO7IXcWVYvvSF/r3uJ21nVvLx/esHwuUuhfk+ePWSvcEqyHI8I/9yZj0v5Nr+UKcMbol
G3rvnNM4TmNfL5LSVaph/urpZRqaK1OhoOsX7+ssjfZxLTwvylt/vkLbfn2DYzsLn5fpHQNK+pkv
d+NkJBMDXhNszySHn93cqiy0a1v7qDV1a1+5wF83CjZKD17ssKhorKMy83K1Ed6bZrHlD04uhifS
3aPb+u4NlmMIYhXz96JNxig1ll9Nkj9JKrorP2C7s17USdv6m7QN/QpSxnM+rYcjlZjGKj3lDaCv
yK5iS7vvqDyNK6/1daG4rcTsl+DuohLsnHUjmhL5trLSiyP8MKh/nApG/Y4+wMVL+uF73Pd2d2Iq
WA3v23IVH/12Xb1IzePk78u+sT84TbtWeHt32wnl9LqoScrG2799yV/6/ABkcVvhptcpKF5+kClh
AK6NbnFEL0U+lnabZDud7R8jYFQ7799e7C8c/dXrZ39vnAAbfpj5cjXGubo9T4jLCVMikSDLKTdu
/Flg8da6qQLS4okGOqQW6yKKcXe8gU5S3mRFqx7qcQNVZMWUvk9WY96XSZG3QazENN0IIy0X5AbK
+oPXWsbnXlKBynyOe64OKCk3zGNzIDZmWkVT2Xc/YmR1snDO9fp2dqsYcAdVrwwTqRHNU5+JXWDR
zJFXtt+lt70RCDFPwr73FUeAvkdngJUp0Br3YL3a/pM1NHGkT3H6+e1X/ReGe/6q2d+wgnxg8FQ8
L1+12flAjVdVHAGjD+lOaavKwfpYQxXSL7GA2DjNqO3VMow/RV57eiDSVTdvPBMubGCkjf+U2xno
Jns1ey1sO4mmglfo88mrvNi+G6UzndC6Xn6a3NGfnNpq0sCbiqbdw+lN1Z3KWnktD4LnfOEAb/uU
QwUxhzrl5WMlnF3E/Bx54tf3P6xGiIfRncqfEHWMr8y7kw/G2pgnXNqxZq1NsbNNBYTQ75p90yzt
IW4NFL8cS9ntTvT+iGLMpFuRhZEnTPFKN3/RHvD2CMpYkWFmawTSDaUDp24aO4Shv6V5U1zed/aa
7DMfh9Wgm4f01zAt2s+RsFfvsHI19dMM3IpeVW2NJ6+2jCPucCOwfyx3gyQXdhcQiq2HOUvd29Hs
lwe5ANU2wE1u8MxEHf26m07TTLAJhTUlX9yyz44iTfz7xKzmrwqCF5p1ff6JMnwb/04lg26t7nsK
RYbsQcxs7KOH88aPJXPLm5TWlNgVKs2/MGWy72xjqcbQzojT0do3/adJ9yeDTnJBvqdSPvPqOxjN
9K33Mats6wl0Wv6tm2znmOpbYsadoWNgiAVFmGut+Twje4R5e+7Q50IRGXEnptYHy09FWGZz/M1E
heROSoGQYZLFUeUa/WPWI1yDFU+7d8UwfpztdBrow9diDZqhiKOxceX3yujydF9YYFF/WUuX7GxX
9fttNj8HpZ926y0oPLpS9FKt5AGCEa7OPV/PHNvq/WqawzXP+otBDM0nnMNgvYGfPEsPmPK7dsOU
4+jDgRn3elt2TITtZg4sDIegeGjMD/bSb+o1sAH46JEizrx3/E54394+5hePAxNNhKcgd75yFlhJ
DYra9LWDRG4GCdoKaRIGFA+kG9qPt5e6QINmbsSpwyaNvPWVbxR4zaQWC8B/T83WwwZLlF/oO2ZM
QdIxFOsoD44723s1FfKZCr7b0ZlRe1CLxpUu7Ou0nYHkPx/gLLaaa59afjMIdH4b/eDEvvvcJH0e
eQ7jJXowAG2aobky7L246ObIBiVwYyafdX6hq4Hvq31yNDE1uySemkeLJCJshYO7ggfaMR9ndQWt
/joT5UnJWIDRIK6BBO3L6w71u8X0PMZVdBPim0TZT9woxb4qwS5KY/L/F/GJUTb6GuAOLPAeL5fL
y47arK5w+MPybd+PJVKE0+I2p6Qor2l0G9tvP49QKDgicGKj2A9E7uViC9OS3DdzilqMqNUN7VYc
wqUJHDKAbSVb6NyaP9wxFKvIA4yqjIMKBZ42BO7DsL1PRuuzb1KxgPPKevG/SIyg9W+WjyRvzDNf
/jqthOInPac4JmrTkm573XsQbq8WzGGlfo08dOkcw5OgnY2Mkf+KFu4swElJTPzDME9VxCdwT8Vs
tXtvutoJu7jU37TAgBT1ynNOHwH5u74WH5GSKYZAH3X5wU+rqgpNWGrXwDQXV8PrlrEgGnlg9V6+
xjSv7KrMcLw1kkT/plKs1WbmBX3gyHi9ckJfN2v44aSW/+NBei7QbxpWPXFRyuPoonCWqB5lCDDS
oa3Tj8qnki5VXKMnMBniMLUwUK6cnm1LvNjQKF+Q3DLiB3THzOxsQwNRAHaOX+ipm414jmZo33Eg
GvKVm96WAomeElfceUryr5RcaXll+Vd3BU1Gg+IKRhLXNELSL1/1qlpkIpBfPaGGJI1ANjGJnLMi
PBa36WFRsZbfvB0SLq2IAg96jkiFspfOrsRYtyvINkiF0khe7xIr0/a+N5h7EmoctRHsvEr8+tvi
O3vHNGsAIDEFB0lxbvNnO4tEKYmese1O1t1o5LAbVGbvrNJtmGl63XNLtyMCOGTuaSBlH22Q604w
iia9qddVPcxM7CMyEjB0hkTACT/TSNfH/HHufOdeDW1xizr2in3VWn0D/CJPViHyqMIL+yBQa77V
YS2ForF+j7Pn71sYE7cwKMg/evhWaV2tkTvq6H6Ar9xPCnKTi57F0dQgn+S2QgV+8Pwmsr26P/lm
bAUxCtsdooiMRcp1ZIbG6HDeoeHmH/txaoKpHZ3Tqmb7h2w6I8CA1r7pzbTcFbTSyGwr965a5zFU
+DruZ9MHkjeVcnlOTSkfUlzLb+RqNPs1M7UiqNayf0ILZjwCwZzDbIGRyrTYa26otQ0m2LkI0rbJ
ogUXuDvUxdVd2mdwSDsz3o/6VO/LtMnvRnT2w3ZaDP5nYzwVafWn1pLf45D2B6+ZfqMFRWHFJPyU
daV+15moMTKBM2/A5mfB2KQWzAdQW0MPEVJD4g+sQpGGdHG1XTv7c5DEqKtrc1MdU1XCLnXyKXSs
UR08e4YgpiFsLJNhCkhX+yeKvelBR+KIWIWrnaPPZkS3pD0tjTFjgjLozjs5r9nDVJZ9JLrV3hV5
bpsR+MLswekSjiJOHrhgOMw8eJvCoxKdXDecvQG5kaLI2nuoDxMu8Z5x0Os5oywaXWuH8N4m3o04
awJ8pwyMbpluRiy9zKhNHOc0T65NvPDTqDPXMdD0Weelj36yX1ZdfPESiVNQowYkqMtkFxv6rdG6
a7DOANysxQAShldQWE7eteh24eQyvKJlTx99i71ngd73yMH7xhPHeVxhqztJBiPDNiu0Y4TU1i9p
aSb+laztVSiAeUfWtnWx8aX2nLP7SRgYgZuwpY6SbAlygOOEg6/Mw5z3/qe3L6YLNzGJ6ibXY1Nk
U2i8vAq9vmg8lFzcY8LuvS/tRLu1MlcmIZ21+JFBCLjcJSGlCOrB7K7BYV6/XO5/pIkYhxBzICK9
XF33uqrN4m44VrZZPnLxjoiaQt6Y9i3Mp8cqs+trXgyXliQhIZXiHXP/b+/+n56ySCzZLKjdnmgw
Og+o1NV3MyrReNo3g/OV6dd0TXjzL7v15U2MHhLa7lQC9JSN885RgwB5TSN3g9uMZR21a+ul7Fcv
taNM5jQLCo7bbd4rtJKVOxvfeloLBuSAcbm1JntDPquxeUyzkoM3Sk7Bztu4aGEP2edxrrXh95DE
UPowqLPnMEE8/ccgpfmQGwVHPZaDd7RQnMTgSGeRiB9b36XlxljKYje+snlfVz/QjZm/mpjYwO8G
QPfyDa92WsR0mbQDSizYKhqNJqa7LJd+F3gKi5nEuaO5B/E/kFktFShcb2WTwRXjppxBlW3gEDVd
Udn/Kw9y9hU2jWOGtTgxQUY+O8gqFzVws7w8ebFl5FGLzn53yFXqfhD5oqb9ZLegQvqtzc6Vm5jf
sJWGEgoPUaibxc2W6iZP++G9isUiw9pEiAAVOeTcAZFT4wZ9GjcwysTU/XSlM37QRI+LLleqmiLX
T5w/3uyqqIP1E7ldAawQ3UHQPbjKtFY05Ul3KtmCn/Oq7O5SYRd3GbnZHzfO8x+qk9oSgHdadQSK
c+MXZqHeTV55Jprn6+A/b3oZSYC4HncwI/CmDcrWlcZTvXhC7pq5QNxPFSXiq+vkt9/1JfdxM81i
IwtM3af4b9E7CRgbgRgv6EuIQJdeGe/MpZ3SXekgbBDVXbx8TZGLlzs1r/PMcE0ziLKbSSYQlaVE
L8Tt55wJYwXOJ9EsTOcMQzr7NCm641iXag5nVejivsVa75ekm66HTutOn5y11f80fi6aQ6LDtTt6
Zut8a2VszVEDrDAP0aR2f1ntTDLSpUsM0H+0tqkeEofv374QX2sGsn1RJGLEgHwX8NOzciZGZWah
HYg+wFppNaITrj195CDlz/HkiG/KyB3GmHJpnZ1SkNggqK3dKUXUEyhz5scpvHo8C3KVlPfgDzom
EybqzoZsQRv6+lz6ASnKjJEUwJP3BSzak1HXY7t/+zm2GHG23f99DOesnJCDq3dkZmhte6DcNX2Z
m8gRrfcBwVPzYVDW8N6k4X5t8Hxx2U3iA8Nsqv/zrFN13gIPoZmPfus/dIiPRjmt8t1SQ96ZMfk7
qITM/u1H3S6U80d14FX9P2mR7cr/50ovuD8GZoPLMa1l+xFNySKG5FHLaff2OmdhmdYwkZLCxWDM
iyzQuShQborOAm7nHWIj9sOpqRbSyxpvmWa+ttRZlPq/S8F3QsITgWgGAC8fSUkbtVDsvg4WswWI
hwVs0VEONByR5THoPl/ZLRcf7Z/1zrAstixFWw6xe4CS+sP0i+ludcx5T57lv3v7JV56MmNj2nGy
/g5+Xj6ZV+KePPuslJSNOPmr6oN+kvZnXWnLgXz32sDw0noMDMEgCVQobO8sweFE6lrrVXRg8wVS
Vw5sBm6zP9cBvpOkOWhN/1ed+79fD70fCmw+HiCOs1DD7R5X4BrdA9g6RpObNFAZEJuk3I+JYXUR
njQB6C7vSRFoxltj8WMnEqvHeMWcLVxBPbCTP5bYkZ/efvtnx/PvL0PsDfAx/RoXeP3Lt4/w7dys
LsKPpeUkH+d4SDoqvnaFyF/695ta1N7MUu2a1NSFjwDhET9XPFaETivr5bINharIU+r9JB8XI1hb
V1WB58vhM/Pc6SegS/n77Qe9sCJfHK1vbgWe87yb0q0JX91khlhKx3lYSQgCM+vGR3hweTg503+U
mPz7YumvCdQvwS+RTb98wsETle4q5tJDWdYPxjAhcY6eqbfgTC/Ej7cf7uzC2xbjdW44m02sh67I
y8UK2n/LYGkI+2Lw+BGOS3rXC2e9ApU6795vy7BDaOIy8vbR7z3LzsvJZTCGCeAR8aXhMEDCCiZJ
a6SqHH3feRoY2sKwI1StSDIRAofFV+X/DVrz9zdsvDZIZmwb8MQvH9Viggbes7MPsx63w42BrUuF
17oGUALabtow2GjWa/XXhfdrUR/QGDI5vQwFXy5a4gtlt6YBWh1A9u+K0dNerVZy5Ste2KIWKuU8
GPrI7JyzO76fbK0CipIejVwuhzpfu/vGMfL9oKaBrhtGCW/vmovfk9U8ndtw43+ffc8qlfrAxJ/E
3NafEN5x0Zo1xccmy6Z7Xz4szq2PxU4fq0d7sMK3F78QYJiEOBRCOn16WCcvX6kfg1jH85e2bZUW
uwmlV8hpevNuHZdrHKkLXw9H2b8Sgd5Ws2/v/Z90oFu7FKydVp6qtLFbMnDh5oEJOP5arnM+Od42
J8oZYDQAYtGp+Ess/melYVByFEaiHfVy1j8Z7WID6dOGA+Yp81fYMO4c6H0/1LvMcZsfs6nXJxQm
07tM1v0QdX4RP+VSoBORFm76awEHBfyH2AGpaR4Uk8m5lE1kNdqoh3mzqvdpjDlKYOhF1kTmupbX
TAIubEl6ABuLjScj9z37Sg3m27nTjdphtevxXdnGwJZQJse9cVzi9GsyxELfv70xLi3J/UKuyiwd
fvjZxTnB9q2ojqBwjmmxr2lT2shy5+rgThJ1bVgQu7cXPOt4bB8N/jQEAFQxQXmdT6dac7Uqt0yH
Y68t8dPU9enXGfh7OKaGcVqM2flKDTfDb56H6O2Vz7ruf1febBhAsPAL/g9lZ7bbNtKG6SsiwH05
JSlZknc7Tpw+IZLuhDuLO1m8+nnofzAT04KF9FE3gk6JtX7Lu3Dq329McHx2P3d5dkww/+hOGi3A
2hdVEf0He7Um7wUJL3ZmhcZBMLaIYSNNU+l/iax4+xUgFQm+iGJ14Czvf0Uyj0ZPRSI7taVtXLtJ
XQWKa/c/W6xZ/v7Qs6gcDJhma8lls52EpRh656UKfuco/XhjMQROYXUvtLKyC9tos6q0dFffAaos
dF6BYm7fexg5tE66vj9KRAafR5VCMTgZq4ZU3i9PxPI0GDDXrujbi+r4+bpuL9b/Db6W0ZhTBG23
PnIaBVAYJFC5hLfI26xrm6CPkwbTng6nYc1VKIoaxRCi4K7uktRwTqZOie3zX7G5Ybc/YhsU9Fwp
thxEcbKiyH0UkV3t8MNxdnKW0GE/Hws8JLvkXc7F+4gg/RoicJIIDN/vollfUqBERnaaGk3srDRG
80QvUBuInO7oSBU3HydbroRhjL8Ut8VTWBu/Z3K2vrSiXI5I/bS+Mekt6WFGNTnXvCc9GwDqdzYU
CtSecx0Ir+fetaLt7nMsJwKh2sWtrsXpc6EmxXOZ5ObB66JpR2C5nOietT8xddR2UyfldenlXphi
9O13pfwHM9IscMboDmkOLUxNuC4W7MWhnc1gSTPUYNTeCFo5GkAxG/P7IjQl1NpWX8nJ6lFrIdbO
vYToXnZwvGgKhsbSNCgzzSmEBgPlH1jLXFVjiZTUFLdK49MEr18EneogdlCTB1GVU20BRftrsTzp
j1Y/BnOEp6Q+QNzRamuA/lM7J2Ly2AfAOYK3MTvUvIzpRZ+V6iVy2/wn/JAMJTpnlKe0sq3UrzHJ
2q/Ck1OoZpUaWiNKPimVimdn7AwmuZu0u0TBV32KMLXGK3MOerxfAmjD8hhHVfOiiEy7HSQERNWL
xTGt25U5tLgLBfyihhUY/Y7daLyVi6IdSulETwZ95T0pxjSi0OJqT85oLL8nVzbhhFXBrUnMi7KN
VSww7BJtJXkJNczs8lmf5+Z5UPXkGkuK+Yec4KohRDJ8nbJ++pmgRkZd1qz3wuhWTClbI7KxQRYJ
ORHMtu5Y5NkUTtVc0Ioq+xv6LOK57xBncqY0mv26isYrwO7q1ZJXJF1lbKUPTq3PO0B7Bdo8Jg+a
gYwXrYh5r42VewU9FZBjSmUPmkUeFE03hqmFLhzItCOsIQuL8rI8JbMTXVH9v1GmooSwlhlHM7K8
YCzVzq/ACP2s2659ReCKmwcSaeCY+eK7ZVP4idXDgKtdx6/TstwZxcz9kMX5k0dnYXUCSeoDCdGv
wdAT9l9kBWRwjp/KKN15SH8+UP5tjuOouP8aimVSZyuxLAmsephoJZoj3qSZDD00Mh4LxyuhxAP/
3cUaImd5Ek2PtTCbk01Rxp+UZrxzqfrutL79IakQHWD+Uu1rs+w4tLz2wk2r/QKC+WgWsxpqQz75
o1NW9xzD8crthtpvVVUNE0q3FLrc6r7Azuq+jRKbT14sDAHTWtyPs2XsqlH2SHSYsA+LqAvqNBpB
THZwHnO9xNozzvMwVdT+1zg2sP3iafmqlDGSVHLoQq2w5oPoxvQktORH53b/omg3XMHlp4k61/OD
PunK3tGi5cGITfVOm4d/k8z9muSiupJxkh6Luhv2Q6yV+56LgE5k3o2BgmLEyVwybF0rlM3AscX/
5mDTiLIiJxyiqt/Z6vRPbVXdE0pHmQ7hpVUCwFr5rur75NqMHAeM9qLvRKPENMtriZiEhmSVxk2H
kUhI0e2FxNTclTOaCxG+zqnKd/i5O877DqWrUGB3fZNFoH2GtioOotf7DIG79CXrBKqoQzMFvWJk
IWTR6M7Lsumn7U3pjFaKq+yUse/CUZPTnprtapQXKSHKZHFY5xlkUbSdHmZlsnDoBG8bzHFnhKoE
9GH23S96qdmDWeLbi5jGEEI7+4ZLjPZzqfLoPgF94BuKql3DLIW5OmbOqzN1EO7j4hVeVRWgyBoh
6iLRLCpy7KoAjN7a9QhzNzb6YEiX8mry0uYYGaPpVyZ/CYTIegdKfn6KRJ3dL1qaX8UNbhA65fLK
r/LR3XV4Zp5GZ9aeBm2cTtUUtfvEaBYfZRuDDjkiVXmqT6Fl4RpVRTo3RkbJHEGbNNC65tEpweC2
Q6zj25qAHZupigOC75+qOrZ2XeeK/9xsNJ4Gh92pT2l9xC8FURRFMXeNqxgnFEY5hloE5gyI9xDE
yeDdxP3Sh0NuVjeE+Pah0mgwC1n1e0gdGoTb6UVUXaT5QiU7dPrYDOxk0Q8qpsinMk3a/TB72Z4c
Og0NM0oPyEr1YbdE5vU8sEnMJelOtUZvxyA32tn2vOyVqZuA1/bpATFA41APihsquVRPRV+KW4gW
xQ3yaz0SpNzcbT9G4TJ2y8EotYn/nH9ynNc1YlstyHhc1VZbYYbqud9IYdqdhdNtWGsCn4eiUJ/N
CQKSKeolRIupe6oGN/XbxtD3kVtmBxvaYpChgvBsuCW5hsQRNk3jTPp6NonQVWppBIA3zYOB2E6w
eMa4b5SJPr5IEVxOhVGjsyaUcMnU6c5Fxs6fV26MW0vFL4Sl7qhRmWE5goSUjVZxopi3Lsn0g6ct
0CAd/be11KA1EzNjAoUhAi1P+r0j+/ZlzHCPBCZjQ9pSqn0DAcpvZeuFIwbQ36Umtdd29MpdlU7P
Wj9WN3BzvrLF04clzvsvrgFAVK0VCO9YmD60WiV2kbkUe6+XedA03Sphib4ZdgjqTdqN2ZNZat1r
X2m4B1WpPEEO0CK8ICbyIiuu651OjhRWk5peAe2cccGNcp5WbqpBdM5J2Eb1ikyG/opCL37Tk7GS
+FDrSx5SZ0q+2akZh9bQynCaeNHzuozDFnWs3ZTm7VWJAB7CTMMc3dk0gX0TfxUAt+58dLXxS2Im
zW0qpLmD7THRkrbL63mpxrDGaQvoKaEoLN9iP1ezcZio9RzKaBpZodWNqyFPuXb7Rf/PnLXqNKhI
B0USx+dYVOY3UObm3tDUZE8zIbmCfxgd4xHVbsObJKCZfCK9nbs2W8VTiRiaxHNDu9NzjEScES7f
0D56qHa8EBxqD0rWxtdLDGEX/W8UirzYwySWvItXfth5haLtCnupr7MJESPchvpj0qnTg5fYRCkT
coUzmGXu1gadKAfrKKquSBoqhru3kkw5dHkkwcp35QH+tdypk22FtkJvVYpVjdIujftpjqtbpayV
h8kogMJ1EHbwVB9C20BpWsW/AFUVPKbXxDHUY8s72IOaHTN1NAJXjzRgMHG7R8Zcv8kpZXyrYxNV
Gup9x9xJ9Dt8tZuwHm0vFJ5pPtvS4qd5kXho8IDcuaiCX6Vzj+1ET2hn6Mu3Xp9oAqHbjHLmLOxd
JlGFjbOS8stkxjtHV5VdjmAW7rKah5hXqp+WprZDt5iKXbvkxRV3QP/a1uYSxE1t+Uqr93tPLczH
qCnzsG1E/TxKrHCLZlbB35g8KxjEBM0IYEOvVBk6iJcfzFyMLyQp2jX6d6nuVzFa6z3k/PsM0vp+
mpd6R3kT12ir1qRf1nNMepobr+PYJVdwcUSOCK49XZdTNO4n5ETo+VZgMwYAxfmc9mERxZAdC3PZ
jbCaQ6EZ3ZNOuHGbF7r7MNVTcs1FIAKDM7ATE8DvrkH5sfDG+Ied8nr6OjYMt2aTOIRV3YswLRIp
6ZURYJxl2SewAgijCutQtlp6SixlPDo1tW5f6i7CCG0DjCI1Fi6cZdC/jK4T37Onx6tJuvXNbI5s
Dke6pwFRkR3ewRrNlno4xOhrZtD1k/hbrVCxH5H0uErAw/tZvxrTIjPrJ3Ol7go9EXta2rWvkocS
Ag15FUASKrmfsuiKaZG3KX4899agCN+JHR75pVPpBlbedy5UlInwaO2CRrcFAkl6u2trHL2kG+d+
wau603R0l/uJoCMBhHOllJl9QFnDfcK/3PSJwLCMBNL2kutr7hAX7MEhaW8a6iC4c2Nh5ptycY+J
xM2mtmxwLFGycMsxjfcpWBaOdDd8AcXvJYHp9fOhcdoOr5R+CcYRSxS7zZUD7uHFD6FME9j13rrS
+ry4XZTFQH+gQKLa8myQbEKGg1baz7M1UtKJsJNwqFbt87qeD31UfR061VxDKmRHVqCstGS1t2I1
usqXjK466qQBqqrd76Lth5NrWdnOHhP1WTGNm4Yn6h7TNfcQlc7wA4ZpFE6jNPdREklEYLEG99NW
KMHS9t1BNi2SBXn3S5TQptyhj65ghlq7UtjJbuLKCB2FU2ZMY/9jmgXioutN5vVi+cIDrX9Bmn38
NiGdh57eMD2YbazcA11vE3RPyQbR5n7oFwQkEK83r2xRO7dKL8uXeEQlWaJkyj0EDBcV0OwKbFP9
qPSKzevYGzuZQ7qnYnDfVKJHYKHLkmOZG8aDyDOE+nId9pw9uEGPcwvwrni8RnukDrWOXFEYVfUv
6ZMXLDIRz62mkplAhEJ+mK60l07lzssgf05Kq7X+0tPxryr1Nc8bczk4lQe9IRlRvfASgDb5cMnL
5EwlhLsNKWGq2RaFrm2Jq/ZQx5VOmZ4wuinjV+wcGnVviUUMgZkkmUbco5NvKPOgP8luHtbYXF+E
L+tqWK4+L1J8LIhQy3Te5Olo78BNfl+iwNHCzMR6H2S2FV+pdSX4PZNylw49xlWfj3Xmw9fBaKsh
14p905avNQh3LmgIpyfsr5MlkAoRJtov5m3SZOqRklB6Twi5WP4gi97PJvbRQBX8x+c/Y1NMpQYE
4AZFHzjI6M4BZHj/yUYSO9biZWBcWh7B3mmLO32x1NsR9MEBsuYlHO+5Kf5zvLVK9EcBXBvNcTDQ
kDySrKk/xriPf8fm/KPNI+NC7fRjfc+kvU+x/a3MBj33/UhLQmiKdiVCbtUA/s5J0ht4i+7DSG+c
l0YdDu2YIjCVKP/+/ZSuZm4qGwjI8FaavkN1fdbwNT2lxK4/arqYyU4dKUT6GfqaTwjmGRcIkWsB
dlNa421HPRC8MHYJ265CUvRNz2vkHlJrDemEk+Cda86y51rorZd26teMOo6c7EJl/MzuwQQMUbnV
D0bXt0Q4zytyD+369KTWjvMYN+OqQ5Y639qh5UVMzOpCzXZTD1936xutW3/7h/Lt+zUlC++1moj3
1Hl9dkCIGSGUOVwacze3Qly5srVuzagzjw31xQsH9uy3guIAZ4meHtYnm7GJN7yCksqhlxjIhFU/
6eCNO/tfC8cHh3T20g1xblVRGF6RpLCQHGdzG9lDjuTBwHVt6CLZ5aQWj8Th3T32769FSdAwtNHf
utqvE4ztGRcSLmtk+5tSfwURbLKdpjwN2AWc8nGOvqiEjGE5m0i5f35OzhxQB54qgEoafLQ0NxMq
PZmjulZ3R7vKMHSr3XmfDAURrNVVVwvB5n4E1Lbvmkx++XzkM5eQs/rXaRx4FnT7lb0217WlJt4B
gRTcnRet/ZV2y3KzZJO8QCI7d80zFuYRb9cBig/vtw1FtJJy1BzDVKS5NwO2/s+oB6Jzp04eI6VD
RW4BS6hXo/Oo5wJVKSocFwr9a0dsez/QvQG9Cs5yhVq9/w2OMsqlzfDtUkQ9jP6UUpHcuxLBpAsP
6GZJ6RSxC6HLaVATSLi3QM6JhGlQZVudZFcr1D0W41SX2Bl40uh2Xt+OByCVEBRT50JDZXM4/zcw
8SItI1vVrS1gFr8Gx83JrE4p0omB11jlviyU+JA1rndtGX09Xdi8m8O5Dsj1Q1v6TUT2w+EEH4SC
nInCsayK+Xv9pteEK2z2NZ91jA1Gp0LmDcPP9vvnW/fMDK/AZ04L8RKcxM1S1p3AVMFs5KEpHGpb
dAdPGf2pEmxgvXzRETI9eb3bhlpTF4fPh96cmvWTgei++S+tDP83Sdk/nu4hM2KjwKnvgOzzjM7m
slB5QLItoAliXaAb2Zst+38Hw7wPLDv8+a11HxJbKT4RizykXmP8Z4n0IRNDjtRzj7kVpRZqB4W4
Lzv3SczF8wjAWdbRkS7SEV/cG25NX2886ujRPikLwJ9xvRtN5XYZIDJMSwDT74a+BHYT9Y1WlM+R
Lu/T2Xpmj6LPVd56JQ4Ey/elmY/tqjuDhIbkf81K5b5qacYtA1WVL40a7415uEE7x6/U7qcZUz7A
Z5RGsdHDT47u8PPa683sV/qP2KiOsO5CqymQ0K/vF6TDdfJmsMEhKOGreaxvWznsYCCvkmITwpim
810Z5vzCI/oWDvxxHbzNLVUY4Oo4TIGj37yi+Me55TB48kA7Tfr9YHgHatwWFJrFAVWCTQlAc+9Z
T7FsqDxX23eYGeyFmDvtwik6s6UI+cGx8eigaroNXLqBQkdUSTQLXAiBN7BHcm9PpGvIIEWW+xJY
4eNwOpEuOAVEh0CzbPW3nKQiwydgO2DTIG/z2DZPSeU6EEaKC2H1FsHPHK8jrfLFjgko6AMuYo5t
xRjT5ZguvZhvUVv3yoA8d/luKdZK8fbqvDmmisyTU53jugCoTnq9r0658S+HwrWCvEC316+GVbYH
iKlmBR0NDA8Go4Z2hz4C0D8oTqPZ1BVjPPA0Npu3U2yP3pMay/E5Hi3tRTdjG0Ua2+ofM9lR0KAh
hKQacPeLntEf7yYLuho7C6Ig/KjtasZC6YCh69OhGsw0vnJbzev8QdOWf/qyydL94KUGSp7gooBi
uXF94ZU7s6+xDUBbzSOnYVtv07d8ilw81c3pYI+IJo4uDW4S2qw+WIlSvkYTB1NSY7/tGgUUvTUU
MN/b7p8S5YqHz6/Kj7fX+kv41lUslwRrnak/rkpFy2vQddp0mGRtYtViq8NpqmsaNJ+P82aG8P4o
M5Cnr4J5xGw8vu8HKjA96/VV6ojdRG1qfDP+ivx0Fg9TOVAkV/RdiYmSXOx708lum3qYfXdqDrS9
T3qnKvs20V5lVf4QReHdDEP+8/NfeGYmgDaC3QXFhbDuVhvOkLULkT6fDl1kZ/t4GUfAeKqi/Pf5
MB/ff6DI3B/EroQeH55FlX7e4Cm5c4C8nRwoUD+bpdqiyJlmu7kxLiVc54bjXXrTC2Onb0NXjClK
r8X/7WjlOgV/L+6fVx+B8SBXni9ysyON88+/cCt6w41ivZvJ9XL7Y0+NQ52XkyXRN7HS6KDWDa1K
kZR7KpkPuB7hP0ZkgGp71gD0Eh68DTP7gSVlj1rCKl8/ttWV2XX4InUgKT7/cR8vViL4dTZQKSag
3qYqBUoMCagPeWhzzlzJw30bjZm7j6iQXch1P049Fzdqb+jZUD4BTPd+GtyoTq1emcpTjycj57nl
ge0G5Dsqmdzawsu/fP5pH8dD0UhXXeojbF8oyO/Ho1WdEyzQ3UaYYXiKVGW4UZXS+VU4evwFHIa8
ZL+yzRhYaEcjX6AggJoNik6bM50mnSjIZvOTpoj0OOiYf2F3FANLiZpj1o+Jvxo3IJJaTyGlsJSF
N4YLNYyPC7omR+DLAF/D+d4CebMiLpuRVPjQjbp6nWpeE2SoA10JZEP+Nqx8i0Egf6wvJlpxmwk2
x6lB4W8oIJzZ6r0FrwB2W0GbuvYuicRvvuqtfMClzJPMYBhuGO/XEnYcqR5F1uPMWY2g+1JNoC3V
xEArY/zhPt85m+fwbTTPhqmIQSqxxtaOXqqR8HRpOIfFkvkva5bt44IYA/CdshEdxWS9e50GvBZ8
kXf1JfjsR1IdEgRgMg2bthYHZZvkxmQ+OI21ykGbhgllTBj8z7DstLusK5p/cnXO/jNEjsg1wgso
v+QydWUA5yqxfVVb3GTfkTVdqmlsngOHnInbAcQbv4x7cwultE0lU+cB+rWl9+oVpibZfyXw3gtJ
0jYSWKees6PpCKnQUeZ1fL/QXlslbQKb/zD2tPrxGHeK79PqYUVD3k1fBmNQbHaZNo1B7U3zz0Iv
2wYe3CixS9SzC4h07cNXrz9Hx9QICsvqObLeMX9c3VYy1iXCdtkxzZRpCCMy5DTovGlRnqamKKO7
HgEhOrjSkdWTg1ag+9BZWjE9SZjcVMMHNX+2QPbC7O1I5lH0kfX4+PluPfcbCZmAeVLII5zYhCxO
lpZaAl0eOZKKhCkz3U6CDVGGSzJxm8z5f2vD1Y3EAAeejP39ZADBBy9g0z6pvTR6KcrVKUwz0uep
w81Y1elkl0JcJNisf+sfgdLbqJpqUpQ1iZIoOL0f1ZaZmeQKUr+6cL2nVm9rLcBJSYGC4DrtP5Fu
eY9qXg6/cGfOHmdDf6i69O9Va2EwwXClSkvOw7+8/xFt0juzi2HkwVmU8qCiLnSr1nOzL1PPvBQu
rNfm9oPBmTuGihbgSuDZjGVEhTJowLWarNFjf4mBOWDru1M1HALiIhVH6IYpgh2qG6Rth8cihij3
XVVqx37E2+Dz3XX2RK6kbapDKxFum3O6yD6mTjtQghpj81Fm1biLhQ4OSXFKcEiwqXUxfC+SRAQF
3lq7KG2cMC2N35//jo8uFhxFKtYmcDikfz4EiiP1xlagpX2iI2zOvjBLAJ9F3btIg1lRj9KGbEjI
hd6M/1TlkKR+kWnRbalggOo7ZSOtoDHt6jcCjtWtHAe7DRU4500oklX8rCsok8ZQ4vYwy3BkzTPd
vkM/yfzBRk/J2hAs+G3rlvuEZZ174Z5Zt892yWE1rqo6XPos/PslZ8MlSuop8RFXpUSE6GLNnj/E
OGNeNZo6Q1IGIS/Dz2f03L2BYD/xPWQDSrmbQaMoHSa0JuFO0E3/0ase4sFel1viwjjnrg1SHQzP
iMVg9mzCBIjHxQJeKDosM7lxb1oCD8oVYifB/Fhmr+Dh2BeXKOBnZvTPQTcl+FEbGgxX6/SYxFX5
tUhbE9mK1A10e2n8nFgwqMDd7up2Mv6uoPl2X/2xllsncGFGyjhqGMqYoPW+oSDU31I3iF90TEhP
ADfHC/fFmdCIENclVIBaQeS5/vkfT1TUCdB2S1Ge8Bxfbvi3ykdUgTJjUl6KTD4OxeVHaWTto+De
uCUVuRY0Hh0JulWjt21CFZkM+uvuqOr+Cm+oLoVha1T3/lgw3rpFsROkbrKFuTvw+NWZhPyYpUN7
K9g0qr/ktMTuUlMrn0tbQqroR8zgdmA2aN8jk1l8swqvfDLAYDfBNAqMJS2wQvcI7iOKkOR2Hubz
2P5OC2PuD9iDwJ83U5rvtWq+5AVYmspDe9BqgtQlR8Og+K6DG36XDOZkfcvjqtaOUuPBvXGLoXZ+
4XiX6CjfKLrn18ac/5AidudwGOUK+pi8ogHbgrjRUeJtqAKpm/Wvg13oX1ooK5XvVb3jAm0YmjTQ
rcmcbmfs6X/NhTMQ57RO8j1/yRBVNMA87kFhtSDa5+XKnWsqSTUGqM+AVMSdZeTFYUls2E+e1uMg
AV9f/sx06lM7AZTVDSBltYrf1HjA4ruqrfa+yZLfRdmCGVGJMmQC3jKO+1061a4ZKpM+O/5Sl2oF
bldQkcXFpPJ2dj21Xw3aBTKEr1L8qMQ6t8Ib74S9dA/skIH6q0QX2R/V0rldcHW8pHf08UJ5ty3e
jI7/2PEx8DrNbKPoSHNT2dcyUa7iTCiPfP7X3jXZ/+rS//UpY0zQDkSmBkzfLXVpbqcU7BwyUiB+
8/uiUyZ4U+58KPEhuKBud/bzTGpQ7loX+ZB9jE6KK66bKgcCLAXVBH1BKD9Px7bk9rJ1FxyyjfP0
HCvmpa/8mPjwlTZ2Y5w3eDzb5LHAfqrsrTo/AUp1LQS4I/teDEv2q8em2vQd7KIf0ZOFV6EVM3DD
zx+ks6OTu5Ksw5L8QKWm9D/l+UxNuag8Su2JaWb4lDbNtQlXIPCqLApTfB5/UZS7ZOz28QHG0w1a
HwVfe636beI70YnWKJyeOY9mcV0DqqzvlcYqmsOMzEO5m3UwKxfexXNjEk1SY0M4kc/djJl0ylj0
hZkfm8wYsafEy/2xy3N0E0ntCxdhknwcLuytc1PMcLTSbOQN3G25B5oBfcxWy084Rw7cTFoz39gL
1Yp9q3XNb3w1wIznOjqKfeUM3z5f3zMbG/i0SfbmQttiwt+/VCMYciTr2+IYKc6wR0UsRvWOdFWp
Oy+EqAh2c5CXtCI/Rjl8JpUQyotrSXfLvB1bJDHNqEeUxJliiBR6SuCXAfm/VP05u5xk6zoxIGu6
LTc5k15pjlj6Y1k67WsltF71vcaUvqenBg4+6XAh7zs3IFxKynak43CmN+mY25VtbeIae0pWoyO/
NcDj++4yFb+gBQ1P4OC7C0HVGjRt32M+jVST8Bsg+SbUkIh3cWmpAJ+IA7RdZHXWNVVs8wvaP9Yq
zt4txmMxGQ0K3b0Wfe+Y5793YmF6+Vob0RaUh6x1vf+4/B1twU1D9PmR34D4GrLZ0S7JoqQLcpDL
4kI388yWpWPjMMH03GCHb0bLPV5mZD+UA1LQSji4K3y5R9I5i5t75Jr8OEOM7fNTcm5Z/xxyM8kI
fTp5pI4FxIAF5QTTFta3aACQfquDtaYcb/dKciHS+hjYOas+lody78rY3iKucgsXJ7NWpuPKu/hS
LXUNzcxpH5R+0C/M6McbiMYaUSTdnrU+uXUraZc6xQSFxpiqDelt7fb6IzZJ2VdVL6xnIiX5u5/q
sQVsq80XRA7OfSU6rgA6VKp7H5QpWtUoG3VsnWMMFOEF0zCSLPCa0ENi0/n1+Sp+vHaQGFdVHlKP
SBlBhPfbdOx0aDlDheNfKZZXAMiOiRtrQ9Xy83E+Hsl1HFpWq9sqadzmTjWTEU6lO6FNWydxgK86
IolLCkIfFznxTQwGVnixLPd10n2bmu6St+THzUqvlIoQJ4SqIOIR7z/THDUjSXlEjtlUjtd660pK
QnTrzWmVvqLxfmH3nB2P4ATPa9wDiFHej2e16aSiDOUeDfgjvldP2RS04xQf4CoYr3kNRebz+T03
IIU/FFRtJE0o/bwf0JvUFjbgnB35M5nvuhKH7YMjrMwN+7nWyjBabFu5+nzQM5tnLeXBVCY2WCkI
7wcVeqnNsZ4h5eQokrCWhqWfeYNyse965jAiOohw6LqHAKxt7hplxp3e4ZtOwphcSjrNkP1Ck9W8
i3WjuI40t7vGhUrc5VWtJnejMxTP9P1RQRrs4bGKUTLVRSHgWkIY+dKq2pQ+5DEKIbTMrVfyEO9S
CXLbSyO7XsWYKBGvGjN0itf1+uP6H5ADttJaT05YpyzRDg9076aoUmU55GmSwOzHMBdwC2JmKQbn
Db+tyhr5XEEAFMHiJMxkVY3K0c0sfQhq0zOmUI76lIefL+HHu4YkGUyVSTuecuFWkmtIstRGv0Qe
KX70dah6ffk1lggkAi3K1EuqWNvO0/+mxQABvbLiAXZutqlaVZ3aD6U84mqnPJpG7+BROT01utQP
cT4ZsHyy6qBUDtXrWHN2I8nchZvo3BeDm+B4I/TLBbtZGaQtiirhAjomeKY8L3oOjhQ9wAcYaNGF
oT5eesCKgDMB+FiLV28QpD82AeBhmEKFLI7CmOUrq5w+ABCJfL1auX4N4iqW4jV+l9nVayTU8udf
ry3uTzRDdBvVQ7xM3u9Bp41GquM0o0gYlP1ARfbgALXcoW1hXggGzvSCqOj8/7G2bRdK/qlRjr1y
7Eo1+VLFSu0joNx8LRo5/7tA+0VMMWt8O9KGYNLSIQBfOu+tCdHwcSzky+df/jEcWv2gmHO6Yqtk
yOZiKpU8yUtDpxZc1WgD6bWykyoWEXOTv85ITPid3ucXXu1ze5t+KrkwE7HqSa1Voj9WW8R0jVHY
Kk9lrVNxL5spBIdp/0b2sVtrz/h/yxpMcQ8jsjZh58D5T/eff/i5H8FDR/JiU8dEzHLz5STfRWHp
WX7KVSgcc2clfkoL69DDXLyyRkQ+9XbBFVTM+qMn4Dc2KKxd2AwfZ59xOV8utQGU77dSsXCMurbS
5gycoKxuZA8qlbpHEQLRlDfgyEuQaNOl6f/4RIDzQh6RRqS5gtQ3Hy6JozA/zJSjZuuluR/7Wbsf
sQO9l24ePwPdVKBRigmt5GY25HThGj0zOvsMSTcX6gHw0PWl/GPtuyITpbZo0RGQgu4FXN/T71nr
UBr2krS5H5fI+hZnlWOHZlkI+0JB4syqs80RGUEaC5TbB1oJclTm2CpKcnI6TaJUOStBOyvJrnGh
QiVRqe4EwXRgFiI9zEY5vKbwXC4EAx8jkPWo/b8p2GpU4tYzlApCR5QJhvKFG3ba1YY7+KPSO34p
5EUz348NN8IObvI1EcCMTVu34R9z3q4GZfzdmIEXYhhewCE2twp2N10gJjcVISxhBM9EQ4E90CfX
+1FX2mqApxUIN3x+7D4GQsjlrarmK5aB5GTzplhOhY0i9jxwTtL2RCOGPFfhiF2S7T03x3S3qfCh
VLjqrb3/5EKD1JdWKsLPoDYDpRxKXGnhU9FXXs0Ma/XCmn58K6FO0dtbgfpECNuociiEqrmJZx4r
nJ3cEGno+T/RAfjzpdspl4xBzn3dmmn9X6KWuz6nfyxos6hGomSRczRl4rSowNaehHwatf+pWoX1
XZEBw7mwcue+ENATcnzQS1aF4PdjthIyuBu5+OLAlwumtENJYeKbQUUW2aV44MwrSfrBygH0Ifgw
trdzlniqbNRWsH6G+Drb2PvoEuwkxUO4qEYVWMiuUhlHiUKrHfOpR/w9qNLKCLyWYuqFb/fWj3tf
J3nLo4kO3jTQ3lAFf0w41Uuoxl6iHdt50XESX9AlQAG5q5oFZRtoW4Eu6+mbplRsr6rOlO/A+p19
kiSDyg90p0B3pHYbpwtQ33hCN/agV0RUviYFYSR/BfDIYbTIkpEaeiDrGV87AcIuKNSmPBi9t1xP
rtp8o3cIlzaGBt6Br++sHVf58OAOMlp2mI1Jj21QIy8yuEaShR0uJ3f5pFE7AuECdz2aSgSr+8L9
kmK2WQVak1t50OqTfkot0b0utdC/FN4irmYVR96TJMoUoSqjqLg2Rg0Nv8Ub4KCAG4C1b47/h7Lz
WpIT6dboExGBT7jFFGW6qn2r1TdES+rBe0jM059V899IPQopzuUYiQKSzG2+vT69yH3EWIbitQgY
NS8Vc17uutpOXsts3q6AP0FV2aRY5vqFa/YvWEErw77KswU5tyyaYGWUt/aFkVAZr/s6eRiYeS19
hsGHlb6GWX8MWp+bvlrq64++N2M9zFopePmmRH+1mgOPXNRZF4q+GF8o+mzwR9a1N8D+99OlrOvs
hz5XoBzYyiX6dbflkC/Ws1KjwPAGPtwe+bUoHyGJIyFbmMtsPEdOZhvlk3App6bzLeybftn9eTP8
jTUMu8a/okWYqrQiPiXbAnKwlm9VD5moL28XSYpTVmMdarZSRapVZVGX2woiJZEdhDkWkQUtF3cr
DXJNn6UPYHGWv9STf7dBXwNwyES6xvTGp7PCHtUVCMWaHEuGxJ/adhoUb8wMiH9/vvfr3/P5i6Is
TyUFkR15zqfrqMrqqqPNmbRM1oqgLoHQTf8CjMuy9coPOQ3UVyCrbX955r+5v2uySQjAKQRO8bq1
/vQlE1wuTQLW6ACTn/kFFVXWGYB4n4Z/vr/fXgfDYJS2BrWNf9XCP10HUb+ZtKs6HTZXZ0h66ov9
Ui7r3Z+v8t+8CZkQoTt1E5sq/OeJ3Up3K8AtYjrM+PBFMwq0S2Nur6qDQxqkDrzpvMkppqBoAN00
wmIM8c8/4NOpALDtetVrjoiUx0V2+uvjXOWiUFpWzZ1ttE04lckSaKk57IrB/H96MHMplIL/mxag
10DI/OulyularaLAsoO6qXiiGdPn3JbFP+w+f3Nav/7qnxbn9VJXuybE68z3XHVCv15qUFO5zCPB
cdLLCYQMYN3KnEy/WbvhZLq9+EsZ/j9PkRQfZjlJNuEZzkifrrfE47QlE3YZ6bQou5J5owALuGE3
kTD/Zf3/Oxr0871dpbMUFdD9UPDHc+vTY7RxvcMOtBsjur3AzDPtwTTa97mens1igfmDi25kbvZp
MZuwNMXeyqYdAfuOkuj3ZOsLDyfKJgBq8zc94ueHwA7I/CGyPOpWpCX/yoV++mIaCRFYpMt2YoRC
o8sCUMcs3kq6m+ozUR6Knj8v3c8xBtJTKk5wDVXkicihPofFopd5X2X4A9Qug/2GsR2XQp0C3ahq
r23WJ7dXLpWtXNJkvpk0dNvO1B5lg8Hwn3/IZyEUP4IKOmUwl1Y0HbzP46yzVZY4TACP6lOnDBVX
XFq4HJ7bM5Uy3E3kY7Ve702jeL1ig3qp7pSyPE+VOCCb9TkFNT9ttO8k82GxVPs2XfZKY/rYMTwr
uK+Ophok9nBvL/PfcJT/3cURqrCOOC1cmtufq7cwQ6yis9L0UFhgWCB+JcOH6kD9jzK1YOZBnRUp
XreuafRvf35on98eBTJUHpQuqOReC52fp9J6d1jqWUq8r6w5xtVgyjm1lQTuzextVhe3t8sS6y/F
NCYv2bDq7s6hnIY/j1HYt1seSyg+/WpPf5vD/k2KST+C+j1DEAh+TeN6Mvy0jjuqLG239NnBMgd3
Y/5jtRof5PH8xSrSWj9NRZ5oIOSKuPItgBFQ43LDepaYLv1t/P2/hxCvh5YaywodERngrz+lEaWR
2m5THHI4pcfZVqyow4ji/99sul6GgjrbF/vX550Z0VA24ibaH1qKxzPSthzJxgCCMCp7pLJ/yeF/
s+Z+efGfIodsFLEt+yQ7liB4D4zVDeGSoZGqKR/fxn2Nh8rY/Q0q/Wlz+t9qQ81HgZpWO+nPr0+y
NotMa/sp3uMjMCPZQaPaRM3iJt9Fge9Y8OfF/btbNJHHXgfyVAQcn3pAkMWWVTfG5EChv2VWbatM
y0s61b4l2LVS6hZppQVFmxl/qxV8Ovn+vc+rkxCr5qoL/gxDnTUDf6c+KY52Mqtncx2GaCs3Z98l
RuGptrT+8jJ/U/4nALT5TtiOrzHZ9cH/9LUAlotNxQEUOMni3TGA+s8lbKOrr/BZ4BAbwlCDKtPj
YYLbUO8z66EFQ41Qnyj9TsMtxx8pAACv2UT057fwm6/nWno3EYkDUKdZ/OtPo5hiAN3U8mPaxxRC
akOf7011/KsI73fPHDPE63HMlAeX/PU6MFglgjQ1OXJb5rmk7BUmLscdgtjp3dHHv6gMfntbDAYR
rFHho+X26+VA9624xuTLwXDwa/Fc0UwkWoPKGf/n5/e7b8b66UKfIg1zTIa0V8rmOA0LuTvH4PDM
+P0mfNrh0O3+fLXP83f/Ll3CwqsehZoyqduv91UsRktHrVEOpqpsRzvr59BViwRcDaQvtbF6f4Qi
g9Gx9jrMBnLrBMnctMinEaHJrlbW0p8xLozsOItPsAIVH/NyMEt9/bcq5H+jdtY8IRjHA/oVuh6/
/tJr1Cm2XhcHrWkTPKib0lfilGHuber2CNDXsBfu5jsNfjzKNS/+85P63XuBIc9PoFR1LeX8evnK
qAt3lZV+oBg3Q/pN18iwptWPs0b/S4H7+sx/Cjb/fSeC+2HC94ok+dyOzDC62sbRqA497LidhbCT
Ocgcgm+NbIkacGVsN8PQppdJW6vwz7f5m3XOOqDQTJcXDttnn8iGekU8llcLRWNubW+GjvaDCnvx
+OfL/NdySONgZYLi2i8nMflczoVDXgljwJMsNbOpoijSx892DDU4qABU5mdjGcabutzEbiuV8h33
BzVh7tPtP5ZFnVM/W7qNUdwp3/7ZKiN+MulLFF5VrMMjudv6RJHYcHw7SRVwblsLy1EOzDr+5fNh
h//Pu3KJQK9Dbtct7z9iPRlr+jSrAGSuB2Aw6yMT5/Wi70qg234VT03QW10T4DBfhmxXcO/S/moF
narYzU3GjZ0vbzE646idGrnLDVLqcgPBihe3CfuuanyVP+8NA5jQNJ3Lk22BEkWdp/iMgNmXDHF/
hODA8SZmRb0RKFPoZnXx0WLpFGabjI9Ol8T7qYvnQO/Aa6Z1F5/LyZVhniV1kHbasJNqkUWrqcx3
dQuawFr18diVEObwnk2fgHQVpzKW6r5fgDWaa+18GBNE3ys+NSSPXa+kvSJc2qzc5+hr9ptIXoeW
se3YUNsQl+wl2mIXZBcos/tCRwpbOMZyaatEkEy5w0kzu+XY6lZ+QmDc1OEm+gp8q5b6RH9GuLju
uwrc9i5rLCPIYqc8DYqZeyD4HC9Rx87rlByAfTmJi4ugn8ix6wKLUvKHnuLckZkSrsGq134PyG2X
l6u6W3ENflhcHeFzAWtntcz+ZLgTiniGsw7D2C9PWmaouwXu7F5PIfQtrWXsxnX+pqZwry0HX3FF
kbwhUVZ3k1sLTEZH28g92566BL1zJ1Uvq7bMF0Myef2WlZ6k5nZeOIVPTcrD69PCPYgJy+wVL76z
qjaZiR9OOn1f57K79LPZBzKLVY+h9cTvlUGCVU5MiKLNpInHbpw1r09U9bC48kVBnklwvLS3jUbd
MlnHNbTsuNtPrbPuW7ARXqfWw00zZLjcY/O4w2lN3BYwiQ6qtKDF9bMVbtQ7odQKm6m+pD+bOUzp
hoMj0FdX3rotRNk2t596LIkDJGHFflDacY/N5QQA0kjRLfX2W0zHCEQiLPQvxaTpMBmzu3nI4oeS
6bSTivHuLmvX08JgYdhl4zdncOPjVCgV0nTdCmXualGLd1fjwTFaPTV11qBbdTWoU13xBrzhD2sy
14exVls/qWGPq3Zh+3KZGtInewAu3YmTteB8eK0WmySJNE2TycjCZFiNyFyYhsnsYg2ppC/nYsa1
W2ek8BVJlBZYK0x1ZuG6r2vfuzdNn8e5V7jau1a12HUyx6a/pDWUznxbRFCs1XiM8zG5AbdKNtWO
1rPoRAxQUnXCekmNdxeqrif6dmWU0lVuss0AU6y1w8XtF/UwW5OImqwRZ5VFfZeOznY7laK6YY2r
YDYW+z5GAHzRCNGDONPMpxRibtBi5HiApN2dplabifb0NewGysdZg5OsHPKvRcOE0EIaH4KVbz5q
xb1tCPsuICPEiRnk71Nhz8fNoD5TdvyvjtHBEe4dTFRNRNX2Jq7VZHdlo71KrfEUF+caWtaXphf2
2cGvawcGXdslsIPuk1x2l0JhPhtWN+z4dfuCc4fyLiiZ0BVs2JfSqnrE/VWwru3U3yyjPeFcbu5z
XekBKqTOWerTCqey1l7tVW9fO/pCJ+rzWGz3QxPqqfKVaO/HkI9fu75xLkppDpTStZZnWGk7ZWUC
dFUGLbATE4Og2nRDR63F31K3/8aelBuuZDQQUwxnfi6HQm+2CigY22Ek5YiqTMAJTQ39WMbuq+Lo
/V9CD/Kla+7ya0iAhyNwNzQQJIuWofPffwr4+9FUhiYVNlfsGw+XbhmO8eT6NETdHQCf8rS5uOfY
S1cC8VfMkyEShvSa+ujYE8NGsbZ3qsR4qWkCPKPowMKv1BemIerku9z0lfHhdj+szo769hTSWmS5
6thWOYrjWxZRhqwl3H3FujS0RcO+1e+shiZINyrCk6N5YNg5JdcAx1KBxN4y9hDDKXzOn8uq53g2
1vJbMdcUyGCHcBxzyKhOjiWoGfuruT31mn0ylMxX9Pl2tcs+SIHCNir2y0qzvgzsX4qx7PUWanUC
vGBfDQAK2ri+q5T2EDNpwr/9cEV267R010SmB5U+Rg0OkHi5JlwtXpsdRdnvRVsVFthIrLfBWlTA
T60M1UTSmHt+jP1PVQ46Q7WFjTJ66Bq6M4ZirowcJCPdJlXl1APYc3JF+YrNjnKvTmQ5i14kP9bZ
KvIQv/o+1PrJTgJXqsiAio53ZdViB6Cw2WspqEhfMdKSWbt2zR7WjKUdAh6xu1AxspaftpRX2URx
ivN2ALQKKpWJ5zjCann0DbeQEQo2mOtCn6LcqEtfKmr9Cq9Ff8EPwPDjqy6YkcDieR7jN0Np8b0k
efVLe3ow5/GLKGkr6XP2MW/GF/SSbs6exVkyGOmLUzQz7bS6sfe9ISDxJXPs0XlrqWbScTdK9ag4
ZpQulsu+XTdHRs8xNujSNChhiwZ1Uug/1CmRAch864CdaHmomMWKXLp8t3lNSFkS6eh+XHUCrbap
RgB265txtCSO0t3Xqpvqp9SxmqOjZmU028hctC3OTvbWa8d0nk+obT7W1UkjSbOTul4hdnnRoQRY
asUO5nZrd5yQddjmupBebW8yYUGDsJmb7gMZkRHkoNxzry2V4qhgfxxR2v0nBTwWLop0vHY0en+N
VTX160E4t22Z6U+kQ0NUUrjfDUqRfcWDgevN5ncwqkqQXBX1MV7orwz0sbZ0AR49y5lW2jR5lmvq
3LWJo+zrOZUeVne4krf0HJka03xpCW5wGBkGNJI3Xa3WnWPA0mXB9tptpjFmylTk+mRjD/4y2Awc
T4b4kiDnBx3BGW0tw/AQ43B6M25CPRil5kR2axUPwHu6IMEUJhDNjH66zmy/1Pl5baZaX3KzyN9n
Swy3qovKGOGzsUtbV3xNTBjBG1Njyc5OlZUp/7ieCRrx0q33LPqiDuQG8clTm0k9gblXT6UtB9+0
V2X263zlM24qEkgraYxna8vd0IBf6ZsYpR1Rx9ZMgOvtXaZK/VWJoceXXdp+tFpeLT4sDNW3GVgj
Uk6LoG2rUgD5haME5DbbnhNdxcG7ZgE+tEY2ewKC2Fnr7e1WKJyga5vMj/GW1P4Uj+n96CZZBFCb
juZVOBYD0glbamTME7XKt6WJzXe6tdiez6k538vFWHbS1a1vzuZWz2Cet7DXjXwH/Te5SwojecDH
ZPb0mMZp1STD95jC4MmSk3MzTNpyoyc4KAHvXV8VrVJ8FP8zuKQWL/DBFVFmzuVt3s4mo8KZzf5p
vMOKzve4rSnPbs7wVDEn+sVgpOxEzd0ORjvJj1R4+h85eoYRD59O3ksDnwAbxC3eZd0QYCkpvuKw
uByHgkXVT9q8I+DJsbovqwewS5mH3QdRaa+tyK7HYivgeNV8grIfg61uAdEnS9n4hGElxOpx++iZ
ovdSkKR7nY7fvh0HsaeTk/5jN/pFVRPM0A1rMV8TR5YXQ0LWp1Y+EMQXZfqPwBElLZfiVmPNhNnC
YLyCX0u4dfZEiuEkD8tmVvs5cZU2VLJJxVfGirWwtaz2gWpXIBV7/oB1QK3V1NbRn+Ohi2BzA9Zy
oEXjf4KhSCz65TBiXMMR1t6vvWU9jVnrhlYO7t6DYjZ5TOtR7ddJLiy8ABo/LlY0JXPCHuu1IsaN
jULh+j12l4Qj1JrrMLVlcyroYezY7DtW0DK2ONcr4qg2BQ2AfHAMnHxt957m7LjPG6f3BrPWLK8v
dNo7RtqVgCqkau/ppa874TbZcyXVUQvKTBNmMI7VCGh+xGCBpMJrK4QNmSHSczLIq2kLzWXGm5tc
6J7TJys1zDoJ7K1NfKVfcF6drfGYmJjwCAJvPi6Lg63uKvEDCfawvxIgO0ZAJYcablc6Vqbx9pV6
hf42V858FjFyYewpgF3THjZLHxzLtB9MqHMYROWhktYl5GiRhjoDKzcg+40LUhVcX/o2qUY2BLsP
kZW70neNq3q/mLIitDp7fuiB5+MYQCyiuJyM5GC5PnuxM7G5Fqv+ak9KpnhKmfeB0aIA8ecOxx+9
EfXezhumULOYG+q7eEj4aGTyPU3S4qmL0c2aK/NinpoQ8SBlxOVoNCsP+NZDZ2I7vUkENOoyRstS
sHjjj2Qzuxvy/kitl+JhaTAdpQmV7pKk/xqbSRVNVHC+D+7whsXLU6/HN/DU9sJ2gWps8lzn+QlZ
xFPZotaZ5HBS8JS5i+3ZX7uR76rcTysebXqS39tSZj72zIhL+/7VmDhuqflCo2de0Bs75n4YIAkT
vTG9FOaMlpvPBNmHBK4hhSvB40Ag510dFEC4WwHUzH26YH/j6q3uuxtb2wSbf5cWxaMh10s3KauP
eOm2HpMvCcIvnzPzpPWQuCe4/+v83i8JbrmddaJJQr44v6SSF5o77YuViee5V17yeh4jddEvljUa
Xrk4MPErhcFec658ScRPvIUiRMFnOh6httNsoVLx7pTGIyoTI5wG7dAaeCU4RqCk6Y0hN3nC9I8k
B98LXU3bIHbAbHeNCvFZpiL+rqx1G1SCjaLsLfFSaXZ8a+uoT4YuNQwPBUvri7SLZL8ETl4rAMbj
neIuxU2aVJUfL8LZZXohol5aX7EkiEivIlD8+9UVZHr5PZCdXSqsmwk/FySgOdis4b3azDdRKqcZ
fdSdHmPmpDfWDXnOCdXkGrV6cmxSd/SzyX7pU4WSS/Je9lKnlqB1l9ig1oaBd3eyeyimi9U9LmNs
gkVo2v1W6U+LtCOUyGdtus7rc9ZiUyS0inc8R1hPMJa84tFNXZStt8SKCqRUCzh1V1niLu2ZIk7E
Ehk9yVaVJRZvozrodflqOvNDJtmw0HB5ZOr8GhyGMjtSRfUO1htJi3Evu+rR1IudUVSP7GI/ytr0
V3Y6gn4SpK36EBhq0TT9MBZzDKA53LUF/lA4jsUT7kyYEXGwLj5eUKGls3+kxuRnbDtqAzjdgdpf
TtUtN39bVAzrO9mPerYvq2PinrLsqrj9gcrqMbU0sjyigDaOnLS7q1FSoDgy3mUpD+2coYpVwskl
d2sHBNkLrAFWxz2n77u6zA/OMs3eSLFsp8HYqsu09UcxnczJzFMPv+LdQPQ7M4i0I1Yo93pZf4MV
g/WYfstx92qV/PENx6RLtSwWzHerCytJOWpJD81sHyXLkrPDvMXW4TjWZUDeuVtcyjZU5+LFvUlF
FiKQCbKmI7PJC4F/AZyYJS335dbHTIPbz+5I0ODa06NmDWVgpxVeBRaLwFrXzMtVm0SzbpkEz2j0
j2lyiF37g9J0iDDHb6qcdGQ+E/+Hfe50FCearw2ZeWGlqEz4i2dHu5/FHLmx+GYKNmxTxE7Qyfnb
MI4+Pom71JG+7J2LXeZvmz7ttt48cPTfj1RGsry4meY69cFJwBcp4XUClT4jDIoYGg7isYvWIf2+
FPm3dIxvnZEMaakujDMOmLIZONiMqgy3qZQ7NwerwvbM83HJF5xq2M91+xXbwPGfYsCic3RavEQh
vPt56z6kaxZgK2b5OoeJp0uWFpqOC5DEY6Llb2Y+PIOM/ZZL8Za7pECNvgVmahGluOdWEYE+KUHT
pIe+rMiCNiaGWicahfVWIZ9HlKr5cEY/6k0dIlfEldcZpYUhGFL31AyZIw2H0n4yGrpZtUl0h0YO
sQNfM0U5Hf4oLf3pikl3XWZAs6TjGK0PW6xjpFGh/OoGXXgOUre6W1ui7upLzsQ8j5M4T+kgSba9
/GZUruoVsa17fSUUHDHEmzNOh/z6sbTXgqma7JO5ib0R6+iQAp1LKp7MyP0VNnDsmxplvQDNsugM
UX4UWo6x0nA3luQpaXVZzGLnFmQmW/tDc6bHmdFSzxh7f26SPDR6xORywDjCaM/WWH4dDDZj4uKP
TnNiTpr2oTFMrMni3PBMcEz+rFbPJTUUUwMIj0omKjEvCVMj1Xdr2j2Bg31obebDJo6roImbzTdK
+a1Dk0QtUjmZxkJdecWiScFrprP6p5riDYducVOjXfMHxlawVhj3iaXsS7M5m1kfjAbj521pnkd+
z7VlHGaTiT1V3R2wqLrTLVQFmVwPisJyKvN173btgbs6a1qFM+yi+3nGMbF0aR3Jrf5BGO6bSf1D
1DjPrbnCKGRGfbwmEe5Ecs63Bk9wxllUh5drlzN25uSMsht4PQ46yK11OZuXm5jWK5W/tAntXBUh
Ha3amzpjIpBWsP3RQcjjtdLFN6Rj6kUiDfWGEaM7vajPvfqv6KKghGbf5Vp2WMduX2ybPw/1F3Zp
b2m0HXLdIYjl8pqXqhEkjjMfKVb9IzSlP1QrKs6NeRBDXZ+okeNNY3/B/Gc8z8Oo+RZuU0B5XZdp
8vaoXyPb0rXXx7gybpJq1X276fbSxKwP0oWMVKPu/EGhTsIsOhkHu3qgyemlG9ydFPiaNNa5ySTm
IM3TgKfxvmg71cM8jVhRDICFW8umb8hBVlNO9jraVdmmnGcKVAScB8PMTk2inFUCWS+WMowBqlK4
rqQnW7ZCzCD3qZCYG00NLA1BRHv17JrVtvd6c36e3IH0rzdFiXccp4epZF8JUL6UAztCIcy7xcVn
kuquHSn2dXuS400FiEUYkl1r1cNN7y4Z8wNe6cKIxRtlxpylHcppvxVJ1FfGHsfmF6dx/KpSz4Wc
PDz4PB16jK8ipg0zk38EiLbD+a9mJSf7shUHNGlBmU5PSIyfdX3FtKgNLYJLb3KZfkv4lj2txBiv
xYPD18QsQpeOzh4W47GozBNDczun4DkSO+L4NdhfM2W67wftI4+TF4kJCXjaOGzb7JX4Pohb6yHV
p5Bz48uKM2NJXdWbcfrAS0axgnlZzlJZnyUBYz0oD67ZYL6rU8ffVnmQasKBN1yWEaod7siBbr93
G52+0YhwI7hf4/VFGg1peRFH07rwUU4La2sOnSp7GIs5uxELQmX6HrWvZknlV1hB3mYutmVNPQ6Y
gI0XZYMYvY6c7LZZqKHedFZQ8jLjWfkH4/YD/ntfjM7USBtzhji29tDNxg/NruZTLbkZMa6Bg30Y
hIRTkmi3tI3OQNH/wZqPQp16WZuavxqfQkM0aaCryQcQj9PQbmpYKc6dWKESm4oHP/XrihFNV4wP
DVANb1Wdb7A9Qlna3yu9jvItexOK4u5WYgZ6naOvbeNbAoyGGIgDmSBnDOzKfmyl4o9b/5AQKjnm
au4rq3iTGCQerDSjrOEMozc19jWS6UtqLclZWAN+cWV6qA2qbYkcrb012Le5Nh4Ne7oUtvO4xcl0
KHRAaaLjdZrbQv6xfems5Qdhnx1UbiM8SuMsre3BXPXnbSoigI9nbTHzUFtKks1BPNd5X/tLK5+k
XdQXqctH1cysF82sHhU2ZypOm+O3ek3TwriRsR1swzAcKx1Tr2ZeIm2gTeKmsd/To/R6gcwQEdSN
uaRvjWWeHUJ0jPaCyeizwBTWoVJjN9D7xA7r2ggYqg4h8UTmnDEWJsMlfkXl9sRwDuFlHfZdeyut
+UshrB+5Uf6I7fFWrcz21KJP9ia0wkzy7yDvQKwmiHGGhRpDJWnRISt2B520TF0uZO+30rTfjAKC
lHY1cKz43kz1hHLLxFNsDGkb3XVMxbKLTFHTVb5qD4FNX6VSG7RG224b7S9Tb7w7KTNEs3vaGsxL
kA4Og0oRZs0v7OyxX66jHsEXom5VG2Q4SX/Xl/SiVIOAK91vcaVEc11fHAyY6BrNeL3FhXf1qnRn
cVBU2pCGNXr0WsirrCgp0oOdqBpMDdvbrssDg6unxciivB9OfS5G3xXJBVdUccVpnhtTj3qdFATl
rJcr9MSc5NEBRrYJ8WSXE0YZ23Erc+rttK1z1T0ozhBJy/LdURBO6Hs2kBvH6vd9u+ABlWCNqi6p
vy7u17xzom1jD9CgVDVJWOI7Kk0ripWk8jTFPACnpzyHqZTprkeOcSbKihNjfITrSmgMxo2u9cHS
YIPZwChDgDIoPLqyzU+CEGOsyrt4AmFrxA9Nh7AZ1yG+x8g0bcLS6dKs4zEvxVmz2xtZxyzpNSrJ
CdLBpP6x+LnQLplW7qgh35STs5OwreIsZ9cYm6sHbr4DeR3h3chHPFTncaW+Xinfam3CoC2v/dRQ
A2YHbvh+o5T6JkZwME3QIpUrPfHCE7G6q8gyYsQtqaJ/M7c42uz6rNbTm8b+uDbja2NzqDf8Qz6I
p57KW503AJkGNl7rXPXLEdPI09TrIYD/y6hjqkmqMmN/Wpc2rEw1mEvlgM3wRR/Hw6SpZ13N90nD
tJap7MZCP9VrokHCwhZtweZS1v/KovYNJP2uLw4VINXryazO057V529J+QjLMWyHalcSfefwtfZr
rPe3RV2sDMH1D8LEfwqTnlQ0dK0TWsJXNfLWxeZhSljkhX5fdMO5SlaQQTFjwOr7jFPnrsKgxGu6
6bvE9DVOifxFGijqemCG+UZNm4cltyLbYBTDteewVMuoybG2TltDu7G6/qTMLu6fYHRj3uFFbhh7
Fbp9F5ckpJ263fb5PD02bnVkJrGIMpvKFjLZzCmidpRR3GXPJuvBgb1M8/BmMDMaJlsgl/5klfNO
UUSoywZ3sVL9IrvYo6DFRIsFJIzgsm12XbHFfjtYe4q9YbI1F5Tl9Ffwo1wsPJRJjmX3VU3izWs1
9QllR1Av1JmWCl9BQH4io1RIgSbW14oNQHnC9zUkFlX8kjn/0I7JnqzeOMMQjY+qgnl0kuL559Tm
REI7ka7ImN5Q4uZspc6jORVtwMwo4QAzUJQxqi+1ymlb9ulNW8j9oLKf0Ss5V1Px3g8LkFSQbUNM
dTxu1Zy0eLqzJvfBls61XufLzF75rrSHxnIZQ+Brq4vlaNbrpXXaJyq62rGT2QvlyuaGrY7SmzZW
Pk6n/kz8gjGbIOtUlHtZLu9WUp5QHlhe1zmXJU3fEhf7UKQXJzR6u2ZIb5PNjSYDG9Axj1IKY/S1
5qs7XrTU3NG8xOHaKUetUF5xAae/vWyHVB2CsiKgzBK8gAnUHHvUvWVrjrSlGxykrbPD9O9mWQTd
2ltuXAsBtD32S24T8OPeXUEHUN46Dcc+ANGb1/exfYy15aC4VGGEeku7Hffkud6ZFlp2Nh9nYGOi
6B9PeRUUBPy2XCk0lsYl71EttBUGutgYe4XS3yK4+CoN/XsvK+vZrDvmp1zcdPtxqXmUFYGTXT80
be3F6oq5RL4eHKsivnB2Kwq0uWp2yTJbp9SVr6maO3sM3qygNVpKdXCaziaV0Xvprics5wkIUdnQ
7SFso0QfsNbCMsmfVNl+HYAOULZVi6BSjS9xi7jG0hIfeNmF9s8+LkvKD6tihQre7kSFqI20dl+o
xr0z5BtRuvICWw/X0BFNwjLshdLXgdXVIZp33e8B8v8fZWfS3KbWreFfRBXtBqYC9bJsy70nlJ2G
DZu+h19/H53RjZNK6hudwUmChHaz1nq7sKYwZqTiBBH3QJuPpHs6VL1JC+6aoFDYj7zn0JvGEEW+
Wplqepn6CJipz1lnET5mTmu0K505l5sXRch0FOvNhmbEnW4Y0D5x4Xdh3VZpKOriB4mSc7iwgwSA
GGQia0eC4ZOoQCvrKnqLLchGNkOuAJHLZfChgbSOts5lsy0cuSXJ9bUacKpO4hOWFyebCmY1lp/J
DDqvaZ/jot/qbbyf6/TFr+i4UtNnMhhZXLDZcmzN8dNJMT/updpADgeCsjfl0hZMn8yPOvKtm6jo
jQ9Ufd+UgXUZEwl8ttoA86Bb3EOeVZad+mQ+4Tq4NhdAhtgk5BxfzJWb4slQz1rQu8lGJlhxpN3P
RKkbB4jpID12q57+8BtrS8T6WrcR9ZkYdcZp5mOJbB67KMM6fryBT7CB9komUbYb3fi9iq/FjSKH
PoFeDZkog0oz/KxU9p449btIta1mjBfckx8Mczwq5nGtmT115I2iXVz7kcTUsVF3cRE/KCTWK6Iq
t6IgcbOaZ8bgE9Om+HFOYWwM+VNZ8yBG8XHgkes6C1MHJcgQO6YH0iWf044r23eOuI1iy9EOD+Tj
eWtbaXPYGt1ni/h246H0W3lRbZKaWnyghHxj3Nccm5FDYnSdVaaxj/D9vQLFP2yv3PtDosK4ihmf
DVYNNiz7M5pOBtFGhmVcXa8z6rRA4jkW4B188WS2VcD+mRGvx16f9pWWPAx1veWKDywNt6PKu5Fm
xDcsb0vSW415uZ3SJph6VpxVWCvTRE+KZvow+MVdv3TfK3ouZ4r1AJ/nT2cZ3mwowKhBuLRyjCE5
TqNNF3vrPB7SAFHEBjM98m246oeR6VIOhXKFv9+H2zGCEK9StA7mr2o7ecuj5s6ffgdmNsHs1u38
m7CHbFVNSxt4NqNwacbvfi2HMCowW5xkkwZJGYOzaqW/9fX+VXP6betnu6p2zl07xO9D1TAnj/a+
Zj/6WtSHpDTWO7DOU9RB0OvM6OLoJH4Kbx/HfnZoRRuHWqe/Vu0YTjknnJNDA4AOSPgKUwfkEzgQ
JPXnCECxWSLtRrnjc4NCEVij2hdz/5BKfLLseT3k9nSaCrTymWsM69EXxzqT4WA633PVgMDoR66r
cLH60yRfSitlCGcvJfM37dR605uezNs6Nx8WCB3baDaendm/W8RybufiwBSLa1IvDjq0bz+ONwiA
UZ6WW9FqdeDExJHVjgATqS5OhDZTk3PoG2bYNjAAiH+7w17ZDwwHA5w52zKBOrlNSi3hY3HWx0Er
EV0QbypWmm+rHe6Yr2Yjra1igsZA6J6Nv64jeSMHdR5nSaa4Xbmv/FGqHP9W2eQIm/q0LgmqX+kZ
EVORIR6yigYgX6JqXTI+6Q2DwsGXMUK1fC+dciMn7VwOdrwzNexrdVmvikThRrrcDl37zS6ju17X
Xm2YI0QGq7dFVuc47e96st3n0Y8CZ+Ti45T/URf5W5U7G/hWdws0ld08dCsF0j/SFw9FSez2ZOyW
2Nlgn7ZqxHVcsGhd4C4fDWov0hlvYhTceUGacT6ZVN7zhfCn0J6YjxNpxXYGFjP48ByV8rWz5ac7
gUrCDXSfF4ZidW/XYR374ZSYe9Pu3p06PjSctWikvysChIta/zFF1506OxdXp+O2/du4ada1RR+U
LFLn7Kn4q00UcPXtmDdZ8H+8LczDn7Qsd00XnVISj9CIfgiTgpxJJO7J1V4m1THJkrvZs6iNrPGF
meUASOzt1QAaTH73d6Hp9FggBl2b2EFkgqwl1pthI4J0GiZMkfoY/fFCIjItJ0Lj2sVRSI1nRSY6
hP/PAaGO6Npnespj4aiwJVqE9msfp2Iv8v7RhA5ee/PBh4ZDQLvaNnMFH0g8EBWxdXCz1qP4PBY0
HV52cARdTRTNT8IjCF0N1+LPep4SkBa3B6Cwwywbt6wxFUiJpMvxHzki16Cz+1bJm77UP9orFNkp
bI6UHPbSaB8gxl0sr9vHMt1FxImLcjjFiwqNvnyPLedgRTR9rtiklX0iqjD0u/5YD8Z2HGjKtMHZ
uynVLtGMzCOTNWpNYAyUjUHn169OWfzEuwL8uvmQpntajDI0ten+mmvvTcAFbX7qKmNTC2MHzRQ2
gwQBjU6ebTylHuaBNgTGNqmYkEqxBFM+3zZ9gau6fvILhnCs3SLrbgbInhAdEP9aF9efQrd2HuIu
AUKecjJp3G3bp8dmINk9UdfQ2xP9SeCliqizjlUBUgJ+O0l9Wi0gVVOf09eobcooYHKIEJbRGXur
dZwvD3FkhjphTyDSmh+4iXYEeg3rCUP93Hiy4BNjQXGw52Sj181t19tUqJwODQaWms1hns5FmGdR
mGuMJGqoLppmb1zZPvWEHY8em63p+lUxF8d8ju+0herFcEQecg0zEsB3dUDXLNWJPhcuqNhNIj0i
HAu8OmKSNbCai+951FGnTsd8gXvoiIPqagZecx8YigHzdRzY0eAyXj8UzvgEH+NER7fHE/JgCEoZ
OXQBBqe31qDdkCt6KsZlb/uK1LN4+FHYzHnL4sSPuMer+uT0zjYbmCu7LadDlBonjcFfnS770lvu
pgJ2QSHyfZ9XfYDY/iFXsDAG3dlMKqOI9qLHOFXDKlb2vaEXe6khogYFOGvTtDWV9hMW5ztTXFpt
fJKlghiXdX53kmYCed0AjtYBapkgclls0FRqG4Y7ICTzMh1q270sxHDPllmccpoHBIsBKOauTS1W
meakSGLYpZps9pMnT7OUlyyfz0N/Zd9h/b0YZ21I7l1FapvB0L6yDXoX+axLi7AWD0Qsp71H82+b
5bkrmx2fhN9ODd9KowqXTr1NS7/L9OQMMhEMWYTpVQ4L09nO5sAUVSLR10I9kWHjaafMNAnxsc95
bgY4V76asA8yzQiyxXmu6/nUmvkGM/JN3FBtS/zJuaHiYDLdhxxWPOKT+0Ez+AjVKZnaIB+Wb21f
hUQLnQTs1LOaxqNT6fSBrXubZ03Qp+MG7IuLLt01GXWhR7/htNqNU4BTs9YerVSdYwd+YelMq6ga
3SCjIKW7cg8AH0eUlP0OlMcAkx+YFybzUy7ohLTM2asUNHhwrW+lpRvbgWccmRhgd9o/4we4jTp/
3VnVElTQGXDZr54WW5ytsb3xFppcaRAcrld6gNgENa15yrzEXzmDZd1MOrf2Ej22FgCLpzUnv6Wr
Metx3ajs1kGws+pYF0aX6EElojs6012iNQcrKba97X9rzWTtN9qtEGloayBOMqKn9lf4bZwKmSOf
6K3nqJmfEfGoVT0MR+Rrj7Erz1HSHqdcvfbMPV0GmqB39xivyiBv5BwYWfuAIyHZ3UyvckSyFLCb
NLZ/TK446GZ7n8X+dYHuXK5IJqACVUJFrzJaqzoTl7qhlaIUgliBLFh7KjEUbJPxjh8oXuFh+s1u
5dZdUizTZo026NpNoefamFVDGZWtiXSFn0weRKDTC25jLSLjfrF/RIjtAwJHVlLIcJ6keV3VoLvd
muts22ZmgKEuvGS9OM7tWD8kMtmYKY36JIZ9vEyfNsyUcHCznywbM4CZdVfNTmi4Why44zID9VGL
ODbrCSKYuWEmPj7PHGxke3fJakSR4SVYPkCKqVayGduVBrdjvUTLrTbUd3XBgM63DmNnfQoEXWuc
PuaNMKpNOcJtsxGK35oGUX4K5oejCeK7pbNddDVCh2VkPnopECyOqGEDjMm2L+Diy4te1q+esk5q
YVg4gQ+p/gVM6723rc8cvtmZaiPobZVvEiDWE1BPvx5a/Vtd5evU6+5cYT8vHaSHUhicbkNAhRlM
aUmOzGJM66koz1inQcNrl7VIjDNov1xNSXHJF3o1vTF2RpJAZZpRSmuF3FioeUyBr7qRpXdWBmTU
t8nOHAczrMplr8pmA63q+WqvtU5Ftmv8hs/nOLe+iG9wdDu5o6ohJXD5w9idqQEBLxK05Fz1HpQY
zN1xdKuntZzTF92bniet+Gk25gfiFU7O6r6xOQdNO4Lnn18W0d9n3bSrLOelYSIMDSFeTwtUqkJb
14Xa2E123/pMGhfCbP1RvRujs7f69qmco4bF23tXnvW5HuwAjusm8ueH3P+vmeuCOCFkCLz91Sto
RiYwYqNO5Faf5V4zDOYQ/WXGJGuarGNlsu+qSGwWLPhxVXlCyAQb4a26knTTOX7Kmp6l3jpVmGom
bSHBgpsa/nGA7ourfKifOBGQNiEElCsiFf0Au/sk1Hy9+mhUYp5GfRkCTWg9q64bwsruXoUqn1NP
RSF8CAMLi6ux9VClmyaSL1astl1cZWt/7r1wKZn4LYOzaStE8i28DukyOBVk3M5Rv8vd6J6e5Wof
pH9AhTyYPef0gLYDlal8j+ZojeHzDtv8ndFm3y0QotXiKQzvMwjQdUQQCeXzVhoyv82GNFnB/D+0
lvM5DXN3geaxs/JGMCa2Hhp2tDciGSocrN20Vh0JWswPjUizQzzIR5a5fvbaet7rXfkEr+mm49hf
gf7f9tP4tHhdHVgIo2hwQNQs92FCMZAQSA9kMoOfl/ldly93sSFvyrkog96q0eAs5xz6ThCT6hLE
wmK83z1m9swf9R6X3nBC0swGMAMQJlFq3Rp/VGZQRf4SKWILaqN9t5x0Lcr26DHOhNOzckY5Mv0k
HogxVwvRg1mwCNAn0vTlHjgU7z/OnPiY+ergdJAFqxQpE7AeXMHZf5w7BBHCYxIikl2l6d3a9CCG
VLb5ocnqQZjNg4E2dE1IzMHKgE7NrlWhMyYeQhW43n0i7304+PUoX5VOHyaocNKsILdTXIZidm5g
AQb+mMo17eADgiRmyLY+Bp4HWkwzEZRLUm5mgNQwduKUrpRJom+RU7Iy1PIN1NZa6XCyzkm/XCyI
pz0FXdSCEekj+IUS89NsZC+uQ0YN1HpZTQf4yoFOWHNs9ERAgSbmvbPOUkEGRT5sXGjueVRuk3wM
e+k/TWPRHlxjfCZY6z3Lx5+pD6XOGv3DMkL/SSkA0CI903odNS/f+y1zRBieK9n5e78wYf6292k1
rEvZ72TqHArbbCBSDLdza8KREGur0nKKH51Y8NJVoZtXNl1QSjhGsakM7+joOTJ14zOrjY58NZc3
lFVmaDM1D1MvgYQg9WprmloaLBg8rGzLeJaRcTDi8ZgaKgS0g4SrofnKpVou2FTcY6tgBeQZHONZ
FmGq59EpL0YA5dmuN90szjYlprNMUDLIrQAW53YaJDVjIvRTbfewOextnsKKTu0h9PL0IW2MF7Mq
1sXoHgoP3TdekKT8mFDTlget06IVOwe4i9rjwJSFUGmIWfG1WPah+LMwb/Sa79O0dh9AGchWvaaf
vAZQQKRwsfyarCVziuaw9IDVO3LWRkvR0ixMWfBx5V8XzHJyaKHdrZtxwCpi13dKlVx8Y8e8fxmL
EIe+jwY7lkLZIYqdAIvGMJucn6nKj5GbpcHc0t5NZbuv47EKyJG7zBYuHp1l7Gpl/RBuhMumjrY9
Gf0yGC1cbatYOXCrIo14JUFeaG8M58RF1F+W3spLIF+PKRMDlxGYSaWp2vFN1tU3Zvsjv7foV2lh
PIim4FATIIudcH4McwEVymAn54RprZrOKgGU9VfZzY8FnQrux98zx9/idAZJTp60RHwnFPRb1JWh
m/Zby2o2GUoWmCQEVEXl8DGk3bH1Y6b1cZo/RsZyrwDNdc3YiN45NYUwH5WuTmam33oFE72UId2R
X8cMefu7JYFMP2VIEtD+ok0U8Wl2tOeuiO/RgN6QzX1myHtidSWhpZfdBtnmeRqjz8keH3BLPqYD
O4YAaUzX/Jymp3zjfa2RieahobwGcbkR4lx5QsmUACBbz5RFT0br3U6Jtqc3lxvTshnl59irmEqG
LnwrJmKR/mg4AKkW/RuTzajlc/M70NfuUyRv67xrHyybiIjITnbFoh00grbTCRZ8ak4XVPkfxSxu
eiBsyEm7yunuljFJAzuh75KuyoJOlHc0QjRBET+t4XOzVVymOrayA86LSW++5nHNfGjIsYErDWzY
OsotzCR2xqxuI6CpfdeTmqHPiC0jmZz0Nt0prrOEYDZME/NtYVXvwsh+YExuHNSceoFvEmGWQXJn
sDVucWDZAZe897m+V352SQqYEmVSz/D7EkZz8VuHcTLqsx2g0sD0T1tPrh8kVCds7VdTs996CTlS
uuk1tcx4c0THR8nqE1wyiiIj2hR9Hg51up4NuZtbe9eb8+Pg1P1qviqEMYwiejh/6uzuBy3yS4cD
fNY5j2M2rIt67Fb4yh8hIO6FgM4C6pK2jRVacf3oICmDDsiKqTQKYGmV+pqMuDvXHu1Ao2T0OtEA
paOioJg9WQkMza73z1UCMh8P37yh5m+BXSFkW01pYq/R6YG70xCEfdc8i8wAqywdjr4eUAoXrcDP
4ufYyn+mRnlBGlisBlVdmMtucYHY+3VynhLEoaOhsEyFjCOW4qXNZsLHyRIOqK/e0Zekq5rVBeQW
w/GjfyiQc5HmyB9q3G0KMaeI56OMYPhNiHDs7ob/d8o9I2inFLiiDvoqQecU3Q9IsbwlOdYesWdR
Uu3dqkQE6keE6UZDUBvmWyI0sYFoa4bcRYGTITvxJI1+m2LPKPj/fvdppG68Ihd+i70QCtDkrBEG
xHVsfxMIYyCMVh8uZlNaanUHZOpY+mnDEe3WGOi+89piWh6IZkQdDWYj6VJnP37zK8a6pSFWRQnd
3+25fTMG59C1Zz154VJCrVxsEtcLUlNcnNqF2lxCpEh9682O5ae4elOmhWVvTUxYiXxXOO+WtGRM
jcR6tJp7BN4E91L2bhoYAUCAxn7wo8fMGU+e2/GK0ZMQThp0Mj1GbcRPh2x3aqpQNvVdmcn3OsOd
UZJoGY55fdPBqlnpVf+atYu/TgGJTP7dVZuXL3XugRIKOwTIu/E9puOjRjSkKj46qw59cJYymn86
Uf9oT+Khzpx1VImF0iK712LjTvT9KYvELjX0bYTGl5WWrpwCkZ1CNQCHkogdi44OivGw7awsLAmJ
hk0QPVdTjEiYAbxr1gdlqZPqrN3kjKHdwDVt3XCgUGqTGJZx8VOzOQYMGe9aW9zJwRl46zN3sRU2
bnUAQHiFuNCsWAb8vlBINEPCQBkPohj1HR4xb11rb7FK4D1nao8fw63pGlujHojB4QQtnfqA6H1j
CAaX1nLXokKoLOs8kf9YWMuZtmdTac5P2Qw9m1NtmK/cNlLnX3LB7ef7FIKfHTUftWWv9dG8reIl
7BfhhqyNWyeBTzRlN4ugfc4qSOJ5fJtG4rR0tX6iQbW20tOD2a1gkU3v+MwfG6Xf9wY7QAn3GNF0
5a584VM8Iyo9TSRKr7TJo4axZnpqyDNlOe2NIrp1EGwipeq0I8L84STL6GgO0B2iDJZfZjGo4h5b
m4zYj5ArasB1+EvzZD03muzhpyMaAnK6bbgXA7wZL5FX52HSWj1kQI9655plM46UULk5YbuemD+X
qD8s/CqhOzhrhe8+xIGYWryDLltTaMejS90W73FRb1YwWDdiMn7iWhWSpnKKp/Rmmr1nyyGxYuiQ
vUyJSjec7DnMKYn1CONvrxZ7ExApiaFT2vPZWgQDX5JLivKpq5Z7Kzbg0mSHGYB5xR5Yz/hkbtln
M5MCmq0ZFcLBquc3aPvhpMUHJzIvWuIyZOlwVUcdeDEpmaAOFfoOsmy5ctvlhtWfoEaR6aYaZM9Y
BTV4guXBys6cwPGng+9Vtx3k2E7pJ5HoPzW3/OFW1Q9hdT85lOOt6Q97J++A/eiiGwd7AmoKE6i7
+oQedu8wTQdhPGXThML5UyNcoi21tdQ0cAi2Ri53MeokeuSjreVUbhKH/8UOcJoK0e2flFOdhQRx
Tv2PXnm7aUwswh6p8SBLPNKI3QLFrUbgN3IzkhOlw92SWJ8+EM+qkCNsMa2g6dGBIjqy6YNq0EEH
YV/3+nYhVk2K+FGz1Efna956acqXTDHHsvI36EHnpWxOZo1VtMYxU7Mo+t7/bMgEX2G/gCatKCAO
1ogsmkOltXuqB8Zg+Y5Z280QAU2WvYzXi+edccfUrlTuG5i+QTEkn9EA+ZEQRaSZB8gFODMsD5h5
rzEROGmVJEHLfIqq4gTzRFKRw5X1WdvVxGi0tkEPdUapjLkQnUxwkfFWkeUpJUeEAWaFpat9KMby
UrLv86q57esRzbG6F0W9HtwJaKy5wqgJ4qVlU0z2ExOveYVtxsXJWJy4cpwHuzyRmxbkPoSqzPxQ
BKa5k3rT0vjGHDSPXqN9t4GF5lyB8cLAUu3GKboHb9Kw0nZhpsXA0JkLZBV343ufdd/Gcr7YiXYj
vWnrYcAtVRyWyoI9jqyV2CHth95CXGLBP+OJUgUL3Po64f3A8LVhGVl8YuTBeBnOM7jrDKg5xa+Y
SZ6qktlkYurn2EiOfh8t297lbO4bmGvuWMGJ1C0I1a31VqScDnmOl1ThlMwWC2xtYx3IsE3H+6VP
h0M2DfnBS81XvzCe6g5JQ2/tO92+mS1o1SrnppwS+z3GfjmYagil0dyuPdxaAREv+NemZ3o5sfZG
8SGRivzLUv93Tx+ifvAnw11bJ678q9Nb4/rzKIYMD6nOsZ5JE/eslUB2HMFVREJzg/qIIrBD7nLg
hmbSV5WJvnMNZSxsmxkCl53ppFBLR3tKCzK1Vvlg+PG/TGauzkZfxf8+XnS4z2MMxef9Vfxfx0iS
4aCqQ1RLkg8jdFjPjanTD+lTYUUwvNsc5dAILfSzM/S7eWxsskX1/sGeNJzk2ioZrx7pMZPP9Nrk
D9ZY72Fy5QwgGkc9d5mvP3o9fDXw45b5Gf/Kt0prImvbG1M0/sNjyPiDfwL4C04aYDZ4vn0Nrmgc
bRjZqNmhSdPltR+lt/P9XNJhJh0Nt6Olagpw9GJjzjK9To0wDIGxU+Q7e0AHl85JXuDX4Szuh3Bo
xlayaiyGoHgo/uPl/24q55sGXrHYwCNBMb8mX3FqTgibh2KP/woSG4GwxE8tILBUrM3E/dAQEj/+
3Rvpd/snJqC6i8WxTsKv/tUaKYuadhaFSg5Rn6fbqvLBYaSiIxsgkyrVmTRimfXUZZq2+/uT/7Af
iNsRFpah3tVD74uDXuQIZxAIsg9enI9viwd275ZcQba5mP/wU/vP/PvLoiZmkBVg4KMhcNb6dVGX
nclMIM7SQ9koqKV2Tv4nsw7tuQQ+2hvxRDNA8OPVDcdatqkWo4mH01E9oFbziYBv+nFtMk++474X
9f9swoYHBlZvV28qAB7/y44zpCpdr6/9fcE1uUYrZjHOaIpP35jdf/mY/iFn4BqljLessPEk/mpk
Z8WjDT7tTXuzzu2flqYZh6bokkvFcC8OcONP3u0qT86ZisaDUSnjsW3iFlquM6TuKs7m+CHRS0hW
qZjifTrgVwAFvLaPbhuNcr2o2n2CYTFAFsiSfviH8/UfjDtJ4xAcoEi0cLPVv/yOTVLMmMGk+V6T
sON2vqeYinXVnEAcc3TUZdwWNK7eZNW3WM3lkM5qdClAjSpR/zBK+cO5YhHJa9J9EZLAf35dU9Bi
jTqHvbcfoh52dInUpwDNGVS9tmZA9qDrsKT/3zeNJZgNXYN5hUHZ+etDIW8msEwoJn0z0jaxUciz
plcUolWWa5e/b9A/fUFPuK7NlUX4n/vlZUd6xScpaSJoJ8dy0yhR+ncSFbuzd5quaK6aqOT17880
f7eE42GeqZOMR+4Llm2/fkHhpoNTTnW0x7qiftfyUiFgLhrvEfDBnwDur0zmEQU26SMtds2rLnKL
AfOMCTJcM/eQFuka34VSxm2luuQlGWv7xTMqqiJB2GkwShgAYeQkXbrRjTRBYAeG6HxqYwFqLKoS
UkLWa//IUPvDyc7XwnGfDBnLcowvX8uM6Z6HlPgi1iMl8gJ/w9YgMDtcRFCS2uHiKE/e/f1l/uEH
vEZGG55JfDRuctcT+P/5+AD85ZWrNxicG7G14fYzLygVitvIci6YXfrbvz/utwPd1PlLgM8OQZRY
V33ZEEkVkWVQY2fWVD2z5Dbi0GwWIV5GZh3/69r871nCdiilHN0wvlwedVdashiEvddwAANp9B0t
g1jCsRmMvWjn2zpFq/P37/eb+55lWqZgy3MC6Uwkv7hyMjyMosWvol1XxeIjuvopA6ADBZgdMJY3
zM0+ztqGOt+so2PTSuNfxdlvb5hPcN31rB+fY+frKhLjiD9HnST7ksCFR/AdxPnUXOdBq+d/HDS/
LVgedb0wscsjbQgy8q9rpxmSVrpVru1Tval2PnnPIa5d6WrRkmnrOFCNY2tU/zjf//D9CHtml2C3
zav+6lJcpfrgd1oZH/LRKPfQ8b4lZFs9xRWEnr//lv+Vsb9UBJZpXzciVY/O2fbVijQSjeYr0fj7
Els/QGTAQ8zggF7qyrzFX5SMc7xZgH8YqzXROOzQwBsbn3HzBoGuEZAL9a+8qz99e4eTj5DOa9qX
9eVsH2UbV5bty31sWuoC4OSGGuT5VxGX+j8KTY9f78u3x+0T9xAPExPSLb48SiqcuZ1kUnunovcI
FpbxakwLRHhooDHUGuEAL0iK2s6r/7Gwfq/FeKrB2a4bGF7jKXx9Df/vVLKsiT7Jif09pggpNM22
XjMqJALetuG5Fh3UeAHDNqtTCVHZaOntnZr04KTZOnik3Je6ijZmD0n770viD6+fgDs+2XVzGZ77
5Z2UHa5zWA3HhynVSHeT6aJ9S7luwzirf/z9Uf+93y/vnyBFfmPXMx3BfPHXd6BF3tV1l4GJ5sXL
maOmVEHOaMS4ssRAboh0x9NmmbxnM5H+exSZWBv4i4N0sJt8xJoqKRi+DdrIbBCY3lsxu+uYBEt9
UZtF1+Pk2VDSetITbf6EjprOm2Sg6R/dK1LF+s60FQle/WdE8Q97RXogIH//kn84QTxSNTiv6C9o
Jr/8ziQc1IWmWnWo+ukVYgtQWDOjhMOBYFtLIuvathDbvz/zv2i+X1+s5aBRNm2XX5HO4stDE8so
HE8T2cHTiHMPMEvx0NKWZpdBSWJkweBAet1mnDUcwdOmSc3Aw2nhxs4rxz97RRJ/h3k+3ON9hCQD
Osf0nBqOG23ydsQVOWogUOLHg6bGlcl720jcdmRpWhDkJzfDQoQgISgtfUde3Vwi280MZqokKrR9
OEUwYNczAzySRS2IxgCUPoM1uFN6gANug4p3gVbrQ+faEwCUxAeSyYfkHV+zYlePJRM3mMn6Wdig
nAF3OsYWEV5ndzOCs3yTD6aoMOKMIgY65mQcBuwD3uo+hYOJfd+QBSwU67ZTVhThUhTLbRQ7qEHM
xVU5IHduvGh4at7nvrUAVuuqhII9pP+Kd/l9n3GBYTd8dbK1QI/MX9c+/rBLN+cDia4MoUEL0uUe
T796A7Pc+8cp/1sxiau+h+cvHa6BYfrXhM5sELnVFktxWCqbRkUfvOtq6DDJ+197geuDsNUnL/Fa
uX5NBE5s9JJCH7V9Hznj94XBlVqzH+W+Agd/riITderfV/pvu8tglGEZLnHHNHSkcfz6FuMIP6PM
cbS9b4wm2n3xFpuFHyy4jKGjgv1T4Sf3r93Fv/nL5ro+k8wvApEoKHn2r8/sC/oNH4+8va0r23mN
p0o8S6jonN2eMipkZSqP/3Fd/FZ08UyXyY1N7IbrYhP95ZnMbWe/hbziFVfC0mhwNI92q6/VDHOh
dqG+TrQBVLc4MA81sPjf3/NvS+jLd/7SnE8dXhod4QUHoIpxCm34DkBwNsLHf8wH7S+/KFECnFjc
ChQ//wWtfilpcw2r7dEUHBwacY+lMVjYheGx2K3Lziij0PUWAxIhUCeDfg+GVF7W82Nu5BDXogXp
0F5L4vK+Zur2rVQQ11diLvpvUTp2lxbHgSaw7Km/1/QSUxWtvTMce9mC9IWzmEegTLc3T1hsvHiu
NvxMbGPCasQldRWCAzm+oZUm7lWsX+Rn5RqVjp4N8GpfUj+4QVUsUban0MoqFHsTxJLBJjcahvSI
5LKLaletm7aFbi4sKyqOLsZE9qmaWmB/m5iNKaxabDSfMmmL6X8t268rCF9okzYBmtLX8PMZQrtv
NvAcM9uab7t46gK+5v9xdibLcePMGn0iRpAEAZJb1lwaLMkavWHYls15nvn091D/xiopVNF32d1u
swCCQCLzy/OB+cVXdSXaUtIYh88H7xQhnmGMZy5hH7a794+XJx/NSIW2GXX02i6WXcyFHOI7v2vo
AO/9kXrk18v1ZBEtNHc+F8u2XQptkg/m/edCcO3M2HemR1vp9xUgQMhWZk9BL3R3E/nblYHw9Mwn
8ukIJYwPUpcOQfXym/4J6Ea/BoFYyOg4TYlVeIHlBNVqSgdUWXS1umdG+EkOiCG6i/cFZgxsfidH
vDCitg8mS+AEDDxzPcyq+TURWtRH8KJhcWu1+tgd7AiqEMDzDKVhkTey2QzwLOIzu7CxbD/vt0T1
lsLEWYtcJtmg92MX4YTToVGnx8JAW14OvbFRiP728Ju13RihAIGLi0dAiboYnKODlNIshmMeRu4W
64Xs+9ev/+OrgObLIW5TYlgCy5OfU8TTLHStCw7Uo9G+TU55iRa+vYwtde4w+OxRZKglLsHybed6
P/I0wpe47Wd/P1D2ETD4LFNb5cDObgo0fK9fj+vjKaBMkl04sy8eORzl7x+GMp2ETlplR4BdwXey
lP4NNIzy26TTG+OFIfZqy1cOd7NWqKirvszPnH2fDZcwDXoiSmWdBP37X4AnnTsZijJmF8N/8cHG
L7libWPMRX9mUX38hvH8MHAxNxVpPpyTTh5lgukpMHw9xqakl5kWsTqEACHrxXobLVwS+v1jlRkA
CL6e5Y+XYqIkjna+LZ5LOHOyV4nOifVkxkInYuX0q0I0CVwiu/O/BRAi7dVEUfNJRpWoNgGi03u9
IoBdt0gmeuA+RqBvjDLP7BXNrvS2ff3jPn0By40R4zEBEftkVhBQ+VXFtOyNSjS7rtE7mhMBRTYY
SJ+bh2WcJ181poccFlRjuCafmvtAGstquh7dvSktvVzTdN0Ha8dNh8e0FhSApjSSz62RT3dGHeKD
NhUxQkWV2RCevx618WHYRJbkQwSAJKIgwoP3i4E8a2h0VR0dRydLN1YZ2tumEa9zpyOaxg350i9t
8zqKoOBn7iOSLorbjoF4zaXlM4CQQUYD8u+gJfWZWVruw+8micsy4AsAXjrYSuwN3/+yoSrwiQjA
o7qTtDetK7R9PdBQM6OmQF0e9s9npmI5u04eyOpkA5DsAayDk09wtMLRnEY9OnSgmIrdVPUYn6Zu
1BfrSCucfM/m0z9rllbvIk5ckFy5BXEFn5jA3JvO6CDa9MvodwpVT5w5A63Pfht5FK7yWG9gavJ+
MpThG0DBEkQegVX86A3cCb2ANNl4bj182ByEZRIjgmcnFYhdwLJT/nPYGhQVOjzRouOc0y9b0CK2
mYj36dwFCUK7Vb9aqgabvK+eukEOwDsFuq5QmWsbydsR07NipYDWrwbJsggWFoiTTbX39bsyP3lX
LA9qihQ0XZPT6P3P1LTOLBN7Co+VTLGOiRRvwCyrrVsglYD4nl50VI2ewsr1oSRUEd62TrodukG9
1JTQ6egqkoesBmJkLHjwgZ4OOKZjt42tqN0geOMuUBj29HuGordRtDxX285JgzOFw89eKz+f65Wr
dMmO+H4YUrlNVWmgfqjPpd8bqHvNWhjlLHZfz9eydE+WNvg9C+cyAhvucyfLpxkhQgdOPtLQEUE0
HLpy2gincB9c4sdiN8y1uFFJw42nKNNCnFlUn3zJ7HXs+JZjvGW3348SsW4+1oHtHOYOWuWxsF3t
+6gb/bjifZQV1OXyx9fj/birLXGiIFChHms48mTvyMBcTpZMBuS6fnWIF6XzGJfojLL03Gb+2eCo
J3GgLtls/O/eD47GpszsuoFGzMGcgZrpcf4gCVhfO9jFl/MYDerM4v/kZS5HFJkNVB66fHOq/ucT
5ZZjjFbm5LRrZnOwHaohKUEa9m285ifSwV06nf1coLLBPgGbZfPx68n9ZNFaS0wG8IEct3RPLpKF
QyULs2LBNZ2MBLLz9DbS3eFMKflj6EswhKiCYIwQ0MIh7v3E0q3RZW5bsmpGkeRbm7zSzRD2gHBo
IQE5US7wxC3c3/nV0mdNePwI9xf0W8yJOjraHTq/x8w5sxGfvG5SftSf7OUuzefKVfrkVyUFcsJw
Di2669MS1DP2QQ8SaA24zMAgmhJAYl6+nm/xIVxYwkI2fdITS7ygTiY8TOI5rMdiOgzj2D+mxAEo
wLWmDNaNFHO2bbmOd+soarD5NdIUqk5L2wVtooUN6a+fM/CYad5dA4CVL6ks8XvJ6IIOG8elSbsu
Y4S3kx+MKzdIgA+rJM1oqssz57VDodEiZIkC8phVDMA6mqzpV676DM6QWXeYppaT33puOoOT1ZLc
KW6+Hv1bqe3d3sXo8cbjuknlQpDcf78OClmQ6PM15xDN+D5UURCuhqUzywn1DegfehZkme1aqGXe
ZORIdmfyfLiW5/dnfsiHM4cfgmUeIg+KZPJDqigNpAtkeM4PqstBvoTY25ibmgoGMRIAcj8I8XgY
daTPHibBcQCHLDKAYWPdOGwTSus5fQgabiCFA5X6zKZwsi5tNndCuCUvrUjvUOV5P0vmqFn4Y2nz
ASxpd+xSo/KEiTo8Je9BxzGy9K9n42QTclB3LEmARSyxhLKndXQrJxuM75ncA11By12o8hAoMK7N
BJw5Yy/aTF0rto2cjXOPPt0ZlmcDE4Dv6yqs/vDjfD/WvMgT0wljBKy9A5UxwKc4WUF2CBAtBzUd
LlA9q36t7AJpxoiVTw/u0qURvEf0FEb1tTLM5L+dOG/7Aq3DfJxv5+tp8XbEwHciqBd7Uuw6mKxE
W9GPWW2nLFZnrKJPQrT/PWqp0wrQbrp9WviYwnHES6wW+9mlZwJAKV1zRqC2uRvc0dU6bJuYTvyv
X/fHZy6FK9b+Un5fVFXvp1xWo1BjoybcjaqS3g9R32NQYt7HOXQ0e+jq7/SSz9qZRXaai2GoxnJP
ZOtj/1uST+8fGwdOpw8o4/bgko2LoVGBA9jRRKVLkROOvCqyQdD+UadyiyKjv5lkXkQ3mq91Z2KY
k4ji7ZfgiMqd1aCoIE/vSdh+ZLRNa/wStqg/UFLdJ3rU06dsitozJ9+5Ry3n7z/nu8oxpgi7UN8P
qTPDfyoQ3YaG2pcu4pgzM3yybbwNa6lGsqGR2eFjfv+srLXpULOqeV9P6HRoIRfNk1OwX3WymF/G
OvWn7dcr6ZMnIsbTHe5ZinzHqYoDiFtpQFibUZ5C4QOMVux8u8N6SOn9vjMoJ50Z4oedinXDSe2w
X+Ar556aQLKhp2Mn034fgKmrdhLWIM1YsR1NWANN+l+/rfNu22hagwSfq885geiyG/1zfi15d1RO
gso68SFW5cun9c/rLDEZtXv0ZHjWyei+74roOgxleFMDoac5fKqDa0tFoIdmu3iUYKTlmQn4OOOo
dEhQI/hc3N5PZ7xraofuK7PbKz3hDOrLwdxSgo8eQr2nXSPSbfh5X7/k0yL826AJ21x2Q+ZeOSfr
yp4jdHQNzc650oaLYIRVtu5p3z/43D2QUzmDg2fEHIsfbW4DuMWlugAEZmlXrlbRuaymLNS8ZFzo
7FPYq/DMN3a6s7AmiCm4TOOBKkmDvcVc/7yVCJ87FYs+PpZZpm7pwPO3lYZWu8c9BgpFVEP6HOyZ
cng5/VTQj7xwrtoz03Typb/9CIN6MqeZoFB/aj/fdvXA4RQiEsH3dQPhDQV7OQ67wLfODfjkK3h7
FMWJRXVjSdt1T26Ak1mzA9C7d8TLxb01Sjeiv9OwYZ1r7QPMynkTJFmzLkdsgb5eCyfL739P5rZC
RZY+BRI679c/3UB9LUkSH9IpfEFvg9FuMcg1BT0LMpQ9n3mzn80pq500Izs1AdHy3/95sc2UUKMP
RXKgSj8f23Gk6bMz01u/lv4Z0d2nj3L4uikqmRifn8xpns16a7l2cihi8vGeNYy5hnEM7tV7XC5p
J/nvE/m2Vgm9SBicnvvm4Oh4qEIWy2DUbHzZmZsGrJinTXO0tRPr+evHfTY6BsawkDngQn4ykb4L
EHXEox69dpim28SlvX3t6zaUpcpqgp9fP+2t0PrPNvm2TFCIU+UmijK5Yr1/b9w5YKUqKzxkYPLp
uQpRWFzaeDP+npza2Rp+Q4/zqNtYn+BGdgdgdjo0gTHdFq1rrxvTmtFjhiVNJXR+/XDKMSZAwjZn
NVg2bixBph6qFPgD+j23vuWANb/BK4l/B701y33Ta3RPB02rpYdEE3P3WA74UzYiklc0wA1r3THL
6zlo+sKjBTa8rLKZxiwzgGURV7z1xdypBWdw0ILa33AXmMH5N+V+IMU9r/gw9Y0FHeJAOtGECx3D
EsDThB4g2WWOB1uDFHwlq78p3EcaazSDxq3R1WcBYIwMcJZotLjqo3Gp92l14Aw1127kutt6onMV
kB9t4J7ZV/ZLPPfZNR1wzgucVm3nqg68rlNqT8LuIJHGTSiuBvhWL4GtpVwSNKdeGuJQcZz57j/b
cYgZECugwSdaPzn3VBHMNnx2dtgKqT8YeOVVbfRqphwFACr6/RgpRu6M9Zn78qd7OxciRNwSQYF7
Kt7sEuQryG20fWw1DUajNo59bgjPuRuzm8E3ukPUmux/2GpuUteOV0hXnc3X6/nT0f/zG5Zd8Z9t
KAwpo7e4X6Kf+Iugz77WU6DntJKOHljZejtnU7zDivhMnP7xtsy5hqR6SZjrBKun55rdTbSk4Vxz
rPTUvuzdqxHey7rOoxTC/kxmBEMRHeMtQG9A5qJ+WH097pOLwttnbC9tPYTJSiLtfj/uvi3iPuMi
uq9cu9q4mO7gVexAlAXQ3GyE0aa7nI7yw9dP/eyMoXTH49iHSRWY758asOa1tpL4p6gal4lcwl5u
EtTbbmEujheoGb5+4GfDdJBRIpVdYtjTfHzbjPR8unF0TFJwDz00/M009upFQ/JJ5yBg6pGb95mX
+9mO7CB+Jp5CCoQM7f0oZ4HZWo3XxB71LCTFTrkXMsow5UbV9f84RUkWL+ofXTikut4/aszoo51w
CdknWVSBn7ZSB/7d6CIbDdFNfj2Zny7af57mnDytpMgd65WfH4mz8iPIbrJ5dBrru7TxtVcninLb
C0n/kFiJfPnD8ltZr4q0Yz/xxq5V3f7rH/Tx4yW5Sp2SOInaApfP96Nv8DoLYtzWjg6OS5g4++PR
KQVGVplhl2CI8INZvJWwbxumc3OxRMbvz0G+2kUx7BITIh9efts/G0dNNaA2xjI5ToVu72GslZcj
bYXI8fIford7b5gEIAFdPhotRaBkmpWH8hCYqxXQNkNg/fj1ZHxYdaiYDWIACk9KLsHO+x9UhlYv
Wh/TydbRH8LJ1HDwALe67eqx+fv1o5Z5fTd2HgUbzF6CKeRYb8bB/4x9mkq/goxlY1KUOTcp9Jnv
GqSpM2/3kwHxHO4kRBouabPl2/7nKbZNcrjrLfsg0RO1m7TEiXzt5Jj6eXWHpPHMOfhhbxISEQlC
RCIb7oFv/YP/PG7uCWf60bAP/YT+E/PF0IXm6dZVA4lJZN9xBKTY9PVEfjJEtiXdpfVtGelpMVuq
OoQzOyl4cJhrFDpH3pDX1YqA6Jys+TQbR2xI7pE7Hg9buheck48FSYjSIS2rQze6neahYhMbpBSh
7fFEAKhtEbQZAbEwYKFP7kKs7MBHkddhpyZg6y3MZ30sxf/7FHDhp5VpufN/kKoM/WChV43UobVi
cFA9COsshZPfN0l1Zl/+GHAwBYu0WymdmgjplPcrKo+Z7DkR6hDWmtgbKUAuOU/XCgHHlVlp4SpO
qC8OAR7UyHApi06TfWbf+LBl8RMoh3IAckumPHRy4TZjodygL9XiSPbaLK5RIgt/DaIAR8HlkkKJ
s/gD+LH69vU8f7K8kawgiaaTa9Hcn1yCdN7uFNODfxhw9UNeXpd/CmNQgMzBKF3Vk3MugfTJSMlh
LIUApCvWh+jOyZtG+lXkHCarU0TZfeD/cSfbHTzHnPsftl7gVOlHmo8u2taq7Mx43zLbJ5sUbR2W
iezX4G2fRjhWAJLIKl11yLHkUysAVOq7bPDKXc0DHF5g6S2YFAtTkNBDM6H2po7zT6CB5wQAWI3G
RjOaDg5G2H5HkGlsw5yq71jq8wtWjyUuSmONbUvlmt+zOaru0tEmNm/wtfqVYNcFdrBME69xShop
8IACUhoHb14GUD2FPdb0D+MWewe0sX9t3Bj23gD7GaPB0kgP2qwNh9CfUBYFtlVsU7cHyD/aQTkD
pJgy95sRoPBtlMQXihA+Trb4JWb3Q5h1q8YuyR8o0RUb2Yv0m962MP6N2UG5jpl2gytFCQdqlSRO
Iy9t6navA0rQHKuaCNv6yA/EuAqo5x+zOE1WHZKjfTxCbTCGHqhclAw3eDxpG6oJJM7jUt0kQadW
0MoBhedmdsTMNn9Cl2XuokKznjFvl1uwsgCS+ta8qjGVx0e2NNAc5JCMt0WFxfvXq/0kmbdsdksn
M2l+xAdcw08ilbEmVDLwbqT2mRevfiSwP8ZWxutMWMB9OQcHlP75AX+7fo2xo3vmK//kYyPgJIfC
lkZ09iaw+ucsAUbiTKiF1YKJG+FHaM2KaL+5BWiWPOhxOpwRDX+2s6GlJ2uko/VEoXByVmbKb7tR
WOrAyRHtU9/gK6Pn4Du9xvWOtGJ409Eju61imjzg+VprI5rPyQc++eAVxQdKbi5dPfK0hdyYwMWq
UrcPlW1cmEB3tq6qm20ydd067qZujVmWWPtZc+Yq89nglzCMXnnapsmcngw+gRGsaMPKjmaUE4sO
0qB3h4U7ClCKoXTTLYx541n4Wg9IpipWFj3K268X3MeT3KXSSLsj2XniwdPmbU0bMIYmq7anOpMf
WjZwHJdm9TDAqzhTV/r0UUuN0yHsd1CJvD/FMNeuiryugyN6bctzjBgRYNg9aVkw3n89qI/LmEFR
Olw6cOmWP5V2Edj5cyh0Zz+hwrqyxyFFtkqfoVFmeIy2c3jmgF5e1Pstm+e5HFJUzOjSOFVMTDGN
jQmWPUdzxL4EaH+wIs0srjFM97cxShQvZ5GfCUA+bhVkO1GWLN/P0vZ1EhSEDjfEBpHCoWmAo4ox
DXdp2NBRQ97wBlnntCFswomgNl5sNxB3X0/x8rJOhswGRXKSs5mc76nUUms6HJJ0RJ7FlEA/yPyc
/MeIQfl/HyURprW0phADsEe8XzS4VqF7kSnqd5w2YxCk6zKy1DYahXnZFBIWszna96UvyLfY9rk4
9+PWgE6NS/hyJyblcNpnSHZyxMIkCg+ygkXwJ09qYwC1IpEWRX4M+Nqa0zTY2XFs/QV7VqnN17P8
2fNJOhhUG1lXfKLvR5/lde6EQZUdcHyOdjR3cx9s9DGuoLADGsLFt6G2RCd/E10C9xFnJv+TL5ZW
NC4VNM3YBIAnG1SWvjUUjtGxnytgY2FLWtaUcbUTIkx+//ehmrbFKMkJU8A7SeNnCgAUSvP4UOty
KreILhJ3p1LHfCT8LZu9sAZ9uE6jeibPCqT9v++D0kLJRdzHfCPRfD/TIp20Cn+h4FDlg+ER94Ay
JRS8ZpbtM/sgG+symNOvB7Ua5TKqz0B3TybWzSk7uxIXNmOWldfnY+sRZuwL0a07p7gwZYO7AJWS
3CeoU6MEdlncZ3YHbA7OqOnyzU9bHXZE4b5Ahn3RC6p6gOkxZhj667Fs14Egm9Ho8iEIHi0jeS5w
LY5kuLeoxPTKXrxPimdQhzgSoWfwu7+lW1SrWiv0Q5zpdzTuXUdFv2mbV2dsDqIxbhuRH8oyu4TS
j7K63oSD81vW+g9pYbAMpWLaDnlHGFjP3y0dc026+uUmS5OLkgwywPL4V6cX0Db0+h6UySZo5K2B
s2CWpX81NCwezT4m6AIcwYGnX4aJe0yn/Na0MFYojfYK96T1qOYjqaNLgG8bYuMjdmSXbtE8z60N
TF3CrocsWjnZSqPm6EmY015uViCpF2yiPZeYc0qaGaY0udN0fNpn09jkIxfJrPg+z8UtNLMfDY6m
bVEcejlvBAZHbYwhn3wOnXSPtKMChwUfyreegnG8wivxNvK7G4hOq6QKN1RQ8HlujUe7aXDa8odr
Be23r+MHSAYvAsPIxOzXrZvt0xGWuWPrrRfF1gbN7AGY5TpeLKpkaD1xL0BxUgiNVMi8idKyWC02
GC5mBoPQr5FNYVQ09uUeZ4Y71G1Lv4p91+uFXNV8Lts8d53rULfXqYgwUdCmnZOHWHRZLhLFPMEH
oaL7dpq3KVKhXWEHPj9meGzG8LnT5IUeRonXGRMGKr1C7ZVXkhjbGm6Suv1hONEzzMqblDAN/7Hr
vJh97Iw1POASRYhuRNfkBzaEKqiXqnBfdGJPL/KmSVIyEou3oSqDo5ljXKPnqtmWfoPXspkurQgI
xUyoz5zTf+ewRxzP528n5rOuKWywMFZ06nKVSP3v3FNaNIcX34FRh91S4eq3Mw3EAKXWSvVHp3aP
it+OepwiBGmwFWXQkjnD1T2ZFJSaeaumGkfo4I4MdrSOYDLjSwQXjw7VBK72PO2yBg8/4uFrkWBo
nrd8pViAYb+g6ic5NNthBNiGedvdYFXBtsiHbutO2e/BHUyeYkU0t+rLAoNoCpWeKxc2aEJM13WT
3BhY9c21SqEgzD8DO0u9NsYGVCb9jFMflo1iRL46YZDgt9gmpX6beTPlPxKWG7sWYIA5nMDAOofR
RTQ9lPUtskF3A6C74n9ptfWc48WWt7xRyLcrveuqSyGXxDmuoGuk5njTkVW5Nma8vumaMNdoYdbB
BAF/0vV5L0v0noVlcbVE6umV05LEkiLdRqYGUIFEsTfVdcupO/3SC6yqOpRanu0MN0YWPRcWljxO
e5RGtpaOAYvd5F9g1hWn82MkaLpoAb5S7XuUHKPbKYWpVlYcqzkd8oZFFWMI/HYzjk7yBzfVB4nG
ej1ibr+Ku+C7hUM6mLNDzC+2qvFvCsXbUeXa9IEBWLn4XZompBI50GppQEQrxW+8z9pDmJfmhtJn
uA5F6niuiu6tFPuaaoBHn5T6TRf75d4edFTogPyvUVhhpj1l264wbrMiPhCi/K1w9lAuaQ/DyF5R
ZK3pa76di+4ySIwLP1DchyNprXRNA1099xcTjctaFW0KkeZcXVvNm5Jo5WfxZTEVV3MWYC1SAVou
enEdqRQfxsq2vL51XG/QmbmcKh978O+8xEcCO8GnRqK+5VLmN+LeHWP94OTBqkehHjjFEVVuRe+z
pnkmJ0EI4mdd1o1aIc+mFcbSqcjFcNdzzg4rtTFLTQrnSsly3/t03waYDTQUHXyccQ132AIGuaBw
+jvF3xj68UFUPXDb2nptsd7mPN7Byu5WdoIDjut04QF3x2jRvv9q/JhDw98B3zo0TgwKFZO+og3i
WwRkq9j1r/KJpkl/3JQAVZ28+hWbzr6Z+xv6K7HhK7uflsKDy56Jp/0eamF878b999qfqyPNh+Eq
6RXEbK25hy8a7BIH4oWw2IgsO2eqQ6zBtNvUj9APz5gV6A4yTja1dvYv5jH4aVflMY+D5pjb1lNO
J+N6isiqza6fA/OMIS7lTQ1PKjT3VilvlipIXGGxE7hPQK+BJIK+ce3DyOJA5RP9FD3ZGNeobsII
5XtdfHfEtOc42NfKvBG19SQ17cZqp2s+ymd8gl9627gvQJYhNrYv66i+Cub8rsUkxrMlZt0Sfmhp
3uhN/9RByW61hlJiCUBbqfDSLUc4wzN9QwXcVNMcdi4XE9jcBZg1CLnb0c7voqyBbWu/hkBM1/gC
7k0raTwCyLuxccdt1w87LLwvlNNepGHtIJW3IFfUxq950h87y7yGmVd5+pSPUNzVMx3T95BN6nVv
LJZInT2gi2zpfi0tNoeRbh63NiDK02ICEh+furSNwmeZDwLVbjquRD+FXpHYhYcHarxywxIIX+F2
q1mJ4BrtfGbi5kBcSY7J7DFgA1yRcpPaWYkfbJNq7LdZnoUvZkb2TcYOjnt40naErlvAnIany5ke
LmXcG3aINUJP9289wLJxcuFsrZhNMe9BLo6m85rmNT50yDc8TNa3uiyb9Yx7QDzg1SvJe1ykFe7Y
NmTK3NNb2OIgrycAwE63slrnxgDxsVVZ+YjqDb9eYd2bRfOIwTRWpmkNO9hlsUB/eors8ZvZlLcw
JjGaSLRvMQJqrxZkzHyBNQmpDIlJK7ZbI9RCKNQ5vrYOhl3Kao2rOuUfqyC8aHXtUpT6U+/jWBea
xmUxdHItUnKThKpXtUoOiW1dV5W8Mcz4GbOjK1w/L5CEfWuC9jrQcU4KcLcpyxvOMczgDfO+C0DL
h6rfNJb1Sy3u4zVGjVmAzTwwSy/tre6i6fJvVh5szXCIvZ42mF06FVtbK3dQPKt1nTaPKvNfiW4A
r+vyZyWKOxnXl7YTP3Vaet0P5TdnKl6Ubx6i2vhTl/4xidI/OJlsEq1pvDRQe5VluxL3PQL9qySX
pJvcDn+Cun5hP/ojFrWecKdHTCailWN0PfRMLOixx1nNhvGIXfkuDxeH3DYj8vT5QxAvQjbv4Udg
Vb+mxetcItdOwhhz6/FPh6Z6ZRrxuBUzPhOGjcMuG0riOHfm6F74Bm5W1JQ3yRDq16bCSty3upfQ
6VgEepht6Lm4CjqcXaopfDb8zMDu0tpWYSnZfBS5zF5xGOE1XFIznAiW+4GTLB1zGGDY+NAAn20m
s2ORR3N70HP5k4LFa1UNd22OO6bApXydR8ZDT+5yvSxYzxn5ahu6suB5sw4Mja08b/p10yv5VBV4
shFSvvhdEniGKC+B8NxykbsjL35dafWyadg/dJvkKjlvfR+kw6GcgamXWUwCkZa3TEygAbCwiyb7
QJbhQA3mzq4GscZPPvAGDOD0GSy9O7B0AdGuWo3MJx4hw4atKMeco1Arqfm/exUwST5tEVOePOqp
daOy8MBGvq2M5roBSoyA1/bcYXFDYAu4Cm3jtYJ8ty+jrvIycxLbchLOWi4WqaltHOYEbtAQYJMh
JO6qJoS+9dAEW94EVudV+ighp3li6gfM+Bqkba0YvN6iBpYI7ZqOefzgnac2kN/J6c0egqadXZko
0tg4W782DpWYnvyxr69FEOCPXs/EBW5xVYX8oRZveaKie9JgwoNowh6qtXeSSMdr6+KpMGS48nv4
4bbivsFB1n9TRq+tFNj3XYuEV7RswMIq1E6LrG/UlrGk7ZVxZdoQINA3o5cpMkjeLopRv/FalCxQ
R12C9LB77stu2hRpnOFoMTzksFSIs+ZgNRH8oDv4q3Lttp5wtwn6ItyFot0n4wKrtxCdUjDZD2P6
oNL+T9VZeIE2Dl7i4J88K1NXoM1H3FnyQ92mSCIXczWti/O1z4oWVnQbdACSU0kVVlctAGI9Nw6N
pmxeN1eBIsIoJUpMWAOa1YAXRki5aabYhqLYcjEbBwevQ9fxn9JKGTcUYa0VJK7gOI1OsAebBZcV
WMoPUQ66ealx+riroojDXTDS4tfZMGXjwPwzJ/ZrRIMVZkx+vmv9RFy7Vq09YXxkrueh02+NaBie
c6sedmmcYFSCdciGPizWcWvaO6HwfOniqb/w3QwNlZkZxtU44NcAIsHpgaxxvfhWu7LbJHaPt5nT
gfsO2254CVsMW1dx1WHyN2oCuHOEmyCeYFgYlH1/26tGFN9GNRKQ48/W3xi92XyDHBeAfw3+SP6O
VZK280OW29E3pfXhd0ljDAafRvJDgGZ6CMCw9V7KxXuV+hXexWUS70Suhv3iXbMtND+6ibqweBwj
me+mNpl2RTmbTHig7uoowAApn7DexivjaDm4eonMUGAwpbG2aizFQndoNonV3ksQI8Tx+IX2ZkBd
lP6SvwKU0DUmk/29kQfkDVMuxPtyrJpvE3zfTZ3X7oUejTYVF6GNV4bjyFUUEyj2rfssdSAB5BzH
Y6kX5oao1sUDTbrUaAC7ysYvtyJUNcY4Mz5qZtjWe7PScSHUA9ubKALspwz7uiYTGdUtJ+CsDyRd
nwqLkrYzaJ6YOnqr2DM124B3M7k/LW6wB3vCmMjJ64D7KGS+mU5MbyALtOcirBD7IrNtQkdyz5vF
3dzQJpVilUlbc1ttUbD0fPdCrRtLwxG4c52dXlrRji1cPGL02Gw7IumbpscsKQ8EBNMx7w+pierP
YrM7GpVZrusitdfc14qncDbxu6zVdAvRpbjFVIQfMysyEGZji4NGFu/Gxr1xpaq+vegiR9A/pUeX
3RhYB3fAvYehqpvZqB38MHUM70YcvdczvpC1R7jMfSfuqpc5Cq0tyt74KnL6FAt6a2g5P9jI2Sj8
TeGM4SYRfbJqROmsgeXkhFdx3h3HnOAlJyfz4vqIK6WdARmMhbZFltA8Dvgt/Ijaao6WGtyI13WX
bZPBmC66ykRZ5MdHmh3WctQMr41mAqbKv2U7W7uZtZ61+XLWpu9xmx0GfNnp5MIZNxx+OWb1UCTq
qcQ/uazTa578pIb5byW722YysKD2nUdtRn2oORcYPTjbWOMm0mT9kxabD7DcBGjs4Y42tcfccduV
aIIHa1BYvmm3XCxwUuZDj/LwYNYadrJ8UAgm87+qZ/+NxFb68R+wWfeFpj/OcXw06vImUNGVaLrf
9VTgSFfdTNht2joBX9xyx2qbIkeMXIpNnxYP5gzsIgW+rZk34KG3CvKMF2TuxqdIuE4E3YGEoqve
TnBY8tf60KfrrDQuuct864P8JcUNoUrweB+0bxGflt6iuez46z28uNiCWK0atmAmqPlxtvZ2PO1M
mDirasZaA5XigzablVcXxgEu6HFS2b1qCwz8uOH343jocBmwarMllIn2kaj+2JjhRNA8PCqvO9zE
0XvM8mft5NfT7K7xw3Fo3s4x/htGvOqhdBFnhu6EP5Jh+j+CYegxHivqEUMa/CDNzn10E/0Kociz
jbnVSg7jE5JC+vXcAUFWMh/mBkGFyPZV1PwpgsXCx7ysqVct6HPSNQOs3cm+p3Px0aYE64uONEoA
7l3aV7o5XNoB5mJN89PoqSd3EaE/Vi2hF9jqjzMPF6IY1pHBZULWpCYKSys9PzFwvC+2kDMfaC94
dTNx6LrxCgHNNpktOMYxFhV9iO7PYIy583+knVlT5Eiarv9KW9+rj/bl2PRcSArFAsEOCXkjI0lS
+77r159HWXWmQGDE1Ix19UVaAB4ud7l/y7ukJk8GQxC4Hy960RZnGP6VXqXmd4A4J1xIu3pf4gVn
16SQDsT6ZFfU5vcIhymeMTp+zeyOXUVyK3i9RlWqLK6K0YpsY2plZyiEI9oxSMDF5iasjEOtqAd8
bnfcwd8ymeoH/QvsgwM3qWVH78gtVLjpB9lPMSOsKEb6Gb5pltFvkj7bZTNdeeze2yw9Km11kAOo
npkg2qMvnZW8GQTrA6BdsgJM+B5p6m9ycfBMJfpWD+JdUIdPxtQQL+BcNiANE04ED3gJbHNURuy6
LDBsC/PFHZrWLZ5jhtKS0pHQtlF+Low6+IW0IOtMNlanXc9EBV1RbToukCarNq2KRG0WRviSzgqH
jtw/Uvu6rBMJy6LZDSNy/EI3XkwtufWt5s4Q9F3RmBt9kL7JRvdTHMVDh/cFPN6LWYI4VQV4jKRe
n3NShrQG+b7DrRYPrzF6zHYcCmcGukxu0ku51+gqlWVxpjijfA+C6UoI5jMxVs+LSN70XXqliP6x
KcV7gaMkTqXr0R+daTCPWlg8V2K8NTPMh1ptkjiyaDPqaqa4oCaxkjOzb0u1ZLLqnWRYePxgftVZ
5UudmJ4SyZeTb/yQ/HpTRxgeWNJ8NInwt6nGK1WmFo6YvXVZZqDkTKis/pjN2AXXVxN8UHs0+ooC
TnLe1rzsWV0jUzU/UnM7tqXQcbhX/QXu6NelNeSbvu5DlPOHnyrqiUhkqVdyhLqFaaCP1wwkZpRw
D7FBkF5MP+h5P5ZRii9fh8gVnmaNE+SABDVOiosqD9IdQmKXeGp/My3hmbB1M2bCN8xjv+FJ4nUW
9n56RMAOUcHJK/Moy5hYV5L2akGmoLCu5q6e1t+RYN4PShw4KNBaZyF70aHWR5eWq9dJBIPjUOl0
QlIpZwc3oluiAOl0ieIVAT3VXq9uRPyv55TDVkFDC/CiKYi/EgrGttYa53Jd/sIYwgv65l5E7qy0
+q1mgbUXQ/L69lloOSfD4iqNmtqm7y8slbsNdf9LPHEnHEqjcyAeteN3hiPmvtcjLpiqQJ8zhRxp
mg8IeV/Kub/Tff/FLyEnF9N8FZnRsZeEg1b5nokQmof2s5uBJSI4fbawkLFyIu/EsoW5dHSg9+00
k4eP35I2O0PviiO5wELZPMsrobVjtbwEm0G4Bcg/jT1ao7xhqiuX8k5EdKZGxRvxa35YOZN90pCh
aDfwU2/Ay9hNQN1GFYDyavsMA/NexiNVafFv0H5qYVPYFWosPVZ6XZu7I1Xurr5og+4qzjBfwWQZ
KtlrKBZuJuFKNkiBhxf8LsfHClNHv8H51/ouaNEGmOFLqA34KMraoZNDXAln7Uakb9GkMClpWOza
Qb8s2kyjSqzfFZpCaujP59IUH3Hh3Bp859poONS16BERLJJxkY4Icjm/gARtGyU5y8j9YpIRaOFn
kVp2tt4NGOjM6F+g9uBYanYUCpyAVDSroV3YUjUQi5Vdg1UHdag0hMFbIiG270fzHBIN5lI4pSdz
chm2+Hf7nBKxKn/zlcWEluikNGLCtup2MOKjNPkPlNw9stUfQVwf6jpcbNvTV7WJLhKSKe5plyrM
xhKk86gTORbnRfsN+RtFowDtPyB04hiBSnsKG8Ns/NHL1JyEUiDWwKUtVRD4VC7VyL8Ujfrc0vKj
PurSDZB6XJxbt2m+DXN1ruImL/W4W2i3Yi3ciwlY3WA6THKyUcmX8K6iLFgmm74wvuVVRYUnjS8b
/KhNg16ApbhW0u9iYj+r6jYzpjewiA/t0D12OnVJcbgpfRUDcsMe+2oPogI9OlF9VH8byWOZVAf3
PoeWqFd3zSTeREaFaDMWLOKSA/aCN8vTzqrTfR6PN9y2N346PWmWv6eK6PUjCX8UY5iGXUuo7zJM
aprFq6mW7TEhI+zTE4i2313qdbcTNiaEYvCLAG1WvVWjMQIJjKi/Tzql2mKIW3rtPBm2rFIJ6ayw
vl+4vx4oldDNupiUS1xKaH6Pnrlo/Yw1+mCZKaiOlZiD7dOQ/6P5+39exv8bvHJPc42gkfaf/8G/
X4oSE7KAVvX7f/7nZfma37b162t7fC7/Y/nV//rR1U8eo5e6aIpf7fqn3v0Sf//P8d3n9vndPzY4
ErTTdfdaTzevDQY0vwfgmy4/+d/98B+vv//K3VS+/vufL0WXt8tfC6Ii/+efH+1//vufsvymC7/8
+T8/u3jO+LW78PUf9nP4nD036196fW7af/9TMOR/wQRQVREEwoIvXlQyhtffH5niv0CRq9jBwPLl
Axn0QF7Ubcioxr9kA1o1/SDoXcB9WPGmQDSWj8R/ATwXURWhIAYpXpX++f9n/26d/lq3f2Dwh+Za
3jb//udv2OlfWwuEpgp9bCH6qjoYGGih79v2BQQ9hNTYEFGfixtzMPVvljy155lfYyFXJzgy01WL
qsHRKvywOFtmp9ar+sqslPS61WPrmA9NfIBNummVHovDBrMp35HEOHwYAos8IBoLDyPMcOdL2RMl
IfE5UcPsfpx5sXFfqVpX0/PwzIqLeXEuhGnr49VMioi9YDbnJ3AKPO83yIHfE0aWBdqhudAPAY29
nzA6QmBToeR74lhZZ5CPfZzKqsWFM8HfQjqJvv5t67N6wio4VDSlF3qlaK6ecMxRXiRFgyVbQ2pQ
ljAERL9RcV8rAlxZZ8sb8+xJQbSYhJHIHurxs9kk44U+G9tKMl05bz1tkcZW8nt5oiARq0+oAG3G
Lr2TR2znMkkZNpXY9g+iJd3BXroz5cYzarl05MWRGCrcIeuUA6HvD382BreJiwOmsRwKUyrZWplr
i+2cekYph1KPbDYPlPGzV9GfF6MljI0luTRtpaUNKtTIG/eqfk9Sdt5n+jZcnM2NSTxPNS4LKTS3
2ZCe47mO8GjnoPM7wX/k55KsT25Fq0zvhCxs8aKTrBv8JIbLMWuuKVfhdEgj1i7bGT0TLC2wD53M
53Bu+w2838hWTGRTxJC2c9RG1TmmWgMCGhFnea2Nlzoh5cbgFTj0Y30ERlEearmablTKJdgUqtVz
oWnxd5l7xfUx6HTigM4MZW9FPmbCEG3qScMarKXjJqGN7eRBEmEWJ5jn4oxgAyouwwYgU7vnLkow
L5Ist52QI8Q0TkKYG0/YAqu07BTA0XyPX1oA1BI1Ct52pAeBcK05evhomRbRPJ3wKDHvFbIazwxL
+rDNPXRZ4SzAmdZrSBRczYjUQ59iWmP3kvoqdaPIhTuJXt6ICNY2CDXm46BdBrpyFAayQAqRvTsl
wbGZ24YXVOs8TRtLKqJl4JiTf040mFA0A+q9N8wiPNem5ls+Vk/YsV7HrfFz0pQKenz6EGLZHnLJ
ej68V3sYTH9nttU1tMgLjj88nWeKgw49xOoC0Z7bpht/VAklfbkq2POC2jtzR+eaQ49oAxRH5FPF
0oKUnlMyAJuir3IJ+PNJCQMV81WZsGay8FbQBzO5Gs1O2xfUTkn12+EladPaC+mF3o7GrBx8CtlT
UrkDchwH3FrkWxLh6TYaQwxBxSkujkBpJtxDTPGcIKR5lIdEdOY0EwERdC/FABKIaqO0R/3iCfGD
W7GSdjoeyGZTTR7F2+IOA1U3pmlsszWOUYqDKV3171DoYm8KWxLPWnnQ5ay3S9U/B39HTaNrzwA1
tY6UhaBp9HF2GwiidDI1aYthp2oPRj7v1ThuLhvopG6psotJx1OE+uXKKcE7HbLKVHdUSJNtP1np
gQar4FgKek+ZVV/KNG6PvpQ+JUGKrWQAy7bzg+wmxQTJU6G14k6hTG6sSMm2yyuCubaMbv0+EeDI
ZvvO0lsXDfCWGowRbGMkDyg/6ES80oS+a5Q/jHqeO0jqJU9hWDdgcGb5nO60dJH4QmTnSj1t8bXb
49mCUFEYgZIqq33iJz+mQgZ6IFAMK6WSV7M3n8TQ2oZwbusm7p2kix+xXA7c5WhyTTMAOz6a6t5A
A4KX1Lw1DTNx5RjEvVAa/s1ch8LOyIZ6Y0nNj8ivQ8oxvKyAL4ytkKWOauGAaOgdkKteuoxbsXlK
QzhEjS++cBj255qfjheonKfubIkUgmr0+4Qq87dqXpV73HdP8e0/vNPcPjCoAGWqi4rhcu2/pTdp
VR1NmdimXiBeojfv4O1plx2TpZCmZhxDQ5bs30Qlf177b6/5D0NSPYFqRPgIMA9M72pIqx7ReFNJ
FRVQRlDYf0W5vG/mX3MtgDsY7TizTlDvV9js5eQCiKhDceI/i1NsBUeMwEspykyWV0Y1HTVUS4Eb
wH7dV9l0LJQrvK6OI535gF3w9WQ/3PDgaRdMNlQfUJ/i75DnDQYfseVsAimfeqpIwga5Z26x+d4A
4f1b6M7fUzR1oMM8WPjwH272fEa/SRWCzCsUlZqDhcAZSoenAOa/o/t3AYSBFQpIYWhq8IbRzXu/
X2iy0XXTytITosILZ9AG2X2HnvwcRNsy8yrrrtMmT8jTfU8zJDbTM1EqoIn4tizOODJj6Nhq38Ba
naCg/gZZrr4YFD1iG4Sels21imwEa5wHIcpLTyvEwyzTnwWfuEuwxLXlonqVg9nJ6um+rfBSGXWn
7UwHi04bmRzikvOwqV0YspDicaodyptJn/eVqLZ22RhOGozXak5hqIrFbR+r26rZ4vJ9YqesqHHL
CpJSaQacENEgrxJX70XaY6HTNVqJLGV81fd9QG9S3nRK5uDbYQvpddXwcs6k8VxW+V6OJocL9sS3
+Lhf+RK6RJAvwhzhK71f37jrK956vfQIq2jvBoy3l9WHZvr59XvxHmT/52TfjKO+HydoMB1sh2Wy
1ePQpk6TnuklrafqKqVP//fH4tmC3EVdBwT46u0n8PdhorE1Gi28mGvZQ5PaMaPwtZUS+kOnYOY4
EvHl13sRmRZi7IXtDSHj/eTGMWnBrGWlN83JBEwpFYJjgIgxcNblvSgu+rY2d21NHKvqMDslmuRb
YaAuaGTmcQ6xB0YhzBWKe6sr47MgbrqzJAHVRuf2R9ZhsFt0onkZ5jEuuOBJHd9c7IJNKAstOhTa
ONN/GPX0JqEne5/T1JiR4O1HWkJzNN2PelW6WND150JLRKyaDcVDq48vTHNCl7+kfhVB8T1wUIMt
xMnBExOz34EN6F2AHJUrcZreN6mK0Eal6k7KhVdOnKBGT6WUFvTMuoppcq02BNp2UllHKykAv8WN
nHNld/IWPirvXlm7olreDuV0NRaiN7TtXlWa70aB/3aTDddG1F5Xan+e8RsoZSK8k3wbNNlD6Ezc
FXOzEWThset9D9N54qR4AwVuHyraPSpOV5NMz7WrL9lmNz6e5UGOedJQFMdgIOyYWXY96W6wuASm
rD3nEtU6vZV3iabRhcvOKLtdRK2Bp3dwIeCQHuIv4DTlgFt2r56V/fjDEOTHOtZbr6tDWg1qjwkc
goqwzsXSaXI6arNChCLUMkbSYSGeD3140yoxB0o8pLjE560NWvbRKOLSQ076yZxyZD1meqAWYIJI
Qbyym6zXqg0whu9/DHPug7ws3L5qD8Ycn6eddGhVuj8w3pPNhMUxfDbhsQc94Ko6Eh/arN7NAD/j
NN/K9INbwFFWqk1UsmLDLlMspaqxyemlmheQ8w5+M1JO1jEs7+FuOEk2KQ5uwAJbqzoHSHlWDmTF
RKqPbSj8rFNd3kxz9ShNmlu2yYFUfUsvG8gAdQXHEKF7GdFtL+J/ncqLW8NTlcqeAl+RI+hg1cqt
3IGkpE+QhPUZQrakdcrQ4MIsXGmWclM3AvgZ+bohpMckE+etaTgv4gGs9Tje5tN8pvfzRRJY9zJd
gDCpdxhD3iGgCGixze2hLojrhH0tVRskDTdtDm6EZhKdaAqTeSE5GLC8dLVoZ3r6Y6zQkRoT4GI4
YfdFslMwmnCrkcSyaq6KUP1VlMojT/vSVDJ3LJR92hW7Xp4v5JSTOBjErRVKGQQh+ckfJBcZ/toe
cemas/I6kbSa70PaEqk/4ZDR5zKonw37utZ3UxQmtlp155HV7GKKak4gRKDcosTthfwBlM/OirqD
AFkAv7Nbi4wQu9fvsIjHTY+mJd0o/xBMuF9HpgVVadyhHyZtp4YWYarDMZz8nYyEl4eK+w4X3Uej
To5G36f2qJo3ujVtJjU/5CNUyk68KyvBlYtyGxIJuqIcuWKeXsUGUAakrAObTvxrFfVnYE83mSYf
4HXI7BFJ9tKSx1oPEaVVALWgvvAvq2L9um8KWmDDHFDQ0PZ621zCMh1xSgYXKwkpNugzWgn4DYM3
7uOHXBvvDUsqbL3NbuCpbFVff8kRNeC85A0UkqThTADv1EIkd2LA/U8R4NGHOkDXqOulX32rt3aG
0409iWa4jyqc2rOps0t5Ls6mWnwg34phxCqGXdVScmgjszwW3Zhs6NzfUTgRnFiTz+UxP2s06wk6
WOZFOvhmerbneib/DClP0qQSDFsJ2gPOYK8tEAinGtA5N016sSPQwwBFl6NQkbPzPbVdESE6WYdB
ulWr6VfaVmcoRZ/ruXKsKuOu67t7GFGDrUld5cicDu4I+deJx8CdG/wbyhK51FTxwEkBM8n0cyup
L/hLe7E37utBPSsG9VaWZifEzP2ocShcYswHAH2ycgRNhmfa77dB2HADjRwOqRQBMk9D4Uef19+r
CJXRpOipT4/6wzCZJg4q2nQzWOWxmlSPnnF/Ilj97PZHVQwaFmHkR0l7gAkildSw8qQRTe0qdP0o
csGMXY7wO/BH3n4dAKwkQ/6INt6ORx31bZYza4bldyrjdbSygvoqoTCRBY/R+KT1LfLw8SUp5zGt
aQmfEpf+bGyuIziZFmU+xClXYZ0V6wOopazCjYu0vi/PqDF5yVIhKHzqkYV1XrNza3ozlVQGu7J9
+nrySyT1PhhhWNA44iKW8THdolspqZkINaPQQEqoyILcfD3ASl59ebpIoGIGgIaPhcfamnUaCIKR
9prUesJuckhVndStVBstFKKTwdavgJbY+YVso8XsCYd8E24AEX1vpRPF1OVBvp8oX8Mi5MIWSlXR
9nm/yEMZzSW+3a2XG3vFfyr8Yzpefz3VT9IfGh9LeRpDE2rV6wq1OU5zILcx1alb7JeYKK7bihtt
Qre3R8e0URk7l93y2O1OOTJJH9+Zd0OvrXsKIZ7UNGPo+dI/QmHizNy03xJnebbw/L35V+tklxSG
TryrH/fP+3FXwaw8YaEA3bbzevmmr880bOtOPNTPFu7NQ13rr2tFqlRzkHTeCEbK7Z5zFyS2MzrJ
XX8Qrrv9uC238YkjQf5sWovTNYI9iwCVsTzuN4n5nPhGSMeg88K94YZ7yZPOc8/ykPzcATOujsm9
5ai3+FG58Vl6KO8BtIz3EZft5sTsl2253rZvv8hSLnnzRRJN7lWtWGZf4sDY4pEhgCqKGxUI/ay+
VpNxhgEJQOP0Uomk762INTlh52tpZi+9EXcU8MWLyYcYY7XXkcxOHMyfJ77jJysEkZPuDMUTA/m5
VVaIyxGQpjDovfm2dSWvuzDIjH+EXuIQIUqObLfbyJ1O5aKf7Ph3oy5L+ObJTLTAK6EXOk+QehAA
/TZqjjKLA3TANfzXr+f4sSpF4YD/yShKQOE3V9u8sAwh0ypyNKMFdlflXKWPY4kgoP8jzWqnVk9x
oT85SxgRZXz2Hu01su3V9OTIaFMLlGX20Hc2cPC7wemRqHKTs/p2lJyX6hHW0nQu20DRT+y6j7uf
sSnlawpXMMf2avfDRW8Svwoqry7FTaD9aMJTgn4ft8z7EVbbWsVwMuinZQQAoGZ00cTPuvL3zL7+
uHnonyEQjFO9jmHE+0fYGmB2ZbPoEEx/HOrJndLSFtPHr3fGx2dFa/PNIKvgoZ+auUkCoO9pb50p
YLKbID+xHNqnYyA/CACX/7MJ30/EjLVCIvLv6CdJN1IyV4STxMCwghQbW/uXThjvBNgiUymXFPFF
CxBwJ9qUw6AW1zkAJKk9ozL+ohjdsC1CRYVuqCA0kSwNDeBRcpYoLsXIDfYTXqg3D1VfPOtivvdF
dSSBBJzWgO1Vq9jN2ui1tESn7tvXwTefFau3u0aeOJdMEqjJ34pTX9tzZeD8Gs7PoeEf69HgKgQH
JxuXQmjKAOJ6sDWK+hgM8QE81a0UwliUrWfcILsNmjenepsf9xurRNCOHdbyDNc7Og7VRM+0iWO0
QfU71zzTKhyhOxFMfVKkez/MalujmTTUWiJyG3rBrhdc/EhIbLb9RnP0akMid0qq6ffSf7gf3kxs
dUwo6MTITS4xsVrT7UZRIJdNUETVba+MW1wFchKuMNomUytsKp2eS11djkGTAVdtvs1NChKkFW9n
EcRQmI1XaiMeY7mBDdIGt3kqP3z9tnwWp1DtRsmWMiZCnmvVmaGx2hzu2sKeFe9qFDRyQXNB6IV7
0/S9oVcPWR95il/dJUV6OYfCNjBMwFJh7OBWX7hJpUJJb4TbaYpORKqfXShsDwNsvE5dzlz20JsL
RZtMsZpzq6M3KEYHs2se4FrF2OH1tRNlCvxitChPRDefjan8FsRB3lQW192OzuybsYQa51n9WQVh
SMwhe1uLQDQVZ9Ax/4On/3a4pb77ZoqiKoig6P3O05P23jLq3VCG36g2HsvJ3BSFHsHHb25iAIJV
0LiCKd7nhoDXh1JDqRcSd2qSPZyabTclP7/+ah8ry2QIb2KI1cMfqiZXspYYAu0nOyuvxmlwDL3d
Zsmpm/WTowA8iiRi94wZLYnX+2fQSQm+pHPUe5O/wY2CMvqLIpUnnvTHeIHp/DXIWjLFT80MPzbY
+Yq1bbPHWPY3I1UAE7NbIQINFesnqtjS8rVXB4HMFYesEXgboFerO1tP8T/tdUZsXZQs8WMfFTf2
9CvDqXBYhB9BBjK5rRO5yZXmiLu/HzNg9fVm/NXRpxZtXhYdj9WAmNs+ZZN/4pF+tm5vB1itm9+P
aS6PDCCLvpNrh6I5msGp83SFX/sdM7ydhr7SoAGlH5VBkbAP99GN6iSb8JKao2RLZ9amIdwXRpeK
YGgb+6/3/4nlW/vyqJRiRijCvWeamYfT2dYvu285N5RYWhfFmB0bvb7Dj+ju62E/iSzeTVd+/zIg
EheZKLP1oHaw3AbnjijC1yN80l19tzE+2H3gn9ICVGEIW98Gu2bbninbbt9um92JkU5NZvn8zemm
Q9WQTcqPHmZzF8SVwXV+a1xU7uwEjn/Wf89ReTjx2p1attWxJeLYVakhQ6rbdi/t4ObtpY24Ozm1
ZR2+eLvXwqljhxAMQt+9NzgQt66kXXC0jktqlbjB7alX+bNLCZMLExAHtjikIO+fY4bPV0/XjVcZ
8nQVPg46SMxO25naPoc4/vWq/dZV+ji1v0ZbrVrSw/PrtKz3hEH/luXFTqirB3XsY6jfmUADoM+A
1KavSkP3JqkQCayQ3lxMMPD93GFQQIehfS6M+aHQdBSxUajJ0vFWiMTzQKjQn4kfqTgLditZkyfH
2VXV69dfz+HTowml+UVajtb3+uWliGbqUccUph5IkBFfN4bkxrV6QkHvs/2tUUsDKMApj6Hf+3Up
OxmByrxkmPS2U87UkxJYn8WvVK7wVCWhQRMQwOa7N2iSRohsyAp5zWZ0YUbkXrv7Xbg6N730+uSu
/uyWfDvc6vTBOtOXrZLhBmd0Zaexq62+l35kmxlSn0OH7PeN1esOKDj5b6kv/nHQvx17tcmVXE6V
Uu/Z5L3iLBywStrAArfD+mFsIQEKg4uIzYki5Kcr+Ob5rva67OtpUY1MWITsjkGtnQ53X2/FUyOs
DqQ4nIIyXVYwSYR7gSaRPvc/vx7is+LYu12yiiJlocMOMEClQb22zvVtfmV5uWlr5/p3c0traxcd
x28KCcZ3y8n2wsH3MeiwIf+CoXdPfJWPvXSwyG8e6CrqKdDwzk3UTzh/+/M4c9KXYLZJjTF3uy62
0XbwajZRb4PjMB+HywRpR/vUcfnpI6eoLC1FBuLK1Ws5KRmWND2PI8b1J1eeclCmX0/zs/NF+2uE
34iCNxdbFfu6MejLCMarNv7UpCO20ifO4ZXNzp8vxJtBVu++ooaIJ4YTEchot26m25JL9OMl2xel
9sZN6yTeqeVbmTh/HHN1AMCyqisLVv8f19oen3Fn3tHUs8dN9VSfLOt+Gt1pOqkdDWKSynWQnFuj
3CNqwnjXvddtMP0LscOwy6fkGnThCy7Eotc68jf1VBT06QoCLUNuDnFD/HneH6xNFZpR1TPRWYM3
HkPc7hZ1qv71643yabClvRln9WpqhT5i9DX3nmSFGaR28b5MJOo7MnAraCWIwjTtmRyVIDHHJ9Ap
7fbrL/BZ6IDfChXLpVb1odnT420POF+m/JGJr5kBDnoQRyQ0JOFSgXweS9qJAT8tKAAU5EpEUYAH
vDoBhuUUr3uVI/UQYZgHE9Dpr1JoQA5vPUiLR2Gbedp4SDiotvGJl+bT6b4ZfJX0jHOqltRcei9U
x3Ow+tBrLBCrspQkdgErE5+D7qTN9mexINqj5K7ArfHgXe2lLi/RvcutJdMbNlTyUDuxtY1I80y2
cSc5cdqvXL3/fEffDLfaUjI+leI0MVy16fGJsRtngdWXG+Eh6G2Ia9T208JTDftUa+nzaOTNyKul
1cBQp63ByEs1zX9Y2j4qMUHyRD3GO9Xy+fz8ezPaai3bSi3iTDZ7r6aHgUSZam6CjUEDDTXiJ6Wy
C4Rd3FPR7yf9Xy6wN6OuLg/yPiueNUYVD/3eOGPz2sq2vhDtcHMqxTz1PNdFCb3rjCCMGSve53eS
m7rhrbof6dB0V/X9qVvx0xPvr4kZq+skrcd50hsWL7fmTatmiLeiUOOLpwhnJ94GY3WFNBhvZMiG
/zEpdTPuaMzZ5mPglI7g/s/e9/969db4xxJV47hWDO6OQbHN8r6OYojde7+rbCOJTkzts9zyzdYw
lrjjza0/oE0YDgheeL752ODTZESub17FEixbqPXw4Jwxkf9HB9pfE1ydLUjdDYGRsGpliQB/8iRD
+dT00kHWhsqg/fVl8fH6N7E7AwGtcVvgAKutYnDZQvDEbIDWSZc6wIDqMO96m7ZEbbcOoPmTy/fh
LOOCoJ0lgywHA42t22pAYSpLa46N3KvN+bJp5KOFwBakH0zlh0CtfxQYlrtSU6FtWc7GIRR96wlt
8IXDA3VbADpH44/iKPzWE49ifZMsVxdOcxoNZ3hyGFq+X+wYPu7clhWo6a54pGRT2gnye+3URZ7Q
zvoG/fyHVs5coFq7DCNyJ1HCX6oxCU7VzOQSVgQgF+WujS5X8wa7tVMdu3WuBqNHBPYL/04jN4RJ
8/4LZgind75Kx84oLvNhfgjxtw8gxUUX8JkQbbdObI7lWnlbFljGI5hWUc5dfDd+3/tvdn/voz08
xwBjam2icoQOv4S47EarRANlO+jhJxZgfY4s46kK+uEwGXUV9sH7+Y3o0looHAACOuhb1MsOaG9C
9j+YtrSpt/Upb6sPe3813u9I7s38Gjm1kjlAtIYMVHEMoAXKzXRpXAdXuhdf+4529/UEleXAXT/Q
32ESBpWLLdDqNjWh0oqh2VfeKCGe2lr9SxK3Z+asjF4eBKgSpaF1jZBNsptF1ETHEU0BwGolaniI
aI2Lkhk8p9gdkclGK09ySgCdMwCmnQH83c7jWL9FJ6S5blKr2g7F4mch9edAP700yaOtaCXRbjSk
4A7hEWFfopJhN50yuCfm+WEhMfPAzh4tLhkTZTDz7xeyCehp+AN2dn2l7c0oNp2wIFqBHuVMDSB+
vRzdPJd3uFx30A1mAx1V61sV4zgSpuU9lmcHAg/RAf0Bi09EQLaslXvmiSKs1CLVG7DXM1G9j2X9
JkXsdgwnwpKgfhBxKWv0/AzbEMii816T59aNCvnUFD9c5AAQ3k1xFZKNSiUWc5hZnrUzt4Alt0hy
HSRHcer/xp13crTVxgkHmBG1wWjxngWsDvSAHTqGDJeiYLf1pxMruI4c1rNbBWKCXohCoeWCl4Fr
9JOLDCNE+fHrXXJyUqvXXUBvKhzFlETsPN8r58ie2/lOOiD8syXyOjGjj/fO+wVbR16VPKdznkhY
y7txsxvdarYbMoRt4ijfkWIaAOW73W14UK6+nqa6fudX466CsEwaSNMSLdsGNaJ4XbJr8+F/OcTy
Or45x6AV5q3oC6aH8NXGiAanmF6/nsTHo3I1i9XVIw/UCZq2WNaqp0woyU60QZnpcnZ8G5llDEtP
rNeJHbiOvBZ78hDRasvTrY2GJqGvDs4kJSduuFOjLJ+/eXIzVBu4pGO+BXTdzdt5fgr1b//LR7c6
KYYQ7lpSyhBvN/42OZtRdQKE4PQbxbECYqzA1eIfX4/54eJerdbquIgM+kmiT4nDGvWNlOveAkJH
/XiqZu/rkU49wNVBYbUpKu256nulHCPL45X6XWRcfz3Gyc23OijkYMzlskksKoyKN4FJttFZ2Vrm
xfIMzbPwMLQn3qgPVarVAWguRc83G0MXBHrEUW55sHV+V8Yh1DuSHWwA1L3AgC031d43wX2dyoE/
xHjvl24NmMIC0WqRYPc9sf+xMF9GXG9/TQrafbh8mydolyfOprVRYxDqqWo0JfQc6UL2C1TtT/bE
l4PhXcizms/q4EhbzKL1mPc4+JXuZzd9kXaC0zuK4aLFRCf81LlxakrL528WDhInpmY1e2UUDOS/
vVg7BV44tR3XIJVYQuJRiriMkbPet1fzLnPaAwJMNgyvw+kZfahP/N6LSLzB6adwCn77/ZT8IRuy
SOJ4X+5JjXtyvsj2gaPvBNf/2yH4slyQe4htFBGdj9WrRgI0xG2LqiXmrl4V2Knb74RX1V4qeLDf
Tu32z5/lX+OtMdMVhP2ik8s/YoDo7I8YYHmWClHA6fl9ejC+GW71KOcmSyUliHzP8pGywHgNot5c
X0tJha7HYJ44HD+fHdwCQ1+g6FCG3q+cNlg1DBV2SncYNo9LiDNdLUvXb2+nkzi0z/fJm9FWZ3Ey
NuhM9pxZmF6Ue+ssdv8fbVfW3DbOLX8Rq7gTfOUqyWvi2EnmhTXJzHDfd/7625CdiIEZQXa++5Yq
V+UI4EHj4Czdgo2+XNEjO35/6quk79ErV9YYT+niNpWWEGubfd1fHOmT/NfkLY7qZp7gquDw81Sv
qOzK553w7bjxZJnVaQdVxRhpxhLAcrGf9stOd6bDeMQTfr5iE09WxhiPIW1eiqWOIBWUSphLmyza
3X3+fuOZYMK3dkSChoRK7qvgrVXlf8ADe94AzzOO8yErUARTPCritQScfzOC0M/+Cu9X+8XgLxIl
pTDJCBSTPW00Sf3GFXx5xwUO3qYxkVuohTU0P6j7fdB9cbHx0kVuOrPqHkMeorPcgASFB448mxRd
VtuI2UpxmEF+4IGXYLRB/AE2BPQlRR5kZcw72Quu+N6+GWCt9pOBkKYbIsxh4YoGmcVgagfaJzfK
3NTL5jV9pI+i/Auvcl+C2ZkYbMdna93ZNTzkpZ3wXzoWhLFBt3qUvp73yM1Vncyx1VS0OSaYKTGR
kWinR9WIwMi2YFC0k00OBG9+spUh5vgGQdaDjBxz0MUY2YhPDal3zi9l+2G5MsEcX6PTQGmXQXmu
xVAgqiSYUcu8yIltkfiBdbvcIMrhzqTw1sWEVbPeqXLXgs2/b0BL3iAyVI0B5IFRLrvgL/rYzBK+
3RBgMlhI8YRPRMhENFdTpt8ttZRAC2Lec/aBrvPVyV/tA/3Jq9Mxt5PQJo1JkBFRD8ue3nW0cNNY
9CJ/3yWwssac/3wMimYZ4lPygFqjYcNFYRF1k3NrY05+E+vhousBoVerekB79vPVWu7Jjn/kt+F6
tTbmzENbRgiWnDzvJEgfXwK+/8k+MkFD1fQRplywMno1UFs/vtof7KOBOBbZa1TdmJXF2WD0qtTQ
gIiGspgPv6Y+0t9FLrest3kTgavjhy1mZV2pJJj4xNGf/cHwn9ubAkhW4RFnIg15aNzwcbBNP3NR
mC9sXp1q+4SezNOftzoOaZVogtRQ8+glF8ubKud0T3EMsG2yEFdCMbERiYcANpju4/aBc6C374Sf
K2Bb6tpB7ojQ1+/P+dBT9PqUnQwySDrnY12QGkia1xB3mR8NyL0tfpLyEv/Uy87ZYcAzQ/lprJQQ
UigqOBJAVCEgYFB2sjR+l5fv53dx+6Y7rYlBxRF6xtoiAqfUFKx5aEvCqLGVGpw65aumk2M0fnJ2
NuO+VEGWoXcZ/NSt8ZTNzZMydDekh5pT1oA1vHk0RvI5XKq7Zmmfzq9w+5Wzss2CYzVhGk/AoVZv
RPtnblC5GdzGAlXDBW+P7avmtKkMjIxtDJJrAxbNBnWpQ/CEeMUz7HwAP5A3IXvMDTe3L4CTRQZM
QAtjqjU5noUKMLnspFsKXNIN/436G/g/2WKQI6sknSQlYjEKkutH43uz4rqIgiz4YlQg8q8oNYZK
GhoGbIGt8PsSSJD2k0ECnYkoGsVQtYyvg2jwqxma98XyLQah6yLpuyktdpNUHXpp4oDacQb81dlc
/SDGmaQWGltZMxR+VoLE2E724HG+nr5EvvpXeRXfGl7xYN62nnSIUUb6lPsg0/FHx/wwYCT4eqbD
FR73Jtk8w6vfxLhbIUDqCxwdxrG/aYHMImw4ZehONqoG8O/sX1G7QbMTb4JlEw9XdhmnUzAXmppN
HPtCKl4tQgkxqTr+Os4aUsYLJofOn2PeKhm3MxcwbekFUjGy/EU2HiXFE3hUC9smwG9KRBCBvepq
ByN5Az2UAaxEk5cVn9TgIOgcB6J78tp/TiYYvEVX7JRjQI14kwl5aDB1dmAFk6HfOO90VFkFzqZt
J4ohRa0rYK6SXvWd1xXi675u0X47PAzO5DRf9Uc6gZ3vEs90G72yyn1z4OeJt1FiZZi5LMGxOcSt
cEQk4s+3PxBpvLsAkTbxdmWLuTBns2uTOqJ4uyv2421tQ7oPOcjnHB03tN/E2pU15hOmUMTDqAUe
Em/Hv21vOX09Bv5S0peSKCEf2FXkBvxHttSXfgX+/AzkSu1dF385f8a2s2artTHwFsUiCRJ6c0Xo
2oZ45iNm2JE1M71V1mykfb7cF+NmOLyyzIDYiDFsccjhqJpsg6XUx6X5pXOaverSzynY3bxH0xYe
UEfz3At0G8tOO02/xCocHst4ELpcJ39cUNkOT1YLZ3AtjUfwzimw/N7S5WZgfjLIVpqnASxduQr/
LfXGE/O71JRsjhtxDiTb2TfWZicH6nFN9EA+lyDyfWPpuwuCBHq8X2Pqz2/H9vf1kIMbDEhteKBd
pkUc8i8t4rQOijggeHILm5tp462PARyoMjZyMq8AB9T018+Zc7Sd8naTtz4GcCTonGRGg6PRugPU
K3AWUdFBm7bbO6KDmvMFESzPJAM8w1QSpYPGl6ff0Ho6+MloPV25eamnXxDB8iwyyBMG/ZKKBRb5
3mOwfdmfvIYBnMBojB6TvrFvQvpAikCV3WT3ccBj5eSdNgZYxFhQpX7BaRuk75MIxkGNR6nKQU6D
ARApQWtWMxomJYqzoqRUn4gEEjVtANsZOtYwHS8F1gKackcEafn5k85ZHVuHLic9mBSjQp5vAHFy
Vad/o4eXw8y6XVA5ARZbYKzzvpmgE/+cS3tzDojjiGzR2WjlHJKdxvvxmOOIhP6g1dUzaa1elgOS
zYSAtbo1r2sluVEi3vQO54YjDIqYgd4nZYhM2hDm0NVu3Fz6kpmJv7S8WSTuB2PQo+yGZYFg9ylC
Su3Ff4b/C+rPHDAmDHK04gShg+lY0onBqGGn/nI72S1yn5h8dUYe+PM+F4MbUm5WKVq8TSgzXhsG
ZtjAV4nOV/v8weLFz0cu/ZVXCOjQTOIcz53nKHO5+vGiv2AHOREt21mcKosWQIrwh63nMvBllzUH
rNjKSttjYCNfcLFgiGJfeMMOgrB7mT8NzVmSSf++2j5DQ/djSG9oEeVf8EpDIXhHrilrvndBtY/j
gib9+8raklYgpqU3dH9YvBBZanSMXj+XfENuEwTHAdnZ6zSONRMU/bib1StReBiy/wLd53gfBwRN
BixCEUT4HdHeD4KbfmGoqqKBKQk95MypArMlSI/nNPfzsHyMAmj+VoriS2l4W0GSqkoGH1EyxAKW
mse2vH3SVqaZG3oA4Geh+b7+lc37cmWLuatJKJZqEaChjzbbVV7pj/faLR3TL9x5pznSncTpFDtv
ELTcv3pmi079sqYysKV8N0EIMM9qHlJt+uPPNeE9+quJYqxLaPYCf/FycyCl7WHEvvXxYrOM3F9c
6eaCEtSmf65sMgeuLRAutN0xu0ALNSGoDJdbw7f+pO1oZY7+nNX51qciU6cIrSu/Jhhop8wF8f4m
dq2sMYcPt0uudNDzQXv6z2peXzsXVvN4W8lc1vmoG8aoLIWv38xoGcCEvZ0+Skhaig6YjWzeiBk9
yK8ea6vFMbe1oWPGFHJ4KG5IkV0TEfoosbVkAYSqbyFgx3HOzaBnZY2BFQI292GKgGNjg9Zj7e+o
hKqfPmJWZuZY+g2MGCCHghgGxkOYfQzSRDeqGSft7WmhV4OIx3IKaCd/2GI2cTKhQRR1gCzpQV72
oytg5FKd/dCd/6FV5kq+4V9y28f8ZJPZysBUxbnr4tI32nqCrlzxb6NAAryPwej9ntuHEMhuEoVI
r1gsUtUshIkct9IhvoI67M/gh/+63jxtUCTSMCsLMieWXhfXi9K2wkuF+Y3tizxbr75bPy4BQbfp
O3yEIvurg7ZaF/O9ciUsklirc6hdx+mNDnZzq0YwXEA9r5/iwDWL5fNQlhDHLiK/yMDnzvmKFIPZ
HwCJZhFk22jaxFDdr6CZ5YKaBgrakWjp/jkrOx7bC99dugftIZExfQaOZDYqCgZijhArRJUPCkN7
DOg4YLYNncktnQtSTltrW1tjILqFaFGVgLILHFB5bKOnZZfaRuZDzdFRr+ddq/rnN5PGIOxeru0x
4CLJc1LgW6H0XKbQTpodtb4ZOx1cldepiNPYcQcvtwKHtUXGVbUGQkVdRCtvNy8NbJAQo3c69KVe
Gti4mfWtq2htk3HZKZJ1qNniG9IWnfSKJn5/tHsUF3Qub10Oa3NM4Jd0KpTOBzjoEEBxCuXFL217
M6GMdf7b8XaSOQd9PhlpDY4uLzPu5Ba6OnXunLewBc2nhUCm6NeTBpJWeVrImPjScrtAmriCGHRQ
fz5v5PwywAf6qxHowZnQe0YMhLZaazG8BI5/3sLmFbpeBz11qzALbDepSPKXias3QvF5XwPV/6+2
Qkz7NYGG5ag3xnhF0BGWOWTf1g4lM8IrsfN5kQ93eXSHV8uDRHeoJBkc4dm939I3dd61AYm/mtLy
KhpIhvgbQ3mQnSN3YD6HOsPsgnfkG+erncdC1IN/tZUqYhLkyUv37pvTc1tX6NpHGIwgYSeXE+0V
fml1C92cdpFfGBzz1sZABNG6JW2iIyI932FvSvTzrDFIMU4/HCQHyO4VR5mhvO5nV4YP0Xb9M79y
Sjfr99cK1JR+/XTx1EmxNiuBB07rnZ5kFibwrUFI/El7WBTZ5XgK59sdD8j6AOTSEDbC8RlF8f0t
B4B32I45ypWtRSaZpiEr4zeoerettVyRT+SB8uHp39Bg+ocrY9EkgaC11NCrBDohqFlScWXQFIjv
7/ZZnYHj82C1NrGZw7SasI9v75fn7iODJAOBpk1ewdY7QlaefzBIUoN2SZL1d9niXJnHQvhqC4el
yKVyNgQvJF9yqjg0udH8heMVnDvmSOC+MlIVIlSB4z5BtgcyPk5rKzsoat+CvsIvXPUbr7dkM+++
9gsGP6pJraNcgc+rH6Ber3kt6M2S2eqdxc2d+IEbr3Hgg510ScKmDM28Fo5pz8UZPz7P2PzSLYAZ
mwu6SzhIydKd16A6I32GMboOFEcKOMEmE2M9iw/FdyccvX53/kvSjTuDk1RGe31z61I9jGpEBGg9
dHtKT0qnh/hPbN4HZAdhhqGs5WnEB9TuJE9xlp24f+5Rh4IQn+qE455HEr+Ve45DkDbaM0cAG27T
JxrXXXj2GCipUoEMBb1MkSiko7LIEyoYTjxOIizuscmad+Pw/IRBlCZRul5r/p/u76PE5GpDsxQP
mHRGgJdci5jHlSc7cQgaAFWwi1n8GXROkCczwYm5yI1eDnXgDZB4Emsw/c/gWjFi4S5Xc//8CeC6
JoMtAgb4myhC3JXhCECCm1I8oAsP8/Wq6AhOM/zhp1OY2ATZpkYwByD0uzr/OY5ypEZZfTpzKoZZ
ouU2am1GC9lk0RYyOjLLD7s4TymFgRMhNxMjSbA0Qft7Sk0M/kScFyHvcylMQAIlKYLADs93em3T
5Mtz4HpZUW+zh2l18SjMyyaoMMogSdg9FfTNArHiQ2pHMRq2qH9Uh0sm4DlgojBgok0haSWakqcm
Uw0mX3rEqEm0GR0k9f7PjoDCgIketgXugJew680PHd4CmYdOPC7KoGQ4cOoNZb6N513sYuAeZcUA
beuXjMzyzgCDJ4lGgjgHbeDxUp3dwoF43o9LFfp8vEuVF1oqDKRAaURdYhU++vb38PFInbnBVQZN
5HBUElPCUK6cFRiBm904+tSTCO1T4Pdc2vla0ZMrIWojS9amq2nscitAek9RIeAjDR8ldbYqvYcw
aevkWe/OdWKX1ewEbeoH8nDXRWDnUIXbRphaq9Gnb4skHwYpWiBGne4qrbvSmniXFDWPc+sVqT8t
BUCwWcYIN9RPRJaUSqyUeohLiCcPX8q/5YPi0SsVKudPwgeoxPkQPXfi+9IZd3iZcJs2twP2n8bZ
92MTTkuZG+/KaPzGW0626G9ZIXTa1HMaynS69Th28Mc1gdWmHtF1ZcsUhmkUQpyEt3vmK3kW5gMe
sXVlC8LyL2NMo01MVz1Me9pru5QusmwOxKPDQ7HTfMkllVP5kJals2i8u3b7QjrtLYPfWZ1OZaLq
COTp5DCFGyBqS+8MJynvTX+5pIbLcx4GwVtBaGOZEt2+44NyoI1lLTfCuOoEHc4jvHSI0+tQtwJL
urmgn4ZnjbnfpSjO9X6G+9B5W1yHC9pR83pPqwPT7QU30/bn+1H7gKTTr0ejqtS+IikwoJEju2mu
UvW/d119Lw5CTHbWLkgCIRFFrOh/GE6crDH7N89QWTaVYx4YRBHetx/DA6DwuYB04zfRy8kcs30K
RlcmAvHwn82uO3oCtWOz6/Gm5Xabb9/tJ4vMeTOjtpy0+CduYjDbekuhg56k15ffyRxz0vporOWS
XrRdnDlLdB0EHmR0HY6PnD3P8BEmPAIzfmcs6lz4tOVKbV9arvI9kumQI+S8R3hLYqKjaspMRGJY
EpqgmuVBlv7lNkHR/+LcrjHhEJReh3nGjeMLpewaZe9Ao9SNhwczjOxY++sPd48JhupG0zIhfdeV
w3P4VxMAkCWPpOin+721zsa1x1zdWQ8ijG4G0rfx52GBDqaApnX5ocsTzwCPpJb5yOW4dfBxUtBQ
002uJo8uZ3+3MfLnGWCHBLRqhuhcjjfXaGNG3oaCVPcX2qHs+Y4S13cD5pKkjnckti+Ck1EGWSbw
6plaDy991xuWgyosJx2RhigdA3omjk37LyR4z037jWHzm/aPCY0zR8RggaWQlyrrlMInf6WZBe1J
0JtPpkVusc2H6F6u0VAkgcRQd4TKDkuLhGjTgoyQ5hLwkSguJaPk9edyjq3BwFAoJHEbxaB8y+Pd
EqpWZCjWWBZ+VOeQLnviuBXvCzM4hJFlfdZauNWsOzOmi80rWpAKJcf0J58/JsXzYgaTwhzq8HmG
RGRq3KsNSNZl7jQpz4sYIMq1NMuhdB+AIefYDWZed7safdTIeGJaOnFNJ52u/2wX2TGCGY1O0NSC
H3WOYSJxDW09J4wt7QOl1q0gv25xDHIWyY4URIFRT2KgmEc0IIJLWzHRAUOZzjU7pwktnluej/OJ
yc4VZEFaDTptbjDQJxyrzdcmn2s7Q9SmtNOhU4YbM4hteOzHQCX/BaNESXb3RlPcZkV+b9b1NaQ7
v7dBFbkYoncVOXOaRG2tCK1NvO3heDU7kkAkNF8FGn5rmRx6F6+BqxoNnaQ5KAdK1sW7zDlHlh1N
iPsmhRgeHuehXFlGG16H5CBDk67ylIxwqAg4gQPLjpeRQezlY2JseOz0fW98q7Udx7t428dAkIig
IWwVPKfeA/v0yJ/BYMIgkNzWQWDSollRybdxLD/MtXRoZvMmMnRbrcxDXxTvmcj5+T6GLzMwNOJ9
jBkZ2HwnDR8ntGQHFEQ9HiYwYSe+YX5DRf4gBboViplvjpklDJUdpbkTpbFdmxlOEK9DnH6uMzvM
ziyIpM2KMUU/bjV/XtTMS3vQa0JCfeFsKwfc2ZmFMSwXvZFwl1Qi+AzUu1DjdnVxPJMdVIilMR3R
g/6+gIS3Hib66YRyLqBChGdHmFlmbNpdpHIiLN6noT9hlTxJs6o3tRbvevRWJdJTpxmWDl2wuYns
82eaAxsmE+lUahJHKQ2ZQf8Sgd27bFyicBugeJ+HAQ6t+1H/o0Fqcd/7ua8/HOnlEb3VHK2439QI
fkan7MyFUqSymRDc9DTL9WZGLM4ZNhnM6KcsDWb6Ynt7Tu18rpCYJhPDqHo7qln44uZvayQ76xjI
vzKJ5UgV0Edo6Lkf1/8pYuqM0meo7nG87+xJghHmAQU1bjSDl1HgQXFYHR+64Om8d59/ocEAdczV
OarHRTeXGNDz/HHempA4/4Fgj4GGVEzjNqQPo+fc3/PEGR2n4Pfq8vaOgYghS8RKoL6AIMOqoWRe
8wigeRYYbMiibBYUdPf5UvgxwjQD/umc/z48CwwuTFWnxyLkyf2pEu7KOL3quCI5Z2MwfBEmjIiX
PEukhebcQpemgCUZr2TKs2jaybIPS7T+4q4FG1knc+O/80gE4ww2QCBVrpsZ7c3/M7WCn9GLKR45
U1bOrg5R3qYjsJw6n3Z9Sn9QchJu18NZTIc1ZmODEOH7RGlv35U65VljdtLU00zNalgLTBd9rRCi
OUDi2Yn6v00/uHonU8B6MxmoLYUw18QWBuncvmC9JB20Gx1UHRcx7/Oche066iCmZhrJOzeUcyzY
RqOhFpNZDtPQT7vECqHZltehnQlPc3udlR/Pn3IeKrJtRrj98zSp33VFcq4tttOokwVFa02cAbn5
3kqiHTd/mc3sn18QzwgDvWI6T6A2oc6ooaKV7ASQ4aYlBxu5/sDAL1SAzLaJkPChry3KR5bawc4A
t+lFcyZnI05TPGoVr8BjWPLCiHR8Iwi3e6rpBv9O4B1xCqf0NVdJPoteaKdOVV3zHsmcO4BtLgrV
UJbjib4Osq95CI1S8vX81+KtjIGObprLTBJANgTqUtlRBEgz6J23DME/nbR8O2+LF3AcedZW2xhC
plgnCxr4XgccF/WecXCR7SbSiTbIBWR5jgXA+OpH9fhC9lcOarDdRJo2pwmJ4SS08TNHOSnJbiL5
vrWRCr2mHCq1+LmB/FxmxzxJuM3ZwBUgs81FYRQgf5dixFhstb8xSP09NiRIpg26YEcEnpqY2l2l
jB+nIHZ1tXDmNoVcVq0flFlevCRVCovzrc9G/iZ0pX4NLtO4jmS5xDvjZRZfwVkpro6Foc7ndpXw
vjQLOkGvhAstpLznvuWcGbYLSQ/iWlRzBGZR+pfWYx5LH5y8G61K1facXeSti4kBxw66rLN6fK2t
O7oum0HmgA2rBJaMGmoJBjbRDG+NHAO6Ibdlnrd1DNyExgQ0G6LYr5u8cHXSNHagoRO71FuQcmZR
4uhVJjtgVrie6/p+Gqba0o32YYnnj7IkpW67VL0zjYWAOfPwT3ebCWt0s+wyBZJ1x0tlvMWowsfn
TtxL+gF5aMh2J+WKVkR5j+Cb6rW20l63Ey/2y+Ju9iRX3JH4jpfm53xgtiFi0HoNPYJInMRVas3j
Xq147JC8aEalDr2C+EHPJlWm2hnHMfZnvQeMsYtetuPLfB/D6N8m6aBLz4CMII7zBBEBVu9BcVLU
ErL5D/UeVoCrMoCDDjJByypYVv2ZqkW3NtmX31VQvXb+uHAfFEfO03MrZeOdtE46o15AlYGT8jkm
S7Lv0+FvcxL+AYXW7BSSJlvE6O7GqHwcUXm1yqS+IWbxKVfG1uqyHk28yrAP++beKDXdIbM5Wkoj
6LY569etOH/IOxLZGnq7LLWIPqq99C8HzDhXgsqA2WSEWZvQPWu8Yh8Iro6bsbhSDrLmdnxNbw50
quwTTG6UVqJx6HuuhNcqirQjD92wimISEcPrjDWlayZR0qg/mKkXC+jKDuvdlEw7lZSHtoxpKyBw
y7yFYKDbxuSTUBlOVEAVkUweaY2ruMs/xXK3N1K0I6oi2Aok5SB0gjdliRPlzWdzAsUqCaPcHSc9
sqQu2BeLAsEYMbo3tSF2FTXvObE8BbxXXrdaFQPXo7j0vaYHYPTo9iTCRyoFdEHs+i62epAqhNL3
ueTNtW7j4soog8KDPueAYUKPluKhJS1zAqezlOJ+grQgbWo0o3c1+f40abD5vC4MuiqqotBX/W4f
kUOwNx5py21lQAut8JfEPX8U6Gn9/b4abGoPLamZSvIw9AOUNUzDEstHsWk4RjZFIE4+abD5vTSL
S73uQVtc6NNBabt/Qbn8IR+lx0DIptuyh3AvtIeeRNI/ysvwTdLGa02K962UO72kfR5M4ev5ZW/f
Dqt9ZvA6k7S+mmJk04ObAgNzy26+owSKjV1wFXl4W8wAdCSEVRiK6OaNs85Kwpsx8BoztDgLoj/4
3Iekv2J13c2SmcSz2AiodkCSbbge7p6p/MPWlb3mELm87tvNR8ZqBxkMRROz1kwCvmmziI1FhFRz
ZzNwy7ocLQh+yNBnld5VMljZZLANhbhKKRosUoRwE9od3io1wdtUBnXSReqNKYtD9JQNzqolvdzj
9KPkyZVF4PolAzlJ1GbyZMBZjvPFz1HLAlV7/yKVqs2b6bSfbAN1rYJMXQtwVygdJn4lp08SS3Dp
xK/kavrnC3pTN2/elUWmlCATgyhag6iMZkv+B6WRlSkmABRqCTK3JUzl4Rc130d1balc/OR9sOMd
sjp3ALK6aihbEjpwKPc91VnCQPhl/TccKGEnb9VmCIWiBIDMYM6u5tEe5Wt033KwZPNptNo4Bkoa
2ZhDQ4XilpgsuOIrqx0ih+ifxp53njnni02Fg02trnIDm/dM/mQMLzyvPW48ZG/5LWOcK91g0+HJ
kHdDkfWCVy6FUyt+o+/SPrPDye/TxBqF7yL5iyh+LGVujNdglu3P4zRvbxlEyRcUPDtZLHzTrPep
3FSOgVqhq+ZiuUsg937e2nHE98ytcBzfWHknKaJhRj5NeH4EBU8q2FToJHA7uqU9WKo1kyPVVho6
/OT85iPv5EdsplyfTLlLaCvXXDwl/X7quEyfnN18lR4feylTReAz5ZTPzO+FB6fdl/t5OOCjUgFo
mXKIJT5vZIG3NAZbRBJVsrzAcbX6Q23+lwe8+IRzMtgEuYlh9FBWjyfjnQzInLuAHccNmmXSuxRw
CXn5wyzd0b2sHdkb1A90E9vdedfkhA+stIYUJ+aIl0jot8HDrOVuN/wXZ7M7N4U9BB/P29pOSq48
kYlVDHECIYOMqHq0JTSGZ047+2QPshXQM6EsOzwKTv6NY5NW3s8cPTZhvjRpJTZKgtgBymOGvovV
+SYOvmfzbC1NDuExn8SRlw//nLfLuSLYqdy2BaVGr+LEx0Zli0plyWPiTsLTeSu8a49NoIMJC2Jq
4MfEjo7udF14026we2e+zg68ygPPFps814ZxqbXqSMCs+8/JsOfRWD75IWf32Mx5lomKpIsCnUT6
qhqP4eSVKq/VnnO02Qx5a+r5qAXNURGPSgxIn1KX0oVJqre4BEVSbg2Y44psBjwnUZu3pEXbbnEr
ZIYXjiYkhj+js8wWA+kGVMmuBqIGUn067yUclGTncnVVyCUyYxhcRAlAjHu7EBUOjGyX305Hm02B
h3o1NFKAByyl/oQkb+qSPZISVJqx9PrgfZq8iqIhs2JqqiqyRItZFpXhQNvxaJu7YL1w04fHuspl
Mcs2Mp8sMugFaaJmUAMUq/oDpSOEpKYz30M3BRVGfoS+fQJOxpgnVo8R0lnu0AtByH0yGehQhfyF
yeXi4a2JiYOgQROMsYo10TxHm0JHWb+ebAFNAhWa8t/Fmr3+aMyzalGV2dBH5NNn6TBqDzVI66SU
g/jb3v5z59ixlh7NMWPUoOpW9JGjiI2dNO9qVD/5HitssSRInqYDIqr3ZBI5nvBqZKVN5KLPgVN5
4AZ1ZAnTf006Oe+BiNOmUbBcBai92mej1JuGF/XQC0Pf5JS3nL7W4yv29U18skE/3MqGbojmGFSY
WnjetRCCkXjgXjB5yfMAuqMrQ2kvmeNi4vMIkHGyG03ZT+U02ed37DeId1oOAwdtNIKnKxMTP9u3
t+NN5AzW6FEl0faBL/DMtcbgwaxksxEU2DyUUShB7/OEyfGFS6Cmwr3seXvIAANyvGPcV6hF1ZlD
uRUwgky5PuTimvJZyU7YX/Gvfe4qGXyIhjiMOxVWaTiTQhscStbgvqHsEYUveH/2BV/Nm9QhmQwI
iv1kOngbfdBvwt+fHsOOm8iLmacZlao0d6JtWJSP42NoXS4Zsx3bn+xR8F+dg2CplkYtgLb6pDqd
th/lhyK56eZvZbBYf7iXDIAEGpQ55FjH2vDY9Csh/quGjgVEeXy91J9SiGA7TR/sOjX+GqXBoZOb
q75sONBPj9wZhGEnSOZuIUWp4YMGcmlJ5WNqXmcktNWUMz3C81N2fEQxpq7tKEfGeFAPJP9cONMu
PIrETu3TBZyR27Hq6UsyWEOGrJxS2s83f1i8XPYlJ/ECByfR2C0u5QLgxqrUN85tJYM3QRUKpDTr
BE/60aUtoIJhgUrXMv3Oj/5SOPUW3odj0EYi+pIL9CS2+cEMC9doe0urvwgjL0zdznueNpIBmC5u
axLKxyP4Zu5BzhayAyN5tKQZaY623t6qwXNJdmykGtXChMLpMQFKRxDFm5cRRMqJyR/W4tqjq1+B
SxKIkJEZEWYle0Zv5aLIkYNlLLFzPU15nZrYzDL8lImh3c+5JUaVI+aiJWSpxYEzzoFjlS8SQnJl
oIxhz2qxv74uOvsCLQPOhcuOlhAjH4IuxX5mNcg3RFzxoIz4hXyDnxnk3UgmgytTr86CrgwJ0gd0
HDrCBPQ92Ss3VDhn7o5jntGw/8O9ZaBFVcRWTIOXNhfNfGlzEaaXNpdW5ba5bOpfrt4d7NSJMEWN
TJmLsU66s63VV5g5dyTMKe8Mt9zX/+SdrfVOkvIfqjwYYCAnU7qonSZgm565+qH/MO2a8mBA0rt0
yOJcULs677uvxD5KZRbNIjn67jNlFEVvUEa9qLZdkNg4j6qvtD8i5LcXODDaiId18UX0LgpN6Yb9
/mqS2Co2RlQkfSTY0BkME5gs/9RBXtc6fle7raCKh6abZjdC9e+icXcO8kns1IraLoMwxoCi98x1
nr8ZJZF5NPXF1BUDXNfTxNLBrGNWmOjSfoyMkQN5PEPMowmVloX0NHaD/KaNFLSldb0diOgUUj9z
AOD8iZBYqmijIQERQH8HUnn1kM/OcqV2TmyXe9kxo8MFzwqefzKI02eaOc2gCnn2z+dq9cVSKuff
6xI7xVLWdd1EoohRMEW1kqC3ZQHsiDqnpHT+upBYwq9IVnHkBJCu4qjb4Mm5rseCE+UeC0NnDhpb
lo4joRzFBPP4o10+TVBRQzToxR8rL3QHK74u98E+vq6vVS91YodX2tk+ZqqsqhL660XCtsRU5Zyk
uYRj1h8ojFE+QYhPNu7ojIOde1xe9s0dXdmjXrsKaMJRrjtIh1NqkGcsyQw6QyA6lLAJnRUgEyTG
p/NH4dj9+GqLV0aZZ5OpyzlJBqSEQ72cLCGda0dq27/jUflcNtlOKox/47i/6YxxsUpSPQy6dCXP
5ede6Z5KPcudQMtv657cqG30IIyqJ8WDW1TaQ1VlbqVK6NNq3KgPUGMss6+SoXl9V90EVXmTh9N9
bEq7EXrCfV7EVqrIu8JMrmMlv6qa0UtmojrtoNhCYXwO8eioxzEFtUfx7fwebEZ2qy1gEE4h6liP
JXL90jDbhMx2NqNlhgR+aYJtoud1sHH9igE6Ua8DtczxnVu32cOr6HRbOn1pHSq/VfilxBWy4XkW
E2XlQQRJg0FDL/7BtCIbtKn0AHVWlB5vqeUmOQwKR2F8E85Xu8pAXrkYeQH+f4STYdrYEP/eq1pl
N3rjtI3Cuzu2S0Mra8z7rQpTaDmVx9LQW9tJtmPWlS0mnmrHUBMU+oQb7eDfmZ7V9lOB97DmDjPA
QYuhesQFo82Y6mSUhUK1SbtqpkKCS73T/XgXjQBB6FkODoptDkLlhtuvunmPrEwyLTp1U9UygYay
FwleIt9HpmyPkWKfP3zHcvIZADqelhXqgSEnSpYSDXhjg6acRNXuzSmVLCM07uW+73Z9oTeIqnQ4
bt7NFgS0PnZN973pzQllJDN/KObRrWPNBaXGQY7624o02A3dfGzM+sOwhI94cbuNGtdWGg6cmIXn
d2zXj1pkcjF0xzuC8vWiffCe9udfMsG5fRuuvgeDU0kn5SLpcKIgjO6M8ZcqrKx5wgtime0Q8Cxr
n2s9sdCI7WrGrdwg0faklU+BcRiqOzN/wrSzhUvNqjL//Dfk7gKDaFqkq2oyiM8T/G8UVOAdBAbL
GkGpgjTDQQhwXV2ph+dgavFjE6kh4vFb+jlAxnYKpfGgZjIczW+lg97GVlgXVhM8hCFvFoJ3MbA8
/WbWdyZ0Pp77w7XrH3SDtL7HJwLa7oBauRMDY9FQyXoeHiGTdpa8TMyKdy+vND5POAdP2DagTg2W
pKEYLUzeAMXaRLqZ8y9/5opsJ1BQ9WXY1zBy7JvE1LEDCfaLpz0243oTDfaSJpo6qs+/hmzVqIeN
+D/M5qkQJSSmqkiSyjbKBEaiDmKugwxY38+YjMc5AxFzkYAMiVJ8cQswW2tTJVUzDQXcHBrb2TEM
Wqm1CkRZ3k6UsRWfYGGKKskqAXcFs42hkVYBmAsKP9XqnawM3hDLT+cdY9OEqmkYyZIMCMExJsqw
IGUui+in7zzQfziZoLrnLWweKNU0RF00ZNVQWHJSEhhmvywmbRIu9vn/cfZdO5LjapNPJEAiRaNb
mfSZ5e2N0NVGlBflKOnpN/L8iz3VWYXO3Z0BetAzPUXRfi6+iOrh3F8ognm1TE/EbwNEL1ds57fv
LrNtFySXnmTicouWNlE2aJXUWm3jdRlNm3jDdpkPZi7/2lhnB+rSTDMbs5LQlCRfZCUR7RUuTUWy
pvwpBUx/sbIwydEM8T6RP566+/9YS0Yl8Yjr2AJ//X2xSIsycDICHnkWqO3aoIBEswfmnshaWwnS
gsNmuCp1/Z1lwQGxKac2dKjciwexqyWtkrgGKel/eAv/d8r1f3gL/68AHd9ZFsakZ0PtikJk8sJs
xoXmUjeZWInSDgZSP6acvNqtPDUz+fnvBYWg6HcbyJmQiGUdV1w+VQVN1ZSRVq4seXR6XvqlEsqn
9t3kOQe7aj76wgs7gyaIqjgSM/rJCNLujIR9dxcrxy+Yu+5UXvlm6nPf9LafdMKn/Xjvsl/LnK+c
hgZK3OhsCfBOgZLcWQ/lj9q5yagGT9FPYX6Tvt/YlYjmhq/SzlrD/hC/7+3Wj7sfuiJ+Ntk7hzuh
0lbgstfRuUe/6X3lnRkcjdnO7KFV4Oaj1rorT7ZrhUVC9rx/JCUiQ2MXbCWqbOu4cpWUOXgSpo3G
h47FTTsIyE3Ou9r8bOmHstJdGxd+6uB+Jh4Y7sqd20m/1W2UlGBj7iEoiiYNKoo/eBgDVdpHx5yy
Ntnywt2o4ugsOlR8aH30BQRq6f1E9JMf98Vq0CZqaRHUfA6LPn9rm/xQT+TFVnYQQx0PjW+lrxwW
aQGx5dGCF5Pl27nrUFHoFfon6mCi9caw7K5yQOIy48fSu7pOoqEvw2oUCEn5xnDrxU3rKG77OOjm
XyyTK1f3UX3e3YkbfzJoxFrakwOIF29S37bgM8bLvQsfuEiHdSHmddW36wZTTUHwlTXlmjXDz0Kd
m/bAmRHn4dDKdc3HN8seAwhT+4lpIq9HTVwvKzk8wyCGc5tDznOCLT+Uxtwx2io/mfMwtsQ+H5fj
2Bq/npYTsI+R12wmTZ9qRR4oZ7eM2SBkSILqzG2PfmWh/ghT+b0z+4lLHkmhwriJQ5r8sooMSUAS
MadDI5v0ewHeVhA0ukQEpGvCvvV8UswrRd9z+jrVRcBrlIBNF1jLac7fFuoeoRt7sOB0gE7XHzse
DOYlG5Ee8xo/k5WPnGqE6xhOCQtYZvauKLHr2o8L2y/ohwVMnkzeR8sNyvqpYD+NYauCDGHpmpVw
boT0QnjB27RP9zIjh7jIk6CW2SFjP0dzWzTyp302PM2r4+kVM3QzW859ldR70Az+TC3yhlxDH40L
39qJepmgazjTcdM0ymdNhY1s2KonyEyou1g0q2o+snKIlKrXA/IxLE/9tDdBhws5j0PE4+w5UTyY
1W1aeZuxHQCHa3DJxH1a64+qyU9930U9VVuW5+vBbg6858fWbk8wjScxLHesk2Gbe2+5qZXvLabH
oru4bWZTzaiQZsOaKBPQkoaMLXf2ku47pw0QIq6ZF9+mdnITTyYcYoqD9wzM4c1SLQcL3P+jVtus
kRC6uqfql0bu0MlfQWbic68PFnuK2jl/cflzJpMBScusAgV8+RIPc9BN9r2w3aCyfi/1HJFR+7Ab
wWi8UJLXBqkzvyrNjSYphCcbf8qKnTvJ0Bts30uSXyMyyvH4rty3YamHYB6MX1VQmqPprm/fOhs8
Hc6wLYnaTTH6AAyNClEEqsNSJcEkSSCs2U8X8owqZxgP7w3ISPnSIuqyA+gw+xBb6Hni08n2m4Ws
i/QU5yxIvdinLr0bz6Lx2sp8Dbtlob9Oky6CGG5gp8wfnLt2/uM1lR9XCaK79qnu7XfcbFT2p6jL
Jbou219yLsKa249isX6OY3HA0d3mUD5WGZ4N5M4D0dXVri1J/eH2XuFno2MiapkunHn1DBrzyW+t
OcxMPvpTCkRrxptmlzjLb5bhQpl2Nv7IJW5f3HR+UcsRH+b+VmMLNjF3OCc28PDns7s1vQm1bjZF
10QAsPzgDMsOPE6mcxJZrneIUyScKd0xEns7x8JzibdBdvbWpMiwl8NLDwGFkDmWrxp9BIQYJ1o+
uuN0tGT8ilAdrD1dccqHPy2WiKUkaAfQ3rDF93DUY3SimJlhl286bUVieneKJsyau3ji/pzXvqgO
JU4ihNV8qMH47UxXhJV+2txpOR2S9Hlg0yptgdlE01/RhrkqQt7X4VmALbc7X1i133kljtDdtKh3
l6IPnshIsulETRu6KX2dB7lxQU3SDvq0xFmQCbkrJ8fvMrwXaOaoy8WHWtfKbXAqSR4QUa+Wxom8
3IumcrmbqfSVVT5DwMMNcpFPvmehjjw810W6rUSMCU9hVVar1J5C9BWFtElW4Ir6zXQaLh3fCtlG
oHOKZqpXmqY4hvWrVO+2+TNW1slhAGuyZtepMVjiCW2/rW+zBeaiwos/+KbJQpHhtMYqJC04DIZp
3VE3cpqXMi42ok2iWBwt/SinzC8FrHUlbulY3pzn6qHfqGZWKDXYq0cbIqzswcoRijTVm8bWFVUc
ODNegv5FzYNPab8dC3QFS+LHtYNW7tvzW2cb8kNM6A6UceDZ9+DKixqcWq0ekU2+q+b4djLjJpbt
ts3BxBu/DvjH6AGLlWRBV7aR61gBy0VIxn7TwAKreryzusInsMhNVwRiePTqnyZNN4QQP2cP+bmm
BNZn9EutEfv6Uyw2o2qCvqs2duGsu+k3J/kTAp9AZ+PaqspfQGj7qmp8i2P1nSwYhzMtbxLGLtTp
a3NKHBWN/W+0sQe0coJM/Rkzs8n6aTvN7n3XSsz+A3Qna+jTHVwX6eXE+LZkUdfUgU6XME5aP/Fu
STxCgP6w4GuKWodlN29adIgC4QcjrFel2i7eGODGH9DLtlJYBStOAC2Cp+T+VNnkj6DqnGgeALty
St0k1GUd9coLGldHdf3UFC1sCPUVfa3rMUiqMVTZxiZVxKqM+m2G0Mt6alJnLYyznhsCaa10XyQ/
4+6lzW08dKkv+sW3y8dhAvLHpDuwpc+aQCvktkA3v1OaU2M36NJVm3qxfLfX26wEmUNm1Nr1+n1i
/6kcvtUux/Nnb5p2DsaGP0H9MOiL6X7wmmgqloi2OmrxCZm2fEsPj52TPKSNW/lOEt8MdAkVdHNM
JvYqqavA7a2IVKBJdkTI8Pse3saUdmFTZsTHLMKJv6WmDRByHpIEz/i4rJo69qthiRx7xqH47TR5
xBaz0oK10VDAOxoG9WwpkMx5yUq3vV86y1pkr1Z6aqW3FSlfUzTeZRwCvTUHuVnvuzHbCf2HOMUP
R9e3LU3OL+1JxcOqtTDXwTkU9JGWLYokPYzmGNmtjYPvgtsgDqC2+tqTzs+XJ6+QAAE0DykqP3LM
dkzBieV/3Lg7guIlqFQa9FZ5otJ6o7K9GbrHse6ikieRkyZ+nRLfDC8j9qtxFrCR/LBg6OAACCWC
pqErYZWhnpOgLExkTTEeFVb7YyY27WJtTG2e9fBctQfXDD4f8f4lY73PUhq2hAf2qKNuBrdgjTcZ
vkHsoUuOFIEcR1jwaZe391nD/D6GFcuaj7JC7Ovh22yAOOLEl9ngE9cKyJjBAr3HC/xqEKEXix3A
jY6aLA14GR9a2IcifuX5AtgnRxue2KN2WgXKerTaCdTY0EVym0c6uE+gB38b9PzakCEq+xcx6CDx
wItGP/hSbKzz4ybiE1UPQ/s+oQu5rGFpWuh4zCSshvhGZB2QzHINvm9/QIhj/yGsOPBKHutuvPWc
JJCDFU083dZZfQ+/etfm7lrW7EHY7bGRw3rSTUDyX/3Z4c9kaJbi3ugYV934rm6hy9SE3DLPEMKD
2wlPiOOFJ4V4S4Yl6NjrcnZ6qDnmCpwC5HFeBpz+MmiKGv+rDCewjRfWtJ7580DsEyG3VeoetPMa
4wLWBdK+MAW+cZJDV8wblSb3nTtH8OFg1bpjJWAGx/EZz98xLn50qRsA+BxMvYRh/sj70c/aBSe0
+mGdq+x5t6mFdypMvfayP8z9U3YGkREyS03/3loSFTwdJRkyGmkeev1P0UJ7qm+DCWb5/LHuvOxL
b/w9ASfuxxm5TyeI2zKr3jhZ+yph9ERu0Ez5Yqw8Gq0287OZ7rrejmLjbVR5Bc33HUADcbWkCHXx
yyX1RSNKAzJWhEozm26GAutiPBdgph5hBbgyQqDw4NpJe0H825fX8kDfRtoeJVx4HnH4ZWNIU41c
l637Pxxf+WYBwIeiuZKCj80Kr/XofpfXYp8Gu0iHp6bO4QBStZYLey9ZdoS28ZXV/K4++nmIi1xM
TRq3QWkaJoLvZ8Srjq3WtresHC6jpveuLd93TUrQQWeCeQ7lgl+kYVTnqdGkVKJpJ/4dq/SUWOCd
p2Sd8cpXiXktpmJjSLIqNbmGzvxuNSE/7bpCgswEjPV/p5206ZeR1xYHppCt5mmr6yD5rcNzA6ke
fNsJ+BLOm2tY129HpYChUMQvVFwWkWxLxdzOGvRjqXxX1m7uV2q+lsD7Nj3JP41y/opPhbaicYjQ
HY6lEcG58oznB5Xn1dknWpEV+m3+vwgvPo94sZpnyMsyoHdoZdP6GZwNaHZUybMB3cy/k1tf1s+h
NsOJkYzaArxuF8XfKu86xuigV72Bu20ouWXefOVofMnVOQjT3HOyFVw6TFwmd8VUo8aYxc3K7no0
yN1P/W1auH56rYBxXpO/8qzncTzOEFRwpMPlRZ467ZMuJw5i/Fj1G9qKNS/kva3F738v2Zc7jWHO
SUCccShw0sv8at4Vbe+0mA6rH4diO0gStdaB2gheq2tP1HdL93msi+1pm1kqJ/Wa1eL+6kuADmWy
caHhgQ7V8N+z+uYguK4HzAroIzzypRxT5RoZO6P0iid36XjMyOu/f/53m/P5559f/k9XaIB2EFAN
+PkFe9YdunmnEnFbfi2t/8WAYHM4Sj0ekrU4CZfQqoSbAiTY2JyhFn7j1GGWbZHZYOanmjZ1i6qv
OSwzXxdziwfxz7/n6PDvhhcMjyDEszzqXKaleQcoBdQM9Moi8jDblutTMjdRWpQFYKvZdBMXjeUb
abGDdMlROYgpvVhvqZG/ulmCJkJIJ9BgqW+QI857X8T2vEpnxTbWRBhyx20fJczx/ARne86SPKjY
+NqJ8dBP8b4j9pYg4yhTqlY2M295g4x/MT3TsbkTc/xKyHCYylbvkkkjwh+zU0wQ5xJFfuhi/pW2
9C7Pulu7qUCPwZ6oVX0YYLd9SRZYSLda0bnIQL0DarFi2Q7wVGrfSnnnx3F95DKmoXSmj9TrRvAN
1gBdwX+j9rAXA9PrMSviY+YWyF+mOotyg1xBqdrxoFxvq4gMl7ks11JWDUKzZCtq9NNm1NM3QCLI
TVtODUKFUmyZZ/0gdrsa63k85AscU85LZLyaNrTs7kAya75tvIpsJuYU6ylt2lWTWsNqaVvnOAk7
XIrePvZODeqGSbs/prZk8LLL3l9G4B/sWt9A9Ck5SSd9UDM6xHrkd8H05XcpPHe3jRX+TB84ytOh
tVQ4Z513rwpzMIvY1PV0W8rlsVq6fQ/0h2emn+U568pNe5d41VNVlK92gZjTIKSQvEXik81ImLoq
dEUPKS2D1LFuhYXE/jkaysqoVuw2SbrVZMW7JBNdqNWAUImNIWs1kiY2eHkLJBuBIQOwRZbrhKZH
IfVHJ0TkUCRFnWw1E/7aIp2JVkTUQfuewdt2AruvViJX1RtXHM1pfIrymcwgwRxec8tFWD5yji9F
6yJVzPElhzzUlUvzzZ3hqJXib3Dg2/CW/n4ZIGOGH0osDcchP9Ew2Xlg+qtBJJUDtXhNw+ebZ+6v
wc7//dMzlNEyrV3MB/lk1CaQ8jD5NdbE//AHX9ghcCLDDZJSOh786L/HgPFICzILTAjbGGXl8scu
wOXt8jGDM9at0wUYE5bTLCC9knfOPBWB1+ZmuwzTsU4cHP1O0L075betdk804dPesRqkjPqEZ4ec
W+Oju/AEiVJmjjo1ExIqs7MHNg5stBl7+fcGfWODOHcgGInaBf9q75DSJmgPEy0ipx0550ZaKzif
eu3J1b9H+ro5cBvhxqGs58CTvPT+oam9VB3vDXBv41rM9bq1r1ihr54c0AaoxUqUKKUr5WUbv5yr
Mqmq0awWKAGvzt0EqFAAdF5o+KklgoyrvuN5t/8+DRiROOx8GmwCb+vv0yCgAI0KWmFWLei2+scB
pBn5wRzGY7W+Nta36/dpqPNOfjrcbbbEI81KsyKJfixls8kdemUBvzkMrvAQnsC6Msovz/Y0JF47
FgUSp6X1O3GyFzH3R9AxrOycTVdehq/Toa4HbAOHp+U64vJhmOOld4Hc0Ctix0HWLJBCsq75C+fH
5e/docxj3BWo7p4jp4vHp6mhRcTsRa9akbz1mh2ttrrNR1X5Zereynh6z0cCbIUXGUE+WjPvRO3u
XGGuNFh/4x7hOzxIrCN2k19KzLYBcWCyOHrlZr/L5lGrQ5c+/vt2fbN1fw1xfoc/nQ4HnQ9elWII
4uV/XI1Ubz6WpymhE952a/3vwb6dD+dgIhO2wNt+Efh6iWCD6gniCjWuWTnfFbRd5Ul85W06+79f
tu/TMOf//mlOORoCRayRx1d8k6l7GqP6gvo8KdDP7Xxk/a9/z+orRS28fiBG/s+0LgLsWIIHe+wx
XguypO4eHO4QEo0SCcFAcLRukR+uAac3H3EcXIt0v90+T2A5ERDYX2J72iZkyGZEakXX3aC2iOrV
sgiftTD8SvfXBOS+3cD/DnfJxFAy1JYLdFyuOvI41Egxmpeej1eu3zdz4mB3kxxgFcLhtP+9fW4V
0wyqge2qS+1DLtCW0COu1jMopG1n9e+9+2ZCf411cVQgl5p6JsVYrl6OyJdvZtz6mF9rpr42pcsT
AvL2oc3gYDj83pngTkFdwK78pHGvEFl8Nx9g2RC3M2BgvkS7krGEDxyvo9Xu0mpngBThV32Z7w48
/CX4MLjIFMWe81d8umBWjyzfUGM61kY/16dxm0f12oEYtnNf/JFQk0le5xdxqzf/3qyveE7krz6P
e17mT+Pykdil6jFuF0HIJizC/MiiM7nJmW6+vjbaN1bgr9EuzuHg2qQhCqORu/yUbuBxHzvkWX84
AQV397An/68A/4vZXZzFxcNbzM6rmngPOcoP1mQhMbIprpJ2ffWt/3Y+LiYmaa5cyeF8zDsTjdsq
9LKg2Qwraz0dzQd9u7JrX9fx7+Eu5lWlHm/iFg4IuOTQOxU5mxGt/FETjRFfNUcCec4rQ369BX+P
eHHdLEbYUFkYceH1hqRiyy3noePz9t8z+wq1P/uN/3WtLnsI6MKbypxn5q7rUwaYxLaMkqh+7x+G
H85juvhnqjcI9D6XJbQhCh5WqPg9Frthfy2COW/Z3ybv7y+5iC6GREH5KMeX5EAZtN5dpcCzkeko
Lj2/9OLw3xP/3mH+NPELr6FUshWU4gRVhwneMggf1yoUAV7ordnaG/fKzXCubOh/vufTxc+t0rLB
aHw+sWO4AKlLbd/8VmgxBEAhBP4LuaPi6Zpx/XZU5GsEHFtHfEkbTdUwTHyozYqJJ1vvs+5kpQ9X
VvKrZcDG/XeMyyPUpJomOq3Mqpt9EjS3+l0D/AWMNUqdz2KG2BLftEcuruJPvzsxAglYlFSYdBxy
cWJq0U0LUn6IQKo76r7b3e+EPHQoirr1cuW4fDdHgTyiDVbQcy7xwlz0JENRqmRoQNOAPS735QAM
BwdqsRDrfy/ndzsmmCMQjBCgdy+TyoTEQ1xriXOZAfHBt0RvEIJc8U+uDXJx+N04ie3+PMji/HYN
tOcEus+vWZ9v1+yMrmZovnZQcvvb1DnMFXObWGbF24+4pWvJlC/sPXjN/X8v2TdGFaHvf0e6JAEs
oC5eg9PCoPvqTLvGgxQISgS/3rqKGkDCrhyGbx/Nz+NdHDyizv0feXx+NIE+CNzdcEqj8thszqd+
3Lm3ZiV94vOXYq0OwJmE3R5KGdG/Z31evsv38vNHXOxho+jSOh0+wt4lm3yXrrHQq+sdX994Sn8v
7tk2fnq4kNO2GOsxTrb9H35YHYz7LkgiGQ4rgE7WHK22zZpcFcL+UvSDafo8QffvgRtqx/CtcX6y
LV0N63FTQATbhXLFNbrRbw8qigNAzON2e5eZjNZAdNLrgX4jMrkDiBIYUw+gAtRPuytWgP+nVnOx
aygmSuDlUZOSXFysZpyAKKBqnH6VT+kq58spt+UehCzIGs+bLparitlvIteIu5AmPSJID4ljb+rM
/RV78b7IyalIZLUBL+PkzyKvwhwIYn9Gs9uQWA+Z40l/qPoQU0Xe1LI/eO9Gaqp2TqX3bOpPTuz0
vt3HkJca0ru4ybZxnZ6BgmKLtPNd5sxh6gJAa42mCGA8wjwtqZ+31vJiswzEx2KXxBUHGG3elHE6
ronI/nSdLELUnfdWb6AyAj7okUETZ8ihPMbTgHbPnpMGTODfjcI+zX2e7RbRAwwtts4yzBFQWU2m
wZuer7siuQdxI/ASZVh3Q8Amdw+wd8S6ZFeJpgoYHzbGql4ax7qftF58CVx36nShQGmsSKwNmR6L
GM8mdRvgegGsFK7+YfpXexT7OTcAxo0vZeX5yNT5NgbXDSoBk062RVEe7Zr4tYsZp2ja86xTnqjj
3C0rO7O2cmSAHC4GOJKB36Hp62Mqm8gld52ojrIBUs35I4caGKMF+Ut32HP6aEqAT9PF0C1t88Bq
XmddvY32o5edhdJ4L18qU0Pn0Z3jcODdhnJdPdasQPtG1747db11GijUSaAas2q8sdVAD0knjyNS
4TTrVz1bNqpBOcJKzYmKAQQTjj4OU24HWeec0gWYpI4uq7HT6t52yLTr8inxx8rss7pDAlYTP6Gm
P1IPMIxlOpmZnPISFQjFoEiaSBWxicvffWsvty3wJqckqXrgdd33sgY37zjOS4TEcHFwkt5GIc8C
aKalUzAVMdlBSqlZddrcpV1bAHEZy1NixoNDwCWPVhFKauDf0trPeHeYOr1bZI7PmcGRWBPo3WcA
SFgMsCsapQNIn5r+kLhzumsa1FLsVKbbWNdrNBEBdeh6SBlnr7G0nznp19NinzPTgKpN72YwZbgY
CHQ4EoWOzvlZ0yrwMqsKOtXc9C6c2wG5en9yxX0yqEemZmBMG3j7FM5oo+vjrMpTbXVJ0LW9G6Ia
dpqQofB75RB/0UO/ztEXAXiwl0aNoQeW63U5jAlQ/aXPlB3ZSq8ppVu7gGT91P1ICoDERp3tG6MS
X8+ZtZlKLHUzQzsnHzfOAiySo+RmivtgItmJOWpYd1b9IYD8I2Y4FfGifQOMKbfoXlbsV1/Nu3zu
hY+q+DrHg4aGHLWuaLp1KqU2yH0K30PUMs4VquJjFaQgf71r+njec26h28Gh+OjKMuueTUUIalET
FMYOncx+AE3Nlk/1wY0zBpDqlAMkLZ4KpwbKHtilY6PKaafYhK4cG9ejTafOb0zuHFQzwdlNOnVS
7pgEs4dKEp6oltQyIgPwTFmXbFspH1hVDYHI+Ws3IHBsihxKr3YMxQ3ElEHFs7dFplkgp4qj/JmA
51S297Q2L5DLOLrO+HNm1iuNLRbahtY7kE4hA07inZWNUd6oXcvY+wLUVZA46KboRv5glT2q9nVX
+lWrt2ltajh24+z35fkXpxj8PoVUndsuwEbTXAR5U2X+6OUE7xl01LRmj4ONMuGgX/re+zHHCboA
3NkvSnSDLihv5XKKtKu3ne3tnVmCp6CEk98NKg490qAG5RT3iz1uNSqVU9fBW7F6cB70NZr5ugzZ
r4QGUxsHgDXNPqNAihPKTovjbO1u+gEJK2ClWb/u0YBtaVgOAGkXZ9xlC42cgq4bLd7QTBRW1vTW
L+XdKCdUAil/Bi7iYEsK6Fu5tqj9WvUgDfWSP0v8mrvdx2D4nxHHGTq7HZoEgKdTJg1taXaqlqlf
We3taItoBMQMdaAjcDk4dg86p77rlaG9ZPtUuivuwg+fpQZYMf4wbbLPzLSV1N7FNAdJ1o1WdcDR
KWKV6OLSDR4jdbDR9iHKHOQQCmh+oM23wN+fRNK9Wah627SN4vyHZFmggbJUVoFmFhNitQMLIEDe
7jvYF6MaX07Nflb5Fl2TQYsuoCpNQuK1URrTdTaQxI/JAjBnHuubzIOFKQDptUZEufFbY4ufooId
4WKnBURVtbXcFpXe9qMb2B26ewpuRabuPJ8PCyTXQUirs01sEMHxOP8tXHLImxuXo6LaLosK1Nyf
Rp38QLf5yVuwRsLaOPWyjxFIg9UiTLt8VTe3c0mOLfpu2lKEQqOPztIbIEC3djbtzTSGeQdxsrRA
YfVUJUDqjvjJgm3kRNvtYi1064DJ3inzu66uoZOMJ9mGgcs/KAGtuXtoJmi+1PZajpAqaltwBcQU
aL0piJOPOr2dvSqPhi65B1/CUdP8VOYTLnz2hB0CuSdf86QJcYJXCgZwQW6ghrRLdoxF4dN52Wik
UnMLXdD47VTcAxC/83S8iXV8Sr1pI/uV6iDJYv0aRR5CBjjsy2prl00WTPWAYgTxCzVEzsgiJbpI
OtWxYcNrYlO/mY+4lIGr0jkERhAML5U61tYv10Z70x2QBCsgMAM96TU+dqpzoLRTuBieL50bhtRk
2emHZaZHu6+doCjQBZ/rwOUnY3bT4u6aVD41cwJkfwUY11NNjO+1U2D6Eo0zv2TcIzI60dw+lhVu
PYhJEu/cNjW8O2KfwYLSLA+oMzwVegpT713hwefxEzoaglQtaNMp8NCqbVuVL1aDP2GPvuJpOKrp
lPD2sQdSsiucCv0taDtKdA9MJdPDrVHZa270C5y9I+i4RUjz+VdGZoS3Bj5XC78BMMxKAsMPRWwN
8VBf2vTJq9w46LP6uUf/l+fVU+Chtwwc+i3McgkKmeYVeiCtX87NG7yU3K8H9jACpTr2+U3tiPd8
gQxKbcVo5pqB0u76leFooqAutK282GzLXk3hyNybJsn4VokqXbuZGxEieFTA2zHZtOqoWSvN3pFT
kj6fcwDYBCDaGO5mdCRyR4kD/hdT1qsi52igagfoufYpPWWTx/z/Rdt1NbmNM9tfxCqCma+MkkaT
nMb2C8vrwJwzf/09kNceDsQV5PH99mV3y1VuAew+aDS6z5HRSYEGfvKgDLrqjEm3OF0vf4jx89Gc
3YQYYasbSHM0ioXZIsGaJP2pMMvBlfUYEcXT7924GBgo1mIe01BFzGMyt/7YCJU4DDSUFZXwU1vm
PnopMGuSREAsHmu+zDNG/3x1z0qmEhOupdl7+tvZxXOPh6xvhy7r8NDtQtTkBFdx8lt4OPToUruF
+kLmjrsADzPFYd4Zb6rHyM185YaStz1yy/8bFQNsBQBT1E16VWK2Qu/mZcA5hhsf+VhV/hIC+n5c
vtCeE+IRlHFWNpgd6OUyVvMJNlpI00Z2eYg8ATRxdLmxTemOyPvxqX7iWKU3LuZGhpliEc8NOp4b
zl5Kl7ka9EAtBjx96V+zd4ot70KUD9wWChASmJq5HCrnZDFYp6oS9PTR2emzlrTSxLRSnVQDLrbQ
scHMg4PJHFuJHcXCcIg9+dGhDjhyOvSyzK5ybZOpFqRlFDViDZtlnXqz6FVpwXls2PKQtQXmZtvJ
mEqchnLwkKyDGszpQlRG0LfK+VxbYbI2w1QFoh7TjSSAmSpD1uO0EcSpFDc8KN8yMEWqVi5Z7Z7W
XF4zW898OCYIZNyUG0PFJoJ/ujv+FOCqMug5XSMbyttPJhqMdJbLssdCo/pe7gU7VAKcFhzGtq3q
joY3Sh0dPbJBDIMp0mWyMIeD3PYgDZZAQlnbamvnaEiwmqfO0ixMrgDjEQTgW+MWeLZWiFoIod0B
MM0O14eFjgw4WXoP/X+u8iH9PCHnRfPxZBO7Cq0OlxHrCirKjbIxFovyKjpC0U97VmHFhWsoIrVH
+Klea8cH/Sm/RWPtHWXbAjHzE1rP5l3m8x44tjx3bZcJwU4ZiroD+TTGDIPbeurfDBiYsaUGhQZh
TnhF0c3NfT672OprlyVdl/QGPmwIghqzNz8NTZMgQsg7TkTS381Cy/qUpHW81cGVzxIYagK9x8uG
dhh97KWV7ut9Y88QpeS1Akk8a2ztdUmiuNFgTTx0+/Rgurj8+oqtP524oPVbyRvfUbJfY1fdFocY
9IDkG2fBG4XJF2kB8yHncjGUVMdPoG9m5WHYpUfBV3YF12O2Ho1eWGIwFeqC2mTU+Ijq/QQq3FGB
vAfC8j6wQgighQ6uDw6vGrp1Uqw/JwOws9apKl7HcNKjPNL37oRc8PIGbllYQzgN0JXDlF1QLmUH
GJ1lXJRRpwiVxb5s4pwG5QTVioH+JwxRaCyuFYkqZ9OAaVuq6yAflxtyR0m4oOzg8VxyK9JU9bcp
llI7ExcCwv528KZcOCoz8jOUbER1+M5Z0va2PdthPH9E+bVSFSxp8MJdgzLSZ8jc2sthdpo37dvY
A2zxlrb1SopU5dkm4+pGlcdNGcNmdKSEULjFUb7Ln/wnyXwN5fRWOra2yLi8VPfqnA0NxqShq1t4
aPc2VSfG0GMDrVKa8ZrEsFGq4vjkZqit7TJuj8fTJZ0DOCVl2pyOqifHLs3BMVLt9u/qCjULkOjw
npK2nq5ebDB1rlUsjBrRIMsFszTnnb6hBLszv0w2FSjKeq5AN8+FmJxCjBoSkxCumgYPPZ4AAuPN
ZSflGWBDe1HjuU/hL2kcW0L1YJAvlw3wAptlzS7bak4ws4loQ3OC0h67MbASlIAkSMsO7Zs+xAU9
G614/BgJhfuXxplsaRbRwAuCd4RgZgc+fZOav9F7Qu3xJ6XO9RlfQNiZ3LNc4Vmz6LGXqISiYwBE
AqkfeRjep40YDZp6zb1sQdnKwnT538GnzrbD1hWGNU3UW+CWlEUq8ki+pwstEIBTwLk5/MeF6BfK
nElAjyRe0qmAW1JRl+7eM73YNd0SacvhS3drhFxco/06bMryHOyYD3sZdQEK6mg7RG4NUgy7GSRb
kdGqB3wrDBTNkY9lLc91LuMahvpemuzLvoJYDr5mg6sDvfbJw13kmbbqy24w3MV/GesYQHhp0KyH
epYkGEQebNVtbk+1xwkH3poYOBkrtYzGFiZkyc72qPI0NtkZjjHY6V7GeLnNZ17knEjoGn25LMEM
kgCjMb9OpN+ysCeKwqtEEHirZJq/2mHU8ECBVYZ3w1H2KsgZppAzNFCsPV0zebNx3HBgUCYtQvDL
0/yIypwsuZ27WfaYop9hwfVkll1wI+3MgvcxqT+cxYSGc07XVLyYsS0u2kLmXEhpGuM1eOvZmflt
gmfgn/2/ToCPHKEc5fPzp+0zcGWZcaOQxGhWn0/h3+1Rro+81KZ3wHlffQ6509GbZSZ1ZY7xoDRG
nVTUYa518TV7i6h7s3Iq41ZQ9wSD2Z1LXBmPuQq6TiOX17axeUKurDPepIltk9Z0m+cQo8PkO2hY
7Mtheep7uvQlGf9ZBLgsnip+HhwANTtLbX0CjcyHOXuYQR9xUJzRER15woyWPYpf0/owYdwX7yKc
n8JZLNuYE7UKmt5S/JJEwMP+gutLnnAI4Tluy6py5ss0Sm2Ckwr0DFY2/5i70SXF7HP2lGeGSYSD
pcBzZoyVKD64ar5KqM2SOyX2BWmHxzuX8g9G3zFWB4lCcEC5Kp6HbsU3+ifphkvCydtUilerlBEd
JFOmQ6ra0+LuzSJHeBhLrL5+bwj4DQGIJkaUjN7VguaA1MNa2vJTXwVfxqDm5Hq8LWFOtEGvx8CU
4MlE/afCBGqKJF0beP36WxUqYxWubBE+1ZeyVXJ84NkHG4Y3vlnu6VVEs6MESCy9W2wQWM27KxKw
rXs+etDB/aiKaGxmZ6oU9N9qST8AEUfxXY4cr89vM0O6B3HH7QAaEjU2Dmq/4E2Vg8U0QM8CeGWY
2dmlF0o1kGG4NHK8WqHZA6x/S+lK+uc5+pKN8U2DZoXLHk5B9pJN+rVXXkV0DTTDaFnw5kHcQ7AM
DGj/iEkKoh7u+bZ5oKKzEdShpobrOYNPetFBrDIff15kC4fcpL64F26jnWjFTmajf+Dy0rYR/9kg
26GayB06fXPs54yaEfo33w7v8LzgU+7QguYNql3ZsTeMHPTbPthWdpkbexPm4mRUWCgud6WF4WQA
b/JldsBFfssvbG7iAhWexYymiOZKBhfiSK3UaQAu6EGHZjCoBdcNJ+Q3nWRlgnFMMEpKRRHAhBCB
uCjYTfO9CXbHUSw4QyD/sXXPi2HcUR2lSOxUfDK859I6ANoN38XvwTVJC221Je85LiJtuf9qZUwO
MqoFpoACfKp4tgK/8iLoSo4P02FyO/sKjatN7FyZY3IQtUQxJw0RbQ1SPHrDkm8qyY19cJ9q71S/
u4sO0nTkrnLz3rMyyyQfIBXps7mC2c6pPwwfwbZEWaN1Lw9tkM/RCeXeKat74tJ6ErfWQd2dhRgN
IzcqKHBkzI0y4TA0Asj5+4meocN+hqXUBRH36SGz1m55dcytLV5bo198BWgjGisKs4W1sAata2se
wzx7mw9cteKtU2Jthwm7cQpaox5n3LNweS28BGrdsh/tco+3oM3Sx9oSE315m5nloiyIvh3V7gsP
xknd8Zqa5uY1a22LiT8yF4YhVVhVdKRSi/Nwn3gJsRVH9Ao3Tj5dMVC8dSysTTIhWEHfJQZNHo0J
4ikoNMbgUsF0RHGXnO5ZM+8Bagsw1waZIEx1QZdHCGdRFkbLDEK7Erg+v3WUr20wEYe+PCJ1EhZF
i7YB2mbVfSSj43T2RPRnzJFFqaDQv+BO6TcRTeP6vNfDt/zDgftBmUOX5NpYiA1+yOQFfvIxPww3
qpv6YPH1S9Am8cV6txB1tXK2LC5OQZlBnQNp6u2Epnx5N90IIEBAv/gNn/Jq8868tsZgC9pAEYYl
lndSfoysWbGCB/Gh/BocO1fxkkM1vuPdbngBaTIQs8TdJGQmlnj2yMCt5hCOI7FD41OLMZtKw4FI
VYjLH6ML0sRyJ9wVuxwSZdDP2wsPjR1/A628z7uzbp7G691lkGdok7qM0UOGRCbcaSDAwiNAgHG7
ek/7eLh3ZJ6zmgz6ZNqoSvMAe6AkhghTs8eB7NWO0VtldzqS+ZV4DhiwqpPGoilZnSEBCPvJrkFE
QybOKDzPAgM3eiuVipbBW8xAkRylCgNLjPuQlzlxYJQtkHdFqucCWgY9zDBg4Dj4oIMH1Ytxsjfg
0nRTJzpwUY5zspsMuIzgo56EGkgK1UMqYYtuJZAWOrqPEg6XQmwznX/2xrPCOLgcezL8TKtnlzh4
kWqafTDkdooZGEijubj+C4mO8YcfOZJ67gV8K4ta22ewRss6ookCdjhD/w5o0jFhgBEMADn2WLaX
1DqAq0tNnZpSWu/4lV0O2J3Vy0sSR42p4Af8VIUD5c54Kw6fQFWOQeLGx3yGlaNx7zU1kPW6mUxH
KjLNHGqYbV0ITD+Obm93MvjHnWZfHkrbdIub5TDB5TIU70CBel/sFMwH4dHun7/0uPNy+iKB2WtG
MNF3M+j9elCFpj6e7JJDEe44t4PtmKKMGhilpCxcL3PJqGrqsZ5gLduHO7AHL2gbuUUh4FgdwCif
QENpsnuO0W24+G1TZdoqxqFJ2iVATMnFCMr/pxrU85xlbafIzyZYR5YKIUoFLEu1aEkFQxSPUDEO
XepIAKcAM2wVeLp5Zjm7eZKlWGXmUak2gZ5iZY1DzcJ9VcjdxZBFATxJNr9p5D/Or+eFMp6blLks
lIX4a6GRnd1TYosZE3PpPS9OeLvKHJYFiKrACgZjc+7LOZiRo/fgfeUE4zYGPa+IOSErEI1LY0OQ
ekyqaxg6OhaVwZKK4A6dPwddGh7F2uQcYPSAOr+/PdtkEvS6npZixDiGJ7TzsdB1DOp8JPlXxRjt
Lv3O8U2ekzCnZYtJNrkTYYz6JlWBXhpfcGOb3j+m1Od39/Hije74yivHSdSzYsBnM01fxGxSCbpR
zproBl3aQAZGJHMCxRtNiSluxztdXSBiQwcpKZ1o/JDtSrT54TThZzf/karipZOg4Q0COsx2Tpoc
VrWM7aRPrEoF6ZwKI+eO4uVeNh+4CeN2QvBsjtnMIJQk6DxScxII/wqAST9YafA4Nx+7Fh2Fk93g
NaDKEkfKC5uzzduu82yc2eYhFpuspGiNZ8kJ1y5I3bZ+itkHXD8UD1pBVyhjbQf9b5uskBnR5qgB
KzhaQ4sP2nuqAAmudA8JyYMSfsAInjXvr+gk5qyUnYBX21kQ4xMKgFQAchTDqj0H8kSvruE8r5O5
8siKEWRtQ6MENQj5GB/mhxyUdsNr3wU16dkWXf0qIqVRzlqDwJYCccswhm5bbotvKfEu+PAFpxlc
juNsQ8CzQQa5lTxY4iQ9GZQ9King53hvvcPUlL24oYmbVYb/5zxg/cfh9GyVgfK4T/q5REaLjkYV
Up4vl1n4JOEtk+erDI735ZQo0YRl0rtyrzrGe8MnTp/dTbvlrncWNzIf5h1Y2Tnby/NWBoOWZFHz
rIdd2ky2OFNzTxusqAY8KOry+yuikmeRgSGxDdMCvce/LCZIRn9bbHX/ivYEDvCxbbdQFDBzWQMO
nLQGf7aIQ2uQtohfsb7tA+W367Dvq6g/VJpWwFp/UA5oWKNPY5SRAE9jwX56pNeR6zaW40Lsq2tt
ROgOjWAY/GS0IAHdFN0iVokcXHuboS3XfxV5NDqiVoAgM+CTKEspGdRxRzSjC/pBwEweqUWen3Jg
gH33K/PeBAMZzo8J8g+ghEGb+EhfBFIIPVlJeriOGZtnlf75Cu2MdMwUMZHwLSGRhTu7EPFIAbfz
t2dvYYEmEkhY5Ng+LYqsAtNspJ2gTnMcInRaleqby+HOWw+DMiOIs0sorQFlmttyVO0x+XNxVMYf
GEAReuhCGhQ56WE03qHz1l7urj6OOGDCUooLYGGTZpDBg5Ld7pzZzV3FgL4iZh8xNyCB+ea1lY7n
L8ZkMuCiTI2YVvwbJ/AxfSx+lg7jXQwJeIzwKBZobh2Qiyg77lMDjaTzTPW3YYW5fDZyQMaOXj7p
0fviTBrAsHLF0cszyFxFezWZgxaicqf8lGhujWR/hPgQjgYoQIM5dn/ZO3kJscJgSb4oQzuoWOFZ
7ZbbIM61xSQyS0DqZaF3mTNb/Dox5wBSGBhpxTqTW0yVey0a36mvgKwICZp2TR2KExEKAyioBWFM
GiPnXukuXpF7uoeJxT0UB3PvOmUL7k4yoFLRi7wyvG4neatj0GWap6nD5NLPr0Z30iJ3xyMV8r6i
pMf7bEymogkJhOkCfLYzF+G6IweY2WKWFqptYtBjIMRQs6GHlqk8XA4ujgW2dKUPWaNGBXZuEhoM
6T01RPQuWzi1bFwAKJXBC7EQxW6pYULxaQUpu4/90zvI/d9eZdlqVUwCraipk//5l+G5N8va28rG
1I7007zCFu8jMUABYvWaQPn2p62udyXfOLR+kDhQcnKh2GUerkiPOTCvMogRgskN7+UwSmXaJ9lZ
bhYQy9q6LzlCdLiit5QTxCoDGE2QENLRyt+rB1g4kawysFGCSCTowld9Q05CpzKgURik7ZYSaJim
b8dgpymP4iR6+XLXFC2n9sd1TSYVyZCLJOJMv9yfNx9sbqEM+iXo3lBSc8ZLqgHcamOMkPv/KjKs
bDEOMg3tMksB0m5MUni5m0PN4RHCEV51gO6eLUccaNzex5U9xj10QyexIWBteCr7NUP87wXxinjj
7STjIdACDbMgfNVO0o06Q+TVwhgH6Ssl1eJURsFWJU4tpruQPIyJ4Ih173DAfxNFnk2xrQV1ropJ
iwZJEJ243XG4Dw/xdKjRmlI6S+/wmyeov11YmskcNqVWRsWY010UPhuh1xZepXz6yzUx+WhBcJnR
R6yJPmgpbgy+hxE8goon7kKHxy67XXNa7SCTkU6GGlD65cELvmu+CD5bXDYhVwdz+vcrqs+bKLwy
x5w1EMElZqfSD3YaI3xZp7xqaIPnIgyESBEUNqsIn0z0Nd8QXMjU+cVNvkdqikctm3dh4jg/2z3Q
lj1kHSbs5zJD3yKxlfZ9EnnQyeVcWzYP7dVGMugxmk2SmXQjdfOgto3Vjh8v+yHP1RnAKI02jpUa
Bkz5a1TWVp2Krl4r1mUrPBRkGwaiIG1IY8DM2WnyyhvR7z0zROYuW+RLqbWV8j9BXLDuvizjxE0U
J62Oc/IVZ9flsIIKx0tbfSiOELz/N6xA3iCtCqrmeEVBlX79/wZCkAq9NBjmRhyDKQfkG7ppgwOp
TQc7MI85mPy0t0vQcJKOy85osDNzQpDU4C+GuVD30GFpF5Nr9q3N8UX6/S8tioGKqJgxOmLCCvXF
+Ga5MY7yIbi5Ihm9fBobIpNrlOICKsEYnniW3vO9/jIAGuycXByZOmgr4Rv0PMELmLwzQWljzrQZ
zhUcjTd1tH0jW4UZgxwYmRxrI8PiZnIYcpCOLm+rPrLq8D5Ha44QSHc6hLsrXm/GZg68MsukHWU3
GYKOUVkPnStOWrUzHoq7W1IWH4se0smNOpQch7mM9XiAehkEVQbGi0LDzoYJyHtACIWnTujeggMe
FIKXfZMTACcYXdWERTnMqqWAa07DjVF/V7sPSfR02QQnFTBOf76yESnQZ+ll2KjnPe0Gl4+ovdmD
tJcP857/ZsFbEgMhZd40U6XAXN+8zxqs6pAZHy4viWeCyTb6QtEVo6CeOH+a5Ns6e4/+Rc6X2W5R
fPa7E5/AattwLo7EKOAF8+DQ2dfWhhqy4bTOUPhgHbT5NaLLZ79xaotbWRSkkiQzdYYMc1AlKNaF
muPZ3EUx6cVCsojym/73y/lfX1HAQfQynMahhBY11NJfc2ByQPHUZLvaQjXCHhYawIKCovGFsi20
n2jTXOaaCR+DOXjPNgXMsmhERgtzr+GL2u4KfPZIthkgDgYNm4mPl4C4GZNyxCqKW/pmPj3SF9ar
3js5Pnli61ltqGakLch5ke2M3TGPf9TQSL8cyzyXlBi8AM2OXNT0BvvaAg5vSQx61I0YjYoBg4Xw
OCy3DShbLy+JZ4DJN0YTKpEV9Yom/gIeT6sKW44FHqaflPxWnyWsMikKTMQUDqmdvgsPNUhU6Cu0
tksxYTfrhnN5TZyE3pAY5Mi6bFRMevs/L2vwzxCuNQYzijBTjD6BNdrB0EAyxDcgfo44zqF89Mr2
5lVkMTlGaCx6ttDi/NlthVuc5/k7+6QPft7FhI4gfVOZbeJpyDCeQHF9zPcy3sGermjp4fgj+5bf
KOhIq6k/CjeaXyh24VDQiG1wrxcWREVBmcRr3+UkbexDvjCCkTfrcZTJ4vfFzMHHG1olaJ9zcAyn
qcvxTd4CGQiJ5iWPEgpSjde7UY49BdYn9mAPrgpquwhzoD73fZH+pRduFTL9UasQnLtkHkgEFy2+
0vQg+5ri1Xawc8mBTfCTvYqyRXt2UnZOuhgyXRxLfMY/v1zwNpS5xwyQSdEK6qNh+12KoUQ7/yWA
yQycCAO6knWa65wALNhnaL/orDA50obFBDMNzmUf4Vxs2bf9OYLIxTzja6kSRErMx6zqbNO4yQKk
WYqHifrL5jgZqswASlOOAijcsTwy3AzjQ5kcp8W/bIIHJOwTvjBVSz7TSs5rD04eKitM6UPQEgyC
NLD45zDJ8UD29T5aFKJGdHEhJOsjtHRqKS/D3/xGiqhD9hrq7mfMmFKa5bJMkE5psQQGcZCdido+
i1KOK2yu5NkMW8suey0rjUqFK8SRqwwfpUB4VTCtTDDfRc5mo1MDmAiWVrSmSgDFiql/blVzHxip
uBtbdXSWRHsTmzPx4tp4rw8Yn0ln7p7yFiu9BMUeAKqqLfZU1f/JjQ/5yNFX2c6BV0tloL4KhHiu
qQGKG0poq0/TDWBXBZUpaPIsCUIJe94L8eZhtrJJF71C+nwWBT3PYTMVS1efhMnSy0qzlSWCVAIU
UJRi4TEacHyTnY9L4rIfIWczeDlaq/W2QVcaZCgiHgxTHD87w1YrY3A+biYCFXdqRgrfZLO+a/S5
cLKhqtxFjb5dBizeNjKQT2Rda8DBgXjrR68SBsdQcmdWHvqqdcRQcC5b22RX00UNrxwqdExAf/vy
q9EB53Qc8dVmPBCAXe2dIDiUcrCSUSoT7K/tDMJI1MrmK7rFt8JgbZsJgyRZhmqgpw1qp5Jxm4wD
L+S3so+1BTYOFswrnYpxcjVAYCV29eaxln7o84+uBZpFyWFqfpTLXlQ+GENtxxg8uLy/Wx66/gFM
ULRBFekCWnWgm3OYlR4Un98Lnmbz5jVnbYT+iFXkEbk0JWWAEV15U+17CPhBrGXG0Fm9x0AMfw52
K0tY22PiQc3NpZsLAClCb9eUH4oAPNq1JYkghRcfJanjbCLPT5iQ6Jck7rMU9tQK+mEtqBJkXohv
zhWv18RcpSK8jCRdSw+HsLODsbnrEnDqG1QgNyiIpRpKaOlG41OVZbvM2sU36xESCtqEoZ90sceC
fIVEX+eaevIkZAFUrVAYs7QcE4iXXYr7uZmsqSOLkCUhPvevQv1PTlcoWfkCv3hDg5AFv9XGsAez
XAtRV9HHFQoQ4U18wFTcYURH9VXZOydg2Sdm0ijB1NK1jTqaSzFQCTIrh5Jhq4onec3hiubSrerU
eoEMCkHPSR+iAV9ePMS7dkTxcrAjVIrcyk+fdN5UziYr2docA0nRRAxToeYaB4Qu9X1EtWSkhzzN
nWaGSF/k4/2q+JdxVTDyYxe+E0fDLowbZTdyKSA3Y4tIKE6hwwQzUUxsaUM052JoouyofytT8FpI
is/x120TmqxpiiGaJtvGIgatBlZLHJ919W9BLp9QkBPs+Z525uvx7pXlVKznt1EGo0r06CT1TI3+
P3HUr40xm5j3ipBDwg/vExUoh+TYUsDJZXJ5Jjc9dbUmBqNEPW4nLca3Orva8usvmxi/ssWATFWK
4MfpdeSPw7xbsgzrUXfJqL+R9PtgSOxFFb6YQr0Pihkie90O/PZO2C14y2j2aOK0xCK1oWRj41Dn
vIbSzTwDpOdfxgKS1utliadlbHbyeak0K9L9ltRW3kCKSXcv++5W5rf6sCwc1YmCRmICWwbxsxSj
D4Z430eCs4gqR4FgM1FYrYpBoQXCgwFuI/i2WmtHbXwXipHdE5F3M+D4EMufgd1Tl5F+1/MC5d9H
oUmhYZWZaMsIZgfxtdY2D4/VHjJ5UB1E85zUiPl0xrSK6GJ0LT0AzhvwsIpOnF3Bw8pzRgZmgj5q
oNUMk6p5X2fVIZP3nZR7i/RBKT9e9kWehzAg0+R533Qh9ZDOG8TFMavYTWoebQbPPxiMyfWMNCbd
w/+JfzAoMzflAMpjWDvrEuEnMpdWRkT889IXw7yp0XP4OvTk2aJ/vvL7aioWs0uMDaTmr2urb+MX
RtF1McgBei9VMhOs61c6+G/fBt/SpfiilpjUZSJphK5eWHp1+xpvHxn8ENNobkAt9Br/uJSl0MUx
4FEucVtUKsIrjfZ5CLLYSHIuB/BmYXD9pRiwGEypa1pwh5yf3/xvxds5Bi2SNBfrYKBo8cfCD9x1
MZgRqlNYaidkYm1x13UJBOlXYgBDFBsllRsABpk8U/ymk0NdcXB2s2K8+kxsY0s9j/kUib/dvP1z
sYfNjyXJkmwoEsSQ2SdrJUw7Ke4FgC5oEIkDMoTaqm46jB9ApIpL17WZ1KysMYAhyrUiSMoJnJQD
iW6kz5OH4wRk87kNWb4JRLJ59HDFcyX9i88yt5VhBj8kiCL8vGsk9arFJu+vbLHZrm2t7DHoMYC5
f4pULPR0lgUfCLQe0dkj4vIB0e7y8SvtBwA9+xVL3YTKlWkGTdQ+EMtkgA8pt7F2YxzyHTQr92qB
3QULfQ71bh5PDg2yS5vLgEtRKhgDFsFPXlfBEWWve7kGB/JEbIjM3Ktxtxt49Lzbcb9aJIMxI1ot
ujSEyTOM4cb9dtFjZYvBGJmIY60S2Gp/9JnV7Ws/gE5cD45EKEDwexQ3cWZljsEZISg1I28RkQ3V
D9c+L+SdofmvOQ+ejbBv3MEUa2lKz4NX5Vqc6GPft+ukkMuoh7VXRh8H1NjH7T7VBzWoYe/MO/i3
1c0caLWTDLIMyixNooBIn5L3RYUutHa0mqR01MU3jMYahXeimd3lvPdLXgSwr9tiVhRhWsIr/ydf
kAEVXczQWJTB2q9M708Kf5wIOOl0rlJYaFtXWazDmKks3mKKniRUbhOrHicIeG7JgEhTFyIRc0Qa
BHo9TMz4TXYboyWBuOJOKZ2RJ2a6fbyvfIVBkrzQSrTHYmE9yGIW5zSE8ZN+A/Q8V42vcw4D9plb
bqOywfwRvPO+dasaJMNej7nu2ikzCN955JZf1aS7duE0YF+9q7YoSNHApFiGT8mUH8ZSfJtOc2LV
SuiWCnlVbvu8q+yjd9qCerSTYPBVkcBxTvbdu5mlPAkpls32AFas1iaiBelQq5cgHFpBcc90sqP8
cNlVN28IqyUyIBP3Yw3ZI4BMELdWH3rGwnvo2P5qmqYrCnR2RVatrVLx8tzQU2cUY7cNTK81Kskq
s2EHVtfUWuqE2x5xFn6SAS4RUUIFGP9lakyONAlGbwqTXvqR+sZoPo/ks96WuyXODvoMRWk9c5tJ
taNusXWtdYKCt2R6kL5wVMY+g2kjhJ5RMc4jXzIh6dTWthZKTpV/EFMIR8ue2mZOyus1OBc5Y4wy
uRKRZHA6EDP0R9vwJfFecUtft2X1Rvc7CNxDUar6WvFlDM9wgDHLQB1EFMiU6zCr3Q6gqYqhrok6
v3pLufej+RpiHN7XZbBOyicpiGRYjI6/aKq0k7iuthMc3sXiLCiZ5TE5U4NnhEpRyshPIgh8J6ql
xhB5Gh4vR+G2w0AugUhQ6NFMZhOrWZ0w99gGXlYJTgGJERUEnPkh7Fq7btxOTa02eHfZ5OkR5NxJ
n20y2yjWgwQ2HDX0Z78A16nyvvpKr0yyQ/nUFOnEpzZeQ5C/vaXPhpktJUToc4hHBF7X+U0KaMv9
Gv+6vLwzXDt9t19GznhkjSYdCiGIIr8FT25eVRYljX2FCTz/mJoJEkadZcgwSTKqZGwLX4RIex0U
dgXV8ssmznte6DKgIy1LpiZB/JiB536Zl15J8JGSfRrb9Bad+uZt0z9QfQtQ+RMr9cyWw1q2+YFW
Rln4jNVZGBM59OXJI/1blRxinWNi8/OsTDAIqcqpHksRTKjafRI8VQWP//2sHsBsHIOGAunKoh2x
cXJWWlL8cRK/xAS9NNMfa/FSQzrIFBQTyl1nQsdpFwpC0sKQGr8v50e9PRYjZ7M20eHZBEu5MWRL
ga6OKPAm8oNo32JtsCsZmiPpjRTmVrV8aZKYEz7bjreySS9Cq0y5a5VA7yY99NsKPIuUdyym75t0
4IC+bwLZ+fnd+X345V6ydBxGItat2BeRL0IAGIdJeoMXVVdrDuX+mnGlbQhcLZKJrjI2FFJnGkTo
y6+aeSzqp7EvHCnUHJMEEIivbWU0LNRQXbOV34b9joDudfkahpFTz9/NfnQvhzuF3DNIXv0eJvBS
SZrNMdRC8ALWnpald1XV2t3cePUEOWKpcru5/3zZ5Gasr0wygRiZSt4XNUxKzbEYbuTgGOmc57nN
WEcnFpEMmeiYYH7pSrlWtZUc47wulswlHdjdCh4Ub3/JlQ1m54J4UVNpNkK/P+Bi54xvfh5mpkc1
C/89zIprimJbi6P66uheo9zRLCdgXJO2LtK48qt6t4DutIi44xdb+c7KBFtRSXqEf4l5RyR2k4Mj
wAkemh2VVsk94aG8uewP5y5oisQAD7CuSIqmsCPOhhjJxbDAH2rxXphnqwxGJxVVK5EeBfkG6i8c
lz+vNkgvDdLVr4AmFiPUcFoYpA16OcZZmhn1RKiRHIV91DmXV3d+KpiiChoOWUEPsXFWk9bGjnSa
Mpd+XXwX5MbKkIJ0mW8a3BbE848GS9A2E9GtIasKyxSjB8kiG1KC/APTaBhK8FohtDQHNNh2I+LN
NhDfX17auSO+NMikc4o+hDFJlNLPIV6ZtI0157xG+nOseGmCSdyUcJDETFPgG8ZDNL+dyQ8xJ5yM
Z/MLPe+bxjxo9vkMhp1FDH2ctU9tXGJGpgwxHTCokL0aOKccz9jZIRdlGump76k3yQDYSAYrWGY7
1nmJ3JYlTdV1jUDznRC2XWhstKkCCTUsVZKzDLpd6Me6fcTsKmdJG2eoKa4t0V+yiqdpBJVAQwi9
Bg5OCWV5XAORLJJDvh/vo4MZvyaA1waZu4uU95KwDMi0kSx69WHZhR2K2JPbHK4I4C0XXBtjvDxP
SrORa4RVmaiHijxVcnsQC86ZuBVKayOMn1dmgmeObAn9RWktk2R2hPGly9HKWQfb71Pmi9SaBJvW
JJ+NaCdogT0E3y7b4CyD7fOp8imrzAo+V47viZzbShdxVsGzQEFw5WtVVQVqOWOjmuWHNqIqzUtD
OWHDNvbooolRmlrCEqK8dMC+8VERSttop7dh1/Ni9DzNfhE5bF9PoWDOUe/m0Bfmt3HxUIMube5Q
v5kg2a6Ku6Ewd1FncLbwvHKL82/lbGy7/ygNQ5eTuUa8Uqpd0N1FFr4Vhhr6o+zG9xInG9s8cNcG
GYAoKjMGO9AJIKBKvydWsJdvy/1yC+Hh3WUPPOeNYBbHYEM9pGalFmHkB6lidx2Jd2op/FOqkbNU
oWCliXobp6kNpsl3DRrnOVi4GWS4NJs6jnxTZRPPAFP887Rga4uA+OZ8m2S6VeiRw1kkzwyNklUU
1Fo7JjnBsUi1zbQvlMdVbK3WBjEGFPCK4C1eaHdDxXMcGlwvLwtwnNXq6M9amU1B02KWBQ6vyZtd
tBRDqmnfIcdAg3zujQtXIoZ+q0v2GL9R2joRFXUsfaJ8nZpPKcj/Y8gK41RDePAYR3h7yjgOuNoF
cS6A88vwVjY+G4EX/zEbEvXN1f4xR4keNCi56IDgtIaejXyjx9BEiT9xnIP3lZizZEmislAN+CCV
uqDXaPKE6pql+4XbvFf3f2eNzZ7aPJYnvCrTclEMLZsT3bz+nkqLF5lzDd08Z3kak0EFNUjoyh4n
QELFc2qvtiNH3FPKR4wVxNxq7OaB8/zNNPpzVj4/lWNXdRLMaXq1m2vRbmr5LWcP6U++4Oea/NJG
NWJGaZCE0Kd9KxQfp5v5vt4bN+OO/O33YqBjyqZcLmNgcQPOacnNnNKGwuSj8H+sXVdz3Diz/UWs
IgGSIF8ZJipZTrJfWGt7lzln/vp7IH/roSB64LWvy29TpSYandDh9L7b255sz/VGTueFxJuCxdBr
te/VNkbw1JRv1EG/mVvTo1V1IFbnDCk9D8n0gIqQHwzBTVNUqdOkluVQM30cElmNVHaVgjlJACe4
TMlS7+EjdBea+Ngo0ZfrdykxWaZgRap0ZJVSBuE+qOhODZO/bYo4q6eIHpU3cZD996TjSwYLJiVK
cvTnB8hC1MXZXlonKxN0cr+t8sfr55LxTjAqTdSmwTAho2LUk5OzfdS/u05AYn6Z+AqjQ1jTFAeJ
6IdRz/0AD6PUXvw/oyIYD4LWxKCh0GZq3ae0f5emn5dhlvBqoy7GL0VHggavL4b1tC/1mdDE0LMF
OtZhI5XuovQWvuUD56ajLIfZQzX+MJODvCON24nXduRCV7BV48yaOslxSRg3OIQMIz+ly+YvvA2g
cSbsp1hqGfrIdmy3OqtouypDs/XsOeswedOxdacDt13N6Rds17adBNCZzbDwl4h13WIKrQEjpPyh
+W8ciY3R+1+KIzdpWQbRbVMFPouYZZstu7AXE0n2/39aYrot43NwQ4S46rv9b93g+Mv2X3IusX0p
tJQ4xwzK99BxOtbP98X3a8hj8U1biFIFkqTMMnWxxJjHYaHpnVHuS3rKGs1lIeBHjQ8UkBzDIqu+
bdqPFTHBEPZloZlhidhqMCw/0+1dMJKD1k0y/7nBP4xCqzbVkWmzmSgXXWlk9jQOMZKHVeBUu+kQ
7EwH3XMV6mKyWfCtp9qamigZSWAF6cQDfX0/1i7BHgNs94r3GVYIUXfaR6deOmYmOaAoIMlYzPGS
IaD778EIdxqCvXpxOsFelSOp4kkHLxV2mxaNy4LWwSIFR12wnvA+Cu8bTZJr3jLNL0gK5mqstblJ
S4h/cqzyZ4Yqblm4DeYjnwv63EpajTslzn92PC/oCmFXgKTfEKG7ex/qb2j5keono/uvo0/EfkFC
iLXyCXVHu2ghHfAyrWm56aB4Od6F10+yZfFf0BHCqE4xKzXlKUz++Pz+mv9uhYu97DW/EXUQoHYT
FAYs/BdX5yR9kM5AroNDsxVME3+MA1n8tJW8fEFCuJhiqKMqnUGCb7JjhxJv6NE+TdjQhVV2eyX4
LfuxOpJwS02WDBFy3qhy+t/9Jc+FGKdfifU3TOKLowkX1dfjMKO3GIg6/VOvhY5m+0EtU6iNmANF
NlMzbQKpeGXkM9TRo2Ihyg7dVgQbx7Jd4H2dQ7/3VI+msImyksCm/KGAoxsE1tdAM8TL6AoTuHEx
WyPnIH8tZd6vRxwWt0CihVrREpOmQ0tpUwLScl+j/68ump1RR6eFlgdWAx48Hl1goj6mPOLSgNtI
owPt9MLRl+yMqNArqfoNLujcd4MHnFY3muLeobo5u0UQxE7WG7MzGzqG3tEskmmeXqLsoCh+m4Qe
mXU/z4JHjP7tjLx/mJbJDdXUL5XCxXPxVGa9ozb5u3DUsNsp9HXYz0lZnIo0b5a8c+wkfaDTVDu0
hdLUmXoszPpdqLRPSVKcsnq6LwbzzuiWp85oHC2rPxCM+LYJ6n2WfgBC2YkW2KJQArS+sfZZTXx9
1o6jnu1M7THRWqC/VJ8iYjrAs/HHGhugBvMdQGecIVoep8K8qULtpNftZ6Yr7/WeAU/dsn01kG0u
3RLy9Q1xd7Z6n48sqrueR/SBCST1wkNdLZxT77rN48HDazGwKOqTjBFCBKWlXaBVk4IHejUP3/oi
MNx6SHaQw8XpsyV2zLK/r6ZUkjfl+nmNqqC/KZAKl25sy72hB2+jlDwU5ccyah+tWtY9uJU1RW7q
ckDh2RpFahrMSVnvZ5c5w7G+bQ5sz0f3W5m92DLpa0pCnFZpgNPBHoF6v9iO6upu6k9fio/TSTtp
yBmlXvG3KWHjVpSxpijYC60c5rFtQZEvRGz33aEDaDE5yPb0PoNTvrouTWMowBqaaryqHPD0YTTA
/9ZL4TTH6VvwV+epbpYgTwp8D7/i/YmJw5+BJfFK6/3k17tIvu1+02atvkPwaFGC+tFCaiAFtdFj
HdnHZgaWYYBGW+RZGMXkjEWduk1PzKwcjD06jESH6/qy6VWxzOgHLwSFUdQR6/x62M3k2B2x8KtG
Yprv2gycuv6VrOCmFVjRE1TFoEo8xCHSLkVZOWw4hbHlSGP/bSJ4z5omghFbzDwOnVZ2jQLGts23
MWgcK+mdoXi8zrpN/dAuRPjtruzZEgZdZcaI+Dl0nFGfg35/ncC2/1xREELgfuiDngbg1e+0P2y+
YOwVNUEaUU/vJ3V5jndmX+HJkNI1b1oOfIKmBCf0mGT0WsZAQfTMpkmKgBeA5moBlvb7JJaYMJkY
CLLWjBmtmAX+pdr8tezJx6HP9uVEJWR+okOWSYlho39EfGlOlCGOMODZKstAqNimx3Gyj1k4nLVo
+sb01nLjpm9cdSY7Q6/viFHD6XbEuS4v28f98RniE5SaZavNBk8Y4/YC8jQ0nRPLa0sbyQJiaxcy
gh9v+lrJlhFxOI/qhm/ZU8Y7hLFKRHFTA8VJJIVdoGcpR1lG/Nl5v7bbF8qCxiWGNRJlhn+IME2Z
PqJecojujdDpPxl7dkfe8Y3arafcTn7hjwes8fUDhFr3HGO0k/B6W1sIUZEzYeR1V3ZamIFdTtB+
Xprl2Kl56qco6Sn75TOgdvetrCtgk+0rgoI7tqfcwrZgOC1tZn81+pR6DZkeQkLPRVkrTrNkMvPD
2fmK3SuKgjuuGLYWxHNRP+cXeG+ZjqqsO7ns1GENO6Myll6n96otWy8iVkYE9Hg5TPUBrK46A9B9
7b1+QDFR9jzZjDZ+HI+J3WzEikdgtUJdWPS+srDFFmBEdd0dRxa7aXs3BTehLN+8afGIYaAWyvvn
xCJLUyuamqh9iUdI6Vnl5677dt0EbJsi5Ft1FV3HRBff4cg7tGNmwhSNVYNeouI2nP6eqnH0GqYd
2lRBOadxrbB6g+Aj90OtPi6dbHnBtqRevkFwJKGm5Z0eo5GuGepz0b7L6ejkduewLvTnWdZnsmn1
VicWvIgaLnGcojNs3y3t53ouXJrnvkVUibPaDPExsM7wctbVV+tdwkWr0NOHpvTKPkzTndoVTmnN
DkCQJGqweZ4VIa4lq7BCgVAOywSxJE3kWOM+NyH65O11Odl8Jq2ICJGFOS2mrvG32JLCzXfzvg86
fwayUR9h3iNRHTvM/eskXwPOIeuFmasfHBTEoigWq5qbsd63+XAbj1m5Q/MephHZXTmnvpHlD3Eb
3lja6KlYAGubyVt1WR7HunxY2sC3yyX1m7R9b2dAoauqx1DFk/n6J26q5+oLBVFqNKuuG15JyOOD
Nn2px0BCYNtrrCgIEYmdp9UQKB0Km1g6p/vpKfCCd43P8cvZQ3ErG1CSCS3X1JUszVURYN8trtmq
/mHlG92a3ZFSb+4lg4LScwnOCYabJnmA2lKHfcUROlo14NvzMRTVA8pbdZO5eSF7uWzls9byJLin
uDYDNWmeaWo7jCD4tHlrenyNfVsBAzJz60AS6EnkQ8TJWOakAxoHckg1NkEH2d3YtN51CZQo//OL
YHVhVqlZQR6gCq8XbxuMdVdp447a++tEtp3ERQqff19R6ZveaoYCtoz3H3+HwUA+CuAQEYDpNMO9
Tm7THayoCbZmCKowZyXuKQzfmVnvpmjZJXHhFO0Hc2mP14nJroj/vjpaPJRaPJkIThXgn+rRXdd/
vU5g+4YM1BmRYbKRTH1JoABCJkEbLSynMvjYB56caLNIOLYZmdAfNMQKuwVMYYye8NaEOfkQjydN
3femT5JPI9uZSX3OTIlzey4VvQr1VhSFmL7WWGNWI9JmtRHcLWpzn4TT5ADg77Ft2k+0m0ZHDeng
JGPij9hauUQasKSVNHOIUZ7Cqd3nRjY7KWkP1LQ8Jc0fhzB7QIuIb9bDvs3Mr9RIb6gRnSM9/dgG
yWPRd/cVulwd0iCHP3fnOZY12kvuigmuVLdrayxayPnSvlECtKKludP1+n+F53v2a5fbEuU7LfLA
6pBB0aoocVhxY+qfolFx41yxnSGUxTs/0d4LPUHE25guUZdCAsOyO1TD4gTGx7I3/K6dDk0yOoHF
fKVrDglJCixYmG/qfJYIqIyx/PeVllFltKr0ubw/HdoldFvlzdxKy1f8eq4JpeAskzFWsE8MkVDr
N8eWHMOTnvgMLRJYpRC9VY5SqEDeuXKNoOAuSa4rSlFNNayvdhqx3E7PQi9THpT8i1kMfpx+atu7
Ih4knmzbQF4uVHCeebjoyVAM5Z5kb7G7zVEBbV8rh0QL/Sr854/MFxPMF6ChiyZTIDxTdo+3pLmc
Y0OiD5vCoRPT4nM0BipkL4VjnoshypIs2le0dlnS+VXUYtdNL5HBzdhmRUaQDjUrx7mKNSRPgWGR
hsMJDzqnxwQZU2f/OtO2SZkaUSleNYQJGl6mQR+AFDrN1dKZ7MFH97wXjsYNiSXTnJvuS79QEnR7
NHS02aVc5Ku7ZIpRX48lIaiMgnA7FvJhic5DwtDg8AOJExPp6iYZv4SraWekRlmPKJfvYO1dbIjy
k11xH/qx23stivkO0olyTBzZ0QT1VVtVqViH8KwzgNeqhuF9zOwbTdOOS4/4BnW4xLGD9M1isDPw
7I8oAfjKXPnzODEnrgfJXW4b6tVlCnqdZWGdlxrcOG+4pakb+jayJ7O3oPbnFm4pMSPbQfiKnqDb
vT5qUTvC3QElhCdweb+tdtd7s6d2zwncXBIP/4Qiuuf5IBvBk/GlqmNNBuorKjK4PEGdRA9ArvYs
pIwXvyD3jYvaqKRCtG1bLgQFj67W9YiHI+IULBJyB0ode7gZRlui7/xiXvkB/UJF0PdgSi2jj0m5
V9TuCIBV5DMH4O5i1wOPWvHqH1jaubGFN/PvGJoLYUH9l8FIx4g/QO0KOZOh0d9mfXMoVPM+algq
MaCbUebqlIIlqMKM0oCPxVK41ZQ9qYy6Br2t+s6j/bHoUi/RdtfP9xOVuBxQsAxZURu2TWEZ6H11
1P/iAHw8o4gRdeKkniF5lm4bhAs1wSB01WLNagR8jqJIPOwpd3RZVmjTda94KKh4jUUESRd0mHuw
jmVguX1WfkDX+Vjru0bRPki4x9XpmlwKCq4PtKga/VnB6W45Pk/TTS5ye6foZBaehNpm+HU5m4gs
0MYsVqoaoQLS6Hu7BfSH5ZWALsSWS+uQnKLq/XWCEnk0BGNS0CnAhjzMkBAdy2rG2rE4kOH4tz2O
mMFX3VkfbxVD8vLhQn6FpSKqQF8CXpzwJp9CDc5qyvwk77AiQ5pL37w6wNLaBK3GsInC1ZVWaS7B
iFaYZrKeBiN+LAf91kC3cZV0N5NJz3E6nzQz/1wboZ/GwfJbmnf5ADF30SqNbes9tJ3f5vQNyfXz
/A3DawBmxDyQLLe+qXmGCXBPTJTYlAmahw0DDWbimxjAF/QcdsadFbdP18VlU/VWJATVAw5dUdEe
ypCOGNHxjfk4FOc+fEhqycTndhl2RUm4u4yMyAXMz4XR9dDHrzROb+rAhZQl9NZrtFbjKcahFGQX
sFbYy7FCJTKVcxY9odHStL5W0dfrfNzuKFnRFPROSwcr6ybQ5H11/X442LfRIXEUrz5IKHG/+UrZ
VpQE7421OxGw5LnHAcorNkKfTRSZFbdzmvle9Tqglu9kvR6bbaT2iqbgy7u8ClHlSPgI5XfgNKwA
DNDjQN4ae3M3H6ZPke4YEtu5aVVWRLl6rN7HUa92cWLioNMcHNEFbJHU66iskXpbyWw0bANa5jXG
kBrZdpwyBEPp8p6ynaXKWmFlBARvHUVxZoYzJKNh98YYO4N0EGJbiS9HEOyEEjUxoHjgPwuq3mrR
7FlDNblqk7wL5qZygik0Je+fbW0G4hw1gWynY2Dg5d00VFVj0iBDqNLWJ7np1aW6G0s0Bbb5rlja
JwXggWGQP9Ik9SqlSSUfsMnUFX1BCYqpSZWywa11QIkZi12XyVqnZRQEka+ysjS1DO+gOTsvBMVM
O/Qlmrwp4KtD8E9YCXg2jQyCh9jgf0+NzHN4s8jkApwDtX/eLSJ9bGy60BVN/k1rmiGbNMQAvOL+
sptZPg+x/bBZ0RIkP2NJEFsUOb3GA0oC4BZR3VcQqGJ89iuv7gd/X2eojJ+CHrBWwbSWhYalSf9a
xqcwD10LqbzrRIhMMASXmbFBNaIct9YX/bvMNLx8KnyzDHbhoHtF0h2VpXpE3/N9mqUPw0L8kJBb
bM5+Siz6UVend1UX78KsvgPOrYu/ccaeqhNTy7M1zDvWopV2iWSPaM7pVz4DxXk0c6oYJNIF55vW
ClFIABvEb32szro/HWI3t4B0NqFJTY097jTKQ/5bddgLYTH87RGBjoHVIBwN33QBtgz3FLuKZE0P
m1cCW4RtMagpk2fsopVQJ1HBZlagc7Rt/+7qxMmnb9cvnd/pa/5dCAh3Tqa8JnmFnpmgBKJePR6V
qVAfqmrBulMW1v5gTEeUnWTIZ9t+d3Uw4d4YVuxZ1Eq/VwSHb8PD8/jvKh2BzV2SWF7CS3HrOlU7
rHJFwn0fItFDuidFf3udlzICgusIEuy1IxYuq7K+9AT735h0yGEzRGJM5blTagMk6KWRA66zMQUh
2MbD9LZx4R8O6KrijbBK7CZ+f6DEvX6qbY+4oikYO8Ue7aHgYI+8CbZ54CTHXX80z4UrK0hvc/By
PMHOqdZiNwND11SlEycqvjXSlVGblnR1GEHeAzOiURbkvMI+8s0CHknONvqyZi84d7fKu/IcnZR3
1zm4baMupxJkHbG62nQc/cAm2Yc2NG/sLr6xk8CzjO7wR6TEMYfeLJNgTCo0ZefvLNJ6DEgnATtZ
0syGhI8iQIzZR6QpYgiFZrcoKVmYtTHdIBoer5/neSP9K/tkYXCTw5u+BoBrMORrJCYOZB/IfsCk
e3owvjT3fe2EJ6hXc64OdG8+dW5zl+/mc38w/fC+2GeneKdLvmVTOFefwn9f2WI7V9oK+97RxV8E
Z7NRgQ1apN+un3c7slgRERQ8RU5lsA20KwVZgSWStodSKbKrOzucnoKsps48dw+ZGt+lBTnYQ/yW
jWjHSdtOVgjYFNrVhwharwZ11dt8Ttyabof2hlQ3HaoBNkqkkhNvxvgrQoLOKzRqxmrEDfMxRdOt
99UXVH0Lza3OBnJJjVumbl16FYyNzCNsmza05KIZjqHlTlSXbJqmPO/4CwaS9YzXgJnnX8Oz2Zae
CynBObSTEgGJE719ZfW30Uau2stmP2QUyEv5RDG0rVreOp8rwSNmuT6xoZLdloyG8HYYM2IUXY3A
N0OTabRrclnA8xMFuPCJf8FKy3oA/OZaiLcxr4qU33FD+cABcEPJgaOCJJnMwXHGvLYxF5KCzuV5
UBY6z3D8m/t6BsPBqAXarorek80Cb5rOldAJmpUPtGtHtO3ty66r3ZlNxMl0a0+XRdbxva3Dl4MJ
qoVFJ6M52iowSu3u49wnN3Gj33cWdcloSCovm1psq8yCJvPdmYJfzZiaFGYFHqYNgIyAfVbUu6B/
3yizl8pWA26r7YqY4FAzpUgDyrE5ls5YnHaImTOFNsboDNWLAuxrDjFcbWWPg9r9VcbsNFFd2max
qQmXbxDhclg49EvaAF5MPdlA3iI9xiEUFx2L3zvc+fixmUoGg7eVY0VUMCKaMpYFVi1ySdV2L0p4
HNcXRUOZhZRcqwia0wJOcS5GaONC62OrTrbThPUbe1SPiVKeUMqX1dK32aoTJPEJ1fRXA3pVM6rd
jOl/S5nP8VLtsyaQiKqMhKB/xqQWtjHhTJXuWy1AkAtZEmlTw9EJ8O8hBL1L4kJNaTnDEquVgx1H
JZZsZ7L6nOwYgsYp8xKPI3b47RdrX/eqSyoZhZ+I2+Ucgp5hFIYqWlqjJdeP3mkeJvww81Y52n7x
y50VOsnnVhK/apsm68I6cUglZrSvWQCSnbcA+6TYtaUb6pgrMB2yK3fFLUuw1jnyI4lqbQv6j6OK
YAkMU9FqGk5Ad20fW3SMFH1xivPRq5FhnAHffz3o2b47wPXbNhDgmThhGPdlWzQ6Yh59OdntPxaV
YaBtH+dCgH/AyosaDDD5y4h3YhjexogN6fKgNeGZtIvXGLIF3LLTCP6TNnYY1TxvzxQMLinjXRGo
k4Rj28M99uVEgtZmRhrUTH0OEyHrSLlN2CjuavsZg+r5LfTMBJRGiHAxfAudHl0+kxZ75UdUf37L
ga8+RVDvMWqCTGEI5Rabw76pTsZ2tPidbMWKiKDeYxLRIUBDwx6LCJxYM50ia/3rUril30hn6wYF
so9uovr3UkqSxhgVPLx4+ItsgoqOkNL9noL5RXey5blBkdm8N9bC6KXAupRNSTHayG6zNLNdUs+q
pzVq6ERUuWNkTp1BS3MXKJM7o5gf89S+7QCyITn2hnK8+AiBtaSta2PgIxQ83it6bKL7ty1lpp7y
IXPsfb1LfNszYk9CesO8vSAtcDxugaPT6Uix8o6Y1vzUouvHuhl3i29Zj6jljR5EGPhtiazLequ1
YkXZFre95lE3MMahrICXkr5nO9ieY+fX6XvVS71wJ2u/20BVRxj446Yx2P9StiZg4JqMF4d4YpYj
W2ZHxeGY6ijoYZb6GfcGfUfzuZX0F26fVNN03o2HGo44RUWqgXSwFRi8xZwYUIyptxyeUYzZvn+I
TqSUqNGmOK3oCZYpCdTGaHjLdzfajrXExyB/v+gP1nA/zoNEgDYiC6quaAn6EyesWxqD1/QiYJB1
RzWqXKx+kUgpvxvhQfSCiqAgQzAV6YxX2I9ncXA0b4zTL8FzbTy+XtASNEKh06IDyw+1UIy8WBnf
2uAODYb6Cr/N3hWuJXntbWrghYNi8zwhWgXYBWAHlr151w2JHxTK7GRDFjpqIMMJ3Upzr0/HBC3o
Bg2zoTZeCbx4TlLHrgDUFfp8bnrx8aDF7pLID71QZuL4O/zKDYqt7RXG6E0DhhUmTq2+dcdsx2Hr
WH7m8y+D6ssr6RtBwIuTCpmBmbZJNZgqEnX9256lziydX+aScO1M/AtWMQ1/eBpDiNQY6+KPVpF6
epE6uV47vV34Wl1+nclDEktnHza6vl8cTIhuilEjC7PxIskIttOpRXobt+lOo+nfTb6gkEAUTDkw
49ADZh6g1m6Dhn8HxarPLRkah1k6dYKyxaai5UmvuswJghw1Qzb4YzR5WVAAj2XCqBebCmcupi9V
qaROmCPBadla69A4PrfNmHhmkv8GxvGLkwmGi9rjrKXYYb2fjMzprclR+KD9JKtobzv9lcoJRssy
C7vVJnR8v0J5nw/1LLGQ3Da9lhIUj9A1ADAjccLVUueKKRwdvWyDm4mwz4rGPI0Uh7kgd7VW3+PR
9vW6vdwW/QtJQTDVlqHzju+7MUegbpcwJwMgMCUB8LbltyBJSNbjn2BJxjDNVFLB8vcY41Am19S/
wQdIXJmMCDfWKxUr6tROWIVZLMUqa98u5mMQUifBYPlv3dLlNIK1WEY9XMwWdrHLCsdUEMp3u27+
MgzE6bFwq1tkQ8c/EcILReGSisxEf1GNfDYfrVztCknO81neHLltNC7UBKOhazHwumZMH7BJ8TLN
BLDScsLowOd+KdEZDJvAGvUmV8yzTr9cl0bpSQW1DvkQohVBUr7DanGQ9uWOgxADxPl4ndZ26HM5
pqDZdqMomlFAs9X2ButRnTKZnSmPncr8ZFSqRGa2cgOwVxdqQlhSALBOx6ZCXogcgamQeVl/V0eH
HB1iZewEjvEhORnlbmI3suYSmV4IQUo7mkoKhFg8W2wUyQH7Q/3elCGwbvu3H8cTWzBV4IkZQwfl
69vAI2WbOrRUbDeck0Op1ydTqU6TVSxu0Zn/XL/GLcSjNWefRWql95QCHGTseGm8zt7o6qx5SjIw
B4OMNUa9+/wtdmh/UbvKJxZ56KoE6V1SHzJdu9fK4Kho2FBrI/eqJvmnUpuebNqfGS3/CeCO7+3F
eN8pBd1f/2aur6/t/IVbgqmy4qHVkhBSriS5G8JmyMNg2YUIRioncRQ0GkyGzSHdUnuv2Cl6WSo3
mz8qNtpecmys7fFcxarDETAJURjtqAHo5oG4WAdhu7pyMyhAPx4nDE6Guz9jgGDQlD5adDMBA+wU
/Ufa4sWGpLN125VeWCwYMYDOLeU8g4KqN9gU2N3qYemH+uSbQYGMd4yOl5pVH64f6ych84WqYL6o
VdqzHnP8111zzAqAuFhekh+/p9XR5JB6gFXw4lxiyrafjeiwwYYdjQIIUdDxMI402nH8+zacfFsj
jk0LfzAPmBh2g/qo54WjVsZerQ9WEh1ILLnObbN9oS8+TIopa4zo5W6NX8VE5ix8pTsrUkIsQeKk
ykI++FpmOCYDHm3/2TA/Nd1/3wcOSAd1RUnQ0qYp2xAdF3wCKDgNlYeRRTT7YEZTv4lORi/Lq24f
zNDQ7mox9HAK/mhEzVohSJ3tW/R6W5pTAixzDDACK7M+P7mtCyXBFykK5rtZgJhv2gX7cb8czM5d
0N1YAhQtTVyJTnA2vb6wCzVBNus8HQZ9giYOyInXJ45t2k53nU/dEt1tiwyAlmz6dfKDnrgtu8gU
fQGKEyb03ph7Y1diGUTkmR5L4GrNt8Uu2vFRvemv8WiiJht61CH7+O4DeaxuZR3am6539SmCrEaz
UZlKxpPLNpLZgEKf/D6QRYeblm5FRBDTYIp6c+at0qN2WNBvYHa7aMJ2gfukXAATkBz+7D51wbOw
hS7zGPxvsweS2c5yCPA+x4Y3jtQoofaKg3xdnU4tA/ElR3cVhEfJZ2rrNjaRp8ltNt7M1B9kO4hf
8e8lCbFqY7OqN8w6HnekOKfZFxsoPtr80KFFddJS384UR8JAfusvFEIgKEgFiYDrk6Yh+tBOfI/z
ctbuOHa3dhtL50Z1GS1BOGqUhabaAi01K/hCZdY5tDYe1dEABEJvOuk0HA1LvenM/C7psveGVupe
hkXTd2HEaqdqE5SrJnKPpVoORvPhvfq0dvKWfUvK7o6w8lEDJHiclhzv+Y0aYCyfkXHXoZAdaOPR
6vq3djwQoKFWimuZWeZoWlI6XY2ZuInu0STkqnaRuQoNdwUbPw+FgYSyYny4zvNXAZfAckFmDQy2
m2oJNrT5OWGPSyLrVnhtUwUKQkTDcqxdx0awcQf82u7Gfk4FVpln7zPgjshGkKTUhOgm1KZGA4+H
1yIkHXd6XWgRTsb91iq+jtrGwqp60DI/842O8cl45AvWTTxarEP0hkliGYnGi24wiYOpnfoIEtu9
t6xzoEXOskjib+mZuE1Yncme+q6wQtxWdMOXt7MBEDuBR5+XtyOx/zsrfgUuCoZMW7Kwim1w0Ygc
c68CUjCqPMsbd0CBjZBH/VMREd1gs0AeAQX7O1ZGJo7PVmjFTmgxIWELdpJ4emPxoiKpvblNnhol
qH0rNT7NLHqjNqoXLOTUtaYtqZtI9FsXzFyZq/bCUtjwuMlcI3jKGknfhUQqRaeXUYLdSA2uzyq/
0FRzWyNztViKLvAqdnkpJbpgRZpJz5c8AyNnoAssnvYue+JbzkyX76a3hufd9CEgi//YoohL3dGM
RPVhBOWu9vSTipXXigs0cXX3/2G/dMGm9KwgdhyD2n93gbKbE8PqwTabVINo5OGtrTcAkzympqzC
L9UAwaBUDSSQmZAP5VAcx7vwZN38z6fLDfKr/JwgJKIpadWmjyzQIvtgn2NmZNnbewLcBZkpfv2s
fElJnBMJslDv6gbXxFu2MhW41fm+O3EQ1GFCsCezWRItFqekzXHUrKwHOTLdq23vR4sqeYzIKAh2
Im31sSq53bfGwWGY9AlTZXc91JAyTYg1Jixj6kMd18OZViTYfzQcvo8jlztbl4uDJMQzBJuxaGUZ
lNxmQHP/jTwAY/WLkQf/+ivBqyFEHlOVWXaagFp0o7oYruaeU/G7E29y/RPPiS0LwPw00OchKLBe
jKjPTVBg/lqtqJPtQE+FKVywarfZDzLIop/o8oWgoMvUsgDygmn93zBOrzsNnjXsQkvQZbWsOjpP
8NIvDT4FIsEPg6+E2Jst0zXJKdHu8DIE6gY10XsjGVcWq/fQH/cLrxApLeHFk+ej0mHLzgZH5erA
Vfi1gP7LUSRwXp5rTNogUHXQ4g0y1l98O6j9l4m2mA5jYl7gS7R9W/su5ARtL6IyiJf2x9Hi0/yQ
H0OXt/n98ZUJmt6nGctJnm6wUfpw/EmEfDmXoOdaqAVqWYKWRn3e3WDEQPTkENRR/0jd3IulN7dt
my8UhZjAAJiiNWN14a7KgJ7fVyesPntz/ba2w6sLCcGUEBbYNNdAIlbujGpvqN8wbLlYutOOX69T
4h97TQoFG9LmUzA2FvSalv3tqGH1aZT4eaWeaN/LkIpkEi/YkCTW27kfIIK0emOdEDN6PMUVTm/J
btrHO6nIb7uAH1wUaz1TODSjrsBylP6yMxWf7ZYDQT9Wnu94D6Pi/fcU4gsrSZ/ty+p9sbAcCSeK
E6p7DMeCXOf0OxXU0P3l9c71q5PI4bN/XxGj2mA2GTeMTfB+ociXtLIMEL+QK8LxrHsrCtbYAoWp
w3ESLI8tdum+37XHZi/LPkpk8Hkt6ooMBpnjuOSWkFlz7vQlmk6CzDGTbB+rw5frTNuOsi8yIZiL
sFNajQagFUwAHmicTL1ViQyzQeZHnous6xPxxkcjeuGz/jDKvpxIsBXRPIy063Ei/kQxbpaDdkdP
8I5SuycztZpgK5QAm95zTslWvd6nOw19LJ8QVbmNDwib8bGTSoZMxAWLobRqVYwJKGIVqWcyrPgA
uud1gZCdSpxY7psKII8NaEz33H9QL8GQSefkpTN7xImlG7k2z2SojJhEs6kpdk4GcWAqugl6YxwD
YhKjEUr2W85+RUNwUUlfLZpWZv9/DnhFS5A/XrYvow60MBTNGRhi58O/MeHix9kvxISbSmzo2jMH
AQgpxDIzmWwWw9bu0hrIPPqTnuy6Sda4tS0YKyr8IldKPGr5VHd1gczX7egTV2P3zxH98wsiz+/l
3X2yYwm2KTbSssrRQbPTm5u6/FInNxGTpIe2he/COUEw4iJI7X7GZenmHS0/hIZsdtF6TcFELVJT
n1EHVSz2FbhW6s2EUjZEzw7pbajQ/yPtynrktpntLxKghZKoV63dPdOzeDbbL4I9drTvu379PZx8
yXSzdYe2AyQIEAOuLqpYrPWc75qhP6O3pMGjy1cRLamNOa5rXVq/AgHfBcHFVZTXgZRrfiPFu7Kb
wRgSHiwluZIlVPMXVf20Rjkqc6PXpIA+1tevhlk96CqwikC4ESdmhNWLaLElq0DaWlLs7FeNM9X1
6zBnP7JCU92lp7k/dRKxU2ocCis7qibNAPiQuHUFnOBqBtA/kE2o01XWTdFML6TJjqVZejpJZluB
IbgjUPk8A9CHTlLpbjPE10os9W4im8AI7bpAUZqvajm5+C3oukbx7WRkryQxX9cFYzpKVkt2oUoV
9gKBs9xi3dg0Ylc1+kOXdorXFvnqIPuonCYZIw/LdK/Ab0VHF4K81pILZ26GCr+kjjyMDku7cah+
qnV9VSiLXda1wFAu32R8RgIHBZJY7C7w4GFhlg4V8FDgpbB9aqW7Pr/pFHBzWJnIV20ajA76K2xr
aiba2OcGo6nFtFJ1QQCv2PWeoZQamh0FdwSpUOWCcOvqtwEQFOjG1oJAHKMA4IFzH2lRhlZsQeIa
U9vIk+slz4KPX5UtpSxThmlroLTW+N2jcFIA6NABO0+T8XUwEdzffSzg0leAT9eSLapAGZAuc5lq
k2nYSycWWtXql0gOxr52p1K0myYSwgL6Ew+4RPAUVIcW45AErbI6HaDHyzgRmMDmYZ3own2PTjWN
AZzIaDmsD6QccONFYO7Mhs4D2fPTYr/gRJGmKc0uyXBaIwLLZfoOrB27Nk1n6CNn7rPdx99GpA87
1hNpS9IaC2khLS/VfanKN3kc7T8WsfE4MY2AUGIqGsGqDxcZ1XM4rkaLvC382bvtXnPZWlHmtLEz
e4BFFUYt26bwrzx+cAbj1maUaSinJcXqVMUrapNAU/M/1kokhDPqeIxoVEVQylTGL52EJY9Zquxk
FbE2s0D10hzeleHsOomKtYlMKLPSqLPVWnvu++gqr4xPma4eSB/KdpqJiNAuJyvZTX3/ZDyCNYKJ
VY4NaFflLiOsSkdHQtEVUJOO9NWy3MFv9rkODlhRfrVR6TUAd6mAoEcGMbDJo4H3Um2pJcsU471x
aN9C9h67QUZl5x5MRWSbG2/HmTguBMiKYZ2qFeKWg/VKmEMfd+aNZWEhSXEMX72S3HEOFMmuRBWG
jZt3Jpl/S6pcK7sV4U3rj6402GHAsBRTkA8+NPvKn65EhL6bqmLJzqCWrhg6340aK6mnJGe1oOY+
nQ27n1JQvGLAv//r46uxqRmW/i02XqKA7+zcp5BY7Sd8x8mHa7nPaPtijtJ/FMGld1GoWm0U4sk3
lbuh/NIMv/9kMaJPcIoZ4B+6IISk5aiSau0mP8J68wgSCnXwZjlyPj6oy9FGnM+pGO5yV0lnNpMO
MQxJSffLx3E/BdgnQZbafst385PYOW5+nBPNuAesiZJqtCIM9lHpYV1WR5ZCV6DVpghDU5AwKkCl
4ueLZKOIdLOb8P2PxkECFkLqWp9GZ/GlAGMAThkIa1mXBWOcIz6WTEEggFUa7hVbrbiMigR5arpf
MLzoRYdeve1cxZlvpH2sCeLNDdd/Jo3zGWYMsM55gTQSlZOj5tQdTFI77SJaXdm8sZZJLEMjCKB4
EOBQM9O6kFjuCJKdVQOWEZUir9RNv+jLRmCM7BXmHhqkQgR0K2gH6SbvHqaSotev4ErFE/ha6Bo7
hRnvVXXMnKUevqSZ/GRq7bdpLkWQfZe9V9gJIHfYl1NxHzh/0YGGMtN12It+i2aUnx3DXQM0sUhY
89wyTLCLsyX7N2Jz7s1WaW+E0SIj30POp00FKHJ8ge1v2QZ0ANEuoSAL5uP1bpCjqppW9p7MrmRP
T+YuxUgKiK188zDsU7xhxYtA5pZapzLZn5/EcEBa0aRIh0xyL92Cp/0NeGR0sv1wraGaKwmruW9V
Tt5WcL8tQwXgoYHM61zipA/DGqUGDvE2vlM9Fs+RO7DIHJu9agN07koTvdNbOiI9YUtcAGbSeYbe
tS/bpLXo5Oe5ryC1BFBb6AJsLCif1dZtAQZfOkK3silUI4jndazDEz5xmdZ0KOU8nn31fm33zbcO
fM+g0NFtOGzq9M/Ur4+iV1plZ8edLcCnQIUA0lRA0auckeYyybI8pLPPNkTHB7lyYD6H6qh8yu1r
1S/2hp+hUxQHn8trvbZXAuxUoeaiH8E/TGEe9gvFj2iwu+ZaOHCbFU9HVC+CPHGAqnMovn9sxhvO
TmU8iUABMADeyXuBVQ6BZFZBZBF/bpPIqfUDXa7qRJTBXaKaohZ3KoiLHawpkhWyQhBGjeLHxesw
LmnYnZN9LSJ84HSffRqC0GUDzdN1H2jB/LzG91Zui2vGW9Hu2W/hUqM5kbJqTq0ZDWMjUDHANtr1
Tjnov9by2cgl4CeguwxIeWCQc8+k3hjSNCrS7Jd68VPO59BuB/N7oVerjZt30HKNunFTVa6x9A+z
pezM3Pi+ju2hU0PZXzLy3CvKvTZY0zWIEiLH7OT8+WMr2LhyqMjhIQJrr2JiF/rcsxh5I2dlhJ+o
xqAH6wNA0P7+OwcJIFQlhoyngJ+FLEkBSrQFEkjQ71n1t/XiXS8cst4yZ9CWWxTvmUUAgHWuSGck
AM6No8WnFKzHVuoPmPGwjUwOwiwWzrhtHhtBeVllTpnyINWGRqdenYrF7y3bOJR+hbjOjq6Vws72
yrNql+BWyYn78bfaSuxVBaAdiBoI5L4xeJ48PNi3sOZxKpe3sYDS7Y6oEX5hyDxvQGlPiqj/sXGm
GiHgcDIA/0g0/nFdQnBIgaES88DFdKMUnaPnSjC2td8IEQ82HOCZKHbgJ6olBeqcg4HszJzkx3Iu
QE1DpBKDbsknvStcFM0cMFpd9/N6WFtjsrsKOPh9+n1QGtFe11vvl3sRzn4LZ0ormGWsGM0lX9MK
dwAWUb7cJYqKiPDLSF8a2S+q0jXILJj/3JijQdx5ctzsc5ycgR5Pkzq3kMtAuwGppuEpmF3GnAl0
6yTovdDu832N5vQkfIA24qgz2VxMqHZKW7Q9ZJev+f5InPYLW/siqEoDEIVNSgglbsS/ZxK5Z2GW
NJPKKPD6ZnsAfJwbPhtPk2McpgBFAZcAcRCrZsuNFaRXv1D22MhgzqRzfi+aaBamrIHTu6gG2KUb
Hcqd7KMbsNP3v39tIQuYt5j9wgoIH2GEslENiwFNpavBW0BK2QUg3jgOruy2jrgXu/0p38VxscQi
pU1dyBA3td8N0Hh1N30rSNe33tEzldh1PjFVyahVIyWQ0fvgCfJWQH633t8DnOK4UKQQ5xs6xUoI
djtgKWCPlou7oQ9q2RQ8Uxt9eXb73o+Nu/WquZr5oEDK74/zXlItAxeB6EjCKKgh8PZy1md0FU0p
mks+IlOnJEG6SNfrWnmVqttDHiz90ZxulmGK7Eh+lHoMbFM7HKTPcv4ULYq/FvM+7kAwX0+CJ4Yd
5YXrQ7xvEkTfFv57/l3JMBa1JSMpVaSvuYKdbqsQSNh6xKD7uwju3ldGr/UgWWDnPLr/Dl9G1ytD
i1f/bG2Bnfa7RO60pdACdekCpd5mi6ZPGdYkEsfMMFtEd3UgArjZtqR3eTwyZVtIsaLXkHdhSeK5
i41c/lQ3Pk/rrbaITCDhA7mnds1ihzlxWzbvdA2eJo6csqzttPpuqaIceNN/mrrCBlpRL+FD20ZV
ijgtUUnrhk8qxvyr+dDTXTQuboPlkKQtsNZKsZ2V2Fid8j52qJv+4EQ29062VdlgfgYW1IGIOSsw
/YHOaVqIEpdtJ3cih7sMudJYSqwxHTv98ww2nOSRyLdj+KXJh4O5Lrau6o5FARqW0iAFfNvHam5V
K5F/y+g24z+YvOcy00gaTID5RTPCvVq7ZlsUmKBobcbzRexhfkFW2Np/MsFuQB5YsAharuBR5q7L
WBhy3gHp1LfWhhF3+mCitz9WbSMxgghT0RmmgkH4cWg5RMFalWOshZQ35WK63Wrt++Eq05qbOr1H
mC86yi1zPRXIOR0ji5NxbCDw4kr+ydQpSheyaaIaS4Gzx2ciWFQcupxkUA6cNfsVAdyI/SFMnS7D
G5w2tgoF6m14bbhrgqxD0Uw8YpyhyJLcpO1UAN0noQiZHygoUD/+YMzUuXfhTAIXUxQJnc1igIQ6
yw9y09nN9KDq1xOpA/L7O+sKq/28q6OdP0I6gMHmsoWwP/hYG4ZxJosd7UkgM81a16hjPmMq0wiM
jo14+fS62A+rnx/+pNl2Jo2LMSrw1rTj8qYZDQr1qLlFUF6x8b9SPYrLHRv525k4zlGucYK5OBPK
jXER28UaJEaOxjMI7UTd2S0LBBkGSuZIvtULIMsEuVoyWaxrat0q8o+lFqULzOnwBmjoMtAMUC1X
Lqp04ywnYduWqFbJxxmJYd1/7pHWd4rhUOlxVu/V3BI4qS2bPxXJ2TxRh1FJ1nn1V7mwbG0ug2GR
jlaSy/ay6naSDMHHl2wrcEC3kLHMyEDOoheza82I4agEpvfWViEewHDjuxmgBr/UVtmqKkMcylKa
rKHwyZdbtWWii9bD0XdetOsc5YqkbrhjsAKts+ywV/T9txkccLNPJXJHSidM1lRliAx30Jx+/RHG
g8BRbRki1XT2D0CcLoZrorLKChRTkfyUqt3Oz5EkQvbdulSnEniP0UZVPKgWnkcttlGQA4FJ7SjF
HRn+EpjDRmwHTLN3XThvgT30xZqGdfVRsXxax26fD+VjkWvH2YhDOyP414rckES3KRWOiTIny1+4
U+Gc72jpOndahoMkR7AwvwLtyZcc44cWdI8l0AtFkL6bxghbRNCBCh5opLhgS06rDsuUkJfuwwPe
l6+YvxptAEvtS698amdU3X9/SB51rRORXFBQhG0RhhXiq6LubKvcr1QEa/E29nxxiiciuFhqkYkc
6iauGMaLrhMkd98AFfS1Hx36nPvAyHf754o4velgwlFcCdi8DP9Kh3c+f9zMpLDiKBpXvwZXH5An
2kLQmX1D5f7/9dN5F4JKmUSAMIPi7jE8si108k0BD1vrYjZn+KoltgQsMtkn3rgv8daBE9pLRgcq
L6NDdC/FjGcgu/Ns98/ytXh7QGBVeD/OT2BtpaasI5y/Wk3OomXHSiPuUrQO5nfttu6uMFjrxFZt
U1V2UsBZxvUAHulbZFMCx7SV955YGyLf859SWGqbhCVus3Fc/lk6/GddH5R8v7DjwpT76ONwnkpC
LUqeI3wc+VCGoGCdsXJi2INqR04fiLmjtvKVMw05fxXXJFsHC56xQZPHm7wVTUMZObZmd+7s6Ymz
Znbv/MJO2badWyj8g6HIQB/4/Gj1uG/mrEcgytblCuwQj0iSsqD2KPFk13puA1q5lgAfnP2ll6f7
LpRzkB016AiAV4T5MZbcjUPWa85ChYDVIjGcX9TCrFqyVUMjFns2PbXBVJr6JRh1sdaueFWMETW0
Yo3UEW3qbb5z8MWIDVCTVvgp3yRaq5akCH/6qr1Lu2pXjygLzZ2rG5Ig8GE6XBzliSjOEYOJh4Rq
B1EI8dysHYDhKdtteFVEq21M6x9kS2BJ+VcxzidPkiKnXYRQkuqPanM/Nk+Cd3srpzgRQDm3a0wh
Uat4xjAfkBhpNttNhJJIDcQYOUgsCvN8IpFsr/N9kt5/LHvTWt514/tSUz+BriPvV1+PnmbzU13O
Ni0/fyxj87ahJIHpaHAios51ftvKGZFx3tWzbzS926x301jb/00Cd7XWqCVSkkBCj/iQGL03rURg
BNsm964Ed60MM1zXRK5m35Jup2xwKP0sFXsTmS1NS+9jdTY/CsYr0QU1dFZSOT8wac7MoUfnyh8A
MTx31EFA7jRqKzi1jRRJR+7whvamYrCcUwlYR/mcRc3sZ7N5Y4ISwi5XxbrNNCV0rAi+Imvkwzyh
761ZwccabmUuiOwxS4SSjgU1OZNP4hqcIaEy+2tYG7ZsAIXUTI+tbLW2nvePKfYXgKFsQ3E3DAd3
mEVcy1sv/Zn2nA/pzWaJJALt5WD2ge/s6Lt5R1zrvrZVF0wUwjrPxlc9E8i5kShLs8W0IHDSiV1W
shMvq52UIt4A9rs53wgxBNVrPGzGRV8bNUiSlhLElKTG01kZdxhWuUus0AWoUZCk+YMlTYKnbeOG
Q6ZJ2QqaTNBWPjfYrjCluok73PBYDT2J1COQqZdIYK9b9VXYC2szoO0CrmfuBGeaoqZEUQ1534ht
PTNgG7HiJtKmTu/CeBgQxZLWSQfyt98YutOpqq2IAJlEErhrnsZNNhgGJADG0ZbzQLNEFeENp4UD
w7SBSXBaFk8+SrNVikPmFxuQD+RTUMzW92HVnKFI79ZY1KnZNHADQJtAzUEdhG9ShVkfFfMCF9n0
iRetoVuvUhBav8/+huFo0AdjxkzDQMVFzykdlT4yMli4eiQHCzU/FwyPXtG6k5svrri+vanXiTzO
UxhpPciLCr3WGNDXhrFXutymDd0LfOJG+H2mF2feEUrE4G1980hs4RszsjYz795h7Nui+thWenEq
jffAfYuWnlpBWrY4nUcP9BtjVckcHdhcb20uUXy4tbNwJpGzd0NJ9SJWcI7YWUCtVroxnNQvHN3T
g7jy8sIbXLBHggdUJFnwAXlOtKnEDAxmimbfVJ+LZV+u+6J//G8fz+BcIIZwNFIy42dYSNp14wB+
E2VhBooBYmT3P0pjruWkCm0tajTQGhqRzF79PwBWE9gmnzFFIUqsDbtzDLIlukoOhptdK4C/+SXo
A3ZYF2/Y+43j9z4TcFPpMbsJfyPVJch235Hq1F/YSNq+DVSlQNsk2IjgW2fACQD/DTMR3IY35g+A
QoOBI0GGBu60Ffgwom+46ZvRpSNYVrRQAOeir1W10mLQ4P2zuXY7Yu30cbLBsHcdLiooXAUv9KaC
iAqw8IGJBVA5cSEyHPNaShoUPO2ReAz65q/FFjkX5qn473cqjNNNLpVCl2cIq/UO/SXLVRq/y58a
dbIHzcuyo5JPgvh86zFVCYUZwm+ZOj96JqFancUNRAJsHX1OFaOiTVd+E9y7TSlvT6oJK7H4yRxM
V66qyU6RAdpPoK33DP0uc/6GutYsr3XywCp9gVTmGC+O80Qqu5wntz0q65Fmcou4Z/wXpi5SfhGm
bssuAayLqOFvFTlHpslSkoIwDVGJEoOOreofanTMO326bah+k2WiJsbWkRLsFTA+X8StfLLTzDJI
OJIBMbjZt3ZsVTcZWQVP60ZpQj+VwR2gOpVKtUg9jB9r5KBoO7apYdMxwZa2cGVoy3dhFh3Dllil
JReI1m2phrnao4b6N1ZYKgVs05+Nq2hO1+xiT9Qk3DxANN8tLIcQAGlzH0yJ6zEnzFkaMdhgQsWK
7bpuBTYoEsL+/MQEsdFjzrWMSFKtf0bzi7YIZhlFfz97wk///rwYxlVjkWrX38eGFjTyb/PzsZ06
jEYYqgX/p/LLOthmTCbZgBH0NLaxrGArrQB+f6ugachUkzFPTOFl+RKYmdJoieIRKV7sLC1e5tXt
sFxFJltK2UKtt7hL4rXBsBN4iI0IB5v1mPiA40NOzIfehVXHs6wpmPw4yMpjfz3esqWWUd0TENRV
hZ8CKFHcD9lINU+TeH74K9KSOtVZEp/Xst2MT8WQ2mbj0+YwYrq5CV8FWm74wTN5XCDer7GZTJWG
GsxbjPUOO/ZHnZAzUXwsbliJIekQZRSZrWhfDBFVw+YXOymAcMFw3hmZorYqfPqsHJJsXuxeX7yS
8TQITm3D+aFtpRhIy9EGv5i8Uoakz8qO4DEmeR6Y5rTa2H9KHNAkSA9mD3yIwRpeR/yfekh2UhRe
lXPVuYRoT02ksuWydKfraAglcfeX4LdtOMuz38Z++8m1z1YjKlRQef8v0PsDSOKNHumZRC40mcys
S0IVEvvPrOhTxzZ9rK4Nv/8pvJQbMbOhGxh2Aj4Py785Ub08lJqeh/AGWNDWdc/MwNcpeR0ebnCw
qLs/eAjO5HHXY7VGvcvZ4oQOYIKsvo7V3ya8YeZzohF3Kwqw/nX5AI1w54f2mVGojCHIIbR7c9jH
05UeiajINqIRSMSeiWFgsu2iU7PKjTzpKXQayWKDtWZK6N4kD9laumYl6u9uViVPpXHmqMoltrsM
6GftyGHdJ4e/QerDK3E18C2/5oK6M80461gLg2Q1gWZqkztpJg37ti90BzMkBzbpPjuNPtZeXeTO
GjYBqFtaMNJlD5JOWltdQHRSdKiRlhTbu3C4Bq2DfjbKnZniQof92B9jffpaKvRTYfQgfl7qn3Wa
Yw8iLFwLw1mghZY8BWyKybxAPJ0Cqc/RzkRbM5yAX2111lWEVRYHY3fwTbJ6RQnJXAWOXW30nxXo
awxNfWhyAxOb7XjT6MZT1637Pi7WK2D+fY7a7Mfc6rIdxqW1a0fZTUrp3pTb6cnMgbKfSvk1Yuzr
ZZJve0BQuH/gWk6/JXcbEkDp1KhLsmFIhiWd+nPtDZOdvzG2yrZ0l4+CKJNZ/8UXRfahMZQb8xJG
BSiVjdSmC9qnyU7ZsQWMGDj4omu+baUncrhodpLnVZFXyNFt2Ul2jJ7S9NjaobyrdoJT3Ho8oIml
Glg8ZjPR5w667CnF5gz2ljCRGCRXmddM9/RxDZrKju4waBHobp7YqgHcIcG7xb4Pf5qnkrm7SOKx
W0KSLwAJUZ2soQFBGAX0J8yCXk+Y4BofP1Z1IwLF7CWMGNuH+iWQT6PWoRQRE3dfflBJh02wxv5Y
wlYOzjYnYdUYnkJJljvMxZTNwrSYM/OjnRQCryN24/rh74GtxJ2AjfRdIHIrZGKFFKyBsel8fhE4
1GgeRRJspfXLPZVwEdZdeVXsm8IXjw9uFeih4Ls0dsYnz3kVpnLaDxluwL+QlayCicEqR1yg3zLN
U2HcafaaPGRylSy+2R3H8OuqvmY6Fr9AHiQ4w60g5VQQZ4l6m1KrZVr9XY3C3PZ7NQqDGOKCs0gz
7mmYZ1oPbYKPJqHgXIc/wjR34mi2DbS3BbqJ7IPzkn1UtuHUQTdWFppu/qFlmW7/LKQ2sViB0r1s
gEWVi3iVVJn1YoErmckM7NkvnVUJXMbW9JRxKkI9tz8MAXeaxr4UQyGvZI/8bDA5w1Bj3sapXd0p
/IE40uTFnnCLg/3lvMM6Fc7M6MT460wx17GHcEZlv3wrvBHjM2C4/0J24tRrq315pip31SZlTtq2
gTSUZPGOO2hEl/64A1uCmyWu9bP4hUbIpos0DAocMsoqNlz412NLVm0kuOQ6Q1tCultTEQz5pgTQ
pWoauIEZP/D5GQ5qDchClBr8aWkfZkn201CE2bGVeMH6/hHB9/XaPslSwCZABFYj4vLJuKstkYyt
jVCYuEkMrLvg3eRx6CJNKrpRjxeAQmFrSI4/EVDB2lkTPZpj81MxJ/T1rf41HbQjEH8E12DzEFF8
AC4OdsYuRp8TowrVWWNxiAwEXD2x+/D5Y7exFZWz2al/JHD3zFwIqEcIJJh142bFi5zJLg2f2nKn
Nd8+FrX9aJ7I4q5VNhApNmYc5WSN9jA+5U33qZA/V+GxTCLgeYH1q9gpUzBUx8XY0Sh1BT9g00We
/AB23Cf3esRe+EBDKHtaOf815qrN0A4QCyrDlqAW5es4batavTbhVl9UOITjCJsHeyLL4kYwAFOb
kYY5S7bBu7r0m7IDgISDBV62ZvoLgNZbqfepQP4BKEpz7k0IZC2y5Gq9otfa4VdyK6FqnH0uKyKt
ZYSk//U25x8nvc32IH6xt5zKqWqckdZlGaLhDRuZkycMzaz0IRWhrV5S/CH5hktE9YJaYG3lq23L
kiUR+lSAENDBqCGpCyoydAyMONtbuXpNR/3zoCHEi1D9daIKlK+kzb/30hzZcUuwCZ9fx/V0qyiS
pxvlV62kSInWHd6sl8KsLHuqVH8wlMmOhtECS/pC3FCaJLes0lpwp7Zi+1NVuKhDZYQaWDte/KX+
IQ8DgLMfS/BQLTszeSiGnx9f4C13iLVZLMoDT0K+GIiJ56iaQ1IvQKbB5h3Gz7Dm+LGEzcf4VAQX
IQ6RijnHrln86i9Mh2Fkm1VflWD9q3xWvNSLXBHt90aECMJMDIRg/J0BeXER4mR0FCTOPV5ixUqd
Nh12ej09FG20zwb5+8fabdj2mSzuY83auoQoIOL8Ou1T0dz1AzhBG/Plv0nhXv7QIGOvxZASj+01
sWZvoa1N1tj+EzEMHJYwWGF+144kfQJ8ChycRfdpWnsE6cJQC3TZ8j+Mz/RfKZw9TLMF4t1hWHzl
lhUZc7f5OdsMd4Pa0756EFUatW1zeJfHmcMAruJpzJhWOwYYUGJ2xPKKYH2RPmVBFWjfY1e/yp7i
z40z7jrMyaDeeU8Ak1A66g0AK4P2aO3NH5gAtPahU3kfn/nW9cDoCsZXNND0YquS8449LueSaTiO
5WA8DZ6MH5hmDr0DGfO+uItexQuOW5nomUju0e5IV/cl0Kn91lV8totSf289MIP6bRC5smCrYavv
A2mAd7E0YFFhguA8RJDbKsU44QjX7OajvTwPwfxdfWSQFPQzw9uKMzt01OPHx8o+KpdvnAnlHrki
q80hWSE0W79G4XUz13aIyVcV9Ti18j+WtTW7cyaM+4S5arKGBc5zfC0TO33UP0c74jG0rek1f1Y/
gxhYc8Ql7e2bdHKy3HfME/gEK4aSQH26mfcNeHSxfwHe+r2OxLsTF7xEp8q84Um0ZzVYtFNmKMoW
Eopd7oLcU6oO1fJ5dP6G+5hRM629RtvVYKjbCc5509me6Mt5jrIB5KhZQN8ceKqPbQigETAV78ud
egs6HxC53eSH5JaIDJjZyqUtmQydW0OYwWd2bTomaWtArHJLA+W6Oo72a59j74MhmYkqe1tpOozp
X2lv2dPJGS9pXreTvMCY/OwTFn0waGM51ZP5iewHn0EOp1+tL/F9Hoiezf/HLbxL5i7qZALBjsgr
kokDgyEJ9zqGzoAUZLMRO9Gg4ta3RJTDZt5QeMOg4rkpSZrWKQAqhe02+jUIcH+OKRZaQrXff2w0
b1Mn/Nc7FcQZzZRa8pLIsNnPzzNWqmJHeYns/iV+6bW9Yrld8c3M7Pmg+pWfAx3uamiviCFsnjAX
8NGv4B4heZqycmUuN8kTIHPU0Y9okIEmH750YXfoU8lFzdpLu+ZemdDdqNqfaBPcjjH58fFxbCVR
JmbnNYTJWFjCGP35uTcFWrfpMP9JErURW0IUQTSuQhCALc5FSYm2ZrSZYE/9eiz6/LZdsz9w8yci
+HpFOC6oqYHV1A/18tUE2UGsKDd5VtzEWfF5NURz8ewXX3zFd414OsJM7TEyPkGjeZk+oaK1uusw
/VRX+dPaAVemr1+6un6tR5Gamy/MqZ7cc2apuTTI6IOjfKb4ipt4dc8cr+mBZuEGqA/etFtrm5RC
l78VPJ0K5p421SJShq1tHHCreRTsCk18paANZgwiUIRN93MqinvNUJ1c8jWHjvPwRk9AJdu4i18A
Mf1tPKZHRbQXIzxUzgWtqmQteYuvSY9GsHjZVQmq6psaoyk3g0vQMEqP2n7obRGE1abrO7EiziNJ
S07keIDRmtbXOTvK4d4Uku2IZHD+JkmWom9kHKZsYhYvHneSaXlANRZMJm0FBKffjEt/whT401gF
QG6XyXvJWG0r/xlT0NFmX6iZCN5/gT/ROX+yyPJKpQU6KX3uFXG7B/uJK3CPght+Mfjdy6GRGpDR
ebPLLppJH0db9yo2oubR7yqao3vrOgG8Wnc1OB9LF3w0fs626UN9MkcYRmwYjtIXdotXCgTp/00K
50tawE5Mso5vFkaNPesJVu6ps0qvH0vZqvLC+1MV6Mgo9WLL4tz7q2sNRJwBniPeLx5xlJ1+oweG
HwtxQN54oy698rskzgjbxkQCRSBp9NO7wZscCn5Cgl52EB06zaY/4gfijp7uaLrbHoerP7rPGB4C
lAah2OLj/Eg6AVtMDSGfzotsT4q065PiEcyyIsqfzQtwIohzHNYggUOwkBdfiyrAF5j7eEm+CD4b
e/8vDvNEBvfZ4jo3M3RrcAHC9mi2wBDrazC4JWH8PVaGa9qFDlZziEfjIrQxja07uZQ3vuBXbIXc
9ORXcJ9ULjHONgz4FRpCbrAJXiXH9EW5L/aat+wqEeLP5r07kcY5lmoK6RIyadNYBbN8U4ftXtJF
rmXTV75L4UvK7ShVsxUzKRischcUF/9GOw33uWkTxVUre4rdFXb6SystgiO1uMAv0fIRUL0QP74q
r+N1cSiC+b79K3tUAYcsHI3YjHdPlOWcTEr6osl13Insr+SbcdB3bF1g+lz+tbgVML1F+wKCL8h3
8iUaWbRXIU7q2kPV7Fdt2aWi2ZLNWOhEJ3Y9TzKzio7YcwYJlC9bN7L6ObNmeywOU6j+yTNwIofz
J2tmSrHOYi41UYK2qsBbp/nELPeCS7b9jXSFoXWrwKxhf36iT0+1NVwUDb0bsDOGdmU5tR/77RXY
8jK6U6/BALZTRXuK21/qXSh3iEBxtrJ8hlA6ULfXJ6/S3GjsbIFu29b+LoY7w0YF528RqqiqARJy
b/qMvB7XzDquXuWLO87bnvldHOeZIzPXkkyCaUQ5QASGaryTelEReNv83mVwnrmz6hRUL1ApDDsn
nwG0uqTOgsX79flPDo8BFTBGBYwVcpIQ6mf5hMo26oOTx8DqK6d9QVVn3wfRg4gdffPoToRxrt5Y
KqCZWxCGEqk3jepLbaQvHyt0IQJAVzLWNrAYS00Dw2Hnhl5KxhSlSRoHjRb6LeyOUkEcfAnd8iYC
FF0IeBkhH2dvUVuaplqEUTD1AB6Xsh+jgVWDdKruGl29iubYV6Kws5e4dzBe9T0sur0m1/rOGlBU
rnt3WNLZI610D7BAwzH77kvU1d8UZQzQkYFXy+6lPP6pSMMX0oC6VcUrNUcUlJZpe5UtPZggawJr
ANbpx0d38WhxenGGbRgRGYkOZEgtlux5Se02/ak1mU37n/UqOMTLeiYnjLM7PVvphEXBOJgcBmaq
2Ea8i33LgSd0S81fdiLbE0rkjK9vek2PjDgOyvaAtoSfAwwNk/v20mYupj5nTTnI2pGaL5Jy3RWK
bRqN+/EBXyQcnM5c7KEVE6oxlhUFNL6vrcg2RvVgTFd9bwValbgtucrpXx+L3L4O/9oqX2Gs034s
1hIi27XxJUN2lPTnxxK2zxULyIqFuXrQpnFPS27lEhkW0gTxNdAz/NzXP43f5S/ZnvUYslAIPnVZ
PGDHeCKQu+J91Q36/5F2Hct168r2i1hFgnnKuJOiJVn2hGVbNnPO/Pq3sH2vRWHzbpzjN9BEqlIT
QHej0WGtNMGakn0MKPNPiZPb4z2dmU37fYVb1Lu+Qqr3H8JkRh5j7xh9L00pk0K/q3tnMEJ7BHJp
aL61EUfQZX2IkUS/ZHVLCxORmimEitK2rdwNXRWWb9HRlXkfHXqr+MErQF/mCBmRjB12Sz0GUo/T
6zzpjOE4627rDa7sVn72/91JxgTbSCoqNNlFQHCsfkVj+zYFwgL64RSTWhEXGf/iecMsjTG3aBbz
QUM/gk9LX9NesoL9cot48abwzd11FaEqcKki6Eeg4IPiRUNY3ulLTmq0p5s97s7QBBuE/Fkan65L
ucS5P6/ojxjWmqWqBx2qJIT+4DX7ktxJVuhKSGChSCw77ZcJQNCBYqee6RgmJ1ClR3NlhWc9Wqnm
kNWVOIGUyA9DNL8Pk5WoyADFxO6FO03QbLV6vL7YTWcJotT/bOnZC6wEqpiyU6ZKLv1mALSoSqyR
6La6lLsmWtyxQ8N1BDYfnZcV4ollvJlhTrhvU2yxkQQ3KJ36Wp+4+ejH+qmqf5pk9uOWR7BH/+e1
vWUcWhnrZOhCyFR82ct61NpCF4wN7uJO+Y6S3PMQuP6HC33fXMal6dWyVGYMidoNxrr3y051o1vJ
BpcN+p14BRGe6jBeTVcAQBr1UJ2l201Z4cjDrQKG7qZ4jTMFneyc0IJji2wySowU0mSKGvqZjJkt
KbSE8VHljSJv3qsr7WQ8mVgQLQM/UO2nnf6Si8qzBNLs6wawKYLOT6CxRaQdjB8vgxEDLF0pwlmK
RmuHJjAw/n3qhfqTlQjmZPKpzWU5RMQ3eYHfVWeAbIwxyT69uvNyx3u685bEXDZlMyVajfF0v9TT
p6kY9hh59v9m10BIBfpeFHHPHQort4FUxKITzO34i5haiZ7uIqH4K3tVNXATYX6BALrp48mACEmU
o0GofTymyQEIsH7kFEfd7tz0SQLEZ8QJzOkxXPiHlTz6AF6tqRqRwe07vGnmobFrDCctGGTqjMHW
UEa9vn2b7m8linF/Mk6oAwtyDVdE15X6gDH1co9X3t9UBNUEwb1KcE6EMZ+uz4u6n7AiuRytJcjt
TuPgPGxKwIQzCH+A9wNetI971oXBlCuNHvpqGe2F/BClqnd9q7ajtZUIxnqMuCnDFOS6uI1lz3iJ
d3Qaos5xDS+ucazswE5MzqV4SQlGLXYlk7GgaCQDXuxL7QdfB+e35in7yAtvFDdzUOlG45LdAgYo
tfOT6GDCbd8Qbyq5TbO87WUOUAS6/tDNc4gDNNB9uTdMXgJ8U+lXK2Wit7ls80GqxdoXQTu7PNIn
9hR+qoVXzilS47kwrnc5bKq2D2NpGloSIuYOfKObrd7P/d8oBUraW3xoVc7WscnZRMDIfDdBMyNt
8YohPgqh/jdWvFoTXfPKYZAKZ9PipeITWDGdhpB9wSc7HvTw5k27EsM4C1EJ5WRRIQZF+DZ/TIuH
IOJQblI9unY6dDNXK0kjoMYkJU7HUF6XrLlX0xul2y1p5xj1YzRLu+vawDsbxmsMY9IkMbAwfBUj
nm19F4sB52i2Q6/VpjFeI6mCURQVHD9942XJGW+1dbocVWg0yHoVj4qMd0iMx2jzmbQ9CZFoAYBh
PqCZNE/1o6REb3+zdSAhNinWxwWfqJ52eYl2cwSxU7JvCsnqZpVz8Z750C+14V0Gow1FS4pgSqTa
r7TGhu93tSq1sia1+2Sx9dqNYrIzkxrIrvfL/Jap8aFAtV0DKDyR4aVie1KBRz8qj5X6EqKmlZOe
Yhh7XapaM3nTQiQ90R1KIl9QHrvgrUSyup0V36we1OJkSN9FNfTmRrSq+ZBNpaMYgOkoMY5sWoXs
JsLBaFQUdI/N2O5bBFe22JWeJtRfJL1SLDGI9ktHLLUBpm9gOiE+PkYSKopeCjAY9d8EcjOBvUxs
T6Txi3oPpBunSkoABw3g7O1sIfyZlzxYBHr+l3tqAjDoDBdEGF+BV1YQaTP0EfM3Hp4FsaV3zR3J
p7c6MJ5yc7Kv68m2X3+XxzgNZYiCKo1w9UuRH0kgtpQAPhCMr0ta8myN8GQx+pJKMUj4QHTnC5JV
nar7wqFwZM1nZd8dJ3TV2MJL6+R7wUep8VPkms7sJzfhr8TODrzW5E3PAqxGZKYJOrLYgRYMqg+Y
jUC+s8Wwjja+ZkvvXN9Y+WKshMYG7yLYm2ypQ0GAw6yRUkX320vh5c+pLVW2GlrZS/OptgMgsWFE
FNMtmaUewE6H7mOrTgGIEtiqBVhV01EawI1yTnzLAwHQSAcuDzFMTER99OGarCYyQXrcT2rZHuMd
mqORXv5yffWbuZGVFDY3UidBIVZGiTTkvtkPhQW0GdVGY7WffUY1Eo3eGKp4a1CLdWSeaKqyrAlJ
tF0U4GXgrmFfaq0pSx2IKWggOAP0E+AWkUPTMrOjgdwY7ZQ5xxFuZu3QT0lAI04ZLVny0UoCp3Gp
LpFP4bemfWsH+/mu3hvHcSftORu7lUZbyTo75dUVnKAlNs7DElP8Z1mSNR1/yyp87rq2rGQti3lZ
zYoqtEIeoTJvktcoNAKrkjPFU8wZRTakuPIyt4owPADb4TgkZN9K+edOMpxYNZxU5/J9b/nG9ecw
vrEnarKYgMeCRYEa9S0E6rxF5wokAPWC7LiandET6SHPx5aTxdiME9ayGT+ZtUE4zRm2XTyonlQf
SiiV/mxYs1NkTuF33J483jkzzrLQW7kYzIlWZP6bLp3vTH+5GXe8dOn/0F/gmGCyVQKHLhNngbNd
DeQIN0A+SbJj9jFKL/nzvJgnXZuPIC1/NUDqNya6axTqqRsHn6PU9ORYk1XU9w9gojChMYuxMuYI
79wZ3e2lj7b9xZpsw6JdJwoPf3Zbr9/FMUFYMUWplmVT7M/zV7HoLTP817V2OP/1gpgHWd2myxCn
UBfSJnt9TO6iJHcKncduwlsI48vNapGUglSxj955K+l/kpTnTLfV8M9WsX5czfNMJfIHNaRZe+P4
D9wNTxbrbsQul4cZ4R59wS/78BB2DgWhSI7zUSuc6zq3uXW0YAw8LWBQsHWyoB/EaphG5DzyxFZa
0yoDHizRtl2tZNBvWPnquazVMiS4F34vaNmdFzQ6zSE6cBe09TYDvN+fBTFGHBltFY+AyvJbbXRq
qbAy7W4Qn5ce4CjKySDP1/dvK5hbi2NMNqvUIdExw+gnk2YDL8gSyEM1vNUKRw7vnFhbHbSyGVQo
YJxMloqXZswbxLwck6LGCiVQCcXHu0CAAKZ8VKtjEft53ydOkZq9B7Dyz5hiBc+HDP5eU90lJDqm
lfCKgnFkV5n8RZ4U20xkt6vl21md7q/v7mYZd/1NzF1nyIACyHqo5/s1L99Yvw3P+bugYrUDzO02
Km3Yds1/LC93I0/pMY9H8ZbHY6t719dGFfHC2aMwB2IriVzCNcixXM6A5Ct9objrgeUZ6z9J/npd
xmVn6vlM/whh/ZYulQVa05rY14v+QIToe5sN+ueyNRRnlMoHQOq+COJwHMvBCUDljnqSusR7WekX
O9JLO+4UpxEA3C31k7tMut/naWkVyuxe/87/4SLev5PxeYI06EI/wYNXff1d1NPvk9TFVt2arjAG
r/1sqFapZN9UKfaGTp+sIs140etmWPV+Hmxpb8xVMsQtbsPGgecofpCDYovgxwJ+U/SZzobm4Xdi
0cIXL729qeUgM9IpQK54iSsgTEtfRSYiunoBR/o+PYNGmajofwNPsJWpyPfxih5b2qeqaAkCwyR+
WCzMAnohoAMQRY8s9NKu/VEo8kmEj+Yc7NYrBHjNkmrirQGYI/odK99fJk0vZXpRwfeHu1A9gyo1
lftjsgkgjkh1kDgu43LcCiq/lsh4ZE1qREB7JJUf/0pvu71yKz4ohxwgM+pj4KE/7iDYqm6X+wHI
0aUz7uLvnCVvbu1qyYyrBs7+EESq/rt+hcaM9BB5nRV8ooNsGDY9LM949P3FNa4CfwDvPRUehR2q
mkyhFMoyiv0pQhETJK2f0jn7xlkYDaNYj7UWwjjjyCjkKhBxltQZ07npobXjyW7QDIiZ+s4iT+ke
LG+3jS/KuxDPP8XvOIHY9t6+r5Px0IJWSICyw94qWvlc6eWrPNW1BR5Ozlq3ooj1UpmQRczJWHaR
VvihlIPcRdATiyhh7miR2TlibH5N2uqkqihLXt/jrWteRRc/wIMIjPNiYq2O9HohaYW8aGYNhuGU
ROLcO5u+VsU4BGC4FRNtt8weKj2JxdksK18stK9VJR+KNB9dbVHThyZGFKMS487oTd0i4SQA3jA+
tkTkFMI2z9EA+A0AcCgAJ+PvGzUy1GEQkHga6l0VDz9Aer2TBImjLpvbuRLDaKwKvKdamePYL8Li
FhNjL6PGo7fliWB2U5OCQO/kJPZDAwNi0Qj8x1rLH6+rxfYNsVrIhT5WQ7SkKb2cAqSBPyZzKHgw
L+mxaQAGoBJ10IGD7Ij6gpXfJl3chCjzx76spKcmLdwluVmQVe67TzpG1OJf1xe4vYt/xF1kCQ2Q
KtU19EGqEmcIRE9GJ+J1Edsq9y6CUblFmMplFkOkTRKwCYmfy7G2DYV3l28uxEQKDD2HABFkO5fr
GmxXEco1vtHHNmbRuI2+m8swVUp9o+BpzaIUpv1cxLWBZSyKdhAK0wqJ5i69wNmtbY1byWGu0VLp
JnPMjcJfpNky+uouCogV5OiQqd4IJodTIT5U6U9FAwmkiC5ZWb3JgpKTb9qKyVCQ/7NY9ipN6lRf
9Aj9m8UXVXjWzS9iI1kiyrpd+PYX6rESRQ1ipfBLKWV9J8DCEindD0J1I4zEASb+7rqYbe+7ksMY
lq5HEtgNEetJcxbampDOuFkC2cvBP+vKeRy601BnLsDBQreJpdzKq/p2LgveEN62ov7Z2nPefrXe
rlM7Q62hRwWQZhVkMIdJcq+vdVsE6DOwTXjksDMxOcDAo7CFCNK9mB3y3WLH0dItY9CA4WZKMqbJ
EfV9PLQ+Vjt9nIPIz5Zjny9WKZ6EkFerpJrOhj1rIeSjkDDpCxPAoBAyRs9jGz7OsmTXyujEZOS1
V22qB4CQDPBUUKAHwqhH2qiI5doWatjEz5pU3CZjkdmSLh3Cptrn1fAl74obrQHhbLl87pWu5Rza
lsmtPoDVC0EOVYUIeDGWRfXTjNM7Qyye4yYvLCWQfkpd/+m6kmzv7p8Fn+caVnrYt2OQhIte+EWW
HULytcg6oCWqVldyu4rpVXxxkHDLqiki8rhEfBgiQVemJfaHoBcdQSaT25CxPjVCezTlGpF6lTUO
kVR0c8bHrExOQpX34EpLcyvKWs5DZcs6wMOFfAsmQzC5yQQOetR1bQ+SZLAriX5iJvto0Z7+Ym9B
eQCeddzjFxOwZtkTYQZPiJ+ipD+SWyH8pbYnpX+7Lobq5MW+AjIEBD0oN11M60QKLu/GQJZXrdGV
ioHNrPtVqIo1AQK8CVS3m0Af9Xhd5lZ8gpleOBZAF9Ed/GiU6G3WGwrj5BeJsJv0X2KRW0n1s4y/
Fn1my+K/n9XHs3ItkLkPmyFY8jxCAk7xAz8SkBdIQMdlmqha1nvMbuyDb4HgCHtuUmpTT9C1CXYM
oDxfUKAHWiiSQUNRgM6klIjWHR2vyT1w3d1AvEX9HaU8Hp/IZi5QMwwCWCgZesM6VrMNMVxoiJFf
zbfGV+0g3iQYgwn3OTpXNYsy2Mcg9ZO5CDDUYV+o0kou42tbcYqHkZZ7fuf7/k0JcfPuWIli7G8Q
2ziaxxkpJ6mzB83vQZBoAqXpup5un977RtK/r9ybWS5h1QzIKpW55Jm68FKmMscUzodxbdMYW2gj
uQNRBOpWWb2oVmDOj3JgvgzpdJDa2C2i2JbkZIefY0rweijF79Moe9MiY7AzLDDYaQBpFR0pGax3
abxc1/eY93DkcbaHRXJjvLBb5Nt6xfSMqjj24IKrzeQgxbUVyPlhNsVd00cORsoAC9e70J3QTRL9
vk+FXR6ZN0JsemGfHMs43uHx7tSZYIditgMimaOkwSkviLOEqttGmMsZpB+BNACpMfYkQTmqY3Or
C8tNMvZPATG/yup46supc5JSOC4yQMevnxdPKxgz79Og6rsO15/cHoTsqUgkNyCh9/8TwoS1mZ7l
ZSAg24mBbNC6il3r5YkJGISap36XECNnt/Wuf0xY24cFkboF6xnQTN3auORKgC1bkjUco8ijye3S
i4Mn0+HCyvFMmYlklCZKyrg+O8zZpd38KEwrcB3KSdhHnXN9Ry8x9j6uk+0HKJsRTCWJ8js3JTmJ
E062Ilv6kRZRp0eztdX5NCW2UGIMvPsF9Hi5sypMaYHOXAEO9IIWCcsUdot8q06WuCORF3QWsvLy
ThhtjTcezFEznQlcSV7p8hAjlWb0+X7ohydlKHxj4KHmbwVzOiZ/UNeRQS8jMz4uHnOAOUnoAcnJ
1yj52kuvujJYlOE54qaVtqIrxFaIr9CDLl/wK0RFOAXNggkHOi+SRPd0aFe6bYEnUJC7fzIvshU5
rgUyd8VUBl0kdKj0ycHgqJkAqj5iq0qkWLWa8Q5sW5hhgkoL4FVIiXz048ZkdGIN6lx/jBFeGE1j
ldWrUk2WIox/8+AA18F/ZbG6nCIYCM0Id4ZixpGFzpNdmyrAfB3072K+/IUvWgtjNLGKtHBaGjiI
QPPkQHGUNnKMTOcMC5wb9tg7ai2GOawKrHFBoXbIixTaTSgiZYVMYyt0XtsjnJHS/Ls5gjtGxwzq
Ikc2WXK7jqPQD0TQLS5zZCFrejfLkxuKjd9k2V6Og8c+Dh+HovGDPuE1IG7d2+vvZSwHwMvNULbY
lkyf3EKTnTIaHq77rC0fgJZUjIQjowpCMubaFmsF49atUPkleFm66DORitoSu0Tm+cbNtawEUd1e
xSAa2icjM8zgG/tmtoEuJDTWkAFJujLbFG2hYwcIYvKNpPouDUrNEorxroy1t9iYQTib12g8JdXJ
nObHKZhCuxaVHYZ0KiuLBSdGz9FgZqVTy60jLXibCnGp2F1UkF0kKpigLjCCMAYNWO/6wIrLecTY
kNgcii4w3SxTAGOcB5+u7+xm2916a5kLtps72YzNEU0AgIkc3oJvM20+RKyOGTY0H+Bp4prZ/p/k
TXmHyty3Zqa2S6hBzzuQptfBSQ6xGSkvy7jpjVYnyngjDB5i3hjYO37Rdz1KL+G3YJGPSz09zGP2
zNlMjjC2hixI4Ayqkb/BZLPqTQZ6voCVGzutE+0KtwKlZvaqj3v+hB5nK8+pkpXaZiRAngK3pF9P
3UmINdMK2uAxLFuOB9zMuay0ha38lmoNcESSR0iuz+hbpCO52kk9/JMes62n8loU41YUlEPUXsGF
/D7JJPgNkFKvn9n21oEAVaFlZVzHHy0+VVBK0dB65Tegyun7r9My2UP17S+EYFCK8imJssF20BaT
igJcqaCEjBxmOn5qkhtF4mX4NpXvXQirfKYem3UmI1QO1cAe9NjC8/A+Mk/LMnDUYNNLriQxF+Fc
z20qj2j+AGNCHj83JeeZtq1mKwHMFSjWzbCEA3pZqFOiYLnTjvaQNQd+e+xWdgR1fRNoIODpuOCF
CswEONo6ekuCurxv0C3fVyUINRtblUdLFYL9GITudW3YbA1dy6QnuTbXvMNoYoSTol1e6gldXun3
GkPgynCe352jp+sCN3V8tUbGx6M7H7xYM94XkvC9ykIrL2/i9PW6jLN6XYQtKyGMO89kZQ4M3Gi+
VrwUQ3KrioWtAK1KhpOoVfQaDkcCds2QcMlyqLpdk8y4eNA/kMEcz2mf/za+/sYJ4De+cnaSxTBV
0fUVFqOIpl48xgFc9HmudmiZ54Qh2zppAokAmVcdqcKP+lF1QVmHCRZkAOtADwGX/Fgoz3nxNaqe
I5PXzbO5faqIoQYCziuZnbSc8rnPChUWoE2xJ7baTzAP7EJNtfLx2GTLodJULxTlh9QE+RWPJ2c7
2gXXK1jEAGGksyV2dNGNCOYqvBZANjR1bplZs1u78W3+2NolmrRbMM1a4Wine0mzyKsETKh5F/Oc
57ZNrr6D+ryVTfaCDgNREMWCE9ILYlvepX7r0IKPRzlEJtW+bi9bmgR6dvSgKCjGXPCZdUMFGmch
xHR4MFqVqVlj9s1seKgPm8syTUzpomFMBuEGo0qGII5tPWFsRY0HS6o/R3iyL8aNrIBLo0PrxMNM
iDUZr3rmozjPWePWPbEWzrjxptfzZUgkRHiieKyr8Qnf9+9LAwq4I/D+AHIx1JdZn46BsCWL6tJX
pIdZEN1QnTiX3ca1qmBI3EC6Hll7cKN8VAyxE3KMMKaNL48e4CpSS0buTS2BsiLEHFFblWSYgUER
toDFg5r4R1kzjD6dChgDRcap9BuKEq8/905oR2QXY8qnrv79ESFTrmuGSZG9QcDxUaIgBkh0mnis
h2jZMeTgIAQZp4FlSwfPHBKiBiZ23LLMqnLFiOaqjRVg94o2RReddilqAYs97vnTuRt2BSRT9cy5
RVMszILQpp8r+tgoYGEHz2iZWub8RW54KJRbJwX4sN8tOUi+sidFwE/bRWGvgk5ydCk5NsI5xJBu
e5IBCYmiPw+SktAPZ245hCh09gw9E2hIYhYWdAvUcBExS5LZ5y69O/KcHmo8MX6i0hC9YCYR0cO8
y8GWZQFjIHikTw4+fN5GXE6HlmSCWod5qaNBWIE6LTRMLztNp8IzgHSf3nfcuHzDd3wQw8RIca0n
iRFopte32U5RsrusFXnZo62Juw9CmMBIGjDxBn4i0yO+/Erc5dTgSZN//Q2khNm7XbgDK60n2MFO
s5pvst08tOBZPtZe5duTH3u85sQt7cXRYhBNw7SdwTa1FWRBWJ3Oqqc14EMFqrAi/5gFsrt+92y4
NDB3/pHCRjFDooWKFEmqJ5L2WGbdk9pV96B+cjCGywvlt9R2LYtxn2i7kUDfbJpnLtn8drinY4wd
KmPh2/I1cnkbuJXP+LA25s5JS1lRggrqqUcaQFqDCcbQSk6OwV0bTJsPLRIeaNcLfDAa3A4E8NB9
BuIcSmz/kI+RBcDGY16Yj+jScK/v+sXZIpwDvBTmR7EftFr40dWGKRgUlEDTPCIkBkpIxMnM2ZW7
9Od1OZe+iQoykRMFoZKBAQX6IatQRisBOFNHwOOS79JHEA/1AHtyOrioW3m2hscCt8lk5aLFEXsR
tTJiGYsdFznXWoD8e+onmkOSTpTxA93EzvhIET0HG6jcItyTcK+/XRfNk8yY8ZQZSVphPN5Th88m
8i1oUAKnsyMsxK6myk654M7cLaZftNriBJMhWqH2AZiLByfejZot2LGNVDcFXpt3eDqOPDwNrkzm
mZNKk5AWJDPAIAMeaF8EYMhyNG8pwEv6GnNhei8cMI6ToFsAHhANQxeBuYnyhxSaOE4wqthVCPpr
k5dQv4wMqAyUCCh8NBIwF21PpaQ0AxolzuRG423m0Qln7S6ClvS75ct1Lbm8Qak00JcgsUAbljVG
QXM5M1Xk0k1gj4t2W7jTSXkZb8fn9hlP0318Cj4RL3Orn4lbuOVgl07zs/B5nDFbXoCAJBMBiqgo
F+GkNKeDmKv4CL1DTTi7TeavWs0B3dg8upUMxgc2sjSMrQAfqGYgR4iEXary4O+3TG69DMaZkbKY
QHEKtx6LoUOAupJkhptgNL5svk9tauFl8zf+ZS2Srnplc72QGdqQBaan+PU3kIEuyAtFuErifXCi
EIuSq7x2duRKo83tNds+NQyAyCbY6gAf/1H20ukYlFjgUjuwiNjGg4jmAR/kWMA614ArYeGJWi0W
2fGyk9sn+UcuW98SQLORp5OJm9r8hAlRi88wcDkEQq0C8P7/WRpbX03mmAhTRxUSKSjP8FERBixh
brXYXAzV3kwHtCQecqCBmj5xDOy3969xaJhPuNDXpSQJyoleU3zJRNOW5+c2ebpu/bydZBR2kPp4
EAxoz5ADKCLFfR/0vEzKppaoKOqqJvrU0Gz1UUs6TZgNOBj04J4ouFOBEkrzPT4ltyHeBLFX7/4B
F+nmulQF9SEDOFnohfwoMwXqb1QokBk8KwfdK+4iD4GrLx1Mv3QoIA3vIXJJekVPCw2XeIkoOvJG
TESXAmdkAYJ24KUvOlgBjYN0Uo+JM+1MyM33lbV8M46ik3o8TPdLwC5GMqMnc91jDqIUzDMrtgby
8sibBauzeiewEiu/S54nzp3BFclsbzzoYxYlEDnawl1wKLyytjp4Givdz6fksODXo1XvruvqpnNd
7TA985Wnq8qlJlKLHTaUp0HbKeptlYk7swJ2TYd02MDJoWyq7Uoco7Zav0ypocM0gOUJwm+iHbQF
vWt5yqNk4gliLuCp6lJ9DgXoahDak4inq3Iqew4F3GVGkdESJhqMsjpTjAy7N4MJvn6MYzv5ImZW
96QDSivyBqtxkcnZp4ot/zIi3PWNP+5kzp5uu9XVpjIR4hB1bdYBxc4jD2jjcg2/vE13I5JvVn5D
7iW/cyV7+Za5BfoSU6ffCf8668JsA3NldVWazphM0WAs0X3xBVBKnzOMZvZP5Sf+UN12bPW+3PN0
7UplmxYRQV1guZ0DnjjtIL8ur9HbsDfA4eZkHiU7jPfSIXtEi11MHFTUqX/iP6DP3awf0iQfl80m
BPty7PtaClRPqJ0GjHy0qSn7FYG8NHbz2gpP6oN6mL4lu8Y3HdXpAC0c2BVw9rgHsOmZV1vCeCtz
McVCEuE6MAZHN8ERQkv6bji9J/jgPiys/jPXN1PdvrZ6xl2ptZJqvZ4ElLfkJGSeTBwNU7kGUBGS
2FZe1YfBNWKr9MQjL1Q5d0hdk814LSFrcwwAQOFqtzjlt01pTRAu7ZR95hAgZbmC23ugMUILxW27
N4G2CaLN85Swidwm3hl+jsw+VQruUfC2hfVw+tDMqIqqOArJ0+zkLXmljyfj3rQne3Zqb3xSSxtt
Ze51R35ZFDtrI8WwxBMHeVbGFy2BkYZzAB1Q/Oze9IJ98QtlTDvmYxhta9u7JMbfNEQpJVGEAWYn
85Wg9QThW2oHHbaZTtN2PzP0mHGcnER9yOWRvwtlfAyqVLmsKVC3wSv2YWuJ7vSp+4STtjukd+M3
9aD68X3mks4KPcPmbO5FGuvj5hrix2syjiehq3NIn37Ej8M95Te1K9OZkDWDdBHRD2ZRhcSaBIs7
uby5ch1cLDQLihiIMbQ6BKqsQnDJjPYZQdbO7iLg71qZZ6BnpniJnxS8JcPCqu8Km/eG3Fz4Sjhj
aXVWjoYRJ5o3Zgdh+DkQ1MzUuwDzZdd3ePO+XslhzGYOZT1U+xgcywv0qMsfYzJbcTc4/z8xTFgg
CXUH/qEMV6WQe0uA5mViAbXpr96Pq9UwttjkU6Z1OY6M5mwWJ7LnA+VnLJz4YNq9Q4BtBr4jehfX
f/UwALMaOtiAlYvxko+aWum5kVYKno//SRdNdn5T7cBPYaK4Y8AdY07pdhD21/f1cjSBGshKLHMD
UbK1IOjwekz2o0vs9EgtM8ZaJRtnirCDXx3YdgkrmYxhyLlslgDfpNHXjGlIdHZVxyJ2AONIO8p0
8INIi912bmU4autRXl6+fZxHvy780uojGANphDxIBeoZkn1x352Mg/IyiU52P76ExxR84oNNfvQe
nc7IdktmEStyg9BKDsauPbV7tbb+9qG2+ibGmMIRKOr5dL4KJrSVq+05ZTjf9WgOq3zzfhktnp/Y
TBmuFYCxrDROVDkToAC0uE5sdHZjHgYpk8XuT5QgwuQ20dPjvbbzjJElnZTOiDwDXHjRmwkqJ0BD
Q5z6q8MTOOQzMG+7qHfLYq49I53UglA/rH+q9sDutFM3uNft3hO92UGcCcvilhg2n2erk2RuvagO
O3UOY/gr3TZuBqd4qu6T1+Yuge/HmEAMHCVLnl16AZkOlwaHI52d/64LrdWB8k0jbVC0G78qT/2c
6oDOSKHWKAJqFuZHq9qWXAAGP6LYwXEq1GlcOWEW/jjN5CghBN66cdAoCp2admj9tXRgcBa+zHNh
21fdn/M1GRcGFsUsq387bc3vctuMEUhSlm2gM54oC9+JhpAYDuBcfZvh1PsZs5lps5f6KpdgrYWI
8Z5+sXQ0s1/fyU3VBYwNrfXRKUtGdYOaPtEmbGSKp2GKOmM+WwjieOe1uZKVGEZbpUzpilmAhRSn
wEf1HbUgqzqiyfHc2VLYGuf9vRlrv8tjX4Jj1KRqWmBZZoHBu6S3SL5vDcREs+KUYeZf38TtEsJK
HHu1AoxW6RMsj7ZMyMVD7WvOjJKIOe1CCUk3nvXT7WLVX0ZRBLiHaDdBbfjjVa7OQdm2cxl4QrOT
1W9R2j8M83hQA/1ew7C9kKYgeeO95be86kooG+lGAGkL6yI34FUXYinutOss2S8JLjD6XspsgRex
bFn5WiKzrU2m62lGJQaohuPyptlgUMyjg/qRQKL89hfHiI4XCTAnkgK8VboDq/zBKBhSPQwobrXu
gLd6a4UHw0ENZk/XxyOBPevgxSFqsnnG4qcj3B+lVXkpJ6FRI8GWgp9GNn5pNfESoXHLAqU1ICjA
LIFHKnzS5vEU6NXXFoFwYs1VMVrpoAITaco6d0prRwrRkKG2rtwQQIvm88JxgFtOAvwhf76UUbd4
HpsineHt4wqlotbKg26vKdHD32z/uxiWSpmIuZgDBsnA61E7KG7pA1LLA4y11aCDhBuWbCrXShqj
XErSCWMjQ5p0R/PkEgCN0UXuI2cMYFSutK0rZLWFGnOFFPmsDEuB6vAEdN/mS23XN8Pn7LgcKKwW
XR0mh5IHXjrksocZwfdaLKPRULEwJ22rofGB5hywSBcjIj76F+90jpJsufi1KPr3lfGkuQFqdMzE
e2oxWLnwVcmerusHTwATu+ZJXCxZmiPKGoGk2+1BBMO7praujfUamFBVEcBcXwot/Kpkiaijwwnk
7vhc+vJjdxg9zN3u2vv+nl9V2MwYriUzISsmpNppUc6uB60g8D22hifBbe+KbuFMn+UjTSy46o0E
dq4qtCrb3MMWb9u35MBL/G9bO96Ipoi8iSIz+5zJdTxVSRF4S187WdN6Yq570lDyNnvzPgG55n/l
XGw22gyHBN4dLZ957sheAZzt8GaU7SCyRE/z+Nu8bQ/o0wSQA7qqMMn1UUkbY1kwb61quMOGffKD
UpxQqFb1pXvm2R51ihfuXVdksKOjTeeCyqAdllaaCZY3eAZKNpQ+o/0HrYablTAAqqCKb6jofGeD
xNFMmy6TE/1MQP9/rF1Xc9s6t/1FnGEvryyiiu3YcZw4fuGkgr2D7dffBaVIhniEJN+dOW854y2A
u2PvtYq307sM2HnYxgv7bR9YeyVoNs0j8eVDFFy3x1XJYEjFKgkGfTBBwVl8Wko5RWkXQfIcgLrm
gd42t0UIgCE0VTH3GBJvua298bPoai8JbODWziVzn1FOp74C3QAexHq8/OlBmevtpgZH5YtNDeuu
sIi1oXH61VHrLTjn74jVf5rpkngLLfeTne2AL/axqCo50AsnB4EnCepCfTAkcJYOwBhwu75RlF2d
ENkfksW7fnFrjox9LoybWBhj58EaRtWUktqSow3NUBIDHcwyRD1RkQgu3KiDrVUNa/vLe7w65fca
pqBYmxmvDnhHT91aCFC55jrPD8VFGmMsqiY38X43SmOAB5BQrjLfqpVQfi5zWZDerzaVzqVxqqfm
jbaoDpOGOYj4fthZB9ZrZm0lO8akcu2JGzqXU31M62xMzmFPC7PKPNYPqa2hIKwcy3fmd7xrYLuJ
Pe3UHyiylPGm+urMLsZEPye+qBBcN7WTaB7lp8mjNDb1Y99Gf2lvKrKZfDkApsnG9FknzfD6fA+6
ZRidqNZYUyUDo8wIBBicvkBuiRY1jqm6YBpU1XbtOH+JHEWQ+a2JAJIrkDAxc6pfjA+MBaB16lSJ
No1eBXm5eCZYVq7b3OoNnsvgNGbBnGscKwtagoBloZ+wzBxKwfKu2Ee+ujMwVBLvp5c+QxNOdIGr
enMumvNWUKRWteaZNUvGQEN7qL/RMKmQ4VUkcg0vvzPgLRl9xvUjXw4WQ1/P5XIBNiHYB54X+Od8
Z4fGBkSG1ufUnz077O66cDg4XhsowfIUB/qb2W/RwihvVQzFal69T/w0jPfCq1gLipaMxTJMFdsM
c/V1/C3nuOjwGVBJFDFxO0CaBIWNrXJJJy+WHllegQ24zZjZYBxrMCsbK5a3lHkW1JUMLY/HJsBu
/eRlRdsHLe3rQLGHaD8WceFWVBfV9cxp8TH8/OdyN0gUMqRNBDezZO2XKC4soE6A63lQa1fvsTJD
ujLs8I5pplvb2GmK1LlJ8c4Z62/XPyW7lsvfYQEIS9dN1ea5AsH3belpwmzQ1h/0LNtOeu016ea6
FIcd57UY7LDAuVkY2sVsoMEloXFMJDWNsD9um9XBRgbjNk1602mHCisflr74kTl/Vsd5O7WGn4/T
bUbTHdXpzsiNytXL5Z7Yd2auAzVGO4z55BPgT4MpytmmAA0AI4enkXtLjT0nGr1umnY9VqqaLN6O
ytcq+TZYGyyu+5PS+ij7w8x2MCAc+2lj+zICeW/idZQCYIEkD4We3ZtZGjbtEhTZZ2ANdM6nKrY9
PHHgdageclexDM+maFOMeORP4SrL+j5xbqMkdfX0ppx7ADVLh1lKN5VmbXqTunk6bfrGcvWkfN9o
7WaxyZ09tRvNfj+U+VZaZPA7pRulwgzHsrgUbJo5pW6htUHZI94MBlbElL0RL6CT2kz6p8JAcS8X
Lk1bz54BkZBmk5/U5BA3Uohew1upSj7nBe4vGXRBen3pU19/S667gH8EPZwFEAEU1TeU2Lu+EUHP
rXT2X8vg+gJ01JIuyrApdFwhBUtN0GPKE14l3koJGITTMP3rjTWG03lSUb5HQEHJijoQIu2JfiAW
FosjdXLJPIm6Xaz8v7QFNNgwZYbR4GPBdlbOto05jUsPQQwepdguWx0+G49z0WHeNrN/3fJW6hJ2
rJM0ztHUFCAEqQl8mR+7xj/ocYz9H1HxXDq117I4K5/AuFfOA07G0vbf2LRsBKGVkTgR3xLd5bou
nk7H6SKtDW3qRkg8ckqhth2z+2E73k9et+tbKAoaIJMAivTSZb4+JaebhQWE04h9P7sKVfu2noJU
FvQn2c++oiJ8UmaVneHk2JQDDLz2sVpSX5anb3Jc7q2FvhuH+R0d+kCgKCxxvyaT61pFpk4nwwYY
NIiloZeFm+2loAOczuMMos5ESNEp0kyNqySGyrHGacY9nvjPx/t/JYk6GvdvPTkO95zZnBWXskUZ
0vUPK/iBJvdnVnCZiLxSD41LBzudFhr49H4sOZabLJz2MaaxRE3e/7g+tvUKniDzYrkAcEdlqVbd
ryP9lWGvu6yTLO5MSjenutw1zMx+raAz7qUIfF4iYql16zqJYv9+9qXMUaotwJ7XYK5+6xQPObmN
bUENKxLBuUS5yBdZyXFzUz+6RXIz5aM7ZK0gSV53TaeDcM4wlvRKXdK2DtVlF8vYQp4TX2Cy6/72
JILzfkvb681cQwTAqykmICwH3OzxZrw3QcMl1Qfx+unKwDDT7pNIzvlpTWlhehZ3l+9UT3KlBQBr
mfcT0C1yp1A+6JkAMuo/soFfQk2Zm4Ra0kyTs/ynSTULcGfY3jC4sDxwm2FrP6S1wBteV5ELCLNq
nEmlDbjZOet2WgzAAHl8lyjW9voXXPcVp4NxLlCJZSyBsg84bNodCid08vSNmAhX8NVMmSnSmVHl
kWW3RYcLZAM6qhd7EQErs+Op/R5jBOj55p4wTAocFGi0XwtVjUUhZQuhXTD55ySAYqas67aGF6/X
ohLwrKL0g6i2pH6ul35vCzINkQTOZ2g4TGIoLICU2D0m77GPJ7BmkYQLf1EMmgqoiLBJbynVfCUq
BUot/CKcv5BTNZFkFjJ+YKr+okpkuDMi1oBVA0Kcs3VgfoM4gMsmnGpOzQHFHeixe3cuBt+pKs+Z
RE521TUosgbaThngv+idvf7yepz1dMZ+L5QsCq0BuF6VN9//5rYUp5xrleyZQH4+xQKMciWZDFEg
jj1qfpjlwwiYOmf4a+gCpCzngrgbHJxFahpAfYcp+ZwkN2b5fN33iK6Onz0Z9QW47BOujtVYjYyr
e0ULKmaSWBlmeH0kzg0ZjSlhVGL8Ufksu+mQjXssfID+LQF0cT4KEnWhPGZyZ24vtWprlmycsJAe
k1Fyp6LYRNX7Tj3YyUse3cStvUHfyCvV51IES73Sm3t9WM4ntbMiFTm6j8eUc/i6KJsa09nWZqi3
6YbALrbgvXPVBEjRIuNbNfRz3eG9ldI5RQwWklBPs8FLc/JYGZLmYi0eE4lyO7hO1B90ApK6eKnA
VDclfhvnAgVbcwHnP4JzaKQgZVof0yxpr44fbeM7pRuBDouskfNoOBmd1QFuRk2/0QLzntiJrqoN
IEzyZadWL0r7Mo4gV8Amlb43ycfZeKL0xq4yQbIn/NqcH2qaqcmbBtbKMuQyCSKwpG0Wf3nHXv+B
B6C/ZSPbveVJO9GTBbtHvnADtJCGJp4FqFC+t2bVGuBiFXikJG7crE+COT+MBPMGeeMXnaAyXYtS
IERlyKcGRi/55gXS5mno7aEOaZ+6bXeHtXRBe2ndL52J4JR3mloH3EczM5x/7CKslTfnh+I0VUnA
6rrgaZrDGv/XuHguilNYbcFkuwLYXTRC7zTjoDlBYgjc3qo+nN0fp4rL4gxlKrPTTI7bN2FqTi6e
ebxh2BrD5+sGuGp/J1l8oyIioHHFqBGQS+2DtQx+ag3gi6+8lP5LDXB2cTw7xChZXYVt+h+B/ndv
iS3ZoAZgo94iJ7rqvs6OxuXmcqbFeZtAYF29i+23KWldACJcvz6BNfFtiabO1F4fzSq0pdy3DNuV
u/C6BJE18e2ImciNOuXQhi5Q8BhyXJz5kSDJeNNDT050b6IzcXGvVpKlJ8cP1WPcBDD0Mfn2P56J
8xA0bqMC46TM2Y6BAnSiIjvugEnh+JUtOHQixijRmTgH0TSKtJQKLnGw3lL9LekeBScS2KzGuQUk
sIo0sUtjwKP9V/kl30mus2HBIzE8HYuNwF0Cw4M4VWA510X0OFNzzluUTjrlQ4ujjZ7lYheGveer
uz6IjysUx+VBwVkFEnWumi9JLYO7yUQIKSZg8rRL4RrWHFZO9LyY0fuikj+VI3lnFvkd6EeBzW7n
hWfWmgMvVovMgx3v8vhAJbMcFfsr/IxLC/A4UNsCi7BzMCmXV9+MWb41knhTxUDogyeLSitolOwu
JY5PJysYRyeQMK3qomv0vcBandxEDzaVq7Ay6q9yrPjXr2vdDZ1+IFPNsxy2KKVUA/8W6g2Hgg/t
iRaAwRVR1/2HlzhJ4Yx2kNTWGErKtACd+mXDZiSZFjTLxkAXna2QXj/WeoqKHbJfF8/ZcEoU255r
2PCp+zu/qXZ/ArUrukLOemtplrNmYCo+v1CS+CSBs+1Fj+LCE3E2jBmODjDt+FK1qe3JjAerNgrM
Ut5r6nI7tOBnw7OeJAG+wDI2qpME12+U/flrmswZ8kSsIW9nuw6jbol9gJekm05uSm+sre2YKuDY
GBs3UUVj/tfFAvXltX4qrRbNtYpTx9T2SPFJXsJx2gzdN0Ox3USzBRFzZdoCZdVvvbkAmOlAlGyn
5fKjrJqweztspU9Si3nK3Ge7P6ArAY6y7KVBGtoivMmVyWpIZ0Pcjs2SX35QJ7MSe8LWJNoaaKVh
ltozDg7w8DK3eWLC2SBnegAwl/6MTugH4s+OyG6YXVx8ZtVyHAUrt8xnvb5vYltJWhmwVGY35qfy
ecGSnzXcFeF83wdHigUZ+12il7ZVsRruHexOhgUOiddiTTOeojRHkdEvaSDXn0A0442V7SpE9a7r
sUgS5/A0OuV1X1oo2sFGUxs7an2qk+e2frouZr05cHYi7iITOc/KVD2WGcqmIW7p27v5K2MjzoMx
EuJNsT938d3OxLFjn/lxkLzqUVxBHGh5DwSY1ZLehHqdCZJ/djvXxHC+LstbKbZGdiobmCzNs9OX
ovpstVo6Ownn5zpaVlrOsq+/99zrPvVMFufUrMjS5Sk9fiTWQ/7Vsfzn12vlJIvPSwqUTOoQw7ZZ
P0x3jply/Jn6Ghoo/p+8XgtUQuc6fKodKyBqhsCyU4OeYBtBe5jltwI9F3wunatjtKpSCXbJmcN8
fYXiNvxqLDi7Qc5JaLM6OkSWYbrVXZLuaXkPJfdKI3QcbMemf02RzDqkZ+I4T9Gr7agPHZQjIX2Q
mofZzATeVuCLLmBQqVPk8uRAJQo1aM3vNWFEnS95Lwxr7CtcsVudcw+Lpkkq0fGV2FBIs5+2kv6z
NVp70R+0RkVawfkJB4xMjlOgQ3h60WWg4tEhD0UF4Xpv7Ow7cQ7DtKY+m8D0cixB09KLdz/AxSZ3
8Ip5A9xELwXBEhFz21+SXnEqwvmPagZuy2AgO2GMFW26mbYVABMMcJazNUuAtrQA/iowSpW5wolE
doVXPikPQyrrv2Sz15bhWNOpnh6wmg5kgT9qunT+g5pOEAP4mT4zT8asiZEioV+yk3MjzHNJ0AYU
GIbBOZVSj2kRLTA9ZH03KTBQ3TQGWydRDqCgEkYc0U1yfmXum6aXifbDhaGV/lXdS1gT/HmTk/fH
1fG6h9ZtExDSDt6dOQ/dONqc1X3chBQsMmD+LN8vjUJ9RxdBR61/spMg7j57VUk6ScMJG5MkrtRo
riQLM551mz8J4a7RSGPbJNnRDv8/HmTBq/r74jjXPCwG+OxshLZUV7wy+lD17wRhjf3YS+s6SeDS
t0UBo2lM4TB/RusOOEAjSKv8IVD9ucGTpqjPLlIGzkX3WVvZA3NjTWscgLaBQiu9bTMiOJlIDO+Z
UYkbxIb1LlnnURUEHWDFSp6vX9+6EJABAudU0zUe8FGSk0WvR6Tz0qR5WSf59vK1JCIUzRW0DBah
f4vh8R2nZDTyZYx+GC5bPet3+jcw7fmNj1VBD89f2x6b/K2XP4ncr+CEPO5j1CRKtDgGrtHagaej
NJ7b8eH6Ja67pdPpOKOtrQRJNvtSoB6Zq8RfYgABqy8YXtraogRh3eGeZHG2S9J0bLQCsozh29hg
GFx/a9LWtZx/anWefTLOctu0Kup8YDmcBPUzhkCJGu/6va2niaezsE93VgpRG+Q684zcQ8FL5DAD
w74DZheaBpikBHazcPdy3VWc5HGGW5CY1k3uVMd2MesTZLqbeKCkwOiL/iEPne318/1H1XISyJlw
ZdF8Wuyjb4rCZn8kvGQTvu0+3kudf10a+yCXjvAkjM+uan1GzGBevXCw32i7kxNclyDScy6JSpRF
bqaZOQsbiDKqgcI/A5xDmE63DuZErwtbb/CcFJAHA6BFP43zAsP9wdhWzdgrYbwKnRunG0woyAEL
+An9I9K29U+nY3sOK0kW9oW4TxdJsTnb8THVYNRMfzMouvrhzkRxH25WYyNCgopekiH71XRng7tE
cJermn8mgvtyQ096ai8ZNjaRgla4Qax1FbfTW1bUAgx+/iza3FxVlZNAvoZ2RsWWlhYFUyZjWl97
0XWM0Ccfs/RmUkTQH6tu5EwWl5yRIW5pZEDxU6XbULLT6KcJUGEpo42fPyitaEBLpBt8JZ0XUmQs
EQSe2OHYFCxIjELRFOx6d+rscJy/r+ZhjmsTysEg/cDZ3oWMr6cvfJQrfh42IrNbjS9n8ji3j4Wu
flDZWFNMgV2a2G5ea8GMBh/VXq4rpUgS5/3l2sm7tkB/L02eGjywTNam0UwwxQsR+1nr+cIz6oZi
AdAaLVt+KrCUNLsbDRQpYCB+mDTzZqmhKPIMtK7Rl2YpnIoINEEYM4iBXXn9lOuGcJLNxZzJJsBI
V/D9hukw5bd6/wW0uG6VA69VgIa+mugYqowsTrMxb8eZQZO0ExkI7nMy37eY+XXu1awRnGbVVZ3J
UF9H7KWlhj3K8IpWjGJZ79xOEdHqMld08bHORHAKLwHyqSIUqWKlUhcLFlh3u8/Hr4ONWT7yPrZt
b7Y217/RukGfyeSU3gCqK8XG2o9Q86u7+GdbAatafyaK03qlxp77tCB/IxmQ6aZwJveq81WKYsGZ
RNrA6R1WCvMZ1CDQBvtTNe3m/JPefRBc22pUOTsLFyOVrkjQ+ocfZNSVzXEae4nfsccHG0ineCtU
Hv9HiVyoHLD+XaRAXgszzC+3y+9HamBEYqANz5N/z1nOGkdnZ+QiJ5Udvcuzn3lAsWUwYNPD/7Cc
ciaLbxQVyYLTUZzu1FBnizDLbR4qO8FNrvYATufie0O0MHI7jo/Z1d92gwVOg+8RxflITHCOwwUu
Hxz6LzSar78RTxmlN1pEtQFn+THOfJ6rCXuY6/cGwi2MMqumylOcAkthkbEpfN4v/dMNmP9wS79l
HVF3z+ojq07bXGUZ/d+PaQtlcdHDLhS1bYxXOc2fkkuuu8DTsbggQhep7ICdgiusU1dJH2n7lIGI
gRAhSiP7S5ex5CSJiyXZOBAssNvMQfU7q39MMdk8vWXYIUmzA7+DcAxVoB3H/YuzLyZT8LKlOaJ9
5mAOvYp2jiXdLiNoQRf1AKQoE09xre0DLxugIeV2NgBAf92w1/0+EOwNg7Hw8kjMvW1jTbCFv3Lw
px0gc7Qtxmqi79elrH/CkxTOD6tzpTVqCil9O21K9T5rmjCqP06FkK9y/UZPkjj/2yhJbxM21//L
BqLdcvcjNAtte7WQMH7L4itOkxGS5jkeCVQ1OWSO/jxY8ZOm0kM62LuEaNPznGuW29tjIFUDGBKV
osc8cXI/S/WDpkcbZXJuNDndtQq9IWb3Lwnz2c/jTBTULCWwFFvMS1E8kmjEVSUTaXkA+GKBEq17
7NNFcBbq2IkM9h583oL2m6x71ogU/k8KZHOWmad61RsRDIUaoy+Xvoz1/2n4RETvE//h105H4VI7
BUzrfW9Bf0612p/6tXVZGB6zwSKl40GSO5RZjos+TdCfXyvWJ10Vxe9VMz8TxR2rdaKh1Qg6S2p0
R5rnP9k9XkHAQepjghQLAIkIdzyaszn0xSilkBG31kOy5MAVqLwly70m6vaaaYEs1tgmGIvDJPjO
KbO94sSZW6uOB1QivNBH0bt/UJqzH8SpZeZM3aCznIUCa05zPupF9D2TqAdUibf/IAn+E9B2Fkv/
OFOr9L6fHda40+zPafpBzdF671LXpqJqZ9WR2qBAdnDJjs2vLc0VldWxJU1YkQlYyQ+1We7rdHIx
YyrK+Jj2XQTDkyh+YQm7nLWRz6g82IZU1wKdJsN7PBBipFAiGJOiW2p5169RXfWojolBLYB9mCa/
JQCULNlRWxaA7eE2NyamKmE09F4+DX4zWf5QJLtFccKiMfY1jTw7kfaZpu7qTDqUpMdKlb7RquGg
gRTKjrBJoYH1KqE3HUBB5aoMLMxL56T2KkxlSgPQPGJTMEizatWMO9YBu4EGEl6uygHbg0WIhLr6
19wE2f9pBbCmDeei+LDaqBEo5yHKGPtH8I+W7mDMoaR3AIJyRIP0a5H1XBgXWSuiAw9iQqH9+uX/
j7pYgoPxYLlzOY5zaSGg6CEDBVdB9QuI9qgDh4DtRq69xcPMsNUFVrzmJM9OyFuxEg9Sn7FsbFK+
xvnbIev9Tqgea2Z1LoR3Sqax1GaCaxw2UVhStnjtK3esCE6k8E/2EUQKeeSoOUsy4zY355m14f9+
n5bpNu8zzg/HhRltKX6G6aUAWk45erE2uKV2a9WZm1FRvi76Xuzfzw4m09ZJnRoH69XFH/rtPCFh
70Ukd+tSLNA96kA2vqANbVOZVqCCxAcb4mAY762hCqktfPJcN6+TGGYSZ4dZFtVc+uX45BmFy47s
sRvPgCDTw3wQvv2IzsT5KEWesi4d0e3Jc4CPVe914ybtRYuo/6F4pyNx7imLsCmosPj7K5divRDW
9x63wqczZjaXmneSxXmnttEHPcpwIvas7+gM7x40fTn6taDPIWDx86+HKsEN8tExn8d07plRpXGY
YYEwTmPXjJ6vC1kdQwIH4S/d40HlHWXQhoQcb5AN7covMxZXouS4rWwEmIGaghGErsLtDtHpOCdV
TpGilxqeY9rpUWVUwXXktokIMlHwzfgdikKW0gQIjT8iigreVjCfedrD8YttZkEFse6aTlfJuaal
BXC3aeAqNTwtYWVkLG4M5X1tYu9MdDDR7bF/PzNlo21ogxcmzBfOhWsnxM/iz7UleqQTSeEchqQZ
+TRPeRPm8V3lTC5Qf8pOhNklsmGH8xR5Q+ukZgM5v7KZ6TC/+bN+5gqGqo6pktMn4vzFOGJRj0rQ
BymvvaWqHrGPiG5IfTd04KGJxuc86jYO9rGBPXtDc+NOXbIHbXDAy2eElYw3rtgKSJQExtxsiyna
mBL5VmnGZ7S2b4DugIR5+aet0/MfzTmeJbHVKq3xsYcN2XbmR4YIr4F9eAm67mPriSfqmaL+t6cD
fsFr7aLLkE8FRdKXjuGkJl4Zi3ZsrmsWUtjXEsrZaRQywvrVor6xl8k1re+9I4Jwv26QoOV9LUVf
HItMJQIemV/05VOs3ABcpFVADxKLqqZj5/PiznRdkRUdMPpYxHgtq5oKkCwSeGt7CXTyJkq2GYiU
VOebkh8crfSl6oYub687b6atlzJR2gOOGEsffKnWm6UuKTnOJ/XPFak8q83dqcP+MzzO4gTq1P9L
SAL16E+BfEhKVaLQOYFD0NE9d9uxSzwU5Ngy0RsRUvZqfn4mirvPDOONSlfhbH2bBm1hHgYs0y6k
9/ENguvXuKruZ6I4NXH0dozUGeouyXedHHsdMdzrEgQfig9DA5WNOMmgHHFne0mXBHL7NZG1N1EN
gPPuqVoygUDmEq5oBo9SPVnS2Kvs+TAdn7vhKYq3cfxGLz7IYx0sgwYgT1H7R3SJXETStTIrNAlH
1NGVAO2WV80CbV+hF4XzPvtOXDhakmFpqwIiiiJ+7rXmdqZ54ipx83mskhwRVwZ0Z3KnVfNTRZaA
WjSkqeaPFd2Xber1C3iK7OG5BstEYuuPS053ixbdSxmSHke9v/7JV/cWz38tF9a6OZOHsYECt36E
gvm4s6Hc/YR/+ZPtZqFELrhhKNMkZYOPPm2UDQXEYDBssaLb+d3uJzKlcOts1Y+ffRIuNNmSWUnD
zPSsfl6iZ2AGGK0oQbguw+CjkSQZy9CoMM85sf3W2kTFk1oogr7Qf/jvX64NSPmv/bc1KZbUyDiJ
Xb2fML4YYXDc6R815Y0iV66ZAp9X8RzyKNAS9mcvDBUNTQxSYWD4AgXanNClLDUkPylqV7mzQInx
rGm3dhyWxptcfpGSbVRWbiV8KRcJZvZ8lkFKyjDpsYPzst4bNwiIwbbrxzzu4PHHNAF+ZVoYWjCB
//5aWobNxKbTIW2QzC9pLW+jWH9SCG2DAeNE7tR0T05XLJ6k6U+FvHzG/u1Wp92bFtjHWWYAg7Yn
qbvMUu7ZVvpmsZXM7esx8cAPQAAQA6TSScMKqxInbjHLT0qxJaVUepYMUiAdj+T4/3N92dSJvZ3S
aZcR7GxfP+NKwLJl1jOVAUMnmzwdeDpNekNagk5Zd1sv6UE3v9jz6M0OCa4LWvG0EGQ6R54KgCNz
mpqlZTLOVYxt2iJ7D9SVcBxAr3tdxtpizCsh6usPhv46YHurokXOqWCmId3MZF9iezMwv+quAryY
zE/07bbU/VH0XnjR5QdNoyODrgIdWmx0Aj7mtezajOyRZg4JC9vL7tQgCTJgKRSudbvMkM1oxxxf
HjZCski+ccYL5mwCnA9Do7QQ7BijF1nT6CYzNUNFI0lYdIO6c+JYd+vIskLcTuq19vSlpOQjOEMe
7agXvjTyKnX8PWj8qDbD4lUvnjsKPIDTLo/DhboWdZVd70uax6jmo52JJ9swaX1604eSL6ISu4i1
R9GAKwf0NkrWi9TSGhashMtlHOYDvZ8NcmuNdvYoVZE/0kZzR6W9i97LZSY9kda0fYnqH6hV9l8d
P7/Bw1llkO/KTN7O0uQPadd4oz6hXa7222LIZUE/nA8Q3G/ls9J8nsnYqbimtIoe8gZVWJvlT4Uz
inJS3vKYIEU1MM4m245j8EQqpR7NYwV07jCTHAya2fpdQqPddctbk2HpFuZHNKDTKXyqKEkdWaZO
icOxGO8XRdtaqtC41/T8XAan53bbjaBPqROkJiMWxbFC2qEtAoD5ewa46PhENO/IF2Ls4s4Fcu4f
gKPzTDs1Di3N8Tr9PnekZ5q91Y0C4BajKKbyw5W8NC5PBJdPm9VAvmOt/Rsa2jtQ4LnSvtiI2J/4
tB54/iAgVgzGY4b3JD5nGPW4ltMa9xjr3zv0MbZKO++JbXw2yYus7qYxF/nGS+14LZFzy50Zk6JM
yjSchuqxlOotsURt4ktrQkzB25IF/w+aFh4eUVWWrFriFkwI9k5LNI+UxC+HSrCld6kRkIJhJaz5
KADauBhmVyp5oTqkVPYdNTu/ThMMS9c+nSWgycTedaNaCSkQh9a6ZtmaxqiJXoeUMrFInUR5hmVL
aTt7xR3Gzf3hUG+jreliOPAgphDhSzCmHOciuU9lj0ptdEafht38xqrmh2xAWymVQ2ee93g13jaW
+UbXivD6SY99hvNMi3FMWDIj8gNfCz4gl5HTyQEB01gUobxPtmaoS8HwxqkRwMGO5MubdsFiU3kb
xYHqslpE36J3KEoeLv3Lq9/A71bNNQUpxNgWoX4L6tB7Bawf5ZalDfFBZQAQ/vUzX3QQj2dWbNNC
Eq1qFxlRUeoZlTC5ffZu+KOD+AfT7ys2b4PJ47cs7rMqDZ0GMFzhbCFDGX5uPjeA08NV1zdk8pyA
PbMZujsmflW6IocjPCm7+bOsPSrZGEy+FL/fO6Ldr17pX793HG9VxfM8aFI1W+E3zAEFA6BURykw
5wQCB7SZx10E+tdql28TesBenshIL5wbqi5FNk3LBG64fYGfYjUJWdK5AJsuWvPV+37HYN7rwHzU
AAXce2CjFCnOhaJyErmP6XR11hoK3MKMQ5bvNL+6Nd/h1detdgMeF11bkLpflOg2J5D7fk1tNoWq
QyDeLd9NQIZp4IfyD+Mm3pYPoJ8RXemFE+LksSs/05dm0PPRKnGl2pt8l931fpu4uo2VJfZ4heZd
4hrYWcrsLRAekEaKHjYvygj+vFzgd3qjKzEQgQURQLyN30Gpd3AC58kICMKyBt7Jys9f4m+yYC7t
os/Py+VSAGde9EYxIfcX43xxZzySt60/+MamC/sD0C5v8bx1g86+y7iIpm8lwAyu+6XjLMkrX8zd
PtcCGlpVKqS4zEIGKyC51qG+p9/N/fAVG/6bL2AM+WTss8oFrMvWAW9cHIxb42P/FAtiwkUZwf0M
ri9UySbmDhRShM4QkVtAcQLtE28dvuMsoGPSgJpz/dwXG0L87XMxyLQrotlxlYX6Q/LW2ixb+SNb
jCMeffMHTFN8J4OTduzsnOm4pqmDOlW4ZWCn+qm9AbBtQEnrNwamH9L3c/IpBqVt+65UBTnMZVbx
+mKP3vpMskkLCuxtWNcRoG5xyVsw72wxJQCSj9EfHvoXcVpx0Urhj8v5rGywJk1VjkJlr9pGD2xY
BgTMPgOZwo65W+yXz0loPTTMm/mq4tpvsMd8a3vOx9qPbqttDHL0qXHp9vpnv0gcDeTAQGFyMF2F
Pu1FNmzUjTTVVYEeT964WjQo/qiWxl6jwmf/iwwfawIIT5aNqthQQNv02q3Fi2Fm0QBK627Exs/S
qRu8lU9elZDYQ3dkX1rkQ53PhwZQZrHef7p+0Ms4hSF79Hh0xcSuhXp8Uj/77ImM1/hULotQaXPS
u1ELqtkUqd7jdTGXvlvDeJrG/tOMyzYISktwNGkTyzTIVoNasSghb1OBd1jx0ZADHgHcpK0pyPpf
X6ZNpmWSS4vlFNmd/B4YGd2dsoUuuabbvMt2C8g0J4LwK4pOl34JgvF0BRJ2kJJetDekzopGMkKw
EdNt1hsb0hibptEAg5KJqpoVn/RaGGc2atfP04RtFgT6ZaMGijvI7uDqboNIT5CpCVILlfn2177/
tTwu0i9aByq6BodbvmgbULnJbwvvy7BjrCsUMxUVRirsQPEKv3jsb8lG35ZhDsII+Md7YRS+VFgs
4OGCHRMsZ7BNLgprg15GnR2XSKyyMsgWT/VwA1tz1/ikfhO5hS8JifguvcFrmVwERno3Ok6WIQMv
wIeqTMg82hfQwwpi7Kr2ao6MGVygMqJfyN2zZQMuQotwti6I77Uv+eAm2yaM/S+j45at2wezn7rl
CzjEReq7eqtnktm/n7mBQVeHcbAkcL9ScIwu002jOh+vu4ALdgyw22IH43Q67svJsZREToJxsJZ6
5r4ImsmdtoC3w64tkOm/ViCREmnLmuKCtECBPYJ176L+J0M3Whg9KkOrV74UZvW27+m+7trHKWNN
96WeRJ+QfSLeVAy4HjTNMfx2ETiSmmpptEwlHJCyaT8mL+2h8cFfB2Yn8zNmgN3rl3oxAswu9Vwe
5woKo86lJFtKuIIxyMDzh60UV31K/f5D92DJ7gIYJBlwe4qHfePbdF/eSu/GQ/ZoeJgYfpGTjQi5
/GIIi/9FnBIrzehQ2Z6ZEkdh/IyBTdu1guyJbkZkyDUBFnL8JN2LnJRxUcwebwJIK6hnFQRSLjPM
84KgHGuqEN/mcz8aWzOtY5fQ+r5VqumjjiYhhirL2F1i8qbu+s61U1zYZL4xBmdH5TgAyafvxOm2
0ptH+f9Iu67muHFm+4tYxQiSr4yTNEqWJe0Ly961mcEcf/090AaNIO7A316v31w7TQDdjUaHcyRr
p9fJ3iLSLTjF0VE9O32c79ZZ2WlTfuxTcixNsBmpzeiBc9Cd859Llrs6PL5S1n+YRTU4VZKde4k+
YJKAOlMOist1qFwDTJiAmpmRREj6Q1vbe0S0wHAGxqcrL10QK/GB/d8WQHlzSn0Gu2ZReDU0YNcm
BSTu1D5MaWc7RNUNR0FPp8DhbzztmFa97yV/jaJgYai5SUOSt7JjD8Y5Xgbq5BK57dbeN4wxe6A2
tW+0ebqvbTRVVUtYL/F3y8i/X9fwrcgBrFtoRMG8FSpSnNeYOrOJC0QoyHahDeWQhsBMRj+zCFFh
6/6+FMO5eB2bbtFVRRuuOSqONi72oVsnRx/N/Kg0sgjOdetGAT8QmrcMQiyEXh/97Wrr+mp1C+jS
7fR2Nc2dqvWPliziP91y6zhGhHWaAg5EnrNgSMkoGwvEmF32sBbgV6qgadcP6G3AlHd5tgyIVPRd
IuPBTyGofduvhrmizbdN5aeuKlNfIY3XxL3XkCmws+K0jshPdqbhTM34e6lad2lMwb0p27I79B3x
4aPTYIzHxpVKZTdr2dPQ208RWgBAztkFgDD2Y4N8K6XmruukI8knzRnXIneqEUmAaDQOiYFeT0tL
nTRPPYWmMbOwzl209bvaxZJTpPbo5DZ5NlsrnCsZfT5FF4xlfkzklTrInYCko+nmHF6hOo4I1Z0R
ed2dJWOCqpGqxbFknJgDutGH6/u3dUfZyBqDgh3arfOqYJfAEU3VHjTUACZRm7Mxq46dlV5W7Osk
ERzWlkJcCOPfl7a5mmgPgjDbQAcAnGFffr2+nM1rnlU6DcNWkXvnRyTpyBLlbcdggOp92+9roAGO
YJQH765J/Qz8zIgWBdfu5rIIHDuuXJZu41LieZFlXZJacSgl7U6uoQqdiGhmy2IRc+q2bSm2CabP
jxZrZWMLtD/sHLQ2iIwyqDt9N7Yi17u9kn/E8EPqkZyoHcCXq5DQyFlakHpqopTG2wTDJ4N9Xwo/
nG4uEcDgM1rhMTZ1QX2X/D40wOVFWnTdL7lXHVRA2GhO6XdPSAcE6R/JzvzaKqXbhqIkomi56sdd
LdpWydsUl3as3EQmkFcwtCLQx42DM/HuRBcjQWvKpxiwwL1K7AaefQwAl1o6fXLuH6MljP3cZX2n
KSCBzJtfyOVsXCkQbNvoowCqIeL5j2sb5U5RFhbvao58qPfl1xa2oBIA6JWu7pHb7EGx3eRgCJq1
Nrb0g1g+DooUOVItaNAkr45uf2sLkYWzQ+H054MEzhQ0e+oGeUaM+ycvBPUAhMKenwhzg/RRtJ4t
h2Kiv89C7R6AUZ8wsXUkQbqqtlhAiVaw83I2vjO1pMSRT2AldLXJEYXVWy9sODB0MgFdEfVQ3okN
bRQbjZkDnf+eHEDsoh2RyXdnX3uav5WBKNu0pSkYKLdVZH8wBvcWjl28vubKGoqpT6rQyKJXGbiH
XkkkV1pgllEfi8YGtwziUhpToAtpCZjsK1ogKKD29xZcUbINKuxa1G+/eWyXYthnXIiJNTqvwGKp
Qok6ceMuhbPcAEb+OftuKY7dOsq32s1vO0Hibit0xcm97yXb6wuxkhWlnUYhtvP1g+wjR6GCgbHz
Zr+7I8/Zj/n1un/ZMjeDUVoYqq4ohL8XqFZXmiplcNjj04IjlKIquC7hc6HMwBgVEktIRsp42fAh
cKwofW3NKAn+PaT/91CBGFp6YzUfRHG7NxZ9o40ZGr8WpNibbthJIoahT9j+eB9+EMG5xXVtZmvC
UGlIbmZPRssGAr7H5esQosz7GFdO9KgDGl7N3OYx+60IRaa9of028q06ysmmKWsyJx5mNq82w70f
8JiwT2Q6miISy09LxFw3avOs5QXdB/BbnIOU+1q3x2FdguwELAOHBiO46NZ9hqS26UtPjDaWNacg
U/Zs71eBQn56gL9JZ30cxLLYX87wygo3XlHpS1C1DmMtACb4vXZsnkrXRl+M4jZ3+QAcaNFVLpTL
6Y4OkrgiWyFXDgefWV4tOwkejZiBZo1uY1jdstTcKFgvr7L8crkD7XIyFmqnYbirf0ysVyUTMSV8
8mS8BO5GrboUafIJC8tsR3ZXTwemteSSU3wzuvY9CZKDLaBB/dSy9iaSoF3OAmstzpILaAfQKXZI
pC+BCfhAF0O9uyx1rFD11x197v3yS/Zoeah42r6J7QW0t8+GNQSPhe2FX3wFF53liZabCPSXQA8X
PwEJBy562wXQ9Rnj4U7skdj5n/03v3IufaTHU7zMuKMClj5SZ2chmBBK3bQEvb3qFL+leBKKmhN5
n8DL5G7EfClLNc/JEsQoa6Iatdi/Ubwnr7txZvSXURMvhDNLS15yDR5+CdTQOmg7a4+n8eEXqKPZ
Bl2Tw5nhXNmotCSQwy5Aepf7laujhjf/RJoV81Wi/MynUOltXXgRWZZhMoXlVLUprHrIUgVmf0/+
Ku7krvo7Y7P/3zPxvDBOI814lKN1gLC5aA8UQQtN2pBUgiZMoGlsbeLFojgtNPHT6H9Tl8Agg+xZ
TXJDSlXCEyk6zzMwymm+tCHqTIW7DsOyq/rsKW/tIF6n8VSn2t4ujG8N2p6dTkpyt8rjUC+7rwk1
Zdei7b5p5/MUdc9TDJx8OU13a67W3ozBHddIqwOqj0bY1+YfpOoDwHB8S+iIwavMBxOwk870WAzD
YR7X1zVvz7ohP6SS1vtjmpyyJHmas+qhaOobqckCqU2e9Tx6SItl9NIODNRmOTjDqAJqhC4AN1mT
9LUi0VOWpKM32Gl0Wgdif8WoJFapogfcIaN0Gxnt2ahBRSnpwHSMJDb/3D6SCqTDVTYg19IMr+U4
7WmEiM4ogiEafCNfvUJuXFOTXkhSeZ3SY9+ywZtXimZkdbrFFak51qxObinRBhAgxAVLn2fE621u
dWE85sShluREumz5CeAd0ZP+MGFcwh7W51XvH3D4uzbVHa1uakeTI+o0KzxhMnh5Z96Ytu5nzWsX
oX++e5JH8hJHowuiDpzeENJafh5SDQUPa/WkuIj9WSqezSgfnTop9GBplbOq6md1XM6z2d9MNLqL
O/NeawZQfiY/Oiv226I+2ortWcjFyvq0V6PUGZrGBXG7U9pDiMTlF7Y9AAbBdlduGi3OqD+2ypeZ
rO5ErZAWKlS4ckwknpRYOSkG5iNi0yHFKckTL9MByVvY+2YhJNDJisGgodul4HiWF7xcq9sksr1x
wcOyWTyFTMB1LssdicgPedH9vI+/t5p6kKMMR7QWlkPtHmm23CWdfkKB+7bFMGRjAXNJb/yJgt1j
Kls2e1Q4K5n9ctWe0iXd4V+dOrWf147e9Ul7iCLwD6xwY2P/SA1kSVcVocaoZjuzKJ1E7R910jil
sXp1jd5E0wS/0M9yIqlbATUrHrpvnYye9NFyxhaPYbMLlBjuo64D1Lottzes27JB7NLXgRKN+9i+
Sdb5gSzZQR6jY6u0x3YpD9ZcUvBuZvtarSePtvFzRsi9YU8B6IY8MGH8LicrtGIMuzk6ECm5zbIS
P2Z7E0GiqP+mksodldKvB/1kREbilyqYOQyMBhheOiid16RS6mO6ysvW7ns2t6+LCfW0zHJyZpN+
NdEV6XWrvDg60YJUXw9tOng6HR1LUt2mJ45Z1Q4dvxkt/Z7jsTWsJvgUVt0pjPWQdvQWNGK+uiJX
mUnjLSZzUVHQ4oBE80/0oUdel6+mC34q8MQRfZ8V9c/G6F4GSW+dWZrcoinC2VCCBeyzcd9A9QZL
ujOyxiXxlLg19nVq5ww0udq0l2Xa+F3U7HvSREFF1ZCs4z0K/XjDS0jQAlCtqKve6WZNcVPgEoVd
ph+aBOUMHYlSo7J/qw3lBdTm7ZE2WuVp6BdxTFUZHYw07ayKoGNB01w9n2tnmdLbUardrI1/ryNp
t44ppizlP8CTtjfT/mdl6LtVlzRPt7TcGRbj1JYT9Ts73XX9dKcq5slUe9lFCcLv28rvp3qXIljH
C+lxIfShSDG+ociqV5r296hQXyeV3MtF922UeynAJN3gyGib2pM+e0j0zKsH8yyPUpAv9npb11DM
Ujf+MBt6Z5aVr/ZpAFD+wJL0e52dMHLxsGG0ZTjGMIeSJP2wog7cYytwyipguggG+9mF/OnCvrhr
uOhDVnJLBikNGFrAgFFJDbxm58pd5i2LKP3LIlVeFMZRkL40gM7x6bEapenYoZq4BBJYzJLa1WYo
xqEx0uPa508wJkEEuRWbX8jjs5nmmmjGiob5gAAcZtTQpaAJrmpdsCQ+mTnL6VLIA0TEXQJEudTp
1ceSAJ+6zO7bKj+iKujkiemtlfxQG9Oxzgy3APBy1Kq/2XaC9jHFgmdW4ZktLVyL7223OFFaO91I
n219+JaPxSvKQI9ESUE5mDoTXHWxWF4e/1ZVEtiX7mNi+oZaBNFQOMC42ycZvatbzQIO8Use5wfZ
PEcrUqpt/DSk6h/lnARZoh5UCbiJiRFcDzM/NRGwEOlyz/kQqcil1qQ4Y8brzKadJBc9oKAod+AP
PMWX0Z7iDC5q4t51yVsB7qVgLmZCa1Pe9DELcGcM+vUmPILVTk6jL5kDsoOAjNUpj+KfYzSJalCf
UiR/Lpo1MSFph+cS9whUkkW2UpVpgV1OLsg8dyQu9mVkB0MV/dQKM8dDQiscYjVLMEpW4qj9IJoM
+czD8bb171/BPRQtsGHMNMd7aXJ7rz/VX5ZvK7pkMhSk9mRf+4wzRcl9GF4eSHtJ8GjcNDbMH4A2
EP+hsgjjv8h8dTUo2FeClxNyEojadsRa/os5X0jgnxZkIjr88BIsuANdiZYnujY/r2uRaBXcSVJK
ioFqWAXwYQ9zOeEO+3JdwmZ6BjMFBLcLQ07jp0KGrNa0zojgcG+bxZH6ENW9yc9ejSOm80L5dnX1
wY0eK9uxb4rz+lWc8N18NF1+Amek0prTMq3wCUvxsx/Bcanum+7ZQONC8loCKj2LOp+aPQLpfUfu
r6//X4SjS01WkSgFc8xHRVlo2UbKZEG4C5jnO5aegoc4dfs2LG5EXkEojR34hVoWeFBn4LL/0yjA
zOU2NyOGKMp9tluOwqGCzesAo2YGQTLdkvnkF20jZDAbbGx0o7qJWwT5j5buu/HGfDDOujP6kVP4
7dOyPoxzWP6vbVRvbghtCmwImhBAe31c62TGGgDcsVZMBjrxfA8nJDDBz7wdzMdciOC2056jrgQh
wxK0nnnLkKGs0ISHKV3DZ7Bv8ZOJqQZrh1nonUBt2Md/Ch4uJHP+pTY0qmcZJOs19Gb1Oqd4ZJ2V
C9pWvPYXeio/5fL57eT8zdo2alrbTHX02jPmbJe07d2Kwf/CzEKUUvb9ot3JRoxHnTZ4kkz/SORh
cNpahKcq3HXOK9X1GBGD2Wuylx4RpYaS271W4w5sChoGSTAp057JTu9caXKiM+kEIeK/yMforIWm
Vh3x4EfF6opOy+UqWQOMkJ8R5CgexWHrr6Nr3Ctu5GRot6e+ikkWkUpv5cZs/V0yp9Kd3U9Whyd5
oKyKl8hR6Sxyf7QjlKcF+iWSxGl2k8wZI4VZA7xRA0b6i3z55OQHJJDBIbT6sNfESZ6uS2U/+lmp
35fHKTVe+YY0mBKCFqm7n2fjruwnQWv99n1zsYWcGvcSGBDUOl2xrHhnOmq4Bskds58sSG/KJwll
6Lh063PutTf0RjT+/C9W9L5ETncNkiQ0knCCy6HdE3f6MSLhgZhw9mO3lJGkU0WTnds+/2LFfCBk
TtlkydjV9iW6aRECSb66pz/tEN1sAfGvH+GnfoY/3cT7AllgenHD6H0K4sIcimM+spGYIui/265y
/6P7Eb2mSI9Pp/bePoCnFzUPaYepyT9mQc2dbeEnLQImhAzjtOH4uRyo3BeGGbH1jip1MQx6bItj
JFWOZSL5KnIGmyp7IYzzBaY8o6ugx3KrFRPPy7HAk/H6jm6/IS5EcEY/9VUyt0wE09g5OVEv8+Ib
hiaavyo3Gsr9HepXrHn0fwbTYtfbhWTOCayD3HcVheSlUZHm6FjWcvA6vRbVAbefDBeSOMuXVdOI
Zg2SGHr9csPA9FhGfrwRtyFvBiUXojgHkNNBs3q2nXWKtuN0TXwLvchmru/UrD4piVkj2QWEhuun
+Glk680uLsRyhi8VsZKvbIUgcHii0fiNZsq5QJrNrMYvhYp8Zr4+5vJwpk33s9eWgxFlz6lUYMqm
qdHDZ3tNhgy4nR+0BU9kvfKV0XpImvR1TLT7qNYDwzBjJ6mooKQn2i/OfaQ1Kbo4w4eX8r4fR0/L
1LBrOi9GSF4r8FqIz6/v1afxJ36vOB9iojNYGVWINBQUTeNddSifjB1q4L+/8ebuxvkXhn03X8wE
vZ6Ac2NgK5zQ1m4Vk664GKg+vqaSvo+ApeDPPehk1WqHQXWoYgsg6UaEdb9ZqwXsyt+S+T7AtZfq
XsuyFRVqEq4l4rnpKyZGwxydEgv8FlC/d8VBPCaz7asvBHOeEpMU5RSXBZxXPIXakqFFqZcBY6OP
wURQBXHMeq2CVQaD1KSgfX3IcU2Rdj8MIDQeUBop9X0MbTQy5ZAkg+ovZLkbDHLuauNErH7X5qCH
rHrZEvlEfk7rTUNQ5sJMmG0y4PKPt4wCivS0j3BY5bqzh9k3huPckkABkKIEbg1K0eDSLH5ElJfr
urnp7y8Ec9awRHWV2wkLH3oSaHLtgB5N4Cq2Y4QLGZwmNnY3tGoCfSA3NbrU1mME7lCM3e3fpng8
Ie/P5lviXR7PBTHH6JNXkd8Oeo9V1Ds8CksWU2NUovClTDjCxJz5pwv6Qh6ndqUxtepswrzfMkH5
nQaXO0676we1nf+5kMLdzHMnpXZRYlULuo+0gN2aaeOkBFRNbvyj3amP4PlEAi6CHkuOdRa2fjAB
15bJ3dtkQls/YOPgxUDgVN8tN7EP6k+M2MhfVPGwnUgad1cbdbo06I//M7BEFuGYnibvm4oO38IV
jbezK/Layrjbuq/VKtUlKKgVAYzEVlCsOcldjirHKojlNp3yxSFyl7Wp5pOh9sw17sd9c5OGyF4H
8lHYLrMZM17I4fyJXKepIuc4q86X3fSBIg+TeforMAJu6Tf2oJY8IBbdCIGhtteHgQADqR94LW4n
rSazx5VStr54l72kmMCq3BID5GjRDlTqYGsf4fzRUKKXDhX2X222ttjIUf4tn9tfrSxThYzliiSp
7BqB9HsdVD9I5hjn5RbOzQgXrH050kP8GCGT6ww7Goqm2d/ut8/q9P4R3ObbS0EVzcRHFCfrkB/a
Y36SQuQwPFFSdvspdLFczntjqCGVY7bcFrOaaMYKIk95mALwS6KNVMixs+3n3tfF+fGimjGB2+Nw
O78809eZOhlgLhqPtWAZbvWIipK4KWM7O/G+Rr7MUxRxRoFbwo4UoHbJ3dQ55QP1EjReGjfZV+TC
1ED1xqf+t18ATNm+l/9ZMl8ASuoyi+IGwpnPw4jQfRoaoebnt6IRoW2DfRfEeXdrjTU1Yu5uAAJv
f5vaL5r1pbWo149fBBfJtmd9F8X5ccA3yhlGv3A9vsye5HRuhfsDRXkGOrMTdR+LVNTg/bhaWmkR
ISZbDkrwNvWPO8MOW2DTiWE0th35+9I497Oseb7kC4SV5nntzX1bmaGaG26iJL9f30WBozN4RzNZ
Ol0VWB5DD1J27c4IVe8XZs63V2SbhoK8LFBfuMNaStVEgyBWBLxGhvQCoM1jjGHMMD6hKA+CFX/K
XflovgozOyLJ3MGlK0EanB2cHrJoYz1K5zTHsOV6mE5l0B5y9A3GX8nD9X3dfisBVOvvBXNHOKu5
PdQjxLL+f6aduEDaxGEhoww7Xxsnyx16I8pEbuXRgB2omSjwASFa1bnlAogSD/YGQdwS4tHiTQ/q
bx7dSw7mHBpmISGKqZOH6f4X40kMVrFlJhBvKjpy+yg+8a+1elaB06sij6bnzoQJZvuYBJjQHhBe
qRjvFRZOWEzK3VGX8vg3WinFig1yHPjyA91P5/SwPqB/xSUg/xTK2tCkD7K4+HhSkxmz59ha6ybD
KAcNUxuwOgxzQwt11MGA4BeQyukx1y9MxLBju7ZOzq82a8oMC7LHAN1Q/ZcOiV/2FABbffKgAUfg
F24s0d5yNlslql0DUJ3lmkloAQnURWPtsdzbkt+HwqKUaIWc4s5VpSzKCmkqMMRq3f1rBshBiwx1
ZE+5+QXt2bhCPpwoZ6TSrJLc1CHTbA+jB5CEzol922/XGzzqDokvhN5ggcy1Y+TcLYZdlRZjM/AK
aEkGTLTypXgp9rKv/8VUEUe7DvQiMnh5A6HwjSDgw2q5eE7RkLXqWY4b8Nh747TulLN2wL6KLWVz
XwH6C0hBpGxsPg1gA6FBojCWQALsxqkDOkPqzgfrdvVZ+Cg0zE3VuRDHhY9SGtcardhrBP3fi2u9
Pc+TIA7XyJdfVsxTMid/3cFvOoMLmVwQqXa2uaDRE3RgRuyAZeKQ2Y+ExIGqCdNugt3k8wCd1VhF
R7GbCD00vAYAZ7UbXgB2ytqH00AUwm2Ex5bKWMbAA2Fh1IozCjMqaWEbWFnbTLVbS+SlHeVviaYJ
6nXbp/Yuh7MF4JYb1GTluj4a7sY5OwC46foZbd9GF0vhND7OiATyTixlbHAJMmAq9bVUEOjrgbxD
W7LgVbx16WPrgIWEAVgVrH2cxxwHq13XDJc+uAe7r5LqsevBRs250d3yS/s1fnPUojt/eyPfpXKe
cyylRakqSAWqNkCwzoUpe4KNZB/+yW9dLIzTiUQaSNrP2Ej4rRlsSHHm5gfLQ/uhAUy3tHBBJiuQ
uW1g76vi1CNJwGpmtVhVohbtEX0gN3Y8fsGg412baZmAiU60hZyiNMvS0xgQIUjk72wGkhf9h67C
D6rB+Si6DllhAGg1SBTiZACnSM1jpQFguTylQxNIP6+f2LYRv+8e557WkUxpj+7ywCrT3RQH8pqH
dBHs2tbsy+Wi3oLRi6Ji0TVxqViQwl4PaXFEjsRVfgPoqLKnfhxYLtoEFcO9vjSRlfHMK+VKO2DC
v4XWCiazaYApTQWVKYIKuOzNT8WNMQnBf7bKfQCHAIStbSGmNwzOtiWLZlIxQKoNlNXVi76qhd97
5PBn/jBv9uzirlnXmvDi3gzELkRzBo54oUvoBNHs4tZO61E5E0dxWUgk8iXbm3shi7N0dEVnYx6/
JUcm9RDIgI0CjlVbwom56FxOnP/6aLiQyZl6XDVpYyxQI7hp05k9+/gW3DJMIGsHPH9foECb1n4h
j7P2FDgmWdFijQzGb/US14r3ScC4BfaR8zZ06GXj/rpQ9pufPOiFTM7+NamqImpAZqmZftRMQZu9
NHLQdYxWJxWscNP6DdbZxfBMAG2Cj7mwS1B4wplVLDUC9J5W39lVtpej4PqKtm/XCyncmyRNJq1t
c0hJTlb4rpatQ3bi14hoSZz5KeXYaLEM/2mjL3lAlbXA0J8qusC3NeN94zhLKzJprQfjLe86egDD
V/0MOMpoBZ6OA3xLe0Bdog4F+7iRg8ExvQtlS784rWS0ErusaqhGdjAdVMe+kif2dp7CLCAeeGtc
DIXQWySbDmJjEK2Ys73IGKtCN7CvqG2X7pRP3+fJEvWfb+r++wI5ewOhcD4kKkskA+UeGFFVqjiC
PdyMkS/2kDOvtVQUqZcgQtrRPRCodqavhSzPwcAPRJlxkS5yl+soN02zTBCGYYzf8wkJrHZM/bia
H6+vSiBHYw+6C8VYzGpOrbJZg6hqH5eU1k4P8pMYNNfX5WzqAFGQl2NYnoAN/CiniYBqaizQgdX4
KusPpH2+/vtMhz75vvff/8TXIEf2aqbs9xu8ArXnRQUsxYrUaScyJeYFrkniHF8clcg/AdkALol1
X2ZSWKCtKj6x/oTODMVRqmDrbM4HTpNpVn2BpeUYSiumU24JYizR3nF+zwT2VauPcA7znKMPTR1u
6DycQZPTOImZiiqI2z4dMy8Mk0jTAdnwURUGdHD2a9vhKY0yvhulMsHcm3zKbaArNinGGrXyZ6a3
HmYn95KW7oeYnC1lEpwjs9bPx/j+FZw1m9WQ2krdQvET4xgV0yHJ3GIAfCU2miZAyBoMwfW86YMB
845khYrsNI9DswLdtZ1G/LwatoAhB352iFHgUBTKbVr0hRhuYSXaYwu5hphpfSJpmGt3RSww5m0R
ANoAGgYQc/nG/SqyB7Ow4DR6zH8VZHCS4dQMqsDhiqRwep92SZ9jig2Rf1O5s/4EjBS3SIQ9kkzd
PimC+b4YTvsBW4AZc8rE3PenJnb6fXpkSOa4kT1MqhTnZLfsywDY9P51l7Vp1xeC2b9fuN7CNjtt
ojgoBdM5aPpwcxFr9/YOAnxCAWyPhRGLjxKGibRGrsHS+uSYLb8v+UM9vF5fxFZzG/IQ/8jgL5A+
Wkls5bAjVvbLH3LiNWcMa52RQo5XR/4GBOm9jhYWozjU3wzTM9z2B72fKLpAj8IU9uYVffExnG9W
ADiHP/gYlkBAZ/ZBesD3eNK96gGXoXWvr32rdfHD2jkNndcxKSe2dgzVedOZ4fBqIT3HSFUkAh8t
OEp+oqFWs2mgC0xuNSTXtn4rwXtWZP8BgOHDgjiVlFtgCMY9FKYbHyIwESHvmNAHwa5tG9y7xrCl
Xuh9hLYxdJAw74FKvAw8C4A65U60t110f3vJGWMMUI7huyKagty+eS7UgwtEiWwOKMrjvLRbTAsz
J1wi7i0TcJb8R5CED7vJXXRRLZdZocKzaPXLnGMgQT8puQhF6hM5C/rhPkjh/P0895j/HrGdxeCq
h/Kc7vRv2m5+RgXFAWwdamLWMdnN/vpTc38F23fbjb0fJ+dkihxwr7oJ+bQ4TdBIaxAy7QjMWueC
VGtGS7dmQi1ldM6vXnnIgtxl7VTLl/96f/6zHr6HfNIaBqWBU4um0mlLIAYkQ2CMo3PdDAQGrXO+
w6J2rEjMVS1lGM03dnRnkf+fz9D5m03u2ySJcDJ5dLZHNpd+ILHA/4tsii8GW7W1LGuFdVgIZvba
cTxiNP8x/pI84C0rDG62GiQvtZ2vHDSaHmXAQWAzBh1GuzABlN8ArCPMzs3e+IXEmEC7dd5lAAAY
mUDIQ082mJYkx1herivCdobTQkiIQXAVcTHnJoZqtYs6hnZPaP8dvwz3LDMV7wFMgctS+THtRCid
6mbAfyGRcxkAGSdlakMiu7Plr+PjgEdstW+eIg/AHIdhb8wAjdf2FBvKyoQ/f2LAIGxuxR352+dp
Gch1ghYMbKXcZVDlgHQdrYEtHjgDmBQE1h7LhphoHcr89FbUZLNpdhfyuPPUdbWwZjxGAyOZgyi7
K/LHLK4EhvcvRwqaI9uwZVAtcFIG2jSlnWGDe6CP6y7QK8gbGZ4UjjcTGICGZ1G+gHnZT1EswOr/
lsgpESGLoQJUAOuyACVKDc+eJqeSqdsqQHADUkUMDCdZ2wl0d9MzX4jlNMnsIr1vJIjN9vTLEFYh
WtgPxoGlOBNf2PCyaYxAs1UNA7M9n9C41LEE/xm6JtFVpwQJtpUhmz2i7ovJuxgghtKdeHhDJJPz
09K69CmDUISCzmzY0rUmt31O0ECIZ/8zg5KTM4ecel9zexc8xShnxmBFAeTQTEXx5qbyXqyfc+ik
ApxdIU3MbmWX3rH2BW2Xebm7nmdXDaoA/T5oFr1+xlujAqDret91tkMX8Vpa9vY6dZBagZRM9nMf
SD/qK7A4nwcgMATlD0bzOPvZcYKv8Iajgc740mmOUnD9Q7at6uJDOF+xmH3SrxaOn+EvqmhnmL8b
59af/RZsE4kP1jSReosOn7NjS8GMVy5j6YwuBWBLt+Zu3llfRmy2FYAafNn9p5m9D9vNWbKZkZaa
A2Syri7ydbphiKdg/jl3t7YnfDFtr9AAMa4BfkaMonw83MbUk3KZcL8Bwx5YHU3QLZOj0eh2kgbD
STKkiKv0lSqG7inp6plyvzqFvYSjTs7SrIiiCabBn9wYWFD/+hye5U9ZemuScviT5MTmEVYwtLGn
+IEl11D4EheGBOs3uRdj2/S2VbP1Z8V4Wuf6aLTKw3W9FYngPAid8QK3I/YMiCQ3qwCbpYg6Rbav
0Yt94zwDfjmdQYbyZ1JSdRX1bd+0mxWeUVZ/Yd+23/2AtGfth+D44ck2p2myYrXs/zRGhqlZuuXL
vh2c4mXG3JbOGJbDwQRNgALHaORHcEI+t14cmF+uby+zwc8q8/4h3BU0Roud6iM+pOx64JqYR20t
jobdBI1mCdpJRKI4YyF2MYFtAcFDWSzOkHTOmD7MI9juUNa4vqjtGun79vJPnnIurKJYIaoAVNTb
bE5SgFQXSFnOXw1cv1QHZs7lymbyjx8MOHVz30KP8hb9h5Jm544WJ4VTl8VZi7RnPRPBMQr2lH8H
xfB1EV5YeD7W9+pSOgbQwNDA5uXCdM327fmPovDPobXUkHqY4Vvm/NXUXiI8IjNRkUgkg/mCi7tS
7+JongzImJq69IZeewRGxuL29ShIwf6Lxb+vhrsMyQKv3b1l0bWHBbFzemRliKZ4YKx4CyBERHll
oUTuMizHbO4Av/+3j+kgE775Tx8DtRD7ZpFqcDdhF02KqiqwbI3M3jKCWBqzfdLcBoZWBtftTXRu
nBPR+tJCJzXWVuovkZHtBwIGvCn/f0rh/IdmxBZa7GFdOuZ7Jg3INt+oOopcx9YdqmFsWtN0ADyb
PEx1k2VSXi5MB5la7AqKCEJPPTbrkixuBqI+NRc9eEQyOd1o5LnPJ3ZvA6G2AREYozsyi7DApLrm
zuGyA5Dd9RPbjAYvl8lph9mNMx3ZI5Y182YjmnlTn8EpdMDUQjMvqKyEreBbN/mlSE5LVFmqaDlB
5Cg/W3IwLT+ur0n0+5x+dAXiW7mHwle2HDQSDWYi6j4QHBTfzK6U0tjXBEtQerfzrUMVO2CGCnrH
wNBZsP7XDuiLXXvLol/4RGtazJQyn8jGBeJjeiDefJi8PzvK/1Nz0aU0LtqqtEqOOxV7aEyjcux7
BUx80b002EHa2C9VXx5kEgPIE00xU0lsx/w/0q5rx25c2X6RAOXwqrxT5+gXod22lXPW19/Fnnvc
am7Npo8PBvAYaKNLJIvFimslFefyopxanNaelhDYYFnIQB7ZTJKtP4qcymoLWh3Ard2Ej9LUnREk
L9IUeF0+2lrtG8a3KEvtCG2kZl3wjsS98x0rjiEJUvpZX8unnqWSy7hG1HEEpHUBIIMH/Sjtg8Mf
9Hax9It6lpR5GPogJirsDDYBj5kMPEuLx2P8JgRZhMU68M38t4RJEJQiFcJ3Q+1tlEpZEhHTPXuo
jtjCQ/Eu7mUrKz54kFMLmK/eP0yxteaxO+e25iiBX0YYwmX+o+z69WzDWQ2WbJyJ6ZPcyq1PS4Su
e0BeYQ5IRbIHUPPQqdicsQOVxQFSwGHP5Gy2Dq6+gr7XxZLUwqLgK0hqRCYddeCMiYE5HSN6JDOH
KsB7niMwtl42Wdtm+HP59O0WOSkwIgmCBxeETrZyrNGgGVtoKPqRIBlSWCzKru3LhGQhugcQgJ9x
gsjGUtcAGiRdkmQepwYuuXokEzmDx1boLceAQNT9Rxhl8vm8j4Sp4eH0BN/k6D0EASSbrJDYpLPr
uRJC2X2p1wttzj9WJO/TA5maIM2XwPIFfzYrU/gvJ/Z7SXSvfw3EZF4hJxa+cdfxof05PDffk1/F
k+wW+zQyATWr/GBoyeYKMTFmSMBq5kE88fWSJIswtiopX2YYdh44C0Tdp8niSO+lHdpDYl+Wt3lq
K3GUO4K6Oi/MEQlj6uQVdRarqQWfn58uSyG/5ezYVlIoDyQqo06teUgJRXUnN7PT904Xe+H4clkO
azWUDsY5cLXTEptXLZIdLx54LdHy/HpZyGYxG2H87yOilHCRwpbLFHJEIDTcaz7hZVoqJPa6P3Dt
ydacbZ0MkFDAcmu6Rnc6N1wW9zMPo62npVXHQCofvZwfd31zLQWsNv/NyAUjGr+lUc9fx2k18Bj+
h8hl+46tJFL6Pi5VAVJJPIOB1jtCfxsvuSlIbzEv2Vp13xSuNj4Ho18izBgj3coqTHLcMw50U21W
30BdAl5A+0eJViuSQiDYBpxJRirwJAxmlP95KznraKlbMUWArK8VBPR9l2r2pPPvQNO+EwdjNhH8
uMEg7i4vdHudkqGClgr/nXUi1wt6/wI4N1EL+rTeySd4HSz2K5YQyq0c5nqKO9JKEyf3neoM5bMg
uZfXsQUGBJaRz4VQngyfd9oARgIwvSXhDokEP20KX0gSd8geBa61unj2QWZp89WONwAPM+7F8DoA
DDJXiXYxsBjRt5cMOB1BkBVFpls25zoAUrRcTC4nv3P1YHZSYfcsG0qsyrkh+C2E7tuUtS5BixSy
3fns9zlaPuQSg7w1/9SLGGlS29t5kK57yWBk8lhiqbSvJuQFB4QgyS1jFaPDV4j/TZ7r4Jz9lAFB
nfZvgf56+XgZ20m3cSZ13IZzipWKDR+ZgEatAF0pT7NqXpazff8+d5TSIhmwutqiQE6Yh2aPUCc5
TsVD1bscADovi/oXw/opizKsixCr2TjCsMonMtvaaquUkPgnaWfy1F1SF7LJq0CqFqVhAOQUHO3u
FJWBrzSPiXzDC6e+9XhjYqyPdWSUBUXfzVzHRoJIvzzIGIZs1dA0YlZwuBmcyZ+bSBnMQSq6HLMH
8Ge1wdHR6c3NssVPoTkFz/WcnvjgcUlku1N7hpf0ERSc7aYiI1X08ep/5PhXuxkY8lCEAZga+H23
G0+d/x9oC1bucHMjV4KojeyGHvhqQ8G7hnHSUsHWxke+6P7mtFZCqH0UuHmJmgGV2lKNr7lQ9jNt
MA3ub14blZhEHnQnZ6DVRr6gBC0vuMbzZI3T2xKntiTfXr5Ym/sFnmUS34CSlm7czGS9qoUg5OEe
YdAFKHB1+G0o/y5r9ymG7t2MUBHMCuIh/H/WrvZ0Ww3cf7J2uv8HWTty0Gcat5JI2d0hkfRZNHBG
bS+ZffoDhDqOALruKWHd3e0wUdXBNGqAEkml22raqOlmjtgmAi0gt+5/oAWU1u08dh5iOwJfyaO8
dKHUpUURlpFA/ryBuUW2hMgUTLC9oEuB9CiAfA2QA53ZTWbosrrqtzf2c7XkwVtd5WJpa834eF0W
3m6bm7bmLam7U9GccFk1Ny3w72VqPNWLN8TzGHQ9osekBo96HrUPaTzve33+Xo2YT8gjTnQVcWEV
qrfTPCu5lOYkwjxNbRBO2F7jHTzS4Gv6NT8BwrOEV3KK3MrpMjMAeRHqnfYMvBVr+FZ4EuP2b0dJ
wB5BLIGK+BmueT+AJmSSiVbVYBZYTRFm/t9NfgCu4bcwymxyS17wwYDkw5CA9LfKLG5gJe7Jtp1d
yJUIymiCmCYaMhnH+d/PfW4atZUo6oIUgxJlOEYk6oofZXEPHnKzZU3nbMsA4jFQBXA+dJs0eCZn
uKqS5HLTz1xs7ViO98EEQKDLl4D4Nee79imG8nvySpuCpSYpFE714bbbsfp0WcLmfdY+JZCFru6z
WmBIMJVx9Eqc2Y3WgzcKxL41j24jlgqwFkNpmVBEmP0B9gLqRaRZDeUAewks8N4YxqEGX2sBTHMZ
Qx6XF7jppoKdEwzeAsFrpu5zV48FBnBwkUIN7EKG0u2EupCtJk9+jGpph0vJcA82YYuklUTx65aO
STVXuVxPrtGCSbjks8wyuOh5KBtMlAsGiQN4D3HBIZUnO1BFi++AnqL2LxFmCruSOyCL9S0O+b1k
dE6QCXZKmHSkimPszOZ5kAFwFUx+SI1QV1Lp6o5HAQ916hk890nqqpLGoCjZ1K6VCOoqqko0g8IK
zzDfCL+yNvCkWLfqsm0sUN86lw96e98NgDXpOv/hnn3d97CouSCIJJKanp0SRGog3orM1OkiM3nn
voOx1yaDr9NVpVnSo/TWVEcW8s+mWVh9AnVfMXMfplkmQtnSyAKOvj0DxrbruuvLS918G1diqEub
ZhwfZhPE1AbvNajqdHrjDQKAFPXyjhM1D8D2DK3eVJaVSOryAjAjFAuAGiF4iMw83Ne6xFDH7bQE
0Ah4JMENNChTN1XO0HIoqji/EV2khaO5Y2gth84Ezm5sxg/RGxwbW5AJrPtfLe5TMnVjdb4Rmz6B
5KiWXVgLu85fLp/Ytpe4Wpz0VTljXUiNZoKI/wDgBrvGn4C6lzmFVzJCve3D+lwPpYYVprGSnIN+
iGhm4FtkBhvDZyxoSwcJNjJIlQ3wytChA6LJHl0GsB4y2vd6qzp2gala7Sm4AWHtXq5tFRV54O9F
Jmaw/oqmQl+Jp0OKnEs5aYohHvl3Uwskh08SR+1ahlISd5Z+gMFxpaD/RZIQv1I2cuplpQp77KQE
wkpJLcxqSA5F+hI3GL7S92oT7Rc1Z+ztltU0eA0kf7BkBuKyr7qSgb+hKjnoyiROtiYDFi2P/Cot
7vmR1Ue0qZeGjmkAIN0hR04vELSm0xzpOlTFI7NsrbV81x4X6031x0PLUMvNPMBaGNGplbOhRHCV
MKyLAkM0uFWGmmkm+mMru5gstLQOU8dd4izJj6p4Y2gr2bKzc8QRYvJBVHWV3tJcNwAM2XKkejg6
BJUVTKb/oKwAXf4aqLuMI9zMWBkrgdQV7Kvc0McRAsmwRf8WAgYE7g7G+BdHeYocZulhI7kDPQWx
rSiA5gqb+HVrZy5Jm4DLJrcTwN4oS7YxdI4mZE4bxo6QhsdBDa0iNTwF+c7Lm7txRwweLPVAtcer
rXxsxepUqyhMZLnAVRS9wKvcYCd46CVko+ptygEUlUgy18DPp65FX6L1tK6C0Z3eJ1u2kEcSrPwK
f/kZAfOW09CPhkvJ26TSZ/zoWf3p6obFw62EdEEV0YtKXxVRQVSBH0lIlrQgY+qCR1EubE4aTyWn
S26CNKh+TEEarPjZPD0jrnutimTXjJ0T1wjRk+9RlcZWUqT3fTLtxNCwtBZlc60x5UaJTT6vrSaI
4e4pYMFUXAnMmnKiWeC+grr2Tl0sSMGPeuJk0ZjvOr66k3qpMnslPapStK+gdI425j+VrJKsHupn
jYkQedGUy+/I/WlmnZS3tWCMZpjKMRACCWF82PmLEflapXtzoiAEEG/1MTxmQvJcVcJiiuAQFcrG
VorRiVPdHxLRrjvwlGb4kDyWnbGvTsFkNgl/e1mvNszgl/2mrEWAOp00kld5RrevMtzAYwDMAgc6
vzuGoC3NwvQMeEY1ASxpdIygK6U8TtqA/GTCJzs9LLJDJRvfxCxDF6w+KqbYj/y+nyTMthkIWJIy
aKykClEhBaNxw0k9WtqB1FANBhzOeijMKGi+z1kfOmCuUp7qEay1ifBoxJhbTJbolFfCISiBDMmj
vcySF/WI1iVfypVHI9QBotX7bcw9FLmsvclyqu6kKM4hGiwsaTg/SLV2lHLpoY3H1Ix0HvS0g9pb
edDMt4bSCg6yKZWljKMDrwZGdUm4fc7V/tKUt9w0YP5JH1sbGUz8Iw5obt1wY2iprWZoo+jKwFRA
mOfFERAA2xHEx0s620U55g4olcVfeVwXV2o8+dJYla6Ut/jVyfvlAxHPHRiwGmrosgHyK1CqNOro
JZDvSjwX8CAIvmvjJ2XB7dAKC3TQOfcoFnc6uFoLYTZb4RdXLn4QuGN+HBpwtnaBlebRqZaBP11j
hLNAH2IBEuKhjaxUn17zNn+4/LHnavr1W4lyrcyfARZhBeS2vMth7BGBGjJVfFS6HXDzLgvaoBuA
XRd4mcB28aAGoyQlWqvNahRjJEkfHCXSTCCagob5oU8LW+wra8kqM8rCa6Ppb/joNhtUsxo1M+hv
W2PHazk0QXMlHpERSDOsyx+3dWKoikoEdwVfR6f4F0EMpqDOAGIG2jaAtAEagtGJvClBRN8VNkGU
JIMy/3wJ7IGJzwUXf9hdhhGkCUhErD0mv+Wro4DYQ8NDin4B+Hs05ETYNxJ69nrxY/aHtHpG2Ykf
0dg1OaWLQjp4YgqGr3AeNH4VKX5VoLLuslBOB9HFM2ppSmVXIHgCXD3jhDbF6DIeaswc85ikoMR0
SZXPOS9ifmGxFoxvaXPodELN2kESpp3toEGQUnVB0ZAQ/yonyuUqrtoJywGVpcl9D3ZkrAhmLkHk
xir4bDRAYPM+pdGDPIpRZElZQlr9S/6lT0CpDGwN8mDGBjxxH7QKrFbAj7HKC0ukh3nA2ZwH0wKh
YSX4ZaBYPBwrhHdOJ9aOnj3VAZoCS28BoxIfFe4cR1bDAzO7FszO8OZqFwmggZcWkE7nZrpwplFJ
ds5P5jJedUYhWTkHZzGVfHV804Ri37fVbHax6kZ5XZiTkt1Vdfe6xIGt5KAwYFbkz0NxFOrA3wsH
VgBoKmKDr2coLsGQ8LmYeJ0bfMsemp1stZ6WWEJuwv164t3uDkOztsLKAZw3OVKCKSVVgm7QBaGF
4GAfoNcf3DTBDuHkrvcmX7PUG+VUvYlm7s6iWd6IJpi8mZ2e/7J6hArIGOrymZ2V6jJL5jlLQOqS
PRQlUPwEW/GBzFg5iic4RWoOV0Q0Kw1xHox9rP63YLpJYQrjcubnLvFSlBg8wviYngo/8A0PtueZ
Ncx1ZlA/pCEeI4+JeIaPVDTjNPZllHp6/yZOr3Ims0wBUZMv94SSQD3ji1FxmZpCQmO3OtB+BV+3
G0AMY0IgeP6DjsMzE0fJo0zPFGGYR4/1xEOG+SU6on0lNUtLfdWPYGht7dKOERowx0XPnoyvUlWq
UlWCHE2sDY5I/We0XPCTD6S9cgfG+mtmFM3YVfqJUpRa6EtFDBDLCi4h/JZfgRB3i053Z/ZBoHL5
YSd7duEMVfI1K/eGD3gtLaQp8ZS2ri1OLWMTNje2eqM5ahhfMUdDu1Y5FeR9YOq5LJvoxyXZlDXQ
4DN3S7IkXjYaboTJxoVAkyk6HLpACG5btTsFffp+WShDiVRybVYLDpFDSBoFSoS0ewzm98ji5j4y
hyq2LgvavH+KxgNiWRHwBxWya6O8jJGGnW0Gww50x8gW57KE8ywEUc2ViLMLmPBxkvbEks0ON5AR
DLs4cCe8XFayhwv1VzZlJZC6gaA7lHMlChJPT4K3Mg5vdCmyGYvaPCDwQYiyjmQ/PMGvB1QbQ2oI
C8wzQZUo78LZ1nJXOQy+4LVHRC7KZA537Cmxbev8KZcelVzKQan5vkDE7up7AJcfSs1pXTJwwO3a
0ua/XV7npnqsxFHp8Cma5CICepwnz0DzV3N7SRjNacwVUXc7iZAM0JYh9rIdOI5BiRDZ7/lucYAb
6zHJS4g6n11mhEpAPwIP4dm4mFglPYhTltjT7kenvmrRTg/Ubaf5HnryTWsH7wXMl5ibyHpc3khx
04ysJFO1i7lVs3DgkWohQFDtVf84PYeP4k65DT3B5xwZPDutW4KlnFQhQ6vzmlN4jYH75SY55s99
yVLgzQcDLTeGqqm6dD5JkmmhGvPo4O733XHZCX4AaIXenp6AHmb9AfbJpiat5JGfryxasyCBHclY
P5nZqPcEtolzGgfYs0eVoAvALWeYtvP2BWJ4ViLJHV6JFEcjTQGmBGomk+RbBdMITRkYyKXL7aSb
y+d7nlamhFHn22qRkgcB1pdAjXu0l40u4KhM9Ekw3qNt93S1LMpkC72uJLzaxN4YgfYqPtTfcIBH
/Q1qdCVWcGwWB3iwpd09FWB7vsJ0IMhMeo2h0FsGUESgDVIapCFBEf51cwupSDqDE2Ov5q8r/m4a
HwVWBuY8rsKermVQpgHw4CJn8Lit0n14R/By6tNgzkhIYtKStxOn+smCKdzc3LVIcm1WOoMpnD5o
QyGGtyiOdq+acIBvOat8GQ6pBabQ+pg8C/vqjvBulIdyNovJNOzGvaxNrM2lLkuo6RM8HbzKYyaC
GUfOfLXnrEEtvMtytozSerXUDckDaQQkLh97QIWw8+Ekjb+MHESY2X6A908AjC/LOydto06UuiV5
VYD7IoLVmffqXj8JN/O+fcP4mIvsuaOHKE70NkDnj+KBGaSz1kpdm3GIyqTIcLKk+WfaLYf5tfAr
XzYJlX1jobmczIhamcdq/jiHN6AWTTlASVUr0pCFgQta8qPkxgckdGz0uGZgPCO2PnKCO1YYd96I
QAmlHBRNxfB6N8IepY3ZhF7YmiD/fIpvc0tpLNlUTcJtP4NKKgfaSObwgKxgLXzL5K+0i44kk0Ib
ynGBiSg79K69qh2rCXbTd1hLoIyQkMt6XIUwEMJ164S+5Gt32WHZE55Dg8mqyFoOZY1KKQ+nXokD
twxaK1UAolj8t50qX8+Mzi4aCSejGivDFZJBdd4O10p+jyqJI2s/L9/D8wZDShJlYMZyTJHBxMap
pwJDaum+88VduAMd5s/4sXfTB3IlIqfxxgPwWpUbg7FS6SxBR30AZXmGOhRQL8AHEHijYVdetR+j
2cW1+qo484u0j28KPzyB3tUKH0rQCGRO76uAadPul1fjnnswdvLd5U3Z8g3XykTZprFbNCnqdLgL
mKo2Q0XZxWFhA8gOtPDxU6VF95flkRtI+6JreZRBaiY08ipJkXx4DAQiWfEiv/FY0RDrFTUo84O+
ulSKpwHpLGw1ySar421zGF3OUyw4CoQ4FxzXl9d23iBMnS9lfnQUpiJ0B8Ve/AsEUnt+L1oy5rEC
FElbl3vrnOQNM/g+z3JLNp2+z11FIeHrA662s1pKCe6Qdk2YKBZf3RGAPd2tPBZMLVMWZX5UI5Xk
uMDzadw3O8KXqV2RoYIRCMrM5+uydmK+/eu6JFmMY06SiP+8wDfBbtYWcdklpHecyNUs8Loh/yu5
bEqDTUUVRF7EpKyon82ztuhGHmsDogkrTe2puw9yYp/le23a15UY6v4FkzLxUYOTy5fMnquXnP9+
WSk3vaqVAOrCaXqeTVoCnVxC7QZDsxYQa22AsV+Wsv0orcRQ9w19TxroEwJi2ga0CHwwCzr/5E/Z
PdrbDutKGnXRliKV0mAmr9Kv8G0KnfyJu252kYVc8UmHl9HbgmPcxscIiX5M29wSKnAWvfOmbn5+
A/3Qp5wxFmmGjdX5ylbE+xSUyt0yA17t55AwDnHbhVwJoy6dppZtEdQwZ6NV69YH4XntqIKrOARm
A90JjVd49SE7Vd/YLs22XVtJp67hFBnL0BvYbn0yW2eygf6yI0P5A4m7AMy67Ge7+wPySMbloF0D
MZKyoBggt847vzBGu8ifL+vttse4WhrlEygynxk12gsQLqve/AQP5F5+AsepF560Uw9Ojqvi+wSs
g8xPnFqwYuasPrngZw/i6gMon0AZ8PoKAtaY7AIPUw+k4nEgk9kyDDh/LPbJ/g9OlJzYJamU2QnL
uG8SFdd1nB2YtxPnzNf6dbmb7dKN9sweKdYiKSPUgIqcb2aEIZgXlmewJQ0/wPwAPtvE1h/q0MFI
XLWYiakHTIrFcxg78iivNpiyTGqHZJ6k454SYILMzmvscfMQAVmzQIfrofHB0ja7vF3tObs9ANfd
C0B3m1nNqWYo22ZSeP0plNlCNYiPxhrbQPKnxY/2Fgh6VnwkCEqpgLIWMxl02UaBivHr+xmE48AF
cIQQ/hHklPGuep/wf9lpMQcWKxapBxV/xDZGdvXfFQwTxpRkrWwaIctJqhgEzXcYOnDzkwho0X8y
boVqqnBOFFKZZmrbppv9+8Rl2mvQBS1XAUcEnIar6dh7pAye7zgPNJc44Mv2g3GkAL74us6sbfJ8
FLHD2S67Ge9Qp3EIo3cKeYUTOcYPhrzLF1fmKXulNbkwhR38hdaRXHBZZPbgqxE6tUFS4xgyk8Li
vCHoy/UB2MDXBdaC3ORqS2hGnnhrOgKx6jBfx+jKENHUiNUab7IJaFgfwDf2VIPlwuweQ1CGmf3C
PNnLvgxms6hvyfRSkEnmZggLcxgmMwsg8b+HEaSWTFmrsg9rxKRx4s0C4ncsLHzJ0xfGQV72LzFo
+nUtE+b7Zz1BfkS4b47tVbIT98NOQf0SDsU1/wJAHy97I/m+0WfR1DDcJzSPfpUtROrcVSDegW+r
7gGze13uo8hsr4hPDYO0G+E+ZbdSY84PlRc4+rfqkZXQZTiMaI75+g2piHdPXaDIYTved0p/kgL9
qUziq6ZsErNsuu9aLiCnu+zCqkWhQBx/qbP83/fMfD3rj2hnlfpUynEMa2IhMR6T30k+AtJvzS/C
FlGdmOEM4/J+7MlKGLwYlCZ0FAVJTNFXAJkzw1Nr/4PrbIeVzWLhZe4yZZ7apiglFa2tXnLUrrtd
5pIeHe7b5BA4ZabhZa2PMk5dKyhVMuFMSUO7BHSsCa3eyRPnNV52ylmml/y28ydGAUURuhXVM4QZ
uU/DZtaxNtnrdpIffhNvlqvFGxySxpkPdWCxXP5/2c5PkdQC06mWgp5Y++j4DzBVaY03/1DF/0FT
xbaJ+JRGmd6+FzIxikgDANwFYC8gixHC3nVoUXO65/C2LBEB866CnJVcOYHwNiQOw0ptn+jnJ1AW
F02cUpKQKFi9DbwW0ffkC7cLOEcaq7KY6O9EGy+dKGV4szAscvRzIDNfmuUVkJCATZub4XFG64El
+hg/yk2RUYplaRFlh5uokDC0Ci0q1dIEChN4BV8Zm7jt/X5uImVupVQZRoOHiw98Uyd8QnPVAzE0
0rfiqXdVk1CEoQjAqs1te0G/pdLNMWq/iFqWILMnoGmfQOlHYGTysqf2pkJu2ry8xs1Kryiik1uX
MeNwBiWjzFKj6oZGLmP1IDuTPz3IVmWjUwUo+oR0oj2C6sIDZYF4H1zLbuJwKCXxvEloBDJrZpJ+
bfoKnx9Eh+ecEWhCDNA8T0ZltzxMsVnftV4ArqjiLeX2Nah03NwuPFYNYjtUXwmmPN9Iy/Va0D92
AhgBnG4Sn/AdTGMWGueOhLwezd9glKxOTPu7eX9WosltXr0vYYrczpgb8NVQxwIcAoCgnqW7zhRf
MGsDkneNVeDfbNhbHTsdoSeYl+LaityexhQ93UteDRdOjA0QzEcjs2uUucVD/8x0gzeVe7VSyhBn
c9AU4wy5wQlN1ZZghk5zME7tjvf/qsgtgh6BBxwI8oF0g3UdxM3YkBTdxztziD3uhKEwUgr1L1+i
7ZrZShJlbflCb+QpQX9NNxRWtcS9pWMkDUZfjlw5TE5oTOlMDlPNU80BU01AK36sH7gwfDGW9GEJ
gticloS3Ln/WpoVcfRVlleNa7wU+rmBIqvy9k9GatfTa82UZm0/dSgZlhSVBTAHngZabSXtE9iwW
vgnhTSCoZpBZQHkFJw8rV7/5siG1qwBgGmACdIDaRGNY8D2u6bgn9UnCtEGCGc0r7eQby+PeXN5K
GHUxA1Gfk1hLYYy84Uh6QHp3PIo+y8HcPKmVGMrbSzt5AQobHpqRX8xJR1sEf3f5nLZVdCWCungV
SueqNOKJ7mxxH/oFyEHin8X3/mWxmiv5gBkqHqMPJkMqa2GUJwRaPL4sEhg2xYyvPsoAHjwhdNWZ
8YBSdoFJ3ozVfrltyFdLpW5j08vRiPl9UujQHwEL52vPIE7HoOZHdu5By51xl97/EYDn5uO1Ek1d
OUFIy0GsSVXOXEiNtyCtAtbihQ8AaiOJDFdleHqbPspKInUBk1YOFAU8C17fg7F13GvgeFsIWH/E
QmlgrY3yhjo9jzECAklz2yHOA5pLzjmSzihIMKTQ4aUYFFNdDHggYh0Hxv0Y5m+8xrIhDLWkg0e1
HIqxSkI0ee7jJ3VfuQCpKe33dEc6dXKQaeXfGReBtSzKkACVROqAwgCrBeqYAeU3qTPVGw28irM9
PRIcj5k5/slQjY8U2MqrkINoCWceVx4D2VYZP3SYiGsqyRViptO2+ax/auFHVXclipOTrAg6JEXG
8a1Rj7p028qnzvDxqN2Fwx3GCAWzqq44gRFLsraV/HwlNw+boJMrLFEKrqfxKW13yfjKODpyNGfB
jfJB04o5J2BWfZUR1ygpLkDO9uTbGZSYJJRCB6Sd73Q3vWY9ONsL+i2MHs4R6r4RObA+e2r+K0pG
G4Q0TiGx3L9t/f+UQrm6bS/kGDoi2warz43HtmJs2nZ55nPTNErfjXroot4gvtcpfCp2mB8HHZe8
C9/UfeEmyDWCALMDrgt5BeBUe9yP/+3U6PH1ZFKblCfl08HFKKTslN4HFxaICeHGs8EV/uV9/dxS
suUrTTTSvg0EBSWC4NEAXPwT7yjH9jGwxR/A58EyeXB9jrzJDB0Y2qlRN0Dv86QFGDdZp9RbvNPc
R24NP/7e8HKXTMh5lzeWpaDU4zqpmZKnfInAoe5ru8eogW1o1bdFZRpp1sqotzTmEq7XgOXwdzkb
1rqod7TpSjQtDMpHHAwiU050CG8S96QjBBbQdBYKwFRh7iZZwwXbolG2pSmTKtBnchHnK52XAMFb
2nn/Ui2vecOaN91urfm8kzS6eAyOuiCpsKGjZVxLrvhIVhhb6BpV0bA0+yhXMiKQ7SrLSiRlaGIj
GKZpykjVoxW8uevMAHMAERi8c9kZmvdCBeIfM0XNMG86bXxSuCpAbkPrxDsZL1oeSM1blNBG2D1h
ItDBPfy7hC14D0WwH6rgzKS0VY2lhW8aGG4SKRR2cR/Y01309oY0yb4b/2pfV9IobeXjRe5b4uIS
dwL5GvTiQ7JZPX1Qd+zi58uXfvscV/IoPW3HjO/4AO4LmQeIXpEgAHPNiGKHhK677NGwL8vbvIyf
4ui5kWBUMkVdsLwZQyr8MRCOqsbCVts0L6oKYj0ghgLKhYq5uCltwqZLSGcGYY8UzOmA0ipKgGi4
t5nNV9sr+pRGPQ9hl8RDl8O8IBB6Gx3O7G9TB6Os0wz4ycgnYPuGvbAgqLYLRqtFks9avUptO1Tl
QLp7JGSiSYdZ/wjHUwHv23fSJj4i+iOlquIxUy1tJ95pu2iv/FVCE0NbksgjXj9HqQI+bzDyqEQm
u9lpkVYrLRldWejtObC6sjbzWpImEbARHuQQdKM/kGaReQGH+cfF4HqLy13Jz70agxTC2+QtCzDz
I+cPJmC31GktmLI5uaZNXN/OiadWFsF0QeLnBrwervpC3BvWK7xpyyUNxCoYuQc2hUxdyHri9Djj
BdIm2RwxcBvfkZZUwJkKV8XTfAzf2Y11m0MjK5kKVfkjCZkxBtcYqkT9E0kV87tyJ5y4vyoXrwVR
r4bepei1VVE/qYLZHMbEbOWnpHy7bGNYW6hQJzbrlRAoEhLNnK/hOVRJSGagDpXvEl8+NCfDZvKj
kB2in/v1wiib0w9ZJPUJhsRHS0ftK96LNxrGo9Nrln5s+t9rSZS90WotGdIYZ/UPvUBEGnZeBcF6
mL+Fe+IJx4pTvNVu4QVvI9p5WDQfzN2lLE+vRIDlmHSioBr6hlqrnT2p/JjaIqyT6X0076PHy0e6
9e5LcJMAXYmWHFmg3mCgxqdCEZDZTaUCmsCbDp7UyxK2/LW1BOrdBVThlBUFJORFZIZ8Z6LK58zA
DpKM2lSqn5elfXzwmb6sFkTd8nSe1Sqrk9Q71Y68R2HWR6dw/FBj6oQwqheeMJqzZqIIE36/LHqz
fQQbqQuAMpBVjaaFGcW+jrpixKitLYHQOd2XbzFyk6gPZ3YCFvTMVEKzcdSX2vhgkhP99hB3Vsmb
zGao7WP9/BQq5Chyo0YmA7qct8e0fZsk1cn4Y5s+zznwKjoAOddHpBsWTjHzprNmIzCNKP0bl2u9
IZRyLaIijS1AwzwerX4vpFMWSSM/Pk4RSrmEiIWFG719h1dHQCmbEmtt1y5QNtlL74x3FKX6twW+
ZeSKO/heV0Nj8m5pR3v5IJygi6zHlPkBlPoBDglWGPYXRmSy+xbcMzqIfncq8SKe0RzvjG72FoIp
5iXxm0ctMZmYzoyjp4uBAuCh0nDCSzC4gw0kMJJ+0V81wmH1Oh477y/nMFfnbFCPz1jFaLwbseuq
0e4r6WZC62gC8KeZc0vwwk3Ve9beRNiImK/ty5du23v5PHGaiEKQADdYoxCA5eZXJGeS1mb6rfzZ
HVpUP8GjbpeDCx4oVhZBYu0z9TBpfSz2bYhFh0+kYwG43anNo+dvJL1ivI4KC7E58WtyVwPSh/Oj
U/VY3JZoN8IsmiveRafikT/IPtAr/6AxkLwV52bwtwEwyNevvNhuHkSl5wDykRXXIOgRJngES8Qw
7VvZ0vW5Uw9WrLZtrlXYAq26npfvcvrcAvlemV4ZZ8xaDGXN8k4d+ELEGXeucT8cMUNuxo+GhRdr
sUhrZWA1LgvddLP/Zb04yniFsQwQfGCqwZSgh8EGQIyZ7gxPRPt5yBxlJnbp0nFRdmvEVGpYa3Hq
FVz2KgEpTwLAYqPKV1HdAB1uLI9SYbwwtpVo6CWhlK2qBDWMkxiWojg2R8JyitEdzMoLFrk1bDMh
Xpan0x26SPUl0wBGF1KyT5E/uYnv5H14Jbgi6LVB15GZ4s2IGKe/R1PereFN6An/A5+c9RmUtUrr
PNXnCtrE76fBzOGUD0hzoP8dyL/g+JsPLFOxmQr4VCWdbtJtFzVWqhwbrZjNEQ3CEEkAhzkgEP9R
ZpW505RtStG5IkszBHY2GIHQRLVDvFMfZFAaRpZam/BG0LobXGu3GDToGix/cUhIy1r5ZQOh0x28
0Oj6/zi7suW6dWP7RawiCRIkXznuQdLWaFl+YXnkPM/8+rugc3NMQYzgOJWTSpUT9wYIdDe6V68V
R5GMO5SuXqQ2QV5VhzoFna3xN/WP7R5zvqgKJW1VGAlJ2TxG6a96uaTAvH98Y4T7yjmimLSV3JRI
aObvo2sG5snyq1MLquqfrWknJ8kB26tlL1eVq3bOfI2y2WEo7UisesjO6H+/uqbMOaeqW4t6ZujK
BVo3io1KfcDw7flJ/EwXpDQgdXsbShIySkorvx4mDVN+YBnLUBvsUfEBJG/0itsRpPqZ23UOPXSM
hVk4N/Kx/wdb8dtfMBSGPEOrgm274kt2cwIfmkMBdddPwyOjYBBPjQhM8j3VWbLWOK3r0I+Tr5mZ
2x3xjOFOcJzUj78i31OdKe2YRD0LMf3R+DZktgEaN4wPsDQxve+ORrB6/S906E6Yo5yeMyQSohnu
V6ahD44SD9SN+p5kGQing7AzIRQwXC+LZEukvFRtfS4NyCeuxiPgrk/ykB7Hvve71gp6Sz/JBWYu
K3qwYtPTreoLhEyDBNFKpcsZFPWuSTHskqKdM4VXfUUDuZudrF11u6bjsRwXL0whM0L66zYpvsXE
coAADSapO7ZDFVTIkdNR/gycXdB3jW8UU5CW1NXr8hyb+O7lcBk67agW2VkbQqD04dGIeabacCc3
YLOeo/iuyg2XLGDPVcih7QtXG4w7EEsGNFEDY+oDk9TfIBlyO0Yk+PjTCtJS8zUkbPKvCVimVitw
QTsP1CSPEwJMUEC8Vv2e3yyueahveqcMRE9QoVku7aMR7azOeo00SP7v+2NnE3AWaZj66dzmqNrj
T3Ej7+NMGHyMb68nZvQhEFlhrUM6NXatxNe6VIjwBx9nSObryjcbGlG1a2uWPLSudRkatGO6r5SV
aFyQhVzM79WV6uc3Gnojovlq5l0+uiCcryVTn1dx8poIRocuGEH8wsa4RfUnQax8hehsFpivq6Z3
KhYYJrNn4q2wFB5RPgvpzv5LheQ/TwNUK95+rqyVukVh/lwLBnCcHrOT+hJ5yxNrMYGxwmuOxLFq
VPRF2YDgnLwGms0Kmyav6moBbdcyFX41BaSfXMG1E+R2vHpmbRmkhlwTe5SBhR1NrBSDm5odM5kA
xpIjKrSIMoLXbsJmTVmq4mFSYjMnB8zy5hc8RL7Vn9fPrHGQ+sZ9E0z3TJIeklmGmxYgoGoeC1/Y
vhPkA68/c/MzSJq0RWnijOqYDUZt0p9x51enuBVfh9eo9MF9eC2DbWxZWmaRbMYeyycUKe3uSXK+
L77pp3eiKyFKnHk4agLFs7zJsKzRZxpkXnTqbeWuxyAwyqHu8Cz6nIJHn6lyCZ7Zj0OnDDDISKy6
e6Yvi8GvzAZTbzA9i9jKmOf4aCc5zzJIZVZNEqxF4eCloAFv0sRpF8C1DdTjwlaQvgq3k8vkqJF2
s8UcNWuBAvumASk/2wMKonh1GYCFClO3/StvqDoEgKDQw7Pp58RgktJILqRcts3qmjSCkYb/4s1+
W2C/YHMaI1UKdWSH7Ij0x9G01wT9ssgzXaVGcqo7qdfeZZdGsacDERHJ7ieJv21zga/LZyWlJatL
5F9aek3ka5o/CjyaaAe5E1kmU0+Rx7CnXHSf35Y+JMCO8pG9j/tgeIZiqCh12Y+0v1fFncqokJSy
YD5UtxeH3fDii3Sv3oaH8ST74BoCGhwFFzjTRYS+3u+AmL9Ncwe0TtBI0MAk/1ohSByjstkwx2uI
z50Mj/VbJmQjApCJtpgLiKlVFIXG0vCh+Vqus7PIrfPxVxRY4OdT5kUnrWbgomfJBBEDU/00aSJE
vcgGV9YoFJQ0apbHx+httMq1kn/7eBG7eC3y++vwJK1LtZhVyyrLWhAd+qvlNLqMbZfc0wdy6o7r
dR0ID+N+VvTviaBcJSONqzUiDXIG6TADlpz7y3gYXuSXsLY7lFcbf/mmGx5UywYhQHPXO1uaAgCj
RoGb545FXkVxZ04Vo+8Jg9gZY7zwjfvqmtEVvI6xfy8BAJAmYWl590v+NsxX8MuCqfGFoACNZ0wZ
dxoYL0ry4+OPKbLBnZZGkTvahBYmWIz1ICXFUZ8FfmQ3bd6sgj1+N445WzOqDnFoQY6XnZL+oAfU
l4WkMvshe2OHOyFNmRRzHgIvtZyar4a/HqaXGSItutM8/EEpYjfB3Fhj+7pZ1UhpUfcU3wYis17h
RV74KB9RtAQuHzNH7ir4TPtnEPz2mAqRoXfA+eKYJhFZux5HQQeNZg60G9gR62Hxq1g6SLHgkbXr
+a3f1jj3q0Fqck0rTL/oOaQbGigtgJDYegCTWIrhLvMMLqTFrttQSOG9v6u/DXNXTZ/qmpIGMyPr
pTyqnxRWoGSkIDFQhCzSCAfXdt3K75XyDnkNVQXT/h2mL8OTBjD7fKhSuzds7YX+CP3eWzE03Jpe
+iSa5N1NGTaG+XvX6/E4M5bYWPpGU0CMql/6KtJK2o+jGyvc3euKrsnaHsdGuTAMU+kmp+xauxgB
2042gxgLLrtoWdwlTIomWeQUBnULvPXdg1790qgAfrZ3OkECoRGMQAPGwzNZk16S0dkHj3DZyMEw
YQq68gelPEMv+VRSAmUZy//YSe5GvK1J7kKAD8KYJjakZo6gemLF8/aSnMaz5ZC7wR0/rZ/E76u9
o6kxLJYhI182eMm7KS7zOO1wF5rauKF4MttNAhUWnU5niKsJhgH2nLQGUW6m9oKpP35Pe5OkjVa2
rBeSgSRQOxZH4sUnUQll73hoYOo1IDFOZI1yiTJaQQBfqoDR1uQ+z176+RvePqLXze752BhhG7tx
zUsWz+WIjhYoDxmEFXRtmW02wM4V18k1A89Xx3V1QM/vI4UR1qjZleLfchowNDooiaHfxc/Y6WCw
VyUZqatuzg8D7VN7HlrZj63QdOvWitx8pmh7ZJNDQwXntfIjAsY6Wv4UnNnd87P5IdzdXxqtp0YF
wBTL0jAb19yVD6CjuU2fsyvFUbwxCNHJNO1ecz+2vJdSbHeA8wF91E66tdRIQKUL6RM7tYQPWJEJ
9uebT9z1qOaqBUwwpkMm7otmP0kd+cd6Upz0ACDmYyxKQXfP7mY/ubMbFSsdJQlBMRmAFxlSAL9+
EfoXI1zbvePOrjRRkma0QViwTn1suDNo9EPlb96rcJ9ENwH3UgnPb0P7KNH7GZyctQQGKv1LVlu2
ajx+fAx2E7KtFW4tXR5KjdnDSnjNXo9qY7PZHz0gXg9lOVeE+dmtAGztcTkS5NnzwiwxzqFB+Nd+
HZzxQZPnqBfzcXaao3bILgMKtn/zbIRspgLaAY1FJe68y6VCewCn4Dtz40mRy6s+jnKRU9s98Rsj
3Ik3RuiXqVEEHAd69CvY6MjBupcvbLi+d9Tn3BFqSu46MnhkaOOCS0zmnz2j1SVGA26TYIGmJBs3
b36yFw9U0gC6FFXAdgGy2m9r/FsnDDWtiJoYMiPr6qYGdPeKe3WOQE8tozCVONBfCzR97IEcFHmT
3XixMc2lYkBXhF3Xs1nv1PCbWantuVJv82zW7W7SS5so+aUpiCDH3nMnOqhvmHoZpe/IwtSaWLUx
WUh1l9bOymeordmjfvfxHdyLAToo2yGUBnUyzFdwfpKkZdvGKOH0lX6kwxdrHJwk/t5bIszq3vHc
GuKCTR4Zcl73MLRQxFwJxcSqcz5ey25Pa2uDu2fJuBpTVyFmp5hIhuToN+NbesnQS2M629MDRTR7
mIRIvt3vtNlC7uIpI+AEdYZyimJd1vgm0qmtSwfB0vaedzo8COQqMFSB/3j7naCLLrX5AAR8fBxR
3ss6m5FNKs/J9XKhDygy5LZ5yO+kl/XlY8sCw3x7e1liMJswgIgBWjpDh5katqefSN0OiSZY5u5W
/l4l3+auU1SGZ1ZUhzj9qR7Hx6iuD2m+CN4gu40JBDe4LqhdQOmGCwSFFsnWmsJOekVPQ7AeCgcT
w3Z+/wfzUnvOA44fjFoWrrLMD03EpiWDtALHAyJQflTYDQjFxgOT7up802Zs1ssz5qJdcbzbpfbW
NdOAZBrGnyHpwx2aBh3JmHUNxu/rRTspAB7a2VkBLC4G4ZUeyG587j9FL9bra+8PaiB7EULXdQoR
RoXqCo9zrowlX5MFb1hWGCu89LJGNrlbfBW4WuVlFs3C7J7VjTkunzDncTYlFiLUAPSKB+VcX5mn
4sAwVCRQDJcRmCWuhRKF//El2XVuG8PceerlAhpAjYaqLfSgMvOrPgvc9N7ra7uR7JBt0tmCxMsA
oHboa4ASMZokxtmdn0QZ7G45QKdQMmKy2ECnc+GgrkkflRJuO3sSFHfKmTEsmA/jJwb0C73qoN5/
vHNCi1xcIFRvwNwPxE7zi4knl26DWeLWi4L113RMPUvMJ8OiAP/+2q6RixKhtTQq0KgMH6D4iouu
wW39jU1qsl491DVFQs27tQHQsVkIsOhKvNPvK8KhWPDcRRv0roRWIPj0CsdiFMzhITqOqCCB8+Sn
CN29eyRN1D4MChcAUT3uxFg1LXLo7QaV8qVN77pFJEW/70Q3FrjbJrNhZZPFPRW0sSADN8CpZNr0
MypHQmTFLu2IvjHG3bDVLNNhkrAc1pAEkO0AHIJXInu3wPKggekcQnqnPxFB3O3bby1zV0/Sslwn
UJHFlcCsu+o1gUogDG9rk5Oh8IjcgkBKtHjAfAao2Lz2ux5jABZMiY7wdu6Gks0mcP68VrQGnMEs
bB2V2JU9KAVcJ5CkYUPUoR2esyNY0xzr2P4dSeNmFwxuPC1XFmuJGAK484AAdoZgPH+ndvXYA+Is
AprtbjmVUdFSdCS/hB/3LVHGWi0NJyv5NftZFRg+Q04+5SlGqxinduLjcV0Dg6t9rn+tjnXCvA4m
PP+G/WX7M7gvP5K5D5sSA0LydN8VeAdDUb2Pf2ZjaAuc4F7g2lriPqxqZSVEJZDqLydWrSj9XPVC
YmMMyvjGpLFCzEABdhtJjgxqUoEL3jtVG+P8PHCXkFQyMywznAd7nCGMK99EBFIf42BHOeRGl8e/
Wa6q4cNCNllFcvTWNyX5qGmDjMJThanK+GvaUk/pawxbebNyGKoSejgANV0V4MUbO83Wm0/D9Kmc
noyysOkglI7Zc5WIef/+HM6RNWsv1TM6FyhDDLkNcuQ7QFZZM7mD/lo4BvOXGGpAH+8B+zv5ILS1
yfmzsujGWCoKPE7qlwHiSnpb+XUGhfOy+YvUYWuJO8UGLeslzQgSeEW5qc3mnAzaTVrqronP40xU
+2UUrQ/EvcDu7mtsa5g71GGF0rzewlv9M0YPmPPB8KTIBsDpFAK4z3h5OsOmTx/v7C52ZWOXn6RV
l5K0aQrvoT/MPhO0QU9K74Dtku4YJVZ1CFfR/RV8TZ1LmzQCYJe6ogHco/SfvnS2sroL2AWDhJHk
31g/68oBTVAe/BUMabtYLn3Sk2Fp5SpjJS3FZzUYkKcHJKhvanRvRAFIcFH4OpaeJGkH0XO02PX7
un62wk+CT8d+7ftbAUF1QqiB8jiXmiVWRsMWtYcgzF0MS12xkQvLkSUku5VbC1kp97JqihHv/5hj
691k1Z3ULGDDguwOQ1WXl/6gnNB4Pot6Grt1zq0dzt9BT3VBVSBlSnLsIw1BeokwCU394vIHR2LX
n29WxbmzgqmbxRSHMTLQihpHuy6cEHM0J+bQTNs6aZWNaU5wfcYYxWa96I+/4v4p+b2rnGsjgxmb
oVRlYEZ8kZWrZRVUwP/LBf9tgPNoGZIRhcTorLMyz9q5eeRGCRLC/lBdAdab/4BcgaCjKDopnC+z
pkZqZwkVXGVsT6Nyr4YneTgv2uy2hu5YZWnHUy0IEbv7yLr5FgEZ+TtZxYxEljFreDa0yddWfokz
wW0T/f2c64hA4dTLA1LqzHoIIxTcpfuPD8JuyfYVj/D/K+Cu86DMhSzVoIqRzfEhrFqXLpjruVkr
6BNFs5sk5bWuA3RvCE4Iu0/v3Mhm59jKN/faSAmBmjgiQJZcZ/HgDP1pTVX3r1anUdR20BdFDfyt
lSGOrNEasLr/vMlJAE5v5KVC/8H26f16/rXER7QFTFtJ1oOPAiKTkBhGASl123P1GQKJV6jtCwUS
9/fvtz0unJVZlphNhMg9d5EThbqbkW81AKeCDdw/gL/NcAdwLfpKM5Q4DUisBqQcvHBVr1ZDM+06
zJ9VzfBQU3qkOfhjFPBFzOujohV+Ew/X1YrpkY9/ze7wEiW/fw13WIt8ktuEfc5ugdi9civf1eBP
c0Gocl33GMYH5ReYTmavvM9Cm43/iaDZol3nTq1Z0xmoGrRT+mRx8+5+BfX2IokIPHdTFZQhTEVF
VQCqrW9PbTHXdKqhfRWEdXiVQty4ln+WmnYLrVPBju5/3t+WODeNgX6zzM0xxGMtc+mQ+sh3BSZ2
Q91mMdwVxMNcpZEOF9aqlUtCzalGyxkABpUb09ak4XbJRex+u9Uc+tsmP5uArihaXswm00bSFmfB
gw1KaJDpAcjP6z3i6BAz/yLKvQRL5Stz00JzDaNm6DJQ8EMA5oFhLFsdCodm9aFvzup8L7gQu4/S
zULVtyfFIkahtTG8KF2vJ4+xjESecqPdhi/DE+hV7EvkoXN7MB9esGaQhv/M7+hozwETx/j4p+w2
brd7zt3NLlYjdVjgANOrCfROxNWhqxx5bGAjUe35F6snD/Zwgkj2x5Z34/5mD/g7OZvtWlq4k6we
SkAQ0nvxIfNFH3c/pdnYYb5hE7ForPRSm+qs1yfHnkLK8zpaV9ZijHiRr6eKJM/1NJ37rrzFLfqs
zYUzgxXJ7Zf8y8cr3k9WNz+FSx9zOlGqskpPntjRvYw2MlDVjxlGfaaLWB2DiHaY80elFathXeBc
W3QIaNg7bdKhvWse+7y4tgbDzaboFtpFbtpFx6wGa0QFRZRcO1SWkaNVmR/BK+hq7eAa2XAFHaDB
NjrDtLPKPI06FAS08Cxn1V1iAWRCyvlp6TA+PkuGZxbtOZ1NWxra+y5eL0msnlF3ukOpEVq4eoY5
aAtIkUVxFtCQfLzL+77+X9/4Khyw+d6SUZtSlGOTw3Bxh+ZYqY3TikSzRUY479gxuXeMVCBPXp+z
7FzoUBfWRS271yGw98nJv0shXGVQmoYG7yjcTXr3Osr0UGDsoEGTgo0yjXANhMkad2dGDSYKmbtE
OhvH8Kotu9nHSMokSSILMsyAKAjbBPQ52bWa2vSYOLpPztVP5iTAX+6r37rz4KweecouoiePYKcJ
5yrT1ShISOEm0vRKUu478msUUTe/Ovh3+6yB+sBQ2YOf76UtEuno8Ipo8iecZJASMW49JCjo6VVO
f2gx6zQ9dlfzacYwC5u9ENWsdq/q5hdwnmEe14J0Ix4kQ4phUQIRB7lfrrMQ2vKVZN7PtXll1vDQ
tUiNZN8noX+JeE7wkOYLD4o5h53SIeayUhJTyGOy2WtQHStoVYjQOruNDbqxxjn9ZkjWXK7QzWu8
+mj5jMiz9pJb4PCEU4HClXGOX0NzKM5HuL8S7aBA8+IHxh+2guDCBnnwX9iDSDEFqEQxX2FdPGY0
qrVVJjNd0Ujsj2p+0+DkFBlGfuMDyPzQkxJdjfehjVm0CKZIdUtXCOUeE+vUtvksSbB4zdhvkgUf
L3TJ9YqWhcyonYQW3yWenEXuNk4y5kA6CoudFwZqZ2fotzOu2X+GMaLvRBPv6zsPwNnkMpSJzDEe
8myVSBTUa9brh/BqdimC/KyDhc5orsQrfXchYZRRFGoKIUAz8OAdSdFyRa0r2TfXwbYQvaZTVbxM
CbQk1cQpNPwDvbmPI5f6yi79xhEpIEUE1lnBfVSpzh+h0dCjCnSsYMdakf5KTXpTdn18IS2qkKQ3
ISJu9ou3TvPNkse1A2Ccrc6z4mKefnbUNSvsPtVBbmZZrllNvjxANK9YtcIm6/hltTAoEeGzEema
dNphlvQraZ2/xrRr7RIkAd7aKJ+qHiwaWtUuNs3U6LaTFHjCdoGC5lopXh22By0ETH9Qo6s1Db9H
tf5QaGrQxih0Z/QZGIFfoVLH9kQNf+ySz1GCvD3NT2ZYHDBZDTnZEMKqkA2xTJTm5f4O+/9UNRJI
m4wauM5OqoM6sZxyKDJnWqvOs8YS4pi65ivVDJY0tU/cOKWKPYSaeZRrvfaJntIrMlKkrFruy2nb
VHYXqjcKGQ8rmcB8LnUPZLIORTxJwHtZyQWnKi3ssEOEtXuaGYBIRnN8rC35CrJC2Q1w2umtloJL
ak5V6g9FbFyV9SD52ahrtpbqwAXNpWGb0jK7/aAOZ8PMrmQpgwgYyO/srkgKrymH8mbKSvgcSQUz
1Rz114naH6cs6f3RZLQO2gIfmK/UQ8pVHaRMlQ4LtH0ltVRcrZEX28gWPUjDOsHwrRHEGqSp1Kxo
TpPSF4c0iiFMOJSTfqXrA/5fmpPOgxsrJWi7FTLcTnXpNVo0XZdGUlznIaiv1zW7xjDJvTTL/mJh
kH5aFsChh9iNaHGp5ckL2xB1gbZ1B2j2ndoyK5wsb/w2lEannsOjtESuPhaOEimyDYqr7CkdjB8x
qWK7GolTFX37UK9d43XZAM4m1KquNAUzynqjXEdZKrtLVaVHOi3z9ZQuBAFnXaWgS6Py8xLSDLTj
XUduJMM4xSso5IouQEE7cTok8I4yALgwtmdjnp/kag3GuL1JQWNhDfpwSFTzSVLjhwX70MaZO87Z
oevRWlwS+RJWJgSEq9XppRyl73SCjzTD9loKWzOIw+E0zdMhm5H+l6g9LrQ5yXkb1HV6yqPKreLx
oVChUh9XreSbELkO5hZSFXXeBUujYGOokrhDOdbgYFHkIJ1DxW27waF0Zfln/yKHU+92MrAQBf43
gAE7uAc3LRkfNMNI7AQTx701jtdlFLrpWByiWIa8M0EzWspvVUn3k2y86DQ/V1DoaaoZojxLFAdp
pl0pi+HmsXqvor4yVdJzkuqfoi79HCkEiVqe0FOqGOg+Doa5eOqMom5SVVdSGN2HY3hZldIzquwA
v3BqWqDzsabs2OnyyYqsm45ED3FY5U6oFpcqmvw+jJZnOpXyzyrqxjs1Vc9LIlVOW4cHRVUO8aqs
tjRLqduFYE8AhTGuMGSb7JiQ3FcawJ0/dpvvYhJSNswGQidJQex919Iee1WXQOACMkMKvHv90PeC
d9u7ug5ngKu2LPGiNuFIZL8Jozua/zCU6KSMz6HZHj5eybtIxxniXhXVMHZDPWuyL69fzBAUYGgo
JP+7AuVbK3xTuklnRZlWY/X/we/HTnjMzxbUY8W66YJPw0fRibRDPGe67Es9EAakS6GFjEspOAD7
2wZGIkMhwAHyjNh1rIVtZmDb2vHULigx6oclEhan3nHgYtt0FE1VFKUN5MncaxrBvDTJCisUtSLb
tHTX6tcLvtfq6lnjD5l6jI3uZmhL1ZsNMxEsci/ZM2Tkl5hJsnRq8PYHNW81KEjJSINgy17lW0aE
kgUdfDEQO68wR9FAjfquUMUSko1R7uirUT70Vg2j6TG+hUhi+gh+xwWLPWCuAB1gcpivQArBaHqz
wLi2+ntiIkTbYeSlkG1Hoi3GsOykZm9+E3dLOlnT5WHBbwI001+MxdXy2R6VlzRX/AljNV2Teuqo
CcoK73vub7eCvzZxNNLRamB2WOzEcNuj5jFtkPx5ReWKIC9kEh2ZK16v0DKX5id9aUhK/mrZS8hj
1vyQPaZx2AM246L0Eo0BlSDAx16mQknv94ghbt1cyq+VeZogJcXt+twULmndCOHi0l6FASQO5xbc
NaXfH7RL4yqL11yF4aWYz4r3J4Cx90867rdwTwF1ZDLb7DiO/vSJuAx92rnZLSPwE3OuvX+sMmvw
KRi3h84PeJnfVg5B+DDSrl7xxU/Q4bpaz8oNtTG9dS2WEH8XYl5NIdBrFJNreM68NTWbZoo8cZH9
RNH9gpzJ/JCR/qyKSkrvXOVbOzzknJYLkmwNdiC/ApYOlDxV9bE0lb9yVsa/63nd2k3xqI1rLV4k
2CGqw5AiUmgzX9XL/1GAF7/Y3sUaLA3fSjFRwmH/ZkvfmEwXJLVapcjQIjGczrovoFL+P4ZnzgJX
pEnKuqNth9OnUuiPIF8b1uZoiBD0r1U9/hG4XQgXaLK1ao0qUZGdg3fja3vEBTvi1Zs6P/TSkQ76
d2Al/2kZZE7+q0mZwGnkdon9MuZ2e8P0TUVdgr1js/1JXBgITWD1ZvBV+bT4ESqlXTUgMwtTwf7u
BZutFe4SkCJpGvTVMK8pr4GZz8ROYg10MkCyJdOBdqpQbViwLh56WZiJFPWYTkIBZWht6/srOzam
3hmp7Q0k5z0Uph5E9NS7XmyzToPzK0UTt0vLTur8mRqv7B0MZ1oX7sqw4OIOyF7A3NrjPHg1zUUk
s33VAuti2cAKtLiSTOIPoIuAgOcVQrkEtU0G/xSWjETWOZ+99ikYfKVX6zDqRnfqS5u75XNa2l3l
gBc+qIH/hDpvX/mh7MVXo+hcqfufGb0V/AtjIoT7CXVvdl2LP/Gb1m5Mp/nEplaZ8jy1F4wCP6qP
y3fZj4B6xRPuECe2fjzlNxHA1sJvz0y9v9y/fwrzYhsvpVoYRksk5qUyWwvoibFXoCx5P3xms31l
IJwk3L9Uvw1ybrHQu6iGI0a29EB1O03s+vgqG3gOfzSu+jn9mt+8QnyPwg8v2nXOXaqKZE54sck+
yLiP+eCkEGjGtjNdyQUTMvE9Q7ML233sMH+0wZz3rOq6UzSWIrTu8is6r6AJSCD3MRz/JDl637F+
DQm/d5dzjDOV9VgaYW30o8RhZDz1bXYCDzoomnI7vbFOuZcH/3vRnjPLeco6y6w2V2C2R3vOHo8r
GokDWEsx81QgAxU+AwSnls99+zir24lt6nrJrxiQN7HhQ/BfqO73UZDeUvDbh1AhSqKgwwDUYleq
rVe3qOzfYkBC8Ex+P9jydvl8YtbV2ZAtM36O8WB9H76ynoXpzk7xmH8FRxxrhrl/Efk1WdZB1EhQ
+uM8NkPE1UmNkEwk6aroLL/U0SLHU+djM+9HMdjCNnY4T93rYDtfAVvzZUhbq4yudDzk6EihX+HJ
FzQvMPyAYbaXLraVVFxp38tCFRRTQK1D8cTlFSOHdiSIsjCfHme84VYkODatnBnDJ6+A7eZWG50k
d0b0xYSBYs9dUDxtEYmQwr0bHCwrZYpTJcTFbaYjqaltyjPUYI+CLWafivMPlmqhVmCga2LovMAj
yHPmZRhnFV5p8uSv0BMGkhg+6hFEbqJzunNt3thif75x9mYyTgCdv9qSHR1j8a+MkNSeP6nunxBh
7tUI3hjkokutqsWK7gAuAcDSBOKNq8N4zlmzGIp14704vL9X6sIAIqIW+iTgFdGBXHm7RqoWTaSS
RYW/VXz5mvgtIAMzlCdsEtrT02wXDiPBzG7RaDBu8g6zNKZs/8Fr7V19hvshnCvW8TgvlRE/RAvy
W+NsHpnZ5lYser33LnyzZM77JtHaArcCSxOG8zHyiUuaHeNDefqDt/9O+N7a4j0vocmityFsdRjK
svz5zAjYilMP/ltGsyuBndr0xZ91L0d9Y5fzeCN6LXMmw2567G4yA2SmoIbGDBr0a8A+LpzZ2HPp
b+xxng869IPWRbDHipL6aBtnhkEancnND8PjeP0HW7vjcN6Y5G5nV4yylnYwOfoL2KEl1V4ykFaO
DJB4mh7i1mkukJkS+XjBOdW4O6q3aiTpDcxGN2HQANAx+OHnP2qA72TeFgEaUQcYBT6dLypofWFV
a6qzc/qPUmAo2ZDuW4/FlxoxE+N1q6c8oTv9YBhedUYz8WNfy1bCu9qNfb7YkKPUW8gt7IMxxq7S
1pclIgCPs0v9kQnumKZymBtmCBM6vZTq7UjB1WckYB8dokNV6raGnvjHi9q9GdtVcSe1XKR5ldG7
BaUe4+HPvrABd3YL05MlzLx2fc3WGndIs6maLTLBGuRBQBId+wwvGx/y02QLTyb7uz7aTP5klmZa
gT72H7/G5oUt2cZgEUATBDoKGlb5N8EYnASyCkYqlSr8tBrAh6kclwbzbhMkqkEXcFaP5EQ8qFK9
fPzddg/jxhT3GmnTBULzLQU/eXa/Gvo3axEiGvdeA9Z2OVwsnPWJFNH4uhwGH8ohunSqa1dCWx7M
V2y8sh9caRJSNO+VjN4Y5mJfYin/v4+9K4NQGJd7tsuHuPGap1hi/EwaWNMUW+kcywNQwM+99il6
CJ0JTFxy40mpHT+Z0nl4FmW0Oxkl2L41FdVTDVxqfKZOx340YwXa7ctQn1BrlO0qezYLXXab6fbj
D7x7Vba2uIsZRRWNpawift+42km+ZvSF6wgBTYiU+sKH/F4eubXGXcxSr2g+a1gZKw5PN/8pDk8X
cXF4N60DEkW2IBGI0UGeU0NTU0lLkhbSxyBfYDo9oQvuKJbfMDJPer+KtnLvsmwNcucpM5QwLisY
lA5scY8Q0LPNK1b8xvqELYb99QHAZJmg8jBNnsdjXpam0maYS4/JITVPDBZmPa1wO+niIFkMhtoT
HJY9X2dsTHKHxSjLTtNamDRiYM1Xt31RDqwKV6iYOWePrP99nBD56dYif2BWsDyZJiwy6BRGcjMv
118Z8VgeF2sPojfrXmgEdzooBdkxffeeQrOqKqtlxAqVe8ZJEZgG0wUrL3l9H2E4VMvG5483de/U
4HjCFoSkGWr17VOgBLRDNtIKWosdNtIs3GwQHMy9lG1rgftqjWY0TWQUsw/CEHtcfsw5tcNCkFPs
+SyQ4cBZgTAd/3AfSiFJrg+tRvwSxA6qifd27mqmb86LKPztpYImVdiDG8hTyhPLDlYKmUzAJcBC
WA0BWBMfrTRKPKj22Z16Mw7WEXyO0zmTFdtUJv/jr7X3stga5+54A1hDhykEVNvn2qtl7Vjm9xoG
IFaUY+NOOIe/++k2a2XJ6uYtjLdZpcy0Qx3SZhMPjF0W2Fq1xOtwckMbofGnUTq9IOrvBoXNKnmO
WZSK+rqtCfn/bK1XAVhU7lgEzCePCI7n+6k8Bq1gw+5AG4A91OKOTq+OWQQQ6OrnR9acD6F7wRCK
6UlU5nx3RjlDXKqmGrFUUgOYl8GY3NUaPkWDcZrC9Vw3mYDc/9054UyxD7v5cFlDMNfUMHiN/kOt
7rvsKe8iu7OAdiidj4/k+9yas8WWvbGFJmiPviEuREyg1wl1eEdygCbKbQs6dHh1CqLAO4fFmePy
NcAT81pPVYiUSKDkqZ51QzTc+j60cSa4W5ZFwxgTFStinp8xoiqPUGxnSTWEm6Sg8f+iWfdqEi1r
HEQQcPGoYHU0MZo2w39Ja+j1xepKg3Yu1f/V2XNWOFdc9jSKE2sEtKebK3vUyE2cK6IhtPcFUc4K
d6GyLOwgLjHJCJrz/5F2XbtxI9v2iwgwh1fGTsqyLPmFkD02UzFnfv1dJZ9rUdWcLtuD83CAEeDd
VdypdlgLOIhjgLmHl+oBfSO0PilhnrwLwSN87JEFXdbFM39FJasoRmLBFhkJO4qbqbMkJygF+wCe
dCUZsKMRJlP1AcCElwWdvxo+SmK3PHKwaIldhj6J9DD+qB4Ltw2worMbUG/BsGf4jJnX3Z8TazJC
mViN5ecoTWhFX7tJHwHYfqRQ3xCHlAss87xcZNPQ3i+TXeKol2WKezo7Q7rYndt2N6OsfPkat77X
ejyLMTSS1FFcYJLJF9tstkkm3A74ana2KN8vC9o6C7BzNLR2kB1YLH7rOOmRkbV0VCMJPX28F1uZ
kxdsOfe1BMYLZkkdYlnVEP2se0rKAvjJh1y8UkfePMOmc9KATWLomGzTEbA+ulurAa2DoKaYpz/R
/YFWRCNFcJQrStT0W/sDW7FkLZAJW2mm9bVWQ+CQZZldpdPVnCSfYICB2KU+htuCy9/qLAeGlmsG
6ErwsJDBt8kkHVmcpRXgGiQ/axNvTJcjZnPvZ6l5EZqksrXQOlYSJswvC/2Xa/0lld0pRxEFNIkm
pGq4U6/Zm68YbgeDfAJ0Ph/gi/y1jLPH6MdzsiApRNQ6tceIGB5QYu3IoGhqZLSLJGe6FvZzfPMf
D8j4/rYEC4lBMG6XzQ7wfn1QmbcBRmIAFAuuxB67jLxIvWHd6htcgyzRWiabWOlLOBmZghFcAWsP
ERgwc+BtDLz0beMaP0hh1HOIwWBRqNjg6Q9moJ0AWu6Yp3KPgS/+m5fe0Ydim4yeCQWg+N+J6IlX
qY6Bc4aC3tOhDHJrvmKF2zGuxlNzJ+9+Q9qG4X2QxrgU0JI15TQjmmGo35v8nBwojn57hXLQwTLc
kwnCVLSk+J3T89065pz0l63O2YyqWDQ9vpx0E73Gt+ZBdQDfo742jz8Z2ZRgjN0YXNJ08z9zjT0c
3p/XGZkfwQQHWVuyOgFQLwoo8g/VKwPLaRoUbTH54PNBCalXufRpGa8D2LWhJ+hP+8KxA8sDuvJf
JB8LNLfFTeyTryHoXjACYUvop/jysT9ySw3Ub//rDwAwKn13ru5cKYS8w07A4ut3Or52fU1bVNJd
8TS7JUobvOh+/shaXy/ksckEVmliLOIsfk3c7mQdaeWtrX+z8rbtClRFNyUVAHZsemsp8ZKYMW43
aYkTRbKj1bct4U7Jb9vnuxjGxzWlpjfqDPvUbihZNMh9MS00Ym8bM76/0b3ciPkw0HdxTCgmsdlU
BhJBH1uuN7O4k8y95v/PqSKdAR7xj77zMOXLh9HlXSjj9cI4AzFEjUzeyL5U0WlOTwbhedaNpOnD
8Rhvp5IwnIoeH02+E266W2BMXmmebtOhqyHIfT4+Lu8+GYe3IKtOEozn+KOcXWl9cSOb4mnOxKAg
EgdMfNu30ixDkgDHy74Uam0s61DCmLBRFteKMB2KegGCOeDRRP0BUZKTHW5f5S9x7HNB6LOpBPov
NhNRzjfl0S4WZccJ8Nsq8S6DMWg96dOwwyYigpOJRUAAtRzayVZa5yfDtZw5WJ4rFRu4Yd5l0bzT
MWZXV1IRzQMkK+LDbGaYI3q9LGDbOb8fjTG0STEEVR0EDF9mKjQevAgTwLfNY7J87cWv/XysBMI5
07YuvotkDKyasCDZR/hi2SCexk4+yWp+xOvkigwjD1VjK/mEpb0LYyytMOJ8HCKs3LSe4uvOsktK
R91rQQjP1XwSFJtHebdV9PogkTE1pR0Lc1HwXKFFL0p0PGHcREU7tObw5JwvQtA4A/ApTEhZiGos
UU62kDBdeijH6FjEyZ+ak5S87Z6g0OYMPxL0Dz0U9vgQrZsmvhLM5A/9KFUjobs34VUjg/p4nO3i
kS69xK68z0E5ezP9mHuQayS++cdYP8yhmWwiiYU0zCQTspvMa5LFDzF9d9kmNo3u1/EwN/gxX1DF
LFGITL2zDJBoC7AOZcJxkhsvsdWnk9gUQZDHvtJD2ICWCW6hx9jCHG21eFUt0PEScH0RHgYW71CM
JxG0RmsnBcpCYtW2Is1elrvL17ZVrvxwKMaXyGHYauUCEfEes2TATC7xYmi/WYDEsPY81OnzEZkP
ioD+xMevJHWi2dYmFtDICe/lK0pQv1wrVxQHJLXFr6ETfb58Pt4NMq5E0AXM8BaW6FvS13C6nSPe
LMVls5JExnOIU6FJAoFSFEPqTVFpj1GFxhGKpJgBlwhvDpz+3rO0eKXm9Oes0uJ6VDDRJOA8catd
D3rzw+y0l7jCaurle1N4F8e4i0VK0qbNLbwj2/E0qMIV8MDEgZIxAb40fyUYjq3mzjHSe0F5jbFp
QO7k6kmNS1dPgRpGUteIZq+s0a6TQNkow4Nn8hP2xV2zurHkmz4MP2vq/HmJxOsM3YYMlDd9mWMR
rtlNY2Urw5+TAzLKx3ghuUvNpkNvA7pgg2O7QZmSej/yhu7e0Tosb3pyM1C/fy12esgcQ+RVJQJZ
kwpXc2zldpPnsz1V4ei1hhg7ZbE8TUq+X+Rpdi9/Qc4HfHvwrDQlngHtOxY00ABhJ8WcczgvzmUR
5+A+H2/0zbmsZMCLYyWB4HzpqfeSnbTT0f4KHXkK5BegM3+fMPumYCPA2Nd10IHZfOK45O1UYXXD
jPsSllGVUrrRGl2Pr9nbq63yYB0RXuLJbzxyOOb+5uBWJ84x9jZFiOt+HgOpFXPNIWip4kV3JeLx
gM55X5DxXctUo0xrImomEXHG+UEAqsXlD7iZ1a1uj3FeoVaZJYnhvKpecbLiRhLv8/lBagqOLm6/
rleCGLc1yrVYNgRuazXX8va6Jr8Bl3a+7smoJeO75iwSpVnBsUaHtqtiZ8RE3ecECAIgYc/3po9X
8C3Sc6Q6oSfeG7cJhopueSUMjqt+M56VqkRD04/6BOPQtFOHNbdm8NqRWxbiKAmLN6j2+TTKJjVz
xwRmjxRiQpsiUfaJXdJNisRtv/JO9i9JrAqEMBHwWmd7ikSsy1wvNQVvq26//EPhbNprZSeV2OHo
YoBaKw6Z9vwpou0rfZfL6mvbdflAt1kb5Xaerpv6mMoPl01iW4Qpoa6pYOaU3bNK50IVgSiDIDFg
0T9HJRpee1aDy1K2v9q7FPr3lW6kulAjrqKlqhrYjggtL7H+zjO+i2C8B6ZqIjUx0HYcHfUgPNMZ
+m+q3T395MHg1s+2HeO7OObT1Ebf58WkK/6IKT2gWNMtKf0xp9PIhqOkO1qojD2ksXHqWrvLt/kv
7uVdOONehEEeZSlHE1wG09xhVbwjO3HHPSqNKWc5GADATAx7gSbqbMXEIlqNsU+6U20GQPcE+ARQ
TDEAQne4f2PIm1YqLshjNzzbhXR5B/rmvypNqpsx4f107GbnJLdx1pvq4pfCUNgWqCZio/MyMHsb
3Q4IozsgUboz3KXR+xpJdoB2ech7vIBAdyx6vZbZinyV9XhQdn6tG96CZ0uDAYhJ1hypubam8ZTh
X4irr0X4eWl6O1d9dX4Rs8LPpMdK/1G2xC5yxQbQu5OIkU2U0ibRJ2HJPTLkFIXIVutdpukOqUVO
oNq0/tXhmQeXapTmz2XaHJLKxHDC7FSMLxx15V0xk7TEQtRmI93lbJ6LxlXAMrTsCZon6WcgrJEZ
G0OODDz7THLk+8uiN610dT7G7zTzmGoEnO1+1AGdtjUDUqGa3nX2SCpvjnmoyduGuZLHOKEwSvoo
b6G6q7gvDS7ef79hmJvXqgFxTLJE3QS8yEen2qqyGMML4B+XG1sWarvpQXmgPobjj8u3eA44SxOM
lSTmGlPDQqNehI3MAR28lB7JM/1/1ZMQAOXOoXCo2DH7jT1oqoBnvmAlmblQrW/7ENApSCr+N4L2
k1STzhYBLX1/+Zy8C6V/X0UplchqqHXoibSACovFh8GcXGvubGLpHEmbpRVMXFqWKWM4kp0OxnRM
1E0m6vdWBCwzEdTfwtOg7IoU9fXsRmw5H5B+n7NbXIljE0Q60NTpEBeO4DWWYtRWOAfiSbA+Xl2V
pWmnKVRC17iW8iUHKOflj7Nds3w/hMlUvJK5iQuFHkKXJ6cfP5vqQ1o/95GfCRJqi5/FsnTn/G/O
ZQBcHVuedHqEsbG0I31bVUit5y7ylkHaJ2rvXz7Ydrt1JYOxrq5QzJpkyPKMCKgJdoOe6v0U2gaQ
euor7V66x2redQXKlh4YkdjjHJ5EV9zxqviboWD1KxhLS/JQNHsNL0slir0crrKdMF/aaM7l027a
2EoMY2OVoYBSj16oBsS2sivcBnFSNAGPoXKntDaVciWLSZMI6kaNRqGsBh+u60nCdACSNFd/KPea
U33h5+u8wzF2ZlRiZcoxAl2/fJpQ6SaelAU5L5nmfSnG1jQyGHUj4grNTAFxST16erVo9oSaw+Vv
xbk/9q1Vo1I6kBh9l6R80oXYrRRe2W27ovL+id5sY+VyNaOPWkIbcdaDYNkgP19etJufY6TA8M2B
k6JH7hBT5GRPBPylbT1ePuN2QXj1C5gUKJ11oHfSBWoRedu+DQTPPAmfdFtAj5ME3CE+6jDOXPFK
HONQyChrk5XAzOQgvCtuW6d0sKj9DIjAU7xLDxjyv3w+jrK8QUavLxj8iy2wQGmneLDjMPJnXXLT
kVNW50lhnIdBsiq1aL1DMnadYDhV/Nxjnfi/HYVxHailTopsomlVvtGKkoMEBlCLx6zNOwrjNDDg
VrcDRQxC7fm6rIdAGQ1nzp8vn2VrglSVDMwiAj9qY38m69JlTMIeAyc742FwhWdtB/JuuwKBgBEA
0BQTRbyH3PbJ3kUymo6RAaLEDV7I4nyT6osTtTdRzmucbtdKVgdjFNy0hGjAK582M7tT+px5KWh9
/7FegcD6zQInZfe9FO1GsHNOp3HzdCbgfy0dOzto6n/MQJZUD6UshWENYXSUwZjVTOF9L/OmIugl
ndnvSgzj4uvelIYai7v+/LZKWn+hEBrladw3QeLzEtJt57SSxrh6oRXLNE1QElWDZLfUb1tW5TNw
bJ2yxlQQSmwctdw+ng6qSZ0iM7Kw6kmuCpqK+S+ETDPAMH+g3IPt4ASeF9DTAcv1srjNAAPkiP+X
xlh0FBFAvdJmHBFVH5P9dpP9MbUAfbqsRDBq0SOCkYEOTZP6RWqPbzDHJaf2RL/5uU68H4PRCUGK
56IzkWeg65FHoB4trKsGHYh6/j615TGav16+NvqbL8ljtCIfNbUYELaQZnTBJKLYm51QvAE2U76r
m4zzkbZd1fsVWkziLUV6P00ajdEZIPz6u9SdPluzK3zvfkxedb98h+Kn9shbJOAoh0XLRKvIVYAj
LsfsABLSufmkLspNLsh/5TN+fTiL8YjGGGsdWJcQHIuXXMFcSfq5Aqnm5a/1L0b8LoXxiNAIpWko
SgoFQ69ql3aBpxz8BBStKsSWGseI6ee/oB4WvdjVxakgqF9GDSVdIxk9gxzE8So1rw2Qp2iWl8rf
Ven+8gk3BVLYAiyuIKCdJXFpk8YDbTrT8rhyRPsTC1TkwMUQ2iwMWtjTV8AebWH38uPB+jBLhjmM
37oqH2YWf6e6st1qe5fGqn03gNZIo/oXfif7xSXfwC/8c9v0DXWMP15M9eDsu60EMgovRvGcZQDM
9iPUww6J9Yx+rb/c5/uiou29BrVWXmdj05OsRDIGkOV5VQoxzliGvQdkd3uabiet9kj21Yw5NHTc
C2XsIB4GWYhphzb6QfaiN3+h67uti204CoPKnyfcVksLCDearhsqu6o5SGNYWyVcv3gIg8LHOC0Y
6fhN7+07fBfDen8w1+gDvcOmrTQnn9GUqmHijbQTpeJo4hV92dq230zWu0DGDHJTNIiQwNxqqZtv
CiM3nVzoa0cbAWNMKE67pqS6F0/GPSYMnhQrJbaRl+iKR3Vtg8hOdSKxjPY15n+dVOhiO46jQynU
QTnV3Bfetlb/+rXsNmdhTsIyy5nkm5bo5kYFGxqVH4UQOt0i23VkPQ+1iraJrO1Ms/+HDMNOi/Hs
k2uOl9qsYqLLBbxplDE08w1ycOUX+75uxZZOhKVIn55EZ3EzzU4aQC9Enu7OvlFjbuAEpwxd5Bna
VjBby2YyHaHtR7NKILvrpZMsxV+GTsmdy4rBk8GkOsQo9bxe8JJFbhAAFG3X8JgktyWgSwjeHaRV
7EoHBj0tbWqgedryoICiopv+mOUT6ZqMavb/S2BiVwLXv/Q0IpPpc9h9U4rMvXxJm9nMWgJ9R6y0
oCQN9rRAt/sWjVMQbL0kd92xs5NHLHfuo+e6sJMbbujasoK1VOb7h2Q2q2hEI6Lz6dgZQc86PIH6
2VH9HEQ6+WfOKem/x8aStTxGF9RqkEDliy+l3BjP0765qR5Stzsu9xSDSqvt4ksM6CsedAhPPxhX
WGCSNdVaaOBkhPaSPYfJ6+Vz8QSwrq9NwkLNqAKiANyIBM5EUv75LzLQlvqoIEU7DthXQDYfacCX
I5o/CeRvQuH75zkDJyyrWbJ0DASjWU0Z7nMvp6BrFJNIdif1d6DWLiuELDKRfgLKg1yD5cIHKc4T
cBLcpHfVwgEsfvqkxIDNJRTJ1AAxyU7w/9uFMnG/GJSqkigSowl8riprbBVYiJdFbIX69X1SvVkZ
taSZ5CfYJXZAgizG3AvaEFF8KGvZn3oDndPQxun/yuH+v7OS2bXSookx1WfiTuf2S6zLTk364PK5
NmP9+mCM30innAxFCG81I4fJveSgO/MTwNu/RpVfHJMEK2AgjZocotoyuiC3Me8H8PSGcSRoMrbY
00XgorNFtW6TW8sfHhIvd2oXPtSPQC6X2OqOO+hz2WPKIuNLQiT7Y9wj2U8wYOOLXuuooHQCOkPj
Ld7YeHwc2q0K0vquGedCUOIGFxA+pyEB3heYeV3k54hynE/KEcMOSYZpXQ8ZfU4LuwHN8DaIXQlA
sC/dAUyMsl/64w5dl9pyL8vliWVeF7moFAUW5HG66cHUblPlhZsebNb+Vjf49hJemeGYxM0ALipa
PZq9trUBxpIRFwvKXuvKvgHo5gcLZD7gROXuGVyODDLbqFOtZLHCFI/swdeD6pHiyxr36g1GI3cE
c2+RW3qX73PzOSMD+B9PCxPJJLvURtqx6YtwQllkpx6yI5DD7PmW4i01tr7jb+zJ1EOfhXSQGigW
FqTx/mUssdRCkhtxKfl5UQ4glZjcNJzUg9H2t/KkpY41tADyLQMjCl/jDqOakzAfQQiGuf2GHNMI
3GeRmv+I5uhH3ZQYPCbgbx7BDjxOTaDVmMCI8p7jIbcvSVXBUigDLUdmwcTUvCL9UuCzSDc61kih
7DcGyqXFG+Q9KKk4Sk6dwtkdrcQxUU5TyhoDfFDyFJVEF57bXVrVFksNtCaotEx9hd2rDl2zy7qw
GX5WYpkIF9VK0s46fFWffxfiwBBCD/h/p0oMSv0HqYkjVFz12yqGIFn+dbNMyNN6NZSzAvux2Fdt
9hSTXLuuZhtPeZBA8kpKVLcu3St1LivDbsCTXYddIvmCJhSuWOZ+iaeAh52RgwnkJcAdxJya6mbc
UU3MWyIDUwHp8VGiZkYxiUBC7mOM/RQ1hhtakY+BO9UmghD9nZr+ksb6ZIxjTE1SI0WR72anQxcw
B3n1fIMUyU+9yFU5+DybJUH5/XRvc0Sr+1w6YoGXCzlmJYKGy0wABS5i7WAEnIiCd3A1t05lib0b
pUOAqtAMVGfNTRJ+MNp0m6sfwhiMFQ2YUakiCVDoexrhFzcxbMmOAR2blrdW8DvQB5ufFg9Iy5KM
DZQzTSkadaIdtqG6G2oQNH43u9FOU15SuBnxVnKYDCIGC0UvGwi0U/xJNwtXwnobWvKXTX9z5EvW
VEuBJPDzsXiYKqmrSTNh+xR3b804ww8B229XDQNDGNeVKHUWYxRZak79hGwQoHv38xPgbym7cBQk
++SxuO7uugCvVx5u1aaKrIQyjiYa5L4RML7nK4mCF2tuARQbODscF7rpuVdSGA8zSd0QirQ4oy/x
FwGslKkQZJ/yUEnBXC8+pqrOWzfYVo/3y2RSa9AcTGMNTDmfYEvKVuJj2YDRwRzuOQqy6TtXJ2Pj
trEYlkh7eID07Z0EVO3hvjqGYEoB9yUqAKhJHg3wRX/+jVFaqhBnfnslmzEBUyjrXiigMMKO5tDK
rgwkkPdCarsnhzB0eHBqvMMybruMSBmCUBKsAxEg+PJu+tSJ2ADqO2weoyg3u+DwJBzV4XxIdkwl
JK1YKTpqRgjxDwBQPnSjeTBG3s745jKf/H6ZbJtjycd4mQkMYXR6z8ISa3IwQDq6X1BWJmiP6qU3
ceHVeIdjHPRYqCFQNvEFsa/4w3hOjv2n8hMQ1oLqNUlcuvSDIZUdR2XpP3pBbd4WTlbhKVEsawAJ
ieTXIkUUDm2hSO0kxSZXVjg96Muy+FjjmdS67TC5Vfd0Wf5mgNCxHwuO0A1QSrLEhlbRxTVwN/f2
UulOmEqtPdbVTgd37WVhmxe8EsZcMAZbjbkACiZSxtZVQCkUW9eLqruXpWyHiZUYxnVnIJoWTAkA
Q2fEZNxG0vaJMBBsicBDM9lJiCInGslHnKgBR+kyx7YxJG4ufr18ok0ppgwuUAsItxgj+hiLAKY4
kVTLYOkYUtQ+5YLfZbygsH1rpob/WRJF22SERN2c6nqf0tWDj8H1N/B2NhPqd1lso6IDaP8s5TjQ
n8vafsutZDGP8SjT9Y4o0IbiG6BXfenRjP0ezAR0eUvPgtSl5B0yqFcBYDKAZMr7nf7YtkNb/QpG
9cUiHtRQx68QdmaQ7Zad4YEeBtietAdCoxHHr2yrzK+vqTM2MPSmaZgtvWHjoRS9IX0eQ/+yVm4/
OC3ZQDdap70eRgaJUi0xF+Bc/cRHW/GrK04MsnXuVNXb2+DMWa4kMvlRDjJbo5UoslYnACp7CcJu
cebZytxajxU7ThJAdfcGgG9qzU1b0eacePNWV/Lp31fOGtWk0iKUSJPSMDRgDA6iAwWmKh8BTuU2
2IkTPys8noDtF8xKKpM9LZ3a6UKKtl58KvbZMTmsax9cmPtN21xJY3KoCjTCXQQSXD/vYSa6Vyeq
qy0neXhJpbup620t3SVKHpj3nMul6nLp4zIJVJqPErJDqOxPdZJk1JVCV7laMIotys5v4MLxJDIu
rxZIpS6bCvwmka/A9B9kjwiiCYAmW6DOPANHbEIrEzUVb3tjCDrre4OdsogMwGjubJ1692KXdjw0
uq0Iv5bJaE+dCF2fULg9+uYc9oKKxDT4BmBoY0cxxehaGRk83qzvplRJV2UNpNOqzhajliE0/vd8
aubnulQKZ4qnO+R1p5g7o7VllSryMgx5giThDMZwyWcAsISx5M+K+Gxa8X2TIpfJ+rjj2P/W82wl
iEUuNGWwNOQRyoJl6EXdJ1ngUTVvmvpaAhOsZOxNGWMGCdTBdCCZACVSuKMWoIaAE+IRV24GfUxr
AFtbp7zA7NyGlMxhWVtwaH8O07+5Oq0hfQH5KKVpZlUC/zVOiynVMUuhqXalkU+qEWN2oo2Way3X
PgMEaDhoi/ZqaOQm1YwneYwOcpM9FLl2ELJpN8HU7HKu7/uu9UewGdyWRf1NEHXLlqvUb7OBOH0Y
y5yvvhnngAGqohKMYVsQaX/0+uKAoTwMluGj0Hp3DtigMpD3nWcI3u9NMGxmCyuJbI2sDMUejfNO
BythdN2+6oDS6Y6Gl+yHH+OJeJEv8LqkW15/LZFRPFPNezM1KnBU0TXXFTvE72zRc88nf7zRHFv0
/VB2ElYRgHZ+QhHMzUEpii32E8UcRAfhL6YP18djUhXsdgsF5CH9Ur6XgACJO79QPl8OYFvv8bUM
JjlZ4n5KUWMFrmmNwuY0O4UFDk8AcioLWH4lzok2TXctjslFzGiUOwLH6yv6vjnRLU/TzXvQw8x7
/nLglos1dB0UZjJG6LGg9fGD4b/BxU4jcBrj0c0ySo6cB4s0OJevcMvBrsUwKcA4dkaG/WBYmora
N+Z6xyAGvMMfGzR4NHSsjmqKrKCorzEhMdWtZNTzMQ1qb3DNA60uROCaiK8VL/P745+nVIw85vam
GXTPqOilAfXqybH+lAQaGJG6KxIQzg2eR5A3WaZiWmiY0drlxy81tYuaSUObBsYN4HVxsmb3zQgo
emnF37Chdvohn2GEMXYcqiOQhaM5DdQvszN7xjEu7G9YoWttytjFO9uZEjLSGCMOhWEu63nANcbl
qUsjp9RST09E/w+VkBHD2LFJyqTJJRyqz2O7mmKnUnkdJd5JGNudsFemocybBq3ykk5PUn8/TY+X
T3HuY5ljMEqOVFOXMHGYBgPAa736HmMoB1AtJYDQyG+Fg/UEhJL/qnyMoie6oCNY4wu1noQwmfrG
/XI3eOlu3hGHPHNOSL/3Je1jvAUoXCwgY1lpIOyi60YD9c9Cp1z9Jnf7U3fNn1o4zwSYO2UygcE0
jKoqUUHuntva0Z/6q/xK/GdB/5fY8bEJ2q/lV84hzwLzR5EsnqVhAdcMVG1pkO6H/fg9djtwZmCI
F2NlvMY+va8L96kwrqOS0zgephj3meS2UX7Lk6vBfFiaK6z62GqXcdqO56955miM94ja2KosAa6K
zrLToeHR/zmozxsJPHt2MYIYxyFqtdGWhpwGJOpteT7E05fFTJxYeJDJ49yc9Ok756vRwbVLV8n4
kE4cAGMj6WmglW1tL5ruAdQGsA81IEtG8prloyfMrVtJ+aGphIAjnZrZJemMe+mrWZ3KdklghtFO
D3SPsuPRdUvVHf3pDt/Uw8Lld95IIs88FMbl1J0aihVoewKS2Ml9a6Mr8Z36G9Capm8z9by+0vnM
Fv2ymoSZEAlbNypbGVUEEciMKhxODtZl1/CNPkgWNH6ko+ABrOtlaQCYIHk60IkLe3nlM5bTI51d
9fsPYDcX1EJq9NDosyDWBy8mXfWSEdmwyah9AWMnb7xvM26spDEWOphqFWk9fHqpRW5sHCRLAyja
E0d9Nv3qSgpjl6OAxY98mOBySnt2sgSUeYlnXYc7Y3bqR+A++X/leVYSGQMVkmGRZyWBX+2G1u7b
9LpXm6u+kZ5AJ7EXjAqQLW3Ga2Zt50orsYyVhl2vd6oVZ4FCMIkg7bIr8QHtOrodjDeWxXtj0Xu7
pCuMWWpCpU1DCGUlp2pv+SVSTgKEAQrtw4fM5qkKY4uRuXTDUMEDJfJLrN+USmSHKa+2xBPCxPs5
NDBcOyGPSffSQ+diNgZrk0B8+WagmD55JVSFt1lLv8n5JWqgwwRxq2GyFYumBnhBnMHHJARw+PHn
ZuBF3O3P9C6BSSvqMO6jLq7TQLnpvWxXB4aXnSTgjv3OssJbx/TSeZiUoqnz0up7FZHCHtwhd9JH
/arYC3brYE65dCit8CjbaORiENuRpt/gINh2Yb/OyzZjdFFMWnVBhtGVIeqQ6fyUTdZpMtPKqero
7rJz2daYd2GMB1sKWU4iNOeC2kwdLZVsq4rhLfeXpfCOxHgwWR+tUrPgwSoU6QcztSur8gc8wLQh
9y+L2s6zAZvzP4VkOy1pZUQ5eNvTIHsSgS7VuhnmwxJn9sHR3iQOrRAVDi/T5h2Q8VzNJKRxNFVp
IAGKuDASV0hUxwQcVhvzABY3k4nV+RivNYMmsTAVeK2q1+wq609t+BWcu7beP7S8bdvNDHQlix57
1V/JsZAyFuGQBGLdg/zuh16fdOUBOGmuoL2Q6M/RwN/Sh/dvx/gvdSqK2aAvygaE8NU//RsPBLb1
gRg8fOfPiPCUn/EsOQFyntag7iBiv7F6Fc2gqV456sjxXiyCnGxIWioYcMkVHBay6thVb0E78wPD
68F/PhGLHydkUApLHZOgwITNOA62sBQo7fLoJjh6wQLHNbEELN9cSYIQS0qwNtBlvy7jnarcNliZ
Nwr7v12iwfgPsx/GyYrxoVLSvFrG2NmtSa7DeP4at2blN5XmE2G40WXt1pBIoCr596UW5v/6M5i0
aMoFE/SleRrQxp9y+tn4o4gEdOiZ51L+JZc2AekAEHldZnf2Ur1swD0G1zy/dcdbh9x0x8e5tkM3
2jfHEePd1V3i9qUbcymaz8ft3izxXThj+aHWCrXZDAD684u95Eq7BI3ylwRgNCFeDvGXOXTUyNY9
zofeTnXfxTIOQK/MKjMInHe8pwOZkp0cKEB/vheCxkm4Zeh/CRbv8hgPYM2aCnQwBKYGlUDJjY6J
N3w2vOrJBFPxQxHwEFa2s6V3eUx2oUhzIwgNXr5Lqdl5kTqlzGuKbT6utV8i2AJFJ/Silhjwoekb
qWeHV7zq/0btZdt5vsthMofQaLVWK2CTqGepADLs7WrfB1Kx72zM0ssgiUVJZICP4w26bz9rVydk
vYEgqGE3IJXWbsanFiC4044Sluvl/9qn3FftZvVgJZCx+5ksoSJH9EpJ7hRdbUvLU2WNXj0CALs1
Md3gZg0wzTF3f9keOOryhty+ir/yUNOt0D70l3ZXg9q3jAuOxfG+Iv37SkLfyoXcjwhP8nLVQA44
IxdOZ4R3CMaVdLU413kKRQEcmS1kz5X6cvmW3mro5zn7uyoyXqPuaD99RH1lijy6YhpdL27lT4/Z
IQkGzVZvitjpsWmPvP0Q+eZXYc97S/LOyPiRQZfFXmiQ/w3lzUie0pY7DsbTQcZzmErel5GClNnK
4hyII3lABxKlaj4Z1fBZbuLvipF6nVB7E+iDL18wR0lUZi2U9i/CSFrwUNZTOzUx2AOwxrbjwRz+
y9vr13dkO9Kjuui6TguQ2FIvTuUxzGzs8PvmE1Yf8mBwOk99Nu46YrezT5f//rZi/m7qKuNbhrEL
K3XAbJYKkE+scHmAMPbocipBzZxXZvmXgsf7gc8cy1wsGKKiFdf6Gjwp2NnZxV8nZ3bjxua/1Tmh
QaVavDL2ZIg7ocnKDOIo3zPqLAAr4YcGatAXzJFdC0i6LsrGpUfLq+qv27y6mkxQ3iZoCFg1h/z8
fJrwY57yBnG8OlI2a11c5JDVuYNbgogcdY7EFg/xCTAiqBUITrjLStBN2EJjD6/V3XwCxiQXd+a8
+8v8DsYFDVgmaQeDmshp9gCLjQ56cZyBO5/5vOo5VxbjbHRN6JIQvbYALAsnHBLIjlSW7mc3vAUI
nuUzXqfUw6SvUikJ+uqfObqRFszx8ABhOTLYKZ7IIqOBOdckMKTuWRTEXWNN+3Dk0oDShOSCWrKs
o01IRGsUkiyYD9XeONKkQbfLRzRiHd618fJKjXEjgqzJYl7CW+tXV/0T+PiuzEcAPuu2dlA8xFiP
y6TFu0XGlRSzWA+VCVeytHtjthwpfCjVxL0cCM4Jrj+qucZ4kMHsdKUWkAlhocMVkHARW1Ecw4eh
iY52lT2GMqyMkg4KL5nL03zeGenfV8Ze9GBbt1okfmUJkkEApwr66BoSF7dl+3n7yy2z8wh6jo24
RcDLq/0BQHLFL9/A5+bUtq4rD4kEsdOj4uRu5ViuvvBemZxcgq2oLlq9gBETbwSQnz1RGvHsgAJW
oHmdp/vVl78tGrwfl/EnQztZRqMjQSu7+7IpbPThWuPusuZwQg87za4Z3ai2EcqqwP4EINH0BkjU
BTzDo272go2ztdOhNEIdc0VJQJex0d4L7a5b7DFWrlqpFrHZnnFSI87HYjehxRQjFzP4BwPsq9qp
vJO4cCbUVVw6EuNKemkWhWpEgV25iW+r2/ZKFvaqTWm08PCf7MHwLn8p3okYRyKpY9TWSgh51Ysp
xLYp/Nf3lM54kVHsmkFL4EXa5v9Iu44luXFt+UWMIOixJVlkmfZG3dKGIUvvPb/+JVrzVBw0Vbgj
bUaLnohTAI/DMZmpao9yjU8Vaa6sh4+TiZd+3VxHxVBiZFTxhkz1Lx9wO+sCJp2qEkz36vycfKpX
Kbi1kGZGBEkDtX9O14UEoA7/y6zWpuqvxHGnzYhUxtL0llIy3qRmP3sEMUDkHLdfQSs5nHckNclR
a4R3HF7lH7fpvgWyVHQ0JFu5q3b1AUV3R+9cYLoHsq1cJTbDBhAVrTY99Oo3cG+9vhtCxchgDlF/
VMcPtXUblZLIQTINfGcRKyFcriVFUxiVYfOzRQNWCgss8AvGJG2CuVwDSMKmIWgVbma0BkgcMZKr
EpXnTE1mtamlSYr9edDvB6u6T8rl2E3Fgc7kz7Tzlyy+ftNg482aJqQO/dHwdQ9EWwfiM3PPgXoq
wubarvOdT8bPmMRpCuZn8NfhWel1oVscTC/eoXbcfDGdCVyq2EFzqtbOPZGn3raK8zE5txb2sqon
WHH95y0C/mCflalEVrH55YA5rTG0CgaP+++UYQyopEcqFNKQP81gqIsw+7DMIH+3REXqTdVfSeKi
6JKXclKDC8A3qq/xdF2bh7QR9Xc3U9iVDC4dl4supUE8s9cO8ZLXZZ/6nV1egXdtskUAvJtJ0C9Z
psw9+jH0LYW6hFdGrGt23z+E7eR0mjdNH6k12LP8eNkrb4adlTiunJhLRhcaFFmPGVg7Uj+GZe9e
lnD5A5k8DFSHbTrQ+WCcqpZeMuNTG3w2RGy926FldQoueC6NinWoGZcmN551ZPg26kN40BqXeV/x
UIHo0rjQ0mZRqYQBytetMlwPioJN1TIVfJhtF7E6ExdXDKVYggIrSLDUQbGJm7lJ6nSoyic3Y46a
WuoCxO0kqpSLvhYXSYxhkJSiwtEibbJl+kMJnoGRKAologvk3EOOwDyMI74XmDuwpcZoDe/IQwen
R8AROQHX+o8i5Oo2OTcBSCnJSgw43Boro0MZOWb9IJeSc1nX1U33uhLDeQoMfkVJoMG9SnIwglgl
derWvFOV5CYCoIilT6ckARSZVY2tjZfqYkdNeMjK5V4O9Ktl6T7Ved44imrdqGqf2iNtrvqgfTHm
0VEj6UbWxtQminXf1uF+yWMQDKumt/SDN+r6XZMZr1lGr1Uy3RZqfaum5TUNMqe20huJDF4+kOOk
NE90CUVL44IPym9qBDVW1tAkDLy6o/dYYJlRcTZfLl+uQDXf6jOrZ+gY1loUtIgpOXBgLMnaV1F3
tKZRUNvaLiKYOoZYwTIJgBbO8JpgyWhVlwFwnX5yY0fGsfVmr0GfY34pO1ut7OnuT852lsmZXav0
tVS2euwv+kNmXteAu9YEDmX7+s4iOJsz9dAo1AyWXc5S7ahVsjdocmqSeBJY97YunAVxpoY3dE+y
CSFllrObuSVHvQ8/Xb6u7SB5FsGZGfhB50atEZCLKnu0GutDNI2neapPrTGdYlV+DmUqMG3B9fEt
/jlpKDaXTbRTgswHJMmRtItNRhF5xnvIWFbqOWsf3+OPrGLIF0OJ/S4noR0DvBvDO/Ag9KuaSo9Z
h0JPNL4GVnQTFShtKQra05V0b9LidjHVmxEbx2GmPI5Elf3Lly4yDH4cwAwSszNYdU25766Ku8wt
HZCA28FjDQjbBGCOojRZdOcql0VauYmqFzSJAHTe7JypCG3S/Lh8LIG6muzvK7eC2YIcOyR41ijx
sR6epES0uLzdX1l9Us6hxCMZKzVEiiqdwJ+IffvyOjsofnFglXIM+VC7dufSbp8Y/Yvsixq3ogNy
voUm4VAClTL2NbRqc/OwiBjAmed49zBcnY/zLG2uWIMmo8gU0MfSukrMV5V0QOr9GJkfLn+r3yR6
vwzf5HxLpudTFFewQs1XfqC+6xtPDP8Os6P34lEQ0bk4L6NOlVWbCbyMNN2p0nOQX9HwXlteU004
gsu+wYUr5JnG5J4ChcvCFf5ExEJ3PbKN0ok8E3O41WKrP0AiiE2isfkjt0ZBHExN7CernInJFBum
aVTGftVRtxwHR1WOZHwSfLZtFTxL4WysWBotokr583jt4kyDzbZUUmCxh9/MGfujyU6MNMZ++/tL
PUvl7K6qQlU2I0Q8tlghT8Dcjp34IOlQGJY+Z44lYgR/v9z75r3PIjlb6+I8HoMSKtO4+Y3lB9cM
a9cb/fSTPNrSh7y05dfsQbbR/Gj39EqCu7GF+wfbz9Xzj+DsUbLSOJQIjf3xaBx7vwS0nIYeCFCK
fBH9+ltT8dIdcwbZhtUgGVIBWc4MImjrWB7zPfGUXeJ12LAv3OpqOIC/1U2dZpf7eW4zOMbeLW5K
b95XN2BFA3QgxVTeeGJkypUT7HL0mNO7zkGjud7/pSZyNm0MoU5SIEJhJ2RyxxsdYKi5Hx4sMMvW
nnESPzy2x2bMX1+D7+LLajPG1QKJnQvvv8D9Jy42ijDS1X5rDx2Y2y8fcTtonuVxL3pz0MIYSR1y
o5bYVi7ZvfKhFOEabLvGsxC+jIT9w7SyLFRd2geTmnac9zaVHqLuw7S8Xj7P9kDe6gI5F5WUeRNM
48ich/51UDGVJ++WyCb7Go3Yk4ZHI3bpC5t8rm4aW7zasnmfIETCVg1AFSyZu89WG9omMSG+p9V3
rc4eaS45IDL4ePmYzFDeGdJKDHejda22aRMHsY+lKG+Yb+bqGYgS+xpjT3jn2GPY7y4L3I6lK4nc
varhpKmLCac8w+h81Q3vlY/S91yx1d0MSudOcMDt/vlKHhcEqk6RAESMmScW47Jv+S5AQwVbmN/E
/SjRN2N/X+V0jQwemlTHZeZ43QQ98PXz3u3ib4Ib3AxrqxNx3l7OC80chxqDHdfyMdwXXuBq8Q0z
7TdAhNFuRid+EQgVnY3z7gkNhkhjM08d+LKGq/zN04J5vNotAPabfOiN4HG67cIsQIlpVFEwFMs5
zTIbOiDTI6rBAqkd7zOMU3e29ti75R0qbL5ouWW79nUWyD+2zClQp6LHS+OfdMhpKnfBiNUe+MG7
uEK3QfmSpTvj4fLdvs32vjfCXwflH1+W2eRLl9csfKc3KrhwMhBjP+UPDOuW7izg7uk3TGfVnX5U
3MaPPslegaaSKIRvK9b5d3DOICHDtEwlqlUxmT1Fuwtn0RVvaxHFgJxFDaKrnBYFVMNXLQxoUS7b
YZratLyr8Ai5fKHbr1lI+H8xXHoQGXSJzQWa0+FC2WRXfOxeDOzRSaAeiJ8Y8g75Lh10gWVuO9Oz
WE5hQajcF1GPFxet5d2EfRSyXM3W10Hztb6ysVznCM7JPsh7xfklkA/yfdwmSoHOChQWK6124Q5f
2FYbBUrjvP+jGu35Uvl5PSkdpNkMISwF4xvRbscCk1bV7vKRBArCT+RlJE2NyWrZrlBxWCogbunL
LSl0gZjfRKHzzXFRaBhNCbTUkMNAIcLcbrF8Mh0B/ep0KVgpRHovlMdMbxUaehASgfYKpoVhtW8a
XErs6PcMwlo+iaEaNp91qy/FLnklLFwsAJEXKOvNluoPIE2IBwsUesudZCiCXum2yzjfIxeLtLyM
24W9PNIK0xfJS6k//51CcB5jBBt2uNTMN0IZZKmziRw4NVijL4sRfiDOZZiApA6yFE9hIA7vGzBF
PYbXNAUHA0i7dultKKIc3g424JLTwWgPjiueU2NiiDVxkzENBGWUvNeczI3wXqlmNFskgGFjrCrz
aeFdPuimga3Ech+sKEEOtXTI0+vxOdXglToMxumiyoJICvfVaEH6XCKYqRrnZ1K/yPqDIfxk2wWu
1VG4TwakHBnDpxELm4ObgxqP7bxHrokFkuC1TWypcspD6Mi2/NKflFNyrT/93V1y/l7VMISB9Y7U
H7WnBpuq43OnC5KgTVM+n5HvcFQDLYNEQcDUR9MtqGqDyRRbCLrdW8JRNObz3kWTlSzuyYGqU1uN
WO/FI5XN1RO7KOxm37rUH25ku7gWkWxtV3ZXArl8AyzsRhKBvgngePSWeNouumW1GdNfkMmi0ej9
WQdwJZFz+xmaEaQh8CbqbXAf79Nj1zpDghrBWzHvE+qgL6ZowFBgC2+3sPLG4CrtppS5SEUqT8Qg
vtpUHnrf7mVl3Ab0WJ2N/Y6VHFolqayamHg1b5uD/gXPAyyBa1fiie9tX7mSxPmQDvsdapfAuucj
QMQAHYLFsd2MrjdrDovqyNsPuJU0zpfIIDwElgc81uQZs82qr+D3vG6v1Gcxr/1mOFvJ4lyKZNEw
K1B9BYZGbtdB606Z8XcO+K3usPpMjYQUO1FQ+O8N7XPT9X6/kJsuFonZrgmej/LmPVdy5DSW5rHF
u1fzg9luj8Y1Sqygw0qPygdzbwYOxZsC1aC7Nnf0I4pgia3sC2FdSKQsb4Nsq9+RdKRBtxTdlCi2
s4OFyqC0W26CRxMU2eLRfMEHfNsgWEvrqwz7K8iz0LLeVVbmhoWoUbuZ5a8ulvMhNFZaGkUmpuQb
m3zFGtz9+J3mNpgIARvuLDt2rNKd9wx/4Y9eaEBPo4qlqSgBcLJrIzO6XoEtzO1Vlun2SESrR9sB
5yyBXfDqAuupBztAHCLg1LnqmhMoxiKSn+Sg/lIngHi87LR+E8PP4jinNaTloFls/LndBf5waxl2
VNlMRWqXADdLddjCbX8L8E1nutUeetkWpubb/vn8Ezhv1upzHhQEBanJU35k8a5wgfrplVfDh2g/
utPnDqgPiogcSySUc2p9T3rVaLBBUqTAhbUMdxowiq2KVrd/Y33nw3EOrSzlNJ8N5A/Ta/TEkHlA
wOJNPzB89z9gWWwb31kYlw+BGryJ9Q6WQSQg+5mfs+7rZXURCOD7VSbW3RWLvXdBmHOjFCCUCMfn
yyIEH8bikqB5WYi5RBQlZnpHl1MYPZi5CHpLJIPLe4DDiqm+Hk6q3aU35mPgjz5wOFjXbXQLy/0J
CyzKfRTR5XG+Q53yfkkqtvY5KtGVGZaRr0RlcuxjOXo1aKXPNqk16sY6nj+hpX8wAZdj60u6m4OC
oh5cdNmjspTZNTAOvo1mgu4LUM5djHff1hVt7Vo2iU0CPbI7udccMmuZO4zlw+UPxJTofZb6S8ks
zkE1Ncjy5qhDe1RvbQski4Zx6PTD2KPuWfb2uBCH4N/LQrfHrc+O12KfdOUWs6wgBYBaftYL4lM3
OOFiB6OroZ+o7zS7+zD8AF2E/pPt3Dglu3QQ8h0wp3Dp6JynknM5pYOGwWQEATAbYwcHn6VNrwz6
KZNFaev29s/qyJyL0uOmxsIdBp/anXbMYjdyQBtc2P1HtnzGgKvb2/k0XwGRyhX5ZJGqcl4rJkHf
RiqALXSJFdE+6tP95e8pEsB5qixDPp5mUKLEkJyo+KaIBlxFjpeHJjNUs6vDGOlXcL3gZbPsB7t6
A9itQLosUs/fFBN+GQXlvFbZl3Mms/O0u6W0gY/hNnjWP5kP6H4+sa6z5Fq5nYrQB97zILLG81lH
KOfJ8m5Q6ZjAIQNz7jX//JNQrNlbT2yoEmu9x+5GXKffXgNdSeU8GQmKqY0bnHY8Nlize1a/Kvc9
AB1a7EZiX7kiDjhfLbcDf2Z1D+i5vEKDjh5Ec0ICc6ScJ5pAWIOuGRKHWs+dPsHgqjrvSvUh1p6L
bvT/SmMp54AqEuWFWSG2JuYhUdAOoYt7WcJvHpBnJeLci1JNRdU0FjyrJgM0SSb7oM2vx5H4oZnd
jsGoupY1wbvnra8l9R9VOigCOBCOjXeY9WkXhXE2IihG4WCb9dNo3BSSCmjBWpBzbtv+WRCns0oZ
hknAgEszNR/sfJFjYDkku8uXuR2lzkI4FS07TNP1acEGfyN/zIdDmPbuaGR2PtVu2VjYHjsk9Ptl
ocq2Rp6lchqptuU/UMftDpCTTo0j2vV97cTPFMMP2cOB9T/K2DZ/1N9qL9q1e0D1Ay7bjfzwVvRw
F13BO42dx3zJUOAcQsxftFb5EYzWV5Y+uCnaS0Br3CVg1rBNqygFX/g3mny+B06TqywKhjFDgSKu
uvsmKGI7VZqdmWLiIgiv48H8NuX6LtGjg7QId3N/457O0rnAGaHQvwQ51hL1R0guoM2v8k56yY+l
w+4/PdSvxJk+aF+bXXlo7/Jb5FxfLmvCbwLC+TdwEVQZBgB5p2/BO73pPGzL3wAG1EWn2O5GV3bZ
epFwyoUp9fv85CyUi6pzHU80LIHMwaZcDNSz8XkZVgsbfMo+9XsRrrzAkvld8lYJ6nqU0K9FFXiX
od8eaIKJ39+E8V9H4tfIqb6QKungLDR/RkWU7cu6MWxp+GB480n02X7zHD6L43zTUlUWuNeQNQBu
c4C/sLWjxprAN4mHPAVg2KcJbwT5aizs8JUeslcRDfZ2ceP8Azi/lcpKJktspU8jlVvnpt02+zAu
bSqfQBdhT5UodRF4CX7HHIUhsHjpiOXmRByzsZyWfGjMxQ7be4V+V/EuKkRzgcz6L6ipzjmmuZ90
U2MQNUl2ZeaH9qOyXFmiCUeRbnIuiGRZS8nILjLC2Lte2KUp+laic3B+BqtHqpSYKAbpgL2RhpMc
otHdvob0P9O/v2V5Z6XgnEnXd5SGIdwplT5L4cdJ2LDffF6ZYLEyNJMSXeZJPoBDnUaDAaySGq2H
BSCOcWoHlT3EXvycAKLLujJ9HdOa9UsIzb9ddMcq3UWQgWyOfK1+Bd9s0cZhKHQNI8uAWrxaroBq
nNy1P5LBYRQgxgFIP/K+RUcpfmJ4fqIJuq3gvZbO5fBqPVArN+DNokTeBcZ1me7DrPFaw/QjEekw
U3HeBNayOD9TYSkyVi14ah0bC8i7bPAC2b0sMoJN97mWw7mTrBiKJmYAO0XmFAe4siPeJWXi1i5j
kkwx0SaAnxJdIpcBgQo3CSssZvozeAixCdU4Q6oC+rtQ3GkCkB4VloO3gt76iJw3MepJSzDLzzr7
bMjelN8iBGC3wWeBuc7QFj07RN+O8ywlUBgT/Q02k5i3xVgfp9i8An+lJ0ghttzL+mCce5Ewmphb
Kd52+m3gazv9JbplE1hKZS9HRUGVCtX7B+2TMH/azF3Wgjl3IzVmU4YUTToJfenRQq6czI5kVS5Y
iJLwiwYkEoncpUB4MC3NbiXJrvon4Po5Cll2ly9hKzqtfwqX0cRpTYIU/IV+jzb5pH+hw+xMy9VC
T2od2QqJHLUW4qIy47tgnHznJhqaWus7jY0idIf6PtylGKQObqO9vO9Poo6CwGD49kxt5elCCROG
JUENNCx4L0/TYaQvlikqem+28lbXyXdnDLDXzukCldL85JvxnSU1GjaasaU9PEvf/urTvfXHVhW7
SlIzzJqisyADGqr1GTKi4Sl70Wb7ZglkfSbO47RanCeGhkp+dFVnNkOxbJ9zR/7YvWCvnhXa/fZE
8cxx/+54nNuJoxkMxATN+mqoD4ai7uMCdD2FFdlL2t9ms3nMtSK3ZUMWULoL3I/CuZ9hQM8ywVar
X3SDF5bzMayKXbOo+8vn20yF1/fKuZ+uyNWKBDM20l6xCGnXTveyPIyjre+m3mt201ufDaTZykP0
DD5K7VqE8rf5jlv/As4PFd3UL0MFAFho6wJaYonaDEiNghcRuyQO+Od6hDHp2vzR2N1zgCpb7IrM
U6henAeaygAxi+JFUFfLTjeBEV7Eil/21auVTQ9ZAFi3kH7Mq/5g1tWXeaS7UWv2eWI9l51S2GYB
6PkRKFGXv87mC3t1NzxuxZBTC31QOEbNn64YewhQA3AZyr4VBHShJC4tqtQgBek86kLJIX+oPBBf
+fUhOP0P6BgCv6tySVGbRzEpGNkLW5Jj4HwFJrEI0Kj/F+h5QXTlN6D0UMrVkNER5G34UnflSVkw
DrvogENQFefy13oDQroQUXhk0Zz2oQIuP4y9gI/XHjWobtyD3m/Gjj1oVQ+YCXOnqtqZU31I2+ZV
qz4kWXYAptmhDQJQQqQ3yhTvsOHpVuHA/hdi17oR2vWkum0F7o+lPGVIRWQyHdsluxotMKNBQlqC
0UGqUGZrwT9ZFDdBoLgYMwZZbKY6ldF9K3JawUupdjjQXTrvCwzI5M1gAz1qZ4KDsZHpTtXV3ElJ
uM9iBTtbbV466QRMSoxe2YGijvZSk70WzINtLIkHAEt0rbKH0VAcZaTeHFORToo0hXO+jSoteMzE
0BSlfk0q8GibM2BA1M8grDoEFMVwSYv2fZnvVIwsOqQYrs0yFThi5n4ufVTOEYcKHuSw7tQH6tFk
V4v1StJwQi/MRM88VJ6mKrquSk10dnlTrGHJMogrVZUno5u0tIoNVqdNDu0N2bORxRmYw9pJ9B76
TR54lsT5X0qIFKqxwexxcOsb44fplT55mI692x7qO9D9nkRMjCxYv7/Ts0jO22pZpk1JgGpElGNV
rkMsFydB28rzSwbfxG76GZ21EMcaHUbTBQzqk3LH+iWalxxV0Rrw5haFKZ/Fcf6T5EpcRxg58pvQ
nbxwH2XOGxmR4owe+iOVI2Pr5rK/2U4RziI5R6pZc1F0JeoFpbyfFMiLrqr0y2UZvwmMZyHc01KX
8woEKIhA8tH4oV0zSnEQ7u0UVnI0bOvr7E7pny6JrO+Ty/cUHdROYY6EWYd2tB5xR7i46wBVwdlL
yJ78YO02MWzfb+Lg+bycz+nkAAFCfpvnCvf63jrEb+uD8j4RDDht2gAAlFTDVCnBdB1sZJU4Dxqd
OiNEQmulhi3VXxT56+VPt6keKwGc46KBFfRzX4O2YBm/FrHu0m44zUn4+HdiuARS0psknAnKYxNI
nuPoScGAQ4uwcVkKf1sW2KRli9FZGkDuABn7v2+r6bJpAlds5QPi5IEOygeJSgJz4lMFXgTnlIg1
GmGpa5UfjtoLMu/QUfsSTGYhwmgTDX90ILb4aOigludHzGa1mtHyhbTUeAxo7w1TLEge+Sfnz/Oc
JXAWFFU4TTHq2F8K28w2xuqHGRuabXXapzBb/CKqRU5w+wbPEjmVtowIxdLIBAyf/EnDkErTnFCX
srNBFmVaXPx4OxolMB1D0cCJzal20xYRKRZa+XKnAvTgpYye5fnFFDfeN9VuJYhTbrkKQMhhRLW/
fFXAEDbI7vACBtor6neOXNjFffz4X706fzZO00k41LKqQdPb4lsm3WPPyUlNQb9FdCxe1fWRjfri
/mKlPM2B5ElzI0hgNnXhfHN806hfaGpRQO34TTE4JioeZYQ1bHJDpf+KSMNdGN876qgc0C6xYEkk
f4wWxkesgMD3sv/hnSkvhIu1Jp3TqaVQ7YX6IwA8y/FmEVEaCr6KzoVa8KIrQ9Hhyso2+2SV1qFq
6evfHYP9hFXQUWgyFMkMEVp4PRp3cbtXU0F5X3RTnBOoqtGMMNBUYWqtslPrjuSLM+aCc7xLWn9+
DyxsqyAr1zW+k5Fbuj5IbVa/LZaxnR7MITfUS/FslfzOz1NnGQ9UOCW/fbhfYt+yh9X9NXmbLnkD
XQPmnW0FwFnV91PxfPkjbevBWQiXShoazhUB9xCbLnfgqrFlvRf4z83QgIX3f27vrZ+wOsY8dr0c
qfAxqfVI8b4sl9eBov9iPUih6FX8bv2E+1RvmfNK2KilOjVa6JxuWzoILPG12IvRTlHcwSxfpNuy
Hbv/efSXF8upOsZLmxmLKBUKaJEbSt8BweUow4/Ln+o3h7MUleqmglcaFyCybsToRaJUfve13y0x
SBxAakdAybGwnbbInRYb2EnPwefLcrf0kMhQfFOjqoVRnn/bcaiUM/BHcbgsmRZAcWnFbu61D+os
nE8USeIcn6LldRw3LKYXjya40SXzbrbi3R8chxBqIbCZANjj4lFWKVOWUqhIYWTeLGXHuIs8ZZz+
Tgwfk7K0T5s5xY5hbC03tEkdLE+fpNRyL59my37J+TR8QBrIFBQYyK3BuNF7o3oTz4Egtdt0f+CG
1AgFCKuOVfJ/f3+MhWUd+n0AvX+evHmnBrZuoSFmhniVWbfDriiBsyJ/EdUKtk92Fst9p7xtMy3v
8xrj9J8IpuM0I/Eu392mup0Pxjdl+jGaJJVldrSskHbvLPn7lAki1Lu3OnMNq9vjmzEy7dLCnKsa
AzTEa2UM3EYuuWFLJcYA7J7QFa7gsdC9LnjwEjkrMsqiz/IS4YqhDkraPxJ7d3Yh8SfW5+V73Eq/
iKIoyMAsCjoj9veV043kiJJcS2t/1E80u4oH4ADEvR10ojaaSBDnACXZHGrJhCAQNflIxUMQhaOw
iLL9HySU6xNxKt8gKaa6jlQ8BFN9ZZhsmhBcoaAhVmSBn9hWkNXtcXpe9UsUA80caT+AzB3JXg6J
qyaYL8GWzHxgXJfAVbj8wTYjyep8b8Xl1RdrIyLRlF0kOA3nHfbiuscEmKLo3FkZILij0O4fo10s
AjfYNLjzUXmsfbUwZrwEoZnqdMry67i6JeV/XF5/U34F8dFUDWBy8eY2dWU3zLGE3BnLA7HxRUn/
K4TzTwmUGCpmW1An4L5XH4yLVqo4BFtvWg7hsZoxgYdVydN8kto/ce8wrH+E8SPnJtViNSvge6n1
XCXUzdLmTySoik5RHWB7l5xNyflgAAECcWoJpmukL3dLb/mX1W3TbFciOGsKJSmRTfbZtbJxNBUY
OlnnRUDPnawPfyeJ+zahEmZ1nmJvexqz3qVauFOmOsVeRY8eAxlEfFeCg/FmNCyyEjQkrv20+1x2
njp8myP0KP5j8e5N4c7Xx1uN1YREsgpICavq1KXLsc//UgIXMYKwplLYQ0I1vRgggMmXVORxNk1/
dQjuvTm3i2WWOaK59gnwHC1WjPv6jY0Zc26mL+UuI+2OUlvUy9/8RAZYYKmsIQ7z6DTzrChpqOB9
oymFq894fgwftbrwlUaE2CySxGm5ohj9oDJDAte7G1qjbeqvCsiDtfTpspIzi3wX31dH4pRcAsi6
1aZIW4z+WTYel1HzS+lTlP7I1f+6ofCmemdRPBhN06ejNqtwP/NUeR213DkRTXe9myfjZXDPizyj
WqtTZLAMW9FkgQgvmQdAdDhpf8C6be9dvr5NTTRVCwOQgMe1+GJoMdd1nUld7UcLNp2sFO/DobjL
i3QRPHy3IzueGLhAdBcUjTtZARRuY6EwK9YVau3KK0GH56SOCdI21vR3LEEu8TYA8041kKZrhqVS
S+afalMwmO00Fyz1M47Sa74HYYJJ0WIrvPaZDar3mBPXTuEjg0UsPa08jBFo6kTjbFumoMiaiSej
QVTCRy3VkKNFigbkaWQ/E9Mzyn6nK6VtaNW3yx/z3QYk0561KO6OAVi+RIaJEzPtaWR0+HWPvqiA
KL+uQQdT7HDWa8XNb0NQb4S39DgfqsmeT39SSVV0Q6GaaliWyUO/0AIjyJU84rViPixV52jWg2r9
SbxZC2H3vkrbLOyp510lI/Vok8hGterBatLZyaqJoPol4grTNvyMYhoUbR1CLCT3/5amLnlRGtFS
+5bePIJuo9xlHZn+wBrXQtiPWB0pDDNp0bOw8ePluZPVZ6tZXOBQCPL5LZtXUIHS8HpFbsjbxRAv
cmHmc42Jmx+UAm17WewM47GXlXEzrUYihbsydUUH1cy/DxPpRZEFatzA4IP7wAeLIEjqvk4OMDu8
5iiGFd46FgDRdNnU8RwxCZe7SZNawefnjd8XvZPMhT1jLpZiZkJwLhb/ebeCeTPoto420Tu3ImNa
vKIUctpdd8UmYpmPNjC/rbjpoyhibx/KVE0K6mbwvnDhLTK7JSmKsvHrZHKTpbMb9RoUACLnvKXd
eCFYRNeJiX+4u8Miczokc8W+lQyw2cgB2xIQ31EnHN3hYXoOxbs0LAN4d40rkVyG0NFcIXVaNH5R
H5SjsmPIRkNop9+Lx2bf7eKP4RPGrf6nVvPmpa5Ec5dqRmFgVoTgC2J9SQe1X43t0WZyLyvKVmay
ulO+oJKGTY5tlwzIqVL6eZjSR6N+XZT8UU/p44Lx/8vS3kcZjcqMf4gAUNUEsvq/rc3I2jpOMDkM
EjLrFFvYaMnr7jVdso9dEgvUZUsWnkcKuKN0CONz8ChsCyUt+8YPydFaMBnQdV4phz7ti6+XT/Uu
a2CcH7plKQqcFZrPPFweKBLVIbZmA9OJxjHU7RhI9XvLHYDo0g8gUZdcEcbh+1kyTiTn6Yc+RPO2
lwl4KsCgYpefcoZO6bavsWO5tT8/l071JT7Oz+DSdYhvOtIuvsfm24MEuOV99DLZ47V8HR5RiF58
01d30l37iL4PKOYBuVO61AXI5vd6P4GAkSGooAZ/GzxYD+Wp3KlfZQCB0I+iHITXeP4aucAiGUuB
j1kSL268sHueJ4/+Z7R6dm0U6xQGnC99V49v1UFLAURLvCpSHnOpfDBL9AKb3ALpXdFH9jzT5j++
1N5OtRLJuRDSz9iqiYjmoahoLzK2eUUdzm39W4ngXIWOY42lUWGO6Xp2FtccMIETuOr1gsIQhvax
/7ATaDwfXtihgBxqEkXDmhBabP825BIrJXXSa8STfcOvck91kbCe8oPeegw3Q8QotqUZBsEAvKVi
3wGDhpy4VJ+zWsU0Yze+VK2vqq9y+yI4kkgGp32Lqs3FWOrEm4+WrznjdWbZ2Zf0GngBh8afbjLg
klWjwCG+e0r9vMjzybiL1JWoakc6EbgO5Zju4yN1NECvMWQYMRf1+9Wqt892lsZlo3Rsu9IMe+IF
qvw9TzGKlpDrJbWcLNFqezQWLw+q+5pMJ1PLn8aCXtVNdjKz5r6NDLfKbaXIDSeqdfAPpT8yEoSC
3PL9bgL3C7kYP3RBRGPAtHuRYXyxxuV7WySHBrwcrhqER4zK1Daop78VYfiUJ/RJVUxR9Z8Zyzrk
81+Es9cxLSy6DLijdsdYaGP8t3WWvQrOZ3hWfJtih9kf9AL2417kAfkM5022YsiKrCoKvBSb+lyl
1lNeahWgs+DV8ys1n+2qswQKt6nlKwlcBA6KaBiVHJY0FR+zVr6eiOxJ8YfLtrQlBFNrGitOUqLw
U9V1W/TgqEJwMqfQVoERp3qmIrLXrbsyNYbAhZyTGjw0Ozi2QBqflIaXHDDl7JI9De3iFB7YBKe8
l66CB1HdY1MiuCh1ZBQa5oo4W1UGoimgN4KHyDEZEzpTJkTy4PNNpgDmSgRvoP0YqnUF5euPi4ct
lif5k3LUnGTE5kXphH6kewhXdmf+L06dzwV54ZztjYphxoVZG14ATPhP5KvqxSfG8xP7weDQa+21
fIpOqTueNMEM9btXGC+Zs7no/0i7rt3KcWX7RQIUqPSqvJNz2939InRUzllffxc9545lWmezZ86L
AcOASySLVcUKaw0Zil8VzrIFTcLqFEHiGsD/MkH8HFrjfX3hHeWuJdxuNOMyFWntZHHJNIBeTi5A
Uc2X5hN6uN31WOMNeBwOtT+c1i+NiyHwkpvi3L0gqgYqGwVIWSKb0NLqOlRqPOG9lQDXLDM+mUZ0
o4Al5Po93FfYNzH07xtzskZ5AYuPezijySrEpB7h9lHzVsLciUrRG0VpEbOt4P+ZYvKrMFp/1VuZ
s5TdGEffbBlzMzpAQs4iDQ7TA1qMLZkS0KpI1VqUgNY4iYFU/sO61F9K+bZ7zHUYqymKmgSHVKEh
ReufdB4pAv1k1tPoeDVrugT+nQ/ZGliYVTcqCADyV1kabtW66BJHeZSXhNq/XxtJjCJE84JO30zV
vP5zfRBeMviy0Kld1Z+f86AH4yIvt8aVyOhFNJlo7ZQjhNV4n4QY1j6iphNikoeSrdRHlJudMeG5
bpmzoYyOjKTLyga1fc8MysN0Q+v22rnAqPiIJfJ89b5GbjaV0Q8Bs3EqWlPgfKCQQHrBCGoOaI/M
VoknI3nEh1zavWwbiYyZNBsiFZ1ANE+TjjnQsIHDHUVf/oXN2MhgDGMhzcU6xFBKGf15hvQiKd51
AR+aU17vlYHgQEUTjCiyaRylXAspFEYaYE05qKCQ4htdA/jbXxcvtEpX/N69ZJ09q5yEwG6sjVnk
vwUz2ydnqZlMOZqUWmB9v/IQPEgPE4jBCw/TTzzgnY+jAtSXb8QxO0kwkF5ngJiEixHtBKG9jguH
9JvHex3tmvk3QWwOJ5USo88RtXgkK0I/W/tLocyxyzm2XSnI3sAsaRpICpk3WCj0AupyiByb2p7h
pGO71C+pU9jz/YDKjw5ScO4Iy244tJHJ2K0pLIrVKGC3piK2TC22i+bJmJ5U4Szm4PbFWP/1RfLW
yFotkzSVMciqZ+SPlYqnBmDcrkt41e4PRn+zJMZGgSI50kIV27iW/aGM4+e1Mw55XAYtcL7FWm3c
sVAASZS1Dw1Jb4ASGQhEnuw5Vu+HvjiUw3IIs+LLopsT54h5q2cMGijvilIT8BZdTRDWA7mt5SJR
UCW5tnrmCpLcqFajh4UmPqJL3ZJOr26BWDSqNYL4qBCeU9gzmoYsocBjgOjuA6NrXExAI16xKm3A
qNWoeYpgel3bemMGpJayqg/AHnuIi2y0MoUE/bSeqjkBDa9yyYnmd9XKM4B7Wm3IBh4vuo7mTPbl
EsftnAkT1Wo7E1xRPs7n4h6zu87SOIovOtopSq3mXN9Mt3zs4o8T3TBLW+nUiW6CwioRM7yy4ZkX
8YiEFN4YF8PWvtaH2ks9zZFwm3V7NW5Mvz1mHq9UsOs1t+IZM7IMrRqjAghwRMRxCLUFMPNpmOSW
7PbYoszHtSG75482WNXQZOpvGDM85F0vrCVSVVPhA9zGXuVj3nBR+/dCD0OV0d2D9CLcJ3N3ejVr
63XQkVn5pflA7Q9iAemCCSOZ+q/Y5YZXPHHMPeorZMlAkSR7ho4kemTK51JOL1IdqZ6CtnAlLQ/5
UCAZGEeZM9boeBcmwC+aCs+n7l3o7bqZ3U1EvFfTOJZxoftDnXqVXdj6JxqTLxiBsczDyEVE5Yhk
JzfLSu+VYUgQYgH81O0PfW1RRJTEziVQFoQnfty1Zxg3i2RrkWHVgHlaWFSPxI8ZOFSRK+N4BZp2
Ye3iVgJzKYda6IhYQ32GI4bez8lxutN9GrfyK5DUwVwTxVxA0uMlUOg4sUpVH3RpuuBXT+7Rup0a
HNv7odRPQz1Dw4AyyMPQj84WBucWqSY5xrIWEPd1iV168ymL7PhLjE4/POAAV0zQS9R4iaOCC7Oy
KMp3eskVL3L+MQn8+29hu7tBKqMBWxN2TxZ9hcxuPXSWmac8VOld7XxbMtvdXcmzGLY9lkybhymL
WKNMlubQ0BYXIqCz/jx0in2TvpHJaI+op2OItyq1qfOZZI5EbGz2KDt6gWnc+nE+lQH5EQN6sLWn
BOColph6f/Do27VKm+9gVGvMdDMXxhrfcS6fwNKYOoKd/zas0Krv0688V7J7K3WFSCJA+MFAzARr
4rikyqxmulfEn8fhZ6P+03lFqr3oQVMUQvOxqCG+95Sm2EyGGBayJ4KQV+pHVxC/pOFneHX7+vXf
Cwi2ghhrXpaSOutg6vGI8bkQYqcoyyAbjkopnJrkKePxze+LQ/ELby9UcFiO+zEllagMcB54L1td
EnqJ+jRKSL3VsjP0s5vWD9fXt/vyMsU3iUzQK8bLMssNXiibbECcHIAr5cw3fxD07fn8rTzm5IZG
zystg7wsdJP2rCwXsfx8fU17ZhTdiQgogZRnotn3vXLkYR0OSlTJXrMGVfI7HA2/7QprzFpeuEiT
/qzB3kqi92ATsGkGmZCuzORX36Ce10C6UY7ShZ/R2N21zZKYC6VXc1gVCQStCtIZczoExsILfndd
AgpQGpFROwR8BVOA6LvKrCqjlDEpROxiLX8aUXmTRZREAMWCNhe8OSqCqi5FR1aGErDg3U3VqTfL
TPxRSYNiQtZqxLy9ulyWivxMFc1J++aYCwhWI+URiN/+1Ia9f/24dxNapmSIuiGahoY28venAKJ4
PRYUfLd80fxXMELqwAB8Nth4tznt8Q/s6a6OYdwJUIxEQ683cyDCHAlGNEGm9pUmLArQFB9nAGn7
4l2fW4tsyQ6wV4RzWtk8b7lbiDM3spkrO/dGqi05ZP8FqIdcGh4HKhoF4iPPkO++CbaymOsa1qUu
mCEUD5m0DThGDvK1g2In+R+AY+xmobYyGZs7LUWXzkOhe+Gn9Cm9S076SwlP9SU8a7fzc4FORPoW
4Qave4Ee2vbxIEX3vmmwDaaN3BN1UDvZS88iSvUSfKR+o/hx8AeYaLt2fiOLCQu6CkZXmbGtrTO4
SuxOq0898vwANnSCCF2MrcITnO4EFk5uuLWru0SlGXvDVNC3wdyXvE/ioa11Lxa7J3GNbtIhPSwq
ukvVf2WKN6IYAykDlQEnjT1dpNtCKO2uBiVP+mUZeH3IvDUx93EKlc4c2lH2MjKCXcMr5Mcp/aRF
nMLDrh3erIe5eoM4ojtZaGVPkudzNlaWnIV3s3C4btF4UphLJ5l5Vw3jAOOCAq1a2ZP6UzZ5uMJ7
MZqJIEqUYDMljX05zYoydYKIHYvWW31MrUjjQBXsZlm3Ehgl10vBzDURy5DF7n6tw1MGRxGHua1P
ICwWkx99TZ7NLP6KTeQl83irY3R8lpooTEUcVNN1bolkdqTzOno/wt/RIHSzg4xyl0qWtpFKdU5T
vTgWLgbotNKwjCwzxWiiNE9O3q8JfujnWJcPmtEG7YRJjc6UgXbcwTm29qzrp7pYjhWS6rGSupGa
XPRoOQxrt3JiWd6eMHdk7CdtGMoeezJkd8M6O7IRudc197VN8ENEpMpE0dEPBN/I+uI6H/MExs0T
7ynhrhqktx3Ye9D0dKiDBMD694vT2rJoDaf0MCAvzfNYu4t8+wD2LZnmc5sZFZSux2srB/RpX+ac
/ud9xVZpiRgMmnAUzP3Eymu9XBUV5cfWrsNStDNi/KwK4bZX5dQKM+2mjWdXVHPxpIxr5lzf5Fec
vfebrKL5Go8fFS2NH59XWizMehLrlIcyepifuktCrOxrfTeeJ7/zKeBYdJ5R00gOxKEAfZFd3QpO
cQofEJPEl8oTDuun6TvvsbsTLLz/LsY6Jl0XJugPzsA3OjurkzvJvflQu82h98tLfuGV+T6ayffi
mGMYUgmjxiXEEfHrkOeWgJtH2phza7irYsIRURVGszWoGCDcozZ1nAGAsPqAfvLzY+jyUDU/hgbo
1AYogYRmOkTjr1zomzfF0E+LORSwKuXyW2wXpzF6X5Tb89BJtpFldlhwU1zUGDL69E4kc27q2kby
hPG7/5TDGvOMxSav9DBib7d+bssZp/VyJ2h/v0zm8HJTGjPRgKGguwrc/kdDwLZiZBaDusaJNuau
gnX93uzoy7tlMgcpF+vaTo2MzKwU5M1LXNxFIcc00K++tpOM+cMjBITPBnZSQ/+Kuao/TPlWFsAP
2w4HuYyC6wvalUZk2tqPPiugN70P5IombEB5Y6gAXrhpl5uh/lQIViFDP8df1yXt1MZopIYpYDp/
j+iY7u1GK+t4TrS2IOt/up+mh/oHrTQC3BJUhL0IqDzi4TUAGkKXI/njG/u9ZEY5Q0WLdCVVVjSY
xkByqpdnk6S3jd1qmWJ3i+qkentTVyB8GBeNs8E7T5H3whktFSb0ApJ8EHEzZmc8JMfk14DZbowL
HUu3eIwc7WH92fKag3a8qIpBCoKqCMFuf5iwASW2qQ4EB9t64aX51laAqbXQ+upWl9yLXOUmHsGF
RwmkMKbS3DUh6Jt4jnSnD+v9RzDhWz83YSRlgup1sZ18Q4Pvz1Wwq194qWhWHbw2MFu9Lz339txY
ua1wguBXnGTmLr3bBEa7DWBDGTE6+72yKcAOofROEtXuqk6B0CpWH3YncGvdjBF5jgvxSWqb2UrE
KkJ02bhmlwlW1eaOWMp+0ocHaVTcNdadVTKcTF8jW1ULxCEgQbUKLZWsMEpe+lripZx3bijWYIio
Oxkg4WXDoTTKYyGRVv0/Vm64PMF9BII9IjOh2L1dOOlxOhm8pr2dO6OqigpYG6ingoGO97dVrBQw
NWQG0kVy5otqBKIxRbQMIC1No3Kshuh+UvNjGZkVFo56A+fK7viTrXi2V1aPlGxCB6uOl3T2DaC0
eJTdUJqbFdAmVePmFy7WJdXFD7rytmCW3s2sBbWfewxH0tS+ZktBcVHd3DJ9EpQ2Dzj9I/EfxtE0
tAaaMhDsMCrDWgU5E1eh6xScahLUGJOkyQLkYAanUl2QUQSyFbumo1jzZ1HnOLHda7kVznixPpQS
YW1bBW3poV86wy+Aqived/1U2WPQYMbLPoefpyfQb9zxRlv2tFlDYlrE/K2G1l4mQVhF+lTO4qx5
kVJZGWCZBeVzNZmfQAA6t5zX407lBJuMRktF00RR1lgd7owpUTA8gXqTYdcOOdZeeMTzCjMzGBhy
Y48qVBHiQZE+YP7WE3kNJ3sRyvYDWC02O7WtCRK80KnQN70cHeeV357qQHkFKptChzdxvLu/b0tm
tbgphQzRnqh5IgjQpdSLp5+l0FhqTTl+avv6LaU2gL0ym/1lmQlNpc3Rpo/l0fJwdgRXKeD/+e+x
vfAZBSC0W8nIrEn6h2xTJ1Z9mOoKYKcVEJoQVxzq7iI3uavXaALMl89ZOxq2WfUiWEj6y9gLvjHU
l6ppODXPvRVvv4R5rwtlB2RDUVC8ptOtPkVtuvtdo4V4Bnx+HtqV8FQYX65v8k7I+W7xTNgUTYOy
CqmqeGs83q3Jeoup2ovZmrxomgZB7GFul8YESX03G1WfYJPLH/nh69fYnn6hScjSbrMnxca8yj8n
IIUJ3ApkTGC7atNSy1iYDoZhTMUrj4VWP/+LzcP4L95A6NxQ2PB2EtMxFfOEeGN9G5EbYz5168N1
EbuXHFnQv2UwOgEnGYEnMyKe9ql5poOr6Kr/JEWW8aj7mlfeC3e8BpFdldhIZFQCrctx0hWQqNaV
U6YYXakQuKDBmLOyPSe8XRmjEmOqJBSmmHhACHGJnblzoH2hRhOpER/tedy+fd7CGJUgUT1EYMEC
0vkFOW1PCYCNm4FXsXcpm158BDHVZI28WHnPZm6XybjDLurrdiY58eb+Xki/whAF8nqjY8Q5QzvD
9T3dvWWbo2PCKrw9SiGZscI8eSBJfxtXMMzNN1DSHa4Lur6VmON7H78BY30qEX0Tr9ABHaXPjqgO
X41J7TkLek0mfLAbf6+IsCU/oN8b4zjiimXP8hGRvg8Sve/qA4pYQaE6xS/VVY6i09s9hr2A8xB5
hlt/xhhqdZI4S96Na94OkojMcyONgcRStDHBi0fy1LsM9H6z01kDuGIy6JDgA/fUo7rLL4h8zBnC
mG12gV6lzeO2UdQRMwzYhQjZWjUdHcBEccK2nWTxexmMoTGXHDiJPWTIc31Uq+KlGLuTtvTOoE+m
U8+qa4IaIkUHkAOfgRaNpAJRCUKsCSPLpIgua9fdLT34XQAMfq81yY3ZaH6mTr/y1XwowfP0v6kg
a6YGYzKUjt7m+LICST3tLaDFcfSPt/GMjYq1pl4ktTU8M8ELT3oWa94DnmrNBwU3AWEGaBNwMbCj
5mJP5LkSKsydvZKPKS8Ut8W4VUBaIp7Mp+t7Rm3NNWGMCifgEDEKuSYe0DKBMStaU5x4cuoCCtau
SeTELY8wiieR0dy0ngQjmyHRDI8Z6g1KeFb6+wkYrX3fuUnO9Sofi6RQ481+MmrcNJVWFjPMrYr7
uXzLjuQweeaxvqeIMNd3k1rTa7vJaKDYCrHSNlgb8dtDcewRd8PyHnkt+jsdMO+XxCqhMHWhKaWE
Dj247Rdaqkj8+AbAnHYBajX/+qr2MmnvdpBxk0obplU+vYqTQQVji0CumIMOZQP04MA9T45qV6Wl
qT5/iPUj/zEN2+hEJkoHgPNjW2OSOR/apaLe0sM4QiD/ily1AGOU7JaP5FPmVqgeJHZxnl20+x3l
l+Yxuq3cypkEewpiTtS6e/s3H8PoEtD1CcAZcMDl3Nhj/3uov1zf630Nelsto0EGyZd0ILC5OXji
pABkjsCK+rdPnM1CGA3qiqkHQREWghmuM2XAGgOUYA7xzeq2f9IgsRvzbOQxKoS0GJmHqUV4gEvY
H4qvCRAk2pN+MW6rg+xg4O4nQCDueHSqu0/yrfYwsZY0CLoRrXSdjrgAD5pGy+NL4s4HPMid+rQe
JRccX4/L+RUIixc5f2Q0YbSXnvfGT6/CgIjWwHkqtz1o7X/rQXQP0BcdCjx41UFxQTlonIRD8XJd
jz4ggSGNppqyBsBmGbhAAO59LzifjKkv6gz8M0ARkRzpJGFEzlrcDtg9+gNxskP9bTqTn5OnH0c/
/9QF0ffq+/WP2H2qoF0DJUd0qKDoyJy6aQppllU49dapD0lQeiAgNr5QSALBVxHWAzOY2+C2d0W3
MpkTF0uQmIHsGFf0rC0Wuked2Isay7Q1S7LVZ4PirvHs/m4kuBXKHDMaro1IXXDMPeBT78Xn6Wa5
qGi8NtFzRPAumzwD7VXNY7/+AX3NXui9Ec62sHdzBLSOCToeK/G3UV+IhQRgUOm1xznOvUu8FcTo
lECmUhVirNIANY/4XDpNZasY7rkbjx3APHMr+0HHP3N7wKA+r9lpp9cPGv2mTAYTqgijOikEBR20
fZIW+cPODx3xZ3uiQ65u6hkOuhM6zIMmYOopXuYLMOCd8hze8A579wWy/RAmgimFVV5CCR6pdUJ/
ual/0jslRCAwtQeQesIbiZ54BhL7xXiZbil7R+JpQLt4MQ+8jpg9d7H9FMYfLWIkq6OIT0lxvZTT
X+4i5ffU7WXnt3IYt9QToGUlcYmTNyLbVJvSHs38Rc3Ex0WQ3XGYbTEDIL1eL/6oT584ekedERtW
mSgMACTGBIQoy14kIA3X6BkUfDpqx+p+PKO6A0iazktvhIsJxCw0rDQWL7W5mzPfimV8ZKtXomEo
EJsmVnlA0AOiQrXDSAqNeQzEWsmd5NY2GhQibl5134q9LZmxnI2xdqkKdCsvVn+T6jItz5w93T/R
NwGMmSyMOFFzHbfJKIbJNeIRfEpZFSzDIjpSFfuTUl/kIumsbCnAlthqT9c/YN9BbQ6VMZkRIOuS
VHsNKmnvIo70PnH1k6wBXCoM6BBoa0OT3QhIlcfWLm7pRJJ1/SN2I9vNEbOtN0beyAm6E4gHlpXk
RvHG2MIJjwFm5z35M244zhijFn7p9ylP9r7Z/vsE2NkOUxu0sZ7hof/KdqFQAOrcH5ToDCbDx9ML
sFjXl7tvLd4kMhZ0jIrOIAIUmubPOx8IFXie8Muwu0HXdlcZAxlJyWrKNLgcvfFMmd/BMH1npJb0
op8kUBo1To1SonaSLtjf5cxbJsdcqKxRTKZk6gwcaqHkDgEMuDbfybUTdzwkcLpfV+ySyljFKMyq
VDNgfSdQWfs0ikYPt0NMYAxjSoUEvHffbkZmu7GMRYo69IwiK0O89Ta5WY7T4uQH3ZMw3uEAXS9/
LJApED/P38pnHcNr7UMLxNMquK5E/yWoe9MixjSlyaKOfYqLS9C7rnvNBfPE4l1xlmwZNX3Byf2F
W0HkmEOVsVZyKtbm0EGj6Bu+elBAlVe7vUuDqtZeMBjInbffOVuKEQYMKGRiELkyq6zjRE4ArUlv
J+Cj7OIYoowXf4uDzDMdHv/y3jPhnTRmfQPoBhA9whZoF/1HeQcK8lPxCRBEoZfF4G2gxVnjpiSW
9sA5TPqPGRV+J5ixwmVLZqGtBuKhAeE2Pkyu5ChB6ompBcAcmyIM9D46ZE78csyeMm9Fs2HraFZq
CoooGrsg9Z44FGCjDsYAs2auBC7ofgGoPrpOb6dTc5KPw1EMeETEOwbx3ScwAW0oFjrFq4T5N3Nb
ysNbtNY8ofL30wiLyFrM5m6spXu9jzSHs+87Cv1OMmuKF0PtYxnqVYLY5H76vTolsJHQTt/arTu6
SOb23PYY3moZs9yVejXENBEmyaunDkiXhC+h8BB1IEUKn0Kxteby2/+4TsYWa2hCBNIVbHF8GFzR
zdwRhJ62dgvj7JW2eigvvJB4Lzn2bmsZq0zWMsEMKbaWXEqkNkrwdIkH7ZbqEn+qZsfXvBPGWGRp
SvNyTSFsRJO0LgIZNwKdOeYl64HjbfYCpneiGIuE4f8hnQRspdZgBKMNvwpp/AXvkMxbJ6UF+XMB
+qcw+YlM7pdpNn1NQZNTNYUPMSAcwyFysqbxwLB6NOv1Li87f2nD2iJx+KQngOWrp0vd5f7189+J
cd59M2PXUI5N56pBAkAZG6fTZhhsSQ0iMeYhOu3FHBoYaBRRAZMlkh7Mqctl3xsJQNwQ2yTBmNm1
15GTFNApoxrpQYdCnkdPiyOekx/y9zhzea3Eezd6+wGMJgxL1sqCiuNRtV+N1KL7K7i+l/R8WVO9
FcCcfxzJ47RQHzgbfmicU+U217wKzVjcCgRvKcyphWhWa3p6atPRvC1Di6LbFGh0XYiL5C8wZ8w7
wbu+uD3btF0c44ekZTGWTsM9ArzGpc8elrjykuoSTYdF/h1hNiGteQg+nP1k6e4Fs5aSaIbrkwTd
DxtUfqcCRV89/YI0hDNV8+P1Je704KM5501FFcbbiLkQpYPyagtp+B172WsPqnziJuz3gpetJMa7
YHK6EcjaU68uI/lXOmFq5SdaR0cj/R03iNgzgjLAMRUTCOHI9DGORajULBFA9QpxmC8KfQk9Twhb
7kaEEIOzotkLz+TIS75f39BdNd2IZXxLUVdrYhRIShQGWmHmm0HnvdH2zNd2YYxRGeelMYwOJyZ0
x2bq7KwPmoj7COWtg7EcTWNkwiLhumn3/YEAg+78VzYrfih+5i4aSU3uPN2uk9yujDEmrSDhgRYh
Fhi98qlGYgM5jaMJkIjaFg68jBlXGmNQAGmdC20JadMRMJ5edJzvZxsgWcBn4NNm7rUiA6z+TR0Z
WxL2mHbTRRhKgPvF9nimgKuoE90ULkhZCrtGv2PjyafKkxo8WWI38ngxyPULIbPNEGRIDUXpJ1TO
kSEjZfKlAFguitHiQ5kIDccv7OWpNuuV2Y6IORsx8CNDf5Lcip+qG9B50eRs5GKcBi2AZ9EzcOuL
2xFJBd5bezcqedtsme2BiDCVreaYQ/Xic9UARIvmYh+VlySgSdE+QHZYsmjjde6WvtrY5EzwlhiC
f+U//j5zICzAeW7qLLOSI+8ICneceXiUgjagqQ08GDh7/V90Cx2lGHQBZitbnJcBimasEk629wZ3
cekuKwCe+q5+X1+Mu6oHhCRdbQGU8xUOM8jUy/Jv2jxx4G8fwZr3EGHDKC00Dw8UTluyyscKHSfg
3bbSYL0kzr+KbTYC2d3N5TUlLVZdKN19vizou1QJj+ps3z8ifKNkI6BVk5l7KzdL14NNBrVPY3wW
LHOda0tX1u8jQfxaYrIAT7K1PyUyBtaue5K9oQns6N+i2Vhg1I1Sygy8RQHT/Lk9iDOaoyM/fQaO
lEV7EdU/mGneazN9J5SJB6pYICSeRcPTbxe0uxXAeYqOBgJWyV2QjuQ2QO5lbt4JZPQGj9uyS5SV
5jSyxqZd7v338rva2jp1064cDKPH7XPfDbM2W8voDlAXBiPvO5okE20K0gW00IMSRGD7Qv/5igSr
eC6PZebwet733erbmTLhQS4MpFo1rDbWC59opq0MTxy1oRv2ISQn4GjQDY3omGd6b3V6QZzkHECa
nvCIhkW0ImR248QPskURSXmmdjcY2QhjnGgLVLJmpVH5TGKrHh7T6ZssP/yPK2LuYD+XDXjycFrh
hRbL6xL1rBGsUZKtP9e+8I9n0xER/70khfWTJShe+zHEkgzzsR8Ej7LDZxNv0H43u7YVw1w0XGyA
uZa43RSe2cit8na8jYC3Uf+mQIGZA89ELIHbDbR/YKYJqmHKbMB2rqzgG2r6VsSB1ZjWmVCIrmU7
w2gS58zowX/Uwjc5jKIn/QImkhRnNn6OfmfPKkZn7kpvPbUnyR9qxHXNQXmeRqtCZZYb2u3eMvIm
nAmRhQRsFKNAHSJ6dv/qrsB0HTwRheYlp+HEGzbdN5sbiUy4TJpEXA2qNMtRPC5u4a6B/qBcqkP6
GlmoB872UgN1bXuZS95ECkBsDaywdaiZzh0Ql/ojeIJoLpiWmq/Lozfsgzh0/oFSBBiDH/pbpylN
U0WA1lBQSyXI0DvwJ0Wa/Zh8I4dxBgap+zgEs9qrXR40a0b/j0tp0me3FTFBy3uU7sbEG3mMHxDC
sgW8N4IWXS0uoRgeY7ywZwIes24uvet7uIM3A8OyEcZcCSlR5lwbYPvFYxKoL/9Puldh/JEX6+/1
fryTxdyAtq6bOaoQttDaBJ2rolA+na1/p/egOgB5yAI5Nn7ymUx2L99mmcxV0EnadmEK1QS1gz00
6FaPRev6Vu66740IRvv1dhDTDm1vXh8PjiENdk8usoTywKg5ysy5a7z1MC4O3DYDCPZkXO38qM6d
Zcj/mKINfVHvTotxcHI2m2EvQzNa5zM5Up99lyANQx+jrW1ytWP/wfC2f69B7+Zh0hKjmMzw1ffM
DrG1I95HFDYnED+9JtUOI8odqj3OiDKnU3bLu3b7UfXmAxjnN4UxuvAzLLgeyO9ITM6NLGDiNIoC
dVUfuhmUBFl+ksDC0o/57+vKs3sPERqBfRUM7cBLZRS0zDFd1Xc4UOKLzyJopLBytIsOP+WA266x
Z6cNynupUtosPP/fB2NGBuq9cARmaeeOjmxP/hr0KCZRMFjtlHnc4RGePMbGNH0nGlqv01bN+lA8
gN0TxFivpRtK4cZvMtu7HNv1MXZmNedibCPI6/LczurOzhXeEO6eiI3ZfPUZG2UliCTG+C/fo/2O
UF32BBc4Ha2TFHb7gPwBRvysmvv64ollT26IjVFuoaLR5Bj+oDuKN/hI/vqd5Ig/1GOY/MGw+G79
cbtY5vyUBeA2YgGp8n19aO4zwDxpQH21q08EY7HUINBXvHKIvPx+na3yvvblE6+heN8+IJMAZkVV
hWljrqe6kAW0nrCvyi0BJWDnmzfx9/Auu18uiasdOmd21ef2G03MRd56J5ecjAa9gR/CjY18Jgyo
G2EA/I8Ct6ylQPS8bfXBiozEmiQeXd+uMUDi7e+lMscsN7qZDgMUeLINXzojCgeDA4zB3R8Yg123
hYS0LoGSFQxFjJkn6pJqIBamD3qKgtBhvrq57/z1pAFeJrSmW/EUDX8Q8+9nEt4Es/ZeVmNRyShB
G/mKgieyM8iDAW3ezsB+iwZU9CsAm4T8q2fbRiqjRWlmhqpU4hTnz8BIQkRMm7kp5m/u8t81+6Hj
RhqjMzDqqWoWkEYnVDqr+DpbiHTOaYB07h0vvtpX0L9P8vU5sLFJhpg16QIf43VKGUxp4chTfB51
YlU5p7n/Far04114E8VYhE4PwUg2w1ulEcrygA7xUQq7L/LM1TA9rjQCkMzJTdnKVrMuF4kk6IId
jSCRv2vmc1mByXOAjVjUp2LAOKvQPzaLeG4SzDEaYH+Tf0hDYUnJgCqt7giz9hzJmjWOlV1NylHr
DVcpJ7tvpghhXHcK9c5v5Skg/WBNZmfLKZrGZ9mdAOeujujCbODVStWpzMwaiHye+4euWZ8WgAWn
8wjiRdNp8tRD1f8XKKgCMMU6YpocUuGHbPRB1Dd23xdesk4WyAvl8CkzL9mccKLH3cfMRlMYnyV3
stkUIt3Rgwqbnvl0IIYPTrjrQDZimDBjqBZAlwm4dFOjBxk4isHBa3NCGarU15SDCYSTdAVCxQo2
FppEoNcaHb8d2rppo1d54eWz91YEEg7AzoJmgELlvA9mVsCtl2k5IbjQMgc9Ok4Wq5yz2X24GACc
Bakpxb5QmBWN1VpPaQx7LPv04YIGlAsl6CpRvQOskaP443PjCV9UJ7rltVftur2tbCbSN1JSZJoB
5yustWaJYrJYmag9ZbL4lYjTkSzRoZIyzerbqLPEWQASPKgT6qEIDKBpVnkB/jJBuElBBhcnyo8x
Vpy8I8ESKkELWlbO2e95k+3XMqehd6ZqKCHU+K8nXmxXfuIPF/peTg5miy60JSA35MLrT9rNXG0E
E2aqVkJlZ0DJlSpd84yiMXKmuRc6kT/bC2ZcEy8OWp+b8dhVvjfFYGMSIBHXXRdD1dEYBK4Z0Bwg
IV75FC0EUKMnJXPqX7x3CmeLWdbbCIS4YgHgTU9UCrtsAlP9No8PmB6xJoNj57m7ygQiA9HnSl1g
LkbvrznzUnb1FBUUeGjALtpA4SNW1FvFLe+RwttZ+veNMxtXUVkwu4zzBGx6K34N+VHWnp3aPrkY
k2v2maTnNZxzec5u/spJ6xfRUwE48gehwAcDr4iIsURUo2B+MWfE3ONOFPqp65bUb7LQK4l4Av/c
RVvUo95VtyQSHsK8RArSmA96Xx1mvfPUBG+xZb4kc2dHWn9Iq+ElnEO3HgnKl2r8yLm7H/aD+ULm
7g6zkda9HGd+ejAMu71LYeKQ5jqSz4nyB8M4H074vTi2o5yIRZzHqpj6wIixMw3lo4Wnvh+uCiOC
CfYySYvlOo9SX+/tyQa2NuzCHNQn2hHbHVS82NDn4QCKl/NUoJrzzgMyculOb5S3Jd0y5OOU+mke
XfJe+ZRUujOIE8/a0ut3TQ5zPWsQ2UedpqV+79WHEd0J4G88aOf4hmBZ7S/h6bqG8LaTuZNhNUyC
KkKFS4AVyPVBLI9AR7UMc3QyUtnXhXHuC9syjuK9FKcS1IMO7GSYEJYwgJgeeXOPvKNiAqK0Komy
6lXqk2Ly/o+071huHImy/SJEwJttwpEUSXmVpA2iSlUF7z2+/p1kv2mykyhmz/RGG0XwIt3195y0
W47pknhdx4MV5YmhW3txIzqgA0wVPSmtLEmlHfr0dUi/bu/YddWSuXaMimkWzKhnS4JE+In5DAMi
7SMtHZbbnrJgRG7fEd6duDYRjFBGa2jFbIqRqiT+uPsc3f5z2eQA0BQ+p93gykAGSeyfFQ8XhLOb
J5b2i92ckzhHaQOHVoE9KsmerLwhosWbv7+OUP+5tKsWhlRS61mXEp/mxhWa9Tdh2IsjQOB1L8Xw
HKBgAZpx+xSvojhGKKs7St1siw77CYB+b5grEo4/wFGzac3Euy3peqaHEcWoD3FpDHPusL4WDRqq
C6rlX+khfO09yV6+q5jLGwnU1m75yZFLf/eG2tIZPQLGECkrYN1wT0d3PmZoDaHl4M61fNObN8sH
Rx79vVvy6HW6uC7KaKpmU8m4opHdRU59rD4KIC2mQOpTASDdkuE7KvocG8ATyiiWMtIFRdToHZUA
Y9nu55kblnAMts4olSCOOk2KoVT6ne5rmG4RbBGIDRSRR+D3RHC0v85oF0kxpx7xUeJTUiE9I2Vs
KwA3wMm99948e7NzSr09dyPh4cfw3jujY5QhT8G/CXvaSaBBH728Sw4FWk9v3xOOFIMJIQqQT4hZ
LsT+VOQbPSvtvhN36TiR22I4D9xgnJJOL7tZS1Kcmq6SOnvARDgJ0Luo9TnHhK4vCA4nBtsV2Evm
fcvtElfGbCb+or8makrUEAPPKS9buX7Rz1Lo/y9eVws2EC3pcS8KOfuQjXlvIDlze8t4C6H/vxAx
KaWgD2GX+EBrdeXyeyLPGOEWOS/2Ou160ofnlTBPNqobCsyeAR/5EeP/JN4pT7Q6b3rRjqfl/2A2
z7KYt1vHcxh1AXRgsl0UmGvVNn9RrBA6MVt8t0w7A9Dkv3jF9JVe68KzXOYVG1rZN3JLn5Ij3Gcx
Ee46x4oAfY1am2t9H9+b783iJv+qLsM7RuYZj3MzZkIRJH4pJLaYYQ4vgaeCcsLt28K5kKcBiIvb
kgNv0gTiU+JPGK4EApsYE+T1OA0569rw7308pW0uhIRKLGuFQm2K0Gy7Lt0nluIXGPFO83E7jYN/
e010a24c26lEcylO0HOjLSK4qRhIPaOd8K4lb+sYjZFj7GlsetwOS18cfTCcsudVzuhP3FoJoy4y
UV7GBrx+voZR8fzY+8OddsjBNyM7sWM5vPTgNSrOPx+1zOiODCBoWRZB3uDlRyMmlRd5coHxT51g
duEXoFX9yo1gy1DVHjfiEZOg4KzunMJVOyL/4GVv/uCkny8Oq2Q6fbFCjHP7FASNTnNDIVPcKv2L
9j8I28opObjl11UIZgsYXSMPTafLOfw8Ghd02whd3s1d9hcB4DMXyGX9qiLVgRIsSLJY7pFQCkM9
H/D8Sheewj4+YvLVXiS7rUkE2Eo0bdqnfEJyGIA8wQu9r5ueTos9i2f859ISOiOw4D8PFmm2qSs8
YbLpsfV0srh0WFx6uP0yFd56mTeTBbWqDwsOVBnFXRdqx4T2MJjoaA7nozU19wUmt01tOE65upOW
xReXwNOsFmNn9XGOZVQqo/dlDKXN2Cp+nAJDIV4UypDr5ZU122GhAjED8Na6HCJZISf7sdF3eiqN
rqEV/lhVbrIUm2pufUVAaXYUDmEM/ao1vlobr0s2+UGbFRwl+wcDdt5n5h2nzdL16UzjPriD6KL3
pm9wPx/QcRyjRzYgMikm0ouEGz2s66izYOZBS0VboBzdJr5wl76JyIShTxbzsD8WpHolO1uIyO2Y
WDdcZ5HMm81TqF9zqCAyF22j/x01v2uJ23BDb+a1ZjxLYZ6pmYBKZ1lUKN9We9O06V5uEHZKaWTr
8QKIeCMBvuC0j7TA7dV8O+XKYVaE99vX+Q/66fwVjINQWmNISQpp3gUhRURo+yfQvWc0aGk2QCYc
9cBrbuXeJcYx6AK9aMx5DDz1Ud8VznKX3oW74CdtSVHs4K7zm4PxwesS5mkKFgO6jpLAmjoReHCl
vO0zg1hi7lq5AMTWMP02DoaNPMOhTuLP0QB0Tq3MlVPVSmH/X+h7/qm1WHToYjCQ1C/xmsqkIQtO
O9c5yVDOHWYhoYtk7vQ6hBHQlfTYJgIJZEyazBln+JbzOtkJt7BpMrGdrMSXh4zEQkyS6L8+FItR
PbEVyWpVwqRnFpk82HTlB6XxVoB19Btm3OfZbN6aGI0TFiWq2ybW1C8V4CN+mjo3FbN6OrKoqSqy
3bCazAsYUfcuQLGD4HpXvDQPAAVvJDsBDpsdfIG419UEsjzL33grW3cNznLZJPxYNCUuObayAOTZ
G/Iiz8IRHbvuglY/sKBz39yqsbyQxwS/UrhkdZRDxw1e+7t+wwBWi143y03eKD2eSfKPE6D1A0Uq
4i12NfC+kM14BmGYpgvAopFZKwEwV4LdqUzQ3re4at47HC3KWyfjFIyhHlWjNgVe825qJMJMMECa
aTlFekz1jfQofA+36FfCyeohGToH75HzBat+9sVq2UcSt3EsWgXyT1WHBEMffzMAckfCod2JjVWT
yQI6upmicjfLvR110kRkwfwsYutnPCuZfftzVvdeEcG1rVEORjaVmmQqagYVUtNGmjlWlRJxAT3s
fVG93paz+o4u5DBnrE1wrkoTYXUng4CjHcggHIWYF8OsWuqLvWUUgpzkUi7oTYzE6YjQOXOKFh78
ZNP2czPnom/zLhPjfkiZ0bZ6Pyd+EOEaRYBP6LdN5JcWeu2szOnMHC3NvDTV6k5erJHxRtp4kdA8
A6HxJP5KtcUxlMjXK5VjltaT0BdyGH+jSIs017IZ0BNIsgMaYrozyl0NRfgAnYAXgmJs4ioJsWJf
NQhvhuA0WnLldGGgzRR1UK5d0X10c9NXSQR3p3Wzh2Rb3mXbZT8fC/zt/dyXn+eH8pE+XBWkyajp
nxIjkY+aNDhZtZ2ikeYIzAQn5rWTXzedUJfg4suYjRm70uhbE9kSSnuivio/dBV9SSTo7NlT3PZZ
cKLXyrE+KITgdrzjqWpt9cleyGdMklCaJaISnEQwglJBXooPKxP9ZDT3wVD+6sLk0aoiNxdypzHB
0V1IoOlQv0JjAj+w7uVNNiOGoYNRuYf2HWjcPLsrZPNziIqt2qGaV2iAjW9ctFd8pIG6Gcv+UE3K
QDIgOudV8tq30WGmZEhp4k4jIrcINN15uUWyc9+ZZkMC8JhFjbk11PmAXI+NNqFdaaa22dAJ3+Au
aHqnE1A1LIudWQub3irejUzadZrmzkVp14MIZ6udOC7QumN53jk2ASU0aV4NEfrFRxucxR+Zk0Wn
0FcnY0w6EG+jlez/oPYuJDJm1eiCYRJ6mHFxfu2F1FY0iTTjf10Xo1ylaTL7IWpj5A7pgGLhqKWX
BKeXobjzRvup8npuqZK58TpPM9UXaa+6b8Q+m+EWDaNMelRqQrjpef60hJlnZQXHatMXdUsaYzKz
Th6FSKe5Ue3XaH0bc5IuaM8gVRV6guDfPjLuLWGMSCR3Qi9oMnbTq3AtgHNBQcly2v2KBKyLq82R
yFseY0YqzGUmTYwIIBS3Yfo1Fscxc3u5Jn11v4Q8BtX16unFnWQMSNKYS6E18JqbdtjLs+AvYeAv
kv4DRdvIbrLQa2vEW0PxTRh63wqa9FAphq3FPQDppQ+5Vd9u7zhHocmMQpW7pG0nWg7JQR7etamt
BQ9NAzygouZcpD+craFK8OZB9cgy6qWV1hlCN6DZBzkwZFKR5APOx2CX2xIdYdnO2N5eGr2Z1zf3
LI852mmcJnEU0boTxi24MoXlYE7at9syuItiDlQxpFRrl5NaG93hobjvgczSkc41dt2TfIeBh9sC
eYtiziuIxUnu4LX7OUCQFvm1w/u/LeGU/L3at7O7qDFuepOIi2j2sLEqJhsweWO3T/oO3OSo/xib
eKc71qF7q4CdCmiWeAsHwInc+lvBxZtcXerFd9D/X+g51A3MAHeTMnMWvZsM2nsFjc5Z7bqrdSGF
0ThgNVHEMRdo6n1wetI57Xe0DIGzDgbjkybPwPb3K/a4XZKrruSFXOZ2hla/AGIHWtw8zL/N3QKc
EQq5Ue/j7RyjixDAhBsuteRq/HMhlLmt3TIH/VLiSVCGr9GX7oCB/GCcsK0xZniXtpwIZz1xdiGQ
ua5yZSaJVnapn+3zwo1avPoTb5zXoF2kcbKnDIzIXEgT3jIZLy3UCskCiAp8jV211fYUToiWNuKf
dFwb+NK8O8Q5S7b1Ro41EazyIQ19RFsCDXD5K33F/BEyvqFdfAKpzrF+/rdXqjOvFLyPmhCE8G7C
tPEXZNTFQHnqzX5bl4Hb5JNTZM2u0LtnPe5IJoYuKh7fLD3djvpsY7zFnirBqwLQ+XZ5REBTNpK5
nzxx1L4hisNYxqj/kNUJNOILT2eu2pzzpWBbXZpWnyVzXOCYPSrbBkx3CrKbgaO54kO8pQN3hRtz
B+54Z8S8c+CFCLVUNvDcy+glnCxPztS7RQ05YTBPDPOs00AX1coSIn8IXisV7al3cvxx++jXt0+V
TRN8geIVKaEkqkWbAIrDH4PaxTD7bzkrD6WwvJa5xCno/kE7nmXJjA4W1bBLJ9gCccA5NT/nA4b0
n1PT1R8ad9xnIUnu2gogJzPROTu5blqVs2zmhhdioZRBdYr16Nwrhq8UjEwsdrsFzpqbvAbfb+/r
unN2IZAxOEknSXGH0S9/SJofZZO/WEkwAoEo2GLQfJMpwnaqFIsoItr12/BdC6eAhlf3ch8C+NlQ
EFNBdd/+qPX7dN4E5trmptplooHimKpM94AmFvy6Dnpb0NKCc9Y8SczNzbu6rAQZkqKqew8Sxe/b
/pjOAWdB69nVi11mbNBQTsC1UCrAR5PRVWQgPk2br8luvs8vfIDNdR/ivH2M/ZGUuJNjWuhueth3
BbDrJe/W8EQwxiaZprSJgilF9nZ2Fad8zJ7DHZCcUUoe/FawQ3gVt+/ENWoWzYIoBkCUNdlCPZkR
WZiZYhYJVmV+zjMsee6G7kCKhnSbKCLDJvSNQ/oCwicybgKEava8l4EmxcN1+sML/fs72GJREtTo
IhgQzUxfyruIXknLjffSDsQkdPiV321HI/Zrz/Qsj4no8z6WJ9nqA0CijKQV7bnW8iOINbdC0b9k
Kabskjz5rogZAMLHqSNKiMry7b1fP+3zJzAKEe1w6mgBz8ovJ9kuI5UUvK7oPzyQswhG76VaWMvm
oCEkSzrbFEanbX7keeEUi+5sBQTg84BKwPBuwl+VN7eXt64EzrIZFdhpuZzGI25W3bxpy5M43cnL
120RvB1kNNpYWmqXNGgNWOriGAoFSCFGHgv1qgxgx2G2CV1MVzzxZmqhSVhYaDPt4ime9AJQDXew
4wH5yobCqzkaD4eRapKru3khktk5I6mUaF4EBGbN0Sg7sqhbuX8qUeyvFctWwXt3exvXXesLgcw+
lmOZCvABaY6Y4mIl6JPD4w+cYrPsdC/ZxQFX8fC2lTERhaZKUasj+GyLrwp98+L8xFnUFa8E1WyG
pgEJUJUxvcgYh6gsxKVOEE6r/rTXgNPeuNYO+F5c5CGN/tLVeV1IYiyDpY/gkA1Q+Er0dF9Pyktl
KBsVQbWut/uylzZqPPtW0e0RHx660CATohewpbzpUnMXmIEfSmNB2qE/RgKQC5deQ71hyexW6B8m
kGAbk3Hoiv4QC+FHYHR+37Q/YmBkOLXcPJTh+NQha6sboWOkYMIxe7svRLdJNC+0xn0utq+6oN5F
QerpxQhgPkNsiTW1L0KEY56GO5B/b+JQt0Wj3Lb1/CR18iGr+00QDY9FMj2rGBhOpnHXS5iRSvXF
5hzUqqK42D7GBLVhZEpW3CW+pPSbNEwcuGt2H6BT01S8ZIj9UG5eNAPYsfWckjiy/LTUjoOabkzA
thN0LnNxDTmfxE47qroxW7OBAhSGY1pCZ2xL3/xZRugAbx3Lz71lAmkfzxive43nnWDHHQUNo7Zq
jaomLUkUYOo2f+Y+sDMB5kGZyYyX/k7ZcnZ/1RBeyGSsUGQAzqPKYXiLfbOtvGFTuSnKw2hM4a+P
/taNh6Iy5ggMGBVS3DBHtFFuQPMYhWGJbQOlnviel6FYjW0uFsZo0SlHLraSkRUph6dM/iYARQRk
EftMTXjqk7csRn0W+qSPuYK8duumxwW1aLihtWPej06Hy7PhJSPXrfrFyhjdie7bAWNOtPj9Pzhg
r91GcykOGGZwi//4PlVGkcqJJCRzguCJ8h5qqd0jose82OgttZ2+iA74pVTS/+AVyFYtxMUqr7Rq
BIIRtGj5aYxGtzAkJXfCg2qWW/eR0TxFk3dLVCNOSQCbQ8uRil++8NlS1u3reSlsFwjGgJQEEJA4
sC8V3QoPAqEzObj4j5aBZhA6OsbrNObcfpbTRzWiVrUiPGtdTzeznLvzHEQEWEWHLJvc2zrk1Ix9
Yx81RofMQqGM0aD8lfhcHAACmaTcWV7qwr572o7myho3egptEcwH8Gj4vCzr6zUtYGpJwHgSmTco
FJjECKfTJwSPyj1aJr9PyIMmjgmYlaIFtyDlhOHt8nqC2ziLZZ4iuEiTYLKgZFTfpJ11P4D2T2jH
ZgxMU8uliHk1PgCq56giPdkBPMdyZG4H1arHePEZzBNVCiOS5wQaSOoztwWEQSj3pEA1NBQmp8wf
BTQ53j7zP9zp88qZ51kMeoQNP+lyyVssQvktAkd3EDrSRo32md/dtK4RziKZ5xpHRqsJtE+ssjaF
/N1AnvH2ojgCWMicTFeEIFvQrCBllZ1Lv2eNR2W9rnH+XsJpROaiEBEmcV0tPbLmqr/sQQqxpcQ2
/4KXl/McTibkQs7UpY1VjriX4Lvcx2/FfnyjfbyCa9jNjG4lDGZTQB4uFNm643ReH2PhwZin6bMF
06Q9L8BXz+7hMAGo6weCGDwCELp+k4B8zmnA5wmlx3qxWPA1RMNUwtPPpm918TXlvlkPnKvBk8Ho
FzEsl24RsKH1ALdMV0msYoEpr49L5h0cq1DyPDTTGVFz/tu6T7bJC8X5xGAs0hDH8FG7i0D+hBHn
5EhJruS7+L6GUqE45uEzzwDzPoVRKoWV1EUxopxlWhXp9MYW2tdmEYiQ8SaBeZvL6JIeFEBaOuJV
TK3iKOHkJkCxqxbOEfJU1qkj6OKetF0pKQPNSKRv0RZNMq7yDRTOLsaNS4CbARbT5w1rrNsHE1V6
GVDihspCAYIyOpGCDGEuzVCC2eqZMgy+ALLHze7nV3M73+v36P02djlw+myAjWx7e/7G68xc1WsX
X8E8kLKd6yAExI5vTABqh0s1NqVzW3Wup/cvZDAPZMFshKWpuC2t278piq18hRsF8ZLZu1+Lvbj6
XfwztIeacCdSViOYC8nMk1mA7VSO/ZCit/eE6u0L7hdVqwl3qvAaqY/mFC5EMU+i7zMtNk+AEOjQ
sUqivom/mwdKAYo+HYq5CG+YJI900gj9tZsqRMqWC3RMvakrb+viI5jXUlsUJk+irwX+uOX1r4Lb
flBPI/eSmkgftw+Wd3cYozs0UV+bIm5whMHjfnoX9S1HAN20G+th6ddkaaqtqMxRTkvgKk7Kk2IO
ohcs3QuweL7JeuTOobGtA9OL4wZ45sAUq6XqI5SLu3gArLS1DNs6tR7CRm1IJagbCXMdalY6Wdn4
Q2TY6RzboWrZeQ4g3LRws3C+D9VpE7cA8tcTa3YnQzYJOIVRRk7iQ1A1B7VZNq2xOHkc5c4Uizpp
m/FjkkPJFYwpJJoQ70q5Bc/u6ARy54BpyxurWuW4Waua8XzWJpOmTkIjMXsTu2/O0PqdJQAXZAEv
Zyw83T6F9ULAhSR66y6UIzoGU3UKTiWywB++Fg+oIK78OqHMjoznEXC+BagsaOeUvO/vq4P5AwUB
zmpPDtatq8C4D02rDsDoR0J3tA3SHgHQsFF8a8ePodfvHHqlTUlH/xCbaYmToBkA4IoxCn04wIHo
idqWm0IvnDaSPG1IN7e3d30ExzwLZLY3z+RoGYKWppG15aGHydExWQUIb7/bJfIOHVM5oDY2MLIO
b/yH6oPrTT2LZjZ1bJoWZHtonIi08ANQIoNtzc1d2tcoBFq2JADaLa7ebq931Xe4WC5jcfqhawys
GPubhiDzK4mAlnd0UBGt+HVb0jUb90knn5fHGJ60KkD2HMDwdIAZJOonhdxtbaCThZ9qaJc2RezB
G0WqPvmcjtlTgTA09XjZpvUC1sWKGSsUhWo6iQEcROm5d5ttAcDaFjS6y072aI2ZVzDjbTBjiZR8
XDpzQp9IHr0UAKierP7eynexqP3g7O+6eT3vL2NuDE2KFGmc/wIKysChQwsDQOazjjqmAo3Pv1zR
+B495OmPZCLZ4b+ulTFBVi0uSlcC0UFIPrvuOW5GRxT3ZhTxfJj1lwKUVhWVHhQNGEFKoIWRESAT
Df4ilZI800Yui6R32X1Zk/kj3LYlab6DExTk8rxVrmdRwDbz/6Wz0WdoRmkpDIidqvf8DdiZviIR
06cYqoKrg+GeTKg8yT8ltJItGLXtf/CandaNzfkDGGMjVJKAHgnqrCbiTuz0Z8HSfDENebqQKpxr
hXSWw+rC3kC1ZjyZmtntHoqflAG6OFFgGCDd5npM6y7MWR6jAIteR5dLBIdJMyKiCgqpG8G+/Up4
Ihh9B+iAeFoEtIlhds2OrcI24ufbEniHw6g5TNkXRp8pkBB/C/OvRvyoMQpzW8Z6AeLiCjJKLIsF
oxcn2N/we7Wdd/kx+WgJzaEB5NYEgUDqtd94Rp+3MEaTda2m5WYPU9yZr2mZEVOJSYCy9O2l8aQw
WizogYdRy1gZhQMMpgyotfl+KlP3thjePWA0yGQEfVbWuNoAaN23yuKIVcpprlkPY8+HxI4/TApq
U1ELgxekpPxO4VITZ/gRv7ZfheRbPshV/NHwbq9rPbyzAJoNnBsJRNTMKZVlGs29Bv+lVN8XpI+A
EF7DuEIhbUF4GO8HcCQDGQnThUB3uC179eguRDNHVxXVnCsJbr6ify3aYufar6aIOUJWHcILIczB
BcEMPDA6HF4MhWvM30qAG0eT6UhoxOY9Zd5mshGPMMqNEY8Q1oGsRvHg5t7VB8GuD6nfuJTpy1JJ
5gsbbqfwqtdwXiUbTshVYjXAGPxr5mk8TvsaFHXWUfxQDosd2tNriRzFllfX5Bygyej7oTXqaaoB
NZilJlGWr6zuSIvOs9vXZP1dXCxO+WcEgzA10NsG9rN0gXod+IoTecUPIycVyGJBNPGr8nkjH6vP
/UIko/Zn1J61KWxSjFekRAoeuok3vkc/+spWXkige3sRlmlK30gpbXEBw9AbpcfsSPRGif1o1s/a
8lyA9QgM86MKBis00VIZeVBeWaNUUC6qj6k4O93RFDUiBO5IxTVZJPXbLySxtkaKxUIWoSobK9gW
cuSYfXEfRfpRM+PnGPgec5e4syIfdUS9vSHeTfHimEOy6VqBzHLrJKLxnMnDqzyWHA9l/ZmcN4FR
dkYjNw0w9PBpWnIYh25nZZZjBvJjHxb+7Vu77vVdbAOj3Yw8tpSQWgw69EVrZ9iIj6LAnOawkbfG
4+iMW4q4Ie56UkdkJguvwLv+PM+rZVQfeJ4wIphiphetTjbyPXcILGxTKThZ+nXn4rxStgo617kU
DC2usuqHmzm0ZZ3UvulQYgnlTY9RIyxNwm/PWdfsfy+PrYQqgwkA1QBt1JrSEmG2nHHyQMmHq5U8
6vrMGeLjSWN0XZXP4TLQ42xrJFAGdQdsgxc5aI5CmHekH5XfnPtDf/BaQZyXx2i9Mi6WYsoRCFKW
rtZuD51Ikh95SioL4ae8zfc0K2kCoZ/Mia2NxLRBDVC5PDduPcNxcbyMLhRABIoxZlRhki3Glzzt
vXe7bY1kLJJs8XZwFzd+r3yuwloNTy/EMgpLUQLTUnvcqmQ7vymbyBsIZT5tnvg4FfQh3NpqRmPp
mo6KOi32DmVxzONYInlYbMRCBO/pqH1FvbXBvx1pDl5uH/K6mTmfMaOPRLmXBEuHUhbGb1nXEHXi
VT7/4JKcRTBqKGy6shgWxEijHTxa7zKmtBZw1je/c4tER6Re7xMby9vq7u2l8faUUT6YvQ/MMkXg
NEuPkvU1ir4yNMQENFobforaz7jjzAKcyM1vnCI7YVOaUd+MM+5p46BL4Kl7H10RPE2TA6jSLWXG
Mu6kff6YA71Ue1TfgZr6iVEBYJ+g4BbjEQH9k9+PzLE4OhN6FxjOgAthwMctlUc9+whVySmltzbn
HTRHP+mMfloqsaljBedcIJ1fCAUplNAzpYeqHZ00/Lx9uOudSufHyU4WxWKt9LoCbWhWAEZTNoFj
ueFWJ9oOCAs+r8zFWxujgbRa1cImQvrG6oD0HmyG+j7Q840q9V47ft1e2nqh9mJpjN6RF1EwVAFh
q3Yv/x5AvSUBkcvpDxTpUUUTvXnirKJMyEDyrz+qY7OrjoULohNugLQOsnDxLYxi6oPFABWyjiqB
eJ8ISHKk5ausPmoVKD4LsxiJ2MX7ZpQBEtAgcReJ+9gMiaEjwpgQLIqvoQBQ6QDku2pui/1ExORR
nbK3UnvLAJ+npfrPoUtIHsSOmIWbVv80l98o9BM1f0/Ln+08chwwjsLTGYVXQCEA8ACDHbqpuWYq
vmrm8nj7AHkvjlF40SjkqKSgJgrOG4L80GbIxGNeb6Nc8W9L4vhXOqvixLDvMNuLzPDsDf3yVvSG
i7Zl7z9JMRh0XfTPVnXV4j6msvYe91NKIpQ28kZoyG1Bf4iz/jYVLMCunFepbJQ0JPHF3yKYx0tb
MU9ml/IHtgXiZptXSOfsocGordLMxtRSgBA3ZQJa2Uq8tvRXtIy8NAAvKmEL9ikIEutcQ7Ek/k5t
Acipd5kzPLR+6VvAaav3qpd+ZI8ChkY4d/56X0EIeUmrx7zitg1MJcJIg5dFZUvkbt6GjSXcd9no
9Ub3jlAHZHuRv5TBsZut74Ji3Om1VhKAdT3XOS+jea27mc9h3mAkJKM4lagOUT5ddKF4ukAoK2u7
1e9CT+TmHq8cOUYe8yAtsdYCwQAJUHhUvHIHam4fg+/oGOQnhK+LnYws5kmm4lzWeRyonn5IHmqQ
y+wGT/4dgcAebZmYeApflmOGAY9+qxwoeRk4wfkjSFdK7p8fwWaB6jxPop5usPRM6V8Egr5JsFzv
FX90orsSlH+8V3RdpGJEMm5GX4+pmoCyzGtKIqFTcT6EuxQt7YDwTTb/Cg/5KjyhEg3JVCTRwO1m
C61zMs+KQqn2undr9sINQNTd2gnbExut4PCKKFfuJCOO0RNRIQ5zUGNPxZ2G7rPYpxz24oZHh3Tl
aTBimKAr141Wr1usSilaNEYsTjVOu2Up3Xow/bY3OBioV9qPEcc4NoNlGk0Tmriuk3oXVrKnyhmZ
W14N87pbiZHD+DRdEnZAygNxaRQT415BI+tfA4HqB/ou6k9jU4NwWgev8AsFFQi9KSFqTNBxKgFh
4H+d9mU+hlGHYTJpUR9g0Q1atIzQUxrUctOFYzZXH+HF/WS0XDbFcjENuDBWP941Efr108rlGMzV
2wJYNsW0LBOFRWZb26idLWGEtpEfA420b9HPaSDhXbwzwckQPpg9BofA3kZZBXip1+ukC93FC9nM
LlqFKYLXCDd1tPvfC+CZH5IH2a4fFxDStg7FZV7gk/LIGa4bpRix7La2SY6YJtJOHHUCOh2q+wAI
PAtmPqJ73Rlc1YuOzXHys8fQi/xxM3xwNn31YC8WzpgTE+cZymZMSXhn6NbysYYJHyg9JDBiAJ3L
TzStvtILiYxRCVRpyvUex2wB1UTbGIpISrRgc9a1quHOUtgs2tLqURgpdLgrI5MjOa0fvsKn96jp
oh5Ku4ebT5Fk+zvjgRetc5bI5tJikP0uEwgAPX3OiV6DoFV9WyaTs0Z6NP+I0P95edhxgk6Pw0aW
6eWRQgc8FAjmDCDzRUUN+LpoeKpE9bEzah4VIOfGsGA1QrrkwODDjemWN6HzKIwF5+x4Euj/L5L5
QihOfRJjYZ0DNLeDdGqQjE94c9Nr6mGAz+FIpPbu1lYyqicN0KOWRZAobP5qJWg2AFsAkwhtNOJp
bJ6yOUHeXaxvtKxisAxIy/aLhwKhDzw9zCVtaGckTZ8ICTGPAievvHZbLBXtGrImShhgYVSNpWRx
Wqd4EJ30EAI9YcKYujYB2FV9i9DCoYa8NpG1R3ApkNEscilaijanmldFwS6Mq995VQGUMhcW9/bp
8QQxCiU3pDxFy5jmgZZz05Yiyq7D8hgMIqfIdN1ChQdnoaariNhF46obbgqsseh0bGGrkcWDTgGy
joaBq5xom9itHymXD5xEr3xpduW9sQNL/CF/Dp95L/A6+mI+hF7niws0RaKU6wUuEF53Zg+yZlcZ
IHBqYzsVuqsN0V7R9Vexaw9KpTwNSXGoU/3YpcLDMI6xo/TxUdBQijOryTX7nOOGrYZESLMAdUyx
dP2qP0iV1AY4Szm1KRVY0/JPc4tZJk/3qvTfjEuunv9ZHNsQVElRHBcSxKWN1wf7ID7WYmsv6P8M
C8yS5a/9tCuL3C4rQPEnKUFQTlr4YvnERdrgfQoTODR1uygq+nOxcqA9paQ9lK8S0nkUck3fRDul
BLkDr7p6moZhtdfFfrNTLMibBJ2gQSPTdlBKGVMfVFQSdA8e/eb2W1uNvi9lMS69mYD6tknx2IJP
Gvhj6OIzdruTtiwfuoPwwL3sVwPq9LJfHC9jDWZdD/phgeuZbbst2hURedK7JN7xBkbXzM6lIHq4
F68K/RNhDWAyatgSsmjvRshLm/AkMF5mps6a2PYVnBLZH8uFVKbEsZ08CYyWTzIQBIhDiauQC3fT
UDhdV9m3rwDvjjN6PVPLuZcVbFOefJuphx7cN8WP2zJOzTm3rjSr06cywcApDp0OCdZPdOwUj+oR
M0UOoCmFRwVE6XJHXpFmQjjAm89ai0QubgLbOhTN5SIUbaZBuxd3pWLt6wQYILJlV7K5UwXVub3a
626Cf17xU/H74uZJ2ViCNR3yKPgwDf0BpLKjo+y8MuBqwHG5MsZyCFUO9PEGh0c578JNvGm/A7he
/A08sI2xkHDfOwhVC8CoFkgqyV6E0Sle28Af9BWwQkxFVeWr5gnwfedtOtaWFxwCnzZrVO7sUaqO
yuZFWOumUj/LYp6cKfXj/yPty5Yjx5Ulv4hmBEECxCu3XCWldqleaKpSFfd959ePU33mVibFSZ7b
Y/3Q1l1mFQkQCMTi4Z61ea0B7QKaz9K3JyCYbyVmheEX1Qp2wRPUTk4MlNlrfRY6bea3Qyx0gVlb
GcnlFyHG+WcdtKSBaNxXDuLeTDgRjMBswEHcgUv/NLHW+Ra9nRidpb17N/Ee1jdgaoisBjOxud1Y
KHBt8z3UvHcrB27hDgOiBg1sVdaYKubSBYT7hIsAbqL2tWPiI/4c1JTaLHLtWJN2CHLuJF6MRpqn
jyDgCc1WZDd8qH0j64UwGOel6fN0XLkI08eYbRh+1heMh8qUzrtueZIOmuDwj/GIup66H1PmuL4H
8rynlQ1YiIa5DAixis8jwH0ye6j9cowGEvWaEyIE7ypk3p5d/hR2fMh24WEioYSSuqU/0FO+ssbv
hNo4COemZ1eQAfbQe2qLcAUiy60y7hMuyWZciM7w0V8+lFoEtc1CfsCMz7YD3NkYmfYWeeJ9TNzb
qAm3JBQfcSXvoqaxfKn62beZsvIrFw/I2f7Mnvlm5BxqVY3mlB3ZtexNQCEuXZ32WLgg2AoBWj2d
U4pn/vLFVRMvZ0kCKxOLo2xPYvbBjQrmkMwZVik8Fpz6ubF55ycRQZyWBYzp0WMS3MboGcd6Y5Aw
sonyuHK+Fqr0F8Zm56t2FVfpKYxBVw/iWhUKgoMzDU9Gjr+SlqhLl+bvJs57PkoW6BXrO5jyDzkB
maMf2NdX8x0L8HVk/+c7zbs9g+SFqQI2DccDW0B9HI9hawCzewPCoMwAouNTsbONZJZ2+YImDFik
Ua4DrSrSWKN4au5qgFqau3U0wJJzv9jlaWvOHGxXcLBFQPTRGSYg4ySmyu1kE5nTiD1kc16kTWzH
BZSYXHstiV++IH+3ZPrzM9Ma+ILCYsC7Mih0RwL/OZXkXViuxttrp3b2flWdWytp+3VFAoCYc6Sd
ke2+a7cA0JgQx0UkNBVE12BKa8ubxZG+WuhB7ONQSeU9fJQZJpHJxnGlJrGUTVx8wFksqaucaIWL
g+Xv3A2qn485vqFkxge+Se30hv1ci/GXQq0LizOXQzQvJmEJi2l2V2ul0fW5Ecqv7bCT+20nkBNn
mOnjtXH9Ci2+bH8v6byJpaO+TLIcZpXqsx0GoxmEQTDnJelrsPc1SzPPA22JeuxkWGpAxCbboGTC
aNf4E4RoxuRX8xvXHg5r/aSljtn5ts6xyyVPyl7EsFrZbD/iiCYb96mFkg412aHbqivopC+S9G+R
wtl+zt6nOE6CemhgD5Q0H91L+V6ZUWaWCJ3H+wk740PrL0Z9d5LH1qzGJG/kTjddO7/3MRPk2qtZ
6spTps9ckd7rIgu9YdoA4hQemGvcHfMNYFp2iSPU1ZIlXUiLL3Z85oBcLZVDGRTdDn8kcArNpjDZ
O9SnXqUHzfZB76u/j4fgWTI7hNYeIsthG7359/QUHunO/1HJBlmr+ywGVRRVNjJdXPElUXjmE9vR
y6Su5gLJhXSH1mkJSSyg9vuDegpMvAkuNgMz39Z/06tefAX/2p5TkYXV2OZ5pAuHuncNQlTXXUve
F10iBDM1TLYTGWTKlx5fjV3wIsgIGYscnzfqDBr/GVXZvu4olorDXD4zM3NQSttmftnLwmnLZKtX
amlWml+fZE2ilsvIbZr7mhXV5bPaqIXB2mAvR/XBG4A0akEO7I5lbox+u/3/+1nzIlufZ7xI0hF+
88jfiFXcF6b7Duny/dSSGz/ajR8ZysotX34e/u7FVyJ5dqDSyocwmAajX21qR3LNUTWbjQtuceA/
JmqPPrLCcO1VWgzezszOInQONb4uiaa7nJvqvthPk13aVJyHNuwq2GDx4KpcZhpq86BznPnrsCee
qF2CMnlTmIr2WSHfuf7tFg/umYXZclwlS1H5x3LiADHZvugedba5buI7LnaKEM9szPzxqCR4eCD2
4Aybxp7oP4f7SVYWMP3QcXfy40RrEw7bdeqQpWLzheWZ4xUNH7MsobCMStGkBjNuIbuF9iXI8hxt
xcUteThIIGoobRNw9MybKNpY102cKsSJByTrOjcKCcMPpSFH8GkBYD/d+/WN1fh03+cv3bnJmduJ
kyhowd4OqIYuQ4cyZK6tDzw9qn3vPwaiTJ24iEODg4rSQFJoex44bPOGduB1CIkVdO7NCM75Uk0K
Sx3yky/p1BglDfdWJ3t3kKDx58KjeX2C0kNV36NkYNfZgFl7zR6TfOt3mdURjCRhLDCESBz/JHBF
iorib19BpBITIFbKE2LnpHJNWre6UQOQZRasJxuwbaUf6ErRfUOB1lI7/rtsIfLXNuSDEAhMll10
F0euw7zEInLu3Q+FElodzzD40HmfoF1/EMA4GqWIEmMM/ZMeVHvRUKdzq9HO3OrFa0KgdCo/MaRM
vlGy5C6oFDsWYKSMe/kpbPXBkNz6nrjZbanloJbTUeEaofcd5ijRqzLITqPuHm+aQ/UCcm2xvwkj
cCq39ROYWripoNMBls+yd/SmFpsqcHsDgy9WIYVOEVX3FYrvZo6zYXa+toci6z4olRR/8fBOXN6Z
ZQZYdO2pWyZJO0jQNYavEdlgFchxGa1jMwvi34ofAvubJMKMXPLp99ijCIy6+zHHY9YFtXxb+YO4
lQaW77qhbSHhG0aPeQDUmyfFqSmBhwh9dEzs0ljZNENq9xGAlHmlJTtVq3+zIe22aSRj1L8pIjMD
oZ+tdnp0JxHeO9pY/FbAOWlXsXzv9/leyesnkaUvLedoqGSylQxDeEfUBnp5mnaSArJtqn7j+a4F
9AnGGkGp0qQtNWg0dIe0DXftENRW2ygvHEd4o5cueevLkDuBPlIrUnpusEaXnqRRBgHdIJObsFD9
XRBow6GXiOQZdVdVO11uXLPB674Piqy1Sdl+eF0Z2nUaQWMibCLIEUeyXaQlOQGKixKigA6Dkmz8
uDm4ufajT6VHuQIHKhk+u7Z9LnXi8FQc8hJ/PtR/GpE8qbK79+X+tpTHm1j2b6vM28hU+9XH2qlh
nmxqpPiMI8g2uz5eW5Sig7w2inA8YQz+FKoAK0u9YoReeluEAIjFSW4EHX2vuFQYXiJ6E8LMRirn
gK2FMsSTG8EtT4S9zZiqmwL6do6uTU2HyD1oNB4hC0ZOkc8xX+Tmxy5UzF6JHosAE11cE5kZh/1t
lSc2SFechLabIs82Y5JsgUzaVH1jDRG5DxP2zpXkrqelmTH9huUQnWi66nPoReeA5vCUUHYD95mY
LqDPRUW2g54yHFv66nqxlWf9Lizybad0ThlUaFZ0mrfpI/ZAMtd3BtB+l1JtZxTKtT2UhjY9qSCY
pz2XzK0tNhangQgoj2llZBZhWezyOmtsxeP6A5caH3cJlBdZgRsdCLYpQx0DnRXvDG0I6A0rUg98
tvp9XFQYtFJDk9IU0JyoUUeka+kLJel0iN3SQBnvQxVuY4vMDx6TpvAxF5oUbCNUkQ+goxGjHYk0
O/m0o0Ye1nwjZa6jiGiXtNJH7o6KoQUqRhObRz3WnlPNf28B8dfGhhgdrfcVu/fEbVdExJDlHpqo
GgWxTH/wJc1pB6Y/qrlCD75fZ5YrSW+yV7fPkQQWSdJWhYFfVRjpkP2iZfIA0ZLCRGyxa1NfNvW2
voUMPZy49EC9BIrRYRDZspxCk6btfKOiWo3VqgoOXidjiFgdi03V+lAhAmTdTLWMQlo7f/OqtDaA
X6q3RUqBqy90ZxzyA0m4Kff+vRf0b0Os3o0h/V0oxY+OqTsolwROIAJc5PBDYZnZcnfTJ0H1KLfA
xbtd/FsWSWxARP0P71iGg6M/Elx+PBev0Na9BULjDdGo48f1XSGkQyLAQ5Zm9FeveXuVpLWpxuB3
HaMd69QdGs6JDZbNE4jDCZ6qQdlmXuUZEZGFkWni06vhq7iLQUrC70cdw6iDS6F1HAlQCGdPeg1I
FtWy0IjVdo8Tj1X6LjiNuXyMfJCDToQ8jAsd/8cDs2zVuM1plKGpUktZ8+rG+fA2MgVKDuAJevDS
vDwSV05fo1QpHY5Qz+RdCQJKrZPtsWbckIr2mGbjVkmL1wIyeWMh2VEv7EGrqEkEDy0a5D9EUBRm
p6gfZeortpwVP11FvxlLNzE1LwntkZB7kZTcGEH9aTO97MyIKtTA8fcsKZJMSU7hjNQt5Q0oUAKQ
VeTJJy24PerADOopucmH+kHFXnckA/E9gSi7W4raSpvM0StOjNhzU4MXmR1oIGEsBv3kq907K8qH
oZUPdSF25QgW7VxqEjNgvdUNgY0THjrjWKACUXpbdWRgd9LYe1JqtyofekjU4MvDR2KklZBmXxVi
j7t6qNTqFa8m0sykNGnKEGGR9slXpYdB5xsxJgdJLshdwLWjLvcWdwFpyfoDGqpHFvWWB0R6NcYn
KtoNYAuBkeQcWBTxkAeI6WOxdTUZRPFFbSuBu1UiavoxqowBOtkKZpM9RTKFC3a9RLS7TObHiJPx
4EnsLU3r0hld7U+oRzuvVTZCqu9DL4g3IDTSMf469IZe+EiGAw0hfDIWdi5j9E4af/AhPzaqd8S8
93uHlwB+OrirZB/NDabcSikCDL/cirzfx0JFLVOpbZYDWiIFPeYHOunJy3XIHLXpScEssDPIhWvR
nDwWLLaawH1E9yHYuwFkl5qyfFfcyFJ15lshRCI7TzZEU6I2IUdAo6malatDY/UMxK/gXDK9nny0
GdQl48C7FzIcOzDvtQMlmpMuoTwVV/07zfonWQXuq2g9s+rkT1BEfMDSyqzmUkXpPAKdZaQ1jagq
ZYhA82orat9U1Zem/SRrMJ7FSF7nusYJsiBZZbOKRh62DXJeX/nK9sYp7cKUDTIHamaFlW5IuJJq
L+VF5/ZmpdUpxlKCGk2wMY3vylyHErPgNt67NWTrUop3bmhWTKWMVp7LXIJGE/SzuTOI0rqeJixV
iQWdOCdkomtiLvQ3Zklc+7KsOK0OadaQYyUHmf3SlNxoyzXc4dJ5EFA3VUFzoTJ13jvjwBIFxYis
nDWd7aLaAMos1Pp9+np9UUvf59zOLG+NfZf7gY9kyyuSvdxw00v9TyoX3LhuZ6kfjbeBME1mCma4
56TINc9USQKmyiHdY8n/UB+JUE4NBfGanEaQI4I2tl9aPoOi2rByCJdqHDouKVwBwTQTUWa3y8WE
EFrUoeKMjUDwpfoAy9O9VIJyLI9snUqDoaSyE4TSO5y9yWWIkHRV/CGa9gZMRCt1noU91xkuH0Vv
HqxvcwH4ui7kKEdr1MkiJG9i1E0/II7Oq7X+yVLv5tzSHKDrIZVoMI3FnNpJXpIPdw8qsFvtNnzN
f6YgTS92yhYURN1ruVmbSlgqsV2YnpVcSBzjNHU9DlawmzqPqumFQDJN8sqeu60sCcRW4D5bwwMs
7q2qK4rQNFkFz+llAbGMaNGEec+cyNVNou215hcJ1qqUSzM7OpsKFDhNKlXmXtTv4qLl8UiciWoD
Q7vUqp5TCyIaAB+gTrhpnInlrb8ldnDqX2qzhIok2a3cqIU6ycWPmLlWVw8kIBOhv4w0trfGY/Iy
fA3AuRZa3UCBTn2B5J0dkLOGN5KzYn1yDLOSyYX12UYXcTYqagLrE3ioforAwt+ajVXt4OFv1r7q
UkfpwtqsQFNradEI2uDKcC2/aWWldio19U1Fr4pNKXvtvs61bal5ZjPkr4oQK73mxWMFbVdMTOCV
BvHQ5bHySJTWlQw32SmhmTanGi7ZL4eVF2bpi+qEEhDHCzzN88nrLivQtkIdyvHG3uxazM6qELnq
+T7vh00th2be3q98xoVnUz83OfP/GQNxejpObpntptLecIuasxXXt4E5lRNdHc30ta+5tJloXuD+
yJRCEWf6TWcVZ5dnlaqX2Ex3fILH3mqeZ3dxvVKRXQp19HMz0884M+MTQGmCDGaGDdtMIy7M6ved
Rf8rvPkSmO7C2uw2xl3SqTxgDBN01LOLl2mEDgWDB+1B3LqfymMDh5C9Fxj4iCxhoSF6/UOu7en8
OgKenTA85E4b83HTu+Ql4UgAU7Y2izn9RfN7f76rs5sImsc24RUKPLGM0fLg1c1lizSKKWuZFUpr
OrZLx1NQqhLcPHBnzEf2AKQGuquIFAelskryzS5cixuXNk6olCs4irIKUvjLU9LXSaiEKizEHcZW
KOB5HGVVNVr5PovnA0h9CEIo6EGIr+bu2WlUAON2oW7HHelQQyrFOww/tMO4HQ+SCfSo/wEe/BF4
qAESLfQThb5orTu+eB8EUGO4eIRTMgdARlkUtSxpFGfi/554SQMbo0fbCQUwrIIgFz6cUCDjxybe
Js7Y7Ji4rO+noV1EXHFhxSNmu9KP//WJv7Awi+l0pa9SD/xwzpDzdy0C4ypVj7zPVh666d7Ozvu5
mTmiSQbRYZAjGXCA8Ldz8QpeNitwb9vx7fpyljdsAvMLgl2js3PoswqVDBej+Ep5G4jnPFzpqiwF
4LhJus4ABiMYf50ZaEZl8sgFddRNvZOfJ/J+tCfuAMq8UR+ur+U7/46iCYrvThXQzYO+a/ZcyqXS
sB5kBhguCp8AKAf7WXQPXaD7iVAusvLnDANGa9Huwk0WKiYbFcxdUM7moZ+adAUN0PV14vqtzXau
BC4AsF+uLG16EOfnQaVgaiYIBxQgSi79RYCqSpf16rS0aRQdM4RWfigQzsaYcluDEn9fEvZucnu4
tcgD50sqC6VyR6ErTiVeWf8UVW/UWwkjp2tyuZ7JBCoClGsA0M4valQEo1ZD2Q0gD1CXb/LD4FB7
nZ1uAbxyaWd2XeWsTgeWMe6o98lHsC02iVkb0U55I5gPDFaxVV8w1ivrmt/bMfcCt6iE4mBE6qfc
iJsyzPNt1RNUEyl07BsQvUao+LhtGW67hqOAjILvZ8JQo6wlhPZDD1hAmxB0r+rciaKpsVXaElP5
VkVB39Kl8pSP+PIFQac89bjpl/CqWn/D9P5JylFtVOLRM8ax+uyIdDtVdn3mAwQ7SMyW1UrdKAM/
tlrbge4dAUFTjzu17D6qhp5SAl6JDFbQfEJjoml/F0PyW9er91D2f7WVe8t1dlNw8FmpZa4YmSzf
8kqx+rJJzbJnR01FClu1SGa7PsqMhEnkRpLixoiacsURL2SZSOgZDhChkyjlF7Lx/GlTxkxhkRBO
/at+7/b+qQJrAmQXwNEwQZQcgTlQoINMdbuu4/bdbcK2UFCPIYrOMHJ3eR1ZzNCnhKK0I1VI6Km4
8YNfKzf+e8RzaWL6CWfLK6EMWam+wPz+f97NcQuaU4due9z7wRmseMsOw2H1wV64/ISrMsM/8Fog
KLy0G1aSTtRQBYYZiLb6rnTRIUjYmj9bWt25ldlDzfyQdEWG1n5puWBIh6zC1/Aug85vcJqwXWIX
3k+qYGuoy7XlzRyCzzjongoYbscTF1udA2HmxSuv6sKrd+F25gQxoBNUc64QjqBnSm8wHbBXv4SO
yps1Aa6FnZQVRf8KsIAxmdPSxnHrax2W5Uh82w2oc2eZE9L8wF0ZMKZu5T1f2L4La7PvJpGwyMKg
gyRq90gz2QxLz/bU1XrxdH/mbvR8UbOvpOUF/Efkwm3fBC85RBl9h9tNaARHeFZHOq1NBS3EyQhQ
EDeg9Ale4W/xOOgBogFvOwq4e/0+uZXtf5QZk3t+q95Vx2kmybcjYIQg9WeuIXKXvMlUNOICAbqG
lODyypXcD2mVy67Dm2zfh3wb97vr3mTNwsyZBB2aD2UKX6nIpUPQ26VN83TdxEKgj1N9torp6Jw5
rEplelGh3w4sUuKiUt2YOq+d1i3QPi+Lh6zFZDItxBFP0E8tRK4B8edH0WdrhA9Laz17F+ZV1yhI
UKJK4Jt5nDX7NqEpOuCha11f7oqVLwzn2Wo5bysvLhVgu4BBqTzdGJqVq7Zk4a+LJLJ8uZ8pC7Qu
UIAe8wWzh6I1u+j9f7+GcwuzoFKJYq2KR7j6YKgVO4FujOJp2oqrX1vGFNmebZREi7p0oenuFFUG
cT6Q+Ed0fLq+kO/ZEjt7s4DgvLQBTpi0zkosJM/v/KbbStILSz4JwDzX7SzQw0yGUKpH7Ip/z7MZ
n0DtsBi/YLDlMX3KXnpMgMiFgeHF9/JRsuUd2ctHb3rBnPAZAEYjvq036e+1CH0h1Zl+CP7hQkMI
MncZhOuDpA7uhMdtLQ1gyWoXbUHE4wAmvBd/igSKj4b8tD49sHjNzy1P3/vse3J0xyPiwbK0nRxz
f3C3DeYVMP5ixeYq+Hxy9LOH4GKdM6dSqrWgSFz/wV4zlLaCZ081+gSU/AnkpmTHM9tN/gzWSAOt
5P5f5F3YZ7BAE+iXYaPneZfWVWSYakQYj8E+O8G+NTB98qGhmgeFA+v68Vp4ygkookCewFEbwiG7
3NqqiaOYBEDMaWisBxma6jkzBl+3y7zYxrK+Ym4pObqwN7uaaeKOcgPXiEPU2WFgJSCqyG3uowKr
mYmT/l5b4EL0gACFoECDZRJ1ri6i1HKFehjANR65qVqgyMmOiRWntnxA/xqZw5kBwANvCcVbJ+8x
qH8LLJnVOMFJd6C8uorVX7U2+2ZjCl4Ar5Mw8ApdSWjeZBsFjGk1GEb8w3oNe/neny1u9skSNUlJ
QP/zyaKHMDdiBxMBm2CnG0hpjXivHteBzIv+9czqzL92SERkfVpkX91IGcaFxEfnHdW4+DdvxZmd
mW8Z5ATbmXvMgbCpqYFdWE9W+FiXPfiZiZlD0dXQp3mFI1j+io/RbWUQowfLePoKfq/yEFpQ4z7W
fyZSh8KJJ04L8Vk7+n32c21UeuUufH3pMz/aSVGZdwmOaVVRG+AkwHCdjj5f9ygLE6nwX2fLnWVz
ej8UBU2wXH8X7ojDzPGAW/6THvqtClVeYuYPMeLaclJbWAtr/x93QweMAL8A93221yHU6omSoA/s
H9mGO9WNwFAB9HTQi/gvyASneOjbUwHqlv9rbTrEZxs6yGMysKnrzIdxS/s2BpCsh5Q7aNz1zo+N
GhJfwAY/6WGMUdtorTs7nc1r5mc7nZWeTLse5hUZ1PXRjaber3zLxefhbIGz3EsfRazlKix0EPnb
TfNfPSSWXWuSj2+c/KUDL7NvxxvxtGJ4cirXljY90mc763X+kMZo6qD4GNx+DSla+hOkvTZAtR3W
cPjL9+J/PuMcPCA8Rv1YwSpHuQAkAt0JBlQkkOcri1qMLP7upjZ33I0/dNWAx7Z/I8hSjBrwOjPB
sCuQAjv+gE4oOKL65+GRpjaACtsV89Nff2VP5wxfWqcST8qwzPgI1PdNv633k6ZFf+OtkiMvvfPo
Hk8Rsoy3F+Mol9+vaKDpLPU5+6KuAVhg3x8QH26ZIW0Sx7vLfq6sbeEmXtib3USqJhT6UmDEHfbU
QYiIoEJ2qFn/q12EJQ0hGob9J2jL5cr8FFiEIS//gQNMzaX4Lt/SPcM0yhrx28IbeGFq9jYxxa10
SVHBAw/mW8pHR2L6UVRwbGJYuXDLpoBjQWSr6N+K/WWqpCGhBTJpiDiXurfJtF0JhOHYJysP7lcy
PDuGWNVfU7N4ouniVB2GWMfRGGx/B6GGTb5rT8W2d6gDYK+TbydRI1DBgKoxCAzxUNraJjpRWz5I
T5Mqx/Wzs7b02QflPYmUIQtcJwyfi/jU9eVBcM9kQNNeN7SAFAJ9FSJ6FbVjxsmcoCAZ1bjTKVZe
ACakb/Q/00EVtmrQPxm69dM4/78If89NzpsDLTgJWtLUzEkUvLeRbwGn6v+72/d3YfPaoyeYPhaT
FXWj7ydduUlQCXR3qyQoS8HoxXpmh2eIRqrn3gDCJkAdVLO7bVA1++HjQfJHkzn6wbe7VzVbp/Rc
eAkvDM9OSUYBhYpbLBEsgoMj4VuBbp7toLEBTs/eVJ3WLk5A5UTO2vlcimkuTM/cgFJLgCKEMO3v
GBTAPCSEZFMdp/7iOpfvUh35wtrMc0tdr0qw5iKXATuRSQ4BUgt/W939F9SFa5s6Xc3zV94dxqFQ
4UvdH80fUNxjFjPdDl/0hfv6j+xgan9Tv/MdXxtrX3jxLxY5i5wiqU7rKEl0HFjpjaH62qMjqFvI
RO91I3vSXtaf37W1zkKpWnRZRAXWGmI0i8W9kccexm2e4/wP91+ue5qFQONiebPoSY+VJlG9ES/9
DiO2DvrRGzD6rr6Fi0vCqKYA0zTe+HnxQCS56oUjPKfP+o+uKEqDiNTu6uBnwHMkwUHycH1dy9f/
zOLs+ufI5BWXwYNOPWmMI35JPgT2hLVUjeromRBMflY847rZBX4AOO4zs7PLHyhx3lRdBS8aN8+a
J7bAvFpypv6qq/qjlviRjQCbtOmxiMZs6476Xc0ljNxpGRSsShfs0RC246kL6j65uEMyfQcIxAP6
qp1JPAx6stbDKIYufxZqb6C1sq8SfwsUi5P6GAW9vpjlC362mJk7iWpR8UHHHk7wCHqot1PcCb5u
lCrWaobTX/XtqT8zNfMlORIxySsrdBkKz0zB/QX63OurWbzIZxZmHkTpiS5Hk4WmBPHoM8kPwn24
bmI5lj2zMXMWnt82FZmcxcS61QLjkZg9gvWJByGy0pt/9WSfmZs5CuTnbMQkLg6bphshWCV56hmp
9+f6qtY+zcxFBIqOmY/pJiVpvR2U37K+hp+btv7bxwdkGBAVLsAQO9u2JojCMe9koHZHZlaiNWTv
cVQhZwRxk+trWUAp435OwwMchAryN5x5xrT/HOnOlCECi+ljwAmM+ITo8s47kO3EQF0cx00WGJl4
JnbkAJh4KjerT/Xicfz7Q+aZpMalLG5E7gL7Ub1EJaQNoBIK4wPfTeGJvKUnlhjZ6/X1L37LM6uz
vDJCU7vXpxvds1SHYIwK+qB4hcZgOnXfvuaZDeXyqXbzaSg3UpmD2dHG0aLkJIeYZIjl4Lffs8bo
x+6YhWtCa3TxEJ2ZnXleOcMAOgo6U7LQgx5fGBJcv6LsVfmmCndpa+SZwfbNZnoBGgcjFYrl+XZv
wz0LY/xTPYn77m0IDGLXdmCCIhzaQAG4Ade//dpHmP78LJahOh8aikgYsw7c7ONdVq+p6dJFExpV
IOAIxmCgsi5NZCwvSdf5HJM/+t5rs9/QlTKrpDiip7bnqv8KYNgfqbzJ0PTFXjEAdF13G3eNZgiX
Wk0y3reCfvKaPwNr9akJhoGwtNvxrHQ0Jbltkw5ERhill/t9myVWlINzpexjwLEViBNIdTTaVcjH
U1lhcV7JBmsYiv89wBdEehimg9YN1DAxgHS5SplFHuJCCY34yN+kzW8JM8U0X3HqC+fqwsj052df
CzSKyRCoHmYGsTndiJH/HAPv/JPmH9fv5sJEzuVyZm5Q9F7MtDbjqLq4m3YXNkbWTDyNj+xNPqJ6
dt+BqnGN9HyBmfPS6uwRcSn03aQC62ud6kN77A461AExpvgkR0b3nN1M8ZLAuDOm4Ro8//623DQ/
vTUk7oI7vNjl2SMj3Nr1tAafkobP4PNBbb2xwmwtmP9W+/nSNAWVNqg0dPTmZj6CY8KpkWoI9YFM
uDOTZHgrpdFiPnuVSmb3Qn0EBuM1z3Pk9sJc+byT37vwizPjs2sf8cLFNYKO58SWrJiQ/nqcCGW0
DbWTu7VZo++fdWZtdjeyzvcxj4OlJprxVS7Zgu4AFFHyTYxSAkaAI2CrJ7G88sH/ABv3YT1p++aE
Zj9hdnNoElFtlIdwM46PWnTfQjz8+pZ+u5ozA7ML0yiKpOoj1jiS10g8xvGN1DamCj7Z63a+x3Uz
Q7M7oo3g/QKLQLSJj/TXBNRUocicDsCDKRbQ6VZPVyx+uw4zg7PrUAm58hjYUDeVvAnSZNOD2EJv
nevL+h4MXVr5wh2duTamI79oWRttlHuFWTEYIyEWphqqXXzINgMzqW8xMNW6v/KH9kVK7Ckc8qy1
oa2Vtc4x+G0MEKqb4164vWJ1HVgkMjzWa4n8ymH8ui9na5XBk4BB72lcHyq9XH9NwMNyfTu/p5yz
7Zx5lzzLiBt70DdEbauzlM1gguYYJS5uE+AwHmuIqoS2JBmrukDTX3zFs3zpB5ytrWT+OJaT4lsy
gOLXSAZbEwaC27h/zF2j2/RbcAwAnQs9kNJC1RZ4WJGbkgYmFAw5T7WhNZjTdD6v/aKZ9xEJGetI
wy+aygrTHNzgEDvcr01NrX3UmYcBJVLQVzSASODQ3ymkOIwlebj+VddO58zHaCKF7PwkyNkrKFrQ
H8N4IOLluo2vI35tu2b+hYyYLk4qeMpoMBjGJ4URfnoPxa2L/zS73/V23HufiWbHicU3SfCPyOlq
BXjNzc3Baa0uMNLHoYQI7qDjpBwImujECMzY+AfYSN9X1r3y/eY4Nb/rJFphxhc3pt5pWwn0WRtv
QyGqrcH7CBC7JjtQHEFKPTSjLzhTuul/Q6j5+u9YvLk6ylIAT8mMYajgMsarpYJBglONNvKPAeV2
eiwf3ffEJA/JEYCTqUA98TlWmXXd7qIDPrM7TwLVEGwijQ6npBErdQ3VLB8n6JBqRTfhnW6BKeYE
jfVdAOMj6CN76DeuM5ktfYTzHzHLCQs1YUSHtMImj9rKKKXEKfRV3mtlwSGcG5n+/MxFKYEsxaBi
BkMapHX6x+4fRHUCsjQJPb915MtSaHBub+aLh7pDP9oHQ0B8THcg/ziiFvNb2K3pnaQNajGm98tb
HbD4jvrHC3Buddrqs1WCD6cZJQ9b2TvuBiQpVvMw6T7pO/04sa2j6Kj/H86us0dWHO3+IiQwmPCV
UFSu6hy+oOpkMMnk8Ovfw93Vdi+33mZ3pZFmRnc0Lhv7iec5x2Yr6rLVIpxhacMzi5tI3MySgIMS
YaO8Y3TVVdcCEtExHq+c22gkbf6TptE1O/9zwzMDHHYjEfrwpwUAFNzB8jC94pb+InvuXw3p2cHO
rLAoQfIUmwlihEO9ySF4AyITeJTmP2k1LF3VmTHWtBHprpiM8YRkQONNceKDvueP2ipddW/SUhar
XXPfPw9xZn0KfTTNIMSnQ+EksjWdrYCK2TYDOSEXxwyMlvlSKbxaC3dNikarVH61AvR7SrDuMuWp
4vlmYAI6dWzdygpgVmW0UUwOcjTd7ZpqU0sAX8TkPlCQrHNzY4gILPvGvgaVBiKHfVU067KiXhO3
G6GrH7GIENFaO1OpfaSGu6EZ1gSC13IqP6kRlDCHRcDBNS9rohFhGhYmr6g6O3MxqHpAS3zfqdML
zYQtKn9AGK6qPX6+k/nqplwcoF9ac3bso5WLcUxk3KnoKWvBnKZ+dMZSirKwyJwetu6HgHR1iRBb
WCdMX2t2KUeFbdbq8+++5G8mzOmJfB/hvMWCYWfWtJIypZcQyHkMvqrHiezIgw2QkGQqjrzvXyWs
vzjkcdUIYMKQoHIFklpzdpCKFLNYxSitPwDTCJbUTQmKh2U8xVU/9b2MNYOcszRkaQL5KHA7uLVl
bkUaLdQH/sbf/TnDf+3EmrlCyjHY0ScZrmHT7SnXd5Kk3/W9jAYViONYcY7b/iZM02eJK3vM8h5b
OmxHLb/t5P4+1zHNHmPvrDz0gbzL1GCXZOk+6fdJQW6bLtuGLZrOabQAG/ybCWL62WiumSqGHBTw
uf6720kqKlLWTPG/Kvl5/dqNBqiLQCkerqlyEXntWjrfEnNh3b/nUqZ1wRRIKXgZTHXOX5NabBwU
Y0SWCnkR6aQAiDEiiEn+SYXauCigInGcIqhpWoqCdMP5/db/LY02+wkzBwTBrZSpcQtUMqg6gXDV
JAwOOgazw9gBm1uNlnu+l91pMEYH+iyDpsdT+BCVduCAjdz7/ddcfew/zmPmpWRQSlILXCs++ABs
Fh8l6ynvVr+vcf2d/1hkZipbNIejvFW4zzdl6nTbBvZSWRtg6GF2lzg1sxt3olSAHKsGfZslHeir
r1A3MS9NIZyhz4cLxwbTnxLKEf4QTDR2dhMvMhNdPcbvaFyfP3RLsmiYsgTXSnYYBguxk84Z39Tc
bR3yDjk3lAr26VK78+rOMK6J2UkKiql5NTk046CPUbTywbuKTLnp3vrOWLghf0Nep/v6Y5HZfcVr
yYJI4pEv+rtGPVQ5UCBtBhw9mAfppQXR7aCPoH/Mt0mtbRQLyFCQrOomJN3C9x7zURp5iMLahYFZ
+rJ/o0dmv212fRtSa4RliF4NMMXe4+BXsV+8D8/THHe2DNC5Gvb8OIrZRS5pwpUgwHlPUyKlBnwc
d+UXzVacILIxPYq62sLTuXqxfqw4c1QdJpc7FEv+bBD0a5OzArA6AkVP+1gOdnAH67nin0tG6np6
+b3u3HOhIzwm/VRDmAYu+Ut0hIMGllOBhnn/ZUDvqn6Q3EV1vukqzYsKIBcDgwFmgRU813/3ClZA
YzJCCNMP9wgrdX90y48Kw6y5k/otSMV1sNxOKmYv/5MZ/LHwzB3pnaEXBKybfiLMg8mk3WDWu6IJ
Nr9/zqX9TV/7R7LFLb0RhiRif8zyVdase8zySUkHMuO33xe6Wkv/eZKzR6srAR9Ejjpz5eWX4DDp
FVd+eyqc0JU/ksfRsbbiUXueqgTDOl+Tm0WQ89X858eRzp9mlkvWUOEGYUAenYMCojexk26mPvES
9P9v1McfM/B9b2bvEjRsPdE7mF++KY7GOtgoNxMXIlmz01LWOv3sv67od8w6L/0ySRZ9XjOY3LA6
GGxvwm/m+RugrDeqrtm/f8br2fmP1WY1CCkGPdoYwvbyZngVhO6NRPb4OHqBIrxRC5y+ABpAZzda
y52wGVe8aTespk4EaA1YelUpXWfRVy53dwu/bOkcZk9VaxC6GxbqQNOsU3MUd8nK3KBNDX4kZO0Y
YPtT9zkvGqar1+rHicxeat6YOuZuEbnHEQwBPYSgag6aclPorcfoQwUUBGXvhsIdXXlY2PPVNPvH
2rPn2xG5NVNwOmLP4wq0EZmtbxC2bnpfOmu7xQzzqnf/sdzsDQsBKtYqxwuaYlX9E28XWnfgvECF
dSUcFPe2iy24pa86e7RGziUlmgpr05IWuv02CB7zIwW77IYrdg5tronzL9iVh9oJTpLfbRiwyxFx
zBXyhHW8YMeu5wk/zmD2smXJTKJIIMsu3d5tjsp6GvsXt8CaLJjmq472x0IzR1vqUgwa8Cr29SH3
h/BxQGV3ca72arn6R8Y7rx6DzzWT0Sn7x/mGqp3dxYepnyr51IHA9HJDc3HFWX4oR+A9kgfUq8lN
AxVLZZ06YtduG3fKMJblQKdj+sU8/tF5/OHhlKQNQM4bJv4kz1kd6nW66TbivwdnTgb/+2vN5xQ4
1VLJICXcm8pua6J7bd7bWtOvwV/iKONw+f3lL1yOP9iVH7vSmrCrh36q9cRQ4OxLv5TQZ2yefl/l
ejT7Y1cz+9I0WpzlLW4HSLbt6kjX9TpBy9va1ofMWbSkS59qZl6KEcOx4wBLCpzmqqls/q7sYcRd
66CUNtsgprVLJzqRNZLg+LTUB1vc7MzUgJe9yeXsT/2s3veQPxnXDG9h4i0iT4urXXcb32WSmSNt
2ciaQEEx/x+40BAoBh3UmlOHb8luXzfb30vNPGPUFJUKAGLkM4t4Vdx4RlYseN+rceSPutLMCaZt
K4aGN5GfyycSv2NAz6nCYywv8YZcv/ffW5ldyJgE0EqRkHdklUd01ADls6kvlGSuX8PvNWbXcDDb
RB1oPX2ZqfcMfh5fwYDYYm5x/bMYMiabNEDM6Oy+gTIh79M0SeBJ/sAoyQN3Y5BXda7c2qmLWHGx
pXz9+L6XnDkvrhuF2snwprrG3LRBTyO6qP2SyPT1A/xeZfrzH8YJxOytwSSKdyzJK6IyNxINmKw0
pw+E20MPArGpW4KI/ndrdT3FAK/1Pw90XvPojNGqOKKwP8lw9jGuBq85tOfmla8kRzvRbbMZMpus
ZXQ9GJqAzW6pZf83/OyPG/j+CTPn1pMwSyQZTy3ZMIxuhidZWjeSPYnpTSUXrT4aL0sJwPUO6I99
z0wJ67imBj1MyYRNCtH/DF6MN9bbXYH6P6o9K77Ljvo7towugLIZYMqRsS8mItdT9B+/Y2ZnRFeW
vC/+RKMhhmZWUDaadKSm0R3N5Zhe5ZA4y6HouWRMFy6cPrM+nZZbVEr/9O3KzVQ8V31UBJarLVet
HGgbLGoSVcOT/feLXUgS+GAGhrodqi0G9INc5r1vqneDouAyTc8En9bHUoP/qpn4sejMHAV620l9
1qG/XYO9M0VVLb35/eFcv7U/lphZojoahIz5/3+kTlMRKWYO6EPh6QNbbPlNcFzy9dP/8a+o7MeK
M0OkqGnVxoJwX6adm1ePWRi61DwGxlcVub/v7qrN+7HUzBrlcm4kmaxhKWBO5V52oCg+CV+tfl/m
73HD6el/rzOPpEmdWzytKb4Tbn2j28n9pMsudhCSjDedm3nIC/HX0t2/Xsv+se7M5JBSFWmliwn/
kQL1HjrgxcTM+OizwzTS2a1MoE6h3rjq1ub/BOr7uemZ6RmKTseMDTbdr5KJkHPVv00RNnGzm0mD
e8nULTzAeZQtZZAmMmpcG6VC/NlX+I61U1EEaZjt+f17Xn92BiZHwa6goCn072+d1RXYL2p0sJMI
mVADiisiLyxx/WZ+LzE/vF7Nc0J7mBPyMkKTktd7PixV5K+/tO9FZkZ5kihsaw2L8JEfC6OA2Jmy
GVvdz8t8DYUx7/djW1puZopBxwnxAQITSXOy1jlapRom4YzHHno3bWk8/b7a0glOf/4j0qiDcAQI
H80iNX0JJ60s/qDWuf37Iks3YWaAI14ZocENYBkKAmg8hlqK/5oW5Y/t+P5I06n+2AdwqjlTMXXq
Z0l0kTRxQ8v84fdd/D/26XuNmcmVU9J24wTJAMcDWBgTRwVEwFIc6xYDFJ71JdgKCmzOIuxk6RvN
7C+LUJiTOjRWS5ddZKc6RrvKrz4lD3hKLz9Hqr3c5r4eiqj/2ux8EFvvSFxGBTaLvgjQzF/Vl5Hb
Ibqq+makYHJzWvzL4xTWj/+1Ms30LTUNBMWGgtH+Ob0mevjpGHPYY1IGbiV9UBUJs8K8hc852Z+/
POiPZWafM86EFQiwlSHSrDfNYcofe8dCpiKvpYWW/vWr82Ot2SfUaKmEI2gh4WLaPSRqyWVKyzW7
9SDLsK02kxb2oq2/Xij616p/0eOlShGGuolV0aTdFNtp0X8EJcltBlEpf6m1ddV0/VhvZvE1GkAI
qgaJRjdGUL4Os9AFI31o65JsuKmWQJheE4se9Kp1+cYdzFkKYgUdPLVE7FV5EC0EeHzqiEROcK/Z
oNSYgoalF3n1QX6vOH8bBHJcgzbZM6gLegFjNgRH7c74Wrigk/f664L+WGZ2nCDSGGsrALDBuJuI
1SpfPHXPpj3izVnuYsNlcmO/rTbzpYQGGBJOAbstmduv2DpMnAk2rhFg3LRVJhx5sRUKavurV+bH
HmfOFXoTXdBHaeiLlFqroS0Hv6ibT6U1faqJYa8wiPB0bPSiIOh9sKjnHu1B2SrpnQOFQ3IgkWg9
nrDC62uS3pRDj5wJ6mGslDcQmHOkECPN1fA+GsQJOmk3KmeDvafqc6J+FE0HcrBqBLrNkAdXFMGu
acSDQWsnGm6h2qDZJB7LNbiwnqsaoDBowEK1LsCohTRqK00Pz0YY3OepdAlJYCcQW9DScgUJtXNS
QDy5euOowEn186gejEDckqRyc1nYGqLJvueuIlqHmuFN0VoXOYFSZJ0VkgO6uTvaQyVUHmx5bE5Q
2LSbKLRlQFhAbeSbrDtUSfpq9vVL2o42pC09Lcg/olhqbbU3TszM1qP+FoU5lPS0lQUM30q1usFr
DdlCa4WFOkJ4mkOYzzhBpO5StOqT2hc2acVTpfePaQRi6kCvPIvFhyHBtKTWokms1TsRX8Y63BdK
u85Gaxulipt0Yh0rKUYrg/Y9y4vBob1+Hrp2xxgIEsbMGzvTbs3yvbe4Zzb0XsZAWUHe6oIn65Er
TwXItkuozWWVeKKjFIAre3wKK0wJJdBfyLSjpJBtXA3uWL2FebURMTgOQfgpG4arsOHcG19SZTo1
VEYbyCgFEFAagDypG5tIrZdHELU1swMZOk9m7w3atB1BaRR0ZXWxVVo0BXQGGrUu3oKD1SuHYE/z
9C4q85U+QCYSH1ViZgXp0d5udetR1OpW6wUkgJPbnp9Kfd8a/DVWeqhlJbs4rrcwuQe1tAYbkdxt
mzXbxowg5Ei3uOzroUx9mauHXqdrOqLFl6lGa/eDWTggWd4I8DNmECRlEVQII2qtc/EgC3IHAb5V
1GNKzLiXIf0SYSyugShxAxMrx9GDRjtcP0iKhl0FBUPZjYYntXvU+YsVD6e8Umzkvxt16PxRQBFE
sRw1tTCogVFFJSAuLTMD3OrZhgcjcyINzAQthsYxPUuio+jEBhGIY5B+KyJr25HErRvTqRjbZJK6
y4bikEe6O1iqP+ajr7N2g3vniZFugugDtnKVlJqn99YpBU9N1FY1ssjxnrV3atO5cZTZQn8pM8UX
xERwUUG1GVPIUL7tI+NGL4qtPuB7TRrT4/Ccl3wDNOMqsZRV1hGvVzLDrgf8HCi76MqmDlNo5TU+
Yb0D8Uy7wx1v8teipvdhoNyCHtovdIgjm131yFXLD1j9YanZSRrGBxUip7XInX48KSbEMarCK8JV
Frz1gC6ojdcWYKlOEShIsquhYxsq+SZWQr8km0Dt/JTEdqmGmc0nocpUslFRsYuyuBui8ABsnF0X
/TEEFI4cc8N0ZCk7DASoyCa1UcvzygRxVXgozZfGzNHxLFF+2hsjcwcl94R+IvmBSFCxHiH9mu/S
4UbpqGtCeD6T7nkd2pECkctR2+F2OwUDTj9+KRtMaeRf/fAYsMtg7gnEkZRuwF4geZsKN0hAgI0m
oAiPhVk5CsGzwacC6ZdrFtGaS/fpuEl0yANCUbjzulxA+fa+F53dc3lD5UulDnY+QHLWqnAnIArN
QUQUP5eQts5VxaPg02rvNH6JcY/y/BHwYo8qNwKj0SVurAIh0FoYNrirTsKod4HG96LgdgfO4Iqc
OZXtsdEcczwDeO22XPYoJn2bDpq94MsPB+bVrebUagC94QdipuueJutSv8TBWjSpS3NIaZhQiDaI
m0JvIukoZIvBRIsqWjM8q8BuGZANDVBfwKO05NvOugTpox7cQpjXVgBYF6AANC8EHj7qLyyEecf4
a3pblY9lgJpkZHkR1AZLUjg53ovRFG5oGHaEMhPPNTto8X0/ocjqqvF7CgxcLz+nUB6HFIpdCnDP
dk9Su0nHU81Ml46Ya01v1PCBNmjRBo+RjtLf8DqwEY6O2TwzoHm7lSvD05o3Iu7UuEYhyzf4xVTP
ROVOVadOWiK69HkL6tUyvql0bW0KCA2kss/GaUHFjqvCtax75GM26W5Ncz/dh7LGfC2/Z6awM+CC
cyHZwgSsdB0MAETASWmynSa7Cn8u1RsCPT7QI4QGeklgDpEtl0Cpc5BMOxirfW4euXLsTclOpPux
300yM7L4FObodeMrOIghp6D6gwxGlNh0w5HC0T1r5LXqUeONCZx3aFuJ5GS66SVKCLXS9yb9hGyN
A5fgcBOz8OP72CVuJAOiFlrAS6R2AW8mW/eWrDtFC6R8uTGlt7S/jXTVDoIjxDVtwOpsA863lXqP
g0tf4tvaOBsZxz8JvxuUXZWYjxnFlew/i5batSxWgXoh+Loh9lQ/tfITp++QlXc6eRe0hktxh7s+
XUc8g5JO7ELJ8NhQ6JmWr5EqnKqF4nP+nrI7TLbr7YmOL6NwzfaiAueNx+vzABI//c4yvxAC2RWc
ipRa29QIbA6JMcJT12LAhZXvQODbgxzZmK5wmPJqtq1txfJtnz+HHU438lspgbhqvmpzDhHYzB41
yQlhjpocLbG0R1zQqW6EsKPr30KKWILo65KsOqo7GR5byWJbBlpb3Uji0aLn2NwEWC5IDwmEmfV6
sNORbaIkdFIuHmgVO7GOxera4aS2Ky7jsPZZqu+0QdiixKRWMDjS8JSGJ14ddEhoxKRx6/YyNmca
nDFf7lBp2zehXfPbIj6H5AxN2Yrdk+yedi8GrnW6MsNjlOwk68Eab0ueOnFx6fHCgCyWm5smTp0G
FM5BeZQCAhMorSLyanXvbHxtQJsbS2da7zTNmExqnhzT7FSljaOTG0V9yPTYKYd1P+5l65Kmt5p+
z4aHVgfsERc5yj4pSC8yc60DrDs8ydYecuEo+IAsE3M044Wnhld15DDoO1kanAJ81tY+JHuiH/sA
NA9ARQEhGSOKs8qnBFruYRc5fFDdOjZcAyxKqrYOI+oX07+CwhhRlAeeg1cdk6cxSWzLiKFxWbrU
6qHj1duG1ruRoXpjAY59WkGPvbZ5oGxzDOZBW9WGxrAfN8BPBI3L1NAe6l2eIrrrGs2VIu095DDM
DdSFSehwTGbwDpN91jkcAa2k1FbFSSsVO6jucqj4JZltwiiy5iMLcyfqMIkGDb8yumECb4bsqhRB
SKW7YX6Bhf8yCIq1cYsLO3ioSDtVvuZK7qaR38FY9PSJSIndRWvLvCukkw6SodA8l9BFNHBLzeBD
IcStjNYbVYToUnEKgmpFmL6mWXvfW+NKaC2UUaIx9npYpD5oHM7vICgSDSPKo1Va2SRR32s9san2
HJNNCw8QV9uRlk4vUw9Rt5sMu5xFdxLMVZu95ORCS9w7NvgyIPxjgtesMDdpqZNJG4xxw0VAH529
JZhwjMXtWH+W5kdunbIqdFpQv+eIBZuOOmHLNm3Y2S1sY1tG5yiMfKW+HdQ7AV5xQ4Jin4Fvh0BJ
Q2zX6ak76OcOtBZdvzaVyM5EDIFy5JDwGJg6sbXsRoUxMgLrHFjpuohCxIay+pBDxnI4SupDl7wO
+j4cHjlG5bPa42bikBCQFrBctHgDSU2cVD+S5j6z0PzkuEzau0E+xwqC3OoH6Y8i8CGFYRcWA92M
sDtOT3r5WuUvrWk4TZBAgqb14zpckRg2j8P0J06jvCSlAYvZrExrz7Rya/AnknR2VZ+F/qxKj8Q6
QLLABNmQcShbuJXyIUG6oHI4IQQMkQlh11C38/qFgZ6j6GKnii+x9pFlcGtBeAHMC+EAMTwmtK0B
whPADFelEqxU5VhL9RmRTtQXq0m2m+GmBPKzOhpuyBHDSveR8ZjpF8ZzqK0/iIFtUgVo8ALLT3eU
KohzVddId52Cu5lAeLN+6AeI0w93cswgJH5H4AgFexmG+xgkqhpTcTztvgGFUducBy2DLwptJoG8
rkNwZOJVarJDRHzuzW1RQQ3gQwhgObBvhGKe0TFUoaPSg0QF0rtzhFA+ELWjYMbZgj3uxAvhL9ik
rwJMPRrPJL4x9HeZPqbNWUgXmj7luGequIn1d7Nkt4hh7LRDDU7NnSS901MLCetKjqHaEwCwZokV
GRM3yIWd6niJtFrRLFpDa9XOyhYmM1rT/ovAADPEqP1T3b8HYKDJAKmLok9F5StT+5CDGClOvxKR
Ah1t7hXSh4RLDq5gW+8RFXbCrZESo54DZU3d5sZrnluOGJE4lfD1+GAEfaFRcWtEgxxPUh5MlwUw
UtJLzDL0bDpHLTx0zvFYNFtohaNF505DyGohGFHesuGONIkPCIQtifeCbIpJe3hovDDNnIF+qNkz
4E52aonnQkHRTDxAOfYul9P7Foww3FTsCNE4tZIT7Y/IwHCbHqvyqQ2eoZ+17uInffychiHM5C1S
TnFXOFbdORY+UVkhUklt0qClm4p4FbX5OdMDdxDKrcrUExqHu26M1zW/a8vcjqbN4TVr7CmN1M2Y
Zx5jpVPq7SZC4RmhPLHlCgxl1RMIPjyFP6sGUsx8iwBXHs6sx7NpWW4T82AU5NiH0J2vkA5RmFkd
sLF+I1Pda5C9pmTclTVzc6hclbJhQyfdNioBipt9RjVvYJ9DGjphcWeZoR8KgPmQLygToTOa5WO3
0zBmXynSXg9CRBFxCq0sI0A3u8ovaozvWTBbsr6y/o7Hb5zhrmrWSrckV1cTNwMmu8AY0VjIdkgD
DwXZnRHdlD2xTS3ZD2nncBUuKR/XISJFMylvpTxDYzpzKowN9OCRahmU5dJbFfpcFoxIZKAqgmER
y0hWajLcjfBsQh9RcUEEXYDtCMYKAvRuD9RLrb2EBmSgZXqEfJXTVeBupr1Lu/ykF3STxc1JqXEQ
0Xg2K4C6gZ8chp1MmJOUO6W5za3IiUXm6vpbwVSHyvjhw8ZK+T7mnQ0eIexnXGlZ6RoxzkxGji+q
wJf7D4sHqJ+oNodPLcsvC38jY+bk8Yg8ASFOsycWw2BVtqrGzEXZiEOWEiNZoroze77OkEyTcXCI
RmwSlaDpyWpqlwZYakiIPKXvzNAxlQ7z8whek22KKa0kuq0147apPtTkdkSloe0hLgBotTEixHpP
tSeGrK7LLhH9iOA+wt6uRO+WpLdVVX/WQekg0cZJMTVuW6yMVwMtOSLBsvb6lEJAW84gwzjWQHwq
Fcyban3WBgcZUqnIB9NMV0DpFLZWDWsh85NSBfF9wHL2DiLwPPBoWCMjlORoDWPyXoHRAa99OMRj
lqK2mjZASoOocYohSsM07NGswKtVpwUSlcpluBKtmd9a6PoJvXqOaf/ZUsnLAsx3a0zrT6XEv9SB
XUguP8ooGCu62KNXfye3zVZldJUqqisHuhvIUHirWeQFUfZuUX2bZAYygaRHGMWN4kPP087Lhr5z
tc4qthkUTpLeHFze5WQVYrQDfOjIfpFF4p0fSR21rmJ0+HUDLFITF+om6Xi5lqzQU2tQNKaQbesy
+SQr5VoELeQz0vbOKt+UNgbyOjvH1AQSO6O5p2TxV84tzRFyAdMXN5lNc/7YiCpGnFrcjhFqNDQH
UkjJb+qivBnN4iaJWrCEGjV4i7PiRulxlgPh5cpU+Fuban4/yKaDMep9mIMZMpe0wA2s4KAOFcpv
hkejYxoh0lIT6SI4jAqLdmbS+Uxu7yOLwOuMa6towa2FyCkX0achaY9trrh5C7r+PFzXVuEHcogY
2UxPBfQlIoRpSYpJnrAqD6JQ13J44MgZFJ7YHNifHOFYp6/TALLg2iNEFpEY3Enmi4LrLcFORtpK
ttKDTnG9tXNAek9B0h8LvyavrQIpy1BDlmjaJkfNUntpBOpHY2K3BXwK0vQih0QLfei7Gx7Juz74
0vAAKti7Ar7UzJX9YFVrZZDRg089EUkoROHCjZKfobxigahSZTDmKGmN1l1NwaGN0msZHwftA0QZ
BTFcQdZZh3Is/aox2aSX28EYUEF4IcgC+1ZedQqKB61NFQjjhWINzGZiD3G/gtTCIcwunEyUFwx4
ytzjMGBA6NhCgSGjt0or32hjeJDlxDbbcyddTBrvwW6HfH18hoKarr+CMcxhU6YUPCsYSM0gSdjc
mzK3KxS8cdccrcA26+yiJDXSHoJtM/y6hxS2LnpIOjT8unADgUF0t6EZNSRuEj2X1W1libUQPuTG
tgExTlmvHtPiJWs/q1ZdJaNkR2KPeppqhf4ABjwu5JWVpE4h4b2r+LBBstI6FY8WtlUtH0YcDdU/
NYW4dYqc3BKwg+1Kh8BDLqX7ruR2QE6F7gqpQTj5jKDZUVsk8VEl7Br/9RAgCBAQSgzHE68xFY//
cRYbdidPfet6XyajU2rBLYP/M1BbMdhw6tKqt01SNk4YireYxiHC4GyDqolKL4XS7DDt2iApGz0p
AHgd6lgj0igTPfcsiuDjJLuWQLGXnpL4MeprZ0DLvG5eqkjzgqE9cJo9UIjZ1wZkASFlXYONJmet
K0nR18j1J4PLmLgqVqFB7tI2d4aqWzUlegKsNldK3d4anbnRzeRGGjpIKQMPH1Z2b+kbE64uZzEk
FG54p/gpcuWy7HySP1dWreHbp5tBGf0uROV8IjKxDhV4JVFORulXbKoUpIDK4AGaf4o0sJjqhlfC
YlJU9hIV1ThD9jCefQqk5JCUsIttv6vZRTVvB+W+zyaWVYTVcf8x1TpboFHLnh6gco2snjoBapiK
XO4Dq8crIBvRDE5pUrfqzC36Se+yDI+d1rbg1KnrZynCgC5Gc5mGPL7NjgY4EjWYggGyKQ3ymDwr
VzVrEKnhrWOQtkHpVKiWk6LaIwg4SZLRj7vwrIHFsAvegN556Jm+r8PgKBXPMDO+JphH1WSv9zqe
0EuI9fP6q6oPlEBKbjTWSmjsWMu2Y1PtkxoSI8j1R9GsLSneNxLztWlSvcWjY2b3nEHIWrVkaDpC
wsVs4Aoz9h6DMDEVJyrnb4pGvZKDL6ZqyR3TMqdNol0zxFtqxjtegvdeWLsgRlFRi7whic4yMeHd
g8zpmbRR4C0TFC0GTfsss1c1eU1ba2OgtqdSlNCmyhJ7YVbpmpAC0WLUtUxgvHr1rTbE2hKtK1MV
ryvYpKlqIIHQ1jDfjpJDM6FWb0SanKsp9qigz8drzGGUuM+baCxsGcBflMOcFn6gIechAT2StWqw
SVwWv0cxsWovBhyJRO6p9BgCDqokT6Okugl8DpPlLahq3Tr5iEqUEGMv0EqYStQzyvtJdxdT3w6K
rUh7DMfSFGcIUL2JBq/uP0gFxvoC2y6TFQJsp4gHXwId3WidVTN1zALfnd/rON0ERW+z9WrrJSjF
RkPS9n+knddu5EiXrZ+IAL25TZJp5U3J3BBVJRW993z687EaZ1qicsR/Zm66G2hAkSTD7Fh7GdyC
MIooNwPQgK+UdjSVrp88VuIvpfLthrMf9U6KumQg6K62HGUgTj4i28QIAKIUZxTaTW8OR7hlm6w8
GUOLGahOoXSLJwQK803VP4eKvqnofnWi71RsBnXdbzhBjpPV2rkY7Y0J+1Q6ckms2L5wU/mybSgV
Z82p5/gyc9H1rOMUgEAxqw3rQetAY0+R3PGXpk3GPsp9oWfVad2xh/I5V7KxcsoVnKqKn2avU0z+
qoPCzoP3MfolDJbTGYesQNVthpteeml81ZWbmMCtWyGZjpN5HwW3pvzD9Eo7lsHqw5s89A9x/Tuq
om2tHUMcPZTpJZfYMwnHrlpwUylm1r6m0MuyaC9L7DKQbCFWmBA9uGGD21oB4efBdSjLtk/Ueqrs
IvM67a9rxJSp129CPd/45W6ornTvYlLfpeGuw2QrCgpH6zCS9TZ6xkKUnwRqR6G5r9hrRXJFRRpH
yqXQX0sWcGqisd/1G9l4UzjSkuglofM2vFsGVoza1aSP2/kXmZEzhI+hUNitnHKPuBWra0v/HZjm
ZdxFR6N9KiLKi+m2jp+D2LNDCU+h4laHdNA1l6V3jwaKa2y2keJXWfWOlviomK9tODjWROFKW8Pi
UFH0ZK+Ykp3m41XPPVrL3gS1PkQKjSHTcIviZ1oF28pTqAtDpx2kjeJVm8C/zCtlr1c9vpXmRiyf
a9N8q7l5xeWzXmWbtgpuiKzdeOpgx9wmo+ZQZr4jAXylnbGn4MGMditQWdcp1itEZavmeyZSXuCy
YEYtV7LpuhPF/ehf9arp0sF0whZcaCztmv4MHpIc6beBdtnCddC0dz+mRBEVV9UGwv26k1bdxP7o
Jsqp0JnPVAKp8CYXL9NgbmTt1yifhFHg0qw9to3w3gcX0oQhk9yxPFtHFfJNKb9kEEay+jkxFYxs
A2rNEL+6eIOrHHiueZsAw3qSdycKtW2N44bmDYvwqaUd5DfVxuD6Xua94xnc8s1uT2VDn3O+Y+F4
DbIg8masP2FRu3rzu5RerFB2rDwHqMe4oHqWRpomnr5Rh/s6yR0p/V3qb770JwBDSJR4owSta/UX
7XBZam8FV7qomey2UzdhicZ8PFUdXT8Vd00hdIUJraV1K1QXmlWcApr3mvwc9+02qB6LHt8/jMiU
YF90P6vkxpqB0Ki3i5AfKUlc8QSQ5hbMrDiKsQFz4OlvU2hGR4JbA5KWMgV7q7rUVfJIxnKTRpMr
19w9i/ooep0d0BWKKnMviv7W4uEmJpKSBlvJFBy1m4ADCgdNzWZik4y5lRDtuWmpxDzKFiX0KF89
19TSH7GV2H4o2h5ASOzPrgsPBruLSsiz1ZDKKgOqyMDCPtOktoD73pvhWeMVIGGxi+gyjAtglltF
lpyA66KU0rPpKqyLhWMU/qFtb2upcPTSYi82Flsn+4NaAKXV10UrXoid5jQm4sx4mhO0N1Gh0mNK
DhFdPPNSTABK2Rys0ac7JdBHuBnC/SATiMjTZ2XpFkG+bxrz6EvlttQaVzcVx0omN4p0B4qUbWV/
YlA7LGgdIyJtr6K1RUs/MQzXo/2lBdKt7utOF7J7dUj6cIoUwsLNpNTV2nFbAV33PHXY77QitLPg
2aNXkosIzqdHlUuzaLyIAW0h7iu99Kvn4WWjOhiqTPXZ/SDEYqPD9uhGH8S/sedGZcL3SahG/Kjb
R0rjBN7rBI6nFKI9ApQVQbody8pJoan56mtVTpuATvvY/coj7mop3RqdHZMJ4Vmg0FNiE6nCfaTc
67n8JoecVI12DITfvjBtROQXUpHZafJniO+KOtyZxv1YlPZgDTM0A4D7OulQunzWGcsyBU32K4ov
bnEN1ZsePRgx5ABhXjCTk2b7Yt5qQOaKttjkke+OlOFSg0BsKF4j7clU/kTyaUyVbcaUrFiXHY2S
qBfsPnwqs+JK8losRDy77LnWl8VVB9GjremvgHFKcWMr4ZvYlYWTmy9mWzs99wmDAl3KwItLDEpq
ZRtlB0O8UONkn4bvntDyG9imqa0NBWFJ8l7MV6DavCvyGaszXXXUXRRQT01Dr1pDAmIUtGUbx6tl
WlwXnllRTGLm2tIq9a1nTSrdeEBypopuN71TxW1ijlB9fInD37WGzbMGpircSFY6w3DsW/qpSfIT
3uyOlqq2EIZAKWD7sXKjTOMuKyYnkUdHHDPwode5yeqpf1SJTqH3ImaQtuvXShZ2nLyywIOX5YaY
B3uc0t3Ei5r8fCsbcIMegmBwO9JuDTBNyWc+zxearOQyDdYjsZGy+oIC28qOa4WlbGI0N3V6LQWR
28SWHdFP8qT3WsAMY1Qwt4xcaWo5QDW7a+4j4OaKrhzFmVbBXOjv5I5gxXGE0QE8rIe3SZNtLZqG
WVfbAXCcrP/O4V77+m8InnYjUxEI7wqHs3HoehrFHnTZaR9Rc/czXCx7thgWmzoFbDMfrWIAWBFs
idtNX2EWzuEmStf0hBOx/tuU8bSnvt+V0EEMynwpeCxq8Tbt5W1GqlWZHooaR7/uIdUfU+syVx7r
6DYw7gxeq2fhxKzv9fhdTiUoBL/z7q4Ft0lobkH3tnsPmqSp2yBnLob8tlnsNWXYjzq3h4kjW99l
3mtkNK7oYTmX/6KhQYEgmO9yQTPCp0Ct+WOFeucZDfe5XTvtBj5BXhjbQfXJvsQWvNplNB2jXt3k
4YNq/Yoy2W7N3paxIxlCThTqO0vf9eVzJHU7LXiNQRtL2jWBzpkETy7hpqNxBmW2Uiv8p7VVusvK
jyjCL80kv1ba1m2rblvq+6bE5pF1YSbsW5mwR1u4hwLyEg+PknUnpGztANO4lCegikYK1+kZHzN6
1Zdm96Z5T1Vpi0G5lfp0r/ePunbIveLKYiNUyBXRJOwTxcdqBJLyEoe0QarM2En9jj/Qwz2glx6L
Tq68eAZGQYPmJLityH66VdqKiOanRqGGDhKHiK8NFDk7HWmN+q+pF1+I4G5GWlMPetvCYBMd202R
kRDPCovoeEsimCalesr54Fcnw9AhLAILqzSc2sjtQf9Ki0q+jY74odlGnZ2Uml00KsrNWPh7T7wC
qbbDgROMvVIVlY52HP3EftqpIIpiWm5jQwSnE7cFWU3j1P2Qeq7aU/GQ+fnjVMC18Kmec//OzIZ9
iuxQMRo7jjzICtq+R2LVQICZQsPxSDxtSWdXRPIH3iSrPtFz2WMNzO7X/VLVJ0Pv7guaiTj7u/6Q
/g7LwW5D0YVIdlLD9lBKmC716s2g3Uz0EcOW+iG5nirFrdJ9pYDdh/OtlUi+iVaMAJqSH3113Bai
bDf0B1Lg+w5zsjTI7+JOcPzoxQMn1NqJphbt2XdDMTeCijGmRAC5hiFcNhwS6884wq9i76YRkcUU
HU26q6LjUBCGnrU7SyEDPsZiMo8uMgVnqJi6Ku5AtaG8xYrjBfctXDtdLjc1fdiSIsFTvduo6Vy1
1B5CxaLWCF2rwm9nLhEp3KdxRsLe6FhDR2w3FaB90ci7SA8dXb5U+5sAokBIyGI7qLs6gHoSxVK5
6auEO7FyEEt6BvRrVBgGPR473PXD9DXFtKkggwL3rq4toOwBrQA025Y17Hq2nNYvD4H+gK25G3uC
ndTBpYQyJgVwqCfpd6EqQGw0GyTBnXTt2ksupXg4CfNkCNnm2Z10I+JNVLSRc+6zKR1IifyHRJ41
jSzqLM4vpPyxihJHJF9mzOrrzBifjLB8Lzn1uQBMmwk3uZBIwJSuawSzy6ttWFmukOoXvjgAxCEs
G7yLOgz2agYfRor2UsSGNsrQkAEXJlpeNWBgblp7Yt3gCdS2rgOZ5Dd1XUOngvdhqpssYbMXfuRy
AwuOd83q6ur2bsKtWAIJk3Qqp4RCzVPdtEvuFPptQ2nCk5HomFCn6Noe6Qvd9obJlNE8NKRD3k/b
NNDf1Gm4oCvDjPmZthqBEHMExM+hQouj0zoKx30E2cUPTDg/6UkWYgAj6b6ujDuFpAZy6uxWNXZq
EuynurxWBlzHaKIHMS6RLE5MrDdeQiHeD1Qo9OjMEg/7NPtVDuNO9sRN3euHrjNOQlfAYyF/iDBw
ZRCPfQLQMCnHtq9PoQ7Zzar2USLA8upu8ayOaWsW9yLvZ0hDW8/GPzSKk5nixjQK3Lq+8RWqV6Fy
oiKH1vmWckx0lbXXxmc9L14TjE+5FUPjC+0a5Mshe+JvQaRBa22si8Qrn+O8sGVNulL7UTlORnlR
6tieAC7kEF6StrHV5nKgt2sUKC9oTPGVHYvWVuhTF46J9FCa0y6ifih65FoBNLhmOEpl40SMERt/
2FlcFNycbmTdK735os2oU+ho9WkCFiyH24aLVG/E9/7woE5YPpKRBHOSNaBSokmiuJ1MTlufV1hR
PGv03TLKT0vsD0HB356ka033cDxULqPG4E76pgjIrGscPugO9lxbYhh3Nf2fji5vEJm2zGarASSI
muBMYr/thfRBmylEYnuh5vFDpja2DxYj0Nah22DXSvUQqRY5GD6vVzH+jJ5E40tyDDX+Wcx3var0
3iLYR75PiVMJjiGWOOAVF+l4kEmLEDlP9fJA+wJsspmcAMupqL9P+2FnsIIrorTzGNZElQnvzdQd
fd9Ld1SdGjy/dA/HbNhVlXcpB0pnN7r5q+Xh3S5sI8ejnNgPqS5uCg3EsO/HAGpF+0MPg9t0qE/6
EOsHKZWPEyegM3RhQp/Af1DL6a7Wxv7HENb5rhTGtzDPuOQG7ZsiiVdZR8lZJom0lZuxOfaWRIuw
Ef2NFlFREzSJMZsY3DVFRW4P0IDf0sFp1QuILrdmJB/6tHrgxnLpzd2EssNUtFGLbj8o02Wh6gD6
NSux6Z3GGPn/XoXKUdEVOzPmmts36HMJ7UGQujfKxHLTppRlMoidHflaZIuJdKFkxtEf5PJSqkXg
2EIm+9JXtP5UhxAxVyQB56IjzA++dwtxWJaRQNJaEupob9qrccM5o90ZDVWxRdMArmij5u9SXdzm
4I8rY58VCHwYe1ZFfJBYSVmfB5OFOLx0O2dwQD1uQZqO1YabJ7LoNXX/LL/5okf4MNxCNKblUll0
JooujaI/tX6k6Y0p3evZSzezGTg8vn+8s0KED8MtBGRDo01NV2B+lMRbr/PesOLeK7LKFmLeJaF1
//1oZzUrhmTINI4t7UuMfSCmSWHQ8NupNHE567Ls9/cDSGdnyocRFnIOsYZHCWniHym/dBEe9cO4
JQ1y1cB27VHmafNhWoRRMwZ6rIS7AEA5bAQgm93Ks5ydeR+eZTHrVbnRMjnkbQkwIyY1245qfUy7
eCvJ1dOglJA6feNisMqLSFHvw7F9SavwhwBOsfJDzkrGPvyQxRLw+jgTG7RpMMylh6quLgNNvZRL
7z2m4VtS3iZlvG3onPdm9ygQ0r4y/jznv6yJD+Mv1sSUh12l5yixG5IS8yvIrhjUx7tsz0WLCNrZ
pSvZaYfvR521ad8NulgZNPu5g6kicrydtyu23V7ayVt1vyrDXpuxCz1emMaFlgwoDrOLORLZOxiX
5aFibwkuv3+gs/ItrIYUTeUEoSP0ecbyKN6g5xHTSXxX6zffIELFv/5+DOnsfvJhkMWnohoe4HjP
quFUuTXoXsZJ+9NQs1+D0l5O7WBsxC667GDCBhLtEM7Ea/ROgKEG8EcPR7SDCOlpF7FHg2Plt539
oh9+2+KLSqnVmzWN4x3SFBd46VAEzmzUgvYos+ODuqWfBsxkw63CsTb89f3wa69/8Z0rD9eehMhA
NoyfY0k3UJyVDpL9/SjnBayWJWM5SaY3zsSfv7IfD1E8CFm4U19HsncBpuq7Obu82+tOuw01N3+Y
DSfSp+/H/augXy4XC/60JsmkiSvaYj8sEr0rJIMPr23CK/pOZnHVt3e9sitv5+D01iHx7s2THHC2
y2EXXI0OV5PqJwZNklvfa8fpKG4bWFSu7IQkBIhX3/++sxPz4+9bbKYe1OzeyJRo1xFfrb7T9keO
gM/LjnyfW+W2vgj28I/1X4G7Jg/9a+Dw3atZfBJNAhqzarYvkj0wOphLCAdy2B/hguINjjpp2jm2
GcbreCO4lm3sph/k2m8CB6ATwsuxCe3/YN85d7p8fCGLlZrSFBrQTwS7/kgD14U0JWykuzlDODoG
j+Nqfve5A5M7v0SbWlcN2VqsPhEna6VoKWyKCEKleIdJ3coCPzuCKqqqjjG2DLvp89RXg0EpmmrA
U77ljbW/ZWHafj+L5nfy5Ut+GEH+PIJR1pHcF0yicfqphXjcjeW+gXaPVmzlWc5Kpy3VUCSi0hRL
Uhavq+trv9PHHhYX91WgVLIQuPLNmWUDlzrmBoEWMI1Xxcxn3cwIadNlHWtxVVYXbzFohVRVYHlg
swda9k/aM+hwSgjKbLO35ld71pT543iLd9oacRb0AsFNvVzQmxU9u9OhGeL22hYHMRfeo5q8Zx+h
WC29Nq116pXsUAJaRFW7F5oeemlJb1p1oZQ9Q87cff/Jz1SUXHBlHdsehUYU+TSfv7klgupkc0xO
PbfTy8TYV7kGFbo6yCE9uYnkwwpJFaIjkLRq6N2V8c/OuQ/fY7Gx6mlQy6HC7qFX7E8Fnl8jSBRp
sEKQnZKqfbFAN0ylBTJpQciCS3hnF50YXJH08NOgjzs07UrI6FkzV0s3LEUFOeWfix3NMFVTLWbr
2Jy7Lj3dBy4MlGRmsQn+jDfkCN92bnVlkrgV3ks337+QeeJ/WYMfxl7sW4E1CkU3u+1lxl1TPrUV
6p7sBXDBDZX990OdPUxxY1AMkQsLdi6Ld2+EqtEbc64L9LM5x14BH9jMVtmmM8C62hDOdkX1uZ4l
f64o/DjwYtKJYqz7loFh6mxh0HJ4Sxhrqv+BsdvZPfPDEy6+pFLlPpAH7sqsKDCxFDVCsrJpzn/i
ywf7MMTig0Vdq4ftfIEWElow1oM3DEBRa9XduXvzxze22C8lHwk8SS5cLafoRdL6Y5KmrmfEttan
Vxpod28i2Px+fpydioZKfIwhq7poLrauTFKzMfL4Sn1aQpprH+kz7lUkBxHMnyhU1qyFlPOv8t8B
F/MxatREbRWM0qSu3mmG58hxtpW69MoL+62QW69qAwfB145REd6UVXRtKe0PGlYHwVeOaR09mWV3
yDv1GSjtoaTpMPQJneTarmthKwkwvOFAjvX0QyTFJtBQyMGYSizEVX3gZTDh6AA2JjByBXfRj8f3
IpWO37/T849owhbnFCcTbGEZUiNp5JDlnU4IpFWUC9rbGD98P8bZLdX4rzGWyV8Aj2Ygz35zYU7z
DV1ASjMjfmkRBHw/0LkbB4kDumEyQ/CBX0xKTxkzbZDHeRlDJt82+34b7OXV0urvPvRliX0YZ3G3
8NpxQJc1zUZ+op3cSE607X4Z7pyQCcsODu/KxD9fJJgUCKIuWZa2rPajKDMr34BjXv8RbZrUTvlO
pTKnbMGG3ddr+/DZxT0HQ8iaTmWyDLnpewVjgBoroOBQIQlFvmAHb9CIAQGUvXVHZK1ym9XbydVP
2aW2cuDIZzfjf0dfJgiIXpmXpLBgEYLWB5nVHaA5VLDNcKIj7FxJrnfKL/yb4WdxF/2vEn4oQERZ
tlRtvtQtzQO7yLOqtGVnkwT0S2Ok/Oi6DJqoepPkqPbLDqGPBUXUW8vL+Ho2yJyzBLZTCkqW+CVt
pBti1ZSVYNdq3s+UZHEQ7vH9+xVyZiZ9frrF6RCkSqolMgcQVBdHtYk9vK72HYZE+bZ90lbW45mF
8nm0xYIMLL+Vc4nCpXKmLWrvLfqe/e/ZrhA69O3qvP26mX0ebrEu00FURjlj3s6xUDXAlbT3X+kh
bpSj7CTH5t0nW/H7F/r1o30ecrF/NpXEvj672fuBvjXT6A7d8/3/aYilYeGYJoph5gwhJLBx9MEp
E2ttg/kKOX56DGVxC/Fj1Bkkus4eTv+kNSOEBqOJ9sXjKgK38pWUxTEe6UGIdQ4IXF60uGQOWeaq
TfKoI/iXO8uWw+xUlsNFUXe3KLte8hEGWxOWt61kxK6g9e1FFVmH79+xtPYCFkc9wU4FA2nBzhCO
bS06mVnspES71CDAB/pz54sKyzE84QO4keVVU8r5z38+UT6//3mafYC3py4UfTwpSGu5H93AhrF4
N3tojdvxItoER3UNnll73PkbfRhPF4qyjgdWymyCOeGhHaCJcP4GEjjCw/fv9uvxPz+bZuB9aXKz
thavdiRTHr8ekIgQ+iU8+IE71LSd6Ed8P86Zg2MeyJJ0nT3UMvTlQ0WS0U3RX8zJ3I1X0Gtd/1js
aUo48d4/qg6M7TlkggscQkx4V2ubwZmErs+/YLG7WuTs5Q3NfzYgULnD6Ko2fj/XPqb5B2gzMaRM
PMMGMsKifeT628oRDu1xgNe1Fqp9BtD4/FMWW2+tZEUTh9xj5UvY34d6B9RtMnjnSvYLoN9qou7Z
nZBjUwKNNBX5L2L5YUpZakGzVeCiOFiPORTcXMhWPvD5w+vDEItVgjJJi8ho87aNU/8otsEWgwUX
vSR2iHNq7vfT6WsRxAv8MNhyNkkTmsmW5wnr0O19/RIV0c5EYZkIFvFukJFGwfl+yP/mAf8FPxbb
cKamgdoof1Meetc8KnvzEB4Gd/bTL+xopUHxd1P/sul8gFoWG3FM493P5NkcoBScTkMpYU63mopv
Db4pOUz0rIOAaLw2Xf+G4PdAh+wVX/fjIOl2O6RbCN37opcu86yDNaz9LMrwqKGemwzpZCJRTcqc
7UWqTmPk32ix9lYLDY4YljMGwa9M1n9MXbHiCX92r/nwSIu9RpT7yszHJiTXLLwWE+UAxeyGJsS9
hwZj5WOd3bM/jLWYIFM5iJEvEfzh/5DnzApwCsvtjvLvf5A7Ybsy3vkFZnGRQpVsWUsHwjqPzHLI
o9mHnkwtO3bz4Bg//oYdsyuOVe9G72vYz8qISwfCsNPy3usxLBdhUwvvBdk4K8909nvNQJ8pz5GO
S9hVMa1UGWqM7ucwIFzeMLuHRmObTu0kdxoyITu5zJ/Mq7W2//xtvkz9D+MuKkVadoZlWDrYNVQN
CSKs6T2a4rTyeGujLIrDqM5MMU9ml/n0ugM9TPBxbIL/8Q2eferfR1mmrmbNKOSYJgBSeHjbINAe
HAMW3vcfauU7LVHqSPVKQwxUQCUREVb/kIRczNDo1CuXv7VxFltS4oVdCR8i3plZhQtTDU06s82+
OTTq/fdPdP5uoug611wN9+hloGcZ92qXNX/d+FEEEW5THcud6TTu5Oal4+PSsHpEnjFwn7/Vv2PO
j//hjDTD0fBMkTH/MaaXNSfYGjZiB/p0+Za6pD2tWXGfAY8/j7koBKSSkPtCA/BHi92OsP9oMrxy
eDqWHR78mxhruFs0y+QslL++f8Xnp/+/T7tYZA1udUUiFkwaHBWUyNghv73yTG1lAZw/NT+81cUy
gw/X5kHJJjJscetzkuvsb9+GKovKgCbOuHZMn935/x3wbw/jw2fsxUqsi4xLNKzy3bxrBY52V9Ij
Ep1uR4LRWrV+djxV0WTuQJKiLlefGCepWcesCum6dYuDAs9Gu2qfcSQF3YJYuHYZmlfZl93xw3iL
VVijCBWVifSWf8K8pP08Wcbf6lbe16dV1+KveA8T9MNo89N/eJu52nhsYXOeT3hIu4sOoXpi7QV0
OqZs2omKNPB3JK8xJ9aecT77PozaaVOiih2Tptmau7kfK1xNVwRpzbD/Vl75gvMM/O6FLkoFE/mp
lmYGmN3OO85RNXOgu7xKbjnjc/v5VS72F18tTbXy0jlNFvLcofA2koNrICpjFHibYIsHzCXSwgeY
8Q6H6mu6tY7yZjyl182tv+oMPe8s3z31YudJWyGKGsEE/VGwD0NVq5u/H4+DvP1+mzl/1fkwgRb7
jDbm1ujRJdzORUR6F+913UYskFyT9XdocQA9Za/Qne3vh5XXZtBi20l9Xxm9lGFLNzvUV3ik1Hb6
WL7ml4JdkxDU2eVBeYzvNcgn15odudbh//obltB64rVGTid0zq/U/9CAucFE7BK5prdXDxg4Mcsi
PqwBA6IWN+XJ+5ns1sBp+SyWAAlAl3HQlHBS/7ySMl0Ug7hicpuvz5j6S4kt2ihxr5En7ElLyIAX
Nchj07hRt/E2re3+ZK58izPry1L4ATMVQZO+du9xAcMspwp3uibaCvoMC6q5AuMB1SCCVv3oiWDJ
+crEO3O+WXBvpJkzQIbyErANkwgRgIG1O3ob5KXPdGgdC9vQ7+fZuePt0zCLnWrq81DzSmpVBP76
kZahS9I3jPUDe9XJv1cO/5vxZPh/okHe1ZeWUKZaHr4Bfz352z9I8N3pSX0IHzRbfwpX94gzPV/J
IoH6/4+2nMGWORhDaFESqTsJx4PbAJ9gTMiDe3DbU/8clVeIXZ31iC1pdeTFZbuNpSKtJo+QreSP
h3q6F607ssYRwY/tFi9POykU24rbTSs8pZ5/aTS0rxrfQh0Fm30qXv1iuldCbRMINaBsJWFy6L+A
B1+U1nDyMyR02HVLsoCHbEqsNeK4mPgcv5sc0RJsWSztDpuU1NJ2ugA9XvKPmUKO/FAeSxzoVDNw
CrRgkUngovxcYGAp6b+klDDGSbkTFAMjL+2+E73DxOSuJtVVjdAJikvPxB1v/A1z1faQEUx1jXuT
YkM02WEDft2H8k4ehm2k9zB30EXpt8rYvYXS29QUf3wz2NT4QrDckaw2jppirovrTeeRi91epH12
xAPMSSzyyfG1GrW9gBNghEc0NgBeiyOKbG3yCUdkAy1uPD711l2LN5+Vn+oBS1QjvsuK92z03MRC
oB/bs3tVjJXtgE2F5xuubHa7JhoOUCwOAr6DKo4jSfCjkq7r/jUrELUJ9c/ZA7kZ0CdiCrJZmf5f
cR9ZYytRLNkyDVlZMvoETywnsGADkOmfDkmHdu99NtQZ3PSA28UcIy3dNL9Ra0aPycpq/7qnMDqE
bXBMRHUApp83U08XWiPMEBEmaWcLFc6DNL/yX98/49d7/TyILim6acqauUy0q8bGzNpMsqA44f1c
57/Gunv6fogz16t5DJhGsqnpcyfx84MUSW4msVpmO+u+uyivMM9ziye8Hw/xW7Pzr9dav2d4Q5/H
W5Q+8Vg2SZcO1tYwRWObRUxDpHA45PVIl4K+xNcjl49mOEUO0i8f33+k3N8/8zzE53qHn2BahIkg
TuVIWH47SUpyuRDNrYKOXUVriXNjQ89S3n8/zpkTQdZFchIsnQsBvKJFYTVBbkUnrJnb/nbGdjOQ
0OSpcKF7uOtxG2cmiy4Ch8AOYA9VzcU2mVY1XmpyOYtMMTbC0yXB4jVdozideXdwvUzZAjhWJObk
5+lSJ1UnmLlubKO48e2+YtWrolw5XYzZRaMizIjqW+wj71o/x6q1w0eJQES6iFFUo3HFBjJvs3fD
CDAnkFEzff/Gz70DCa6tpKmqon/JimmjMgoUpbewZjrl0j2JUytT52upLOsfB1iUsEnQthgHgxQV
8P03Q2UR/JeEx2AUbxOreTfkNaD0DA/w87krf37heYvhkRaEpGZafr3BiXNXWR4abCy3S+Vp9hGo
xVk/pToD9kpjLaGnbJAuHRsxdAPaOJP+albDbgqS0zDWa1XlmfX8+fcpn3+fWsaBHMq0jpPDfGXi
3xt8SbbVqrLk68xjIMVQZ9IIH3jJrZC8kMD7htZbV9+G/dOAmDLAUiVqH76fQ+faUxYMGzycdAKH
vrAqFGrnzku5Dhn3JS3wP+0VGj83tqfb8BK1IoxtDOTvu516IV6sL+OvxxqP+e/oS1ZFJUca7sPc
d82occZEdjBRg7aetrcKUlO9aNyVxz1zLfg04GLf6EMFpVj4987r75HPXWJIc8x+kfnRnHRH2yl2
uW1284PKuAFvvLvVJuc8RT7vx58feTHFq1aqDS+BNYNH062UDkff67Zx5r3ocfpsqhqmG8ZzVWb3
RmhyaVJdHw2mmShr+NTa71hMZcHHhKlHXPiXLlTelYkbbS3ybrKrUbaT22S3VkScOyC0eSvlrDPh
fy8PXwxt5cnoIUJhWAxzbN8CbPY3mB4Lu8YO3DVS8bmi5eNwi7NX8XIMiTEb2GEiX5DwJyVUtGvx
bmuDLA49Q4rU3PcHbdtkkK5MzHda6BzR7++n7Zl9R/706hY7sZFhhyTMIa2px5UZ/7Fr2RgEonus
Q16mJ62sctT/qOS7YPI2+aDa3/+AM0fNp/EXRQTiWbkcU6yb0y76OZmZoxbe7fdDrLzJJaGkKPCZ
tLQcI/EShrV+MwY/fWOluXgG6v70HpeMElWs1M4LCqAuWwBHbA7KHqwblLR9Vrfptj8ZK+ln84v5
tNpndFTjIk7xjuDRXEzCZEwlU4+w9ogIWssQkCk761jt1ugrX+GOxTiLedh1qlENaWlslfvBwUHL
xbmbWx0eV05AFLnlyve9o9jTe3Jp7cqX/6CL8KVYWPyCxRQtogrTnKQ1eK3mrv1Z3ahuaXsOSm1X
sceD8WduiP8Hue9nx9Xp7huUQZDUFlOzj3Deg/tI8BoXPzd149syPuXZL8Gdkwl1iBVE7sQPXUuD
l6C5NbDr6642P/e/4y+PsFTCsnfIsLiMDulVth1OpWPsZkKHuFkHL78e14vRFueXhD92bs12kuOR
HEns1E/CNdb37sw6KJ97Z/qBvdycF+vf1/fr9IOvCqp5fFNFQKhwD8Xz63MBlI+SKAyhqW8njIKe
6aqf/JN4CTMIXpB5H95gkX80fqTXa3j8l91hMe5idkml6QtaNelbC3cbA1eUpFfcUF4Ten+FTxfj
LGZTkap+7YehgRcqGdQ6nCdcYupdeZwZ+OQhnXYtGhgsD1HZ3wabAhxzbUadndD/9Yot8f+R9l3N
cSNLs78IEfDmFX6GY8ghKZF6QcjCe49f/2VT56wwPbjTOnsfVrERilBNo7ury2Rlks7Eqgcwx/2i
gL1fdcsKWgoB0DggConSY5KJZiemLJdI4o0bD7UyR50oaJPKEY8mDzzHCGSQ9BA9Gw5B8XYXaK/6
9538bQL+8X01FYArVRAwKXi9uKwFkXRQYnGRmIDdds5mQm1qA0KjQoogAI28Xu6lqPsVIaDnphQz
NW0MCp8ERZfeSHb3f85NlE39Gso7z6WMikeDtYPM5az2KBvVBzD5mV1R2Pct3TyglCXq3oR5yY2g
qtHdUAdQqAldVXq9b0EiV+B2I/98WuqKDCLHpWC2gomvwc9xz+9Fq3HLT6EvQffACjzpAFpxB6PF
Tmd2vwwPiFcNCFT1DF7tpx6PA3fkz5oF3T8XlGE2e6Dlo9Rw7xdSl6sUSjWdogCU1xZ3BrmYqe7n
T9pbt1tcwYZC3VfSswQgbg9CKKhAN18nPB6RPzjzYTqVZ9Zh3PQpQIZpiiShakFjw0JVSYy+C/Fm
8hDoumTc8zAy0iuyopsVr0yQY7G6y11YC5LSRbrL77tdvEdeC41V9rXafv5XdqhrBd2dAGPA0Kwr
Kq60lAzIAcJOkwgjpkR0J+ZLp1VQqE+M41Q+J2qAIVQwhYNUKMsnFwBwR6mDpyXPTnrfe6GQgt89
x1RJxKpGsT4IdeNCcGSmVYxvzgOclO47X9hHPu+zmsW3KDJy31Dpw5CpDjQUDUvKkTRVALOjTOwI
bvKOm32RH/Mn6GsltgsSM8xCm7IpvxFUVP+Q7VW/3OHRPKun0g3PifUQ7erP9y/o9nH75yfRuKUQ
Ig/CqGuq24gitLMxSwmfJ4CZ974Z1tI1yqFPHNjya+LQ04wD0VwEwbG22tV8u4fowfdYVLBuGWqf
cXni5HAf960FrNxhKarPUJR0y5h/kQf1MowgWxNjO4QQI3RWnKCODikImbQJaXGYHAbo3M2taIbt
5EpB8tSK7UXUO6cp9P81M8Beoq6I8QNgzMBaQB3uoge5Z69GmhuHxyzh3T6Jwdv/8/5nE2/yYcoK
dTJrEdSughZiXnHXHEJ/PFXPAeZtIeO5g86alb6MLqI61EJCW/RDtKqDS82oN96OdlG/gXolFHA8
QqaBQyyLbiUoRTETflTc9MIhBAHO4iD59REoElveQ1GxfDWcEfK0GlT90AHrnPgR97k9CE4I3qQz
qHR3rDRj6wivd4J6YpYOg7ryAjeT4WEO+2MDSZ4FGpSMrdgKSdZmqHei6cAe1LQwI4BKaUYcVrmT
30toZJlQRnoK9yDz+0grGnRtxc/pZ97PrOXH/V9xm3N/bAZaEYoIkhpMYV/7blECxZMxIhRMdoqr
PET293SHKH/P+qibGYSAwcH/GqIeCWVWc8GYMpI5jYDZZxjcAqPsHjyVbuiWjDO2FV2ujVGXaUmy
OG0rBCJdu5tixU5CeZ8sOqhHoVwTiM79j7iZr6zNUbeqbQqQ7qvw962DlgBWhpv1hRxkCNSZghW8
jbvUTiYIO2N012WF0luvzdo6dZ+WqK+LQYJ12UMY5Mde56BYy8y+N6PatR3qXmRSv0Rxm2qAzo/O
8iKYiw82O6Sf/SN4EJmTweSj0VHF2hx1PzRjrGVtxrJyyAbmGv8rlpRPUEt6EJaIhUjavvL/HE6d
ykZyrdN4ufhwSeA629XgojNDpHutPdtoT2NA4+Ev2uDkyN9ZId3eKbVelTQxQWh25kAXYk0YFQAh
/wuc3AsRnDixYyjWNaQHeeN6nFJwJ5EWK29B9whcCx7olwEdMftzDLjK/avBOjQ65V/iHuqjNYc1
8ntAovjhABECT/LSADJHpvSJg5STy/I1/49X7s92Ur5GyJZQFxO8pVljq7+wxGOBy6HuG4iBu/oO
xBKW7ErwPdVeAq+B2e6GU+6yIm/W9lJOaASb5Yx3TnNHUi0Fql+GIOD9z3tLuHLtvunKW1cMC9+h
d+/WvwJPduIvhpu4YAmPJMAIrPYpwZAhh0RXN8fBnF+61+YpuRhPAL362ohtN4CPNrOn3r//uxh3
V6dcUg3MtNRXEAeOeFduziKSWwGajJz6P8+lU+unfJIsFLEGrTvNrdT4CHapAkKx+s9qLr7lOWeX
Qclw9Zv558or0YU4o+YAqSnwsgjfw4tgp3jMMO0IaKG671zlrbOrXfmJe0O2r/6CGKdrOMFzOZj5
Lu+cdFfuwpf0BSSMnyRLek1OgADaHbv+QIJf2rEAHUUwDCAkFT4SqVVCNnFKmebRAPWVPSH0Cnbx
gfMgzA0sD+vx2fKcKrBngEygVCbQE2aZ1vThUmLsKkEtKYbeIyFWHaZ4d/9AiWQj6SWt7VBXem7q
ga+aKHAhAVWayY8WwSJBWpYOH1miJRyaw2TjAgDpAMVBb96B61g4zW7dA2X5NyXZzSIa6ATR4kF/
SgdkBb949ZF1PeKXeQHwDez0oExOd9G7dv49iwIVoO/RZT6oh+JTuZMs3ccsof8XT/LGV8FoH8gg
fnOd0UmDsZRTYMwYIyLT8GSkuH9tzmRYGw7davZADZuxC4mCx3/j19HS1DGmjRIpf0MIIWUgHhYj
RK/kHVlsYEyeAOA3SX4Zu9DOYTi6rXdLljGEj4EB8NPc8AukQZGJEDvHO/IUn/CVj1DjhmKACXpi
m7NZMyobIdWVNcqtzIMqD4JY/DekImwG/Y5nsxls3J4rO9QZ0iI+UbUWcYfsVS+DCNiMSRrTss1/
7yCydyIZWPWT1TPcCvrXZj/i2dXR5ZZYn9UA/Rp+H+z7Y+crHm9Px78IcTaSnCtLVJoegf0WYH1s
G8EHtxfSG5LNxaofZZ/dJdkqvV1ZI79mta4K6El5UTv4PYByBZTbEvsFAjItmOTN4TMoP0GFlliB
r3kKGKVCu36AuhMkMS/hZ/0oPP4ADwcE+e57ro1U5Oo3UQEQB6Fxbh5QoynKd9LWrLQjbjTw9YuT
9z/u29qIOK5sUU4SHNq9osS4lJAa6sEqLk/f7xu4xXuLQKX+uYZ0d1st0zGZoo+T056kzxA11/zy
A1SPlLw1G6/7OfssZ8P6hFR6NQpdyaeigUy5REFJivhvAcQUIPcu2zFkHAItYtRiNtzq1Sqp8GWR
enlsuTFwJ66zMZFhj5wAmaf3uskc2QAlL2P0aqvhBIMoXQoS+H3xmF4fXGOIJhWoCDR+fNVbbPk1
e5tcjDA7H+ibGYCFxYHMHTtU/hhRo95VsMihIEfKTpBCozxQiV5br+bY0AlJK1j/4cshOYYRpfih
AFde+zQ8ogPnSj6ZeqwxFlt6BigOoam9G89FambO/AwIKQkvQCXpQYH0QQSEhhXSb+UR699Jf6G4
LLNaiND6hSCho37qUSmSzfogu50l+gYzb9k8AX8+i0H5LT7leKXv8Vm4dgYnfdbznqHq4NHs4mML
CvTYKB3QhKQMZ7H9zK3sUh5sLvUoSBukS8u5nU0SvEUok5SSBcpIbD/rZn3c1zvbfxO+hVo0NC1y
FNnD3D54SUQn34MeUXMmpEpw1jtQo3tQIIIUD+agRx9iY++9FTgT6wqQld37JZTvyqBoq/Zd+Z/q
gp07k6+dCDtK7VZHVn1o+8KtvjOVmwH9HIxRiuMExAwKb9UjZiasHMD+yYHwuzOjtwzKQYsF8N/I
i65OMeXJ+laNAh584m4FhkhrVCASAMVfYLBid4LSAsNZb6QBV9YoNwZksVwnBpJDPG6u6NTe/Jjv
BAcgaps1BbIVDV/ZoiKmAgqkOafiwsherZrgbdxjMAPpWPDEO8pDYmPI088PBgQI0HkLLeE4vUKQ
UtsxlrwZUK32lXJnRrMAKzpiX+WnYkcCYuGzvuvfdJzexsLMtsuOOm75S8ib+I9NeNFr511A5ycx
BCydhMLNI3HZEq6M/PAXtu7fEnCMXtsCDVsvGy38A+C5xD2DjBAjVghoCmd+YNEo33JqkJWBzgud
cV7SVYU6QHpShJxOSnCQD0WyC/7g7yJSrMAunpcH4wKNudhcSDSn+pAjsCWzBSw/emUdrk3nr2C8
7oNhhL+ZFxbisUXbAr5BfSXE9Bz4cfAjUjQsNN3qH9kRx6YfBkIfsFTQXeFhpr5zqPLFGCnY0xZD
n92j9m14wBgmZrq0Em6B6YbJEaGd39oc5fbbVBmNosa2aucAU619dkownAz9Jgzi834K5Vg4X4Tn
1uBCa/iZaX/ruVvbp4JUpQ7rqcpgn99PgFJl9uQrfnKO3srjsMtsMtOLrQ4PBAYMSfFH8mPEC+9X
J1QveJPlJjevFCIS0rUGGRh6nNfHXJ4mOYDSLDnmgtu8x/vGLw/cnsQbFhPuvOUmkUFj4ATVViDt
qVMudTwYnkaUdN5AzHUAuMk/DBaoTXxWVWzLOWmCoWBsAMPESJ2vV9WpQZ+nYq26oQYBnCU5aKHy
VZZDBhrvFl+Oa7u2Qz2lUy3lFYAYqiuCFpt3CjvYZXDBokNoechEYGVqEONxen98Et4ZHnjLQ62N
Uy9rAiy9HEjAMMleegGayIbQrTs5jVns2fkl64tS76kAhka+1lAVygFWavVPQraXVQavyab3Wa+I
Oh+RLFd80QJy0jrad8lFbOaDuvpY7mbQ30R7VnZOzjbtC9bmqJc0mtG35seKfECCHiaPCedh+ttn
bBQ5bffsUHesacMcepNdgFATMn9e7wUQVTO1U4tua+ZkP1lcVOJW8LNamEq9kzmXLCIEiCFWvJef
BJd7g1xbTmjw3MHkfqaHCmpvVrirD0Tn4KNWuW8f+AdtNz6wqpasK6JS/n3BlS+zqYCykql7IgxD
IxlJTgot0gdoMoaO5qBJ8cgPVvwWDXb4rF4Yn59xdFXK5U+gVAXEsA5c3gOmM3lsTQIkHczxe/72
MW3hERd73+hWfWC9A5QDqo0gAwVuH7gNCKIi8DMUhmHfN8FaFuV7+jDqtL7AsnoF7N3Q5/xVlAmU
uSCpfN/QZgi/XgzlaICGnWOVgM2gN+dmApIl4Pp8MFFY8tsI8lEMfT8OP0cm0xjjfqqUz0mrsuV0
EXYHt0PDjhTPyHA1636y9oryOvpQ5nqkwwynpOcSoxtLYXiMT8iyQbkasVA0pa6B6u2tGbSNnFl/
meDbJI8A0nj4NpYPuIWmXz9NNGKpVue5MkDT4qrHHh2r3Bnlk+G09uQYIEtwOVt6xxDD/WWSL3XH
0dGQJH5B7V4uGgi8laJuA0UF8tQsBXdHtvAQpOS9esiZCeZWRLU6nTQ+qeTjHDqZ2D7EFHZ5EhGq
l8ffz2F+ABmeYIUWj9pjCW4AlmdnPMEa5VpyvpDVRiTv/5MKAFoN2Y/5HJwhy24Hp38XPokGdg0M
+ph3oQ7qIIqJ0eVothaHwBu9xCWsn6pZXNiNra3GLhFU+McWdWDDXgzAHIJKIAFaaD7/M6xcfrS+
g6Lc1t30nKEABSIAW9jh1fhcOP8639MwKokxZQwl3kz48EoozXORo7uMaQfj2wdBC9oD6rfR/Fdt
j7Utytmgt5NyXIAGQXHQ3mSImyjAgwO2jBkyD9KQDNjMZtwNvKBGyCRwK+hyUKNpUsOVA2KPI4FJ
5/vmG4B1h2zPTmU3H4qVKeqhmPtu1lBPDaDI+qzN32ses+hx4t6/+pshx8oI9Ua0QjHnnFLhmR9F
L6u1nyUXc1aOEUEIoOZf7xvb9DMrY/ReFV2gjiq86djJX6cqeuSlxOG50o1K4ywpSmTft7f5EK3s
0RcvLTttIFBo2Wt2uUOY89sdm9lmMxeG0I0IwXVVwuA6FStlepXriNzIgxcFJgl/UxSkFdJ7A+6H
2VHefJRW5ijvFUFyMxBLJBBiGthc8yMFE939D7fZ/1qviIqDIM4WgbCUmFDbfaqC5JYTcnAxL4Jf
FOgVpQl/EQtjj+HnI1/mrGGEzbcBg/mEKdXAJaM2rlbBUS92aM8XOQiJFv37MkzQzjZS5YkzqsHu
Zf5igLR1DsQImu+xnyvt98jov+aga/KySQG5verVsnGauHwCtSlLWmk7VAf/OEbqIQoMzsPrTDVU
+HiCjBXKo3tMrCKDBLoBGy2Zy5vktgizJj8+ckCM7om8UW5DsTZ7nZzyL7hNb7lCSMiw+i3UtQrz
puOaYf7dQlRcw50O3ABKAwTLVrlbPoFqpnn6i1GvrZrM2i61SzmvL1PetZob7apdDhLbyuk+ESwB
qyxwSxNHrZB61cQyb+oYYDfk66MDKM8+9HMn3g9g74Ga8SW6ADDiBSc2Omvzqq0+LZUC4mj2Y49e
uzuJYMhNcqvUnhhXbfus/3OSPq7iqiULcQ9u4GK0ZEnfBgSubi+fWtWCrsues2TbOC6O8gowUvIY
8+bIar5uP2h/Vvjx9yvzygDdp7EOMOm0L0DetjwIJwKNEI5sGCZrpZTfmtFSqHkRtzrWFEfTnub2
ZxTmkK7dc5OILzuxyjyb781qbZQXmyMhMRRyQAd3zsxgj74dGt4DxLPNys9MHpQUUCptjtmedWIZ
5+Yjyl99VQHrHJcS7iGvZn/gNEcXO8bjttmZWl2/j070ykYTR4s4VyNpTOYnsNc7oS+/xk58TPcG
cAS/h/EG8POGb5Culh4hF22grf8XyGWGI/hwUKtfEoVIG2KwfbmxcZIA0qgr1c70L2kKtABGuXKw
tks9CIc68/7d2fTCOq/Ihqyq4AGh64VZKELoSMQGy9506B3Fjj9BRI3H+OdspRdCVW444S7Yhbvy
oOwJriJ4Fn4Br4qCOEula2vL17+F/P3qI8j8yJfKmOquhjm9KXgEsyVruVsXaG2CenQCHlVwLcUF
+k3tGDvd584sQKOXOtO3qgMgl1CEoigDH6xfUhf1kZO2S4CvgvjSmVWG20xV1z+HenfEZRTSnsfP
4fcasu8d6WFBEHwveOWuQ1U+Zpbht0LitUXqxUHfKmikvkEXYEqtnIv3etIc+wjUV/cP1mbpZG2I
enCyNtC0nsdmEt1EgLdeCNxgscF8hAKxLCK6kzFjhT4os43PWiL14mjTUuCs4y6RPW4eFd7MvRh4
AuwhlCIkJ3L6b8xcfMtREjYGCRPMhFiKCmAxdlBi3hVvEIfBKK+31KfSJ/WOFGCG4jOwqdEMun8y
DMhcL3H6dO0BIDkduDUyuk0nx8Cmcmmaz9AJU+dHY3wKMvCY9WdgMcDhG/tiEJqaPn+T49KV0y/V
6DN2ets+sB1gghIkIKKvr60Q9zKXclg6RiUBENQejJN4xkQCWM1nn9Uv3KyUfwww/ccadWVUcEoD
8SxpqKqODrjXLAhq45U3oXLuxHbP5C/ddEpkYOo/9qgLA3nOvElyFauDzD0nv4/Gy/3vt9kBXa+I
uilCrya9UGBF5BWaT1yMwHN6wO4ZDncM/OiCP8/9rthDDRx0sAiAAUUpG/NflYvXP4S6OMJspLoA
Mr+POCr4FP0gcp4dOL2gzQYkmY3WmMFWLCQbdnt8//nANF1FW1XaVNS4rqJiQn/ZFQxPwqj2GcS7
LmTpZlAvpsQ8fDGrVLj5GvzZW5rEIqrB2RT3WDCXHqZp8UsBugb1Re54E7maNUkGI57a9BIrg+Qq
rV64qW5qTP3BYDU9GyEocviACM8feHEGeTML6bMFaP497Pf77EpU9Gb0EjfG4BcD5KuzJzSSrOLZ
eOhis9uVT8O33uW82ZWc0Z4Psq+/QZR+t1gE7Rq7+efQZSFeWXdXoh74ulPjdCTfm8xntafppT1q
F8nDYDLaBMD0Mktbm5dXhO6SrIBe+QY5noR83Wmt8vtEF+9kKrp5wPw73oLmKXX/grF1c4dXFqkl
agvQ+z3Y8N2SQKtyJ7E5q8pN4zQey6PkI3YOzUnBU6C7+XPn5c/QSv4275WXxi59Y8f6Aptv4ern
UL6Zl3utDeUEnHWpbgbjLkt8qPox3vrtIHJlhfLJXd3LJd/qiF6jaTA1bamcfOxfOLk+QT/wrZC7
xR2KCjTsgifM2lPBA3ilI6TOxtoc+tIMZSA79G7fJkLlL4rm5WMHshFDG475KIHjtZCdXEn8KNaf
yz4AkVn+dt8Lb3qh1RIoN8+pUxxGMU6KOGJKaZrtoXlu+s6WFlZfkGWJcveTvgwS+i4AEBu8LfSx
mYznps2s7N9QJYBy78/pp/z5IkfSnIxYExrL9rBo0Il8v//V7p92kYYlxVWgB02G4xVo0mGc3FRV
/Cr3MsgN8S2DZHs7ogSPHuaWwZ6JWOPaeUo1aKgaDlcrlV5S9SUVXPDCm3W01+bcN3CvZAkyYJiZ
mUa4b3AidJ3DheI5EF91iISPDF++7c1Wv4dy5rFWTQtf4/dMU+6rCeAW8UOtK+bCfU0Epw9ms+nO
c/2CukNunNVyse9//M2iKWby//kglHvXplCN9BY/gPd41HNQ5zu2ruKRp5qtLLx1bA1MKIqCLPCA
llAXpK9LPtNixEGcOEj+EPYOkWIKO7Axx6gZMlzKluNeW6MuSS6kmRAMJCaS28jmi7634tn4N62I
tRXqgoAQReTCBjlKV2MSnD8SZ70MGO3R/b8g7SDngQ50VtboiQglmLiRk3Adkx1kQ5/0HUHXodQY
mcrnCbCEHHpsNY+tyywUG6xqj5PNOjJbF9bQEMviP0xv0TycmYwZF6HGbyCzEuqnBLCr9InknMuH
nEIKiQMyzsP9uH9Ut2g1MEL0xy71QkQZn8+Z2sLpWe0HEgLgup1RYi4/dJpv8YFQW/Xn7CL62Wv9
CJQ3E/+2eV2RmYFZFRxi5Jdcu4+g1CtxUVCIBEngiST8ka0583mBJoD4AD421uEit+9mu1f2qCMM
8Edk1BLKgh+QZ0swC5ecL6hrO5LTHFuGPfLP3TNHneVoQrW/mTU8YEJl11xrj6lkpmpsDgukiwh0
qVGd+7u6VTb/mJaCWJEhKPDJ1590hlG5FEj5AoxhQHs9EpEk1ea+YDLRjYFlJN0bMFYz7G44hyuz
1GHqZjD1GRyWGsqKIwQjWKwZJeUtCwSoB5YMmZDBUJ51GfohUUhPL54xwZOFVjEx1kA+DbVdCLz/
WCC/YJUJ6JqRJwlofNxBWuzRAE45TZcvqVoxVrL1SChos/KKjndCvWF1a7MedT+FM9w00nzAp0dT
K6OzzEWTqQytXUOh2ky15sC3oiPOI4i+xdDS+9C6f1Y2ng+CSRR4wwB73w1dlZEJsdzVhuH2AKVj
pPixwpdNc/CQKIynY6seD1MQ/sGJRCvxgxtk9WkrsLbw7TgraKqAqwkw08DHPA169uwG81ZbBfoH
sipjbdA016lLnmrDEEkCF3uQ3pEbq3RUD82VVzkxEWUPfvQ5OFeXYq+6JKdiYZa3APFX1qk7zwdL
XKIiY7jqU7QTcydXwVKYoTzfuvp5cQCQArdAEKHqFVvRCVR3YPfoGCHgxkGGSxWQXSHWxM5SUVkQ
iyXPxSGkJjHWxqWXbgan5TTY94/P1jFWMTqkYUcxu4Rdvb4vZalzWtPi/EAJY09YTEgWp/zl3O3m
mlbGqMuZzcDqJghD3QyjX0Atm8OACfZhYJzUDS9ztSbyM1YHFX4nSsJBwEEF/bJaZ3Y4frr/2TYs
QCqe0HqT8ynTWAs0xboy1hGn8TgaIcbwQVbF2BlyxihHdmWC+lbLHCwGXwMeS6CkrTf4BBfHHkNm
rYT6VqMqL42YiYorj+BKzH4qeNHuf6uPasi9lVDPiszPQ9MMkNSE8v2hbkZMmklT85hnbQVaPW75
ZSjcpYnlxY5ryGzlswqVw7GFLMJQOUYJdZA0F77wYf1YdMaPPk9+likkFRTjoZUw31VBMVHSvUio
MQ8a5VCL4ObXQuC+pPMwmU0DBYVS8ZS6f4uT9pdSKO9aKMeM3dq6RxoUVDFNrRqCIdCYsXEcB7WR
ezLNbXzvXnDmnNgyQGVqfIocVri5EW1C+UMEYz6K4rfxQVJHYwld88Tj0spJW93kkwun4Iv+qnWN
8cBsxD9XtqjdyzBKDeQpbBWp6M4KKvChao/aa1Ge9RhasBWzmrXhJYC+43k8n9ByQInp+voaacpN
Ot/G+JRcZmE+X99HVmkRrJbwBG3xGBrmjcfqi25bVaE/gFlNMh1/bTXgirlT4HG9rHrP08dp/Mqx
mLW3onUNyTz0IxABibpMvytinEp6IcXe4Eqg7szBzG8Wiz2FAG8OIN8Fk2eMwZjIXwxMemEyMj5x
76zDs3XjVz9CoaDcWWWkckF+hAZ+ywZoKoUPvftXfiuAXS9UoT/mgoZg0PCxlxw4EHBhLCXeY4rM
IZJ9w17DxHrucjvWyrZSkSuzJFNcOf4xzuOa17E09ThjGDae0WYNbOlIlNN5tHrZPbGN/vKVRer5
5AElrNMqwEJ3sS+gzRlDOwvUKXvWrdi6hutdo56DrJtlIZ3JF9V3XHOU+T2nfhmlS4fVxSzmdbI9
tMdeG6NuYFJJUQK3gyMC6l50gqzIrXwJ0dbM5EHcdJxrW5R/GbhEiOPQiL0anRev+oFU5wzMq2Q2
GpKdymsGh3E4WReASliFdJFaQ8JNT5DEvQ2HjwXauh3uIH7yl0CoLe9C5vB4WQZVGxS/rk9mwUGV
oZMqIhzOg/IEAp29yeUm5HHaAk02HXUJsJv1dluy9nL74PyxTEXSgZaUBV9/WM5TX1fRuwVjv5N6
xlf0gLLIkr/XOzIAru3Y0cUWuxocuKwSphPMgt14VUGIa4iLJ5CpCn3um2oB7B9xFvSTOAviDYfa
nXp7eg1y89d0yonLYz3MW+tf/wLKJ3DS0hdKHxNt8QmS7amjjk+kr0kaMoTrtNgTYv/mTa0hqcA4
aVv3aG2b8g6NMIhlmSgg2DmoeMMkPwB/1WJNnzqPOVKxuU7kS6g/CYom0BWoStN7I1OixBO+50QK
hayVDJkSTLeMqrHTt7YInnPUof6GUmcrO4QYiAItOTKKt0FGkHdKrWGtZKcJGSHGYQgUAZNjrEr/
FpMF+JEAaoUciGzwH3qOKz8/JdncFxL8U+NCawrgqdjJj+Hxe3CWHIw3uv9CqoFU+1cWqVsUtQuA
n6B39gauM8dMM5NJtodWYQRbW25ibYYKEMZujiNhwmVFsn2QxmAncequbXNGyZ9hhm4NF0sdGW2E
vRKEX4VwKfQK2myMGIB4NPoNWS2F7gFrXQdpyRH6uXoB9rR4tOrJH6SdtoAMvmRVQbZcuqxj2hei
xBAUpPMxXmkaUQDqxgsM5dyE9TdxADvM/du8mcesjZAfsTp13FCLTTZgRbOgQ2R1KiczlkcPBM2g
kBJa4J1U/qB1y44rGr8NOaeqJbvrtJdBqyGMU3a+LuUvWcM/50SBaVZ2gGx/Gzv1iziGr3OnSpaW
F2cATn1NBVRNG8GovnhllkOLUX7Su+QBTBrHMM2/gXhod391myGbbIgE2cyrsiDRfnIusgjj20R4
YrCj94GDAp6lhSbm+16XDDP4oh8WoJMHu33YMo799qddGacc5cgFYxME4MIiSNPsvf0q2PFeCM3w
aTyKjoFpw+ZReuh84yl9HJ8x1JCbFQiWCM1DYqUmHo4d/t9L9srj/c+ydVMUGTP04KYmRS/qqyjD
BJXwLoqBlxBMRb7IwOjpTO28rbtCzq4maagmQEL9+mTxMT8sZVbinTBM6BTDncmjWdvJKUXJMEEL
o7WBlbSWGmMWTArSzZ1XFE1D25c3JEGjfJuhB+WyjJBljg7a8wS16xP05F8VRCffVJvQxUSNlTnV
cWL1tzc/7sow5e3UrqnkJBjhVAuoG82HWv65lJf7G7gZX65WR9OD8lMTNmrdph7vVTsDfHqV3+Nr
/h7KZ8ECmNaoxCfPFCNp0Nv2pkLpoACZW0BVvWpB+TpGul3Fld/2ki2Eug9s4IUH8SESpZnhqba8
4XrJ1KEd5EapuRq3aSgCa2hSc8ql/08T1IXl5DHolXYJ3HT4OmUvDcfCrG7mcutFUN5WDmO+LbLm
d9wmYtQYYsxEw4OkkMCYPDPhfptfTQWTE8BJ6LvQeXE8j9K4JCMRf2p/RY9gdgWqRH7kzzMGxCCm
waRVJsebfiEVVUfLF+GxDs97fevHLErSukBdDHCMV638wouVWUIcRRQmxG8LqlqlySMyZlyI7XX+
MUttnSYvRiWPUGpSzsUOWH6ntNKjuOtdiFyYOji5xct9iyyD1E6W+gDqZl1IkOF9i8YfSs5IcVj/
PnEzq3eZF4M+jeYpcKtqF/BASOTMoSOyFfe2ikpS61btMnAcod779JFEAMZO5qgIy2/oMqcyN/3i
6mBQzwFXxKqI0mYAOFd3EA6qlX7RdzF4ISFM/bWywNH4ygqpN18gRLioZ2u6wivUN5wwUB/2mZ54
ede/xHnvjbFgGUb6KLbirstF+/6R2AJoQ2sKHQdNATMMSFmv94xrokWFsl7qBa+qhyEltz2itzO6
oFtdUPoiSEyBEeFsHhMDwQ3k9TR8Xeqryv0o5rmmwGXxVpuiNV7NjOEwcgpuTsnKArUoiBq0YcPn
sReK0tehmn4NU3dRSpD5agqrA7GRWSPLknmSVWPbbnh1DHUxmryAeByyPQUT9E9kuOsDFeeo58oP
ndyKMFmCe8152Z57lN4ZW3h7J8gPgAQkANIQ3qV7uWk6K/XUVvAj4I119T0hoRB3BrqQXxGZsVnk
bvePpJUonSBIQvOYbogpczAZQdBnsDcguSWcC0gsMD5BpKxmn4U834APX9sj61+5FT3X5SipFwjn
gbYI0mi2PpoYaHDdzOZO4X6EuMEAAvX2sY0gUG0q72CgZFUQttds8ChJA/99g60wqqnh2qUBXBcN
E77rT+PCGkW6dTZYJkLvj2fvVnA4bTFuzmE6xOPAg5yjJiOVdl19ZhwWlhXKgRrZOM5lpSgf+Bgg
kG0ZhAUo6RM67+QCejy794F4um+V3Lfr+3i9NOrGq1kOvx1PqRf3mtWFiqVM3yPuSZgyUwtH04hY
s5eb27X6lpQDCIpGTY0Rqyx46ZIa3V6ZmXHRracG2RFKHsRTb6glK2GqjaE8gab3dXTwJZ9VMP5d
igf5WdoHyIQqC5nbe/85/Hb/YzLs0jUDTYiaKahU1A31uTeNpkV9Z+newlauTYhpvsyIZsz7Jrc+
J8jGkX4RGqkbveZqkbQw4RCptNlidXrsqErGMLFRtsLnXNmgtkyV47nTYkP5QBORJj9aMhht9Eo3
dln6OhvZATGG7o8gQffnBtezxNDeHCURCwIz2RTbhFI3Q0EwfAdag90m3Lp0MsqvGIlXDQ3cC9ce
bDB0TkXdmXNBvGBO3PTYCfGzEqL4en+fbt89AG7+2KGPRhAopdwqWJYmLqAEKGxlFp1eD8/gYmXE
ehulv2tbVII1qpk89wrWtJwTwFDQs1b3qTWgrjlikqPxjHf19L+34mFTR69fRWcXjOFUxMxXddAW
MxSIZe+/rDFEI4uVgWxu18oMuQ6rB6dp82UJ0ijzkqZ0R1yrDOhtg4mTZpkhf78yo/fTsEAhJ/Ok
GSS8iJNsQeuf9QVv2P1jsZHCXX83yumXcS72XQaX0TryXtz3XyG4eRxCM0OXRQ3Mik2ef9uOu7ZI
eXxUNRd9AGQYDdYKcoi5J3iG13l/AVC6Td40FOIMwMANlGyAwbz+imVSJlUphTnWhpJJ9oP/CcLM
7uM2SyDDyb6SFqfxWLqk2M7KELYcI5JURLK6Lgngvrs2nhlVWKgjB8aUEiJ0CTTfQXjA2LwtGxrm
+WToy6PXR9P41XUy9kUA9m/R462Bg8qT4OfoJERfufKB4A85m7WsDdSXJqIOhWSYR2YgadRH1bm5
TDiVJx8Vgh/Aeh3jE/HJkRscpot8jg/6mTQwZp9Jfbflw8CQApwqJueVG9CBBHriRtInEHIcdS8s
nah1FoxVqpMp+KSB0qlvaNFpf0HjvBlofjQyiN1blT+QnDQhpqWg6yUlAD1k1eTWetxarQgcAqZq
c5NvFEjFqpUjjrJkZoLk5G3cP5diFNt13mByLek+8TMGEQsxdpd02sUcRq1TzgrFsgDLjj5bsgGN
xSGXIiARY0aVdPMV1THkrEIhakPMrgXupmkUfD2R9GMMEBZCf4doOWSQzvs/0r6sN3IdafYPXQHa
l1ftVa6y22673e4Xwb1pJymJWn/9F/QsXVbpWuecAQaYAYzpLFJkMpfIiL2geOtTXRhbc0IJmUoj
acGrg4Dkd87A2ZqyU9qTc9cWO+DfK1+J1xrJMIBeKoZQtXXOMRl9Qmawv0TZOD5OefWlTHo0TeQd
DaNtMzbQQ9C2u8aSKsNE5qYw7LBfHrv8xjE/t/LOSq5jD7EU1PZRw1ZFhr+6W3pNq1KjCyrpVhq3
UvqZGt0pA/bDH4n+1R7033arH4lC68iuTMOX5Xl2c+SeO0H5leNc/Y5VwAXxv7rTBKuD2TQ42TIJ
xyG7xXT6i2Sod7xZfraAi7n5lL/ueDThFd+lA8IyQiEQ4oIa9goq24JrRU6K2gmzE7iyPUV9Q4fI
QKq/oUP2aUiuXOibQQc9UbgzYBxWsYoJwGySmF0NVXf2QJ0+HFq608m7ugvCBGDIhuCiwbddhXj1
1EMrR6vqaNRejNIJ7K6L7P6mZTubJ07H1d7BN8EQzidc8/sXB1yARKtAtBO1inVHePE7wY33DKaU
LrjF7nVl+vbx19o8Jo6D583R8bnWEPjJsXKFa6oUlvasnGRlzI5pUi1xJQ8/phYjw5VO1XCiGb9h
kpPsbOsbHmO9XsC6LUA28MRecQhLWq86k2ZnGAAinwbQ58amp8TKswRpWoDw1Tf4wIiKNHQNP174
1he9tKy+3+mctrnWqKDMkRTFs5IeApzc1cfRTVmzY2rro16aEhfmIhJkLeo3wF5nkV6wxU20LnS0
4bFNq/vckH/mJv38vy1tFeB2Rkklh8pgfZQfuYnWYocuV8O8Rt9b2ZZDVRSAmhVbBg/SGkLIeWPk
eQ9eu1kaT7NDTkuqR7Ttdha0Z0Z8y4sNBM2xnTmag+dB6R2/ossznzmY5Ew7/HjnrtMe3HMFlT7d
smzUv9asLVqqOE3HMOcjf5OVo+gR0oimMfk+ePy3Ho4/lad9/3VdpX2zCnMIxhQAl1beBSRlRVnL
IATloHI2X2VINwyxFmm/9ZMatqC1br7vrFO4xKt7hz7ovy2umzAKiPtoAT0N+GhyME75cbmtgU4y
4/2Ltnn6L0ytvHPN7dIgnIJfrh5cZUldzFkqDbSpyMtsv3y8rj1bq0vdamyZuiEFa5jWvCwTPS5K
AwYapjyXZQN1Z7X727nX+093xT+jo+XZDmDhNtzqkMZFiqYyhlWFXDWBgJxUuHsP+94aV7e77nQH
fhkJgzxz0Bya2S2bum9lXhcunabjPO2hWPaO57ppQTFAtCgtDov6bVBPAA4MnuSKbMHy2u67Ey3n
/WnD61B3tbGrO29aQ1spDNH6v1ip8uMMYYbUG6L9+s32K2QamAJBnR3v/Or+6azC0HvGELOhBF1A
czF3rd5VpUAQg9q+9Y2BU632Ox1ICFH1+/jQbno3E6gaTKZaUEkQf7/wbpPU8aZd4ET5Ujyaaf7C
K/tzpyvBx2a2oiTlwsxqQ5umT0tS60h/5C/t+GUCJ9PHBjZD30sL4uReLISplalMAyEiV/eh6g5i
c9Tuj6IygALL4461TRd2sZ5VgFsaTlrQCrQt6fwG5hggYfXS+ZnpasEck3Hnpl8PK4kDeWFvdUhS
nnRWbmlZtGSkikpiFW5VmJVnGIsdmVAG8M3FKN25MQ9yC76ExBzcbkBMo5fzJxMoBKtJbhnVc7eu
hy/9qFBfoVkVOGOXu7LRHeoxC+167/bufPZ1FodIoFb1igILXzihukAnqTd3tkas/Oox+bMz65mM
BcRB1ixXOep2LapB6AMcoKoX79XtNlfioKAL4lW8W+uqhZHqi2qMQxLOgsqteaymnYt4XUjDJ1Zl
1QGLJwQtlHU4Q8CPBI0WaGiM4HpWwQWE2/8CVWshUCwOVVvs3ElxRtc7d2lwdSeVVhO1SLwefUl+
TKMuRAcAFh71z3miP3CyZC50EHbap9vLBPIMwx8oxajrcGNJSVqXxIaSVgvKStUrRR0hUE2QpzC3
uNmneNo6IFBIkZH4wZqzxsyS1rHKJuEkyizlthutk6UNS5iUGosskkBU3nisnNS4qyp1b62bO3xh
erXDQ206BAQ9Nlx7X7lqsMRaNrp0+WpRf7p3zlMwQrRQtdxGAd3tI08eZhbteKqraqk4Vg6auCDp
BNTm7Xtc+EUnyVr0UxWAogz+Oo05Jo3N/LVf+udRTak7ZRBM4RplLq9B9qVOe+C6a+QZfgDql7ap
agAsg5L5vWM2RrlXUqfB/T9bruXKi2e+4ZXRn5sxqy/7yzkL9iHhItpan+5Ls+LvF+vmszo7vErF
zGMeT81RsMPJnwUgnA8+AYbU/3ijtx5SdLEwyIoxXax29ZDKvVx1OiOwp/zKxlspvRvavQrc5pou
bKzOE3hieJKRmUTjYj7UNj6aouneYNchCEoOgzIcJ2LelGy86+r2sarmBxVqhh+vczM2ulzo6qEd
ZVQiCMh332Kj+XaJ8cDARfF7gefYsbUVboJtAOgpEJQCsrVKXnunrXCocHZG9HahgaE8qt+qgxxY
gJ6DeGE+dL4UgQhv32tsL9OGph9UeiEZ9Ra2XZwfZ6jrsVRz6NnG+rG8+U+SMkTS/jK3visaoADV
I//DJVltaZZm8MUMUG3zLLRaIZLwpLvSWYo4Ir49Gq3NSAmYEmBkDFQj1TXlXK8VgAkIWJ9Iv8TK
/vUBMZnzFxIwcSTX1/DS2OrILhj/MyUKQE5ulE+ywu7gpwGLZs9ZOu0UWK8BxvA0UO6x0M6ASpC+
BqtIEsWLwxyKTL08YfzTc3TE7VLj0yYJqhLCojpgfqoUgc33WNugS0Y7bDD7IJv4sRky7ED3tcp/
sk7FQ0H90gGjp8oCNv7gGMrudDVurMWvexbJFj/VObgTupOT6YdaaU5N+dq2OwWyrQfE0FCSMw0H
cxDr/gwKDrmhqCkDMhkAIPM1S3vXLIbbnCiu1v4y0z3K8q3PhZ41SPMh4YsXWoRBF6e+gjDBaFtz
HnGp565jqT4tFRACgWJFmuKd270VRAMHLfSCUdxEEee9MWVMJAv8h3gZZOM4VD1w0VURSAsNWwL6
R6mfXEuuzn1fgvW7uLPGYacCuL3a//6ANfdxpdqsaiGLFxoScAcDUPBQn9XbZ5b+/Hipb3rq62uA
GiO6eADDAQ23WmrXpvWY61YeTcyevjuY/AiTmodoZTYxuMUPVjcEncaYa0tqjV5tA4oZydQ9qapK
zyAsjSRWYOq4QlVSl2R+GFv83BRTbq9SSpmvt5PpLYhN/YmpPaRIUhXct7l5b9eGFuiqw17sBn/Q
22JxnVr+OnUdiPNSv54qpC5Dcqcuah9wbnQumJHcqm3juqenbpofSCl3bpGnIFdkqlvlxDNapY8W
nn2r9dmTafNj0ornvs+ipM9DLungAszvJrW6WyjCnVJ+NBkQrxZ9mGv5kY69R6jykJZ25XajcrNI
dlQk5tnpJcmdjRmcSGMbFl0VF431oJR1gFLp7dhPN9IIAupm7O8h3dV61qSfgSx/7qvxxSnYcUiM
EkNn1Ke0vBl6/lh3I8rxevbSmGXi5iR//PirbsWyFvQ08EXRn7VAjfP+AOt6oyelXjqgbvN6pJ11
oNpCFvNJdBuK2UOEufcibniEdybF3y8uKHK6Fg8TsqkZeqDIEp6WNtAjLSwNV0MP88dM7kxXD5lo
Yu4x7m6EOO9srw7xLEOuoWxQqVBKuNHFpXrmzuXLzqZuPIaXVtZAk9aoxmyQsan/5Hm67kbjvRAs
YMgOcDMB/1jtJxTiR8Xu/oNAF+jK8gnujnrOA/rRMxoBYGTwRnQEEKbvIXK3ooxL82vV3LHoSEEX
bOkV/fl+lLHhbmFL0Amg2a9evfvEWFq70/4duL2jWt+1tXlSLAXpFppisrEe1cpnNe0aMNaEWss9
u43V+n5KdnzqRmwIIAEK5TK6VcgkV19OYijD18BIRBUKSrpceBVUBwbT8Er7Phunw86xFKHmyoOD
jAGtBgAy0Fhd9/maVB5mKceSJNnvAkM7CYCjqEIuybMaJjd/4a5v3oQLk+LvF3fd1otCVXtwE/+j
m7CRKL5b4DrWNok1mA40tesqcR3lez3BhX/KGwjqybeZgjXXgG7by07h7hrjLG7gxSr196tkbZ3V
apamkWkwt3WAw8Akmp0hnTlyPrkj5NesT1WKCMSMkhysZ2bQtN8l65nbkyshitONU2mVbtNF/+CT
oywPvCyO2TUDRwPWPtJZkwScVu31wE+1hnRImgHHWQmqTovJ3IcZdIaIlhm+pFSRhOaNOoAjdueX
bJ2Ey1+yjqI7RIfOAgqHOSKH6bDEpj8dR18Mx0m7k7dbF+vS2OpV6yw+WbXK02gB2FmRTxoKwnI4
5I/LuEfis5WLWFAvsQX5tiVm495//IYUasttLY2s9iiqXvkNdAOCqjhqR0EjuFfF2wj4kB2gVWii
3H1NTcbVaeKFYpRRA29eSSizywgX2tG153rn9Ihju/YXgG9pAlNiAz6/ck+UV5z3EwcY2jDOZaF5
aqHtBANbXhbda3TOMbiICsuqslLLicOKUS+jsqkDOqnPxByiIqs/f3z6Nm/opZ2VH1IpvKwlzWII
AFmQ6baPfUQfEBNi0K7xR9+mbhN2p+WVeyARj42dZb6F4VdbebHO1SHJul6vExMQ75mMt8kC4iqr
/rlkIDFqtfYOwVk0jEnpgmz8GSTReyPBW2cU0rv/jd3XWUIz4wRnFXcwqTP5IwUcFRP+RxHidSYE
zPbOqDgYq9W+M7f6qinPjKmqC3j9mfqdBWac6hOfvxv2Xe7cMONr7TR7sKGNoBLcdgI+jBkTgFNX
Jjsg7ActS4TcgBDlnj7PE4LKNOYKNOYFft+xocqih3+NXkV8vvWCgT0EXtoWMt3rinCTSGMlyHpQ
qUuOTHrMQp2DWEBMQlHfnn8izd4VWNhwqCZE6mAMLw9411Y+jijWTGhlv5GXWq7q/Yu+tG98Oaz+
gt/ZcAbvzK2idpWUiapIdRIqqLd6SZ3cLtCQ8v7+PX1nZeVy+LjMipyRIsq/ZJ9YSD5rsRYKseg6
0l8wuf5FDZG/3WuFS1LwlO7mJpubakCPCvNKJmaFVptaZEWfgD/hX339v1tY2mwMOxfWVntagwZo
ShxJCDjKXh5Li0+9NwbaCjF769pxdlTIHm3xRgyNstmfJa62OJ0dM0lLVJX/fry+8VZdmtJFvHYR
/akQRnIsPUceRCAJjcKIVXRurk6umTbhxydnK5EV1UCMH2nAmF0BscZpgcI5eif/LnaKoavLouDu
Sdnexj/2VvFMTbVO72rYA5SUAQKSBv+GkrbH/bR1K8l6t7rVudRL21w4fN/1R9uds9+86BcbuTqU
w9jpkjrBk0rOEhbJp7HXdm75/+fc/9m71RFkRV7VugwTFoqX0H4THHqQlQLRM7obANyLzH/3g236
aIBKoVGCe31VWrWZbpXKDFileRawyn9AurV5RC4sip2+OP7VoqRGbquJOCL/oZdOFaCN/wq99FYk
dVnIWT2AnLYzIRZgQv3CPK3pPQxCeZRle99uYxsvaxtvbf6LRdn2MvcKR22jOkwYbuwgwiIg1KLF
m6D8nh1psvO2761M/KILixot81HLwWcyyZkncQmrA2MP//2xA9mzsvpYS1fPStkhOSbwVTYdg6F9
6s37/82I+BEXSxny0nZ4j/pFilPRQPQJnAtkCT42snGB332hlWdK63lW7a5Cmm/yAMCFheg7h0Df
6lNAOO1P3L7aLUlPeZuMMnoi8nmpwMSakrMkfbOqFwHkSO3Uq2uoEHGkdgvSB9nl+C0Fe0QZ1ip8
xo8MnYjqpXQ+K49p5pVCI7OH/ppmeJXaxqyLwWBtm4VHstiZQmJAvMQBJKaMpfqOjpier6AK02VT
oOjlXaZ/AbjEZSWLW910R8BX+ulYDMEMHI2Kuu0ica8Dz583dtBjzjv5LNlJwJLxgevJJ3PSugBq
nc9mr36T6jRqab9EjYGjZvSz6tpD37u1ktyC2iZzqWqiy19XCCubDm5Lz2RAKqHaldSB0lWGv0zq
PYMWQK/JcQICCpSNc1k0ag4Yhr6TSSkkH9SThN1zOqLfDJXq9wn3gMO+rSbt2aI0TubOk2sZQNfH
2f7lGPMduBBv1KR+1abuAKzaA5dslxb5QStBxYiyuOz0p2SxIqcg3/SxmmNzMqJsIr2bkl5xmZGc
pSGN7cJ0i5S5fRWSDLujd+GCOVOZgGMM6hzSLN1k9U+b1zGdZVzqpvWhlOo7aV971ZI3rrnU93Tp
/JrKN5TTR9pPZ17wJznhQdpkONnjT6jUepplnIHLjIlGEIRnKeZCQGgGgiEQdfp1KvmQkA5oMgU9
NEAAkP2ptiD+4mXvMXmOpik7N7SJikrxTbRxmoG6lrG81jZ5NWawfudNkBQt3E80yOSe2enNQqcD
J6CTl0hsLiCHoWmYMuOc6BDVLOQTJwjHyzZuDTmypOVAZnpoE8N3psfJPpDkSz9TD0wnIEyub7WM
+VbS+MQ6mQsUaSXnQMDzI6GGU8jDQ+OwOVDS8nGZyC9oGd8RTfkyKcnjIv02lVtliur+lNaK32kc
wqVQe0X9qTJP/QLVnclx5+lHBa4TAMTDpT8pJOOhbBefq4JEtYxplFk6A5vlL1LyvSD1CUj31LXz
5YtFp7M5oGJjoriLOCqtlIBnmgtA/JlkwzHj4CjQfqD5kyk+pik/5VnpdzLxWbLES2/gfyMpw0Wy
6acC3UQtOeTToZae+SdeWNF039gn+a5iHvhtSl3ysqbxZDvxxm9piV8VDI4/p8dW+mRn+D8cJEBB
2vJzCqop7TMh56YJUoUDgQEY13SiynFWD5P9NBifiHXoqjPCPl8GpZQxe9ryPJaYnngsuDeBAiDz
c/4rtXxWhU2Tu04XtdhK+amHkEdWfCvBp0ocN8esx8BsrxkgrgEEjOWNquy2eHgm3XUG34bDkYqv
zRj0jZckXoOZ/5eyDMolaPNvnIYNVHnoL8N+zeSbofBn7jXg9NEnsLVOt0YNvh1ZEsha0n6aJZ+M
AZfiEtje8kUHeVYRDNprwm3XyLACgF6mxnIz/VtGAMoYepfQWweFLcgIFvfteE6Kw9h9pw2UbAaw
y3WJlzRpTA3LzTM9SGR0kdMWmDLfeO2qsDK9cfqefTX7F9HGy4cYnAWzfiagWhlAZVVVt9BXVyEv
l4VdcSNbh0b7gvTPtN3eiiXkQ6P1vXeOi4quMVKk6dSNzGXK46RAygr0lJxFmqBSVMBZqdz32SdT
/9QuDyXCcds3skDBsg2ITSauQuKliJ3uU++cFdPT+XHkBwyeecUcydqZKk9zkx70oXCXfoBWpV9l
qN60kTHc5QApD7ho1h3cl9uj/bdH6bMVC6MWhTAOtTaA5tdwIIxUOUnRSKJMibBquBMUEpP5Flb9
hQr2xmv6ztrqpUvHQU7UHNNGemTP7vIo2AAsodXx4IB9XCAz9yYrtuBG70yuogS1GyR7KEGzxYf8
tzyDv83QOHGHVibnhDjEUwf5Aa70Dh3U3GMmvDJBgdItU/umVKgV0KJ9GVMZvXb5H2AVbcxigB7U
RAHyClMiEQbMZl2UIJIVdN8cdN96uD9jvJUivLOzykJUbit1NaKpNYRpjC56w0JqeuYLC6SoDqGX
PTTu/LybJGxUrt6ZXWUmIPxWlTG1QKBzTI70FTKVUfeU+NZTfWiD7gS120iI6yiH6mm3Rrh10kRu
gs1V0W9ad4MoBviKDlVdQO20r2nqyk8gCddqF1Scx9mXBzDbgWVJf/jb0SKQmroKSn2Yltegr7Lr
QG5WgFVNHobYkvoDJdnh75sAjg3ZN5AxgIevkte0c0Cal2JcFrwz4B7mSwxqhqf/zcbqvKSVTqx8
HsBrzpZbJjNgL9SduHqriirGmP+7jtXhqGstH/XJMENEGTZ0HgQeL5+iwQMNA0IXt4s/XtMW5AJF
W4h3CNkDjNWscjqz5mRO87yMNAvMNQXectYvICFRaVDOPEI4Ck7B0YjrHGFpJpKjxU0HIAh45tXp
cmy6Z9NiLnKmoO8618HDTrvbXtcwtMXEe2H61KqPiFFDNRnOlj29YvUHp5EjDqr2dLFcKWme7dr0
Ld4lgGiYJcZ9KVI9sx79fHoe5NYt4O/nSj/qA42bmfvOWPmUVB4QMC6vGq83VIyWyyrkusAM2AFU
kEggSWsV4yFREuYaDg05sSsPU+IuU/mxyn+oReo6Ru6rTPXVVj5Th/gKd/DP6P5sFCFK3UhwiTuB
4wOavl6h0UPvJJ4CyWCOnk9ZUH/AfLGWJ3HDGq8121Cn6S85629UvGTuMFa3VjUaLtMRepeKtfPt
ti6zkBoClzAmq67QMlLbUbuFXneUUTzf9ueF7dxbkcWtSs6Avv3XwLqkX6YDCLK0BqQF9ieV/tRY
THQEJtqwk+ttDXe8M7Q6hFIN0g6jBPFO+ZvlbumAaBv6pPBKTYeHxuXBEhSB7IPSwm8l9+MbsLXI
ywsgyrUX+bIlOTxRTMSefffDQjoGHJnXAThWJHuTeFvf69LSqshgaH3WjSbcYFr0T2AI/kq1aY9/
ZNuBAEoMsBLkF8De9345A9Q4anXBdOoU8hM0kd0lNh4Gz4L7AIxvrwuzuSQNMHWQLQtm61UYUbc9
ZvShjRepFi7PZPvmHmn35ufRhZYEanmAZKyOBl3kWjMrE9O2To/7KjePraG7VfWrKK2dk7C9dxe2
VkdhBgfhgPFCsXeC8EBM+AEZBdmw6ohJxp1DL16L9eXSdEiGYgRdhDmrD0WRtmVDbZlhU5S+BrI3
gv+uyx9FebIIUsCSR//goP8xuL7NBSQ01d7CQc9AOGJBF9I8UqOG9NQO9Fk8tR8s7C22vrhQJmZR
e2aAk4AZwAXlZ6nLDnVuu5IxIOfb5XDcAGTYF/v49lEvzBVjBkddZmXEBpAe61X/kGs25GfV5dgl
+jnJi5g68+cuG4BRIubXf7Cp6CvjP6g2qOu4YzQG1epB1BG2mGicqBYkZPTsLnkqUJbZO5+bt+3C
mDhSF0u1VD6OtpmYofnUBSW7BZ4tyEJgrtj9FHCvTb10l4jkrYGy/pxQtQT2QAFNIZqf742yDKP2
MlrLEao0EdCTsfmiYxQlhRKkyIoan32RNddGi7uMJs8BFWQdabdjWH7C3NRBP89H+4G/SKfWz848
tKPlk3SyXoa9lG3r1GEwUHUAaQZYVl95oirR5KopcZ0qTk9tWjyRWborUCxDUqwZyN+n7x9/eVW4
6+uN+WNxVQMlrGwLy+pFv38MoGPgzeoNWt4xpZ5QHBYSmSXzpRP15Tj9bPlz3N/kn/fQhltnAkAN
hL1vqmfG6lGp5HRMIB0O9S8+3ROQWlHD+PHxSrc81WUYsHKLxjxNdmUgzjBRKEnY91475yOGYCrT
Ra35iPu+EwVv+fxLg6s1TWW9ZAZVyoiDJFhVyc8sNVq3V4SosblL2OKI33/1IS+2UGzxxbXCpC5f
BnS/QpOSz6mYXJNr9dGU1Iij+hrwRHq1RxXcINntrKkAtI83/VTdjipK0IOhfUuG+ncFLnCItCH4
LafTuFhHudGdg6FAecCihymZEMOaxueK2K+WQGHY+uRrahMtLbTT2KJmvua0IugovxSm/SjbqB2Z
DKQKTD6rDDWkFrRc8dI5P2ZJ/SJhAm3OEEEbixU7uROls+6hgutEKkeNej40qfMN0xoQ5Gvv2/qH
hHKmOS6hzOV4lFNPlkAaYbTPCI1vraEevWoaPQWkg1Ja3zOlP7DSiButOwLKFw1O+Qstmciy0xB5
y8+ClYds1p+hahMtmvTStrJvVemTtNyXc+nPI/HMiRLXVBnmh0aPYqxIo61XO/ybY/XPJi2PgwQx
u5ZXh44SL+HZbVEq57FxJneRvyYpJH9kM5glhIAWGARt4nHTOTY8O0oAf7dpGiyT5ZpWHWspCPtN
7sSOPYhBNR+jDQjuKdAD1DXSFOrKU+eWdX1Ikg5FMlq5WQJSVYLspexBS7/8ZHxU3GYhj5mmnRN8
xxGcR7Y535cyMT3a9jFtbNsrqynqpeKUEsenhXWbI1yVnN8Dr381vMfMloKfOcla7zmt0wLvaC2g
F0pRf5Y/d8ypPGXggSGRgwkK2azmHrWyKJWGwNDyHxaqHcPA0G0w7iHU+BkFl9SFt3PVJMXmst8y
Gz0+1jE3s7gffqDgF4ArJsjb8o7ZetyYyvcZ5EeKUR1zQCExZGYiIek/dXP/maj1TyPpIq0Yvb6T
HddoyzqsbAOMkx1kV1KpHNy5o97Q0DM4JKJpyeMk6+9B+eNLNg0zrhT+xz5l81kBWBAkchiP0DDO
+f7SpVrKcJpBJNeCT6F8Ve60w+ixgwk/mkGARoiSIJo8NV7tDSDGFAOrznGKm3N2R+I5BKUYtBYT
aLWQyLzlYXuWwFK4N8d/zUclHr6LX7lyfZq0lOZUd+ChM6fXUWMogC1lfYtZQuugVsbjOLR3oJH/
rfYoEE9yyYH2FmVXHmQO6um8YA86KV8LiYBXh9FoqLMnpeVPUjHdZAa7Hal+i/hW9pS+2cuqtl7E
y9++8qK6xkilTaSM1NS4b8z+iPw/BKYgIAjK2qbaiYQUEbCu3eilvZUbpT2drdEBCy/9Lcaz8PD6
LFziMRKAE2jF+s6X0UcsfZ+Ge7H0Fj4d30nXgEzHlMw1QBIDIqSw0YhswCaZxyxUvrMQZ+dsBUJ1
2I7zOxVtBPcvaP6Kg3q97D+mV8vOcztZCllk4Sc7Mk5LrLzRdPwlEoStl+pymasgh5S0dqoWn1SK
lxAioBGLBbJQAFxzf+/wi3/so4Wt4pspXWR1svA9TTa7jYZbiJkWgkbex55gz8wqvgTrHslYX+Ox
t5pbXkgnnakhmCV2OvxbMcXl1q1iZ1uv9HGe0e5QeV56Dbq/KulaV5NAaly2OynQFkfNG2hOV0yA
BYEZfO/dusmxO8gHmyHoqMcADM2AlhmxjUHM/JGCIqMK5hvp8eON3GxaCKTev42uaQSkoZ0Ki47/
AfD8HTqOnbu+zvslq+vHvGMY1AqHk6BuzQ+QuI53lZy2D/x/Xwl5dQbLxlYHAD1Rncym771loh+v
OajgOXjHFyJ9x4J7EPuph9nKj2aRnjv0M1x9drydvd1xpvLqlDotUyenwYKHMIGTse/lQAwSqT/B
qulx1KZqf4zLu73y7GaSceFU1+TwmJuyMW2HGy9oT0oAFTF6Q1zjZokFbcf0G171CN1fNIjyL6Ob
+xhVu9uT/d48WJc/YnWazcHO8wlgCDRk0KPzNAhJe7rbqGDxYBHbS3P31rwuVLBRp63CAT83Rg31
ibYoXJR1fQivP2L4Dz3SdsSfxrOm4xEu9AfQaLmLVpzmmrnT8rNnQD+kwH5kE/ulStPv/1dVcrM4
Nf5F0htRQSRXYZarFLunRPj6dy5TzGj84X5cs2zIWj3rJZXNN7BlEqU3dTBARTh7Bb8KPHTysDcZ
deXVVgZX8UlaykpRLzZ4ClHc02bwlkg/JMBlAGX4+AJsrwwqq8iuQZGwBq22fK4HqoMFI8vpg7GY
B4XuDSZfBxBvi/ljY+Wi87kaG1oAn0BL3QySBDe5mrNjOyJBSQeMSJmsPbemfTZL6xmMrDHvmlAq
GAY5p4RHYKY46rXunLKq+qQP2U/MykMmF7wqO3tx5QvE78S4i0D4yZAbX73CwNIkXYnHMLLSh6rI
/FYDPqAKKuW3Q5YdW5v7fmFr5QD1oax0bUKRoa1e5+EZzIk7nk29yu5Xq1l5tmbSjVlZUN+Rj0ZI
j925OS7wbM5TPrj5wbiVHvoIWHPfitD3yMMEbM9wMxCfQXpzxFjufjAnAtOrW3Sx5tU5aCaZGZRz
wZUM+N9DFdInQDc8OdSCjoDwdu8SXb/Wb1tgYDxO35qIpyZNbNDBmqEcgfEWnaAIY6kPwBuI2LFC
hlEMh1KNP75Rm1cXlZv/GBVf/qLqIDUDS7sEvqLtbc+wH1WqeZMFSci9AsdVgLVa3eq4NnJrdSwD
GZlWnsYm8dvFCrj5/PFq9oyszqlZqaTAkGMNUcA6i0cKGOXSghY5BZjkY0u7X2t1YGWNqi0m0UAl
WrrUwrNYP9BjFs7gSMbLaLj8dTlDGuy8R8l8FfOs9nF1LC1JZsNSwW52sI8QKD5rUQed0L8vviy8
ixi0BdWYmFh6fy7KcWGGzEE1RuntMn4p6V1i3e9sobp5w/7YEH+/OHuJkqrdWOPOT+ONEr5poHrF
bwC7RBk5C5Jgx972Wf9jb5WKZphc4W2p1hHvXZZiKDBIH6wwD5wAjdHZcdWfw4wWlYJwYg9usX0w
/5heXTMygcTLTMFRN83tUa2HkGa3DQ7KxyvcW+Dqjsk2AQsKePHDQUWVguHlqm3lx8JpPMzGTiaz
eQ4NsCNjCkG5ZruoQH6bok+GqYAoif5F7N4c+C6B/OYr98fMOgozMquuAetFYRkt2Wr8lUOp0ukX
MIR8qVTp8PH+7RlbHXqz6HU9mxRU7yvDI4B0Fc6No0VMYa6o/n1sbPNIXKxsdfqNiag0z5Cc2SPg
m0bml9CGy+w8+tjMddgsHMaFndWpT7o8yxeCfAwgMnb41+yUMryByPblt6/HD9+sGcj/QINigm7h
/Z3OxxFkDgOiJ/ObfGygGgl27sfKH571Q3IoPaGtUf40w+U8oxXn77Uhtvf0j/WVc1Tk2uAVkDkh
YfRrLnVB0jiGZy/SPwqIjD+GVrnI3AAnJysmMuu2BUa6H0OWIN7/+NNtRl1/jKyFEov/o+27luPG
oW2/iFXMIF4ZO0itbIUXli3bzDnz6++C5s6IQvM0Z3zqvLimyjXeDRDY2NhYIc6g3AR0GnJwarbl
scheLgfYmC6eSkhDEfQGA2dyEwW7xEisqYtva73YIGKtj4MdJFBUYYTer2tCDIJKkBkJRhqBl4Qu
r1xk9uWRnJOiPtbdZwzu5O+GiUoQoiAuo0JWd9OvxBug8TjYstnhPB5MYWNQ63P3GZBb6IVSSZIe
4RVUpRCCgbJkUsbWPPzRGYmO0d9zx69oOiSxiBdFV70bnPhnDupQ+qzDnjwpP8rgy9O4ntQ/o3HL
OjYmrRAivEGluGJHB+Jonmwn7lY/4Rzi8PVr8aLCTRmkvtZBa48x84YTQ5rqVwAeMlqNs3X2biw/
jcvqIYmwJkPU1XMvPOu9mFkD7QPn8sytL0Bdh822bBCof3JRjLnq64g0zK5itEWn1IHWhb6F5jDn
ImF43TbdXh3XIiJ3gEBGk2QivOS9MryH37KpqxuCVqvlxCIAd3JQYxwaCs9rmGf9zoPRzfTCzcLJ
FsJ8d3n2Vg/eRSQ21EUlKGVxrEoiiomWBr/ymGiWUip2IAaxpeHiabZV8EcZfBGSS0pG0LRqhCdl
V+9rMGb2wKT8SfoGT1uGs4EEyjS3mVT2GABJEN+FmNS+AYhRyjfO9vVp+ycCv438Liv1qtYM16h/
z8o1BSkoz+zapzBEF9zLn+gcp8z2LHTAoXqHBw4kpK/fyAjlyZhnnK1CeKWkFpSPZafwtHuthJPJ
gakKTtDH3DrR19sxi7BcAox7OfBJKQJY8952VvyYnYTQVr8ZHx7zhh3s6V14Dxua1Era/baU7Hr5
tIjPfcURT7xQFkH59N/1z1f322eoj9pqsQvAOscc095wtZ6aKTqaVCxtGSobxca5vxWIy1VyT+ue
pmA2tgS9he4EZksPYtXob6nWrmfFxZC4HDWOGQTIReyyCR7mDJ3S6tcfvO9kr1jlQQRV5/XyOl3N
iouIXNLCfbKdjRLZvulTswO5TJm0jcp9/e6/iMGlK7XXohlYTeqKd+UeLBrLv6WOvAfjdbQGG1Zh
uz63yi1zbrbSzhpSi6hcxorFVqBDhcNZPAQ7afcXIUHebR3Oq2EMUVQg1ilrEGf7us+DLJ1o2cMT
gkqjjXdOS8FWH2bDkurTFPwc5tyqo438v1pMLWLyEypmrZDOoPTGyVsczaaiplYBebbLS2N9NS7C
cDPYjTMgKASyPxXIY5GpwyE1eDPs3LDE2o7N+l8A185BxSxtLmKyvbjY1DOkOpiwMNq0D4Ojuanb
Cb966CDhIiSy0gqb4JhaA6TyYC5iXx7w1rRyKZuquQQTgBZllgZh1OFVT0TwHzefvc+wj9wQuRSd
0hjHcwBdtKxqn+SA7PSImFqdORTiB4FavcfAaMXJeJPQcWMrro8QoF8qQb4H2iDc7GKl9rKP/CLX
V3l/JIDsJPd/MIk4YyXgiiXYkHP7IW8TEpAGnkEiFVSIcQDJAssoZ8y2IODrJ+wiErcLJt3XagG3
Sjf43bHXWjAcgF5AuXo7w03xX+m5nL9ysW+3iMltCd3IhFqIAMcFe/MkOiEk9UL7xr/LbzuPeYZV
0OzNkKvRfz6lOxj3XW/tyrVPCNoAlJ7gtQXDMu4TarWagHdqQJhLxFMeqE+hJFpC/N9h1Rgp+CXw
mgIwk/3xdam0vdCHfopOUqJAr8bT3OigxZYOmid8P9xpv930W9370NCGLSFw49oZCj4LNWHKCrBa
arv5Lb3EqiV9mH6ID/4DRDzd1plsY1dfb+HhV4uWRWD+DT4YZoaamNEHd/NHsgMe1Jzc+B5P1la4
ATJYqyWWobjPJ2V5rNcKoMe+n/wmc3kdpL2bVMUhCrfeKlavjTDzZX6EoHFR/vmv7bRcUmcMazr4
Hu4HB5gj2wzIkODFeQt4shmNS2tJUfQBDGEyL/nGMnd0kE6jZZh4KoHh+9brz/o0sq4Z9JzBMOD2
oVZocxNnMJlSe6jNjrg2SsUp0951ZeOoZUmEryKoImmQY2S7jhdxo/MUgQKvSm5AVDCtY6sP0o2k
vFZBLENweayBQVEChonuMpTC363h7UJlfZUvhsLNmVTrtEK1QiCEY3jDh7i5cgDhyduG4LFvfWnW
uFM8BKiuIzgH3LGVZMvv+86SR1iA5UQD379uIZqr38fiuIVCWE2OiyFySWvogOccW3SZgm548+NC
NAux2EX+/PzfDzm4bGJjETDoz/gtExUigBtAXMxbvGXRPUDl1wLZanmvLvJFFO42EKU6+hWsazpM
IK4Jvqu0qi2qQFBq9cYaXJ+4zwFxp3ZaxmWPVj42rzzZbTFe5dlsUd3Y2E3rSYJpoTE0Ajnjz9BZ
hVKGAGJQCrsjuJNahRc8SR6ITi7UOjZy7fqg/gnGP4aEIm3jGNYybjWUH+DdkRyJurEUVm/c9HNI
H9tuUbFOdTdnRYO1oFRo0OvX5GZCXRAd+t18rHfBXoIywaH8xqzN/4WLwNYYuTWS+Uk+6eWMVhAQ
uYHoDJ74TWlssEKhopmfOuN+vN52D15PWZ8zyy0XJcmGdoqxXP4ie4OG50JJ2Ns6mNl2PU8jn2G4
zDgHIh162hFXagZzkFQbgt9WDeGVWLxuAdm/vKlXkxbe57CjDGR0vu9edokqRV0JWtyQmTARsWZ0
CaE5ApGGHPefX7Wfbey61RIWOEOcYhrMClA0fy2ywH/O/WwGjFz108jsmhKAtEq05Uk8GP60KyBk
HhQ6Wkdl+NyUkBnI9eI0yb4XjdUeMnUb23N1MS1+DreY6oqoQVJ1AthtgZtKiSVp47c2I87liV49
UxdhuNUDAYOJzEMNnYak/04z5bGKtxxL1meW6HAuhbc13lC4k0CJlCaNSiQaUCRcFTqBAXhWoDoZ
ZmDBVg1SntPGxWc9JHKiBnaRDN1mNruLRDC2hdbnDAPARPt0eNG4oWFSp9TMzpas5raA55AdFPbl
yVxPqYuw3FkrN0Lkg/qSeZDMgcKlEz4YtngD6soEAYZtCc/VrgBdxONm1hhIHAdodLiZoT8NKuB9
UEjJSLMTmyI5lU12rNW4MseiuYYoCVrUhm/nU/xqkNLdGPrKTRr2JQquZPjOOkQnvs54XA1V36bg
3adBgZa77kD6xsNrhROK2UMUpLYmTVatZk5AjY1pX7sJfonN7RXdH/O+r5PcQ3O33A+eD6Fdu7Lb
Y/Mq3Ov7W1xCxSuWEn0LlCI7rEz6utWwWNlICix5YLssMR91vsBPaacnRi8SNx2Lt0EN99qo/Pe9
+iUES5qLRZ1MJYlw1weREBouYVjYkKne+IwfG4NL819isNNmESMb0kAPZnTqmkRyGj2GR297m85A
rZYdMJLtnT4BuuYLs9cp5T4UesjKCLYuhXeCPhykzH8Lx0KHv2DtBGP2pCVMybrbk7AEy0jO73od
ml8RfKIzbMF+oFe+qDmtqtst7Q5aqf+WVcUDX26v+7Ci78Z4p0KwqDUMr9M6GwZbVgOUolzU11HS
W1Gh305duhv93m1k4VXN4XFLEL/rtZ0YFtCVlWByGBbyiyGVngZDCknv3lJhRFVQV6e6hL6ToBwi
GHdZeAX/nmbTUYqJo7TG7Si2minK8cbRttaCXU4xL7g5GVKR+jHVUSZAGweNZbGwqicwc2xINNg5
XCjgwrbV6Vo5vr8E5bbnRDUAKUqA5RrRgH0gEKBQxIB+Se7/FPLny7lgpSL5EovbjlrUkAruAMiC
1/Ve2bXHzqWH1vvv2HbQVACnBX0W904JBj9f12oJ3kiayxhTa6ePij3uKEAa0a1sJmA2bd1y0dDB
P3e+NT7D8cnW6Aax7kDVp7T6RlXVDWYqH1N4ce3JPF1FYQ245VgTT1f731oMWH9dw6pnfh/V7F7V
q5961QeWOqIHLpA7gaT3jRhC/qodv5G5a00FulfZlP8YRGMHq7wd5BwM0/eNyJEplvcAJmA2pbPV
Fkayl0cxt4xSmOyqxHNLX2WdQ8MUVJNQNMux3YMIGXi5Srw0o+8gdXudDyGSEZYNFqw3RbvL8EJZ
K8GVSKfUGtvZy4zx25BmpdMntf89T0J/P+Ygzw3lURXDn8rcwDeHaYN814VvAYSjqq7y5Oo1IcI+
lvdiNZhy9qT6yBmtYoqT9BISBXr5kOKzxJ68zYZqJ7Lxc9IegkI9znBYFSVUTi1Yf+oEqTjgN/Nw
/taX4R4I1lORVampltdF96CUya6uIysfQkhf3cozcoOSZbas/hrj+kb1b7REe/fLJzn00LQyJ/GW
Zi/ppOxpPRzg1eyhstvlfT2bNXRF8vQhTY61DnZcYNw1gupR9akeIgpKRJJaU9VaKYEuSqnsitI4
pfkDLF6svoBeFg62yf9hBJKnyiD1hBOMYh8j2M708LwkIyPoJ+bQ6iAqKmYwzbswnI4RGdyIlFYA
FqAP5c+izyxpgh5nCDU0OllCp5ngfZ0ipsdYkSQ3oQMOzuVvvdBuccU2/cZ4TolmqqH6qEXqbdSK
PwZJcqecwF/ze1iHrpbci3p4zJPkRk5HK4BnipFC+wtOTlpMnqfB36tZ+9QjS2Zyv+vV+UTbESpV
Gbz5xL1KC6eUXwb1JarxozXZlLXJiUOconpoioN46mNlHxvRMcwVr5UNe1IHO2t/zhAvNMArjuNm
H4t4mUBAAxojGTRwIA+F/3UypQ4EKzE9jhlgVDoa+bLBaL43/QwCpQD2N8rqGLY+YoXbElqo9RTt
A224bo3mMW2KPTx6riYNynlBuu/1+EUYijejyR9Uf36BUJNNOt8rW+VYCORNy24AlsSv7BwA15+b
QviuldMh7fHcK+jPcezvoki+G1tIV/a114jAPuHi9pKr4TvU+ewomk9NLnshTR+mpCzhbiwwpm1x
jHWs5kmj/V4Zyy253fWc+ZlcuLPdT+tJzxVGDzDER6EdIb+uemjhWdC/fiNK4/Vp6AnV1osZfPpW
sxqA+KgcAArjm2oxCGORVMJcAjr3Xpm2bkVnNHb1AMaZhatq0qvWgYgbNLWX5QBztzDCC/OHuaJe
VdfTYSBCYCZyaguDfxDgg21q0GxM9PkhJ1ViQuwRqpjxj7nTH6FnVNrJSO7VKatgKdvfk6j3pjqn
8IctXVTx72I9n9py3ClF8yQFKNsqycG97KkRtKeyxR2wyXUVFKbyHe9/IxwB5NjuZ3HvTy3wHcVO
nYQnOGDZBI5lQibshmySrV6qnTmmPykRHpQGNsfx2N6EQn0bgp6b1z0SQj6gRi0CE2LfvSkqE7Zu
2Npt2SZ76Do+41p/HUyDYCZ+ERxF+Ioey0oxfVG0knq0YcUxWV09Pk06hVJipEcvcVkJpjBUzhyk
bp+Q3GwH/7rM8wfSgdypd9FTPY06LI6kzE26chdI7UOYV45M1MKcs/ldF2cXpukm9cfJZX4lkl/s
SVc+9b6oWEWW9rsig0SGElSnQh13RpX9ysaiuAKZ8i6M010Hip4uBuDNt+W+NtQrdajz+yGYYCZc
BZYRTj9h1AMNYlHHNjV8w2yi7GehBLJDWwIF1hBSi0QwbuYYZP5KhzWhP78Zef09r8l3A+Y7VtUQ
wRoI2ENh+tYjXV4uJFZPXNVQKLhTeMHiLVUnMlWhLOVoXYrPQK2ZpHsPq/+OFIIozmcMvoho4Jim
dx1AEuUNDWCfIbqhKkDKrjb/d4Phyoc0DmDsF+Ku1uRNYMq9f8qz4r1LlQ108+qkETSx2bUX0B0u
Tq/20kQS9qpB5p9jk/ZmPGf3SjNuQXjWC1lDhi2ZrhjGmRWpoddZP/YpGv86OOZB7SQKWm6G8RiH
0wPJ1cTuNahQjhDEayJxl2rBt9wvLXkmV3la26kf/rg8xWttdQVCR3DZAtQHrHium0HGEiJfOXs1
/gDnzUcJfhKSNdxsd/vYujirBmFmgeFj5BDb+Fp8khqik1KEaZ4pBh6qd9qsmBpJr+pw3roxsIL5
LBZs0//O0SyHLy5lQRRTQYhxv/Wv897UXGkHmdvS6WAZJj39i8e/rTOBLbFFPEXr0r6ZGabNxmvu
lepIR3qfWP1vSK+C3SDcKq+XP9wahwql/OcIuV1IYwQsKfgUWWgZ1nDX2+SFoVMKrz4Sq4PmPE5/
9x1XwxsCx/Xe0k3fLJgiDPxawf6//HPYFjmbb7yzipCZpOhncN9WFegIbhEuwZ1KYmvo4qeQlWha
btjdKEMUZ4tbvb6VZAL/Hnh+Yc9ym5ZMXa4EAOO5KCy099keTvkNdTIU5hY4iRBug7SEia7GxkDX
GuawYPqMy5UdfRjFosacBalssYbVh1qicsLZ5V8RZ8Q0S1Zhh4fJt8hjvwXwX4PcfwnPdRsiLeyI
7yODhB0QJIM1u1Bj9vTYVH7AvRJLDoLXVqzhUge7NTyUBs+XP/Ran3D5A3icej0kOrNzxRVSDNGw
eIwg2N3ogo1XaKftf1TRK+mg0E++xer3GIuRMWmhPHL5V6xmbABB8L6PU+7MOjuqihBJBKkEwibH
vIzu/Z54ZWV4l8OsdQsVcRGHSyMkophqguMU7xMvsgMByPZGtXUsMidFDYf51eONZ581HMGXmFwq
IRncb2gNSFZ3YIpwwz18JLFjDyjAAA/R9X1vNft/5ay8msQWo+VSipLOfkllzOoQ/1Lrx3oL3771
1bgtqzbjnCQZRiYFman1vwXlNcpfNj7Z1iC4/VmECfxwJ+Gvx53EqZ5U3KxvegdQkBtit69wrd0o
U1YvIgrMxOCYi6qLB4NX2ZBFSgIeYn6luY1n7Ac8J22To9Za5VgYn3HYmbc4Y+Y47XBX7aHa47JH
AXKcj5C2hWbz6KXw2Npfnsj1j/UZjSsMxnYQikgDPlUMr2OJmC11dHlLSW81CJ44oOEk492KhxkH
UaL2tEL1MdHAGmbRCmpk8+bp8lBWl8QiCrckoDSb4qshZw4whAwTMwwfLgc4l7bGHQOHMczXoa0I
tjp3/OVjIYuAZxswIpNcjdwzI7J8h3O3cLrUYuYvrVUymfGtHjrbMty5q4qySJh3ng5RTO44aAM/
RJlDgIogv6SyhZLo95DextVTm20t87X1x96jDMgNQLYH5qFf15/WdlHg93is/RMex9o58yUal4z0
oZFnMQbFosRV+3ouk5u5Uq8KQb3PRsGkSZaahWCc8jB57dP8hB7MrRrrdtLnxzEtvl3+wCzY2TQv
hs5lrqiTIklrAD6J1Xe5fS/gr5AEqllMw+5yoJWl+mXU3FKdAz1pUlaOy9A8bozWq7pmw4x9ayzc
kkl8PzRoCZRJ3EB7m8BEroGbd9wBI5Rt5BD2ay9MGw9hyNpWHGAhiadSKKYRdZdE+a5H7z7VK9PX
iVXJWxYuKwkFexDyfyJ8zgydr0MpretGIGHkRUrxXUKbttaQt7rs8fJnWrs2fYnD5+Iwk8oG928X
WstQzJO0qxDOWU5lVDC8le+pb9wVDfkly/phVIRrlBFbIgqrO38xUi4/D0OcQ1Ef+0MsPFmQ0JBx
5VQ6yIEI5elx44hbK4S+jJet28XZE0A6NhslrMvwikH7CR6SHN9Wrtn7C7Cq25Z16x9SA0QOBBR8
Tn6V5pTEU6wabh2/DfV3pc3MOdrCrq2nNNhQ/v8oZwu0yLrRr0T6QSQcervycF9pnAEudWCXyJsO
kpsBuYNCSZWIoPXF7NwYFw4Nont2YUA/7bB94V4/lhbD41ZpppShIcwfb/oF+scyAF/XwBI49Q7y
1nDI0V36W9LN8m778WetjMWK+Zxabn2OMnRjQXAJPWYgsscD3che7bInfU+c8Ds5zNfxoXptryO7
38LRsbVxlnYWobnFSitFEBQRyKkyVQao8la5GQu0w+tL6qqQsCyb9CYLkpthqr3LeWE1fS8ic0ck
idHRy4eRuJ2BWoaET5ov3l8Oca47x2qNRQzuYPTpmCnKiCpdyJuboYGWmFG++e383tMItrld+CZI
iWpGUe/Srn/OqP4AJSmn1pTvWVcfxnA+hYV/p9eyo8A+1t34eWxNXZp87qgkI8xYjA5FPuPm/l9s
Ke7IbOau6jSCLZXrO4b0BpPEtxOLwqbHnq+3lSVWz8/F/HOZCUAmFYjlNvdko3X9OSrsQB59uAb0
YHYM0uhcntCNRMjzxJh1Z42WPKiLKn2P/RTP70b8hPbsxofb2DQ8mCuAM0JNFXD5Y4gZSrvIG1z0
VjZBcf/DyWkAkgwPAQ0wyq8nSaalwjRWODlZFalc/RfFuPUv9RmKWxlGlOH5ZkalA8d7sxdeMYtO
X35Hg3LjeFwNpKMXActaJtHEbftJhnK6SGZcMObKSVpcAsLxxRiAkkiLLaea1RSziMV+y+Ikjrte
VQcZpaigF4NZRvGPyhCsy2tu/ZhCNxhNYdw4IQ3DBRl7Ao2mPAdR5ANwYQZv8EkziZc79bW2vxxt
tUr8DMYTW9N46HtCegCERzceajPrIW18lep3cQIiYbNFP94anMadwVk2SHADxfuF6ikuhX52VuGB
zJZdSHbaqYWLz8byWN3CiwGylLn4ZPVY08Jgt9xc0p1mmq47TWzwnrHpK7G+uQgkWgwUwRrM279G
qoamCYFryL2JNI4eNd/0HEZk8M5zAZ/BWyOUd+emcqoY/5FHwSOl5O4PPqYBMVqUuRCL4QmFud8X
RkglSAnp8nWB90gf0hlWZ6TeVLSAY9Sgw5HAlzameHVXLMJyRz6k+8R2UJXQU1TBilVv0v5o38Ex
BK0KNCtgP/F1amcVT6CJgheFPHmSJAXkpS1K2GoWgZgsuiFA6cD2+2uEqKk6oxEjvCHEMZMgfG+J
PO8gcWsZqu+7l7/T6ppEy0AnFO0DODN9DQbABqr5FvW1qp8a+qscHS3dYt2vL8dFEC5X1SUemOGr
mkNVDSZ7P+edeAstxJ28Sx622lVrCwBmAWzFSQY1+MkrwxRyJPUAtHwTdnhdh9FhH4qJc3nWVnMH
o5NpGl4dlDOS16x1XYxO91+NnmwXu9PotUDI+iYyo6du5qq1NSED0i3jCqSJZ0yhDFegOaH4TB15
YBev+jV/GSzfy3YBlKyiojSpp15t42TXbpc4oEWAgfH8eEYcEvEIqgYUJbReASAaA/6fwL14hF2j
DPx6NdiX53VtNeIuDEMX9AG1M2LFPPfipJTQUjbG+Wqu8ACfFpautIf/VZiz695QDgE06H1XD0uX
Amuh1T/bgW4tEpYK+BIYrC6F4D0Mf/IlDg4XoxIanJ6DNTgMrhjetIdqX7iBq2ycnesLchGLq3Fq
2R9GKG7nH2KtoJFagQMRQ5fpkORetbs8f6urAoBlFWpx7ITh7nTDVGTNrBLq9rBZ6SqXtgCFA41K
KnjcAkV3OdrqolhE43L6pMxTNdc4No3kAY8iZqUGJgkeLgdZ3WCAX2OVyzg2+eY95H2rAXpc2NDJ
QyNfY3CmCrH+uGk3Eu5agpIh9Sjhn0Dxy5dUwhCmUS4kgutn0yECraZT641dtNqlWcTgK6kMDmBF
HuH7DASPvPUeaLbICW1qyYIrQ4YrdLb4vOvrT2X5kDDrJ76DP/YygZHuiJBY67CYLt3Qhc0mOt44
gRNId17+XKtHCkih/8Tj1juM19I+0bAoFubjEDgr9sbuXzzrs8rsbCcvonFHspSBSy9mBFIF9IdG
bwUDVHdKgCaHz4pYmrPxgBV1FafUilASzOnkXR7u+ur8Z7T85W/OdZp0LfoJU6EPpqiVzNI4eFQa
4TCFzVYBsrrhPkfLlzhCJGS5MTW+a8g5gJqR1QVvTf/78pDWqv3FB+SN1mk6GYBK4cVCi8JjOEeJ
A2zahO5w4Jtqn+P8Bjpmkn5djrq+TjUYQspEQinO16Vllgna2BvU1cq7eu9/S+3QhckofZDd8lB6
mzCB1TNgEY9LXhokDMKpQFcimNXvUiNKZtFCEKLoQqfrENhXj5B8e55y4Y7m2WHus3krG6wuXg12
eTBlk8QzehY0qjI/DpENGGN23Fce4AmHv5T74V++dWVkW+FsqyyisV+zuOQoFGLNxayzWg+q4T/i
vWyJ33WrghFDghew5gqmM0zbtrDjwx8w7VDBfo6UO5eMMa+KPkSdWVQwja6BRUzfafFtGNH9kbYy
0Oq0AiwFkhBaLvBB/DrQiElAxTqaqs1v38vtBqysfa3BLyTc+T8A3NJK8/LaXT11PwNSxiNazOxc
VU2l4CXALdrIMXzN0lsfI02dwjhUw58IiqvQsPp7fJS76Kh1pskQ7/Xh1wpbMa++ZYJtvekxnitg
YZtk+DVEzZeA3MoJ1akYlB7a1prZ23hBvzZuh9v2SJ+Yyv1wBRajZZyyo3FdPc8bp//6icnExcGu
MNC4YXO/mFv4aury5AeRB9DAyReB3DT03vHRP3b6Lob7lO9OSR2aqmI86kl3LKV8hKCMsI82rTU3
fwt3tAFm384RFhwUQdI9zEzeJWhi93CctzWYbfwLQ+b1lfw5eG4lk5YUEig8zJm33Oev8hPTAGEy
iqCKAue9UTyuni5M8AAOy7IGtaGvU20U6qQHdRR5RB3NUsMNenwK/Ggj67G8epaGFlHYibr4oA2t
Otgp4sJkGA20Y1EAFRsAndUzeRGBWzJBAqGIGpxY8AfAD+zATSjhGNoT2yfBH8AYUWsbBIg6QEah
0vR1NLEM5V1ioCnL9Mj+apYyOUjF0nfCpkH36tQtgrG/X0ydT8tw6sQJhjZNZ0rqY7dp18N+7tnH
oTIKbViFqmeMRyDGjDloe0hpKXntFPpUO2oh3/eilJpKD90gIa9vhhJvfUoleKTSH8RAuqpkMtw3
k/FH94vFr+HyjqzE9YzWGFoGnXAopMEWs/w5hwT75fS9Oq0ojVEMiPB2531ZwnQWtCZWqFtOvwb/
Taz/RA4V8wnLKHbZRO+JW5FRJyRSUwGq0+p+AWoHzkGwUGAEdlUmjRuJstM36TchVJ+LAkeWMLlD
KKPI2iJgr2fyxQ/hMpiUwhcwKyfq5gK5Rj4rb9JQegUnZZeR7jgEOogt0niok8gqcvKqhy1YLrH/
MNSlpXTlTZMpd202ZiYFQfUUjfKbTvKt18G1PAQEI6ChEKeg6ON8XeYwywqDekIjb5BedEiiJEzi
P7T++0dfBuHSUK22ILeWQEmCqL8Ta+Ndn9MtePxaIlrG4D67qCeSXkRIdQOdXGwWWyiLw0jVQ0FR
hlwez2osCcgfFSBxFWbnXyctJ2ptDPUAUzIj/91ooFVEzBNGhTPeFP26HGv1A33G4rs00Lyg6tgh
Vi5pvR1SZbIgiwuGVWVfDrR6mcQbB5prGBM6XdwMJj1RIj0mfyOa/ga/S7gobwG11gf1GYrbGrNo
1DTssUfFKHdF2IALUbqLpmDjO50lG5jHLW0suRxeGY2RyczVGj09RzSA/63628uzthWC2z9kFkSt
Z9acWv6S+E9Bu/Hvf9wAv5wS3Bi4vWNUjdoLCgKw8pPcjHaI1oJk51fg5z8yl26Ig1jhyX8PAk+x
MpfAhWFj+55dZrifwC0MqVagzUYwjb1bnXIXpgUHwVOPWyUR+2cujZRbFBCb82spGSJPyumTGCn7
sjGO85CbRQA/zJE8XP5y55gMDAu9fmQ9NLvOVdH00C+yks3s5OkejLof6/fRlS3FTg6GnU7WAM0F
IIv/hVL82XWYi8yNlEDqjSRQWMCD4uC0t0xE07C1YwrsFEpc6Tc4a9ZwjNzMZj2q7rnaoPisLVqU
93gcQPdNxM3ta/5SSA9unc4+aDyFZt0He81QN2Ksfc1lDG7RVLJEK6LB7q1ocaQYAmxJNWdCu6Yd
s7epTN3LX3NrSPyU5hqwwEILArNfmurw3Jb3fxIAhB2gS9EZ5YtPTYKjdptCuGkQS9B+R1TsafBy
OcbaRiNwUPw7Bpev/DkZAcGaEjgBKS4zdetcwfsXxPetOFzSqhJFSsIwECDY3TlFYzYm7joOji8w
J/JnGc9SIAhCoTN/UqC/cV3al4d53n76WP+f4+TWX9RDoy1heTmtrweG1k5xb4A3al3DQW0+oA/V
d7fqoNlNMjiRXmzks7PThwvPLU14NQ9wqlOha5fsq366TqrcCqLSuTzK9RX5OUhuRUqSVI/gdGKT
SadABkl48DeOt3NEGzcQrg4R6knStVRHlwBAa8HUdtpzbJNTZc/Q4vWPQmwSW8Aj/uWBsa/D52lo
SaJ+R/YkMs9cG321SAH6TmCdHPRmSBNqNkUJbQCa3bSJvHHBPIc+s0Euwslfk1WLdzItBHgGrJPB
mU7ajwwtNAYTTG5bK7lJvdC7PL7VIxddZnA6oWZ/rl0pj4oujCUzxIQwaHdipuuB01/pOGyZKmjv
KBYMzZmjXHzXeondHOnu8k9Yn+J/fgEvYplNbRc3BN68BeCkOZyFwxyQVrAc+m5rL66eRZ+D5R3z
SF0HAELAYNeoQ/QjYx3pIC1CcA+YL7YIYfEo9sKQWkoKp2hdqCFfsSUltzVc7hMnUyUUfmAgt+aG
qwiB2zQkduSs25XB1G6NePVkWoxY+bqgqrzvxDyHmSLrsDFhbmaRi7aeC1iUU57weR1ILdjKz8vf
dDUfLMKyv180FISiVWs/QT6Q1R62p4P60KjC1i1oNQjqahhw6NAJ5a9z2USzjgKa4RlBaClVaDX9
JvqZfY2z/Y+2lQq9RONcRrNp8rlpqhpCZ3e6h36Bp53ga4a2HHPg3Hw6WI+GGg0qLaBZ8Bh2Hazn
Khf0xPMTU52YAJgz7vD0LqT26BgQxdq6m6xP4WdAbjGGmjoWVSimXlQRp5BPsKbfSKDnbE2W0pj2
DKKArsnfH2eDQPkRWAKgCyUXhtvX8w+4VB5LR7KYM212g8wtbVwk1g/dz6D8RTIsZQPqJCguVE/9
LTvBAYRcPIA00JBFlXl/ebGv7miYp+FhR1HO9feUGtYF0DphZ0Rpau3DRA+BpNi9uNW/+PjZZ6sR
5Rh41HjVOXuFL8NOVEcDkYRUdgGfN1X5JdFTR4LkcJvqjlztjYyafkA2jonVKmIRmNvP1IDSQQq3
Ua+gxImqK8l/Ftp5a6msJqtFFK5Ua2c6+8GIk0D2JNdwRsjKKjsYZjFir63vWxjGpc72BX391F3E
ZR94ka3Shua6HkXMSJWhNlIbmmjRGwWll61RuED699Lr5TVzLsPGtsUiJpuLRUyIX+SSYkSCm/0u
vpWyzQAchaecigJ2t8Fd+UM6Mttb9b3YQ9fFya81lK2PW7COre/K1W1C1s9jMuC7Tvl7O7xJ1f00
vF8e6XoCWIyUK9wiYW4ESZZZoR/tWt2bEjCn1VflerTy07BPbBXt+vh2C5+wmto+w/IP6FlW0wDd
aOi0EPIWx+ndDIGcy0PbmD3+1XyOu3lqoyj9f6x913LcOtPtE7GKJBhvGSdIo2zJvmFJtgzmnJ/+
X5T33qIgfgPb5/jCVa5yTRNAo7vRYS2/mp/NWLEoQdUqJc55KbyFMDZ6XLLio0ESDDZ9JWiQkoEt
9f8mgQkSSKYYIwYHYC3nxs5FsJ6OCWcRmzZydRrLIlfqrpjCnAkN4pA02NMGhcypstDSbo3Dzfm1
8C4zW2wqZrMRMJCJgBakzEYWnSbgTWSl+i3OqKfGwhdVAh1D1j52RX0vE0DpjKU/RsYegISccJ6n
H4xd6XoijGneIdyMRquOAqvvncTgsUF+xoP4aEpkxpR0RtyLfTdDDfEykpBb0c374GuFbMsjDJn0
kn2rEte8TYEl9TUCkOjsInh51KuHobWKxh52Zfkcv0o8Uhie3jK2paYAW8sqKUAiHK9dtbNosOec
9bZW4Q1LFKBPoI/ro1aNw6yJvQTF/RXdSpYOTPpwX6DzQLsbnLxA17rg9OSO1/OwfbLvgpkbM/VK
SlSkW/0EcLtTU96oQ3qtKbwJEN76mFujTZLeS3Gd+oPq0SG66IWqsGBQLZDUczF9l2/+HFy8r2lZ
8+qKTkKtmH1MU1+8Sfd01wA6hPql27pghkBujhd6Lmb/nDjmcmih2qN9ESzpy7RQ4yc+8RWPX3ve
zhuYCD8BposeU7b7rqnVJA4i2IMBoB0L20bi0gXnGrlkBbkDCai6WWjx+lI2lf9dKtuPN/ZNlohi
kPjaAC7MMbcQG3Os9ueugeXer2Qw7RqZpLaEAoMPlDP1PrTzq2D/vXPmL4VT2vyxvuW6fjqvlTTm
rlVDb9BRSIH+EcTANkwu5gYzQlKyy1J5N4mnMXs5f7t5W8jcsUQxCimboSBGXzpAx3NC9fG8hO2s
+GpNzP1qwewo0lJI/FjokAqIskNHMRbSAqwLE/tkrq+TuqvgDmegvCROOccXSgtMUF0EVllbOGMg
4hlfPUwt4Y0zf65QMafLXEcAcoQzoFwXXvLAl0K0c2aXuguIyl1NbV4P/XaQttoJ5jaCXSEVhw6b
3bhzYRkHyVJFS39BSzFKAwJm0S1MGPIbDzYN3Eos47qkvOy0QcIi1WbOAYc47qa03QuG4UVyxWkB
5+4o45Bokhezgdy5b1YOMBA9YPEpAJuvLuYvv4HZwVsaE/bGXdGE6SLtbQLiKr/OvWU3gaAINnsw
0eSHQbS6I88zbZrV9x3VmJYxPYhaIxcRLS7sYckh8ltX8fh8eduXk6CQji4V/VPzbyaFIH9Kcs2r
BNEhBiZsyV/q5LsM5ry6QqjmPkV4HZJXwCg6GC29qurhuihV5Jmbr+1YWkQH8F+iw7xSyxwixBii
jRkvN04j97yxeHswfDaA75/DHGgIJlitGuTAU6/oaTb24ryr9/CSSKUNT3VqxV/MhwYIoAAkdOQ3
kjHe2f4Pi//fJ7BvGsNEcXKe4tSnMjCedOMI1uyTQsjFWBs7PCiPuTm7oHS8mIC+BfrsQ6eASkQb
m57ne5aLeWYz2KePOk1SalBo9xJ59b31Cw1L3NNL7AbyLLmLofavgsOLGv7HJX7fAsYN9XIugcvq
zSxO7pRY82N+TC3hpvepYPPekP/DQaApGcjJMkZGGbOotsVcyCqKl4pvHNrr+i696i6X9uERbe7G
LjwYO+l12nFXuayC3d4F3gyApcB3+dSzbMyJ2DUxkmatI2LmZ2mmDR1xP2EwN7zhxSqbxn8tjXGD
vUhHMWyQkv4XZDsZbUzj9DvFQUJpN2FjIy/CKL1//kptRdGGCK5ogn4cVFeYACYR+lIC92zi6+bz
KNxn83XYcxArN6/MWgajL0YQlKlATRVDx90bL5+xJ7ezP9tLsFk8qs75JW2Gm8tbRFLRVfKZvyEs
ga+vo04EjSEe2cXf1SOyOaDmAoCzl32NgLL+INxrHOO0ZY7XUhlTafZj1RRLKjykzwUAR1qFiwG0
9TxYi2DMH4nqENQXWgBayqWO0LxmdmuFJ2Kj0dIZjryy/ZYfW4lj/RhV86IX8hmhGREPpaTeqaiS
dA31MIYnWsGEDPmI0q4bVsrT+SPk7CWL6FTWcqgWwYh0Lmie8uRAsoRjPXkSGJ0U0AJZ9F2Z+nL7
oxPKxuozkzd5vFnYW28gEz7PaWqWKOQvjSz5fV5Yo2xVX/Lr4VvlAyxxr3+jvuoHV7MrW2AXqALw
i9T+XxnQ9VcsW7F6VCoSacEQA3OdXoA1yU9uQTfoCafGA1q7Jfn5qfCmx98gdduq9K3lMtGzkWax
QbUOrz6x9bUONe84/QYU5QfVWCbX+lR1x1w9Dnn4U5WNu1qdSvu8Gm36jvUnML4jxAiIGZawBI1L
b4dT6cVX9Ut12Vu9jYyyNX8DIOdLyycF3LSqS9ewKZmABWOBwdB+m9PYCIHytKdHYL7cKNfSSbiN
UCZHse8GgD0YX/rBWSxHKGHCzsygU9wHcFiLo5QTEF1Y7S6yeze6ju4BFGxNL2Fhq/fnxW7F2G8N
0r+WShgHAjjOcBxz9C3XnZ/GX4WksgT5KZJTzoXdTCquBTE3Vg8pUfpQUN8ocjAnaNeAnXdaK9sD
788OD+aea283DeD7MbI9OMqcZsSYkWJS/OGLErjkKTqqjx14Mx0droTY0kN9EpIdRSmSPyGwLV03
TVXSdEyEMA+ztCuVsMzBkdBqQmdlYmTP0XwbhphmNVFLC4ubDExOWSE5f3Oi73IZR9ZPcw8ecLzI
xzJE4hCFJtDwld1BnnkZ6a0IFnB2CsFcpviZ9WhuorBIBKATaMm0A21Em+waEawNJfEz+c9Ha/Ca
X0tjjIGuxGmZyloKY4AZqR3quaIl72u3hCUwXuhdwZ3P3LyRq/UxJ9hGqmDUaEX2ZROA00342JPM
jWvKK7VuWlrkX6EmGK74NKigou0NQNJ4cCp+cQKd0L7zlqaR/jfY2zbrn2hE/k8W402M0hBHvcWr
A1OEYJGgjROGs9e2mje1oW321BMmZT9H98rUcWLV7cBuJZvxKC1ABkoMkP968QhWaFevyQNCEfFq
8ogb3rSxVT0Gp796863XzGhO1rfdGCokAMsm8eLOKnwjf2sKEvzUNahVGBYPlmU7aF6tldEdaSC5
JujLWq8kr73HxCRypeL3wUGzpk8dXhVy81G3XiNz62UBExl5iJf+dFAOijvv8iM5LN0B/IyTvOjI
p6fVam1MHDtJ0ZiCJgz55jA/aW17SrP+Ow3BtiSYQNSOL+o51CxNaw5hPj8EqvZFlpLCFucCBCBS
/CxnaE0O52tAmPuthIrmlIg7Jc4zywjELznCVjy4cTZ6uDtvGjkfrjAuVqejLgApARyhYP2IJiAA
aby7vLixz3tjAFQAxZTPvGRzG1bo2nnLWQnwcm7hm3bz1LuiU13xB0c3vTdIMdDMgPf8p+GVGtS/
k1wsp569lpUzkiuqvOojL+237MunRa3EMMqVBDFtawmpqumweO7msj4uDHN8OmbeehjNkrpqmA0V
PjMmFMPi3wpNssIMoc848GLLzYPSMMEE1j40NsuMUcinXpOCEbUatZISS0qS+0A0n2Gd9tnYPlRz
cdNpyhO+J4PvjitPbsDrVwVgIzuvk9uB0epDGEtRFlTUOsFEifNymeBEGujOPEm3jScdwl18CF+5
wMHLcbHHCX5v0E5isArZEUZiBDDKQGkQIVB5OjZ0eqyC0Var7DoKtV03tI0FhDSXs8ytx+9aKKND
FIBKQiMg96eH1jKhabwuE5qNgwlN0VkYtHhjCBvZRtxCGeEXwGaIgdEubMPq4aSDbrvSF8b7UHLA
LNBdyN/SveiWXmX3u4piDgK4PaMTIbvsUbs88At0G01U+IS3b0ACDNzmTHSdD0kn9qr6C2BEBAR6
/xiBiVI9FJ6wl2//eIshDXAziCIwZQT4sY8LTvuuMowO8A7SXb4ff+DqAL1Cs7IMLTi1zbc+G04O
XCYaoCsUsNJgvonZYTkS9bHra9NrPc0vVbSJzTt5r/qF+vP/k0QmfBHjNqQFpjrRig4eHNhwxJ2C
S9FPGFjhtEvQ88TZ1M/BGdaoI8UmoocRcx/MpqKpSS+B4Gr+A7n3PuaE7KxzXtZn9/RR1GKyVgpb
Zk2TyQLgaMTiZa7uglLjGL3PAe1HAcx5AWAlqKJGwTSlMjtihHodHRxB4bVTbAR6kAPYBHFhhFne
Bh8XEteNWKKoZ3qjV+87BU/o0NEuGlz0UnMkf3Jiq/aXacu/2cB3uWzP4iz1KugkMS1K9NhLKPnR
mUAuPX9Im3u4ksHoQ5oLQK0E8oQ3NjdDjRzMACQf3nTtZz+IXlxiSpIInw5WWUbIgH6yfJZxsRLt
KCeveMjl5rWuNZz92lrL0pgrSqoGR8gO8M9aDdSVGbdJ119FjC4nz13EAczecG+AB5AMrENFSy6Q
pT/qQqWIrRQm5YISTIp/AiLil8elJR9W1wak/F/d2bVMxsHVKlBByBgWKK0MLjrinegAv+PLTuk3
nLmlz7704/IYt6YkVKzMPAH5ZDcTOyJ5Y0khUK0RN+wEDIsIweSkZbE/r4Qb4f5HscwNCxQRU8JS
FACeRDkkR0AhnzJ05vb+b9SLOEtkE1NBn0WmlAsh2j/KyEpSS/1e7zO3QlYBhVjVb/bzAePnEtKg
fICL5ag+xipYKNg2gRcnmiYxGZNVhOY49bECTq5UCuxJw9DB2NSZV8wAOZPLGg+52ORc8S07jGga
6ENIbYD6gFGfosq0us9UzAZnr+18p5q80GRzUSsBjNJEQl2bolBkvgC0LCW6A1ahPZT3Ij3lJm8x
W6ZkvRhGU6rM6CtRgYIatLIyMIzrQ2q349fO+MrRyfPbporM6ypLSkEJwgB8FGj0F2c7tJGnBvBp
1aFjTgSccOTxNnL7HqC4By4nsEd84gRDy4PYgR7R/BfRiroZ0KQc0Ut3Ir+muH1uGC8iBDihn/i+
BnSmJqmMFQoAS54d5SF9SgHVo7j/jIAme9H5LXKZ7XUqwH7A9BIIxtkohAgETayNsEDIl/vkOO9+
MY1Jl/zn/WbQimmQ/2QxYUjaihEgDrDKIj5M9uioF8u4Xx4fCGq1fLTEzShyLY+54m1oULkK6dsZ
XkqeeLkgqQCWzPRRHnZ5FdONUi0sigKHpxIZAJ4spEQ9VwEw/8BBBZy3xT8oNqCoQU5kq24BcAeH
2Bii+utl/ieXHdLCrErdlgX6coLX9/fPG0IN5rAxd8dNe21FrquFsqNaIUkleQQd79/4iEUnPpnp
903VGZ0hmZjKXY7F/YLmr+zC/tcj8X3C/7gN71vJaAwVJ23sGhzhLxjsVUzOBVh6a3b+tDLME5o6
oOMRKi0x1CooB48KnUc5BsByH1824V5vdJRm9lWng0cF8MBSfJyD+Eedv6Z9jX+W1hgXC9qUlYDr
NsKsqCqf5uKb2fhtcJH2qLwGlzSTrHnKQRfOQyLfNMKrz2XCLXSvdPOQNGCNRo+bRF4KJXc5dn5T
r1YiGPdooGo2E4Lo/i9iD54sxlOaYUga0kW/ZKkAPP+lVb9F+LCpw6t1MZ5ynhNFKEHihdds60xu
7gCYUXBnH3CgDh28bsfZx+X3zmgW+1oJgJaTm3m8rO0XoEBbOWCAt5c5lga9dZhdiZPdYpDiyf4N
b7YZGbyv9+2WrTRb6xVtyMFA5yWTW/ysSrcG/aJig5JuSVoG1b6sPdEbff7M3PYFXolmzIUmBEof
RYiwsOT2ojpEaOtrKlj89DeAKDdfOSthjLVoxUbvCqXN/EQIgMo4WWMKznZaWOfPczNMXolZbuZq
O8GZGc5VUQgeYO5fESqcyhx0MiC2RDtXq+6FpD20usYJunhnyFinAaDag0qGzJeMBwFoHhngPICb
UD2eX9tG2QhOc7U4xqwAsWSahzKP0SjdX5Bd/agAj1C+yPgkL9unpZpImyHLiO6tj9so0LkNQIsc
o8y3jGK0d4DK+QWfP35BndiNHwSH+2DkCWXOTimHdOyQKfYmv3OHbBkls0rpFhlSwSKH3KXZTdaj
uYMbjGzbt/fVMucn6cIUZMRc/OafvuO2glcAYWugA1qoFtjHflGDDr2neDIaUT/ZjRjeRmn2MmDs
wi5z4ZRIwct5pdlyRWuBjO0e61afwh641BOtwfZ1GSW88H/ryq0lMBZbAHp0ARo8hHK42ZVsXmjg
1S4KB686Z8xLK5d5vXBb57WSyPZUgekrGPrur85rSycx2IuMLqZyllz9x4uQEkBUdRXcA8C4rKh+
BgKLnUi3f3NG70KYe53MUQag1cL0AlGw2iZwMoWHfrWtd+8imHBBnMk8GiUS/2b9NIlPgXBXKJVD
M9UJ5bvzq9n0K8hGGwselYwWQkYhCKBSJiVP4bfBEEUulpZP7UL3JTw9eeH1lnZjHlvG0LKifu5S
JOM4T2QwMiS75YtGiJxs5g4wfK67kTe4oX9lMDco03uloXoO/cZU7biPDrqrIoslH3l2aOsirRfD
7Fs9J3MQdBBEpX0nFQCaa0A8exUnP/P2WtA4x7TltEwNVUscEHKCbE4nqDNdDseE+kkhWyS+r4EM
Pfa5VTaic14htu7QWhJj16NxjDFCBMx6Mf8SGI4mPXID7s3n61oGc0+hhqM0thnFdD7BdH50CB0U
L5cJBcXLPC3mF7a2jNBaInNpIx1BDCZNcl/YtU6MSdA3WAWiW4o1eb3d6xaiVW+2NW+JGoe/LWyt
P4G51KQTBGlWkKBeXmDD6ddFy/a1peHJzkvrc7eYuQdNnoyy1Db0rZd7CY+N5EvmV840Hpe3M/Uy
HtrmpuKgdQtRD9g6DTYKKUgbZs0EzzL3IRKeZZSBijvLrXaqebwK20ZrJYtRUjKBx3UqYIN/7eW/
r9nfYZHfvOcrUYyuClWi5kRGSkDO4/2oB1cUKKLhBH7zjF7KdPCFseckyDe6aGHEVjIZbQURLlGr
Qlla4wd33i+U383XurO0h9GjuxKpF4AxRLvGmZwW6MxH6qAPiPBwoLd1aPUZjMYGyQxs3Rbu9BcJ
o4TiIajOxKsFbf+3SBg3HcRKIKO0JJ71YRZgU8eJOEo92drg/YV1W0lgrLaeVQ2ZVV3wkmg3ZAD+
HHdpzGvc3DDWKOQh56iBvgcNnIsxWj1rBELNpBcEAe57L5Xxzhj8CBMxetnvzq9mK+8ISaZBDEDN
fSalT/ReFcz5n7yCCuc9Wstrf7Ep/KrG9rLehTGnE5AmUtIZl06PkmOR04u0KI8TnS9MqvnnF7Zh
Sz6sizmmadKBHKi0mHoyn2l/XwiXIpfqZnkVMbkE1ArRQIiBF+kzp3uFQHEeBCkGk4mCqTWyw2sX
zRXhaZk8po7Ea3PacEEf5DE2awwTpZH/MgfEWxtjtCrJ7FELhbubbsAkjxri281trdiwlzl8vm5s
3NwPi2MsllRJBXjVkAgyksIVuxrkKZx3xKZKrI6LMUbmpKaFIuSA4CzDL0mNvsTqu0B5WGibOr6S
wuj4QAkdwI4EMPoecXB5G6qxPWi3klJxUh9bxvXDjjEq3rXoAog6hAOLcZ2daHo7InL5j3H9DXIR
jgK+Nf+szRLGGpU0Bt2G3AN//Q9rBpvHhdYPBWD3qGuxbTypQYZQlzIQIwMmS9QeafjchZzX8vYe
glwDNlYBayA7ZT8l0zjp4yR4UWh3aHHOXDAujjv9QQNkOTKAv7GJiwJ8shoA8F0gxZHdeJu/WG1i
CnYsicQd9buD5iu28pA/LceHwl3+VoQZbzpkH8fs+jfKIZuXDH1ZC+62SGDxGb9SC205aCNq9PWh
d0ZnvKvszB7IqbcXoYEBAhzeM2e5Vp/WS3TUfQh6XUx2Wq5TNQDTVmrglYPuKNJVoevgirvpc8GK
46fzVn+rCQb8j+/C5I8LnEup6YUM0155D/ax0am/ag8L+5jpxd4v9rFiXx/4i9z0o5IIXjPAtQJ0
jVWkvK6iqQCQPx4kdKei8dQ3nMaZVS/ciRhA73jIlRu3QwUQkyahJRhY0GwXGOClc2XQQFY8G4ml
FZkV9hgnLR84+7nxGFaXTIiyoFCIBlsCbaKoG5sujfwMc/UGzZx8PMnKoQ8MP2jvSgyy6uhC6JBu
PS94Q2kgF0kFzGmj6svWCwOEx2gLAyu6RAGt3z92xEvE1u2C2QKR6HlZW2+BtTC2SFhH9SRECNL9
UlS8UKysvhNe8i67MdTCF+NroolWk2c2GeXLSTJ4JEab8gHGiWZFQwVPo7ac9coiGCTvCl2dl14P
yRv3khXspyvTny+HHQ+0cvEJzGVU16IYLzuRwEABRA79pvih01NMTkR4AS2E3wAXdHQH7eb83m4Y
uw/yGJ9LSy1DvxbworsG053zo5K+FFFpC4VfVi+TwCsHbN0KpJtwDTEXjD9M3CyXihoU8xz5Mbje
5vrrlGMa589ZpzD3u5bCGJlInkNjSKrIJ81BLG9TOlpj9P38xm0rBa6ABv8HzHy2nW9OQM0t6mWJ
OUjizft5V06Oghn14DjtqsnhSFs++ZNevEtjy2KFosZZEbWRL5SX9X7ep46xp60DEAYT4KmRI544
Ajc8EebS/1ve2/JXOi+2MvotZq2EzvfOMpYS3TSXgdPbxT481jYIIV44Ejci2g8SmVMLslwJ8T2/
JKKf3koOhd1bFfpWZCe545U3NlVxtUDG1WqxHOQ9hSqOY2in4ZVc91Zrvp5f1Eaw+WFNyy6vdlFN
owko4SnwosLSzszS1mjhzr1pm9HESSnwDowxUhmdReTNzdKXkodeqe0SzdznF7MVjH1YDWOcWqUa
Fb3GCbXw3AsLZVo67bFxRrc9ZZ4AcMPH8xJ5Z8RYJ5TUzWHQksLvR9S3RGK35XUZ8+hUtmID5MZF
E43i4G1E3enjKZkgwDNnU6D+6KHoS4HkZOynH+mCTuwPs8MLuLb28YM8RivMWkfwlyj0DcKlve9/
LJ0hxo/Jk1yj/A1IrI1t/CCPUY1cAT0KWFYpKBxOonEJP6Jnz+dPasscfpDB6IYQoFNRrib6Fz5y
ezk6wqpl9hGDBB+PK51DDOfHOK5QHw6iPDyIinonJDzwfY4YtsNTq2oilD0NMbwFFoVpP5a3SVbs
zu/bW3TNGHbs23+LYUeNxb4IJ9AxVW+6sKBjd8JPvX/NAyeyJ090AE4wOyC1GZY+wVh3Z2DOovb7
8udID+TDdzDWl5pKEiOgC4GZoduK6KjhX+CKfRTBXDM5n4CqB1DbN5ciIWGdJcACbxxkY75jstsP
Xs/v7YbxRZ5aMcFMoeqYN2b0pNKXSiEVCx/87F5YIUY0NM9IDUvjdQJsTdWsRbERqp4HilzOCNPa
xtgHsL6kTcA/hMHYFAn5AvBMWuUaSv5St33pJmWXWmmm3EQT2hLk4VkRuhexrO7wJvVVba6tVAzx
V88lNd9qPP/woUwABn8oGhppC3+B4kvcHAyKR7SjHhc0p9afXsyvBccvbV2j1SmwTXCzTJHuTWY8
aZvKAxWgN80nI+cmWzYeQliYoSxN9RJ6XxlXEURhYtZdWeF91+/zq2WIXvWBVcBHtdlwtB8kLSH1
yqeTWK6ioqkr4BmK9oQKpATmB+N6qUIqXv8NOND2X+gxOk9VBYlMwHcvO7wSKCdgNIs6GCK0JvhD
RFwxu8q01NZrHmr/5tJWkhgj3grUCOUSN4aOM4qP3yORQz+3nAJr7UB0/99SmFNqAlTWO7Aj+mYW
XulNaadRolhpKF4HuX7Ntzk8ecxZRboGgGlJhbxJtZpSsXLtfgIucn3RN7yZjk1zY6IdUn1rRmbf
NrBC0tgl82LJDZ84UHjTyZFbuA28JV+fOKIIu43JajCEnVeQzWNbSWZsN+YQ1EjOotCnNRhVsswJ
JI5750lgTHc0AWupjmYKJF/qdolXhSNnDRsPUQwGY7RAV3Q0lbL3l5o0pdGgVH6SKNdqBTzC4ikd
bhvhuTIOfQiUqPN7thmEKehgJYggUMlRmFtFlSKSJ1FbjivwKxHo3KEjnToU3LTeTlAeyDiGcDNE
WktkbleTj2Wrl0hZfEwjBMdh1/z5cDLBs1QCpfpbOzebnFXrJJgKBSoxLvwiea/tknR60NT2OAD9
A2gUwm2pp745jvd6RB7O7+2GtmAaAFlhzB6ggYJ9GuvCPI6kU0q/q09VcCnwsJg3XMr699nHsJo1
Xa4ZeIf0DdCeNWpN1WA1vNzzlhQkfZAUlTFi88nsth2oMrU2BXSsVgH6vgNt6uNYD875vdrQe8Ac
vkthlELtBdmEQQRU9ND8lNIUBiK/yUvBqctyT6P+oVNVXp1qw1J9kMlY4ZSEg9TpkJmlVqRZSDP/
iBIrcHQgRtnpc/ZVLqzWBorkY8MLArdUA6iOMijylIVeg4k/wjmeMVsX4ZGvx3ZPIlspns5v6Oax
YT4Qt9rABC6b6DWbsWulBnkZWZzus0E5mEF7Cw5J97yYN1gExpUhjYzedzRxLQWK5TvWXllImr5E
xOETebwcgBimBun3RpHc3pRsYZpfgaN4hwTxc1tGD41J7oI8AsBtQG2Sk5MeV1dtHV9V+uCYWeaK
pHwOpGwfhLFnDDLGMAQgAVV0J83pPUo6P9tR3Acx2Ssl5qaz+Dmisj2R9qmuyfUQB6/TIEV2Pc1O
omhOnDQPAI3f9z3ZnV/21lv5w7IZfdXUfAjEqMLMIDpR0/ift7IC4NHCG6BCnOuxZTR18Aehfou+
E0Njm9cmULXS0QCU+l8YzcWLfTpSVJrMN1+qsTn7Oge+e1yayH0CBMZB94WNwM5JLWAtEMyKR9zV
berqSuByW1Y6FNYJMZvWQM4my09Nnz6pEfmS17yS55avg1OFl1MxjYIsNnPrjESJEoECVxmYT5Ut
u0vxoy59IEjbqGT54UEX/PN6snXP1xKZkKSWkHRFD2/pq/olESRQ9XBJl5afYE9Lx5C9ipgYlCXs
OLA2mGmmZmqJ6v7kQhM7v136ZVDr92KXegoPXe8zFy0Kc6IKhAh06Mk6ePk+nlYjC8AYqPVfGd8I
wd13Z8IDwAwsMHs4PlC7Js/0lQDUE6nNjR42lvtBOnPxCimOMOiPHY0xXAeyucEbd/RC9Fq7Lz3Y
BO/8AXJXyzgJoSmBRD9A3tKhpEYWKq8HIlsNaLxi8IbtJbdVnWQA3ZPoiDsVRbw/jwg/LHjxnKvL
oYpzOs7yVPoiMpkkgJ/KCqeOd+UI0LCZ2m1Wcl4nW8bmg0gmYwAm9qTUTXkxbktraWXTw3gDqFJE
aNL+/P5u+P21KBbIHdwKVatMY+XPibHro+KqSKYfilp/lePJjZLqeyQRXrsXPpVzZ5hrqc8wseB9
LvypCO9FFWxoqlp9zQC2sksk0MAIie7WJD30Hdr6BiW2VQPs7XltZ5UMDlFiYJo5K8bbqVOfWgVU
68XcIjNWp9/brNasSZQNr8wnDK0IpWgLEnluoqKzQbvmNrrpV1kZWmotH1DLqFI7wmvi0sxMVPRz
RdpTMQt3ZhIkR4zBFChFB+4k1kdBQD6lGPudKmQnqSovkhAwMEl8P2jpQ9CkN2FU5nchGH5rRxbA
fpiAd9xKgNhVW50SYLbXLDqvFVV0vgO2clLF/qIaJvm2S4TZzuYu95q4Ib4YVOpkFTLwBBUDP6WQ
fasKMP2hEIGhz/xZtZUbBqNs601Q2HmgG26dSaYvyNVlNAZeIgxfY63cZdLwUgE0WazjQyaNitUJ
048Jjhx0NIGrhcmFMffEGobJVYd2X6bShaA3p1qTvxQ68CdSCd01tBX8wiheOm261Hv6hVByU5Jp
cPtqPMhifmVU6hOS8XauatSFtX2QJeWhKdWHGFMFUi3eJFIqOFWY3JmS4GjTsNOqMvdkwZCsXtIA
/F6Wj1RIH1vaun1sxsguZk9JAqwpUfsWaeg1CAUNiLb5dJVP4XdSTTBvfX+vCBNG+LrWjkrpoNCo
tvKRguVVqNwRzeuyRg/Ibp/G0aSWLKNtkab1gwb0i30am494R+6kSUR2pq6vBMTdB601HS3tJScy
xhdtGncE8YWVp8ZDP+SJFdH+QtLmw1wK3lB1pzGSOkfp9dukV187I1qUK7cbc3pqNdm4LBuoWJKn
kd1N4UUkE3uQAs2rC03EULyGz5T2Y5cNx06IDT9Gx2ekGRd9kV0qlXnKGwzzqx2pLbGtnwxBfczm
cnCGTjh2/fCj6EkIwEL5KYzpRTeSwGpn1RUIONU0gVxKwXwRtsFOMQCTO6bhQdDn+3jOTQdjkn4h
zU9dqx2isbsL+sYvytAVQ+lh0ucOL5husKO6vjHjAUjfZnmoo+qUZDq0lg6yRVUxsKo+qJ26Kzwl
lC/llt6D/rlysli8HrQ8teuxx4wuGNPdOMgOMDCTlUUldlrPvbjInDodG1zf/KYpdc0Su6GwVHTs
W4JAdgPNnTJTdacfmhOVpudQKr+0anvVhabm6EV2SKfK1fI+3I2S2F3o2fAzo4K+q3P1OpaVrzGY
Q6wuQTNVOip7MVX2WtQfzLD2O1X2giK+GTu1OdK4nIEBnR2bOK6PsjYC3Y4YvVVkxuTM0n3YTl5d
Go4c05ua1pdNSvcDGBH0IbbUZLBnJTqRsbOCLrqfm+WcimG065ZcyFPxMxOCI6JrZyhT6B7wikW5
wTWcLyotuWiU+iYaybdSHnZDmOBd0OyqJgbP+XcTuxOKxS400hsqhbHViqObGOSChIUTxPH9WJI9
MGgspcVscnmjqBdpDZpX42tg9lYn37XhXdrCVNAvNRhKiyI6RsCGxSCj3Q2PMp0c/Fd0TqP0R60w
eBrSZ4I7bigYTANx3Yx8MabvWvlKyB70GHQzHU4NTatlE9nxgqBRYmZOrEBdWVqTEVhTk1pFnO5k
MTqNWubSSoXiF3ZrXNaE/lRpd+woOnk1tLrMtxgrsEJpshSte5KpiVaUmF7nUXgnTmZrGW2MR/Qc
HkZgLpRIk2XQLFsN1auqROtKoQ4+ntsurQucD+xoFrhUwC2R1d6Ws/xa0gMX6C8epeRu0tVDW2BG
XgBUfXFh5uoh1ECy0V8Z+XUS/siS5pjM971cXoqRcBNmnZ3VpdtpO7nv7YhGlt5MFoXJ7GN0QKfD
/5H2Zc2R4trWf+gjAiRA8MqUk53pqVwuvxBllwsQIDFPv/4uqvqeSuM8pm99EeehI7qPlRLS1tbe
a9hR2mCJuB83MFQhp54MbgSXc1h5Qis9PrbTdFMBqjWUdyzCClrXokscmtxyIX09bLdhzm7NznCg
ZGa2sGdgmYurxykz7lsU2eLUz4sK/2ZcR2ZuQpM89QbUuSJF3U9UhYNYYjzVvR2MuRroo3CbWjVd
TZW+pmt7WbShY2bVrTmojwND4MvIvW1KgNRU05tMJl3TrLYGT44FXLYqu/jayBzyAfiwDh2rQzg2
TyGxfswdOq+Oky9hzoPeAk1avWXTd9xeV2befBuI8SStfsvVwWEV9UauXsmGXXdTeRVXPxtgf+x4
AhEKWyaeK+wwXR0jN8EfArZ4k7L+Suj81k6qU9pcRyrenT07aOWhEMZda0Ppa4hv84ruKTKCxn7M
eeXkszY73FHELEEJAgNrrrLkKYvpJu1Nv+vuIk3fGpbcdXXlz38uzU64yvZxmx8YvpbFnxsUXiUa
GQqA7TmHGIoJjdkSGPsu9Al0FErDdprmVTdRbK5/qvzOiJjbDpFr9/Cva5jH1MjlaeUCNOYrFfH6
Cgcr4TchM4+5/d1M8y+TJr9GGigzsSZ0xwYFw+0yy4tMAOrzV8513C2KT4Zmj4zeVway6zUI7XdQ
p6bawYLvTEQUH0h/HDoYDCjNniqmEzemO9uIlS22oxL7E4WCTfekpdOmyq54KjySZLeqAa0eYNjj
oXIjhfo6h26vXQZp/VjDQ6Ki0BLvM/R/GMCyMPglA57v1J36azNHpsFCAMbvuhK7E3tKb4BSiVvU
bzPHSu/JYF+HktywgXotMZwM5w+4OleZDrRr3LJ9DOunqI+A7bI8JYH2NNG8OPnRG5CkyOVp5M9q
2jpNT31qVL5mgnALGb9Blx7n92UIOAdug64fkK8Rz55GR7SWF7aAl8PpUfb3NE+gJBa6eYEtThp/
SpNTFRdO1hMvQmerRXjNQg5/yMI1xJM5pm5FEz9JCkT7axsPMkpwfCuH9a+GGvmiybzMaB3dKB2r
tN2xlQ5h+VEMrWvkwh16y1NJ6jTKa1NXnjXFiK8wCh4APsGjDrXaq7a9S2UaSJH6iR4goXSV6qQb
0gc3FiqZMOJG3obg63UCF0ns9EWFEHXDauJ05p2lhJ4xS21Fxi6MqGNWNzqSuWHKPC21fc3IgyhM
ghFe3jq13IQNbmKTA01x5sR3S44OxDHdpOmDJERcz94QL5wyUtBMn+6mmO46RQ8ixBK9+GL3pd/1
pTNlwi1waG2K/0wIn/exN0SorWX4wXqDUlDuoOHnjSo45caPurCdlDIfkqXbCaIJkOZ0YV1gimkX
2t90rfazbFOp8trAHaUX1oGU+aNQ6qPJlLuygWuFzrYMqTuyFuzlOjB67toDv8lk4qZ1tZfS8OCz
5BZ9cSobyFFQkPqxCPBEcXTZuDrBh8DASgI7t7mwakFHzoqDsXy1kNjkkxJMbbmdOunWTe2M2Gw1
7qKqqJ61BNeb6E8kwrXa9AixsZdhe7VZ5cTmS91rbtE+4kkJ6WfuZeFbbX9BOL9CUArCVrsuJHn4
/Im19pwzFmUPaYg6rDiec7NnQr6dtjqFvuG/hWhdKHm8e9Et3lZaq1ajFHgw6xviKo4C4AgkW8Ia
qLBZlH529dDTFSfAX0JhiyKIBVFic1Y4NBhKZItHsqI2zOo4Bk3HR1PvnjNbnw4QsvQKa9w3Ij0M
fXjqxshjQw8OkX0Yx/AQooVjlumBZqVfoieQSUjZgCo3qCVIybnYhpHqw/7GG0m8LUsZaGI6kF5f
+UAXyl9oDljEIAaDrtSyghObpOuljVoi7auvGotAcCq/pmwNq3qp6W3BCRTye9RG/WvZW+JaAvqm
iX6EujcCinZ3ECrOwBxkHigW5UHSHFjvrNUvLlXd3g27KGDkeM0buq4WG6VNSqigMc0VZd17HG7I
DmzPfnRivNPgJjpf3puqyJ9yUn4xbVadbNKt1HPm8tByo5yvwaK0kUkkrKVAz4SlVyXHsyq5JVHr
EB57K6fu0lfV8EVncjMKc+pi2oRDaKhuUZfDBZHA9LMtId6R+rGXXJdeb9SOrLzJl564Xl3x+UB/
nOSfoReTrFK0a8oQB75QJ8MZtOyRS3PDoeXXV+SRAlxlixYmWVazs6rM8HrlL5Rm8M3/8wuWrSl1
6rklS/yCOFW2eHzf1iVd6e2trO+vqHdWF5vGOBuKEl/SVo+6NboVAmyDy/Tzz3hpFOBmVGag5o4e
4iKwwHYLIIsUBhsT9SKUMMijqTx9PsSlgHk+xPzvzyYCFExuV10JJxFAL1Wgmlr17vMRLhYxIfes
zcbWpobK/vshGqE1JM4Abx6espv6sXrQv4PnAwR56Imvs+F6nyPBcZpnMTjZXvHWABUXV/HP+B+q
fKJR4lgZZtjuw1R9DYveycLVE3dp25/NcnnPlWlrwGgPlg6hDK9QFXfLAeFUccqU4x9TL5aPqJUm
mkBfamUzfgxyEICaIfEM8RsotmVroaJ6RHKU8P7R6piRjOPNLGP57xiKH/tP83gUyHGQpzT03xZf
dETDxK7DXsCUdgqIP5tuIm8EGt/cis1a0f3D5/s1GNXn9hO4DksqkB3rRquh5gO3F3TjphLPxNfS
JitH7aNn92KYRcQE9F4VnTXagToYfjgZbmGOnZNFFZr1fegW+lA6jJbfajxfwZ3Xb0zRaijB1cLV
h9Z2qx4vlzH7Ecao7c1QEKezlV3TWM8mLz14PaqOnBRPa5GMfH7ALi8QtDjMWbUAuJ7350v27dCW
LOEbNer3NZ5iHUkD1ZjW+LYfQsW8QjjCqE2jqftBk7WskZlPwyg2kVoFLIUkzZpk6eWNDEsSHVwz
tMiWJA8lguPLALmHjQ5BbPY027Xnm+wAC8LJ7zaxH/qfL90HaNI8pbPxFv0cixstLgqbBQnds+RY
ceYJVrh9h7rRmOw+H+zysTkbbdHNGYtKlyCxWIGZOrNfWb0JuWf7PQTrCUrBwVrf9uLGYOi/A4IC
y7JlK7XBbsnbxgDP294b08GqN2a5ArhaG2JxfXSNOViCUCh1JVtGKq8MA74Kz/gv2+LPRBY7vK0z
PO+AL4VNhhEI4tLaLQ6oT/mGix4UgLqb5OXzb7U2r8XG0MY4rWrZ4VP1rduymxTCGSgPrQWdD4DJ
X/vvz8QWO0LrLUVVBwRSiVvQ/2XvDfG+A+dB6KVgG2pQsioLZ9aaLL7gH/4F0/LDvbX4CYu4l6up
acY5BKbiK2uDys5+vGEbWLxAr3c1NSSIRO9Sw8VYi3ujTHOVNg1Wddzo+5xc5z7EX6/mi0rW1//C
pnVlbktXjZbVYPNHOHCo0Ot79XrWYP1HvnNdj31eqE8mt0TV5OjcRMWYWIEhu0AJ+Q6MxBtVSYNB
qC9MokUmxI/Pd+nFiPzngOvzep8lb1WUMlnroINTlnusSDweRStbdG2IRQoKNEaJNhNExfNRDSx7
Uwy2//kkPjyK3m8KfRFC4tGgea9hU1QqqtsZPEdt9H2Tp0Hr/z/nsggjTW4m4wRQXtCanWNNT2n5
f07YF3NZhI3ZLwnGHbhPWgFAgr23UdJMs++fL9haONQXUSNJOgE1KQRdE74cxJ3QBYRgyG9Oe4xK
6F8o087zgu0lIN1Qz7eX0HqgN1s9h2l3MOM0YVdUQ74KT/gRQpAaVEoqmJY5YgMRvpWZXgwYgI9Z
EM2a/SoWM+W5yaqxRHCax7XeIK+zU95A4YU7EhgZf3VfguAO8xEbthFLjHdtCyb7LsZoqrLpwRlD
/V27x2JPK6iKXy/QD7HibKTFPqmR6E6sxbz6mRic6tsIXYMqRqEdUokZ7rlUd+3qtUONYGVFL4ZE
WwMn2oTxx0cRQxVpe6hOmGOECqlFnTwbr+rJ2g8aXBBye0ts5aoY2odxHMBAFyv5wuUc6Gz8xWlv
Sk7MsoOUSnwlds1NtO8clDQhED9LqaxdOJducbDM4ZYIQS/9w/s5CVsVWD8I3WQm1Mx15Uvd549o
Ra8kdhciP7BPiMOwtgMTasmFSgYecUHSZBP3qZsrRx5KR0DWXxNeVQZx+/D5N/w4K4tQML7BQwBh
DmrR76M+OrGw6+sbKKpU4WZS0RQpXgs2rpy9j4Efo8xMQyDxgI5bpuKVgVZ5Phb5puWxG8MgIVdf
P5/Hrx/6/hRgCGg8YMUQU3Do3k+kGrMhhG17vol34W05eJpX/YY5/cb8dXu5Mb1ZY8I8WU9m4pQ3
wHKAjKV4a86+H++gd79kGd+GyOoSwXUz0BITKk9KdpPF8bPVxUFe9SsQdDIHrY/TBg3LQgIOouMi
qIV5DCBrrJlBVjIAU8f83q6VYmebCXENOh5MY7oBTMSPhvZINRSQI3hB6uHg2f30vRytn2JA5DVl
iC644oIudkqVJPOKKTuCxnZFp/B7PtRbJqLbVhuhUGqZ15NabD//ehd3ITiS8A4ycTksg6VtSHuq
ypgFhmiPlmb7EtUwQx+Dz4f5WDcm86f5M84iVGokiXMKvlQQo2uDLWJpBVSAZ14eiEXpj+I4S6+u
3QQXNz8aCVBU0bWPhbeOIk9gEIcMSJk6agjZEeVtZV4frzbM62yIRSDU2RDxMBpnvyDAo6GCcRiA
sJjNP30W79dhrheyhvcDLsIGSq0Gp52W/8LVUfRF4oDclN5vs2zjZg1bd3kJYYuB5ycK0Mt0uI/C
ooKwPAuQWDgmYEjheL+yhB/vsnlGaCUQdC7sD2Y+HYtNu0fB6B+x9fnp8ttq5G83xH+GWpaUofIk
LU6rdGOT2IV+wmM01GvToZfiwp/pLGvKZp32NFQME5qa4Sam4GbOvavEBgX6l8y3cP/PnCWcLVRy
dFTyLIb/zb/o7P0gTVismRJnq6HtRunzG0zy7vOPdGkbzG7FbPYPRW1yEeOLLp7UCRi2gBsEdMu3
YVopfn70fMQkILhvqgAD66A1LB6wI3ppNa9ysPJcsRu/Zw/6ZpZIp1+tt9JV3GhDTi08uIjD97Mj
dXHUr4rnNfLpR0Poxa9YzJPl3Qg6neQoifZ+tBXQtoHP7dcULiNyR7wKPsKWD4y39xfL+2fy1lxg
OPuCpWVkBvDBfEOtEpA7jd4Naet+PsbFyGFAZE9H1mFhkReRQ+qdUk58lil/tCDGlPvTwbiz7mdX
cXmfXa/5WH1MpyyC8iLKfzBwA0tlcT+CU9VFBdCRAaM+0HzelD4MqnRYeJ+yBDJrL38xvfPxFhto
Qn9igIr4rypB70tHvX6IHMUFUknurH+h+v6xX4y9cj7gYq+kSatmgiASz+K5c41TXqPvqwJACei6
3Pw2UInAf1N2UHnbYz8FyhUgQwGZVh2pLl3jeO2A/TR/XZAm32+gBFHalDYzA30inhBK7oxy+lmP
+cPnq7wyzpLIb6TAb5m8x4snvR/yq77/GlkrffhLoeZsKksWPw3byGpKFBJCViYu7Yu7ts9vP5/G
R+2s+dv9WS86X+vnBw7klD4aAWbtAvR4FGd85p4JKfY7dq0iI6lcHrmW6mTu2qm4mAghDcLbCZpk
ABssgnWqVpB34DkLwvqOgmDxHcR9Hwhba1fWvn07a5Rmz6tWEJfu2PNR50U/m29lFTEtOmRCNdx7
Zzuv+Y6tnOJfZCiXtsj5UIswQxWV2yU4BkEy7Qzt2KQownfGSjC7lOmfD7JIJ7O6DvkAp5Qg6wEG
E/tM4nUDbBiwiCs75dJ2ZCAVGmjNwRdpSUVGKs4GhVcC+RaQHeVxZqjPzhn1lQbU6RPAfQHbfT7m
pZfF+ZCLzZniIiga4IqDMStuBwJvDoMHnTre1AXax00of3w+3uU9eTbHxZ40wygRYaPiVLuqK+IN
8XmQu43TAtoNT8XwoG5BrPp80EvXw/kkFzvSUBXTbvEimEvzjgbwnQ6gZKfBpkAF1K/eZ8n28wHX
PuRiX8qRpL1i43E4FvVtYgF3mWQrb8LLHw7WXTBnpjogG+9PGZBnhEyabSJ0YTIWKTckDbFVDOPY
RXjwZOa0slUuHjYULf4ZcfniRUkXxsOzUVEJsx+leRrgz6Hy73+zcn8GmYPLWfDIuGpXaI4iZBG6
ZWV1b47m0+dDrM1jseWhQ9FqUaHCD0O2J1sA8ma/iqZfUeK6GDXOVmuxz7vErAgkQVjAxhsjyZ2h
6IA4bBzdXqPEX95sf5Zssbt7WqmVBR2VgA3NrrTqN1giv32+ZJeHYNDVBIHuI8sfGPuM9n3KgtKG
XCH2sgjJynpdKPOhgQuK8f+Oscip+saCqpyFMuNc5vt9bfzBI6yV+f5LGPoz2uL4RB3NLKagblpX
5nXIocQrRHfTWcQFJmVyqNZ7GUmko0QjFJXNbVHTwKrsg0bbm070tfP5Al/eLf/5Ocu2E55UcIkB
ySsAk/RWNg1UL7B1ejvyMnsNUobGOA7RspwElifkcomhwZd1EZ7qRm26mvYMTgLNXrbMNwt9C5CL
m/RHk4a1YxmJqyIj4gq4WO3kp/D/NGE21MFqV8mzq7RN/D6eQGoxgMt9VJRdkV8Z5daujc04cVD+
TkNlO+O4beLRKyTKbyV1bQJAeZn9pODEDLH5bSL6RrOhSC/DwDQsT4N575AGcXdPsfKq/ZDnW3W8
VpvGsSWMpkdwXuKNlJHfJFsh9TdUTb2GaahmAumUgenbPyfZzqoLDX//SErAkavE6dPnGKDXdhj3
wp6ToWRwVGrd6/mzAnx4K+6b6BtNv/dmF0goj0uAOGquOnEEnpAE+AbKHJKDOZF1fhPpT2TikECS
+KnfEyv/2venSZH+/F9gYZ1G73aEaI7KOgfPkm1m6DsWjoANt47Sv3W9dg0UsWvpyqbLVTcPi5Oq
GtcKm1lFbNsZuTvG0ZWh1UGPHzJk/BA38srKIOHXKk6LRTDU2OsKsqvbH3M/CpIsLblrMm0TRc96
YhxEW29ozn0aGy5pb1n00qvg2KrZnR5n10ohjqRSAzW8CqvuUGdY9AHAxtI+mHa6kSKPvDEEKZ2g
fqqjlmCOEWgb5V3Z3iZAA+P9lTvmUPv6CDmiVnVGO3Eqs3LqejhI/jKUh5TftsBG0DY92PIWZukO
HUy/HMBCRJNrlqfkI6bQsX1WD9u+Ia4kqsv449i8Jvylm8RNLZsgt2QALw+oANx0oNyMxYMBx7mx
fOP4OhVrHVGMbxAguab9UdE6hys/jVzz+3F025A6qOJvLC0GWB/urlJuCws6xOZRZ/0hJ+Y+B8Rf
cMsRZQySmLxTFOYL7F0lq52mC6+NCRmrWe1o/ipghpcY2Nbjg513PrEHT2LnCwKfbughjO1zIodb
UeG5TkBhtDKHl1+ELLcZFrZjhmtVtTNF6aYaVNesIWouY3AauFMD2VNbitdpfC/rY58V2Dfyp6pC
zpO+WVWFTUcQcDVQ2dR90/7IsNb9lLpk7LymH52Ytk4ntW0aRkGb6F5HO4cktdfp4Dbr4m5gxZXV
UjcqqytAJ/da32wmnAmSWVuVZD5oWPteea3KDpgl009BDRUcrgYoeGThLhNYHiNHLmG4atHcMwL4
ekU2MtsQGWWnScvGHVzhg8JS631ZN8eQasphyvgzM/LqKgS5zB/xktx0cC/ZavYIQmgUyKzjjoyT
rdXYjafW8sHKtNIrAdq4tqw6dgCvf0N792RVoAim8XA0OAsm0Zym3jL8soUaVV5rB6ONweJKso3W
YafneYbD1mxhWPzTaiNPyfLWsVWNb9Uk6p3cNBMXnKmDARookj/cMZGa+hTiZrZrRbw8AsX1HW6M
cpcXer8tUopX9ij7bU5yqEDSDBtAsfOfk80hnagXnpnAhKVpfhJQSKBuGMR19CBkfCfxfxyZArIb
YNogvu6SCmy+JExOTCvREAeQV4U8wZD7cde+5JHcN7acgAuzUWJtpe1ZsXymynSsrPI+UrNTmpXc
g9yL/j1WaOZEqfFl7NItiljQnGAbaWe6E6nVDb6g4cH4InHshr9ZXQReGt8VkIe1M2UTpqhkhQA0
C+tEuuqlbcmL1cLaseONX47DERI3PwjJvhArfEiIHgA9dkIjAbJnLBgj40Fse41An5iDKxFaqDuz
7EckMz9sarAeaNCrk6+zfNto7BipiPu0MCBFjW0LDbwEkgVy3MMpKRg5YijK13bDXLA/emcqi33c
0938R2iJE9EO3lgwqHIIAyc2fGyN4RrOIghsoJNXJjlZrXLLs+S5EulXykNX8OStrcBrGnCmS44j
WWH9BYx/yir2prG5r+vmJUy61kUac8rBJ3Rxf+20tmkBK1U3cGzd8Fp4ecWfoR4Y+8KAHXoCKnOl
WjAfiCovssJtIwbQr1vcYgXZliYGnhBo2hbm0WkxXudt7OcxDJsM+1qP0IkF9/AEV9+j2tQv4DSB
glWDeGd8rQ3wPEL0pxU+Z4V0B64vEIKJcYU/nm6jtNl2bdogwFU/y6FkULpngxNB3dylHYXzSChT
r+1ADioredRpqriK4EpQ5uSl7+AAMrEJPz8EXzObqSNt+SAqCuy2DJVAlYJf2ZXWQQKFMSce4OGq
ZKBDEzdi2i4EKdUrEzV2U1s/0ihND1UYHptGnEA3etDThLk0rwG9ze56gVZEIk2nr4X6kKpxUBAJ
Q/RItfwaXHWnj/kWtrU4OYNh4eJqpEM7vJ0Vm5fBWIEGHHXVPVKRryNcgR19gGWj2t+F0DFLILca
dZDdGp/DArFowqODMleT8z07BDxB8YtwT9bmfVblO8t+pXbpdsY9XPf8Sak6t64U052s6fb/wTi3
r6U0kVIVkxMWUGdsLG/ok+s+LVxZ3tlhV7pUiaG/z4VXV3CZIPR7k8prvPYNfP/uFLfoJsV6UJK8
9LOhdI2egdFZei2YzE6l2yvPrYs591mStig7SMmpmVst/JkT3dHjY1Ot6AnNKe5nWeCiaIrFHPU4
NpFzNmhXaVzs2lJ9TLOZ9paC19TC/l0Uw06mKxWxi8/xs5ktMn2e0yhvJxRUTPGzs1AZsuwbI7yq
QGCMnnOYbX+eW3/kE6EAd57uLnJ9feBFVlSYaLyrdtVJQpp/dnysjuv4sYtvyz9TWzZ9WJUInSUY
qqQFTJir6aAb5Wur9CsVjcuvJYIGFgRgISK/7MOwPjQhsqH9fi1ReMlCLWyr7QFtBOZ1rWVwsZzP
zkZbPDFTLrmiVRKvJT+6013YH/rhN3ghovOYtIAYrqF4Lu/9P7NbPFCmZBxgsocWUGTB5QOSpkX3
vLIpLn+pP0MsjhcXYdYmlkBEgFD2bMOVpF5RwM8pdcfXHprS0A0aZEDF2m68/PqCjRRgDCiYfFAg
hxFXmGkCe6QgZFtDxSGva7+jYLYmxbfJhGcGzkTfAAWY2o4iH7Kud5UhDnoeP0r7reMVXgi9oxpX
uvV1kpAdmza0qDdo3B0juBUYY3TsiXkCndiB8oET47KhMfHA62/t7IaGLwVipyJwCZfQVYCtCRLC
Fi4AcvhmlQ8S4ibgrAHNXHoJ6K9t+S1lRzuD5KiNB3kkAruAVEK4jekIpBosRhsaDMkPgHSc2DJv
EqTyo1R9NfxJm9e4kAOyBbLTeAwhhB9hB7npGBpY5l1XaD/TGqFzUiBnog9O3tc+UyfQW7lOg9YG
cT8DNTnoYI4wmqgMjplPo+E6Z6PLwQiVZutwqQVVLU5FDrkDZHhlRGDFOLzqFp40rNj1Of6cNK5b
SLdGI8gqthbukxQsY1LdWuZ0Z0zmKZxiFyk/nrya103abTdaG9sMceWbTi60H8Uw3LTdcDQhgMB7
4VNwQejwhdfDPumtx7zUr0oYnWht8qwXzUYHAqA3okCMQ2Cw9L6KmJPjW6VpFlgscXP+ROKDJblj
CWA26sQLoRoWlf1O9vjUfR/YoNBHINRV0MGoQKCGGuIuFN8zG8nsBDlKHRk8m9yk7D11mI59FO17
+Sq5ujOaySvYN8nvOGxWtE5+y1Ubb/tp04FZG/I78LycTEZbq35McbDgXxVYceQNNYj0VFzFs5JJ
VfLHmsVurWi+LPKveRxCVkZOblSjnRTFgSiiTdiJlb7sxSP552Asg2fd6QaYxSrEfkX0RVgQGeiA
E8nJ9vOjvzbMosSocW0olAwvChZZT2OUBE3EXzmYvp8P86sP9uF+PZvOos5YdYUZRQ0BHApXHNyo
o20N+d5fjjReobmoB+i7dKfDggDZ26OxCR34P0FX41DnTvqiB9LrD2uRfG3ui6qkaoealZcADIR8
31NkVFXiJenD5zO/fF2czXxxXSCB1EaSoz2KPGr2xcsLt94ovk7cmbggin9hAL42sfnfn9WNx6m2
OnRUzKAtH5v0lI0nyI2vFOn+y7zA/TRn9yTwdt8PkhPIW0QxSkjge5sw/NyA7D7734DGHk8+8JiQ
9vj6Vx0aCCPqBM4sHwVPx8JIZl0cFmhV+BgiZEd5umsKGgAJ5Ja0Xkk7P3Lv5mwJEKYZeaHPoszv
Jzklik0rBSgtdhIP4mY8Ggc7fZheUnhUMhi2dtEO1Fc1dsg2vWe7NdXkix/ybPjF3qEmBLZTgE8C
ar6Y0S5T1xkolxPCszEWm8WYRBq3GsbIIv9//bYiDY7t1jYN1ghDl0vNZ6MtMg1Ib8hWayFhVQGN
xgLgTFTHuOvcctdsxHV1HZ3WQDoXoSXn33CR2ut6gwLmPMGeubPpA9QUZibvdBQOwNeglD3PpXU8
+NbZIRdTt7PZLpJ76NcooK9TAIQGaycnqEbIIv32eYC5vEcAEoM1BohKSzLhIDQoatWIYkYpDmPD
oZGTJXgW1slKmj2v04cQDgLhPwMteaB06KC3ivY61CWky1rDAbHeQdNAj5/H5m+uJShmEli0IqFf
cvJAdFGVbuYPQT9nM+J2iAbAFtW1Lt7l7Wga6DDbMNYCCu79+U5GUgp7zuUJ32aaVz6Cyuan19Hb
/NaejvbGcNd9vC7sitncB/K/1ILA8FLvgCsqKBoJwb0z1Vd6r3mIaCubQpt31uJjUTpLvAMiaxkf
DNEiNJ2BUwdehE92UAsDhfzwbuLaI9xcDnXHhJNW0d0Y6/5cHR2s+sgYyC+hbexTJTxWbfYg7Oyq
htibpQ/+51v2wk569+MWyYAZUZn1OTrCwuggTdWgOt2iMp076gQeTm2tXFWXAEPgPszOo9As0tQl
4jsUuhrZI0AYfUu/sTlbVmxUguB1AKRv8zRlcC0JxwdI4oDsb98K1PQbg3wZiO0OqfLWk3inZ/pN
xsC9LzrmtaGd+8Wg7VHHfLRsyDGFXHfKUdslJYHIz5pCxoUj/u73L4JmL+wyK5BcB3p4E9FDap3i
Zu0JOK/5hw0Dh1aIbcNuFMj49yfB5GqV0xF1iCEINwK6nMZsdc2/957wocy5+vK7NB5kT4nO4C6H
gsQi8aw7Oy2aFPAOfaP+xJPTSfziKxTy/PF+nchw6TQAdYRAAps5yEYvroAsbm30YEiyEfRHVKZb
OwGHXT9kuuF4dZ6uvGovfa7z0RZRXwFmtMHDFOdOZdBRo25dP2h15n1+iC6Ngvazju0MR7cPrIkU
Ze2BQAszYOIBL8yKP1XZSsS/VFiZzw1GmUMkMHfvN0UmQzi7pBjD3v42A4faDox758LKOsL6Ulg8
H2yxy2VWFAMcDhlU2NrTBG0qTzboTny+avMfWW7z80EWO0HPKCriY8cCSaBDB1zIgWj9jzoxhIOD
TFdGg1XqyniLvTDBcc9uezQNhlrqfqFqRwGpQ8bDR2WAW1LEN50hT0ZW4PoeDnFmIC/qk0PKlJeY
KsyZCAqPST/CFyHpfwJgvTV7KGlNke2bPK7cTovfVIbaU6WgMi9HtDuG7HEKQ4hQVSX6TaUI0sEo
nJLpBC8cBpVPiIeUuTtx3R8jUuy12kRtkxUqnB6q0dFAYt8knD+mQtmmZQzMlakeBzW9IbVAqCax
3xbNrspMr6kaBAnIK7XE9Osy3xNrcjWrQ18neoF241dIGO7TMT3x3t63kTZLQIIp1c/aYdkTVfJ7
WYT7WLPQs7BvhFk+pKV2Y1g0GC3xU+nHuyTubiiq/EGYQ73L0L2Uh7d4Gjw2dvUtFUkx63b6mdp8
T6Zmy2OdOWnJt1wPvcrKHlo84qVU96CWfika49qwG79v7Xtd1Cpa4Qxafalya0d6h6JasmsF/UnS
6u3zLXfpEUEtCPfMPHKV2svyJK4OmeXZIIBX/W05NhwYUMDyOnVRl9/pW7ZrXQJX1MhbxR5fCrMW
hXoHgzQcKOyL/U7QOoNSIii8v09wsp/ufgNJxL9AIF56S2Cmf0Zb7HaoAQhhihpKgyAe7UHEBmLv
P4Thv3lLYLRZw4XN4PglckM0dSphxYFrHVXL2Wyv7K9/iVX91gQv9uqWjU+ff8xLQep8zEWQoupk
x7XF4U6sGyfFhjcp9Hh/fD7Gpaz03cQWHw3gVRToR0D0DA3sGd/cs8OwHSnw6R7kJQc3/5E922hv
r0Srtbktvl4DNUZLFhhW5QRiybddpv4PZ1/WXamxNPuHPtZiHl4Z9yRtzUO/sNSSGgqKuYCCX38D
+Vw3zeYIHz/YD5alpKasrMzICHdjZGvbEU4K+EMQYUDsbvGeroxG1QSQDmPJRDAqTS0a4R7KNkHu
xZ5+9721dV//29g03lkaRGoyPgLRSYIqORDhOiYRSBjRSTCIGxO3lgvBPvxtaXFPZqjg6jGd7mK8
iJDVMj/J4QurGnv/jHRfWr39ZxYX+7DsxQg8kGyiAtCDejjSF+6PLjo1fcErqQtideHfVXT+GOdi
Y4rqWLRgIiNICO9Aq1Sz0B7jTZ81bYLLO/r3bC72Ie2pScYaLNzxCa91h1U7Aqh2dJqI/uMBWYkt
Gc3N9VsEv0rbQJVrWr/SHX1deZA9aVfuIAWcPn4lIt3NpMTGGJcYNzmVkb2iGnDhXkbB6AY6N4g0
gGJywv1KKSgrtga5ehrgJydJcBOZrMXakSIEbKZX0TnMn0HEbddN5/QZ0DAa24h/V/3X5JL/v6nF
Alq5NJoh4xYqVql+Z4R1fmgiExXtgraBKWbI55NaA9MwJ14UlYAY1WD01WqDunIlSK5YjecWfv17
d7D6Jp5/1mKVc7CxymIIGhTgbBzoDzhxuQM9voc6A4NXFaDO7kZOhrbtIHHSdsP8xvwvVxz1K3Cu
9Yblh5F201L9pVD4PWGtb4nqFtXQ+ob+vQLL7kERCG+lgei1P9xCYHePBkyX7dR7sHJ7cICbNVF5
1a/P7E0/n7laJjdtzTlDMqigP6oKOeDCCnsnM8RzqQCVk4B3NWyBFBgf8nF8lVTxxyBatilJrVOG
0JSBLIwziDr14mwMvQo4NODBQO7aRhpKW6XHxHDY2qaX7DG4yWcfPZ3R2Ud3uUCljKZ50A2lZ2ln
q7gyxlNvml6iNc4ggx6f2IK+gTRYf1TNzC6upYiNoHIcsL271tZs/VAdYh/YxgGknqhLbrIYre47
TULfGZ6KSN4t7qZEigugV8M4EFgDCvJHFbhMkPomsblxua9eSWAYAyTeQOP7MswVlEQtQoNkQQgA
bQF0q9H8jAnzvj/FW1YWs6c1haBXE6hA1Ruw7df2OD5QaatetX6/zgazmDVdMVONK2DSwkNqACH9
QQHdFLcBNlQ8DsoOkIMzSKdvQrFX96SuIe0J2iwkrBZeWojoMNJYIsEIZZJWuKsFqIKFlpsNb2lb
QjPknEuJI6tbCdfJJV/cuTO7C5cdkkayshwpprR7VJXMU6OnXNpDSaMqoSQnbO2V1TcR0POI2hEo
T92tf549ZEZCJUm7PNANh9+g0HtOd8k5fDVPpdd50V632eSOFS/1jZthIzCc/vjFYNH7PPH96eiv
XkxyB0ZPi1iV6Uf0Xi/eCmXjiK8eudnfX0wmalHRmEe16Y/RXdqLdon3t8o/VGUrabe6W2aGFjda
XVhcNxsagvAE0rNp95MAIgXkIKr9fN+F2qE05QdD6O7LiG8wkayew9+mv9RkZ85TlQQlAmzA9OHC
T4ZY3PPGcMYi2TAzLcXFUoG7cyLnAwvCl/TwzIye572QqCaqp9VDOUKdQAflFcAeAGhFxlbibv0a
m1lbXGN5MvR5pSCqTqCH4rWh9MMUimurqI7MUEEhGgXaxPOpl/2NJQJ5mWh7wFoqOzILR6yrZ7PP
FXBa54Wtagz0yRUoqbVE0lwxpLcpVUFKHaW6/S884uyjF9cYsAFqakoNQsmMUkfm6M8AFW9cKNqG
oTXCEajjQC0OXRRoMF7mbMHInJKIoZRt4VGF2+aOaeA9J6gbisAJqsmemRnEiYlvSu0VUFn7MQaE
UaoCxmWAZijyrigsJvifoaJSgOYfzhVtMA4JG4A3K/DtF/GLEaWfeaFtHPn11MTs2xdLa2goXkk9
Cf3CEh4iNnUbEEj/MPouV8VJFsUdiuaPSc1d8OgHKQFU5vtlWo3J5rO3WCdNos3YlyGKnqeJq07Z
ZY/RI0qSngzV4v6nkmwZXMs9zg0ufGzCkBOSRh0sHEByoosoglI13ob/rCt7zefNjS0uTNDgxqMF
3W1fSgAiTd7DGHIfwxvS/Fth2zRPS5cwtzR9ycwlFKyraVQgvY6WRbTUztla/1FSa83Jzu0tbgue
IUjsKlAucVQLPUmMdqIx7krdOidFeANc8UfDlTtICVC7M/9VnWSWPFy2NqK8C7rpiUrlr7pM7Efk
pva4Zx6h6uBqW51n2trdOLO3bGyMFAKJb8Wc2m7ZSXeqoC0fIeuTta5V3aNeYzNlpySOoZ7Nbqe7
6nmKWtlVrDtxAAm1xCbP/RG9FLsCNfUd8af+mDt0d1jQUnhFK8xzEjDfwAssQq+OXUJu5E6+in9A
7e5e+miPGVpecRL+XWrrdwp2UW2i8kBlgyNth6E7hvQWw+F8f7zXLqr5vC38i6L3oZkh3PBVeqMh
Wd2Ux1p8qBOMXMh239tafULMs5CLe7+ITGkAtnbKHkC7DyVrQwWlz5QfYU4dsG7D3vqe+DvRusSi
8aH4T8swjftHaIYemdIF3w/pK164ONW/k7lf/nt2qmWBpGVRjTmkAcMA3SDn5q30kzMAeh0GNmVh
wIh+4E+FS6BMiIrF9/bX74eZ/cX6SWOntjRCoAFnOXFd/id1/c+c5aa1xV0QC304Moo34H+s/YdZ
8x9am779u7ldXARaNORiZUAAiKGHx6ZKsdM1K7V1pdoDQek1o3rQJQDziqp5Nzsk9eqUYvcW9G5j
klcvidkkLy6JuBcytLEgXtVVVJnrV1YBEoeXldNAhjFAs4uBzraJ7GUzQ7FGPDHPqX/9fLa/RCGM
I2lqe58yz91DqtnktkYnErpjdtM7A7jtq5oH5H4LZbh+70OAeaJFBKn+MhcjxGKUdQKiJuiveQgv
AP8jX6Q6CnJNwmZqcS0wN2fmlhsZQvRyqgE6I0SPQv2AOrEtjRundX02Z0YW+1fqZUFn020/qZLI
n+0jiE+iR+W69iYtCgAd0chUOMJ+azKnl9PFTp7ZXexkSgmrxi4OfUrFuzyVf9K097MEsUBbnQfo
6oRdujXW1XhjZnOxaSF80aNO+1VCm+INoGXs/4Udfmv9FuHNoBRhKqQCyuADWL86iP5BxQZivrSu
998fx3VLBloOQRR0KXFOJC6SJqVZAOVGW6RKACorO1Qi/3sz/+UA/G1neX0Qk8lK3mAC1S++VTJA
vERw9K98vsj+AexuY2DLuwQZKtCSFwy7Qkj3UX3K2NQTsDF7q5ei+ntUi3OW8IHjzIM8uGYPtPUl
usk1uuq2ZxYWhyyL80wRUrisib1V9SCHCIle+UyvOcilpa3nwtZ4FkdLYOVoEYYrKQX/jm5eac3j
xj5YDaRn45mWbeaCK3SyUPSHCX6y1/zskAaq3UO7Bi+vjXjlv7in32uzOEOsU6OCh3j5tGDd0YAs
epe/yHemBmQH58lB6yBBIWmrVWc9MJsNcYoSZ0PUTcEo4wqlq2rY6QHZdbIX+8w2pMPgtuft5O70
9y794e+BTv5yZg8ihGEuZbCngCLBGVTyqTb1XZK1H1EYn+Jc2uhKWA9cZgNcRJ4yN0gUEez6vx5f
wBP8Bw8kbNIJrwYLv00tM0ydDJEx3UiyoOiKoB/YycoAjknRACIbD99vzY29v8wy4c0zaGGDaSyE
G2NEA7Ga2d9b2HKCX6mn2Uq12Ph5qlYTaZl5awbZjtyOwJhC1c0DM87OvFM2xrSerQF1JNjHwE0G
AMife8MMeS2HId6tIMkH04+AWl8PxLxl1SdL0nTICFV+YppuE41HpH5tjYnHsizPzahfR8r4MXL+
1JVmwCzK7XJsflQKAMxx3j0ge4tYrTbc0YAmlxifiQHdtX8zYbPPX2xtBRIguTiVSS6f+RPX8VZk
sb6zZ/YWO1tM+7BsKR4A7cEM+usKFN36yQj68zYccfV++m1qyTpYQ45WBMeH6efjh1y/lJXfss+N
6VtN/sxsLF68XaPybCSwMU2fhp7Ivw7qP8qQbNlaXIUsFDoR9YN/95rZmrzFrUgE3Si5jH2h6y95
elZRRNU3ks5bR8dc3IWgKiprJUQ1hAgRdA7RpiYkxQmoztzTrfp5bPl1AZ05u07Ux66VfKERd9WQ
7k2RhIikivaqk41bMoYo7LMkdUbeDY6sFZrTi123F0UwlTCJ/Kz12IOeNgEbcbJBibU1TdPPZ/4m
FEjU55lg+ehvtJsYzAeK3cUb18GWkcU9K2vgaTBLuBiQe9tmgpROeBVH+pYr2DKz8GQadGslJYv+
InwEQpKgIR5EHG7sGk7nNcK5tlM3dzaLcVv7euGCRDKUPQQrp9yb5Bu7KhByd4pZCuQi0tLbOLGr
l9DsxC4cUAwegxq+OA/oS35CF+ro5m7kAYKOh/mLiA64f/AqXo0fftu0ppBttksU6IlGFsTDfXQW
BYIdPok/Wk92xOwGs+vzW7wH7Bg6v/JuK1S6sAwsogHCWQ21TrC/64tjHJmkKYzYgp6h8NyIIIV5
lCpqp5ZiS1uE75d4lIWtxXEmNGKsNcMikGs04OWA2hC0+KPvHfQJSDfYEqTaN3W3puX6IzRbGF0c
QGBuh0FSoaKHdl4M77UtHmlypeQvbfkqFG8p33ovXOyfhcHFYaSiUVmsCMugKSCGMD62sb+xQy/O
w8LC4hwmwhiSKoUq4sQzT5B55zt+awUjCuHWRgg/Ha3l7JmaKkMqC4S1F0DBpKu1Ec9gCASWOf6p
HFOggJKezfClrGuH5puQmbX1gqyDZIDuShWNJXwBPdGQnrIGnGyDI2GtYTOqhYbec4jE18ZTFEXQ
hlebl95IP4uselSi8J4moIypBP0hUsG+AxVk1LNE9W7iKLBHA/DTqgq+X4OLoBhLgAZnBaB/BW2X
1mIJJqfexsKIRU4jXzXdxGqhGj3445Yo3oXPnQxpCroedUizXoBrkxIY6kTE9h2NxzGLj2NnncP6
+fvRXAZdkxV0F2gG2k7AzbrwAlRRKoEYYL5XzkC57swbKDz7AnTwttsLVgaE7jiwuOgWLIK3709X
R2o5g3i0UgZylKKHXHXqvHBqsIh9P6SVjTux0oOu2wKwAcrkf5qhRmwqfQEzFEQvVYK6cAwJAeNk
QdlYMs9Qz/ne3uVbF11kM4PL7ErSKE2kJl/CsFC7Vp283MUQv2rAkhUoB+Ry7RLsDWDnEf73I/qH
4UWEOYyiZnACD65Hz2K7i1H3AyHspBtaWQiYhm4jDDC+WooXTuEPrd1FnKlkQ2HKfV4GOdToA40a
H0aSPIg96IpSA7w0yFnXXiyGewJqtDQ/ZMIbfsXH2yig6eCEaJxIQWhGofJslQ+Ugyg+PxoU7E35
AeLaY1gjA013kQyGL/lBHR4ynoILwfRK6wxiUQeiwsP4wyCvfXqYGB7EWLL15CNq70SgVZLqltWp
k1iPhfkgjreVqHl9yJ0CbEXcfBHYQ6w9dPxdHm9K/blpriWugNgHHYaicmBQCWn7T2jZg4qLgjjv
Cr+StSDn0nU7QYNxBXZWWYNyfLizBAq39DAoP/Sw98fauq1ARygMuwiUdVz4JRSdw9raqSvdFuRD
S+4zbXAEFVxYFdiOMh0EjwYz0OvfouO9M3p0bzfBmJY27z7LvnByKK/wqLDN4aUW7jsOej8NvD9N
6+VgO9V5ZmfafZMTOyGDzchTWV/xFhk9KD9ScL7JKPf18YuqRA4zpSu5SmyW3zKug0/3VlSfVXAR
CnJjJwbWI7+Ox2ep0tBR+iKM7zT8AR5ByL+UHu0NN+Ygfxwh3Db+UPQDULNg4c2dSH3IUt0VLRmT
LrhNOToN+Wg7vKOME4Qagqw7NSJz6+iaoKvQys9seBKSU8HR6fMmm7etVp5G9jzErSs0R6tJPEP7
FItnIRMBuAfj5RcL352Vo6CGpqBI7QO1/FWT9CRlr7RX7SytbIW81QrFuQrC+inqdW8YISkCArsx
fVVI60LM2U175rY9tS3tRypldgMGxaopXBklTjLe9yi1JPSjH459ldmJvIsBexSUZ4mDywM9vIZY
vYrZE9F68AG+NgDYiNV1YZ5IYWI5d1ZXuDT70TLFpYpHwfSF54qrxSfJSr1Gfzb6FvmS+BhSoGlH
t8g0V2OK12nPmdB7eb8D2dlOLF9oUSLPXP9sumuhBvlabyIusrpTZvbQxGy1O1FB0+NAQV7SF2oQ
ouum7yFBXVTELkl7iOLolhc9ccX8sZXOFXmoOkixjCHyXhBdaKmnm22g8dIBf+ddJUIWtAVDfFv5
0oA4AgW/qrFTAC5oTG0jYsThSubUIBHR5F3XSR5TfaWV/VwErJQhsQZRFhLdGdqTpo1e1InOxM+R
tgIuxMcaPGdNiMpyUgViA54t0JTZpdXYavjZjrkjj4U95I91ibYqofXb8F6ikcOjp6ErdyFESoH2
sQcdD6Yei5P/itvPpP5UpFvoNNoJgra4AKNWKzmtcleaCCG7ez7c6/xVGl9H2jvQgrIH9R1iSS0E
sMb8kIQdJOihVI9TAFaEhIDgwqTOoERXrcDA9/SJ7m2Q2Fj7IYfCZEx3Y4zORMiPKoIUpBn4BViC
nFTGrRdFj58FWh7B87cXifJGqodYRBNYpnjW1I4qc1sZrZsCtDpuVD0MiDxHg+wNSYB/4+ckzw+y
Mp4tBUUT9A/atfDCTHS16iqA/PkAvG5zHRWvnGkHbUDKoJ64VToQaFYt/nLMHusxQY8rlK6ij3GM
X0Q9tKFecovnsisx4dNSy1OkQxSlQpI3bCy7a1WHgb+sAtiXjy0s9mD9bUDG0mQSivGVrWXg6tUb
TxILyCEkxVlWTwnkkvoEfBKsOTUxdxSx80banqSm8ctKcPpaspX2pBd3lYmuGBQWsmuTpk7ZpL5m
QUjXfBGNZ4R4V6S33FgXgzIE31x7JKn0LmT6oSzfeawHeHV7ChE9DmqXsj/p6aPFfxWG5SVWBzZI
EqRCu2sYtjlAYU7XnosJxvzGxOKu56OT5iL6EcBsFY5Olb8XENxrITNEDFCrHvM48+v+gzdSoCav
fXstDPFRhpB2iKuqVFuvaBn2eexXCVDvUDRVBIJmNpy+EiU0KUGZspbccuIyGuC0o1rzMj33Gcjr
IlCuQr5NLK5bobOjPnYy6VYzPnHl2rl1BmVcnHyUdWmP5Y9IF458eDTS5CCEHGp6sflaWsTVwW4W
DtbPmD0DwAVyOcE69MltJvXAa1Dyi6fcIbp6o1PjNhlk3KxokhZ7kGZqil80fJ9KYgA529SvQrYH
AWhnq+JYu0nRHxtD+2CK5Bpo2ndbxMN6weS9oieSI3RkuJWH/ifPc5wiEPlQhEq4sG6iKtmPBjC2
RvFzoPkpbcrWoSF/Ncb61GrqsY7gQNHJe88G8WTy8WqM5TuwGB6aUvSkuLm1wuwHTfUDNaojJKJw
3ODszCq9Yrz7SONQxjYHKwKUCwmoFYuJVbdDOyCr7sY+vNZZdB0JAFE0+c9akF+aNLNNBl/VSwlx
WSpcaQUH4ykkU9Hs7Wpt9KT08E1tl/XwgqCkS8lBbMNbUnWaHarmuRvRneukGZBBmFLzXQjTGxPP
bTsZwdjbjbuE9L4hSFc8SvdiFe8Txr0+ir0OAE6zIXudqR4+x+nk4kMwhlsVnKIS7fO7emB7KSoq
zE8eO6Me3rRC+z4onerKuP3kygyDohnknV6We5zhF1LpqUMULGnCr43BuKtGkIoCbd9ZXDjigQ7m
QwYm/76XudvH7SEDfDG2TYBXocMMCvoUUSXrmBHETD0MOXOTULgR9fwaqif59SAzyaG68BrXCXWA
1gS6BpDOAXd3q0B7WNPiIC/y0Y/CzKsi61OSijuQQ6WnqG+eYpLFbq91e1WwnD6NfXCC7TFtu1RC
bi+tb6WoO3HSNeBMFv2miw0nDkFG1ne6HRPdqTtyLZHk0IG8SiX0oMaJm6qCF5bo6LQia19U2Iwq
FHZVKAiDrF3ZaUZ+TTIFzKWyP6aKDbzjnjU1Iqx8RP++ZNP8RzcO0C8Et27+bCVPpSzZFfhzafVr
EOhVlOw5QEsKCMWQVge5tDOAxtUAngINDZVCQPYoSnZNsWMTeL/+ZOFakJPGKayuc/ho3Yd14+Ya
ek7GXu7tLoWcMZa+gQ6ditDR/IWVcBRDB/kFNFcHwS3q4wgOST19COkvMjE5N9cxOFtN8w6pyV5T
/S4qfIll/sgUsCg3TgUdiD7vrml8l8npU1g8693RsNgTjZ/AjH6N+QHfw7Es1F3aiF40vEeWtR/D
zmuRyTPia6tX7EQZ/FBpdxJYr+Xc1cTXYrgqeg37/lfc48ND2RcRbRcNdDuoYasVMK6CfP1/ooZQ
CHcl3luTxnDUlOCfbWP7/1gqZ3id4aE9lDckA6RXe6MJmfgr/Vj635/LJpqyddME1YB+Ic8Cysiw
1XN8hEFAtIQQvkDBuZXfc7qVP1jJvsCSCVQs+FEmMfk/330CEL6sLmFJF9SX3kru8j7beOpNb/vl
8wc8NaaODi7JvFA5aCOQwFkE/jIOO3CUyX5mIEeILpIGlNpR9vL9w3Il04D2m7+tLYGAoJrVtZyL
ZdCa6VOsZIeO5a5hhQjd+cP3ptae5jK6hsEmDzYpqOj8OXeMtLo14nkSjFJxziatjVppjrXVbuDl
t+wsUgBdXoDiK1fSINffe6aB6/OnhpDhXwxGkyEIpiILAP2lPwfTNgwwUTyMg7hCn750k6g93NHb
90bWdhvm6W8jixnTZd7yCOyvQTPusiHBM2jcyGNsWVjMVRwNkdVzK0QQo7hR2rxH45Zi25aJ6eez
5DMPK5oxOUwDlnQ3hYhC2OS2vp+oy0YepEfmM7U4lyP60KTcaCnqrpKvO0hrn9PHCFizeCfvaADq
gat4w+nI0+wvD6oMgh9VAecMOq+mgzwbmNZkWZUro4ZGw96DVA5S6eGp+5nfp7sUkt21B4beF82p
YVvQnOIYbYLOLlXdpmGD/wfJQhlJ1K8K1+wTJD0iRkQ55tane4QOYCWV7q2z7EytgCB8fK2P1aPu
kitmM8868Ot2v53jvyx6T18BoCoy/NA/u8jiZppMprcjvsKFthxeNJB1q3fG1SSB1N9vwyEuWzwX
BhdbSharMqyHIQ2M+zAw3qfhSjtQZaBokx/BIOEkQH1kgJBulo/XfIuCdB9cmKJdagEyq2I604qJ
Vxfqg+/I2lBoUjI0EQsBe2o+usihwf8sMovhzo0uhtv0Q6+AzjkNWrDuV2AwFAR34/ys7WVwV6hQ
xhDR03KBXuRVlooiDilaFYH1a24RXKFyAr7NVxC2bqQUV3LwUOeCDgdS24gBrKXTMZiVJ7JBg0ar
FSft8SyCWvchkfsYIRJYBuXuVc3T66jO6w1/9+WXl4d2bnsxl6pVGWUSWhR7VQ964IZUpzgkD+gC
RRVO8PQT/6U49CC7g9/uU39LKWx1/4AfBFMMr4G0+J8+g3SkqlTg1YLUTA4o3e90dL2qkbpxO63F
EMgX/21mSl/P/EINli0U61FKRedxZVOzsosWWcIEQhpcctOSbtjbGtYiHS7xlCRsUKEZnx0jis5u
9DDGW+j+1Rz4bFTL3uoqRjpQy+IskG/rU38Asz0Iau7xtnbpGypF0oAy3z/RuV3dr79nc3k48Chm
1tBiNpEV2Uk7fY/Hl1sHW8dic3zTIZ2tWlTzVsym1trpQhld6iIbpt+gadmD8K3HAtGtr4TE617/
zeFHvImbDLHghdo50cJURJ8BHBfayOs90g+gzUns7CQ5uL5Q2dy4rVd3J/qHvyTRrAuotJbypqMM
VNcs5bu4ASip1CpPJzFKjR2yfgr6l78f4nSqL079zOJiZksxa/JY12iQxXskP+wagi/fW5DXB4VO
c11BwHYh4doUnMdNr8OpGekuVMFxqUggPlFjKMr0meBLIraormHHKvKpEayHvEcaeMiUh1ZoggR5
+tZiTj/WXldn7lC0rppIH1zgYNyvmZdalR2G7L1kDd5SonIqKm03lPpGxLlWRDdBXiSh51OUQaG2
cFANAxsy5yGF2nj6Np7QR+aYbnQCPzgYK1KfXm0pIF/2CE+328ziwlfxmHCo3wAAiHzKrXav3agB
25ufFFQGoK5wrcfpduUe8qupv3nk1jfG7+EuHJccRaFIagxXDOipc/VfiII9Ehg/pIN10CBHu0ln
NF1ul1vxb4tLVJg6IBugtJC90q9E1PEk054a9hoXZ+2puSf/e6PAn9NrLh4qfITyuDbgwhPSzhbE
t0q7Azbp+81/CYhdGFmerwq0W2qLaRwOSHrdsx13QLbo/AXYkW42rG1N4SJ+SNWwZHIHPzmxyw6A
KCDrwneGx35BwNg1QcyzJdR2gWnG+KD/rONYAGZ5oe2bVuBVURvsUTXo9uU5BrIEdBc38UHZmsm1
sc0tTe/12R3QZmJcl0L71x2gnZpH/mwCjST64Gd8RGZoC6Az/b3ldpzbW5x3EodJLlm4Uy06QjNK
Mu4rxo+lXj4knHx+v3Brh21ua3HShyFmBIFCFlTqEBSQGjMbaUPd9rLBbLFSiwNdN5kAJkPsjT5K
zrRCyUGW6J6qzCvrmNlmr3xa0A1CgzPzOgoJ7DRyRTH/Sbi8U6d6iqnXqAM0+BeHflaL8kneATlk
hCnbWuvp6H0z90uqXeSS9JxXODUpurtxNg1UQ1HbikZybGPNFwR6RA0pgv+nn6MZP9UV3zhKa3Hb
bEW0hXNIO4qaWo3dRruXEbnqCuJTVt9736/7amCjAcgCOm9kzswlnGWspagaBiz8JOXcXLcoS8Lt
cVvft/6IGCM754/g8su5sxVvryYG5qaXe67RBQo1FETCVD4AUoNqYzqi1qZq15KW3rei6Fd9J6Ca
LUMjVSlekH7zhMF4lgYGKiMAWiCEB5nAjRlZcyjzz1psUzUZQPoJnWKw4zMEXN2O7KHOAgDeputa
O3S/LVni9CUzh2ImZjsYIQ4ErtXOllztWEDvIwObuy37hR9Xdnm19UzesrnYVlRvw7SFEFrQRLet
2Dm5sUWZvua25qNaXDhtFglQdceoBlV0s0zcozJ/qCRwighbqqarIdHc1uK6GSJTyFL1a/fize+A
8wCMuefQ7b6IpJDsptzZCkxWZxCoSRXk2OKlYIqZRoUmJLApQXXJApRJyE/fb8HVGfxtYQkoMorO
0soOFsT4RdBGkHmmLm+pE/e77w2tDQU8udJE5a+r0vK1b+YorYUG+s8GIEoM7U0p1a3TtHZpzk1M
nzDb4yJkeuMww4NiQAeJM3EtRV50paD2v4/vFK++KjZg12uTNzc4+dWZwa4YejmV0BhZpndqRtFS
i/a6OjlBydr/fvbWsHMmpLgxcYATgv93cUG3aLwAXjHHWfIkH8iWALmDPdqpACEB3Ot7Y2vXwdzW
wlkmKm9iNYZk2FAe434MOCVuBvm9761Mvm157c2tLHxfZQhmKnUYUVKgnGxpXpK8RuaTHBe2HqqO
KkLPR9qqqkyf/t+NIpv254rFJDWhdJllQdlrp5wdK9DKxIaFpDTxe8nYqUbhfj/M1bTo73EqSx4V
kZUJDYsOYaooHpVM98IWqoOjBPRZ8TzQ5qcpmMIDev96J+IRcGF4EPdQXgOb9rCxX1cfWfNvWfjL
NKzVokrLaRd1AHs4uqP95Mdwb4CJcHBDH/G6O3HTNj9zxDpbM7E1+QsP2tV6UncQp0TAnr11AMq8
Telycw9VCHQv/+AeYLj9BxAuhdPb6t3GOkxj+27pF96BJ0mt5waWXg2iO+5qu/Qq3GV75IqC7atP
mf7ad9YWrkG0pGJIOrDeJ7V2nRTNnapSAzq/2VORYY9VZYbybftQjSISudHwgxhKi3oxfxkgQoWg
+Fep0WddJM8Fl4k7So2baeg2YWp/AwjTbSN3OygBHBQrDERT8HE3AGlRuQmpfugjfTC7BIibLLMc
JQT1dZPo10ykG3cH5FHWRimBLRzSAwjplgyvZqgQaaAQ4M4patryIEpOYogQlxuQ/5eM0S6Q4RCb
Zsdp/cDRJE6K4ZlECoCL1VslR59GOnpZCLwIsJQIrT3e8SBNmKPK5x7UQpZeQvQTEOG42/G6+2m1
oy0DVNTk1pXciFdKkZ/FJH5MLcGR4wa/ZrkpKuzxGHmjXKCbIfPlosbGqgCOlEEE0L932kuUsTMw
B35fsNOQDIGYkYAKgwtp4p1CPhkEmOpKsdH5g5L4B/Rv3bZ+6UTN6ap615QP7QAIWyUHWX1uOGCA
7GPIHjnrri0zBBmUBSVo7pT9OQs7xwC1Pk8MRwY3Sh1fqwAapOa4q4erwVIeTLQDtYn4qxOzQ9Qd
lXg4WNVZHXsAXtUb0vYHS0U4DORhB1m0ZrACJeo9Cy+USQxaN+IDF3LISRKb0dFWc+oKVeVORmpD
BVZcP6QdNB5BhjsqH2pVHUmXOXx4AgTc1rE71Oidxcqhah4Ae3fbqveGSr/qQNKtgKPQ4A9KFaMV
U7mPMiV1pGh0Wwn/Ua6PqfKci7S2DT3Zpx0weEMseFDTdEGrBZiQ5lYRqAet7nmimAHWFCq9En3s
teJXSgqnI2VQSAzqozyIUOAGTz/8IdqrODBEolNisro4Oqe1CAFI1ZMZ/i56mqpecIYMeIWxs01M
LtQrXJ3ne7NMdkWT3VQC4Nc1qFU1eLKe+WYMXlnoexUTKpQYu9qAgifnbtNUAegvxLw9yONxbG/R
PnkOy3fNEIFiifdAwHkFhEZrAEq5rNsGVHUtwOMy8WlsiIMJCQz1tTRQXuwYsKGfKfYujZ54zq7G
ssADM8HzIZTtVm9BsAy+NDBPNdlZk+VzZwiOxXS7nEAS0SdU1faA/XqEnyWdO2ACfCFQCVfC9qaO
6f9j7cp668aZ5S8SoF3Uq9aj431N4hchySTa912//hbtTCzTmkMn38UgD4MA6UOqu9hsdlfZSdEc
Uh0KdDoEbOTrolVcqZY9HBd23GVX4tKg53CF6AcaoKc50Jf1LCHxvT62uMYovga9cK0erKGVz+Pp
c29WQaR/HbTo0M+GY0oj2NLRsGyOPhrc0QI5QysOvcelEaKl82cYX0LC5ixtUXxGk2YTpleCpBw1
9ZOU98da6Zy8Gr9k6BdVZtRrhwJCeedUorqWMbRV5t4A4h8JvdO1bjgtSphD8w2SrXgYAHtS+GkB
gX2vTNaS9A7aaa3TgL+HwMSUTF3W8EaHSY+3R72ioNrVI3sDL61+UYN6NYFA1mkT74XOUGaApMVv
/GPOlGjAO1oUVrRoKdrTkdjp+WBBex0D/I0t2D1uV5EvXKJDG0VM6BB55UG1susSvKzDYTnLeLxE
u1fs7Q9ijh0108uxm3HAq/70WJ/H15CsXK0MT1qam9xHqKTeD1eYJ+Ek97sZI2ZHIJ2lo5LP5jgQ
cR5UswhTXx2RMppYf4wK+JBwCnC7z3agcVQMiT5QvHuiEGY1qXG0kue39iyyyM8Z2k7onfbWQwah
ate8wCrtzIHanyOvDio2kcO7dO4tFrNDmBwyAJPk3YM/xhCkdEUa04jGZZ11QW6WEXpdocl42r12
r5xEV1UD/z1zkrx14bKshnXQmhQFE9GODsjWQGOMoiMobOzuqn4o+JXw3cUZBC1HOqrxOnvPGCe9
HmWwDMCBwmP1lNyUVymxwqA+axxQ19ktXttV7pbuvZrgteS3VebGIcVzUqcjSXEm1A10FiNkClko
261eB3MBpvWpVd3Tm7t3d9uaZK4fRb/0aqpjoUMJdUjzNgJRfGh+g5425zb1/B7JpoKvlgz2zqFB
uEJquwYcL5i+CNC7JliLpH0fG3PCSbJWTlZqKPlpheHjQexT03foYFDb2ZM7zKgMTR8YQv01m2Zi
j+oouHFfL05HoOyxCkjyOuWHgoF8oQ4vu1U8yBPIjrr1IV3SBuhaYgySoN+4btFIRgJwOXqJuKKL
cPqpJmVqzbGAjtzon3yqvmgCQd8rgngoCs5u735goqGpQMP7Ik6et57crgQTZlCF9eR58ef+bsxX
L8wcHb9I5l1febYYUA7bWenmBDJ+mMfwwZUaJLLmm410hrHQM/TQcKJ019zrOcNy9k3JBE9VE8jp
ltKT0YdXCGgLbZnnahUfynjhVAL2LlHbY40pqkV9TGfADBBlaJeilvhRfDBa3TLXI1lMZN9c+jne
OUrvAJsiB863dR0FsfBHjzJZ0rMkehLsxM6CLqifhrPl9nRk8lbI+Moqp7JaQjrdM7rZj0vhWz7E
lyVmL6UqRn//4PZxzBs32ytGbHeV8ZllKEeo4wANMD1hR9nZtDyJ8mJH0rWY3fThdSZzAmK3LLC1
SIF4s621BILCXKZug2K4SpMDx3RBj2xTglDTMTl3Nd5XpHC4MQclh6VdQgQF5powrDXcTFrB+W67
NartkmikbGyITTHhUJkMRPZdjXJ27KHFe72e3cbjqy3uPjZurTFnhl4UBB3d8MveS76iRf5A32up
oEIBdgBegrP7gLC1xhwXpdyOmoKpLjRlgDIQcgKt5lMdAdXL7pug8qZDgxEtztHBcxL2lTjXjJZE
MyQlZ9W8r8MpGKXsn9jQjmIffSpSHVyQkvgznNNrJaquCxA5DWgyn6Tw5nRIUmd8d4S9Yhz7erxI
1VgSbUXKA/Fwe8TVC1z95qVehof/zRADNkpYytMwgT4PulS2vpLvCqiApvzPad6QuG8+J2EwJpr6
VK9CKIOJN6uHbp4zwVZuVYtYkquegdKY9yHp7z61gQy+ROsq5Wk2G94ITgLQEVLCGdMe2kMVUMW9
puTsIy86CAMvsiLPmmoiOrQ7ckP1l6EI0b60Rn5E4W83m9o4CAMvYyX0Ytqh9N5KqgeuIaQmoDwW
H41p4QAnzxUZkKnDXo0mjIVg0De/1RRopNfC5xwN8tZpT+ScQoSBF6jSlGB8g9JqMajfMon4Ka65
wlplILddkEeB8zDkyUdzTiFWoLRFaTbKaU46DmdtvrQWIdOX0Wju1/Wg9jmEgavjMo4RZ0s5ZwPL
CyK2ON9jKLX4pTDcSALEXlPd5Fzd9m2AYgBJIGqFbMejtE5oWdKpP3aaRcbGVvPPpz/Yrssjv6T1
bfSw4qnk7fGjdmWVajNMgGicTrv4tYcWhrNwsMKr1f1Aw/Ne5rc1yIBVO6kVKBVi2vA8uXNAL2iI
a8+4/F4E6QFcIDaG8a94rUN7oba1ykBXXa0r6MvAjL/UX8P+XBogEkauq1TiBABvdQxkYYIxR6M3
TvM2FdwV41tztwQwfNPVJIhxs+Z8vr2A266LQawuj4H9Ej6fEqEnt3LTQD0WMGxBflt1hR8dXijQ
jXhVfYq4+LznnaZO1XlNzaSzQ29dZ00kjDZFEOlVe/MmDvNLWg/krI9ng4HIkghznEMH0utqm8p3
xXYyg3gY5dgbep+H1lXs8tp6dgtU24UxaFnNQq/NqN35/XcMwh9j0Jy55h2tT6UOGvoC6dgeRsgE
FheR37vxrfDYu9pP0HTaoStfGEHtcHZhD763P4iB1UVsFV2KTXzlK92dcfTWdyFYsy87L36kjQjg
BI5veCHD23omeUMBFCK+C7Acl2M8wZFLPTQ400YcE2y1UUs6o1M0mBja+KJU9M9Zoua8LGI39F/d
1GAQbkm6ZCkbufAjUGlODvjGMGyigwTAxqvQLXSY0E6DLprcNv7hfDYKZWz+svlsBgN1qRBJpBxg
GYSGvuQkz7cV9UrwCy/3eXRAHB9hyVtmeRHivEHW25jV2SzEPkQoVwxjEl5I7kLcZj/pR91cWCbU
oo1kQjlxOK6ISOl+K6ynyvbkqV5Zf0AUnLdCBm/yri+gCYcVLumxIWhpzVI7bzhXPp63sIBTi5kw
DQC1RTK/yRkIQeS2D9IiOsaaFpx2EN6CGJzJ1DkvIz2DIMSSzVasT/dltmquqNWcJ+xdQ6ggYeJK
hKIQW2nu9XUF/ZIB36ivy+X7YNwOFYfnbj+R2NhgnD0GEUyrJ1qB5mdyBLsfavbFOQG3DuUq52kw
7N7xMD32e0XMeQ4F9LYJ2xRXg2zFq4kU3ZVx9xlsBfaQKOearlxgI86GAgwNYuRTnltt0g55XnF6
Jnev79sfwkYDmJQx4w9NoeFYBsr5eiZdUvVY6SLxeIqIu2i5WTPj/7UIsjSlwg6jCb6VEmggzhys
3HV+Ag4vA8RikCdjHFLOoro2S5wzRXw3KokNUWbdvEa5lZO27Prjxg5znqllVcidAmA0hsop0beS
acVFypNz3B11MzdmmBNsnaO4MjTcemj7T3dDjrKbO3ls0VukauFODv0NK7tKiAXNDc5W7t1KwMxm
4MpMZ1BZTTlMNEBFO8cSK1Ti5wGsKmruNFKJ5+YQVNt3atuAOnPhbOxuxcU0JYxYG9DAJWw6v4Ce
J9Upk/7stYFOdQMqG6Oc4TEJFg80fhfxUQDJDwc0d4+EjVUm9ksTbSJkRUdDMRiXJALjUtacG+jF
tUhRPkF7ibO5PHtM9OORSQCnxIpn6mHBzHpk4ViwBvFTrt4WIMj5C5TeLI6J8KhrRzkfceyM8k85
+hmXidPKo/e/GWFiG0IXE/oSIsPTwqKwpkX+QWu45ZB8O22Ht3PM8VYg4eqjJC19VIi68V6OAw20
EF1q1VPN2bd9jDY1EeRh6MSUWZ63plCWKIZsqS8ey+vlIXbQsYZm/Opc8FsbHFA8evZdVHm1x3Zl
ri2I+cEnontaOX1fE/E+DJcbTU8fTm/hDkiiE1gCEx8e+iiF3dv8xyyyDoENM6R/ENGWCX0AW5uv
RkgCnja0t4G424GZAXTdJoaEGTefIbGWanJJq92o2FxXGuhcwV+zYEIEyOUsh7X584T8jUXG1/Vc
UysJqlheUdzFKjgs+9nhLIqm20xS/MYEs30L/vmxatrSb2WwRannUqw4OjSAjO6okNprVzSvYLI1
6TtLS3SedYpEp6wz/m8UpdShl4VyPtPjOjmCedins9ajz5943vWUzfdjjlM0/UjpUIa6p8zVeTKJ
h6wCUwnEsXSDA8A7roJRBDA34qUQtIoK65SKWOla1eWg/LNGB0m5BSYy4vQIN7CZNdZk8SB436IG
mk0JpJQmigBvw6As4lZB8yfYk53MeuHP7q3QK4LI/gj5+Pu9xAI1XDvA5K8hGphbXCXX0PlKFrxP
CoMz5llQgl+OSBEKizInp9shJ3hrizrR5oaTSfGUGEOX4Lo9YJZ08EcQuerHwQ8DtGyNByouBi6X
z3REazpIOHoOGsdRaaC99VM6WgKUAe0vmnHYouZgop/PNBVIIXfnawryue4HJw73LEiKhkwPpT+c
mEwciqAoEgUd8q3198VeXPAOPKhu5QuPxET+SqmUF4N3IryPPnS5qKgUGSJ6iyT2IxpTry3xApmT
rk+csgUNXPZJzX4UfW9FBubPoscO8nDE9EZNREMDL+3cSdapfR2sh6ioUunatx92lMQJPKu4DCx+
GYSYWLcrvzwrgqbA8yGvjLRzI4I1rFSFkrGsgq7+rbVOQCak63IIkfYS2oLJcauJw3u/318bBMgI
iHl1OiH/1lo8qMaiKBn2Dq2MUOf6pZdl+uQjcvC7X3JjjXrXJkQUYTX7okIPlzyDlE4YRp9U+Weh
g1RlF0oHWc6vZ8W4bUER6IgIpWAENR5oEXkPDu/TbLrH2GQggyhCT/3t7+gjPJmULWTpM1W05iR3
IaXdqWeRoPpIsI2ocdfyj1mkcRQTTfpXNcJkbEYiwchEg+zTmIXzrEyCUOUKAr3bX8YG/fvN/i6t
FLaQbjafWcf1zlOc1Hu5WRod5KOM4E/RgLHHeI9K2miJZ9DUixhCXSIb9HUpso35ZnQVWzJd5SHx
VsPlWKX/6huUY6wyXkSqHn1aJVSIYswPy7Yk24kLf7mianYi/sfjdtO/yz4Yi0xMkiWWRDXUXtjc
0U6u2+vhFwKoXAL392ckY43JNgra5TgZsGZg0CnAbO0P6UDnlRX0ftqpy+fjf5feMwaZjAPisWmp
Z6Djl4rhjsxKoGr6rZqlMrJG8kVKGs4XfBd+jD3mIh/FgjCuErRupiL1C1lz1enY52h6FR71aPTV
pfQTuXc4bsMLDgbG0X0VVkqMY4TWXP7VIaFJnI7XAK7LnN5TVM/ehqKpT1JMdLAQ0AcrHJO2lF+M
FShzUPqPrAHVzsKR0QYHFAyUv1wrGnfwxgLIeXaxDRCMUVFJa0aFQy7UownaQfTDqo4qOZMzQ7PW
5y53f3NfDTIxqSVVtYCpL0SGTLXc1sNohQfDB80yJLW41vY399UaE4/VaKy5QBLTS6H4S+dLMR8+
WpDgnW3Bx1SDg6niGvoVf8VH9Oy8r7aZ6MzrGizOBdQkmtiOvpWB4aWecJn5wo8Ew54QwKKs4Ly6
0LsHO8YoE6FzP2tNLaEPthKrf/JVfRRHARxMhhm7ROsv+lIPlCFW70+HDG+bmTg1zXU0YgmzymL/
de7RgW5gAKa1ulY4GOvn07b+A/Ve95UJz1ZD09Qqq8Kv8AT9mh0eIH6CWvBHApQ65PtD5Lc5VgQr
gmZlrBVw2BbjMGPzU+u/nF7QrgFdRTENhIygMGDWg1s4+HHBSup1smAREC7VYJE9bYK6+bs16CBI
MDRJRtrPeMUY6YvQUBwNQdCt3Xfd5zo5nDbxvi+aet7GBuMDMao+dBwXkkpgus4a4ogQFTHEBfzs
rVUkD0IoWubky+gMG0FjnV2Kg+m03J+xiy+bn8HsptxW0GoeY5z5EprCTOtFRzaSHNFbAuhBOJxl
c+yx7iGFspxG5bPK08thUdn/CrLxS/Tvs/C3m8zecEB1N8nDBLh+eQ5IjtO14YPcE9jJy/jf3YgZ
U3Thm5NB0eV0FIUGY85yjKGj2Zl0cN9o4FPtHzl7uJunvX4zmckOQTheqZUADVH1IgRVeGCeUe1f
DNgYD6L3kfsFJx6eufs2a9MyKErFS4d2DbAmS2EwNr2VF99PL4u3gczZg6kMQ0e/EoT6VrQHJpbY
PiWmbqc8FYh9QNxsH3PQmJ0WYQoZh1wfOTQNXHtQ7gmYu0M3sOgs/QfeSncBf2OSARQt+9c5zPlu
1Q0rCxu7lAf4hmSVCrflcjetNnClV1SMXrwrJsQgLBBKNfzX7TevYNyUYReNN6aYzSyKfFkzKUt8
yPW1Vh/VQdYunL6r/TDeGGG2bwWf+NoZCOOXJOhfabiPpEC7rr4xxcDy3CNB1jMIPqMbwiaKVzff
Ej3inC/vR5woWGysMKibEpDgdis+EJVDR3e/+ETBMDk+y32qyHZCKxqC9i+KIG8Ns21yOSIKtIu/
POOPc3WOH7JX87Yp9DiLAFT/wu9yTQuSo/+Be8EuKL5uqcngb1w0Qi3GSB/n75RxLnPXs8yej9nz
KNUHjhZ6z3iXI2zsMSBcNCRW4C2mJ6B0Dd6mM3IOqnz03fJSVI5HmjQCt+A7pIkKLRfBI63kmmp+
KFrZ1ZWaU2bdh8XNghj8zUpJaYweCYkKNq/ft3/tQrfAF/4R0eNdUNwYZKCjVHox6zD5Cop2yVrX
5rzJhAAjP5gwx3TreP0Xx8vGGoMhMuaB68xEsTHMP43F1ay4ZR9ZK0hjTtvhfS4GQGoNUzplhLNy
DuPHOlEOZJEX8KoU9mk77+uZTCgzGDKsol5FFRzwb67dp1eFYvhbJ1yNNEsjEasaw69y8kMvr2So
7/xPK0Il8a2RGkJnamsC5v+qQksB4b8DWBUZwNBqMFInNBOl1ujbE60HEzg7fS/hZYenfR0F/rdL
g2a5mY80uNoS8C5Df/Yyms/E6GnRWo5jnD6RVZHBC7z741DuAfHSRGzDHNyZPHI+1GlcV9luCohM
liCSwmr+Atd5thiUiJKlhyYDLihvZWE/8qjF2zkGIkwxa/p4CRMoPFZn2VrcSBKvsYATtarIwIOU
zOpQaUBzo3Fod3cYKBfGRXW+OChwcMtHvLBlMKIDW2cttzpeBafczdLlIMb1ITJWXrcZdd8TscS+
9aejWbZa8lwWmz3FG6+gFdLZBpgFoT/b2dBU4jj5+86aN+gHsue3AbVmuWmOao9+/4hc5cXiTRGu
ydGC8fWwa30lXb6GUfEPnmcveiW8MNd4tSF5eLdI7e0S61+K0eAcoJy9fv7ym3O6zSoFAwIosbak
t4Q6WM3IjjqfE3r7qAW+aRMPZ7LBvvOak9ymhQFJevNA/DlofMOdj5KtgJtd4FbH/iNPfbXGYAme
DJMJbxGml6OpwtKP4eNyUwamJxM3ctsI1AAEPAkX+ZH7Wrcf9q+W6W5vdjMEJ1pLxulvZNv3w/7V
FIMwmajPg1pgkVPfYpj5UtG+cD4abzEMsPRFGE5mKNOPRou4f3J/ec8a+RwYr6thACbq5QysH1jN
AoFc2g9cf5ePghW11rcG3WcqROioiuwEFdkWuk5cyPmPPPL1BzCYo4tTluoyDgdNtlUQsOuz1fmU
R6KU/NUdrlBZdTn7uw8/v03qTHYyELBPCijL/3q4guzcy8PVc+oqf2SR+2FIwJygQqn+3dO5li6Y
pEyfLf75YzL9ZO/R9dUYk6lEpaIM4YTX3TqLLpI6RDM0qNCnmlwRvfkUNdGllJlfT+/pPpq92qRb
vom/PAUNzgrlI6+cPaG+gkRMl3qnTfzHWfhqg0EXPRbKaAhxtP9NBvsffvlqjUEUySwTvcrxySZM
KOOQSif4ZYimnDQ7fMwveXvIAMvaSX01tLj+rr30qex0t4q0ylpHldNPvl9LRuvIv97I4EtVDk1T
CEj5lhvdF1dQoiUudEAtY7FLS3SGq8TjJbT/UZN5tcngzJQZclTmv9JnDenzSxn3I8kz11EYSCGT
3udNx7ww0rNnukq4FS2eoygMmoBgFFRc1FHWK2M6I8c1oARvXYNHMGI996ZwqV05cKIw2Uwyo0cy
D+EptA+OlmU2VXH+AnnWGDyZSQhhsOJXWeaPi0D74PzbUdhOGLVaQbuVFSZYwmlXQbJsugri5QPg
vH+evxpkYCXEGyJYk7E80n3vh0tx/cnBLd6KGCQxC6Ex4wwOIl3RSokxPq9ouQLHDO2TiF3e7Nd+
Hobo1gzIGiDQmQCPG3GJ6wpEC/pF9fgy6FM6kP0UobVnQ/nRId+W4ANBvrvSjV0myJtJXOVCRcsk
yd0eDOVgYvoBkQrDjTCI40GNT+fTHO9658YmE+yVlCf5KpHYnz9TjtrGhh4iEs35UYYu9J9zItB0
6dXau9QByDmMrUy8KoYY46o9GDWUfCMD/Htjr9hlCeKxuVZujG4ASa5GRpf0ZWmvsz7Y60CeFCgE
l2DN47gYPRreHfmbn8UAwlKJs2FM+Fk4rHqHsutHop+5lO8Y7xQUiCK7MfzM4yXezxXgU5YZcCiL
ptLbqEPjWtQ+kLSCMkkSf5MHEPeGswGZy1iBhqyi13eTOZaOmkbdeS1ULgTyQH6Jt72jnIMQMFH1
z5XSeKJZgchYAW+Nep12MrGbJj5AFeNOLac7uTOuurLLL1MRcqOldDmvil/O05MYJQ/jgvkQoX5U
ltaeQeoH4W5IOLcXoaIe66hToNlaiM5aaFLQJi3eb6T6E4mE73ohQtSknMEnY5YPZhYKdjiJiTMp
6BYt0q62lHlwC3CHWED661gsv+fSGORGFBRzeB0W3Zcqbo/FKn4ZBv2bNoU3utrIlraA0k6V1Ytq
hZCoQc7x3nPbDdNtPGdXoZheF+J0MTUatJLL+8Lor5suDZZIgHpGDIXqsSsD+HVoVyvy7jZODmtZ
Yxo/TqB6OZaaVeroDG6g6lE15AIKH4YVlQM3Vd7LSaCKBPoxGUxGaPp8m9cVXSRAwVPAFc6fXFG8
Us6lQxj0aJwh31flCBbMI6UBOe3Oz++srFOZaKA1oO2F9ku29xJP6YNSaDEqK5g9aHwSJBYuBnb2
FF8Zt/IX2sFb1Fbvk9ukt8zr9Ibn1nsp9PYHMKlYFk+DOQpJ4g+zbI9SCnHl+DBnxxksIGgHt4a4
c06vmULyqSUzkC2bdZWB5AfTTvp4zBEGlhQVN0OkXGdTeF+GCW+Ju1nSdo0MWBuJLK9ppBJwpl7n
geZNqC5B+mqZ7lY3PMs8ni/tYdTWHgPUmb4qelLjo/by9ZqASZS20w+F3f/xECjFaBN0H5CGw4AH
S7ttYo4wWvC+6E9dOLiKNH4zli4QIJ7sFF17f/q77foq2B0MXYP2jAy277cR0kdq2oUEH26dhIsl
Qm1DrdOLGULlUU8upV73zX49LuikNUf9MqdyxzMJtJL4ZgZNkqq4GrU5kI0EggyxLejxV0Wp/Ezp
As4P3T0oNz+UCeVOLnptqpLymU47O6suIfhq92dUaUa7LO/ANhtZmo+B8TPhXjyA0DN9WjmPKnto
st0r5pa4mrGgtDXyg0YI7Uw0z6Oqu0/VnFNf3PO0rRkmo9NIrYKjFMwsQzzZba44SVg5ExBeClP3
9K7uZ/8mhHkh7vnMQvn28y/GPMV6g1RrOdJjd6TzicAIP/xO9Q8FR749bXC/YPNqkL1u1HTsACMw
MSS5MCNoF0/Fob9H+dDJjnAxNwoMX7qY7uen7I6vX0d3jkUpsjHOODupjBGq7+C0A8mCpUi5nXc8
Bsh9H/m9oQrrplOlvzDa6y04c0GRGmGeSOc+e+x+uNeT7T3roxwXUdOI4fN4aYM8AlIUOWT/SGW1
EK68+UARei893ppkEDcaUR0Fxzx9Qvq7hml5bzO3FhnMLfC95jUvMTBo54FwyC6Xr5KVOrpiIac4
w5/alWtE/XIeH01nOJrnzTchaL7JiH7/tOPuH3C/Mwn2SVBdQfiJoW8cN2Q9n4ruZqjz6zwDt6cg
pPaiFLwqB/VF1ldf144hg7eRKXVZX5ULaK7VmzZQQH0O7XO0pZbHyOH57H668Lo2xmdJsoRNIpSJ
32RA0eiuGypwdk9WrhEbfMzoLRat07u5e8Xbro6B0kpW1DUf8hJUcOpRcSq//lQeQNqH/vTsvnQT
cMaINzyNJuoup7aUAVaxJlIFdXrDEzQJMu962Nmr3l90GvHBlpFa4Zq6RgWQDcOa5z+7FaTtiqmv
b0qMZSbVCSrvLw+w/w8VpK0tJv8jmEtp1Kn/1bcNDcIztXcMuwoqZ9Bwc+a9T/EciMn+qhzN46aJ
UYN+BOcPpmxLb8hAbq7/M3eipa/fOd6zh+Pb9TFIhAnEudBL5GKyrx+lczosQi/NVQDSKFyb+RHC
/XoMEoHXTg8rOuqDxtE6eGkblUanCghYo3hto5zlse+LgmCkitFJoZeOxUEUntI6c07v4GlgBTfz
W2ecFTPX1zaFCPYo3EEnXrbyMvsRFmJknzb0Hxv3+y7EsuykkFcU1A5DIbTv4M/cfn9Rr6aYReWh
oGqFjJE3jL75swJVUXksFbtR6r/yPzBVqJpk0BseY0lYarlZazw042yfsmMfyDOUqwUbOn0GUJqI
11TNtPp0ei933WJjlYHpkQi1FAsNhiOQ4SLIQJN22sBuGG8MMKBshnmuQ/+XeElxCMenwjxECbTe
CMgPC/Nh1v9cvBhXHXrTwd0D46SYzH7rhpBnTcNWBJHKUsS3EBc9E0ZyDl5ydzXMY6MqB9BMBKB5
BjsvOIeVRD0IQv/19KJ3d3XzGxislCMC5qI5Dr0ojG5IV56J+cNpC/sxsDHBwGORYO5iXNGM9RcN
JNQJ3p1xG1sMNDZKu+athmMGowKrJ7rSIRYgBKr4qifHFn+obTcv2thjgDGboeMVhzNq+Vp3l5Xi
nR53V20r+HkISsl15oTe3t1o4zEsNCZ9G4N3HS7aksKSpvwglIMFxYS+GNzTX20XTV4XxkKk0OvL
GGojlJHDSyNcrTKN7T7/dtrIbmOHKes6mHqQOUNT+20EVBimzSICyj4ZxaLicvpKx6AzOwryR0ii
38pWe9H9VWaJqFV0DR2A70T9+kJFVt12JZjBDGt1Oks6qMHi6aD85RWcd4NrY4rxxjJZ1Rr9+2AW
Gc0nVZ6+R0bCOcp2nwPBOmOixAd9gXdMgHi4jdDNaRqeIoPpzPASiJI31pK6HSQKlQajVC2k3WOV
Y3fXEzdmGdyoJTWVSUTAj1H3kquQ7NpsxOta7DML3EiPf+MnG2sMhAy46RlFa8aofoR+Y9iR6VBB
sRnPIZVqlybWiEsPWFxjn2N5F1A2lplPuFS1CdGMEY0+KMx3t2hucFVcueJDa4tcgfn9e8HGGgMn
SdaHDQgWMLYO+RdcsqpjJWI2DSKb2ZO63rTTYHXRuZR9TpYLhdwV2qOwXMyQkT29apnzddm0ZU2F
VOrEESc86ZWDOElPiZKmOOdbB3rbl73ejX4piiBV7jC5lIdScjRSERx/tYKySThRNbT2vMBwX5bk
gVxmZ4vZ+cqwBmD/d2QjvcWI6vVaQPM2XduLJsnPs37kuOjufed1M1nywaQ0iZ5WSFO6Jv0mzvmF
ObSBJsZuk48HIW7uoR/+TRNCzom6X5rd2KUutbnqTCPam2sdIE2ZDuZghcJvEkxo+ftI19buAbQx
xiBoDO1SSOugKmHMnqb11ih+FYbEMwkolE0OQw3PFoW7zcKEJGyIPCEKW3P1pXoanKkNf7ZJSuxa
lL5EFbdpZPcU2qyO/v3GYlbXWq8LIMqg879Ue82A2Cme5iVbhAoaLjq47AjeaefnBaHBQFuyoL4h
g6fNW1Bi+ZxdglbxcrkYz2YTgsaDA03Q+la0Ylfi1Fe5jsOgXKvNwih0IB4YjsRPNqQVIMjhMsjy
ooMBNmnRxGlNAWzLMfS1w3gYPOPY+7xuBx6SMIgWTgJEoToZvOUkvqim/rEaACiQoLDHPH08/eXo
T36X/L16C0s+r84rztcqARFObBx0DW+oiipbU7f6eilCewwl8i6TD6eNcvaRZZqX+rietQkH4SyD
zq4ZfJKFiq0JMpruZMjCKPH4rYj6J6HrZfu0aU50PIvdbaKjgwJLV1WoD4p1ZdfJaHc1qKrRenTa
zP62EoLEUqJq4sx1rwXDSBq3EfEikC3a/VrdS3VtV2Puy+ooWtpQnAmdygkGiiXvv+WrUQZEw0Ff
MoXWi6REtdLix6rwwpz+7FMWGORswVJj9CVoN1qvDMrCK9zUI+cfJaThrYfBzkmYTHHS0TSdNwEV
R1odgVgQR/ISO62uTX+94L/Z7d+8zNdNZOATj2trCCnHl06jl6mHl5Esfg3sP8Dr1RaDmpM4zRFY
zrHAIDnIyU9alZquabtKVd2ANk36X78fg5ZCkimpiCT0mablLZ0IH8a4W8nAZV+B/6qdf42r/Fkh
h2uLxcx2WJNwxTlAPRMrK9B//WGqJI5jslfKGew+ZURJWtvucynhSZ476UMD6USgsVfJaJhEWSth
gR7iI/RpwDOjWuYNSKesQbCHb7x6LG8Dn311A4x1uarNAvHu54P03543w/9IA+HuCzLGlP5Fx+eX
qo0tQxjFvpcAI2jeoV3zVWSFbnfsnTaoIOeM8H4UfFqgTRbP9MMzfr2URtap/WWgBZdrdDDNmMqt
k4c8yx3TOOZFbFVy7Jw+CPZf3TZrZfBkXtdqwTwpqivb7j7l4hdnEJ8Ofv9wfd1cBlQkQVIHUHnj
6NHRCSXK1WAthonSjjR8hSjylbbq52osXuUKRO85i+WcDywvBIZJyiWsIkqhqeaWCdHhEcXN+nIK
1AMvS9o/yV/XyaDLTCo5rxrU18cKHLkLRiJnTLukvfRwelE8OwyyVMoCxlwNzeUFER5AEAoZzMo3
o5WTE/EOA5b4oUv0tJsaBIV5kI/TJaUh6Y8vLEEf6OHdv5f83r3nEN2EYCNoShS2CPfOXVt0napo
0aSqg83sFC6Ijm0J7DbHbP6AqNMz/cKJ4HvmM9zYBo34iu5TXPYEtAyfF5cowLgFeC31oJRd4nSe
4SsuRkJBBScfxE/pWQtiGy4hJM2GTv0KJpepsrkxhhGDQpSCUobYU3lHBc/iy/RQ+sqX007EgwGW
IUJfoHg0RQD0+Jy2xKLJN/cgQnb+Yeowjts+P5RvNjlUi3rRZ9BtYBDMztp/un60Oul/hbfnqsjG
TNHnopiLz13uoyNgcvN383JroXn5AwkaB7plJocx67zMIRJX+eoFPTA6P9IciA3r/7SuDGorxErQ
o08QVRLO1WG/8voK5TKDOHLd12Ea4xvqD51b9xB0k6wKYnIPma1TomBvBa07f5KPA6rP8h+bLRaE
OBRIB2CQIUr2ypT4sYdEnqOy3TZlEkHDygSEkycwLg036R1l5NavhtFKD6mL3kPOtnKSKba1fypz
cSmWBIkHpNWWKvKhuvo/nktsi40AtUizT+Glz1v4QgeDt1jRy0E2yX2353go29C/tGmqthElr1gP
ikd+5J8piwoGzDDr7oy23H0WHcw+8mODc/Q/69VvPCWq5qqpEhEMBf4YSGftYQGdrnjG62vkHVUK
xZ6NncbIFLPuEYIp7i25R77IX5RLvLjZuhcf88o7jZ08B2ESGlRE46RJwLo4jA+075yyEp+2wPtg
DKQkFanbqI0qiP1+ruqbIhUDUEocurTkGKIIceLMURgEwUNp0XcLuskwPJbYXZJ9kuZKO0Dku7NK
jUxO3YIdfk7/WGyFvpq+IpfC5DAGmSI5qlEjT0Nfjg2rI8c85JK27JyoKHXIMhFVU5ZBN/7WLVpQ
R4J57LkWt3oRanGGW5y/FHEjLmHAnhNurbH19qHqyrWBFJmn5y7Ijm/mQ1sdDdv0Kwcl8g/gMGd5
bG08BV2Akq4wuDODxO2Peb5DMq4Cgof/Y+26luvGleAXsYokCIZXMJwgK9uy5BfWOixzzvz625C9
1jHEPbC1t7bKD94qzwGICRj0dOsUJZpGoA1Nft3MZURTrprgY+oREzNuem0A50h85UYGHdlKa79Y
Eu5CvQJEZ6/hs3X+qByhN4TC5EvVQUcQjQgN9HHuvTSCbOS0X2wKESTU+nLEpMFbuiwbhRBM8Wlw
iE5BK1Q4leqoU6MeWhRC4eKVEfTasn4/E+mVXWJHbAqYcRnXE2cAAcKjA67SW666nfmUuenkDZ6W
4+ZeXSsHmWrTRiF/ujyxU2DE00qbBssjI72yybijWnVpOfMuVYvjkMqIvv/lXP7cTrFPoNEknZwC
msROnkc+IPy1V8alP1D9q56BgNzSdl2JtmoW7kCyKuMX3Qigv6xW8Iqi67o4tGzgDpfhK2YGZtZD
MlEfbNWldvXFgoQxQ0f29nx+2CqKfjEruAi4240yyZ9dn8+ng+6TnZJjS12SL+O1879ssuAe/TzN
StODKsHBzdadHviUV+hZvlLjGYcDhWQOuZEBf1mgkGNjI9QqqmCaGYj1hyRbXLOhx0kpj3Zf30s2
cyOf/2JLyLajCcWvOOFvfd+HcRHcEHFy1gyY2sLAEqSIpMO4MptC4jWqBEhkqNk+x268sO75BOn0
TLZVQHDwN5hiN7PFS9jRhLAz1qXuJBYeVuJRfbDH9rC0pue0+n1O25uqTz472eDrThZkXd/6Sl89
NYUhDUrbcfbnQRKbCtHQ10TPMer5f8HSnX5WsaNQGmQauhTkMHPb/YXEdROp0x5DYhIsiiQCiM0D
JOGhBOtsvBvyUfGVFYhECzNmDsRUvJGMpmdG2eAiE5T++XMrcRGRVJIkiAJZz3EG4xxkFm4PKYaQ
SY6HHKlmncT/xW5BQ/Vl6SoginlvItk3OxPSf4YX3i8e5jr2oeOeX9t2MfVyWsVuQVSoCQHpjg1e
Y5CYzB7XHGxwP1JKvwrAAimzJ/FHsW2w6DlRAZFCo+UaKq7OIxdVzXbJu3rybGYE6j53s4+SNcp8
QYg704hxyKJCDOCYugUNtu8hfLr+794vtgqMcJhT28F+/lMrQpMT72Sc2k/+jiRzCSHUQEWo6hIH
npfp9dEuP7YRUvFNG03MqvJLq1Ik12nJxxNbBLHh0GZATyKg5nWZfmxL6X1dZoF/ypMLZt9nduoY
UQh6f3TmmDp4EfgajARvIJyXxd7HR638Y00aHS+1Lz4gNgm62cDI6wS+uO8kNDxD/D+TvNgmAIav
nuwE5/GtLwOyMkbsD6CqiOqieJ5trQ+YD75ILrvAYJif8ttd6M5P5z1O9hWFKmas4zYt2yIEP8rt
Gn3ISCYLIxKXJkLZ0kIgGlPBnNdjxyV91v0/aoa/4dKSmCyKDfZORM2ihq0k/8YnzlEGBoof599M
ND7ao7yP9Bx0z1SBYrfAavM8H1pkgSh/blETb95TJINxv14RvK0s1+sRgklu8ph5w167Dt0CsTr0
q/3577j1NviLZwgBBoTl+thylitOV9QOrNklO7PxRl/z1X3T7M6bkxwbQ6AXWfq2Hae1TDFDHn3s
lfDKrCyZJoos4YnCg0WjKWiJPCcDe7ca77hOgf3cjV+Md3IZccnl0ODV4klAi5Z6je3MRK1Cvilx
zZbyac5kekUyI/wEnxiprXUY2hIbZ1YP1hSAZ9jNZplqnXTn+Oc7sZKQKrENiujPqXkdPN1M844P
moWsd9tdP8oOH//cr7wATSXHJIQCsCuk7dlR+6WoGiXQFK+tPhj1wrL+oR7fJ4CxZmF/uSajl5uL
JLbwf/acWZ50T5YZWYWiYJoNb/wxda34E0l8Unyt1MaVswNuJvCTJQr+lSpoh7Qr0h3nrMNb3Ifv
lGRgfdUwXEv9Zgl42nszHRm4PX/ur4gAs0vSalSDJ/wQfcm/ZEeuN5qWEA1768vbLxaF7N5MraIt
HbZ2huinhUCmqa3LX2/siwSlZlL0km/5/O585mO+Qn1NNm3DBLH7B+AgfFhbv/MxTgzuNRekrW7b
o0ET/A7UYDt6nmyw4JaO0/f1pGvgmFyap9KwDmHVgN4hKno2RTRoSOzFs/oeKgtulE+gFbHvzwfU
bZc9+QWCy+pt26pjhMqG9+tj+8gF6a0PnETbUL1yhxnG/2hQyPxNMmJQh/dL3kRctnnVPlmeUAVE
Zg0sgAOe5PlRCww/Oq67JZgx18fBw7KJp81r4IkxIRzZa9r0CSAdu7ABe8loxCwcYSukLLRktqQf
TghCM2YhnbUHQOwt+7iZPk5WJkShcQYxYVyOADqE2sXS6sdmVCqWhrrkdGzBf079X+RYJ9NMnXHB
/FSWM1Dwzl4U4WkMs+8q0y4Uv0c9NReeWrHqfeEpnno3fvuNdv5m7fiyXJF73VbVvptNOAWHFuqg
hIuONYSDiJ8EMuF0WQgQudcRXqu+jqrv8mh/iruTZC6RDcRabLtpRvTXHOMuXSaWLr3nhPcZUDIt
2IrOu7okdYnk62NlL33qoOsdFyMrsq9KXHnK8FcIodQJow5lK7l7SrdSCC1qTkFjMHE9lnf27teS
X9o15JH5TNpwhMBiKKuS9i1/YrpcgD79wcz2B9gtmcM7QnSBZGjRKvxqzft1/12Dkd94T1xACC+a
0itQd3rjsdws60+MCeGlLe2+oZynOktDFtpc+yg4fxb5v/D6c6FM1DEcqr5SOsbcMJf1xjRv1AZN
eSzSG2rnTKUfu+I6oxErpIC3Z/azcyaFE1KZmNNTTCXeKeMM7qQGnFqWFdTxVxXFLKNqkbIyWa7m
MPmYZBDrUptrNan2MUpz6hS3qmLfJ/ayd8z5OnTASWHlF63RBlZdr2x2rNRtwnTfden7enU+G9lM
2FjXH6NlerLTAnjy+YuhF1/jsRugsYZgWYZf1zBh8WR9LVTCoKCx7/vFc4beC5cUDaJ+v5Sm368t
S4zW7cN8ZG2+HkpaBUncXeiUHsMWxfQ8W+6wpp5djEFf1SUrtOZqrkeX0r/sFK8tUl2Af/Hsl88n
nP2UpGFPGhRpf04C/C9+9mJLOPnA8VTzwiks/+nP/RGf5PYV5sWacPQNpyaJGsOreRrvb1CgXHHO
GrnIx3YK/2mICldnZSiaNepBA0BUwAisSw0xPzR3591su40E7o8ffkaF+j0BdmEO05PGFTAgik+f
Ia3x8huImu2a68WgcHvW8mle+hjL6qorE0qtNWFox7Ahvz6/Mtn2CZV63mVRk3DSYhVze0PJyjpj
utV6561sDUsh7L4sRyjHk2SulzrPXxioQR6OSbRA25vTbbabgnhfjL8BepYtT0idpGtNqxpAjwyx
eZfgaNSsciRMVDLPokJE7Gq10BcVeziCQtj+Bo2gg/INj3uHIhhWOVXrdrHzspdC0MhjMyqaFrW/
mUyY54PwyxLegWPM72ayH0y1Y42pvovN8AbPU56hNl7sVBfJbLMhRX0yFPtx/Lok4Y3kG2+XDi+/
SwgwbR7Weo92Ib9xcjLlvHSfp28tdwpWv6wxCSt7NZZthRBl6FwPOiFqsYtmtFxLlaVKs4+6p7gD
ehaV/H9boUgMOlvEWkK8xaNUeRu303ap+XNLRd454pRDZg04WaD9ZCXwlsNTmj+NdECSJIyCh/T8
CiXuYgpRpwhbZ051LDApb7LiSoM+83h33oTMW0wh4tSjncQG8F7PnFy4nwc9eqvuALndHiekjPbn
7W3XYA4kw3UbZIHPkf2kqTVYBbg4OU0MRQGQjw96JDv327eqFwtCbGtsO17bpkkxfQq0Kt5u5o/U
V4PSL3epRE/iXwqGF1tCPJtzM6Y5xYHgaZW8O1Fxk8KxZBsnRDVSNqpegowhSKZIYbNJg6GLZDDE
f0msLwsSglkdTyCOITgN6q3qqn5tXke+SV3qA9QWROmT/CF2u2R+sSiEqcRpiqXNUJkgMv6dOH63
lK5mP64r6BKjkmXzcGnMskAl20whUNkYUcRovBEGNTj1xgIKxWiFnT/osq0UgQ+WnVcmpKX/UTw4
waX/rlT3dpHycytF/AOGnao8mghIOJ9HFTXWxsxWO5emT/PectVA94BydtvycySHpku29BUqIge9
fTkj3VDGmxmg1Qzxgj9gABtkl9rlwiLPHh4ke8wD4OvLz8uKheA1kSUHuwb2+J+hfdObj787tC/9
okJkGVc7UvsUNOlvzTdSi0J8WReVlj2/HnOgUgHiMMxshABwr+kBJE7QDPiPjiGiIorV6XPgPpyA
zKWbNJRltSQBSNckhBig52oFpCCcmp3Pa/yYQyGXv0/NLjslQogpytS01BjV7j9XrT+BQshygjgs
UWZhZi3lj6vW/zUniDAI1JVt3BE+Q9gny76vQPk+9d0bm1A/vUycj6jrfrXnGef++7X4j7GHkjgm
wiCU2tTMSV/AYnTEm3ri118WRBQnZMAEeYYXgzfZW8yD/L1b9u1EQMScT6FWD88n5U9VgLZhrCCk
+FEJiVAI3QKLcZn+OCff24jkqAF6KBtv+ZcS78WSEEV6OwMEb1iLnd52PbONaXG1Ut2t9eTma3U/
du3RmYxjB3YVZk3WO2BQHtukbA6SaL19I3n5HUIJQydAysMKtFs5uUN/x8Nsu6/4GbkDS7C7/M73
lHi+iJjIHE6BOCOc6bv6YPgYBmUtShnOtyh/l9mu1l+WJ4SZBsmvj0a4iVVHrjrfriasxbJNlJS3
4iDF4jSr3lfPZcX/gZsQXYKfCxJhEJm2xEWXEM4mpgYNuDhCnamV9HhKViQCISD5M9OBX+O+F9Fc
5fH70Km8OyVLPiIKYmzCugi5UuvbEFbPRd6ZAsUQCpQIk4m9PqNRpey51FfprQe8+xq7aI+n9Tzg
E+aOfWUCcJhSVnn/PaQZQtEyW1raz93P4P2PCNDvCDNLd1cINNEyl0nCRb5e7255xFikdz6gSPKE
IcSTvE7bIS3RbSdLc1zU2qN655dF5peQADpvSpYZDKFqia0+t3Dx+j9Rgv7idkIcUWylgbQgvliW
f4OAMTOIxsZ8cs+vSFKvG8IVCPpCFimrEjf+smKIwZN2d97AFsfd6TrEVnCP+e45L5BMjZ29MID9
9tAcOdCrFRMEKV7G64bJhgj41pxxN7Ev3K8JiH1sRKy0v5yWR9u6Kozbvmm9yv5UKI+SBUryGeXZ
56SXMZKhskOC4w4Zvc63j/Zf3z2agrYyWNFcly2PSj6aKC0JQsKuNWyMVOd1fNFiLJEp9tc4bq9r
B+yVhrV4WhNXjM7jNT7wA5mmmGnddJmN1B+M0dX0KahL85ibagbivXCn6qlrOlnJ5ibtWF1ZpZ9Z
2YfGUFQPLVQIuJgry7rlSFbrwakIAKnDdFmTkBXm8CmG4Pv7Qkn3WtfEzJnyd2j4XQwoIawOPc4c
PXrmdAQqZxn1MH6ef4uG9G9i9z1ryTJ4SQ76uDlOr3Mrb3ZRRI9r3JlsjMiVNdKLFmziu//4zYRw
2FiKMhcLnMuEhDa0F63rf14OCJ78b34jAG8/vfzMolQIitkK7YlRQdXToPhKh1uFPobdg0VvleSb
Tb+EecSgUiNZpqQWEXvgGYl+XHk4XjKfA41FvuWDFl2P/CVoWXgRH/sUrWpJSJbVmqIMFsB/Rdzi
PR5AH5TpgMUFjj90/vOdfGelUtpp2UKFYJm0ZWsWHYJMS1MUr7ZPNdXrtFIS/2VmhGipDUm3Lj2a
/MRubvMMcjSVYvtrSSVkfbIUKva0aacsUBrC+RR6DD90MuU3fknIFHvaVadXdNQwJYSJoCCxMWOP
3raFRDrXD8Zy5xQSkLtkJ8WetmaPGA/P0ScChP9YtdGuC9sdeIb+Y50s9rWjus/BJo/K61VrVlqH
SD+aEFTMLtai2ETaId1xahNW9yCQ7y/S6EsPVldlCoYyyOiDUdmuWTIttiS5fKsQopZDdUMFOa4m
4m3S3rY005ztoOETpjUEHlLH3EOBq2WUNInE2tYXPLUmrDZxIIPYtyY4CIv1y0KtG5vke6fWZI38
rcvbqR3+O07SaxzXTtwWNneFP1d/5w4sVg4ULxKmqloQvxLdoDcISIMAWgiIAQ7ODPDIJZ5v9WV9
zK22Y4vq3NsDnhP1+ul8qOaF4znDQhFhlZmelNS0giI7aHPMTHPyZrU7REriZlQ69rRVs5yuk///
k01dnbxejASbOmKe5S/V79zUc1zL/pgd9IBTJMXh/vwC+XF4vUCTYGvBcu2I/TCj7u0ijMA4YE8f
pgQUnBDqOG9hewt/WhDbYK1SF+oca/lOMzqWWjs1NDANnLJI/aITGXXzlq+ZRFMhz6YaBH716wam
jqambYVZdaO4HyGppatGEJPIneZV4mdbG2cSbJnDWbZVkaPSDNU1nJtMCVC86U12GVEieb+SWRDO
HmYJaZ+liP2p/dc6TGyJFv/8p9mKFadrEI5bhAZMvPZ4tSqy+L01OzfOkL/Xkub+vJkt7z01I4Sk
KraTilorRFKM4tIcclc3oPmVxI9WhYcIpX9SnD6IB+lb41byPLUrhCjD7AkpUoTCzteCghORHFK8
WZk3NZ+Vxmt/YIHdOvOyDhKkvgolE8nRl31B4TQmsbPGfQt3rrIK+oTpcJ2XqQSTsn3iLYdQk+I0
izdFzIwQJVcALstssk86Rps0Q5hKL1TSSEZrtzwZjvWPKfHKWHa0HADtAX6NpnsFrK9j9Y3kFrPq
mM3L+KbNe7EmoIh0c6nstu8h1t1OtwqJb6cMcnDnT+a2A7zYEFxMC0NwcZPRCtI69aw494s8vVNC
/fN5M5t1t8l5OjSTM3Y8zx+cxHVKUmr2I2eGwrfZaSBaDwGd+30Jhc2Dd2JPqLvLbli6wcqtYMyX
AVe/NHJT3PglX2izsjINqJVY1IEUpi04mNamULAihF/X3oZ/3fToE4OCQ3VFGC7EiuygsNTHGDFx
LNN9NMYlC8P8a7VAhtyGUKTk6/EwKObI02Vyvzj5eqtJYtUpDY4En55JvXBnt7119DK889VHdb8O
krJjM2KerFP4flnkhJbSI3DwXiTHBU2BEbQ7GRPVZuw4McN/xsnCwtjM04GMoL3KiuaYJODFqVMV
cx9peZFk651kH7fu2if7KOL6Z4JWhWqBPN5u+tztLftBjbSbwaYfRtvGFaqtKtZrucKgdxe5kRl6
53/AZvx6We4rRH+/TKOuW3jhiOmhdPS9DvRTZACDayALOCCJO29v2wt/uoeI6o+rPCycBl9x6v6y
1hICEpPkaEo+oHi1aNs4zYoY8UvNlg9OZ6YeoYZH+/lLW6iH86vZ5AE6/Xx8uSenJY3a3pgUhP/I
XN5DgeljWCmN26l0ZjNNHtc0w+er6XGY6F2a415ll3SHHT+0lflg4UrCSJfOvuRXbb1PnP4qIQb1
Vg+1ULv9nuRNgOjGj7i9Ag8T31LZnWfzAFGw9zoUhEuOCOHIkIDqscntoLah0EzS0mCZ1l/rNQmg
5HrXqg3xMLvmuCEkJHQaXwxIz2zuzZhFeXg/jkrG0N66mYsUqgmNIhu8p5txg1JNo1TXOJb+109U
JGCMrkA+DO7D0eORI/S0iAFN3F1VzadYt9iigR0blwt6k2nBEKwgMfM6z9mZ++RevdMvBx8y1a5x
EXnkSTvEH9S7+Fv1ufbWL+2HKHDeq5+s0lXrnTax9Rpka8sdoa5TsvyQX3b7ap8enJsc/3LuybSq
tpMoBYW4BgIB3AKFMAySVTpnFV6ieNcso3igyXZgsO39xeNEoBXZS46Wjt16FfdNzbEtg6vpiKQX
TtNp+ppjAuhNwxab0cKkBnQKDaj2iL48GmPedxQSCcbt7Gmeg+FVvL9yWemm93N/2dODIinoNk1a
0F2gxFENyHQJx0UdidNCiTtIQXvVhk+Zo0hC4PZHezEh3v4SUmNidwBoX780jg7XDZwrXGmrg/57
uoHPGJhXH82iFsCL4C82xAmZPm2btbGQrONZwSR6PKH3uHyKYnIkWrYrKwOFvgayHaD0rMZTGueq
WudPBT4Ko6WKQfrRTtmSO5cgy/er2rgIZ9sdnNQHafKNbgyzF0/VJcS3+iCpQKHhRFKxjM2QdrIE
Ifs7NFX6oQDFPD93f8aLvhnRLAchjRBbtUVd8dhxoM45oXOaQ7t8KuDxXfxRXdDpwLvWbbMWH8/7
1GbBbevgWiOaBtUtXmqd5BASWR3iJ0iZteY2K5td3ASFaXrnjWibZeKJFSFThZEdoqKo0l3xd/QX
Bx/rvsbKmPUYU9lF0Nlmeg5udlYFw978NEnpSTYDx4l9IScBEWl0GcEA81tER7ZdDJ0bTcN+GkSE
UUxd0eiRBhfjvdSXibeWmXvlbbSKJqp9m2i2pkGQ/tcvqMyTpsf8We1NQXHrvKDjZyLo67Zli+R8
Rl/CESZcnJaduWuXi/rLHKwewQUq2zWRh2lo5QoC4zvJAdr6gCdmn9FBJ8dUyVGrKkUaItX0B6ik
j3tyOUMqFzQeHqzKMFxb5xVXQzAYqBSQjud71om5eVYjJ84wxqupf5fTlVVd6lqN8ZUPHZ5mTdl8
zjPYUwyRlk5sguaV5ZhiywATLGSNIjSkK0P5Vo3lvhjaT1a61igLppsm7ED3Yml/x5hjZnHau7SP
dgpZl6uqJxdZ0/lRCWqRPouhUgUxRZ3czcoM8Ht90G0IbNmNZGZkq6o5+b1i34GYJSSbh8yGoPyY
3IIyDEAoo77povpdZlmPahvhHVU1L8PYkUWSrQx5alpoQliADXUrCa2AS5Utvu47HyOwH6C2ZSBi
TYFalykKb16qT03ys3lyGFLdWOKoR/DgJDJ4A2V29sC7wLNLzQvdi49q9HT+uG/dIiwd/6n8Eg8e
gV8t2koxOTnPNxMaOZF5QycI7aYBcb6dt7OVbE7tCHlNG8ehMwpO1KsnQZli1KbomDNjuMmiLOpl
1TqPRK+P+cuyhOom1dS+WHLExcoffKMLiNfs9EPvV2DBcVVw+snaff/y6X5aFEHlzUqaKEmfKfo5
QPH/whB1sqHifcQis2aoBuRa8CYP3uNUuTCd8RLwzOuury/0Pn7Xr2bgWIXfhhrIs9M1WEh4M3Qy
Ao1tN3lZuHBmLU0dgIpBWk8wEbdAzaGWMhVKvqZIr2fGqQGxH3TDl1trurCP6yH37AOaMDNYIYEo
+g19ms3k8+IXIsten9Ix0yPOJI8LR+eSz9GH9Dr2MDdrMJuZYKGz53dSwJ3ES8RbRztNQ7pwVPnE
QZj1NQgrfMXNzD2kJ90sAoH9wNRP5INcvmzzhm+BWE81MRxtErGft1SU2KD6tIOM9cHJ0FbPuPDl
82CEXGpl8+ycGBV6ehPGBOyCs6EvjsoGA2x/2ZfzcWezQrKIAXZfKJkZlgjMyfVhVgnnp+L8Jifp
HHQuQJpq1JXY20xYJ/b4kk9CeDRFoMFd+L3K3OOpHnNORe5zeHTPuM4eyf13OVN2C2dqzd2vEuub
nkJwf4AQK8psMSpUUKcalgysBFl6/wLkrcZ7E6f2zUBejPP9tCi4v66Neq0MgJUQ8zD4DsOdBTod
unkgR/s3xn2fE9KryH5ij+/Ayf5OFdr2WoEjMxw5btP4kD/yshCNPcwZoyXAu6VTDwL90D+/t5sf
1tBUzbBNC38IKcUaNOhrKhw/E+afjdY6FmF3TEv7KWonv9csEPXYfzsLdEvO290EOFovhsXWaast
aq6Mb4O+b10/QSiOlquNJepiANKaqs7DEWDK7zjR/4xJxdOzo1m4DVqqCAlMZzS581INObkU/5T5
F22vuJ1HrN/U9tyKNqcGhaMaDmOzaAZHJHW6n44Pairz/s3y2rE1illaQiHmLhySrpgBiyCKEljX
oNE/dPvlWF0NYOXTbjO3ahgv5TRoCOd+/0HhaPc3wa44mz949m08v4hxvCyGgWQ6Bugs51O13hDj
WI63508kwCtb5dXJMRHitkGJnioKig8HEMMubx+1VUu8foyAKjQjcgl5ctbTLOgc/V2oF76xpG4B
5drIea87ObOXp3Vcgn5VvGwY9mnXuO0yuHphudD+xmQhdVXnW9FfFpnh6fl1U1ynTuICjO5rlemO
FpCIY3HZF08GcBgkTr01fFTDd+kKvbDGcVUAKuMe5JUlj0QxIADjt7BugRFJmBWpDJwLzDApm1Rn
308LuDjCXWgou6j+awznQKfJFRneG1HnVXrB8qZ+sOeMtSAEm1Cq0jC5NLKVqc3XqH4/5zXTnYkR
LpicvhucltVO6OYm3parmqmk2k12eOwB/4Fq22Vq5V/CCpRmCf7e0vbZmgANcTuv2kGrHsrsLi/u
VxM1eKPsxrnxy1B3swI3jtFgyax50frNWEd3HNNjUaL4oZ+7LPbX9ckC8nPVr9exP2gNZKoTGvTZ
wMJ5cp2ivXQoMo6dQtFo+Oykn8z2wwQFCyXJQRSysrVo95meBcNEAsxGsm7oXPRbWQMmhXJG/wR9
7zCa3QyC9k467FJEWHP4bGXtAUNpoJVPj076oIHsao6MvaIoPhhE/FxdXSObvFCp0DbWXDCbMOiq
7XMnYfZaulOduGH3lzoBfTnXLNM/9WNybVcTKh79Q9FHLO4jd857prZXa2rdzu11b1TMaofbCGTE
ce82tPVLa7gw487N029g09jz3VPze7PImVVkXoLHEIDY2GoCaTk3btIWrKIJA8HHx6nXd04bMXNa
hgeMozRev0ShVxjlpd5W72dT/WSq41Ns4kZUNAq4NRU4Vm+tn0hk94E2a18XZb0adOUmMyrIqYSK
2wzrHWSVnsAnfIGt3FsNVLZREsdKhBXqbM3rC1pa74oI/M2Q9qj70I3DxxEkK0aWXVX1FBSp7iLq
B0qR7/XUPkQWoKEq9TJ7cfvoOsG/YuA5PEU1P9ruqiYtc5bFX/r60jTX9zP9TJ3IhrJonbpaKMP2
b1bGJ74v3BgxrZQrJMNoG1joH50YDt6Ng5crztX5KPMvee8lFwlXxrSe0tReULn9eSt0ExF/mveE
uA3kXJ0SA13D8HKMPU63obj1nl5y7aZ4H378jYGXzVRLNYJXR6RbaIf+WsgMRq11lQKZizdJN23e
80+sCWWp5SRLgoYG38z6MFV+naHIX71pxwe9CmiognmCJvt2J0PGbxfgJ5b5eTop2PIGAWaO0NNI
D/1BgeRFABk3L159vGq7UYBp1vPnRrZSITe15lhprQpm4XkkR3P+gFTtZtMu699WmJ2sTPCENV5Q
jA7xP0DW7+NRnMb7N04Lr01elb0UCFI8PnKaC+GAEjCGKGX+jD7+c/KvTRd/MSY+3OiG1SVDw4eb
VcyIZ98UerEms6yulSxJHF5VaTKto4klvWX4d7Mys07WJBR/VqzZBeedDAw8RpmQvYOk4TSxIYiQ
m6EwYYI9vPJwIr2euhhKdNPcT6SA5K0S9PRXCE5PtVjtGj55Y0MGpi4xXJm+rVtyslLB1SO8wffQ
3uMr5fP+P+gNuJwgcdXelZecz82QV4cTVTyxgb800UX81cWREdQECjcJmiUTxEhy1t1ZH5WryC8w
e1MG6b359MVgEKV7HO/4OErKxkvFhOSNdTjv+8/3k1e/BPcWVG+UaI4qBBsLTaKs70bcBsEVmxzQ
IfLap9bD2zfwtI0be+HkKiCwRVHC5p31rWu8fHEtqEnK50u4S776LQ5Y0QwDqUUV3y/i0dHGUgNw
OcqPef7opFBBazUWTu/nkuAvC3du1eD8Bjyzmr82CkgW4IA2JSIjsrNM+mRwFbExNQeP1vqVHVa3
iW1H3moWCSuN3lsUkrIkKfeKbjzo6RLEBXVtU2GpsVyj6PCMfN4XWror2zxYbdvvDFKzvG0uw2R2
XFDWpiwva5RWWehV1C7dZVZSFq/2/ZB1oHpEwevSOUn9YtKpG2cQEXXUIIqiClNRqn9+yZudKzy4
OWjxaETFa/2vpw9AHsOZJtwjOx9lvBlAMv7QeeWVtvh4tYE8aNIz/bP0nWgrf5+YFa/lRpppw4SP
8JbyZOuR6NSW6GDTjHf0Gj1WMEZNrnlcPuWPXOASbW2gxDO3X7BiZQfqKPkx3gpZNsEzPnbXAOpf
CFlTSPSkbpowwECdnyWTZ9kOe8snPLEhhCxNXcLawgNxUBrNja7ml7NWX83r9MHqBn7PuW/T5mbR
48/xEt+hz369lOpRU9aMDV2ieabRSdARmyHN5u1CVaWmaotQAivTu7LROFEqxoMd+lX1I/ReB+hQ
R3vMCrMQ/Tx6q7ktxrdwMw05pFi57neyiLZVzZz+DqEIzquakKhLgbtNPhTz4qG9h9v07I2OVK51
80CjjweUr2Vh2kI4ZLldzD3GBn++JV+Y7/j4Pyc+eIvALtpoGse6ANLzSg6QUoXQAh2oYHSOnGuk
r1kaOG67XlaH9ljvZM27zUP8Yk8UBEzaBZPHEbYRV7Fg1Nf3qpFI7isyE8L2DZYzlLnZ4yEXt72u
q1jY3UvchLuaGNwxMITcbls6rwR/jXTLqrZjgfIiWK+NnfqXxjiQWL+nO+LaF79RdMrsvXJLCgpf
CxBDLjVkokZyITDheAbTH80gPyZBLmMH39zEkxUK+TsmaN3oCd5c5yL5W++AoNP1Ynd+G7eq29Nd
fHVB0IzMKUqI/hX3tLso9du4ujtvYvPuempDuBpADy6pmgKvABwFQt7xysN8Z+24npD00WirjgY+
Ak03zKKYr0QMV0xyRFULZdflqAXdVXNJ7rovS8D1N5SvjmRIcPsD/TQmoiPaKQ+NCH8EVAmZYk1+
raXe+c3b/j4vJgRHWpU+1yccgiBurvvyoQPrNpEMTmy+1uI9yARuEAgTAPN/9SSjyTsQwwPJ0vnZ
FZ5ofO1jf5G4+hcMiLP2wyKDBW2tCZAnPMgAEgzoheC5VmmU0PMxoJwc5YSZTXEDgcuvcZ7LOtCb
J+/UkuCzoHmdl6XGrer/NF15akvYRWfgQHV7fSay5OVIjrIS1yrH1ZXfnbPfiICnFgXf7TF0kJg2
7jZ9dJWbn6rigzNIRq+2Mu6pCcF1hyUao3nmDHSr4adREtSFdVQwJ5rS/A0p49SUmNyHSbNtzvC4
GiAaqT6FkwwHseWupxaE2thKqmIt5zbFGJRybbrTZQQUslt96TyQChQAlDie3rrn/ZdvkJilftqk
qsofD04aPm1fEWPs4Fup0/sO4OjlRZz9bUYWJrMz/7yt88cdxoRgMS1LjydXHPeTLhoqQq7eLWdR
3exl/Y+1K1mOGtmiX6QIKaXUsNVYVXbZ2AYMbBRAg+Z51te/k4bGclrtdLvfonvjCG5l6k55h3M2
HSQeEEeX0PhNWA/wTQNw7Lc/u8jHBhkPiTMnRk2V8vFsqSs5YCZ/Jbn73htjezbORVmtQZeYcR4s
7I3BGtetEWCU2/nNm5V73edf+aA409h7Km9lc06rx567kUTAi8nKvwAN2n5o5quu9QbDb8Kz8fFl
ndn1xZtr5byWsupGvhrwIXVyCZx12l0Kx+x2zW4jgnNT0VgtWV1jlV7RMb4h6w4Rrf7tVqy3V8a5
qWUNtd5ikIcMUjI5SCu+lORgJga8Ge5/ocHbCuUcVqsUtFTJg1DoYRUUXhUAC3660O3QHm+WAzK3
lz+W0OQ4D2YCxXUAncrbTE6gh/y0YSzX3dRkgN6hEmZeYizsLUD6tm5ytQDYd+5IeQCclpdPuGt3
m4Ytpyu12WlJHqdR0ObX5XTq8+JmUdZAGQ5hcx0JH7Z7Of22P8zpjYUHpUx74Gz1GGZ1zsAgQc/2
qN7VR+MQ4wlm3rH+dORZzgNYTgjapTtRC2n/o2K3AmsHyIbwvOZChCyb6ipBj4r0ZNgMb64JQPOb
nqrjq4ZUdg/9KI+v1fRLF+praUrw25vRpj9kHeKS6E4MRDBi2R4ycwNlk6cHnBXlN5pZlvRuJr2T
x+tcHe1kwiCzcPSQaQgXJ54I46wykVOjKq26CuIjHhtufp3c6EepsNsDG4bBLIxrHCXUPd+/rLg7
Tg5isRsjozSlPcO2MMIuUqqFgFpJ/2shEyg0RKOFu7eoEMyjgXGHPIN+sKTYwhwyJpDV8CvAleww
AqMc+i0RCDuoiExu9xZxCsyaawZG6rlPpst61KSNjKne1JqcRqpGm3aV6Y6SeldqGFF4w+1txHEf
LV7auRsUhDxZC2+XJLsa00VQxNoDsqRgLf1zJM7MsCc2dYkmR4Gi90c911yZtHZDfhDtmzEBmvSc
yYFOwuPLJ9txophkJ4auGUQxML//VPerFMs3SVOXgdz6fac4ZnRLaRsQ9btRyG6zdrYeJoI8cCem
P5HJOVFSx4DuHxuQonftRyktznIiH2pTE7wbd1V+czROR4w1wys8GaIA08z3aTLeYsR4FRRDRUfh
FGOp6mKuch3vD+VSWS+k5N4UbQGIjsHpRWKNZgHyGDzix6HwxzV9l0mDiNhq154I6hGYKEUJlV/3
wWBLW9EVdAP9lHww0ZKpsvKQzRhnmDSBLe21ACgkAFFa11RoHnegcMwjqYyXKFibG5zNNmTFD7PI
A+CVUwPJrKFYiQScF0kzL5mvo1zz2nJ2iHE70EhQIdmJ5/gtOsVGFSbbsPf/VP27QjGKVLMkX8vv
ZQm8lDnGz5N7Qg+AtzzQdnJfNre9icgnAjmFQUlmiemEyfNfSJZsIjI/ginSy04m625lRxD5vaYz
sJeDPpHMXfvS9F1bWmCVGIoa/f21lk8zkVxLzm9pmH4HP+3nuFD8RkZ5d1Wz1l8KGsTm5CtR/jMs
ReFiL62ggH7BNhuF8zH5+ujcVWU8rT1wWUAe+QDj+WRLVCsPgqvfeaE9EcgMbfPUlQCeM01gAXtL
D0gki3OrXbxifjGCrL8LO4w0nC16JWJc4l1ZcKjgVEX4xUPm6bnKvAG5cF+hBPevtxB33cSjKL6g
aCqY/htABg2WrE+kRUM+SxwZJoy5C4GX2PV6G0ns0JuPFQFyLKkseL0sek/LH4UoOOyr30YAK9Ru
BOTzUhXThIclkD5WHwhOgVShQM84e4wfYny4vSImZUtjv7/Sw9+38traTKbUkH5rRHIqnPCQ26wp
pR/Ej/R9R7ORx2m71iVRmvaYIerQBkMbavWaix4dds3J3RQU7K4Ueoozj644n95PZTayOe0HxNSi
rgNkj+RnPNzl9EvbEye1TmV2Ap2SPZPONub3L9v3bijeCOWzirCicjeiFFh2N1IIKM40dhLz88tC
hGrDBYwxyixZn0C88v8qKj1RGi5aTEuiDVqFi2SdiYKcUdf08wv1VHTnVyxT7t+gquN9a+rIqbmz
UTmS66lEbFKuGXyKgQkAVLEqd7R7e3AVL5Mvzfz9mz3Yo2DumEqskpywF+Yvb/lvZrP2/cqjKM5Z
yrMy6/OKG8W2O1JbbB8UrkBF9p3kHxEmV1INh0ZSpcYATvzN6HYkKMyLMcY+8xphHWnCwKqTJd4Y
+Zkr34s60P+gn4/COb9ZDYCH7UwURdhVTle/elmvxgHfDz2P0jgnWkygw0N75m+k6n+zgbB/qyhC
aAhxbLjhqb/OVsMAQsuEVfF6+YCG/+RVaz/YXW58BQclCQQfcf9kj+I4bzKt1lApDfTk/xVUH0Vx
ZkdUENU1Y4iFdyAiDRgVqJdjG/5UqQiEZte+dTYigbQLG6Ss8LIJQVM3aR3p4jKQosK2hqsEHdvx
TW54I4SLO1QZ0lwOaRG0KSbfJ8kFi+FZVldP8IF2GqnoBj4ehtMHfVGSPi+RYaXHYbgF+zZqUiC1
jM6qQ2I7E1K67AdwbNIbOnuzPMOUKaw+rZcS/bMo/8E2frMLtsQkyz/YtlaOYVzR0NKuq9oI5Iyr
l8syycuuCnTMjIeDhRVvUceJffFnxSgTTc6HKbxnSC1jqnTWWKCuweCr0hm7k5UTBcNytQDcGLyW
J0UTiWTa/Ewkxr9MFKFMFq6fKqHZhv2k0wRKqNj4/+wCK/Qw3uchlokY1Te5L97VH7tjK5zOEUnm
TDpSJnnN8w6ljiazNWADKPJXorSeSb6uuRDBee9qFTwrdU3WDf0ZYEeKyQ+yNEUccFXM0WvtGO88
XzS7vXe8rUDueBbyy1WVtCiIl8bR6OK1MbG7ZLI766s5iwD5dgPNVhzvtdYxS4xeBUhHemKrhMtV
6kuO3r6yKrzn/hVA8mnA29FNLKA9VZtk1bFcUFhxQGhll/Ro5IFcyfYoGgzak4MaKaoTKirdmMl8
KkeT5nbUzAmKmQLTPYpGt2hU4gB0PHGA4SUqLCos3+DNYSuPS32SeCy0HOguvqudKYrry8fEumdw
AlUEnh6wxrlFyJZRrSC8EK9J7n5FolAFNVSKyQr+ES711tqBl76ElrKtvsL7lXupmIsXQ5LsObSt
MC40hKYVSqluFgAEWQ+TNAeq3n8VhIU9s9vK4PREWjqpKEKMvMhBeVSop4I9jWEJGJIXOS2WiEUT
PXtmtxXImR2xVnWpI1SQhmp15K5fHH0cf/ZDdKj7qbZBhFx7L59RJJFT0ZBU+qiumPGstcy2igMN
vyXa97CpXCp9f1kUu61n2rlRD04761GDhWO7DRNeJNCU8TZLU+yvxYJKrVANuax8isG8hWt83C7Y
sDiLCyb7eoiKHwW/uIZuyFMbT6NsDcMBObJ8AuOE/bsbi+lyDc/x0GZAkUopKDTuzT6ghP8olIvm
k7kubR+iYz9Czkk+/54PsB6m2UWxQHRCZiWbTC+M0jyLAeIXmHpjj81VY73lHbw9DmfL/VjkcZHi
Dt/0Dt5L9rbSOKsOR4pZh1qX/GJxAGLulnLKAKJQU6vcrr9/RblGJJEz65YUmJA38CTFJpJhE2fz
weZAHLx3s8vtCTmjpsVI16bBfaaWPQCJoPCI6YFu8sNvOIdXiBQdkTNurV3qNmnxeHvLJ9zVSEKw
OA7sY8xpcxZegimlXxjed2WNdgS60DhO7Jed1W6FG5Pvf8vgq5OtidJ6TDNwIQBGOmwwuceAxKqA
7XGHtgaMlaA+i9rju954I5RzJjQGdE2coGgiy6dsjryQDOilncbkiyzqmz1ApzxzxxtZ7ItuzDob
wnjM5jzC6g7WJezuS9HYBYYdPnZfsFjwQa9tcFo6smvoTvG5dVJvuQ9le7rP7gU3vZslbX4I51+I
2gGnsH0ob9fHOQ4W5ZhbJwaD+KtNn1mnrj8mutcGw+Fl2bshaSOaczwL7SnokjrJV7P4Wray06Qg
pZapQJlEn5XzOG24aiuqmKjapOVtSsrJbpLuY202zZU0q3cmlp8jgUhmby99Xc7lpNMyG4SRqqXW
eZQTW9I1rEUd6mZwUuA9NZaAJEV0k5zLSeVwSVYJjz9JLo/5GDuTKp1bg/gvfzCB5T9gAG6Uto3r
ZTCQ+/nAjvHMBhdJf7wsQXRxnG+Rl2hYyIosJbRAonEzJZajleZ12/jScD/RXPCd9rOVRxXk0aPA
q2nIFavK6rmnn4ab+dBWJwMpOhoIIKdzRCnmfnAgVMMMjmGiScl9qVBt0qoYtBSMxFqg+JpXnXUk
K/SEmizkiVza/hcz2VgoVSwMxDx1M2XRd2XVsqZ26UdAIuiE7A/72RBgb/8Wwem6jFFQpRyNkE2C
1sdNcGW7faJs6B8Cw6M07v60KVn7koAkRzpoJ+JNnuJmAGvKnNZrgb4AcJ/4w8sq+Q868iiSC65l
vBZWCD6bgCEZxeYpdQvHQjAHH/zolvAq3ssCRd+Ms4EWOJYAZ8KwAyDswTT2DqLd/ySBH7cr+nSO
NbmIgoS8V8ePjX58+d8XXRkPMdMZhrLkBP6IB+PU0B8TLTUxHX7ubP98H550TjOkaNatWfLxBLaX
8Ofaov2O5cj/eCYuUIZEsgCNAJ++3Aye6o/XKwBUnASwupVbz44oOArvkKnJxtmyaqI2LpjjYDkd
iGFBAsrKk6rzVohRysCrf1sxz8k25W1WSwQl0bc0G0RfjHMZipbqYZ6ifIcJzAOQp4OlLK80Wr8p
XD2eifMVWTpm+tpR3OB4GjNGO/IG4qcnt8a5hllT0znVFwDkhZ4mf+qK63aSRTFKdFucP1BoHHfL
gFSRbYMxHnmAU44X0SV74oILwcCc4UDPb4xUf26P513rjLZYKwW45uvd7LPlS9aA6u2+tRcXGwxC
MxYpPE84la5dN9cFiuRaEKOxdpgPWEz8mREcs4K8XtRDEUUunngtrTSyUKkvg0n/E7kioIAHr9lh
EHxFnn1Nyc00HWXs6vf0Z1jrVzqGFTJLuxd4KeaFnjlDlajUYiVWjEE99RpSUfYkUTB6iI3lZwyc
bMNTlGHsR2SAbgEfHrxMGk/KpMlNZTRRXqEEeGQz8asrmTZjV9TdMXxnAb/3/yCUPD1mMlYp9j5N
9nzCSn8KiAG2jh0plwyZ0vQ7E1CjtaigvPsJNyfl7jZMWisvzVXy2/Km6HBSy5MlTRCbme97/gEf
r5Nz+7pszMva4QMmlW6XS22X4QAeTvTwc5H3Yv/US6LYeTcRxsiWqABODkj6yrNhXEmjiE5o36Q3
N8Y5+nUuh6bWw5BN5gwe9X9z8MzO7NWRLe6z7Zv0RiDn8vt+iYGMGJYB7bTZS8lSg/+MhsZgR0A4
uxyqHqhCM5mwU0viz1XWJkeSjyv+TERbw7tPmc1P4WIDKXNDLQjGS0IFmPhS0MSLrZnnplRsSbkz
i/cCyxfJ48IEAE3olM5IU3t/eVgjIst7VjDR7cIKFIcxvFvuWDpm40lCfJX9d83jaflJf42MU5KE
SFqT2GFDSn+KXoymM11egX4i0F6eWWY0aoKxAQwJNXJ3pc80yOXJe/lORSI4L1NJUiWlIbxMm5h2
FiY2dmJflvDw3nvBBvkFVeR4w1BLGLXXSOJVE0iJh/KSVBMW62K6YHOvbzyYEMDkev3eDI8zUe/V
vgGTjxbQvPHI3F+WANKpyuKkx6M/jlXtDOZ6CnUltbtxumz66F0ha145AfmZDF3s0LC+XNrx0MmK
S8z2QzjWwNGjKWhT1EYOsNb8YTBNamdUG/2VwQgSNdCm2QaugF3EzUWEbkiorB/pVNpSNhrAAgZn
Q2T9NOnsSjPQ/oqWOl2Vggur/izR8Vwn8rFf6Re5Co/Zin474OGc3FwuR2DRgRVZt5NukO1Qkk6F
JL2v2kWyl0LuD51eH/UFr8p08lrQoChj9D42USzO1tYG78pPPQOhbmJdkzwTvGL23T3LiNFBRJOb
M6h4UZO0beGJrRCdBfJN173eEO1Z7VvtHyH8Uyxr44kCIi8CBuLF1F2NjWxHOJncXK/L5QKQwpf1
bV+jH8VxJc4sjucckNmhj6OB8ulC0e/+mwDOZDrSJsNkkiioEjCcxzehKfJz7F94bjGPR+Ci8LDG
xCxHSNCC5NCsJ7Z+95+f4yAe+q0GDwzkmyipZEoZrjm7sqazo+Sqx8FevjOBovFvL2mJUkotCs8d
AQJyPoAZzAbV08tCNBb6Xro3LhaXmUIXaUR7Wp2NzCP5Itv9Ut63MCC3DoGsn6zTZRKqjhVNiZtn
423VpCAZzMlN1CEH6Wfti1K0nV2S+qgmSYBed3NhzcqlUSA3p+RTgkDXNu7c2O0Mnl0JHbl8vims
5b4O9fOkRp/HqKmcQQaRk7wAOqceA+Bkjl6z/iz74oeiNH8NYf5FlaK7uqNfI6DITWWv2kut/0XG
bPFpUx5aXcgFsR+9NKKDAhzoHtieeZoJWU2tqYmKMtkT+OY0vWPpJAgofNFA0O5cLdlI5LIDc1XK
JAFB1e8KyXphXqqn8ELcqd/PwTaSODeW1hWQ6hW87N/SG2L/2DMlexTG11NbKZ5BdY40gAzNwQjj
my5rv6EfpviVPJ8r4JUOjTH7SU9SgRGRXU+6Ec25tmKSEAOLBi8fR/HT1O6JPR4BPhYUThKEB/N9
9qP5MD7MbapOm2FiiQGi5V57VbgMaSc9CxcE2XjoS7fBOcM8V5PIolWCymF7rE7hcfDrK+3AEI1e
Nm7RR+aR+gsEXqle3zjLvPtE2dw0CzIbj6iGc7WUOpa+In20DeD1gTTXk4D4GDeC9GjXM24ksb9v
JNE6NQxQj5RBsRpXfWkEWi1dV7ry4z9eH+cbrWlVJ/SBosAs3uVHClIOP8R7cszuiA/AevGjWXQw
zuFgfi2TCKgKgzgivgSfP4C9baRy6wx5I39Tm7I/6EnjAWBNvaxDEEQPQyh9y6mWX8Xjck7XIcZC
F6qDL9/Ebn6wuXDOLWGxdCpBulUE+ey3Bh6f6beXBfyD49MVWcWaLiCVuE86VWahTJja8KcTckU7
OyVn7Ca9YuZy/4ofBXHfNJlXzEMyGp1mPUbzUWqvNF3QdvuHuPEog/uMKwJfU6mokXW527v6Kf3E
imSZA8zr1WtPsSfE09p3KY8S+Q+UmvWkGkUSdD9HxQXWcqm4SNzHz+QLCdTcac0j0G5IUF7qJ/zF
t7x6setDdMTW3Z0aejRoXPM6vtXQBLW1OwD3J2C4aF3tGuXL42uA0R/4v597wcefzAUgpSVVks4Z
cALztPeKbryK4t5T8+kq0+K7Dgt9QUXBX0KG26brfFOuv2oy/GSbfdRGxelAktMoy1Ggh7vhgmI1
QgMakYmY/9S1kKak1dKsZQBshcUdIiBHl9lN3KieVE5gcFzdvsHmuAbMbLyivLVWMc2Rhjd1Mnpg
8fjQZ8TwyqK+z6I6xma0EO95d7kSo3yaIlvMIvll/SUvhmpI4dMZDxdIid6nx+igHqTQMcFirHhD
672iwcbO/exrPUrlH/JY1y8ynSHXYKfPHlsd4JSrZy7JUTNPWs6+37lYU9vUwEolWiRUd9OHjXDu
o2izXlZpzUAS4u4rKOz/UsbYb6Yu98CnJ3lTUihODvJRl2r6JxPD9RLUf0gm4K1nZLaXRhn9Tpla
Ozcn4o7qEGMlNf5UF80M1tD0gPfbYSrbT422HtdF/pR23YG9QJOFLh/qJL8hRZa5ZizZA4C/gVVu
DhdKR79VEwPjBE+KoaX3ckGoRwfYVTV1Io8iun4uZRjaDAsTM0B8/v3+zH7SsLlt7iUVK40WVSUD
DEou0UglLrrRKBgR5aMVgMv8ICoV7+YNG3lc3qBF+pSBDJJtJl8ky9k0z5Vxq7ei7Xt2RbwGq5hK
BxotKPPAqvPUshtlwGuuiOJAPw8fs0NzNrzoaH6n6JNErmjbeg/fGIi3j9K4MNPMGPaajDAK5BP1
DdkuB1sFX5n+bg1kf7os3OVCdQo3urYuwdQAltfE1wVwVnv3uv0JXBRKrYYMo4LXS6n9mGfgS2Vg
Spp8eRHF7j1BJiM8ZMhtBjZPnt5sqtZZOJmsoXY0TwwFcQi6IHXbi/wC6PmjTdzlIN+qotbrjlcA
LKYJah0Q7FqE7zCMxKrmaAIcopS3lT0u2CuvC7xTcymoZNBaxNXsZbrySTWLw8tRQt3RpSeiOXOU
qVqXljoD46/M5UCNw494tXkVSQ80Q11Tne4KqbpLivyuVIsfkRXdSxk9D60pI3woBKAPeQA8wgAO
1bd69VoFgQNto58YuP9eU/Mb7Qq/iowLLNK7Spovfiopta836m2va1+NtAcDnnk3x1Lw8sH2grIO
fApN1QzAjmIz8emnHCwzGsoR4L0jFkZGYlcfo4Ny6C+099ERhA+edKr84s7895r6RCpnLCFY0Ewj
o1lQVe8apC29/lc+5Kjj9bbgfEznOSfwRBJnE3VsFLEsdXlA7/QgwVJR9wUQbKE7OrJPnfKGOspJ
dvOTaGtvJ+sETDzga3Uws4ELl5ObWlIpgTExD8r+hOzGqlqQoCbuW06nAjAF/D0K0R/aIJt3ESo5
JUE3O38YjzQ/YuHZ02wL/4XvR6Bq634daLdV5wjfmfvHexTM2QOoBKexHVAMo2B2ZTwGqACRd21s
tz1gb1pv9Syy2tNdIhz13nmZ6OhqqngxgKvZ1DjVKSZaTlO8Un8wVWcIv1lWK9CZ3bNtJHCfTtLM
CETieK0XrW8wtBQF/EiggXnLt9uI4TL4sisiMGrPWdC6y88QQ9CaVx+HoPphFTZeRZ9CIKiHtnVq
b9+2JPLkFrlcfABoRZl3ehaMfn+5wn9XZzxzQY3U376iG7fzWNFVxAqM5jPQz4cEZKOmC565AACm
eE87o6tcdh/6Q3HMD/mNqJy2++k2grjA1AANykDky4JVURyryQKi3aamqFa/E/5A0KdD9xACLYMf
UMgU0q+trOLycuCc5/l1LsceqrfHLlTuBVqykwc+kcUZmmKt/axIsQ4I4MmLLrIvhdPbi6965ZdO
EOT2wivbIaUae208W2+b51GbV4zfoqDO6OuzgKFXvUIb9q4PjxmT8XQp4Mji7Asd1iRssNADOT2I
JKMvJaZJUkxQTa7sZn50Z3wOnfRyFc55sK/Px4KtYM7iQuy+RF0XFQ+VQTyKXYyYoD6IVSzg1Af5
D0WwGLl3UAx3Mh4whsPD5ytpOVt0MFtYuO4tdLzMh9Buh8EpQvLzZTVhv5w7GdhjEQaQlWHFjY/i
Rhdm0jL0hm8tFaJpmbtrbV6peYpZ+dlSbLrU70kGYJY3iAV8HMje0fJ7hvci53pcNYBF9oucvhvq
eXawP4LTSl6qk3NOdJAg5bEAH3b3rBuh3OsBG6h5Z/UdhjuG0m6n+lQZkz1lSP9K65BEq1esvSDO
7sQcsGs8npO5nY3/6rXJLOoItaoMBKFOVMnXFKVOQdjZe4Y9kcLUaSOlAHDSkFUPPAqLV4E4FyY4
+O3XyLFmR7wPw8zsmc5sDsWZYa1gIBjTn5jXXVfbUK9kspxlo/ZGtbKrqvdeVpW9iYwnp+OMz1Ql
YowNELlnPwymYD2Q4mvrzaiOLYdM+fqytB3LM4iMyUjGmfAc9kJNpSHUTGDB1xgFNevbxND90pxt
rT68LGjvEsHSSAjD0VfAefL0m811WODhOSFXSD4NBEll+V217vrwMtRzgaid2IZUEq4Ea8YYG+dt
vMnbLkTL0/Cr+rtUfpKsd7OoabtXanoig1PBBiM6mTqSOEBO3uQgbckO2QkrwJfMq7T26LGMMj7T
9y/fouhonCqaIFSYF10BggfIaSbLVlZksEomMLDdb7W5QE4DxyohSZ5ga0E+acWdkV6H0k2zflR0
0V7griATNFEM3BxgWFxylS60rjt0v1G7WUGNOt2SL88oUl8HCLZ3kXh1KAaUEVvVPKVTluo9OO5B
UEDB6Kn6sbM0duWw+GpnR5StUtCmo9mFOYaXP+DeMxI3+yiYS1MMyahoZGIVknHANIYPKkG8CrKL
1J0hzZ2dxZ3Hy+UwCcdTdxIkTGVgAw3MyQpAIrnLlhNaWgood9HWrI/ZxXr4DZd8fkULde/DbmTx
LBZaNYKRXsEpe3d0xxHEkGA3X7CQrB5YWhbGHxZfdgs/XYQ0bnshSMVyK2W0oorCH3NtxyQxswLr
kthaL+Lvenor+ITsE/HxYCOBP1xYSCMedXDQO3Rg4jkxkTT2WTfBjszSBAvHeeCg9dhhLx8GXF+v
Ryvog8jV/uvx2A/aCKz1uqF9CGbmt7S/9xpCxvYyubiQyd1i5gk4IQzirD5gtJ35Hryamv0A1Hxb
ByJc4d3sAe9iAiImIB08Y95aw7VUGKcwnE5/aRb3pY9uBMZgwRxOP4p5cXbjORiDLIOhz2KBibM7
UNWYIRLDX2w109V68bfdvQL4jHnmZ6oJPFMUUyzr+fZS1lR51mrgwzPPs9vZykH7XJzIT9lTDpZH
rhc/J+iDxJ7lqoMob9l5NIBe+1E2HxLREbKQTONLxnZ+ZCzJ2QnLaDZYklH480ondASGuJe84D5N
FHUM9fnotm4sYYLqGAZ0iLPgwaw5kRx0gITGC93AGOeK9abKwItFuFS150sZWxoAQwEfYfBLaUlk
DLquYn343zcd9g65FcUFYw2b5l3IdudTLXbWsnLS3tfLd7pocmBXTylV0D4DJ50O1MKndv9AZpLW
EPQGRu09p6aj5IdGIuI+mg5PZZWdnJZwMUyWGWSooxpecpygJ6DBFaJU7Fr8VhpngXqdptUKTMAg
B7FnsT7soxkfGNyBJrvAPR0FprAXgjbyeBA0DcSeeQ4G4sAk4DOe9GO1Sn8JdH/P2nSQOAC+CDuR
zyDBloVGSwKUSJ+AO1F2DNmNTmDMS1DMLD1A5IrribuueiuSM3Ct14qSmsDanBzDBjlyee4PDbDZ
UfzAomTm5w7JBE/Y3TxbVw2sNcO+6TPYrpJ0smEQQANQ4MQiUQOzdRcAaweJmmeEqJ4O11isEXy/
f1CYR6nsA29CYNn3VTP0vwEe4LJZ0nL6L0ByzG2iPmagVPus+pGVkhJZJrboWcCl2Ftbr4pj9Oat
tSeyuOAe1hXmTWsMCGhBGDwAz0qeOTqMVNc8kEMZHQR6upcJbg/HeZV1HaEyCSDRCjPWPE1qRq+v
su4UDen3sK4vQRp3E8vxfdUWPzQMS16shdTdrTSqHMAhfdbydLGTUf1ZxB1cXxJHgeAH7hrr5va5
b00pVg5ijJ0BBYhtDYKh3WZ7g5+9V+4N7hruRh57mWx0K5FA6gGUKva1Nwj/8vVvrAtx+UJ0QM5s
8ebuOoDfMzpwxTWALW2Atf7lSxR9ZPb3zZmqJM7kRMUQVJSp56zC/Cn5Sy2/zZh2azUREoToPFzs
qM0oLUpNTgNj6AI5Lu6iOLx/+Tz7rm7zkbiIMUWrHNUqPhL468qLFs+l3AVXJ0Z1Md7aFP4r0kTB
sfgxEqmj0P72txe4no+P66uVf3rFE40dgU8VN4bJb4NQuiZqG4Kzrmya4UdT9X1gqQmIM9Mu0Jax
c3RSDIehGUc3hc8A/XtbOXNjgBh+tS5W7C3QsboYpckD2bNpAwrKl7tMsfsEZVTB59hNFx4/h8V5
LSXDED4GXd6G1rK3n7f1kfyGSUrbQTNqAHwA/obxC5kFxu4YHpnhqPQCoEUAI3tbyNkckXNDFYZ0
hpZp3FselczHvPTtOR+E3cPasqRJ8kvysQkvh+SdTr4LvtleirzVL87tVE3ZtKakPOyK/o35NOrg
u3oNb4pImTkH1IRyOnQjgFFaifYuNQc/Mdd3TZS6dZEerRQjkyTyJ7MOBKfc9+aahqo+npQav/IC
cJQoqUYwEBNQ5YGqeLQO/dj6GPt3DF26KFL9IwnzCokmbdxaK50EkMZ2ag6FjTE60SzU/jX8+TX8
bozRYz1cXjEvxNJqJEwfrNgugbDfDtDfysnAHq60PsuzWwPAD6Km4gOcyXO9epTP1SqUQdZztUL3
ZDixAbz5TlW9GavQGSbDfLYLXS/X4I/z2Qq2L5z03FXqR+Gck1CJpCdmgwQhXizbyEyAmYWTaAN0
PzXUHqUwhdiEugzgaUtYMlCDQDv9RqX+RT9bdWdyEF7prusDcBSodVGyU/jpXxI1ZqSswHViu+wP
7Fkg6JS+t97kapfxKcOi5ltUGvhwFlpxeFrzU5QyA7Yk2YiCk/5RTT4k2c9MK91pKZ0pyW05g1OM
O4fqAdUKp8gBxZTFgvi7GwsffwIfC41CilYy1diJ0gqvs1ZfSVTBMXddILgviKmDAkanXBaRpiUa
8QlWefPkMjQZeUmdiHLfvac7WGX+yOCyiMGSrSQ0MXLeRu6v+oSWHNii92ijPsFSichpjEA8N/iw
fvPMEFkXSUYZ1EKB+6mWAn21M0Pw9bBnU++GgfK+/q4H7TvmBdCl0DHc3BwxWfWKPZ3di92I5gJZ
F1NLZ3zrfvhl8tjQW+4aEcrqk0t8zJM6tSOuBO1eNMYXZViJAifMuf++DJU+qQHubK0KFqW+zpN1
lJCz9ZVAa3aLJPpGEqc2qjIMrSYhN/j3RZI9IzCgO0TDqCKsnwvSlNZUkjOgOwxK6Uq95sjp5zeY
+lYEF6MxMSFPoBYH+98147ZeeyfxQvcXjBlwel+xxrHnzrYSuS9VTivwFhbsjbDHvHFYD3LxFVm1
x9jbJkwcfxWccO8SMbPHMKs14EfxHaZSKSdi1EirfpEPygPSOBBAJECQej354F4Y3gjlsfh6c83U
Mlex5ICex7TaMbGxP0+8FfgcUWJjDtIICApdQMs6RZ+yaxESDrtE3vq38rkwbMmT2mYRDl1N9VcF
SY9ZyBct0PD6FagIRnESXPKeyW/lsY++iYn1jEkzpUS5pDTkxW5k6gyafiKF4eQZULowgWD2/bEp
irtG7a6AJeBFyvx+Saz3Rdl8iM1lDQS/aC8t2/4izv/FZd3OyxBhje0cYVgdeqZEmF5RTtlfcHpu
LqwIC/Ts4U2xuYJSC0NjwghlUAB4Yuiuq1QYl/cS6u2ZOH8gWfM8h03Hthu0E73c9u/eMHcOmu4/
VvPQxNycBlXibloXvLcGKtlm+RmrKrZSp3ZlrQLdEZkK5w9MLE5kkoVD0fJckMtOv5+11S7XoMcQ
glQF4fCXQDX2PND2bJwHH/QqldYYZ5MeSs/RKXMG3wgiqIUkXjMUmQaXAgDxHQ/XEnB5o5/EZw3U
tIiJSMcz+NnEAcIAsmGpeQ1kv8AJ8IulANQLp5AViLUzqzOp87vUDV20mFdn9WRsMWG2P/zxOg4c
gfnxq0LohoWNvuLUrMkNbmpfbe7Bvop3B+J/UEwfRa0ggfk97BxsFBZN0tmcTBwWq7ITpp3y7odA
bQTWx++L1uOqJUnxuzzzL4u0IlnstJvTLMuodF32JmaRve3CranzlATY4h66YelT0H1iRS4nmINL
zI9ZBLYilRB3wKpeT4ovKbaFbVMDM6PgXkWqwqUgoDUxzCjCl5MD4FasDjMMC6qSgPjbbp1XbP6K
bpdzOVFZNnrHyKF+9e4e+7GvaJkInM3DCvbmSyZqlcct0BDf1ksXSeOcTSYpKy1l3OVbOve7Jod2
hWwo2BsA2sNTJVXVrGhy+j/Srqs5bpzZ/iJWMYdXxpnRjLJkyy8s25KZSTCHX38P5PWKgngHWn9v
W6Ut9zQIdO5zsI/fqn4rAGl34MEUbubaJtZmEAAroIhh+TmVvDJ6OYM+fyD2fiOjf5I0bGP22kAy
aGIxDguEaHS9V6gSSDQNGV0U1dTnqSq9MlY8XZgexUY+TG2HEk9+TPQ+xZShxFvk2yw6rqUz3p3I
UxuZEr2V8z+gYEQBKFgVYIhlASjYcuJH45vOaaUx8/YyqSAUeBJgU+1tnPnV5E8SB91+07+vRDCP
TResf3pbajY6VWa6dYhN3/lbl2ADQtAcXb2oRtE7b1R4QhkXn8xmVZsTztIYgqy8TpqjrHhG5PfZ
dTHUjtKJ/nmBm752pSXz8CbZis0kR1EIuGBLubhzNmMRAv3QoXALqeaNzW3azDdxKr3JK6vSSR0W
cQUQV6RHjKDmiU23XLNA+6YrdECb8qs45xXcbIisridLG5Cr+og5pBjYUYOyHzC3Z0+9eCtayvOk
VVgSmkTMrXWjF0varkjSH50pXI+5DowUVSnt8z+Gc21VagZX6rdpO5VSg5aipBB0FFNbsS4X439W
mTFwfSiaQjzgo/6pYCJ8+mlOl70b2pU77tLh5rxe2/Zu9V0ZCwSaI7HraSP4b3oA3E/KWJyyS8O8
lzWapY6ejsxfHsHKSIM0xUsPlgvYb45+2/cW1hwb6iqIsqlnXn04sCJNZqFBoho0ex1AI7E7PlGE
D9kGfk4Q/eDIoxfhQx4Mnt0/8piLYoBxxWxLdAX+nOdv//Gb4IWXM22WhjDH9a805r7kgHEpOgvS
WvAVUvhZ6VI6vNKecocCqQE7pxhzUVoQFOdxW5RBZoKnpzygmWN3NcrrXWajlz5jpZVzlJtB00o5
5rKIMSZ1c/H1aqqH7OLPjAJlyuEdJE85xitR4pIiJmhOtUPmzdmFOiE3s17iwiU9UiYgU3B0o//g
udNkfJSQ12NnDgB3pg9BAQREBKDYwq6RKWGMO3F/mZ4y2svTebHbTurtujBOKosLoNKldQWom9dF
0h3Ihj15x2ssboZpqw/HuCa9n4sMW0RV0KXfGun7NO3Oq7FpjAH1pogWFltktsAWYwRPr0aAhnQo
SczArPJCnWcXN+3Gmwy2nlaCOwmVdIAGA6KVGuMwcugCJ2rodPYIZexPtLI2L/xKJmOrlkIEr1kL
mR+yBO6F37x/K1GMmUoysFOVRCyDUAdKe0icWLvs2mer5130TXto4f2A5JTOvDMWqiPi3CTtP/kB
rSANdrgzghAkvJ8YMNg6QYtC1mDI1hCx0Pje2pf1DDS04a9MxqbtXcliG59DmnRmSRkr/3tZfuvC
r0UxFyMrI4A8i00VTOQmmZ566yXrY+f8o9p6tGsZzI0Y1Dm2tFIuAyxX2n0VOarOa2RumZ+1COYu
AESzt6oZfcWsVL+bPYrh6Uut1rZV3RnCTZkonqbLnGX2zeWHtVDWb9VpJ3QjuBxI7oiYviZ+8m3Y
wdZ2BzqrS8F0+nt+Z3gzsMKgNzBODExhoxHw/iqKqCmqRg3A+964o2hVlLxy0e8pOvzfTiNYFKlJ
1ZEXg/nqvThdbAaroFQ1SZfY4NPzrbw7zXl4leWauwjA2ehLAMLk2pfz12bzm8qyAewb5OUYNn8v
NxNTMogm4LmB8uqJY/4tN4cvWjEGRJ69OBNu5Wy6JFLlnRe7OaSJbrGk0/l2sCezwUFfmCkwxlDE
/QNoPXXO7z5nVr+2Gl/nQ/+qN76Wy0QKYtarSqTjnKmN1o5YHbDp6CSNufhhyfYlWmnJXKJKkIYu
1LU0AHR9GBRAflH34U7CbjPw3dUdb8l426at5DEBgjjjHpnivx7ovxBDc2UxtjoXLXNZUjRtB8sO
A7pPKd22bnINCBgukuOWu1t9NYXJXmVgIkUwOGVQTz2xidkuTtnPmT1N8U/0QW/PX85NaYpO+6cA
mcAaxvs3UUQTSeQFUC9JmAME2CJHQdAuSjW/yIbq7ryszZQKFJ1/hLGqlVVmhQDHFnxxALqZFoNI
PEfWmDlTe1zQ4+TPjXHUY/fYRLmYh4ni8CniYyFdWOrRSr/ovOXN7fuxUoxxSAk2Nzt9ArLvX1HW
bEYOK2mMb0LJry8jGlO2h9/Jxnz9eyA64cZe9NGysf/6izEeSQqlQp+BgxmE4bXQZE7dPYnZbZP9
Mpo8OH87NgOHlVaMlWwToOLGIvLDcrCwZZib7lwkmIYqdZ493orz1koxdrFsskIbBPqafcV/HfLO
kyv1lcZe3PXjI2+1kHeIjGUsohZUwCLGvpRFPxSiZw1ATEdiU143in/+ELet8OoUGatoxGk9tT18
TY60qQPt9U7H7hYokw8EBKcSb7J5MxJbiWPMxzQBJcPKYD6aorIVbN905XeORpx7wVbz4tQ0G6HF
bceszvxKB6ErfgtURMOLAQSCekycA+2Blxi+euUzV58t6VUiMUSiJVS1ZXaKXg+dOS0Tu6wGoB6C
UMEOy5h4Zaq2NsmqO4uERy3VXMsab8Yyvi+q/L6vazuVhCuTaCcjhdWbO6K7VT9mbjooQJVL42sg
O/iNZXmLVNvnj45+63MaMFZpnC2pqLUGdNomxg4k4izSacoiuzSuKwpu13PLIJvfCjBewCkCTTL2
pN57k1SsJH2UMDU2+M0el5AumwHyEKOWNqWWQVsVLSu/5EU6m7dwJZZ50An43XqdAhsWCjgJyEGZ
J07GsfmEaXhsqhpFd2RMrhbOi9CbUIwA+spVrdTVpnafDrLpyHMBKlWdI3BbpTeBjOEFPG1jJqkK
Cu2kvSlUIwEEdpy65y/IhhAT030YZDBNCoTGvN6yKXNQykFIkxNbTlU7MnnF6A0HvBbBunw4D0w5
j6A6r/Kdldx3xeAQtd+3ScOx6q8Ne+a2v5PERPdzJ1eko8oIOzpcm4B1fJ48CqJqYKiwCNLuknh0
qS2Z/Ac+Gg1PUeaxtWKpFwTkeEGYoz+bK/YggcgUvM+dXv2FkX+nKnMbsWimd6UIVf+mkbnVAjc1
YI9ppkhxyNj0ZRJS4KYLsPHpmHo5Rqbb7FFrMG2rPSr9d608lso94cH6ylt3cy2VedOYZMyGQkA6
oUQeZBYXBna5Z7v/pd1hbJHuylPaPNDZyKqn34GMUyNOQamdok+NUG7Y0neHwPjwSRB7MU9wCHKX
2loD6grlR5E8mmMNt9f4hGu8tzz5O4mMJ9ersNDTGCbn9+LV277LZ6pRm6etqGhUWyZWsdnUuMgb
rcorBLBd/EPLTs3fUBKY2koA8zxkoRfjqEoxndWlT2oxB5IOYMsi7jnNP54izNMw47iZVRD0+F3+
rVSJIxGeReNJoH9fdWnUWV/iRgCEeJsvit2aCWCPxZlj/rdSpXfnxXhS9NElaRGBi4fZaFrTLchr
TReulNZ0PwX6seG834lkXpwxCHmL7hqw0SfZMRrDFslVaHHAVDcc6TshzDuy5EQM6xTUFBQLuZZP
qON9G+Z+Hyuyq6CNcN7Bbb7a1a1j3hCw3pV8SDWMl2lx6eaWfKzL+LIVqsiflrAHT8RylY1yxPt6
GxnaOy0ZxzprdTzVEQz0Kh/sa7famzv+mMK2gX7TkgXcAAB2QiEU0qC1auDIGdlRi0L4IdORytmH
Dw3iWLsYJHNxjCV3zx/xlt9bPWyDcbvtECdht5AymBMZ24z9aEv6dDumi18Jyd8Mea4P1mDMSDtF
abcAZfj3wVqAhRHA4IOtqb/lhoU0w9BBlqLTCOn9U29QvtT0VIFVdCkNXes0am6be+X0CvRGeRJ1
+Tuvv7dtX/4VykZMJajss6QBHY2VHguyYF6YG6bzRDDfLJtKwCYoeOmDn12C4vRUBcZl+1Nr6Qyw
A2rkpzrmxCzbxuVNK+bDxYk+mLUMrYzuRlue0ubYTV/P30SeCMb0h7rZk0VBukNI8bKYemInuZC4
RchrP2zbsDddWA8gYXG3zuEss2nBOOCvBEyxy70uBOl8c16l7SDg7QYqjBtIJTJnugZz2biSnxS2
jukK1Ms0oJQQBb1X3qDo9mt+U43xAbJujDqhzEGzan3tFhMNRbkFbWBtHc2G56u3CuPr96WwzqC0
sIBAsyq67WD+zuoF5590MbSzyAV5lV/XAedU6U1gU4XVu1YYt7CoZZ4VHYKEP6MIBSY7aLcjcoaA
X0TjPTfGjNTA/pdbeBlwcwz2LAKNWeI4HM5nY2skbdmpRAcoZWC2na2Nl2FzL5jDZUNMzrwa70Ky
VZF4jMVBEGASae3MfGkdcy+85LYQ5F6/cMuPm08aozCArzFAqcCm3fUgqFGXiYKPiVSbaHsZaDUy
byuUmp4Pt2ElhHnOk5TKo0WzqT9jMNggPBb7T47BbF6GlTTmRfdLbmWdDiuVAyJ/2AN4yLCJaP9U
bnp3Poo7Iux4XnPTXq1EMo+6LRO5GRqwDqba4orqV0lWbF2UnF64KSSP87Z4+jFvOtf1TDR0CNtK
W3p7d14cfannvh3zko0YlILibEWoT38h6WNq2UN3kffXlnknWRzVtpD50bN8u43MO0Yy2kZJBrsP
gHNX1O3WNn5ox+wGaOudLTjyPRhQ6nssiaEYucj+fAd+AD/7cl5jzvmyT93SRsE0GtxWrZkdYD+5
Q8Jjvtp6dTq4d2VJpS9PYz5h0guN1ImofOpy5XVFealow04c5f15TXhimG8XKXorxuBaD/roayp/
b4WTOcScBGBrbhhzmW+6MN8sVDM503LUn3IsdL5Wj1/JhGPfcio6N/wpsIKtb7QSyjJdhxGKg82E
b1QXF6/LJUe6NzgY94ljBZVrhnS17S9cwFomE9PNiihYSosJVAUfLJ0uO1CVAFvNrrTJP//dNitt
a1FMLKdLIEodWwQJv2Ep1YfyJyWIFSDPoYX51/Xd3/BiMTBZuaX5TSe0/gFMpDfqRQvIcUwDURsz
X741tsknkEB4H5P+fZXvW+0iTJLeobg8oaU9oYI4fD1/oFv2ea0OfSgrCaZVynLeGnBAxQMRdJDY
y76IcbdeccENydko26wsrKUx3gBTyiVicXhw4NDRQmn+U9oJTusChy5CeV7g4ottBSdrgYw5SZUp
TNIWpbNOeTGsGxkEG4V8XRa3509x8ztJwA6FyZJkYOm+P8U+BTFPOJVxANR9IEFeJgPn5H6zNrLe
BiMc/4pgjs5Se6UjYC33ezC57odG+pKPw+KkrXXox/w2y4bFTlKkwIMeNjVokvM00Lt0ACp58wjW
2tGdFTP1ZFDq2iPpR6/N9WOUiJ2dh9NXsGjiI8wPElYB0CI8qFr21KnzfdTNX8DOi0kVcp3Ippdl
YKzt8s6J+rgFYQKlu6wulrE4mDVAQwHd6hrSeN9E4UVT9zfCAl6nSrN+WqPwVIrZlS5ika9NRifH
VJodTv2DWMVglG6kX6QkKVBereeUdKPTNeJ+bkxit7XSuM1kgnNbF16EQr2Nc9GfiuJXIdahL+pD
Ymukv41U8VppqotUu9YLLPKCtVd9lIRBcBKAAGeW8LQAPzlW6z26a7UDBoYHopu0FORPMsYVWwMp
DkhCPQGIdHbV5gczqQ5JER0FkPJKhXG3GP1NFEp3vW6FtjA0V0IlY6G0M4NRCe+EJvdHQMIDPTyP
HKB0Pgvh4GtW8hKj0yoOy3WkAKNhmZfZLjXpSk1M00kaqXEsZXDCegHve10vx0wv00MLEr3JrA5E
HB41aToYmBV1ZVShJYKVgrDMD7PV3gGZHqQsmIUPxjK7GzVTwRdJB1czKpxtgq0+s7FJEWK9X4ss
PxKF0tYr6z7LR8nTMmAUC0PqDV3mC1F/G6olWNPryU1L9ecYdd+BrvjQid1lk0rXepZ+6ZJhuCCa
vriDYEX2vOheL5utnefjBaDgUns066dEru+GPDyh0hvEk7SrBuuFGEVtjwqgw6YCyB9qvouV3hUi
cl0nmhfGyktH5F07Ih7VKJR3F17oVuK1fTM5+mQEdZm9LOlw6NP0KGEfdZI0HTuv4AxE7TNL9L3S
lSgfZNmzFcWPVlI+qVF0lMJGt6MaPEXDstMqMcgLIPgSch8V4jd6TnZHrNbTEyxMKFV11+J6540O
gMwKZrDX7wdlwM8exttIy+4wX924pAm/Wi15xjJQv+u6tgXNbOprhijstLnHXcgBhDbMU+oVSVl4
YT3xwqOtaQ9zbQYYgxbVUmtW4B74i2nK7fhlZXKYIKmqQtPoqwapKli4PcWX7Gw60arXdDN4jW1q
n/CvNCb6aOYAkQpLBwoAFh2jbvS0KDJY0qbXdoYqXJY9sJ5NkHopbedO2uBF4vgyNTMPzXArE8OY
3L+CGVcr46VKIoFg6W50mn3hxX7+o/EsQDZ+omxKj+6cmozDaM1IqMWxjjHXDnTt43gqTpblTgCA
+wZGPk/9QmlcdU8+VOgbcmLf/+e7vqnKuJK+btO0TZs4oKyVKC1+W36AdL0FybmrHGQ3PgCnSVaD
v3GRb0KZizsJZoTOPbKlSL5PQHaQVAUnCt2M6VdfkLmukTBDgILIDOPuc3VSrE+Mu287+jctmJAe
tUt0JCe1wnebPfm7ZEsX0Tf9GohNt8JBhk10dU5osRnB/KsV+LvehxakroYhA7BeEDWzLc3XRna1
gPA3HbnUDTRK///vJJLw95KsNs+1CLxBQSy56uF3ffsVFczcfWKIn8bJH6TJmACwwNxlWmzXL1Ha
SNclSPs9Fl47lUOxHSXnkyOim7djJY9JHBYj6QjIR6ogh+XX84NaCYiDQPU9Z64oinab6C6Ga4T6
V19lzgKgvGK6NWDvptk7/xIwxcDRnckhmmrKagngQFjrJLe9lTRuW3WaG6rVBGAsoXcXAPoFTVJp
ri7lLebQxGOoRdeloB+bhZyKPA6WSfli6qVkT3L4Pc5kL+rInRwpYDMfn4RiOvRR3tm60M9OX5Mr
dSrg7kmtOwQfA8yq9UtL8kswUR2qainstOqf8yJHu3u+FfPi+9ypht0N5Dhp0UHOrIdQEV76wXDN
UXoMTeWLJlmHeMwPqTQe66R7KaLwoIwG5jgynFi85IeW9GCtrvI9gK93U1Lvktj8Whgx2KmxQ28v
cqT6A8jV3WowLsMIXybqvCWSvxI9PSxwcZWaHRuSPU3VMmFWe9hZZpHBnZeXWZt/7xKR7IiVx7ZM
JF8eh6+TWJ/iebiXOuWrEAmAU0qMZ6u0OqdoyjthHK7yBgGIasw6KPD6BzIaN2aqiLYxTt+ErnrO
huQ46UBNNIbwQagLVFa6/LsR9cCqRm3JJ1kue6VinZbBqO0emahtxuazlSn3s6qBUa/dqQIGnEqz
cmq0mKdyInaWxYGh1zisRrA1hEQmIPCG1LzPzfk0FNZ3cRprRyPKHgs7D8bY7ZSovYl08b5C0DZ1
VeoYBIurVUdKt8koj/EcKq5iZYNvpSLHOWyaG0zl6HTaAuzxjIFTsL5aYZsMDJDydKslpWeMxlUY
Ez8zlNg9/xA+PEmgTCuSLGqIaFQNnve9wclncPyAuBYrB2pkRwlm/8M79GQ5joc6lneGhkoBs4mK
wXsMdbCF/s4Ec1cEUGtgNUXYpABqQWY4TYO8BzyqE+k5XujDAUIcBtBQuaL/IbFKSemAYbA8yoK8
Um6IXrtphyiwiclL3Zs8m/3akGOVo+xdIM4TJQNf7f0RGlM3g+l3SVEST26zi/6UnmrPuLLcekfL
IsWOAouothZYl+BNPpluVtuGp/4MbdnOQQSs2n9RDaKKr34TE150RF16Bbu/gSBLjqpZtmqirf+c
dP85ZGMEMSEFxpDAi5gBSYhyfY1Bfhe75IsUCIF6gaVLjfMyPhhtRhoTXoDoTpSFOskCxP1uTEHi
NN7QpPrBKTIymNe3JHmnphY4mhSQssmziVyk8sUorJ1ckO/LBkS2onJlJdkD/jeJ5s9fe7HZxf3k
NlrsmBnQyAbg1oSaHamhbdTtKUyEm9CadTsxJsPWJLEAQ3YXoV2OoktlDl+JNttpprtgpN/3YChO
liZohNnuOgMETrMdTSB/JGJsj3Fq+H0KF5ULvooHNI7RURmJmw+8xv7HMt/7g2DHCoY26vqxGMGB
93NydWfs3aKnWHXhffuUoT0CDlpfLuzmIfySuO0P2A+RtxBFz5p9WqB2QyVGxGrDB14wdZzGKI5S
MMlpNmZYCVommKyLvybedDE/FUcaqVR+HNnaQzU4/KG+rfu2lk//vqrMRV0EWO00z4LIus6GUzqq
9nnz+7Eah0NeS2CMh04kkLgZwJcRD/Gz+lo+VW61wDgoHq3F8TjPPuaujDzGMNRCU0W6AI0ou3CD
14rlCxSlVV/cxQ/ndduywmvVGNOQpv2kFFqcBBJ4L9vlfqleTOtWqjliPm7NUZVk7MybFMUOlcb3
H6lKKZlyCgpKcHf4qtNctUG4N/fJK6BS5WMs0AWaBm9M43VL7cPdfBP7OpWzuhuWpTWtlGdwMvvw
UB/gyCIs65nPoQI0RxpEY2Hvi3EtuKaHuoxw3b2kPOO7eT1XP4HJFoouBDNGnSfYke72UuZgpwCB
1IN0izRl8kpvvjBjTFt7578rvZLnFGei+GQSwrky8SgrIF53yb1ZE1vvOE+fpxoTl4xRlc0gZc6C
FKMoeQVq08I/r8bHLsL7e/Oaoq8+IHDmB5TWFhiXm8mNsZAn/eiwZa77zbdPkGx8qDaATEfFSDyd
r1QxTMS8hkS2ElUO1SSI9/IBXF5g85mOCirvg6McZtAIWzezCyRtlwvUsXGUkEwHucGTiAdJv+dK
T3ABTktVagmevHAlJa9Ai8B4RLZly9ipL8F3w3scWyLxACDOgLKgEHsvcuyXah5iiJzMDktlmjOk
j//961EOHwm+AQSqKsuJaYqgsTTVDnBE2DaMUke5MPfLYXTHZwznfgIWi95q5ta/k8fcek3TkjbJ
8P1AIrI4QBj0YWbup8PgJYODyunuvH7bJ/imHnOCyH9lYjZQT5k7r2lnGzmnwxGxdSXXR0h/w+pi
TGGsRoIGlZTEUPwIyzzAEyw8kCc1h9xA2qRHeWELeVS60jA/lmZ+hSFxN6MrU8k823KdH4TZ/FnK
ymWWL9/CyrqLpC4oejmIa/HYZWbhxABGq6PJq5VkHw/5CeUhWxzq01SmdyCj9mNpsFvBupAt3ZPk
+DTI4kuNBp8NDiq/tWaMlUy7OLHsWDKcpZvdSg+vtbS6F3oJEMyV6A+y4RVa8+v86WxYOROaYhta
VvFo2EGXJIxnEZjmOJwQHYjrZvkmRZxolieCuVJ9H1ZiL+t4mOByFfTIVgCGOs48eoCNq/ROE+Yq
TZpcVY0ETcTpFAMQKTN4I9FbUQWwLUxAnUkGCohsxko6cQa6p4H37g/Hwht2AxbWG+Q3CT+C2VJn
JYudj2wMq+m6WoA6QfFY7ps9xbowHijLvOoXvnnJ3RfcCGTW2rFLpLjFZWGVkEhc66qGa03sGIur
aDPYRe6MktsewcfrCPuh5DzRrdjmnWjmigyyAqT2xUyQyYK2GWPZFwvOt7yzLkFK44qdRwGjhT3P
fvM+KDt41YJOXE0nEFBFl5JP/GkX7srL6BUUkze48HEKUAHzG+w4gABAhI3tg/dmqFikssjB8uyX
X+m2Th+ErnIZ7o49ELEBhes/87DN6T/ImHII1DS69CRKHxJ21VqiWC/wIIw4ctLUa7SHBnZllGyd
8Ohqt+6OKFoqzBfCU2AevFdOQiMqmZcB+fGk2BVpbwgATCYyg5mlds9bLGkjWwJq1Jss+ltW9rwZ
SqPM9RGyKr171gQLHDBz3R+Mbiy8TJx2lqjYgihX9pACTDKcgiXS90kR6EUtPgjlsC8E2Y+M5D6f
5NTVDf0gmtycbuv017+S+dwoE8VtScORzpW+1t+XI3bPMFZdAlgIgDU/6QSyOQTt/m/IAnDTUKUB
I7kO0iyLJdmtMMoqWXWfBFGN8Ityk4cgXagqO74V3Sb4Cx9uAmAezFVgdweNK5OYDBPJpElcEPK1
vSuNjRtPN+c/+aYHeZPApuhzPMr1LEAh0mm2hGUDXHcnN1vezaIugn0xK03YIX8zG2p5rhAp0LA1
vTYupotypwSDZx06ZKnG83m1tkLz9cmxY/6NjmKHXJVJYLVRfdCrBWm/RXZWThpnieerXBN9S+7v
2j55TIBln5Ifo5j9Z7Zuel1Wp8s4TrGfatUQqNbZl7ABu/zDeTW3PNn636d/X73XAQVovdeAqNnH
gjOaDwb5cV7ApkFYKcAYn0pt+5BM9e/iHHWTChJ9fpXkI68JPShdfa3tIs1g6R41lOpRao+xgOI1
e0Js8SU10bqxexVYtTpS0c6ZZa8iromRhYv4wKM22TIpa4POGL5ZbDvNEtsk0H7OhXaVENlXu+sk
lr1wfDl/pFvfTAZxhIxnDRAZFgVVJkAfxhAOXlxJvHR+AOMfz+dva/MmgvlqidG1hrhEaZA85vvZ
S8CcLaau+DxfKbdhiTpy8ow5t31ZOlnJyTo+tqVfffGbbOYkhwIFeTUKcWO+Fd8Xt/AKSLfQlO5j
T3Qxz+rmHHW3DhTJk6HCHKPHx3p/i2BVqhAhcRAvSTLahAj2+U+26ReBxqQjvsBmw4fl7cqcsF8f
ywALQN4Wm/u+cDU/88y9dCOctIMpuf3T5Mh+4dblJ2rx9HuxxlMDsgq6rMhXLbb5EXagfW2LLA2K
7gdCjWnsHSm95ui4ZaGRbMO9Kagu6AZjS4Dnn8lNhnkzQKuaBSbCPISlAJDskEfZInBPNX8IDE4C
s/ntVkKZm2oMg9iRpE6DfEj63TKEJjBsR94ML08KcydHoYwFWSzQX5kzwxeyGrYlExLOLeFJYcIS
WRgVRE8InqJxvKyl7j5C0f1vZNA9BjT1RJS0mXqdMpVFUY6QoZEBKAxP5czL6T+2tfGA0cvTadtQ
pab/vU9Bi2+omhF1g9brH80DAXkz+VJeFDfSheaXtPVUHObL3JdTW3W1ILoe9/JFeJkehEOKWNs6
5qqNSaMr4Rr5aMVZ/tw0L6tfx9ZMs4ZgeoMWbeYD8jYgnJI74dY8ooDiV37/I//Gq3dvNTHW5/Ga
6Kx8rBDL3RwSuIbRkXzgp9NcJv4RX5G77gvZTQ5a71gySjF5iT5yh9fPNeebz//ti7zGOqtfUPRK
qQEYAIUE0Brotn4gz7GT+nTkNgaqW2j3+/wTJbgt378+aiZ46QpStX3e/PH9Ayqbqs+Pqbec1VoM
Y3dMMRPQloeYWK7cYpjd2Mr8sb5r9Vux5JibrWbJu4/J2Js6t1QyjTjKzh3curVbZ7HVa+WmvM29
7C53uGmwvGW6V9+OMT0wM2Go9biv6k1zzJAvRC/ilXCSKcHlk8Kz4TxpjAlK67Kb1A5nqd/grjo1
RunBIOwW+ymYL3iYKdyXQauDq3tpJURA/gtpr4e52OgRoy7d2tlBxWahJ3itO3nNYmOmGawHLYYo
fO75bnqt1fky1oo0Zl/KE37D4M/AWM4Og2jr6JULQeWjaRIfeBJfYfc/OOM3ia+nstK6x2Q0qpqQ
2HqSH+OMp3131K4Uv/TrF8GpXWm2wWx7oaG8EtqIW3f5ibdk+Wrmzv0Ixg9oRlSbi4gfAZDHfekP
OxVc7PGu42agvBfDEn+k4Yyt5gEXWAziwUbNGhqjTo7lIRuj4phv5FZzNv3o6oBZu9MVNfiIqW5B
cokhJPRVUrfZ9T8HD2h5LmDtOE6FY+hegURWX7TTu0KeDHqHMLseSTcj2O4X6xSVmMevnCKybq2O
t1HHPVfGEilDlWCMBYl3ugfp4I/Yz5zOm91s3+8JSDkADnU+vvu4e/ber8uMJYp1XRAE2g94fSmN
HTdYSZed2FF2vWqL3/sT2mSd3XjaoZXs+jmPfLwfLoUl9/0wNqqaaskoTGoRQZCdgbKru5sfJZCr
gwkRqZ4EBpvYE35lCfjD6H8CvYLY3PoA1fbcA2JsV14biCSopcwesV/lKbvlYvqBRt5+OkiO5uQH
4ykpuS1fXvjClrlDc+6KVJuSwDydMLizX3Zkh8rVd+1V0b+qO698K1vpnlo1qqvyNXaRD+Re9jTo
aaJViHH8fbqrfdGed1yp1PicOVu22i2bWiY09Gp3X+FkL3Pg7KjPCrUXmW89n7/Wm4WetYrUJa4e
r5aDRFkPUaGgY9CgynSSAxrqsIbi8RN1Co67YavapBwjcE3hQMlP7c76SW0TKLT8fHStgK5t8rwN
xxayxYJCm8vBpNbX1O5L8143eSjFnHegMGaoXzq9100CbyZ4RBF/qGMQzZgfCbmNCE4UqzD2J+wT
S+9p6CXfKHvzlN5nu9IddtNts1NurKC95gOh8owsmzjHAwkrwE9SW5Pscn/4Igt2+KycBi8ubNEW
3Eb4HyNMFhkg77CEJaj0PjqDq4JtqXhBUwuxQOSUh37HRXzmHSsTAAGkGC1GHcf69bHN7eZeocOC
zy9UovJ9eOBTgfJeHLs/LGuDnnU0AGrc3lsw99BiIjEB9Z/uixctxzdz7ieb8EZ6poY6Nh0CVbEQ
eowELqFSXeARokdvGRnHS/JujMqYE4MoZZwpOM7ikY501Fjnsguns2cf41QZbgwv3OEpyEY7gznP
pQkFxWUXzaKdLcSuQtBIlzqvNMfJtFQm0yJGiS2tArqF3+ZHAkJAG0wMp94XMcPRYas4u0YPA0bM
4iBqcQ+VMTLauJS9PP92+Y2tuKDp9LBRuB+PjU0DOt6Zvo7CnPFAKmNrYqUExo8FgXRhe0T9GAhb
gJMOjzUgJH2K7zZ+mQJqAHjJOsdgq0x0E+JLGpaM50+qb0L+NS9lh+PweBeGiVwsve3HSseaNiBP
JHt25NrB9h6Q7PQ9+ZUcs3152dxmPq8Owv2IjKGRk1kFJRJ1RZltgnNQwLRBZFsU8afaS1580CN0
Bf/H98jyDtRLoqikxXn+NjbI1y+GXRQstMe3G3cC76rS9/3h5lgi+Mkw6gTYHOb7ySFJZjGlWp6A
eO5LO8MTryhELPrIbhxwvuWm8V5JY75l0cdyqdFwopKCPrfH781TfRK8zsPkLrp9U24jp0NoyAsr
tgvaK8HMx7T0CEMdOtQUA2xfYqN08jEDddFdKcfMqx4spO4L/HPpLd6nJso4x2wy+1CC0CV5FqGx
OTrAMLnXduaeZrDi8f9Iu64luXUl+UWMoAXJV9p24630wtCMJHrv+fWbGN09w8ZwG7pnn6WYaoCF
QqEqK7O94SOvNs/k52JZoNcQiAJEkbDYun9Xmvex5yANN0/k6u8zd4aaYbw1y/D3l1gfLNGYj5gD
ymyjGrx2MTnnn+MyBnNfKEHbhHJJHVTCVNOpU+4S5f+5HuaekOuRZGYGr5yaK037DpnaXdabdoDZ
6Mv+T73swmFjoQ2GsPynlELlqlp/2DVuu+fXMHjfn7kNmqqX0gws9b5ZXRWC5Cd5w1kIzwITNcQ5
EZc6gzuXS+0Ceu9mPDLp7fC7cjImVCzpJMtCgayLnhjKJNdeCdeGk1l0trX59e/C/coeEyGkIQyV
pYWfZScDkaG6SRz93vxe/Qht0erfeGJNH0KdF3zBZCJC0GISPa7R40pO9TMwPNfCEeP1d/WzGTrK
Q+um17TjlqsWfb4a8ZOOCUPUTEAKEKEshM4DhmUue+f2Y/1zC0ymyEaC2Sj0GefA3E2e6OIyiJzA
Ww6K/QA4NjcT3C7qrewxcQQYRyBAJNhL9tOJHofM6nAg5N2/GIIx0M7+30uOnW7KTFJkGFKJfSB2
MNRErG585OwdJyaaTAyRWlNSQD+ARpVV7MlBAdattGNghr+9CD4t44X/LvVarYrJMlt9McuqTOGx
YbxfssWWy8HiLIt64SUvZUJJ3ARJL9NPVIApTY92pC8tOXqTUqhryE+BdBvMnVWnPBbSTXzE+osx
AWbqpUiLDNgNrsiyUw/kIDnlAVP8yE6AgEVxdPmd/qy95opb5d+s5qy2lQk8mq73hlQi8ND5rCay
5qfSB4fsfeJEzuKTGwpcTB2M96ffyDG+Mfe8lJoX+kwmFLXCHCvKAl8a7fS624OIFGXK3NIAoNxr
IJyJH4ycd/YvJygAxZ2XlToB7ERliEKdZg2Yro/sGVwXcOASrZSB2DygFyfWoAl/bg9vTq1NUPjG
LqNmhp4JpJuGIxDbAxjHofVT2uNO2XO8+fKnBSH4uVGpHmawqODTDt7oim7mLG/iXvRKR37jLZA6
6P99cMADfm4qS+ZgiUWE9y5F41p8k5TUivIQdJQv9fx+eV2Xb2NDZGJPDMEoKNDDX6oot6saE9Ap
J3HnWWBCTTBkZljRnqUxFFbVvbcJhyXxoxp/ab+YQJNlc5MWOdZArnoI2quuhtLAlWCHh9FHa416
Ipgg0YChBXJlDx1xR7JLB9STt9LP/992MrEHs4w6Zml6oE+mwNbyxennmJNxXk5qDZGNMW1ViBnt
CSBPt8NZtxZV2UPY7vJCeFbYOAJy47yMYSUG7YKmPCn5Tq9k57IR3klmEQrVkJpRoMCKeqf1Nq0A
pk+p3XvCneADKmGJXAVKzrpYhMLQDYoEOjVUVjvJ17rj3ACDm3E8kmeEiRVRtYxSKyGJHuPQyvVT
UmOOU8x4FyyNAxf8/uMuWJXz866cCqXByZpRPiWZ1V8Zt+SBPsATt/C7Kx4Aabua+c/1hpEQJjC1
MUbbKbxjPuTXCtpQ2XH2AutPSqnxnIMTBj+Q7KvlTWaRJITiDEe72Jet1YNT3NlTDPHgioOl/852
zR3YH22OU3Kus48pgZVdVZwmpaBlzdadUJUGVBoT5Zo7ewVgD9y3yrY1RVM1WZWBmaO+tLK2iPVc
TBrGHcAGYByU3bBDuAIdFx0Xw7DtgZep02/EOg04VSA7KBkQImEf+K0GdTzdqBI/zFLA/zDRu/AA
olvuvzbBuH/fF30cCFSeW1p+5E2yXzTYiUQu1HArcSaiLhtIkHUN0zDneydleakQWoCSJGt5lzw8
vbzpDeNReOpkv6Xf6qnyzVseoICGvq87+GmVCcDGNDSltkj06REcWqjTKRjAl/mQkS3PWK+OCcEi
5tv7OsZDWcWk7Yg2nVM4xU3t51epDTTsdboPSyu5lp15p3wbD0pixR5vrZvjIqsfwSI4tDD8D6p+
lArLaMzdrE3O2HWR1Yz6a1alh7QboRYSXJl5WVvSAiUsMu3DsTgFphvXvNYY55N/zAmvjksGIVcV
hCy4/cw2crul/a2qGhCEbWQv08AdGN9wZcBzIa4kmTgvEjvDgKkWyHtNOJ1/OlStXZT7CA2cCO1o
27AKV9hnAK+UHPJD6kKMi52ZZQKt1ihhk0LAwzeVyMaVZbfdjZ4cxuCu1QW7SZ8vh7ztVQIuqwAx
q36JCQ1INTohx1j8HE/WkD6SBtOI2d1lI1vMHQZRP9TWKVkGy9wh1QKpBhPXVeOAi/F+iqz+urwz
vdoXBisTHPBMHCgwODjKp+wO7bHOkp36EXMzLn2smQDuVTbvTttY+tmPov628qc8yA2xWqDmoIrl
lUlQiWwVR2oW9/LiN82AtESkxC8YumIiFf7wbGaiClhwYI6W2PS7PpGutPr2vzejyzpok3GVQFaZ
MQNWbyWIZDC/1OJdph/G3u14+qpb0W9tgol+SxRkuimM8JXDdOpReOm96lrd8Z7Sm4FnbYeJfj1k
XBvwKeERBC7+ZLSgyUWVQLvGaoilU9hYivFt8TuIMC7v4WZSqqPmo+Ez6Zg6ZZ5fczsIZVZANo0+
Z+NdnVrdTegSJ7omHmianoRbXotB3kp1dAOIdQ2CZhhDpu6z8sJFKCdVauI/OLn4mDndXtnpQNBP
TvBbPwb7AW/bgbaPMIbo5NDhA1oOsJQMeR63A7mVIax/DHMk5EUUFswF0Od8+VwEN3Ryi7Z1y+TU
/egfuys+gc4m0Gltk3Fc8NVGsxYj4Envsq046T2e9QEoPTMMKBr7OrEUf3JLtD8LF/cPRG6FzIpf
MZZxx3t8b1YWMXuuiwrBdO0XZttqJrkeNzhDaG6/5kH/mhjBA8ARr6FJDhBg2ScVOMFKw0mW5F88
xtemmZ3vpW6RMtmACletWW34SwDJ52Xn3sShrk0wG133GpnHFIW/MLNEe3YLp/SLm/6a4gbxYkab
uXNx3dxoQGDEHreJR1fAXGzG2jwTPWShUZo+RvYJZsveLh5BkeDIT9KOAB3f5/SdPp40+y/oJ7fe
SoZExQQ1VSKgMDk/YWpSK2Y2zzD8Xuwplnl6MVFhHZFmoyYX8gvUW9kbVBkJpNxQiYb+xbnBypiE
EiI9dEqLgm1j1wCzL608uI0vPJa7y99182m2NsdsbBo0qWLMCFqgMtStyRGvQjcHQBNiPfNe3PEi
FtceE55JlwogQ6L3pj8CHzEdB3v2NBBCNv5fbOaW26xWx8JowrqZdaI0yUca1sxH1cV4LdRPj7qv
nqhEu/i9u+N3GbYi4dosU2iUa71e2hFcY2nyOsonE5VrzmfbCvwA2UsYx5Z1sKgxFtJFNsVUa9OP
hQk34AtYnMpLHAyMDFbynD8GlvkM/7zhUqJuHoiVZeq/qysnDyRcfjLWpvqoTETGDjfdR5hHlT7X
3ArQdK7Y9uZ+YhicUIIpcN0yZ0IbQIOaTWCKy0nrqkKNWx3nhLOnm75iYLiaEhSBsZk56U0ypo1E
qtSv46Cx6rbfy+H0EraFCy5m7/L320rrDCQK6A4ppqGxEFUxjeJIndTEDxKwHb6O+Y2hvF02sZmO
rGywuFQhjhI5GGsANU90ZKDwksKSUFZ6paUe2RF3kmBxp/g274m1VcYxMc2uLpGKlQ1et4+vU4gh
HVSMEHVvwWhBPvdA2R/Cwuru41vZkV/ql8vL3vyKnzurMO4ZgtKmExrM1PcdML+g1Qylb20o22LN
kzLdsoTHnYZnHgFnD5t7QcNHDEpSBaAEF0DYWXiZKd61SmSZCQeft8kvsTZFf8rqzJX4jpqYabRJ
WuwXtC1LW70Fah700nQQH93iI0m4WhVbTrq2ypy6OO6a1uwGRLGeOJJheJVYOc1/r2MCzLyJwVIF
jwwDGiBM2qzVmgalMwSUJL/rlNyaFai3aZxH5KZfrq0wL2Mw6Qum0cfIzk7pdQQFUi93+9oSgIxd
fMphYd6D1+DjXMQSGs9mxQkvm+dx/QuY+DIS08z1TKEpjGhnP+v7wO/93KewRyEFAin2et6TZCtu
rk0yfhOZWQ9CFKSk4ryAEbkHa797+bh9QG3ZxGxtgnGSOoymsjWQHzVBup8i2QZlRwRefUm3+gAZ
kxLh4RVpmlX3qhu2pt1EpTuExo04k4cJpEGNmjskMfdDK/m1mnsQ5z0si7wvxsUug/oogFrMnuPg
hOqZKyn96wBVA6tIoEBmLqdeNV+EAFQYSTNaodbEkPrsbhdk3WZDrttIviZGwCN0ozkRs2ZUWT7L
HkyMmcQ2wfC6jGm6U/qsNpb5Gn1DKUKyIiAEVQsKi8rd6EzPDQrPB+47Y+Ojnllnzos6L1mv0mPZ
CM39GM3egjllZRiPo0beNCg5o9832EQOvVwHNxMkFZRiORESQ1LC5EHbueeKyR+LuArCusa5GjBD
8ircgIWq/754GGvGkIDpYlZzsdOTVLjDbC0gSxT59c4tvMDaBZmUcqjaJctSoHvrxkr21R7TtCA0
mI6CnUWwrYGM4tCfZAzMGtfmKXhKeALdmzWHf36BhPl4Jj53vThmOjaBQmHD3YLHgRseVKd4blwa
U5orYc+tsG54IQrxqP7j6jHx6ZiTJ5mapE0EBATaB+dQi4fY9Kbt4u9oCZyK3YBBp8aeX8rFWbiI
0c27b2Wb+er4XdDw7lv4oNOcRLe1u300Aumc+o07uWEGALACujVecYe3ZOZLK20DwwOKuCI0fQ1d
P5YLpsiSR1KUXlJ3N0GaceLb5h34z0Lxac+/rNAKhTqi1e1XoLIt6ucmBbvrMNqXo+jmq+jzW0os
MkEqE5DlgzUWd8PoqmCtipzmWDs1gHqhx5vv/qh1M/Fr5TkSC0lQzEXRO+XjJqITrMqxbS0N2Xto
ZZ5wDWEcqH84OC/fA+jZxzS92CG94DWUNgHk60UzgQwsRqUW1h+LHjBVhHFrR7jWWrt6SzGjlg+W
4lZ+AiYGO+fkxvRoXNoAJhlI8zg0UwkbIBeFl84RmJ6DZRcHAxIQpIwa0XTe7U9d85JJ5vaXy34u
2hr35ARFxvJQ+pPkxt/JaJG95jfX/W35gDnanw0QdqKvaDwH27g0zj45kwkkWqtodQmmafWKaFby
s7lN3Ti0W8GSUbqWLciQRXd4Vv3kODbPLhOkqkwS5zLCN6YcKa0tPEyO7oGwH+NIo5NXmH3kFeZ5
G82EJkkNMMVvos5MoVR/umy0dMILRbyFMaHIFKOoFjKYETPyqxXSh6QiHJw8xwQLcmiCBmCeBl4q
TbWV9qiq8kb1OXvFghrMLJfCukN067PUMarUqQPTMmJk+e1iFalsy0vhmj1PypO+Ab+eBYOg2aAo
qsrW1FrSLXGt0LbRxzghLSGS/R/ig3532QG39/DTFOP30ASZunCAKVJ2tyBAP4ZV+XjZxHY4RckA
DNi0p8zOK4pLVyn5oCe+8d0sLIhkOc1jC/JRhPHcF57Jren2qLy3g5WCqhwjcX9R6Nq8p1a/ge7D
6oU4t11SykgEMase7ihwkUoZTrklP3ZuBPGh6Cm4V75dXvhmFF3ZZEJanxZFM5kIaWUyuTrExWIt
tFPyroF2VdD8y8a2nk9AkECVAPxVIm2snq8wTMcgQ+n9T45FsdloOYJNFjQEg5vBW108IXhvto1d
XbdTWYxFLkWCmill6rdp6ixNdIAgt1WOk8tZG30wMAfizA7jpQOZCmPO4UHjYSkx/y/taKf+Y/q/
sf9iunDj3J/ZY6KyFiWLPOqgVkx/94ceqETMo6hWc5N4pW3a/Wv4SGkHorvpit+z2rr2z4wzATru
oqwSF7xfcnDT+r2bfAtRkn2MUOqG+qZd1PbwOytBLcEfUtlCuZ7ZZqJ2E0TLqILwz29ee5deD1Xt
B2Ad96mWk3Evgxz//vK33QhAa4vsbBW4M5Kh7FDdyHTFCo130v+6bIDzLTXmXASSqg5EwMkfmldM
jVqj8G6Afb9GtU+GSlY5yFYnv1y2uZWvnq2KOvQq3AAPgGEMgrYbbXUatQ0Ft/1yt9iBVfZAk3C7
Bhs3Bux9vrjZ8BaTaNJK3LahXDgRoN8QP9tBRN7OZtnWynuzfh7D2m1bwTbT2Lm82o04d2aciXOJ
FmflkNE4l883aYaLWCCB3QXKaREyP54VmZMsboedz9Uy4aAU1BGKA7i0FPLcgqg+DPbtmHJWxTPC
xIA0FCZSFjiGBeTOjVm30ZbEI97gmNlqi57tHnPcw5hkoFHB7omHGjl+e9XsZrC3pzc8RNxWKeLM
EnO45U7WoaGogsLppnicHsYns8U1CI7D8emPgELzXN8237tfeudFbvbEGxOnn+VrFP/ns7HTNdUs
D01vxmil0cIihBwV1bAglIRRY/+yR24hl9dLZadmlA6yORWBKcqPI91ItzTriHfib5p0GN9SW3hq
T+lpgXgJoO1ojNrhg0JR/B73Fbd9d32umgkFwZDraZfip/xvGWJ5g1LZR0DNfB6jC8dp2Voxnv4j
GekWm+Ad0rXvxvySaJzgtkXicra5TLBpR9CrVyKahtnJBCUf0jY3x6sJlb26hID4ZNf7eU9Fw4Wd
8DO96fdUAoRX3qFGLjkTE3QK4EwqPYZs6xylTgkKaV3kdBV4e8lEmUnKJxMqZPAhwCTUArwwSuXq
5vNlV/0/rtxP/2DjTNp1i6zhk412fC0jK6b6dcULsQwr2clcLoOPN8uljWPijbyMtR5Texk6JXjd
++qNYaEGDVZswkHU8w48E3BUVVAjCV8J5fUdUeEXEjSFhcSO+bNJly9Ak61DZdGcpVGPkjMEjU90
KAmarJjlzW8hK8cJLttfTMHLzASySAFR/Pnlro1K3eYqSCpH3f6YR+pRF6LgxSTdic5yxR+V3nTF
T4tsklSbxdwUAQZXINlqZ2Vn19qzJvKy+a02Gtq7/yyMTZW0IszCMYPHo/+zgJmJWLi6iU0BD50V
ZuBoCKwaaAuqUfRvECxnxpk4GaZGI9ZEo1El/kFp4imvzbJbAGF5zyMMlmBgz9O5a95MD4FIoox8
H8T/5x9z7MD4u5hoAQ1esxcnC4LMWmBRluHJjq4BiQvt+qa6Ct6iFm+oeTd8u3z+N+PYyj5zHImR
tcHcQz2hr0HvIUxPMZRqL5ugf+LLiV+ZYPw1XIiu1wHGyPruqYEQcQjukjhvE6srjaclB6LR1HhR
bfPW+7T5kYusEmBQlwtjn+A1ChVvaxqsyst9DKA4w/N0zT8fnI/Igpf1UerTUptBFH8DBaFdc9R8
yf2Lk7+5k4AdaTpmNIB4YiuynQi1Wxk5IQScUQaNnOGnTLxxcSsv2Ieo7YOUPn+XQNiiOEnpdz6v
XLP9yl/9AubuxUSgbCZQb/MbcBjvRdx6eOljqNWHSDSmN5wIMtYeN+Jtxp+VVeayTStBJsEAq6MN
rg/QtVUPOR7CdO4S0gNuDDplwbvstDyT9G5ZOZAkLmkk18jxw6w9Lon0XAcQ7MyArrtsZ9N1Vktj
rl86eViDyv+zHNq4f0Mwuv2qX9lhznklgDw6bwHQo9hTGQpp5S/lRTGsCHIB9F0Ipebclq3CX3T3
8gq3um+muDLNnP8yEEoJ4im46TEzq6KMMB3jOxHUlECWfdQxvpeBI/F6YJyzQpjOUCLE0tLRdv6M
SVm1eAZDptsIrW3m14mBIk4vcmr49Et9CXOfyyTMQ79XB2TZi4kyY35cxtc8nCyQg1oS6mDiEHKM
bb/wV9aY66qVRbVKG5BGU8jJeB0flvv/QnJ4M5yurDGBZ5pIM2gK2gTCrtrLLujlbMnXfZQTgdXm
PSI+kDlfd1IH9ko3cCuy4RQ6W9qk4wWBgq1oL073oL+oMLVDZuqTvQjdJCBQcPL/1N6qd/NbWVgK
sRIQ+fFerdtx4PO3MPssFHMGcSGEXH0MftdKcCuEUIzvM15St73Dn3aYHa7NoY7qFleI6puvgN8f
VfAeCODTS1w+/nGL+sZEmRbBWkd3Gvie8+g2TUmNnqxC09UG1Knp9/pex/ZGXnMsfjdHxafz1tVk
0WHaaeKsdTPl+DT+5R0emrXcaDiZVREkVjWCwWnRldvLUWfzu62MMKeRZHI4zzHozrtKO6VlddKz
4ApMVBysCc8M4x7jLEuJ2IRwj6622v470Ubb4HK3bz5kNMXExa8QBezj558LqfeS4TOiFjQZp7Lv
XQCQK0vJ66cSStfO5Z3bDi0ra8xVIcdlJXaoIKJ4gRIsKkIaRp5dmtI0fgDKQF7vdXsPP1fHOGOT
leNYhJgIUXq0msJnvX4b8sa6vKrtoPK5KvY+EMR6KNMKQOoy7AHDWe4hlZpYRZP6pDCPYFS3FC21
66ayyxEPHAWi2KOrQNPZa+bYU1UwhKBLexWH2TVQ6GgX4SVS9NVTny4vU9bdS3NVYrShPc4qj0hk
M0eAtgN0kQE9MD6WtspF9Klu1NrAB6GvPeXY7coTaAZ3vFLR9rn8NMOkPKNYValGW6aSQexE7K1k
znnXFg1jX0I7EcEqBrlB8Yum9NSDV6kY8cr6M4ObOXiOU+3U5geUpe3MD/+FWADmbqhkoywByPiR
F632LtU7M11C3CXd+Fp0ox2RgZMpfvQP2TWtTTDnJRtVJRpMoJ8Hj8I1EiAXzZvJQQruVUdadRe9
2F6gUUlO0hG9Kid9pFlr4Rt28ZS/yf64o7JnPMqCraCx/lnMsYJKWKHqNW6uctoViPLFq54eYoF3
W295zcoM+9LSEiMSjRZSuGNVuu1UOxk3s+KshM0H5K430hJTO/4UBFYuAbm86FZNREvSRk6Y4K2G
iedxJhTSSJHs3RAmVl4Yv4Kel1JsL4dAqw0HyfyiJDqkaaQINUFmOirf0gJQSqm/z7vKB2Xj0+Wo
t/leAzc5knsMx+ga+2IcpLGdofRHYbXKA22p0doULafEzQefX3HFG7PXNpcH3QxTgYiKhv7z+WXV
CwZ0Jms0KyZRdrtoOhpC5Vd9a4sTkvxc0t4qBTLbzRQdp1J8Fxv9e9gvV4NUHMoou9VBuCd8UIoM
rYeCzH5si3uhGI+46rzeSF46ldhDUO6JAfaFuJ9P5hQcqqS/iTspt5YBJIlSFlmCUT5PcgRf6a+U
MtqpUXw0VH2xtGF5iyMt29dacqj0ERxG2Q9xmnMH88LP3azsENpvQlm9rnSyj4L+mJnzT1mtD0ag
eX2XJpY5JJGVGOKunMWfl7/YpgNqdI4C+EDMUjDPFnUYxbZMA0wezLklle/iyAMdb/sEEVWAuWWN
yridfyBj7qEMJkN5GCKMM/JrTFhb6IaAJsadfotO58cP3Abh5rJWNqnTrMLwbEIGZggijKf9Hu1g
tiQndSeoFCjAsk2/E/RB/LHjUo1vZRaSjlk/zM2KRGFntUYR4yJKhI6TPKtWHjzLPRBN5cKJGZsF
2bUZ5gIYx2FOBgPwfyAEf8aCCgbuGkB5M0b3seh/KqXi9TodPEjhNqoEpC08a7H1NnkX0v9+jpfm
CbqIYRx4zxc+o1YKxjRXO8NrpNMYvnTNLkS0NCq/NU8tAQ9Z+u2yx24s/9wi83QJyCI1yN8MryBh
YwV96s6qfj+2/alMiG2a6b4V0ZTFPQkBDIB7Fa36FYyF6mTDzCFo+Zop4acYCugvCIZ8vwznwcHC
KZDmwFPkyFKm8lCYzb5fslMexLYcqY8Vplz+Qhvra/mf2oVakIoiLjjKmCOlRWAuWLpB98DE/iyH
yn2kVyG4mRdbgIBbWcqAwbbkuTS0F2ExnFaIHjkf4Wu54/wXMAcMxfm0BdU3+Cpbbd+mxFazsbfL
SROtJQDdlChKzZUqh70fLeJN3OivchA+a13lyllxPeaImH06u2HXe20++GXPIw/ZqO6f/0LmESMn
SzMmuLk92gut9lFlxQTEL8J9+03H22KChMjV4S8wJfTKPk/Pzu0ypxNZod4tSwHinP9gd0HaSyUe
BD/3sitez2njaX1ujkm7sqKaMUSs6t4kWf3v2c6vVVtVrdLeU60iWrboQFZcfvBW/cXL/mugVUXA
3KCqh+vjq2Z4Xqn6ZAa66fXznqLdFyeFpiXKfKZdLrembxxTj5fQbPT0zo3SH7WK7rrctnOmYc0B
pJfrMITOze8pbKE474rFMQAeu28xd5FUVlVwyWK+BnkYRzkcCtNElkGOcG4c8t5THWHeH36VASZk
o+R2pHiCzJp7TAyBTMgej7z2r7Z13lZW2ZbYUqC6GE0Es/yz0R4quantogeHsJTkjposThZEAT1+
x9TsHmtDia2kbXeZmHwXx+Bdmsr9gkEcK1PjH2JPyXSsCMQZhZLdJV1+ayYVZpjxn6K2I7iyitEW
lCmyMcwTO4sOGJEYzPvKiN0onA7jmN2UelFZkoF7DoMQ/qyBQyWs32VMiDldp6XIi/QIn2UGv4to
vo5z/66J010ZL89aMluhGlwjJ3FmA7JwQlgdtTbQbAnwUiceoSwrEPVmhLq33RPM8+TTuxwKNeca
peefPafrHWXyxhHe3I/SaHoaWOWsqR2PWdUe9UZ+7nSgeQpOV2ozHq3tMam+UomDDKiZ4WmWGtmB
X3m0UouNrvzBzn7EPxuQTouRN2F2gfMM3oDCnPksm5b3Eu6pRcsEj86aLY5keQuyn/lUolrtmijI
U8ppUbKH3llU6yG5yngzMV+z9PNfwBxZJRxqJSuw20knp5ZSKVYUQyarM2x14eCkN00pEqZ2FQUx
iS02lkJhSoMw694S/SDzIRlNu4bNIOF50EZmi0VR8WYM3GyozY910pqykAhe644fs/mlccp/hf7o
0f1siC2FXC2szUCwssm4UbIMAmkhDO91tGqSl3aQwGWumkm3WiAoSbW7fNNv7ubKHpNtCeVAzLRU
Ta/Md5N0wJVuBxrGuDpOWrd5kazsMA4SR+EyKPpgepP2qwdgqs44pdPNvBFj8ComuqF0BZ3F88Bd
DLI6gobX8EyQuaYgR5ms+fbvmxibC1qZYzIkCbRLqaLOhqem49VcVQ+FHnEgO5vfZmWCSXFqGV1n
A/xZ3lTnP4O26vyZzHeVBDkJPdQ5x+pjCP1LwFxZYxIbIxvCbBblyF86pbjKUm2yVUkQHbk0oINm
Tse5CMhRbZMHSdJ/thXeHVpVXSnTDBgFEd+Eps2sQTXqY5hgeGGpMXE769dKiWETuc+vJqW7LqrR
btvYwTjSlVKBB6Ko36EOe1qq8lZo8/1l397oUuIAr5bE3OV5De6euBsKlAcxo+jRdjpVF1cfwQDr
5ieU0iAwHrg80oTtePxpl73N5dooJ4kEupdDgAB4a8WpbmLAIQUbtH2l906QrpVOVVsDsFEo9HdW
csX7npt5zOo3MPdfIukFuL8D08ty1ETRoszUwBtCzhZzToHGhCvNiFF6mLDSVo/fA7m4EyOFE6Ho
R7rgl+zl1mVG0kVRHHiQrEAtpgfHLVLQLrea4b5IbheAsbj90M3kYbV5TLRqp7jp8jkNvLFMrbT5
FerlSWmfVQwp69Mjx0u/FrHPvFRjAtfUT20wNQhcnTc4lASmT4HXWfxyXzq4Ufk0SturwwC+aRBR
Q13tPFJGfY7ZtLQv/EEW7GigwyvqCNxDVL6MwlA7aiby2H0/BP++fkXK1GUo6PwajDt2JB/SeaiQ
jqFp7yve0GOCQ3mg6QplvcnBvqvdSTb4HzHMG6QesVSv0oH+4L4uqEte+iWMy85jBBlWUF4iwe/2
Iop/u+w42YLfHCiDOn/Yc+sxj8boPytndrtRIJOAc2h4/aHYA0R+lK7prSRd/YXO45YtCHbrKAWL
qFGxj5eJ1HNEGnxZqjCAOY+Dfv9HA0Te8QbvNvp6uGoxboBisKho6Iece9FihlmuioHhRadinx7j
w/q25T2QuNaYr2Y0ajJIIaz9AShQVOlyne9De/BB0OxwjuSWj6zXxnwzAqUotSgU0wOcHWLd4/Qe
YzrIqtTQrYPC0WSQi0lVZ/WxHNnIUTtQKKle0OScH7J1Ute/g4lDZQXK9J4+YlRyjVerZRJ/DI+1
9hY2KieSb2a7a1tMGCJVl4K+AWEIYpa/J6enCkghJvonO7uXezTwMS/4cnmft5LdtUkmh1ISMGQE
lYA301jYs3BcYsMeKgzoDPtZn6xJe7hsb+tOXNuj270qLIDCpQ8aQTc80hnOHD0Ixuj0hLORH4km
G2DWVphEaiiFThDlPPenujgClKg8Tobs59n0JMzy22SgWlNWwiO0+w5GQ5w2wVGNWntsBiedNRkX
dYkEr/olmdHPPEyBelefhHx8ambRUZXuuey6x7leDkkjo8/TFNbS9jdlIdWWWCW3eT3ktlALd1o8
23ER2GiPul1XXJMC7YZSiE+4UB1ZS+8UoUWhvA/vUdPedQogeNIs3xC0td3L275Z0FnvCL3iV/ve
YYgSVe3/hArtBHTRx9ElOz6QfvMZsLLF8iDVAR79RG7woHEHp0ufdBCHNtDZbtOn0Ia4Lp/CbTPo
SqAlRI1cx+ODWZ2q92lXd0gWkvwxMd+E/CbTTlL9WmVPAeWu6oyDUF8r2Y/Lu7oZG9CFBiGYho4p
i+JoNKhud1qR+0aAC0yQ37QWb+IaUb8xU2cSpbvL9rZ3VtMICtOU8oltfwiTIE0t7nd6hbcg0Dd+
UJw4aN+BMPQoTpx7VdOd+3KSVhaZk5SIRlegSq574LWZXFIDI05q6YjJ10dtDHN70MrbVDNOEdG/
mVr3pLfj7dIuIKFK8t8GFN2sQs0OdTw+DUZ2mCP5hPItx7lpCP7yG4F6woYoukx05qoo0C5t4pQ2
hRKjcCUwDKCCN3Dugc2NWBlh7gGIvsRhEwWFD75sb4gBTpPRhYjM3m7QGapnTOWN5CbXipJjeOsJ
qqwMM5eCVDX9hNJk7jdQgLCiVnwfxvIpqivPaPL/GmOFhGJli7kNEJybfBjgX5CcsRNUDvtutqt+
tjh+vHm5r+wwtwAIMmIj1pGQ/ZvEZfOUrowxLoyKREaCtEYaTxZvmWYARjE5JZ+CHs/CIeU44wY4
9nwPmVjULKLSSF38Ua9vXRHV67LCjFhpY6yp3n/MMuEi50OqN2OgoUg66mSombHpfa1IYatHuMnp
nv53EZ66HHvgVEzey2DQ0tHTZj5fAQ2PJq1DQIvL1m8z1VFHyKcPC8fz6ZH6YgbrwVwMcBVgjce/
r+6ssSlUQ0g0CBGbmZVHgDhM3mVH3DpbqgwmHwAmMXbDsgKaciDoetcLIFoLLSO7DsvjLP80S26H
fsvhVVlVRYLCGKAUzI4tnaxBtLoP/SiES8h2fwcervIQQ7IabIe9w30abHmDKuuGiv4JOscsJACg
gwwK0iT4F96w+ZlWppigkbVdXYlGU/hlJjxrOTQfW4xBXv5Qmx63ssHsH3gKIq0hUuAR9bgQtzZ/
y8XrZRObKdJ6y5g4kWRyS8ZARJUDahK6h06M8z+kXdey3DiW/CJG0AAg+Upf/nr3wpCuJBIkQQsa
8Os3S7O7fVVd0TU7+9IT3aNuFGGOyXNOZv39rBggIv1WveCqJ/+62IWVyM706qrGB8ngLKgM7ngG
veEV8efG8tutnpjO+//v++yLRpRRL1VrT4CgrGJ8rEacUc75Q4dmGw9/6fyyrfbmVD2rebzr6jbz
NX30//k3XH1vFjglYJ6IjsmwP1+0Pi+0zAQBfi+jRb9v0DDiGMrr21uEJ9dsPvmy0PnOfjEdPbFB
WmfnKBEzR4tbF8SpFRFtuBbLkpR20Ufp5Ly7DDwvq4F8i4+JbbqPTV/fkcppooZ2YFjWMgxNjzwD
DJLeAJavPpovP/DCqxNlmPoqmjTKCnAPTa11NBR6Sf55u28tcvEym3E2m17SLNazqLBsT6/ZjQO9
vgKBE7AdGJtLGi3bUpROGCUEBbcZ2lkfU/eWwsK1wItYfy1xNq1fjlLNJpGtwrXNQSyfocLKJts3
3RAyI4nNX0gar6IO/nnjrmIdxIKMhG4z5BTs4nnKka+jAIHU72EMC+lS6aeJHafeFGs3sY6rm0iM
87wgUBwIpPz5hauJDLBY0eOyUtevW803ylvMRtc/6MsaF8atx9HPUADPYtm8Z10bLOoORLvBusZF
D15TDtktbcPajdM+Frdy/quvHp2K4NhGwy6I8/78vnLIajZMPYy3m/mNHkr9ez0DPJ5v9ApdLQAT
6kCxAo1p536hPxfKlZsKV+s1jD0Cx9VZNJwZznR/Qv01O89C+W7QgpgwuTlFdzZcfwtVvqx8sb1W
VaQVkTjCfyGMZyRORWHmsyRRN5vgru/nX595sZ9aXdhpbU9ppMvImF/GFj1wwivG/8xJ/fVVl3rG
S953EgInGfoKExbzxIQCV1j68FJjoAIlMbV7azLwqqNHrGc5wDMt+xIYN2pzTuehcSMldnTdOUO8
Gjeuyfks/nZWX5Y4P8cvBqUeXcysjhpuSVbFJUFLmak5QdfQfAe+o8UrKm7ei/mW+N11l2+b1MCc
DmSdLpHhmo9ABCjykH+JL4LC8ezyjX+5fJboyTq+/7MZu7qZf614WQRrOo0PrAAQU/H92m+7+bHl
yT8vcb5rf9vML0tcxOgpTefcmS1wMuek8Yah2Fhru+uNeT+jVdfJi9Do8j0rbxGpXbWZX9a98AqN
o4mhW806BlG5J+0ISPwN13Z980CSjLDdhqTQhYcG0Az9PoE2gKXg285I/QLubepuKt9fDVXsv9a5
cNIKRWxhpsCuNLyxNVge288lWgMXnFQQQsb07UYP6vbfyRivGq0vK1+YS1SEFXSUqiwetk48H9dE
wMmdaSL+TUj/6l1xTAd6N6ZB/9a63lkWa0ZbAwNzsAT5O+Taut9EAPlj96xJlJ2A84MJOu5jV/ul
klum5XqA7wAJIJBvsf7Wx17b6GdZO/NfRrrcgQrgeJ54bKLbGOjVy/NlqcvrOSne0wypa55qB7Nc
j51TRXNt3sBrrrt19OWbGCKDe73MxJHidYKdQ4f/BEi59ubABIdgzIQ6FAKjPw2nxde0mFrsXzZN
u7E2nnt2S4/x1hIX+5als+r0DvvmoqWct09pfaNH5drBfP2G85v4YvwxoCEh0O5kscW7oEFzbRc5
ugz+2ShePRaKXB+6DBaa6C5xBe7kdGRWimgLkkjn4ipiuodyQzDjpe3/A0WRM0Pf/652ibcr1yih
R4OsaonQ71v4ILM7zyRRzJ2LwA3YrbnoW59nXVyEVJBOV+e8An2JHUSAutgJ7CpGp0UAMoZt/n+f
L8UHYhsxgmKDWOMygGwoypwW2hviujvYOYasquaGsb9mmhDoQ/ECOYzxt3ZvIdq8TU2EqFqKTNF4
1apQmzedONnjrgFqY9yMrc43+dJxfl3xwuy3o+1OvVO516qpN9sTr5q+r6tdmvrMXUjegdxo5k7Q
zgIUGroKXaYFQwomjSwiXe9ZDsqpgD/KtxvP4Zqj+br6RXScdkM7SFGjlgucA/0VIjQd6MLYz+CD
8QsgzPHN8vGtJc8H/uWdF906joMmXBjGCewIhvmb7FA/nZkRdPzNbca8Gwd6SR5LaptVbl4A90WT
Ad/9T5MByOFRY7t5fW583+8D//J9DoTvyj7H9RlCsBsLMGaliBJC9DWd/WehtrcqQTdeyG+b8GVB
to6TXnOcYVXMn6yCqBaxDm2qErMudxCNP+Um2qNzcqMn7mrU/OXuXCYEY9OnNfqmzwd5Bk7PFVV8
qnVwvNT7zU1y60OvuSAGhREUkyCwiLmpP28OGLLHQS+BN2S2Hmu5E/G1er7xIG6tcT7dL5s5tdpU
LkYq4vRjDsVD+2hnnjZ4YFb9ZYRN1PojXqLwbqx69c58+bLzr/qy6pLxtB4FEpAVagZe5TrJ2MNB
rX2kV0uwgoHKW2SRDP0UY3b5UbpNUMgynLTlRtJw/VC//JKL2FpjXBnlgF+yRFmiOWBl0vyCb4hn
4HmyJN/O8kakdC3K/nqqF+ZWuapUBOIcsTajC7Af4yLVvGl6MM5TS6l7KwC4tdyFvU1Tzjg5l8Dd
xDlzpDxfCeqRP982fNewAUYQC0IfFAoxl0nmioLtKDlKMy04xsUKFg2DRox+I+r7jdt01d79tdLf
kkujW2TVI1QbwgGt7eGZ+VsyIANnA0Sam/x81yI3xlCkOYdv8NAXWypz6IxkaOOKjPVIW9cbVsjH
L7fou66uglqQYWIqHyqgF6GN5crURp05jSh/nu27rtirWzHu77asv7n+L2tcWBgyoX+sWXKg4P4c
GnvVec02b5MzF+8UaujMmKHl4EC1yQ1U5qGpvqLBreGtq/fky2+4sEAFL91C5OjLNdgG8jFzMSVL
tcOk762XcPWafFnowuhUHRWrRYC2nOnQMLlUnQkCTV+exTK2ZkLq/8S2ADdCCZSh2Ibi3p9WLjWF
VeuiPQenVlS8GQmkBcC6b8VnhYWi9MbvPL31kdduzZc1L32/IqUhnHauQfbvPo4vBLAjWtMWa3Oe
/MhBumhCZSm9CRxftaNf1724rcqYQVyjdVlsHhRYoMDdlW1HcLGhrNgEY7e93Zd37d7YmPzQdThl
828t/pmr8na1kD/p6aMlD0Q9dYXuVc0tFq3ztbh4I+A0tizMvEEJUr/s6dCdEiUkA+uICtJwMqbi
pqLfeXP+aYmLm2k20rLtoc6B8Z+nFf6nJerfQfivdfb98TkXDk+ZtNPliIzp6xDf4OcBA63b3VlJ
+bYruHIp/1jzwuURofO+kTa0H/pEVMfatLya3SQHuLKJBMugdIEuZmA7f7428I9NK24J9HD7KFPv
NhFe6t7ig2ZXbp3xdZULi+laZrfmXGtimrXorLtXiI9yoFX1HYeEygqM37OzHcZA7WdDhE3nVyNk
sTzntctjVXuQGzE/Sh6VCHAwstcnC9/Zj13xpL+4hT+U3kzRPe9X0E3HDGsW2iLuC1+fvXTepOOE
Ce8fSADz0VPmY44sVzyINBkEuAnKX6vzjqE9eYRYNKypgLZ71r4KAznq95QX6ETaLuVuBHUI9wfD
t57+2QufM6fLO4wGBvSRmzbe5O/xiy8hnWANh04FJPEcUQbtAvKlnX4iThMwa5/n0w2x86vH8GW1
izwOzJbOWrVOHvPycVGDx8XD0sDAqcn/58+69vrRLoGG7TOfAWoBf94qI+eLaWG6NJ4szF5mSFJv
temcMdyre/fXIhfvY+WstsU8pFFvsd2opQ+OA/p24RRbty/3C5ORKdeNVlY/i0wLS9F9lFkbFOV6
MKtxwxDrZOYc66DVIbn9BCrsxsvG9F53xalp1VbY/dYq5cF081NmDP5E6IZL69gwLVZa00HuY72n
pIQsfbrTKfVHwoKaZwfLHBOneMSwzka3j7Oado3ooETYYAx8lfhzDucYJykqv6LjUegxCNg9Royg
spVf500Ejlw/bxHdl3pUZlBgZbW/FAUm10ovk/lrSp7dpXyBdtt727DHrunDdoaQGzEpSvFzPKVm
qJS5q+Z3x1Rb2jagVVJtxBa0KwiIFc15YBVN2GmYydPHiGAE/6z71lghR0+6J50KMcuKuXw33XR6
tjWdxRcVhJKLe9CLYFSpsF+ycfoYB/nMFsdja7GpMn3LxHAeYA/oVHwigl68bmW7TBtdPwcpdFGp
h2Vio59pkEjSJrTULn7TfKMFR8tE3bzPColw1pV3zAWmO6hwWVU4ufZ9biLTaM0NdbKEFMXjmdFA
auKOmYvv1PmdWeeJa2nxUiIksXtMVVErWGj/UNgs84B1oYZnqjcxAbiY291Eep+pDRG5n83sMKM3
D2QVu97VPav+1rrjgqHhJujUsysJKG6OjtM8dAN6x1djg5Gg2i8n4dk5LI6dl76OuSTQrsSaYzyB
dN9X47rV+jQu2+/oYICwnEIonxZg6aozB4LIq/bRFPf2ok9oiiJoFNHRGHVq55MLfl260mByXpfW
COZsBO6BnGqagkquSb2AuZ8Z21Upf7IqH50HT6k1+alxdKcf1lI9GIWbWDXd6e7gpUNctI5HyC97
XX0DV2sohE9HjuxpX/Bnob8UOcVkzvw0Zag+6tKTxRzWunxg+t7oO/Bot76JPz8OG4L8fXC1oFqi
3myiCe/MRkhE8naXDt/Qj+JlaMTrxh9aiyFvVoajXnvcRrSIwWG3otD8eSmN53G0PDU/ze3gzc4S
SvJMcaWrIc7RtZPTzCM9coL8YSikpxmG3xTGyVzKPW8OXccCCXqZFhNyYnkvnTVpDN1zrTIyhg/J
0YetYziMqu/raPhifJcWJLKqIZJ4UD0HVXAm4pZAtwrqiVbZ+nZjPMj8G4hXNiNOcxkWz0bDvMXf
zucJFDNKmbMlHQ0n2Qes+iGNreiaMCcsxDxBoMvpaHVko2dvtal7XQ6FzOxlcsCdtRC/hJAd4qol
P04C2nIp9N1Aq59Vn8q19k5ngOVef3YbAFvaHJTOAgjP8EttwPDXr2qwfKPmQerwHSlYsLYskoqG
jguSWVv33XYvOhKea3N1Zm4HNKdbLG5mEo2kPrrWsinTIehzw+vRkeKs9hvSMm9CMjtRERNNTwq7
9Hp54HqNzhm+mXFondo1wwcyqqAb0FNDfji02JT252ClENqs0Darp16vQKCtfrQ9jqewgxwKdiIt
EscuA2MmsV1mXimOVS7vOvhyNkLUHTMm7epZAw1MiPwtpuPbctotBJSRDaan0HM49CPGtVyvIR0q
ukXM0we3X33uamC2AwO011fPHSRHBAAW6DR6cK8+RZSQwYAiR4fX1jyJ6+Z0etwWi+/mh0pb90UN
nVCzP7bYuRV87aXbbXVnDdLlrspdRBxduPalb49jhGNJ83tp136H/3aGOUr7wWoyP+uHjXKMUz2/
mVMTMnrKu+lB9MrHpcK7lR7kij2SzeGI76p1DLfNs9/XIrLtb2P/PFLt4KBXYwatRtth9iX9NSEO
WbJ514MwkztLUKIzzSpq0CeJYNWLU+1+wOC9U+4cC9OMnWrZW5N2gpeFMImFSdL11+Ac0ywPRQlp
yOnJxggk+Jz9shvCSr0ynLqDUW6nwmQmtY8tprNkt3qN2NV4pXYNwcfFDkZJNi32TJ/SnTZaiVmd
yFgGpnnXDtq2tnbVwk9lR6LGNKK+neK5WI6WoBBFLvUHI5VbZC4Rq1LfXH4ONdm5Veq1vQv6oDvo
EcHcoyyXdVtqwpHU/L523tMC3sV95PZpbiFTd6YMt190Xr01qzP5jkg3VdE0fstABs0i0WehUWKD
5yIpxXJfgl0R5tsbZityMky99sfZhfcyD5Ir4EBtyMlu6T5lDleC0XmhDvn8uUDqgHVPoJUK6fzm
pB+k3Q0dSIrn4bkq8BNdzPjDsRp26016FQwlpll1ESxmwufet+bSp6Xj5x2IsbqNXc8v3SpjTaOr
Nyx16JRGQvr8zS4wHAuTaGYOuDa0reLgzx9FIKgZVIUeMJqU7kMrbN+SLjzBCxTdQ3SpeevsxPXK
0XS1YHJ8hMN/Av2B386jN0FXrMwL/JHFo3OJCYGf5rjhYEBkRCtwF8DXNOpn22/V7vdyqD4zGKeB
sohpMiLVSdX4jhI6veWPtKl3mgG4db5X8lO46hWngC6UDx0SjQPsY56CC4yBoCNHG4MzfRgpGvzU
zlTMY5iS0rXxeRzurIqfRLGvOIz4+EoxBoCn4ha/3ObetG24dztUmDyamlcpCYL4zKvbhyGdG29S
9lZW+G8sYe22HyMXmxT6KbZZ7ueVo48Ce+WSb6z/QeZfLh8Po/WhM7bJVjDKgahIW767qgdtToUt
Gu7TDD0sjeN6ZsvQ92FsuunULiVMXB+W9pKImoa4wBsNNchM3pkDqJeKZVcx5rMx6WfonfRQgC/z
qB7lxzwD+jY9l5JgatygRjtVKxGy8havCDKPbh2U8BcF39vFEnT8w2F1NGgUyNyYSAdJxLCf0Ido
6d/m5YBBv+1UPwnrtSOa1/eA99d6Zzcw4xWykkX/KJ1TjdFbrUWwNvdBNrjblCVphTKchEObf1Fk
zFWebdbRjsicH8/h4eI+gebb6xsQh2jtc5pOYeu8KJzfhIFaYk6IZcHbg+gVrFaNhDwhOrppUW5c
XQUTlWHXlsfKPlXCikprinhdPFgu5MzTLpj6PEzbt3p5U2WLiYGfDoYilqL3ePpIYLRz8FCLDJM/
sxWoWfl2/kJdJyybDyqAyiDT4vLdWu47436dh7Ax0IU27fUCTiWHhC0ViZWD4KS2Ywxu+Y0FuyXr
O7fpfaN9S2d7a1TaQespjF/5i62vJHdAhgdZPZntTdE/LmYbKDHilb5asxUyJSAgfkrx7jkiJOib
4KLhtYoa/U0ceIPu26sMhbN6bvejyiwPY1set5wNrzBPL/ExdTS3Dlxgru0EIfAma1jOfagWEVSa
0fqyRvSFriwj3YPmBG/aehQUv0pbe1Cl1f7A6RQYyNhA8hQsbWLDfphmF9HUigeT+e0w+q5DQPHU
x7qzxDpqZVSPshS0ewxKFBLsklUfDSBOdrUszLuHvBh2vb6C4rTYEeMDjKWBvZBTlj3OMvVSZQLh
q16mZgips5sl6KDAi5KOaPrFwaxNBbdvPU4afhFo9KRT71u3O1/loBWnSVk/suLByNzNSt+K+ZQK
DEgvJtQRIc3KXhxN+gbG7PW+epgZ2r+z05I+pGYRzlJ6evkmrNKzOzfsspPJlpdUt042bq49dqe8
5YEJyr11QAqBHvxW0HgFH5/h/EJjA1hsUB5ZoW5DuGdgxd6u8Sb0sGfyINo1cFgbuNpRaLk/232w
5HTP5iOdwHE7qTgv+WlVBGEclFCaZzYsO3dMDAaCOpVAst4v6j3oeGAn30cjC9b8tEhQYTduWK50
J7WfdD6SWnmFBfhw3Mwora/rDwFNB1rdTeKEKxKKKUsmByTs7RzUE0ksrQ0sjqiFgFSwnWDn7WRE
aV7Tf80T8zv9XtWHFe6N0I9JIAwufpDCCvIClPurhts+BjOsSSPSe2NyYpu7B8Xf6Fr6hSsBKlhB
pZO9rsjg9SWGQuftbAOgSPUw10BSJvj2nPg0bRGZHZq85V2GWG3Fc0I5Scft17QVwX/nE8cNa42F
q5mksA+lHo/LEjTm9Na0aELNiFfU+ClF/jFDIG+csi1NY145I5hl3miGcb6pfHaQXNoO9Adz8rMy
2dbk3zKcypLpcLSfqbWr6wdSvZoFmhA6HmXNa13rSAiAGaD500zzO4xmhOB3A7lFl/B6AJNbg3l4
+ihJ99nN5sNgy++tfVf0ONyq8DS7ThwlX1bleplWQUN3U5X9veJz3Jl3ov+O1GCHcSnPzQkCRJQ/
WDH5Y3GguvRX7DydwEMMsxxRrfK7Gk+yG18FuIFZ5gZg1Qy4Pu8zSXe1mQaaMEKVDshcRm8h6ujW
lvLcHpR4srU/OUEMhpnzIKNFMLAptoc70iNp5cjdBCZJMkh5spwEK8ZqFYbn6pze0VXtsrHPPU39
yJcPCHPCyDhBLYZNR5yw40nLrKdp6D3am77qomamoe6C4zKvj9156NT2pOYglvzg6XCXIxNQ1uzx
7ocYy8hiRmLrfJfZAMTmES/ifLZVYRwksLOeg8+4U81pWsYRsT0G/Uvwd5I0vaPohvHO5FOaZSZK
1MCwPnFauSo80537pO7wbjADPRjAsYv7obpDbyFGfmoJdaY1FqUWGS12gYDyRRxrRuMiW+9t3m+a
dgqJIQ+LWb71dF/LKVjde15UT9TNv5lru7WM/GUFARUs7U+rx8dM5bohtvypCS0Q8mEt31zYxrpF
tiALBrWY0vZxdU9ZCwF09s6QBUHOAWOJXah1myFFHxlz39NJbqbioMrGk9OEfJE+ceH4jvFgwhdM
y7O0Nn2meTYcf2nqB5HDM+LHS9jfsi5DwtJtxoYX3bIDvX9TBSirDHGQyLHbHDa4F8d+wEw6olkz
6uoCZGH0daGY8YVx7o2gZtxXCwQ9Vnbv8lfBm9jpmojqXZxNh2xNP7KM+Uq9ZRmEn2sI7DnPS8t2
BnNh4saghBGxx2fojXsGxp+0rPPXMRn06pjbdjzDDSiLBjk9ZAg8Gk1Vgb7o+0ZOWwPuWzNeijFP
bLHeTR2YfDUT3VQsHOYWI28zgpURrFhoi4YzXZC9TWkVVCILXFtEDLs15d/PNEQ5Bj2h6oJWXCh0
wSO96YAQzIw/DhY7OrmYfWY3HphNWiA1zY+1GH+xTG7Z2B6rqTyR2bHvObU73MX7jNkhMJ8t8kzk
UEKCQ1HtaqdIOHKg0bXh1Vhspy7yH8Q8rrXRGrZ3MxaNWr6hJdCejvt5UUQYLkV80H1AOa8NOP5f
r6yMTSs1BBdZkiG3pGgc63REdcCtrEEhvSqmD5l9H5w6pvC9HtEBWHRvyoKOBH6dxFhEhTFwAC2f
Q0cdIHPI4N3uUyH9IPZhmvpHk60sSNcFPJdTaOfPLqn9MV+8VSvRtl96jTbvF1ARFelPUZunc0xk
mR8EQQxXrz1SWMi1YkwOwIUrw3rW4TnbLqCdDKRiB9OqvFUHoNfKALwCD0YHIPqcidsZdMkdtTPM
FIyPNY/T7AhCQKDdi4fhtc+J4eR69mQCYAGShvDS9e0KWNwwHIT+JnXls9LC7TnV56c+OJ4zFKEz
IhpLKTK/Uns3OMpyKFYZRzmAztOAUhKmYQzIebROin+M1q5Z9yb3LlssXxebZRanXgPkXT7aYxsV
+pyUpZM44xteAkCnPoCXgov71etZoIOFvR7m8ByD0SpegK38Bpbg4iXfUMYOrrkxcyg0qbu6gdhN
R5oCQI1JfYkk3iydwwAzi1meowTANf0QVfvIx7d+4juLHc6vY4UeB+Lp42qaYQf7ZKkqGZopUSkC
/5YlTCx2aGvpfc6Tmg++4y6AgDrwn+BfVrp8sdr8vYDTZyb3aG0WSABnD2oDwKRqwE1xaz+2lgpy
R/k9DBx0xcG4p2IG9KmKV31P2Xs32SFHarNENZz32Hwn/LswFt90ttYq/QaUDlWjwE6xn7sKDnf1
FseIXB1Vcvps2M+EYaaNovZgPACD9g0ZDdaIqaDMp7kGbIl6pkwPLrI/u5k9AhPcrGjnfsNeNnIM
cVd/KAJ+0naEQROlz0fH56Lc1QIaYjLbdKu2q8cp7kaIExtrMObVhmQEzEe5p5DpGDMF0INLUVGU
gb+B39EDZBcIB8AyajtdrgUMP0SHIXLlbsz6e3y61MWdUG/D6sJ+JdXS+ud/zzKmR5Y+pePqzbYR
0DGZTDPoC+mbDKHUBLeLYiHoeGB08siSqHXnn4aDVwRuIaApXo00vdfLcDCPfXOq7Y+y0ZGSENB+
7Mf50ey3Dc8Dp8ujdTW3mHOMgbV4crR8WDbfpjtq/7Dd8QQyMl/1+6lNiBz8EenkzJ8I2VqqSDSD
JCk3Nr9BrwVJ2/A4W04ICckq4FqxmwXd41UBYYlQ2d3ns4QxlAXHvakQ2j1r/bEcXiq4jHU5LODD
BaICRWSrhBjq21p+K5ABSRMVmBP4yXCP7tF+h6PjAZCCcCrh1gW4PYACavMUaeUnKQGwAQOaxUc2
DQD3Fp/TOSx02Ivms5QULTtiMwJQbXGVTHK/1mKvrQ/mBGjalI1XaIvrIVyYTRr1KQ+p9V3v1oMu
0nAYxH7KjkRkvlWd7HoJFjSKTdhl6Wahln2kTPoTR7Fr/bXgn4DQ35uVBSdkIfIlR60ERTt7pmy4
l1a8jtozMPggR/op8DidV3S6eHThB5U6vlaSR7a2jxOtcPcnrzOR5EPYamkhG72c6yMAFFx8J7Ay
ffnGyBobCtUHgwYsqzdgKAq15qECKgcqlBPPYH4zWEm0nnkF4D7OLdiuIpJ8DGvL2jXl6FtA+Goq
gY/etUD8VlJ6LkEupssfmd6EvPzV8c1q1GGp3v8bt8QXxQ5fgmKsNnnR+gNctjsgnFnmrW1qgYuA
XKFsSHUNAFtcAT4pwOhRLsuOLM+LOQQ5K3ZWibJtPfg2Z7E+ZKGlrdGEAsKQdk8MkQTymRY59LzE
2gI1yXp9HCB5hTog0Orxc8KtW1zsfAbyEa/mAIKgGDfJxyI7z9XYTmg4NYqLiIkN1ny4Vps0DIB/
9oqZaKRHfeQgcLHLaTsruAJA/Fw7sLO/cTDKmTnbDO6SVMtxtIanmW1GAfLWjvgrAy6B+e33WQgA
r+jDr0nSkPlJEvCSn9OPlnbhuH4nK3AdLTvSvt0JhtHUWaLw+TOvn8HMFY1gfR7AUbMM26p6YR10
CGjhpy0CFJlkiE96eZwkPVKtey8FGLyaCTymEnGCXj7pbNq6i/3IaBpO4xwObnlHezViUJ6+0Tl9
1wWAkkmWCHXzQKf8RLJsw2t45nIuvilLfGZC7fuiAZPqpL9qFglNu4ZYB79Ta+GlwG00cNZqeest
WurN8GUmVz+qtXl0TXRHlq+AzgNr4HdCkDFCH0x2Pjaw3FopgejL8GLU5d5u1mSkzsnSt0S+6rhc
OQWFO9RXz1UWX8Ha5AKlqca8I42VlI22c+2nviAHqFQFcLlCg5ip/JmDClZYbxZBBQ0dKQ5UxwSI
tAX6J8ArbiZiBJht7xXsaLOidcR4WuCaK/5sIkJDMyKisW9nHOUMm7sG6Cj7d73GTIh6tkyZ6Ovs
elbh+GZvRbXGg75uYwevoObangvAuAJlxdUANFGyEHX0s16Wg/6sbAbjF5hgjenVdviWGYtXqjEq
teffOBIKXHXdJLl9GvX7UgIMmaBKqfWhNSKbRs9eReaI0CzotQ+NwUWnP1r8jwmYQwmCa46iB7jN
xhQp9pFa4FFTpT9P1J/nZ7TJRkUBmYzc9TB+5jVmGegAI5wW3iG3ts1yYqLYLvYcKeLukYxj04+Z
4XwfcpQG2mRlq2fa6mC37tZRgH2ViSQK0OliF6+l0iJKwMw80l3uvpgmJMnc1vLJbMGcas033nyr
rTlITfTIqCkxZ91HJhSsnOK8FxjOKXFY703DGDTN3erau5qknkmLb1o/wa4fHXRMSaABLv+oSmur
i+Jko7wpO+OuOQcRuQhAU+9rDSi4i6PuIIUr6tgi3F/OB2ku5rGmZaS3+n+Rdh7NkWPbEf4v2iMC
3iy0KQCFcmQVXdFsEO0I7y48fr0+zFOEejhUM560mMXETDcKwMW952TmyYRMi4CeYQSWcBexm+Qa
yDIGIwimCuC4ThmOXY5RGS7eptZTAt5qxuT30IK1U4PBn1sbO/JS3mtVc4yH2AeS9GWpPghAbjW8
Lcz0qa1vpLp5yeKJklV5zfpLkuN/Fl5HHI0bJfqpxPYpNMe3MXJ2QzVuuzyn5WPzzOOzElZ3tmMz
wNAR0ZGoXphaWzD/W4Dzs3AuU58+OplxUituRDJvulja6a38a3QiXOzG90RLToaUnaJZulVi4Tdx
dDc2o79yof3UodRoKfHhbZWnqX+bwAr7+V0fV1hC8nN5OggaspbjaTCumY1/75L4S0Uy4Zz4dlEF
YTvuzSY65WZ9rBOSr6oZS4pqWyyzp9cL1o5xb7pjAolZaMOyqdXoOKjLA/hU5SmCUzFR4r3cJX5f
d+Mm0uDNw/HO6NXvKuFydulsuqnCP7ixfL0OhW+2oGXSuJtI1vG6OLqVdYvzCnrTXZLwKjvNW5Ir
GuszukvstDmY8AkK6uhDO1eHsK182tmHRu+xRJawZI6LvVDllcU5ibo4AEI8OwWgRD1v534ofdqc
s5Fg+p5RJLQCjCNKZM/R5vOkgtrMiAXM4SR0+VlLrCcLcKCtSLuQ4HCTbjV/Lvu3WC1+qfp02xZR
v6lN2p84zZ85qfdlqp7rXn3UVlI1CqUXNZ8TiHr5olmxP6jjzeAMO5LwbtqW1hfy4A3jK3xxh+5d
Rvuy6PEEE9uNu3AC6sTJ9sFqgUuyovP1rH2Ozf7cQIkURRvoy7pH5wttAXoWLNNDl1mcGwDZPcam
+6qBIuxGMpyGsnvBl/SqT6onqcptW1qeqRQgavmYeEM9JZuhaR5sa3hLpfg8DP1ZG4yz1UZbYbVH
O9fuTGuOv88DMDPdDLwVlZpuAXfJZlCM+S9HN3cFtkV6b55kfnMfTgfZ+DWk2VYq62OVVLFbZcVu
lu3jMMCKqup1hXmlOI7dps+UTYmdtqy26mYc6MXAtZ552tueeXIQsukoYDmGXN8ulnjq2gz6cbY3
dYLXg2E8KLDWGaqGLFR/mHpxyrIJaBBMPImx7laF9RNm2J1KlAhwEF47lC5d9CEhIMKPxPi9bnrf
NiRvADYI2+kg1RDCFob/uZnzhaQqvaKKok1jusKS3/OM6xWDeshBBnCar10H1jKXvlt45s4rG6UJ
46leorM8FT6kwD4PMTuOBM0EQ3vuYEQPSiy/qzlCKr6rxi2W+nVM5W0Mh9YOKn5msFFVXQZxrnRH
FII489urSkPEz20O6WqpDXVZ8kNbDNQKTX8Tjt1tYyZvQzjjmF0PtTsshn5jpjlj6H39IHcjIG5d
hTsnHdW9kuh3Kq1PqqhAi/jiVvjw9WK+6k2GFKJ7CdUXy26CaUl3cTt70gqKFktgcPbmg+6bS+hP
ReynsNFLLZNNEJ2yxr4pE/U2Aykq8nnXAf5Oo7Y3tXm7jObGCpsAZ1w/UX+u5q3KWPiNnB8UjhvN
WfaNFX9LFd3tDbQ8bRIdlZG+rp7HbbUUqHWgQyf91LANhr3pO7S186RAxOt4F7ZuRn9XSajeF6T/
yESUTTI0bi3Sk2S/DVhCGCqChaV86mEk03GUfbOR/L4CBFVSfZ8p/JOLK/S7ZzXjzmqKfZN8XxCs
yTr9RGedC225Lt3y2NfqVgY7bvG5sLro2VLJCwqV7ZDKvybQC70ABMrD4W6O5aMSm/tpKIImi4J5
4sBna+Gb2Qub8OTCBliez4mGvVdXSvsBCRi+LFcL6Q7VB6W4vNX18Jg23D+mWMYc+zFxPFUzbOJ4
ui0qg37SNg/dIAWLobj1gLuhIdwGGNAAraznyk/zxuO/e1ZKOYS0L9INKp+BWpb49+HeyrN7TWPg
XbBXD/XR7I0flqT46uQEFkBVMbS+CWRXZxXiaRQURHfYtoE6xHadfNqZkU54uH4i/cfHse1Q2iTQ
QgPNIY7AXY3yQ9sN7Fc95XGX5Ju0ruH6yVDn/gpGjfUh97Gj8HWrhdSWPL7PM9Ivvgsw26IgZI61
Tyu3wzpw2w3jrcJqNDiPorZzJzm6aYRzGyoq0jCd6Ji4uxkKNUBFdVEXy0tLUCWp9NSSl86DyB3l
ln98lFzIggrQhbc+kn1nVLedCVtQcS2kAg32wnB0Eh6R658aZ6ZHeu01GWovi6TvJDWzwWWBVU1b
eQ5v9cG5prNzdLoSgGxsd2a3Ep3vcTIHod7vaivB2G1CvGhYDBWNb1KOmmca0k2aFG/UupcuVydc
mdBjxuavrIi/kbH1vTSr3bL0ntKwVdnNbYiHzCalh/AsB3I44hiADmGXGjSkLY1YOObFqRf1bmyi
H4nN/z3nT2kkn2Kt8KeEYNkxmAa8q+fZ+tGbu6aAtTd3pUXixph7irKHRc/RXJ0MbaHUAhecJA6v
MblnItbG8ERxfDFf+vhtAofXGjw8Td8QnMB5oDRHLWL+uPylN72nUVDKTIfEWEaWiRuyi5vNrnIe
xyJ+YHtyVxpFiafT5Di7fC1t6thTm12R5vtQ4GKDjMI2Myj8HLSE0X4Jc90RUFk/Q2lAGz3lymvo
pDtNA5mPrqm+NTrjkHVBXfyoinOal1srD+qcJOQ8QViZbqW8vpnT3JutwFD7TYgUMqPXbftLrG+H
7poDndq/RLrTjW9Z+Upk5TmVg2VW3Um7iaQJiGTnEKdWTaZXTPuhi5nTGI7ga8dS2Vv2dRmeGKH3
kvgslP2cHaqMOQD+6twvJpVtKHJlPAMcVAccH2r0Lkyeu1Jtx/ypBXZgMRnRth1DwJl9NV/iqsMb
jwI+N9xVGytZ3zVjrzEsNgTmguNajnaILiYF0KLLWtrKU1Pwq/km4zsb0xud0GC9fVss07NF7pNR
D11G3NBQ6/Q8krdos28jq88QXpIwqi3PDDHgZR6kcuz2iMBaVtXys4zhwsQ5BzMwxDe1vRfJTq6S
TVie1lCOlLSoWHuUqjeJbSxWIU9yBTMiUiJt/sc2QVtCsBOseLG2L9F13RXGhG9VhO4qLIqcm2Qo
vBAiOJO+1TLjLwQRUlZzYxVH5qoJXZ7tRQGc5uxUoVwFW1dyTezcHXMCMRmXabUfRQXMjR6s2KUh
NwZeNsTH2n4Qym0mCrdqXhvsKczvi4Ki7H59glbBL5kvRWUBFu0GQFxhHSuQiYXWSgJ8ygldSydS
CpA+U0CoSrgqGKmcvxfWbQLkFDuCjYmvUnmu7FtzehHROdXeFP1JTfaF1qITbzc9rYziTAGnz1ZF
LhPfWnZ3a5THpqQqCGfpXKj6jdXnKALf2mS+MbAxstXTqCwEfu7VOaQRASOFNxzU83oTwIazJDxQ
+02DQHoofujxm4F0IC0oYONN2KnbVCRurfGvmVun3ArtxJIi2S7lyp2sn2p136ncQPKeDCHA2KPZ
AD93nqgDFXQ9tVJ3qG6KxHJr+Vfc/uCuivlGjG+AHssmL55XxNhIXjJ0WbV2dOLutNLSkl75iwn4
OO35mrt4OfLZdyXcH6bwUjo8puZ4JykdrKPsksx6ydrXTuYEwX2Yc9RqEwlAm8nuBoxx0tjSjeyV
z+x2zK/zKh3Qtg1SDqv19FD3sfuqwgnyyfZrMMxEbx4mR/NnSXqXeE8VsayJcWXq2Ixu+wb6u3sY
lHdZ3AqNlnABiaIZyYMYEyRFPK7vSsxPXaU9xLW1WVKgv6ZBH4ewJR3dqBMbfdkLDEZmHZoubTfr
+o+QYDInbjD9ZgU9HU7evzYs4lBcWzA9Xnje3hL/s++rHw6uDAUCmxAVZ1Ecao4FJLy645OS56OP
toH2krHeThLsNfK1HrHjxNnYUY8YbJnWvs3jQz7f1SrPF0Xr8DiRDBel/ZH31iI5Q4VxyqTvZuxs
R+d7H5P4I19RZrumgzwjDi9kkZ0wGfHiic0M2NswPAb4Nxi++vF4TpP2Ihd3S/LGadKkFw5fNGnk
Bx7yhkTOUUd/RCGbodcIRPtTjP2xY1+QdXi1+E5Cf1UytoYWNB878CBkzq3thVbnOiGddNftxlna
6Hl56pJditE+uikIAOYiOz2kG4QeyK8J9bNj3os5PPABVEaxXxx4k1AKQoRUyU2vbztxKZLnbLjP
s4G2AolZthU5ytx+V2aPscGSGANRAmT9zMrnqX1NuxeYPM9CaSL654Q7G+KHBImtE21t0DScNFwt
KlwrtIJuABZjp0n1C3znKGneWDHdme4s8a7kxmHOOXuL3YgKPbos1bWryUNQzpgsuEAo3qRtpeqR
LXzmqat2TNm/m2dsZcsTIRMumWKuLZ+I9N4s2pYOemN1vKrMyxyQx2yTTBdjtD25Imm33NYRtqiy
RyXutjjphJSdvYPhpjS7CruzPBLodJmmeCeyq0ORK8fYT9HaFxNF2ACENbrpVLq1KhPZ2LhDfOnG
70gofSIkIBnsrWyTloS0wui2iX1uANeltPxZiHa3DJ0XhtSL1UkHhpGVbY9eK7HurCHg6dYChMCB
7v+hJO+RwlerfsujszYGeXM/E4w9JupmNr5xqlXyFsR1zoNKAeRECSGBzOOyEVj6syiex/kFYcCm
04SXslGp4mWKH5bwqInrnFxQx/KHF5Up84GdF3EOgQwoqqUfdsSKps9TeMaGc58VD2kTDOXsrgwR
O0GdnfL5yt+ileFZq4K8y+8zq/HYxig43KZ4wLua1phqEMQ2bDY9wLue68e0OvHiKQroCls6vITq
6r8PW705joxjkjqBnrPGS2kuUd2+cIojSlToWgQaV51jBMqo2JVqfoibPQdYIRDram9Gnr/mJDo2
UoBtAtJ42V9sBbl8t5XMYECn3U6pKxEqLKtgtBicpie5vZjxiSo7dPZOmJ+0hY8kmCPL5WCzrJee
VqeTRhebEaCNYWPrw3Ystpmtuckw+4bzPLT7Kj6YRO1xHpghIwToVsrp0tTBWN4ZEL72kFFH3Pbt
SuydNLpgW6IezcyLZrSUtZXbF2cDXnucQbxp7W2mFtIhCrCcPYZ1tlMHTtbS1YVGlfQE1+nTr3tK
TSS2KFHifhshKCUd1Hu+iui1kmRyX16l3N44snPENYedNQgzsa/DmvIH1UEm7ePmRB2manyACMF0
M79brWYaxLqYB0lrMEeqXnCFuR0x0DKM19LRYT6YcKtAXseLjdXk8D2dlZMSA0qS7eeIa201OdvE
Xqrl/WQWfsKNxAwxzuVdjzBSJcYnCh9L55eTOStzl/ZvS3TfdtOTPuHU3G1TVpAqz/sIXhftCWfd
ifG+7az4ul585xAle4JRhCdgAV6iCJz5Ls+lTWaU7iIpbhuaPsYR7HeY7BMQNkJDKdrWim/XjTyx
dNCkinNz3pBQh/wCaCcHHojQU+o3tFBtTR+da6DZl16sbxAmCazFbcChRdvQp1O3UwtTpy7zzSyP
e4ph/CK8xKSuNPsbs+PoVNEUVSOiBwHQG7Js4yPvaMUDumgOLBgKjE6badxQhimi59d3PoXJpkQJ
FIOHjjLEnCI8iZolmn/i8O6WjsHpJ3yRDiChaHTblReYVmU2dVbrOf0IDffGmMHZjgovZv+xCH50
FG0/VT7HSWZczVB32/gWsRXqyXsL72mroy5lb57rQHFIe12d2eK3ztxpurmFtPEjxXOGE+cxMwU8
DAmCQr9vNYjrRzgbqTmbovaI70CLah1sxlZnaXBj636glmhs1INcYIK0pX5qnEdTi721RRDUwQOH
HQIRJSx38cLBSnFTK5iZLI65i9hb5+wSVQ7yOOPQtfOmteZNLz/rDR0JED1oBGMUlXDQq1AfMz2g
iOiw8F5zR9+I4UlJVi5t4fDbpVGyEYjzVPbhONyWOVuOYkDa0pZLxjGRtQ0MkGMbFDiPvHLbDDLk
RwpDAHVoIXSsgkwtvann03HYklFktU21qaNXWdlnOi+10v31/1AQU40K6z96xDe8sgZ3LG/TJGVS
AypxVLYzPzlVPGm+s+ThL8SkqbW7RMu3sgX4xA5HLaU4qH+sb/bSBmr22klBr9d+6mR+nV1H2UKt
t9cKBCMaqxRat9z184rIxBvA5LEhPa1KXcvSfIzwdoV+aRGa2DAtyEg0gF0JgZUzwwKBhHVielcy
55zJoMTslaW2r7r5tOqpWoQtCz5DAzdK+vxf5XkJ8s3vuIzpS6u0G2h4a5IemYM8G+l1DPV7Xu/J
VJZdytQmHpvIUmXi1J86ehbktxXlH5M2Ged6VmwbO+A82CUw8ID7UGpvvNp4RkM7QZKp9oPUgSjO
17B6W1uCZOBnp28a/uwyk5ti6E4qX1wuQvidnWaOAAg9b5PXQ4hgmCE/TOJfvVwfGPTKFBaiGaw0
LYIFQzQ0BSvFpW/Lv3rSMn0mVcFlqW3SJdpOICBtzcyS5SqVvVEY+tYfbTQl/Xxczyp2KUfBfln6
UeAhZGjUTdGuc6bNWuBSDy89I14FO/3dtA6pseoaagtZnLPK3CNGscfCi2aHMZhvDe42c5MRcfgm
ZwQ7lfGe3Id0Sc7mzExkimW6RgGzA/bdmGxnfBibKjLwvxTuwjo2O/20qAXCLZv9EXBEQmwy+CMN
TJH1/MQkyJcH8rc3C/1/DzgZJXw1i99QmSeYEljT2eHhxQpqL0MN1oK2Xgp0Pru5YyaFLoXn1zbf
9VLbZEvqGeY1alSuA0PaPIxD6YlwQkBTepoW+2MsqG8YWoWmk/kTVbpKxRkP6RgUMM3NNMv7tstc
TuGbGSMLXGG2sf6jEtlWFSoGh4oeHSJ2A4bwehQc1pqIjeJOcIKkWnaWM+V+TopzojY3IbyIaKOX
1lKeZ6qAYtSP69i+qo4qGpuVJBb3CnMgoeYEiTncUHqweEChRmnZwbTQNxQvihMGSGcCUTOlI2XN
N2jQnvyWqT0l5dWG40NTprTNt1rAhmYGECBR1TJdSI4wdFDilzadtrp86bp206nRfkj2cQzuEA67
OEamhUKyUGBQVWjV91yiXo5OpTN58nAt26ug+E5+TemwN0E4M+OHpqrHyuApFqek/m5QVzrVIzap
V1nd1fPNaN7V9OEWwE6a7vqY7l1UYIY0v/rj7EwQIOYdNfbUVDdSqXqVSQeOkIYxyUCTT5P98K8G
eUERiGX+0SDqXMiMBzgB7rGeHR5k1klsHuTlyP4WiZ9O0x1V9IRaVX+34aoHDvUOnL9Orb0GyTdH
F8QlkXFdLYvb2Ao5RKqt1vduXTzzMAdmKhxd2zhTfShkARhCOCE1a3c3jNlOoEB2nOeQz3qWHBQ3
zQ2fZBUKFyPNeH6SZwoZZU1tiE+aotDDVg9jSJm8fh1a5Lc1J49RnGqGsjrFK+iV1J7uDFDNWm76
8huprHvaCy9kpWmGvsVSDwtLhJoz+LmKEMjcZR2w8OS8Kc1Oz+q7XqvvSFwfpgfbaX8ip9BaxqQV
7bVJkXsNGaOiSTV7fW3vyWNmYAWQ3M7Mc5lLt50WD64112vXqu7psO7xz/TXjW2tTzk/Ze0xaY1D
XO0niaOqLqkZYZIwWzw7wr5FHXcwxlTjnYHaInPKzBcTZaTFbz9ocn0p0cqvxxhRpUiU+p3Kx2aY
gTJJgcGJ1d1G7U8bBVMogmXZycw+NPK2atBlpG7B8ASLJkXZVsFflgN6ndbZQSCeqD5B2pnsR/DU
0TrbtCmcubUccGiXjXpQNIbX9elfiPOssKlY+wHpfGKtAhjOqXV+ZCcQhIPW+xlTaVIFRIKEzw4r
tgiA+PF7Mq2/Kv+5NNMxMQs3RzmWMqGmxcrBcgS7wrYvTj2oyYDH1sBQkMSoO9Heh6ii2EbbtXZV
qkLfhcAoTe9sJtcSJGfMD6ojg4jKJH41s0SMfCSQDChiUzfpeQjTByO2QCLoIhI4DSD9NPTSoap9
qU7QXSfKKTGJJ8FVVcjydShy1kt4kVYYQZYR1BDaadv9t7oQNltffR/Pa0+k2u9qkhN5WNCzDwye
bPrJrvemFF6mrH1HZ3abq0xPqCvsPeoZKw3lK05iUTne1Eq2x1FpZ6JsXaonu7LcVuza8sD4G0du
VT3Xs7ST5RQg0hK7gXhzN0+cowKGlOarMLosANSFjdwxJNtX0bIZNDE6o3M/9QsFYhEeBid6aTAE
B/SoDhamcBvdtH/Jwop8VekzN0tQK7QNtYCLgB3G1t6JCSDLQPB5D5qxcIoiUog0ZEcOFN5ozXAB
Om0DkELLFipA7uCVz9nANB1/P/MZJBDLxU/UJ3u5DeRhBKzfmVlxYesW6AZUhuQmoZ+XIrsskhUM
7cFBtihX/UmWF9/WO7rx/sae+9dw0TZaND8jLMo9s1wCGYyrkJmJCutjk8C9iuxCN+xAIimpvOfP
P4Kj817cRMjPeKTvNW1rLnRXIRmiS9AO+FeMKHQZ5c0ZsMud6Wc63w3aj469iOY9gh5bhMx59aNc
P5xYOUUNec7z3SprEXlAdOGmGZikg5LlT9LHaInEyEu2a6b0WPEpSNGD6uiHKSkhEmMEpOZz3ssH
qwwPtF+V9Z7riFMVRhzbi9VVdMs95uCMRTFOOncnJfkJcZDl1X3VvRQ5CLsEqpwyrmazhmDe2Xp7
UyPu7rQCqYgIfJA7zXzV9PcOoX81Xcr6J2PaJ6kNSPuBitjF46FMzqk9U3HtjLw75PWTEd9M2UtV
Sb7koNC6R78wUqZn0uQuKOyQ3zb3vTrso5FcoG5XVQf49u0iNMbbOScYeu1uRrBtYdAjaG+O2bwq
UY6g9HZgNCy0H7reuUUgu8duYx+h3Ruj8SaawAmqDQX4z7n96VhnmOOnBsmGXr6nWbVdDBZPIcEn
mLWyy4d1hM/sEa4uRIdb89FJjcBUhpk5A2SuTdWg2lSjneBIQWek0PAgrzMYyZvk0RMOkid9NPbW
7NyF7XJ29NRLQ6bOmM3tbfsXXfTPQVRoOcf8MjMsuhZQPdsyTTFEkvpkmtMNHV2Zt/tw1UCSDGoD
lyIiH8W3RZc5Dcbyuwr+pBR165VS6ZcQF4tFnRHOI6LemwRSMK++92F7RGx0sllFGRnkmjgbfUc7
kB4zneTc5qY2cTZKp2u2TmvOC1IE8WBI4XOSFEeSx3RfZGGHXmwnLO2ct+I0r+S+mP2Y2Y28fs26
Xdbr59Lo/SZrn7oIz4uKmHvs7szkHb6PUx3gIleNI1kvJXoH6ZjoAoeB4srBt0TVuxHq9SYqwps0
ar91E5WDabwCnxrw7glHTHeanf4AjhLmzFFZghHs3nhspkM/9rtCLa7xAulRDJSmhRHRjeprr9z1
F6t/bJtBeHNLjSRmRi47yZXAhOv6vjO+EyX8KFd1IGWZL1vLJnMG1FU5tQaJLby90a+y/LVezB4/
AsB5u3xe6vUDxgIOlAYjhUvmMMiXvcta9Fhq0lcGTZ/47hj4+qxpTTrWPh8NmuKuR31l0hia8X42
Z7eggXDKZWdS04EjtSI91tm011p9G3ej92dnkc884jE5UBnM0Zgy/IdHPFGsRWKvxTEZe379CiOV
+ZXbHed6w160dxjp+iuhjInAP1/5E08Tw1RN3VJIqlL/Yf+NOUA7F4xBBQTi8treDP3hzxdQVs8u
ptWjqtz//M//sHVL0w0T5bTCw5Ux0vjgxZMaXVvJswpM5i7bMFA8kJib5Q5Bnld487H9IsLiL1er
f1yPK6n4M6lkNn1waZmaNjbRUyZBTWMxL09C+jXPd136UmpBLgc6iqhS2f75Jj8xvDHM3675wbRl
trN8Nse8giqV9ulkImqdGJbWbnvd8KZB8i1hfPHilM8WLHGpOoe5ZppkjP3djSZuG0uXEJ0H5iwi
6sOCbi7vju1o7yRMXsoCn0grgV6Ri2OkaUjv4h9/vuvPX+1vP+GD806B753dWlnMq8XOtN0yHx2o
e8Zyl+2aCkmswVffifzZesW/WGbNws8bf2Us/mYtlDe01+my9nImAnxhOu91H+1iKB/TiHaG3B/C
fDzWVp3vW214SfUQCZh5ror42rbOHeDVi8gBykvAadHxk7XkUOv9KgpCEZHVl4LMYr0vLxrH0Zx1
d4y+x8yYIwMwYyJ41qmHoYGgwvH3aUAcFZGdZCiEY1c6zAhSqmUpGahTD2LU3IpB1QmMq6nr2zJz
NHCvMD21pn5NI+0bqVknI1V/LXN0tbTs4OjQ9q3xY5r7uyLL7s1cv2pgkhurDmnutOa+Qh8X190+
ZMBvxkG5yLNfVsvUdMzcBkoi0kZpAUu79JyRhn8swcfUXnXcLspeVYMnNtnWpUYWICJ1a1FhpUp/
nJgbd4ruLJNEZmbtTg/zb1ERM+NjNlcQrW4tOeEULOutmDhr5ag4OXP4bpdYV7GFoxCBT43RdeTr
kHaaI/1nyhGIBWJ6ALN0SXw5z1IMD1KjLv3zKvzEUIydk6/A0k3F+IcNs2zOFubJVhy0k9g6JYfO
ClR2X8QzfGLL9PtV/tp1flt3wpnrqIscbNmYE9aM8jYphxeM+NPN1CvUqnHw57v6ZJ2bCo6SWMJz
GgHg/v3rriytNMaEu5rK2GeMgjZ8/vdNx02Vsw5LSYWssY/WlX0xshjLGf/q+nGO3kf1moWv//Zd
GL9/rR/2xaxMSwbnlgrggqia6dHQrC+2wU8MgP92hY+7oNWg1avxNF9KdTvDKekWk9ClpG91FcBV
xA9xiCXI0H/ll/nVhT/sfYPWqqFsCcR9yMdkqnTVio9Ksa8qZk4sT0kKfxyLxz8/T+WTZfG32/1g
I6noyyin7AlBcVWJ52rc9Kxg0YnBskISxCY+VM9fXPGTz+v3K340VNWaedGUjFc4H7p9DJFgPJkO
Zu6O35K2Mii7mm623jKonn7xYX9xr8bHwqGbYkSWHHCRvJvT5GFQjfs/39xXV/hg4LeY9PQ2xFxQ
Ok+Lzfwt7eKfr6Csf8XHauS3L+BjSH0oFWU+jLywdI+bH14km9DrX5lR2IoAa2rD++J6XyxLY73l
3/apYZykbnbqhiNZ2Spe+4QJ0225ha70UKd7Isj2CDfcZHXg9/987a+e5ofCK5y1Ka6HqQoGSzuq
unTD6bT/8yU+Le5+f5wfNpRo1Jo87SzoSXP0ojhEe73yuDK0uoEJA72sM0Ytxfv42g35v78n8ykY
ukPsI1vzxz1Z6FMz5vq610xiIze/Fgxv/nx/68//52qxHYg3OoF/+FY2kRMZGH5F+FLJSCcCG5lC
QqFdO9c/X+jThsOS/+dKH5Z+Wuei0xhBQhqywZVEfmfoZyMeIh/jMCA5zKjunACOzpMe/3xldQ30
+9M9fjjZwg7Jb1d3/1qhtLz7wo/P4a64i3zH1QLFdQ7lm77Fp2MXPsVfnHl/WU/+6eofvo9RUTLD
ieC3a7FfndvhcjA/w+h7dTmOhQuls7irCfB8RE3051tXPmsTfn/oH76QpG8UWDMnCozGm+/x0SDO
MXvqQHdey/fhvSK1vvC47VvphPPbFxf/dCdSVM2STeohLKv/vjN0ktSqneiboNsuW91FxPqd7NK9
cSgPzNHe//lqn+wFJkUXUXUkxzn/MMrNJEeJcROKEVJOCnW0vAXlVb+4pa8u8uFdLsUwJSCtcWAM
KXq5kOHsp//fbXx4YbM6RMNs4PhpSeqlMguYgumLUMivbuLDjtaYejgAefGknGLLEMxW1r8oXT/7
1v9W6H0oVYpQqI1TT3EAuOgPP/NsS7fmkpngYa+tEv4rBSZU/LH4ohVfa68P3xptmu04NKhAG+aH
p1d3GiN1TlYFCzag6nTTRPcyFk/ddBOBVv/7b+r3a314jP2STQy1cC1EFiXq37Savqg0v7qb9b//
drLqreM0ssQVeJRBSwhpgVOZwUy0oWVY83xV/XxyFPzt4X14aXmuS3G1Pjy5fC8txhvgdZwXpZa9
Pz+4z3AEk5AmyyE7WSe06cN+LNSxVvoc7EKq+kOEI6TByMPABKZ4aEJ9zwSwq9fSljEGN5p+/Pni
n90kVzRJRlRVU/64J6VSko6zPTDLX0K6/wqVaycT1POFQfBnRZhJ92Y4BEQARX1ciIKhkyhTTEAD
go9Wyei2CBLMfjwnyGc2XPn2z7f15QU/rMbGrPVy6VDS6eQTtgzzVS60j7eG9qZZkLv/h9KLG2Q8
zDJ5jbb8oVQeu06Cla2aoJbR3CCEWMzpi4/5f7mn/7nGer78tv6roYrt6b+YO7PluJFr0f6Ko9/R
B3MCN44dcVmFmoszJVEvGSJFYZ5nfP1doGU3VU2zzrFfbj8wpKZIFIAcd+691sg1km23LckEvwjX
/qHzNA9t+ANUwzPP8J341i/3dNIuDbegOkn2/utKdthqF3KLsGw7HfuNu/n4WvNAdDpQvX18JxNJ
l6GUJOhBECc2j1lQf1Xg4jQ+SW7/2XVOBsTBlxAsY9XHSV0emqHbZhNjCJSjs9uA92aVt3d00gDH
KJaxo/OyOB1YwmBeyq29VDxSHhbot1bJ0b3/+Nbe25n+8rpOhke9Nsj3op+ttathBQXd39RrCfPf
CBbqlznUe576/+7E9vYuT8ZIeCeRQxBllipgM1lknG9f5AtlUYxLUswW6Co24ZJTbvuM/udcezlZ
SgHMtSGy0F4olJL5PfU8sjzT3c5c4jTelFXENNqOOGdEyt9IPZG0yDifzsxp742/bx7g69zwpk9T
ftWmujNiarDkQaOs12F+iYb8mRy7Mzd0bvx4/f6ba3WmBXEhYGdajC+DE5PbanEmbqzkQNr2eF0w
aUvjXu+TQ0ayZKFV9pned/YTnIwoVa5VggqHgE5BzsR+2BQJBa5LGGjenKK96oVy5pLn3uLJwNJW
WZY6KTIHJ7m2tU8yWqXD7ZmOd2ac1E4GFadU8jFs6ermDdyMBda7a6DXHnTlozi3/Z471AcD5WuH
fPMOlahuy3YeVkjlXGPKXDnL/ro8gjvbArRb6kuC/lsJcgNK0JlHefbtnQwwtdk1LgT0ubMbK3VY
dJv8eVhQ7E5KFsJfsqTOPNh3x1B88I5BWFL704lgGdnAm+bQjbnO7qvret0MB5MBlJQEFMMUHYdk
Y2pneuSZi572e6M2UkPL6nKtAKdQ56KZIjtziXc7/R/3ddrpo3poQrfu8rVZ32bWxqaAhOqIIH/4
+Pm92/bfXEb/db2gkplBEhODZGZ/I0gPg+OgJe2Zl3TucZ10addvi6iZUzAmql+xvnM2EXz6+D7e
b3hvbuSkEzdGoSa5zq7dXFfb8ThPMPPskt1GF+HS+re62JurnXRnO0ickPUj2/Sls65/NNvZYKXd
qNtqozyMK31ZsH6kQO/BPLdonZ/Vnzr3myufrBlEDVjZbWjvHHMtzQXQxM/isvJm8W52A3br85nn
eu7dnXToQjcramdbtmxXpO6RV3gTfpXLCtdveE96cJldiOuzVtJzjf9kyaDaQSAsiwYzjyKBsgbd
y/sk5XM+ZgdCu1e/mgAnt+f2wvOS4KOHe7pkIO1kfrHzYGKsKObeGOs5BHx2hJ571QfXeY2+vRmh
7cbIjd7nOv1CXUzLegEsPya45aJe8knoWH78Es+8w9PDfd5fmU4TpyCYy5dprv6YsvjcvD23g49u
6WQg6ThA8uOhz9dh8ySsBPAxWTxxd5Hld1Pteh/f0Jn2oZ8MKE0b5zHFeMhVg1uXcnLcwivTwYJw
dlg59+jm7795Uz0kNFsMEdGri44N9xp6yWq4IE8o248rY1Ht1E1rrj++u/dO7NEi/HNOO02OkF2U
FZrJ6KI9d1vxZT6wtzz3pl5il3gOvHMepnNP82RIcWqY0bXgHvNkU0FKNeN92e0jjC4f39eZuUY/
GUoC13IaxBKcztbtrhXyXqlgBaXiP2wcJ4NHaCWtZo2chUUz3E9Mw7UyUphj6zf62H/7+JbODBj6
yYARCtGMnaAhChQtemqSgCogjd6QmqUikO2bY1GuPr7kmRZ5amwOw0Znkc5T1NJqMxhUaqG1+Xcu
YbNQM8kMEqfpG36dgAZ3WcSRNgFagOLG3Fh+fIn3H9wflzhpc0lBxFk0xLmR3BzmyXPa/Y9G2nfX
3eYf1zlpc3U/1o7qcxo0T5fDlkLrzXhl7ZhDNtr241t6vxv9camTdkfGdhQ1Btl+MkkAnriPviY9
lZTEHqnYx5f6FyPEH9c6aXciSru4yHlDr0v8dgO2z3MOsxhxSjfxknqfM5vp905FGJP+ecXTE2YI
prV0SqR6JEF7VQ1KGZmura1Y3UvWHtBPHIDu3+cIQntxLnL2bmshzxNTPTlFfzKTKmZaKkJ9Xdx1
W21PlfHK8NT9OX3v+4/1j+uc3qSflmSXjj8fa0nV/jJYapctR+iE3uOlvzy34Hgd806nzfkMkZ5G
eNc9ja2mrhKRCMed4YO/kaNJTRHF1R2RrcCGga5YysLXA8x0KSqF7nMGWeuiKcx4NVKn2cYp7NUS
ekNukAhUWOY+7nVq3Fz3cTLK7dD61HaXglFpuNWL4R7mgDeSppqM48vHLfK96f/NfZw+uSDLJzwx
zCGN32KsPOTUNkZfJ3hRU3r78aXem0beXmru8m+m5Fazk1rM6SoZiIGxJPNeM/CYjWfi0e+Ns28v
c7KgAYfUOKVObKfvv0muMqTJuV78ziEr7sN/vvzTtIMuoBdbNtE4KvNGuNFxPe566rWqHGeTg7DM
JcN9n+vnIpzvjVRvr3uyqIlVyEepr5brzHpJI2zVwboyqEJq7/6zNzW/yTdvKtOMOvA7jnEtioqK
+C4Ibsz63IbovRH+7c2czCSG24rCmYgXzedm8wgvt+PV6y7h7Ah/rkmcTCZuljROm/G+wIiubONZ
Cd0zc8i5bnQyh2TVpGpOwQDUSPCDlYtXJSSGMfQzRRXiaj6KM2ft53rTyUzSgDvml7OCGVyKp0l3
EXhbws1/1BDsuSO8aQhmqypdNjB5KPYzRfz3UyIoeAnOPLx3YwBvmoJ9MjK4FO9llkVrjrbhxpgO
zpbK9Moz4dITC2JSbs88PGMeBP48fNu6y3GOaf3pWK6Wed/Zzliu9bW2MpaI8p4KT9yaF/0Szv/e
31Gj2gAr28+pXyjRbyj+eHG8do+1BWXYAVv7plqVT+eOFt5vqS4zphCc6zonTwKFcYhrk2klih8p
TNlGMjh3Xm28d+umoXFobOn6n04F/VHYsaCq6XUJQn01cJPFm7ny/BLk3Xv644KnUwzGFDWIBUs5
VgkA9r6o6rk1zrt94c0VTp5anjXA4udg2LyqspjxvYtu06iLenlJhQcVcl60js6miL/bht5c9WSi
kVXfDeQOzw/SWLFjiT1n636bIx3pSqEw1/u4L777GMHYCYeTVl0/TSits66Ky7kohSLGu6K2j4ou
zkyd7z7HN5c4GcVs4MO643AJKIX3vl5yKXubpeO5/v7uPPbmOidjlxHFvTBCi3nsoK3geB2drVyF
a8qgvusX83KNTdLVvxNMEaTnUEhg6qRNzP3izVhWYUUbeLSckFTUZyoZshbl3Hj5/kj25iLzS3xz
kTBKm3TkwHM9LloPXJOHQNKrD4judjAhz61D3pt1XE1DmEveLY7ek3bfje5Uk+xGC9QoVMV71lPe
TsTeoLbR0DcufKRKLCvzySoqHB7qUobAOoDEzkU/0NMa5+XjNvpe+pn99hOd9InQGbHv+bzZaNvu
xH2zHD3oN3t4l4ITIZMsyTn20nwij93z2XB8fPn32tXbq5+84jyLIqfL2GIbubNQgZx0Pui1bOYT
3X58pbmFns4froaCWZjkYTmviXBv3rMF6AwgEqZpnah1RsJDvVLWzbo9M/++xiE+us5Jj2RLNUkZ
ckd57ezJAsLoWDLU5NSLwQ9JPS2ELZ0lwxeXAjIRpNeqOXotyklKwJq7coLWUOvk7INGFSF4dG2E
eG4rAN0ddaH2PWwPY5OXoMVD3zqiX4TYaldf1WpsPDH1yN5SeaaNvDeOvX10J53fDK1WizSFTId2
bZbpotTFmWYwP5QPHtpplLax9FHx4Sis9XyGtXT3ajCgh3PNr4OwbymMxnBEvfLHLeK9TB9BJbNj
q2Q1u3/KAIw6sxlKmyK8f0Qs/rGepfT976e9//U8/B//Jb/++73Uf/tv/v4MXbUK/aA5+evfroqX
7K6pXl6a47fiv+cf/ec//fUH/3YMn6u8zn80p//qlx/i9/+8/vJb8+2Xv0A9C5vxpn2pxtuXGnTD
6wX4pPO//J9+8y8vr7/lfixe/vrbc95mEA5uX3zya3/7+a25oM1iSvqvt7/+5/cuv6X82ILfUX1L
/vJ/f1Th87fsL7cvRfuUhM+nv+HlW9389Tdd/A7bkw26q6GqB9dCS+xf5u9o5u+mbugUqgnNYT5w
GEiyvGoCvqX9zktErG6SUScYVhlz67ydv6X/zqxrc1Sp8ctsfq3x2z8+6S+v7I9X+JesTa/zMGvq
v/5mil/HEDGHQwydIJ1rMSk5/OZf5wqnUaNhqkGOuW40e4KcvMuOYhIxynhDERQlwsDVPNVA87Uu
mzyI1zVe1rxYWFMHcaLG9+lsCwAl6c6qATVvmwEW6UIaSByPUWF06b6I/BiDtqFVcilGPQOWraex
833KlcSFJuBO+SHJnTrYmWFvARuuEmgPYxXYqpcYae9fBikp71dNamOtLmUThxtbxJ3YxUNV/6AK
1V5RwpZvzaGBeYIA2AlXrlV24Q9tCJXhGJdOV3xvolHKtV1UhXONnizCIDVkmL/voHqFmtdQdRqt
y4nbWyUgDdzNqEHsuYzaunSvSqhxYXqh50kLexOYvr3q/VyQbNmJpo8WNlVWGaw5R7ZLtQwjuW5i
KyQfX3Syu4MgaUS3lKzrWFLDLs+M63iC7XlMEt+NoOspVSYQ3Cq1uchbXRTPGqzf/HueVoG6i4PG
Ar/ciB53azqyLb41Sq0Jttqk5f5xNCIrXClVMNR7aabheOsXYzpTYnuYRhh+HfGgFV1XI2aSmXo9
xejSXqao0sIvo1TTeN05CYxOOM+UNXMcbuXLwM+n6UrF+A6TxlC6ctW5YVQTjTT04DINjNq9b7K0
x9wqLcdd+mGG+W3qirba+oYC98PmsVAOSt1wtgZZZ0R82qowvsaVOzi7oZY+6XmjiwVlcFoZHmUW
yXbrjIGaIKkzh5gNkWlm3bEcSnRFjeSr59T+MO41fKns1x1G8J2RUOKxcPNMOssh7hTrkHLm6C5b
M3KCVVu5AiSLpia4PjvOsVZx4/fObZm0zv2g9fFwUSgJn8QNRwMmM66qECmoAX6qTwxKAPR+qmFI
Sy3sIWe2vo35LrPIo61JrAHtVZvYDbtcOwp3sgq8PdIM9hy+5Ec7pIwB6FeNHCuD1GvD9m2aZzUL
Ah0XlkWZu56Hzmx8UBGIg22txYWCxSq4qFUDsoaYlBbzSd/j9XSiGWOO9rlVvTEyhn7FYTgOWVj1
8tmqA77ZmoaEfVtrPQLzthowj6bg2I0qBVJbKXXy1NlJ+MWxJ9K1Sir6SayAnu/vYrf6ok9q50KD
b/hs6pApX3sZl0dfn+RTVFqUBGUtQcas6JaO0hgAK0HSpr7o0ACo1FsumlrxgZCNA7Ir8hdrqiNF
9j10avBKlgSeFRjlFKByMRGMRLFZvvSJ6nxtlTjIL/sgV4XXCdIb4RXlIrwhEl63n6NoMAzPNUVf
pEs110JohVUzUDVgWor/TPKBoPyxFFBQssH/3hZl4XhN2dktdEh3rqd0jDzG86Wk7VVrCYvc1yYY
kHWJDDQl+18l3TD8ynJB+qhJ4g6NO/Fce0CrZhRR/ejUbK4wH1GS6SvdVVRCPofxJgaeaw6XWxv9
BKxdbRjZtrQdq9pWFhHSC7VwQfv6YoLs0UQSMgDtIFIAEbIg8hzDz+RaDm3o3ivKkKgrJwL3xhpR
N4KrkPEWcFzaV90xjYzOBWGSGAoorQK3am9n4YCdlEX2vspjhTTQoGKdmZadSd8NHYYiVYoWBlGb
qSCL/QymUAEhv1r1sQTQAU2+kJ9lwPNmzEig/1TS1BVMLaJs120cZ/pFahb425IiVOS+t4S0NjIo
AE6nRRHdWhEg62vXakjyDtJWD/FbxWMI07WWqQtYIYyD6sHPDIeUPaYd47rPBZXL2eRCoGOSd7R9
UpuDvJ5aszYgoJbMC71WFYpnlTUVqKOSDEx2HIlA7Ah6d4kbDn+WjXIOXL+b1a2AZ5OLdq/0thke
IjpTDWDdKMQ9gddaX3WKlhyVVnX7JZm0rrHOqlLYTw0vwFlbiTJaV4421dWuJDRh3qRaVsZPo1UY
zfc6paE1l2ntRogSRiViNL9gOJTTbSXUPv1EFnJa60tfUbV7U/X9DZG9bIRWXITya4EQqcYBIZtm
3+id9L2+HeBJKCX1wlTc5Jb6Xfd9q163RtgTauRFTrs28ONiUwy1HzzYNaR0CW6npgTKqkuIfRbi
iQl+WZdGj12pw4Npjb5XtlUfde1yYnzHt52DrIZC0isJppgsDr61NSPNLg8GYHbZpBb20ZJjXAHz
ScAmBXZe/ZhGZBXrSfpQP1N/6sXnDJNTil1q6FughWFXHXS3seEUlaPp31l6N5mbIS+S9D5l1WLA
Lmm0aDMvjKG5DM6orcyGqiMvKqXjPCqRpflwXHAvMRBR4DcT9oJL2BxBc4XfExNJDPPq0ZJFFqJ8
qGB2xhR3MuA0cTIlB7QDCuqC2EBI5+SKD0LLHTAN27nl5PumtBXjEyO0ln3ztR5zwybIe9UFQi6k
CmGoYSQGy4xEb09BOAq9oIvAbTpVrYAnT4OULXhq+kdiUVTRG76ZycM4qLEEZ5QG1Eh1VZQuc0ed
6y4BxImLPLD9cN0yz32vg8qHdR7qgeJpYzTAXi9b+0c+pvLKVaM4vpBBqNy7ox2gXXPSIVn5BhTJ
fZQaI6mJJRKxVdv61o2oY9/AZ0u32xVJHoLqNZ04XHS6myaXOGZi+MgmLKjy0nVzVi+DBX3wq5Or
U7vG7+mLC5DZVR3SCIpifDIx2ECM6TQYTjPe2ne9KBji9KqP+zJaheANk++5MjU9zssSXrietTlN
DkpcCmQ5VmqMAq0UxrKIRiu9VEVCmTJGNC3uPhtVJYjV1ZNSroI4xumtN22SbZMkKPyjzt4ueswx
9N3VXQkAtdSzcNxVMpt+KKYVhnQiYRhPmS+HBpNFjh0942TQpeuDDkJOCR0UwYI5hPZXVRpMI/ie
hn6895OyLx+5r9LeOEo99V7J6dewV5Q8bw6xE4nOZ7BNCwrWpymftHFtuCEHJItBGYbiYbK1RPMi
Mw66W5cVFd7TsbLUo14iIt9YmW2nYGAsnWp6e1RnwCS/IqEdRiKEC2Zp6s90x//VBupfbot+2Up9
uM36/3ADpTmEXP71DuqSfVP1zW+/vd0yvf7M3/dMiqP/TiMQVGJqrmrqrs2u5e+bJsURv4MB0DnJ
VdkygXJh3/2PXZP1OygQOLhsqxwKK+fMl5+7Jk39neHIMkhKABem2iQl/C92TTp3Mw9hP3knFv9R
8qTaBqX77J7Y1v26aRKJChoqKWtEWvbaLKpl51bYpMWixAfehuNepk++Hy6xtAGaK681bTigpQER
7jieDPrHUGTbbrJ2udQZmfLLESA/XS6Fg1SfiUP8usF7/awuwUaNqhgbDMBp3UhuG4UVhS7Tv8i3
ZdrcREUMP+K6NEGMlRZupOtGnEXt/Br9mK86Exl09q8m58XOaRJIXKjO2IdWtdLBjSlajp4e7Yxx
oNZuAS55VyMP1euvjZYhTNnp7TFOjDsHAw7rMjxbDXMZ+sEsO/MwToqLf34uGhSJAMLVWJL9+ua6
qrbw/fG5bJD4Y+t7qa9cMvf0NVaWrvSmsNsqFicwjnnmtOe1UfzaaAiPOoIKCloiX0/iglaRV1Hm
jNWKXFaISc1WxRNrd+FV6yDgHSXicNliQSqkZ+czP1U2JSDbaG1B/cALEbw442B5CmNTXNU3nBtd
oee51YbxzlCnx/wFhyKGzPoYuQOMdhSDNTxlTrzuDXXGNSHJHKSXgRRxOcjPVG1vw3NRIxaMaetZ
YbtW3YcQ1h6ys4XdSk/KAiiveHBGa90IsXA69gF2eWWa0x4wzzodbahm5bLOrQd+/LZwFpw77uuq
DeaFznerLrZjAEY3d3qwasFiEmx6Mjzno11daX57y4f7ZDbN1tbl1mrGCZPJ+OzXOlh6Mp8AuMcQ
t1OB9xqIdHOmKlN7PTj85Y1QlKYjeqeVEkshgeLXxhDpEI0gnCerzr4d421CuoZ/W3V7yyekucYb
IeQyzj1SmGghbntRP+DgGj9BH0faazQ7U8V1wBL7YnxAbTvF93a/yFmFf6PaevwcOhdEGNqZoHhR
aZ4fgkj2UL/p7dI1r1x29ZskvYEzFuNXABVpsjzqJlxo6MQjsJE6eoP0izQvQ1bYKmkzJGuNV1ro
pfZipiXq4V0cHhMdpuaVmj7jDGxY+RXzFStMesqCdTDzMoStgENCsTXFVro7F1pZdoDtSEF9kq6p
I1OiRZOubZ+ayuWAxCq/bp3tEG1JE1HUm1mOEaBkuMqyJRRgyKSY6Nx6JUm+KnBLrEo4urCVnfsi
3CXGGkuuCv8lHfevJhWYlTt2jWAga7CPtDMRbgbup/A3IwD5fqGA1hRrGd4M/QI7FWkFZXhFowuL
S/Zig3tbTV/S4ROkex+bKk+JWT7UEHSGcjkVhwEHuzJ7xFH8iHCn9Tequ4q7y7Ha25SAmBeWv6i/
o69lr/hmyvoZSnsbOmM0O50F5uaDf42pyGSKUufvvwm/D35AnUSCQBjMfux+Fv2di/vBmbILB/k2
WzYbonUMaT7GVAKKstb1RahPR8uvAU8qV5NO5KWkMHtk3AGhWUJXbZsHztPxwd9lSrccSn2lsWGc
R8S6W2j9ZzYfsAJfSnSWwLE2bntdYk9vzHyBrBgwG3F0oswKmhvMyx55PYsheVELE+BnhHzoRZSI
NZxmdvqxr7xwgx4sa4kwLlvEzTJhSxh7nQ6G/96S1xROqtTNA4nLfPbkT2TNqOqlnt0MKAHEtZus
BmejJ8c4xr9A1A5VwJJ9LMeDqFyuAqjls+ZVXZgmx9ejxTJTX/UGnFD32nAvO3nt1Jvc2qTJzVQ+
qM2dOX4246uKwIoFaVpYn43wuSmHxeBGyx5/sZVNu9wuF43qlSgzA8iIFhKElFIiea6Wfo7L/jrH
29TLOpgFLCKtLBxO5vjQCaLAEimAa2X6NiDZ8kShI9vODMoUSRQA518mBCyBERWpeqUy7C0HSSNW
05D9wHjQg/xGZY/stu6TkBhoqrj/IS293eDTJFYqn5NOHlhwVguCNCUBs+c+xBuYmFO0boLaIVCw
MXu81Vk0+us2054UhwzsWgnOZMGwSDqdr1lTQSRmeWQ5hsG0fdKWkcHlZhi6rHQbMPouIhkIisCn
K6UJlrXZTxiUv6f6zMXu4KOKAa9RJ9sVZxkVo3axw9qVLidW8IvC+u40cLvz0nxSAu2o1v3BleJp
6JNqIdJpwIXRtLgMKWFS4m3gi2vF7FFm4YFNkLu50QwINKZ1EeYEUSQUmthZjfpj5puCZKC88eIM
hV+GzIgIziKJONBP0k0ZaXP84GBf4hEgx7oD7574yqZz840q/PupDkJiw6XXFRNWGiMyF655KAZ6
VEx9yUrrYpy1OWO2Kh1cMems3x55H8i/IhjcHF/dEyz1Ih0vdRGjqA8MtOsl/6TJkAsRissu8qIP
t3X5AOlvn0+dshM2TVOxiHAAUVAuK3MTR0HxlOsjG+waOzXQRxe6f4ztK+tvdEXVd05BLjDpO8m+
ybWRfZlm3Y/hwGdC0bYX+lNqj9Y1R7FzMEYhracKDphSF7oZ6tcysfRr0KkPtm9DM3WD4pBkXeeh
dMGwZBbNsokwwNRKxXRtghOOFIvHavXbRlXsHYMQpFXTuYmIml337fip1YxDNvXUxVgVpHp7ajwc
N65XGOqVb0BVTekdN6KqPxspIpvBaC+bHlwQQdDmVkwl/vWgcdcl55RZHMVXga4++EaiPcmxtg68
IaD9frsDq5trRrWVBUR95Nj18vVPQ6srF2HYw0GNatYlTfiSDVGLOkaqT2zORpSRLZS4iRC4HoO0
jRyojknmo9RssdMVOKMDnxCxILB9KCk/J0wnVwT1mTDy4NvojMYRPGK2Stpg9BrLVlZgOlECu/Ei
ddMHIsjOziTUsjCyKiWQ5H6XZUeeE2hf9oWruojctSbVOzvWdqSa1ss0qDHy1Hcs4tZVrFf0cUO/
sIZg59ugm/nfzL7W05SYiBNSzGwNlT7qOMLdZaGXjdmt1cU4ePLQJhoC0dvoUQTklr+1MgSUmsaU
kLr5TVLI2crkIub1n4SL6tvvdc60+wHcPwnkayXMptW8lOyCbBkmLDwyiZyDIK2JFV7TmQdCs/2M
ImCbqVayLNzuU+87JQBlI1tUlu11ClJNRzv0CfOnjLMFRcfNIhjLaimtKyUXxSLz694LiO2t2jxI
oMa/gP3tF4WMymXWo50uXso2Jepr4GDV42oTaiFmkET7MaqdtiaCBbV6XlYkw4RA1tC8hMa2C4Gn
75JBv9aTJmSOatO9phvp3iLXYFE5JoNNEftXg8CbFBQ4L6VusZJX06eK94Rma0LFFM9Ke/hMd3m+
7jlfu3Q7hp+4CuiSZmotbNzcgxnF23TgbJphYZd36j4meODFDRBJdRQ3Mlc+pXofwosGZ2q15qIj
tsOTpLpOyu62qEbhIbkuBcseO1+NaB38asLSkrrjym+ZMtI+2AQGsZhE1uiDRup1kOCwJq/iYY2O
0avaGFh62s0Ck/IzglW5Q8WxZ7zWsLE7dCrMbZmfMG0a99HE8CPLz12ssjL2j1H+QlDD8nQpH6u0
Vjc5AH0w362P0liZkLXZlYF+ASmC0w2kJaT1uLLiNlr3zW0cxjZctdGgZ0GubqZkWAu+LnwOALxk
YJDsa7DqhHyvsgglpUY4cmqKXZl1SNpksowIE14UTWGh8uy7ZU8TSGN0PpHKa9KodyngKprsKSAI
EhRIVBuY9wgfQecqPe25NIqJOkV4woFa4Vl5lYC3ZMdY9X6SacE51tgtVYeg++hC7woqk3N0Gz56
xATrN/dup6DqEI3FOM5qNLJnPLO/gQL6OOJyXw4ZS/Sqr1klU80Zks8Wvv6GiXrWag76uOC0Q+Uh
Cx6GAhmA0iNhEKL/zLCN7yzIqmVI8t6Srd1K75pxo3AwcdFQEYWAchuOwDH9oX1gSdIs1IHwq2KG
uOCbYkbbTxh0p9bzc7xknZmPmz4Te84LLnxdzIGq2kI7rd+4TrRUptzkDHAmvLuIfSqKNiuAjEvb
1O+Gtv9C3rW1Ea7iFX0tt0rscyrLcSGCDjiYmBKjrAaL1Wj3stNX5EwGtM3v1ugrSxj6NypCI4+9
ULrozeoR5/uwakrzUgy3qIWfJzVbS4ulY2D37CgUtpBwsHjsKcqsxhZol5PWSyrBzjFMVcxmoqMY
THdw/h3jlKgmwlZYfKrPSltFZejXciWYNNxe6ktEuMRPqXIdcC4gqNaEfQgrguMltk6rxY+jhLOJ
AUlZkcaW1+oPkAubbcdZ3spwinXmNyjPlEZug66zj2gBJIdkR9OXBn45zVrCuG1BUxtAppl/2Xia
kW8ftDSfVm2iiYtAcdS1Y8qvVUeIQaq9uzHIvtCDF1VLlLsIjOou4bEi5VB2MfvFq8TqxJVtu/Z+
TMJ95BhIOMphOySOtpPVpO3SaKKiKsv7BYDrYN84393RjA9+jJKr+W6zBjlQ4NseXv/EOjuaAuW6
tkLMQGojGPU9I3HVo7SLaGcVEnq6WnhYFkZvInNXSlnts1y9D2Jd3SZ5JS5fvxCIFJc+FOaVps2W
ngRv2HzKQlNp0mMzf3n90+uXMhrvBxXXGUbe0qy7ZJnl4w977DTQY5Vqe02V6Pu+8qelWzpkwcQx
0XY1A32Wi41aSFLiiNpTrf/Yu4N5qZPHszSz0VmCuZdYknUQ6zYA6GDMUqAubH7jbpK7SZaTp5dp
vHVNFMhhnB+LSrgrK0jwQWdCIsViyuX4iC8JeHm8A/khSCs0Y6VPnRxhagE7fJ+rHTtSlwMu348q
jgysKxmhBe/8xl0olRsuatOaNmJE+czpyE2C3NwLc+HeZY2vHEUR7CNA4AOWuG+tCz4KxaZAeGNV
m6jXwmVF9+TMLLnPYhK1erfsHh2/uNGMwnOGTL/O/YxiHzfZO77vmwDh0Lv4XXXjBxYG4qLXjl0Y
N5eMRj4nhooXEzm+yVnz3Be0Xe4g63dGK54SngHFXC4uaIWhGsnnNpSRv0uzcSAmZn0f6gDmCUKX
K9jnDgIS8qv0OkSnjYltHxsYQEcfT5tPgj+cfmD/cEYuFOXVUZmhc5my/nIalQM7uukgChNxYZKx
Uq6my3Q0MS8E+rAfGly8lVbdAEg7OKVg+dUrT9CDp9k95Byhn4sjBzDZJkJj2Y6P1uQ0IVtLGklR
7HlI5m3Foc5tpg2wiuYpsm7bq9gyq/u2AeUeyWlFSmULDb/o7trSuK8zc2EnSemJhohJK32wb0wF
YZB5ZI2BljeqW7zu/jYjJMayHydIVNc1DPfwk0HCwxryOsSBjujYSC7C0LLrHVTGFulP85nXJ001
7A1Wqjgu/e2EclUZrxSHMOOgaeuG9r5gDcZBWn7QE/Hgo0xaloP6rQ5ZF6vj5wnZuTfj8NT+2oVm
tVHleNnnmu8ZnH2aaH0mpEtBArEf40pmSpQuHL9rvcGZfc+ZAMtPjlpa+4LOvrD94Fj7SC2ncN4l
1dpqikZBJR/HMdJOX2IHWm/m+eV0U2vXgUsIpYrMhJWoIzik6w9BVK9GkR/GsnzUAws7RG8tc8pj
Ltikfp66uiAcVXLqm4ftQj46bncjiwEJCEeQLCYLAlCjdjmEpEd0OLraRCHzsysYL83mx9CtLMh8
HCVRdt44TxzJPQr9iz9iLPJB2rOGCm9clR2n5osXvF7YAXV/ocTp4f8xd15LjuPsGb4iusBMnopU
bHVQ55kTVEfmTIIkrt6P1i6Xfx/ZZ67a3drtmZ1WSyDw4Y2W6um0K/u4TtcDqctlZJvzWYzUH64p
qXqBOo2lem/nZjNww4ysYn5tTc/l948PCe9V31I+1VvTJwNqf62VF+MfRr4TCyXYoD5AEcI4k7+V
dXFiryZLwLK+6ml8Taz1XNfUP9X2p2iRcSzuBi7S36xed+HTBPNaxNmFBYs4h7hUQOP3FrXc2RIb
iXia8pnGuu4JqQxjQyF/sqGnoWzmCLaxgRdKnf/51v6apKQ7EwPXyo02sm5j1tdXlKO8ETQJMCkT
n+IgdLTaX/2T2iY2mzzkEtu5p5kpX1fuDg7JHAXAMit4MMqLB8lLm9RLopf3fHXevCSnIZfs5DZl
b6TyI3OZp3LjZ7IXrhvVB/PvnWMGL3Nd3eU5CW5SvpDqfghaGjcCUlTmpTnYs362TflOr+/XqCdm
DR1sbdf4kaMkuEAnlFnqL8sZYjiWz352nha3jUkqoSur7V9tt7i0rulFlZs+kWieRZWaPx1Rn6e2
VidY/KPB4E/n9rdEjCFN+wFf+8Fu+yYKAq24NHw5kGkRtWzlgchsyg1oLsY7Vsd+bfyQQc+D7DVR
l7hbLt2HpU4+IVUfZ9poQ8f9RNVwGlwu4UaFOKfjhTwtRXExURMFlgyu0tBLE2Zl5Itx3Yic2ziI
xUF3+rNcGxlN5hM8KLXNG8q6Ajp2xxm5V3AzYBRK6QkMguFe68fScEG4+H7tut4HAaOa1R9EQQNh
FXp0XxsXt3nt5gT8U9X3xhr6LJh85/fzOWgVK3AMX1wvuzc85wFfyLM7sma0dujg8tEKTQuMqH2X
D0VUV87LNPAY0hR6le+kNwjIsq1orKea0zuljTuu6fTt0+xiZkEd2d64Yci4ozOQ/8kqX1uv3Vke
YzOJCYDflIMMpnfT0jNDMi+wYMl4kzrea1d6X04wLlED6xpPxX2GsifWZE0Jy0gIgp8/7NGLxzWh
dcuKZy30ZiOTWm2zFYw1q95B1WuaoD9NlBZxELBtrEO3WUW37goPooDzdM9sO0Wuu/I5Tgs/hhNu
CqLBqMWcT2FFGPJqu5jmmqeyzJ451mj8kCgQHOtxNlFLEBZ5VlX6lizqlXH+dzRdL5Zq5ucfEUTM
83GW1csC5YMwON8V/J0bcxqXxKgjoOSW79Q7kXp3ePXmqBqKM4L2gY64nBoo48fMrAH5BSCGCCcv
wiO2MbJiL3Oq8+jIQnnMuJmnNNpYKe1brkmrLi2xmP76DXU3yTImERf2yDdKkgaMpAJXsejG7DsY
kpSan2LdsyVul9UCp5FwM2URbJom3RfD6GNVfa0QdO3LRn/+86ZLzJL50D4EblNupiK5HVbXhEw5
cnMuI9dvkl2WeOEu74Yb7lBOJBLykNZkvRPorlAO2pcA2nzD68n3FopNbv2QJS4BOG5GdqdICnZZ
en/rrr9fV7Wp/PpnHZyPiq2pppOYRgJC3QE7DP/dm9e/uLK+DTHCf4u/tZP9ddUdq/5UafHkNH4e
zcvfrBZPea0uBYUyjr+ePRV8uLVhbsxiZvrz97Sz7JOCKlzZByz4axOXXZZ3BSqjwO6+JqoO3Tzl
+pEPJ3w1b9Ro9NhBEocFDVTLZbWmZy79RgSzaV16Co2wfUXn95MPwGQTM+NQDOehHYEPZUrOfPPO
Y7qxve5DaX7GdK7fLcJaRZqf2t756w3Grz22dP6iy/BVhqZt1uPON+wDUcg/lbnLrfRk6PDvEPDx
U5PYAxTxSNhtVsZJuHyqhS7xCojCsgtKINUQRktDU0o3WLd2B2Z2JWCSCgGcFOmmTNNdT+lut29A
Cyw67ElFWin1tF6SdvjO/fIlN7tTRkmKVFlcZMlZctr4S8tKQ/IRgd+/GbNxbo1nvxx0TDoIzJvv
HDxRB1stvA9PcZwVmebeJIOo8+mFrP8OJQBLbTlseZn9Obf49+wSlDNMhp3rd38zmjL7xWrvnU7c
LDPFrK6m7aWkLxI4eYsub5XLFhnia5/xgxcAsNb4T6N4fpiLFkzGZVvIYGqC3H5YZ/G4ogYanOx5
nOWZJPpkW7QeUGPYE2ISEEgQ5kcax/ZNqyIKpqBvAyavHmupuaZXfG/ZKVdt2ACCgww+nbUyo9Se
nC3NAEdv0r9zUN+X3vynNdpD7WUZpfGdij2fuQYYkcFkJpg0oWoHTcmTY/m3Y+nStIvGGFuz+5Bn
62fY1ofeao7pUK4bDM8ggoZbUuE33AqWQyqbx2Vdvj1utpw8yaP0YDOrpYs757UsFiqCufLEpgOf
4fdvRemthLevL9YERYGMPnIk/V2qpF/Tog6VIz8yyvljmCxvG46oOAmJhdLsb5Zra6ySw0FRibPr
suWnztNHR4zH636irpWcJEKCpdQG1YV1vRumOtzo7q7rToO1phQoh/QijyX3K/kqE6BNATce+PNz
IbnqugOS2dm3/yasgCgt+a/CcEJ4hYQO9FY9uMM48rifeAiSSCn6Qr1ufm2m4c0XtCKV0khIYa33
xoz5xjN6d6OZQLaN0R+Kfr5XrXiwR/qOgrxPouSt7WtIRZG+Iae6Dbh/w1GoJ183b9cPTCrAwoGq
rjAztglFbYv55fv5tgerqJL6MZNUaXKLAEqkVtxZrtRlIMEng8it849wbn9XFah9LuCRpRpPlc0E
H2oWba7yPzL5ohzpdh56N+4MZ9xZ435chmbb4VmPIGyhPHZgWHPsZMlj7dOA4hv+cFINU5tDpdTY
FgbVpMaNT67cNFFbieyHkt4F77pf/Cq5ZBskZZRgVmraVN9aOW8F/YhNAJYjAK4Rqp9QoD7nTfMp
ugO+qSePGL7eK759Sb1ZgjiZhck5UlKymVV0VXvTrgiHBnUwDJXj/NCul0YBzv/IH9YXe8mRygGs
+8wChhdkl8pT34TNEM7ThmStMtyE7fqS9htKTmgI7Q/93AH/+xbjZsiyF7DfcMhxPzMBZDcoAn9r
OW/XYvjAm3rOZWVE195xe32wfCRm6qpgnoaRe/N03/f+FBUePeT+8DyV06/26thZ8ueptT9T1avr
25nQwAUOtnrncrJfRhriuFpQ7xKQygRA4ZNNdrIDcL7hzzpQUovSZZe6nFoT6i0gywzQzjqWswLS
NuxPoxpvwwXJqwg/DC4gCDnJhhPMJKE6mZ75m3MZO1b22fPnSE5cy9Dcb5I8NqNi1eW21y19X9Yf
mfX27ajX3Vxmx9IZi00tk4tAtrlxGw4GbI5uVHvjYxAE58IUN57tfVMsxkXC/OsuKoeqap/TELK5
rNJgmxkml+cFAXwlvM9k6c8qdT/cPp9xRwO8i8x+Z5h4yUPqmVGqmCQlDHuVAqI3C1JrBR7ZAZ6i
yQgonFv7h2JanyrdgiV52RIVRfUVBP1+HPPfqW9ryE2ascLMOw6juA0hT4g6DHGaJTz6NNzT5Z6F
QIscfovinUhoRCQJqxq3k4d6U3fOt3KSSzdsHbevY2nUCcWeXkvfZs0jn9A1tuosth3rtAr/Rtcy
3TqtFWdKz6e8IElRDz7gMouYdmxzo9yl3tS2mKFI1RPS3z8eAyKK9eVxHfrvaeEEdp3xbSn3KHn+
6qyiA86TaQx0etsH0gPux4ZlgyfPdVDGNv3hPOftuAOZghTVlb2tbFouQ2HuebHTQ74Kamj9qrkN
7KGLrDy5uMHMd6m4uszmds74Q8XgPrjNZNwlAb1svcmRoOAALfbL0mZSoeKxz+V7fe2Om5oZ4aQB
Jkxu6y4gr//K+pyHmpc+pUW718o+tom81QWnitd4Mq6dcToYPDVbNmyj6Sr4/8lHp+jwIc/4S6i9
8fr2D1rXkS1G3Y2dcccW+1KH82VJr+W96GSy4sXO2gdhSS8O3YxLhViDDQDFQ2omb/1cRhMRWNs1
0e8dYlWASfN7GsF71oAPWppFdjMHe/wAJ8asbdfl4U0xtE8SJeYOGmcTFN10ymV78qahPPpWOlBv
YD21ZRpGVVM/ZEb3kOgVL3ixXHK7OouyjdoC1fOYcgB5OFQ2SV+u28GR+C3NbCdmP7vN3bynmSf/
MgXFymjkbuuEY8CC2sroWBOpuAxdBbGTNnzKNZXetG44ITN/N65bqyjrc+3/IRwo28GH36wFYoox
/BhsOcRQmThAis96heyqEPUuaCvGsIxpvfJidKN+VCOu3Zg5Nza9XosVezeIvfJzvBZWj9IWMdcn
ypSteY/E/4RQFZnr8u6Jmdbu0H+n25em4ajK8f+Qh+2as4nA2eQOa2XfuHVevClZdysuQtZpciEO
M48RoYK9KAQTALUsSs/wb5QLhBRqnjGhWzwbhDGDW3w7bvgb2Fsad4APNJRFI+cZWb4m+ibA6WPe
MkOVVPCIYrv0NR9Sz3GryzthoIqQ5kPV3a9+xS0nFdWjmzn7xrFjBCA8NsqkdtF4b+Wso8lKLyHl
catnnXRiumx1mNoWcYtkYNgVSWc/9G3fn5bGeGzS9SO3+pvCpc/K1JQrWjQO+ylrvxXg51OeBOfM
BjLSLaVLgIICQVbfxVMmEyielqcye/LNEbB1sal83SiHy2I1z+OmpPX8mBgfeb+QymuE2JX8nmld
XofF4W+jpLHVNnU9IRZ1aqPsW6xJZ5+4fc6HwMQCQFG3HphDKzOMG2f5wOZyn+WjuleTjFFhrqe1
uS8XL2N0ZaA1nY+hy3+TkjOB0O9NTzbkp86Xd+iromrzh2mBAMycEqTWzaijbvM/Zu2po0ACU43W
x4pEIsBNxlVzpvCmBo7M+oeBD/DslPZF5DUXdWaqWajPwM/ugtBL4kRUDROp/DAToSNvWfhmq7zp
k45h9dNem/qQCaXxEVjRmgFMuJ0Vry7lXv1PmC8vWLeyLUFct43Mngcj2Jo2agUarQdzeG8IyMn7
b+37z3VD77zpjS9U4j41S+OxfgouaZ7/ZKzBJ/6cd9vuruZXLpFjqjdI2mgdz/1xbxjrycRDsbGu
7V3KedYeyK+kOzkw9Es6bPJ2fQwFEKQOsu1SD0et1d4ysudU5Ab85a/vjI9jkg17x0CIbtBGDOmr
UqqT2ZgOTq+aQ1f5F7F4W0dd25sNPEtBMt77AOq2uR6L0q13OLQwhdJ0sNFBzzXcLMaTqREdzro8
ja5wbpDlLVu2pHajLFq029Zitfzzr1k/aR6j5r7NvZKBrgDeGorxTytuVSW/E5Vm922ghn2d97/t
0sd8zOEeowMqzhUBGl6wTchPqtPmnNf+31z3w3EeWvNhHRia0QCCHTfZg4VYIuzs5S7Uo3eUUzLv
ZTBauHqqX261y91U0LxbtOqAXsWMixqwQAZ0fK+coUGfGs8jhxwX6eQmqOWrKi0znieKzewgS05j
BafvFDShJc18zsPwI0jm+pCkqBXCQZznHl5SucWrY+fW40tW6eomzEKMTYR57/Nx/BnmrvqazPJF
L613M7VFizojcU4ySWGAPaTv3lyt1Fsu2S4zggAdXBE+D0hW1rru3zNgiFLjc3ZLt3oMzDDSVj3G
BOrobYisOXadgxLpaaSeZus01MLRGF4fK0Xdc+dQXtowcMwue172m3vI/YLyMST0211PSSVuJLaK
zeKLg2mXRzMVG5tOrsM8rs6uzbxs66w8BZ7bU2ZWuW9jbi2HJmRXCFpzvqrwzQej4UaSdLuuap0X
PYzZIVye56Vbth7H8tEvIfyHtn/A2myTK2N/u5TYEV2XFhtICbG1cxFEtkjag+oohO5AWGhhXhCZ
VONzk7fuYcGb8Ywg9KnpScCtOzs4rQwJNYq2FyhBJuvGesfBKe7YoG8pKi+iwL0Bz0dOJxtu8nX3
WZcrAxikz5ZIgqu8sfsL0fq4aj6OWg9sLf5bM3kOHctQg0Pd8q55+q6VJSb8DDDLaevNFew/57og
l9GZb1hcYL2Qi5Eoboi9oFt6pqO6CdQrFkjrWPQutJ+n6aWFjVeHldvdM8BZjn669jkesVhUYtnZ
1JHt/aCwzlXixgWyyNVUxl+nBbUO8iC/N1DZuSZTzJXZNom4+kRABy2/vPZDcau0PW+T0fL2iW7V
22iEjPjDFMQlBG+sBzt8HIzxQu+5+jN1mEZM45qhkvixJYT1sqrssQm4hasuRXpqjiiy5hV9yDLf
Ye5kqh3yGL9KeUg5wZ5zKV2kdu5j2QY1rjize6mnqT+ksAmxnSAVohlC3pBpehnslYap1Zq4S2bi
XGKTbG1aom1MkvfObFDDOdu/vqec15pazCJP9j7RYvGaemS8zjyLOf3HjTtNf31mVGBU77ljrnwx
MsJsaCc1740uKyLDmJ6EHfb3HXCjwbh93yiHeaup7lB/XK97a7NbPJdOWae2tkPQNgfts0MAdmQH
LsIeC3xMzkv+mi5u9VVM3s7W9ve6WMXfLNP3w8pa10upL1mNjBTHbfZos4YxZPqR5jR59JfpVxpe
dlJJex7LzD1qHCYcCGV/mJQOeTDjQmTDu5cu73M32TEmVnVIZQkaRus2GGQtbigFu8pp3W3lKqI3
B362teFZVRxdlMqn9lmjVZtBNqKur7Nju0yxMmz33uvKcjfw0oyqWdlYAiZnZuBN5rZfJKbL0+88
Bts1G/WhqvhHlqAVXYIvw0F1JCbGS+UjoAum/r5whH2DwzePkHRIbJOcGBVSvDtWFHowfqhQ2eph
wgK+IQ8PO/Yd0oEhQv6TxP0o/Ls6OWaZRKruBoSBV1cBOGa9XQ1bSLqMIZAA1d+hE3yOlVLPrTen
R/jxTTF7JrZYYe7K1CQOB0Gc74JEV9aUvwi3xQ9XgUKYY6U3ZdvLp7WZqxs9/emhD0M6n6lLLI9h
s9AQ3w71uRztSPRMhoYJXEKQ/W4cxgkNIIBlnWbmn1miH0CptefjwrRnrn+GYAKCmZJvW0wX6LV7
I9TVLbL0EaozfLNKPD+NPtvY1HHX2u0dkNnBykZSskHquIXawIyl5qJhx2rO8kenmvLHVTYIYq+5
9f98rSpreahl+WO0XnNywqw9oXd4M/1m3HtB97wUofGiTb+4m/viO3jUUtfPyk+GJ+5LAU7MqJiC
4dipH9qRuyccJLGcnTvDwxDhrMnZ9aTaK2v9qYfM3aPTaCPDr8NLN+vwoj3RIYICKh+Let0HWg6R
SyvTJagQz4S1nE6d28lLGaK78J3lrmSJDfWIhZLzuo48xCvSLnZSFBaaX1O+jYO0AdNkcvvPfyZ3
Zum9Jb03Pqz4aW+tpX0bGnM/lYH97uWGjnFReXg2bOc9LDHTJ/XtkCfq4joVord8aiKFYd1u7EMv
CReANqT/q+qDt0HBW/dS2jeiD7y4qWo6kWqrvJTWOZyQGKVrX0a6K27paNdRaRg0IeIq3Vvroh9E
8NwAEW2WrvSPXIi+7GBtj9iknbMwLW+33qQ1X6g6rGVsVqA37YdRK3Qnp2TNuGKI6jyZC/HXZv0b
JuhpzNw5YQBLQJESJnY89LHfTqfBJFf0+uy1vbubQpRbIR+WbV/mbiZWnQVGvhVN9mn12gxX0i0X
F6fwjb3GBgJsO6JbuSItwNnd1OGzMEDvrFwf0sxiwsbCj3xvpTvLD/FRd69Nfg+MeqFALGH0zrLt
1L7NC0BLsBQgovjyIkETrpvdpNovKYPMxyibEdQ4w/SQ0WvS+hJlF9Kh+V5W+h4jyHNa2hRLiOSr
ky+Y/JkllqfM8z86wU2uNZt64z2KNflIpAsFi1mgW7s3JLuH2XAvpcjfCgdbOVqm13nstyPscmQX
wTvpI884TbH+evnX6AJ642TeOesccBksDqXdnDvff1EVBE1lzJfS/lnz+5XX0g5/Aa7MG2mNbWS6
IxqWRn7MRnFLo0mDTNCqo1AN3xxo39Kp0bHRjJrAg5RoEusF/Ar8waLktngyhvBRG8EhxwC16bKy
ovKWA1MERGJTd133KYRQv2xsEHLuEYduYY8Ck4jbVP3mjfHs0sbb+L7c2AVFME1n/05KfHYkDmDh
ds6j2d8ZAOLj4IOoMyrnuQMdzrAadVYfwwqPoO35E/jehkiFV3e0bjWzS0RuhduRFvGP4+D/5Bd8
bir++p8ZKv9iFvzfWQr3P801zmT4n3/U/0M3IUjFf7NmXONe/iWP5Xnqi+qnzobx419SXP753/7D
UOh5mAZDm2wqolgYHwRRK//hJ3Stf3No4CXPzHcIhcdQ+F92QgcTIhE6nm+jicfCdn0V/2kntN1/
M6+pfWR+uLjq/P+Tm5A/7V+sBj4CFdMlgwXiwqFiHBkrv/7fjCS5kbCcpDnsUiuDbpxz2Vlw254B
uuPYoYZMzBeuUj21DiMd1XztHv1bgR25cdZsC4pfIbGYZIvpRBneCIBnps3W7sLFvi+UGC69YTOB
yqAASMydwQlfuX3Bt0thr+o21CHZsZK3ghuHwB598WmK4YReyN7otq0SMwJ9wi2s5ifsNJ3aJR33
p6afDHlYirUdH0HlreFUMpAtcbhWVv9UONpgN+1HJ5fx0GGJu8+ncYAtYOptqg0BbMb8UTXXeQ0+
pLa5nJEB4IN/jQYcyzAgpYiZ/PIe8YwonPVJpHNvHLqgNjV7iT1zTe7MhtmossLydQius4fOAgGV
vKQ0lK+ANTnJqLqxu1PBOhjvCzFjOTbDzsXMNRAwFZgie0yUctqzN6RNE7Uoy8cfP1/I5/Tw3rkn
L5lMYJG5HulzLNauPqAen+ezVedD/e4ZHdz1HJSVitOUUf5ke60GBHPg+Ve5JlsXCltsXHiv5Yik
GeitaJP8u0jmhcyYZeJ7cI9wjXZ5cTEnENKQuqIRSKKlXSeRa2okX9vMabBn11wE4MBUasjyxBvE
3coJZDKbyA6cqlzeyEAx5247emrK9uQxEBCTeIjydm3QeRKEB678VJRLl8RzSxzVB5VDkwv2scz+
uDEm1YfbBLN8eMswzPFFioRkE2bpclUaQ6Q1E81j7qedrKI6jWZShJsUlrfd5lNmlLcrN927JqNm
a9eLxVyOYVf0SJ+nLBmfWuQA3f3imc2MqMaYkfQOPGVvuqgwAkfz1XFF33rW03Dv5otE+NKJsTkB
Fl39T64S2bdKVmXEJVFH51b4xpNvhQ1XY8il36paQbsG1Y/tLXdtYd8JmspNpNCWm0ULZO0cLaov
5/2Q5sxByCpMnAFTxUiFTrI6Ol4j3bsJ77fYoJcnervC7fG22KrBHhigQ3Yl2ZU3eQeMsE/zwrb3
pSWG2tw0RYd/BFtFMt+VbtPCxo3Z/FhSSsfFP88G9ShTo1gvtiDtYdpSTIQlsqvDmkiLTISkbliI
WGNDVpy+ZuMtNueZJKj7qUxy96lfuYK9tgjzBjjr2pJ/DVDp9M6iFL6GqpileTSQjwSYitekvgH6
9RaISjdY9sgYuyyaPJICdnMwczKpVUsqnnMFub3IVn8o4IqjS6G2iSUvRPecePMMONSmEFwaq2cS
Cd/n8pUmE73v67R2zPmpo9+qURDIOjfOgH8nE9XbWmTBDZNn4B/LBGfZ0Qm1RhaSOF1NmVYORY6O
phj7Hgxz8v2dJ9ug2jsOocJoYoe1vu20k42HXOatF4H/lOqYmcqEgK4cv0HFTHgzKQ54W6IyI3/p
bua34McZrikMBHFZIUoCVDI2kyRaZrSiprbIMHKzRd1YFlWcO20PxONedfeV0IZ73Y10wZ/g1RD0
Pvhl7fbObTlN8kK+BhLY2kO2X/MWRlkqwb/7UF8IqrSQRnu1DcMeGuk5mQL1EljCuZ1UuJRbXIor
z0Whk7s5m9Qqo7ILy+xu6og2qjBOoheP0Zcq4j3cJhlq636WLq/lhjmlHdebgI9kCO7ttOvWTzd1
0fWrsRns29ItJJ5HnFmms2l8IbNYjiTrqA3u+po0iYoYEYRhon9oZF2SV+KI8jiQa5HsIMBFyYcF
KctujOc65njC9mmwm1u9GO7HEmbAG9fxUAau+9U6obu2YLcdxlZDMgZ/meEkFJZUjyHb0kjG5ZBZ
z1alqkdLT2F/4FsYaLPLafyrEjGJeDZUBaWWlimAK0OrjJO5RVXt4sSyHgS64YcaffFDrnlUOORE
+oJ+ZkTM3oEcujqlr8N0hnfb1PrQFr1irssDGmQMdO/vziyG9AlFKzSrSU7M99zxM2zl1Ohby579
997UvsHaEACtQa6T6WuFgl3vjTYs1A3JYon+8TpneJB4ydI/bPjyrR2yssGQ4OMk83wgyxgfSnqn
Lef6znth8Le1W1Ft7azvb9cm90iq6YrcPLiys8n8yXKeo6pDy3cMERN5R9KxrEedtZPemBDIbPqo
McSmXXPjPEtHgxhoI/cQ1fYreBF5S3snLexpl1WDE89uHr60pAR920uw9JEivZpcFTaug+h6/30y
3PE9CIrwYf3nCVYytR7D3Byf+ln25xAY7yCR2116PwBOS1M0MBtQHPXe5TO4ej3qW9ll7b3yg75h
Qcvg1JtVSWxYOsP2+ihZEV2OP2mpm1tBxtgX+STpRbpi+ut2i39aCjE8m4NtHO2+VCXIdhXiexvW
C79gcuqE1IDOoXyysoLYtdnCvbsscjnY2EluuzYNv6fCd24hwdhLpV6H6geCWFx0VfbyrkEYhxLc
VZzg3WIYn+DT7dVjjlxGAGBWiO9gBZqYAKeZ9ZV6MnjjvcC75bjlmJ/teiLTmVC1FjElmoCJdm+R
DklCPs9opvHaDWjqp7VWTyRCrR/BUDr8yJi1MhJOxz27YPWLTgY5hc40Zkyj7C0mA8zB2MNoWGWF
JZayYBECnFgGiEsWN0ojKCFsmU3ZXsM62zNlcL5k2snPchqXm042PKtuN0KQkoUVeluzrpI+RrrU
Pk8qCOetK66NKm5dsmv7eQLIz9f1e704+GFdm/aqjVcYdYc8dvLHaISQeAlMGPso8dbybWT7fKpo
2zxXEuddaFeojBz8h+sGTNx1L3ZIR+u66XPXmQ5WF87GiUvuIp7RWHg+I5TTu9Cm+dqhgG1BKJdf
mfrrm+nI+g04qBURT7Me47qfbZO80yWxUIkMTu4elWznet+QL2m+pGKcKWb1Z5yklrZX+zHJCRvC
uqdpLrCIhLVvunbBja4z4nuOs0ungtyg9B/HOLG1UjdLmfI1Ms7mFVvfaCrABOIRzEV9zYnZjnud
ynRAsDKMIdkxBax4VXYL0ci0E8onAxXoBMAN6LerSJPzXswxU8sZ9ZqTvwTADE/VOk73ueByvxEO
8OObb5gYW5Rb+/ae935dfsJMqgHiyJ7XByMLTANRlnbGrUuylf+45jKQcTBkyKWgDoYaax8w3J+1
ynyM+1MAAYtaAR6wbs8VkcoAyrjF+vvEMiuMMIWnCih+7VQH7KlN94XO2RkP9G3bREasa7fqqC+L
yf22LBCvc4NxWG+TqTF/xqZ2ik1TC9CXZsnD/GCNvYYb5BfTx67NKrI4RMc8qs2isHZrGNQGivDO
LwHPeAg2ZVOm9Z9hXAy4xWTpgiAKrSHnuB+nqWOhj4gArWU7CKSzcaN9q90uXnlVCQor40SemUu2
0LpkogzJaBdPBZIkf++RlTfc0WLhf8xYU4nbT4lNeXOXQpLBqswufG5sD1fZjJ+GLSH1qgeYMnSE
KS/9rRCTwzNVuTxHX51XJtXx36k7r+W6sSSL/lBjAt68Xrhr6EUj6QUhURK89/j6WWD1TJEgh3dq
3iY6uruiu0rnAjgmT2butdOky1FEBa1uXhITSNIVreyddU09Jw0OWaLnifvqZvmR6P+t5h8xuIp0
VuFHkhgULSAwb69qGWeuzo6uu62L0s3wyCK65rVkS25jkzRyPh/urQad0TRZl0xVN3QIKtILIfT1
xTCcu7o1F8FyJXUgZ1WTgRmTLDwzygYa+9cw3IJlrrKKqEE0ePtQXJVoxdEpYRhRNV1o7SjfTL06
oai2ePtaHujf6e5SjvIgiD/HXB2PeSxVT2oXGpX/+ROvjJ5Xsnt+CxdHWTWIqbhyy6C93/6WwACR
AmlLcRvsUozrS7rHnd5dnN5P9xD67GEn3c3P8T0EZ2xj0DBe5E7knnvxG8Oal+8swa3hOm4oqsmX
fvszUjTRQl2M9K/LBV3noRo+yYj4myeLOqzFqgwo3ypC82AqiCLVhupRj9psr0np8gB1qqZcL5YV
zSy0/FF0CFOZm7CIEIPO++bbBPjnzFd89+KYKzRr8Opo3SfnuvnF7B6JYnSAtIJcpLEa4iMiDVL6
qkkEQyz6VzKKTNLH5Fjp3Up4GU+xJGYOo24/VKUvbd5MGuPpk+SDTh0uK2UBsLn60czIie26MyKH
gH3wobJS3rZm8K+5qDlBLxvTmd+z4hj+Zrn8NYfJncDhkE1EeS84h1c5lFTNUnmJLMs12aXvGy3u
DkaqFk+A0cJTFS3xDQqvuv7noxqaLEGJIE9EemTz0mktyAKdLD3bnUiXdxDRAQWEyQYOmnvQ/NrL
gJtHembUd9uCLrIyJFOkNgf4e7sJzZEW0nGlwh0QF3x1qSCPGWnyz1fi+tPfvNCXQUzdMFgIqi5v
+BehRalfDbiNAzXaTenasyqQXgqE8q6Wo4ciI1dcLHSHfj7sh8+mAGgizIGvpWyYPNrMC0uge7mB
lblSepzDc3ZQ72bK+mB/j6ButnC9kutOmBgBIaHVPQGkyO6kZIQmHCBDpCNbWSaMj7j/6QDM/pty
9sHp8W6J6qIqSZrF+1QMPJnX///VHOWLBVpn8N0qEYfuzM3NzOvPWbJ88AJVqhwAmNhJyVJupqRW
0hgWFprprlq6ZGclNUFZWMbqmQ8lv/UfYsXxNApPIikKZxTl5bdPU5hxRfJwhNyHp9dwMV5Zzyjz
r2s//G086LviR3yj2fl1/1R+Mb4lZ2bnW8j+X4OrMktAkkR6jbTNUw49pT9oEaSqlu9J90WOEnuq
Twq1/c8/2QYY9u+BoGNbwNN4m9b6ul99s1igUhjQ2+Cqvn4sPBw98IUV/MY/R9n/8In0FdLGaW8Z
W2e+qFta2KWp5ZaaYNppFHCLKGPhmIE79aekWc6Zdb8Fw/31ZOtmtFq8MBfNzStsaN3XRJl1YHwZ
XaC4Pnqsxym9Lb6YN9qV6hBrOCGnbPxFCv4geP/8xZ4bfbPOdfI/kdwweobbTn0J4sGDMn5q958P
8+H3e/WU271SlZOkaft1HGqi9EQgatmRy0CWLDvRMSm9M+N9tMaRDKiipK6UQmuzbVIgU0m/iCbx
i4qrD6qDXeR0J93Rr2deZ+oIjnoG3/P+KCYjpaxfkYBRV2mqfjtHRV1DbwGGxA0u86vV77Pah4fo
TrMjFwLJmSf84AEphyiGqZu6qiraplgRxrOQ1yJaZzP7EhAzcnfaBdPz569xnXtvDx+gS0R5BguP
mbkNLiJjWpIkhGDVggiDb45S5zoLYiQRlwvyTKUOz5jOSO+3TYlqj6jq/JfIf2xWQ5fHQ9qhhPfW
3YyktWTTPx15hl0exntit9RHs35mE/vgKTF+ItSlQg6XchuzjNlsBpbRhchGj1FwbPJqp1U9IhzL
X2imyqzI+fy1fjBTJEBA7C+qLNK5v4VBGuaAoLRPIm+0B/yfC6e2eUZ3xhAxuT3nFSS9nyqywsTk
AgPHk8NoMy/7KAqDUad3u3NwQ0zuZBepvitgHZDuMfmlG9cH2gB+8Mze8oJSfDt98E1gVIX9VJXV
7SI0RmPE0YIsbetGNzgk72I3ONDd6stO+SX0zlrgrHP+s/E2kyeKYmUkJgs9+Ta90jxpn9vPsIUX
roXrgq/OfMb3Eczbx9vsnXQ6jRLK7hDmtLxKTveqrnlyclX1xj2thGdGe78yXo+miZt4idmUJzCn
afjJNJ+EvhMkd59Py3MjbOZJIvcRbYFW6A1Ve6+h36/G+enzIT6Yijqbo6KuFVaD+fh2i6RXu7c6
ylneWMlHCDy2Do6+6Fv382E+2EZ4Wa/Gkd+O0y/zIkhkupjyYeGjMfWEn7FLmpuO7NyhEIEd7t76
9TLqP2oM+N9V/f+/gYTXcvx/R9jvKv/2XDV9+xoivP79f5X8FfU/IHpyN+VyJqGf0om3/ir5K1io
6DQDEIb/VfFnOv6bIExd35BEk7OUA4C/WqO9/yr5q/+h6Rzopsq5zpWOxMU/IQhvgmdZI9XC5YZK
lEo2ybDWHeVVWAmuOiuAusv2etxAG2sc01+3R8tO/hQn7UrxgWLuYTPYqQdeM67OTdR1Ir7astYf
oBK/i6KpU2Iwt2fPHChyM7WdbKNF0naEYIR/lH8RRzggQc+6hG2W+L+Hg2hAfonXbmzWH7KHhJzH
6gIFZVXv6cfpH199+g8uV/L6R7x/or+H2Cy9Vq8k2IsMgYTSFW/DKzCWV6jGndxfToKNOudr60Fn
u5cxThSc+kw8/eETsrGY5poQgB359otKqhyts4fhZUgGv0bzDK725cL97vn+HsDc7MNyT4JHQP9l
d86E/nIHkM8Wbc0rEZIlO/D1TxPTJz90V+Y+9dbIPSDb5GuH2KtuC/uc7/tLV8r736OwKCj/SURO
bx84D8rKbIAN8nsGp74b3fTHGlEM3U6iYWzXO9nT6jnf7OT9Gvc2D4E7/yx/fv7VN/v6y7yCEc5C
pkRJEmYzr0pDn8eOFjmqQrc5z6uV/gxh6fNBPvq0MDNpEBJFxaR/6O2TUntEaUYyBpDh5Rg8Ssnv
z//8baD08hSvBtimJMQEWeCkMADBkE2rI16ji0M3RuSglrZnZ7rMUywbzqY5P3p7r8fdvD21Krka
NYwrZeR4BrR6LRBXpEafP9+5YTYrcx4FKYxmhonVyV6C6WaUMpQq8T+8B717jZtN1ZDlyEpRp9qQ
f3E72YHpM53VTVXDx8Mufp/NEm8CsXcDrhPn1S6eGYBWzenlu02Ubj3drm1aqQt7qA61rzuYc7iz
4uTSHeRR+/OXemZSbgnrlGRJ8qwPiwWGRsPvMJRnPpukfrSlkqkiiSSxf2kvxoCvnk9sYiMWKjA0
elbDOpP65svclckxl8id7XBDCo+wEumP1czfoaW44EZmZH703KLE0yl9Wc8WxleQ5UaIAgHucLOl
nqI0RyGuh9MvLE50t+SKDqgvM229EQyPZhoRhpM2O22Xi7YQ6ROoFFQ00hDAhM1Vi7VOt7cpGPlR
hHgBf8mNJSg4vUlXeibSL1v1NQdZ3M62zkl7A4sF8B9/v69aGbJvtQaEhpzSm2gWRDQWHwbMQQ7T
yFbalXrzjRaZ2FuWPEDfgHH3klS1j0FUdKoWRdiHamM+Bob+U2lzfwqhWdMWviC2rZFWKemhTzh3
soz22QYBPeX7ZtcGdXmcs3ABg0pnQF/jZVRGauhkJe2ugDjiCyOTDhY1LGdAwgwi09UT8RgHLX33
afxsmJRyh5WFTp+DS7G2ozMqk65oLvwR9cIhayxPCgQACyDd+/hmMXU7TgSvsSQq7gKoogBHjhxX
Ii3HVX1Q9rz6pzkkrduO+docMv5Y5iY4BdSY2qE9DAj7dwjrHhdNddJFPkXzcKVZgeL+SxVI4Fc9
V+S6hoQxd380HBTpgUJFMdSHf42qKY+REcrUKAuET9NeCIe7HuYe0iAVQePaC97SAG5GDy2oWTtG
2V4pErnzhA6rUsl/YRVy/a+m4honNoJkZ7St7+CkQPk01R+1DkqqKJGRd0Of/x+WFclTkpuEgHAI
N1vi0sqVFKQ821AYz51STbS1t/q5lbW5+a8bB6lLrvycJwQLL7HMq4XVj40E/dVkXyL2upL/SI6y
T/fxkTfkm8/RfvqjHdcTHCKF+/m2sS32vRt6sxnnAeTGPGDo1tW+rqbT2Wmy4Sdcn9+i1nNxEyG8
ecrNfhymU1fBeNPsrp1wC5D27aT7ukKTxoBjoElTfA/zN99//oQfBSZvht3sypTbky6DL2JDSLuE
2dJ5pq/a0i68zY/Jte4QB17Qj+Qsx8ldIxNMtC/PvWblg63zzY9Yz8RXXzjOpKTsSl4znRm12+9p
4LvIbpqLep8+Kl7vJ45ld39iv/rzTPeJnR5qpzphIkJaEuKSk3uVrdx8/mLWgOyzz7EJ2BIpsMSy
4b0UbCqVcZdEGEjEEKzvPh/ng5PJxDnBpAqprUXyTaCqNPqYpwGfHQFA112KoEY+H2Cb1GUOW/yb
cj+HE/VZY/OFYy0Z6tGE/an6s4u7qt+cRk/3suO59PH7yMXissdj0OzNfXCb7FQrzFqsIOUrtl8l
2Z2QaIvaGWMQ6f13YRDulVS1KN0q2ua7pIMEf80qNDv4Lt1AE9XceK/W5KwgnztZdgye0aw457sL
Pno4ygB8IfoZuNJupqiMVLsuJcC9i/pnLhXQASngsMw587HeT4fV4VRT1+icf60X8dcrodaUEFQ+
j4ceCV+EuzVIIiW+G47zc33Ax2B/7qt9sMcxJIBAauE6NnPb0hRNRwudx3w2Yb94hlf7hGSoN65k
R9yby7nNfN3G3q4ri5YmWkOUNQ9vmZuUf6kvlZlp6IlQ8uZuuG/9wAFhjjjyODt8OO9s3PnBK+U4
5PK+pg6YN5sVRidC0HXiQMO0Hcz2y4iIgL7AYdxXNivajdx/Hm7ykK+G3JyLWt5bUwj/0G6z52R+
yJt/fH1+++dvjqUGS2iwT71qG+2tZdxnWXfuM73fkalaSC9pHeMDlYU+pkOtiOW6aaRUSYLD4pdM
P1De9tmE8PuLAWOhG2HbIOFo6ZunUQBXLKEgKfbsq7f4eDi6nV2nl/qv5U6amRwoHN15X1cuHcFn
ltv6R29nowEmi4q9pZBb2lxWMzXnRkKjMMutuqBBidRHeEGC307cyj83K7YFhXUnVv4ezdgmh0sa
orqgYjT1dnQlZ77M/dSWsco5qKfQyX+eebgPvuHLrm9Z0nrhljYPN0sFtGZjUAheAj93Iy9OeJuS
nZzmfS+ee5Xb0QjSqEGZKgoES6O6tllmaE2naglk0S4u1tGmPQg2wjKY9+dnzHYT2Y61WV+91kYV
3eS0UdoI/snjUMYzbDx9Jof7jH3epv7dsbMdcTNHAWH3Kqa3ot0TItFsSlASsC0XjzJ4NVvnE+LV
CmDIC9wzX3F78Kwj089GoVvDdER+uXa+io3+vh8ssnFdEO6ba9wvaZO1S7gKTH2Db5Us/9Glyo3W
2wIN9Rfden8IuEjMCyuHi8XnP2obq25/0+ZtSFYgqWBouGscwj26ln16UD2OpjPb3IfDmLpM2oyj
ly3v7WE4QgPAI0tah9G81k99DNg8cZ/4nz/NtgJGPEFjPo1rJiVUi1rY5kzSl0aYIN9KTKfBqe7L
u7UGll62jujpw67zzw643Xa2A25KYDoSa9qCJsSsxzWBRR9D5KHEJirDIzv2zpVOtzHTy3A8mayo
ooED02a4v6+gotUcuvXqqXMHHdT6T8Wd9POX+S6zvA5GMXH9XqjBXoSAryOYfGlFvL+7mQtF+EM/
ipeKx20bzydbOeX+82RPuRPsimMBQvxCcdNr9e7zX/Bum+UXsFYQ2MiKtJ75m1CtL4YMbV8msu/N
LoRsj/TImthaAxrhHuTmmfE+2I3ejLeJ2SyojrgRkn5ZM2nLIThY+aEXT3gorFeU0hv3C4iIM4OK
7/cFi+4o06Tuz52Yt/12cYgD/acgQheQk9ITzac3S2fe9Z3xhBWCt/R4iQi57rRZ+0Ajqng9JEZ3
q2kCHMwk9rHcIGUjD3asiMJ1WM6dnSbjN2hA33qxquyxTr1Y5+Y3D6e46Z4kYbG70LqvphnSaQHG
QQ4pSgcLRGmD/I+vy3NoKzX7by5N3wKjFXAVqe/A5rh4jv7CGurQ6YCqVbW96ojI8PqIJrcxypNS
FdFRDsphj+usfB2CiMfXoB6B/hnL09wsultQn3bqsH2QygqJA9atUa9oyLvTq6EtA3fQDPpbY4FW
bk2vvgJp2g0J4vjBwuIvx2Ie/dFlOTbAMLR8L8rtlSnro232FYqTvHqKKcPg6zHMjpWbzw1qcdId
+8yqFKgGK6t3JRTOCGX8BojudQyYyhtFY3rCcsC6qkk77bIF1xLUWfBa7xeDm2pG+2QSWr8yOvQQ
TEzYsekabirAiuNCVfdtHN2WM0rEDFrJpSyH94Ey+1I3S47Qq/0urDDIODNn3k9UiyQNvQwUIfS1
3+3tlJH7LinKriVJTkrvILtq6qxZFDF01mI/eHWOr3Njvt/q3o65mabISGuGZUzVhwyP1sHhOnNc
bORODzG0kzPrYhtL0q3x5hHXy8Cr07KRhpFaC8NhOqRXdwoTQzUfTcvvZvPMsfH+dHo71GabEacF
aQJ9snYoxdfI+/2W5G5bk9EE+xrdzo15pwpfP/+E58bcbDWLqLaZsb5N8ah56TH2O24x50/Ej/aW
1xNlcyAmKSbR/AeMsPanjKzVan/245/PH+WDbfrt+9ucSlg+mFG0MMhaghR2gPUe1qqq4Rdu9XBu
XnwQwL0dbX2zryYGhtRB1K8TQ50ZbqGdYVfbGAGSd6dRaid6wH1UYsfArc8eEB+vAdIva+s3/pmb
OGbGdaGf+mp9Uu1ZpXlQutJ35g61yQ4PuXMr7n0gvj7p36NtVnkDfCkwSkbDiYddm9pK8RR8mVzp
Udyfe60fL7e/x9qsbmOmEzRYGEsQIMZH+VcZeVEc/Bm67hmd/uH/NGX+Hm6zugF/p3I3M1znaEBm
95kXcLKbJOz/V3X4/2GK0hJBbwTfbet5quYRreMm4yX0XZqak3i0Ju6IR/eqQOrgXJwGvOB9qMbH
Y2cmT6FLlOA3C1zQpVjARWYBdR19b+f5W4K/mtPqPSK2vJBqt9RrjDrAA1UKNgJCrN4hSfrZ4b2+
k9EE7uS51V3Y8HYqqcBKA19t0uMYpLcppGP4+tLObDu6qdusPPRxk2JVOk631jiartZmC0Ubg+Sv
YhqOGjX7ygS/luhP8KhOwlSr10uGWrgu2wlb8PQEBr60tUFN3AE+WV7W/CFRv5e0CgrrknxH93DX
arqnQwJRIxx0+sEmr8CGYiJKm2UUmYNuHfEruU3U/qAYVHosNb3LNWWPM8Ml7Gsv7bRTJFvfS7HH
/a3HQ6fT9i0+O9WYuUOiOlU4kHFE1t1lEw4AwRQ6lpkDRYdreFMtnKV1F0d7nBiNgwYK9QpkzLTD
Y8o8FIrqQpLUL2QTI7d0lIu9NoKuR7QoOVE7ivu+BkpqTcJ8E6PzvKRO8xPfoquuTxHd1NrsweBa
7GgQ7/pEHFdR7uAu8zgeaV4XXHjyotst0WwjQzZ2aqEfgK57uD/BdQ1WkwKz2qtA/VBnWaZfaPV8
02Ep46E2m/dI4tx+rWKhckc3SWErWStcBqUumZJXszKzSCI6uCAe0rUqhsVUgQEtlbJAzqGtyDqe
dX2x+Oa0lMdkra2la5VNnDUSLRTeKFdCG6YSF/PpcYSiOrd6W/Wj9XNEC/NYrhW8PiyEYwzX1Acq
Buy7B5summUMWSzvHtRY8sa1FtivVUGN8mA3kOFoBNHwJA0TpVCoImwTqSeWOVitebnQhRRZXHgF
0kE/5QYY5nItQaZrMTJJUpMv2tjRWqS0qFaaXfBVLvTTUt1DC3+GXgOTvwtotQ4xj+2Tm6HFhDjH
AlNZC5/JhCGyiCLaBh04OwjrApAWIYojs4gQlCt/MqP504vCTcha+4YbACj5mFZ4c8R2vI5LPKmo
uLZr7VWwyj/WWo0117psQYEW5+tfTW7e92vZtiyJGAMgv+wTv4u1tFvoy59eUDJXC7TqV9PjNIsB
iqviyDKvCjjow6aG01Xe/jDF5QpZ7nKkWdARgA5aY/8dRD3uC4C4y+TUMg16uJBSkH2dwHbkwBeK
MvIE/ZcJZakDozFpJf/YADJs9PCiOxrabOMi6HaWCNGgdeX4a1NNe/DfNhlXtwRHTRHSa1NyylZ6
SOPMpWBwSROsP2W52/QB5hytj3Wam/fSvhShJlu4Q7Fge0ywslm8zwZoXc1kOV0YXuI+caCH8FcR
CacYDFAL9K3WGmdGUp+VKBnlZGeETw3SUrW+Fjvju6X2fl/XSFAnUikTfubwD3bFmNqGKQRY1cyH
eCq8KJpPHf9jpeePlMupejdeoJpOSWVB7OLHQpivglBy1L63yTrdgMhyGuYg9m1ehH5TTCHWQZdW
St0Tw/ui4n9WsUOz5L2aAHei5D4aQLHxC6gLTEo78RjRZiW2ExujeQK6LnlGsnhqbO2lJIO6WjtD
/8WMrP3SydinEF+iiI6znln2HfmWk1K8giiC+LPbmXJ+myJU3UkxZnlTjhYQb6IpBAbffou1n6in
j7g22dP4RxSeUgTXWnxHvOU3cOqXgG6M/IsRG1joGfbQmxSgMWZA16vOIK3C3BGi3hfp3clXjqJQ
8yw/LFhwqbEC+tuHqEv8EqM17oR7/NW+NiNZbzFxVPPrUnO3akg5ZN87TKUHFUUzAOBZ5NQ2uTU1
QGf7VL/AONRHlutEAzTizPBNJWaUlXCD0Vide92gwIszpQ5zxRhIDVppO5BlpzGJOZJ4nxjkxHCj
VG9MvfL1sfjJl3KiBV4mmtOdVH2TSw3WmBnu02i8gEoOmTmPHNH6EtX5pQCXD8WMrZv4D6mjmyjL
tyQmXBMM/KyVgMv8NH3DBfYan6yRMnes7pMq6z19tHR0363oykVpnrpKjfcLxJw9pZYYrGaIn3eX
lwf6W60LBNXGdUqJF6pjICNQlCG1y3qMZUUi2SbYlV2LBSekIERBBB356g/xR0G9a8dtC890csw+
vUmqgl8KcQHufJO6iKL4nlIk3CnJktzrZTuCzG+b6wGmxlVexitKPIrya3Hsq4bvCtFE043cC0au
htyZ4b3j8Ilhh+b3MraS9Ad2ti7EGMma3ZdM0n+2/fygSsjyrbTdB8GCg1UT3ox1fT10/OMibAUn
sZRr4CMHQSsgRkM6i+fBj8zkcumai77X97CDarsSguvMMH7MYfA1D/ovPQYuuwzGhC1r+aEctBO3
yKsMaliQZ3+CMHPTFhWdcTPAPHcXLX9M9dCDew2VFnNKWcn2ck+XAfpi/Aj4C7UGmQKL56qytEPT
KyP0G+PXhDWGEywGdG7ooOikcXouugMNpSN48NmTM/4pcRQPrRTe80mBPoQh8NsZX57loirSk1GN
pyrBP1nXVhVhHMnMWZyHG07ZqIAIXMHd3quLdjCb7k8zCjgdKkcKXeEuwpkskwSQx7ghdXUlsJUG
B3yG9vog7xVB3kcz7gxLErhpmvrlNB5SfGfHFrRypNDrEZQnNYTQYsTJr1jGHyjqQdMO5hexl77F
XfIYjtauUatHcYG6LefN4xSD7RPD32ltfoVufzVK4oM8KccyWy6WIfmlQbUHxYSxGiZRv8dAf8ZO
CGuFZah2KB72Sc3/36eFa5aRW8kt1MoivknUusVrHCgTlB3y0vUxVATJrYtSc9QGH9FUghgp6+Kj
YCgXUBP63QCwB7MWLkFDeV/DJHyJI8rpVlJC6VDNZr4bjek06IWr1d1DFwY/g7r2kXbv01y9lYaq
3KFhR0fZYaNpyrdBZzy3bAi4FHpTGd1RxrmUpB6wQ3DJ3/2zFay7qMyuxhGzdNO6pCL4JFvJUW7L
QzolV1pBn5ts3adahcGyKd3Hkvmzn4dxN/bd17oQiAGYMcBmM3VvoSm2W2l4XM1R1BAkjBRKyUE2
6cNbtPZKyZib2OdgsynFhyDCt2QZLjM1ptssfcjS9Ns4y/68unHnM+ZsA81Rff47FMy7JmLJQfZ9
5vC+R7MO8Rx/IJtfFZGOqS4lmTzY3AAQqebiqYUme5it+fvUzvfVqIC60JxOX4HrOIu2QuLiukw0
kOCPIc9aTmtQ+ZjEjcNEgIwF82udiNMo/C7M5QtUn9GJ8c1Wlvm5l6dLcFM1KLMZ5mdiHQEw/hLF
6WjBJIaCAfYrzWAaKxCao/EE2OvIgjhOJjDBwFio4lZslKvjxwAQiN1b/Yn79++BbWln5hB5S4WD
qV5OdLFdqGMv7Ml5ecC0nQYHi50kwJtVm/kCMohtRtNe1/OHLJEghUf9CZ+LS6PMfQ10VWr8ySdO
pk6r7rHs2ceDwF2gVgZMO2QSLybeYP1PqTYeTYCKUUhLVqWLbFqK8KjBjOLaNh+HSbmwxvIyAkGe
jMZ3jdM3rZXf8SAJWNxovwNxxlom+T4G3HYSiXyZUQoPyojDklzEl+UaJVhC8aXuUzvSzRshXwXM
cYrfopbt625s3ZwZ3fQ6fmUEPlgByIfAgHbTxBnOrFWG7mTsHxMOFQELlWaEFWpNt80Q3cDz/V70
2YNqNpCrU4Tsc3WSs9TNRcXJYv0UdiDuJxn7uiwzvwHZhmReB36o4QVYSE8cJmggJQY1c+2ROnS3
0zpaWpZk3LXTfKkXyb3R4vIaVbo/qblXxs0j5psxjtz1zQIlczcs+R1bPUAlnO9iTGSxFXCgPJzm
WvDNwbwWTfEgaUtCLYigkBOnwtNwAL+Bq0EEMlshvF2GYI+L3FeuAj9nLaY5T/LSouUmVu5D4OyR
2T11hvVEBd2R6n4HyusEIPK6q+Xv6qgNtmJmCedX9BUOWA7WkieKS8GvRbInvULj1Rx4tTANTqoT
N0zFqRbiH8B/DqOoXCt6/9wkWmGzzgrApErn5Oi8dvGEobeW/YnmMPbxnvqKu5rX4GyTsFeoRc+2
HtC6hsMXx+vAz52qEWgxrxzEaUjD+ix8oyXSlrr2qi4WGPOVXwvCt1iNviVFyrSSfscpFhOD2d2q
dJhn5FaxMse7HkpdoGZHLOQtmvnqwIPwA0ezGms6/2rdKaS2vIJtQU9eaXrYq/jVoDwOpfZ9lsZ7
sv0470Yw9WvtiW5ElKBgHrCEVpEnBPl9DjDmJAbSb5nPuKMfDp+R7EJqKdhVlgHNq0yTlsAzaIov
2PnQnG7W+FhYeNPZYjxc6fg/4JE5R3tBMG+ldML4sOJmq1ZtvpKjfqZBXXiVSIDUFqzWVJ8WjDGj
5iJPim9z2MtwS+uZ6bzgfx4lBTQt/nGaTaprLaa/vI2deVFZZ/R6hfGfTKuf2DWfIN5cLmU0sTsY
l6KZeFJP01CSxHdyHH6HEONnNFk4Rt14Qw4ocJT7y1QTOKJy8yGVFVDiUYIvtdlHvt7jBcrGfNcb
pR/X5gXIwhtDiiPEudVNGES+FU2BncQEmAXMB4JPX8+CGayocCu23YmmVFR2Yhj/0HKm4lRl1V2b
vthLimscNS3fIU5yyKj1nVYB7Vem68ha1P1owrSPtHFh6yNIFTsEIcNo3stR/VXB7A9SR6cBGlq0
It6JPd+4T1aXoKzBkAknzBFa2cSdm5ZEXx6Hi1Atca1evg7hchOqRu8qgnmvVNmjyhGSTuI+Hs2L
JKvvQFHddRbzMi9uoindCzEku8GydposzA7soR+zSrAaQ93aYe5wq2A2GuIAW+v9nTGYp0pt96IZ
PHeDyVGpQL4BbLPDSfog9dJtAnYEuqDpQDk5ZsWLzUrlSznnyFJFF32Zfsm0zq8iA++bCge+1DC+
m1J9A8USoyojvm6gH7qSNK791iPeSXFg17027cBHHdkmL4q29Iy5/1IE6texkrrdbMgECgpAW3Oy
xB3krx9qKV2NVvRDDYEIar3PjmpHC0Z266VPrD28KxV7adLbAXMSvsbMx42uTQWPqWw6DF3jq9l0
MSzpTVGtnJbGo1Ad71pLPeB4jb2ZgiqB4BGjjfZJSsvbTBiw2iIalPvxGEkFNPvuYu6iQ6t1dxkc
6R2KpoJof6YXQGBVZYt8EbRcowzTp+xwW1tYaiml24XKIQwXHSqjdtOM6VVsQryMzIssrS/MQTzo
nKC7ecIkMFny75bR3nE7Xx2EMA62gtJPKyjQqiq4w2B5va48m6H2BD9KcKbeuhNCqWY1hn6Z4fk3
rfkElcuKTessex5W23YpVgfNJAMyWBIG7BVOGmNj/MnwU9EF9QY3qh8tdTi7DRqqlFKBT+aC0XxG
kI1reBLcLT2ubxEgcreeqb9NRgnpt6RdcGrU3xSjDlm5Mh7l4QnYUX1BlJVdBFmtrliTyBWwWtwF
tfqzz9v+MluG1g7n9lj2Zf1VSmIIWWsNzWDJuwtlNSQOdD5OuJpoYfsbf/KHZuln6P8xl78pkK8w
DAgxIcrHnRBRsEvX0p20FvEslTQLTFZWWl/APVprfWVQX7Vr9U8Ri8MiN79EyoJT2t4FhSycTPyX
f9Yyd199rSTSQMiJs1YXo7XOCPF8htlv3Wuc1BGlSDPoThGlyYESJYyY6kz6/IPShwwtGXoBmnQa
gjYZ7YYMD7aqoKja4leCMMH6JRdnijjSB1lzhS4DiuRrtUrWNq0yVj3oOCDRcD/ai9deaRcatB5z
ZQhc6Lv+q7lTaLSip14782zvWv1WLbNhKLSBappEF+OmZDWrUlUYxF0MLNrhaW2pyBDejofmfI/D
B5nsN2NtMtmdQb/kYDHWTFNFf5U55e+1L4gWpN10h1GnO8ke3fznHnH9Pq87utZHRDQH6sLURDpn
NqWrMCrGGVePmXpjfoWHb2ujLTngQZ3trEc4ck7+9HlR4oOS3JsBN2WsxFA6CcMmvNq84aLwch8N
wSE7GmdqHy9cqc2DaXRWIX0HRWfRyvG2gJVPRQF8dpJt8wGakl95RbFD03GJYNYp9uqXnv6GxsZH
ddf8qL3qsj3J5yRDH1SWNJViCEpxhXbRl+n1qoY2hLKymFUv01gxOdW31jcPRBi28iM520v8UekF
idoqvF/1gcZLPe/VWE1opkFTamtPjvJ1xTSIh8UG20aff+icmzUffMM3g20mDbzZJuo7Bhu85oCx
3V6h0Qgm0f4fTxWGoc+RNhwKSvpmbxFCI1HAHEpUb7EL3eMTeRD8821T7xRyDGFIVK1IWZmWpm73
MJwui6hPFpJY33Eyc1kFa9U9BgnMYgfK73GH8Ni/P3+6j7Y1hl17qWg1p918s61lJLgwE6SrSb2c
vmLo5dTH4svwUz+I1+JzdKfYnf+f7J3HktzYkqZf5VrvUQYtFr0BEDp1kkmxgZFJElprPH1/yGI3
M5FxA10zqzGbRdk1I+uWxzk4wo/7L4L76KNytxL3THvV4KgxTFANkiiri4YnxCrYwS3wrRnnWDu4
oDipo1xbu24nfrKuLkd7j2+yCKHOK5M7QlSW5Fwlr/VkKizRCSt7eBZuzSO9azDagtN9ol674Z99
6WKPDFSNfvK6ms+80d8cBPwA3ZCRYQerDeB+XsyvdgaSpqh0RtbklDowbUwPZzPRy4N8j4gDMqoh
WALaHdwoz7G3MfSywwcG7UYarTNSFUWI3i5OXNobytwnb6MUaxHf3YmLiItRlX1VFalORHWnba/Z
HHCRcdd1OLk3EVEdNEt3a/v+/VS+GebyItYpggsTElBO1nwS09sea86ViZzX/NuP9TbCovWP4YNR
acrLsJoDUuLct1i0AmJcO1vOzh9Hy6z5zSZ8ORNerQrqp5EilgSKKX6YwXUwPSg9xjTSPlS+XR7U
uVDsNhEShirD8F3c7H+YZhp2ZU4VYvBSzSyztJS/ldEYu/HMQLsc811axvKAJ4POGQseboT8dkH6
CcLU3nytB9HXSqU2mt+F+Vpe9i5leQmC6K05cxOgyrwNEqrqEIz9NDo8Y8seojbuQ+yxcCM8hI5x
L39ubvRnXbbV/W89q/8vSvEfIBlefel3qhSP38Ks+ddTmD3/5H+/ZT/+1QQ//7XDbvzbjzD7Wb/W
q3j5T/0tWAEO4i9Ytihwwjwki4YQ9N+KFfNfqTo6Z0hKcxcAnGYt/ZaskJS/XuQqSO9fJJk0ltFv
yQpJ/gt8Nf+/Gb5uoI34jyQrFukLohgz+BSWC5JhIO+lJReKnlvSRUIVuRlAQ8hSn5o8d3l/OrU5
nELB3zfVUzGqvLwxVRHyXQ8C8dU83v19xvyLHspdzgzW//kfi+v490+YR4R4hiYhePV2NaeN4UcW
tVPXvO6u4s0H6gCB+6zeCtej+1Fzqp3lyjvpy0rUt/n376iIsEKBBv8L4+Ft1EjtKAygpevON4e8
UUAYImH8gm3GWXg1c3t7Fv0OB+eMdpyJV8gLSvbVsTc0Fi4Z5hi5vY+zhR/dNlXrSIK4VWNENJU1
wcW3x9D7cIujr/X0AgcOwo0FRUeqRHlnK/5aJrUWZXEOTb2u0dchikGu2EEmt5rZCmkNvPX2uHs/
mMUlH8sxKCCfT5XT6hRh6zU8kkwKxHFWbS4vi/OhDPIV3i6zS8zbVaFHNX2TZMLmIcy3Uh2c1Kmh
6CYf8S26HGleX38u3N+DIgAnAw8UssK3kajmGlk6Lwh1N1O9un2/Dfb/i+ft29ThfZzF5EWDEE+0
ZZDtJnGIgwKvLnUbq3Ax8mLbK/mHpvM2Xiju/WnYKCCxc/NeL8LNpCvO5RGfP2sM0dB1JO2Q0puX
06s94EGINIq5w++BtZfc+rrZG9ezlkh2j/3oWrSzGxwWE5cxqCgOlrfRqgiFq7iSIjfO7/AN42Wm
HuIrXN5jIL0bmqXbNXrw4j3ze65fhZy/xasB4kNOObwk5IwUtXAJ3FDEtZV767o8YG5FrcQ9tSsJ
x7+Z1T/jXMyqmMhmGEBMZiEpW3NwkMZxkpOxUzZaS8C1eT27bl+NcXGyNEg6UGElXASlRtmbh/jl
bagdVhbL2zf8+7lc7I84kT1a7MQRj8ht/a2aMoDGlj7Gt2s8l7UxLfZIUDaGZs5LRTz6e2mPKuB2
flavlUbOhwHyaqKrCvlj/vtXy6PTfGrm4suXmtlI8Q4jOjLstTAvFZZ3RwucFprUkLFQynsbJx1y
OQ8M4gSd8lVQfxqNDimi3RiF+ECv72gp8WkohEMfIiqZfOma6OTl3lejLvaN4DnsUwdnC9BZ8dbC
O2r2gBhp9cepK5e605vlyQ+MO1miNWzUuxoRm4luRCqoWN7gHSfqTkC7mVL8ypI4ezhDvST3QcID
OcfFuDByaj1cldzwqd10H2RkWR6lfbAtNvTBSzB5uA9cxdvsOv5+OfLLYbyc0Vlx0ELS8SX5ehtZ
QrkE+yBmdJTvkciwc3Ct0Rhto3HYIgiOIWbwvUgit+1+Rvgq6JCUvSTeBR6W5Ik4fBe6YasVFGra
aqfn1PERjqOJJI26U4DrEdTn0MdIFeRDEcuHfPjuteZVmBZXcpTfaV3MoV08N2XmGH7jyI1ky017
6kwYmfKToADz63s3SpAS0stDUInXpudteJHvsSR1S4y2AkWxSxNGh97dG0ZwXYugtHwBHBV6hton
H5v11M8O+sg+y2E798LB15BWbMe9FKt8zqthtvoRrQ+m1e6UuGPGC7syhUcacx+CAZeAQHfTiBd4
N2HbsErafPs8/fs0ePUBXrQDXm0d7OaFjkURYY1Jw0a8E/1jNyVbo6idXv+CueutHCUuqpH/J7eI
PBMaEdc0SFGXyWk9dVKAdyhp4oC2JkDu3pbvqo3koAX/03fxwb681uazZrHUZlA8IUHgz4zKt0sN
y56u6XFXA7AZAiTwbRWcH8ZpkfVB6SA20+q4HHChrPEyt4aOqK3O2QN0fHlRQpLUM6MnorwTblsd
rLatj3YPBhMk6OcYHV/vStqhfNmB6wFlZmviPv8B8nXjbdZkvM9kK29+y+IGzUyIFhEgVndUWlv1
wLHEK8Xh8xFUTHIRhsX2YfFBxYReTpjoZHjy0xhTcSxXaynyuU9I3fS/Q8x//2qxJr40M5oJoe6A
tTvgMK49NOq0o7pPrpXD5c+3KIH99+f7E22R5yCxI2jBHE3cdRRR00350/9Yuqbt2fWt8GX1Yj5z
CvOJ/sRbfCKMHJI2qIhnksVxhIjucIodZFeerK8yCnVoox5i/MNWlul8uL/bF6/CLvbFUPhqVFKm
cqcGL/iAs66CBebVAPOzHXZGl2dVPrtMNJPeGrkjT/PFrCZSU+UhFCa33lxrz91WOpSnuWzb3+T3
6S7b4/yQfiw24Q77KDf/URyza/nh8m9Qzg55PglQTdZmnurbdRToVt3gpcGQeV4Jwakqv6At7Fhp
jKcKT9QovuXBctTygy7uxAk4Z/MrkcZ9Qpdbx/DGNDZl3x66WnxoAtxqgwi/aXAmZeu0WbkJeIlG
vgRqX9lZRWKPoEBK6AlBmZEzdw+NJvD3zU5sADiH3QGUnXt5hPM3e/dN0eTkvCNFpyj+doDxXNOM
aTa4NTB/AMltf+rLNaXbcwkyCOQ/URbbsZMa/MoUM3L1++qgnfwNVGl73BY38xG2Vt5cCDr+3o6v
oi0+WthVhThmjEkvn7r+SUtTp8dTWK5gmrRYoOmmLeR75nhXRemWXvixkAGRxoo9BAB1ZUxmm2+G
3++jyNr5gL0j/esUHUQ62H2BZHbgubL6WUzW5BAXPdf3P3yxr7vGH5M85IdXFEQA+8wJqnVdH/qM
ZuTaK2LhM/A+2mI7yxBpMejjo7QaACAEZLIfw2O8767ovG71w0xIriZbxDfVNcGZUwVaS/rPvdZm
UX6Rnp1Gp+udUg4WOFLuMWDvK2R2IKq0DwSndtur6ejdzuo8fATnH694VFk14Bg6+/q9znqnB1bS
1rE7GbPfZ+r4uCOL4bgS5syaRwoXFwAkjtDwNJZSZEYh6DlF4oRXWnNANBGLbsQflOMMu7XXZSfe
b2Tan9wKDGxWPluWTVSOKWnGuLpt8ohhu6Mkn/h1KzfA+8zobZDFApWzIbEEnRywD9qHZuT1kVSb
NP6KFoUTV9rO5AT5p1+LiPTokUOhQmsuc4VGhbnuS0TEg9JFpRVxO9Eu1W7lGKQg/O4gJMNUqeYj
SjLbbixeNqKvyMNY462WqVhqdeYx65rHIo33RqocRpBHSGM5GlyxDrK1yCPLH2jmNcl12X5IFPgk
PLY8vBAwC7xWmul+KkBXJRbgMQxz0FDFj9KfFJ5oM66sRGjDx1u02efVp6n8pUcfpvzDKNxAAcBi
W5hdzIDiG1urxHveQyDV+6GmT62KpBlMnEzur2tVBObXO3L+qDYqTQ4wXyYJ8UBTf8jwJLUg4pi7
MTPxM/zZi2jjeMXO7xFOxHRDSH4VgEcRxzqpVgyBxjrVI2QFCc88LGJ8iBf4e2cJVgepBIGy25ty
6UayvhOtrzQD7Tpu3d58AACD1N63afiYgQgGwLPD6/yXlU8fMKM6epngjNL3SpWOkQ9OOcmurdj7
4aVwK4p8M4ZQrTqEOgJx51nTvmF12wC2v7c6b7aQU8m7UwAFIgPvJgIahbV0GOvUnSb9yURUNR/g
EOJlcHnFncnmWAl/i3wgCCG95ASvckdfprfXCSTAxWckpBFBw+3cRA0Hliz3lXhaOwXPbSo0hTiM
Zn8lY5n8U4RsqrHhTT0/rLRy3GAkOIbaNpTUTaGyDoZxLWF9n9Zw8smUAdHckHG1WZQnGjSUPMAF
PONza5eiCSmm8SYUHqImdEMPGBp0f68JYNeVmCVqRzgpbVbsRiV29ewZKzywVtrKvM8x32Yi82+i
iCai1MZDc/Gb8tJLcbhi2vv2qhBAcE+f4uamRoHVBIIt67+G8uPlL32mpvA6JCLEb5MfD/u8lOpN
5OLE4xoWWj2ldoD3upe5fOvpecpvcxnoBTaleRvCVMidqNp3zX0ejacK6LYpxZtaS4+SghgMUr+l
/8mMuTbL0YHg7Vq4AdLTJXXDftj/MaHEKeKfKbbGpyJ5kDs0N3r1OCn+KfEEzLwOqlHsQ+u2KYDu
0LW3hgoti2/qGDzWpoa7Yw1IrrI7Q0Q5tNqEXnrKK3lLnelotCDzAXRGRfNJVVEbwiHVS6v7QEw+
CDOer32kIOYooYH/xrgrYh6WBReuZjpKlu4CEQmU0AMAnyO1ugl6zBY81aFuvsuxyMZpdOXAPXfc
/vnalKLfTr2Rwi+rMJFxe+DHAdPtZyvvh/MRSGzxbKPA/y63yPxQLjPWExa/TtRdBdHa3bQws5sz
qHn9/AmxKMS2E4YnQF/nyoS5C3ZAsXn94ckdH8F+kjY1EMlOsp18Fdy1mvP7JyCh0SCCa46BIe5s
b+dvCOWh7ufHERbFjho+NrTyPe2nKn27vEdW4hiLLZLFSmriHs5hON5oY2ArPZKmbbmlebK/HAm6
8ZkTYG4FYn5j0VZdjgm4PkcReHwXErY7+CLG3cIug/7hD/ju1c3nUGiuVF/emGXtVvXPHGR5YFB0
BKzUe599ZFcpV8jqbIFunmr1cyoI0CJGB3leR6SyN6lUl/PGKeN0BzXZlZqTpD/HUeGmqLYECfWO
TNtOtAPThPdCuaW8e/TD+1bTbK/B+rScNlnhO9n8lNPyq9wq3VbIXc0X3bb9PhWZDZLSGeCmCX7t
ykPhZsoPVYDqB+cI2aitBDVwMlO3DP1tOXgbScPOWH4MjU+K8dwKnwcDqPJjJ42HwUKFEHdB35Rs
S6o2Ach9K8OlsShvfOqIIrBvZXgMki8zGWCkR9bSYBwawykUayOKuOHq9WZSAeFAkQyTbm/ARLaT
ToYJ7ddOzp+q1q/ODxylmJ4LRYDI4e9wwgU3IW09Db49HPdpbJ5yGSvIMMcMOdqq0xdqdJu+6G+G
htwZN3EAcQ4cybAIXR/gru8lyBFrGwx3b0SMxAtVdYG2bKe6dYwhuCtkBT6YdF2ZObI3ORQiIdvE
QfgRENNd0ni3RQlD+HOd45KlPTRRs/HBUbRG5mijjmKKYI/wmSsLAkYNX9FXt6rk4/GDHWOCOUgT
Hf0egYNoq6j1bmCWsoE8Y/DaY2D8SOpPCBeVNnYirpZOny8v4XNHzqsFvNwsQtpLHUazsVtrn8fs
G1S4y//9swfO6wCLU7Nt/V6xQgIYrY2qhY4LLgjqO8WtnRQMO87DWx3Hi8dZmX02yFkTDDn3yHgd
f/GOxzw+SLyB+FZ2W5t3foeQXbtSHTwDRpgvhv85BpYvGROYv4VPM84GPt0QsYYQobmoZDtiIdt6
CEWhOUjNg0paJvnxLq0+DobnqNzVVrYdoBYbwtq8z+Na5iaoFc6WJzzm/j65XqWEfdf3Q1nzkxLt
p1Df6sEhjaJdmvpuCHsoLdyo+OWpx5wDsglX5uMFk3gp+GLS21KXEs1CQzYY5H0zYRdsljeJ0jt+
Od4XUBuhw3PmsEdShFWqyhWbzBUB8rfQDHspP1Rhd9dZ6k70pxvoIBt+t60E5AjIRFclMjplcMiy
yknLyPWH8Fj1OtwT4LSDtYVFtm1Uw0nbHkr3d8iUgvokpuQ18MATtdlB3YSbcy1Dvbq82M9tJvpM
9DmxcpnNXN7ecL1UhnHeVOBP8006w1GD9v8uwnK75lHsc4ETQUG1oEhG/vl+eQzn9gvYSJCmuomn
4rINmEhyn2E4SCUqR6ZFMO1EL8js8pWBnOkfKPKrOEtwoqIFZg7Hdi4IT7kNpfAbcimtagcYRR67
fcE7yy0xMKEhJmZ06Irr5mN71VB8++dAEX4Jg+XXAAid3XzeFN5bIYuxqqGToUip24XfoArtw4YK
rb6S3p0f86tIy+Qr0schKHg2jUdEC/IddyPcFHXH4bCvvhepzQtYccx99lQ/61fNxrO5Cr56XAWR
ffkrnz2xaGUYBh65IrZ6i6Uq63VdDHUeAzpANtjc+Sftasb5Vnuav9fe7fQ0qzFnO+vHSmDz/blE
bjub+Um0RkGyvJ3tWsM+Ig4IrH+0SF5+1ZQMhQcywhHar9P9QlLQFTHGalGxSO21HFR9IYEsjqZZ
ad80ZwoMHgPzHn51LqoFCaret9wHrbzRinjfUCBpvc+6hZpDtRPKD4Cx7Ni/bczvUl/ZOrL/GsQo
yahtrQh3c2rkYTwxRGCkm+wYxhliRPGmSGSnKK4tqcVC3aqP5Irgp54kCWF5obOntjomtWiLckEB
oT55XnLq/HHTy9NmClTbUuDkyP5RQNPIK3wcHxo6018ULfvQ9IPd92hyNzsVjeAwLj/Jcn43dPmx
K/Qj1Qv8Wk49TqEZfCF1nFCEUXaoArpQjA8gSo3wWcVygXyw2EpNjlBLZNPPsqUBJHeDFLauIQJY
3g7e0Ui9oypCgNCj6zIRPg65f6NoqWsJsN5V75dIlSnCKh6jjl3kV/ceqg5KVep7SYpPplkdgnEE
KoOUxxQa37Qyu8vE8kdDx4QmQvNBi+WfU2/9gjh/8CKGnJTtyasHR5UBa2AhfoteIJzZ5KdVopMW
GC5eFyeJuZPNOzVPgR8NpILIcUS/KuRn/FGlk4PQKH/cDSWyeLptQSmLplM2/Jj87xpcQGGa7NEk
pWavDRKyRA0aPMKpgR1oNPnGj2JmutmQ4MPJLrdmFdqKcudLt30QozhSHUyLJkPawhrlzVdMBwOy
tmQUN4EcnXzzyY+RVFYo2GOQIeN5r4ZuoH0cSyj/wXPYZSgPIXguKXcxlOxcazbI3NpqfGcVwB+k
n3rbH/oWsYa8B44bQZe2HNpWPNsDjE30OwHBo1GHzK5uKo90uPMMLGG1hyJrt1Nu3eep+SMld6ww
jbCkKz9Eoiwkm0LCKS940g0/Kx3hshoJEn/bNL/UiGZNn3wNkdCydSW6SVl+gDh6605Uo2tPrllA
pvngR+IuzIBVTlJ6JUvTTi/hsA1Xao6AZli6sSh8l5vk2GneNponrcnyvZ5ON2nbXdWS7tBqt2WE
edIpQvCEy1oVP1epRJ3v15RSWmuOPbl30z6M0smDTCl3jyJruRl7N+NNE6K2UnO9wwTcFbJ+SHhV
+JPhdsEHpXxQUmgsJnIP3Re8VBBW8jdmcBWbxa4oQRhRi4yrzwZVuG6IDkNkOaW2i5Vs02WSm+Fv
gm5IPJyGrHQSBSUU+I1W2uwQSbOzEcuwqnfCsLOTwtzKMmilqnOEWLD16UfENeUbT6pxbaSnCGIm
vgn4tLQHz+uP4xhtBkuzjfBeHp/U9mmk4Fwp4TZNTRt5MlcfZFvJLCcwbgB8u8h/7v3qMR+8UzCV
G6+qt3jN27n0cQr3Ayzf0mAeo2cJrnOIhoMCn5kXRM4ZYVTgRjBnm0Y3MnB41iS70h+UIL8XEvxU
4l8TRZEMI6CAelxRG26hWw9NU7o+qBJzNDdd862Ry41vHKXyZxIl1Ggy7Ng45ZT71vgGOTqdnkmX
NqfG26dg0ktX7WXb1wUnjQNX856NadcbH6rqxvc1KqWxKxlPolEg2oQ0yjhQIPVc9MUqqDqihKgj
XcKq47GXPvcKEP6us31YJkL6IOcI5IstW/eTmJ2KvrNF6UHMvxTyFcJpaKiGbF7zIDef6RfgINLZ
4/gUj49T8Cy0V3r3OOoF+maDGyb+duJijboPHStQVnaygXJBxNf/rGH1GyGiOnmxm2r7ARKrqN1K
On+ikqCSmjde/+CjY1TPlIn6Nq4U1yqKrS5+EYL0VE6hjYv8oQHdDSHeMu8CBfWiRIF4ykKfnrFD
f6rEwrbA6Bg5ZOsmPE0+Hh5GcFsL4KRZc23+q8Yd3pNZAlpypCfyMQgf+4iEjnwR5P5nOWx3QTGB
+6tsU/2BvkvQeFddJtiTEa8kYWe6d4rCywXWFjkrbZ9F6lNZcTgBkk3oV88esOkmPvov7sv57Zqn
9ZnG2dtYi+SnoTVetSmxePHqL+qGpht80spd+6XZ6NtqV5tb9PbWStVnqkHc8vS0aJTQlVl68cWR
LEZa2LM4E/SlutzRA2T0lA+BFK88uc5kzq8jLb1OyqkcUCwgkh4fJ65YQ4FJ/3ElfTpTcKJ5T81d
RGvTsszFF/NHQdaCHhYKBNDQUfbWzfPk5B/au3WfxrOrQ6a1RF6Mbba8fNX6OipgZhYmrkaVsDuU
Dv3AjbaTNtX12lc6U93Hg/hPqEVWFgVDEXUFoahx2UOOXEX4UAiqm8TcV8JKHn6uXUJ5HPIlFB9A
5ss+Z6ijAKYpBkWPDXCwWXy92bfPkNtIZsh6vU3y90b7RwSY/+f8VtlJF/xW2++UZWG1hM14+PGf
/zE71fwmrxjqXxKNIVSlmVkRTwjW6N92q4Kp/sVFBL8QL4UXiiF/9Zu8Iit/UZbWVSjc8xMaD5o/
5BXrL/RCeVRD7abhrir/xG513iCv8n9VhSCOLwsePsSgg7+oRyGt1pedFQL4RJMpnlQ7FYuN2X56
NRl3f//3XtNTFqfOuyiLAogp5pIVxFG8HQSaJa6/m3BX86eHy1GWHeC/w1iUdHm/Qgpfwv68tkLU
L0IqQB4db4f0pkkV0ZY/TM7wVN8GGy2y18+FRZVjDkosYH/wfubO1+IFRz1PirWwjrcVeN4gA0tb
lZvLA1s8Et+FWBwHciuhs4d861apYWYWMQqbMfhSJGYqUCbio6rfXw64NqZ51bx6Fcp9mGW6Nwck
GYbqy3vt9nKEBbN29gp+O23zknkVApn7wKg1QtBxj3E+6j96RyVw/VO2FW78K++xp2zcOekVKq3H
ZNPv1RuMki7/iOUl/O5HLCADIxZ6atbz7cqNuUvuAkc7QbTn1t/MJCZpI/SzX9DK11wWG/6OKrPv
2dozd2wxu3lD+8UviYqhiYyOplt19kwrzncekGGFtlN7iBhx/yPclv98J0LMUXESmEnUQCXeTnvn
eSrkn44Ri+kVgLSPYkElMM836HitGHrMw1gcLQYcFRMXCpxp1GWDMFUM3NTqNt4Gxl5qT7n1LcpX
dvyZc+VNiMW5whwGgZw1nCsi3smNskuFX1GcXpnWl8sr5ewOfDWWxSa3utyoRoVPlrb616pK3baU
9uioIX2b86RWyr3ir3nZn92Er2Iudv0Q+JZnzYOLRxml1zsMhd3Lo1qLsFiIWlSLqRQzqrFu7DL8
moQrOeBagMUm96iHWJnOELrhk9DfoGy4toMXmdLfe0kHLWVJJjfsEuoR5pKh+irredjqx/amxVUW
9ZHUodd/bWB9YktOc6PxxAnsNVvrs+v7Veh5zbw6wSBh95MyEZoKPCBuZOKyqvs6RpJiX/5M548p
HYnw2QSPQ2PxndJMFwW1GmGSCMiuxYIDOqeTET6wYNlMz3LyQ1EEnIrvLIapUuPxk9QRynhjIge9
8lsWGffvCf/zWxaf1EzTYaSDFG8lHsBH7nLgfojzilir+bdrtejzU/wn2OJ8NkiCJ1UgmIrqo0UF
BHlyG3/MlVW0FmbxJTtjsISiZn4bK3FwDnKqFGdXKp2X5+7cbpi7T4aKqMMsWfN2wYwowxbS2LPd
+vou6qhqqunKgXjunHodYvF1ZLnQDa0gRFDvZWr4wN1OJQ2mzuMBTo9tyP/hM+9lPbyOuPhETRcG
+tDwiSzjeyvQka7uQ3FlVOc2OYoAcEd0itSgJt5OXF9qyC7yytuKXTcg9R4ekkAd7EqjQ19EH6wA
sNHlT3XuYnkdcf6Ur/Z2grabX+VEjAXR1ihHRYQLb7Lk7nKcs0vi1cgWSwIog5cqPnESszzkerSv
/TVL0HOL+/VQFktiyk3Y8TEfyIsakLIGIoVfGtb35YGsRVksAz9oW/TOWHhR1KIpWNlj+WUyrZXP
snyDz6tthuzM8DJDxRBpMV+yJ1lxK2fJFl13HJ09EA0iqrvwu4rHEB3rCaMp2UTiL1bvcy9ceSm/
HyRZDA9l04BmLwEwfLsquhjqXlIm6dbHsMHxK5x18C7q7htRR974n07oHIvkEI0CEf/TRaLGSVFo
lQfdzQ842inoK+oHAJ8rJ9/79UcU5FnRlWZmKWy8HVFWFaGJ1UO6DQXJHiVE56ZwGFeG8u7+QsUK
OVFJsVRuMN5li/NVVgIhNErwbeHTbP7igVSkRr0VNunVbMw57HrBLXZrl8dybMuoixlM6m5I/RyB
xQDdnuKryb14+ROtBFj2bK0IoD/Sv+Z2pC4jltNBw4pjJcYShE5J5s3caYsHemK2ShcXzN0sH0ce
6JaO4IgHcats+tPa02R50C6DyW+XQ2+GkSTQfQEw8KQrXzMK8J61NyJUA9doK8uq07uBLQ71dByr
NvP5PD1+zokTP1S3+JH1tkk3KT5qx9lKTVHcy59suYOXA5w/6atzfeamJlbe0MboP07xrdJ/G+KV
Z8/aan9pub6K0YiBNwwZ5dt6MxsW13ZxR6uGWiGtLir3tNaQNxL+MRvk3YQuDnq9FwPYQYzNjLX7
hjaTDVjrVlSTKzPoNmEo3+GM5maacdV5CAeE7Y1RmDeqX2duYLWnykDdPPFi5JODr4jN32Sdjhxn
uXLirE7P4sgxa7Po5Zif+dRsswMecpvENe/Q+t5qR4RKnOx6jS+yvMyXH31x/Ah+WhpGNR8/bWaX
BVDPbt/J49aUps3l5bW6qBdnjmwUSogfjon0cN/Q0wt/1lL1GGEdgIKu6ijjuPcl48qI0pM3RKe0
bG+CMHoKfH1tmlcOJ30B+4x0ENDN8HJuAMCOvpT3OG5tsOLrbO+zeoW370fpx+XRL5PPxTwvmWit
0ARTMCvamj3K82qkfDJUzEhK2DJyKruF6G2RWNtfDvpSLXldZlhGXZxZSSlXnt4w0OzKsrHXPKbX
KIE81oNtnZJtnnNc4lnxRF/Qbr52/qHZzZJ45k15yte+/hzq0k9ZHGmmGg9Tmr3MeecinGhnt7PV
p0GPIH9cI8m9q3YuB744y6Y4GzMVW7qtuhM+g0vYAiR09S+lq+2SB+PnutnY2pKaD9dXB1sgyXKv
zjMt02vpisc4W2Mur9w/+uIIU8IUj4iUCA2ixsP0kPSt3ZrXlnWtCmvH9PIhu5y+xTkUNGLRF2St
2/Ho7YAd7p+bjbydHYXXujlrR97SklVG6aDqFUKJmo389RFE13f1Lv1sXXebEaAn0i0f40+X98X5
jzWLZs3+YtrLSfXqY42Vl5lRMZhbvwLIkWEQpR8uR3ixlH6/3P+EWCxAwct9/GHY7wn8uISyLadc
4ABkvc6oibHrcGuxCwPvtPI7SujBSja+pD/+vvD+xF+sR1SOSz2eN4DJLo9AmdNRmd3A3MH7oGmI
XtYBbk3etouSu9b/7vU/1D49yhilDFp1TPXQbQCnqBao50bdZFa9uzxBa59gsZp16DBFOPIJBDTs
2mrfw7q6HOHf3Dd/pmCxiFXVk4ZmznFnjV80JhwJU/PYSQ/oKNrFTljRw/w3K/lPvMVV2vSh5zUC
U559RrRj4+/bnZ3PxbavynF0Z4fDNU/Rd42Cv/fpn5CLK3XAlUfNQobYuG5z1Wynu/wTqPyDsY3v
82v8wZTddIPI9j0Is7kX+0+FlIn/koL/zy94WYevthIFZXAWJpe6cevtlH13Um0gWltcjVcVjWVl
Hs6FTbVsxoqzHWffsGiUytybqojdXLKpJQPZEaqa1Z0ZY7Z3in9OYMQR6K8AiMbZUas+icEjDlp2
E9824cbPn3DNKsu7qH0EFBWlnyz/WkQII8tcv9/GPS4W+fek/6KkhlOGn+IabIpwBJkXTN8beeON
/jbOa9uy7uX60Zdu6vDBjG+T6ibBJSR6gEdQtyTqydVk2YJxZSI7i5lAKO8slFgkV7qjZi1iZld/
DvpHCZyJkaG0iIR/BBUy2ocybk6fR+tJUPfht1ZyggHhfdsf9/XsDyw6ad65Au949PxzmFyKO5XP
fXKFRaBYuhb2alp6PRi4njsomac6mUUDU0Q9eNUPv/neKD8KThxTPcYjIl3W98HcCaB1+ugJj5dg
coXpyqptodr5A+iZxg38KwU/IAigjeN5P/v4TheAiPFkNNu9au608LY1f5livY38HoYoVm8AUxRo
3UHvitFHEzhkzOtZFmdpGRzlmoMPRTQ/dLhy+lDVkWHXH0SIZf4+j4/m6KYNYLmr2n8Yu4NUOK1c
gYx6VOm1GZFpd+PnMnjKrY9qfgzNm/hH4rP82l/ytIv01q4wGfCxUtO/RHDes+EAimMTakckiwDO
3dfjfdLgZbZVtd2kHMXmxL+FRMeQPUFo8iyky3BofAqyU9vfZvpXQZCdqbmJoIr58MXxfxGg2TSb
uv5SYT4gNN/7zsnJHasdzlSCuYlQbKl0THSUb3HullNrDyOS+Nqx73/0OO4kxscm/ip4+Kq5zQMI
NKwBU+9Waj9KkHggyOPIaFeBtBWCD5oY22V0BfpvyL8LWcjT7BcOQnYg/spxQVo5MOc74dL2WmSL
Ujqa/ihzgEWWPT33GwxktnOZ1IbGgqwZbkKH3MWIaK0Ycf4N8ucMWaSGhlV7vYDtwDYSEyCnPmT5
VDrVMdBZo9BXCAf/pmjwJ9riZu5UfJSGkVHOQCYRXcb4KN/p9rBJ9vHtaiI6PyUuzeniHrYster8
+YSe1cxqktB4p+3+Nzp8ax9vcaFmHZQypWISLSSLzKZ2gK9jLeOtLZLzefyf6VvcqgG0CWhN43yr
zvzhjBUS7/xDfsioueQriejaoBZXajBkombMWZSCYFDX37Tl57j6srLszz/N/oxocYl6reLhq06Q
WU1n/kQa6vUBek/2LL5izsD6+6B1s+O6rME8WRdWx1IoXNBp8iPYbW5TD+lqVUHtuYtuRcxY5SD6
ICqr6sFrSZGyKJm1hpjFU8Bge8wIyocWXUjcApHy4eWCDMeqmM/KclEWZwqGIb8fYuOxOhRb7zDt
sOm0ZTvYrGugns0PDFOb9cBFVN8Xm00Ow1jAQ4yqZiNuxL52JbE8/RdpV7bctq5sv4hVnMDhPnKS
ZMm2PDt+YcVxwpkE5+Hr70L2uScSxCtUznnZL66dFohGo7uxei0iFwWeKVJUgJAfdQx1gXyoFQry
2VVPPTHNHb+mjaYFAH4rMIAv3INbLvZMPe6fS83WAoHDrtoCUQto6mxwQPGomt4I22WusExyP/oV
5OoCSAuhjt8aT9Ex6XYMIdlvaSlom4jMcoGz6kmb9hYrKXTgj8vho5yVD70MH/7L5XG7iMdbJdUJ
XJQR56a7cBO7gFw/yk8dCsLcl/f2TtQFWz2HJ1+U271qSIemn2BSNd+XGUya7ZOt3NpgDleEN8Jq
5XNiiwugZEq7HCJkcNJdd6geS29xiluQ1yegYNDc8E190wQRTrRxXBTtNdAQ9yos6oa9Uw3ojiaF
Bgk2FapB1/duvSA5WRwXS40ii3qNtbmQwGJ0EwJBt/Utlvdt2fY/Y9BM9N580A9gKqU3sd/uRa+h
go/Ld/YgvJ20XQj7M4YpQu0XBar9+hKZK1yE7D8r5Bt5aBWnDRTecM+qkD+XU2du3knxaaXfr9tZ
j9QnhrjISftCmcMRhthFu3hMMIb1KM0Npl1cjMIITrfoy3FJmFTGESiLYY607yZElxSg1a+vaDU6
nyyIix81yB1yYEKsIJNRhNW1zyhAovgA/AsZd5CS8GRZ8BFFJrlQYjdyjVqEZbQ7Emj7bvsbkrwR
EaKul/4nS+PiB4Tjm0zVsbR8N7+qrSNPLngS3MmVA/nZeGvvzVcxG/Bq3nJilAskKjSvckKwuCUf
79Gw25ZNuRtUkHDn6RRQU300K01wza0HSow/gpQBL6N8Bb6UVt1ZLbK/GaM8LXTX5B8htaBdnGMk
QvSGuN5EA0Xl/1njjkBdzzq1BlhrfYqexrLNd9PBwG2QvCyb7IDq0iuC+ljdQ3r38bqzrjfQTmxz
50HFU68ejss/t1BzLB6XXeJPb8ax3Ha/ktAp/XnbgMNX8pI3aScqidZP45+Vc2elVOiszhpWnmIU
IWrvMXdzfX38sP0/jZuT9XFHQ4sgpq0qzMJu3gwBGCGmgPHUQ98S6moQJPYml2a7fmfs5a3oLZUn
sbuwzh2Y3BzTrutgnTiMmsUtd3LjxEfTdjrIDkG05i5/BU3bEdN0HrgQwGwZYE5tA3Hqz347b0Ug
p/Wi8ORrcGdJTlvgxXT8HvTQgPLP/G4/PbReu2MQf2F7XbS73IVMzFDKu+X3tzduQC/xFgcNkrf8
TnUANn8Rs57+P5cJRlkV4Awuoa2J2uaWHiE9bX0lMFxzn99LbudA2tprGV/bv6YYfkz/E/2sjv/c
h6eg9vUV/tuezb2wQXPJsqYBKWodRje0r7a6Vj1d9+D1rOaPCb6SATGwOqdsSXrrzpDBHduHGHjN
/84KF4KWWJosaWElRYOm6qA9NUsSDIC0Cy7H1bQCYmYKwJoAzxDOJQyz7A1wz1mBIlX0I23An1yF
DQZutRyUDzqEbK+va/XKAl5Mx7M+6Icvprq7uaoQWUOUnk7hMFauO3sPDn+39qrdkoPiEy3yr6/r
RtcWeWKT9wrDWFI7JbDZaRE4TypHg5QDoqw7gafxuqm1y/HUFOcdOnSCk2ix8a5dAx+UFKj8cjyK
OEUbbpI+eZCK4VsMqdPrVlXRCjl3SUtaZypboUkSMGPPKj6lnoLZLS4wEwvRh15KtzIkV8sdIWR6
IVIN3uO2y9rnXqn0fUXtCMONcpz8mCo7fUxUQ/oxTlr90kkULNhkKKFlHU60L11ZiuaPdMSbfVLM
oWMPmR5iULuw/GlMwzdQo3Xv15e3euSYKAzzFyDzuDujDic1slgGVxRvnfxDCilavIJiRVn7hPKJ
Efb3kxcFQ6tSLapx4sBIdKff6C55WzLMk2V4NEvv6J0y/aacEpWAvxm+LxL7E7vcFVBAVY2YMuxC
SP33Y1GzLXaaTzeiCnA1KT0xxB11DDhoehLBEDhwvSS5KaExn206fat/m+QPvRHCHViqcm1l7Aed
fNHGahOrZRUnS6PKr/gHKgm38ftD/QVAaiC6TFcPwckO8l2tGUyITaz/7rB2h/hr/E7elcRpju0H
8OfP1q/Mr24zPE0pM6bvQVLqJEeInPZf9GG8zwJRKrUa6U5/DhcKRuB1VJL+dqjm0N7RYNprW9Si
TusVO/tGP8h7TUSawfN3/JPg/Nlkvu9FpgwsP//q0bxq2+5Z93NATPcQkPO6G2y3s+BRkPEYxbIL
Bd+b+dO4kwW9bsF55bHBqZ6o1QKm/6CP8ZSj16DNzzDb6ue2Lho24PmsLxbMMoITJ+u6EdPwEpxs
dJVgvKO7Zpft6TF7gDb9pn/BqjFwgJkzb3htj2A5LaHrvBc/Eq7XDCcfnotRcwSgCW2x2x1kyzC9
f29siscBqZwD/hgdF1wfpI+gZQcNmqF66lYIaGAh/spp40XhTNKnqTLiB+gbcHaAt/RJ8lkaq+FZ
CWQl0vP1mLzecjlZMBe3wE0yNEmPD4/2dbqD0CX4fv3Mb8AfDjKLj3oDCokaVwT0k8Cd4WBAPuzd
MsL1LjxpgtCtcZFNymVMsYBdFoEmLtzJK791T9M2YU0fDyxox+x5eBTHG+ZZ1z44F94SOcogJw+r
kibfqkTdGskimMhbxxNhhgYCa1B8VXimdEiwtoNSYlNZM8YMmud+U2za98lX/GGDYTUhj/P/48d/
LHLnSU1pO1kh0ltwUhysWws8/5Aj+QRB543pT+7vAnTPOKQlTwQeuRjCY4/6jNVJhZAYZsj4Hleq
Smk66FhtfAgfFq9/7CynerFQEY5evi0fyu/NXeqXbvJ23ZfX/EeRDcChIS5j2Txxq9J3yQLQOtoo
YYK0pjMmpXV1SHw+dxqq0sSM5e11i6u3voLJIQOjsZjD40NkbZQGxTQiOz3drrxPNuaDAQjc6Iie
slZd6NQSt6FLEQ34Myz1bvGqBMk++og2fcDOxrRpNpilFKX4a/e+hrcQqAZjChdEoechOdOTTIaK
I3Pa5sBG15FpkzsQXQT6ttSd8FGUQ61lNqcGuSVOeIIEKREMso/JJuX/kRwTJVBrB/7UDBfiR2Oy
DSbAHICMK3Mh9/lsUlVw4kU2uCx06KEFkSuwUcigHDQ/iRjkzQIzH7cYD6AJbUAF9B1c4C6WSWs6
CyaMDzDxm5rLUIrFDWQCXeCh3gdjT37Fe/XN3AmprVYsMxpShai2DTZozvI0jomaRRKKoy78IY/V
/VINH4KDteZ80B0H9wRGujATwm1SO0ZtGKqwwToq+q9xkwYx3uUcZRP+aB7mbSJUb2K3C/89iYKI
ZUF0EXMh3D1AaTeFhpXawYBGlrLgYyZ+7Emy+2NyGf5K3fY6RHWoK4HJU1T4rW0mgfwPaD3QZIE2
6/lZG+UQ5ExFbgc6CMuCslnq3A2zOkPZSaVpr8ul4ucA3AEq0ikgKYKYxkgr8ymcjbJ35oxSTzHi
6R3s96kfzZHkEmmg23JQu202dAP0GSawvpmabgejncjerCcAZppNeazjOsRUXmrf0VyLfVSLRIAm
XLuMIN6J0R7ZwsQFKHnPV6cWdZvqtLFxsadHyNiDOGDTHPIjqur2Y3qje+m2L1wF1Gc+QOob0dvE
ys6emecOI3gM2wK8SyAtUGPTLStZApH62AYlycy9MlTLXVf3EAXrJtEM0Fo1emaaOypUNrGVKkyH
t+Z78WgHyUfsmXfTQ3w3e8k3fUt/GnfK7vrhWV2vicsIzmRiOJYL3ElmKCNpGD9lO79qrRm0RbXJ
sxyum+MejOLyjtBWpIHFNpE7PwSCbrqBQSSwRPB0jiQyoMkup2Ggm/PkdUP6zUqr9wHzrILDsmYI
LQRNg8oPyCj4wKfUndHTPglRloBqTpYBipqr8kg6KpLvXrMEeR1G4yFDw5sfDiZ2ZwxdqYN1DGP2
2XMIR/lb9lRW+BDkKiCaN4kqGzxLSJKnsloQPIcwWRPMjmymPQbGvfZQB1GgCGYiV8IMsUEthkEx
iJEjEz0/iL1qlflQhjBWq37L3jgTGKurm3A4mtP7dTdcq5whCgQ2BDCUIiPj74nZGK2pHCIp6Fq/
uMOwzn0KRi832lSHEtPj36fbxOu3xd+Dfs6sstNxUkkqxKSZYgAg1/SNEVS1DhRmDOZFSZ1E5CEr
t/yZKe7KMOkCtitInwcmHv0jC522r+ufcCWjJSB4hQw5rlvjgloXxVk7qTXWotVg8+5/Lu2nXGfg
oP68bmctj4UB+LipInGHw59/tKwDnXVR5VIw1nr4nkGfYhdNSrcNs6H91lcFAD4VQKlDRTB1YvRg
XFNLY3P9RzAbfABB/EDFAFg9hK24sNV1mLRvayoBRfFUtI+1to/VX0p726DFaYVgT3L/O3tsd08c
BUINRVersJcX5o9KR5shU36oc/Eq48FhkpZNQkzQxiuCZa6VR9BNMKEnZWNS/eIRtKyssMjLFN8a
ebUNvdd9el/8tDQHtHHkAULFd9GP2M9/KuIK6WLIF9EGXESgJEVWD029i6uhnFvSTY2Emxg8qH7p
pfflttqpnrwXYbdWDseZKf7zLuZUGTVMac2zCZ3JZhJlTSILXFqBLdIKO6+lYDBNsNo/jsrLX3vI
2RL4xKFGej2UWELTgp2ylps0GJPoDsrnX+ko3Sg5uD4noj72EkjVr5teuXrOTHOJQ9FlY6rqbKNA
rE0x3dCDlVAVSgGuBJgzM1ywbFSLhlLcSUH1y9poXlM6FA7YB+gvAoaf+2Hqts/pTegKx0VFlrmI
QxpJkqmFzQsH4lfZ1xhOm6oqwIgv0hpftWSgTkFaDX4enixntsdksSO2izkTGf9MTAglxe+hUKly
5XYFmdgfQ+p5QKmTPjda5vFFq6MnLeUt+GWG7lhJhuHRLFNuh2aKBMn1qqOcGOWiZl0PyZDU+I5F
+BbJG6WG/JBwHHv9E6LQRFMH6k/89dAvFLoJ5SgFpY3+q6TR26WNAszQo/9sVK0gMK+ea3zJf1nj
qcdDqZHHLsR3rEA5OkYLKCsBHfSvHzDBkkwuFcrrGlJSI/N80vpmv3i1jcmHEAIVYD6+bmrdL/6s
h/MLTIiVCphDpIACwwoSCsiPOwv09qDk5C6A/1+3tu4Qf6xxDjGAFc8Y2h5Zl7Ubpq8Oc/NtQrzr
RkRbxP5+cndqk1QPhQojCuoLv+2nEOK2anhz3YpoKezvJ1aIZcy1HcJKJmN0EISxdXxoGpEnrJRL
QNUaMipTkHijoDi3MneNYWZsexT6EMZbiN7f5dJRBQmrXUCKHSXj9VWtet6JPe7bpV1KlKGGvarP
HTsvoQz2PsUNmJFFA+FrlsBqxPqxqMsuKCi0hGoLqn84Xl2AEaKQku0yLO0xLOLijmig17i+sjWv
OLXH3SbQ4ypLXWtx5SePg/KdAEt23cDqgkCjieEsVjjxbRKi9DFkCSakiNniy2qzb7JuO7QgcJ+W
4LqpNd9DNfZvU+ynnPheN+ilqdowlTeyH/fHzF4C2lOBL6x+sRMr3DVP1LyKpRZWrKFxF0xdtaLm
i2gd3J6A2RUN8BQWwhmKmf1wQ8rYbbTx798KQan553Nx17kUhVGfISwEU3mvo9OU1c+G9v36lqx/
LMgngLgFxRB/kZvSKFUlZDmDueq+0bBxm6jNBR62agMdKltBeg4z3DqgniPPoG2Bh0F8PqrLvdn/
LbMec1zjjwn+ekuLMDHaZka80QHmqJbYMa15L5VVUOiToI+6uhy8h4C/F+1amY9tmt3G4ajpUiD3
6UGaxm3VDo/Xd2XVwQDmQGEN5dALweqWWJ2mUAMm5iaIU4iPLxl4qyXR/MBKeQjx2T92uFs0wRhU
p00EdrofpIJ4vb5Rw6AcJGcaoVVgvkvJvLm+tNVwc2KSuxnMLgnRRIFJFfIUbY7kP3FHELeAMVQQ
B9YQhFgdUDEm1ojpEy4QRJKRpLFu4VKYIq/L800qqfp9XVs/W8BmIM3bNU5P8hfIVwL7BGViqEMN
j31KNP8/WDNzfILOoXnBWFwCuBrHuYl4odR+BmFKKbedCICrVBeZWnXOE1PcjlrRlNWNDlMyPfb1
R15+Xl/KWrXLuvnII4FZZC228xjeK0XfNkMcQcpYX37FKkkcWc+AVrM0MPfXUFBM28rejnEb3aam
OXjInocHEpW26OJa218AnhUNpIas+Ja5uFKpw6iFcxptuqw3D3OUSl+lJg+3hZX3BznvIakKag9f
lub2qCa6ulGsvHk05kL2EqiZChx7JeXBr7FUTTdUvFzybL5UzZBQqxJKoiRr32ia5RCtKntP0ROI
mVad/KLbGnSVQzl7v74nK9ECnQ/Qo1tExfvOhZ+DiC6LljLaWLXVPix9p3izGmpHyxrG7XVTa6hV
2CLoJUFuB0/h7LecXOFaXhrzUhXRJmwK6TaOpOrdqhV7p0wEE7VdpD6WCU0TjDmqNqTGSQrd8XGh
u8Hsx1tofxg3rRQuoqbyWlsUD1qQPCLwTPS6OK8cEAWKTKqjzUDbDckiDAjjkwfW0lIIiEYAMnfR
XTUluzJWAMaQ9ARqEJKBckHZNJp2n2oak07IC+/691o5jpbMOoBERy580YlODXlCeJ2jzWjrX1WX
Bqi8BL1ZkQnuxOvxoOpzvkSbtFOfJGpsiCQL4teqCdB+M7cG8dpvWdOTTTeSaK6gQRNBEDRpvowq
0p8mqveC7HDVCjRRmdAALj7+AJmtDBljAA03UWvVBwm8DbEjz5IpyKpW7jwmx41uIVTA8brCXUA0
AgdBG5v4Xr2UQLhB3nc9faQWGAT04SudU9BsLW/1vAiuo5WL78wuW/7JR8yayEghoInlJSnZYp4H
OoIqBPVKBZLdFpkLwabxUQGMg3iSwH9NtEPJJQtllRlJkbfQm2+BrDN+1vlnbWV/GfSYEQIUJv59
UGBDH/R8UW21yLEVx2UQFTR1bCt/M43Ox0n1kNXc2oPxAQ7/n9fP1NrCfj+3QI0UMgp8vzXsrDGl
BE+tVOmDolccaX5IrEzw+fjtYiszcMcxT9QhF89dLjWGZDVdzspgqMg3bZRferV4IanyRBsRJpB3
fM4Un7xKzZyECcnxEUn1mlflAYjjv6z6YUJHcEQuaePpTebTfHsYe8Oe4yZouvxzNqkPnJEvW7mg
mriIw//YwQQAnt/MSw29vtFBdUpCUFa9kvfFi3PMbheAKbWe3vpV6DBs1CI5xdt1l2BudvrMAbO4
klRASkHbCC/k3HAZGfWkPpaB2sePVYdH+Rh9/yk8TPQ1NASLXPG/M2Nc9RdGWdvU0YAx+3CRbksQ
GLNH8DCYY0WE3lk3hVcNAFLARPn7Nj6JGX035cTqpxL8oZ/GvImXnTr8vWdgNX9McGFJzhJaLSlM
pInka1n/UBBM5XWyILhfvIb9s0V/7LClniylRrKd6/VSQpAnhhBX0X5UcrqRaGK7i5HuukR77FTp
VU4UKBD1ggzpImvlrbPTfmIdFMPocpC5hHZP5I2VCr7XxK/m71VyB4ILlD/fDMj5tU3qTtHP6765
crrPPjDnmyMdc5CuwjfJ8pUNlmPJootzJVQB58KgckRjLRwu+WknMjUg1oL3A7iNHptHlc9+mQI1
rb3ra1k9ZyeWuFyjL5OoWgCcCaoc4AuJBuM4/4xIchxH47Y0ekFqw07SxbEGUsnWITgITBT36XpV
qcJi1LFr8QBssDyy9GkX2tVtazOJ9Ih4qh6WzvVFrm0YpEXQULBlA6o2XILQGKOkJDGsluPwI6bR
YSFUkEav7RgydU1WAd5BdcrtmDUnamyEMKEXyrYbIKg0K+6ECSZqCtAJFxhH5vkWgWIL8Hfg5eUh
JOCgX1JoLWd4nZygGutAF5QG0Q2bhEXVXR9lR6wHtG4UDygoRizoUvFVwqTkJXIvHKzwA6rB1s20
K25A9udlh+wZeoSM1kII8mbbwjsLU6fAiz7rzPJYM7tISETDqgLow/yhqI7+AuWRbDO4kw95Wvsn
3YjQnGu7CIEc+CdMahe7aEJm0daqpgokdYy8Kg13RhuqriTPz12bCd6kVowhCwF1OapLVvBy+Yge
xSbe0OsqgHhP48hxui/1+lusL74NrgSBf67cOya7v8Evq8FF+RRLSbLGGEyNBgVoQQ0M8km4tHs5
E4STNTNIRoBjgW4QsjnupJUTyCdNKYOuJbTHi7Ryc8jQaSBbvn6g17ISEwzYjMUe+vWoXM+jfwpF
XNOStApPh87sNrvCX7aSm2PeQ9+1Xnqn+dJOBC5eWxtTT9IMBqtCXXpuc7DVaF4mCNC1EA4EA4oz
Y8AjixfB2lbMoPcBpSYATNgoKfcJpRivRqPZwMxQbbR4D9Z+B8SXgo1aCYk4xxBGQRhhYEPOyiw1
AH7HyFBVKHAa5UsD8jPBHq0c3zMT7Cec3NDzTMa2LpChMji/hBodxfmmuKX+4jK9PiiQesLhCNGy
2Mc9sVknRarSMWkC6vXAbsg+cwxrxx7qF+Am9b0IJn25WwTdE3ROLEYJf4EVU+MZXq7NNJCy5Aas
FVDSHvdFWAg+5poZwOus3+hQDWDJ83XlSZ5LxE4BRrWWbQzkIDi5PRp2m+t7dhmS0G05MaOem6lU
eTCbGlumdG5FHugYQQ/0YOidYDkXjT6kNGDVAaAPMF4g7fghx7SVKDgUpibQb3ufoebjANizD7DS
eUkgyrkvWlzMGkpmGw1jXF8XSXe0sD5IRFD5BfaPYlsDXpe50PH4rnpA0rqil+yLzbJwelFDs+Yw
XIJnW43MrFyonlRBaULYd95kMjKbTpBJXYZAZgXCbagkAIm8KAATaqvFQFR2O1oP5THZjz8hpngM
t5OrBv1xqp1EKIdyQWigc0Y5B1kG5FHotlTIPTJMmkFDjWDkq3AhnvybcEp+M8Ew+6tzEy98bILr
3ilcMhe0pnCkQ1jBOhNAbO9ysE/2Tg4FmPwT0sQQ2nFl1UfTWn+8bnh1Q08+NRfJGohza3NmVEFd
vS5AFmpghBxED16XKRa+rYJDAaArQ53Z3P0yGT2YuSdYweHTntQbFeqfCZSov8tQRg1A67gVc7av
bSi7pqEcZ+IF/OK2YZtphwpO/Hyjgr8VVIiY5J4c+jl/ybkr3SouVGs3JfjajnirEikYXYRr6Ahq
iDc4miaAvfySqx5avGk19yCoLb7PbbtXsk7EkrCyeRB7Q/OCaKqpXmQ+Za4biVXaTdA3ynaC/HeL
sjirdIFzrpoB+BmzGGhYqHxG0hfaOC6pCraSwd5ivhpLSkB/WQsIcJkTnOXEvzP+f5vhJR8sKGsb
FU27gNgtXp0i7T6XW4g/t9XNjH6uV0eiebH1hUE6Q4VMI/JVLtXS8wFjQAWdgjoe3bbK9+ZYHyJb
Er0pX9w9WBnAZ7LNpnUuX1vGDFTOYTVOwTjdSyNxJqnw6TS5mRb9B9/w1BL7JSdJglKXJfRAsi6Y
6tzvw/Qmr6PAxryFMcyuWgrS/JXb53xh3LmujW6Mpwzm6l/5l+LkT+Fz6wEnD3abxp33osHCtf0i
AF1gtAHtQZyt89XZSQSNWKo3gYQpzWb5qkBYMJizfz0kqizS845IcKMCLIgmJHi4zs0YadX3bWWw
7G4J+tfGYzwCql8+4bkiyL3YwyTjjTm7ils+jvf0A/Whe/0nrC705Bdwd5Hdt31NCWkC0mDquO4d
MqLukEX3LE8uiisPaeyfhXKXTgsoUGmVWGi6G1D0snk7NYjc9KYWlGjrjoJYbKHOtvQLxZ0wkfMY
+9oE8oZxW6NJ4uk7dTe50gYqPMIxh7ULByv7tz2eKUQrWslKaqysPFg39r5yQ4+NEYMv2K2C1Bff
NqtHHI6poo+gQpGWOwl2MehmaSMUk3G6lWojkCLQdYT0kaQi7UIWlXj3RGGDToliosbmE0wqjwuI
XiyYotVNnDQHK8p3sjXcZ6R1SZ6wNlNAtN77e588NcuFFjmxqD7mWOGivhrZnZGl7kzfrtu46KHB
IU9tcF9x0ouot2vY6PpyU9cv0dKAJnsTQ7m7kF0Vyu7X7V02ejmD7AedxMs0TY28Zzco9KxIDLiz
fG9jzt2IdwP5yIvIIdZ4mKtBEGLWzvfpOrmLByDgOp8VmM0JwD908Wb7B4G81vXVrVixka0THW9d
6MfzcayUkJUZldQGA802OiTd7R5j4IqIl2/F9WEGk+2qhtdjnW/2UE2Pm3SOuiCOX9TmmC5K0JqG
M/T/QfFxaog/1GmcUsVK8ymwoluLSJiHQb8Hmit//9XwGCnjDRyzihdQ53pMRhBeVhMjct+DX7dy
akMPIrwHCAxdTEUi/KJSxIMd8L7apb5mFOlWmERxB9a/8VV3pSSA7se+fhn26BUzjYfFlT3jsyF3
0+SUQPGKovKagwDNDfFsWUWSKvNHWoqynqjIuBqUjwAXhDfgTrvVGjf91c+QDLJ/C0UR0fPKSmqM
df8xy51ymSzdMjUJzEbVzirHXT2YosyE/RtckERap2C2AaRYKDg4G8YkqVZkAlUxuvSgutEWaF7G
AKgfE6T+yXH6XkEWLd+ImOnWIgoMA9wCfA0y/98300lEwfuUXSVG3gVStUAzdPo+G0O20So1cTvo
k4O3JCGOauXzw7DYCaj2RSng5fMRc6uTX8B2/eQXDDrghVDURQMCBCLBZw5+7caXNmKqktV9PDHE
uY9F0cKOp3qC+mHk2DOI4YpekM+uJQ6Yf8PxsNHeuOyGTrE9pnqKz2mM7U0dz7kjkwpCouYQe208
Hmwj+jQTqXT6iirOEsrgZLE6NC/Lemdaoch1V08MJvKYWCwKS/7ubdSu6ftcw90rQwEkNB+rpH3D
G29wPQateu+JGe7LTpMKShbAm4MyrO5D2t3rSnkzKaG/jFEA5P/jdXOXG6lBOJDxV2B2RQHbw7nH
ZE1a4/05HQM0pquNESoYk8nsv8Z4WPhkqoX2OS4Jgl95bmXQmkguZxMNlvytQjgbTcldqu/Xl3K5
QTAC6jMImmoMXMWltDrwp9SgShfQlFF/yNs2S361iS7wyzUzACGjRYU+NsM9n69lrFDGKjnpArAF
E0ebE8UzK5W4yFus3fUVrWwOAaYehTcSWuviLUWeQkmN+6wP7BjNtjqavg2NEPXMHOo8XLIHWbQS
dHAfmFjX+XoSZCNDrWPuS8FQh4uXCQwlxGbi1mR+pPbPv10RcDiAZALmg4cA7Ne5MfRMm9YikBvp
6eICa4ap9M/rFlaasOcm2Ec9iYG5mWd6NMOEvtECc1s+QeiTsfGrAVqXNDAEB2gl5p7bY/5yYg8j
Km1Co6SGvfQ4/ibFH14ZVwQwJaKc9TI4nNvigsMcy0bTq1hbfNBvIDCotb7UO8lW2VpHcOjGlqv3
7qi7yguEg48i85ee/8/Vzea68eTMZ3tWlba0s5ohUCfqWnO8pQmmhJVQsIOXXn9mhs/1mtEeoDwM
M2lnvxjWfJDnXBBk11aCBh0e80BNAV4nLh7Z9iCRqumGoB7UlzQfDmo/fi11sbnui2srQWPelgF6
xRsz3wiUozwjUwsz6tz7Ce23g6Q8/70JNFYRX228nAN9c+59XSZVXW220O9J7dbNrFyCFpEsiEMr
n4vlFarC+i/oBnKXRMcEtrMa2XctHaNu9jKtcUywB1xfykrljm7ciRmuImuSYYQsFUvyb7tDfQcl
jSCD0I3D1Nwqr3nJXSIqYFYO1JlJzhHyKBmtBjyYUMf5JIPqNGkOepQFLC8/Q9KIjq+KzeBCraYC
NwqyfHjdRQpRD3muLwuy335Y7mg9AQpryR6BpnOOwcOOgultHrcTXT6VvrD9Rbe3YTU9Xf/Ml4U2
e9DDUyywxng64j3Gjgu9VGzWa9Vih0BCiuKVQZbfcvpdBrOeZfaiZWtrywarzm9QLputOffRcoHu
i2mhVcj4/XS335BPCz2Z9C4CBxmtHRHEYsVdNcBh0NlV2FAKDyIclk4CdQEyNdTzgEy1hwUPzU05
CGooQzZXLAFWgfdmVIyoNfhcgC5l10yK3QbtUmjK1lwmOSgm4I5dKYvtOJijMfpZJsj+fWPU4MdR
VuDdG+XlG2Z39QUqW0V+A4Inui1kTd52Rq7dWKSKgqQlGkRls35rl0rlLSgiHaMdNZcC44mhd6J6
HTEmH7VdurV6pXGT2CyORKX5M7CTKnVDShpQZFNZ3vXlHG6jvsupryeApAbw0KT0bUw+/gzxsmw7
ZQ+QiGtP3dRtF4Stra5X1HCbBEMrgZQvmQ9ejdAdQO+2my2z3jdtIm/ogEk/i5aqX5tjsjUxjYdB
Nvw02VhKTyEWerRRG2/AOhMe2izGA3KsyXLtLmUDAt04rZAKDomdglvSrH3agpAwyGdz2KSTmj5J
WQFo9aSCKShPrNulmkA8Hck/1E7/MVqma0b9Nk7j7WinoTMXBmiwgG0Zph58GXOR+4OVtLt2mjBp
GSmvg1HdITN876nybmBY26Xp4ErFtCml8pmG8pNKZt9WJtAJtOlLgynucsz9bFA2lrm4rVSDAqNo
XirMArWN/jgk6SaOQ9vJ8uE96hIw9o53aln9VCJQxTTKYZay49JLb2WRPYUp2RjR8n0suh1JpdoZ
6ZTdjZVyH436IabGU5HJd8ZQ3Uakvh8WjOnZNpTF+lbdkLqoPHmq0TIdksyDJg5Obmu5GcqPrMh2
eaf/UqgNpsYqPHZptgdX1J3amb8w7eJWirzD5yndPgFTXBh9lNN8v9jSzpDqI/Dy9wsT740q6aMF
Gc3NYuSR10BUtsBkDgZVPFsCn7sdG8ZBlaPKX6RuP1B7V6Lvs5P7TnOkUF4cRQfqJmmeCrk07ycp
Mr0sKVS3sSHQGMqh7ofQNtylqqw7emmA779TIDWo6LNjM217qSYjdM+qA0jzX8Zi+TZj+Bc4mxia
LdiT1OjwiFE0QBPN3V1jmxEGVqCL1ljGt4Iq9VYd53CHpO8FgzbNtsvKrzSsoFSSS4k/dAX1URWm
GCjXidNPjeZA2qHD/90B34vUF75PFR+a2UFlR997Y/g+Se1npMyohAq8RiVl+UQzWtzUkdU78pJB
C65B1qU306/Z0H0lxCcai9AfZZwYnepA9VrDq4bmotORtncHBc0qu9b3FvDndZl7i20Orp4BojJ3
9JvSh/tyzoA1ozZ151x/HqmSbpKQoquWHuux8YjZ3FS27uSj9WGXHfFtmkl4FKPmLl76dKfUU+6q
an5Lm17y9WL4MKzudSCWZ1nFq9obz0QybqYmfLSX+mhSabdI5kOZVjuontwnEz4tYE/UsWq7dEu1
MnxFzvbtBLm4eRn+l6PrWJIVB4JfRARI2Cumad/j3YUY9yRAIAmEMF+/OXvbiNnX0wNSmaysTDdj
lbeehYroQfJEo9/G1Kcac9XJ4+Z3B0YgDWjm/SzqH1A8bRr6WKRZnNzK7uJvyS8e0T+O7bUU1j+X
FoaLoTO9zLOW6bzRf6Gdj2u3PDBU57ggO6Hs9xwsD7J1LqRf99scPMqYvNWmDnd8Cq8IdAgeXfvq
WcqzjTgslbz5rDdTUhM/r0sIHQQJhWky1W1qSfjqJ32YtQqy4ZAXOGLWeZlW53frxsfGdEfJYbPY
hO09dyEaSf5k+7zKHka7vrcaQqQL/SWGT+m4JuKYjNAzURXhBZkgreVOI6Knrh6Hjj+7UWvgbEjG
fI2lwn53PB2rSVVlpAW0+mI4QQgKink87rtWf4ULfHjdBD7SYlZdntDNy8KZYZsE3tqZ66lHhrgx
svBL2f7RDwR+MnNbSh82kcIr2RbeT7Z7WaEf43r2YVvFnUvsPbrWB+122drWJfkjbbpgmqO2e6GL
em25l44+zFwTvvd01aTYer1sPHlUEzutZJWp8v23sYHB3QgZHLZkk9/v1667bADmsR+Yu4rsqmkt
qaU7lfCnJVG3LmLF5AFn4qywgIVi0++V6++6lRQDOETU8U4sbHMkqSYVLYTU/froSH2Fz+xDkqgr
XjwrSG/HlDB+F07uuxD67HrkNEUw95beZzXXKt02mCJOXXQ3kLrBMapV5vGqTmU7ZJwFnzoWdwMV
IG6rao9i9nHBn4wyaNeT4RBs23vgDXlXs8y1dF8Faz445BQHzcPkIjklCAS0QefRdqQINoyLwuBB
DfG5IbpYhu3MgugEZzl4eqpr5cUHEJte6wiq4nW1rwCGZ95Y/WCifFiFPfwR+eLFyzXMCIPQyZdu
y4yJkHbD09xDQVoub1szwCuu768mqjuolELnt7WBTIE7kFSSxk+7xrmtPD5vvH3snOlhk9PNMdFv
v6q88/odbZa7yHgHzfpykVteR+zLBFUhaaxS43Rz2pmxyqD00qXOAuWJ1qE3KKJ82xjK2ithh4j5
b0RWItX+eABR+qlq+g+dyGet6wexWi8fGFgSjQOhDCwVqLQnVZ3BEgJWuK69q2bz0noOBP5sWIaJ
jtJhFQ+bj/aXxL/BQPcoQjMmuE7bpj+uHOT5wb5i4n/xSHhJYqCx0XAiAne186dbSMbfSCXXoUb0
btZH0XdHGte3IOI57cfTttEPGq1ltKo9HMozYFpjhkEOSElR50IuwtsNXq9zGA8/mUji1WunkLzF
gt1IQe0ZnV8Wy0PSjCAYje3wSLhpc5/FrzyJYZIa9+ksOfbk8ZCyoENDhV3xI9HLWQfu2zqoSzMN
x00kJKtE45yWKrAZ92daQHyjTjc7LoXtJNRFB4Yj1W27pR1h2apM0cXxCT38ZdXdobZB1ozBvrFB
jzC9hAiwDkPaD5Y0EMOlS+RXJMNXF1VPSr35vab9DV6X5TCLd5gvhA91t7AMHJFH0dUi2zqLEWDi
fblKe9k2bHBLbXuYqkpPZLVrXxfpeicCvOr69ztEuvbBd8dxUjaYkV7qIekek2qbMzH5bTZjnY0p
th2Jkd2TiUX8MI2tUx9mQKw6FVCif4iqxX/aPF6H6cpscnEIC05DOG3xoWpd9z1seFwmk53WVEPL
LNrppgKxtWl7CxI53dxHG3ckyQxxUVRW1i/GzmufGa3Xoz9s8mh9juRt2OiXW23dm8bG4G3VJEmR
O3S5BIAf4tZRXxHiRgEXlpdpmLyyH6tbW3nXaOrybpqvvO+ekon6KKe3wjjsa4qWb9D1dy2PzjP8
aKVDEEGmAc+J9a9uM791yv0nwmZHdA95PFpwr/6UU4+Y6JtLKBy02x3AgyqZ8sUg4TdSfZNB3ug2
X4Hv58NcHwXgtmJyuZs6Tv/uT92H04DYxfQQwF54cEoeEeSUBLmnb+hJTSHCLIQABsYvkTeeFn86
uJpdRT0Uie554Vq4amN/JyTso47GA8Qs91szz4fAp6VOgmdD4iUDn/ccaPOs/OgH1RsWmRa/Kd2o
JoUMjcw9zzwHEsIwwwbNxDjgR9g6ykKFrjly7OZKiUtg0G2AyHjvzV3Zb1u5rRC5cmMNR+renCJr
ShY40EiDNhVc/Lo0bGVp9XDFUseDC+fvomqXOm0crsqm8sGbW8SAhBaIjA7BRz0PF7itydxPNEvD
SGA2P4xrxji7H9zw0rTmGfthz/0G5K7vf2TT6wfYVxzZEJytoDfobL/F0TwVzVjr3BDEGtVFT1HV
eGCq9lWWjCDykGYkaZO0BlE3pOXchAfHh2oXTlmfhvVyiCa+PYZ0jb5MbN0cG4J5aHm3a4URZ9bC
fcYRJRLp4xIZmwXe1n4u3fzLGvXcRMs9qRFSmVQ3yGLWuV3skjbe5OeGIZZOrP5yq/nJs56bwTU9
o5U81MTenEmFaQS/3gJE4p9mMHmF7i2tfFU0vr8HzfPqbtPJOuzcVNFzreMjn41MZTfB9bh+hl3k
3o3E1zT5b8PqvnCyfcom6tMNJuLFMo03yH9uRZygWkC9iJIoxsdbiflvNNmnsMfOI2ujgnT+kNZW
wm04QsjzTHTRqFxQDQ/1bo49yMaOlZs2NZywlZ6OGhvjrEHX1rv2ROYFxToImSJactFjNBONEMbH
TT6AoVC26Kqmebp4jtmrKfqnSGRRensPGnWNL92zbIZ932joq8w5C6MnuvLnRvJ30ic7bwXEjWjw
1xpO1zEhSBX6JEe+h+E8S9c4fhpiWHJ6mIcsZi5gPndsNWqXWj/SAZsji7N+o0OCO2KzoktSdxC5
/Du4STYl8/tq46x2xieaIBZ1zYinMt36uf70XfY3ZcKqi7oQm7yDP3iVSf1uZvdhGWuMKr0/a+qa
P+vJCfeNPzpI1gP9hLDmvyHZolRZ9uJB+G6HJiJJBXYZ7wZh2BnF05x7McqXsVtetemenVXkYpXf
GBhC8YE6lwTbf52dT0SqXU9DnM+oeVtCK1IaNM9opoqN2QIVxIHRoeyaYUl9TGnCVj0zACD5JuRd
zasS7N2fAW7RcRfey3a7bFH0EGj/Plz7st7if6SDF3mNj7QrlNHH8GHp7IWD0pyaGtU+IxAjqaqs
lS2SQU136PyHfOPr8xSRs8FPIUR+QN8KSVl9XTjcyHnHkkxjHySL4uVu0NGTCHp3DyWtLu2jFaM6
UT1zM3+sY/vg8KmQHcVSvvcS4Z5C1KdOqdi8FEO3564f7rxGFe2yobyRmbOGOzEnH63iazYhmvtN
+2KGBrbo5gKdjOdQkIO/sGLBl1IcLE/fmX9hpXoEyHb16qSsa/W0zu4n8s9PpcCFq9bt4sz9MW4A
X0LNNpcwA/cQndIAdjtYBoLjfeCd202dWhiJwkEbVWkY7kckIqqj+8SidDfYYoggytnMy0nY+ipG
aL9rWXLa7zocmZRyfuy8JBMMMu3Odpx0dCZbdAAT6qNTNso1xPlV3MYviRrog2ppC3pssuAWbiyb
iXnU/nQPBao2J3DBSiPTlIPnZ6HW0Cqo4984RHCiFfDKaDmsgLqyOexNvnkt3EBXyn6mpf2Jq/Z7
8xxoSYaPbtW+ArWAoqB4dsb4Yg3LezhtQU6EPZFAX7RVAazW8YIp0oIyBkWtrc/9uL7G0ieFx7sz
Ovu8j+ZzC23XPAqHKG17esHduDPDoLJ+dPd2StZic/F9JByTAieo0jnuISUaFLUPHnxAXg0QgFya
8btrx9vmQsYXBUuTBkzfbcms00XFNxfbSikIoW7mG/9JGXJ15uQCY6RSdHRLgzV6qkx1raoQvuzO
1dHy1Vvbezzrmydgu2O7LxQnl4D9rbT0WUekSEW/PXDAIYx5xdzTR7ksPxGBen4N9U0RnRehCRTn
AEVELT35KNwxfD5FHBS8sI4OStWvvvS+JWmfaI0I79om58lwdELznqzgC8V0uin0dKkKq28ZhvDR
0FOmFKFFPc4nN2KPnJg2G7CPaF1UOzE8ThPvhWBJMAX4/dJVeGaammdfGJC+q+gJ/d+pGcRL3Tel
RSMeM3U/1PN+6pY1m62+mUBmeqI3eGPlnCZYG/LVvWMQJzvbmYyv0BUd8YTQKZfc8Q9b0D7IsNtB
guhMbXBVHbn49VbUxoqMawYxnTk+haJCZ9eWK0VSUKTEhT84SLdzLN+XunpUUBRbevVvXjSKOoGO
YLXPjcVWz6aPvQC6NAtRdEC5U79yOYrr6Nr/fal4Ycdo7D69pXo33gotcPhnp7qbSCakA5RNKed3
5Qrul/Xcl8L3Tpa3bQapc+A0fhtkYTf/jH1N9rOzRMdORSgzgunOXSucHOodhzm6Bj7Y7J2O7qop
+ZoS+jxQ92mqyC0wwafDt/ux08+COddR9hl253EkFoR+++EN3kfck88GRWaKXZTjjFhoXIXDNqfM
ZfvYeq/O0H8DV7hCaQJjCT4dw7a7uA7mp/P6org6YF8yC2GyRUGT7s0MQGEpN1MXq3LQ44/o4sK/
0efOruKiezi8qACO9f2ekV/0d5V/F3YczUN7Qpn2CH+SC02q1JmeVGvPQcxOSvgpNtXa1In+ALSH
ObRHeCsfmd3giQotuWgsEGBSsXjlyGPwTOCBzKcd3GbpcteZczyOxRbNZYxJvHHvBtPdN4H5Z1ae
HKi7gXA087ZgFvx549l5B8GSfWUVyWJO6tyDXM+AlfWesKM7O9c4bv6BFQ5HwJk+TY6PzJeQB1i5
wP1QKIaJ8oBhJGRndlUlqpSrqNj68dYAJoW4RJ/GdixRJRddT+8XsGQqDeSkGdOlmT+6FWiTXjPf
YfsG9jOBSPYLAEek4TNa6WcdtqUTsl0cLHucd/Q9gBibJLzOm9z3FFxor32RrL31hN85gS0Jn6Gz
Aq2JuivNdu+Q8dh4ywNcf/aA74CF3PkhGvJFHDdJsikIM7Oqh2HgmUSPFftjOgHtqyEmCtCxCHtg
p2vy4AHeyCryJufxzFdZGkdcw+BnCoD4h5Rl2uGPMtn2FuT5LWjO/eZf6eYfULakG+nKabVZ39kW
f7e3B4Z5pxf2FqJiC9CKJdGHSYKvtu/3Lg5uycnnUvPdBkEJo7wrXxQEg2GGR9HzJnV98IbXWMmP
ZNJ3UxC/L/ZHDX0Wx3OhWP+VhNULYPp/4bzsEeB3AkDgYmk2RZBf5bjqm3+b++VgQalZVhymv+60
dfa0gnGMDZ8scPVl6VccHPPohfjK4/Kk5ngPr5V7GQyXYOtppkmHu8P3S93semdOm+VR6n8Nqj9D
7tyWphTV/zQj8hIFHS/91Aidai+GE+yQD7gzqvHOf1j0tABYD8L9MILHpN570ubWbYpANLnvzUeD
5w4W2XWQSxnOJg9MlNexuYdnVzb40FzlYQ7sMk8i8FrEDPgPM97Ns3DtUqexOkytzlbQw1wDRjlq
nVRid9T40zlAXSwit4zpkCcqzhJw6OHEgZZmOI4bfHXC6d1TtnBsCZJXOvkfyrR33C96wJ9yNCnb
7utwzV30gRR/NTzd13UrRnilxu0ljoYsjHjaDx+2drM6fvdWD/6C+BuHODN6zMbIS5uoBYI5lXVI
TxqUFjZExRq1h66jiCMsb2Z07BrbLXYpkuBhWf/FjGeTkKVX+3+jg7SuYWQxo7ifLKBXdp1qeCaC
QrUAVZeO/w8RIicD3nQ1Nwf03rtx+R4CegOSl7nzJbQnaw3wPx8IZ3vg0jkQsaR29j4dCIXXXTFp
yGTg0dRYr+HrmIUG05PBQ0ra0nbBYsX2Zxh+7lFJWQFgqIHR1GgyLHscu0jkg6rvp6nOzehhQeer
afqUuxNGZTK39KK03VeNwcu+C7oH+JCnbTgwIAfO65x0t6ltNApWlaNVug0JTY1PL23/BYXyp3GF
QGD1AS2u84JUjfoq7XgClHlNQUXK7Ao6iAVm3RV9QssIG4G4fw7A1Ok1CfZrgreFIU3TIy83/KhX
L2fTWyCT3B2iQ+P0l16O78qdi9bpD33jYpT10yT9IQTQ6o9bBhmEfTDfMbWkcxinDncA9dPcn/1j
OPyIzikr935Q7l7yH17rK2UobIGn9SzmqeOfRGQPLYnTCqlFMrEHSCmXh65hrxtpdotjMi3v48WA
qjyjQ3CRBCdRqNlNfeq+Ni0cv7GMWscySzYJCTcveBzRTyAQx+IyNq9Oh+rXYGc17FKhvzd6n0gY
Y8wiHV39RM1+VPNu5gjl7TdoAXm01fuRj59VFORGJtmwhFcSGpzJxjmHbZwrdwX+2mGJcztJ4u8D
Ppbedp3Co2mhpRqVS+fcbezXEU1qvVuj8H0gzdZOuFWwhnJ/NiNyF8xTG0AqHCXaedzcKWvb9i1h
M6ZLVoynBNAWCl1OYDHMXLytmO9X3/opNTrOV9U9oqPxU87qJyr5QUSYImFaVAOEij7AH6TI4dvN
ETqLZVJIk7BsJE2XJcL/irztCTO4Q6UY+qJoj0t/pKPJdQy7zWHIMDM/rpvI4T1xAMidEVgL96r6
sXpLwTNBIQNyKUkA1T6Rdk43L8oWOT5DRA9WIxBPqsXOA/aAnDP+ddsAe4n61kFduAFHenPOlfjk
yIYEcA5KmUliW6KtcmqAdIc7w+EZHW6lEwGtApYBD+SCSuDUdZ3amBUDumVml+/KYAvZIanwl90C
sLMWU85JdSZ0gLmL4qkvvPthNkXcooHsw39Tz0+eaQ4RUKFt4Hfx3xly+hqdsfccV/JIFSvigWPp
M8rcyT/yWJcedz8B8j9I9uCJu5guFx+JMu78Ha/ogQ8AQ6ottxpnOZzRbsYa+0igJ7kCuaRZHpJ6
Oc1uu28x2mJLj6UoU9852hwFt19mFnuQsIuYDBUQZCTMLsG21EMs7F7CiEOjF+aEHnzSHEMfoTUB
5g313jZG70ArILBrxd82ys+gPN7AxShcCJnH5ifxYIK2ktdehtdqa3es8vNATAflscJxSgjDwUZn
foJrahEFfRbQ9SHq6QOfZvjRxdHHutYHLcHbB6LdbPzUQkgvbeVVS5l30AMgTgDNFPM8x4gqA+aX
CP9AnCGeyOY9YKxsHm0uFj8l/oY7DqPq9jsiyMKzfyGkvlL/KVyxizOrPHYe0VQQsR/gXVEjLflT
XTj62BisDAwX7H789Rt0uU+4f79BrNQxwCih2eLVMQp/lnp9lfPoHUcnr2Am2xK1MwZUcycshPXz
hYc7dJno8Ka9dE6Gk4McHmOPH3gP7jAtMeUstq55niw/oo8+jKvJV2gxO1CqnWeTtbADG4X7PIv5
MMXr74qxHWapu1DXpetux6rRBzPfQ30lVaOXEf09AkkcAHl3zfwACByN+Lz3wv6gJsD/zM8TIQte
O8dwwQlvgADpwLutA7/6HdgV6L7nZMXHLgUzJs5kAs+gkfTujjKJMOn/raj3v3UiD1asbyCA5FU/
lwGtn7EVV4ioReE5uOWkkgxSPqXjmzeAHnFGObsE//taCv6O7gpyTFQlWIl1q+sSqq5LR1gTLeJX
u9b99SLe7qOkeakg4ZGRZv7Syi2GhJWiIQ/w+XseBhBqRnQGAHaX0nWSk4GrlP4jOtAO8xbPurhO
9l8Hbyl39lPTC2APitagHbR1QB4gizndJPXqssfn7sU0YkpO5wnwrRg9cpyl7xWhRX0T1sXEmnST
J4jtZFLIlAk3m+v3EHyRZDCnpL71w/uC33HENtIu6f1Mxt8O2jBng6XnshTBgFq2C1Cz/nbEnv9G
3o3+XgimCRTDcdA3qmZKB3lt9NcWXYCm5D13rzoIDj2Azm5OcsdgXC7TGrnCSnis135Gw+nIaPwK
Ykzax/dz3ZehBikF8OgIPg6CqgraQ+Jgz5msgIKmfY9piSbQNl06SH2/9MmzNigg2nEHV6q/8Pwn
xT25O29w4hz8Usy3o2rcxUqbogHN79J7AyZSjgRpYRz/uWxTj1UydohJ3pT7dYhBsxj0zjioYhfZ
H6GllPom+eW2Si4sCpIcEqDbodr4cpFON+UNq7BkwjXGi71VR9HUInc8z91VI+a9vKv9vEIdmeJr
mZwuIr6TttvuwmFwz2JauJ8ywO5QeA+m/Qw/xJLEXXwGnYCmug4+va79YLX61bX7Qac+yKatxdbH
JteiZiHJpG7vwfsej8voohMKEJAxUVn3duvasl628SBCz7vvXGQhSIsOWTyS+TyYlhXN2v2rAQnc
jwhuperbbzndA3NK13nKZ4tzt65LkvWTybp4fo9aXtJBv+pxPIcGBa+pz8Cc0AegvxBLtR8iVuXQ
wX71aFSlQU8LS8gpZGQXQtIeC8oFpQCTmpZ6ufXUtWkA/EFV4t9WE2c/CN6mVfKduDu9/kYzyda6
SVfrFPFkSyuSm+NtHDQcClsyyi5AO7NhbWEsTsNjjQeeMZBjQKY7zIMu51WA8DCUcQVxoCrMN+yD
BvJrcgyCfntkVX8H+ccXjghMJJQ4AIGThaeDIoCXllyb+QCbslzAv8CJ5b2OzIVvKBF9W2rjFiBM
YRwB0LgBx8NRbm686JSs4x6lO0SGb+BvoOWih4Ah4uJ//cPd4KcG4Oeplt+YcAG2Bgg+0n0Y3oIp
2sWePgbLKW415Ix+tWH/qDudey4LUodojHHXRlZ60u6BYp5pwPdEoG7xp7eIJyZdYl60aEhw0M66
UyUksFONowCWWQo52Z3ERR+XJv+bHcy+89m4XjmxNR/D9dA16x4SkieQBoq5C0B0DZDS+DFAgeYk
9T6Z+puelp0PUHua+VmN5GYHrwwBA7ocuPOI/XxfvwG2hjO4Xz3ghB0knUqRUJ0O1n+U03J1vPBj
shVi2w/U0vDLx1feYkTgJdjRBRUieAWwsEOwOw7xulsmVswOxtxSDXnIe6TR6rBtX9F20mQ6KYzl
9ZigIhqfiPVPvhZviUCzp2/cJrneWF774SHk84cn9alphvvGa98nMT1jObNk4m/sEgdvyPu5GrtC
xhDnrF/QaByR+wuIE1w2/9ToeEcoiGkSYyt4jpC+QX+eIHC6u2i2vxiSXaroG+paqWForLb7za0l
cBbsNHO275lKMcEDrw6j1RYYl0l9HzOHJRjSjRpofXksbYNf65x7XFiNpxJtfi7m+Vx34yu1TZOO
oyglDJUj13lbJEBpWK+Y1i+CpkdyaPd9OxR1gM5RYSYU+2DdiuNYH5NlLEW8QctMPQhwLGYCdkDc
vgbbtG/19kPquBDSRacDqMW+hqu7Dztgc2N3dlHBeTjUQ+ykseJng4p1oYA7aZqYIZ1dAE6xwnQR
EiJQURLqzcW9ddXnZO+TCEvOjZd7kYe8+Tn3hYfkXrNiHfqjqqbLglqzARCgQTKZyb5W1xEAHp9B
kwFd0UGh2dyb8YPQADAUdnSW7TNeQUVaQvjxDUBanVMCRLT+phsmNBPKT7hb/zEfLMljDCUaRg6N
hSRu7dyrqDr5AWDSXiVohuFQo20+OSpLANt49G5zEiB1zloKz8s7DNnQK4FRMl+TDdRlpk5BhHGg
7+U0wqqi/Iz7pRQEs58+dRm/inX8h2h+ZDGwxU3legCNBRq8XX9sZH1kSfOM+jMD+WlKZeTfFNrO
+A9SXdmdrM+4WLcOddWfd4TbUCAc1wVr4+hCISuI+RHN2gVSHhWGVgq9LZRphwnnnQKTEOxoKkgs
bBBw6deXuP+KV5ZhsgB4cO+sp8a94/1YAiVKh6otISKPNlDl6yDvWoonB3V3Xl2JvAGbT0dzaEaK
dNvl82Kzjv6Kv7dBTIkMnNG+zRjQKe9r429LDJNNUE2tkig7Mc8EtV8Fb7SZwRhyUxI0/waFBOA/
gSCYk4hj7SXIwxoRxSR56Gz3A7ffsqUH+AqUQzDBUo4+UqDQNISKdIgMqmqwrTRgjfWQgKgiuwHa
YIdBdAcsCmL7tt2BLRrko3HCfGmSvexRscJzqAZKwqGOX2GnK+LNwamS3I6wuHQggy4xelqAkNX0
39xd0OldW+0hJy84yGCfdBz+8HzPvfjYRGOOvP/CzJxPPvb6x1+O+rKuwE9zElidYerrIT3GWypc
F1jJvyh6g0tG3imTzRs0UYY6hQhZZlG5JChyVZ/ssVGDAXP0sw3uN+uwMFk9erDzMj4KeLFkNEGY
5vraDslxAevMWDBqxzhVaiojiioLgOKqgxiXBuZYTZJ1vMpDBoBz9B5jzFJW7g9ZJf0j22TexN4+
CPW5BZKc+i0BWXF5p2y8YHcITCx4c9P26jhN7gGzLakXYT4gn8FIgYFBiDoHPsH4b4thfbeFGUYP
gJJoUYXICOqtaZZThwHP6r35nByxupk7OsqbhaayxwYjZpxrfTKY7goE/jVGOdKLtA+bI2zcCnft
9ht230HgRWcDlkY2wqNlEWufLkyk3EMi1VOZuH2O/rSIjARVpsPP3kBeAdiDKVN78gEfEh+ku23I
hZl2emx3fEMKQdm/jTJn0pzpWEGRjzxa2J8CGlZ7PiG5oY6oJhBz3BCtB88Wv91hSHztoqGA12oO
DCHHWL7sgIz7eIuIKCm8EXMBJ04H2PkKh3FwHwfm7vViUWIk717/RX3I8Knk5lMMhtidO+sMO86F
SV4VTvRqX1rx4LnzuQF+0ELZQ817X6Hsd7rhMEd+PrfNuwlBndSgSCj8C4eAKwgdggaDsvaH4WM5
03uQ1yHrvRUhStxgAKf7P47OZMlRZImiX4QZwcxWEpqnnLNqg+VQDQEEMwTw9e/oLdusOqtSggj3
6+deL16C6TxNWZQ/pLF+3DxmtWhUrNqdX43pqansdRx6G5YDbHGERInLhYicL9uJZi9Qh8C03hrH
vBtm9mo65MsThDbmjN6n3v5Xx659aHRwc10HQ8pg2NEclDsTCdea/M3oYD5I7JUMWR5Uij0wncUj
ixnZd/TdTQ1IGW6iEpG8szxrNY3GV+uaBz/Pf7lw70tmVtTKjSTQ3zxm8fAdiPI6Zuo693StScu+
V0eVqCFJ+5Wi/hp8ykhfUVmYd6+5Qd8cCcWNiqTfiwCAM9PLt6dEhGi89VvCVwseG7M59ZTZXOf7
JtSRhaJh+XrLJJW0zWLthD1CjWpWyyMOwaUeaPLkWjrtS9qndzNLo8FvLklmfaddt+q5a9Lww5md
Z8Fku07ULWuIjqvbvRny9dXlzskkI7OaEX0Oc2bdPbYG2OOLUYcnXwWR4X2WXnxMQ3Pljyyxne9p
dSEZ5Vh19BcFyhLNNszJaeA26ky1b7n1S0C4jjlzn81I0urBMOyMzvsVE9cf21MKWq7+0RCVH3Gu
dzNbVd0hWCfCO0xNeiq0tZlTnszgOCTGS+kMq5HFrkM6bhngrMdSbpLwM5yG58Dv/lToYDV448R3
IAGZhmRcyxbKMZDrvFs2zEfWRftX09nIx+CnMyJDpxttxFSV44k8nDVy8ypsLcjnMPJk8x4mIzCi
Xkmh1qlf7Adbr6uxuBQGa+YpC+oGGdebpiPgu73Kh2lfyWyjHWrVEnGJSdi6LMWGbMx1XLIS2G8O
uY/rxTMEFkeHDHBZn2LiATXxz7Ihp7Ix1nw4ezCgTeJ0m4W6yvFd0P/2DGO50dmV3UDXOIn1qqzS
Nw7AQ6FYUu49jUoeLTXvmOnDEvbnkqjIGNqpTO8AIrsqoxmwCU1rZbhy++y1VMFFqvbmx6i+6qfy
jX1P+HrX6P8QJ87pUnzETXizhnPfZB5BPvKeM6zzwmpYQz2MXJ/Z0R0AXUMz8+h+jXM40leGhJjW
N0xBRyJ69nkIam1OAMbNPzsvGTgwMVnsDeQYjFa6CxjZzHXUUOxWbnEyeRBT9MQxcM9eiJe8Fu/T
UOyMJlhjWbnp2PlWZX9P5/GmmPP3JotVx+xlcLpra48bzEgvYSe/SD6/xUX3hBE3XpkmxKxeBBPv
cS+p4jLQrd73Lz2HgZcxrJHUNnFhqX2Vs26ek4B68z/C1c+jxRBb2C2qdzotK7Mamn2PIQDe0DLX
6dRDtqIkGyK+TE765Pb1c+o+po2Bv4sFYGzvM/ew2KPSJzfLJvo0HymK6iNemFW4WOvaL6hW3BgR
3lg3etp07vtYIoHXHJ26xQiWlp8lXaWtXS7I9tWT+j3Oyy9tqteA9SgqyZ7CSe4r7UfK3GFKsDPJ
hJdhmjmvHs7FhnIxVToa4/TdtQUN6AUNaddh1InxJoSj/VyNjykYKKRu10U8f8QijC9lkv2QJ3zP
CJSHoCwR04MntC0eH5vZRl+86r47zP5ytfJJ/fEG3oWkWPQq0Ho3BFa/XgbrKubkx6aBk2PwJ/ER
ZHSQWBsAWwqBLjmMLc/lQwcypyBDooqbYx5Wvrmq2BB+sIC010YpvPW0mP2H1yXulUXF7c5RMzES
hhO/yNC0iNM3zfO8LLfEUCefdTl2Wf8r7P5cBOawiaesR1cSz8I1NkYGwdWm4Z6zqlsXSGiIa9U5
XDBnMd3g38C+xlUV84CnZX3ss+DI80qz4zllZE6s0WjKMeA+aTyamazaMrNYAO9lfvD5QauOlmXt
d/H3YE1nhAtelqo8jF7wrwzs7eKPFYWfHTCXQrO2lofYHTjzeqb/IqhWr6x+iEKn3ralfY8d9nWg
/kxR00C9ZaNDilA9UCrG8ndWuCQYxh4XDHSv3iLU3tR1cfR1x1MR5n+xeryPeuxXusk3ycxR7C72
JRXJnh1W7zNtyWBREWR29glF/zlOsAxFc7OV/zIPdbUaYzL8G+7V0CAog3Hs2pcL3b2kD2TBPE99
DEFvhEGz1SK92cR8HQWeJyi37mxkBVcVMLRFIOsKdp12rj2VeQrkKma5md300wgeFIT8s6DnYCdj
x8OMhlo2R0pLqqEq+Y94fPOcj77xbiSBi+0I0teozG6PjQaTA2GGW3y6nEAI2y++0eu7XwVDBL/X
rId2as+65Hpelcpmr6LKhcnPF2bz25kyu/iZM/BuImf3OdBiFuJTAqSU6CwNdK+/8KeHhdx8xtrt
k1c66GLooPZa9AO//dQkqWTHQh6PlDvFccodayFz02EuyPLp5JAntNtY1ux3wCN6Eks3GAPiuMY2
5CCPk1j1W7rUk0bmD09dEwc/VL1iV+WB+R1Sy5261HV37D/iObX77vJI8aLfEfFZ9663UrNGfxhK
h9NinLrxKJrWOwYx2jx+qQ4UW5vwmmO48x6MeDJZ0y+Otexvn8KRaX8Ob4PqzQ1cJv9pLmJfOuj4
qnbTnWopgC2Ogf8K0fZwhzmDX9WqZ8jSLGolxiwdV92/3DFwdmIsoB9Jh/naZS0tQJYS6rROWbF0
MpsJ0FN3/rGchIHpwlggRvIgyTceNttr5Srnacxz96Uxtb9PaiGuRmn7CQPjolVr/Wg/TUD2fQDb
Q8U9hy+LLrw4onJaYPpZtY3BM8y43h+QZmwb22YJ420+JzP3eFttqkKxQx3XDSRbwI1D6trzoh28
bvzjNjIWffSIN8CO1C7RzGbmaDYk1uIOQ17LIHhlg9EzEJfHWDf2fQzq9qjcJI569YBB3aC5ZwT3
Hewpr/bsFHKg52iy+mD290Gf8MRPlK5roppj9EgNWyG1Hl+mjt9zQ5Wa7L2mSm72OAUvPiUfM0zG
gJrbwNGfaR72t8n3yhdL+VO7HmNj+ZeWznxhYzNvZCNTaKk2u2eB251rw9NRHCqW2zQQxVtHL/6V
8tg61Gaq7/bANh4rtoBBdTBsWCbI/BEj0D5j1wbdCUI6NpN/9mzf5ZwvT+DrDIjSNnlmzZGxa5nZ
vI7jGIzkRfXMInIrfPCQBhCy32Z/ZD1B6kAwCsEIHBtmnxlGJLrFefLAs1/SWrDLBWFRlu3yrDBz
RyxJQSbH1XTgyWH1gGFQ6fplQwcyl2tryL9ArsSag+HEtyNoHIBdtD/+zE2HN5A1VhGDq2uZVNYm
DLsvjKZ8/GE8RYKHYqdUu9w8s8TkXFJBYAI0/1jdyPJLVtBRgerq2JPSQHEGudJaggCiUeUep0g9
fZLIiIQUm0b6xzHS6tsOSrXmxB92wnbvdeDP2I1alFxqqupVpwP3lXJ8qn6fQf60yChvR70Chpn3
KIvxLpZGfGx8j3HnpJi48YKsi9DriOwZCNxudO0/c00B3ZAbAiebh+Zz4VlF1GeDw7jBSj60pY09
7qjqWRpLwFQjM+naDSCbx6RjYBzqN376qZc8u0CsxCvLyG0A9tg8JkDHO4bhhAOVXXYItADGGQaN
SgizE2Vh1dBy4f5bOf4U38y4mbexP9U3gOV+WtMNNemmynvnfXEGamSkCfXNtVXxFeu4jUzTeNd9
vzVL1+a5nM4cJP83fJMtbzPGK8GlLoJx5nlpxu4rd0uCN1QPEmFlkCemr6yoa1MvMhxr2hBIZq56
u5N6ZTpZ99PX9bMixPmZuZVzqbQTXGxcB6te+2wBVjJsgPdHvazCUSZfTWdaX+7QQgqBGuwLAl/I
2Z/HP3Pjddey8dw/nYec6NRTeTYqHdzL2h/pcpdwTbLrtJKM5J7SsexxjOTBk5MWmJ3DOdzVhSF2
VhH8NoVlkN/scb0+xiTEfdubeRnClaqVvmFGR0Lug+pkub256som4WSOFVtrcosSw3W49pN6ry2v
irppFtYmsf3peUlE9uYOae+BCmPda6aZgzLlL8BgR/mgZ/3oyLJNPeh+pzuAAkOF467zaHSSET0s
bfSym5ZAH0XfWW9Wo8Nta7juxu8mJ8obAy9x74krqw5ouKrwKkKUAJRp2eZinReqZ+oUVl+5xjoZ
LvmMyaFsIXoS6wawTKHaCpBoOZXHBqPtfWhxpWz4f91nG2/Hk2jL7j/t+MMz9tt0Ipm8ke+Fo/vX
NnYEDpO5KVZZwOo1DJgp8oQOXkoskCfC1fR6njomJBbx6oCsgRtNIxIQj2u/twhw3DmGn99aV9j7
RDnOReEfA9EpqUeC0UFIWAR+oFio5Zf9Cl+42axsTSpF2a4Kwwhfh05aB49jDtiZseO6aMZwi3eK
EW0T25eBFZIXMacMzoBR3X4HYpYwZK718l6bMSxNEI6cGoO7Tm12GttLmF2deBAAFjqbfsDhs3ui
sT/2k8jkKZi96tCCHWyL3HRP5eIachUnGaBdjZ3JI2s2UmNZnmWJQZEmA1kjaePxs1l8AGLLZE7D
Hpjlwf3q7WxLLaIlrZy/tUOk2MY3OtEQzU/bWz7+aDv53avfqv7T75cO9wDbebzV5COrr9JpdLGH
mp73PZDX1jFKXcqrojDBwTvpJjIXklS9NswxxdYIk77ZkD06FIjFg+y/3b7gKQbr12tzYjK8Gkwo
NpKBBZEKcY51DhsbbpPM2MoZEYjbz3QshuEonu5DqpJBQsE8j3P2Gra6OMrQibMNG2AY38TaOyl7
NHZuSsCQ56rs5FdI8+7i2RwEuXPozWl6ypYKfDV7rKpRnR1DIZRSfVnegE7X5iBXql5akPseTEVC
J7CzLEZZj4F5mFKARhdjX4EPCucrMWzxdy44adlZXawR44Y32rX07MYBw92AYr5N4u5oujR301Q1
X+QjqaekGqu32cRS7hBOhDA4VevETJ2N3drJrQCNPOb4wg+2Mf4qkgne0s7Mv7rJssvL7ObmzQqz
vU1F8XDihrP7az1Neeve044SrxVmyiRdblOVPdv9WJ0GVVLukruwzlqzO80FfeEw9fXRrfiHG2RG
Dv2zlYVXtxT30K5PSVVdzGysHnLHi+9MGAWsu8wQYDI/PQtzidpaIzgw5iOm6l+7oEB0bX51MVOu
CB9GKXbzWx+bh0qmB0UtsJo9SaPauawGdn+dggrPHf6rKvvd691D8XgstfsaNMNBhux3xNi+SSfn
6mn3M8RstBay+i2y5oTsfvQJG6SBIz5tPviLq9gN7jzwoJrUk8V97alvaJy6N0aUN38i2KBrjBlJ
iRupY5kUQQ6xZJiI8zmdHfjw2Hrq0iI/kj7BbFOqx+VsfuXzrNaLtm5V6x64w4DUTARdOQ07IJaz
K7qHGjQ+zz7Di6auYiir4pTT2B8WTWOvmbTzXE7Dwe4Za0pX7ZWfL6u45nntVbnXNaRhbSCluEG9
G5ryShRsNJv50We2PPTiRU0pO9DUm67iJzwdOG7agz34/OjwpamCU80h5ozhR5AC3lk+GI+2/FPu
+btgyl6rLgFLsjjZfJ+sTO3Zexs0bq6NPb/tf0sebIvBPzgpf+GYGytpNwfK6sOcFztX6f+Qhg7Z
MDzNE2roPHEse/6TlVc/gc+ImVX2Tw7O57Xh/t+Nfs3IzChEhktYLu+ODF/6koIfPfg8Fx4iosUl
5atIDPrmj22zIvwCRicuGLk66DC1/68Hplrnnti6MLZxkTxnYXwP0gI9UzkPizQlXhLggHLrkc7a
DL7o1oE06fI/u9lpT0GRbZeU+5a0jRXSZLCp/GA8jkl4WiyVnCYtjnlRYIfBQIQJf90NBIn0wSmj
03f65NQJJ2Kq9Fku+Tcj2yPmw5ta7D0D46uESobb9BLoKSwUXtj+s3BOP8yIz8ZEl5rB4RJsEb/p
xtw0FiYCMannom2fkbTKVb0kWJRH/1tm+qdqvIOZFsmWLTM8LllIF9hfA504q9n3Lr4IX1kmEUIX
g8XFwcmW6WcxMDDsluk3M5JL7OGMmXNolAa1E4kntPuXxS3+CpqrVcM1wAbzfRxTFCXdKxzIW1yb
B7q0NQaNs2vCI9kWxYFpYAQXPd9PAySh+PZSsZ65zRxvORWhgCbujPpgUFjg9B4jGYOUyoEnAgD0
kROzt5vmDs9t7BwseKt2CLiQ2Dm2GSh6o8I1fxMSwtGQYMdl8pbo+kaQCenko9xpaf31Rf3q5gW1
BLOUMfl1oD+IgDAPhMM80x9uwyKVa2lnDGAGs0FMwPov/Jn4kyl5bh4xVPTcSW7yK7DdhEbLfHWC
8jqHy9qr650Th0cxeU89/j7FjbCKremjGs2Puon3xOyvrS67j/XypyJDKbMXdt1CTi/tSTAbsqti
k6XtjhOHMVz67FXDQdvu69iFn9JHees79ziPwPdNO95mJ2UbsbGemHkVvvzhpL/MZvtRGdieZcd8
Ewz7UBqxw0JufV9c/wYdyGxo9JgvskL3wZd4cAcxs/NYQexXv0NHYwKSEWcnFXxbkA81SQmp/Ne0
n304Xlrv75QdLMxgThJGqvW42HHLTDGV1H9ebZ6a8aniU4ZFi72PPHjRHtUa/C4F+HmoUBgg5czS
eIIYXbUF0aLuZoj/sxo625iEgDkaPL4cmKkm+2JOvFlAsJMYoeBxF4gIscjr5a5K/HVaDmvVviRm
HY1Kc/vTiXhqP8eooHAhZcHwOXxclJLhM11G/5Vz9af+VikGkB65DUBpZCvMiMwj49TBmO9N0SCl
gNqFwdOsoQX8v1YV7ILWitiV9tfN3ZPHLC8d/yvis8jzDUZ/t70PI6qy+64acfStV2P8rzQhskM8
ZqwwUIBAKPsl6SEVsOuQKcbR332rt7hxId5+aqJf8M+nWbB1rdcSF43bAuSQrGIjeU8hXDYddsWI
u0uZwkMRWmR52lhnbPM16YDc4u9a0tILG1cyxaeuqrMPlRlqRmvtgur/mRr1abSqNV3HW8LgIzfi
VZDIcuMNpGkwLHxMQ6RV/jcwnw/UahaMMyuxms1+HdrfOVPnxgM1A31HXXNJj8lIGQoltVfO1g/E
QSv78gGdpTHcyH2FISFw4F9VFKe2/nD7AZOwuXGUuGT2rQTjSNOtFZ5791OM0GP254zpA2j4QbQh
udEa5QGkxMMrDVYZhAbn3kHiSpxTAJIwizpxx9m9Nh0PXNE5ZrXeLfqWF0+NSA7NZKyW4L2a3U3G
w1wnuOEfcgwZATIdXhzqtnS0X32byWlCsMOU3ZbkIYvG/MCP2Aoj3sKvejQuhEFFuUqOnR3cZNdv
HT6P2sKoNj4bGKI8Cziz6MCq2fGT3DT6l8cdWsN5C7UdHJfRRQXh1qOGglDn80423b10wOrSZS/T
9NYHT8PwWVtfSClnnA9YRPSWo5gohQ+7/bukl9T49aaPWiyR7ZGZiZ+5eLBFXXzXeYNpqVq7PhkD
HRj7JChc0KDnLKMT0JsAbjeOp004nJrhKZc2keB/UnUdB/cyMJ6dEyZF8SUw3Y2armPxSpIUK5Zv
SD7vgRljFRBRUD2HVH2Ltq/JALaapdaNVePXkWCOPg5IeY4RQ/N1sJxaF9uu+kjst3G55eI5QFZu
fRzM1t8cJbsw059w+hPTVxbF3kSt01a+rvxi69FbKv08WXrv1i+FqVZ1/NGksMAuoLFHznKLgMzw
kEkznr6W8iBjlMvmRe+mlEdx9QH8t7YVTygpqV65ZtsGCBZuhqlcOe1b4N8G+Yu8tO54FtrpV02n
XuDsoxhmdmcWt3GOo9EJ1zGHS0zemiOeH9hPUthRS2TjYjBwtPK7GxC/ObLhILg7rosIFaw8V/yY
hkMp76y6lkqvKSMKnlVPWJdAPi3JnemKTQkG3gjGF/FPaf+ohuCu8lrYw/tQP9fj80Q6QstbZhsh
V/KhCqnKqr1rAvgRgoL2OKun2f8JrJ/lMefivpvbs+g8RpPGWT0uKhoAv/m3iB4wo9iFC4WnXJg3
ZgRKWNspEVdhOyuNSLBwrLC7el/NwR7Bc+sj1UgQ/bZ6x/8Nlo1E++rVl5LZRMaZi0bTyOBpUt1n
OxAo0sxY6j9jMs4mvhsjgScxPw0X66A1RynFSsfwopr5xjnsmxYbw/wk5vkBJWzK/MVAAy6JGWhJ
h7Gte9pfx8Y4mD01PQ67Ofws3B8oigh+YW3OxMToPyN2udZ8tcQBi2CUVZp0F7mZLMweVpmuBPS4
o7v6OIfK2VBlQ0SZy7kNu+eeIfq+arPv+v9JkuWecdim8/Mn3Tqvhmd9LW3A/m5R/bpm/AUpCpkT
62/T7P4WUx61heAWzg9u6e0L908bk1DKd7oUb3XxHtvYhgkEHDseEowWo6QR8v7ZrPUoP2X5Jwbh
NS1UWv8ZABvU8VLhMWJmsRHjmzJH0hZ8AoGuQ3vV+KmUHCNRX+zlbZo/pwmnmAv3Zy2YWYqzzrpz
5xDk7JP4M+VkehrBtoHe7GV+JEKi2sw5TwECF5ILMt/ccuAvzbQy4FVrhjQyD/cD93STNFE1qY+5
MO5WGl6ZB/5XxQylm/g82x5Px2KRtqRB/NzL4sXbFJGrNJO7LKu7b8fXMQ0+89rBttI4+8KUB+Gb
G5wiW7sNvnEJsEMwuDHn4nEeflSbvDDnQcYdd+3UXQ1Vncqk3DimvJhFsh6mIPIX/WbZGBHKwezW
vlAoPZIrCflGbnS83H2huVi6gYLTjRJKXd798V+v1Umk9cIn4lwTwYmg7fEjRRRY9ZaGQ2UluyQG
j2SstI16I92JsriDIkeuo2mJqF3q0T72A09aN+2HtoJH8O2fOknTHbTO2vHDu7boPRrXB/CcSW2z
7Lc8pX/ErRt02DjnLn1TvfeehOKF1Ktf9FFKVr3LzWwrDWubOtnRVjNiV6DHzRTn53kYD9ncXVQG
CZYZT1lf3dPFvmZz9epky6EpaSDt0aH8nORrIcqDUUhqtgSBgyd1J3V+EFX61Ix4AGV6I7gMJwdN
lxrdZ6fyn9qke6qc5Id4ta8lyV4aXn4Hv3WS5Ne8Uv+BRAON+uJayuYW9rCZOE3lkMeRaZT/ZSL+
0eMkCSZgBO+687dfs4l4DLsiojG7L7bFBKjBlOqSjrKwd4iNesz7hZtuaGdxDNkHPuJ9bj4oJkVG
gCV+VKHeYDCYJJV9t9KCIMQqdl6bfvrFY45o6TTQ8Jb4qx4kMHENe7+VpEJhuU58Svu29nh7pOfB
89E42gNOgjwdJTxodxNGetX2oFm18RCCgbNWohi+J2m8kjQD3l0kjDIDwrlrciq+2oracWMMOJ4Y
2n7KImFkg6na/cu42brU7Mu8DT2eYwnWsEfVTE+xLQDd6gzJDnQxWhoMfpwYubil2VDtMiQ6SH1W
nvVcXOSAvCTd9LUoiTWiOg52/o+g+yd+ElgnfZ9eyk9Td7c06E8A0SM+DZsfVF2yrMCxWRqvJk3k
FiuDdW5Z6Ba1wfTNOvszq03alW0RYicMP4BoHf95Lkpx0OcBO0aEFY25e8jUxJ3sqw+GTROfEkCn
meU6Er4j1lUbDFtXgwY1ASWStPRGz9WTIH+sbbufEZSlC7pno7CSS2qxQtbzLYKKK5sQmrE/gb3/
kZO6Tjb5CaUNjCckqY4CoSd24U2X6XNyoMlSZ3hzWfu56ZG01kHDPTymFbpAAs0j8nrelM4C3Vs4
70VvvPFa/JGYg7PYJaHbYgzdtJggXX9iIKgz4+LqXJ6rhNQD3HlDsRGGsG6E9ME1BAlT4S7wN6mh
/3qmb0SsR4Zha0X7k7oNE9fEEO50Kwn+dy7dXFJc0jxi6KmcXart/ohyVX5b3jIQY9Hmx9ZW4aVp
K/nKaWFs0hqbep9KB5W+g8HpiJ6phwYqzOlYfWtiFzE4366DLSkM+wQYLLXmV6fPkpJf0Pxlserw
EDul+59d9BMrU+oMwkSkj9o/RtXeYgPngOiXwG3uhsN+GtZGj0Qr9HXBCaNFN29Dt9P1IQ8g1IAq
64ErGHJgwwbXZiEka8kGXFO4w3XVgKS3nHq/hTmlcFjTAI9W4vHHxV2enLwvL2DO6plpEBODtqv2
Ep5gjbJc70E1iRyCyfvw+3S5z5VX/2260t4iB2Phhd3BiJJgjo2T7lvN/U+oMpbppHCJdk8KZ/wY
KHNI7Nl0j6NlqOmp43/NMl10IElRytG+jPAjlf6+G5HKMmdvKf1mjst+cOn4YgYJm7pWfdRz4B+6
GM4eAbFdJZL4Elf6RzRuMCHeZGu5pa1/jqGMLKfj5OfloOByLjZtT76o19nItqKFwuL97YQ++Kmx
sy3rYvkFS/RqF2+CF+irNOWXn2M9iJflgxHlzh3Vc/y4x0s7RXMI4a0YxZ3hZI7pyGB2jDvcR9lU
fATclceYefC8EioMMKk6rxaDaBqi/r0cQ0phq9wYBWDTaJ0Hl2ImHtK/MOUYk50jq2qJSZJRXchz
G3wGDQ3ZEPxqwULPcPZozq10gw1uYwA0bzj+8TFXNUeoO73Fk/vTIPqm5fLSJ/LddhF2TNgEoOFg
UB81CQiMqU6lMd04OwHcfWsrk2aO7MUz9qHwE1zEGJFsvHL7hQCYVetMxQbW/SUbxufOiz+rHIYk
ni62Ed+LQueroO2hMVO476UNv7iTXhI7/wMN4VRqm5XWTvXTHi5bE+TabluvlGthmBdXakQj/v+m
nO4BdIvjWsiptTp4UyFunTGUW8kpiy0DC2I6FAKOWTPrw/8w9VjWZ3kOqa1aInTDvPhtp3xNINou
TdqrU2Mv9DobV9EczWX6ZxD2P5KV0DzkKV4wf3ps5JXMFsiqGORuSt8VqK4/Fhwu5k6Pwac3lbfO
JU6/MlWHhc/Axtx/GQRgWV28weF+MoWzM6aYAZ01bxkFbYx22T9kArs2nguHldA17t3G4tpogCCU
Mmiyfy3gPLdp5KXnOrdG+81zAE0fyk1v5hfZ5IR3GLDb3IVvTVq/NZrWtyvqe+8x0wQIubkSAkaR
0bGKg+y8mGprwRlzhmZnXbdXgSC6Kgtrw8A2ANKK/+bGeCVQuomI9Co3ozoPj5Az376QxnQSbbhN
ympfzwwGHHc552ZwChdqSxluC19tK+W99bL6a0OSrVAT7uxnX2dYoMS8fC7xuKpt5prhfMpJRjTq
8chceidIoFWVx9TUxrCyHDrTe/CBxiWZ/Z1P1paNrt2YuCt4Exr3ZHrE/7bMzENGkJjIVb5sanve
9k17YNko9uQAn4bMRbLtnexZJMVLOabzSledDVfR3TqFGZmNBHyitEpWHJVNt7PzAR2ReH+eodlY
MVoGRLDure8drBLOe2BXuB7OuJuvrdARSZurkUA31x1PfZ29JrEfTV1gH/xmedwqu2bM1VoK8nIX
i7u7xb3d2v+a2bg6UOAG9DMAOv1LMkOedp3/lrnNV+mHX2O7PFVCP5lVSuqPUt9T6f2hlHbWNRjv
SmGfjXzyJ3gNW+wBWTevGFzpNTwJ4o1czkvYXA3kOVIS54vfFSO1dGsB1muEM2xyayiMizuTEVQs
w7JOzSpy4uB9SNgfNehDr7qjV+RMp83qraTRLZOHAzrJkX7ql1p0+9b1COlo8MUQJfskjOKlj1Mi
z4pqU6T2KR7iG0GINBWmdq8t2uvO87G5a7KmcNIwADXm/BYm/bPwh72RSP2F79hDmGAtqW7CP87S
2KQqSRtU8X+kndeS20gTpV9oEQFvbkkQJNsbtZFuENMy8N7j6feDYndEohFEjP6LuVJMJ6uQlZWV
efKcJKIrIn9zrQFmwLDdjF3+tS2iL5GbgmzSpC++MQjbZGyMjSZ3TzW9wQc1Eox92LnMZMChavVw
ycipcJuaCUUnV0/3cE1Ib71cwYANwYW/GQJt6rUlI5g4Kuphv809Qb2v3KS46s2CS1MUrAd59LSc
cmMiCVddESg8Kwwx/fDbqeWmQTPbv4rZiIO7oUqpve0AasHKnMBuZk0lW2bgZNhQERCAmpJxoXdF
65X+rpdGCRydK/E/lXDHfU3i2GL80qt1W0waHfo4qBZ/jKPQHmKa9V9DF4QRtHNG8iEqIaNBhHQx
pEUeuu+ln4q/Kq2w8qtImpgNUGES6QK44EA1I34RvZ75EYFxpBjNHca4SPjGNJ2ONly4bR1ClTz0
YuPe0povkkMEa8ixKgtGBnVf2sBQTg5tMOg79hApwe+UHlKyBUigmLVnnDa2k2gAk1HRzt77QfxE
69HcQ+hiXnu5LO54qECKOSG5KZzG+x5eijeP4bBvMlTMjlVT3i4ZSLjtRxUgVQuNgREkEGQocngE
gaJ9JGOvTom4uM3q9qfn11tTcXmySogL3Wgynb/SEPOfWjgwcuHlyUEN8/qalAZmzHgfjd17Sy4F
L7Hef3GpFPC0jr5HdfRS1dadYTAmVcgBdAWZAilK693mYfIl7N3voVerO0/uYEscco+XavGLPPQF
PLF5K/o1jdss7bYMC5Mf18jYwQoo2omXNDukd6d5EJAbDKHTWvVS/Z9Y5CIv2G1bxZEPDMrEzIBA
0QAHPczZcZrd6cD9qH9GIy0D6EyyIOPt5CuIjQhUpWSh/MiT4r4suOSDnoPhyczK8Fb/AWuxeGQg
6FFmBv5Y1PIr1V0oukW6QhnlHRUa2TqpAZdBOgvePa/2loVunNFbAUP7RbRDNINWimndDgr0X60g
wdbM4XXigdE3rQyYWrUq6JMEc6sN6StQagVWSZVKTR7CQhAEr0EHD0iltNeq3/nM6RQBE8CT5IAJ
I23O7T4EMDkGefIt6P2PLqXd3YxWcjD7ia1AZS42j5gercQMSo/Sf1Niqs5t3TLVoQBh3FTMUe8g
sk8PjGMrLyXHBBRXpjVbRD0VEuMJwWgN8buPktywi9VwuPIrpm5yycgOepCBOjbi8on268B+j+bD
oAu3Kk/0w5CPbxC8p4dIatsHUjvreyVbtJzlAhHSvJML+FugI6O70w/fPSokugPeB6wBKr057KrM
y/bVhE5LIzFOdoXUlcl1ABXAt7gbmJYx1IIcSIrl6IrSDg5Vdyacpia1UzmZlD0GiQdg2FDDD0hH
3foKAiyGqyGDBXADR7s+oTLI5fZkuXQkQbBD+wEFuZoz1SElgU4+pH+AgQ3p/PXfi3Siwqo6No0u
rGwQFAh6FKjkFMq2WimvwEHyXcFbbZomDLgEgU+ZHS/tSPHzO6+Ent5y4/S6rTykfGjpqoleOHTX
6Sr6kIl7ev6uyiF1nko48pGorFQZKka1VTDRChd7CtRi4gejcSLAqJEn0RcNMgQGlqYLmOC0bT2V
rCUD/Vu1KqHY0H/AOgP1vdS/RDV/sdaMZ6kKdXjqMwiuzL66N4pI3BQq4AEu7He/S8qtp5Y/LEPj
WI1gaGJdyBlKGt/JlCJeHTqz8JX6qxdiRtz68Y5C1VuoMEmtyepDlcm8qCOmWECJOpGUex+dGyng
lykNuxJYU4kuoS35xpdA0Ij9RfWLbqwCLbOa/bRSjgvs6N4thPXhfswZhm1Dsd8maWbsOLIaf1cN
bnzTe4ezDFkAUf7pDpbJSww6H2mAGZJ3EBxkMErZSqIDQA1VWNahSct21E1G8mxGPMUemom07REj
kMrqW5ebJRR6QEAnEG5pG1RMuKprokYfJQMTlX2jO25B7dXXoAHQJ9R3qIs+w8uguaGr6eSHrGuH
q0gEHeJVBj0jL6dACDsMpNdWZN5GND2+AexsrkMtFyHOMgDeqUZ9yNo8vpWgYnvVJKmnVCvoXzwU
xr5qiFJQDWtC4At1fBhNVXbKLDffvEFJD60PbkcK6SWrQyrcKWJC7ZUj8LMtvfHGHPkeuVuVt1Vk
MQinV9aT2sOTFPgx01Oea5HJlsWXTs+MK16dxVXGjPFTWaJ8hh6S7gIFEWAzgw5x4oDqjacyjuur
ZHDHW6spGVEWU0rrQ1bSKYyHJpkobRuEKwRL0Z3AV8CPZbD4MIuVKkq/l2mHfHPRZqF2XnTKvpX0
kkkKq34NZHDV27wCB0nJkUkCVwgpdlP+6ahA6VthAjRCgk63I6nlqUmmWvmd6gkVNwSE4aqM+/o6
iQ2s6NQxvcbJI5WZ1hhQq2TA7+FKE3OJmtWZAYlRLPFvZW4cytp/bxNB+BZJlN/bGGwTpTf0bGAt
070ftU8dUqzdYqcOhmFneuk+SgqYR7QI8m3lK9W+F4Dgq1TrXupulHddw/Pc7ZNgK+dDs68LzWJm
dwzetcGFnkWyUpqHgd4y6OUSCOFJcL9J+TD+bOsugq7IDzqSd3grOldLAadH4lOQFvJzqHbDQTeG
+JcaahVjcQqet+3KQL+2fCW6akYpOACzkW+EqOigRkqtx8wocsbFKpW5ZWjDqEjDG9iltNFJHtEM
ok8/MN8HVy1YvKoftm1jhuBWBnJ7EFovrSGpj9ACav/0QLRhy8+8nL5dbmTKXR/n1XusVjC3QEEo
c1MJ44NWm/KhTnOoWgBbeTVF5lh66KBJ3MlyrT5LcksOOWi0EPCNPKcB5blvapimLkou2XTWTf2x
NXVSmgB6BKGQ/bt6TErbhKByJ1Zq+66IE++00Yr1Y6BJxi0b6NmekOnRThI95apsPNGFpbMAqBkN
BBsKZal21fkxM+RywRXNq77tsC0FBYwOsUwOCaRbukrotTlBJvHkJut4cAnWtJGSomQIvBC0LZR5
+c8kIX/a5VmaDo6n90q2iX0JMIus1MoEAFF2VRgbDqMkwzchApZnIGO/GZMJH+2l6h0Th+VR1foJ
6AgFzdi4+W3njTDZMSDhAXYbA6dNmhSQaS89BAa0Vm4QxIeKdwIYv0EvXy1BzRT7/1DAkmI/hnrG
lJ20VLaCCx9kyGsfilEFijYBEgyeCagJ2FmvHtVpetZgWJhR0yl8uzC/ugrZFK+8IHgKIYKT5C9m
BR2UTAzp7csCSgvClJTnNdNQVMOQEdidyWEBJvWChPvaKW31Ubp390ym0Ok+qve0e2+DZ2PFoLyg
G2VYpk6hiRcHOoozkS96FKqXSOCIKRPbtJg2EVRJm/7DMjZF90jsVzfGHvLHbb2voU6h72hb4R4J
FDn5C40uE0ixZMJ6q4nSXGTRGAs1lWt+SrXrbXUbkxvewTnrPpNvaFfpjonSATKVFc3FSSFqJpxl
cl1Ysq7pjFabkw7TicaePFihSEcMBSkBltzGyx05lr7r4nAM8upLpFbHLB+ctG/vLn/qBXmwM7sz
vT3FR6XXh1jQkcv0mdeZthkrJkSa37hX40pPo6vLBhfEGE08i+Numaqhz780wu+CC/sZXzp2X6PU
uqdzYEdp/V7CDXTZ1IIO2JmpyelO9jRImXipQrl2hqIP4F7qj1JFLyxt0/tpjpeO40SoXIQPl80u
SGadmZ3Ewk7MuuZgiYKA2TR4iSCYMO+Hzlvx0gXdvTMb07+f2IDmR5UDuqPOmA7PQd0c9CpakcRb
MzHzyCzxYO2N+FCNZn3wxv6RBdrKsV/bqZnz8YYcIM2FxBSWiWu0Ul4FZpJoC6zq7i16AlK7pmUh
BKtKs3hmxdBlQ94KAuW2ZAofBk7fbiA43qWOeVQe4U1AGDQxDvFduIlsmIzXosriZloGND7ISsrA
iM6/Vx9nlqyQFTpMcex9N9+i6Lu77HaLEeTExGwzs1zNtbLWyfSihCtegpYT6FoYvFVUJ3jq3BfM
KoRhdn3ZrLS8t3+WNtvbTgmFoWzJ+6fQzRhYtXFfKZmoL+PBtNutufG+jrfFc25sI2dNB29tW6ff
dnIMxipJoTvCdghLcROKezU19pfXt+ijJ9s6k/arEr1xjcaoHVP5qlRMcbjf2m5F0HsxJv6xYYnn
y+jdUuzJBCDzLaUf8sgjAvpSH7BMmSjfLy9nZces2UWbVY0sCCKO6NEOGbrbCKHLyxaWbhRdMqdT
huQuB+58MV0h66kbW7h6rP8cNZXJfaPlEWfeCQGPe8X6i83j0pQVQ9Ul7ZNCYWmYA7mDQJySlf3E
BRGFMj2/lxwqvcsrW9q7U0uz+yRmPLbPOyxpeT7hBZmtCMGFXDYiTX/lPBPQJFHUVVXR9OminH7F
iU/XyOVUjWXAtg0HcxT2N20WwWqjI4h1o6EY1GTBkTbp40gbzENpqF/TdP0dDS/9glmwKhj8x+et
xpET8zmoWpQguitFbI9jhPZMADODAZhs0F8SxvwzRpmy8T7nhaI2DIgXI4QtyDWI6kri8Pkgnu/L
LL75QL/zKuVX0WiGJxciAQD3JUiXy/v/+SOfm5mFMwkMh5a1mGEFTG/ehOC4L1v4fNrPLcyCVu+X
IL3yfnCUoR/fGHh68bXkfizd8Vo3q5Xw/Pk0TsYsZLo0BQ5oeX7e29ovmC1onVQEy/Ob2SndwvTP
VJC4aVt3e3lta+ZmR8SHBJWiC0wdJqguHjbIE+XbjLlnI30oqJRetqZMsWTuqbIhiZw1xr/QHz4/
K5WlWa5XIFQ0WKBO4xtg1WCApuLXG4W7QwJ/dKs0V7LSMS0J75460UOAuQGxGRrXnTwcJ/BPjsDm
cB9FL8iKyCpyWuXPEHqBRKyhoNW3IiyahWjYbllvqcTRdUTeBmUDiT7c5fXISz4uG4ZpolZuTgq6
5+sZZeapUA9snSBhemDCTUQw0R9z40WXoGCqn9MGSGMTXZcIBcDjT9MafnXYFq3oGMCXIdG6LDzY
ZBoKatFGymvI42GIiMU95cW7WvSeLv/itR88O5Rw6faKlqTwoo5AuZ+VHH6yFRPS5KKzjyxDmSAy
fcKDQRdnH1mtNdojg9c5Y9BB7glvmRBQKW4lyj+o79HIoz1lQpeQDFQxNemHKiUrp2jhyPITYIbS
UGXiZ8y+i5tYCToIFqxC7YtVMxEm2iZtUzPQVjx6YT/PDM32Mwhaiw0V4D2WqgfIoxgal0C3VCuX
zJqZWZCDc2xQhclM75IGN/nwjxgxL2aOyut/9o+z9cxinaAzTB4XGHJNcee632v9a4RS6X83Qv5J
OVVULI1od35q0Mn0Y6PKmHBJENnbW5J6Bzpu5aG85AKGpUiqZekEnHlZQLY8GGrjugNI0Npektog
GCG4pa4XS3/hBKaIlxEIZE2ev1aQuUs8D1Ce01vKU+2i4hGlXzxN+c+J0yQd/cfM7NtoVpZbjdhT
v2s+huYbGGeENX5E6F9e/jxLO2eqkqwpmqVSTpodHhM6KKgvhs7Jw5umeIoU4zlLoKo1q/1lQwuX
D07wx9D0Q04ypy5N+yKBdtlpRx+VwgeVIrc/cv8wcsAQwWVjC3mCbOomwD+FaC3PnU7IlbjNJIjG
dEZMVASm+/H9soXFfUPCXDNklvXp0QoDNSW4CjRjL9/kDS+p8MFwB7uLv1y2s7iSEzszPwCoF/Yw
RbeOxDAliAB41lfOzuKHgSiXx7coL7x+S6iDoil8ViWdujJnGOk2MUzk3x+HbCVNXNw1zqiuTUeV
03PuBCapcQIDdAeL49MAiiMDxKJrMgPj3e4v9u3EknxuqWxrOBIEYltrfojCr2r8dfnvLwVpChb/
rmT2kBqtoVWbipUA4z+KGVXoEGT6sFJ4XNuvyTtODg3oWlOBfKJzpm4R+iQauHBShyL6m6vtdDmz
MAANsZL0JYZM2EFz80eZafCy/7i8Z9LSplmMIhmKSMdDn2dQop8j/lWFaDtsrXvxdfjmf/dt/av/
Zn3jgqN6+wjzz6isBINFqwyAiHArkiLM37w9mXxJZYfpGUnaWsNNKjC1+d9rSPzpEyOzLxXR8IMo
lgGnTq/uVAa4y0Z4vbx9SwfVUsmjdZNgDUfTuTPosqtHKQAnxwoj+QfTIv5tG2ooutcgfCNTjQCA
gJe+bHQp/pDrSjA7yNzg2szPO18dByGJOLE98rqGeJ1WwYqJKYTNU0gSalEUVR1N5Pk7AfXrcGBU
nLl1M/oVRug1dhVTv/4HbE23QJCeYgih/sYn/ticF3Xq0ZXgZ+BzDR6YwBES9ts8ffmbrft3XfNq
TkjFT5VUbFRpxYymownPlw0sOvbJImYxjrJe0gag7iD4V7dp+FUxO7vVVwrmixk+sdoEDy8Zyqdn
D6BIwGV51TmCUt53SK8F5gSBQFWuDF66MT5y0o8Mxx+HOntWWqjQLq9yKQae2p/+/SQGBoKpg+Kc
RqR71ym0O9gX7F54ENbKlYvH62Sds+MFSVRZ+Cbr1AyENu4gRMx8Rl50a+t9v7yihe+miBKwBrpY
oir+fjifrAiC7LT1dLJVoC9uuosAnfDpVjxcmhLr2bE6szKLSGodKNBXkKgmv5Tv0VN/411Hu/oQ
HL1j+FYwf77tt+Ou3aNhqoUbZSXWL+wm1i1LVmVFlVVxdtMrfuLFqBOg3tahrMEcmju856gdZC76
1tDUX97RhSilsI86HSvegLRGz30ELAlyiAyaOWMvNLTMy/cidVdyl4U2qKaIZJMmtRo+3Lw5Rmk2
HSITI8BKEX60J2LCjXyl2FWBxNAGKvFn6FRsZgIc1xm3g83ggJO9/cVKT37E7Mx7ALVy9NrI1xUY
GOsIyd3sbzbzxMRsM1MDuFo2dHy6JLChknmsSogCLi9jKRU428yZd0ZeG6o13LOO8dztirvulk2E
jfI2OMrvqlNuwUd0cG6sXDWLfnKytOlknpy8pjA7ID9YRYIhq1Q4E9uVaCUthKuzhc3CVRUZWSQa
mDC/xV+au+Gl/XB/+G/GbWML+/xKvQ6eiw9QTpf3c/GwU4fRNIss3py/SqsC/Kdcj4QUOvMFSKoM
HF1TyJs0v0+HAg3g2O4Adl+2uhjIIOriFWRaqq7NQmYSCIoceypvuhLNcg+lDUZ0ypX3ydI3k0Sm
JGFh0xV5Hi0Ba4JZ9EQO1YAOpJn9olOx5vJL0UoSNRMRAOSK9Xm0chu1zAbw7Y7X1z+i3LgRwekg
d9q/W0hOKsHaXbO0cZKsiDzwVYv/ZtGxRnJYHRTsVZrws/QjWIjgIfc8ceUDLTnjqZ1ZtAgEXzX6
bNo7D35ylbHkDcC5f/Q+eClgcl5xwoVEjnlB3VCBppDKzasweplkap6zKh7MgERgr5p0ftXGYmyb
u0btYElQncsuKC26h6rooDPo0gJXOz/SgZr7LYq5nQPqxvGuYwZTj2iXbMG2MwW4BRz5tf162eai
SZ2LjbK2RoFh5vYxz4kyaMBWFdJRQg84kbKV77ZmYfbqVys9BrasER3V+LsiVnuXXurK11oMwTLT
QLSzZNPi/X++cxnsnC7MK70DK2Vrgxhs9pOk6gaUFSPT0DHYKPju4q2+++/bN9VMLFWWLLxl5pQW
jHwgLWGeitVJCqQ5jsXwN3f1qY3Z2joZQZRGnNitdu5e36O3NOz6o+D0DvwxBwDQW9dmeN84IvbM
uOwOOsintXUuHD4DqlFJkQnL0qekhJBsMISBZyr0BtAAuMt1JCuV8Jufa2unYCGgnNmaHOrkYhOY
dem0gUisbbrdaPvbYjtKMH7YwRbw+wFYGNNUe23lbbC4QnBY9HW5dD4V/0NZVGGjYIWGQHG/sv4J
FAG+Qu/ehU7rstMsLlDHa0SRNoNlzM9cI2loL3Ai5PI7UNs9Y8XMw6w9C3+HqFnSTIdHI5pYqgaB
3MyMRf6fppVJddcZdsnOd6B+QEuZUbgdNASMgdje2+WFLe7hicXZUc8DpVHUDIsJGj1io2xKHDL3
vJfG+7hsaXELScgtaaonavOnvFT28AD6HtxMqKqm+VuSvw/IfPxvRmaOmPrKMCYtJHQec4RqBZAZ
kY3UeL5sZSE+MnRCrmOYuqEwPz9zdzjikPKEEKVu3pT6Rwo697KBpUY/FoBXK1PRmvh4boH5ZFUM
0wCFqn33Wn5FDekjkDfS1iMkptlWXUlylr4N+hhYNIFJfMqkXOAYaab5PTRJ3g8FROOYqwe9Tv/i
61AVtzRtgjJydZ2vKoJZuB+UqHeUpNoqnQ7Obz8AV7+8eUtf59TK5PInwWjwofIFecTFkmhgSyAI
i/O/qLcxdUTFjkqiLn/q+PRiayijwOVVj0yxM6ueABa+vIzprM9jAR0rTSXeEOI+vff8cVTGIcUF
lMz85RqIJxuwF+9zBIKZdQHmHcJZ/hdxbkIDTABXxQTrer53XqzCaNmyrkyOQEA/xIycddq4u7y0
JXezuPYtcl6MzUOBzNUfZWXVO4UAW26E6pmciQ9jXFQr52j6uZ/28MTQ5ConrlD0aeVlZcm1C4uK
55W/ktx8KJuCIXGoNevBuB4jBmOktYbgkgueLnDm6Ay3q2iUoVKmNu4NiAqkY9YyzwUTvBXABOvQ
2hhEifOllXWjB4Eh9U7D6G9aPcDbcvkjLewdIUFGPE5SwSXOm1iBXDQWtGLkSVACR652i16vgc5o
+b2zIFJsjL2Pzkw1mmuPyaWSH5YtzaDabMrchOdLK+S0gTMRzw9e9avUDh6jPZzKtvQqH9ZeQkv5
+5mtWbDIGxoGZYmt/wcuZ7JwI2zR7YbwaiNukJOx3ZWNXbrlTZHSG6g+uqzkwOfrG+CChxQN7aRu
29rdXafZvgPieBc/DV/ybcrg5n9PlDCoWAr1U13/1PjoxagSDHHSO0wfPEbCErPY6k29S5TjZZ9Z
yCZMAEUoOIBPEylEnK9Md0MhrxkRAmWCPGjQIUQmisgI9tou8dqVWCUvPPjOrM2+XSaqhSi7WKtt
ss6b+iG2+2vjgD4LYuN7d284xa36IH7v7P7OP4RP4QEo1U8GVQ/dm/y25kpra5991crw0jYcoWBI
lcQOlfhna4QHWB+RgNKL/36Rnq18lrWlpluFVsPKrazdcHfDUbQvjdUn2tKSFIlhJo0yP6F6tiSF
alJqDKhpd1vvTkzs+CHZxbZ3ZW3rHRwxtIThyN8KdrPyNlwKPad2Z8urEqa0mT+csp/6WO3rQ+eo
jnxYQ7qsmZn+/eR2KBOEMUDyTWbCB+3QHhoneaj3zeHyoVgxo88RvDJCHpGKmfhYH6VDfYBM10HT
csXM4nE42TV9diOQpxoGBdreaR3vgLqeVO2zO7hyn+EtgNRbOhQ8Jr5JH/oXasiHfAu/YQHhggx7
KyKpW5TgvqGngQzY/vL6l176TBqSV1KrI9zNX/rQ7zRJ4eq9k5Sbiuch2MkX3oZiuLN4HhZfoK7c
uQYKOyunZHLP2e1/Znd2+/tKxiS5pZFm1EitV+mu6awbMX3h9TWNOb5fXubiZ1Y1uqNTG4C7+dyb
dOaYvRLda2dsY1QsKkh3UZNl7NnJ9PQF4p9io0KcA89M2ziXTf9+F35aqSbzqtJ5K2jz3mxiDpmS
pB58RtAWO5DLuo/ugEJZ7ZvpU+bDL1RZ5YHxcSrqXfshdYiiqtr3xq9GJJmG7qpJEULS6kjYm7CL
39NTs3aXf+Pixzj5ibMznUlWURu1gGCg/FOWykc4Rhhb2yVCaRdmvVJoX7zWFZO0WYE7glbX7GMw
5y0wdzCdOWhyeAT62dZAY1GppJuwK5gZruXnBA0BaeAisMKO4dfxOCLXAlGFwpxHMxwvL38pXaN4
oPNo1LmD5w86rmYI1HWzdwQEUeL+1QzXniRLG6zSzwPXonD5zoN1MIRxA01X7/hI78F5j15gutck
JL3Sdp80//3FaKroqynAhikjz7EUtVdkzdjhcX54UwSHJvmaKC+Xt2zyiLlTA3QnyRVFbOiz8Kyh
9U4TOxqcoYF1NXOzL4mWXhmMiRqFBm+9eVckY7ty9Sz1Lc0Tq8YsWmeowSl5HQ+/k7P86F41jwK6
fYcB/u696KQ7KKzMaxKbeouGlr027bgURU7NzxwXJJ9nMMQPc480Qn1RCsdKgpbVkiEsUIQ7KUi+
apAMjRXYtcvbvWzZVIEXGyrlwsm/Tm7DYogbrZVQc+2Z60461MXaQLnP4vbOyvNbvZOOQpft1VFX
17ZcWfzQfyzPQkNooGiRJNng6I+SM9pix7DtTj5C62ujG5NtmQNmzvvyahdGkzS+8x+jM+9SkTMi
gWK5/tHcD69TTZZBc1nZeC/fpz6qB1fFpvkwvhC77cu2l9KqE9Pq3MVo+6Gix+DxMOjHIte+5b4y
MfU6eb8WdRdNqZoi6xbjs3RGzj9qFekBIwW4E6RekZdtE7iJctjYjRXnWQw+J3ZmV+0AD3uG2hVL
ctXvcH58aXt359bWlRt2Txq6ZGufT17ymRODs5eGVMddDRnE8LvCjtjAVZRtg310ROr20NQb4cfl
T7YYvjkV0/X6uyZ3vo+uoVYIh+ItBhoRfX8/cTNftrB4/E4sTAs+OX7pIFG61NlBAmtDkgARpFd0
D8zf7iyUotSJx08YGGnOy+Ivrmb1xPTMSRTBC1MFuLyjIrhYBRYyRdpvQXPNe0V6ZO3TLcb1E3Mz
X2liq9Rb1D4d7XmAlRK0/lbcVdv8XvtAPOXFu0H+inJN88AB7A7F4fI+L5+IP19y5jhDYHU0V7Gu
ZOFt4scv1PvtdgATQlq3srFrtqZ/P/mm8NQkJeoVgxOIkApklaOi6Qx337aqni+vaqnvT3fiz7Jm
0RvSshb21OnaumqbLVuaHGI7gJGbEvhmhH0GXcBjuQfRBqPNyhedtuzTRX1iexa/G8WXRKquuG7x
2lcQj/cSvc+15siiFTC7lmlSk/pUjyq7ulK5mgZnRE1AvU4kb6OvpRxLdXeuhH+NSLPQ7GqxoWtT
WAmPwaEqnP//XKsN2Jc2aGj8zdad2Jtd9yOiKFk1xRWxe5Ggf+rh1xX6FSOLbnhiRD53Q0Np/CYq
2blYhQCPwm46/KjKgy6WK5X3NUOzQKLJo9HVMoaCOL/uBe26pIVQa+5NFq91NxcD8smaZkHEQpjN
Mwc2Lpw4MIZReKtK97hyqKbfe+rYVPZNZYr5CukQRa3ZxvUhcN4E0s19tfOepBu8+irZ9o/jtjiq
N+ntWpluvqa5ufn2QTwpeyrm0iK0W+mrWHy9vKA1A7NNq0cvV01dKPZB9FOEskLyvJWI9+kAzdcw
neKTkDfGmtIwZlbufRg1n/Nj7oT35SE2KW/Kdr5fS6XmQWFubhZh1czlEVKwoi5EFc+obC2sNnJV
rixrnt7MzcyiK2LuRq5lrCoenivUYsTuUWheyviHhA7U5W/0Cec3tzWLpr4ByYE6Yqu2yxv31XiT
rl0b+tl9+HU8IEK+MTfdTb0Vr1G/hbRiw1PE+F8df0pWTr4i2vG8u3p+g7pP7sR/YGfaGk/uc/qE
NOc1hQL78prnGcFsyfOE2KtbJAJHvmI+PoCRg8/fsweUrC2UhbL7FI2Zy/Y+e80E1TEoSOn0GZim
Pl9e67mpmcdttR/Ld6O4slLG3S3nL2xM7QvGYxjXnD/H9XwoC68DO5MLV6MBbWGtbNE821628qnQ
AS0O9aY/ZmbeUpsxMjEmZsQr8dUzePTboWPalV2n+/Ef/Rphanc3PvyPVmf+kapMU7U9Bcb46B0S
aMX31lbFMfOn9A5a9EPzsZYeLwSWs4XOq6idUdSj3mBS3XsH2JunVbagXId2W6EybodrOzs5wXnw
hzaA9us02WlKYD7OnSRUVTnzi7HaM7C8Vxw44uxkqx4bx9pPRD9rYJYln6TfalDsoEIqzXuiSSFH
RcI49j71vL0QFi9xqAmbzETtauXjLSxMA/w99eHpYX8qRdWoUve1VCBa6+1GBzkEjXsNBUskTOwS
DSt7nYvjUwkYNz21OR94QOWrrAIRm+hMNzsZidItRHy2afe6DTsfg9O7yM6z7VrteWFXaXexrRBO
aFO56vwjimEFw3KTt/sh/Wk017Lx4rqPl/dzyYRCq0tXcBL1U8scLY4YkrCy3Qc1TcNCFveRql+j
J/562c7ny3ti2/rXjjZLTQMVjkDQ1y1b6B+0wNzLgfxx2cSnziSfSWdSadL9mwal5tvlqUiApEXX
7rV7fN6ObVCocFnCCLALD/nevKvXXoOLqzqxOEtJBE9WRj/p232WS4c4T49jObxcXtWaiekDnlxm
rQHnLdTS7d7wtEMJqooX7mULn+rv832bpSEuSA0BXAbfxkGR+guM8wVXZv4R0d/Q5Cvdiex420rU
k9bi4vSXZ1Hq7IvNolRVG1LtxtDxgZLfRLz2YBKy1bwlCVpjflt09JNPNbtqig5xEoTj2n2noDYk
PibpsLXWvHzNyOxmgUDfi0x6FPtcAdGt9PmtZvbHpCpWrrAVO/PrJGR6xDBE9m3sc0ZgKOpOXGoo
SqzYmX7v5+9jGCoDIubnur8WItlZTXSJVZsDpVGqB93wQxtS/LdEkh1Bjm51L4EIW1/JP35X4D9Z
Bj3EqKuJi8wr9LkC+LPNsayhu7el+JCMh1DbCcq2uDPei11ro0F6EHYuTZDN8EN8HytHVn4Bble2
iZ2upuqfYB2/D8nJD5odEqmXsqxHLB7V1fprKpbNZhCEtwJSTjdDVUcfnocgQCcCLsa2967iAEm8
y+d08aMDsddEC5D9J8ixH8EIApV2u3fFbJ8p6rXcqbs2U1e+ufz5uUAYZeNNHXQ9gP7Zq95Mwrwo
ER/fm3HWb9A238mCeA2N+4PqM4AkWuNBRu9eQtP26Mb12wANM4iT/lFuETeRGuWgW9a4icO62CTp
rvD6/BAgsrEfRCfSpI3o3Qkyyj2NXNwpBWLXo9beBr24ht9fjJxg2mWQWhNWZXYYEUdDhDViv1JT
h2sR6TthrUT2OfWftupfE8rsVoOarhKB3zAHZt6PKNmk0ZdRtOyhK7bo8sJC5a/F6unRfnYuaEKi
V8O4OVySkxvw7yfXQe6LwQCzbb0frlp7Kjz6jvtDta09ScLbGiDmk8dhbBpOof5OI5J6xbkxwyw7
yajLZm/04a7URyTQetTVVsvhn3K6mZ1p0aeLisqxKNSq2YdgDBDjS+9dW7mjceRutK0rbhCeXBux
+/z0mNmc5VZNo9d9DM59j2rd6OgI6D5me6HaWN9466OnYusflh28/ccjDHRUAbsPVZ5h0BycNvxk
oUakQlhDRWsvqkJjywGadhCjbSPTtP/CkEY+bmpUHD+BywcJnsbARCfORKwwQQKg1m59U16x8sn9
JyQsniHiGvJnHKnQNVYidTRoa/e2puQPFnSjC/fIFCPZCqW59u3yqj6lC5M9UAKgsMmGP1GJMk4E
myhi14xd4oxw1lk2JHkqhBvRa2nlxspD+1MgnJmbhXyzLc1S0siNfY2GKUllKW4y2u9WUG80YS2X
lBdOAaubWP0Yj/yMK/X8HKbxkUzPK2CZj9sAoYC4VGwhqCdRyOFGS+RyA7tEuqnSrHxmRBTS8PDG
iMLyRi47OBDpgdoIuSFAl7ciaoKVeJQQYN4kRTHpP5XRTdpBA40mZYl6b9bWK9f2QsCYaORwB1QA
ZWY3zv0b4ggVVmvioee9y+pbEL2E4vtlH1g6uLDHTbNSv3mk5mG9IaoXZiS2HNzdNK4Rf6d9ti2U
DSw/XP4o76wX6hYd/Y/NeZyHCRsNzgKbWpw+xGGfM7ZUoXmKAiSCEIltVfJdoaUrEMHf9fpZsD9d
qjLbTuQ9xtASuIkzzX0KecuXTi6C/BB2bfjL1+H+bq9C4effbPA0eQ+CegJ8zIJUbxhJYKCVsEdp
cBuUH4l7Y0XvGjJN7lvZ/1/SrqvJbaPZ/iJUIYdXZOZdbtYLapWQc8avv2e4spcaUpzvWnbZL6pS
swc93T0dzkFaW33LtYMG1POp5dB3AgAXw01eRG5y8c5+AXXxUJrh4uikN6iyxmbGtL3DUPJKHNXg
sbDwiSl4rEdS7n+qSwAQFvDEo7W42MkXnXANaldsvgH8qPF0hryLRFoRsWoBHEeEUg2jwdSZJmOl
ZkneYZRFG/x8SH2eqxxjEK1WrYG6LJrJwgGI/+22lvQ5aiJAFqEjJiIA34Glsd+v4yKBOiLBu9FF
udBKCoCnsgAOrkgAAZMhAX0CyyQGPeUSp/GQIKIpLq8B+wagw4bA8PkX9x1KYFNBVWGLuAwifXTg
vIK7EWpA+Ydab4mjCiooATPBP7J4yrb11IPrigM4O4IUKE+ULjyAqabyeaNVrBFW7oGLpAQ7R9d+
u326F/WG0y+TNQWfFO+ji52gQombIse6IYZtRke2sE6OUrfX2qOtWMMPrrBYVb2T/zx3CCeJBPYQ
m4fkw1IOIecEfQZiq4qZ4Q8E72WxuSOH4le4BkcPaEYGjJ0EJsZa75CySZyJaQKJ8UC48s014exH
UNmaovWJooX4EdGA1Wxgd+sdaySQDvQfemq6hn6loF9s9ABNAuwP0wQWY5AOi+CIJuuc4PWxZdD0
3f6K5OZdHCn2OJDI4JV5sb3Mh5gRFkpok4NVsQXhXBXcNRxzMIvOJU4anYmhDq1r6nRpM4hpHcFF
qjQ9yM+gZq/c3EstZLryt2IPWqQBuHguy2yuq6hjqFMWMEdPX9JOmRCbUtCG5H30ygW1P6fjsW1G
xkleVRGvLbQbQSxwAa0PBnNDrgLCTqIAbUuUbbxhwU/yPWu2csqa7r6q05kwErHPMukZ91nTe9Qd
2ip0AcLmZ2m1rzLevm0dFyH49N0M5JuYcUR1m44TETa9sXMGS8yUowTkKHUCOTc4bUFzkxpfwdLo
zMlDMjLt5bp+n3LJJTzTL+yrLuabWXUlcBTgq2EH9wfmS5AIgijMTr/XblK5oNlhtSSvf8RPueR3
ncnF5K8oqwmW2+a6s7NMsdNBtaTuiRvfpZY1tHfVk5wdLhXnDW6YWpQRVLcX/EbeydP321+P9fcT
Zc+USYcsA9sajGQcZHuS+J3Gj4zwxDovyg7TUTGmIYEKAGVrE2xDt5lp8Nj75lN75lkQvteD4dmJ
UREdS+cVgCdhFkptI/FaKZuiMKUj/4BF5aPg6C/NE6sJcdUXf4rUqRoH2otqzFcQWUtviYBBIzDt
FkZtplps3/5cDJunx54HTamWSYAkbd6LEciUXgIWaPBFK4e6zzrlhytUaVCxgYxZMcFjFR45FLtD
ZxKcsHRbOzhgZhOINCPI5czb2onkoC4izdlBUinnWHW6MUcQXb0qh8EGvCsWzQe/rs3ADlyvR9yu
jqIpv3D29/8nyiutNbkoZxehjPUMG+DkG/K7FINpOQjH+OIe3O8MJS8muWhJlP8wOD2TuBn3obON
g+QqW4M3c1yFCjwnETY5sHGj8mZa2YEVvN8+YJahUt4kkeQG8Ig8wpz+KqLch9dSkO8mVBxvy2F4
FZ3yKkmftHUuQ8V8qewpjbA9W/2lCMqrxFOTTRI6xm4IHmSJd5SINerCUoJyJGDwAu6ZCglC33rj
rNhTzbC5a7cZcDoKxlwF9C9lKlddhMzIJaVBDheg1hvimDSQvC+MJJwlRfzdsiW0kIIxQA6uYDMh
Jbgz+W5Jvt7+4lcz/XNdqKs7JTzeby2yN6x0ieB0sQu79LQnYZ3eyQPoVE32i/HaBxLRTCfbOCh1
0QusA5dObc8hEJcgKzaau7FmDdZdC11nEk6pz5lTECYe00cBJEwp57RtGtutKLpKKWVml5WHDHOE
t4+RodKpxXImMAIBZiQTlZoSo058+g3DwK+3RVw3h39P7TSHcSYCtcFYaVtyavW+1huTy9fh+P22
jKtB+PzgKGswsrbpMYWgupyvrlvLTZ1hI5udw3kYB3ZY40ysUyN/fqZSl0qcGOhQSVny537kC0Te
lKESSwbltbVybpVsQOq+9Os5rtZh0TG8AUsC5ZwNcJiGuQItshHTPqK2CY38yPgurI9POebFCBTg
GpBcDG8s/dlwa3RHKl/xwN9upQ/Djv0iZ6lFOWoejEi/0r/aeK8K2ZL5ilHEIZ6YThswLwz8SIzN
4/+UVnkmdxUoK1SXlxdpVfW8N02tpyTNYKIqEoEq0yjNqJzBsi0wLux1v0ccEIEOI678d9vTOg11
D4CXusEuuhPs2tNXla8+RHskMV7+tWHIu/oBz8RRRhIHbVxMp8fWMlvzAuz7ejBBDMqIrhfbMyRJ
OaGy/lKLOlKhycUWi8Ewxm25B0dtj1kRsMYKL/xbuBoB+TPcp/b0JM1eshMZq2fMM6VMRhMkbilL
5GKgWDRJEih9xaqjqR8aMzGjdf1y+1aQM7swn7MzpQJ9O7fZWGXQdcp0s8sLK0Bmq04/+5b1/mdp
Rs/4SMnAJ3wGzcj6+uhJG/1N/bUHVT4UT9HTbc0Y1qJQCUYXCiH2oMhXxIIOiBkbbCUXrGTv6oPh
zFYUKsEALmtXGDqktM7siM8SCqm9GTqpFW81LzC154Aju1asfeirifS5XCrIaEs1j9KCBG3Ggoed
7xdQdDxhljT0SiCyo07Ngzo9RbwpfrCK1ayDJU7vPOIosyEUOVQeu9IrsBLBx/IRpKOr29/vqmP7
tEyF/IwzMVMzNAB+hhghx4sg/TY3jlC96+O9moMglwfBdZEyHMxVd30mknIwBp9ykpTAQnXhS2GA
YDlnUQIQ13HjutGDs1rbZPJkQCmsrInJNucMswKXhrzgtcCCCmL5MYVyJSEyKhlLV1Bn1z7zu3wN
RtaVqljNhl+FO+BuWeVKcCqPbzd4D93+eszbTjkWfU6HuCe3nSzs87v+KbzPXmoUv0Nr+cGBtJfh
tRnfjp55mguA/oLuEMUi8CnzlQ5udKWLGEJYWl0Mv3SgrB1LXLvR4i3RKoDhakZAu9M83R1+jCbz
GBkGo1L+RZibKa8jvFqVh8Ut990KpKs2Z0k7cscLf3YFJ1lDWZZg1nFS/qUxZtHoySUfBjTto29c
zgg8LM+pUm6k5AW0TUm9Y3AldzzOT31pdRsNNsmtpadhBzj03fR22ypZWlE+JR70YR4VaLXwgdO0
vdn3LBNhBFSV8iF13wpSJUOtyshBgf6zaba6vi87FtscSxViOGfuccwCIxhUqCIPWx5bVVzEqrcx
vxDlP7haKLOWlIVIwhwl5ngEWeWeO6p2j93l6QsvOsgXWI6DxOUbLpJuR7TFgknZEFesQ2Br7jCY
vgs9DWPp2b3OSrYYt4veh1elSS+Ax0w0HJ1hK4OewUwOuUessHS5ezzmMSwIcAtmoZFhJhqVnUSx
LChqgM83WoEnvivbdhcD3Fp26y12DMzYlV8KjzUiyBJKORO0L+p0PEXuah/1GHvOv6O3ZXIxqy/C
OlfKeyRi0cA6ca4jr2PMbWMMe02OLR1NSICz+7cvNSsX0ihPko4a5ioNWIz+ZXG519HLMPQmTQ56
grb0xPuaXWwbcPoxgsHViu1ZDqZR3oQfFaUeI8ht7NnhTMUHvNbEm/Wu/2G8cA5I7y3eHu7Vjfgi
ClYmm8bjbc0ZPkCjfE02JjLf1zjmkM+8UUzMuosY15ElgnIzBqeUk6FAx1rctfl7AhiB2zqwvIxG
eRkxnbVFJymR7DUrJM+Ln1vCvvhJCt7AKt8Fe87lWBVUplQqPamLJqoTCVKnzOIeJLf3cq+VzWEz
WOVWRFRVJlKssRnKkht26dzIor3Ia/wFjHPU9pJQhvhi6j0Y1p3J79adI7oEDDi0/9t1/xRGvu1Z
iJCSTp5RgkDuUO/IEHiqcX6/iGbXZd5tva5byack6ia0k5YJeQYr4cPF4kDJkZcsVLDrZTXgUf5z
dJSxD3yX6QuxxNGqtvl7v4/XoaNZ3Bf9VbFylwPy2W2lmBIp22+nJZVLUsgjUHblPrIKF4zdnmzn
KwkI2N0PVi/t+pPnU0XqKuRNkPQduc8JoFkkP/Ukr1/9D7iA5HPcskLK+DFUUeS9AMWy2OTIeWKT
NYJm5Yg2zIIuDDCNXabtE6d/Q+rJnZ6ZY6smVaKTB/mJL9kFtmi41ixsR1mCg5lNmf1IZkmkgqzW
dpgVw0jQKbyDxsVVRxOcZZAYmOWBsyVGevmHiPDvBzytv56paIiLHtY9VOTXitvvkAGmThma3Ktg
xw7nFP4JfOV1etaeux9Sgi4Xw2QZX/Y0RHr2A/p0blKd/IAG/d/UJ3t9RmimVoYXCh5+VvUU7Flr
/tezik+lKTeDRx5n1CqstsT7JD2k3WDm3KMWPTN0YzgZeucDVZaFa4nV6jsFB6psYye3tKd8ld4l
ZuJEX1gWy/yclMvppALY3ETiuJ6RpsnOuKtEJ/9RbXoJgEkfPCSxGxzlr9G90dkza5f3D+/Nz7Ol
XJAx4F+DTDqRBJUYUXSQ31K83Fv4BTz71P+WEX8KpFxQGMVJBZ6yjyLdtBKfADXdom5wAjsH0tpD
tk4f8g64iKzTZjg/enA3EEDbrtXw76Q82HsEsLCGkqx+Ccur08O6kZBIuCAnDQFMBLS+f46U83I3
LszsB0sz8pFuOD56TjdfoqTTZ0gc5peu77EilLqK+qDqGI81MkbUYngAGtYBCAtSyUWwmCh8LzsA
hxotKKtlRr+GpRLxvGd+JqglQM0IUKkKn7XlNR7eeSNx5uwpB8Ir494zDEOi/IvOgQjLIGUs9Uv/
U3BjX/Hh1fazgGInEGfW8LYbbNi6hRV585EhnOHcJCqzmccSoB8SyaEO4TENzfK+fdLfqk32vFjg
1Rsfhyesn6Dk+/KXginf07SB2vCkMH96fANACJM87ejrdylC5owR0kU2Qd1mDA6rJcByOhLldLKu
kvIgxU0Mnw1QCS6r7KH5ykFh+bU5ZpMpMt0cIy2WKK9T6NhaajWYE+Z0rdlRMfkSOtUmX2G59MDM
61jflEp/liATFpFUgbJtdBfzDprATvC47NWH4n22Szd/qL4YiSn8ZXZAI0GUmWGU2K8g6V3xmKFh
Fjtg2a69et8dlg1RN/JzDJqaGe9UO21VMi7tBczAR2PrX+dOz1xocbJ0KplGG63e4R3Nje8BX7MN
0FnKD6z+CyNc01QkQSDEk8pDWyVEhUMz1rxcsaIVI8GjsS7A4WxgvBwKkSJzZGUP8VPgpiQ7t5ud
dKcxkDcZnkimPFGSy0ZQTHAGyM9PIUrwRFdmhyiWWpTT6eNG4mLS3Em28hpfaW04lZOvBAt9asAy
shBKLpZXabugfE2sZGJXAqANdvHBcBKudbSvQN2yYSGUMWVRziVqJ6nSybwCv56dyIrXOlILzRNt
fsO86MRt3Ai8MuVWQI1gjKoIvYrMSp+JaspmedHf5LsWwAz5nXaPNMoEoseGlRMz4iO9WpHpSVFI
pxaycMf1e031Q307BjuUU1nhkaEk3VblpFSVsFRFPh5vLXaLgcXhpa9N7GESGkKyI8mnVrLOLN2R
WbhlrFhBd1mLIlHkYMARq7vscd6TVw7/MGDWBWA6PhtMh5W90f3WqVeBGtJB2+UbdwAv5i5YYYWx
fV0syeosedO/pKxIzMioaNwIOVYG4GTh1iPVMUx9nbmP+goDw2sMSbr5I2YWvb8sBCiUo4nH0RBz
BSKJXyOFADCEekDq8hlJBiPu0j1WbBpGeTTi65EeTGTl95yGx6Js9luU23tmis8KQArlaPIZHNUA
tfpIaoBq9oOwEZQr3Rc3/0OcZ304ytWkjVImgO0k7ho8nK7iTy/hTvCIIw0tZKub3meCBzFcN91z
FZumV1IyyMT57fPszLvlq5Kbyj7d6q/LU4TaA2sxlHmoVDqDzaOpTj7exRVqisDRslo72YcAOmAj
BzGiOt1mnaJa7XqSqRWd4vEDKBeN4S8vHN1knUsMuLbEeXL+5KbH3Nd8jGohTLS2pKNYRFJ9Zm7E
MBa60QqAolBE+eTj+Tke8/XgG7sUdBWe7Aq7XDdRYV9H3t9dQJV6R00iOGJEMtPe2L0z2aqVob2r
P5J4mD+wvAqx9xvhkO64yhUwymVyro0Umm19jPvOHTUfVIpWqbC2o//Qlfk32aT3RIVmHhqFPBFJ
XCoGS/2ZvWU25ygOeOlfl+dhv3xJXdZwCisg0f1XMdKTFnzr/+zApU4jOqSWQMqaxbrRnb91oirl
ZoAUoLfyxwhQ+0xq+obVONIaKSgYEln6se4fldJMSanh5uFUk1EwOfE9HJitEUZQoBuwfJXWkfBR
AoruEH5sdClMbVeulh23YlUsGdeO7sCGGqaLjQafK0veDO0tQftTZFYQGIdGN1unEssoQMNGTWQl
rrPvqbNslKO2SxEIYCdeeGAxCbOMXyNnfFYfqRsOPUkgYLvRttry1rSdd4JgxU/yd10wi+fZzu3m
Rzi4f5us0AtpLZfK7ULGD6RDvhdTU9jMHEK68Z5vi+NwTO3oPnoKWV1CVgyiW7CiWscjT14QySoC
jwop7EteieSavFdYd+APzbt/XQvdeJWlvtXmDkq2TvSYH7uH0ou9YV1uBUt2eZMHDzBLJsuEqMxl
Co0oVUjemS5PHAFW4FgrFyzPRU/y6pz4axhBeRDXoQ9iUltzuB0ZI8ycmNkdvLotLH421OjG64BR
mKQg1YDJDbymMsfd5CMwDH67i9wGjVDDSzFj62PWH2Ou9VcwmbOeSVf3J89/A5W7xJHYTQvJrWVv
wsoTAElW8YrUtlllX8bTnV5TU1OFX6blJIhk1IYjeYLDTtxZ7xN6SU0TaqnrWsiJVvzPdp86kS2v
jB1B1Q0t2TeYDvQCno16vNMra7GQjZzM4TMClLbclD9VzzCVbbnTbWClPSjAjkfvRwTBJutKsI6U
yl0EddD0jkcoMqp7uO58CawpkexQ/yJVrRkD6SoXCpeRMDHihU7u6ZljFYF48VHx6WzpVc4A85U7
wR3YJMCCmG6zPVDqsO3uslrprMtJszuKg54CAA2n3DrpXrBbL3G1Y7gC0rpVu9wdazqOpSblbsZZ
KKqJTNaPCwbOJc2Uso0ssXoFTK2o1CVWOi1sSMM5loCkwYEclTvIEsgUdnUPyFMUQXX9be7WquTP
3Be5Ye0Y/WFE1cDugoAdJpCr//45S54vk5DHD2held4cZ9P4RtrsEfbsX6QvPWdmmQnano3ImwQw
32SlH3+4r58/gArUkYCG7VicAhfo+O5QkHKQ9De+sJ6cfpU51Q9Wk/gPucGnSOreFE3zq7zeGGbx
DcB5ZLRgqmzAB+VWRfAZAnAEAOnZH30Wq/wfym+fwqn704hSkxrki2dbslzQ7zinM/Nt5PM+qwD8
B+v6lEWM/OyuSrNRRFMPWa0DdmYS0ThnwUyDcd89oxnNrJr8IS/4FEjdGtBSdjxPsi6s7jZbmDIG
dJMHE95hsgD+k5nDUfRZb7jrbvBTKHWHOi5SlILMpRDs3sJNvcZpQUbAerwxLZXK/KOyB9QnKQrX
TvpOeiRjamuhaaDGh3oGamC6GR9Yrcvrac+nclR8lnqINMhgTzPE6xogU4HBM4rqf8gd/5VhUBvk
LcrPHwOf8zrdV265CzDWPNuiWVmjz8w4iA1cPoI/pVEexwCn58CTtkSyDd/VdeyPT9FDvJP2xg4k
lbh1Nu8He+U7I26xxFJ+BnRdQzaTWSwyvTS+t3sFFBaBLT6mMZCJjbW6iRzj7b+FkU9lKVfTSuEs
JAGkBq1mqiGYMvLNqDFhB8hfc+tMKaeyGAo3NAnOdFzL62VLMtfiRdv1NrkI44vBshjyjW7JoxxL
ZQhCha9IJkGKlehgEMxL3j/YGllz8KxrZ1A+JcbK2VDGJ3tR7wm9HzginXgXADTJBBy5kzAZlFg+
mgbnlqewzAudiATeIShinQ+OyP9lQZEpi/IqnNAqtS6RT4cqDVhBgOwbeoqHbHLNyhcZvsSgfIk4
zFMukKL2Mqwn+RVsfibjkpFL9Ge7QN0Kf34WcJIkHWWtPSkzOtEbmensAIeSf8fgExN9m2EZwNT9
XVotT1LQEX06FxA274CnxGJGt65fBWtx6kP4kH+9rd/tSCPxlA/B7qeQJKRYKHr6unCHjeS1q47Z
FbjtqgBd9bteZS1M0kx8fqR+lZfWyuvRnOPI7lmRk5EgACXsd0mGVAM+lBhfjekm2WqRfKHMi6EO
ZV27hSfc3T6/60n1P94QaOO/i5NFLdFGggCRYYormzO3FASAfmeMNvttO5d4ymMUnKqXBfEYBFi2
NJ7E/PG2Hn94uX8qQqUc/Vh0habBELJX+b53aiypZrZS2oGn4gg5qz1tESSO9rw853Z8YJG+MkK2
xFNeQ0mTTAoKnOTgLu7s5Ch6Fj4xe6DpsmHNiDq3rjXlOLogaoeOlObJ4OhpJdYP3iSwZnukLaA5
IahfkVoW/oKNfq/DsAHWoQpnes5drJnl2OM73v4A16++CEx8QQCHAgBHf7ekZpCGNEoF7CYetEMd
I5FOXOBcr4D3+JavyG/4b1XmT5F0m7fq2qhCTZ046g80ufJJtzM0z2rXeGOlfdffKGfSKN/G1X0m
JeRdNvTmB5hcfp8+EUbbyWldsjKfOKHLubfP9bphn4mlPFxeBiNWsyFW9kZn2kpbZVPuyi+LH95j
usMmPaDeJu9BGX4dPVFmafGqizj7AZTv04Iy6iJial3+JcbbU+Yf6oVhPeJVB3EmhHJ7SgF0YZkE
jtGabGFbHJLCBM41D+DC+/Cu26cuqfb9auc7NdLRDPwEbEQclrKUP4yGTowHAiPTxO+q8dxL23L+
fvuLslSlfGE8io2uTHAUixHbavakA5j3tgTiai6cw9lh0r4QSJ1TmOAqxn1jJ7rs1X1lxkZiS31s
9q3oGjV/f1vk9bh1JpNyfy3HlXNeQavRQv4JK0HTlcxa5IEZItOI2XwtxPBvaUk5nEVQ5W4hL9vh
dXS6FZkI6rGfxqPHxP21NLrJ29RyBx4O6Ee45wUbRUxX25NZJ+CKb1hRmeVM6XYvHn+ZIPSn08Sa
xVEBIxQZ0i8w5QhWPwAesnwpw+7pVu+UyGXEkzGuFuTc/b5u/ZRJWcj4YHRjN4+rpe1OpQivQoly
8sOtDrxy8qg12KX8a9hhQFb8Jx7Rnd2s7tMqIO6a1CDmXXyPwgC/Uo6Vs2AAiMDOFPAf4i57mv3A
Yb2RGFeQ7vTmuYbeDxjS3TG4q0aP7woz0R859aGrX9I4c27fPoZLoRu8YSD/cikdP1vxbJjtxNrh
vV5IOjtPyqkEQpvMOdFI9IzDsE39cZcdAKtsKV6/xWt6k9wzc6qrafeZTMqphAMnS2hrQeZ9AeIp
aZs72H31uPfW5u6n586a/Zb5lL6aWp0JpfxKWgJ2pyAp8bAYZq5HviD6hXjfZm9RFDIIFBnXjm71
aujzAJIdCjblY1cK5qjXVjezSIFZUqjMBQXdXxMVyTI8GipIY/JpeS6B+MYIPNftEEDUGhAjLqkW
BK5dogikk66Y1BzQ07H8AWYPRkZ0XZtPIZRRSOjRCUEJIcu8j5q1rh8q5srHVecBBnIwh4CPHJTn
vyezfJLWc9KTZFY7ghAJ/aJBPRTdXRjaTbFul50cvP2HK3wmkTjPs3f6MGLzMilhdcEsObHI3XF6
9XpbxNXbdCaCSuS4SK8lbYRSQy2YSRGZS/MuBU/9xJpdv3qDzgQRMznTxZCSop8yCBq11yXx+GUt
hqk5NXdp83BbpQv29lOn70wUMZYzUZWk4EORuhBSw9npsLsnWYPhDVjLwZ4XQNrsRDVF9BNEU0j9
4Tlb0ENg+qmrke3sV1Apnc5No6ETl/HxECGigW9mlyuwx7vqkaHz1Vt2Jo3yxBjUXzjsfaJJ/U1d
y9b4FK47M16JrzwKxKnLrZjD0MQyLlKtM4nUleNyLm/LEB+0spOV9i30BT+wlV33c3GID/5vT60z
eZQL5oVoUDuSbMWZOdnd45C4i89ZvRu15vCz2EuW6qM2nLA5Thhfkt6EGpaqzwoVkjtsXWByGJWe
0/Snssa48kH+T8P6n4rSa1CZHM5KTW59sQ08ZJXYuiCk5qgRAx9x3LCykquWI/OSjB09Cdx11Lli
oQTIDoGIIklbbOJByyw+6VmordeTV0VTRF4HsaFEb62pYqVVekT8DIgUO3BOTb6+arGDUOxLN7Sj
JxY38PWRiU+J9FcDq3cXyzKOscZVl9PMUorGDCNPyVVL6XrTaEczLHWzXjqTcRmv+roz0VSkEAyu
CGKQ17ig+5TXyZ3syGA1JMyRtrSWXem9JMkmGflhfcyrcfBMMjHlM9enNAEvRRwkx8FrNH3vgzVI
KOzb6l2VocoS2tAgguPpNHaZxixZQFHohtomy3dRWtrLFHq3hVyNS6qmgzdVkCGMikvDEqiqmGiY
I8qwQW4AKUz8XmMPSGT29ol9n/sxXdZ0QRNUEMbIPDjaqGjRh4ZR1GQyv3aq1QTLJE851Dx/AH0d
CxeCEznZk7JONqnLGra56CrQsqkYoYa6XgjkhdWMpbJrq6EF/Brfu+2cYKUFYAGmmhq9bcR9sdNC
ozUVsIq5qSEP7u3jPiUvt06Bih+jIcVRK5Mah724CrA4gxUmwP14HXu1nRxP77FVg1j2MS7NnC+g
fezHSSig11DwvYVTKeHMcKcy03t9gRdSQCPVrFTsvIc7GRM5hZM+sB62F96IlkYlI0EhlpUSwxvl
GAMq9/19FgE9uk5MEU2J7tg9hbbx/fYJX7yVaJmUnc1J3mBZ6eQBBXfMzOwOg/Zf1a3iYUvxh7gF
hM7/96bSIinzGvqJG/oYh1phz6VHY1qKTV1+YihGAv2l6Xx+Osp0enlZer6Gz2kd7RWcDNpLVgDs
S8ak3Bsh5y3RKY6e5lVdmGB7Eo8M8bQ7opWk8pA2FcsZbw94iuficdkaG+JoG597z0VUmVQ/tkHe
wZRKZz+0VCpqwny0JMih9GyF++yO8Ng2L7UNlIZnNNE8ZXVbS4aSItWxI8sgdT3gS3JpZcmcaNb8
Ps+YsON0LkBpRT9xSp7TyIAqyVnFdX7ESPOmM42dbhrrj3j1/84iaYlUwNKKKmnFCooNrzNaW/Fa
xeLuZGV7GXSphcUqol139v/aKo37UElFlxUzFPwYQhl8CSX6xmM5dpYYyr+gBNVwpXASo69bL/V6
IFZ1TDEXOQ59epRPWXK+jWaSKpIOOCHq7QDTS5DuWFM1LPujPIkKxr1o4BAeljA3s37DCeuSf75t
4yzjo/yIFKmDUnS4yG10v5TrVnm//fdfNGvo06I8hZapSpouOC1QnukeZ2o+QcYQ75QMW44CkGoq
L1tjJtK5LZeczQ3/SKe+I290RQFycTfIkm0ZHuKZd3RDMwdg+t+W9Ico/q950zmvZJQZkBAhitxf
jLHg7au9SvbikzslrqZHsi9uWNoXozEl1QSoH2czJ4cYrpF+vyhCVna9iGMmnRlQc5loSLkxoOkk
K8ERs1zjRZOV+qw0ksMsJ0o01yelJ5s7vfGHjeIYHpDpbOZDmxHt6MQUbTelRR0eXf+VcVDXvZUB
gwjz2Gi5JXtsHgNwUsNOC5s8j5W00PgORql3bZmSy77ttuMX46W0NM3UnpbMVP0F1OngipxYcKEs
dSkPE4JufOxL+Gc+ms2w3gEPyeFBDzxPmh0Zm7xlwdlezGl/fE5d1nnw08syPepaAU0miDuoiemN
e/QEQrM4RC74tzyyhdK7ohttyDVlNVUvulW0YCoUKWVfx0lHQhHm/ONN7wE261j4BOGw+2HcsZ5q
f3BHn4pST5x2VoR/tsm7Eung9FC4oaOEJjhGn/NH3JZ1Ulq8z8x+iSO9dEifgqnoVLVywSkJFG3c
HgzQHPpykg+/4KBB/066L51F3jqslfbrfvBTLG1KJden+NyYgxd/pkJotfNOjgAtWhbWbTd4UQCk
vyQVrYp81MWZgyTpocPeulPgTYNZdGvZiG/LPe92rVn50hpGjf2J+CtDOl0npqVTcSwR5SzQyTY9
j6nJChy8nUngZ4cdExzzuqf9PFEqoGFTI8prMt8nPZDplnQd2C08bRmbC3Y2QpuV9bIMh0p6U3GW
g4xkT4VQWItROvKwDyrV7Mp9ne0Yx8gQRo+7ovfP4R98RNFrtvWGoB1hBgDg+dpxyM3kWVjrsZmt
M29gdSz+4Gn/PVeDqt/oQpXhZkJ0sCNJKUG0ItuKk5XEyBISJ3B6hsky7oZB+R4uU5GXkhLjkA1m
rD4Ws7CaCtWUs8S9fa7XM7lP3SivAxpuvm0wjOVGU3jgm9DrpPQuV6u/FEP5mKXlk0Y5XfbpIUlG
U0pX8/DztioXWxHUTTMojxL1xpIV5BkPcNj7ycboi0uagfGObAcrzuwmfvCSH2KXRcrzh0Tr8xTJ
9zwrVwi1XmlFBBeqmDzIR03Rqdza6zb4D7kWySY1Kzhw3uQ1O4B4r0DlzNCdcffp4dfF6NswB1Hh
iVPCcMtj7BCYR2mN2exmzbEh84jR34gaBuVsuCTTa53UL6JVvped0hNXGna+MTfHrFuwQjE9AqsP
cjSHRFaHmrv4HFmCP/gh5ElW8+V/SFnJ9fqzbgo9EBtJtZJo5OkxrnmLACBO6CyQp6G8Yc/pMTIc
9BJ/N54uG5Q4b2E83WvymO8VF8hRrn4X+OpqWIeP5WO0KQ/tV/5422Ru33yFHosFwgtY6BVyqNNs
tZxvlPtsKVl2yZJC+ZeyH+UuTqFc8DTEpvxcHEqL4LCHO6CA2cs7GBfvWWvELJmUsxGToq65lvi0
+iAPj31yHIWn24d3Qk28ZSLkN5zd+HEGJ0eEFU1UubAws++ATBsgPSVz7tPX0FvWC/yNBADJ7EUG
3ongkGmSDNMkt3/H9Xz8H8eD0Yrff0YlZ62ukJA/oKmQfhvbDqDGGO9sc2sAlAx6nLflMTydwlPZ
DK8UmNAhj2ZNQeNyAkRzrtpq2Dg6h5dAVNl93N9FcbwamnHT6thFkYH4mAd3fay5XShFVrpgSSte
gtLUFf4Zj8PQrGoeDRheZ1TJrlcQPg+HclHivAxZoOIbzclKWL6l/cvtw6D/fllXwOUtCoaua7wo
nkq8ZzZQKnMci3wxu1OSmzV2gNWRNVJDZz20COr7GkMX6GqUz+7SjGZaAEJytNT6R43iaVuWjEmT
iyfIhzRFlWS8tMCGTH3cxDAAxDqBoazGOwBbWXb5TPBt0nu8QpLMFKzqOE1maDN7nNdP8lMw9aXy
oa+NZYTgaKWuVfRZ/MRV78AGG1v5qttr4O+NTNZyEUsolb7KkhKhk4SzTafu0AlA7ZyKmHFfGDLo
/ekpVGeNjyFD1V7HKLG0gfVuJBZw7oiob3bxPk6yeK5LSMji1sr6lRIJZo3peZlRLmNpIv7uaZZQ
ihcNPESuwKOMkqJmVS327ftEl0mJKoqIc5clwHwbNIBikYI3r5TJfcL86SQ8Js0hqJ54UTfDJLPC
RbLHvmcsRV1TCyzyICEWDVm9WG6IE7B/R2MJywszUxm+FdjcuK0VHY0+tPqUQF3hGj06SeCglRJh
xVrdV8pgNqzliYs3Li2FurpYffqlBxn2X8CkqLwah/a9PWpfEzv8kW6bZyywBblVPnB3gXNbxauH
iFVkGZTxAso0VAZTiXwiy2kzu2IaumH1f5xd2W7kOrL8IgEktVB81VaLy6623d76RWi73dr3nV9/
Q75z7ynLgjUzg4MZDBqns0iRyczIyEh01NOEvXxvY20bDSF00xSmofFlF4qSTGY2y1J5ZXzy06sg
wIxodWtC+pcUYt7GSyuLjwWaUJYNOqwo/m8a/sgJdwZ2pfaHkdyo0GgNx3MJEr2MqCVJ6rR1YQ/y
nSQ3UdHbSQXFkKHfOD+rn/byNy0+bRxHiZZq8YQJ4Map4PUVU35HdW4RP7OacHDyUHO5rthGkVl1
4lu5vIsbAGTRuY2OhfqXYcC2qYudr5cbD+yXIuZyuxZ+W9SZEQ4Rtqv3jF3ZI1KWVvLOXeMeHs/L
3hJHccjWAIm104YhACZGrsNLfJnhiWl+bVVPMNo0scXjEt5ha8/XDtuFiY9Cy8XLrrKG5kyDiUB/
EY1i99EznbYcw0eVbum6L60srg3XOsKSHC6V35s7Hbmq/hTc5r4zS8n5Z3GM9+ZTcK72iOnQ1vUf
w0Xzx7s0v/DoujQnKTBHAo+uv5tuUi960D+6VELoyqXv8sd/foEvzS0ygaZko8IwZduj2on72r4K
Je7R1rDDtTeEY6gs0GI49C+TIgpeipB+fLkysRSxz41fETv5iJzimwRjanj89v2y1iI0zmacxCSY
5rj0fV00NpUI8BFLk7c2bWvdrtRYex3LID3LRkMtoCfalk9Ygoof3w6vFWVcp4R85JQXB9TEEPsw
g4S8x2TkjtNo0bq2iup5gk5SAaFhPjZ2btbo7tj4iiv7KwjFvmo6xleKZfVKrbp/vdF1ql8HSXwU
yDFq4xxpf3rC7dCP/6a+shEYrFzHS6PLOpY0KxIFAZ5Qmgydg/FDxB0E9ZHf6OrGU/aFg4Od/WRr
cSlpHbVhIWGrC54LAd21ElWzTvnZGQ9NQSw0hltEZ0df426fkC2HusznPqwzg4BGRYgwlmSqAIWO
jCUIRyLNYK5Zd1cFeGkcU6Tidh+o57gbba2J9r5+y4ez5NFh8n8N2iuahbyiCaxofO/D9vz9EV/d
fhxtPtdfcNAXW0IiJut+auAoorup+Z0zeiVbc8PIl7rdx9IvrCzcEfo+mpBLWNF2oWaXJeqEviN+
z/NsqsoJ3a067BdYd2lw4ZCkakZN28Pg6Ik36ahO9CvZ5fvO6R9Br3ZAHd0qm3/Ini88viAXa5yf
totrW6dlavRqBWdh/NElhGPyqXWLkbqRz7yyVyyoWdmYZYJHE08Aee3q3vKRWBIMKFIzTG1NS7vs
XyjZV7Lf9Sa3wu6Y5KgvlqPVoxNuDH0rFPdcYhhQflPnz237YHCSWHVY2zS8G7LBCvP8v7mfF8ua
D9DFslDIQeN91mInkewnOT5YEd+YW9Ox1gKhT7u3CM76oIup38NMl4uz1A2rl/quiNE9PgSnhN/w
KnBpCHk6/TkIg1uq/SpC3Tb47w5DpLL+OTIm5HjifhzLDX+86hVVwXWiCgN81kWIRoDCtEM5TB7J
y0NOGos3xT4pVUfDCKGAW9CSsNCXvOGrVp3FhdVF9OXzxpTC/LB6FQy6ZyjJM2l6u5Pgks7cvaDY
sPgFif24M5qKbhCVE4rOh89fesLEdrx443yAgfTW9BBE12ZkXJdF4bDYv4nLM954EGmrKxGgJE3e
zHwLpVhd9sVvWByDHGBREjMsW5HoMyoxOSydjhjgMFi1Mnh5KSytJEfaYvJee5MVvdWzJ73PLar9
SKGprufkQGODW1FnPnzvKL8QcP53e0BFZSoIseZSRpBobVvmaDfwRIEZK3n9u1InOyX+Ke/qwxjO
EcmbNh3SQd1/b3klCoF6B0UziqkZprl8N8KuUTOQSIAC9PqeKfeDELYI0c9WQ4rK+97W/I2XTuzS
1mL/eS+AHOew1fJzqnV2M74n+lZ/6paRxY2i9VBpXQYjCbnWqLQ0cTRz7T9HZwRlABb1mfD7JadM
8ioJSDFNngncqXhAn+CGgbV88pOFxV41smci83FftJ1EQYodcTgh14f5BSIG/bt3qWu+5oHdVoDV
tqChNTzvk/XFJmKaoDKQDuvTbmdQQHXE8zw4wf9BztkhvkNvhGZtl2tWz+LFri7cUuGPqd/VWHOd
+XaEi0fkc22UeM/uZW1sHPzVV/zyG86u+eLtYX2eQvQF1uaucO1xCPc6lAtMF+pVkU08ROP8Wp2O
WzWGLbvLFFFS4dflfHa0XX8K7fpMQjS8RHbrEidD938JttEWl2ol8xVUaGgGYXROfxffszeA6/d1
KL2MjXbI0XkybPVlrb1kaMoA4xpIDjpjF9up9KMMWyOTGP9d2WTobLWk2M780BmJlRPpiuHM+JaI
59ptR27IDR1JG3pOFgtT9CzVoh4uPZSNZeiIfRTNThALfe+5Vp+vSzuLo8nVMDBIAzvqee4HVzEz
EROdoYA60zHja3r43t7a97o0t9jMmg5m3pX9hBFfzOmnQxdpG7549h9LX/yPBbGsVFalHgYFJII8
I9vFUEwfy/BgShAStHpr77ZMLbIAOHyo2cwxDn1DwRcQffRLQzECdBb1GP0ZDv31ZPEXv9lyoXPc
/90S5z+/uOB1G8VB43d4bjDYVoNmiLwSLkZOuipmcG+Ntl09iNRAdMMAZhpLOh9mW3ZEnXCrG3Fj
Bn/V+i1Ib78/FKteGe/N/9tYJAFN1KqCNrDB75PKlpGFDNp4z+/9H9zlu7r1pIJqIcGDsFUtXD2P
F5bn1V9sJeLjempCCSJEHY+7gUImnlZk40iuesbL9c0H6cKKmo4B0QN4ZIl+FfRY7fsz1HXuph/k
PgWRbbifXtUNVGJ9T5kh0C5iqAZfBuB+UsdT0xF8N8xcnpsOwFGvd7VxXT/NA9upXfxJw8NY/k43
Jy+vPXcmYbpqAJsm5vLIyCHizCwplpsQS6qRE4aYqqfXTlWwW6P9+/3pWfPPl9YWhyeideArA0OJ
jv3k/mFITlnWnBodssOYqS51KO/zfKMFce3mX9pcHpsu8CMzh03eHGJ5qCAcFGY3dHr+fmlfastz
9Aw4F0iarqJpbfn2CFQQ6iLUgLoSIa1qmrCFhadOmKOXJTavJ1saKGAo3dEYx+tKck81usPoD54a
QVJEQMikLYWDcti1bop9GEcokoaHqmSbbLQ1P2FCKQ3VKm5y/OfzGZ8YGydWmIg6EmEHQWWleImL
BhMBCrzOo+4oIw+tWA6YfFq+1uKGp9xSGrXA/22PvN4kcc7ed+klTdVAVKAyqOB8vHwXl64ug74d
VH8u3ZroEk298slHLxF0vffRFq98zY2g1w9o57wDX8o93URRxqMIQ1I+2KqaQCog3HIiXwFOaAOo
ugksDNQUhAWfN7jjtM6KPJE4c5Wl5cJGfcuaMEjGoM2O0L9KmttK/SCUt+8P4dez/snuEmrs+9HU
FRNry0d6UMQTZ8ilh9YuSbBxq1Z8FkxpcFpc4B+2zNm6fCz4qGGJxd/eGaSLcO4X9IwCTK0RqQW2
H3vTvFkvKth6B1bioM+m5124OC0CQ2X7aDY9c/KTO92jVnI00eKX3qnv0abQylen9dnc4rZEuhIw
NOCikw9BZVoZ1pDgmJbos48Huwo7hxQYy5l2u++/5cpL9NnuItwbKzLVqpbPy/xfobwk3LcfrX0O
nNnfpLNQv2NkI1L66htgFaEDVXFJhLYEAeJMEhn58AOx0jtN+jbqV1m2ZWT99FxYWTwERtGMudqW
0JE76uxUH3Iv28ld/xeqg4gDdUwLUdDxgM7QTSWDrfUtn4Ooy2IDQj1eCvodswBY3uhPis1dH7cT
u3umbnOvOJsZ19dA8PO+Lg4tGuwITMOueT3LlzfvtHT5zb9GPJWbupubO7w4tXoZokl4/o5zTIFx
xLnuGo8zKN1a5r2BkYsZGliq8N9I3Ffvy8W3XZzbELR4BdVasNRjDMuaHkQf2QNkq2RsC/8mUV7G
cLNJff47Pz8gn3d34XD7xh/UnsHm+GaGtjJc1RhcMLjVXfULXMtTLPeMofq8l8le8wrUdbfqkV/0
3VBbuLw3S67MUJVDUeXVvN/+LnMj13/JCbA8y2r38goYNt2nr7PutoRiIvyisRugu/o0Klaw9cKt
FLbxW4BwAhkCmsbIYjcaFgBcz2uJpCO5aX8moBFruk3BBnUGZ9av7dAImdvD5vifr+/4J8NLWKER
Saiaw4fh3in/6Ff9Pjkpuyn8N4CaFUD9s7FFSteUhYEmUuw4B53heXjMX/R9F9gFpEQZZnVcV1is
EVnVj/JYv0/7zR5ode3M/bPLHyWhi2fIFzlTWAf78WHWp+SRN885Cn9rXr0rwGZ635pHsHqxLgzO
P+jCoKmVpWlELVxX2nvNwxT/MHU3HU5GDYb0VZZQZ+MF2jK48NLgJmY9Jx9nmmJqMn9CD31j5Zj1
4h/UnanaBKRYD3r59tRaECzceIq+cIs/7tTFghe+OlOKdOjpfJww3YLZ/Vv1d9ZAT73xlf1RRoSt
jvxLHONqGwb8GiV+PlwLd21SkbJKhelSeRiTJ76li7W1tQv3XOfVVEU6/v5R/CbREIFzVDhDsTOH
q0me8qQHw0D7+f33nP/OL04SMBVHfgLdkuVMQ30YiiKIBwQyQYnGgmb4UY/DdTS0z4nP/1CyxUNZ
KYoa4DKA5YJaCzGZvlikFuZTo9c4sCiK/pkHBLWWYYV3GHMGD7yFF699MYaREgYKWATl54WxCXXn
OI+I9EKUGQMzt6dO2TqQa1eeaaCWckahkbwsINWDiAIme+xgadp58DtKRivOniftd1zdFC13hPxt
nlAARXlz3Egw174eUgnozn6g/drC3fUN0k9d4uvp5S3TrDY/RuNepvtI36hlryURl4YWkBVmRUiz
rmFoGDOLQh4oHV/8AOw/8+X787jCVsD5uFjSwqFVQpW6ykfpdW1qBeA5Z+ZgKfwX8W9ZCMZuCOaa
Oex19GcH+YZg89oFvLS98G1FmMxjKbFKJokzhH/8xon837oJVbcAVSdrMvnG6Vk9oCbuHognOlOX
148bg5/zEIfHaKEoRZH3lxtrWott2YWFxZo0iB+padgh8krPNKRObtyA5u98/9W2lrFwyl0Q9lUv
cKnD9qgDEIu2GHKrqxAQT9FMbBUklj4/c9AHLwojxZcZoZiT68OujXrHNH59v4y1U64SbjCNa4iQ
lil6G0W+mUQmrpMqd+Dj3WV580h58rC1X2vLQTmCoERHddhZ+CXMdS5oJyj2Swe5CHOZxKntf36/
mLXw99LGIuTOWj4NuEdYjIBsQl3upKbv80FCJ0W4LMpdklSH702uhl+XNhefqU0wA6XsYZPep5Gl
v0FLwXiPju3VrD8KobY9mFUY/eIGH+Ort4pJ3+/qF9V/8LeMRK2xq+ZwFmwv6LWI3r5f4boJvJQM
aLcBwOjzORRlMGWtYAi39Ab98HrzkobFb9kmhvW9oRXoEH89/cfS4t5GmJiu1kKTnl9kv6axukZz
2ujkanKV+ih81k+l1h/KzH9Mu/6kOYZ8yF6ByJwRAp9Y05wxou5dUv6ko6pnqTXqlVOwcevXNgNy
RgQ7IXT9i/h5pWst0QANeEUm7Ar9DFK+mF2y4SJXMQ/gf0KFCQB0y4lbUVzVg0qBeaSHHApjtjp4
xQj9nd6a0cC6d8jczr3FbFpFlC7NLqK9VpRJyuUH1GLezk1zdJ9Aab11w7182FZ2XttM3TA5GKwA
3r8UDJtBK30VIofo3XjoSeIUFE3OciNeWHNwl0YWPqGkKe3zZD6+mfJj4oD2ZwagX0tgAYO6cVe2
jC2cAdP1Tk9rHA8jlse2En8x4xPjvPT6tm+z3ffXZc0W4m9wRUzg1/yLdHSEnw/4HFdfPIXmHZjs
tpY8tPoW/WHtobu0s4iDyMANMSkGUoA0tllx3deP3y9k9diZgKHnkjXWsXyDBrWJhBjwBvF7TK4C
3o/JBqbTOQEOPrzmfwdlAqdAqzIwadhcvEWQYgx9nfhyFi6ElM+sGBTu/42xVbNrXGYal3YWZ092
cdQxDXb+pWdvdyBCOj3mcUGZJrTynV5u+NAVrgrWdbG0xQkkIwQEzETBEwjcZx4r0uk32nCdjVYG
0bfRZY5aIvKyDOmU7znb9iFrl/riBywBIEBQhiwm/ID2GUVQSDQkx2HYh8DbEOm5RLGHM2igGw6T
rV6Gf5a9JHAPIJLLQAoAqYajUqtIrbC06jMk0uRTehZu61J7+Dmfpc4y3BQd/5PTljZL7fZRtbNN
fHXt0og5olINY3bhyyyFY+QVTxriVeV7A+Kvkm1hfSsWoFdsmoyBakG+1G8UnWJ6oUqJpwSnIrrx
0Y///bVc2VKwR0BUQTWU0S/xZ5SgTicGFcoakeKgNOXGeeAUVWKJeAswW13LP6aWshCFLmTMU5iK
iRck4jrLs43a8nzsFzeRUsTRqoaA+iu3EzLWYUGHmIISoPX7XNLuOaeFtutG/lr4QehVY/heprxz
x1yTW0WiFT8AHoIBHAdPnfmF6D+1QDnoyGsAACgpM4xgTmx2zh8pBOq7+/x66zqsIQ4QNucGauk4
gF+QzzHnZqJn0Uy3wDAo1ZmRKg2QK7o1hj/bg8dX7jwSOV0zoPOIE6kvnI7sa6R7PqrnKY86CLE+
tkF0Z0Rwcd8fybW4CF0aAgvCZ6RIiz7HojGlvMvCcmZ752Pq/iLu7L07T4R2wzNnAqISbWp9rSAO
bM7CCAErE8XMxWvRZpNv5sTvvLgHgDwFbg/YKMluSJP/QHO0+/0aV+4C01BL5AaZ/+dLDbhoYtMX
kfTwoCduMBHFC3It3kiRVy43A8+ZUXTZqCA8LPyT1jXDIDgqpEnAEq+Ki+YIWrZqo3KfebVstkrB
a3uIZB+bZ2JULFsmsxVXUtlhmCJa3OfwXthNE7otV6wCHZuK2IgoPnKSxXUHtsCZMVfv0ICx+GRd
hUwhCFD10dIAhN0QCNwhDvrK0Uj3x+8r8tJXk27Rbkxu+iindkWjCapJoWxDp+inqreEEB0I2Yq6
jyB84sRKqVtA2o0bJTHlUWB8ltejQ89FiTu+KXjT2VGsx7/McepSKOKXZJ+W3fDOikhUdgS9uHPd
he2JkTIHHE9Nq6UxHkKq/ed9NohqgM4hUwOqBODo8x0xJJiq/ZzRE6BJlKABAgmwnmyJiK3ceUBW
AvUVAfDgyws3BZkwkjqbn4cksIa8uUUqDJyFbMTvq3Y4KrCmaULK+kPD4RLtF6OfmEFOvE6fnDh4
STMQ84P77y8d11eunY70eS71YlUo233etcbX9SbWAuL5RhO4atTboJC9K2L8O9ShpysTdQvRil2e
1A8jg9R1KiAJMYjXofN/RyM55NPo3xZ+l9lqTX6afR84LR99S+h0N6nyIWl44kZhdqWTjFu0Qit+
2CczHYK852N9FmZ5KjvyI48NDMtWU6+PSk9T/eMgwr/KOIJsrLCXsRhOvMdckSqedkmm3Mpx/BlN
w7mZyueEts/Un9BtEo2xXZc4+eCW7rXO3Iu0bqxB0sdKxo91ar4M4BaaoX/0mTwzLaeOUZgvRaQR
OygGvEpq33lBGClWHhhXuW+cQ9Y3B8lQL036RJ7NrsktzmPot4maOXoY7qZ2oPbYD6eurYlDWNy7
YR/aZhLnIDrFhhNmrLWKsHzgXG1stMT1VtOFRxmpP7QiuzZZdCWkLuxUVY2drktuVyUdrYF1f0vV
bDzRoUEBDPD0qoZWjyWbGNe0BBBAB9UeqPmnYt2ZRSpGZfmVzTTjJme5XQMVsmrVP5lxfpOFWmQb
GXdlPMLDcieNFTfT2d+aBjd+yCxp6GgL60+G0Ts0iHSrbbK/kTRfCen/tLLCpO2qdkWpx3ZZo6cs
Cv6oqQGtDp7eJHmhWUpC7g3aeXVbH1tw0bOY7GrKj8aUY1hSX3hVWN+B/e/lCSRU0mlXksLS0dXr
9/ehCVVz8Vfm7fWgvg89fxOluJ2GNrAhwYIKKfgAlf7Sac1RYRLMi+SHGXKXFCnGZsnmlTX+jeKj
h7msUgtg3r4zCWyIAy3jR0nBLIjT17aVO0bfA5ae+vBEq3xnGooDCo9LiWoVvTilVYDJm2D9oVa/
m9LQqxvyJphmZ9OPwYj3JEiP6ohgHnuJ7hL0jAj0LKUOJOg8JRofAO+d1DQ41jL2yhIrTGuLqTd+
V9i1/gvt53Za34dNuQtV+m4G/NgV6AOKUrSLJRJzFBR+YINuKw23GTPtytev9c50g2rcjWN16qPQ
9mPcnIlakZ++1qV4M6rx2KKfTtK3yQAD2cwaDyBRpysvvWn+LAho+0F7KHv1CT4GNWAf1zmxKQO1
UbtJavVKhIabxA8yyRwMq91l6N2SBt3pIv0dC+l2qrrr+8lusy630vJn1ePPhvdJtIdEQ7U1n5w6
pC9GV7yDOQktHqndZmO7V0rjiQQ402zYj21xHKnpTk16XZadUxg3iNPckPE7tJ9C7ylrGosOWYgq
WHjQigQ9OAQpalZcS16GdjUa2GBNOZo+4B8Z3cBhHZkUdqzKa3Pkz9BkyDEbDnpRVHQ4UIHulGGp
oYnJPBFdBdkqHkC51dloTZl5lxTFZCctA3hNXZHI0hIFSnCBpvt2FqCC20IynGn3LGxQaxT+OWVj
Yteh8UPrtcZSRoJR8GP+ozKbHcbeX+la2NtK2mAshpnepiBA2FKTVxjxcDek6nUjxE3dhI/dVEzH
klLf4ok8RY15FfOsttoxqZ1ai5IdN0UFH6YTK+RlYeOhAWndvOO1QnZtzO4K1v6mKRH4Y6A4QSse
BiWA1PdQeI2pKBbkUiNbjdhzXKendG6mokN3qlo41nwE71FQ7a8yEej1l+UhVQo3I6a08hCim02q
PKe9dtdF+VMwSacu0DROi+mkTeO5h2gLaL8nGrDOUkL+ojGUhXhrAvLl4+Rizpt0/TTVdrXUTVut
2swbKHsEQns/FDRxm0jDU0zIncK7ay1rbonZ2DQKfyuZjrHnKSMYDFRrbq5UpsUm/pBhNkxNKkgx
aI3bt9pNnPLnqVeTfULU0mIpO0UDJqaHgmeuOkbvZqrYdYF/uwfHJNblT5MOP7nAvGdWXvtCL6wQ
H4sX0xOL5XtT47dGU4eYnedPijpUNq/KU5SkoyUL4y/VQjztzH8vQ3Gc4ukNn7RGW1z3EHXNYeii
dwjzvIW0nj0elpdj7Jyf67YMqFu2wY9RQf8lAlpUOkd5UGT6auTJoUx0w0aJwVFodDLU6dxLPE6Y
UgEtAKSXpoJpFTy+I7JJcRUB5aJl8KqoxleORM0tialZtI3uzZGYjqlCS7Ts9BgBWnBrQHXfjwyM
hUhj4Q7QanHUZGh3BqJ2j7MifkhyymwtlT38siBORbPMElGhWJNRPPegRD22JLzKUtWEIj+el0gt
b4ayf4SS39uUcsUzagihU6P7iYyn2YdVcAsB9usM8QG8JRxsOQL1VzhcCiYoBgjjadBfl6Z6O6nG
daNG1Eby6QRhpe+NKb0NFTAvY94jZKy1I2JFDyInUKiIzatxgkZFT3wb7+KjgpWLfnoUZX9tRNUf
ZQq9FE6t7DHeJ+pQfu3r53IiyG/z56FsbHRpnCcJ1RA25RYUXe8r8O+tOmte2mywEcze9k29M3h0
1yWG7/IWxHwfPyMNGiAoiT5Y8Qg2bFZUD0LvarzyEheLQ9uz5MZoVZnxJxLsbIRoYiEisPu891J0
l+joeA6Jck8b7YolMWay+oI6JEkfR1B9Fe4fjdr/ERntkVbXDKyNrov2UqP3UzScoupd11/h+OwJ
za9uEYC3onF+1+oQ4Zpughp3UFVLu5XjjgSTakG3Mra0afAyuB9SDOhNin/UrNwVnNkYs+DIOtwN
HSYBcLNU7VHgjHX4Sp04qRGXdqa3+6o3blVBjtCuPSpApO1IC017Kqhp+zRwtUjdCTW1Ir3aBW3k
+drPKSKHSdOdekKEgourZ60byeDJCIPIUtUKYo/9Uxro1wLUWvR2eWMxHoawccasckdEuXfKMPzw
waa0hzry7XyK9r0mDhFAEGgbtCeM10JPV8BteOADgZ9Fg8H0k2n0rEeFFUXjc9chmmhKA7qARZk4
EwNRWR/7nRzprkogFAMWMwZwnGg7VcdeyU9piDhJlC4SvGsFZAR3yAwXjt0plKca/csTJAiKPnHN
VgKs0j1mmE6JcVhNY3qR2u57ozmFWnM9puQ2bh6j7lFjr372IoLmqHXCoZlx6ltj18HPEKU5MF+7
kXioZdsdDBMYC/slVAOCV6ni6IriQB0oR6RcnkIxvYBBe1WR/txzsSdJfePLK8MPr5SpOeZtBQ54
eACv4YHV5SOpcIeBEgVkH3cadnTOpMzxJKAXbWkhzkuihpaR1a9TVb8meY8yzfgDIuR4bmueulpD
33FRb6ZSv6JhZDdx9Set0gC5oPiri/CxjvujlhT7sOihBjEc1dK/mvrpqoWCiM8UK6zy9ziqORwk
XFNlTIUlegUTTHUCiSO9KK1pSG+iOtYsVNFto06uh6G5ViXZ69X4EJTtreLnj2DuYmKw2ZynKscx
LYsrkZnvPR9rOx6jc1gMdstzxSJN9bSR63yFwpAUgiICHGquu8wJ10VClQ1jpfOwJiCIYHgDr+3K
uBuG96wtrYpugBkzwL3Iw3UdPBHBMCgY6Nsiq0qmII+6XgFIaaQeL5XE7gy+M7rYGamnFMZjp+Ub
JtfyRYiQQuUA/61/EZYZRr3JtSakCP98J2tMqClUVt+/fL+JazULgwrE6SqkjFC8WgAoPc+IkgHV
QxeOf9UZvR1jkG1hymc65mhtTw5ZAum+DrOC1Mka9eFUlG9s2MA5Vn+FblACnAjfEyW0z9+ya7tR
R72OQFnORaMdYO/JRZy4E2hh+IkmL3e7SLiSKGMk3yzOAhEnA6oln00G6JlIJ2hweYYeQph9wDwb
nfwXJKZPRhY1J5n7TG2AXXma3pWWElGH9domr27lqHyysjid8QjUL4WKGWBZ1Utjy8RAlR3yrBDi
PZhkfczeoFqGaVJb5Ov5qyxuBchnAMFmsdyvzA6zq9WxF7gVZfYSQevJlKVd9w9dfA7xNDa6NfYb
XKY1ipExE9Bmwhvac5bHtVX9osMwReqFof4waZNL/AJaqE33mFXcqzp0bNZ+gAnTcX5VgyTbVP7+
+xuzIpQE5A/BGVB4DY2p5vw1LvyOiINyqpUOc3Ls+tRVgIldjA8GdqA6BQ4sO8u/eGZ1aaOlwOhQ
oSntbZ3WFdwTd5UKBsBKp0DHPv+ICoKiAGvwI2raDQ5gnlfp+0jSu/rop+Tt+yVvGZuv0sWK0RvC
hiRt4OnCB6pi0JyCgSvZZBtINL63tMZC+bSu5eZOEtG1inWxnUTT2o3SW+V9967c1VfBQexaG6pm
7ESYpdqQVAq8LR7KimgCvu7Fxs57cbFWPP8Yb5W21CMTqNy8QNrQ7KfgXel/+8jdm/AXIGCH8w3l
v7UrfGl2AXZOjV8HrMW6qyZyDcY9GSMe5mxjf9du7KWZRSG3lISUsY8vqe3MY+71+9odTv/GoPs1
53ppZ+HPNQPQToEQBYVp1ZsKdx4eEEtHeQjvVLvy6tHSg+PWRKk1nvzlt1uOvDb0TPEbBVZr56Pv
EiX4tL9KvWQ32oOD6xgOp+Z++zKuEZth2OTAQA32tSrQgligNfOpVe/z0+jUh+GmPkPuDm0oOofi
9uAkL/11ej1u1TbX9/n/DS8Ljp0/lQH1cVrbMW6t2E+GezgE8/X7WzkfvqWfR30WlTg6l4GXVYh6
7PpUhoh0KqNFa00UnQrTR7Nh82cYGxWlEPbfOBwdlGYN6leIThbHR6+yyUDVlnoJoMm4b4BgQTAo
Hx1jZBu8wdXQAy2e/2drOdG4UiDmnzcl9Ux1cGsNc7mU8MqIHwYN6LZxM/iPkuXOEA1WF6i2ieiS
xD+/39+Vr/gJs5///MLn5FEC1EkH1SAYkLigA40mG2WyFffyycLCrWZZ0lE6kxnqOMzQL9v9EJG2
p3G0USFetwMuLNBrSNAtg6pazcuuCVF96MW1Vr4WxptG/nNPiYZctLQh7QPHa/nyJT4gdr0soWIN
No9dSdoeWCNUF30q/Ya3XDn3MAVZaVDDQcNdkh+qLoOA05xhZIL/D2nXtSu3jmy/SIBEkQqvSh12
Tt62XwRH5UzFr79Le3CPu9m6zfG5BzOYAxjjalLFYrFq1VpoVHRezblL+OcQY/LMLnfXvWDrjXFq
jZx7QTbYVYeJMjUgeejUs+bqy8ui9K6ZgqQl/GYsjXfd4ObHOnlACRkwgsds5jmwHSxDq6VdHK5D
4pHKYpTMjLAuE5XosKbYRSMqdnmeg2KM3Req7V5fzeYhOlmNkBFpCSjQlxFmmgxJsJU9jgp0w6/b
2Lg+z56cwkEt4lKbrQk2wla5b0PbZy10nBb9zlDzF52Vh4FN+16LJR9qwzPQsP8TooQPxfMuohCu
0gIwZO773AQiCP+S6QZEE4vH1kyOhEuHhWRGhc/GDLDKFxPiIn1CayX/uWpE2375m91XqQM0//K0
Slikx7hydbmu8YbTnC1Z+JoNmSueop0XqMtrwtGSuMM8geRrbuF0YQRPJxXATbSZhaRLMRqopud4
+640xaiIuEnmQGwkeYo9/R4rfSJB4XWxQzs39NG/wBiKk7xfd6kNt8XjG+KuwBNglEB80GQFlId5
PODbGoYzl1/6XPZk2szeTywIH7IemR6rESx0PppoPdRIVjls8NQ57e/b5NU+tvfqXsZnuLEssNDj
aQIcJB7Z4kVQ40lqQZtaC8AZ2rUgHAc7ILo88SQJmltImjNDwuoUJekAIIIh/qP4tLJadXfJW/pO
IWu0jhyT71JyA3VrbRQM3do6AYCHoJCdEF5pemvNGkSp068mBLEdDSoymQt1sHbH+3zMvKlX089R
XS2Ps0FB7lOBiz8yps+0otyPaN66K6Wp1+g6WJqsUUMnjvbOGE8/hrrzcmY99HS+iVs2+nNqu6ip
93fTQmM/sYzOw0AKxf+jAwcSyVofcPPMwfPvs6Iuj1ODIjpr8ifMcQVA3O4x1I9bX/2RVfrNCrPY
Zcb8XNXIjU0KknYQfP6uFRoASBMjMUC5SY9fktYIvWqODLc0J8zrlAxNymRw8AZ8w5jqt8rUC2+c
knt1qb+FWfFeVdCvBjko4OoxWi150aPnUqGUO1evrNAMd45SHzV+IAKWVnfGaFjc1Oa5q3Xj9yGc
DwCjDH6RxL1vthbKkUv9APxHDHBJftvY7TPaf7dqlKEDxqLP81xCiwzkq2MC0tkmbj7ZDBVrqtRN
gFewgt6V5QKJe2zZMrmNZRf+mOYNanb1l0Wvf5oFehqQjss8tLu+NKWC/v6s+6wZiaeRXDa/uxHL
TGoDyoKpAOy4SI87YhRg5LGBrS3qymnL7DgrA3cKdXy5HktkhoTXXdTbVswMUwsmNoHOuNDvUoW8
9lluSSKnGFIwhGxawPMDvwY+DNRDz1OVvG6MUGvyYaew5+p5YKgag+Ym+2vyng87eHFAyBuDzxdc
r3FijMusN8NuPDY43OBSSyFZNriDX6PQ4mQQZ5cVAMQr/sMkZlQBcwQcCJDw86UBZ0LqQsmGHZAZ
bl7jsRh/18xgNp/DDjxPXe93jQyZLn43wab4BKkBql1aiu0c0vYJlNE3bKKvDXA8ks928dYRDQmJ
RM9Rax6g4rXjweAltlsH4SN5QaXKUXKnefkvSP9E5hTRohCes8TssbJi2LVW8g4sp9cyDYyTLxBX
CGgFUqkyDGo+BhkhP68fhgsE+X9MI6MGem6DBjUPI/gpKOp2SomdTcZvC4KvU4/5r9xIfDXq/UVj
P2K9u51Icl8T0LnYSpY4ROl8o0j2WdJ9pmO9wxjqZ60zfcnPW5OL00e1+POEw1raRmXOBr5FYvS/
om55LcAt5swUqPaW7FlUvUI87L5TTXT0Of9lxLXhJRjPivLpic4hEnXmg7AdnB6G7Kdt+aNNQJtj
EbRWAL47PwMgVVXNGY3QHcKVmjv81XDr0pn2JiTnGUqdnQPMjAOAqivZE/FmXffk1LBQfAvNvFDJ
VME/veobmHsxo04Pljc9DT5KfqArAh6gl3I9bB6LU7NCHpiD+We20GLbFZ/CXdh7gMzMYC92bXQ8
dqvSc6vsZXFGtsfC5x+AWLCUCDZ1YGEWNdyDbRqcJZHktSzbUSGcxWk4V+O6o2WKdz+2VLE+Xf9o
EgsiR1GuNWo3gVhgp9b5itVzySgpKlzkeIJb6ELYAosV66wcexXfzsDDOA04qN/SAFJ6AJw5QN9B
K9gGMbn31ysDbBVDSeqqAYPu3/kxyKewyDUdZhPlXSu5C6SoLCBveMGZCcELsoLZTIFax66KXYZB
mgOA4FBrj72leUGPe4BIvOqkkRvKGHs2bvAzw4JfjCrD/ZZgbVaKYkP4VozITEh3hNCFZBcv+iX4
emhggqQZqHqAbKkQTUat5qyhMNXmrnUX3RM322MIUFUcbjrcR99ogCDhSj6bHhMOZpHIs1+vf8nN
bT75CUJcyTW1sPSP1drRsenWGdre0aNEUmXbCiRYKqpfQL6r6FAJeZEFSOJorvmKAn1TlwDUr6Bu
hHkF4wdW50Or6vn6wi4GJP6zuX8srqfzpHQ4LDHjEWDe4GRxo323q7kDfmLugxUHGvU5+mCSGL2R
H50tUfiatd5OfFa6FaHx3k+B1h8bM95H6qda3eXDd3AtBpIlblyUZxaFj4eJccwR1LCYHpJ9S9xF
dZjpjLXDf8d7Y1/fE/hMCOCOazM3e79ufdtz/uyvEAN4xWN7nGE8139PCph0wUNjLJI93QpwZ0sU
wgCfiyqxOL5i51Pg0qDWmb3ZLti6F7d1MO29D13IKfyblYEVHBzdyHPFwgMxcgswX9gccDO0IOiz
DwplEiMXLZn/+OcfK+TcP9M5Tqq5bHH/oJPmd/fjG/BVWR3Y/nSc/OF+gjJ44/fvMn2XbTf9Y1c4
iUDz5D3608OOFeEOLLuNW+fdXdRG+1hRD0ti3oGm2eeJKSsR/h8x4I9l8USiN5xpIfbVfIkfda9+
iUhg3NIf0U/rJvbTN1UWYKUWhSNJDTtNp7jGK4k5va98ZvsG+gxO+Ru4sNf2WO9kOvPbh+LPEoUT
2UY9CKE5Njdb3lI9ccPsywSW6f+ffwonz1jKUslSGCmU2jVmPPrK3k3Hp+tWNv3EWKEnVMNwlPg2
H6Z4gUQEznfDWeaEi1Y41RLuujl81IfocRx1JJ3ZPi4K/7rhdY+E9H8d2/3HsHDk9awekkjhyLFB
CWDPEFS3i50yNu8ZARjuuq3177pmS7jszQKKrgZZg1gBcnfdeF9y+gm8eY8RiNTYHH4bTeX5uslN
F/mzvI+k4ORe0pS57CyC5XFIIqBT7DSm7miydtN24DwxI2SGWtX34dLBTGnqn7OxfWZkhYJX7XFu
9OeZZ7cY0QiWcdpxO9+3bVbgCb+8zGulimMoRbLRmx8VIY8YqKRBE0c4iWnHp1wrB8RUzhxToYir
nweQ8tWxDPMjsyQcwcEoFz0sAZS09OiQTYc8xZgH0NymbMBuDVcXvnOyJOEYQlmoSM1oxNXULC7v
ntPw8997CkF9Z2VtAahGhNYthdHpeTojPWS/w+RHbn/W9JfrJsQ1YF7VBHWeRhlGBFGQFtaghCaA
y5juCZj5y6zMAzdUSZFddPcPCyjjs3VWDQUxwQ8JJvEVZH+QzcGsqGEA9R+Vq+6IxL+2FoKwa4CS
Gx3WC5JW3iuTsvQ9CXpoUfAYkxNGY8kwVhcJ+7oY0Airq5gXZRcjZLXWxEOVDQSMQGrpriOWPtVH
GyVgEw+vzHq0x2nalZS8D/gXF296L03o09zWftkaHmTGXFM1gBpP54e8GlA2VnTTrePRxMSSjGJE
jG3ijxWuW3PU+6Zt8WOnJf9JFx6oYeaqqR00DJ0NFIodaF7KYEri6fswuk7xmVDXWgd5z7OavCuL
SR0mEnBoc/tFkzzQyg5aKBM4SU2+X/feLd/6GBn8jzGxOghQcxhGM4zV3Z3GjsmACde/fbgICzIF
/62yOCtQWCLABa2y0R3kGd3MNZx1sHt4y38pf1mWEO2R8w0cy/+1R4bbgaC3LYvEm5uGvh4SEfyj
icxupd6yaNRnEsxZ8y1Whl9WGb5mGEeSnMhNTzixI8RhS5mtPmlUAtgl7/2Vrf8VkhU9caCvmnlq
B2L/4Lo7rMHqNCB/bB1Y//DApGCcEXnjjGVuR5PiU7Vjzn+oAIP7UUmae65wC9M9XYX5svJfDMli
XgPU0CjDr4aFi20pU4KBS0KCDjO4tYZnSftJqb9dX9lWdDs1IuzlUkwWLxUYKcCwhbGB6GnOmSyt
3Gr6ni1FuAzsZR2i0WGFe4CPDrcqEKOPZVC+REdMVDrda/JoPHS31j57wX+/IGXfXV/m1geEPBJd
e0Hkskhg9mVrAT4K1+wr3KpjgFFXn8amUyzQMq4lAlVbB+HUmhAfo7GdVG2Ag4ZRdwPB7q9KnO4n
jA5LDoLMjuAheGW2YQJ0d6BVBJAI89YuUoy0AKUqMbR14jDYBrFQ5M+X71Z7hMxIhHpdYNT9u6p1
mEZk/pKlD4oie1ltrwnM+oAcg+9NbPSWbV12VYgTDN6jMYFke+NUmiyTI2usEw+0rf1jha0tlJNU
OSzLPu7BWgbNbBQy3QGVo9LLH+pAv82D6o1iFx3Dib4sltsdiqBGVrkrXdm52PbKP79CuAEy6B1Y
fcSQWlgr0QDNdpAMCaw6HJ2hTaAYoMlqA5u7iwYDXWcqLp9eeZTY0wxuDKzoV2fjP/tEpoywlRys
+l//a2L985OtnboCqkg9TMSa/akk0LpmzfC1YuFNTKx9p06/SNZJAIWbUcxepykAfwClvnAQmNli
ynqySLCAq88OMchq45aQHIINI9DA0HQQFKkMJ0FMQAiPjCKOdbTto8DQ8DiOZSMvW0hoFKVAzKWj
GwoQnFBCqZG+8dJOgN9drHelZ+9UwYOJ68O3Lgt3NNT3TcXepwIn0DY+XY+RG74BjD8B35nFKPpQ
gjcuyxglRgQgVxNN+Gh68rVWjdGZpuT7dUOXbo/+FvhDEIgBU7lo99aGRscuTYA0rTrH7l9pNPiz
2WIitfNSjHxft3ZRrl3Dlg5fV8HdAx8RkbQqJkbjyAJ9TwtKKdW3b6zUIS/syNzWre+Kd4m59ROd
h5Zzc4L/KwBUDKRY2YJ8PUCH4R3lYagqezQg++a9lDJaX5T7xPUJfpmltRLyNNOgAzD6xLV+pZ6C
iQgok3jpvgpqF0VGST60wYyPRTKMDhkE4qHMFvzUnMpJT0vYJE/FN0wxNsfcW+cFFkwQOANYsXLo
p0axo3+R7O6W75waFq7WUi1pXU4w3B/jV+KGx+I+dnOvBXd2QH4siNbcBYnAm0wwQ2ZXiDDgtoww
FprDZ6d5t3DijEnvzd3i6z24DblMT1W6wUJellZhzWiPdSp768n+TP3cW7637+rBcNJ7/VMFOdz8
TXm9vruXEe78q66bcBK6QYJWmBGmIkHi88tcHupCcvBlf79wNPKlpqwmK95JRSuovK/sv068zhcg
HIUlDic9zmEgBuF6gZCikhIFCFk6dH0duA7O90lH4ZdPHT5O0X1v6H1hPl//DpeRGGcKUGu8caC0
TUQgHy8UUAz2wNdhnvX3MlYvpTF+BbPA03Uzm5ERjNeYL1h52i5utGgYSYrWP2YM/NlFyR7Df9lb
gvE13S8e0rvr1jYX9ceYODYx13ih9RTGkvwYtV/zKncjM/SuG7lMVNdo9M+KbOEOy4kyTlGLncvA
qbSYvdsaoAog6Y4oMirq1ZeEOA8gPMH4CbhtkUsKEYEqFsRmMbca2Bn17SICVYXxAAqFg86ewka5
LcLlDiqzkkf8hkYGrmjwbawKvASDgIKLx3kVgtag1D/ws8QF94FvPy/f+ztzP712Xxu3eENqjnU7
QLYAwFH65U5/HEEoLKOL3Njr018ighAgj1Q2INXRg2T62hZvFvmZdC+ZKiHf23LS9Y4hDHkXhlTF
qyYvjTgfkPjhPp1BtgHtVAt0dKNHB2A3AYiRNVs3DveZvfXPT4IgSVow+YOzOBgmcAkoWb2jtSJ7
28uMCM7TFfVQmMVqRA9Ry/rSZ7rkJMgsCBfIWBrwyQKi4rS3ADuLPTuTJcQbJxo7BZY5FYV34KgF
VwRLBaUpBnSCFCQJ4DcAiXU+7lUt+/t3rkmQcK8xUUNdSSy/aBM3NZ4rJCAmu5uGT5P2FfwdknLy
1oadGiHn332KS07JCCPFQj0AUv1UVoTYtIBHJ3oVIJa7eKXoJYnDVkOCbfd0N0+dE8+Rez3+bX0S
VMIxrUs0DLGLYIi2siZ96hAdCt16n2PlJgG6EWx2sntWhBgi5yR44VGN4imEICfEWWbz1CSQnwoY
GdvDUNv8LQKfV8B4UTxhnqZ1MpuCnShmyPAnvQ90WoHIvOPaDVFZuAOLgeklVZYcWEtAF1IzzHql
agS63rFEH9Ve1OxnUYYL5hcBF+bGBB2aItQ9lZsNAIzJBEpYUrevRQUijMiYgafMbWhmxilASUhN
0121kOZ1quv2rdIK9b6IIghxc1bczOYQPdcFcEagzwFlX6sm9NBPo+HlCmtAUZIXB9WK+HNUlSBO
y0HVMtdlfQuduvheVUH10OFFIVNX3YqmK1e/BZZ7Hd4uRARuJMqiRI2OEavMSWaUgtvR6yJw04Dz
77qTbOSyxML7H8gg3QSgXkjeDVrmYZj0etCa6vi5yDPijvZcupVZWu5AIVEIDw6D60a3PBOFTBMo
HUTyC9rkLGwKbVAmrK/Oj3EYwbi+I5RLPHPrjJ2aEVLMWK0zfR5gxq5roO1V00H55e36UjY/1clS
hLhnKtZYDBVs6Etgm9pjONyUOfN5zCR7tmnIxlcCVa8Kvl7hlOnpMqCNq+pBBWG1EE0Jx+jiWzaj
tFFb9f76qrbekZivgF+sVLco9gnLomqTg+ZM1zFjX30CbqRzcg+Qf385jl7lNa+RK2e53lrhiU0x
KYxJVfV5AZtdzkdnjPjkFqCEusMUduLPfMgk7rHhhbhCUHdAGQAsqSJ/SVeXIZjIMwq15PlTGmlP
I5ryzfv1ndzwwTMj66JPMogsBiFkTGDEbtGRrt6pKgFnygwI77So1sFqMcKAmu4LSK00uqzDt+0M
uNbxDyZLL4hAMVrTDz01VmeoD1MA3isX4TxAYeEwBvHe+i4XH9p68yKd/mNTOLvl2CQA8jA4g48h
9gd0CDB4AFqJwHKyR92nN4oH1nNJfrnhEWdGBa+fxsUKWwKjk2nurIYeM7rCT0bJUb4ADK2n6mRx
VHgzdlrDc3Ag60F527ZedFN6aZBhHowVH7jBehf6171wM3E+tShEjwnzYCFft5M9rHLdeBncQUQw
aO8rjHDIKuobJBLn6xPSJ96r0YjArwegqjmqn/LDhEXqe8ubHwxvODK/D4pDdzD24Pn8W9CwuLfC
hcbDOcbAHVZazd8m8xU8bY5kLzfj1B/XpOuJPDnSk93RFkONqP0eMcLgRZiWckPPuJ3c2dOh2a3s
Vjku9vO62dX3hCfmmc+svntiVR/iSjE67GlpxW9qk40O1QoMqjd71Yh2mW473GYP+lJJ6g/bzmrg
FlgLAxg2EjbUSvK8YpGFQ1EfUq3+kUWJ5eRlv4tB0rfkj3EeebXJdtn4owIyM296J7dNmU9thDkC
fuB/foWw6bNRj6ga4FfQuf6VMO0nL9jX6zu8YULHewJz7YCqYJ1iJJ00RU3sCJG0Aef/CGWUVi0W
mfdsWwHZnG0yhgtb+I59plZzrqb0I7BBww3Kt057M7jVwQBgOPKS7zIo5sUgDo4EFvbHpHAHLWo5
tu0UQ+9lysi7tUS6j5ll6PwZIOpO6sn6TeZQdUowXAb13LDcVfqiuuFshII66Ex/mTTMgBfXO8zm
ZOCPzJo+qKFO8gaVCJm/be4PZlbZygZNLjrds1Yq4YwxzcCKnjjQxlUkm+beOElwI8wbr6CO9fY/
P0kxXsJGE9t4qgLPjGnVHdut0HfZnOoGjMc8syNsO3Sq9G5OYOc/xf/yoXI1SKUuDogHwRsM8Q7u
lk/KAeyUdHE63Giy8sV6SQox4+wXCB5dJHWcsAm/gIHEq5lcKFr5CquhV3M32NQ3Klls3Pp4p1sr
3NojKVFfBBlEECWJo/DnBIOx1w/pVmJwtibhjg5Jpc5qBRPqca14QcA5fSjuVplsdtfeUMdaZ6Nu
QFR43a5kZWJymkE3GtAIYBk5IbNHp2i/TIrsxX4Bp1xPqmaudQ0AwAAwE67pFsO7NDSwOP65+90e
ul3kR7sw8Vp/9ogDPl/zQP9N/nhikpyfhpBMRlG1IZK7Ofk1c35T2Ykk31kP1IUbnpgQbpAqi7op
SRFYe5QI8e7OH9OJ3CzgPPX/xUc6MbR+xJM7UqmWTgkBdgvSaLpbqSjmdcz6uo1tBzx5Ngg+DtYH
atYzEu5Vi8cEjyxAn8QrgzU9ZeBfK31SOmUDKjBHfqI3PQSIt5WV3wbAVSx/DTWJFi3H52qAnfFy
UGn76YO1SgFBNwAUaO5/IwX6f1hdZ4DBUIgxauHQTSkUzPkAqyB39VBaWeXFExcUvspupVcL/fpO
lsdtOQ1wvP9rUhNy5NbKY4CR1lCSQ+9H0x3SaY5lS1xzK0KeWhEOHB41NLQB/gho0ceBafSKDeZ5
3TjgITo89f2Q3lVc0Y99PBLJ83MrsULf+88KhZM3NZbagpFxfVbZuZvsc7yoMDuUfs8OGkZOltFt
ZDDD9a8UT+KpSeEkRmrKInuGyflo7ag/7bnTeNVhlRTMXVmbdPOknFoTjiOIwFU8HT+8JnqmeDGu
5Hz5d7tw+B6j3H4TJA9gs5PC7bdeOzpmxzEaDw54UEkL9x6tdRtouWQ9oqR1iK/tC7cGaTZI6/6r
47Hpqyf2hJCgsS5aI82a082+5h1Sb8RwHcbOMFXguMkDvu7361Fo029PLAoHso3YWHQLLOZGbYDl
QT8AsOFrCssxpA/8kDlyiNRDKP662TVlufAfcCnYqgr0C5Dc5wGWA6BYQQ2EBk3B1EcQTHNPrzC6
zhYFcg5N/H7d3NZDEvUuaKthKhmRRyzRcNCvgpYUyXI6o97v1F5vudbRcNPA8io09Z5n/WOfEfxS
Z82eZais7ch38guEJM7IKS/1Eb+AI1/6YOyrfaX0bNUfwCrHMB1aUqco99cXvulQJ1YFB8Y4SlHo
YAgLYlW7HTHBWJt3hGuy7V2P+8XnPDEj+K0R6RBz7bG4uIUgl6v6a1kHTPh9oEa7/05ndDMrRkUM
XDurnhR6ReculA0hN3mIx8gIpN3sZ/soBbX353VSs4PAfBy9guJrj05lBkUr81vsyy6WrUwO6l3I
1dA6BcZeiIFxOYG+mmDRjMOZbOqqkyxH2Pp82Dp0dYCdMi+qpzMeeMoA+v4g1QHYBw9h2rmjKgkB
qw+IHw8le83+0JlRxbMxpXY3JFpDg6hr0k8TTTX0VKLcy5JsdtNqBDyEzKMkAGxuHpTHIJ0FeBgK
0edfr6tbwEyNDl/PrJ8HrXlPTBl+byu0UeAPIO0L9DgYD89NqCkx8yWbaTCV2Q3o8p2w+c7sPQmf
F2Cfi1Z/+vuzRgEGg2QPKKiwrHN7NeNt3WYMHwszQzrdV+CfSXXJzbsVOCnFWAfg26BREQPntHQj
3G5BGRh05p2d9D5AnbfakkNfoiSv11e09cBF5gJSaQyPXHI/MXNs63BSaZBp0NuoavJaGqXX6/UX
LWdPNYRtMB6T3xZM+Xzd8MYqKbMpRW4Ktu6LZlIPtkij5zYNoGH0TQUu5hu0umpXga7O/WQwibWt
BArmTLzi4Ssrqu/8y2GqLFlQZ8QleEgm4ysLykBJXdufg6hIvjE39dNfsif1xgE4sykkbbjnSVNh
ECnIW+ugzvxgVPvrm7h15ZyZEA4AxM86wMtgAtQK7hzGd+AkcBWojWBhFGIHqpcB0+Qw71/YNdBa
MsHHBkSJmOQjm2o1vcDXU4/UUHYs0Pb8O8csO7JYb+mfwffjhc+yDd26EPCi+MesmOgjkQE9Wvix
3MGr++XAkBDazeDq+N/5E6R5fP698UDiChGHrMUlkQ9Pmt/uGBTJJOFtq9Vx9mMElyonK66zFHuA
zBHkftXPj10Am9niDtXyXupP6y7079JceePKODMs+FWVhUarVzBMQYBiP9ltdsOCfgdZGCgnBXTp
9+Fiv0E+zjcfpave6OBjBh0AHsyzgCdLHJuMbBKreoIQqBQLc9ppnpwszYNSYTelvhhHo6tn6NTU
x2LR31uuyBgqyUbMpwBO2cA6I4UEl/n5SZ5io4jqKFxXX0PHx2NjPKxyoS8c4Mox9JZE3ZdV+a0O
+x30ONzmF1RZgtmegGxSlCAc7SC/nzvyEs7q4JCyqACaJ53XzS/EgTheJPUUthXrQL4OFMraEbto
ivXQgKB9g5/cmUP8OyN9/qxXRnlj85gHqFRnhx5a540zadCQc7IB8nyt3Sa7KVO11wTcan7WVDS6
KXrDxhsTyjRmMk5uDY3W22KZ2L43a6I5JuSFZsAm2sxXzdBs3NG0Gugvac1wn84N+RSqtfEtZOC8
a6HTYDl0Ci2wgc2LX0IA6h7EyOBUQ8nCsQYrhtRFU7ldS41nCABNvxZjrKGjYgE8W1H7W9/Na0Jf
hU7UKRNGNUfom1hKm94qYxjvFkMJ0V9k6uINfTFAGLjg2WNithjkJ2Xy0sbK7I09cBNz8sPQ6/bH
9Qi14SWAw+NFifQNVMhi6TyhUxLqnDFM/UWuVqATzb5z8nWcfuBR60ilXrcC8Zk9Ifdf7DxSrcpg
eNatGuaQQO49xV/xZroLxhtUcb/IaBu3nq5nNoVspMkBWY1GyvBCR/usdtaiAHd6D56OrHgnjTtr
XBGyyDN7656flMygadfk6YQ9nQKwO7sJdFtQx1pcNAt2JPw33TkGyQcGoBjo+DBxfG4uJWOKiRBs
aRj/jiG9Rto8uO4kGxf0qQXxOoFgbJRiNJwFUD3zEsxNp3ni/xsTyHOAzcHggviEUY257XpA4gMI
FQYcglWYSspko8YbFwLW8ceI4Hx9Wqvo2RKG2N89mkXpoZbyChiizM72fv2xIzicCe6aiqRwAF0r
3nM0IpQWUkjXN2wjVoK8GTgj8GIakGwQMhqNKQVt16+e0p8D5v1sUMmWiBW68uu6oY030ZmhdbEn
3lz2etSX83pi658gDgfyNjbe1Eh1x1iXpAqb3+dkTeufn5gKi74bKjxzIe9lOQYEdqCa4Ix2Kdk6
mRnBDRoLeMcuhhnOGy9re3TgBoigSfZtK7KefiDBCVILt8rcmSyIzR/Q0XJIXwRxae7U7qmzil3d
V5JlyT6UEHaWOJ+aIoFB6C26tfoQQ1xsjm5XkIytxBJjm3uI1rFlrgOLgLqdf6pmmgZzCddPBQUu
KKk21eB20Eu87nsb0ijmOoz+jxlhTfjtTT3NWNNshsHUDcQxTKU/hhkUMTvNRK9+ckmSQkSoo+Nh
DNNPVfj35Oznv0GIr0MUklibbLhLjuupeVeBpGrB0XZ9qZsx489KP1L6E98vkSb2yer7sTU7GIm3
4m/XDWwEDFSe1vk9QA5QPxG+mBXFVaOFyIY5C7+kKn+zIB/71M3edTMbbg/CC1SIDVhCaFod52Qd
6lw2IEeaEJe0+beWR6C0ipp7sx/2tR6C+02JbtNeD64b3dg8GF35aEF4g/UJwbCGRGs3ajMD6zub
HCPLHhukxZKVyYysf36ysgLyO1YbrisD92y6Ckv9/utVQCcKmTrqDOhZip1KVLQGvQRxYwCd3p8z
ZQcey6gTN5xglaLCDCLe9itI73wNSacYLUeFLeio6oAM1IE0jFPz2Qmzvx9HObMknNy2I73egIoj
KOtXA1PTZfMjjSUbtlGUObMhnMykxXrMEjaSwT702XsCUdZsfM5J62Xkhx5DmnSS0WRsBT5MpKB6
joI9WiGCq7U5rwe1hhckdrfHBPGAdwh4sjte7657w2bsA/afQijNpDixwrs5m1OjjxmylfnY3Bcf
jSXDqV5XdJn0tbr+6ouU9cQWOfeLkTOFViVcb3SXYLotvebNvJ8f899zoPvQAv4XUH2A5/+sTdhF
YidGjLIjnuO4fgED2IeGtr++fxuB6MyEcFwTlY5DBUx50Cl4UEUA0PfDfZGOo1NPyCytKH3qrbyW
RKKPXPhyJ1FLMlei2YvSJ4fE/JSuiWyYtwvYVvMfHUdVJaloGhCt9HMdGM8leUYiessyqajf1gE/
uTDFGNLF9TIVFS4r3QqdxMpv57R2acMhXMjc6xu8dRIISrwMVAyrkIPwDYe+hx54GLKggZ5x2qZB
GY87TqvDdTPiijCVpKEUufL34Il6UQDtACFr5t4GFFybgiJ/hEZhHzW7gslY7j5uidNPt1rCekxE
X6TVl8U6QCkWQhLotE4FRgReDZt5A/hRRzZDJ6d4GcL8CZUL5CLKXuWzN2u3UDYZ6uxolamXJEnQ
RXVQRznOC3HIYu0VKAPTid52oQLRHcuxkJLFPV1xhbabARTGa2sXjr1jR9pNWNQ7S60kX0kXry1h
VeLjreoJaOILyNfMLftmQWzbASbZyfmNRX8T0DGq8a5v0rvZ7o4dy96Hqd1DdS4jKWT9ol+4WVFp
0X5MOUelsGsPkA+7a2awIllfOEjWoE8wgUUW1Dp2DJrcLnV7FTdwP2O9i9MS+7kb8n01QF3m791i
bUijsoXYiLHz84ilY2YMRPkF1EaRg0YvuRV6NfuyGLH//7OzuufJrQ+epTApOOxw+9sSHlCf2mmV
6TBFNvR6Uab4+FAnKxLuZhDN9hNydgixUPYLdNU3ZmSqLrdrD1yzx3iIgRGhdeTMWpI7fR7tqqxT
UFlU+7+9edZfYlkWphWQyOE8CL+EA0sFnfQK2ospSGt6jOVEOT8q/Ugg1RtCLTM5jk3zYJjjS17Z
h3hKF8muX9SJ1p9gozCFJBIqIhc0JRjB6IYm67EZXxl6SNFe3yt+6/NsbzV3beHNHneh9ys5LGJC
IVgVaUuM2VZTHkI9aE7C25FWP1GS2Fe42vsGuPxoAZS0Xh6NzuISb7647D8sowwHejK2wdkINli8
AHKs13yoD7oXHalHP2PKC0TdskVeYEhEW0JqFlVtMs0qbI3HyaPuCIFjtqc2mH1tH2LDnhXuAIGm
xq7eyRrF29/1ZJ1Cygba27600tU2kF6YKlsBMwNoyUELrbnEIzeY9pd8VNl6xacVywtuQyxslRKF
omUMZubCHV4aN/YogDqDdlCJ16L0+F+YXvMm8UqxbYrmLsBll8QpIBUtBloNEPbinLpJGnIHrA77
RU0eNT10m7T8Dhmk5yjunospwY+IcdeMZTFKjvTWJQCiK6B/V1rci7lFvU47ZJKjGqTkdw7CDC7T
epQZELKtkeU5MqpJDUqIoWv60cZE7PVAfJFZfbjtyRqEiF8qVm9hEAHKZf33ph2OBAW8Kjws0/0c
Ko5pdl6SgksfihbXDYuJJOyi4cuAesLu4XAKLlvSWc3nGDq+UW67YYTBhM5bjMbvcu3I0p+NaUlW
urGXpwbFKNTwsSKNBb34GeQtSDy6yGWFCbL26+ta90vwzf8h7buW5MaBLb+IEfTmla5Mm2qndi8M
qTUiCXpvvn4Peu6OWGhs4Ur7NBMzEZ2VYGYikeYcihJj0okuVPjYxW9nWGrMppo4T1P1x1RDd1BR
33oJCdZlQSonhYMkMMVQ6DoZ+LDndyjGe6cGMR65UrgEGhZz7PL7KLt4X/Ru/K6BnN7YJSfZCnQf
M0k+8KA866knfq6GsezHYEftb/NSUA/h3bdnv4r67uZmR+POWIbIoKHI3K1+51U789C71q4M0N4S
jAR/FsS+nvbvM9DOpSUSiUwrxmkDEj8/2Edrn/v93nofalQ6vf6H5cF3AvKuSK40iG5TemFfEs54
JyiX2lKZ8AEmz0688k5x4yDztBvtAZxnHu2AIgJ65Y0jmPDmhfuzM2Z8FgBE9azl0Joc6sPq1ycd
2xkjwPFXL37rThNAwC/b2pcBBuqtCmDUQFiPaQ3wOJ+f8xhby7Au+KpopQWU/2ysDpFPe90gTk7c
ohFi33GSBqBW4RFEX+nIRhnrznUN/VUJpOa4XjBenu1A971T96InM89d4aeoq6no6X55Bzl91Ywl
GL3DrlCRvoPcBfQl9bfLxycSwhhKsgL8Z9Yo/A+oDLJZ9kAk7q6tJAipvAi31YUxC4UoiopuOLhl
138mNJbFjzm+HWyOi8nbY2tI9AFkl+jBuIvXHtqTSXxsyyN1Bh0qoKmwIa37l0+Pl2nQWPrfN2IS
Z3y2Pspy6IWJgyOehBnYvPayHXyuWfrOEeRAaeOnflMfRa7Gc3Gsk6F6iHCOrjQjOiYEC2IFyAXJ
ZI1uMa7XfQbgqC6pnuQsuiKK2YlcjfsVsXJFydI5wF910SojhpOotkUG73bWa+LbWKzAChQQqupd
H/8vWML5X3YjlklfbT2OimUFP3AxSm7qVD+Rf72nk+w3ytJ4c2NkPmnzu9oiiZeNXeVVTXEtEaX3
nLbYXf7in/UUNrJiXPC/M2DCTVsaS1pp+DHNL+OjvEtAKJmcrNabdo0neakH1orKxdjU0TjmAP3J
d8XfpLe4vf/7CSxDNEAMyRjb+AkY9HhaQG30ky7w+LHuqnd1UBwMr7/Xax8oxaKQxLvXt5KZyCcX
aNE2mKEFLjFiUQMiKguVV0KCRpoFxsY1742SzGVtRlXSOAVszWjKgxQDCmXob0gkgUowfZ5svRHI
495cW92083uk07V4npC/4wGKmdrPkSnHkx/HI0j+9uo+Dv8UPvjz4tpoyITeKZ3zoaLeVDjmbRKP
h1QpBRAsQqWYuNv3YBkkGmSADewIAuhv6T/tFVAPsOEVe9Vp6Lxmf9lBRN5qMnG4VTsAyy+wkVbx
o/cpd6NjRmvZx8S8mpF2INUKLovk3sebg2QioVSUaZukUBJBeEf54AewZor54HkWCXRFwM0APMJ2
2KQWFFH/c5Y64q0JBlknCbRiBa7Dw4KdwMs6fYGlotaxlcbYv97JtaY2n4SnKdiGzH8ifD/NBQq4
DSQWt/NiJM/Ofax7lF2pDWagO4CdJ/VFu208n9/+EMYvJkkZMeAE3vR1eUnm56lCSJPItTCPEx0v
4w5O5SzxmENO+oyUtagA0BcHjrcerQ5zaC4WT2zE1ehHjSlwdxXhR3HNdqsm4yllWZeaQiYAMO76
QxZU32SC7YQBdQLVBeJN7y6i8jP9i+xNspXIOAqgM1AAdPCFo/qnlDietRy78eOyGYk+HuMaeTIv
3UCtSJsfSfxmk2VvlBj6I823y4J4qcFWGeaOLorVVFvKz6sm93mXA3lEhI7GPS50MVV0s4HmynYy
5X6UqsWEfXT5i5mCIar7sDFAdlkNvhlspDB6jP0ap6sEKflhee5rikpAsGmFz4++GAE0my+skFFP
/mIHG5FMRjEk2UQSHZY3hjg+rI+MV/kVphxCfZ/faIfLCnIN4rcwNneIh0nBDBGEKeYYZPrRQEpV
Dpa7GH/YDv6MXxtBTKpA9Nop1gaCMv2+q7+p85UyigZguEa3kcHEyNJU466swGFs2ZOX1feW83r5
tHg2pwH1m665Y7SWHVJrS/AmE9BxhFVL3CZKHu0ePXpdgJjCu7+2UphAYA6gdxoiB+WAFsyARPlu
5UPsAos8c/U29bWou86y9ZQ57bq7rB/vALeSmfCwyKRZweyLIrT5vdKu7VUQfr6MglMr0HRAtDmo
6aNnyFweq27HGLuOaVRdQ7p0ljthgtnIMTDBSl6czH1xEvHkces8W6HsTbJMCfq0CfKB9/z63xXN
GrQ57hwYnrjCzbu3ttKoDW2qSrXqjNbYQkWSfrfkb1aPluhpTe7VRXSYNPawgWIribGTbkA6HE2Q
1C2uetSSQP7uXKH+gMIS+ITx0IWdXgO3Xj71O0sQN7iWsvmQjKUMchF344IzzSvkG2BgitXgsi3+
Pz4bdr0MuDSSLCZiGHnqFFoK9SYP4cnPQ+dWPQzhvzDPQsBldlz/X8v8LY2JHWTFpqQtSXI4q+Wv
1Oh3gFFD2ShvHTdfjRNG/DO3a0cL3bD0l2yvotuf1wCiK+j/qcu4hqz1I9ESqNsUQX2owzio92bj
zwGgiI+iFJn7+bAOpmNmCkXtL0NaaWpoeg4Y16VMT63cBaoRfxd8P14YQ/NQUTVU4ijf6Lkj2Hnc
TjIFI7aIVu3sSF4ezBTj3y6Zpdy5A/JOYx3nqVEf9VWxj2Ryige7IED5sW/Welx/Zs5kjyBxJsVw
0KWqRE++rdpwHOLeG/tuPQKJJJ72l382L8QbsDhaRQSMJDslF9djnpUD7pBJL/0VGLqJc+VIgjjL
ixFbIUxWodhNUXc6hCRq9NZNWKSW7wFUHMor6heiwhAvTKCBgfkMC0A8X6bK5tYmM5EiCIvMY2qR
l2J1dqWiB1quXbdT+57KIvpcnn5bkYwzZfkCIA4ZItcWi+Ly80xq3wB1TN9Xu8ZQvD//ZFtpjOfY
81zYIA7DC1O7HpajYb/keBJclsFNBLdCmEsE21TYQawhJLfbB9I1tk8wyYf6kmV7YJ47TEl0A6xZ
rE8ly5Uya1d4hR5SJ0rdPpIdgcbcd/z21zC+ZUqjUhWlhAM+9b5hPMjBv1gZwArtpSD2sB/oi9a2
eZ6B2xvbTBYYFL4s4GYkayb0wUDxIh9j5b2pvjeJCMlJo5bB3mkm5sJwdqjdf9maMrH5njgyFOvk
NBzq2cU4ylHtdb80et9a62DqJ1+xfhotrpxO92Xztu3rmxKBG1VKf1GzE5jRD+mI7ZtaPYKffZDL
Y2rO3mCB8Utpr8sidZcJO04W8UiNDXe526VVuVtj01Mc0VAH1xM0S0MMBK7ulyIBJmgku+7AltlW
kwsQYncAMSmQ47Ddf6+lWSiwUl5cB4XJf+IYx6unQlmx9qUi+XAx3KkGbeJWu6n31Udg+HjKt1kH
gEom9A7OZ8MVjSokbS8bGI48j/XJVBSZLOM9pOuFh0bJaVFOyohtF+2nXbzn64+8BkhNlnpYiUOq
8HFZbY7WZ9LZcOrUi7YQSDdzzC2AS6o/6HnUCTp4nPsMUsCZQ9vAKtDjz3VciiJS0OYGCB4W9xpL
3gMC2u00eadNpSulvQd0zwes4/mXlftEeWZcAuhpWCTEBjAKTWx7Sbc7vQBTAXBiZqUIlKZrDlE5
4DFAyloz3XqtlafEno3XaEwm4vWDNXt9oqIYa4OKYwEwYfqrwOD3VSIvVZBZdudGBabAMydo+tWN
GynAdix5L9qUHNtqAdBGDo6xcZJtr1416U1atM6NtXnA9qgqZA/hfjzLgYbIfr7u/CVVPKGIXGlh
LgMNvC/8pnSwJdkteyWNSldBxHGT6d0mUhE0tv3clONLG8/fjZz8WkdV0LD8+h62FDAeWjQxwl3J
HjbQUi1pKaB+1PysrXerqDzZQtIni8aIv6p9LojxVGSZ8zhOEFQUH1McaFjwE9gNtcdzuzmXwNhr
05mjAqQyNbSmPBiscZ/YZC/jwePct8PNON32iHakfZuTCtdYjlm9zl+syV3GgkI47Malc1e1OMly
6pY1YLIICEGU1E0KUab49WahvxQwtUBfwkwlu6k6rdLQGCrOoq5cB1umJ+Ml8euX+Ui+K550jF/R
RntRHy6fj0Aoy0BYWuq0zMaEyDy00V2MEZKgAuL3YzdYyutlUXyj+k8/loiwXYxWJ/UKn1paKIj+
RQ9kIGd1ZVs0Fck1K0PF7gUQA6hXnQcpDTuz0lSAGS3DC6W3BrfqRWMjXG0MPN8VoJPjrmairZ4S
K9IJtElUOsCMnSZUxCrNnTBkfPncuJ9oI4lG5M1TerQxww2MZjVMQfscgXveSDxdEXmiQAo7H7tm
WgRiT0jRsNczgH29eOsqgQV8TQNg4b81+Xz8bTSp1CReSA8ZlnKdSc8dHQW27ANYCty0bwVdnq8X
1bkwJrRgcldb7Rg2QGpQP53mrPRTbRfJw5WEHMjJc0/JYsEtJVKQCTaAuRxMPJsQzuYfReHs+zZ1
8/Tn0L2ZnSmKbHwLRFcXPO9ATrMYYVYy5VXpQEHgGB+U2HdO6n10k+wM174HfiFasJEvIxP/se4W
xdduADf/8Qkgexj2ye6yjYp+C3XIzZfVQBemDqARwayW0vsY4pT8VbOanVrZuh+XcRX+/8mj1ryR
V5KGaDIBJWGvpvfJ8jGOTbDKs1cagnSHH0l+HzJVfCMIkTHX6wSHbNPyvZOA/FMA1qZyPc9UAUOF
xIEug5yLWNoRc5AybiigrgRrf68mw3dt1n6VKTZzK0zOV7qPYvhBHusgNjSv60a3iroD7u57cLe5
PQjUDfz3VM+8QkbJ15S8PNX3qvzSgFlA7fSGpjeCqMQ9GDD6YOQBSb3OrluPvSS3w0Ljn30YEjAj
Dy+XPzGnFAQH/i2BjUiR1GVdBbSlMCqf4+47OgKBkr2mzk5XFncpj0v+lCc3qohYUKAYG6Ss1a7U
SodiFbIBNbmVasGVyyn/nivGRKY8rRd7dRAlaEkPeMAlnnJHKTCfdBcXve2Vgakfck/IpCPSjAkY
ziRFZm1BrtbU7lC8LY3AlDkP8nPN6C/YeEtJjA6JDc6u96cAOBGJl6ZHTGCY/uDT/MkEPUyQN66o
W8QNPxtTYcIBHgBONNHUac4KLzIep94JSqty51g066HSQ/qST25EMQFBa1dAkNnwVtCsuAYwYyJD
99th9dV1BmwlcA2SBehI1gMQtFJXzseD3cl+MgHkwSKvLUy3H/rrQcH84dQBOaPxFkD9AJEjADoJ
CDLUP4SHMlF7BAuHCUoM4KIhWzn/JCkKn0s3w4tAnuPFoGy11zWspAGwHH9egaKLXiogqLA9hNIF
E8jmMtKTsQGnagXaFGxg+SrB2gSpA0Fg4HyCMzmM/6RyI2OlC3Lq17SBC61+cZ/4ViChCU6BGMVD
Dhz7OpPIeE6+AokQsEmUp/vJNGV/LcFFKGXumIparTRtZMzrTBLzuYwxnUHQAUmdGYIx5ha9PE+T
gfq6HMu+DMDHIPBZTlDAogVww7BvSwFDGdeRtVieYpAmh7M55K6ix8WzoZD+6fI34yRjZ1IYrzGa
RIp7C4FhrIzDUlpvWeXpM1oMMYbziIrRBVDcNY+XhfK+2lY1mq1tohGRy6QpMmqPDnZH2+jWcfKr
0ikCIza/XRZFT4n9bADtwBA56p94wzMGshilVZijiUHtfK/Ox7RElanN/ctCeBcHTvG3FMY4pKhL
iwFkcbg4kI2sfrYf/onfMa0dIPF6ak7FSQwLLNKMsQ9ggOYKITjEuey8HDDYgMqqdcGX4l0cZ5ox
9hFJAHOdqdnHz2sY/aLJq34gz7o/Buo1CSRfNGbGqWRbZxIZ41iGaUK+hbPMr82jcwVwEu9j9tI7
Stca+6I5Hr6X/f5yzGtx1OPOAf4ZTLFIdk4O6OiiIkIAcxr4Llkh81K07TItaNUOMxMreoWA3HyU
vOUj2QNy45sZXLZGekAXhOkMirKToiUVGTB5p52e1qG9i1Xc9JrW3SSStAf2oUg9vjuDpsgGRzhe
kcz1ksUj8Gc7fDFbfmsi4q1N5jW15lWpCICF72gGILhgAbhA2aZdQ1R9nCKw2imn+IFiwQ87QMF7
80MfRO506G9KISg1V7uNSMYDsCw9AysFIuM6AxLWjYFam2a+aiIMTK4lbuQwdp82K1isSwcc6+uT
riQu1oq9y4Yh0oSx9bzAg2VdIEHKK9tFYfOhkMcwrZXHRZvDy7K40WmjDWPxuYQWkDaCTS9va3A8
366G7XZj7P6FFNiBDVhS4B2wL21Vc1pnIPg2UoFRgkF5bizFWzrRS5AfkzZy2PiuR80sYbI9bP3Z
p6s4MdDyvBFRSaZ7KTsR8QvfzjcCmeA+OtKwdCC0C6Mbe6cVXj64JNQnCO1Ao+PkbqNiNgSIkKJ4
yBlrQPjdSGbMXVKHLlrB2w1EyPrwL1z4FFYHCoEohgvnWslGGGPzgDtupwKLvqFa9XvMFD3oUuY7
jfPzspnwb7GNHMbyTWLUmFShZJg76aN/oqOay9t8rA6KV+EDLi/mg0AizSu+BGHgKyLFt9HYZmsH
SdM506BB4nDs/f5z7ca41R8HP9nXu9wb3y7L47r2RhyTeefm8j9BqmmnW6Db4o2nvw9z+1xVkuAw
ud/MwiQIJf5Wv4A5p0CBsTMLmtVGMrm5ra5eMed2SFu+f/5EQsPOwpqUaTkytr1xyJs8EX81ybC8
BDYVp3gFbP5OW5v93CYBlgF//MUB2liTQqKNig87zaPpXdLXM7hMwRQDWK87sHX5ME63MrvDZUnc
87MpHBBVy2TXNaUll3RJQzcQe+O7MYq/Z1N0VZPx/bIYbhYA17Fk8FPjTmZcyzGiRSJdAiZQ61VR
iAuQTMyGfiubBxUPwMuyaPj7YuwbWYx7VSOenI4OlRYJxFho34LvQyCCe2rgWgZiqQ6lWDCPKZqr
JVPwfZJ+Olij9TAU8Y4ktUAMTxPAQmETGjSVKC4y1xYISkmPUjhYKoGM6hTFrZJWz39+WHAeGaUK
QMl9wfCeMlWrtbHQwtV8GAGKt3aiSQheMIARQw9seplfOsHlgGrCOEMCcEkDc5zukhXgGCB2B0nq
hArAZX145UAVZUzD0EFFiTYwc2b2NM6DHsFLC8m8Blkz9jXi+mDP3WM+ZVeKjomCyiH3dYKGXY5R
R9fIVkGLjmcdwL0GIzZwJuUvoEfA+Ur7pkLve1Yi3IkFwm6XeeVi/LqsK1cOxpQAW4uhNNQDzgNS
JbWdoZggaV2TJQDUAvBn011lp388jIyakKNbwL/C6hpM/lyMGskVADB6WKEJQPdjtMpYH/9TFlhc
h7BCA2QjAJRHJGc+m2YPRZN2rRZKHWatmvHeqpTbvsAERpO2150eh5fPjgYBNkgAmtywAZmBVVQ2
V2uwiVFGAN0CHPpRLgYvm6eQ2O+FpN8Q/WomliDb5X2rrTzq6tvLo69Go2hGSp46BHX/iOqUlyaj
yPp5cRaVJYqOj+kSnTUJmJ1VZBJMogtS0y0esFh3k/6Tv8SoqoJpsdxl2CK2MDssKnhy9dsIZoKu
0w0lJmkgOI1ehvilV5+GSmCHX7g4Pm1kI4OxkWGUnW5ZIWPweh9VqPrJ+FCfy7Dy6h/Sc/NKvte3
9j45Om/lfbe/bC+8KLY5WBYVQ1Er0OZRX9MkIFJ1izeQ06g/RYCqvCyIm91vJTHvVwdvlS6Rasp0
JNNZ3uviOIKsps4/qY5S3xHthvBuma1A9dw0BwtYA8nnsQLIiXQPw5+SLTPf7bNWvrH9VFraMopw
dpXUeYY9uDrwXYvuLxrg6lYPxsXANJA5zQIxeTpgk/dnHP1Q55+Xv47IDJhYaC2tCeIOhCkgNLgx
eV3Nt7l5llbRmio3PP029U+MiM2RRarVmGYDObLdeXNNvCaP3Dk7VYOxtwHK1lqiCRiRFTCXyZLa
vR31OL01Gv1IboC2/nr57L6wQLJ2wMSIdRpsDPzDsrtAOi2z394p+/EKbC+jp36sv1Ci8fOjuW9v
gAA3C9ZEuG/YrXUwwUPugOJu0siYoWDyIb3WYRpojm8+Ac4xv50O8lX+zXlaRDUB/rFi+4VCbVLk
t3PnaiwHo6ekg86Y6WvokFgqwjbmh97fIhi7lxYddBvA7g/r6FR2j7N0t4i2QkRaMGY/NjLorGyI
AHsXXeUBDZpomJVzc2GMHISkOjh5MODEhL1aW/IKg1XgnNB+ltpdTzqXmKdGuldzRRRi6d9iLn8A
emI6EaykILhn8+oS6K7YsCqhTgNeCzDFJv26TyTsqMn3irqzEvOgDPaurnXfKgWJx2c/mhVuwRRA
oojnFjC7zi2im5rWkByw/0xj8WqakqsnaMSTxbOj5CBFxWHR9du1rG870VYZ5ytq6PEBdwPoSuji
MC4wV06jdDpog1cHfSlTdQfrXuDinPi4FcGSVKbJkCtWAgb1rBlJ2EuzHtY6RizTSTFcpdQpilWh
72VLasIVGZ9rTLkayGNJwmaN6yNCEBihiVa+x7XsvEl6DiaIy7+RMyJqYVoa7xF8ApnWDc4/QEnn
fidLM3HBlof2gHlzBQye5E7z170VpP8kWO/egRvujgT5rgqVIHpR922DjiEJYmwwtrtBkFxwPszZ
L2JMAlQNy1rF+EUVYF+X53kUvoo43nUmgbnjtSinD3NIyK+rWxldjBdgQu6Gt8Ffg/HdxrakehWf
yp3oHqMmxRj7mVwm/K0wCNPCTjsQbdoD3S5Xdt1BjPbCmYQ//6ZMDGwyyapBiE2/qeypnuYPz7qX
h9EbRc+h5ObY8fKK3QzeSJAsguq4B4qaHhYhaDKrl9bLHp3JxXrq4bKtidRn42ZRo5k5058FHFNA
cfhtqriaBDT4LHXH6EYurxdTDy4L5VkT2hFA5wQIl/m1OEEStSSVYYb1VN4tenyjJiJ0bN5tiv4K
wpiDsTJEEiZbqFRjkQoCLnDtsb5u1sD5AJC67ialK99JN0t9KoOx8iZhQZhzoGdymRRi1uKqNABW
HcZV7PYku6rK1LOG9IqkN8v8k7JwKOTjj89TAx8R2knAqMV2FmPDsjF3UbGC+NtIHrQo9udCBNfB
QcIBjOpGBGO+jl6MIOUGK2aHbbbpSAavPhRBtSPY1L5NW99BHJIO8eNfDMScyWXsU4pL1V4nyLXU
n1P6OOqAEpv3ViqYjuNVvM/k0Gtjk846VtJEWOyh+k0BJU+Mfiq71YOJegCLddOXy1+Md8fS/jqt
B2OtzWSnFdBVlO2mA9nZvJTeiovdNhtvHTHZ0h8V8PpV2Rou8XujCYZJeX5BmeMwEI9/GKD3O1eU
lH2r5C0o8SZvCuR8byS7LJACyp/iHLPIzUDr3gZZKPqQPJ+nxDSUlJfO8DA3yGi0adVXqRlqTnGj
SvMHgE6/Cw6VJ4NC51BcOjg9e6hTt0CztDKBMVEfmocs+Bdluw+w2IQpFCxRCds/1LW+XB8bkYzd
NG3Xp3UGkRRou3qocYFQUtPxO+XazD1RqZL39qZ7Of+pyIQ1rYnywaYqthhMwxatn/jtlenPHu2N
5zvRsiHPTs/kMeFsqeemlkrI03fxftjZhylUAAYl70XlC55hnkmigXXjgSYohTNHKs1Q3uWH7HZ6
prMTtt/58VNTuQpM0vFFa8I6N+v4fZxspmUs6zhqxad69VMEUnTLnzwdOK2rB0jv6zR2Mfgc3Tiv
2DP38uvpvn/NgWz6QYAMRQFHMy9+mo/DW3Hd5i55iL3Gj1W/QfdP91Qc08eEcS5wQIM5MXB80dfh
3DXbI2MXEcbYcMa4wq8nACCkfNNDOFyLl8N5Pc4zOUxuVq61U9URPg0GtEPM/wGNCi3WK6ydYqAl
ERTRaAD64lF0cwj3mUNJkM7toO3lKO+WxQxXDfB+a+Vaw/e1FOab9DdfEsNcaMnQdWsdrSZwBUc/
vlL2FXKv3iW3qi//EO1ni3Rigq6UNZIzpRCmLMu9aVzHZf2IibFW8HDg+9Dm7JhopC0GqacRcubQ
/qSOpcznhbfcgfvcjdzyOLyI4rpINSYgOT2RsXeDz5WbdFYyOXTTGOi54gtiu+h7MYGIUqGsHZER
+KLUy54z9UbC2uXU7fTlIM0n3Fmq/WYYV2pZen8j2sKwogMhxpf3sFMmKqACIDqKb+b8FY01l+TX
0THvXozO8jqUabRbPX+Ppw+B5K8oBng0bCQzjlfleawBOYQ6eH/QruwDRvfREc9CInA6zqv4TBDj
dFlRqJEEGsNQH9BdTde4uLP12xYzgHK6HARacU1moxXjeh2GCju4uUnhY73VT7z1imZcjteFJqx0
OqWh9iaQyTWfjUzGA5tibtaOfsPxY/ycSClP2TdtVz0pN/+LrED03Rg/bIY+XQrUdXBr9ocaHji6
1n2yl/eaqGgo0otxP73UI+zUQJJ5j34DNqWPjjeEnYpaQAGu77/LdzbnyLhhUsZx0VDNVICjtqcK
oIg5dKN4cxjs8URbfdz7GR0wdPZAwPgF/TWysjgZS8UMm2iqjgtYl31p1hY/aYFHDc6iPswdc36+
bCyfrZIvd8Pv+guLRYUnHBl1kK3j8+V3/U9tn4TTt8T/0O5Bwu3bSEbaXWq7uVf7aSgqSKjcT7qR
zhyxnNetraMX+Zmhq9/Ha81vdtYttqB2wy7xabKnePOufAB51guCrpg+hptHb34Bk4q1mjwXMi0K
RMr72GWu2YueW9x481sCi1OVN6sMIDBIWD+i3XiInrEM/I1WQGR8UI9cgQzAd/wquPxh+YnMRizz
CNEJYnlPC2vZM5Yqlm/NTvLkQ3KrhuvsSgdbcHNwgLLPij4mE7/RFo/lJNVppJM+ons9c3sEH83P
7qtdeQKb+056yLz0kN21x/ob+k7Gkexbz7kTU7rzXrjbQpfJhPh0dVYpyj+NmvbsQA7woD3oJ2un
gBBIu5MOiiA2ccP85rDZMG+X2pRQL6pUkLm2fjK0nhkJgXYE7sI++spJV61WgpgJGc+/64KJH4UU
9rvcidYDRToxgd2YndhsOsSjNddQj2wXQG1iKQU7FMtf9CTPvhcT2S0Q5ehyB71SEHYXSbM388kf
R9FYA6+ycyaHCTdDB4oMoKPS5B7wmj6gPF/kyZ2v5AM1DWAVoYwF5sadyDlEIYANMjoyVY2Gdmug
Y3/gfjmUi5/GUeIt8doJXJ/+NTaka6alwx4pZBnbWcB0aFparW2G+PtTmGA0JhzVpfVDJTVR8ai0
bN8oTrXPR0U07SUQzXYc4jySuxgLK+Eo91eyEV1LafJLIe3tCmwNK9/ly3fL7ERrjTxL3SjsMKGu
mCdtzkdIlcHxWuTgezf+qW3yN2n5VgwT4TSjIqk9O8g/btZwuE2PUdgGkw9qXE8cw0Q6MSGsagYj
6yXoZKXZ3pKn65QYfjp07uVrgmeZW52YwDWiolx0LXRajfZHn01uYtVeXxQ7Z+gF5TiuRraNPTPw
KGC5j3XyxknzoY7McFAB2pW1odxJJ2OUd5c1oj78xfo3YhgfB1t7NHe2hOKbtHoDyuCrAZbUQcHk
5lXXPM2lAHaDe9lgmfs/vRjnrtqiMPsaAidv9rsH2spJPRMIdoAl9imakQj4kutk/wm0ZJqRb6pH
xFarMcMiTFjP1UmeDbxFOykoyHpd2tWP0h6uFs3YT6r5V8ayEcz4GdhEjWbAJF84EpBfK5EnR0De
bE+RMGfiZWW/z9SSGVfLVTNu2xKSkJU+0aF6zGfdNK9yqHkqOkPR7d9cdluBjLul1UScpYgtTC7P
rpo3360OML1SPgjSJNG3Y/xNnhsCsGzI0dXYLz+G4jot8qcisfaxYX/IRRd5c/sXYw8YgPy/Fvpl
M0YqcFGME05TlsbHZSDv7Wz9+UbimQgmWWi7uEgLDc6NxbMb0Ds/z7n8etmxufXZrRpMANGTKY1W
lQaQVtkniXXSx/quy/JDugIMSxntX2Nk/VKGFuB3smBkmmeQgPUCu54NVECFBSfB6n7WLA5kY0A3
WwJ9bM0SaIA6QKoua0mVYMMX1jpxd1sGWI/YUUitXEmmzokVjtK7Kuu+pkgPhWHt8ig/zoYjkMYL
lkDfB1UaCNi/7kw5jglzkDIrRJVu9dcJk0YwFpDflf1NLsn32TD/s8SWIEHhEMpYGG93AOAoy8rX
PQFlcGo8JnILtbv2kPuYirSD4p2czAllydmjBGld7UsSVlt90foF7xraymYsNSkGR5oWyDashwUY
5IrxJq0iU+We60ZB1lQjKzdyB+eKN1CYvJV47YCz9lsOpW4pn0vkWv9opodVq7R0pytRg4FjRCCB
xIqTSiHNMK9+fkPI6Hx18bBYIWZrdpr0fZRMvzVkL8a6qRBUhxPSIMxRTR0FbNBd0wPfXEeZPi5Z
vOpWmBrjPlcJcFQyr0p+qpnuDvoHUXek+LjsJJxveCaS+Ya15QDratSsMOojf+q+ydK6s6SHy0I4
Lm/LnzsSqITCR5grwVinUWmwwBOuQ3ODnf8PnciCUqRIBHMbTFG9lmOrWqFEBl8Za78VsZBzTgrr
b3gFwBaw686OixMjIYrcS1DC+CDDfbyWnmUKHr8ca4MMA8s4mOBB0Zg5qLQz6rHtIhhAt0iHyIl9
zU4Xn1Rmuovt2PbVKBPhCfBloj4NgmFT/gJO2Klao88DZDpJeb9ImltZQBQwXlL75ySLllg5Fo7L
kxIcAurL0dhxeLluRjNXLQsvtxSdhQKgDLoxPIKn525ssHunTW/pYq6uXbWC4hHPQMDrit0jDIqh
as0cbVU6izGZsR2W3WD8WOV69SbJEEnhPAKw3vRbCmOG9gCovEaDlM6sa9dWlFvdnk5D23du1WV/
nilAGJ25M2xg1bIrIRoooKBoiimnBsOfRE/3WVIIjo1nHagY6LqFXWYIo/9/E5LGwiRTbmPxzCn7
6VsEJkNPXZb1NJn5CPIF0Lre2VPa/4VmQBXTwT2KuOGwWHDAGyv0pBxssNXKmAuX5l4D2UMTidi1
eUahY6Ua05KGjH9hAm5tR7nhpJMd2mZ70zoAG9UbURrC29xxgCVsGCY2deHT7BHmSltZeUp7hotH
ucjWvX74l1FbyLNCHyxMznMmi96mm89V22s5xzVkNZJyBPlVUESx2xnfclQJM2V29QZvUgWAikTI
lUEfEpdEMzelOuRF0fYQPeoBnYkrdjp2kvF8m5Hjue1O1B3lWOZWVXYBv1SGdNWjBKoCiVMrMACo
A0sD5G6AYfFqQNH98R32yW9FcwDQs7JzvFIhV0a7KuB9rk1/VSvg1STeZRGcG+ZMBD3hzcdrTazC
jTFEpNKdlADpapR8PV4EUrjnRpm0/0cRJhBGVjfFYw9G9BY0pBO2doA+4be27BbT0YoENz8neztT
iYmH4LMlUdtApdkpMB8RJ3dqOTy0Upv5cjwGbZagopCYgvDBd7mNjoxfr7rakBZg2KFaG8duqp4z
EJJ6VlSiKtnOh1kDiUdtd1ft2O/lifwf0r6ryW1c6/YXsYoJJPjKIErq5O52O72wPA7MCcz89XfB
U+eYgniFzz6eh6kpTXkTwMbGjmsda9JI/JG9swR6gobAAyjJeFcvz7IYTKrErIZ2FuMPo1HfWhNU
5ZZafrytM9enCSxYzr+Ovm8CTGbhNOvUyVedZzByows6PT6lc4UBjocIs6FWDhP95+Lg/eAKIAV/
/eQkwAdYVbW2DwaJ3AW2cq7WYxe9JVPjJX8+mAyv8bewX1Hs5j6UZYsyHkV80fOGTwTauho99r0W
KsYUSRZ2/RJcyhISMuoUxQpY8uA/KulHmJVThEr27b27VolLEcL1LuOiGAHpBhHAI2ycb/pEjqMM
uf7aAYEQjNSqhoaxxqsZzSkH0/DQMThYfer3eQ5apofKxssz/Li9muubfSlIuNksGfUmLSGIIYNV
KYPbr//QvHaTVfdo965e/rktb6e8eilQuNOzCi81Q+Mxuhrqx+iB3SemV79wDlOM96qDW7nJ1/7D
ErndU+U5fvTVv/0BO010lx8ghEp6O9lKnuADJk95gq8VNKqbhvN5DnoPbfTxQab/187ypUB+9zf6
HzVLYWgztlhd35z647gmgBN7sxbMPEL/DUMNslyyy7vX4Fe8iy5ryxQH9PXSsmpi98hi1GVo6wAm
rYlsH7meXzoKfFk8pv5XhnAPZker5oFiWV0w+5qfBkDcsD3ets7C7IcsxbtTqYIFRs0UTj+s05Uv
mePbwNGGY+uRIaGtOzzMR/LYu0YIPm6ApZXviiB6mWX+ws5F3IoVewRb22iUKOarzF8REfgDyBez
WfeA2RLeVsydJ+BCkmC6ciWeynnAApfmrqSvRoSxcOODo5bAT/nzmayLzbSFswNMRJFmbYucWp6e
onq9N4r2niTscHtJO6byYknCq7Y0ejKxBZuHd9vtqjObTW/IpaDqfGcETdQwIo04A2REaBwQLlhq
TCoAAgeuiehQfBvC9LnzolNcu/H7/kx7tHJHLm+QRVK0rzz6pTv/RSsOdnTzDYLHDjSiZKwd3Din
/FL21I/be63+0JqmS5dQmfoQmK7rOrkT0FEj6cjY7kZvpAtuSt03GWAEsANxqjxGWQz85umUx7Jy
8Q7I68UqRWfdqWwnBfcqXgvfPGNKa8IspuUpqqu8qCf6lD0iyeE2v3hiiTvc9e1hfNA/omPGk7fK
SNYsevK9gvbQacW3FFrrTURzu/luAZDBX6jw7501hZuCnuSpb9MRUiIg1QGDdizu6lxWDt97lLbq
Ywo3RUuGJqMjFgPn/ZPmkzveZAskt8YCRWHj0Zfbq9q1aig6goUSdHtX/MKj2nV13mBVU9I/T1X0
OOnkmMX1t2kGZvttWbuWm2jwYYDPwCnThRe/Ze2kJGBbOtAH3cNj/wWoGlb1gsp7cyxc55l4JVjr
v8yTp0qW+Wt0W7QMyHdg5EFFbuUKy7N3FMMBhRdEN172nk/VZv54l4bdYfg0nps78x2qoTAOmPf2
1TskzZT3MZpnb2/Ansujbb9C0CH0HnSdXeMresdVf2p+641H562vfZJ51dGAeQIPlq+6y50FPpHP
euzWEmygnUoRVr/ZCEG/skbRSZ3jE7IToNe9/JyGRpgcWShLtO9p1laQ4E+mhT6woYCgGXn8yu5d
nT7NALpJa6le7Zn9rShBrzqjr4YcpfxDVKIZoI2+dEVzpAMyFbUSJFp/aGz1a9XrhTuv2TFx0tPt
c91xsi72lG/Fxq8DUC3tchBKHHLw3fUl0siyGH/PxG1XKDxsah1ZbdvzU4tMz9JatwbkcSSdCuKH
f+uWCG+X0asjHSaI4VNBFjDXk/pE/T7QQD+LgcD4MNQS53F/YcgIokcA7qnY+eCAZaUE2RJcYjvz
q+Zd7Xyxk2+3j2enDYHr/G8hwrLQWtEYCsaBUXIa/Vx5VDs3DaJTE1Stpzun3qO9W3myCyBbmvAU
z+ht1uzcgVTagWJ0UAF6q/7IkkyWHNlXv/8szxGbHshQzXoXQxCH/hwNcOrxFsrVm7/2X3IAgOLF
lXio/x9D9luk4KKCpdVqKOoPgCyeAj0Y3hy+qbHtRe/Qv+0b54j5VZA8a1/b19Snj4AEu32mu5uL
YjPcf4TGqD9cXrk0RuZ/rFHksBWQZc3x/QxmKXWRRd87oxRQnY0c4WrPqmG2ZZ3Qg2IdrfN6asHI
DBYVkqMW2/UBby40Gjd+lbX/7kTjF3KFCz/ErBv6HnUHzPUgtEmqsKkKL42TA8ZiAn0qfb3rvt7e
0109IkDxAkUXfGixosJKEAYbGdYKAj3ww2C0qbMPt0XsPgobEfwTNpaySKcGyMmocGjdfAR/3V06
Nne5UwRFZX68LWrXkwLa1H+XI6gI6hlJ3/Hl8NEeNX62vET1o9MIWtJMfyCYlQtkUzC7p7YRKWhL
yyqQFpCMHopxPpjjk0l/OmxxR+V+LcIl/+OUJHRzI03QEQONtVHSYjOrtLgHEYmbjdn9PEqk7KCh
cDEU8wO2jeqNmPkE7lpBFgMVIx7e60Hm95rXZu9yzzxh2m18RG+ol91nnv5I82fZpMGvgVDxSQKY
F1xGrBS9H8IitX4qi7msoJQhmN7wgp/Ix7XiPQOcTij3FlCHApp3DNPPy2l9qxM0whPJ+36ltUBo
A/M8yDMB9wHwAcGSZ2g7Kho9VdAIj/R2ZCzPJM/vqZa8OfEgi8ivbuEvYXxmHREWmlyEBWeYaZ3L
JFcOc7y8quvwqYuKD7evhkyE8B6uYw/MHpIpB11BgDi+ri2ReLpX5hkFFZB3I1mOGuM14daKTPkA
wHDlAGZUf03awzz8oMyUrGNXCsg6OF3uDsMUWhkT0G3WyqGq0nM/lw9ALC/dOJbxq+/sF0rMOAzA
yqvX9EsaS+JSH1vsFwj46uWOTZ9vH8i1V47IREe5nupwgxCLCRqWU1K0ZWsrB1oA4aPTT7SKfDJh
4lyN3SV5gR6cOwqeRCprnN9Z21aymJM3Kqq0LIXkuHe8cmrdPpb1Rl5b4svV/arubKx+tlYFYJss
5VdaZk79aT5mB+5Xxu+a+KDb58qTvZ/XPh9kAlcCATseM0AdC9Z/yYHNkjGq8JmLLoj7e17CtGNA
Aev22+KX30s/b3xZDXPHUlxI5b9vVsoW/EG3iXJgaN5a1BdtMf1VwcxyKzu3Hd0H37YNlAcNsBYw
jJeShm6mCRrf4tApc+dUrCOAsEqgHeoyxuY9BQEiFJD6gHiEqrcQMLZKlaGgXsVhhNsWVGupu3a+
SC7AvhATOATAG7qGBbDBIU+1Btik1VgEIxDDVSk2NI+tLx4SKATyghb6VOCZEpHNo5+Lum7ASxjW
/0K8RCAoVzGajwEg9NSlB9nLxa/sLXlCrK+A1JiYPeRpY9YeqrL0SkS/Gia51DZI1a52u6JM3LGv
JK7xlRMCSF+Ok8ubyXFkohtHBtKpyzAD53XG6HRvGk+jZqJxt3oHL9JucRNaSVLhV7/X5VoRvkET
iWUDOewKPMxhNSgVsgFUAJV+ctb0ebFexwT/OXeuWYFscdKOGSo5a1N+KmZU9KfGr8YVrwNgb6Ic
THCla6sxvlZTvTL/aaptuFLbc/TkvqnZx5EtwDJ0HmJ1eNWc3HIndVLdeVqOZTq+kNkOQEnt9XZ8
ktnlq/4LgHzixce4L26ZBuzSy2umTeZgGtqUhOg26e9Jb1VhvLRZsABhwhvn1QaOjzHEP9XY7IZg
7fqidAHYWX3JdBCHjUpTumXEilOrs+S4UEwls057P1YD+HJonQQzYHdQMAdzYF0AbXbGuOjBqOqQ
aO3Pempf6cI+lmX3fjDHd9gt1ctjg7oDrZ86h6lok8gP5aTeDTYQ+Mok9Vs1Md6TeKkCjFMel87B
NyOrlCgYylxBeTmPoMoxyqR28Qy918ch8zMyEtfJGzQPTMgZ1+nRWOZgHotjl0yaH4P5uCzIfakm
mes0KpDirWH1VHAFHVekgf2hLt+WtTg5XUMPg1ODV3NukwB8WoEesaBzmhcHHTnVDOtEEmBltfYj
i+Mnayw+OmTqnrSqNPlY2BTAo/hczys7RQP9Hin4q1CuqkBn/abFc6D2Y2BU3+YuvjM7I3NNxvj0
Z87uSVRkyE04n/Sl8Ot4bQ92o5UPWl8nnj7m93qEil4va2W9NvbgEqfQePxBc584SpcXihUpqJ+E
gIqN0NxR+NM6PFqIZpp1ebutidfWBLKQu+Q6iOYDsc8uBssrXXvIwpMwz+6SrstjMTX1T86R7ZVR
9F1VB+PYJPP0FM0gqb4tfmep4EAy0WKOp8C44vJMVjtNnb5NQsuw7jPtkWp5OMXoSJglIyMSQWKV
TRvRMahwQUnzfrVA7Qw78hecaLjVcOVweEDURSMw3+3NM900fQpQ2jHB+K7zQFdwXrdEcmDXVvhC
hLiQVsutjtQwHJVinvoEvFoGEk85/aZVzodxRu7ZBuHW7VO6fkUvZQrGqlzsUY3AFxw2PalcmrWv
6tRLbP2eDLS0WtRC0dc0RIOYs5LOy1QDLoiuD4gkzuY6y4Bed5QdjMi/ZQhPZxKzCg3VTRIWdnO3
NGBhyRJ/VcO+G1xlalwtSkO1Kv3bu3ftUcFDQJQJWgwY+ytI4nImY9yCEjdc7eMUp15ShJHx5baM
69FjlD9stLlpmu6gd1CsVa3RtGZxi+7ffwGmANxTofhhhNN9cS68WZYm27lOvO0YLhUIzODzCMFk
XLWxqTRKEvamfkwi28vRSzdZjj+nhUQxrlNlWNNWlhBV2rGZkaiJ01AnIMTr/QYONyAKMd04wtUn
P/nEVxFmkyTU3LloF2KFuwwYda0f4xSWEeUSMlsukOI99m41ao+yz5khA6fciWYu1vkrN7oxHvoC
qH6TrxPsmYtXvnBcZ6CN8sE26io/0fMQSpRmRzO3SxTv3JAoKatySKw+LRyWSPOrgxKs5gMGOYHz
4A8nFhrOB1k2a+eqX4gVruG0jHZmdxDb2GCZjr2ql8GAyyQIsQUz8kqre0hQwVCd0+PK/hwp61Ir
df4Jm9OKaNE2M6D9w465KxpGqoPzMp7ZHecYmx8WID1JDovviuALX+waP8yNwKasm5KpELiE84Ec
upD9oz1bgH4qgVylS1rQdizlhTB+/zfClCYH2lkMYTymGThS5sE+93+O+ylsomBG7MKq7dGAGZnW
J+aYx2lYj5Jtk+m4YD2sRVlIk2ElvQ9cAgBhjv1jjOGg1gd90IsKLHhmuKQ+RMjwSETzZ/HWiQkW
RDOKqKUMoqez45ocZBVkbQA4C7KzTDsk9tgQ5lMT1lts6GCspjmIHedTpfZ+NNpgcpZOpO7eLYDf
IUnAp1zEuH3NiZkOZgLvVHlSyxcVXWaSfdvV9I3/K7gbeHCaas7hk5qhtbgmYCCRXHk1zsQb3+SY
M7vr2UjjX7NRdcMA9rEeZVAQ7cWyc2TGpGBgu6eDwTvdxiwLfGxBzXvQlXWVWeLqNp66uOt9CxBp
r26RNDIeWhIoXxYAZeh+E2YyAug9xwAO/m/Zgv6jlXmOS6XijgE7NTpA70ZXf8/xNJnplk+y4uRO
fowHFL/lCUo/kWUwEJqnoNf+Fy/jV9teZrvTYUHpDuQLGHeZ/0pl/isV/caXh5iapG3SCKvUn4Ej
fba8MfIVTwudkJ1Z7clezj2jAiHIj2HeBR0nwvuCx4uREuO34dS9EHpeE3Z01OIkuQdcLUT7AZ5r
wwDnCBhwRCK/NYsW5BDyNLR5EUZt2d1CVgCiIhHiGSCUalHBcC0z+Yctuu4pZPg4ROVrky3v5mp5
bM3Uj5vym5UpKBTFsuqN7OPEawOwK9TXcW1MIDW1Z45WWDVBrvn0afF5R9FwhyA5t13MlchSYLsu
oYFqIdEwAgl6NEHJnL5yGk2DhegH919atNF2Y/Njj7jetUMjWI4kOo7xWZr+5Sd7dSZIV1KQl1Lc
ZOEqm308VXXJcPIekBrTYwvb1Lv1fXcP5/BvetDwQqIwBH4Z0JkYwHK9VGwGLFI11SAPRDduXiUP
+To/dPMqc7J317WRI7gzxBqXhdSgz0k/zD4wGMOUW6fuE3mefxWjVdWTaLdMouDPGHPc5mUGQ8ER
q9WgQO8bJHLwKRUgk0VovP8fBQo+TdEzC/Bz2Er1uffZe7Sh/Ej8OnPr0/AeCAfosJFYpb2XZXt2
gq60+UCzOoNAXX9YNOqRfgpur2nXDm1OTTDurEVkHltNGlr2Y6s+6bjqSvzjtgyDX6YrlbcNFUxf
mFFBvHepghpTBkXP2jRMMHJM3GYlsWfN6xjMegbw9NxEKpJM2pmCzcqtulTzS6R0vNHqLC9txtmr
OPCwHdkm5g8Z8TO9at8BmX5+Fy3xJ7SMGQFu1HvVigw/rhIQvE+WGlRVl712uq2FZl1YrqLPsQs+
cdUzADTA4Nwj6dsOboGhdg+Tmm1QKDawoMgwBqQDHSPVSxMkNUg5vlkRtV5vb8rextuY7kIJEv+A
KvZyT6oedJDApUlD0Oz5PIFJCHBbF1WiQdeMP7j+ICxAjRgJumu00sxUYrWY7TRknyxwuT12L/Yn
oLkDuJZ80b4Yz4BbOdV40H31mLwttkz87jI34gWrUBugCrA6iOd9z5bXhnN3xwPDBSyNJYrlpwk9
JO9krG8yqfz3jUc2oD4FjgJIVTE3ZKbfbOVjZBQy+7N3O9F4gP4tCl4qTCpdSumdrCtaR/l3bX0a
1J1LjnEwuvk9uA9GJMThj8n89F13bCOVCI4K7cDzSm1IRckh0Epbu0/T8lzT/kWNMSBFK0/Ny3vu
ums9egKyuszx4I/my239lSyeCHd6nbRam5FkDmNdddmQu6YM5XBfAlBO0C/PWw4E45cqrQLTl2Vh
kwyBOizepJmSI9zVE/u3CMH62Uyng0GTLNRqE4A49VeLxSUM4BLe3qxryET+CHNuSBXPPu68qCpF
kcYpGfijX7uGA0Y794NyAJKG7qFzEjQfR/21nO4ATHtQj+BbRDH9p8zz2Fvs5hvECA9lZwe0HT0s
gZGfzE7/TOv+Z23askTi3rkhtENdFgUIeLbCubVVbFqDM/K1qkBP7VwoIPQjOaS496pfa66SuX/M
/4ENRl0Rfq6FfqCr8Wo8omzqzCkNtbj1TXQrOHFw+wz5Z4uPmMkLzeg4gjct+m11m3V2Q7EsuoZW
81qPqcdGzHKQe02PJXq5e8m3wgTFXFuYnNaAMOYvQFFPg6Z4drw+WIMsyOtT2v2vAgUFdWg9MUCY
8kNDMxP6a/MfIwIu0D0DQbv+eHsr9zRkszoqmLCamTnTGN9KzNwUxuCpBpMsaC9gRvcNsC1QZ4aj
LbwA+dw6ejasiHyI5RWt8rVYibfMLBh7JkOa2I1YOVMgylCIzzUxCxoxPQIKBYT9Z/Pi/NH2xsmP
nsBHfJiOjT+mkvza7h5uZAr+Q7v2TmRXkAkIPbfKO1ebZA42V7Irjd+IMC7fN63VjHoYVCR3p8TX
S7A5tWe7AvNs/raiQFwhJL+tF7sbCWcUZW1e0LvKDM1JbQx9O6ehclxQjj5W7zmIWB4qSAQMXvy5
9qtQpoxSoXynN85ClWoJoAsg1AwdwyODZ7ac7+YXtP+UuirzGboLj7IMwJ6GgssXNBdgmjFMsX3Q
1NNh1Soda0VlIKnatyaNzzw8A0S5ZFv3LP9WlGBNQNQ61G1tQFfyQ3XSg/XY3LHmnH1cgdqkvXVA
cwV3j6zjaNeI2SARQcMdMLEwW3O5sY6WVnqmU3hhnU1d26gBMz1Yb6kDooYmxQzJ8GAaDfqXx8dS
1Y5L3X1JskwWl+7Zbc7XjdfBBiSQCLxRJXFhRIaFrwijh+7D/L58hjaf6vvxrB4qxPmqX/qKtN/q
GhiAO94buUKwaC5FbGW8npadohCYukd64oM86r1+jP7iadqKEjZapxQwCxXc3TQ/z8vok0Hz1hpP
LgXf9aJJ1OmXORPtwlacoE4O6G5omWJlTY0MnZG6yTcgwFZ4M/DAW/ccCgxsGAD3zu6yZwODdSAj
ZLJm1P3AZrO/wouVt81ijgW+YiAuoEbYPQBSQ+sdXhKMhqf6QfFY0J4MBqDx3FcAGKu40kz2rl+3
2QqxR7HQx3RKG3wEx/blxBNLoIAgq/zB7jmyOkdm85o70CUy16ae8QFfkrnR4t++4HtvwfYrBF8c
BqZEgZNvxar7o4buMSpz6ritv3Hmv+761kiim6npNYhYzsl7PQDrpEsCEuqHyP2/0NbsrmgTHQsr
cgbLiuccpqNO7ZNVOm9EMSVL2hVhc2woJMBATCV6CBZhtOG+PwWoy5LgnP4YO5VbgI0EwQJkZlE2
wxhnIUwvgkJ0dXhMz36oCX27ff679p0SNPPY6B+84n+YWjpEtCqz0CT9m5kAqnxoXvtYyh7MfYor
JYB7jYExxLtXYPejyQY6kipDBDHcO2ji89o4fu5HsCLXH42+UN3IWX3goQRdCockiUF5kUvrpnur
RbMPHwPBZCS6MS6fFUbJarKiQFxok/WutWsMUZssK3/OnVaGbVKjUY8VNKjYaLg8FvNYo7Z3Sdp0
75qWJMHoPCKgd51hzCWmcU+nqGXDcwEy1zVvXI/AJx9Yk6EAnx8jpfTRAyDzka79BoqLweEskTwC
TZVg7OsWkWYZa2hzgfFddXdZ3fysBKmHvk0W8ElR5o3En45/Hj9eChbMflEkK41nNQlncEsyPQmp
CfqhQZElb67dzks5wvlWlrnka2agBQrAUlH7jSbgchtSPyli1+wntylfbl+f6zkS3P7Nlop9E2RQ
YyBIYEtVlKmtOyN6mOkRdEo+Jzq0kQNM3a7+rBcHZfINr0GSXqbU14pz+QWCvbOnbljNGHtqjCYI
nie0MgOK8o+181IIv94bG86WrmvjActcnMzLl9ZzNImzpV87W1wEQRQEJFQCY3QpYi2aYTHMNQnb
nzREL0+DcVCQ4WiGa34xvo33vHzuBOSL/p39JJ1rP/Rodg+Xp8FXwoKX9vzbR3ttKy6/RzDBzABG
oxHhe1ZN8/s+cgfrZZTlt3eKSZBiGCizUMDNEjG7k9DexMgfiOomzzAD1fa7xeX9HMmhOqrNM6i2
CAjJkh8yrdnxsC8Eiymd3sh6ADVAsB42pwY4aCi4gOmQU7v9HwYXrs0/etA0QKlg3hd2R1zmWNcL
hnNQTSQL6nJj+YSo4gtmhkL0uAaTHj+WThkuVl26+li+pVURLLrJJCe6d1PA0Yd+U/STIrQQNExl
ahnTBTfFXNG1OyUD2glrwPre1ps9I7uVIujNpHRDvFBImVZldGNVZZ7d0zMaXVMXWMWWRJxsUYJN
n+cKXVQDN3lWabmjDdShbPp4e0l7VwGtwA6AwlAHtMX8VQRsR/RZm9g4J8XMdF2vQVLAL1kNVZYq
212ObROM5Vlg5RStQOJUuRHrDnpyLXo3KSaiy0iS/tgzNHCu/itCOKAGrdpL29hJqCUk7OIePPVj
4g9O+9yt+hdN72UV412NAEIYuPiQ1cS7e2nZoAuWpigR3oj5S2ofyuKfodfcav6bV5Yjkf1HjmCk
6zLqlalFQ1NDwWtDXi3W+ksug5DeNVlbMUJuZ0Rzf086LAft/pxvSkEU56HRAnTdHZg2S4A+BUXu
t6DdlOj6rh5uFsiVZ/MKaUqFbioVkleSomt/du3pKx1kDcd7+oG8CpQak9gAlxJuVE5SBYDwaGdS
Ghsu/rL+UECNjib9tPEnvU39ue2+375gexoCTk+Oj/qrGUjYUkZA2pHn6GfoFECw5LHXz9/b+KtS
pMFtQXs7uBUk7KAxJAwjD7DDTuMoLrXQ/1jHP7t2fHdbzu4eUrzl1OEALGLZtm+iFsNx6FGZVbRP
oS9C7Tg4NDqPymcbLCi3pe2uaiNNUPyltNshidGAU7Samyj3Y4OROJL+j1KEQ4orJW7aBT0D1oJ5
zLLx+/FlUFL/9lp2VQEUtihb/QoABe1DJTxbJh1ShvpHXj72Zurps+ZGdS9ZjkyQ4JNb6CpWkOvG
EQHpiCH3MUeNa5InuyslkrhSXcZ+CDA3SxK88kLpa2dK0CgwYKZZt05Z+np7z/bc/t8C8MJf2oWy
pFZeMi4Ayey+eCunCAl7tALkbyyJXauQ7d2u9wSP7VdJBwUr8UW0St1JzRFJBhMmaXL1yoG6LRar
P5d5RNBlZ63dx1hLHcu1l2nw9WKMD0VcoJhlmFGKhjS1iM+3d2HvFiCMN4iOyWGC/rDLXahYnCtr
tSC3prLv9qJMH6NYH+6XNi0kOrp3uzeSRNYfo9dmZ+S5dg0vTGxgQpl5ALo9LNYJzdV/YfT5OAvP
dMMoi01ITcUsC/N+yOeMSAiOzk9EsJ/VcpWw1ewe6VaOYBqbnI1UXSEHSXsdbZLp2fLr+7lw4YCD
gkQGm7R7Wptl8d83b1lppLMd1QTWhHV3tTq/FstRSxeJTuxd8u2i+O8bKVlqlLpZmkjfz2AT0kaX
D55MgFguTe1wW/1kokTDhaG/plxQlDC1acKUQn4XafE70+pf7RHkcLeF7ZmU7boE49WCgkcHIUAa
Rmp7RDYpkKYtZRKE22Sv/1G7iRinuYg80JV+uL2IPbP1exEYkr88HM2E31koGprQepADDvlDCdjV
0Snc1hk8B/gCGabIb4vcvbn/1Tq0E1yKdGwn0zMV+6bU9T1CsqDQOiDLHSyGdGxfSTzt2zqOXqVL
acSoU2BQQxqM96FYflhjfa5G2fOyp3iAGMDEKubGrasGCWLGNRKyvJemGdC0QvrSzZfFJ9Z6T1lj
SWyfRJoYN9dZBV7tCZlZzuR8jjo2+cBUL111xOCutZir5MT29BBuIWIhJEWQnxO8jhQWfVAKrK4h
323zS8a+3taInWITJscBNoGkC9KylqgSK3z5vKC8G4eQw9gAJK6r/UlpQQWa6o82nQzU2cm3vuvi
gNnZj3GUpX72l/j7CwQ16SmzJrXCFyRAK3cdu35Lok5ybHuqiF4gCywEe1j9iZmqTqSnWUhidGeb
JRKdxgRzOELi7Q3dlQREFbA249G66mEZh0bPExvFAdR2njFqizqE/j3Ks8NtMdz+CE4VKNXQMoDp
VUSzogfCKLzE1GmRL66q0S0WAF10qvrZTvW3Ukufpzk/9uPIkP5UZK2lvyKgW7IF68tRFBelg+zc
NtcnNSOYv6uMNH7p2bi8FlYe3zWxApbetly8Gmwk7zJDXYHyH60NilmGdmYDCMIBsIscaVRH/uoY
HXDtBlmf3Y65wyYhp44wzgKmivDIEri36dz2WZga1F9o5xXAmarXr2Sx7uu0P90+kh3TcCGN/755
bJMos1pckywECn/gGIubZcStyKfSjCSSdnQMWMEcTgdD/NZVs4O1Kk4e9UMWtlHh9/OPgmp3mSYb
39i5lzbwFtCjyEc7r9oMkioBwGSXZ+EyFl5L31bk7G/vmEyCoEhFrQL2r0Wfnt1SL2H/RMufRwbA
t0GjrkkIglGRDqey1LbVWiyhp+WDkiC67miE0fLJemIDoBmsPH91EjO8vawdRUAbGWA/wCFjA9pI
sNkEXZZ9UUMR4nFMAisdp5PWO7ZnDF0dIAqQ+a5726ghN4eRAM77I74RUY9ezjqBOsRA4o2i/luJ
/1VyVDsqZ29l8G/YKHcKpIGBTgw7OfUPCI3e2d18rmpdMtqxt3WYq+Aj32g6vsLBrpWJ2bE9ZeFQ
mGAuXugx0lFDGRrzTrGzxrt9ULsbpzsof2KmDBMOgs+qOE1eE3XOkG0cK5fN9DS3wIK4LWR3SRgq
BzYFgJauio6J6iAX0utZqEb9P2ryU1dKd6x6f9asv9A7IFLzWq5hYi5aWE7Ujw4IJRb0pE71F8eK
fKpoXxaVAkdt/nZ7Ubs7Z6mQAvobkBUJ7rG50oYUtoFXjlYcDgDonVGS6RKl2906NPFCr4Gsi0TS
pdKNmh2VTmtBsYtu9Lpppe7KDN9WmzN/hI5/viagJ6AKjmUBG0V4LRLKlqyORuT8aHMmSvMu6pK3
2yL26oX2VgZf8eYaNbrDVrOADDU1y0+k1BovKgrMoJA+fkIea34wBg1A10ZEPDAJKH5DnNLlJWM3
BufUA8Oo1p3R9+UdHWG3hsEyz0jWKmeVObLeoL0zxjSdiSkn4BYg9r781nLVrbJJcTv0KP3cJCQP
uoEuf3HEWyH6pZDURuazwoxZOGL4wqalX+LfpYp5A/LHKBxooN4sR7DK6Dco2tiAaaFo6UmN1Gvy
KrC7CGmiz5JT5h8tOEgQZQO1FA3o6KERbofeZepoAXkyBFYLO4+0fDRRdvdIxVRvJtF4X1DSeGAc
tQAiqqyneU3NlyaJ6XEeV02i1vwRFT+Gc2PxGQ50kl+1zA5j2uUI/MLCaIKkT85LgXGWQqsHd8lW
D9UJ8ATqz5It4MohSsX8oA2RQCxDYVc413Ral8VSs7Ayv7fVWQXEbz1MASg9fQMN1hVgd1lyMlLL
7xXDvy18761CJl0HWJoKzknx/U07JbFbGxY3qwwvm9HSHavHuZ0lhn1vY7di+P3Z3GVU9cxM0SEm
VYibIrU3jM+VAYe8CZu4dafqb95gAFEBRgSVYk4UcSkw1+3VhJOPxxFe9wJsKMRm7fz99ubt3XrO
6ojhFMw3guXvUogeNTNcMgiJMrP0UqYbT44S00+3peweESrCHKOdU8EI6lGgv7PsF+ydNgEFqwQr
0BB7kbSXWyZGMLcV+BAXVuOZirTFj1CiQkRwaM1RonC7mqATTlZrg1n1F7rGRhOiwS57M4MYQH1N
gTFGE6ZO2OyBfyj18xxAwSpZynejllWH2/u4e1obyfz3jWQjbu0RDLaIBGYDiUscnj8sg0TI/i7+
Xp5wWA6dkK7GwF0YK5EXx69jPLtDOUleApkU4ayUqTT1mi9lUsv7qgROkmmcOQv67R2TiRH0m/XU
aJYVYsblY6Mtp7xrXITQx9tS+N9yZf4M3CBEHxqFFbo8FzJMxqrHBP1uJHuoR+JVzYeazAFoct3Y
kAjbXRKwXPHS6OAHFPF3HMzYFzCDiMfxqoyO6bM6dP6YdIcHMhshwkNdZFOKYQisqOrmrxgvDQpD
+fNc14UI4YVulradSUwRQIMWainqYGmX4Pa5yLZKuC9z2qYgRINHOYwZ2j+G+H2W2rU3Ne3bbUH8
gK8UYLNd/EM2F9PSh8UcVpwJmtJe7EH1WqaFWka/KARgYxmgYcD2466pIwmg9ha4ee1F843ZH0bt
OcrCObVilzV1dZqz+OfE1EpyWvw+iivcSuJGcbNC1lYdqlGQNC71uemNF71SA3tRA2aRl9ubKVuU
cJuSrNHjaoEodI/Gd3U86kC5p/Oz0dNVYoX2zm2zKpFbqu0KViYtdDBabA+hh6d074vyJTPRIrKw
e9tsg079f6Rd2Y7cOrL8IgLal1dJJVX13na73faL4ONFEklR+/r1N3RwZ1ytIoqwZ4B5mR44i1Qy
mcyMjPhxfXn/Yr2vbKW3O1sOcbTVBbQuWVkX4SMcwDr1FSX6hxXs24FLvVsM4x5qpwLFVabI1GSR
CpMWuPBtC+is/U1MstnBuweO6i/GNzczXrjpJtW6rNHU+g2ulEXhodI30LnFXaC3gMxZq22Lx7g+
dX0MSjzgIw/lnd/GHjD31nHoQv1T84Ufitg9Xd9r2VUNfWcozyEhvgQYpUU3pE2dAzlorD/0GnKH
M+9vNg67nIKFDUNEVSAMV9EJkZ4VwKcw0whBwgsI0Oza6Ee3lCUUk+JIgGkb9IMZUXM59uWknAHc
otiFP52Z2/lT0Ve1QBLHkkZYkV16x9HVH7IK9FCl8QQymDywRRMz+rXRjLvM7N804f0sizwuu1Vx
dCUzUkBmQIkaGDHPsi9KcEBmoKFgQOOvjcpXPTZLgGMhN4B5j1Yc/lI7CVfVucmdgzn14PnQSmIJ
6/qg5F6Eaalg8ipF/i+NSg50BVxUGC+JWOohH7SUwI/1BnB2aMKAF4D5KnCL9HyeWdndWN5UQrlY
wApKZhF4vw5V/6h5/3TZfFOrJp6kfgMcKsQhwLJ7Qfpi0tqyigZxyOElQFbz16xWIV6l5+/MxM41
9apxUABBKEcWTp9G8JyEXb44schMzN7YAlSSpReNVWP/+vODj5lOLA24GslIWUaJ3+qYdFhGUEUU
/QLXSHMX8z0YkfW79WAMmRHW4xBdtyv7fhjs9JE74aUDbMb7a7IToPGzCYqzdps9DNPwzZiGF0jL
uoExa5/WTvy4bk/mlef29huceoQ1A3oefVu9eVoPpvD6R92S1+tmZK7igx0I/0Ft84LBALLGYiEt
ClmO0Szg7m1fZ/o3STR4ldDfAij8cs5mdAavG8iMF0GqhdvEgDX1MR1ivQNiaVC1IaUbB3wmukUY
CL8YUSndFTUdHfWhyQH3oOV/HkvjBlNiirRJ6g+/zezBMzjLQ7s0MMMgTjam+DwATC4Dbh4eivxv
ymv+mbWd9/mrgfCxwvsYOkXGfOo1zCymp6b5fN0dVKvaeZ3GSWv4BrxOwxN3GIGYqb+A2TnoMUc4
CxJct6b4VHtMEIQIjdn3tz1M7XjSdaBdAQalCheXpYKbWDHa7nBya8+cNi2kTu0J7ueBbSugptMA
8FTyrZaVY1yPECshOsQOB9DL3OrOPMbXV+lIbvFz+7sEm2pEEzVDJaaq61Nh3kIgNMwnHqZUgX1S
Gdql11MKiu8WMpyJM3QPxPESwCzQTfZ+iLRUDSHJbYGN1jSQg130qjwbgYN4WFRT1T8hoYBhwDKt
Ap30r56oVdBraZTauG//39r297M3is+GhZjLispFPT9NA/2qd7Vi86S+eGZi+/uZiTXlNRIqmGjw
NHAzvQr9oT/qqfMX6GcXA4fo+AJQewnUyPwUCNTOwsuk+GwLEDqCAWEsCsXRkjDBejBja+A3Q9y4
7MDZ7uRlLWpZNtQh18C2Syds8Ta411KfQI2K6oclz6sorUcwoxciv6F2B6U98AjFk5dO3wyvGhWl
e+mT4exH7YmnK0z2L9RD0UZnMT/pcf1k3nX3KE8mlIIoTHuDLO9z9XE5ilBVL5IlLOemdxHUNtJ5
bE2YbtIs6brv3vBYeBzcT2U4615Qm6YirZSG0t8fYK9e6y9m4dJyq1mORtS1363KC/sBgHp2p1mq
5670OJ4Z25VcZhvddxRp0eNpKsz+QSuymlBT1r4IolLFk5rydR+jNz5kl/YdAcdgprAKlF7mpftV
9pg5dEz2daDVXQkJyfh67JSeSkgsadtra4NPvT+Vumms0BZDmpmx8VYDZUA1um/lqKKuk5jxMFAE
xhrfBxvevtpCPD9f6wyNHqg1Pg1Z/6jP3QPdmC6uL0cSx9D+RDFx02vYWsnvl+NQvdX0FFFTTD+h
MRHYC42uW5CuBCVe9I8NtI/3E1out1J9Btt10q3aHLq1mQVUr7+ImWSKTyPxbw+6rP+xtEfQDf3q
pmYG/27rMXAABywsP/DnU1e8+JCbuL4suTGwN2jYPDTitr+fRedad5vR5HC6KbvvNUj6Av2x0img
awb96TK5bk1WyPEgqrRxaSNlBaLgvTm7GLR8yVFMsRyIeGcTVOctcz6lAEijW5RolV5EUKlDuwjN
K4ygsa/Xf4DkjGHEGs6IdAU4gH3jsUPin1ErY4k1jW/ZpJegB7n39ftCU4nPSjcWr+ytx6fZQFC8
X+lk6WtmZgQAAN+o4wqXxgGd6lOqY56whEryCBnc62uTeqiHVveGbzcuJGDy1m3LZnuculQL8P8I
rY4fBHcVHiM3g6YhmN6M7Vu+X5jZOr0LflXUKzpWhWLSvq0401NH+F+tZ+sYbVIsAFq9N5R5fQ/0
yfat7Fvi+B87tgZdOny/vmvSyOFDGxilJ9/F8N57K/hylK0NrGhV9rX2IUvTVR+vm5B7/ZmNXaLK
M2syzaFgidEVYGFNH5hOXuahxJhMu373LAHi68aKnC59FHb687p1qSPiiWPhZW9ifHj7nmcnXGtF
aukNjDe1D/lYo/mVsVQPmD7TAFGNhKBw+XbdpHxPf5vcTuGZydYgc2f1KK/hJyF1ZeCkbKr8898Y
8Sy4OqpZmEV7b2S1Kn3qLc5AGlb2YWaM0D4tjJfrRiRPHACSfhvZVnq2EmvCXzE7w5BT8uNkohxn
C7ytV4GLbDhgUOBQpdmRLLPCrmwHQd8NvglQr2Hsbbc4g2DQrSBImtmUVZ86nzex4/XidH11Mitg
rcW0r2bC9fdTaMtYoPbhVyxxTedA/OVR15misCuLFjCAiL8NwV6Az3Nt6IjbCJbUG3a5qAk4Qh33
VW8MXREuZKEdAzDInLZs9OI16qaY13bbBoVrW0QakFBmqgXZ6IMVTxWZZG8A0GT8trU70GCessVQ
wFZZOWk4OxB70VdMpEGOUnOO5lR+tZo1HpbmkBnps68xM5gNPWkKFWxb9gXPf8guRnZeDgKqCT+k
WcGanxdB06hoTq+buBgeI9bQ9XkJEx74nC2PAmGmuJQlL4iz3bT3OCrd93sMzcKCqQlIeMwcKixp
mNbTAZwAhw06EJFsCK/7viwsbqUz3GKbzOkezLbyOQVvV424n3PQU3t0CTSHfTYnAAQ0gwW92TuH
6yZlZ+Hc5C4s9imxQOPcwmus8YimYGgYGPZXofRUVnYXWl0T0yXbbjL+uaGvKbmvB8WTXu4Sv/du
5/4ZLyG0YsFEVbHIzvKwcxQWVIvY+XVWL6lVrLDgWkUghjmAmFg0qECaUivo6G1DAtqmKv0+ujeC
8r7RYIWvT05RHYwCEaNoj9c/u2yCBDMICOIAC+EC3mdMCIEdYuOIRMZp48I2InCSvOF/OvhFc/J6
+0Xvl8jz2+8aZo/DMf+LwUcP0z9gtkWd2MaN9X6ZebeajJIBMdjSIcZWRcUgDm3TqvqW0giM8Upw
GBnbwMzO8+xq0Vq7n3COCSC85Wj/M3YFBkkYxP9YjmrMMnzQKv9oaeSxd+mNabAnt114UDD989qR
28XSH0abKPZf9pVtlIS2RyhI6vbLJ3h0AGqm42d54qbVvBcuqlch2tP1zyw7FHi1gcQUL12QeexW
T3rgGT1iIy/2mzmgDWatgEBVsa7I9vjcyu7o5QabRkzWsKQvPlXFDaH1gXQ/K79W0M1IV4NvCCA8
ipAXbDN+V7arz1yW+EggI3us2Beqc1dxzOVWUEjbIjDAbrs0Rxj1yuoyhaycXiWD2SV9PSg+i2wY
x8PoFgodOIEQMNt5v110tpdRvHA3mmz/2IP1dT5l/oEc8s/eoxcYQUMiKEkrtUCl5/7M8r6ToVVd
5UxbQYeetFcRj0eM+EPYxrslkYraQrqRtof+nQsYPfr37494OhZjuc4wZaC00pYrhtX+gh0G162O
Civw7I61vzCLUgx0HZEK++lj3n7m5ffr50d2IW9TBlBKA0TrIuWdxDYfW+DRwEfUbqevWUsAGNWC
dcV/Qbx23ZosKJxb2zb0LLEv1yW17Rot8Io6DiJQZRuPtd6lT+6Q+4rnkNwWVOYwxole4D6/0eZC
X+oZO9dBqByKXgHtXlOVQpnMAzBWglcsSgDIf3fP8qae2KrXSLSBtQSnVtm8jaQgiqRJbsS3tjEu
F+Pmu7PUrS1Y3mxkMEDHhkv3pe5fr38WGRpiO6P/sfDvU/rsu9DJdVPDxZWs3UzQfb+zwvImu9no
rZE7G4EWiFDVA5Fm8+c2d1s3WSVITEfY3FSopg9CBOQDBu8ScajvOxFksSqIb9u0g5+8W6Tx3vlc
IfyBbHkHLuaQ6BmSzX90kFjo4xASkCIVg3PIVE0s5TJ3wXbIOlQaLHw8kkXcD8RpE2+aaAR9QD/J
wOT5t1uLCTycajjlBXiqbjCam+mw2UZeHpqxGdUeuFMDEJUlOt7OcX5QEQfIbki0f/5rcvv7mQcZ
NUCejtFhczv72FtAEWW1SCzefmgwQ6J4dOoyaz4e6D7aQZgB3AfefqGNtTLkVt0BVLT5gxl1Tjwk
yPVASGvr90hfm5g3d0WkciJZVMGMo7sptGIWZ1+QHjb+aIxYs0RP3UBM34vuflSGScmBh540rmdI
jOjAfe4OvGvhJujojMdf/ky9F69Uvdolqzg3sG9cMaNqgENDzlh2cb5aIfPu0cVTfCW5ER8scijd
gzZrl5pRHfPGZaYhqPCHyXut8rvU/XI9cMk2CkMcBhDNBuby9iYYHV2LCmR/ebmiursN6ohMqfkh
uSP9cyu77I9w5J5j6my4NTC5rEL/WHtGF2Ye6cLZJLczV5G9y7YOCqkg5rfRLQK7zvvTNBMOsqzc
x0PMtV4bmncQ7/L10KVp/BcbiBEcmMBb5eL+Su1RQAYg40nn9p8wYvHLQLX8ugnJWd0Y9tDBQR6I
wtrOmWm3DmnlUQ5u/B/URQZdJ7b4B+IGilty+3d24d2HEeA00Vi7nD6mNjWySnCe6DrQqZWGfpQ2
T91tWQ1hw9Yy8HUOUuNlcAIH/O8KZ7/0RKAogVfVMeIIAbS9J7o5hhvrFhsJvpbDaNph7s6Kx8Hl
RsIEnqyYHUIX4GJ2aSGrU7Ue44mGMlfEWsiBp9VX3ngffdc4XP9olw743tb2W87COYQTqyWdsZn5
TN/ytv1QDpYTzpn441ci7ACBCSAaIurFwA0Kk0MDEXKe+AVkIUj+DDK1NwDFXMXnka4HFESbGLCF
x/I+2egsb7amiSeluWToZ4x3mSt+zdS0FIakH2mTJtrayShw7Lx95lk/j9qAj8Rr6GhxkNr0jfdr
0PwvveN/uP6VLgMTdg9hD8cXIizGnnFf97demjfzBHCSUwUNqQDg6JNl9fesAOJDc1PFa0Hm5YgT
mPXaVNhR8X3vFqJPgWDNViiRaU1xHC0f5NnOUv2F8wGTiwcPeifAZ+32cASIahwLkydguwlz8UQg
Q0YqFSOmzCU2atet3o+a8j4u6ZZLBp8WZeJPTzn/ZXXRnP15cxC0sWh4ghZhQyPuqxNVD0w5eDfK
xKTtw0p05CrmfUemj9f9QPLmBRIRAFKUuwCTvajCzwZvK7ucyqSoS+S1wtTD1s5usoy+TUKLu7YL
BYRJF6u7M1woI+DrqhhoJL6IecqtrgvSWAsH7b1rNG7PiMgIfkJvfYSrlnB+cT9m1hNArYd6+XPO
oK1NAwDcNl0ELYSdk8w8N2yUKnH1nwb3DUJr9wX7WrfdyaQqvg7JmTa2Jt42i2A7IMZ9vzTu51rZ
lnhJDga5wSWTh9XifWr69FCbfaz4lAb+sffXGNaFvHKbBMB7fF+c8QsqBHFQIQdE9tGNV/DSd3ED
KUUw7UeqR5jkPG95E8qw2EWc6t0mkqWby2nt8bK0WFj5UHpdfl5fj3TvflvYV2Ny3c24a8FCXxc3
nKEDat77wrgxXBURomIt/s4BNdtzVrpZ4ot9dKhxn/WOAiQreXdsH+e/++VvH+/sWlycdQLJJx5W
jrEssc81jIdOizkDm1TzQ2Xay5FPpLgFARMPF85rQJA981gMBYHeTFscChvMf8baCrQYjeUkAE5Q
pEHSbQC7CC46tHcuiOmgpubPuYNtYGIIc0sE5Z+DarEJZxa2X3C2CaLEYXGM7ZO6a6xpQ5R1S+gA
A9bn0N42V8WCJHH6nbnt72fmaq8C0i3DW2+oHrz6G+k5xlYVvTAJVuD9mjY3PjNCV9/aCItxELIu
P7IhsowuqD39yXD7oAf/ZOaIR9Mffo5VoUJRSY/I2X7u3kk1d5vG0bCfbUmO5UYKzzv2Qe+GUKR/
kde928zdU8Zc7NQ1t8205ycT5JDj8J1NqSIHUrngLqpUTBs0NmNBS1eEzfyJMXK4HlWuW7jgqFvy
uXYxMsWgNUmDTnxrCtU7X1K3OfeIi/IhtBBXkY7bIm5c95gd2Q3UfG+hxNIUQfYF/ZVPnqJpr3DC
C2I6p+jnKdNhkgBSbTR3OTFCO3cOk/eVTjQcxo822AKo+HZ9M7fPcXHj/Nf/ULJ/7/sCdAS5tZlt
pvKgLQwjJ03Y4DIAyC5AnTZq6x+C+IqLTpIvAP+8FWeh/HY5ReE0DSQtWljlwqoefW7Njz4FsldL
GzeA5EsTdT6tFQTAsqOGIQrDQTkCDcj9M2AVQDKNJao3mveRj3hoOMdBI7DkKoKW9Fsa4ClAawDJ
5cXYxmCuqVh6WKLjVN5bVTudZkB2Iw+8pB4hB9Mn7SdCWB3Va9tGtKxUBD+yM3L2C/Y3r1Nplb14
KzZ4zg+1rYUjV6W3Eski0DvZyObQmACWa1+Hw9xQW+gCTT5y5Dz2H9mHav2Xdpscptj3Qv7QHsjP
/pcVl7EIVUJn0q95Zn37+1nQzlFuN1ID1suJVsE6r98IwcEUXsw0SzUhIPXXM2O7KA1kcL324I2G
WEhz65BXtzWhUDeELnngU/UXEfR8X3dhWthGUYwCxlxXvJSm/lAxrgihsmv13MQuSGuiGGg6YPNc
piVce64xzOQV9f+2kD2qdnHmwdQJFjJ0UNAqhqgH7ON6+JI0L945oblL/HqCAjFzYWO54S+lH5aH
PGahE8xTVL4AO5bwT74C+S+RyXpv03jveiazODCDsDmFKdj08Or4TvOo5J/F05RwFrL7IdZ4DDWC
sgzLMZm6UzGG2Sa1ouxCKr7kHrWmG3k1GdtBr5wlWadfIhfxyq1Isc0qM1u8OTtt67p6fdrAYdKv
PD9odtw8QBAkwtOcBZp7JOnBievEyoJSUfeSBjKQlEF/FaReF3rvPUFKPQK1kAxAUubtbWsqIBQq
A7uVsYXYHitMHG0t+56N88vgl7+u7548evxew7a5Z5tnZOmktQRrqMh4HAgaMWMXiIYFdp6HOp8P
183Jv9Vvc7vIaDPapk2HFZHKKB/mAixepr4WMcimlg//m6ldXDTt1dK6FCtzXRKL/kHnKR4Cz9eN
SNQdtvP2e0G7gKg1oiFoAaDB8zxGZX3bVAdrjrqv5MNQB81d++BieHZ6M4726bpl6R0DwlRQD9mY
Pd4j9XkzsbrtYbglY/biVmuL0i5+572H4nLcYDZB9cbc+JX36djGhYw6DiY78U+9dxVtNAAtLIAB
GYEsTKZZmA+psMF7UDT8ZUab7b7Psn8gIF/dMl55yTyNTvzni7awWIx1oK4Ettj3P8HTlxVsNKj+
ZsOqPThcmDQoJwztW6kAvG0cVfwn/yZe+0VDXgwgB9S2tYt0Ke8sR0BkhSd2MBzaFy+LZytEpV5/
Yx/cI6gImk/tbXHXvjb90RuT1T8MaGdGqqkq6QP/7Hfsk6asFMzB250jrgOeONzlP4YPzQ07pBHY
bAPrrSGP3Y/8oHptyCLQudndN09z06SlgR6JLuZbd9UxsPDnPHPgDvy9w/vSBfFAgz6V2GExNw89
AdlC2/LYqtBbxJiEoqyvWs/OgUqXpyv6zzxx2Pzc28WROSoT0pBwvqBd1Ka6O7DJ3Gw8d9+qwxoD
ZXekj+2xPUw8NiL0uLNA1eZWLWwXx3VwBPiY2+EJK+ZA729r31OlM9veXDkK/i52i57Z3KNYl3Wv
vy2HARqoAbiInzchPLcJ1K172fvvfCN3EdzeVJG9bU3DYPFgrDBix5vhXjD6Y1jGpF+bMvDQLA7E
Yv1NXD+3vYvr0OfORt3HYscYishhHq56SKGWEjlReepO06O1RunD33xFF6fBxDAUNN32tWOW07mq
vBzdrQwSltZScEwxu6niZpQmplsH3wUGw0fxf7ex1ejbg2cimIi20tCMZNYtVLUB/NCMKkynuQr4
YMwhOB+AvV7oL0YwmyLm+UPqY0ILrGl9lAldBVqTpSLnv2q35aaJfnLG8ataAwjRQluawG/BcqG1
85vFGz+YmaHI4LZ/cu/S4ErF0Ah4E/yLOcGs0cbM1AW6b7yOU6pFBrWiyYWKXIdJtNEOeKmaxZeu
8szkLkFnw9jTacAqPQcJOmQC3ybw7IGcOg8Mu7qzKl9VS5dlCvjSoNf00JG4EGivMa3fmyZamf3c
5SfKm/421zIRe6aRHkxOG0WOJ13hmb1dnDBGUVHoWOCSbvM0EO78mJvp46gvkLvCE9hwuIqXWGVx
+/tZEouIbloT3yx29gEnKFrGW2SWRjsHXT4orhDpdrpo7GAwF22XPZlCbvaNg/c1B+iCujcN1zBt
VOYgYDXz7sB6iFhez3lkKTNadf+1t7tOUjNvwIIEe4zpesgX/jou7Fvr8Fbx3aSVxXNLuzuEAUew
lvqIFrFNT0uVWkFurygqQg/FLYEirDvzSB3/pWzJqc+WH7qoX5aOnhwv/YuHz/kv2bnQCjxL5elY
M1pDR382oLGtKoTJP6OFEpjjopO7H3aya88uS4HFOryIMF8VOu2zubJjlytAzXJDYD0CaubftvF7
56xzn9N0WnhCMBI5sglEp8YGdeuIqj0tywG2Xuv/W9rXNKgBFWRXB5agcISBaXEyPLQDLxXrkR02
0CpsODMs6GJCcpomkGz0Gm5GbTyUXn+7Gp8ZkKwlAx1Yr3AEWYA+N7a7E/wREI/aWJF/pt3Jadyv
neseVp4dU1reIOg9i9VrFYmOaoG7AhRFqbsGsRegHxYN5qw9AvIWsjoPHXGP97jieMs+2tYPA4m7
txG87jLSqrWqUYdgXpLNRZSSNTQnVXiUeSDQxsAGoud/iQavtAnvOabjykGLwJnt0KFamBJMiBUK
31BZ2v5+FohbsPumXQFLVu9F+vJazTcAJYLs63+0swv4vSgz8OrDB0vkB5317PoCZEe3HfTsrgdf
qf+dbd3O/+xBdJ4/wRcY9Z9ct14h4gkQl7C6p0w3PqK+9+yYs0qsRBbygd12rQ07Y2AY+f02+iYm
SZkwcGPTD+V4tLXHdk6uL0wa7Dfat03FXLMvntKZ4cyYWgSWpfBCDYDYsAL8KKxAEVKXhyGq+alN
qMKo1Nc3PDoilAcN3/3JMvXaNRcHKJ3VPk3EOLEy/3V9XQoTewApt23a5Q1MzMSLeudhMUyFS0h9
/Pci3N3H0RvSFuNo86TyH4r5Xtenm5rYScXfrq9E6gRndnaJojCWstdmC4GB1XqYrelN3zVf55Sp
VAPkhjAna+IyBPXH7jBlvY0+qAVPMLPb3H3xBZiEFW1s+VfBaDagZ4Cg7WGjBlvtcWIeTyARGsx6
H4AEQfFZZI9FlIUwxOFu+gd7BpN0KQgdfYSEZXVwGensF7S9a0iXUHTNxTPQdX6YtZi2WPRVhdiS
Lg+I7026E8NR+2ELM+1NrlO4hOhXHjfcISfHz/LoukNIm1oesG24c80tNuyOj7U62jIa+FCouJFP
mwAW0AD58oT/sxa3GPmN2ta2og6YgaNWtH4A5DsovO2sPRid+Zm6hfu5gObWMziLqmQ2Gh5ylhcg
bejYHXCy1un6D5Y5FtDcG40CQB8X1OjE13Jr7XEWB0dEqLdg/Dao0z9neUf6BgYRpAnAczt7fJeT
i6WEvhJyRe+fhT5ZmJlc8Ja9vhTZF0bNEWQyeJVf4uVEOgOrPLp4m/ZvaHd7qmkM1b+/u2e0qcsW
vPTx74PfXUDnaaUqDUBZ3Dpfws57OlMbcndbQrm6YZ/3AdPS0EbFH8qzit2SXi5ntoydVF8+lk7b
b7bS+/yJvI0nQKw+D7GfaHfFWxF7h+tfRzLUBx9AHd6D04P+cA//HBu9zwdMhaFK++Yl4gvGPTy8
pUHSC5V2I+4TBwmCVkdFdPvnNGPvTe9SnnExFtF3WQntCnIAV2Eg1urQQInk+hKlDnK2wl2QLpk9
rtYIL4ebJBZm4YWliqDSWvf5Lu6ckHpW6xETS+kOaLneWKFVxxNizHQaCzQu0+MaahEU72OfRmV1
6llUgI8xUumoSB0V2OstiiOY77F/c1Y1qcvwMwrjuXPmMBN3XlkFJFW9rLf17Ks/gL/+x9C+pj6O
zJ1m1LeTvB3NYLX5o+kALDDwmK71beqQu2UhisxV+h3PbO6yB20BUDndopVF7nz+Ivrv1/1EGnM3
Cg/fwtA1sJO71FH4bZNXAA9nK3tqZ/1geemtR8cf181It24bXgROBo+HfRHEJN3iAyIIr7crXKnD
8pWvXhWJDahj1Algoget6CbFIdic/OKDnVndNvfseZGmds11DqueWfyY9OYxZcUdb5YvliWSxnUV
zXSJxi3O9pm93Wa2AgBvb1slyUc9NHqniLq8i2m63q5WcUiRmJ00tGWnyojdPvtWeqDcGK1WUYw2
/5U23S0cSjTggwZNFSQZ9/Ag3aYl+vrwmmxKHSewO/HZK4zlpbBr40ve2cjXLb+OFkJZqIELGFp6
duo9+gBqxUDwuEmBox24udtFDpuqZ6gu/1iJPUdmakxgRVmg2+5+HdGg/2LwFS0Yz+fDAfOH91qT
kQjUnl/soXxttOVGMP3JSUkE8oI7V1/u1tSMh6oyboaiva+BKyosnQR11j7mvtMdOJ5lAyFfxjIr
40KbIBs2FkAeLBiGyqrKDcqsvslE/gg+mGit+i6oMFQEnsUOlIF2XLUANetrh9SGDceiLUiwLsVX
MHXcafr8YuhotzJxdCp6KjSHBqbNbxrfbIMZsvfdSmM6sSOgrZ9ds7zTbUx85zYIy20/yR0aNxsG
3e6m45zVRx84anfBC682aKwJceMsw0ufeadmNWNm2TcYXTxi5DUiokmEXzyV6xgjf78hIB3CMPSJ
QshmcrqHnDVutGo9SoJZhSZw3x/RnPlsdT5YeWvnEx2HBxs8MXk9/cSYAV6uvflICw4tz7b84ubN
fAB/0/feMW+6FYA7c+U3+PpzLOzqJ9VXJ/TNJQ0yYDGLZWiifBXOZ7ez0mNHxInh+HV57oWVRUeo
Qng+iOmtj+ta3os0PU3VfMIjDHIHXprMniEOkC49DrZ9P5v20fC6Z7Rt3SdhZC48KesPY7EsQAzP
TjCmDIm13T6TlsBXqB7qXt9+QjUyHgcjDzLCgA4stTHwK+SdVkU/jDNBCdZ116BZ1z6q1gGuwfvv
OWJy5HU6jSrelyESrxbUHsS+TTFhGCwL2hADIzSqZ79LUDPJ0MDX20deGms4eXTY8nttg+34sU3r
IiqzDEvEvRHlBWtyjMJVP3te9MFKyK2jsZtZH7pgqseY5s5nYfMDNGduyzL/wnV2as3u1fYaPcpw
HT01YgyRYAeent/DX++cfkYliHxAmpSBudlKoRLa+L72alOgfyOOMcVHzFbZRmzX+WoE4NcyXqdM
QBbAHaE1yqoVTj0toLAfm1NTubdCB9lp644RTnpEtSwmXgsY9gSxMIB4XyBxNQZj193z2mxCNrU5
hJn6BhRdwxQ1aduElbd87VhpR8Y4vHQlRBBQFMT4rgYjtu9/8/LZDLeWwNdKK7/76/BSLJPJg45l
NfrlIPFnU2EGGItN6rrwQ41wHYTRvh3UxXrr24u418oRYxqQHQhmzztN1DrZs3+a2CigC5Q1OjJH
PDDymnmPKeTI0ADsv5nLrEEheVjiRvR1MEPVNVo9Pt17RsUCZEqYveiL5aEt3TKqNf+jz4zs4NSp
ewKakyFrAtyxnyb7MHW0frByC0z8a/lWuSkLB+hPviCrxJ2MIazJs91TNpI6hLhbdYMC2nPPzTjz
9A+TWB70Mp2eK+a2p8xc3UPRYu4tw7xvCFzCjelmCTXzHwavrLupXV7tNfs4dEwJTJIAJjaNYKia
2MhJMYn//rrqMVtSL1NdJharvg+6e4vhJCOY2/62nUwAsLTi15qiTmZ50AShn6/f0JJE453xXbqv
9WQegWUt0abok6WG0E2qKpTK7kdMeOF1tyUbkO3Z2Zj7aqzmeigTTeASsAYaCAoVp16PSg3KyBTF
wID1xgGNGJDb1PdmW8Rz0x2vr1SSL57/ij1HQE1mR5ucvsR8ZfMlh08Tof+cButULZMie5NkV9tI
2zaXClaKi8ZpPY5QikjHMmHzGpgMnF7Z66SrKkyST/futt9VfjyKY82zLQEuWnD8g87WU5HmSvK3
dyZ2VeeVmlOep0gozPRbwYp4gbhzrwE42qxhhvShp7oKPrQ5wy6HAS2fBVFBpPXOxRzWVBs16pFI
puY4xdBN0CXuw3hjnaDXiDgdbswr6ecimv7pSSASVRNUkjq+s77b0zZzFqGhi5XgGQH8uAhWbQiM
AVEDMzGqiprkA74zttvdrKdjbjtiO3ugM0JvlwZOOSiyU5WR7e9nybBjoFMsUAnHdIbxsPT0qapU
rMASL3m3jl3+S9K1MI0CJjrXC8byH289LqyNNf9REC3oBsWcgfwbQYRwG3pEZ24XTtLCqISTIV7W
NoUWE4D+U/5je4rl/vzYM5V2ruQwY3X/NWfvihQulDsWIWAuE7dNaUTMaALdrv88Or2zsnvwWd5g
M6etcAnk2ESr6H9uWQv4y248quqWyYAdkCExsXvQOAcidbeDQrfHDNSUeJZF06EpgDjObqDbcTdE
aaBF00foA0XXg6/EC3HNoBGIygvs7Uv6hJe5prW4Zoy+Arci5tyPJisnha/LQvz5Tbp5zpmvQ9ai
GnJ05ZL6/0i7suXGdV37RarSSEmvogbbceakM7yo0um05nnW19+lnHN3FFrbrO7z6PIDBBIEQWBh
Yc6dUFd3g6DSutJcveZ4+K2O1W8ufjkTK1FEyQulH4fMy6ZIcv1OjJ3czLqrDgSPbqeUpl0HWezg
ewK7mqXJKivAmscIFIXnV3bDXyLXCCY6JEFww7I58y4Bz0hfpjlADfG1PDaIlWvlQqgbwwpS7WIO
onsSB/sob3gQlU3JC5MpuIN1ZLQZ9yX5czckZM69uouHva+bH36NoDiUhdjqzfIJLNF3elXf60bI
y6RvbTTeubAkzM8lJzN0BfBXjFqt5J4sib3djIjdTH0/yoDKDIr68ucrDDJXpJ2X+SVAXX3faqEc
NN/XjdzDlmuOasbpc1J2lhChozUnCqpvWu5OWTV44mSaHGe34X3Qr4kUF6q+QJKwNYMsX8gS5qDw
Qv191g+i9t6Xb+f12xSB/AVQXkRF0YA5NSNoTtKoDwtPHq+n9r1LRGvkNRxsnH9sE7psYKoLbRvj
3oQiVWCJkFGJzWMTd7Zu8Ei6N66FbyKYq7slmRL5E1Yqrne5ZFoBIiJgdWkcPffFxPFnG2sGZPNn
gyrmgJ50OfdhDKCtEhdeFKi7bAof5ELtrDZNeTHCllYyQboVBxyvfLYDv8ELewbyHXUY8N21muJo
eRoDXIySFcZ69MhZcC6ijVONNgWUSOA3wKJ9krKLiqrUhrTwxF40qVAQB+Sj92FWPLZGg8fxXF3V
Y3qpSwgH/9gO4UpQOVmmuYNZi7FDHVyITaxB1aTGC0H6mWjgOeV1ym5t3FoI47c7cdAaRcPGjeD4
FZSSDs1typt5tGXtayHLGq8uB6OSIyQNIGTwBc9XNNAIiM9/sVgSZrhrOua9nHhAuekDPfNz+AWx
1GihhajP9IBtcL3f5oKtBDHHSm67OhmQKPG0GfVBuXAlIIdDbhPxthgdU60BlxNPav56F4hpQAoc
KDW9G/rW1dXishr/5t4G6xWGS6jAS4Akm3FEk5nmPoqDCBHC6RITKR+D0PiZ9yr6+7LsbgjRFNR0
Fxhp1tJMkXvgeVuOu924u759AbOgpiSVUmziC9KpdkSQrJhmZKNrlEadsD9vJFvOAyOtAZwHiSl0
ZU7UPI+5qMwEyprBR+9XKDcL7xgc+EDa+ArzdTgHeOuhjxAPuwdCEhRb2foa4ElJUeth7mVjWVpL
z5AjJH6/H/Cq2o9jqr1HWlG6ihRN930/Ri7MQXNBNzP/6EnAa+PeXOjV1yz/r05ho4d+lBnQXsNI
vAjstZaRot8rKq+yuOPECFsh9TfVmaVWUdcABE3Hrhr6s6ZGr0nt70Si2Gqc2ECg/+qVQqTNrHsV
aV79XtvNObrr8tDPkfrl5gb+ZSsUeHGgdpBZYoIWv47jSPGNzCO9SKwuUDR3rrp+3ydAuvgyssg6
JkPTBFTGrhLFPQhq5Bek11QripTYOW+HW4d7wQD+/8cs/nK1E7LciEJQm5k3KSB7moU3P/Uvhqn5
c/jIJ9Tw/8Usn7ES4+fIgWo6xKghBgjUyvyz6HjjeZf7gUlPgG1UBTYFZJYg0GP22ZiMTm0l7HM7
u3017yJTBIB5mVSgWfWIAW2tz7mQt6rWBA3fmFSDkwXIP6OWZORZWwLr6g2HNrJGO//V5bZR0dwe
d5Udv7WZbVjCaIMrI3F5WKytQwQTkhFqA1NyUihMpCwX+nRC8Bv7/k0ctPqjSUq9BpyuRhZXKMq/
ACCAgAfNY4h3McCDjXhVLZAAs9dzlF4q9c5sjfigN5HcW1UpzqkVC1H5F8EcXjGo4QFwhtmLzFmR
MHMlz/0ObktHvqkpb3zphzGpd+cPwSeagTEdAFz0hUwO3vhk9ARmnoC/M1miAoq6+e/sltBo19DY
NWkKit8aI8xp7Jh26bVeYPMACBuGC3Q42FoAs8EsRrbiG8cNkvwqpGdhX9jgWopsIqXHTquumnn4
IQtlRaeax6K9cQOBP1xGdR5PU4wcYK5bWZkbaZgTSDV8KbIMVZhu6n4a3arz29tu9PUbIhS8VO8W
sARisaVglEXOmU03IDeLPm0N0YSkoL4GTradPAYfuhoc5Nl4IzoqcGa/xxy+KyOL3bCP9qgAHTvd
pOf3/DOpzO45PgKAM7x6TumP60afhi5rCs/wZc2au3CgTWIkTq1qbzOmK9lZU+4wUtwFtO4xH5s/
d7wY0oSAGmgwrAa7/LMuIeFAID5MiGxBxj7sq+tRH3jkRVv33zdJTFQj5LkxqxokBdNrEFFCG8+3
EwoksSi4TecNe/hGl9cLtJWGAa4Ai6uCGw/8eEyk3QPkJ4JiGq+Vw3is8Nj7nHiNsXU6DR0e4mRb
yS9pbCpwKvMhGXRIa+3RlomV28rPyFN0imoGra05Acgl4/EDbB3clYoac4RIFZWRqEFoPGl2J+gX
uOSe5BFkTEXpPzeJ/FoR0+PY7bJdJ3a70pTZzilqylpNIXSggxOnR8yi8nQqaVaxH2on4eYHNzcS
gAYRUGbQqhA2VBVDPfejZIKUtmwtSQrdUJyeqlz5CSIUNzHJQR3KCy2N79W8vVDrgdNBsHHP4SEF
FkIw/S80acy9XhdR2xsD8I5zJVcOZk1eqgL6gmYzPch5w5sPuOUWcRwJbgJELCfTu5U+NtIIQy09
Xw9Vpx3r2jKrEgGqgCSS0F8HRcS5fTZCMH0tkQmGp8KcxxKkiigDXLfzhaA3F5gMxCnebC6iIiKX
hFDBACjmewAmofJfop8QWR5dOmh9fUC/+YWh5Q+6QDiedVOfL1FsEws4IvtIG2Q8S/VC8rQOoyPm
MRUOWTV27vnDsPGaRzvEMlsPwRc4ehnT0JoyaMNRhGnIzWtdgg16VLKZE4MsS8MeuLWQxQusYle0
p7YZsLyFp4yZb9WG8rsRlV0SqM+pGKiWj2FBcxM8pXLN6W3cvCvBOQsYnYKg62TSV9MGM1CRWMmB
pvNVl+xlBzxvKDXTXr4NdyNe+9x+8U1t0ZS1TBcDryT7Cp97GejSQoU1SsPPUOqXUTrKfTaLBcKg
0bTa2SgBMgBGpBPKn+e3c8ty8MJXJTwuDRkpye8rXYliUKeA96AvOXiaiyyh6ly26NwB5/efS9JR
oULiU1PRqMEchxITEYtSh08jZuZKc7sEGQ+FfHNeypZ5LlMsUTBFGwi84Xd9hqbwBaXCoQOQQzkC
1dT8MPS+5Zy3LY8F+8eARRRn0XjMxMhtYuAhqUJKUIbBjR9o1a6upIyidSQBmibCmNOOO9X4dEAt
qPhwG4iEGLBMtD991w31nMgPMJrAy9Phbs7HQ5Vk16W/IHZE/TmmcRrtJXRw5H5IIyG5kkPF1VKB
pkHnZDOmQJmkoKUYPCI6jffn1/30if35ccBYyQZmWQNK+f3jRCJgTs2SX5Cix3K/3JCApunu0Dj6
oX8dRG7z/onlLgLBaiGhPwtIEbYQAcAc6bUkyEF59NYCRKUON4XOm3B1GuQsUpDclkBrBl5j1t2p
WVeiaIVX9ECLH4MDXB3YqLGKcLDo4JdMWlNhr/JuxO3VXIllHKAhdoMsZkhYjO+Do9IUnQBWuxtc
ydE/+FNWNpdyJY3Zu8wwS0lsIE2Qf/faPgaWsWqeOAZycjK/r6TBVI7LWMrNNPCBQ31cyAFKV3oK
7YgmR4CiaXvJn+dySv/BSGTOSxGJ2Rx9ZkC8PKMylR9jW6DydfqkWkDV+wBPRHZKjcY6rypPUyZc
DCrdr80ey5lrv80ixouLE76c3lKMZoz/GfVcw5MREiT196jchO0tGTLXKCW3jlJHkB/yoKb1ELhV
MLpGGsMx3Z/XkWehxrIIqytayfUuasMlveQprlpZ/n66AemyI71l7gD0KGdNT4IpRmPGr8e5DgL9
HBqT/ELUKmte0IDyHmi3P3XtjCAmNBQjDJjLF6NJwku5Eiy/0d2IvMk+etda3j3COXgGE0yJyRS0
eAHj4A0XRlXaY/WEh4bH2aqTNxOjEuNMkBtIhbzGyWttM6WjHVIZHLcUCBXFekff10glGmJ4MPIs
OcCHL+fF83aOcS69JgfjJEPHWN9NeDuUAD6KUkJx/dvnJfEOPNubUC+11jSDosgpTRYAyE5sk5x2
V9FhzCyUL8DZ1pvOsEt51f9/OZFgBl+m+ZooTn4/DmNfgUrGEGCflxMtZE9342uTtqjE730LPR9c
nrh/uZm+JDIHUPIjrYlBMoL2nflZx7gizEWwCipQacJ+GpGVQSognJw1XrbrW2j+aUxfYpmDiFoJ
xsZLqGrk9UQjRQFMu7sFB/JVrSoHkHGUbhvnH7IWXoSa/KORlF2FnnfLFNAnSYYXpUpSa0LLg6Wk
/SEwa6dMeHmebYv7+kTmCKPbPwlFvIG8jFwMoLsp/FetfZ15TKubhxcgBPCPYrrLSfFMqqdMCAus
hN8/CsOHAnSqFHEDkMVw2PVWkKA08EDGzA02bO67UpjUIMq99FhHEGCpVLKCxAIr4THb1yblZ7k3
jXkl8zOPt/Lt2RJdywZkdqDwcUVHDWjkCD4dwIBtK9QHri1x9D3HsrauzbVU5rpO4zCMRnQmwk2p
IGUnVgICKIGqVtFboOZEF5Vj3vAAQ5vHaC2VuawJWikAGoLUgU6TJbmBBtcYYqBTmNnaQbaMnyCe
4mXqeKoy3kIvyzLsQywwEh901m4H/ZazmByz+VR7vYXCNAODGOfoKqK+p9gKJtwEFNWuHqBRbCH6
Uy64XnDrRKzXkvENqT41CSan5V7po6h1Ycjv1UA4gQDXOJnTjWdsH/sthITHiWYR1XbVx0JcGe1N
DxzYCb9RkqcWc0sDhpLUnYK1jFNXQJ+Eu1BbEYK+f98uQW+c7Ig7CUix8mIRnpkwF3daB2ZaA1zj
9eljIB9VkRdH8gQwd7OsVyDx97GW+TPxRKd7jZGlBqfrCCPxLeXDtMeX84bJkcg2uRaa0qf9AIkz
riy1M62k54WKp1xyuKLQxgdEEoos2B1mv6JldpEiY9nUiTa6Fe+DXdfbKehN39G32Dqzk+NBxS0O
/otlfslltitWClPB+Kr/nrnMaYrlzIVI9dMBWFIpdcx9xnMl/+LAvqSyeyiLvV4M0HZAaNeNoM0b
dxm85kxV0IDJCAMEO/p5fhe3btjVCrNvOVCemrj8oGkuElBvp495KLwgj31IjbD/m4hjQeciIQiM
CrLR30Mro8xFtElkuGfRXUWfZ7uU4KILqjsB+soaS7UGW7an3FqKHLTOefIXczm9gb/kMw4nTsA1
M+aQr+rU8JZ8YALWb6sZLVxO6Nihk939GhsrdjrEXc75ld72PV/CGVtGiSXKSJbjKh472o4/fDOz
/YKTqf4Xy/2SwljunOVGO8jYTyDpDE9TKW4LJ6Ex3JxloE5JxSeeYqeF/M9T+iWTsVuSdLM5DYDq
Rj9QrUeKoyN0qVnhiY4uAwL/00QOOsM8NCDybv1tL/SPbLZ0VRNVDCYNW4okPTpuXpKCNzlqe0mB
8kYrEyqOKHN/t1q5kMQ5QTXOm/t73Zqc9D1yMtqVVjyDJsxC69iOG0FtGstK5qL26tKvKzkdtEUt
HXMwXYLZiTSEWN8Wfy1xWzyBsbpDo6h93ka3XdBKLnNCwU0yFZoEIyWpveR2tMZDHf+utcB1hQbW
zG0pcNEDLxLY3MWVWOZgGk1Y6s0AdUd3TF0RIzjt1A5xg8mBDbJZSrQdcmWcA8ndWOZElqWkREYB
qWlHJTdz/hNZwcsv78v/evm/i6xWqjIHtFZ0vEHyIveKrrWm4CnR7kqDt6Cbjm4lhDmRvTpI5iRC
SFf2F9kI5wr4jpqI1+jWokbRclZy8xL5EseGAhlegVoUwmr0drpSs/hHIdXHJK/tSi85UQfPQtle
8KFPa60cIas3rd6ebbTYvX60yOTimgwo2fGLOttRyEo9+fthrJqxb7MeIlXNEimITwuaoKFzly4i
MzdA5ngCvoZyA4Jlm07uK9CWEbDeYLIpC+DBBIoeA0AgGBisCN2mcD4FXOx0Fd+TX6JplbmjUXiC
aedftZc8iu3NQwlMDSY0oSApsSvdjHlANA34rD744deHKeVZ6aaTWwlg1lU2gnqqfAgQmwQx1aWv
/xTNh/MejacE47yRrEBFLsLI2yY96CFYrAkPx3Ba4l+uv5UayyesfLUhBhna+zE6ahpeS/23EL2q
1XEOr1P1hVSPgfZTrh+Ah7TPK8ZbvOX/lVRh8LsaDTII3LTAEvTI7rWRRmrGc82brmSlHeOaMecm
EBsM8PTKlLa20tH+OrWR+s+t5mOZ6ysNNqiB0ZFsBRilxZG+6VhWwhkP3ZJwbuYFIhhmqS1ogoWt
2HUGQYM+mnHOL+j2dbASxnhmA+9C4CegaahA02A3XaW2bxsPyE+PjvJWerwLiGebjJcGC4DWKyO0
M8AfPUjHdhB5Ee9yhE49yD9n+AROIKhaKKGvEJw2ynOwk0JQOEePjY1XTEbjQ/PHRffvZ4Gd+RGV
XQcSDqik185Efd0WCis71E+tpcc70LhFTuvxgiWOkSjLGqxOQtGYXY5J3ugUE2Eg2lVY3yjTvh05
SJpT/jFGN8aVJHGYDkGPtZTQOmtQTJIbkT8QrLSlFfIHuINSF9xSHc6DbAkY0c5FE20ZDJpDwWyz
1PdBhPZd0zQhAlqjASFFH4YjSdeFwhtwvCkB3cmaiKGDGB/EeBWtN3t9RFEKyPqQiqFGoz7gnLMt
xwXI4D8iGIei5OVgKB1EJHViyfox03+axZ82TGKr1jKYhWriKs+7HDK6+lcRv3a4uCv0KnbjO8dn
LJlM9nytBTE+ow1UySgWZaTWS9VHA/ufN4M1lk9ys1Nj/AIRvS7su8zk+H/eTjHOoyxFLdQxLNcz
ZOAF5tmKDF7tmiOCfVulatgq1UwQlVe3XUDsSUo4SmzZAiILUJjomEZ+0hrVYny3GJY10EGFHoVW
IxcGGDTQ5Gr2Yz5xDG/zol5LYzar88Eio+kV0GmXyV3pjrsSzUUoHYu4unixG08zZntGok2pumiW
CTfovN81/b0vBRwz34oPvxRCz+h3f0DAWqQTkNh7XQw0k3E7zJhNmOWO2F0K4j1Gg1Fw6D+cN/kt
o1jLZHP7vVnNvohF7PWfhX8MkVk4L2DLna8FMO587PNswFherBzIbYEC1VEx6Jvf7cQjfOMJYvz5
NHZTkSYQlI8qsNIYj4PO6lZOHGGOOXa++WpZK7Ws6uqOqmvwhWEoG3pRb5cUiXaRPAbBTvxFkPHS
aO0pwE+r3vmFXJwc65vWMhlfjhbbMm7qZafQRDEFv9s+tgzMRE2z2epbTo/K52uAkUYw5hgMy2jn
BZqKcblCO5G4Q/bAk4b4AW2xL6LU06xN96GpW0r/MWedjdF3VpzK77VpOuiiuguU0OoykZIIs7pa
83Js8IzL5Gzn95LVxwWtmoFjXVtOAN+pyxIQ9CrGOjCrYsZgHtJmGcj1Nv7l57qT1o1LuuOsEzsk
89Wo464gwVs6IbBNZI4hbJyeb9KZy88MRB1YJ8AhU2GywhBd/Nw644ZZfxPBbARYDBGj1FCwKzG/
UE9pgeZ1UM9YNe+W3TCwb5IYfzoEcxH1ErBzUiDSVsdLPHmPR6DWhBHsXn9RC/4mjfGo5miUvZxC
Wi5VlzFei8rDrI77oeXRfnAWkMUe+O0yv2GBBGICrDsigO0H2S6R0CCG+8cndK0SOxo5nrtUGVpY
QzxW+8SElMnchal26NCBJUgV7wLcsj5FBCYWVG8KRmAytj+DN1DKKkBEhQa4BrPzuvR3BjqoIAJN
S3plxMdcfJbBNjUngxcVr4O+DFvigjsWx8q6ivVnMIcA6S+8ygN8Ru9iQkYFuzmg/OYIIFqz9R81
MozFX7xL0IP9pTlzKKI+qTo0AUJzeBzH/6066Kig4j2iXIVmdnDPy0ufTiIEr8FaInM4NDUdEm2E
RNWTaltH+tseZ1t/ChyTajqVu6W1AlMHU5rVViBRwUD6Comkiz/udGM+hDk3AJYMSjgRqF68+NOh
9+/F6KoFzuu8LW9dcWuF2admKlai0qO72ZM9yTV+JId+l9DpfbIDVHJ9Z3riLfFW3eGbRCYU0cFw
loAFGpFCE94UsKNCVdD33iMxH1gSegpDEuKxhhEeqFAqOWb4hA9KL4KCD4REYb73ya+64xCoLNt6
xrbZx2jp+1kw91iFrO9wdvoLKZSdUk4p/ngj4ZEE+Z6z8Buh5rdlYOIY8LEkEnpo4K/eM2DBiBVd
pK5vNy5Y6n53jTPZS+GQt/pbXnJl3woT0YAFUs8KDWY11O6sPpqRD3THVSOmPLviqcc4LXBDhwCd
YUUHKlybFqElpiPd+vb75Gq/p/vIzmn/cn5JN0Tq4oJHBiQcjTMsA4xZZOZs5HLlReLrOERWQn6o
Pscl8WQw69f7ceAHi4xMuO+KzErnN4PXA7EcbcYYwTyAIEeBbwNlOrN0oU/iUEuVCj6o3Uu7BXZM
XDQ5cSzwtAMUpfm1HMah97kmhnkIOdI18RTZnl0VXbzVY9ta9c581b3kRkMLaHQdYRIkSGR3f75d
COZUPPqlhQGBURN11VoIm7n05hTdtOC/TFrB7vyH81I2oh19LYVRspYlrQtLsfTMGCWisKoeEWDN
oGk1bzojewhrmWf6W3fIN5HMrZWWqZgHPUTm8F8vrS2583W+9LEcso/EASof1QhcIwv4WT6KrmjX
f5Oj/PYJzDU2+0U7qR3WVlSTSyVX91M58h5iG2GJTtBqAHYWcD2djCETa3AKjKkEGS0Yt8EGJCU8
Bq0tQOk3GcyrUkhbcGbJkKF62V3fo/nNzomH7iqTRvvljmoTC9RSYvlceryq6oar/CabcdD9MHZj
kSullwTxR6cne+RI7VlNrwZA1M4bKW8pGa/SNWVo1DJEmVUDWtjc6sRf5yVs+a31ZjGHDfwB3eQ3
kCDO14b5W/Uvl+l4/5sM5qgJPmn9vMZmSROu6lkqZ1xrPnJQ8mifl7RV28PeLBNdQeEJXsbFha4e
5piaNhnoSCk9vFdmd3IUuwAa5GflmQ6acQ5A3YQTOtd5JrG9T/+IZVNrZVIGHQFNj9eB7NYI3nqT
Nxdiq5yhk4U5DQNHMEuH5ZFPfQBmY3/RLPDavLJE9IIU/XUFeuoGuTYje2mlG7W4yxphF86FRfKC
s7ibdv/1BexDqsxGPWjBGedVLYgAcmR7g3dheFTLivOo37yAVrqyDymhHuZJmdTSq23fS1/Ex9Qe
LxJneo2cfte4Mz0SjN72ai9ykQQ5b0KbW7nSkvEs5ohJY+oILec0fygJ2lDLmZPn24qt13vJdqmV
9ZCRYYCM8GheyxTtcDSEs3rBkO/b/q7+SB//ArD4TeKi9epcVA0orYNMg+WX0VM5kWeh0pzzC7fV
eIKBJTKCh6U5+mSU4DxPvUp6owQgutyDv9nrLe1SOQBo5wR26J2XtuW3AK1AVybaTVHTZu5SrSZB
VRlh5Y1T5xVmfptX8kGYwvfzYjbif+Rcv8Qw96URxoMYTQLcY5EPo11EsmYrZuF7vqHmtjoFWWt1
xgy++LaZOSqesjIsEMmVcMaZyeqYlRMGJnqzNHqpdBfrz8V0IHNolyC2CpSbqGysjPDilK0ToBvo
qxNl0IyAPOa7rWigP24xq7Xy4vJFHwMLo0Y5Z2xz81YSmAvB7BJtKpW48sQaI7rGjAqiiimXPLwp
TxHGRsrA9Kc5gCIGItdsvsn+eHjmskErPRjrmLKQkDqCHlqi3xZFusNwusDKquylUyT3vCVued+1
LMYYajWeVVNKKq8xJ1R7BRDfoVjkz1bX//qfJLFDx/wi1+J82X+x/NCmwOpzydbbgg5aujsvafO6
XinFTh8DaW5OciOqvOm2c7RnpFXCBWcY04y26J4BizvmS1pR8jfozfXO6YyXRynH76sAO1dKqhOO
H4oAqGrJQ6guBsY+2NbqMZGinilTFqiQUg/oD+mqfkR2qHTKzti34eCCmoizdRyL15f/V25+SsI6
mMPl6MYIc+bEmYWP81vGObo64xxAFaFlkQIzbNWPGGMUprmipcYj9OYYu844iKntax9EsfDu7XMK
dHGYHOYELq/7fV6bTfcOQhaTyID8nHDD+mTC8xMzFrwIBV8QfU3dXlnorfv7KckthZdh394exJ+4
JDfYEI0B485kY3FItWBGlt6MqkWiRI44/pUnh7FucVYwLmKEHFz6u1gr94nyF82DOEBfqjCmjbms
/mwSiKiHyu6lt8K/NoEtIKbknN+ibVP4EsSYtBSkPSj8sEXJUD2DDdojRoRs3HSsB95lv2HbaONS
QQFngDPtBJ9XxKTFy7XGY0EoaKZfTZNCCXAG5xXiSWEUyoxGHiSxxdSV3EeqfnAjE+Q8csrhW9jw
Pd+UYQ6qlEyYl4dBG16D2QWD31BpABJejqgv3vQ6D/u33D6MpwPjgiapmJ+kkZP5w3JUTFnfd5Wn
GHPrdWBf3Pdwr6MFFqDmYmpyYouojhwSP1EuiqEIVM6bYWtVQSqhYCAISAdOiHkGPyBRXJJPk0fn
YkJBUUdjwptayBPD3PhzY6KWAsY3r+rB3SfmQ2pFXfqrr4u381ayFU0bCuYLYPAUwEFAjH535dIA
EqA213FDvbeFVVzlbqRa6n30a3KBZ+OirjZcxjdxjMctSJ5jjhAUU0JPDX5h+ArH7DcFaCBNkjCh
FSzOjMPozDI2zFmrPEFpQVz0ESg8rp0ti0e8+o8E5mD5cRihkA0JCprcI1SDqxQzpGwtFm3DuONs
z6YhrIQx29NFiVml82IIGHPzJqM+klymF+Q+3/VOfpcfai/19IfzQnkymT3yJSnIBFCaeOF4Ebez
N00SVQSJA4zbcLjGehmZqNkwE2MCeBmvjjGP92A7me1c9zNb9TFlMZgijSOPpxVzpESj1wVfhTzM
l7kzg+zSmFMHJXveo3u59FgXtdaLCaAJkE8THpLw7siWeJLdeMklKS3dkxzyhAQzx9631dIWRsxl
fgELtw6SDCMfOpzfSemtsEcPWC5QdKN7521i208gywpOJLAma+x05agrTbmdfWzXu4ia407aCbQO
LDTJdvv20r+SOPfKpl4recsyr0JM3F1+KY+Q15qPmBU1Tq+YO/U/6sT4ijBOZKkC17BXOJ0zOQRv
gtAdbrK94oCM939UiHEb6kBEkKVCGNJadJZnkAEOjj/9PK/TpvtbLduyrKtl68rZiNQBUtTxLSwP
IuHcF7xtYXxD1BZoUxdMhJZJ+BBO+WHSkv0wq5xTtOljdaAcEC4vSVbmEAkzKdHDGdTA+Ne2Wu4m
jO7yP8iQOiKvELq9Yv+IYgvQSTeNCtjnUAMZb2s1o5iBxIkZeBKYgvOgdabaBwKOaFYDhpK4g1Hb
57ddZr0pziXAUwbYtUBqqmosS4DaZtFcJiLBIE5w4sqOcl0fQYqbjDahM9pBK1u77Y6YJAxy1cRD
p9Lv9kd6p7zVt3waypO8KvMxLH2AT1I/7nOZuN3Bv+yQIM9/gS7AlXaqYgVe7Qy24DU3ptd7iW3u
hYfza3Hy2mfFM+udSEFsVhXEj8/hjezkbuzWu3lnopdxsCM04N2a+z9NfLIyGXeldkba1qVEXLEB
ZKr8KHqO+5DZNyQrgXFWwRCA6UvADjeO76lO5fV27wL7sritpW7/OF6Ydwv3puDJVu2NnnKQHEyM
o+a+Ei3etXNSZGQ/ZzH6laNJhlIdEQYRl7yKFLcc+kXVvX9D9nhqWrNzDJzyiYDaqbCnC1+kk4eM
FWefl31c37TsJzC+LpHGMg0nfMLCICwd0+t2l+2JK1/wqaRYt8eKYtxeWbZRVyzapnNOk/a1rN1p
ljgKcc4wi4WMMr9Q9W4mbh1Kl8n0FlYw2FTYCemP8yvHOiRWGyYUmtuhkfsAB0RJ0NyrHceAdwTZ
dxorgfHfVY0JomEGY5XejUN1kOwKdysml9HRCa8wpxH0AktpX3jpLrigLc5B+fROK8skvSSTtv00
C8ltUdnJ3eCV2MVRuSudheoo3k07kJwdJV5Nh6M1G4vlhoKaI4FkcVKOQtzRGq12/eDfNWKMyaKp
E/nJrghE+/x2niCamNX+PKsrjessL9puwmovA6z0fesaB8ywcur/tBpejlR0Uyd0Qk5EfVIrZOUy
LmnokUAbFejrvxrefEztpWccRfLn5eUItgzOPcpz7DLjc9QI0xSkFnoOaLwFr5kXok+9uFxolrTf
Cwzufz74LBZmKgnmtg44k2P5Ms93pfoyEF7zvXjej33e7avtKwoDOzhgGfNj1FiKHRzyXXiXvPDr
xydw688dMxYCbky5RjDPnEthTEfQc+Lkm/fpDVrHgJu+GrzxKccNAiYVr36TMDzxJt51N4k97AzH
3J23VTawYz6ArWBPTRb1YgVd51KhXZagPbV0o/k4YjqeysFK8bRluaLbpDBioDeWKxMdiOBN3mVX
IYgGxp8CzX+D4Y0mBYgAZSDdpoaWwLhTZf+/6cvEBVVednMGULk7RPc5+LlAu0/V9jKTsbwlF5aw
6fq+tpdNflRtL4RSCGnkUvWEd/mHdhE4gVccF36cpX2ve0h3tSfYFWept13BSjJzNEkTFyMAxMvR
7G3FDWn3GFwiEKAoVl2b3D4ZnqLM1a/nQ2n0iUJcIU2PSaA4fjnuJB/TIMbc0sLe0aL5/vxOnryA
WdNlYgA9agQkHz9VHNFBLlmxa+xVu9r38HU8u9n2dasFZdIjZgVUbLv41gWEl1/H12OBPRwpogOq
fRKdGHTgQS9OmhVZHZd1X7kiMEYBULVEBrWdPiy07ojarcWr107oRmhSbPb/vbn3PBPafjWsNGZ8
05gIxZzN0DjcqweULTA3HEElPNO+dIBz90qns2dnCK3FL/HJMzieiSxeeqW6QsagLRYvHIc/M7O1
FLBnd9eFkVhmw2Vk3Az1vnRlsylyONUYyQBhvYtx406DN1rihZ9kZ90xdwJwWIk7HqR7+9Agdy2D
2xqN+YxJGV03FFqtIiibx8s5Ew+T0DpiVrtK2R4zTXVEJGXPH5ptPb9EMvY0KYIAFnQNVlwEmPew
V4JjPQl4IN2dl/Mv/udLEGM8wyRGRbu4enO3QB1LF93mFOMJn0U498jmPfc23wOYIvHfpTyJMU3S
zWkCvXJFwrDxoxQ9EQzZ4yi1XA4nD5yVFOYhK8u+IfUzNiw/lg/Fwd937mTXoK9aoJvhI0fa5nNq
JY25qtD+g1pGBJ00Sz60+4VJJbjUvOVBxYP+niCT/uNnvtaPiRzNbv7ve2qgGFKpITWAFMUAJqds
jw1zu11+ycPO/YtH/ZLJXFFRrhQTiDuXrET4IB0x2gwaGna0zy+U2vo/0q6suW1j6f4iVGFfXrGS
FEmJ2u0XlGxL2Pcdv/47w3u/CB4hmFynUnlIXOVmD3qbnu5zRFt+Cez/telH60nlqbwzGiXjEE+j
VLb0EKN0EvYLeJ1lKeS8tiyFyk1pzCtR1kCO7BVn2SoOmPS6Fff5c33GrMN37RfDVhihRKRCCaAu
A5AyEPs/6shP8iH81t4JZvaE88Rto9uDGXv8DugfJnLTl008+kjpkIJh6yQkFWTy3D33D+MNyYp9
ZbVANFHvGXoSm9g6VyqscGo2CDE5V8WM3uSP6h5e4WoOpnBAEXbAztG/NlO6HznNsjbxHfmU30dX
cDmzdAHK9wRcfjN9mx31hg1Vs64l4cWRecNQ6DfAsjAiQW/wNQujNDnsYgTMq/F6wPwUQRloWWpc
1bco2MT2XlH2Y/IQT4+Mj8WSQRllM6fjEPZQIz722JYFMTVBw+3cwQZIm1e4pcVe2F51BID+gjBL
EkAHQBmIaGQcV8u4kvo1aH60lypSHGC3hEHgDAMY4QeRcQleVfJTID0dO4Bwt2oaHGRTt5op881z
W4EufRpj1h7/uqctRFHpRy2VNgVNF3Fy36tvAV8EGwT6/Z3ILE1W64SFKCr3DFXQ6WA/Q92ZTlYI
OJqJS8zWv1FHbcewktU0txBFpR4+0PisqhE/ZE8/8KfYTWAizb57YDcPiMF9iR4LUcTvFiXlGOJ1
3e/hyrp8E2KMchasmkc9CfIALWVNvxNL2xJGpRpd9CsOEhAXhcDOdP5DDJvRGrj2fYj4XdOhHSU3
+mugYT+ecaSr2WehJ+XcU5QNBThTVLf6CO7bvYSnQc1RLv6tZJG7ESuTr4arhTjKz/V0yJKQtLtA
AOFgv9fmtfdtjdbvIgsRVJIJDV9rRxCSudKt7wGrxU5O4iHZCbxZI9+oQPYBXIKZN6buhk5qNayP
uV4gLX4AHVeAkj1lxCGwiIcOP7r9N/JdZXe27PI7Y184CuN9Ydt8sL/2u61qWhCJcgrz0cvZbBvA
0vC3nPokiD8GDTvn0LwQmBhY24aj0YQmgqbMLRZPIPSkeuUjsNBs5axcyHaSCug+luGsvqGAUksB
iwqP2SB6mrsAfWMolyio/ZN+mF0fDcTytjhLmP3c5bcEOVC48rQpXnlGvvAU9DEnu/XiwBRvjG+s
Zci1+LD8OZSV6U0v8GOrIsCGT4PvW5wMdj5N8lLwxNXDftum17wGI+ygkgaZtfBlq29Oy37WsXrp
JnHuNtozmuR/kJpEDLahgYhRxy9c2bkvSIEPKiy30gbRSfhat/Je09xkygZnW5nV3LSURYVWP/OV
yh819BGLeTSVWbvUWXRXybw9N70TVIatG+NJCyS3lUTgsmKLZfsXiGu2u/wFVLztozgu2ggfbzoI
mK2zZ2XHlQDZa7A9kpywSqya4mvwTdfNdDQF2cRkcxYDK9rsHuLvrKv96scVVEykgbINfMpUuIhT
vpWDEUevc53T6cVBq/zztsKr9yfw7IDfHS/ymkA3FwHzX8pRX2muEmBVkzTAsPMEDonYkU3uhLnm
/6C5aazp5lXdFnKpT11K/ewLGlg4xlivLb7wn3RhGlyGdmuFHHYIFRDZgnRdod9usqIogm6AQaX7
et+YjQdavYO2C1EetA7nFTbAmrBq3z6xwM9Wc81SMlX7zHUtzGVsoBf06l/KfbRTdvUxvsscf4/N
Foe7+K7mac/5WT7GB1bXbbWrScipVZgOEhr9wBEns4SJzQAcJ3GGq2lQHAwxc/o53PGtekqN4KNP
1O/D1OVWCMwTE+us36cs/bF9/MRZ6OIFaJE81o0xxYRBxN+zD5+kSTeO+BUin2MR4GLEqmkkjCY1
SwhVpuggVfOrGEJisH+2jWhK2EVsWEBEq68OS12o8iQIW5xyDTE1XuOCt/YogjUqAAgvMA6+NTYP
ixqt4I4ASOSnrmXyYq35y1I+lVWSSq8G2Yf8DMNZ4bwvW9aMJesgqWijtl05xAMkVGCI9EUPM0Bm
Fw32tk0w9KD3Q5IwLGKfSOnbSjhMMmaK5aDR/51R0KshoxYXYZ+EsLz4IEbYQqliQNKzYudaslh8
E3oPJNUqOZbzCKa3J0BO0k3ijQceE7YEy8O3WBTOa4XFUhz5OYuLh5BGUV/IUErKhMHpyuLEy52X
KtlD26v3Q9AwxrUYBkHvg8Cfs1wFrJyLGUGALz9knQKOF8Zz81qFulSKihGApilmOYnJGRJYgsTD
Zotbe//rshXpLy3FUFFCqcO+nVWcXav/Crnz2KOB1oSmYrxvmzcrTmhUnKh4fpjCEYK4Xbn3LTyF
Ppb7fh8CFpJzyPZph/VTeS+RCtT6B4001kej4gSYXbXIT2GTrV09G6CVITMa8hU/e3LDnfqSM6GJ
ydlthHmNChx52BacNEHlLATWPJaWwr0WlJM3dbXogJBVYmV1kjtpgYpkEIAAMFx+ASMOfUnISsCz
wmZ6WwAFRPsinVsnvRd3vsPC/1jNpUtpVCbHyGqvKfgHrYVglzjBhSA+PPOAeubN9IlnwbSuXmdU
EFBCM2TwL6/53TCD+iEskGle0337s7d5Z97HQJ/F9oU9vePaCCIbBVM3BJe8tkS3cIsj56VOGViG
zbpdrdnT4tfQT/tt0ueSVOHXVJF4EPLR1ThJMNOwYNxUV+/GS0FUX0rrR30Mp4x8VPFjOGNoFwoP
bnUcnX9GJMiIPF/YLppMl5oKkad3g13u9jvJk93MZQGSrNoP4ARADi+DQ+wLP3kwpHJcJoAPU4BR
HtwMYNAEcdaJ81D27lh15xWOhvaNpTTKWkPVmLoEfD1u66aiOSlmcF85qhfuVSAxic7wPB41PKMl
T2jlw4LKs/wqu6JZHTUc9gCgoF6zyUgpm/56NX0tzoFKX+kMhDMVu66uH2Q3o2jcDEH4kI+42Wia
U87RnxQaC3GkEFlkS72RkhTTBJpbFhxvCn0UWko6Wtvhfs07lqdN/nwhJJ9FORcDfFugVHi+fI9h
EHvSL9tCVp9Bl1Ko5NWFkpYEIVyjccAFQ64x5AJDCFKKuw7bKsxBjNUibXF2VBIzQJ6lqT5cowJt
t6kJ8UHN+qdtrVhHRyWqtBJGgxMgIxqBAhT+yoIA2LJMwg7S4dryByo5Nb4iKDxRZXTVQwkvJy8H
4Ahl03SstaAXX4mej554fVRmAZk3P9Z7wSRoEynaBdOR3VhnfJ9rH2Vhdlky530cX207vY2y8Eeh
Sc6/+jzXqLYQ4fNjWbQ8RGjo2SvTL71ssICy/3dCqJBQcJWo9Co+Tpi3uRkWlZV26TlSjD+5Dnza
8zX3LJQJ/NRPax3KyOV71d12/pOQMPLXajYRDDQZZAHVAE2ULA6FmADY5z9VAkjN/2Edux5E/xJD
X58k1fB7I4SYqu46M59bwRz47BI3gR3NvGgVOpOqcFUkQJmxoAndwM38e4yTY3UCN2RPNMOwnRPe
zuqB00x+sLJ3/zi58S6+xImDTa+630u/ti1ktT8FEnVJAnk7tqHoFYhCBYTGoM6kniV3rMbKnsgA
UYtsPaCCLkLTsIsXhtA1V14IpV15VoomVIDUfJ17I/Bl4YO/M9AuYi8QrbnyUhRd9iRyL8Uh9AvS
9E7qudSUB50RalcTCDhLDMKrbYBHnYrnNUqdKsNOjite/EuwI0854j46NiAswkSSb0332we4FtuX
8qjYzrVBE4L0C36th89Y+DfshsPz3xh3fxBAMPuhY+xJ1eQvS9dgLeeGNpdRw8ki2rEd6B0PIugo
ttVZu+AspZBvuAgfCh/LYz1BSuQ/9CXQWPXzCNQkSWPhuK+d27IGpoq3ZIwMDj8f36kL3M6oAc7E
e0rL6rOzxFBhd8x7feBhEG49TJYRYhW56q0UWBnbx7Y6d7hUhzo3rFvnE1DpUfk+1CLWl5Rd+kCq
+g5wLeawJ3sDgQXOnP8Zj5Lc9peCyQEsPphY+3VWVxA8zfqhG17qJjbToMLzy7dtFVknSVVmUz3V
tRHhdsQLitPguUnkvChlrZCwpFDu24+Z1uCxA42fWbJl8H9rSnQT6O/buqxeVJanRnlt1+W1Vmr/
LTOLe0Q9NCrkWwNXywBbr862uDWnWkqj0kqaRXI3ZCidxe6eDwNzr4+GyXGM/MGQ8mX+cwbYUTtD
JzHNXb0XraB4mBTNK8SUoc9qploopFKRPFWlbFIn2MJgiYfoProB/qpFthiaY7MPsBcTMNeE15LH
UiQVLwJeKJoigp03WmzlY+xIKmsdhCWCihW5Nqh+U0IEV8cAbtPCyZz4lHGNYkUKlYoUMYhzW1Em
podFhTftZ3Oezvxp3qm2UlrxGfdy2zjIu2pfYwnuT57ZlqdI3G8RLQKAasRiCuEhuqu2yA291ei1
t23uTPOgQoUeGC1A4ci3cgTXwBUco9eVqd6RlyjMfu6i24Y31T9pUS91o0KHP6mKlCJ+uCGoxJ+D
XWgJL0ZjDmhEVo+VGz0wn56I39IXrqVEKoo0moL36BRu0GOVh3faY3MPcoPZzC6ZV9naIant5hjv
6ovYmkNrsojKyMfaEk+FlaGpE4mfcczgcHzBxfmoGQaYnotiz/iexLc2BNGVeN+EudzFONl4Xz5m
DiEQ8W+F68BiYCv2tjTymbaEUbEl6MW8A40NhLUScK3gg9J7F34vhOMYRyxnJC69JYyKKpghH0Vf
gbDkObyLsGPb7nx3PszYUmi9wGV9sdVX/4XFaFSIqZqoUbCEgSt6yb3kmpdPdqXzpiif+6Ez8Qyx
k5XD1BIMUwZRBetYqbCTzxnIhxrYajvfhCi3+uakiJLZihcOGHnbn/B6adg6VirMtKWkDo2KhMfH
mS1E140WCzA+JibyrHLSLK37CZ5tO+5Z9d7qVMPyhKnYEzetyg0NTlj20swqwW6yB/k7hvdzu7kS
m0VW74Bpp7pTKiAIh059Xx7602CyZmMY2YR+HUmiiJMLUpgVwve4uFPHZ8YhM9xfo6JPm6gh8Loh
oHEGp79LLh3arYblPwx2vGtuSywTRj+2ZZK/cuu7UhFnNjQtLWd8VyFM92o5mUN0NqaHxL/tjNaR
C9YDAeMM6b51rIRiHGTEPXP9WxjJTh+VDJUYMVynwo1RFvrMifCLeF+cOy/xOrc8Y2CKkRMZH0un
As0QxEpW9Ti5OsamZ5rvAHAmmiArdba/EOvEqABTpnkvlRzkyNzLYBSmLLBeSVgSyJ8vSojRr+eh
byCB09XI5IwOW1w9C1qT5cb0RPeIRUBAY18rzB58vKJTH8mSheEYN/9hyB3xGoQKycrP4U0JFCHD
nhif7Noq+GrtMp6lBFUBMA0JqQtNgyDzJ4kvST9mdiXZwRqbHdstsl/yOLi8Ox6afYuHDZat/E39
pIs66EoMRdEpwREgMooKE+eu6AEf2fhJNOcscAl6VWelb4JDCsOM0Thcvz58CqXCCXBu0QTVIRQ8
uXaCWlTzcZOM+GOlffyJjX5KoqKIzs9FozWYw+IzEbxIKNGAabEtgqEMPWRu1HJRNA2U4eoc3An5
YMZDaHOz+FoEQuduC1v3iL/0oVGYk9HnSrGAPqUWvcjG+KgNSc1Q6G9S6qcQOoBg1DaVIgjhmsLV
0Z8RT3yLsabQlqTYGou90t63HAuigqUaFU6AZJorjQCpkQ+Y/yQETNKEg9w+v/Ws8qkaFVGKeVKF
mCOliT7dTWn5PM2cHciYHevy81Rwqp2nrAGT9Xj8KZP8+dK3OXUcQzILWMyaYXFd/1AY/nHs/D9Z
tFOFT0HEUheC4gLl3hjDEuOyxxxElgIco7zMUfq2fYjreexTDhUzBLHOq3GAHKPTJFfp+RfMWh66
EJu9g7LTM3B9i3O1b3WRYf1/85r9KZkKHPrkF5oQ4CilW8GdIoswNJAJMe4yPoc7LC9iF3RbV5ZV
UgFkMspuFGIYjF6FJwLvq8XM4E/y/tfg//9aqfQ4eVVGkz//Jwb7Xokd3h63AglzEJHNuhWsBiuk
F2CdglEZpJC/m8iQ5KByjTAfqomY7Khqc2zfeHTHAxZe2OqkprqQRHlaK6vofIU1KRnjR/ENJCyA
EOguhO8XuNKv2PL7pWALbXjJfrAfxdcNZSGd8jklTPhKVWAogxWdpdltf0UYKtSwbqd1R0wIgROK
5X3E6r98xYVIyvuUSYlG+ermoNqu+Z+l8s3Xj1L7FlWs4fH1rL2QRXmgLMSBkKOriOGHwSGDLCW2
JcHwRWCbJru7GxIrZ+Izr753LD8p5X2hpEcgasWhYs0e+HlWCn5P0nbme/MKlmWxgJNWA81CTcr5
whIPsKMEgfwh2gHWdje55GWF5eMMMXQ3U4k0IE+3EBPv9YP00u6AAXETH1gwBQzfozuZ/qBok4Fm
sCvUgxnw6GKKuZlF5xiTlH8QtD7PTaUSuJ76/03gRlemJihLdygwn7dlrGa1hQwqkgiBJhS6Am3K
+aaTQHupHdL227+TQcWQuR35OA0QrSJ9OOJl5dY3Zqfg5d22mPVWyUIXKloMutBIBTFsAo4lWqEV
XSKPgFAmt8yCe21yYuFEKhUmmoz31aLDufEHzDTcEpse9iCTYXexWZKoIJHHmaREJE0DW8kGOWX4
S377K2F6w+PoFFZwmW31IFv4KXZktjfA/a9M2RHMGch3NebpBx9rW/NTdhvExMlP6Sl0WGfCMiUq
rmRDmStZiOOv6tJVIvFF6jKnqDmGNbH8j4ommR4rQUtyQoRHiyp4kEUMRuQ3EwiKt+2JEU/oHia4
dUIjamG2VzgSN/EkDzhzO+YI3Grd8Gm29Dh2JmVcKM1XU+r3zSV0exPER/vxKbdYHSbGJ6JnsgO8
OWLnASoZza7QahDcPmAbgnFu6xePhUJUTMkHeZL6gkTI7DHhI1c2JrOc33XxLkvOvPzRtrkt+Azv
Z30tKshkfdpj8uca/fHSiK9VO82ePVzEKA9okH4hSMou4kmM6VVb7IvznJT7tpVzc1amXeSD0HXb
Cr/wcV2faxenSUUagKYXoqwTidZo14/jr/pX7s477dzYwR24cad9HVh+wOxGsqoTuh3ptwMwsn0E
HpR+d9OH+KwcxdFKLpjUxkZHiLcoHi1vljusHrCEFUGDl2Tjy75iadTBFKYYqOkH/TjNompmQana
Q5j95LTuTqvip+0DXheogxPc0DE0TTMGzX03aS3J5zChUyF1nq+iya0MhzBTDllTMsLXundIn/Io
Qy2LAURBGeSVflc4kjCNgIjRYpMH9rnFT91gGZUi3HB9UIKWM2ostHxYcWC9sJYxb4vfAQAEeoBN
DCpR0sE6BaMqj8qD8Dr3QGGL3czSjxVaLODjYZIfrhvUQigVF/RMqOYgwKflPe5Bx7xUXTnZk4oN
3+RO3U179Yd2x6o9V7/uQiZ12nPZtVJfQVHDV4BmJxxj0G/WeWcPRv0CcOnLvzMmqgTpBCEtOqVF
sk6yV7yC3Zaaf+r1ebSapPmeyul+Wx75+V9uK3+ppxtE/WWvIK8AOWkMuNdGvjNobw0ToZMlgcrq
mg/0hSCe4I/inYAOS+y//zsVSGBfqNAY+Rz2Jb4QMMRtLCtapeFsS1hNDX8dEhz9dwlSVs9aAS/H
xUByO49MuVZIDSyEn+2TMujNbqkYgjER8S2ANwWSaMEGOCYjGTCsmaduBOrYTGGOdo1b9XJj9nx2
jtImt4Khc+u5cPg6ZAhk6US5LB+rdScN0Cn0E/S7Ji+VMFm5/XmIBf29DSMe/f556hbkAnVLRih7
8hidZG6iTede0B80o7QiQTyo7R89eixMgvJTPkl8KUhgdICH8W1dDVIrmGaGc5K/ZEsxKnMn8RTO
3YzDa+ausiK1cLmq6a1MLxmN+PUr/UIdKgxIk6r7VQULHw7zKy6/O9/m78aLcSI7G8NuZj3XsjSj
goIqzTzau5BXZIJThL9qaToU4uBtG8Zqpb/QiooMSY2Vfi7F+SV98QsDUbd+6AMTvVTNIFMZMYKZ
EakgERYdn4vE0rGIUpg14MZ2jRd50d64KBPQnQnSKuthjHGM1wvtIvTpeRlyyoBjrIbpMc4whC+J
P6qO+7F9juvPUp8HeU3MCzlgj6nnhCO6Pcwu/1y6Jvbt7v1H+SF9FqyDYhUPzQtrOJkROq517UJo
w8HYmxTK6cVkyuX3rmUsR7IEUEY/tLGfaCRx+EVZmkUr2f4UPTGOjvWJKEvX9RA49gG0mA7JmUNo
uhnei1O9q53RkUMT3LHqS/nOukqzVKMsv54KPx0FqIb5STyiKOk34PfsGKqR2P0lPCmgYODxagiG
Cyq2z5WhGwWZQ+6vqCDNCdFX3jdA98xcDrXngQVmvJq9FgKpQN8XXSThmQGVtsqbWZKYanqYR9FO
BtWMc8Z+7mrwWAgjH3ZhfqVUpzNwXUjwwGReMJlp1ZqxhoYnlzvbJ8kSRcX5Wm54PykFdCTmW1U5
C61vVvWtjzp6W85qHbNQiTJ4peOklBdwfmIWWlyO7WZfB+dvY0uip0UYQ31rWLw4LNUo89fitlX1
FKol/EnsH4UYHNpkCmZ431ZtPfwudKMsHjOUqVD50K1xlJ8T0ANiW7/rD73jm4GVH7g/m4L+FChT
8R7AEBrIViHQQAEVJrWj8j8T7qWrE0YWW0/OC0mk/7OwRCDNSXEA4mEMBfS2csTcplXgEaV0ir2+
K2WTlVXW50UXAqkqsaiEvAxqfDQRW43BjYIhtQHjov5dviPU58Vt/t5aQNW0/gGGL8NgZCqoRHyZ
yKN+VXZwhGNu699KF4DMp8bWTQmJJr7kzHDJCCwyHVjGsY3GFkKFHjVjZGbjqeof8gz9eX3ab1uq
uNquW5wuHVjq/3eJ4ZI9Y4D+nkA4RZ4sACdLy8xeM2sne5QAPi/uAL53QvEVx/b2j1ifRl/8CCrk
FE2dlhPRePLK/bwPDgBlPgLmH+MtbMA/pjQq8AxcqEUJB2nDIX9MdsHBsBrb/wnOjX8ibT0vGYoA
2CaoSN+jfF2bUyQtcl1TXGVXeBKQUgHOhdb3TtxhU4aF2Ps3wedTIuUwqqLPhVhBIoGBra546ZkV
vxgX3yzsxA5c4W77+13BQr/m3k+JlJuEk57WlYKyAuk9fswm08B1VHe6Q/XMmWhrkyV2R76TgSbO
vVfA9W3NNMWmocnDbdmFqESMduv3UB4URaVeJj6yZY3BJYAGYJ0sf21fq9SsdvEx3xsA5PRt9aja
pQOqQSy21U7kcAhi0n1jG158Q97sI7v+B5GayN76bZTD1UmgCx2H3zaJwUEagmMmyCynZtkc5U9Z
ZNSJJuF74IKRmr4HxXlPBC7jEf854zwIIHgk2N1r8GjgUlArAOLIYBnVn1Vln5ZB+VqaiOVcT/gl
sifhNSe91X9Fe9XM72NMnvpWxYLduzJIbB0vleL9BHgzQUBCiTW7pQ2yYLfxMisvHSMxp289Jujk
2BQ83i1sPHDdZQABHCzwAOr3rEFulhVSRUAQxJpQlfgpQVCDZu1Y4vB1gTH1zzCna392kY67ph7k
sYOQTEme9G48cXHMoLe4AtZunCl9sZMHrIjPJKDwh+C5eKtt8SB+KLeBalbnBBMM5eO1wNkDP9Uw
87N/Ox0xDOt2ojkf+mcCkcNG5mRFObrnKxlpOvSkxOpd4AB+aLtxpzjaabYQVs32FNyy6v2rmlvH
QEU5TSyBfGUQrzrVj5iUPdVO8VjYvPkPtFsvPP7ym6v2i886TmqWgFqT+E25BzMSltlHzAAASOxS
PRLwcGMfewMLznG98viUSsUmEV36/ziPCJQmJb1Ms+oUGmfr3UMuDIz6n3meVJRKwC9U89dqPFW/
p2NvD1MpmGMBNP027M1KxGtwh/5c1QynKIv2cT69bCcuEgy2vigVnSS/HpoogQ0NY2aWHOxZFe28
qXaddBsNL03ECk8sb6WiE54rk0whRptjmtFUGjBshRzjXP+mpPv8ilTcEeZ0KqcMQqLJIbPD8X4C
nP587DzOiazwjEvP43iYvfR5Ouo/hp3ASD/XJY6NY71OYS2MF9zBEwgtYbxJ/1T0R77bDcGhDI+t
tldHKw88NXc4wdEmTKc6jW4mmulPjj9aU35UtSc1wW1J/5jGH3PEm2PSYxXNjRMvkcwutIvKMfiP
VnDVl07bGelOJ2vxZq3tZ21XTzdTdhNwzoD/3zm14UqY/eO+Z/1eaG+K8UEajoNcIQxjHSv+WQpO
ZcgWJ5ZWk9/6ybFP3pXkRgLKTjBZnHpXoDaovUQ0lXeufwH3U159r7onef5h6IwbPvkqW4dG3aui
EkvPnI5D62Nw+gSvsnhOxt6cGwC0VQ9DeINVRmvb/NeHzJW/LIWmnUqm2h/8GLVIa/PWbCeOjjlh
3RTDXb8TgJao4ItgeXd0EvxL6L78e/Verq2ZNa68mipV0VCAbGqA24IyWZHL0zqNRDhieFEE8UYC
RMSUz962vqtH/CmFHoFIQeglzgGkhBipajwdbAwGJuf/qN21EEN9yTqI8Qk5XFjTsaqtWDCcoZVY
J7beBV1Ioar8cG4aP0+gzNyZra29Ega/zBP3cQgCr9lCixfEwgWw5lkjhaxTpNJgXWs9V05Qj2Bk
SVgYG1A8xgfWKa43GhYKUkW82HJ5bIxQkAAoy5ZyA/IFQjxHoLDUXVmxL06rSXchkUp/YzK2sxBC
YmfpXnpXHcimRXpLJhjJ3FV9Sn7iXsBwwtUctBBKZUFOA5efUOE4IyO3g2QOzXEyjg2oX8vMt2FL
ZljHH9uOsJqGFjKpvCf7qjgNxELHPj+M+V2qd4xu9np5thBBZbpCBVY01+Asa4QW3sFJPlSVyVk9
2C2lp/SkfGPWZ8Tiv0TQhUgqiBhq2XRDDZFkYpKwDkUYwvbRprl2Lv7dZ6M3s7g4NZqaRKy6Pckx
ur69YkUFIACFQ5n2jqz7rBMlfrWhHr2oleSxnATA0cWJ6p5kZwcE6xbdmRmgtvkFW/ucu20lV+TY
LYlUiGmwTc9JDSRqt9Wb7EyHGhh8hOso+K7doyDFGiNIGbh9szPsEJRHFVD4MY7HhItnZAedijhK
C0jHsMBZS+NLpGt2bhz9kFWOMnxCp8JN1hghmB+hLFfFeH8uGtVUVfV9+0gZsZPe6hriUuRbkoEM
8RhO75zMm3JyIyQqxgQmq86/BTqLbmJ9QufTLXQqwATyGEUNUYw/iBbgf3fyfnJVYKOzZp0ERiij
17ZkgUskmfhEyrtxZJij+KNJjBNeBY+i/GZ0B8Pg7FSPTN3/nkTlRys+llgU4uvW4rRxh5las8gF
hqOuXzMW+lORKDIaoc06/KoG1XB3jg7CecbuHGC/dwajhmMdABWBOuyHzoBVQg2nAfCvw3pBwZlT
cJeW9z3/HRB1jMYbidMbDkpveXFYaNEq8mmjMDar7CZtrXn80TffjfB523CJkWxJomoaDJEJQz9D
Uh/ke1Ua99PYoKsyRt/EkXvdlsU4RYMKO7LfCzkWX5GdgvlODQogGFbtXgc3hqmGim5WLTAwjYb1
0MAIAPTknBakfjES31T4xAvkMMc7m/+wrRrrGKkgk8vNoE4GjnGKQq+bYlvgs5tWGLDuHrvbolin
SBUzRhsHvk9EKdUlDI5tXJlJjek0Rd/3iW6Lw89teSzvN4jui1sfX4UprxETSY+qN9ocIo0WmNWh
8gysvFvBXjlITulFgNF+Ef+kC/bp4/Tg2KCMWs6Re/U43PH9TQa8CYZ25AHtiwNokqjyGuEMoIEL
+lKexwosBa5QgmFe7M89f88NnFn5rlEfghQMwReZyx63xa7f0AxJ11QF3G2g4/79UDFgkzUZMUqy
bNLgAk9K4eZJiK30xwxsew3lMBpeN2phc49+htdF8MN7rJmm9VnHxc+gXHKYejBAjDhfAmgy73kn
cZL36U7ydKCK5YckB2QQq42wmvUXMqmsH+liJCeSBAMWjvJwyoVLz7pzr7r8QgTljjr6C4GeEpdX
8gOmc92p6X9tf8H1a8xCBuWHWhlOIvZuccdGn3K2Gy84BF6PlShyiwHG3P5fyqPcEHR14eSTsQQA
eFu+h7m928yKLGzc2NOefU1brWgW6lFXCTEa8q4gLTSyVpCCTzXZC058YG1Dsb4UiXaL4JJlbRJ0
5LabKMm9oKSJFQAz2tk+O6a3Ufnb8Plw6HSEMFIqyM94zUIX6LV5E+z6Fj2pvX5ULuMlQjPEL8zu
Lr+IP9IT60K4fnX6PFI6q8+cUgAxC7+CvyRvoy3Z+UP40JrJMZxNCZNbgct6qVhvJixEUmEmrhWh
TSUcr/g9eJ6s+Nd0jhzjXn5U9/Mhf5sAqNE/cTYTsoj8vV+i6kIuFVfKaJDDiLzW5Eey4VRZhVXf
ZPtrdcqYKlxNvQtRVDgphS6tZEBfujnf32u+4JU9t+sBf2OhIcWi4V1/hlpIoyJLwJdB32Eow40+
8LaUPAs//Yt/IM+/wUk/qvvA6161S34jXML76QgeCS/0/DNzDJCc39b5UsGnyatSrgYoXb/mR8Lr
1e6Mp87mwIvEvqatVwALpanQw1XRzGVA+XezD+0nECseImx/5jfcWX2US1PySqQn+YcaW/FoGo/b
vrt+zVkIpwJRPldYZI/hNWRdrt1XHmlMCZhaYDWmGHnJoEJRZ1RJKxDAUKUtzU58GOtfMRN3gJVx
DSoU4eWlktUB6vQ/m4/wFyE9J+MYlnRQPhRvdMBxYbMAxVevE38d4RcGMaB8pi2w6vHAJfGN0wXF
WyfKXpV335R09kQ+ZYEVbR/lV/awuAxan7xU5OlRq196DTReOcsJ1kH2F2pRQUaKE9DIk1uZseMP
1W5Ac08GhlfHmcEBd5hdUZjv0cE4N4A0SYHNFlstGHPVe8nEr7pjtalYOlNxCGEhyGL0wQEh9Nbw
Nyp3CIodwxdWa/+FxlT0MSKx4SfyYBs9k03s1FUtH83MwppikMgrh3g3n8Cl6SYuyznWh2sWoqmI
MwLNJZliqJcn9V3KKY8dl9WWkFbPsSjaraCPZjApt/OIffQZw+pzWT8I+cy4iP9NQtNAGIGQTkZC
f68XNH9MsqEHkUN8NG6De/WgWoTuXbvPd5jOPA/H4toCYSEZrK+3GZ9yqRAYykY5xdipdsef3Yf0
UO5Ll1CYErITYGunb8ndcMtuya/b1KdUKvbFiZFFAdZ/XK15lf1nbrpthddtm1ozKUQETcZ0raAi
CPx+oLHU6/9H2nUsyY0r2y9iBL3Z0hbLtDeSNgxZek+C5uvfQWtGzYGowg29TWuhiEoCSCTSnpOt
IxaWd2jdAWKyl5V5AGrMMNbQeidOYH6etS/Xhf5hO/8NfwyR2c5+7gSwiuJFoXFHGdu5VwbVq/Cs
HVW/8nLXuDMekyMvE8DxwAyRWWxrlYPcxRA7OZNH+2XWQ/mMniWb4qOKJ/5cF1ci3f6Nf9uq8SSO
1Ocjfm86ieySt3JtdRJjT/26uMqL/MrN11FT82fvwGDxtmWZ6BOhDSo/y3+4IC45GG+hieJVAQ8u
ch994902vD3hm0Wmq5E2YC+llzK/IWHxTfZaJz7qd6H51Hk3jV15RoE/wBh5LP+fqsQ2sSAEm/Ri
wmJ/RtI5BvakA6UPJ6BxWn+ygV5mXjGeZw/ZNhVimnma9RArHOob7USxKRZUHTObchnz4vR9O/Dr
urzFopsNbvQRlLELhBUtgJ7j73ot2nE325xbydGbN2XeiFGHyOoI9dop7OcMnnk0AAfFqYdf+QYf
LHCs+X5Hw0ZxGGuOgboxqul7Fj3rweoCyfC5thu395pzepBOlNHV0mzQRnsS2t1A+MB91ng7yxgi
TOFV0zC8WQT5OL4sYB0GuOJBvtVtyan9srL5jarXQ2uDNbkLyVohVrBqWmjtscUdmqr4a9sPrX89
Hizmvyyh/QFs7DB2yr0p/TDI/XV12d+6X7/PsgoVwDif5wiI6mUy230/2mUEQ7qUznUx+7v1LoYJ
YZe4AmMRNS7iUfOVUxq8ef8nnibwVsM4kwaZkmLMDIiJkGuLW1eYVzuJuHBnVKF+t83vy2HcRKBL
S8ZcU7T7r9Y5OZsBrKYbhcDzHYAUDzwdCm5TOX9nQd7FMp5jp7ZiAnpHJAKko1nc1NFxXjj68Ie3
7l0Gc5sr5HHx5OKktMfyRnLR3OWVzvowO3U4PSEs5brcf3Aj3iUyt1dW005Rcqh49wEsSR04W2gG
s7zojW3ktgSgZKez1VPGn174Q/DxLppxJYAZD7zrHhsqgL1itHPYi7dGjVzyZyd9moIIoIqxp91Y
n0yEx2DfeZhOUkg8ZNG85TV2y9fr9+QPL9L7FzGuRi3LjaQU1JQd9WN7BMWBM4D+VQiGoOIms2Se
HjNxbBqPE2lj+I1JOP4wj6oHYB7AtE6B1aMrXHm40zxgNbkkWE41ysdgNguq++Zy4IHD/yEP+2vZ
LJ6SqSyqZAr4kNYTne6p8ctgsMuzFaDvP0h9XpjHsaosrlIzqOOoFTj3vvveTc+lxblFnH1l0ZRm
Perkifrjox4fV6VabUPMnFWaHy05DTkqwzF6OmOMUC8yMPqI+yMmjom8MuUzf1ZKezWc5oeIQq9H
AivUFzf6fF3yH1zG91Nj7JHVq5KatFgm+UCz58YJ3bA0h/48XmhWW7+d3PlFujTH/Na84cXRvDNk
DFU0iLJhECy76e8FUD8bJs/M8zaWMUydkmUiyCzhsFWVnY8XwEIL5cP1PeStgrVAkypqYoFVqJZX
1F/rlNc5wQu2dcaiQAurZKTmlbLPiY5gGydApzavYmh9as+Kp36pHOtsPdYcn56rHYxxWcWlViIa
5c8fKP3l4KPl8wkYtb7ltG73OcG/vbs6GBLz+YzdvHeMbSfUwXecdXRjjUf9mB8KYOOa4dc8RaVF
o9TAAW+9nJNkoZU6fU6XtIS2lN13U01ta/1wXVU4PhQLqFQJoti0aETFeDD1ONPL/5ZB/UOu9tet
ZoupYkqMfqCPImVeR4YkiA41OocQz3MsF+d+sbS2TWLqUUFriEYKzvNEjHpHbaUiUGqFV2/nORks
llI0yY0wJ9i83jMD6TELk2+Uv7O8qB+1S/ZifohOIj+Gp/7mFT/RYCxIhMlgGYkXOFO3Kzgf1wOQ
EuDOUK6d/2EsgaeBjC2ZerUjQAunjpS82BnS0jlS/DnxMNAWRqkdf02Ocmxf10ruRWPsy9wPYGIy
scbiHD/kB389WY58W4cf37A6T9z0Dw0Vru0pY1Y0M6EMJdAaOaDQp/OBHKmbQCP2/6ebwLYRTmj6
TIYISjMMHzCRLApPnL3bj9V/XTW2gaAT/31hiK/4/cPwmGH8Tn9aoSPDfZk7kXddIEdDWJx3EGTG
ilxiQet6V8cDULU4Rp9zpdlmQEGdtc7QYDvE3gR4MWytGfnl8lfT6ZtELl3nJseRq1I99sDz8sHL
G+ZHWkyifRbcHBy9MayubfOqjG4b8MWJIVI/0VOP0iNxy5uesv76mke+GE55Nmu7OOSPvO6K3ebO
rWBGyXWhaTBYDcGDnz1J5+U5Pc6H/nseNF75QOe5UPpFo5zkmKfqu2ITXzhquSvccTV0r7Nm8yFv
j/xmpy1lMLSW2mgQKSx17KrEtIXuwcrHs1V8LUfdT4xHrZI4U21vww1Xdv4t6bSRKwmVlo00MrEO
o6ebDg2wZzsNehAfxl7yxQjQOYxu1shRT7pPZ9h4k7p7z+125dS2b76grcmYIsODnHoUB5JqPMjN
FNt1rrukXR3QsTp9WzyDo4UTO+w+VVvBjD+/rqJpNjrO3rxQ3h6Kv2k5ZYvFC97o09fD/FJ955Fn
7IZgW7HMnRKlVSplAAQi3zx5ArGlU3zR4S1lp+FCAv5zxblbb1dgs79lIi+R2UKeNXS2HBsYuArM
9GssvkTrxFGnPbO0XRvzDgMgNCMxrVTognoP1tDBHqrU09vCv25fqT24prXMCzxDjihl9OjiD0oq
H+YWZSXgEA+xLQk32cDD1qPf/bs8hMYqKj+g2qPr3uxhXEyrbuS4JYN0M8SW24kBWlkFswqur2vv
3YCd+yWH2b94Sc04VfButIBinMZL2z9dF7AbLGwlMDu3DNrYDRUyd8IwxS8x6oZOJGsLxtDy2ImL
HCAk3Zq5Vts259LAmDbgC41Md2arll1rKEb80XUnbnIhzDMptbN0zl9INmPCbWgSN5ZqxWvrQr+9
/uG7CRskxHRZVFHrktjMxaQlSrpQ96f+MXmo6R5Nxc6dzhsKtAOBVpznk3AFUv9oc+ZEJYYc03iu
R6qEkn7EnvGgYi6+8JKcD/Cx56Js18eYQWLVSl3RMDt+MUD1QQEoBEd9GlHCcEFCdcttsNq3C+8b
ypg/k/REFmYIxOB3AcRIcqatR+iLPa4PnbcgGUXJKvm9cvsqKKnArlJF3TJN5s1FEaECkJRJNza7
Gx3iEjCZutIhDZQvoKzMHS3AdG9lC8fcTY7Tibvy3Rfn/QPY1jLgexdx1eIOuIpk94ud/xjOCqqb
zQnT8XSwqju0H0a/DkmQ/FUPHzD+FV1VNFXXfzPHBegsEh0wUOI43bcGeoCa6uv1u8KzIow3taoR
JmQwKOmvzdOgPI/kw/Xf341cN7rKUhWkppSLEsy7b0gA/g27DDCjyaeuPw0FcdfOa/SPzRo7HKn7
j8svhdWYh7NW0q6F00sZJtQjzb7BOxOgLo3XvVC2SfAmtvx7Se/d76b/XSpj+o0VZMUqDWhrb3Fo
3q29GA941zxwwz2Ph+tr3D+5d2GM/RfoZGYvQlhXld/hmxz6Snu5LmK3P217eOwLYBhqktNtBCjt
LeVUAjAI8IQSl9j1mebbC0BiF8D94D2iu42lW8mMXnZCnjVLBMlqsLRO/zBdstsMhIhembhtZs+O
aWtO7kuX5N5w9cs8Otahx0QXt0K821e2/RLGBJUSUbWGfokYLA6GqJ0MPbstoAF1uz/HgGrIb1VO
c/6uud3ce+ZoNbAlaGqKe9+grdUxEtkDufNFrQuUA5X4NrXUV85B70tUTVFU4E9a7ChHr+eTqoiQ
OLiST8Lhtn8GUS9NB9KARkmd8ja9HZ7/rgBvAL/6X8HMRdWmrFWiEm0cxjAejMb00E7srLy29V1z
IJuyoiuirChsbUGO8kRoLFoOz3Sk/ZF7ET7HcN+v7yI9lt+uP9wNQwZRDshZGE3pxxzdBEhPg2wp
A8yn2ruzTo6F2tR2JfA6kHevv6JJIkCSRGBXs1eTdFWEKBCZXKSPAOLuaDPPdO/umgInVpWBBg0q
yf96NUgVNFYMYnF/+KBhwr635zAF0NR6VAV/ctcXZGwdwDGtj9e3cbcV2NjIZdRfrAxTFRLcOOOx
XbxVAa/YrVgcLWL36FHVguxBJvbcOgYKK98GD6hIoJUz8oPs0+vIJ8zm7QOz1aZgGDNKAoiKosHr
pIciQeuEysMg2tee991mLJ7a6JpqLtSep5qjvuTm5/IpLv5qCn67uYySTiTpk8zCYiIMN8Alf1rd
LAP/7IxR4wqMADb4weoRkTxomFyuO0UX8dsVUSXLFCXL0E0Wc3KUBhmYp1ApNcgfLB9in8bvwo0K
DPA+zE5goLyrH4f7lAu1uu+ibyQzhqaNUiL2OSS3TX0RzE6G+qz3E7JjdpHVH0YViZReIZLTS+h0
XVa/t5q7pcHYwnXt3n9PNh/C3ColzYylWHFxi9ROV2D6x6jvmh9HxdaAiPkoBPnX3NUNTEFyJO9a
jI1g5lqpjWRNsYIdkJfSruLJWVQOY+x+vkLVVAnmT9JkFrpNGowWfdjwlgmqS2tYoWhMJ67M2xye
EFrou4A35rL7cG0kUpdsE3kVQKcYk9pCczAx3CQCMJcMNVbsSDilJW9I4Q/rM01NljD5oLGoG1Jq
dq1Bh2qiVDumlgB62kz72BqA9xC1GWCcAvFJNGY2oV3KvfZh6NsWkASKYUtDwnHd911rTQZXsyRZ
ElIl/107iZRlJgMsRmFO35TeuJHyyW009SASAxSbbWpHWR/ZxtL5TUY40/XKXs7f2Ehn7FWt56NW
0QuFZqvUOZinFL4XRboS761H0VGdarTrwPJmUJQHxW0e6IkdSXYbqgdgej5hYgWmelU4Sr5/RJvP
YuxbIiVdWtI2AgqjIDuK28525A726IJL71P+yKt90N/7zaJp4PsURV03dbYyFwHXP45ppX8oSzxQ
M6bgSVTF50mvE8cygFhka3rfv46VLHujoI0qb8VUxX/7AgSHlg4qB5qv+a8aaJParWbxFiN3oana
ypccjRpGILtGDteca8N37chGHnvlrKipNaAKIBca3U83aEj1OoDfAAsKY0i0iMZL+fMEKv9dYN/p
pMTYIUz39GnJv8VyzgkX99MMmyUxj8OQLsqKa42aIIjYLMqJBlCRxsV0eJcAmtgWkffwZADgxbKn
Q5dkp0ZzksCdyeGtlHkb1nUhUZbQo1wUe40v6KvmaMuuL7NZKfMIKEVsjgLNTqbIhlaVUw2DTVIe
hAJvHYxlUlQR4bdAL8U0+4ZhfVNWgzPJz1sIY37irjS6MoaIds7CrkztmaTuUD9cf615C2GsCUEB
3BTwovm4eb5aWnZLeDRTu3ALCOP/vb9su2e2thippfeJ4gMLdm/T7BKq++5y4NVP/iBLR5Qn4gUD
88t/r5KQCN2s1QKS7iLoNidgixUX0TiZBRhvR0fKfszdVzKU3lzxJhffop/fzdQv0Wwve5mbra5W
EK3cji+flPB0In4T6s6KZB5tpF8mBzgpKCOVYXFYTiY8IHdwZg+gtvypm/1zff8Yxmbm8Ty3NVxU
P4tUJxVXd+Exwezr57sExkrGDRFbs4UErb619GOC3HM5/riunfuPnf4uhLGMo0HaxID6oC2ktWc0
e9VO6ag2hQvtnMTmGeI/qI+l6gZysYphMPc6wUSL2FbUPk3TvbVmj0K+At5MkhwQXVykBSNKsph9
UMe8c61c9kDY8MpZ8u57q79/AnPvdUlAqS/BkjsA60hu6smTnQDV53X+Zok25ZE17hdXj2wSO3IJ
jA9wo7rXv4Gu8jdNRngvAl9App7gfy8R3tpGUmN8wpTVlaNFk693nTsW4overCDOFXlGe/+cNxIZ
qw0lLc28S0zMD+QP5WfatWJ43YJKoIJkJp/ekP7etRUy51yDWkGe29T0y/VWrry2uGtGyobKeXd3
78hmWcxZilEjT5EGkzCRZ71N7KUwbLNZvOvHtXvXN1IYm0cMAwO9MqTMxuSQWXH6bOSMSnNEsCZ8
0RZFU0aIyEn5qRS1g1zwSIw4R6IxFmtN9bbWVSgdEU3P0i9iHCi5XUlmcH239uPT9+3SGMOliklc
zzV0bXFGb1qdCQ30jV24ZdC64JokTt+7/SM/y7JvXDaCGWOm13kcaz0E09E1+TtqWg+GJ/qKR2qH
Z8k4V/i3+kAkW7o1Qxaglh1UN+2oRTuJCmglgrZrjs+1rx0g2EBeVRdB1/Zfe5F1IFlVa1hNZWn9
gnyTZ55Pvts0blAOj39E0E/YhMHiqE65RpuIzE9vdQdvOpiOVSAKAwtqbjffko9RQMuSlBDVEkNF
t+VH4q0ekHF9Xkj0B3NlGYZmgVQP4el/v6bLhVXsM/pMeOMLUqGKCzRTL30qCRolkOPhJun3d/hd
IKOzqZSI04IcqY9t9jG8bJuzxDnEfY15F8EcItEqVW2GCLZKXj8vserKYu6INTCPtDwkIq9FeFec
qYDgmz60MjtjlJVqhqojtnCS7vP1c1G/KOADLOrY7ouOYyB325HRNP2vMNZ85dECbpEEa1uLt/FN
8MZ+AZCq6NQwmKi0iG7jlA1a+eRP0keOueEslLVrRT5Wpdbg6JZjdld+bl+G2qattIK33nSd3dd2
+g3t6sF04lXteZIZpalmTehyGjdH0QIaTaN/WMTYscjomYl0yYSCN5S3a8I328yoUKcUVVwJWOoE
pHXjQ3lAmtXXzhnO1SeoSeS2hWphHopnI+jvsnst1F/jR/Ow9vCAeYmzfXO7+RrGZCiaGIkpJiPx
NaKTHorHNKjPkY029EB/4Bzy7v3cyGI8JnlSY7lTsfIsFBBdC5KzzEgOUbhJxZmeQKSUJ7bBzXXv
+hcbsYzbNK2IdEsLYmlVa0mdPkgea7RSUex+f4J7jCnECakS9/pyd13UjViqeBtjXCmCvi4adnY5
mkfpMJxyJEb4qLm7Xb7ba8u4T4piCh2IG+gJGnb1RPsiTEyWWoAuQhr7Tn7ljfLxFJjxpBTJWtB0
BzthyotfGF3Q5+OJqDcir/zLWxrbwdNly1SOFr2bzyswAfCAxE7ufI0KdFz8LPLwrMH+o/V+amyN
cCbKMuA5w3zQkbigXgAMAeDmBpSaZUpzC3IV57qa/GGROtoG0YukIWX+Xz1ZgXkjG3FmAh5/Pqd2
c0ujF9CczN7NZzSOuivH1u43cJrvAhmF6U2pIJoEr4d20rwRpHt6KJ0srzqVQXegkx+6L9viYTqg
+rDeVtw179/I9y9gNEhV+3puG2hQ2S6ndcy/rZF2MReZU4jYT+i9r/Tt/7dXUFjKTkJSBR1S+pE8
TugA6W7nA52ZzO86J3XrMx0IRePCDd//4e0z2yi7ttlUaT2kZ8AGX6TMldcp0I0Pc564PfkSVedU
foiL6lCsJaALBhfdKram3VnVp0oSfaKW4PNCJkg8dVLqzxFsYyWG17Vv3yT/Oom3NWx2yGrK2VoL
6EIitc4iJXacc9Rtv3tkcwjMezf3Mqx++ubQU+dzBUa6cakwRthC0VY04hVBB3qdyuEp+v7L/r42
5mlT1UgCOxJipVxZ3BloNWPzMGP6Ts21QMkajrmnt+a3YHmzTOZxGzIA4mGpJtgDVBeIAnYfp+6c
HevxUTQ/ZpHF8UR5J8e8allBcjLX0K6ovIvhRIy8PgZ6Ca8tiLFLZqqAmqjHgmafwkKTw0/ie96o
0f5r8n5KjDUqmgFg5SuCZksbfoxWHGNcMEKTQdqea1V7vK7u+/XfzSkxlgdMtoKUdti11HC7sAQJ
i+6CormzZb/wrJCHwMBZ3BtDzOZ6yUsc/QwwwbR9BBKf03eHSVdcQ2g5zwjHpL7V6TaSNCFHRkCk
6jCptiijNaEHu5tZcbRu/30EbIOpmIqkWGxf8xSB7KSboRXZuQmjo2THnum2oB2j9DF8I7qr5QjC
NQ31AUCIMjFkJrSK3sh4HFH5tPMBTArV4F3XiV0934hgAoAhzYpVrHOTVjARcfycWMl9Xq5h94A2
YhgzKJR6rmoCDqgjAASMDNgI0GhXMscM7bsTGzl0RzeK0Gtl2k8SdqxCf+4a0lSw9cZsAHwPWz6N
J15eY/9ObSQylo9gBsVcB6wsMcY7MbIA8WB90VTtlPein0zKKelBtU0sf9Gmy5Inh2noOL3evM1l
jCFAbAtLFbDoxjgsRW5HXTjJX/5/esLYwzlpB6mjN0zIGmeoPsT6OdbOagudHO8UTHgbhPN0vmn3
byZ4s7OMbVwLgOcuK5Y1HgtAL9RH7bEIUwSMtNObAAbBQkJFuEyu5JXuwh/oozp5TT5jLZOs6LNp
hHziUzyn3sEEoae6RgCsITzbPFd411q+L5e1liYmTPtixk1s6sZuaw88FvaYflaa5+snuftUb+Qw
RkUjXVYaClXYUrJrqbSnKQI3y49B+K4Zrd2N5t9ZzV9mTGFsjDzLojYV2EhkUtzxM9oRAOKQvNKJ
0/kmuechRnGuA9tfNfW1liUCNtLQM3QQASekNw+trnjX95F38xXG1pBeKuuO6ge6iNDCpGKq1Qwn
dAWig+zIcxR4p0YXvTFsi1WVVgZIBX8Uwzb5LiMnFHc3q1q440zJPyLOZNL+pN9GTRijMtalKYE/
i65uoujRKEtGCK7zS42m8ZvsVfAoMSOauoPUTS7TKX0dD8mn8fBXfBLG5kMYy4PuSy0faITYe1Eg
pPYK6CgqvAwlWHfUmtzCj1w6dT6dBye7n04xYps5c3kdyftVgc2XMAZpKvH2q/QRqwu7vskP6X1z
Qn4efBbWj8FJjsn/AoWyO+i4EcpYIW3WQdTXYvlq0IUUjbC5IwMOQ3AmJCrd8pvyuXOaS+TonnHb
XXh6x9NyliO4Q01Kr5s3Lcf4nd079XfBI44FDo/llYeEyHF42DYeC10uktVBWBIn32NVOFSk4fRM
cMysyhgjxZwms6IegtCAFMCw3HJGY78OBjAuhwTnAWF5gMW2sPRZgSja1PCTUjXxVRBZAv/8RTz8
XYbxXVVYCuCpkPS4pUeFsdvb+Sy0XnKLmahb6WitaGVF31fGpXvZnwrdCGUNUyaMbbXAMM1gUB8+
EDf5SJlC9Tv1W+9b980DWJeerW/Xbe9+dmEjlbFOdaSaQ5+/bW13/mmd0gu5pf4eEoAhZpL9/pwd
pEtxb4W113zXnjhfwLmXKmOWAFkcS9mAddPDHW/o0L9K58HuMBMbyhJ67cqnCniImjt/wFlzpiN4
tkhlbZGyVE2RQjxFUNeDxVPOykG4EXq0z4r+4IyNOx3kh+uL5gQLbEGm0szJUBDr/xMsCJ4SqP9L
UpfzgrO1GAAQVtZIPb/JAeSjrwN1EYsD4BTSGKvTh4OT+jzSWd6DxxZhLFNVTJm8LQ7psjsF3IfS
E4qwXvaxBIAo5UAsnwCxiXG75qZ5KN0WXijmj3l5311e5M2DxxafpyTPRuun3wnCOa+8sWS7hAsc
H+YQDApgT6P9xMC/Ojefl3P0OoVzUD6JrgqqbW54w7Fhv42uESuaywxvnnmhPOoZuM3UJ0qQhVy0
m97yygb7Zbj3i80WpRup/ifOkG7fSCsuiTNd2mcB1MPJ5zbEVMCX9La68E6fFzhqjBmTy1URemqr
U4DnA9oNkb1yM3gI7JEp9bm19z9kEn75xBpjwHqhK8o6wf0lfgdm6QI94inSzzMe1sKLMoenVVyB
jL2K6l5RkxILBLEnWBubN37t9QY1jEOC3A8vmqE/dyV40lj7FPdJLORYn1Y8S/Fn1L4cGfhKamx3
ee1dN0v7me6N0jA+klx16djGUNIBwButN6Q25W/Wa5/YqkvdVBr9N/AK1dPyyGcO55hFtlCTjqlc
Zwu2djkqACYihzikuHg8V4wnhg3cpmKu9RpiGklwq+yxrF6qdLZXMJOS8VMT3awRx95z3DEWLq43
taROVOyrXOu2ClhYwust5R0dCxJXIb8Vp3RRwmH100Pz1NuplwNOg5wEwHGtR8uRgDwunszYVkKu
y8QxbzrdgU1YNVvWPIkaxFO6SB3FURpJVIfRpe+aecOr9POOkLEyM5iihpI+bNU5OirgVJv85dwF
PDd6v679fiF0xrpMAjER5eP2xXAJjM/N+i2aX1s981bzfqxQPDScWkoCCeTF168iz47qjJmZ9DIt
gR5E7RoAE9Ha2gHk9vITHnoOmtyOuVyYPC1lTI1QFFoLjmRo6diB5a9zp6jyry+Lq6aMhbHqjiwx
DUx6r8MjvJ7Il+FQeokfP6d4ihe3dK2P+a18in0jXDjXkGe7Wcw4TVDquqW2u/f0I0hND/OpOalw
MSmN0nLiBbpUO67YbhYxLunbSjQJrn27IrovYreOkOAA556u8TaW58ey4HFTPSpGRJc2uFWoFjZl
ZE/hYnkqBkaB1V4EL/fXz5LzMrHDKlOVJs0qQmJc9fZEWqdaXxrr1CggibW+X5fFi55ZKDmhVJpq
NOny/Aqo/vNBDhH8ASEIENtcWLDdzTRFuKmGIYP4WWMun5XVYCvGlIhfGijyKbpDVgyJF4ll6woo
HdJUskkTOWBlvzO18WbqAZVhpCcdE6bzFA9e3vEAsXbnWLefxFzOBb8fpTNtb31LIzV4l5XeES8y
qLS/x5ikpTiuwJD1Up8a3eTU3+qvPSDCOT7CrmHafghzg8ci6fRCwocsThUKNTpwlC/yx6+U1JJ8
H+75XsHurd1IZN0CMhexVVU4Ddpc1KA1haY9pRstWMHDwkeW3LVRW3mMf9D3hpLnBKVmxbZum6/q
Q+8ZNYZbNX+6ULQCgBZPipOgMf6GdiDyg4XdcbjtF8j/fU1FAOAtpMMe01Rd4ozPNE1VPDaH6SVx
1jMFTlDd+L73MamNhASwLn3NGV4oBDv2/5sQKpPNfQv3rNn2o6gLsHnihVqqSa3gowZ3+dEuqI4A
9LP7CFzsj2oIJG791D/R5Ij0F4mmrVzGtaiSypSRwsJmqOaxHdpHcUrvGkHzDVXmPE+7XQZbWYxf
oXRx97O9W7MJWL1lL7+vZCe6090Z0yPKc3ND/V/hDsUhXj/ULkrFVjbd/83+EmmZVBPAR36Vwj/E
BAb6bT2kIy+0wowmDg+JWg8gp64MRVBtIRCf/odOvj1HbvsVjOmT8jlqdfoV0xE4mmd61TCj5qd3
NE7lqzo1W+wTuRXHmLWZtM04y+jhycsFjUTyCIrT1rHSGCPTa2lLYnWBgxVyXhOeVMaGxWo9JOoE
qfR+DXfGa+JqD1ppf52dNhyQi1AqB4zjDr8Y9gfjgmdFAV6ZBryF/54yPLoEdW/4BPBcwSMNry55
RG7RJp7h9BdyksPBG8PSnXpnGewIPFA8z3J/8e9fwOpZB0yAmmbfyQeTJoRORmn3mJ63blIHQCx4
UzE9Ebvqg3hoX69vPN3X30/7XTSjXI0mRPFCc/CrhCx7JtllfC+mp6SrnRkTvqS661aOl7LrOZio
+f+74YyGNUqVA08LMkW04sle6oEWlWYkKJlDCxAY9/oS6fldWyKjWgKpo0iOIE5ZgMzdoC1+/txH
f1Uz26yKLXJqTWaMaGSA83VDzhX8oTUoQxqdU0+Pl4PYHQ7fSmNeRCvPI5QuII1yu9P5OqRYPGR0
Ah4OEVcS8/I106hLuoC3F/mHGwUZaCXow/ovmwe3S2Jes6SLqnGhLTxZ1o22WYhot6rLY1qLX68r
BE8B2fLmjFJ0FlEFpJlH9Xvi58AwoPAiiAl8biBOj+KK/imMfRnMtpP1FetawC+AMDyk0+pCQBlv
eHkUjqorjCEporhBaRMLU9WnWKi8RQfttsLrvqQnfm1BjM2Y8ykRQLCNhOJL/pn4FGl8+YHFIV1f
+cMp8hdfu+/P8AY1O78rvOw+4aAT7E6bbnWFMSFm1UxEpyeoBhMgzrWwCFWEj/URrzJoM5Zn6RAB
whMQPRiByf0BM5OTGzvkkgCZP+aiBLxpzLUtYWxMAyZkWpunpaIu7FA2odky9KO7uTc+l8EYgH7x
VAc6Wiw0jPSBUw+4orpNAVXfYJec5H7Aa144fxkc/DK2bJFTrddlVWlepvdmV/+MbsISrdbwUo+K
ox/Qnvmd5zb9ITp4F8nYpjYFs+hMs/xiUIWaXx6RUzhoXgrC6+rIB8zdnY7aKANb90z6olJaqgwT
4p/Z7e02AP+kcioPbaCGw7HzRg342GCKdOrb5Ut/UG6VUAjT17iyDd4UyF7KZvsxjBWLCAANkxX5
KTrmNn/Lj6JuW77kY1ALPMfqx8zX3fQpsRAmNLONsqV5AtKZa7k552X/g/f6fgyMl25F6T8PEiUA
AseI3z5QKEnyWt0NKCeaYXNIwauynMmn4WIexFdlcrgXlWP8fhumXVoSDbQm3Xr1wbil8OEUV/cZ
rSutPZxG3wqWEN3wYXsruNpH/uwYNUZXbqbKmMQ4ERYYRVjfOF4e4GACH9sqbkcdlDez/HkWyT3n
cdl319+3nbGOfQeS0t7Ae0k+oHTpAry5vnRIuy4urANm9QLeHtMVXFshYwtLoe+bjNZ3xOKHpX4a
5tieUkAATZyV8eQwNq4TUoBY0VqAXJ3MFKggExCOtMxGvoZziThOKVskRWttr8XUuTHzJuzl6suc
EncBuG+JcU5TAhxpm4Wynn+5fnScq8uWSVNzqsWuwdWdDACQIeZTS867tdtSsLEObAFURQBixPSs
ek++UOMIGrNDhcpjd8BUz7EOkxIawis9ctwCttIpELj4Co0vCqK4kQoqEPFi8FKrPEeRrW/GxtiY
WlagpbdFOWXCFJz81SJurCFNDrKnaX4UgUo/VerL9WPjGbrfCpxAv89kujw6BwaS1a/5Q/MNoPGB
egcf/DyeReSwQd/ozze0o3JwhFDjDqPtNU1sT5axMwu8PKVuaVUQeYohlA46KiCSVxx5/ca7dWRT
Al6uhUQoAL+YF6ZMxaoE5RruoY7AWBoP5Tg9lWnuNYp+xNCzo070lIlTTfmzngmv6TgcR4E4LSZZ
BVs2UIKdZ45TuP/ob76KeW2GBhgwKjX0yZkCM83fUo8cqKcLknZyKQJu+X73ZdkIZNxqUlZqvSjY
cCl9yLpHoTumyb2lxH5c3hkTAEN1C3hNd0PJpbDcvU4bycxRr1n3T5/VhN5IyoYaoW8vgbtJOyRj
p/hUBEtwXcd5IplHpS36vLM63K3G+FJUi0eaxRaMyr0uZT8w2qyMeUqICnAzzcKe0rerh8diPg1g
B+5sJF4OPIOx2wW9VWTmQdFzSRTaCiqj3OY3yTl5ImH9KQ1G0E53p/qDhBS6eWuCv7JzptMEjLXw
+nJ3XYNfq5VFeqU36T2V9JEBLwkF2loiti7HN6tQHDOjCMxcfVF7nZM2vX6Iv8Hnxb3UNhN1RWr5
oqwP0fqqq5wHZr8osVkTE63LWitlGn1gsrfHhZx6xOzR3RgAh9FR0FFOiXCQjwDcVeEZk137YF++
4UYdvKUyNmrMjX+8LsqyIgOimZrj/JKirVMBiGd1Ix94dpEnkjFAa6m0RKNda5GOIB6k8IboxCVv
mP6to/s3b2uzwfQzNkqDbppslXrcRDqVGwXy2zVp/P9j7ct23EaWKL+IAPfllRRFraVaXVV+Icob
933n188JecaS07Sy4TtA38YFGqhQJiMjIyNOnONvh6NYOdUuhg7quDPQ6K+Q50NHEZSbGEUM3WFf
rBKQTNnTXkHSxBXiXK5jXv0yJiwVYaybNY0lEssZjX+KAGtkNijOaPDUehE+TysQ1ut49pWOrmzi
l39C4lxOtMzqRAe+b/6EhdLjB0zg6xqhBE1kohsdvmAC3Hi+fYSXk46rRTMRKwEpMOA4+Oo05AM5
YdCcJttuK294zRZesGCDlVwPrT/iYBVyAZZqf6Uqn6IZN4B/Z+WPnFWRr95wsvOqr5wsFRUxCGiS
F6tqAA10pw/qOfnU1MF37XaxiwItTxJyEXp69fnO2Isrs1GittlUwoPM41jYxgl5FFTqiMJU2ZC6
YIS0GBMAd/0n4QFRGZVN/gjxcjfz8kXPd9TVj6iLQsBwGL5o5c5vCgi5i6P/TTuK0DePUCD5D5JD
5CO3dpsJVmbRi0ZEgNMotZtd++Y/qISSe2i/AINU7qPtjIBV3IuhDalzzpXLuQRBN/V7PNGBvYhk
utlpgiTEdDjg1BZaACAa8gLchYTwwl483QkPEoZzeBMli0+tq91mwlkWtHlj0rQpyTqBzAD8y2hp
7Xg1IYo9t7aYiU3pnATQVscW19CUlaXTPHyvwbHoD6HDOTqLxcmrBTGZkpaIsx9r6JZpJ0TBM5NW
gg94xnTyYQnkGrfWxYafojAswUJUgPT2qnODDdUdy00ClNx/mZpcfj9erY6JQhBa1gTRxz6aL2hI
Zo/Jvt5SUcdcNeswxjrru+IUfufCdDiX6/nuuTqUrdzKadzRofwxrs6SK1vrGBWOAYoPut70BrDO
Nrb/t495PjxXZkXgWIqUtpcybdVBLEDzk/TpFcDPFU46yAm67Mj8ZGB8YiTcqiRKtirVdjB+56yH
Z4KJNGXdqfFErSjNTrfmcV7n98ku8vIfGJx4Q0HQ+ydGyKuQfs4Xr3awgAi41lPzoX7zPYj17NIv
JE0I9slXXijjpUZsIxVEuU0qTQhlxY/5vnEBenILz9yeWx5QRQzX8pP8LV8LEEec0dWN7R1BkEun
2yj3/l2JqSaLKym2CDm/3gAm8qizqvU+JQiNq6yFw+B0YGp8NbYdasWkcBbmKIgbjrK3IOeEtjph
8XvX2lmf/C8DV3CG5wBMdDJ9oxZMQmjNogRls7BM7S7IOY7MielnCe6rbx7WeAHMGpZMAxQ/B5+p
tfpvCbcqgShbRdecZVRJu3zMEBYAyUqhlZG29jRbdpp+vX1mlvOuixXmQdPHWT/IhLZuxsQt/IMc
Peo5dg2NDNSaVreNLYe5izHmfOJsWgMGD/GGmFK7D0Fn3RwLn2flLynOxQx5ydUH8rO0qRoxw6FE
p4gy9QGDv/7KcCZUjEoAtrjt4uVb8WKRueajItDmysfCuh3YSTY5EPnBoUN3LFuFLi8QLIP1pIs1
5szNQdemvkDrW0d382p+jlxzO2/Qj1uLb/IBUB3zkbtE3rdjjtbYGX6UUgEuPKi70Kmfsk3kFs4M
3gnP2sV2iwEE7sYu5zWXlTL3v2JFcabl2NcqtxwDBMJj8a2R7mqBJ4y9HDguhpiLX9Mzo21ErC5D
bzz2XTPnEU0sI60uX+0PKG405Ukc4qsNjrrTH4STcsifwpV5gPBY/CO31bWBpjVVgkrNuX3uOKtj
Ybm9Vqop6GpQCdK+Kjn6QxOPcI/zoVgwbh2m/3f/8nawk+Zb57+M0bM4vN1eCO9osxDc0UpLv1HP
sbe4KyOM1qfr5Kii+9xHTrppTtPmfz1uLBLXioZhbM6F96fmU3pPutuARLrBVoNum7pOVnwGWa6z
MAGlGMIw6IiYYcL4Fma5gEBR3WQXQkx3fkjvqMiDmZQNyTdxdnix0H7lpkxwmfx2NDsJviJjargD
nALt3QNxPfHeLH+phv46cywdcpQXfteQpXFteihpPxE7Q7MWvOqdT4jCtcaEkrwBlhgJFBG9VKdh
3IwZeM/vm+F98kt7FJ7H9KlHmVLucq/RPm5vKid2Gkx06at6RPDC0dfG1zkGS+IkY6CJY2Q5Lfm1
nay0sybPaSNTehj/36dmslXXkGvc/E9rYdlJfV9Qf151hvVRKy+T/MMqOCvh5CQmk5PosxSlHR3y
KYIiw3PXTStJ24v+FxWDYLdX85f6wGXXmJREbavMr0fsmoFCDIgYXH+b7Qqvg8zdKnrxDyr45AJH
UcHRg3nJL8Z9wSE//ktV6PILmGylyUupaU04R7sqD6aXeskrFEBSwMzLU+aJ98ad+tR/ql3Li+8E
jxIKHpSBcz2w3ESAvw5TQrfsmJRIyx4MbsGN90WZoIJnyyibIiz0X8P7EfQ61d3gEV6nW83utEbf
Mt6kG/6p550JJmmppNIIO2o5x0CiKfsWXFwE4ms435Bzvk0mtoA0JBVHEJtDpRFEvfmXQRpt0efy
mHMuWVbO00eqrmjE5BFusw9MvOjftdcGuGiXcFgYyBoO8iH/zIfwcpbHqnharVQVQwIPjafgNCfp
J1UUHs1Rf7h9FjluaEm/p+1tYpiDRAUCs/ratt/F8dPtv8+7AiwmruSDkWoBYYd+VvBBSHG0nK/E
yhOt/wk1IkHcUQLJvWidEXZXb5A6rIXCssjjQe8fyduwQsfrpFtfb69p+WD9MsOiYuUC2qetjE8D
AV1H6D51RmML40OZrUGIeNvU4migeVnSeYbjakmRLiedRfc19QKKXQGcWwQmFcwEYt7xtq3lc3tZ
FvOlWtUMu8jIYUq0Nr71o5UfTeGrqbyIFnjupfs4muzbFv/iHBeTzEWgiUXThhlWh1kXN9g3L+GZ
vRQI4wMoff/H9TExvzcqbQzorv5ZQog8wjLwOW6XA8ZlTUwWCdlLOZCovqfOx646QDnOTuf3LHnm
7N3yyb3YYcJ7XlpFV8Q4WJQzNg4uUKcTbONMsCVuhIO15XFU/uUNfDHJRHajiCJdyOH40IkSd+mz
AI79GH045bN/SA7Nob+bNryrejkOXmwyYV5v5KSIiI2qMt/kdlr5LdSbYg4lG9cRmWRREkCIKVZY
WYIayarfVkfzmeC1NImDJMTlfDuKqn+W2H8tigWwpmExTqMCV+yEQyF1ttFt9eJNy0U7L6EG0kAJ
ZYKyXvJSmDyMyV+Sr4ttJuIPmqhARQl+07goO3nBntj3gfeA8q98769Jpra5r4/pDrrjeIHwUtnz
2m6tnQkzvY7pez04H0NQFsNquw928v1XgO9Qbhvs6YRz6QwH6y5xhq8tpLoBblp1++JV9oYfxb6F
SFq9Tj/7br0CdQDeYzvtvnJ5lXPOMWbZgKpqEAWBtik0WieLDXfWBjseX+O046TD5MG3NoSJS4ku
tElOTCZ6skumnjAwtgZq0Sr+1IOCtuAhYjgnioWvCiKkIs0KH0CrHgTrwQ8+5uTfbv2LkzHBqTFK
OPOENcXbEnNlNCRMXBk01saf7vpLB+lijYlLoKrsc7PB6dWe2sN4flOQQ8vPqD06MhjiZbt+4Tky
bxuZwFS0gtoYtI2S+l0Nofik/fB5k0x/QaBdVsbEpRHT+ZHQnw9L+Vw9oD8OpnTdTr6BUwdzcjxR
Dp49FqVqDpaQzfQyszoMqyUvLSbH0uI9B8LcAPn1Xaon62H80MK1ksi2rHFAsrwvycJVVciuFxKV
YCqMfQLiTU9DvMmerMA2V+YTpiAOY4JgoPMiMienY0GsnaLmVU8bDSKbR9PDzJ43QtMsSUAhSddA
jRjUnMoXHmCMc4uzMNZm7vo8p1vcnE5GVjnQROElWZxIxmJYoRShajnGg9bZp+QODcfvVNKC+kdr
KzXmO1O39BDa2hdurWm5qvXLeVkMa14V6AhQ9advFGdKDCcKvHF8HhTMdlX3vlY7fvG9Kt84lytd
IDfiKcvVM1cAmAoGfKip7qMis5V+M4t3fp3hmoUWCWoN0yZNn7qosAWFt9vLwN1Lws4O9depksZl
h1ikevpOeEvf/YfqDjQQ5xhYKU76YyD46HiXQCzPd4wnfR8AAsLZA86dwvL5qG2SCBO9ujonQ0aT
OdNLfxCPBbAfX2gKNDRXyXt/jNbN0z+yQl09WjQmavll1XbA71OKQaAb+Uf6DZJ1rn9PI6jFwTwB
QpavxD2vM8wJyewIv9APuhr32Hs5bWx5ODVpb+cG5xnxF6zyL7dme4SNJkMob8Q7iQBhJOeGKS1M
TGdO4EUHtFl/5G7pgOzx30ZqL67F8vtkhtUXIuEg9SOx19VPY2u3QMLlKFQLGAYS32isNnuKdact
nOILx6c454rl/gkjM89UqM+gl/KTYBep/1FdWQChY8yF8/DlBC2W6cdPmq7pQ0gj9UnjWHWwMTrT
qWrjm690nOc8742tk1tdvbF9rcS0SXRe2ASYd2Mrr+1G2okHekbd3kSehzJ5EdgyNb+nLmmXPEXg
v4nG3MmC9H8M+SytD4Yz41An/hvZ6w/DDP8IV907kQvQYBJINKFhMCD63F4cp4CgMxlRJBW1ItHA
YD5XUMd5UROIHGLkRBHfsNyh3YyRwTHJuT5ZdWtVCsShC7CfdRaehtjfF6Hs3V4VxwTbQpyTboxC
ggT0xtdA/dap29t/n5dzsY1CUyiDSCAcEmR+3GgzfA9XkUOso8oH0c7wHtS8HIttG44qetlGhj0j
Ei0fIzogz+sNW/zaHKBwDbnzEeWY+mg9c9bJOdJsG9FIZ1NEOxYbCYrI6i6n0kFl++jAyqsIqEuC
swlbbm+NE7bYTuIk1sYUhfh+jdukYJqTkNbN3gA+xv+CZvsLYvnX7WAwwUT2A0iTEdwCR28luphg
edY9EKps822yiU+Y3GgQMhWstQwAYOFNS3O/LhNhhjac8H3xdVUv28fP6X22AZEL1qyfmrdsG2M8
tnxRONGaE9b+6CoOhZ/UhFMY09Mgb4Yqt5VJ5EU13pdk4ospSNDeTGGFyC1lx3g1Hkn/p7qvvWHD
q5NwghnbPhzFrBNyQg5Q4RUTbagWEuCIO1Wg3M5W2Q4iUEhql9L30h9MTHsTbX29N5/MM2Nn/Jn3
auVVuthWolaofm7S7LToldvurnxqXwG07JxwE++qL9kXzqHnbCPbVowsJRUhbk9JQ/zs7/DCqfGg
w1DBd/NdfJohbTQe9df4UV+DM9DlGOc4jEl7f3WxW20ulT1F1nALlplVd2w31RuoESGlhnoSpx/F
eUGadI9cGWuTutdGaqAqfQWJtg6lvPtYLW3JfNd7Xi547jHceOSw7UNVmSJ0MJGEkjCfejc4RLLS
eSgQuKUbh3a9ne6inYUuFVj7XTOyq6fUQyXt4yxFtua9nzkBwGSiThoLgywP8OJwQnEYKEDho+g4
QYZzEZtMlWeUU4ghUZompk/69ADaXV6A4ZRl2Zai2FVlo1AdKd76HlWtZk/b/axZ8aBdvHNB//3K
Wyat9PuggbckdWJX8qkbQrudPunGaLfaqwpAjxZx9o9jku0oSnOWTyKVGsRdtCEJNYhA/wcIJS+f
YVuK/qBpQifgO00O0WeYYPn2zBXBAFsP8wb8hjPH+dgWI9geh2LWsbCqPUi5ssrB7RTPnLICzwgT
S6YugrIBodQhu2v3ysZScnvuOaNu3L1jgojU5aaAFgBdcZh7faq8zOm+IhM8v+tSj1cn4DUDLFr1
lRumYt9HEuVklHuK7ggIMXKzGboBMcSmou+1O7rDKTl9TOvyMX/gZSucI20xYcOMI1GqaphXm5dJ
x8Ore759BXByTouNGYbcGjohpaXxh9w+pvEJyaBjxg+3zfA6YxaTmvjSmOkj1btFryZ11HJdHFF0
OVUkjdgCBG9ssxP3Lqe/euMSsJgg0pphqsgUEVWvuDM/oJAQon86rOuPAsWlieZ2dzmGGAYuIfbt
Lo4ksnOmspX6UaWf7/V+Zf4AY5OnHyFD+yNzgZRfi25+Cp3wXoWQcgz8eQXSGB+/TberLSYrXqcN
2DxTV5nt+QeIPB2QSt5pL6XH67TdPLX4mUyzq8vAqtCXlF0Jh8CqbU3cFCqneXgzrsIGZSFXZ0hI
ZLPNqd5ImaKy+ZkpZiCW5fjYzcMCO0wEKnxovOQTrvx23Z/14EJUfTCQ6WH6aF2gBiNwDs/tJAMW
6RddrWxI9VaICXRPFZ9+q+wHFMV7NJtHMAFETrDJwE1UrXqXOAGCNY1Uh5sMjzgF4A7fiU4yp/Z2
O17hFzHxSlCaSOsifE+KVz3S5WPzEK4xpY4C80o6gowGYxjiCpxrIrQzVM/it0hu5nn4CUzMastR
aEqCnRPRVr6WwCzcuvQ/dU1NGWuFEODkDq9ydDvEwC4TyiRfAidCej7swSYBC8vwQmi5dlc89175
Ah7jPc/leB7HRLXM1IpgppQ2lpS9OBtvkSFxkpLb7xEsi4lhFmrycVFT5ogQokBxEwJwYLsiylPA
X53bZ4hzVNkZVKXT07migFlhYqYFF6AsP2OUxgaNTumvhahyipr7bKVz+dcojTkrJgYJ6qQHgPGQ
w1QfEgIh8RSpKxpKlL4HXEEKzkc7b/jVoQ0FvwpjIq0Yx8Yu1Qctf7m9ibfrpVgQE4hypRjniC5V
/9gfOkxDgYoDxRQi7uQ94Rbjt0zerlkaAF2M07fiHBZozWGMNQvssKttyfcdPspq8UxfmWEc3Zoy
MW9jVJtFjxQ8CCBEQ/BQOE/36mlY5Y/Vuj0OG17DYtEfr+wyzj/W0zREAexizBH8iomHKfsdH9m1
3LL4ZUdhb+s0rGIxLs8ti3IblnbiAtQOHrEz0gJzncWqRMhqNrxn4fLpvjLM+L6vd12YSGfDRNgv
bWhsXz+R3kLqWRuOYy6+96+sMTdx749i2lHTYFyPIOFM1xj9dbMDobyMLY9pY3lc4MoacwziqBQz
TcPa0m2/1V2C04cYRqT7eHTFVbOivP1MlbzirHMxolxZZu5lXYvVGjIMwDuc9F21G/cZ+mo6sgDc
vuucT8y5mEVf2WNuXbAvJlNHyED/8wxVmWpXgP7Ougs8gkjpa3PTJzbMepxlikuB88osc9OasVIm
Cp0OGiPHk3UDPVq8IvmT3MsMI1eWmDAzzGHUZ+Smote5/i7fht+i/XCUNshez0mW8IAP+qSDufcn
+aKw5QMHl5Obq1/BRCEtMSyzolMafLRQyUopi16Db+J18KIHSrgIuF0/yOtsJX8JAy7T5vLr8+oH
MOFIyrQ4U2X8ANpwVMpXRI2aIqPK7jNECB6Cmxcd2Os4GMFeHJNfpYf4nu5+YNPXyfP/j6tEYa9h
yObmfkvpc5f5tubnNnzLLgC+v+21ywCAyyay9+8AKawp0+C1/lE4ZdB+SBzpQQefUm/Pu+BF8ehd
FrugxQRnl4CtlrY80jdeaGJv6KCehtCgANG/4TbDgEW4ylfpKYAsE31OEfzLYMp85aPWF5OPq8Uz
kUkK6xTBAoZFkDlF8WdJWd/e3rNP/JFNXVlgYtFYBXImgP0Q9fIRyYd1N6zzu/z8zP0nS6oKNLdu
GTrbFo51OS4wo4gSHUheCktxAuurbmx82ZsLNyhPSrqdeUyLf4kBF6NMzBMlUPwoPnnPiHH64ofo
qA4UQwVXwzdsMeXnomH2WdmFe8hAgT1bfuBl5Msp1+UXMLFQz/S+DUJscKl+CpTB9s3HKeI8mZfz
rYsNNtKFjQT2aop0igldWQkJ11xu8VlBCZ4D+S3yxB2XR+bli0UmtMn+PAQRUILrEvzvhV0DRCo7
6bPq5OtwVe6nY+FBfcouP6AZfC7ZhI89iJ00R6tsAYqpt31rOe/79WvYnrI/jU0olPjKg1x5ZqBt
B8u/UwTFnbr+Xe7mdV+A/k5PeQnS8o16scukY1lU1HUowC6N5lA7hBJAxcHAGqcZwlsgk4kpgFOH
g4XtbtBZVmNU9urcUyM8SAJj3zT1FyubHqOakzHwrDIZWVSoSeHT/UWVGEqnu3PPjpuYcNyXbSlb
Q5Sm8gA7xIs4ryQARjBwknmWK7xAycWJ7fChgfBdPzi3/Wa5CHBxY7a77Idz2A4UX2Wv2uRbgFUc
0hcc3lWbhkJGcEH/Gyb0yiYTknK9lSZBh83aj1pbEvLVZGmf50TZ+TV+xKS+RpO/0SPlSU99VzCg
o97KpT0YMidqkKE/Q//Fe5nIVCqjPxcztj0JQGQk9Z98yf9k6saxzxPOSVm+xy6mmAAFddlgiAnj
hX6+08SjU4pvtz8lbzFMQEq7Ic+tEBZqPbTNwbR7VXNyDWPOvPf6siXDNCxNVXSg+5kqnurP5hQj
oEt5b3djuoriFyN6UiMu9nH56rhYYm7/Rg5aUdNgiZBxGriD6M3XrwSblEWs13kTec0K0hdOspbX
Ap66GZj6/oOw0vL76PI7mBwhLNuuSyPwtAkovW8V6Nhod+YhisBGS3xTvsvlEuLtMf33q6KLbgJR
n9Aet3h7io600iA3TfSZigc2avRdMVBx5HVv/pILXdbJHIgq0ppZlbBO6ugZXyhBsB5SqO/x0HjS
cmS9WGLOA0huJSMtYaku7OlT5s6tbUL2frAtC8B+Aitk6/hl+lLthdgGodlnkVP55W0wc1yEsJAt
WcEGD3PlqmWwCpsvYlOCrPnj9rn8S63k11LPnY+rTxlWWRcMIyypDzIQ6CC/+iZugy2obZo3C2OL
w2ZW7Por/5m9PJQsXywzt7MaAqOcyrBcFjYhhgvP3yX7FORCPTY5eCd56GYFxMSPcKNvuv30ELSc
18tfnmSX38Bc3G2eICjS64VwBTOoHgjkOXvQDwfbMM+t/vJWulhjQpPfgztKHGivQR4FIr619hZ9
+JAWiL6DsQhvbeLFAsYHAu5r80StI6pT8arCi8FeMSXTUHVNkhTmGOl5Z0wmST+FWfANbBeT3QvT
0223OhNFMZeXZSkqBGIkyRI1dja1KebQmA0YoV4K5vQ2gp18kKKCj1Jj5fhb8MisZYCiJUSMwBHt
5J3oJniSlktv/OvfwQ6vzr4MVkDxLEpEBP7K3r+nlHdGGtgeuy88TOjC3v5mjvHpvm4HaRCwbNDP
OlqO+dXs4fbOLsWm30wwLgsJSUufLKxIPxafJkiXERa73IwPEO8rbfFeOwb3yKz38gSUsvbttvWF
wGhZOBGGJKqiprOXq2pIfgR5BNDHTepq6pu7aBzWRRxum0EzbcvUHis5y+085kkxLgTE3wwzd+0s
BKMW5jBcmr5dxABQ5uVmCkVPj9v17TUuXOswZaIIL0oq6NyZbxhC+oLUUTBp38meURSbKP5QgpAT
epZ38mKF+YxlZ4E3gOYCyxAvsCT1jGF+bMPgmMdDZhdVvA9KS7RjUJXeXt6ii14tjwlCSW7UaZxi
eeJU2EWbu7WfcdLJJQody9Kwe7Jlgr6VxSljxg86VC0WJ+4SUDjp7+Wm+9qtfIhmghor5XEPLWUG
oFLHrIBoiZahsljbeBiSYaiwpkyoGhdPX6iAj/33yTTmlRwHoiPEZbbVtXq2s7LUN4LRiZwn4NJV
gt9gYhTf1CCSx3b26maygoQgAvRK6rdHZZ94itdtNyof9brwIrMsQ4bUmalIsmYwIbwdU11TaHwL
Orbo7D1DZDl+IvkoYzfXdvasfWo9MN+56YHL1rvoPlemmdQotbpqDmmZ6aHEnOEzSrYr+T4AkAas
slSQt7Y9j/npTHf3x21yZZRJh0QgrKYeeIBzHzz/lmH+xN/mr/57feqfVXf4Lr2a7zRtM7qgYHSE
9/rYPSmo0j9ArDM58dp0y7fK5fewKFYw+1ZZdWargGpRdQcU6yY8YX4X7+/x839gY+N8bxbF6hfK
XITE3zKuJ9cEAAJswsQKmCIBlsA0gRJrjea/EAPOfjtaLD3Br12NRbT6jSJbM43T1W/hM7ppEGga
v+jPxudo20Dwvj0a7+rjbZuLsf5qd5kIVUt42J3JD8UImnJR8pYW817uhK01dxUnDPNsMfdKJ/fK
HI7Y2Tl/DmLNVRNUytV6JYzPtxe1hFTHRmoqXS2IU+wcshn5kgkGCFRy1eIodeEub/ydOUMNUpUD
O1bllaGNI+622Zbm+EOVtY0ZYeKqCu6tFCUlwdC3QWNxwtayZ5mWIhoG/s2WzocxBO5bxq/yoS6R
aff9ONihONtpXYNmk1MEWI4dF2PMZo+BIsZZjvxXL75oGM7TdYnnrnRt/hkpLibocr96zrTDBKZQ
KrUqT9AtAZIdc9HbeUekRtGKO2yxUGC0LLrgdEOTDZ09l5KENkvc4J1IFTgN3d7e1sD+I2+4NThK
Ov5Y15UlJl3ogzirMUFFN2oLnnrqK1NzcDwS4O22p9IW3TLFHD/Tanq0lVsE2zh343y0x25wQ4NH
h7h48q5WxDiDAYovEGjCDC464dlosn1t+JY7TqG6To26XN1e1aKjX5ljHCOM/LGUetrAygzXkSIX
TtuMrRMrOrQ+SiF1qj4qvdtGeVtJe3DljVNedpoqVcAG6+Vj56N0KA9oZBaKwlndEkjlN0+k5V9Z
Csuoqzq/oVpUuUUzFfrB+pMF3EHOnYzkLYrJALTYmDFlBFO1Bb3i6mXMQ3tOP93eueUU8up7MVf+
JHWTlGSw0jeu6OBpbmeoMJkrH2D/T4FD6EneceZ4JIsYn7S0GWRyEUzAYWIxc8v2kKXVSuQO2S31
vfC5UMIxIViLAW3mcyWRYUgtQe+lU4jmzAQ+IBqe8rfGkTrwqh0807Ou38WP0xOC15qnCbr8ES8/
gPmIU98KQ6ogTg7q8zwcgnZT1E+3P+HSbNhvi2Q+oZVEfi2ZsJH9GE/xlnhyG4wxdd/F2FZP+Wbe
yQoUgfEhv9XgyeCmqhSo/gxkv9Z4/n1XZ6LXrChS/1/W2CN1ATTXDdzAI/JxGcJGm9sLpoh1yx7z
cJyMOpsamgQYmtkRJgCb9IozULvU6r7eU5bh3BS0cdaopWV06rpvE6fJdTcz/HWmWU7bCy6oo51q
qjxRxsO1FlC4rEBCVoRrkE+t6x6qrHX80aTpIc+ll9vrX06LL159rn9dbbgMZhcfmEPEWOEQFrEz
DZqz7r+OslsMuzx9DeWnWZNXY3aqDU5qwTtRLEv6DFWesCqptvbQr6zDWSoT1XAVw1e15Fh3Zu9Y
R0AfHfULoLsv0G/5t/BxcTc6clerb0bMIefUSe7mU5/N6yro7Tb46LhUWIs5ztU2M7eKHNWSOhPc
oYZYWrLB9Afyjhlyrb2Xe7xKtLKceVyWxYSq2cKMkJ7jFDdueF9gN6FPPD1mn0y3X6u7YE+DreYq
34R34w4zFDvBCV/HXW6DP3nGSYPYiJsf/2XQ7rdzwMSvEqQESPXoRfjWdk65ykFrGW2m78RM37vt
HlTOD8F9B9WejbqPOf3s5YvisiVMYBMDMxTkCcbzEd/YSiTLqcs2XIH5z/CkoKsebx8sTrBmi5hx
Pk/KTL5t6KkdxJ9MI3VSaX3byHIB4+JWZ0e48l9VmEMtpQ+tP+DcuOPeeJnR6yBRW2vLfVdynPis
RHBlTdFmw6girIkklUtobQeH+axDQS0yXlOXfPRGZGbLlnhlzbo+4cQkICHofX2ld3CQYt5IcuXW
fcOJ0pyLgBWn7vHSqgvq3oT+S6fe+80r51PxHIIJNT5UsuKhx3omzc635bvySg+C1k33wnF0pWP+
MHDBrUuYkusjpzBhpzNAzy4R3UgcocJVoOqBys+ucIfJljH3Ur0IjrhtDvkPA5gvmg+gAj/pC8kb
PgkW74syUSkOi7aO6AhqM5BDerUvq90sov6hQkG4HjlPoqUu2W9rZ8JNPMpdWQWULtH8KdJr0W0e
CF+GoUKoftAEROsFoJ/hfGieJzGRRhiEbu6o8FOgzHfon+N3SPq5GIOwtQc1sn3fnrgobc7Wsh1B
1RJrtfDhvfNQ7a2wvrNS9V1QMA5TNS9IcXj8yMvV20vgUZm8qROKpJgbvJLONOSeAF1tMObYLVDM
nO2kz3QjDrAy06mVp1lLqgaNm9xJqwYz4cIbmIIhSVNhZHPU7d4zdkRRxB225SSjLMGe6EdzMue0
yIPvjVCbJA1vAC0+fg7c8h7xS8NM1x6rkmddxVdBKIQihZwrQMzU+BpeMOkBjYp1NzjZS/C53gRw
I5XeGitIf5xJ46JTgdxofvcx1LMRMVmHbH11+wvwfIsJXCmEnZC84ANE0ns2rUBXFU27qJPsFLpZ
t01xjg6rGj20shaVLTa8VH/47bsvfr3997luy4SgAMRbJjDxVPzJHjtQJnTr9PG/xDquJSb6DLpc
iso5+jSJrSn7Eprjk7zPqm+1+B2c8+iolE6h15zow9tBJviIfZxYPplF4clpUNZKRY4F+gs3ziPL
vyd3nV6qVBAMCaDn9Ztubez+Q/WMc1+yPHvBKPtSpJ3P/bgaT/pD8jh4mTe8a591cMK1Dwmf9JRz
4FmKvXCOlXka4H9ITXfCKxHHqufqIOYznGjNU4HjpW8stV5bNqakUn1ZOXXg1YkwmZEhpfop48A7
x38pz/xKgVmWvakfRdmkOTZi1YFUyykG7EgF17q6Bm+gEx95CeOiq1gQIlfxD1AjTORolKGDsjeW
JwSAWYXNU1JpkBTr5siuB7mwm6IPbLETNn6tf+Oc9D+jFvq0GgBlYHkzJIMt8/aa0ITNjFIltfZk
sOpEtg7m/HkzvQNYX2xzN3wwA1t7EfmEKX++NX63TXn0VRw3ZSlJS5D3o/9inCa3u0ssTA4AnkMg
huJbWDrGD0wQrLkV5z/vyt8Nk39fGY7HsK0bC4aJHQKS3KviGH1X7exgeJg4tWOk6cZKR/WGN+e9
AJP53TLFpSvLetobUS/AsuopaylxqqMOvtHE9r8hCXJnd8BlPTuzm62HV+FZ+QYelydry72xeV+d
8bgkqsJK1DoUqBVXgixWb0sg8KWyXJvZ6Y8KJDI6lI1jG7O33NHNhYLu75vAZNtV3FoBaFVoE0aI
RpAoIejv3BBwN+6n/tPHDMu6OluMrQZKv2CtQajq6qh4kaewts1ACrxSK8K9lg+q7YuDsRVGnDOh
h8tPTaNtFDFVdnWXoM9S1ASQS5EM9w2Eh/o5XN8+gsvlHbT4IZyomqBFZbxRBLWNqsv4idMuBLGO
sa9e8pXxmp+CB3OLGbRVfIdmpKNKzvTUHiNQCnNyx8XL8OoHME7ZJtM4DRKuKlRt73W9dhU55Twb
leUYd1kk43FqO6dBb8BG5cq7cSWtjH2wn+66Y7HT9tmLdJiOwpda9/B/94aredm9bKuiPXrxLjpV
6ylzBC/5SpObQH06whrVkc/RiQdjW65BXm0F4y5t2PhQosC3CD7qrfRcfmvA1PtzJi98jGk6DrSM
6A3zgxLvIzAp11QMWj0Q0jXtRVcXS2/KRw7ycgmWiMNw+QhMsmUWg6SnKT5CjZl76Sk/JI+Z678n
zuzhhjFBg7L7KWgubmhCtoH2No+6fxnjdfUbyFGuImCkBUVaz9hh5alD1Q1B/46mLeO18Zjue7e+
y7YVJJLR3eHKTS5X7S+2dep5Xtk2R7WWwwK2xzdrM2KyNNkYe9ntQMMMiiDzQPhX6YiG9BTZ4kHl
iv8sN8qvfgDzHCxkiF10IX4AngSg2cBjW+rX/uqrBnYiPITX8l7cWFseAfpiinhllblngYXMu8iH
VRQWnKQ/5VViq93IeZRwTjhLKjrqZhL2Fqyk258pmgY2QD4V2J9XFwX0Xz6sM8EK6VNsRJR79rKy
UsLQlTCLokffOmGypUhf3Q7Oy3X/K3NM3BKixMoDctd2LWGKs/GCHRSFTqatOelDtyk2t+3xjqjO
BKCpjFUr12EPZL+SbAeP5TekJ465Qt15A4n6rXYXfph2fad+6fbCpgJgm/+g5zkME4uMtKuayaAf
AQDtKnkMnWSXnsbX0rUeysZG/ECWz5ugXy7CXW31/yHtypYbx5HgFzGCIMHrlYcoybfdbbv9wnBf
vO+bX78Jz+6agjjCTm9MRL94QsUCCoVCHZmcd6pUsgxWAqmKH90bu2VPf07HmtrmfTA6sS/9wnyZ
w6A5WOItcCywTeuPUe/We+pnN0JHtfnIWX0O56j6eJ5lucLnYFDPV37FD7mjg8+KwWxL3yq/frm8
89t5uE95/CRZPERqYmS4ALrX5RUpnGtjX3/Na5sest/Vs3XMKzAkxDvrpyTokxHsNo9aWkrjkKgy
bgU6ZDY4ycryLphbgXcQCeF9UKGATWqAECXOkdxL8t7uKbleEGr8n5K4cMoaaVjRj30LbrXmJatu
B1GJ5vz9cOKD+KmxSMIw6SJBmWian+omusoNUBZbg9vpsm92dNcH1b3APATxAT8vVssNKWrWb9F6
DXgY0ocO56PxTGAg4s74Eu5KgUFujdKvPa3BuSJ0YudSz4p+2l3Q2Jhgd9XvuCVBsK1eSY/Zi/Kl
eBl3s5t5FnWbN+NQ3SR+9asWuMTt9/jqYHDeqOmyoTdrHIz0d4b4uJ8c4GSb7giIUlsGVJBsK7It
eqmJlptzRm1cga4mgtB6wcSIbh77ZhEpxhbwLEW0UozzMBZRrUBmUyLjsfeAGoIHmP4tuB4QhchA
lmWjA+MeHdOXLUmgGd/gGRVZGisp21btcc7e4/z18u+zlbmgFZ9RKOZGa6Uav48DckBjkj1WlY1W
EXtp0aaGQmYnOBoC18K3cSbTrC0ErU87sFxISm6D80pLvl9WShS58QCkiZZYY61CSOcGD9KPSAVh
Un7zF5CD5iS31e30Jgm78ER7xf6+CliHNKurmK1lKVX23A0glRbhbosCcj77VA56pUrssh8BGJhd
57eogrR+fExvKo/hyQDVMtkD/W5GZqRyRPPT2wngz0PA441ada4YEisADzt1NyITcpAP5aHcJZMt
gpDbziOuZHGeRB71HgOUUHXYGT/YVFYFcHiE/B9Zyz+YRVq7Tx6CVJWR3UosKBZo2U1IpDsyhr7A
KjebNDGOQHVdIZb2kVpY20ep5sHIbtUyRGthMMylu6hF6jY6fae5nNp9gkqHNBroLFNH4teysBax
3UW9+gbuZqeRkQSViuzlsMOT+TrDewYP+Edw1fv0ykJ0Jl+JUrTbx+JTbe6KBzotWptNiNTrx7a9
I5Uk8JF/c9w/JXAHT53BSKm0aNGLn3NM2D+yXptoN6Px0HxaZoALfECcC1NjzADPfeenWObqVvsJ
NIGqLNkDvYoey+qXot3bUtq5+izk6zuXhBwcEk5ozNYtHXMWp5K6HtNtCmvvTfBagyvz25v8ZgCG
u+bTHRgdQSog30oHUbfCxnvqVC53r2pKm1M0I/7lbaqDthtvzHvU49z2y3IDcjDBRp5fsafiuCs2
1BMN0Lws0am0dqF2TjQoThFQu4h+Xj6LH50Pp3t3IopPLsxpTtUs/QhTkgPLcE1g87innnQ34Won
V8V1+ag7yVP5AKI2TJYELkN6KmJwwGMiNLnqvpZos6mBD5s9BGICenYML30el3pAsD2D6AmfRx8C
HxWim86ODzKrRuM9JeJC2ojZTheDcwoSZpXUpIG06BB9mUC+TYBsxYrC7fABh/4/PFrPfeGpSM4p
xNWsmUoAkYWi7PUgv5t06T6yLAQdZf+SKelNM5reaEo3Ek0MgZ0Jc9rceSqyMVe0DIl9DOUgqTbt
KTLa7QHJfSHz93m8A0VXJRvuCJlVVKRlBZs2kukKSIcu0novmhG5lw363MmeiuGOjtmpY2cWrFSx
JD8Ty/JAq/j1sgiRN+CTOUGLSJQyo4zQQhv4xS48pk6wiwFkx6at/qCQCJ0IxnpkjRgKZk1PvZ6i
lQNqD5Cn3jXX02HZg1Von70jn4uUgugJsX0IVtK4S2RWk3yeY6ygFUl3S2y+pkt3p2V5ZGPuaLDN
WdrFybwfQ+mhl4vMHvX5SpWCKxoNx4iKQthNs1l9DXe3kCqrYqOD7rTZ1TE6s7VfkmWJzsHmvUJ0
Q9GphQFsnlKp6BuamCOktHjTWK/gyHByJM2/1eBYVtwGLVxsngvtRCLBzKOc+beVYPb31dVJBgXr
uUBw5w4oKjF2Yh0els35h0J64o06ATOkTzU5QzI0c4xklanpNZDI6C+HAZzjiduBavO6RgBbfmO6
isum2/v4KZqzKgygNokssxmFybKj7Eu+NHYVCQME0Xpy5kIZYnDHNFT8/LZAEjLahdfRYw/NoqMw
LNh0Nqv15HINZjIAEJnt3rSrnxeX8UqkN8F+xFytimKoeL5pcxUVbKFCYanwBafm0uRVoUwtnGiH
Zm5VUe0wfVRT0bXAfuXMKD+l8N2ttdb8lb34aP9iTSBsXCs7ipq/BMrw7a3NUHVW1TFXTWVn1FUH
+X6HCvE0RNpwRwxgbWllGQMy/DHaIuN9jQl1uzsgb7HT0WKG1KxvHYpb1QOz5P6fP6dw4lZLyZ24
aOlL4IFiw8rmZzoi/ZuLpsc3ykOnIriTpZuYr2tK6MfwzzF8jGgNbFsV2sm03O7QDDFgEpjuGl9/
ZEDwoqziZqy60pA7cXLREqtNIb6NYvDhjvaYfXsqk8a7fOmKdpE7am3SRZjIxEJOYeyX0uSpo3of
WsUtma2H1OjuJyW+buZyd1nsRnr/dHW5CGlSNQyyy5CLKXZgXqdHBk05ewTBcYhGm+UQvrGkHst7
oQ//Jb039xGILdpDh7Si4FvOG/9Pv4ULoZpeGWnPdnp4rQD5ChZLJHPmu6yzK8B/J3tWaZgPQD/H
DLT2RXJFFbmNTMTpB3DuB/OW9aRr+IDierqunlJ/cJRdD9RXxk4qP15WdzsQ+bQsvu3VjNSonhdI
61wA0l2DJBpQeeENEo13bGwkeRONOW9kdU704/teg66Z8pxisxlGSncPWuiD4cMxPIm2UmDNfNur
JYd0KhGo4h07XROAnLJB9ewomn/aAH05VYhzP0RqFqkOIScCDfLyZL4FTuNmX9CZvTcsAOtYrU0e
kE29Vx2M4+7qFwvw+R8Uyc7lzdwMsFZ7yTmpgaJ+3gbYS4m+m/WhHh7o8kMjdpu+XhYkslF+qjuS
0mFJK0hiszgswln2uaPdyEgPFF//eUrndH05r7RMrVoEDda3iJIHc2yf+yb8dlkhwS1JOQc0xkWV
dEyfAk25TRU5U3as5x//nxDOs5DRMOK6Y4uG6kzyZVjuelG9bqNGfLpWvPNQTBDTjR+eNPrCBsGj
Ox21g/Qr0pms99mJD4uHYOClv0o869DskBS/rKXgqjprbm1kJTSZQyHxgInm0Osqr6nui6kSWLvI
dfHtreU85o1KIan9TTCdkB8Byw39GAE5A2MTl6E38uEnq8s3ty6zAR43Fkxpd92hfmvRoRRgDMTL
H5iXBgcMozsxf+gDnvaSKwQE2YyEP8833w02SNmgLTE2FziOV2B4e+mIJEpvCpwm3+Gqjuh/VD6e
9v9mxEsPDFld1NfKbP1C9KtxAU2UggmgNbGSQVDeqwMStV2LfloJbAa1PGSOXIUwmVjQaiZwkDxp
9DRVddqwTEyzNF5UIatZoRe/UBu3T8kNAaCye/kwCPwKn0oFEpkZ0AEmSmfQUIRPuoqhceMfF7lO
rZLzK9OUKkGWQ4ga3uvFNZGeiPl8WQ+Rw+fJnuvAkkDaDhnzA/WbQ48kYeqgWj95Ja40kccXLBuf
Lx2zVO8GdHbvpPqmmX9k4Z1MBXGeKAzhsxFp2PWFxTzlDGgJ9YqhyixOAhALkalvVEFO9odndJ6r
pck01lELUGIAyeIB67NxpuYKs9ju7E7+/CIsnQm8MN9xlVezCjpb5qns5bUAAjIb9tEeDUdymt/t
od5VjnWIv1+2kr+5fVTNMqlqmsCkOn05V1a5JGULK0lws0y74KONDfzVFro2f7FY3kTahbURLjej
jAbiyBPFfNsu8vMLuLOwhGSq0xRrnTa/cuM66oTJJBbNnXuuTwncDZtmCjVzpmODgHnCbsYeG683
vOBO3817Ye/PZu5a+Y88kKScrukAmLmlGyFPPgZHRjy1HNEN/T8s3XbGdSWJKwMotRUUJQuC2KzW
cihhMT8mJ//yFx6jaFRrO0+2EselDCTdHPMU7RtIi8sP6Dl1aeoNdzVop+TDhJlY9b2+K3z1qxi/
fvtwAGIdEBRIRvKY76WxVOjEGZF8pSRyqiB0FTV4CVprR6JUEA5t3qeqask6Q+XF5X26fXoaDO0s
TbgBPtxm6scHBY8QUUJ5UyUAzxGqAOJS5SmzYq0rs5IB5jdtOdvlhIlpMAx+UarxoBui+cxN97wS
xj5mlU/Ve01d+o7VWLvrUn611IdQFMhuB3crGZwrGQI1S7T4o6kCSJrxR/40d0JQ0feu7FZH9ACI
fMd2oWYlk3Me7SQPRd1CL0YNpCJc/sGQ00F4JswybN+nK1GcFxlNkJ6YrGeEzdZQNDlnAOBy4CnR
VQE+YEEb32bc8ynt4y5cbZhCW71rGN6rOur2nL9U5XHWfvTlzSiJumI3HfBKFGfvVj5K4B2GIZpT
6uWa5HTLH93cKxGc4xgWJbDaHtpkh+5Q3ZkHza9u5X0IMrrL99n2zb2SxO6C1bqlXS+B5wK7xEZy
6of4atkzbg1y7NBQ7KheddOHtogDTrRZbIVXQsc0CcOogXommMwtI3Ja8hwWXyXziYx7gYIiWVwY
XiRL+heTx+iUzx0ytsC2YGw4ICQd7coDzMPkNR+PGdE9KvAhH10WKy2RZWwXrcfStvVzIIMMbia2
FPy4rB87sGd39Wr/mPorIXnbpMA7xShnYcbz3TAA/iSbkgWUXyr6TwpL9WsDk3QYWJwEgf/2Af+s
xPKoSk2r5lklIwAbHQMZ8cghL7HPIAJwm/qihuTNQ7cSxh26Gi/uOOghLEBjgVUMXq2qgntsowcZ
UexKBnfqAvAudHKP65o8xc8k283PGoaz0KLgdM9S5Yy9PWEOJ99J98KOgc1tXInmjuFkxLoxs7Uk
GcB1QOqxoAGaQVb/1f4OYsb0kH/BrYAEqchOt6OilXDuOALLif7VJoLGsFfgg+w7u3XVI0EzxgcX
nsjniPaSO5KdXmlWGCEK02/+jUzuGk7ybgPg1AXeguipta2fjn5SSjTQ/PGpPKmKCLwcFhcvhV24
JzZ8nB88sSkGVvm2BE/w7Yt9JY8LHqIhkmudtSh07qQ6MQYIYs88FFfja3zfH+iVGNlvc0VXEjkv
0I7T2OsKNDTy0qb6QTUF1+t2dWjlZ/jAISylWGXkGeORvQnCfQKcpT0Yff5CNVuc9hDfR3tznx3n
J/FzeXtNsXsMhtfSZD6lHod6jBWFMx0dGcU3hnyAXrt7MKaC/Buc49If8E8yb/ApkfMG6F3498ye
Vkpeu2SpHceaCCtxc+NWQrhzD7BhdQ5KVH6j4L1RbkutEx025hjPLoiVBO5w1zWwvoEQxpKVhd2B
az6P4r3SDntDbT1FRws7nbx8mZ0EDDeRqC9s8w5cSeeOOjrvOsXoWbk+21UdagP6T9LlIh1Fq8gd
uLapqCGzMaXaW3bSa3Mw0ErTwVubvYMpLFC1i+qxGy2Sp9bBnbi0SFNNZhQhSgDEEW2XezGIoQ3H
eIve6Wtzy4BjwPDpXr7tN59aq+XkTmGjSWqnMOiLNK2uzTg9Sm39q1MXTyuVQyXVqGZGvT2nTb67
LHg7L6xRjc3oqSrlQbCTXMkxooSNnFAMmYG0/zy+hZ6FULG+ZkUf5RXcyR79HqOa+CZ6+v3Nzfxf
6Xx0D3D6rIiZGal35fvyQ8VyR7vke5Y4KZhYGGOQUTrjvvb+zJd/6v3xoFrFV+DaS5WIzfUxwPMe
SEipY/iLB2okZN/7K+FdvH1gPjXlvE6jq5aUa3AI5k3gY+LObv3hCo32u/a6sUvAt4QYzb+8t9un
51Mk54M6uZwig0JFra08EvRekYja7EVacU4oLampKjpOy5iiwk3psTHqR92qF0EIJ1KFdzdysUwV
AxxKastWWyDGkUHgbEQiOF8TANHoLxaiubHQT5vbQToLRPyNc/ncEc656LWRJwWDSFX8AdVH3bEW
VwYGOgyhvgaDb+nUT8HLn155n3I590JCVVeDmnnrcrTb5Gs66IIN2n5vrs4TlxUISyXCzA8sYfqR
5E7+yLCVg8qeEod+ATjq/XgIkCLAi+LnZSPfDgI/BX8EOKuDHJEq1QeGSNN6mcJIQfcSnJfqy6/p
veyKWVAFJs8PJ9RxZMYZc5hK7gGH25FRnK+j/9NSPtLVK63iUMHgMdNKBsWPaXpTuY+0Qw7CAMZl
1LwtbzJ4ilunBs6uMHfAzPA8tPivuSic4wCv7djQESqyO8HaFXfRXfyL8YQyuH7FJthPVzv030UB
veAI8oigUjsVgLWAj8yrGEBtI968NMsENx47x5eU41xJbKRqSpBF3UX6D6v82oamm5ivYvR45tDP
5fwXgoZnfDAA5Qp4H4TuwU13rTijjzFnZ94xBIjU/bNGjs+nnsGd8LYwBllv8DQpwH/lBw/dzvRx
x6DVC5RMTnsbOcB8Lh2DFb7ib9UD8YH2SdCDGLqiJND2AflUnPMEqqUZ6CnBp1Qksitlspug9sf0
4fK5397G/0rh5/0wkk+UklWJTHPYN0Z4k6XR17JTvnUjZswvy9rQyFSpaemqTDXV4JPuoKSjwEHT
Q7+P2wMxcj81Ur+c/yQ7eCKHu4JSE63vg6yFPggivO6QPQEQCiXs5EGYLt7USNMgDd3iMjpFYbwr
91LMlZnqTRD6MfJ0PxZ3OcRe9FR8l/AY+rJ4+j6/M3Nb1B+2cb5NdSWVM1LZNLS6AmGhjwKc08bH
chF5EJFenO3FbZEvZQgJswGYJdxyinIdWMKEEnOA3NleKaLxhS01kRcS1RATZG7/zCqUmWnnGhrP
iBNdLejPdvOXyza48UI4Ecnlybo8S9IwgEiKRvsI2c0ohje2FruwKjvRenspNS9dHi9Lvbxjmsyc
3MpOCKYy9NiAVCP4ipG0dgoFR2urln2iF3fXkGEY5a6HhCjuZa8PFScNMnsyugetlT0SGdd5WL0B
D84dKyrg69zWzlIM2dJ10+TP9VTMiTqDS9iv+uA5aKZ9OYmc4d/o9ymDO9NTPHRlhTlG35R7zdFr
8hyFAaAC9NitSbKnGXpuy/ZmqqebcjQE27eVysXqfkrnznlASTJLWhT5jdtcdx8docr9f2goRG9n
0XJyx3uZijGNCITp0lOcf5vQn3LZGjfikhNtuNNdokAej2kc+bmBEd7uZ22+9CP1etBTDbOoR0ug
DQ9cMathPaQ6tBnz0Wnm5ype3MvqbFxhpqrD+nSLyobCYxyjc1htJGYay5Ch/wqdueQ1tZ60VESa
yBb+zF2tBDFVV6e4L/I4UhG4+nWpRx4lFDxTCmAGQj1aHC01in2/LMpDIbXy4U9U1FHatZCeBS32
qWRNbUETMmIRpyGYMYKtK1d4ds9OFALVdIiWZn9Z3uamgYTmP/I4f0WruOnDBkvamP01maz7Btxh
l0VsXjErEbzDCttMo0US+Z32q5l+0+4oLbLA0EUyuA3LuoC2gwY1gg4A7cvrrLQ7dIAJpGzlXmGA
n6vFPmNlF5kZjE1mQkyGoNEZnxlUg/W43MpIJiLuUPY0t0WJF9EOcf7QLBRtwF0W+Yn+s0iOZBbE
hZu/b2AMnbKMsqpyHk8FdgkQDaTQD/X5BSxcb0UtmqjYFAHaZg3xCv7hU2Ztno/xVGSRb7TmjRIF
TpUN7mUj20qMmeqnDD4xJgEtH6ROkNGxmhEYvNPZb546006lvXKfHhg8CgHjIN33eFZ/uSx901+s
hHOnVjXqogkaCNcrALAkod0AxZbq12kbOire1/PrZXmCBf24xVZ2GIdZmsoKbELvw51ULs+oWonY
G0UyuGPbamW2KFYa+UBiB8tDluzLziSCEyUSwv6+UmSIdXmKKRauCgrwGdJDGCRf/r+14s5s3uZ6
0M3M+KzclUbFmSpBmUu0+9wJJXFcNZMKCVQ5ku41sd7AieNP0nLdZtSTrd1lhUTiuAMrt3U4RgTi
xgWxX7W4I5lTe4yDBfeTAcTQvHKAT/ntstTtuGxl4+yzVluVd9XUWTnExrppJ8vkTki8hbe5AlI1
AHPl40+dpnatCTmxN337SjAXxOS51raNDMHdrv/N5g8qxWsI44NFF3bhtYqndP8D+tmmaVrI84Ek
VVOQLzvVd26TPqFpCbHZNY1/yJmI8nFzH1cCOLPRx0Yv5rKIfEvqnuJIipCjJT61Kq+kYEme0iPo
wAXQj9vx7UooZzyTHKZxDzorP+2n1AdiffczLEjgSlol36MULfv5WGv7pI0TxyrkBmRUabir9FHD
5HKkvVw2KrZ1fJyFljzD1AleuQpPairlpT6UXRWBUWRQb0O9+EnSyZi8JVq098Yi0k5dpu+VVbXv
TWiGj5elb+0wNRU8ZWRFkzGlfLrDiQwykFGv8dKQwEKI2yV0y6ATce1uHhzkQkzVwHypblLOfocG
HXw96SJfU6PmYcn06WuVF+WxWub0Tgb6+H5IpmCvhXXgaXOOZAyojC5runk7aozt1zAB9aGb/DfM
eq+Y4PzyMbKZP2u1G98yIK9op90WM4J1h+IhDh6bB9MQkgZtnd+VbL47Jje7vh4GyJaaYXH7TAVw
oVKM/lQnkn9Zz01RBO3IFvhHNPoxvbXyUS2qEOGowVX0cWg5Ul71toFmFrtZNAE/zrYkQ0XdFmVj
g0cQ0M1Bi5cc3iECPyuB6+8jx9REzZebAaemUhRQdYg6I6OuzAZ0W0mOSxiJZTN08smeQTXuyLvl
HdzGYP4BTigRLeNWb7e5Fstdy1Nm0TCOIJb68aP2ZNxFP1vgMxcW2MWkX8ilYPr1iLGXe9B6Nu9o
mgS3mSaYdBDqzjngrjAiK2K6N6pD0eQQ2OCUAKqQcq8GnjG6xSPuc1dE/73lFNaqc15Zteo410tI
BX+plzD4axHd1Fbr6cnqcj54niK07JuwUlaqyNzlhd6D6mQHUoBfuaBbhX0t72B1AmQfCxx8593P
eU+LZih6XGJ6R9yoS+FgiWeCuG2aq3T/z0/fWhi3dGOxhFpbQxgtgSWkT/d9A9L7IRDEjFuVMzxV
wM6ONKyJeinnt+sstLSoHrB+/gz+s3iPCYsjG2OVd+WXnPUxiZHSWQR/tpArmdyJmLtyahRjZHsG
3e6avTd4qidfCaHethzLWjnO6sNMXcYghqDGnNHACAzi4L0TUU9uCzHA5wpIdALkp9ObzypM9OMr
EGJWsR1Wua00DwMRPZeZHZ+sGby+ooEanchwxmc582SclCI2cfGZRv27MorXSY9/ZJ3xtaiCXTtq
3y+b35mtM3GGAeoEiyiI2jizwMi+nuGxHPnhUo53YdrrPkV+e98U/ehm4Fvd/YE8i1oKsIYJUE44
eWZCJTXTFeQcwptOM28k8q3of4x6IDhWW3ohRGAqySrQRjh3kSdWF8ZZAL0qhImJPS3pEeVOr9Ai
gaRzl4slXItiIevq/lysrE/VSmJ+n81JxeiF2pkuApKDeYdBlMrNfolyoOcRKSeTs8UJPSWS0kM9
VsNhODEBwJJYN82hOKLW9uXypp1ZPqSx5kcMTiDuPLu3MTENXH+zjH0cjCutetEJOBxrSxBmn4OA
fYhBWGuYKoAG+YGzsqqNOjBgG1ooL9fA+2ncKrSmJx303jda0sv3SdG1zkRApmmTEfifrorHwLEi
heoFSUgPGBpAj63aTQfS0PBHnVXjdV7QyjfbCaC59dDMuzYtSGmXgaH7YZY131Rgw14DWG2y5WSw
bISd2u8sz+fMHihRf2OUI22coCboEApJ42S5PKEPJY53Y9aLIE+YqfCHH0zgBA6aasiQcn6sRFe7
DA7d2AfkwKuB6CjLuuug7q4bOb4NCqAYS6T8g83VdMVSTAP5YSz+qfkOGU10JahiX8nGys6LtEeh
J7jq5kXw4t+yIg3BH3KByJkZfEtDbwJYMdT62A8lJHi6hwy8UlnmXjbVrXOP6JIh/AA/SeZj9ihM
wnZMRphqNL9igAr3Wl+9j1S5pQEVbdeWRgaYJwwN94GBWanTpcuXqjCyEttVUMR2RuX20le0YgtU
EklRTqUk7ZzrE+4cP1FJAQJ6qoGJHpAJRTmLSo5bq2cQSkCkgafAWc4xK5UsBuxm7Jsada0YUPcm
GTPbDFTDRveuCCdpW5yhUSygCrJjzvRqoFp36MvD+im/RrTxSBNOb/8oFwIXLZLDeWgrGKxsCTuo
VQYugJKccooPmY4ZwTQRxFmbojBdDkBRcJKc3W9LEEvTENexn2pocS6LxNfIiCu1o84cLc+XjX3T
MgA1yaoepgEoJs4y5ILGUYYTBXzTfdd3nlSgyy8qD5fFbHklQzUJ9giglyoPchvLllw3M5ZP7TQ/
bQx3jNPRtnp9tHMruFEz+hsISgK3RPHtvCs0ZdRLFdNUicG7QkWXkN0scJBJNXdOmBLQ65ih9gfb
ZSqyDv4oUEcpvPNLqyQ1YmmO/UZazENaggehRpXKbjXrliYtFYjbVEozqaKALREuim3oKlRI+1ap
4xYGb1qtQ1Ma2Fari7ySSAgz0ZWQIFOtciyHGN0JcmG3mbrv9EJwV5/nZ3BX46Y2oYyOkhv/nBjG
CLSFFbYnQVZ1p1JlcAc5Le2uByZQpBA7WtprVCO9sZS/oh7tXjbJrWOGWESxKOyRIr471bHN5gCl
gwk6avJ9Fw3o1lQcI8O7JhLcWlvxOFIjKliENGQ0eR9VhHNlhRmBHRZ3oxFfzd1bE7wQa74qx99/
oBSKkwQWqVgqHxvrLQC46azFfktKX1/CVwyo384tWodpKPAcmzYCJhAEGYYOwCRu/ZIFFcw0gihJ
/RniDUPCWmDqzPecnd+VBOV0hwZkrKwohARadKk9TOOPaTD8pO93uQ6WvaK4R0TyQ1VAS355Fbc2
zELMb8lEk3U8d08FdyiIVLkOwXmn5A5Jg8ZpFv0uRAe6Zw7kpUpEb5qtxcT4soZXITw/VvRUYhth
ls3AhIk/61cNSCfQ+idYzM03xloEd4PlgWSlXQIR8lFxWhvM6aH3S7uJHtnsYfzUE0eE9711t6wl
csuYwznJhoRl7AvzqObISSj6PVVEmgnWju+rNSdLTTACH/t4rhVuqmbfO6X8dtkitmXAFjEPg3w5
f39lshTLcGSxP3XJfVg0V3MQCrzElj+ycGoBxU+QX+HDzimaw44Ri/pWKsVOVZjgPRu0b1JkNTZa
cw4ChTY1ogYKwyaRz5M5VRlErYmMh98kRuFMenI1ER20S032EGXpU7Us4BytJ0DB97pXDjSxg0gt
3K6mV12Dp2JX5z+bpUWid6Kto1JAbSbJFYi33+PMUG2d4B6Mm6ZypaIwHuQiH11z7PLrfBwitx8W
YBaphmGToSd+Zw6tO0Z16BCLPEWtEjlhlwKhtZ8ecj363mtjg8kglPiUWN0NzXSfJdntNEx3BTXv
5FASNYlvLA5Sd3hnKBqiMOQ2To/jlPRD0sdV6stzfTeP5WtENf/yBmxs94kI7jga0wiuobJJfbIk
XhfDf0bEnslLXre7y5I2vNmJJO4YzlowFF0MSRJabmn+vY1uSJ/4M30PaeNelrV55A1N+WihQTTO
LZypSJYc5HAyxAruB4wbB7XizUQ+XhazoZIJHGEM4eGKU02+3lAGWRzJU5L4zWBJWLn6+zKpt2Zc
MhLB9N1o2uqfK3YikW3nKiIKo5ZUep8lfm9WtqLLXopeLm15vazXxvKdSOGWDyaeRX0CKZVZ6vaS
3IRS/KiPwcM/FmMpSD+q7B8FUcmpMqqKmnUBQf6YkNKb8f/agVQCBd6MhNN/G5G/pVCVEMuiunWW
8gymMCA9nRJfedMrMJwvbuHGb2PqViBGwOzkgj79/Ml4X3RbPAKxdY7xijdUeDnLOjPHOWtIEiYE
3O0N/ZHVwDkpQ0FrJjs9XJDC6C0J/tPxwOEfGTMqRXkpLwmykbLs5WULnF4lTrwUnLkYZ8zD/jgW
QRvZ89iTB1TiyP6fb6aq4rGNyEHWULE63UwEJfUsSUbik3ryu448ETW/Cy0qEHM+vqJhFHQlhz8B
9UzSMIMc1ugDgGe7Y1Wp2lV2EdBZnfEqJIIwTCiSOw7F0A6TKUMkgyqVAE9iIEuJcXhcSu7wK74T
NWV/hFn8Zq51ZMa8OuVzq0dqYGpMIAPLqZ0afB2S13isSGt+194Tr7gJW8dEHChQdstU16I5Lz0k
xjyQUk/8cM5CO+t+9vn0+ieWgmsNiTO8ec4S9RKIH3XLhKUUAcAXpV2k4fSXuuC+OR8e+7CUTzlM
1dUqIjdUmqDRY3kL28gcM3I0dI8ELin21J2c8D5qbfRqpe68l35eVvEjX3a2g4aqm/A1iqHx8H1Z
toxtqQew0n4aMFESRMZj2/TSTZ2Sct/jADdO3gJO1NabNvwWJ0vm1kneOlEatHZVtclOXqTmTSnx
inLMWQ++1kG57Jq4oYe6jfJdOeLe0UDf2+67WuocLR6m+3xI6XGsy7Y+oFFaOs7jjNMhTeljMZLr
fpyCtxL9/juN1s1bgZ/ZK5Kpe6FRJniadf0beooUdyJW45ZWRVLX7BbDCaFNbctBKQqZt5zWKr7h
Z1KADos1TWo0ogSWB//lj0H0PszKQRq1JykY782kSWytsR4vbw/zEfzurOVyb8ZFQ3qQogDqY0zy
RlFmh/SmO9C3ZRA1pm5piPiRYFYfORLcYKc2GHdJmZTAXPATcJy0frdnU/pi1tiNC9sChhDuNqS+
IYjzUKApH5fUilJ/ysiN0oJclxQHQJ4LjtTWugHeykTzP/JwKt/1MJSh0upDnPooRx30xV9kw1Or
37KIO2zTCa3kcCfXSMMiNJUs9cdZeovz6jdyq6L+xq0lQxoQCQoLmcAzziRLjmZVLcPUt/JvUvA1
zb+l+dfLZiYSwSUOiNUHai9h89u6dNTgi2lRZ0SIfVkKuwzOjHmlCFeHrIgkGzkzMSNr/SIc/MBo
vwctCPHyeh+r1k6ucsElLBLJ7c+4zHlTUIi00Mw7z+112RS/tTp7VkrpWomrwka7oH9ZzU13DqIi
lKwRYqBji7NxNSC0CAzYOPXNY5bYwxOxw6N2O++IR1+6N32nAN9AdBd/zG6eLe9KLFuL1S2CPHRX
LQlsnt3F1FkO+pE6xhW5Khun2pEr61+kfdmSpDqy7RdhxiSGV4YgMiPnzBqyXrAadjEjBIjp6+8i
+9wuQsEJ3dq3bZv1Q5rVCkmOy+W+fHlY3BVo4P06Bugz9RtM3WJe1QSy1v8PV3Hthwg3c5aZrmln
+CHr1OY69ljnjZNHP+GXgbkX2BEe6CWEw91gQc8yhgs0z7UvCw/2yrX4Xv57CqJcZ54R1xhWTzMW
unlik254dGwTzEvPv9kDyiyp6UCTzmY+pvOGFR91L3WVN0UdZPaw51q3v0RwrZD7i0drtYfpZ6l4
8f0EtaX3dT7FqlM0BxikMjRo/9UwM738Vv6zSPhJq7ldOQ5R6ROdqvNsGoDHDf9VhcSoZylkDDDr
5QiFewxXdjLJh76LaIEHABo9hF/ElPs0JjNx3byIyIi5DmVdh4MzLx7EuTGHQaOl3zW9bLTcrgtz
Vj1DYmvuhdpMPyo9dyfclMVHduWRJdUhhobu9W97z98jVPoviuAo1YR2lFFaRLqZPpQlezaWRuKL
ZRCCl0zzhKO3psKVv6C/eNZgpLUZS9Yh2631R2x8hVPnLLWqdbeq35Xy2cq+Nez79a2SQax/30Aw
rjZNkgJCX7613Iym5Y3Vf91ohcjZBo8S+Ti8yl0xzTjpyKylVoekEH2cqe7PeenF2lOicUlAsXcq
W6A14NishnBF1+YBQKStX1wHAebIuIQDt/fZbDHWv28wwD5NtXYCBut+pmMV8Kr0CwRkGsZzLaYE
bO94bB0FMdXQkEMV4z1VH5lalH0R5bblYXl+Z/6jOWp43Qj27l/UrFQVL31UFMXyCjj3je4yXkRJ
l6nPvaOgXtrF0zHTmvyI+Jmcxn76gcxq/XodeK9YhsQzCK941qyd3YLTnVBmNPuMwOsRDspYfOpK
yiBaUd2MCf+W0xTcE6cNnCV+GQt8ZNfh9+JPCJ4izWGCp3TBKCMTQhsrRS85mNsHZ4mynODhqByT
4Z/rQHt2iV5vDWQhc6fRFffK0tLELaKqHU5JEQeO275ch9gzyy2EYPpGqenZSB1cXx0L0HPqt7zy
Oh3zx3rmuZnsqbW/dX9WJHwF9WK0LoLBIjKy+bta8XAc9dFLDCcL0kGa1ccndX43IgGlQ6FWs7GJ
KK2ef3JV5iyYeQowDe0penzo40KSptiJBs8hhO0jiWvYXYnty+/mlRvMMSnqO2SCIvOdfaXlgb2l
R+uUfyM3149tJxl0DixsZDLrGCTJYzjgewssuf5x5EEGqVoIMb4lXxvqy7QHLk9uBQQnwrZVyDeI
qQS1Im4R9woAO+6PluGrJv86qOWbU1mSy+XSr5xDCffX0nKMxVMBZfRl47Vu6hkJ5sJ0p9rNJ98c
kxN3qeQkLz3mOaZgK3bbm8WgYj+NKYWa1/SYK8VByfW/JewTwMAn40ZDwvPiId6iimLbCmDqjgQI
dPzc1U5ZJht8d/lVrzAmyjUWQU5brJ6N9pzrbpaVEXQbPrWq9iW39d8K4Q+xg0lSXal2Epe4e2QE
8TgcsumAQHP+qWFSrONSG4Bu6eBBsCBphya3p3auD4na/aZa9qU0U1lJfPfQCNEMUPycdXDaOao2
V3mnjmUZ5Tl0FlOjjbKheR1r8m+MY4MjPL7UcrDnrizKKCbNy2LixKw21LO/52Dg1FBT/XD3KLcZ
58vJSqjCkq4uI0xY9niZhfNwMqfRc5xWsqCPf+rCNeLqRi4Io3UveGmkzIoiG/CJZW7iVl6u0071
J7Isr0k282CNTO8Us+2flwG+UzXH3NPQ4B6YCPMJkoXGcMMdPC/dpFWO3BymX32RxzfpjGRmVg+Q
Qplq18vbbL4zIQ7k85n0R8IW4hE296FFS+0JjBMIEFbmEFQY7gNthakGCypTiBs2SCYc7dLqKGip
ev183XleXquaCSojSHkqRAMv6FeaiemsRlmVUcqce3tCATDWw/8/COFeKJesVtQGlkkySI1k3TNj
XLKKPePfrkIwfqOuJ8XJYC3ZpP1uzfjGGVCx1ociur6UXRwdu4Tvi+D/BJwp19uJaditwspvLYuh
HaAITXuRmOTuoSAwQArJxFcgfsv91HUd6stYjpXXByNGZrrLmSmhFeyiWGTNHa7982LSP1PzxY3d
EV/ybHs1772qfLu+Xet2iF8WIkOQPS2wFVWxy3xe9ClJy6lEIzuNwD4KJxe8f6qfTDLdKP0k2bbd
0/kD9xEpb54Voxqn/TwsZTTH02ObojfLVX50eiK5kvdufyRcMKESFqBfXCiOMZC5Qftr1JqWzyzz
aMx1lC4oOvXdv/h0XAv8xHVQA0hAgr3pST3SwgJUorTTd8eq0WzWFCmV3FiXloAXBB77jgaZFbC1
hSEXVTrkehUTitY5C50nbvUDTQkykMvk0DmIdu7RjYqiouLYNIrd/DOj6o1iuQ8NPN5o8O+6jWlp
6tCgezqVdfXumYVrqw6onut8YbGmbeZ9XpiZXkam+Vyl0F2ElhnJguumvpOFQ8fJ2lIKnhYOS2zg
6as+NZzULqPyxqWe/r1EWSvzkzcXg20+KdJ59JdHdgYnSrs0TaHrHN0uEe/mF8WhJ97LdH927fzP
imzhwFqwH10QTQGhZO+V6rwbg5oEdt6cFqWR6ZN9cLFEX7HZP1s/N48aI+BTNwNaHxQL8rptGpLs
Q/0NvKd7lgbqzxgio83DO/LM95l0Q3esBB3HOvLYqoasv0i3HzFeCWK1A1w709D/Pf4wkvFWb7ov
1+1kZ1MBQ/A/F9/aRbDR8MlajGl1un311azZ41ihzdyKk5PeKzLG/Z5REow9AcsBdFr4LCEU7WIT
z6IC/uM/zD6deQjoMet9Dth7cy99iO0uDp0RNmaggOAvchVBu8oZ+h7XM+w+J4tXdE+d69cH5CYw
3cmCQgv6gHm4uBi+/C/eZFjqH2whLqUIf5eZAnuG55qVOYgRktnUxIAZJvHKl+2iBOxPE+kOA81E
6C8QgtPJ6Np0VDV4lGi4qw8Q7wvXeci6V/syVcS9VzXY0OieWQtiGOwkYKlzN+NhHSN6+p9RJSCC
PUOJMawiE8rG1gFVa/cgK23sW84GdvU/m7s0TnK1yFXAjr52WPkOwxf01IVK1EboMZYQvi+vBuzn
Bmz9NjdgVdN16ay7JXho/GmyfhbIg2jmMzFPRgmKI9c8kpiSYsFe1gBdFCs3B6Qs5EWEjU2YPtTw
YxVWuMrTgKmIq+E4+OuAG/Y6fkmj61/+jsdGpQCdFOAEod9f/Dic0qa6AkIBvnzQB/RTAiXZ6wg7
Lgz/uIu0PYjr8GTC1+5i+JAZ86yK0AbvsfRWGT5NTBI07mJAPhK6i6gGX+jNKUWJJBUmyEYl/Ac5
Kgrz8K65vo4944PU1x+Q1c9s7KHoDWprGkDc1+Yt9alvvRsRh8g0Kld/P6IbT/UtmBBjTYWRNXiT
VxH0mb20uQHF1TYk75M9Y0NcBSaYiacsLk3B2BrF6clQfBgbKoW/VolwlOkgae3XL/SQHMAckuzh
3kGBBAluG+ZswRsL35Q1OGTgw/wf826elgN9GCHXbftxH/Wfy3A+JrNnSD6qPRsH3QEsdWhzQGFD
2EvCpwY1oxQhg20d7QHDSTAo6vrCdu4Yawsh+Pm8nfIsG5BdSfW8/1mZVfLYWJV+ZO5oBWmT6MF1
vPUnC3EJ0s0awvy1JeWyFwUqo3FqAg9uxHPjHxbUZ3ty5HMTzYlUFWR3AwGHewzsVTRqn1s+8ii6
2w94yPbmi/HV9Nd5INmn+pRkyHxE+QumghxkN+de6AVylwk0xD7wToJxKqOZx0XdI0pIMvbdVYra
H9BqcFdk3fBA1XS6Q1HIDOZyzP2YE+2+mHQIwLtW+YZSg/F1HBn+kvRo88jr0X7DIEKMX0WRx0Py
cDmqlKaP6M+IJbfGpSWcPyiEiHFNslG1Wx8UfEp8pzKVCPMPcS1CJ/AY120i+aQuv6gVz11zlZBm
u3iM1XU6pnhD0WidNu1rE7jldUOmYzrYtuSu2IswIA2DNL1luwjcxMuCc9yJzYynbGyb4707NPMh
i4vWM7HLHkfmKaj02lk58m6YOErtWwp3X5dG+jS8lHYgGn6JY6ODF33ThhjrWOB8lUOPuIqgyyUi
h+y2Pbov8Z323IeGhT70Gq5kkM3B3elJwRdAMLAPbCDk5MTIdbIL1qP4WEXOt+TF9CHr99ofjft1
/PsUmaf5KGOV7Hx5W8CLwclGa2azhus518YvipP/Wuzu5boruTSgdU3QrYJ/JOBJCN7RzbRiiR3c
NApRDkpV+M74WtkyFtVexIhrxkbKZWVwI4167kM0BsE/ZcbWNV/11ksSPKKy58Eb3y3ujQHGpmEa
hXPKpDoZO6YCxhuowMgk4tguWmFWqjUW3TarInM7eFrQHLpPygPE/b6B/nFH/qkO2UFGf9nxAjZo
/vhGEBsjLSdsKhKxpNdbu44mu00xPJx96vA8Deqkf3BYxyW3wS6aoSOTgGTJZZm3MDjG2ptuHaFH
LGhj65FpVliaECCJy/C6tcigVoPdBEGYzNzzuYprSKs6vlLfxA3ITNWTTT9dx7m0StxsmyUJ5oKi
e+PMFZbEe8zsHpojBj/f92P3fh3m8vs6h1mXu1kOBILR/NMCxmXlHaHJcWqJzPR3tsxBgwkeEzoU
JS5ozA5poUFjcJBWLetmccjPcozRVqTccV5IDOHyyYLLYAMlnM6Qx7lis4FGRmx4Zc1fJx26FSOZ
0f/UQ7DbwjC2ovlmpfXNX++js9JJIZGG7lhVbK7M0qSjtFHRw8maQ2omdxWTQexu4wZCuFiZaxB1
ojPSgY6S+7ydI6ZqiocXzMli9l9XAbGRGzAh+EhpYk6kXZAfrpsGxLTxnnTFd5eW367vm2xRwoF1
E0tBYBxppA8YdQE54WfMKSr9SZlfi7iWtH5cBo1Y1KoS4SD7gpGwglOCWqCSNCYOCa3Yt0iNe3Pe
HI0hPWUMTSBt9/v62na+LcBZqJWpqnVZ3Nd5PlgGMlhR6RiP/YBBmXkfXYfYX9EfiHV7N58v4g4d
Quom7N0CI8hxPBSJfYXAyxsHE3XU62i7h7VZkLh/aJVP9EGnSAgg5Jyeh6IIOuebZUiMT7ZxwmOi
ZGWflxNWVY9dgElApySXCSrKIISIfiL9hME16LmeHeVUZPOBZsbx+m7tePBt+l6scFtpM0/xjBKL
zpcZiqPLb8jyfkZlR/Iu3zsVJBMxy2/9Dxqc5zZQJ0XOO0jZR3mpv3LVOdlEe1Im9khSGd1tb0lb
KMHcasqLch5iGnGwBIMSrxM/TxaIi069bFSMbFWCramLmVdNouBbnclysLgN7WgQV3mFKvBCsn+u
n5UMTbC4mRYKX3LsoU1AkdFm1/RMm7NoqEzoQE7IWV7H291IkCxMFOFsJNkE95plCqgxPG1Q/DBY
kNcosUwONUL0y6oSF7HDREO1YIO1fgobH5E0w+SWyKZES1FPfh7DKhwFW9l2zPLUEeHnnNnpcYQD
DHOjTYJWT2QjsHbXi4wOxAdW2SzxegRPUrGWBd8CVPbD0aaHxRkfYgznlnioPZyVc40kB8LOi+Lp
vBic0LxuoonP3BsUcmtO9uOQUllMIwMSNlWPFxcC8GUT0bHWPdvNH1W15z4bIWx+3VT2XDwy2niZ
2KA2gblyfnzt4LRolaRNNHaZryVPhYNnZWcH2nTDmr+f0IsCCGQUkKByVEjRiYOSwFqyepMsLGK/
hwBDMzHyKj6m39WgCpKDLPe685w8R1t3eWOanNcLtEqAZkbN4JEDv08DFEJuzbd1bG4ZcrnGwU4W
8xxT8GGQpa8ItYC5timsPYr0k+v3HrmtQyWwXq4f3o6ZICyDWgkiQxPJUWGBZtK2utIYLCLqK1Sj
fLc8YTKgxEJ2QZD90DUEAjZorue7iKaCacprgl2s+WM9YBLaZN1j+Ikk0aKtTvA854aRPhscwUkO
DibGLmiIw2kZBx17lzU+/4SGihfjXoeat08Pyk0eKXcuCi7/Zo0QbMBu4qmO7Txf42zmi81MrFF1
WVSz44wWnkKm+7L3VHbxekAfvIpM+gWJ31JSJDdUm0EucwhQ50z99pVU3pJ4P9GQ+EZf5yb8f3ih
r5+wuLFbWP18cb3dmwotLYbet+mufZy8CvPQwLt/Km9lWcWdFBZ63zZLFG4eHC/pzQxY6u1q/NqP
FQsi7FF6m/59GActBiQAVh7LZUvf0KYlOjvhjGGcn4cpKVEvsn5f/8B2HnzAwFkhw6Fe9vPhIkhz
N0Nyo8xs6KKY7Qgd2mb2INbwc6yHn5ORvsFPnxA8/P0V7q7NHrjBgX0xgESpu3icwY2InMS4b2br
mU0WiItFkUiAdi4A/POuDhIcVNMuKAxKM1d13k1YoqqyU1b3uNQa0723rF71rcWufOjcy5rIJKAi
kQFKiy3XUoDiwfm5WHhYGVC4mTh9mNL8oKu9RCBiz4eBogERv4+YWRyuEXfLBJZuh4DIUb/as3Uz
Gu0LRrz8ddcBJGHAEQLlFG2ZF3GIaXIM7YgXxAdjfp/Fjm+Z/cnSp/C6Ve7u3gZG+KC7fu75aACm
WJyT1vJbU5/eese44wO7L5VcArcTvZ6tSvimnYK1lt2oTaSR7kAVJdCV54mY3pBkEqTdY0LdytXQ
vaZdMBcMO4VQLQRwMVIhd7yYEHbntrESZk3ef7++hxIoMfPb5lSN1RGLSislzFl7NJTskZeyUbYy
GCG8anpIOdloBwENMvYTdcy8Ia8flbaMri/n4ozQhLJOjoG2PQKBC207cGiYYQ4dgwBpigvlaVZ1
sJzvqr/WWxdwhPCmKwhPUrS1R0n8JYX80fhtsCQVnsuyKTDQCmwiVoQ/QgHi/L6qCkirsnZoo3J5
am6MIAknjxGfzg/5Q+zV4Xi0pUSuizvyAxOC/MQlxsoQOMcsTdLzcgFmetPeKI6XhSDCR90NWAjy
XtbLwBT+fFUIRJe4g7BbpHc44MizgqddpBwzjPr7zBeIEHjG3XKM75rfeR060J2OHMnXtT4azuKA
FdVey1kW6KXo3BHWmOZD3A0F5jevsnpQGLuxnF6SLbh8DgogwsuljfuJNznCJ0u7HXntZWAwZqWv
sMZjIHikbRvktDg0lSO5x/bMZm0rwK6us0JQdDhfHmuy3LZBv/6gdrSxZ33OwUHSIvpGPre3eHtL
AHe3c4MneOGqZAW0gvMuwjhPz0kgZkNnCcSF91g3cwMhnFhvpLMFnV5AlNkxNQjmC2rO7aDIlnJx
oaw4qG8aSMlCJlgsp3ANb+Z6wqFxnXo2JTemM0B59vs8Y1yo5kp81eXGaWuzApgRq2gv2JnnB5V3
aFR2WAvrZ4aPxH3YxJMknr9cEDrTVxK1ClYaCqnr3zcvP3dQzWqozS6CzGjg6N/m/j7un0H6gIjS
r+uedxcKhDCsCGGiLhJNG+Z2plFYXQSR4O/9/GMhqNA6acgX86aAGtV1tEuLgEYTNg0yxASuXjTy
tFDS2s1yHs1wGCp5dZrn0vlyHePyLgEGPiGUtFYFGpHAXfKE0hkS5FGL4ZZVflzU0Gj/SevicB1n
dy0gvCNhgz7qC2HbNW3kVF3NoziD3+U1hjblP9xGJjJyEcOjHIri639hVnPc2AKHuItSaxWPMru6
NehXV6s9svwaajBhajOom99Mlpvd8UXnmOvSN5hsUDrLgj54hFFMQzAFzucs8aGm/pveQKgahEyp
XtCOGWKVSOCs8rbQuRS835gX9VK5lKNlrELfCeT1Wsxn8SDt/FjO5nEsLf/66V2+Ztd9BfEeRSmQ
FS4MH+nfIZnqvo+KPE28xXR9A28wCNXcZenyxJj6XpfdgTXPqpl9afv3xfrttD/AA39MVLOVfBeX
dBbh1wiByYQhTrbudvg1Bg0nVQtq8n00iB+P40M5py+ZqYddZ0S5+zCA7p5oxKN4gg/soTdGv9Am
b9W+twvdr6zeo1UbXt+u3fNB74iu4nLHK2v9+8Yi0p45TuLwPqoqN0qbOsKov0OiKKijaL6SNpJv
a8/ooQ4DSq7jINsg+ljNHkuFWlofLdYQ1hmSDArShx0/sunJriuPoEHYyt6ur3Hn8keSyAaPCf4d
PEFxkYVltLVLlj6Kh8yv2adFZR5SphFkAB961vuU2RFkUoI+/yxB3vMlW2QheURiQ62dCeu12sxn
9gNmNXiVzcJp/pmMhV+UPFhQVUqQGm7oT0WB3FSfneLse680kpP+X3YBA6ZAYQGXR4zurNKOY3wv
OOp4uM26xIMapqc3L5Pd3+VgKano1G6nOXRkNPOLDBq+AZw5KOZ45l5KGLeGiWd0ZQIY2vFZ8tBB
hbOeTT+Z+ZGyyleorFVl/arOQ8oV0UEbOq4k1BkEq7Z60uRsWJdKOy3xRsKs2x4yTKC6zoOfzsSW
2PVl7HAOKJxz5zRxUjEssTMm4y5livuYjYYh8W171uQiMocYNBq+LqjeLe9slxp2Hw2a5RvLXTva
fiGrge+8AiDeBBVEPNyQMkBN4dwlaLOd2YsLlIbNvoKu0YpUkA8L+/67Zn1359kbshuifSv6BwyQ
cCYSmMan69/NnsVsfoLYA4QWyDJbOMihA0T7Sg3PEKLiuxm9iZBDjn6PxE4kJ7gPiRI5rGWnm44M
NB2ga9FHLr0Hc8NvnCF04/7YcuOQYXJ2p7xfX+OOyYBNBh69DSnly766vNOXurWVPkJRtkQxhZjL
KxtbKkkx7d35+KpNBDMaDvWiF9coqtLQR9zAtP2lNPpx6d4yOnuT867NDP2CKYL3xIv5U1NbgUL/
GZcf1xcq/QXix4GZPnmPYWuYUqYdOudE3KgKl2N9mg8qv1W0G7mi5s61drZowYZn8HnamAKyVtFJ
qjb3JabTcKUKB6O5xXgHCcXC2HE4G7yLAfbV3IwqmxAz1rNio3dRP9kcs3+1TyMmgHTspbKgCJ7E
X42cBcUwHgrQMBAc3rWt5TfoMp/GxyknXqrxx3hsPBeiKnFcg2I1v2DSyw0frKjMl1uzXA49GtQ7
27pJuocxt0/tqEQOdOk6bkHCcAi6jPil9vcM7pW+918rQtfQuVNwMeUVndZYYBdOAa2hjsqZZ1de
5pNvWewZkLbihZ9SX/slsZ71XxZ8OZDh9DS4dDxnVqe4iVAIhs8kRo2j1Kcm98w+91hL3lqHHFuz
CqaxDZKxfh0cjLqxcxQkRyb5gna8LnolUMVCUh9Sy+K9WcSGmzVKy5FVmv013z6yd2rIWCY7/ucM
ZXUXm2X28YTnlYNlxpUxPKeZkdzGkFUM7NH90qTJJ71vHhXi1KFke9d2SnF716IxJplisIsuaiyq
fdFMjTXxyMqh4MOgJlmV9q1RskC146famALNYWFp0VueTf9iZ7fYglE1hVJ0eTNzaPP/rJM7ar5o
MuLiTsCJSAfK/zg3JNrFh2nT2UUzmgs+zKybvBghwdzxEFK0QcvrQzPAYN0yRPZBYrY73v3sOAWr
RdWTOV3T8Y/2Fw1vOm04Xj85mVmuLmljMAqYaY6KHqUILbJQYtXjMC8ZxkP0raR6sBcQnK1FiKb0
pgWxPoVpZrPX6t4qqgslJuqb7xlq8iF9sk4ghkq6N/Zvjc1nJ9wamTGpapXiswONnIfZsTlkoeJn
vpH6qxiznLwr21Dhzsh0k+U1B6BqsKNVOs8YVhiUdfL1+rntxeHb7TTXL3JzcDGLq26acCF3w/Jr
NLtj0ma39bT4xKw+OYt757rLd1vnj41aSu6pSzr26sbXFDY2Fg0kohsfxqK0qvUozWhJgyVI/Tww
k2MBuoMFJz6/qZ7hhG6g3UgWvaYERTezjhX5SBDhASJsbpotc7Jg1GvUUsxx08P1NPsmjDHVGH1H
mB+Ueg2VhHSXpId1tX9AP05is9NTG89dtwB07u9GunhDUWNsyxA0I5T/x9cmfWVgC5qD4XEQMcDZ
lrz+dy1qgy/4NxCKOq1bFz1iyrtmI9VMWdC3367v7W7ssUHRz+2JkEUxYC64OfThtu+rZ3i1qK2a
W51NEp+z69U2UELiVzMUjvHhA7yaXjz2JflijbKurX1vs8EQLkKjKrLCYFhOydELOQV5EmSh+8KC
afaW0nM/t37OPBnxbn9la7MikotoFhZ8XJdxd1FdrGyy9Qgl5iNX/noSzYc1/oEQHJqDAoRTm4Ao
mv5YTZblpy305q4bwyVdBShrkzVWApE+aLCdW4NSD7OtLDpQZm/2az2oHpJTjbm4+Q/OPV05fDEP
1rHAGNSk9jSZ2OyexWP/PtRbVpWI9e+bL25oVSR2NEQTVRxWM2LC+QmcfskzeNeDbuIGsWLUGHkD
ETrEDTXGkCc6nTywM58wuvZO4cXzYNjhQopgGLMDmlxklaQ9T7YFF+zTnWKlNFpEFCX1nEgbfIhy
H5I+WLuBHAi9BuNROi3xkr+ynuqfKM0W9pWimUpvGoBqoxNStT5oRhuiEerTOEFclasYa2tQP3Om
Bc/l5FZJqSQI2I+j/hsm2kK04cwj2pM7HGxOG29S/8n4CyfEM53vjDV+PnI/NqTVTxmoYMtksPTK
skaAGsh32PxTpaJpdB4hJ2sskYVX+VD1vxOGdGJmnVw6HRnlN0bpvNd48mlTFpRNclNU4wOx1K9x
MchU83ad1fZchG+6L6GCqFbYltFHU0zEMDUTE1F7hCi+AVPAfA8lkJHC1n9TvEq3mMJVanSg3CSN
CswCGr+m3XsFgU7FoIbm9E2ZMcLB0GQ36b7R/wmjxTsGms2GWwKzhE45coXZLe5LX8/vHA8DSXtP
CTD7T+LJ9lzyKg+ISiOS0xeCPXCW9kxSYOY3hX2yD8vRCYwy6L1V0bkILDw3Q1nFcTdk2ICKIUNa
d3a21ABNqoAtGCCxvBW3dgitkfmAtxB9tW+uL3Pv9t4CCjGCBcb/wnQNb6BaCUa1O2YE4g317C8T
e70OtWs4fzb0Y+0b5xybeeuSBFAEvbsmhPTwbs+MYNJsjA4dvEqXfR6SE/wI8TeAlC2Yn1hhM2OE
d532WbH+zSNhu3uCM87yOS3oapddaBxwaK2XB5VvFxgKgHC2CErTm2S1TtmqBF+MpJ09zgUwtWQM
U0haJ7FMylkGIXhbSOvqRW3hpBiIF2nrxfnX66aw61k3piB41lzNavRUIErAiCKPWq+z/QNCqZgD
g2xg9ZymX7ku+55l1rf+fWMMiRYzY8qwbbzoTuOSvUMh+2lyEz+1GIbX4duqZBTh3efO1jwEVzm6
gzFShmV2oXZARxd9QWQSZZlHQg6NlCqYvywmnJfMRe/fC3/296MsuFmsgeG/rFjtckRO7H0Orc/r
cIeZBZan9B+N80buSVF3vfQGVfAlBb43V2VALW/W2XkNPOQhiW/1dx7MgXUaj3Mn+QAlhqoL98Lo
1n26EGxwwhCGGJ031IvkEfW/HCIaldHZACa0GJqzhOcFXd2WWj8M/MuwPGBEdMFOzZQfmsmFCNmd
RjH3PHmLnc+EUr9bkLyanmrl5fpHs1fMxUiIP79EMGFi84IRil8yfC1/8dvlYB+0o/Vb8YowDVx/
MA92hAFznntjY1ahtKf5g7NxcfMTFNLRxIdUndiHvszqzBsb+KMxDV5LlPtuaI+l0oLDl6i/7bbK
HlhfQ6OymUyvSFxU3PV48KiSFB6bMgSoGOXia7HxYFG8Bqgy3OndYIWpBk0Hy1S0QBmX4bRMdETu
mZSf41rXflYVlcmg7d56IMCgNXZVJRXJ+xR6mlM+wG4KK1AThLPz56qFJGUhUyLdNdANkHBkaYWZ
JJULoHo8jaPpQURcYp+7rnSDIPiYHho4dubgUFz6qFT8uJbx8/zVLWY/MVqvqviTlrj+dVPczY6t
AlP/s4Gig+k7dJA2ePVHqhot0ERyeJAHJYu6gKaheagOtX6Qyj+tX/OF/W1ABf/STlyFwCpAefXb
zt8NHeGn+VpU6Kriva+Vr3EFTRBU9m3+M8Yj/fqaJTYj+hpW2ybSDkBnFTK5y701VH6hlyHSWRKk
3VfsZp2rn914b0KnIqMGkJz6NBEDXIG7qfpxfTX7V8QGZLXcDUiuL51tdgaYMSzgIWpill8Gik/c
APMIJz89duj1OMjIlvubiJ60VV4OJH4heNHMvlIziqXp2rOqfVPtu8SG78SV+C+Wh4ICypaYFqte
NJXUg5aqte2sN+A6FwWP5FdUjCpM3CC3zgnGkT7Lgve9tW0h9fMdHZmedVrmwqmY9m/a6aFV9xHN
23e3kM1Z3/3+tliCiZhVaY5NjOW1wRD0b3VAo+FoQtKie2v9WSoop8vWJlgLOh+slBLg9ZjukuZe
/oveNuaN7as/xwAEzDps/QRDZfA28qE1eqj92IcPv7PfsleZDe1Fctu1CzbUkWleILqEzHxqn/Th
h2H00No5KTEP61o7mPTLv7ElEKBtaOqh30Us4iQqlG1qgoNFseH7NPjjp+UHmDteh7AG9VVCfUV6
2e6GHSvr+v+CCta0CicqiQpQ0wqmQ39j/pOFle+CLAehmcq/nQPzKFW62z3mDahgVhOJK4a+x/8E
rPYBnaJZmL+C0H67JhRAwMZ04sfal02S3rslUWRFpxk6HEBNFU607Ci6z1aHZ7aUeFmPwbmDOUsa
o/bWtgVZ/75xeEoGnYNWAwh1sseU1mFOnFeq0QNZ4k/XLWb9veJFtYUSnjfc7ceUfEDZxYE29NlI
4x+V/veMYbTubLZNCC7WcbUGc7CiwnBOY4uJoU0i6zrYPRoDAhtg6GHKt9gCuKQFhwA0rolVcjE5
WabXjWHmhJDte3W8xB+WSBmOy6/rG7h7VrD9lbWFdliRMWdRs8XSbCT6xzTIBzQB1L9Y8qAushTB
bsLFBktzZRthaLW4voYNi65OsPjhoPrxb+1Y3Bd+dTff0UNzL2uE2vNcWzDhwPBMcOjcw3MlhnEY
c+yh8zTXEPiIw95xfMyCk8Vpq6WJlrhFFKLDcYizHlT19YMeQ/ag3jd4Yd+B/vIFg8FulNv2n+6N
/JM+y4aaf0TQV4DFQVxDgjnXbo0TXBUl61/FLTkmYYGuR3ozB8hNHuqoj+RSwHvRsL1qD0MpDHwN
scA4J1VjK+uUubbMQfL76uS/UYUDn7U5OMmnakblRsZw2vtCtpCiozaYgoE3+RCl9j/KfJNmsq73
3atgiyB4ZTWuS0cdgLC2AJvpTTa/l4+k92IkI+1ID/SjW4R53YM/LYtp9s9xs6Hr6jdes8lMK0PD
xfAxITLnWjCOXZj0yMLrnxIUxP8PZ1/SHTeuZvlX3sk9qzgPderVglNEKEKjZdnyhkeyZILgBAIg
QeDX96VeVpcV9rG6eqO0UgqRBDF8wx2CnV8uwySyKJ7SkV/At/PD4+H3NwHfCviMQwgTSgPvb4Jz
CXpG0i67kWRr6WbJklLgKLNlQC8AvN3NUq2fgRApmnL+8lFv7rfBFlpZ/335c1qm63rKCAvjb1+0
e2Zlkq9pNOwbyKOGJdst9V6EzYfGKr87RECCgvYhHNVg1nT21kmzqshn/bKLqYLkPcsNBIhi9qF9
8DY/z1YqLJ+hjBnAe2TTBX8/uFUsYnB8tze8xIeA0Iy7VwNedORPd/5Iy1iO123s7GAam0M5MdVu
fP+/3u3f3cHZHFuFNy1eg/Ftp6uQXil5iVb4NH5kyvObQ+XdZc6iDGUPTjVyXEbwki/Q7oMsHOVw
JWk+gjlsEIpfhhSWy7C/QtEIMMv3Q2pFM/oGDuarNC4rk6GFkOqUZFS62ZqwImzsz93Ad34dXDis
+qAf/7vMDkhn2BtBlWCzeTlbLYlI4niCDNIO6kRzoQt1OWVBlM4laJabMHOT19f/HxHcz9c8XyJ6
hFkpo3hipxFAxRn+zdGVn/55nvxuIUbQgASIA1AqOA2evUE2Lt1obU9GvIySPL6Ybjc/xQC4yiBd
ixFWyR9tgL+dNBvhEvnqbxwGFy1UWM/dsotsnjLjAOg4FwuJDrr9YBX85uiCBjpUarcAGOpVZ6+t
clrmrRLrvbVOnrqyxI1PXTAy6rQG+xL/rMxHp/TvHu6nS553m5wI4sLh9nCU7/ukKnswS8ETCfxP
f35xv9nKfn60cxqp3/N18CZcp1nicuDxJ2Zbe7+j+z9fZtsnzpfdz49zdhKj5DNEa4fLaA2UD7uO
6tc/X+B36IZNH9BDJAZdPWBC3y9sEqiAkgDTvHkIdxo4IhA6bxAQS8hlp7rL+nuZMbThU4AbYEll
Hv98/d+O40+XP3vAidr+4ClcHi3YTW0BeZIBt0eo5l9h/79/X/+jfh1v/jVo4r/+E99/H5kG64HI
s2//65q9Dp8kf32Vl0/sP7eP/t9fff/B/7psvnNYYP6Q57/17kP4+39fP3+ST+++KZCqSH07v3J9
9yrmTr5dAHe6/eb/6w//8fr2V+41e/3nX9/HeZDbX6ubcfjr7x8dXv75FxKKn8Z8+/t///Dqqcfn
bp6Gp/7plw+8Pgn5z7+sKPo3lDyxfSK8RAULnkx//UO9vv0o9v7NhuY+cG0A6rrQxMBaG0YuyT//
Sv4NKjRIYKEmAbc+FzW3v/4hxnn7Ef5eAjVZcA1QWUB6Fft//fejv3tJ//PS/jHM/c0IvQnxz7/8
9/nFttUDOeRtX2BDDNbq2fwYoJsh/GT1Cz9EX02DWAV5ZhvmPz67mJJIQW4q/OFbAjVbE065CDTJ
p8ZCoVh42TTH19gIrSxU4esye/QIFaSio0FdJkmlCuH5F1bAHkNPe5kTLV3RWpVbwvEQLXLNqlRX
ADiE9fhlMvISMlugcM8CTmaymQrYOYAB7R7853id1qKxvCFFPr7l+dBHNrF76Do/ScmiIA3kD9AT
IQQnFaQPIH7vW+mgw3trHFT+08v9ewR/HjFof73bM96GDA0AkDoRYEEt5Q1Z/1N863SwlYLzj1fU
OMDSPmF3uqE0hd7H4yzA2+NBmXjyympoEfs9TJw1bg1+2bWpwG211ipFsm/2qwtMH+kADalq386C
4YB4HPK83hTsHMNUNlV+wdlFPzs9zIiZSAlyv2mk+Vh7r7Xt3I9xv+4BnXhwRvfVjYcccwrtiRs0
SWBo0ts5BakVRtbgw/TA2lgxcPqtrjdJQEp3Uyi/T2H0yaFBHkem1B2KN06XQmjsmx+A5DbWTJYu
7BSn2PoKCMeV6ckAf7RkT/sFxhBLbOcdD18TxzyLBt7ZTZzkdnwS7fTNZYu1H9f5CCk9lckGcq/w
kftStSvNm7ruUy+hX2RSQWQsbSs4vthRj+3Q8i4a6zl4gC6RzYYcjkCbaZ9/2Yq4nG3r3oYS2lBb
fq6W6c5eeghVdyQopuk+4FSWYo0R7Wv5Gto3NCRXYwTOAcrtfRDmfk2eWocnWeB8cFSdNbm2CQGw
/SYtA9UXEEbPJ0TA7X6cuxYTYmx4bjUhTHlqchsTWA2yYfIz3bVfQmI+WRE7JsntOqg401ZHcsdq
aQZsJ0QEQpr5Mmb5OrYsG2Oc3etMciUbK4cBaxpAkbdY6I3fOvOpwv/486x+a0X8z0G4PcMGrt2w
p7CzgrjQWZ1h6IYea184RWxBVxbe1yxd4M0EejlqDd5dFcOLta+DXMJZLqeqvmVKl2s3/WhWvwbQ
8TZgEq9SUyvrQpJrL7hY1gHVz+G1UssXNYjyz3d8VobZ7hgbF/wgwBjHqDvnSchImGyXNZYFuPVl
FdrfLGp+iIiNaQBH+t4enkNrndMBJGXPHotphNBcQvhHbYP3B+zbbWx+Zra/beBA/ZwV7hZGqllO
kSxiZYeZG8Zf+wmKOPHw0YXOUtq/rwSvBRBK4FOIesX7SGJgSz0EJpQFAG1dag0xOIkSdd2JfyNB
c6m6QecmgBRs7E5XzQh3LdeBV4ZwyUF7CttGVeVtTFmRKAqaHB8+JDL/ujOi3Y0TAw5OGA7vl3gU
E6hmbJaFgXa9Fo9k9NasZxMr2oZDv6q1s1jUUdHZHAvW/CByuBOOeRg8/Wo1H+D/3kLR91MadwMZ
bQ+y2kH4y5sRVh221cJhEaibYp7Ywa5Qi5/Cr0bChECH1R4HkoyTjNER5/u/nx2zPx8Sv56q2Als
cMfRfI+gG3m2mhpLIXWcG1m0nklQnUaLH1MYBfHaBaY7kVNhquDQfyjIeoa63OYI6p8IDGC4AO0f
nOfv58i8+kIMUcKL2BX7UUEYc54e6mG8jhxWVmS8JkUdqotFdNdeKO7//NRnVae/r77BeKE6Ay3L
8+QgCtUG8AtgUU/H61nN90zFp0nUhU7iG3j1vQBUf1clw4NjuZfKPfVhdUMJe5iocxkxXppx+uCW
3ujZ7ycBlCQ29U4EVIAhBGdvQvgG2vwebml17LtY6hTU9cLzIfmw8m+RLb959bwnsj+5zXoNF4BL
S9PL2b1NjNlvs1hV2UzdbFnYvddcjto9JJ3EB+ZnpHl3g99dd9b6bEZeSoz4YIJMxtMHW92vW8z7
Zzhb+FLAYa6q8QxRkFy4Q3KT+PIZb3r/wet7X/l9e32graFsj2zFgSn1WSwYWn0Mi0bDC1hxPqDs
fBd35sLNpC/3yhkegim5QLTx4i89grAotz2dtnPqyzYbneW5M8lFW9sftGB+s+vh4XEeOVhMsOU5
t1FrqJR0nFde+IlClxn1fcu71CMcz7G8pLve0Xbed2T4qtvoxl/CTJD5Xi/4GeM7sGL1OtxYC/v6
57F6nwb/PVQQbIDUy2Z5Zm8//ykGtEfa9cpeeGGofSfN+HX2HEBbxmv4shd/vtTv1jSCTNTJcFlo
bJ8fdNTvAJEKZl40LZtSh4t7FsC8gnVWm5qoslGNivYgUgFiMNVe6oeE5A1o4x+ECL/ZTzef9E2M
DWU/yICcTY+Eg6CzUsELL6luHF3WZF+v90l4acX6LiT8WfrRBQTkX/78/GcYpn+N9caHc6CHjFbq
eaFogiKtW2nOi1oHLxEbvvXWtGYRsS/7efpqjf01PIOvVQV93txEaHL69Bt2ZWdjmCG7mGIntQkx
KcQ3f4BrmjqCP7grtLf/fJ/OtgzPtxoolmN04DsKCPDZMp1VZdmTnHhR1cmN4y/PtcNgn31oTQ3g
nuBORmz3ZXbCm9oG7LNS9mduW3UeWnVhpPiuVxeYeKhlJRGYAfNzs/CPgKC/CZqgZ/B2HEI6Fgf0
WeW2TWqAC8nAC12Nnweeo5J8px33UjvynjnsAa01nc7W+A083rxqohxN/A+2Ge9329kmr4K0GNoW
WD3v1w52j36uRY0VbY/fuaoYCi+6xeQ1eFniVi3OlMcwocnGQRxlACaI6WGeUl90Sd9kvlluh64O
UmajgrdQp5ycMO18sYnROz/AVxmzhd4iEAozWDBiPbDq2hq5ncKi2ECmzs3mCLRcO5Fezuso4xSf
dM2IgmDl5X+eE7/uqJDn3aznkFhDVs47WzI2AOEAG9pOAUbn59CBbesI2yiaxLsI/ITULNZHJmZn
Bc9tteDkDbecPvKxZs65ekK54QxVdqeQY9hlhLlFE5in2tOlhUIQYhENCQ2jbns3WHO3F0kZu+Rk
2GSlEZ92f37+4Nd3jX0LN2SHUYBWzBtI5Kd9klLUKNfWt4uOLKdorLKqBRJSIOFrvgy6vtKDQKbm
puuiwhSvNh3W9aq96n0vdV2B0MluvsLA77Zf4+tgeSWsRTuQKjRxNioXaIgpj+ZTa3vlSuudFPy5
m0DyUIOXocrgZgqQ6p587xdziBv5lczrzZLEx6FluRMJ0A+WO1ljb7BNBWZoknwm8MOCZWDacgUZ
TRUvWTi1D0QBac4ksBstvzSAJs6RzJeWH2hPH7qp/gCj+stLjGycwQjiELVueeX5oWcoGkgjmUxB
uhlyEgPLnNV+qGcwCAK/Lnsr7tKJoX0WtvVLH07B3ra6Wza3Ybqo5H97AP3rbtCZiCCjCr61/37B
kl7SxWbcFPVkBBrQyRNjA0kbOKykTUMvlIMuhWFBDTeDYMyNmkFviuXrn+fSFqn9vL1udwGk8Cbi
ivWENOj9XcAlxukbuweTtjJdDnrRc+T3u3qddok3PsCpEvYlH+non1VvgwAXBXx2M/WCnTQS47Ps
bmWKxIHT6sLphs8RWkBZyGXqrahy9PFDJRXU+Zq9DqPvFoQP8M6wiL47Mr73IMoFfGGgs4RZ91Ht
3bZO3GR/HhJ3267PxmRLtdC0wV0mOHfej0lAY0kBA1iLvtfXcFor4MF+162fIl7tGEy2M2XHFKUG
jhbd6OVtEme9lmVl+TtuV5k9L9dUB23aTc+h6Z8sW36RI11SuCMCsOWLE2fe4c/3fH5KYkQ3/0Z3
c9uA+Xx4Vg9fUccQQ811IVrLy9YWRr9r7R9io79CDOkLgDatWPNBk+SDKPqXOAJXjqFzsSXqCcSO
o7PNuNXWLDurWQsZ1F3GzVBnyu2/shfq9be6x368xi3fh8Z5khCvjqe17GXz3A/qKziQuRXGQyqC
alNi9JFfx1fAIKMcpj84H3+JeN/u00XTCgc14vC3OfnTnjlPPpoGqJQVEMa9TcRy7Rq7pKq5rWck
0KN3tBr7wtQi9ybBEICi4rp6l4KB+m2FB+T9forVMaUDztkPYpw3Wfn3Ew5m90imMYRoViKzfT/h
UJHm0DekqtCi/bFq27maYZWYS99+WHXnX6gZOMm6asvQqZ5wHqrUrnizG0XfwHEnoHsggDM1zOOR
e7tF1FhYPfrTFunYrY/qJ3VofQxCdl2x6kvPSPfR4Hrbkjh/gs0JFlsRwDu/zIK5m7ylnq2lEMUs
FqesRGAhJR+G0o9Ys3O99kdHsDa6ilN4Wmg7bwy/dPjk3FddVS5u2xUG/laZaBjf27VMEYer40jm
3HepzodlUfsgIbfN0BaCM5PBDBCmqM71gFPtADWXl4GsyWGS3Zew1RHkFnor7VrLKQjYOUxNpGhW
Z7f63XryNy36tQWAgPPmYI9rlDc96ub2pD0cchhG2o1xDgYFdGpJko6JmoukGUwW1Ym9azy3SSlK
AVnlj8luJkDQa9WcpsEFib4lEuh6MJXXao/i6kVnHJGGPLizA0PTSMsmZX77aEsHWjRuNlrkR2CN
DyaZSRp0w0sQ3IxRzDPH7cvIpc+OU1B77Urmm3tSjbdRtHwF9TrzqOecJBxkM0M71MLnLJyVSoWH
OSGb5AasCHCtgtFCi8DNO+2o3HQqzlei+qJmyVUC/mqmpG/yYBlyVP2Sol8nK/MUPHQ8u7pIvJUi
orWfPXu9W30ooq4djqTAX49z4lqH0CMXvRtfsQVzNWxdO3XR1gcexk4ZAonUrVFlrWxnLXyL4PY2
QPjoy6l0BTmAJwIxKeoCXwBZKajM2WM2h2NTOK5+mg2Gv9L+eHybPbAcW7JuqRMITvGhhDBtky1O
sEtEoMqoHuavf95Mf8kNI8CUPSQdqGwA8vbLAWDpSdNgTlRRD949XH4/rzx6HiP2LbDXbA39F8HN
XURhtmaltba+f3D5bct8v5gQYwLIC68wbKvJL/SOicZ+2/GlsLoZMiyrhwBOB9M+qvM+uumpHaac
BOOxWwDD05KB0uT4PEPC+gF+4q2O88udxJt9E5R50Uw729x7UCBjEnYLYOm62fUa/Ed2qJbFBcoI
O7uo7TgPDEe7aKC3Yae+2boYYCF6cDR+v+0xraxDUPH2bsFvddv0mhUX1yNc3SYmxquGg+kBl1RY
A6+Nm8ejg8mTWGEeBQy62l4LhUTbehXh1gp6+8PxKq/c+ZH4q7t7W6uql9iaPQLeNSfjLlkL2PTM
JwA/s4GbsPQUuRkWb74KAfeDl2g2A5XWKHvdNTzGzh9DVNsK54NZbe82AYzYUfERAg1JwRIGIekI
69cXc/NBEP+bA8nHxg4dPPTyEhvAzvebPoIYnXCllqJypqrwucyHKLgawxHTH0AK6sY/EkravTfC
Zki5P2xUMQp/DuNTayYwYGnaxf56sNQq00HN6oNCL5jEvwYViH5iRGK4SzhPnB/txKlkXQG3WExQ
wt1VQjk7q+rcLQob9gaylLC1uWWdIlce7Dej2r2QSQg/X63V56Bpy0bO9rVbeet1hGDK52t3uRov
SqnT7twZULXVNv2x5hBzqEeECIgBnXVK7pW0ALD2oMBL65inK2pO+zGQZZjMrLQRTaTgRHl73bdP
jTGAEYlNOHceg2z7r9Prgys8DjMCTTK50IJJJykGIrGnJIxmyGmetblAlqMTMl8JhoqPqmRXDhZa
aNQAgjEP6JVtR/Ay0z6rKQxNqY5l2htsOvMNae0dPIWnSxfkpbQnnS5RPKrKqjWYNC1A6DZTV2EI
6zjikZvQ+CqDEYqFNqbvyqwZVNlt79Cx1tR2R8gUJBbNyYj4SCUwNVVNdTW1/r6OPDA/k/jkegZt
3U5hydOi5wSqO3SdLsdxsTO2Hl1ps6xa+iiDtMQDCRGNtXoEFV/0bsbYIo9B474Ykdth55yGPn7R
1eqVi+lzMw14XpeiaPJ94kl/H7jd8ClZ0PFrkzzU1LkSSXC5An94HcysKep+/My2M7dH/hlx2aUz
idc0wRF3EAHvsq7uuqKGD3Imhk6hiVz3B11VS9mqJX27HOXIN4fEfiEBt3ZE2g5ci5tHQx5lG+hb
yw2+D0LoPFr1mM9SO9mI1wzBTsCdcbqIPZpjyLlrkRT+liSNEzVXtU+/OM30jELd8LlbwtLuxA2x
tfzWsvZm2a8IBg5918Gui9jikmoDWbVm7vJ+jNLaN/pE9AvTTLwouJMapyriGosqNu73aKF+SUh9
NLGvbnp3FZlvqWs3NMh1w2FI46gZD41fD7cS2QhE1bMwsLsH5xh4fXdCQ4Hngicmx376pLdwUygv
eOrcCAaokMQrvJZFKTfEPTmTW6NRXx2FqJNTRCDjFtIL0+miRo80oy7eJZImzEBCjiZIHhSasnCl
sQ7EhtNoZ01RRpoqeehToVV4Crvwjo6+u2ursaAJHw74g146oV1R9FKuux5WSp4/p0EbNPe9iucj
H+w7OkW3Y6Dl42AmXC+5igGVu8GprO5QzEZ8AamHOfTurbb2b0G8viR1h6ns9dXJcgfvWLnwBYXA
0XrPGc3lBFavIFF4Wc39eoSKVILBDRimT7hksu9UPsSAcqKZ0B/byUK8BNWS1no0cXWzNHB+5qGA
BSjIJghy9KNjPFj9zZbZE6A9rsPJuvBnE17YGk1J6pHTNLp3Kmn8R6xxVyUoZlVtfyAeeLdI38hh
CJfHHs4i+8AdwOwCwcogJKm8sM+TyZT9sJRJ3Qa3k15LYMXf3hK5tWIoXkTEugoU+vxW+6lxgQbQ
CVDx7Wi+onHv3s3KRobn30/ruBxU1V8vRkCuSrkHIrDFIZ09kY6qPbGdk68cChSbZfIQetZb/sQP
gdX/6ztH9F8E1c6FJ1B5gcyWVdXQlohQXknA+sxkhfMRCyRrje5ulAMSJ3bjO0ACDjHI24C2qSNF
JpGCihcebBc7VD8fQNRhWcSwqTZbhMtEQqC4tN5YY3Qz9BP8O3XH99LDG2BaQ5g4zCZZC+ANxv1b
KKaR+CqKUDD2p7jgqByk8HVw9u6w076LbIQQvq898o1bm2KnvIjWqrqsBe0BSLDHVJqV52Qi03Xk
9Z/9Qe7NggexTTfuJVFT2dhVnc/zJi/qniR4rjiKwaBFTnYKti9+U52WZB32ZHKCoxclpdHjWhdL
3O+doQ4vkYCGly51g8sXBBoAj5nLOpLrVRXiS42WwEXV2pdCjoD0DY5zmLBhfApbxzvp3jzwqic3
PlDcarG7u5rFY153CojN7dvZhmqvnnpWrtEw50Nbs0c+rlljiYMSyXyFeLLPwlXYpY/zrazhYJ0J
eZTqUtYI0CjCyp1hCDGk8m3USlccKy2xIHy7ZqoCXGhmoE+7sxXktJqSEm/Hg2DlDs51N70xKh0X
EaKgxm6nqH6Ig7rZdZz6B8uyVFoboHUQ+cCVKqZRSYBS3vm2FDnkTO0rl1lPOMd2KzJMONEFhYqh
dzx31eVKj1GIXChukim11DKWyMsfq1ihtUzn0+SirMHWtk8nWttpHOxsly+lRStzHPoOQR06aHx6
DCSLcn8aLkYH8P6IZwAtdVmzhfk6SD7hhPLzEY1K6tG1QO2+RVlrWA9rI0laz9MLZPIPbwmKuyy3
nb2lNDxZrnun+zwGu7f0pKPT51kPTo56jH9gElVJoDRliBGUDQEi1A5vu0nvYg/RWiMENB9YjTTY
ArQFxguI1R1vAS8Vbipm9HN4l4+nVlTHVVoq91FT3QmDgGYWJxTc2lOyNCc3me5kJJxSBdUEPc2X
qa9haTNgJwisfRhr51MDubZ0MZDO7pTrIaNa0TKicQgMTqOkd5cs7V4vyK44AxAXO3QWVJGzSxpI
bdCgJfnmDlzErTrZRP1whXDzuvczfwqOrAqDVPCI7Cga3qDZHuRo9qwJX5gncTCzvk3dhFulmmqS
2w0yNyNMVU6RbjPowVRuxy5ZPzzIWj9FXW9SvY5RBusNlFmHqAgGBslR36l2FAw4oGFQ7WDVAmfY
2K9y4YwSe7I5dRzQIKtPsEzt5rQuYNXzBv46iz2duM+/dFV9JFBsRE34NnaAVfHBlEidvoIMQGKy
2RIni47IB7oYUoujW8I8kBTh6OxajpiIt1FB/S8BxPav33LJuGxaiaCo50C1+caUUGWceydFFJ0c
qmh6dc2sUYnulxLxBxpY8xNZanJ0I4SS9upg05QMua/QMAOtDoJIv0A5GjI8PZRABqCdADQDWatx
p3TWHj1Qak5LF4FzG9E7ErtfuB2F6bREQzZNY7zvrTZJlV1/rYVwbljQujunCteCO+tRiTYs2pZH
V6p6HNvJ37vIynez9zkcvOH4aUB9+X4CCbyZW4SjsLPCzDX8GqYMedJLq/DdZ+Fvu0y9R/iB41tY
TQqS3HJboU1b0s6+nCML5muxc0+sMMjH1sfztL3ej9p/FW7TH9yWL5llWkCw1exlZNHYfLdsK0oa
1I9DN8lWnqz4V7PACwQnUT+1JrNX/0RohZ7RcNuBtZbYDyqA4LgOFVwvEA6mI6ssENp9Bw3pfWs1
0+ltJbo6mFMg9FoxHvXS7IjaKsUeHbCBUIoH3KAhRHwa/S/Ugp2BNZKLt1pEJPE7Y69kztV8t9bm
00j8thyc7nqqGojJzm7puk42JMyconqC7H3MrcNKQn2MoZHbAnxyMczdTi6aodKKpiyL26X0ZPI1
rKoedRBBT7MVege38+PU5iE5of2GDucMad2RIV/qwdv0SHjj6hkn90AA4FVa71D7Sy6XsElOE2fX
Qdx4RyeyXhmXeD5oeiNaBE6A+XMpNI3SOCFi76FjzOu22VMAGqoWzgGVt8f5G+cJ1Xw/BI8s6tBU
bwNeKmLXWaOSR0tBxd/ifn8Th98mHyJho915O5PUF3M7H90poWm4Eo1Nb3xYbbhpG0tHcI8zwCHG
s51Gi76ADldfkEhVUHYALrGbrGqfxPxxaGaaYrUh62CsEJCcvh6tbj/1Q4GxC0/Ah8aXiWgeYT1N
M+JW4Y5GwR1Bh+tgLeh0IJXEMWChUMxRJE+xI+rSmMZBCT7EwdXOd28zYPKHfaXlQ2jJZ6devg0N
4aW31fo6P/zkNXfzgi1ilO2ajRE1mapjnaLB6J688Aa5H0dJtSNl0j/XXh3eaj8GvR55C2gYBgjV
9gE8lPHYsz2BYecnsiHwRzVfgx5TlUa4B2etPk90HHNvXPz07ZYSGObmaMS+tAYjODTOdACZaP/A
GhFcEg8evY1G1URJLA6LshowS5yd8dA5B8/0VT5PO8Ot+qDDYcrUxOsjtMcfrdEzIFahnGEP/Zfa
QvssXCqaOcLUZUSaPuvowsuRRzsGxplAOAfcRgCIEP1kORhLUnvrHlJtF5FeFMjRUbOvoQzm8Qs2
9/MxISjH2f5Sot2BfdIibrFKu6y0Yl+7zOiKnxQ6NHmwqjEDhO2h66MjoXFyq1V/mChxiqAZmkxP
ZIdDO7qkKNXcDny4NBbSBjVN2KlFgzAdgqC3YgDMo9NDrrwKafdI9lhV9m1tgwETW9VXDe5IPhPv
AWBWRJGG8sM0ovS9lFHkBxcWq79XFvIjl3tge1m0Rut1LaYlmY7AbD1VfdvuZKCefBs+nysXbQmH
KTx9gIKkRWMQAmwvj4OrJZD0JBqOBe0M95ZrjvcxjXnJkh6aaQNETfr60gfWSXYJPBEG9m3h3Fbp
YMNsKN5C5qT5hMLPM10gspZgTvfChRX3te2P3cHpHUgMzGAezqr9HgIdfLEyTL2hWT93IH6mYa2i
W6HIAXNwLUXloQi6rtHd+hlVVfdiIIhXo9BJyRD+QC9RXqBVKcpFDmPR1mtpYaOFIoe5jAIYmVhS
lrP3JCjeEvX0zTK7flY19lWVyDtuOCJO2k9gjL1OaPplfv11bh16SBpxF3PYvs9hHZUw/b4xIZzl
QGC8cEazpgaVjjSU/GvNfFFI4YEoKh4GlxGYm6FH6Bs4l9QXOBrABa9dllIbkh+0W8DIEeA3mU/e
kKjUi4DQ1KOt8kkvLLWdkACLDijbJPQOVO+9UwHKLNH8z1biHiLLRs4dNi+sl08+0WTnom2SOY78
hMwV/F8HGnNdUOOwtb/FQxuh8BJcJZvyeEcSoGqX5VvnIIoKYbDl2C2A1j1QBXy09vHs3y5JEF40
CQKhmcFM0V7VoV6feyo+wfnLKeljo0E8BygJMX8YTVnVydulwSnjaMnTcXJ2EbX2eEnPnYwxKn2/
p6gfIHCmjyGZUCyK+v/D3HntyI2k+f5VzgtwwaDnLV268kYl6YaoUpWC3gX90+8v1XsWMz04O9i7
A0wD091qlTKTGfF9f2uGvhBcoakRdD2vhmvUC6rtAdR3SRoLIJLezAaVp/9t6/UtMCpvCofe7gJz
dxlHVJvAmS2B22nTyZtpdjMkDW9u5SR7NX2nU2tlEDfbqCB30fAoERuR0UzOj3Fav3v4IR6KxOyw
7PuS9FJ3Gt5VL7a4ZKEOSYrwT+WMA3Zdkk6rSyyUOY3UqzjvnZ5fMi8LaiIcY1hzFe26+1MCeAat
0YOz2IOIinH44aYaosdR1wInLatLPqynslA/xpYFR6r8aHZrHyxEcAYzYeJkffJVX7UhNuaKM3CY
AnPwulhro0oUzs3QSp3IIubxgXTFdomLHABnto7cuU0yAEgmTmdEXIhP5kyDyZ8WncJ2z2m2vVT7
F1rx/HE0ymhF1M73s00Qo3IWpVzUHsIgNLc6zzHy5aVSTpCm9oS+XAOsKPyIfp7bMje7Q9rodqi5
29M+DYc8s55Yh382zn5js/7h7rjrV/2oX7UCDnuL3h46Ud7bg3fLnn9fGd4NHd+vBo0/zIUAbB3i
flMtSbsC4hm+zXk+L98aq3iSBrQtElq+Rf0I4JzLB4jTH9pokxufdz8dWhKOdIqJdoHvKSsZzTan
QgrnZo2fGoWZ2c5J2DMTBuw534aSOaFw6tBAjAEAuQDfgm+kW1lSctI/LNnox9RkdyHO1RWmyvlK
ra27DBcb98FjW1vfq5JnSaXrOfV29yFlMHf8Er1gn5HxuTppso592OQjgyqMWTBKfQg5sNMQOuSm
zUw9NEYHCQZGzQbTn4nq5G1cKbl1lpet38Vx6JkatD4d45wr/lSvaIFaa1sfSqgdrq79RtP9LK6B
2Y+9MO60rpRxt/uhsWkM2lNXRoqoyUCuZ1ekF7123bCAbBYH5fTZqTamNGyrAQB1P9tpq4elNRiH
2c+jxSWFzKKT05ob6BKhfVoy/bJEQ38bObvhWLmfXbOaQeGWz9u8Rat81T35varY1CoFKyiG9reV
iZ8qfVjxvc69T1JNSeXXOqqwaJ2fboHSpJrK1zG1jpY/ghXXFOsoWrPaeqsiz2y3g7GVR2vgVsjG
uX4xpPnLVf6FwlDjcXTYQerrIOuU+sepWPnn7XRf9iCymSqOlNqYeCgWIhCYboiR/1aZnKG8zttp
EmxzJVoFrP1+YpZFghUpptl9+banWR7AeL+Bcfn3WVd9rc40h/7IZTQKiyMk9QYiXG3vIMvJRQ9a
SBo46/LeWuuENbEju9DPXudyW+KhX75wu/kX19W3JLMaEEoH/DiHBIGieSvKbo6sbgKG1/LfqZMf
pm67dRucH6Xb/tZmZBT7oZrZtEarUoFWGVUE+rkEY2pfAOuyu8IWlIDI7o01lc42vBCNtkGnNPuh
7Z35zsaP0+QHsekfk1nmgcqYoNyqtS7z8gky315kGxqWx2DEDTwbtRbO48qTPFEiOfmKdSpubaLo
0tFFJzC4XgxFuQd1S2+F1Y1nTyw//jDamg8G5Wf7Hspei/5M5B2o+wHcCjtSmd75LKrnei70RHeW
n6aV71gQ3lID9D6rtzysXNVRKlSWQTbYj/62B6rR4qHhAxFLiyuW4jO7mj9WrTvVzbUCjeapqAOI
cDJ25BaxLunncBDZk+8mDmR01+YV7y8pzXmpGwFHVZ9JWCd00LC5Pf94UeECEhUjguOj/el1coj2
3Di7A0xEV3ctWi35KgbeVosttd24pgYeGFCgMtyrNRmm52IYtQhJP1nouXjIWutTglkbyLlNG6Nt
61ootNzQNTG5zz2vRpZk7nob8Ehqv+NRqFnMlx+Gf+Q7OASi2hCjNKvH5FwdilLe13hoqgyZtqbT
cDaOXhFkTvdqwU6eMflCZUzlC7fFw0AwJHRaCelgajEn9hqjxGOTHCV03uoc5kG/Uay3YyXZJ8ff
jSIjvxtqoPS8vZT2jHhmgepBhpVMZdnGeKRrCHbnyMjhgg14JLBZiqvVSnHo9CiwBFym3K7ALlBy
lRtsVONPbRj1KNOvKZ7tpHFxuR/CVG4s5UuZNnVi+/MSYO24WJS+JpXNwKNPGFXMwcziqgNXyccb
Rz/08VAjrKbaUyWNsnG0VdVR7fjysgnzaGVcaZyre5k/gCEtxul5pnRo/e5QFxEXdfVUuysmz7So
EsUxIpCznZSbvTqI5w6aYVWXqX1RQ9/eIqNyx/fNNrSbNi8v1jLPZ8N6qOxkLk5yGNUrJlzi5/Ps
3Kd2tKT+8DgPDTrMmUWj8mC5XT4d9tvutJsD37ER9K9hWPU41yaSu6/8cDSb4rJW2k+R6/YRqed7
scsapgBq3cye3bzQT6RPhqMpt9MwDXpMAGY8NVUwduaNlyO9kYv3WS90OdiSajmPXs13UozL47JL
8iva731JTl69AexoecXQ1KYG3KgIeqFmhD7yW1p392WTOsnKwCtkd9E1Uqn9tRhgpX3qW/cHzUXb
JtuqinyjlUdK+V5XE2YDd4EIp3k85ctkHGXrF1GJnS7iBv+sloHJlCOOWhsb7JwcrWa8y9q6ja+g
wSZM72YX3ycA9YQaA44QMbk3BunDZOy3l/m3vnBtoIF8rlu+S/6fDETDNG5thYymt+SnxZ+7GNqL
g/vZ4AY7lHNvBGNem8iv+X2sdpexaM2Xzp+gTmhfYQDIDv1kZcngphVFUD9Lv7xI2wnrfOGSxl45
yepZjEsfUuogQtclgJqnwkOTMdBWGWojaFbnFK+GgyimxkvEfBnu9Sd1Kh7DKLqoG6n73XEf27sq
648UCH1adft71bGAjWy8dbdH09qqkEoj1pP25HEOR1u/NImZtU9tVbCpyyt6nn6MA1+nuUyXSKoN
TBoG6eQ/1sWVpcnb+dYwcoMZQoeKEmjr9YYlQasaYGGV1odyZfQGgVDMwA1iJPg+kMN8Cep8ak6r
wx6AR4CLVvDBNljroq71/dDC0hd2pOKeCkSMx6xbmrD03619SR8zo0ymTvdPo+YyrmbZfatrbWCQ
aQKWDDRFIKOWzHVTAtwJ6zxqoguaNmd8bO+EpjOTkXV9lZNMYVYa8gFfVuAq8pYcLY27OdcuSFVu
7VTEs7a9VT1/AErsssgu8HaR1dvHmYeauZ+0/DCvo8NZFzZpuz6s6Bw7P9POK+qAIHNJL6uLEhG0
5hx1MoleDGP+xoav5GQ/TjztaS14AFvg+LRfytjPthTbABVh/jhZsV4XFgFC5pAUNiMi55cI+a3M
ABbOD1SeYsDNGp1hwSqiVOZcRXluxUWHlAVPxqVjWvaWNburZsZ2YjMTgkbb120BjBtUE+J55azJ
yVik0PXG2/KFkT7KLJ0SC1v++HNaVIbD/pR6ZahN9Pm5+F1l/UMpd3iWtX2jCf9UDd36kGfo4Fav
bVG8Zn04b8MWUOObLG5mwF1KyHGoIKAsEs8kUgjltoku6vfcKhTbC15FXvK733kVPYLT0S4W634a
slhrWoy1PnZN+h15Iv/oNKrJluHOo9P0VYVOyR0TfSseZ/2dvNRus01QRAnh6q5Hw24ooWyzt7HY
v2V+254Y3d4tsWSM/OLUbSkabBzDIXj0bTM32ckdChEIMYxX7DGpRO4+bFv9yifq3Ep7YuM2uKP1
8kdX5NfPvceIa4giMvBQx87ejpHaNPKRiqqgdfEPhLbXcTNn1j2CtJEbf7QDLqbqpDk/O67Ae1NK
lmy7t+80mTdX/W7AjrN9Vlv9u9zYeMxevx/XzrslbI2vVVlB7Php9GcfyIYldNcxu+iN9e5Rg6gV
kwpFw+CjFDqFRc40hCoXMp05ygHiD+9LY+mPlrN/Vyt3vmsE2qrEHe6w/NCM7iO1XE0oskYLuUUP
6caL03sqc4rBuim7lvO78F4bULnDMDF2pQr4z0xNspC574LJGV2OqCXER8AYujZFIIptiqtSJrlJ
KVS/6SDYXEuy3aPxoBOpmIjBI8LFpS++K3h6m+5uSueUxduJTK38IowIMnzJ3+jPfXKz+Xkb9TWA
Of9RqfyhbOYrJ6ih0hsAj9OpeOu78m207MvWeEa0GnmSzysWbmcLna3Mkkz2gsgW+NmFBpC8fMGX
1Ec4b3+vnaMFtHmfzaF4lVb/s7cVQ1X+poMCcoHiW68lhKvDy1VyfRatxWQjr94Wab3PnfXd6t3b
tTc/xqq67FT+QW9fA88UdEdBbwWgy0lfHTvhJDeDpjKfO3e3k6xWv7inkYWUGU9Hrx8amxwbh7Rx
VvdL6rtPdW3/HsiFDTLy9Eo7u0H8fDfNELMVYpGRnSTWuuG+dZkMwbIFRdrcu36U2epUNpMVmiBm
gWacllo8dbJ8bohAYqpzP0do72ZGZmm4NWmEJTKCEZHFTlk1HV8UFyIuD2hMuyoos2M/TLHp9i1v
efMihRWPq/u7d7I3feDXzuaa8cu66Vx5K99Qnm+dz2qhNtpM5Rrtqr7PamcJLLv68Dp14xuYDTJ1
0Y1xOquFSwkACtarusUV9pRPgq86YQLUnX43p8q5HRu20DET0VoijHZob070ztcjZFHUqWUnEy4u
QBfcx9jilwAU615DkhP4arBCJ5eIy7aDrGh96oyVJa64V4b/lOWtg6RGBLXJZ1kXU4Mqex6CZj+a
+dhHZA6vQdcV9xb+p+iPe17X9g5YyBwjiA44C+h+oK/71X7NRnsn4wBFgm3ql1yDL6ow4vUmX1Kb
+cZCB75v+dFvthtB0G5fnKaqQQVCN2/D6L0UWH/NATVPRhiBmPtzN2P111qAKwnELaDzw1ojkFlf
6jVyBezo7XJNIagX+uwGTnFTwf90QFKVdEGcurKP06l6mwbmVN8AY+LnsQBHfjql8TTxTdVT1FBy
U98XJi/luBrNuVgs5JxlHCepHkmPV7l7TjLpEL+CrzpTjIimlD81TIMdFCaOjDLczBewJBcoC/6n
sBad09i/yVnYKf9lhwbbsdZ9ClcJDJ3twwgaWoEyzRqwzTKehNE8DcJC3EXoG98AWnTdXCLrAym9
m5dxi6tGIEf5ZpuCk04iaXB+54P21GPVQNK5gR/3I5k01RfFPHRQPa1j40JpVN81TLkB+wVSAzne
SYdZS47STLabkrUr0Yb2RyMIyrXNZ43s3KY4lHKKVb4bie5jyu0uAla9qygrMTBYoMEuArQO+Lzr
+SnfnS93ncAdmuMsiLtyPPXLMbJwGU4dmzgoFUcq4b8dviInsaoe9MgpSINwQquD75pr1C7LK8as
Zzvr7xrMZ4HUkZmNW347OEQ/zVtz3pvWiO1yeMinFi1PvYASX5GafX9wWcsDD1RcWPTAFyES2q4Y
74apuyswYEVOzYqUsoaJvcQdmh2zurttSPOuZz4qb2vdaG+zW8/ep9MKGFn0gtXahspxGw4z73s7
ocxq7fJgVaxdBpDH1KErgsZo74vMUcHWZDT7lcu52KrbYjdXotTN91LN8jQVOB5MBPkdBnkHEkwU
jc7hZpRhZ2+QgeqoVRZfmYZHvWrmT9W9ejX8Fkkm+dHNdQvFABW/1aQ3obFnxPKVuMORyPnaomGd
2O9KoaVRzqS3zezMXD/I4Dty+h39Dn1kedQIyeBLbLMaT/mzwZQXq5pQgKrHiWXlTUIUNHwsIZZA
rPTrZcyqA69hKDg9YVBDZrGflZqrgAOHi3oZvtf9/P5nfuiga1t4u15Hte1XmHxasmP48lbuwRwd
42h3bD6lcPeTMcLB5e62fHrc3dtcPqJHY5Qw+y9HE+Z3V5GSYY/Z/IK5b48qdyPDCUugqRhPhtUv
QuX2mKra/kfTu91VCd4lA925dmY/2Pl+2yjWlhSVVIg2BdWCzdhvLBoiYOuX54w/Ud9/sNbTLGPP
obVlZIrQ1iDciS8ZJCdZrR9VK/fEIaeg0PvYlfA23YSuGl74yFnypC/r0XPUy1gWDKuCt3V2Im8f
Y6n4eF1Y6IWwprG0fjZ9cRzX/eJP/dHw1rNMXTvQfPvBtdoj6VhMB7WnEn/SmT47oLH8PTe8X5nJ
BeMjpdKVQLjgdnaItPeQSn28bMOiePgQNXb1obF6oJWUzlPehpja8TeD9Bsi7aO0VGfJNxcxDkRx
8XMu/celb771axfS3aOE8zJc2X9pqSfTRxpFnEyJiJIo8Ay9OB7+NFTtduNALU9Dc0Xz0W3UzuOi
htthsrkrJFRyl35YsoxdN4/mmpNzYiDrNk4R7rXIWobXQmdX3Hv9TjNK57hCgCLVR48D9XvWVIV6
x5hea6t56LXtu5qnxMmSgvcx8LTus7V01jznXQMsXDY/sWcvv8bTQKx2xm1ap1MAMaXju2ae79YT
RH02pu9rPR7zmTKK7ln0OiL88WemxGsu/W/dpt02O6ztZt7shSqPni+PtcIawOLCRq/I+7emG96t
sPBMEuAr/abTxaExFTrB1fjdV8RFmovp0WVTixQTno+rAhRwJNLmOI8GZJObp/XZIePyv/4vo37z
X38P7NeSxVFlgbHVRbKiLAmMVpCmIxCf1efN6Ri4RP2iS1IgSqf9MnfsDoPnj5HpG29GNpuR1aRu
lJnXyXT5RJLd/5jXDL1ErrGcZUcf6cYTm3HA9M6eLur5vgEQhB/TvLMH12LnaFdsBOOzN9RnbSZS
ZWawD4fMqS+mT0dqN47hLvsCpc/kh4Pefphkdfgj55q/TVqogLu9fn/0U27fYSAKsLJQKrpsMp6w
a64zNR/sqwsoz4ocLtw2YNOqx9qSEPAmOhiRIRoRFivTn3/Gf2jaBsdWN843xR43xF4FODc20M+V
j2vsxgMq3zEgevw+rRy6chFRMHtqLR8UqHlOQ4QwR+7+ueZvV6SYBkbwtiXXWmt3GHr7UhiIJsRI
Zvq5o4b6YZW/t1UBdo6GiJutpNX40FpmsI9zSjxQ+cutUY7avIDdm29SEsNC5e15ZEzZG3rmMpzI
tIxkwQKDVY+e96qMUqfGPYqgPCxYfHQiqsyGkE+BfoSMofWlFysPXZ4fCIU46K0izV35W2xW4sHs
vgxUpphIdr9TmJWcSz7tRVL5W4L+qz9bCbqZlwxt281YTwhrsllPDITQ++iDlAw7UuThIxucg925
2aVR8oxL7kcpmVY6xGjYIfWo0zDDNBh/MMufzNZi5LFxVRvG+mXaIr0ffJMm+w6Hblr2L3DWr9PS
ajGaFIx4a/oEYMGaNbW/snL4Xazbh0toaTNO5UHn2xnW/rBHypswpKKpnhXmcjVm4yNGQIg8w/qa
Cwco1r6ULd8+y+4S2WzeXbN/d1S6x56ff89KfAMrNeilDT+X73ZQ7kaPVyb/zS4+X7Nb0liUpsE3
0D/b1gJ5i9l0QQqLaav63ucLD6XXzUft2lbddtxqCBjOy2I89LPvH1W2bBG2kSL04WyioWyXZLbE
J0+gF/1lrgA6P1gwEyBbZ2PfkHj6GULHFGpKk7R3GDPhDa6traFOpEhEZlIAT4hdG7sRAgh53mB7
DhlOsxGYZl4Lh72qmuJ9FuFmVOKsi5PtrXOcwUscTB2e2h/X+oByF3xC3tatQ3n4YN/ltjCOWe59
bQZNMJxCeVQDgFv84QshfjEKLLzxEdl+9r3t3+atSu/mzgCjbi5GxThtZy1PHqPVRZkwFiZxUExB
1SP4DMVYoJLGaSuslw6Crlvm5rnA8PhIbGOYLsyqTOVOUqjit9ER+kkLTx1YWbqd+4z3dfyGInCL
ugJtf21XvyvQUXvT90Qn+soOqpYH12q7uBu2X6nbfRjKc8JGZMgBhIc+C9VvY6Ma9xSqyMqfmIr7
lU8Ac2E32+8KwUie21uEptlD14kBb9e3WyefZDCj0g1qL383ZfOz6tInQ+Ba8+n8YjEbiufB53Rc
R+NduAz0W28hlrPIMyzc7AvNthHXe/YodEKuJsbeSanjvPsjbOM4QuRDZOVyyBJLGxIbUw/6lPmG
/SNySVJqVnmE/L7tR7MJa8HhvVt+6I79x2bzsrTSTgQ6svgqtTedp24ZPtt0qYCTGWZzELcB+mOd
L5I5NCxow45ayOXF9r6Vcz3Gw6B76LSnm8lEdd3kAI4jg2e+csMWXR+Z+tgc9PUdKhxUumWw3ARg
UOH8WniXhcmHvdjiAAUywiFgQy/J95TlTq6MzK769ReUs2XcuuMU+tr6lNkJbkg2nT2iFltGNIAN
B9fgE7GrtgB6xzazKId7xjLCfJz2A0p6HEXoYzuLX7pl2XKmv2A7ZDP8P3AIjr+logbN1QGl0MLu
130ot409Wfs3lBCo98xEYaDQ9+bOlt0vV++RYViX0VmKeBK7j595uC13incWDCTL6mocc8ttBbQd
tXuF0dXjFfjyFZ6PbpiMuls+kFX2p7a5Ama1++UpnrOr1nLkQgdRLUdUp/3d3BplkPcFMLkc3tMp
O2Oiq2Kr4ucA/jJvEtEQ68o/rAxNnYyHRN+1PK5G7X6bEA/IVsZ9XSHasdUDrxPHon2pS2ZAnXQ6
xvEJrGi1QCEgQONylZ+6T22Q8ubI0fPfjuhONm+ry+iMsWYfg0UtkDKW/z6Cr4GRY04Ar+oXXAhy
gonTnfJr8pwuamq/CatlR0LYP2ylDVtdyypelvVepduvrrW1U++3grscIUph61YyFLMK58wLXMRL
LhxpKNPtVauq/tZb+jwB7q0ovHe5e+VyXuz1oWgxmFhyuJn2z0y2c6C3tuTOV8w3dnmzlBsqgnpn
40iFjrWeFVA0oXVl4FPpElvQLDz5oKUnv+bc21jLgXr3g93z+9ZZrhh+ht/27F7GdRZnlMjxNkj9
WTMnbColHJTupWA8/vo0OHkZ0K7iP04Kp67caXBvtlYlikjAP0K1PE2X575t5jMCiJpTI+8aebtw
gu42zPM24B9PCaazcjUnyIt/FHjwEzNFN71VnzOy8rAEoUXikeGhnMZHw0ZHMqDuGQcAD0NH2i9m
426W3uOu2RgrLCTAafOZz89QNQQXEq0zAtwF2Y7Ka1p9EXgMk2qrPky1nipoEO1GWesPw31Gh/YG
qjdHWS3eNOuKmjsKJZhl88lgW7hqJP/otq1tRm+5XoRHWBzI4kBcHSQeYhcyGvEubIZF0H17dQ9R
Vzlw5SoMUk5hPi7NVS5cqZt5AnRhfwmV1PSgVTZSGb73Rflbaf3RHqCdsxQlRbbKXxPkptvXP2pq
Tncm1nT59F39fjkLp74tnQE7aT8/rn570+cMOrmWf+TF+oTl64Jb8pvjaW8ldhyilaTu4AKYL2Vt
J5oUL4M2fEVdj7Fo6ffPltsyVBciFodEq3vQv1V9rKxKVvlbersKYJDkhyYAx+wFiQtKOaW9TP6P
POs/XDH+2uTwS1/1syWy0DJXng3REt9GZsDccl7PxsE2sGn9ycqokcbtO9jPTIVr4LTaa0l+aOOJ
AE3ZYa70y5xtBRqa8pdlpIhdpy9yLuKywE9BA5KQ1Vku+4thjd8JQYXSgT9qLSL3DasO9av9lzmC
lW7Ltsi2Hzz7MwcMcuvuVTe6McCW8CikyxujfxAnwtnQDd/X3H6ygB7G3aMnnLswygQeIAUceOcD
qrPu5E5NEnSxBFPdFweXxx6c6Fpkvs5Pe0VG3fXd12YuFsknjSuFSoC2sA9Niv2XaB+SMMbIGICL
cbzlSeNwHTGzHJkl5MB8LlElHvJm+0ZmxF1f5MPRdBD3Oaj+2X1Rli9Vcb/rk3Wxh+WpJDT2blXN
eTbQP+SudpoH47Me5iyxlw4uzWwZ1JfVCHobEstGq1TLPTJXnlbPc564ePAnNd5zvzX1MaNHl0lb
3Rvm1EO1dKiVd3X4Y97QimtoZms/q8ZzThi4wP6GZg3KeXcjrSaSb1zHZ0ua4bGwvByAiapzJ38S
KSDmHwHOqvlfotcI1MeIgC0L6QVeuXhdGsl9BchypTqKmZfoQUC2QoljU/o4zxvs7bmuZ4dXkWfe
cbwq+Zs15xdvbhUZyPwS35NWrPn5hwFeR3B9WnCYVJQ87UAoVov+e00hPjwjf9q6bD42NKNbg+7H
2lxosQ92FXWITaMek/yfo2bpvP3o8FkGk82in7M2XZgXqZbOciM52+Q0QzcoN3EnDeeKtiieBS/p
NTfMS/ahrf9VzvTiFvV7qhE5MkomCX3dtVgBq4ee4MqerHw5iQp92zKsoTX4G9/yElymlFyQmV/E
fWMZ8biYLxWkXeBNecs6SuRpp61wVtjcDHcyD5RPxD4eQ05n9ZqaYHg5bGgsVuuyS6Qz/7Nl27qG
tfyzUfoaIYa8xXEpuSIE6p/NvItmYuTRjT5enGIGnjfOFE4+V1zPweLKn+lMsIvt3qTCe67rJotq
J/9aawtb6oCLEYTwtajKO2CT5PpXqnGaVPtbpw3O7bAg2JQzW1uePgE5nYYM3BzBezwr/YpT5h/T
0GHzaUsN9wlr3OhIJwb/oDI5P1hWPvP9f0BDYQdEJ72KpWjPCoY7KPMmO0wc3vxOdkgGQ/lvwkH+
hHP9/W2x8L2B2JpYrcTf3hYLlXa6mFct2+xpx6ptBnTzHftPe1DIHupO/73bi4xs1AD+Xt8BejP/
1mOdzG711jktT0YL1N8S0+uU14yQrAvr5ZRV+ePgGj8XrSWrGNEdGCYZX0gvCPQjXgtdt9nQcGgO
zu+ys35Zto6ip6jYzz69a+5Bg81Sa1VzSTsCcufh35i7rwE2f3/dJKiiRPAtXvafULN/CBsx9aaX
O/aFeLKcO7G3cL6efJ8qD3MVCqagV/wZ/udHEEf+v/5Q0oSIsL769R3PuWZ0/MMPde1dM7wrhSKn
p3rovmYd0+TWv3KqL2GN94CkhUBT89OQGg3AsHGpKoaWtamNZK0xGQAKaIQQB1ROcjTWeaTZOcxn
fZ71EaGSHrWD8aX1jorcprglwQlngzWkbJDzDdPiDsZu3ueVjKvUnZPRNdenNtvpXuAI1ns0hLL8
kGV3sH04YqZjlbjbdzxTP4waNnFjsgt012h4Etio9XGsAXSHnuhfvO7pIDAQrWKN7DH9llbdzer5
9Y3sXwk1c4PeM5/JE8RM5SekWe2BPWcTFH73BNfkB2V5UzbmY++5l4mcsnB4Qx+j4tRH07StgB6M
IBkPxGcBh4sbBdv1tdRwnkYZZav2EzSgMDoIyhZsxEnv+9q8+AWRIcApc4z5695dtLur1Iqo1vLU
GquNnMRxb+7S3fW/OcMtlAIVEI6SiWqLY50LNpi2+aHZuLKbSfcumvW2Vor9GvDS91YnzCreeGsj
02Ub3xGQqtdh+Dcd9v+SsexS/Icow/IFNCnuxL89Mv7WEgK59C3XBDL6tbFuZVu+eYtqYfiyMfAM
zGC5O0eGtT2C5ZQnpmWDDJz+dSuiwjERdaTrsRhQ69QKf1Glxh9uaf6ac6qNltU6OTDIYabtVbjt
a6x3WftvcrT+JXmG0BzD8A2CpAz4Je9vL2Hm33Q5KHdsX9cUHSVjb/WXpWM8wqD9bGs96R1Z+1fe
0v8ql///mbb/Twn9h6/2mmiv/mTu//q/Gf9/C+5/aWv+9/df8v9har9xTaf978zef0ntf27r9yr/
p9j+P//FX7H9tvgPS9goWoUJyeaYBp/VX6n9lv4fJC8bwnccmzGB2K3/Du0Xgn9FgYsuyGEhmNon
DE/9Fdqvif/gqcX0RwmASw6e7bn/m9R+we/0j6e2Q+uOS+ooGZO6xwn699wVnnW0uiP79/x9zgPv
91X/dFR311JfleBjJYLZ4i5+Vcd/eI8e/roX/s8/1AVcY03/4bb46+cKi0Jfsk/Bxf4W3uU0xpql
rAeBPpKIASGB0toojgu9OCqqga3/5x/35/f7l5/Hl8W2+OpfO07+k7TzWo4b19r2FXUVczhtkh2U
JcuyPCddcmJmMzXT1f8P5H9vtyB+4szsg6lxlau8GiCwAKz1hrcHxdHomczpdZzjL94gVg3U2IfQ
o+8Ae26wcT2s2wcMck+U8pE6ejA2iFZslhxdpDvT72Gf/Qxp5+phjk/xwM9wY8Wz8iuT4uvHIxX/
wruB6iZsDQePU/1VxvjsRLQSp6thHFGRACwWJUBNIn3tUFUv4WAPqF3ao7rwLWVtu9+j+hNTl2Rd
9DjmHq0Ss8WgcwBaiP5m7nPLOL0YT5Un/KHpNtvP9uRlo59vlhaTLEb67gdIqymrHGCtofi6391b
54LaDNWZdX4V7bRLZFEfPp7i+U1zNl5JIijkA9NcYLxNUORecmXdhzt91+2aTfKkw+UK2vsoWHIe
fb04fvBlZfVeO87TpvgdNXss7zL/6Fk/Gl/10rvjZtypXz8e5exSPRuk+PuzhdSqAG4cl0EiI1ep
m1WGdTYFPM1MFlbsUiCRos4CRWE5aq0uVk/7zEM8o5T4b0ZC8sVVgVu5bOioHQsw3EdWR4P4yOn4
wNtwIcJsNsOA4j8RpG19qqm4KWIDmPFnu7wQeIHRuaMjvbTTxMp6vwb+BBLyRWdzledJp4SiXNr6
OF/HayMYdt26u4Dz8LxswDeXSyCn8bYTEn1kk7fR9CI/RHk0QFtSWy/Nv9huuEmbZ60deJVU/kFf
0N6aTSSu6eIuwunHYSntY1NpKHyZPP6Kq/YKFrfx2f5mNv7pXr1Mt/2mfamndfUVjCdYjORiaYe9
iujKs+tCDFfpMZnAo8Tsn81uiSmCaYWMV/hGanj8rS61izEA8XfR+q+OS7/AhfmgOb4J/73iZrwb
vC6g7HBvXen3YJ0vFLRQFh5Wsxv//GdJn2FsbaovGrMybA7bovIBZF/231Fs8ELKXeBg10uOatrM
nnRMrpg256XCA18KeegRjDDjXiPD5TcnWGgX+jr9ku2VwPoJy69+hMbgYdABgQ7gEzjI7fQEBcHa
LbtqatLDUiT3N79FSkR2ojXtIBaFiUbO6jm5c2/rq+hHSgsfh45N/Wm6RLZj3f7qnpq77Kb7pW8z
az1UHoq9z+V2aZVIFnc8GsC1KojXWmiXG+J29naVpDxk2qpB0h+6l2/8am4KX90d9mJF4DsPTWA5
5Ex+OQ8pC5cjXLMy3HhkBai+djH41YO4tsDIVzIP1aK95sMm9Kg32wuJTVZskwdrSzsyyUdWAiDk
NdBC4X7Jpsx3oF+hk3vCAHSA16Oto127TW+XFv7MInwzamk7Tl2vWpUYtVMWpyBWc2RnzPb3q4b3
yLxv1cwF+E0QaaXr8BsOpsIAIeitS+u6N37BR/vHB5Cr6CruMhbyN6ouXT7rg6qOecdAVChVLX4u
afrwv0WQDqACazY3bIlw1LpLpVMubWPJjFnMtpQc3wxCWvZlhO15eSIEiEXyQLEBE+kbj8f90Y/+
WtxkYtrfRxMSfDx1TVO2RcgUCL/OilQ8ep1f3g0YRG0sv9/EP5of2f0KVVH/4xmULUd+r3Sad/+J
KH2koXPrUUE+b53sbdHMgUri4bYCt38N4CUYjl5JTXPdbpfP2bkMz9z+iS19PiejYrtqiL3aHe4P
F7+Tq3KbvZheEnCBDRbGujS70rfskS9bQZ35ncJQtrI34YXhl0+oOlPODkAMLkScyeHnA3yt452d
rPERIYRJrE+ln65P2dPKvaQXCKGUngwylwvDm43GK0/h+FIErepthgZcXTb1kWi9F6Jjjq1X7qOA
A0k6cIPqWfneAjKy1s3+NVsvpa2514irnIWX8hZExKiyesJb98cbIziygoy1/gtQpf83/InFYN7t
lLNoUgIbJ9PNNRENeFLQ7k/bbsfzdp3fabvFkc0my7NY0lGMB8NJb8VnHKbkQUEDKuG5U4Fcc0ls
Ds3BvvZLQ0HtwgUsmNzgEwZce2/TQmzMylv4zLOr2DCxoYAdpViySZQ29FkV09dDqaN6iS8zf+XB
K/UsCCCvU72kWf1qv/Z+qv8b8N0qjgs3sVQCGlvadRNZAsmF7/ku0xBUWCsXmBNcZfv0Id/ZnyAw
74u78hFW1e8NTTfIq9Fj2ve39hToaNIhZpPtUu2u3S4+iGdu7izBP79U2gGR2/SDgsMivzQ6rBFD
jrDZe6T1GF8ij+dbvnkfpftowA1di8XlYWG/z2c00RpCV4Jnoqyxb3R907ivq/LCwPmHVeI5d2aA
1MRL7cXLT/L5tfAnnpTRwuEQTlUm1sIz2ZsHUnUtHMpPPpRq4woA8fWSM/fs7eTPCB2p6BGD04bZ
QEQAw+uw/xZpS2Ve2Qfm95F0FkL6iiNo6wHYnnjtubfpjXPv7px75UlMJljL9QTn9JaOcuwp0JNO
u4+319L4pCxmG/qogeHi2n0CVXlqk6BDjOjjGHMPPtbpfz+bIyWv4thrRSNG2AQQgffxAyi4DC7F
r4ZcLZj3qAFBmFwPsCOCfzlGk2aVaViwsQ2R786OpejQTyfICYwRbT49/dS5C92G2YR5FkBc7M8C
mO5JGfvXbdCX/kG7noDIrfKLhVlciiJdXcDt2slR3C+Tq+JqdZvdmRt0IvycjJPC3H913l48DGbX
x9nQpDuLeXCtClZahDV0+nllWldaYS4d5LPvnrMY0q4uEB9qwUDwfUJfGKL+OkxIrK6nHfQUD5/l
4oblYRZBc1cvrn/xb79L9n9iywYFpVLnfDtiG9twV2y6Xb9p9vV28UyVWpi/N/lZHGmT65nZDHlN
HIpga1OYTnaRL4giBxVNMdQkjGljoM3kJncLy2b2kDiLLO1wNJzjpBDLhkPih3kb/Sh+JD8KP9kY
+++okwuJJFTXH5AU8pYOqIXFI1eWYDQaXFsIXRs/UWirlIV9N/vvY22MiLutu8ZrE/Bs30XRsQO1
Iio5Br1u7UtvLASYPeBUxVZwhDfQx5KrsY2LlXrsism7rn5x1G+AKXr2Z31rXpiesmgFPzcgjA1E
GchVcISXdoI2jvrRFuEAkKxT99YyXz5eDQsB5BJDYWmwW8RjG++Ji8yikdyqS5eC2Rgaei2UUCwa
l1I2dBqnrFwxiOzqeKMF6jrxVwHagleHdRHUXug7C1dE0V17t4kp5tFKEx0RU8aoGGYb1n1LrQaT
JZRaPeClkef8wjlqh2dZ/BDvwG4mG/oTG3iBoeG1A1rEa42LQ/o4PWnrfFN4S0/NuXR9/qPENJ0t
Ti06qulR/KhTDU4/L9YAgAD9FwvZc67n5aoORrEa3grvW0GaM1WrVrwqzfW0sZ/VemdcDFfIG3ur
gD0H9vXX9GvU1jeYC3seKuYLsz+XQYUzG47APIdQWH07zrhrVoX1ukW2vEuu8X7cwCa8XMolc4cE
u4Imq0mRGurr2zCrCQ68KwoTaH4iH89g0czOFShQ6faf7xFd0Vw6usDDNfnBkR6yQnFFwoRN9Ny5
6LGkxf7jEHODOQshPzHaDsirLp4YShqu40S9Ky2sbhEpQ55o4fPMXi/PY0kTFyJRcEhK1mHvpS8w
NABDXB+38bbxh8D0huv2SX/JbkwP9Aoqy98+HuhsvQU3N9228XOz+HRvP1tUlR1ygq9bEzWRX53P
lqQAQlXx8MlY97xM+k/LDdi5vaeroNZoMug6f3obNezj2NZEp+Z0+GKEj/q4QqRpoVQ2l+bOY0j7
G1UFPXfBKa65W37FN+sqN9KFbze3tc5DiGGepZCWqoeOUhxylWlbgcR2ozZQ4kn5kpUZd+YoQVAD
nYrg2DYgQA/NsHD8YdlBhDfXI9pBIBFAIQBRAI0iPX8OaYvECYrnAkCbTtvBGsMJfHOZaDYCjOHE
xWyamtWFbjoj+kld13yBBq1COMr7QlsjeYdM7dpducpLiifePre7CIIRuh04SrthR+ktDAeMv9eG
dXJv21iBTqocQdUgSNBrX/MwQvG6PqKJ56JsFWUYKa2MZgXuueFajyAJRkp0230tjsMCFbUw1fTB
d+2oMUpkDFega3wM4lx4Nd3ejMpjrwQJHr/jtcaeqxqoHsmEKimE3EKtNlDMJ6HQWE+DihQWihUJ
uKxOK1C0ybm6YU6vrzS9h643uSP/a1Uj4dU9qZNdq3AsLaVQYUlrxeknlNATKLCOy627TlrDae21
HaW22exKRRmd56nCmQVGH7bG3PzQV0NJxzsmNQKsEJvsYxeuwyh2ATEcnBGtEqDSh4iHvm6C843B
cJvDIfcGPQ4h1jtaoVVc05NUULwR0b3kUEAbLuw0pXhQmxXiXz4mjpN2aZV66dzavCdO3+q0jq1g
SCuFHo/t5FZ54yQT9NsDXizKvhryDMzdiMDDCcmO9qhsLKec8s2pF2/F0+roEJS2RQKJvdCirP2r
CpNe2Z8QhQH1MNhqWn8tTxUqt2ZdVrfZ0erNXZXFMOGd8WCfPKc+CAnwYw41hAVV1V/0qLPKh8S2
4uRHjF+RCvvNKhK/Amhq+13TZsdgDPPql5tNtfYrN5A6+1p2Xdd+7XsLXk02OiYcPOWEAlnTOEr/
WYmsHoWuAX34+9NpqIyrRsiEXjfHV02n0ppwFO1r0Hr4F6doL/2gvj+gOFUMB3M39kpZwXfFoYpe
GBQXfHnCI3pKl5Bo3Jdj2Nu/Wne1QnlsOCn5Feo+03iT6MYK3crUzI2NE67c6g7++DBetP2hwWwd
Ykxq79kgDjSy0TZDtAI7x6iyja5OuXVjr7rV4R71mBGxoXyFKuFFWhwLFGbc1EFQc4XvhK14hltq
DdUB6+iiXa8nk/lNR+VAB8UMXwwJGB2ZrkejzBXtMWrt8XjP1bM9bhPb0belpkCwYJpQhB2mCXz2
ocsGCwGUfEi1m6rUnBCxrUMC7yw3nPJZTVmR10ck2h710+je9Q70GGeyinR7OPW8NBBj5Li8OdrA
5C/qvp52VQPL1cdyV0d1BQq14Zi+jnFrgWaEy0o8rdss13h+dG4CzsFw83wTgyLGmRnJd1VI9dvA
wEfVCG+LSh/dtZbYSrgxnDEXHi0wU07hpZGjB4mRZxYdTUyjSqv+ahV9HFIjzO0c/xi4Olp0n9SG
uvqprKpjIgTSsvSvo5nkOI9UJKbvLQpfh79G9RCGyX6lwQBwr/QUMHKzVXvSVXovMMX9eN8f7Mzs
r4wcPlr5aXRbPXZvyBlYKnpT3cfKiVletUCeSlOLGkFua2H8PLYYJpnTvsU4s35EJ9ZYjdBlBqOE
FqGTtyw8CRDmoehkGC2g33BMyotDMQ4jxe3JOP5Ic91GMgNrnSiFlSqs1UtfMSa47yfDxnntkLlC
CkIbHfY42qOuUrc7Crq18WnCD2gFsypMOxvMF/KD2rG9reJEw8giKqqc6hoTaONotnAJWDqOpRdB
ZqIfAUieU+Q7YNTDVt/VX0Bj0dDE42Q9BagDPCwV7pZiShcPxfnP8ZybDnfGIOJ/ur5ZGJm4SLw5
HzkVdUOx8QW0aELIgLMIZJe1EhVYOEEBECzRsIVkeIFCryiAZl7pfxxx9tZxFlCqx+gmerQUQXlc
jTCui5/u4enjALN9jfMhSW9Q+DtdkR/FffGi3EdeGgy7MmiffhfblyAI74bD/QInUpKpMGIz3lnF
nmrwTqnLRTjpPQtpOOis/3Q8IgRoE5DwuugxSpeoE55dY2jZ4hOBJLA36q68jPfOerxiSIvQv/e4
ASmctNYdpzRz/JZFrbPH6MGjlpUG+RYhEViWKPZSZil+LjXe3ldYpajSakcXtNFSVBuB1PRPcREc
HA/71vv8vv3WruN9WXkBcgENeSZl0Etvs/dlEhEemDUvcO76uPu9vagqZbGCVeuIOS6uwodu32yx
JNspz1OA8c3yJL/bdlI86e6toJQ4ahXx+sgLed7319QYvIOAshYPvHMXWy3vsslrQAvjXEBS73uN
OP3m3NaY39QtrzgXkIDDKWhauG/P7gaQa1waaGm+a3Wt2rIPi4LdUEJtFKKvaX6/sBvelUpeB/Lf
EPLLMx+PXBHEhqt+jb+y1bUCHyH3u71KsbXxDd3rbN8strV+EXp/p5G5MERVeo3WR92E5kZ8vHW9
Q33RRwsvzrkApm1RD1ENXVFeoS5nb6Z+wpW0jHmx9GZ0Y5X1xaFbKsRrctJnDs9DSDm4G0M4Sgkh
3E/l3gim3eEKJFKQ7BBf3SwWt5YGJOVjdUS15BSKJ5ivoHe1C2+GO2vbPrrPKBlDtIYZFNheejV4
0CbbIHrAkwIqs0u/6HKxjL0wdPk9SJktt7WIH0Mh+W7ahxfZpTjAVY7weLN0hItU+eZwfTvPr5Wv
s0+p8mpUy5xgXRzv68O3NPmhI9A2tAvb7j38SQokRn0WqAvNzMEPUpTIT0+IwpXTpv4hEM2WP25M
24dAXzz0jy9/oy8gEvO7MSLjC7nOMt4j5BElbfPeZYzYCz9ZW3rLmxLcTb91vuLNhXSUbz+V9wL3
9XEimF1VZ3GlIReu1qr9gbgaBmvOeFec/vo4wNLApCPBKsOyDAt0R8PhRW++litaOCvdq0plXWsL
jp4y28eCO0GF4c8sitGefcAjJglWIUROje3qe3c3dOvjwwq6l+nXgNns9bBDDgpcUe/zeq5wjuNu
1u+6z68KCJvy89I+eVe4Eb+H4o9KecGBHyjdOZpKPOrE7EaN9QUvqWPt4It5BXnVtyHkNrGybf85
APo1KNcph7iqIzcPXCXHX1LwUyur3uOmc0Mhs15//FXfLxs6qBBC+fcNHD3ljovRHmylR+xxfbQi
TC7GXR0/fxxh5i7xNoR0gQrtOMbNihDZFVwV/KDTIAwsX0UNIQi92lvGni4NSro8nSZWj32AABO2
GqQRvH/t+2zARH1hZLNxYK0De9aYundtihZ2o5rpXNJGFFz2QmeSKj2GsF7ytLK4KwGxDJYwGnM3
F1u1xWFog06Ul2LVNvjQnchtqxJF1BpqtF6gPvNtYWxzN7LzMNJXwzCn7FD6olQpFBeCMTjdnLb5
9WGTVF6Yb0Tvwd4vxBQ5Ss6dNhUKG3DBTOdBt42uA9cpOh+nIPpBXfECpWy/e5quY3/ppTJ7sT+P
JuWYROnws1WI1gSoM+FKRvOdlpKQlfKA+zzWXrFdZALMZdHzoFIigR8+HJFhEod/fYVqsvtt4G5t
Xx6v8Sy/GGMYqmAHs5/19b+605+Hlr6oy8MMXMPreE9IogUVV/rhgrvF/u/twrmcibWQAo9OnWnw
6CckozOXeFTI9gjW8+pM75ZBU+9B76TJ8zjyyXc62ccKzQH6IdbWfnaNwEXmCBErpIMH5FLAHVh+
F5Q4ETwcnqdii2K4/WQ8H++KCyTIFxLq+w+MXhP54PV9quK89PbkWg1dHWFlxgM4fC4UYPaDHuTp
dF9o+/Kw+3jDzOUfC9Nry9KBauH//jaW6WatQqIgz1Go2iUlikKRdegWbhazCfw8jHQ9NiBOhUeT
MGiX5C9KkF6ql24AlYF+QJD75O/t/zYu6YZsJIMLOkDMYZZvY7CKFqKEH4cQi/1tquEz/XfqTEXq
g3T9SkAoxNRR1C5OkRc3uBlfDqgBfxzofcMM9Ph5JGlBOGEd6TgHUsnPAhM3Sz+9iXfxPfRFKziq
3EfF/kPpaRGi8np3/2iM0sZQV8rUjTEHr3ho9IOPAjHKSeNFH2hPzRrPUTS1PluoN4Cq3aADjOjl
l6VPOTt8KDmimmBxXsl4HMrwKaVezkjztt3b3ydBfoovVt5391r1rIgjUiAI/s0upOYqzmVDgSor
pdnEiKn5lkSttWTjjF9htLvd5w6zPDtZuAW8P4+53pyFktKqlicVeiyEQn6TJpKFYvBGLz5/vIqW
gkg7PWuS3i51giTJ58K+jqOHyfz0cYi5ZAIuhougIKdTAX2bTNSiRPndJIR9UvO/CpzZcDjOtSXo
oPhn5EVpo4jLUw8XP0duxh9OuAjSSBGVpXJPf6C/EYg3rGK2NUsRjtLiPpiduz8R5QpJ3ev1oRER
M17RzupnPuFwWi3M3lw+sZk2sD4ayq3y07ZEOiwDE8YHSqOv6HN6KwzlwX95Trj0uH3fwhX3aW5I
9HUU2rhSdowLjN7QtSIUSOVmi6LhdrUtL5av0e8Js6QuECjwuBwsE9+xr0/1iEW6zcwpW7TH77pP
mX9I1u6N7Tm3iJTTDfbD28V72ewKOYsqHTdql8cVx6tYIceX1PGbe2hLLt08PJG80w+nXRfb48JJ
ujhUaVITtTqxKwjaexrKL7+0zwLk9N345N7XL+MnDHD3zVLZaXbH/RmoJZ1BGuJiAgXHoxJ5diRt
13lAsvJPfvYS/tDJjCt/CcM0G/LsxSL+/uxdneM6NIUoc9Pqz9dx/h3JNe/jNDK7Ec4iiN14FgFL
VXWoRBphk7wMpnBpvLOsyBuzpcqnOL7eZZKzSFLibbqGpuZEJEFfV6F3Cmqjfa1sjhskYff/27Ck
BEwDvYp0g2AF15G4HAK9/mLhpwNvf2EC50/Ms3FJ678OjxZFFULVkFAqL7nrrwVbGIV6nl64PHjT
L93L/WIbtwuXotlMaRmqixk9GVq+u05JaaOWzIKMVagHp8tW2VrdUv1zfgn+CSLdSpQ4O7haTJCs
H72ed57bLQxj5mVH3jobh8gwZ2vQQp/niLSO2Mz11ZDj3Lq2isC+nHYxzzs73R3d3fI5M7vygbLp
cEtVw9ClvYXOKzeA172FZUeUvqwwm2tHzBYXjtC5rwQ21oHGqiONKt9tAKmcrMzRyMpKZge09HFH
QkLmJADXHy/6uU/lYjWi0Mjjvm1Je3mgXtTpMZEcXfMPxW1OF+PjCNpcsj8PIW3i1ulGraUCvXau
yz0u1bdmthF7WYhPhN36cKtn68M++7QK0GXM1tCENvV1/y0/+h//kKWhSvu7621Vqyt+R5z1whrc
2nTgpBZGO//l/syntLP78GgfdfHlKhCk1rAbELYTvqMfD2U2gbi8BlEy48M4MsZZmU5YoYEaWrfP
0ybyQOzuBIupCzBx3F+8CGqiuTB9izHF/J5tuXyFuewBQAbCd3A/eXZfYd6abfIt9m/Yg3rHRxgN
6+Uqzvx3+zNWaYmqK6Szi4i4EQDrvqMUXC4c0+LLy8fM+WxKK/SEbqplHaAmYTdhbzXMf7OtqfeP
Fro3itWpl8dEU+3NwjcUr8KPokrrUdVLjC0SxoUrh+hJHfaIltFzviiCYrtaulLOpa7zMUoL81TB
pgGCxxgxAvXtZyTfojtBFq6/rJ5AHI+aX99gbrc27xbGqc2NE3I+UkY6sD25xl12YdflEbNr3A8+
5hv+9A1f9rXq5V+VxUN8dv+hAGAp3OVoJ0qLRcuwI8jxHFwfbPVSVcJ6bfTqVWGgH7QwrNm0dhZJ
WjRAhSK1jYjkXNPj80249xFEgzqIdqivB0tn6myJBu0p0OJMIshOqcgQqw2GuDUfsIHxvDbaq/FJ
UInirXmv2fjC+sus0tmddxZSfNmzHe/gLJ+PIiQNaDzsEaDP8m4hrcyWMM7HJZ3kK5wTE1ukZeVi
ddqiIdy8IMjnXEMufyxQ0jn4xvqw2kzKPh4vRYM79Jcaa4tzK6U2FR/eJhcDjfbN0/FBCPi4HhCM
F+h7aE0tfsuliZVWaTSNal///pZQijSOPC8MhGhH9nKkj7l+rbh5Hy/Y2ZiihkiLC5EyR4ppA0Ia
kpz1imv0ulFvLOfxfwsgbYiycYZeEwUZzqwCGygk56vQWdh2S6OQkmYYWUXkpgRB+uIY6GZ85E/H
nx+P5BXRIKVmHGRV5P55gNMMlNYkAsPmiJU20JHImH50VXLnTJ0PIPZ4OfTOdH0oj+2663GeHbt9
ZCnptzE9NcHCrxBf5KNfIebibPupTeamJ/ErjO3Iisg87ZfFjhcbYuTdkG8SAUzyFl/n83EN4F2u
BT9FLnSoR40XZMluOF2A93xBzGi86WHSBvZN5RvPiGWnz8XPpXfr/zHp5Gzu146pyEWPLEy4fGaE
NbbVi3t52LfcBeHfCPjVYs1yJnvTuUWkT+eRCtZMWkfuqpxOYNx+vyyxKzjh2r1BltdTNt0R0woQ
V/9zTOkI7ky9weqPmAJmFoI1xMTwFWbW+9qrmJ+yW+okzhU93oxTKnoc6wLg0uo1pnsLLJ4ijz/s
Km5sw1Pt+KIt9Dfy6ewK+jO7ctmjSkezqEXU2j/cVzdO6q/A2QQCZ9n7pnLbbcfdwRsWXk3/x2Ad
wwRXwPaVm7UHnJMLPWcFpb9KZKqqm3yXXgw717M+abWPEWyw8s2FqsFiUGmXtqZ21JFMF7U6/bv7
3SgCNunGDlbXA84u/upCDHZps8ykQQ0pX7TDuVShmipdBvJVWFm5CJpbq62LPwNSrh9nn6UI0tnf
NxiaHQ5QZSqn2JnFnaoc/I8jzNxI34xBSrIJ9teZKd4wK3gCXXRzWg3B6O4KdQFpMv+FziZL+kLm
qFYoEBBI6HCkD8nX6iIBWlIBLlEh6GObsYyDmitQACRBRBTcnuDjiC1ylryTw5gAN2MLuJ+o/CHV
dUNHzUvDwNzitY7ZA5lbX7hqz36zs5jSCWzpCfkzJqaeAz6PTA/t/4+/2QzsCo1TRJ0NW3MMKhRS
Plnlxqh3gpmW7JUnoaIi4BDhRXpdBhAz78Kvzoam+vXijWlusbChLVcRnLR3davw1B+yZOrFy1PV
eXyGl/22+Rl/jj0kdh+rW+2q26abJYzu3IRqKBPqFHwIKj+z1VzDCPP1HlABmGtUyDMLi3MuAuAS
FaUroTL0ejM9WybHrGlCt4RvZU2Hq6zEf2wMF65Mc7dbjVqZAicMzqkiK8nqbovbTwwQNn9CVNsI
mq1AyUU3iuab/xIwap0HlBuCvGxhvYmA3eGbsE5Xk38za/DbXHzQqJHJgFEnOg7hqSBAgofMZODS
rQ0L+e//mLU/MeTTemV1pA1ijBcWN3IOES8CO4K90WmrBgqV+6VnyNypCf0HcoKqYzUl39BdOAKI
7BIR5LKnDI9m99mxXhY28FIQKUesWtsuUjF19mk9RAHHlWGtT/fTJZwi38bs1XmOLnM/3CzWj2aX
+tnwpCsXV1mjyAXevfmlIvHu8djbdOsyEGabfnkzXUf3S8fkbOo/n1LpI55GPCudWsQMIOGFO9xo
sWHUvzh7fVu8hFgIf6uRzFymt4vjUb67nweW8mSjHgsrFt/SuK9emhuw9Qny7OuImniBzE8M5WgN
cHtan26joMFeBv2Y4c6+W7rML3xuV2pAqUmk0G3jd2TDJ6u6Ogw4kf+LGjLSAYZOaxQ2Od6mb4+6
VelUbbsih60qbGwpZZ0W0//82vkTQvz9WZpUjczJylBM53aVbaJy/bt87HzKmk1xowfpp4On/VOy
MJIO58OSTnCUKo7VGBETB9QfY9vvu2LJmWH+6/wZlrQZo4O26kObmWutehfVzSNEtL8SLQ8WNv3S
9Elbr3SS1WkS0zdejBkyJmsTEZHNsLPFoY3dyx0oxoulzafN74E/o5M234r+TA6IGrzyPQ3Xzm/3
wyPPHowKDLivladeqbiMg9d+ruGcuFsED3THnz4vl5Bnb2Pn31LajrVbIIlz4KfonzpeAtpWKIO6
XrPJXuwSlYW/Q5uYIfiwgDAzoIsP+taVnyOr1DbyYaSLb/0FRJVndPdoPmscv6LZ7en3U49EtP4E
r/UWIv/Cu2R2aZ0Fl3ZMmkeTmsGnWBu6uz/poecOaWBiTPvx0poL44BTdXDaVABbSXs/U5yTkyus
LGT9PMu4V7QfsbUURPp8AnKhAmBGmoSWGwUJ+TKtuVOZwUU1eU+W++pm2iNQgtSuAYNDecStYhk5
+rY+8D6itDPL+pDg9WQp1Mqde8x+4t1EhwX1g8hHJx1A3NLh/1pV+XNiiIga2dOhck0fCkC49KTr
Shybqh6V4t6D80aJF2OeFii+I2rmG/68tkCie4fHeI+T6R2Pd6A05XZp10r3nve/Q+zqs1R7bE5u
Fiumsg5f7MNtiZ5w4rvBdDEh/oDyPthK/58sIRFQXAqQ69GAcWlQ/t4GVJq6TY6T7SD1hWvsKvbq
Vb+e9CW8mESSfI2jqg6qQ/yHwoS8VOvQqoejcrI4Q/SN6qxZr1/NYPLY/eIF6JYLW+MVdfT2i1Kt
V5FxAjREg1X23Yma46FVjKIkYLvXL7GDWed7jEAvFitLb3fh69DIMgLFo6Oo9O4EnvKTY0VKg7ze
d8wUc2pZPh/NS/JtfuXeC4478MPos6IsHSxvU/z7wFKWGRMDG3MlO8LDX3fDZQsnrd3p97pyrbBL
in9IgfkdjyMD8w1Ar8K24+1aSaey6KOBeKde8+zkumW4H6/GuWViQm4FdgWq+f1rqcHhMdHTA/aF
r5iTPIiDdBtuhZqu8m3py0ndj9cBiVuGBv+SRUm8twMyVK2l06+UdD+SH2G4BiqOfrd7g9lnRnaL
ntRfCG0IXrLtT0ittYuK4u83PDAzVo8h8MxCAEo6G+20SsEenlZA8js01BsWz7CLtwg0esM2uliC
2bxP5pZGOFYqmErODF0s5rMEUxdoA+gNic65drb/EaA8bbIbLugs02Wtqbe3H+aYgGwK16QSIxjL
UsCprbJ64PhfG127VhErOaTXC4tGfKY3W52Ov4FejsJXFMAQ6Rik7e9gr4yXFqIivnLUijUdBHfd
Ki4W4+yNvMJJPFop3qEdtslgLCza94eHhVGNoSHdpekYxsjIzlbPusEdq4p3DgScyS/8dODBWnnp
Z+VzHNgP1ieR6EZMyz4dgm5AuWRRPEteSLA6EBTlh6AKDzyeIuzbDxsqmLvhvEa9/ln9XsMHyLc8
eezPq+vVFitIH3urj6ddEhETTIe3EaWla2pWrVi4+3JmHu7rCM13pV6739MH0N4d7uh+PKGral4K
Vc7si7JPsUX04miLBH2b7uqH7oUC+CIaVZJvEj+LTyA8zxD34tonV2cjJG807J6PolXr80X8jlMU
Ptve8NOfeDRyqnvKOr117yycXRcmReqjEB0kJ94AMGyEsRHL/u1nGIUaiNHi9Zc+9YG9mXbhVnkW
NcflS4uY37Nlr5EhAaGgYsbGstHak0LlSUMfE1toTrhw1+Dt0m/wy12cUJHVPwojZX0zz6uV2ek8
D0rnEGDRm3krxxDufca+ztosWFhW4qr1UTzpuTQUySorEpYVdqfNJWZwAeUf8vK2+BSeeLAY6+oq
irm6ZzsOuevqy2q/+BWlC+i7qZU2k5mW6cpumNomoPxkb6qtC7ZgJE3+PSqPnEJ+B8TbgwYc4ozc
Jt4uGz1Fyp+cDVjft6F5C0wK7KwgU72s8cLrYhc+TjfAU8Y1B+HugBuVvq7a9ZJLklSyodso1tTZ
75CuFIWZtAACXn/HYUsK2x7Y3H5xaW5Hv9roXrt1/XQJGyaxUd9HlVZymdYDfgoagNzd6Ve77z65
z8aF+X3whTS5/dB9wY82CL8OPJiNT9U+2YFRDp+BBiysPfl0/P/D55yyDTy/3pngDSH34allrXeb
DgPfHRbgPDxw8ENU1Xnu7lP/cBN/W1jwYnTvFjy+VJaq4ynzzpoqzuqUQ5Q5x1l6q/qZ796cNpM/
7QHrvEpv9L64+2M2y42uuTgFil97yxUDsaalnwGRjBI1NX7TQrTh7RLEiHM0K83R1i3+5YFaxMfb
43G1NezuTtePycUpG3moG+33j4c/M3rCIjtH7tRp9ktbbUK2C/cmtppZuvFVd+yMS+fYVZhj6t2n
j0PJt0vxed/Ekk6syGjqjmKEyJjRD+ERxLNO6AAnrxyZperf/IT+d2SvUnFnV63WdJHrSjmRh2bX
DBkqEV1g2H9NlFwrw1knbrNdGN9M2jofnyG9YpsQumzHTYXxJRYqH9kGm4YgbfbxYa34qb9cap2d
UmG5Bw2IiyPGi9KqaeMG8RYGycMZVQyUlHKvXQ+YzOBevosWRjhzFsHG+xNNSpPjqTMOUccAi6Pj
xQed21xy0WMrlTkLkL25ZXkeSUqEyF1pVXpiXFqxugS592xb1Iu13lpqm4vjTN5254HEDzlbJSsH
UduuJpCKlHn/UvioHL8CcSeyXRl0ULgFoHRpJt9dk8ReOI8rHesdHjJlcSBuEySHWyHlLKocveqH
2aY78DJXSfb2HtGRU72+15aVMaSHwetmPP8B0jl/Smj6IesijrzoUYWLAmHiPgxKCkvjZrxy8k26
WURkiOX40WxL2caOm6bqsVViuQ4+9qU5wM/xFotpbxr+Bh1EW1qwUsaJ0xgZr5CMEzteugrq5/Lk
qQ2yfevpMb1xM89BwaLYiJ7EiVH7teuZ9Cama23cRC9DIARSFidhYcnJmsaH1ByOh4pJaH11I47Y
vgdf1O4M5H1pru3sPdb2XnS9+Picy09nn1x2TUqNFGraxPbtvWmT4wEy4A1YXYlhCmThUgJeSk62
lJycKVyVMRiRdasNwYSDcVvu63hbqF9M+0nXW28w9K2VrYJV87mOxt3H6Xh2miHgYfYAVPz/kfZl
y3EjSba/Mlbv6MEWWMym2+wCSCAzyWRyE0XyBUZRJPZ9x9fPiVT1dGYAxlDVfem2Mkl0RsDDw8P9
+DkLmLivxCDyi2FdnI+y/0EqYiU+cA8xsbNUsr42tnaaVPSZMZghQ4CLLWD6UzNWmjBDpkZ4zSPE
kJxXm1mLiHhvQPEOcGLQszOujF+/z9QAaQrov+/yuD8ORfN9juKnrxey8qoB5xhikwJGJ8Qo5oRG
agfVFhUpWJR8zvLPMQfVZYMR4uEz8aXXovafsNe8ILx2TFE+AEQbkim0incZhLtGigjYUaljRjdB
7tTdXnz6VcYDS5Bi68ImewSDKF/DbO27EZQMjBOqGOC7S8vqELSzCfpTS4e8tZwlTttrnPoIzwT9
87Mbpu+ylGQJsmstSd8ESb5PMM3y9UdbvU3Ol8FsIKaRklnXTxvoZxvJjeJdlmx9r3RDFygR8wGc
2sCfkWlD38K0nsb5BdZCy/kvwFxnEDtX01bCL6B6Mxrr4JhKgBaQC8t/ps99fpNi7XSfG2Sur1QK
o0lu8OEAhTBQMZduGiIc1GbegSHUSwvuhc1bIXMw+loZyqiGwf4ZdZbkiWoaUXk9o95KdoGmCG9P
Vy8vIkG9SMJwOS3kXTpO18kDCD7hOJQlvqswPym+ju0mrY51AyrNaxmQKpSZVCfbSaitbaT+Bw5K
1G571Hka6GCCkw2B/W/u/dkvxhwaswnleAD5slXPjVdEALmMJN2IRnXodfkbGXkM/avf+swec4LM
OQN1sITQB0Z5b2wgBJClPjpCiOi5BKHDtPn5tTvTb8mmKYhEoMfECBrSESbWDlWSxlWBb90m5UOg
FddhiJJSG8vbgeheOoLHxCy6zddG1wL8L+FpdIMIeDovP3fvJ53aF+gDh2EfuVMHqgYjmG59tf7x
dwyBkh5vXlFGffjSUBjkMfD+A7L4TrkLpGJn6r035v3uazOrQd34jxkmJETNDAbbGeuZ5LtswtN5
qK0QTMhjdv+1obWNo5BXgsIr7W4xbYSYlLEwERjKAkh+qQcJpMflzO1oUS9jneLcDPO605JW6KsR
ZiiSko7yJK9hYhtOj1RddAq34/NG8kwyEUAf4kSKJrqyJndU0f/WDiJ3lmftO52viznNZYsufQ96
SvoSeVTt+jjjxYyacWuJEBiMAxsEL7+THa4uDh0JjXYIl2N89ZzXEcjLqV3fa2/Vj1TzKDPgDKXq
QXREGc8ubkq6utgzo/SXOruMMbpdgYvxZFRyQcqcBW4t34BEO9rQLymD+BrPgl08QaKb1+86IfMW
HnRmnDl4E6ZQQcUO47S7Vt5ON2J6lb5T9T/iZbfS24iy/bfiQUafy/sbR+TMMnMWBb8dGhU0HlZR
pFspjJ2iaTxw9XNmCXmflLmUtRh14zaHKwUEpFOq4BKVl2iv1QjpVPD/uQ1zD7d+XwljhU0c7OKt
7Wxae88O5ZXkaVYMLklIYfKopVYDzJlJJjI3GlpZ9QSTYR0c5GbGrQPAXsGr/q76powEHzGZzoEw
uwe+e0kfe5jJs+61MYhFhvwB/FNWb0721/6w+qHOTDGbOGhJlEaYWLLiQXAFwKJM+U9ioP++kLBt
/vU/+O/3opzqKAhb5j//dYje66IpPtv/of/s//7a5T/617H8yB/a+uOjPbyV7N+8+If4+X/ad97a
t4v/2ORt1E533Uc93X80XdqejEBsl/7N3/3D//o4/ZTHqfz45x/vRZe39KcFUZH/8ecf7X7+8w9s
5n+f//Q//+jmLcO/+n9p8FFHb8zf/3hr2n/+IUn/oGgoUKhAW46gjIYvPHzQPxGMf+BJR/G2CAEa
Hl8a/ggCCm34zz8U/R8AnWNuDK0mJIIYe/jjv5qio38kGf8wf/UsgD6i45jqH//+xW5/BZ5fX2Rd
c5hhGqM9LJEi9hUZtWD0Qli+LV9rtEQth5/GQQNKhBJpQ06XCuR4II67Lw7qrrdND2WpGCLj1THc
S7cBl0SVPeBos6AxLkt4kqGbjKcZcwzkcsgGIB1SdCNoPb48onEdeOO+2vVe4KRoJXtnH+jPffiv
vMtukYq2DXaNSe0XFpnTEBhCrsQUTUHjMi3IjFdabKm7wY239cFEq+cvQbih6McskQkobV/E2Qyd
UCvsr6L2JdIizvmWaDJydtWwFtjitxT1Ga5XyGBTXAMaaIBvU25YzeWD7XgfjC17jyEItqsaSZfq
1bsO0vM/BnS+davcgt13m9+VqlU0kD/hrZHz2VQmOyr1tlASusbBllyakMWGpb7Um2Ynb4Xb30GL
rO+qgXeBhkLPQjrKkBso/wUQcfi1q6ALwggyhuYd8YrnlEyE/vUBIR2lEhV6qQuUfx6YaanHDY3M
t032osWD9de9nrKfm0i9Tn0nxgnDGuIkvqT8WowAak+MOdLxys4ZrpVN9CDdcgwy1yhdEsX2g1UD
5SXwiTIHuxnyNjVnGETF+VZ+qxKr8E6wQmfaQUzzBEQ9ZJyjtna4L6wyh9s3wfMJs9RLaNqOzDaz
WuCLBsz/tQdwmXGePXTbmJN3bk+jXnuWYcZ6KkJFRKWnIdgqQIRRWIC85eUk6+uCiANqV+gWLsqb
uRaMQ53D+yGbQbvV/Vb8mX8Xj911exNuhFtuOWLh/OhLYuQOQmO4guD9TPZa6VmVZ2MNvlnk691r
/qBn1uwNDTLZ3BU20r3xYDwbW8ABdHzh3NZuis7luBB1kYvNpb8DVLJEjP4ZeMDS3/Fsc01fRLsS
BbXTrLoM7mn1lnKnqCCV6kH1SfEXcmZBFoS3+oXvYvAK1UkZsZtCqVgeB9EYk6zGFAfUbXfTcFc0
Wznl1AnZcjmte+IGxwkBkAr3HluLbJWpgj4SSCj//cDMPtpt48ggfIIC2nfOVq58TgN4KQPPHVy0
Oit0JkbGpPgmkliIQ9+iD3NLJ46rx9bjD1WvbJ4BqBtIffFCR+BkDn6cdqrRRdi8kARWrOA6rw8E
qGzOilac48IMc9KbzDcKk/JdUsgpmuUB5Kw3FOWPVpo9f0xbdSu8KLth+9djDK3XnC2QDaVi2/t9
CMtUL5hGmRw3LrlPdtKmeRC47I+c/WQ1nn2dCDG6o6jKC6odGodsGiHU1fAuCAbXR/3xfFXsYSvq
TJlBPZtYUtejPZZ6UMi6EmYRMmXHvK1cLWqvpsh0elTov/6Uyy8JqBwOG2T4oMGH2+/ymIf9mHal
CN+EfpfdN+DgIBsJs0sT+dnLFW+dizxChjWIFYLsAxp7yH8vrWljOZMuyBPAUCkiMz3WR2HTWrqX
3wM6/E29/3pxLMgH+wp7mOWExgvN+dlCnzj0ahWPGfVTdOydFqrBP8QXyIh54TY7CoONkSjhhQuu
YZ6XJ7NoHKHxDAkgDP8z8VuIMEUaCSA47N3myRXQex2Bv7iNIPVCI2fvZYmd8aLMIo3BWs+NMoWH
dCoJ6WOslfY6qcwKkvlQ3UHZFKMEKP0Y0Dl0gaf6eotZRNNirUzEKUnkd5Gf/vuT5g+1YMuJg4C6
NwMLkCLU7GqrOIpXU2MnD4onUSS8I+wmaSNxEoKVuA6uNpQmJbyuQEJ/KgudXVqt0kbg08fG6w+S
K6M1Iu8kjypJUmABr9LDFpno0i+sMVEwIFmp5JBfsxTNq/XrYALy/Vth1pak3KbdVh/8Yx9Coh07
koXXlf42CpVdGUfSuqAM5xzk9bXj3gSTyJreVBv0Y1NIWLu4h6+70Z7CUyZIVqMrdPXXRsBxNdOl
g04HWipQFVsUtrMmrqRAMyExIt0MamwZKk+caRl5Ly0w7hzmKgqwCTZXDA9JhIEUTbFkefu1964F
CFB+gykNmRa46djAC54hYTRrDE2G162juAq0rzPPeJSAw69Owr+Cw4sOKwtDvxejRoDuAv3P9gTS
PBuIWuDVSwTTHtKdMoHnhecNK2H9wgize3kKpu8px7pIKG6q7rrAm1CqO7us7nWZF3lWojqMGaCJ
QM1ElVgcchNHTR7qJMad/CvvDx0DOU5qVTvkAQ7P95b5OOo2KvU7MBYCpse+bkapK9EgoPbouJ9q
2O2jtAV6lD6oBMOOAxQmuYoCqzt6ZpQ57H5o5l1yMroBBhya4m/6VrKKg7bLt/6D7gn74qU/JEeN
Mx66dq4vVstkPMEEHZEqxRkbbBCAXVP4s4obU/ASZ+KWS5TFm4rurSlqBJNEAMiymXEahyNagApq
MpiSBnznnr7jYte/hozmrbKFJqmKZsW7tDUg0EdfXNImc3FIwAmo2CjbbuBnu/m525o7AhwtBbto
G86hXble6YQFYg9GAgkKaJdZRKkHVTslMqjCgC/cTPYEHnkqyVNvk4N8e7ruAM47Nrz37ZoL4F2N
sSAU05fXepR2mYzJOWAoHUx3ts/1TsXoQ4HGFN7zhQcw4L6ANqQHxiSPs+S1oAG9aUwKoZUIKkZm
yfEcKUmTw3QvgTh/fOwN4JhMW64wPVM86mAKKL0MH4pzqazkFOiT/sesfLnTQG8LYlDN+OgqKkt+
bo8JTyN8NQSf22ByQmJEIvr9WBqmO6OnkbJuQA4vgUR5vpU+SQ2sWOaUB94zk+GZPF1hF2ujaz/L
FWolVWdhgt38GQRbKngCMq/cGK2jBngIYkRotExHUUAj3vFunVVHOttW+rXPTdeCAE1Xuq0oXAwH
jI58NzeoDnlyif9BgvjNCCzihJBxdDiOtBarEaNRFMJo4rLfPmf+JIZqRk37d5LbWJLl376rlvIJ
+TDutOlqqD4zxzaMG7/Rc4E6EBqquF8zsLFG34aXxtH3KViSpJiTjrLDkDQxQb6NOhtKX5IIIhdm
a5OoU/0S2q40WkrXyjbxFK/ZFUfuhbB2JEEQgzFPeuWhoXhpqW2lTAMTFL31wtv45U9U6bvvzvbk
KJv60G2Vx6+/3tpxPDPJ8s/HktTFhYxNw6iKHahQWUi5tcplsUIj5zaYSFPEpJarGcdC2FK20GDv
b5trOjDHL1bwlsNEl1GGmrdB43icvYryh6jywG5r5+x8LUxoyZtak6IcBmiZR4BcRPJK3AYF+sQG
ND26JXgXTN+Ne8H9+jstewLIgwCHhGqbAq0K/XQszg441J3DVO58KjrW7kAGQpHOCWZyB5BX/OVO
O3z+0hrd5zNrU2tMBG+wCAqfEAIBtTECaP4g2JggOoJp7pkG0PCOWxZdesqlWSaKmTNUNlvxtMhg
K8776E5ziJduy/TqN7gsqTNc1iPpew6z62BLxHw1e9xAczJJnW6C3cCVCst0/R3elrhv8ZD/Dd2Y
lVvpwhx71AoUB0MzxOKmu9mt7qWtWrh64YSf1bXqxpvSltpj6vHu22VMgXIayr7g8QITwUL7YaYS
IBldpJoBujA8mSU4O8KPr71zmT4Z6HmjMWBQIoAFTxOR+oQWfiOIce0pOWjWh14ad26SE076sLac
M0vsyL3WNbpeprDUDd/m9qaL7jWfl5QtS2cXqyFMvGpNM55LGTaoJrH4zd/Jx/wGz44djxxmGa0u
DTHRKgMTcEgiyAfFE4iabyf129efZf3nK1TelbJNsbWLsu9GE3Lo0O2K76f2MEQvX//8lYQHdJdg
F5NMBCQZSoCXYaLXWzyqJRhoNsIR3DaaPVNeFPAGoF1Z3wzHyCU7YcdtHq54wYVdZuMIGaQ5ak5f
iKKPsj3lLzYeTLzXJgfiH9vuu8p5NPFMMoE/raRJbWKYnOYcKO77sIXUR8hL41YC4MXCmLibk64Y
ugwbmoIspH4INrTaZVjNbXbkPgBWvOPCFl3xWYyXC202J+TKEFCB1sFst7eU1KbdvhupnUe27JTe
wJt7Xnl6XnoMU0UYMEFe+TJd4LX5nDvpsd+icnoPQqlv/PF53jejl/nZCiUBUBNILMM9UTNrJ9SU
jB+FeM85BMv8F/gNqhZEh+jNRWtNKUHAPo4aThmqpOAi2FJqVM0Z7Q6d2PLA7cSu+ci5PWYLa0ku
VSPFqmg+SnkrfMweAUW8qblUPCzJA80DkHCImMJA4rGcjADiLknHAGuDWAUcRXf8aSO+NXijohEb
eFAZ11NQ54d3451SW+J1e8/ndWHYmOizCr8Ekh/KNLFS++59lGYjHxMo5Tsy/s4mLu3d6xvNqp8E
3zYeIdTkyA7N/mU8ck7z4n/jGr34HZhNV6Wkn4C+iSzBP+SYeuyzwMowXsHxJRq4mJTkwgzjsTOp
JlOjS+1d4LpAPZs6dAYAPHemlzmIpo9fG1yLAedby5SgIBPQFr0Ae3LwOMXfdF7UXHmt4UUI/kYQ
ZkB0GKCEyyPY4Nk4dtSB9AcRdesnSrqJvuizMAEoSllteeicdYuUGBmVUIAv2EtP6yirtaxQlzW8
5F62zR/FgbLbNzsohIQb3vt3Wd7CCs/sMVvoS1mGjAj2VI+4yhbagycmAW5uvJJjUSwJcGJo7C2B
32qox0BPw077LLxTpK8EFH2Hg6Dtpvf5s/qpNQ4V5/yrLJyn84fkATRWtBkE1Vjm6jObxIxFAnE8
Ovcno3g3aEAYR0CTQe9htIYr3mFb2dILg8wtWCUg5+kJaMfS+LUOX0V92w13Y4lHKjI+HD4DgJCv
z8Ga12jAtsBFKRMJ5Cov/TRuQfOkh1hj7VCpB8WJXiEDCIUX5OXDd57P8MyxaWzeKmaZ9zCnPJyY
a1AP1V6UO8EDqHOPwUZO1rxSw0AHhzKoosZo4BHAHENjMsPe72CPlofIidApARXA30G2UO2fM0vM
cej7uKnQk41OKKsayj+vBUSHMbnnCDOquaXNPRgrtzyexajaAnSLxbG9gjiXiiESJro2IMnAGRN5
8QMGmE4gIeMq3vsAlfA2lC6DCdRUF0RSUWcESxZbPSVtFuYFBCwxS6Q/q0/mj9D1H/ttMKI/SXGW
85teWcmDeh++ciPcyvsExxBk4Rpqbia6FZe+qoW4I6rwtOARxXua+9Lus3zF3dqVVOPCEnPrgRoo
T3sCS4M92cEVGC1gi3iUCYxrayWNurDFuGgVQ7KjScfIGo89zqBEUf1QmHikw9S1Di0L7iFcc5zz
fWRcNTUUTDPTb0hHtBBtDPBWCaCNAG8dfMec7ayzxEe+SPZaLediqWywKbO5nkcsFTxS+8aO9r8q
itoVX2t0JdKAShFNNJAMgBcMJE+XztKapC9FEcJHPbAtKFWdPqFyGAEayFzT+RuYARM1FTBWUrFO
UEsxT8Lch78KVFi520MIhRr8oGcif/JB5cafs1td37k9mlGd5fih4JOxLU8Cy786hcGmt/TNCOXo
1gvcyeNcFMsjcbk+5jIUiiYaZironDebGsg9YUNuMDI8gZCan/queMqlNeYmDHLVz3sJZD4Us5rf
dujUvXeQO/qNbuQy9bw0xUSVUcqKoSywMGqKQmnoa9B36WkP93+jnAlr6Lhq6D+hdMDet3Jr5mk2
4AiYDzOYaqQtygbXFIwbv/K648sc14QBkG2b6ENCQIY5ASMZq0rTUCeN5BeB4C5IXjg+sbJ1tPqB
CiKmA9D8ZyxUsdkLdR9Qmv7RmcGVCPC9DpCM3KNt/PfO9IU9JnB1hlJ0eBHhrYNPBaIw4Qf0QHHt
jJsCpRfAKP9GcAaXPEpIIq48DawsjNeHehpBjgQtpGFPqY3mbe702+kWBDDANwaGxU1Y1rb03CDj
+Gavj23lw6DqNW90Pyun3dDaDl5B/GHd5d1zuTzG94epk6GXA2v987TJner1NHgNtAGlFJyvfKeO
QSuCJ5ITW/IPXd8Um3hfgTnF5ngS7xdhLlyQz9dGbgDlpHrZfRteSVYKma6fI/o/HRKbcvcb8ly8
rWa8F0UNqIcKWHx+jQlzJ9qbG/MbyKJccTtY5OffWaFGp1Qo4QJmVi7jdRFBvqiaTh822JoJEl+g
yB9OZwWdkx/gR+OVc5fXPD4uGM2BTwGnHSZuLi0qbVYlRaJQ31Ueq8mKwJ0Ru9EhvareB8jHAclW
2tyG7Oqu4uEHJj/gdBcl8alQp1QoAJltneSNkqDhCZpZ+RPlCJFuTQ7jzlqMo1b+tMa+J0bFCNJB
1uE3Exiah9mqeADn1V1EBQaMeVToiAUgNmEFVKegApxdj15bCLYh5rtxbhyOfyyeucSEDjus4P/Q
52KB6oqajDLpxwAl5fY6B3iq3go3gq0cot3gUH3B+CBsR16Td7F/MAcNeDBeq0jpFxgVkzSiGSSo
Hhll+xgU8abrJZezssUOnmyYAI8C/Q5SE8YPaxBoihlG9azos9vItmA1B6i/2vodre+cGmpc6b1V
k+CdhsY90c0FrCVA50ckjQQdC/Mgl/ckeUh7Xkd07YPhFqdFHgDQFuB69IxTfEp8MGgzgmw62qfH
EJV4/eA/DFAuovzkomjzJmxWV/YfqywNTzr5qpCXc2AF/kMVbkv5xdA487CnN9zFGw8MlITqDSNs
YJ6O/WBq2QmaNqMG7r+mNrEwzhPdky2FdKQgHSI3xAPN7VUPSrneo+yvvDIISwyCGhZEJwHBNSAe
gykf9tUuluPcA3b32YAUpCKPOA/Xitt5wqaECiwYQUa8UgANmr6b4d1vzB0vqwYn+2gaUpJf0KTT
j3CWW4MEuunbkHyqXrRN7uigM70ASy/kDU+sfE0s9D+GmGsvGHuzm1T181dTPXcCoHmRzwhe5YZb
FLW88Jrsvj6O9FZjP+65SebWE8xUaKVE+9TrfVs8Fn5vYcjBQonI4rjRsu+LXaSFAmSeCC0Aylzu
Yq32eZY0+mcvPzkRwG/Iq90PTz5W48O4oSKNvIftsmrPWKR309l3CzOl08RY/xT3CkTTpO/4Xzf6
hkwiLHZAlrkjOAEkcoP33w6yCq31V0myTo57vmQmXTRisQh7Sf9UjniTYRpVs8vs7t5wkmvdTm/y
TZEcSxDZcA/Mmh+BDho4Qx3JOILe5cJjaYLYdEgPzC/gbQQGv3ZLYRLi1tjEu9/Ixdf86Nwk47rF
FNWTVGhw3d4RtgMCe+f1W0rtMt9VOwpfBBU1N7CvW8U1gjwKo7ZsaJql0OxqeG8K0K8v7aJg37zU
0eD1Po9flOZj7DkxQcIF6AkGDzDZdLmlftsW9RyRz3iHAYBvOmLAsONHgMX9Cw4LDIUhV8IUNRo+
zIcL6gAIfFn9BElO3r116d3Xh315BunPpxfUidYewfRyFXkAPAtm/+EY4aPwTEd85h8CKvXCnWJX
D/Mh4uLUFl+IscicwbQqMqkp5k+APykqIu3AEd4PQGAclIyT/J0gbxffCNSn9BlNp67RhWSLka0w
xTKG4T9FTwS1MLjJdVf5cejd4D6/pQWfAgy8jWN0eMMI4AIW7M4VXWL3B2IP1+o2eeCKrS3eMaff
CIPgFBOCz8lE19ls5iCotQ/1MLrBFlxLjnKDCe2NcOpi8V74y4sKFK/oUNKej46Tz1YTssjsSN2q
H71b3NDjp2BCA31ALp3z0k1l3IW4iGEPKL1TMeossGJks0qLZv6Yq2MDfc9B+sbx00VpFz6qy4Cg
o6WEXJ49ba3ZjnJjth/0tKXHyAN50RaAZ5dbf1k8T1ASNABmxJ6Rlb5c2pRlKBDjZ7oLttM32kFG
HxcT5nSMhos0oKfr0j9BfABkLDpIOuQPWFKAWAnNfi6qn1hVb4F0Cu043AT77oFPxCufnjpfGWOK
I2C68OssQRqa9mX91CmRWY73c1bIYq9ZiW76cWjXs1AEz1kwQZd6q411X2lOnSR+lqGGI3dCHDjJ
FKdy/THhU7VqZuuVEPnirYRtm8YrIa3SQPN0PRChWZh1UzTIr2Q0qz5/CevUDBNUkuVxGMEzPfZh
sGtImIzX/SzM1VYqYkhg2i1pDOVpMrNoDm1k0JmqW/M0m+ZgZ5MR6u1zOxQVANJGOpFetNRCrkRQ
akcE73VHVtoq+iGnVdhkVqX7ffciN+2I2f0sVJTAqRulyTezWsn5lZYJUIawkrjuMN07xkkXKlZQ
Cgog54EaSwSziEhbopdODYVE3MxtLIzRLqyVWZ6Ad5n15gpNybLeAR+LwBbZDcbuTOLMxAxM1Uq7
NM7JIZDVOK1tI5L0ULCGUZFADjqomCGzo7jBTIwVRWXaSFYtgJPlZ5wbWxBGC+V26ImffQ99KFZ5
JSnFJLNSdHqM3QQC97CzUpIPMnH1YEqCxFLMQBfcck7F+U42IPl7M0LeSjGtRu1DdJniQCKPE76B
ulW7ZKgfjG70tWOtQeAA9YyiScZokxJBJdDialU1SO0klrsog8ZALGpPIjpY404tphotfgUUK4or
1FUQAJFvFr2ngHIQzHhJVRklntphR7R6o1TDmO076HW2u7Azha6yiJLWaWYlgq/FP/XaCKVb0EwS
437CP5AqS8yTajoq+ZToyMx0Mz/2fZBIT2DEi8HEZ7ZlOdt6rQWGp4JFKpu3c9o2LfRe9NKEJMPY
xU0HSIYoZSgpaGKQ7FohrtMKfIvJ1EZ2AVKthLiBRgKp9rSCkPA9S7sEnyEclPIoDmUf38xFLcg3
autLs7aRfaUV7qcIP21HMnwtAYo2kpmjhYYvp2ibYBQHMCGnfhRWV9ngZyJxiBwLQmM1TREo+9CP
B22jhG02XptATPRXhq/I/bcKfQHVybOA1hDzPJgxsGk2qV/GGzDkG71rlNU8fBoNIWrvGX7XKoPT
1Nhl/LpS1+H5qiuITW04RHd90/XgVZ+aVoBwmxQq30PRT9OHVC8CQBlizZg1q5+1HK1wJZHAPyyp
c9o1Tl0HMbQtUsU0gW4K9foZAtkJNItELRM1XI5QOc6uoUgDlr5miKTBR5W/raNdMoGK7SaPu3gu
UACBm4NTPxty/WdXtVJJgZVjjol6DH/5ICIPtaZ9yElT6Hst8SFkfKxEQVCju1QEVO8qCUGGI1iz
UcfT+JgnMklQ7jBmJbgJYkOpr6OyqdN9GUeaeRChG67ddH2vxy6pUjP4zGMzq3M4bWzoOxm0TeJn
HeFj3AxRrdSgGxsNPQ9tTIs2smKZRhvHkKjN5zxQIT6AY+O7htqPw5MSika4aUPd1zbjnJu9Dc0K
H9TJRA3MbDvEYtT0jiLVRT45jY4TJVq+qo4hAZsefoKbj8A96RbcYKrIBiFRr+JNofZBPNokRiCO
0FuLpB4Ts+5kyNOUm25o1GUxdnDILpqa2jUFpcNfgeBIGEcEzdM5UJrrFrUh7afih2PgAhA8kpvW
MOvmSKohDAprboQxP6iJbJaHGMpIYeWIbSbIrioPfXlfKsKcPBRgzAGTQyiVUbmPgiaS9h3Oln8n
BoMZP8Vi0OTHqMZI201RNXqp78oIEw4pvrkqq9/8uFdmjJTqEGa2dEGvchezBxGRrCGKcFi+vvlX
MgtUoBQdOqcm9IHYi3+OZrVUQ1yRRXAww3kvces0i0ReQ4P8zAL9Dc5ylzCqekOaElzCxJWO6l61
5Q864hRRYVAL4w2SJ7q/uIS51fxlOnhpm0nvhWlUhHJMfqJldi3b1T3t7FL6eOg7lfvfgK/Tn8fk
ACjbQIcAPUiMRLLkmxOpMRIJe6pXQo/0Jt3Jm+GbREvbEK8TQntSoQjATXOWKT9WifkxcKUoECRi
C815WalKJYc/q43mdZbQ2znsRnvxJXumIM4SQhC0qM61u5LLXdhlnhpV1MlSngY/KeWSuqG0LGBO
8OhI9G+8dxflPupGZ4tk3oOiXndKqsT4lGgEvYka1Bgzj86MCR4gidpWg9oC3ofe18eDUSQEBgky
RcQEPTMySSrSw5idNV8N4iT4SStExpO2x9iPS/zrzhk3VICA1hKUaut/5694eW4o/hFZP3iT0bYw
GMt11o1yJQByhTqGshU2CuYk+R22pcdCtwtIPCTj6CIuBOBTM/cxM2y8myo4G3skNhi0NRF2v95G
nhUmBozSGCFB199V/zZHJ1RUrqP64f/PBHPUkwRUMyj9vFfVBC6UQO6spiId2ErN3vra0qn8eXnK
sWfoIEGqEmVndF4vI9pYCVqpE/1de6X1dPUJd/KwxVSrbkOnqLhVt+iHOkmOVNzikoYs4zUAYXjT
gGNbA9kLW4BJhToYhW54N16l8Sra6lexK+mgJsJjH5lo5hrf/Ruuss7yoF8aZQ66kJhlG0X9e37d
X/9S4Eit/gkc6Rbf7ZfACsD60TNT8doFzxRGRy53dwqjHP0e/Z2ijMWNZI0zarLmW7IDJM4ziY1G
E+d7ruwp6gUo3UGHDDx27Ct+yqSxi1r9Pd5hwkm1yqN+038nN4Mru+mmxwClE7UcmyuHG3UlejnR
ByqqXJeLrA2c7NEg7+KeMlHS4WNA8Ph0T8tnvYJiAUgCoW1FJTIZM4ZPZlVpRpj5xVGiQw4JeO0D
9ypY28IzQ2wf0EQKps3igEQfyAAhQ6052AD3rh8wQdhbMjRFtB9ccADPKOMpvh6pPZpbAGdLbv2T
6htjGO65RrGn9Yyb30BPrpwD6DyJEhiJ0HkCbfDlV+vILM7SNCIkmxYdJgfwLtohKuMa4C5u1UPO
bDHlBH9AlSYiAxZXPalP8p3mUYv+rX9NyZ16b/Za9HRrEGJwTS/zCXjNmWnGa6Io6RojhzAmgMzz
dfEaQhhT7d5/qZXNG2IUVHrHNW7MLeckcjb41GA4yxULAqUfM5Df6+dmsvrrEu0uyFyUG+Rr4fY3
sEcr99L5StkCZp0OQir3dJMNL42cZFMA31wAZEz3OHomGlyXt71Lm6gVopONAIcAAGj6pRPF/ajN
nVi/qbXrF29GdD8rnJGh5bmgFuCe6EVoS1oOUkVp2M71WyY8RSgTESN0ON9paQFzfZhLRksZtGNQ
prxcg9Q2FSpr6Rs0z9LH2Rkfoj0lQtY9aBZpLs6Dy2uxrFs0wWcPtVYwIDE+OdZF1JRC8hag01s8
xhOXqJv+ypeXOpYkm7SMC1XPBY1p2El4vUXJmxji3om2zQGsEA+aRfZU+yA5cltV9Px+ZY8531UP
LishTt4qiB0atnxHI0p5pM8iajTy6s2MJh1/bGDlfr1cKLOTsy6NWqYkbzSv9APaFUTYbOtr+lTo
bsO9qD9+7S1Lh4cXiqj6go0D1RI2ZQlUDGkCBvc2StotCCmDqQZTd735y0YMDCkQvDQpsQQrJ9p2
6AX4afOq1LsonKysfkkmTrtj2cwB5TjaRHgJYCwJZXJ258BJNNSF9KJ6VOQOqqFAJuMhqzoxbr0a
2rMUitnxGmFLplSYxUHDW4QmRIvDZmZxnqFQ8NK7iqu7sdtChJ4c+g2lZfVtYcvtii+iMGOQnsWz
KCwi/5r6vHnRjxJoDgqP4FUn2SjkAlLBO9d0zy6OgQ7wkIIzjQQFKQoLkkyUUEetLaV7ek0RBp07
XP9GoF+cbsYMc9qanADf1qQvNKkMX7JNv6031bVkZxBm/I0cdpF3MeYYT2myZCoIzMU74RnsZZCs
m+0GLIm8u2TNJVUNEA14B/JI0ENffiojQFMuUmEEsqk0PzBG7GFrKXeUqBSX9IM02B0vYV75ZpQl
guCwgc522fZLoKaRBj2yStrgN8B43Oz4Pa81v78wQ930zA3nLGgNsES8k9GNfqDpAdcPj0B0b43R
pWksNK+cr4PIcq4YJwxaQkDdIIZgYoX5bsqkI/HJo3fFEm2aMYMS5yTuSKW+ot7yLUD2vIl3BpZt
xEuzJnWns5X6jZSHLcyGO8UtUdZoQLwB7WVu6rGcgmUMMRlzUhTKKLXxe/BGnik2UN/U4J3aSBsZ
p4AbR1YOHQZkMLp1Yo5YwJOhD5pMYxohXR57q7+NHTqPQ/ZqbwHM8xskHKv7eG6QOeX50DVVGPg/
aDDJwW3b74draFI5Au8mWGQjVFGLeogJ5lUFh+Dyg9UhVNUzwfwhepCCg+YUnZcOdoY1XOMKACKL
N/bDs8csDFNGBaYzlR+FitS7vp/KHcfxV0L+xYIYxwcRXzOiOPRD9qRnlGkxijJ7xNP3FCbE7Zov
2rJ091C+oNO1FB/IZI+jrqWinFNjqAYDYu272Y5Oz/L3bZF6wJKBmwUIcuQdGOK9/E6+UgShJIg/
CKhd/Xs92qsqB0K29mWA24T8AqpBFLN3aWGKzdInzYwvAzIxpbHGhAcjXrGAWS/0/QGGAUXh4o2i
i/Ocmf/L3pcsx41k2f5KWe6RjXl41lULDDFyJkUyuIFREoXRHZPDAcfXv+OUqhSB4CMy+217UVlG
C5E3fL7DuecMX737HlAfcqf5TaAfsq0Bz1RIXPaCJyX1BOZPMgyCRRxPCro+55eg6qDWOpXD1/HZ
WIHYNByftL0kSo9vJClABjo81LORvAd3exLQndjkATLPV85DEy21nOkfXCHH32V+MzIoAVWkGb4O
Ab3og3EV777aQR9ldzTMojis933YAIuIrVr6uxH50cXMhjxaMwfl5BucbaGEWUo1fLVf8sBeu3D4
3lVfAGvxy7t09c26BQp0twymO/fT4TMj94w0GByj80yflw9tkXXNV5kAgCpsWAXiMAbp3TswI1Tv
Pr8BzncZ2u2Ba4VWIGAZZ2haU3S1Z0zFV81B/td9spL7z//+B8NBcQKyqAgAgEc+45hqQNsYF6Pz
ylYTdJKLKInsbbI2fQjdR8p28YY+v2OgRYjObyADwLwNGOnpuUwtDkxE6r66l9NKCsu5F/kvGfDF
ItPp3Qk0joVMLGDIAHqBgwZO2Kkpq0uneOrYs0TiwQfD8Rw30mWmUbZaIu47vdDebZmIucECjDgV
Da+z3chiS7EGfXwuODKGyj5PeFSXNwtL9cGAQEYIKUc0SGkW2NVOBzS2sd63pfrs3dvoEtT2I0RG
JyhpwFneL3KPLRmTG/PI98nzmrQmjGWP7dYGjTK8n+dmW0bFNURs/YWRnV4nP6fveGSzpWJurhUm
UZ/zbXVnAJ42mDfepbWj0bBXHvpAt5YwuEujm6E0TSaGXBTqs3Ft70DQsQOTFbTQwWG1Ww6lZkfs
fHSztwjtWZ5VYHTOvWwQbC6lGpdyKaFv6e4vBDlLY5s5JT2QPryl6nOBspiBsbmhfj2AoBidUsuk
MUsrN3NQskpXlBgTKY3162wHj/xCSG175Gb+wlQujG2uhNLlcdcrmMrsUaok5NeSgJhceGvQZu0W
j8DC2OaHuhprSN3CWPLagu34pzFrDRAvgtO/oP59Wkn9tU1kSz7ccrwsc17BsdErryTaM3HRXC1n
kyqBDHByIlH9YfnihZsUlKn/k7P32+y8c4KJhvHcVZ/NtfIcPzZozje/l361ZeD+85UtW2qtOXVj
/j1MlIzBAAYnfa5RX5l9q42wp5O1bt7ngMxdaCMFXqjz+9FYaoSahY6/zMHd1DXNg4s0f3AAj7Vo
MsB79guCbLKMHYsEg3SCqsW8soAgh0iXuT9PH7qfdmXMA48NhR7k107vTzY1GQBXJjIAMlmTr4x+
xYMBktDprnBXC2t46iWcG5td1sDXA+Ggms+9AD3yFEI8h4KNBxvH9fWwvWzRaL0YHH90Oo4HOLuz
KzfPx2w0n5PSd8F00gXA4oHc9Dr2lZ2Euf+PNuqxwdmd7dpVmimm+SzWbnHPQzWSbaDqDeNfxki+
6UtO7geTaqOi5CDhi22DNt7TFXSrzqI2yw4t7/lWktmpdj9sFlbug0MvKQcQChmoXSGWODVSFF2V
Qo7k4Nybl8mrdFTkZkEt3nMC+1mWVnOUdJYe3A/cFdQeoV2GOAI6HvPYxUw5p4xYz5OzGdEInSiv
vHlZGNkH5/zEhrzKjxwIpRwLk/XWM5iL0EWKbKWxFXzrXpBt608vMqocBx/6KG6/Mv5m1eD9QJwY
n50+bUjbJrOt5zrskYF7J/uNt5IVywLqPBAb9W8Smb1bBJEKtP4ASwEyZJ4wHc0y68YxPYg4EpGG
nCnboDQniQD+Cs3B+QI6qqTxk6lntPHNc/ex0NxeLZqD7T7VRmg6r1my9C6cP7UwAY6tdzYTJFRm
5zsv0FUzsRYZ4OIKBO+SYZT70FaIppe/cLjPr8tTa7PDTQTUsdJeWpMXGJSW9vBtg2FLVku52fN9
6WiS/xIvkGSmmadmszTJTI9h6thFpV04xV1NhG9CyEplS5vig1VC6hz9R6B1BBPyPKEy8FTkaTkc
3Godjzf1GDnpQklxljmU2w5dckcmZjf/JBJeJ8WAeUs2hPj5Stb7FBJJNg+QTE/+56f6oxFBYAzU
BtBmQH1gfl0xh8ejDXPFU1Hd2Sge5UtRzvm7go4AyaNjyv+ecUjm9qi1OUf7EkhfEvAKJFHyJoXF
4C+js9FaMidzuL/zCD8nECAyy5bNKUgWzW6KkrvCBSDpUHrXRXGVELDKAS10zerWb9DS0bpB6erR
57P40aohgjNwcmUP1dnGqGHRbOP+wEK79WXC10OaMr+KfY7esMWH84NFO7E22yMpy6uiVPqDXfiJ
Ax8IGfsQFZ0DgLNV5Usi8jYYkC36fJDvj8hsZpEkQVsMqt7Qbpj3WNlKqQqT8QN6FHDjg7zrBmBE
eF7A1VzoEdmRNXywrRHEe88NPBsZ/MWRf3CrgKRbfgMwMqJ6PAvL2wLENIgY8BW8bzKj6QUcQjHb
Csx5/PD5cD+aZOBLUaRAegO43dk+srSyaqB2ebBw7vJvVYHLZQmctGRito6a1xGqseEg8m2cA+VI
tom3qDUp/8h81Y7HIb/E0bMtuiGtIZ/5fqFwrFi+kqgLxfLzKxmxluvFO+WD+NgBH8vvqZvd/RWv
7Lak0qSx6lrsj2INpKMstBcUTVtxRLzw88VaNDnz7SCmy1zoDh/+zW2jSn3UfjUWGwHeyGHD6Or/
0+I8KnebxIu74b3SmW3IuJW43DEY3K0GTe5ho9GFYsiHC4l+UCBakJSCdMrpQraAQvcDDBr5XRKj
ouq5C5P40XYEPwLaaqUQEhrHTg2khZNCKW08KGIPyrVgbO5a9KEvTJv8lvPteGxktjcSjuYLNREH
zYMoRfuABo+nKuB7SaomDBCF/ISox3e6uiizPSt0vj8N+rHt2SahzsBqkKsdOviPYf9oQURXtqqp
1/E96j1QfFomPftwTiGWhhcWkAK02J7OqWuA3gma24f4i7uWdySSy+MuTcGxFgPbxd9oEHths3RV
y0k8m+TfVucoQcvI0IZFxME1Rag0u7oGvRsgRBNZch9mosQ/pxRUZxB1AlD2HGRFVYuOk6LjFGjP
UmhGiSo0LIMWLNsZd8MKfQdB+cKjFpXIIvQAwOl/pLfVUunmo/Eef4vZ0aAkQxpV1w/sOUcZcuNs
crAXGVcmCiiydtNcTCi8LvmdH945x1Zna1vkE9I+g447RyoFpNCJk26NC6qPapWttCXH5qPzf2TO
lo7P0UWuuHrWQbYab9+7pk9gQIcumNaygs1f6iD/slSgWhrgPCjJQE9IChvTCmY5NSoiXu+Syxau
qLlJR98CHmfBxfjotBwPcRZi1tSc7B5DzLRbZVil8VNuLFzb70H+/Ggcm5g96y1ARxUwnwdVU9a1
ze4zQI6n/KloLqqmDcVUh0k1giZijb4xv0IHovcjGa4sAgqzXqz08gXt8n4pmoi2QdyBOsTd1Ww9
1XvTuyk1M8ySCzUZN9m46vJHCGk5xaWh36b8oE7FSnGsaHD0hVmbgVP+fQjB3wxtUrwPc5y8wrhV
5UxHzqGFN9hN4LSShfLSB2Vz9lBuWgTIS7tfbu7zefxtc3aPFyXn9YR5BOfCRoNiSgsx6eWq4Izp
4tfQ0AOA1IYMUeZbULN5O/VCR/BQXJmv+o9+nUTmDQ/UVb9Kblugi5Q1mPtR2yqsRWmFReuz/TgQ
Z0Q3sH5IhtDc1St0pPQrtEISNKgFiJ0vqy0Iiy4NP7+YkNJJqE+HhbX98NAfjX+2XRUt6WpUEw9D
ofsWe83SBafiw2U8+vvS/tGlIkjfWVovefPEizDuTH3ldUlU11mkIpDWjMAVbwsewIeH/Mik/PzI
JE/1xq4wqeybZMaV+dvsMoskWQPiNAkCzUL97nObS7M436yo8Wo6RqmB+Le20VrbLSzTrFXl5z59
Zy+XnIeSheJ0UE1Gc1ux5OUsFYvgYxvX6Vfb1wILaE+kp9GpVSM49EJ9KWHw0diOLc9WsDDtPE4q
A4ffg4qLs3lHSm6h6AIgXI4s6mKhXm7605OPEYIfDCTKFqBbc5fGQk2j7T33/dlDUwWq9MU63qgr
GonNYjR/vllcSZUAkDUuZqm3fjqvY48yQDGRF0j3livbRs03D507HtSg5QzIytrpKBQtsVucTymM
QjTmXfQCVDuzxSTcgPYyq14aB53D7cay7z/fjh88rKcGZmumjVOLFufqpa38vgRpuubnoczzqCUq
bX8F1T1rr5P70wO/NTw0qAajt8yenQCtYj012+kA3NEKKeld/v0n/h732bq5kDJ85Jr/BZaU8/U7
tTtzudGNbhTWMB2m9E50mR8bb2368PlsnkcUMPEulg04BRoIZ6slDDMRY6EeKmeI8qYOWNlfDJMR
oSB3Y7v5XZdCmvBzkx+8uKc2ZwtIe6s2qlQ9WADFXIuoPBgQabAfyAXI7C7LKwXJx429cIl9sGs8
TQV/nQsEhIUDOJtLZKk9s01UxBL2Ol5Li+ZDdoEmWyTSktVSoe2DlQMbEOolhgsix7Nsj9fSVnCu
HTjb0Qa8+s6qcBdWTs7S6U3igdMGoHVQAgE8os4Od8ULJUG39EEn91qMo9brC+skd/WZAWQCgeIA
Zwx6TE9vD5qzVDJkHAbInTT8NrbXeXIJYo/w728HoGB+25mtDHZgCdUY/WBoIMnzWjxqsgH6m0jC
8of7c30gXxN9bvX86cbsHRmdBT2Vw5TUwaNWFU9adpNmcRDraDJQrswG/0d2OoDz7xb/69v4f5K3
6ubnzHX/+m/8/K2qRQsqFTb78V+X2be26qof7L/lr/3nn53+0r+u6zd6z9q3N3b5Ws//5ckv4u//
sh++steTHyLKwJNw27+14u4NSi7s3Qi+qfyXf/XDf7y9/5UHUb/9849vVU/Bk3T3lmQV/ePXR9vv
//xDx874r+M//+uzq1eCX/OrMuPZ6/wX3l479s8/FMv5E7Scnuehw8nDBWtgmw9v7x/Z3p+ADqHk
iHS0bHmUeWNatSzFr+EjQP6QXfQAzDdlJ+Yf/+iq/v0zXf8TXdBADaCCiKSy/L1/f7mTVfq9av+g
PbmpMsq6f/5hve/z3+dAFkUkLxaUcFAAwiugz7aKO/BWHwxHjXjfjkmUA8xJ7SBOY7u/pEmmDw+K
DgqMnYM+LUCyUygHhWjAMMVXSzDza5LUsfPCAGhOos5TFBagQo6uQ3A8M3sMVFEZL0y3ydd46Ea2
UusaDDSgkPDAjqoqqgY9JS8flaumdJkXTGMN/lKrNazmou7y1mkCKzHd9rbHD9/B2tFXm5i3VmVE
TZqZDlrvSMLJSo2nxHlJHRJ7m9oUGYhGTLXL0J8BVEKydyfFREFBUezE9whFdNq5zAI3pR0P9YaX
HW82pcE8PAZDErftRWoknf0ldgqNgrbLTh0KVhY9sdTvZskUK0xQUAWyB+QyVL8StT1ol4z1SgZ5
mIEUW97ppAnaHBywovc51Ds8MzS45or+0mVmat84gnkuiIQ7lA1yP+mbMeu+ZRVnVr5JnL7z9JvU
TJQhAXMtU7Vs17VWTcOqK8t6DWbtKY+Y0XbejVupGgKgote9fTulFQJTK8uhJ5djsX0NWsp6AKYb
ywiMbOq1wM4Y7/0+KZyuA2N0XCrdo1EIjma7Pk46vwJ9IDjp47wAzUw5dQhjtEJHMNvRKWFK1DXK
OG3UodEtdDszhMPARAdDk7QrQ9iXuGqa7mKoPdpcF2lhTZNfFcL76qVNvNG4lk7rVvQDuQHrTctR
onCNOnAGjQlQ+BDXLGAnzfMHTHXvBYWhd1ngDkPs+epoW4AcFIO7TnoDpCGJI+Lronfx2WAUAJX5
hdbiw5bDdTKBWUWcyxlSTpBQ78k6Sen40DVFLVCfGwqoyie8R84JpUPwX4jG8JonJXYImklTJVED
auNvbsdqMhSkO82JrAeF613lIlXmiqyJjFg3ByswUgBEy50x2jXIpUxrygvDL6haZIekNjNI1/eN
ka7RxpeLBy7rBn6MtDt0Buu+KPYTWNefqqxvlHUnagcwh0qYgPJSuz004LFI/Zpr/MUacm/y7XHU
NL+zM/MSygy0960uVg61mehZhB55kYaDR+27jumpVCiijrtvLTYaPkcVm4dizNi28aDqtC4HLsoD
bfmUrsFJUKUr6AR2Nih/uqoOQQElvqbAkuZBVtKp8/GPR21d9n38MsUAwt+i1OJ+EXWftK8QTmmV
C48o/SuaVjlb1wKUVFg7d3TXFJCDt7zOiru4bmoSgm6GqWjUGnUncmM0uKxzxxpeJ7WjaOBqbAvr
bdmI6n1nItoPQzFi5CdHgquEEKxRMMQgnlrVumUBFm+DK8tncVa2q74DnQ4kjUtz7VjoRAsULiZ+
kccefe3AQUN9rxw9x1ctsNaEtMIm9EemCujJqM612hpmip9F64Wl7XS9P9SFOlxwUoLgPCVjgtIV
sups3acDog2wTZXfrSTPEuim2lA4muyWm5CGG5m3EUqX3hO1LkDzo2rdq1vXXnFvp7o9bkvh9olf
aRbLQs5NLV6PU5+3P3KCRze0+dQglWY7rhJQbyycgDi0c0OSJFb3pWlYLnybph7YilQlE4GndNQA
pZLTxIE3JJazHtUUrUZGhit0x4nZTJFnNpa+mRKVJlHaxbg4dBze2E8LZJv8GChXyF7osQJOFE5G
O3JyEasbxVKbLFBASUCDmqYxtA6sVKSbqi1BPR9XpnLfUd1+8oY40Xw37kY3dGxh/4i1gtVBnPHS
lcO0E1Ra4yLdDrGgiS9Gr1DAHG12aN+GrBfoQgaRt6s2t0W9iy2dorW5yZm3MhSlANdYXvEx0I2B
gq0s5vRrryc4gbwgnenrmSgmELCBt2jXajWvwgH8ZrafdWVFQC9DSHYxKaA52ifDYDZXNitJE6HG
Xn5vRD+xy8asdWWHSUdyocsae9wNxLX7HdTA0yr2CahryB78tAkQowh5q5th8rJ63dVjC61ulVJc
sLbWOFGpNzVUrnivixBkWbHiV30y/Ei8BLyrXGe8jDRHDHEEOjXKQ1anWhZp0I5LQMxmOHwdO6D3
wsVCQZQGVjc+hkXcjNdjNukPid1VIW/b6ppUGr+zsN/zyAMy8iIDFZsa1RooXwMet6bhK3Tk6rdK
T5Q8cNvEgWQZqLLyt9FKQHWWmXXyveJqn/uj45JhM4FEOQCtVFbgCdHBqKW3eDmNqXG0UIg2Ty8z
QgRyWFoq6INaU1zWiaqmNMBzM4hAHahe+jUhOmS2gYAwozbNMKWWWlrZxVjrmFhGYtJdjAy8Xm9g
KMiKLzXVVfDheIPWBa0xMnKv1NA9vIDyACGvHaZX+M6IW8mPRW+ND0U2lO2rwNRl+xzXdB226ZiC
cIvrwy2qK6m4Msy4QmKzrnkZ6AoEm6MEFG8syh1iVteC6SrbDSBLe2ttMpCwEnbiRWNKu2bNPK3q
+8hV4266BGmUlw73ZlHUbnk1mZmj3mS5o/aBWY0xePF7g7Fb2mR4fwAdEDSqbWcgPvF6r90rDOog
AW4pk2yVFo8SMCC144Q56Sm9zxpPgXxkwUHUFdJUNV7zFk3imESu1gFhtFJvx8rpa1/XWyP2y9py
mC/wBoyXeEizcZcZnBaXIHpT8z2KZeQHMyfHBAWXNd6zsVXMvVtWlPmtTgt0gFeKokVmCwy+34HF
qwTmEtc2kPEVNexVLBwcUUOyGQZjCg8mKjp0Q3wpKuKxS6QEah0KtTUr7xqeOE9pUdH4frS6sVhl
pQ7awlJrkuyZJmCjXU1JkQPnTPvEDFRW0eZBS3IlXeeMjsnk90MJ8r8IbLmFcwEGM5IEqRmPKzWz
meuzRAfZGogOe6KCCmxwh7uECPgLHdw5/RvY4fJulXG7g/IyYP7UXYGpno+XtYOFvne57pAgoxVL
fXCCWR5cQqejOEcVxzVXwhnsrhPFrd3AGXk/PabovvZ+UCMpcVOyinTuqpkM2j63gzn+AO8bh/wJ
hPjqVTc1rX1V1VOe3nWDqYKVrqxVL+IWSPsCE/8xg6phLXqpu1jL98PUmT20bzuwFkgefjU20J+T
N1rpBCnkXvmKqlC8/2YyldRRbFAKSSXRmCxyq1qNdVCbqb32jOQTCOhpqY3ajSsqOfiell0ZlC1r
yqvaHEcrimtULP0G7X3ahoIepwgmhElqVHascNYoN7J4rxBhxt9tFE6A9AVZI5ICA2qOvmkOQPq6
CZIGj5426mKjuZUVR6C9Q+4+MJXB8rYTG3v2DPLCXg2xrJmx0bXU7aN8GNxsNeJdJGWoFqB9exza
QXXx7SmDBBl8S9WxHyvigE8T7nw5XSRlqfb3atfgF+s+K/apZPzbMM0iyG7FapdsC5vZWiTiBpWV
ThggNOcDBApXuqkbT4OCXwjsUWE4G7i49HWpMs0LSidJqoB1kwHKk/8NZ5mQ4awkmv8snGXd8EpP
4ln5Gz/jWd3700CHs4uUDLAAyLwiWPwZzmrenwgfgW5CQAv0DSLd39Gs5vyJKFeDRgzaepHPkSxa
/4lm7T8lUluVzDhAZyMb83eiWcStJ1kd5PhA1w8UI4R4oOfgvcfbxwWEwWWJ2jJS+/BB3SkYW/BY
QJ0gs8iXGNeIqfmKUCvb86H64PY3A3gWs9BqFKGFFa4svCFwedRLgvDB3ZKmH5RQ7UkR73t5kz/o
SZbGz5o9NNAn77Wx29RNl9OLyhrc7wLSjc5TPCh+PLrmKwwj+CvLPK2CzLInMKGy0ngEAajaXqZg
ge2C2gAaH7Azr9qpA2DJa3fI0jrQKRg49jFzEivQ4XC1wAhPfbPyjBhKJibYZA0fHZdeH4JMtgLV
nGcJK0rgB3Bfm3obbctqoXzpEzxOW65Bw3WlocH/4A2deNOcMj2MFjr6fNY37hB4DlPpcycrdle5
2o9K5IzguYswyapY4yWpxqBuaCFWZBK8Dfo6nwBZ1jDksDP6CnRbGlWhuoW+ZjDAmhNDhhOX3n2X
9GO1HZy8gox8gbDMbysIccCD9YwHR0lr/qTjTtgM0D2mUek0MAFWBPVHF+fsydGGDiGmQCNUyAww
QG4K1qvuW8vqEhDYklj0AqHDwF+nilvqzuWeniKDjLdWBDlXPHxJVihD/7XTipSvSTckALYSxc3h
rzdo5+fbtJY0vXGlxbzZWsDOtauE0DG9LTuH9gf00vlWLUz94EGv0QIbrqJZUV+rWr3RQdg6bTIK
7rjreIy7MvcNak0dqCX16VvcWliLWOlBH2mzunADbhbZI1w7dGo6zLF8kJKPIN+vpgaEAUOiQQQH
LkDpOxTeyiXxsknBZODuT8eYgdKWl3hJjBKVOKbTHwifxLciSbtsw7J8QFVp6mw8cz3V0yAZqUd9
wHiKG+6I0QoULQX2YWSIV4PR0SCDU6KVOfXLzooPZVmo8VNDWdFEmTs5xZXhkA7dgUaluyvpXX3R
VOYNgTX0NfQuzMZu33JPScH9OyK0eaRqWutVAEr6WEA1T0eJPPbg1oUeHSpgHVCnJBs6laTaDX3L
+CPhrQeYQqnn7i5jVrOCS8lCaxy/5nk/ud9rrZzoRcm7srjOhsqiWzdPiXVBcVo6eDvC4Q5Ii7Op
gf+S5Njj8USM5Adpsta61Jim2qHZCJDiFtSxkHE1qfJlVOOY+haN2avBaPqcDQkCez1XzLhGjim1
+++sGeJibWuZh9oYfDzzRmNjwzdmB4mTfTNYHUWL69BpgTJMPEPuSagxW7e2maurmonSRmmv5el1
7RRV91Cm7TQE6diOyh3IGtp6Y4LHvOiQHPAUFgJaK5wIfoxWb0e7YtmLWbvGuBV4CqcAK9mbYQ8P
9WUca7fzHUQzcNI5mFW3jjlN+g3TFGT1fDdPwE1docuG7rMYX2tn1wqvDw0nsX6VOTiUwCrAj76Y
Er1rkUHJCnvL6oyI526Eq6T56OtCtjXo09RU9ggbcr7Xs7TSd6NRKy8TEkDpDouBDEvJBlcNK1ef
qrB2E7bTeo2CFbVIO3VKfQEYdrJNrVagNVcz4nqtq5MFh4MQECVXOS2GnSY80PDmaVcAie2RtIrU
znKbe0XVm9gXbNLvhzyOvZsJdwhEk0oNIo05U4rpW54gvF95hWcpa3h9eX6ZFQQ5AYEAQUSkx0kI
MhXGUDkrCmCkadNUlxVHlivqcd9AJnMoq3Fl8VSZXr0+M+1hh/xoRrOIchwaJB1JVsXQ7+6cJtHc
jUsSIFvvSZeSUovgRI6ix66hCciv8ZJ03H3Um1Q4+9EucXshXMnIbTzZ2ptJeDkGpV06+pfRaAj3
PQFJHl8l1eRGk+UqP5Cxde4GksNZBucseGbzsm+CJjVJHRi8kTCaFM7UZZoMnRJ2Tma8eKkw8Zpk
uWXcM6NIHuDe11+Y0XkiGMFLyPelWttZyBB4oA3Qxo5eFXaZEd8s28oNYnD3uhtA1fV61XoOkPjw
gMcMpC8CrGog/27FtHY6zxnWTGl4el/mem77eUkbHvyvh/XTw3r3Ov7fLtZDT7NuVjGQdYGfLpam
/SldGDR8SOC9AXHpf7tYzp+ACoL1CD3HoBIE2cx/PCwDH8lfwunCbwHkg1LCLwfLUP98JziDs4b2
ddWw/l614MS7QlSlu1AogB0UM0ADNodYM1vHRakQoAVpWvox855TNbkh6LD96X6fFJOOyxIzOOa5
JYzo2I+LvaLWEr0Gi+hOuW7uZOe9AjCmAdUlLSKrYb9EMnta0vxlEGw6kuXVg1rIrBzIrbyM7aks
cHVsM9L5qWEFCV6MI2f6V/nleFyn7um7FfTxSF0MNILJqsvpsLo0LhOS6AS85nrYOCu0tPvMeprY
t8/tyBU/qm7+NCShJqgSSS2Jd5aWIyBN6jiD5aQYDl+lD+qVXYb11oCgGtukT07hx/dgalxpV13Y
g+mJBk6oLmNqZWXzd2Xp13dAzw3q0qYMC7Bhj9cQLgzTmV1AYACubi8uefU04VITfNeJpQ3z0cRi
7SQc34O5OSxDcMBrUwZbFUcCmT7HyqVhPHtIIX4+sadl6V9jOrIjPz+a175rUQWAWoRvNW5Q6Dm6
bpYK07Lwdz5vRzZmpW8lQ5uKJscy7LIrNHmuyxDifsba24n7ZVK/WevG+ZBmO39CwKDFI8zlfTDc
okoQ1T0YuqD1fpuHyRdx7aytRyTn4aOBBBJoOlYt63ifFqzPv8SsSo4GwqSiOlx2c91E7q2Ikn19
nUPeHnHFpt7bfvtovBYrFOiWO0eWbM8qoEOsOwx+b+Er2s2oIhuWW+FYIF9R+3B/EPdF/fj18230
wW2DEOr3dp3dA1ZKQJAv3Zs8zdZdX/mxTiNis83nZs4khHFhH9uZ44KNyq5J14Otd2zV+nZgRrym
Gm/CZLTTbYNAaVSyg6OJDQF6kU7ps1rpz59/h7OhgsELWnYS5I62D2d+5eF6QsnRwFBdpUHmacec
OOiLh8+NnJ+ZUyvzxvYYXtpAkAn3jWvwQUfIiT2ljz06sNVNDBL4BWvy5jq52aQ1UKiAXR7FeUud
HRnRl5bHC1iTVE3SWraegCiXfG8IHa7/9ts0Mzc7HHBjyWT2MGeOBAIqepD3SPIi9fX5sMyzy21m
Z3YQKtXNRashZIWaqg/xwXswBjIfENCQoWg1imGjN6AoG8idIHxn56A1RZ6ih1h64bY7i6KnBoFd
nkH32NjadhWYbhzq9pviPFoMTepJc5uCnqnvSMgH6EvHSUiYg0KuE9QmD1CTXxkNlo/ZoTutVXQk
5Lzx2wLc2tq9bRS+07sIp+NQgf5Mg3ro5+M/fzQxfgtxMfKekEw/YytAe7aH1cYlRC/YA2rDEr3s
XSF9Pu6z23YvNYjdVdr6xXa4QB/dunvKb5fIZc6P7OxLzK6GJragA1TJL5Gpa73UM5+mmHSPv7oK
fsh5Fumd9kVl+pp1GguoSoft5xPx0ZE9moc58YaaWx2qn7gQC1sNPKsPXIgkWsbSdH90ipDyQ7ue
ZNYEeO30LeXY0VNnYKQOhG2uyNUENordFILt8tIDB6WGjmBnhypXIFatr106O6gaLHYIf7Tnj7+E
fIyPHnQKhl2baBgraiIBH+qQLTa5fjidR+OU83BkwkZvugUgBI4ukOJ8G68JkLGAqoNJCio/jyL1
/wJjw9K45OdHRgmKuOjXgtHpGkx8oBpoghjdN6tqm0BPGp0wi8qTS8OUnx9ZtERGQZGBt6bOsZAt
WzX9bVXqC0/amaMHnCrCYahAgB4CXemz9YIEheLZBRzbGsUipyp8PUXJT7vRYiX8/BScuQXSEvKN
6JVCCf+sJ37glZEQWdxLDXqB/F/nm723tjGlbmttqEr2wlMu0V3kLLUszQ8GJDTBygd6LqjBfdDN
N7CyquxRx43pBtY3e0dBwV3vUXttADSIyigJl1DNM/wotNnQHw/SFBCOI2SAaPXsiXEUlQ1pliJD
5uvvPPWSkli/EaD4LG8Hf6mZZ9He7KkRaWrIhBKk0rQQB0KSeyhrtG3cvBPqdr4AW/3nyyn/4vGb
PR/h7F6tqw7wCUN6eWo++UbD/TEB8HIkN6aZBsRs8T+2sIXmR0LaBIIVrgJ4fhDMz2643Ir7Nosh
d8WoHv1f0s5rSW5k19pPxAh6c0uyXHsjqSXdMKTRiN57Pv3/Zc/ZZ7pZ9Tdn9rmWolHJzASQwMJa
2Zg/Fg5Ytbp5+nhp6zuxNrO6E3pZCBwzZhpzLt0uolA30ax3IXv7M9aNjUVdsobPZqAIuDhcQqsP
aff5DMiJTvY0PjvBYUR9rTdPpf3t40Vd+nZ0hBBFAbpNcFidSCBIqd3NLMpMw89VcK0s8bXVThs5
z5aV1Tksg3heoJuFmQRAuHIEyCRVG9dZ/ND1wXu7kNX30npaOGj0UFkIs6NOlzqmamv05a6TjV2T
b/jHjQWt2fsX1RwRE8OaQmdpaD/ZBfOO5lYCLKLHB2taH+ypaBKk9LCiH7KHiNLuYbKQXokfsqPM
Q9HNdDe56jeWtmV0dcwTq7QqycIo8/+uaV8XzrhxtFfY/b/c4Ju9EsW3tzEMbufCagqiiv29/pFe
ZygoR/vYW67CkwicSk2o3iQuuHyhGJahaylTfhJb+iZwJoHaMS2ObGS7y+/GKwQOx9/NKYduUjCC
WSlkdc1Ttj1/LL7X2SaCIuZ2WegHrDdxqAYzpTeWun8pk5jpIdqbvrzXdgZD+d6/5c8VXkrQHv3H
3Gr7hjk3azojXOiqfVCdU5ctW8fyPHBiAhl6Jj0cvO562HG0ZLpDOcmBUIoSVNy8bvPD4AnOOGf8
9g/497Ysir19s3dKV3a1LukVFyE+9vjd52jvMOqveBWQ2cgtDptUlxdvuC2G1SGjR+9lFVSy0eyS
UZT2BJ/B4rfUK75NR8sbdqo/Td4MLhmxxM3524shG3z4/9pd7V+pyaHE8Lj4uJNPdYg2xG+GWRGc
0Hbm9DvevBgX7/sbg6vLmNPpjMELkuI5/VdEfO674M+PY8xFCw6EMKpqwg+0Zg1dlCIoe+FRnLZ2
zXBvNY33sYXV8N//eJQ3JlYHJNDsFlYDPIr5vYKC5bfs6d78ubw1H6J7+MwBG3vF4nYHlHc3TG8t
bhVAlda2GjUSGXLafG8k664HOPPx6i6GtjeLW0XPzjYDiszCXZrIIYyFZ1THvJ72i1wemLtyP7Z2
8eC/sbYKpFOzlLIRYq0f053iAMwfM9eQTv8nK+tK0jjVHZ1NrEDG+xhqrVekxg+QAxu7c9bheHWH
f69mLbGFhGZLFY6zZ98KFqykd9NjvLP9zDXv21MJrPewxYWwcSKs1Q1mt0J7EMfdQuhXiajAVJvD
ruJSngWVN8sS//7GIc4Anq0BaCHDTuKoi4du4AOWe+UY3l7SWeFPfEab3FqXBbXSGaVxNPdTYYBh
+F+Xv8hPTCnA9pjtYudxiyd0Nfb9131+Y2/dWBmZPXAmOU7d2aNydWzu813IhCZQ5a+55Dq30+7H
VeVlfyaeorjWVs3k4qkBRYRskQxsCrHQ95+3jefOAiby13IFsYSWCtVHy+shfa2+26nld583x3ov
bepbqysnllSa0qP8WrnTV8EoFUKhW/vw2fjJUVQSNkPce56u/3zkv1e5cl2Ovow1csYivexO2nV6
GPf6Pvv3dL3nllYeLA/jeFoscq9mL18ZaDzGh/CgHAjgu2Qn+cqGczmr7v11XP9e2cqHKX0W23XN
yoS1ATbGnShvKTtmorazE/HHVncRin9RSYBkzWYi8P1hsayIqt0Mmbj4jOlVdyxvUCs7bHFnim+0
NkPdlGlrIGGUT1drAotJ9yhnKKFsnybADU6h7Yl5iHUfo5kqXmd6H7voS6kICev/Wlxz2AwFHJty
gsXGX2CcLHwG2/cUaKH7iq6r2y2/eSmIWw6lfjHcTld1naHn8VzXkPNVbgRy7Pe8M72/5EAt5qUK
GLNgnDgJOY3scyBvrPWCz7YxbPMygNLszL9lZZIuke4kgMLz6SqxEu3UqrW98Ua9EFrfWll7NV3r
A8dmcs019N9Dz4hDoh2H6d8Rcb9eNpsikwJNnBhfXJ9Hpk/yCJwjQ3b0F+snIVuDzpaQVPUAGG28
Fi+5SngFQSwAW7Asa50nVzYMrMkEwkWH5Muzr2oScm84zsVepOeNq01uuq2rIWLo6jK8s7qKsW2R
Z5pRieLLrX3Q/BDVYd0NHyA5omy3leJdugivTAsm2A4KJdbKUZoLRNJmibXoJPr7wtpAKBDUStE/
sXfumFHXQAlXjLNCNrZ+Ms7mKIWzVDEvp0JdUdG/TEo3h82taKEgAdSX7Bs4bApjS07vwkrfW159
V3XIEF0uanbzUdmbnjmexMNcPFYn3UW152qrXnh2fqAxhImEAh7+U4zJrtwaCKxAr+2QpuUBcNlO
u84hIwOyeTPuBc+rrDC36OlP/9K1rayuO7ZRWVQwYvKSNBFNEK3FwaVKtFs8KMgISJuhdn3zX+0p
AF9MMN2MAK9iRBZkDtLDrDI5xUfjpbzNPdQeBTuWTJcghSnIM3dbq7xglBeBAy6FDwxmY/WERVY9
XBDWrdwlC7y0g+6t+mrlG59y7TlZ2TsjqxPTDm3uBIkMdyJ8k4lduQaDmR/v1tY6Vh9PVZaMyShQ
xXE5u8oAiDW6MsuXj42sy0Ov6yCMC+oYOuhrsmGDwemKgb3E7Utkxcusavw+Ka4no/8+D732L+ON
sEbTQ0OJhGB+1giY1Xph3hevOZa7PG39qu/9j9dzvi/MCQgEFD0VmHnXPsRw+gQ85QAwWvo9ZIcq
/pexjFPM3xelNIH/P5POaYwkmRUGytzUTvy0Tzx1uVa0aiO8nO/KOyvOinEtjvQqWmTGSnVYvKZA
eTDpIkha8SVclg1TZ1XJ1xWBuLOouNOpWdPW1suY0O4VhZDD4Ae/Wy/bT8eB5qH2Rd2LvGM7dXzd
hbdxTNjkzDFLgV89735ZQa5VkUh5aljmdS/dBafiuntJH+3T8thrbnME5j/7grovfAZREiu7rYN/
9rYTv4HJEWgSVIAsprzywJHGY2fIisJN9J2QgBDEZfBmiHwLDYjd5jNHuJ3VmhW6NHSjRX/RXjek
y6JsY1Q5/3p2FPfdEf4CHh4icpdbeyq8z0e2Vt5Ja5dZMUXRV+RCqmd6Cw234loENOm0FcvWdRo+
JL6DF4AhFArwIfyYN4/yvLQGh6kLrkT7JEPvIw+nRS5cjZk9i8H9f32/3xpbJ+cWA59OrGGs05lT
bvdZ+eNjA5fOpqohVil4YRTSkJXbnatB0DcsePT75uS8ZM/dT/0bs47SjBBV78t+sqs+A5ExLbd5
FAAg7RfN4o9/xKXD+e5HCDf35ptKdrCAJAEcYtybs6vuIE3wuqueSeJTuS8O5m7DnljU6sC8sydi
0Rt7aqwqXR7z5mm5kJEnyO5syg5IaJ6GQ3+99ea54KXJCUDBiLYl52YVovFqyTKbAHD1UR7uQZO2
J9WY840nwXkAhUHrjZXVLegUXSnlBCtFfAOwJVSfh/i/MQGtiY6+A13ENYs5YxmMbmctPdiJZKaX
mL6uj07/9PH2XFzI31a0VTjIjQaWxaEDllB/s4fH2vmZ1ht5wJaJ1Y5M+sh08cBCGFHzLIZGtVE7
6fPzf7EQiMpJBiGmIdy8P2ZVDvkIxC5gf+o/W+NhGH6awUaAvni03phY3Zw+LRbb6DDBcNIh0fQj
mmdbnaALHo8VEP5FnQzou/j3N7clbPTQ7OtG9NTGnRp70XiIKKmiR6mjtenkfuF49a/qqrzvSH0P
H3/DSwtE7ob0Bpo4Gzrm98Z7pVWMdqLIUzoJw3kP2bhx2lZjjqgQC0EIwiIvPhbnrAsSrZYsg1Pz
Xk9uQkhe0UfNH+Mrpj+uw5xu5QjLbFO7/XHzubB+AL4aZkqTViX5+xmaM6vqoZQmLmxyEtqsiDme
rIPqUzHYCpAX/B19f/SqkVRgjWJC4u0OzkaS65pUJOygUHqGBTLxZLaOcpm+l4/DcLv5mr50w96a
FP/+5tDYbVUlkjCZnASpLYWCikrn4E270k9SXyWuFLf5f3EbUMYES6pYPIXW6X05zrEyCZoabapd
W7nJ02//+jRSGeAyg6XgIqxfeEnW2nmVTokrM0QdyqZXbSHcRPqwCk3vLKy2Cinizu5EpSU7NScN
wlchRqwet67VpVP/zs5qf+S6klV7YCXjlUwPMj0ONzUdoL3A30rfw0+vsraI6Gxc57OaP4f+nd1V
+XvRs1adxRfsmcR9LoQYmU8FXHMryy3/EI9zIUosEg3UN4/Fn5sIAeEwPvrAK28GVcGSVAU/wHn+
C8oX+dqTKBvnmyJvW3tpv78DMG0qalZhKiy/hJPlaQvzmi/2/LzIMnzh014aAv/jA7q5r6v0FGr5
rIJx6K+64ACDFcwzSDgs1D4OPUwo4JooNrnNYYsm74Kjpp4rQ+cpgFooR7xfbFOBKelnh6lge3Qd
7Vs/bqnCXEoTKXwK+VuKkJC1rWJBoIQhAyOM3FArakgTQRR7yiG4F9ID2y1z8YNXB+WdtVU+pZnp
lCY91tTyjjnv331mMaFyJ9lfItXeuBZnJTmI6SiPUV0FiaDRhVttW98txjKGWUEVXkGkNt3lXvET
FhtP3zcH40E7fXxMzq/hqz3TBHPGs1A2VrtVLl2stQZP7s4ffAXhs8D50r0siTeEbgb4XoQh6ZOd
u2HnOqeG+eTPSrL7+Eec7+fqR6zuh9U4SZj9tejp9Uc4CIwA+Fh23WH+CZfbhr2zOgP2HI0cgq4D
Lbh1pKfCG0IjVOSv78T4GD7JO8GkL9ShtVmUALz2Odophfex3bODtDK7cnlyDsWBbfGtnSyhe7tY
+6yTfyROfDXLBlx57eeP7Z3dRGFPiGmBuEXjaB2kctsI2ibjNVUCe+1hOVjm/+a4CmyrDALJBlq7
Oq5zxFzr2PAuFcdVJBSJgRSPEF5vDvQkjMTdFMAVf/LddWQ6hPlhzIGwwsuskmlZZ6KAREaUkMNj
BhG4jejAkd17sZE8CdvT8INM9DA9UETZj48ff1IRDdfGdZEmAhFybDKp984NKigHEiKLLZzH8Av0
ivPOSaSFsfw+27oVl2xBLQlXq1BVou723laZJIoZM7PuNsgSugWimUgCCORVhEy16vZfRcX8H6gd
naWjYvzmjd1V5jEm9ijJsOPQTm0+ISR2jE/6frqV/C0RvUv3/p2l1ddUi9go6xRLw95uXBGcUk87
hA/ce+TZt7Bym+ZW9y+xI7jEpLjGHKTMzGouf0lKCkrruPW0Tx+flU17K99qTrFdSQFDOp0/0t5E
cJyPWVAA0/fqcba2vNpZcr/at5UXTcugnEso6fBqyr6J/f52ODqwvJv78j4c/8FwwuYCV7c/ZYrL
qov/7J/mCxmu6So/jSeBYNh6Sly4+AxcO7YCfE2Iz62ivtMXNswOry3xJmdQejHiUx3OSulCW5Nm
bgwTaQZ1YK9/hpoBSkcpWpqNwsel+PzuR6ySgZAei5w7ALWTU3eyzbv6ALEBj5nsGMNFnCE3uVVn
vOAGqFHRMQOWSO1gPYUr2XGThyMAo6aGxWEaH2aoH1F7nTdc28Wl4dEcCzPM4a2zKkfSlzbOjOK1
SxYgkF16zi76MuxQPkYKbytP3LS3+pR1WcuMwekQqe0CZGWrZzBNu+BZgRu9ud0m7r8QDeFQ+nt5
K3da5WYI3RoYtIn+xc049uGVXpVpuXENL+QWCHGZjgzLsALhzcrMYi2pAasLj3nj12T9rtovo31f
298/9i0XFgPtAOgJyL8gDF8/cAejaIw5pf+WRP3jUMO0a+e/PjZx6XZDUSyCLDgNQWT/Pv44aG5b
kY77SmI3vAsO/SHy4c5jlhf3vN3lv5Ad0RmhnsgUks6jfWWucbrQ0YAjujCvubCvXqftgyQ9ywP3
rP8fooz/LxfChUv1ztgqFJiz1tVxBsQ4UXvtbm7M5ufgSPKLksDZufEdL8RTbMEiQctHhd9pdSLy
YlGLRB0LXvIC2yY+IviMq+Z260196VAAHyA9Efk8d/j9hkFrAvlmyoY5zslobpTx08crufj3cb0C
/MQWneHkYDOpSpm/H2rGcjs2QUEJEOL/j61c3Jo3VlZbk9bIwMLiUrh1+LhkX4PmZPIW+b/ZWEVm
Df6kdswRzdZQqOzH0g2z73Hy7WMjF+IVtXGmbSj2C4T3Kl51oB/aLAZHIl8tNxlV0vxGBP7k9mMz
l/woqC10A0iJec+YKz/qxFMSOR12xquCE9YekGncqb865P+gobhVtz7eGd6ONyrhiGolSCCLoLT6
emlTmq3Zvy4sPqaPk9u5sJm5yVE+GqeNxYkfv0q4TcEDK+rONNHXk+6BAbE8LMfiPTz5Apu5gFyE
0Yv6aLo5E37hgAsomsi4eS2dVfXGebLzTgN6UGcnhUhRJsrGwTuPDoQE5FXg06PVdiZRPzhRlkh1
VLpWDB1Ddm0toW8uL113//F3e20Ivv9uTDKwFuowgt5mffgseYiLpklzt9bgKT05aEtIrtnGCJsb
E/zMP3g78lGBXf2uHCu6MWY0J9S+qg9BOi+6F44w7EmqVHh2ajs7u42S53lqtEOcq85eauzvWQ9G
2Et70zi2RR+Mbiq1v2Vrvuva9g/6/F44B4YftxpSJ3UCs1OIKl4WzqSIQ615cT1QW1iKAkLxGJbh
Vi2/Qm7t/NJnEwqsUgeTh2bYfnQGByh80HyCKlM/yGYbelZdQXCW9vkpgbT8Ru4GCZJukPg6KIiN
mvn5mYBogWI57XoBW1rHcy2Ry2YOHMqExegb2eBLyRYG/0Kk1Rm7hWmI2Mfc9HqzAkFgbHecu+TG
vGKW/xCc/gCH+UOwyGy9gi6s552tlbfo5SxtBxVbpkGEzXwFZumPz96F5YiqOBKgGtU5RtFXAQ86
3DxdLCYz9ENxEopTie/A5LB43V1z2BpgOy90ileGBUMTHpaS2bpilvFegLYba8NeqL8X/gK/e36o
/QHFosX0UAw7GPaN4OP5eJ3n/l0YRh5GZpEE9pUbxDEaRkGPElRic0KT91qwyWxLsl38nK9YSwCJ
eN51HhbChVsaDnaKGwPVzFdAYuubX/8hTvw8/rIsgKsGuSsRZV01YnRzhE+tFrvnfLVan/HQ6Nn0
ux1TxOjaKZNnxf8g/bu8zDd2xcF90ygyWqdsO4VlLrCNiDA2HK2d9Shquv9g8Oo822SVoGahIhAd
sXUCPU16Yc3KVPL4aG36HmKWPz+ku3BnUXhsPykZcE8EH7eLHiLsv/fM7y2vnuldmQZ5Kiw3VFzF
7QivMiAqqr89nn35mwqtJhWSbYG0fv9NATp3ddCQ33RguoOMXq24GPJe+q0ft5Gz567FQCoabRVx
9Rn+Wu1g0IedASto6UJaeTTV1jf08OHjO3ch9+Cai0waJJWhnSVVS1a2EBSjo4GE82HEUSqH8UYF
rvUP5unPL/h7WytXqVphpw4V5Q39wPi3p/82PajNqeAUX+pT/i2Wbuev0RF2cqEhJvlbnvr8Ir43
v9q8sh1nC7BljfzhXZBeG+YnffkvSuEYAZ0lU2dET2md00eFOQZIUtRA0gbf6Rm4XMgejUP+Kbkr
nqyDkDbfdp2vtYT3l+C92VWSbyFTVloaZkXbASkN33iAU/TB2ZeMiggatdRLb5ofOermlJL8aCtn
Pk8rRbiAG1TlwGryOmi0ptr30cIjA9wnXekWF2fcDV59ynbJZqvx0jnSUe6jx8KMv72uWKcEinrQ
dcqcILz9ZJiOkylNLuT3X2SUy4K5uao6p/OsTJ7+dYwSxG1/m15dSX3IFuRqqEaIYvl/usjyZhf5
PK3FCi8dBoV1qhLrnp81ynVNVl258e9GpSLu2caNQtK+cfnFiV+fmrdmVq5T0qQ5CQqzItQLIUTl
BVql2jdfIZPN5+DO+vSxwUs3kHyMFxy6bOcPXvhCYqhkWZY2/DnKf+bJ3mg3h/suHEUDGBWiPKZB
rrI+irpdw0Cco3woQItQDzPl4KdeflJ9Rp3DTa9y4TAapoMlIjzp7Do5kwcVN61QjRDzS/3BPqUn
ISS7NdP3+ndWe0VlSpC9wNVBirTyXm3WFgNCOHRN8yVEsKMYh5eyaDgiqTOeoCnRTw1aS8AzrHL2
hz6vv5VQW8NMMQ0oVZQS/aMBAaNlVB6qsjNzLxpq4wFUsDq6C5JAXqnNiEo56LGh6mjU433S2KAG
A3RIlNskX6zA7e0pSLygbLWjUSxT4c1GOt1FOgQ0yBxIg980yr1mx1HiNW0R+2hmQJNSd80pNmBz
LcueJ84i2ymdWM0Y9jEgTCijY5hnq6BsHp3YNq+6MYj38pjAqhRqUFE0fR3vghgqf9SxlnznZF3y
VU2N4NhUcnv6+IieT1Qwr/j2O69ueFn0S1HVBKnKuQ92gpbI9KyWXKb2FfWTaBFtsxKJv7neW1i9
yJoMao9n8JowzjvoyUHPK3nTHHV4rn30pPItvNm5V4ERRbDYq8DOwc2t4q8Zt8WIjJXI0Zz7ut3n
MZBehmFoSAV/TLWHfOE/i7zCj7xf33vDq7NbdMMrRx0pGhDXuGq+ZvV0HYSFN87McYx1cJ3NGxHp
/JNikk+qAg9n3m8Nbxt4R1iGGlUumeHXSi8/F9kWzea5N3tvYvU5gWOYzTRjwta+At2rKs119Jd/
fRzhrzNhHgPpCMB8/ZSd4rAzS8MsIVII72CL3gF2eD2Moqs+wt0w51643wTynjtRzFrsCjoeDuXw
1Vssi1oVZRyeR0Ieu3uOgBKJUdrqSaTw9UZJ4Hx2QHlvbRWH7FyWEIfDWrtT9kbsotej7kKwys2u
+TJCsga0YL4Odh9/20v7Z9mwiqhMeZBor9bYjr1ThSm6nVRfPheS7DVBvoNma6scccGO6ojBJQpg
AELWPX2I8xFXgXIefdCbOe3cJEUvzdpYzIWqpaEC5uRL0s6jWLCqjpbww8mNwjdUH5e9clPTbUq9
dl/9CL0KReqt5uHFRfEqEUAFMbm4+nhUI6oGfRPYIqQXa/pla7/V6NvH+3PptYWsKl+NhMEGZCl+
w5sXbKtp3aQivEAhtrux9iKR7vfJneCvpIz2X3xAdEMIrWTu7NLaY5BSFktjv77Tw2O6y/5I9jat
SMUrv9kv24+7Cx/wnbmV9+jVJaxjkzJL5wz+BEViUvrwErgff8MtKyvPS2so7fQOK3L2nDpfyvRG
K54+NiF2euXcOdv06BjDgct5nQAFZZEWmS6VOHahXHE310+dSZLQ/xaCdh/buhBIKPwj3AIdikXZ
bXXIF8Sp+gXJENdSf2UmivLxo0nuMHRIi93l84a2/IWP987aaotqzW7iOsaaXiw/gRrxzGh8DdWR
jxd1IVTRYbKY4wTzwx0WP+PNMWdGvNWUQi8RvCAHL4+q1XkfW7h0kyi6EvDwEfDnrWdrgjgy807h
JlnPgx8fabL/Ck8jzLPNwfH/9VQGk5pvjK1na8qc28zgH54oadxKP1baJtDlQs3nnYnVOagSfbBD
FROdX4AbEM4uuDHoYXSbTcALFZL3y1mdAqkSI5yiLFncaPv6inE9r3PRDXzoNkG8lwLhu3WtrmuX
KnXfmaxLvlL21V65ltJHx+t2AqyolPvuNnq077ZmoS4d8zf7tZZWl6hN4swpM7XWSxqqUC1nXp2m
W62ay4cQv0q9CamIs/qulRUhuiQds9hfJsp0iru8xIfg2dynfvy81bu9kMezbW+srXIK3plqU4jg
0UAWPhtucyr2pYfuURzzvu08wXvlbUXFy4fljVXxWnxzl50WpZTUIYjYt+ZVf8hvQXne1q/wnU3g
njh47x0vU+5CScFGTAFwxOqwTCm6vQ0snDx0yy/DDRwvVyqln1cisYQgefjXTgR7DOc59MLxwOsS
r9wMslR1PA7/Ii7L/HE82f7gqftyP4zHTZLh8z7/e3urHVTzuptNnfU5z1Qn4K8xT/2+uvsHmH3x
pc6+pMHLi3c1dK3rt/UMi0ttmIVY2QQqMPOHI+ozjJfD+nAYr7cIVs4dPgsDu4AOGLrWPFDeHxLQ
1kmDFCQOf7hq0tpzKO1+vFdbFlafbhz6VlEDtirMVBcY106uu42opZzHYlbBWDyjt+hsnFXhcnoo
+WRx1Jc/ekpGrdseOA1u72d39R8cRObZ70S1ESnMZXSDHx+v8Pwt+966+AJvLlpuB7qZaaywNqCu
KDoYva2DVDnol208my9bosJDV0oQnKxiTVr0sVNa7Fbd07jte3m+K6EW3+kJOt/WXDpbwfqCQWiD
yQREy4+q/Op4tPach7VUCppbxsJgp2KQAy2pn+o9A/WedUWr9rnp/PDl4y96HgYEW/HfZldnJkVN
t2AarXAhg9tTy3lA+XFnZptViAtn8zXNgfJEzNev2282ElcZUomlOzdifTvrZ4OQopv2nulGx/Y+
9mnhbzHUXAg+jE+QXP3Hqvjob86LIUsI07WcVgGOE1S+Ckwr+943GdPqj8qvj7/lGRkPQBWdAiTv
PZCG2jn/YR+05lzkJFzoS+7JUB7JUH6NGsCOBTi3mElXX47Gw/y0YfiCK6OvLubemDzGm62SycWq
ayOFm5mwF99N/vAp8yPfAQXsHBS0KbZ6tjDjXLCIFyPUmhxWQGzi39982YkJcSR/jT9QoR4qL0nk
Iv+kxZWy3A2VHL5AIJfJRyfPsqdhTI3OHeUFJWgBEIgP9Vhl410eR9ryaKB5em9V6YACKRkJoMUl
q7U9Kq7ocit1EMHwrgtR1gKOZI9XDcTTydR0sadObWy7qTHE11E55fcknAWQ8qgeG+3aQUN4PuhN
kUMasnSSdB1FsvyiQQLHTqDi1x/NsJ+lHcqQ6Y0VFfq9FkzFyWoC6bggpZr7QR8heJ82jnOoi5iU
Yqra9CGXneU6ywN7byYzUbeZwmdTan8klhLta9JtZh8WUQKdOw+shuHGU1H4cbYMXqBYqKfbqOUF
qBi6rTrqEH+Yf9TKHH0NzBAF7UET/G2MClS5V7fVGN5XQ6gdW/TBqVjQytM6w50g6uo+W30TGYem
rGrDl41erlxnkqRw39EEsb2xK1U6285IoTWLwuxBKRk8hW8kyq+cVs0tN+5MvfD5b5XkN0M75/u6
MuzwMOtL8yKj05b7vRyE3T4PKuN+Gjo8blvY6BCWaSfFt2nRZDW8WnFl3THXo32rUf/bwaIKK4si
tJvjNHjkKd/+Zp/aJzr/YXcYEYEP3bEZU59+WfWoL7p8U4zTL6tWEDbv0nyPHmDk2vakXBV8oV29
2PM+iMcrU2ru2oX5K8iozH2iJFQ6BgdhQW26nUZFnA2FMdoh+AZD2yFwqk8S0po+wrOyq4bzvVZP
1HMZOvAbI6x8pTVidCSnp3Kuo9qdEQOekfvNvLZcRqQcCrOQUSecsn1iDPW848zoKAVNpteVTfHd
mIrkNIyGhP6belUFc7df1Lr12rrQXblzPNteTmrTul1XQfbXfkHV0DMG/c9ciENI6CS2jjz4cicj
l1E5jFvJEVMeWbfs+mKs9lrX3QbdJF1jVzskLS28WNtRt9oHbXzII4jLytZ+lIcSpc1sesmR4nzq
LT3kM0D2Z6pxeBVmwXSIQvMYGvIfqeb80LsOcQrA5m6Esp8NvclgtXu7D+5DKpljji+u1FM6h0/C
aC6pV1kjnYzc4uXd9N2Jodsnp6ogdBLquGqUqt8XFFlzj3IbGCbUCny20VNT5aA4VeFplTnfQsid
+FoDy3gV6ekezJv6tY6Huz4YdkFffC+XYC87SeTVTf8g97WfO6aPuPrNbBVUO4PyIe/iK3WyTkqe
HgH+HE0jQHbebFCqSm4RNbxd0oUdS/jypP/qyVQkxD5jefbQOvzZO4VNJTE7jo313OQTvyMHkOYU
s7YL7PFZGSbzaCn9MzrQgYdwMuzhfd26CH7DqDT3D7alNF6lW8vOkqRDNc+HNgwOpjZ8McPiQG1C
fRnbtDpM6TDdZIlu7uw8/hwky3eUyI5RXvWnSu3bQ72k91UlaZ7e6bs4sr3ISF9o1vws9eEJNjA/
loFvh85zlk43fRj4diD7RhncTgrjXBJCzao9c9X0X7JETyaC9wnB9lELAMLqxk9lmU5j7Ty0cqPv
VE0a3VLLGq+u2t4tluEKelxEEmvtKUI00WVqc18PyAcqnYvw5G4pMsZvVOmFc0pmFU/3UVxkHnq1
96zoq1pIh1itHpoKdpfKOiydhWRq0wZelCf23dTUzi6c1S+Lpu5NOSlve0ntPHQK4d+OovCk1J10
qM3k0OTmy2AWT5MeFUe9YOS3sZMa5XiK2lGJ4mKljV8zCdmNespaf4psy51BLu7awEA1uqVKjDbR
dYlIuYdeOuxXmn3q6+lYIzQ+5JKXpr/KRpHgfZ98wDCeqVEqNzNUFvGcCoCqI1A4KGOs8rtkDIfS
LL9PUX1UlvQJvpdjlodf7Srd1d1ysBOVW6KkV1DgXSdSoXvmIrd8upkWRidf6aXeuxX4PJd3tLfY
HH0J3sTIWe4Ww/ph5bjqhJHRZriNIBbYxyWVxaZ6mXXAe+Hy0sh1u9PCMLrXUlqw0WIIon/d2S+Z
3OzSQv60pCTySV1VV3KusUk64mSS4uxkCLHTzrmVYzC9QSs/DTMFl8C6nu3iR2vSnEDj7declEep
1E96kF8bg/IVQdsQyRrpOp/DL1A1HwI7vtHr6a6Kdbx65tzbqfQ1rDTioVV5aTPfWXl6XUz159yU
v5aKE+0lo9inCAT76qDBo9jNOJCqM+5zFCoZVVVuCimIdzGq2K6dMwBYTQzOzVFeiD/3tKTyjVmH
D7VlHfQ4kp9iZmvR7baHH2RN4WPGJ2l2k5VHyW0yliOhMFVh4Gtnx68YV/ObHJU2FG8JH6Ez7+vQ
KDwJZWA/S8KfKGsWhy5X5S+4s1CDxH6OlKvENpov9tAFQJT7ULlvpCxGR3Lq/Uilb2oUs+4nbTbv
2wYxmzwpFC9K2vFuLrr5oBZtgBhdacXRIWgaDp48ZJ5eJpkHM2d8QNDT9hSTSRK70ctdPysLVSm0
OL8pUjr1rjym9te2L8IfGvV/f+yUeadbU+WrYuAmFZoIeWX1d7nWJp8Zv1F8Xc7yndWN8ilXzfhE
0vSiyH1Qu5nW1N7SIArc5zlN7gj55us4xDdPtfarn2cUeosQididmdSOn0tL/H1xHOmF0mCW+bHW
15/nPGDGL++RLUVeFQnWvg5Lvwk0qLIniiRFKCFXjrJCjXNF6G1xaykJ4QEebP0gLWg+64sW+EVt
I9jXhvOhCdN0NwR54yVNF9w7Ttv/StEq/hXEJIReNS/NU4wn+aQ4rXnQzW4KvBI11M6HmLwI9zxU
yQ1lK50qt7TmvPPUbomBoS526o2ImboNnSpXSu0/iqit3FHiXFlQiSuK9as3NNAeMXzE2ajcwCZ6
CqX2bkDp1a3M5alMnQd7Yaeqyvojj81DVarjPpudq3iR9WMDjsd1EuunmoUmWtizClB5vKubZj9p
7Serm0aUWXkvQGQ4Xee9qX8Kl1A/1ZIU7Kza6WKXAaBBc8OE0RSycuXZnu3sgDLzJ3IIPk3+KzD6
E5Lzx6JPy5vRkWpYR7vgWE2F8kvO5PJRMpW7RE8eY90+yMVySlrjEHfBrk9xBVW1L1rJHXTatfVw
Yg7dREOw+jREy+9ewf+FY3/QqzH28nTU9u0k9weza5TH1tDRu5oteUfUKK6iqQMevEzNM7yB80E2
EsSQ/x9lX7YkKY5t+ytt9a4+iBmz0/0A+DzGnJkvsqjMSBAgJJBAwNff5VF1z6mMTqu818rMLb08
ItydQdp77TWoUuUApx8XEb2SMLI55wnL/Hi60ZpttZq8MciToJ/20TI8U2SvxqiCN4NbfPJ7y1Ph
d85OOcNnRsatrXCcTFtnTJi7ylPnCjtgMmF5bcjGMaWzGrpkkJlYqhcAxaukbr/QGyOk1+6FzwVL
4fOjseT3ehuNNcxMnflS0IjtjOP3qEQg1PQKzKtti8ooOlUk1KmoGpKRUt+F2EHSaJQ9HKNKNxOt
PszGbpuyRa4j/B6SLsdWe8G8Yl14zWZWRQ+TmmG99MVqsggXRhRKyqvwlLCbFSeCdGj8DFXL14Kp
t7rwv/QoprqBXCgilPNwqIZVWzO9EZZdXSlfy0RefV6DZEwwC9FYmHOLxOUVoM8hnaRQ+eRR3F2N
364p6zZ1GISwdR8Qxk6n8dgoGZ+oRyBtFCBlyFKdGsZBHL0Z6hhkOTcVJNZIAHGl2lgJFbsXr8Yk
QVHmD5+p35kDmyuTJczhq9mN2icsZGzDEAzNXLlKfLaPVJn7bIgOrumHB+7DqaxBrDOo+QCeVdra
9i6sGXstggBLfGyuUsS3eSyyDQvQkIzbxGk1FXZbzdOE0X2VDCKrjORNVpZ2ygdQOaoUhUEr8mVm
sO+23UzgM9Rc1RRtav1t6bt9YtARezpLaLtF6lQGZfUhtN3e9sv3tipupBVEVle+RlqBpWtXiGAz
hA2anKo+T1PrrkGfyhWf7iMeegePzt+9eM5stOjMCfpdjHBEPgDGbpxBfqGDJofKYbBjE3RZudb2
64Qtu8giY91BGnJO/WU6T0J/aycnWotBJyl3FwRc12jRFj1/mpdBJOk0RgREF67h0RiU4wwMW1TR
+NpgRu8csPZVywa1arh1wt5L52q+rVEaRVUahpOEw1cZobbCnun8jupVfu6SNprySgUsY5YJfzXp
cFpjJ6cKh9wGW4fp+bSUgTmKqkdxPdJwVUzTtBY26IsUZziEIiEa4TkKA30xokJnfomWZXBxv6DR
DEdVvXYmqTaNVWzjOy0b04bEw5uOVPe8OEIsWTU37NVTbVRlAyXwSyUsbKqMDxXF/TIU8Q7542TV
qXJcocmEgbgKw43sAvgXOKx5ACzg7ZBIt6RcI8UFEEGc8cCfPTQGFjHabjLOdw7EtjwlgqPkMaZy
iszXo+Ur4czqOk10xhW+2OYRYHe/a8rOC5D87tnnmMTlQTi6ulSR33xqELd78uOe3fbfdp1AUXLR
QUvepOhu+gsrxigLXIjHo9KTOchgBXRic2zuY2eK08gM8FqsiOmfZtezAvW4cb9EBVx1UnDTBpuH
xp9enZKTHruhhJoJ8nj1RFxdvRTVxI6zjKa0p+oqSVes42BGp6v1Uxxx/4Cs6uk0wAsQ4YTN1OwI
GtRVBX+gJaNtouHGYmdzQCnsfPN6GW9CXo5YzvTk7gdngv9T2cB7Y9Dlmdc17jN4uOeFV9NDHzTB
Op5HfnI7GFbPOoJhb1vWT71N3K0o2jkvcPmtuCybC3TuWMl6tBahKOODGvmgMgPXjW1pIpUPNARx
GdhweRztCAo8dCNrRCVTECkdMqdeZLvvbh3GsBXyi2YdtXI8QjFm/QN8ndFvCF6Qe6S21c8xZ+jV
Z+7XHE6cuJhTZ0Y1Cx+/9r6WSAhLk8iE6PJDNBprgAJYmEunYXMmIU/6omEb0aRUQrwCgCNETVP6
sjwVHbadLJRWuTm7jURtD4Pu3rJvfd0b7PcdZAlc6tNQcfYU2A4JjMlcO2sR6u61D+L5oMdyWoVR
hbKldRbzzUXL8ziOZfOsDOdj5qBj3loZw+OkCAHKzUMyHbXXOCc9+jxXZsZaiIaIWoAAyZyiCpyz
QtVICE6sc04YYdu5ScjW6M4dUtQxI3h45dIdeUSTrGoEijNjuzLXxtYH30q+JZ7rnYKipjAbvJkb
RBL/A7mVUfG7zyKyRW+LdWAKbX3EOUYlCsOiM1WLXHVOA+P8LjaPoarYpYtm9Shxo34dOoxdppGS
q+9Ww56ZGiQ+ZNbnbSARb8m53YxYhfZJNJSfkpAjoJcFAaZtqD6PfaP4ZdZzHaSVp/tjHSTRwXOJ
cxknY5yUlkoWN3MwZCMof35pWtsDk9MEejjey8/DNHo5q8uSpk6CJROgWBR8qZcqPsq+cHCibzFS
Fs6dDxNKMzeDv6OpUNuhFS4qGmVysM/Kqeq1jbV5k7jgDoPy/S6jzuyceGI0Rgti0l8rd4kP/gS7
gSyYouELloTuecBNfOlbX4GQVHdduWKeIshN41pvUSrDF9jiJeN5qFJaEV9hq2G/SO07uyJEpCwW
OJojpRQrbcMr9Xlp5fRI2kh8rROptlMNk620Q+D2kqKWmz+NBYvflFePaBZo8zjowT4Z1UyXWjCO
6qVvLM9Dfw7aww3fxo7WYShCAHQjbqTqHsvKb6cMIGh1CMA5MEf4/IpnpMfYTzweEBFSdA2ScarO
3YdY2HB723C4YhQcbeKo0YhtbVS5kcBusMgF9XBylSm3Th/LT9BpoVRMAnbtUURH6B5bwDckQshr
VDEIV51y70qnWQVJq+6QRDGeakb9z4sXlfcBadonWWufZjOTS4ItL46/cVYjGwu+uKjFOars1G29
/lh1czJkDQZL+kwGf9gkk1ed3YTC5o/UFbc4B3W1mu3ck43fWn1uORwi0tGx/cpB/IUDnG6C3Ybu
QHmxo1HbEhGr3wNwTb+KERgAMl2drgbOiF0oK+tuwD7cIdUwXRbfZqKovEcm6WIyXLWIOIVg1mm3
lV8QrLhDLLHjMBJhkGDcLnxUy4jqCuV+xXe87tqNjygdnKQEmWAupHkSW2HVkxqxYMqJiqtX4BQ9
EOpXAEtABerDfVOAaXwMVS/cSw27gNamCtt+aXLA7G619hTl2LhiBddDpG65nUsfGoN7vNs0po2i
PDEUsuid9VAWf/97pP8n45ofYPePA7A5lHEnAPS3+tPQfO38bwX5BQHrJ2+BRHKYIMKVDdqljzx7
pDZLNyko/G763x2K4oKj9l7/f38N/PUEntE+dkOwvX6cHujWDxir4KcDAUw6jDjt2FK84lc2Ez+Z
qWGQ5oPmgLErwrc+zOVVOQejRyGxvQl3wI/L69X0e3ImzzdVr4J2HLViBhbz33+5n0ydYrBDHBpD
4w17gY9HsG4K600c++2NHG4eYACRoaDMyi3MZ7a/irj46bvhG2IOA8ocoiA+HMvaixkdsVxAQHcj
WHhOKkBVQYexCde8TH9FSf/PAXAMxjLUUDAPuWmHPoyaGtGSjkIgn2LRkvWcOvJEzbca3O/IPbjj
8ou56O3T/zikh3gWBHsE50EwjabwxyvF9cYZtxQoZb2A34wqDiwQp1g2eTJ1QNTkw9+fu9sV8Xdv
9+H+qk3ks7ATbVoLEX2Hklnvos4um4AS+1DGAPODuvbO3AvafTEAr/z7t//JwcW3BRURBgTQsX5k
I3LP6nha8G0BKmxGtAW1gxUvDE3ORXCsaLOf3P4Xk+6ff+X/fc8PTCdGtCNHhvf8Q8pgtnZdbs2v
XTP/cwKMMwmmOwLXMf51P16nDnWNgwxe+Cpg0rMS9+YKhVLu5wEG3vnyHG5hkfYLKt/P3xLcW9At
ECIQf7hWvcUzQ1NguB0kl0FDEuL9/vfn66dX543c++cbfJgvVyNxCzJDojPA+p6Sx6mgue72oboT
s/+LO+En02VwfDEng+04fKz+Y9HsS98dXVaI1NkU53m17JDAAE5afpN39dlNgFLDZi7akT8W6//6
weZD//u/8fyrVDPQjNJ8ePrvE//aSy2/m/++/dr//NiPv/Tvi3prH0z/9mZOr+rjT/7wi/j7f75/
/mpef3iyag03893wBkD4TQ+NeX+T4k3efvL/9cV/vL3/lcdZvf3rt69yaM3trxWwOfjtz5d23/71
W4L777/++uf/fO38KvBrG3yRr28ff/7tVZt//eYm/wzfKTAhhl4xijdcGfbt9gpN/okcEszgXaiD
QDS/kcXQ4pjyX7/59J/wUQWnH0w4iOXgwf3bP7Qcbi95/j/hZHCb3UcQE2GLD3/7v5/r+sf69McZ
wWH48/k/2kFcJSw8ND7NjZ3yl2XsRrG4UWVdgI038dBHDxPfG6mAzTBBgTmj1A2XfAm8/t63MZwJ
dZG2cJxelQwsKzqLahOPqAT13D72waTThLVAPabGrAqvvHQUk5SeAPZo2gm1G/ozR71Eyxz9Yh36
uJG9f2gcTBQfiDu8HYgfl/q2cXRPgc5lwvPUygh78VoErxfI7faLN90Tb6WKwMu92F6LGCF7cgrl
1i9/qYX/2dGDNzLUAQGOH+65Hz+I5wAEbAOG2W6NUX5dzPDlCJx+vRiHZ6jjt1EXfk+smTOSFGbV
Aj/Kg2T5/peL7Scn8UPx8n444BcE2w6ID5Eb+mHxYiXSNQrGMUlXcwfbKrWyjJz6AOU6CBG/Xl0+
LJaQmaCAwH+wQsKVAzP+H7/1yLyC1W5XZJp6w1mZVTky/xUOoRiZGKQaujVsAZYifKycm1SsmH93
nYodF20QN07xhUNnL6x9KaMcG2N1YKV7sj4FKgsUaoWI73jlNrOzra2a067S3ySbUqUp3VESuNtQ
LMDVlzntJ34/OvAO6WtjDpNKnp1hIvu260DQr+o4M1XFHzA7Q/EowgM4JxCI6TOm3Ws7dsN6wGBm
fYuYPLb1qZcjhjZA0dQDQK/50ZpoFbcAUHVcgjvcwKZzsH7eUHENOMpR0SRZy60DvE9AMBuGOu9p
EWD8OH4fOjntXX1f4dq7dhZshtItTgwGg5gT2Q2g0TZzOAUJICofDAaGN+FakNGS1Xsi6kwt9lSB
IXuCi8iONa7Z2WDaEjKgBo0EAOvG6wB76E3I5uUs/FnB6bxGWqDjnQ0sy9YB5SfrICDRTwcylQfd
Azpo+zGlAWYpiAaM8iksHutRPjb+xsZ+uQn87svSu9DkR8ELc6c8aXTzRY1Tn4U2LHL4d7b5XJAi
TYrBXWEANK6XLu5AzOrqneN2/smP5oNBB7qHYnzJI121l2BSV4Ip98ZIX+8TNWyneJ4PHTCvnReZ
Jwhz2SHp2ZlJgvHZjGFpH/gWAtBAnMOkG7IaZNO9fqFqHp7VEGOc7c5orJL5wUTtbRQ8IuU96eNV
bPpHaQPnPI3KPUjiHqJ+rjYFEHXgyhhZ0AG6Qc8hxRaZDCW8S2Az7nJi12Or4g0pik/CHWe8f/Cd
JWLcQ/ZE0iiWmFog2W5kMc1HlvR35vbgW/LJp8PzTONuD0cilVECCNiJRoUIB5n8olN4FwH9dZ2+
3XMxPOI82GC6gf++JP6FRSXbyBVcgbbrI6TEb6rd4Jrx4Pssm8dxg47GP3hIQFr30ReuJElhKcHO
Y+PeWVpkwyLso+XIdxsTfmWPirvxanYwBcGDRJLGoecYJnaPjtaAkmLipSRZnG2xqFPczvwwxH9U
Cj8UCn/dd96r8R+/Dwxv0PDAOQu8O3h6/LiGOM7slyBDFNkISmGOGX9yIvfR3GL22vno0PUI018e
7Igd0zYej8Du5YYkjAFirn/R/fm3BevHD4N4CFjsw0YFhk44Vj9+mEbLBv7lQK6doEEkZgStxWRi
sZshJbnMAlEFfk39I+gq/rH04xnzWIeuDAkGMCAkSu9MWdAZqFD7uO3LkwIzadUD2AV2dSyrgX5V
HqbBBZiiV0yjMzK5QPT9aCVHKY9L5Xhr3vsHS4b5NHaheuhtR45GYJzT88p7Qkz5sibU+R55Gkak
nmUvboF5AGnLcNMoxl5apT+LRfZXP8Yh/PvthXofCn8s+C6q8AScRTDJYeT74WThep7ipSyxzdFF
ryvH3TGATkdiiJNi+AZXAeYjeBhmZU99HHzlU1y/JZixyFha7AuGZsIE0YV13bxbUDc0YuQbmEw1
Fz8ULEfKu/vI5+iF0Lk994ZM9ypuxdpjy0OxOAivheeRAmCC22tq7zuGd0T4QrxpKJ0fYnYd5pWZ
Ab8F4YVYG931ACPPXgnfpNuzmplXcJHnU29CCopBiPXndlRDwNMpLbxLW1bjMRgALLiecVZOAack
G7MYJKUyfGjsJEAzmjEYggK3jfv41SvVXet7y1vRg0cPWGBxI343WXHpUbFsncm2G+VG85FLy3cY
ZlhwlmJ/28HFC7faDG+eG3/JsUGY0Ymok3AoHmLNV1ianbUz+t8lwnSdmERJinPSrnmt3QwYZZvy
YYH3ZtLEd6xm6JFson6nZFtOg7mqRrJroTCpWZJ5l7S6P4Fy0J8I9kfCBIUvld+dXCyOuaY9CEYh
aC4dcdamE6lUUbwSLgOJ/nZ46FQmq4Vj/KmF6z6Zwb8DsyV8SJaqyz0HvBuC1bkbAlzkHX18IJXE
7EiQAPP0PrxHwiuY+TFF9JsB+tvq6p5gRvnAMLHfYiLFUqQG9BjJevMZAW7gOQVF6riqPwEHiu8g
EDlIr6BPJT84kasPkWf0AaGy+sCt/iVUcSvUflwBfBqiCofLMGRW6Kg/rACh1XNHBIOLZPBYduAZ
d604lnWithK5yXlR+tcJRJuUqkBlxClwphKdnJbEhVOBr1ZoLMa1qdB694s6gFiDzVJwVMBhAN0v
svD6fe8XDwsblxcvHu5h2e7cBSi87wTXV7eaxCfPCdutYzX2W7bsOTcYrtR2wHiXgXgZ8HA1i2m+
f38QNQwhe6EvUdNlk1bmEIB6cYRHmNqOIi4yFBdY0JZv3jwhYp037f1YBjpvhSnWev6sB7dPGzOW
mwk1yNoWcv6i5ZhFNVfPc+UsqQXE6lduvOsmAolD79pDUsXPUYXNJWwSvWtjKk516Is15P24GGMR
ZBJBNXkz22BVTRb2iwXzV7AHGL6MsbtyQE16Zl7r7ZAVisif2/8PBr3lmoZPhQjVvjTj8Kte+GNx
DOkL7OXQ3iBYOULi44cSHYg8+Cs47amrvbXlcngJh/DEpvrGzxKYC5S2vRcFyHwwunGv/ezUmbQM
kSBwSO77AEg18Hp35gUU/6778PdrK/q/D0gO0okgWAQsF8HO4yeLqzeBaosEcpJal6/M6MM6i7jI
CcbEqkeZhJptwZzJeoJtKhcpfdovXkyFrCFilqcu0tuild7+/aEvJ2/fYqfMO9AiarawwzRDPV+B
IxMzeR9o2a2mlpVPkYsVGLoFcVyaQpxAe1vHqKRBp0VdnKiufsKIb9oA2kKFdZkHoQ7cDUgqCrd7
xgwbhnVSbqoZsD8zSb0BMTVYQwaJoLq+9Z46yMKZ6W+0AqBSxmJzc0WfV6X2d+/P3h9ArxXrYEAB
x7CaZrKI6bZSjfPISpTofu2zXCZ1tO4W3sG/bhLHKgjFcWCRyQcM/e9v4/HCnYY99aWbB7Ds1kPY
vmDg88XcCLiFBSFuoNF4LB1t1xMw3jsXxXMGIDh5aaf4K4/49I2HJQY+xHspPVAhVE0RgutO3ksI
wxqUleAuzq6+66ERWCWgKyBb0mme2uh3MgbbqNUrjE2X+67CtV4nCduFAwsPIXGrPe/ktwCCrw2R
jG59ztq8wQwXXhb4hUELsF85yuhQgLZYdoWfOx3FuD2eclaBKjcrfwP+gnMYMUU7vP/LkS9OOfQH
pUK+BsDvb3wwOHE0hngL/AAMDU+z1PSFm90sDkBqHMoHFg4nieapaDn4rabaiUKPuyTWoBU3ngtq
DOenzpYiqyNDsZOI7yMigamaQCJImLsn0l2yyUT1wZm9ZW2bxd0iW6s7YS4LCo6NolMjaHmgrTn4
nTNdsHk2KcJGXrUkGhzjZHyplf+VsOFOEvVcJgIUOHhZ7JhhYQYHdHowfeMe3v+l/AYTHeGYF4JR
6lRccArsioDOP7tGv5TVFBxnFCypaDr3Hn6660lOyWWW/KJn0x6qJslnWauDJj3ycedkMidPSLsh
bf+2xJE5WT3Ab7lVzarw4wVGnsXXEkDuAnocL7ovxcEzxbhBKjsUKMnkn2VXuhtOBDg9amky7MZO
PF1R5aC7y3wQCAsgNg+o/9sLqojca+c7T8/y94hBpuDopb+qyimPMO9f8vcX3PDqR3I9laF3R3ua
5AQ2ZVnJlb8qRGG2oKi0NsknGLhciCySdcNMnIKOSqEN4HzftHzKdb+A2Bg00bboweXoCKMPlCHd
ee5gEku9ka0wKndA15ZiTYhlOABNjND3vqUbjK6q9di3LPcDC7ZePxcXiALA0xyXtwXs9s6x7JGN
jnNYwHvLwoH0K6T0DrgFYnsx3hlwEj2/P2lG10+9lisQlWl0Hnkd7GxZHZe6ba8WRfK5nqCPdfsk
yrTvw9raFc7WGdV8cEg07yFpTQEth1uhCp2WbBr3I5hJ6WJmCpJECFmmE8utKvWI0rlozhPGTjlj
uDL9KgpRs5i7FkSIbZmABtgHw9ZRXZT1ABrQp7fdWkmOXJaQNt/nLTqceDUhxWGnBOzEphokMThe
WqfYBFzojcIg7/MaX7c+1q37NBrhHab/eWgs0CTTDIhvdJoLB/hz71Wtufhe+1zEo3gNsb5grjuw
NALLIO8rrzvoGLdcEpMTrhL54FMlgRxALnbTUcyrjrkJ8AWTHGsZfXFghIPCeZ7XpjZyx6PgstRI
xuiKsT01ISxZXK9eTqELKlwEXh/YxDo4qBK7vBugMImG/RR1BxBk+Dauo+/v50AFQCcSnOMco8ri
bmBiW6NtmaL4k6MIqAt9dyO4ud9jzGkOuihyot3nEbglpgh4MA1P0roZEL9ki2TL2znYdFMJZwwb
+eemFt/AYovOcVxXO9yndKVwFna+Giy67Gi6j2edtV47PdsbNTeiottZo/QnCNvXfI7vqx4V/VQp
7yVu5UOjB6wLvvfiVTjNnmPIDozYosDEaHSt89x20RlBLjOIPRFHxT1djSbBY+HBAEXNLB817Z7A
rd4nMcYuUjvgr0S9PNPbA/yIMCFSLw4b3Re29Ce0PStC6HIQIPJtpBMu63r0v/rStK+OHC4RduSL
fW/5KzCGSIjoG1gyHHlTdSsyyHBl2soevaRMXfDB77AXdClGppl2IaqIEkFyXLePMrSIk1DU7EBJ
A5akkdkhaf/gF/BOIhDAhF5fpjNQs3VElTpg21AHENuD9ZIYsSltuZshaL7OYXmqaVzmS7csR7HA
lmREG7/pVfPW6vLY+HJZFSXAT9aA7zfY+sUlHeQl4dQgZ22e+c5M5lPIl68eH71PXNQ5BeNyDR5A
m7VdUN6xQjGURYqBueu42awrth36GK5cbgGHmUDSk5mHcO0NcAbjwO9i0bl5kWCESNuoOfE63qPq
srsIlo+4xplAH8BfGRL59lCJtfdtZS5OX0Vn1xnFapxmtqLNaNYGXKNdop4VD9QXTro7qLdg/5fM
ZB8ZEmejnFaeJsMhmcCfWUwClhnl3l0Tkl2jodJQfdllSIAAat11D/Ntmw4DcPuml7KI4tfaM08u
7xT6Qw1UC/dLE0SggA69PiH1KAVaCXI3N/E66XvwzwV0qaWOnLPPYqBbfZ+O8zRfF1+wVdAVedu0
8brrmnZvBA0g9ykTkDJL8DJklOwJpv84E+5m6P3+2VOvPK68Bz0O1ZrIJLxzOEjlYTRAb0CAHvm1
PfJ+ic9lAGu6Cffl7z30cmGhsVTaxQJPaAHatFX5FCKp10RjkXmNrcBT5hWOiJrSJlwIwMXOP8bM
PHI+Y0lBDwLtZADLL6rrJZ8E33tYub8qn7RpBCrtFGokkZW2OoR6Xg+17o4F7IOvY++Ti/bvcA26
nwDWqLyJUE+whFwTbyYXX91HXrtXbeJsQncBy3AA1W0A3x/+XRlkF+ILmsMdNXwEh52F62JY1D6Z
im+Nt5QHsNrEth/QcTnLXIGUlgSpj3XgVNJieohie+rgvL1ypILaugyqg9OD/tRzCWPvLlzAqDbx
2Z9xhhCnVm2ntpxOov0GOm0qjSBIqxkcZO3RJUwNNQRbXcT34yKniyE1Ysh9cDgDkPnRCaBPDUrR
nAEzTC/h5w5Wui8xIJfzUkOhw4a9pVBrrIj2xg2o01PqJeFbqKg8NyB/XUFcL5KBHv73IdKcbQ0W
KFCSsL5TIGnKGZ6KMmyP0u8JiO022TLafqvpxFA6tc2xjrsvYgQ/lZdkPHtm/AzxUr3vfNLgwmrE
xiIz6/r+AH7T3udNjH6sdi/d9KWfiXsu2yq5VEP5dUKi9zqyNUPtSLemDPw9bP5jkNuHM6HIuBe4
je9qeNLuOBt+JwJU6kCT78yv5yusUr9RvyVQBfB+LyXsxobWHaBeLDgyeJR4dPq+YykkacdOhYin
moZwI7pYHGNe+CdCIbsoJwhbTACyoMS86GSgI8hcUMmTQK9bKcNjtLTVnXCQRdi/xQgfD/CZmMBm
VxRXIPxy44wh2WD7hZpmdHxMndovJUUbTgB93fCNLgcMw7bFHBdbWNiovLL1dSa3uCwX5KdoMeZ+
BNP8/WBaW4b7ICJXauLigv0MMYUWXOUkEF/LboC9HEh0kwATVcZ9fx36KTiUfXiaPZRSnk9hk03N
ajJ03Nej8daVWwQ2Jd4g1mC865Rj/HCdZOUCAHcyWn1blpmvQejsMmfwkVdshNw7aik/D4e+qJZz
2cHJf5nkCBwKhyH67s5dcvGTBUJFuUxHzHWnoweBN4XsYxt6JryXwLa27vjN+EtwplqsIbYAsdpN
MNb1XOwlURm+QkI0JzpjGBJ95pI6uacspsyId08lVHDX94fb8IVRYY63XKcDeBtHKFz0Bcw6eRl3
JJZsjS7tYejU8hwsu7lxEZ7doZTpgsLdU+LRvb79Sytkgzp9NK2WWWyGqumuqgzVHw9lVx0qU5pL
N/YxpoAgwvc0JOtlFGbVjOB6hzC50hC8eVP4ynVUf0rs81K0HtjJgVyDdRmsMJBXK+hf2R7a2nrb
JXjDIQS0zkPWfvOgw+Vd8dR345y7bTfc8Qq8LalB/wQlLFlFFEhDZeIw7ybaoDcBq193jlhPmj7U
NwwG4o7PpWzq3PgxTPtMWZ6SdsC1it2hqybv2HWVWQ3+Mj6jEP9CfDSDeb+04YuYtVqbyak370+h
7qywmLLgbMYuPkhZPBZRjx2hoDIbbhRQHvb2KJvmFezBTIeif4KQucLEUvnprAxEVaTBbeDWrd5z
Udwjv0JfkBzTXGYoauv4wJsIoq1SvEXVEG806b6Khn/XJUOfUtflYUyiIbsV/nnnwl95kvYkgSyA
l++gPoQAbY+72kUh43iXxO/g5/t/SDqv5caRZYt+ESLgzStBCzqJsqMXRMsVgIIHCu7rz6JOxL08
rZ4ZtZoECpk7915Z06/SvwVrSbz6NqKFrJe6dJ4NU/unuzxqXL8MwZfnu9grxMaUPAL+Sii/T77N
JCv3XpF1azETVsDdHTw1SFfjUrevTZxND3ywVw/GymvB3OncTDSEf/+Q4U6AUXgtJkd/s+fmKW/c
9K3IxB6PoB9lse5HnQyKzThPQNNdZ7g4MzZobM9f5Bz0y5gLmuQM2iPzklO7aMaVCVoSZUPfrzOV
zu+WQRO0pKMT9QQNUK3Zw1bIPOKPbE81W2ef29Ll+G8Da2fHeXfNk6XbZy5RhRhp+phas9ikhS7f
+25eBXZy61lAiqlmSfaBN3nfjZNmG1k58xYT/LM9zvV5WMp0S+pZC7PC8R4Ga/AfnKrMcHjw72v3
bQBD2TZXu4Km6mNCH4heHDyuq7PW/GZZfEzczNx6Qe88xgOWUVZK06Al0or+Xro+HvaenxywJceP
S1Mey/t/w1A/4hN+T5gm7pcJAcAZdOLhalpIRWXTiug5WaK6oXpy8uo6Ihf+DbGQWWrSiJk8mYqQ
LFGlAxIIoYwM3U7WXRqypWB4Eoka7lnYMJfqUDJ3ejVbhYmkFVZo4Ghb58ornhvNvSeAujf8x+rU
6L6+ogkYxtb5yeTGlyr9QU0e2DCSu0/akszbUkg6+n7gQdIfG+B0+1kWj1Md/3ixr10H2ylus0C4
LKatIWt6X4WNwLX7R478OmGh91I89uXIunnFN54HHZd2jEap31986+7HZl38wRVsATVxpL6XwqAo
8D8YKiTXKcuzXdcs9aZLyy4clNdGo7ZMW78x00c9N26jSpe3oi+ov9tmOQm9oqhx9XzXOgD8WY/g
XrtEYxFHXyT7TJtfjKW1dwNjQaKBVsoTRDk4/h1inplGYFwnYbeOSz/d5PcaOxn6J82Mz9Zc1uyC
4AVLcUkpmNsvBg7ud58bD4FjKR+mkoaiasyZjSnZt3NPS/MtVoGVqlObaFgT0/Jk6EscNbPPi179
6mDdd1bAU7GttrbqmzOb5jcIfENYd4mx87B5H90hYcV8On8XyFG7uNLHx1hL6Ury+gCZS12whqiL
62nqgjCxrJ3Rzs9TQJq+FP30PAfVTRvs53Ye7Qc3MNRzJ921SZrwjRiDs6vaOlx6K8XyLrJT1uv0
ICX735LpQgxEPxYJT2TqsY9RG7yTo3nFJvX1/3gHjCf2GyY46c95z41sG2NyTWovuSqRhk2pF+cm
KPaKSfqrPbbHFiH5V94F+cT3E1y2L9P0jdL56RGD2xmEEY2VY8L0ZoJaXdDsea8C2i2EsbGkGGOc
xRIBD19xZhgmoTetX0tOgKhJrPmdxCv4uCB+TubLIKbqkrHh8Sysf93YFF8xDIQVSZr0QTcewWo4
T0FA2FXo7qEhPWDFg9hZ98l1iy8GT/E9VFyU3rUTgXftzSGLcE/f7hd0y+3/3jvFsu3ijjbJyS+t
OzJPbOQ/3ci6x0a4CuezLrkfPnpVOS+TkNukMZwjnmZgvUQanLuIiUPkGWqG95Dh9wk1l/fEQwU+
YnsYCGT5/UZO47IhtO1u8ix3DvVsorMKH0Wy4fFW4Su6f1WN+VdXdlDl8TRByFr8t4R/dQVKu6W+
tGEDSDJmWqcZ50Dzpje+lQSe5etLCxQ47rYJ8cmd3SIbSFOla3QFY8e76zxhsC6P7R1OrBS4DGO2
9TDRtOUQu2N26uKSS8cgX0jk3Jnb4ssdNI2IjO2c7SJ/J41b74OlU3SfjV2Ec4ug0pQepveCjdoY
16ooVfOevI5PMYodvOrmdjMy0V0VsrI2ueWIw/3dq4PSRSrhLexn/5+mTfJZG8v+LfbsR7ZZo+L+
3Sj3F4xoPArE6EbUMKGcqurH9HuxIqhTvJg+9IfETr4CJpL70lyq/TT6X4XRkHBIlP8ONtJd+Zom
I6+zupXvphcnL41LaYDAw/rvELiRnP6TjSum6XSkvkQQjYfXYFnAwnrGyeIjVuN86fDjrDDE2Eed
P9DPxvHiMOLYxOaaOYJivYHri6gI0vzs26RYWRBjdBAh6uHNMxgDMkzqj3+/yiBTHFWxMTjNuYAs
k6jvIB+WUtMeSYPJczMnF83yqHCnVqNCdI01DX5zZl1Ue0Le2BalYb32Rfvs66l+g97tnhlCgxyA
WLxxkVp3hUkFa+p8+oaRuM8WYxdGq8uD7szOs5crinzCDRUWtCc+wFdjsPXXgdQI1OqVCCrnu2yJ
GqRtYl2WPIhmGcSYUPzqFds0YqXI1f0B24VaI4l8DToRTf+bkk57dnAhbQlulVGVlZxeZOG2zImK
rUmvyBXhYfSY1FWavvYME2TWuAf1kWKfoPa2dS0usdHp3vTlvQ9okPshP1tTHz82uugfUhYilp7U
HgMhPs0iSSI3meNrqezXgjRPpGfoYauaZMiqy0jfl4agTEi00Aq8eNcTEXgOMia7gr9OEgzjgQAh
vwWyWzPV65Bm+ilBnnkm50Wgb4AqwQn83nplcIkJTD/nObHWAJoBaRK+NNLCBa1dyF3qlY+Jmepn
R1PmthXJvOP4JG6HLvv3ktvx3k0td8MHw37suSuAtYg02eRcDXsfcAAFa/uRo5jt7CoXLwRbuE2t
isd40+ycyunoVO6ac9B5hCoIX7iiGh7GoitPDOAokHG87w1C+dvYD/Zd5sy30cQnHAf2pl/YDL8M
AzO42VjHgy0jmQ7jLsmgL+eN7T8IXXcOw4QgldmBOPNz7DqaUrjkVXEbvQDagKYH+7xHhGKwsxFD
3Rx7apS4EmszhwbSgXBdjRLhhQHs/NChia5MY36WQppPVDcbh1J0Ge32lLczLljJVH+2tezWsF72
1HHwW+NyIB2mAR5S8jQ55nvRef1JjjNi0fjx90XQjG/LNOwXYgPHvxfN7jGPNXoTMZo6V36a/2cn
9mssyweVx8daq9SjMSGCTvOmznz/JS4S4OdjYnG5tXcSA67dfRYs/YpHBhNcTQuifO7SfUwNU5Vu
8UpaAGJarYjMUSOcR1d7L2P9SrA9/RbJcp2n7sOxEmtdZc5vhShxolOyw2AR8avl//rzPQ2tTSo9
TC7eKSNP2XFt2O4Nu5PB6MicInfCytSrZjk0NkB3gtbOE70QoJVhHslTvgRY6m/6ordPS+v4lF9L
s5Wd3zzp0taxwlQeY7dyW47jcLLuxXVq0sqI+0vK7wvhA3W8WxE6+A67cWK7k3O3KPgVoqrr3aSb
dddZDBXza/79qrKClcr8eEXmDtR0HzvRNLfLMbFIQVVFQIiLN55CBsuC1/YMJasuShaEaJOFyLQU
1duyyGCTWlwoKk2NU9+DEmp1z9kDcscf0a966gnK4DaKXTqujhjWxWo+hmwpTq7yPhrbZV3FvWAA
BUDJqkwZOaMEnVCjIcLKcKO/F6eX+fq+AGb9918MMRdj1YfjxO60iUe/hFxx6kRxR1SU740xs91k
ymnx8sCJlLhX25IcnZ+z9hzDD60iUKg5qS6q8syzBuHYQ8HOA2OvwbY7x1avPZq63nA1ZO6hYNaW
hYUzh/T/NeF2r35MpXVgLLR8aqWkD/Js91paTnoSy2KuGwb1K5r0CWnO1m/Y6SpklcDaeuoH1X6O
srEeAPHX884py4NS7RrXVnY2yI4dE21+sDri0krpLqQIX/2n9HPcjSkVjiXWaRvke72kPMqw8Dww
9V9OTaGfrSQVuyLGMtwRDn1I/AKIFhPoYUqzyPBQzBvvySoGHQDMzHSavvikCYNjzMQgCu2RE7A3
9JWcKYPa1F7D/XguNMP7F7jeMe58rutaranOmv8KhYmq5K5suTCi3uxh+1DU9iEogyVyvRk+ylg2
YeeDz/KGljpXm04uAuS2ovOI6qHumC00MpyMut+pksh3h5Z+7SV9niaRNjplPOACTbeaDq5hkM6L
9zdIDhrk5LnxI96jn75iF8hk2Feh13vlOO921o2E9LGwcidwbJJxDokFgjmCEnBx4+EMGUetitl7
+nt0sA+B2Zpw1ga9VGSVJnJfMzO4jctgT+o4WRdIsJfZNp4N0avD31dxa75lHPUnorkocY2Q7///
1ew+G1NrPgQ+XsW57+VuEV5884FhDQmL15RVJ99K2vxp/RQxlSnXTGzKB85sFQ4zc2+rK3fqPqNK
ytNoeAVWNT4rlcbDwfPVSTE3fyWgk5wCSchI8xg9NgU4kMrDXmj3TPqCjHtCSpZBkV/ejCj4SFH1
Z6vmMXJiu3pojOhP3oTeX52S3mbiXTmvcWC9SsNiA56JB6jhfV3KkzcG7mWYKv1aUh9fa+m5x9xJ
I9KNbJvpS/2Y56kTtlLPX3On0VcLweD/zDHFKclWQG5NyJT0P7uJv+Y2cJflWtoseMgG41aOtvmQ
N238ktU3aiJnA9UKI4aVpRdKesIv48SCivuXlcDY1LN1bmfMi/HE8fQ7lZj0AiNZ1sq3tY2vsuG/
mE9rjvPls1ncJaTyKi9W19ihHXdFuJiGdlBS0FIqp3yIeTqs08ZMLp0gzaqG4TJmUNw8t3/wvHna
mX1ar2Vlik07mfF6FLF1+ntxzNI+pbpod+Xc/AMwE++n2qJxpWPawb7N3hxBahQcQ3/6+7KZ5P5O
5sm04QneQ/FFau1tDPQxlMKbQ/9ejqfN0n+MdUmh1crDkPnFgxdP/zF8j6Oiqcqzj03BhYfw2Et7
frQRYmuXwh3Yy2XKsWLkuVfscixLaw7JfuWxu/cU3F/SAtZH3Go9Xo8lPvf12c0Y845CHdiGwVd/
LzXUhKrNuGF7r3kIkGdyXaZEmofxEufeBujiuPNnS23N2Wk2fWOYtzlfrDD26BWrMhhWS6kbH7qo
XpolUFeiql9uSSg/w++xNir4b7mqn23pnWK9b65/X7F4EzOFltnhaPtztJBD9HpTMRK3Qeal+Ny2
9jK70d8LqIf3VoxJBLsAw5sJDUV4CX5WFtngwSEIHqp+mqBJmenNLlR2Y6/2cbTqozcWL305oNei
oV+HlMkb2dt4azHFjEadFqHS9bGl21k1XT0/lcHiPy0MR1c2PfcBG4P/xGTP2qf9pLiu6n2W+NbJ
WMzhyVpwF9il+7P0A1GgVNOYLuecXNKoGAn3+asGSAorYaM+mTIdqp69w+WUM02kBpNzmZz/fvX3
UsWLONOpvAxkIrYlW1p0kFx8P8HjVr/5mkDzKEW167NE/CgpnyxFieEbwBLi+D69y+rhCLoO4d2F
MXj/6u/389jT15UcoEPgb7ol9Jh7rW28FduXz8LMGOFrpX4DV8MgQDn1c+6lYxhnJI3L0gyQFb3x
FvOupIVpnEQyjreB289d5LlsSu3AJIwnzMAca6h/PK9Y65k2rSnq/BP6HCY9XdiP0l1iVowhBCw9
w281XhLRk7CzGnAqdSGuFRtm1123DHje/RMovOxsum4adf0imN/O2qnEd7mt3VyFYGFqYFcMLbYM
xb7ZlDMAz/CTfW7kzRFJn5lKr1VIc9m0VbCcVvhL1Mm+v3TC1DfWhH0ybu1tMVTpgUQveEwNbcto
4UeCd6kgHQp7WqHMAYDo4uaSG/EzPoT6ao2cdHaLijIm03vb+0P0d2Uxnz8UCT/wnHCbla6VY5G5
/5J2DRy77gXlNussLu86fXe5WPdzIeNz4Wnmrqz4jP++C2K52jlPzREEBgqIgZgUWtVk7f++XgIm
4qPNpH3UNc49u55f2TPw7BMpicTASmsICvLsmMir3YAZuqE6KEp3l9SgloxuYKh3N2IboEr8aHSC
fcPwXyqxGfDWrGpnuAU8ETEDh1q/YwiBhCAPskxuErynIHDhCyazPfdtAJACp1ozGzt9kcCNvIsk
zVDN3mZo3zpW9y4nxvIPk659FrgrskKntRtYp9W9SwYy0LKYZ/UgYw5DYEXu4Ku7VwVKeBXWFVQ5
b3jHmxO1/WbIk6vBZlQ1f9gIvGXtHNh7AJXl6Pub0X1PO5p9TNysitpIGdUquPSL2o9Gzufe//BX
XKe2ffHjo1gOSQ9G7cPqzQdGgBw4ycZAv5xLcQyq/+xSEnBCMwlQWpJm7Y1RkY6RytjiNn3G56Xd
y5oUs8Fpk7PHp8SfhSjcxq8OblomkTPvRGJsGvFU7TxqtIX2owExhrWKznsMB/T/YfGeuuazs/AY
tzGygM+mcLXrhi+nnSPvkBrFzjc4fguxzRY8fJO+0gM2wZjQtL5HIC9yQSV7WdIX3fiP9AJw0sgI
DrEeh3qh7bDJhen4SM/uqSXy7a/yH1FI7P1nVZRrORZhMUd+/yGt/hS4ANn5+HlMb9qs+9Lbk44X
wL3Nplp7NqFX1a+D+mkx53Wi0atiUrUYV/dOfYZUFpbasutHjYoVWipVw+SqiBVkQOOycMIjtoCA
THom2zkSsML1ptfVZm68/WI0Wx4cYcrx30uWAqZmKI2VV7dbqFFhH7+xH4tJEO7Njib+mGSce/zV
rUqAK0kPebDscD2GbVEwqEPWjCEgZA7SbP2c3pPzBeQyCYaBSa5vdOcFnXm1uEW2yipANAnKp4vX
DlgMDiYtcD+YVJ9gZK6twRQrdLF/+uCDPmWdph+vAw15LnNDlz4F1IVzKlPrB/KLWBHMM6ZtyV2q
WXtXURA6g/9iTtVhrkHVaubGz1JyftxhI498+SO5WbBCXVDetmZq0pZpq9Yxx9A6qPlzTu/gTnFd
SnE2mu7fqGc7mYqXWWfSIs5i6Xc5CZWWE9+R+wKYRtjQV4qhO0iF4zwF6MY7Ws3Zfy7PtGn5wSX2
rIPyyZV1a9W0xt/zr4T+QHTvOQ+EydoQb7OYn8m4YozCX8gDHDGqC16ddTrZD36fF3hj5caZtpCV
V0pqF54P1bbjwV5q1aFutU01Y1LFFgBvYd2UcouVZSQSlT/6QxwlHumsGDkO7GqvExKak6iujHUA
phA0IC617s7AeJrc+pCy4rPAr5PFciUR6KQ4NwlgUrxtbiLv9JCom7JwGEgkBlUQ4S4sJk4sTOIR
6YidzgACxXN5FczSGa8cizKBJAJZJ60EwJXA+ihrjc9jOqepOGXaEnVJsPd0pGlnebRxk3suJDbF
EVkGYsckc18XyaHiAWOPe6Z60Z16aLRQLbL5laEx4cAeIGrNPkQt4v8091+dPw/BuCsb8wGaYOmu
0rgANxmHnWhXmpP8Vl2M7YodcIWHhS7nLVOc1M4Zj2G7wuj4hF4htHzTptT2xoTe1Hdb4XhRbhXg
NbB8JNhGubXwC0OVIiXaZKzY47tSj72lwPTUcl+STbFhajA8uLhymxEMAmdHfnJhJ02cG7BVxC5l
lKVrNWOU4Qi/7zvXtbU//Tc5/6q2/ByX/BAAmvXMhbNlcH9FPG+HYlwrcM7cgldGnGFa/yAW4Uoz
dkFTE9t7mxfNXgXJsFVtBfb2g8XYK3OwGQfV1zT1Abx0wREH6tY2xQfqRigsl5PJ6YdQJt12yJpq
3auYYRd6XcNJzGWbQm4LkL6HYO2Z7aYu288AkXY/LO1pxCrhqTLMKxOVl+FLhwcH/NnKN7tNAoTO
qnDnaP7Gi9t96ZQblnSvLbP4HDmB8H7vOpGEg0W+1ta2CSoOZzEskfcZVBy3ytqus5PmtfuAMbVW
Lw+iak5GBuWtHB4KrHbc/qfUcB6sRF+3ZrXVJmO9lBOalncpPP0ntyGwZU9ioHaOE+Qac7XEMnTi
4CiHea8s81XKdud6GKIh2yxnv/F/Rz3YeRPj087fTa6zMwYYj+RcVwoIXXzHNZqO8WBzEzWghJeq
/G35ibH7r0pHPIli/K0ne8MpRHZXZZ+kleFM9neHT2lGlghui4FxNUkL5rWgoBtuYo99hPGhRQJk
G9e6YuEOm4yZRmv/KS/nVGQ8APFxn7IE3W+HaP4RRYEC89k8ZnH+6qYp5RTnl5HuDKuPYohmWYoA
UMhgVSRYpF3OaQ3vllcdmjr9shPrtEBsTpILMOHQT0ac1/kzC+3XjpKHUja7TNdOlRkzlm4RVWEv
Vy3nkyXdiMP30QtgHtPiCVNuULZ+6AWj2dC3tea/Dnr7D6+grJhbgDeOtV8IUKe6bjeOJ7bO7D72
Y7Z2lmmfW9NWt53NnNSXztdQMXwdUl4TlvO3Y/Zg+35ni2DUkO/SIjjLtAcQ6WxHr7m6SfBUZ9UW
Oum1d9D542Kt+TejNvcx7l72TBQ4F1pCg6xjaLwXfSbEXV0KyK+4tFcea3BzLTuZBEjGGF/u7N0m
AOJNPW1UwE0D5G9gIDA/jYvxH0gntt+M9rVJrYR/nlBJxJusKA95peiBanPam8x4dkZ3FKp2N0NK
QVswaVsb4pKgUHbawo8LjDeY13E9gjVivJF5Kzhi2HCw3tafUIAPKGkbh6wBESvTWba105uruG22
DkhUx4nvTZ0MiYmfRQYROf906d6VjNd1HUS1+QJCAxxQgkhebprCe2M1767kDmp5otTqtTQpbYR+
aLV0K5pkyy7Bbde15BhyxtLD1S3FbcJBo7xqLzXvEcMwJukUJ2+3BVgUtujCpi6gT5UfvRNgf9ay
39aOedAG+7EmKyXPsAhXwEcvcVJF/XDL/fTWeeooJN4fwQOPbD0Wq4Q85NCnZ12JJ9vG18LzXHW9
TQzH/8kzyhADlWxVBBIVE8+Gnem/k1e/iAVwuWrr+dBhV1lDhP03DnzKC/Mv5msevjJFyuKW+mU0
KxMxqwxFQoUUQ67a9aJezRrEeIYLGAgtitDkDqT3+hXDxeTsedWxWJpLETffkhhACMLwKrX0sZ4q
hyS39SpwI6iyufNfsFvNyL6lEa9k14uQJWuRPfILnD3flV09Fbi2VyMTPTFpBz+Z6o3V1LQj3QpJ
ih9kzuklUsbettfdE92/butfPKX/4r0C45cYwAumnNNrDmPdPBo9JoZKf1eBeInb8l2f/Kc7CskY
MG5xvUwaB1RPHH89zdi0Kuea5ZCklypjF7lXnnxsiyEswxR3PDo9O4lEK7/xkovwtUP+unu+vg1X
srs8jQIqoXVqkNSZOyaPxYz+2wLK1Z2CNc+KxjMxk5C71pnzPnR9VqH5HdGd3NuVBI2Y8hvImWwY
wCJtwzcdySoB63Pxm5qVNZLZqvg+Lb/btp9egcddS+TatLJlrbPcTINKC7srAFzW/9a4G9BIKIDs
SWQRo7gJlG1txA6e5IFCd2zf3fzFG9jFSrCXA4/n0ZjU4HFH3YJKrZi4+m+BkBqGwXZeGe1pro0M
KjA8zp7qCwuH5OiJmcPpzLPgfMIRZISyaXRzF5QF5fwcuGCaJh6V8bS2cvl6HyVbi26smQj/N6GC
g1Ue3nP+sPr+M5hieXBGOmVnzH7SBCKjXAZWY58YqGusEsg+SuSXlVceJo9Kd16cf/rcHiy9vf4N
4lJMdvXiGJiRmeGnH53FvgKszHQQo/E6t/O5aMEMpm5KpeFmyXoaWWQAONUsHStctP6zwpsf29/u
dPT79EXG4vr3XzAxzleg9W1RRJVb/FNivDXzfKoym84QqS4VYEWByN/n1Xh20tZ/1+J22yHUr1AT
ro3u/NZK/scxt1f5dMC4QYkVO0cSLx6a7LBrrfF9YusAmq3x7BH24R/PPgMr+0VNHhYyM7eA8NuU
bpq7r6opjCmSQhvRLtSl8VWa4vmu18HxNuxtyrBW9e13MzoAKzGAH6CqMfizjr4xP5rlsz71y0pP
oaRX/pce0+vmwQNQv7fcmwgbE7uAko1FqC8iTxHdIS0PrJKxqIvHYNShyLDF4ToPRN0HdWuGGiJB
wM5esnzMWM+ZIgqZttzYNXpJg87bZ8XBrmJKg/lNY71smE8mgEw9OTsA+6lE8nVsxEglOP8KvfwZ
5piFNsX0W7mf9R2/NzqOWrdW/+3ZWxftrWb80cnsha0R/H2t+kNidsYpgKlXtzRMZAlPAc/6nHMP
Xba/ZBWehEArRJRfPZehpspZD2ll9UaKKK0wgGAQCUDuLmQsMGfpg7xUVvnI8KlZpZb9ITKugbpz
w2FisOhotgNFeT1ICuWYA6BAxw+1kVrPGtW/rPrR83pc8QQm4EoqeNWQvWN8Qrp+jqrCaY4zAwsf
6n6oGd3E5o9qPRsGQWT1CtDYWbPwlqiHvZK1lW9RXWjEHR7rpWWtMrN5qwOKN0j+hPfjahfn87/C
cV6Ym5MeGr6oQ1gg89kyC6braQCil8Gnrv/oCfh3fCrWNtYcsEDsKhzzZOYHI3rT2LTqTfXPL93X
nuwy7I5hb81UFtg+sxUg76uycWsVz17bbfLH1CF+17Be3TaSgoPxucqS/4ZUvQb249DxxHSLdykF
/pCBpXGBk1FOlQWEjw5DEjBsxtMPnuagiXTN7g56bnoj0lJ0dnRlMuOM51tPP/UNsEJiPdf6/v+D
JdnjAii/JBnPSgO8p+U/x6V/z6ykYwU6Z/IssXu4CDNQRR5U7NzzU1cDQVdmdDS1LR9JLSfJeBl9
b930+XGZMLhiAtCc6WMiWzkG6twnfhTrzcHxcRV49oPTi40h8n2qlW+BzoIg1xsPxkTiAyBBNv4z
e7IwQ3XPbJ8T6Imr1nW4bS1AcoYf3JWFVVMQtnUa9ZEW6bk0GYa0wwenJGwrJW9lzEZZ18akFNDC
spUkCTwTgYwQb++x7DYws1Wd+Hu3sR9kyR4tpdnvLWdfP3+Nvvafo+bDODzWhXaeatIdmfuUFCCV
8ZRpzstgIkBYxldMSGB0h60XM46PcV9PE4pn0zKZbck3UENY00tq6M+Zv5zMeLmRpzqxkoJcjs41
4md81PXS77vAWtc6jmJw73wYtb0fvYmvuN07HuoTbfcIZ2QkQ6TmWudpjKrupvaNVMunzJ2b9HHY
EscHDt3mBzaDmqyz4LHdpF9uymReLFB266l/davuqgcVhiK3ejeq5Y39HX3h3gqqRHIXmsW1AlCX
+2C+NaVFRj8V37YBW7xK2JOajO4OIBCRJUN7MnIGyABikEy7d9oeXGWWBU1MiTWE4gN8aoWDKmas
1F70wnhJO/V+/18q3FetgemJe6t13Cc3qLZKGa/EtTaxk3zCPv8oywxbncXuJA0PyThqaxNE2lCN
J5Ya/Wo899ui4siL1XoqaTH+/g6iIKpZ9Y8CM2XerUx7Oo8Dz6j4/j7TJD0J9qnY/XD1R/3cW9lh
FhOdR/HZUjDok/UQm3hf+37TJlQq0hgFMqe/rPDMg4Ll2YlIVqXjs1ZUXxafLNl6OIoLGhaBch5a
T3baXy1LArK5X9O+M+Q0XCrqAWbyZLRhJNPgWPrebx7TXoNNXeg/DCCioC33GtYbX2Q3N22+qDeQ
kZbf+03eUXjl+rvVUiDNA6npMqW7yj/HQZxH3/gaslSuq77BP6XoEzEKNMBiabkonMYNFBoE66K/
1lxvaVN+GoqSK84f4cRsVY+YZSynKg5QMqpj1b6nC2s0CEDhs8mS5wautdbZX/efUS/N7yCN/7Ex
/QBR6MsDpOtONCMg8bTVXBhEZRbA9JZaGwBYVSGm1VAnmF+pXTmI5bfvbVIHJgQflx1P753tRnyg
F1K3B2tgL3mqYkqrcdoOlr7mFt/h6I6WBaCHuMtydmes6tLaLuhcti754JOchhhAfGf3oVUTlxlM
xdIPLzg790vaCySVuolDXJ4nFgKFSOCi6MtdqRFCsNhvsOodh96N/Uqy/TVIk5GqNd/NidkZDLFd
64H112pGJ7Y1hRAj3nEvIASW6t3y8t/JIfRgkA8Oe8D0hLxnVocEU0itdxwwzzKjO5nudDL/R9h7
LUdubNG2X4SITCABJF7LW7LozQuC3VLDe4+vPwPcce/Zu3VC/SAGKXWI1VVAYpk5x4x9/LyW/WCF
zI4BszroGfh8UpNQjN5p71Nm7D3umrJD+2bkEE6qhSheanERCSnknCrAUkp98XtwOYlgvFYO2Bxa
SlkSmVLQlCuv4lMgymld1h06RLOkdxknYzP1tBzj4P+o1ZhtmQVE0sm3Ra7G9Whn9nb22Hyoau4Y
mKJzU/TYaxnUDVZ0NzgmRxocb+uV3rCzinNuNyA6zGvQJDdYsF9m0JPZg4pvE3ziIlcrX5H5adgI
CAZ0D4OFXzMT4FYoUbSb/ggy46HoOIpypsxI2rKyVYyt792o7Ddto/J1DRnd4D3Gi3uX6fg2dJCb
Yrti1KWek1SLfRcNeteIeUFr0F5NY//SucqEhS2rrcuK+WwtLgjbcI5FkfmnLhN6H2T9XTiX9j6s
eJgsWauglfxdybxv7WVHrA00SKlg6M86EPlhG+1thMQCkv25qT6nZHEm9NQHXslvMjLjSKrWORjh
mnNkD4xOPudC/Og9RRajwZ+R0wFcirmtWoo6FboPWvpiLWaTJJZYnks1Am2YcD2NPepyhp2j6RAk
4QR/xyxYV7rAcR0w1xPeeGd7LLMtthwefzZxmi9/pHGrENpSYmW++7fU76z4eXGv8GGMtRB9tDYy
tc+svMFbCUHWVdmn0/iv6HCx8AbzPqJB308pGRteqFG5lTXqvfDe8tAfdC2dVanRTLC9Kx+ZXJnb
rpn+bnOAYSG7Z8G0l7c1XfelHlaprOCZGyMvLf6F1u1U5fkB9i+5IHg2VrnDc7cZt9M4oKAHFLIy
y+iXyPBpVPmLNdknqm16cVUVW3++i33T2LfGdGpgzR/iZHoNoK6sxuTUdxQ+eUjTZTTlI7pSZG24
zKoFSizs4aXGCcUToqdsWQAL1NV4G519YibHwKTxMmyPt5tWNMeTE0JzCVmlIg6npMpzIjIKXEd9
7h88ZaLCT98GBPt4R+Sbw/5YwTfwAqJRrAnQTAE7gPUgKhc10qWobliZPk1RM2xsvADu6Bzz0r8w
FbpKdNrl7Abrm9NH5JFlyVfrTydThGfHCneZYJ9vNQ8Fnjbf0pdqsf7wy2W/TBGYu9ndInd1oHpr
m6GSqNudwxPRSjgqq/GUMk7o78O+aVZ2ArAQBRprktM4uDVaMGw9IaE2sXTesdX/0FH7i/Lww4vi
H/gJ1jYmxShibRGxHuthKve5+Mvl77b2g/TUdYj98rnEXM+oTZh4jDJUi24H1cbG9Dkg/4AMcKtQ
na7beb0Izjbf/zWS8idDtWqF8TJo2YDVAQv2DEgjqkhn48DWmgWRckGEGwtB5rw8nHI34FiSL2hH
fwjS8zZBZB2dOv7SgYgZwH2kaX2QVX7xjXkrjPoZQdleUSf2Y3OtLGtDDNlbnHRvqq42JAmUeFnp
zWm30TGPT3WKvTcfY4Bw8SljiMhtMHySWLL3cQ2YiqFSN2C7LUK10mzp130W4jDCZ7SibfACzLrO
U5ZHzsp2N3hCxQqgNlMBbhXZ1E/mTFpSNwMn0jbZB+Nwa5o9oMmZP54eiz55SvLsRZmIE43lDRyW
+CaevzAKSClJoq90lmyB0XTitIwfyAN7aFvz1VfzQdvVbZYlmVrmpUwEFzC5CCsGRTQB8coZ+F9K
0b5Ozk+zh91dt+5zU4YIclL2LcozoFRYZ597zgcu6DNThaN+6fPovixGHqvBdG3J323SJ8h9IX+1
9LEZulPV+meGRSgXXr0kpDzAa2NH7qs9fJZzdG85xdlQ1XOZ5xczwMJddjtjmHkzBuhNLvkcyuo+
YfvQ+8WMYmrD206aaZGho5ltY3trxMiinKIWroe7bNOMSt+oIrjH2xAfLxGafXU/K4LMgli81uho
PVtusLi1kEaojiOfInYkfY7lsfGpUgq9Am8JI3IiF0ek/dzZTmlTh43+R6wBFsoHa0h55M4eIXOA
Clb6I1fM4uMIClbQc7dFE3NwLu5lxVZFKxt9LLs9pnON/xgXHNP5eKlgZZwqz33AqvNLVuW11dNP
cDT4vN3nuGE9xzoHdWxnHQipUis1xREmFfcLwtZL3Pcch8unCdIWrkKVvAJsY6fCAbDSnHAMuQdc
PG5JBJLxSWRWeywjlDg+lD7AcvM29reQUfUWg6e/ghF0aMqYlD+r2Umt98UUnk2LidJM/BYkao94
hJTbPwZRtQKCN27AUTAD2enAvxsN4zS4CbNnV77XBR5ok9Vk+Jk0zT1lMPFfCyM8jfTJHFjh8eTm
0ejsTTt7cWJ0gUN8AyqzQRhxe8tzQ9K7lnjjSg/thEsfFuBQ9Nr+PRGq3pqtlYB+r7JdMM2fKJ6f
szxrWOSbPzPNChEkKp+65I0ZSG1JtbPvS2BNgwq3hV+/AoJB14Zr75xjCUG9axy57/ZzXnEPBDFh
tjy6MIExH57HlWM5P7GpbhVjL+nlJKHau8ISSAOmr0ozpHVyAnMWC21rlTcrIiAmcdAkhOZLrCLK
liR4Z1j1xQ27N0ZVbfH69gytjoXlVkcl+7fOiePDGNY4A5xqg8rmHAyasKAWkX7bs2QhIRPBNONE
LOurKbHwcefmx+zrt0pdnJCNtOxSph6V8aS7FKNdTPlQnpppuukyDVeeB5qvDx8w7C0TZP95JkBn
lr/scsBxYfOpZXO5r4367Hb6zczvg4ZLaCiYPtWCewOly6no9TV19SrrcwukITqTrOKIIHmPMy5i
6WulV/LYdlORb2dISfSuzYM7Ybu2eQy5mwnB+0pY7n7QLylZY1QFyCraUnyZCJqihOA1Nxh+VZ27
0QtGKRDDiza76zA0a7fnt9jeEjbiimRlOhdOVcZetdWvHI3HpZbVO84T6n6zf+gzZw1ckQBCP3gb
u/TRM6MzYqzzHFN1hV2ykmaO3xUq19rlmkEyypAxuE6lSRMZM0LJzPRn31vYoPEAsNp2ArSYwADM
dnpyZ8dde9VdXYYPg85wBTavFV6vNaYprusiWc2IIfD5tp+waz6NaVshf17hpXKGmneg5mBsXYHv
z0Xv/QoIfOM53oUq/BLEyWFuw2Jdp/hZUsBSpsGkHH+RfwKZyxPbp674/t/I9G1K5DOuBGp2p7jO
gfmrY2exDqfsk9kGIKbhbqqtjvIej000VK8+0Yeo8pwcl645EhwpM/noEqMXCAYeQ3KGDwczjmE2
FWd7CRkIriIVwE+MTq49nfGRR+s+wVSQSgN5XgzVJ3gLi0av+uw0pAN+p+qNheD9VBs/0LzRlaBK
8t56nOmh5z0is/oaGvdniZ5o9og7+IhMmmljYu5WCdynlgkxb9w7ffIu0Z6CY+Q6cE0wwmPzI+IB
j2A8OjvpoLfoxIk4i3zCc4wippJCthJs4vgtqbgyI9N7DpySkqrd2w3P1yUlaCVV91ef69fKsSh4
IlNQSzq7tEcPmmDP6Jrmh8eanmSMTaOqh64f/2YhchUAYgD5HIwlfQAhIMvp6mATNxsn4MiNpQlQ
k3sWFQVkB24YL9v4yELNoAvDJYZmp0LgktpLmm7xkVP9j17Fs3XCDW7s8xCninYa3oe44iFjlPt0
pGMOmSOpVl+bVOwx28YrwIXptpBddKpZZg90VAcRlE9OlVrU5WmGJAg+1RDxtNZTvDF7kxS2JYkW
geGG1/6Y5wVKwbp8tNLizg981siAduLeLVZ+amwYwzYbSRTw2v9B6o+5jkuAyIBJQ4rg4lomHnAK
QhoRtjh3RcKpwlVcUoTleEynOtzNxcX2ys+xHLAUCqr1WRZH5qPsazU0XI/NcNbU5nYivw7LffCX
06HP9mHzrbzs1lUO/WaAthDvPWtpm6ynsaGMT5NHQY4ZZgNrscobq/GRa4zDwqSD4b6L1k3afvY9
j9gi4cFkKsrZorUK1kPuj8pV18ix7+qKv2ZgONXe7MVPjNPLKdMnVJMQSIDt5mO0aXsmioDNKBCl
OokoerXBPrJVNvlrplxvBnpswPPOmh72kInhb05+iBrBg5QeqKGMnQXtYjCnySkw2GkHTLxw0cQz
zdcwc/MDIEID3MkrW5kDh0SB8YOsDLbX6GxKSmG/uh8JCtw5gZutFubgTjROc21hB686pFQ7GXd7
El2Czdh2ySYbIZgF1d2Qee9tJMMNmvAmsr2tJD8IZqCeNzXS/RTL4LGx1uSbIQOR4XPkqWQb52KT
27zrviFQ4SQkIyea8CNjGH3UB3OzLRiieTnsBYotA4KHyzyRqReqn/o5peM/83DZhXb6ZEBA3kux
2HbmziC00IddJyOmTVi1VPlsMdA6R5XA9J2b6TapGlxwsTMcOpdrIXKLmq5P/Uj6od9qS5U0g0m4
VSGraeHHFxZ/hR4eKOC9rRXYf9X5nG/zPsAfEspHM1TToW24DTCmQDXuOuTwqkRhl870NzqAKFff
57JkOzwsOVsUd6zmTqXOjDse7uV68iaYaUtv50/3Kme9HLPUOVEPkBHRghc2EaG5WfTcKwYYyOCJ
rqtDuQnawF1lsme1KkGVmcaR0mo1QuFZuU2bvyFV7BitQonqQ4Xwrw3Rvkzzdgg/RqTmp0QC/KXe
XsduSUiTNxNH7mZMMZKUjsOzvkhAk2tbTR9RWmQr5k7jNhQT1papODvGppV1uM/Tjks4sP0tiL4Y
LlaYvuCQY8NhJcEeRXx3GTWICqSJfrxtSxhKAD3oI1qMPSxo65uT2fOqlKa1r7A4H40G4mvFsvBF
V/Oud807Y06zX5xMO7g66ovIdki5eTVc/Tz5GdUdo6OQP22aBQNtc2TX4wXWf35E7pPhC4IwCJzq
mpGk+phWNxXU03tQ6XfP+mjGXxUQ0st/iKZJ9Y5f38Dn+6ykQCvO0/jSVyG5CK1gpJwUelu6bXQm
93BEchBBw/aL6tV0s4cg7EkZ4/+1lmVFwuPyBR19egwT6GPYb1fIw50XVkflFj5WfWX9zZCusrkU
ivmUw+u99LOybyY+ZGBTybsg+NloZufikii0S1M5rnH8WpfvL3Psxkhli13uq6epIUUW+go6s2p+
a2b6xIEE+2eDcYNT6e7LuyHUrn82S8Fo+y22Xz1PgKESMF2D//fgynsf38RDN3hH0LrTXe2DvSIZ
iIIMgX7vmC9G7fqH7x8Ty6z2oHs5D7tZHYXkIWNaANqp1Ft3F9tNdZicVDIeta9iSqpj4ZTjtfcJ
Bczbrrzk0wCeTXlHVEPoVrG3fLTJ2YPp6C5tAbvqeGUrQRCYBv/p8jhgZEgVPkiLuKYlUM2urP6M
9tjmdMs/mgp0DUCS7k7O6sFTtnENckxwxTgmV9kMC4wxkOwctLh6hQ8ewfLfQx8KSpKkYlPGfbnJ
iJpaNaEOnkt/fKrmJv+aBEL5XmNKMutivhPQqE9MTXv2X0sungV1II8VpSLGji/LcG8qzqqHtJyf
peNALeh4WuNhkDy46jHe2pA5d4WJ7GY0QqR2I+yQwmQM0Vkp9V7s7hBVFfexF/dkgceQzzQjcq/K
vPtu4ReyMsG+WqBs8lrX24MQeyxU26CX0ygyy7HaJLWFzgz5+hbnQMFCfEwg/AfqZ2cU2Z1l+und
8P9/F2SNd6To+M+/t6x0PuYOR6RbjOk5zbB0WyJt3gZmmols4788tsM9qbpWrM8JSJgtx/oCl6m7
w+wgLwGDmz4WiB+2Q9XC5vbnCPhGqPae0+0nh1iRGCzNFIfjkdaHu5HBAE9+RGwLb3QApvMiQx5r
I2vyLDTftI+gNGJ7TfcZresma2+YVsojd71ADPNc+W1xU03JwGnhBAfx8xgQBj05EXDjgr9M6RUP
ogY2quwRrWlR8mfItjNB0m4Nuqhr1jKl9UZmrcry2WcP/ildbFJjdBcnDf+9CIHFd0ST+uM47Vzy
5u8GEDKBEZ9iHjRn2/uqwhFAd2tHzz5TQoUEhW3VkG/8bkZgPL7ZsuBMd0Z/50FbYl4k83sI4Nuw
FgTritS94gGO1pac8bklGWxXGBAVAyC+TRzn7zBIzzgQp4NrZcOrHqFSlZOaQB7Pw6ttGx+gYWHc
Ee14hFJWbzT9wMtUEMMonfbNGyS5m4ia9zrxs7clFjFRyBnFqNaWXdurKobNkigPh4npHUrPerAX
u4uZFvk+6Ok+GrI31zXLCCwJE4yMIdjG/Ktz34A4jCf4jXFvTBfXZ4sj/WnDTig4mRXr9SFtj61V
xbvvjycZf2bWGN7MKLs1BQFwZmoQbxA44sni0NgYdVLcwuEauEjSQKBV+D7gOU0UpQc298F8mYh5
3g8k7n2Y46uH8ekp71ijBHiTD6NikuKSk71hgI9pcPDvmzHpd35ueOjvNOiGIW22XWCju+qM7MGs
h/OI4pl2JGcn6LtXxeNojF4C+HGPxPuNYJXNL+oi40VGvD5X1sdYCGM/qlTz8dDO+NNnVW7AZEo2
5P+fAVQQ2BPYWp+bcPFmluaTcJGzzKQKAnjCO9oRfUqE3ny0PJSHaMfk5A/4ftEbeUCkDwRgvnh4
zvfCGd0zc4N+VyfU3yW2jFRb3tomd2JWTXR1VP7u94n1ZE8JFjMDp6vvmdml0mV+IeN1LsOt3QPg
be/NF9rCJr3MjjXuA6P3TrlWHi70vIXEMIw32y/xVDgOrD5aZESRhJc2nC1LG1sjyHoYMG8g/5hy
NlT5xgwqBKRIgcKR55rtmVtbMGrw2VIjqZmKu6Qyn9DXJ/tv01OZo9ZRHjOrxe/bt25zH4LiKkzy
IBczU2hN9b4nGAOjLTHrQ8kqs51dlPiKS6AgMhidVrm38TOzVXVuC9lz58ieN7dlBkCAsQFuK4x5
9JQn05ntC1wVl+a6Yhe9uJGcLrnPi9g9jBMT8bmj/FRpfYTCVwMhrRlgoEQWB9dZpmkZaqGe6EZ2
2kmxHRbGgkkztnZc6Z2+f0TFdKzhTT7Ydjle3Kzqr7kgD5UB5BqRpx+I9m3q7ekalNXyrvnigj0n
3VVmgfpBk/RotkhgjJzljZrCAUcxnzBO336fhl1/xiWxBeoTvhYFBJksgJnTRVbwao7GLy5EXugi
kwiCdLiA5RK7idneg4/kEbzRJF8JCjpWk9j7IwruOnWTpzG6H0QB8jt1kWcyxawumdPne0igdA0N
GDgQ+xA8wSI+Sj8Nruyun5qAy8pMxonM2nw4phQ6iBUt5hgLb4qGZ6dti5NoAPM6K4L9vC5N1i1K
XnDNXfYqOhsZ9NDurNpmrCTr8YQ13Nixsb73F1MXozprx7r01zdjqauaQ80gSthh8qZJdTDGebq6
BYGzRoAvZAx3HG6XqFyw09XI66NLKjr/Bcy8+wiv2C4D72kQPMIyszQfe2e6L4HR8Yhimt0VUMm0
txOkjmx6ge2yargm4gJwXt1+mbVb3BtWe5hD3q5+/hGQbX52NL78frKcY9QF+3q5ycNJRwzYGveg
IAbfMn0E+Hqe2FPdVXBzaUUNdQIn9piW1EPGQGtp94zD06QdnnPPAp0Ufc2NaN4QVKLz7ACwZS5O
H/JLp3U0ngtsxwhe0nbft4wU1Ljj72Vdv9k0+Ih9Hrso8XNX4buTUXj9/i5SfHiMOZy4jF5aFeVn
wTBkg6Qk+6T+f2OgdJnY9LWTgsNnVwjeeia1HLVBAtlgpY05OY1QPJ66vHG50lOGsuit2xx6K4Ob
uyqtax4PkwfrBvJzMKr2riu1eTcqkN4+2bArj5yCp5BDfe5qNhA2OKqWIe3KIVLk0WkmHCt5B0Ko
yTqY4hIjROxnX2RYXDL/a2DSXXgt9BI3yEnxWdQxUYgSdzjHhs0voMvVyxekvymUiN7BAMKPYEWI
U5lntUf9AgU0Lb7+c54uh2obFOMx50ReVRG8Nxt35LYjEu0J9waUCCt6zWzDZjlhHRRLvI0zqeA0
eXEM/FDfdVZSXIqiRWyCEIUpbQVYZ5GyeMXffuLZe2vu9Ub3DRBVSYxMlFXPOdN6SP8WpS9UA+TB
hPF+f5HKx7w9aRbJTt5fSn9iVMbS82Mu2VnVnbSI6kUehavmY+ps8TEho1u7aHjTuoTrG38/EGN7
PyDsu6Uh+c25Hpp38IKv0RTHX0qHe6dO9ovi6VHDMyA5B1k41Nen75/mxR05RsXz908wqIHGNy9l
XQ+rum4qWuk8Y09Zsm0M8+q5i3MOYxe/WMhM5oEUZpaEC2LK8JaaKUjlNVNhtKOCSlDTkY+bFuW5
V735UjNdVkxOL17ozNchTsS1Sh29Rk3RbhgrJSzzSVO2Q3HrIq3+JuBnQyOL+fPBc4zpK+4YrzLW
2SG6wY9bjT572brmTVi+5EgiziPCfSxVNfJwsz5/fwfukiIhGoHX8u+JAymsDweq3S+Ue4Yyf2He
+ckC1L/x2PJPfqj9ay7bNwB6YiFFEXg5hC2L3cLegkWL74EZuMd5aJ6n5SeNEGDlqabfiwW1JJL5
L8aAxattTotTInQOsRslb2kJygjQSXWn2vAFyCXNJxGX69FQ7ruekhfKauxcyFIiJYyHSQqWBjGa
xcxTvAz2AT6Etcxo/LMO0+4xHPof9iJqjlRto2VMxPn7S7J8Z6hFIoR0emt5LczlmVWFazb2wc6F
9VKnRrSZZmEfvnn7RlzGmwyB+yGNiWWaxuroQ9xkc+hxA2WZfcAnIi/fDYRs2S8lZVXA/59rh8c0
iaDtJOKL1dvj4wQ+RLQ4GpsMLJWI2ockbZNDrON4L3wSsdOx+MptRKITxI4HHdlvA8vAlRxt9TFO
6SZpI6gnfiFPlWn1GzKN7I9R5gjShu5BTtK+67kOWGnofhm4dTvMHMG910zBNXbI3mYXeP/9JdP0
/07sMfLsjb8Tkka3Zi67B6h11abV8p4r8EKhOt2JKmG6R4LMD8GiW6TM6ZIE+uN3aZq3LvAHIleM
GZaVIcwTOpJsof8z6c+mD7erj38Idfgt7NFEPOY6QpLoQBqpa7u/BaQ5Q96nXUIYuevL9jCVWX/z
lsugG9vHXqTto9H53d6I9JFE5k/47Ae3SftjlOfJmXX6Q7o0eoQvShZifGz/98eCAE4a+PKvvDy5
lae+yqHyNrYzOWdVJ959ptl9wi22j2POdr/1ygQjSJBcv78TnUfxHdncolbVn4w5pr3I44tH7/dI
gfmz5qG6j4rO20C4AGIou2cffT3wq1zffBemWAhlcZ0ZLwl6yozT28ibwV9rdW7byHrp0aBtTbZ5
khPimseltUnHWG/+/e39PdFDWcqSrlRUmwrqh1hC+f4rCmuoZz+MbWAG0Ab1wVbdyfPkLwYCBrYP
HI3//tvM38Oh+HWuJYgapD52COv9LRyqwzpMA0EMWo6f5Cf8+pWtk/ZnUWFhiiDfP06DF+5D1X6W
LQJk24J5OfXbuiqDN7YSgb7NrHVPZSWtY6TSn2WSolEIUu8Y2yTsmF5lP5TzmCyVxh+CrZzf8wmV
5bradh0oMKblCue34KYhzgaX1UC/Jmj6MvDmnOicQ6LYbhTFgHdSz6K75/OyjB3vnQXVtXybiqK7
Tuzw5piHXDaqep1BLsBRUBs75dhyS1fuI3K5TamwP0jBrTYlgUbbKg1xwak+OSqQfEE4Rns3rH6J
hl2IjUh4PbSGuSa9mwlqw7OncNTMIIFEsrhqzsZcesTbNR6KLOuiTNd/dax6mxaEE2fMfi0GNFuq
yJ03+AMDV3yWXbXUySUU5xLLKz2CsHdZI3zWJvFVSXtnhiFR8eZU7oYYzmtd4NcUXkpYQtVjzJdY
5//9akGZ/VuSkLIYIbMR17ayhJC/B2omEtSRtDB6WI68s/jC6CnwGJV00W7EpYczlRK1g4V3bwKJ
O4h2oj7BmpTlukEJmG+YPFWPLmlae7+s2DWmrAb7ip60qTj4ynHqby1oc9QgCC6DdH6rXWLoc2IE
Nl3OggVsrnOitG2vTNr0cyBjJsyoSR2Aw5ini/uubfOjXdfRHmWh99I05RO4qu5nin7SZDiW3DVz
LN9RQUcYLqv0h4mIzgSt0tvLFMFvjOs0MWbQoXlu+oxd9RKQ5+E020q4wzcsgPdmG1grxi601Y0v
HmNpy/sRzQXpt6FuYA0W4gx4GZIrubgnPZfGqbemACoO48Rh0Ky+DO2dHKMTx2yIBtwE2bIgI69r
GzXWvIH4UD/ivas3MwYJyxcSlHnW3qWtiQomkqgaMLWmxc0UzSXUUfkiO18+trWzZtynj72FXgjT
xT07u+jFqozqaJphygTvxDxn3JOZQ/0TWsMBUojaDgHrCc8QJc99TIABZ8ZTZI1IKUSoyB7gO+RJ
3T1PYr2iiTgYWudncGrt+d+vMPV7VJVyyFqX0uHgE56tvpMC/+v4Ky1LdgjOIUhn4hk2sfxu+LYN
XC8aDBy73VAfLEC4GAMJPExA2q5aWrRt3FX+urMC964w7GsEsy6asvdgRgiu5y9QGtOSFRS52WHE
vn6ZWmMDM4c9BMEweSv8+5Fkkkyo7mJEb5b0vRsOe6urPN4wsVjlIWmFKjI/mxhghXuCivNu2NC8
e+0xfIEUz/o4CP8QhG0vZ1iRTkGRL8G8rsn7sYTkEnEoAK9r8Vv6qSCvB/owakWvAgIaKG86GUOP
R0m5xnoIhndPIlPxw27AsgrezkJLeIdU9uzAbr64vNWHSnYDc/P+LUyDCY2dUHdIeOONIMAKDKH5
d4t/ABIlYIxxY4d8zHYzlc+9cxKW84qhw8Ayz5MnEvIl3jDKlDswYAao15s/g1WK0/IhFtzshsSt
VoVu+oVJEapUQrxClbiPQfSBUc45+p4XYcmV8V2iwtMoVP4rlp3eGKy8/hCi+332//6+WRZB21xG
Lm/bb0UKjWosfT8psKCwk+d8anAwB8Vn1SwJWEsLYA+Zf0ylOJuc81carVPxNQB4T1DPxHrtQC1h
DqnzF27Yv4v4I6aINUP7FTmFuR76Xd7lUBRaqVfMTPHEur63Ll1tbjRpQSdnwEnTiGnmDbN9xCPY
mr3uw64bdNgFuU1TT5aZ5AVSSH9GzhJFgXEsjWgl6pZjDuTRdpI9Nv4eMJXP5IDtnJXtvcgz977U
yxLK+VHEVneRZrqxFBtBIZz8lZbjZiSyvPmWhK2WXzAONY9dH92VtO7rf79f5e/5XtQpHPOm9ATK
KgAnS7H4X/drgtBRqCEo10pE/WXs3ehYJ/il28Q751WEfU6FGbtr0KKAeM9FMA2XrnW/0iKG5R65
9YNM62jtFwn7RuwSkLsH54B6+I85j/+vV0pA2lKwAomluPrfV8qOgHUHVlFcAuEI/CZkLBWuMy+W
z75bfg3sRi5dFbtbZhvWFjfusSaG5t6bxZOTO922GPqUcU78ifGUbU6XsSmufOsP5d8/imveT22a
nH/asoVylrDK/3o//Qyrmt82xTqaQSoJm1CgxDU5phqyNEOcEOsyw8f1h09xqfL+925h0mabmnqT
f6T52ylT5q2qJ3gZ/K5q789FSF/K8AMSSqcIz4Ehq3Zmn5awWADB5fNkHtVof0CzAvfaGCazC0yb
f3hR/zz6FEwrz7N5RUq46rfyro+LujYnwBqx0x47t+quCdD8Y8BwaDsRK3IIZTceyzRukb+q4zB1
L394Bf8ojh2OX8+Rtm1aWhPp+r8fRtsKGJnMJ9dpjOXRg3yNrc2H6MGvUkiq9oWyGX0m/ZEBCo/N
cHyj3zz0DnEvpItZf7jZ7OVj+O1j8rguhHZc15Pa/e1m0x2KGDONyFMJu2vo9NU+T7oYn1bqfqQ1
YHykMEeRR9mVMegz7EL5BgYWenms7GtizO4JkOubk/XpkR5GMopIwp1DqozDsvwMmyFkn+dBALYb
2W1bGfm3sX+Vdjgk9NqWdaTgg3XHItT2H1s7N37p6to2Knwlvu19NkfwFUuCDQ2YAVM5Ti/j0L2X
y4jz+4vngn3JHJuUa3iGj7VuvG08h7eUycGdRYzWKhdj9D5bSB6NphvO3yP37y9G1P6tdOYfBqsJ
Ln/4nP950zmSkobnLO0QXdBvl7+dWBHOJoQKQT7kS9bk1hqt5lUjCjoCdJ83OLD7lVmV3qUg7dyf
xuzJXNbKOswZkrzTQ4TKrwC5aXnVXfLj31+f9c/b05GONjXMLUu7PNb+9zo08hKS1UxLUOEuuGq3
eJhF023DsYIfO3YsJNo82NSR/oupVbfTS7D30NRIRJbgobG0+63TUZvorPfvi2Ax3VO+f3+BRo3i
dxLF4fvHtniNQCZaJvJ9oruDx0B/1JnF82iEPgd7zTtGJZO6TM3RnSvcM8WJvmN6+IdLXf6jDXYc
y5SagFRJm6d/rwMd2iXBHCJimZWdOCDie8evvOsAyTm+TfiyDn5QkGze+HfQsI7EKDVna/ljo5y/
MPC+Y2mhpx3Thz98Fv8sUKnIhOs4qCUVTv7fslRBMEAtwH2+7tgmXA2j8YCmo0O2SLfh7jS3RqjG
C7fkfPT+D2dn2ts2sm3RX0SAU7HIr5YoUbPkKU6+EOn0bc7zzF//FpXGezd2EAMPfS5hO0GuZEnF
qnP2Xhug1bqi5dnmX9UMVhDhJeUxnKf52A2qcUZNkwPFjMxVbdnmCZSROC1jezph0t/k7PSzvAdq
NI/f4q6fXQsLKG2USDyOjcS6CpR4DQ4EdoyEnNoycfvzc/3Nzd0SwmAHZQiDzLj36aJVbZoNU5Zo
JXVrRQQejepWR5emS+WCzHszdrXzGFbQPtE5HsZQCQHKvCWZse6isjkSs2ach7HFG5EhdEHAQjqr
FtmXPz9M/eNLIgkQV9mMSR4tu71fPx5ZiGCJd+USH4+RhL0D+/F6al9nnzlVRp5GMBX6jQGLdkvj
jIN/kawli9JDnfhPbI7oERUFFH87EfS0YNyY07zrINGCNuYiOJDRxDVRbzjEr/z5wd+jzX9d0/lA
c9rhYK2y2zffrT1KpBAE3kyI3+lag5pFEt5143PrSPOIwelvDEfgXRA0pjXReZz4tVMeVYR0x7g6
//xYjI8fOg4EzHe525kq9/T3v8jETBzNbIE31acMqfRDkTrT6xCgf3CEGIB8Y3FUinTf2Fp66QNb
HuC2vqq+Q481jvRjUtni5nQaEBEZ/A0wR9lZeb3kTYezq2spMLmqO97z5tSZz1ChW19h2B6zngNd
KPvoLe1UMu4MKCJJJcZjlllfgcjKU1fWMGfRCW5UchA3QdowIvp/PH3urLzn7cXCoL7be+E7S9Kq
ztJVrdv/mWchT0QV+x4HZg26i6nAQ3TKTQ0A4uYUukmy6Nh/0SymKn4nom1Rhkz063JJAkdP2Yf2
kyImBvLiK3FO6SmhNbJqlAik1PLtEBVyHyVG92hpyBtnNZPHzBa1V6eoIYNGL6ULe93laB+a2ndJ
5sUwqUcTLXmBWNf8pBMoP+6P2Rovp837dp5tz6+foomHE8KEz1d+BzhyLi9JJYM3bFTp0chA6Nvc
3ba+gJTFSzeu9LJ4A8PUntS5QGPSpCRcheQptGMcvTl9gx5IpKdwaZelk4OHAFS3ULApJgRBYgWJ
PJ7seDBbf4aJGHUvQ4FYrCmJONNXLLIuKSQA/H1DRx0bEK2Vac4tx4mwFrKU50YJyj3hGQHYqE59
MjNcucBbx00wCBbd1s7PgdnS4wAVoJK+oTSB8Yq/6StR48+94ZMYg0/toSqaBm2kVt8iWZaejdpu
6JrF/dY8G2oidwlks43eJWI/QUyQRWh8LQ3f2lpJR3bLlGWcxUKGkUwG3ThMmp3IFgyuS2T97PIL
DMF8OD0ulsF6dSK7h/6gzU+aUpprvPzW9s9v4d8thZbk5k3n2KDpbi47if86PnRTQgCjrsLaJaJS
lL51y/v6bzXH0JcjuNkm4prNerlt4jHBFkqEgTnqN0hqxovNgK7L6z2WVf9xhJ0Podm5pgQVHQob
ud6AA+v+HQ3H+eHPj/s3OxyJN9SxccgauvywswWziRm/g4poAD6u8SEYY7XqpiZwE7UEy8hL4eWA
K3daIXZhCOWhaZjmNMBoV6piOYflW7m8jknv/8e3B6Qc7USiV62TcY7ZbxVPHYImnTyGXm3l1jfw
iTHKYM/Hu73FzHrQAju5MgMelojZEXuA/s2I0pkpRSP2tYlz5c9PWnxopi7beNVUubvqHPnu/e3/
erEYHU2ZGYH5dFTCsQfYDYeIROCHfgo6tyEqcMf4LD7ZPq0TewhvY29i0a3lI5MddX2PmCmXxFNI
PRHseHjqxKXGK3sgtTnizHbIHTQKRYuteQXuOXIttUhOs8DC2eJTlK6e1PFuGLW/zFBv6B8FDRFK
KygA5L2HXjNmjEDA4e15L1e7qu8rlKay2U6TT95CrersSCDoOCE7SksNieqy+5sjViWpiG9G7yGT
Ub8o9JLotuHfQtTZffJ+v98d3909bR2WpW0Knf2x8e5EJPoGYo2d5ysrjgzuICQrqFoGNzdswmuU
0zQcaAUAbR/g7yhJ94ToJyYHvs8f527WH6agnDxH6aPboGNb0lAHczZJsM7VsaQJRP7CZiJ3eWMW
Q3HQ9QSpQN/HL3ZdxxvVduZD3wMlcSqt0OCXaeGmCBg+348xGDkdd/BzHVawY681H4P3vb1cV2bh
oZb8fv9uiHWHgFO/WmVyydyoVc0j4AH/1tI4CqByffZh+81+yZH0V03HMoDS6u8WidhB58hMHIIB
wTtocl+6osWZoSNOuH+bF6UnoqC7Vs7Aqq7YwlXA5+6sMrNci1a8l/fg2lI4+9+wKZu1ije7AP6R
7lI5WOdAJMMlmA90jCETMIGnl1tch2gK8JLUbhEDSkPgP+6CmdyWWJVIfIxPnqT28ezO5ly3mQ4J
adrm+zNd71tWXiYG+o7SnLdhkg47K7LeJlF85c3x8/MhzekxKvpxbQILOgSWP+59CYEGP/f8yV76
46DNggHtYGZgp4ot8H1DclSKKmJ94gygpFt2U8WTFofRxZyxxzchQqvYqD1znNRDmFVfS2GcelaF
N6Ubj/7cvXXddKyt0eSu7Jhr0VdEtuomggcah4wtJ/JzCTxvhv9AFLK/fbJQLW+IXz9ltmaxMeAX
KSyOPe/2qBZBdngmJzz2HcxulFn2BjD841QNgHHDNDxPJCefcxKbf15EUA9gT8tqNYKFwplAtGkI
UkFedMOov/BM+32FKAymEd9GhsBsODuAIg9tYALfJ6Z7Y8W5fJ7Bw5bA8Z7UlJSb0Veqs6VoX2u/
FY8tgTIPlVOnF+cmkCJ/YSdfbCxd13CwzO26afm4I2omrTXI8LI4z2QQDOeoyKdtqnyp0r7YBVDe
V4nRWOytym5V5nYLUlSxbgmpukHUEk7PuP2TRcv6uM1miCaX3ybvB4kb9Neb9CisuhyRjaELBjkM
gmNBmyp7+h/K1QRj4aqhNFdxbgJlr3FIsaw1h3tWSQMpdOtPeHI7aeIEVavQm2JQ70szQpnb6GrM
11QBJ61ofcRaZP2bixmlVnbMRH8gE6v5GZWJbJitlkLSYMFe+vB/l8nIB2JAbx2jgAcjy4avbcyk
rpJ4Utohsl/amLMoFp6vMoLSRMbcd0Yt9B+MPn2sBjDT5G9gbEc0FIPkO8AUr1YpMqStYjgAsfrA
oQ9sn0Z0+3EiW1etO8NNdBvLdRnmG46R+gnSN6sCu7cmYqo4VU8z+Fkib4E5fLJSGL9ZKRgk6xbi
KYNO3/sRi63kPloOlkN7MVVORoxDrdP7sxGNvdvLSb+hPYJE4HYWrjlQMGU3VAelJORB4eUC1aTN
nj/hNpkT4MjtQHSa1FzdHEFxki+L59hRj/z/ZuuwLptNMenhTUIJEfUcXxqdpRBlc/BE0AMUSVTR
TSFhRsxQUcGkftbr+thDXHpIgv9swQL5foeYtIQhZvgaUBw76c2ym7/izJZfq0U/EiaO3GdltLg9
kx1vM8iWSL33td01e2k8jE2HxtroQtJxOun+eZWxPt6WuIs7PDjuSlBTxbsDCH17OEbkTq2qId6G
PU6vplXGR0GE8kHpYexB/nu8/yiQJVTRyCLfKG3YWUTBSSktjWzv1LiogX4ZwSEQsxJdNdv8p0Ra
Bfs4tTYJA7wHjdn2Q83Na1+VEhJt7J+qpNUejFlxLr2qFacRo/4qnLP5O03VPYl16as+KKrXEuj3
4NvZd8J6x5uxXGRifYP2GRKxMbwmavgDTWp+EaQBEHnIaCj11yR4kYpUNmgpc/ulJsVhT/5B7YaW
Vnj50NdoSu3gVESt/5A26jYti+X83HXfmIRGZyhjuzK2kLAFF0ULPjny02b4sLY7miWFyW8CUY/1
/t3Ph3DgHg24p5nq3sMBxXmsDiflVMOTCiL9ZCdOfswwAtiEkLjmrEw7ORZg1c1oEA8qh1ndvHb9
ANC5qgxvnNeYxKDS5b210Yjy+9uotO8s2CO7eMwhcxmg0bRrHUZSVz4NydqZwQyName85BaOp7Bz
1L+NgexuIP8rp1NpGFiInDQmACtrMRJkINW2dmtmbqrjDij7Sts2VYb1fBzLx4ZfH/1A3E0BHBHy
Nzxt9hkXJzMRjbkJIaqFLn9k7L7kxgy3Bpkr/geJc0P1m7XROT8qh91cXNbmbfCZCVfGUQ3A+D10
/fKJiCAKJSFQlDlSJ06jyJ78vvBPBVlDCGf/srLEAnktxKODRZHJ8Qzre/IK0al0XokgZowLr6ZD
X3JKFz8H4ED5QLY3rd0udrYFc1pEn2IxzeiryI5NbLQqPC/YUrgM68ht4DxeGQMNm4yYqX0CQzdD
LQexlIsVqqB/VebRWtMyo8Li/mp3+dvU+toJw27E8LLpthmr+Mqij3gh7xWNZqHzj9X6XsDSZ/Fq
Y2DlcbrYlJC3AOqB4zgn6yjV8n03J9AyG7Xa9OUktiMWiK2ZadFZzyuPN5tzNJZLtES0jyZvBSPN
p31Ui/45VzxLxVcwgsh8ZkLyl+zoeZmd13XseIb/vTSq9vbn5eU3GzBH5z+x3HVVVP3vdr1qUutx
01scKzPjRPo4rJA2lcSwjCSnNoRhibgbXxHbPZMlCzR5QsOjVNU/Bfusm0nQzHpuoGwJkb9EgbFH
lFH+BcCFKF4stMJ/bXX47cupyyzNT3YM9/nbrxsw5iEMA2nOmZyP5bvHHvvjYhMom1XGDHZjK7xp
ynoRybBTWHcxS7fGVmIJKu4f436c2LQ3Iba23EEPZeEk4QbUkX+4zglkYeYvUwyPyO6j5SslGBRW
Hi319FJPT1U+wjLvJTKncWKEnT3++YXQfrM1dyQtZbbmHH8/jtVQ3QqNbiyvRBhNJ9uYtJ0fMgTG
WxCuRsfOd3Vu1jeaLSo0EDiEmGN3PYqVczZp+85J5M3oq/g8MjdcERMyM2tKQpu9CsGrCyuodr53
SfsYhv18RhM+P1spxyvbIg6af/mixqFxIHvFOCQwoB5aRH5YePjW8sv/gDXJD1ZWWW6oRN12Dot/
JBbsa62eaxXiYlXmmKPG4OhPenaN55oVHlEUUlhMAbam/8WBeTMrivVVjK9Dl4+eqBp7YyhWDBmi
3+Zq3HiRnpDkNzRuawLCYaqZXYiDNDC9SWiiuPHgUA20WKE3VR6Qm87V7QYlOMLFXRPqeBDRHhTI
QUmIivprPtsGbPtAYeeoZWujcrQnuVa7fnrSlq+rPm9RgBTHMptT7pLIQAjoTPZEn+RPYwUcgLgr
9GRKtgRYmC7xJP2XfDE0MYA4JOjIXaeGAlQoJmfZ4u+QQfSZkK3pmOLZX2VRvgDKndqdieVb01rU
DzT+rjMe9C0yohEjhEYqkjGP36HFP/SDQBwwhQoZGAMTDSXswATK+MVsgHr++d12FyD88tGRaBM4
A0pV58hr2+8/OlFVpJUOHcrU63435PApRuNLBRN9nSZ5UG2xJw7byalST5PJxPimT9+0BXXV6pgn
i5EOcAIi4aEQAKKHfMi+J2gfVdRLP4JaHFKEh/8oNuSeuAR9hVuKRfHQlMFECPCILJZ1dg1YoPOa
InoRGNi/Iu4aHxjNiTN53vpNJOVVZmf4IvNeZXSMEmT5MqzaeW+mvgXXRaVFJWKSuxqa8g791y0o
qHKbZxbB21Y1svKm6qWpmpmQHt/5ZojFmTkLEPdkgcy86ff24Bv7AhtX/qCS1vTJ5s350Mvi10xT
gakdIpNlkPrrmSYEfxZ3kht20RUv9IuzjSL7xhV0vWiy5MNRa0lALIr+rVPrnkn1OB/vl7AIsWSF
t16/jvq1qZdrV1/74KpqF8ohqEq7DOfK3DfBRWpnRzsHmC6vjQUzgkUshEgg4KhVCz5g72yt8LsS
KvCbgOC4oq3rfzAYHvzMwcYTJhbtdcW88re/91WHdDovh3VcMcVaytIejfDJbJfS7yXFU5I9U/30
HGXPgfJvzfWL7z835stYv1TmS56+UoX5kk2vVJy+1greBkhkX3LllYKo8aDUWT8QkQTD0IH0cHPC
YkuUlfMty1A3Ymx7s8w03GDNaZ+7T9s+uvrh3Ck5ZCCYRS2r6+gq3jXLNKHThEjQtmsWAsk9qeB4
6SBKDtlhdPYGvyTzwLUFTR0dfcxl5Ew1x0Y5ks4lDsQN1uWpmZcanZOVn+mxU6Z99vNznyM1vNg2
RqILNWMUdS6lc6mKa822er6O95rnq+0vVVY33+dlgMd3a/lauwXMJdyU38mzBccFqlv23LSZudOT
4KjgrYK8bFW7oJThJSgSNPBC2xb6TqEht1cX2N1e6feS1HkfViLv+aVCwkmcvZ8eKDs9JCi5CYkw
D1ZFuPgx8I+lupRBOEV+0vITKKwJkhWGyvRMAdPV03NnnZvtYByc5FJZ56m/yORSWpehv+QETlqX
JL1SUXqNh2shlwqHayaviby22Y2yxlud3cxxKfLtWt3Vx1vq3NTxZhWPsXNrtV4/OMR1JJ1Bj3WR
oLLaEI5ng91PlLgnFkmwIEk12EJ0SW66giIj6Ophi8OCvNJHkT8a99LyR8qXkMsebXnjXYbSDzOp
KW9mckuHpdTk38rF9Wel4upEpMxc5f0athcjuirNxTRIBLvgeMyiS9Kek+gStWcqaDkdnzvz1HYn
rmV3apKlMOQgoLKGo3mvFCaZc6A9SCX1IaoPYXRgSJwP+yHfp8PeIRoo/kQW/lElgx4K1YBG84+j
pPPen5AFsMPq0ETWqYfFU1gkttu36uCOmDiepqmrz37j8HRS8cQEnRiyRfNXD11H8IRJMDw9FQ3F
xeH+o/uFACDjZBqHaBIOKfASuTjUCxLs+vkWOnZzVrpuU2mItMMJNmIKOQaASDF9C5t6ZWmJ/SWu
GWDwyYw2dyPS8nOZgaKfWtvyOPRGP/++ysY6tJp9gPJykwAufjBl2V/ulxyb3iXqzWDb6o31MBVv
MzvNc21U6RUDGB6Y5IdlVumXbmzqXZN9Inz4uH9ehuxoxCwDNbPBnObdCt+Q+YvYu1iJWTzHSewg
GJo35oJDiwaOruoEFmauK/xP+TnM+4YzPDknEylcYzY+6ZZ4sYVIbtjdIsEB10g61yw7AesYrtcI
oPiCLo/U4uKTe5O2rGu/bgF0HTG4hoqEgceHI65NJ7joshHKTxd223auuUvW+kuKfcU1TWwcSVZa
VzJagCc7watAjQ6Gg96m7LOWRk9P4O8Sqy11fFxtUu+rJUngz/sU/eMNlBEQbRkAD7gM7PfDoFjO
EycKYEftBEK4sDC4iMAOvE6FmwOXRp6nji4ce2R3UPMYdEkxrZKFLQ2bRCGp8E1UWb0dtM6ENtOT
tzBkx9hBna5P/lfANZe2mD+bv3yU6fCmoHGGbpBJAjrod4oBZkvB3NRGtorV2seLBj7QFuQiNEZK
/B68zRWD12En2kPeQHOzqmkrKhMdaCanY24rXo2IH8tNR8zywH3xz7/UjwIWHh4bExMJNQrqD0OA
GTs0AZNw28LOL1+AfxOtNdQxLQN/cM3GQI7M0e/kW0QaYhI76z2TxbjRGS/a0zc16oA9+vT0CtNi
vAsqw3OETbdz1D854X1sQvJInUV1wW37LsJ89+nKSL0aa/ie4bQssRUKZKdBmScTUeNMM+v0wZZz
tqm1VkeORoAUnio8/D0s0llf1m9kCsvwSVu3ZY/vLSSStXYmedJMfRnD2CBEuh6FQphpqpshyzkH
GYHbiSom6DvKA4cs+5UWDiNqzdeeLDM21v3EmEtXIocoDJFvZMgR5ZOX6DfvewPJP3JDBtYmp8Jf
n7ialXRO0dGt6GP3h66IbaIuWxqv6kMWGT9ixMIbbMn4e3pX+DxbOwWf9ecHYf1mhTBY1NgBoSL6
KHRKkXHZqZYtQI1wo+qE1kCo91pRL6kpZbCH7UlLmiMmfUOy/bCEblDSxC9kQfwIiRv+G9LEviF+
5NiocCcHTrh0hKGe6q35V0Hmyg1RX3VZGicPfJDUwxggV5rqbHgCq43Cu12zfpZuadL2CpvpiJu5
PDtBR5Bihrd9WtolbdmRKQElOUlxPoQVvg14zTvbbtWrkRrOs1KV8YOB8B2XdOw/S8ngpTGcYnf/
U1NtY7fzH+I2R7QlfdITMYZ7rI2xF5AnsvZHQ17mUDkGalm9SuwyWhaqS8IMPbpIe0QbcxpUSIuT
mlUeQhLn0aqsCXkuiXV/fkEwfHxcswWzGpgQdD6k+b5NDY2262g4laDPEKPMgXOyTfR/969Ks7tZ
BtvWpdIeeeCOjEFqbJfq0t3c7nrHGx2P90670YkUb5cajK3jbydjKfZOMFPJa+DYgp2mJG1PQ8UB
d0G7TTScyXr7OpaHn6UGB8PYi3slhNz1e1SJVOTvDG0poe0I5ZlabG7eoq7VPMpvvaDzbJ/mMKHw
29HYzgYhTFur2ZrNltDGQm5JUJyRwnCQjzz8rmL0oh95D/CRFKUd1YY7X+zmcVdHe1uAIN1b1d6s
9v2853iY2UslVHcI00NEulJ3GIJjahwohLI/q5qPRrlUMR+z+Sihs5ALCpUkO1HgSWJoeJ+8hPf9
wLu7ro1CkzsvC9syP/z1g503cVlOUGhRbDbjxQH+cq60fYjqDGsYjqqYUcqNTjnmtcL+p+mNTdKB
Ow/9KDniOy32sZWS0xW00VPs/22GVXain5qd7l8paTodAl1yI/eTvVVEXxW8O08WOWDrULbq4zwJ
Y12RyeJV7Chu5RH3Yv6AfPELXrnqWhSyuk6NU3lhREdYpkN1DQLzpk6gvE1nSQy1O4vgtuZHHJfz
pY0U9YoAInyQTml+xciWrss8RS2UcZ6ao3m01/Q+zIeWJwtqC0JhYnoyb190sLUnfNjyFMtWgogx
rU1WO3AcECDC2xPfYwuTqY7FYG2QRv5wV25o2HofOLK3NyLJ/yFQ27nGWY1icWlWF1jusJ7mApE5
sOim13PPvKUqeddYL3NlS1Rus7LaRMIkdBoQDfAWmkg3Npgg4Zb1eHcToy+uWqa8trOV/Yjs8gdq
X+hhus+v5LOto/phyIDHlLE3txphY2u4iyD/S+kCQEsxs0wjeocMPnUbxMTXeRqLSOUhuGiiXUuC
EBCgaGdPS/nTrpQ7TOx2vMdqPTb7udnn/r7R9gDZq/zQD4cm59SKF3Kdxsd5OOD0pUoSzuJjrx/t
ZqkqOM36kSqrUxcsVSNYv1dfsZgtNd3LWCDzJ+mf9PvV8YlMOmXlGeiW4jxo4E/Kc6ycqKY8Rxp6
xPNQnkvlRNX3apUT1XN0swgWchv+zr0G7URNxPmFJ8SbZniywpNRL9fUPPr3KzMOytHgytSldZPk
dH+dZKyuKqcpbhnBX4RPT/ETEZ/6AyA+/TqL8ktpwPE65PQyy2MXHJ3yKPliPgpExs6RD71iH517
6dlJvdc4LJ/4fliqHTivLdVYpzE58/lawoGsU2ad2uQcD2ArSRM+5ck5sk6BBVZlqRvSRVucrHsp
8XnJuxxWWn/SxWnuT+O9JnEyJLfsU5f+W6M8UlV6IoehlUck0joq6WKpsDhO/oEa/EOqLeXXB7s+
yIhAWmgIe4NDI2fFe2XFfgb6r+wS/MbGTnQ7Ao+iL+hUqPsW1JtZc3H5dV4JIZS7tbE1jS2ypc9u
UcuB59cFzlA1bnMS1wN79vcS9VGdexHrHSc5SyprbNs7GpvqMSaW6l4hXAOC2jBqLR68pUiYCbKl
Rn87+8QCbAtjGw5LYbJW8FlH2wSSmrqU1W7qfDNVG4Pk27VlbExjA4nrZzUpyCEyn+GTbUlhl9a2
ijyBbKf0iCLOgTsK9FteFCLKXCos/y0kdBQ68lbsrHCPDy83Y2czzAoQWb2CTZFrO6rUdhCvk3YX
tbvA8UIienk6qHLBvrReqXkTd9TUG/wtNfnblDubsQ14IsVSfrgFCUc16ka0GzJOoOBFBENvKMET
4WkZG2xzP6trttTMvZBnNGvMJOzBeYZBHdqfnlnY0P3mhWOvKUxOWxKV5Dv9RaVZvakQQEcMDB3o
1QSrhCxtsKDBGsIDZVTrAE2nto4GhplrYgcCltIAfqbbZe4AWLpxp8ylv0lppjs2rmEuJe4l2ZiZ
bqK42b0KonkBmd2L1KuOtUFxJURtBT6TSzIeVQu3FWzD3V4sNfJtS/4AjQt3YLyBeBowNKfV3A2R
8YGdI+mWRGNjTbFPp8bm3+qjNQXFzTFXurOqVGY4QKBXGuyoewUQ3YOlmAcp5dpO1q26VH2vUiEV
cO0nbk4GbYLFbam5cgcaKBzTSaAYXPJsaGJRk+0CpS35IVRh223upTH/iBCQuIv+wXYpOjBUdK/A
dvHYU8a9SAtHPdhCnHLhl5KMSOmx2yOCid0pdh2SZp11geRpWmfmGgqLMSHtWafFOiK3L17HPlsG
cnhXGaSdJdVlBag+nbAHr7BZ+55NiARBhryuwXpO12a1BhOOYjeG9a6tARgBmdXhwsm1Gbgks1Dz
vZjOTI2bvybozhv6BC4xtszdjMnlwJTyCk78itxAkKWzFB73xebOS8bLLZaq7pXPbiPAlrudcJt2
qXYmM9SFwqrda2LahrM3clt7HUUuWJ7AWEojXXBcDw0jq3Wbr/scU8UaUQiUWdtEmbiq1eW66L+m
5ZpLdBAkGq8dtusJ0aLruF+qUdcVoWpiqULhj3hbrmXiUhMv6LBcB0p368Ht7teR11HnkUB45FEt
Vd+L9lXEi04Ty3aBLFExfxOUFmHr0cbSXFNzHelqvSvBvPWuqrGDwsXqDuVS3b3m2LWdNUhJJNC5
uU7NtTmtSTZv23VNADT7N15XXl0fl9lK29H9wEzcqSun/6Q7cJcAvlvATQfpjyXwVtPR0n/doZZT
mWbgc1Gp+TouXlMNn/CGh09+bbj9MGQeGQchgjNbdTGesD1pNONNkbcAGYbvs/tKjfnGcLDY2mq6
G5DObZM+YJsKSQxpenj5v0uKH2Il5Zsj35LuLev4Z97m4K3q3rTgzbgXGWDgT+8E1C9K+sUyX7v5
i1G/2uZSvvkq+dp/ocLpxdmn4S2eXpr0JZ1egNhK85lqGgYHz2HwHAfP9vyECVDkT/JetnwMh6Xi
4dEwb03yKMxbYZCOA+i4LDIylyPLfkomhaiMwv9PbEX5C7mHXo1+74pEBWlU18arFB/z459vpb/p
2CK8YozuYH416X296yKpfQNY0186Xrm8mCVWrvtlSsmbKVKkPsWAwHmc9Fe1tEjUbIV2qKr4a+2w
QBPyYqwHdkiqBlqyIbWJZJkkfpsAv6xtEsp2aYROBZp5rRvaRvgwzuNiSQ8sMvXWpTNbMSc5ZGJU
b/cfNXz7IGFOkuoaOgwTbHJNFBRd0o7sp2kcxUPLKTj141cS1sWB0LD/vkTaOl/C3OdKe+j1gX0o
CbcYJYJ93Sr2s92Rm5r2NWsI1LQ1WFlPNGX2UqPu/uQNLj+2NZiZ4OZlBI9qgLHcr2/w0dL9RK1n
3uCVzX1uEWkWspl2BH5So7PLtN3ssD9Zin3Lzwqg/jp4nZZi60Kxb/HT5cq+hTLtdXdm86L0/+5c
UAFGcsPOhTLJxbnvXNi8xMmyf2HfEo7/7lt6f8O+pb3Xz30LW5eCA3DkdaNnlMumhUqFF1PlLrhv
Xfzg303L4n+DwBrl0wbWILQmGR7vl0JBAOu7VYe8zp6USwcI7PTnd6n82JIw6CUuIkEMUg42mV9/
mwnR2i1oyJJMLBAkKS3VY4N09zjZ1x5FIKi7cnqL6hnhruy3AWEskJvt+XC/dHXKGCROhlUFn82r
7WjAJ4TOrEl183ura6sS6OfanItuKxnxMPTEzMjn4e8wXbBY//uj+8/ruvZXBeBk9/4HBBX+M+oT
YSJxtGmcHOZ+R76HTWD1Iedlw5s8odR/cwAyr7J4fHWC+EfRiNid48l/6gadBI1oZtogBnsfQHlh
BG1dex0JTBKr+YueK+ah65c83jrPX1SkoCf7h9XQHysqJ/lGZvF3v5uyH2PrH3v68C81yoI7caPM
0XQpziw9J9KR+bb6i9bo1c1p8vofoVbqQ2KiEEgErHIEdo1btln5/OeXDnrSxy0fkhM0tyqvIEfQ
d6+dSpNRIcy+XA2aXtKONmmUSb24YIroCndmBOCsK4u9n8tWvibZ/l7ZSJaqi0mZqhnLn6IK9+Bm
HjYj0itjqX7YOM7GTjAEbaWzIdHLTFDobo16a09LpdY2vtcQet29FMEO2aMYNBGvPQyeKDzjXs3g
IQrEUDkXXjF4Y+H15G8PyzUavLbwgsEzA69EOFhguvTSgo/KFrDMcK9QbPVxq5UTDEtoTnDS0bk3
6UXw8OqtAdC03jrTVq+3mbUV0zaxttG9+tBr71WHnl0sVYZeP3i4QNqBfgCePL3wMBSXgzcVS9FY
SfEXF0vF/BWeROApvWcEntN7WuCB/RoRvwVeHyxfBGJL+eZSM1LAaguFRgCNXxe42ONtGm/B3VOJ
TaDzUhNBRvlm6DZDuOlCzhKfjIU+IkJoK1rc+1XLkZruvCdtpalM877SATW3yLDVLCFEIM7aJ435
VQ6V1iMdwH6yZKwgvJmjJ2YMJEkMUeYJpKX7uEJ+k+hE19T0b79BCDw0FiCTsCX1bJKzdgmDrw6Z
QmAhp3M59e2R9k5wCmduR2XhhG/qMPAChYRSVq3WrnwNzF2vQnyAemldbKTX+6pp6Ys5ffIS2OmP
5X89nbQVUyR5QWxM3FPOiblTHVCxvbnXRUl0Lo2lMlObg2p9/x/Ozmy5bWTbtr+yo96xD/rmxNn7
gQ3AVpStzvYLomzL6PseX38HaFeVDJviDUWsYEmUCySAzETmyrnGlCbgdVyb2GR4DASjP2AbM3jK
R08TvlJsUH9mp/S2S4QvfqiN77OI/1dt8ugW8KpwrU7311Q/HAWLxxH7s0hyznsgL7JABvYosdmI
XM5IbzeNNvi7Gp0VKMDgToM+K/qDXZTW+JR5QU6WB7ADVsot0vAgwr8IaVGh6MoGldDwmPkVDF4N
Qlaruczk/faoRQLucrXiXklf/VqiCzpXUanUYr0P5f6sZ3vxvX1uZk6FCAI11QCtN3jqsk/Y7RSU
otiBCYTt0ofbMNDb90i5LEfKHsgHqu9wgRSucG1+LfBDtm0h3pYpJuKxPgdwSVE/qlEXCTAOqceI
/Tw76nnwBT2AaWuxkmKSDaU2sOpiE8Y4mQIAT5xgoB4jBkA97UmHyuTl3UQYrhjjAmKrDBOt0reh
rgUsvUbrYx2r78zSyq+UwDCd+2UUhjDHKCyqwHHlX1LCtZfGVdor3rIbXbFYevA1EY4Kw8oUC4k6
zQb4ZjZJITpVJuXDS6Ow7vR17JbPf8g0lHtBAk4Ca0Fbag19N7ZKAU4rs1ZhmqSQWz0SDFM5mzK9
ICirTk0wfsXHRLOLyqj3Skey/PxTI3Ufsq6qHb3G8ynTwyckssO2yTAcz3OEqbAb90XWuvtabQGA
uGFn6/hOk+qPLdCu5OsW5x9TMal2omEjmU7Muyyz+szxckFcs4eh4YGUawcMi1O2RiNyIRWI5/N7
wxDmK8qF/NU4YYj7TKfKgr2wtemX0k1ouoBZBx23I1/xbwuQ20uvbHHiQF19e36vkTPrRHmuUP31
RkjOAAmCgSGGWeMjy1rXNRlpJc5z1ZCuhwzLi55HC6a0uLqM/ToMjfydmODILIoYKIZZxZOtqW5K
Krr3viIVt3DLsb7rMTKPLcGua6nZqG5W30sKboBtZlJdoz0HKbmUeAT5XgZRv+ks0VhQwams0qEl
haVJLfxPGPqKMiF4a8dT6gzvB/jxRozDKYPYrkeso3mjepe4CuvxkG2uWEfEHwlY/U3USNzucMpr
ZBm2psXcRK/CD3rXGateJoncsKsPNpTHZGSI95VZerepIsiPqvWnqunJQwKP2gtcZROplb/rQF7t
zj+Rif/xU54UFqNvW3yviTESoA5FnZvbPB+7dVpRIljLdbuHv9DsG8Av+wQoOd4wo+VgJbKA+xd+
iqklsVurHrZjxOwKAtwT1XbHxA+pqXVbhZ3EygUzpA7RDpcQEdoy9GPMmMvPosXGZzWYN0MQItJJ
0vrGZEJy/q0YknFlFmCl9Fio2aSTVGpPtFpC0ai2C79EyC3AJam94d4QUVJQX3ZbW1Sy6vqIIZBe
Zexqs3zKWH62StbtwPR1O1a8P36Sm77bpRaNmLUrD1zO9l1b5+M7s5G+CGql7pBWD+++vx9XFMdn
1uH82/n9gXyTGdTYmKgjOizWu7UVD7cB5TA7SeY5PugUQvBke2cZBshziU13TyncXeS1WDWO4oiD
QQyhdxFM7wbnd32MemIJxda5otvAFcEZ0L2yCwNp5ftL1Y52KnggzDKtQpjFJhzlaqhqFcEFVUTC
WGRoY1+0xwo6b43egZJ3KtqkOloiy6CsEzdW3XE+8tPoqlw4Xa4nTLixK4rt+ZdG/Aa8QtuKQ6NK
G0+dpv+dhPV4PHwsBj95EFLP5kFufigpiyvyoNsmAnvWrChDr7D2FEWF7eL81gg44HB+aYJPRWdC
aC7U1l+dKeLdBJev2ANMJyevDqMaq8l/vJjTr6aFw00RqZ3T9GOxr4vsazMRV2mZ6brClHKtT9U5
XWliR5MUp1KF+s2+juy0QaEiLcFr2xOgVuvIrxe1nktocYCqm77ibWsEBgv2ofJbEcvoIC7bG2bS
zwbwwPeFgr04kMvqEOEJtoNwcMcmRQXYy6AYNgXZFVYCQF6FhXHi66lj8YGbUcZ3TcXN7WilYUBi
TprauagMC6RZHhtXEllKxaPksWjGfYTR2G7E/Q8YyYD+MGQnY/rp/ILEmlntoIxkyownUwjSDUai
2tEUSu2oprKyS7P2wZTqcS9oBoW2LOKW1BmNe+NsQGmOGR7iuvyYJ8lToSM+92s5In3qsgTLVeSk
vb9XsqrciXWbLVUANysYcpiQ1i45r9rEOQV3COYumQgKKhBTKlCUAmlWUaybOsZFvaGkK9c8ijqA
zdUA8dF7wzAiW2Gssn7YKQlmbS42PDdt3mY3ghp5NwYbztISk/NmFPK1T9bJdq0KqWnX5tvQYD+U
6hlj4wOTXLSqZGG6Wv54afD5WiDXAHCvjcve9MrpSeHXmyxJvqhTXwgxol/UWZ5ucASuTp6W4CvN
zIIdFB99hxd+Nnr1mToO9WOr6g0uDYP/WARbN+duDKYxsKkWj99fhMQthaWWmEuDPrD1vDzEVjaf
3J8jeHhjVu4hVbqjFt+gC2+0laqkNIqltgij/k8r8H0sKiv/1iOBbgWCtsu1zn2PIOMgVWB1JaHV
bEhL/U0/geiHYexXZoPnsjmKW9co4KybfbcUIjW1wUwVq8HIBnK4rnKMwmQrJc1AcrN9tgQWY2oe
gs+dFBaIR95Lise+Y6i6u8yjGAnozroPqe+JGozQJNUL7mC+s5k0VTukfuXeIbv5LEah8VnzUqDB
HtbFrYWv3+RqopqteZAhf66KHru13hc/5bWVfa1KFfd2w/8Qu22zdnUqJWNNWcooPLjBGF8kiUBR
0N8vOR50+zDXRBL1ob7WPOXLqKv5ndqrylZScOHKMBVxqGg1900gGDRq+X0vIYfNAgOFLZU9G+ab
3iKqwmFzZbX8624tBqSiAYZBZr38i/YCFyrdrBtcmXykWjd+KW+4pOJKhD1pBhkbI81egdy35P/F
OdWifAAoT4qdKyADaTgWYfgJU9RmWbTWXVbJn0Tqwa/Mg8/qgZ9ztxYTYTh5uqKQk5nL5UbAKa6B
/GzJLJkEvxDf6FpKY3MRZrN2e+jV0N93sLg2Oq2+3csyNpCIaCytr05A8NYD6YKl0rKWHynAXfvk
cldRjHNegHsQIEc/WeXSe693sEwRYdEz6U+SDPujoFfpKeFXGGiwFZRuAUwyWIu1+tW0XDCt7ZTH
L0K2MWQZoXcH9yPWD34kUZBjUbtdGD6J+nxYovweNyMVECQZgsyBaxM6pk6N11DJDoUGw1rKHTlg
A8zw0w++FbN3rNECgW7DzVrrVfEguf2XOB/EDVIBZae6MM27IYVi2wE5oFDt7vWWIf86gecb6gy4
io6ojjn8zymwTBprk6dGwroMCpxrxJ+g2gZUBnqrlC0CTSlR8SvFU9OmOQPDWN3Q5yzHV1J2ieLY
+5D0lrSw16Ueoo+GW7v1dd9wRGCQt4k1PEgqRbKaJ+FVT32Zf9PEhX+Tx4VxRZyi/7J3a5IIovia
anadFKk62wKU0hi+e2Sky7yX1HvcN0flW2BpyV2oYFtlpEF0zAPhtsm+MO2MDucXWWIZjZ24tNE7
s70t6m9Rn1KFVGnHvpfwT6Im1CVVXw5avLU6eWVMfklgfih9o17ByAJxFSs1VkkjyGaQrucKIk+W
PmKjJt6TZ2Y5Qanx56G59U2GESnGE2mELn8XJji6kPlDGRHX36gE6eyqzaV1PvjyTVJhv6OI39kS
SmEyoe54uidGENxDOnWybLirkuhQC2228+Wgf8T4e03Vi/GQdNFHQRNug8pr7881ea37Da/L6kqu
RZK0+dLPFCk6MAwVqCU651/2WkxP9QSsEJdSuYZ7bShTWOcIYHGzL1xOkZT2oNqtYIuq3Qv2kDij
YCsYkdZ4Ik5hsHCINgmkfhQN69F0omgDMymJNtTyEjISzXJDthHDbr+ipGejGBtzRHu90cOtYWw8
ZnvGxg23grEhfHMTRNvQ3PBA71exyaxik5qbHDtnkSztphE3zA/pYYRRQVjdWNWGWiGh2hiW08Qb
y3KEc8iy47tO205B3VNzjtZ3CGu0Zd1GLU1UtQ3EavDsmo1cwG/rthjwC+1FCxJq/eB7UXIYq3yV
tU5xjjRzCHjZBcfS7er8qkNLHe08avqFH2hYy5pq9XXYGFjGXeny2i9PA5SZECt0HglkviV1RsXK
FG8QvMECOlkcVfGogDkUpzCKI+IYqzi64iSLARnmSUeUMdE58nZRVXYCrKzE9/yYl8cCEUy8Q9Tm
H+vy2JbHAT2Mf+zLSRgjwET3j756aJpDiNiTmt/mMPBzPEUMSJLJCBZQwx7m2JD/CDEH2rNHCkiE
7SQFJIZk910NyDRFZ3/jLAjs2J+LtwgBJVzSJ0FglUzRJBsEgYI7qQHrDoKXkxuY3jqpwcC7EYNN
XGzMfqP3m1GbovO3fc6W5Fbut+I5rGJnaFuD12KnFbvcpDoWJeguQo13jrDZE2xcxOgLDkK9b71D
7R30fIrSO0AEzMdDeg7TPMAb0qdpxhR9cpTNQ4suJznWybFMjgWinOSYdcc0OUbdOsAJpjsG3TFO
cJc4+mj5MJZsj2Z7FOKjxewYWDCdIVAPFdORQxZ396ZykHwqNg5lc/DU6bXGhZ6f4ykkg699UIx9
N+w1rvSwpzoL0Wj7lxISGSSBHhIxJDJIzIvRQ3ruFiXkdzFkx/IL77S/xJDjX0rIl2LIv5WQVeco
8Q8xJErIBB7VWQkZkVkt/lZCfhdDooSUsMLLf4gh9d+JIctxR80ySkhCwJFEmfSQKCFRR4VnPSTS
qML7SQw5opoyD9o5ghHE21EyD0TDZR8c8XPFVeeSQ1hKzsXjsk815+t97Ewp+mkyQxczyCxa5BkR
vM7Bc2DOkxomXL4sEj/CSsiQ79LE8hd+nxt7LFzCG9TXxbqK/Jyxp8dhUaZouZlM3oFfqSek4AoG
kTlGRgq5PPzTelhPfXxKLYQEkE48mwypRovLYrvSdOs0+Phh1ZlXUu7CiOxZ+FtT9azuDaFHUIHH
5dEi455HLkK40WttUQAKJLZZttITwX8cDQsiIbWgV+Z17Kj98qDAVWDil2EKTgGPOf39RbIVgWJZ
hHWF0Um7+h4D+zL6KvXWI0uUDx7rh3Lt9muhXFeU0g9omqcwIts6B0nkDpb5wDrAdlWbrUJDsElb
ES5MAKwBU3I1TpA6aePAFiMGySnZAZAc+Ryh5fSNE1NKKDmp5Zg8bM5RWo7WOB6LacsBZRXJTiI7
rHUn/fzaTKl3cQAcEF7m+L7DnC70HcqvY98pdHtk7IeIMNpBPQVafukchWezAvDEdUzJMfsB4jqj
tvccLvvDJjTEKRLsCaspWDMQeG5rAlkwVk7TK6BtAltXIrPWsKlhT7WhXRMkLXGfze08tO9BBuA+
p7BIkm3JsocIaJfTRU4TOX3ptOeoSzIkTlk63TBFMzjV+ZXaDUlzwtIZNScZnF5zomH6IfgrvIHi
DozbHKWYQiqcIXTGwgHnQQAqbk2bqE3M1uxBsjt24xs7y2ylsRV/CvhZhbEmQmntE/nabdZCNkX4
hENsbSGEm6LEi7heYagNsaEqVlK7YtudGPUpII4TbrkOAf9h+zussUwjWnfdn6MuIUjaoDf60rZU
GzcQQbV9bQpqaTyP3VvHT53Ac0IayzmKxklTB3BCc44ydag/7JibS87QOJbk9KkjSM5IM5AdtXHw
DTXPMchsmi6M1CGscwh4dPMRtJBzpDryOzvXccKzkZ3fhJ7dMUNI7LC2ySvl0C71daCvI1pJM0Vw
DgqBDHPFq8B2PBIwlsMD1sNT9O1KFaeIsRfXVyXEyXPg7xWU60BZC90ap4nYWjehTVQhm9dTFJ0t
yHhe2pZsy5ZtyLZo2T2NxLJb2glNonQa2gatBY81hgcHSD7uQ4yUWemomlMOPyIfHALUUqc5Mc2H
hjNM4Z9DYFlVOFbvyHiKF47IbmDoDIXT0kZCSsydxsSAw2akNSmsM229odDMTjNIjLieTCH6NnxM
QmjWyC28fG2x7qaZhFNgs4L8mxCqKUgVXBmxf5EQIminEE41GKQUlhAzZUU4JL1QDlTxgYTdGUBG
Drnv4bMu9pgl6Cu9LqLD+e2A7fHvPyEl7asF9S7vRzlrlmbFjF7rvMeiKtxjK+MfGeMq+0GditBr
PWArQRPUpS8YiEvMtNz23OpBMSCMxsP7sFT3Y+/5N2dXK81vPLIbqxQW067yfJLLVW0uNF34aEZy
c9tYYXqnxBPNfby2tf4rQMaUjAmezcYeOzvMEn8esK3S9eJQMPDxlv0AgLzEI1ZxO0fX9Idg+u38
lgzrEsoUEak739+37S5Td2YyBfa1gbxtJ2vgrVFv9XgKw9qkzcaTN2zERDD6tCkMnIf9rcEOfr7N
9a2tMBMLcJufwhx3+rgbzR3p5y7eE028b5u9qExheYeiOBjeISumaKxDUhwqa4o4PQb9MUyPFSTl
3Pb6o9sdBX2KKL4JzuGR1mpv3OjGjEofc3NDgD3WyyBhSe6sYN0J+d719p4/RazumnbXtTsj2VkJ
S65tQ00yfNJgpcRbs96yPtQt7DKmyGCfFFOQxzG1KXROz98K/RSZvpWCXaJvE3YoztHHe0y3W07Q
3HXNXmJy05B6myKndrggtXtQx4NY7EJgPYckBeRzIPz+SATpUZh8aq+sEn4jsDDhmEFO4onNjtUv
WGxpSDs3j3GfJ8eFCrEVIiYpiXry3U5YtVmu3PWVkFHcCl2BKdCjjm56NIPx1gXJ+T7DQkTxMDaP
5bxyyBzWICjhcnaQ9tc9laWnxpN3qWZU9+Qv6/tKYOhSqvpGH1NGrABBMaWkm8wYsyeziO2wUZ/r
MnjMdMu7h81Y4j0y5YrcmrRJ8Jwlbfs5Ra846JA7ekqkJjgDuV2vkD5HcbXVVAa1upOL2xwI33Js
S4E6niJZBEKfriJNLe/ppjrz7u4xM+oHDCTYXpPJEZP6pM7RL3TgbEp9M2ppvgzSUfvTdLMbX3kE
nWFNjp7Nroi9d7LZGY4hsyZsUkW7HRKhW5VS8BSlpXGkhhLpdUmFby6gtzCy/QC9geKGTnwsfXkH
+lvHHzAByjRkFPblvv5JFqgW8gblNIittG98sb89v4QFRoU5ma61qboYWkSgB5sy3fvDIN5VhfTE
9el2Q5uw4RloaOkr6YB64q7XBxFqRAU2VjfVhcTQhZyunKS0TbJTOkAWXhOUd+W3dgD+a4IBuj2/
CIPn7pRl2BXjsnHVcU+CTH3K9T0zYPVDVrv5btB6E2GnF3xiS+dJzJP4pvb7E0jOnCG1E9cyKRFc
4KFIiG35ziTl+M5zyaC5UQGQxHcbf8lTUsbzSe6y9CZx9YwKDkoZczXTP5C/epYEJf3SZ8MO0x4P
TLN2tEyqKl5/GPxmhUzqZWK4iuDjZMoHfx4Ba6MV9ESrsE3wBvldUKOTcUcKy00Anh9SUfoyjnC9
ciHUKDQSxLuQyWMMBnmNuYVAfYTlBKbvASx7R0gJqkxM0FsSKft/XurpV4qk2bWn8t1R3OAuziTj
kxRRFJwJuFjXXWO9YzvkucvNo6c9WPGjOzwa8WPoPfnnKOonRQdYPUXVYZ3tJNmHKPsghh+H8KMi
fWj7j/U5yv4jT7OYQbKrshujzcq7SrNuX79uQM5/meszzUfySc0zQESo2z9fuK7ALlcbKLtsReFU
6n5rD+KoO60mdR9N2K14YsNXjloJxmgfA2gwyIFK7a4Jb8vchMdTYiEuqdkakjJUslqCFzQAcfcD
/7NiVt5tHnry0kNkdqoaAxfHFMZzKcJQ1DTjoMtK/1HrFB3qjrzIC66Hb6AVxzyyfu8ZwicLdAwz
DlauoZzUmKtqzy5VsstRh20qYJ4USdWNqtc8ppSceWVWKhvNTaT3ZeLejXWoPDXysEmEVPwimZ9N
0QBTbI4DHte81FkxHJJYN/BWl5NtKOHXNUTBA3pi/8Hy3tVBErPCwsdbjsKl3pfpyWoQQ6cYrC5b
vQFToendUQz65MAu+1KVk2esPfv7KgkKR4t4NLJflG1UU/BuJfrhAsoiujCVEm3wsnulyccvmZp9
amuIk6T1a2Z5Ppm2pqqccqotXvltvmwE9KrLME6xd4MH3+TDJz3oMooXSKT1qLoR0p7nIOcXXZLD
RdShkbzWVOYtBYwDxWPU2rAvgfvklF58sSrk4E3eWWWzVPW+2Ayu8Ki23Td/BIKJqX1zRBGRYbHn
RJbeLfMGYcbrX+BX+gFbIsz1+Ao0Vp51s2Wph89kJYF5WCqBS22Cp+1qo6BwsK5cQByUHKQayfww
Z1paMHKZRrcKGtbIEJGKVSd7qxYzbTQm5tpsPiY1dY4xahOVaXbnfYGLmcDFHPL3zZhsXv/mv6Tv
+NIMSQbTMxRXxlzl5qPIbCUq/5dMUpGq6UCEgsRdNKaoscRWvqJWGI5CQ2H1+XP/50v/v95zdvs9
fVH99//4/UuWD2Xg+fXs1//eZxQjJv83/T9//5uf/4//HoMvZVZl3+pX/5XznN38mTxX83/005H5
9B/fbvVn/edPv6zTOqiHd80zhMjnqonr87fgPKZ/+f/7x389n49yP+TP//njCwjsejqaBzD2jx9/
mizbJjju/7w8/I+/Td//P38w9KR/zv/5859V/Z8/mP//G30xgkQqkpDDT9ZP3fP0F0P5t2aQeMVw
lUozmWL5P/6VZmXt/+cPjT8hSIMhjnuNgtT7j39VWTP9RTL/LWmWZFg6tM8//vpCP923f+7jv7A0
v83AdFWcwE9dD2mPStLeVM4V2i+6XE1SiqSw5d0ioRJWdakKLAzr4UrH+nlf4J+jzzo0vrJu2dcM
Ta414K+UsoI1SlECu13GV9Jrl05gev/FCUSt1ie0ffMUlSO404alKjOR/Er/+nlL7J8TmHaYXhzd
M+RI13C9PrEhZC1qIThmSrjxXf2bR+L5RRv5cUte3oJLnyH//Bk+KqwcKY920rL6G5CKB1fQ13Ur
P47x8PT6R1y6SLNxzQxLHWWIrJ4swdtkwXDoImn1+qEvffvZwnAsUdppoaKeBFG811w3XIAyufP8
9AlnvivQnwtff5457Zjgh0y/1FOv5ImEkaPZu4ssNRl0Xz+JC+30XNn84jaXkadLhWYADYyGhYKU
DRUgWwGt/OX14186gamE48XxE9fCbbbn+meR1yy6TDAXglhGV3rZpaNPt+bF0cVIgIvLFOfUVUwT
w8qEUhalVw7+8xPm7x4wfyYbgjyYvRTLJ23QoWDEdlIJW6QLOyOMsQGxtjlbKm+7StP5vTiPWiqZ
FaBpP2U+QIHALz7knSzbrx/80i2e9eSsGb0hcH0OLtTywnB9lfnoSJ1xn17D7V76iFlHFnV0wWod
yie2hTe+F9xHbP/6pXnlTly6zbNOTHFDSU2Kmdyi8e4WPkuVnd6n10a6S0ef9WNNiXURekJ8K8Sa
lCwSsVxpRaIVb/rySCB+vreaUrQtSIJJGoTbfOZm+jpm1f3Go0+N90XLwYqcrAHUFpSgPhsa3ajH
FCt2mlSvXm89vx/lZGvWgRH3qHEv1MXJlUKHToykkyeY2BdUeUTJGz9k1o+bLBkLXfMLljHZnzHO
M0Ek26qniWwWRdeel9M3/mc36q/+DCn350vlyd6YhYhdT+QrdnhgUOygDCTDlV2rD3bvS9f04Bc+
Z2pnL24J0yp0i7mZnwLkRw8YbS6DPnIfXr8dv+9p8pxS1oyBhAq2z0+iHuPkUsblx7YDmhmFUX2t
xSqXPmTWnQulY7KWJPmJMn01LVdlYt2IFracBqv+sjm26vApTT5qEm4PYbTKRmPR9886GlDX7xbR
xBhKmpuMNZV+rwiOpO4Uanb4paHQRWWzp0jtJH2gat4M3T3/6SaoZQrwHzGv8b6Tr8wvZrbe/9zy
2cBhFTDUm97NTl3hvxdb/wM4qXUxCk4A3WDlltpObUhvehjN4VhsLXI84K50zEvXcDaqKF3fjqZV
GcAcEwrwkWNBUvarvVYm/pVeMzWo3zRoczayKG7R+ng1midT77ep15GDM+9fb2aXDj0bVpTOd8u8
UPVTo0Nu0CpUIA0qpiv35cK1MWdjSjYocqFIvXwqDPmou2zLZ8OjJ7vrt3352WiSAueWRzHMTrpB
ocFi7GrrqXTzaz4Xl67NdFYv+rfZxZCiUK2eukSClt7cypL7xgszfeSLQ7tqkBZiTDq4YLW+TjBc
ffRDgcp7kH1f33ZxZrMBqr1zVykr8+TVo+9uWxw3hq+ilKLHeP0DLt3c2eBBbahXko1NT7U8Dssk
koEZFCAGiwZh8ds+Ytatuyxo80Ie5VPpA+HwSsAk3QGZ7rvXD3/hkTf3W2w7JfY9obBOqVx/GMrh
T8vEvaTLd7qpXzmDC23ImHXdOKWWB+Nd69SIwPgyScwXKuVyV45+4RacrfBeNKNkSFU/7Dl6K5YU
YkIjUt07Qb3mn3npy8+6r9vQOGtPM06YwGX1QvXFDqhUIJV3b7r+50LlF19foRIOQ77cOIWV5u61
PEBKqHbWUqNC+bbLx2uom0uXad6RSbVqhRhaJ7XKMe2BKB5Ee6ONr2weXbpM0/svTkNKK6jtMXTg
UpGET2lQS9/SRInetDIkcfjz0RPZZb6t8Hwxo2JXyNmnXPavTGAuXZdZD1bg9qkg281TWQ7ewewx
eS8p8HiScLRYv36LL12bWQ9G6NOY6aiYp9AUB4u9bdMVt+Qf3dp+2wfMHr8QMYTEy0WNhTOU/RAy
9sJv9Su5kQvffm5iXsbakMtqaJ7cDmQ55AgzBWX7pi8+h/ekimqi/K70Ux5r+cJPS0qfIGe/7eCz
nqtGOIYFNdTxCsNSDEhqYxFkZfi2m3r2hXrR4EfKqoaOfblTHLNFI/jULVHLd2VQvtAo54WhSivl
wNsC+aR3UJhjEJrLnBL3RWVhMPi2qzPrsKnfy0iaXf3kRRCumjETlrFepbevH/3SCcw6bOg1IFA1
jq647Xs9kb1FPYkHy/LKcHPhqXW2H3px9UVNxZQ5JF1R5PWtkpk3WeYfxMFcqooZvrFxzrpt22qq
lXkF08K0KvHdQC7/xc1ydOZvu0azXmui9+2VRItPlVc2e63qZBsP6fQWLLT+tumJNnvyikh9rSSL
k1NsKPtQ6ZNFDKHXaptvr5/ChbHhvJn64jZgnWSyJ6hTHJUaoe1PCE7fpeb99aPPcMp/r2jmOFnX
cn0Bs8IYCP02V6grZNFFFRuUroDSVqBPLJ70pF/wH1G7yZptm4o3Pb/0bMkh6hh6YdWJycaISmpF
g21SXUszXVhezxEUUihVukey4BSh1XdxYIjEUxPFlIy5yzYer4wxF3rRGbXz4vIKeq4Zbs2nZMkC
o92dVC3YU7jyTL108NkAAGA7STwNXxKjLpDVmmvAlwgZxys99FLTmI0AyZgkVW0M4/RMemjGSqKk
Qg9Xr7eMSwefPbTxTQJRPcjxqVdTZUFaenCMXpLe1vG1WcevYjOKFcV0T5gjwsoQKT01qHW58jy9
1HRm3d5odGmQgmA8JYZZ4WOTpzAnrE+WP5bLBu/zdWYCJXr9Ok0r2N8smudiBtHXRblgm/tUtnq8
xPOZgnI4FU4Wy90GP4KQjFCeUFvhGVfO7sKdmdfidLnUqj26opOOoeTBjUb1waq09Pn187l09Nkj
3TIzWLFaErFYwdNFcOv7yYDn9WNf6A9n6syLztZ4omakFQkGsav1fRZpw94wi+TG6+D4v/4RMwjF
3wPa3HsTH7woGjsXy4nQB9tdPdRx8VVwQdAgK9OfSvY8szGzw2KbuWQ2mzdetulyvji1seokPcwb
96QxogAJTFy8X0VQHf769RObnie/a2ezzi5qY9co7hCdZPBDN7kCFLuRycpmbFOuBIOUGeXy+jqN
PTtKqdR//VMvTALU2ShgURmeq6ocnupGCFa5Wthp1H3wfKREpFOvdKFLTW42GAiSGXWq0kSTlAnb
4Ro+X1tT1f36KVw6+mwwEH21CpVMANVdmcnHUcvYmNJInXVXbsyF4yuzCUDpunLkAjc/JcBVpgJK
BQ3am776WUr6olFFRYEUp6+jEyCbVeOrz71bPb3t0LNuTk1C4XVSNZ7UuADaH8jLpkmu5Sql6dr+
prHO0V/+KPSqlFQAufRHZg7CGN6OjCK9e1tH+RENHQyeL1fTspfuwDTcvLhMcp3BS1Bc92YUA3j3
lQzpptCuJYcuHX16/8XRe6NvcZ9N+5MkQvzqAq1YJxDHrrTOC916zvgJxjHtSYSGJ56ymBJI0bgY
BZSDUdjaklHepTHs/LYsXDBEWndlkLzwfJyXpZqeXKFQ0YPTAABfhOjUReGC8THXqVEflCsd41K2
XJn163yMo8IzVZST5hgcZK3p3mlxkX1uWimB9qkthry7cX3dmZ4wpZIdpUBw3ta8Z53eGFuA5wnO
pkGfQ7EAj78sTPwwXz/6hVFxTjKW4NL53ij2pxGCHVAQd4GywSksa6309f3rnzE13t90Idn8udnl
vjAGruDxGZVZrWVlUJaUnkMOaFjpvf4R06F+9xGzMcDHjBLinSSdcgTx27z13PVYUiwxhMlos9cQ
LksZbxKvycS3ZYLO9dIv+pIlaINaVOKI35W/l/X8g4TLgzW8cbw820K+OLysplIr5m19AqlQP7pu
tiqNrrpyQy5drdk4QFF6Y0KvqE9ZI8EvzgV9ZXkUWnRtKDlJBwOHojPYt2GWPbx+f6Yj/+7+zB75
ZZ/JyaCBOMEENdggqOsPktD5Vxaul44+e7T7XlsJBiBCBDle46/6wtQ/NnmOldjbvv2s9+uMlG5d
ZuVJ5eEO1sRIU4j9aMSvWddf6iGzPm5ZSu4VQ2XeyIVmY6G+0P8fZ1fWJDfKbH8REdolXlVVvbd6
s9vteVGMPR4JJNCG0PLrv1OOuDfKTFOKqMeqBxAJmUBy8pyVpQScvhd9/29W7JPF5ENDeC3xLv00
uwsEbGMNXuBQb72zW0LwbyWek9ZBbJnwQrhJRslXtt6GYX1o3DeiXyc2b8RAS5T6LfN00kXUgE63
6CA3t3LgMNf8mbZqP0flCEzs7XkbWXzCxLwxAIc0MPaYAkc8xDW0GTGioQTqQTX0VsctNLDzYIMX
z7Jgf5fMn4wnkDkymL5PMhJC52IYIFS/Bb2yNX38/6Rp6dOZTNgIs1L7d3O8vNb9Fn2irWnDidmY
F9CBxlcfsygNLtDgEt2YYIsD/L4CnXw1Sbx4GvuVgNEAhBoR9Ou1+NW6zdX5ybV9ueHAYIHSEJt0
YBQCapayBAmVEiiDPd+6zQEM7609n0V9FZJsYOujxxuwPDjgaAeV0FR8Z+O8EeUsTmAC3sIRHMrx
MJLMbT0wMvfqao7JtYfXstQDU/L5sVgsZYLetKbQeVsCkjVk+kqgNVVUxcaOaWv6aL6TOfYKDpwz
ztNZlzS4T4a3XMjv57/asnx+y1+eNB2BnjuSCb56WAQw2V9c9T449YZJLNNrgt20O9JQg1k4m2l9
5UPgRcQ50N8oU7ptIbV8fgQ24xz/PxmBTsIe8q3wLchGveg+2iex2joc2do2/BbkitUIajkMoOge
53EGyCr697LPNnbewvMV2FQUycIWJILJCqHQmr+fb9s2qYbThhS0d1qi7QYgZUAV5meJSBk48UbE
t82r6bbzQuppwHoEwPB1BXdDnSe3nSyeoQp9DRVsddHUQiv3z6kFp05RoSSfoJpr2mGv3B/d9hIT
oW7eaDrv+8rjlGazRq0xpL+cw1AfSWXAyX++h8/Xjmti3CoBotORTVg7DcgwUHceje6GX9maPsa5
kyU/VL3PCMhVMxXLQy/JTlJvI9vw+dS6Jp7NW4mHoiV89XGnWuQ/NS4AOJO04g4sZRu2t33+8f+T
z5+qqRj7XJNs4Q1Uco9LM/G20LuWtINrgtlAEBcqPcX0SPHzks/unuRp6avDKPRNGM4vRTxmINo6
qpdu5MdsNjNcuSuAI2ggafXky+FLI/WHO/pfUQVd7vol2EOc93B+RR2n979XAVAx/Wk3lJJMKg7X
/skdANvmqEHZzyMf9oUo5KNSGzvC58c56ID/2cvQq4G2s+ifyhiFh179CwIOu0A5d2IeQN/HXqdJ
bQzI0pWJNQtxTIEafdQ+TZJkTHv7iEEioPWhoKxuaFRmPOg3tlCL7cyquZCBelKzuH2qquAZlLov
VCSZRFl4utTTRh+WdfAfBBp4P+bKW9onGhbNfk3EVzdapl1Ro/SrwKlsdKKt5JrFhRIjAtRQq55W
AWwrEG/ji6qKjgMC35Cthx/bUI47y4mLtk08I+XbtU9BMcmPfsn6uvF30xQGd2SkoNuJIrjt+WVt
WwVGOMjxjofCW5jNb0ATXlejs4chx0fui3m/cJQ1h6pVqYAi+2X7SmJs66KtSLGiEOVpgKTncGBQ
yk7S2odK3caQbNNjRASWLDomPcEGHBbfWFgX0CWdLjuU/KeqjsUcFKh5J59ckLfe8Th0H1qp8+fz
s2HQ1v3f24lrAtViHhJ/XXM4JP02yxdaeTcLTj7xPIM/5QdeTzr3DVDbgkALS3R/4Taw9wQDM+9b
WOVpoP8+niTngUF8zd154W1dki/RAg1Ah0B7p4zuNi+eFiubeLe2rUJkF4riia0g+SyAmXldXb71
sGpxARPv5kVFTnK66idVYHE4+VOP8vxhlO/gk3gMe/71vL0tgem3HMmJpxWoERC+B6bRwWP30+C+
knV609BWGSL21/kubHYygsUkFeQoBDi9Q6fzQAcTlljs8sdljRuRQvXeFHRcgB+yGH/mjvfs1vWF
320EhnFEagfYaiiqi4S9gEZ5OWC64/35D7fNrxEEmkHDECTRSH0NPagARQCG92mtD14uEhQsNWrX
TTr4dr432xwYEaFp3Xrpjw8IbULaVARsSRPwJm8EtKOxPzkZxMbJwHWJp7ylA8fpWn3poVk/dnw3
RuM/5z/etkaNIwEpaR9OChtmA9GJWIn7o8PPUPhxy4luTIdrsZCJfwu7roxczcqnOn+i0HRG3DiU
+U+GMm/p79fK3REWpTP5YMrf5RKMqqhQiDav75YxmhA5JTyq9QTsHQ/G55ioQ8uiZ69MPqKhuuja
5P4WVD5x9bkb44LPBJKu3pFua4aqlLgOGL9TNSD8yYWJLHDu/Ll5K7CfsrFFeUXJsNYWhWILRuvL
Mq6uiZmb/YUPqpfqaQXnnuu3L4EeoPZ3Wfr+P3IHstDeDAL65qkEe8EOmhY0BcHGhTen3xSnJ1PQ
aRSDdh3tn0jf/VwXIIjcet26B1i80ATLQaULh0yQqwCM1z2PkXynq3+Lm/LLRV5osvc2mNbKhYAK
gBPRL0iYFCgBwqY8DGB/aeLNpLTNDw1nD+kcRvlC5BP0BMDjORUlpOaLYiMVZ2ndRMpJN5pQypTz
p0hqnPFdsHAKIa/PW8jWuHGp57UegMRr+VMVQ8CUkSRMRRluAVdsrR83kpO1IwYUw0265E9O0CSQ
rdD1tdfqjWOAZe2YQDfRNJBzbxTDNto9EdWiWhaUlM66EXps337s9uTb2/BIz+A5DADgGlJgwfeV
dFuFAQZd7f+fGMNjpyeNo6ar7ledsCe1RDtBw5RFN14Q7EnC9iGECdcWauQ1aGubdyWiNELtgOhu
Z/cD6erD+Zn/fSr7ZAcMjd3cq1yAD2ON1+xBpnV3y+crP3+Wk/f7h85kB4GDK589q+ZxKaYMzyIQ
aqpSDeU+mdPdKn6O67rz2CNRy86tRgi9vBXqTSowp4FK2We/6kqnEGIdewWyte9r8DFN3/v8ZRbf
mXxLYiiCNo/oeXE/VlzP0RuJwFjhrgdQg+8mXJ8oQN1L9WXxwJwN9jzIkb36FTj1fTD45zWY166g
sp1C5VXNVVoM7RMGAR2ANPHAgP/vrJ8WD4rcoAj3yr0OgPoqe4jSXo3L7ULax6KKH0kPoYbG/crm
3x/dQ7XvvH1/vxd9Zl/j/EIFE8QJsICCsr/OMRARDyBmXiC+9k05fro0f5PSQ63dFSZ/rVXqg3nQ
c39OCnI5+Zj6xVZS0OYpxlknHlhFQP3NnpquJekwOgoELSCVG1GlvTFay9EwNELg4Leop/OdEqVA
832RA4TB5zUtwQKbQ5LcBQvgeatahmLCBsdIxSCL6IqnagFNlvIhjR7GUK2PIap1WQ9GRHQGEFXo
YS2eNJQL0kqzN9COl3BB+n6+A0tgCYygCNSsx2WIITDq1zcFONz3NcTe9+dbtxnIOMl0TTmSFdCK
TFMspzWsqr0OIcJbVcPWs43l3GdCBWNBmoWIAYelZgajJ8umkDzUYAiGNOTGNNu6MOIjKYa1bnhD
syh3biRQQ26s70ohDq0eXi8zlBH+NIqNdTswaOD4YPD0y3vEHDDl5Z6+cCF5f8b4IGCicpcGKkgB
QuAwvXjV8ianZmN/sk204dTtCP2I3CvirBJTA5JAnRyf6RDL4o2MjCXJFBguDRgNDZqZ5BmB7tyu
EOvPSq432o33UTLeySH4USio556fDYtTmGjANoC2ZDdUURbEc/LXyMBBnCZYZ3RjMmw5bhMT2LSO
204lDzLV0StAXP6uuuTeqbx/xdrcSryIAeqcPwZLfxgr+u/5QVlW8W8+5pNdHkIknExq9jPAFr4y
RkAdRkChvtxACWbjcEixmD7ZZEzEoIfXXx5NkZd5Nd0RP/pb8TVt1+W2K+TVQFYQTcTJt2SC1uRl
Yzoux5MxjYPD4SMQ2pgG+hNSHZCSaMp0SfoX1vlb7m9Z277h/uta5U6THM8cU3Lfz4C7R9Gbg1eb
82OwNW+4fgea0kAX7pSFi0Of4oXLes9kSdu0LhQEeM/3Yl1yRgBYuiRpAHFVmfarHVQqrloI2Oeq
uS2b8V7kE9ja2zdVoqoynt7O92lzIyMooF7TqdcOhJDQapOp76+/6OJcuJqNeNBVuUL1gaeympU3
A6SNUd0QvogEcLdEX130/SZCsOPa1+CfUtkkoCI5ktcxH1/PN205oZjAwJB0RTvLWWVL0+xCRf9C
cLvm4KeGMO4zYINfzndjWVuesbuXfhLMPa1VVkh5FQn6AVKNlwhC4+ebtwRlEwnIBq3mHKToma6m
V83rf7yoBiH5clO29Y3n4SJBxYbBbCM5/n/i6RTyQGtVxEOm/ODrCG5Tpy53sRYbqUpL5PIMH68Q
klrR5EMmpDtfBeCpxCa20N1UQzlpKsdf2BLy+zmKw510m2ojXloc5Df/3smgQBMQATecDNmx2CU9
yq1DcGmJN3YZ25gMj4e84jBpFkLTMMb9ze33BWhJ+yhc07iRDxSCQTs9DocOVALnl4NtOIa/u4mG
LFUMqS+3zGk6tzNPE1VtEVvYhmN4fAAJNkQUkO93y02O9Osy1ntaMdy3bnz3MYHwdL9s1GRZFpuJ
GuRJqfrQZU3GGm/fjn/HmJ0lvvD1ykQNjlSIUCm0XsmiSI/aaJiVudgIWhafNAGDNPSCTvFZQpLX
D/8Jhnr8B4S7y6PQxfrTjSWqmHzSfgzdOm/d6CzzbgIIRzqWo149edwgPRTMFA3INQupoXl60cIy
QYNrMjiL3/kyUwNItMchk4lzER4Rr9V/xhW88g06hIpW1uOi9e8YaDmmDnPUt8u+3NjcvbnwawLi
KKjfVWuz8/tZ/us6sb8RFW2WN1zcXccc9XdTk4VQJH0nbR4hISK8jfdw21Iy/NkX3UBLtxBZWHhX
LHCulrl7hGrGLumPsj9hmiRqIxLaujKce+3quEUdwwjn/gs8Ve+cPiOYQFrvJSmTneTexkqyeLaJ
JFzBHUHqCv0gaszQ6mFxmcrF2Yi4lukwIYSzdMagn9iYgWKjS2Xg7MBDshXObZ9u7OU8iovJkzlO
PKSKf/Konp8XKObiWvTl/Fq1dXC8OJzsRkkB+g6wPcuMoeQ19UgHhWnyGK3h7WXtH/s9aT9SScHw
ZiazoQfRP5kGDTFOx72VpRNvIHlsQzC8GezimjrOqjK51nfhCn7NIpq63cDq75eNwfDnxSFqqj23
hWIjuSWUjigUB4usWusNR7CNwPBoMvGlR6K3zdrck9+9dZxAxt8z6C0xuXF0tq1Sw61bf00qFkx9
FsuVx2nTHLmEo4lEycd5Ix0XzCfXQMdw5lxA7nfo1z6by9xPKR+T1FEoj0oBFSIHKL5Bse98T58P
xTEBhouPwoqpmNos7Jt/w3D4Pgu+BX79fCYcE2HYjCXUQDnU/EKPX4Hn/WvRtTcs5xsTbft0w50T
EYqRrwLNa/6FQoQmDC/DSjm/FclPHC2smxWv7hW2SUhU7PSsP6BCt5/zSaRxW92cN73NPMf/Tzop
OQSjpce6bOmdBxZVrxM2h96FnN/59i0XVocavryOxVoSyJhi0y8GsI6DDanJp3dws+9k4YLWzFt3
wdz9CiG6LD2+9RpimxfDw4HPUyAyIm3GgqJY0gqakMWuXnD72DDc51vdf0QB12HuctaJLhMQ6d07
ZPZ3FQ2bPcjL2YcOcNcoOJ3u+ORA3uC8LY9r6r8O6ZjAw57rxAmAksg8Mbv0m1OCpBbVuapz5GNd
epP73jS9R+rDEvpxQzZOorYVYoSB0YNabTt7bZaH9Jar+ioU7k0/D+/nB2WZKBN8CFo77Zek7TIX
1ZftrdJskQrFDT1rk43Tgq2L4xSerHEOjee8T9Yu47xw6aFLZpJA4xChcuOi8XmkdEzEodM0bjtU
fpd5KA+swfvvDk6O4hJobsaCbexZtlEcOz8ZRUc8MUIRp8scRsi3cW6CDADHrZyfrXUjDniRK8Mj
zWRWNJF4c7xyuoUkyGWUaE5y7PXk26MYgB6fIpT5S96kTjEcIsKbjem1LFATRjglKGtVo9tlmkMv
ffZePdld19BAuGyBGlv5qsmyemrpsnrhdB87uFn49bBFXGqzu7GLO1E4lp2cuyzi4ZB6BfQYSbNx
a7EZxvTcXAmd67zD/bf09nkMErHkSCOz5J5zfZFxTOyfV9eBAz7GLis7VDtcz0UiKaSDErWVGraM
wYT/RYA5VY4fQ7zIb7I2Evd1Ui9pT3S+EVRtHRgbuIgp4RM4YfDk4WSyad5QpPTWkmnjtGyZ3//w
3flarOVS91kQQvYnqu7rRv5z3va2Lz/+f+JUMQEveTg0HTLOZfIwDADQuHlSPvp+fuHBLDb9dnUb
pNMQOaFt8sg0fSDjcFk4MznuqjkCXfJIu4wgw3AXB5CfJjFf3s7bxmZ2w2n7aZwBzS6Q+vFnlgql
yh1v4g2/sjVu+Cy0e8ASUCHzQ2VT7QSkR3aMbMZK27QaXluGs+oB9OkzPPMs32s5YDa7fvV/qmmV
X86bh2KJfHKSMEF+kra+O7THvaSGqhiDio2jkr9IB5Z+f7ofu3kf5c1L7Vy4yZuovqGoZn9ABWNW
5f2VGxV/NaX+cX4olskw0XxFA7npATz32VpBw4k20GGcNo54lpkwAXxFAVK3JuzbrOsYai+gI7cL
wXuaiXndij62rzd8uIOGaNzPbQsgDLkb6vm679eNm4nlgPpbhf4kPPilkC11YPN5RYrVdaf2MIm4
vgbtT7KHvvu4g+A86gC7sd+wl+UYZKL6grApy6qGXxStj4woVpBapjAtGr7v1GXFKo6J7qv7is0T
QdSjc30FFoYiTTh7mxxIPtXaTV1X3iZk+ji/uGwrwPB0JEQDVuYCqfA+/gc1GByaOGTdh5GzYTLb
/BvOPjVFvjgoG4G8GuRNy7j5VXIk9M9/vaVxE+SHujrSedXYZAPkrXZSe91VM7Ryf751i21MMrzV
EfU4DXgm8KHMhk30ppX8B9R8L8rogozqz90NYvSMVrOuM6HZ8IBrTQRp+EBt5ERtH28cpos2nycU
2DY41IX7Iagf2rB5IXILjW/xBJPJbi2bkAdQjM/qobkao/ovzpynOknc3cirCw10nPUT/+4m1eVj
1TaZN7C9pOpBzN1G/s22cPw/m/YbJyYTQ+Br1FABQ0ieoQA4XZ1fN7bGja156KecCt+RWePK/hC3
K6pyNOpULmvd8NgCWmRtWCH7OSfyXxwCbmR3GdebY8LRRMh1Pc9Lm8V0da+c3AdOMWkvy3k6JgiN
kSmiaj6+vowkpXVxTDy3D8zvv543zNFvPtnyTaa6pasmn6OKLGuiHgmeMqOevFpQ0Aspvte5jTYK
Vy2OZQLRAMlNhiTCruNo+bNXzbUEwD7xg414aWve8Nuh7MHuRZEp5P6S6vmvKnzvi63UvMVrTQxa
yfQakRDRfhzid63ne/AIfG0n96a9dFM+qmGdOm3FsIhcqY9pKXXttPUXGqi7SExVynx9KyC8HEIR
+LIZN7w4b6dCtgwasN0IELAX3/TewFPK+E8wdzz4I79smzF56RLlVV4hI5m1GnwaKWea4wF8zLcS
H7aVa7g0nWPsDn1cZ0mTSOz24w+S8CeATX/Rzs8UtGrP28u2toy9GAl1OlEa1Jmsh2sS5LfTWD7Q
0t+Ie5ZhmGi0vlzl4jnHZ3WnPaiieZbQyEaFy3eftne08PbnR2FZxCYmrVcFVQVUdXArHDiEicsR
UKC+vA2c6i2HiuplcdaEofHGGedugi4sNor1gU1tjwJLrn6dH4Qta2xC0BpkowVSw00GEavH0NPd
fsBEzDW/7Tvxpv31ep6jm67xr6jSG6HLNkHHdXGyoboLcXGXKNqslskNhNDegbW+gYTZa+suh5aW
G2OzLDMThzaifrEgFSuzKV6+DSGHRvvwpoB4PW86W/OG148yCjVKztqMgvt7Wv3vUSBeIP+4cauw
NW/s3kxpHrg9AvBS5x8gLvwa45jfev5GLLE1b/j6UHlxHC51myX1+D6t3t+FL3Y+5GPPG8dy9vAN
F/d14qumb9psbMtXTtZ7PXRb0FxL2ybMzG+rqRKtaDOZF/SHN/vk6xTy4df5L7cY5j9IM70KNsQJ
cmDy+GaZNG4+X4V8jlB8V/FBPJ/vxjaIo2+c+EASjkVAHHl8GG2cVFId7ubpQp4haEX+2TptWdGz
CObnhHRpO9coW/CvZIjyQs99WBQ5XDaKoxFPRqEhi9E4UJnIJkCjU97OJF2OoPXzrVsirAkyq7mE
nE1cyWwZo6/5El+FoKFshNznFG9Yl/VheHHTaOjcsLnGi4L33kxQisU2Nwvgvtdw66hsiXee4cox
d6exKUJQ/rrdRyndRyjHZTRnuzmaX8uu3YgYtiVluLR28tBd1CKyOa6qtMI5Nx23J8PWuuHRK6+n
YMqd+sh09ldBxA8p8o0N29K0CR9bAq+j+Yg5mCJQC/oBq66TABDy8zNsaz35c40yKD7neoiLrGqg
Sy5AAXMFaa6t7dkytyZ8LIqJhpRRI7J+7N3rCvIE152Y+XUVB2TvrCEg3JEvNtzNQi7qmMgx0siq
1HjiyZiMq2fAA/IHVi/y4BdBsh9HAMjwMBbvQjn1VwAtir0XifGhbJYt0Q5LdDSRZWMZi9ZppcxW
Vd/pkhVgpo/vavAKXTZZx0k8CSjLEkcqF7hV5mutr1tnca6DhI0XLgXD2Ze8lR7o3XkWOD1krnPx
owi33h9sljGcfF1rD2wAZZUtZI2hJjCm0EL+GxxUL5dZxvDuKPB7VQtkOmLw0aSD39Q7kW8yT1lC
7e/j4YndQUdH/LlEGr/tQFSGfNDfPWlvQXMlUunpyx74TDDZAPiG55WFhFZ8pYI98u9shdjdKDaS
iBZPN+FkLK7GJahdAVwleytytW+B2d1YOhYDOcZ+XY1rBMlyJTIQyB6U5M8LXZ8piCVTZ9nCbNv6
OP5/MgnQZpGLiD2R0YVelZTuQ55cQ3v3kbnrZdd6k6EuivnxgheIrI7EMysbb7oeymhdvjTgcMm/
XbRUHcOJIbrujg6wdxkblRumpUjc5mWKo3orqXgM3Z+kWBzDj6lXMKE7IjKFRP7o5R+6rW/1QvZj
yzOu+H0LueKNibctKsOvlbNGAQ+weddO6B/58FK60ujqMksZTg3W3ogoKJ+D6FCX144X1Htdh8HG
2cb26caW3fVeBKXdFik6Wk17l3K+18uwReb6acCLqYklgyCOr0KOBNRAneeyqJ8iaNqkXe3vz9vm
06cztG/s2xKBYYliBzurB7BP3uyoq78My3DVtUfJTnk9V8WDAz6G893ZhmM4OKyD27zAdb4X4bsY
C9QUBTwFx+LG6czWvuHcULXuSdRIPJTGTXWAikF/J1rp73pIQv48P4RP5xsWO3Z9Ej9qCdbMoImq
TKgk2fdK3OmFsY3F9KnPofFjpyeNgyYPoLVZi6xVwN4QgtNxU8v5sVAySTXOH7u6IJikOiCXeB56
NLycMR/n/IYLENtF4fepDJa7gqx6Ay9gG4/h16gl6IWjojoreX3Xe/Ib0F2PjqO/uz7ykeX0VZRb
kl62rgwvn4BLmKWcREaW5qNYxS1kUVIeiIfInd+CQe7wzHZ92RIwXL6cA90nuSCPJaEzhIpG2YMT
AmXyG05pGYoJIqsF0gZQUxMZdBcPgExeT53znOv+UNbk3g/DA86fG1gvy2o2GeyWtqehk2OCqiL/
oAV9oFJtPdhZnNHEkUFQ3UPGJqmzVfQ/Oa9ui7x/5RjCRbNgstVpjdfZUHZoXjJO0rUYaArAyHJR
AUkMdZ0/fTGCVfAqRevMib1j0dUUOCkM33cbvm4zj+nrDnf4FME8fdf97BIUIybH22q1xQFma9/w
7FmObPErJICDWFzRJUpX8Fylsg/+Pm//Tw9SsI/h23TxuqZZ0X7k6bdWBg9eO793yrs96vRdFp0S
w6k7d51ZyViVyZHiYc2pq30yXVZKiREYfozcYoO6bYbjJnQLd2RsR4hw9FsoQYv9TTBZAvrBXvQJ
/32XR/C5ciINBgt2USYipiaWbHR5WTVFUWU8aUCCL908xWPY1r5g+3pjp+504hFXIQZBYHlfQkgh
jTguLXO0yYdhCT0mliwsy26KZswtBcIyjWTzMRThxg3X9vXH/0/2Ua2bqa27pcrayi1RJVSJHZnW
GSczj21sArYuTPelnuvHHDkJotz5WWE/OLR1pF/H2d1Cfdu6MDy4hTzAIoIJM+wP88Fbm+RQeNNw
O4B5b3/eiW2TYDixt4LMZnAlLtRVF+hd7bUxSBJqAXKV8x0c18t/bhFYpYYH17QpOxxXeaancN3H
QbQc5lCGL/MEkrfQ64edrHHmuKwzw6H9OC5WHY84m7X5Y+RAZrAQu07W9+Fcv6KkYSPyWYxm4s3a
UI5DMmuWdW77BZmIf3vlbozA1vTxSHCycI8V9si791VWjkyDhKH0wG45bFWrWhaUiS6bJGtIpLFm
VUt/aa8/sIDe1c54Ybg2IWYQc6bQxsE1zguaex+szykkZrYeZi0ryaSIc5Bf9FoIQmYhQ8IPSsW3
yIzdj1V+vULgZ4z7y1zCRJpBdrPR3YzbO8pGfgmejyAS5uyy85YJKuvcqou7OKyA7kZGb50+ON0s
ErHNruHLSxnUi9cGFVCiwyHwgrvcL77rauvh2rY0DU+Ox9hTXUsrgPsQIyYI4OEa7VxqdcN1wxC4
dFoo7AYhak8Ilc6BinKLOtdiGhM7loshLj3tVRleat6TXr7FVf4x1PHz+bhjMY0JHluakicclByZ
F7FhV+Ud26sQHFWXtW5sxQAty2jh2AYm0Pu/LWvgfIMq2UXa3zE1OeJoKGWJ9IgATqDVj5FIxpdi
atRy4ccfZ+QkoLm4qc7DCMS761Cg3tVjN05bjw62WT1Ox0nbEvUjKKuBYbrR+UClx20kwy+Ocg7n
7W5r3th+JxeJZgFyzayTlUj5AN6bqPw7qspL8lKwvOGvPbhOFYIwz5C0qJf7FmVWyT3i/7QlJmZb
lobHJj6ZgZGZcb4NomIv+iXcgSp0K9jbzGN47NysLYWeJ0JZkEd7CZTsjab5P87Q/3uR/U0Mmeho
DZGqucpUsl4N+Rql/uw8D8ggXNa+sdeOkL5q2erAa+fePQSu7x8qrwn2WkKR9nwXlhkw8WNR0Ydh
GJW4I9XgIUoLysJfSD9ztXGHtLVv5LuIpH4EoFeV9Ysb4LSD9+GVXqSjE1MTQCaHMOiDHtejqCpe
3LV965oRL8PzTduxN0Hrl/M2+hwdg34MN9YTntFZP+DMo5LdWvcH3cc/dF9fgSm7TF3S34ty/hEX
tE8h1XFzvlfL6g0M59ZNskZQpBPZkDvuPihbf9+DXAPAtSncmBzLBdlEkk16bT12PMs5ZYiD+3AP
YMOBeMVzB5Kw86OwdWF4eDzqGlyqPuYftVavILOGyJHDiuupLMPXBamdq/P92Kxl+HoTLKwPOHIt
bo27pjv3426IRgo0ghcX88ZWYenEhJSF0QIJiqBF8tPr30un/7fAM/sU0m/nx2DxFRNKFuN8xDqG
qw5Y88d9N4xsB9m9Sz/e2KR5nYzY2TDZs0PWm9wZnTs1tnjLyJst2XLLZJsoMl95IV9qBQSky24S
Gn1PKvLEZPTchO7Wlmoz0nFuTrbUwovLApapsoIHJaZXrPH3hCTl2/k5OIbWT26DJlqsdPK602Ev
sq4Y35GQAdeb5/H7YahR8CBXjaeAbrquw2lLr9u2pgw3D5eJj9wH7h486cUzuI7ZCyDa1d6jm0oT
tmkxt3FwM9c1OL6QxwPv31A+hvG4B60dBGn1hpvbRmG4uV4rUkaAX2U4wk57HgbiNnRpuY/azfoH
28QbHu73YKisganOchU3u1iOYrdwaEidn3fLAEw0GQUBCQAbiB+QcWI7ES5/60FKsPGNH+c7sHy+
CSiTYqlpkq+YhETzHYnAIogSlIvepQFVMpzbQb1PJSLFs7KI1Y5NoKYN8vy9zBmgla6/cR45tvaJ
c5h4sh5o7UDyCQlhmh+6uN27fv8gq7VKR0EPcbdFi2mzleHjy+Imkxc7PPN5B99jQbtbnHLe2Cp+
M0Z9NoxjtychhEPgMO5DAJwboIugc3mYvH7H3FcZvZZgRyDtD65ncD7Q+9mfbpzxy8qDnSq/tU11
I+Zpxzt1vQSXoCEwc4b/x72z9omDS+ug6viOsrh+Gko6bIzV4vom5myBfl47OHgLTIrkqgKhQOLN
92GlblBDv79sYRuuP05N5HCfo3Aob/pw10WdE+7WoPe3iL9sq85wfLbOq0Mi4MJKjkQTeCohA8T4
dRgl7ixT7Wl1RTy9Lod69VWRXzYsE41WrlGziAp7WeFGt7x0H1wqNt6ALXuMyWQ2gX0lIm5fZ2Pu
VCBeZGrf+ZDi8Wq3O1AVFbupL4tdO/r0+qI5MuFpnj/0c8UwR9NCGXijnfl+XpN84w3V4q7/gaPF
AY8Vb5HLhpALNN8KeQh0w54v+3YjGIgOjBUdbonZMohbQSkY/9pNdijbpx//PwkFOlnBWbIgHztU
i3+TFPGazpD2OVz26YZvl0uLEooGZxXeTLeBO9+Mztbd1vbhxp5e9Jq3fgucSx60+ziSV8y/CJMc
09+owxObhCSOud/BJr1f/TMAai7czUOoJR6ZADPXq5G6FA0sEhXgBu3vmohdRzN/5JcREMXUhJc5
INWEQFJVgeGBlbtClnoHzht1S4FO+HLRvJoIM0eJ0AeGsMrAx128rz3eYFNQN6l1f1n7xm4eubmv
A5azTBBSyJ1e+sFJnTB3yo3TjiWkmvKn/+PsyposRdXgLzJCURRfPUutVFdX9TLdL8b0VDfuirig
v/7muU81THGM8NUHkCXhA/LLZH49h4qWxRPL0seWZs+Oqh87Ut3ALfm8zlsrt2WSmjQzSKNjZ4Xr
xRMOYfW5TMc6yeCZvNFLlpDN5Jc1o1u6OG5cAsIWNxdBfh9H5Z+80fue6Ex6WdbpkYooyp8ycAiJ
377NQjQJ3rs29mbvsgx8EIe4BobzDBTOKsLywJb8EFA9J2mHuEpNT2uc/ryw3Een+g4j0OOyRo+d
Rw7B6P2pSfX1+jSzgNE1du4Ifmdx1csSQsOU/e2VMJk+spz6n4p1ZD/SsB2LfTuEKW02w8lKoMzi
aSX9CNOEIX4MuyHak5kbMZOCNhX17MQZzZ8EYVl9GKFO+XOtlk03948nGjMpaEIj92OlcfGk1fDa
NuJ+KSnk5fyN3/94GJjpmNqEXasHQnII/EWQf3ce4A70XBf+YQi2LnJtLbhU/W5JJ50AnZDhonhe
yrOecGmli+Aflm4pEdjKv3x/Vz7FU2ATj2BUO/BBgSSX99JqPDGoKdo4PX1MeccYX5aYdzUUazhD
29/BVXTsBSdCXe9JiXF9i9JwOnWjk90gGQT676lk3SH0Z3IYiERq2VLtMrbFHxibORmnvB67HEes
NfzukPSlJ9UueLDYWAgaf2FDGOJoW2mnTdrJH88MgfrpOszjD5cZZsqYVVJC4kBicBqFq/WWyDfR
5L+q/ML5pd/nNXzsO/fnUlXfrtdnmwxGvJ7N07KkDkKToKepf9SdPxXfUlychSc5qTncqObjzYWZ
HLSZ4BLOGRd0Wtr+tZbglXSO2CVhFjGTdVYLn2aQ/s0h5hF/7dSyJJQSlezqIJN2Fi1xMBc1Duux
dIvzDE7oIW7Cf2YZbjF7LEuKyTxjXt+BLYEcx8uS4o39Z7ePk5LFLylyNHa2wsA8YhQ9MurkT61m
0Bhr+nPIxKfBdT/v6yUD8eMcgFrVIghqc3oPDcvf8LG4pVG5EQLZusiAMyVxvxa6yp/SqBMHSdUb
Ei0/sTb7JcJo46Bnm6IGriMI4WsxxvkThdXlLQ2RdOf49du+/jF2byiN4e0MBkVP4zpHNxf30iMZ
U+8kJlWer1dh6yMDyS715gjKv/kTcm/OuptOfuH/aEKo26berpMpMzlo0QrPtW5ZxRMdg7PfBjfO
urFlWH7eZJ/5KSTbMzw+Pa0XF3XIgCV5RW9mRFlQfNhZhxGoI6OyHqoc4g5QTVuPahiiQzhqkeSO
kIe0pFsWyx/fGDCTicbULJ2oSh2+BNDa0+VFgcSn8kzDuH6JGB3gdAj+9boG+67ZWWSgG6wrqrCE
OLyi4SuEFZ/bWL5cn1UWVJgiZ2XZkCYMtMOnqciOUjbjsc3bjes026gbsGb9GIdEYIpiL/irVlkH
QmD7DD+lb03HNlYmWwMMWPsdpG2l3zscqsNpkvbES2rlbamO2ko3cJ1Fbqn7pXF4JAPvXDWDOiG4
UhvBpmVzjgxI0370Uzrp7MlvyLmW05QoNn1Z5Xy6PrgfnyyZyTwrVz8sZdZnTzTr73sfNm1le1MH
zquOvW8j2brDtXSSKXAW1NIXE5mzJzK78DNS7nhklOmNTrKVbsC6reVaux4aMbRddRjdvjuK7VdX
W+mXqfsulA3WvsJRGwPM1iX/XoLCeoT+f7rBz7MMsElCK3rpucVUODDGy+kRE+m5K7vlOC7uBnwt
CDPZZyJi0QCHnZSXont2mvEBOSAn0DeKZHK3XmNss8hAcbYiCTHOMoePXvkdzm2PbO5u2w73igN7
cbp+13sGM7XN9LiSUE9t9uSE5Lbzq++BWh5EU+ukyVJ1zFj+7ToqbENuYJp1omguXI6neZ7X0+j7
6raJPXcjlLH1loHp2K8ZDWaULuSvgb4t+S/icW9gxyH9s+v/TXaa44151nsIhxHGPwbg0eR0K8nA
drIzqWndFNVe6DkZkt/S6IRzcHzyXFBLa1zd3ZdOP4CU4srnvoqngx81xSmMgMdxkv3NvsYZaB98
4WfZIrKnpcsUCi6ms69x+XK9dAtcTPbaEsIZZ8E1IQg27H5qhvGYacK9on0QbDher8MyvUz5M8fD
6MuAZU/MzfFUNtX9Ie0gOHi9dMuKYvqcho2oZuEEyJyvMhxOX7pgPATrliqC7d8NqMfjHOnZ8wRc
m5s6EQP57mdyI/62hE0mf80FHSh2SpStaXE70/kHXqNxWQASTRHN3wbqPERsaDa6yTbQBsbHOczK
gI3iCTSgKhmxSh1xOSmPTjH1DzNOGzunq4F2mGc7ugx68RQt3nigUPI4BMz9en2sLaNhMtrKMqwE
GRvxBFnzMHE6tR7GgWwFlZaZZGqiwa4dDqMaXTQMzRd3Gb8TLOdTQDeicVvxBpBFG9cyqCqHqxSG
7YHX1Q+xyOLHfGJy46bGVsVl8N/t3QwSenPtTuKpiWGe6+dPUz48IhFlY2+1TFiT0NYiMCOdyxAa
1+ufxmmf/cJ7qyg91+v8KfP6z/4671szTE4bHulkCOsSoFp61V1aMHrrZT3dKN3WTwaqYYpSMreK
Ha7rPIQjXw0+Njwuj+CbtbfXp6qtCiMKhwZCPJcecfgAE7JkKgWs+doHnelv18u3jYWBZxhXxuFQ
VeLJp/pYuMFduk7QI/Xz10g2t6VsbsScbQRtNtgZmCajtxRpRWKehXDoKqZb5sUby5KlaJOzVvqi
K1o8oF9Mkv9amzQ6D9D13JXhyEzGWp2zaS6zJeZR4zWHDu/zx6muRHJ9BCwjbGqegYgTSDzOOvwi
88/K6HvKqnPhrvveUJlJV6vh5dq73exwPLFEX3Ocnp/hXe1sEcstG4J/ada7tWLJ54itnpPyNhbr
Af46SBhgY3t0F7nAGHsrrdg2wJfv76phcJaqnQ7x+BLW/Z1ftDnOi86WQJitdAPI4xqJvBqBsrqH
adYBpy19buNqM2fG1kkGime9CLzdrCnPUEeZ569pntWJR9r7VG/dhl7W//++szHfQHII8WVIwTqM
Q8HhgFEPE9g33/hLc87S7BnMki3zFVtjDBhDHKnJ9bikPBrluRHFsZXrXyxnvJnCrXtLCyhMolrb
yCEuXD/maRc9eoU6kzm9AV/36y7MmTS1oXEypw6LGM5GpdcnBTg16iDjLM+ScfKDt+u1WGaVSVeL
47noM+LFHAqvw6GN+t+snbf2Hlvhl9F5Bwgf993eGE2MpyQLw6OX+TpNuqZrv13/edsIGLj2+kBl
LYg0vCzx4pT2Ir1da0nPrqeqjXXVMmPJpWnvmkBwRMj7IYx5V8VPschPlWyaRAbp82XvyZX/+XpT
bF1loHuh+bpM1ZhyJT3YrqVNIJYTXOVbsdEQW18Z8C7iDmoXqY75OoQSsvqle9Z4HUq0mMJ98TAx
0B2RdKwC6BxwMeqX3nH/WgK6sS1b8EwMPM/rVC4Fkkg43v1u0yj41YIztboKSnQ78WbSzODKUqdi
6mOew2rW96RKoO2VzFgvNjZRyxCbZLN1haqn37UYgayvD31XCd5Rb+vt2jK+JrEMBI+mnIoCy7d7
UZuDcEZbJFVegxLqR1LNG0GMrRoD0mnoweq183Hn5Bel/zBJl4W48OvS7D4oI49u3PvZqrl8fwc7
7VQQ0h8ZFr+ye76gPHFq71lW68suuJmumdipnSiIMNgC0Uzi5fCwUFO/xbax/b0B5qz23H6tVMxr
yB1EUGqQo+Zy3TLctsTDngHlKfRJH4C5gZCe3Xb5lOg2v+0cfRTVdMgVQ24V2ThlWZY/k4EWFkT5
ykNViiz3Fy7ulLl86NShdtKb0XHerg+HrUUGvKWril4tPkMiNp4A+4jdyyX+FDZkSZQ3nvPMvVnd
rUDKUplJS8tyqdoJkvSceV0Ifmx0F/sLyif3MB85r7G6Dcetuiz9Z/LTAj+tdYuLWsClPhQ6+ous
4vUyM9ZifsrqXS4jETPF0Fife2PWS/TfJSpJ4HsakgTmYtGXXeNjstTqAOYW4YzxmdzqLe3Dw+WO
JWFe9VjK+RdtixvZNRu7iO0a0uSqpUgkcau+Zpzo/JOEVuMEN16ny47IW/vq9cNxLer/sxRzTHc8
e2/Ua9liTBKb0iuYRapEH07tryIlYUIzbPdLf0aazvP1frRsASaRLYzjQXWMRZz1KoREz3qDvDl1
vF64rQHGshDDR9J3QXTlpQxf1pG8gjaHBKxQyWNPg9d9lRh7fDARrcHJYDwCz+s8gE6b+Euuz7rP
yY1qXLJxYWjrKWNFgKglISoYL5NgxKWClHJ6W51A/rjejI+Lh5bVv/cXmKzCZlp0EQ/BzUia5puO
u413z48Xf0jF/LtoBjkmkjl9xJui7pLZl8+LII+y7HbNU8hk/Lv8EKlQAwT8Ij5n9B4C9A8OVq+m
jV7iWm1EW7beMTb5MMpAfS8I4yOUgX767eg95+myRYH7eP1FMrPRABLEqy7RgDxWn0s3vunq9A/p
2pcL89htQeib9c6GXBr4LoxYi4l0aYqqwhxxUJrVD6KovV2hUGTS0GY/yEgGV2MuaVB1eKiCQVsC
qgF9VZJW+6SlkJby7yZUOW4qlnSMeAkti89r6nmHysEGuQ8HBpzZWsl49afLgsRqKOzpZBRddrpe
+GVG/ve0DwL4v399LeVYp6wIeYyQ9Egz76Yg7VvdDGdoUZ7UtCXTaUGcyT8r2qzvw6gLOXPhR1+F
yA90kd0c44C2qyEmB43m2VRCaBcVFO5rNDQTGFzi17Jkhznyb1qKdO3rFVmAZ/LRyhGu9sEYUl5C
zZHH5VC8uLJpNx5Zbf1kwJq6IyFD2UZc1UUxJAFV9Y88dts3JJMN7c4mGOgemas0pNwoDypHHC8c
nDNUcrd0FiwJ4JHpp1mmQ6bZLCM+ieghyIs/2cgOMM/93HrhS6R9vpb+13Cc3qTu3q4PymVP+GAa
my6b49QSAdo35Z2EyVo6tkGS5Wo8rlGwHjrXCx68csaDuAiqU1PN2caksyyTpmZaRbIenrcR0KOL
6HXs/eVYLqsaEs1G985Ny7dOefqE/C5w4a+31DZBjNUAKbcrocylvPHX8SUbiPMrplmZiIb5G1XY
WmWsCbnwXEy+IOR4IhhO4E/dxkP9aQmisy+RTBqkw11VRftW6P9Q2gbhLdM6UD41EPfU9IDT5Ccx
7ks+iUxeW4Xseekh05q7ahlPlCz+naJzd7w+GB+Hc1Fk7PNluQ5IUlooD7+KBVIxs5OBMMfqzzTe
JZGNGowFYXL8UJZ1QDlyH4aEskid10V6h5Lhwf96KywrmsleE33T9ZOHKTXrejgTj3jnGE4LG7PJ
MmFNAls+5QFxihjrpeN8QfY8Fwu5aVN3588b5/gxXitRZliOVVi6SZdVMnEqN9w5O8m/t8deDlk3
tSvlQjnuMSOBfxfPc30c/HTaqMLW+wagqdTtkoeagoOCSz9HSX3oxOJuzFBb6QaW2xRZP5Ctxgyt
mkLBSBO87DAN6JYrlSV+MBlsFYE1gHYryiXYnBfzLrdxmmTwR345oINhuXE1+v/0yA9WeJPDtjRT
3yLpBhX57sHLqvJ2Vc1XITKBpa/44ojqJu8WKAOPYRKE6oaCUwom3dmLpoepz15qyIk2mzK7lklt
Kq+JleIprKGEZzpzbhynre8qNtFE1kp/vo5KWxUG8CNS5gNJCeHL0P0mQfApndpPWu5yuMWycqn2
XdhdqCHsPLYS7gb5/GOOKvVd19P06/rPW6adSXsDoR4at9BD5lp0zqEGtzeZZrmV8WebdAbmYRbl
erR2Ah4O6wDGfvQytNlv1tdNkrr9P9GyxayzNcOAv9+vrHZnGXA/h38AJFLvw2Z93tdFBu4dgttH
h2aUD06dnSEdW93GfTmdr5dumz0G7kFASz0IjSNMwCBUEy7iy/nP2DQ/rxdv6RiT4jZSiukTtpSn
rvO7L4ofJaGv14u2/LnJcEszKDD0Ff6csPYrWWCs5kFndfL23cNFpnXnsKZZ02U54boJvEOWZflD
Ezf+6frf2zrGQG2VZnNUBB3hcHIak7IPhqQk1e/rhf//9viDRdCkrhHdIM8xTz0OzvZ0ZC3e6/Ly
qJBaFQzIHZIEYnXheZ3a78sUnRddwb2v2oo8L034qPJLk9+tGNNEVnCt2wAPz9XnHpa58AB6a5sg
icEI3BcsUAPZ3YijOXTTQPkL4jmBL/N8CGmeJ3Pnb10J2EbIwDRlQwdtlCngkRqaG7+HMqGPlWNj
N7fNXgPVq0RenYrnANwU783Pq0cnWv/By8vL9RlgK96AdZ+3LMZDiMchnDn/cAlGgUQ5+9kEbMto
ztI/JqmtJyzsEVERnrvuMWxK91ABIxvdY5lDJqetHebcTUXj835t7ppwTIrewz0xUqIct9r1LoUn
on/PU2T0tB5Ytx53QVHBXfRD5jpf13jrucDWPwbCyTQXqZAzOMM4GZ2GsZlvxDjsS26MTE5bI+M8
XgJ0CoM5dlLr5u+i6DY6xvbnl+/vANyCu4FkU+nh5oL+BtfvpW63srNtRRu4bcgcdUhkILiYR3a2
lzu/u3Er6cky503dNdb3E1TcFsL9uZHHPFfqCB07/ybP5L5n3ygwUIs8XFHIUvg89pvnQoY/p2L4
fh2xtp4xENv50AGahpnwVukKT74SeszaHc/XS7fgyeSrLcgm7GNWEU6ZqL92tYhOi0PHxwBSzGc8
L/+5Xo2lESZzbZVVtBTtSMAV7dldo3wv6djmIctWugFYLWdV1auHRW2oYMGxXPRih2Kjh2yFX3ru
3aQP/MWXhZTYkHGtdorHqTvrsNnYkG2FX6bsu8IXt28n4aJwJVp49gTj3aSXb/v6/FLnu7KzLq/h
wjYArXEenNLYVQkV8c5bTN8ALM7hkIAYL6fxyacJW+ifZmq3xOYvfftBpOAbW+w0xHW4FsTlSyTZ
3eC3PymLx1OzyPzg5ltvaZZ1wSSqCSVykXmdy2kDslrun4MxODVZuXGxYCveAG4G3aGONJXLx56V
B+3oPnFy96kvguOuATa5aXNPpNQ0XXHNltVhMreLfhhGnX7ZV/zldu/d/KmHAC71s4vuGbugOCmp
YK8Gql38Z1/5BmpBKJ4g8SdcXI1AgevYRQVdbvMu1PvyNCJTPw1eFJk/xunCYekKNsPgyry6EW2T
1jfXW2AZYWKgV8LjMCt1vPKiaaoTGUJy8LHU3WbNOu4cYwPETZeCiAGtWzw0OjmuB/0QANg8DlzA
+gHOTDW0ZorjJdLeynNkNGFtLrxD2y7NUUOv5pa5rj6sIfWS3mHyOKddlQx9GT6MI+lxaVJGyHOj
Pu5PrvfmpUkf/YwBercWgchJtHJwbGEYMszZdF/UdbPBcrEVb2zR3TrJnBX5ykuPFd7tXKogOISQ
BtjivdoqMPAuSJ+pqcJyUiFVWJLgp4QW9Ubf2A5uJnFNeBrJkSXA4iLjEKZPmudBdLqQI9wqO2Ru
oJJOlfdzlL6KEtmIBUQOnJ0nHpPUNjte1CG7fuVDFk7TsYuFdiEp1ZHpdH3oLUAyeW0gwcalWjDL
Ha98hILRbRUga4jsPVSZkmnxsg5ZHrcrr8r1Tx2SU66DP4rR5+u/bxl505+zCUI2C69Z+USrf0Y/
+1vqaN+sNTlsA7IueraqlddK+vfw4JugUuRvGUvZ+t3YxCt3rZBdnaHfRSzPmrT9uSD5+kpAej5c
7xtbFQaqx3Rqug7O7DyY1HoOOtWdx4o44Pssv6/XYOt9A9jlIEkrJWpI5VCdSgeEjBLJjBvIs/2/
gWq3LrtYBvUKQwlnOBdxHyRB30yHGpnWG11kiXZMrto81S1RVam5Q0Z91Gt1ziJCD2M7gj2xdQiy
9JJJUlv8LK/brNa81Ko8KD/3bgc8Dm/EOrbSjb3cdfo6dXUFAiRpucRaddSB2idqHpnEtIogZ0Gt
bObEycTnYY7bG7yqbF242H79MvDvwhynccF6qcKFy147v1a/Sb+HSm1FsrbSL9/fld5SFtTEYQv3
ReQfMMj9IZZyKzvBVrqBX6eogrbx5MSRIOqdnboKoe3gbc1LW+kGdMFREO7aas2LYEIAi2erB43X
mtN12FqAZcqhCXijkyYbMGUq2bNTD9vJzz6o+D9UyOg+tdTIVEJLmT/DRiEfeRVEKmkvORahrDeo
Fh/3D3h9/x5bMWSq1ZDF4m1BOohu64xjqdiSdrCVboTffjBXYZrLgbO5FWeYpetbr9ZbHIuPez80
CWZz5y0gvISKy9C/K5v1EaIjR2cpN7rm4yUtjC/f30175cdkWNtAcVWmb3PefaFNcOcH6iluthIG
bVUYuA1qHU0pzlh8LPCqkgWf535BzoZzHmb3z/UpaqviMjTvWuFMK7J/yKC4200PbbQ85aQ4dEN4
V8rNhOyPuRKhSTBbmr6gSEhEM6ZqOStZNicSZuRu8ljwyEpJE7fIvR+FW2+JedhaZcC6mjwcezO0
yl+Zl5RdAdxlYDTIamAnCHvVGzvnZe3/bzwf/kcILR46vQ5+z0lbsFskEtIETpbyZvHDPrlsbo3Y
IpzYZrOxSS9hK/IWrpIcRu2/5xQhOIpuw2EjCLP0mMk985vSU20USL7o4DVNiUhapZAEG5c/26g5
XZ9sFryb/DOIw8eT1wAyZd11ST455fmyeG2Ubukhk3TWQrAqdZwJg4F7FGcQD5VYWRLrfCv90vb7
l757hxXPX6qI1fj9iLDuyY89HEDEpm/KZUn9YC6Z3pu+Kh0thrnn4A99Lav5oW2KT0iBucnD4gyi
6XlsW5i6DZ/3jYUB/Miv2jWGcT2HpdA/4LaAZxh1+zbt0KSaRaofQzWFkoPy5dwiUhU3QY0Xyn2/
bqDbdzyRhiSXnBTu32oRS6KxFO8s3Ai1dYc7v8tlKO+GNH+EhXlYJFEZyL+v/7ttkpowznRE2awl
9xWBlFQmwrI8k5jBT95nRbpuxNuWyWQyxuAhHywrizveMkzQfondQwSOxDF3hoaXax+fScXWoysi
BfJazI67WmcyyZDP25YMRyGu56E+LmXwRyOVyofL4vXyLauUySVz57FASuTQ8bXpEmcOz9HSvflp
9ShIurGtW0BucsmilhIZN0GLKqAKquVTWmffr/+9ZexNDtmi9QLtkLLj7sxewfh6gQrbr1xGG/Qf
258biO5hY7kU1dzxWXQ/NMtlEjjBViKy7d+NMLzzlQMfNd3x0ZnJKetKnYQgB5xhh7sVyNqqMGBd
0jb9f7TPVyd0z7Wqnsta0JOWy499/W9Au4Q441g5XoscYT9LYtWdvNZF+o/cub+ZUmhdtzBCczgz
tjSPb4fBr+8EZV92/b3JIkNYoSAfRWsex85Zq/XojNVL7YpdiSqhyR2DjDp8H6O14UXIfiJRSiRy
zl+u/7oFtiYTrAzrFNyUpeUBI19oFT7kQf4wkmU4pEW5cVFtCTJNH84WlF88m+iK+y4MRNumdr/j
4S84wpijQfKQ1yQg5o7fqsUrjtdbZZmvJjss1mPgViSseCiQf+zMGUmcIaWJdpetfdTWKAPSGWuX
tCFxw3FHfit8/RKt6w/qiC9LLs8D9JBxgvp6vTWXIj8IP0yXTlIQZOQzv+IqV94J7u4eWrNsucnY
+srAtkiJLhSkk7kjy0e3RSZXJO58T2ws2rZ+MpC9FrCe6EcUr3HmPkQQ1+ZK1eSMzGr4sIQZfMZD
Gj6l/b6b9jA0tnHIMi1+mra4CAqcL31EisSPnV0XTaHJG3MiSLvqcMVMLrrsnA0Du1m7PDpdH2fL
SJjUMbcOR094ouGgZpYJ3kPuo1rer/BD3gigbBUY92QUF+gaQkPYhsJQfXaUUncydeljqIotxrFl
rpoKaBfjUZGyvOV+3EMTPB79u1y767591CSQdWJaZzYUDa/X6VUM3rcBRubXO9/24yaeW3fF0b2s
uSZ1zpd2Sk+F9vVGz1syTkOTGVaUg+5SrToOY5bvubc+jir7J13bT0FT/l1e3oLw+ltIPPGXFCKL
87frrbKNuAFulvuRs4Dei5uQvL1fBhX/mqBp8UmBgLXRNFvHGQCfIXjjTjRFvizYXd/jcMLcrRBK
kY3A0nKQpwae3V4QcNJYy+cWD9lOnr2Kur/PSQl9SO+xmuSWT4ZlKzSZY04Ft2hSo6JJgwMeVf15
cckRZM5voyZbELT0lskgG3J3kvHs1xzpXTShC0j/MvL3kbtCkzvGIheiZTRueZ+nToKbjjyBs9nt
9blk65/L93dn7LKfOkVwm8bLJe2TwaNLksEgEamtY3dU40T3hTsmh2wgka9yR1Z8lTADeqjKMejO
vlvLnTPWVEPrQX+blq6peFW5N9EwvXZT+nVfHxmx+KwYKf12briECGgCi9uniq4xUjazTwPbSiO3
zSED1O08uaprEQ9Q0szq4Hge3lScuRi+XG+ErXwD0fVYlcgBRfSk1TwdxnJR4BkP5XFf6QaeMW2Q
rLOQipdTJ2/aYmhvI7WpwGn5d5NRFuQOjetBNTyD7bWGbEhRn6e28uqN1ciyoJpUMqpad17l1PCY
DXESDio4+SBr3npV/ntX/5hCaIGgXoUMxJp7bfUr9D0nIVSQfYu1qYI2BM1MVIrCm6V17uhCy2Pg
DcUGQ9PWOZfv71YITMZYD27XcJ033QmxZHUDfcn+UaTNstH/lkXItOys4wh2RsqrOe2GOw+sNR2k
v5SOj4GuN6a/rRUGhod4XnIHZ1w+heJ3PS5Hb51ulSM3YhjLfmayy1TRqV5CB5enznhEpsljGyKx
iY7HvJ//SYfw8/VpZGuFAWJvEKEQuqtBVcYjl4xvL4EFRG82htqGMwPFo3TUKpa55tCa7vBaXC9L
mcRVu0+cITTZZVM9pT2eXhsuoMD+MFYtPF/SYOdWbwqfTaxZQ7wOYIUr1O+cIEO0936yQh7iqd64
tbd0kKl6Jiec2salwzIXz82RXiLspqHidH10baUbe7FuKiQmwrAQaZWEHeOwi04lhEU2dmDL3DGZ
ZWMeS+hTjthgNGw5Jw0j8uzvuB/+3vfzl0a9WyaEkNkgmrnibf1QL1DjqfEAtLE+WNBlcsryZnWj
Nu1K3ubBwcn8Y1ZE52wSWKBxZR/ss4yBqOC/mzAuY4Fgyyt4IzOVVLLViaeG8/X+saxxpsiZQ+Jg
LKO54G0HSR+q5GNV6SNdnK/CWzdOsrYhNvAbrXBYGlcv52PV3VEa3EAy8WYAD+F6Eyzz0ySM4bIl
71Q057zOo7FLSJhP1bFgQbPFrrT0kUkKi6M4bNJlzLmo6mNT937StG5+WKegOa5LtMUKtEwnkxqW
KVGFtFxz7iD/+gbCBuvJG2G+Emk3+9KOTnkfUyha7Os0A9Q0LRaR6yHnHpx7DpWXh8ceL683+0q/
zIR3qBvSikHOWOS8ocsd+EP9yS2jYGfhBqQXNetO1aHgNJ0+dXS8TdUqd3aLsR97oOSmQeUL8Fyn
+NBAvuLQLXKLxmwBgql0VkZT2ExIueSpX91ox7vVpMMV2JbFuA0IxjYcjdUYEVAnwf2jX1PVP9V+
89f1AbX9uQHhFOJCOFNA4q+a2W2/BHeRP92TyvnnevEWHYzQJIb14ZpOSkjBJ2/5WTYqWUORUPV3
t3x1pJ+AU3EYMyjQ4+v1Gi0NMklina9ll7aO84hs3uNcqzufdgexNBuBl2UoTAUz4syunhiKb3VX
JCrLpqRw3K30QlvpBnhlAYovTEiBgKxxX5tl7m/TPt8Ke22lG+DF2/nY5iR2HqnbPOeB5unITtd7
3bLEmaJkokHyh9DEeXSoBx9ipuJzXRZfqJPphMSzOoox3YhJba0wkEzGWdRDlwleB276aYjqFpzS
vNkISS1bgumwuTjR7C0tFTyP8MDmNfqvoIveCjkdvTHcZRMamrSxLAfkapDOuRc2RYvHbRa8DjDx
WZNsXeW+zdOkjYGLPDFvnJ1HMa/jfMywE6RHFuy00KQmc8xzYDGEPsJkEhFI9ayGhNsovlyfTh+D
mJraZJ6ePKHV6DyWhThfQKwy8RyN40ZY/fFspSZzLEtbCoIKBlm17Zi48AhJYqf6a1zTkxul4ANA
V2TXckRNFlngq3DAdTn2nWjsP8GRJLuZ89U502kMdkXC9D86ZekYN8OgnMdGeyphhdJgRG3JDNhG
4oLCdxt+FsRT7mTSeVzL7MFfh/uq7G/+x9mVNMeNM8s/9BgBEguJK3tVk5JsabxeGLbnM/d9A/nr
X7ZPMkZoRvRpZhQTaKKAKgBVWZk1ae+6QXIdOhbJgWbllMlwlQI9adFzOUPyNVvuitZcJyVLpjm1
0NgeAxgruU+t8hKl8j4yeK6Dw8i8KDFVOJUZWS7UFb9L2W3hVt8PQ1ynJHMc1aeiTaxwQSsLOgou
kIxLfNYOweBVG4HUsLQ6JGxE/+jM4zkK87x8yGNx4sl6XNArfNuH34/TXAeD9YlLhymmOCnXEUV4
NKqdLVpvgcFMo19d+82+hNZm2SIpIcO2i7u9imTntzzZGv3PC+C/1VKuy2GyAlveAVE3kJneEeIg
ezHlh0Keo5H4Xd36U/TR9nJ/aVZfTt89Ol4ki/eR++x4H5f8h4iOKUho7zPkdf3eTJXKpkVWp5Kh
Fy1fhiT6QKn4fnto0xbQvJsNQxopyISHWVIPF6+UA8gUkuE8VMnWI9ewk3WoWAHSQRHnCCA2nwme
udCgj9izJarCfgUEB0olWTR1h/vm4/xtqoYlvd1SGoWFqh6s2XpYs/7RU1sYBJO5tHt43NIoW0sZ
hatbHPuk2Hm8/IbGgd+3v/59UBcIzLSvd9G4CaWvKKwE6G6yMh3PI85xf5m5PLrAhR6QUMx2ZeWR
HeqA9yWZuI4l61XT8ZaJKLRbcoJgxuuMO/TG3jWsvg4YS0UBCp+p80KxLv9QGXe+sgDYZvOX7Jrr
u203w7LoqLGi9MSaRmsUgjbjZcq8p2ogYT5vYe3eBx9wHTEWTUilFLL3wiHvQBcwBZnqn2PQqU0Z
2oYTSg+Qtf15eyqGsKZDyLzarYltjTKMsih6SLJ1/TpPsdpIyZlWQ3N3UU79WLYJ9i9ERdoqxhMs
D9OSfo2U2oj6pp/QbufzCgRwbgkvrL3xYfaSoE1LfowrcZmhC3ufm7uam3OCvGKerF4ISs1D3LTL
vohJsbe9aIuwzbQOuqfX6WAl4PEPJwKChayTqT8o/nJ7kQ2PYq7jyPg6gMaLDFHoxeSrnZAqTKzo
N2SVuh1pZLQHaLQ9py2r0PPBussQyy2cjmEv6yCzAtkV5TYkCidn+mQ7H/j8ChlA9ONWHyzAgtqO
bPikwYA63AyN76xLUsSyZZD9TkVJt1soEsy3LfhH1uKd81lHnE2c9V7F+yhULAWN+Eu3fI2mdB/R
+WhN1h4SPbuEJ2g5afYKqYUSVI28OOXqWIImslseSfKdCnBzrkEcjcd1eOlBIjwm+5lN+9ufaAhK
Ol4NXTtOCxpH7KAKKLXZA227s4rkDGKWLZz0n0rDe1a4/vabmwEvlQA/Ai5BQ5VB6bDz51XtnPkx
J6eYVf7s5geZPCr3OvFUvlL6E5CvXUSnXVM+szbxu1XucM30nZZcQI5tt9h7Zbsv6Edrfu6ot6+r
b729Jdz3J+H53vdq8adv3BHUUBy3/fqfpUVJ9en6mZMoDmOLhoS5ONscAgfJl2XpX9xOnJC0w1sm
fsrAxHj9PrnlgddI8d6XaGEqzuz0KjkvQ+rlD/gUN6r3bP1Y4NBg7At6JY7YHna87nnp+q61peP+
J7X/3u9ev+fNio2J6vKlxIrl4JBGNw6wA/ba7nPMr1BHN7H9Ab2T7Rj5a3qQMd3bXQ6xPnHs68e0
VU9pxXclDk78p1ysQ26/kHwjE/inH/e9b9NiXhNDVdFabRnOxeuy1Du7Q48LgkO9rvtC1D4cKMuP
VWWfrm7G6bGF0uYiN14jpoChXX5cq6tGNl8v9BUt/ZHK3E/cbCscmbaeDrrzcnut2myVgKn9qJcf
CbF3dv4j6k+CHgfehG3zUk2RP1X/G7zHIsn3zYK7f7XDroMU3Ubi5w8txzsm1sF5lt3GFJI516s8
CiXE9vEBEnwm1XzNJX6p7fTi5k9lCXbHbjiUKxii1bHjXyXI32H+JQrx2sDa2/lX9Bn4a/Svao9o
sNuvk3e63nium6haIZ/Hrltke+MaVkcnjEsX2iu03Lig8qrPssn7XeYlW9hz0+DXu8Qbp+i9DFSW
aSzCiKfP4zIdnXjcOCgMUVjH+qkkFbXgiQjV0My+LN0ne+wf0buyMb7p069/f/PpjZ3Y0GPIRJj3
n4GLeM6hdnr7/DCNrEWosgc9rJulIizScfKlIx4Iqz7cHttwC9BVTku5Ora3NCKkw0l5ri8Sd9ei
ezj63tIJSXPreN/vaBFFRXZZERvW54P8TsZ23AvPfSqK4pEQJ/LFLC7oF2/8279mspgWQYoSuoLd
UopQpJkFB3LBCzeAXeKu0XVg31gWClI/HHdOkOgXhzRfKwi+5N3Y3LeVdFBf5PQl6HCoG2YDdJGs
CGVm6UE49/bnG+7lOqhvbiowZNuLCO1m/qUikM+p5gvFAdfE0cZqG+zPNDeuatkK25E8tFjWHkfG
vH2fCLq/PQGDJ+uAvjzJ6t6OYx62E3stvOqVgAMNQK2Nd4tp+Ouk3jgytObrJBcOx3NI7ixrONsR
u0i1bhyuJtto3myNKCdzi+Hra5XukxbSaV7u3de4yHV2OCljUXp9io+fxP8mT8Y+o/dpXXOdFm4t
crtdJuAyU9ZYvifbDNmhYeslZ9qWus86tKuLCXsmteK2fwAPuhfvwYe4oH8HNfGnuSHuVh7NsMQ6
qo+60POcZcFDZftIRKydD8rF25vTsLw6oE/EY82zAkMTIWafTAPyHEtx387XsXxR307EkpETFk0d
run0bBflKeZbktcms2hum6ZOPXTLyMJ+FPtFjq8lfsaOtlo3TKa5/uwbx/LSZRRV49GQTBX3rap6
pEMm7jTN9UffDA5rp2SsqBM26bh3+vEQrezIunJjeNO3a147NLzpebM44bSKw9qxhwTc/Ld3jMnq
2kOgZymKNjKhIW/QSp7R0tuVa1MeVjDlHm7/hOnrtdO3RVG0GJjlhGXbPKx2f9kOCqav19y2zmZA
SiCJin0yBABBv0hn9dmcbABBDPU5Hbdn4xCXalrssF+WzzlPgoqxQ2G359mLD1bBNq7jBgPpAD7C
06ZpbHsJWbOwnUpJsssdYm8ch6ZJaBUKizaOxURCwiWqP1aAaEZL9og8z56v40NV33nD1Rni+ral
BRvXFe47rYEFXVHo1XfxvhHWVqHL0HfCdSgfL9SajI2zhvay7NLE3nuJ+/BHtasb8p2wqg+N07x0
0XASLHrllrtxTzUt0PXvb9y767oqjb12DRM7S/+BQs/i+FEJwpj9XR6i4/xWpKeZ5IsKl0y+onn3
1IphY2+ZVl/z78gpAWyd+RzWfXuoavaQR9VnSaLUt+K63rnjvceaDvQjEtUhYJjnUFJ3P3g9rl6N
+BfYyy3qNIOz65qmg7usOQiFYaWxnNE0KJ9lszwjD/ByexUM4+swv7UAjAyawSoE2g9QHVLn4Zg3
/ZkmTnG+/ROGjaQD/UAcMUrU9BVKHAPDs7mb9qpItvjBTKPrnk6swmkWMoeidvNPtmK88gW0r+5C
cnCd+Q38jC1qRf0cDtLqH4iQLBAtvY/yj+vEb3IdWcJ4A9NAtF5k1umqgXXb6qaFvdrrjftCMbAu
ag6rU6uGeF0rdvVi/6TueN+d3daO57aoM2j8FSoUsXxebOvD0K+7clBbF0bTumo+nDlj20EaTIWg
fb8WdCFMsAg8Xu+zjnY8l0TaXpN7Uyi8at+l3XOVR2CozDYwLqaP147oqaUyaspxChOCnCq6idAC
Eo/9xvXFcG/XYX2iGvuBNaQLFe+PiU0e7VGhGrM8J0l7X21aB/I5jIupWFUfZuMQ71RDzrGbOn4c
2RvVMIOFdCjf1LJBOYvVhcyq4x2LvY9WlqyH26trGly7VbcuKyHCVvdhPo4/LZvF6FBG1uy+wa8O
98axLDkRdPhg8LaaftTOUPoWiEZvj21wWh3JV+RN3iI09mGVIxOctTiwhhWhv9qqAhiq3Lq2aMEW
dD5FcQ+vcsmOZe5O9OzFjuSHlNQhc8tjBiCHX1j3SZajOPi3tRZVlXE3YUZyddOjTUvrjHbQLWIl
00JrbqzyGlw40O0Ke9J/EMz+ZXvTx9tLYUjT6RC+FQXARaFvNYzKaS9Vcx4525O2P1E4GyXorOi2
Oh7e92emo/mQmsMp75VdSLosrGJ+HEF+NFXjN0jWfbk9m/cNxXRMH7LvXQ7WmC503OTRyqbnFnSR
t4d+f88yHc838ihpgAHF1ycKvBwK/PKdxSCkmTOycZs3fb3mzwUk4tsGat9hZvPi1WnS4nwtmNzl
0Lhz/r1FVSbqgsdWE46L/RJX6jxY87fbtjF9+PXvb2IFI9CLL+q4CYG+GA9p0oPFAn6w8eEmy9O/
R1/XpkUlC/WTvku+K+iM+jZR/8g62XAB077UfNeNpKzWJa1D6cbAqR27UR2Eis4W2cpAmeyj+S9i
TY6SrKpChhpH2Nh5HxC73KLVNdlHO4Wbeb02Hs9NmHgy8t1mORSt9Z1OW5Q3hq/XMXx5knMQqLMq
LIjKD2OyslPsTvl91tchfNFcgNpfOW04N4OfUnSg8dBd0mBt7/MqndKtmpiToTxTIeuaoJdkEWUv
zrgBx1tJdUPFDZXSvzeom0uoBNsDfgH0LYWH3oPouIBueli+TpL6LL9w6zPpf7WVA7Ka7mRDcaRO
T03Kd+Bx8D1SHYoe+Gb10CXzDjuQUuKLMd7hf2Jlsh/UD/ybFWdAz73ALmyrHGvYOTpdnMPLNaPC
LUK3s/B1bukLuEADhb8N133/hcp0hdJoWQt7tWQZAnZyrNvoyCx1dHj7YK/1DqS9d2W+mY7/u/Kv
tulQl6gcjvQ89nxfRKvc2D+G8OBp4YEvqXSiYSgR+HHDGmvxkM3u90VE3zySb8U4k6G0CIHQ7DX1
mGEGY/k/amcfFmvNIISWBoWgoKkAcn9jSQwU6UxHAE6qgQqC21ehpZ4I4Re3cXw1/9lsJf/MpDrM
1UcqalRIJx+p5vvMqCMAAQD0ZKbyKlziEuVdO4vFEbKe2fC/Vtlz8wvshFs9KH9erf8tgTMdEUhG
SLK1KVx+Fal/dRigCtzEz0EoTFtvB/6rmX52aHaamH1KSexnS+Z38M6iXnyyJSxi8C5Xe7Injpst
NoQhw96yDlEmv/Ks209r8uv2oWsaXos6JVtVa2dyCfLyUrT0pVPrgU71VsHcsCN1lGBKvYlGubUE
feddclbWh3QEflsU9ieObga0tyX2XXkspiuXSkjmTaOdrcFAjvlShNB6Og6L5S/kpx2z/91nLu0W
MbKoRZ0gXwPRTOJEK2gEQJysOMZOnd+VSmQ6ZJDUaPFflnINoETR7lQxF6feZdnGQWk4hl09RMyR
hfN9WAIeNyyYC7CrLYkzbjzJTKNrlwhk2j2vKTkofZDqu8i8sf0iXZf9beMbYqgOCcxkhAo9lDBA
GDT941bRR1m7T50NmlUm7yvNQ0tAO4WhQtYkPBbBMICpsuuh/5DF0MO8PQODt+lgwKFMoSghxiVA
QwOyn3PNDn0tzlD7uCvRxHQsX8fBW9i7Ng1m7n5rBBRGoiXk1XDf3tSJ5jIyNgnIumhgWeLAFHkW
U7rVDmnYO7oIqb3GnhCV5wRd17YH5a35UeIA2bC8IRDppHIT7XGHgCRoAKUz9Cy2P7vU2oH26tCP
5HNH1c/7Flg75rNKRBWthROkTbSA7mIOXNa3+4xuZRLff2kzofmv57l4srS9E3gD2jbqFK3akp6o
1f5weuec1cVjFt/XdM50arkVUq3RuEQqKDJ3+OIKST70k6O+JKoBwUy/lJ1zum02w9rrmDfHWucy
KToH+2r+mcfFpafr5/uG1hw6nrs6WwvLCepu7vzanulxzch9WBsIMf8dLuS0MArSYSdoaQIKUtJC
BtMpt+rphoCns8t5M81BuzioIJ7VLlq8X86q/h2t7kSYHDccwxCSdNxZla5iHWPXCYZovgBz/9jP
9m5I2cal2jT8dcXfPOrLkbp8jaQTxIqdQZz2mC7lY7xuYT5MFtLOY7m0LmjbhQiKUf4zD9ERK3Bg
MgNnqLcFSDJtTs2np7JxIXEyu4Gd0A9oE3/li7txXpqso3lzQ6uiyyqp4M2V+7wSZeHMgSgMYHR8
YcXGZd30K9qpLOzFBsaMwbt4+w3csy8JHz5ZnnO87WGG4XW8Wa1yDxy/kQjW3n1uhnT00bW6Z1V8
vj2+YY11uJkFYQabghEhQNnw40TlqVujrw4X56hs77sV6ZizxK2thtWrE+S17QDC6PxOivu4IpgO
NoPUK/ROqkYFZL5G7KR39x3uqhtra+jQYDrajBRVLNIIxyb4nH8MXqv8qZ3+SUfr3MbuTonmnEIE
cqL0bEvn1+0VMa245tTg5QXGEGqWAQfTyZHVFrmUkddD6EmNG4tu+gnNsbPGobSqFQJrV73OPflO
OP/mFu59uUYdhxYXkGOw+tEJRjUF9jCfl3XdOMtM21Xz6XblYpHL5ASgGQYke6b1UzKULkA/KtkR
hX173yJoXi0HBaCzjUVoFmB9olz0kI927KPnUmvjJwxT0XFoLWR4+1xUKgC9DViLeWbtPdzwD6Rr
6n3Ve9PGGWSIsDooze7TEhxn7RIMic18IClmvyLgob/LUDoqDfypmVMnqQpKMWdBIpzuTCGPeqX7
YxteaNit/+WZc4diTmoaEJI8jfN0aZSzl5F4uW8G1599c4jKjtTOIqw54BORF5ks09nhVRbYfbRF
wmSagebS5QQtSKhZzgHaRvml6PpkD9kqeXFZx/e3Z/F+OY3pIqa2ZA2TIqOBKE7l1O1ERA6ul+1y
8iuX1s7tT0ha3v4p04bSjux+dsHr3ZfIalTT6LPJTdHRLbuNR5ZpdM3D8YgTbb9gImkMITTittYu
t7xy49tNTqf5NW05ri8MK0HGqd73btei03nsAllLta/JsHV1Nay4Dl1zpzmhBZ62iB/xcCxExj6D
0319ocvYbcQPg6H+A1sbugJdGNwO8nFhmd+CVvP76gi1kfH5g/x4J0Onk87J1lmLdnbtwKmeSjs/
z8ArOcWXpa4PRTfs4tI5lOTzVLWHDm0rreeAc6Lx41T6ubv1SDLN8bqMb3yzQBNf31bMDhaUQF/B
0yt3TKRblwfjFDXXnxyWdDTF8BH9SNSvqgQ5BHspY3s31cPBSx47F8+OZRd7hY+5ugu/NmA1dzIq
sz9tjW+m16W8ARPerIKkpMULWdHsA27l6WF2aWRvBGiTCbWz3l1G4qKlYA5Kq1leK4Ao/lcmSfn5
rligc9ctEDRe8o4hePLpxcqsH65M77u+64C2ViQzbyqcLNXs7ejETms1BYgJWyeXhz303v7WQkEm
Z9ZCuW0KPFl/4KSs/GEEvJc4z7jw/RjpmProebyvNK2D27iLwpwC4iEAHsTxSy7qPdoOrb1ouva+
Y1IHt9mMNSOYnKZg6K78LyL5OXfVqffop9tLbbCXTl9HCzeiAynnQCbFaWTHtXYD/KMTg+/ZNfXj
LTk0w47VgW7ciRpltfYUyBFMnSrvoj0A11uUKqbRNZ/PiAsIIInHgIsoDxrUiEYyq/ueOrrGaacg
+VPg+hNkaV8/eBDp/cJw8G9hZgwIXKZD3VRfgDOqgWhU71jlkw3duNDGK3eHCx7k3NAd9qlpi8JH
qTnbkXiuYn+1hzKwhJAbXmkyn3b4W4O1RFxgF1ijd1ZrHfuS3sngwP5M+0087AGezKtKTMGU9twH
lxE6XNP6wQb37+09bDj+/7zz3vxAU/PCtdJ5ClJnPNCSPBMLrZYFv6hRbTCHGQykQ+ImeGCZz+0Y
SFcVh7ImBUBrauvQN9wrdDRcOdZFSaZxDiriAoYos+xEe7t4cBN1H4yV6Xg4iJ3MwqXtjLjo9Aer
HCFo7lXRRpQyRBFdAbWOpmwYhnEKSlI8Ne7wEUDfoKQp1BfoU5bKBxmlW2qrhtUmmquP/SjrAiIb
QVHYM9qsZQZpQuY+Dkp4e6UGb2PJTYty3QpvdhVQ9wnYOeI+gKj5E9pQfjf5ci5t+eX2pjXtKO0E
r+w4E20Or6hdNzk2XT3u5m1tQ9PomkMPIPuJhgj9GxZb6ienqaZzPnD3vkuqznEnJWCnbrHiHlzV
IH1UybxfB5Ud7rOMdoQnqo5Ad4BYvlDOEh+EvRD2ttt+K95eE83/vSJQHQ53vX2IaMimQLD6Z1mq
0u+EfSqh6i0i+9+Y5r/umQfVMXEeyx0BwOIc4Hli7/qOz3se8d/3DX6d3JvdSWpAHe0ZSyAz5kAV
sxI7xqnYiKjvbx+qE9vZ+eRYrcR5MEV99SCtkgR9O2/B7d73LKoD4uaR2m4/5TMu6EfHFesxXaH0
03r9j9u2MY2vea7MZY6scArXArkOaNVAMhg/uSu5a/dTndYOjjVWeQbT1xCAP/TOxHY5i6w7Ta95
LqtSsOQROgSuNxe7aWp8NJtsNaaZ1lV/hvMxt0A2NgYM9agAzfPL3orq+U7DaI7LGUvSeEiHIKMe
OfYoApzSgm+57ftnDNXRcFVcEdWu3hC0qqoOaTSVu25Nn1kSpbsK6ES/612xWy269YOGPDHVEXLr
RPEad4kK0sld6Ql3QHBIp3X2Mels6yTQW7nPrGoIobw+dfsExb99N9MtZW7DLtbhc+5YVw0gx0Pg
ZMO5o9ND29XPi3sf+JLq2LlxKVlxVTQKahvU2J1bnJfSe+lS59nizX0bQoe5pWCgJ9xJcDFD+ucJ
1Vb1TY1T8+kuN9cxbuhQdJoV3csBKyayg5SN2uNvrW95NNp4ZpvWQDuknZlDcc4hXVCiBmqx4aK4
94Fm1V0pdaoj3FKQDThkQDo9FSs9ZvZcHBkgWYfb9jE4u6c5O/GALSlcVFFqWU2/x94pf3WV3GLj
M42uObsnhxHNCXjIo2l8/DX3zfrglO1Wg8v7lzyqg9YkAQ2z10HVOrbTXdZ0PzO3f02X7DsIIbf8
2zADHayWAH5sobiAC17VokvXUc+Jtdy383UIWg1F+jkZcAS1AD/VvqDV5I+Da/+8vbSGK4zOWpcL
9Gk20p2DoWKuD610CEUVvPb7wvniumw586neyNwaXECHo1UZ0LJj1PcBX46RpaB6VfQ/uiIi992S
dAyam8hkKkckmkur/lIJ+dimnG+4r2mFNfelECApHW+pgzFder+P+UObOxuZVMNx9DfmzPk/Wi5O
1whRB1OT2z4FlZJD0Ebzf8lwbaBueQ3yMXvY2QLctLzYgh6YZqT5dFQJwnMQYQZV7kIBuEYbcNlH
y8bdw7StNJ+WRJYgoV9GlPco9VHP9U7VktsHt+zI2fWs8kXdy9hAdWgaXeRU2xAZCpbejp6L1OrO
zsDA0tbmWwSVBmvpyDRF2DhZ0h6RPOvG3Oc0HX+imtJueKFp+KsZ39zBGe+9uSxJH0zD7AEnY0HG
Ilqq3W0fN4RAHZcmRGlNeb12gSPlInyrzrogj0brRL0E9Q3BxMYpZFh1HaFm1VY1rl48B3aaN0g4
sXk+JdNEd6uc670l6/VLey2S356WyWjXv78xGhQ+GixKb1+qenb2yUjorqmn77cHN01Fc/gOvZyt
Wif74rhPkM3eFy59vlLg0Ul891Cyuf0rhpAonL+nMBcMFVGOX5kG5Udu/h3spDX3Nl52hnQg1fFq
oqMCemEYvmFXRYXEVyU/pfOIaszk02II2ytPzjmJpwekI29PybQqmudXyzpNtesgO7vO6eBTcL8H
be5ucZMahtfBakuaithlog1Y1ZTlru08R4EXLRo31t3gKzr1Wm45DVElsv51GR+RMP13JI4PLfBz
UdUf77KQDltLys6uWNzDHUtprUepMjXuohjkl/c5ho5cc/OiHGcsQwAt4uesGD6LaEu33mSe60Z+
43O5g7RYtfRTYNnqMVf1uqvW7iuNgVLI49fb9jE4Bdf9ul2h7MoGFF5m+8CXJiy53AHnfVeGmurq
qDMHW0QlUWrh3PqIa+fHQm3Vpg1B4z+EaVUSoYeuQz7Iif5tkuExLRBfuXqIVRlkRXq4bSCTD2hH
92Q7seDQvAkqWb/26mOaRBsB3DSy5rxFMaMA6CX2pZTlcxwp5MDlfXFBB6pFNlVFtcT2Bex6qJb2
/LyKcqNF2/S+1lFquezXhEUYPIsKBWm45J95xBuuob70Zn/s06NlNUicqWNexBvXWYOtdNiasLuF
QOwrD0aiCr9vPXnMnFLtb6+xwdF04Noauxm16/Q6OjlAnGDfE/m/NSUfPCe6D/RNdfQaHYnVRK4k
F4jHvUpmfXLHfONOKxEP3smM6rKnaS3mCvRfoIvNmugpoUgqllX7o6rSdr+0Zbqfi0ohvmbuqRjH
ZeNXTUuiHdooP1b16kbkUvTZGUQSe5Dzf7q9HqahtZO6z3uRQefQvkS2+GegRTBCnnsjXhsCns6d
lllq4QLUvxeaqZ9ikGFdVo9LF23JBZkWQ/NqK2pEXMUwSznYH+uueQYF4hMppx2cZZ+XkPPL1SlO
andj75ruHTp0DSFkrCoHExrm7HEl5Yeo6WLfIvK0IrHMKv5lLtwPrMx3yapODnPvizE6lK2DFHvW
RpxcFLN+JMNyGhd5umv9dRybhEpa6eUYmmWsQz+oDUHf5dftsQ3rrwPY6o5NuKAxcsnRQbBy+uKk
1hcRNRvYAsOpRK8/+/bMpg1UNTxKLhPLjp3qENjjc5+kpzqqH6F6/OG+WVw9583PpLMD5rYOs2hA
ocqTOPCyEZlUvjELgwPqALZuopYLrnNykWuyZwl5qPMthg/DA1xXSQW0w5kKGwaqyGf0/Y7J4tfL
p6zO/KhJIIu3scymGWjHNkQhrBbXfWyhLv9s2d7vdp5/3Gd7zcOdBWTBXQrjJKgjXKHHCel3cy4O
t4c3fLmOVouXMeGs6cpgmCwoXTrCPqxJn+3vG/26LG82zspcMY955lzKhiS+G8tkV9jxuDG6wbl0
mFqSODMlSEZf5Bh9E07+QtVwql21cZs0xFadV2302lnRCXtnqB/d8mkaXgGB2CXRF7zkkvQXy92N
AGTwYp1crawT2U8zdo9oxUMj+WWRw2Us5A9C7FfPK+7zYh1yJq0mJ1KMdeBwOaG/28oPQzvLA7Hs
LbpEg7vpdGoFmlGIVdqYSXG6wlDtuA1gujpLfQjiqGbcShCYll47sz1vTbM6X/NAgqMezcHeN2/q
z82s7jtudARaljoisuISz+sImrIgVP1BMxR2bnuF6eM1l64ywIK8ycoCp/ft6CsgW6r/dntow91S
B5u5Tg1xGoWh56a/ULTxc7RktdYMOoONzWoIGDrWDEJJaElox/XSg/l4b/d19pCvHt04Cgym0ZFm
ynLyiNsyC6Yxe+yd4vcKgm2foIJw2z6mr7/a7U1AGtiau2mUVUHnlGXiL0Vc9H4MArrP941/ndeb
8Qv0osw56YugKXrrnFPocYsp3hIPMK3udVZvRldx3kve53WQZc13oFs+0Yx/QBfVk3LV+b4JaPfs
wgK7YqmqFU3rIA1bnIn4TsoO9w2uee3a1hOeBeV6caP10KrsowfivA2nMgRRHUDWeiXpgOWvAs+O
PhWcBOVgVZiA99Ql/B9SlPdFUR1HRnrPq6EZ6FzAs+n+rFjeX3iXuY5PMmRD77KTDiSDjgmimt0V
QVeBSBC6YurYuHJL0M/gAzqQTBUW6ezYhQ+UdVg79e+y7L/e9+HXxXmzQdFP1IOqUNYBh3oBiLaU
u3P6eQNrZfpuzXc9UAgzb6UVIBXsX1blZycldw6tuW0H9ZPIVmMVzGsDlsW8mE+g1dkiaDW4rU6o
5g48Uwqv4qBSff1d1legjDWi7u0XUliQzYTUhbzPxXRuNZqMoOeEmS4ox+0LUI37kLvfKpVdzfHO
0/8/PGo0XTibwcbrjVCsGNAFD3mOHP+8vXtMw2u36GxlkAqya1TiGKKnDx5HlkFTtEU1MfVbRGl3
Y5uafkg7gF3IOo1V09cBIOvF2etksk8ivnzLnGHr4f/+TQjVl789IerTPGt7mEqU/0pwmaOdYCLH
GlDNuJ98Nm6Rd74f9hwdP5YO0zTIGL9Dy+oBP9JVRzF/FYX1mMT/3l6W9/3O0bnVJDSc1sVCi5eY
mw+cJx89i29F7fdXwtExZHXObYCKrTxAWfTsJPYuFc7XVd533EN54O9VyF3LKQDpT4KBVxNI/TNx
gPhZfbxtmPf9Ghpwf49eOsqtGkhBoI8/7R97NQ17ATZDX/D1dx+lW/lCk420IxkwKS6jRKb/z9l3
LEeOa9v+0GMEQM8pTTqlvNcEIVWpANABJECC5Ne/pTe6V/HUFVGTMzjdncokYfZee5kvjs9rgoik
xMZ7vf2blaT/PSGVkSXoWvjBXTTa/XG4Kzca/lO15X/PR9Uz0qw9KeUF3sNN4pEmT7rlbxDnT0//
2ybuaqlCpid5QdflU83jMfWnPe6IKw0rrv9+wT+s/O9sMhHWNPE65510LQF8TJKWVC9/kyP88F6/
M8e47byVbxafHnWPuh+rJJiqsP2b0veH5/OdGiZbETZcofcWPufXs653MmK51Vacg1X/ZQv89IS+
/vj/uPCNt7axSGdxwefgaeoHEOxG+7fr5qcP/7Z7J7ZEsCPS/KL3xVJ6vbj0+bD9pV786fF827yw
GAp5DJLpyUvGO9/5XUFsYnLWy0K49G9UjJ/e8be92wcuhgQ+5hfbIlvApIiWVj5Lcwjs7v9tjX6v
qa1OtwXb7DRaCepfxOgB/iH/pgjwv9PDVgV+6SRoeoLNf3dZb2w6eEiLKP/7u//0Dr5vYbGGQ43u
8TSGy4xiIgryWiNQN7EGGX2tqf77z/zwEr7zxHo10sbB3PRE3fikt+jZ0K1c4JD1l6X00+d/1QD/
YxOsPDE0idcULfGCwLTIW/MM3XE+NH/z4Pr/Q1H+d6aYGeElhTz09ETadJfOkGOCWPTSBt6GYMX1
oQGTrOhivH6m/mbT9tOP+razU0vbISVw5PDD8Tj45hHxNV3ZRtu/BWf53zljKXxpYPrO4pM1JNjb
doN1WRAkf6nof/r637b3oKnXLILEpxrBaAD112YHfUP7MMMK9fm/l9UPx1PybW8H2zYERLTJSUUR
j55mConDTdx09N8Ulv7/Zo/R/wOHU7/3WBydQsdeBk/dA235y8380+P5VmpTL4GOHIXFaeEpB6Vq
3G9g7xQ8zv7GTPrpL3zb232aLUkyLNEJCu62WhO4JebTzPsnJ9GT//cb+OFvfGeHWT+Si1ym6NRH
a3NCygzKbW9MDytr2L89qO/sMEUQ0tojLu00wCozLNpRsF8WU86gGAmo1/92gnz3L4PbNQ3noYlO
gwnSW9/Y9kYqG1V1P463//2sflit35limHJC9r4N0cllaVaOZh6uhy1RfyOm/NDvfOeHEbo1tnYI
+Q1SNyf30ISn02OMKbGyrMl+j0mMKPU+0ONDxCA5evi3H/Vtl/e26Vs5sO3k6JKWPlLtANiy7S/v
/od0Vf+7uVkwzqOE3Sp+VO1Nua/TU9rLD9aMpzmI+zxkqS369Z23G89Jwx5BTxwKoup3RJtfrY6z
PA1MFXY2X/AhPDYI164fE2ufbJw9C87eYbDb5LwL1CkRoz0sw1TnuMd73CLsb4vrpzf/rUIQq6mH
PtPxySysc8d2RYrHMRyT5N9CVDAi+t/3X2z4AJfjhJ7gfQipVx9N065Off4X3tZP3//bSQIOAeVy
oiFebdeBQauklnmYtObjvxfRD6fId97ZSOY1npshPC0dQnTVbPqLerWmikIi/vInfvgJ36lnVAyr
2GwXntCOUsS3uvjgwVX5L8fgT5/+DXVbVRyQFXfnqd+geslHhUxf7lL/8b+fD8VB8EMB8p13tiGX
pZXA205kFGa/wXQadJvwF15IRZow3WFh/SFkPqosQYVrBngVN/ypVcHLRrvbrGleTBJ9CMpevXGp
y1gMp62Pj5JlbRHBoiubLbmCY/x5JLUtsonyQgfgiCktbkIiXxewTAuQxj7rJOYQoWBLIURH5xJD
UVovnyONysZopBX3L2pZ72OKMnIg4VOikeyg2HLpWvBUQg8nRfo0CXbbj5qDiasfewPnq1ZVfWse
4f18S3gqq6/PSYJkrxkp5daUgk63etXvXpTooouS9w7eEA3RpxSNc8joHhz7w2DGB2HD05REQ56R
aTdKiHIUA+YgyibS+yQWRQ9VMER4F2FIsryLZZB/fW8RbdsucKCBTyNNck7gCwSLgrOTMDiSSKX1
m+tpik8S4omG1efGj67ZsIa5l/V72QTnqY1yVm+nOU4rFm1V6vhRxONJjOtJ+eQIneoTpnN5O05X
X+hT7YWPyxy/d8xcTaG8cqG+ASrMio1vN6ThB9k7UWSy+wXK1e7r8dY9batwSB8R1Fvnm9/UVQTd
lumW6wy7p+DSfw3hobuabbc04UU6h68axshR6u46f34BU/TSplGSO06Qcs62uVSdfv960nPtbmRg
UDG38sGE6p60YwVTtUMIS3A4k865cQ2yD1K2U2q47gi5qsf1d5aml6IJp2oe/d+zbo8BDEXbJHua
hwG2XXIHkniFzPkC0b+/U8l3insgEuP/7Jh3QTeN6VvLcj7NIt/WBi4wcrwPesjSto1eeTV9RDkU
5xBm/h6E83OV+q9zIrprktgzpQbBLYH/SLLaq2iC3pFPsMWtRRzvZhncDr28oavsSp/70WHufK+C
Vngua00lqDm+vgFDK8wDRSBGG3XC97gBZJFoZx+Cuj12Yz/eCQOZPQRM1whGvhkG3Z5a2zf7FEB7
ZdnG8I7711Qm8d6Dm3LRhx5yh9Y2J139FrU23bVpW/aL3S2TX8a0u+f1sub1oP1C6eB31tVVtpKb
OmZ3LVOfIQyui9R3Jl8RgN3ghgAHdO81td2z1QvyifcHsjmVrw3miqMiF8E8I6apKwBkyyLMvP4N
re2jGJG9QDO2X73kCaLvZx8m+Puk7vbOTfANQEgS8aYn0w57lyK/3V/ruxqqnXIbM1tg3Z4n339b
vxwtkuYcyLqgmamadiOVhBynGDJyYHDQzHUj9wPoZ2UbIjlqjZtzZyO08tyLcp/SpYxSLa6NoHe6
Yx8cuzefYnuCbVxT8Jp3ObXxCd/tBTBGN+S+I/ia3YyMsy/f6bq/IdZe+Vvtl0uif2si76HpZLms
AwcCjLxupkDl0roGH7vFebL67DTUS1vWhsAcQzd7AkGJtcPHOmxr4UfpWqwtkq0Xs/rHDicloAD3
52vhzelyD0b9HePupCaO86yOH6DE9MptQtzBkPzpmbDgrJC8N1GYR6l/gprxJRrYxdJlTwnAzZqp
R081FawOShwdbd4s2pQNyEA66hEz5O4gL/qal8+/8a9/yshlBRm4hp3aMD4jjijJ0U92eZ9YHBVb
miHEcrptibjQdkmrSEUHChUXnJ9A9gvr7i2Ga39pG71XSGnLAy/ejV6wcwhmDRKG0wKiF9cdkOx5
XNnY5tzAum1bxynXmK4XqwArBBhVcxi36NLRFckUcV2fRBD4hU2mU2YzWFmn8OWkxah7k9ehLr2t
v+039ZZ06z0iPw4kGAGoILq8BxE+9YuBo6pNbQyfD8sOfdq9TEwcksTeAVxokXgfFEGI+M9GbtEh
84dPYuyWQ56xVPzryE/caUbkE++mcuj5kqd8tpcREi5S0Q/Xm8wuAqTrxdH8Rd7EgCujl2wJsnLw
wynvG/LuB9vbnCKIqnUI7e6zDjuYvkCLuuxRSDYHyMlhhpiKEGHI87WNNcHJkN0mi7w02XAKJ3JY
6lYg6G6qeDvcyba5VW2d7TuTpEUstrboZLpvIcccvRYWU66KKawt1+Q6YECY4tbMRZo270lgVDE1
LXIPgikqPb39pg0WvV2XU6q2Y1TH2P89uPzImJmKsff8coqFPTbryO86hlyDqMOdILWr+MAqOq/H
FFbLN7EJShOv4V3YbPlI4XbBt7l+nhhc4iXtkWqOF0eS4IpnySMsGK6Qbsl3htG6Crjdirod6FGx
6JfzSJ0L02A6YqM5TyP7JNeN5WRYslIHyDxQcYc52Ty9kGHycyFwjq2NHotg2TAUCptP32tMGRG6
HsIw5Mc2WOKC1gZcqbQ5BKCjVIhSoaVBsnK5Qsi8XxEnUoBydp1aOOOiQMDW2wrfDy5Xw8toMnGx
AgKvs2EowaH9AI3yiJ138tyaN3MS/yLTElau29hNZ2exp3pWB9/R9qqfg+F5jufhzPtBVdAmYrXW
xMubkehHRmJdpnEikaG71lve9AB9c9icb5gbNDorHEngBugzeAOperqCVznP5ybEmdVFMioNPr6p
fO1MB8l3za9HKAF22iKZgtaB6Yu26eYnh/1UsjGlLY6JTg0ox2tRuaweHkWaoAJFJGUZSN/CjNaq
avLq7hSFw/bs1rbe+WimCiHAXeBh7cV5E3Q41pRuVJe7JQw/a8bjfEv6qNQqWRG2QJpbVpvptst8
2ldTwPv7cEPoTq8ze6PbGapJhN7b36Gh9XOs42aFcKRdj6ucIO0hgoSszERPHK5PKW8XtextkNgD
ko/6IqIODr112ICKQMOlalcxPvEe/I2ord2BaZ99erDV/5QMbmuQHQp1tQ3LpHIhw6Tkhm8BktWG
meWNGuL1a5ho9y4KhnOWenVlstrmxptthZj4aCd0T3cWFesJjtZ1lWyMXTaI+6ko2o89HF7793AO
vWuXheYq0219RUQUVFCIbpVI6B2yZ9NccxG8hm3q36CRQ4bIzFCmYrfdtqvvstwNpH1wqE8Lyibx
5Z3oP7Ujio9RYZAapcFWxWxLIVD23XkdavkxZcIU7Szf6axvR67eQ0nx3gWMttFUoGJb1g+Q+92u
beNgz11zn0JknwOMbJ8hoWl3ZJNrodOxKetuFhyp6yO9dnB22YdfMxkcfwBowjXGaJLx+yAZXCHX
QDQXrd8HvFiXhOTbTFaEbWfXNVeyDNoVNfEyxTvkNIdHj4oun8XqP8nWxucehrWFPw6fweYfJ5+J
mzGMkNtmkvtp1R+xXrILkOv8AsX8iip9if/AqqzLOcoxJDY5kQ9Q1ee1Y1h0PUSGeFfkMliVl+tB
DjvLTPsU0GU8jVAtX+gs8NGcD9eeH9pchet0BLfHzwfmMlcGnEXYvp06QQDe/hFsG+DMv4rdgAgA
hE7II74Xy8d17p4CtmY37dynBQ7GsIBhZreHIU5wCROW+bmllvJKJiDO5dMXCI5MwGSXYN0XWyrj
HAOFOo9MjysmZbI0bOQFpAPYRK2ZEG2R4Zj1J/tmRgjoEKuwwFhOdCVPVPfWZMmv1CRL4dQKwlYa
YO1vYXiM1+V6XdfoIcT6gquUqSH+Vu0ec4Vb3dgHIqzNyebzJ5hl4FLizQdWJAx8/Kg9+Y13lfQb
q+ycjGXIG2SJ+KILYaxlQ5CTDD0EoVmLlo3yZPoI1poqCooBXxI0TUOKmCz9RRvNNTquxpbtMCTl
atuxjAbo6FsaJkWD6FE4NYV14Qeo05cljQ9+N3+E0KzvKRtvVjMIVG7KrzSZHlB4zc9rXUdI4kmS
nU3aqylCba/lWJdR1/YVXHb5MY39x0YEF6hLNc4dzYo+ccN710cfpDYNbCEhNeQ6fcVP9K7mcVz3
g1nu0P+aXBACzcbs36rQb65CIGh72wj3aaEorIYpfJs3XPd8Ju4hXQZdxhoWkwBJ2jIQi7ujGwtK
P4Ffave1+JtAJPmmbQBdSzwXpveXYklHoD+499U5RW4wKzsisysGkf6eCPPG+nbIWxM2he10iNaO
6iGPajiAoDBUhYeVD8qQL8qJDeFnwka93yRq6qVGaTaMnd31npMH6rF618GqtzRdFu3CpU5xUPph
hTREsDpW/8OLFbyNlLPnVo6yXEQc4ck0nxPm0vmA0KZmw85N/Om+xjQQPYblB9c07dF1sytDHb1E
fTdit1GCnIcBLWFf4p+YM4XW5uDz9pEzBTW3T+ck2UfzFn1YtPVnvc7qdooxyaVZE+98EXjHSPYw
hPOEqFDFfZLuaxCS8a2cVCiOq6O/ak/TqvNiW3b1HJ3UYl56cEkw1KZXM9bCRYchUK461ezgz1Bj
JSVj7qLtXa8pLZnEodQyKXcxGugydtCQ+YD4b9to/IoPZFGF+4YXHSMAQNzs7aHljc+R9bOcbd52
0+NKLBu/nv/UTTNc11iyV8aDm2Wu2UDPSNTAUR1Fz51RCp6mAXrwfgn2dNEvkzX2AuIicW7pOL11
gRsB2anszrP4TBuPH7FTQzGpJM0JzuG8T93ymsaMvcQkUcUA+mvlAnGnhN+V6PiflF50viggA6pZ
1/ZmMi1/oSINg53h8NTv0W2wjsvcRnam76IP5ABXERTP3lj5dsaBMWRLF//xsm3sgDmkzvuFf1bL
W6U7N5qcjCaeDuHQZeS8rSsO/WiOskrPcZxbHkwvq6fHywmamkugwKhQ+7pJzn69TdcU6uTLoIVI
ssqmWJ8oEqeukxh22Ls2sxSnGapaCy4fpL80LuYEqRIBmb0/eu6bqwnt1/1iJzIeMm9p2H4j9Trl
jrowXwKJ+tXZDc16FI47OU7sGjkCYZiniUCvgBvWw+hsnEmlmJ++RhEbxnNGWv8TjHe3o3JdPtps
wWe5r6BOShisb4JOTTrfxsDupsY5VLdTe7T4qaww/oTQGqqQKJmmcSkXB9ACfKzCeCm2J6Z0lVg3
VaJn7nF+Q0qLXA8A8L6DoQSw//0iUn3Y1pqdvHHs7uKYZgNOSYEIMATwui5nMh4fRRavb8iHmmG6
pwlwBZLUI+juyXI5wKi1gNwrLvTkNVFJrPQEpvB1c4W9TBOkiFk4HSq2fRL0hQfKefcKij8UCkmK
EKGD11pbNn1qqxClY1vOGsmJaEyW9qqbM33ifk3SvIlDz17wDJmvZSTC8ZNI9YsEhu/CbP2zIirg
KD213qVCx/NuTIz3e0pGH0XXWnNA23JbfoU0Tq8HkGjGPB2UfN7WNMynbWqfanThl309siZ3ElfW
smXiaBmXhXFzlEsJj7UQs/SSwfL2MjFO7bG3YJnVJByCLQJKzNKxyyVWC1xk/ClDzBRKXw7wpmw4
WghOVvRPiTf5xYKHWUBHFJYWBlCijPGSThvE4DczDWDdk/Si7P2eFogOmPYo5wy+RKD2zgJTrPUM
/ZlraxTa2QC/XXSA7RlzGkAiXqPmwvKGvmWjaI81AS2oQ6xIWniok+/UnGV3aUT7fes7tYOtP5jx
MtP7UMU0J2m/fjH+m4swofKtacasgF8AGnnH2vlubdc0x6BDXqCLR1WxWV3RLEH006qX3whvDu6y
hs2X69p7VxmAg0scFAFQo1VfxD1ThZZ6Pkw4D/MJxPZb4Zn2NJDU202raPrSjbwJruHyCC8P3l0F
Rqy/ie/1leWpv+8GutxmJEwPqfJftBF9IV097+NFmlMTzEAbODCqUWh5Wnzpzk6x9oRKyNwaGNGW
se/xfBSzevTV3N7xIeiPZoMwsXWd3Y+ZF1yjI3AlSUb11mkUQdpMcHIZp5toBUAmm3AsJtPRX12Q
BgXdcL0jrr3PFeRiV3EHL0o2hl6FHMcJiK3I8i8bwN2wbW43RyOujA6x4m0LpE7G0ispnbdCotIG
6rONwCESWTU0cVUtp2dExzbXwTaavc+NV/Zx8NvMGW4Oz2EaI7w22lkp/HMfZfGQA479WhrWPwtf
/nGLJTm0XlvhLZ44an9JgfyhtLmqGSLVOsFd1UfslXTIeAtnj+ZxvNbXNHTqAtECv9CxqjyIRVKR
LyUR9BRPcGxv3igCuDB05Ooe54W5lVKIm9n6+sSSzXtuYxt+pjShNxzmpphF4+jzjXEvrWxxJKPG
2WEW06G/Y9lVtrWqbJYBjWjmqYJssAuZ2tDdR3UaVYGzsN3my/hGNiGeuVu9c7tG64WfAp8Uax/l
QzbijMMMIO+m8FONQ78nE5oexOUgUiDtfFh3hmQ/bJ4P21DlPtD2AWQeLAtonlAlDoMdAVXKkB1A
6vH2hqi5ZCg0dxJLH8glfYrlkl2uU3DbaYEgvAiOCtcTAtBzj/EeLWvbFihhSE78aMMpuyCztmZL
AfrLfEQHPhS9T1+M7ZCjODTPzVajiR478YoC0xadnoaLAWatFyPIyRXWJmS+NjQX3BOIdfIigY0S
bqgNHLnRWUx3W+NPu54LiRtcDbj/Acif/XmbKlzz0ePq1Rnu+sU/cuQC7npHZvwr6Lc3v3sIwmXY
czrUZSg9U8C8hpyJ6hEdCP/C5coES4S7sg7LJbTx1yqMAImiINGw1svnSWU54cOy6xZAz7EdJsSU
Mlf5rJY3HkzS+7zePPE6zxMuo3gS1RbwDFhTrwHdt3G4g6+1K2IVAUZRiSkp7+IOWKIv3rRuxC+0
IMhcSeaMF+gWXTXXaMf9QOCW65F14Q9Uom6U4vfIvOkmkJiLmHWZdmDqiutgBmkT5VJ8h0FM+kk4
lrfGG0N2WKROSFyb31EAxPs+aZeTTILYYPLSLx8+6fT9akf3NLiAwxhDd+SY1D2mHg7It4bM50GP
Liyht0922dA1d/6EWCmc4ih6FQr0A36RqBjQqEvNe/VJMGHLV9Q0z304DY91StMbF/cAQdplbks2
R3C3FHV7mNhGXhPp8LPmZqWYJmTwSKriTPaIQtTddTDh6Mgp39yjx9rmz1zDNCmUmb1vuAB9KxyR
yAmcL7ck8R9mY+VlgLze51FwU5l0+X9XtKnZ7ot68pBFtj1LjJEPPc981Hwj8reQkIUHsUFVMXhR
X2rreFNGXpidnMVVYJMueZ7rZt3zIB72ZGDBje6C+OjqtKkRi5eKi6yRQC/ERFkP0Vg996UMIvqA
3ez2Sxp4fTnE9bTuEI6IG36NpsPXB2Is0WGZMDve0UbgpHCc7jFmkDddJNRpnLqunBD1DVpic5RZ
YC9cvC07sKajz9oM5EpTBJ/V6+L+dCGYbVJ5swONGlOHo6QecLSJxeE5U+NcJEPvjmE7tuhzTDvG
RZCq5E4lv1a6rFcti9IibXDIDmaC+3rT12XS+XA8MOFFN2TXQWcMhmMQCvZw5UZ80n6x4YVBglnr
tfdyEjZvAHADCL4KQvbQsWZnVXJKplABwBwfhmxVOZAxXEohoGFcUVOz8CLi/M1HQY4icytoGr02
CdmJJHyA4VDRz95zhm2OykseXeydQlRhwPgh/8MsyyQ7aCZOm57IV2dYdBl6bpwfnGAkamdWtnI6
j4ZdxrhuEUVty6HlYdViHFCEDEYgE8U+HEs+6KcWUZQw20U7jUakrudfYxC8jG0MgR4clgkp1sY+
23o4qmG8TGhTuLneYb2VYbscp9S7lwqqpYA2+80nKJxotdboV+V8ynrM0OL0+AUVL83w4ene5UEz
vnoZO5i+qcZhOSV9d7NsYtfPw5G5+tqEXlz4vcHg2HsB6fU8J/GJdfquzupr3zUD4EPQdxfyDEDs
D5PddRp6f/i4orASKIVGAxgeXIyipzY9Tom7TGDDcRErP6iGZHrvMFYwUwcf2Gi7ThU7ojA+hjj6
J9fdZZt33jJedaZ7GoL0NGXJfTfFGdZS+157GI+mwRPzmiKO2quZxbzMArHtAWBDXRX1RbNFSQEO
VpsLnLA5jb1LBe1tTrt4T3C5jlH46Bg/Gsf/hGGf9+NckQiDsMDDICcal73Mor0bkzOC6cVeOXlO
0/Tdl/YjwU48oEAfc0QrXAWw8EEtX3SDPQ7xtgJpjlG/wiQC3BAEiIrAlRNHZAGSEn7zwe8xfUXH
CW+WGmOS7VFvXB9Q0rHS1PgPjfbONu5vhRa7bEw/4J7ffY5b957gf/beoj6S1JRzFLyNajx/LQID
yUsKqr/d4Mo9qytvwGwok+pPH4QHnFq/vOVLjgGzdJWRCn+ysthETKCCgtQhxSAk3SkwEES2HPra
lVTUd+uUVc7vqzDS5URJ+ZXM2yN+0G9o2WxoayhqJoyqYNrcYrAahtinHNNmz7KLwJk3EdRXJuHB
DYype4xoUfsRnJwt2oQpQ7AxjLtQ0qe/zEgPLR6CbNDIbuI4TbocZAA3jzpQFU1JtkNAzQoK8aBB
z+yeVMxv4gYzLgc3ALSmju2VVa8Q8DE8uuUB1xpS4QakRZAkmgpi+nutjbePfKdLkq4WZzg1x8m2
BOPw9g45n3GFzX2k7cR2cWhklQW4uXik7wFEy6JJYsS/TJEPDAfrCA+sP2GHTXkyqKBgcl3LaSY3
eLxfEun0fZ2X28Qsu0X5Zy4JyvXYw/geyZ88KAmc93I1u2MtQlKZiMElNLhXafgJP61LGIpIrEMN
82sH30h2SFgijnhhBGM9wIdcAsPnPlP5bAhm4UpFexvxG1WnJz8I7w23N2nkIwp0eSYbPYcyLQ2K
WkB6YoJTEwHS2qXRO1jNQ7nhNvjALzpLf7lc3Fr5id6bzV6tzAAT4r5XeKP8DBN0N3H/Sc3wLvH4
ANLTbg8+lSkUcLhcC7XPMCuUsf6Ye3ZHWBpjCOZf9rO5pmssDp0b/ug188t6UZi4dgSH6XhH0vFo
uviMTWsLDdyLA/jI9GXcTOKcLuq2biYABVNvj3SOonwzbA80dthP3gR3CSxiAA5PWwB/s45eUII0
ANiIrrnFyHRFGT8O9rNfYC+50vc28CvSpbgMKe+L2WBgp9MMB70kF6JXVdeY80x58+CW2ZQO55T7
opwmw32MZcx4+2FTEoJA7V82fYxayN2BibKjvncbhu1F1g+vk24v054fkecR7/0xBfTOGl0ivwlB
OKE+iak/w8inu94SJIAHaQFVkS5nzyf5XJPjwhA+gytHAkR0OcMsMo9GXQRRZyquUVQB+O1XqDxa
jFw70HwRyL2udt9M/Yv02UesAAmOyAuLBphxARiGoAmp1H0YlLJbnwRGGMChqmihEyZGaErdiHOI
4PS4YJN+bLYNlbwiZdq3de5Sd6MRezyZ5bIj7OgCc4OBLe7/LcWxigfWKjD61eLmCsPe65R391a3
N4Nq74XbBLytbJwvvkCTWnefys5rifrxIjEmrGLZ0f/L0ZltNa4kUfSLtJamlJSvkuUJYwwYCnjR
KgqupNQ8D1/fW/3U63bXrQZbyow4sc8Jf26K1zUrNH8iKPBAAerectdmmNeV4czOTd/OmQEpIDU/
rZM24GR7iPo0ZPRGNJdjjp8tDrMjw2DCjZOwGMEu6Lr9qRd5kKbrq5GujDTiZ9a9fk76ogXsfd57
hfEYy+lE5toRwJHEh+6QbD9qLo0vKhpKifR1SSkHWgdJb9bsi5LmXmRjc56WGLghZfSXCW5OtYpn
r252bVR/FrZLeh/fVgODFMRCZUGbx7fCtftTK9snd2WhLZhNUOXORrLrBL5xcvK7bB9192C5y3MT
53/YzDT4BCG8kXyr8bJGDGE19lI3hOEGSPzFyRwzj8VgnvPoJmV/1KW1+rM0Y8IQVRl4MflHC4n2
Qv6OWrTHCSlC9tK+p8N41+pqX0ar4afaSGmRjz9a4n64Erm0rVIk4UKgL2EbDgd7kRT+zT8dc2/A
t/GeO7OHPMKAd5qdn8iNgzjr91bOnMaWIV3WY9y0z1paUFUX1T2S3DaGm/1zXQhoKe3KXweNdje9
yJUqitI4D7Ki/GfI5aWJOSDK5buW9vNgaF/ZCMdgeS/ewqZYWy3XpEhbhgI9Y3NyMinbqyMg4aGP
43mHIxZfVb7+J5N+k+dOcJMHZxyuybi4gTSHk8s7IXLiNWtdrUGeTD9aPm3DcuvLLooycNU435y5
+U8rtJj8zUoeJ6vV/JESUJXFMwpP66MKb8bhN2esrzYPfiSnJlSeTraA1v+ZF0ZGdm+9DRmvSM4z
5EejoR8ll/zO0N3nVdeYvOuvDMUPslbvmcJ5mSXJ1XR12mZH/BUUZllrvrBk7FtmxlvOuWWN3psz
j6+53p45Srn8PPS40a73LHv+6VP9ManGFysSKGlgRO3kPpkN4jk7WeiEKorcrKGwqrXybcl182/T
C7YkLaYZyrZ5c6SxNc2G+9oX7WbWb8zAW4r4pg/xsltZGbrLSfP5XnTa4UyPAcXKmEE9IvHrChMW
ztLTT0XiqbOYxd4jvdTXSqsNDM0xd1OSsc6oz6Owa9ybZWmQcFrNnK2x/xRAg48W2qPvIBfTHWTo
5FRQHrX4sBtn/qIic9jqxE9tkPJks3Kafi7xk3FyX2yDBYXcBSYpboxK7pkHuba6TvtMBwUTK4Tc
ZU1pfa4JVIpMp/pzBgy+w7VkFnody+0lOEfmJ/Va/wCWFX8QtqLQJWMtjJ3qnkXe58pPF6y6PT0h
UWS7uWvqc2ZyUndpAZXVDNi7qxhMYNFBSSYu4tSYXwzEn1up8UtUkXoTxXgdG0+7OS2VW8Xjy0ik
CwDRoz17A73jGBtJyD6YfAdc5J4zbhx7P9psCMuhegPQFu1Fj5Eb2VAieWdk5evjVO/RVeogR5xg
Kz2L76hgnde4aNrzQN7MwWnd5dyWxfTC7voyoPBZAjY4THd2ZK0XV1XrOyXuUx0jGFjFwJEuGcgT
TqAdKrq8u6PZ8a0ps5vM9feqaeJLw+Ia5kx99kR4lIdFZnAZvk0sSy/immartb+nfn6pClsdRpeq
zmjsIcC1mbHyL0pgo43/rLQtmUaMKCZ6TSZsQh3gCh2+Y8y/9am5rOk60YON6Fu5Vp8qKvZHEbFk
QdGXH0vHRblp8h4Ch/XmTJO0g0GyOmeS9hI1DL7QNi5NZD9j5Pxp52V+blPZ7JOx15/1daD/ADQI
S0uUe6UzqyoENRFBCfGtheI+pUkZfXmTKu+GXkKUiSo+5GXXHKuepaF6j1+HsmkI0w7unnxF++Ct
DjlTyhjAuJgPlapqDjlB375wGbamnYLkMfrxpSztleFP1zMYsYW6xaVjZn4xrcOeSCkdUVI2fLlK
nz8ia+35ZJj+4+BtQqLJxy+uEZtrLH8XBaHh+UJnSVv1GrFCzlezarDeFOrCSOralKb+0JCXeCm7
ji+psQjaQ5PWHrUiis55ZE877JYI7m5i7A1WBu27crGOmUzeqrz/ifvG2KU1IECzmiMUTdTuEWsz
P++znl6mSemiKD57CXE2urRLUWf+89zM8k1h3W29R3UQpjp2XiN2kP7RKeriDnkZVVFKM9/NpVHv
wNeyl2zUWr8s1yYwliELmoEpJYPq5TFzu+JWWwyt1AIZkSdyWzDEx9JZYxosBfPBas5fqiiG8prr
5WhEpjrb5mBzESHj+TMcURJ0aQ9J1batRrR11ELf9PwXJ7Mr5TOO5acpipYntT3La1Nc6dCBDWeD
0bY9vWtT+yaNlG3Dq+2cnEQ+ZKo+qXItixOPyvztmYqfviaT9quKG/Glp30td64720vQCEbhPrN8
0YVVw8yOEFFENDJ9a790bB3GGzeSu4OBgRLQFj1XiI5LxY9fOvD3EJaO2hWiwG8FFgcGO8mozw+o
ZkIEvFtKPGn4QuEIxLIRnF7kPtsl9z/QRP8vc6CS+MDYILLjjuh6iPW16/zcNga2TZdDHOMiTR3P
X/M8SYK6dfgMlrZNvxoxNB0D26y3Tkw2zLNFpTOH0tYHVgfURYNwbSpG78qeXQssi/QA2kRJIDJx
lMaHtY7515Bb3QBLkfQus9jOno8pGw7f57nbLn2iVdUR9dPULp6w4f34V3KN37+iXzPy2P1mtCmC
sRWSTWI2H0so8eXHz6YxU/NlaQZw0LOunupKswb76GYuWganBKNJvjLaQ2E7mXVCaoqfF0PXbrVX
tRT3bevUYZeP+dmxMixyI4OFN5cPc76wXSD3fM/j+fUHmu/C15Jy0HeDZRnJI/SRdxUl2wf8YdDj
lzaRxsMkMtR/sSxVGkRK5B9xnpfvOoSN4xt1X/Fn57qubyZev2+hDdyaBr5OJKmoWGzaEoixICsH
xQJz09Mkl6IHCmE1WnfWBnTjQIuTViIiLKygIusjwUXmTk7NlZUtTWDVE8gd4w66TNsZmUkZTfyk
230LHTk5xVvuGt2NuFNIzSlV7R81o3WfE02Dp+v0KGO/VbkmFlosH9JOdJP4XbJ4rXeyNZefsmII
5ZeJ0bx2S+uC89kl273Gko6M9puL2uhLpQd1YiH5pvPoJTviigqbQoYoh8BBDeFw101XXSi+UaJs
Z+o+YzfnmGc2tEKaLLzG+8TUuGWVJRLaaQIo34vVaNGqlFq0s2aaQEJWnWhJ4OChLIJqsJ0CPcTJ
iXMqRqAJW0LEWTZy/2PrJBYvS6MjYQM4G91usE0+D0B16lu7X7zuiB1fxfuW4r3xJ2ewSbzP3c00
0pqMjjyp0QyoUQljJ4sJqKGaXF8X036ShhzQnJiThYPnIaJHguYhEGycnMLWjTsVCDWNn81YWF89
KLw8b6akJrB5vr8X5rQJNanS5YstCvO9HHL1g/IJXJcukllFCt9MUedtXGqlT3RHVjmVSCW5so9l
lNvFjh4WcsdO++K+ENVlMfsbjYHWp811JkIz8xCnWvsDpajo/G3JHIuJknX9xwpeZYXu4LgfSLyi
D9lqz9NjT8o5uIxztugDnf1IyAnTuucpTd8Kz7MwQnhqfJUVXjqIUARuhqeedsgY3z1VLKpVAaHJ
7rLLufn+roaykyBp+IpCL9cyybFXi2vdzsNyoqnl4yvzDRKP5kGdO353QkJUO+SMgw0IDpCZ9d6Z
CPSHhewrZrt6MxeBkt2R8AQ9PxpuYzK+NVYOJgLzy0/FaqpkZzCCbY5JT+ar79jT4AbCqo3XwoxM
kpuakZE+p7Xl7Ya5c8Bz7A7XAOoCQ6fMHhGK5bCU/0zs6rDrVmVRmExW9o1cm/zN0H0hxFD/zV1R
wFPCclptfI66YRIB6naLJS+3B1xBUdsPF0ihxsCSNYj70JWV7cutddu3kD3tEzPIGsTUpf7w5Vh7
gjRZTS8Z9NiyoOnAoGFXGme3kXTovAKgANlp1os2THvLzEBIdcsIei2ZN3zX0pG1+BteKm/wTH9N
B453SpjoKRobDhfTKep75FjdyfAqJmITn+1f2ZbLtcm0+u8qhWqDZbFnM8iHTLA0IR4Rl7yFEQyy
RARiq1W2sfpVZjXlzqoFkZ41gHrij1Zdxreo0A3nKozWBF3JHS1+jsoeoAXPv31AC4RoiXWrlg/j
YoA5NjXBPDcxFpGvrB4OdBj4AIi8sdvHUrjnfilANTcBUwIvbWVVgrzYPiTr9Ndd859s4LboN2qf
iCgms5Zzg2uHeFD5v0pbXjVFTTWmHGleYzKVGtcvOuMb13wwj/IypGW5Y3K2z1m5HJYFmE+3PtKI
Xpg8nVbDfGA0f7B1x0ErUz9uqT9OvXEq4umIJegQMf6FPDToQbNvTyNjQOb2ce5MXpf+LyA9vEQB
eTEzeXfNZWIE2oOBkbsvVPpYp+O9IbB0sspPytubJydzLydeiSyz3X0HfgTxCeycXRkq3/XOCjXE
EEP012qwrg4VByO8ho4HyG7mWYrx5OhWc7ZQDAKGYt1+nJwHnWMzYMh4bdMIXifpwZQLsl7rtHqF
8Li2vXGfkuGgkqnfMVCjp128/oilafHNbj1bSfLZK/dTL/Or15RHT6uupbY4Pt/9JyrRMTJyOooI
eS0a3rhR1A4mYA68Idu19bCjqYOmntlsnJJ3ZaZsR4eyPRvdMp5M0PZMdcfeA1b26tOUyTv6Puql
lHu7V8ekrV4Mdp4Hrs7iX84jrErxyzq6lR/LrA0Sk047U2itzaCFlrUWFG4pJQWXjiX6Zysaz13s
WmE71L+FZZx4wn9jMf4ZnQYCOgUUacyIYXR8oSB4N/lsh974zxQMOQrAtDo7lZCg9qK/b48j7Esf
8lm+Ti4/ZEO0Y2AxctnFLURQDDXeZsbr5lBpM/lh0Vfue1V9pzwe4BfZfhn4s+vQnHJA7LhlWjet
+X5KCN+povQnsZeDvRaP2CwhuLS3JF3+kRN69vgGaXklJy21mJ+4zgMOjOtIS8pG2uKoXP2/pVsK
X43GYaalC5ZGa3eTtnFh+l1AtcWWzry7H64rqGqde5a/2t2Xcpk8scJx72YQ0HRNZ3ueKIl5QB3E
hHqwvifDQSusizfAlj9gx9Wh0bTXvsM3sfmmgk7RLjA5B9Xrx0uUQiealTYETjr9GZS6pbmHrmtA
MpnteGwm9gFUCBaeu0G4cWjBbW6SzmyYgnm+cIqjjg/Ig98zUGJVNma/1NfAESDf3Seb6KhATCiY
eRHHtBUv65yfI8+9la54l6zYarlvGPHXT7mWNBSj62vuFc+eJR7sEYYnYv0BPPl05lt7T3qG7sai
HroCOh0HwJL2n/EgFt91N5+ZqF+2B4Ia8d4b9Efx0B2cTBuYd0aocfXQAcpn96qMq31kdw/9wAuY
j+7sI8qGlKmJXxjWIernV4d5w4mT4k56yFOekfqwJKWfaeN/28cCao6my/Ue0kCzX3jcM6m+omK9
2nryYk7jh0skQcXgp1qqz3ZoHm0vJ6GFawLUYKeN63/MLE6ZZT9PdT+ESZ6dp2HSD2k5YmtEkVoY
gXVG9lX25m+vKX5wbJNJHh+NwbpltvwmIGLHyBVCKf20VuN9sKdLi0a+q+vxkbCKD0tALAu17/Pu
XwLBuX2sURqf5tzTAliuBNq5/xyt4sVluuYD4/sM3kHePFrXrvgvF4wrzCl+0zcR1EjGq8iSvePM
D85AjRWVezcd/5ljRFGmxXHYFIjQI7F2LC7rT6p3TsO8bLOW67IJHNQf96FMn1LV7XQa7dDaYoDX
NX4c5jINTXu9xgipXYeHMm4/SwyBrOz+k47rcyZUwU2wqQIwxJl51FL1wh5ZtRFm4TAnx6RwHyiV
t8QMnRXik/wZlPbAMsFHkLE2RGI6YQ5gtovT+1vmEU3qMne/LLitj4aK85NM5mKnj9IKbYsLjML3
Daw3sGv1UHnzm7dNDiqiNgmlS8zur5uo/5rEDO3GDLcfSKLU5kI7guuuvm1WVLjimucumebFcW7k
o8a8TCwgikZefuqgO/WUvBaj81g3TtiK+LUyins0A+J56ck2pj3h5BeZbWWrkjfWKOxTJfB459lx
xu00ViNqLgYH33SaT5UpcBt1Mbd03JrWmXPj3atMlECiqPEnnZfK+LUjXiRR77tMv4iy2o1VAjHU
n5DmqOZi+vSm+5vmIyYBEfvFUh9afkOxIJ6b1Oyshj7xQ7IdxqiOgzVeFimf6wZsU0p2ZfXtfwzB
XmquAZzVb3nLuLXrHRvhVuzciseSnohurbwkiVuEOcKAD35oB12MBObI6A/2rt2Mo5Ltt/QzfYSP
hvehb894kNK9t5bkPpnNmQhgFN1cEJUYS8w6Bkt9qltE75Ro6Qf+iwuoEIO32bs5y2LsEGyJM2NQ
XcR4ItzxpOQcatl0i7P5ltYCxqg/K+lc4BLRSuL4v7pgBMA3/mYu8l8szP3aUCfggKhq8ZjWOcc3
LsrahvxBSizxEyxe9cwulfdhEb8ELb8qj7K+4Ovf3r+psA42b447TueiYQeRSb+xJatp9YHlqQ/R
1GH56xtkTCfPQ/6ewi9GIFIzEU+pwW8rqqnY4f1pj32mPoiVn4nPZlYWd/YUdnN1MAiw2FvCxhc1
Nq80s0dDazmt3BLpFG4+mp7zqDgY43Bk0TNw4HBtl/KKo+YzH7zTXDWvcuEmHiz0ZTl8dI78T2Mt
RYhp9SW3o5MnykfD45SIJJKotiTPFGUBZVaY1+MrTfrOtrVqx2Jk9do2TEkqvJYb4b+dGHV8IIP1
4DZZuP0zYfPX2CiiryRxqmPMA+c4HgF36YEj6DIbNZOR6k1NVJ98Up5g1p60T1WlnwbLe7VNHPau
dVhSe2d5yy0Xw5OoOXNQ0SbVP9P6fMi++O7YhJDa3WPT4lx1CZKf+3ZfTcuL4jHTeFqkt/VVfJuU
XD9zlhw7DSeSnRVE4zhqPgMn/o5gFJjRDvVElL/XNOrLMOe3Grly12CXAC+mUqrc+Embo3tNsVLn
jgyqrEz3hix2yMf5ZwmZZYnl19ULGbhp8lsl3oXn/TKggVzj0vYeFttUXzPrlgx3fOnb8UZOG45l
vX5v8vp9VloUlgke55HoKqrnQi4P6K9oZfUlc2pckF52gdUIVY89pUfWTBQWe9gFzaOy8tyFt7fQ
DnpRHAoMucWgELHLnTbVNGajRBOaqQGKQ1LCcfNN5UOxn+34wv4v3hAyobr0uaIuwgSWHORo452e
3XNtN0ug9d0hm6fQToGlaOmug06qnEPIUzz+p1OB0XxOia9pOdRXhvVi/rSLugitxu3CnkQDfDfu
P5C8xyL3vvPIPSRyPRptFoxVszeZk/n0PZzFMzB6v+s3ynulpykS/WsV7bJPDGbyhXWz6EEiz/hc
e2LsO21faP3LqqydGhRViW6fysh4Vg4HUh6pn3REnCi0Z1ms9ChV8sQI9jj2w9msxafLdxt0lghs
N95rqRNuf7qOmfJW6pqAkIEhKga90W7qCxiLJXSKLJzGgg0GsRsm+Binot2h4UAmUiHm4/w4QOkP
dkHc6/jW2K1CAIxuC7JW2X94cf4VLf2NIl5t1MNBMO6ApEJi3DLC1fTrsQxl4nAXy3TRwYnAX/vy
rGZPwu6Jg67pLw2XKYD/07I2e8cr0M9cPPJl+dIZ8R8d3ArLcCsgoXkW3aAl3H9789ZW22sVDzf2
4Z2Ks4M0kDf7rj7g9XiOZBOIOQ0A3kOr90CivWeE7a811V5dOrSRXpefJLSXCNM7QkM1ZnuIvtBq
CSXQ39fEDFKGmMgX+qFSGmB3eZy2uldy7lp9DnYjX7BiBO4M2ShGyw5Fmj0ueQ0T0UAUIk2bGf9Q
rR8qanaZ1xwW8iHWBnfTSnxkW/N64h/5kTyHORVwMRg5jCPKcwn9j3ksS9o/DBC1gI4dsLOmwwKR
G5ONnJLaTc7Nw1iVwSRoUCp3fS80fF+lffWozJ20O+Cff531eB+ZDd/zKn8jTbsrE2gCBMkukfmc
+bXPqoMl5h2q9E7LzXAy9EPremGjq13HCqR5gGqlAt/FY3okw+PSmXrQxNFFU9W1rbtDHKHMptWZ
CvvaWAWwjjxvDy0kDiL8+GxTTdZtf7BS4libOex6c2HqHx/Gbnpb1HiE9G8gv4ZgXvIHPMEbS4DX
eQIStcI5SY+tqO8ST/eyOmdu7510aH5wIGFQSE6zaWNW9UpGwrzxYn5pDDOI+Y5EX3EKJKELSF4j
P07ukPoTR0PKrd7UyI+i6pxgyvEcK42llvVBzJ7uz1a9226cebB2ede9tvp68CLzLlZ1RwVSe8uw
0J+JTEGLSs+L0HcA5hL/XHmV+Ui2QGf+2cyv0ezeY8oboo0O7cpcM+WM5AIzQkgvAg8sWoXNYNVP
RoBqo3w5zYR1LU/GGD2k7XSP+vgR8WAK9CT7dHL12TEHd536Vgnnvcq6GYPfaAQ82qNvTsPJdOMH
l0Gi4C5innfJ4uGJe+lPncurap1wSsq9NNwPJOrLqptnZNRvvciOk2jXjaY9rBSyUWv9eipCxRy6
pzQZ9xH0aTd4XQiG0ARtgaEcbZi1u+CI8Onb4dl0PJLTiG0MGbTEyByZWzWSB9tfOJuq5lWklEWS
e6Oi2LijPpjK4hLJERBeoicMKHj2TlFlBvWsTmafoz7aMLe6e03XOiwbARvJ+2zyepo0PIaTQ1Pf
W05Yn4JqCOR82wQDV2IHL9aXmJ18XvK8fRQ4ayfABO3JHOM9rpABYAS/gei/qohQN8wFQuecN93q
pxPVKW1Yddo4e9dyKIVX3zPGe+Qx9rBqBhkGdmu7P3ZoOoQuQLzFIZ6hdw47Vxn3pcfjZPYnr9Ef
ZOVgSLOcnW5GR/TwLccXb2GXOD01INfhEu09bYWPci4LPTs7FpiDZ2QqTRdmDEdyKwYwrenTsaK3
RlYHfA/EOqiDmY5/oQXgWtpAy+JDkVW+kTrflbklLf3bqgmhBN4TLzl7HHU8mDdR3JDnGRT3LZBK
f2RsjKbJ4cX/viXQFdu/xD9T2mu+hqtRAJhsH3y0rLfa9jx/guesN4FSn+admxX/1W4bzt0KAJg7
O1N7TyHnL+lY/BsLEldm6YZah+W1/7OgpBb2qM6xsDJKVudI+xQH1vps86F4VdKGXTbB/1QTRlck
QWUD2VcyMDpN91uVvTULhnbtvQIjQvdxAQwRf4ALX6CZ91k9/y3chC4evMSPhUS0UO5jYvFIltW5
t5oHLH9+Y8fPNr8UD/y5bEG4RtmiFOVhxlMMH/jLarCzQLmygVXG1v5oB16rUq9DEZcPK0cTn/WT
nieIu/lfiuN3EhUlbKz5V6cgavNQw7tSxxquYP2B6/eQ8CrXEuayLlhwak3I5HBYfFl2xaYlIuUz
Y7glrdp3qwg9zQ63t83Se/Jj2kvplE8yLr/0FvfU9i+qXptocn/4YL4j4V5WXnhNdk+kezD1M8OY
DIlYtNSHdYjfIjBH70GDU4kn86Eu83O6/uVB2Hqsz+3uKxPn2Jb6i55Xr65p+ylz+C38Qs9RYBqT
eK9xlzYrIZSt4tGY1ftcj6dmA9YTkF9QgTMW7j5Q9cKJjza2ee5zD1bN+f8Vup2g+Vw3gYuwVhRc
m2z3mOlZg3ZKCz/V679z3jzkhUX8EUNXEsAb4mXK76x0/ys8jMmKARBws+OPUcIwGVoX3mfVyS62
6lk8WPDOh7JagIcdqLwZbwT3qvWqV8tjm3fQKF5hhXmjl++aM71QxHQ7/Ej7SaBvsYtKMSVdu0MH
DIPtdTmaq9bvqr6mnSblbhkN+npNh9RcQUiYQiJSOfbJiOXfDdgWaq6PeT2XB1Si91Z1nxBsB8hg
CiDd94Y40FOanIKdoCOuEqsAOCuYewSlXLbwEMiyDqwqTZvHjpXEQWMRVzLN5KPkw5NNQTNN42uf
dog6M+XGKu9L2bxlJpp3Vx0xIf6zomlfCLFnhk2AExs0xiH5LpJ13+aUmLl+GfE2BmQbY9JIp0cB
AeuZ2kuB6SmYS/s+c/AvNPNNXtG9MeTBSFTyfFdHT0dpLgzhq4VOVWpN+4+/nzgbDg4KdiwUMptP
EpfQTP/gKwob/CUvBG/+nTFYUdhYVwbomp+OBBMtyc9ooTsb6feYl38WtyfMweyOqdE+F4TaEuBy
NywC2qc4PkItUxaW6DCmmV+qpQOybtcnAXG4rs6raYvnGY+Jr9ceGEVPXYj9C36XBxCjKW9Znz8o
r/6TVZo4ldrw0RQ42/uJVgejw8XgnMDQpC4tNYy3DodZq/Za793nfHhpVHE1B/OjdOO3CHsZAzyH
OJ4MO20zql/lzF8mT6MUya82OuHWp3B9owYkO3r1p6pbKfpwWpvuDXk4xQbRgylRkSEYZ2Xn+p3t
0c8O5neBbyE364fJSiHcuUMt2KMyGS6QhYfCcz47J8cnWQG1DjY2fZOWRtX8Jz/0VB+bmoRe5rak
Epnbyb++opSOO0TDP7pcur3bMTtnG+DYmMZjteIYtlrMeU4cMdtcQGWqrrwMoxpOUZVLfzuZ6hIu
2erujoMsk8Wl6ws82ztox4j/y+iJ3gO6NKPU0ii7CNsFAdL1HQqKCldXe4y4eVl/uHPWpA6VWGHO
+Fh6p7NBaGb1YGvQanoGHmbLVT00A4Da4kzYRHX7kw4B4UlLf/Q8f8B7/hCr9EufvT2j9ovB1m6u
xuaYejZoZfzHHqBupebhdM7MJ2zQB2xikjGX+8Gm8pOVr9Ay6UyDvzyVHRo3hhPZO3d7LshJ0/7p
vGCMaY/WOL4JTpSZoz6eLQx6xhoWVRoOrd6Ao9cn1yzO9YTvPSFfCEXywNK3m9tXrxDb77WNJo87
5TGK+18vzc7LjKzKn3izcutikvVSUsfQB8Xkt0imONH8YKMHLO6KfEt+z0jEgEpyJFPp7tbesoMp
7nebyigW7xa1OjV9X7UhaNiP046UrCUQKtzzzV3Lu+r7v2IVI6AOToKxReCphl96zgOJEmGvjONW
hvRu9M3TEiZCPMyaFpjzREzj9lxJIf8qj/upiF8L9AxT5qfcyU6yis6TideOtDVI47MxOKcst65L
g9MX+zvJJ0wpFismcTcP1FDf23Uigsu9EFoWB07mDVSSUxdobnErkgbGV/V3/MuIoFN5iGulAcv2
sEWwjrT36t/W/Dm1+9IjuST5fHcm/n7OJwiBX1eBSDpAmQz36ZRJ6eEFP5MdBIkjnXtcM5FcrUdh
Tw/lYj/NtftsmPlT5w33KZYfEYH0NGPtJW0onbaP19xYlpF6O/GKK1mcp+2nJ68i9lOTgKstGArd
0BqaXccUzaToTaC6DL7Ral5f+6S+GgPJckQ1RfQjs5fumTUV4TrJE5Xec5VWn7r0HmMDxlBr9f8X
l0RABGnfPJVec9z6o4Uq3Wb2LaL6rtfApaIurpG1HEn+Ok9udbEbhE6q8U6aF9758mpaCHZtvSYH
vYUd7wze5og0t9C2h5qpTpPtjLYtnzzY6GObjoT2iL4PQTPNpzke4kOlq+QyR8p9MUlUgs011nfV
UiFjGNNP44yne+8ZWvyPBAKMdSxpznbNPHl/EpwnPCzxUF7LmcNmXuqTGCrSlMZFJ6pJbt1OdRVA
zmNtfDic8L4ziutgmSSrbUSlOf8mFUhPzaWwyQBsXoFApDZZyUjhrWf6bXKC6fH8K70FGbn7cfro
HEnNfcS8z0QMYGanIsxKwzy8EnW7FXrWXzuKXqeC8LCqSTio8sU+52mf/tfICfaDkiHYxmmOrkeg
7MxG1onugQ3zznScoT6Y2iTf/+PovJYjx7Eg+kWMAAna1/JeJW9eGJJaQ+8J0Hz9Hu7Lzmz0uFax
QNy8mScx4OqzhJm6Khn+Z7s4NwEMoqSL9sYEUUsxZC+/EnX9B79hFuK5f8qz8Bex4yMY7EOF0gru
rjZW1cDFqAijayBgHlT5ZzokBOX8OlxZcJa0qr8Dzz4nHc8wuRBMqfH01oy93k3G9NWP+QES3pml
xIOHlz22/T/t1595NTxA7PtbpG4ay97Iy3NTrMEU6O4Vf0d04HbHpbNnHxqP8Tuh/DeMg5Dt7AKv
cgbwbOh+Q150smPlEjndL4FINoPIdaX5TA7/OLTujZgQzrR2R+j+gkNI/f+VDpfoJU7C61DBZ22T
YbwEdn3wBlh1uGceo2C8CDTZrFZfQo3fHFX+zu2SO6aDS4gTKpZLOGDaVM10ZTFYUoNj/lg6fXJ6
DwPHZHWweLwttoLH0BBqj5D6OczyDIeEECMJoE0nh2QDz2jbz7zoSTR+OUV67bFVrLVMWPSp4I6T
/jFKHTb2Q1bCSNQnN55wJUAa2KSG/hxDQm2pH/wrx3Bgt98sFnAubYHXPud9UPJdyE0sgQzWtdcB
E+wbMrQc2ysXD/rWrpICc0iN4uE26omLmbk3/P7RdrgJhCacSpAHfKISqIe2nfukBQsBbrwYTU91
nr+PRgRJcI6CY+rl7aWqCO7IyVri6TR40jv3X1h3X91s+Y9DWlxJufond1oGOry/667pEshXFStM
VsorSsdHrjdDx/jpHdvWBqpRF89F1v5obGs4Wm84Fa9I+zkpVyx19sz+MMYqvYnmoj4aQ6Z+LTGL
vTtH/l6VwvynorYIVnGIo1NYI1KG37JqyLHEVk1Q3BO3EPugrD6qCrodgi+3XgpVVxU811Uhs2LF
2wg+TxhtNE0mey+z3kym3zcx8RgaRFBi13xRZv9XIOpy5pXRreoIgFSl8Sq1FP950VT8SpwEOE3A
ucNLm6p1y8304ImRC5DvPsUjx+WgbBAesTkdNRCiFb9GksvoYP9k4aMsUsA+Y/ZisQvjylgOG4dV
VzxpdjaTRB42+KzUXKhLgkbzolx/3Pml619ETvA5klPD9dc5zXbO9KR6sKI+29tr1viPjTbBOqS4
uK0qJ7TsJCFoytIMMVM11yTjojwrG1LeXIU3viwZy+fpuZy4q0ft+A+Zh93JUAXP5MPZTbUBsYds
qNw/gO9vvW7vBB7vNeYH+E45fggNSUqMrDqCPnkNmwhKSM9do+vtYhuAJwd2hIIAD3jY90npMVEG
z4nAjN55OrpWuvrKO/mf9H0wrarGai8o2Su8unmWqfocMWm4dnRQ5lxwenChZyo/Z3q2VkOVPAwV
kXs9EC4nM1vsejuCp+V27DIyt10P42jV0ML4Oyqzw00WOUdU4fsQOTYW6vJF5ta8DgpGe+JHNXb+
OLuyhpfnbrDkR+DhPoqt+hN7ir2NxvGfm8FvS7h/ZBPbuXEqs89JTa+Wpe6eB0bKbbP6oy3S6tJI
/NpVELFiK9ljZs3Zwip/REm7W72f7sNannVcdSFnOTmNRuHLMUsnw8WKacOxphwG7tycRNlj8Daa
i/JShy2T8z0yVd0ckd4MH7u1EeX7Gjvbigjnf71q/kzd7aF71KDN8ruVJ4x/JhzZ8d/M0cAsMjB6
QhnjvbRy2MpFKn2O8u6ha637mPMScRSqBhHHah245ZeMGXPtvn+Mmx6MW/nXR+IP86a/RcGBC+cY
/4p2fjTy9FrnUEOWPymSkrsg1zlIQo/ce/AEe5K4BAe16ywMA6vjm+GWiw8Iuhr3ja+g6BEXQz4M
L+/nDaSb5izjxNn45KyadDr0EW4uCItkUcKey9+hiqq9GFuvwFoRPCUUrh7RmOJFk83XXuCb34E/
G48dDraTN/mxt4FQOffrZuSkYp7Gcgdlpt0InODnwiDIM1HYs/ZxVpzLMmc7MNpuT8RU09OQkC/q
XENeZAQXdz8PUf04NGn+lbfCZOOGgZNtsPBExj9vInIVmAZ5eDZe5Ycw3PyUWtX4B26LtG6Pou8x
/MJKe7KNunmRdD/7c4MZug3M7D50tW44+QMwslYvSLaFim2am7inVnriTetJY4onSc/HPKoTZu9y
30+hOGfSTx50FMFD6Z35qU/+hfxucjw/ufXtaKP/dcaWfY5vRSW+ACWajnyChQnYcYXFeGryP36W
P+EiTLAWaz1A8gPI854vQVDySqAFbyghzEzmoJ0jqkC2jayGx7cA28N7vUrKGxn2V0d3xLUzneM/
K41op6lwmrf44If3CumtxJG/1nnA+QJ7yv1vrIV/i8eeQCOeL/8/AWKqWsOvzFcpxwgU4GSgrinv
FaSQUEQwbxBFjALDrNsG9bdu0OfMiKnaA9Z073EY4BBzxHs1GWOErmfT3xbq/FWkLaua2JlCdqYD
rjfSlyE4hcTt3uspEcd4JA5ZzXquSYeL4JDmqXWEnqAPDnB4JF3LxJxkhsGGcKN/AgQ9Am1pxSXS
E1m3Pvb+1NBZix16sj3ee4b1n9s1HM9JVpFsGxjqeiDUmZWMT+xdCRfUhH+nicCXgQOKtRYBhqc4
R46YjACZwHG8RzyO3E19M7YBdhJna7t45ipvVhjTvSqwMEaJPyiKZDDY+DloVjVvJkkW4GyjAKYM
64Q7h87rHzKW7lWl611ZYA6ph3k6aVCoK36qwdM8hxhbOZcPhNu9r6EewwcVDNWxQPtah2HH612q
ejxZwxydBKm6H3uIUApkOR5mUXhrb9bEoRM/fJpSN7mSeJ1PFnmwsyynBNhcP8XrzIpRqbFVfhDb
BbttWv/6Gp/mpqWN6JAHoSKg4MFTTg0Dw9iUhQsarfsgp4geKJki171He3ZQD9k15im6EhgMGbH8
yt55BZ5LTSwdxTwopqsjXeBEHhf3k7QJkz/O+QSsP65VA5VX2j967oxjNTXBU55rveOHQdlP1rvO
0VcTJpmwMpOT47CPpKFdtCDBiyHHd5rl6bc2yoloElDA9TjU8XZytGAJZSABBNas8CVgSdvFeN9u
jlfwfkgQJF8TZknomALkpm9n/Y+vG8b5QnjcccbJQyfVpVG81WFs+CuuWvQkTKmlH3ylk/CoCtxI
OMvwN7UwjYjEY5U99mWSjzfVJKEDpdIdY3KjdsCSqcRqmhj+4kByFqt/O4VomqgOKTGs2TCpQuF0
ZKBPfVQx2pK1W6ds/0dJ7DgnQco2XF+c2UYoy4Afro05cLdhE8zjbUbbeAqx7a4tMQksFVFS7VTi
jfVecGRu6qhDcA45mmpd6yfH0e5b4RvlU+kb2UsgkWUwUpT7ctT2l2hyuarTNN231CPdHFDP20ij
SZUOu10ZjdxbeCjdjwHU3ksxw7LTcwgrRjfed4X9OVqVqqsdkByz7Pc9L0ZgCqafblLZtFvHZ0IN
67QJHzynKy5axHBGOooX127jTWs8D0sFQpCSWSFZ32Md40AbZ3Sbynfqd0u6xUvO4EPYviR6pk1y
IEQDLqMRCFyKcGPaZiq3liJtQYLPBZGi6YTGxg4LTKhfiDX+XyXs8hGYLTQPqe2rDEjz5Y3KVqy7
5Lb2fLHWSdWs3MZs9jIOxRuhlGnPD3Phf3DBbwsMMusQuvuKXClyQup1HErBXxsGgEzRU1fKaLNr
35L3fKiYXu+V6+ppmwagwTQE9Z2MHPdu1XQOcgfJHwMTajoJZv1c4fBjH+yRdY0rbBw7Mit5svWw
Ue5hZplfEWfPNSpJJ7pO1aKkQi/6svEQbSRr/NNgQ03vBBp+jD7LJbr274an06vV+QZReLM4m07i
PraZhppENHIvB0wa6E0QL7gUtMcsMezneKQwVHQi39nsl97qPEtwvSeq2FcJyo5tGO3FIFKXrYKS
1NxANv7P9YzgP6UqyCakp4JL5VQQ+AlAb7RH4xJt75y7sNXuJvwbdMAxpvl1As/ZZfmmt3P5z1PC
eCLLAM49ddUmEUilLkqHd/CjmqS04xQNzyOROHtmtHEUl40djmtrA0QPA3PTyEM8Yt5sBJwUuyGi
aSEo7CzSvZt4NuEViFrvBy/KfxNeSjsqaFFx4FytXa8CV+YRfDAIkgIaLVsj2HQWmy3iK3LT+LjI
wjhjh2LZCBvLCsYdKwXWZXBasnxx9yEDVd1F58Xq4Lv1dJ/iqT5kGmfGwU8h6gGlZ41oargJ8xAS
43SHqtuDURu2VRIlD2HSWn8gOAiSpon95Is5egQN0BDJrPO9M3gGyrEa+4OeWuB1IdMzro6lgZ4S
n7n/kbLPil3DUGzjblTeCR9ieZm9DtW3dqGipw1buGbqT72TMLpJlnGJY/9M2dAfoXJxHXdYNlI5
4xxsu2c/XANUzdI53xsD1FOXJeY9n8i9rXmxL3nFMXhuquArxZO7eE7Ec4qmAgqjnNkx6NHZJJ3h
3pqUID8fMqAXNVsbmYYePln9Z6sgP2nDFBf8uOIjnTxQkIyg3PvKlKlglRDm3lHK2Wwspwg2SbTs
+4fIfZ1CV73Yw/wqC5FdW2Po2XJ5+bZzUh+lCPjoJm797iVIffY9fqXiDZTA4aEcDaI75nm5qyCL
Dh99wJLWGrAwmEwjaQuojh6ByVgAOMSzRvFUJm9S+NsW8n1Q1tDAQxB/9m9TtUxcPs49er25SS8b
7jR+s40UQVJick951nhxRZXYubMivu8pxtlyg/5ItCeymw3P1Q6rJKu/QPKvQjO2O/VhsdznUYXP
2GXfaTR+KdoeJmcwV84sVga3hIQMpA9CCTCvs54l+C3lio2O23scJReHzRP2aN4xz+RHwKaZa75v
a8vzDkHWnDyje+zbkB8XDJLJYBpsd1nX/NRBdKffkCxeR5bMX+d99ZtI0lZ1/BXaPqULet7E5DM4
qhieQmoMXGAoZDQ3HbNpUcGRzkfreepYjYejSUQtembTdpizoOTNSBdFMx4reiOUGWN4n7eC4oqI
hzJ3qPWddjpKzmKczpSK71JA6+QQ761/HROqE/RPCd96HuO7aTa4cNqLUO+qeGdEOedJsEkTdqCF
d5olpsK0QIoH0odlFyG4UdNiJR5ejHFi0KgaazelHUkWqK2ruXXaY+v49gNDQQ4IOVL+eqpkfRln
ikEytm2aSySeWBXF/sNcNggzUWHnu8gyzF1ninmDFgWsrfPMf45jV/fU5FYrquVaSnB0pSPICn3Z
p+e8y+l1gN9KDBieBfgrctJt0kx30HXpwXf8jnhPGj7VrmiYyhKsTVkNxkKqCaso3+xV3dXdR+HQ
2NBz2z1aRT9d86Hqv10buTiX2fw4u0YFddqxKQEQSCuTIZpb5BT1RVOu9DiCrsLV1qPU9CUGbelW
2SvWd0Ba7jy/xnal8F2NzUOk3XRPsC7cGYbRHHogGKu8hEjYLgSI2pEWdtgy/UuKvN+hu05rv6Pc
K+1huody4BUmSZ7OOB9sSLHKW7FT+xKe5pAF2J3tjG7G6aHDTpwyyj62gN7kjlqqpTtAVke/Vj2B
yNbcg4c1EO1II8U2LL0Y7PvZ9YELuV7hnNqojARRcnDlqeMFhzjPi10pEb3VENRPzuCOfDvSyPmC
bEBfiFXk9hc6u7kBRxaxkAVxN9v2Xz04+gCoxF+jfxP2KFz8NkE58N7uq80AgxLqieciqoxEAvGq
YsP04l2XRiwmKzZxewf86oprFaQSu+xXhqc+tYXuZJB42/pJRfIbnAlXfJ4sOJ2GuWb3G+9UkQKS
pNF0lZZooLmhBpgTZNqqsM2OvmxhZORuxMUmScYZ0/pImKGP5nkrhdcdCUp7V2qq3I9UFfl3yfO/
K3q2oAmG7rfBR9zidzx/hBC/yUBXA1DrZKq3ejZ+qjbPODm6XxPawCYlpw373cINlXf3ovTNbd1i
iA0qs9nWBjtlqcwfVMJujUu4287SK45+7mJQaWt342N2vQHDTQ/2KKgVEYkg7lyU70Su5GNfD2ij
nLLHPpdgog22V0UQh2fBa/FbpaJZ5xOWBZzJQNL91KnxAgMJjvDcrDqnE+fQ5qpnJDn2qamuHyud
W29tz+vCCrHbyUT8E3VdPjlw16iGyT0qPXS8rlxbILUL/cIWoTsKFsXUBzB8aierdpawDeYGwEpe
VGOADBy1U9OgN4KY3UWSY9xEipCh5k1yJuuPHa8nWmmaoFqa2B6uPM0525mMSgsiSMOpk3HxCzGv
uA9aNmtrjFwuLk64z2I1Ps1JBghliOLNWJVYKSX+qcKvy/VoczOTcVtuw8ojNCta8VyNdUo8XzX6
TMISoxldrmuYeXqvOsqCemXLrY7Y2VrKnPgF9uvz5M53K8uMf0GXd/shafpLRy/Mjh2luIVpjn+b
6eAM4ACHjsP2IFCBujHP2S8WBuBtHLc4GnM+jNbU0ZdRlOXb2Ef6BsjRfKpq3gqelMRpLeITt37S
9oa8rfFUho2/sWWMay8AkUfGhNSH03K9qY3pKNFyN2Yzj6cpTypQrthzdNR/ZEHfOBB92bwkPoZD
PsnQ3ppZponUGbpaZZPMblbfF9c87MrllKz2bZ0sLhSzXQchxTmFP3DPI9ZUPUk+1uswxeqvFQ7P
Ojbw4s0VyL+97gHEYLtYkySxQGzObQu3SlivbLjlLlLyW3KJO/WAfc/E/EkGGcAJjBLyIQi0fFsa
NWEkhyROkvhcHYpD1YSMKfh9uVaSktiGut2hKBEofon6cedG1jnzp+/J5bclfS6ypf2b+urN5gcV
VmptA6qBJLid2W1T7LVvwgLuj7Nf/jzwE76M7iFxv6rWozm0/kR4QeLFbjI14hW/x6YIg3VXXcdK
b2vAA9j4vSwBi9OQKtMoftPVmAvoBcGGsA0ijDyP6ENgAlYTrz7XR6fPR74Y+mH5o5zwBCf4pFNL
qj2gUpypsjiJKHnVTX7NIwxXliU+I2qCVGhfEt4wFWSguUUjdXD2GmKbd+Mmg3O7imR7qTmyVaCf
IXnsZFDidI4Oc5w/T/wNWaZOps3tteqCYdUROG+SBHeAg0BgtHf8bPMIm2pwMAWFZxglawSWNdfp
W2JYn8LizMfr66YtURSysdx0OTgpImt+s0Yi09FfNIptaua7EMTlxhDVM2sVVtbQHJQNjejaSLW2
kmvT+3vQiKh+wXMoFfbm7GglMPI7fDRgw7uOYr6KNN/yCCUEW80i+TEgVG4C3OJROP8mGmZ/YK9H
aMcoBpg3VEZMbN6YDpStGXRi370N892F0cR+890oeDkUt9QctqYdvlmaTcycHQxbHBoRnYwkODQj
OQoKrnlZ6GdKevSRPzqe+sj5jAv+a0ON1T5LAOEtz13E3S91BKyjgFSQd7anacc1AMPqbx/+1NZ7
NY8b8Lj4qRZ/dPqfG96xLF3wFFLsIYBH4knxLGvFU5Q7QH3boTnPAl1tAa8COiTWBAsMKsYqsPlN
RCnRCb2dCWguj2EivOcxHXeZfMrhdiY84b7ZHf0p/fYLAUubO+vAgfg+Vd9G1K5G8yNDoRR8uLTM
XFyKBsAVYp6NEHs4exwjOveseyddQIHl5MadJpO75tkYS3nh3+Txq70xr4IGN/Ogye9aVCngCx0w
ZXvBFpT01gX34Mbp1SdPjloCCdkJBcqhWmKJ9S5QmCTSqnv1Vf7MK25bKb1tSOjMUXULdIPHouHh
WJL3fnYjUcVlPVuz+e/Tz9AwN1MzCRCejBIDvLH+PgzJWzwomhnkP4KKR6ge736dWpwzgqff2wg8
RBUWcL6wgy8PXq4eF/9bPGBQpY2+yqtdaox7M5J4BGifGeWCTDLWQ+x/ZkPzVTXGizSnfjso9215
IhEeSXjyl07SfJDAcGGs7wM3PQnlO8cGM1SbT8/Ke+7idwFFYhWTWzab/t1cGjhHuG4RzrEH3SwI
lq54pR6XkoCE2s1oYQ4SQgw2s4vNbvBgy081Zy1RmVFgTSXB4e1GvsbE4qdzMpBhpVmFC1oQPkI1
Nc52Z9HQI4OHDoqQb6c8UmlKabT92mXRbdK4d3gL7Mq0wHRb3Orl+WyM8MIcZm5KmzN2lCOhMUJI
beocA0XBdddgX3WYV5YHwZrdh3weP6gAPNiLoSeXgBiMvlmsQvkC9MD5Q2xzeRrSdNg7GioSqM98
VtfG8fDSjGxGaxzvm6qK8V+2BWujQlVfqg2sR67P0yG23JJ4YdJdRKQLbm+MZmbAVBG5UMOD8Lnn
nlTPyPMLvBTOBgkYzOZyqHnD2uZbTPUMfaTKmLa5FQHNA25OMSD2/cpVr2B4LtC8T9YcwRJt92oC
RqLlCfsWVzS/R3HLR5r+SFEjCCM7MuXwwOuHIsnfoaeBmU+6cleknINFbHB/bh6Dicx9AQRiIwnL
rF32xvs6cq5tt9zbY7wJ/MRfIkVegIou7i39Oqmq39gc6Y9AAOTZ00Ow42dDMFmrvdfjDbQK95Ee
ZeY6CNlUyGCyj6P0RPTnmRqDFYV/z1VEFxVtALgx/kwD/3zSZFfeKwQWrUvrAt0GFGKxoHBxVzIp
U36A9uz3WPBml40BA6pyUmPtkiynWmf8ZCP/43rUJoYgMGi+q/q1v7wdK1yLKypq/hTffukg0wXG
EpcycWAHW2NsOCj0bowG7ETaRT+J3yAQGOuxSHmg288QzR8E0KmaMGcqIHot54HKvDOFB/vMji+R
CB9Qdp4YNJHOfKvaqCy6RqO785vufU75iempxwozVNuGE6MSZbol0vwLQ+TCvmIz8xG2VJ2g75zy
sUP7tM4mV2noQx8y49pRiPMQUMJHexhaGFEieiBw2pbJ1R30ezAL2pR6ySNEYWBa4Fo3kBZTxfZg
Qb04I/wBTrXRpIhg7Lpo3fnBswUMuU3p0QyCLtpWnBpwPALe6PVIi5OJMD1Fz8tvAiT/4mgaficp
zozmPIo5RAOutuORaREcQOXvLa0eQz1eCv7zy5bCJNzSm8gfnpPeeAItk2zscILbMHCPNSJrVdiA
8QxynUGFP7900Fc48yKgzgzJJO5LFLQgpHWixZBBQxG4+ZQY7bqbbRLx+kV5qKglh4/WQLQC98HJ
2DMBHeSbXWkgcxFTR92+1DXY1jkyXvwGQ5mDU0JHA3Usmf5NXDb9wgy29OhRneJCrA2L5ooyClp0
wlDbhMneNsxHKgJf44V7xetuH9eYgwuzWUOx7NlEqavExu4KBqKmHXYjqC9pGB+2mrCe994+5xUa
M9u0Gh3Dkniqm4gQR5fdBVpMwQmX0mdO++YeBZXi0eqV1dHBVuWv76uzxxyuzWC56nEEML/LtdN5
Gb5H+8xTW9D1V94L3BzrYR6aq98O1lY3pNw7y2xRBuW09RevoR9EH9qYblPps5aa/2qLgXCc5+LW
4Bq0uR9mpCJpPbxnhFv9vCXcxeujdtNvmhW6L4Xb+xxV02dLueodhd0jNWneLLe/p0XrnmzZBJ9F
MoQvVmmDaQoirJsRvh1A4fyOQi5IthVDAwhx5yq/x+sY38MJbLdiM+fbBF8MrEEsl02VYFAN/Kcp
opJrJsiz9XxlrhrKx6AnM5HHUMDbq1O4zY6NSwXAnb+DUtZTbqegnGzKJ2XDF3M+5yYg6gan2iqI
STUVNuvQkrCN7y/EO65viMeNhS8QROLy9mCbhyEG8I62+nU4D6CR/QK4hrBumjXZNuQTobNzjaFm
y0AYr2hCZbXhlnJnZ8F/WC69dWTLkpXAdEGfeI1mQZ/RXPI7csiEQI74qEgPtL18a0EgJFGncJgX
/8Jk+OFAiu9ObD25TfBGFewTOvTBdS25mwPg2DqWz3FoggYwN00gH3PILKw0DnYTgCvFvTthKuyj
0FjllBrtQcAb19JSIzksPNcmoQCeTt0kd9QNtWnHEp8EywYLJD41LEjEQbSf+bHLAA99iltr7Tj+
F/75F9/pHovJfV/E34iGxgJKPNFsGJ5pkV0LxPMmmU8J/22OHF50osUKEghlLCJZ+BPmfbIX9FfQ
v5dZECG2YaXqB154KbqozNI92CFU+BJOgiZL42OEL6vkJEPJXTx+RVNwycVOYtsL34OhVD5ZkwOM
woBP0QvFggPwEh9s8Qx3vIRpNbKarvi2tvEhHO1j3SWMDf60Fb1dbtG8HxOzecSP7B8DPQB7acCW
AEHhM0p+kzn8KgPnq/FxizfNdajLuz3qS+Ti8LN1fohm89nzLfUtE/sFkt528ZE6ft0fUQqZCvyb
LqanoaXN1qTeTk7GTxt2+jGQfrQZjOxWZ+2jl3sg9w2mJtpXUuMxzcWwStjBBlnO/Emb5X4G+28b
wy1zRH3oLNZcyf//oonGTidK2yNHNyNBcnB1gjVZYdCSc1dtisZPD6NaYNw5e9I6GrdUOSAeqY4F
6Uj8ia5gpd68OOkAJHpg18s3cwjeMWJtpyp8rRosg5zrb64s7tgATl0cHVU6XvGtn6c5uLEp+JYV
Xw6l7d1cTO8YW34E8saO7fwNUW9DtNthV5VCw8GU52fmNgNxO9vOKWaq7fDWJiWXGBRx1rprO5BQ
15hKE7pdnEXaMKX50nbctxrKUYN5U2ZOsPRd74nhl5vJTek/o+fIciL8Y4JdTDR7L4QY//Mkd3kZ
rnniTl6OCR8K3d1IXUZhA1rgyDoLFT4GOSDYrbpdxibe/qDl6SRGttuzn+2CmFk6UFc0umuQxUff
mhnvMQBHaoI+ZtMGFel/qDKQFpJn287OGEu+YqJLm6otP5oR/hNTQFFUsFCshm2eBFfLKwIMxn+i
ov9qFeTutB4F3v3aASvvFp44RFNPQcLcO4feXhrtXRPqDQVSmK/yEkFBo93nAbumqjJ2FvmLHetI
jEVcYW+VUQoAJyFkOjdcdCkpJtwP7IKTQTRgYkuLUbnhx15iGzq6/x9TU89nAcf66sPKAOBGIOdw
ZASDesQGVtzYskdEptqi3Xlu1B105qVkoWDwrYcwET+tUxEdU7Hh3nm7lx9lmXmYL3DFKUrJMdMs
gKaqogY5tZ1uPWaBvSMcCUiVGpeRz4XXQj3bMOfDUK3xZOOalBn6lgOX2zU9la9jXC7bLBDxLe5G
E+Wvt56apDX2sUpgirujd3Q0APli4n4Ya987DWGPY6gS+UXA/zlw3Mht6AZ4nfRc7fF2FFuMrM5l
Lg0YJbbksjQsmwgDUD9tr95uLmMA7Hbbdhv+8TX1vT4JRsdKzlTlDBs6PJAnutEh9BFXH3XfcPaB
3OYurYyTk06ULfe0aSxVzXunjcA9ez6gIVcVLjvLWe8Nl3UvAHMch2ymd3EZz/eq55unjAhHaOAY
j73kTEK6aXmezH4bwFLbFg2bMW2iobOFiLeW1BRzSg5qOYAWMdPcJV5mN6Be2vRhaPQ/C2wBT1fq
HtzICO1NB+Hy2V0ICg3Ug5WBcrdVU67PtW35l8IYMF7kfvkwzuVyjNuIGvHs10DOQa2uGFPSj9Ht
/D1nTb+f0mDeKiybsPPZ9Jkp71KvDfN9JII/h/fRktgt+Vp6sDnwg0/wQ+Jvm93Eqm7lRYQSABq7
LL5NFUuIMdxmy7qrDxiAnWOBYmZw3EGQvBZ+99szEeEJCP6TUQ1/1W0PbuB+9kN66ofslEiazRFF
dxIdLShaqJxxd8c1sXUGXLrwK6h7NInUhFbyUbS9vSrDbuuDaMwM626r5t9stWScSTSshiWcWIdL
SAbiHo8xmRHAfkI45wxsDvbdhK529SnxCi+Brk2bzPZJaI87nVKvk1IjDmTaaoz4UnlLx03Nqouf
BZbVTT6R6l8CGRXcXtz3J/jim9ax38cmXQ/m/JxYFcSBeG9RaNEotrVO+wLd+U85eKPihhG0X24l
RXRxp+CS0RVq1sZ1SBcZsbhIMzx2dfUTd0ODd7I4TUl6H1NU0dZ9gtX0MCjzs5vHJ6Vd4v0MpRnF
Sn3iDiunM76XYIo3Jc8WalAsq4dsth+82sErk332JPN6w9/bXXOz0OwasDN0RcWXCeIS70biggkI
8Lh5dFx5q7VJdt3KPrqMxREAKBiGF7TAFwEX2Bssb2Xl8X52htOQwRAQc8Vy0WiPUSufrNLaeXN2
Xf6/kzBPWqDvsyFCSZqukU9xCu7qn1x1u8gbHgIhrm7d8hjUn83COOmL8c0v9KUKumCpPxJA1stg
zzYETawnI6nmEz63E6YSls36i6TIrsyLIxabW+OKvcRuvAtkwfq5eMDW/WAhb7mYivCKwc+povTR
Ttx718x38//Bl+FGeWd77lIVMOgaF66jZIv/x9J5LMeNLFH0ixABb7btvWGTbFIbBEVK8N7j699J
zVtpRiK7Yaqy0lxT0Yf7p+URVcCIamD8Zmq/zha+H2w8Zk/4EDJzAk/nV+0jmBLnF80XZlFhkp4H
cFpuh6ybX9mfWqHt9XxCHkojW1nAkHJfbWg5XBwK23NmXxrGcziOBOi8xZx7Wl78e7QdgEFTTxEb
QTNqwIgyjMhxsmFiMubMiBS06LYZpN2k1i1zV1rmWsooNjC9u04HDaNWfMadGM9wNGAtJYdCCqnW
zkbgLgopSoBrD4DL7gjugAZQO/xCyeSBVCau3rZPOBYgS6kaG438A5X41RBhDeal2UdfOEvd7bcp
iiKinuXCvbXK3wN4OTSfUcwN2qV0mpPG1U+9rqLqj1euNBbqQE2WljmN23ZEmgISbERnszendY4q
ZU1eA3kTSw1auYiQo/p6YMTw6Y0KOlUwkctkzQGziQ3Er33gNL5x0PBsZ65+aBXMRybTWHQ0eVJG
X8cq0NZ1Hz6xk15OyBxwJnAkdFR9mriKv3Xl7ELaZjarWcmfkdXsE4hbDRmyNKM1UxivmYY8bTbl
O6FDZKMNdD8U35MqQqdhwBko60kfyKIoBBTJNtX8U8/im8WoGAIm0ysLYGGdMCbznexchHCD5vbQ
o29DVj0jmpuiqGGYkIz88lRDm5nH6NsqsqP0SOZJP0MWuf8bJCOXuzYa56p6+HEH0FK8vo62gK43
s8/ZWdHVrPV5pfpgvduIyp/WkFUicYBgzNLXICeYuv/w0mltlfO1znp0ONMRNUQBKc+XwghWoAp/
zWBfjBSuegZhoCdRSLP3vE8Pcl2hHyL/807z+swRsnLT5M0HrB+MKHeZLlkcUv78fWyRG6jmLcnE
8JdOv+tt3ay9JH1+CXSXmhfhCCXeq4VUq9OaE21dmdBZaVj906XRklWrOmTqeOcC8PHVU6K1qO8o
QYJhR72KoUJUhodPLrPfOIxW+uwDjHR3QeLsLEqlACg4/q6CR7fvbq8eqsS9l5a2gVAE2lU3oEWY
7b3Usa6PtWODgejchvvU15m54WWI8PJwBdOCVkTqLs2MKjH0pmccj7R5LffogABbTKX5nsP7WUwZ
tEljWmrQt2WFwjdYdlz/gGShWsC0YWX7w7xOg/eCg67XrbXOtqXQBRCcvacmdNIENIxWpyjGu1tb
c82d24bIAJo1oASILyHpl1oae0ShbiFCsEPjfvaggahvXzGIEst7QjIm8qP9RML4amflDyp4EItZ
7rJVMt2GuY5Dtg/PBhemPivmqxpJHHPnTVYr2Q+sNoWfhQcWR+BgSxrz9oizJLqdCdmDYa6qlrYf
/iW0ZjLvp1YbpuzRnxxHSbp49hI+/j5Tkfpltu8vtBIJ29KiN+sa985sXrTaONZwDmmbgG2vEyb4
88mrS3MTsSjqtnilZbYxPTKluYDcYQIXQhBtObTR0zVhYzm9dQAxhQw3SAoKjZIqYnjzTWpV8kWT
0IMYS1vvmcRt1CF/AoJAwCvGBHnw46/RiVhOLT5nDCQJ7iD1qzR6oJGwy7B2RVzMffPD6qRhJpI4
mY1KfPvldD1kZlTd14YWcJdj/qfxJgv/nSFc5UYCOxxi+mbwhnuV02EhPZIjll1cfaG+d9Kz6S1R
7Ztr0balH5yiec4zt7TizWv90zBnn52ljgvhAI9BiEuIefVoULWu9tI0Np7ynr0v21xUmUZ824GT
Kf0NIZuXom5+ChqjCqfnArPqRyHGk4p7yWJnW8ycpGWq362qvXpl+DHSg93ZwOZvdCgsML6oa3oG
FHKHtudIxMsqBg7ZdFGGGayG7xh0k0GC5cVX4MTbtGLQiPotYHD4k3SEi1zbexVi6m7uvbWAthe2
I95IjVredTfyL4ECR5Kqfzz3JQVUm1krHQDRAOyFFZeTVjr+iiRiycB6V5gBSBQgHT0tDMQwotHc
OZIGDnUegLZ0mLHhxnSiN65v0yEMX5j9zKT7rpVckaqy6CYjvJQ7xvRBYYtjR9gGw0MfdNqwfYba
SVnGqHegw8vMVRlwErSas1rPn5UNYnUcEwOVAc4wLKn2LApEjMoPknyd6YeubMaBHqzChM31km3o
TJ9dVQKDHYZX5htvihMGSL+ghtpT7pWDQ7kYKOCA7EuKY+pCafPfuumsetWgCdFcey9ikgrHwqCs
po1zicrqXDY4JdjdxaO5siAN3OldfweBWyw7KAxOPeSrGkgFKclP0sBZJcMDCfXSZtlBQeofelFo
P1pT4VFn+mS8zGAKjkC3JlGbMt/KAIXwmv7LruNe/5iFxViriz1G7aApwftbgK6oM2PUozNrC1s9
/+ViifC0MzIWWvOwt55F1kOkaUIamSlWpxBv7J8qCF5ytAaQnPxtowSW2Ux6o/EGwEgUpcYz/qDv
0HtfMB19qVEICHzcBrXCvdqNpuEJ0FHWI+Z6pTep3boJJ6KoEHQbGNxq6F121gRsgw8Dm7/vZmWH
RSctPHy2q7jZaDVq/waoGrAaTLm8gv5Es3Pn4VyRgCtUWZSBPTUrw118yTmC8h61CqPdm6QqjV5/
Q8vA1KbcBUpyGij3KfBPriiIFGCispb8JuhQlRkAYZ2GKmmYtpArwREad5av+S8+ZCZqC7x97OJY
6LOzncp44/YA8lLPiFc63oNhaR3arAm/zRk/eX2qHjqO01Et7RD6yS3Fy6pgxgqg3i2+iSHvTDwA
F2nGfJxqoD5TnvYbRIN9jUypPETNhOhSjkBine4Ly/MgMuQlmNlaSd5FeII5GIjJnnWhxhE6KZDX
0CUGNW0iyk2iF/V4z5D/o6e4Nqbp07SKE+Ft5+H/jSbX3pnjW59Gm7jrrjCnVk6o9wdksyvUXdEP
ilJrHeM3v0IVRVnQkgg57pmXUNXrlBxkETttZNxrjdOtCeg5xSkAbcYrzGAaM4DV3YPDOEfjeTCL
5DXMY2ZXdv89A/LZ0Y+SjnFxVf12r7f1T9BED7ciKwEWs0kB+Sd8s2fW+97J7gx091MGmmDok+aX
i48euSOqdAOj3V5fwWi4NqZYw0V05dxTYcYfnVKcrSHiedobPzU+rKx5TKL/4xPqkTxYJcN4NQNl
h5zDEVm6rdP0x2ZMdjR7X9sApB5qTinaaqKQPTQCGo1ImAvitLTpiviN6hyul7ucM+Q5WtzvNJLy
rBTfAWZpfYdYUHuai2Jd2zTokvoNV5WVFjt/NcMC+j2flAauVZQwTYuTHCwGRhawGbEZwS0jCzHG
aDjtDZVFYK56YOeFIfo7uQnfFSonCFnrT6W1g7jPYrgEzGkBcW+gYHWF4Vg6mFRVt4gr1G3wvQ5Y
3XGkqZrXw8JBiHjWkaWNEFb1PDTi/W74rqryCk7KXs0QkOtm2GL1QEokra0yDta2Sw47DDwVZdgi
r/wUnMw4NZfSbLNlZbfr0QQTFMIQXxijvqux20iUZKfOtDIrgTDMu16HwWiJhklQwZvIEZwrGec2
kcKMwzBPFYtSNLNXrooamAdPgsn+ckLzO2OcZwzBkUnaVhM5+BS21BYGB94NJQIXiChjwCIRwq4B
q5J5goJprqhj44nmjO46xogQhuXC6Hp8iiL3L9AecvQphFlbzafeoAVbGxVz7VS7jdRM8dwM0GSR
FEksZR86tTx446NqUWHRuL2wWw8mSkaIxscWqgX6TLLkf0z6cDEsOEZyTTa3Opfw8kMF/ST9xiru
FoC0EDPKPIibWYMcAt1zxa9fZ0w5t3rgo4UTNMypMh5bMP6t4DTWtbWtOxzqoOihRL0DV7wOVe83
HKIngRscXc9pWQKIKl0EPoL+zXC0q1OPbyWTK2scP4qEoyv3ni7EM7TiH2lNDTmY5LB6BWWqiav5
JRyRspmGFljPXHXfKiLYn1lmeIe014ONNnlfTt58FyD/KIgIaX2X7GezOOLhw8OIN7Bp4cE6V407
S/T5NiGdFysqPdn+W+4mZhqaNzNc8vycVuG+cBKOojm4RWo9olHfHeVVTqC18vmfOTirVz+X2bz1
2Iye6kATal4QDmTGpWwSVYZlho9rXbCffbFGUlQTydX2iWL9B4JiJ9pA+FJk4y7orGONHZOeRWvL
VN4DI97Khhg8ADlEPdAIZzufP1D5ZRd1+tYbPfAu2mWStcWqS0HBueQZWVM8R6kuqsLlzMD5U4nm
HYM4kLXuqm7RUX1USMBGGaDNswvxfygwdMiNXwiqHfXevOXdvmPrZHvwnABRsIitoyUE/WWlPcaB
S432sohNDXC2Ol0KRhjm37h8NHF0TOiAxtShCZIsrl+yokB08d2+gXyGpZN8ALaFxciXcw05JLj+
Evk7Aba7ZGTwKxmZOxdw+8scFFlC2yVi09gtEY4ZrAVggVSaMJfcucw6Z0gLDa/daEq2N5tpXVaf
CcDxAYCBo70P9rMxv/k+rSw300BrmGtl29KtRvEBJAy9F/uEC8HajDEPBgvBb1hIajsxajJ0px0j
WvaWCgaiX0Zqhr7dgwu2/UuD0ARclpJOpIWDIPYodrDkdrhQGHkdlVvb/wTFM0GGjz8KdHz4xXnU
AEHCi7NR1HVepvyHS08BajG7RsXGFQzO0tLGxczNThTGLh3RKt90TvMH2Xgd/mO+1yBAyQLvsAI0
guAcStXn7PM83hoIJ0cV/pnWLfRo3UffJswxGGQE66Lb58Qx+URFgaRV21+Bv/Ogv476PgocKqYQ
EBSFrfbgKYwwzkOcsPrk7JAk8tsBqzYjQvMPPFFUNGG3fwz5uKq7EmfSPzPjEjdzFhNSa/bw6THj
HScC0n8vjEWjZuZWXkrHkcWSBHL7MpOVVPYXNp0uDyLbSxDiFypyfwU1MHn1QfyW6/Mf/lav9IvB
NKAzk90MZk0X3hb26e5paH5EdcpGyMbivLep0Sa0hl0DI0lpxU4HeTKymLzyqQEgQ8BTvofdwOrN
kNAGf7DoHX0xJugsTMzWmGLwFPAM27rFBNPhMYzfYY4ibm6vWINK/1JntE5kAeKno27iAoJIu6mg
YOA1suJ2fd0E9ZjRQn4zrDcLXJpdf7korWmkH73yEQcMCfVdNb8NaFOCotuHKIm0BeIy+slBvthM
Sa8wxfv/hfbjJg5/s+onAjT6F4rniUoLDQEqJhv5CDTrDPudMbD8htkZzChAd2KEgkLlgWuenfjV
dP0djCvEK/aWEh1nPNVJCOQ8qkJjqwH/5UsFtgrFB48M7JWC8MGX1a1L6wnRNUax/G7bgCUl/9ZD
mAVasTLrr5hZEWua65O3TlsLtm621wgUzN5PNewTnMd2ijMe8gqTxYaSQnA5HQI4+vTbsxEVDiDB
ez/sqTaffjU0wpP4yaNN5mZXafFK6ya5wmBU94n2ErI2HLdcMxRZy1Zte+9gps+4ubA6uQrUzc5c
gGw3WbzDCy5PR/6CcfuyZHuNhANXDWnjvRZIxPIbEapJ/fAk26UadddhZy9YWDw4nXw3RwqgwIRj
vmHWAg+6nBaz/QoGp58xInYQZgOVPZsbdnlKuCQ2VOa3fHkv4CPR1OB7x/ynQaEHlAACu+oxRdWy
1ptrygNhXPzkbYChWRsQz1jk0VcLGqVwkPjSrl724NpDKDkYmK5n2987Ud5c0JHZMqeuFjwXSnWa
e619LeLkC189xkoBFSY+Hu/g1PYTGDqJxjD6DtSfnMfz52TYOx5lYqinXOrLjMa0jya5EfgfDEzq
qLuUYHhDZV5ZmbXnXfC0pkg7BMAdfeJ11KUrWsDQ4TsK53dufuLRDu4HvjSLkeKUMdYGaPVq8u81
Hqx9H+4CThKVpuKAru00kgOy5fLyG8m9Bf7Ba0/nBOG9QR82EdZseVZdcu6MT3kLfZsdXB2bZxK3
qAlvYYHPXK4wq+Hm1PIowb2tAVCAh24rFZVdY6tY+t4c82swGRIYla59Z/QPhC6iYQ1ZKkjWnVWs
WCTIVqx1a4/tI04c2Rdv/p+0WbcfotYBYYzGIbuoJ+CHr7pqvdr8DZfqlOKol31wExHXw894NXKm
oFgdu0HlyD6O1Ech8N2BmqjAcNNpNwk6xdGYrCPvGUSYT3cYEc10N0ASbOlE0yzz0bpEaDVAXlFS
WdkPBWJCLNRKL269i2goYCo5VmDiLs12w4mTeKAUbSCAOtPbdlMyuSo5Psb+wTjgFDXpQmmeWBJJ
nMj2tmutHdIII7z0KGjUIFRzwxProiP/KgsGf/kF+kbs0JVpv6ck8K3AiyF1pnHxrTDnqWlAO1q3
ZW0A33GzxwRRhEAWhtoW1b6V7zukvtUKS66VoXjfc2DiX0XDJic7iNJsp1XlXX6g6KoFEddWk20C
jNu/JjDZXEiulI97Jsm7rkaoUyvOJpUBJ+cIfVnOCa5Uo3hw0evoBXCNj9TQMVlI7PkvukzHKM2R
IbSVDbE6i7Q33W+fVqEekSt/LfTkORnTC49K87XlWPufsjW6iWSarTYy5Qry6tpp9ivaS8u2vHYV
W4ppreQxPNlMBTvCbyPDwhSL3FWNyfLbB/roF4722YGCojCGRBS10vc0HFGdzZbpLB7Uf7CywiKP
Watywg5hF3FAjzb0v0vvzus+PvXToeqRjqu1TdXt1VK7yyLpULcCTYmEHqd2s8DGZccjkDN6oNJS
yrvsnLn6oPGEfAD6yT0YhDixdhrORQU9xTTR94o/r3TYF2aH/7RLfJmm6dDN9V8TLPQyrOtvTL12
deq+aK110ZvpGHjKCv10zFZRQXGG5osx1CUZy9+ljyBygbNppas3JPV6qgmYSmSlI37qZgwz258G
fgTFrz6aQFlZJ13HiBQHpoMyJR+qF+xV3zoUvf6W2Po19B1rYSRIrJjZfrCnI3rf+7kt9l4WPfFM
3OLhs4Pxf4uQ6ci95JuOLe9KMz6yvDkiEL6tfX9vEAHomW1DxD4WsJ6Wo5tcNTPjpmgFWx7SL7mg
7VgcjYm8nzWNvweVnWOam6Cf8dQIt445s5Z9fYNK3qrWuoNTBSN6SChccBymY6VRPWFeOXjKuHDC
8idzsqOl1K9jhjWQa1a/Bx5FHKlro8VbO2quVZXRbujP6hj3S0VvtzQy9yqu6XalbQNhS8L2eUly
cIn55O7mTHukqDRLcjmAgWPQs4PCvDVYv1kHo5YC2c6Hi1V/KbhER/qNva3qZ199q4mbbFkJxyFB
C1J56zM1f9eqD5VdU6j0iTdGW50dQES4MIHRJKqetQI82ZlUWXKapv9Rk3nNIdiztFziPAMPos8b
MJqtilmB+U0PZ5EDeMxpclTt2fV/wvbJycf5JztmYpCkIgPfJnesSRnDiQMd5BDvl8HEXrz+nDF8
IXBmpKZEYDpzzAYumfFVohqT1iGMrWuT3OWMYcHL0aEU3a85fE34Yj6VSCxLLaR7CkJpM/cfQTJL
lSPdwYajchw+oc4w9GIoGXfLQLO3A3YA2vjBhcrTIRQ6Dgr6qOZJZs2FK+1rQ4enAqVTfJhQsmPQ
4CkSvcCvl3PDHF/fk2PgUkBmr6rp0apJJbP3EUEZwyR3DOezTWYx0lUgOhc6NLeqYQKj7iTaYjS2
0tr3HITMZP0QtCuHy2STypOJcGKmUXpSGDrw3uhI0VHinCWh45N7TlSZeswg/5UZBK8KKwVYAImD
qR/k+weIi/1IZPWeOWWSboCS4DO4DJ/hj97cvaRF3uGdzbrygnnL88ux2mj/Yi0FCEzKq979sEju
/QyNF8x+JM1MGyS9CayZ/VuONQoGFg8/CtR4kWcBNCAeSuWvAv3GO+EIBTMN1YOT/+pQb0RxiJLP
93+fLXmb/N4MZLoYwcNTGun2O0+Tn/bS7y4EnETq1fGWENFdxt03C8OImUjq+yzBqNZmxnhhCUBk
l70l0V/Xd7T3j7yYVnvKMKmigKwiTi3uxEUir1M+EivZuNlNy/56ZOZ8Zhg+ZmbyQAIWdMnwddV2
OqsyQ9mWVeD2M8Hk1HNu+SThkM+3XXxmS1A1Vyr6QjqNxPCVbRI3yPqjCgyWdsf8auWiejpgBjYk
8JRzKBRoZ/QQVeKbQheba5S0kHbnLkrbg2SlWR5fxiFeO/5PoSKChnMEUKdgKM8ddrKsgR3ulZeq
FQl/vFjBGXBUFPNLErPY7KeuBrDqpnElYcKAqyLjslUYWjtuUrOZgbIBuqg5iA88wOYjNa+fXKR+
QQJxidbUOrGuju19SnE4ZugXKKE4g0MieB2cJ7MnxBWyJzaS6TYrjGXr/jv/ZF+paPCqrrIIHRC/
+QS6mmuLp/hdIgbo/2Xs/DY790KRy/ga7kp5jQkCmSx1AsKYfgWo2NdBdkjkUKyzJ2I/4PGYxbES
4zOlh9fqZ8/WNzF3q1Q+nBlSpsFfsuK91gPWhzSFNsA5SRajv4vC34O8a/ddLJ0RyWftBM5SSsLQ
zdd51C28xIazlT00umzo0twYrwPmIjgl66r69ww8Hr+PSKLmkoXsayYBCyn4dYoZuBhzZt67zr7L
MaG149lJwx0ggkPIndBgkHzWchyERhhYkzuKYbc1Hk0kOUHkXcYYxHykb2iBrRyuKq72vFH2IUFL
imoii4R3v/eX8r8DOU1CQeF1hxHZVa6Cn0bXbCXfloz2ktqDe4R4/W8dIo23ar1yHZG+RPQeJPBL
1O2SZv9PTFjdFOa3ljfLmWMsxEuAKJOp/1/JsvRYUCxyr1bXhGXetGzo0V9VlLkmf7JPQ+R9dYAQ
DVOQ3rAuXistI4+nID9U0rmeCRL8FXtjJmHjLEcJAWgs2WtDJ9BO2p3fv0gN4LITkeC4kSvxPbzv
IgJHmD0k+OaskVp7JuyuiO0jiz1Rr8QeHpQsVH7aNnRgEkIJ+Wy7PxZdFdm8qo7BEVYdRSTSB5uS
FpeUnJKp0xyVR0g4tP0f1uLUP43+TU62GrHwkCSawObDh+eCooa5M4n6v7ZI+jkNJBmiAK89pFOI
OS1qHu9FMEAXQUMvrd9mZlktLXYQyNIK0KiN5Qx00c3gkmX5xjLmBvTEpRPMuGreHNYJvKVxXdcg
vKPoLG+pTp2d/JnmySqxYG58aBABpbki75cTnwqNNkf9hWzz0itRHaThYQOR7PbS5EiJdCpuARIE
DWtvFMYGlPw67H/NtoPgGnwvigiOhah7RQ0ZJIizGwfcuRGcjWngyZlXcqiDYKVSSJEouNtuu015
E/JAuJHK/Ox06BLEaC+5hMmH/JdUKOiTk+Je5JH49svIIS0HBjcrR/dEisua+De4y60lK8/OH9T4
hn0eHf6p+8OUaKsVzUUjE1KSUJYlZ6ysBrncmtx81CPmoPGa90QkVQaaaWzWnsQ4bvkgNLuQu5XA
QbctAOhvnE12E5uKBqWD+qc/3RuE6rkP1kMRfs1o6QymutI4KUkFmKEAA99QqCfJRi6fFZiH6cW0
3jLHW/Aec9p0VQxwWM6+OllLh0ben6xROQmkyUYjkJ+UJp4sYlY2JJM1zcZ/J5LAdXlXNuVzFypH
6RVyKQYlaV+kK/pRTCTISY2lrhho47NfOAsiHZuHpxe+89H/T8A6L5dOVIPHkMULI0EH67WLQEw6
gLHJbiSfoIo3+RgfhZkmfsphwLQBbM6tLpB5IlLpaQ6Z6tvF1SzhmOZMdVHDlCQDa6sdz82iuKN2
adk20m0qaZl1e7MnbgdbEVVA5v/m6TZDPzhspNYsLRxHpUElBytx9sRxQ5M0afBeydalDf6KT5dz
FZ7KgsE61A6kkXn+cj4Zvja9SmzkBcIh1lY4TOPdkxqfbkqmY/sVfudZejb0cQbZn+evDZoTyLt4
AE/7tWroSy/obsagX90GNr/grC2XU8NrChfhFvJxSCAFtg+LuItgkYK6ckvwUa2DlIQLO8VKUXTy
o/C1p6Rw0vw2eEkPmNKNH5NtT++u3ueYIzrFBTfRZmfX1ZXkkCZQ1N67LCD0RqQL1bRBgXodJ9l5
qmmrCFkCeT2mUtYjS6P9AGJn0edMZiSBkwU1Ws1hRuKRSGLPyqdNFdzo7VtSOjwIMY3TtyXdob7O
yHwAwUXDRAMDcUtfH1aOidcaLlNFQGMwnF9SNYezgP6PFbQ3acwPzA+0UdkS3G4dMmR235xlt0nh
CP7+r0YRIkPG/35+OmhxclWV4RUCEwJGXf3ued5n78Josunyh/W3FFqK5h/tODoAzKeRYGzHNjkF
lfOWo4uxVK2L2mgnlPL3I13N0caAYaz2Fk0HsIeXwCk+S3N4ek14COJ+Jam/FC0piZbrNLd6Qg+h
HZUDQhNb+cup1HALsrVHGNEMqu3mFjJ7kWhEOny0Cc82dtsvDJ/vikqPhbAAFA9h1bCogK6M8UJT
ka9IkjpbTiki8dBhoAKGEeLEVDZ8g41o2gy6Free7egyBsyHEa34wHodquraepjXzukd2bWDvNZi
mMGWmqIy2J9LLbswtrngyY2NUL83+jHa+oEKC6IimbVMYUNasXnmCBpXrV3r9yTLrn3RIEiRUTRP
Se/eE0UrvwM0sGHZK3Q56ckhfZhQyIZ021Ok3FD4RlUq1ZT1ECJipaQF5EHzvYnix0DuoQKggioD
fzMaMdmkSQGZ4ZI1JG7SdBzrHNADzZaJAq519V2Z4s6Z8CblrCwcHZySX778K9O0UdbK0m+QdiLH
epFDr+s9mmQ9FQ7YDOjUw4Rwq5kHGstsatZFAq2lopjUbXVe42B0N5T+iU8q+OkUxTiNRAw9JSjt
dXbi4vrd0Jp0PALwHF2Fq3CaIkITwFtXQOxpqbdGqhoxKarTePptAtxnVIYRF1IZ99YMoscEKWYq
lVOTgSrUaNzeDM9fe0qxnbrQvpWMK5dqVlmg0G0PYyGXISMmjf2A53ox2DNDGPWiuv1LP3RvMs7v
c+veNRCqRzSBSWqZ4WE3g2Tuo9Y7IZ90M9ZFOsqYvsvyIFkZjPbHi/QMKgL4duOJQhtBFA9rdC4l
ZnYuQshNtvLArvnQguRQknbjkN8HquxoGnCgFaJ891qQdaPFC10GOGYPjsIgFda7DzrVnPs86P4r
AgjLPBsqKjOMHAa28eQHNL3eUtNFFl5siJuzahSauKBE1+RvxHpNQ3dUDNkMBLuKtZzR5DckI+uQ
1LCHLUNCZMYy8IHlChpobrCOICDX+QjuXF/pVvlGUZ9XqEGNqvKuduOq8L7lwtTgvSTr4yQdwlfp
BiAkghlF86enjstzC9JZiB0fWKapiVkhxr7gAMX7GaRJg0sjBEyQoy3ed6TAqXvrgP0gWEsBVyzU
0GYVbRg1g39CohMlyGTOXnKRks85Q+SjXZZliykOtykjIChAh4p5lN88HRRHTApkaTRKT4yfkDzJ
ZFYgX4DJ+GnkZZQIJ8g/k4eQY7fdW8EzdNBqSvsQ8k2INUazrPKJTgKvwcefjX5cwS2HdN+amIw0
/xn8u45MQMVUd1lTzXMGJkI8Axkks2KbbLVOlBcSAVtVULy7T1B567jExrDGEc1bWLR/SFB6+ymf
TO7QAx7FTIvTFVuXAiAYpZT8Kd35Ek9FGe6SwobYJYzhKw1JhTRL/jHoXuVAkaWntvjAvZI9yLkd
y5kM269X4b/lyS7zweE72o6GwcFCPcax2yPY2HcO97EKznxoyyxO1kbiThs0CpnR4+QeT+8IDa/4
QrkpO0NWhUxUyqewy8jwpR/xEM726N8Ga/wKLMCwiEdFLLTGmrZMHRNTvZkq56RTbUyw2eglbTsO
6JQeBZ8x0sEwWtgLGc03T5S5xz84GH+mpXbu6uRN8fp3KqExxSsHYzzWMp/pwQ3t0Mygk06/s1tz
F7xu8IpLlA7fdZa2lAlyyWrcb8GfgBzkyO2dFgtyarD26aCqH3CilihXQC55+gw0SN5ly0rjOU/H
fwuA5ogHmIBHS9Pc7Is3SXcy52NU/TNEl1NalHs0QVby/C2lWWcJ4vQ8SDopa3lSXpnvAziaUpc1
kCQzKFtWjx69Al/7AeF24RV/bdQAF62VXmeSc5uJqUULEwkKDUH6ZAYQHL7CIgKX4va/SNjkuyKE
+pYFZgYmX+IgRCCVAVs2YJFWlbODR7mTCUTAMVfD1vU70I4QPSUFKJASgXW1VIm8WBTaK9GOzz0F
1kB+qrND7xUnINaXMUz+1ZOAJtYNS7Sm2Rk4J7ACpLYjfbEa3OvE65NtJutNRmwR57NMQiUAVeg1
d12D5TyNP6syt64O/zXtvhNnfMgTkZAlkU4FXqORJ9MmSzRnSzovv96XzaHx2xONJdmTdpmwoc2N
DLvL8smYwnPyt7pHuSkOH04+AxLBQ7zuG/kcWShN9LselTMRcy4ndso9cRq6y3Rk07VT8NyY9PJm
A/oEJf2KgAXKvyp6fGVG7dkZMCVkmR1MmmmCcNtz/oNmAufXe8/69WmWyXAu0RATwOMYbku+UflH
yatTd0BXhY5abEA9QOuEcYVH1CFo1j4CwCE08yZzrhOHc1QhF5BXhxRFQFtLaWnBOyY7ks3AxqNs
IujixkTGRzsodJoHyGQRA0cbYlqAfqOz/DPjXW4XB6QlwPfDAyI8Faq/Z2PIA0azCHtiFI3LMtrF
CN5lROrCcHaDZv3OU+RyK6ITTGvCZ1yD3Zrtn6rCFKAPtzSxNi47fCoKxPzqR6zba3TeAfZ4lbXG
I5zxvfGrCi28KJRd6da/FLt+aANSXWCcysl6V/T5r8jwhFr/7gzhWiN2xaV+rzB+R4ECZ41wShDR
Nbq95eMnXa2knZrb3WZKVaC7Jcy1FJaNVmzURL1r5kyhYZ0YtOCCXu5TArROqtUY0QflkuOra0XV
dnHVInMmgWYKtnLmwpXZVsjgEdB3Tm9+hyqVBquwIDownvt3vAlAa2wUc+PyjNdl6O1ddrIXRyM4
N8S9OIMj8bt07c1gVgfFRh1ZyhgJlDKVlqNZtkJFWtUUA0Ysxq6awOoPfHBu/3JE+mv04h9ZOUWP
msxQVA4WlsPCHawHMINIiY17E/yiY7tu0EChrbAzEPw7Rf7w2bn5yQ9Alleo1jR1d84adykvqcnj
HQFFshFpymDutmHdYHQpQYGiMIBkZafmEZ+MrZyvBWalgNeVL63M6cnmJe1hD8SbRkdPoRPceMmb
ncMN5tCRipV1BKYGgXBwRoa7UgOQo/x3bVabhi1GVxOiXLSUMxM9tU+ZqUuKKQML2bs97QiUJzY5
/11637GpI4iEz2J/lzYeL91yfOz5mKCyWCPLuMpNtPHZQeG0rIyLUl7MhI8HaUBvIQ71djXa1j1S
cuRDi7vG1MLW+nE1SKMc7CEtQx84mNyppvfHbIL7pht71SFTNJHCjF0G8gYH4gDVkCcBhJj9aAa/
oh6nyMkwNgT+aMqBVXzIZU0JLBYKhKRVgb6UAmnKqdNaNMQQKV7U9LUletBOlBxawpnPm/DtCp8O
4qI1nxi7TDSfJVexOqbCNGTEXMKNvvoehcXcT1BeUb1XWwdpEOTupuy6vxivIqxb4+Sr2eCNsSfI
oOui6VTSiWWYv+5VZ12yFpMiopyGHPhrLGLzpQPd0tJTgu4LlHrG7gnVQF7e/zg6j+XIcSCIfhEj
aECCvLZ3klotrwtj5OgtCLqv38c9ze7srKabBihUZb7MU6b3JErG0XQSKZ8X/Iow9d1kswHV5KHs
y0W9WmlrcRxHJM+F6j2rCYB2pbWPM3UvEfKMKDakmi45qY4zFTk7+Glwcyw0HtNPLxFY1NAyshqS
IbBjq/NOTpL/lH6gtxD0O9ARuC0VQpBAi72nk+IpNiXkW7TgOfPgsz0ZFgoQ9IeGfgJttDZ7rCed
BnDeJt1Pw7bD/nAzRf7bZCO6YJIQlIOl1qmfWke8GUV+H5ouFwqpOZnPlt7hP824PWXyKJQ6aEU0
UtC+OQnhIG3rEOA2mxsP/iOoYYJwQhGhwLCCBwcs+rKlthw49k2pu6tgvZtCN1vP4KFXzUg0I26+
KurJLw0eLM4uJpu4WLQZdhXc2TzXHuu4K/pTEmAY8u1nt6wvdK3YQUJalWY6WCzLs7fK66DfVA6y
YWNWx9JS74DPj8tO7pj9A0XKOfLGPT2ktRLF4//iXvC2c+SdGXkDGZspsbXesO6Rv6XRaE+kfAhn
3zsFKyzsFR5G3d8MS3+UOBvdgW5zkex86mYCps48rTtLMrsE7hQG5cHV+gM9IW6T+dz7yZ+IaRfi
aeLtoefMp6jEkhUxpZRhnf2JxBk5Akp+d0B2sDwvlenTC2k+SGHAYFii3kt/q2p4cihr8LFsljsQ
Q3t2xuhfUyDAdZvHNBYorIa3fgokajhcpjYfyXd5CGILwyDztL6OZmw8BMbiHMacfpmV/DdJ+6yz
/JrZXD16HSvqiB8dYMDK6yewxB/LEaBNLU5QMyRF3v1kyZ+R8rS8nAH5mCIsX6mYgD1x7k8JXeiJ
Eaiz8f9H38rFE4/dtjLCp8iJrw75RE0L9XyZbHVkdZNDcyz4uyMqhqh3vrMRiXLRskQCNWZ21260
S+JasxTMuX0IRAUUpp3XZjPsZqrdMB+2o1nvUf6DG2OQMaNNwbf9thxZ4pSjqJscIoxWHg+Sz2vV
Ghz1yvnFb+QGnma4Svz8O0VPE9bhTwkmrAJla1HRjn373DTR1QDZTTOdeoe1p/u/mJkpKdz41U2Q
/pjjVdYJVf5OqYHWcbfFh/5Y0PK3CbtvSWgP1YYmHz5yOizt1vZwTue/sMkJ/zE3WQBEJivpGqh+
FSJphELGHQWEY6C3XgQQ+GuA7aVr23ov++YiGOXIzkSPHEx3w1hip7KOXSKBQsQVkMfKubeb4ZeH
jzsPNE1OmPvoa0TbOIuvkiGlbhqmLIgLOM3Afw9XntEz7OHsA+d8a3KLRe/8IcHmDRY4XibGf5Xn
7CuPzMuEOxMNi+HKB+USANCYkvDDygysEfaHbIYDuOU1lIVrg4/D6yFiBCGVpUa8qihrW1/Td41d
DgDT+0yYUy91sG+WqRdNAnj9vxxxE8DEzRvN4k1I0BCXPeynjRppJ1H+e2yZNrINTx4W4jUjMRhr
HiITdQ4BVrSev2o4bYXufmCWUqAjXv5evi/J0RvL9Faj/lwSzNbCbN8ij2jEAPXR8mdleJ/wGjlm
90ANgGn4PPK7DdsYnNSNbmPINA2sZr/AxY9EOPcPowi3kXyxxpHmoP4pOKKHjXnLU+/WR7QrSR2N
G2fbtDa0uuhfAA2GyIZwVWvaJrTRafmmPYgaOPvriehCKWHBRGIlMHckbGYJLsvMcUku4XhceXCE
J4JVsmwbT7DOKzrrPJMczlq6AOGQEVZMa5pTUMsJtm0vme722nDfiaFEqHHiShqj+MPHjOa4v6SR
3iujPQ2S/v8yA2LTQUTBL8thhF962vXUQL7jQ4Tw17BXQAZGcKPm7byIhN10AwoOtFG2CYDHLXUK
62NDowDcKFUVOxkXkq0GDA4RURRVcV1qunIgFTic2MyBlte0J8x+KQ4qlcAhy7W8y+qeRrkPC8kt
LxgtuJDWc91BWeQoIWzq3PDHAhxspO57TQFuIkoqxdCxmE87exrPtLd3npeSyqlgOVB7j8M1qNXV
bxlct6G/sdh/O8D5oE+sB2vBkOhR0YnOtw4Tu5pWSF50lw7sZ2dwpG2n5tgE6jD4sOgGi9YfolQm
83xm/ydB3mWZySOXapkoFPX0MffGQcERZdud1gGpsGnaXn1s6ysuHJEHHzOTheaDqxOlsKodvF+I
PqnwmNTuBHsdl44i9rnioDuOkCpKs8nXjSTooCle7Cm5LEsUPt1bwhoXpt4qm6PLshn4o7iIPD6l
wjmhH9vnrZPteyIWtOHjVuRF68bgMNE+A9l5cHSOBostNV10cqY/skdyIGnlY4coAJzX1UJF5hrj
LWWynmnr21XzNlDDvWRz7nxKw6Q5hnQVojZlrs5ByteXiQvjRS3UC8zGadJdQg9dBPpZCyhNSvUz
6mprjEPBC49GtDnC2cfAAiBGH+U4ACyjci312XXDTZ8TiqcjImWsUyPsV3bT94Ad1/e9i9Ly2Min
2AYzlNOmQKl08lN20Tqm3AzNd8fGlRXkF27y3rNJDsAbtmmm9s7kXNtZLnOzgawsZP80mbicrJ0p
2hBe6qQMPkeaOjymg2VdTC56VwAKoyKAeLemLfCvqJvVUm4vRYSpraODaQsMFTuM8TVqZCqYd4j2
QHUWjyu0BydyFvbTgsyNXtU47fsZc0XNi2r2xZuCuYt/YpPzXPUoxjoLTwBTTd2pXUH0mWzUR13B
WLIR5yAk564V1hZO/9KY+y6Axaq+/zfnnw5+2WUVcMP+I5udx8h33qMufebFsTgylC6Br1Odv+Ad
TTde/SY8Tnq2sJ/x3K2FlewGKg7uA60AgCy0Num8ySg79xNYKShlWBhkOL5x03jcYW9sTb7Fci4I
OD7gzT3zB2jcuSzNIR3RMvS2ZuvAJxB3ZTQ9WvRNrhVfbJp8dFjyPaumc6Vr/R03SA5IXdsLupVL
i8Vw3ISyGEg8W+Fm9uLqEnC0XxcDzg/vFX4LZRWqXNN6r02jxcMCdoYpwXLgMdzqyaC6ZnYf1V99
N5U7z3FBnciSOExjesLBw842flnaqshZzD4bJKAx4gDN4bDtf5bXCmT/LmO9Q9o/icBbiFkfTdYc
GtYPLZb+gl2MN0L1iHquu4V5yxMmZv1rDNbGd+ReNPLcsoQUvOCrAokDoR6seXZXdf8XtiTj4fYf
vYesMX6JyflyZPkvHfLvkWOf3Yp1hn5mduiQBDkERW6h1HAfIgOECE0/DlNjKOnZ5YIaLZ6OBZXc
rXbUdGt7eysHS+ymKH0wIFFBXh5xHNvboHcuS0B6Jr/IPvxnA8Lc5Jy+N8SCmwdS9rpD72MSsVH7
f/aJlXzaQqfHeU4NGJEeowZJ5DfP22DMD5lgx+3+F+siYfBxSfkDWsJoJigxgkSGlGyAWKGHhfWV
krzssnYvz76ZRUeQlfSFCWm15V3k4b4Lr6EB3hKMShW0H/UIWb3xyn47ho8Q+5BqM+yAkfkGFPvb
VM25lPW5aYbH0aegsTilb7FqfwuI3+3IbMxyBr4KOADDQHTqC3fYkc/0lSCnhkx8ifsgfqDq2uOr
+nZbN91rXYIZoHMdSl2uYVifMRYdAc3RY+BRUIhUd5FRbll2Rnpk7ZEMGpKkOp9nFnzCqkPsaKNp
isacPc66DFN+JJDs0R7YntyhldQvYoGm8govFY8UPhQ5o7xPe00qRZ5/NhKotznfdAdJoZR0GHSZ
1oThjfdj7Z/q2e4ZVJnOOnfL5yyAh+hhJ701BTuyqbznESNKbndPpet+JX3d78IwZJaQwK3ubss1
x/mxZF62mhgo4520PYqfEBg8CTLEz5glgnCbuhn7ehS11sZQSm68vGSvhpoL6QPdNQtY63Sfo1cj
SWDN9QZkxz5ThhzTb1c2uwIvGhIRoBdm/dV6DXhr3tSxydH317DPaZZ9lmK8ZuBp44Hxn+p50cNu
2TgSYz/Trrp3YeCjAsfqy/tnjyMi+Wmgqxa8hH4wrsPYB3HTGsExAp2+bfohAZJD+2gK9NV2/dOc
Z3eW0DQg4WomjIoxVQXbwQcoDcyini61ZvkEg/5ixLysJnm7Y4dJonPJy/D99zqfH5M82Yw6+5BV
erMHVMRl8xv53aYuqkspYN5No3fgHqS09MGfQoY/w87cZONSf9kwNvF4MeWLV5bs49dgSvmIEbMO
7l7VcEqsdh70eBRHKFZCIFacwqNXU+o9+wDS7/TiNt4uxYjn0kjX43Tys4Duxnzy2mJvOtlnPoDd
N938gLl1CyNiV6XuG7R2Jupz/pyVJclq5SNs/f2c+P9CszvM1fQdGdapcLNtPVp4oBDrCf8lmbDv
UC41tVmtBz9Su3Aqn2ZJK81tot88kbAbDQvhRKVeQxuDYuWdmfXYB+FqzPyVx4bfUVvPiU0lPKj2
jsHcU+6O2K9cfZ3IJEAYzMNpEe3X+AOLfJ3tqnb+CcZFQ8YoBm6mSDecfc+poZgLw8y0lcPqNUEM
VLSLM3d80LZ+i8Max1L+nDdVeaJhyQGWls1gYuVDc91vnHDEutPsQpe4NhqOWAvpGK+jThz18ocY
Nm9qwfFgrOlgZVYG56qqPvSYlmB5zcMSl3UyUeR+Si5JIBWuN/I/SA3j5QPYK1T/ZBCKIOFrrSTc
Ws+cXvDWP9iWeyWbm+MbF2QXOZqBcjT8ygn8otNycTAR7p2QA5ByvM98FndzyjPaZoxIQT2dIxLz
7ntUSKidWaHlOF+SiVUtsYxzOzhPk8y+ZWkh+o4Ql40tMNoe0xpIZuyQfdYf0tCzdgFGje9Idejv
haWIV5/pv/qj/GPC9myTdHvkeF1z8GRh7sMAjE9FM4sgmg25h+aqK+WwiXvw1u74PnWltW8rwZCa
NxYPPiJu36k7Hk3/qCCrJUl9Re6Y7txyWuLUBQHL2EetecKORWIbUWqVxGppMC2EqXbX9cRstsTo
ZJ38zdPwT2r76Av1Y+aMMNn1ZJjQv8ii/rEH6miQKbMycXomUR9vyYC8daW5d9Heb7oCtWWG5hPP
PLsizh5Nm3CogvRE7kZyqU2K5Yhwwk0sg78MgJfbUIFOeOlhq+AlJRD3atXNvWe6T0IlXLgKE2Pu
eTTHKxEf1MQLUzskAHMoZAUNA/PQxRUji5Ac7G6E+1bzLpPNipI/CsOz9ItXGYE5a10AuoN/qxv7
x/a94DoHiXOvcr3MPLr7pnau7jhXO3pX1woG8yoK6L6z+oQObUktI4/YLx9lN1wynP41GULyZ4yH
50WAgFWlXPeRoFqfIHfPo/zfKenVFhTx2XwNyxkvCcU5Z28mOdS6karLBfq7Vt0UrGYDUnJu2te6
WqqVpBhWQorr6MQf6aj3YaCmtSq7W02ozNnNezZuvx5WXTBBhFQ+no7mZgTi15Dto+M5D5XLsasC
7LNyulGtqBMuzuAd5hQh3lhH+7GuEIs7E7x+P4CzIt19x2ZRA5n8XxUFhNTojH3TTRcIcxevA5RU
driKxbAm4uQ4I4QUPrS2lqUZy+laqQRgTQVZiDA9BvTt8DX5/S4OI8afyanEkC1cmG1WKjZEHT4E
sbnr+/xjmTIa1Ly5KxTtr3HjV95VmhydLKncbxkbz1lhsj0A4DIZtIgg4PmB/FuGZIm7v2Y6/mYG
nbeEsKhYPsFxudFSqbeGTNN7xGBwURtOmwJbocqIDCn26G2OjsviFHaEbFfrKUjy01i5vCkY449+
T7HvVCxpPBrxOzEkFSckZtuB01sHCseQs332kQhaflKmR0bjK+n0T0FRn8MZR3vmkOxZdO9D6NG4
tAmZz7voX042qS4cEtmqG1sEH6svzgNThFWpsgf4iJz2cuscGGTlBsF3mYC/TugAGUtpo0DTFYVB
wz2YP0wHdCReiEUryUy1XXAUiFI8+63wK1KT+w2CMHa++mwV5bmrymtruxgefaMDih1Yp7wu7yxG
14IM3K1P2A1lqLq0DgMfjzmy06bX2SYqm0cUC3HzVwzjHcmKzxaIyjw1mOJGFH9+bqTPVmLToCh4
S6szjRO/o8ngEEahUHigb6Is7c5htphCq0cmkYDURs7Ew6Wt3T8Z9ZKdpXlKnHIm6YdFV8Nbn1r3
TOHC9obMtyLicyV9jJEZMVe1zLa5xRnBMslVaNoMmJXgbAE0xESpCU+66wDjmXn0Se/hzEb1Vzkd
h+TiFBvN4/LTcxItvMG7j4Q6JTHll0OXSYwmwo/imAGsDucJPwij6NJoH0U9PTXL91n+187JjG6h
RxPyYKOKNdgyGtt9HhOIHkxcHll5XjGVoesZcJyOh7xyN24UnOyM9alDeFSnzI6U+ltSILc26Tpt
9F0j8snYg1ajbK449dByDfk+icgaW1YREmJXVRG/DKp4KKX9r8pa0szb7Ygdn6SeHJdX/w2hAF1F
MB/7bLos1pLl2yvPP8nCeHMJw/z/tqbsq1Uk9RrrLBuGRZnulhvDnugmqbvOcC9O5d/NAwCv0hs2
Tu3WP8w77Rcv6QBu5KO7B55Wn2hdoVJMO3wBTdrv0t7xLzrtIXRNBTPMUI1mTpuZ+LlNEnb2PvNA
WYNLAMdnSY5YFuQ3RUedYFefKOI0+yvx75PT1oiLLskAt0QLM2k0Ps2ZPlZmBWITWC2UibRnLGjP
CK9jQWiAAwBXx91L1AchjEe6kK05/BaDn53GROCcKDtja5dZv7Zmq92AQuq/oqz04Sflg3HyETL5
qxxjxb7oB5I7bVHRfkDlZZJq/BikMr0lMoFSAgq4P8mhlC+1okE6hC327LgOJ7T7uo4OoCqrneMx
ZchFnJw4lGGMHnrrakwMpcErcv5uvenFLlz7oBLWUYQA3bPNSKZqqVTNoqNlR5x7XD+44S+AJIxU
7Ym4CS14V4HmO9bKAGo5qrvBPo5jvDXSlGCaReOHQ8NdVYbxXImPbqzey+Jj+Q/QS4/Lf8njGDCR
4b1UAcg6BEVMKRecQl4WiwsSPPW/mgl/AiA441+r4bUR725N6lsffvnL7L9ExCk2IzqW8hSk7W9E
wLjF3cNKvqwisXMK2vPioVn+rUaN4aC581CDBSGSSW9XlC8dtA5lBDvkUAZeu7K+wzMzUAnP8TGD
0lKG1g7X1DS8jGCUvO6PoFjOJu8a3I1ENz7QMBDWzbIREHtPozb2efznWSQRO58uqgHbUjjMjn7T
bD0V0g1B29TaeFYaehb0+wf5vHxAvpyVt19x2Z4RnXRkgKSIfOMc/Jgfrirxjqbd4sMXNMN8wsVR
pyQdtBZFBVyRLsHfQqLZmjzJpyEncVdhYTfzDxNtHXcnYy8p4vi50HSiffQC4ePEV4SFxiPPO47H
0AFTVHwGkGMxD4Ery9DBLhIsTOUfjkWSYHmyuYhcOOmLGz/TbgHGTiBlfRhjTrPnD/SDtc+mYNHA
LR+KX7SAzqxPLEq4NY925i0/wKwXX5nLOKQ9SVVdbSrLNkNoCG54qxp+o/8aidFZLl9JwkFT/KIc
tyf6l4zAyJ1ib4SQUdP1XsQIw5u/KK3ipYfMDeUW8e8Y0CgNKZznLzyRBw4X68UPs3itqMvv4/KW
euWN09oRRig7TX3qm+44df0Bw8HXmMSHsRQ77qoyLnbwXI3ABMpTpUp8QYxdvecuBuV1Pw8Y0+WO
T8iXXXYcQr12lsO0B4iVTb8CnA7S606uYfmuay4yBrjJKdbLi+LaP/4gnrgiJZsujaJ1bOqHwfnx
SwOdTLMdTEjL5ckcrgWDD/4cuzVxCjUnRI0JkYa7yGzUoUG172VgMh0/OrTQKv6aKuk4sT8GBnAo
qncS3dInYcB3rxIGLg+KncqmLcljxEuXtMjwQwBSnH/NjxKzk2H9Fv7VzYp1SOemtyzgKmVz6Luu
wG2E97X0mmHtRzQ+gzrBq/dp8x2Xl9vUYmMRfUy66goI07otfpdvZxEl1yAkz0F6njpV7LrgUxf1
xsaRLwhlqIpsX5O5pckH4GHh/vitcR+ZL8vPXH6BmCCUtydjGeww6lvGBLHmJlrL26VKeArWb0NJ
tXyOZXEB6ffB+tAtn7ip7Zc5hnfayEdzZOI+P2FktQR9XxQCfj0dFf9n1lb75a/hPi+LC3+IrnYy
tXsap2S6tstjzd0gDBL2mHlIHRgyHXvg8o1VBQC3fuvrcC+d+MKPmMsQzyBRKu2rrkOaPrvlgfWt
GWHgCZsRvfff5X1IrHgEfBXelni8wwyzX2UYAeBmVsY2yQRntDp6X4RncWbuTZh65ljh1OHZcvp6
P871r5XOr0miv6YYKbBDvgwUZffTIKUTnOlB6XlrlPlDMslgj3NYkFNpB/hJ8NLEHjhv0iPNJjiX
deOdGIptFwSNS3yGWc2vlB681ZofiyaFsF70+SHNTd28JIWJDoj0DN9hhlDa7yrE05XR9AtN1KTO
gEa8Oyfs9Ggr4A84P9OIzrD2j3HKaz/ZX6mjrxnQ6yJLcUAwfbT0A4EZK8fWtLnhfE0WXMz6r3fR
uxhDC1wNY/EoPU6YRXhurW5D0PtuQEPiSf0PmUt81l7KxpN5WBW4/ASfcoTYj07KrMytXqiQmbY3
M30P8ry6puDAqy+u4jySzOnWiiVEtKZz93PvM2DONw7m1qIxrZNRQakwxi8BJp6t6TUmujHsSmRN
sJUCMp6IM4jX1oilGWrliUTvk0no5Eyv1HSgJE3QygzgyDUvUz1fdGc8sx/DeqHMHPpjPUWHoY22
usYT2YwXy2BQb6hD3ZOvHMhxL+ZangfqGJUI87FkdDKlBvsTSryweVRG/KM7Sp9lI61oOCNCO+Ux
y1GmmZEwuki9+TxXyX4e85Ps5idnBirlhtcldL0E79sYCSQRGnk+GnNjBr/L6i64MAO9pYOlLGha
AP7wrJYfLh96hmsSuME6mfR5nrPtZMJB9Lv2yREu7RM9/cNT8m3HPuOfbg0R+Di67UPrZvcysl7q
vt2aTIoZJdhYmNgp/PLZD/pnUfTnFAm7aTCqwNS0UqH5GFnDsedWgiRclwnhvyaYJ1Olv45VnmXU
EGCJ6rEKy2HXGB8dRFF0Tu5b07AKmLmp8fdo/nGuqcloaguydwGR0xcGT5vtBo6/HgHSwUQapWbO
0IdsgaD7nlPgv2PgPnLA+htkurj0gpbjV3pu4jcvDJG1tvkt1O2xy/S9spJD29obUztHbjt2HNxK
Y3g2+vbSSYR1WD8PYUbHYMAYwV3bRfUiJ09fpRWfZyPysQ0n5SXQdQ4ijoSsdnmWjaJoDoHtfnXC
v4siYjQShUwyZULoTFSGXYfNx3A5uxTcRtsdHqsORZ5bHbhdL3DrQd6O7UbJeo9lYNVTtTYRyqtm
aM9lxhoelXSHcZKbqFesLYXHVjgpx43OBS3SPVvDSKzP8Fc75rMBJUvM1h4dS7eOSd1pIaOuc2vC
Dj0V53kcHvBCQ6cz8vg9mCogDt0+nBbxRgPlDgPIgLzNIaLXfZWOenSIhT3VMGZl7zWHjLgi7P8Q
UWxY9Iz1fNh6TvFOw3rXJfW3GEKwprz0IYMBkJUtuSOFi+CnQOVLdrCb2Ahx4zufoVeW2jX2Yxx2
DZI9wn7oCmDdSEMySpzJv7mJavdIzXh2PdLnkYdleCvn+MHyqRwnF3pTv22C8ebV9TXnSbH0m1bV
ezZOh8gFFkmdBpvGP6bD8CyRyuKZeOhTlyMKna3Z2+h6hFsO+Bi20Mjvd457Cuzh1GbJpdeLXN8n
2x5pqjf4B9ftN9qiNeskxim0BOmcRnUqAns/ec735GoQlWn6xdkYNafuH6bI/Qk8Ipj6AcCdbzs8
JnZ49QrxpjsG98AFt4wwDqpyb5k97pPYfxLxcB5DxmOm+Ry34Y5k7Tuwg3QO6CXWqP56m6H+8gxF
RfM7WERGN/nG7GAd2yEqVFh0LerUaMLhUh27trk43vQYePJuFvqxi4PXgBZxXgWnnlV7SNIXA3GJ
SbVD2C91k4UqNsZ+NwM29Br9ivLs1NDd9nS0JpCD2Ztznlki1yJz/B33x1hZZHTgWyFAytVo3Mfs
ryhqOhZG/MWY4VPWtj7UHFN7B6gEP8onIJOFE/m0sUkj60LEL4OSjN6Prr9x23T3MmauQzDXS7Co
/sEvVs8JAPuVaYKscTIBQKjmgBjWw7E11LlqURxOScOkwpUK9/mSANWF3+4UUgYyW8ehgwe5WZJL
Zpn3d9OY1puwLf6sZvgZk/qCdZSElbGHrev5E0XY/xkKW2E7w49whbvhZkeYUmf3qZQGKlfRMn92
OkXaZkubr5nmHc1OD7Bj32z7Bu1xM0iGOCkZraYhu60mYH0Ll2B+iHKDiaKuYyp83b/leW2co5o9
RKng2NXhWalm79eKxDN3V4Ysrkgh38sOzExHl8zhRSdb4kAwzAkv2LnOPQQHQ7pPBWuCLZpmH8Ds
A41jEN5RuOg5E+85Z8LQyfIjarFTlsJ6nOsMt6INsVgIuDQ0aC0H3JxdwhqefI75cRbc2qxCVVRV
cEdV9ZDYpUB8N+Osyj/nSfNm+aG9t1TVbKPMuxGUBrjDbFdGlf6zoSGAcNJQjqZW0RppmWUDRHfs
DrLw0n4fu3NRiAdbmT8FzIDIL+6iFNoxQ4JhXXdkBLWMK8yW4qOYzk3YnjE8In9Dt9buB3Lct22n
Mb+G3oU3Gy0doUdV9x7I4FYhqeiy4gH9wN1cZkzHVRMjrPKNn1mN75KXELvu1ssrYkg1JpeGyFNZ
LDxy9S5q32U4rq6cwxf+wx2dgkejJdCbJRGPx7UzMMbP8wfN73tlQiyqSDNaz4ONFTJWO5tP3E0g
XkloOBkac6kDSUxGksxevA9oQL4LyV7hI6fiYf9Xx+Jf3DPRzWv92JKBl/TDr7KM+6prNI+viGjE
g1b0GVYyIihzXJBEI3kA/rKuvQ8aOjwOhBRtbvB/bxdcuzcX6wjfadjJT5LCT43NwCsOfR5FSOyg
WfdEx58nKG/L8Uf49WuaK/gkBAr1Pb3lPNvRKFL7cagNlA9QGj3DORqqIRSC4oNiguIDt1ot/G3B
ACjJCsZeNDOt7MWhzCR97J6Cd34j+fljUOGH9IrioOeK4erIRDunHeZJn40leA3H8jtFWBmUPR2O
9Hk0FGdoecg7aOGVQdwQ3Y3acUkcJqOGiY+8tQu9SufiEg463zus1fA5jE+Q0nrnJPQdJpsWL0Dj
5yZzdtKjLewWGeG87V4PRK46wTEzp40/6edWjowPyltsEeNQKLLb5zZ9yQ2WywGqBth/XmpJRqiq
kMV7AFMEosXeJ+3SsT2xZ3R0M8xu56Z9tA+p+dBtTZvOMG+qaZd+QH+InPkuiasrSQbP5Etck1w9
yDC72QTZ6gqjyUwT1Jg0f78JWcjn3pEjCVdwODkubsUlcgBw+xZgN3VwMeOy1Gh10QjSKevT8QK+
8zPgGiiRf1SzerDN/NuEAg3SGL6eFbMzQyM1GJcNDBiZchj4vVzZHk3ihr8kll5exAHFvNXe23xI
MyZXdtGQyPgW8borXhWHFad21SGjRg1NC+tGggdQZNVhiSBNAusmxXhKomBnMGE9mpzT8Y++dCxO
HuE6fUbO2egSomgFSJ/FQbvzn0B8zKNLX1p4yP4WxISTn8sk/nFd/AyVm03IwxwaeviuOptVs+/p
Zrs+HhriLBCEIh7i85hTdFd42dGMafmDSrJ4zK0DnWn69SPTIfI8VkqFWIQGfCkyBB+aE8GJ+eF1
NDD9VMN+qngleMGmpMWCZj/lBiXQrAE+WbNcF0VKk8/pyYeqBuafCAAae83esCks4Lt+1B2kocVW
eEi50YQRuKO8xRwp3zgsMNQZvNOAm7EcckY+OX5KSt6D0Y8fvtkxepUmAvPhrou7LeP/nSVIEO8V
Y1jETpn5qgtkNsmSPze7H13WlWjlkEwZ5ANP6TWC/R0tdWSQGuNG+MlzXPgP2DMeC1HxjXwB5XPk
ZDyVdNbBFnbrgMpLzE2yniKTvdFozI1sAMBX4LYPcbGAfB1kI+yGnktsrNF44cG0xvyL4xL+MVI4
WXWFAbgjwjFpWkelnF3B+wrSkNhpkGwaq3acTBfDaR+K0nxqJholc3gcY3mIZX5AKfCExpMTh0My
MMmsO8WpCgm92rqAjv3K33UNqkw1kMgb93dZND/HfFFHx+e6XXQomNFiQYtjQls6Wy88jeukLTba
UWQkjsNbMfOSkAKRKucQOHprUVHoOXoAHN489agZsArBQF64XFGEG0UBI0ib6lwv7iwnzLdTy4TM
zZxrbljHxA2RGcnjmIYrJ5h2tWkaTAoFZlA8KpT9jLLSJNlPE+b+tHJGHD3p/fJwVplH6g+tqAnF
ZpojUlz+YUIsbnITEYednYHRSxH5O6dV/kb186HR0z0q3I7UL9EjG2nPzCR+fJl85AXSm3I0DilV
HA5bh048Lb0oyRQhtz7kj9ZItlGEnjRKFQN76KZba8hTDvn1k8mKKEhLSLNmpL+/4JfrzhHbIJLM
K0o6J2YxT1zP8SlNpqcgiRhBDy9t6T87c38e4U6ySTlnmzq4McSvRxo9cCZqvdRqVqrjPKZi1qXA
/ZdbCFe0bd7nwtpK2viQ11cB2i1V4H/t2M7q/sbEHPZrcPEDHx2QtUt6az+G5KJ5VQOD0zMGJOdR
fpaDwRCrZXJSzB6HxkK9qtIEIOsjCR/D6jMlDm8Y08eeA82SzfPg/MfReTVHiqxB9BcRAYWt1/ZO
3S2v0QshaUaFh8LDr9/DPt2Iu7M7UjeUyS/zpENvMP0hwP515P9DyPuNFqEn4G9NC/XX6AgtNvZN
8i4mwfxqBqW4FgkKP4ONYrFe0Oic4QBMGTVWkf8bT2iq5RJddcs3hg7AH/0WBQgAG7zq3WzmOz+r
76XnMoGCJMH1CN+N1z/Bx36H7E91jfnmNLy/GsRxPnLSm9WTXY0np0zEJg1T90/lcS5T9fwgHHyM
pYjOY5u9tTS2rVXPEqADUvGWLuQx9KvqPKcSeY0pyKrxqRuzxqXMwlghKwAqFz6x1TL/5Sj8ZHO6
IyvALycLBrVk05Y2MjL5hXLzc0U1D6/nCKjCIlZFLWtPn3jSuODdTBaGmbFY1zFp6AQ1qBHkcYMT
CwhkVgYuB7fM6L0TV7BPzx4swBcWKvOoWTTbCpctTCRvtl819xRPjXuvdfYKxzBpKdbNWZbc9u1j
UqFMtG56TvkeM60+GEuiHlYzyu3QwA5iN7BZMrdNUn84I9W6rEMZNNI83nv1VNOF2xKxtnwgtzNh
mkweBi85VIn/1sIJDzPUeQGWf9MvqGmhxlchZjpYLFUPTxmrJTf9fhtiEXb7nnJGC7p3Gf/jq3gi
BmSfTcc8YqzB8gAg+qkqM04mtToqKwzBvtG4WunUPAxp8K+Tls/obEYLpzIYt613VIV1q4Pm1FY4
TMOKklXZ12fZ4+BN0mymfwajqhiOFgJYqGPU3XD4zYNB7lPe81mmUP68p1AwKsGewHSlwT/jG0vc
lwsyQP8zHUVH1/QpFcGPgwMJ6hSllmHXPgdcKmkk7XC6mie2912ncLsZ0bROIxjRvRP/+DjyVg3J
4nEhVtSpRPM0QPGAycnoqFplXnP3MnOP4kIyzzV/a/o5ReKS+PNe8XgdmZEHPF1c8NPYZgA0ZydD
0gwUzvHNArXBn8WLRk2sy9KKRFEcu57Elsh5c9rgPYzy+xRmO/w/Z6GiXZyWl9nHo5nPDpzhGgtm
Z/cvboSNPawtb8PkOgNixXLh85n85sZUsU1xY46XuHSdt8fOpaC9t+l/Lq2rymKq6E12H+yzGaeI
vcdM9FibFQHqenwwHQUDa7k2JpH7QqnuvhTyplV27egDgDmCANB7oMUKBmN7gxdlo/M+oJOqoTPQ
oxu6id1jFuv72Dm/OebzSF9tKhmxxSBqONz92Q4ldua+CzcUeayXpq64qp6rUrJrLsnNIKa12JJ/
3O6jzZnLugNzUKLh6tXgTFLXwAVGf09Z0Dme7XWejEjK6hXX5GYI6vcxyc/5GCT7oaa8sfuX92wc
yzIu/k2c5DzFYKMSvC5FeenQS30GFnOerOIYDoWW9ZcbmofaTLdS5gf62YGBWB09TrkNtYCK8MJH
4TWwZhnY3kBXcUamxAfsiPVAOEivspL/uyyWxgVv+tUlbvsmT64zKpVMjc/AhXC64L55OrYiXwZt
4U0pdeek/lwY6A3IxuRxrezVYqBJ69JjvTxHNmFoOgnTtFzTaPqtiZq/IZW+WhEvvO/BZBHWD1Gr
c0ccbHYX6Z4DiwoAiWDxM1rMx7hbPCwJVJJ4sLrqCfnfxo0NSx9wYAdm2GHUEMzNBoTKo3aafeXn
F0/NvxnRMqaaBoOIgPM0NWdB6r6xgvs63Q5MhOUUXZfPMqrkZYzUdmpftaJzC28lkLHHbKanpYvu
xTyBW7Gg7y3nkyy3gAQMTA3wkhKe7O9yqsZdE5W/aZjzFlK72zEVpRiqS36cxaDJKhnWQGCSP1hT
z6Vytj4H/eVSb0XGxrYYU1G5QrP43ly8/yQ0VYagjWdPt+duMt5xiWz9mtCxxlZk03BpzKg2fXOi
4nRH0PANrsjBMkOcCWQbSWmWLaBPPK/Q1J3r8kBOBUFxzmS5Ye6HQf5Lq4Y5MIpCZD/lEtdDDIqf
jyaK5L5pBX5iEkUpccFh8s9jMu54w/4WvWL752aTUx7s+SbleRjuVqAe8C3xoPS5RSRsSWijVjZG
wxxhcp4jI3oyAg2eR8ueG7vFkLX0gR6FJpKJZNoQTRqPKvAoXGabjggaL/d+sovPwmTt8irjhrvl
rYO7sMmnOr5A7I4J6Ov97EscOsE8b1RuPU1VcR3Auw50m7jALwWZwzXCKLQCAc8HA5aVxQB1fYMF
EQfe2qE3fUNlq3voHdreawsHIc7JT2sKH1ozQvouC/MxAqyCtYrOkAL4Pyf3G+hauiTMItw4fv1a
gMUyYQq3rz0itM9PSySL9NLw0KRyHZZD/AcLA5ZVnAoR7oiVKzzu/izY7rI0tKDqKud5LLA9jz5U
4OLdo6yBumXuN8A1sAMxNN+gwDMOsxmmlOqWmi9jSC/FOGzpfLsn6E68JsQ10luksHKViIci+64a
+t4zsvVmlhySpPzKJutJ4YDAMs8cfBHBa3+RLYZnlTO4Y3F8deoOuqd/qbwJrQ0jA2tRMskdH9g+
Ff9qjvKtXXyQTkBnpmmY//xBS3GZxx/IgKvCfJFGCxjpd46bzeSEr5oiFy7aVysOOZzUCJTqjUVk
T5aB+L77YAcQZFGhGH9Eq3KqaaH3tzkj2ZQnsra5yocXmyD/cvUKKiCD+EWcYFjCDG/D6J7LAmqj
6odd2DxDi4LSq6JrEek7jkjm/iWuZIIgY2+/yFoyvXcOyyeCc+6U8Za5UD/ded41bH2MH7hU8nUO
Mb6bEaxOhI1rLfBjr5PKWyjhqAaoGbvMN95Iad46fFDcz8k1u5cwMRZ2AiuT4fOjIikgSPl83HaD
Q6L4bOLmrxUQ8awMkIhgnk8Sysc5CErml8rb65C+dkEjLmb0PDB2aOMPOjJPYUNdQk+pclm/EqlF
QAgOgJGgEruP/uhd3AK0Yz7H+d6e68/U9PTrrGn79kwyZ5ygM+AsaM0iBueiG7Fh0TsUgvl9Xfv9
mt38B4jxZ83EmkSsfUtdQW0KDXpNos6Y0G9Okb3p1mtWIplQ29tObyvXeEiILWrgUKi5iNejH66N
1kb/C1kmVZPs2U83ZVbtWs8z9yJkkSUlZ3d1tXPDikMrX5hX2hXY8vpPoKwvMKnbUUmKjuRjEg4B
kfRp1WT93i2GPQ7xNZwbBnYk6kT/apNpiYHoNUl1tzuMIQbX5PAS0E3rR9apKMZjA++QR4FJ1cBl
Np0fmKqvNS23Df+NDKdpI/oPVOJ9VdGMI3z1EmXjg8stIGjoxVnS7uGlCMNDt2xUBs4/bZwjfzhq
Aow8kgncN0emX2J+NzUWt15wsyp3OIlWinKLSCM2qk/lpH+LMfkl8LCi7JmC2TJdFsLqPciWt4+O
TpJRya3GDOvFDSwZ85TmDBh658uLF1hkpMmkZcQMIaPm27IKCWE3hBTYcrdzlt0ac2JcTwl5g5rf
pVAooONYR4obR7p+eh+DHRAbM/lqBChJgzP/VERnsgfnxlU/yjV2ncZFnhLAagcqqYuWY/V0aavx
VoXm0SUHqyEQrDPm8Cy+F+5YdA207jbl/Dvm2d1iAYq69G3g7VgFfnJVvfiiHCtctSyHeQ2vLJnw
0NMulPLR1N8doK0lX8FFh0tv5pj5Uo3ywnrPlyx1BCsEXGHHto217dADonH56+revS+PPpLsI6Ea
esDxZFBoti4q69WmXGeeFDot+AFm4VZsDlvbj6ktqZttZ4tXK7cP89yxZlEhYha0bxR6+qrETJtf
/+ji1Vt0YKS/ad3zIKy8ZViJGPqUtMlvxZe2IT5srYIge1ENeTzAHmgA/Cy+21Cbxvxn1TFZ1rX9
O+Q8QGWBWRRR9yVxsbT3C72v11xdcSp6VIJE/hl/Obl2hHDOO4HucCWQ7WBgk60NpqFTb32lhGAX
PqnK9G8bUNLKAMttbQDWFKf4HQneYDfO8hQzdR6ZLIdezDRFVq8W+UgokI5vfrSGt+2U+LWd6Nel
3vAIlfLijyTXS40iuyzwAOaJlw8bHXQPCTUoRj0eCPPS/DM0+yKrT5TYiy2Ius5c+rzc79wnpVHg
e/YjB02e98nqOCIPGtQLxuXly5isR+Z9zD1A3yfgnuTMwYXRb0JDQDC7f+MMUuFyneCmtgdwdaTv
jrdV/PjG8EdWwb5eau/zGigdBzud/OmTdpsynmlVuBWhcx2z6c1y5Qbr9mlRTSWpIrNruVKEfMCt
Sc8Ud//CkeyXKSeAhlfE2MtEwnopWISVg49du/JB5+pxFt4rqLZ91KLsjU7xTiyFL82dM26hxftE
/g/598JU/BxydAzgHZNhBqFCS7iZY0cdOg42cfvhD062E12Bc41dahgyXDaJaWxE5H5NegIGFQ4w
mdNbMBW3kHnv0NLyafKuBLnZvJRBxsFFeIekG/bMLV2Govi0bPpv9GS+aGp3M77Qne8Qv8PbuqVB
UALh48918E1gxqKlhfVrzF/eQlzO/XbYR0057x0kDRIiDV/mMHAUguE36UviCMwl7vyzHBuRu64B
G5ccK8DOzSNWjjs1iT+uIddBnP8IQ9+4LNpN9kNRx7vjBtsyyl+17sKdHofmaETdPdHRfZqYsOiB
/sUCArohT0FDS3IzAhXnlv7Ru6SaEpBRQ724OccbiYqDT8xt5XbGN+VAXLZcNJFZ4wbsmfRD5mgL
ZyPa5hnSD20rYjzoTP0ZPHCZcUVNi/FPSH2wu+po1bkL/nEO4RDGu3ChTzRVv9Sf0+kK+wpmDkWd
bVF9xTrNVu00sWt231YYPDbMQ1ZhQQ9tCr8UxxPtURrzs5+pFzoC2vVIZNJoEaCtvsWMGhpPHkOb
5fiImOr8IVq8DS3NYhbAJi5wqBeD+uMuBKg0GEmjR+A/jbNlNldlj8/Lax85yR8duvcwcLaDF7OL
kKZzJaCUVEtkpW8jBXoYk+itw+KP6U1fQ8wdwY4fLbJVOJQYJlvUSx98C8DihF4hpP0Jm/1naYNd
Xq86ojds4PJgpfvlIrVcYEquxLsmdP8YdMyUNsnMKOAV5T61HySvZR3SoYFh4BoOPgg99g7I2NOr
alh2KJMNsMxAi62rs40xm0RXfCdkc5bsu3beIhfygGFgC0DVU8VpYffHV7dyekyY/G9qIri5fcql
pDoGbfAbTqg5HQ+HS0td51oPYVy8jGb9x8i9vdPlPNYuO2Yw7s1wpDqufcvs7Miwul57dmFfRux/
UITJkU8QDrjao+/XOWjBqsMdGaTGJvWaJ6voXrkfPdWQ+MwckEm8GPB5TTwmGen/onG87Ysc5I1j
jHD/GLDVPMLUTwcYpTS17LVxMtzgTGVddzB1fc88ld08hP/IxipJSeVaKIITkAAJxIp6lcLWWuqG
ox6cRxPZF/LHPjCijrAxfa3rZZnMCab5dFPHaX9Fhn4pM4ovZcG7YAVyj/V1D8T1XFnWlzn6V9Ms
UetadJTaJgM86mePT1WRtl6MOw6FV+07l34W6c6Cv5bgKUXfuwtKe3CxgKiNyq/QL85eG3F/L8un
FokwmBUM+patE+9UJP51vvi3HD1rJ7wKAzdgWEN2s9TJLPu/VgPKv0SsHxxFkZk+iLz0j0Za8/Rk
f/2WeuooI3KZC16ZegMT6sfW9h8Zmz6MjuEOWuavcPIvKwTXz9uIwQZ13rAZCHKrHAYPC4ZctT4b
zbKo47H6hUxIIhjiKLQM8bocrcbce3AXCxFoL5Iy7rbU3sYPucqXJCw6O3nIpdypqToi5g8rynBo
akxB9iaTxVRdiBM6IXDkpV6MIm/seSvPxno5ak7ybcuEUKTtS+9iXnT6VzNsbvTyHpYHuJMCaZSj
pDuwSFFCagtXbxLJa9L0E/gIM9gETfMxdPWPsrO/Q0cQwfSgVJndRS4+IGOM40tmtxcAjCTL6I1B
IMUAx7036jmvl8L9a5mcjxMdfwOi4kerg/fcY6htThq3SgAOnA+uR0dhwK8AGqKMlCyla5uO2ZUz
zUxV5LPl5c9+F2BrVt5jZ2LH7ZsRdhImT4kFfu2wEBcDbcjldPeBH0ZuhpkvOtlTdmY9hv1th08O
/Lu167QlK5h87lDEcgpINqGR7L1mxnGSXGU53OeIq3Qo1HvnDFSqMFMCYVK/4ah9IcJ0y6vxnPR4
aTxnQrrGi1w7LHDhdDRqrfDgYhHLIs4rTmS8NVCDVrHXfuLLB4M/OBhIh71YGlba4FJxygihIizn
RoPhbpmQg83aPzwruHAoCGQWMKfwYAqzI5Jm39HP31NJDHBya+qiw/Q29j717tgNM+M5xQjrFCZA
CIsy02495fZjjwVKRda4LRofqofJv1b2pJtoRWfEV+HOG5gQLPFIe5tyo9/EvnjFBhJCX+NEG/ay
O1M82R0CMZ0t6X5P8DIHD4m3I3RV83KOHc7FpH11UwaaQ5sCQlXjI+L4e9lTpWFluMTGrGHAL5x9
EZYfGrBT5CFtBHD+ofmswZmvpyFiTMGcDkXjwR78LzmXNyxdgIt8+2X5rRocpqvU1fifQ9osbIZq
yUMbSNTDbPF1nHw+h9WA/XPlDNNhiqwjFpdqFWtwGnN1w/Ye0KAmN/Gc3hsrui7WOOFH16ZBieag
QMzmrEyL4ip3yg41kAkcBJzai8UXzI901nX9YgIYYumkPoE6h4LvzzLFD+/VMRuN+zKiaOBkaIwE
cmJ0aUAMrRMOxm0S3MWyD/SfshifzG6+edMkIflBQUiKN5OQMTSLm1XJh3GKqKBgcShEulBjSW9z
fmAMJZ/Z4w9Ew2lozz59rF9mPOwQXu9EUDH/xBdzDODBUNDF4GSk12CR5ZaLLWLIuWvye4HYWLBG
L2t1WBPeE8P30KuTg+eMeNV2WpyNU/ZjB8m2l/MmSou74ZPfy6HwIyV+yijDcKD81zRBAtfLV0KC
71nPRH78FIEihEAjtXFQc3W03Wbnc6TIffM4tDnQvJzwJEulYOeqhMvqV92Lyn1x2+Cjq/TvskZ2
SIKLysqI99JiYrLrlmYKRm6+DaIl4kYslbgGMnoctXsYKkz5asQbJfwn0w2/w6F8rhv1bQqb6TvP
k13KQ+4MztqXeQo8ArRDX/f0Y/UB4wP4QYnOwSaJK48vghPpeLunY6slaEEa4+4h8zOTBau4nBKG
SjdMpttuV+b5sTI5PCUdMADdhA/LtdOJw3KrtHkxO0bgSweVsAJcSuRlyTWzy6SUOMVwBiAIPJq+
fswyLorKOvOusaDEahPbMDobW+yIMRJjQSeICu+fM0IJXf5JkKS70Aj+zTHXaFcNR6mDW8Q3XI7s
Fdhlnr02OOVh9FYRri86G9cXtJDRfEDSOE1OehQZUzkSBCYTLrSMw/LPHCZW/YRtxFN7ORA9buZj
gX/Yt7vXwJFvIwsGZ+yXvuQgnHEkDDX3VWm89Ysm0Zffav4yCiI/vmIIo29Vl9wSphtz6v3Qi82/
9yBKGdJ6QyxcmU+TN+1iJDJgHfw2mO+lOVJ2Rt4SJwih6YitHahdwdxNDf1l5qCURowcMMM0PB4z
cqRVkHhDwjKlx6m6Pjdx+ahr/+p6M+Be+7j0wy6vI0LIPu3sa9aZwDKXTdHl10qveIPAmObWBWru
JaXGCyx5sq14ofCOE7zrEvvaD9lzSfJwBXiUus9WPxcifFhuQsHY77RHQYHpbhjpfBbgwkZWBrao
tyL0V2bFRHNI9T2gaTeKw3fYIbR5hE+t3z8G/AdAkj+P9ZJ0g+W50suDFEWKJCktAaGMrxFIluU2
UtTjz1yM3y3nXn95zOvuFUGaFgUAMVVbcrBOLhUnJ0SIHyexSFz5+d7zso+4Yi4T2edmGOgGc+99
i1VOd/caSgzO3a1BeUJPtrHMum2Q6LPh8ztGstxpimrwWnlbpkEEIs3gFE61xIhbP6U2e6HJtcGz
IAW41E/Dlu8x0c81peAIU19Na78hoiGzs9hPQ/tsEVsFxRE/lUhVrKk8FAXAi6p6wrcHKtYAnY1c
Y/rn5QBd1OZpasdL3dCSIDSwEuKxqwm6ftaML3E2fDUJtnHPtYqTGwf/Hyv+TSQVfZtukZS3xRXD
pSMByTmBz6K0HsyKm/jQ6elUZRY3W34uydarHKBxlrhMxnA22+5N6mEfxNBM2QHoSuG7dlP3WPBD
Lw+y3aqnbE7YK+e/vZ3tpFDYeXT3vvywMa+f25k5Ki6jAhK6pAbsQ1CFX1oTrQqxFwZFzl0DWuKK
3Nfu/9ylajPi0I76sGN1HZX+6Sx7mznNu7DosTbqpnyIVRpxOSmGYy6976nRyAIDhcVudx6wqGmj
f+C8eWpqDjDuXL5hqNg3C06taG+scaQiBtLqaLxQlvvqQbrx1TU0lpsG+KxBaGkLmmLkoNYOnHfi
H2xfbF/tVbr+xxwbYHLqcj376l+X+kzXWiBP/nRoBdep5fYbF8a6sIOTcMRBRExFdbkTenxuYski
PXKnnBbXhGXIS6ODrd2RP5srwYWX6m3mbvW9yAkNFvhtXFU+z2N0arryo9TdR1E3xmqMOiB/li0Y
RrfFtZ2jFMS2w3ixU4+xVT4zgENDGD4817ynAS5AyPQP0Zjf4tZ/6QCwcEkXOC94l3pXPzeFWprO
mt9MOvskIB8X4t6Uju/vC8C4Cb2ZG5Ns7C5szUeTQlox4zjGcIOMb5T3xuV8A3AOO3mZQ7dvDzTr
xJvZcbgR526wER6iaJUlI+lREHJWGJNDHuk0gN02zPa+a4oDZ1MKBznM1NWtxytFhUvzMKV06Y3m
hiATID/7U0zZJbJBtDgVPoOxRTnyUTfmYHjB6+g+2pUtGP1UnH/b+RTjSCb6ps7CY0CqDXELcYVm
8Dc7ybhY4YifrThbgwX+9rFudl34QTwU3wgTmdIpHnrTvbhsPSOD2kCmfJfzzW0YG1YlxZM9ZzE8
c/D2o6eaBaGZ/RfKTI9+jXl/YqVlfkgJo3PqTbFn+vwZ4hujPmNvDmyj6cAxlWI97Fd2u6Fn8tKl
7bafcTNL1pAOaBY0AnBCQNYK/ComyHUTfIDjEKUdzDbf2RXrUjHXt3bmJhOM8a/WxksVpBdtmwXq
FkYAZg+hOdIomQEcFDCnSIYNhQPTiCP6yDuD7a62VokfwW8xxN5EsxhyZhCK0gT6DiNcimlLk3RE
RIBFk7U4n0nvTV+Fg3fOSBYzBz/SyrIgMsH5MhpxH3ibqVl4DaxIPcRG7a980V0VfCciTG6386EF
uYmAekwPOIOAzHGeXHYl5YbkHLI33/P/FpLrMUfaPk0q2B58O9XoA7Yf7mXS3Vy3wCRQT2db6F3X
TZQr4/Vzo23SKrraSpgddt+Q2rSZdxpzFF1IeF+zaQFjdYwuY43nTf5/ChlsFqzKEc9lnT77w4DW
76KwOZpESJfPtFZCR/1/AbVz8zLY5rsecOg5I+tW37jFGa3uwUjVj2i5FMcK8U6YANtjNLZMWrtG
UNVTD8RJU4Bbay8iqKUmPS4egejOYjBsPLvhihW9m3Fx85zoVOf2N14GjBQdAWHHVOo06LrdEyXd
mNJHM4eeek0oKKc/ugWqBCmR9HHeentVUJuJ4l5uC1Bh99G0g6tDeAABDBfWvsyaBYgR5bu+4HpB
COfZZtlrXPHqtOYXgxOCJKlVbW2bRYM56nOciYAUp8WQfoSXipHp0Jbw5mcwDBLtrSThXsttJKiu
hfa/1VH1GtfeLSvrO1lIl/cPn+iUtCcn954afoPerFhDp4PHq5JSDtH5eI9oIgomGBtKbO1RbAaZ
IRqax2Vy2Dpij+PgQZK8VsN4g173CEx4cbSWxBOIieSUliuix4kFhJQSohJnLp4KWxFCwk5IPgIe
EsY4Ks+Lt44td1MiLHiGvzOluzFi/cxp5QdR8BthkTe/WGJyGYL3NMp3kxDt2gMgDbQfHGTdBbvc
iL+VWSzFESXDafWF6f8cAWIhbOk9DImzrcjk5i3aRtTaZxs7ex4mFyfNCPmNb4Eujy43YiKs1IOY
zBJq2nVsXoje9H9mq8oZW8hvqcv30BYP3jB/5PwFuWOlW3pWqZ4LwPlyWotG+eCgG46MnZrUuUMR
21ehA+bawJ00XXCqMZvH/Fm2MLZ9oWvi55xHoY2UvHpVFnDsd4TLxGc8MyRbx1n3wu9zzufsqc+a
N3pcT349UXzDWiyt/AeKNzuxd7Jrda76+g5NBJBtkB8TJi6PvoNbpp6kyxEd7p3g9zabSqL8My4k
mJXzHqR7LOaH2ivOUzdzhW0qRGokTwRCZ8ee/WFjrExz422egY+O49IYVcTjWc7ph2jDdmv30XMU
xMfGGx9Dz3ns7OkcdiSwDIkSWmoqEEeDqgtpYjgJhmvhpseq6ykTHai9HkuybqYQCr62xC20uAQn
MEsErQ0KHHEjLV96sckcHR2TxLvYTrer4uKxCciji978G87jQVbupy2ZRlct93gMD8/xmLwLKnNr
wQCtGtoXd5DIoLnzNZjm0aAa3R79f1bZXY3W/xnMfJ+69WUqW6pfmOYzILhrcFFrB8zbQ1AFJsex
+uYy7ufBpREoTyMixMo8jo2/E0UtdmU/MSXPx+wy4Ifutfesku4ya26hU5k/LPxM5VbHucwPXhpD
mbWTzYIuNRLx7BmUWVi9R7k467cKXcRfTNK4/15E3v6QJ6rWkeX9lBIjQwlUBHDPzgvdW0WzlvRR
nyLbg90T/jjZ8K8U3DoaObzmHLlkbvp7GDPJNpPcg+Mk/lv5A0t8/+RV1LKkOBg7SEQ4roND2zuX
IuK0XDgLhlB9DWVE8pjhUtk/Iu39rezQWKe6+ipG7JYWPULKU+lrPVTc0JgQUovJJ+UqNLVKbIfc
T2GnIKq7/aJ7BuV77HhH12X4FDjqgKU8XCaUTwMfohb9wbG7Uy1DY0PVEtYRG9BkVX+QDXvtSaWA
+qsg2pnzQUBaWFKTG22SKVxLABdFy7Yp2+S9yJyHrIltEAkVVCGjOLt83AQhz17tkUmbgm85t3u7
guikJi6qEaDN2qofXQ6reHJSrOQNi5mS72UcqOdYVH+70H3wh/azrZybyFGccgBNu7Kb/v9gXIWz
pJ3ij7nVPy25JsPvj4PsPyk7PFrNdGUj2LCc7FM+wTbPADTgc7+WUJMcgM8fduHf8yEjj5h3gMHE
TxjTNRcM5zJmxJTrm5NDSa3c6+w6fy0Dxm4Yt2dvqYnNy7/Y/0k5VeWhyzlC0+h1tiyf6VlZvymb
TmyKnnaC4MhY+D+emAEoafdTmojWMJF2Q0lxBzDSu738EYnTckr/NYR3yMMCL9RDNGyzenib5eL8
r8cTftK1Nfavid8eZ0zpUV7iJxnXdULFCZYOTkA5S2nvz8NWTMkzSEN7VaO0opkilUa4y33pLyXg
wXqqQTCZvNw9cnlVPo5D97T8AWBbL3i5qCHAcck4clOwuIaB3naJd4j67nmW6uTLaMtMJtxELeTS
JLI4Q8V0+GG7YmijjXc7nUC9QpjGMuBEy8CTXAW+ub3CueUUDTQmFwM4AUs0s169sFeASXSUj18r
xmmNrdC2do5XlM5WB4aZUog3VeHWcCcY/YlFbZqbWfFekYQy3mlMSNw/WJDyHKNumqfgaOBmG86W
xTMuX6zWb8MbUUHurX0Y+QXlcVmiKqQgUya3zjcX3QAfehydQTou114qbNXfFOuMzecZJq4BQ27w
quemjJ384mNhwSWp4lmbvGD0vZHMryu6xxip+8S5nbSRERub4zPh6NN23JDdQcZi4dcpHppZpBuT
1riMbLgqq4dwELLc1A0X2Y1h5PhPtE9OdxP2Y9KddOyZ8ZcWVeYvWA6XwUGqplY+hRkf4t9OeVCU
SXcsseUwLAwq49NKLeYhWSDabLJsSNqrmgL8q07MfY3Ru5P4lzAY9SusXcf5cSIrdb9cM6qmswjd
kOx+1Rc+LUAKxh81a/ZiZdRNOq4trJrYeYdRpKBN0oEUzcD88oVqL5e9w+oxMKlB+v4JAL5vUIzn
mcEhEaq3UPDrXE0TcNqO3y6JzRHzAPzw8VBYJU801/GgeQxDbYd/gqKG9oUa1GGorRhS13TpYn3D
z8MkkieEqpgM+aGuWJmKtCCbWhi9Zj8FvZOuYFTQyp4WBlyqre8hDP4ro0KOG8+zHWvXq4oTtiTy
6Dy3BJYLxO1GEvarMzCn+8mKA/qMS1UgUmJxSH96ZeR4GqToMCAClfC1vKapwUfkZZFpoCLDFoNB
1rgB0mfWtq++2bjDta6MUV6YkMY82r1OrXntBvyWCxq3NcI/jWp4Mr6mgOGpXmtNc/1PzAFkNfAm
RrXydbJt47aBTRPwXfQVKYvGYAlJs2zp2s1Tg+zz5IJYuFcZKbKfCgo942Q1WYsXSrrmbBGe81TB
jjDih2nTBSaYm/9EGGLjWKt0edj2fgCoDC4SY0rSCGMzKtAVhstfGYNfr+kUWE8GEiNjt3zwjB9h
95Z7qTGBVMMzvEt/qpbJsk1I1hEUu7/OXeEKQhGTb/Yffcf6/t42jkcwqkkNSlYbxQdE1G00B0Ns
MsuhhmetG852BFhEOZv8qgm5eIOnpqzEizdZbfM0B72sRyyF3thcycIa6tUsgdwceIdHYMgKIk2I
Y5KJ4+hucpuPGhxXbnGA5wgV+bO/sod6xqVJRqtggQ5KoCgDXTC6kp8xQeSZkHU0hDcS4kX91ub/
kXQeu5EjWRT9IgL0QW6VhmmllJdqQ0gqFW3QBf3Xz4mexaAHjS6jTDLimXvPrS00B73VLe2TSEI7
+HL7oeupJAmDQ+azmlau6W6pWas/ecfY4XteB0XUgs3NOe09uxrshdUy8rOfBEtb8Galjcw/KOit
6YZ0vY3jE4U6ntIkFYrl2NTbpcEvmRGwqrvBi5MQWlzvst+cs6Krwr3IQnN8XjzHpnXmtFrcbhcH
sZzRaTAvT4l8QJ1RMPjNSBo/DhPk0oGWpcU6zwSZXz4ATzRVAVetS+KaPf9chePrEM9u/1hUzM4c
qi1yEEny62fbDXHW1C5Ji5kx4l27y9NVMm/vR8ZiBamPZmGTuebYQEW2KDdS7cTkrEkgDHvo/8Zt
iWAZzFlbpBI7oGLD+4bU0ZkeJ3vxNFcZMV3AxNwyHGbD0LUq4yOYrSGOYlLs9Tc+Vc5cnHKDn4X0
k6YeIVVxhGgmDYgtZXi3XoRJgx4OdS2kOlsp9Z6a4Nxw7oLFFD8y8c0Jo0LiOeRnJWausj09HSc/
6bjVBNTFbJeY8UUowXkgChmtbiKGJncyyziq0sImsguGFkY5JD2mRgfmFalSepvdtwwb80Agt/YW
DLF96rrqpy+muLr15ihQlNmmOyOhlR6u6XDDodNXL03uLdUTcVfF0h5r1bQMnxdNmVpcUzGGScKq
eqiY4AAWnNtB+OceEy0m3yCwAkxPceiyXL2zlL/6HWELgdvD9axNqJHo93IGIYY7wD/dd26R6r7U
ynQuNT1ig8/B6Ww/llipQVoSJsMifrF2rsWwXXAe5KDigRyOfcQKj92774xxzD7YYFKsJ9H5LB7x
W5lQVeYyTUgTbPtiGSNFe8r1uJq123t38MIdatyWa0VvHnOBm/zO6mzDA3nZpCqQ2z6xTBOlV7vA
dzk0RON6y75YYuE195NISprrUXpe0mzmwVyadtuibJiWyMimcPidsTQI5vXYy/Ll2ZxnlDhnZ/SB
Ud+MtO7K9hw7Iqm7vSoZAF2LzsSeEymSqbx/sMVMzzqjIZsyQNOB4bny2lpe4BEMMwMs2ve2zAJr
t1p+VTGeTyHO6GRcOymT9ta28QIHfB9iL6tGdGs+PH8UktPATI7iYO35O1MCNvRSQ+DAFIJwmpvf
BkBjcY8xfQ6eZqNB6Qo+hxKCzYkxDbETWZ6b0lHbyGvH7HEkLYd3btX20dHCPirHJHZQ1+VCGcUQ
2ZztCUPAMA8o3iFcIa29Y+Wd5hgIEC4v9Xa0VZf+S90pSRmAqKxhnCUTTFeM0apW2mKDgTUxBiYw
Y6bYwHW1w1KoUzNgvh3bzyK5qaGsUHrWttlM5dZvjbry0DuWPOKFQfoKZPtxIn0VFYWEbRtSELiR
rAn1yYgQbc3mHuhUlu3gliuaBLJmgYbnoeXMX3OfdsN3AUdUp6X41F/wALK1B5EvljRXH1LUyfqL
GyrWuUsqnY0gQhjAWh1oFCbJhlU0/sh/ph2o6iimBavy1vGhftScYFVjvM91RYIM05KyhkEfNtiu
QgNstbUvFT7s05isXof5woDrvLZJ4v1YISE5OzAOAcAul7yQ2Q8SKA48302V3TLTk+Y7boUFEyQb
+9V+Su3KWcRRxTnEDIxq1tARLTxjvJ4jA79iE3VDXxMvT8HXcxR7Yy3qB2SVafyHgwSED0GKpQq/
HfaDmIbEkv12vTH2GDx5xb317LP96IK/2BBiVmIQWcmaQWlcxjCuShE26VvWDAMwpcr3g4ksRT8x
J/QYhpurFLvuojCutUPZZY9tnGbrd++3brBGmI4sV2DysnCTb2Esp6wp7Lhx3Ad06lk57qjgaiSp
IM1tYmfTdBqYEChAjcSDNzFWhsFTCKM7hlz9wUzYfhnHeJY1co50bPv4X4ZgQNh3I4ch8DcmZE7K
TDyIp33TDr2THZOu8cR4oB5wDHPjQi7vr1XGFmXbtzCQyiPmWCVuNjTe8bM1W0GebZEl05thwqQj
SdiexlTuHCUEivmwHYPXuAJi+ifP3IQbCfdcQvxvIwVoIcbidc3FDbZnCH7CyUoKhIYhI1VqL2io
7IxxB3GSkY7auoyXZfyfFcivcyEfPGyW9XveWb3lMr/Qc99NtliC0DVBeZGCx1qLwaD0wBWShBv+
wfIZSeEScECgGDOICQsn1oT0NoNpzs8zvFBO/yau4vyZoKdZNCytl0EhwrW8VtS7Wnhy/Eu5lWQf
0sqr9XvAKoSgrxYhzxmTtsRRFxDeaewQ25kbwoTdFqCLOi5lTEBnHpCpyeKYQRfJwzbhYMunga/Q
9oFJsixn/L/mXiLBlcL9QY7sVXK4WXRzAgGdmbr2FyWrLf/FHZArmOS86DOS6sSMsa8NGBlZTLKY
7RFsTXwnhRNRcLrjbz6iCRoZavNJfa5Oq/YOolHQ58Q8Wp8eO4uOnqwNQ7YoM451982wBB3fxoq9
AgF1CjIF5s+AxTDg9AqLBqtqCZcBEuxQNzK+57tuy3JDwnfMssqfF1n95kwbgU9QSjAjGm3TQfq7
ZrPdMFRZQoveckaWyVux8FmimcQRHGTk/Hb2Kk+LXIP+FDhAuW4unBN8SIlEBHSfGgtYmclZTSzp
OV360tPd1Y3XHi2U9fAfXZviDN+rYY/2afDbRnvUZ5fBODgYWUHaSftKai+Rv2CTsMuex2bLJzH5
X9wvCaHC5iLd4VquvovdKK4K/S3nbrxkIwCnHDoaqgW6EQVergSDl8VJ8+srI8ZeO1g6dc+VVZ2w
IcMjhx8pCxZtQcyysG7vmkxVpUVBRhnjn2fQOm1+tgueSMTrDptQ/NcV6qnvJID9QxaSm/rtNx/v
NOJlYIZanNIkWUHauPgq4SKwOe/jgafUpjPY89PwGvDKE4Lr7/irmcV92RaNExzqEYfpa4DtHANn
2weW82cpfJOaTIncguA553bK3KWaONytBtvsJlfx8pDA1EkV6LQOQTfhjCiVSL5PiYQLgpDBx0F2
oM/buwAlhM4zt0Emv040mit9OyS7sIY5tSSGR6oDoWaMXxSC4eVS1WRzwYhQMaJI1N9V1T8CCgnI
ibCY8/OEMydNwrPr53kaLcoNlt8mEJr2wJuWh4cia/IA9XEy50V98mPTN6++6oA8bZgtTjmQMTa7
Mr6TSo7GXyzXJgdgneYu4Tl0KzXolZiICBzbeY5G+W6s08lBZu3wx2NygL54D/qcEtBP6VFveTLG
1WPKoGr+whmvW5t48k2iEkVWrwulPYmjwTeBEmP/yP6jaYlblYsst0mXoU2844so8pldVVmFf0db
DlilWKrYEm7xyJjn1nCVOEJPV4bkt5nazP2YR9ATC9b0cVo+0Z3GwWvhrb1AkdCYvvT52JPWfyDx
dxafS5WpBYgLVX7nfnJixnAG6Mkcf2D4JBMVAnAMWYp4zgia9k4Q2Dj/FH5Be3olkGdtkPMuIpx+
OXsISYMimCc/5RRnFFSBFxeieSbsIXX/jrHbliRoGCMNeZAEpvkQKhGMBmTIICGvvTLdpjOZ6iPB
h39UeKPWpIB+0fZtsP+MeVZUQYIiagBR0JvOqig2DMXliVKMJOw74ZVmzkDP82eZbnprkdzZqTBb
hGqlmUztc07PWvBx7tmPkQMShEShx4iLE4eB92tnD9kEPN0Dkv9huCz4J8zgZd8mUW1YZf3gxnne
PHZdubRRaqYKGks9wqOiQnNrUNgLu/+rbDqFlWRG/oybr8Cb2P60XLb5PXbsxqQKrFtrubm2n7M8
YKqnOtI2SdtAIVOiWiHs1W7c5JHNie/9M5J+yAQ5TgF9FfquapraXW25/txskx4HCIMtZUiywllX
s+7emg03BQ7IqUTMLYfSTM99ktopBt4UtyaZf9OLX9DRbtBQFlUEWZH8lXUVQ7iZs5o6k4lTk12c
UDjO0atS/KkEChnDJicdg+KAMQqE/5lRDT6AMvtbdlApG8IZHOKUq/Jq2dI5LayFrxjh4WH7BfW4
U/jlhWrQv7UZ3n0r7lL9tXo1086+86/C7cFSr4J42Ttn7qrbIGGwNgktAl4ZXHltUOIgweUG8KJ3
y3mfWTNZgq23PLhu5eiBIMNB5UJtMf1YHZW+17cpg46HtklJqBD2zNfQn/oYHwEd07ot6poI3Mbt
HVKUOVSOSWmX/1IvS/dOCCu2i/v+3p9i3jbagPZHMbOPRhr7r1Kx1IYlK1gR2VjQy53ZBuF9+Z+F
q5L+4+hb80m20v9WE31vnbBVoD1Jt0Bt0JcPmXnpAIZeA6vuvmyMBUx+ynGMeRls3HzsgpkZT0wt
wrQGhNpl6nNiuvWyMs3bgQ0qjzSlLUT3Ie+3SAvLRxfxGkxN/DuRzMvXulvivefN/dEBcw1rSaJi
ZdH+kCoaTyKB0gNyILa+JvY2crLNi8vhwkCrdPYU1vMuy9f+2uQKw+0SsNdKW/UG1Mq5uS3qnXi0
8g0CKpxJo9GQQOt2MKtgveiZ8K+xShkt6zgjEpXEJIg5MZ74ZS7zAh2CUFzTAtGB6X5kEtWKmOAF
obI7qhAMJu7wgDAJe8wvbV/j6w5ZNHFwEOm66kTOBKkTiH1Wx9g/nf8clwNVaO3ZWxCqO7cW9JY1
trNP1MTndE2xU4n5T+oFT2NHq5G69LGggkV2zhx5iMEhsljFaVe/1IAPtNx6NLsrpuHPuiTIqwyq
o96HDm1JkLAHjxDS20wJHhPfmcXFIWZsOOSgR/BgAK3g62VNUlTNgyACerB8esmgp6FfLlnCgtIY
4Yl3JCECCYiXx8zDEQaKNUj5GRoVueOqSz5GR/EK9M/y/1rtip+P5TCgwcH1scAZWzksVxeLypqR
U8wdjKQ3okV5MhdYD11oRN7iAvaZtnnc/usqzIExqRtEfuCuK9YXNwsjndxu5wSFuSTieUxs+nRC
JEwnkhaXPrV3fdEcONWfLfYr8ECIUerZbk87Ydg78th01PV0tcz6VnTztuAlWczfbP1KJQIzsB/k
S29Tq9rZbfFasf9CxbyQdWzDtXQOXlhFMd8sA7p9bf9NYvSYlrm1a7buJejIBi3j+sl5vJVZdy8G
lBEtUO+axBRt8DKt4EBTStsrhgUHOz665n3SJTBB7JheEADM3c018S0hxduKvjwsIOmBP2lInO08
Q5Ei/nDN3w3Cg2nANly+EckGUWexsm+1OKj5ru0/U+rt8i44FmQ0mTYxUPNq8lKG899RCLnplXfl
Ybxm/kQgqn2xTKKH1jXiHLw4c3i2DeteazSTkpsEOsxZ9PhnbJLP+wCfVLX672TefnaKZGWwEvGC
c995r5fs4M591MONlkMeoXal0vBeHDD89WS/WUn1yvkLSrgleGX5wOh9jENzNzoC5SOPMiMxVGbI
mw0YULAGJrhXVjJtVmZfg2t/1EPxIsPgRf+HWp4bSAHNx8EIX2zT2T0wUWby80X8xraRX2RzHgzg
xxLKSMJuER0/6ONs5zvmXRMiWBDD01p85YZ9gksZNXL+y0DxAMHvcahf18Dc9XI6p1V2jFk5E64d
B97Wj5fzzDZq9p2PUKs1rUrcjQmBVqFPhT8ajO67T3MJr1hbz5nV/HTNhMjP0+EWF7/hh/H5j+fU
JtkuZTO1HqqVlE5ypktTkvMD427iO7Omvz7K/4bYoVJSPKJadQqs1D35Fh6JnxikcbZnB+lJRI/z
V72UHHjjpmvnCMXXLcNz6gBl4GlsyOKxuo9Rf+ocQCDiQOfXzAssVsJFfOozohCL/K1CduCp+YEh
35NpevehDHaqNXbeQiQ3AkZmLps+byK99HcAdZj+8ICM7ItwGJL7RNTwrs3I+1KmamXFiSbFJeOl
0ggGWOXoWcNrwJTYdb41GMh1wi3a523Y5Wwvu/sE823m1JD5kThWf81p3YeF92hBg/ezANlrvx35
1PL6m1j3czLgr2DTwGTv4nflpoMl1IrllORZlJJooaWaUBmvzCHvBt+IHA/kXQ3HHO1akwWRPjBm
ju+2+OcohaPY5VBBm86zwmCCjURbvHR2e/XI0DFM78Aga6uP5pZEbeabSz88LHBTnczfm6MFMLra
8qae6rb+7/nKYISwzfrQP/uAHE4DTQBQki3N2cjpYMf+pquzFwtUuTlzTmIutLTzlbdUf+b53F6o
xeG5hkeReU/03UeHY4F+AYnkcq0sXxMZt+js6ZWsHbKWLX6fI3PeQ5cYf6Yk3OYNZiXOPvDmL7GX
Yz0xNwN5vJbdnCy6pZCFE0ir4RvV4DnIrPcVuyh/SU1q4ste6MvrI+flriQ/CGveic97L4yCQF5Q
6oEXscdDXi/Auc3sHVixSnojvipwwU/+7KAzsA6JSEDb4mng9+s55MjsO3umDeiQsFF2h/o7WUBG
6K+3ZQFra4Rxzm7C/WGre/SD7xULS4vVpWHkz+/w4mfjozukz60ZXKoExj0recqHuzGYWC3H0Wpw
2sxsXYGw4Dw6mlO41f8/GPOTyUGi/GaP+1wxtZhTZ1O4tP+oKYIZDhHeNYQjaBOqjWO8wSe4F20Q
6TNNn1lFE0C6QsnKFU4xwJ8evgsx7Tq6jSJYNQHmU8b9tkQuWPJ+2gPYSY4PfVsZ9beuH4oe+tZU
dafEcg4tXkv9WTsOKMcccuFk10+W6DCg5GZkMdu8G1yc0C2XWtIilrGzBrXm5L3IkkXN4F9HtezF
CjG6zQc8tZa7HbOY229p0kPbD685P0xQLjtP8m0ZxlNAhvrqyMgN7asEj+0Bt7fFPUOibUVtkUHD
9gJ0rmh3B/AaRi4ji1BgXXdImW0YXwLytKNpqc6V8jb6hVuMBXtjyowuTxMaksUXTNjDe7dxIq0g
qAp1DaYYdxW+b27leVyO01if0GG+GfZ3TN2sOosLFWtSzSAHu6A/LicNI6gn/L5tyaKT09rhoelm
SSY7Uir+bCpkDmGEoVMZfnkEINyNfLHkw1xZ+bCaufoUrGE67hvfPevbpc8Gvd7H78SYv0eXjh6w
MvzHZXHRI2VHd3E/6i55LPGTrnQT2ShPq6BGwShwNpG65x1ic/1HJ3HywbLzYKHMZByVf5ZmGOlb
ZcYsYOfq0tf6JG93XvrHKPOrzUuuadxMTbfab6R/Nv3ck5UXBfkzG569z8NZecOL/oTZtVwdd32g
3o9UZfzJezJsJYx8FdRPaRI+adOwfnRZId0pchCskFw+0ez1aVpzwsOmvhdAM/RPlq5BtmlLFlCt
dSwJ3HCL+Q/yIF6XnkuNWcwEMEuCNrU4kirzDRPZA6m/+0JhbETDbkJ5NCqIz87y3PcLjqHq2jYQ
EuPC2hfYVcwBiwEWO9Ycw64E7uMocsSJSNO+u9lDKEoV6YHPmcS4U0iwRBke62B8BOqznxKiOAJ4
nY23bVEh6oo2dv2DmdKTY16y1nar/UNeioPRbC5rTkhyXZ4WPn7DZyJMuTAxiUMQQRoxRicyCYIs
DeG99ZdgYlCsv5e0H+kO+dT1b2ehrFlGzL1eGp5kMz6rgGgOyijDA1QZ198NhW6nxGOWZc/6dNCX
pueEt45PrUH0wRTmpkZn20/jKaTiGFl7MANEwBGciF6mgCpegWsfiUyGpr5uvcHZz3YM0g8GFCEG
82yfpeaaIKFn/b9f8MV7NHRIVDn6ul3G993E5Ylv4ZZrqL79V1/BoCAO2oFIHOZ/tfbSVpd2hKPA
icsm666cYS7qchvTW8y1vsr+0+V66obsOkjkSTxSUAZhS2pSRBEJOYC6z4+5LM4G8vuWis1zvslj
h+jp33eImPKyvjbV59DHmCoEfS8JO8Si72W6frZBvF84N0OpdiajHF3u6HOzyTV2GxgB1zp5cxAy
0LmPwf1YUCaHzqZdlyhMjeeuyK/+mhFIRJJWJ3IgeQR8Y4EqOZfi2TkvXGEzvkBtpBBJfiLR6eQE
0ymb9CAnYX/J+BfVwX2p6zuiCXX544b9WX/J2rCYFXMEIW2TMMvVB2Up28cumz7iNdyh1D9x5ZA9
aX+NEAyGYLyvY+eo7+W+LN8RB2jqA1uSZ12XQP341zFDHSYKzUVBd6xeTep+13grAz6TFOK658IC
Ht/0QdaAcBl7dg/8jmCq9Bfs9+FFnyysSk+MZn5NtGxoD/b6LsUuRNwJSdZ0OEg0LzIdv0bfniIB
BmUoy09DE2N4StmtHnWLEch6Pxc9MmOBWBDYsVPNbG+RxdBwEne/7wqMKgCdiHYkEAUmW52AvWtY
hoADok8P4urU1PhfTefaUxKwToTNnf11R4sKSjGJXCPOgoQiEm7TXgzOqRu0Oh6pN/i8R334DzXp
qvxTt5ZDsp5rtJQQgP97XTLCnkGmnvVrzXb4yE4TzZCNMbFzn2Ou965fCNMJd7piX4AjWZwy+n1n
KnWzcAHfqZBbzZGYf2K1T9p+P+KAZHa5HVRwGYNrRzelfZJJx0ibfDW/RVJfFN8BlE1X1JEF7dMS
JEjM96XvPc+rf2x5f6VJeMgq98Ho7FLf2+uGz13mjU2XJvvi3LFFCujtWBke5xEjEqY9t0L0XFbM
n5N9mLUPBnACfaP1wIsHfmAh73UZmPOc5ij2fCrGcqBrJax1y7W8aTjyrSL7xzJzry9e/bSIHJIh
32qPrlE/o5l682S/kx4tZirglDtb/fvZ9BE+XVLb4s7kHUWJfinm+IpYm/e7OoRiZEjmHnzsgyzg
LoJMpLB8aaE+6UeBRce7Pi4K3n5hPtZ62Bb3e8jruvoZu3FvWBYuZ6JXEHsRMtMH14ZklrpVP0ST
UtR4UQbEJh3WM29MpJiHtgi7RczohOODmmBfpfO9hh9UlFylUR5Mz0NT7uz0f0f47jZBz2/6qAfl
g34l+EPM3j7ZsqUUB47Ay4V3+qFIDejk+cZn6VxhjdVBsSBWSAyrDR4cn7tsfaX+tsrpBgmZFq/a
Ok3OHjHd+gS/MTsjVliDZDSPKtVCDncWr/pck1l44FnmQQhi64+qppvsvauXo3ipr7rM1dcoi1Hs
uOAr9SdNdbjChMP0xADmXBcLP4VweCbj5Rs7yylI8TBJPkseDv3jco8fvSm4Z1QHMNMm4FB/0+Xv
xOCltDixu6e6mnbGal3M8NGqsoiKkMeP0CEwjv8VKWr2yan9cSj5je5en51D7z+tVr7TVb/Bkdjw
BDbd9NbRRRAUdiB1M0rt8IWwF/7WNu8mVyEfsj6XbRoPAix0U+Or5VM3mYZcnvVvpV86XRnFlCwV
szVdTlEBFhmQs1bYLCTUPU3Kvssnlqsxi40yOUlGPl0gH1iXYpoSW7P4Qvh+4mLKaHoN4Z4ReFx1
exTaxOz6cuto2CtC4nW1fl26eBTGP66hNnwqYVkd9PFqrd2VvB2OxrA7ckGfMu5aqPcsYbsoIBtI
KvPDxRIdcgqG4FpSdsx3HuM0D+BUU4Xsj1b7xw/XpxwdjuhYfNTX1DZuKXzEzGufJJcty6Gj/h5Y
h/4pYo9knfQ02/mngKFRIhFkgRzFVInaGc5T5185hXZLIj/0zIHmObXCs5nHF30g6CPYFB6zx+bm
xTmZKBx5ra464nXPJKGEL6gHDCwjIpwuB9BOxzxZPhxC2lgZPbAOfdINWFPSs/K9UCTsbbtlMFU8
uGGFvCmgV5jvJrm89zZ6cEYas1wfUjl+k9Qb9RMivVTIsxvW1GHeqXKMc8t9G7btNl2zd11NIVgB
vdPL/7pjdLG6c/exK9zV2RgNtXwkDviJf+/zeTGNDsfxMvF3Gvjz0O48OWG7D5iI8EyAFjwUJVRD
7AGA8oAprPFPrq3gvKCqoyil4O5kUbA/9uSjYD/SepZ5Sb3wgNSGRVd6NbPkOvTVN/Oog9/+f0wR
c0hq85aeCao1+PXpKBqzp4ouHyjUf+05PlkBC/GMEj9U6tY0rQXXXJyKbr1Je7S2+rytg+HHSrIr
ypSTA6cgDsWzXw8nFaNXAp8a5cwgmC1uHWk86NGiLgDLUR7Y2oDSmBmrxTH8Z7tN7gnh/gliVvdI
cDlU1VubssvpFWtJc3Ye9KTGUt5Wl1OYYElEcbgK5WG1anR3GIGd0MFM0IIjz88xs8w7Rui7hcNj
qW3ixYo/LIBOQTA8sVq6C0znsQ0NbnX1X8E2QBfuRPKmz0Lb7N7DGl82k6eJJjCFP6MLkNTxHoa4
+avb8In7klXNze6Heyh3JK3xnsuy3hHUskUfelIFS//AqBxWSf27Lo+d0n5AsHjh8LjOU/63MtIH
iBgX/riISdEny8utzwgBqNBfQffl2tOfyksJvTXdf0uuHgPe48qx+wPmT7IKiYzF33LpTfleTfg0
PXFoi+XBaxduE1K3Q4/nMC7/+9AQ552txjuG5JSa2dkT4lHl/tkoxlfEmFc2sl8TqNz/eu4Jwxgh
ZFwXuhj476KG40mc/M3smzMApWVPwtMrJME3H73gZrDXJ6aM28JwsL4VZ6sjEpPJvE0P3SMt1OMP
x0lJ4CwPIw2tRrcWlNxDD9Td0EMobqo0n36snrw4Pc/j/AdzUITM8hoP5fhinsMEZ41ADnPneB7O
2/gpa/Cz9tQ/eYvI1QBeK729ZSU71SBZCfg1SHBvSi0vBJjx1FCoirnOH40Q/w3Ei2s3aFyJ5/5k
hntQQ4xvMjTusAxe6qq6xHP+MY0Qi3p2Cm7Ab1unZDs5Z0r8Ixaf/w4TH5u8fgn9NnvVHVU52U8J
T4tsyaNgT33rh+kFmK+PuF/d65kS9ilmBLSmujdCyspexXwCB8fbIlfm61wBng+hL+Bebobqlwbi
2+iISKqrP+OSHyDjQc1tWV6GAPWwop8n37l0HGaDrcRdg+0TiGYTJf34a/jqNQv7S+w79x6joCkI
9ws9nSidR5x0EfrPnX5yagGk2VXi6piL2E219bf2i8c867Z9KG2STtcHhzHilCZs5tq97m0gsX9m
3kj8N42r6xZf1TxsBaPOaQzpCd1T6jSIHyUQEwuuNdWIi9rQ0qHjlo3jESoIjCriyZfsffZtixzt
6r3NkQohQPhGu3VWiq83KHLygUb5EZTGGU/N25SQ9OUbkJk8NUU6SAECkfMUoxGyuux1Rst3l0xM
SUgRwYUz9PmmTfFCylrF9Ioh0cBW/ruG5XtZTZ/S8/VMA6isYrsM/DijO3J/A5fQPmMmOCer/1Ye
unYUDa8+mSgoYPAkoe+4y5AM4HDDFlGpi1pYtqFvA73Y1p+Lr5BKy7fa7xASTSwxK9NGKtqSw7am
JbGYAdt5fcYLP3z1vS4/tNmKWRp1ECsP39Sdsxf+igZnSBpgrFHLl0NPhTjZY7th7sS47u3FfRKW
+tDzMF0Uu4hoqejHiwvi1ajGLXK300JCmQiLaOYyY+XMsIh2WI+Y57biaOOxEERKW+4RojWc557f
VSC2KW2AaFXyDqs3Sjxz2Wae/OiG8s0fScclnQAbPMIVv4OMwvlJOEXE/z7yNIy6DnBlwZVosFNI
gH0FWFqwwLBLL9AesgwOFFBvBkT0YfzdSeCUL7XlRIsIXsKRyXOIx9WScFWE/ejAJUeTeSAjh8ml
5GNX9C1Viq2thAQoCJkr1x5P1HBCIxJv7apF8Fb0tAxpRJQ5OUEk3LDhly+IZyKLq4JhAn9uug1Y
vg0VZVSdXxbR3GzydnoCBIrRg4aEu3llwE4PUzus9mLuYru86Os+m6YHokjEHQr048gvCB2n2hk1
enLGxRLr2F7fq0kMwyjvw2mvyyw9EcNLcUS/cEkMI5prJopzKEG7pscpGHkrioNZzgeH0lr/iTx9
RFt5xU1RTtfGgpUvPA3MOOKk+ikd/5q488H1xjd3cL5mCUk/lAiEKUGGMLkmOJm1nzW9S1a82tKk
x/YFJ7xeOoHxIgn8IEkuiyekbprDNGJv2SiPbas2qvP0vJMcc1vyMd3WfhPpX2hJ+zMHl3WszOAU
Qp5gEp8/JFTccUDZGvhQCBhO5T6tDaNsshDbzdhomyGnEXSbdhMoq7tAMn4bunCIKkBluL3TM3EU
5R2ZRh+ZFUsuQDazCg8fswSA4e0+V0OFGCxvLtbSJQdElO0TjUEeySylShvS6+A0J2Vm/ziXfD1B
Vk9B5u/UaI2HtJTiZLnqrQf2DD3EOImSIDZbZPdVkv1ao/+8mgbYB7zdmqRI3M1nFTclxML2Mho2
+HclSFvkTb4yfdynor03VPqoESFdUH7C+T9k7fRUgswgFPChdeOv2qYjJpQKxXNsvhWB87KUBP8N
s6ANs0gB0e9hbtfAYtYD8ZiIcgTUIMz7m9mEcEo980KcOiEItLdmvz5OXnijkGAi7Lp/11Y7/Yfq
qcuGX5VO0bACI868wNmW4Trd9C65S5hne0wRBr4STPvd6H/xfX6WA7DZArAXDS8Z7cYXjfE+8BWp
iJT+e3eJb+2aXvKsfeRQOlqNug1suvT8VrAPSs2yiogMuDfslZWgXRIsnj9wpwKSnaHM9kwQLftx
6fsfnAqASpxfs00vKgej6GQOW16n3KLSQ3ETcNSkq30g8pzrg9UNyRrPjN2AKZKDVGA1ngMwlgwo
Dgbx04taTtg3Nrol00/KOC77OOkoX0istUoc6wuNwpKaz40BZsCj29NrEfQ91R2BRY+S1Tjuitcl
waDNZZ9P7BJlUbYHpcH1Q4U+z56SvRzTa2EXO9kNn1VV/vA3e+58yhAySO5tzwT1229V3/7Lc5KQ
mBxYc3GEd/1QjA6JUw11RmEh1Vsq4UStgSbZqI/mMj/h40evz4/qkdsbtyePf846raizI2wytKLj
YV4Zs/ESuxO4tnQxwIsWF1GllCf9TzOxzlVZamntDCICCG8s86o+uMWVee2c/lUOrCWQ638YHrXw
zJrc4s7GTRGNFU5Gtz9UIbKqZcDPgDDMebB8KwUknxwDipbJBpmmgpBI1OGY6xpD/9VSlTA/0/kI
MNoOMYlHmzYp9IAv/B9r57XcuJKl61fp2NeDHnhzYrovREr0lDelG4RUBt57PP35kFQVS+xS1cSO
uUEgM1cmKIpwa/3mBmPHCz9DlMPi7SIJMe+KEoRdupDrHgyM89TXr7m2Uoq0JjsuCALoGVUBLgeV
zEtsar0Ai4RX47xGpIIG33TP+nT6NXQItZptj52GHucrk79Zncl2UqxcQFsPwCMwmu/8tapH8LXl
p2AIv0iRTlIjUr62YQz0TDLwNSkG9SzIyTBLCXez6QyPVP9KU7WlmpOmUOyeTJwcYV6B7KtPolzR
bvLQfKn74pUC7FPQkgUHd3kZeJZ5Bn3X2LZKSoZxyixhMIjnTfGQlTBHFLvhYqCDJ6gRFzOL+nlU
Nf8MaNBawtIwVf1rnHhvSFK4EFsCAxEWqeAlPPw63UAxm0soh8Rk0fI8WdRDfGFURktNtbs3UTmZ
RUZYzFwTPWDFgroNGuhLqttPFU/SbpPsKHB+AjYH1d4s9jwCX5doHJJNkOpJkwhw2PQMO5bDs6eY
45Snvm550/RbHjYNs+vmbdPsa7W5VLMWRThYp7DS7viWV2pQ3PexRUanxaTMkckWk2CMZeVRrwAR
15QzHAsNUDCGFo9D6WNolbe8qS9MGLAtuW43cKkLSPFDqQY3vhSumsC5GahqDb50Xkm8/5WSzrUd
DVOqeqjE5LDAQt1Y6Xgoe1wh0kK+jWuwZm5rXceNsUPi9ip1yrUk+SuKqbsRm6UJ+rFHqfkB5hKC
P262c5HVxDvMnKnCJS04VxsyUYDvnsLKWIK73qephVZY9jJy/W9M+VNn2GT+5C030q+G2dwFVBXO
AggGrWoO1CvMvRsHiz6kzGwVKHBQLgtjBMOy6r4s9W/it2bHxXmtZhay4PJVr2lrp6W0AAq2nZlt
halh6EL8S5/DJlwnsbTNLAUYwgivo4kTMhB+do7OenrGq+1lgk0IyOf+TsE1/UzuvC9Fj7WrVscz
KGf8ybL0YEZpOI8H7SXAynlnkyhE+2HpQd3v0wy8CIT0RWk17UULvTvzQMyaqoq9Yppuqsz+lqYk
7pKolcn6yjC20MfMQLA4YXfX5Vq/aBTtIYnjL7mKpHNtWCk/bJvqV+mfwwMz+dYtsMa9jaR/2zxR
CthGlroahvCKhx7/ClhvAzu4+aS4/Ze6zy+USsb7OV1xWV1LHbJLwFUQVMt7blBphV9TZ4HYxJC0
f2hQyDjzE0V/za0+vkx9D/J0N3Jm2xLKhzYogCtsAuy1byBzOE5C72YUk4K0uwj7orjEpGssjAvc
GcqXLh+0byHaMZsyKOK7GGWJbQGfK5rrSNSBTHa5TFdKw7/UiKh6YEcTjncpXnPndeNhRoLS0Ocy
mNwk88AYPtlRlgOFAX9jYMCB0r2H/41tAAOzXPeW6343OUFIl1wQu09Y61DA5mx+0jU9Ww/F6N1J
FvIBaiEhse+ji4kKTkgptECeGqSukz3UWVmfKU0rPQ2VaSxwEPQWBp/kzHfMFf+MfeUkaJaaYE3A
6cMzRPOBWjZPePo4fPadjnq+ggbrI5nUheEEz3Lhfu3tHskmXskgUp/7cC4Vpdl4XKWhNz5kFBfC
rrpEcbTgah4O3D1LdDACyo/dsoaLi9rBhVlEl6kuy0vPrF6gsn8OSZFDSL3CCfiB3N+zLfXXPCYs
W0V6kRz1rkmg0+WVbWzUsU5uEgh5ez5dcNtW7Q0mXsgzxlgXxAiGOSa89Vxp7zlBkmXJEwP0AR5N
SRhhjeeq+Fg4ARKXZGIdns/PZB2tV1Qmrx0NLnmWa9qCHQp5kfNSY1M8j7vmEeQZgChz3Nt6+Snk
l1K30eNAtgz+24PawvVVk0Vhp4vYMJ9tm2uiOUlTkY5HyAiMZ0yhgYp1O4Li5oaAR6+pYhVAtdk2
hq0V8qapmfJ5n4f7XkUvK+/gD4WtfVkbWCPjGhT5vM4WRmKuU1XmDdtMUZQx060XlAVuqtaUv9MK
NFtJzXpIUQc4KAPv+aI0Dnd066qLC4wL9J3setDswKWgiKKcmZV8w+8EUn1knFsjL30oSZEBDXnv
sjRrEVCRcMNxXVbmbZCn21Yu5jZSXr7N5Ugu21ukFhdclVaxkd8lZvo89PWN46ufanhQ6JYoa7uq
duQqr7H3Xrl8V52NoEmbxP2VgfcTT9GpftaTM1/anTI3qHiRMzEWCI9QqyzhlciJtKud7CkFtVFD
IHBxBx4L4FO5wceBK19LNlZqhKOnP7MQ8tRibWtl7gMyt8s8CLimxMNlHJn3ludfNnxJZwhyjKjR
YEAGoRt4snQnN8ad6SN8ymvOvdHK9oUpFRhaMyF37rKiQTQmL6iSDxd2rVEYIsURxbu+ki8hci+U
zN5S0CT7b8vfQlNa9iDDAEnyEwZ5R/KXZ2LSkHljbJzYdSBL+OdQBS9tKfuaSvq4DY20mUc16RC7
XiE0sDCsFjE3WNnUQgo4eG75ZEn6kz50n52aYruSIpxdTrrvNSl6W56HqI5CrJ4c17I7OfWX6jAu
UQK6VgCCz7BDuhprVE0oOaVnIKB5OrSLHL1HA5phElwPOshF36vIvQ47qTDQ9ZTKL7EJnLFLlrEJ
iZDMGwgn2f2kl92CnO0Tl9JLX2oBrrl8cZJ6KyGUPeBul+GSiKD8ZtApwU9VZl0JZV4GwxW/G6oj
tUtZCORh2qHHoZFKRZ4xpt4BlMwkC5WqVBgxyA69+6Cn0hs05RYp8F1jj5Cta+iwVUYZJiifUXEa
Z2lvf1JV8zbH2vIM8sDVJO+TDzJc3OS8s2ERWDlJ3sHE/sNZkCm4DxJ0wAB0Yx0gUc+y+WKDCKXT
zH6GCY0nRl59QjBkE0XtXRoEIEv9jV2or3ZfPaWydcdP+LFNKGPprgVyVuLKMFiXhy9U5V+Qjumk
XXJXDp21hKxnzS0F3ddeL5/dKgUKEHYygL2cggpUSS6M0uNQahKeAcjt2C5inH/947///T+f+//n
fc2usnhACvkfaZNcZUFaV//6y/jrH9ixTb2rL//6S1Kh3/EuoBpT/+eXGzicBCn/VXudPCY42q+N
cueb+c6h+FrUysvfW11/v3qoF0rk8UC9RjD/i4+4L88nVCraPPv89w6gvT+AVGQDZKZSXfcFmmRj
sw5MxLeyePv75afP+atvR32/vCZ5UWjGobpug1Fbe72NOJXsjLO/t7ryfnXy9SYpiELl2+FdE0UK
cAJASf/e4vL7xUeHDGo35CoFtvBTbtY3TWZu/tbSuvN+6aDSEaKJMel0ICEt/UxLlxoE/vPfr26x
yi++c91+v7qkJOiFRyVK4DFyLC1ZDDmqznvTBK/sUm2F/vX7A33wz9WnD/DTT9+TXNkNy0hde1Vz
mXT6Liyzv/kNme+XRnSyUfvcV9d6zIN15UorKcZ06vefe1rkV1/QySlrImoVqqqtrLPEfc3V5twn
q0JOamnBk/nDMT76bk5O3EjiQuRoVrNG0zdGwBijV252v//8H1xy9JNzVtOQmlEhFU0S+F8xYNHm
4xCj8s51f/H7I0w/xF99Q+r7r7+VqemkTaasY9/eacq4yvVuq1kupYaMzJ2/nO4JkDVXvz/cR7/Y
k/OY2guZg8CYkoKI5Q/o15LkKKUCFH+CqZN/+/vDfPQ/OTmjSwWSrBxa+VqTM0Oeo5ybAvWMR2v+
t9bXTk5r3TKoTWVlvjaV6FucIvyHKeMfPrsyffW/+JdoJ2d1HzU2WR7Mr42w39hJDeatwiig26ZF
PCvUEOxbu+DOuo4l8M0u1Zok4jb79/6y0zO90MjnW9GwBid0iRg5Stp59Ye/7IN/vnZyqjtRnZm6
FgygjBEgKdN5WcMJi6PzAvc+4+rv/QEnp7zcksHQNG9YW5zv2HqUwUVtY4j9+9U/OCG1k5PdQjGt
UCupX1veECxqQwtmrTZqq8Gpmz/8tj46xOk5XxcW2cqmWzdcFKFwIzgyqPcQlaM//Is/OsDJKc9/
eCy4Nbe8+tQkZ/FcrVDktur977+iD8497eQUtzU3qmqlarGOA+HbOz2OfiMWM79f/aMPf3JmB62C
6ope8OFrydtZtZFdBINfLMqKx/e/dQj15OSO7LAuDK1q1mGO3mndKkuTAk+SR+vfr//BF6SenN+h
0ydlVyrN2jQGiI9tLKEXh7Ln71dXPjjL1JMzuES2DCuasV77CWVf92KCPYUJuOhunqXjOXxMkHEA
uqKL3ApnUj3O+D3A3UOhNwAIrM5lMJy//ywf/aUnJ7wN1xJ3GzNBg06+0WQkxfXsD4/LHy09/T5+
eiKRvMqOWq8s1tTB+nNeNrEz04Y/neYf3BXV6ag/rY4QtOG2JlTy2nXBbwcUNz0P4TUoh2gpgVjM
umdJw3FejWznD/+4j/6ik/Me57BRNaImX2P8ap1lBvq2dodO79/7V5yc9LZigQS2uKd76Wif6TWg
wyRNnNnvV//wR3dy0qeV3oYKuiJrBTPfbHixeTdqeN7iRXNl+9dqVV+6/i4bxnkRIOthrdDNmCfg
xisvX1aavtKpiv7+s3xwhVBPrhANwpdJ03JvDsdiF9nxqnWVm3zSz/39+uLZ/Rf3Z+Xk+mCrsqwN
oZGtJ3qrjMRp2gz1DPHC0r50BiPHIkU3EWAgAe9F+DcjJYC25xgjF7BCwwd17rSNyJvg8vZVRQYH
Qk7xzQTkRcrT8WIjdS8i29WoBQaNE97VI3ed1dCNfXWPEYFMZhPJrQQReIeiKkVZNXc4ypC2Dorn
xhj2C8jeerEAnm+AVO21VwSoAvMqy3NK5n2e5QvUDgMKRh0CxC0sFlm1MMZDbQ0P0drvp6xt7EGk
i3DPAGf9CC4wCABFdxg8evhEwKfzZqPcpPVzn6oh8N9x7HQXBrCPABmGy0PRviQF8hsYvKWgtMQ3
/9/v3sAr8Ub+OcuHMvD8+qT577sM6EHyP9OcHzHvZ/x78TXbvyRfq9Ogd3NY9+2485f65V2DEl1Q
D9fN13K4+YqkUv09RzBF/m8H//FVrHI35F//9dfnjK9kWs0LsvSvt6EpqTA9QP5IQUzLv41Nn/9f
f81e0pcvXBcPS32P//pS1aQjDPWfporGvyzL2Cbo6vRz7L6KIUXnNEzJSfv/+svW/qnosm1DGnR0
9kwuAFXWTEO68k8UTjRNNkxkTEzV+Ov7H3p1+LkfvvtfJ0cURXn/sqVbtq5oZGBM5HsdU+FDvb94
Th7JOVUw71GSgAkFxkVbBcG9WqYam58a30eo9Kv3NCKNbKE8hZXDW1gfqYCxfFhzTZxd1Ykxr1SY
5TAEa7wm9QikQdH70G5MxN0YFS2jcPzbTMl+joiq9hAhBkVYh9vUPDHV4LCGOEKGgxFcvNyUrA08
LHuDlSXO9zZgmLddH8mIQNPwvAVqVKJ70ltgKRFBHtDBWOLCY5+1odrEaPyBlgSFVS5r0W6lPayv
6jp2SCVrRqbNrUJGkiNtIDjnrrMYeFY9Rx8tfwy83JopnhFzsWYUMOENDEDlPA1LZIlb3761MgeS
g5/FK5ynrdu88BJkn6rkMNpZgYvjE1ATxkS8A0wFgwAfbKRe27d2wPFUMsazpLbiyyHMLzRewtYN
4mxrVMBB7B7aCjKI/7ErhkogM2uxNwQGokGifdjtplUcsYrYFatyRStmUTWgvN1JCRZ22PnBzNev
imkzRHK3z7GsC1uAomKDptBZXqAwGMdZBiMVBJ/h2f4qi4Ns52RDdVFrbnitREo2R7qvx08ch1SO
1Tx3ZXOX977z1YbJHdVlRQpS9xYUbi4D06uurUnquELwcytT0BMtyoXVdQo8XXR5P6I0ZOS2GhNP
un5MxHFA20LZqfeKBaJKropkm6l2uBt0xZlXXF+flCZCjEY1v5AnxtC1Tx6PoZSwwl0aw8D0C7d9
8rRgl1qx9aVUnZswtaO9po5XeZtUSK7bJUQ56qdlXL+I1rG/ytIa0XvqDTCGDqHySNED2QimijiU
Nb4hLVnCwcE06Kw1BiRhWzQjIRDwFArCZm/mXbDTciekoqe2rzUZbcp09TOIQxWSM0CuFELDjRMi
Wo7oT/tq+uWTlKbZHVI1WK1m0DkRC0M0OlcWIuC4dhuZfLBc/8PahdSmJOoD3CVwp6Uwa6XoGCTx
Jabn43aY8vpeIimvUAMkNJdeEyRs5mPYObwom85lhMzjWSO7QIjcYTgvDU9dJ7iYrKNpI/ZEn9i0
AwUgOLz/GdPHUbMay+7STlwwuVAFb2N/8PdFZ1x3lWfeii7ecq7LNgn2UigbtzIvJgjE6uq5aBZm
CjC/t679iEH4H+O6M929TQUa5z1sHQtqhOuMEmU2b4JA2fZaqSBo3I6H4STR1PWhKYZxsmygqjFR
jIi+w/BhjQ7zm6UUSN6rktXzkc/2bKB+BZFTqXcOiVigzdDQowZPjFzJQMZKwRfJRefdyPrmNowN
F59rf1xS+21uGjtpqScT8n41uZLqHTJj49aLIhdCtdF+qpx8gRtZtxs0P1/EbbVEu8JH+yjEERo4
9w5t52FvGhN+vuuD19DGALqhloxkMKIKidEvnFHdwv9SdpVW19tBk/dFwuvdrC1HZRe5wdLNvOw6
tOX0uh4TDzFwBYHj8q0r1NLqyox2YrwPaq5nDUZhIFyhz1AX2uROam7EnthIiVzMes8P58PoGj8N
iKbhWJ9VP8D126qtXdQk6COneAWghwoId9rkftyMVCPZ3Y1qaO1EpBg6BomJbjRgMhAFkIbEHBFo
TFX+on4cDIN6XZu/8ig5zPLYxBosto1VB0AcI1FZvw0kONKemZpf4hbP8inWg2zzU2xgKhUi0wWF
+GzdU6DfiQ0X4H4X9pNm3qD13noaFX1iNJhGfTHapia44S45zA0QqEJjusPr+0yMuH1+GDGCcq3L
HQoaFdZ96F1gBtnoEJjEboz0MAmcaUhs5EgqMNYUoToibyLoOPxT+CHSkxyULZscAa+Ggmcrx+id
AFuaZJ/qtWhGWRNeIb+NgguDYlMiFbuwC8+cNSW2A/z6cGL1A/NSrbivAhcAVKeG40y3IpiuURrc
tXG965Uk+oSBY9Lj/caVFrJhDPqMXOFGw/3qWU9x3HL9LtuMSqDdqlhLiX4l5J4cZ023rVEwvKkL
+TOaneYzMm3USW3J3Ll2N1xl4LvP1Lw3nxEtmYQnk/SyRwz0kmouFqm9xZtItrLbwt0akpcDQFM3
oea5W3fqsjKYVcem2BN9kb4w4ZEeosRsES82x6jCHG4iTy6Xot/JSm1jJiMiOzj9hVUZvLpSuyyA
1j8i6zksDLT5F6bsDA+WD8A+KRedp0HTTprkc/joFo67aVIz7Lnr+PitK8q5JMEI9By7eVbhVzoG
To5yH12g6ggisTWTh6goV5QTkxfT9m+luthZUfc5rUDmm+gz3vQd5Sanbz+1pW/cYBNg3HhDDGMy
b3yQudLcQLKhPFMlH4zyqLuHjQe6AnHlqe1LIOuSAuEq58fwaSDkZsLNYigXOGYAhaC63apjtESZ
LHUhMiMEE1i4kfmUxJCfSof0qkWHxfSxUBbRTWZ9jx7bydVX8Xghz/3cPdMujT35pmzPh4AtwSPL
XDQVq8z20J8AATboKZyOjNOwiCnRDuQJsbwUc60kj2WeP9+tleYu9j9iSt5OQmPTUQ6dXPbR4urQ
vHCrGk68FX+WJQQ8jH4Yr9pSMdYJSvTnmq15n7gqXkCISg4RaPgmGxBYAGzK+iZv8ZSx0exeKZpU
AX+rpWsM/bTUgFPJXaFZJkUHem4a/NWEYZoQgkosJRk8grNMEAvYphNvYhy16qJwJimuqSkGxKZw
o+bQPA7EU4gSg/QHmKbxNP59FTFwbHa2iRqfaCtGtlEUKIvH9Y5xYhqIufOuHfJdidMYviXdhpcn
/vOWy+9YA241b3y5v0KCFbTKyDUFnUDUZaMwXALUth8Rt3vyM7+9UqQkuPPs7sJVHOuRFJ28NusK
X8spyi6Mco7OnIJ3GKOBX29cP9JvyhGUADyWK73S5AcEjJON4RrGplC6t03e1l8UJaovmgyaj+iX
7ZablYhLU8niC5yi+cDGptOLLz4K5Bfy4N4maoM+XTOGzUpEjGMO+xcpsbcQsYymmS0+meMG4cUc
qwntGbMYfeOjWLX1Rx3Vcl0tze0YA+bsO5Q7ey9BtcW3m9cw4GYuRuG7NsW8y5+zsnube1juMCpm
NJl9KeWIMOhN360VBGJXrRLMREtsOifo12IvTMzusPerPn8aFSGkvgBQVVyDUGGpoUVOIxlnfYIM
XMHQYT/KrHXRlOYybK1xq4exvLUV/8FU0TkWrWO/Og2e9JUeQgYaueSL40CrN/L2OE3siT5zAKFo
WKF6/r8IztAgnFmqBhVuOu7JwYc6rzYRIqg+1VRudnH4jMFqMYMiF++SRpZvOsW5Lww/eh4wrJwj
lWitE0/Vr/J4nMkWyrtarL+SXG98HkvfmrkR9wbmS2V1qX7v04uuM+DrqNWloY+Hab/qi0avuqyn
qVEc8EzNq/uFaXXVeZTFyKlO58lQFgNvafw1aE6sbSCxyJMmUn9V5fhcybG3EWFiI6aWbfE2VfTh
/wF6k6cQMSkramMBxwTuMy+l5yEanwCdW+1xRD+di6xuw0Ju8oemeiqnbhu3h22gmcaZWQYoaP2Y
JJqqKp9MYp7qUDCNsL4BRFx5xcZWUj9YtYX+pUd458JTmuz7SD8UGxEjNkg56pBtcQmx3w8clpn6
DpOlJi82PhCmt8m6kyOFFba4YKf6LNfxO8uQ1r9LJ1KLU6fg80MDma8A22nQhhBXp2Ye+NrO8uxP
IlapVOWmjF1EXZh5CBgMcKdBd31YbDKwN3W+DtH8vzhUg0e8XSu8cqbSYVMAbn9rtv4+ixx99VPX
j7BJfXbewgmcH6eKPRFsRDxvJra3OQ4aDeTNM9EOAOWJhY+jx6mfEz/BrAq543MzlZF7w7ZJ33tj
5mxB/nGlNjSA1C7eq2J3HO1+hn5icy7iDlMicvJbycHjfpor4sTGCyN9bwY8DEVJBQJ2Wus40GIS
djyGiHUDJoiI43HEgFfXzx7G9nukNK2zKjfwQBU/VvWbK0fBg1T4kC+mfKz4lZay3S90tO9hsfKT
5nbxq0leEXarzOu+lj1PskHltXcKsqMIaPaPQWm0d71VtVinnjU4KRwaZVe9NjA3dmKIh3d0VsjB
LERTJSmGIBBrHUbb5rCWaIkFWSsO9fBOHAu88WuLcY0CZ36B/GthwDHuFwjGdmvbisxubswxq5fu
GkvnQkFOe5VjOXEPywffLgk9i0Tzo/tWL03kKYf8PPaV8N7iHW/ZdtVksk5Ttpt2o4Q+zjNTE636
fN+kzaOYWuhqe01W8UK0cDj07gGyTXHiQGYTXPR5me2wsEJ3qPOu9ElRtZaVa9/OlOvQksytk0V7
eeoS/S6a4xC1AeiKPhHGxUBewCLMZqIvMrJuh5DWOhsyNEos3zrPpyckeXr0GVR1k+eJsxNdCMZD
dPLCBzEmNmKSHWSo7E3x/MbZlPomiGyb1Hfn7AIk4DtMO+xsnLWpwju96QVI74bavWjySfyfm3aE
a3KiqvduqPyhIKuqU+b1WLGYMrOWYuIRYus6vgWadZKZLaPaAKLVlQ+BV4IvhsnA7b95KvWgX2Zp
X15khTo857z7g1ZtnsDpd0tDKUoQmtH4bBLf/Ig/9r+PL6Z1Wi8bnmvu3yfxYv0fxxXrO7r2Fj+t
b+VWNNdsuV9lSZlu/RC+V2t62RPuFeMcJat+FSVj+tSD4w1BM4KSDXrI68hciX4XQ6gLBHsCuPfM
Usf8xerU4qrNzezWr3tAOnRjD+8u9YEfrmhKhmSd9V3u8JqYNY9OuRSTfX/g8Qu9Sa4XHDIf+nLO
A758MeCksubBS9qJTZEDF4ug4h+7JLnkcifa3RA9+1g+LkXrpwGVfwRuFnU+A/39tpSa9LhN40+N
QRfuxpox5tiIasmjIZOpKd0m2JOMSx952eUNaOzvY7Myr1olvxHdSKtWa0TUEXyMhvQxiWFv4N82
LsQapH8BMyd+hDUoo2WEYrj+JSpbZaMPGW8uKIGne7HRIepkyV4ZZcRO9DNjalhqku0DLSm0OZUp
zY331hiXGGVMs04m5Kg48Kapf0urtgbYGRnwhjoZMpwTNxKy2ryOZa4OkRz5wSs/MSwe1F1vB6ts
JbrCxibOQz4TOIqyPzSHBoBVV8q8cAPyOANzYV2JaLF+3prAGX70HY8hlhdxnoviQtAWq2OXmDAd
Jxg7ZX/4eIfjdN3bZxHBloXAKMWdfUgSKs6dEk/qsdym015jx1h7inZsDg1Cb5RAlj6Bx5jjFNF3
CP6xTONHwVKW88OEn9Y7xmGTG6/tFrq+n432TK3KDtU+gwcWJc83nqxHOYRvL9+ITaoPb3ttmzDy
U3uKOYSLmSJcn9boU/nCkVrEcqbWsV/sIfRS/6EUrQh84rvrkWFxqhg8DtuGaSAb9L5SFBjADZDR
ce8rjOEdFAiz8NVASIvH+kkvYqoMBANqhbnucmf7URpwcsVBVq9/OHaJvVz9irZofXnsNtuO1yqx
ouGQytK3ZV8at+FYNQsdjWws9yT9NmkK+ypwnLk5dnE5C0ykPFyYvxsqXL8Orh17rovg2Cl/Dk5x
dmswiSWBSPmiG8prsQkKNVpzz3zrIxNbXpd6Ha2pOvoo5NE86RNNMSDmijix1K/6jnPFMXCsRFov
zfx5k6rmBoHC2TDlKTORhERz0NqJti0D0jUpkGDzxTDQQn3EgLk6TPkpOtY7kFoiHHW78pxsmoYG
8LTQ+yOItQ8TT45wWEJ0qlPmVMxjmZmY0rryM2Ymr1oo6Ra+A9W2Rsp0HVmuthcb2Rz1fTaa0oWF
zt6Z6IvVDPNnsdtA7xYzsJ0wrLneZN4iNIFPc1KjZTotmOSghw2xvkMVG42G7+scFiu7Zk+Ne1TK
ahkXDi9lENhuxSaDcGwUebkXLRGhSvpbRKGb/i2OaacRSfMn2Jxm/Udl1eA7NpGA102Nu/gpcgh7
jiBs8sq6Nx33K6zHul0hBWJN0lNYuKQj3LIcQMG5FFnWpsTRdCOGG8fWyB8cI2Vr5tZDh0yO35ST
moi1GabNoS0miiUObVIoFDXIYOEzMB1HDAVm2mIS/OMYcYQOit3ksEkQVDjEiFHcPb8f4xgt+1Q3
SjjwKckQxOXIa62GDGogUnXbUpMj/l3l295JnysN9VldZuO5GBBxaRsUF2PLQwCJLxmXqe8bta2k
/EK0W9Xj+XGKOQ6LPR3KtDTDXlbe8LTaovMRo8TPk8i072fFDiqbuzh0OtiNHJYX8T7Mt7Xuolam
Rfou7nP7zOA18FOZwBVGAF7eJqWs3dVqsMLTovk0Uii6iLW4WYhmmFbnnWo79yWQxU1aBluSOvhj
j8kGW5GrTGsyKORFsqkHP9lIHVVj9HFjtqI3GzrdmlnVqL91/DQmAmDakXzK1frM8BDKUNElxoVl
Wkscg4o3Sx3bx0OJPREjRkXzpxUrqlCGO0IPnQ7wYdxx2skxxIDoO/wJYgXR6eURBV+r+iZah1Gx
e/jTfuo4BFguJN22cS/CCI82s7ZewjbP4fck5VYdSf+hKNWd9a1tvVCteFFhTN7iSFOsKzOBut7o
ybbw/HIh9dGr2ST2CiGO9ApzdjYo262CyedE9B0H8N56DX1MBURXolQpqUQvW8Uy1ByqZ8nVcWBa
18mMGJULRFVjvbZgjgfWNX8OWrqhtBOtMIQ7W2ClWRmIJ8zILrbIDTtPIj6cJjkk0lDYNauZmCAG
cpcnAJMS/PlxXa1FiqDx0m7Fbb++xJtopuVqvLMRUdkpdaMtAmV8VqauYz8pnOSnZiFr/gz4MUof
P+JEcGfZECHFUnizzrjGAGSYQo5xYhBPYPhd3cBldl5+i4JgoIaL9OnQQuvx7cq+wQrDWwZITc4S
McrrCNzhsNvZpm7fIB1toOLjYHUyBYuNIUPdT+2m3IgmhtfGZmzrz2JC5nj2jarJPIQGOlLV0yzo
z9Iu1NrdcY0KtRMeJwNlIVlEBINeXVG3Rsbl+1H01LPnvBbijM1y156C0qRar2PNrdfQ47UYA9bv
bbF33PwhRgyL6MM6x/bJEsem2PswTtHiJyVunfNfheVl/fapR2zh4YzhzzBpMouNhNbUttc9xG5E
u5fqx8Yf8C14H+KVdURWWCW6GqUKLYWQTOz3VY5LnfTJGCjO9KGRkUb5HiwOeWwe5+rFU6fyviyO
cuw+HFq0OX/tc7/U3j7sMTCSGhBpcpYtUglNkkFCoFYVSCJ9eGsWkNXJFhTUNEM3viyR1L7UNcna
NiUmv1NL9GONYfwB2qucgAN51aZwplgyT4gy2CrLPkEhgq3RyXTmw32aIVon6dFlmRjqJ4tPg5pU
ml27RdIu5AT1jMbSwh3QUnT+u6G/symmn/GyqX32kQzPQ13/psf6TPY+J7GOtJ02N6rYXLtBkmz8
qKWqg3QGwujTrugUYSdNqW241otOMXycLfqkkMmsjOo/WjON186KCQIlNm2UOOh1CAiUZPjNhWcj
2FA0/SsoMB6vxcgxPBcxx85BH6+zuJUXImRMRm+Ghyu1xAxFAmT41ofs85SHFinsqV8t1QTIBl1i
I9LYP+KPXWLvR79YRyzxo/+4Tipy5Mif3IbTMUWEiBWzpn5q38k6CFv07kzM47jxpxuxkdLveyd9
WGVg4RfFEtsh8QnXNeqIo5rND52RZNoM4Ud9WOnX7UOsWFusIuJtp3UQ3K7fLf/jI4mQwyGnPpyV
83O3d1K8ILJg06FLeNg0GE7igjC1w9z7vnscT530pW676OLYVQeqvzlZRoye9DVi0UBN/4QgdswJ
//7urdBSeCAF1AiQUJXBNL5/K0xKRW/8UfPu8bRqBvduGFWAbWaMDWuFoequLgt0SdsWk9whX0pK
GqP8OPVFOHctstL5PFZF8RbsRqGPwITW30ug+ZdiAd/ybSo/6KC2lYuGHQ5sAF55B74oVdXdJ1Hl
7vNpL1eCeOlTrME9cBK7E51i2EKkph2dYSdap8uIuMMUx+jjJR604ZmC6ey6yJzLsHO1nVuhLIwx
NGheSfscRcqw/alLhCDH1C5QcMAYYcyg3E3TjnNFn1dB0g1zLpHHgcOiop2kXzLbH2ADTsfJkCMa
8HQw31blGTSfYTubb1zevhe2THUCyTD/8v9TdmXLbevK9otYRRAcXzUPlmQ7duzkhZXECecBBOev
vwtNx1S0s8859wVF9ARKokgC6F6r04DDVYt0fO19wA71nf+TdWKDbLzhW65jv8rwa8xfZeSDkNYY
9nYavTsl4Hp9NXz3HnyhP5KUJ3uuthqRvuCDT+YuaLAFSZKOthfp0A3B154FGraflS3ZdFpo32m9
2r4EOBLe8XKQ5LYA0igXZgl4aT9OwHJNh4bq05GWYnftRobEoTWStHMUFUI51o480tEUi/r/OLwx
pYgAlDlLPujbK5d5KDEASK4PWqGAB0skMtollqywAxHlLp7Qflue8Qo6AhE9BNyOmentRrhmyhZk
Tnp8NvDG1j0WLgPnoQ60ao8FKFB/5lgwPhuBZYMktQWk/VD0yE1yNX3vI+9n6gZRGp6lna6GbHCO
1JucATQzxCI7TQv4XWMCxwqLDasqL/tiGwEhfRdGgRDBGkS2wP9oQZfo1WpBAADZq6kf9Jjxx7Zv
r4w460Cn+NHvWAIgWl3qq6Dtv8Z9Wj1GWmPc6djKWlZpO3ztavkVybZArChTA1Qw+JF1VE59zf3m
yh6zkyt7fRQ/QSsVVjXWt+TO5gKvJpaDZB4zOgEC773J/UJ0C+p3GrjdosIYp+6N4dw1UFgFXAds
0ZHbrEhKBoBm6vfgn1hi/Qv8BCS8Gob0eg8AigbE95v5VOZAswzrnEj/M5998FcAkrOq7kFDWeEt
Pyn2HorlFw7STSYZaQFtefa9yDw29tgAYzBNwSyVYC+M7DTdAzb+6OxL19QvkwnYN/GDD8awpshg
hK7ua10EJ80ZtwGLnZ2Vg/gkbRR+R1OCmEDyVwBg6o9+xlvsqSYgajD5JNd0d3wMcshnewf2IYOc
7Bv8T5dIlRSlKc+ghQAiBKA9kejxMiYdrrAo1cEvg+2tzG7LDa6qeGvYwnxB8imeS3pUfziRlR3Y
7065VfNdqQE6FZvsi1GaMabxpnUpeeR+GXUTBO+O5z8kYgTEj14NeNwFyI3gibFpYi17FJ4OXHzf
d7/4ot9bWo10ywKI5kERfO1w90CiFURphiUQbL0HABNGl3defgEy8DENbW1lo+AOcO5FdcoMXwCZ
ngNVbTDB4BxpYPokIZCekDPQCbYz/PD76DbuPhtK113Q5C9Wk795ojjNFjH5I7t5Uki2ogfAw2xL
WjWpND8moJM7N/M92dJ8dHb4mKziHojxtQ+7VtfQ/4hHk1San97EI4tKuM2yLrN8nTgZbtGqAQxV
iqM9kBbeJaZd4B48JjGSQaQPFDMN39Vq9gApCvRz/98iUETbx0IKvnm8amGqm/1AjcvzoAX9kdY0
aXVzFjEb9yLVdSwOkikLdV7U7ZTD3CV/cCq/a6dwf/oyBkRwACAn2IcrCncXOWl76nSk3Jpa/BhF
evzIsMGzDUOPLalLCqQigybdxk4FyaiJUxfwd9gVnkS/A81O/xoIJe5sWcf8J3YY9UMRJs4Zi9pY
KANVuAI/Xuussd88Wf8Co3rwzJHktYkA/TuZhmFyZarF/mQqLeyRzqbp0DhniayuVSOGm6hk6iMb
dEMngNqgaodnQAc0xN/zhjED/B8wxdmapggJiCsdMNxAfTV7uJps/P2Q4hUlLvE51DQtoWkKxcvm
QykjkNmCWgxJMPhe/WJEimYPPgLV4L38c4PMfMUKZH3KXBvUSxxby6TMcgWdG7Ir+zGuPnug1T3F
e3dvqlKKpMKmM9fre8Ng7nNkvmA3uHyxkRMKaEws85ORK1PAmDomiONUvUXV8QCcJK27B5V48QJY
oOdUxwpNaBUuIPZfyWfs+vcQjcaavQTv5bYGTjdApgA65tU7LDX235D8HYAVODUfZQFcRCOrOTaU
K+A9h32z0fNCe9TAersYG8f6BmqFrffb3Q/j4dadA2R6kzcAQtawYpEEwKAEe6oHQgAQ3+wqX4Av
HRhi95Pww6aJ3ezeTpHmSHayapoFMNHLemF4AX8GJIt+7h2GvBn0MgD5nbvSfOWhDiBzpVO9yRJ0
2XOPG9gOD4zwktrG8jYJsg/c7E4pKOmRchlnE6NN8zsX7wICS/hTOiWZkQUpUWG3jBwOfCUPC+HV
EjBqmJdi44AD2a0zgVZsfAGCHtKE8J5pW4H/M61+AJs3fksLPIdKgOt9arlpAGcM2eaNqRWn1Bty
lKm5Vz5l/T0Fi/JbrHyatsAerWh03Jy6KBzvqyABV4QZAnZeXX2d3WYn3P5f3MQyAX0HEdZAkRNV
e+dOXaxR7qdIWine7Ws/newj5MCvOn801lxHhrDiTevUdaW7RnBoROkrlufyxTPaHEUWTrQjrYXL
buElpnYibdO9WSI3nj9CkNTCVP2ANw1/ST6scvJ12EtsJebFp7Z3tX3XWBwTppafcmwFrboECdFN
72EeQEJSsz42TxI1DihgUQA7MCYRKanJGJh7BNLlbuSzbWR09qoGNxlA8H6POI1DfRUdBSPOrjUH
oJSVg3jSpQvCXqD9AtfKBUtJAlTyP480XX+XYdP9/UgHJdpT0zVfkdwgj0w12NuQRyevMSGg/nRI
0q7VIKVDsLUvrUJne+pRM4f4uwsZ6Zomj8AzLjcCqLnAJevkBR9WXgSKwreFlwAt2k8lqDsceaGj
WUF25DErAHT07jGHQoK0tyXFbHwzxmw8h6LB53E5y2OQa5nyCDRvQ/1708aJn7vrTgt8XbxuPddR
RBpGf3mziZ/hM6pOoTrwmTXKJwPpQoXiAWDLDnUH/EQtKc7paBVn385QnFoP903ZFudZTkd9673l
smz3CebowSrwGnakhrclMDNN3wQTncIhxvbJu+bWZjL/Uz001aNZMGaGP4reBgyWqMdD/NEMfTIe
LHANluDd2yLLFXQApCW7qW9ExrsLWc/qmzBk9/cQPeBYs8XsTqbUTYAuuUbdYLP1rCBbVtiE2qZO
oj1IgEc+uEYCPhg9PlEv7Jm8B4zyggxyZYUk+DfwDZfpt9iIzrhxSKzC4ooz1XUGNnN5KWIDtG5R
z3ekIBlpZwVIq5HeTEKwbbxb912HTNFZWPom31GXGorDk+heZwZuepXYcqRnjkC7HJxTpRoemNne
t0ekaRUOgOQgQu4DqmGoDxZyIGKCAWxLxldq6bWTH8nK+pfl5t1XprONFZfea4Zs53Wrg0QJWYPG
vV4lwDBVqeuuDRbQ0nGvLKxI/hcLisHTwl5EII/6UZlY4SnH8BB7uXswwUNzaA3r/Whs/B7EeB99
UpPhjczPwekHjGB4U2N8HAWF0lB/OiQ9KovMpVuDle1q2DBC5dxV/2PYKxnZUIirIa9O82q4+Wzo
iM7YF63YpGn5MoluRpztriLq1VqrkfmaNA04x7EcKE51GZX9wtPs9iA8Z0MyH/iMSFJuxAlrAc6i
dXIw7joDO1mey06lVTBoAenfpt6R5I1SdlgQAFFJ56MKybIOYRJj252Mp8Mgc621ZYBp9SYWdakB
ixBe3LFDsZ5lFIEG5rm2FLqW7a2xEfnCTRv7QE0D/NZ1T8wkIbfxm2etuWTqcLZJkDnEdiTkSnPV
L1xAooIVJ+zwO6qgU/w2wtxwqPwqfXAquzrI3KwehGr8bLizWOLckSi3ZPVQK9rrunHuqEdyZSX/
KSLHkYFIhEyV1ez4EX4SoRJp3xZIU0BZJuB1wRq2xOtRuy7HgJ11B7WbCxRmsnMZr03dSs+jmYIL
LFdaNwFzQjAkMdDzlJBcKIxbZY9BaJl7cp2ijCzr9syTT+Q7hSFjHRNvFMAlxeZqONSD2SfkmE4i
cqHwTdOW68YClKRgY3PXFhxsulh6PNSaeteq2yHF/qjTlgddNVOft+bvQ1JRn7yoSw1yJTLka3QD
yr7w2zn0+1fIvcpBcjCaK2cAtj79tgCnh3BSXZtdH1MMajqynnx0/Aem62XWk+xqSOr3HgORLyru
l1fZ8GGY3zm8vCNRQOVGIKp+MDIXry2USJ+DIGWdGcCo8qhGhQ08u/PgMpWsoAojvQNADGiVUN6M
lFpHu8+qLHhoEs3f2EkHFnMlo8ZskRjLRPyLeoUyAxaMc0qx3EhOs6lhfs0dYV5myzoPHrmVGcfZ
UmjgevPdvNyRGSl0/B9Ay4BzofikGMNM+9dzqaJWQ6peNU7nIQHdGkznjHMADEV/52cu3+lxDXzl
0g3sQ4N6ZHNpBqZ1sFUz2j5UdOjZVmmCfrC1DlcOpJr6OUpQkZ6ZvZBsoKCT5jbUpCPp3FwNReNP
p0JnRUZXg9JJVBVodHoneZE+yDxYH4kv9YDKDh83m0ugF3ji194zyVPRjusGUIM7Oerllzz/1Yty
fAlEZR/AnwPwcuUNFhnkqwF6fPJmhvZM5p1koD4KH9ng58va1iJkplh1d6zoEAj4aoUE/TLB4giw
pqEflHDWeKkJIr1BP1+51JHGwK78r95ToNQLf+IBnW4oOA0zKea+PYBDEZzBGHEe9mPEqzMFuZhc
+w1o9oaSY99B1VGAalTVTApM5rFJtyVZruo2ZhPqzs1sUgoB37l/YwPgXWDk20AMnRWe3qD8Y2pp
hFk1x7HilK1j8Fxsqwp588jqwSZSmBuoGwWmkYZM39FfAUg8Xk16zlh8sb2o27nwWoQhFvBRPIUZ
o4EXQCOsoC2D5AJep9pEUT44Xw288U7OKXKcPRT27fO0LgGynwGmRxEvREeRWc3K1lAGMQlRsQeD
1hVpCLo7ZTy5TK1uNVm4mSzrTkZHPeneeGa4ikQyOlIzRZhs/uk1RZjkFKG1V6AmZYfr4a+dp5OY
TojOOMH0YjVqyYgSoBp3uI03Wv39qDn5KQLdgRv16gKQyZc29psDKanxY/Ad9VUFNmZLQ61elRW5
qmrYhsOAskzl4XQ1oMbLFNWfa8BcYl+njrN1AKo/ZPmZwLRVjYtVdfCCoxGVi0xcOpw0ylqrgKua
dVFXX/mQmtUtcngnd2UZSlj+PZCKTj5TcN0DI4o6C0CO8DXg/lvtU1TU75mJyBs0wZGNhtIMw87Z
2NiBQGIeEhpJRI1h8GzTdDF4tD5sSUF2Eoi7mPmbR1Sw/PTc0UftLt6/w8hzTnRkK3bP0u3Btvah
MOjd3RAgcjXicI+1SrynS/XKPh2SzyDxxyWhUJrezXZCizrtk+zj+FSxeEfoLKNus4c8CLGloPPn
to/ZgyGiHWG6+KijezDRI+iWIEZP6Wa/D8sPPzezjqh8XWdaGWEzBgnWYENCY7nN+xEIOMwrWRnq
oJ4kIdk0TsLWEptUS8PhDfglgJ5wyn3UTGL+gDkZeiSqxvr9aJbhnvfiMjfeaW0oT2RxY9bkwlgh
KRicnMr/aoixLF6rAvVxbFHV5qMJRu8FYFtAMsm0AYtN2XgwKyBp9NzV8Jzi2leul9PS7mybVtmI
nQwPLHLKNmcdX2bOMYtaeS/qWDu0ZaOvfT8vv7idYl8bsx+OZXiL/2hRuANQmFEP8K8xZouoBnVC
KTsuvneosMCURDPwzUXYwcGq1DN1A8xRF63ZGs9NWvJbba1jyWw2rlR3Nibt3KXIVVeCp0tHRc3s
m7yNXmZs5r8BXe2owpN49GfT3+PmD2RFIegfRAG2mz//QSBgqQ/gwz3Hbh+fkXFpq3qFIIu/8ySr
dzqVMqhu5tT1LrQ9FFmAgec7U9oW+2Jnm8oZlIlQ5Qs3MnIDYB/qJLoMNOF2rtUbAlUYsDq54T7w
30NwxYHYb0CVoV4CjWbCYUjjVe9K7xPWI90V2A3sHe2AIXvoyTMc917GcfAUWyj6VdtnVRyGRz4i
TYi6/+bUa4G1xkJYhFtBm39ysIBOSzbAB80/yWBQeyWo8S5a5HAxSwPWl23jkWZG2ikbTP8kEttB
SgDr6x3TwbamZNTMJqky7od2A1j/5Dg5zHZW6SELVIDIepbNvno2+Hu9d+4mt5Fr6V5m3oWj+Osu
KkFJ0UR1eEfdSZZiI7M2dZASK5NZQUez8d98kUvyUGi5uf1XV/KaY1I4JIq7oPVt7v8aUp0Emf3N
NbHAxBbjzrOetfMparUNwmi9kNtYSHPF7dje6iozzbSAUtg04AymRDXSUpcp0Ku5S9rZ+P/lm+aR
fci0FGSUTiJ/5iAWOWQ9uGmR1lwhc2y0dlcyiRJLpDfiUTBiD6Lgh7ZFfWqNbBu4hVEZLAcUQiwB
wVSPXwasE4xRfPIDx+hXNcdrVIZM9Q04SvRTbCN5bdENqX6ivpsALcjEqguJnM4ZJzl1My/FGoM1
mQPjDtTeJKdmTJ1uzwv79DdPClRFAyiqgJcEdnhw84S8tgF0iVr5qzJ6Ko+fm7kEv5RDuBesQU1U
BM7tv5lMYULQ0O9zgVUHox9PepBj/x2pxgotNbzETv+IpNzwkI8dqO9INibAIvHsoFxXGgsvJKOm
aC17C5ZEvK7N1hrHVxK2WEFMfTvYJWb7GDRVeJjdKIorHWtZGFm5ljl4XVsspCDZ2cmeysH5hL2w
6Ew91Iy3gJBCKjN1C7sw9/jTBUvJG/Dr9bx+yNoW5MWNg6xJiQ3wP13Loa22ZNs2wbUr6h3B0QVX
Un6MPFRaeHa7PH/COlizunHX8bCbRubKvQL/5Dyy1whnk2jZ1xYUtkdqzKh5P6JuYTj98UZGXdYb
P6zRLDf/6hr44MLFG/LvyHP4yo/Ef8tVc/7EmATVpMF0w9axHgoieFe/xZr0ej0DOCgPH9KxQVqI
BCf1QoL852Dp5nOZxMjVIBmWKsItWI1AOo8Uw3hdY2MQFOc2W+Us6vZuEloi3kRmOiwtUOPcAwfH
voB6L8h9sE56LRK8NK23JiVZFBqP7rmPCZfb+kcSUcN94e9SrCqgaA+BxjAS7mLQkVwEOk+xmw2r
EpXkPthZUM+vmC2LtgAtobHsmZEs/bjIPwdBhKPCLT4HoBxZAjWp+ow9chCYOb38DPygN48DAkMV
OVEBUt9m5coKBm1NXVKQDBk/2nrao0fNXLkChIS2RioY9uy7Knz3IXNLlvJhlt3ECSpTW5NdWmQW
6kLBkW7nWX8SBQBUQPIjkNjkdqerpuj6qUsmoWGJlak8yIR8xw6QSou6BtAKRfCo1nkOQY6oF/3D
Efxjw6JSwVEFGiw1j2Uy2oqscs48GfWN6WFTt+NFfskjP7tocszRACfFlOKN5NSQPCyL4ZiiZgys
f64Jwoo8umPM+xlif2NRayV4ZdU6X2tU+rkoQv3sFhFHBty4uZFT1zfxEcHFBOQv5UBN/XEUGGwt
pO4f9c4F4bUdRQuHKvOnIn9scG/AKSKnQn2qys8chkpWGQIWYJLS4ZWqUolrdeQ4GxJ2MZZ7i85P
gCwM0F8psLwOXIUer2Yde2zdNj23Q3NswZ2JnZGaAdHRExHgHlXfBhZQbQbtPfl2fWHtxDCiXlQk
DDyORvVf0rRvC6rw/zV0G7UDHtjMbQOViH+mmkqh420xz6x7axh6aSzbwDWnEkHPr+XKYGG+DVSJ
YFEZqAW2scNGBYQka81gg5fA5NAjiwrOYKTYs76SwLaV+T0l2dSc831S9z8oA2fOxUHJbLAYgf2x
UsSYKOYduipfEqIE04J8AyiA7xPUBMlQjvwBZvEnMsUVzAWBVMxIFZjFZwfsGG1YpMX3tLcXaRpe
jEVyT2+K4Do9k452BDU7vBhIhZl0qidN0wLNPDaMtcT2cI/SQHgPVqSznVXxurLN/glcbaDcxZvP
t8ISd2OTOpgOxfdWELW/HL9/4Tn3Xn0dq5S1SJpHzLySzdiX2h3ek+PdFSTqOxDpNSvLbca9+i1t
17VtLJQqLNTb4nbU8Iq6qP32IQdSQIgM7t6/IBGArX03bk6mlQJ0OEBtd4UKxgumNOOKoaT2s2dp
4Kf3ZPmGR9SyNbH6izSv/FD0ERIwkEkGruze/hQACHXNBv2741jNUnfjdt15Hn9PjaL0ptwqpFgl
OfB9taA4TKlTlBo15U+lSJVaB6htE1rnfSsic50mafElaLi+TuPaP3iGJgFFhTSlUOvBz5X07aqP
8rhbVGEbnFwx9nci3EyizDGDE3c+/+dvkRv/fKSB3obrHJ/DQWaMeZN97QV9MII4LwIHeVqspAA0
TIOXHb/IxKGwgvridU1/lOn4Y7DrHxYA/X+dsPtn/iqy+EcN1IaX0ke1t2/K5NIJ3dvZme7vMAGK
L7oLpnW78YOXDq74ur0F6iH4ztfdH8C5BSEdoLtWdR16e1E5xmvrbRoQ1n9JUdC691rRrMkqSfvn
ujPSR7DNmGfPYN0i6+0ejKdg8dQLfdwCTLpc5V6ZP2WFX5/LsnmQnZc98bjPnoSrr2tMnx6oZyMF
dwm6oGYPtIbsCaRm4xbMXcgTVV1tLJpzV2BXRgUjByAsr1khAYVQp7hvqwpV3SrAjhqvAOMDYBIS
gc/RPLOwzFddATopks0KrfGFcnCj7TDgdmdbVvKAN4PkIUn1VY+n/1kCfCNYggz0PsY87I6U2FFO
HgAHBK4wbJiB5zmFCRLI/IVhI4ExVmqysR2QA5vAh95wOQ4BQF5GuY58l60mtRrOcEdt43q8WU5x
3BHpGX5YtAuyoQEHwBgcYt1+nc4mHOsSu9bVvu2b/p71muY4YIx3dwD5A+RaVeBNpDFABMws5M6r
Honm5m+yyffDzVe4brab+kce6fqmsAHNEIPz+jkqwG1alsOr0bt8rys4iHpwwAU6VJjmWk11IjPs
TyxJHiKTad/bES6JrD80eBjdIetBJf0B56kIErdYmU5ebA2t+0Zaq+9qG2S6UbJH1shLERlvDt76
HsAUlZ2YiZ0doNkOX5Wca5X5N3lWB3+V+w5m/qyt+JIwkGg7SAfavuiwJjzt9CQ2arFRvIjfhDaG
hqTydiMQSxZTv820/h54ZAvfZMllkjlhWCy7sIpWMjHeAD2ovYIy/i5XPGiaNp4Lb+heMyxlrxKr
dk+pyoWKmAXyzkjoT0FvgOcaQD6fpWF8BUqJ84xUogIoE633o3OjVS9DGSyEDAG8G3nfAg9rmmAO
SEBUaXbryi+MU43k733W+v3O89zoEqcaB2i9Xewzp3rN8t4+Vgp7M0bRwXREMjcA1IrodL6YFXZm
lBWY5uEyHZIl9a/iDGBAsbEPjbvsh2ElohjkQfXyCvGzkj7mdjPkZ52DZz4p7GCdYpUyXEndfNE1
vd6gXsE69JiSH8BAaR+omwAYAPx3H/0YJSbIEVBGk+WHT0gaEs5q6tZWjaxn+UWy3NsxlXPoj9aP
pAIcJEE8v0Wpn71EtlNePC/7QTIDxdV7pEP2K8rm4ok7rMyaazvSuvB3mAN6XhXtbbDN/AUEMeXF
L5IfZXsybSywtQfgWQMeOyjrAzXYAGZAvxHBez8x+vqQl2CrX5C+vLGcPW/Us4JCUHcOOxb+8N8m
VwY9av4sBLJN1Mk5eEczLZQC3TyKQDsMopjRrT+zFkkNXZu4RwCBvaCULdiGKUrcfQPofN8H1tvg
6gzvXWlYS+y6VevI1MNPAHFOzk7bn6jX8wJ1+nVaLPFL9DuSucoCyfCTBTOD6JPj4X/o4CUX90K9
OL4DUwzLPo3Bpi6cXxIIny81fhewtGN1h7pYt5crzWzEHnh1yBhNOlQ+JOzCwD76Wbi4MiG1jdo9
DwabIiQ64zvHwYIQKSmCO4JJOQWd3V4ij3paPWx9bKiIOHOW0+Ii9TPWgqNawb02hlqPbAKOFzIg
B0uVNBNH6THjWvfCI1Bbu2Hj7Dm4nh9QHvVukTGUDnIjeuBSPzTqzmIOILExSvHLKONYrstMrsoA
AFcgxAZGpjWExhJ8pSiyV2BwvWpKcIjvy7i+9TDAfPD+rY21J7YayMEvraeVd3qS7atK8y/UkLwG
/iLQVjV9RbKhBDsrHfmhhV2LIrib5S6yoQ55Xr/qyqppW2PpxlmGckSRblsrtpe54YhHniTiUccN
D1tourVH5pF4FNGwMPyCnYdUy8DXrjtIEY2brZ8zZMtmIr9HaikgR+3wjixmeZ2AQDngotmSWdr0
HJi3Fghokey4iqUBbKiiTO/yOsyBVO7ZrxVgY0AhGb8NLUAGh7GOnkajHbe1qZCwotgDuzHHYrky
Sbx4GfjgbKVoRia9k20M6R1AQfJ1rqKViJYAZ+2NSw/gIUUYPaWWBnjbTLwxLr+2Wp5e+nFknyNc
IiCf1T4VkgdPIzOXRZOxz4F3Z8h+jYc7ikWiAVegajrV5J2CA41Q7EO9PnfP2ui+WyRGEqOSvEl3
kxaFF3wRBFhvLiOkI1AA0kRa+ITUIBdELB6/N7BvqvcAPJ4xWMqoxQpEUnFg7tqBtgDEKMpHLSx1
sChRfc0q7obMx6RAdT/CeNJ0TpPMTyt30dgW385hq9zHDoStbQ0AAT8EPopAkL2jf4uSfONogfYT
XBQPeSuGV9nFYiXaOrjUHh/3tZ94Chzk1ikrev+nHaYPtTmg0Kaymb2Nh/yXLHm1J2DioAVAmead
Zgzi3kF5QC9xU4kabGssHVxziyQKQ1yQ6cbLU/OCH8i8SFArH0FNfQbok3kR0uaTvAek9QasuPVy
VpAWqGCAqk197SoIKera2g1AhLqbgyNhy7rDPviGDOZAnQC2otb2xmK2JRNWmAyAq72zvlH4rH50
geWGv97v08Sdqz9b7reb2HqI21ccoTISDxCg45I6rJp+BVgqVSn2258+/ijcnxWv0v2NXI932AaP
L7O41KL0wGT2eRZRBDyMu3XguN7VF0WK1gboSWsKezt7TB/SbUFV24nT/BkBOG4cixglgOo3meW8
CnTk1QfpVXCKAdQFMK4Vcrz9FcZMP7plxo5zkAyLYSeUEK3mbwooufFGpG6yRLGscXJ975veJMEu
q0IT4AZKFnYMh9UrMpC7E0m6UBqnycKqULGKwtNXkiF1wjgZWMkfVmOpFyvDaqPV5E+OpP/XgeYQ
/jMNRoLpHOhEVEMDVtx5nQP2ZdOtEi/Ebc8rk5OIsM6/yNlnUApjIqtEHKm8mMe0QBkFd+Ypwa5s
vYqjIDlloGbqkBnpV2tmgaPmSkV6ahz8zxdVYulrC1uR756zunWCI+oe+v00MjNrgJiRmrOM4ykG
Emo1FniAl9gW/Gl7Zrqlmz49CMbeXTPsFl4a9RzIQQR4NO9FNYpDKcovcaLV9yBsfm90a7zP3bLG
Nvtved9ykPA6DnCKyEwpUk/jlwwQu0rSBSguGVQDnrwMeRzIy5oVNFJhVV/mQchBjdQEI0b6GDzw
MF3r1EgUjRQhZsGbECwuixCYMbZXjI9p5A2PSKnr19wPCnyv+rssCPu911vdmSxyexgPmgNsKupS
0wdWhtejRmB+Bi/X8LuH0nmYDZCeFGwB7hKsZhk2gF9YExV3JNIqlHdmBaYA6jTohMoIqJMuqgs2
s1Ps5oshV3lpyqy1LGOHNFvkfX14dQJp8B4Iuw8kS3wnuPRGt51jzJ9x/txOO+yjtL3+jJmGJOzZ
y7f0bMk9JnbkpWWif8BNex64ZEaw1ZIwvPqMfaxffUYjNEFD3+5BWCCcBlPYH5bzyTaQQUNzU2To
We9z3XmuOk1xk36MVlnxxLgdHrFSjjnxZE2GDeLtDC6t5GSx8Uli/3ao2vI+DJv2U43/GdaykQZN
Xc8e9UuqRbsM1ZSfQIvcfsLTsF8wbpUH6nqhY+3TGrToyKHwShB7O2tWJuW9FiCcPsQNKj8N4Mcq
XwrnlsmOlDQChWva9xOSHXaoCBQhsJE27oRpsCVkhAk3IfoQdgNKhNcsANE7GU3Yw0ljiQVovVU+
J2sHwDucO9cMt7lao3LyztvXer2TahGLRNQkLAqvumTmogbnRp6qGLOXALzlHu+VV2bgS8ASGbnR
EEmDpBhUfnQAj42aRe668YFWbYtYB4m3XbZL6ra5yx5xfdJiLkkA48cXPhaFDwD8BPKb5/zDPsof
yZSayCwBCqDi/83eF1jxhr2pUOSm+CH4heh8XDuM79w4fmxi0z9YImXW0jZL1Pw0be0g3fHqGOk6
/oGaThknVjMsRNSMq2ujfx7nYahNbte6Odg0UKg7GDSmFvhq3/EYRBWZYwOvQBfG0VKVF4YMjanR
P45IRlqyu+lyrxCLmDOUjiiPv9mR4j+PAeCwx0Ek9ZaGldZgigW5/Q+nQXalxDpeWhr7+WP8bcS/
yWgILG9Exzo+/A8fYjapyhT/hukjx3zcpV6x/9cRyI2aICg2hl6L/aiQ2JhqpEJXC9REF8kzoCLk
w45EpLwxI4UkrLXZF0t+You68KdJ+xFujkJHNMRsMof3Y69e5JUh15OWwv9nZ4pl6khe1LPLfCY3
ZzsPQUcmCoNWwyjdTcTCLdaqsHyoQHhRDy+OBivfrhB3jRaVyACv28wyXgfbJMi1vzkVItOWmhU7
i9Qu+1OuGtPSulNRV7uWmeA1UT3U+fYnoxvNbsVNueuM8RnwG/F9rBfxPZDbyqwTD8DYFA+Jl+v3
ETKWVYfE5dClD+JYfZiQtO6WXsG9e7Lj5Sg2Votnk8kbe92E5rigBXxqEnWLCwyRy9Xf1MKwf28B
ODGPN0A2B7C0HbkbV2b9yxjKPXMK9r2OByCzYwp3GYdYO8qwsFa1zMvvNe7KyqDTsTCfe24NOi1e
XZCkhvw5zdK/Y0VtWzCRvZZ4XgIkz6r3feZnn1Cn94s8oyT7nhq+9clF/eyexs41s6Oxbc7/MXbe
R9YK1Z3z2IAFfB8bMO7VRbp422a1jC6Og5XVAEujQSn4N00wJMNVdXtJsel3MBnIEAeZF092h9XK
IEHhM+uMyRYQAhxIsNG7reZY1bLV/UdKn/FbIBWOUeLsqJsCvmBVBBKgCGMNcGWlnbuDDKMr49kX
qY3tGZsFPughCuyGeHnwtdeBguJyA1itdop1+tRFViXkHEinC5nr1dl13fah1bIfQslxOwcTHSDH
j5j3Z8/Ag8GiBOTCq901OBetXYr61C9ZizxMiE2whG0T0+7BQoeKUMAJiWU8mtb/cfYdS5Ljypb/
MuuhGTXIxWwYWqcquaGV6KIGqEnw69+BMysZld2377PZwAB3hyOyKoIEHO7nXH2ASKwRhgY6fdI5
14YP3AqQx1hfBDJx5iFpcmWNpARwn2m6hrwRZUgaJCMAlN03QI0JE7KbtaENDMHQsIwd+CpKD8D/
zNsjtvRt9lVzBGylW79UrTkd3AjHvrE0olO5Aq9o9dSBR/HJaBNn3zelj4sRDKkB6EsY9FFm7n29
stdFysx168fmoeljuaL/GAFI6EOnhpTmtAzp/4mGbVTcG48hMN+XuaRdjMkVaWu10P9ibhPl66GP
7UdTVPV+cLx0h5BS87kfw3UBophvKJrP1k486ucpFggfAZAYqZhQaE75iY2u/zw6uX0ogRi0MXPB
viYSyZzQi8FKNiDujk7M58VTOlobkURXwETJr7oDbjpdNtZFItTyyHgDIgOF0iF4xsEbmLwqzBzE
qKRoo4jPM7wIUShwtXdgzLFKKwZst26BlygENYDqUWO2Na4QW9GsFkWuV3+zm42z8VdSGf7sicz+
yeds658Sf4zPZBU2Quuw9fu9KvUATKPtgAzyYid+i/xVcBXaSKZiKCQcAMQaGnveIj0t0LPOvyVC
FhtnQFpInTj+jZoMP/TbpFmPw1Sy4yJvwso49Xp/JhFNp17OdXy7jN4MEkQT2nrAg41VlR5ouCE5
mC73s5XTXSpAqyEKmvInFBuDj80ELsQ8VDIXF7FrN538zSIbsAtkQ9WdnaznT05ZJDdUXGwXg0hL
UPOf9rgcyivn0Dl1tEIGxnjCpw+RPpyaX1o3BpNVBHa6Rpjdg9u0uL8bDeNLUhoF0mfa9JQaRvmR
h9qa5PpkpzuJu8NdqebXOIAjJ2D4WCRcO+a9Bew6JWdujPyQAUwzABW3b3WlI4EnxX21VQMEP58A
QSoKKW5Gx33wVjAQt1ae9dUB7Zgp6+LH/5+FoXxYf/hox8e2ku1MpJY5NW5e5lsW4lOzo+mLxxxn
qyuyNd3Lf/37jbXh/kl0bXs6zvQWQ/IVkilcQO69uyYoC9sCzJKTPXeNtS2Q9bYyRz5+dLXI3sa5
iLeOoY8fRYPL5xAIx3vS9jYuFuvcwOZUacOw+iwAMnUjpZjMdSij4VlMQ/jiFlEwi4cGx/a0fKAp
E16nZ66N4OsrveHJw7kH+bB+/JxVNiLNo3HEyzR+pqayq34Vlk4GXiXIfDsxUSs9zRY0iSHHbqXh
SbOXkT+ue6MEWd+fJ6ROXUONBZfbRUEHHgTKRbNe1DVtGOjMNExRsZkiHGt0P6tObdRVp141NCz9
EnklvXQebMsod4sJ9RY7mkayoXOTvSbN42L7zqwmn6T2pPWAF8mr48XudVn1MWxWbT3WsT3gHJFP
vCxEnznT3WRbmsl0Q6XbdIsNvAttNxZbV0+6dAO64r8A2J3i0QuTxW4aAbVh1/Js5iFbtYMebkCx
V+MoqBnFWeKyYeoGZ1sBieZMjR17Tzj4KBjnyFklqk4YZ2fvqPmOvrMyfpKi02ywu6D6FxGnIgSO
PWwGKh4mKTdwERS8N5ARCGX3JKUJI6LrTV+4z7XVJJdUT79xJKe/2JWdv/ggxRj1qHwikejwE7Ns
rzj2KDV9icAaHQCA4mQNXvxgqKZkcYvQcd2uhnGMH6iJBp48aIn3KKYE6SS5wT1w6PXxkdn1l3dm
SPjUgDze3f7952i9h+/zdBAM+57r+7rpIw3hPf3vlJSmk6Ag7MNUxf56ksw6xFEIdPnf7ISGMF55
CkkGQvLZYqYfXOwoe560qK44zbSEJCOTRLEY9qyyDgq+bOrFgLqgLkb2J6nvzMnSR2xio+CXVouL
xQ/JKuxJNxayXuarNZpGitnX4uH9H6A+CfkiE9SOvXr4p5XIZFmEprWEChOhnEAK87FvZYgaYuvi
p7r5yFRjoSTqYIBSMii75iWpXEW9kAH5ygF+ETL/BbPYjUbC8Lsz+AafQUQL+KIudnAb5+TFepmQ
YzlkaVnhnmaQ4j84IYOq1rw9kt2HHZD2+t3Y4IXvqGI2UxW9UVNFuXdCQcKO/SknMySBIbEBuGSL
fRJW2Y2DxyWYUrveLwqaAK4gvo7tkq0Xd6RY1rdK0Gyltii3pCA7XI4z+hA9CMrtoKHCvQL1Rbla
nOyWhZbFkZyYaCjLAM8nrbnYUM+1p34HAIcOgOD4mwHJmB4nlBDukE3Y4KgSdeZxEIIVwZxWr8bA
vTGPNBwNR/onlKebx9Gb+AFsCEGLjGJweVBLRou5gajtKpYgt5WyCk840jq7WjceaFSglBCl50qR
cGw0AupSAyoCa1+Z3uFOkaJE8bSYpDwOTyTLaPKQhOZBghBvUA4XuzyMELak8fspaTfYxxR5zjRl
djMbqqXyAQ+Z14lvS9eDyU7sbg0ecYmjlhmN66SRKN/OUiCL9RJBp9HiEUqBfmOR4TpD+KjllcNB
ptMh1to+fQa7WhdEbRxt+ywHkR2ZU/IdUK1Qqw7eGGt0rfI6gpLa87ToNFkg2mM5qLNwdaA1AcAk
+FmzAEG2pu4sNbT+2nRuuXfrieMysseR7a6LgwFSRUApfe+kVp7IiBxRb5EBT/9qgQZpfyda3NpW
FKEE8e2z0eTCrR68yY0OfgyWSGA8ASGUJzqin87pTpQQfCgOyxfcMxbbPCqNgI+RKdc0g5rBdPMA
yTL5LlSGBs6Tm6gFdyarOwtUeZl1TiNmzj3Q+T6FCKPvF1EWArNyXXLenivvi+dZG13LPCAeOOxx
kCgzL4y8CGg4TYOHyAhg9uXk8zXJqPEHd1yFiHDvFpnHm69VFtcnxGdBjy5xttE92TyQhZuDRbVE
WHux71oHwbMJt0iLzBlaE+WZpb1ePlNvl9mqzuJoT3aRO2TnMLLPFfglT8WkdfvU9fY0EkrkjKNV
BtaQdbgLxNaVNNRYpKGudFO7xM0m7MnIExYgmQAjsaGJi2IZvndBY2rulsW3ot0rIJW7tVjJ4/+W
QGO/o4vwDNNBNizzLN/zkar2Pn8Gl0FaV5qV+dzFXrdBed9D38vwJ4rO9kkVIQO5n1BoDwKWBHDH
h8jEhiQYuyvuoEQSZBVfI5s2/OWmSPHyavNnyc1HcJIP3626/27YZnkFs95fYmj5VQchJUoUkfXd
mH20EyEYajx1ZAKADALmYTkFflVVB10vxBMpunEXg5TmcR4gAHI0cYkULJNcD1UjSZmLbWbWbuB0
pbXPOjMEb0r1LXe88mQOAIRb4T41wp7jcdaZbnNONflk4BkAZu8EBM6YYvQ6gIFF0a1Kd2LpCncn
2qoPW3PbOlX4iOJr7bEqxDeX5dVpqGu+1YeyXidq7t/9A47haV4b0bBXv675XJkTe6Api3tandZQ
n5qrrLrMdw3UevAwdbB3CR2F0uBa4KHV7R6kNiz+IDq7WTdJG+5iQyQfzEjybW0BJoWGyH7t9oOH
1HFZGckHJJOATjt0TRQfwjjqUJejT9pnTVejMe8fdWlsSUeNd21RyfJC/bB6bm1RHLuxPCVyGHcg
5LWPrWqcSoB/ecpR3ODU+M/sCjz7SSPqKbRWAGqAPhv6Wt+TDvE1ZOwgb8hDcQsczN1s6r8Bl9bf
zP5my9+rLfPulkSRTcJRU6uWJzHrkPP373tUw7T+hJjGLwOZZYbrGBYyxZFepiCof3zDZUzU/L//
Y/xfJDgbzjBVwzNzP7AkZ+k6NNV7AijZQZl5yZkahHZqvDHU+K7rIhXsjLsjcZL+g00DlbELeIR/
mGdF5bMUINFqtS6dvf6j3ezfTiucIeF7RUbkHNmULgpI6aOYGtKxEbIA+Vnmjh8RBg/3g4GwDwFo
ap1en1tH3paSHP+3aAbMpGHjDTeqsyEzEvWYtGBw/umHTD2/ml07tbDBrUjlLqhxvrYZfsMApvOO
KED7TiN3auRjmvD4UEkNfBF1CuLG0cmanZ+0iEbRDDGKQ92A06zJdBtppYaDJDWteHbtqNB2Avdu
QC0cTmMDuFDghuXRumhBYVLIOLymWiPBe5PiFe1F+i22av1WWcha43EUzbJFIcyxWJVW3m9JliRy
xNdaqp0b3hG5LO6bRSba/FvUY4exiBbbRQa6xuzcoDyqCToTD1TQPXbbxTCuAdj/X767lvG3765v
Oo6LL63t2PbfnuoZbkCxU6jK55IKuLG5PMWysc84O9hn6oFg/X5ICpBqfOs6cGLPI2WbpFMCgoe3
uUIDVzGiWHeid+5SMHP3QWO4xUYfXGR1KTd61KPSNRI2Nt95eIkr/rltNOel00z/yUmGQHek84It
tPMC9P+tmzTikUS+jfhbYlTjmYbAi2arGuDFexqisrPdgktr2DRa7b7ofLQPUYVQInnqHSvZtqE+
asWGmQkuryvgBySqoR41CCnYR+BQO0eQEAE/gLqLhnokI8NlHrnBgzHnweJimffODfi3qw2gGJLZ
/+LLJA80z2gZGECLsbn46j4+5yjHHbGXmkcSFQJu3JlbGrZDVlytConByjSi7AC7TVG/G4+nXOUD
tHikA/der1ak9csKia0uAvMKiMvorW9NIaL9KDWkFnlRn8t19snk4LkkA2rKiJsXbMaRgWQMAmVp
2meSy7bGJJ1ae+BinXC8s5Z51KN51EN19397Nv8tnIdnMgIbpu06+Jrbc1bw3bMZTD4ghnet5lk6
EwvcFAl3bVmGFz7k04n3IKkIdeRJvsmpR40+mjghew7fLbLFzi/jbqdruNletOR4GbJY30xFXp/e
yWnFCZEtdeWOx45ae3FMvdDsJlzYmrNymb982BLlRkHmyn/5dCOKOe7+4mUuLaE+nVuCAmdZf/kQ
fTKVa83pXj8dTV0+BcjOptM0GmsSjZWGvQ12fHnsfzugPoB9Y7gX3QAGtcLhlWXPvei/T730vul5
gbAZijBQa4oyFM/mHUIJTb92WT1uGIvacQviDHsNcDckeNlCJD/8CezsGlK2Bnov+qZMzrNlpV6R
XRlvqihiB1e3jfwTybSkGYKw9JoNG/wq+SETcEUyAOMHqOeotUdUjtUbXZYuDjVOtW+i+vuogZOy
EVNx7VRDQxnjAIhd0eMiInk7+sUVeZ/s2DTOnkQoXHd1lD/AiZ/7/GyE/YpG71w2Dc5PUbMh3eJ2
sYqGTzHKbUERC5YdXtfDNmpsefGrTl5C/JguSalNyIqp8m0lUP26I80YtX/pozPtQm0AP02TFIhO
Z6a8eS1Qv8kkb5MJwP0lH1G1IzfaAGIOZKeXv61t3NkC2fGCdO8ajHgmZ5v/9qp5x8ThGfghAoaC
2TrOD3jdvCuPnKQALCuQKJ/BQtOdkc2+1xG5PPg4F+B4JYazCySHLqAxSzm6wgZndWwDiXgxoh7+
Z4bzbIPyj+F1uuXu8TRtDuRskS9z5wXIaxvi7P9+VXK7mFPv7XOWA5DFIgdQp7Hn/WIi9F9y3ZDb
wqmmo6753tVCyvEapUTh1yYHZWJjuj9TmNr6CEiXypNbHCFeTXVNYBNiZeFXo6hR4Vy4PxGDSpxC
V5kLbL2AtGd9mD74mxl0XVGJUY87qT1bLrWgeY8Ug1fLnsDbF6tQ86+vaUx9GecbjaflSqoiBmoc
M74IFAxcaeQ6Uw9IKVfMFrEqf6g07fzOQmihWKWyLMTqH7S0AlLQMgEs7r95p7nCBqQV3vwZOAc+
2OBgzlYRGHePvhXhJK/F0RPT2+gpKyK2SWtrCmIfoMt4kJzyCTQzYcIR8lNDT9EJCVVqOI/vurjW
S5J1DSI0G5HUI5mPgI43Hqk7N8nYrPwMgFA07IJ//+ZbJvvbLsvxkQVp+szEKdoAYfKfJ4Qh90QD
4qPy2TaEdwwdYQOSVKKSKm45IrOZeaOmM8R05r67jfE6u81mRqmFO1FMbWClvcg2I0uHde8gnklT
wrB7nQzgFx4MrOn2i0PSqoUQGfvbQqha23pv02kSLQYe2DagYe1+T7u6P1NcmeLPeNyKU4YXE4mo
uQu0G9zmpF1i1UDjQEE8jd+0dzOsKQVJqGWmK0eh81njIHBeU13Ez92jUA31PFeB9ZGm0MGcosfe
nXYibD4gHbrHlgD/aOIspemSYP8Wn9kkPkQpoFRQ7SIu1MjRV+yudrsN9VhLZw02/BHIvP09mXRk
PDIcRGhc6tFfgy3Cnav1uyFxctyGAfqnVc0M+KNQg5SyTRMQLyq5KUJkBbUA9h44QPxY6E87Kvux
ctwpDWPTXGhYeOkKqV/+ywheqEcLiUOAjECtEC5ejsUA+H+yIh/a0Oizj7TJ7n1MU7bKWst/KRmw
d2YWFGusgb6sSDGpIdrLMo/rTexw5I4rBcmICtOtWglWdMWjuVBooh7TXoVhA8IPYJ5sZIUXxti5
OLXQ7PLN9ztnNKQpqVrqnVcQnGEpsrlranvDchS4lK5WH+gvLmX4Jelz6xY5mvkRj0r6ZwFOmnON
alQYkhGK4Q2Ul9vOGkn6QExoY6AKaN7XaOr5FyfMgWRSlu2LDjJhJDUN2UOcatpWZ2lzRpzUOcSG
lx0GIAejzDHut2DAQ4FvL6p1PvH2g112Ju6FsvprZrCXVqTuX1ELvuEcme3B6IfACO+SXz5CZQg8
nBNAN56o4qNIIySk1ggZzfUdIFW0A/zA0gPVgDis8h67YkMDmpD0fbNHckOKTKS8faIGDD4/kIlj
ZZd0ZGLXCynXTWGaH2LbS3AJ08g18cGXZns/5GbNtqafFLs+HJqXsARXF/KwfoTc+4wrfvvFEVW4
M0Yv2/9pMJRfgH9vnWoPbOWBzmoBZEU/uVjp9ztRLGNxHSXYF+wOwVsn/d5HEQIVUufpRcrvpE/B
roR/G6uZka7wXPAbEG3NTxF17RXTw4LGv5Xzs+Lu/g2KEAUL86zlOUOTkLtsg+hoAjxvpk0ox4wF
8sstBOoBSs/PDnAlzy7QLCskER8zUmTKhrRc16NNaaUuNhsoxECOTjGCBRfxIpo3tb2nX6jrtR7q
/nR7y2xUB8aaq3/g+KcNCuHxXxvfbYpf/VimKHTj04e0txBLsFD1mzuld/SqVNsahY2gIv7BQVBj
Adunbqot0VWZNUKeTn+OJhvRgoXgqsYDaV0blbMyRmR1rvty2BgFaEJxc6UD7pIBuX5pJoUyT0Pk
yU1BAoK/dWWN06vhP8650991yYnb1b8aiw0g5Ml/4fJwAnUvKAhPet50ydbS4vykhT0wvZSQGpI1
cVuzFXUr6oKj9QaSthpPVh+Ik1X3i/jOpeYn5pYDEAKIiXqWnFu+0kTTFthKKdlsFDfoNmMZIQDf
BrjOURrSz/M9L9EOBU4R0i2a873GFyWyczhQMRXYRYp8RxS8Ufv3fjN5yBuIegCJ+rV11Awz2Xs6
QxiXMDO8PK/KgNR5yndNmvRHz0AZQuAJr0CGhZGtEQm3Lp66bUHFFMOrT431rnwSeoKCXL8Z6x0X
Vn/Ko26dD50ncReIU8HcjUtmIR0Ap595nJIBzuS4wC01HoSuwQMkfcQrS8bDrUPU60Y93QG71+Qg
vZmGPl5NLuIN/FfkIaxHdgBlAxUhd+RDL2vjOJuQNS4ltkCIH0Fl+dsfyTX5APpVeV3EbYFXWFX+
SFyzv1vdRGH2GeVru8odo8BosyqgFPU0j8urnYgHylqn1PguLp6NtHYvc877YLgbsMDJDQ0FA4VH
HVcPZEqT3uxJlFvM3YSo1N+QkuyVf5fo061cPIOz59V39uabbJF4LLDTtt3qu6ml5koasl/FvjYi
uQw339QMUX+ckAV1mUfg+Lu6NS5DlQFdbWuCuzuwP1QoYPo96T85qkThX2gWwv+zI2xn3bWFRI8N
cCv2xjg6uI5r6hmmW4nCljuXigMAnPC9laisfPuiSfsnHnb4dArVO9W1nacsyYg8/OnPktWms3Bm
JJCYvMywv82RBEqHBWqA2wPGrLCaRQQvQ3KFNLdqgLG01fqJeYEhwuKSGWK7wM2QHfmslF0hFW8U
+UMK47Z1LU1sQKX6uuQyj0yUK3Iwn1CWj/bOTrmawujDIOyrn5b9iWXdpuo4gP+FBKFxbnpl4PTC
B2AvrhtPVhqC+4S6s5Qm0VjNHAEddZgVd5NevRjeQUd5zMmJTVAiAIc9MMLc2w12P8Q4ePwe6+aA
ahbCMMkM7BVR4cl2szB2uvNY2GDzLrMPuel0R6nKiotWR32y7I3T4E1z8XH5VrKce9jI4/eszdXK
iyI16n3UGP15EXkOAH2tjn2r1XRbIjkBIWKzXfmaV21pGZPrOBKBBTrodLxBWlSxnKnXuc2AD8eb
rdfrWUAKxxxwvCb13LUFHmx2ijAoCZtuAEuSqwPeBm4WX9R7J5N222xD5ToB/DNyF9MBEJA2MCQ3
Fu5CTh73iwfGDHwwIJj/SIZsk/9p4QJWZT/JKj7rAGAPLLNgP8voOUzD5oeVWRyUNqmFJ1GJS86o
sAE87bGnOnUGEHBZ7pspbkY5Unm3rY/keaDetBVbN842lU37faxYsw5bI7qAPym5+qXwVlYkix9/
GIDiDoklrnF7rT5Ke2biaZFNn5FiX5+jOv4pkEmyLS1ttD6VcfYTFLds6znI5VxbzGrWUiCOSsZh
aAMC+G0eGdKoKP36PILo4lXbL13lsciZ3A7pZkqZBJhkMT1Qr4h+gg2gvNGAGqTtAlCR1Q0wpWA1
m/p9th/iFK8CNX3qxulBun7z4DwtrsjcSLoBdYBTs18svYRlO47IFg4eOSDHdJAQIZEBwIhqgarr
a+RfI5AUABqhP/TJOOLSGwUIDAyHJ2oQWnntTb6Xl8GieafuJ+NB7dR37+Q0fD938br4I1noIxpt
ZsJYaZxd8HzBVRr2ZGFgA2lvFQ8VoOoBSx4Gxjgx0KdwN5jHuAmJryhmw2lamY/Msh6aGI995YJG
1CxuZrcAin5101maC8gGoE7qiuemB0RqrbBSidmq/WPkIaXKVaiqxIGFkO1sSSM1j/XN89j0/T5W
kT58PgA5qh4IuOQlrcEVFPYo1iMFyUhLDYBj5CXDbR5gjqputTh4Z8cjANzZIxvWy9zFQe+VIKnn
n9yswSVMyM1944jiyRn04gl17iukBeQPJAKijHVKO/BzxE5Qpu4GXJXerUYS5bMqTNkVE6JartXF
SElM4mfsdzeu3Xo3Ei0WNIFkbz4WCz60rz7eLMjHP61CFv+6StkhPc0UQ4lcN11cAU/3xUZF5p5G
PdL7Ab2sFMgSmxW1wcDq1JneVkydvnLB7Le+O5bMx5GmzXWQRDrGej6YgE4wEF6SFsl1qlNvF8Xt
LjaRfDTuhZ2ukaocbrTCib4gv3+beYqMWCZ4/XJbUz+y+EsYV9Zq5OF46qXLP4kU3EtKPkRpCbLZ
KJ2nG9OEe6F68G9gpHAfmdd9ILfFkGdbB8xdO5r1tgoz7fyCtE1QvKnVe6uzVtMfq5CcVsHheWP6
/gFFCV+mosuewj7JQOLhA1wRR9g1DWfFFCNtSh/BGatMADHxYA+xf269HyCzdB5IOnaZCZ7q4kuM
0knE9d78zOMxyrsgrkr94AInaaP5qBDJmvih0JjxwtsuObpe0W3wdOXfUmPEgySMvshR75FAG067
LrTsz8icDchAb4dqA+B3fsxF1704fvHopGHxDcwP06royvKiRcaI73jXIFURCqn1VTB5uv2Q+AAm
t/tsYwlEGaqp4d/+/BgGAmobkquPoWLc52IYhq3tRcc0H6Ybw3/bs+MP7ZojhXA3Dwcd2EiZ0wQ0
BFlviH3pc8xS54kkdWoj16So2gMNG9RF7hHiGVY0LLPEfsSJcR6RSDpgM9V1EDIaTuAMQ3a1VEM9
rfsp/Sg80wD721cxLgyzqzaCK0AO9mGRkxk1Ta+D2cEdwK2qbN/N14CPukqa3l8visVOK7Bnl7jj
XS2eUaAPYCTNAJUZc81fy0KLiYbf41E2wG6gTxe7Up//HC2v4muyWywTIPJemnCmxOGSNwfQj1QB
eEa6eLWMbfsHSHVb5ACLUsNuTcuZse21rsZ2S0H2O/0IBl6jttckpMZOG8/Y+jhzZyLdAAkIte7Y
tn7UonBDqFwhs3GQVHL2hzzyICf7xkK4fpSI7KhJQHiXX5krR1xWNOPB4+3sjOTLpLdFOM5up9yR
1S5RFfu2VR4axzXOvar8J9EYNtUGJ8Z2nSiQAJINcVVdxwjP+XQCfjvJklIaKNEw/dkTGbNiwC5Z
JlmQeZ4BDnnlVa0RZ6Nxnqcpp03Cqw3qybCG+hTU+LVeAYGuQ9o6RE40Tfj6oPIvxg09SBz7v5D2
iCsIp/cfO9d9BuYnUGViNm2tkpU7bYJVIToAUdgGqhwm0Gkm7cXPwG5Jz++mKMZ9N3KxMqSBewOk
Ql6SlmVXepK/18ayfK/tkTKywn2KSor+7blq/LPNRX4GlmC7MSbk3vaKpFIq9krqJfxLG0bxrUvG
V3HV40pwMSWrKJdA9JqAQtf5rQ4GZ5nkFwvYJEOAZ/2jjW3V3m2b/OK3xZTsRgPBCM9GTFDZ3Rmz
ZPrSdtzd5tgvnIhFUEQMZOM94gpAPzPWDvELEiPgXbfX0p+gWTS2CCj1ZxC79me9EsZWd7sIO13E
4UkxyjZs57EXFi1fZ679MS0quaMpYwJCiehQss5h68L+gfxsYNhOjnW1ZAcUQSab05DneFqYAkjT
vrfHXmx4aFUz4hu2i3U3WtGQFLjK4thcBouEej4ivoGRxeZuUcDtsPcNvB1cPFx3yM0BpMiYrw3O
wGfMkzTAr6lJgzhbt4kXZwFgHoypySFBjTPKZ5BXWyN+6Ykhj4KsYLvabc2/6qw8j74vfual/Vj1
mvcd4HSfbQ5GVFGzv4Cxyb+6Bgom2h4AobiXR3w7ks0q1LJwO/ht+uIh15aCojSaUOnUoCrzw5uO
4qfL6E2nLP9382pg37oNb064bgIPwhSjLqRBSArJ9uCMU+TlMQ5aq6pwo8vErZDkWe+/ypEMHv9H
uQeCsMWPY2vv/ZB/I/JBbz+mO81OblSy6MguxU81uVEtJFOjP3WRH90ILJ4s1WiZlwEXkOogTQkM
VqXLR6ABAkeyW03IIl9Jzcg+1dnAA8Cb1d/xuD5leZLFOOVtOg7SgmACkFovCuNH4QP3yJ6qz3jr
lStNc4ZnXNEjNJY3D9aQPFlG633O6tFfaUVePlh2zcHpJeWhzT0AZuJqbZ226fRRhPwvF++dXwBI
CuP+l9MWv3BS7z72oc/WZp0X1+gRX3dsvkbHetCRiLkqhOl+alz5TT2sfzUSLx+FQ5hn3ePkdBZ4
YJxqxUCB9DT1db9Nbb84g6s1xP7Duvfj2Cn75PPhzY/RjwrPENEYgyHZZkraaR8DxTOYWsa+RMOQ
B6PqpUoWjaX3ZdEuvX+3e6f9j/7IDoWxABLr3Xrj2R4IBYSfox4JNBlRaNwPF22t6Dnq2nnV0nDR
apUE1lPmhatkAlP1AXH7+ljVyHSn0y/Ki8GZk+Frj2v/XW63wH5RDQL+H1AjrJ1oJLOEPbrdJRoz
DQ9kNXDN7sLa6TSPVA54AZIYQBUiVehuDiByN1Gt4ZZbzSKF0BkAG9VyrppGir7PP3RIML9zl7Az
LUdzajcCmqGDXCf14Vpwfh0MpFAG1mjYN/1LhO/ZzTNAXkYCz837Qz0432vgqrPZqOP4/uEyX66L
uNGyTeKJX4CRzg5jW4fZ5tUHm9KEBW/zZ9Nl6gAoS9ed2gP+ouxEja0C5y6F0yOQg59ovKinyEWg
PQQJjzEJa0+KxY63jXdsrIDEs+k7i8UT9Rbv5OSdrB/sGuGRFuCxcbWmAAy+1EmQ1tH4AixPZ+v3
aXWMbI/fcLfCVvk0tt9irVpTBKZoHaR4s2l4EVkCgKeUryiXEddjIkNl/O/cyIpHuDm0a3dWU2oj
advOyQCjCruO0h+XcZwYR44rDmCwGZ95hfwh6kVW+dpLVG8Qo/GZeotWKtk7u8ULT8rj0Hs/GZgU
VgXuz7Ad1/DupegM2B8Q0LGjWFt1g2bOAZ05yoPLExTGRrhwZYbwbxKQ6oEoUHbkqCHJ7NJ2Qen+
gSQVqttmMQDvkQA65fGKFANu5SvHaC40xweccxADaX32Q7MAN8uUHxokPX9BJsD4oj0SQ/WQsxyI
ryB3TyrN3fSoQDgXaaud9MKIUcZhy5eS46aj9w3jL+2xHIcQ1Y2/59RjzjbAJWyOfJgCSvoo634K
GDBEDzSc8BI+Tx6e2VIleIBb7F6L4gWk3rL8Rpj6VtG/4H1unGYU/q7Fd0YNKSWYGq5PdyKa1MDK
0G39tGQPK6uq7e9Ff/piTYa8p9hQyMNg5anBczLlUfVQIZpDI2y45xHxRXm8nkeO4pn60/JtRLo3
S9z4eOvUFNG1qcsHfeqSF9Y69SkOgWHpx8X0VclbkSQvPk8+xl6c70ZUclyF1rw2ssOlNKKxINoY
Ik0PFo3ruABiBDX3apEtk7UmAdqhkxazlhRAsvBxoioRl82bzA8WazwTXtdD5eWwlf4fK4ksbYDo
rD8XSHu7ctNoVsmYOpt52I7hlXp2Mjj7MGp+vJPTsMT7OEbc6xw5UQmEBn/cK6zTh9RusYdPtDag
IZ5n8oF6eXLzeyBNkSR2IJYWSBkaicjQYiq1fNyjSA7RT2Vyp8AONcryzStJe9nmH1JFTzzTDCPy
dxUO94+xkk1EPexAVnsgE7+jJ36TgfbQA6Ko8dUxkV+ZgMmQuU7zRE3r+0ArHHrUBL7JLFt8/B/K
rmw5bhzZfhEjuIN8rX1VlRZbsl8Ybk83N5AECe5fPwdJSSxXu3vufUEAuaFkSywwkXmOx/MCSXNc
tf/qRCLTsN6dJH4PjjJ3UbKwKnAZvcwFqgTwn4P65WnKEg04q1mOKsBZiDZW0L/4wFvC6RQF05+D
NqaPJs/ljowNFr8r75aG0Wr7UPgbkpP7tNtduHnzmCqsyfLmc9AGuP559PEWuOHC6dHrGuqehwZy
x1lplutvbCQzXwoQpR8ElyB5VkvTcNKn1Pfwg+bgfSll9dZofnM2kg5o5s7orAY23roOAYC9yBVk
wOM1beR/WhtdBQOT7YvHBnOV9jzb0rLRW9QD2nJAShtaC3i5D3VkPtKKBj3/EWhB/IwSJ+hxrgVQ
40ewvLTfgyUybF9+FwwY6kgDE8j4iIIc9AigSgG/GXoTobKsVFXAtOY2bjAdLzC2vl0iI/ypoFmh
+dpmKPHQv3Ee0RmCpyNIG2IW+scpIukbA8U2HauzTcCAZA6So1d7GCTYdJ0YREhanqGIzwO2GBpD
gX3oFZjaamrH9lNsggFSdqjBQaEwZLXCR8QXtX10ghLoF1iFnaFQmms0FLLILBcCnfLAz4exiLIq
3tq6iZRuEjbraZtpB7SqjKBeb+xN1RfVYcxSsz1U6A3YN6Gzn/ea9sZRKFvHjREskhxEZkblXACu
PZzQ4FU0C8PXFVFx9D6QRldqlv2nwRX3sa1yfEGTiJRkOy9RyhEtwgqvueWIcuTFHKph41NYsOIA
jIpsm3RCW9ghQ65RDUnY8WvQeCcBRo7jLNJwF7nt0Pi6IIvZIZDeE+re/cMsKtJW3yUKFL2Nsuwm
LvPC7yLhMQgvXMsDXgpgcztz+MtUO4eZklVDE4G/28v3bd7Z3oLjyHtoACdM4SkefQAvDKuF16Oe
kpakyIAtAKKd4XFMU4QimVcz5HFwT72dA2Sh1I5+4hzr2o2X48DbLV31iq7CkxatyFMuLACS8QVs
W0s8bvC4Ja1aki1dF6NXZXKYLGg5+PZkQWYUYw75GcPphpfUDPSvnYXcaSvt6CtrU8CgAfb+KvNe
2yDdHZ6KXLaHWG/znQOo1gc0P+XrTnrsGXfxyCXomv3NScIvmu5339MsLRauJ3tQiST2tVNXL5GI
na0RDrjUpPuYpsAVvJM366qMrBrdIeLM2JCdJq3h5eOSIqBJGLc3WgFvoYF50Ajw1mUNvbXBxau8
3AwmTvNDw4NN6I/ykg79m+uVHfieoxYVQkit4LM0J1rSjGSV658LNMwBdC30apT3wG6akmGvnNsi
jnZ6mT/NbjcmmRTdEcD5C4l7WiSKUF+mS7246mkNfr+GRX/olfOSoCv8pUn9bJ9UdbNp67L9ZoQR
iMiLVVnG/mNbRvlL10Qn5oFAw0bX/0uc2S5SYEaxI2U2AEJ8qAF8lPQFMCCGKLpaGQLSSjl8upO9
VY9gFytTsYuQekcSHkW4ZcKOHvAennBD4F2TxPpqjkb6FtWJsa2aRFvTMjZRS5fmZQ42oB7or621
sJVZgSqOo8WQtabjOkBEADNmRtjBAorLidnuscWT9tpWZYu6p9Q7hxqI+0hWoDH5in5bZCIlsv60
JMWg4fkEUPLvmbLotTLaVzz5rqlCTyrmDEUMXnWQLaBs1BwH94DHf2UvqRKUrELegZZNQy4sH4W0
AYoCV1JPTgNqQfz1FIYizgY0o6GkoL/fJR8s5C1C4Gyceypu0hz8dashCfv42H0uecuATm7mLR5N
UCRanBzLpCiLxWQdux/TFFnnbdWLV+Yl3q4AO+kqVZjvZug2q6ZE9jxWS9zk/KhH2VxE4Yev+VfN
lcVr2EZAQTOSP8lDC3V2EyAXWgMSFgQg7aCzKUBo19U6AGLnclS4Lgm6jryl1pt8O/rsERiO5VGq
gbQ03MkmD9LgFwivHbPlJFSxKhR0z/LJhaX2AZgJ3jay0HS09PAwLBb+0EdHx0LWcxS9sZ6EZYF7
M3TDtfzd4NZjmpPfZOH1AE3VQQawRV/s8V02Byf1rXSKjkrN6EhRpjVTH2T+NLK2kJNQNjf+pKY1
aSZHEpJ3QJtOP0Lj6tJdZkiERQmyn0TCQewd3mC64LruHyb2DpIFDjBsged8nGRyAPxJDKz5FZF+
kO8/uXW5tI9kQba9xjzkYV0GIDa9v9Lge5p7RMfIwywiW7UruQPnRT+mIpqeifTooxQ0PflqAEFa
YLzY38lJSUlqmpGDI5xx47A4mlLWs4J85+Xsm6C5EInCdDvmORAj7/aYw6d4ku1R3oyaqI+n+ORB
+965pW7j4RYUyck5wPwD3clsgOkdG3d39+kC6eLzzF60RcVKsBvghnD6MglEv5EopzrV6gpiDOP+
4rm76X4B9UJA0PGDZoUi4HQtRpy5gWxsdfg23/tNAS3dWcwm5CfsRFs60rGX9OUVAY5qkXlpv6Ul
DfRNFzCrWaR+ipS8+vYrmMOObV6yheF2F9cPR6CIuNllHjwtQYlGpAfbWUazwZU9CsYGaz0rupbn
F2NM8nUfpwHAFrAkLSlEg5c83+0GtHd97EEKjqoVlFPnX+7ko247pzEfVnMMrcP3OxrWHu0xFA/k
PcZHS3T8YoeiOoM2b8WDJrhknhNcaBY09bDGRaG2HPRuzNaZpj/jJx4Ps52Q5XisSv8UWa/gdRl7
diglsoBuVIOFPQDaPlj3PgajcQBVa3ANt/Q4nW1JAxAcbxeiSCLInHfjCNxVuJQW7fsaWP7vfuTh
jc1P0YFXxDDQeQ8WKWstIvSoAYBKnFo8xp297bbFidZuVmtLlC8aS9T3FqdZ0RganOc1qX1p1gcw
bi1FCIa0FWqi8pXjCjSytj5yiIEccKuDYqxjMwK9Z0dTGvzY0veJxHWgMqy1AIY0nU1ohgKzjxBW
m5agZFLRaJjN7U6DJgHFM4qt7D1pJ+sbd5KO+N4AxJ2KQe6TVa8+AwmHUb8OkYtvGjKct9BQTurv
aD39VCGONAbq5bYZw0FF08sOL6+KCogGDdx7B26+khJ90xVagfBHCfA4ZSLN8GM66bgeFJvQMv8i
tdMOIyC8leXo2esux3+QlaTlyVGDejGZhgZHRi8W3eFOXqIm+8ZsclCyHmW0i9D1Gnq7Od3FdD1+
bpog3Xkss4+gD7TAAGDg3S4afesIxmm8aYfdgRQ0zHa0zFCvVqIgEX53apsXaGYaqnJJCoo3hb4z
nJ3JZl5W+H3mSJoAwfCXT3UThTxIT24ZCgZWo8FPdohi65Z3w1tsAmwgzuv+EDcxuLbKV6kV/DUB
tcPJ5xVHHwTESE+9WzH82Z5GQMEupYfzslPJ6FuYig6cKUBODUAD9cwK3Mkqud0AzBXwlqCsVsss
K04OE8NzGnblA0dSahGC3fYbH8A7l6agUmdRo7+l5iQGDFV8aJ2gX5EVgL8q0P/aYtkHbbk0fEee
hqH7MgY5OmvapAaEOwaS08Cj+nZJMj3AiVy9j89m/2jrlui/rGrwU6utaKAdaK/fydq8T3bNmDz+
Y8i7j1T0urFG0hAMbJ+fFUy6+SrjOP6OzwLQTAeAEiRHGqo2wLO26ZIjzdBcbu1cHm1IGTQfZrQE
31xdoAwewjs3kv3OZbZLNFu+O/dADto5Ip42uYs3L5MBha1aO+z0WvcPbVf5B5oNakmzCk9FcASo
9TS905MPK/1bbx1ppEVilNbqTkHGpoWTOjrXPzYkm7vltNU/m9/oWQ9QXR1t8mvU9wM8CdfACyLX
nLg4wWSDMzPgdcojSYmm80b/23WuItWlBeAdcp/IO0OjwVbkQPF80EUfOnfHNYYMNkNHcyMBYe5K
B/jQIhjDc+11eFP71EyGpDELH4ALJvCyyIdkNOik4HmQbgGBkSySGhiJIb5VF+i8jL2toRX7Eq3H
x9pvLTSz2sHf1KzkT3UUoI4pHdCbWcl2E6tX8/lMg2qCeDmAUXV6Z58Vud6FS7TZ6pOC1xJl2bHt
BXjSltamCAuJpnZwMiRR+IYG7+AR+S7Uq/AMX+ilZixpSQqGIhYgabrexkk1f7LDN8D3oByrI5mR
XPanoC7jR1ok6WCfzDK49JWGzqwxT7QtFyOoXdQuZKLrVr0yAz+ZwsatKFDRPYCSz9YvAVB0AeZl
Oc/4TwDvJ7j61qUiCABYCWB6Lf9ZK8ARS6JP+0IZOFK7tUcSG4ALA4i7VbBPexYH1QOtyN608J/N
u2mLgvUmbTGkAoiuzO8uiTNIZFqbAB0ltbey+9RClVU3GkcagPhpHpGIBQ+ilrnLWXFjKCsrCVek
upHOTjr6wo9W66N7KR5AB1IJcD4ZaLo611VrnVvQbS1s7gs0BjmAF/tU0BK3vO4pEM+0IPvZimZB
1Ecb/J6AUMoKfo4ViCjp+nAGTpkgVeZrSEJcAaPsQfiavZtvISe72a9QEA9sYLvGrNGAUGq4o3NR
fIRimD5tjzfT3urLVZT62gLHs/aoxwN3TuSli7FfIvGfIuMKTGccpxScnSP84IgEABg+aGpEV5aC
aI2UNtcgn+1oht4lFFh8+sJBSPyz1XmabZBh7YttqciqU108ZHklgfufAZ4dOSX0Zw71urMs0IqZ
br3TiuZ2FtdxM8nCz9md3fCrb2c0eKXI2x/lqAMkIrMCnMB1ZB79Bihveuf/sq5clTjiOYr2yD5u
rSU67giNRDCkWCvcItJKK3vcciVRtp6WzEF2cASFDxB7UTUSh6j2LHizJ5SSHARDh8YN68UEWqLA
TUAVdOAW3hYCRVoSazh3Ujiy6PRmCkeYJ8XYA6uQ4V+nlIm2R1HRW4WubraI8sQHu0/lLzNe6utB
YUrraiBFX+ob9K24QLx33kWf/mQwy+cYpKhHnDzeYUX9vmwPczstz8MRuFBF9jXqnGpLza93vbG0
JMXsRjLlNeih3N7Jb9pxyY4x/dyiyGpHQXxWfjUrhd6jGnsnW5rOUcwQR6NM9kj63zTMgTRb1faE
e2qBo+GmqY7W3n233NQ5N+topgLleRnup466yYap/jyOVlMf3bza87834bO/gXR5pm6CBhEQdrrp
+OZdC37JS6NDlWD0NAEdoV5wWIe+8Zeoevu7miD1aX9PLFAPx5Hzkur9sALUUL7Hu4P1FPV2Bnhs
8CHWVXUJ+6j/OtZuudG6aluWQixnTpkJLxkXgu9EM25cgYY44mCU+xWB+Y63ZrYLgNy6NvDUXrY+
A8li7XubEiTfD/ZQoGCdpswG2pJttO8alE2gL0/ZMNVyHleAGI3tHhUGUbtKAGz5kuIxe3J752ek
ViQqytfKB6wSLcwM7RxmWLIDLdFB02xQXsfXhQFo36IFBhBXTOSlYHJTD+idQ2UA8hehDkwKAWAl
07RrXJd51fnf/+fcew5pA4DeAO/xgQTs+bhcuYNXK2NWJLjkBlleYXqnTsPFjNUJscnALfYqMg1N
QWjksVIJRiPPBDydXrhgRWIeyoEle5rAynLgwRxRyfrUGC6eVeBW9o6tIx+j1AyvfoTSc5qZ1YiO
DGqlAh7m1VMDKRzUPdnAhfZb5GQXAcc+HVMs68rfrYcU/xJl/OoA5QT3cWoJ2ibtULrNY6CCsEYi
dQQs2QUK1fsr8ELqLWtbbeE5gONdAH+ZXZJ2T8pAXamH6nZcLxwgZKHSdTeZkZvs8B8CzAhQaUax
dC9Mm9xmX1O5OXlZ71grEL2qC/9/gFr4un+PHIb/DMCl67rvMd9x7v+gPKSvtAKgHc95nbS7WL3h
s6bCIG2QR05TtZ41TqLe89JiT8pZTkvbB4rbYnbjgYs1eLcwTvNZN21RGIA3SCwdBWqfm996kb2j
PsLvo1iez+MNGQjUnW9jrZp+ArQl2Huvcg7ZaAYXifvPxzRuf6Q8Lb81XZetzQrV1LSMcJMcgBWy
s8L8oHcawLGUFXAyU3TARtolrGw+eyelCbAz5V0x1OoEPl7vcaNvLMYo9LdE1TYxutVhvtcGD0dr
VYc9K8BdiUxhbpxmeWHZKBWvfbkiGQ1aNYI4pMElvZGhApxk0z4+ivNnO46r/H024iAxk9SRNtfl
3nN8/TTLS7WPyIAmObPUtSaox9U+wLnBPvQ5e1yHLwag3U371OUzsIbLh9BAJlLhq/yITfasukBe
vDSV+wy5io1ueNl3mfwkfe2gA80IhsfGwe+VAp8J1SCrzFyanu5sSZaGJr8oCyLaJVGpLPAr+26h
6SFIg+pm14/puEgdD/hPBNhpNX9ii+E6wXUiT3cO/eHBJgBQjw/aFv08aBdXOJ4EuWlnIViCcq3Y
TBieCsiz1sy/kkGzDmRB8o+wk8TC8z+J+4c5DOoI30PPOKFz6DnOr6FJjnfzxABQpBe3I6qradRs
lPSCurWOTnW8JzbySTSpiYWcBpwTo1NX7mkhHIC74F3QXDMv5qcOnVFRDFoMHKVTXC8qkZo5n7M7
WYD0wdGXwD/5sJoNSGY3rf6upvVQifqQAaoRkFP+To6d/r0ChEkcDNV30bTjEhcV1pWXcbaTGqiC
PLTJX0LQEK3Q/sDfcNvyYgwCjbY5EPxAmMu3HRohgLqgu19GWbgb9Crp68yL2JdBM5sNWueCSSsd
0BvV2iA2WgBjXPQ560rY+oZ8Aw3X9oPT9SsHaDMmD7OzJUx+rhPbRg+qmpJwrG1vKfHyuLKiMptk
pC0rEJcvyKbxgi04p9ODrsLMsaaZcusYUHqtzHmelRSuHjvrPQhK8UE2WC2bnwOQUNc1kiMXPZEB
qJtz47UYcw3XtK11oSEdzOaCi/TJgGwbFMTvR2b/sKTpuwsyG7nN10CLyVc3wrrBlagWyXRHNoju
n7mFpok081ZFHvYHzvL8i9VqB+qGyYYQBOtKXgDO40uGNIqFV7oj2peKlS/luBqszD8WUeBeQR2P
L6yuj/8I+/FNHwVqABpd36PpLtmMbZN991tU3ysD8hzxU0+e2oDvLNSRxqi97d+A1+hNnhHeBzex
ieeD8iQD8hRN0mxssLp4EkXKi0xqaDgSYt8MWXSlwRKoQmagOagkl/naQisHGI/AdTmb0AzvJirB
aDzgwYpIUkb5dgBcOECGR9AxTTaF/kc1cnPfKnoEEvGSd8faDc4kmj4FTxxnCfQQhoLMD7sgZCmO
DXYVmju3AClSNbqatnRrTz9WBjfAWoE0FOjde3RjCSUgKeldkaxTs2v2s2iyvl9P3iSlEDznT40i
uyPRCIDwNWpZcEBiQAqx1FC6wlsOIN9ezjKUvMsjDb+T6QpWBCU0xypkwRZ9Q4OY4pHHHHRkSKHO
sn+PR9rZmPa9W6bJ+JbiW+kkRIKn3+hyAxBFnn7CSTY5ZJm/phXJrW7QJyXJdGVGs8ZI0gMguNaB
0y/iaONxUMEKvMsc+zSNphnJXKWgmekHcbG4U//O5U7G0FFXLITjlct4MIwlqSkixRqZnuCtHwjd
uOSsjzT4CjYcDGCGasKHkNYEEz4vZ2vk11MUwCTpiuzQOWYdBA7R3/H289OKou5ZWgH+EtAuCgq8
MnsDljkqMG2ktHwb0N2coygtHtwnF2Xg22RMOaC0A+tqeyjcToqu/dlrV8No3P+QaY1igRtTxoQ9
maY8ujc1UyAAJYB0zkyLL5AbiPFUNyJglKAEiWYCXJVrrS+05Z0CuKX23i3ZC9mCKycD7YLyNf1X
tDgH50k0xN0D4E3HQw/CtJsdyHTeIWtwqzbLaEY78MF/meXz58IuJkiFzqRjDs/txd3PkMkoXAY5
8LQ3pQCRLwClzqrf9kDgRoSMNCh4JJoFnE3KWTSbgQNjUpLpLCfbX8OSUnDAotDsUzlhL82unyFn
0eyqvMYhCA+tjgpa3CNmJ3zpoVNfQ8lNoXjCOptd0NuWvkgWl+hqA1oCyYFrdBF93Z9xR+cvUV1Y
HsNEFXjQ9H5NhDsANv3Q09oLmL62QTKFRsQPqqCZmYdkE4WP5zbp3naSdZi2pv6F/Cp01S9AfZvE
e9uK/kB1S5/GyzpGdoKOMz0K0U6hoS05qqcP0/mHjkKzlslYbxae70820xFK1rZ+mm1Sr9a2Viu8
hd1GctMnwnrNATEAwNu4PMejab2OSL3i+vs19iT+L1C2uCArLxbh9ndOpMUVzO+cAuVkqp1GG+f2
xus6lGYDfZMGicrKgxsU656oaEkWGIrPkTQOGm8SlUlIAewZbhky/oCBAu+fdHHQipPmQDMaZKrh
z3Be0yxRhpVdQxMm47bwE7Ylv0l2MyXzu5CZ2deH+7jTehqnKLOrlJ7Jgcz9m09CodPIQ54/yv1V
lsrgobLMqyZMUBXJwLEWJANDEVpwhJVNJiSbFACqOPZFf5hFvTxoGYhtUV9QB8uRme2xEGaAnC1Q
7tANngB2Nwy7Y0lC0vfKiItABktSGVHurMwhah+srNvmURGFC9MQeMnSArSOiXGJvxRAvdnoIjcD
k8Wojr96UYEWbQdM7KkFVGARusE+iIPsMDrO7fA7mUQrLjoxjHc7Ws5upLiT+Tj9oAYDKaI7Bbnd
7TGbTHsU5inQHG0DXsLqkJhJdbCQggTFiVpPUxmx8lDgAMEXZDCb0nKWMa1O9SWp9UhP3qdTELK6
D3JjZbb+tis0B7UKLLwCt7HYI08WLho6OykZKVIrwTdBCdKFis52SuFpAn3KsbFw6cxWK0VmOUBa
qwHdRgHQjI5MTTeOhzAC2HDINVRs4Fr5grzVBW/2xjenMgcUBGrZY1337bbKeH/Qh5SfgU46rg0g
670kzMWzI8+dnyAUxZcaGvpsvXs22/AvieLdHVryUE7aMNxAoQnq58jbZD8tSQN87R9JPpS3sgTs
WZWT9/vE70ZcXKl+Bt+Tr15V2OgpQzwSxXizu9RcfhmdSnv3J5nfNs8yHrID2dIAkmcJgm/rscpY
PcmLMj/8ex7ONv8G4Ivsm2Eyx7fBee67pv4rimniZp0DDsbqibW2qjTS0ocep+AHyTRwzQLpatWq
pdOL2lw5Zc43rA8ZKljsEeDISkX60knETmuNPyiCXRaNufIzwz6MLuq50DikT7G73Mb9eOYDo2Hd
dc6ftupf1k37ymQVHUy10uLURlYUs7rI+i33hhJldUFoLUhDNsJ0ryYSeYdJQbKgrfutO+Lvt2AN
akM/QzfFVzTw+kl2Nqpx1blG+m3whbsuqmo8VID4eCxSQBaMuhX+DOPkwOLYRBdsBpxmOzD2qHIt
n8KQFZNFMYRXPFuKr5Vr5cA24Alexswa14X2fmB4XySclnkgPBdNpMNZM2NU8vbukZQkBzId4BNB
Ttme/bVtV0AnJDlZtImPCzu2cUdNno3Y6v0Vcr1Aohxks8G9E3B8CoHHKUt8bdv6IZDNlXB+bNLM
j7/LlrtnWlSfBhQpz8Zmc2dfjuAzoWjTlqR29W9zEDDBftGN4MUrhf3AWWA9sOhSdr13dpVkFgO8
GEWKBbBfbmTKnuwGOTlRBBrQzmE/DEBiXCXKiWS2lb7VQ873pCQRHEHA4p1pIcLaO6RxcaQV7RhW
QKwh88YKNHNBmsq6340+E+2Ga4P33ciUFB8fMYqCDu1UWZqipCdEDvSTVi3NvT+ypi1wAAdqnB82
4jEzpgVJgMYFOJEeGFy0pEHUaGo2jBGZmn+IE6M74lLFeAlX0AsMFdUxbx8cw20ekFlpH8pKr/dm
zZ4bkLQYC9LSYFQiX6c2yujJDl/AH2pD9/G8i5xoO8eKaokMpefxNbiGvGM6tUPWflKtjBDIcoRq
NQFaUfckrQ2BVnDpcGDOKeisCeSqUNBX05SkNLg8v7W8CWToLcA0bLmdjWkDit02aCFABRcHEp71
nc6BeKUCEk51c667OwrSgY9kFZ7Xn6Yknk+EBYCRi1XmLyz+ZzQmBg6cfVHrJ8YBE8PFe40CVSuA
j9A5oVMEuIJm7yx8UTUbz8pSdGtAAWSDdVsKgMgNskSn6agfqaCz1PP8ULjsjVZT4aflm99wH4PU
zatdVmjzRA3hC1/S3FSCuIheDT54Z8MNupdAAtHJkXzY5WW6E3jjvNglaiT1JLuaQEUEdgzIdEEU
ndobJ+uMJ5l4xhPuJixwDT2SZADBwRaQIOOSlqUy4LbxzWx5fCKRaeTyZGbRK4tGC7wndmMvW3Ns
tqRF84GxtkbQ+WSeFm0twP5M5ZS+KoucayOnQstax6NTy53dfekkFUzOEWY/UtAwRbB1/mjEobPL
/fiH5eH+NwXy5hPrsmFlCMAF0jJWssoZll2Wimuf9cNT04L2Cxgk1oKUJMtKcKbXSdHvgXylAYmg
jxa84SAsUEMXN+8zR/YFx8vyx3q2ST6tZ5fGAMXUFOdOPdvMETzHE4exT8z1wADT7xUBauQHvV6G
yD9Hy6hEb9zNWlYy2za8q9FBrfTzuuiG6tGWQj7OMQCJUD1Kq0w3OoqZ1xoHonvjjl+AJIpkQeuN
QKWy8+/xmD2BL7R+zrhRnexMAUQpOT7WXxo47h/D3E8eKh9tNiSvXeQ8OdJGF6CgaxdWNihARNfk
9wH/Dyjf97uzzl3wX5nhDzvq8tO/n0EMJP7vrp1MXDiBTMH3wNRrMfseSt1wVdOzy5unvpLI5zKm
HYQaetMOQMpC6wY9O6ja3WT+oB1IZKNnL1/cryefSTfNBycFwuynG81468F30tNWjWH3c/w7lyka
bUre92vSkM/fd6foIIj+ATTteqMBHH0TBlW40LzGALQkwAjfp1kuwjNJaWj8Qtv4tv01rkykEm3A
SR0NQM6FZ5rWbgHPKEv87ZglD+TCRRNWj5O3wH3I4LabqRKgLfdeZvXHOstwrfqxosIBvMl/d5o4
u7QsM9booi12VlgNb31THURV6M/AdykubYQ/ApKTWfVpNmjyYKKw+hnHoVszy0yXoCZCjoKeoqmN
wmm/FCdbPWwTVRUWqUHrgJys5FppyJ2J0kx0WOM3v0ij7GCBjXVR090urQF2Gy6mP5R5Teb0l2GA
UWzyoSUpSIa7/3BBf0tzbIpFS1KUGWjIh+5P0xxaMIby6DmumuIR7GSL1nLRLB91tb5yAJ21IX7m
VGmNrENtUAxtorTkGzKkfdMSBIJmGT5bVhrvhr7uwJeAZWCaIa7J5LGoXXypK1E/RM2OdaZYkpJk
rI0fMsfSziRCMbazw7cX4PQpZGcvexRLG5mRLwXL+1fUBJjrsEFHVyiM/pXxFjk0njQPtiurJ/zy
rIsx3Fu4AH9DJw7fmEmfH/wqrh6BeTTifxW/Ev83Cx660W6Qmn7KcfuXgp7zLQFo2NoULWrxE0+e
UOFfrdEX177Ghf5oK9RPjxeTaWzIaJ33/NYUz+zJVCjUT2XaAO1ysJpXFOIZG9etumgZ54MN3qdf
11FfoGctEgcNh7Ml4HXNR3MI3W1oshEd1V6K/sksWwHTOf2GDNlZuMz+swXGZWk25XdzsO2lcIr4
mmiWv2uk0+yMWAHMhF67lOhO/cE9b1NVdbZzUTS9CisUI0emE4FGITfE3uXZjmSOKvqnmaVmtNSp
RYCENLht+IcFTOsNmZAIJJKAlXEAEQluZ3QEAChqTwRrBKTQB/qHjH795zWpyZBkAJJL93XoeeeY
NXjrXbeODpSmLlC/AjW/eGlpPQNfeW+qv+kwYeWu0MSIOzO/f8PtFsrRu/jGzFZmAfiqbswAuY46
mSFeh/ji3A06UBBii7EvzC6cnWvi3XzUC+9L3Onqn6TvV2gx977UGje2OBsGq3IwvC96DfqFRhRy
Tb56muobR7bumnzzsEI9MBgwNqTNChxDZJmBgVv5Oi6Otj4qxrakRSuJuxo6wHbSsgJp3MrVURjB
/VasLQHmxjqpkf+3Y3Wbpq4CTEP/mArQN6HbTN0IFJqxkjzQdmROhpPPvTutE9XikaC8Gzl4wAcT
Uy4nXls1xJaVb5D4iyaCW1JYEtXtN2sSokBcLoiNhTA5rLzbtKZjXGgFevFmWwJLfZn2PfDQlLb+
1PZKa4D3/YbDpYjbTdmDbGT2t5QFEiJ4Ln1G55YXPsu0u/X/dX9ihInt2NkINLF4hb5FAU3zGrU5
bpPR+I4k+li/lvzshIH8mpXjcMl67QdJaxuYE2bi2itaoo0sAaJQ4u4nn3h86tsmuI65dF9swKNS
5NRny6gOZZHuM9AclYpiIhfV+1DIBOlgBhKRWYH3QBBS0Fpra6DQkHlvFu+WGYvS02xOSzKZZWHp
gKOH40g0VPY3alXITIBoJ1mQb2npec1T0Sh0LqdzrsqK2h58gGPeWEWunKyGyHOu4G+YYpGVlyAx
EPv+8PZp9RmrVy0UtCNZ0fLvVuSce9GlH7qtq+pK51804lP+nazNUBZmVSkoRj5/K+mXdPp9JaGk
X91Z7/msWQUNvlso7GQZc4uj+DZ1Fx0qZZ9RyviEAkvrXET6+Iw2Vrz+RZm7ImU9Mufa5uMqatCU
hQamRgeIIb6HSdtFKDnB61a47CJ1K2mlJYobONjnVSgH2MerEUWtWzIuU8c5ZW73bQqltpUitc+O
m//ztpNSWTTIJt5szXIPpFGDpk0/BO2gtm8LYB07Im0O5Pq7z9CK8RvZMxX388f3OhE/FKG5b1Sh
cC9Zc6SZVMt/l3UROu1xwESfnXL7f/n+bg8h8Xcg0ixf323uUj0zuZRejwogrUajFEtwbGJ1fEWe
LHpCEuA5sz33bdRzHfniUWz7wgNuRJmneLX1LXBm4xGq4+X0iQYUxqVL046TXR0nuKWUZXSwgEB9
FvYYPVURWLJsLd5UakUiZIHwTpgGNoBwEYTHrYa+ExGv/HCXJy5g5Jy23ILbkf0Ubf1nEbn125DJ
Anlbb3jWfHyOnOflxaodcACj+vvYGeg36keUOte4wH3wXHxxNLzOnqSDd+Ymq9jXpNcBG2+EyR9j
758qgL2Hi/+1XxEU43Ocxem6jkuw+ToNIELVfVggRzz2aApI958AiuMb/7+MfcmSpLi27b/c8cMM
IdrBneB9F31GN8EyIzIBIRrRCNDX34U8K/DyUyfrTTBpa0t4eOCApNW4XnXQBx3XJVokf+XNzbrk
fWWfx2poOqwqkOMtWHYuSJnwO9dKnC2stckWoJPqriuotehE2bzDgmyHp13wsxTqKGp7eIOXnrFI
YOF9i78w25mqh7mvmcSbui/W2FEKbvWBTKhm6RjWChaJHt6b/tagsvQdClUePOD/itd9FB3/PkY0
LUImQVst+yIZThxU1tM4lXwOV6Oqsz+xhWP3Sx3TKUlA1Mbk3ifvIwYPoK9uDezB904zIYLRdcrQ
bZ0USJtHDwD20QPrc83xdBjB+JpHnz6JTik8Ahz81+fRPQp97nmEr25ZVEPYBdPeESA7nGj6GMHY
V87+a4DzeJnpF4sarxSL2IeVjOnaL1ULhTuTOdGdJ/vqNgZwV9d0HFdtdGc5/TogcKeAIJFnhJix
pACbWNZO5+mDi/vagprQ6m+bAjmw9hRrTBi8xZyT9qPaDcpgEHbB2XSDNYDXEUTB+lzT41teERI2
tLf65PpjCJ68OEzFh3Oa34xb24STQdbD9yqUXsRvCvuBgJuDayS+PBhDset8mFJexf0MnIiKUbxf
TR0KpzNB4fVga1nKAIT1r1H0oIAbuOs6Tt1wboCSVL9p88g+KQL4nipsdsNNuz8lZWYsWJvRH6b9
Gdh19F67pFx5dZQfwGi37vyMWeHYE+sHsGRH1kjnmQ8030QQ79l2ZVE+mVS+JdMIpVFDWnTgmFYN
rN+B/AkF51byV0g4b6pR/MKk5IFCwuMuFeAJMAmzedVYah1PVR0bBjJuuMJCiBwc+04nG0TIk2DZ
RteoA0QZ6Sl0EbmM9sDm/z6MAXWKCeEf7XWL/dWsq1Y9xpt0tO+uugGJ9l9GUSmon6DM4CwXxfNg
hWlDCfXvXXXLoDvpYj7E9wz4rrXOM2n501d8WMXRKPfAz8u9Nx2gqYGpgS5C5x1F3c50UWfpum7X
pbn7OWdunrMvWs5jXpxpPrPueX2ieThdcqn6CYNGN4I4ZGq7q5mddia09S23Q6e0xnNLMVHdLlht
mR3EpznnTHXTwYRUYL399/b5RLqkx6Bf55lbiYKcoA2l74VogQauRlx9ll0nO14StqHMzJ9hwAkl
I5Z//DFjNBQ/Z4xV/c3GI2grsgCs1rGR78QLHixfykcWt9EhgFDrEnuW8p2q5rmxTf8hFphqe07t
LHS8yvj72DDxADsz/9i4xrDQ4yi3+Swdj95nETSZC7hSnuOkdCDpmhf8fiTqDdj7PITUXL3XB++r
9E8xr7A7XD9TTpZVH/+yEkjc/1gItF3fssEdg0wpPtmVnSgDLD6Ixi64x9tAe4S3OjvBDIOddAkK
K79LOcBLHNaJWx3/r2lW+cHHGnpL0xDcpA28xnOLQbgUA5W8bvatwH7DVJvjV6MRsAA3ZUN+ndPg
GteHOmXuRlxmLosCwnBXDXNVl8h09eaJMlcXnwXuK8UCaI1q6Q9WtaHgfi7PWthl7KzYMD3QrXZ4
4DCYE8Q56AOJjX6XG9WKwIbgHOJOXYDuPKVkuZODKf/VVKZxe0jJksJqHiu7VTweeFv0uFKmoj4k
ZZdsCmI8KVn9Dum4iOxN4pB0X+O9BAoV1BGn1oCfuA00nK7pw2CALrCs8FYHslr9E0/5bsNhCHXS
rU1nQjFN1ymcMOD2Caeb84BDmdUbxsAQj8bqY2zz6lbyvHzZUi+uXjI87m5ZZH30vSpf7LaId/AG
H+HKgkZBLbCZJEzkdbWm/0Iusr3/uBY9E4vRru14LhgR5hW5qBSuikfAZ+995nH1LFvf2LsWiDja
BbI28FqBaVi5mWNxHoDKA/PI3y1nu0gFM8qs861TU1oEC+vQjcZiZx86dqRuBzPnt//UAEP6esvq
usKkCSu/cYDVYn3Q1V6v/jpTy1WzFWMGD+W81zkO77cYnLgq2fXYxbnppkOFrRRQCAZzo6vQY67X
f/4xO9fkLMv0qGMRMFa9wHbM4Oq37FS9m/a2su/dOLjPcE2caohtHty6wybXxFTm0+1aHzqC7w0K
JHxRZzRdwWyVPPdeB7OH2PgZ4W3EJ7EN12joUiV2lTwaTeSvLWm6oPunw8nLobzl2+B9XuDYzvgz
DUWzKUT6Qo1Pm+FqGufmeUm7TQu6vc5TthUDX02dRULLAfA1YACimBUHP6lw76gMeAFbnD0XXfoz
be3op1F9S5jdfLYQbYeoXjbCLqVSa59hcvHnLxYTgusrk1CPBNOlGcAI03evyFM8SYuhBgjm3hXP
krHsBq8HYp8mUOtPKyz5ZvUYhV5d+T/AsIcQNr5EHkfPjai6F3/Amp9nZkAsA3UQZkPkH+3UxDp3
VEBuPnP4u47pw0XOuSjMt85RjxGIF9hfgzc4OMaYThjkGTSNZFu6brPBRpL/0skc0PDJHhyM6gVe
S6JjAbHmWx/2JWGR018wCio3WTaW1oI53rj3YzXuaSlGvP1Ulty6U10H9QETVx8Oui12KWjxuwsk
4kQONB8SuzyqcbecBvIacOEXQR/zFS4/Gvpd1xyKur0R1DVuCXiIgH+3NMX8oZArIGyjfFXnBFtk
kXvysA4LpS0OlFLQl1uAIpvwnNKPAmaJMYgkehydQ0S0LVpD4fQthTYF+KsnM5JyVbExXRCfkpM+
6IZzTgm5vNAWUbOem+ccXapFjE/ul4eruK4GQ5vv697d6TF1SB94nQDZaLqxuarEYIA0h5Nf5egY
XmpUCOoNJKinlFr2ZNf22afvmTacb1oHZIk6PlAF23Zs4pdPSRyVIRtY9xOiMF6ad58Qi6WhYyT1
oYRCv8EXygR8EduJ5hBCHhKc7bL34fweUQlvImBXIlG1p0l8cQXub7kIKtWe4oya+SbAN7GFOue3
qG9ba2+Mkh4Tsj/XVFZ+pmnyJoI0A5PH6rHtycbbpoK0aSSH9D414QYWUMMElbPJsI7lVE/wWZQL
DmeZZ9vtYBhWB+pkONJdj0bUbrrCoseaknE7YFv3ABNgd2d7Q7CreJkfmMumSQb/GVuyC2HwUu7n
A/b3oS6d5IMJ7MZfLbj8Wbmd67oEAgs24HVRd7pqnmM2JMLxMjWNVtgR4+HcdD3QRepF8aLXuXjd
bR7w4pOfi3PTxeedP+rFWS6KTP+9uuvFCS8SLop6rPksWa3S31/VHLw49UXPiz/rHz/QPDLEbv3d
n2+veDZd316pj41ux6QBqKUw+L56cAUQWsTGDJP3SRoL/BiFC1YuXEJ/gCC6FJPo9kCLpzb3ghcl
snHJlGPAVMbawKs8Bs0JB9sX7yX44TuPW79DOu40QKE2Vl8srxp4V8V7zGceruI+BMtvIUm/HALI
C+sx2tRc0cTaYm/WxB4XsJURiLCv8E7s1j225ze6mnnDS0CaACYxrHsoPPMmCWrxKhNsaCmeq5Wu
iqSGQSv+MTdWF8tvpYzgnom0Bqrs+7HLoCwzOuJVDOAwZVXlHnSrwxYVDbyXtks6SHAlG8lSpYpl
6g/3LGVsM1gjhK1B/zIPLJc3kAWs7nKYN54PHcwgQpd0/Va4JQ/CnPTBDtJjP3TKOZZ49rtfVynI
tlNKBnufLcCfbcinseYBuQPjAVFmW+KbT6l0gSBIjIfUtetTm1UcG7PcezNSLCpUHviAWIYZ7zPm
fKdW4r/FALouPaBr970SzbMPFqhQynuD4IADF/V2jZ3RfjG/380e4DHHk8clSm70O97coJN1q8Qi
5UY3XA2Ap3ce5izFCgnec3appW7aCbmO75gcYWxPjrp6LsnKBXDSLFdzTDc0U54u6cPAh2FrQe26
WWUQZnvomRIPRh+Uu2h6JfW7EcJMQ9fLRW3m1uZcd3K58As4iOhs4LHktszvoJ4CPwhAxiBb5lFs
d7ZJcSBx7WzPVdna5bH24XIf6iRd16Ug4njm+gIOBp6YJNKmMc6ZCenUVlSJCgNKjFWU8P51cLyN
3nvOFLFCkcjkXggm94qZNSTuQSgFmwn/QWZ4N5ALJZhMZBYMHrP0hz/wTcKB0sSSfL1psM+7DYaC
P5e1OuoEJeMcRB14a809UzNmj8ADs7CMoUIpafKLNM1rIXn0GnFZQ5fGoQ+1B+kW7KfJE239emf6
Md9hymuf7FzRVQv+4qP0oPri9EK8pUPzLGQqf8GOvVfWuCkT5u+An1k6nSpe6xh7saqqxw2Q5s1r
hlV1xze77xKP2aVZkvxgJjXBDj2WAuq8+z6UioYmsEyL3IzlQkR5Cv4wAAUtqxJr6dsDuwlqSJUB
6rdPJQ+KA1752rrH4uzUljYitpatPdx5PlB2TgKaHuwejAALbDAJrzrjVsGU7ruEecuip1Z301gQ
qGxyAMHwcmZ992AOXESW8cQBrt9JBUN7xwjMd48dDaexvjMfu5NRuyiAYAGDG7+rs+SpJ1m8qi3e
hAlolN2dbuESBm3vblSzQ5Y0yJdF4W6pIng9girbom+jfQ+zhA0ZwMLDmoLX7Ec4OzafZgLVIQNK
XouOZC2Yix13H3W762NRK+zc/K5ReRzmWLR3hxR7GsxxnsxCfVbc53Bf4O4TMCnDoorh+X5uxCbE
ChugwQqC3O4ToX6+K5q6XwRTspMa5UkN5EN39ew6e3BBxdI9dQhbl38+kx/gbq/HMv/bmfRoKVSh
/tuZzgkcu9lffxNE8T8dQKY5dc01rNabgz0dDKBozqUI0kWQmZrq+nCuz0kKMPKL9HJcdGOTXkR0
r4ssCCwtzmoLrHaeXMB9VuVkhSbTCgDYLH6GBWu8/3ucp9T4Nogm+ad4A92mPa2SYkXq+AOXqBEm
roBqrx9h1Mh4LVtveAiadDiyKQ5VnfE9atI38NjHf4onoxweGoARzvkdy+4J1vOB/DATO17kYP+H
qQnsUwfDLhCjrZiviQ2P7XOd9F137PoCDzddjLVKdDtw8A7Kaq1jtMj472auXAzi1CnU/NLLfucG
na4PNY3qlYAQPBg40J3WsXOOlpE+nzFXyXe4HWab82fRmbUjIOFGAGTeFE30cN7FxpOpgTftvtZ7
3jqmD3zaIZ+rFzGebuLeaHY5hKuhk/PelKyGX0TQvPqQkleOpYDYFvYN7nxlqON2m9OVbwm2zc26
fQ1qDzrzwJW2bSPvsEn0HYs57WtpYUswIna01p2EVK98GF34h1nVAxnd26prUkBT22JdMq4O+gAf
5HHb4yeha4nALkPW5QAWDjCuA+KtQkBHwQpH3e/p7446WIgAXH1pZMtzJx30aQNNUD0enuLVxsFc
DdL6hc/fiSLVrdP0BDNb6MqDVkXjFZzZygU3ixxmO2ieD5AZCxbt2FSQIm/seBWXkixZW0nQzxon
XvWYQy9KaGkto2nJPAPAaCP84uhjC9VeBfDH2lOoVtsr3QyeBJD3xnVU8ip+0gm6gz94BiA5ql1F
beBsTK+R96Zn/4KS6vDOeVwvzNFoT5qf1xV1ueyxabt0E7++HQfvXTid8QxwSbr3G8gN62oL5tIK
O2GA6cJk5rmjoFxFpQ0W1JTsKH4rgyK/H1UafIN9mDMl6QGL2HnXNT2gYxbuQlctbD2dB9RVo4Lw
BXz9Qj2oDk2DlgBz38N6O/hW2Df6zH//lH2AtzY96NWn1FVYN7GLT2lSYJyByDkPaGOSLqr45e+f
Mk1UtMjSXEJhnkcHVrQffcbVGuTX6FDjlfWg47r0L7FBXHed++OeC41xxzFWRlCO4NsBdNkRARBO
NwAzPsb2gYsBa09frQbvJ8OUnBnLhV3I6q33XHsnmshbiqwWcAmrfmGnFk/jdBzvWIVFIgiivVUd
h7cvnJ5hAovqFrfG311lxEDKn7piOvDL6fhwB+p+v4NMVrXFF0D280EBDrevhHTclQ7iJwltUV1M
WrOsISb/Vz4h2L2O2uGFmjKlIJfBxd2A5gjcubAJWoQlMcCOnmSxswY/gyPu/tCxhNRkvI45kNJi
DIrNUHj1LcguxRZCSbgmEpishdhAam4rkYttz8EHTCba06A4WsrBabcAcma/g7q3zmbgU+BmzMJz
oh5i6D0F2lUCw6mej4cqs+55UYmXvusB0MKCaeoSd8VMm++gj30RZwpAAOws8p07xVUD8Bn869/5
FNf5nZuKPXZp/VArNbWA7qWWQXday2kWbxpxu8MG0UTB/ErRWk40gygo5S3eHCA7m0AlcwnRP7IB
2NFd+oz4S7wLtXdtQts7MHSa0yQpEgUpzDx1g99CpBbrS+aW0wZyKinh9dJrYACUDtWxzcscT6ip
KKsWXF6Xrc4xeyzQLPC1Li8yk2g8YvlEbXVzqVwAZ6fO19nS593CdstiGRdYHQ11+0VRd9LdSYkF
udH6YRutAyjEOC5sNXZbXVXeWGEFxDFDXS1K13mM/XfXc9qHq3y8TTuPpvR+52OZJF0AhyqadKNg
dbnjwahu48w2oOaW3JY0ULc6pA++DfyXD2hyOMd0irJgg51CwGCpG+ZuuDvCANyIg/Ucy6dBh4J8
66TP9vNI7VCatxYof3A3jG/mgerU9Y9pJVdzSJdij3K4FNLPeWgdh2V2tlakbhe6qlKAUGCGgNvx
ODjjeRTdok9I5bSr1trdVsf0WPoTVmO68yAwdZyH983cuEkw+/r6WnQmd0HsTu3x4pvSQxvQI99g
vUqBxAg6kVnHwZ7lHPvmwL5+dxXZyT6F4Q3Y9ouuidVnWhlpSA2s0hIP9m4e9qbvEh9Y2b4xIAwi
7f7YWK1YJ1YG7JvfC3i4wu/U7OiDaMY+DsGOAzg9BU/WxUovq9xXkGdGLOQR516y0lq7vQeXskpC
WX+o2o2BHdO7oc7SZYGpFqnsYZNL6H/bVs9IqIvNkG/gQV4eLmLZlDNCwM+sCvug0+qJJa/jXQvX
dBNatphVqkXgQ63NctoxzKvGeCPceY+Glnwo1uxLb1RxiIWI0MT7Dgzv4l8tlhvB95XJPoKG4kck
i/cAE7f3FkokAGgm1k0NWow58c88Aw72ZZN2YavZYzqYTaw1k5g3RqbE3gPA6caZDl1pOv9CyfTI
9fKTDRKEbRP8jCyLmtdkCNdJYmV7WXvvC+ObFqXUopPNJEKpSzyNGSTaRmelWzXTec77p9jcN7Cz
+hDlQFaWn9obcvDr6PRVk1PNyPJPbTKp26ZaDgdXeBi1OG0FGVMLgJDl6Eu6ricJ06AwuyMAFB9K
C5CCJrUtO0JvbYj8LlqSmysXPgj+MR6Ft2qmD3+xEznvQZ6DKYlNiOpVxopFbgfpZiOD87Dn3Cu7
/IRKLLmHUVUW4m2nOo5YY1nBGzT5Ji08ftoGj9jkvcsM82eVd1XIBNi+pl2n64ZZ0SHOc3/x58VC
91owzbI9SO7DEMkhTkBc/2qTENTZlBmNrO4bMFwCvMUVpvnYSPIOP+f8g/nmm+p68uTg79j0hWRb
kif9058SMHdgN6NJxbGAA/wCOxUdfph4sGrjNP24pHYLxHvmt+s5JrCAv6tEd5e7AG4WeQleYsro
twLCeWEOwTVwPyzrXJ1bIXnghlgOn5bj2jvDOA62wR7S1GQPvm9FuzxxKjCsUNUNka3cJRzL6WqO
GX35g7ZCHHQoamsQubOFlyTYjg4Kxzn0Q+pC/ASlyFQIdl/1ublu2oekSAB2ha714c//I5v+x36Z
g40y14U6oO0F8B+8+iclrc0YUULeZSZWaa2JWlx12IKJSgFBoM7MfGwMpNukpfLQig6mGnNzxFVC
wzZtyBFLF0t4IUGdsan65cBM+Zj0Ln8YyRvWrORjFxUSbBmC/c06k1tdJWRwDlYTgAA/tboQrH2E
Fhq0sZLgpHtlZeWvWWM+p6VkoQ6VRZ4/WM6rrujzjA0seudREzxal5yAKJtwXChl24o2bDCxOmKj
tD7qEptagjx7YE4WbXTtnKe76LrO8/rqvUxkjbusMa4rDvWYCis3bxa1sUnPmxeSVN2+yc1x2Y4+
eYuN8cMhNb+nIhG3o8LihN135I0NPV3UkCc+gDrGv2W02Opx9LAmIIObSH7zin1vZYZaMwXB2JHZ
xdEwyg1sfuWugSQDOemYPhSY4OFJMHHTpuRzP92iOxclNZpw6l1kQQcvr2nYihXeVnnwHBv5AL8l
rBWOZduFWF4z7oy6cw5ljP+ibvDzH7EC2tJKm2RNC4fuApvRx3/o2BDqHJyxxep/Rfv3oP8Afz10
hEpvNJRSTMqx2F8Ktr0H/N8Mr9QNEFeDdBLHr/Wq4e+D6EY36KLrQWrqZIfSz94pJmoDWBUvnQKg
Fi/TWNCaXo6nuJzi/RT3/xaf87EVfJFv9bb5UilqbA2PGys+uVb/w/hubif42Hm/PNunxnaxwT0B
Ls4J7oprzf09e6hOLYndjzvN681aCTWyjmIpPT7aiV+9NEMyrgdOrV2RVMlDHtMmTAcn//jKCDwg
y3VGhIWch4JAQVdnQOriiFXFP4xRUraMB35k8Ize6Vsk4JUw1ZomHPlQPANQ6O16YshkNVX5lDZo
u8mvlIuYvql+dTv7UPqYia8ivEdB8tlxYHZ+NnqBa1m1ZMBBrmJtBMMNkd8K+0GTgLXvi7anj6a0
ZErj7eCcoAwRg5DNghG7y+14M5ZBazyKwo23oGUFmF2pytj7fz/YvnfCxnSzmeOwS0cys2LQJUF9
2ruCQ4Wp2SeaMahVwjRkJJqohq5WJNNBXdclvzz1o3RP8CGIKMlutKc8w7sexBaC2F56Vp0tdVAf
sM2OFojBO7LObmIGoQYdjybJBt2BU7mVXQrn92liPs/JyUidOkwSyP6E57KequeOkYOf33urP8/h
xwraUrUE3y4hfAIFj3W3VNR0F0ymwoFaE+rCkHCbsiIjBPoNunpQrQVfTQ6h8g1/ZWUlfCJ0XTfJ
caxPuoR7YXfwg2GR6lbdAOHI3626CsjyQ+1GQH9kEK5Lpx/+dCionEgHUW8uAFmNljpI3TK9kVWA
Awt7vCbi/u/wMGV49VpgLxtSSFg902LuRNkFiDJlu9FVsxHDwcJPNkwggP4Q0VMU8baGngX4fvMB
i/NiWUROtoiNr+aWt+AEiskdRWfq+rmk4AQW4pnyZMi43gTQutmPFulJiTV2D/rjMT2aY2vhfSOt
IfY9FbGYVy5LQdTCglEhUM9ze11S6ygAiwurSJqri3bgDv7qX/L0wUvGYnvRrDte1LELGfYQkjxw
RwOrp1OABWidP4w+I4xIun0c2Nh1/Rr6/CklVOM2Xu++XfXQ1Ur/IdjQjFdWUceLsYFsOKWuFULl
k9zqAzW76MRqG7LvlXUO6XjmWfFO5JjrzA2wbbMmJa1ypUowm3xT2S6Qxwh6RQDg0iiBLJhGBqBZ
/Ismr/cfMDTXhzsubCIt17VNcg2JHLibWU1VdXfg3AJcD3+pW+qUzbZ3/B4TSRe+AIUKlpndsOc8
oCmeloX5M4abDnCWv0bZvWCqEb9aJObLvsMdMKZJtuAZtobsseUnNglhDRQqnk3wbA5+e9MNHn6U
U9jpbQYU81iudVV3Sn/+FuxqdmLymh89cWhT7t3Vky/9V023JRLiglNb6cPAGi9VACFip+JWH+Dv
8YbXArlLaenuozYfDlhuhhQo2KPYs+kg0OtC7CcjLfssy5+A41Y/yGAHkHKuxptUBSOA63RcdV5k
vOB6PsrAZ59GXH8kpuE+dXR8Gt2kGO6BK+93DhmhtZX63SLycwK4oTKPQRGYx6sqJGLU9s8voNb1
JMF2PR9zA5+6nuXbltbg+fj+ADx887//Q/5fRAZc4niveBrAv4JmJTkmfQ9BYdoP6y5Q4CQMqXgz
W7qKC5N8c7uRH2Gt0C8MiTTPNbyQcwaTh8AEmRPdnUrtvCG3xA8zrvEuOwCq7w10KW1pfcvtIwTf
mjdgHPbYRqm+BUPa73nhwghCEf9frk9iXc9XMQMCEg3K/SDwk4CaVwpCMEN04zLq4ievqlcU5tqd
T1Nwo4v2MTbpFouk3ksHDYW91dkpCIKD9xJDAW7ZQmN6r1tTP92l9SgehwaYZBOcHJ1Vq1ZtxwiC
G08dRDjuGqpyGFcX3dJMzeQH9VQIl3b7zStjsQaat9kNMQBLRiqedUJpYomEwu7kDmK5+bLlEJat
hgwTmLx8oL5bPDQ8ibdeaZaLOYaFBbZwTQmPyylFN4ySLQKb8DuLJ/Um8RoCLyTgn6Ba+6ETSl6M
ILuWJAwg330MfJFaawAehjUkE5MQN6S+DaFy8AJNvjzCnoX7BsGcFV57sQVmQuvWs+CC4NSj/+ya
YOdO8ULaauUHbbcbcofvRTKALTfss+mHOaqS4XLAYoqueqQu1sFYwbd8UrkTcQMtIBcUc7hiuM+A
Fzl4QL+MAMAdLPyx0ZD9AGYzrlYJtZMwmkS6Ujf66IOswDSsuUsJ5FcciEOEVZWZT40y/KUsx/q2
Bjh/YyResO9Uqg4xlgk2Xp7mdyQzDrEFn6S4FuzYj8vOdOSxc5se3tsoAeb8u6RjINhg6dy2oKQZ
5C2IYRAf/fOPDraPV+soNoS/fDrhyU3cOD3dfvGrawbejmWZJ0+AeeSHgjvWCWZ620r7WujqyCDt
k0SwsYgKRk95027zIW/uM4D6buO4XMRxKu/K3B9WZWnLuzjD/0yXdOyitXHhTFNLf9FaefDIy3Zl
TxhlqOeORwUb19Caqg3o45smrdlat3bNWC2EBwUh3Tqa3SHP7fwBiHMACEbb2UQ52TepRW5q200e
edZn26rs5MKlXfKY1MV4dIX/IxJFyKWZf4u62r3nJD5iA8V4zkw4PWZwSQ11lTtNt7EgkbLS1Rrb
RUDnpWqnq0na/xSFYUOGE12nESGE7e/P0OcextPDPXxGo3ZXRpN0T9Wt9BMhH9xs4TvKP7j6Cuub
Re8W+bd+TL3btna/6yx3aDC7njo5pA0VTFfaXeP1dnYCeOWxsCEOFkdQbINrkNhjHgWPD2KVrwQ/
fzrWECcwLYCcsJoJHwGvei0VQFlm1Ddr05dAujuYmxyAqHYORKZYYGhUWYGDDh29iAR5spzby4J8
WKxiYU0CWR/a2NnAngBsiem/HqRefe9l/neSe5CJ/wpFg/Md/Ay8XmsxgsKwzlXdSad9hcbBBkoV
ayoZKHM+xOwqOe4qmBcBZ4sz6GQVF2CijZMl6nTC0raddQe9ATi+lBBR9uVnYDgiHJss/mYC7QSv
Bl6fujjp9thBGzaQrS7u62hyBbZT/y3r+I2fV+QX2EMAYCXFR5ZHMC7PjQhay1hGszHPAbZo4IcC
t+m1AnDiwfEE4DG4fr9z4ewyZnsviVvs8V+2T0nLnVNXeShN1cEsvBDz6GClY27cCEy1eoIXZn/l
Kkpe3YEJrIszOonf9Q/DryrCXjqk1Z1PCMgsFO3d77VwLMgt2MMtTfJ0jw8HN0bssT/p3CJhIhSe
BamM3q6P5nSoar9rQ2l0WM7AzahmJtvo2jlFAdXQF3E23Ec+3KigvmWth5x2S/1L0b8Pq80XZi38
O1AxxX2rrzcIyavfUzUwxFaR4vI0z9UMGtRrcHH6hZ61ifGG9Q5ddUAVvCQCWuLTxWhn2Bi0AqOE
FnM17Iym8pcWLtdi48eiXp/P4zipuYOrNmT1Y3AOWygsLWPB1UOOvT3bEE/6Sc3tt8rP5wpI9eJJ
vzghTbfAD6w5unk+/WDSwHsPjAcIH0CmskmgAT4o8cu2McFWYNIGXvHs5F333aktiDZljL/x6Lmz
jrMttBuBUz/kdbQmAjl9x9RzSdJuWTrEuu3ViOVJeB7v4VWVnrAX4K9SGbWPXdlEIUwO0u8Nlsan
q6uSPLuvpuXFhOdQHvqrNprZvswDE0LlCk+HadXSguDMyo/iZJlOVTpNyecG5fNkiecJdgzlNGOf
s3Wi7sLBdUmZGFY9dgH3cHuBzt5UioWsl2qSJNPLEPmkQzaLip1XJTrz4GYwu9Jxn1vFAn+gHRo9
bumy6+NdH3vm26/A79XbYPbpzhJ5vzKSirxlXNwrWqaPjZ+aJ4i9gUk+JfMaLt7OWA4nLIzxR9wY
YDWCfPjsDSufV1noZbGz5B22QBIrqRZKgYfUDM+GU7ifSQMtdSLi+LGPM2sj5VjuXMy1itJsDwaz
OVTKY+8UMyDcdEnH+imWTjFd0rHUh4+NEZf3/x+5fx7T6MXlGfV4BjOe8zwZltUkbuemY3+bwrfp
XJuk6+xEWNusgG2UjukDlDaSJZkY5HMM68Z3dHJX68tELUmRVlCvw+7LYA9PEaaJ25Ya8dbKqHrK
2+Ct6WHH868JHIBV0DNDt7DYJ1Zsd4nAnhTkTIAxIt7/kfYlS3LjyrL/cvc040xwcTc5z5U1qUq9
oWnkAM4kwOHrryNYKpbyqF/3sbeBIQIBMFXKJAlEuDs/mYBlnvWwyldDkrRfNKjRSS1Lvns1cpkj
3rLu86IDJr1rxm2fFfGTnwER11iRfdcGurMw6tbBxgPZyjjLi+c8Ci3cLm0OjW6YOkRFVxDjlFsk
K8rnLA0S3LzTcEOjduaOWwdiRSsadQPw10sc4i7zGKDtInMDZFPxKCzxTo3fXD8gId8XX8FYuZBB
5n6HbBtISwLuPhao1d32oMzaU6zPwWzqoVb3JrbMe/exUrFSxfp+5f0DlMe93YPi+NxyIPbhGIy5
vqPfAE5Ea8S6HwnzcXq2IZu9LaEotNEdET1VKDdYgDGX/xiSb1XS1d9AgIw/eG4X9z0P+h2KRbqd
XvXVfVK1ydITXvuN1X9NUxTOnjlce3SyFpie3mkOFh4dFxtavau4rZO/mGx2FKsN+d2AH+3XPoZq
AKtZ/Wj0hrMDGmfHDQNk0mD100EB+QX050/SMPKnoIz8vY9t4pr8JqTFUiP/0okhwpMwl3vheycQ
LEbHLujtNViNkqtm1289ZK3sdRdq8TXntr0eVC8MPhemhXKM1kzWRBiC765Y1IDbIHXo2E9m1kBS
BBKocYfTVQobI138w+ut//ue0jF827NBAq9ja2lB8/z27dZEGhlk2kV/Naxoj5S9ewCszj1Qz3jv
zb4WHwHEQ/nuT7Fz2Dz/v/KhuBppA1DthhJ6l5O8GKmIkU0iYCJJn4a8DTY3foog3zSN7ElCjLrz
OC0zyYqpxSTXA5DRQl+MQlLSNJv0xkT41fGTtgXBXa6HqxzJ8UP5e8PxxnDoGoYiGjXQNqODPdN7
DI0AjOnu+/Z5dt/MogHyUQ9VzVAUm+2/nTeHMKAFJ6lNOkjljDfrBKxcy0l0062cReQBOpfX2T/Q
7pkm4cQUlyn0f77/7/842BdBnND1LJxNmIar3+LI7H40WWHX3jU3LBzn9qtcOtn3JA9CvNOHFQj/
UmcH8TW+6wOneDBd1GkDyYV7FG5uWZV9H0YJnjP7TAWiYZtg11AL/Zph7BIHUYQ6AlSOAsWHIqM0
eRtINXB200AE8VTUBwXdFamCsUHCNuP6HjQXDRg4skZHuqXwrk4/ele7ydkuqgHHmn1V3WrneBjX
qH4X2oLiIP6ysc3UOpNFjQdFg4U5VAbgBoF3pfkpMNvrMRJsRSGWuoQlNG+6BPkoTnryPlT8j2Nq
bLhmsMcwjLSrX0coke6tF8kNb9dBN3tFZqJFI1Tj+uBA5n9OGuKkXeQp+zYzz0EpafC4c02TNj0V
nnwFpzXKm8FKguNZHP9UeDdbVTZqaAFS8F55teyg1ft5AE0BkHd9vKbDIyuovqHmyL8WQZZdkRWL
UUiOQyWarfgUgPmy7FXtV8O5cDQUquZl8mzhhXORuSi57iDCAVi7/ZPV/r3b8uTzaGggXQOF8xWq
VvZWVll2ECx8m45zz7fpo1c/JDw7RzkyNCCeuAfdbHjfx176nHAD4otwx60czsg/1Ytp42vFzrYa
Ab+j0doLbZC8mvWBRtugvbfUGvLXGqgCWgRx51sgjnEBW7WEvpKGRH2kguPiXQwQh6zyiktXlfjS
2FW4clBdsZ00BzUjB+sQqHiVRh7kRbKnHgWXi36w2lNjiezJ8jUFm0jzDYWkOCo/ZrhVQT8LwYDJ
t48mNjfKoPgqLHA6bNb6PiBRw8Zm3UYkPZ/O8TwJKjm/Qe10lXonU8vzJf1XeE6YLiHYop26sRuf
8C/Z038w0HzhNk0qvqVTQTXd1qV9iUCBT/iRCW+cqEwTSihWM+IkCuIcmhMv9GeoVYBVQWKbTGom
QDLL7bepXQ1ooDs2cq85vAcuDo1pR/mhGrO9cMWbi/ydMnkU4+/ttkDP2jjbB9xp3NIfwsgziSQg
UCX0J6lrLbq3wZ5DFkXYQX+vs769kEXTs9gfpumZFHJfYzux8Jlcj8w/ZKKQjz4E9e6gT58ADmIN
r6WGSgNUg6c7pyyHV6igHPOSiccCsJS7qAqgImHz8TWDVsrfhoVVxMH3hOm1Wg3bjXQIAnyTIivM
NgULi6Mjqootk6AE5BIyxCWk6dC9tRs7jsoFTZi6eLV45mKAOLFaZPLRTF5KyPBQ98Mkst0c9B4u
mHkGxz2PLpjNAcJlG69FDs5RDfXMEnzdbluwQ2/w7ewHRymEmdohbJdZEyRrikPOGrkYmgeUSH+2
VEICq/deDD+FkG0DdL0SyOmgNgNbwlXMowK08n2/DYLs+0xHXcU4IgKNH3j71Ks/DXRCzxdVY/ID
+ahp+q2VpfJ+MoIgOf7dOiL83o5B/eKZI37nmm4cOSvrT00QrVB8UH1WJWY77vfZxlEmzpnv7FaL
HwHHzC8dlOQX3eCVn+fpDG+Jj9AT2IYi/5Fxb0ClP5TLyrBDafyQ8ZNmm0itzjb1KEbNgFrNuKE4
8nPDdRegHhxWnYnsAteC4JF6bVlrU69+75URj/Zj4IKzKeQ5APpNtcXrh/WCL86WJLBc3zSXQL3o
574c2UWMUJGm42insk+WaDjquFk2zQQ3qvUS8ae+B5eI+vQ3/47ZpFFzcONdD0BrOpbmAaXq5sGP
QRu1LOocLx4pR+ZwhOY7zuYwPjmdwMYQxRqqZHiy3ya8L8OsBAReffudqE6IV6VG1h464X2zmelP
iEDlxhRRcrU9SLZpQKj0AmQH1DQgeJh6ZAqzgUTkIM83/ptYW+GKIgAbN0BafZzP6sbeOZVsr10z
FEvudBb4rHnwZDXBlm6jrQiyLatFsKG7rZ9DEH1wxRP40pNzBqma6S48T4+9LngC2GkbBV9yZvQP
VPPm4b1AK9PnRmWzfhlUKQeDo8zs+VcYqrBe+5KtUTqig9SbfUq9Ibs3UJXygGOAAVJNwEOTSU2p
DfWStWmgcr3tA/kwqXdxvIGyauTlOjtYyjLGyX8SfSr0LnoEKomfgGKH3zNxVJ5CgjzEWzyIT1Et
c6qhs9jgHtjjnDcIy1VohhBVVqY+xKrejN1B2xEh5KM4u0l/szPzJcAG+EgRtOi0nFr+xjddDWQx
JVhqfL4YC1fbIU8yHKmp+Qh2kdk2iW1ktjVjeIscUMq5id3xBw3O/mkFPyiWOJb+gtwsFKdy0T7I
Nm4fBiA7Fn7iFAcyhe4VVzsulmRRAw2Hanszy3Kbv3iEGnx90eFBjlINHvOti2TZeuix467ymDsX
w+o2sdZ3B62t2+GADPwalC7lfeLm7FGBVpBesZ7fLVO65mSBEBn/4o/WPPbfzStEpSPrpPlLoZvx
qwc5rciSL21iZOc08pC5Vu4GtfVr4Acgq6hMZ/QfILAk7rFzkg8ub88UhZdWttOdVkMSBlGgTYlR
KRDVyMRMS9t6KV9sLXhbGnDG9NHUhv44uFl76VQDUcZgoaOuZpOGlW7gzVw9ySVrLgWUHyojLPZK
S8nc+i3SW7WXnCliCg7CVBwH39/kI6rLV9PcavRw2G7EUOCKdBP1y1DrNg3NXKZiNHABtTZdP++8
t0tPV3i/IIVkXY16xsrStnjt24Zh6OKALovvq6h7dCCXAtAz83e+ETirwWjsl86S+rKEEMUBIkfW
SwnOPJoEAbf4PpcmGBRfXewLdkbr7TyWAnuqg7fiKLHxnhr8YnxkmscRqFTlDKnrVuYJFTLF25w5
/HaNyc6DyF/acd8vKZLWpJ6VZiiTnqfPI++farrgHEK9aVnqTuO19NqjDsCmn178wNa2MwFQrFiB
iCroxkcDN773+ZWfuxO3EIWh/PshZAloGD3LurIe+thM+OGWTBPVLdcidAskR1GbSj5qjGTIz74f
75DlA80a+UJm7k0zY6few5dQCcC/LUWrVBBEOAJtc+/4hbUREagUZBgl97KqYqDLcdqBLD6qSA0j
vm9U42eufUSlwBRBfsU0f7FT/LHVJGrIH8ffqjF07ma3jLWT3fn9aXaVOuTJUEgIjIhangYGkYO3
IonK7XxdvaycFXSLirXP4ipcWurzOiNqZua16PPiV9csZh/vEueYxO79/M+ShQeoXgv4ZNK+BGWX
fjYFoHlmZCFBqUxXlEs96sZPRlnYxxb1XUum/GXbsgWyQv0ZitP5U4klyM/Hlm8rsGtsaHpUdqC0
hG4ngEQeNmKuvSA/cLru0g7tbl/KYKFZfXen4TjxDljsehmxKtsEHYPvfaAF2dnCkJW2pQGmRqlX
dtazk0M3b44lf+wiLwKti9ONH8I+YMnwL7M7HGNxFrYSb8LHmK6rPgtuKeHRr9qL2ZvibFr+wnOM
FLSYzceGfJ4SuKUBZq1E3tnHP4UWf5jJBlRUCFZt5mXnMCC1jeb2qh3yIds6Gj/fXOLGHGgurZoh
JbaC7pWLalR89n5s2CEC+Ka3s3qPit5kISK9v1LTZlp/HcFf0KTFcJn9eg0IP4C2I34YiIXMbn/l
SPvezs9sZHpAjpGDl9dwTxHqzACVGXi46YxULMJhKHEmYtbuyX5v+jCrJGrmjX0PboY9DdDsKXqy
ZQUAWNt9Je5obfStB5xTkEH80U3t1GsTiKE1+Zq+tB/SdAogTy5G8MObmr6meBv35IcKUHJFT13q
rYuNOoemettDx4gFfBf30Mu29TrF/Qwglspo8PaLEgroDqHJVFw11kjgd1q5IV/jjtBEKtTkUE2G
QAZsnKbGoBI1sctfNKi+tIOMH+fG/N2kAT+Q/Fg17qsQYbOZXfMsI/ABR1Fhs496f7sczZiDaW7U
Qm7FE6gbbfQcbzwSOiCB3cit8EBIil0D6hOkBqoJ8Hnmy9xp6vsmt0He/+4jkwbI19abJC12deyd
R6hfHgzVFIEF3nbqUmP1HFyisVUFh6k7D02huRe62PQN7G2BD1HDKOqtWp7m4C5u7oTebDLHBlgN
z1R8ax3rhEIvHLxRt4xjt1xV0N7Ge3i5M7wYNUrMDpEKo64KDwcQnLhIlB4S8Lk7MsVogj3Ixuxw
/EBYPGraiEEjSrBdbbqA7JGPcHuE6Ps9hPzk8iBssTVi98HXImyChtFANr0yQHkIk3qFMqn3J/Nf
TLP6zMjAxdK9iKB4lLll7Fps1i6MddqqNvTyGVV+uI9A2OObadV4ahT4IsokA0XE0H/VGOpaoZds
PHWOV6wNAc5UX2QlNGQathu0XJ9WAhizfIa4UwOC/wIKihIPF5Dw26ey7d8aUFWY67jxhgX5aNRD
sVu5IjtXgS1Ybhb1kDobHXqswNYmno16nYqVK3AOgnC8uZssGqAl+qaMEfj74pNTg+jpDtVAIFpH
bYWpr9oy1E9RFsqj1vzMcyAEFuSiRm+LBJyx0cbQcMOOg1I/kX+K48oOfHDVLyJk0P0+HA/kcyDn
FB8okuMYJcDoHpq5di0OcRth7wtge3fAZhwcIk7etrsGmpAHVKcEFtQDBhWgxv7DSw4xCs84UsC8
zBzfQR3PWFIkKHn5cmDIaAs7b8Dd4tdTIzvz0o5Acd74yUxxDJVDse48x5PfcZL2xGyxvPGTCWE+
pKhi62GyQOC2KKQN+vYlXvHzc6SNbQ8qMFRy7bVikEcg8+5Q+9htg6SUR6Ya6lk1cPBQTNfER5vG
QXB/1wgACh09LoMlhVMgLRgi3xks54VoBDIXPsixf030U1APLShm6tJMimSG125yL22nJ0AAWfsa
MP4LPQpGEdW70e1AvGIVKGcCKdmjY2vHxhqyZRdA9zEIhXwMy4xvtaGqUCQWycc0KseHAd9PyDA+
Tp4Ur4ix3YADRgVAJzM5oRr+O1kom0FYWSHdjpekyUIN77QgmTj7748AQr7KALopKGOKwB/AurOT
ZzhMUw2Z1HQh2EeYCukBI+wgoI7AqgD/Co30HO/DQwc1QWwsfy0xT5zXnkfnC8wr9L26FUxrq2Uo
ZlCXnlfguvHatxAeJ9Yg1sfBrsdb1swIdEMQRPRBFBv1YK1TsbOLZpFJPQoj8z2W/LQkx8/u8HaE
6grwLhdx84RTH9QxjixCIU7gH3s7KB89r3zKiTjk3V8YQ/mo4j3TATNMHwEf6iIh747Fsi3tbd1g
C4OlWqi7o2d3XOArrZnlYrapNzlpfJ5D5jhYFYj4dHA7vC9GAy4EV97WKdUIDU/O2SYnhXOrN3ZM
M6fPNPtvPw592mkZp8evQvctGzDAxKgM9MEkT8SSszQy+VBHtwz0St+TNTcf2CvJ2SRWdZzIK2d7
Dp8JLdWCjejcpaa/arixf/IHf53pufPZk4G1qbTM2JIZQ2omK2zrpdGy8OC0YCIg/2Cmn0a8hz40
ehJC+xO7CvLneQFCFeiknJlnmA9RET6ZTuJ+9hgKJBr1rOgM48LAYnQpx9C4xK3+vXRyuQtxH/RQ
b50bBwvSc66KmHzCtVsgh/MBu39XN6E/82uFZGkE0fgWZuemvh5dDWdmai6ODpHDom4LnECdGNAH
7nAet6DrotpugE6P+DYiLXMResvKHnky7yQ1Jz7G4Oo9DtwswUH0bpMzTwq8fVKXGhqeIsnGjqJa
JvGgyj/+7RrzQlaIkzVLR/F8Dv1ZMWrDguNUbI3Ct2KJ6pAA3LcdUB6ua37ucryyBY1unTn3rQHU
ApF+jKGZQBHVWNhn6lEI9eSQvS1FJjV5eR+bnwiJ2crmUkZDeibkZtmY0R2wR2sao6bC02uXD324
nH3NINxlG0XRdvb9vhDIjruzkbtbVLyBYYwjdYUC5mMnfX50JXI3S+oKLRiKBXVpnImaH0cfpXPO
kPmrIXN0HOR1H5v/yoeExNtcmtYehiHAs/99xX+xWAlljwxlZ/gQtJrOsP+uc3luvVZsiigGZIwH
7n0bCLGIFZy3ajj4rpzuJStysXED3QRHl4HzLxNyg5CVjg5xE8onHgT5JoSq3zquHZhFGAN7XPUL
GtVBP3TvQ/62BwfMEzUgkN0j65BcKV43apSamdhL06CD14RpNehTt/swC8A8l7cgffJAjHAcNciJ
UW82UUAgIOsVx2vymZ7ZHHXV5JCf5FV8bgYHCr+qcaEyhBz6Q8la5ObIVSfpArtW9zT5JK/3gLpY
B98q8XbHcgCxPCM+EqPvBwrfHhq04Lw5kL9QzOzzYJQzkIs2vrGMNfzAhRd9bfgAOcSwye9Y2lfn
HCC6Je6X8VcwXa1ziM2+ijzHc9rl4IJlOH6N+HChAC/GhohmBqjkjX29OpeKJaCQENNquvQL3kWh
5j5ExWVQPc8qhv1bKhjVP462aIUA0wjxOqn/jRNe/UHABPpecfLTwd+ONn8kS4vhaolF6kNgN7By
GVqjXH0YCtq+2iVF8lCoRDQ1SYhCzb5x3C0lp+cB6kmj/sFYzXeTFfa/ZulpebEa70urcTENJsrl
VNyAChlS9407DHhoJv4hd7zmSTqWp9hW3fVQyeYJJfcB0kLRsKDRFPzB97jVQI09HdslajAvrDST
uyAv2icoG/dLq/fYjmJ1J5XbCjXHKyQlceZSRfsQZbnVYmwi80iyg7d2VHvpHgf/Gxqd40anxYOY
nFPjl2CJcHl0Cgqd47nayuLJ5JVCjEDiVUHaznOTgcBmMgUOW48uhJNpcPbfxkqw2klubzMbX4c/
hf2La9ktMpJgG4IE4ej0C3us4vXMov1HBu6ZkftmuFIrmGoFGtBK+jOCUgr1hT1k2mK9fuFIZ4BZ
1PX8U9NIECTnDjL+TbYGubMN3cExDU5TF1Q5wYlsbkCZR4v9g8/w5ryiyW/hbPwBcUW+nUxacRpW
k6lnsMhaVmFVrGhBLzDKkw7uHt/sigWQO/zYYttVgAcNN2tTOMmRnIYaGSiInDScOuMPo+CeQvzg
9v/HJT6sNnUpNg5xMwCeOd1Aie8TQV2qyPQBka6yU9Tm2kPZNJ+4QiTLrP+j/w/xtE7xvk5qjfW+
AkMndL76lco4PANq5CCX1K1GP7Rmy1BWNozTGChF3qzf56Fy4maVeZ4aS7daHY7zqvMV1egcq64/
W+9j9Nk8FIpIM8/DRVRWK4trYpE0lRcAmldlR6Eaw8mTZNMO4FHv9TE7Uo+J1AF04D0ImpADiBTG
s0sDXgPqjMUcroPSCDDZvlixtmvOhSXFhqOmAFXdWXMmH/X6xm3O1GuGsD5qNTaCaoKrGup5FVRj
p2l6NR4tyCTsJ9+8CvVqqN/iZAsAypuB+Rr0MbzMR9pefYx5gGbQNd8/Ru2DMk6WAtClUbcPRuNU
+o66FnV94dsHIGfLNy8NuVKLUW3m1PbBS3uUqlHXGfUafJ+gTlj2BeuXNJXVmgPVCLXKtKDODL4A
otYB7UqUXyXj2S6rBwnV3JKBCV05gfoFdZ8GBhwQcV3JhdvxWxyZ1NBoVIOWgZnRcfbTmj4TWNNo
8mk+jarYDFm2YzDiKuTC/vDX9VVsIKETDqbrt7h5vlv66c5wDLmgq84D77Gzf16T44a9NpVqkbYw
uVmvO0LKG06LL0DulWs5AekDdTLwwR5U2qRPgxXKRtb45wxHOxbDkXqT2Y9Q/5lHNAOsXEYFSete
MOfAq9Q9xKoh808+Cuns4VnXdNApvMfeTCWT5lMID12xBYeaL5I9L8N0oYFqDHsv98zyOkLJTfSx
+eDr/HAfWWyKsJMRWhmQcsK9Gb9Ox3Iei6zQr2A+XhN6mxpmFnxRx7l5nHydhKYHXlGAYAZTjkZ6
eMBlVkzLFH69PiOxaEIlCaXhpkKX8EcU+wZf5/GyhCrYG7nMEGj2qovy4i6HtNbW7WtxYmZS72Ne
B3smNetoJK29HQyQLkswHK8Lv+juTWmiNiDPvKcoZiD3ZJ18LWwegyUmEV8HyS/t0Jk/W2jlmV7f
o+6w++RqSj9ND7OD0en9t0rrv+rM6z5Dq9ta5OC1AKWg5y8jfIaHqBza9fyxUPWn6IC8avpYho2M
VWOnbx+rCXKG4kMTGCZwNe0zXrsPtqGw9J15ghqI+9DGlvtQKR0UowSiMc1w23aS0LzPkicao6gE
5yNrDtK6NQXQgF31K7DGJleKCIGU2ml20SzpIuSLnO7ZbACKoXi8y7LD6KGWgdagCKFExN0eCl5k
tgKifzFOV+erODkLV0ERQxZGfdzBqM1733xEMnwA3GAANwZIg6MXcwiwD0/0+0ixXOgReIdlgEQ7
nvmg+NCg+/0eYQuZLoE88zcdSyVq1O2xxvE58CzUKyAEhrKOSluSifx8Mw3McQKwvH+gNjJQT/4b
ghL1wR6K/lElbNkYdFG4hPGPCErdB10xNgjX2kmg+wqAucnSbiGjNP0CUY/rCBHdn24FQuUxYRHq
BMeV6Wfxj8DTX2WV6p+RbWSLyhfWk1fLcSVGu75mYCpCgTxAaTwakGuCqOneZEteJdGOCiBRp7pI
yjR+8eIkO6aRG67IX9fQqzC4a1+GOpJQFUwfqdJHLwJvbTQmhDxwmJS5kKa0x2z47APA2eK48KsA
8/xKQ0E1fu9DcdcnTrys1UBmjkeUi42fcjACYq+kH4wUZD8oJHGRSm3zO0+z7hItd59YX7VPMlum
yiCPtKMTjnODu6LxnCc/bh5ENy66KsqfXD1ML2lRPpIllMsczBVyu/U97gXZU8djVGS4kbmvrTZ/
GtO03erAua9ogsfrYZMMdXxMR6e4pLbVoabYydYuXv6tla/x4hKCpW2ZKqeVjV8Klv9suB1lYpGB
wGshB6kt9LbWdybVJjn7ClDYh1LVHdmB5e6SqmQLXVUqUUPxTj7qu1aPUMtUHUsjKx6yEYcqA1KA
TuYtgTpMUGrMcSynCIipITPkioAY1RPYi9YmurkcfopCAHmoAkc1QKM38/7WnJaiabQesNA/ff2H
MBSbHFTzTKfwDoavuR+a2YecuQu+x/9XCM39F3H/IoSBuWWLDezpX8TOl21GPLYXk/37J71ZpupO
EL60Dp4BVixQJbdH6lHDXROqTqqhHvnKwfY3aZM9z66bqfPAzVSKw+Meh63zyk4IuhfP+C7jJFJk
uIB2KP64SDXU+//x1aW/sgwv21de+x/LOVnqgq476daGp3fLWkT+X1Lirafogx/CjS6FXxefGbDn
K9mL/s7ujWyP22u5S/XYveaDuGRdc+KO3NSeCfqtuETlc6UpeqZo54+aCy67CN93oTwYm6KsoNuU
FZjhrdQ9go8s/w4i04c0jOTXyhm+DLjh/eXnUbpAnSF/wFtLvwmQoj/PjQd1pTPjYXzuP994Z5N6
Qku1ZYfb2IpFbdQvaGZUOGG/eJsPMjT4bTDeLnnbGC4SE13krkFcCZgdWO4OhDOS+YOLDcMLeByr
k45X0SW5KYrZ7CfecN0Ji2Z4IVsGFpAUXAHXAFYOVhL/41unactnrQeJALczf42sZfFseJ6xFWCb
mOY2hfuGY6O5oM9OjpBjgRyfmmv4OFUKbA/nHWouiDBi3Bjdv/Ix97/ZhnMHubv4hTtRuhkBojzg
tIvh7mqX4Gax2Tdj2Axhzr8J2UOVvZXOpWx06JCBvHWFs64lHpw9Hqtgk/V1PHdwcOpfkR/MLhGL
1rMr8OFXrjrn2YWiaDDQBVcP334/+zSBckA/xUsENEP9K8VlFZ7KrunmS4qj5RRX/tEv3Kd5Kkvc
8holW4ezby3DiaeJ4xZsW/rxLH3bxgvf2DVrvB9BJkM5qRFa3vWrtnJAwFsEeFOoMtyjmOzwwu+l
YnMbCX7Vp8j1jd0UCHjEqgYm50hxNvhyz2ap2zvpOK46Wm+7YuVEqwhI7Vc7kfjymq2AWEKt1Kah
YpXGgh/JdLOV7xbRq25F3nEoSoFqyxL6H7ULlpFY8kPTASCM53kBfGbAQZkE2KqNjx22g/UlB+/1
0nV8cTfHQlbqLRakf8ZLExn7iWQBminJqkkhUesrqLuJavhDjwJkftaH8tSz7ksMiTcICaLx8vat
kaH20aRRiqOQP5k0QCGuxp19DAxuL0A6ABK4gJ+ki40yyz9lijk9xaEvMueqWyvBcYpI8x7M6ygT
7j0fTE8LjfnJfRR4ycrvWHimxuXgilsZll5ubCZRf9YMbbgtKx7sI9kwVFQVmYOySQ4KQbOVx9qr
qwB0EOiyWZT5g10WzFzrHj4rTZqCaPyDDXC2QGp1RJLMMGsJWAT3TiICPszKgPT44PTt1jvRsCbN
Fnp9kelumReYe8P0H6naGFuQ9qHygHyqA2GsBT3rUYl/FkDfnikk9LvhpCZY9OIwB9PooOENNa+N
w1wH3vEKB70cJFuJUQQfBDupSpziJhnOMin6RSVRT1ozd4l8fnEsFW5ibshnEgDjT8PA971FB56w
FkkxApysVpiDke04dni93t74bxfN1NU/TIv1bJN2Hb/mLTj0ZWH/LNHROtv6aYN2AP/zUyfq4XmP
UUOd5xovGXi1vGrDpM0WU0WlrH8m3AZr0izKSAM3JZU3lZfvc0No2WJ3+6to88MqSO6j/A5bDuNi
j1p1wMFAf6SmtHh/TBPrzRwgYY/NbrS+8ZNJEyj2xpxXqqEJUi1oGDqFy15q+p5GkYN4uwSZf/LN
IW45LEPTLQ6N+q0lApRjiYeSeTJz9SMcZAyGObKnbl8ZP82qlRvy6b25Y03c7SIJXKl0wxIVEA1u
g2RTDyQX1fFvfSY4bY7e858i54m15Yt17zotbhvAL8wQBQ6RiXWr5CpvBsicfSDiWTdJaOHk4rf5
Gk/wAI/VKhXgR9Mq81ykjOpdz7IWgmasS40lStmg68qN5jSUgbmxguAHueYGNGPNaTap56gJTalF
a8AFUNOuFpkHZvNm7ohqDRB2hgDLqQXosnMw+cicB0LspBagpxPrPK+0VSJG71ADV7o3Oi43ZlRJ
vITUR0d66bc6w24E7IrsXuQQWQuYLzbYCMoXEyrqjUL5UwQK67vd2w/IyKGr814wTKXCU9Xw3xYM
Syogvqk7pipiKkNueFSvQXfKjoEMfWi3l/6RTA+iSGAjfB8JcP6378DWNIfQDGpQ0JxvCx9Sgjiu
dZemAQ2NNvHx3j0YxhqYHOcF/5SzZZvx98bvv7aQyXiKAE7Z2lbe7QfsoO9TO0WdroqwtR8CRYhf
cfQQLN0WBzVx1wQHM5RyVeRR9jyUnrYzfcNekpmAlvHYJI4JOm89fTY59C6HMvxOg/XQpdeGIYOl
ZvphGz8KywV1Y5s9k6sAm3NqgUVAA4c6d4MnB+eV51hBGe2yx1tIl2bbVoEgWeZr+8jgYKhXo10G
KiF3lEs8BqHcpCoTIbsXbiTS1KupRrGT4s2m0kMwwDRIPrO/3lgyfYbiL0KPIZnY7wZkA3EU8AtR
pjWAOmhe4G3IR43b23coHQlOZMVRVt0VTPsAQ7tZiMJ4wYMPC3V4+3MmYRCw0OQoLs/HRWzy/AqR
AB+bXje462RSHycTp0gB6iyrt5jalDjOVTGOn4HGvyS+z1rKlyHthtcOuH/UmaZPRa07l5H3qIJS
/qbQm7U2NCNkEGAOv8IgyOlcItH/hdNseSyFjtcsXhWX2A6wr88S65D2zp78dsRjCMdw/6VpkvQo
3JyDZLGAgKHCzyaOZ24yKduJOAoyj8mSgz58Io6qE74vQdL24Pe8esyNbEs4WgmIIMinGn8C3dIa
UWy2m16p6Vo+T5aJb0cHA+AzvOUW2WqmUHGNptvmtfgUBDYOpIg+ZaJ8pa5Rgs9mQH19lEL6JUCu
60oNND1BwQ8iaZsP18hBQ27bqSBy0OI04UMo0JRbAHhinGz9ijORg76z7WkSuR0H3Le13128chSn
BsJkWjy0B/DfiRO58F/yf6Rd2ZacuLL9ItYCAQJek5yHGm2X7RdWt0838zyKr79bQbqUlXafc+69
D9aSIkKCTGeBFMPe+PW7+BNIXA8PcBrDIzHv9K74QqM7OyUjBS2VakPsF50N76pczwonUP6Qeumq
OV6fLrfwi426DF1eS7IvtPZyX3SLapnI+VQkXh0FyHWuCn1rxMVTrNfpJe+n7qVLRHQRIKQf9Azl
T7IJwrHelHHTbmjIud2+5FH1ZFvhdRJDvtsl4myZ1CRAiObe4K1G6YmnxpbueOpV8POeDPCqmaPG
diQPNTMBPRmZTOBhXeZFQC/50H2fpFYM3DZaiTHA7k8uezOFbJThSOvSJdKUI8soN3c3sqVL5ijQ
xc2omT0C6Yj4Bwjap90Bx3lUY5mp6Rs4fC5DsPmYYI6C1pSxPhoqLRn/H+cCkshBrVu5Z0jV2UwU
C0kklBFKGwCPKoULRDBBCWdti/oPlK5tFAKxUpB1JCeT7B8VlaykaGeAosUI1TWoQBuRiLmhMtL8
wlDsAuAu3m4aLdWPdl8MLyZchyhijeM/Q1dLVsh2hnuixfvZbqL3iVNmOH/EZdgtE0sUiz+ZrftJ
13ZJ2fYXq0QJxpg44bim8SCinehyUPLqIcLZKMXtkVEuu6yN/hWDbBY1hlKWeRqoXuUSyZSjFjIe
is1iuAjfFzdmoOQOrdP4dC11VWVXIJsVlfv4OOWs41LSx7Pjo/dXD0a3EzWmFyDbP0mHapMmiBg2
PNURWALFyMkmFXVZBOydbQeA8LgDNPcypPkoOJo1X63HRx2nPr2sqg1HOu6KNItQGQ3IoT3dLOLF
MSbBJ7Ur4Qzak+HNdcmchDpIDbfjNH+fIkQHmcwJo14fIwCoZAwpKLPD0gOJlFwNBzlfDX9nQrL/
wo7uQl6xtPtfrphXYYmAsbyaDfIEv7ejZIM6Uv3C828NqikW0GdT4ujT0ABaCphGPHAASq1S0CTP
+qokvNA1Bvag1gdDG2o5ow5IDol1IPg+agitz3mH9FOyOxMaosRlzSrHXOb3SCtfgACVbVrZPZjG
B2+Pim8whBrzS4OAwUXX8WLMTI19A5Nc5AMtUlzcetZe2j5+Ifmc2/UmHZvmIPJQAxj/jsRuPQ57
pwPcU45cgW8AYTvFODF8SkNnOOOXCL88rdr04woetfDRhY/oeU5MZDbhanCuojKHOyMqsZv4DUVP
i707Bd0ORPAo05HL6sCpQ/Qr+ZLOQYZ6+TZbzyX+nDW7Avxj2uRbUcXa2hVO8RpYDTLErWUwGUX5
anXRuG602tqSQYQt4iNK1PatNZevJEoZuCWKXnP3NDSSdDw7Jv9GI2oKSffholznREvOs+keShuI
o6Qtp7F+qkrsIDPvW+ECUnomEJaoBRg92Fiq7TJ2YhSi5awBwiorEJXoKuxa4Hp6JoyVDvjL6eRE
jwS2EkoQYoCsKpgWuTjXxXwkPcnTFIQ7MpF4S7IF4UVehCHrx1cyuhAej+sMzlK7QkVDGszBCXBB
wYmGnTEDi7yhllSLnnvpRmv0GZgRP+fcTaQhMzux0+3w09AJRBNlA/45G84apLEATqPdcAAWX2Wh
lQBDe9GbMmm717o3mqhHnoVyLNKD/0SsPK331m0+WkcXb5almVHdf8xxFimAXYYuacjGKwGbuQhv
9DfdGPw0pq+WckHWhToA/hbplrvmEdJSm/zRaqYMOZ1OdpllQz011HFNAN4hd4nsqoGboDCXUyIg
nbl6kB8XhRbshxqkIWo5tQj1kOgHvoE+fdSTLF8uE7uvLPSK853l3TXJXi1LvQQIu1PR4Ojk8m5e
tZ5wkDUyWnvEfT/TyLZK5zLauoXIYz79HXDsdZxs6K/GpHaBv0kzFuMmFRfsAgHT0L0glaRaUfA2
0+1LX2fulyKyra0e9f2BLKoQJDN0ln23sAphbZ2S3VrQeRjbgUuSWM79GrqG+Kk97chnnzmMr51G
bw80BA/a2rDm9nMdJvaFS8hukoP/iaMG3wXgsTxv6BkYLT6aDVLuWXD8/5OZJVej6bTax4uOU9gt
FwU24PWi6t5ocXlRMms0BBVMF7wIaZtNq8AoxXMijAhArhX+SO3aeXNs79DFaQ5vOZyAU+aBJvrd
gmfAbqrz0F1TonLDCiBRcDj3VAbyxOAlB502cCAlFQ01AZDO9cKcn2iWmECzMurJV2WQ46v6DwtN
LENteAfoP5u58yHXdYnNBx40Lps+9aPBaV9JMkx54WsaECKJBU3ZE/EZmRjlYj90xikKs3mfzn0n
6U3MdYtP8MdQ/kG/FY5MEj8Goe/DPxhouSb8yGquBhwH7hI4MF49InEAIYEX0wZwTgd41h+lOx95
22hvbjhrm9QujaNelM3TnIMIlSxAPeCLPg1ewFz8lJlJcq5MoB/RHdNH0ZJyN2CD/EQiZOCC0BwZ
PtsoAKVSiPj/xklRSRs4uXWKesCrA9/y55iE1Jj2GAABuTdWSkY9rZNTqPu7eaAFsbGbBLEkAAXA
3YkMFPa3N7XNnii3Ft4tScvl5VpyyPn4lUTI95WBegesXI5h/42TQrMnoq6FsyusipSMWQYqGGxx
wi09tUFfgWe+erLfjMsGNNdJ/EAviOUR3+bOry+IkYEuyx69Y2WYPpDHoweV1sVFGqEI1TEB4qD9
zAuTdsDIClGVIGVNCSZDhNxqvP39Hm9K/aENwGuR8DHeGk1UAULb6dNL4U3bcBza4yJLOlTet2Bk
HFNgLSwy5GNnWw1HYaSMmU//Hj4bMVAJ6vgBHc4zXUPXTcdzmK5797juVtQBwGrqwsdhQGJi4WjD
Ki2RE5Yznm866ffPzVDTthxopnhxeMx3NAEIKtD9jUgEY9p56ZLetiykQUb24C9Cj2HbPmluUVJZ
8o7SBCglQOUK/GPqQD/a8Rqx3NRXM+4WWFIR7tbyGtDjWm50CVG7jzf1nH+761nmUHyLWri+C1AH
3Gvbunid4iLbMi3STprkH0UNRjNsa0l2QsJKq5B+kIYr0io5DamxjOmxrXP2xAQYKtP5+1h70c7q
uLmzNc/95lgbeH/slYhaHMOsCrXMMnWM8sei4gWgLsYLSUyOrSBAgeGekwa5C9bDNMrNFeWmjZJ4
xOr7v2wRxoDNzCrA3k6642sIAG9IWOdN/AjMz/gR4UNjFyFlFg9iyBbrrMnii972Pskmz4MzKksB
B4QsmgdqUFNt+TNg/DdIj6nYCu7+qwaFl3CZOv1pJgVZ614rDmnZvC4y/NeJB5oBH1rgoxDMWd8v
4wIWIUtTZMJENZhEtardA045fBi86to0ONgFfYvAKyRxiCMpItDoynPpSjr21lUVHaIUufLYGH9O
uno8IrDirhELF9+tyTnqrV5+Bq7ZeIxH4AESE5KUDx52yC3C/zsiuXMtFBvDg6ofEQsFU6ZeAhVx
BKAVaauwCZ5LNq50O9BeGAo29GJkh6BzxNoJ9djnFaoQtkkMwBCODRBFxyKjiseVWTQmADM6FOfK
oonOHXGhKg7AgB5q7T6b+9zXstw+RJLjfOrjEbgQbbeloTDCec8c/LeWY2t/YroYz6gFRkaWHAJO
sXieNH2x1WLMz0S/ahHXfSGDkSVfh0oPLrQYXSqvOvB+6c6F2OOoEV44J+seAV9ur1PU3/otEAwe
kanQPboMESdgrBxJpLNR4L6BEngCAd8isyMG2GfZlODjOyHUcCRR0eMJN3Vxvg883Se6vDxFipUu
MuOxCg2BSsC52ABBloMMFtQN3LH0lTFmqJ1CWt1bMJjzmUsgfKcAiPlcAEXeQOZj6bvmdKO1pZbm
6hP4JoGdP73h657PhBSu5rojG/HWtdhKM4os3aHKFsBjg+ds7IAhitNJQCtq4O4tL2UpSmQew3tG
2rCy4l3MbcBmJNG8c4oYsFRaon8JcvvoyLoWHcV8fsTq8UEPJtTYxc3kUyWMaI09n0Tx1nd5jiz4
Yd4uZ5NYHljoVUSNlWnIY2tB+7IxO/n4pKOLaYoHBzTWexuBtAPSDC+qMEdwhpg1leHoIGs6IBFx
0arynGpMUxCsWV54qWWEdo7w4+l7ADG0KAt/NOXDg3pVHSOUHg5bx84Ka9GSokcFcuAi00vZkjww
GgDBcNQd01A1UVlYAGzDJaTX+RCVwPEL5qFjpa8xgJe1RBUhm7HUt8At4ocBRS3ngRglpLwymrEA
wAe6uZMPGzvX5pWy8YhcQo2R9wbCXKZ1fgEH2HoCJd+racdwNTMdWBcYUWPZ3Z9t685nZApjCxjY
87aIm39Fff7ZiQe8ZXkb6zjgUUu1sJBpJuJxepsC460vgrOr4ReQmMX02UAZF7wK+vQZcaVrb5ay
Dkmrxy5l7lYVxqk6uSycZsBhyJI6pR7MHpjUk4b/S6m4qa2zA6ChXc3VTBS746dgsc1sxGDKSUAx
NsfRsEkK0N9kc1sz1LNJoVTXc/odWJh8T6LUMvEgRzV1do4Ca63MqBegSsBIcEH5e6GmzZvXaiyb
fSJFPT28SKF+he8my29N/fbIbkS9S9MPQHEuHHYEZQc75rLX9xrPwVqFbqu6pO+i1ETcsfuNfo6J
u0iuctNd1rpZVi1T5sVjGHNte3+lm+lkDWzv44CF9sFH+iDiEAINlH7uHfEZqf98p0TUo4b4hmjq
ohXjvW0kAANiRzlIDDVAESPBPXlopwLBn/R7C4Cgz2wc+yd8Z59IioCqB77PPAS8Fi/f6tnKNrFb
Z3vS6g7IwEcUqMObi9Ryz3thYKNbRdgu4HyLYzEdkJfDMJDLnyYnAcOAPEKTVtkxe8bJA0UpYNEt
0k2UNHgE5eSbDR4LwiqpPw5BRyc9t8EjS1AR6UvjzuHZCuypdnqpEmRJ8yAu3QNgii1Elni2uTII
guYimiVCmz8KUC0TbgeBehCMB3F4R1bUblhS4rFG6isGCBAVsRJUJKRGQX8omW6P7mo0inaz0H2r
xZcxSo5v11mEtBD2uShxsxH5FnYaIuNCaMfGcTQkYKBHsiaJ37TK6pBvCDnicVeLiVlBAWCPX6dZ
otYKJB7C8qar1lZrDF0T4a+c6LTxXkLllNxwIolukxhiPBRFpyPDWe5HVbMIWcpf9DBtdmbUtysz
EtVGQfLd4e8phcLk+53J2CK1KoVvMe4BTNhq9ifNGIrzlIocHLwY5knkPVWxs6vAAjX42fAXMuir
V90WyJS2wi9xA/x+smyFFSPOrYH5XE4E8U69AVjxjHdGwz+ZSdrubSsJ11kyi8eUR4d4EsBGQMre
eIn1FEmTcVxtRQHc01E2yN5KBAIV6DYpXmekJmtqeDskKBs3PoeguT05OtyoANczPgeO+YfTMmBG
2ONOm+zkO0vaao1E++rBK+EIqN3urQZjtiyC5ajeQE81NzJTeP6Y2qFvh5Z9b3xj974AsGNvl/rd
NQQP8OenLvc7G7U0OPF+XMtFmhL1uvg+wIUtzxmI8Fd+MvbjJXe7/Dk+Ltw6VQgIgDn6HvSs2kxA
eDkNZWc/WgbIm02zQUWkllZ+1wNgNZPYqihVYXvR5mBSlXCrsqEeNbObiHalxjSNGTbSGH/O+N20
O1mVhE8p8KYew3wsTjUICH3Ga+sNOEfhJnAKfa+BZOKtEfkXc0wNuDW08hMY1nD7bfTYgz5gl0oA
SzdzgIwpe9S0QFZaTyYbFozMBQqT4C4V0qWat6h7bccmBzl870vdIGrqGY/hE0GdTDSKJzc+9UgZ
fa5G0Tz/lNDAbqv2uUMcVtqQZJSG4jqLBiT2ckfZfFjHS9zP3mA1IZOnDrzZ0957JMrYcZirk3DE
gyFFSg4CXrYOispa9zhlo3og9C4lCzvQ5swcSPeWefCwW0YKOQAVKWhKQw8VDjhBogqyE3qxaCng
SlqegVyatAnqvCoPsDWSVTqZquzAjcj1lwMDMlwOdSsAUpc42fxFA4D3GoAQ9iObDGtpLBY9o9IY
tAXvcg/sgxerinyyUvKpK7xdKlIglsnpSpH0ke2LuDU3rVvwPSu1r11gsmjrBE1ycvPSzj9PnDU+
oBRxLzSusqzwhRMUaboHOUCNYle9P06u5WQrIwao4ZgF5WYKOdLG7CBcAX4LoMWTFh2CxkbCsQ1I
sSCdorexA9muGZrD2pVDhkfNpiwYSo6cJHpLKsAXuWWUX2ioTXhUI93r1QR39OsIKtwGFBax8Sky
UPMPGLiBrcsEaZ1NjvLjYXAi35P+/2YyvHnfyXiAdIljB9Ik7oa6uDFuLlakX0xJlZDXn7pW6OQr
17LijZDze/jC3A0tTeoIaDXI6KqSTcBHbOzqQoSnCKwy3L/vumTgZU54Wro1ErsODmL/v7dklvbm
idgpzRctnArgPkRIXSpCOD9nfdB8bMXLdN05zPRRqmmeKv1FtBEQsWaTP3IweX0fsaWG77Ke4fTQ
6y34WLozA1PJEbXD8y7AefRJz0EpmIfz+Kalww8dCV5/YR2e10hxddZdDOqqGHSChswYkKMRyZNq
JFiK8jdAlOiyFCZG1GaPewRQsBxStQyYRqwVatHiA8ksZE89uyDbbCvjcYb/KcOOENHxCO/xsjW1
IzXLmFQ3495CBvpq0VmMM39I8Wsjqw4etJOyVzKarhQlSJYPbhoBrmBbBEC9zHRj20quQOYm/caM
wK48a/bw5TfyMRiCRydM611KSamRTC8Vc2CfgA5nn2h4o6HxXGy7HBA0ZBYHxauwQlQqvduT/Lcz
f07v4Ri5uYBtjC8tSIy5AxboSF8B+ZufQ7OkP2DQSnm6XQGXAkLbnndgzfEObEosMJOlPDwaWrGl
KuiqGvqdqM0HbrjXwmgA3eUnasq54uWK7EhNQhpSj2TRBApV/F9gDtVFU48ad7Aj35nqIlo3UwHk
4JXXiGSdTEl8oqYe22vvThZMPDqBOg6h87qs0N6Zkz5jOrLP7QDg6nKdG8NlptckX0tUxEryAeF6
4HDIsaNHedwddbiRTtk2cqdxUahH/1glf8fJBD5H5Bc9ok7Te8zz2bjINXKtP3ZJgx2QRFuAt725
tG3QTPDoYgwgvLXV4oV2IyMb0pqjW/pzDEbdrgQZ/aoba0wk/aC52d4xszcyFAwcwwgE/KHSaydK
2537YgI4yFNo9CXiajKfV5lQfq4L3/uSyUtDJVum4O9l23V5fAA28V1+EgmWxKOmCtzj5N1nPFEu
EQucPwGu8wMlr+6Jmox31969LNZsQDegYlzZFR+N/3kuLa8PRzzBUUAnR3e2tvCyTRiU/fLUoL/w
5cmwPCXo7z6XDxSDni1k0GxHbfCO6nFABmR6+2xZ+nePFCcEH1WTIU4KBFj4vqkIe+lyi6EWsbAO
JPPSPEGFAxVu07fqDkjHKTj7AW5QsXNzsE8qcq9E12vfgNNjx2dwgpEiyvjeBB/eA4mimXuXImiO
8DoMqU+LgCzVr0xwsZmSFBMF0GBPT91gN8q8RCDOy6irwS+kBfYZqGO64bOr9dZTbmovoUyINCxw
EYjURV2iWyebMjHDsH/UbBCDkCNyiMYfdQ2XFzkePVCy2EDf6W5kZEaOSCnvWjjPlIh673KyIhE1
cm1lryYVDA6yuDmafLC3FM++C2pT2LoUznz2nN1dpJ10Ksxd8y7a4mwHAPmPYXllRwoPNc4rumBo
xPHBap0v+Gd8StLS2mArEW+5HIYo3QZE7Fj5pG0jq30wBPCCnd74NIC28JMANYu0JMnE+RPIXL0H
mpz3IvYFaDkPkdvpT60BDqk6whuo18cNFbAmSA8+u0kISkGcWVu/a4G3GOivVM7a9gmiaHUNvkZZ
CQvnWLK18+aY8ErfLDmlC38fBy78Ko9sAUBDFLfj/uyLykiNrHFRUAKqV9vVIdNNGc8PQNIW1dqm
y0aU5bhdsCZhpDvAL6Vun1gBQB9gWYMYbunNCBlqG6W5WYiEQIefDmPjLrwMipxB8UbcyUruNevK
BSQ9KQp5MKIeNTodjNSYmB2QhHE7hbROn/G1C0CHtZM0hXuwgh6pbiED3r6kxSxkcn8Vs9y+IEpb
bbEZSFc1cWWSntscrpUBj9hFpQPgDEgDcupYCs/Y0qxSE+lqGXPJV2yFCDeIFEm9OOeEJ4e2eoBo
w1ZPjZkHt81q0ZGYDCaQ/p3070i748eQNo5qHpeTl2k0AZRufyEJI96GQY2HOT1wBnrKxMmzkdvW
0aPEzxuFpQeV31ROvk08czhFXQg44KlvXqnx0vhzZg/5hUatcN1d2wSmT0MmzQZ4owxzdp5JBALk
aNPWqELUuhiBKDA8P4KAYUvK2eDwZSK3cNVHrDqQjC6qw03MBrEN4XGExzeyprMIPG5t7YGj3tSC
V65LXQuuamiKqNCKddgloHnQAeslZTeKuu9RLGxE4lxUQQ/ijqhZk6zJQkTLEnflIG39Kzhqn7zS
i1+6qRmec2t4Re1L+RXvE77rNOA9pflcYKdg4k8rGOoHber0z2U0YuuC2WXtCVD3AmyDhjjh4aAQ
zdFpGUbNKo7d6kuaCfsSTKjdotVCSyDWH4bFnobyFpApD65cR8zb0OKoMpRNUY0oPhpQag/ON74o
NDgPEDfJUAjdcsTypEnCLZOtFmszqdZlGUw4iiYQqnXm1ljZ+hRdnDxjy9KkzMNi2IKGyln1nZM4
axStGw+9lr+KeTTwfJAjWspu2+Iwl/EbXYgUtBQD76Zg/WNp9Zs6iJOLWeH/2pBNgJLT45RpzyQa
QS0ODksXKY4d3iVrZUc9qy//HBpDHGIgrT728CE/AsZ7eGDIoSADJdc6b96NUYt8GWmrFkpA3Om7
QWRslTFp328uCqaHCZXAezNgzQnwi9cGPnyZYfQ+pp6yMSY4/1wQCyiRsiUZglO3693ZkfZORguE
tYv/OpQAgjv55wK/s7NseziUDdgVZfGH1tr2Jh1kSia5ftV4cRQDANEG43gKkl6JX01zwJP1i4zs
Ouy21loytM9kTGupueL9ekr279dLkBPpI4KJMi9wQ3N2Q6NFhFrcNqtTOAVbIs4iwLaFWIwUiaVt
FzPJOKYYuAZw/qpZair1PippScMN91PjVUcVTSyLEcRhhQ43+ccII3ZMdQ88MvCxVQbbK+0ScaQx
CsJvJ7NqQNkRaeQ85B+xPcJ6Tb8mGQ+dv8Fo29YAK0y8yxg7NQjKhgA4PhJgIJFgAtSLK90FgpQ4
A/T7Vk5KanI3AVLA3TSlpqVoMskCFDCtgqBDatH7NZQxlxdXQ5NACGj8j5dHmZI2IhSmrG5mqaXu
buN3F+/cyUPlNEOi+cfbUMbOPBngJvx453dDdaeGlz7Nadnv1Hpkq74NUpCspG/xH9Wp/G+w8N9A
M2YgYODo1q6sAfCLnTw/mvEE+FIaa6yzAN0ppdTcjA2yWmy1ptf9XJitzywE/VCgHlwnLGMu1w4S
DVCpyzQSOBOvoi111cWxrasnSTkqpyyrL1OEVeNcKiZnE+T48TrF/FAn8/DJNFzhA2jQwW8SQ5Gi
MI2xGuyGcphmrD2DoyUGWJU2fLJiL3mFI5501MjFmqEDmRWgm4CxOwoJ29CX5jM1Mw/edCQdn5Qo
kazbdpg8akIzn0de108J+1vpHeyDsG/NnpSo6bTmMHdeB+wj/boyA/bsFscuFKzJdcgYWGDDOh9d
D8FL3AEpLNflK0APDHuSgfygBrUjeRo9MJIKlMjU8PnF4Jpz8apexn0RWyczsOAAA8JavVJjEsZs
ME9eNGnQZOuqrNrTjYhMqDHkCtRbjMloFqG1u/qLDM8zV2H5xW5mDxu8EvsO5FOAg2WyJyRXlqOx
4uBm2+D47p6tlJfV0QUuxhaQGiGqqpiRv2bGMlufgX+pgehiDbg6gMoLkPycI7xVz27H3E3eS0wD
TbvKlLYY82RYkWEYzsBycEykxCBtaliRUYLchmpteUN5RuY6rbBoG5TFr0xr4pue9rCDi8+ihwOI
xeXulXa3AECoZY4sN1coVMw3RodyuWXPTPqgi6MDdhoPVVYGT0aHqGNT5cvI6ufgSbR4BNc6Q0Ge
tKDGNJBZY3jYZytZ6jHUidaW4dM013G9J0eb0iMbk79IRLbWgJ+9zTR/GckrUC/s0g0fcvbzVwze
JXel3nP5BDzevsNGll579J5zJiP0DQ3PAvXetN9lsQDhwpB6NsKqtg3iypaDkCsumhWNzdhAd7K1
s1fIDQYNSTPIagmtYebKQw7hlmeieBrA3Ioyqs7ZIoSLbEWrGgDjvy0SZnyzzbH2eWy0L3w02u0s
yvbs2b15rKpK3+lNqx+QgSt8Puk7ystZknPq3Pbn3NRRDYtcHTBOto9GOd9YxPCA+5O0oAnvFmHL
U7+bgWStUjk4G0PkdcnMD0oH8fQgRtZPOm7J5pr5IRNFbiwTMwAwrCUe1Do4xUyg1qbKawBHMN8A
NdXJHedrY08p4EvVWDisPyFRm8zMd9ubWSai7VpMHKUTsnU3fWeB1SCOjXNng1xTz6cjiagBkQHy
BWSjWQ4yssiuAqHgoTKG441s6QLLM9+NFRJ+n3Fo+4NOwHkJsrM8FAcHv2P7QrKPijAL4+5lkmhh
0hioHuC47PF/1uooTrPHaAMSARC0Ok13oJnLYdxA9ubggTHkpt4TyTk4RcYdMkAd8IEs1aK9B77P
Ivcm1BvPGopEHX04e6hxPI1G9EEWluOZtEEXDHhIoKHeDIpKVBdZ45qGoHvEf64yrKPPomzKczU5
Vb/2sDtaJTF4eDWJuJPhMAmKoxFEZEaoX4LClpulSt8CVY2DitqIH5hjOnjXudmPqtnhb6P5E2XQ
HTgwhb0rWRdjIcBtV9huCtAh1UDeNqpdglwqZAIClZu0YQkg65VASfAePFMvMQ3xDV7VZIO6bAMI
XaG1JoUHAoz9NZEBRxakG0sYLAcpFgfqju4EFxccU9MqYsDCXsakSpG0mePg3oEAru234VAkILdG
E+AnD+hpqy1XNO77OuCIjeT6odf5itRBkCH01cgX+tJVM8VjYAMehBIMi9oZz1mwuSYaypxD3toF
EiqkQqR48Dp5e5uM+FNB0xdIjynIWuAX1uYuQoYKd7PgZABAZcvCPFlFkYcsaxI2Mk/hfhzMSFQg
TRrCGURzaKgUavKdbFlrNC2xjmzWVPMrSq4ki0xTvnoR29pOmh/jWHhn2+jqBkUE6BoLxK6kGqgY
29xoQNLChlVv8Hmj6x0Dl6IZ18v80MR2q29RPSiXoCaHI3rlOH25IWf+4r1fHPfk7F+6v+g0Iwh2
+HaOvxjJ3ZqRTQLRNtmdG/Mo84n3KovDk9+VGuIoagFgHS5bUmCTj2+aEo/tqkaXLGm8ZIjI2WXM
LbDOzcy/Uyjj3AEygn1NcCOuB4BB/mmlOFxozEDS220CHOlTPf4xpUAbvtWTpgCtL3xJCDvSE9px
EDIyhfF1eSAvT+27BD16ntd2+4YT9LhTT2n1nL+Teanhj86AYFiGCHLLRmAz1Ea1HpuwKVYkpOZ/
O9Ylqpya/p/WMCTWHBnRLaRjtYf/D0eTQOtPigXljlOFtP+FrM9b4VdpYiykLESwoqZR738lw/v7
ut7CzSLZYfIsh9+3sw/k/lTOUhEArrJy7W6jFEC2+ulQ/a3zlHyr9xprqkE71fRi6xZDdvDSyj05
sqm55tw0v5PFMXIDUYUH3KB/Mv736w1uvB0apwUQ9M+LTSAmmXJW/zkW6UstiZBK2VDPYcD5pF7l
MZCLW8zxlQwl5WA/ujPUM2R/DkF4IDk1tJ5BnEo0Bs1JfQCL4VEtRb0MWPTbps96FJgDqr1l61iG
ZAu7wX7tBhnIxftnbNJkk5GGjJYuMTqmOZzpt/Zykfh9klroZuFlDlLkUX0ZIZeLx3OG1yJw2FvA
mXxgBYslQViVefOVO4zGRAo2lG/FlAM+QrKLLfNuur+dR3qabM+FsH1FLgaMqP4IhiUUsIt17CGL
n0DHCW58gQ5vPIlMTgJqRkIcR8riAJoJ6pOYpgGyTduME/9BIgIdJ/lireyWlVE+GMVbJf1lTZ4l
D26JkLO6J1pTTZnkS/dJkxFgHNEQ+6VuWJvFtUtjapBfAEIS0gRArz3ROJx0bVNM8Y87u6JkQJxR
whxYo7srKolhWk8OEEIe+y52H1qwn8pBbXkA1qOemwfbccDRgRSGx3VnlWQI/jkZiJdImAfgAjK6
2W7xd8KtCqjvJXB9wmpY080llRNG2+UjeQ2y8Fd0u+qG1Eei3s0nXj4imaf5xJA+ikXJKEfa4nXr
7eRwIGtDehrAsQAq+LhF1bKV4p2IKuxFo0/t1J1JSpaWFmUnEQN11SchCGuQSA52ublBwTPokcdT
bgUCrMnYwnlRg78e2qTxMOh3ZQbi90Wotni09avziQP+LvE29xNpXLt/dG05n7Uyq/0ZJY7rGHVe
p0nGdlPXHuBRfx9Tjxqzb8C94wEIWSpVQ9NmOfdOpoYFn4oNCEJRLvluBy5uRLicDqm9XB+GTZbo
PEeab42kUydz3wAYUQxPtAFEIVGHPIRKkvTgXE5l+UltWSCEA7c29mzA9SShGwfpKU0YAGR6G372
OAW8LgIXi2FChiSE2xBILMK8Gvag1d4EAgSFLgBi92BQfropXxlldZgCiftoouQ0Q0eYY1yhBrjd
Jel6rrv821wMx7I0+b+Qm/mFFcb4ZTBSezNYnJ0AYq5fokHoa+EB4Bq1pMVy1ioRQy5RMCXgI2vy
gzp/TVavnw24VvSsaM5RyNjaQtXclyzK/mZIIPm7qoFND2Q3fI/fW20c3vK+aNZp3w2P3VQY2PgD
W7SZ8whER+U6nAaw7v2GHAyA1OOlRvzaHyJDEvPhMIzqnp8EYjSlZnxc1PeKd6KvKtdGny5CC/72
SvIi6j6WC78vQENahe6Dhgsp2XIL0rCQF1HqZQXJY6bWUvdBt6rmkgnJlInS3n0uulAsvzKluL/a
+3eiVlbrLcbvH5iGSkuLAt7fOMwcB8X3T6Uutvw31PTZ3i9083+j1lK3evNtqYXUhwUyNGiMGgl2
+o7IESK3BJVoyKCVolQhaCxgGoS3sXQX3dIfgEd9RdqgeXfgIEBqQUSPI0MOsCmXeQClKbK/UXQo
QQzqgdXDlsY2VQZ9tPlFTZah514Muc4yhWSo/0QJI6350QbZdMHJAaERKEy8pTxkqQcZUXOUiZeJ
4eCtKkRmKW6Diu1y3uer+zqTrMkBgJc68BzRfBM80bougGFh1t4E0IAqwxYHGNrL/dx8MOpSQ0Z1
jjQWurcwSVARRV1S93n6ooO/ZhsYKOCzJbQykzt66t3JtMTukJQobQAs2+86u0PSGUbKjoZIFLsu
RcP/j8wCJee6gecJx8zpmpMMaFrtGIk/SbKkHGtSqSwagKi0NzPCDJkzaQtKgTBsciTiv+c3I8Ye
nW/WMBMwVIwVvldTkj81cVPvvCl6dodA0qr8D2XXtR03rmW/iGuBmXytnFQqWw5yv3C53d0EmHPA
18/GoSyUa9x37rxg4SSwJJVAhHP2VuxRS5fMd9pxQCEv3pORsQ0BVbwSw9ZB2vczrwDVEcd57qz8
svpWod78SDqyUhNFVrnxUGy6eTAkspsOOc6kVtqZeoatapTenmAC3jgJvLriH6ZcyC3hoRox6NxW
WRn+YDjN2pFuav3+3Cu0Veo96AD0jIglLqhAhTzNDq4kwhnn782ITKMZqeBbkn3XjvayHXq+lRmo
jh7tj/LQ9sVOtlb8OZJttPXNvj44Y1V/A4IwKERmgESUrDoXKAxbF4NdfwNDyIg6JptdmxnUlYBJ
/YiLxeDqB/U0zjtjLJEhjVNAf19kTn5O3HDDcFB+JKkAdhAybZRhzlGgPrqWX64Wk1KOSkkW0uGy
I8K6yGPToY/7/SKSxSjq4mxY6c9oCrwb3QBUrI/6OIwpnQq85rUPwKeH0TMDRzz0tGVksgt65uJK
n06WmB5lG+fb5SFqzLvhl1D9mclp+WTLj6geqn9C9ftIsLw+LkNwW+B+vcUCxRg65A8vIKIE9psp
PNEwDQVSunm5Iws1ZACxHXY6uc+Bq6fASLW5zT2xqsCHtVt8yNIk0Wvd2P5OnwFTj058kWSOaSpq
MXe9nxjro+C7s+NSzPhKaRO56+gHg37A74aNwFe2qlg8bVgIXklN/ghs/79r2za2pH/kkNR+ZH6I
1SL1iKySempQqSaAB71mstS+pMOlNrBZtVnHkS5kyUszlvElSF3nBQwHNVILmmo/Uvll7ppnOy8A
hdykWaNyVbb4Nw1PQ2R+MJEt/sR4vUWFvFFu2x4IS2HMsWMhPAVP1ouZKxIeanJFiqP9jAHZVCvk
Kg+gFGvW5syl2XxPgT8ZAqTrtMwFSSBf7kQQSb2AowKXWYYAwTrgggcHgIUrDRq8YAqDkBjaR3zh
RQa/0DEowuKgIY6p5+TlHwMq3FCXh3rUHhUGP7dsgEmLNiJIxs3DXs512C2zpHHSeqCB2OeIYx2g
wmtRNztrQDZNnOOK0KTTZlsdPFv5OJ2a5IX0jAgVULruJYA7RXZ1HoPTYoxUzZSVGpsMbDxrqpTi
ZTM9UW8pqeKNAnxVZiq2uquzWoqvfo2mAiyKJiv3s3z9tm01mqHaGTb4RWs5XQFQ0N081VhGWW2G
au63poOih1VsgXoPQFfIlEi6GzXkHAlgAbbm0B61IfUHB2npmaMuCRFLjrEIAPHAgDzj4UCETkVU
MzkO0NAToPSRzpjmFjtg+89QmPUpAIL0gdfIlUZS0owEtQ78pFUuVzj/AMSl15U3AXoWBWwZuEYR
AYQlYasBsFigFIBHFg2AvOwnay8S4LCSborNeGszJJHbSNx6En7nPwXgIdj6ClthBi6qBO+HC1Si
Bn++NkmqS8UziKzzyvUInJAnI0lXM1DAxQqF+G89pRvBFXbD3zrBJhEwxx1xbsZjnmFjClk34eQ1
PkCcoSSzRJHLyoqDfKN1v/UOBKZTQMo2pzmzjA2yQMe9BczezyRi9TbuzcED3qKyomx1uhPJas+y
+Vz90IOnqoKZPkTuR/latkWwfDCOXyXWwuozks/DJ8upvJkCf/tzjh2IVUF9MS1bLr2spx3DGOCN
CoDn2+/2D6QrIrBDgf389nv25Z/xy87BBw6QHMNjn3f+dbBt/+oQRh6oFdadEklH1jBImifkW6xI
rwNIDIE0pk7djR0ZYrcdbMDV5ObBdcVfD8405hjjUiIdgRCrHj2XOPoJgfW9H2ZRYx4C8ZuTI0US
x1X8irvdjK0i1WUhqrOr8gsXGb+6duiMSEBGdmQl0yPpQtQ9vAVgXeysnXp2N6T0Q9mZGz10juXZ
GqubYk2/Y9ogLb+VMa6AbjGEXx9++ct2iqwBrPTr1vsq7Wy2vAQctrF4kFulQIN5ZV3AEuSfwZED
qjYGyGSOFLxYNdQbzI7tCkvgn1VZza4ar9qPATFnnXVViJwAGChCW0NenmwsOU+k1wP3aSt3ZpIP
KI+yUVwMMkSixCZy7OWKRN3fLpgAJL/73enuukv0z7FomESWqMag4LZ+e0iZjrihmueptdZd4aeH
pjKAz5sE+a1TDfUAz/UtipPsRBIqu4ubg4zrg1ULkNy/u5FhnOpvxowXXS+m/EaqKhSAmFa+0qw+
RbMXH5dZXJfQTg1yL9vSt7f6TUATOjU0v5OL2XFHMWiMy8uCDMXyQhljVF/J4s38plRPIHf9ABLp
KXirP8sqeE4NAwssKwAIfzSG5WqROegwntLKtuSqNMAJVZXeOWENPFGWCggTZQ6smgOmzu42JJJh
CbH7MT27Rbe7H4yeI2xcV8+8kfu70WZ/QN1C+I+o/qCVzN2yqqKVDi1/HNtGLcvd+od8SY79CF+s
4cedi5vgEKpGHijqk7KO4SR3qrxVGuDst6QZP1HvBq6acQIHRtKVe5DqATfuXU890jE7fma4LmdI
Dg0uYdJZa6GAZWPV9ANwZlKnyQF9DdHGbe2dofGxPScdNQOolp4bfywP2kCjUKw2FAbyhZe4h/HJ
G5CMr2OUgkAWsPDxphsbB5loaMBN7wCX1S7OLftfxh7wfOdWNeSL3SOyk0kmC8NdwApoN+mOzNpR
i37pI0TL1KPG8Jt+K524XQbUBu28BMfh/Be4cNzt6EfyRA1+9yOOVpUMwO8hByQOCKdH30LXFpZU
f5yfDm8muDqsbldDg2LOO/MS1C9Dq3gaVQfRcFq8ezxZlvDHxz/49/TBKJQaP9oB7bw6RYrD0l+Y
L5GIcwoVX+ad7FrZtAd933nRBQ/uFE4x1CMz9bTBSUGShttojItFDTAmqLtodRDy3FGp6FifdFJb
UobxuiiRDTxTYty/p7EtdkqMG6XbnIp6xPcaeXEUohPmfptAN9Lgpev3ABfNzgCe+DpXeGEiR2W4
MMX+TEzP1BDdM/XIEAFW5tTU8/pB/ztfGm7gVrABBY6x+tcxH2LfPw5IIYoLqkg7owdCXxqIC062
x2lHXWfKkkub2xewJnUHTxSjULWuYs1aOW8kkiHBmqpiZnNscZ2n3H3cJSSb0YwzAHaFCYCpbGl8
0MO5Ib7P4BFZidyszaMz2uYKaa4RsF1GnK8hic/e+BUKBxb5YQri5qfMsv3L3bxFsxKFoUzNXuuJ
i3og2POflh7/fBeq3Si0ZbmNNAX4Lo+lyXB59tsT9QdZPHDziIMKvDgMTKbrms/GU+EX9804Js7J
k81B692eR3JFcuOOH7BLqI6/C206w9w0QnpI7/llTHIGoomtB87ePWaBPIaV7bMPBkp0jjp0eWyn
BhV1fz/opUH9Aw4iLWDaZJ5lnVBxZ50mE4WCqB1EdzHlcQ+MHNdu/e2MrcbBr/OtFbitDfg0OJGZ
encxwdSz8KxNiz8qaFdx3fKwBgO1aaPOIgYBeYwN07l2hy3gY0pkL6Kpu6C4kvhuJFetpx4Zgei1
fdDTGGTEi2QxPoQbYDNbTUHfIMvUX6V2KG68C+KPBRjpL547PzNR8o+LSpbdfjZa8A4oD2oMMUls
IICoiEvBNz/hmbeZmzbYpOHWpml1C81xpYNSc46OY5JiQ283aboGTlu1tdo5BzDMz0GsHm9rlPm4
R4ojg8n9lW+VyW0YBoa5JC3GAbTdKukRKZSXQZEHGDjLOhSs+EDS3GaVvSOrTawCtdO265EnLc6t
f4a4xjAET3Yw7WwUKh4XxyWmC0SxmRu33rVRDJaK3PVvJmr4b2WHchpQaLVb0i2GeswPhot1sNaV
jpUAVCE5atUUdj7wNVwUck7ySnpSWYBoBfWc3Rxj9RgfiFfmCJw99c1g45RhUuimfZyDPGWlSx0s
ZcFl2bQnxzuzO7NfYpghY5T7vGs7NfBDVQVZ9Wj0mGVIspg5tph35RdqBPLRo/70LvEp6VO7JpvA
6vZr3YYKvB+x6laBEbfIVHoHPMMRDUi9MScTdJk2APnafiosnEL8ipBGIoqqX1B4FB1JKuWIs3JA
2CEPEQj+W1KmRiEP7ZLDbmW9CxjYGOtep7yGnRecHAWVhwz6EWTTsl50hQuikBXy2RY/p07CE0VR
8xs9qd7HJX9S6XFJt4j0RMAlAkXpjNOx8gzeRfZMTYhs8ud+R30z6t60NjiwzkE4XbUjGa2B93vg
beMY430EqaK8sZd4m5jW5sHQolIN81Ay7/XoFGHg0K8C8OgZN9z1U9MFm9ku+Ys0KuS7lf14IrFl
gP3Nh/Ev7jD+QiqgUSINzrDuPbJc/kVGEP7EL62FhBkag6J4U7rndw9ya0p+61AtWgEEZAAG3NHN
MBdRU0fWW0/rxNBwYHYgRYd07bvLg3NZR8WuEiUQaN/H04PKzlFE3QKI1j5yOylWD6X9dCyuyu8+
npymr2+5/pmI+yOA5vGuoBeGahLVgBEC0GKkBA823jVRhSRH8MovEhlcpLHhrf8eqMcp1TuKDKS7
G6zV4+IesbbXD64UdOe0PCj3n0UDSjlQ89onhjKKE69+9rTOBMTIpjF78PIoF21ovD7MFyVZHsz/
L50elcLSIY7+q6FNMAmMBkcScQUQDoF8aC6iL07udcdyYGybu+21q+rqAt6UC2Hj+ME43d4lgDku
EsHo8BjzdJYjT84SY1kelzpY4AadvcESxxAkc6S6K5+tWvt7CorIOj0L7IyRZIZ5LmYAn6qM8kiS
fiPTy9h0Bhep6DVS1n6+2fWL/t1Iqofwfx2WRfKI/1OjO0Zx2O4dOaMqSDXmgPogqRoSk3j6e+KZ
uSWJ4Yhh0ZNIbhRA4n+hi52sBqKKGv7tQTZkCtTj6KdbLpYnEshAIHiakLsDypAwyyLg+jgm38xK
1zEb/Ei4p/DP1MxeX+7DNv+sVchntPhmGYG62pQWKEiScT9vtO7OfWxms9vRc5C2vqntAGfTDBDv
qUBizgJbQhgkGrvkDqfkAepE++gQ6g1hdChsvzyQB6keQklHsCf1A1SKDvmtz/vQZH34BE3voWLX
dr4TfItvD1hYUpeaAthT/iwuJJRVUA2onvW8y9Lt7abZTAWqw3QE9R6HEaCpLLHP0W6PHuYEnoLf
DUWPq135UirSvTas0qe5H3DpKuNvFYp1xN52ZAr4QzQWn/nGGli8KXGg8xRm5gRk36CcR9AMIDD3
p2+NhVQ88tZxZNS6V1Fg7UXKu3FIjmQ/g8ELK4l16Tv1aWyE4X3NQKdbpqG8CI65Y3a7/rO0cTmJ
i+Lob6D+YSeS/Z2JoF25PMw+VTIody0AnJFhz7p9PAkJ7EQjQwkPwKG24OnJgHSdW4A96sA1Dgzc
717pAAoM6fJgdIgbf7vIyjtyE+TpOmWyydM2uiJPPrpSTxgJiq2QwLYjXVtWLtg3K6zDihKQgtpx
sfQAusqb/tqoARYVjWDgPma3yDTsPGLFSCMsSj2OmLdg1gN/s/oc9CAxAyx9UzXh3mOtuIAqrQWF
OYrVTCCOXCbx9XEbSjvIFKWFuHWaHCDgjtjS6i1ob80F9ox8XvlNjDIKtbKgtUBftvsUi5hnUuEw
S+5T5rtrvbzgQLfJihb0t2opQR56DIpSYyTKg6QmKIAGrJ5i2opfUOIG7SEBLumFebKAYkJ6Sp2j
xDhqtO+vbtoDO+YUYEgo4OjDAdhaYHXeIXWjR7WzcCUqe6dgxwy7BliVO42HDLgh+6JyD94szRM1
7STDaZGZXSG7sGsDEwCsQgBJ4d1L+5P5znPpkp1M2pN6oT1WwVkr7RrvFWAkxf4+trwDhdjS8VZe
DVRfffcTzMXcXbSsL7YAaIT0T7Ist0btXKXbzER6x3JNNOTguR6aaAMQQZxo+Hl01U2Fq4SnZH4l
zVwUqP+dJ+TBW11t7EnZeqAxWvUJKCuBHhetoji/9lFx8hSoIzW4yPXuxAddl+EV+59dKGJOOiA7
6lEfhiHReX/mEGXN0aj8JeBfh89iFBY1UwmWIXXiBz4Z59SoD0SihZVZsdIW6pGZHEmkRqhgLZIV
SS0I1o4PcWzASfbgsj+0x8NQzcxwQqg/jdt+d20cwVGGrq6q8kxrlc3I5liqr5aiq3aqvb3l139R
vu6iW+xtgyTnRvZgTKJarg6wCaAIwn1yRcAog9E3OOorOWCGShwxjCj83JDSSfBN3+F+Ciziijo1
MTLf3PmqqHTxoijg1PmrO/9lvL6ed6mF5fRYAfcBiNQ5ysRw+5SV9XDl6m6KRNNioM7GGnFLOrJq
P5t1H0VrSbCE/gyl3pwD1KQ342VIbaQx9AP7xouRiVjmezCBepchzYpw1yR+AEbWeS/TpK83qMTx
LkvXq1K5qmdhb83Js6vrqADWGMivIz5PyM/AXLUyO9BSUwwN2YgOJejz8PHuT9cn0gy2+o989526
M7mh+OZJieylGu+1Nf3Rl0EevhR3McsXrHQBQW3Gc7hpFFqKkxWAXfHm5m838PzdIpLF89LpQr1I
wayQmMU5XmZlBiKSdx25NDm2X8uIsQCUTC3+IA8TeLo96sjxJB1Rd6iz6iI2GTleZ6w4MoWgwzHr
dInRnZbvCX0PAIeN0sgElhZJaKe7r8msQkhO8XG2HETbEXgbUcjIuniNXBixn+eoXeMOGLKB64Qj
MI/APk6yJRpT3eB/HM2wjdeDOfbXInI3sW0nH+ymTT6MMU8+NAl+pMq8jaLpY6BBsj3A0NkT2ciV
BeNrNLHotHj0A5vxzmbzgcagBkntuPAN22m3PKvBHmLbIFlieZiBv8Q14uHKqiwwRKHWASenfoN0
uRhchErndy0MSqQe6aoaBx+zPZ8f3MjIVFSXOdN+TNmf/zoGGdJRRivB2NVN8h6/BwOZe/Ykyo2R
TuASfJDnLP0rEL28TF7d31pZPVkKy1QqaWoaLO3ADtlG5mLzGs4uKX6joK40+32a4d+5D/GF3fuB
bMLnrDWRyhaDLMCYpSrndS5IGA8OWOcC+z1SqN/UIM2HXWSUZLtoBE8wKCGalV1X9iGkLBFAQ2d7
G3A2a4NkwHZ3z7n91RcTMKs9D2efA3c+5WXQbDUd7lRPqEGahmdSuZbwLhkONkkiXt3Cmpyd3XfY
SyheXWo81/UxI3jIILBMLDrmrNr1yKu7dSplSoyswxobIumQGBXf8sF/yfmIF77Sk6p3wPkYe+Yn
cl1UylgiX2FtGwNei22YBisZuNFzuiaHYZr4zTBE9pSIZtvZVnny++qJVfje2mF230RJ3OwGgMKu
Hgym8jNDAPQKYHlttZUMJIL+5qttW9GBBg4mv7sbvXOeGpexp0e1+jCgfnmyPVA4Zig+n1Phg5O5
8z8AJWk3oPb3ShLLpXyOwGsLVJouWYsoxi1sb/xF/l7j+h96c4j32OipexGEk6HrQApbpWO/K3D0
n+BfG8xJc8aSE4WALwH7Bs93t1Ey4P3p2LV7omYKOLBfpXSBP4se6Zoq+AdZXtPW0m6oUwJ2u/LT
YdR7iH0QyUUPo2P/daiAZQH28HkKcNywBtQildjoZhyHNUgT+qNIS9RPkyEsXCc8UFmOh5PNckVa
h7pli2Rsqy++xCPylYtWoJhJFW8v1drUpabBEWMS4X6LqrhJhS1i+YQNfr3pUYWyqlF8FM57O0bh
Mt5eov7m9xOQoBhwiFvJqm9hXv0NRBjzJjFT3sY8+ofUJnO9TdyP3tEt7ezbsA0Dlh+RzYLcCZDK
bMqmUDQtjv0VwPRP7iDTj2E9mx/trjx3UW1/TdNGgGIVMLOuX9afQ5AiSi8zL3MWsAsqKtnSI52f
WuOZhT+0zYqaehuGpgmKpra4WdVXpEWDb0flKkYSjWW77XaSmM5IRw32N3/bcnT3FcC4jnwewHLh
xNh1okEBCehhtDwV4+ICXiIY0nfH37hoFfUSU/Cnhg9vI9NII8rMZQUQEwAsdKrpFZaCS6gLJC9d
b2z+aRpFL0mVvL2i5yBPHUO6AneVivP5tsTGAJ5GSkm5ta0GuK/SwWqlDVHeYOE/Bhjvs1dd0xB4
BUBgJhdT+Xm4f9lip2htDZWzCLCM3Hwp6o4N27w80YIdsDATDlVlvs+76X6tz0E0uJcjm1bLQv9u
eU9dch+qYsXC6YMBhApwUwL71/BD8BNb455AgEklUDW+qxLZbkgkQ5ulP3ocfG3ndubbwS7bXZ8W
5ldg3J2sucl/ZOOA6zXp2x9ynkTH/9sDIDPl2mGm3DupY56pkS23lt5/1vVSvODSv74LNSPjh2ME
DHC44q1q6tcCK2zjv1jDMH2Zh8jZgkvaPseB+fdSIhtGrjiNtapCtgBUiL2Ud9ENyr7wN5xnHOVM
qCq4yBZU51A9eAA5+15njwL5OnFb7HvOJuCNGNNtBhzKvo1db9UpkQyg2yhuQKcgITbqMkIGBm5V
Cx4mB6CNf8Kt4Iv1jiY+uKWHVA8DNe7vOurx0cHFn2W4gHH/CT1Ovb7o1iWonJ7AnQVgaL8OgSOZ
idtAooz4ym6QuC4kLy8TIIgvhduVuBHgm1SpSI80pCLb3HWxzfJXDKSUm7ALYSLXpEoNgDZ5ZgO2
hgGJgBxAh72C9F56auq/E5WhziK+8VsnWJzLRgLUkLzdukyQJfDrEI0SSRcwC5C1vRpy8JwQRHSq
e6etaSgdwHKgaryBFHkRsDvpbG85d/xX+GR9TvhwtKjPBI0SC+jUiOr175zHxloHfVa/tgluJsLW
/BpmjjduSiH4Lo+jEchC1Xx+oKFoUonq1QKUxagZcsPVIpOnrFEJvsPdjwS3LptPlpf9FeZz9IIE
/O7AZsfctwHPPw9R+SWJk/wH6ur/ElP07w4oMQDacObui2jYD26PGhzHTPilHSwU2aheHAcpUove
ZVKyBnyuqW/32wfDJDoOeFg05DfRiCQPKfYXyBzeD23bHwYenIKR4WyuBlPycqW/yHSxv9ze022+
UbPOXlMXlwXAW6Dukh2wdNUNUMdUTsESNnTI7xhNFmGJ8h6wdHuzMw99HmH5E/fDC/AQgcsBUnqQ
ygN7spUDSM5TZ0tGb6rt59B292SMOfyL1AF3Lb7zJ9IVoekfyzawcXQCq4cll1Xx7d2eOkqwE5ce
Mk4umHBNEN8E/DMfdsQtQEJf7oh34KeFKQz3nwJZPAmshUKAc9EvOhQsIbsPbeWbNmDCcQsThwBT
oTInKnDKcHScHIehTbeltKOViRogEMGBxLdaSf9lkLgHc1E2s3IVPjeJs0II72eOezZlpaZ772kD
+YV9BlDx/xxC4wuHH5uiHJDhGc+vSZDiQLYprwJXr9c2QOICYEoK56wMAAnFlXkNusvFPGJTec5g
SMHssK/COF35QJo929nfVOaqq14X5CCNNvTT7Q5ciIwURvhDJOJwYFCj2f66wtLp6TFZo5fzkzEf
f3c9ZChb7d9dOungGPdjT35yojsnkAP+kF0CwFSFk6EhLYqk27rMzo9apVEuwsxSJV3lPID35pcw
0jWhy9YstB0Aw9XjxBWiQvNBKphIu6++jz0yfH2cc/O1F7f3YiL77+YsPbBO4fuwfneuC0BUgnCk
0fGVlYoPUYYqL2EdhxDgynPXl39Y9t+89/mfswTbtCVq/9wj4eXWM+QOl3bL/xyj+BsH5sKLg7P6
Y/ihboYemVngHcu7JLlZODDOMNO8kMqQ5j9u2YJsRak6lGXtRlwWIKEQogEwZe1PHqJ37vxbg0U7
N0JWWAAepfNYz+3Wn+Kv4+A3lzY12Ufpt8VF5Olr6YZzvu7tyl1HSErZmzE3P3LgL3zEnQTZRkcA
NkpV2lMkNYBE/2p74bQug/rgq+onEEmbZ+ppkc0xqgYd090+GLSonUeRlScOBifKBMc5yIyb0k+J
5YMY46fUFNVUIvVE/VvE1ZqwNCmlQ+d1JLGz8myAa+uMEu0WN/ZqaDOmyAZmkDwAwVvK8HlQjQUg
BUAfGydPwSaQfsL57zmyjDOptL6OWQQOtn7ckC6cPbaXIAqdPqQstE6oF/O3wszYKQAe222yImfV
SS//EXl837CyfQp6TNkLzQJ4jrtN5IEFlsgSiEvhd9QKZNUuc2HKdZcie0yjAsUEA0Ry5+AvjcN1
BbtkGf6mby3w677TlWpUIK1bkIO0HCTeW5wGCKIeMHJVHuHAjm7jJrc47HYyYcMLjsaHFwk4JoXM
HB0npfMCZJy7qSdXi1XpxNTtHRDJPpMqt5DojvXQtCUx6xoX03BTHTqOA+o2Yh+pGcKm24Ezbtx0
vGT5ujDra4UKx6ehrM2PvWMDYdppxF1EHVr52gSi1YEGwEaKf1Bjzq40123AvsXBaG18bhtnEY3p
zZ1ybzWiTOJPI+K4rnPaL0aeYMEgK3EAJL35OSm7GzmABlCuOKudW+GE/bnNZLwtWMD/bFFoq0ag
oedJhJup7SV+T38amRC3ZW6Jw+//Konwe5114jb3HHMU4ky7+zMAWsOurcCmCQjXEidRalFEMjXe
HE3BBaAqV5m79p50dd9RCmezbSOn+JqNn4jjO7a5PHHPFgBXCedX3/ezdV/47WUCo/xXJ7jzEm4A
r17MrxZHdZj26qrPpEbW7XyqHJ4sXrJI37zyEOxFPst3kykHUCALlKvXE3+JLNu6Vv18Yn6c8U2t
kO2x9aRN6LJtHVg+71mffddb1MeNLrnIuLxzob0ryLSxvjPiC1eEF7ifwRlG9kxCpdgvzApErbhi
BT6dctAGVrWoMsNZxz71M9NfRUm9SlD2OJdInTGHrc4Nfkj/lajjRYn79O0hhZgCUlRp4lEJitdI
9vM8BCDlFANdGojGq4ex7twNydc4ZPNOFKfHxkVMsUExHJajWTWu3LgXN4CJBbi+7uv17DnJd9Ad
fW1lXr1EOVi2CtMzkc4AfTqX+2QI3C8BUi0OFjB5dhmYsb/Lfh3Igf0B5D131zG/OoCGyP6KU5IN
2cEIKLYGDolPQ9Gkn8ag+0jjOXEO8Nghz5+KxvFuxmhgvaMeZLEWNc6xK24onj0V+QCQJ4mLa7eq
5te8a70tEEfFIXRS+erX7GzJqHqpO2d6Rl007re5/eY2N6M4kPirG8vcD06Tb7AG2OFQ0v3UT7y6
4sCgXzjsRYT703gs4iN9RR24gVbURBLuUG4cYRsvXtF84YV0v1c+yJVDJ7Ofx3bMn+YQUykZXJ4d
uqZLvga1DPc5MM33M4Bmv8aTsyWHpBIpaiAreQGwSntzSlwgz3PqfkeW73eBAusXy07aU+vhOp30
HkoRkZzzPc4Nb1u5lX/snNp4cafuS4SLdl7gbT6Bie5j58hpXQVISxfvBPdzmp7ZCA4EUnUF768V
JqQkscCjUTS4DB/w912noD9OcXGPAXIQGN8NgFOy/2YAGj7quvYqnGzXKgxq0WFdnQfzGVnp5VOv
VKQnkZqkRjlo50/lWuuop/1mmTWXiYG7t9kEUTSe9CITVOt+uaH1JjXvLj5xq3rEtqpXp+8+OMeb
TqXD/4lTD8e27wtxWpIL4vShNTmtwcmsReotPnoFH2eRWA/+xDfakeIcLwLt1nL/YxmANPAL1AvH
QVtvuaqocVRFTaJ6rjL4BhinyEA6smrDqApsSKcNSOJ4i4iFr1I9kxS7stYpkfhHBUKWnfrrBHSH
p9RoglvTpqhuVWdK1oQTntEwX9OSh9vfeXCv2VcohH21DQ8VzMJoNlHkWHtwwBzHNpUgGR4iY5MG
3N9y4GjmWBNXm9wP+K2pU/PjUBbiOLc18kbIG6mQNXJ5+vIU9w77GBvJdFVjxXOBe6yqaHeBOqzV
x7nLmW5i2Ttzwsl19G71eQdEI+04u8XV65HvRqrAGZN1MeFA1HNwRS8UWSn1HHx5OtwYaTWIG5DR
0eb5vOmx2l5PqCCSuC35GYYIVNDhjklRmoJSGeW0ZBym5i2iURYyk8HL5evb9gHrdnODv4dzJYQk
5NzYG+4a6Qbb45+wSQSJhNuXRgBDmNwWTKVUOQdumm1IeRcB59mNssXZHEVyfSuIzutj11r9Hjtw
LNwSeQtyJ/ynG7/7QeyqJONhi2rr6S+gPX13A9N4bVD4vM67Mf4UY5kHenFPPruZwCair1zUe6ft
iYHK4SCtCmUQeRNsh7Qcdm6d4/I0NUEfojhEAGQVHCsj2moV6amZHH/qVndyN0i8RPMnrSLkZYrl
DGVhyHibUFKOLPs4Y+KKT5597o0UbFHu+DoZSXv0ncbb9FMzvjKgPQMGOpFPDLxDn4MJV63KLfdd
sBAlAWgijHx6LYMQJYiG0+D8DpVux8gro3UJ1IWnpESSLBOY7PrWBCoVcn+DrEiPEWtQ1kEu1BhJ
jMP/OrXXrdc6w57igK+pJnePbfhoXUsn/FJzzPdBj7empWqZM4m5lURTVTprkaylco6UM1POD7Fk
5Wm6AWYLbnIrH/APS8uR9fKzP3rlez8He4fHLOTChL15psZWR79a1Lr7ONK+By/P+F92ckoabHlm
np55EdtP5jTg/JDFfB+aAEDBqghKagIFgZshObIzF4XWUspFWoHUJMPlPah8fxPZjT7OPlFpjpfl
zyEppSPH5ntGdj1o211AntFjtAuqicU2dlD2M7pRufaBnodbBTB3ZBUfnhPVjD1u88MYGMZkoAYV
P8NzkQJFnFdBf3iIEHPymuC1f3wIiHE1HhTYGOsxqGeMzS4S83ghqU1wsbkSfrrycCRw1b6FZSJD
CBk4nVCo+arBGRkgerGeXUTSRVmucHqVksx33ljAdT7o6N/ZsmIWFiCQxN0hkWeRobfCl37gzYVU
qL5ONqGIgU/TeP7WdnCZBFCe8gn3IphMqasbs2d7MzPKk1ZRz1dz8KJL2P0oZAiVNS0OAmc4H8No
wP++0eBGWG3ssH8ZjnmOtQzoNEHGE4bDxkQ55432fgyH91uP+2AHAInri2PGxXMuwyMferDNPgzF
qno4DqUVrroJ/x55ann7vI0OyAHiLyBZ5C9O5+EYB3w9+9rxkO7f5uI5M4LFY46/oRLOy4A9FUUA
8qvAGQbymwi4TcxD6nzJogvJRYa/Xx/Gw5ZECwypxo7MMxbBGxzt1msSg4Ij0FeBOtovpx+OYzQH
nZJIyYyhZeGvl5blHi9TJKfkHUv2o4+qnLnkxpKu2MZgzSrH7FV0Gd4VQ2Y7V+z5nKsb5v8goaw9
kKT1+TCJI/4bvjGzda7/w9l3LUmOK0v+yrHzvLSlAkms7d0HMrUs2VXVL7RWl1pL8OvXEawp1uTM
9FnbFzYQEUBmV2aSAMLDXZcXH7qw56Cysy+F3X1JkPQCDMgdSRuzcIznGiuDV79VJk/XI3EP4gyO
/5w/HbuYDdAKyJVNjZH3KDPGflcUxms+Nl/GMKzkPH09Wm+Toj/SkQLwCC+VOfgb6i2XRdmRbCXP
rVki8iakavnteAvo1A6UqrSVs5B4Gtx5u1fHipvXgJaQZ9kC4pDO9nwIwUgZjuaqm4BDMpyLLcpq
KE7VTpAm3mY6KCuUOnO2syyEQH18AJXWFSjW+ydLJNo5zsSrWkR+6+EJklr5E6lJAN0BxpeiPNM4
Phl/P03vSC2pmqd7O2mGXaSF0xa5p/pZ72rohybIGyjxLy0xrcc5wOrxGLFwxKca8Vbj9Q/SebcJ
HkKi8KT2ThfyfMSRqQE4bDVlNcPToCqqEJIbsXlnyEuuiV8mCHj2g20Yd2T3u8JZldGkrBabKPDI
5AY+WRweKL6rZr5656COGYMG24TFbLVPEzkMPJsjVhBQhtYne91OET8MOnMO1Kr/pruEUBwoKN9H
LMOKuHHr0FD3S6w91C/I21YbbMdVgG3//BJLHL3i0qXWzbugsTdxIwTgXKOvC8+SBIttgyxWljvW
xpRd6KYN84W8ZFtC8JmB76aWjIBLYCTAl0kz0JCmnZo9PliIkYzOtBNKKfZqzYAv4W2/brgKITsT
qxjDSMPvdqzvOjuAdK3JgbdzNPYD0snQbRpt47nCO13xlCsXmgnUoWKf9jGkKnjer3WA3y48TLMd
3fktn8cAf0/PdOenS2GKcsMKv17NCoq2hDJDphyQNBYOiTeGhmsoUXFH0UaTJ8sEWgy6NQU8w0wB
wZXVQv4O/+kwF8N5RfQadPlEeBKU9le9S+1LogTaA6Tbu8oIH+lSYhu4ZrGpr2PAmR6xBm2uZf6t
yFMLq1Gse1atD1b5uS8YSNlH0DUdoBsKP7gTXZFY/tWJIuVe2HgXTjuh7r/y7+NO9++dAtq7uYGs
DHXJwadsWqUN42saZdZ2fEWNpApIHvKu4cnndnrEdvhkFKy5NmP3fikclq55lmyCrtBOduWIVc9j
59s43DdDlf3gIHrHO867Czd9yDDoeO9ZCGygZqfVZrQd3OYtjg2qb9eWt8DXQC+GXDJh0uiSA5jB
J1Hvq2kw3h3Qts1mJJw+CG2Dj+OLWulYR+j2EfUeEuiVtvbRwpvq97kFVmrqm9AeWYlOa7yiARK5
71HWaftfSyPBmcckcYQk00etGjKre/CYnYM0/glh5fq56v16o0zCwXF5CS69oUpXlh0MX/O03yix
b/2Uocy0qjk06osJGLGYHZDZ6i9DDE4CC8SvL+WoJlueiHyTTrrxMnGcoExTEZ/Ji08zy7n1ZRmU
qKy4m6YyRCGyJNwD7xwv3U5v+yPOgU4ZGDWB2P+wtZKub+5/jp/bIxgMjmEGTTzDqdlpwG/Mi+Ip
+1Elz7Zw9G/6hCV7EeXjaYi18ZKCE8urQFO/UZMQdMUyJ8QlpTnrC7wJ6vsyW0QtyItCAHzURm9x
OJRRWvrUup2irAKx0abqB/4qIYrSQaOzXMjGJQlu0KTOCs/gdy85YjW6D/s23GlOLJD27xiSOmAk
OXWihORUBdQB2bBuendQa6JoahYCT5WMJVAc7yMQhVU58pdSOR45kvpeIlFnmyn15RcblsbxvtUs
pLOWGHIXTqZcWB4A1eSPj+BsEpty8JHYTJL4rFROBcUmJfoSW/GvWtacKPpTbyrNzxI1aC6wWOIR
gjxio495fkwS5JWB7X/WlaE5CyT+lreWhvlsWt4ZmUrL2XMs2y7//tf//D//+8f4v4JfxV2RiqDI
/5V32R0+3rb5r39rqvPvf5Wzff/zv/4NKCN0eUxuO/jXgAS4Kf0/vj1EeSDD/0eY1nWet4VxyYB8
3RLVDtHqaEa6UTXUOC4mYt5ZujP7TgSdFtzLN3bSRjMhD0XckP30nIPgVTN1oPv85MQs8BxEyCx6
eJwmJ5wx42OmJkQcEuDCEENdukDqIvG6RL2PhGl6BfKV36BR7uHPb/0U0A9ys1IpnxTkoDZqw9KD
non2apgJ7gk66N9I+kdhON3HXi/YzYp61MfOMtillL1c+rMCH1YyvhtYUbgjcTzhrye+mp9/cZDE
m1JRVWhGlAAkUr+WfWFlbFgBLK2cEtzcUHR5nzuOfh+FkEKvhX2lnpFF47VvO88OkDDwelC6HVE2
/rTEG0PCdtBZRMk3hWRNmG0yyy9WNAFdoDEUr/RxbDbNx+uoEDR39dAO9vPUUW4+gOQsPdHUqmZG
l4FHYKji4SPlF/qquKRYyZ6pF5eqBrUfpC5sfyi833/TbPUvXzSgSx3gBSxu2ppuWH/+otUpC0QS
8Omi2npwJB0lqx7LcBZfmtWVClT3RRGOV2Y3lGeOYNLNu7kf9loRrv4co06l32xQk4m7G1EYqni8
7lvRBq4v9OyOGA3JkbTjD1CHGXukCyDXJCJtLfCl2iiBm8XC/p7LB5nemuU5hHT9mWsG3guAl4A3
ss3M8c3CLrpY1b4YUZK1DQww0wWNY65asIdvDPAaodqrihWPsk1gBQUknVJLtZlCUVRkVytFmmXu
gU942tZBWp0gHFpdWh1gQdrMyd1bYeSVB5HRdt6+fUSoQssKLw0beM3o3Ruwr7//qPDTv/2sIPCD
m4EBwAcH86gt/Z9uCn2vjEVmOuMFsEzfGyfnZHNdedSrxjlNjll6ZR9ob9iEGi5Kd8tLZyTlg6Ur
z2T3QyVeT4Ux7XFKqL+GysEcOu0NJX3DTkS6v6YoC9tPq0rtddA17c5My+aaA3eylolWj7oxn5pr
KC9dYnx2lKjMO3cTMsi1FnuxfOL6UL5b50EZ7ERcGi9DBF5CDrBN3ljls9qBq1FGiXpUoBWDQX43
vWpB06I0OAF8SsV9Z6UYNfdoyVtwByewIc9WjeacfE0d3rpO8b3GHoxr5NThHopz+PNjN3unaRVq
x6pp+lqE0b6UN/8iZydT5OtYCeEfnOaBW2HiFk6rHaircWFex6zHwSjw6F7tZMEWxSw+JJ1KZa/E
Nk7MI/1VlH78XTbAx5t8j9AYpEU2yPLhytVpiYFrq+VpdaTd4nKhfSNOIuwVlHsKjxwGbjWb3397
TNu8/fYYlgWEAmQUDB1PFXrkfPr2CD2xkyBk8UUB4s6rLMc8M13gJ8Whvdwa2s9RFiSRiZxkp24e
q9nRCNX1jZ26dAmHvl3ZXaHM8/5dXKsl+1FFRUkhX3kZSq8gRogE2Yn2cmOn92DnTn+Iy2DLutg5
GPKiZsiNofLHsg+jMqJJrrlJVupTCxwTzmGx3cbQdIubWig23AWo7t2lQ/iIn5O+eX+9f5zq05tY
5rqZ+vaVKZDe3Tw7hS/vOwPBbCZfe7F/ilteZZlmsY1K9Gz1bbPx8dEdeJJAEI6adImhnXTA9k49
LDZq3diQXR/BqCCnoMunPk0x9+0qAkNTi2Oov5vj72z0MgADYpV+4w5BUudWSp1vNA58g1b4v4C5
QzqST1/atAYfhVkOZ2uc7APgmND0s5XoEWkA8CQCMfBDSqekren/0krtG3hTpy+WM/wxSC5SqnLs
N21pn7GGT8FFqqW5Z+fNhPoXHNgpuRJekoGdNbqfC+ktuuTdm/VlRF5kisNHGjB14efxFBFhvIqE
3GZwkmgzAlZxsnUj9Yoe1Nl1hKf4qCeQ39I6/anrDECOyuoN68Nomxio2R6EXb7pubWzRk17ouHC
AbaBybBlOMf/mYYjixVCZBn7uhlopykqX0FUHP/XD4zdjLkjj6Ppm8rOu1VvFumr2vQXu9Gtn0i0
3mtKMryYIOZZD7nZglM6d06ZYYTrrNHTVz62S2gVQ7KiDZ1npyrNC29sEPK04P2UvdT2DRAtTTgs
tISmegDFV2uKIw9dUD6GmnSMuLFP0Br3VFFPa30AFl8RQTtnuZbM2ZLgGiyGFWmGRYlMks35M4rr
DSDxOj9+H0sjbpJjciyeMBDgUMItSQUmmYLCSWr2SK+1rsaCddNG8YFsRclR+kaO0p6UPZ4bFrRZ
Jl4CeCMriitWaQdqMdml1uLoZP1xT/XH1KRok8qGKQil1KggXkZ2VVq6gjcAWPOp39hZ+4PJVVel
De+XqY+gqkR9FWd8tdtJ8cvFPxYpkA0Z8DG5rKCgSyNLI2qqt6D+CMiaq/uqtU4kfGUJRAWhsg9w
8D7/j+k/HzlY3Fi4ccxaiZn8g8x/NC1+99BfCngUzYtbiQrru+KYt+n7pfI5mKWXPrmFLsGqZKQ+
xF30NRaCkTt7/n/mmGezmnoTK6qRnJ2sTHFsDCJahXN+h7PS4aBhfboWGsAcQGpsCUBNERV+K3e6
AzoeilBBoOmWdZ6tgAxgJ1Cu7gfed3vq0YVL+9JFMWF3qIIaOFdUCpZmUKA+RB3XwuiqyiWuEyvq
xHHuUzOsWF5uqEmXDHlutSqMDchju2JPNpqNWpFfSsi4nJ2B3BfHrFZ7yhtsyuMGWJl78iyvQ2Nw
TF0D4DcosVcPWrEnmKUAhcC+sqEhTihNsg2bhvnqI7WZit0dhTuS4Bw1UJ/Dg6ZvPMtPSw+00dzS
3a7vf06agVfCen1LJYrRBPox6moS6Ww0ZrZupXeSXfLqcVpsqYJRZH4GbnL9N2OXYBrrMP1QBKnj
1ijzPSbye2biRB7q0cjio+JHWtVyypEaQx2iR/0U1ZWo55IuusR61q+HgCFJKCPJNuRRkGyoT5Mu
0fMQf+hXv1+aaap2uzQzHVQB6roF3UaNG5Zcun1amtlqqFg4ltDPgG/F7d55U+NXw668BV16A0pd
wKb/GILcsLKXk4Q6frWtD+1gv7/ibKk492raov7Z4aeED/dZN7YPZOr0slizrunW1CXH3wzKfXFP
AXRp5CBbDlom+hg0mH3lYsGeztu+0gT7XJE632n/l0FJArTpUxi6uA9XezJqOm768dj3KI7LHCVY
/0XGA08bjvvlYSBRD4LD54SEp6YOXbWNbcYlHmg58nWJ89MsbawICvFSBKBR0MEJcm+A5HuTBF1w
asBJCH3M1tzGk8GuPfbuALFq1nMwihopuMH53lkgl8YhcgCEvePyYcuxwziiTBACrUsuMo0TvjIb
7BDDggWjuyQo536rI+crB0YQ3/79F4j/ZWNoOpZpOaqlajZqX/Sb06LYL9oKP93+HHCQ/gQGKnzd
aqpQ81qknmEE6CpVBhVq28lB+4WKEzB9lxBSSzNzRUa6KPhlqjhemvwVhFsbzy80Y20zY8IiCTx+
LiWw4g4cyl0+TR51IfsKzJC8UPTiwB+hvVLI4qA4GrFMFUrpLrVk+Ve/KZD0RCXK4xApkFd2IgiN
WRYKqFCU5fkqQ/1Z9gpGhHLHkLbzGnn82n1IplCLbKgzSbaWUjySlMpi/7vYTyGpr2/6oZ/cWIjI
E02mnkrLdL40xi9L4v5SaJMechsZu1bY4ytF1eGgnlCIw7+w/JcpoyoByFzAkJCjKGzFJK0p5qIo
zEXmJYoG0VwauLZOv/9mWOzmzgJmCZM52CbYqIgxVV0e/3y6s+CIsddYCtxRPebhhMwlsLBQLyih
tqWZz/FHqxDhu21p/WNcYZotiN38/j73n2pDSd+mDNhYHvX6JpkG8dWpnguQtr5p0hzh2GmjhEZ1
7pMczIpF4EPvwFFOVmm2X8xeRYoE4Fy/D6ODJsxmFUtEr147352I6ck5VStxZRMWul7gQ3rGVoL6
HGQQiuNaZ9z54IK89KjtwYkDXpoXJQjhQBJ51wEw+clBI8CJ/z5CmKAWohFAN2QQIYZjQvXtPMKH
3uTXNI4xFbYZv/9MNPP2Q9GQvrc0Q7NN2zE0rLn//KHoIPHsQm52Z3NqHG+SbOd0CWMNMo8WeIsW
G7UyMXqgxYkv4ehD+oPiNKw8PsVhV5zd2bXAIWETXzonCvZDZzZuUabZI+6/BH0gSIOD0w0v0mNr
SzbUS6gnu4+/zmiIyapfFHymJ4ptNdAipfhJrii2zqvqMT/NkUMYcK+ra2Oep8Oy+9TE7ZuTANTq
iSh7dWwwedM8aqdP20pvFTAP2fWqwMe8b0BhD7C5xvfCVpIvOPvaFpUuvg5d+NleomSN7LzMP9tl
fKwm01c/FW8Kax5bZl5AB9A+4GzAv3O04iXCEd6r1djFVjJCblKtrV6NwDy/A9ViwwSUL/hZgEjj
TFgo2ZuCwD8TUOrDx6ZWf/7oEUzqo/cxDrSOn2ahOT/GgQHDP1MvD+L5FbIEYNsgALBYTvVPg1OE
/+7t0Zv9eAsU+fH2JqfxxrxDkV5qMzV0K720IeLrKFelHzKoY7PyMcBOF8epbfmYq9a7bfEuLYpT
+sb4D/cnfnv8LBMdDrNtDY8vHEmxm59CN6BgIsiG9FzaqOLT2h5bL8oKzqlC0MltdbOdIE7xR87Q
4BWQC2w8KVONrBAqgjwQmVlPihIkZ/yyfgUxY0+mcPz71hpXtpZaT1xeUGoPnRSRPVAAt6sfsWpV
57k3ggig79piT6FIRwNnGmrBhrqanoi1bg5v4I5JXTBMGvdd3hn3ddNk2zFUAHWWNrq0YcVXSW13
68WmdH7iidC2t4yx9zjArn/qHWeHzrBx+A+Y8Tb1g/JCo7Imz+4LLE3lq5AFp6PVGUDa4zKD0afB
YXlHCWMhYCNBfphUlOcWTcPuUP44yPPrGBmKfPomOmAqGz994XEU7eo+KrZVqeqvqa96FADlcn01
MlSCjDj+ejAcfG3IQVPajqcoIZIDbu6n9v4/3BWN27uirumWquqmYZom6jXUm0dV1UfBCGEs5RQy
MNwvhT0MmVeG/NssIr7YlwKfGxsk09uV4wQoK0JloRtmwfSJYncpsAoLCEao3BSzd3EQj6+eQaaC
xi4OA8AozSUPi9IWpbnNXUto8kIFGi2JgV9rZNME4njDzUC45FZw8JtsqQkJ8L2vB8EB760/qBxr
tKxQytcSvFxeEbF8U3T9pcCt+2fA6puGdI1x2fycpvbGNcIySdefYpCnSl2DjdWuXlu8Kq9EoevQ
aq5akWXukL1ea9g6Xf9kAYowdhtVgkkK3nq5pCPIJP8YXfLJ0k4x2KdaYhjDWTnYYhJb/14Vir37
FCeH2QCer3st7LzJAUJcq2ttPUQoTDPEfuEWisqya12irCKuoeUiK26nodz0EsPhl3X4yAZoHGLJ
Deix7EFFZOfj7A2/5M5CiTDUstMU8pID6ipql5p0yaWRWo4zgYgk7qz1raMXj7//glvGzVJM12zc
4JiFakLNMNht9sZqJjAs2gBo5EGBxQxIBp6HwnwtY91qvAcog6VPEXiqnrpcQ30zi9mxNbrsKYlL
IFDjioGDBl1VgUoIcLEZQGgWil06LllKWxz0xKnKAdFJqi0l1uhSRFZyCqv4SHsrSr2RXS2LPYpL
kvFeTWN/y6JOaUtJb7QOlZ9ji9sS7n7fAhYj5Q5EOIpJP7rkxSHKt/YjcZ/8ETHn6CkCzND3Efbh
c24MXE0aELNI81E2zTFy7TTw9GWkc9je6DQowfXv3rgdtVMHb8VRBvX7TwHZjr98DBy/aa5rGtfA
Sf2XhKdlMKyUdZxe9Yk5oTQUbPGTFyR9E4KrUq1QNRWw8UclsBascczxqKfZGvy5kFoCLOxRKUMD
2+OuR0aswtIl0qZ1wQPnIc7BYzDmtgHZiMZ5SEqlPyVYTIGStM+9iVcxFCq5vqPgXAUVJNiXdn1S
jblX9yJblXngbyZftR/K1GAbwOdt9dsU5eq9OfXtBqSE3W6KfOwwQGjSIKf8NQzLdmN0I7IV9SBe
Ud/nptg3z/YlPsW522L/czzNk3fJz8GBqAnVGKvQf96aOK3zGNUXL31y5xlYFFmv+9BWHstTEOPC
RA6Rr8nCJVaGfVGkWzKRcwnTU9w0gcJHnB6hoN7pnORYDEwFwhQXAwVOl65Qn8q66PdDGpdblhs4
OgiCCfuNVG1ODjXHNo23nai/zV3obt0XUxVsRAq5BVfBKc8hn7h6wBYOLZPDSP1PzU+hc/NTwDxM
TrBMNQ8lT9h0EN2pgGQtK+0YRd1bL0Jj08YtuLV0oeBKHgBUteOn/hwux1CrNkCdMeDGtZ67NHye
BKKxoEor3d9/9TmXufzPoBJLNzSuOjbOCZhmOdbNMUHL1H4wrEKcRQp0jw4hbpyTRU5xpItI0hKK
VLikLVBDLjWF1q3HHHpKFKJkXXm0oPH0Pu5Tf46Woyly6Ta+325MXwndTPJvRsjrrgu7Kq7xqBVX
arU2pPqK0E9XN44J3HebsMQOmhyJfDpRCwSGAMpiK47j1T+mSuV8ofCjQ2yMj8vsFMGhc3vKjWnz
aQ450sJG7dJl2yWcpqEx9ZB7GajToZCdaMc4H8dLVWYRsk4F7opWBsyWtKV6k+ouVsgVANyApGUa
0lBFJoyfI4vcOjZNiC7lj+rQW68lA0IG8iTj3Tig7KKBFOBaC/wj8r2Nsarr4ms8DKjntvBt3/5N
FxkWsYPaKlYhAJ54ioD6VJiV2nbkuoq1jKWCTVNWfVvtANJ6SCxuO0MHoQ92uACdXecIMIdo266c
VDcbfcTSgI9Rk9NN2xZ0ZJdpph8wjB82VbBBsAFHQULLVwQmAv80TtEIb0T9xT1DlVKjszYKdgCd
C07MCQSmoEMFxQwvVg7Vxc2jHLs6lkiOvjVZzz0dGN+zrQO+hQxUveqjafze6SvCKncyQJUBUOz1
91ocOEdCfEJm0t6gUgM34FEiuxYs6AwQnaB7CiA7MsYSSEuXT4Hhh3sRcQNPJuaJzRTl8RBN83KZ
7wiC8EUJJ0gCUM+cYJKXjhJDcwiKMXd6kF75aNgPaZ1HkKhBUYPI8RAYRVqtx2qY1mKInQcK0acX
A48KN2LmzmAGe/QdU1k1BQooKjD5PIZIdp6GsvkKAi0oieY9Up951K3iyrKwi0fBXpSCfA+UDNNh
tPo7MoUcukJumdntweTaPY5cJuTxbLDGxR1/WEZRS3RODO6w5OnG3jXQFEH53/OnKUE2gGKP1vlC
L1qSgFaNG86+S/NXss2TyPcFoaJ+rybmGwsDsEk1DSA6plZ962X14BIGJHG6d0z/O694sE0hXOAy
mdFrZD0b1BRQN6f4ABwplndjpwiyJZHIvZ6Dw9Gm0jgyhrLcrtcgkSnHUvAn7zzYat/HUTANA1TK
9kCwl6NWOAKFQpN/NwIGMYmsU5/bsB9XSOso12Hsxu3Yx9AxLrBfArVYtY2RAb0bg7FZma0ffKmc
AdJfeal9Ty19BxKgKHS7KnaTdFB+8dx4TYaIv4p8rD0ryaoLCiFB2wiW6cLX630njBdijKbLUroh
eLZRkSY4kb1vfDD71iAd85S8rddL5cbsNrt6b/vsZY5b5pOz5F3/PgtLNmW1pZy2ipMvVJDa/ty1
mcMvE7C95DQpTV5ZnyOsOvcvQdLtl7y48hFBtj/PUcuymFIvfzIoiWCfnByB/8UxPNDOamKg8i6z
09lGMGi7H6EWD4EX1+yFA5JMyVs5GPoaFTPpQXEy7cTbFOSVs9uXxJXSnY3gzkrBEK7a2VlrpBx2
kunR0Yhx1kDqI1kN/c+4sU5Uzlr4UDIclCjG0gelsHQhR6yDxDwMkKCfhgGH4O9VsX8YC/oN6Dk4
8iWR6syeuuxZBtV/MRqB+tWFufcPkl6caPDceYlGVm8/jZu5WAUGanLgHA1ob+ZCeA50L30UPrQJ
WBmrMH/q5MWutJcw1sezgaXOU2viUF9RB1TNGG3+VGtpdlC1FpQQMrZNu/ChaiNAPOGkAX8erkQo
pYgCwPP1IV37IB3adc4oXsGWtEm7UX3yO7W54CnQgpYLdk2GOTJskN2mZpuIJ+oTKqq9zEiHE7g3
QSCgKuIV+81UssrxXZgm84yxnLG0/PcZyU4vTGFKBrRVCg5YHMX0T3EUyhLz8kVTWHBOsDN1TTso
X/TAr7d211tr6tqV0Xt+DIwIdZ2En8Gao9/THEUWrMgsWAzGBjmH/jFHVGCrVSvWqkoLBfU+2OXS
frcrwNiBh/5sWuw49DE8zUepNNnmPfCYAb7GWPoydycIwFfWAP5lnHJdS2Of+ay/5LWtQn44GC9O
MumHQO1wFqlYVnoVLb7LKO4ct3oDpMEqLYYYxdp9sMa6AqosYQdOvt4OrnTRUeO8KxsldassLPyV
kwn8JfVd7wzvEbzJUGidJ9Y3sL8F+7lLYyGtpq2ADcJDVkb3URbOk8ZKN+x73OQpbLFTd2r/OzFj
ExgZ6FjWqN3YQngJy5EAQuR71LI+9Si9u/hKUlxmB4/70ut1B0lrYIg/SZczgFT8rgTjIYGLb+TM
Z+lyctHAj2jq6U11rB3fOfC1AUbYT+Xr9PN8t+Lh1VxH+tVyUCgP5XWuTafftbWC6hy4XSP2HDSF
sqpbC2B3QNdF6EaN2QFAMxo7R4u6s8hlRlRBspI2z0bc9Z6F0u9NQhnMXGvmmGWTDeLBaYvNPuQE
JIY+kTD7GyL8whmOIEOq9wvzPbVaQJZkvcYBdLn3qCITTwXqDx/iLoF4F3p9x8TTwOKznybDlUxW
qweeOtYBMCZw+kCHrrFUs9bkneIaeco2/1mypADdTdK/Nb3AWpupwbEoOv6lZ4XXMtG/xYXCty0y
xxsKi53ghHty8JRYXXpGYjyZwxTeRN7Y9iWySr71mOTgtMzxBS5V2z4kadw9BJX23AsVFE2ozXpQ
cRhytlX7lOKm85DLi1JV6rroWbRebLrePOgBYyeKSB1Uj+TQPwb28zjoKnsebbV9crQ36vSgFHwM
UTBAPYbP5BGYUrCmh9ZzFGr+A3BdqznSafoH3JHwy/atJ2SfqgTcHhFqEEolQkrMKXKQnOuo9Kbc
VaIiURvgFnZtbWW6igwiGX5hOM/YVTwvFA9FkOBpRGRjgw3Wbn9HdBBQJGix6NUqYwtgxOSChfIO
Off8S1xoMY6ygVGFELHywNo2cQl3kvjWnQGA5ZcAbG5zRCnS4LFqq//nCPkqPoMqnp6o5VqgdM0F
87MK0e4GMkN9CxqgcBw2LBkDVCviIb5CskKs+3CM78wwQ2li6MR33X5sWuVKVroUOTfWqo5F9/tE
Ml7EUESNKpCzy94cF/tsq4CL2O3w6ynWIrbe0i4NDzTtHGfFxWHQrJc5ooxSw80GBVISqMZ9f4tD
3YNuVE4AapH3tzj3lUPRRcp1mQ64BWNdjyoSUDRAsdptId+Uno7BKujtaqsU/Vdbw6OqhHT5s+yp
VfWpl4RKc2kyXX822Tj7Gr83nguz+btxHz6wNhVuFCv7jtn4zrXD95j32APIHgTrg53jo/abuiMr
vmQO0hK1WOc+DoWEZI3qmwL86n5dbntZjiyYwO+IK0+c8mZ1OH1Pmqw+tdIZB+n7hLN3MNcRNzFR
qQ5eDlLIrVXiPpJYYmYZXfhGnSbGwrmMTsRISvbKAJeDWqjhmkhIyTb16XhUrOGOwhb7x/DUV1CE
mJXDxhmHBEr0k/I2TPp7a7HdtMopDL5OYJCbRzh1c7Wz5thOpQktYKF/Qa0OtCmU8QE1rcgWjy92
nepf5KP/rgzVx07GgGDIOKbg/HAtK87Paag1a2C764dCH0+g0DZfIEdn70UYYEcquY2VyUlXmg+Y
FnXRO1nx2D1kdY8yXPBzm2pU+h7VRI34n/vPQd8CWhA6vjdXT9VGnuyEDVJNpMZRHaK2Z0u+sUHl
gGJZ4YNllspz3G3JGoc1A5OJcqVeA47vU2igtp+6qdqruxI35BV12yDT1vjjF/PQnJU4TY9K9WCz
2tkpFjaZ4NLRDRcFDFhQNCB5GEHkzVHdPY0g6IE4InVrY+SXUOe/ooSPO9zzUHsFUZNDz0GrNdTN
cDVQb32NUb65LVVIVnfStjgEPkKIjoPNdLFRK62GZqWBBHR143DUofaE06Ybcixew+wlQzMOE+gl
yUGvhizRd5501Z7skWVPZ4dP05qJNx9ALXy37fxErQYKb61LzaCDJ+Q4xHdNP0s8beICTNcwkpsu
Mbmp2WcMgIC8V1aGWgBOCpLsxqnYjnrBIBJwOsl7N/WN0ebHYArcSDrIm4I97T8AuXSb356wGRy7
XUdljDOOuqmbEzbb4aE5lCI6q3UxujOKaoCuJRZ4+WbBTLUFKPcrdbgQZEqg3FIqdX1dArJ/GAQo
kbVpkYiFgECQrfwUxbsLzzbOSpBlCX8sFmotoT6Y7R2Xwnj4w25KL2bgoBJ6eA1aO3gqHVDRTiMY
AaBuHT4hL6KCNl8gUS29k8n9RwAMpIsMIH/F0YbSmAcKV50mxT0txn9XhkNpg1+q1jpTj0ZBC/jc
8ykFYsDQ3CGIAwgZ4CvPhtw/1GCif26gYbrCBjnatbILKVJUXJsg1qNgDbr2OyMXzKPuqCKjHVkj
ahFlcNno1XXK47s5tgFWASKVLm4gweB1KZ5iyNc90MtMWvbMFH+4UGiv4TeLx35ypHms0HIbMLYA
tjNBgl5ypuCRGqzEn7vkBY5Mn71KbX8ORkn65+7fja0KsBckPWTKfRVLe8j/PAZDxY48sut7HIg1
99LEspAdE+wq7sleqvps4m2zyssEtUy6DbY30Hbw6xBANN2Rq/Ok49dJXsKogAzH6Pz3/6XsvJob
x7kw/YtYxRxulWVZtmU5tPuG1WGaOWf++n0AeVpuz+x8uzcsAjigbAUSOOcNMuDaz16tR6bczzZy
4HKR3/OvwWGDusY4q93qAgt1gXQkQ/xVynfKLphlN0pTF/cSKJo0E8Dp1Go313hK819lq6pj7WS0
kApFHs6WvHXJ7JEcdb8HL54iFwtDWGTfZFDeat6mZ++z7Iowu7e6Unxxiulrg9Yhb1833aOomN23
aaQtcoEfaUmKXgbkjAhx+w8z8G6fgKplNjm4UN1K3V3SGyy2vCcoLvpzm39o/D0iwyplJ8P+njM2
0SP1bA9/HaDgkzUYr1o8FTdVQgJIGvGwISh2utFYyTGe1S/y8S9XBrCBN4qt+veylUM3WsuDbMoB
ESGXAHKRADNBI8ujhjeyKc8g2IMolIuG35eTr4CM4PvlZHDEF/3e9blvWPyS7bDnVxlq7r5r7XTJ
k8N9cuJqPmbG+E22jD5DQ9JUZ1R7HX8fKVP01Cu9ygJLgEVE00yy8j5kcZGXHTjBZI6OqYENgAEO
7EkJ9HI1Zdmw7SslepprfCNiyLULOdVIsvx2msYVUnTFIQiBp1TlgAOKEpeyOfk6WRYlz7Ptf9c/
NFlh/aP+4diO5lGBRVJGB2/7CWFglHGpkb3gIR0o5Y2hs3VxS+Wn5ysbZegRYEEzdezAHQoeM4Ry
E7WB2YCxxYb4B7eHb6biBV9Nk+8XmDrrpVFjMg25Yp2nXplXOZieU1n1waZ0m+4uHv0Z+X475uFd
dfugmoMbzTP7A84Q8a4fVZPdZ95tJkUpHgDABmujDtslkGSq2Cw3l0499q8u8GUwGHr53UqDI7qo
U7Aouke1LSN0BodgXXkZ7go23A1DLLk0X5D/nOaZ8mqxSvypOE1tn2+iqpyPSqFou3DUGkpjA/oq
86htzSBWkASiEKEnrLrT1gj2tmXpBzje3kLza/3FHJ1o5xitwtqK5qgC7E660cLjliaW99BlSZod
ZNPzjBezrPR72YrdboHaqPlk131yrsN4I7sDoy7vZrinlxcYCu0Gj1Gz+m5ZJvIni1ZH05DyJnWm
LkGmQQCwOi+2FoU9VwcJeGp+N4eQtCtJxrPvZ6duzMbXdBygsXQzNBYncm91rInWIDKTLxQH7jSt
s3+S4DpRYh9efXYF6x7p11s0LJxbO0q1lSHgn0M9bPWsyh+mRM0eDOgw0CsmLLFt8gCwgLMHxUNn
1cAnZSubMvh3XGxU3VZV/Ajjr3hcKzk4Qt3CuUc2TaQ04DiBg7+OSli8q9bo9yhRciufO6GpLI2g
DM+y1bFMvbbsOViVuOgc3EQ1QQImF2nexORpxwbYRXp7yG/HxrBX45jl31Tt/zkiLt0eYmzp/ds1
YnU2/0dV3tA+48Bsj9o3UFXD1iBhuI4oXX7Aqao+JGml4sK1MaAqeRVWkOILUaIl69iNu4sWQ6Mj
yHBRWZDDFwkGOUnTDDVH8wLtBdmWM9nhdyg0/RZrgEQeLVvw4SvfCNSDKw5sKOeDbII3ArQuT2Wn
HE6oXa/s3EbzSwTahkeMPL1O/HSd62TPVCo0TdIAqjrpnBmS+ELiOrvIAGMeJf1ONtEWzB/GZDJu
RFwl4+x0yh9k3EAGeXfplDFo7Txd8KAR8PClO4gtgj/9kqDI0Wjqpa4F7RH1WFAeyXDpnyKqDbJ/
1qzhJOIluFJrtY/9Ih605teQhfjOLnPtqNSjdpRnQgboGHZrb5yyD9041M4kUyOv34dZfSdDA8XH
8NBwHoAynUY7Gh1waa17n1EtXTkoIKxkUx7Krsl2gTId8HfPnyhlzSuSUymZ8YGmTr0v9nxvEVZG
9mSw2UMuwlraIlZOAE/2TArUPl6nJ5WbbmX8lIbKHs3S9+laSPLDhTa17+oew4wO1wzE3lZZ2jUH
FUbARHGcVVRUWy0iLuarDOtHT5kWSqL508JgF8pCGOV9OVkePgSxTL1cTPbJa13j5FXdSn+V/Zrq
NHslMG/VvtBKlK2V5nA9GHHZfmhasqmOFUlDfXUNk2cy9hIhLvJpqgz5/BoyJmwCd23lSbjoc10t
F9eJrWw3SkyvvLAcmqKQRQ1WCuxeu8ckcQ0oHWq/qFy1e2zEAfuiYqk6c7KTTTlQdLhntOGjnCTc
HHalYfmLWQ/6Sx8OJSZo6znZy3jFQuneai5jbgUKOXaMO4PVKP4zTfMt0Y0b3zLrYOGq7BVzr/sZ
qKD9OuwzXgLdGqFTR/19VHnFbmYRvOXP3gU2WxIwQQKGXChfVcjgs3gaFKX/y9N99ymrs3mTs4Zl
20PoYLjK0q5s/yuqMWv54HCxI2kpmNZDaTyjcDHdqbX7pTd7/dlOUK5mHfHlOjZ61pdKdfVnRS+R
WPg78l/miUgez/DTmnAbOCbFHCeajjESqZAZkdmTfdcBS4zKpovEMwaHPmJZsNHYq4nJXaC466qu
67WiZe4G/JVzU+XVAO0SGq2KsstL02rf2qb0/+qichEmpvnDQ2EQokgRnX3Dvs/74Tl0UQtdTErH
ikEcQs1obqKRQvbi86kch3DX3CRy/DKpCtrLzOv0DzHyNEIC5L9Xetbnp4mjmqatQ4nxbM2B9f6J
T9VPtoW4ktvcttjDGbob3uRaFy0uGiOyXczj3+0qY1ldivGJOtFJCosYaTTuoMYuat0ILuxgV5mc
u752cKJM4Q6b+F4j2+9VSyUaPNaOCjTYZWtam+vOCKGbcJEkisIjGg5d5scROm/JcNlKAR0oHtAK
ZaNkH424pnoinMQ+KSFidjBtpswoL4Qi96qReCUY+dj44VTX7JvYVA///V7+I6XhkJ0HeGBotqPi
cqJ9ejLrqORoCPFlt++6blqC/tPlGeYG/PRyL/M3qC147mKaUZ1x++n9KSUfXdRXbuzBQV7jXoou
+W7o3yY80BZS+iHQk2QzlQ1ZMSHY1HgGujFsAe8mr59f/jkpQ5xnOYRjsRsE/NDXIZ8PSlDsS6Eg
JPusRqkvfVaDjJAcCIw/4jox99rXlnqNFFiIdxrEaLfdOA75SC/IHsERBnd5NbqLgPfnLcsTuCuG
61JpbavHoZpfZH+XpdaK7GR+YzVZ8ep15XLofPtNa8Q/Rk5zK5uqOrOLtaJXL1SrmwguykpOFy+n
Zlr62CdheHk5GV+nuETJl8t8sJ7//cHyIPmUrHJUG1lLz9UsA7LEPzSGkr6yTQdi+a1XD4vZM5fv
mjuxHt2PNKVCj/w5eP+XLr54y4swj4wQ15C/ITmTX058LyJka6jAIPM5H1hOFzdokScbHcTXF+Tc
dzb7oB+GireC7QbVKR5rIopGaHrlX+xQPc1h1ZyGMsJyQQ938osD81rlVzvzinGJ1Ds2Ehhomsle
NlFR+zBJC+JdYSjKArZ8u4l9gf7989Bo8F4WshPz6GxntcPx3+KufZWaHwECmvZXilDDIhJeN7Ft
Grsqn7/I1pWArzm44YRikDXXFzwhijvZdQ2TM2cGL/2+cRoBiSzc7k7abbhzJzCXSn1Hdc24VUtj
XFUoYnyfk0tAA7R2GdpVfRc6kDT+K8D2q3I/e94qAoavZrv//lb9A2PoGBpyQpbUGTFNw/p0u8jJ
37STq4UHjHeopy2GqL/JukR7aU1n4cZq9+QkxXz2Y30Vlob6MkyYsepV/t2PK/WlrUcPsEKODoqY
42WwQF0nqTGbJXaqMn/FK8S7yxUtmM2qNY9Y7jBXbDxV31fvf7+c6jsrY8Ts9AqIjopxXnnoKK+v
famn2/eos8meK0Y6VfWPoXJAhjbDUlZ6+wGRRsuEhsrPp8QaJTdxd+xLtYF3Cy7Brsy3tuceFg/8
LxTmZC8qE+Zd0JOLHvDieAU2rO1mDV1nOZr+eYnS0S6X6LRRXkITF45M9f0Sco7aOOrlEoFAR1z/
isStf82qH+yveCioWQ+6awMKkkCpK4Qq9PSUh5OJkbnAXF0H9DD5H4kYV3wHPuZhHJ7LLshrw9Ns
XYWi+Odmz65C057Lubkh3wTnQKRQO7HhR9+Hzb3ItzZ/NsGjvo9auWp8CG5q87unIgYUl2a+blU1
3QS+Z509xUfi30xeoXBbZ2TyrDPKKkfHapGCFF3YbL7Hy8EE2uAxbqNX2fodn7PMuLtcsKoHLIIm
9LoLu9PwJ/CjnSRN6KkCWGs0vrZoudzX4iD7jTpvZL9sDVZa3nl9tDRaN984g56cq5ntTBLr8HJA
bECG9H9lE7ohKrYrfi/MZ7LEOetK4q4Tuyc10TnqDQXabpvhhCBuh4i62FP8ZmTTY46h4K8m/RoW
cfbXyE14YRlN/JLCn12lHvJeWLsF+9B2lAesLr60peKgMuDHGzVSnW3Rj86XFPaTko/JUxDbyv/4
yI3P5AdXg+1oOqal27r3Tx5qMg6mNudUqNzeJQ00KcdOAxGfhq26nnJXwbeTvuvB74TGmxn9vHbJ
M4WU/0oHpL8aiullwNfor97z8d2l8L/wymbVxrb/c6q1r37Qhm/6yAoF/LJ5niNMxpquSe5rxbW2
fTemh7At48MUGhnJfyCTxf+4F5JW/PRFh9ppqA5fQAOqJ4unT1/0xDJ6UqJFfTBhqN1CC3B2HajW
fRsUwd3oWmJ1rrVPikcmF42e+LuKaV1VlR15sTJeUTNTfuQZFBW9AU+oG4q6Urumus/tst5Nk+ti
yONUR/hbJuiGbj6P3DEXUaaTqpzJV8krhR2bB9y5/5qLLESpx3JfpsAqVwZv8YOqD85W7+P+hmSc
Ds8qyjZ201mPfoIxmA8g9qvraPdWZiHdpisPveuHv7w0+x6GqvWKzZi/lJeI0OWv7/kl9tg7jNO2
gO28vFqOKXr1H32NcCWTwTKujDIAtxZ2Z9D83WVVhyAqxqF+BKNozbV+8s2kfrS5le8TFZ9UORaO
k3uXjmTB+CjLl5BKBxDpqf/Ge3Bf9eC+Fpr37GuRw/dkoozeuP1P1Ia/+RXfE7bT0dKlTnSHVn68
DLPo63XxWDQ9AAQ9+SqXknLt+GdXnoA9K5Dz3wZhvSwqle/in2exkUClG4sKoonG2YfRNfs2sDB6
PTSPchspWgh+f2jJMbmpzIt5bYpIuan8Pa8RW0wxJufJsZLW/9u831f5PU9eBQq1t/c6Y1zX0TQd
HE0ZD2Wupou5K/VLXwDxEnvVvw8y7tqUZ7KvTxH0Jq+7GzDYqaAccL0iHVOkOnp9fYmbqp+u6kx7
1RnzRweS0zYKw4YsAs1+9vLHBJXBZejO7U72taKPn8DC07PyQXaRHyoPkdn8kK0uiGECqJq6ReGO
dEiAnYbIXMmDLpNV8rShxLjtyBOzwRJ5rnRWj6oclu1OC4GrT02El4JIcF2vIc+CBCYWAk3R1oTi
tCe1TjoRLPDRhlBzQOPcurHq8MI9K/okmPZtV6qbckK/IPEMXJqcttxPRoHQWOCmxy4vz6GJ/0Nq
uMH5GiH7MhEBoPgs4+WB+86/XiN2ijuyXs+dFUXfDaNZOfFofsH+29oMrmntylpLnks/P8mAEIe0
xaiRtM9jBy1BpY1WGOyG3yutXUGJMr9kkW6zp0E9hsUH7Lug8zek3ApWkTQ1M4jOGdgLt86AoIsu
7orvEXJQ9v0ZIa8xmVaxAnxe39WqfQYzirqGFpFCjNv6IQZPszRHw/2OOxcpCoR/3QZuK/oAJeZr
43tsOYXW7dhmuyitx+XksCY303anFIHyV2maIEX96q312nA15tZ038BN2VMFrHa6V+KUJyYNYlIL
kQofyPbRBvDMB5MkT4WS7dXctr70dupvE2sMNzVJRsQT56/TrDhom9vlyVXMV9kNDUsB04j1A8ZS
9146LFOjck56rNintrCcm7KwftYoD8aIV9Tg9dES9d3Y3Yewnd4SnFJ01L8yc95rGujkFHOKN7XW
fxZpaTwoZd+QL+jJeIkw5NetlYH04x4WW8TkfE761/9ezWvm50yKiyiNxW/TcywdaZrPooG+5eNT
qGvxofV6AxkBbRBOFGG6xtwMQRTKVms3HN0fduIni9ps9Be1hVweaMn4YHghDC7DbA7+3HMgibEV
RtwPrZliGzBTZtOz5tnsKBCiHJ8vIZk0z04/9wfqz+oiEc3KAYpbW0O88PKgfW7Vbrxj3f0qp7p5
mz8UbnCUMxXTUk5+68HWY2Knhu45H362VHNWTRg6q3I0CpgmHLo5KA99NJD4urb1LILXdG0rVnur
2slQI54Q9tqyFwoLXTRmD62tZ1uYAMpC9l0PelLfGG1cUksiVh4+xGK6flelyhvuWd4iriMoPlmr
h5swif0FVUt1Ylk5KauLhRzC4Mah4n4rXeGkLOTVYkA25WGmsnJQIDJfu+SET7EyzMJddWWNqaos
/FpzHybNODaFVty6rB0UzOJwSIKO4KKdIto2EIM1943pfY7jd8quUhL8azr+zkVQlNqRnPxGXuwy
h83hMnCM6c5TA+9BDqDyHC3UKDcAZT2aLXwCVaITBjK4rT08XtzqZF8Om2ZlZWj2fejshgH6qa2Q
ORB4BoFzALp/mXvtkv2VL2y9Y0f/Hyq5ckfyccfiso5jAYsqsE4J+R8CTQOMuMBop/jgZBl824pk
MinkjH1qWKGFmkePnSAlF4qwe86Rjgu9eXUh2GKnzoz//l2an3dQKLpo6L+qHhVtFQ/YTwvLOLKs
kgQZykWOmt5OQBz4qnKQZ9dmVlTC6KokxSZGudN0G88ta8rrE34KEJbvaiyyZet6cO3ulEUhdtUi
Sh5i6JHLOqZ8G2UGmeZBsctdDudoEfU4pySVRwE3FTp0dTvqOy9BIKZEIGYjuVbSB1WeXQlWpqn+
HSI0/OXoh4PoG0Lj8b/fN/HmfFqSew4KSTYZTc21WI5+fueaxh/hGbXVTW6z/rW4l1pr31aHYyNg
ouxOgoVsthnIUKNGhtiwSZu3AhqaY628SNCgWdWwuReIp4XHIm4p1BvZwc3r8Ci7KMCB4JZtO1Me
1WR0T2Hpe9tJ7/N1bXXKi65OqAdgJb+XTcVRk0ViTjCOxWiKz0npufVT1ZTzI3raOzt0FbKhKtyW
gjujbLrRDxUrv50Z1ukybiBI2EhF3xfAMiangS5RW/0TP7JlFHbKSQYEfdlg7lL1BzkI5RQ13LQd
N3J01hINhlaGhkGuLCAoFq/w8vxNTXF/I0kTjm/nyy7mZi5H2TvcRGVaPwZJbp7N3FlLLgW3M8wi
RUIEN2DjEEKQXKKNoJg/KHz+jIcSpwsPU7RJkr/r1zit7UfJLzIQrFj3PiK/VWes7DYNBY74JbAN
HSxUHj6ExcBiajKCtyKHSzIBgtsDTAzfFKjmep/Fr00faYey1rWlnE7mIFwWWR2xIOvSZzCoG/wO
xcZQCXb94PNzHQCkmANOCLOS+bsuGlIUxNGivsiTaU3y5k5ldnPB+iP5GS1i240XteKVW8gpE6AC
86Ri2fqoToH+oLTjV9mNZVm/MaMUXpjQN+oz+2REQcSilaiwG78OYrKTmf1GXqsLp61P0pk9lmBf
Nam5VITZeCj8yPV2ZZp8mWQDlex0ZQ59vZVNpZnyIzDX50S18SgaO+XbMBjtrS+szjtNXVs2qtrz
FLM7FhICVRkVd3asPSJ0yK/fd5VVT7n2lAj1AdUr5P5n3ntDDl2oKfvtNOB4ErnTnWIpOXrt0Wii
4ju8+LM1PsiDgi3kQ5HYO3yV3NtLWBYZAOTbcFqnI/5HhRFZUcDiv3px2O9uch+jKOx17behjv4q
vDg5YayCqwjcl4U5Ns6bqaIsGZgoRbVG2p7dqHnASdB5i3wNIaDa7/bZGPXIMT/Ly0Rx4W0Vwx43
shkYvPue5j63gMkOiWPihzHBXAu5US5IHngameDK2wxe/uPSDNoyxHMSmZJi0Qattte6EEZeGk48
ojXtyeh6bxf5/rzEU1V7cptQPeqF9yZb5ui157B8VmIiZQ8/u1scMfR7OdkyU2uR5tV8cwnPrBpL
vX5pUmRdq1jGP5aCKqFBQqlRrT/KLtUOxttcLZ5Ih6kIUidasJYTPLvCbtIxX4LJ6hdkDXiVII/u
S32mZpWiDSAHnCIw7ifovvdqY3wc0MUMRcGM6tOM60AtLpUIOYEmLte6V4fdHiOobZg47iYo4+Ku
KNR/nMW/R0c77XmzCzs5TsCulyzhyfH7zQvMAxy2Kh3pnaQODuTsKYGR1uQDTjR2SmX401H+gszt
/xVSF+j75H2OUSD8RWUuYBFXm/ihNsyxXBXLMPM6J2mTH/3U+DeDT3q4dSnnoObl7BW3tuGAYbDa
CNOU1g0h59vj6zXCLAP7pEb+54jamvs1+Phf9YgvUagPmHhYptNuuoakiKNNZxB72n0C6eXY2TXO
MJ2lvjVBw52nK4fjxK7obPjzg9Ln6K37+bS28ZLZhQNNb4WzzvimK0a8dzXgvHIym68TOunBeVDG
hwEkxiZtjA6+kWefA42PvHIs46edHuXblDYA1VgrWM+ZF+IRNozs4UK1PVCMWk3jtKv59rC/Iwva
i0ODxRnGrdaD7PK6qlgBw222MtMJCG06TA66C9ag/XA8J16boAcXF/5xYexGW5ibjXCTVY10h0Nu
cnehKvtoOiAxsLM81AAB6qNC9NsK5NLuglGgdYVzCG6WMJqMId207dzw9wzx/ALXEviDgEkp/qOG
yeqTVAfNjbPeTe+NqD77Qy2c0VS9+l42g1HhWOSk80vUFeVLnsHfsTojPMKsM17rArmywHzpc2u8
s3ukPmW3g6oHgktJthmMYeSvDvEWMbjF2eU03WW5pq+gucUr2TRFnzyTh9acHobE8/ZqGgkvHDEa
upl/UwfRzaWvhtK2t+AI7zTf0lj9speOQv2ppVbw1ClDRoXA6zZqG0O6shEIFAENVuArB3b0bQFb
5qGH0zuOMU9jperOQzZ0a3hqbJQ7f9xpuhMJdcfhFvKJilddW5yqRsHOAF+kF+SDM57zGLXPgqAX
NznmcsC/XDOLfwWp8qIg2v1mpnG6zNKC1dc0+oCmWDRESTmwHlSUHTCV/klt4L0OSmKt5Ch6kTmO
81GykKOJUnmPQU9iS0ztxSF0jIc+oMKBHtGAvyxZ3I7b1jFJrUPa18njJOyBTQVia9WgJiCblwEX
l3M5QfbJgz6jzUQN6E62xhQXQlcbogV1S9R0ATCQzA+qp1Qz0byBYOqXs75z8gInWkEwNbX2r8J6
1ULLP7u57a0z1GhuSUT5N2wc8MmuNesE3rJemkXRfI3z7hb/F/OXBk+mq7PwxwBIf6GYgXmjRfYP
S2mts/O9YIl7ludeMKRLIP/Z3hFDfTQO+6gt0NUUzXJQu6XaKSMqJnh4DY7eL8uSfeh1ESwXvGbd
4czmomQb5PCbgxKaON7L72cRfQOQUwAGMbBaeXaN+3M0MmtzYYZ9s3Wqxty1qXJ/9faRZ9LHR9r6
oJxn7GvH2gUZtmlRXYPhHGs4Y4mR/dHu/cZZNwav7WG3OntHF6rp0RvYdUPXDo52MhfNKkLtZF/b
zhEvkR+aH9evozU/Ga1anAve70PCwm11EaHhW6IO3O7nVqMOm2nhCkvYeD8AQ1gCagk8vgZF+NXs
IMw+j5X+bXb8tj0jlI2rk9dliKZQvTeCqd3NpWsssDQAPd8ZYLVwojFQOmT4kqq99knzIDlHxshL
uBEmaIEwIq9iGyi+QJV7FVVow4JIYLhWuLNxoVvVfmYesnaVCa+jUtzROnED+9SUA9e+cgTGmmv9
vsHLHT3wQXn2AINLvR2rQey4j4zgZgBTdu33JySSr/1umO/kW3aN9yykUBpuzegZ3ksh1cBHOMOt
hr3skrKqv/tHCrB72aUjvLNRRU4JlaqY5EMbYMCjJyfN0r/18VS9YdqXrus0qPeJzDo1myHFvoI1
cXbjKuq8GkUUm+R4McL6qWt0961aK0l3a8lDl8bfyIQh5FqzuVAlsHVsjYWWhf1B4uXlqGzyoSD/
LIKvo6kInsRcQ2DwZXPw63bp83ks5cI0bhrEaJOQaphYp87UWw5yYSqbhQry3N5fxLQQjk0XRZ55
hzQgGVcXCKBEFUIQKNtah1kcZFMeyrwqF+3kzesUuEG9uI7IQDklDXjkxllhsjI0SrVmz4Xh7KsF
8ueoeMrCAQ26sjOWjBKbAMPzaEZxDA02MB5tm2K4wCj0URPfCBDQSkahnlKtyrh6wG0nG0+XpVKi
usKea86PJWnyNdxF/QkAV7tQld770YXp0uZp9ssAn6WW5vjWdthmjo0Vnyi7j1toKx1G0cU3vJIt
EuV4HgAgwyJuurXVKfpeRdOwolohNMujEs+fvwOa8jaKh/j7bDZ/BOjJ4zjb3FU8L0fkosifwqS/
l99K1cBH4F/6tR55Er43xaHR+aBEvPzWa0rTrUKXJ03hu3OjQylzo9tBGQ5kn5GfFwUfWQkSXUZa
QM+XHlC/m7OAZyVW491dVM+6rMuPo5+xhaGW+h3Z74Uq0HwQk1tQgV1x7hRl2MIk7/ZeGeS7Kchs
2PNWbWO512qmdVO6+ccnu54Om7xR9cP1YS+f/QkbIOSpixfZbwTG3499qLT6kkd5upZXyp204gZs
Tgt5/3HnnuUdjqXra+XoU5+8Edm/42RTBn/uY4mJrgx85wLw036ulG8sRJv7iyZFJvomw/3XvkHo
rVxFLeKqULe+ce5zvjm968XfWxaqYN3sn9Y0IpEzzt45sNtkayaCSGnr5j0eAfPScsu91VvGQwaO
Z5VPVfsAB5qnqJ0gsYKu6g0QHoUt6ZTcKynMhAJuyBMiQA7K41P7tS30Ux2JJbRmva9J8iY4dGYf
f+8m/rMwHJzncU5fRt9EFHhMu62EyIctLhQNzj5buTKUTTkq14bXpgTQN7H3Hvz/Nfd6ZflC17nh
n3+GfF3eQvfusvBsSBoC/mtQ6xGwCaAVuFma+pgfoY59QlJcIBcjmZ0lKOxxJVEZHtiXw2S2u6ZR
rKdZI2VWdeVptibrqbFRi8ldb7ztxGA8I/nTt7O6k020vLlJj+W4lsFeH5h70y/RmhNztSHzjmnL
HVy02jh3H1N/XMiZ8qWERfMAP/fde9h2njyxnQ8sdvLyzE3tb2VvpjdOX7Lrt9RaWSeV4i19mQWw
jWQ6Yq63aXrVugG3ZC0zq4H7J1ZemWPYkHbz4qjYTfQy8Ff1LuogpOTsfZrYq8u7x8P+1EyDDQco
4GZoOI59E/q8QqLP8Tkv2mA5uE60Lkq37ElkEpl6R9NGVqEMxi12F8kD5ifNCuvQ/IUqXSGULqof
KAtvBkAoEEm6aOUAQv1ZeCP6fqGevMaVEqws/GofRqcPt6JocRg0IzrIa7o9vt6N4jm3uZ/AsbbJ
Oo1up++1ikwOlfb5DBmhQqKDH4yGTWaoF8Mp82Z/abXawUGq486scHLT9bJE+5rcl3RxkwfNxGBV
sMGUsKyevcTe132QnyQLfVARxINhdZJM80EzL2OINVebqIXTgSpisE5tKzvMgamfbNvIF7JIV3vu
T/hL/qPRBOWN4wxUk922/KZo+DlQ/lMbCDqo6pyMotUuPykUJViHiqb84svmNKk0xeP32pQ/KdT2
3JUattWmiDHNFkBL6YxYRfbJN5BovPok8myCgTOFtxd3RhEqujSYRZB+vfeJoktOJGVY3tda9Nwp
EPxsux7Cpd4U8ZY92R/tiLvEQumpninxNm8m8m/59H7yu+fjiVKoXsySGRkAcz6SgsWJRgcJpqjB
nfxz5V8ju8gD3wVyDelrRIjm9X9EQ5yElxt41P1QIZsrtGjJZDorDCztdRsgTD8PGrZzejqvSMlY
w2WyKaCnTVyv56AfLq8oLyq6ajjpl6jfXXLi9Q0Ko2otu0LxMVWKCtq1Gpdst4xXHhFYHpId3Mkm
IlXPZPHsBx+nRwi86UZ2YzcRHVYplJn71tbEX5s8zgDjHifurTvAQK6w4Ewe5SFFRHTZwc7ZXPuA
3D9EYe4A+2VWHsbFvTaSBuFnAPg51JXlSCFhm1VjePawx71Hq1OkyaBYyJxPV6QnGNZ84eey2WWC
vypJrJ0zvvddaa5GXJOcGqVAfcNSx1Aw/5lJ0FLiqN/a+EGmoeoxsy7d2ZjWb/C9ZbeMJpnnyhSA
Cp050rSfjeA5dyUWxmrdHJRAyb5Bn/FIlU0jEmsNnx278GPpeeGNV0TZzozs+b5y1H5lokT60ggI
Va9Y9p2uJr/gY5l3E6J8JMR8ZyubfeZjXBAoirrXB/dsTlT35IA8zL6ZrtJEfXILbz55dbJELT1h
o4k2MWzUyru57CC1wdv2luVetozI3QerSyaE/cxGAme1xPF2Npa8C9mUBzud3/uukPUwr9/7JGSX
nDd66kkX7mrVtMAnUvSvPCt+lAdfjVeIA6r3l5aCaFYTmifZwvoueWwHUrTjgFvAtc/I0Y+p+Bmk
VEU3UdxizSsO0Nffz3pI90FkHSMT5A4iGQzqkOa2rocRzjU29SKG+5JCQC4uZZnxuEyHVKxkhZxZ
nqfjbQxFqBRqaFNjDJjTN+W32KyCvdQwa4qSuCzM1bUTgcyTnUky2ZveqrSd50TxzixZtGizWp/d
vqjPI77tRommTsp26WxEbMF8knVrOVg5PsomqrKWg3ISAORoaTVGtJcRiDYa6O6K1cvvS2au/6KP
4Nlt8QKKeFE+ntuiyuEE65G6cBALWFVhWzvLihT5wWmCrr01lDA9uPn/Yey8luNGljD9RIiAN7ft
HZtGlEjpBiGNZuC9x9Pvh2yNmqM4u7E3CFRWFUiJ3aiqzN/g/0o1lahcJCiTjKKEfOf4eZIcQJKo
xxRt8gwWZBrt6ihrt5GJkepsUntMLP/vMrPeLFMFSWqN9kYp4+DaBipKZL1DhstV+hc3CwEatuQz
7KFcdwvlw5ycN73Ni7eqgh4ok3LzYJMcnQxYWQ3OaE/xSC1CLmrH965QUewkIn0mp8ptlqKA45I0
+DBUQ7bUL2rten9EmAbeNnQGKGrLWD+wAElrGZ5BgJk/FT2CmAsCdEzHD63ffQIHnXTzJ9sgdvUd
X58m6fVXuMwzktZT/DBid3ialQKpNFMZnq0i6tZaVuffMk2/FGqg/aOCUoCYaf1QYYOt4B0DlIvS
dDdXcYH1Qd+dg24wdnEHkHKs3XDtmfrwvbHKg+/Y82ccad6c3u3WRc3ei9yz9cks4viEQizSe0tT
Lm3y7HqK/iKN+/igVMxP+jI+0shOSO9seJ8aXc0eQFNv5ybxH81FWc8qAExoaYj56tIU8byK+s2A
IfajhPwUkFkTZyG1jMVz9H/0Vkvvzd9ueXoz91Tyi+Z7Stp2VyeAQrN6eveyWf+J186pJJv9tQDY
snKB0KwMyp6H2unRHszrz0nmG0+BUiWvdYA/6BJusD8/K34/rO06Mt7c0PY35PoslgO4ztSaKrYq
QJDfIBaQVdDqgTdt7h7E2M5K34tycN5qJddOfJlAcS5+d9WAuXzWus0jb0vzGQz0m22V73iwv3lm
Mr8XNoQEvC1eOh9YBbTsnxW2Xe/e6GT4xMKy7ouwWaWZ0e7m/prpof0ib1eKvWismLV+kGbmBCHi
+LO5GozQ+lQUtvWJ8fmwo6ZdPSQ6e9hT06fZJmmaeKWnYHDlH6mWsBUUgGB7+S8oSYiuqi5Xr5Y1
qF+i+Sphqpg++kNMgsKzc1hAh2nnzRdO1E+V3sP5RJgufzLNalo5HIMOKcwbSDMuxPdlzMKJWGPe
Yd3EuiMltiFjqcP+DknnP8M9d+EvQHugj+XxVpip7ZpPBDgLFLWiH3OsQGYKlOKl9CjVZSZlLMkw
ByvFz4MfqcK3F61r/UQqs36RiYFOvdHJ8+jY1G798kJGn2rUUpcCSGMcoOeDspUqlFkN3qplX3Ww
rdl6tsKdJTwbsySZ5vcPt3xcSbMwp+FBTrOz3Zmbcp4nWJ9ZgT8gF7njsJysIyMytvdYBUT6Q6/l
FCR+lhn3Dhksc52lVzrkQoHh17h77/3Jqh0ejZ4kSlQM767e8Q3yY0zwAhMYVVzH0afGr4ZLUppr
s9a6lZKZ9Q2Qns2muUJskerEgk93ahe9vqVX3l3SvPfK4P+Puchvgi+7V1FDXu5dCmLNlRNXiHLJ
egAmvZPyqozrXFc5DngmSwvXpASXueY5zhcXpTLPUGue3XF9s0J2VVRFEmy+6tkyrnlB2SftFByh
msz5l+0ixJexo8TnFlT+ldHyx+NYODW0naInSzPGyRdBMjXZ3GLeDmZRml5X8OktW/esoS97Qzw1
eobxb9pOB12r8ftpy6+lnuNDgr/Ryna18kWKysiZGyuwOlAFl1Qe2uv2zhvY6kovX5tj1FBKEalP
x9C7TY5FyVq0PiXmLyKfcnGXu8g240PjGM/TVPmkbjz0lEv7sfMzjwMbZJ97vOr1qt9J0FfHYpf4
WjJ/GfXiscsrHylmxPCNgPdj6WsXnaPAJ7fGExjbNlQXTJOSQqBYcFr86EHYIrA6s72zgKWEEXJn
kJRNdVq+nxfLqfKD6fbR6o8EseSQJVa47jvVrXh/zy3fx46tBaSQ5OUGbHf/OITOr4S3z3b8seav
cfu+OWyRrJ0ddw45AYTkrRIvqrpUP09J2T23tVo+N0P7RcIlCe0NXIhD3E3I5amtkX1q3KB/8op0
Z4vOcByiXV1Mjr3UWlnveCvuaztqN1rHKRGRWMdyju8ZAkGf6yJmj8P7OMq8EZfkzEDLm2ab8Soc
YZg/aJQ9ULZFzy8pquihVIt1qY3QfdUyCx493VGupT99doHzHO8hhBCDR99x+g1f1GEjw6RXOoxh
ZuOtDZ9NIDsgTZbBMmRA1Uh+jIwFuRGQKeXCocFadXZqQTekeZvWLO1i6fkQ/P1LykNzPnodAjt2
Urrn0lac85y2zvlZbu9Baf6v2B9DTMvW+VKi7nXvcH8/+h7743ns0McDp/pL1Dv+CmVh85fU8S3j
lKpmhiKCt5Wc0i12SzfJ+DAyzFvXLSjsHplDvX4bLkLJtzn3jNX955DqnnYIeKurph81djFDsIdw
YL/wioSVU9bdX6DVyCyxr7SRIFGrGc80H+3StsiNh6jRMrCT7AvrqgzeoIYdFG22gP2V6WumxxuB
PM1Z6j+YvIJW0qwnwzvEGbloaY5Vm2yr3uMws+Cj8j6bSPTE9iWpQ+cU4Ge8DRBHO8vFVREUD5ws
wdSLjsEOkBGR4O32NihNSfvLrTNO1Rkxg1/Tb91up+30sQg2LL4mlKh/D05O2yUbiELzTo5J0tHp
zUsD9/oioTAJTKC/9vo+qR3YAMmDZjN8joCiXGRVDGKSGKimZWvFXGpY93Yn9Sppl2lBQQxjlSuH
l40kiMO6m/YSv+eLZSzqk9laHv3H86Um5tYxOXDK9Xsysxqnh6rehdC9SXAklnacFe+fsa6mp1us
cZDSC5UUdXwwCHKZrPkaLpa7cV0ihZDK1bLGZJ1kXrsdFh2FW5CXG5IKy0XP2nVICvosrdvE20Ad
09Jec79LK4gAhRhZH6zbnPTIQ4O17qoOXGub2U4UbqPeHm1rY6ooEv8XWCBggpwV/DSoNfJR1Og+
DMl1pTgUlvYPMOdpjwWWv695aX9BheQUdE74Q0WoZR3q1XBV/TG4GlM/rr2kin5QFz9A/8/fiqyI
ydl4T7bmh+yBEIrCMsR7MpSICsvgvUpo6g9t4SWvEnGS7ApAYHqULsDg3aofMvUsnZbKqTpLcDGU
3say6x1GB/NWerUGa5YKHcS19Fa8oC5YXYer24ONI5CJ0nee53FUtqOdNRdYLhjmBOZT2ZfjGdEW
9I3A0V5Gd/ExlnZf8bh6KVyyHO4TJQG2giuuupe2q3KqtQqjNJADJndnoPSzqkntHye3s77kaJOv
FD7kAFloxn13yAN1fFH4w3zmj8UOlnAdxdOjMxbvJAutL4nXeKcuBo0mnWGYpfuyaq2tNKOuKzdB
pCZHN0RKLoljjotqsktwKtkKJqVFG+SKnjb4FvAqwULp88PpS912i/Vf1Z3NqMEvEr78Bxb80uSU
uAZIWZ/vcTsUmbqlt8rCZDuDvGaf/e/crLfKo6GO5x5kONWbqJt+3fZuMlEoHNsDMLKjtFqYysXx
NoZd6vmWxjbmbtwFdtA8+24S79uy5wDfBCQz723QEcbV94y1slTOpXwul8xI4xNG6/t7WV3iXWr5
67IP/M1MwuGxBdNsDpy91hGupafAxOsg6XT/WS6u7hvboinNTfQ7Fqak4PumVg8yRDraKjzF/UyV
fhkWx4V96LL2bzSrtkFnqi9yUQJO1hj1ZoAo3DlbT4q/HynbXaXXryzv6GhJv7rPaFPAZegfoGVc
JdrLMEHCHYpuGwd6fI5i7bPsye6U6w9sawnyXro4Wdwc/hhndZa7Be9RrdTCI32ju2O1qZVUX99V
lQHg0dPpzvsNaF1gdnqsTM99dBZHizoKOefP5rC2lqbEpNd1w3+gCBbHe5zEHfyf2FvLABZbyhvq
eEXJTOOcmpfXXGnS01CrLUfwNnmxE2SXx7Kbf6hTuMmL0f/by6bPnpZbj0M/GWs5uMnGUAdatonN
HpUAFWjpveMYUp59mirvogE4IUHlWQezHcwrDl/eZnLz/nNKwXk1otv2l4ZOGsBdNE/QT9xTZW9+
dIqOh3eXja9KF2E7XUMsNGOrwRgvnNFQZNsVo1woSFur5H8TPaxbKgE9CyT/kW1bg+AZqRCAMh+O
ul+q+clVjW7tamy9OrSY8xN2Say1AxV0dXyXRsgKdRmayFlVGakc1Cv1FpA57rN52bccLnK/W2dt
DCBpCY4VDMuNer+th8I5y0WC8CwOfhUpBwndnia3t4m324CEmB7NDzZCk/Xqw8OsDCvMbgzrjb5k
YRFw69cBK9lWUrESk7sow6JSH8d1K7nbW8q2Tv/SYx2taKsbts7YTF/dLkAhN8z/Yn0I1mXqpk+g
/5Lz/xgxOmmw1pMxfVpIl2dfn+21XrX5dURw4amuU4VFzQhAT9GUizqiMaQlxosexeYtJPG591e6
5pFv/h0n6T6uYEh0BxlRFclVTxZrrkWYfkweLHVIbgL1EpGLm872qlJqbWfzWfQ2CMgae0o35WrO
89HbtNn47XboiREJhxVTssMyuZMCiBL8j7bdT/72tiHpOMJtktb/PLEc3JYWbOnLbHNbZTIPZeOx
+xmqmHH3CB6sNJX9JVCjI19d48T+qDY2ck7nnXZUl5imzIG2umcFdAbz5jJO98P+LEOWGfKUyMgq
45ZH+P3k+7H/v0+6/QhDgUWq86OLMsPXnlVfB5mD0l6YXo0Blz3ki5rbqg/H6aRWvfUlxF9lr/ad
vvf6NHrrneTYTS7qUHr1bPi2fo2S7P2WnOwH/Rob8YdWzjo4UdU7GF7Qw/Gt0CKPzbDZqhhLrmrd
hh+QlEZ1mfLHG+5hdKy1H81sK8VzK+V9cWvjFIfxbfe7/4aJsCz913hBTEB4Kp58/eoa5ox7gFzl
fCzHZTPMvT1S3q8S6rp63lIeyfkvQXo1AnSKZgUEXPlF7jFpCuRCYvhGoIX1G6Nhtbaxkpj8Ave5
TtOhtSaudDPOuqcWt7J9kkbDTs6IIOO/ZbMLAJ5/2EtQes/ZlIJRviEzCp1jdg30QPgIFWnPA0TA
hdMHaEybNf0Kqvh5WFoSmpSfgesrL9LgJQ82aS7KG/0hDRNzE9ZZslcWXZZa6y/uHJO+RzfzwwKB
yKL1EOOvK+vAfeEIPHTk7IG32B8dbfMSI6k6sO68FGZqP4+u+RQ6ffROCyc2fyKV0nrRu11YLMB5
414WJdy3DFu0KHqvlEa7RK1OnWyZ00ctNIYoUA/SS0mflZMn++XrrY7WOoOZPDjNO/alyh6XX+3V
MvqvQNmyv/iafBsAirzOUFwPGCjPOG503/NlB6b5abEaW07fsiHrqMIkjma+AAJzXruJRP+ya7N8
WNtJ5H6VOeizGafBmZvbrk2vwnBvtJ5727WRWUP+s9TLI6/fgO1fB9cK9V8+1CAMuoF9wRiQwmwX
rEIW5ckV/e4v/dLyU8Qf9SRFm0rJl71RtY/MInyWzhRp2FVR1PVFmgnp8PWApedBHmQ4yrDYh8FE
ywusXlNQIfI61Nlur4LRwfvq98sV8pq6U1yqSfe3qFGF9SXirw8iy3y6x53CpcbaWA8Skrd00xvO
hjW+eAjn6nsW58Ye3EHxwDYoSTjz4rUx6uabjPCXDl884EcOiht2Vc467NPvPoeD/a1DBsqlTzj2
BrHzhlQs6qG3J8jkICy+h07akBLOgDMHGWR/3ZzyY+UDVgfvuhzafDN/HqBJYo26nBNHM32uQe6w
naek7noUpb3KPaNyju98s/iR3m4BDJRbZRyZ0QUFOndcOrErvY+ZdGx/nYi1y+3Tc+2q8yM+Md7e
y7LsUDRp/eo503fk7rK/QmN+r6cWJ11Q9wtw4MMAkampyvHdT9P8ZfCyZJs7JoYay0XuJjidvPW0
KHyAURhPWX+BXBXgPvCT+gGZ6Hx813Kl2ro+eFFT4/NTOGWyUbRU/+7BDChLLf6JMzsIT6/UnkkO
JEe7UJFiz5WSTILyj+51/lPkgyz0nOBLgJLpJyDH6cVqEX1XYx0VYk6tCdaLDZKZvL8GazxRCLxK
DNkpXE1/X5xuuERdhfXl75AMaz2l2XgFot7SYSDTA5lib5tdhclUnvyVRt97nCZ+atXyLRv9+JOi
UaMIsNU4apQ/nnCdQDXMBWdd2f0DLlvlJxj3R295aeQYvBx1FAQ20iTtXqPs6OtnaVb99zjupy85
GgcPPrdw0JgEyQDHE8xy9jIKKbg32+i1pzCx2UA485sflz1FG6VDKYc7Kg797Q7hh7dBdY2dxC1R
x78P8XAdKldKMfXnLByScxfhuR5k5aESwWrU26wVDPH/tHPSCpuoB3rcDSY0/97TVoLpDI1wPlvW
goZf4KH3psBDZbD0VllgsM+JPgu/PcYYIWa7xpEWUnkyTP3RL8i9S6dcwn9HSMtEje1oG+qvEWHa
dodkjIEfBfMPN6mGs2NbzYsS9uZVjax9p6bti4SAAtS7qrTbzT22TCo7e9M3b/piN9Cb3VdSOOkT
xH77NWtybNGxHUiVHAFRDHHWSmsabybMua0ejjAkQ83Zx8XY7PhmFijJtOFOU9G7u1n4BdA18BpZ
oktmAgQyg8R8WO5ieAY2ViD7OsbNbUSw9AvyP/Me99hhK81ieSVXmdUepWlX4B1QcZuut8HutArJ
hr/Ceohepk45aX4fvNWcQC68vqyV588Hrer/8o1EwdMD/mM3eepGKTx/L4THXolQ1ZLmQoeU5jhr
xmrWVZzgzmWVvtw3XHKHoDmuJ4M172QDZ4pX4b0nInVAbZxiTlqH+a4rcu1cZZt5Dobvtu+PW94q
7amIUSDx0ugf2ayZBhLIahS4zxijRmfMwOJt3rNRr3Eccck6qLH6pbMy7apgKErNzDPebEry+8HN
qdsJaKZMEJybBv8iTSbZfenuIr+BKrCcyJRQMa4x6kfSuh/S/MVZt7DYMt1iS2Et1kZYI1QQfeSU
j3ZgsZYLuGNINibmDTdygO0p+Vq3g/DYVd9L9OL2JfZID4pa+zOuQNySL2/Xfd2n2y4xlAeJ6YWB
a0xJ3e+AxsDbr+Yy+j5GcZKtnXXDGcvMYOc6QQ9drcMQySvJdMqtSgoLGDaXfun5X7Gho+KQmtPL
H2NLeYoE/exSVrULNB9vaowmKItMKtn1LE4uto5zYayfsMOFAWlVOK71jnWJ9SR/KvNhVeXDdJVW
KiGl0Le2VQYbibXetGSRepbCjrxt0QTVeZRE7b0twSSY+TfJ7W1QVBtr3i4tMHjmBBqUnxXIwl/P
kGCV7KpsGh/LzlFWZYFHu5y35Q+o60l1oSRzkmO5xEmkDYixO95KFntMP3O8Ii/3xVvC92YXdPkm
QKtqfe+4rfchwkv/gps9M4+2XaWOfwLKowWIfr/cQOc3lLngz5O65AOxTATra+bUzfow3qYcsJ1i
5QzWhFRfEm0/blhl19on4CDr1I220rxfHDRIFKf3zyqKA84qS3LrpJbxyxwm9QOGRJx11XE54Y5P
ntb+1CbHPd59ZFoF34/UQWtXhoHRn56SxnSwRfk1cx7s/mgC8/L2WuEmXwO7IGE4R8U2CdjGOH74
lmeutgdCYO/9wTG/KH56EuRixgZsDegBIx57TK7TiLGWCJKoSXJk4ztvlTBO9m7ct+fOmNV1Oznj
e9iw0YWUN5wHRe/fMWuwlOIVT459qUfDkzfCf12otYlCZjUfwA0LH3f2tKehyIuXxZeLpTqdeR8i
+vpF8dofCJK1e1QP6r2YC1xMuxu+2UtQr5p6L8YCXyWYjVjvVD78Wm2w2gcY0QpMObAOSCM1bH4B
+IRjW3+2W3V3Az0gBr8f1Mi4Nau8ODtdHX+Cf3OrIWScetDcMk9SMYjtyn92rvfywtiY/YktRgxu
mlV4DfMAP9fCrbcyvjHMEf9zsbKKqABhZmGfZhK+9wKp3N3Pg1JIlWa1pHhCNE0FI3b/kTofuQ3g
IhVUM5UP6VjwYf4CFJMQaX7t0QrCzX2SQMzkQT3OChtdgK6Jy5moCocm+YKNc/AC5eO2dofztIvB
Cz7Ksl1XRrd3gsBb39b0ZbGP/y8jZCdQjUV6YdNwucGNc7ygS2966iY9fZmS7FnCNhWkfYtJ3W4o
0LxY2OsbEfCYFqFtqC5GhzVOHwMqkci8CJsoDV4XEstYvHNXUx+SYPwSLGRN14+ibV5l+lEFuvne
9Q9zB9WzVsLuUKJFvJNmYfWXKsmjV33CzMzLLFjMy+wONDCcF7W+duyiXpanluHXvG4z7Ld5Re9K
pS4PbeCwv4Tttxe/xs7pVcRNkaeSpjkW5bPe4tFTOnC3gRm9uJh4XMXNsbXa8yBkEvRCDSxd8DCx
PXc8FjGHREtn6U31Kd1WSxN9jumsd3G9kl6tUuOXksOZdMqljpHV4eT+KC0+COBpEc7SZwN79jad
zqnjG1e3Kkm5hRXsqyL+R0KWPoNGsKXDyr7ifhoeJ3x98HdQXoMgKqrP8Lirtb8vu3L6Bvi62g+d
2e2NxOi++fuAVfQbtaxqP6vI3UmUhFbQ/z0jbG2XjtfsijZynmHzIgbr18FTnBblwYoKYIUq//0d
Z40Lyk5s4cck2DWNCl9w6ejtZrjIHYADOAfSvt1Wdn1KHT0+2voQoDS/zL7PQdXCyBaHgiGMnWe1
M34KosZJ/HzlugGiZG6dn3nPBlvB4FjuznCH4jvgaW0bW0ZxagCQnnoLnW10w5HzXQDkSMCu2qiq
f4ytPkJUSv3HyRzNo4/1xx7WjPFJxpbd1e/wkPRVCzeDJHMvWmZj0ZkNa6w7xouFbsXFWC72jLbz
rnH9dgW0D2hOa4XNNfVwf9NCtje91Y89GhYQ01QPzzplTvULe3YbyQUFJIDTnNngY9QlHUY5NWdr
ufi1cYrIT+4jn+zX2vXr+Fwos+Zid8at5YctWph1Uh+aHoVWfFTP5KgRt5Fby0s7Fq+5bo+UQj9k
7w3N6c6Tpq9uafxk8UkMtZKMvtz+7r57JFKT5xgp7RTOYhbMSJB5ZngADvGeGVaFkcm/F065zbiS
9uRRtk17KjZW/3EI5s71bUbVTtnajdlbfph2fxYcrGyXUUfonBT9thhAMCJwAMGNCkNSMymOArLp
JLOcell+kIES9Bf48A2is4xWVTc/GkumWnrlMgxdfqiRj1lJhx5axxqg92lS1f46LBc3MGIy6qW3
TRHwuN475M4Pi1PScFqVzjBUsDRchrWqYp8tBQ2GpSVxGS/NTmONmgNEqKQpHW4V8rUMofnVIN4e
4fh/wV8Cpb2mDh/lIvHcghxd4h8EVu6/HapaHKykxOZ46ZDBcmfEZXa18muOZ5t565S4M+UH+J6Y
E6bG4Y88rhwh0k59T6lIHKQll/uZowumd2zw3P1YkkF4Nb0oW98yKfjDPruNk2yC2YquSlIGl8T1
yy0psfmdr/nJbfzop9ZxZAIsWrxSRMXYMG5iTAEm/bnzRn0lQxABJQujzd/laSRi63U7+8W+CBxt
g/qS8lmbY5zHmy7+WYXWGmo0FZoWGBV+t8Z3MwMEX9mG8gnNCWwHinoiIaIaR2X0WBpLI3tM1WJe
4IvHIGS/F+eaexZKSDsJVDD62OzcGhjKclaTwdD4PjbnWhtXVWr1J6SxtHVgwRPDNm4tbBWAh5xv
rC58tf0g2gfAYE68HqKTHlBdnMaMclDXnS0bg1pjucidq/XZOZ055OfJcK26/ldcOuvOSHe1Su1C
mvdemR9o6AY01KJ39977U37/wJrjZse+/JNtYzHTOG13xAMj+FrXqFgkw1vGMn72u8ZeS9jiXcEe
wqsfYARbr8BN9tYiAeONONIABAfVtcx20+hVadXwpanQujAd/FOdZZhVIJbgTuGj5EMkuXHPjPx/
xGRIrs/K0SltFI1JpdzyJEP3HM6xRiUNGonV8IEuxhMVHfbcdsyekT1AuvsjmawX7jpJO+3hHs9T
RPaW6qTs4ANL2VG8q05zEnfVxk1q51CE7kOfpIDM4aPCi6oXXlTeoadopeW4u43ULRsNuxEJDNQy
p6fKbp9J5rRnoXbJJc/zZKvj3bu5c76oIWcXE9MOmXQjehVMNZepErtP1TB32MQJ7wDOZ7+mSe99
3PJTW7U8lEjOnIVTV/oh0rRxUj5Is/7dFOJR4iW/eqX5oXfhDIubzn2uDFYzu3gQltJ9cKKV3XZW
J/51izewy5ZY6cOttxgAW5sPjXCPbxPG4G5MiY7EA8f3xNTO98vchPrHJr8FCIHfY7KClBH273/N
0qHOfbTJm8qBEKhSo3gO9dE/mTCYN+iATN/iYHhQO4Smm7iu93JU/ePkKoffcEEySa9c7CZLt23r
obr2u6OXo/K9LQNlclsbSMSAtkWoEtGBevFZw7bOP3CIeJaWxMV0TZr3Eb3RPk8jmIfVvUPGKbPu
H3prfP5g2CZDqgnD1jB1jmSDXgWtbi+4dZY7vhhN0pKIo0nGFvtZp3qVllyQZqQ0MmOULbPaog0f
lmfcR8gz0AX59QwZsTzj/lPuz7j/lOUZkFOc81Saf6u5Frx6qfvZBgTxgCtc+BpVEOynfq520hmB
lT1jE4Iv0tIrMQWkZkFt40VCHqfc9ZxG87FfRtSo35ExA5YrvVVYNE/VYnr4ezrckH1jQQ9cWNpp
tfWtPPwHmQjqTliYf1FjzaRI3arXQplKjl3eBMionB/5MlKJ9TLtLZ7nrx4pw5OJFEj1owkgGaZU
uw3nzS1M0luuP32rDKr485Tgso7maTvHqInNA1I9xB3FJ5425VlFFoSPNJoBmuHnO8GEpTG8T0PT
cM4VjBl5sP+0pd+1B28t2DIzD15C04k3oFlGa+VX2XiayuDZ9Au+OH3U84or/Sf+DernwUk5Kde2
sU6bOvphexbv/d5+U7BS3adDVxyy2Aq/cJJ9kAEt4P41J2Hsx7DcwbgnODotDBWXP9NDF2JQhjiW
s01dr/7ixvPbMLXOz86wj7FZNF8dpZs2/jJUs7P5PHX+h6GiFfrfoSyZ0akj91Hwoby4RVtuVb/U
3gdIEInWxj9dxwhgHXf5K+Jzw9715+gIy8h8BqGDEtIypEzcVRo64/d8tlK2P0N4ZSMYkit6b8w8
X1PHAaxn9cU3pQm9M2Ld40umuuVDWCmPFiv/i4QU7Bg2pWNHu38n5FsgeOqj9IJcRFqmAH5e9GrO
CW60lBXVV+Mg3aZh55w/vt+mKp4WgqzCpkY6gxZNlYYa9Q6V/ejQzXoGqkCLH5u6552QpL16aRsU
tJcY5g+9eetWPXwgKy/HxriJFN6FfIRDozf3PaKiv8ZEmaqy26v4SN0nyo9ReqQ5FIx2QoTpLq6q
Qhcmw3S0pwTZ8kHjXL5kl5LWLDdVbg9bxV9Qh7nKftUFXu5XQf7olxgIxl7RPqH4FPJ18Tocn2hO
sJmeEMnR96i6Ar6W5u+OBK9rBS4NTp7LsCUeqBG6tBnMk9h1ISSqfIAuuWOd5Em3cX0DurHJXcD1
feelu2py/ZOmzv6pQxUKFvzSRjf9YUjrht3J71hkVL8GymgZ96G7onKobKXrfil8Q7XWXpPkyxco
hZMTsbMvE0fF+Vq33JMd6H1yCWGS+XzI97zssZ4nhUEigoV+PekxAF3FcB7kLtJsHxWm+dM9npoD
vPOQN8ZDi0vxKkuzcW8nuTFv4iWoadNtirQ+dAyKG64szx/20iNPHDpOQnZBHZvkWYwwyjorxg7/
93B8uEXS3BhubSAeudM9TEtfKqOlTy49EEb6ZN496s5dyXnR27ZuiuCpYlFkxSr+pVWqAGGgnVHA
SAI4h3ywHygRLOWlraj9p7Ie7cVeRn1RURg6F6PzvQkR/lhz0JjAjTbtPh42ksmR/A1+oe7ewJVp
JUmfUvzUUAR5nNquPcuQdsn9WF3r7rM8VD/IucpTlrFtmf4aC4n9zL/FexjbpMEBzE5O8svo1qBd
qeQc48ZXXyQ0WDDOWHVM2IX8ugMaKS8mllSJXWLFuYQCB0CJC6R1dZ9FGfavxvyZtzMFHD31n+sm
fPfaSf1KcsPfWIONitnUFe9Z/LnoA+1r32i8UxvISZhOal9JciC2mFav+VjOFy0y2rXM9o2COglc
uWuedo+jixrDsLqh5cjV8sEMHPfEEVpZaQu3BRrlr6b4LN6b0nsfLKaMToQHYlrPkDHL2dhnaatS
mu5AfMMd+66YzZaV0P9biSfEzef8vQwCREOGlOpb0lvHEZWUdTEDlJg5q5z60aofogSecdBbzqud
Fs0q0b34J5IBK8cszH/iWHtyBqX6mmuetq6wuYJQ5ah7x0Mb37Ea+PhO0J1Y+ZRjkJrtn3cJeL1T
XwfK8f89ju1SsRuQmcKtW6ufUUGG3fdjFFBn66dLIyzL8YH9vsGOP2gsA/EqlIrBfJ1uRa/btWnd
S4fl8Qc8k/Wb/aQl/qVcZtwPtDc81NKRsuLsvNRb/lp+GX6Gt7gL9cD6Jw0xVKXC/d1Cm3jdW131
0haRvVNDqzlDls0veaVkO43c1qfZd62VapJhWqY7YJ+3VJzynWpD+viJq/qLjR9FMXvW0c79CUIf
zRSBy1VKIeDK7q5GVnvBFy9VsvtFG7pPQesAvl/iZWr6u8wz3bUTgPKwgPLdNuX3pmz3pVklYfQg
sgP35odeitAPsvuX3r5Q//nFhW0chXq3k3n+NndN7+Sk0FgOcpsu7WEa0aCQWz+L3V+jAnRzTknJ
YSk25ucBM5Ic0jaxwQr9E6ANe1cMwydnmBFvWC7mmLDJl1vVdH8F790SGxTjq162OkYe/05r7QiW
vhlgtlizKzmhA4JvqTe35zFp7cdKSaGAj1b2V+RwSFAr8+o5+g9guNqjaypIQLqQzmzIiTZgVoLD
wNEtSGx3V4+l/igxuVhzcHVtzuRWVfK9qUdFv9r2s4xqfw9FiRjisDl/u8+WztZyKC9W9kvR1f+H
sjNZjltZ0vSrlN11wxrz0NbVi5wzmZwpUtIGJokS5nnG0/cHTx6lzqnqa9YbGCLCAySTSCDC/R9I
kP4F+0paPFTypD1f4GbSXCIybJ3bAvEbeFogQJeD7DYvG08/zSmk9fFO+q4heUllbHVtIw0N3wsm
z1YCK0SwKRFPHpJgPrhINy3Mk67CNHTzItsOiV8jK5/E26tbNdgR776f51Ne5soNukIQcmIc+w6m
FpjQLHn8/sxwcBoEwx36ZVmthgW+LYc/2n+cypBT6MVpXGSfRmA73jBsCtOPvy8+Er0CNMVywVNi
fVDBSk2aI4bI+X7UdO3F7Pt3iXAcGEGIxX/OQaRs87LQyXzm3Z2jacpa01nqK5YCMM1J8zUct/IM
ub1+s5PF4QmGljFopzjjk5Dmf42KoBF8Rir1IypapGQlirpcdQZzLNeSbn+wtBNuIyGC+lz6GlV1
Dyk0tmMSDfGTAsAKqwMt/O7mAHBsquusUaP5hIJIu+2T1vpWf1KDJPpuGAnywLrhnsx5U0fs9qHf
Qotz4g6+3sK8k0OktBCzU8XbXvvIscHQW6KlD4lecIkSGPepv/WLxNmPhf/p/6ltnvcqUG8f/uFV
11zOEHINbi8K6VGFZozExAuqqBuC+sZANh1xp9QYgAmRnw53zpKfBmZOftqULLV0hJLGjkpw7BhN
OhsMaNG4l4x1siSvLxMcXYNSG+s6MOoq18+ICO6VvlMPWq1PQGqXdDkCUeTIO1BnaCXVaDTWln2A
Xcb6Zpw+8yKKjzPqkttARaDQqxK8wto8vUMPdrwbG48chdHvwwH5e9EMEUmQa99Vq6S1/I84CZHg
a5z0SbD0TWwSyP4tYLFrzPX612vFAzaGZdbqFBPRLxJimHDI5kSLN20ORVuaMnAhj1W6qt5G36+h
ZuVnq9EKsl03sd2F9hXbNy5GHCtfsdqtDUT4RvrkTA4qflnNTk6NSOPrdw0P9LyoVzKkeWHaLZJq
P1mmVLtwqZzLIZFKuZwiQsf0adF0A/H5wkujwvOVwD9i6sYn5jpdzmSKnP2ed5nCJuDjxzjZ+KMY
eXWwC+T+lVsZUSzntOAP5BaXrsuoc0HdLjc+DArnlEF8utz3l3G+WA1ZePxqHKNtbvqeBMCfp6Nt
PJaRl+91NINuJMYIs0I/y6kW2tkpGKOZxcbk1B6fSpg1q7rXw/MQtajr/D5zWQcrUOmO/+iPZcY1
7jo39rhvq2FJJf6+yjVOCcg5IsfyN7GKfEYKZBGvUNOmi3ax4ng7vVGeit+CFn9oXaAXRTgbwXHd
yxsy5Bux+SdDp8Mg6obc94WbIwSdRICXnYZfxgDgdSudLnYU2w/1dqjr5bpRoBm0QZ8fpFCJWqG1
Dw28SaQ5FFN6SyLyuzVn/UtQ+vELe0IZkoNSaW/eMJu30pJrRb7yorqase36WHmzq2IdgzT/Cms6
3o2ThX8neEyMKPQ9ZFNrFS2bzjCewfTG7EZ5aKl30tcvW1IFJMQGR+RhG8ludF52oxm70QTBXlzK
l81u2Wkd4FmiZd70+9Ieb3AsCayjPmrmvRz4A+xV2ffcKEufo1Xm/dwG1r3nm1vTq9Ag+B2bIrNx
05rjzbVLzoyUFJjTd1g+L7FAZEqMs6x+AwsPiCSIL32NDty0QZNnvJVDGwfWOS+1nh2xHq1EDp4q
dX8wACaTEcCWrs+0bBPb43SUZmx6b2OXBQ+REzevSnEKF3e62s06kHdOFX213YhcY4Y285RQzO2N
Hky717FSM1uH9y2HqY5/DVFqnKQl/eXkrZPcZRe3TEIN0Lkj47BtLKvFT0yHvRJqBbJmy3SZQM14
3EU6sosyw217ipZJaLH1T/uwOtY5+mAr/J4xS18Ol7YBn9xSYJADqczTjYxcTpM5LFhhV+bOqsL3
BGNJNilLX0TQzixznbcW2hKAAJbsq6i9BrpVbZoY8bRr39XtQPRhJaRaQmY74x5zx6eQ7NkpdmGh
iqQ3uMRP4FTS56CYw3OGiSFSjuhz/+5PHWS2/pt+VLbCc9gmd+UYoKrmQNbtXH0rYrBXgdhGKqvS
Nj1fw02N954CAj7YXyNlts8ifAN5wCUXpLKXFk6mB25Sb9dmzveGmWBsRaMHtgEVi9T8Ln2i09OL
yE/tg+01J/1s15W+icvJPGEj8KMIvPJbaJWXk/ivk99DywleYNU36dGt/KvlfC394bZdEIppXbcP
S0vQjPnfWr/HMuiZa5/P6XgBKhj5+EtBHR8f0kXZq4hRo51i87NgGSLXxmMzP4jaYqwjuQi0pqsX
BrmfAtb/La74V7fESLQEkO6X6HEYyJ/+1wtIZDOCT3CK/FedzKxcTSiIrlmmB7UvceHQpulGzkwj
YPQSg9tEqqylu8kT81AMCnQVwnUmkylJcVvFbu/jgn9MlKDr4Xp16YNghxhp9nny2/oUoQa6kWJa
G+mADCsktDs8Gp91tbyV/nDMFDBCScgtQs3NNJxz4yOEz+6/v6vtkTr+0p8Efb0x5qo9IZSsfH6X
TiPkN6bIvUcZPoa4yMKWtTRWFhb7kAXU8lbon6Q7n6CEJNCfL3+v/KKXP0xOLx/L9Q+5fDQawv1r
x+APkqAeZaatVjX5KhuioV3Ng1mfjbhxtZ3hVZ+UqVb3bhg157Rkd2KjnM86f4cKivWMOzJa54bn
rEDPWEdcus3nqYagnjt2uZbRNoLg0JVbEvq2V68RpEIA/DwhMH7WLN9c+35jrWtDRTX498C1mebB
3KxwVpkPTqCdAvyM7XWZT8HNvzt1Ec0HzTzExQqc/3yau6102Uu/nMkl5KzSET5FoxNpoBlN7g/+
SxPtQNApZ6k0SgUyMnr7iJb4V9Mc2GLJQG+4yE4GpbG9dBZJ/GCWLYa2oHGrDQq9qzze5Bk+TTNS
GOYqRLj5Pp7H7/zpwbEZ0/S+Wg4WX6V7Ta3RU7AWy/ml6bQWWO0CH5NtApiPQoVDDXiKDVyBTf/H
PyZTVrDB5KD3mADgX8moXKYavbX8BtJFyuaInoV6Njw9vDEKe7Gx0B76sdD8leubm07xw7tWmmk+
p+syKdN9kfnqg4kI4gMSUhZYRnZ+/TJPJqe5698hp/PRJXPLsv2WOkN5kjA5uOQ/tvBItM21j3rq
5bcAJbNwprzXsanR6vWMfB8vVZsa3YS0/Cq9GK787jVsvfiaqOj6Sm9XRkvsrPfKI1bm9aopEHhp
xkH/Wvb1besEYBkKhPtxk81+9hEoBFCo/mve6eUmjl3lPrJ7D6+7rj6FteqcHb0Gd4HzwLNcyWxY
UaZ9WjURiFmQ1OFSMkmwqdmZipu+sL1JF2sY670t5nXezda3QWGl4GXxeN8sortR3H9vRzaKta2j
iGraoPiMqHxMiw7xowiFq6UgiOsK0m5LhDR/R0hLJg2JoW6aPHpoMEW5PBpKxX812zl75Os3PEZJ
eHk06C3eCHWkWjvZKI+l/WpmVf4YAQ/9RxTKVRbuR7gvZHHKamx5lodZ8KQleYNWCy3pMpbHOsWT
p6736z/6sx4FrGbAbGBYTAWnKbCHzWB34y36wuOtl6Hhmkc2CU8UJ7e4DI0hBnvOYxcYxWV/ct2A
/LEhiTML1yTZjFxOs2Qxa6GsvfJwjl9NcN8fape8nQqBbisyombSk0HmXbvojJp1lyCSEM57HFTH
bW5o1mFYtLrj8Zs2jsZb5M7Gye61AgAUfnKhzTvETdqSAqLmPEYmAJ/FT65NLFACg/Ji2OArDPJE
j4m+KPm4pAC1LPAfVf7ki+5pikKRP78juvARGXvpRyTKQsBXTbKOgjnBocJt1fdm3uikG24vvIcL
xUF7Hewmv8VLDWaEMCEu/AftNfSjHBcUHPIQ3bsVTIFqfo0Lp7p32Uv4q9KteE+w3tpfIApKF1jg
rZa83UWrNo6VPXKfoDA8Oz0Lewk8Pu5UJC+eIjPVjpk9zDsYZdkbyZqzXVrsOcWpC1UD8oJF8ZZB
KD5D6FCfuBGKc184b4EQ4jFjsdbIIzR7GbUtdX56l1M5kLCtQFAlzrpvEkoXiVq9kaaBCVkr59gE
cLFKhjlf49ozbz0lKe56r3PWg9ovwhrUenMSOQ+wHcM7zTCjtaz9knb+GNCpdtwNrJ3XZm1GmMIu
erJFhfp+7mvPVGrKFTLUzns7kPQv0va7AoNu3UcZFcggNI+FNhf7iLXeBlbmvNHyYbgx1bHcyOPF
TKpHPTCcZ+lv2d+Q9KHg/LsfjOUtymL1D9dM87ey6JX82DoUqRy1zW8BSyOctsj5kYnLb8caHJiU
DfppZSEccwdQxL9RWN4KjuufcK9lMHBhnS9EmCvSKxq88oSiRIbC1XZYuFVqQ0nWyL0SI9Q8Poxl
ah8ao4EXjPQcGjLUep5rv0Teaxi1O8e17dvSoDSqtJB/MWLcW13RvWFn0e9rNJCWe6d5dQwgrcWc
P4A7GFb9lBYbuO0mUHVbe9OqH82solXnNdYhC8aJKh5NA00lEsbuY7GISNV+X620MQIMvsxuIoSJ
LKgwH6TdCBIKFJXucMmyqlb+0b6Qfnl8f7T/iNcNtTvo2WCsx7acEISMwWIASd/0OtpzTlcEu8Sp
7d2E4earEWuUIXgTH2WUHEOCcntu3cqoE5sHo0/Kp2xwbIS2DxIE6cp50KrqXlqGHU1gqkOqfsv1
s74mx5qivZvDi+gsp8O2wcue1R8AVPvnfjmYOfKWOjpVe2n2tTuDzC6+SkumuE305phqgIsa8UCY
+n2MzOImKjzjgPsXVdClDlcZBfSJJKzWUq+TPqnDDZ4NZAGN+Gu/ooTabkmBXmwZJVZG8wTg7RIr
XXnqg7mtJjb/fOZrkPOfqnycMGYFz4DHcHxp2hGeUFQORhD5uX9nlc2rlCCoUPp3rlK+SrnCDT1P
xqRaYS2RDpGCPvpv5i1XkUi/gLhqUR/bRWq2l+WjLBp9BcV6xw7jsywzQz8M9l4+jhsZZVWaPszG
26BjKbwIKcuhRNb61teG/TXhZ6PHJ12XfB9eEB5W5v3erz0UbJIiPaR68eYvzLQ0NIdD344xKEh4
a1YIhLwJtZrMJ00IsluzifqX3Iz6BwtLiSr6wuLH/+kOPxOgG++ZgttSOFvlM3Z4xi4Cx37DBgil
t8BanCvS5tW3yx9ePM0bN7CbNbLgBfBV3FtjXbP3jojOgB//W1vG02W8S3W+whV0kb/or3PdFysh
5FVh1zzhocLTp5xupatWCuQVY/1ZCHxyCJbKK2lIdGEXnt/l8P85qQwpNo7CxlXDe6+Y+XWy2NnG
TeceXdE70Du33XwwdHtA3Dsn9tjdFW0FcGVSPllwqCX/a7u2eURVZ9o0E2sWzBii+bUOQQemJIY2
In8i8nQX4b1+2lCjxW3ZNqw9TPpn2yyc22gR6JIzeFPObVvx8A/Ldtr+Y0BCBuos+Dc5G2nlGS51
6YhISDqZ9jZEnm0rBArxF/bMHYIjDQgf+BZaqR0ayoUnDcO0aXWFiI25f/SCMjoJ6GuWUTkVKBlp
AMD9499GL1dYRmSeXGpwYnVrYvvKat/hJaUqYPmdqs/0s9H/GHm5IyJP5pOVBYt5Q06XRGmrFUgB
ssloAG1qqyaAHp71k7653EzSHj1D3xQAuNX9dfxyMw1Jf3cRvMhGD+6JhpBH0LfKTTxr6q5LzOBJ
xXsULq7RfBkM9ykW1Wg+v6Sw1F++039RkSb+nIY5/O46Ch5T7PP24+AMh9HSf8xj99wKkqqxG8xF
aF6+h1asWzedPjxHpbKeW/2iI3DBg458Xiv+lzxbZZ/lKnF0h3PtZcN16UsTLFtY7dQIjBuAL4Pm
ZRhH9a3b8Pw03ijW6Xhm5B2QEs94wwRX3UVGY+xktHax2TJDC9iI1YHRNks0FTovQjnOxG5gsZs2
tSm8sVucY+W/L319HccrwwYmL01DdT5CpCkHucoeKPFw0GY1Ufd1aH+dvbH4QL3yl2jkv5J1lWTj
pkoRskKjug32QgKXw3Xk2idng1DE5VTrMEhA7BgaU6Sd9ME5xiFcLMc1fuqKek4qO3jPEyAwMDhB
miXf+1TRv9pVjsZAnydf6gAq/NyCGtMaoEYwxuLXwEfKbySx/TKUure2uxSqps5yI03ZUc0hj8Ws
HO80z8ruKIBRfq0D81vau/s0W9B8EPGjrla/9R7rcj1r7CeAS+Ou4he+KSae8XZNSVgsz1qlS46K
Ph5Ej0y65JAt7kFXU7RL7GImJHGDaWTHPk0OomkmXZUyvYaD20Od6frnCapsl2A77S3WjhCekq0f
+qAEliaM8vg+DfuTTxkB4S1Q05SSFXKnmd0/o+dXH31tKSovVyrJgrBPNBaXDyCv2m+g6xXyGlSO
Xq1iMHg7082/XGGvcvZHXMJ91SK+Mb+SMTGWHZ4XOoBIlfBRtnRJj1wefDVuh2VHKH06wpW6O4eP
0sWNisRgxqtPBicE1c8QbF+RVM1fIiefSTvBm+8j3leujpvtxJpF+FA5zixrMBLV0fDU7CUC/7of
ZyPbKOqg7PTKLtaFEngFvK9IOyOxu/PnIDhd+vy0fs77wbh3VqVhFgj/ZBYWGjblwGUNZxvar7wq
BtCNxvwwWNZP6aZa5vGUdvSjkRfhS19V+3/YEFuRBtMmmOHwLnVrOSCH09+NYYItrvXRJf1ZGei7
rjbSNf/8HojaYlHjkDM6iwzYxV3LVWscZkizrUUlLLAinuJ2nq86xB2on8OsL4v6tpud4IGnYPhQ
LweziLy1aQEukAHpk9EIbL26oDuWeLmEHag8IAxw/P+4RlKo38fC044yUQYNffiEJJ9x0HqYOIWL
g5/UZS6HzEIWY5HQkENiNw7AEud47ZKza+1HmoOl/6r9JyjD+eGyw9PCZN7nweiuLghzbZyih9zc
2BiNNVs0YhCAXKJ7p9l/WHYabGDAXefW89AE9nMUfm4bf3iSnjQfRtAVzXCQsaCc8pNSuiTCAxCW
lz0U2Od5d4V85NHE7X9tC9TjD3BI2+SvFJ2C/TVEH7FbxvomPYohHjqQFlD0Z8Rs0asJigBLvlA9
y1juO+NmKudmL6ORi2p9FE7I7QIcf1EstbqbIu0ytZ60epU1CxZ6DMw1OhI5xZvFk8Ump3HM3ORn
iC5GsyWVAyA/Vm4vnyHGmdt0Rtu0LjSb+jNAnRTM40MZlPVdDGv9CueRfpW/BA4asR6qIH/Ekgn5
I9ZfzHGvsVM5/gLiDfwYiSmjuIOLPe6VSSlYHpLS1fzsRxOM1UNtxt0TOMp76Y7q+CNKcA/6XP4Z
Zej30h1SpfARvduEVWMg6zN6J93Hg5TlrQF+omzWZLzLr0FjnrME4762HzaGrsQ/wsKd+XJE4UuW
dO4WL8JiXU+oS6Jm2z7ZqDYew85rFquJ5kkOIy9XVh29uoczgtdq7EKMRPn6IV7Q7J1tm5d6mx2z
EY/NeT5I0U3qZ1KD6wCujuh3Xbtn0w/wR+7fJOjaX0ROutUwr9pcB3qstv8qalaNDyGuLNyND6pi
jQISBogDHguXMy2a7nCIfUot5HKv/TKosw+58bnNQ3NxYJA+OcQunNHO0X+xt+3ucwekYmnD6iLP
9Daq/XxDeiZZ48FRvlUjuqC2EmG2YTfFGww5d+WkZnaW0WA2d542xY9diiantUkLP9lKimYewncr
rPyj8D+EUzLDvtxZjmetL3ekGyj2LbyNywQJSUeclxVkizE7xkwqt33nVs4ipXBvh0BDvyme3dtp
OSPx4P45Gpuv5JuCNSb15meUSDbid+OzVt0E9eieR63S712fzL3QzUcFY8BaSz4NLm4YftNauwCI
9truW+cIjs5cB0rj7/2AFySvhfY8YKUs71Z5Z0bR/AkluvxWWsbiv6yN8Arl/Wos7sz8BjImBxfD
K+BZ4moyJKTfayvc93lnPLbLwXa9HINs1T4GM2/QdZOZ5wa47+2l6SlHyoD+g8RaBS8P3xp2Mr0A
2vk4l2FwY2nj94/waPGzJm251rqW7QE5qWmr1chG+9Ny9VTx1bX8BjLbrvq3ydAxoFhKlBkJsrXT
lsH2Wp2UmuS1eQ1xnYTEp4wAtaESIPVOV2u0zTRX+pJk643qLUyHR9YIZKTr6YSJdvlr1tpvbTmi
gVSZPrL8iYkIWLlgFfDjjOwqo/wKoSTPjfIJim+1LjsHlJRXnLV5qHEaJM1rs6iy9vPk/LOiPQ1F
tEkCHoLynboe4K68sE2sTtIl31Qn4NM0/HfpocCDiGFQY+qnz16xks7aUTaD5yOGZYywrvLZ9w59
Wt8aiw4icq5Vv7qcXoYNTCl77gdUQZZwGORU6WIUs4PSCe+NOaxXilLqewMBx/sBnT5zNU8oWsWG
gnvc0nkJXM4Mqr8nRc8f/wiW08ZC6HFO2ttrrOMq1qFxnU8CaRIIU5wF7nqg5rzOBfKEwFd8I8Ny
uMCaBOF0nfMHLOoafumUa0p41iDfzR/2DQfhd1v28RFZXxR8x3d12eXHaFwi0kSu4W7EPkQGLnHJ
X3FuNUcHQx3fh9/ywC03y61G4fxWiYx3E0jjXgZj0RaW0ynS03Pbqqtr7D/mOyGWV1aZ4xb2+8JT
HB41dPbOjdMr9ziYyDPqyk/rwmpclZZfHq4DDauLfQluYSV9nePN91VyK/d6AZsEO6/pyadCa52M
WqGpdU817s3F3g5z7fyv//if/+d//xj/V/CzeChSXvj5f+Rd9lAgXt/8579s61//UV66j+//+S9L
91y2M46l66hpuaapq4z/+PaEQg7R2v8AFD0WUZCnJ7Dd2daKEih0Ll/yJTcqGXTJnBswdElX688j
Ti+Nno4vOm/vI65h7hab9fmbHChXultSFNoxzuvpxbNq5HUWSqumpSj8l9Od5oMPr4cRaVwzVr+h
fvo0jp1+0JPZhs82QGs4oZ9nnhC0uykd8nrYly+uAviEr7Cm93d2rio6Vn95cEYdckdJmzIS7riX
DF0w+tgFVDDAtTzqwUoszShFbknFKcIprHhNKiLGsYJDMqGPDqws3QN3SC590RTd2gr3v0QU1Wzf
jTgfXyeBIM0OcqE0xXn+3/83XP3v/w1DVT2k2cnWWK5laPw//v7fSBODtAu4i1OagPOZrKB+SN26
pmCoNRvcdsut9MkB/wjttmziSxc6crC2OuDXutnEGyqu6Luk1XAPn6a/HDDkyMGKFrx3AVYj7pKG
AyjlTttP0dBE27ap3tHt3XzIfJRu494p7RisQ5XsMqJY0BuvbQoNVLDmoLmvlzMZ0CvyA9Ln5g5A
hK7FW086L7NLq9VRDNinluFDRWbDeNli5ihmzMXHhlNpedenmvGx4UQuMAZ1VJ8kVCZNZsOmM+yM
k7wC4VQ0x+slL31cMq09+0FacsmuGOOdNNHzi+9RLLrsWeW6ckmw0sblx8glPV3x0Xhj06vzBTr8
+3+15nrLP/OPrx4vPs1WHcp4mmV6qmX/45+tDkXK17LXd2NHasinwHfU2iZgD0gNwSZN9Q3q+qbp
4/SnbcU/E7PtPsVmCA+jypDgKFLt1gUfs1Hcafg8p/nd5Jjv8zzEiNvhoTCxgXtDiTfaoqeUHaRp
OnxyIdsZVjqMGqG5yfH6eC61QXsywdBId9iY1dkcUFZFDx0G2pjNx2b6igyS/Ulzx/6hiwzk+dTy
Dasl/2gMEMPiZY0XKiX66qmaQDdktOyjN1157pCIeBbfE025b8chfJIe5GLRKRvngFRhlhdsnC6D
6lhlhzAA1eHpaUL5+K/DWI5vVa/lezeBxxSUbnwZNFBraFbXtgzLNHSGkaoyAmdbWYW1MjVvvsu9
xlw3blh8GqYsW2ez5b7yFNFRS0tnZIfJBJeIbH9V2uGHSunwe5Gpzx32Se9l6d+Eqh/9ol6109Ux
hgHlUP4KzByzY0pwo5q9tmpar1DoHd5cRCcAoXewcArlCQr7UboRUQ2BKyivqtWc+74fir1lz/Ca
/Ew7Ln353LP00aF8ryB3J7uu2yul5v9AsZAVVzrHj0BJvUOMZttBdXk5uJWhwmTDk1bTEADM/kuo
O2bxytZMkC1LPHikf8Q7IQQZubQOfPCgh+3Hpf8WCn/Zegk690c01+o5zLppq1LS+qTkxq8CS+uf
1vCKxm3+XnS8o+NUTZ8BSfarco4+jaHB+87RvWMdtMlLYaHDEs0GBSYzTV961KfvwIjcqyay+xgE
hYcGi/KHkgLaWqfWtm/GDhiUMpyXl9WNtBwtnKxVWfZnO2uNPdmML2mqqK+Uo79ZePH9tBH3d+vQ
/JHXhYFiZRc9m3Hl7jo1c05hgf6/ZVOMyJdJCN1/c5ZJFBNX5Th8TBqC3t6kLQpikpZMEMJB+DG/
vbTA0R69cMZdaUl1/j1CT5Cyj5TqYTIU7ZxSHLiU2343L9W4sC3BplHZR7l6BHFS6kp/V0Ra+Wiy
/dT2ndJnIAArh++Gat/7iEXd9E52lq7U6Gs2HWkzbckKe+uoU2yeaxwkOHe4Q9MsRRZnSBtnNSh1
cNI7OBNQPB5Fqn1wi5NqBWyXli5FgRIS8vCRMekyA5QbGpck0HWSNnnmtg46YyN9aptuktFAtLHp
blXTt+715SBnld7afPcaY82bSTuMGpgoeRLgNaptmtHB862sw2dXD6tHI0IPZ3lWyCG1U23jeayp
ZEKAAtCjD131GiHXyIrC2vYZ+FVPe3FRqzhVo43ItTTbNrvvx+a+4Rbt1lj2dpWVvMiYaSefOtik
d9JyasQy0f4/tr5WPXRx6W/VoNI2+dCihQWzuEWopNSPl3abf7HmxH2YTCUmk2/ON3FvfbmMXefK
aIo06NN1vvRRkpnuYfSuVGB70+Ta34eCXzmGWfDUJlG1b7FtOM2zsehuk43KMSd6myvrVW5QtBPX
6u9JmaFWT34K3gYVgPtKz7I7u1TQ4/PNJzlkblzgk50j6GJ19Z3Wpclr6MbrDtHR52aswlfQFt2U
vGahoj4PWrs2lpAc4/vHGbsLmaCSGby3eU8A2UVSDNo87pYlIiIztGZplqwub+oyeZfWuEQMFj4r
cVMFN7HFThn3tF3rUlce0Yl8ZJ0Rr7FQcX5Y8VGeXWOOzqJRW/1TPuvKXkLtzg4voQXmvD+8+dC1
cGZM33luFnESeDohZBi32wsuM6fYAOxG6y4ykzJ6bWawpf8MXubCKL9No8C+qXtQJxk7pS+G4Sdr
HsG4PERl/Rzn2YP0K9o4bGs3h4BBdf4LVk0oJMVbtSgQ4YFfvq6msP42FsoBKz79V4URCPqv1rcm
qZRVPlbO0+jV084aY/3GWUpD3YjjRxSkh8i30oOVq8Yn0/X7Dfuz7CCa30AKh81YTx+jKdmnTc4m
AB6JnmymHKcW8PTGpzHPkoMy9n82vaVZq67+qbDaj9FrU+aWKEk/FyUvxyF0bwzEiSG5h2CCkaL9
EvXVPqiG6R1Eys/JT50X3wvtXVQUbBXqmmx2R04jgx71PR5+SqSeIiQzF+wQcrjIe69pEJsyy+o0
6hEmgl3UrsulKX0BFfjL2b/vK0mEzcHYrVll2DguUnNXUYgK9vNy6lp2tR7yETPJZgxJmaTRrZzJ
ISNRv3WmVt+ow0L80uGwqXnxeaiwRcEdqN+2pVZ8dsgurxa37dssq6NXw0BVbAkLUEI4pU3vrvsp
+YICR6s8D1Wp7SzUJFeObo1fkQdz2XWrw51eqgUcXwZE2k+l8ok6hfIxAOinWom8nwxcZ8iAZ7mr
ZDazx5Al9xOQ8SOLM/dOWj7owoMf9PFamnJQmvaVpePrxGN+VYfZLxFBE4k0QRPLYXBDYCQdxqKL
Qpp0NVHyUDjkTFXFVLaK6ugvcNOLVara9s9wM2mF/9OyoNlEvem+qEo/bo1oZ2aF/eD1ngn5OVQ+
o8D9pHWD88sb3yvMFN5t201XNZ/VJ2V08DRwu/yuMKzxqGNcAcC4O1lZnt1GQeiyJs3mz6Bhzxd8
zVBSTyqSNzTpq7UW2ScjLKGNFWX+Y+6LQzuRh+cNdluaA3ltMxkepjL1v/aapq58DLQ+FXiebSbW
Iw/ZCKZJb/U3vNKLBznUfYUKbFrV62ufnM1IqM4ZAIZr/2h12janQL2pfs+XUTO6QVN6uMfWDltq
8FL4hjfpitW+vtaUEg6y56XfM3UwblD/mZ/8CCKIYkaPs2HPT9Kljmj9WXrQ76QpA1WEMynuHQ/a
ElbHjX2wTHCjjRH2CITxHMo6ioxlrD6ogzfdeD4F1pgi1ffwJbTy/ns0RtZGMVznJhyr8mEw0Y8a
AG1+Vwf7dvRt9VSnTbUzYx9ValETupyCaMU/doIc/w8ZZhFkvmoUXYZFuOgiPGSkQXIIlPymQ/hl
m1N8w1+8ctZTCvtqTsplc/i7Tb2ZQoEDyqciqbvKULM+d4Udv6GmhiFR6j3l3qQ+Nwi68u6L39DH
CW6dHtFyaTqJRoamSZttPuXJG06CpN0A8KOHT7BuGF+xyOnvZdCxyIqNCqubOHzMwXSuVKyPPuWN
OoL8V4qHhMXZfhp1HJtyLT1Bv1MPaV+idRvb1lZTp/Ypm0MVP5ZsfOtVatPq1JQ/FDM/xKMzcQOm
bArLYRFXye71SSu/2Vk6rsYwMj9FjVJshqJ3HmYLe2hlGNTzPKO7NQRueOQ/193GBYt4yC/2Yxza
zno0vGPVVQ2CiGFzDjK1OcvZ9eD4mLGj0lKtGq/HTwJLh3aD7W++6dlvqfue9e6lXXZqQdFyCZJO
XLPzTb10smNoz02dvgRqyWfjq86TGnr2U4+cQZQNbGRI8D3NjtFDYUt+SUsOLcxCcJmUOiU+zqP2
zjfSS7yiFM7TgJUSwNox2kPTgH3mluOpiatpo1ZqccpVs/9sNYdkQYE2ll4cvbHNt71gRYvoG6Iz
+aMT44nZjta081FgX7F3KL5oI+u9zgYLPIKz/hyhVb90z0hf4hCFMsGl+X8pO7PmNpVu738iqpiH
WzRLtmzZsWPnhsrOTqCBZp4//fnRzhPv/bynTtV7Q6kHsCQjutda/0HvfsVDNDwOi2bxVGr+9tka
vLu9JJ/RpsMp7tryfXB2wDD0t8JqEKwDd7hV3U2E96w9eAaZOn2+ldn4lvU6foGTP975SOLtlmQw
jpJQ/C2KUL8m7fbCzwuLnixgm1Qvztvo+Zh/e4huQaly32ZoWn5cvtWDXl58oKtIEtDdRmAVexuM
msgAFE6Flu8iZHVfJxb71wpFgZu71PgO0mUnXnpnEluFqolwQnoskjL+OEG0Aq1Hln5cgpms5rkk
Bw+tV3egMpY3kSTTJZ1M7q/1kNVFWMR9+TiuzCW3xyYmQVHxc0LVUIfwKvDCn30Rbjr72R/k6ibO
XsYAbYh0D3VHdRU1ET7LrxKtl7Nqqf7EbraFiUNDZ2NEbiXuWGyjuBxBurqIW8JeMHZzno+h7ZpT
gdh8NNwZBVmHPbppR8NZJvTo6VuMaNY+XqpzohRopBpRV1OvRsrMqSSCEf7UP8YSQsKsJeM3y5Fi
w4dOrvFoRI+FYeMVtg54gpvMMzRgXG0y3CDJ/0LlY/zmy6rfmJGW3Td+pd0aYf71caFVNEuXz/jy
5Im/XIcCKJOXom4ql2m5NtTYzFC9TKvudYUEnP7Rh/e7czb9GH4o58JQxSYb17dk63imvVWnxdbg
74MGNLMSPTKwcjBamTwoxaQ/XbrjxQ8fXrcrHk+Pf89SXYvTGiTUgDZCdy3ZjrdGaLYLCCg/r54b
3ckvlolEm+8ZKaUMp3w1NAe9FzXZK9ojvJ1u4yV9ViEuZSJOI4dHNSorL0YVpc52idWVzzJJ8yfb
fvqYCkLmLzGPX1EjqT7+srSa/moLhGfXP6yu0JTV7zfzcUFDyI83o5rqUKbNP95Qk8ftEQgW1n3r
n1RX+veb6r3+Lu7i+yUJskfEJ7EL1202D6SzQHsAXPzT37fGuEHBv9p/DvjJXF9F6YdqmurPcz2F
IeOvGWQeibVpIs4K64Aghib5eHlPKeMJU/aBVGnDtpN8kDiqUbCl0QNmUxBUuktZjM1ZojcTAvDK
dg5qAvZJ1s20S9LEO/RUr7dRmYi9Uj9QhymP8m2NAO4/+vLAQDEUh6B9mbgUEZHNbeyp2XdW0766
nflce7H42xYGlX1RkF1Bv1ey3TkHfioegUewr15njHygqtR/GK2DB5nZ9biUkuRw8YLZC9fUXsvU
emzSESlKx//qkJV8GRD73ruyafamsB5rxNGAvVc45qHA/VYI5xHdqehnYzV7reim76MLYtZkS3Ez
8jo6zLmcT+qkNMJmLzeX5S3nJOVPhiPvHrzm/I+TpCWiw7ieVMCifxiFDllkPenPX/JmeELbbrbz
d0jfxs7UMtQ3TH7rNYA59Gsz+WPE4/3/njEzAxGC//0aMELyH4h2fVwDxsl2ceP8Pqrfp1yTj+pg
wut4rKEGbEuICTtpZFhq20OfPDAtXXr2+2qeTGSwwd8YK77u6vSTv7XLLn/VcinCQjOMn2l+loVt
/XIM/2vnlNFXZ9FheNpgEwzKckdDq4eTOtv7c3awnq3rufnn7MAHQDuT9uDxh9Na73qhQsoXlQCt
sVj5oxHjl6kGFMunmnTuWXSMVfFM61Nnl3hjuukU6NV8agUaOpm5T5w2O+pGl737/osKWZqJDUxZ
rMCw2cve3X92/2u2imPU7HQ03HBs6/c+7hz7xPO0uOvWg12u0kSBx560LVdiR0DAFPP4YH+X5U9G
2loHZyqcQ71GqItR/vB0nuCDPZgvyMj8o2XSykAAUzUi0l1nqlbS9NOPQnsOCEUeLMuoXgJ4xgsx
xNc4zkzsG+byo9mPebYDHDgd1SjM8ZcsH6k1oNL2bPbFYTAD96uwjPmM/IK76fOUvOXkGptxfb+K
sqPYOuqgd6I7doaFcIexyj1Wltt+tD+5PWZVtLBy2b06cZ+SPswdElxBCrWlRFvTsZ9VlzvPJaAZ
WV3SdYYuByRG/30CeOctfHa8KZ2kQSSjzbZ1idCjnejLXRwlA9wNBIrUfd3J59HKne+Uy5dthyEW
7OF2uHIDsGIk8h1N/xWwAQSXtAVAYSuY9iplacKsuqG7Hqa4E5ebz1FfN8XOBe55MOAUEkn10wGB
uOqt7scvFLKa2yR17eZ70eNkV9UbKIPgMGias1OzTMKjcABne21xlA9z2GOXcba2atAtHO2ke369
bdcrZrlGAaDXyIqsTe8WcDF4Oet0soTnCiO/j0PN5qkIP9tG6f4ewSydCLC25I7g3zt/nle0iU9G
aLqaBRJDaKm5JzQBm6eBCOgWyKcIpu+T6snBDx4Lr0w3qqkGliSGClQI86j61KEo99BvkKLOYJxI
v583o6zLeLOga3RCAhnPXxRab+ow+tAzx6J+SP24iskSteODabL5Uk3058o9xb5yo9uts7WEAzvR
FPYUplXQ3atDXRb9/TLr0yEOgr9VV1Qt3f0/5nlRKi5lDbRinaum5ORyTil0iLQ0/DOR4oIuXBb5
Z3Xw/7z67xE1PXHnfIOuEFT5daLqU68+Zs+itw4xel5WXIoLIFhxUa/+t+b/V1+QDpDRPCfdfl4P
TgjgcqBEmpzHe3UgJTHelyuopKKKynPW330OBn+mqb5Zx1ho9bhX89WZ4OkQnFMv9bFO71CzCdVc
deroxH8QNTKGZz5ZjQE0wNbvYmuJtn2TYJUnAHq6rdD70BMDsh2aafBaTSA/GH9MsGtrIBVt+VDY
i6i7J7CRT0LXspvdPsXoBmaId+jyFOmuHpo2OoYp636F7cdBzK2183sveUOeDpRZE6CFRyL1K7ZV
LT/MtyY20rvSXJOVSSXehjL1SXMVyUk1o366yzVYZT1F4NuYGc+O7ORra3+LrImicEFdxm3QllBN
B9MrN4x67Q39HQPzX6Z4oz8+gA5lslWdNMocF9VS/UBM5dXC+UcZ3QhRJ2DSkcdTzb7x/W2l+86R
japFCVL/EgBCeCxRNS09fWvMuX/thxLxHKTOIyhl7VODRjHpIcB0W4Hck7lqYv0DBildS7/csmb4
2g+aA258jJ8WPQL80wGE8eOnQuTxE4Y+CaJ/8m81Pq6T6j7L94MPj0LNUANJeg2MW5V6L2Qsq0ff
HOPXcnpWKDUTc61rq5c52V0KmrPelccZIeydagZrIiLJLOcD0rZewnN10ERA/Xa4rZRbu7eNNy2b
PnZPMLz2ljYP36cW/2dHLOUN+2ftQAg2nYRpiYfsz0m4132cVM7Tx0kWaZ2Cnde6AKgVQ6JnYgaJ
vKmWlY9i2wFLpR7KmoI6f3HR7bwK1Qmqr2jEP06YQRN0+J1k970tX7o4/SFXwZEmi4aNa3bpfWz3
zo1U1t9Vbc7fELvDOEiDbze0tn7rE+unmm92RrOJLcpbC946t9rH7lANJDq2PdXUTveGqKrVNiEB
ERfZ90nhB3tDGQqshwIH7MDrqTOuXgKf/arZOuU4QIsrui3uA1js/XuOoCYPG3yEx+FKjGbX60k8
aU6/waGTb/w1L92rPtnyrR/dNW/ETrk20DD0h1E/SaHJa4zlKhCDNHqRPWBpf/Hbn53OBtm2f/37
bK+xk4+zMRr959lDFze40RvzViVhEBYvrwK92is4WnOjYQ+zHfoBKolKx9Rd4u46y/jRoTyymevI
e4AwCzFDQvBgw0RJ3UpYp822+hJMznXGTqOeRtKxWGznSWC8N+uJS7dQCPS83ycm/Tw8Bilh6+QH
5aXEOW7TKP5KMie8E8i1Iyno08feT+Gn1r5+7fvYH/INfzTVIA5jwSm203HnFrta+N6j6zYw2FLc
fj5bvb8FSOI/ZpNsb6g4tDd6Zqv/2o6ieighej8QW8jQipv5jdQcHEZ3JNBbm32EzQiZ92c1LSqp
Gpa2jfQY+sGbGAkc5ATNF0fy3SbWPN6pMoj176YaRRF9vJuyIt6ZVs8KIO1XTKOyF+q97CzBhxyz
Ik2+VIX1Q5kGyml5tWrz9wRTc4HrCmunOXF7q6llPc7ds7tqMH72DMnzB4FPjdNSQ63RRwdrnLXQ
Fx7TXRJDYkiKY75+E44+/O6rRFUcVTP6M0/1mUIne1Vfkd7zn0SP1XNF8Vu1kMXGm3gSLIEdAosb
Z/Tfl0jKOzVqem0FMd4knYtZLig5ds6DPhsn1VQbadXE8XPefDbVaOHuP+DnlmU+OokJcoc/c/Ga
/tiu6B3VpV4lQaNdZNwdydR2KyGz5lGdJseKReYo3Gj6EhjlN2VcXOY4enbB8kVN0MdEwBkF90WY
9zEhN6L32h9/T1BXSEYzC1ffkbv/d9ak1cmRqPP3ZXDR/qYMSP9c5nOCeiOtbL6ZlqyeiazcfYMF
KI7Q+RJdUGMlMjMd8Bou26+L6swmc19hhnn6r341qPo+TlPtyDcP2J2akAWlYdwM2Tn3UCu00Jpa
770KAHNKEy+pYED6n63l20hK/v8GCJl64P8XOM/2gsDwwORZDrAw3TX9f8PBhB4UrmtUzom1bjkm
yLEum8CQxbkl+pg/Xub8G6iZrL0kTodTBY7OMPt4byPnujOmOvjSJtFaG1lACOiuTXKPvqQryrt2
qoqQilTwReKHQsbQOfceIrgbGWKV4H9RM8UiLp6BlZG5TkRptIBbB1BbDSKn4VCZ8u2jalI70XYk
pbSdmiwmxJz92H/3UPHaROXsfnHcmdClI8uumpZD2QuU474ecIxVXXjKhl2Z5BjfMR+H11dU4cur
amGImGyEaafnvp9BIZMqP9txMJ0mElvbBAGtYz+CUgrSst7yFcGe62Ahy4Z1u1zS4GPUjAMXnG9f
ndTkpbI2ho/NQolCwanvlu5lQGYRFkglKTjTDHTM8HhfObB92b2Az4j3ydgjRbeOmnkf7Us51sQ9
NDVrtbKPs2mbGroAg4tKDlm/9N5bD+yV0/vF1YPzHPRb1UIY4Xe/mvbZR3CIrnRGOOF75c++1DFW
XQ+uKKuPV599hmE+TsLzjp9dJJxwLVgPqg9xGFB8PINIYPxrQI1qcyTgsonmTBrDOX30RcgNBTFG
64uTPQtYHfdFHkcg6eEO7K0UF1nV+Y+Rz/YINSbw3Bj8Kud9Hj6uYMlV7s3uH43J/D26lD4E5hid
YXOR+tMMc7q2yyfVyHjYHebEnjeqqa8Tcrf+YSD3e1Fdqu5WOtnNWYWPVVcBN20LLJqi+9rXdUny
WA7VtuIGI9v54HYyvYuTcXwiHZWfFtnZ0NZoqkNmm6CLGk+c0Asan1yXgE7K1Uv2PzMg0kO0Zi2H
8U1fsE4TovrpTAuegWuXiRHctcYnRbXUdSaoXjvPS8ud6oNOSoq4coK9LJd7D0rzvRRV/5Rg73IH
XexFtSpfB+aFIR6IeKj4qk8doIefBog/V9XqgONfgqz5S81XXQgYV1u+61crGyka6X77bbD/1sbe
epu0eMHlQ3ahhE/B3W7CbKh9/SX3JmuL/Giy7X35zWlK7Yx7VHHwymxC/6avkJxI+o2xGI9iZKeg
WQvZsq7R3wdD3Bu+DJ4FKvfoeS/fFw1ztAbMK39kXHZwF4fjNLUJVK0Cw5epO5NDQOt6So96Ebv3
sROlWC27Oqrqg3dtAuulbGBf+R0hRsCbCIw2P7Wo1e+CEYzw2MhD7drtnVbco1Ms13ArGJA5NXhH
o3s08nSfWVV2TGsnPdRlDv8unsNqXkQIzMy96RE+d5auTeciEVQkfeO19qbuO6JsPF8qW79ik+kA
qonZB/lVfLC9xth1U24/ZHLZVLMZP6kDtCj9tABy4OL/6QNpme2aymmAYP6nbwzwkky0PDrh3Zh8
nBu3FimGPH9U03SgbHdUtx8+T9JrbeTZg0/450kZcOuNYXjpQfXN6AzcRUlwGWwwGqHVzvWZkihy
16pdrsgL1VYHV8PyJZ7x2UNDIg8/jib2EGcD0tc50wZD36m2OdjVWb2CZMLUZR1v1Vmq9/epejWF
kaT+o1YitUjFaYSa5HpQfZ/Nz77/mpeqtUwNf7z8HP+8BD9W7/eC9/FSygEpCiN08Es6T233+yBi
RHez9ZB6TpKHqq2GVad69dn3OZCJBrry5/B/X+Lz7N8zUTg81FYzbRCkDsfY8W8agkHPIh9O8ML+
Bj64POgDitD2EJvbFpDPfjBk9LzkEt9jsjg/HftnFU+AHkaMpXiKQ2mNe/tYBW11hIJj34ZR4n8j
uuzvwj+mlpH+rOU0wG6P5LPWVe2hNHL7ZGm5CSQbdQ4foO/3dPa2i45hghOInnRNg/0MajAXTDTz
F/TETw56su9JPoi9Hzeg/kZMEziBenGcxi9Gzy+zb9O/OuqAL+Ygd54tLcqdefeeLdlu6m3tZWyX
+ig0J+wmb7y4KC9fkN3E4tvembKbT0FerCVXMh4kKout5TbB0TGLk1hS69THULvAkNWXyrXeVtCD
erCna97RJxDcRi+snvNBuh1aCZoh3tOGgh1f6FMqqmOC1sCVtCmyx3aOBvsyH4oKu1lfLttZ69pd
LdfCeNVBZwZcdrDiWKcABmKa+yY7zRoUXA8gPDQmP8f9MH3SGqM/2jM7nCgl0Q8G2/0Lec1junqN
JlMy3vUZUEzWlY3UMAEwZu/nEqc3O9Bsagjpxh6zlxyK2ndCrF0a+21IWjq/llU8XvHCpCS3+oaW
vnaJRF+8Im1QHguUOw6LRwg/AGQLGurqvuh/VGASwslvhpulUeDL53TapxHuzCAOrtkY1HfQMIqt
jAp7g0Zxc0HeOX/T5x1PQWOzSG4YlCKCrZMA6a/N8tDWU3HJfYrZXl0+ECtivtbF+aY1LXtrUEp6
GAw72E6oDgVutR1b1zr0wg6urqm/gfuDddYholIjT3xKKZdtktj823On7IykADIC9rPPYwyrjuI8
pOCptUpfMXVxdSoty0f9R9SkmCr96GrybI+1sWndKgxE3m0Ds6i3JSJpV88V+dllQ5diTat1dRjo
LrixyY++9jUyP50MvOf0JNhXIgxAnr8J2Jw4knSvAPqJyfhhTucXq6+L5+LkjOI2dC6WehBZURMF
n5OQd9q7WcNWftH8XSPZhc3mA5Zk2jmyWqo7cgLaV8nvUkKXToOU9Kfe3PXpdDPdFO7ETUMHP5zl
LHjcZ/2dqW/iKD1FP/sUY94W/6CzOtRBk29nDDPm0k9D6LDdua5QdaxlAGG/yI6OZu8bOzfdnZvV
/aYa3HedCZ6J+PeYPLMT6nDsnsqzOpiBqD5eqaZWueU5WA+qiTN0ymP8z+z/Gs7J0FHzH0OLmPLc
rM4ghHZz8dFui/KvxPnLqx3ug8Tb4EhhnkuZm+fFThxCdPa3efKCmlcUAlj+hn485o48RQAFYxoW
zFOwbNRLUM8vrplU+6Sa4LWlrnX2ZnvcIg80gX87RZkIwjIZyJCMSP6nUjsIhxJ7GPhcoWyqTZr2
rPoNGOLaR3oOzd3ZgygbIAS34RkP0IjHu5VSpp7kzR117m891M05OzWNWxibKZevnvQwMVjfgR/s
3ECvTnP3UlfFdA7icTpr6wEH8rxOUFoph+IcrQe11qhX8F6TQz+TwgzdWDO244jegZ6O/ZkkELYP
66vBGX5UTfkFzV03rPWMb6Bel1iycs5hZkXAKqLhNh+j/SKyK2KF2rlZ7V7UIRIQCbXcJu2foefR
zidH8MHU/8+w61cHNO8Or5LiPM5LcWYD1Gv5cG7Nwj7ZDgAP15DEaB7VvMHqi52t9/AfERI6l4H8
ZpWtsyv0dKaYgYPpPq2L19gImjO/0mu5frH2pF3cFOuefj5kXuAd1AdL0CLYFJUE/4H/6lnU3XJ2
OjjipM9RC/CrM/mK+sxe3j94qWBDUujnbHWOkE3Vf3xNvy/E16Re5UU9fLzKUHg7dRZxXwRxDzi+
KTdx6YMh1Ztl37rOzSolKhlxgGymlrRndfD1uj33WQJHqUnBVkLSCKuyDOOua89SRN/Qd781NXjA
Kq67Dfo/W1BoF7/pQz3yL4YznWMhn9IaFJoFDuQ0xM25LkjLG57z3rhadJ9Ow7Lp0uJWpnJCx9j4
C51I5A3b8SIp16L/GCOE4xY+bA/kpFwgCZnePdVZG29dlx0RVtrtXiAkt4kzj8prbUOfBzcJePF1
NiO5h9SZbo3Aa3axgwqtJsaYyM/exlrFD87O90Xkf880EuCO2z3PZTVtpyr2OSWINo1pJiEW0fk+
IbJ3F3t8Tjyqq9M8gEJfE2BrcTVzXCwSPejk4OpwPvI6XDxSL5xXRljnmDsDsdQ9BFnQVoRVW35U
6Ej7jXMEi6zv26Bjc+Dg9pwECYuEvAH6xBVHHwcY05NzhID0EMRbrINj2C38JoyomA4wjC3+9GSi
E8HnSZOFfOdkhDFPfKzCTD5lz16GLJOMHvMsRpApD7RDLPLHKXW6o+92d26Ed2iWVKeUNessInHo
ZdrxVQ7exo0wTcoxDwgR4Je7Zinx6jY13A20+JoJiUt80+g7nq3uDiM6YF5e/ooTjL5zU8hFqVaj
Yz7F7k1guTwGJhaViKzsMj9+lXbfYtjchLHXTVcWuwd+Q82lSDCb84a7dVkNvT5419G+2ApKOpvC
xxq1Yde99XWPaqVhfBt8CWG0a5IzwO2N07gzRmgtrNRBZDuv7/ptENfXJhGnIrFACAT2A5ZQkIXK
wIZlk5sbvwVK3uftgd8nimRteTPLCoZC0+74Zy1H15fOIXeH3TSaLSwYuwkpInFTSwxXE8H/VUsx
Wbe45UzrtJA83BNMXNfd/10rUEvI56k8GdZAaDDo1CrZjWfLDHS/Z6GnsrEZK8RMHPjxl1wXv9K5
l2D1V670gCYdeVlsRGy8FHQIw0B1cTnKWPyC8SHOZi90tAV+K+j3u7x/bBfE/PWKz9/N2d9OVRc7
w9ese83B54sMzK/ATmHL580LwdRlaU3U+pw22o2+/pCmAt29YDmYWnBv50m5yYwuODsGkPfKgDma
pf4+Q8fw2gX3U2zEKMcl4tkrpojwJ3eOvjZ4W3JIDpSf7jG1fVQ8iM9MF3tbQ6BvmKyJ7CCK7nPX
QHqXFNm1rhvtYXFQyAfaa5b1fNbyfjnYWvWtLLELxnG5eRzHlzLPUW8d8Zdjw2fs2EeNm6Zx7tw8
cY5IWKLrZDQ/ppntiiA1cmE1uqa5Ux/n6QGhDCd0urE+NI6XXtxcpzye3HvB0FISzO6aofIfkgmd
Wavp0kM3gkiyyMGHaZR59/Wi89RfeneL8ISBsD87qnGQ/jYOpLnpeqsKDQBw+6kKQlQRvCcYRwYo
+XI7BNJbF25n02eYYNcDiutxjXUNqS1ErcDsQbxCYKh31jeVXpOheKTggrJIHLU7w0TjKQu4T6RL
aVLLREypz3PReDmjjsDHRzt4qf1koy02tf2E4rLpk5Yz7GG7VMHrnJks0Ug+HOKl2mOI882E7rWN
8HJm/QAVWlYifygnsIbgoTexPnX8vQKYf+FUuG0DR0DsJ9uMpG428+hN51Eaj2bcN3vJ8vwggwJW
hQNjiEUgeYzj8gUbmzsELq496eUrWlEzdgIU+qpxH/lDcLOd4ZDPrD+1rK2dq2OY2tRCPszabIXB
1K+fh61oUbvzvtHLZ4D/7c636n5bav33rJDd3vUxPhUSxIUV4+aRJYhCWDYOvpLIiX8EwX606CNY
pRKViwp/6XaEa5j5L0tpa1+CVHsEJ30x0ZG8J/Ux7E09JQBy2/FqJN3ezyrjkqytvhPj1ZXWeNW1
2Dm76C6PWcEMkYB25gmxyWF8LlKDoBSYV5Es5lXCXtu2EIw3qslD+zzNaYvMMO7UxrLUb7ENvrqr
6vatqsYx7K2+f5ta3mXgWsMbOd0B4GQ8vcWs2SE8RtiQRCSh8Hv9zSjmHrgDxc1gyXoArYP11vZu
F6439JuNDQWGI433BlyqDZEM8d/YfhD9VJGznToDyUOb3EwF2v+NeIc7qumMr2m7AHq17OTrKhwa
WpEcXqskQeUzG/2XRmgAO7E7avr6xS3EtOn0zvmS9IW1caa4+iIkT+XZpW7mBVFxnNoWzu/oOk9Q
4IgAbTsGgXFvpkCDjQaEtmMAK1saz3wI3LHexyZsUNiISHCLZr4PUmEf0ryb70qvGY82hnAXsuz1
qfNa49wDy0fLBzMxH/AA/Co/OmpzjiOGm+bHeaytcweYcieli7e9453gEXpblFV5SzqPxbFo8VcV
OmGs6G/5rB/KuJWPILSbY4cIxMr/cGBbF1+aDBuXdKm+lrFotoCE9E2JIWde2BdX2Hd4CRhEQcaP
obVeQe3+KlzMd9EaZhNcnzL2D4CA5XaqYVNMBOJ9wg98ScbfhyHTzgXvBQNwP9hSOb1zgmQ6NN78
ikbJuHUid33uTfZejN2wq3JZX4hOsIuGXmF4xnQskBTYTCh/hL6Fm/yM0dfGW0OJ1LHGkz3KJzt4
9z3dfCm0+WcyEJnb3K+Jduy1OH1o8oJgIvDeIuiJYeU4/Ysfw/yKgA4chqbepzEpXa0xgZ1rFsF4
210HMfr7OCjM0HNnjJLI3w7mnTSphqD9rbOPyd4M8OPbOpAnJyC3bg08UIVMkr1ELAgRHvE0U24P
jTx5rbwW4kFojQt4m/5cCc04Jpq4sXBtRzudNsbcIS+rN78QWzPcpgQb0v0iITuymneg3HQhQoxX
nbNcjGG3FH2B62JzSUwvO5SR8Ubv45ShvIFl0bOjaXe5hyVzBX5SYxP4UbUZ16gxL19IABBSIgJD
QtAnBVrsmyEXB9N+N0tp7Xk+fqkHPD9NmY73PTc8ZUdshJEmPHh9k12kBVB1rHBbTd3xZcpr9xBH
UYdY9fBNb0tSCnjRLm7Cs2+KhntBasCNWjQ2YL3uqNK/S6eDD2T1L3E0CxAeYb7A8+ubiPyIYGXS
qmpXdgaupx4Lf93/zKiY78CgUu0o3eRL6+/rHLuYUh8CBK0LQjX7ulTYitquOKdJsDyW7KTddPih
mYgOGH6GFk3Uh4brPUvzr8kjaUYtnB3n1L/fvCT3/w7gpKXIloJkhThRxOeoNTKIThMufuMS3FBx
cc+dOf9s5sI6ZOP6hQi/eZg99D02rSDpiZLXQxwIcz8WS3tucScBNIfA1bjmCmTdjqSKSFFIXNYz
d2oedFPnBhcBcUc1E3IUFT6AAKr7Exvh4TCrYTXSQHrCqalNma86Pi7wjzF1FVPqZ1vI+eB6v7I6
ak5Dr1E3afyNDg3lbOFliR431DSj0t0jktibCnb6pkLMyUhS92DNu4wi1lMSudcc1aCN6HpgXAVq
VBPlxxeoq6hiD3CW8NceO6jhWlbwsAQtRP7moBWu9yNOqf1jSsRCUC5bdynJ4Udo6wqE3XSSUGHW
WsT51Xipkm7bD/0j5bUKG/kODqoBwNS1+lu/SAt4SGVDJOt2SXxK4qwhzMUnas7sOtShmu5smWF5
DCYI4YTkqcxZr/LqquEGNgdud6xsx0KBo4m2UZR8waY12JjeuRsG46XPv+igcrZZGjfXvhx/2tR8
MYSt02OtJ5TPDNa3BWgTjgY7qJrWppyAOWjafI0CVEerpn0RUUNlLvoVjUXxRY+G78R3PZKD7X6O
o1XDjt9iVWVXF/HmE7ZY8SZw3d0Q6e/E4ajdyX7Z9V5EsNv63/AHyo+Lhpq1lQ6UjqxoCWXtxSFi
29xXzWtmuzHxU/uzGRGc99Lli1Nl+6x4q8vE/h7V3b3b1AjYonQl56+xlGWIyiBmNnP5hEZ+v/eE
92RN+deywPdRtO/ZZLxEffezyNmn9vF3Xcy/fNEU7CiCnspBHFOXE/oFr6CHwBGntu4Putsv3xHO
RZgRSy8zH/A8qsOyI5WiFUa9N2qr26VOAQ9f/N3hq0DhquzuxwE9GqnnKWDBGvWeYNwZom23mnmm
jiAzvNmkE/1qV2yW40EkQOhNfxx6Mm/cucLD/iwHg4rOFxxkdh8DkI1g8Txi6+ib3o0YDjuzH/Zy
+ZbzxWAwSTzSP5a1FewnWSWP0WQ7IOauZeBuBYHzm9dOJ8cdo9CGOHdA8exF86V4WGmkhzTSWKK6
4Eg6OsC/Nf6uefK91K34VERR+RQ32Q8UXqbQN3C3NC3t8pfHA4Ltg1eeY0p9IWKcGKgFQ77xJx7w
R3bd2SnL7Ovos/MqSaltSkxqSCkUgGN1i58EsrC1VRVboY2Sxz8BlQB/s19IuWx10/4fzs5ry20d
W9dPxDGYw62ySrGCK/iGw/aymXPm058PULXltbr3Pn3ODU1MACxJlkhgzj+g/V2Y41meGS3pVgdG
mjoU8Er8uofCU0ePOBbug6Z0drZtK8siLpWzUfBWHRSmLYSo+QqnxrmKJutEWSpfsEBSXr0JwJyV
JrNYLymvxqxCVw/sdKdbTXhV4iKGaBraCJN5qXYBFt2QV/FIawfxXK/tqeUvYU7YPoMkQL0v7Y5t
4FPjSeYWaYsCJNKn8D0G9EXShye15y5szml6dGMbCg9U1mXhzP4Jzv6qtUNUrqoh/qlCFGO1HpL7
0xAbwtsgMiEUCmvlcKIgRf5CQWU2thYSrFMHWX2YEthMktFceG516NCyX0hkjxqTqL4Plr2yyYJy
acUYPqQkckVhuEdsPKizVaSGwyYbfe9ia8XnYfDROwC1cg/rhobNywxyDGtq6eH4ObRWsLqMJ2gr
aCSixNfplArJFHKDhI8O32F6bxDgpLTmXqYaXmI9IQshwnKU7bKEwBHhNsplm3WZG8t90q3+JMM2
a0jHo/KXwJHD/KV+ZLUHImpA0SlNkgOrT/adTq2ing9KVnYCRm8eZUiMIF2EZrhsimsYib6Hsh/y
qLacqzzo2c8KG4ILGoM8Q1T+T0AMRA/3AZljxKuZbdeaJRcgFTN1x204agFCDmIKhVWcBRCZkFPy
ci5XdpxQSLLjd1ZV03PZTvWDStrlJuak+acaHcOvTjg1mwplsb1mBROuUP2J7978LZzUgbSQap5y
rWkv2Kk7C9kBieTdLZtTNwLomDx0ZNMmoT4JwHmrePFb33vhdo5VikQjiEk/D/NXI6rfpd1HHIHi
m83+o8DreAWDuDum/hs3Pvg4qAosbbuDkRnjYU05oN2kqemcZW+Ah+jJSptTovsd/qcQ+Leap6Jl
L/QZTEQ+z6B4XnrVXinAM58qgZwqEK2TLckrEK2pTvQnyUD4PfITY2WvTFw+V3FrXNCT00hdhPrh
Jlw7Wy1+EJmhHSZdy3efQdH/D7HbeLSjvXAQkZ6DoHXtw82TEAeDZksK/Vl2wD8syDHCljrcLAqL
OYIOfrPkqwbXOd6U8TQnX4ZNbRw+hcL+1UShDlVt29k09c5xXO/qo0m6MfRZW3qiKQ/Q1JKHqch+
3kNBhDAXJPElShymglILY/HyWjt1mQHW/NfMsVHDhZt31p5Kun9VyfxfZ5dMHY5yJQLBjJMdyTS4
7IVJw3yLDUggZZiNj0kW6adh7ttVRgZ1pYd1fNGERbw8GyMD8Ut3qhb/6JjsOT8mVrqR8eFmFS/m
NuzBqxw4kbwIum14z/vCJD5Xg4j0GkPuB8VW21UJf2TRdeNPqTmZj7O1Lt2+2Upw7zjp46KCgXOS
vVXoL21H6V+KuVEf3S4+Y0JdvCXk+x+CvgYYA2KXXZw3rQv4+ZtqQNBS2hm0OanTyFJY8wl3A6Rh
8ag0regkm3w+R71Tu0fZmng82sOrlvbaYwVsRAabti5OcYOWgHRUYEM07I0mDFbdGKuv4ZT3JPmo
sJmu/UP3ECTOmr7iPxT8CkJT2UsSThn4GfT/9BJ5/CE03osCvK4cq7oz2aQucjdyrGVkn1N7IYMs
p7K1/Jza99ZtajwW2YvTWjYlZMfZ3MaSNYEIX1OEFEXjyukwrPWD5OK546UQLa+MtJc5W6MxGd0a
Wa5+4RaVnmUXh2ZZQAzZy8l6B6RqGlp1LXujPEwe4DQqi7CDiReQIrw4RnMeqiF9zzItBP7buvwg
gvYInLFeT/PYv5V801wkPf76+1Db1T+H9qpb/WPoMHVnrTxXyS4KS+BzXVBdwdHZwIWKv1Sh0mzN
U4BRfTrthw4iWPcrw2fko+yRv8pZ06zkIDnZxzbuCsfVvmK++sdkeKbTXg6r2YdaqCPfZ8tr6jDA
F3K2VZOx66tEWfojILVGQRBEi3zv6oZKtxx86svVrG9t4Xk+6sbZm4voo0bdQXBrmouKvcYCt0jq
KEKnWO0HkiPzoC9lc8qU6MnC+Ee2uI9Yz30yjEjez/C4A4USbuyk82uSXqCcNRfbM6qdGagprFUd
TTcZhGYCqwuR3IWBPu5t4FSbmDUMLc9wSI6LoMujYz142YsypOq6jVtlLZt5o8FXDkDB6PGYvSBG
4z670B9EQw4wS7J01PuOU940D5aK9jasm/m9DVh4N7WpP8gHtA3FuWnbN54kFUC8Vr+q7O5zbVbO
APaNL3Efv/K0UmDu0hJ92FQp5wgnm32FReAqSCy8ry3/ZzXPH/qo+SztDZ/sfm/yBEvVh6mZwy1u
FOaTNSHPmypd88PgJqPlzbVspElTPF5NZxVw100Wub4KB0qTFJpJ12a3E6UXkZJSyL+NUTEr2JSt
h4a7M6i7viH13giWG3Yw6k6tymw1eXl5uP0p07Z7bii/aoMkkVQln83gO6y54CRDuUtRiHQJGD/x
Q9ZtVXsYU3uGhc0EQWB6Qq0H+6FQyAS2XyNN0OKzJj96SRtcmyxFK70Im+9j5yKkEqavhdW5Wwrs
1tZuvfI1z/ITOc3me+MAA8hNxb00aV0dWzbIq8r0ukPeQwWQRBlE8/tdo6VPfZeRIXfKX4OV7wq9
rn6p5Mv+fiLGyMjIyeBAF1cwqbk6eFKtMiQD94VYgFH6W1UlEnitSk0hASK2kF+DqY/tVTyE3V42
/z4M+tnnsLF51yPvbWitIVyrOG+T5p9RBRsHciUKO2ChmiBR/PLMaQNnZWoqkjNIOqyoHtR7pCI9
7Ixy/fEfZ7y8z5iRD+XBxVD4GijBZmbf9dQIx0jRajCLfYJaokMv13FTwo0VozyMPbFnM50XFj0W
goQgbArBvgjr6ZiF4G4M4bzUur6yk/LZmo6zXaQkZLX7GYxKB9n2REpoI2W2IxXl/0RRjeSUqyHi
2NJptYVftm0m7jsoP8B8yss2AmQBpg+4RqvulGFkqxO6lNhH8OZHhKPiBWVpu5ymcwvNB/gbZ/LA
vmbc2CVqI+bv2L13bOA0qmzJtjJW4oN2u4Ax9vbJiI6Y1ukokwyoQkRB9JTN5XRocbKuWrLF9UCx
Grxzv5AOnqXw92yD3HoAXgPLo/HP8nBz9lTK+Fyb8/RwHyvP1HkeV5N42ssmUCZv1zkF4qKF6z/m
RrPRBjaAnWhFVLzPmKxQCKQlDxBWyr1hkwi7x8BW5cgacpCzZIdLymah5lmFJglzkX5IL06fr92h
IMfVGxdervo0I7O1b8ueAmZYqNmy6Tr2XPWg7Pui0p5SE5kfBHl2rewNYYivM13BwYRtbLYU10v0
sL8kwLdTBafZvnOOYGovyjg78BZyDGw1BV5wEgFCEE3ZMWJKxUQ/Xltph1+tEvoePh2w7QOMASli
mj5yJeZ4lKM9cS37MWWDe7tklEfGEtZEsoEiqhStcx7Mnl+NlfzPLdY+gBfIpchnR6RM0bEo8OvY
JooTrpoC0YyGNeHKGVFqWDmI1FBXxEwg0/3qdhhxsuYp2x/u8YEKQL8qS2FE4xkFHw2D22KioHGf
55u1sy0z/es9JM9ul4nXtrkJ6zq4tvrP+/5MRrAvvG3PuiYIrln2K82ROF3OOQK2lh1g6wZ6Q2nX
uobWjxUOykpq4aKeuCfn6O+w8ZjJ2+t4GiVttWnMCYNS0UwiH9HtSKvOpaYHb5O7QfzWeDNgzRyt
0am3U4uoh5Tu4oH9crsR3IzkAmtsz1nqfsGT28Yy0w6fLcua9n06GotKmBuCOOC3T7ZqpZlB9DyT
ul7FwZBtI8HtjWozuqLdu44kmdcWWi2wkj57jSqOrz7fUDk2TVG96T2j+4PhCNyq32gBJA3JcGwE
zVGeyYO8t9fZR4b1+Foh1/0waoZ+alNXgWeFkGaWhV8lb6kFq8M6rf+RDD2Zgci3n2LyZlsk4g5t
E/urgLv7s4lQ5H4MgKolggI9CqZbayxzYILPMkIeP1/a7H732YzyRxEYryT0cOkev8fGiDgq7+/U
5Ij51BTrKctN2Y+UdaETTH8M6NtZOZkB1SK1ntqnBt0JXLlM8qZB0Cf77NxBR77MrsnmERTCj4SE
MtyP8CuqiuWanFN/gEwRrpQRay4fsSBWJ1r9HLKo33mzTWl30uwvU2c9lfOYHN2WPbj04NWdrhfK
YupWuvTKw3/qkLHMQmWRCrm9cXMPfU1DbRehOoltMk0Zk2fyoAgH+DQwVYDmOXd7ilmvscCjO/a/
DKkSVVsqZRRdpYvV2HftQ+SA5pIjZMyp0KuxBKxccfyPwDSmr36fnusmHF6UIIsOsNbGFYTD+WtY
5be4KwAiSaN8xl3Gt2K8LeKZiMeop+4zp0XKwgviBSAw51wmSv1qpm+QZoy3cIgsFAIQZHVSBX6o
3uMuhzrf1hJNdfQe1TLI51dyHvYKQz7oaNLuBSHhZ8xRvBTtoJrMedvBUNyDpvEAxihjG1DVde0j
pLiZrF6JYK2lfytwDXyqm8z5I95m6i0eqcwfenDpdm4jYex5S9Tg1Q9XwaxRrK71oQXrGAxfM6NC
HEYvhqvZqf1usmtlh4UlNgOOxV83UIlJ7Li5gPCyHzLXOiO1PeCJMSJbaiB8IGMU3lhAG02J0oWa
RPDUSuUvg29W++IYrfWkDyzSuq69sUsBZqiHSVXipdyepplfb+q5M/ms2IdS+kN5Lk+zo2w6mbvR
rNo7YQ75rPFbPDalF6+kEyGSDqycKMnmCSUlBBQpNBVD8EUtnEc3qaLvqj7aC9UZrYuWFtEnUywM
82kX6K2xZhOEDLeDa8BSTc1ygSaMstdUN36Sh9o7WqoBfKoukqfO88uDrfXfZZcMWU4rSh1QTqRZ
XqgjnIO3UcgdZsyuMib99yDVfNe0yoV7guSKlyDEG40T2QxUVoaTSymiVPGyusXmAq5AGEUPhQrv
OUg06/F+NmeluwrH0noMWMKuZvSUH+IpO0ealSGa4o3rUnfiFeTs/BrryefBgxJQKoF9lnEhSbvU
vdpHsIsVaRQn2uPUI1oQpka18U3PePMEMF7cce4j0mD8HGEUtfmWFMVthE6RZVE06qHPctDWkjFu
/3FkJz1sNC9LgDJ36hGZ78ZRyVr5eDXOxhTsg67/qGfLOKOsaZ7jvKQDb7efSMd0uypqjR2JjJ/o
w/SnBkOW1jaUYp0qSr902UWhVoDVSiZsWVot1hZahvZhXMMYcwzjiiOfedXFYfKxS4lLHstthPY1
ekUAZzq9hpHBOHmI2srf5K6JGIyYIWO+Mpow1/OH1PSBQSJHwfbSJ9W7dYX2INknXi0GoYtsUv2j
jEk9QilbWDZjuyY1PS1lTEcX38xss/qe9O03N8JHQ4n4PNJheg/QDkPgK/NXsqlQsSYZZXJvt0IE
ameleGh07A1rhOGWEBzwrmkaXKIjHwdEaelDwYKiQNW7u1t3PU6LCCm+DH42XGrdW8s1ghL3zeM9
ds/aFmJc0wtYqUzbzqNQsBDt+9pCzuvL2l21quZe5b1L85SzNc3OyRR3ssIbTLiUJb8neTebrPAi
e+XYMCzNXeu36M4CUwCfQgG29OpjaMIFlodMNBMQeEuEMIfVvWO0s+Y2ROvHed13qAMM+tAhjTWt
O9+rH8NEoYRwu2WGVUTtuLEMoNABJU+vzF/mwrA3cCidlSH245QVqtNUNx+d2Mg34pBV88JqmhIF
P8aHmmZAB7S3sd4psHfA/YcIE1znOf08k7FYxEYRiwer2IxAEH9UDZjgxhvDB0s4DGMcVB0BoH9k
eBo/O1Z7HiwVT7th4J6JB9l0Uik09IMS8FXzQYDCKt5UYmuv4byK1Eo4bqQo7L0pRWGh+DvraaSu
6bXwLXrMSqlO9I+dUBpmN4XYEiI7K9mM4Yo/IxlApSNFYE1Q5T+9FE1QF16bzh0eXvyoLDBvKwpV
2lE+iOUj2TZMuqn7/2Tp6SzIs32LtNm9VEqYfAHgdBNHsOwSW5EJQwRPOOp1FP7WlqJR7RRaCRgv
3ya1Wvf/NGkKcu3Q1+INVgi+yLVlAJRoL5tS+FUZk8+m7A2nvzWTyiW9IOYmugIyKohfs9qsVqWL
ZmImONp2gW93VM+vqmI58JPAnShjlG1MbQ72mcLu0iuN+qkYSdBoHsqrJh5o3wu2mDxicNwp4YQq
JrJ5VvHkTawMPNHhQV5VagVUBUn5Gb3nsxpq7/IVFv2snp0ZEjkUhS/ogf+zD6fG97AecUCJHIqZ
VkP1pYSUaJY5VH25mB/CAJD73Kt7qcElx/R47P3HmCsKOXJI2Nvtth/AOWJlH2moMWfVhRyHe5EG
9vIsiUhi5zHYvH904Kl46hAnOdzjBUizgznFuwzNDJlLlRlUy2geUNylrCDStnECsgyV72EnE7Wx
7nY7cDzGUk6YlE67ZJPxMOdJ+YCi97DU0gR5dDsI95bSWs+5r2t79i3oy1Fwfi4K23pG6bRUswpp
ICI8t7/HAPcCdAm+R/YSVGL2IxwQCFWj3DtR4E5PaTxUKyenjtLK73+r8xnrA3nAsopOVDaR7aIl
l7Iy3ibqLS5Do/y5/j0mh8lZv68hxw4gq24XQkZnDQ7nCroW5G6U/xjYhi9Gq60pfA7Bge/mvM5M
pfoQI3rXuNxyYrXWrmGljSd5iIp6PAXiIJvkvrexBfx8BAO6MAGRI4L4UDYZiBShrNeL+6EPSi4c
pqvZlM3N+5aImznTtRXdciARo3K3iDOQJobmxAqpA/l3y7+oZWnsHGiZC5mekVkYeRgtH6pO3D34
k/emDVN4KE0Sennkne/PE91JVz7F8bN8fMhDBE0qtZrPkBz6e+Jtuyqajd48tHoNMC1TxutYV9NV
bwrogWAqNjJmD9p0hXYA/SZp2c6JcbeyrQOyBtNN9azX38cJ74goZMFeqdoXKjTFA/uqaC1zUCKu
dflnPHHSaA3Dev769/EynrHKv4KRixdJqB7bNDSfx6DXTsoEbl5mvW3FRKHPc9IjAnD6F5WF5S1p
XlPDRuxm3Mgs+FyR91JSFbFh4JRtheLZqm8eAGuF51vLakVe0EZTXBFrIUzan2636kZtv6B6rD4i
mYmz0v2MTDjC5tV6xIeGjOQ0LOdRU9+jNP/QYj3+ZfcfapcKiAcwuTyNjW+DDoIjHS37pekKZVX0
nn9WFLB64+zFAmlgUE8NKrDpPUASF6brL95Mwn6tsJNTM89A1XrNeg292N9gYwEpXjbVJFl5ndvs
Za85OGgtZ65+qsrCehXY9zKrvafeDfWXHqsUOQmkanbJAuurnAP/aX5Qy75bWvA2zl6IVqOT+We2
stWqH/DHanQfwLwMqi0K7nFSX2RLHtDyI40mZrjGeKjiXnm4x038iClIg5OowcpbwMY3mKV6lyrC
TVKeBaGxiCY2ffe41RrODjegeCFjwEO9iyYO8iKVW1PLCKIr6empYhkosCdKmu7uUsOZekgmVz2M
rlZt0fN/r2sXoa5pMOtjrKRQKnqlq49d4N26k4Gi5ErGzBjC7iYAzbGapr5EPmQ16Kr50Ck+ici4
V5PD7TQVp0PvJQd5Jg/WAKR5eWsH48wvWAy6RXEnwFXafPBnm5c7e4dK1PblMwQYXNw40eO/R26P
nPJXH03x4819ncGyJZ8q/5fpCsX6XZS0GDQ0dXjxUgRp45nKrWzWihaSVKQDEk35EJvgcszZCnaU
RRaYR5enfB7w/LrNLZIG0JA+b+/TZEeqoktph9kSA6URILo6XuXBCMk+DyhEteI+cY9bXbCn+OEc
A0UgPoIAhcj7VDlYTnXi5FXOmsStSJ79nupQwUFCLUEnUk51W23aF/ziWNZ5BilxxaFqEMf7W1PR
iotfRNTE6bRazXzilSMo5akBRdbSfCrEAdeErmSVLke5QOdwQAj1peyTo0DwPUMRcI+ypaJBf1D1
DgijmC1nJdb0K4MhSerB3A9SZq924Oa1yBhJ+SRSkukz+lGyT0Ywq4AG9P8zPu0HH4ZtNO4cADtr
exisjS7EbmzfnSC1lH82771ysOxVxWBXDL733udqdc4SydXBI1WGtbHmVv/yj7n35v3vhgFI6Up3
trHIVlepyh6wxf5apqOdyck3bQvVshjMKQOa7x8br3FPrpBTMGPLekgQ3F4YMlldelW8RH5n2g2o
7z6aznfDyPOd5lKRkoqR2vQVjSPlvUuCP8NR+K3LcuX9PlqqUQbht3+MluGx/wbzwr+NNkPXWKNh
yDda6DzHbvEGR+epKj2hThRVXwL4ATJsd4l+Qva1WrRdWb6BDXe2k+81WA91xZuShfbydo3sq1Pj
6WYiahUjpcG3vTVhWlitGZ+x68AxYtCsL+bMqhWx++KnlT5Llc9c07/0QVi/V1FCvrsckqtCBnZX
kxDeO79na79n2+WY/3TH5zwtzF9idowY2XsckGacSye5ZtDWdkOP/6+cHWjQHP22fNasAb8cPwTD
6Pjjh6NhwmTq6s8G1h63WvTyR0yjZq32/uJO9lVBN/S9HTE6GlSAPoNFEaMh0XXWzFzZooLuPbQm
mCwnNuYtdp7tRWWbtWraJH1JpjcPmNki1tr4L1QEFoBelW9OpAQrkfU8571uHlTX7NZJGRbvptse
3MYHbohZFRpV4wuSNuW2wv0O9jJ2IjFoAqCQSby3gVlTsyvDQ5xgRyKQTqkWOVcwwfp1fIi8FNTS
5LWE9fIldObicIshy9sv54Yfi+y9zTTRNSkGxEMSOa8aYRfZAXqWWNQqkfk18LRf8iQ1zNsJmJRf
mqoaX8XJfz1GTJ/FrL9d59+n/x6jTtm6N8LgyfKdHnW18F2LB/bMaFS+NOyykPCOn2TLTmAJxY6d
P5h6nL+QQWbZAF1s5fpjfwJwnqyMBIsmYRJSuH337DuQNMUdIaZs9/y7j2LzrU9i8WSfxjzZ+j0P
+Q3wKWNUHKyswgzVJ4UEmsL8Ys/NWW7K5tIPlyXOEpeE8sqpQKZsGaBF+F1FfYTcTPOKZNliFuzD
tBjBWxQkX2NxBnr280zGZK8ch+zB/9J7vwpJHchL4dTuJ0jjaHJoH73nkDDVo3pnRoP20RiPVay2
72GomHt/4i/LUdXUveHOGJGX0PtzkEJDlHEKNw0qlrV+1PHIe8Gt+TB4eImnaa09eQM2e3bRNVdL
rxVkB3MVawO1/AhKDVUQ/J2aolfWyPTOa68r652sMVPv2A81idYeV4FL1VfZrRQdAq27DZMVazGM
ZbbxPNvY59QIntyGzR7i0ImbLVUlNAQMs9gWaD3/z2f/+zg31dQD7qZLpzGKLbmM//5KjYphY4hI
EbKBzaXBV2TZoLa2KdoGa60UhuKimfCzkBCLIMz6rXz/ethelV6pnjCh7q6IK353Nbc9GhV1TkNt
tCNc3e+ywCOLOAGGqqFmQBkUNZ9SMFsNECYbWe5BvLFbhICttlAVgGqaar6RZTaJVpVnoK+LMzQf
Gz+M7s9e6U8px2mNuZ561IWFlZanWWSNFSsZT7LtKOQAVHhim9QpSIjiX7VLTS84yUOBVfuJVMlS
DTwUaX7HBxLcO82oqWxEzXEWi9FKrkuLeNcrmn2QIXnQ2r5vMTtUg5VTtCPyPkBNMWmrn02Nz4w0
Bnp7lV5etS5soZfUzncF8kuv+PZf/fSs5/qT/FxhD5Mb8+Lp9jFHlnZhO9c9FT2QIsgCPyodG8zc
7gQNDLy0t7nX4JtYFz5E2i9ZeJdFexXWv77w1TpZVnYBZrb8VxH/PibnPplPhXeUpXqM/JqVryb2
1vL7L3rnGK9zXetrMI7OISi5FQ1RY1BY15V3YGiHPo+yb5qLdGgJcweZx2xpFVZzcYfImV7aF6vC
EB2IOgBX01aDbYPk6FJKBkrxQBlLq3xc9lO4gebfHdVpLqxT0leQSGV5B1UEKG/sCHbGnNUs6T3M
ssVh8OvuMps/shGO/i2OLuprro8uPPrCvI1SxarTKICU3WNNG7u7gmJ3Uf2SmneqPvB1NxIr3IVh
U8KkRCDPEAfZLTsiASdX4VgtS6Qyt9LXq+l0bacbwN8ngTSVsdLreTxGGmUaCVUFf3zN8KY+yiER
lm2XwUE6REzAUQjouQQSoU7XXm7b+2muJ0F+jOfXKtrXbeI1ODIn035u8jUuQz2SjTMblVY7ZpAi
jjXizMcphUuqdd4LjlnDFjbj2CxkTA6xJbwiq/1oN3bO8ySTNLri6A+uMSH7IZSsPSsxHix7uGBT
3VwqHSucWEuQiVmODvaq8pMQn5iP0OxNNFCG5Gcl4l6F+Ng99Hv8P+MR6EWbdPASTww+db9v5nPi
C6odL+J3S7yGcVTiBT5AA2pQQHG0q8zYxBH12TGkkGFTrP9XiypAs44KkZ1nyXKxbfQIlC7DF0o0
syxtDwBLDrd3rvoThIvQ30vNbszRrjfYQqb3J5mD6TQ4ASGpsF0us4ieb1IjaJ1+9wkYEP2tBsZJ
5mf4r0JKv69DYQ2EPFvYQrSUp2M8JyvX6EHyiR6n7IuTPLsfZAzgseqRRhODVDjPm88feRN6HzJ4
uyaKKqhbu3gYyOA/LiebnvgTKibjIQlTTNr/9Venrqr3EfSHaKthoDvFmvow2Pqo74VBxTovdCrd
1xztK/Kxv/8deBCI9vT57+9+F/03xHF4PfqOVLV7Q6r3GSjJKMu91Q2ITlLA2fWB1pDlYI0nByK7
75281lzf4OyB6AiA4EyUPU54OLPy82ZTSClrGF+hrrvEBdNeAanRh2+2nn6NdGfYdHrbH9ox6Q+w
NSuMvqushB5U4hozzBo6uOgHy7P7QfEprNrOtLuH/tMwGQMA1IMLm+IbEkkiifTC59YOQHYpm/dD
nk8tz4ZofQ9J6BLKDf45bQqoMHWMFBT4pS4w7T2SFqAcfP4XYhPTerOCUGdPPl7Hekv9rvV+YW9N
niWc63DtZoq6yroRkyKk61RjtC+9mrZPs4Ejs5rPyUJ2ypiXmJBXXBcDeDGkmtR3PKxc6tOz1w03
jKoe+GvLh2ZjGWqO8xC6BTIN14WAyTJUwk+5gTNg4JbHcBgqEmMKGGUDNzs/mPyFZTvWVj6QAxSh
d9WcvN0f1Pfn8d877/FqqDc+ha+HHnLmjSFiINp20vHK+OSPkFI7yV5VbGlJc//Z24nmfa7sRcPo
eQ7K9puORQb0STjncvnF6pu0WTA9jQrilUEU/xVPGNXW/TAegpGtw7Ef4uRs4Sa4ZKW49wrsP9XG
h1gajR+dgN+6umPgewgBImj8dqfG7XzFfGsmfRqqX8Ukf+gPmkYGWuZXB9+ZT2OowDIWWZDfqdnQ
Tb+PPkpJMiQPQSyW0tmMqY1RDufEG1ZRib8qFcpPWspAWcWy8BuRa4NRVzCBaNzibDjNbZh8l8EQ
B0gFz/82TClH7VwJwKWPLqUzPspHTjxi8D1F/l+yJQ8JKdd1VwpFZGFWKWM1LqsLR9Wzh0/HS3Nd
mtjH+FDUb6lk+SbiMH/L4kx/CGV2KENgaT27JLDv7zOODOVYmKj+iY/ErCdv5SuOu5LPcBhwFyAS
mA/yk789sHMPepFL/nUjR8indmFG4Q4UjnF7zMvYoLEorBF4vK8I9NYt0UbUdKrPtZbM2x65kjP4
DOpZaQ+2JQaWlUy9t00r96d8MHT9tKspsx9k67YOaOPxj5hcBsD+rJeDyabisYZYCAFiYZi1i6fQ
YO8nmycaz9r+zS0adPABBPynEXjY9W8QV/4Y0TRCR9RqUeoSK5ooVtxjoal7I0pY0si3mc/xrknR
4L6/zTIDp+R1QDrvMbgx4dZyfOxgxNIn4Vm3n90Y3rDSfh+GvP6iT2TYYZpTDuma+kLtFowf1g9k
0aYF/Kzxr6lx+YbZLewmDFxJv7n2jo90fGz5D7sNEY6Zau79kJcedF0UHVy4CYYdLIokes90BB3x
smsfan6QD3YVNBsHB1Gk+bL+pQ/78ZDhybWo4rl/qdHefpoDLFCLyG+XftoeG62dLo2VeJDz1Wll
m3zbgthMH2s4bg+dBjglj9UKpmW7k3UiZOg/R7RiRPPfjUi6rELHoPvjGt5ctmsVp7glmItk62px
usxtOC6AZf36osQf3eTAiEsmaLF+GJu7W28Hm3plVskm0wvSeK1pvCkohS7jwI6OupeabybFp2wq
ui8T0PQL2bQfclQRlN7WMjom8RZ4a9MBh0SWdEWAj4A8tXuFrz02T3BchLcA2hmbPhLcdCE2rhaK
t+qCEuEX0bzjl6UKeapZHgJXibm8d9QdEGeLpNnKd7xs5Q0whDGx3zvW4AHoBkUC2TkPWDdihgNJ
WQiCYIaD5SKSg7n5xdC6fo9GBir3TlC+DTnIm2JKp12Yd+WbGoOL0yJDPcve0IK+OQ+v8BbdS2/a
750b4VOD+cFCrfAJtZXQ+2b5+oNpZXipZsPH5KXpr0ab3zGZs97nNupYeZrtU8gGZgOQNjy5uWbv
3VxVd1E/DFBIjHSlwjKI8bncSBctaZKlpzl3VRFD+4A1Yh40n+1B1PTkQBmzsZu4zZMx3x7Qk9D1
biOhEm0KJkVvLRbSjusf52j2j1OlByvotMoSoQi7Z7ebKUfZnemoiSM9upxU9ytKcM7lfqitOlnZ
AxYuMuZ27KzAL4RHjOG1w30cKubzIY9bxOaYn6Z2uCh8d270pR+jShKofXzq7HJdkZW5IHpkXeTZ
MNTJll2sK0TmPmNeqfcPdWz9NUXWUkdC+gvZDFxE5shEr8ob37sJiVSzt9S9KYTZPVQEEf56/gTv
iEqxrB/LwrIR61t+CsFVtiwtUld4xXgbWVSuRxDjmRL/kiVpLBy/UR1zTpo4yDO1Vd/9zGt3Ifm/
dssOPdypjfc9ctrPEa1aTRukuth7es2wS9hCsmAcIFnYxUQ1e9C2EZjM062Jtjx526KoV3JMjp7D
1a5bnHUyrLNz3+EJjEDdGNrZRz5lFoIH83iok8F+LUdUNJMm+4BEO+3mATEfU8dQg/LTuICu0+xm
g6lT839YO6/lxmFtTT8Rq5jDrbKs4Jz6htXuwJwzn34+gm7L7d1n9pyquWERwAIlyxIJrPUHD9Im
MqTl3CZTydfIVbV73VVeB91Qn/p0fLQqFcv1NjzwA/Reo8hVVxHgkJPRx9ZhdFOV6g0qW7Kj6Q4e
pGYhgSXrm2LV+1gyZ7V21aSlBggLWu+R20S09hqNsreI0dXSPMKc6bbcCkdoAjJySKoeQPTOHlg3
vmcvLvkKUs4R+n6ApY+u/DAYKIdZ4RqFrXZvxvyOtqMlByAlImxr9Mw6zZ3QITAVJ2YTQRFa5EXT
nYSJR8dPVNfKZ2AHwTlqyJyL7lyGOKa0VrsRTTHJV6pyabS9vRSbp9QqJNtZ9PxPNmTbmv0YK/cx
t/j7uOSDyXTkUCaA7jez0O4H3CE/9VfTc/rv+JGd8Cpunbl/QK0oTLdq5ELuF7vceNoDpx8H1L+n
ra84wtyA8ILZxgZ+GnK7ZvvYQFm5ctEcW4mXUmp331lj94hCZfGpf4r3qYlM2OnqlJZs2jVXvzUs
27/P9WEv7uy17kCdayxAo9Twn9GPbtlzsssw8zi6fQdZoRUPikgxYrhZOMjUAYBqSbdQ04krClod
YNkZ8yeGxcGMUwOgfKIWb25uufsC7YOVlSTd1pkEDkYfn/KhNMCFRhb8qdyObyP8JWutgfo3dcVK
QZGMtY+Il9FqVsv8KiZRcPz6jBFthNkUEkAlapuuFG5ktZKWXVCqZ/RDkVxUQtLShgbARGq6HXRa
bJ370riPjbq/c21+VTRGiPNXkaz+SC3dOwVNVi2HEodB0bwcIor/J9HE3xZND7CNW5SdOogCNp+E
wdZ8U1BJ2lOTebb6IOaHUoRbc4LNpZKf3siOxUZmwgBnkvrWmI2MLj6QDwESvRzKuAaxUVrfL13i
DIOc/oT2Rn8ytRgVQ12fI1ACufd1Ez+3PNnXSjW89rDiVkCL7VPVtGwzFdT0g1ROnlxdfsFEzvxJ
xYrChn9UpepZ0aTqrujLmtKi9zvzwvggujIs3a7rPt2MU4DoMg1X3oSRlKxSv9GQrOuqtdfnEa4S
hrcUeNh8lHGdCwdzj0dVdQwQObAXWvpTQixcKRXrlq2HtS8Cq9mMfYUvY5wfBHIdOFmzMKfiABJu
3GE9/xylFSRRT3ssZRXRPFoaFfu5hbzTD81Hqqd3BwS3BOCnYje76OXw4PuqejcEwHztVJ1wxaDV
UMPclwhoASymGfRNsFJiO7gSP4BpkjEYqFXoNnrDnQ9wb3TM7MCG6jg7BJP14p36/hFZnuS6ERm+
TtkgFTnp2vHpiU9ItdxhqTlSv718rEbeA1G2xxvRhdiPd+VFyB0OVViQugWjk+I8AnLaKNbdYOWv
UjW+OpJW3/qlol5bPAkWoh/tRPTBXb++qkMzfanak9XlxatlP7QqHtd+HA0vscZblyCJnKD7uo/I
Y839RlToe2oMaDSE1qrP5PKc9uBjn8RtxUOcQqAfpCCz2KYhfwEKQvQIZESoKM5mHEJ/+WUgzVFY
aku53IkB1XG9nWu4+pWKvlrvFY+ifmPES3+gIfbFjKB3WTwiSTmeFQW4y5T5NvVbxbPxqeKnl207
DZeSSimUm6oo4klNN/lVYvWQePpvWeoeTb55Lz16K8hOqvGNg1bTrtZ0bY9HQHjuYmxfMOmQrvsU
TSoDZYwThdXqmHfFI9tDRFkl3XdXY1Ua6xZbvDtxUMgqmFFonpK0IQVhu/7ODgw1OoHkULZ6Yt9C
15CvxTcyjM1bvn4yuVa+g9OYaAF5c+5GZVx7XbIpDe78gyVhOdyztlSi1LxKUYfaqLqfPkJa+tm5
iflzCu30KllmfmQWbxj8RPuWVNg5U8Ino8i9uYXra3YW/f00aJT+k0u9cC/6I2DEysKMfpaa/lw6
g0UqhoPGMxQW5XTaAVocPJnPmQeoGLTjthkBOMnFSsUzdZWhVbOZ4UgzDc+Kyifc1ItV4LAEEv9I
qx4+Ny+joqCnYce3bHvvqKYRf+5f3yBUurUV4F1Ug/4eSNX83Dpeebj0V6ldHqZrOEOZbYoRU7u2
MbRTPx2SMpdQNg0pWMRwSD71zTGVley8QXoVA+IQiRniFFmIdJmGVr5uyvb9gsEWc3JQQb5mjG9W
Y+g7d1I48tsKhcnp5xj4FuZQjgxrpbL9R9kftqKf9D1FKzy8NqKJUtdVmEblAx4E8UlMLy3vaRYQ
cHLvJHeqb70OvnPvAFHK8V4+RG6eHdiie0gX2TJA37YBisBKPQC9ynhN+iBfiNNP7XnCpzHHltWF
puXZDklN+9qS6hvxvYz8xr4G8najYMJ47MMuQbwPMbskyfNT1afshMpyaReG8YCzZnWbWyMK4VA0
hsKTr0xSakvNlvNnF0XgdY3Fw1ZMan6rDeCC8SAwzKHqGDdFBBnSbSnxNoNx8zHmuZk5t7gCOxLF
P3c51NG6lKIr5NM1Eg/KFShwA53b3rsLk+QcCx5aYY17zQWq7DRjdWMXKDvoI552LxKapxWKgmd3
NPqb0ExabuH+q6RHw43omvujZluxJTz5FNTmfv7UcMXdnnwQAiCnuUbjd+mV0ro7jL2kF2OM4nWY
htnRQRD1hEJ9vtIpNn83dARy/QQoQQ1vztF4p+xG7B2PQ2WrGRKuEYmNspquBj9tW9qxunL38zKo
tjRnzWLOvapT/74eUP9bqy3qS5pe57tPW9WA3GyvH8aajdFV3qswQY3UOGohYtSKHJ7FLYoaXXiU
s+FZ3KJEVyYrkKDItc53MsUMi1PXVMcyVHck2LTXegwaEleVd7YzpzwwG4MdCI9PmB++io3AR2gB
ehYV9eA9tHJdb9Nrkf+E1vwl1GkL6zhq0S+xIsKg2puXRZYunWHhW7vLSkkslwZTgZ4yRLDrPxgr
ufRQeG50LTgsgrVSWlq5tgYnA6ULryVPlbMk1faudFUgc5ZXINWMIdParyxwc3kntVdIH30bOv6r
vt+094Orhvc28MHEbAEZ+O399GxdxmNgb0XTiWScBQfvu2iJOVVWPQ3hEJ7EJCdxa8TmknBFOVPG
PmaU1+SlvVM9wnEha4F751RyFQcxIM5I2/lHM0lgdA3OsHCNUP3Zrr1pnaWHBaJ/rWbf5jocVtsB
RDXKWNLFMcsivUvjdVSCUsdV6AGGkPfjrxPMPHzRw05jPrHzwno24mSbN3izc7cxbiO7Bh6I1/q6
c2v/rYTH29Q4KBjU/Q2WFFeqgbhqo/e/xLiYaKKPtcwrNb5GqHdvsTa8s7yuuVcm6VTx+x95FubY
wiwks8qem3GCfDWIFYjRLEbe1KwTbgB9EDxmsr6uU/BIkPBgnvnbssUjV+tq51X1524ZGdatHMXv
3USPkotRm6t0yKA9VtOdg71C80BDKCCIRqCjpAlLog1VMSL46H8anlsiTYlX0e3MMzeaDCCdCSEH
m9RvdozgQsQO52yp3MoAAALSRWvzwa7q3wgkD98NxSUD0z9XmCntRqqHp6wDrb4d6Gt4HEUkzx8G
sEkwJv3sJFBqooluc3YSKLWxRFxMjLI3VTdNGCUr3cC+qVPl5mDhKXufhNJNwWtKD0HZzE0lsvpv
Iixz3uQRDMyYozE7JV/5V71S4VUegqDFalFtwp1fyog3unW/M3Wlv+3gA4kdhTjETmSs1MLIN+XE
r0U4eiDL+x5R6jBw0ykiNYccpUb2Ib5VPKD3nN5qOtoklRZUJ9Zb4YNpIzU8iYXgsKJvqiaut9UI
lsQ3jY3NqgeiStscw6REvq41K7SGpoRypipnMGz+faSzB3Bd5LlmI96hklZeiSmMGA2mUU9iVHj4
xprt3Y+Vtx4LM7oZzCrdRy457ycq9dHOjxGL0WTcCmZIaobYHzUL2pagLYk28ql/2mOrr5oRlWa4
4DYASLi4Xi6hdZqg7CSaAgJpYHeEz8C96EmcHEHLKT6c4g0FW4hLvAix63/Ga0kaLQIfO9BysnBt
LU1dSWk1krBwhnYzY6izqAtIi041XiWQjmOcDkfcAsX+NpWdeJdT2VoG03ZXq60UXoZ1FDtgsee1
0hFXkiK+EfEGZoEsWHRzZyJte6Cg/IrA0oQhlouHsMDL1slA0CLRWOHBOETlOpWVcWlWrOXmt6Am
5ggNg1WKyDCi4wRjDgEA7ngrjy08cl5KeWsjQnJuY2uCtvG+JTeYm2JQhIkIKTFWJUzpbamVcPen
hWVfYkjhJLq2DgKH3MzH+lKc8StKD66jw2Vn3TkvOedpQ7VXo9GkwlcFyI/xadaDB214rPqNjiI6
5Wz6Ph2yDhWw1KnmkMvA0KNwteD7rx31WH9zE2rdoiaSGV49wyCaQEG8fxoQNX8rhTAKh5NOyw26
OVpUS8SwMxVPxYCjYLL1K7PjAqdjLG+uUQDRt50B9UH8w2rsdc9hFtzAd7FQt7TyDUqCxvyvk0B2
LhN/yPdd1Hs3g4+JSDcMP31ZQmZ9WsMHKPprKzVNEGt+DkKwUm9gEgeYFmzyfb4gq1CmiPwlDzCz
SMVwRU1xHr4kB0R0kYzy0kZmbN4eDL5UHloem+JlP+0YcGVhRRAgfiPeiq0vsE4JsZVHFNhOC2mj
mwjLoas6bbGt/ge4Jza7mHsqBhxlrzCfUJzx1n1chfsOEcJ1OOnuCEhWHNveCcztqityFBhEU5LK
lYiIAfvbdjJpxwb6WRy6ov2dkr7YXbpksFFnb/DDPdTKF9GfJgocArOcDH29k10k/kmcIe41rvUE
4ahLnxjQVSNY5nk+bOLUSw5q0L5cvtNVgmwdQnAvwfRDCNAph6QqONkQZvj1Sq19QNkyop6eUQRy
0d7t2c3/MhEXz3r3V2BAyZM7O3rstNRYq5lWHWUFqGilOyM262gCKNqAoIVthjNmzEE26jSG5ZMA
lAkYmYt7WpKi5gFRtl/ETW5u0nsE8H2wvllznXTBm64H01Ldj/coZbQr0axB6qxSL7d3omm50k/L
HoJr0UrvR8fAi1CkRcYWYajaRJgn0VTMzybdpDHLNPTlbjSti8plMWknJUobXAllJcqI6bLx1Y08
QccEW0EwGsTZfCgMXLSl4EH0X8Ik1S3XWlqUELyy6oyn/XouZHxpxl6563QnWbZJ5d1zQwmXlAyG
b0jnnYbKryC9dv7CAjb1a9T63zE/jWeM0zOIrlJAgae2toib1lda5Oj4p+GUpuZSsjG78lfcpE68
NxNSp5FRfm/Voe++jwDjUYiCHTmhK1hGvh8uzSwYSBSLduoOuIqww/hXnOhTmzUKCt5J3KfM6WYF
5VzlBpjbC3FjutzAxKhoeo6nrjGDeA+5DFQG6iGKfu0VQ7Z2ocquUKJNZ86zOAuDaymw8utLN7eh
z6HSSPyf0MaIi0+hdRzcgAE9Y4o63EatJG8620iP0tgNV75cuzy3sURo6kxdUeJtH9u2axYjK7K3
mlv8TC5yDWWhmWmOwm3/w8Zf7rnsCn3ZlDZuASQF8XQozKUPvuBNQpgj7khCloAPN27Quns1U/U7
NsXsqacI+Ew/UMnv7iMnb/aOOyIArTbaS6NTG5kChhDGKR4d+RkdPPVkmdzLgJNLR5ub5kmacEGX
Q1O/NtWQHC894uxTKKyuFb5j/fLSR5ZqZVETvAnKKt80DmAVw0zH+xZvxxsHjU7gzON9J1vDfV4Z
LTtPpb8STTOX/L3K2gZUoF8XS619UtSuvBOD+rQX6WOy3aLJqo0b3Gi8zaFujU6nBP9IDJYWa7I6
8Q4AejGvJOF1RsILYecgrNEHxr8abipJ76k1KgGHKSQcu2Y3RtFP0T8fxCwMc7LlOEY6qyo5vcrA
TC3MjC2grTrNdcMvcgXDpn1GzBoUkmf8jqOlIcnpb1TIEY9xxyfH0VUSQaV+BqaHr3sot+s5/TWS
jkzdVTQ5WTldYSPMDto2dJzhhYI8ovE4cx7CJhhe7HCdTFGDheX6HDV162RK/o6SgkL6fK2PqLFF
yltc688rloG/chN4jtKwshOkc8c+1O+aLAy36CVDOZiaI2ChuxamOo6w4yloW1rWgLGaYuYLPGtg
i0t4mOOBq6p7bxr2va49K219JebPM7IKEx84dpsYJUtmDKuuxQNn5lH3GaiXvMU0J+p7cvgh+Z5J
+j3D0l0sgYHuo0+DErcYjqdh3/Xfh8n4wKKcZtsDRjehWty2WLkqCN3V0Co7SpJfagHgfQ+mWRv7
L4/2Sy0Am5FDnqrGXqwXRFgRSt1Vj6LOv8oWkaLdjK0p70rcwLqFCAH2gouC2LB/DIsBNcwybD6m
iogYRahynjyQEP4zA99VlNjZmaNVGx1GD53u+VS086lTnDWvuE5KV+Jcl/x47jWllPhLlBj+EiOa
ntRCbouj1yRxyvlP69r0lxaiCk598D398K8/ecpSyHGbzpPEH3LJV4gJXZKiA20NKEHm3uTOJNug
Erxs3wSqfwAQ9X7AnoNRZB88f3PpLe1Cwbd2Cp0DxNCkGJNYGH5qubGtJiDUshnTJ1nPTFDatXU7
RAEHF7VxFotzI+B7G9rG1Rzu9l66R6YaTfspPpwOcqWRuqoDdSVmiAHPk9KlNb1MW0jtzs2lyTgH
3MLkeKBWByutsYixWxdpaFurwfhMvYkZeTi1SM7664gh4iFZUAPqVm5U5dd1pBVgQsLkR0npPw1z
9VsH5Go9hokNHYHSqQO0eJ9p6qKQnfAWS1MNkBH2Upv39b3UfUe+IHp2ozbft5OFiZC4kfGZt7w+
WRSUOTZpZ7lgasrE2qlDfDXmLbVQxTbWQxDhPtdja5aX2NtlpskX1hILv7rhm9jZyD7wQNcWk4nI
lEhg4RphEgktm9xB6Kqszoq1yB2IERqXkT9hf+bAASQFEqUa5at24obW/UJgdwWduhjgi3YBQuSu
PsEz+o8YMSyY2Kaa/sc8JEiwDteqe5eU3oPpWS/qUCY/nCFD772oHpKW+gUYKmebVZm3MDIQe9S9
giswetjB1YP9PKQGzx1yBCn6GAvbNLrb/x7RGMljVYY1FpdNdT1r+PTwl9oWVIit+ICYhfTP1Ieo
rnT8EidPfSlG7Vtfrtjcg97fpEruHX2pz44sqq11G5XSg6bBI8H+3P1l4OStaL+03kalUynkh3ia
M/ijd0SLJzu6nW4BlXbdB9gS73Oa45c54nWcDs/J0A6eFG7wJzCqyhr9Dgw+pyJA0zsUAdDN1ch1
0h679JffR+zNppaLwMiwEPPYzKfHIcM85iNW9M8hutudUQHdO3a7U5TG/BmpxmuGEBCam4q/qQq5
ODRa5+MNAEqDWq3+OoUW6Tgu3Dj5TWXOqXBettp6i7LrsOZpjd2EgpIOd8XyPiyN76li+2857vKL
rlfyW6x2u4OHOuNKpOMC5YbSgPEtrLTXIGx1cEvKsJNdhGWC6aGI61lOGgMnBSSawofUIX8ohdXe
ky0dSirlN55YSMFXilWsTL9gKWoO+lPdgIUG+Y0yYeahqxgPCeKK4A6jVaSSNR8DCf1fBurGiI6T
Y9tytHPj4Cv6faW5wV0H3e+aND7uLaj4v3Y+hj2FOzR70TTzV1clT+YVKZroMVKT3FH8V78jqWkb
WnUKQlt7wCdnK/rRqOM+GDlsoqeLTS9ig4JaIJpu7sqsdQ/iYNqxiyi0/t4shhCGT6NirvURUoLa
CFZ23y863vl6yN3mvuLWcVX3OMmJpjqqLQs5vGK8SDqDWWnvlSxPsKDDTEcMYhdEUs4wl2JQTIpa
1cNSTMr2rt6wg9GLnq/SiEGe1Vp3UtFFe+gV/tYvourJLNmCFGn12Npqd1VN7nWTfmE+HWzTDa64
YcQ8KmzzVgyksgRG3EHPQnHVKlz6k0ghoi/+dm4ntvIzyhrryhVyhtM8xJuXeh3K1+IqKJ6p5y7M
Np3UZJsWmuwVblI/6yBKfuA48OS7Wfqot4WyrU3uHGE4uvellv0roOiTZpe2ZCYVK9rEOraw0Px+
Ba4LftIBC6m3Lkz+WHsLOrDvjReoj12FDauX8IUIeW5t8zpVkf7owyPy6nBFtK66HSGbA1ZT1Wd0
Un4iVtCd86niI+7HftustdBpZj1RY+hQT+ia27B/RFM/wOpHzUBWx/Zza5p78UfBRGEnHCOH3KY4
i7A6S4/yhEKwYSdlsq/diFZaGM7eDkzE8adBwBz1HQIN/bLPfXl76cMs8OssQ1OrhZggwozexA+I
9cv/OKtNKelACK4mOCkF5MuMuT29Rjk0B+4W7hFwpH/fZc64MRwYM3IXs2DE84ofk8VXj/0AiJBQ
3vjkUljATpCQnlEyed5tpaw7EpLPRsu+w5c7nJIa5+jbiFq1k5LUGMsUxbQ4wtGSG4RGmBb7/acw
0S/CmgTJB6q3w0sBQFaEeUr0frX+42rWdDXRnMJy8OaLEXjxydXZw8eiAskD49mkYLTpLUS0wOOx
FZD8yYbX9q4V7AseXTVein4jaqvDgKDQMvJZ5df1oKzUIc/2YrTnjylQq7wzh16/Nd0eWAwXU0Pq
rpC+vLVo5iP1cMku3YNoeu1vPGsL8Cu8IdczVrlqmYsyRI159JLwBTU1pB308mlAWO2MKHeNVGAR
vJQ94rVpmw1b5CSCF9WOXhVJb2+s1KZelEd70V0rxbBPepxcxKTC6+ES5m5/EKN/X1sOM5bs02tW
ifH52sjsvzZW3d5Eddb969rq9A7aceIpfly7SV/kjhybph1HS/NRaOEgy/X7mZZzH7E0SYiY+eek
T/FsFIGIYLirWIsQ9puiEVhlRMzu7bjaB01zC/M2OOtK3SgrMQVO0ELqfP3Y6YWxQ8j1KUD1E5lP
KaZ8iFxSK5cG3kJ1nu6kLGf379bKSsQYjmGf1GODEXty0BT7Fc8s5B6m6eIQfZzpoxmvyLykid5v
0kl6ybdZu7SWf2vpnXKrx9I9u2d0kfwKmYQclyQB6aS29iVKTBZRMur26KBa+jLmnnVlF+XPtDPC
79NJ/udEJ1UgesTJ6Dc/xYny52QK/l/F/LeXEBcEXXriM2WJKKGFJXX5sGMB0L9kab+L0zp4aJKp
AqUE+UL0izBXQ2jAZPH0wsNl57tx+ABO7T/CnOlqIkxum09hRSuxafKRlb5c7eNFhwG1+v7vq9mO
XK/FixqUuVa5hH2xH2BEFg3wG0QhSzQNvZaOoswVc3uZR4XcwmVUCDkMkvn/da54G+KFxJWpi0vH
y+te3uTldcVo9/E2hqBut/AKrWVk2GAmHOdkhJ1+LUumfi3OwgovFDfSe4xapoG2CaxF4ajyIh3r
fisCVdFZlcUqNsvqdJn8/3rR6dW8LNavLxeu0wgjW/GaHxee+/43FxXzY4B187v9dFEFJLFs+Z/f
ra+hOOBp0vwRzLFf//yPz0Vc1Dblfive+OVv/r9d+NPrp66ZrLVmJQTwWz96bvJQxrYQ+T3JxkOX
bKe/FU3IcAA+khLnym6S48tr9zYPqI9MSnwiIlP9T9Ox+/yP6XaRfp5emdlSXOxjOg4k4yIPK/nk
NSQxzQnkHGnfk3EIflAlZRuLIjWakTZ0Qgwct7nbRvceZed/hEZm9R7am/BxROigFL+irlvqVhA/
apmur+MR6gderPYB4B/wU9zqHsYp91aWQ8eOZFFzs/+VoQdFT5Jsa5ZHC2Uqa4zTQctbd6l2OuZi
Ux3EKFu4c6gB6ji93osw0W95BjY7kkrJtMWupUGV9SDOLgcNDwRqjvZ7yGXgS7BouraWLxMLLCBV
4O4UuSWMB895Q2G4QhjlTzMEzp2BX7Xw+2ulcZ1RUUBDJAYxFKTDZAfZXbF4NO5dlMSAyuHArU9i
bghIxnck5SEj/0YjMXyAAlw/lNKT2HaLRi49iQ15hkrt3yPR8Cns6xyBBuD7959zxEJT17XqQa6e
xaXN1LM3jmShez88/W8m/vM94Q+mLv0eJ09ZbrKleDphWCAtkfXXr8QzDDFPFmTtMzC05OjYA9/O
ia3g5/rnKEU5waltn9m+vEfJY/kW12MKCk4OELDslb0ju8Z92LkvFJT8t0YGsjVqnY3SKWT2YUS8
T4jfhtmvXrazb/00ET6msq8QP7i3fftFjINk+Twx9Ar0cKYrtulvMbEDBbsJtKdqNNqrKnIxM0db
CdyMArHK4JHZu0/iGywFzs8696InSgTFWrW76MRuCYvOf8wp+idhTfExp53m1H4anfoiSw5WrY0b
NdtVuqRuWHQUuAnZxqFNWn2ST0DOveQ35lNVe41lpFygoHgLp1zkeeZO36eXHD2BF2zm9WUrN8mt
NobRdozwQdaSSXwVLC/K4/LorEd98oXs++i6snqFIngX/sj1vUBySUEcLoOwH25Y9jv7Bl3ZTYK9
06OZOy8iQjHU60wDqZk336V00G6iiek25hiyYQVA8ZaW6M/8DGOCkcdqLtcs0yV8Jjd6rLhLMSwO
pqxRvU+k21KEhOFzb2LsDSgiPGlVZu6L1pN3lDqGs+Ho8dq2wuqhGrDF8UHtfUd46JSV0/4sYh+v
6/LvPBuerDYKX4dBKZcxyP47T+O/WSc2ZiVNW27Eb1scUjPvEZrlp25lb0aQ1sccBba9zAJi4ZGU
qO+HAdV/51pqSeW9IU+aoVI/8XiFrm0YNttAsceDJZi+qOHlG6sJJXwwR/1MWVlBqTXwDmEJOHJo
6sfSAyIZWWq/C1E0u9ds5RcCGdmNF0XDMlPbJdRWynt/n2X6gAKQFzV4xk5nf4+yXKSPTeT76N9x
mVxxe7LxS51mfY31mRWK+X9f8+sr/k9xXn5MLE8u3gBYxxBddPmOpzkie1XXo25M0zSS5rrP8LmP
sQNdusXYrgPW1Ouuimjjlbat2ARei+Cu8NDskkkslkWk3CHUlWw1hFbXOTUWhBG/k9xz1lmktXs/
8fNHdTROMGyq74YdITCPbNXJhI94g99TsxADccLNdujN5jbFF/WYm1ifiytJVr4HBV6hR54bu7rQ
200VW9o3XV/VBSA+NGOKbW/yzIHE90gGFgmFuPgpIPGpr1jbLDHGtWCMmJXnT/u7+Cjw89OkCsRU
5lPVQzZqZDU2n3l5CT86pK8XfR5Y1k+jkVVRt7EVcHZqv5ZLuwLyA24dR4L9OLomngEUsWEjozhT
ucU93mQY4xS/UjMyfyiedCqKijt8ofMTazVQCgMQ1zB2WEp4Mp5S4aHXclAgruks8YMsz8bogdkn
gbVuTK14zXV/myah9WNUJSgTVj7eWSOqxeyjlG2olMUDXt6/jDF0byw/QeY4hNWhqsZb5ZXknZ3S
fnA9NV53RZWfVdmL96otefvO7Bt2pmawNlI1eDRyDRtZPpIf0uhi19lR0Z6uVMXp+C7+HmDAgapa
FS1VrTVJVPX+OfMHdDD13vxusPW1uWU+USVvdsbYY4foVdaLTzlK3znJSUBvuz7XHhzzJNSCRQMY
mxgZEVSbRj6FJScB0O3fR/6ao0LGhCHGHTHq0UbJjWZNqUV9Ja2+EuyMriz8ZYGF581/jxiDLD2A
rC/9GuGoBf6wmIWkGEZ7WGV2fCYIYmxsLv0ywIXYRB28JiXVa6CMST9HxEV3kAs/fy4ws9+QYmtY
sfXKnaRJ8XtEZt7WaW4/Yj/ebKOarKlS6u697aU/5hdpxtfaH7sHhWLurgKkuEUY3VoaE3sQkN9N
oln+nWfF1W2tdQ/UbvMXWUFKjOQET9OpqcDXW3Rp5JwT2zceShK8oj9TC2vfSUoNg8TIX1AtoITE
Gu0oRp2XDD2/l0YBDFLIuMT7tpO9NIaQq6v7vZgDnWyjdlLxwDYxv5ZsNIWxtU4eM6XXIU1myGbf
8hRdZ3hY4n/K2ah2nPmp+akvjCrs2HOk4i6FOnyv81WSDdwqPkpjovAlmmaf+cemeVCgJh0LdSSJ
lyYPTZ9DWJm6ADPX1F2m00vIpSnObAkn6wZe2+rLQCxnHdrqmGxjdAsvJC3y/oCIdX+oIq8/GDZs
w7kzKJNloaj2XgxcQsSMOU6MWGLKZfwSDnLURtLB61afri1OnThyFiguDqugUIwDNxXjIM4uh0tf
5IePJG6pIxplWi7+FXLpqyr3T0xtePO8oe9/1vA3X0osuQp8Db9lcSJf5/ptKPXga3JN36dIYc4w
rbFJMKCPEvzBgHhdSrniTPRNESaoq6Oo54p+cXj3Dvgzehn4WjZ2bt5Zm4arxXtyQtqsdI/LJZY8
tS2vLn0N/CFI79J39UMQXwxWysbppWhW1hc98IUibshVvR/bSUCYzO2mslGxhibVxltKWsVibgeD
n50Vq8zO/ceI6ION7im4FKrZWcwJdewn504flu86bNBYx13m2q0a/8W2unAt10hd9E3T4cYWQR4G
w/RsuMaNQK3D971GQOk9tI46nDl8EtoWHNF/hJaKZC7Z68KbdeMK4HlXXRu+YSytELf4i9DzrO9M
yotcAQOX4C8D4gJxFo7Lqh0iRPRBKwqcTwc0bDl24G7hBoJMFJ0XuKKhVv3S9AqAlP8AOIq+yxUu
VxVwoc4a+gN7xJWex8027QGeKraZ3sHzSe8iaLf4t0kmz7Iku7OjNr0rx7fK9Jwb0Sg6x7gqEiwt
LENFXl+luA503rfXXd5I0ZJK/r2ZaN1RXC4A3HmGDrcRLXGBy6vGwN3XRQvp/KLgL6T9L00nmzB+
jh4uL9L+YrRChTJJ3ObKd0oHtq1grJet8QPvjXhfe5q5cNJY2Qht3wZ7l1nz1/AqfYusUr64iP6K
szmuORlyF82hl24dbOuC8pR42PWAVJfRoGCkPRmbiaZT1tVePCT1bnwfvTSDKbhKZWNvqdPSzy2x
QPH7X+Ce3mKtjl6CxFKWw5jot45ST7hV0gFuaddXqosXsI/VIJpUpo4vWpM/4nLYLcahz96GEoNN
BSbxIi8pG8QBfj4Cyt4CC7Cq9iEe82atNglSIpXXAlqn+ABNnxrVNKrAg7tppJKfLoPzBJLi/4ey
81iSG1nS9RPBDFpsU1eK0oLkBsZusqG1xtPPB08eJpuHd2zuBoaI8ECWQAIR7r/o/Ga6TteqYKBA
CZMzC8PsUVfg0lR5hZKzPULjK3C2rHP/AC5nXksTeJx20S3ts7Q6vexeWpdMBpFBommvhdGjZ6zq
D9foBPhs7vfTMVoG9S6stnUzmtuIioBIKFi4JKxLp62P0sQS4slQveAJo6DsLXZm3mPoLlR9PF+6
gsrJOMzFRx5X1t6bw37b8/44G0P9Tx4CoZKDUbjt3ZixbexRGbj1pz8jpE9GES7FVlP1/W09VzyX
fs6Qgd+at2mA6EjOw+jf/BYnIbcPcmyQN6ts1D77UAH2t5/l9uG3i8qlrs0GdEneINO9/Mj/+0dY
y2/bwWRD0rTDzw40SKPU9ms25fa6Mybt0DeKRWJFrXc69jdbFfbqaxAp+l3Os2AtTbj67kXR7U/S
wp3Rfk56dSUz22W6GoCiD9zqSQIU3wexZNrTOZot9ANL/hqVMtUXIOtbDPswWpyy8LFbDgmAq81s
htpGmjIgIfrc70wXrN5tQqhBvabUCrltucj1MCKDVrd5iwlKnB+kT65U/OcDdSfc9lcXgzFpz4hM
RetrudRzMWOjqjRur+3S4y3Euto73OqnjaqdQYQjaLZUU8ksZE/ICFzjcwW9uSrWX6Q4KwFBg34e
aXpkSi1duYditGZvXJ8F2Ipu8iLpTfbj2FbuVbxbRvW2RztRTq8xcvozUKCxtUy+Dixg2iDBX8OZ
A3PTj2Zc7kAdoNzQBkfDCDDNbcpgOnXmHJU7OQW6O51CRYNEj/gYCTUESXdQPfeF60LvmhSeCSiu
WDYW8wVCJlW8KqDVRgiVAGHvW/Qxb30jwo230dvZ/yWu/8Pc5XpDAAJDLJKDREdtlW1bUBba59/O
iibRP4+qma3mSv+v0XHpm5fR/z1ORklY/Ij77TNun/t7XIQGW4EQ/5KrFB2Q0Wo32BpE1NnJV+K9
nmxgdaNduTSbvIH90zmY24ddVq+XYCfXwydRFbkFy+WgKP8IllG9/cKCq3ssNfNOx9f7Pa6H8R7m
xt+lOzXvEd53J9We0CRaBiNc8O5UzU0hezKa2olDSV5ztjKaexa2fZmNGMAS3I3zggkIyyNLyvo9
jxUQnuoY8NheRuP22UST91FaQ5ND8bbGl9Bz2jfwOtJb5K395KOa002uB48WKRvFqKOdkkfdmQJt
dsLYDIckCpXPalSwpzFa4ws6OyfHGMx/jK7f5mjT/gWJHmsn8k4vptVF2yZ4XsTysDAP8nOuoUGy
tHQFERXwBfCPpR1PektFd4q31+aioCJnw6g4xyYy9tfsUqAM06adBgTjBg3mHtrReOp192Y0I9M5
o+sYrd3QePGcxAahplXhjvQBy1BZa/nK/E+mat6RtU67Yp+ZnMSBxFKLYlcPc72VZtAqPVahwz8z
ThtQmqyTlvnli3iXzNODDUH7q+2xdIiq0n6LM2PcNJ5hPYRla8L31KyjUnTB2QrB6re6WUDLqtx1
WzjjR5X63wfkc781QbF2vcWaQXOGvV+29uswsKR23QnezVTcSR7FS/VHBGzHJ5RLy5c51w9hhzzB
7LoDNAdgs5KLkUk5zsRJDey2XodVinN72cDwbnXn0k2Be7k1C7da+YndnudKMWdwjcRVcRBsE8sY
1nWYD9ukUN0VhmX12Q/Ub0YU4Nw3zpje++yHz7acTrZeYpycVtvU4eeoR+cCwIdPW86KOujn5Q/M
u8YLGujUdNpqygsnbKCVe9y4iCc4a9+1v9htNR7DZvafCion90NjgraqlCfpCnvPOcxQJ1ZmoPhP
MuCknbfRg4b99tInh7Kyq1XiA4MbqevEi2HiJqvi+iFAenudqdzl9UQiMyi/N3jUrjq7t9+0BKvt
qmqTewOtyLu4sdjAheRnN6E7V5/c0nmzXDf/p68Bv98pMZRNVAZn9CvUkXwqWmKlhV2eZsXhU+PH
WFKRTUB6CmAxaLFbqJMGCl/TWDlkSR/iRfqfUK5qKG76GpnztEoKf9hFBX5M/VhnKhS7aI0SyYuN
RRsGJmq91StturTUWJA666w9oFmDt25irX2fVC+k1yd4VOY/CsLDfqS039KFkpLkZbVvKq3b4E9W
sY/Hldap3RoSLJb3kr7JNPtZdfhtbxEBMiu/RFim+9zyz3rLB52lG74g+194QlQF4HuwS0T3Ed8G
0sIfueYYSBBVyqYNUzyhxsx67fqI79Ui4IhMqnHh9jhni/6jdDWGom2QUF+HmhdsoUSOz0ZRT8+h
opB2cKyLdIGu7E6u0X7jRiwyNK1Qd7Jdr9lLrISgwq61vNalEcRTdTB0NP6lKQcF3CoKjRjLyySv
r+MHB1uGW0Rew1k1qzi8/hx6537EC0ACWGkPGthO7y1Nqe4b2Inr3oqivwJfuVPRhniHBmHvi97S
97z6go/UBdK6BMjMwQcc3KrjyuMb/1O/VM5uB9E6RbfIWs+2X21uA7+Ir5JWNc56ufdbW9mB28SZ
OI9+cRot8bJBKLDojiJT3SDQdYAAqa6FUdTgp/Mcw7fIAgpAPTA+lJyQUUHaBYA+zuR7fWmWuJNu
fZ4nPNKQVbmNinaAjKJiQ7r2Z7A0k6wp9iRDseR1i4urzvq35SQHbSsnQZAFL3lik3tbRWw4bGtT
dLP7bpg2tXWUMS+zG9VnUDrxto+a+HMDHmJQYNePMe7pjkbts9V9Yw8KxT6UdZ482z1mdxLCrhSP
9tl5zXXWNoahu5uI2sOH4TnGZgqs6SDNqYXM00HEvEjTM9stz131pdD16sUzG/5LmvI+4/14ifF9
X0nTN/vmIJesDf68P3RsI8MdzjaEBbCAavdkp1l7ygYX58YOVXlFBwurK18sZEa28aBEZDKr/MU0
vL9KBBk+pfg1oG3dfYpxtafUpLaPw3LorBoJRrc83frNvM5ZO8c61Api5dCPkfuQFLtbj5yNaYxc
YgXH8zaQUhI56nP5Ke/0acMfu13rgebM+SqtNexP6gA4Px7tWHmEZrQvkPIeph24VGslSsAIpUyn
wCnepDVpcfP07656sZFRhvkaJa1/T9Rj0uzrn5OUxYlwKkf1Pot/OFojq/ecT7p/JyKzN81Z15v9
TZUhESQDTVHi7JfawOlSJ/w9uMxs/T6bv8YhCXdDPV0FAeRlBkCuzjYsSROkanaJO/yDp5p90l3P
OtXLWVODWF39cipD0TDYJ5/q4KEwm4t0BQqQUWtgNRMmKva+UZfdoQ6AcExMM7B51ajvZPXtF+mY
2y5AkxJbumHMWHjg3TaGG7Mui5WJzeopYfOOKsS/zrC2/tEHwOa/Rm8zAj9FslGdQOf+IW4oH/va
jCg9EvC/h8oH3uJ++3HkAwPD+oSwwXgs/Ea5yKHykC/SlHbCfhVYyW3g2gxHVoxJAcDy54zf4nid
4nGpX27dGI076xqnM54QVR0rwAvKikLtVJ3kLA7mEs/DpX09vY1jhtCujdgyrnNkwE1JEK/kVA6T
HrmHqNAO7Tx7D2Vv1vcwGVYhHM1sm+J6uJuiAW9mrfAeJETOwhGxTyRYjcNtoEm669x+udKtXy5S
OnW+/m0g62uwUctFZECuXvUpWQsUrZ1Z/Vw5WCXGWVMekjost2KkOCdKsW7iSD2JMJ1nZZtQSe1X
w4RB/4dJEuU7wF/49v4/JwVWbT6VtvudOgo2Ba6HegnVnBEL8i8x7IqNZzvVRVdH41yja8M3L9Q+
G6O3U+cu/hbWPDj6CB8ADXHwQ6I6CIrD53gujQQkqeY06IRk8103YNkyLI/IusnMhxwd99Woz4uM
UX/pAjt9V/XSBwbu6Xur7ad3y7NPEtAGWbhOs6h7qMLJPqt6kbHITqq/kCta5XzoF8rsynaC4nKn
DWPwwuPyu8y0FiqhVc3qc9sXOLeOrYV+ddJ/MZHtkQiSXTValwzC9EYnqAhf49G6OmDkWjQeNB3r
l2oB0c06blu6CwfLHtTwtUvMg/RL2GTgY2UtUD3V1UDddbjP+LYTyNV+CxNJY2252r/D9DT7xOIU
U2h2Lw/JhLCcWo39Bicx6BeSVL51SlJZctG3AQNAO2J+5KxvSWovxkQ6qyDDmyqqt3xVpn1h1ca+
SkP7I+qMLen++avio97UQdg6q4pSPllhVqzCZlK/UgVCkKBAIbfTTTSMQcRtZMbU4e7Od/ITxckK
dZtj5Fg+Cia2/gapwrs2Rcbr1rwqQxnsujzL869a2GMTN8d+eGlw91p1sZs92umUP84JetZgut+S
tJ6Ot34Dl8SDxPJvRT9u/Ffcta/TjR8xQ1ZNUMiMaOuPFrh7FSpOwbvnfGvGmO5J04sc3rTLIRmz
5ombe22mdfYAkdp5YsFu3ZUTFCkr7WBppWSOd5aXV5ugTbt4PRdABnF+KPfXtlLpX5UBP0zEI5wn
FlzOU4YF71iF4aNcELZ5dY9s0l7GNJ5E2yKo/H2htXu1KOd/lpMxta4n/X9O/ntIetTe2M7jEF2d
JuXeyMKxuGNf91VuiFncEH72SQSGorh38xm/xEnw0DrcQl7xf+gHmgLkw3Pqa/FCag+R7i+vYu1R
ahLX7beUNlKIFXe+Pj/aPSXuVb3oNMzKOOyCvtDW/ZBNK9XB0Ci1wvQtjEuU2YCxiyFyjVzM1RDZ
1tXtGPpH+yj7lQqryk1vO+rF77T2giEJW9OoC/+u75C/a1c/Xh4FLIRDDICnWHlRlp2A/iyVyahF
h2TpDJI+O8kBS+cfZ9L8ZfiX6bdwWwvnndkAiQsn5YJCNS8x7CCVy+yRdgnyUtnJiGtjabBxFhHY
IIOzIDHXcBkvfEO7UDmXxrXHcFcBgiiPPgpVSOo490JACAGinmyr+/vGSahRb97wt+p2EjEHY3l0
u+xeL9FIQi8f3YqljIEK2n+aC/kti+YfTUHb3ZqCkPsl+OfcfDGcUnMzR+00Ssl0Qh1KKxiNZTFP
6UaL/AKLAL6DO7zw9FVSUfppwaTZd+aUl2cKwQmQ+DnwdkhY/HVt6ssI+k6pfYfuG5oDfr533MrZ
RUFkvTmzTwUIDEamd2997TpvsRfaO9BExh3c7/Qp4r+3ihc8Rw6/0QNF8DVoG3RwWi27aNAXUWQa
x02ArvGXdmzW9Nh/l1OLa72v5U/VkOl3rjE6u7m0xruhhRJSdfkXm8TBN7stDoPt259rBXEKB7IT
WqNqeWo6UmEIZ3pvP0MBOl1DO9P8c6jhl9erhtaP0GYJ7Qb1x1VLe/zlqimpKvYgIB2KeTw7iPkc
WAE8I6rq5Zto6ZMBOYxqOZ5RbR3PmW1stWaEKbN06UECvfL30ylZXC+jbNzI5D9d6zrRZdd6wA5n
jbodtvP9anKDdDEaNN5S/E3YMnbJuV9ci2+jYnAso2VnJGc2ET+CR7+MN72D2t3yRVNAPgIcS83s
5C/fRunMzWFcOSWbwFtfIl9OGZaDjPw275cY8PL9Cj/7sLtzS93YlwtsKoFAs3ezmsVjZ6rP14MJ
WM9u57O08IJQTo2RfLmCsqYeCGCna9NeRlHOL54RmZSLSU+aZwiZVpmyRrxDzUAgpm/1v69WcbUr
pOt2NblA2U0Q0+N1LPivgo31rnWf3GSo93VRtY9pjXZFFLnj+2TAzfXCyvg7rtptK0VAO7Q3tlUF
3zQfI9a61K13NSxSxNlV9THPnWxvJWp/Kg2vPFEmqPetY8P8GAsMDNlqPMihSicH59k+3976gtIJ
HwpPcfd2jHjybwPcTTrPV7bRPy8iE6SpeelLaNv+nbSkv53CQwGk5pgl9lMILaVZd1Vw0CPAPWOF
GMjcpia7IK86wEaOXj1die9mxy7XMtr5TvWkzy0b9jp+jZQpevUn5VMW2QXAUOLjiR8eo7N6J4Od
5Y4nveTnTjqzwQgtBKDZ9S/XQdDLcHx8Fb4pUztTD/a6TcVZmk6PgjAKfU/SqsPoc7IIt0dUrHZ+
ms5PE3mHDeK4aIuTMl7ZiCR8Ya38igbP/N3RvDUwJThFWRittHTw/0m7+qEsM/3rXJnVqkAQ5x3H
NB38uT89s/Yct55aG/dYcNjImaOyV7vzfBxYZx8Gz3cuwfLJsQHHqU9C9ocKRU6jL517JNPNfWWY
HYZ2pHzNHtCk2VrmJSvMeIfte//Uh3G6cZtOe2uTBL19t6u+OMX8FjRz990vc2R4A37WdvyWeEoU
rBTVvJ+00v6KPioLGz0JP2JwD+sy1vRn+eQiA/GqaJm+6ciNGZuSlTkSHrwg1aY71a0XPlo9xWNl
SHwK5kbw2YwKm8wMHPW8bHvg+/PBwin5c6YUKjowBVorS1iONJiqWtVzX+fdA/RgFplLPxgtZ5Pp
sXrnLLNGi7tasz/ahdRmaCF4pbQz1sJbmwoEryZt0E9FaOefbFyGF5qb4/XFSetLYy0kOInqISJC
R8qLTxYGvj+jqJkZa2Gz3aLkWm52ZdCBLSzAzxOFHqW6D7sx5Z4EDpJXqrUuYov/zbLclkO/rJrs
iWzdbUCCg2XGbWCSpZh0ln+4TAw7+ASf/1F2E7aVOKvBwRsDKGHyXiAnIv1+Zzt3je0PqIZjGYKo
Y4thb9C/mh77Vc/InmEU969DFkJ2VVXtJIOODng0cC1tJ1AAlNr6O7QukahYptZm1j6Ydn6RwaBQ
lAMKOdqa5Z1zzXvlpt/t/dqZt5IGG1Me6qmvTXfSrBX9e9Un1r20jLRYKU2YsZBTnacZwq4k2Iaq
C89laCK5VthU9yvHYvmVt2H1psVvPtW3YDWE00OLYt0XDe/oddvU2rMGcWDXmOVw1pACPKLMq+75
BdtHo53jTc3y4MPog29OluWfHNJbOOSQSULDfU0yZ276laur7aaPYUTZwRStlMLrUMGLsh3lpeLs
IAB0ImHr7Gq8KJ5n3HeooJUKorzl0dNN8x9Hj5E0dNu/uKi18rpS2TqzrcKNLt1dVpLWlh0LRQls
JsYiO1RNbJ5ldyIDEueguHONK2TzMs35IdQtOH3LLkb2PfWI8XceundtjyGJqIw5IkJW81LY/bGz
q2N3dQ2S+FvkUHODeEreHnMIgQ8dmoX/tr3QC8QbEE8lu7tYYRhIyh3jePgcYZ96cHu2dl1lIBdY
x9HLPE/nPvLKe+mqNeNHRGguwhhRpZ4bc/oxaoRecOh12zw5YWTh3pRo71lX9IfaMkjtl4b6nk+V
uo1wq9nLaBeST3cMsz/KaBaV/6AO0d7LYInnTRAbwYuRIKsbKd+vVyiajD1G8XJtabzE0ZLg01Tq
cU6NRTtyIP1R8bJ0LWnsW1PS2I7Gp8mopLF/aUqS+w9zs5jvnyS5fwkOVZbWy6WSZVQ+KMfGex/y
ozhZaJ9yhfKEVOcyXAS24HeTg5T0tDj7mjSO96CqVfTm1Kw6Fo191yvZ+oVxsANUZH70sXMCEDtQ
dBnLZ3VcvJtG48OPSly2AjffWNR+PhzXSRDmN/27to6O2JpCNVSNO8e2mmdY4e1zmofxzp8TDe4q
fXKwzeCzGqneSVqqZSOwzKQ050uYF92j4vrTl9dWT8cvoTIgdGgY9X7K0tNsF/in4xiCulVrvdp4
Aa0qa/S+8zZC7WxKh3xllYHzGsGx2yb5nJ5Rt07Oi5qhO80PU+p026wEojKIJZ60yxCJoOumtIz9
dJ+kYbm27fwJJ/LuXkQOhwIj5KnlWSxNK/bau9xT0rWI7OXYej75tr4tY97wKC2WT4m3UI9NTDfd
nw6XN6/LeQFaaALOCGZD27qWg6LVrVNOyWORKpbTnJXhNeh2DUfFR8DEQBvxzmI7xqXxofNgXPuF
Op+kGaXFBkkh63UoUSBX+/KzFSXmh6sa5cELvMM0uS9UJY/xwhMRayM5i+ZpH8Zdfbn1ZyrAE8+o
619ckUpT9Xd+rcBZW+bLAUaFee7j4uhmWLGF8ZLCWfQrqeiYGye0jZ2IypkdUp3N5P2duS5cLbTn
sAKBliiloVusTFVnCnZLrAxKV4iiXODaxoNnVNPjFduRTK13liSCmXn2fp6bZnX9F4e29qMtw50B
hA9Vpm+iGg/NLN1Snamumt+pA4F3VdvxS83r/9joDs0wS6Ozhq2azKgiy3uoixrCXWPWh/5T7eUK
DJ/Bf6LAop1483waCtd/AjXmP/XIa+7gvlpr6ZNYwEGocRZ2vpc+OaC39xZ4bYhgAReaQtV48r+E
AeK7V8l1NGWSddhV/FNqbWBBwFkxucM+Xs5Qp/lxJn23UbA8MWKUiXPyWzZezVy3WzL+zmONjcGj
g0sEde1eZ0FPHzV1Bio1ugRVcSddiIC0Ci8uPLo7Xb2/RiyxRgnTzrXm5u7WV5r1iFk4T2OM/XBW
hQwd15fMsCpMHtQauYSlTfFMP/ZsZH/pk5hKYqogfnV1FC+lr66KZlxdI4PCNTe361oGrtsVUkhq
x9bYVFLlwRvZMbZDlf3tY8iXdKr1ucwznKf+EKEM2IkMkX2NaFTugJBF51PXxZ+9SFfeKxvPNi/O
keGG1XSc9AA4vN4VL5UBzdUrMIzwkBfJJud7Vens04a7lVaa7tWSQJTijZqlp1K78HDkvpJOT421
lWVZM4Qw5OflnpKB6+zrLXebKeMSeZvd6G6P8JBfv+tBtqmQVfpINTe6a3wMhzsvXuShRLaUbUwJ
XS9E1KYFsLqZYjM/g68mY4xG5KrJK+RMpfOXcYnHboqUShXsTVsf7iTkGt1YQOITKwRN6bQnOZgj
fJbVbMdmuZKOTEVU2TYWE2vptCXgGnY9D4qpPZlD0p1+HZPJEduQstCDu1/jo6JD5QyUSHsaaja+
i8rRRiDbCbAcFNKR9nLAcwuoW/oFxN306j4D0nL6rV8iNBPNoGWmDN6mtyPWGIrlfQu8TjsZCSZS
cvanpvQppUMpV07LxPM2ccgNIvOUdMBhaPIfefP2p5G3yakFknc9k75mGbiN/qlP0x2sNopx91us
is6JTg5rrGwyxGp7SGZQ1awt84fOHIyDzqrxbLm9e0adsPB3ZQtiKcPla221VojypT1MdzhuWmQC
8in6nrlqjPie/knolLzr1ljZZX9b84IF48v0DKAbFqM5D8e6nt0LXDR3g61FzvfIzDelZ8XPc4v9
kD9X6m5uWJGvyyJ4Vhpj5kdIMT/E4OShKuGaLrFy0ILBPoBXtlbSxIHZ3YQ94H4ULnkGj/UDSAzj
rbKGFzbn9YO+LHqWMWnJGAzLX1o/xyRymWdWzqXvxxQApjFcbpyFG78BUZjvwayO8GqIkMNNr06a
S0Rbw8MnqejvEt0N7lKnuefxo7/VqopxTlDf10vSKZrL/PHnWJk48Rl7AGgXJGktHUfiTnUKqnst
6qvSmTu5ctHrpNyP5C1hydC8DViS11VxYbOaHA17Bq9dctpEATvqO9FvGvRNGVnt124ep21oO/XR
w7rjWRnU7zLuZYvAc5DbTwHMzROehNG2HCD74GJhrh1UCE+j66IpHjcPcsA6snmQfrYnp6sylwz8
7JOI24RKgZOFxAkGKQi25hiffqo0dHm8ym65QWk6jn2XRCowtiDTHkt0N4YQY8NWDfS9E48eytBE
ofa9bJs6bjE9hhitfiGThjBJ3uonubSNPPehG7t5Yy0F0qI3ToBAzFNlejhLLF0e+l1HV/cRsqFL
Dt1SH60DtcfzSKGU/zOWDLK6Ntlmr0CxFts4UIBgRtFiSdZan+fMeM1Sa/qnrt7Z0FG+q2brwDrV
+msIM2q67dS+j0OwpMJc99EweU0MRZ+diyasj6UD9IcirHYv1y77KFpPdpiPT6MTtg/IbPqHAIOZ
7cAT8QsZ8zVVVe2De8Q/lIrDVk+3xi8K/XFRJxek2T51LUZXzXKQMzk4vbLqUlc5igGWdI1mp6I4
SmVsqtV0J799iBC5xyruIr+8/O1Kvxruomj4W7rwE1JRnbBSbV0mkbKVTjmY1jSu7Ch7M4ACPtRN
sHGdNL1Ei5aydGGVABBt8g8oVJrOpreGR4ifbAjYejpAg6Nhr2ig/kjZ1rgr7qJxsDApVsnSZO3w
2aNWhb/kJ3RBomNj+mhOZ0r/uTHCb9o4KI+qWqNaUXes7pdwlDLTjTMF0QlFdvPdtqc12tnDZ/I3
5n5Gv2kn04uwOeq12r2alWKcIVFVa5mOjC3PNOy/LkWnRC+6j/Hscln5oZTcndFOt3VuMazBFq3l
Na5oeHMtCk5ygFk6Yx/5LKZKY5wrhyRKcFH4GfCnSbNznSRRfqzg6OHmPybJhRxnptzcs6LXvfhD
wdHx1MR99cwi7ntaZM3XrnNwNO809QHHDvficdOvG3ZGX+Okf07VpnqFI54cyyrqtzLBmv9WfIDL
QMCCfdRr2QHwfPORd+lO5llhNG5UdCZOYQvXfEbD8SCulGhY25QIYovS17/sKquVgy7L4xQ31fla
MsaPE1/H5eWrLofY8U8eQNijtALVdc4NilhhHrPW8XJnOw0BPlBLs5bVdZbaXztP1e6kj0eY9+Dq
enox03YrXdOyTGI7yyZ7NnD0UhCAkh9SDpI+sLvp2UkU5Sg/7fU3CILikCAaaCAUkIbmm1BmisAP
Hn626rkIH6LKfhOyjbTwFri2hmwOJXIG/YFfXJWj8ao3CpXfQp/QEynMT5Ku6uoKBDsFprPksvzY
0zaeieynjFrUcA8tFubXTFeJrcO9XQJHXkgyciD32GZO8pJ1c3Cyi7BftaCCSL0p7KL6AoW+krSS
DEgTIET1kjjdxTQmXuKzWr/YYx1SC4UVIoMSluxLhLIRseMKdlC0m9nDH0vCnSKe7r1mPN+uJx9Z
xJTvFPRmhyjMHo2ELPeQmzNi2Yn3qiVWfhfHuNNJc5HjPqNjTWZ+GTXHyn1s9PIgLTl45t6x8MyT
BrXSe2Sp5wdpWbbTYphVs7paJlv6FG38tgMkuTTlg6dxb5mfejdHpntWE3XfF/hmLLh3QJR1rO4d
qOVbc4zrNda/JsutwkYQp1GOfLWpXkBMKhBAy3C86RrkG1pYYkrVwEztqwxjEK84DQu+jhf4o686
7qOjtfl7Dec7LZT3YrLgR47WJ2n12VwcDavX19LsunBxTCX7do1dLhiN9RlZvf6+D+fyPlewxUTc
q9m2dgzEMc6xFAyNEYF9Dl4ZdjsLKyvk1qLp0Wqj6aJT5KN+xEoHAgC5DcArPARoQv/70ZRUUVcr
/9U0I+1H8G9zJVhG+zy2MHQz6y1b2+yCnm56aXwrvbh1bZ4ndSPd0nMb65YA6eO+T3Yapu0rGf3t
Grc4AG4ZesO9vvstblAb0PjKsM9CxelZK9vxDIVvavatRpFEyv7X/Mut8xfwiR7azZ4K/7w8QLuQ
LTGyBcLoKDvHxztkO1h+eBnmrMWo7kcrH9VaWpXqJQhrjNsS6dYLhC534zjW/GnI57O1lFvTXHvp
qib6yF1v2Lq1Fp8LJZs2jWt+7xfrNVc3hy325nCMlqYYG8Vx/dzkjnWWLgOq2yUIjXsZ89wQOyBx
22mK7qNRwLp2+KDNjqe+F1D5LxSc01WnD+p7WWVkzhTNXMto1xjWcl+FOzuotfdKNTA0bRzlIKNl
OPMWnt35PC6XmrXkIfAy71EGs+Tgpb379vPjeliFPNKPmesF6CIO5Uf33dMH5T2d/P6BjNJXcxHt
ny1MGWO17TbSVCZTgzVdgnhvteLD6YbvjqU4d5SzlW05pvbGKQZKj7OZIwjdaTbLvansVyHytmw6
8SPEWZFsbBDYG727M8jrAfXPIBINmGCcrKiDLhTEI3uT5dTxWkxXWjJpnqdRICv1DzFnvZq3gmmt
t7DdbZIYy+fJ0IiUOwtEpcR/1V7UsTvrvJfcgjvh9mgXabD+JXsgp3KYyB6cWHmvpGWo6F3s5TRR
qr8m0IXXq0jXL9kJilvAeK66xTYPn02Lh+6TOrrmU5dhhpzpqr4r0wbcuN3k5Pm9xLm7tjMnPXbt
rF0kuu/KBkbBOqhBOa+dckLMrHAu19C8BQ5TttSRJVYOSF4VO8/KC0w5+TQ7c/9CveTr6LUkakJ8
0VHuucRe2rH8C3ktqkGmH7QucR8lJHCNYBvxI+LlazmPwXJYCC2HoTbxRV2uIgOdO/uLBeX21iX9
WsjCdOtTmfpop7jawRkI+XWq+QmHzmGlBWj9hnl6lIgsrqod38fgCMBhfkpUDFzIref/PxFhBjsh
ythwW67Gvas6m9TRALZcj5MZRXeWor38gna5nvJN2Be5EZyuaBeBsaR2j4SUCZ9MKXY89tNX2wCN
ZiH99L2NSHEX/ve2sFBIb/LujbUp8B6f3D1iZdqprq1iFxRx9soz+8ckG3HY1vS/ezXstTJTMR1n
d7UNKnM+D6X2Y5KuWNnJgklyZeojp1XuMhLUN47+7zx+baH/C98ff82sXiXI8/MNVM481eqNH5bW
e9dDiTYNJfiuI5XMH5k8OQCKc1XW7hfXU5TV5AXlS97ztgCEgzpd6iOx7w7BARtU50GuBB8I75Gg
VY8xAOVjGWpfy2Gqn4TdnC5dCKpcu8TKW6KWLmlJqHTpHdZUDbeydE1Z/lc+4j4JQ2Qniapckl29
pejbnPubuhMLuGvnnERf4rR17m65r6HkN23zdBd49bGwfX0AAGhHQD6v2hx4qyUHzIz3WtrPX3nv
Rjiv9/M5ykz90RmgucpAlEQhRH8/eXabiNxSrRpIXzAj9XE6h1j6KRtQN/sfxs5rN3JkScNPRIDe
3JZTlUol26M2N8SYM/Te8+n3Y1DT1GnMYhcDEMzMyJQ0XUVmRvwmh8h8ric7+tpyUtDQoNq1TRFj
fm70z/XcX4R12i/U0wJnHtLYb9JjV9VbSinvUXioU4JOCHTq+l4GqwEhgCoznZNMjDonOuO3Dlh0
IcTy9HWvZobimsxFjiM/Ol6MrVrs/tlESnRZ09Y/Kf9pa33qX9+DjaGvfSueTmCWPDH+bKf5S65A
ZHLaMLzJJYqUb1VVWHdbF9uo8DYlGoIneQFyBj0AMBVq4aFTvtnFFYZysro2u08WQznp753iP7bP
42yYXfU4F5p3QGElfpVL1vKwS5I4vneW7I70pcbZaoL2RRpToKXXcLD+3OZM5vCbA70j/DtBJWE3
iEmXUmpfNYiGb5GeUiGAXoMgWskGzrRKAI8djylTDd/goRqY2SYdmb9lNJ0qyCSGjZoEZc9W7G7Z
y2VALgsXlZURdVqnt/5KjYdqMQQaqz7YtVZn/qY60XAEJeA8qC5cHr0IulMWtoAtI/8RzTj9kMb1
dNLHDv5RVydP9gyUbGnJpUgTY9d1VDik6Rixdw/DsdxJU2Zptv6sNIlzk67eCrs7t3LB2y+LKG1U
Y7t2mfxufp01u35z1Yr0Takfu0Cf7sR1MnetZz9Thpd0TioqjfNZXCf9NhnvtZaClTSrFK5evUjX
/p+T3BSu3rSUibZJOVVnXlW6tq/Q2cclF/yDuE+jgBZdBj3NAcHXeFN7TfMGadueUcL5NXZo+ugy
o5K4D3BKeOtCS2Lj2CQN5Nk8CRFvVQ4qqL0qfwai6B5j9BdPsCl6Hr54pSQuhiF3wjpKDbzE09q+
yIAdttQTN/4R9cfspEDz3H0a+XTLb31fNORD/cz6Z9ntZ6k1Zp2GO6pKdqwVYAIO5/Tzinc3st/6
ObSfywF5Ut9ITtJtuUV8zfxw3AsMPp1i/2A3kB1+TlJrHTPRHIM6bY5/nSRRbopqlkyKzErbp2o/
XkMHAL02IviK7Qmp/DJ5qxd+XpZnxtmg1PrSwzhmT0UIsgs7jcLmH546GPsGM+GnQo94futFfjJg
WL33vffboATNX7ybyd1101dvxOA3qRv9WkYGJrXgnw4xfkW/Lz+Yqlx3dkpe6E6WwGHyyuxoaer4
PvUJxgMVQG19zJHIs7F4yRq1v5fRuUcByIwC/yajlRrcN57uvsigfVdOY4vMd528she/SIhZNclj
GKO15SzLz1mj3ec+RzaZIj887FR9X5n52XRT40fpI6e+mFK6VvefhMLyb4Wbo+LiO8Z9p+A/FUO4
PfwMHabW+csn1CFr8q+hTq5+WvVnaDx0H6sq/bDo5NmfVs3R/tX1pHzFyKI46W2u3JGVxMMa1Koe
RuU7WCrjiq26gdHgUH3Pko6sbhimj2jiZG8YAD1J/DY9HAhDjf5fp9f2+DHdMK1UpsuyvufAtUqg
hDfFIW/HD40REQ7xjM7FyDN9k1aj+6YBkoWQqDJgbXTDVQZae4akNBYtHtQT38Be2h+BOPKhmvD2
abLM+bnCLz9Sx5X0EICGW38XM4P6N1Px38XjTDU9MlvU9X69TcZi2GFFax5kPNOU4Cp3s65/3G19
n2bLsOeiKfDxvgI3e6jcfHpM/MDDhlk7Smu7WEDkH2HjlsfUNiaeUMSCFeY7JLdOBXvSmsILn6fp
8dO02EfYwx3INAOVkvewP6JR46E0cZKmDAhqHUP6zwPrezlvOJt4KQyjT+dV6XQj0z9ty8oS7rL2
/2NAgiOecqOXKddM96ubkrJDKkP9XlpyydWC8uoyKJdmCnps0lTz8MtAbqrVTfoSFj4jqfyGTBT1
2LaAabOTyX2B1crkxqgtLlWv7bLVvwa7oMy1tbcYmKdIS4dxvU5W6qo5wdRGOmaxopXdBPJJi4nP
srHIcv6VaiMk4SEbEOnMFSeDr1M32F5rqb/O7P0iuTeH/gTZtqFMhy+MmMOsFjA+1KxQzcJ7p+oz
/UGGVzOZdbwuo8cOijXuYakeAvXPYw6eEaYZBpnNK0Atz977Hb0yVCFRUsa4PXRd5QMHWcIlUCdX
eSnGemeNQ2ufJLtuKg1qn0gdnCTjDjp66nZOE6nAnpfE+xaU9jZBYe4UOPbWv6eVkiBTY2BWFnuc
hudW/21rirS1NDMPEqO+cFq2UZG23pqrv2sUglrPyaMgqVnk7ivU1vTdfbXtoXnXMqd7jdvqrjTj
5p08fIx1tvdtHVPt5RcxVf4MBmf0Ey4pNRESV8xsAgN0wjiyS1pGy5GMi6IP/Z2MlonLs8+Z2Dos
o7mBCVAY+t2DjMImeUc+sUdgjMFFgl5+sdgovMtcK8OHKJfUYKOuQW4z8pPj2lyEuT40upYRpzQ/
RspIAwXKX/rR+auQ1zYihV9Z7V8XkpGZLOd+9cxSYpj3uFqb+u+e6r5Mtg0UpnbLgzGhKylNOEnm
c9ZY7jlGiWZnLE0ZUFO1g9v/pzS2UKxQ34GvOvfSNc4W5ok2HjMWGb4z0F7/ag+uf9WtEgFFIx6A
R5AEg5g+YoS89KH6eVGt8i/UX/YC5FGVXLlyuEP8ZQHwpDPinU7P4Q6JHuNrbo9/lJZmPLVqW/62
TBqqttnbY1u+WaV68N2x+L0Cq7zXEHZbNg/A8qgQn3TOpF/U2A132Pa4iwIHIZPdkTPFzQX/3+YV
pg6nSkQpI5jlx6Ia+nM/YTjfIJDUhWX6te6V+BrHdniQfpmewKDJnVhHvLlZFJfDMUCG2kJuDdtb
xMycdH73Pdt+7Cv9PlYLjRvAfv6gJWctSqC3S/r256gPquwNrd7kPC+jEhxYY8PWY6TFCzmMYyhO
70o9wP/nZu1hKGyWns8xA0DpY58qOJFkyvhMsialBOJrwKMhj3Cuh/WVzPG3LlTHZ7fyM39Xg06P
DT2+SZ9VUboA/nLtycsdHd9Q2cD8U2Vci2UmKp9sbi9bf8wT4wZREiNgypBbv+N3hwks0Ywle9Ah
15UlZnJqA07vaT5WqL+o865ZIC3/ErHYKL74+FhsEZqJEriehhrCvll162u0D34SQ4XwmfiFf0Tb
SF/ZpRs71IqDP9WonS5CIpV+KvcTsJg8fIzN4q+o1+ffObhCoCqr4tkIeuUhiBVnTx1r/t0fhsuY
lCP6yxi8GEbqnWrLqb+7+riTACXEzrqM6vBKqkV91YL4qZMzG0gbENpV1b1pfvW7SBVAZm/Y4ivZ
SxlTBvNNtOjaRcNgUF4TJ9R/6GbgHct+9C5Imd+tPvapQf2cstOwR3Ii/Z51QPhFmZlsoVma3t9W
nX3rM7P51rQISGRkd16Q2EjAtFmw3PXOvsYqdjGd59mrwnM5Jmi8FjPai5Sc3/JRrw+KldincDmP
mkiLPVeqqDZXtzQe2mNnWWc4zF2490Z/vjnIiEBRhPsH3eZfm26rnwZeM78lgEURJPbnOwAwyY8c
KakEE27SoylbazQ/pZsPY0jd58cv0ctnlArrmwIBdT9k9ZNqhfifj37nAe3gob62TZOzGGZY/XkD
YMRBcdRxgnuSrma0gtuyQKbGyi5RdPXOm/TsOVjcPoGsfXE7vrKp1uRrV6L3/dkdUIjzx5yKJN/O
BOgEqjrLiz4mBYgTjXKU5jYgzQgFODSyPO00lE34FLO52WFbBPVYp1BgZECZpOlWuGQriT494EVh
fM3Mv2ayDe9erh1tO7AaxIAiDbl36JPjlAA5wV7nTpqW2n/05Uufv4REjXrUyfUdhsX5th0UH+4V
+gJuYplv0oesaK007qv01IPLg7TglGgV4bPW9+EDXLD63gZuhmREOf2w7Pi+jYfwrjGp8r03AwoS
uorvKyCG6Q4h2wgNWF3dz0bcfw/r5DnNAvPvMY72euj5f/pjhz5XE5pfKqUcj74N08RwzGifNy0e
nWb5GKs2LmOUJpJd4BvN1XPC/i1oTes8VGqx90uQ0fsB+OgA2v4lzez+DeqncfAsB8ZfCBtlCNEJ
WZby8RLfDT5cyI08ENmBe8SNZtgLMUAGVqbBZDvHwBn5NvEOv2XeuEdJnddWk0G6hPjuXz+1a9Wn
rGAnd9InF6v08MpK+IDopf/kzRaP084q70Nr/hFYyfTs9CUPXHfQTiFpp5tErGE1J5Y4zV2sZokb
7Ei/i00Vz2I96K9Oj0r18nmUj6F8PGOTfUyiJw4J/H8+mmDOumvW5E8SsfW7sabuYpC96ydbBgbT
Sq6TfvYi7Z68enCr9MV+MlvUaUcQeJRj9W64kOe/lz65JMvov4UM1AofQKSzVYwp16vF48ph0ZCP
egCnt+u78A8IOtqpjPRyUcQJfkN23sPfiARtjFjzl35a2EG5/R4uLaqR6asLLUnGJF4f/zTRwn5r
wkH54kzpU46u/5MMOQ1SB7mOOrOEqyb1dnvIPQD/rKVq0FjtRZRPRic7C89u5pQHZSQT+SEoMk91
iHJSjmGDghfLIVb74FBBNb6h+G+sFwRT8LdT3OwRH4rpIgN+oxq3Lc4NAc0alXq/xm5zg7a4a3Pr
KgVUtVRJAzk+D56lIuuM8V2dtaAyVMfhkWsCu6Z7jFr9Nvd9sZPmjDbzOeqwGZBmOgLWVMY8B6SR
aY+WDbbGr9piJ/t7trnI06TkAScb4vPa3Db4n9qfzgfrLdwgXIN164plVPIgFzONpmbnjhWFoLZF
8EzaMjTzRqLS2bvmsYod887TUshyuP5dxW4rjGAsgfaJd9IcHHiAiJY7l/7enccZY+/EfIzzMjB2
BY4qAJV430hnEDNSc5p/BFpR3FbT7JHUDmeg0ncwcXNewkVKeFpqCXIXSy1B2uut9NaiDwxuf7xb
5uiU6g4fTOU4DEFY8LzLMfl8r1EOuXP80jumSxMX5vTgT1l1mfgSv2MQny91qvkmzb7Biw601Gvp
IgrhNXiCLpMmu66egij8IUHQ7NFCX35AiCjcpQDpfPKAA2E7UuU3vUE5dh81tQUToPsqyDplsMpD
H/nduYd1huqL/9HcRota786AQ4N9nlS8DCavts+ysYv0BzRV9Kd1WzcMWrDnC1jfyR7uYyPn9Ger
7rqdTOiX7aAMMDW2EoOv07L7AwcQ7Ms5qWGRVQUyNey+zz6J3J0jO0aXp9LTNF1zu+ZB1jdUY3Ev
xymwO1jZlNyJmbmpDy75EfAIhtiZU//Af6EIjo6aBkzto/PCX8YgdPkR8lvkf9dQaJ/XH2IUZMsd
C0tz+TXlF95mrb8oxqA8LP/ke1muf4dEBb1tUYANzfUvl+mUxqKzZzUvqdldYohIvLAXGTxRxBPJ
O/wYdgmUt4cCnv0/+nhLIId75RAp7rA3wLKcI6czyKaWCqJgURpAQTOU8tIsuMitKf9ceeeY66jg
JLemjG7BNq/Qr67v/ui8ykGjozn5lom9hmElp3KY/T/AMbKfA0YEkRz+UG2bzSPKtNFFr9z4UnRD
9aiHLl4Fsel9CVoHqDTudRfdT8FC2zDHzcSNbwId9W014QmXJjdBi8qoNOcFexE4jG7BVqC+QJzE
9ruxnhBsr184Jv6QU09LpgLQRpBd7KGsvg/2PXU83m0ogA4H6Srx3twZdmxfdCV1j1rn9MUd/C5M
cDPK3hzaJ+b4cAenGt8a+WDJpyAdDkjWxh8fA5xtXApP+fzpY6yAAuZQxjStDo6hWsA9B32fhQer
cpJzMoGF5zWuI6vF/gXpsHngoVnpoGlQS0IQr3uoTf0G2qE9RSD019OMGqVAAcmlQzH1K/+8tuO8
ix7BipPQBWW59slEuEnXaPo9WwQsRMpiMrqvUweoVFpAqpuXLKi+5mNcXVc5DKcGibY0fUVLL4jD
qQB2EJoB3N26h0wp1Z0gBn4FD4A8Qo/H7Yz56A6okEZ1dW7DAlS4X2NLkumKeuxRsHtNGl99dSDs
am6Pd8jSGkqeYIqho+RXABfZt2Hd7XhSK5eAIshrlJvO47JejhX9wRkGHD0OeCcAcEsc9ZnDAZwx
rf8iFyiwpz5WvWdpOaal75TYVe+lGUyqdTTbyj9KM6+r7n42Zr7DXjh80ZumOcVDY97rmMI9sf8N
9mNIphtoWALGmT65AFjUj0WkDntN0+KnJrZxW2GbOVz6qPsqfVtwoCjdY1bzNrds3ulD8gSserxf
J5Ef0B4SbO8EVdSPo3lfWEqwssYEHiTNFWTU2J9Hm/9udkuzRDN5nxtO+ZD4WjK/U8/Ujijc8a5X
fHIr6O4saka+cyoXzaXt0i0CTQkYmxOAsp53F6OKWlPil1tzUO2b9fipR7pllqypTvB1tIHiBmRm
8EBZ4t+i0PZuWFTpOJhU1MVlRDpTRSGoTpDCgBR2Ncq5Vfk6Ed5G4XAAQqQAu+m927aOjJoqW1fe
yOiQEftpKbmt/LbahQ4ZYmnK3KlszrZiNHfm5MGocxpkIakj2GabXRrL9g/1YrTkD+B3BhQW7nWz
5cw2jdH6rF8f4Gnb7fmH6h7lmy8XNfEGvhbleFrfY5EXdDxeqd5GYf71Q0afY5B1K00t24PJzc/d
AlKSC6RKkj/zS5p37WtSOQVi+zr87CUgoWL3UHW9S0l0Di/VZCmvVtsmSy4o+zNQ9OcZfN+7VeTx
XYFwdpp77p0Stc0t5hx8nFLbBIdh2YtySv+73XT363Naj/FEzsLmrwYnFti7rBG26uJTbzRPXcqX
a0hUag+2gu29gypWlcRYFatYB6deBz7UcqGQ1al7n1GQuOsGX32Bi9fi3eplPwYjuskJqkXDojDJ
i1g6uDAwg9/VoW2OShLwtznZdHN1bzgH5lw/zMBz5q4+TW1msCcGLb4UTNY7acrAL32lbytoX/EP
tA1USu3zL7+sIPMoKtPelt3WHkp+rG+m521QltHUQb13mr/LAGPjbHE87hZ347n32rtsGtDB/a/+
PhjZT0pI4WeL3GD2xYmD6Gb2aX+ZyVCzJaTEIn1yKTgP3uQujT0Dy8Hhu7Q+xW0hykA1NVErtFF+
WWZbywo852DrfUHejh+8DfzS1KbW2HeOUh62ATUYor2ZZOaBqoQPEiBCRx0fITQvdFQLdM+8lwG5
qLAUEMKXq3RYS6Dc8YQprhVy2e5k7+Fp93tL5QBdYD8OUGBR0dk0OuTufxfqkGFk/z6kP7Z52xRS
39G+DMGk2lW5Nws+60GDZuhC5wtI/r6YziVWEjRfZ6h6kWXmVy32f5eW9Ie6qp505P0O0ieXOUvb
PTCRCSAr60hfBm9QlsaSL9g5LiCF6WRZvnsPi6C++iWlYH3mMMCxznwUnysPMA+WIslwsmSEtH30
MOsqgNVrZ2F3UsWPZkkKYMUX5+rf49ixm11Y9qmuDzCg/XZFJmu+M58zHRMWGaWUWzzqnrLOjBcO
f9TftMgyDn1ZuAf8uvpH27b6R9Quh0czNv/juFZ+li5z6V8Hl7C0PJa2FqyR28SeDc5ZHctvsoLm
899OJvmU/g52NieHbQ2le8c6hR39cobaT0qJQIiBZXFuoReSN/5ZmzQwIIXakH413L1hvMhGsi/M
PQfg5E2ODD4fSmn5veLuTC0w+V886m21D9AchuwyjN56Sx0fjS3pXW+bWNePqlejaLxFUWZsrmw9
p7PRG8V+g6F3ud6fcmwV9kYGyGEb0HPMlcKyurVh99Zr8O2krDi0DjSbCc6qGuqrdNrWr1WG96BE
2tovxUApJP7sl662HlF4LYG0baXann2vA1UHN7DMf9z6p55qClCd8bj1SYiORg3gHuX71u+5JIhw
LtH4Xi34WHTmdWTT8uS77eGTnNXueCs1x7yas2Ic/XScUSlN302yiH8toQvY51Po4CfWFYjmRyga
ZO9lYdgSGoCsPvHNKPt3DPfiSiseBGsmiDT4NHejU9m3/+4yFbYIgjyTfkv11qit6+fEDaS2dMnE
OcVOJaz78jiNwFF3kzJWl1FVHzcLFIDG400UxKTPS+zq0lkTn2bqxOssuZVLVUX1ZfSHx3rRFNv6
E+wxrvAAD0qtp+rOL/rwcebUdWiNsvvc6S4jrmKG56hP/1qjEdpZXJQXYS6/hc9NhAeE6DGMUgRF
ZcJyab30m8Y2+Lz1x37Wn8olKzB2QXGb2xJ0k1Lsp4b0+kH6vCReTD+BKuwbq4pQBSBw7cxqXji7
YkLUVGVSoOdpcifjchkCkO4Qb9BTh5d72wY+ZpuVd84HH+pNsE+iILmRb05uZR+OVH5/tmMXkzEI
EsWu9crkJgOjFcJQkNu+yxc5LRha68R6CZryJG8P+vItQrrg4qdwgtYlXblVmuXv/K8fi+5DnRX1
fU8h+jqpc3btpjC7SlPupI8tCnpQ/xaDdwb5c6MF98wC0WgQJ7fbCrqruci7mznFLhvB8nnQrmrf
dI9FCsdxyNLkjwZ4qdv40V9W7tlo+KjlC3WS5kIiN7+z9UL/EjnpXxJh5/611LPkG1LkKNGwB5Kc
x7joVSGLg08XZ2r9v5vq0gSF8THqGe5HsGHX/QWlUJ3vcOTq8VEDdX7vIoZ1V+blADwvpcoWGcEP
dXBulkVKOmqVvY3e2J9too34h+fllwrD8uPUpd6DPlUABdb1GqMu970KUNVNl9NUjIauSO1KHweq
Ch2H5aQ5LjFKRXvV5V0CmxqUgPTlEiNzSB9hlb6KrVqUJ/ep14TKgZqkvgMRqJz05fQT+RVno+Vu
Qv/wmPiR+xFoIDd6VvXpTzb5HyESpxaNfov6DBig1Zs76ZNLzGk1a/v8Kq1o1qGfNql9bFtodSOY
qocuithvFO0FOxhMXX52SYQMYkySURZ/zdjznDLPMg/zSJ5hb3Yof5ra+FIurJux6RbDBDCVUMd/
QD/S95ETVM9Vi5fmoCJ84HcNtiVR5OyDNHK/k0JFZC/w/wNa7xAk00M+KzVO3RBTw6Ieb11foWAo
LNYYra6ozJvlS/dPnwTKRRn0d5m7MV7XuesyGUIoy8rqXPJpg122FxyGIDaGpPrAf0ofJwaH3Tv8
OdAcG6Rja8qd+jnqE7JjC0P7bltHfkaUIJMaDfp89KRoNoLnv3BisTlt8Ad3arhPSAJepbX9HaBs
53s4zX9G5kOk68V7U/XRs5k3X7PYLb4m5MsvAYCZAwjb4qvdjApI3ByC9NLsrCbe6ZxLHqXphDc2
RzHlNUfZocmKFJ4VWXei1aRNFpYRtf3KM1x58svsb+nuYTOexp9RyBJ9itKG+FOU3ZIFjjxv+sYL
8AYm+WOtzgj+Fv2ndS19VE+l4WNWVBnZlwJj1oOZhfFd61UZCmR+eB9lhQugnNG+q5wXDxNGGQyW
rtRt312HHE5Z/acFZnFXJPlw18EE/9KYc7DrF+XyaQzRnIm1b5DVy+M8V+FDoQURkLGW/1H2OP0O
bWENRSoAxdAkN1+m3gQG2jU+G7VlM+bGfbqrlroXbE3A1CHiuVOKT6uboxRc/B2gs4izav9SJGF4
HAfv427+ebeNbndIFA0vI6j24/8jrphAQfAavvMzs9S/umO8pyo0gWUE+60iAbGP0TP63mvZ64qT
96q72Rn7v/Oh+VErmLHpoe+Cqwjc5xK9d3yzoZFiDRChW8g6haJWOzNbbHpbzDl2dQ+M96mz39Yi
c88J2TK7FtXQpHnovK75DXmhEzt7jDsHs7vrzVo/ucDjvi+gpbbygi8R2tQ3u/Ypdi39ajrzVp+q
CjhtMVwMbFNe5il/0IvKejfcSH1AkX0RGDbIu0/FcEbXFHTw0sTmE9aLUhh3EjxVA1VaG8cWGQ3K
8TXvw+5ZBk391PEP/970BXZVbvgFWWn1wewnt2An0F/G3uFFlHvqg22Yc0eJHLTvXNdK1R4KyEvT
X0Ey1sdAVc9Fneun1oDNl3pYakEA03ZR4mRfbM0aX6s828mgSONAg/ndCsiwSpfmgTus54ATuBmc
+rKpvmUc3dy6n36Aw2Ur4evWldxI89SME8ct1w9OBkST40rAGVOSzCRT3zYtEaHnlFZPyf2nvgiJ
sVOOEOL9Z8EQCbT6bNgnfWpgn2OBlFsuMs9PffYwFFYtTunYmB6KobG+GLamXAcrLTGlsKwved3M
z8gFnqWlRHRhPl1E3fwmPWoWf1FxAgU0zpCuIZbi2GFxL2tpPenIGt/AkzTlJ7VhBN0JKzsqinFu
q8eJcvFm0pTg6Zlx4AI7V2TpfILuVj8Ao3IRTlvUgfDOXerFy/jo1qiEL50SFCtwZE7q0pZOvYs/
YtY5W2Se2iR65uQOb73kmvZ631Lx5nYO+DwCCtQuel/GZ1PJacqIXLzcMr2zZurOWaU4H1bdfIXj
gcG43EJJhtmn9fhox1l9+XX4U+R6O0SOwutxmnZr2x+M+YpWw6Ts5davsL/AxOuSWz9tL40hL8JD
kdaA3RodRb2l5EWVtQxXI01py2WNlNu6h7hmNnO8E6KN9KF56jYnpAv+IUQEsLhXDFqnxPPZnZIf
ghT7RThEb9RJBlds2Tb6c2CDn22DYeZO5zTOf6xWkrKwxHmKjqlL1vI5QM0KfBDbfrVD/5P8mZIc
3Sblu9N0N2PUzCe1DawnmGo5yafycY3QnSQ4Yfk+7bcQV6vMp20p1A72wCwO1pxxpB/16N4kx7Dz
JqX/4gxO+hwX80UGpasbi6Pr2c1LFc/9Fy+wkYnxIFbJ4DRk47FAv+DUjerw2OsQz0x7kQ/zkvAo
pW78U4tHoK8kE5Y7K30Ixgjazz4Yc+dJXFZ6D1jMUE4eQmHog4n9SuCV6Czqnn5eQ2Rg52XdcP9h
AzE5oXbpMTMW1bE4IaFeBIm7l6ZhJ+MhLoJ6HVX79Nm3B+2liBT9xSwX7o3zj76zHyLysEgxmn2I
zNGi7yzNfm4njPgghg6Q/dHZRgo6zI8iBb2GTtBfAOJP39wQqU5Ds3xykYT9suIShgfS9G0Tli41
RICM2Ob7hsp6NijVzbQM6w1brwSSNdUjoVn0HcKYqMSsg8HCprDd4b3syvomARIPBhAA7ULLQMLA
fPTm4YYks/UmXdpE4sTTwl1TsHS44Cz4bk/PUAlNNPVQ0fEXJIZcTFVzLl0S/Wfrkjv0jg6N2fk3
ackaJT9pbzkL+2JZTQZw33MuVqP8JV0S9nO6MZGYX38wosiFVtYrjBnhJxv9QjihAkheccgbmlkt
k+ph0r9+QiZvAOdkgTojaIOCvl9nd+vcDeucZBRgSz4YQKTI+ib5Q6TN2rUoPRRJ0iUtrHnXZOmS
cfEC9YoZHLy0GVTd6mTVf/DK0K5rscx36y+/NDsDEuk6Wg35l85wkks6GvpL08HCKRcwvNQWy4pP
V+NE/9Ws4e1IqVGCZVRKjfUSLHNRI/RfVQ0LZMBtACwoqKHaEEU/lhQKzIvYvKnNqE2HyW5zdsdB
xQmeEQWx+2m3zskaf48KriZpl3VOxs5qH2Y1IsCXMireJIOU9B0EnTSJTyuvemtLLkpi5C63p3rP
qSv6CJS2TJThLXMFjRrAm6SO7JTsbOlSDFrlh0SOyFct98HX3PwesahTIoJFg6e+LpTesyGyRKaF
u9o6Dy22C8C9e0ntSDInbVoDfmTZnbd0TxWPH32hFXPs1Ozl09WF3Vkxl3bzc7zTbNrbGr+2V55j
hoiYHXrGqbTYIJWt++53+MzKJSQb/qgorvM46eFTY2r1PdZ06KBmwN8eJ4xWjq5GflqCpU/umoLk
ajTebdPlbl23QbyFo2J9SiqSiiBW+GHyo1Ene++97ikbVHMID01ZGhjVWUFJwi8trvxrFVe52y6V
74Ufw7/E1HbNSNBryX2/iCwuK2whRoRJmt6kD/Ju2l5QXeu8qWpQXD45I8voMmCQxLl8gKwX4PbP
AZzh/pmxLaUAipAZ8l5Ed6A41zrAwaHQfFzJkwjf5S79ba7QiCKP9uh0aPHPqaq/YkW31/pQwxgu
vywZ2i8SWTXkB5M5e5EWSJyv2VjW6zwMRdAJR0bmKoMYQA0o66DZKKt2Vugc3B5RARlVKgTsvQUX
JU3dRB06MVHcLeQXiioEr/Sa0+HSlF+3nlFdDt0Zzacof4DvBNIIObb42vkGVIPMn//pcJvxDx9a
4elTkOar8XVtr5Gezxt3jxVaTI5LrfaOnpsPVTuaD2aKMV9EEadYWpqi8WeBn/7nVmJ08PfoRrfR
UZrb5Kkpo363dXpxtQdsEFylax3dohUVqJ/iaXz875yJJKWH/dpD6Kg94nF+v95tfWZTw2dyUoyi
4xyvt/81UCab/ZUCHw5Gy0oDQiOXSWkm1Po7hKUs6xKS5J+QhUjwZbDsYb38HPU1XmPUqBiIJRAk
6BVG+gMPCKM5IRbawGopwjfX/kMvYu1F4Lml1uUnFebmQcbk4pV/qkuANNCG/QiQ+EDrf7NDsr3t
YeGI77a/usWL5WB2Gb5wy/8OULaIHm//KyTQXf4yuZt1d6ejb3C/9a8ztrY2BIc6yJLXwXa16exN
fXVp8/mlVxbum9E8plOdfUsznAEjLfAeHCdoH9y2qI/FjJdliRBZjzbO3sB3/Fa6lvXaT/YbAs7O
d0qtAZiY2b0M8P2/YlC1a+bZ+Z4V3XiXUSkBd0CYDa7OyzG76TJNu4cjjUn9EhYV2o/CQn0SvVsS
mTpKRxIPlTNGaTEZbtjnHCYLDHjvR9eVWvPpthu9cF8qiOVI5wqtA98cfw5de9kAjcdkUJWzYWIk
OMBDOBlL0VxR279dVfeftLB2XskR3Vyvq18aB7XTW+BGPkyazH6YM9ANwL1gyE9j/NZEubszPLU4
Yow45/cq3sKnFZ3Q+xPVr9H4quq7CWLl19hJYpSKcLMl4Wp8NdrKPXUgVUld0wwGY9jZGu5AQ2xR
UuPlfpxiY+Hdk9INOxfrqRghMOzlXIzcg11S8v9r8kgvIOi1a6q65seZwbHvjPjJc9LgHFO6uddC
17qC30vufLDiC8ukPiC+6fyGQEeL4rKtwA3LrQPEaIu9SE/2tNLIfiHhgiOY3MolbvSKM5IfHbY+
mRM5nrGrKrfb+xhFPw+Jpj/2PIk2tKzcDaofHgY8JDnb/wOj7bVKfxwQqZau/yHtu5rs1LVufxFV
gASC15Vz6uT2C9XdtoVIAkT+9d9Ay3vj3cc+te89LxSSJlqRoDlHmCCzRh+JX2KhDUy3BfAHG60/
xyUck/2wP0yCdb0Yle1oDZedHlLzcK1vXHOhx0URABIZsh+fNO50MxmidJn2JRxYJziIBn/4UNSb
A+NdL3VTb+4xfR3KERr4VrmKNkjkAEwSuvY8GOEbSQGwdIQ1tBYo1ZvsJckC8zJ1OICu9EVjIKMB
OVSteAqBh2EeBmZ/P46OmqgAOrorO2xqcGrQ1H0pTYp9zIwH3aUPBd/wa0ojyBKlHKjx0DOeW8jQ
r4a+VivdrG3grIsGCgy66SnriaSBuOiWf4PgMn2Og6K+pFb9UDq18Rypzt/p+SCWArWyEKL6cXsd
VGN+jDtS8vtO9x89/yWGt6r6IpBDGzwODf6oeHYBAFwS0OUPidNmBy8WwIcBjPWkvPCj9SHjT8Bd
hhJ48V5nKIsPJOCwNWpAJ+SDvQlUDQVgaag5hTbzW45/dljE9XdRBl9LL6tPpAbquvewCI88O30L
wPiGuRNxzoaLVZQpGEAjMAJ8M7n7FAA/D4WrBnoU3mi+UybZWy/oogOU7MVFdXHjACO7LqD28Eqd
i56wNEy2pEPWbqHW3T1FIcht4wvlJuFQPylreCAW3dX1Acn2IRH1GPNuW7nE3YShq2Z90mEpq2qg
fWqDLvXPqf8T+tfFonuVRTU93n/r8b/iiLaGUF5nb6a+Moz5kvaowpt6uvLv6Z1hQKEnENu7/9BU
a4xasLy8wVrryuHUfy8zjqNtj0SrHuU1PQN2JReKm/mxT8JuGSWSPjIJOz/Tjvi3FBlGXJDoj0El
F5779SuxqTnP8PB0Ra0CyGecIrvapfE8JpZ9pk6QzsKGeo8c6J5l5A/pIS1ScYDYjbH0TGY/Sq9A
Fbgo2He+gIxR+gS1k5M/Jg2DMZs4VNCtEkguLr0qQQ4x8FLrPgJFdbSZjqxHMZQxaDoQeaIGXMqC
rkdZn6k01/tuvK06E6wllN2mWls+5ChlTXF6ZIrRTRjA/lXMmyp8eiRDQW4GwMNr21V8rsEXGoaR
4hRa9F4W4hx1wK7LZA6/cCjP7XSMRnMUsQmMphtfdFcnlDr2SMrBMY/BTAX3mw1uPxx+EHm8NqhV
nDJpZs03IzLsryS1myUsFUOwsXpy0ZscvM2jnWbrEhJy9y7dn7B+V+AJ7yBGNW3d5VIYKcN7AtJl
4+F6oPDjaq2nxKUM5iHgofEuYN4s99olMuLVEQJX6aUfdf3bPlCrBrnWeS269DIN/DNWD5oE4MAA
5ixzHWY1GeiKRjwcILI4ckbcb3JUz2kNmkNUzmjWWdg0W6K64hJ7SLonUB68mcx6aNrS35W+srMZ
K3yQGlTHgqVZmX/t6oB7rw64x1ZIhqJAGjUL3amDiiAonTmswOU2gexLFcaA71mFExxy7wG8Kv8I
dzT/2HF45S7IKK7aW7jpZyyHW0TZFe1mIMUXHeijOA0IxjhBV3p7XlYCxntjXNK3YukQfEk6ZgCR
EvevrNsZTmauSlBax4eU9jVrBLRBo/SjgxwWNMGz9MKgBwE/Uq4fY+4RGjznMuvXiByY4BkBDD5k
jfgiGK1HRW3/COve9tnzocmAbtzooR1uQd/Oq3zxJWicflH4Xb3Vo45NtvhvFQ91UpuXmkZfpBTi
C1y6rHXOPFC3HRgx/hRktMS+ZYqfy8KOD17ZeQuKlfBbA6ydFmQyQHXDqjgEzxPXj6X2xitrAbhu
xE740PBVivhL3QILa40MZNOJP41VRsVO/+04eHO0KwvP4nAAZPIUUn6uuPCQv+vkybVTedL9eu+f
gzz1Q8CCxpBxALI53rYaj5oObVVqbboueWUZlGhaK4ecO9AR/oiJCEkEW6txD6KpYOap0F98GtDB
opX1GlZI8Ww6Yppl/HyHOP0+9eAP0VhIMie3oazyLRTU5CIvA7mFcyNEMuN4OIcqs9eDyqN93jfV
Pjbzet3BFxyahxDBNfFJnswIFtte37RveZQdYUMyysk+FzDX4LPSic95ZvI3GNPZMxcI+MeGgt8C
bDLWxOWssQPrfN8o0z7DV65fGHZNF58GYiDAQalAPkUYPnFBLhujvWhJWuD37n28CcjBgworFE7t
MzMH2BTERik2+pV0Z0/SD+Bx8jnA04CgGSKuTwHeV5XR070rCTwIcqgkX0SCD7BjQROC8D3EoqED
h8fjpAc8bATTWHbwASi4jWv92GolVnPTDQ9WEh8kBpZJd+kDphthRJMXj8fFWqftQ2L/EBbMhnUL
CUA8F+vdafNZXCvK1M/KHatu5SgD5MB6UibCfUtdE1kPw2mv1POcdQ911a071OwEAKzCGtArv7SV
cYU7VACr7IBuOcBQmWqbDwPa2eMCqHi0fRggNjChOph+Y+9gLwWGSRJUVyTZocYA0cRXnmaQBaTk
RwQXAIhv35Kys4+ttp9ohDX71FRFmK19006RUYCgeoT0/KYaL+n6uhyNppTKok/6Aj9d1qdYPTDF
Qu3pSbemfh0bC/hIegLeS0crgHwS1AHgS5OGw5wVoFHpJrMGcVCMf9etHiywB7DXb1Vk9scmyJoH
4qTRmoEeDmV5DDZu1t0ifh/zwIWaD4B8ro2EuGcYgy0mfdxAOWBM9q4/R43fTMALGR39ytjcFV1Z
3YbmuXfC6hQPHGLDNBAbpG3hUxzaAM2NfdOAiweeWVmUP/uqca/IiNiEcPyeTcG4WXhB3B00dKmW
jgsXH/71jnj6BGfSwCY1cPxyYXDHP/UaP4UExBLPk9lMV90NNzbAxhziWS8zBiXexxzAhAcHdb1H
3sLG1B8ic69DOxr7ICsY1kj3sZewinWW+kdxzeaZuUOz0y29AQDG2gQuPtX0E/fGylc9h4KAg7vH
9hdAInCoYNFaAHPdUYthDOWsGRlhihrLaLGORVtkKBmMONphV9DUnHsQg1xDFwLeQQyKwqlVdhcw
uqubmVOxqxjHWRWbaPo9PecB1DBEBcDVBIzTZ+qgz2OnUsUK1Y0W9iV/n9f3x1c9pI90LEhWxw6o
gmPR2BzqH51TtQddIYZsbbmMPCrvBeYylvEe9FqQssZ6cykhfmUFe5m48RUloEUNNzSgglgSLNIs
BGTpb2zshJJN+lsnbeeoIbNILIXrRuuM4VGWWCBzJaMliSb7pgc7qIYH3WEkZjyvPQWZ23E8EALP
N2O4DXUnUN7HQvR4W2Ljpqi8DBqXyyTunCPtJe5ZuktvEng4j/26weHjfIcOlD7Oppz3+2kzNDmI
YxHp9rKsZQHqINpuW0K0O5c7Hae7piP0nt+ZqCTlp1YRsa9ZWAAHCvHxGogpWMJk4ZcwS78CHNbi
e/5Jn6KsvHU0bV9Db2TgBTy+dWXfrxorhLh8VYt95TebqqB0BpNziA2NmwSkmZPRsGBVity6D+g+
PSodrz/VcB4S8GRe6K7Kd5AZQyV+LamfbUANgsWWo8qrDCicjlvUre+lE92Oy/yvdlS22U63WQEE
1Twd43VbjSylgjZwGlG8WPUmSijUaYJX5eUQ84QeY5Q0Ox8VhK+dGnVJIJd96eRgwccOhsoGHcTl
nwd1o/LjeFCKnN7XYTzI/81BHdS5YZUQVVAmRQa8tA37hEzdvMjhf2LaGdL2ERaREGHgRxCXsCYc
N7WfALDt8ngz9XHAEyFYVLYL3acncEDR2jYOWN3FuJ7UfVY2WowyFBEULBRApMVG7+kNTwksG90C
dwzL/DlgddwEnOGvJnKKo/JwOzq94Fg9oEOmWXInTWYVBbBz6vs0S65aCIvkFXj+f008TcJ464FG
e5h69DzTey1KI94KMlw+9cctFv9DHkXbYvxFqTuCUsB1uf/eXtD92iRYzLRtWZ90bG1/70mbXAFK
bHY5CLCzu19m4EKzTtCGgTsJv03X7soLMbr53f+yBadw1VLFFpOBJqhcOwgl5icsps0b1jJbIhNn
e4dIaPDEHYFRLCSkiO7IirItkSrwrc1gCWhMpb41i6zKhpVs1Z+mzdCS/iTZsvClOOlQPaa7B2CF
1lEBssgUL2B9aANwjumEnwIfMx4/DesZunClp5u69Z60yl+n+/Ri05RA5V9wTkS7e2Up8ny2NQS5
fapO6VoUwKC3RAeM1a2pPFXH1Fjy0E/nUzlrGr1Xq6a2Lo2JMZrUgbHUL6RHWTmH6HdwMdzg3U1a
a3evtY3yoyiBf+guXdLTm7GrUjBgulfoIKBxb06AbtCGDWZdUp7x82Cw8Im2WJ2i0s/2wpLiKS5h
7EzAkNnqURYNxZJHJV3pJpzZUfvpLGehg60BhWyDlXKuR1sQyADBwt+Vj1M1ZWsAd+GgnIxWESbW
Q+581UP3yeCo4g+45+hWQdVNv6vEApodCcqXDv8ukHiK8BslrQm0xtiEh6043Hdhz4RdKBce9B60
KMUBYiAV8tgATErn3QqJuwOd+OeGjE1nqIsMAFx0mr7hQurVy3+225KX/7mrQ+9H6Ql+255eScdY
gKbMIfvcIAnx11tg+oV1m7HehBVkOauMgB9ihZq1T7vwMDXF2JcPfQwyoN1dGqv11p9CUHRM1Owe
o6fQx7CORHBjgTXIOLU+RA9+mlr3TQM6Dpmi95h4ZDX150jWqvu7zNNmWHlWCg1RIGl2EYwQd3rv
d83/pe/TzP99qvBPbyNRYRDPpjf436eJ0xb3k9/F/PHd+HYO1mnfX/RR95e7TwMawD9e+tex3033
+a3+Gv/LmD70/gq/9OpXv78iXMTA7NUd//Ge/v3r/vrqehp9qIpr+BlMc08jU9/nd/XrTP/D66cJ
QA+ff6Bf2r+87C+7+m39vl3aA65XLCiwJBXZLh83eq91nPRz83chOm7Ek+303h+PnUKmuE+v9sep
/sWxn6aa3un0an+c/tOx/+LV/t+n+uP3UhvGFQLdED0fv/o/vttp4H9+twbcVGIwFf7xS/+LD/3H
7xTufsiA/dvvZJpm+k5+d+z/5/fxx6n++Gq//T6mdzl983+c+o8h08Cnr3uayoUmmYg5RF1q2N55
sx4PEKceq+e50yp4jwJXbgF2iM5wRMc0Nej2sUz9pQ7UfdNo20TgOoyj08B9BiBZMUIcIG7HaSDW
/HNC3eRQ6plDag9uEkMOxwpVLgrSmUeDZ90hltyA/ATrXz0UuKtM2E8+DIYBnzPJuRk3vnC9Q5Qw
KN+jpTcCNHYs+tN+nfFoVFVShns/gvcAs8W0tu7ROlAfghwEqpIy300TuEbLz5By/jSvTwYoqCXw
AQ06nz8rZbmzrB3qfdGS8Bkl4AL15Mw9RF0RPrte/wG1ZngKja0sgpgDaIdn3QIOHsqBIBTpVk4G
ZKCgGaRn5cmD2fpiJqFPsMrLYjSaghjW7pddGvDSnneAD/3sbaZdHYv0h4KYXATBGAFcIcDhDnSa
oTKx8NzAWAdfuFeT5xRmzqgL5Q+NGfOXrvK8XRhG8IEvCYSMAiyvSZdWKz2q8q6Zi9iwdnrU7sRT
h4LaxQ1c4C9Q1LTGcqiExOssBbr9DcS2D4gvWbfQjKCiHorRCyFr31jWzVGaEOu0hAdWQLr2zKBg
e4YJw040Gd37Zm6LJTEgLQCpmdMUkUMY5qSsN93jIsCFnHPj76sKhqjjPHkz6ggj1b2BpYd/RGLy
OQAMAq5SZvsYQBjIkOKRIfMAk7sDkg1sRWF6fnZ9CuxeBR29AQkZFkr3CUZnNsQa2xQGgWi6LtLR
kIkCqGhsFqEXrAE7txeQlneeXAc2mTBoCX6OQldyPfA4AykIwaSDjm4KFO5SB2c9uDKQUHJ+jvZD
sYqaTqx0cDaAPmBBoWWlgymlZAkVA/s+ChhqvbT8hkMS1sTMppUsE0iArHWwlIW/oL1prfVHIEhq
wU/J4Bs9c2L7aoFls9roYykBNls2Dtm4Bly7nCJExh9vF75NTXbIkU948V24tnhYZg5ZbDz4hgOL
xLE7pPkxoh1qtsMQvZBWiY0TF8lSj4YmrOYNqM9v9Sgk9L6BbROcqMzbo18FJ7PpogXzrAAG4Eb5
WIOsufFIC+GdsSlJZZ2y1LsYXV8+krpUj02fznkk41tUGs8UULM9aGrDmspYzpuKdnCia2FL3mTt
LvbdDJZj6Qe0AONbBZj4Oh3B84mdg7Un+jZaAeMPnRXfsV6aGNpIg52WB92sCYVtA26JdPTQCXr5
KMElzRkA3rky5KNjxlAMhQjCLonBzML5EqwK2bmA/pFTn5QUWkQ2vRJgfLeNC3El3ReCYnxlJm9W
BYdGt+7TG5lCj6qKfSSExmN1nF0gK4/ieAIhW0ylB+zSP6umMQ/Cj8LR4ew2kBbSFhZYFzHb2bXA
3zlwOySXfYktg9r/Xm/0kMCpe29WZvrWK9iShQAmiQHmiU5UhA+AaGP1x1T9nHQSpQ+YXn6VtXyF
zBKEenoHDjxKVsuK036FykIB1sxu2tixUvCvHjurQP0cCZCnnsU19OM6IssTb77VYRMf4er+2pV+
unZLKKcNIqBAgNqLEDI8lmcfYPg4XCKnW4jaTTZJr8o1kxW/YunvzG0jpxeZmKcMvNNFCFz2uknc
XUkVaLbAScxJrIZN7cldQit2dUuHXY0YcGZ7QN5X91mSQgoTl5yZCvvoallsHUFn8JjiC+7aJNhC
Q9KAHB42JeXF2mA8nUFFwTgyx21WXVSrGVBXVQW9bXBU7rtSosqcN028rKAMcqhHtove0zEecsTL
yszieRMin2QB9JC19JxmwrzoHqQYRkOTkAENhwA9UPpmBxFCqEvrPsqsGOW5DOYVY0W8ox8ZbCFP
k+29W8FXTADzstB9epNlfnYh7Am+6vHZQxnrkpF5BpPwRy+mjxHkEE5FUpVP7QgDdUBIOxqKl0/Q
0gPTGxwgSAZhcR5ILq++Vcorlh3rPjLcowdJA2ABIKeIk+42CkDecjbYC5abxiIcq4FD3mXbmAOD
QUNRj3K/M0AJy2VQeu7c47zde1W0S4rOu9ae34EtEdrLQInktTHiL1VhtNewL/FVQrgUVdAynVmG
gYpRRnooUvZvtA3qtQOwzA014JCai4YP7nfPcC+w74H8RjpWDEsCGXubdtvEQwqCVlH2oPuA7To2
dgE1xBz3wCSW2YaIYjiYvUHXKItEfggsR+qQS11KuYA2onhmqlUzONUpIHfUsWEtmZWe3aIQ0rOD
3pgKHoFTU+9RydINstIPWVFDBl33Nc5Y+HNJt0iIw1Y9XMnmIFT3h96D1zf3bThCMiv5Ak+muR8b
2RyCtmwTF671BO+xaNESCGpwajjXIDHmMIkado07fkMl3OCWhZGkM6OOnvpwzFKjvGuXXffD6as3
4tb2i+Q+8HZVIjaQbclWLgDDbneGFWp3DvH8taVV1cFQPbQWMo/J3IV6/ZGkZbDrFQTrB/sAIV+I
oXj5gzDpsjEUcAu9+5U2JDk4AzKVAYftEJN5duxAUly2TTu8GBXsHKw17iS2Mcsy4l/YInY696L3
wYr1L4VjXaTRucDRosWDEjER9WdAFNP11NeXLF9yS1kLfZQesKLB3HQW1C2nPijk5QvQHl9zEyvl
HMCspyBJvieitr47fjkbZK1Q/mz9Gago2a0WEDntfBNe7zYycbIxQOGLfTipZtlrBvPO3I/opUE1
5OIl7HvvWdlrVVt8adOm3dKyQfUgr3A5CyQIvU12q5hDH8vaA7YK6DfWeNWpwmMFRLeBpnNaAb55
XMmFHs0CuJmHQ2GvjbZKjnbRObMG0E1FIbHpNjvLqtQlgYDQ4yDB2nSF0wGbxLxN2BZ86QERsujM
yj130JFcm0Mk4VLsu3BpA8mo6tTGapVcs0Km1xDUQoi5Zfwj5e6uyJr6JU5K5PJS2m7NLO1vXovL
o44wRX91eOs/mWEF0xeQijbCyvkjpIHfEx+yeixt+hMs56NloupobznKvVYew9MmROzeU9V+92nL
bg08YfA0CRHy0nSLtyxfMTikzSw4GT6Stj9yv7W+WE5mLfqBOEf86+Ue0knZyssEgPMhJPO4hNVV
Lrt5qlj8noHSMyorqIsXQY2DdeU+TyqJZH5Ur/LGUjc3JDnEpir22ofuZVAhiAKpe7TcNPoxOOod
zC/7ZWAeX7Qo/VwiG/7zTBnmGoptENAQ0GkMUXwx6hhkdmIBfkbKE1TL8x8NGeXpTUio9Q5UqvL0
wTJL97sTO0vGiPUm/baYwzEqvZpuFG1MhxXbXNrJss7reF4F+KPatUM3IwPpIsqazCsrU7CS6gCO
ADgNj3xQqE3KV/yWYiG4X8EDuyy3dYPZgDUESaB0Cpz01xgSY49gPzLIHwgIwhWVXFrQgjjbsg+g
5i+9A8/Ac0zxy+0yEONxwS2AMm35BdrVgKtbWC1FcLc+F7HTr3wB+XgeuOW6CEp+ZHaebmDw7u99
GUdbNwy9XZGLH64L2RizMw4j1hVqCjaE3/Niq1u6X2/aMWIKq0P3LY5Js566prCQN/XSjzvcZBVz
HlM7mxdD2t6ysQXvyTcS2v2xdWoYWYV2OSeAgW110+vNPcp574NN0xO83fILPFD4vJYqXetmYtT5
JbGBb3UpUuxjhO7Sg6joAzNo1AFACUkBjDEEiTLBm0XRt9UsVsQ7tKJpnxr60NWR+gEC3hw3JIBJ
xKslPa3CBfkIVPAuQ1S9Z60FbJRPvtVQz2ZpBa3ryDmnqr/INvR3vD05IObPzci9SY/DXBB1QW/e
wFx+hL0Br5yOvfdd3Cr6ecqHfAWv03rrEMALZOcVzzbzoXtBgMzVTb/LmmWnsGYObdbNGJ4qrjZI
FlcPxLpZYzn9duqTQ/xed4zthj5or7o/puHVcUsJdgZu0vO2Y5sECoNHPQjv3W+Q600Brc0gPN+q
5jmBMMiug9LhHA7HCiv46KltEri0B/1TwGS28EL1VUMjoXBmQazJgI2EbusNAGrozEO+zkMCU3qE
6H6NtYRto7e1/PpYmHW4JwbQ2kaAay+earqZYzftieWZcQt694xzOn2VNZR/YXcDuMvY9Gt/GeCp
VNKD4aYCT1NR128HwW+wssgOof9dplG0byKaHTqnvFhRro4Ztxg8Ti1w1S3zySz95FzL8jF3IRnS
evllaPMvDeuto3SkdQT51VlGhlHOax5G1yAmt7wwrX07tvQm6hN8Pq/ZabiVBzszWHGPOK48qXeO
ZcOQ1pHgLSQMvycsiZmDM76K20sJ2/p3K/fEjMP445wF9ZdaEHfVZ3WH/0BCX/pEwU+x9/eBI7Jl
UQQ7SuNuE2PlsJeOw9aqgoFcFyMXwFA/ylOPLXiTbvzKv0ZS+j8A8WlMB5RD3oJzAXLlR+cRrKwB
A3pxwQScN6gxrV28DpAh0MS1Alq/08x9MUpIdEFqf5blElK5HH4htlUPbywwzwoXyJvnB5CWcnCH
nUHdFxDPvuDzRg7g7kokFUeliaXhuQoQjR5OdMQs91wGKIuKwv8yEDji2qtMiuaH0bTLDOtPPjPk
G03O4Gk7e71pO+Hu4VONC1FUXLsWEuZD1YZzG+ySjzglizjo7Vfu5kcXOvNYe0HoHpz/YD0knvsC
GAwI2E355uYMK3ULlrlF3ZNbX5TvII4GGzzLWZtQqlkSNOIbHC7aWSNyvhK2wPdZF81D15VfE1EC
RAqk5UMw2Ab0p2D9i2vNFpyYYAOvKXmCEWu+BC4GEmIquhCzgD6AHfYvJAVE0SfKf62L8lsF3M97
GjVXMTDwmIrUPpkC9jV+IYxT41YppNiSbzKunFciRInFduDvYvgIXFgYPnrQJIZDn/Vchq51Brzv
WbeKtlB4+EiqWW7LsaJYnicskTAhhipUFq36FE/NZg93qjQ0H3PaeTNT+NW+hnnHosoCBy41Mlhl
ChQOCSO7BRS/utVYpt3KscTpf+tgnXyF6mXgEHaS3PVnMXJZKz9jeGjBpVqdp05nbAZh7S5QFs1n
LiT9YD8GFT0Qp+A+XUO6twF8zSzar0COum/AXNx3xp6/hyQbnH/GmHHnvjEEQ4+mm8OzITt1dhfO
cL5JYEdcdkkL+tHWQfFqmlG45LbqttrKCiR9t4SS2Yw2IV3gIyDDQ4COgtF1E2xDWBOcyw4EIYj3
he8hVoWyL/wn13cL0N5pui6E57+kPhj3qhTvSKDROXy1mmMJ5kZZLrTisJYh1ntahdggrXvI5POn
7ikUD09zaKRB4r4RMz8c/TxsjhRN06tlN5qWeykT+GsmybaPzfRip0V2iYUDt924eNMRWOGO1PfQ
A1oR9MRsxQkHPwPGQZegsC0kL4diHWZ+/xAUJazrR9myDq6CdtrLdzxogiSK7Hk7yJfeR4LLZwJ5
N8bzl9hOo0XAc7rVo9Ssnw1VYfkpkug5aa+6N7CL4hR70BgOagncByQ3qq1fAbUGFm22aFICcsqo
oQkaBv0AqhMPgvhJewM3LiMwkjXeqLzpTUnoum8i66RbmS3UChbSmySEHZjvuPgrwnzvq803hhFW
b4NjA35GLGvrhIH/mMfNGWLn1RvQa90c5Jb26PWcHYY+FQvuVfErk3ylgc22BY6VBaAQXPwIw9kF
edp/RgwO/qKtkM4O5MMn2xD2HtxJspBEhe+J8QJCQPuVUGEsQUB1t5B3zJalqJ1ZCfokFmuZM29g
Y/0gIYN47SELS43KeahZhUd6ot6IdAAItMtimRoZSM74lLOegOiTJ2aOZwEPel2a5KtitSpUuLOg
kHAafF895264BySlu2KpXj2n9JzxrHhiSHI+4AwDqQK9rh0H5yHoH/IM3wJ3k2Zh866A6byZ5rPK
MuS68QpnD2/mDPxPWECBjXLTG8uHVIWKIJOFZ8Mmnnugai540SUrd4A5po4pWg+4RhM6X+NhbW/V
l3GSsIF9OzwsYcHwNx/LMQGIHLya4ysCR0tvgKqLdkHsv94tOWr3bMhIgo4c4is3HPEi4gBWGRBs
fdF9mQ1P6097ejST7q9xhgTPR3rZzO6NL0K7NpKS7g2/jc6AYzrIXcbRMgSTYkVG0YKhjcLjGAuE
RjTP7TZeOZrtMT2zaHIIS/AAJhT15nrAMG2kCvAoZ3QLoPOam95jyOze9/y/9343CsXkI9OnSMNN
PDqymQttwm9phqSdGcTuA3S703WfYwGXuxSOtwNEMdgg5PsYC8Y5xbpwdOgwQIEhNQXGnBAgrmt3
OEN+uMV1FapGrQMZKzoOlP8c0EfYwjxHTfQcsgqgIhGRJwHtsLVuqtS2n7DesdeFRDUdfMHFAPfq
nQEM7cWownwucyv6lnx3ckI/HLAn4CaPZUc1CHsngMxbeYyYz0E83AwOuSYStE/ZgMuFqmgDXZda
LYPUexKFyXIwJENYmhsmiY9ZFoUnkuTqjN+m3hol/9qYAVq6a9xwLBW2whNfdVcaFvkmpHAXwP8S
JybPP2BXII6xJejezmSNXOWldevuKDTVFpS07gjPG7SBHtlByNdNcbKtQxhnQcgNufQSjNq5VWGB
uMLFY9j1QEs2I2FE2BCBprlfPDBLNGubwyEoBXn/Eo2gOq8Hvag1+gyiBbh4gyZoP+V2wxZtRq21
dkLrIVm8MBl8ubXXmR7txmBzDC7HYKUAkbfjTpx9GaiL4vamYwpCJ6PiadoF8IJNkqsoIWeKf+zo
WVWwnR4E6hlwXIXKgR6tWj/bDSqHytZ4qN+gigOF2rkKGvKUNkayqhKVwLEDvzqEF9PVwMt8KZ1k
BpdMXK/82tmDawmHzLGpr2GmwVfQ4m4vuivljVrEoYc/KRu1ZySoQaYVqavZ0AVudvZpUtIbuzhP
yClnfnuJeTw3XTBLkarJHjs8q10jAutbjTomSfBsVJ55pCPumOIPuMgVCde62bki3ulDjQ7KcxnY
tbMQDCJki4f4YBIKdeGpnZJqWACPA/mDcXgaECTNQRiBjLbJ4NWhoqjfO0igPTkWLsLQREbugqQw
QEXBM2d5+G3gPywmje8JyIMkM2ARV1XAxBJeHkkv+D5hQGI5KswfUhmjSDq4/Jtqf1Qqh+7dX8fQ
dEiX8PQuj2YpyVbE1ybwyyuWdfkcvjBqfb/S67blAxFXjcM+ZR0eS4ZuQVSfLkzqipVGoOoNinaQ
V1Lmzz6NLdVxLVBXq2H8OXRcILG0tIlycIKhdjo3DGBBs6CSj5wCf6r3xN9706jRoipBIxOpVXDp
qrb2zrkjfTw98eY9oQzJBGU/RxX4U0MtJB6h3fKpLgOk3BHQMRjpQSOQX7u4lcgMwRevdwTBbW+l
A2hg91CGy4wdZY/9aKsNFjgKHGQLL8P03tDdqE1EGyIpikxj1BRaUerNIpEnaz0AnXy49iXwxcwJ
g3mIcdPPq/qLxs/p7UkDWur4vep+3SUUu92/et10EKEH6WgJ7gcV2wdgNcSEHfSzkPBpuAt8y5/r
ps2UXCoIGWz0QxDp4CFNe3BA9ahX/0gpt56swh8ufe08pInRbDNfgPmd/B9j57UcqbJt7SciAm9u
gbKSSiXXvVbfEG3x3vP0/0fSu0u/Tu8T5yaDTBKKgrRzzjHGCOsYqIISazuawcGfo7yTcbw02p0o
F8mtmsjmSQoBUlvU3u0ElJDZQYuXzBVEuGEfDA84ON1NEFWUCU5c5soY/zdUx6LsdsKOMLaZRMx7
tzKMtvJpTJKvJbyeiuPKnf2od1hXRCi6iFAXAesxQL0zepEXUSROinJxNAKtgL4HGMg7+uc/V4gq
uVpGmnurXa+1xb20odg3K3xN8C5OQVafNeiib5SOojwV+lxwrxH/DZqNuE8CZTHu/oBfYDlMaLQe
ej2cPuv9ctjMkoSce2GcGg9F3+gXS+uJaq8UdIys8H4hiuyTHC3J0VkABuqDs2eBJN/FfWkfi3mU
76Qh/B9HbKHt49/qhUZ434m5eoZqanpi8Q1nT3kvlfAhiQWJtfolAmMOTmJBYsaVfgwDpfXE2VGy
YJ9zpkfEt2y4zJgrWE4Cil+zYuoAQtizxyQrJpapSAavbZFZ0LIoXiEohP9LyC7D5Zbci58wYlna
Zw5jizirOXV2jeX8oFeh/mjgDNsYUGf9Iepa5f43ASpZiRiHe3FSzaAAn+FYO2ApaJ97pwNclTkR
bGpkYXDqnsv0Ccde8yRK0q5b53PY7cU5Kc8hqnVMqOYyVIEz/d8WH365G9R1E2Ln4UmA/gtzkfZK
XPQgUnGQWGkAk3ina5/LOIIFLR5ea1kDYG4Mn7ug1j5b40owmGnJLuyp1TRdj0Vx1Opv25SOaV2G
4iDug6etuNC0x7xW5y8121Q/yJ36bumRv47q5CqXxl39m8c1W/kLjMUpLkrQS4fams19ghP4i40O
5IjGtDlV2j6f7zd1w2RAHaaH2CxpcuPeAaHql0nivJU6rEc9D4BC+KsgVkIpCl+Inmy59ZzIqUan
vf2pKUiWbrn/nFMVQ0ciBhIhocCkzebkTTlCmrVuIkDZl9albyC1WpnGRTKyWv1dAwQnEpXw//St
vtUQF93uIS6wJOh7/txjTnXtOql4DxXgAgCG0rOUKMprE7fLLpCmYo8BRIEtYq5PhIa0njhrVlN6
GYbgLUqpK6OP+KpYO3FKVO+a6lEerOxxq63ATaPB1XyWAy+MVl4i9BbdzpqyoyXsC7UBNFbp5XZv
rAA8bU3qlc16jOzpjgWVJ3L1SmG9Ha0nRTXseNMdIPrfNdbytI57Ny6Qwp3jyvbqqIaNXkZqb7AI
GJjt5iu0csuDERbycR6d137O5AdRZIFWmHwjShyo9hKD8WYGulIPq8GgekIdZgaqWMly/iA6wDKX
0j0rrCfR/kURjG9wl6r4fW6d5i8X4RbZ+pCo5SB5uQvkqdupBaZZ73+7IAqW9vn2K7df/nORlZbD
sa0ZgIa8qM46SNBzaw7VWWQ1WUVyuohbD3eCjljzxAKxnYudScvzDdTTdlUEkwiGWq8EXpnvRnqg
a7XacFSnSbUwRsbLRXJ+bjlNn/N7exxOMka4fajmPP46o4vZW0z+Rqzkbp03vOw/J6Zx7C8DA4ao
oWcQKMWmk+x7fFvXaZrCPY1N8RYZr0Yz59FVnJg144pKa3ynzE58KXP87sMcX+02kU6ODCFirLE8
ntayFm++4uSON8DA49VqW9pnuBXwveVltw9l+GT9RAvkh3yFkMRlcmexiIDKQStcI2Sv7mdyrd23
MrS/oNWCATG+8d+SoeleB3zsm2GG/7iCwAcfgoUFN60vIpEQoNyOuk49WCEYQ3W2Jw8kdnOZCwOL
ShQAkYkriCIttnM+4K3m0oVo5gBGgsR6kBY/mpr6RW1rZJ4DuXqTVC3xQl1vPpcGO0EWut1DmsWR
F3UIMySEvRH60dOQ9RnJdxt6TwxHOJOCLzOCQf6oK9UnqUJNoW6/B0awXLVOlw82RBl7Qtps1170
/iF1rJfUBEDcTlV1KDAR+UWbelFYzmAmSdJcmfZyjOi5KEN4anrOg+k1KxMZnxQyqzVA3FhKiDWU
u6Z9ZG1fhYlV7JB/6HexLaV+LWnsNoM42ZKocfaTNQT3c4D2ueGgzyXDon4WSUYAMXydefkQgvvz
5T6fYOIxnE81phBXSZv8QQ2L4FOi5AeIVkOQjQzBgRP5olaoY1kZQDu6Won4Y6hM5Wko53I7qwPY
QYUpmVg+cI8mVWzXGqfazdVM9SwlL84hZPVn+KZ+H93KxImkXMHZ4rSlEkpHDBPVRSJq3i68ld2q
iCOo9QtCEq1516vDl1mbTExtMXcpa/P/P8QLxaPYMdG1yxo9LfKiqjgSZdLcAfR9A3LcHVQnrs5O
PQ0ns6tetcBR97fHj9No8poZXqquJAhxku50dZX4InzhPK6B/toaCm4uxo9SMSuCNyLDdYxQ8hgs
unXE6M51a2Pku+WT1oSSoijy00ioA2ZeFAQbGR+2gAeIm46LmrT/KOut8cThNe6IQTlXynxp8egT
XlrvGj3qIV3rk6OVsK5LSmI/PGMpwAyYYQXyF2mBYvsi4tWJVyySrVLQqXyS7VgUi/q3quwLzeMk
oRqWDkV+bNc45Vkx8vwoXmDJ0NoBq+QDjD1OX0RN19cOR0SBqlWh1ddZexjjHh/BWn57/eJjirLt
E91O387cysTRLRHf5Zb9UK+PZb55F5nBUYeWAQ0L3Pl84Fs1SbQKke+JKpq3h86I/Jw9PDs1rDTZ
QAwrT3xLbs8uysK+t39fKPLizdxqi6MPl3zIvvvjt+uUoeHhkSNk55pOr4mu2ctOtIDOUrPFG8D1
+9BqYIXqjCnbic+Fsbs43z70LSvKbl/0lpWkioC02wcXZz5e59iOX1RApuJQLYmrkSsZF2tXQv9B
0uCjoz3nUrt4ooCRqPt9qOeENqPM8joPmAWn8mwwdp8b3Pc0zvVQJCjP1u/zeQwldN9BRyq+z+11
vevm2+H2dovG3A1OsLPU77PNYn8ImbXXJFnfh7b+zt+yfysTV4gT4rJbVpRhEft9K3nEOSxL468h
de63nir6pEj6dSAQR5YA7Yi86Mh/q/O3Mqgk+Cy3Mx9/QZwRt91+Yc6JDWzqxCPSDivQ+rdv31R0
YvFhP5TdsuLow2V/K/uvt7rd/sNlkWPVmGzCwY3XMTKW0Zz8fbjmh7UFiTHz3ZmKTXUGtwWn5jzn
UFwq8ttNxJ3+XD4TboGa259CcaQO9XJo++wobl7DGOov2k6C7nLrz6KbiqHrNil8KLv15Fu9v5WV
yorcEE1RVLzdRpTdsrfbiCZ9y4qjrcffCj/81O02f/ulQVFhDAzfMq2DjXmdTbfR7+OhuPZd4TYT
fywVFd7VEoe3SlFcD8s2kI9ijH33W6LWx7uy8ipOQ/D9NmgYa1DYLZuuA4sYXUSZyIqj/2s9ca24
LNUzf0nU9rgNq7dH34Z18Xz/41B8j1iM5OIwJNSJAJ6vtxchphrRtnsF5R9tAPwuhyGNWQxhGQ61
7k4MEiKfE7a4BlD+GeJqlEb67u02tIp7/XW4XSfqW0cTVT7Uu/UxcSIJHQn/9ixvk/yHfvzh2iCX
sGLJ5+3hzeL7XMnlaV28Lx7kITDajTgu1CXb6xhaOEbF/j+LtXfLg0gsMMSD3BLx1FaYoCqu7Uyc
G3vxMm4jv8h+KFPFWyR6TSzO2iiSd6LPFuLQJjz6qGP9OkiT/mUmsH3xxGoLFSEJuN/a60X1wOlf
xwhW1bi1361Bt6cX37EdFOn3UjMTC9Dtm4oFqDjcGvPtS7fI8kpBbx5Fo4GsL/OlpZghD/3zRsQ/
3j6lKHyX//MZiefTmmU63RrT1sb+rHnF7cXP3lqrOBJl4uzfsqLsb7fK1FaHNsXX1729eDhRtUvL
f0KiYdkz1P423Go1OzyIBRyieNnCpcPsQp/ys19Xd2IkEkeoRrzPllGe78xc+RVqan1Oe6yQRObV
5wBGzWMQY2l4GGob9p0IH4wiLXAmDPXx3ZTGqpjZ7TZLiqlxKpN08cayBOSKH8El+uD77cWII5G0
BtH/WtHtW/WxT0Dv3+ZoiUDmPZGKF1FRmgzFR7eXfRBwam69zsoZUYXHFqgTjFzEGiOUEMfmc906
QMmn+iDGnKXJWMqUIMh3A69MtF7Rsx2jZzJaTJN9fh/+K8FahwRnlbt92xq+qKK0cPtDg8gEvCV6
w+93k+KLNykS1kJwZ1gn8ZTiy2xD1YxALqx59osoq5PYcTGxXE1j/hGBqjlx3YcPk41Sjk/8h+ji
WRntlGToeBDHkyf1LLpJ4/THtMdEtCzTHQulHKucivpm+Y0ZI91hboRNfv3ct+eTiHveQXLxFT2k
N4I7pF2LZMTidchQnBIZcx2aYJkLle2/k+NoO6Od6zMLPX1HA/hHPPy7Xd22sH5XunU1sdy+te+x
tes1VALLwp812+0tKlaKZ6TrjqJ7ba9s3VuKti1u8mEM2vq3KPxwSSXhto0q6BHZi8+IPSF5Ixam
QbEvddihUcfCd4i4FIM86C83H+1+P0/Vkz7o2IGIEgW2fzTG/AnHmavAZZOHwb2ZpF6+dE9mfi1j
x9qJX02h9Fw9ji506fuwYt9NC6KxrJ0LWinXMCqE+9SjVLZsTzL9pEeNtm1St13strIQHVH089vi
4EOZJnYLos52+OG8yP73BcZ2jWgGuG/3cloGhzYe96DIrG279F9XH6bWwLtdtIdtoNV4jdk/TRcZ
h1tbLUzdI2ZoPIoiPOrMJ2JM2Q5FqciLI5GYoUSlEAUL1o/jXlcXyDfQ89FbY3cbOLZlsGi9f5bc
amk2p7SZSvRpsX78sUOIZjIlZuj2SHuDmsnedcDbKCo65baecRY5OTKmYF40PCePpqNokQTAzEAN
VA+iieCgKNledD/xxfG0ueoQ20fR9Lpl2CqI384wuvlF2SzbUlE82Yff/VtZ1Duraza+7wZmZq+a
THlPFNfjNpw147CHu/IqHlvczWzD8pB3v80p4o7W1MqYkKIvalQoy86SFrz52WGBJ1mcfzfDi+fe
Jsqt94hZbetO4h8aShuflxez0f2ukcrjzfKRD5rq94tSuO8WxLKKAmal68XWrN81wXeH4uH1tCj9
sNN6021hgTuWucUkQczBPktohWKOF/vfVsWmJuHNDqt4D+6yOyXDS73E5iFr9b1WWKxNRWuy2iwC
eNNBnd59C5pVg6SuVdjm15216BHih5GpXHD8EIx3a36iYX1sou3YP+dl4CNPe1yaaEXe/cdq9e4N
bm90nfzFkXiLMoHebjt16Of+Gbb0vpz9so4Z9v6sFIhGOg96/pmRHlsQDGvrksgozPg4EVCAfiSj
sNiDbodioTfpkYm7Yb3Hu8MlqDAS1EGMkF981GG09EVt0YKjsObVinwHifyKetuWOOL33g06t17f
sNzz8ylUt5ckXk0bxZ1fFSr01mJXb2BImOv0NICWWzw9Uae9igNbdFct714MPSEQZpv7R0wIaFN8
ebfkmglf26U97F/YnGfTc3AEY+pVW16GiSLY+g9/v6r+a7c0MOSKNaholuI181TnCO79VVHA6Q+3
9+8oOJKSdb67lW1r2W79X5AjqpsNpFDqHwZ83rsMO9upyB9FkxCtQXLmhW49euMCSOiIfgvRQIxI
4pfNyYp3kQXT47teIw63pDTcTK2tY762GCxyzq5G/eZUQV+8LmClRj5oCmCgacbsjuy8vu39DSsH
TRnJrMrWQU58DnGkNrAyQlj/ZyTdHkqc2xqNksrLThyKQpGIryaONHzZXvDT7nLrqepLHw/4v6gk
qdumzo71gnA1qRoJCtUD1LfG/9jsrL6TDq1V9ao3QkUp3sy2shPjkV4TuH4Uh5uhUnz87XCy2/Bs
6N+6IBtPt70eigcsxHSzdj9sAucugJR1yWDRVJYX8J/5LsxmNzNzwu4wKUXyLz16nXB4HueDsX5H
qH0IIhDtRAxb2ye2iMN107teX80PYg242lGzNSnWZIEEbxeH2SdRJBK9vhtQAziJ6kV0dRweOVtX
wdPaI82uQWwif5OXr0N0PzWPKhBQPyn2Q6U/Dp1GZIuEW9WyiI1olclTTGAuLBbCrD7qxINDuxm5
ekPjMXH07dhs9a7UKGhnEk34qNlm+tgvmnaCZ/UarkpccVIsh0CKfxDMZvqFNEi+U8MGHBKYhDHf
anG1h+Ur3KmG1+nN72xV4cyCi0jz4tDwweVn56S3o6OmadLBDOIceC2OinKxtae+airmyxgH6ppF
aedzrBrNXl1iF5HQ4LrMr4uGVl5B3N81zwh3kp3cQo0H99sgzdyQwDxnHwNZfEnnXy1x09dqqMyr
0dFWpKzpgW7HMDXbsfOpBcLqE3UrM8JJ7qYHWocBTWoGhyqFQDG7+R6d6ruCzUMrQ66iwgIQS7JO
nIJxsZPF4UH92Jmi3dJrRylski+V/nnRIvmA7K/pp6P0rKQhHHESuBmt9Yui0j6b0b8DyKF2XQ+j
oIRUwOrURNYWx/+vdswP0F+C9R6aXxqycpKXKCxtibT0CfhcfCjNQq/Oktpf5r2SqstZtpNPcT8B
asqRRILPXXabpBz3pq4n94OCcvWq6VNIJn21NC9FGLrVzODYmzZk/kbSHRSkEf0sqTSEi8PiVCzK
K8+jnSfCCs5OgOuR/lcGAwjMXKSEwkngggwHgbWG3xNgRJGMGYHJ9aIOnrneQdzGErXt7sdSgFRA
sj17c8qvUwUwZ3ZG6y1u60+G2oEf7ZL8sRsnIiSjxb6Y41x4emy0u9sEv22jIMFP/QX0g9dDrmr1
VXGBy80bQ14Cyr936vpJtZWwIrSizBfzdq8Hjpeb2uyZvTNdskgJvAC6SN9es7ImX0EnVIT4qCcp
Rwse1UPcXbE67xD5Ub02BZYFdKEnmrhS9moBh+SCbEN9KJzMzexeQS8z7Y95NUBBH0+pH/ap6VtL
A8xUjl0UfMPLLenBXp2dIidIja9b6/jM2J+umLOHOTAUZHjgchuk5gkhCHB8zaQhU+bB3h17qmNE
bmebT05fJHd4VwKXsFwiqaUBPILVpti2n4JOSUB3TAl0iJduJNp2S2bdRC22vCaZaqC0FX/qhgzh
7K4y3NrOT6mVIgIQWuiiolBCWL0UXewq7J4Wveme2qTZDQOkdCKnFZNyn4/aKa+a9D5dk8yCFr+Z
r0sJnEd3JmJxw5/EhhRPy5Iem9KazlOq7H4acIoSUGafEnXQ7iDEr4+Q7bvTVJcekOAIAWaDOQjP
zX62aVA25Bi+HlSTK9WLcTGa4WBaeXtqxpKgMia+O3F0S6ogBimkpTuzRzt1nCbXhqzyGpDrAln3
G8so4eO1X0vEgohkyC6OUTZeY8Ouayypc1RqufWhIATaaOThOdIGL6xs6XtaOmcb5dEZyo5O7oLv
ENynhCA0YGbKudMPSZIctLIEpWv09j9JGr8oJRqa0hIOqNa1OPUsuAZGJCwgWK5kt6sjqMRXEnyp
qIwjGny4qmDy87qyCHHWzRAQxhVqlaYUnrM+9Ipi+dJ0SuBmGeCCaIS6tNZfdKOpXsHDAkp3AKFW
fMa8N8OdFQSaW/X9lyEoUTPK0i9Sk+xkc6qh4IgxC6R9zN927quk/6rHZQxjRoCyTEBbMk187nFh
nqYaYmGaaHlKc7VFpsh5jvLuce7n7tgD8vNGJA7uQbk91wNOaEly3AQ//8VUZMnNe6JiQfWutACM
01hNZM9ACLZLJctLTYpjDcdnAyK3+9kpuaew4QOdRrhYEtiHbl0HtFAJ41pYIRIEQRztGgicQ7wL
rHiIeeodkpCprPlVGLlOAuWn0luAhtbGSBxo76qQ9nqE3jvuUofPtdrPByfvGtcsiWVR0cJNC8vA
Kc7rU4r8jZj6HGp5lO8Mv8vTDlWo6QlT66Rb5kOrBzAVtgB64NSOXVU1Js/QCT5r8wdLS6pPkdR9
V4Cz3QXk9TeWvzwrGnw1f7cOGMyaToJ7tpVGosTBSoVqGOzSwsUt4BaSbuyEFvSi/UcjegCp2KsT
DApN6w2pzi4wrfx+HDCY5iVDdlpaXi8B+5YABAxZrbq6rBhXJTQ/O45unKW2Nq6ojf8a5KTdW6aO
rmHqaXWsH5sca0IS/xhhZEYeI/9s1mNzNOZrrtvKXkeBxMP9RTcl4tkFcaSdK3VRvU6+ZlXVeQyH
9n3WK9/iYYYNok8IXgvabFc2ZfJmLgH7Ddz/2DEUHGKKVt0rJvrVmWKfCGPFZqHN4dkCjXUvK1KN
hDxMx8oAXGkB1pJjFlKV53mls+n75jKVtfJcTGFzJjT3VwpBRGl4E/CrQ29KFyX/Wjem/Aax7nyK
8rL2TUUaD6mC8dHoBvPBWpNC75+avr4rg0g9tU0EqiNVZ2L65G9VFVrAeBRt1xc42yHtdOUmxVFO
kNyd0UIDYUgJoZtN7NVo3nuZBlGrVhaOR18GkWuYXyPD/FYGYbZPnULZOYo97rWkOy5mVXrGoEdg
8caJYI+u9u18ck55Ux3ahlVZA4iPndhRgtb9nsVq4CXqfM3MqUMRO+3RC1ecnZzAkALMuru36InH
WjLfuqGun8xIwiw0qX4GzGYnjah7LZ36OUW8lZltJnZSJ9JNa9J2RztozmNnpsew0HYqllEpNNSd
k6kv5TQsdyqiUG5mTPJTFuJnDUr1vmgQeDAWaaSFIXqXVWN0ttQf0BFLl87IAvaNMtwbqTwxCwyf
gc2C6Y3tM6HlaCD8SRK7WhqWnhTODpxJ3AdQ+fJaxJ+CcR5crU3kfR6E2r0xo8razmPu2emDHLXO
dRmeKp2Y3BaYA8G1WG0QnfCHmi+0TFq/Z0mRFXMHob2GRhrawnugV/jsDFSnhsh+sVm7lhIG0biF
XkbV3rIBwfZ+GO3TKnvpE08g0YizU6nJF6mxGj+rpco1UMrh64THWPamhm63IIDmK5V2Z8iRsSOs
xwPfj+xnY8WHEq9X35YT0ATl1+iM+j7re+mMONTsK7ENlWi7DrOJmru584UACa/VCzwl6N37+YB+
sFwzIk5lc0IrBHQTGl2sjo4pSmJeZpQvSpvMfo5l1nLqb4miQyMESMV1quFBQi+s0QKwwmb9OdNl
nNBFdt9Urf2A5J2NslXa7aMWbhx0uwinlMeKuKddHRLmNof5gz01AKwbfazO86i9GU008CT6BNTf
rC4LMcanaLYIoTfy9kVRzOYlZd0r52ryKIoG1mvQcyN/LE4OVTo+BwYkP9EAU4OTSF7Y2hMmKq40
8nl5kJTmWZ/65oXYJ23nzCErKgeQRqgU6b6sJDRNkKGopz44MaLxw0TKr/H40l0/TvKlTQKC+u0a
eio+ny8qizJN8c1JcwgGBYUGUfKT1knNyTYqvL5dxis32g4CjjqJ/C5svk1mAb/25OQXsx4s2Z3k
ECmMMnl+VyYOrSxbzlpUnkVOXEYnR6PJnO+R1cJ1MYzDAaCD/GzK3fRs+eJYJEbYwqM7Yrq7ldWK
+U8fBsm9QwzXcx3LE/Sj49utwjh0oZ81EHDdysx+/wOpdILHB2LgbVkOzqqT/oSIIXwmECp87lHF
3qfgsf1bmdbUgNdaAvcKNYuJBGvswxjY7UVcsZTacmGtdRA5kXTtiFV5VnXaqx0+m7btq1YRX4cG
Og7V1NKTCsbluQwy7aE350eRE0lrwG1bgzo4iqxcJPNlWnjItb6q1uFL1wNaQIHZOogy0AT9IxCG
A6v4tQbV5holJTC45VajVvLm2uoomG33oAYB2L2vj2h9i7KskGq/yKVgV/e/Kqm3ngGEWs9OP0w7
O49bxN7RmyEif0JfR4qeRJU4h5m3YML25E4lxpz42/u2YJlrEun2rLYjzhz0z1xReUvGcSURL4Jj
FYK5LnvtZVTRW2YRMHjWmp2sPH6pkoM8mtpLynrmRV6a0EMKoz+JCiObqFOySIh3r/VFFdhT0sBh
wxtO+ik31fhZqpzirMzQH2RpEz8na1KtoaWNnpdYqsiKxI7YodaEVZ6xiFUpsjJQaQC4H2S99Ago
1F8rxFu8XFNZMTaF9spibtwZCgqg4iwvyDmu0HqvdBbtNUzN8qGcqu+iLhJH03NQR9u5dPwh81rm
JaqR9DbT+6JLfqUwNgCQbqJzE1jtIy4u9WVKonwXAWTNED7xkrnqX1pjTB8liw3/mhOJU66qmUE1
bmVBqGsAWNl7BCp6ZPaadGq5B/udXLerEEfaMUDPO3FSRpb3WqPzfrtl7xSmSzypchJlqHrN52hl
9xcXiLJgAOAfgeDaati4BwpkKnciO+lx9TQFoN3WpyyQznzMpfio9k7imdDnnXpFl1+qjpB4WWNj
1tip8oLJS3mZHNrWoHVPosiMTYTWFzM/iAuCyRzuB236xqJIeRFFWeI86BUdQ+Rs1TIJYJKGncjG
Ji9LroddXSbHWm2UB0dvx2d9nGD6qNR/mRzHZ5EsdoIyjNEp64T5u6xybG8plfi61ZhLG78CcfYa
voBDYkFAF/VIVCtKEP3UhgfBmFLO8jeA2donXoDtS3qRXvTagOIvUpQDMOzuSepQmSs71fky19FJ
X5bqF8rV56mQ4ofRSb4HKxezwzL73loTs7YCtwZV/Khp+E3qumxf+ir5d64kXluoLbTyAiqO2vQl
J478AmjyJXWFiSBqYPGYlLzey5LeuLqRS0e78YpJvdSDAplcEztH66Xv850jfSFOUX9EbrHBQQvQ
fDKV8lOrOyf6Zri3Aql2LYgdhkJ5tmwIKrrvbYak0whLF+TQFuaPyH4qBshfdEeroIYOnaP8uWgJ
HA5lf0Y0+YW/vm8UM76WjI9Lqj4T4Dn7gG8dto7O9GAstbJLZwOmkCXx7EhLvwzpaO7HJsHcUBa4
Xw1rh6qygogjNtduivQ7Dayo1sQ/x16Vz2Flfbfb9G4pnXinLgsIGrXOPofmQbZV1naIZZVYgT0n
qeVPcmZJ+yiJLXy+efrYxdIPEI+wydQxTH8WMZbRd/qG+qkMpqve12+6ks+vZZtJaCnW36opl0/p
KgLBfhKVTVQkT4rVQVkGNRqL0V51kzRNrgWQMWK25eCrM54D04TqYcjyLVEQDq6lCV6xuFpcsZzO
tKZAHgN3YTwtr6MOr6GF+Gs6FckFzZ2EFaJZ7JROafdHSEbjHxbkHp5cxeZjAUnG6gA2WbZVP7Q5
mj61s/WcGkb4Q8mTT4VhIy+Vw/8FtATPg15Hd0o9BWdraLJjo0/VBar2Eg8KNJysQ8MXJTcKLyYA
+F/Hkt6soVp+KRDPWKvyURFkuJ3hJkDdfXbHpMre7HrW/SWO2iNMAoprsDVAkLVumzPUgyzNQhlR
krRCUzAKhms/9N1rF5jd67xCxMx8eBa5TC3Ykkbycieyk6pUu0qt+r3IjoiHnTIQAm7fFf1raq4T
GvjR293qQtqnqmVcRX0ltkwkao0Krj5+ytDTfB+NybQTWQf86B36Guwd17NRw9RvGDPcReREgs7Y
xdZHTGhrEfU7MAIQ1Ius2Y1A8ohp90UWKZzlPsSC//tuVq6vM5g4J57PqKzPi1moD+LZg9FM/AHn
+1Zjzht24c6MlWL9qZL54pIZxZvIdcMc+pGeZm44B9HjgLLaI0ELqZsnXYHVgTKRJEOg+MocEvLR
mJI/g6ZH11AOHxEHhnMfBtVHSZaKs1Xr1w/lIhuBRDWGZb4fOowErigLh46VCoHte3H9iO+HGHsn
2fVD7VzmqZYPzYTdsdUsGrQoFAnacu4g07FvRRgInUtJQL3XTYm13UCcFSc0gPGnLBv+QZX+IjfV
wMZKLTU86JF56aL5dbbl5fSubAajtGdHC+HAWqVQG/OitBGXWAQ3WKy777csuxOUivIxOq7TD06g
1vAI66jZfa3XaG05XLDni4xIIP/hJJQkCMzNHQ4XkRen1HnO72IQSWqumhd9TbZbEVycu6OqWAdR
2MPPBz69HfZJnS0XmG7VM2g1JE7JiSK1UY/hYCzXKZpPQCxreHZG/Q3IPuugXt5yyPkdWPUFT13k
6G+pkezrxSyfRc1GyXdLNi1bLp5rv40XZ8tVROKiVlW+iJoogbvN0swvcVAZb73KxlHvne1c1vxQ
Azani2PYd9ABVW9VruytaFKestEu3ySw2H2atI/iHBSkcJShnf3QZFW+11PcDbrdPJdo/Q6GG6vE
KWqmTWynlLa4AXBQZ6Hlx0P1kiyo2rXRoj0T086OIZFX0+fcHKGqKDz4/mn/NL2Mzd1RHbCrzIMS
upqN0JFWlfXJ6WemQE02ryCQlHtjah+0FT+dznZ4Hie4O0VWKUsVWhmTxZpBmEeCuOAEUY0Hs6Lt
R4SOHlJozA7S/KVJmvh7yPrPg6esvTowC7rg+VNICK3qQAf6ZLdwCpZSUuwqZem9Il/BLUVxV4EX
h20JbpDkpVZ64zvt48SmyngbdGwKIfjYKEulzwT4g/NDq3SZ+iLGpjy7ycVWbT10BxQiG1uVf6aS
9OAEWvM9d5J/akFDNqOb1ebI9WFY1Y4IY31HvOTZCNUY1uE6JUZASR9DLdAenIqGvRYlayKObDnR
DgBBEjcA6QWrUvACgsuVptY5oGa9vE5ldx2cuvya4EsEEZMrrga5kmdlUgebntLdq2pj+YtmQVps
1TNRg1KMdb75bJnOYx4czDxtiIghiRGVApvkl4UkIbqlFV405C/ZDNilrJAfz/R+3yt2tcsZ+7xw
GMejXISWV5mJCnFI2eybCdHasQiit2JIlaOpAt835yFFLKM+ZHn//6g7r+W4lS1Nv8qOfT3YDSCB
BDDRpy9QvooskqIVbxCURMF7j6efD0WdI5JbI56evpoIBVWwCZNIs9ZvwpUUu6LoqxuEpehjWkQr
kVi9Oi01jnfXKkNzlJZMbscQWSjYSBC258VYCdqFoQ3jbhiJQDY+rWefqPde3IlNNqXtrY6Yx6oW
0gQb2cvrGEldgh3zjLkCo95dpaGe3OiDH258q0tWMqnXf/7xH//1n1+H/+0/52izjn6e/ZG1MzYo
a+p//CmMP/8oXlbvvv3jT5NRvAET1RKYS1qaaunz9q9Pn8LMZ2/tf5FnhmsRBeG2tcb7RJX7k5Rp
Oak2T1AfPJfOJcc0d14e/CA7m/fRw/yzb070a0WpXfk0/Ms8ndSXX6d1uZF6wCjYGuC3x5vEdfS0
H2KFaALDdX5R2xlnjZ0C/VumZma6PenrnP4weGDQkdafTnvUtnQ/uHFVvL1zwmuWZduG0CxU0A1H
Vd/eOZ4zohowA9uGhYrQGrwhEoLeStNxyMqAT9g4h84Nmgea4mWZdCXhxv6a4ZZ5bBn105jwPhcS
w9HVy7ITKvWZo05LK2z/uU9V4x47RISmRVZgkoNt4paGs990qLLcjE786All+iqm9CbxHecWNRJn
LZS2Q6TQl1epb6OIbLcYNjcEffSg/kykk0BPG4mDnTv4bTmgCqGgTV/tftH0Y/gVdXDSYlWbHXVv
qM9yw7QZwJrVYymipW9QWuzXEv5Qr1zywhMAJ2WzNZzkWqSJvxciiRjv84dRZYRAAA1pO0z2yo6s
8GXdaeugh3xdLUT1igyS4Z5WBrki9m1jnr+sywbEaJtO13dooXVkT2NUFMj1AuXVcVUWYV/DMynp
XuY/eoATuoRaeFqa4H6dS3OAEq57VyA4vCtE1dptnSBV+nKSwUY7FaMsa/XzJCa1z9XUKno5cVKW
JYwrZuCQ+kjCaf64nqiaYplFWnFMk6xw+1gvNqlZFsdiXtekEW1SYcvnoAmj7cvepy1GE917Vuts
X46djzgddlqUeC0rvTR3p1UvJzn91HJrp5G/36tScOLTutNZHF3c5TLcmChO4lvsBXOA5ccfXebh
UemRtQsJaqzfbTgtBn7TrfwSFcfT4umIn/sZaPLv0l4/vlv/c7FF7h0Ug3H2q8N7OQaumWKxeTrA
anUokIEvF+i+9uenP8RJUS0O0oMvhdGjwRIMPzd484afq7Lei0bXPIfZOGXqo5Knw1MbliYg0WK4
0EApnlclJJvThimdjlVsZ7cWrfCOBABRUkQyn1JSKvOBtsaQmbgtmeGkPcYpLTCWhfyhaVkZFixV
c160o8hGEyX0JZYKPkFvP7bgLM7HqGV2IeBA73Dx1JkrzLuboVoeg83pdKcVL9s8shA7QzZYtc07
nc6R+cg4oMNnu6e9uzpN6CbzOLiNkya6LrqtpasXJXAWLAxz84qRh3EVi21haOHLQpSlzrkgRH3a
1M47yY6PL7YQFz4dc1pndPQOaHfIxWnxtMEILOK9iJStf67Tk6x3FaPPXs53Ommh+ZDmoUP/LKKH
yVOR+sUtx7wqMFw7L/xu38hwH4896i2K7klwjMEIxGeyF2FUihfPh9Mv5OQmVxIn24R5wI6nlQ6O
sMzzjLOXdRYSP2ckojenjS/rcLYo6J1RU3op4LSpxgd9kdToPJ4WT84Sp19l0t0oQ1y9GEOc1qdT
T6Sn28KsdpCaZlByUTDH24kOseDTutJvzn/fRei2866L0OnVHM0Qlunw0zD1t10E7b1uWQWdda06
ElPtRILJHBDELR68HRYS/V5LpHdpKIAzm75MvxoqqrZDPz5UaKQT9Zle78HoYHgo0qB2s4oA/Mkk
GRY7khI2KHGVmB76uw1jvHnrySb5tHVqY4Igs7/yz50dq6ou+LQu7UkBrx72IT2RbYYLbDznNhZr
Z8S+9StiG/oVmSaP1K2Sbk/rgrC6C/tKPwy2/BInvbfPjUS/evmjgsGqRXQ8LZ12P/06nUeLGzaw
BzEgeckooziA57YOwglaJJ4jCfBE0eY+kfx9PaqsfPk5L/uJxcpfbRlxgpj01zvMe53OPM2nPx10
Wjz9Oq07LbYkGVeeR8rktOFUAmM++tlXhf3fzmXq/VWXxerm5/leru79Jf68D8RS6m0jtMPPy3o5
5Ocup+sCLMPUzNf2kSO986FnTjpoVvrZznNJwjfrDwJ2OiJ9JNQBFSylM5Js8dToYKNmdwg9QZTi
9PP0x6S1Igc2b/r5ZwpQCydSVS4SJfyx4ecpBscSwfrdFrMD9wnWgLxymQ6XshNfR0YPuxGbBs+1
dK1ax56uLixFYXkykvEI88iVHfzsxn4AhlFs8esd1kTIx0eze45bxXpZbfdxtpQ4Um5SrQeQOqWx
QWp5UJyzsC9z1GJwXD4tRvO606+XPWVReGcY0SKxBfD3cOpUaqv8FkDxwMlt7mdeuo1WD0fmdvqz
h5jxjy3/6oZCU9SLCtTQomTctRGN5Ww6ESX30rY27ZgbT9KxgEylun/eITt8WUY23Tuqmk/EFT/3
ttZdw3WFHFU1w+q0nq/Ub/vqybQ9Qn4IDO4SYcQ3sZLexunkr6aKuD+mOujpKDGJFBJNqHNZnji+
rLT5sg5QRzendaqcjGNz8qAdQxVMDLj29WnlaXMZOZ9Fz+w9cY2X/07i4kWleCg+17MTY+5s8aOo
znUzq9bMEOMrGvxiiV1qfZu3KeDwVo8fZVrexUDcnoshAZcWItMBhpc0r6IdCfuoK2vIGco5qn58
WZcahs5wnDwGrf+hacsfG0io62hz47DiTA2177TfaeXpOIIaX/2QHBT0R/8YRWfjrIHlBwgSeniq
6xGRjoUwgZfPi1nWdcGiysPNRHt9PMmXBfTUOy/yO+X6RTBLc5CdIsN5GU39+AgGgAgSLtwHwSE3
8/q2CH+sj+r88tTU/8ebeVB9mhd9zYuRCBh6Om8X/+smT/n3n/Mx/9rn3S7n4dcqr/PvzW/32jzn
x6f0uX6/05szU/qPq1s+NU9vFhCzDZvxqn2uxk/PRAOaf87n5j3/3Y1/PJ/OcjMWz//48ytAnGY+
mx/m2Z8/Ns3zP9t61SXOp/+xbb7+f/y5efry992fn+qGmaHxF7NGA6gJPaBjGtqff/TP8wb7L1MK
R6qqxXbb0Ow//4B50AT/+FP/iykXfayj65Zm6GKeitaI5rBJEX85hoaYl60KqTnCNuw//3nTPyax
L2/r15NaTT9N3l5Nay0TVXtp8Q89UsdECfxtz52Nmm3aMQYhZaZ+Q8SFqbwfGDop58kYsg09bH6v
z/LP7lSF8pnEv266OcpI9qqpRM6o1o67ft9C5jrgSwJsthzzeyvqrAx0YhPGfNdoRR3VqYsvuhrN
e3Busu3OfbLyF7lJiHPr1apdL6s2hbFmEoM6KrmV3zumh7WOI0E/7ier40AtRht5aVdmczGZWn4P
HNjclYoj+dDxCvoeTiEoI5HM57Eqggdro1FxRtVCRfs2Sg9JnLShVJko9p1vwXRS+t4Erysivk3T
6ouNF2FHT84eOtAng/g3fhtSTPcVmhPLPE8ZrxE1ek7x71rCLPWGY4G8RLwPpmE4Vr1MwWQzhQtX
Nrka4lha5T2Xfmrd+gALtAXYO3xDUivmZppsMG9woO8mtxLWdE/WtXrwMUzYApokjqKa5ncnLuqH
JtCHu7CO8m+1WjG9F02KJrHREpoFNqF9UztTrTCBH5Ea9kxDxutQ6+yiXCpWJnaYG/Y75OBqbe0o
zXA10rTXrmzyJNuQpi5HV+GxHlMEWfOF34/6xUT8o1mqdtV+TRBjuc90zxtXZYa+zaTkYGTssUo+
qZlKw9Ng7uy7uYVSpmspVv+U9mnob3DwsAAJ5r1/lE2L0Ffr5/GNL3lHpj60KqdA3VlXwNa7hVFQ
oyqrze97sC2PkVDTz52iR8vCm28pTFrMCbxmuOtho99blTpcJGZXNUt9dtyJAkN8Na2MQqpylN9k
4TWmG+Rg80OdjFcViTZe0V3jADXkvr/1MqI4UPFK1AuJBQk65hYlFrvjDIVt9gYOaXWlrxWLFJUZ
OtO9TmYCKIg93KlOZB3R2uZFSVUGSHkCSm/rFN0VC+sSlIXVyXsWSizlJ8MXzm2q1hh86CAd13II
FNy/yCU3ruEzYV9YfsBkZSpCzweFZAVP5hQ6PT45urZMFd38XkhRXHp+OFRuNwpUBaxAhvVSIYpp
MpyRyXmPGHbuen4ZMITM8vyumf2YyTM12yxJ0r1A4mmJ43W4y6I6+ZwNGbFyhs7pgz02Zrtqp4mT
B35fn6nt1FwkfNd3qMkWlz15Uemi7lx/7ysiI6PdUvfU0sseCbnm6K+b/te86rxn5EVQj1RiSMJq
q1Uwz9qR8cXodUC05s/WnIUwl/o4VQawphIDFZLkdzHKQ+VCWvW4sdIibNyUMA3MSbWov3sJ14LT
EPWcBsnHg6h3sCJQY+0sz9k+NDZNQ52L/jnOhvHYjImEPgLP79Ik6H208Wl5CGWk3sdk2i6EPjw4
QBvuwjjlGiIUExF6Uf1j4SBYvUBoZxwR5gxAyynZOF8xPIjoQEKDEFXbTBupmsx8BxOXFNCphhrt
ar3P74vQynd92zh3olDifDmjV4cl0m/zkxtqrj6M+52WGcVaHYRybzBHT7ZRJ7Vvmlk0FyhfDvju
YW44ox7Ve6Gh3LxolF6/MFIZkLwcra9dE8QrAb6gAHAY198xTIiA/mkQANZ6Yir3mZE4l21rdvi2
+2HxoHm9JheFL6nmQgeomiWkAi3d9A/9YACiGatI3UoAXejMoWq9D2qQ2EwtMT4glax+ccBlXdk5
nOI85PxeMfGZegPC2yi5pDxt6mmDKUWs0lK2w0gOJw9npxvTqDf1oPXAJv2ayo41AtrhllWjmxJ0
lY/yndF6utsZI5kUJjNbQ5P2nSiH2CQ6MFdisB0jPYSuKdnSyBPNwF+ppvYWI9rWIbyivSGnHgBi
o+S7YULZcgWCbbyIprb9ZtiJ/D6mpYXLCoJKW7Wf7LtmktV35OyU50qPK2/ZIxif7WnQpxFRDAbd
bskDrZGgzugqRl01b+C+IdJaWTId1gjrm9+TIaAqAR/YVcLsK2C4IRJ33lhyY+g/1Xv0uLoM3rZn
L+w2MI+zjO1BQbdp2YiSzHmalrsKMs9er8rZlsApxwksZOp8n0RbnNdpGp6HAsUumTSYJkSN3BtF
nACcrIZ1ozSbJGrdSBU0l01xq4XAmWAA9Qej9LPzZpRy6fRkpxk1NltfEhVFMilctoCMydAH9Rrk
YIcmn0FQ0c1SPT4MHuqco6UaCP+hMzBMozy2ZQ/htlCzXYbq7cJOnUkh5uSTANaq4AvZfEy/aj88
kvZVVg7TrQOgPHB8DJVL1xid8WRkvmoFEd0+NrHPxaDtMULR4CFpxmiFWBlSr7kkyCtwGQw89MJw
NekPvSnCFdnA/JoQsHZZm5a/1OLUOBN+WH6KwnbcaX6Lnq9nVFvc54Hu+CBflrHS6fnCAAFOcAZx
+MHwsmWv9sSFRmJVizxM9b0UkccUz+sQbvJUPKb6+qbylPxgCT/YRLYeL5QSQfXKMuKdZk/qU+og
RpnbSj9DHtypeyqIhQnZxeeNFWVnPqYiF51WVlvNrPqlU2UQOSfs2GNknV1GDQFmXYaJtFp4X9hW
tVGVBJ5R5JvHylSGlapKqBW9KD6RYOTbbkBAQrQbl6XPZEuqo7ZUUnzrpNNam1EyQQ3VxNzpTd+T
0fKASKDG6+KqlS6Qa+8OIh8ffRWYQRUGiVwohg1TpQHPvMsqldibJJGggPXmXJq9AvuO/RZt8bks
BIaRYw/nPk+muzrzvYu87vDuasLwc6uaLZxMrjyq1BoCSJleTYjHXhSRMy0NoOfbhiHLbRtE5ROe
GRI6eulBaqzqslmUvsV0qdXQe8JtDcYOM3WZYXKOPURGK1t5W63PSKLo3B5Q5OIyz/LHopmCVdir
3ZPwRoALTCJB/gZM8idb24RCDfaM+8azLJzHJVFXno3BlDyJujKhApCoTEsQRb3DEAFD+uCgwAdf
NLEEZzLZBvPYyEMDNFN3ChTlnWKCC/PHIVnQDsrFKCfscbKCNJbFKMBTNAxlWlghSaCDt/ErSBAD
Tudbr1CbmT1nYNfgaSvS386OHJ5/Y1WAbY1WFCtrBFTSEO3ayhESCOBTLFlRGzfrBYh6ZnxeHF2D
PoquJ8yRzv0cAKkZWOJKql661VEl3csxF4epqfFpQ/+OFjUxt0FdRqXbMKy8tlqS/mYRpjBiSivZ
qQiqPhkQUc+ha7Zbz6nNh0F1Zuun0lBIamopjALSsg3drekDqEsDcU7e3TnL+WwOaufwJadx8LkZ
e+URECDkGaOYutvIn+JZZ62OLmSVT6sR1xTyt0jiumhUN9+dYswegqrxVtKsuZxMk8UOKzRry7Sc
0QmFVuvJGzIE2ELbTVDu3Wg4CRwmw4IYbE/yHhvDGmJmmp9lHtwpcyiDVVf2AL38xtxVgT5tRt8v
1mFOjhd/z/DSKTzt3vKyaWvDsl2arakcgtqIjq0jxaMwwd0VaRSSHWnBW0+53Op5zmiS8JLcM87U
9yYd5hIqIMDBrtWu+tRQnxjZNM+9hWAWWFrbbSakqQ0EzpcZMHc3tLMK5VQTYVhMWSDgqOgW4HSW
CDoxHZjE2sjT6kgsE2OWcuHxPtee1yQHXnx+rqsV6Cmnfg5SvgptlP15Ogxf0w44FNj03j8zepP8
bxwOO6vxnRvZaz1+p9z9fcD4lk6iwniNJD5mCmrcb0VbQf4aNe1b3Gr6CnXUJHGRDuc9j+ROQFWZ
I7l91SfoQN1FdKlhiEi+x0zbKlxmJloXIC/0FJSWzzd3lYG1jq+00ki6Q62VZSx2pY/UR9YUxnUE
N+KMBoYHYp48VRzylSsMxoLI7ckJ7qsJ0FpVEQM2Bi4I3bSiNSCPJx12cpYHh6dnVgvAagxpGkDm
kR5hPrOLs7RWCLfl5iZrRXlvADzR10PFXAkEgRKMS0vlCR9qKZvzqZYJqr6k3m7U0FB3xFzjldMO
/U1F2v2Yja1/hXy+SMiGq9UZLGHlvGQgRKR+gNpXZJ4drgBykn2GGtQqbpzkgFCDwfAvNSc0Vllu
lSU+hyXk/TaewEwa0Uq3iyCescfAxUpiU9m6h+LSHyZL877qOgn+rtaw9umyYiFUoy53Xi/K7jIv
hZlhqtrB4MTgDBdYgRmmkPySdp/joRMU6blh+O35iL0zRKTeubKVdgDFnEkom4r3qUkVUSLVkCr3
ZI6Uu4aA+Vlt0Q5bKBNvhUXTu4iF7uzr0kGJxO8fPSA2Z0ItMqwFx+pLK/ppC83yOUyxJKp9+6zQ
Qn/uJr8xJBt2ni4OTmzfmXWiQo3cOQnPoVPQ4kzgMpwX3ATzGhpxEVWPuKQG24BmAYp01QNnlOnB
zICVNb35NYzG69ZwbumwpYu61NGqQrcvMbTsKm2ZGfSLdXrtITrtCqTQba/WV6mHibUFeNSUFnHC
XK0WXm08ZLoyYWvR3EbeYEDhZJBZ6cPKEEGMizH5lihJVlYzIAGbKFslgNU5ROU+At4JNOmyDsS9
b1Vg33t/T8cLerLz+kWI5adPkmrtVBMzL8RBmAxxRl1zyg1C99O6T9PPdddegS/8auld4ep6gcvN
VIbAU7C/M8Zvbdss2q671Ozsm+c311OVfS2D2NlEce0vRhKF0/iYmcmxVXHwVdurUKPRHuoYwtYs
2RwXu3r4PMTelW3b52obfUpsnKlktsV3c5GDi8x7VBDjvW2aZ2027RzDuIaheAVYbGUQBixEvR1F
sEyS4nsWV+ZCi+h26yTBtS9mcKVaDuxQQyFtbh4CR++x3Ep2fRBs68x51Cp/XKHec1AlUkM0noek
Hj6ZCOuTh5vxfsVNrnS3EMZV14rLT0B814RzzpU24IQIyUHsQaPnsrQtwHHTrQGxeVScK5yHFr12
wbwHPVbhOp45wdEDko07nQuAEc+m2UcIGWplJLFdJWvwnT3ZEIVNyO47UWMvtADQYlrce6TaymB6
zkaomJMnL4DJbweIJyPgCeil9CfmF1L0T77v32Bjdd4FuIR1iB0bN6nPiAu+uV2bnxTUtBetPXRr
C8hyPF4DKnKL+hOWkoij1Eu9zL5hE/Ipq/hEjYZWNC4XWJgyJ0STBxFeyiT93j4AMviiSPyl4i8i
ih6RSJpWEQJlelx8t7V8RiwY60CxPw1ld9tHX6u++kqACILQo14c+uZSna04OxySm/A+DUryhXBf
EqYCuBp3AS5UHXhfp13gmIczKmGZyJ581zSDM1uP7rUpRrQ3+obLGoEjBHLGR9JsDOP6VZ7UF/Xw
5GvO1omHtWP5a4XeVKBxX43FKkN1vVHk9SD66x7X3jbPHphvL2LzXuhHpy3c2orXElxECVp0oVTe
bmowuWSWYvf3iR5H8IuyraaLddN4Z8aQ3qJvtzSaejmMc3WFV62km7hpYSpgtVUqeHIEa5hHcJtd
iemQgzpyXFxBy3K9vtu3foPbRrwNgR7UxbQ263rhaxqeJqF668z4K5QaOsPaeoHYANtZWuWRpOM2
n7gofTfWiquPwaOMUVgCR6bTialtCNnGI+A4Vleis8Bm2t8iZpA+0AWZ2eckXlFE0RagK8dMrMuk
vWgY3WEJ6yq+dzkTlKeq56Wn4In7pWU2l16DFrF07qHp3BOFJm+vkOjNHsY4XJKFW9m26mb2dwX9
ldAC9wL9gaGxEWB7iabIlH2Tqbqc7ADvVM+V/b0fZVdKbdx3ZmFgYeSd60ZquIQYeOUtjma0G9y2
n+FknFQVIck0XXKdobdA4Km0l5OhZsGy8iPnKbfCZk/nml4KDY1kVEiDXWgkZCvu+yBZpVUYws4m
BqN6mHuWEnuAZrquYydfRpY6MsBO7xEi82lfU2PbFNO1R3ipRuQe3NXRtz0mclPgxA/paNaPXU/j
MnXYtaYNTsEyBBsZkOVSbYGDC/LSKvqQ5CxEslIcbHjiFK7dGEm+fuB9CwHMcOf7aQiIpJs/fgxj
U7zi7J5RgKdF8bDxDM98guSrq2souGCKzGhKl0o4jOhMZ+WQ30hl8Hu6gZF+dlUrpTet6lhDlIiQ
mp35y6zRwifZ5Um/iCq01OYakt+EoAurZ6+lq0kyosiQ0XTiPdcqADf4iIPsEZIDIug9xIxmvZti
Uum3xq67U2gyjiUZSMAzYlTpihhSdN2tGYddcNkng3WGcxx1kvQ66K9Ej8q7V/mDX8DNzLcJdYaY
juoIRxO2rhug8t+F5dvIVAusCpAUJNQOFs7UjkHV29hjpfG4+H1Z8oOy3iHbOkISNVUdjlsi153o
/JUG4IA05VhsgO2BSvp9eb+8N9OxTEOdMw82KZHXSDp86qZIsx23y9JFVZp41CCVh47/70shf/Ia
r/fyBKEYOxQhhGa+e4KGaWBsWjhu7uSf+CSIvAYoxROo7RpY59SFvP6gxHcIwblEnVvSHUc1hS7V
GSTxCiEYOUkeh4GOGFn7BV2JGoFpJOJ/f1e/KsPUeGhM1R3ben9XPNC0GGh6Ws9hFo8WtNEq178v
4hcPTn9dxLvqYAd2OGI5jZQ37Oy23zQQS33lS2NfiwKPo+L298Vpv6gOOMVSz4mh8ggtMm2vH5vO
iF72neqqe3M9zkQtcB2bZis2/ZKW89Do63Fazj6duw8KnkEpb1JfNrk0CbLTkqZlkbd6W7CplWMU
B6OL89fG2k6A1+6rVb+s9sUCC/b44YPi5mr9u+Lmz/BV9aicIe5Kfy5OWzNSXaNZHy66VXQI9tgB
fFDYr+7NQvQWvQ9quv6+/TCI7xSZP7njptiJs2gJ32jbLhHLO1eW0QfthzZ/Su/vzFEtCJGErgzz
tP3VnWHPRLaKPFaE/Rzhdazr1wQ+9+S7XCvcovGy+eDuflkgUCNIYtDPVDFvf1WgLRu04ScKTBbD
Wqx1UoNbbwmsEvvjZXsRrKzlByX+oo00iGj+q8R3H0UwepZP7sZVDiSXcEVfgCuLlrij8gZRjcju
YHRfh+uPHq3+0Z2+q6OG7wvYyHO5zdJPr40FcFXGS6vLXRAtzu7xmjrEa2/VXxXipnL763D54a2/
w3bNzdqbW39Xbz285tKSSwABtEaA53I9XcsNEcCVtoXdzBR6B2vsurv6N97zL5qiN0W/axpIMSqd
96NoY9F/gtNHZnLB6CtfhHtzxfvme3UblDTW9uqDVz6f/G+1+tUrny/uVSXT5I/CmSmsUMEZluhp
GAvzLNxjebwjYSA/CeLQS5LGHxX90Vt/15PIxmrjubb5wcJ05V49zxenR82AcT3uis2H7/hXzcWr
6m28g3iHqVZBGXtpLuJDuYCKtCOH9T9oLn4+2BkS8frBWj0BUzxp/nl3ziFapguqM+nFtU1z8eHd
/fLjlbqU4NeBWqjvCnQgeiEYcmoumiXudc42Wfqr+Q41BJZW+o3Yz+2it/igBv3yNb4qd37qr2pQ
HZSFz9DbxdZxgSkHjpRre+ltkX2DMbD4N1qpX7xGE1yAIYDbathovvteJt8cZJrPn6qxj3msAxV1
vsnp/OOm6Vet/pvC3n0fLeQyjOzfvMZ4bg8M19kMm/+3SsrgyiRxY0D0AJfy9nFGWmVMKlpG/UJb
98e50rxU0mqv7JT1f+vdWbojsa5lIKdJ/TRKffcJxnqm1nakuB39S7YO1rhx2mfmI/a8i2TVb6fs
gwLni//Z2ryU50hdaAbjOsmA6O3NtTaGqpmDFQ/hJiW6iIbUrdIvv7+pt4PHv5VhvfvKU93AuSqh
DG3E3UFhTud5vXX7+0J+cSMG8TIqoIAApJrvqoUMCNQyynOjblxM8N0tu3AV8pW/L0XM1/rueWF6
q6qqbTmCwdu75xWbYZRAcnSDs2Y5rvBZjQ8ZLtOEAT2AAUhHu8jOfBJXZNCW2MLdY+ezhCCQ0kMS
HN7aqQvXhJSEtrCE+/tre9txnB6zZFjJa7RAVYF3fvsqzdbOSGOTIgFaIaf40icS5eplHblqBgmm
Do273xf4i/cqLbBgpqoBvbbVd+1MruqQt/Cd7MsDMkpnqTJe/M8KmBu6Vw2ZjFEG6hqCLTFxmtbK
G9dp6u3vy9DettIvj+31XbwbYnkoHjtDZLsjMuGu+VCcvYwxuq08M65rMlCXCBTcftg5/KK+vnl4
8/bX96YA8RmwfIrvyjtkCd1k3W3LDXlzRnbW9+Yq2/zoF/5bGMp/DyB5UTxn1031/NycPxX/H6Ak
57nbv0h1f0NJrsMsecq+vYZVzge84CSF9heSOnO7QXNLn+nwHl6AkprzF+wQXag6ERF6HJuK8wMp
aal/wSdQDbQcLebCAIL+hZQ0nb9szaQ+8RECWaYd/28BJd/VElXVqSSY7EjAb4Tl5btWLWp1DRlJ
IyC6Fhm70rQvDXNCVjSeHU3N8b7RUJGoDOJbankbKaIFHZIX69LvZm/HOluhFoHuuAJD8tUjvHxp
8V7zEvV3rQ1XBpVTIL5B1wFjWX3XqLeI2gXVoARIZEd7EzmiKxH0iHhcGnWNaiBhmMMgorUnmrvW
dPJHZB2WES6ypL/tSzVwlL1Q0nVfwkcCQ7HFde27hcP1eS6QaG6HoVn0qPtt1La2lyleV2tdVGdw
hCKY/91w+fu7mVGvr5t15o/QLDVDA5XqqEIXcyPx6mtsIKzkrRYTtq3RLBXJQ1aTaLMZ1CzG3Owf
Po3EJ2a+mbhC7lNHH94R+z5KHTCHJFiImuZrFXmSY+jV9r4AYg61yTj7/VWKv10lWF5tHoNQw3TQ
u++euRxIB1RqDsyzUPYaNJezzrMhziq3xBane2HliILWAbo0YCvBJXrBIu0S5ToNvYagabpEFtY7
IF/jHTJHfCVzam+UorEgd/n5FZH9T7B/qzuA3qA4vSK/NNoNaIFuDZzuqxIV8rYHBGHYaJxhmbDt
uz51I3RSdtLOCxdXezLTwQylyJpsoxUFwc6YXPDvn4I2dyuvuuC55lnQ7njEJmo5xLzevqsQa9as
w/ZwVXl9ug2q8Qx3MWeTaYjG5k4t3F7lvQyiNA+9VQ9oOyhXlh2GxzFPi/UHF/M2ukK1ny+GgYAj
kCEU5nt6ro12IxQv5KULY0QEZK72pm9ml6TcVhGJj4Mxu3K2IOe8wNjBNHc2jUIV++Ay5vr55plQ
f4kScBHCdOBDvevEjFy1gsbT9WWeinzXlCrqaGmaLTo1nA5A5vxFmvX5Lg9s67rMvIMZ6ueTgxcI
a774Dep/DumUdVsN46Jr7Wr1++s7fT9vr09IxiQGcD9iJ8i6vn1nY57jL9xP5vL0qk4vCD8VfznK
RDsrC+caB1LGT8pwUzf2ni7ZPDiB4xw7MuZR06lfPJlce5mjnlWdGiylgdKuJlX9hiq4shsnfLBU
f68GsluSRuO7mNsOO0INJSDxeDSMc6Mj19TFgbM++V4HNapSoNU6lEYt/1DZiHpGaKwi6v/RtNr6
Wx1hXE07adOuaPQY7wO0WZLZBWMxbn6+qipAMVCzwxJpQm8gUByUKSFVP1jngZNvfJFoX3wgYstK
89UNH/YtPp/tCaequQHJ0i8NEXnE3wIoPRrQpFRJQsKX3udA7yP0aqPuzAaPtAT7RHsAyh4EH/68
6zgFugPC9UuZOvoWV8rrE3/H0IlMm0FXu0ZGfLrvx894Y6PWiHZojvEjIMj/w9iZNclpbF30FxEB
yZDwSkHN1dWzWnohJLfEPM/8+rsofw9Wy+H+Iuy+sm5YpijIPHnO3mtXXxMxtlcsJCrgPivZ6mCX
7tpMud5Sp0sJlrjJgrdMq1fSTGiyKeTJJh/B+vWlrXr2ivVU5+lHPhjXtZoku9gegi2UBlZZIjEZ
aonCnZyakHrbUs+i6OzXCKZopEEn1Mb8uIRN4N/WHmIsN4VgpPfJM/rnjmazpQvKe8HOzsLy+zOK
EQZ5YFmn2FOrGEV+pbn9QuZji7xtqw7j2VHU+aDXCSodIo61fNgrY/FcSaiRQ5M+zoaSPIIKNhlm
vBfZEu9mwwlOmjL0kJEmTFGVn5ZtvsHq3CGZZ2O2hu5bZCnfCfW1vAZcnlfRqEZEWMqdmjR/2XGx
nNIleUT/x7eRq8y9A3FvJurTf3/4D6dqDjJ0NE1KGcHxSed08+HDD6hAY3YB1Q+sUWx6iC7+4qSa
N9vJJlWq0Ec98T5WsUB9Ur7Yini7LWO1MZib2CYD97+vR3zc6rge1M0MSyh7OMp87J2UqortTQWW
FOPxhI/h8Cug44uDIo54kon3AIB+nW3s1R0OO2F2rTXdmeaEO+RaciqH6UdMDbNvklkcxBr/0Btx
dMgdWAJzVrn1Gn5VxYxV9eKHDTWCZC8gbDz74CvUoN3YSjJ9sk7Lj+v0+rGEgWdL5dSEy+bDOggo
TKnVrpj9cW6PU2+hWlB3WllnrxMzTMR9qYdDNC+JU1Q8G+3nIUzldJ8iTQq73kc65HyfE+SetyWy
x7GqbjRRI6aw9HuFUO4ir8P0mJfpi1YiCxJsoZsFn9hLaJLcWpkECuQWVrI9QnrG6GGhPA623KhO
mWyiPF4Oito711LpUSAv4aWVPSejJYLLtZj6HXwKKgybg5iZMAgalL45K7X267ZEw8wJzxDqa1Qk
KpGsiwVvrvalVjrX2nDsq4zMowjS/CgGbc1pp5YjRbbf2tOUnUxZkaxgjqd2Mb5qRRy5q5j5RULz
xrT5rmFz4MMVX+Os7uGAYq0uZ8QSf7v3cgBwuEx4q8C6boUGnC6EJ/LJCiHWb+e3XYxDLjU/i4O9
zhHVD9U4GmVDUPiwQrTE+zCjHI/SKMiez/OnhleYqa6ZviKn2qr5ZLv07s39WOrI8lQECE4TuXMU
jMgReufOtgxrg8oHRVjensUN3FU7ze6T9+jjA0dhy0FFGNKwOcnoH5ueYcCa3k+G8NABpmdL5OVd
FE/fgTX1e/xRfl5XyPzYVGCkOGwWieJVjTUApM26p1yq11BpUSRgO1CR1UTfyiS82FJfjkZtTPdf
wxxavxpknVcaTvpMJPc3odXVoxoan1Rat87KP2++YGJrcVITFqoyk/r69+W5KVi52mws/GgGGqfa
5C7YWBxgRVvjX7DJ531dJcfb2g3N8dwm9Z0RRd1LXrGa941B9VOED9WsjlcTWVhZRxVCvRDyOfNt
B9TIXtFBEtbV16ybNBh3IbdiXSMQ6py1KNF2TVXLw/+jerPXS//nR6ONZKlURcwh8cUh9f/9owFO
pu9GgIHPIVTdhrNT+MpQRVviVq1DWQ4/rRTFulTSV6Zu825OBBvKyZJLetaZ13rUp+zsTqJex8n+
guPFvlqTOGWcTc6qvZQkTSnaMwSENzFn+daZHXFUSTHYcFFQ5RQsNHoyoiCLAwwIBLhhzFpQaBWG
vgPPIl19LI1dIELsE5Cr7fweqt0hLO1sr2QOtS2uojQfggPvZrJT9J8ZoKfTgDnkJOEfbVL4oteM
Y6rbCXXewlMeWCMCJMGUd6S9QWTWSguWsjX6SZsyVjPbh2797yyc2lzBzThpS7LLFBX0zlpoD6Gi
eD3ntSwPjV8kNZ0cDobCMt90CG2wfINdxqMP8SDzU+7TLhsN82wFpTtG9nSS1hjvgI3wkUvHoW4v
l+ls4Pj45Kyi/1H68c3y4KoIKhyT//1Ql9e12odGQKSzMyDH1rUCXXzH0HAGvD6ldkN0vFKeKzRV
89wdb5clg9hTZ1wyuDZj0pyXcrcYmo9QK37sRN6+NKVxRib9rQeE4zqixjQOIeMB97srqojY8EGp
NqgkI+g/S/1rJIMMYlIEJe/U9Oa3/15g9PXZ/Pjs0gC0eIAZarPI/P7s1pybFzXsIv/vclNbZOdB
lCzuxfBDTUEcUiHcgd9nSug0g0/eRe1lrZeVJY5DDeR7odjdAT4ID2I1YyJbq/318OeOAdaWJdGf
JC/k/dKhzM+aSPdSFcrS7exqx+LBRO+Ug5R6diC4XRd4ZF6aKgtAXVx4UCCh0IaKuhvy7vm/P7mx
fncfPzmHP6z669/U+L9/8jK1KYcsQEkWJrrtFFDPxYkT7WiA1B5HkvtIawUuFcIr1GNROeXD3DXX
QgCsogd+Xr1V5wWtpt8S1nPieh0SoIxpEzbo+nLV0HGNOr4OGshvRqXaJrodbDCK2N4swG8HlPHX
Npyf7Vw8dXb3Y+4lDWYl09w0Mtq93XGO0hQfOUy+tdhHkb9h7iLyxuDQDlzLWl+CjB1oR/iLnyvd
Zw3pf+mq0B1GCWAw+yIC5qMagAZ0NWvVIomKmu2DEjnVoQizA010OLmGMb8hQyq8DODF0ernrxq2
HcTLsdukFVkEapzRTU/KZDs7EeGF8OjfppGZ6+1c899f5h9bO/pooSGhMXCL0fSTH3rZBQWl0UUR
iG/eExeePyaXBUWYDyjc1RYFImqXP1aEaB50ezw5s6kfSB5xoEibp46QhtxdlKb3rLywd62T6rvV
GXRmp9lXqTnv0yn5jH7yZx+EGsS0TJVyxDD+WFsiPZ/KJG5Cnwalc2RgQZQQ9tJt3JHdIPOFCJ2y
s31Zx2/YgNONiNCjBqm+nBUHwh0k/muDQ/cK6+t+8Wt6oS+lKPw05llTV9oFmP/k1OaD/8m9/rcL
l6tugwYie7mzHsT+0WzDMhRMuVZFPjRW6YUTT0MaOved1SXXsNQVT1fGd+GAeK3IXYg6r9aEayUF
Rr5cMXZMd/KXVtiPWZMfbMTyCmTkXb92VXh1nrLLJIrwk0mEtg5PfnvZOR8xXXEs0+CW2x+rDzGM
wmj11PRSqlEya8DvyQITLgzMQzwUr9ba5sHaV7Kl2HTawgX7sFOrbwibdTcdnPlbgheiJ79BE/j7
VBFAX+xy+5O+7J89Qi4UQRiLEqMNW/vYI9QQxatDOZuemQ3IvseORt0yGs2Zpud+ZBVUbWUfYdF7
K5SUItqZvixdUOG+L6Z9Z1wL3kQSHbPoax0hX1e0Fo9DoF3iAX+ztf6+ISJl0w1pcqJy3RZRWnuT
0SJQAPWqJASc8eMlhWFyHiWOiHjqzG0zwyVpoBxh6LTTp1ARx6KGZTKrK5Y2ja3PqsU/SirEd1Q9
oMcNm+ntR7FfkScsJI1qesPa+7YlgmW4/Qd+8y3C8uUOpFFs2hbHuV0MtlfKhF6zI++Ql9M4ibFq
4ZHV4qp2Ra8l+85UN1lYm2eTUDKlwkhAftG2LeaHqAKJ9d8viPHHxa8LkZScxQ30CusM4bcXRJkk
EbC1mvpme/wb1TG8dXYLnCmZM98Oy/GcEQ3oLv2wPFWkh0XtIZw7GMutlH4wZc9Ws7wlRoyPI5I/
J4GOucbsdKmXhSrI+TnYY3jt1h9GsF/jbk/T2oIDwLFUuTcSJX5WafvsGyOw7+oC7fMY4wQtuGk7
pw392cakl4dtsxuxxUU59SOU1LO0rO4IoNu3CaT/pPl9k8X99gYybOAZxZnLuRcU4ofxJk1CM9cX
OwCAUEybJk91XyV72KOsJpPVDk5593o7FROlYG850L+1LV9qipmKLeYyZuN1pB8Mx6FYthC+B7IG
1fxgVbDsEsW/zUjqnswpPGTXPCp+cuI1T//9zf7RZlEtWvcORaGBiFJlOfn9m83Quko869JzlNRr
Z+evvMMZJAmv2MR9YiN8DOg6BZSwrETFU5JYEHLn9mQrFkCYz6c4f9SnvCbARFH80moxxK0N84+l
OGEDIBiYvuxCKFI5BgTq9ck5KciBMuyk94ugbd0g6QQeFvosBTlpYgFaN6vVdO47Tg9Zgrm2Fcoj
2NzwooQdWDGE4cUizk7Q0pxtlujrf99F8a9XzckGRjM//riLwyR6tasGrnpRY3+xMoO3G6lmOHUE
icK1PSQaoTZNOt7hI95BV63OaWY8jnZee/OMw7Dvxs3ihCC7LGTlg+ULzSogoV5qGtGXmKChTza9
f/vmkc/yOvMQIzj9eBAfSdjBfExcBi7RkFYPrn9PRBi34U5qLowUbU/gIsqAddalTpRKS4C2XU+s
bk3WRu/S6+on3YEbH+23dwrvFpMUXijcc5Tv60L0j6+fpJJqSjMIfHXg2OegXOpHS7WfbodoPIhr
LwTw0IRjrLLql1LOot9UGd+/kWTf8e8Pu9u/aPfC3jbNjZrBwV+uDSIFE7Zb5W1Mr1sKdvnhVQ8b
+7w2V85gmeyzPhP8DNAAcAj8RJ98mcEtKroU7Ddvo6ydba2N5ikMk/sgSB6hTWDWjE37HC6N7TGl
oDFUKS8d+rHASokEFMgxluAvqXftSUjRnoJM+2nD8tovsx7gdxgqH2tZfs7WYep/P5N/rtkIhPSb
tJy5FBKU9Zn9x6102nJu52BcPAj5kmyYsvIqbFrnMO4fZ50CMJptz6n4QMVEYpMCIvTiACsYm/Rh
mLtL5eTawQp6iW2mlHtOk8ouorOyj4WZPC9a+g4cPdwtE97kvmu748jSjhN4LTdNK37qVbkLgah7
Wch9SBo5HoRCCpetzNGFoWbtj8L8Wsy0pmlQbjBbUh3Ide9DNWJgU61fu8L6VRvSfJHjJ+fgf3lj
VzkTpTUKI6mZHzXP+ENmpBwjGPQU/Ftphh1SI2JqLZUvBlF585CU5uADucleKwanqTOYkH4JlFCD
Ga+Q6IpD2KbzDudFCkSviC56io8qrqvT7ZWV/d5QouWTMuLPWSMvCOAjHUmWAYf343WHVZfUZk92
Qko3+HEScjeoKbDfJUcFlhvNkZO3hTvMHChlpLOvhPpmLWF9dBgJf/KI/evFILJTpaGpdPQ+DvlU
mfQJYaGWV+ct7q2GPLE5TzTePLLFYTDIu3g9cSKZQSo22+Qf5KnjD1mUHsrqU0vAHxvyemSiH3rb
PnhpP+qNQqHgOChJqxlwT2+dOMt2ZT3dlzQZvMF0XrCkOeSs2Yqv6629N208qIEKd3M9zpNQ4pmE
Dz3mS5FslTmYvSpbAxxKUrSKyTqJYvLmdLlPcM/vs1aUl0RAxM0aWX7ycH5UADGN5IMgsFhHlOin
Pp79OoyqZUO8nnfrv6QQJ7ddEn/XF/X1NklVDegOg07YawaZv5Q5r2JUv9AS3ObEiSxJrbySAMxU
3KFj88m68rHLwMVxVVwhXgFJAfWh52wpY0fCHHjgWyEbBsOuKxPrVIVpihuzfGjrpr1GZF/NUR/v
bE15dtCnnXKDyGknzx04Qf17WkTP9tTHAApZhbQpgH+8toKribxjQlgvxQIedIrGXbwY1WYgU3bb
ObO8dPbax0tWkgKrfksO6DEMAec3cwlVynS2WcjENa8tcmeE7s4dCPOeeQIG9fhhtAJlF4L1Ir5v
dI6aw/NqTPEnNRWdpo89qPUe0ebWUaQY6lrI/L72lmnWpo26bghr0KYVULf1UJYPRBvlkdf2wH2V
Gpd/Le3i7x9FaT2pTWlvY6dg3twlRPZIiKjrP4Xrj9uvSDb9oS9BAnO7vkumcXga1LY6GcEyHCmM
b5y82CrvwLk4JxOD7n3fVl9kF8/H22/dNAHKYH0boEV7CC1U5hnTAEpRasQ7MQyOjGzaGXOtMPwU
bP9uioFujTzEwttzQFm/3EbB0poaZP3d/lGDZr1RB3gcncrsBCLUI7Gkqd+Lbjh1KdOfBOdz3Oo0
HfPW56HKNuUcqefRmMINffXkLnbIHseKjPeU+R4oAzJKyvFb0Y4VKXhpf4e5zXpeVtN+DQDj74pF
b2RAb7GaT4o2zyeblu3/XagdkDpn5N8UBxDPOIGRcpYF2kZsikMBS0QwgsdTv34XIzgEwArzeKwM
jpvY9i9BopoE/mk71JrGnQK722vbXLhRCpPSxIZ+P0xV56Pd6Z513JhOlqXPtBznvTV28UvdBuNK
ne0eIw3lcbBg+QyV8mJm81vIkei5M51pOxIfsR/xXrllKUOm6vIdgNf8jZQbEjBvl5YaGjmZCptS
1I7tITXQsECKALEd1jtsf+ojsosfCuoOPwdV6aj5c5eyo7WU0J5mAtxxhzT+YprdU63k5pNTm6/0
3n2jnONX0VeBBx953gRdFHohAp6Xgcn82EaP82Rol7QN1MfJDiyvGtqeE8ETnIHoSQGU9ZhLTxod
sEpGZ11Tl5c6CeMzPWS5VTpD/yKR3eRW+yiXLvL0dDS3YRwlW8fB9ZPXARHbTngJ6FZuEiwVW6aK
EEtGVi5VI5RJykn1yJWOHiB/bKNpRjqENsOmXmIVaCxAmNOUOnTarYFWrOo1lpZfVTyj13CocIOP
TryRrcEMMi6+dD0GO8gON8FAZ2Xj7rbkrGc63+AWn24/6lHZ3V6Ofh7ETlO1yE+cabd6KC+RfOnI
aDvLgV4WFIrUvW33tTE+QPRSD0U6BCC1+xyaj3Ui0iLeSn18tYvq6wgaSCWN4wHrMNHEvF9pRvCw
pnZHUWvNKaoJwtRQwyhu0L9o2TBtgJdq55awVM+I2FQNbZzOKpo11mM/gX38CtctJK7MIDJmVaXc
/lT7VsKHeJP8Th/iQypE40urIGjMoKAarApXfjelWw3ndq5MyIK7lPFEoe3pd4QbCfLvqJOWdx81
SkKaXuj4cAGNPTUExWowJpgU8uRdq5e9NS1vwypocjTfNtvyIbKgiswk6rGRGulWX4R0cw2SKFBN
AhTyNtoaEelAhaH48zwu21CLBGhDfQHQx69Gi2ngCJttA2AGq7dRyouBon43rC98hIP1Lmzj4Gin
ynks8EsEqJZ8mv9/TSs9PF/IhGSB1RTVutykNBX28lvXvlArpHCBI8lUj3/llgYKarLjQyzWlL+Q
CN07TLrBXRk28xG8rOk7TGN8deFgqZn4I6p4b1jNgBKHRKTbchDkwZvFwksycz75ilWYJGOHAHFk
OzxnoOrJkaJZMcfXpcmMqz7r3+TYVsd2Ya0udOYgcUHOQe5UX+fxMpdJdhd1Go2Q4Sxgtt4ppBnF
mX3XdZlXQuh6mEZ4HbeBaNN21MaJPQBJWxr3NqTvQ7gObW4GD5Nqqny3eKPbyZ4I0R1B46U7HCbL
e2CXwp3iyXhUwAPMMWiflhxHTjKVwUyNPhoJrvW+yjN7a0XDM1UsUqAlON1+ZG2WwgRIm51hEy5D
1Nzs513O8AP+7E7jAEC8hfPE4TeypucSlMAGPQdni/RbFhXqT0YSPw1JCixNpmHPAt6c2w4xlI4L
/7Z6TFlQXtKZDNS/W4Qqy91u6Xejvuj3NJDBra3vXyWJpLTXA0s3GCtdgv3+VNv0LZbWehrVmNiC
PN7fFpc2hy0tJeI2ou0rf5iKkYWBvlmJXN9TFCXcFwI1HrMspPXqdowXUHj4PCfJ5AFk4GHS8/ZL
n5J6CXQZpsMPO8hjr2mLewSMwb2pc1pRQ2c+tQKWiVWS2UagiDzWIz6pmECQiOtRSCfelgswebkq
8rUy+KlUL7cJH6Q4ElNrmLZ/iyYGA0ZjNISXpmswX0+95meSwCIAvb4elgzANf7b1HnF/QK2c7/E
IDatkiiVsUPdt96WYND+BgprsF23QtGfb7cIDPEvMjS0TQjg+LIscjvrlnK6PT+xRSKhYo/NtbKE
H9vP00LxaxX1ox7O5lNnKJtK827vmT6uA0OnDw+MrPcJNPfzWKcp/mHEIq0dbGMM2kspfjR9iwxC
EF9DKKjbhgWuIgnhQopI3RsOBBlLI4uxjkNjI5qI5l2wnOErbhT0oscmjI+g5FCKWDwfFmBpY66O
oiMYNQhnVuSMCOgerAYAiAzammQ4ohxJpx4JlVAMqPubrr5UzTNCkU01O56JlrCyrvC2/Dp6X4bI
tYfnaPor+rFqEvkTeRmaLRGSHiIIBEVE+2V0U39aD3rxlTUKdZJrE3FbpTZyikmlPiBxKlYX8JXT
N3zoBmSG8J3NMbqqs8IoK7OeLQHtJzbjaqsI7UzcGBtREoOOMcMfbZ18Te3le8ooZizCbVXbOy2g
1AjFzClDO0aBN7V+sgj8saluE88WLffz1N41kzr6Q9AlO4ribmMWQXUgU1Lu8oo93JJExGOnV4BS
u2MPqpO5Mvv8YeqiYQu29M1os7s6DtJdMxPZBuxgZ7Yh6q44adzJ5lhuDJTRTcqYawiAgIHQDDNz
uVJT3wPDIUo7nL8UwazvJnTGSoB7bKE+gIsQt/PrpEVnM6LIr8je5XoSi3lnXpxndD1pRUSRSPXW
BwePlXpK1NdJ5C9Kq712ABylYbmpWdNusTZ0K5WdifeaFjHbIN86Dm82qLupiksYVtYpQQY8x9E9
9VkLBpbhqwbUlMgRTZu7jdHR+2FwF+WqX7WDtvaeL3Yrf5lkMY4q1JlB+6XW6FwaUsaT5lAJgqDM
+SVvyauY4/ge+9iDI+batUx67lU3MJWY3+sFuA6oNHCTjXA1GdVHhdxYHdHKUs1nfSn8eKjV5xRm
xQY9eeWGZZdf9VEf4cs7ON46sumsmPmRw9ancLjkkLOlKfyUQF0oE+i464PCuGtANZ3Qk+sAJ7J+
2UeHRsymioJNaNfZPgqRaCX3il3uk6LcEhx9WoDkmuOzM8mHJvxh9sEJ7eOWvfQaxOIqavx+OTQL
UnNsY+WPKG5tiHzDOV1FmIZCjeylRbTTla/dSDRimFNTbkYUFu5YcFt08e44vbZZ8b1e3jg/0nj5
sRC2Us7946iKFykShNqN+axqtd8H/QEOqnYZY7U8tdO8TzLM863uG6bLufLN7JyOoGNAPmZtW0RM
9oQEaCgzBtxtGw2m9m4QWgh8som/KIR/WmblAPbQ/QQ4KSM2x7oa5a9CMtwqflipeYwJWm6j6NtU
Z5wxhHFxxOTJntSbwqZlNeyN+udM8pQ6PxjMohTjTNzwfTKCehG/uvk0OrRss51OUtYiGFkXWfpo
6Wz0djfuSHBgysSW15NkiaYrA2lQyQPpH+RB15c+SJT9LOwvyAFMv2HWFTkEkGdmh8tgPUll0wll
AVj1pXx3GMbbyM304TV8aQOmH3ch052c5hGAgUCqmw7+lDZgsehjD+D5tqIu5/V0DeetS3PnNdRm
GMb59JIzJziFtQPQJc/HryKYiTUMZ5WSwiTieOju9ah9Tqq0+5oOcvGhQoOiydr8WDR0rRB5ntOG
/bOvSQSvlrnfcph9mFpk97nT7UUuXyEKcx3GJq+MHQymU2AGm8HkZQ2h7iAda95qtfBMDuTQft0m
6NxhsvzRYYVE8DtuCYhVnuaej2smrqZ5Y/IFTVXraeSJ+ugAk20Sjtce5UFrszGJqHim8OwOgaxU
D0KVh7xtE43cRHaIYjfFyiFhVnUIWjN151AmvD/2US2DYcVlAVkNM9fs9lOzPHRNxwYz9/lR4eYV
lvNKlvmdE9m6P5jZ+zyaVzWDryBqbjnp1SaoHSzs4VzsaWZsi7x0wYpy122cCxRE3Tu9IFLQUfOg
RJbDiCukXwu/ra0/a9VXdcy/RckLRrjsMa7px6FFHFTcB1Je7dh4Hyx6ZHW//5EUigfA6DtMvG0Y
5Mkuh1IAHWvetZkF+0cdYQpplq8539Mcl4o9bwrQMvOwUkhz16QQcM1wbo5DBdJGD5ddrSY/a/DO
/bKvSvO5SOvg0kdBxqdGmtYKohWG2k2aJx4Yi6TP0JVIKmdrOzEOPxRdOfAcT8kxtIvCN2Iyu4BR
cGQymgfS18AZLzxsIYfFyFLltrNfYFb6WsVyU0o3shBbiao/dEOMNbTk6TCpaREyQUdzoK7tLEA+
MstXXJNIr4qdP2RJ/qOrUrEtSyBwmV4qD3rZnBHvRKfeN5OzrIf1EIjo5tYsfkwGm7qgeE56y03k
hf4etB/ot6zR8Bd1ZgNRWm55BMi1pNfPGleFxHcuoacmyOwD2HDa0ca6I22ock62TZJOoYYepVtr
Wb1hzJ9vZntpfEhEZPlNxbCNo5yvhm09V1QgXQLFS0H9y1PrIyBNpmYTLe3jUMYvjsweMJYUO/Sn
8zbTAJOBSFm5qyBmmVtt2io2vmnoPXzu7DpQs4W7/j4BQHhBovASOwFY44VyKZ5fi2loDkoQ/mwt
gXV5Sisv7MJ+O/bLJTRZrtmAHpvIJ2jxi/prGH9p9kPM2h5OP7IE7hnhrj0ZxeZIjQ6YSHP4cy8q
s+7nmeBADXZhnb/m/V+l0hIgydGz35hRduQE7eptTTc8pQZM3KaQyakzY1eEjnCLdqi3qa6WftQR
4CvXeBEAh74RZOmrLE1BhCBrwiVToUhBh/fDySZNcZbfiZ1B40tPAIosvWGIe5cluJB1ctJ7tIJl
ex0bWkJ6sR+sMjsXif5gTsRk5FW4HRiPacpuvSx70gFk0vb6olfgexFGTl5Ma+2BUmBX0AA9qTNV
/4gsaZvrK02Lo0yhq1gYp+ndatIfqj1wsOim/SQoIYndpXPfukIC3ePEo7d3CSIEerpGo24q5GpO
SDokBZJFVGjkoAl7mOdh00Use8NLh3EleU2K9yR/0yNDUhHAu8+nsb8H5fZaL525mZGIHJdqHL4M
Y3IpqmLXd7DyITGKp7RClcs7r3ZUX+z5BEvb4mInFvnzSUXhjL/1Sx11hAWdW0Fy7TKhdA6/NS19
zc6JXmLphhzv3dQaJQT3/GSljEsjEM+cfHA7RMuyb1s2iHVsp8b5Yc48MNiSMIDIHWcvQ9wfejoq
W1hYk3JMqVByfxy9iq9y8iyc1zT1dKLUYo/rYI4Kja1Gjxk+1CJEKzIy5pepR/DKVgiy6iWCsWKu
t44oKl+31ebFihOiQKpevivWXxVv5S+71J85FXIyFl8GCGBGfjIMDp0bNs4RFfl8tBBFJMjHc3oX
XMHwU8ZbK/eDgmHCcdLvrfzgKAepPXW6g4DxSc1+hQqlPzNLShe6EYmrjCcSdVldR5n6hBlo013S
vI3B/aDTVmHnEss+FDslOGKkmPsXvXwOcy+uX/HuZMp2nkCDeSt6mX0jVPdZlMMNZhY46CQi/KVj
6B5Kturmp7TQnLPzaNfZfptpKhbmd0GoFtlr5s5ekcaHUZ768C08LfRPHb/NfHI82QbbV8KILdvj
DZTNFxoTBtFZ5akq0ZM/walUMxfulOtoynWxItCfne84LP7ECFM4GSgVydHLQ/JlIPxve3ZICL79
hsQH+60yp0sRV4BJZG7BxQtbP2PA1kOnkx3fV8mJqxAsNRqLY/uQNCR9z6Bsh9QxvDLJxavRLe+F
CsqxMZm1LmFeuWmLO0kpf2bdev+yPOaMlB66KHMO1Dp4FWZjvE6cVHZ1vXEyxcdrAFYRu8pkO/ct
rSjLOk+8UIPrFApBp+wG4kc9NMm2qzoMaQ3cwNGMzzkareM0mOZOJy37iicZEVNKZ7Lvn5rAwN0R
OxKSHQ67QeESIhacTT8GBMwa+DsNIwaGU9knHCbw1+eKxDTtoBInjw4XHFwMNxC7Th/4c6/uinLw
FwmTInubADdXSIQM+j66rw39dolNryk1MklJHGieKwSQQfYFt4TLFfv0hTcZp50m9yShecMlyNG7
zYStlr0v4Djxr0OfbvapUe1L0Nt1lJ0oVkjsadoEhLQyuVFNIk6H7vIo+/ty2gNGdp3pTKZw/aji
lV9YE9qd7ImvpX+Q4F4iM5Wz97ITvC+dif/EeGFdJ2XRHZA2aQnHbK0+Nyo9PqypPjxxYoP6jAN7
xfEdPq12LAz0BmnVcxootlYN1zGpfb57V13SC2BeqOcLMmnUmjWth8n2a70oaRKwf4V7AtC3OqIL
PQJK3BbHcTAvsZz2o3gqg4B8eWM3B4qXrsfYJPJ6du31PjOP8Mt0DWrm+aM95bDF9+t34lQeAtIN
4iJ6wSGj6MCXJaIDRBsAnW0ERMULmDxTPGoCKj0NQbL4/EHX/IJlvgtyDvzFToAfD3ROCRMSvZ7n
E0pFoYBxSYiTX3iJ7XNXcpQce6/Aud8iE5mKB3q2voir8+TqJTpUAUChgZxZGUd2Kj8k+A51OA3r
C3/F+bd4fiohLAVEtGrF4o09aLDwKUdlm7eUlUgwGTX12F+GcYOFD5k3MQ8j0AcdwUTfM6XQUCfl
WxHFZ4oGmodM5DV6DeS+fLMS9mgORwjgeUvbnV2onjm+UruzExm7KknPeX+d+jXuLy4acl750Rby
SxecULUIkriKE2Q8lCRFX7OfdF5lA7DTvtPqcIqBlSdWXpnl7MMgWS6Kk2ic0kDbIlLejES6qWZ6
aiGnEvzgJlW0qWTuF/x/KFuA/klkNQ4Uy4oet0rjIeQhlAeyJPbF0HmWqXhiUf3ceW8LkKRgkQZg
hBEt3NHZ2BzrJvk/ts5juW0mXNNXhCrksCVAMAdR2RuUZMvIsdFIVz8P+c8pn5qahVkiRUoyCaD7
eyPJjWzEkoheGuKgJcdIEn8a6UuOfa1LyDTEwEL5ChXs1JEwwpksbz3Boyru63xW14TbrdvIRGpw
SZJPUd0sL10zufuVQ9WETct9SRRvDYZc+o1eoC2mJ7L85qKUUr6c6c7Ojs0kHKd5baWKG6iKdawM
IllJTs/XNJmfEv7I032pL9k+h0RJ/1ZGHlE4cXxjys11n3FZax3FW8122Z9bmrIPekN9wP1eIRcN
lmFwxRl/trUhKSpbzWZr8uvG3rdtD1qAyJHhMyedJ8i0pgqEJSk57bod8t7uVOapE4zkyTOFsXxM
jnGySfv+gZ26zg7ZoVoxHwhrtqJVO5UokWsaWGeqstZycJ7TmgJyhbyZdmOkWH076UdudR4M9Vh1
yd4FO5MiPdZAlBP6ShgfEOchf4m6u61y8kRQtjqTlNM3nG1OcxGteLVHWBhddIepNeeznOUH5int
ZfBeEPlSz60+d++WrC5K3h86CsucuD9Eyp/RS0LDKDcoLzawuQdFEvSTkAPLtIcfYKndtZHfI1k9
30CoU40aZjL7DA1Pjn3N9ea5y+x1JYegY18GRgWDc5nbP3GWIFa9KXG+a/HqquMTXi+27lxSp2jP
FLOeOAKi4QkshtlgVyrrktBfDmawcLSuX2q+YWZlOzqIgLTsDbUvOp08W6Wd0ouIordW3iNsGWbW
3iS8VUu2ARbuYt+azYfrZGJnDiW+gBK9jy4s9tLu/JTK+ruUioqwIa4vNtV1l9Jp60tmlvHaNbU8
eDzW1CbuJny9xLpXO3xX5l5EfXpu4Mhi6NPD1MtOZUsnrt68NGzuze4qatjZDqsmS1vxjkUoXtm9
19xEK+UWaTBbgT9u67q7qCERlEDoZq0IYW9bIqoTCIPLALnwptdXojrtV35peRBNca0p58DrKdKL
5yyqnzbiQPCneeIYRrixnCt3aQL82dVV1hgvC1qNY1Onynr22ArlrzFQw2Ghku4+OMfroezTUOiO
XBuLFlqk431Mtfsa05Sc2Ls40T8HIPtTZIoaWAftbjRSp1DrB9dKOuJyBcGkZV2FWoyYlVigfp94
RhRA49oHgnr+jm4+HxrdmQ6PrxBYaRupKlf7qqW4STrWfrPVi5Uc2ikobJsBCX8SDb8Fuewgp5YJ
fHmRatacTOBvihumQ+U0FJMOlBeIkwVaRjFFSlwygeu0SdVfVUY5qkgtBr37jbIkm0iTw8rMDPZq
eVEdE1VWRyBYBnI6DeZ67NZaryUI623inxBEPamOcu1xT78rZi93Utk28GY3qXREbFFGsTaXhRaS
hHrfXHopVqnsi6j8HmKT8Hia60kKKGMVWKgTG9M+Jg3RGkqPVQqehbl3ykvf8UjuRh460TBD3DSf
BP3pZiTWbTP2W3VqrllogakmCVq2Vl8+HHmmMp3/cfcyMqeeaJzZGbFcLk1b1ccl97BpatPJTYA2
Rmo7tPLJlpQX2An+PEGB0Kp1E1h7odJMSfTQapYYEBqN3aO0sQ1TI2MSf35/n/I9S01N8ACEkJm6
+ftStFes3fPwOfb9D+Hp+TnJYi8gHWw+FTJR0Z4p+RFnOniXbb7ZLMcBMM0p1pyDPc5fKfAQu8a6
D9F953tbb//gc4j2sVJUKzedAPzmHOorCzup0xFTGVG/Rw9BmEcSirSw19To/R2zyF4Pc3GoFdtl
d6qTiTxqoERpVO4fX/27MVKHEtc6k6HNTiaNnPYClDhYXQCoElpaVp3Ri6UGdhrHe+I8yHxmgiiQ
zvStq3l5VnKzDBHF0ZpEIQaAhFlsFLtT3mOdyV3pt1ZH/Y/bQRiB0F0SjblHUIlaT/QTYWrbjnRj
vRXulgFRvFDY+QZWpK+7YTL4nD3tTG3CplCJPVkiM7s6i96fG4f3H5bgSuh9nLhc+KQzbOlcv9UF
HiSCDiFUCrXZP76ytQyF+eJFq4dgpKUmJiinpgioBi78CgduMRreVlCQ9zqqk/B3ZGuEKDk2FkYg
JLZmU2PmohvcNQme/lUTsZ4RqPLWKNTMtV6gFGvUTIEAMrJZ7DMideu+DRfODJpBM/lUT6nBmu0k
O5bG+KOBCzDdqfvF9XAOT1objzunSHaL1zdPTv4BgUFviPHiaBWt511rn8AmF7JvaOHR+6M9DBH6
S7teD9STM7/JPswLoz2iMqLZTHjLutPdZmN71QEpyrBHjfzjjPFIpXnShbJVuJrwfrq14kHQky9P
LeCb1gnzMFfO2aFq5KmMvIL/M8O1DQn/DoKMfrR584AUDjnrTSspgRltBBa3svDKl7KjkBVs1dsU
WgcOKuxvM3Phk4qSaaNedqkTLoOVHqbSNUJXR/gRL5cx1u8Q3+uoab9iksdTBzBVpaSFjxT40d4N
c7O8tXUcjqXnR6n2VKqJPMdJr5/GGp4tqTyae7WGDjb1SafAI5h6sWyLcUYQZSDDmRqGkIJKevYM
VA+MqjMTV67p5/u+M43LPZ/hNYvS4pNL60ZGAyikh60nqROminnrspMIhwLlOlicWjTnunXqMyHT
ck2NSucvALQAgfcH+e3WzhuMSy8sClGK3zPFngVkn94Z4EX3Fz9uhIpCQlQDWyET2Uh/HH5XXflW
9Zy0oEN+G621JP4wa/GrcRSxLrOXkkt/ZJREACMtWJtstAYHEe/iFmtpVM66kUq0QiuB2GFo3+fY
fZ0KjNDW2BYhq3hPiAWR4DqyJuo3VoUerYwkgbhbA1BSpY6NKiAt4ZyULbHaRfwzFxH1EazjTfSs
sxus9WJD02m8GezLCKvGSxnrez3ZT1n8o9CPZGBJ0XEYruKMMqji4ehoNhLuXyfiy8J0uiiAf3aF
2L6gkwjNk6HBXgLeJZoaIZ0wxsBsvDigFOPcWg4Un3dq5DKG9GSTvJ3/RhV2KTtNfTXYcDQCTWtU
d08p+/HOQizQqRuq2azAbu5RdFOO/nn6bdr3eUoFhW5JyHALREb4e80s5QOuiHmn6yKqairUMt/q
u5jSOkQjef2E4cHymZ7qlQLOW3ioERonO070x66yMSRmJ2qUN7UWMFzlINgq1qVP11ezNhtAkgwv
YkB9O9Btqb0ZGSn82ZLsZ8MJxwHKqCjPpedcmyrVX1hyIGVlBCuZdkfbQtwyZDUXG1F9wJNpcOPQ
fai7wmZJ6L+hBov32dnmpHlcmkF+TkzhRmH8Lcl4f/JUesoG2p66KVq5zpruQyXslNh869oOMhrW
ROFjXODeGXFqCmnuwe6x9kGHMEvSbxN+wDY+pCe2KC/XwiCIdG5If7k6+QtuwiApTqrxrgJuxJir
HIjwTDig5hDiCpZM3aK4CfKii9KfvuZzUQvlDc9meehVqjfzp6gFfkzHuxKh/yXL73RakOFzftpR
cqB3iPpLyKPIvnIhuHiFW7zG1bDPRjfx9SplrIf52Zv0Em68VjnOi2eHqWkuII6LAHTSmSIwdOxK
QiVWuMfjd2ydHpeqhf7QjuG5ttBjdU1T7UYlU14gzK5A1s7wU4nlE4jHB3HkhUk4Q2+agDqRy9hl
cF6o17K9VXYZlM033XU0dxlhnPHZ63yjAiV7syMya2kT4c1I6LnL1NtseYFwHpPgUplILn6JGBA/
xQ4VYRQl2QWjjESNLrmCc76xCqx0E73fLWkKsBmFjXGjpHe6kSsVKWRV5WetsqMNbK3nV9IOAslx
KAu/B0NwOJHs4l1jqOztddudSZ1niPqiunM7uLZfLaRFoNApzJ1RVDQGDapz7bLJO5Ubx2TR8ZI4
/+o4ptx4uqVTUp4QfSEAqb0+yKkn+4ojdzcQ+viKwVnullxjG9Q7QVknyi/NJbPXRC9BTSoOTFQM
iblSmEZof1uVg+rnIDpxDtF5jfJ3dzMON6XduPE+8iw6ijjQ7QvMwTC/dYXzYmaREXQlDtnWUv/m
XF8zo6AniBRgK/5E4Edj0d8K6VvnSr/NAIy1bw5YZf6zwFTXtNGUMHRgvUOKP5tFs+yisI4aM9C9
SfOhzvodsgDUiTE9fH05Kf5it+KmRC9FJaonHdD3pPQNrGqWhekBt8rMCRVhilWfqZF4HYyqACIb
qLOgM+HbXMxA6QzYhmmVNtcYFQIlD262k7bW7Hsy5ICM0ulzmN2fBPHxtenb6KLnUFiPx9OEuJkR
7prOimdlbE/DnQglXAtfqTp+9mhmNlkrERLc73Ly71GNyhdtsA2sD3P739NmGxWJFFzwtcY7znk8
X8uIvsLIhZKIPFyqSm48UXH7dPdED5SQHojYyZ+s0UhWUsmGX1AcwqfICxy4O3deDsnRQOm/MSev
6F7DbINcJQt6mJd6omHUQSBuF2GODQK1j02jppH4GTEhKpEJOMh9N36ZbXZo8Yc3v7nzq5NF/uJy
AeZfpzEFcvhM92mdlB50FKapBnwkfqUeLeekQRQ3Q+VrIxxN9o74wFfdct169EpA7lOMuLZqdoY1
gkLkWd6xg5FToIs1RpChB5pwBsY84tm8YKJgkVKh0GiDGgzO+nM3WpkS3qwHaWxmbEwAMJBkMaCQ
kqRgcdc6/msYExaKX3cEnujWdYwQ9d4vMqLSA0giysB3Rhpof2bKT7SSSr07LCMhJ4oibFOaQaxL
UsV+u3B2KBL0h2rBb4RaQTvH+yoaAocnHTq2GF3KmvpxLyjW6EGZVkJ5s8C9XLZboopYWfVVB9sg
u2eD/i/6NVei14Gt/9acJVn70ddf0lMgqXofu6ImyFlmahH2BYFSOJulv7DKRJJ3EtqhMRDG6u4q
tf9bAkvHW2mcTiJqqPJCgNpvDOZ21K4ccVkgucjf+UaWicCCmGMiDcS9xGh8QcFSwd/nQoLAI0jX
nhS88n3/CbILZU0tHCVxMIE5NnNjSu8g/Mps02CybubUrKT5btnkMu0oMV4RVbP1YnQl8bNjv8T5
sBqpBdLaZ97JVcvP0poOW1bjLwIKx+Wo56qpRiTXmL/Qm/MRUp5JMN68rGs3uBOnc74fOLY1uddq
w7cRIIwt4VDqzaSyDdMfpauUqnswo8Kv2crZ+d+otzEVUwzAUYZAO3C8Pwn/dYVeu+J+PkHUjV+2
+cuIfxfdekqDdHqVPTSrcnaLnYHCUzy2CX8dZmt+jrBJ6jOQpHZXFPMru/lqq73lFqGG4ojN6EpR
8TCxoe7c70xt/Ykon7z504kiQJKxqpEfKNpPY2RoZtxgSl4HxfOVxV7hjiJBiBxmpD7sPVZ41lci
mZCdEPbhEeD24bqNj18aQN4IO7FeDBHaBUd8OqIk++m0v/kEhWGVwVDU7MR1Kg5RYFaEYESmXxMc
wvQ9ZJCchuI7/Ab+yJR4bdrkA5IxV6lRsdFIaIq60XIHmgmBV6PQbUlFq0wIlRL1VZhXWbKtXAIF
rMo7V2ovXnUNPYl0iO2h6tX9jJo3WFoDMfzNikqU2e3AMKT/6Iu3W6BdXnAZjC9LKoOpHXfo4KdX
nT5JKsVyuCZc0+/RpP2KOAyvqTS7F9ew1tLKvjHwxldKZIZ9N0EuSlueOtPcDlRR7bgYn3u6b25q
npvQteKg0k57y9pSffK8AFFzu+ltLOMw/Qg3E2Yz8ALH2YwYc2+ICdMbgsWdHsfo+oqqXbfmktya
RVfPippsNHL+bo+bgR2Y3cNhxLlQT7ZIm4NuK4RXapP3ot3rqEYW5R82wOwx7ei7GCmQ4txjF6pO
cqsB/GxpaXGviUtZe57247eIecZgt2E6bru61vZWZfxdegJJHQr/IMss3AKj2ZxUchQCHe6EpiDr
tU1py8zn6E9vZ5dRcqDC0hebeFTt07+bRo2QGSchATrtfw8/Hvn3BDPmeo2je/L/fYO1HbULwDiI
sGHSVs3NMhXbeGyW/eOhTMiUI+f+jalKwXX1/OPxNIkdCUz/dzR2NURmrJ4Mxxppz4jcj2luq206
6svp8Y12aUnIT6vvNolavyOkDumb3CGvjD7qfFI3tul0oWYlykcj0xfRGL/TibxozQLr8twI0Ekb
kTZ1dvap2KMV1E7u+Bb8zd2X13wSHF9ymulqykW7F+1+Toa//AmfVqs479VlmH4ohP+J7zVeLKDm
trgo87JctUr8NR3Rf/bDskHsQMRKpaefOqv/2HU3Ipu/a8rE1xMVrOHkKry99Kw7evtUGtFtNJHW
gqeJfaYAUgypaC65DexpK9qmsoEv80gzv4QtiKvRCCpPQJyXzKu3KoECGySB44dOnbhV1XtRo67I
hgbipREXVOXOplUWeByp31Qvb78y1VwnasIOcRLGKVdwKOm5dqURdoZr9iyg1H6b1OJnEnK4kVBk
+IL4p20ssuWIImI5JlRuy5WYhnjbbF19vCllCezvogOo6AWLW7vej7kOcmZ4abMfcItsiMDYaorh
d7LJ4YfbTVF1zFc8M1ucNRaeZDuNRbq6+6X3i6UYZ9tZdyV5NmZQWMbJlIOy1ZrI3PSNcE+PGyxT
IBqkbfsjkt0HHPS4UaIUdMZdjmClWKkii8hntBHWNuoJT9XvsBGeLjKuFwopqYVULfT/IEuPF1sF
KAj5EcfFK7hWP35WUfCLBkdrIH54Xp0syD4ryk+6ilZ3RL5OiDTM5aqRTpjfYRvyk9OK8oqqmIOt
ljrbXuVg1p325GgmUjbGW6enNRKfRCDKXlvD7dQBrdGUFbl/po73Tqdw1jeTbDf3w9/Khhjveuek
WOlTnjm0C2hostOJ+ABXuS/2S/U3vt97PBT3N6/fgBkaN51Elxc7a35qqOSjGEskj3R8bDHG0ETW
0/dWpInx0hU1MQN9hnPlftfO0dh2DhTv427KcXmZPe3QNBbGoYaYxgRE9dntwqRzWePHDifr4B50
C/DfTZfyc9Zass1qL9lr9L9aQnSXjNxbX23GMyUyKNuYN3unRHmYkh1Qzs57XC4KxpRVMQBez1Kg
M5ucEH0m9YaL6pyMQe+hFilDs6ssXc/6aN4SbXD9HpPEq/RqxBLuOHxQXAkwJOXyRXnrmhTHkQUp
/slcO8DzCOBEBe/JMYVHJdjdDdXZ/bBzB/0s7vce38WShzBikBx53lihc8a+HPyv1z2+fLyYA/tq
tmO1ezz07+bxsxTHUPYImcP/70sHzSvXsWga/98vfjyx0+dLExfJpu7jjeuYv+ocZS7W8MRZj4oA
mYGMIkmBlGnePIj7sb3cJV6XRZjnjmvX/nGvduRd36IrWzgI7ZBZzVOcePbVrI6ps1hPdaQVW6sB
FkiMzrjZ0oWab+dsK3vrVhFp8WvwMM+3XMlWnZGwk62X8mnQxpNqVT9LQVZs0no9Mi5OfwKw/jBJ
ir1WgChZC51YbZMbYeP9EqYy76U82VOSrJbYoDDURKHBhR4Nblv87kw29Zaqbxx9Oct7WKHWA7w1
mlBCL5cdvhdQC8rTAu0OagByjgTSmAif4h4VaW7QxBr9trP8rgro26No03LlLc2w7rDq7aUC+mLN
bRxYQD2hKwkNtGPjAy2lEiaJc0Sj+5vAoGiDRcTFPde/6hHGWmOw6M1jZ2hEMkCEpe9cre8PadI1
W2obT1HedZf0HrOmLt2yqjtypOYOiH+arMtk1s2JTrpthCxsEzeowtJYIFbXUe009UfPJTp0POLw
nGazwJx+ugY6RiPPkh2ZFFHTDUecBubRFFVOE1d1L0qcWGxScY670mMvkV2zmrNZDsjzmzo2GDTi
js2OVZ4iUsjrOkoRLd4VCWNPK5To2cE5aFtZwBSkP8nE9Sb3ndRlrhM9m9/O/W1M6EMsG/AbWnuP
kMoroDs04aCBT71DsSAarSYFVUf9PdtKCyipjOtoFPW2KpzdMDBkVEWLKDV+blFG0Pnp/dUr4wWh
bxVW1GKtkImtKvwfSUk2jLMYm0yZ421rtdpedPxAPRqOiVSLs4Uroe35sPquY3tspJtUW8ROEBQz
FL0WSCNrcVkiTsAYOB9FxcqYKRFhJfe79hQBA9y/6p2eDf+/+1h11WB81stsCRJ1sdaqObyOHnIk
dloiFAtaHWXIvtpeX3yu0lSaEpIZZHrlBSVSwalolFMzY5fsxtG86NJce44APsSdN8129TQxYp81
AXHUPA1eMl0M4CkCbpSDik19xaZNH1LcZsSiZMVLRa4lsiCsVlmSjyctX76nXh029QBdONkdzkA2
0SsCBAukfFNYKFZ+VZXuq4HM35naXyTR7TFvvP6k4yCUbjLv2yiXxxLgYocyDats9aKbFm/MBOUl
CmwHo8wZamt5WTxKnEWpHrNR/Wjv66VjJGdM5lT2db+ihvVrUtAdjINZ07qBYIUCZcbaS2Emz+rg
FdsxjeFmq2w72S25b0t3IdpQcfj/dBAD/LkM1qaFZ8Uen814rdtxfWsiXazZCtDv2cltEbX5pZug
4AwuVmGuRtfYJAYsUQQjs4vppRViQcLtzMfMZsVfQYls00EoZ29Jt4MgvsqK+reU3ehq9lAd2Cxx
q5hpmlD4+0rQHVx6o7WOXvXSGkCUxrZcI19WGFfHvhOHz7bINb9VOI+zpsrXeUQObacBztoTpqcJ
O0oHiu70zl87KtUT8vga9l3L5Q8ceglTtMSpsq5iEpWHRekxMph/yjEr9rAnYZKTqUVq4qGWCLnc
QktXcyHSQI/r1u+ZhtxI4oKLKF9GaoWIBCw1lcdqtm9RS+tkzgbxPqfWaMqoiRrw5UwVpZ7Eh2rh
gvJYtpq+mQYyklBaeetKy9EbMZXEgDOqRjCdd0/dbFuLuXlJQzwbtAVU8Q6Bz6lwiIkqSkn5q0E8
ZSp6n6u6fB/GcU22NOnyznNJnO8UcVnH+bjrv6aBInsxGzd2vNV7gYZmVZeiPT/uVtqHU7vDWWQU
riS9sS5qcSonr39K0tk65TYircV4GerRehs7G+QlrZWNV+l7WDbQOJyZQUr8so5T0hde/ImACG+1
O38YmQf2qmlOoA984moyhrrz6jYLPW1dcWpdyQmtT8SndibGErCMHpFcM3Iwq5nXMzGrx5Jqt3VP
qOmdwwWiT4Xtu0nOOlKW19Kqhe9N7ls1MmBDtJrrEaigTBK/B04jotndWcyCgU4bNVckucHQg/My
sV/y2CkBHcbvOa5eLdkQXlF9DVkHnQ44u0JD6BdpRwetSe6kmsccO0n0xyiLemve2ejCfSYIVATO
spOWnIMEWTf69whEhdh1pzpPqSsP0+A9xZ4IpfLVcgk8Vo2l+wupd6uK3J25sjWMsNPFFoZ9rQxn
7WYYrDITFGQYAV6mXtMDLgyTJmiIV88aLqQatNTJctrMXW+HXfwyplqxGbvkWbOX7zTREMN6hGai
W8oyfd5yPm/7VEw7dGw3rftDTllBpDMwRdsBh5UmM/p4j1ieEp3kCPyPdautxCxdgrihLgjxW8D4
JspdQSwuWue+Y5J396wo014oy6vixchwMR1LLPWL5Q14WcmIb0s8mJTqIPUh4G1ccqJWfpnlbAQS
rEOtP20qlQ6Edb3oHaDBbIIXpS0pW3Uj/5p6tVwNegkK8nK0vBv3edk3odnBEZAjGG0HmbOxcBbO
Hc846fTWPykZF1QlOtRlu+zAAZxrnrXutWmnvwTJR7v0fu/x+IIZuEQu0Q3t0fGyAmk2F+aiB4zs
s/9709y/snG3DXhKQIqzeuSiqpLo9Ih1ypIYTeT95vHY4yubHOmdrhUQ0VO5F5nq+POozT6lqi9K
qsn1pBdfXlO4TwbjiWfbxaVXUFQYYt6RiC0Dlxb7Q66RcMXgB6w+ats258OI7CndcmarmX3OE7U4
6CXiUYgVviwjQqksyE+k8ndXSEqwRGQhCbcKoIhkhNG1CM8/1dLEA6XzJldcfvd2HN+qiSSOcpD1
oXNAysRI5E4iFHGqe02cHl+57X1t7TkUXaP/wHiQvXPd3xK/gtc6A89BNlAHY2tlbxpnjcn5RF1v
/FPy97MJiL4HfDf9dFhcZz6UtEIdZm+vV2a0n4pBILe9P47hePnvGao3dns1Y6K4rzCo7POLra0W
DSEWiGxx+fdw7bXXwnLF/v95nPgTC1iPhIvHq+fJKcjbspDHSP3dvIs2s+4d1+Od5gQdezxsY1je
RAQvhUWk2b6mENTKxKfuHzeekuDSiFQVBJbPFKDgcft4OBcVloA2B1NcouT876Zc8gzsjjWp9LxK
XQ1kgVAMWw/5rlvG58cTI6vkoxMVhS2ddlxkx1X3/sa7hYwPZasEj4ceN5nVkpWZoxDD3GKuXNsV
24aFNgE5zyYUwJPHXKA0m7oiCctCCoLy1Hwts0Y5Spv1uCLY6sMe88ifjSU+zOBUH/03Lt3pZHiQ
lfH8EkWKeGP3KUJNib71fBgPCGFqv4q1+d01nQkayLNJ7OTuYkMX4Ix1zpQsO28jdqG5mpEhj8Zp
dhGk/vcszHJoq+B4Gnl1ddI1SRteENMTsq41GLGMccYF1JKERkwv+pq69wfFhlqao2KTLbH2igOV
jTmbapMJIWZfdckz9ncemu5PgY7Ep1MPv9FAHlNix+Hj8QWcZ+N5pJ3n+Mc+tbpf5xA2L079ruK2
Orpp979vaE5fEwVhoefIqBx4fFeb1f95ChG8RVAaOmQ8wxKjMi9+/Jiuri5mj8WhRx0pe9MB8sjd
qxFZWLKdegxy9pfHspo2OJKRikdVspmdcn4a7zcR+B9K+jwcbGtBxd5bT96Ib8SxxZNtweermrcb
1ermuXd30TLIVd1P9bpoPbBy4LaAzmzBp2kOv2PxnrYy+srK6TKMxUW25MoshGc96YWI1uW7sLv6
MFOIfYhnDRmpqzZPACHgxRaKjWzCaEAsvnN+3DDEdBtXwbHkypkP+H7z77s1qmZ1yUZs5P/zgv++
kskQJBEXsX/fICB+OHtF4BBUf+MykNyWvrhZijMe5f0eaEd37QsBbM+9x7MylVW7RxYF5DK8mzmy
pWKQz1Y01SA2mCtsjbR8T3o5LoUmDzIcjAHKxHaXeDJ8CIgeN0BfAl/oNPlK46g7eG1/dELS9/qL
YVmvbltnJytl9+Rkg0RhQUbC4llH/tfletL0fmMX7F/d7i7zB4VQhoFI9UEvtraJhLvtyO7L0A7R
0dIGgwPzs3guh/eYWZDq1RiO3UKJ3YiyqUgzKGxveFtU/a5hpIDACZIx7496wamLmNQ5Ddl1Un4Y
LNUNKo3C9/Lxu+iNXx14Q6gQJUj/iU72k1fZBw/JiZVxDPQz8yjJtF6Vu/tRYIVsES+5U48hmHSE
UyzibREX7t7MOcsatXqirKNAhcmGHUJ1j3b9qVeIlKjtiTOkm+5kmMSCbbLQ5XpL38s9mtrsORzK
ETTDZX5ekSyQ7nH1fhoJsS0M9BuXzHLMbOCqTf8Dy59vzfSS5wO2DUb0des6dZDw4fquKkiGBZQ7
xt57PNrqNmE/Yd9HEvCTL+K8YxIsjDhIykTnoLHWuhFptyGBrpBt/icV8fDiQhlldtJh5scwp869
fjTxhh0qLFF64s7bev5unWwXqV63z4bn1jDqg61jAes1h+1zkfsyE6GrloilBJ3tQjRh3bhAa16m
7rWsfHaYidd84OOW+W3UrLd7wDGT8VCOvlvXf6dEQOUvGiRK27+rjLopLb0osVWLxNeJzM+GYozM
qMw9MV8+YcLugRxWwI2K2IhxMouDFqMwkHQnsADd2QdELHuHdX+c2r0jLHczS66a8Zj0m6oDJRvK
GxeHdhPXrO6KJq3X2hQ7GbffhNDUq6Ihlyti9wufpLBZ0/PfvWEvDPbY4O0RYVuePee2ru/1MUUB
xhUSYR0mtHnG0SCWOIwyLhT0mBWrwfFCEid41oQYteSCXsNNbEaT1Pm6gDV00+1cIMPqjegw2/aw
JVS4Yxs1faDdyOHCDTVstBH/YT5vwb2aFellCKPbuQ7YDjJ7BxM6KCfbNCSVnGrVJLgCC0gGojGj
dwytGdQpUoVzIXyedBRHy9YqTT5rhw2cjz7IOosEf4wkJWeNc667UkmKaBU7e2gRjIVLlj8Tp4t5
nkfYKLR5q55KjTAaq/3CzlylwIAqKla0zAGNqyqKv3op1ygSW5+/pd0aY3FkxCv8YVCVkGzRcEpJ
9RLsTUCJcoNMrESwIll6VaFLjZ6otLCIbGhfFznjpNIXk7cVxezcA306p9Ku1KuY8++uGGv//1B2
JruRI1u2/Zc3LgJGo7EbvIn3vasLKRQTIqSIYN/3/Pq3SD2gbuYt5EVNBGWmUqK7k2Z2ztl77bZG
H5IhV+VZ28dDAhY+wXNGJXQIIBZfLcvytzTHyEJyWTTsmNrMtBltaLjRtMKETR27/T5rOdcY6Ae1
CG4IjSz0g03irLWqGW81E/HInjQWBCJ1Kb8OU+8hlA1q1I50wR/gSmbrSjb5vg0c6vdRfy4sJsuU
Fx7tx2iO60GEH8NJHJQBFkhoV9OKh4vbUQqEPe5jlJcPGpRbFL56ump1Vh6kPrCDmDij3Xgc8vpT
le573kykqnxLdcTxJg6QlQUjQrkvQYH7L45d5xplzVueQYexgzC9+rb/sw/ld1XH+V5inLhOLK46
NdKT3c9epRrFWlZlFHlJ4p7plqTHSCSX0qzBfAl/z864qjkDv0NO/oHb6BslbHhV85ecszb8RGet
m/TSDAnSZaJpURWjiSkKQxO8nJ1Mg+YIITfdmvEJNgyD/czHntHzG0ljOKgEi24u/PSuIA+IBrK4
69s3P+6NjRrtX2YpfkeR6zPbC9emG79pZpk/OD1sjyAYbnJ6GxwUR42Eg0QH/8n1D1gwixMnSSp7
B56yjfj6UJe0wepcy1G3Tg9MYz91GEE0hcQlHME9jALvSTH5D8EIJbq1aq68relHeLV2DNKPwb40
gV7efKvGXwxTyO3fO71EYqqh5SIcxq2yCK49cuwqj7A/vNlybJBV+7OiDDFV7tc4HT3ksq4hd8GU
6gdQvD/MabROxXjIdJJc8TAxzqelq0zYlNFMEsrLl9iJkcmjCK2RhfXiPHWIZtpZX6LH6CXhuPB5
4lUQGj2HmvtVwJQ5iDjflBYzP5+516pSNfTzvriSxTdQujTGunGxBWdB1WNZpvU8My/ChCO7VzGo
JMrthKPfPRUGB2Gh7QeaqTeP4bfiib8VeKj07DKUnjyOJoKQzA+ijdYreba6zyA1imspahKE6z7e
KDazDfYluXIC+xr4KLsbYKQHUjYC5PHlFnK52jgie/OsCunzOL63PSGySYDvtQPEg0OqQLcP5s1u
Y5QISfgLPVO3Uxy92SDigkn8mG4F1SlNqmiY8QTByhybfVFb5EU6wZ9Gygb9b5XjOMEVHGjw9GKn
XoVj+Cf1I2dX+MMPKoP6OPe8ez0hmNFqGU8l2mOONWrfNjieus7t1j5Qp02th4+NKX4oDH6Ix4qX
BHv4pe+zPTqVz1AMP+Fl7LUcoS+YRLmp8LOjsD4mo93vg64rKLrpVgDPhq+RH+uEnqiO+nybBbq5
r6fcoOefgQzO0PUVA6/JRbPK2FH7qWmBcdBCy3wrhP1cmBFellwDnNHpzVEJa9p382y7Qdm0S33H
u+uGjb25tjkMjvp4qJvpFejtg440uPNVsx36mHW+aWYGJdEqBaoOOtCM+2nqbpoik7su2oRBsR0w
MD2WTf1s9X1/PFBhA2zoCeFJdFBhNp83O8IeaFS8RdogRPdZJsj/fbrYFE8v66721dlOaph9+hbu
nX0zNeeXk05qVTTAFMuy19axcF69Eg1AWGg2fZZk09NkeeoyqM958B6PfXcbcEPTnpvWuEr0M6c7
Z4cebWNpilaVrF4EZiDYKiOuxfFBT6NqZ/cp3m1sks7w5mZRuUljnfET6BCb8c+qktPP3vfHlVe/
TRGyOJKAoVzkvG+d+WPEobQD7V2tVS/x+scSoE9vbKegfZoY0zFgs9r1WM8D2d4wVqZb/okwGa10
q/hd5CwDokFeXP00DCbnyN3rnQTiTluP2zBSzUXLo25lWAUiuTCwj0a1q3UDSr0V3JgufiBJnLYN
J0EjboOLFzlHOWgc9FIHK5fGQXD5onw7eXB98buQBGFVFQ3bonjNteE3rA1trfJo2Dm13EtI0Kwf
dMRbqaEqzcODZ7IsG2nIMCPqsDOYr2Ff82I4gKEuzneT/zu0mvY6GBqHUMEVmjGfKZLWfYJWV6ad
dk6YqEA9IndmYvFOfqne2+eFzjEqyH6qTv7kFBJuIwzqjMay/tzlzGba8N3sp+5eUWFAofV3SlP1
2W3DC3BfHXEcJ6rO7wn9yW/9OAS7uDK7F1qcTIr9cWebIxF9EDFeRWKiO67bPzJq402qrllVdldN
Q21PvQBIXsPTN4VXTOvTBhVVhEWBcBOkIhs9SR3UKOZnxPZAfwyGj8N7Z5S0ffTBOkyygEYTZTDE
mqPvgmJECjpuhA+kXiuRf2o5vsOs4h3xKclx2W68GhOPW+pPlRvILQP5Q1/63nb25VZGpF09m+0d
CBpzLAZXVvgBinliIM8h0TZpAAPVxCZVUyawxBMsXj6zF8BRJCCPgXn+rHuKNJ+IJJc4Z67PI59T
S6FRpRQVTFQdIHMZWJs61zF71p7O7LA7UDAyPEjpxxIxigyBQ23dj2QyWe5bIbtml2tTAuHLOAYt
xgqEPwBxgw8vhDFtNeWMkO8xqzVj89RLl5yPsdu7KTRilKnttXRTNONAw+ysYb4/f2Gs+cOSibnv
I+7UmT7B8i2e4xxpeDCxWMVg4nLNKflJgh6Zkse4Dujvx0Mq15UJew+zB77ZGf9HBoW7L+zC2ZsG
Xr3WfiJyWDwvYLS6m3lxscnkVvmE2HOO2lu9jv5upOutgviXRU7P3nb7Y+4z8U1mVXPeK/0E9ftp
TAxSKGd4oyRSZtOVvbFTqMpjw1p3Lo46X1nhNc2w/oydDjkCpXfr9tHGigbtbifskHFhJK9++Tno
g/nsk0KDWwd4HXBFuEwGZ3dsA9YqSw1rEwrXefQTGiHd/Cd16tx9YyPrk319l+TVJV2wVzPl2MoY
0gxmkN6rBJgr0JE7O1hKWzELHoiD+AGt797xtp96avNZdLYQLu1G5BsD88qd9KnfTeV2bL71c+kn
Gc9CXT8vP2UG07BDX0QwL6bfytUoJ+MY8PFQcO7SovuCfRsd7bZQCi1DnnTmEcg2teq6vOlL8pEr
awR8cLpIXMo1CEtkW2UBzeqsLd6cFoC8G8Jx8QrvkTW2Z9bjb7PEQMFka+cqjkPIBQx8yoKZrlWU
t6b2rSvNZxAPcBCWsI4lfotWzVppMCJK08vXpSzKNWg11CctgvD5BGrhTjV5dWtWTspjknWuFSGR
fV2qs1aEd783p1NN5dkWCdYnI4quVKv50cMqEak20uHg28m2HDRx6AubhGHdw2sS1uZXqpmhzIuq
NMZRcKdXeei96nkxXSbUSnvCvt+qqBlPIYlcOz9WUOqLZvhiVPZu6O6xF9KJY9e9LN95Ae6PyirS
x6Gxt760uxd+fLmJPKIScc1xilu+tCwUWR6tyjnOUNbOU5wRJ+nSfVhNHcUsGRURN3BQM5W0i41H
SnfbaOSZcWZ51DEbMaixxDNmEOxmekAgc0rxmdKJP0+NfrIFqtMJ1+lxqlygT9imHFZTLDtPpWuI
VzWNxwFXZDMD00ONS/OZEIxYEVZLIiKkwnEnGlQgqUT33CDcRYAdjBB/s8i9a1EL0TGeAVv2qO8G
hbW+dP0UIyu7SjiQn+ULpNR+9PnF85TGazXnISxfwtjVkcKOzVGgISKfAxuJUtHG9x2N7Z1jt9OF
7ziy75qhIVvjGbzO/zS0kY8gmtnuGI0ARpEzlkNlPtej8+LCnb7VnBNxcZrnAvMQQ+Zi07a0SjDH
DhSII+onDXOHSqHECEItH1Dxb7gTkG/M+dXRxP9uGlH4UYRkoxTmTvdQyqRaZH994kEYuBRChGgJ
9gk3irObX3jiY/ATlhCEeuupD8BJKPfPf8dja0RwhqPOhDSpEXmWOrzHMfC73USMKh2ZPN0AUnMO
DmaRV048tEkHg/NJVhgZ+tZo3Gsim/Zh0b+0tTiRRcZ1Gyg3h174u4jZ7ZVioDqEojw2dftWMHH9
DUpt7bmrJbHEC3xzzSfsXBFRjVspBs7BxGk+fiHyu4be65zTt3wRxjisUpvG9eDCNkpEeOPMyuF6
9J/YSaC3epPBhukmx6/r1/zkVainktEIZ0sEWi4R7Cb8103QYJJFI8CnWJMCngZRchhIVlIhujz0
1skOtkK1zfqRZaTSUNRVzcHKJu+xB9aU4kE2J1f/ybrBUGAyxv3kmL/bxtC+0dQHAjS/X1CZE5rG
3MNSPrthbj/G0P6DxD9KAy4DZrISeTd+djdQWyNMEBoxs78x13+Yd/Bj44PGIrzybmgS87mnmRxf
i9+lq3CXcxs/LG+3nXf1YXnc8QozdJxbOSY7ecF8aOtJxs5II2z6/SleOtSjheN8m9xnb2yDjd47
NYEmQJG+chHpeLmbptbs/dfe5iFgyde4sh+oroMDCt4Jh6qytzHhCrvYxElTMNiitrbKg8Z/PiA7
BlwCy2rdFqia48ncuwm+yJWuRb+wPJNv5tKOoBSfkNNWTkIvoa2nfYqq+CUFcnwc5xAnELnguoTY
dJib0OSnD2LmgS7Z58sO8JXUuSzS2LCMU+8UO1Jn5W1Js3ErfGyDLc016egEq5bewagabaOFdbeZ
sEXf3Vr/zV+Htsr7IGjyAFzwBt/aTGOuvwB2oJtcGd1jnOcnv9ffLBqmj1qLKCTX+59DH5BHTWeh
sd++IMlqPltNYeZe+2Y0zxhyXTzAyBMknZ0dcGP7oWoQsUdaiqZSYzDpWhohxxjie0sd2GQ+YsTV
b9NIHxvrhlfNQiowrPPqXUkEnOSyfcuZlDQzK33CzcpInaMz7mdykQwz5yRXhvkljqbx09G0VTvK
CHnyhw8G7Z61aPzawbcvXj2grm5nTphXX2KbDFRl+Cgy4UHBuYV2hcaxdPhD0TeZwwvhfxvFLsQ9
csgDhs1kRWyMth4el7UTXxBThigCLWhoGHkmxrFz7kE2b8kyjJpNFprbJRdsCAFCBZm5+7rXZIvr
OlXqByHnNqZDA9pN2uBDaZiBTuaIQUxz+8OQyR9t2EdbmBeELqTtCU8dhwwfJ5eYDHUKDPQfxWjg
x9PoLEVh+Is32ngTSqc8KyE4Q9Qp6PkcNWm2ByEyzPSxAmufMLnCnJhJTz5mmY9nQFb5Y3fIRFJx
9k+nLWmCKA1atTKmhh6DYWYYEYV28Doq5bzXkLbM2aOFCdSqrnkuBiW6TW+AB7G7ao2IYbhZTnmu
u30yyOZOxkG0LsPQAV3NSSnFL7O8W8tSSENUfCRKRht3Xhk8PcWCYJntKR5m0nGUbouZS0FfpUPf
OslP3wDW2m8WdjEfO3eddAPUvENwaxwJeazDP7u8bTGusq1tHIgULe6OoPpufWObRbV+sJeVqtKb
XcnEeldKvDnOzJTtChsOsumTH+C4B0GaFAf0j7EhSZowjvflr+rSdPdKT2jCz4kmiH7bqywlGZk8
tYWuV8e0jaddNTqffqNejNZpn6yOxyD0Ama8iJ05jQ/1HW/qDM2obrIbj7LIrL0azPhjrBE5hlmM
P7Uv9K3fJsXDmCE4CkVr3trOe9dgan4McInRMoh+r3MzrPpqSHcA74HLzA/PQMmEMQAvaVT66yDv
k6e4mCNFUGllZl091h0TQD21nhx9BKo5d4aJEdwUTuZfWvS9N2jkH5pw22MBoIwmN8GdbQHZhFxm
kplIVI2JyqGDxtHb6Ni0ew6LG2nP1hxCWB+Wt4YRJQoskqareRJP7Hd7ICM9PvsxR6HIV9ohlVGO
nYEDl0spcNbM/BqU0FOHur5n4K+BgHGxxInMtoYrZoZNC9dxbUZGeUx1kKdVBMc+sT3jNuHuxXcB
LTMhYW0VpyhcFBFSR19CyuiyBHfsHINb6vZPQJH2c2OyKMgsmOeVINitWmdhgRZzKvPAwiBRKlR4
hcs4G3bv6GYKyArSsSXNtq+taeU4ZXhpUtx6Uk9fzbEefi4rAMOr4jzg+N22JU/GqIpuIzoE0I1k
+a+jgcwyjDh4/KzkVqRBx5GatSvpK+TjBvHLgJRYkyWKPSN5Hzq0FRYiBQzqCe7jLEsvYRNOMDZG
lKx+/1DMJr4Md9pGdwp+hatBbepLktpi/EhBXg3X6E/DYmrF73Y1tjc3zOx1FpvpAdw+Bmm21ZWL
dfhJmeXVRRBgDLl+U+i/1hm+nh2XqB/oW6/Gst8GNmXt8o5Xgcqx9uN9L/w+vqDFsHZTJjiVTr11
pbeJYU+gOXToz2yLqiqOeTX+omvjr3O9q4g7+gUdGC1jR9qACeKncjR369norpjOlxilMqz8fs1u
4Wkrgbrze1P1Yj8MYYenk+gxAaMLoQE3VP80kVb1JDCd7fJODg9f71bWDQGiVp4Io2yxygAJQCj0
VcICjiXksEFGqx9o/Q+cCaCdFCo7wFDwz7GjOArpFaUlC+2m5ui+XfZj/FP8EpyV4tAiZ+XRo7Y0
kWU3P8l0ksdgPo4Ls8HkWmsIRwsLi+XQroaRW7NJzOewNNFdjSbXrqOjntc8gN+VuIWN112rEk25
CwtgiSSYFKX1VBSArYCKrMD8MHmhWFAyv9MhczeVi6lU4ye2ht4H4KVnSpfwLn5hB/e86Q+q0R7B
vEZMvzr4JCHiF1xDtFUB3BZaqp4jshMxHVUE4wRpu14Kzi6I7k7Q1he/LpHpIcg6LkVqXhuIV/3w
uR/vy72eObh2+76A+xMNd7qk9nkpUYFSIwWzyImbk2x50vQNTeKKBAvA/L2tsSHOTjFtjrNhGqq2
WoM5wcVLc8/7YNMM9ovBY/SkutC8YgZ4qoTeHjtDv9CrLdYtgrvTBAEO/aJWn1vTfy39bFuYIxbv
rFUXR5rvuT1wR8xHKIOwIozZ+hlaQ3WuCYOrcZz5im4kiBEqHxHAO+2GU1Y7DyYwFSK0RrHGzsen
1WkX0IvhFbYfjQTE/+jlTMwuEg9pWOnqhhi+QyUaa0fCW9TYmpcgKcvNV4eAIZgNBu0WNfprOKZA
EbukvmXMd6+VNycqvtNPydnSXO0eTAozhTG9yg7tOgoOELtWi9is9BtspA9+hWHfwZXgJ3LTOTAW
UHh55x6FKmryZP5kI41imVdMrsNDk/fOFtuMQojVb0ewHWaVaA+JVHwsjuWuw8Gs35alfWqa14FQ
qymK9fuA0G+d6rhKiyk/NqZpPBUtnCmLyDOws4lxEr726eTibQpF8GE6jHyzFlAP6poXtAFlg/zG
goV9F2X5jcJquKi0K/ce4Q5Q/WgTjREQF110/VHWajXWuLDHFGLn1wFXy8N3jWf0LSudaRXGtXWl
Bwo6dCzeS5H0t6kiSS2uA+Tzxje7A/TfjGnwgFHR3sqE3lg72f5DeU4vy/bRO5Byvhb/2Jq8vTGP
5pymTq7Ld3WLy7TDkXnwgk49aFX+1goZfq/RkNpDf48V8k3yKeEXAsznojX+LjnN+WDS+YNf31Pt
7/iJncmBcdbahmf8hQd6Q/mhhbNzHgItOFP9EPCAyqXTj8NUhU/UAtEr0XZuVIpXO7UOIdg3w7EI
y5Z0V32SoNZjrA+X3hyRNwz+gH6teakdHVJLXz5jSGGOgNcUmoXfv9KCweJc9cfIAziz3CfSx8be
DBurjDPCFBJA4B0B0XHsfy6llAqrjzB7X/4S2iX9OVMsiX37HESTdFnihuiKznpPc0nfhDqD91hj
4JD5kMHUnIlL22z4aiAw2QXCwc22SguOw3pX/il1RnG+bKLbGBZL2UPh4egQ+OwB1iPr33OHdGmb
xFq304epe/pamANrLQ2cxcvNpcEnTVDs9yUOfvS9hn/UG04PiJrSF6zTigNuTzU6upNccyTxr1n7
jdnayu89attE/xE0oM/NofhlzY9hjIhpTzKBwU7bBs8wMFZDUXkXTlhAuDq27KA8DiauvLQ03xLf
015Hh4NFwKeJ9iB27zZHUfhx0v+coldJDM+vqWEJEU2cPTljTFk6BfFhWRwFyaVvo0GAcD4kj0Vg
aY8Axx7rvK+/RyVjdixg/k7HavE9dAaEZJoIwUn11I2IyOY9HF3yNQKENS4F2vwlB3Ayotk4LmWg
kOQXJZnRX7VgBOXklq8OXpBlm5kieNdKtZW2inNiCL7iPhwl3kqAcWnkNVs3CdGPjUm+M2uGQhSQ
23g+SyVNZZ7yoX6W/uJ/EDoeLwx3XVGe//tLkZJYIBh0nVGC3lGlSPoUQXwhuUzfx1bG4jwCnAUi
unE8BpfLxliNxG1zGq8OqeHKdcos7zfxXQDLxgrceD0B+A9gJzqM1S8iVyGD5aDaRy4fGT6Y/iTF
XF/VqGpzN2SiT4+L8knla3uKUEXQmbbPsMHcvdE0py4INUiUZLxlnCG2k8gYWxWYE0JRxPtM0YPI
cw7/3txWjXozpz3VPiSOJfedy2+zUNGtpFU0D7S38ruoWi5v8MMf2QSZTOvQIdJkZr0xmqeoqq5V
P013YN2AeRN84yEqqRPTTPXCvuNtXAPJceua9FU4MiyljzU1B19N4FjEWB8saCY0RLCK5L41HOoe
y0eRdM25nZxgM9s5MdUOkKcz8hLQxX1UudauO4s2Kfda/K1NTu4SX4SVE2hPZEMRKhRmG8izfqdN
xyLvi68dXsuQwjZWjVNU6r+Xm6m2IMBFHc+fKbrqMeuiz4QSdWPQhGNBMN5ij5Cv+a1lZ91Ehgi+
j8CmAmP8znp2CMwqWvuxMJ8Nf3pJwBCcaN9Vz2hIvdNy86UWWKuySF5jaUro6mj1dM0191WEzAql
cCvFLytODjAhMDQO17lV+DWRWLIso9wPjnWl9I3XcRIO46m5EQD66Bh5fNT9zmaPd/yrcsDfALol
yXN25Dt48TFZAN4w6lUa1elVeUh6IN9cwz73j8vHUGkIvs1BvzBBYy7tGJwOKuLoKZXXoa68vehT
b71EtBUhBzRaCC/woew9DohgbRGCzZQES4uyxUHgCwkCAuXriTlVmItH38qsX8Kqbq0BKqWhAbfh
3LmmUpMPMeGFxzznkBtR5/pDrL0UDOlX2YC4AnbqNS6ch9LoaDGGtMCWXiqMwyB7UPUQbMes+wXE
asZoNsQwBTiikFH1yK2JZkuT7rHPqdqB/8XIzIT85iVetONFkkYy/w5HrHvD29ZeZ3yjBvkVp3SR
kcBP4DYozEWo0dl1W/+y1HNfnYXyR06i21OlyAqabexaKs9L09XgADw3P+3enL0+2R8amy0qdMO9
jj35ActNtpyKltVRUz54M4l2a/l3sV3ScUmsx6m034a5k68I5T46MXZJEMA7ioFXhtEOb6Jh32jD
gceooIQv/yhDkpZxF4mZifgewyN8aylKcVOOJ6R7Zwy42YNFIsiDzma//L3JAclLnHG58TLRP1jC
DJEmEWgA2Jy45JYUHisawyeikR8sGWAqTF0+rXpW5Yp6I6yw2fpjl+9RX/QrQiO+I5XHzTSyzy9P
tFma19IgO0ybbrreWr88L33EfN2y6RNbXVjnwu6Mt3zKnrAAw7rt7Y4ZCTiwKG7QsUdZeTTH6CNu
8vSow5O5NR4aJ3aPI75T0LaC7gfxghvfbP4IOnJPDm7DVR0bOgk1dKKWj3D5W2ZHZIFHdXEJbNFd
lu+Uhavuq+NpoefGLlPfE2tEnyVp/5aZ/gJbxbvmHO1Ylxg5LD9hIsGLE7gZjk/lH5L/hugKp2jY
THutQ48OtDy8+Ty4exIAUEzNC5qVxD8ndFhLnNRE/EJZx2T3IRH+bqNbmjM9qCFlVh+WS04ZAB16
6yRUOO2+Hk9/5uBX8FeLtIvXy/KOoqkgZtgvz4k396ORYKpLmP+u7MB5F3iIdwVCeUmkDGiheNdH
Mjp16fCc1sOr4ki5lDFZMk63TkNZXu38tqQGFYNxCbp8oozh+1QyL43fErDMV0RBH72B5vTrmFK4
BbxNN+wfMsHzYjXZ91giZbdC6kYtgk24HF8x9bocCexu1yTPhkY4RTljvJYnLqMcxhdPm36sHjsG
AudRjZ8hpu0HbEz2Q5pM4bFWOtzjePhZiOQKaoW5gk6cBreqToeTLyZO8lveDtS97kp2lvw2OeLh
a7dXjrwYsGQ6it1bnanq0eJOWUuHKI2laa4StOM9G2WYOmcyv3M6N7A9CG+17v8cdmr8PexUWFIX
ju0IYZo207k56PPzJ8+PX//f/6P/15gCrgZiT0xwxFjQcqjMUV6Wl+VZFzWSo9oWqPyaNn8w01VE
xVx05NXFORJekk3zfgC+6WnxKa/1U+Fl5lmLSoMQZAMjv9Uj+IT1HRIz6yMNQI3ZnGSBJHZpjk92
nG21UoDM7uqASU2j7wPAaCCAgXnh694q237651esz/Gtf03gZuJn6jQrhOFCGvzbK7aADjrpMOub
es7m3TyMIYrxz/+/f6zsiB1q/OHDuFBdNNI5DtcUqMW71YgdDTxxnCa2nflRA2eROOIydE1Pmtx8
u//zpRri3y7VULYhhSktOrpCl3/9cJCyTX4LdnSj9PJPPZTGiTonAdHHsa3VrUsfzXoIjfmW0Zsd
VOmw3DL3+56W6bNleuomsTLoQokzRPkNgR4sRBb46CGKX7UJzDIiBf0MTQ7LBpx2U+sEDGXKhTqG
exNq0SX0VH5cmg9mJM3/kCMrhfVvL1BKSaC8Ybq0E7n//voCNXqyQRpbggyMVUMt9mRGJHnFDVQt
5t9qHYl4+hElxvd46qYnhHNfTWqLdG38fEF4G5hO2POsWzPnxIZyijmFuuOdeiYjrHsZx+t01y0X
q52ZCeNbxBtKfnJ1sgqL0LN2Ik90yArmgels9CK/Ox6n5LUPW+QQxmoZ46KU+8D4PB47Jn5rAJlk
f1BQrQqcIysV9+XRBxz1MhT8Po/unk+xcaPaYsa9DHZqHY3k0o6zPAd3kJuAvo/IQEZekYJ2YoUv
d1nhVpc6qH8QOmXjYRHpbvTIu1TDFL4s7YM4Mzi+upDLilR6R2cO4HPQarlW/0s22vBOR4opt1TO
Hk0X1b5KCQDIynxPKCX1BeMZIob7S+NYDxN084y4dIhH4V6W8dUAKnXTGE7shpbQAZTxeGJtWi59
sxsLtHNVg5GICTEBh12xL4KiBz4UiJkGcG1i9GpF2eIImOfxmu3Zu5Z/v7QxsoTk0BQQ16BacfFi
jYAcdSs79KqOT+pGHcqzksWbrPSv4bdRWnNGHYVpNSdCfn1bOh2e4PlQ7kNIWQUR/stUt5FXEMxj
2d07UzVotFXsHlyoTcesmj6+NlLTVCUo2aQGfoPkry+wk5mEd12kct2DGQJiDqlAX2B5mpuEY7WI
f2QjFbYb+xKOCiMYOQD8myySltp6DPdG2e+QwGY4YAwicTrk2ssoEIBKvWrNMPxoq+lVt8V9OV1Z
fYDr253qe4tqDfIwcwhC0TaGCou3IfSwKLGJcTu86ToYnRpWD8KqQaeH16YvrTmJe9hO3/I6oGMS
Sv0cNNh/HeaRpCo0xN9Uw6uDTZ6BR1edTANT3Njy8E8ASZGKzcjK9LfV58NTEzXxOYSJsUm8J9WT
OQp0d1shHl8Ongk2QkJ1PGPdx+A8LETxa32Q3/qGrJjQaPtLpuTbsvnXHnMtH7wMdZV7Wb5ruuZP
r2zWxn9eBk37f1glqAhwLc5p00rqf10lGGklDsQ/fWOgLuK5p7tmFOSbjp3JTNiCG+PzAEst0M7L
f5xzpETcO++uWR1GQbteN5++kjdr1NQHMzXd08hBYVn8fWv8BPWKt9js60NRsI6IuGxelnvX/6ZU
Qw+8s9R5iC0HVCRRIK3AtpiNdrxDHeUdA3rlF8ewUQSYSFE2Bt6HHeY+NCS1B9soGtTHlI6EE/ik
x4GePzje8Nxag7N2m1G8Z0Qj4bKUrz5HCAsq1tmvOoLOGsjmhiThsVEeHm1PXpK2GreFTTn+z2+x
Pr+Ff90UDeUgpNAtrs0EFPa3t3gcGVsKcuO+ZGB9G96ytAArp0kK9zDf6KY0jmDryCu3sychkCLa
VvT4z5exfJL/dhkWp3rTUoZuWH+7jLKlbehMmPZgO3FkUK/CHBSVYhI9a8NzUMGLoDGnc/wAiheh
1tkOGQeHIqcDIFrjpLvAHUKXqD+0yS5UA5IVO7J+WT9pMaRW/wlf7D8Fxst5G/7bVTNX4ARFBwLl
oD7fv/9yhhpglURhHKFAqPDkeD1iVZikxQbBJayQlNCDjtjqlR7xELMVkF43ad91evDXIbR/kzpI
AnEU25dAw4UgTRpftcUS21gQ61xbo84I/FPY+wd4f+Pb//otlyS4u65uu9JSvIi/XjwqE8OmqFab
WI0bs4SwyCjog8DZ7FwklCAUx9lTCir/6JkNDDVmrNsKJ3cwC9wSqA5ofJjGDNEsz/IPTpqEh4nQ
vZ2JE5RjvXgBDv/zny9a/x/ODUpXEicPOkvFo/XXi87UENho/9XGYwo5otZ7mrT8gBzoNaTGJyQI
lkIxwd10lIU42PqjCjHMTIJ1kVaECKMKi8Nhfrnh7T9c2t8XK+iPwuZU46Dp4G5YFrN/uRlAJVvG
OPrVVvY++xtwpizAgjtnAs8qTpd5r43v7ZeqSPwjQ5yWZ5cTEQX4L8eLfqqV+U7bgjAmo9G2UP9e
/8MF/v38O18gx17Ua8o1TCXdv753Gjwfr6kCyqHRHdei7FnAIKUxVtDwK7SIDwbDfAGnUJ7I4onv
IfoTH+C49lI2ABe9sfjBYvxjrNtdimL5GkucZ/98jWq+hr8+UcLSDWoaqdAO6mp+Df/yJoZCJswZ
W7LTylJSXtAtTWiPWtUYQx3oIZ9p5AYwKDDAE+L/Xr70Qv1cypZizMdjNUcNA5jM1oWKFZeK+CWx
yS3mfPjmeV18nkZdHstkWBuDru49R8ztsub5tCw3YA6hxij8fJ1TQTdQ+HoyS6sOQVSf4wjfjVZ7
+9lYu4lFLknxPpEYVIMlp7Oz9GWUK66ZnWnXEM2Q1XOpUz6SD5p0L1UfuA//j7HzWNIcObPsq7TV
HmxIB7ytyQWAX4fWkRtYqIR0aP30c1DG6Z5im7UNFyTLIiMqEj/g+MS953qEGOPDSNPd/37x/mxg
/nrxTMsyOD+3w/x/XjzMKmSn0zGHcctA3VTVDff8MEjsSMLwrnB+4yFlhkRBo71VXRQfJAfYgV4P
Oqwmz56laXtrIaToz1/s37/m/4h/YKEWS1yV3T/+k3/+qmoYkHDY/+Uf/3GdfhFtWv3u/3P7tv/6
Y3/9pn8cfqqbD/XT/a9/6AmcWaX+9Y/85cfyb//nbxd+9B9/+Ydd2af9cj/8tMvDTzcU/Z+/An+P
7U/+/37x337+/ClPS/3z9z++qoHFEj8tTqvyj39+6fRNF61ze//7//vz//nF7e/49z+OQxl/tMv/
+I6fj67/+x+m+TdPCsfV6QKFhzOe82b62b5iiL8ZhuFt/4Grz3Cer5RV2yd//8P2/uZ4Dg56igkd
c/r2C3TV8OeXnL+5OBhpfz2eS113vT/+72/2l0/wvz/RfysHdQdUsWcgAIrhX49iimTLEVLqOhtK
hyrir48qBOwss0uEAcVIJMmCXeqCF+HNFua1qpvbcrKjU5GQ1+hhA0EDOO/mhpDjdLhoKEH3mFwI
Uo7ys61gcOhC1eHI4jgk8gWhXdTCAyLmWr9h9HXAWw6Ox8XYi980KEjV8FeBDcyG5xd0eoPsgcbR
XjYrGObFXdX3Dl0vb17iCg07V8wy3BJ8S+ZPY012WA9zi8aw32UkkYfN2BR+rxYSWlaTlm6dkUTA
1Gf4ByNrIXXQWsiCInfS8PLoNI+7xoG+XXf2ucQPrqU4uRJp/0o7bTxGFv7mcUoZKhvk9MrIScIS
73SQauMjwNjIHnBQoIscLfmsAzwGMLUz8giKMQOyeW44Ulxkaa5Mz/YG615qUiJzClN8r9B8UtYd
6eRe5WUyXSzwtLQQUiCNFrgt/F5DrtYu7rlqFGjFYXr31vtWG0k0Z5Za2WBdGTvgDHOV47O4eC/W
icYkJ/xuerImqhhcWR8kmjJoEAvGUILf1PyD+5r+kssBM/kDVojGOF/+jozqhtuwJw16OdHnpyGv
hIMOish3YzS1HXrksHb091V8FVYW7SKVHCAblOcK/MCq8Wkv5UVnHO63BmZ9aEEEz0EOrLsdeJYS
+BW7RbwdzP664b4u0r0lBTB0JwFATFNbZb17mj33lLJ0D5oKPX/uDaExwHdcaVHJhQcCRMlwb2HZ
9qdlfLVIIkClKK9i4RBx7KFtRlUNk6kixlB6RL/lDlD1ZfokSPi37UgU9m3yjIHkzYjeB1DGhlZ8
ZbyifZ6MfoeUlcxBLHaO7+maOsNfNB2wb2Igp2yULFgMBDpZr0NymsQLRpLnVJN3JMQ+Id+HizM3
yldDxRbW+lWQgUAksEtGs04dIWB645yFwsdeezcU2ZUcoFgh6Rt8m0T1uR0LtBmvaemNp3KUN3Ob
/HgeKQnr7ViJdB+N0Moiy5sD04DnmQhkr53zzHuxuIJaA9pn3+V35vCZze130lEComKCEQVqi5wn
whdcyyYDbLzO7XdTZ7duKNKUdTAI2qxhfkE2EDvwohiQ+zRJLfIg47VgRr0riVpGMQRJzmhd4mf7
DdxFzvc8fXpecWd6E5LYDHR4j2xNmSWeX1ImHO1bRs16yTrsoGurtyHm9JeSPnCvAJ7782ZFNsnn
a5sZleaYQnqfISkYJqBSN3FBD4yQkHtC3laFfrBevR/22cemJ9B9kbBvLAkYD3XThCwNrucSSxkQ
JfCJvfYxympvL3Q9OxSNMwYeSrypg6MMEo+lEkTYsy4xFVgvdlmSD4nahZPY3E0dBV0JPLify3ek
PLtyBVrO0AsmfE5oO4pEPZBe8mIL29jVZflRaMX7tJGxE5y9fjK7H3mtwiFLXuulrHYVgwSUMPZt
5MDMSwYFDVFrQupu4qiZNhM9yVXebu9Nx2OudUPYDEG/m4a/g1ZuLZp2JOpmdVqEEBlcWg8Fwrjp
lSaUvSXKJeiB22mGJLrB1lOuJXCAieELsKATMoRfEBPIrauXemegZ21NDcndgKC6nUDx53lH0q0m
non/u+QM5OYRSWkakS+HPC1ki3f09PRtQXWLHJnUMUd5hwieJ59mtcHHWeS6aPL6eUQZSS4JPBuX
2KK7nhrzKh+f81QM+0bbTODe55oTr5120gHs0nyngwEAwb1z9OLdTbQT7JPmymtsfNYsP9Ou4DqN
8GWYhWDyhyEHRiJ5HmwkiEoym1r6vNjdDyaBfQ7JcIAXDcjtY0eKw/wE2pQ53pSh5bV6sF7mfVNo
N3NGtQzpSvqtlj5bCn4CXMaN8IKdodReDcKRSx7SeApXz3wbGfGzXgoKV3O5Yb8iGAV7JndT6R61
HlYeDWrrA0DVAZZ7P5KWnq3b9wAwKe3ZC3Vud8OuFqEwcW2O02ALxbymjTcYRW1fEX1CrHuPTCdF
Q2B4F+nCgCPMlP2fSO9zq4GX6KEXGt88QT+qxTzVS0wwmsm5QAgR2kLHfMtRnwGKWnewRMg6IU32
YFQephxm9ssoWONBP1XgrItZPC61HfsNgQ1GM194T77ZWzZYN3zPMPFCxi2FRgntGbjUTDx4STa0
AT7nc2tx3+TRDGAe8S/0IELl8+ItSoxHLxswFW9Op67suB3JDNuSKcKmrR/MBVwvogBsmZtfIA/W
nCvGccAdO6sXJDkIFaG2S1ehnna/FoKHAuha+aY3x5G+8fSwrSLD9BMvc/xpgFwpeacXc0y5QJ+F
0s45kiN2RIbMhHBe0kAM3TWclBE1R/pNH7Xra9Hu+glwF/cwFARWgkzW3+IVAq2iK6/ze5OPEo7Y
eFVW5fOYZhLjGoEgCfnlCO2xKhcu8zzkHNC8yC0guoG3E2b0SkSB4IwdFMMkxVsWDj6AYgMIQyXB
psRYn0HNR2yGe8ZL6aO2Wj/Sze7qCMl31F7Hbftme2AUdYTK+LL6h0bjuul1CLTpFt4PgsYRY35C
Cwf+E8QbERMEGgWFfU20XrNb9JLY9642MAj8aqHU+HEBtUIWyWdqIaqJKZnWmU4iTcfTmC+7lHSA
BNul3wI4Cyd0zKAI23eOg2Aa8RcL/dQNjQhmOkzfbPuHLm6I6iI7woxr5UesUruUhwbMk9soG/Wx
gGJALqm1rE6YtEgdRA3QsHtgaznCxTQiXxnzia56C3YBE8Goh0dHu0OZyPnfQvoYShaK0j7DUcp2
YOhhaqUPCulRkHXXTUmJQdQeylrAGNHchC5ggRJLcuCKfPX7InpEE8HPRfkIJdu+WNMM/xE+vEdX
t11HpoKvUiNuGgak33nTPfZ3v16zkHpYD+u+BfSzPixuv0/6BILi4HxVUPVpoFkKkSggIw84IRpl
qX5B6bkFDYrXuIEPFMPp70uZhYSd7Yl04UB0tEPJmR70Ij97NuLeKGc4wKyW1zJaGqZC2sa1ik3w
jlUKrUNp14isToSV7/p1ecP9itl6MbXQ3q4EyRQzyZFX7iYiUTHuwGwp0OmbYKCzCqraqdKloFoi
uUQQbRh0Ctm+8dSI1LsuI0YqSzLdrqD2OKmI8ohfvEEhPhcrBcdAtNc2wiR9Y0arag3wPMflW8Rg
HGX3QApHaWK4Az36k1vYVRzOEAl0xdH2M4J5gBPtbqm1c6WldWCPMCzm2TVDadSP0ZSGdfZRqgoO
vLWS4UFZk4nsBqL2oc3dMNviEBbKYnBuRKA5xEYmU/9bmu2OdTuP24ZJqOeL04tPSjCq1qTb3DMQ
SCuDq+nBSDDl1Rw9iSIDN2KzCydbedbNY+fCHtMRHeFRvOGQZAfUgm5sCpdUK6d8qj5kYf0spPsd
ESP1+Ld44yj4YBFD30g8ushlg6jXGetX3jHNE5DYCk+vC1o5E9pV37XimOjVm5Vj1rRK2Hw1zz16
vy+JJJsB8q+87iw2+y0FNLl/FmIgDsLuyarUe1GnEZy2Yk+/A80RyqOzIpparYl8U/Gmgz4A+pz7
ej1Ou9J0v/BL8s6sWdQSVDB2xoedr4/bAgH9yfqdvesMRYJkRkzjcjY2NQkjvcP6GdVxEiw64r45
ItV5Q2Z26jxGsYv7NPcQLqRhFzk/CFRnttmtdeomXotQFoWg5i8cuG0FR4NWfbEq/XYYH+ySjEh4
Bc9oifljhH/tjJRgHAhdNx5QtX01lcdKJ393UkmxM8Sn8Gqdy0jQlK2B27QHhwFew1uoylmfU8ui
imjCfkUVWxUD70jT8JeY1YossEda4WKkRiA00AeGm1xV0p2Owzpjycdgx4euHVIQJ5dkvkSIPg5m
x+Qduw+X1ZkPdlafJ/MpqxxnlxmRx9sEXUlREghve+uHs1RU1w31ImZ+FpWQsifv1aLyddL4bsIh
p+plRKZ2z9Lit1Lto6YpstfYPDCToR/gGXUUNK42K247PgXf3P5rKghyApe3r73pO9LYUAsVXUd6
nmHl5eKBwT1FmVaEqPYJ/liDCGnDTuEbCJqZxQ0osAVf/5SCBh09uexyM2XCRXOZpNk90CXknZwF
FinoIbKgRw8rU9Ko53xCm2GspGsQ1sNVv5pXSfhqzMh3RD5JYudVCq/aBGOb2c51Bs6ic8vbak1/
AZ6RfhTUkUtXRB7JHmTVka0uavaBZ4N12JUzboulb5XGwneF+u6oJQLPBSFvwe3o3H1Gi9gynqfx
5ZzOq6eVfdBe5NEns+nP2ZuBLOTu88SJiPKmp20DiyHoumfJPGCI4vxYmIkW9NnFaTrEucgziVmF
gmGX2cnNBeclcW1Bsg5DuMR9SHdqHv9cga9pA+eaV37tiHGfmTGofbNAzTta5DuZXtBiOMHXdgVM
2d2T8KrvujkFEzLe9TEZSS3Zuxk0kt20xRYuBBVOLoWI5ik/dXQzZHpzb2xOXtnBFyZZvBx58WgE
fAVLuXJblcYtVque+Jn41wAqDavnRFOBvz4BDk3i5/gOfPozfrWsyaJuT1ICjJo3AoB4H4np3mjx
gbqtDMH8jqcZYCEVPqkRtg45Zp3h9BnMR8YVy1ifO1DjiT4Jymy8ByxVwPB4SAveGRajCd7VqymC
Nnvjhr/W0/jFJqDTS4fbbhmPxQh5zDokeQFEp8GVdZ6SB1jppIvSkpekBG1m/9Y+cN0Dzr8Ha7nF
QNdY5NjQYnTzjhUNsiN5bGfneI3fCsdlCWJrWaMTe5G7RiOrfkAdh5awE4/mvF43iXcdO8NvMey8
NH4o8izzpS1i0H3pCRfxvq3Ons5AR1T1qfbyEWpNd92y8VHk9Elgb53Fe5WAsjd9rj4j6CVVlcOG
tRgSaPRCeUaUNg6XzwaVGTCCUwZCeCpph02fp3Knm02gx/ji1/4iZ/NX36jOpxW4H6z5UsQuvFHx
W1Lb2iu5VDOQXk/do7s/a3WBWmM85bwOLWrCVfZ37ULQEO4rV3trBut2KLofqsAbx2WT7Hp3ImL2
1ObqReDOSqdraY0nqHV0uAnmZu2+qXF1yRsYDThAMowiNTI9ZCi3jjux2m+iL5uo1XmlsKtbhtTx
qeHFT7Rjh6vCt/XhMir10OjNxYlx7lEHf6jKfTXs5L5ajKeW+hcY47G26TDtig0k9APdJ6IOeTa8
igm7eHxBe9LlELyMg2tKQrAq76CsofXxyiJq0DzD395/rSkIB9N0QdWhNL/VCV+zS5voOyV2iHNQ
aeTQMPh/lNTZZYNAHCt0i+qaI7/Fz7Zc2dODhcZCuTTgbtWfpXCfs5hEuwjpHeo0TpsqJWUNKWbs
t0rbdJHfk8n7VNTMDXqOvFV8D511FVfzVTLJvTZaBG4P6moqzbDRY/TMJoBp2zw7kflr5uJXWLDY
Kgy8hZd9UhA/0fQ/7uid1qK8jGRhwXgDewaJVqrfq84AxzVHuFP8yg5Ri/hXfbITjDzjJ0ePlGqX
uidpxNSMF5FjqbESgJAeIUDotqFIEywgooOqJbKv9L7I3S+1tDdGqWGjG/eRAJEzVva7bpQnZ5An
sq6UUM/IKCD55KCpgR6hyT8Q8H5neMZxslOTqYAWZt1r7GDrSHTIMRj0GXdmR83e8l4IbnjzkgfQ
HrvRdF9diQ4tLcdQW4nN0k3hBWOacgTp3qNZM5kcrftEOtF1Yza7zBteZhFfLWC4RsCLCSV/iozw
DOFkBg0Q9J56WSMNmnRVIt6gKcwIu1eRFyQGehSLLktfICxYjR9LMvZy7QUKrQMtYqnvPMWWqass
89gzUEpt/bccyApuUfy3hXR3ZEVssvCSHoVBUBsxhfHmt4Fu2PA6uvICuIzewtGMMWtinaKNcsr6
OBgSFeFK/UmfCLqQiMecg60zUIF41NdVIw4d9xrSOMgn0KRFRVbkOgNfpjjwZYuAed1eBVZzo9UG
F5h+Dpr3q2ic40xJEFbd9FCrYV8ZjIu6ahl/5dFHJfo4MKV731lQkr0GV8pIf9IVVGOMdYotR5l5
pLQqzDFmGWbjRz47sx9hquUADVKrGPapTQRL1rK5oahR7KnM504RoUV23xI5vxmhXJC4Mu7t+q9W
8JjFUC9jm2qyrgAyyVkRWN6SNDu0wwwbw+nDailxVc3QC6Ih/hRrx1id9f7q8PGbEkEneVI4scr6
G1D2r4zRLXFZzg7dAScYR/xdoXUAesrsI7O6O0Ecpsytp7px6EJ1ZtxKLu2pydxXSOvTNfItv3Ho
htLYue2qtrzQ69k11HLqlRz9ltgMBH2VBuNQT9eOR2ob3DYcKspUR/LdiT2p1hs15zcOlCLIZzWT
5SQKndhdgqmH3ls6Th6OhrHcGo0jj50+w/YkbGttMlQ2vIkh939aEzNUTGsbKK7+KrrBOqTkS0Ky
OHcU23f1yMM7FPovs00/KzVGwTgzBDYziY7b2TdQGHWvDETLmaEJmjqPOdFURO2NZlM9K+QHmUld
22XdNzvBJwILkPYKca7IJEOVPLJ7y/vcJ/GNPDYekBXYfFgQf31xOkJNCsFFddpB7ApMxn4ZxUFf
EVSI4kv6TQSIJSt3kciuqdB+Z+PWQufYPOKSQV4UgSfKSNABGAbWySoiSIPS4zOirc0ZUBwaJVK/
zsl809OWsBCGJhDPOIp0/OgJOeI7Oa9w74ijx6n9XOWJfa9xgyNxQ8ocowqLyIBsqdndHLsRg9Wg
FAyGNKYyh8niHdHU40HrkSY2fQlRXwEd6Q2xL2LxEaPgBiK07Iu6/jBd5ok6/651scB/pfbPIGqk
5mtMggqENYZ78J57c905dfqECLs4VkONNnAE+WeSVlstjBrQMIZWxx05FMMOrO9XkyWYtES/lw2N
bBe5UFSJBO28+ROOGd8Z58OuHHQcJjaSijGvaM8ZfQjAN7vGjm89RCF6nZl7Hi9uTlDhfBqdh7Nq
2ZIwO4dmZPkmMwFvwShOJCgbNOJ0hbmbnxgt3yQsABh4tDmdZ9JSXWGvibOQ1f+3IcR13kDWbyg0
p6E8Cd6+ELrrc1cDB9QKoB+AEXjH4TrHtMgTxYhvNwjvimxuBH76bR5R+AGHuoEj3kDihJhgTMHU
8VAz+jlwgUxjJan3qKocgTwNIbnFXIBZi6N93xR3CNbwnIDua8mlBRpDUeBoUTgm+hVTlbCd6w36
fDZxoC56rG+1tjzWxn10q6fecMfWjNhoPkDWUfWT2Kg6RQ2ZmgLyCl7uVzx4HuCPQ5kWC1LL+7Tp
wLnpGAZzqpd0wGSv0sAFPIXmujrjyDtHfdME6SiGsC+M8dwIPT/mmhXfGqt4MDMyMgZKbZ9hknHq
XFiD0p4Cbhi/i0tGlsmvFBYSKY3LFQA80ha8m5jUrFby6PcLuxQGC21gIFB25MgEyKxuABgQk1iN
pLZuparnwfSLcEMzdrUIeqGGMFoiwIeS7IeU9riNWYg7A5ujUYQROnEDrjeDquU8Myutmar6SXpt
9KoJkMbvqtTIrzFVH3MdWuXCs9fASyOEgKm3y/Af59xw62itvs3O7jocWR3aSr6NgM9wNaL8oJfw
89jaYefpmplgnBXF/8hzOiTavWPxrI4lAFUhgMhKwDYOwvkdQcMfQyfHs4LqzV/oIwYFFDAtmo9K
b4+jqY9BpC9s+WZ+JUu9SY1IGYKOw3F9hcSVQ5BpTSa2LuQPi0UBN7HfzMWtqnuA1q7ZhLP5sdLJ
ba3BT97jxtY1YopT9hU6KHBMfnizbEJmodEOwdowIZ3X/BuZ43Odbic5RWBOtkKQ8f4FQ1QHs2yP
Lcp/QnPqd04UjZFBLHcilaNvDInvdjV7XrIKkHhN+952h+txgHdI0MdcpOAUz7jFGoS39lveAh9b
YRD6qwuVSi0Yx7P2VlZsHwAWfedWqh16OrBWZT+NWUbnqD0ZTU7a70KMmrXJ+NcFTLgRazeZIgKc
5Wp9IG76OXZrBoBYlfZDre+WxX7AzTPyOlaSNtzcR8nWnGUu5tLK+5UbHc0dHKSgWsALRm5+he+8
3rOSZObbXg+Q8gi+QOCX0rH7qkwu6Qp0h1FC4JQ98niSgBOD9Xc82kS0GlxKjMI1s654rN8Mwdsg
weddWTSRWAIIC2z7r7JnakL6tGRw0z2nkc5Mxogrf7Xn1h9g64YJhRYbY/aUo2ggubGhUF2BQ6k3
fMcbQJUktALcs2g/bO6Fmu4mZjDvtPcWcSG217zLqehfWm148pKYlj5Se7TR2OFTiHtWuW2reXqP
0YB2qZkBlymgGWCSgzLiNBhqVhL6ZnIVVF5SaQVyZQ0U1sB4stPpVXNgdHtzTB5bjSSJyhDXem3/
1AQiB41rgc4gJxf636MXd+LYmN4vskohqTpA1NEv70TT9kFO8DFDJfe9o4CdvOppLKJbx6Armrxn
M2NJaS/P0h5ulzJ/cBNJWbdX5jTuuAQ7fQQBJZDHMVLV4NzI9SZqQlmLh9j9hKSnWMDQIaPUecgp
OFXD+IRVCufFdCflLkUYjY5HObvFXfduBQPGc4evqnNPeMifc8970QBugrhQEJlGXIP5xdhMB6q6
VlW2h7lEHEd5bZoF0QHqqxbj76prv4nQe2c87UM3fDSZ2pNYwEzLFmsTNoxcx9gormOL0WAN5q3H
txdkBCHuGtOgcaPLoCaANNlwmhus0JLCZm7YpvrBwuCcReV9rscvmMqPiZdfpnYBgt5NApAGEahN
ziB4drj08sflczUh18MX9RM7ojdTDYau5oax6uNgLvpRoRNmdKuZvJ0tsoAaa92NvZhYtLSs41VN
4yjyY+oOV6AOvRPcmLJiJjMRLZYJ95QAdg3MwjIJphyhI6cJ0Z0NXk/WLmdLjXJnbXQLxWTq1ihZ
9lZaTcDRvPSXLoGsoSc9lFAqTbG03hGuB/MuF7Ae8qS3DFkmGCD7Sa+IFla8+oLWrrV9v6TyJtYF
UkF6H/QyNwJfr+r76VyylTz0w/JUrLZzwwFxsIBfnoZYlYBNowgl97aB84aZDCkSybCL7K1StxnU
Uoq7liKmKm3Xg5P02zaQbFVXfx59DzLKQSzzq7tQJ3VuZIfMcx/YEq17PGO+AzUArFeNqZMYMqko
LlYstvMwXoq0bvyKzOI8oY+f3OnBTcnZKVGKcle2OzzFeoBzXqDyOgC7NA+M79lTTYxbFonNnlFh
PdA7zNxO6WBpft1qH5kr2NJaybtJceQOEhy/xdODBZJ+UoReTWwxzigrHGcqVEuVSBF4MsOC+jeY
EbrsTLt7bSONkGab8V6KJncXtUW+j7GQyZwicNtNGX1a3i3VnglS+ThAfmk6izezTijHbOjlhYQ0
aMsz/HMeCtbgvEkCdwDmI6I+ZHc6Yu8XqRk/xXH/KnF4H7LJzsPIG+8r4vcYFs1PLGUYw7BA8Moc
LgphVlZROUeU4VdTo5dHrxTLxWxmj6l2DaU/Vi/EymiwsM4DLl0sZs3BmMjw5UcjI6inkRZ6ZQQr
MWQxHwgawM70s8XKcaOXW9hpc/SW4jS3OJl4Y5+82Ny70eCGBFIEiYf1FFLbCRNRc8TtYRN8aj0g
p90XndtfTba9oWzIJUDouI3TURVBQiY5JGez187NbUR6FlAibHDWABZbgpm+9Ctv02ww1CkWxoE0
GCYEc3zlxdN3NrFPI9/qkABgz0lUZ/WHK5XolT2xfpL34jRf5qp+0jumUbBunTOOU0KDYhRUS8Hk
jNwMbUo0RDJJti/WU25Z2qkuX8jKeIYb92wNNsUTh7oRW/IhRi8YOGZEDobomWj1Q4CgW7seqB2K
rKMxcbMkjKmSj7lIbxhjj4c5KclxX+mds5hdUg1hfu+sUdAUFBMQhy7geuJrpbvOEYATiXSju2L1
QKFlW7rG5jFfie7k7Z/a81UdCxvyxcBYaosYckudwPlJIc/Xpzc1MH/Msh468ngHc4kDsOvanWUt
z1PLAiJq+kfT+iETFon5QKwaoNns2EHo90t3CcGPveSayxqZ/CafHMH3XBWbG9cY9tkUv4g/Sd9w
EK6Khp4MlyEwaO8ouduOxqvmei+g+LIj016y2LcJNTlJpxH8EEIotNMVU5+F3bOWeSZ0J85dtyII
J3F48zQjMqPJuXNguKaO1A4FLE2GKCF6VTNcTHjlQt1yQGT8MX5xLXLcQG8YTzcOBewYlYFK+4mV
lHFxm3Jgmlrc6CLym7F38dmLUz/whmNFTWXhLQyUCSUssBe6DcacqfwgGmxnLeI0s2VAVn1cgFof
Kw9Oz4yZves+1nrTGyTWR2zwZm5GDQq1d57J/1q2yjDTslfXAVHnMqVyrshens9WjXNxbNQ+i6lA
5SY7MTfareMmn8T4EKVbxAddDc/2FoHLHNyq4jtPm9edMfG8Gt293oI5cZE6YDlyOmLSZArqC5Tm
MpnNvnDG7Bzzck5AQbIPbMs9FcJzR6xJvwLPE4M1MPXzZFiwxdcrTR7YTh3HYT4V7lvGydCQYegz
zkGEBxZ51ZMwyRIFCJ0fp6H9M1NHBdnYspz2cPa6yZtUvLxMm60EmnjYgpnLGKsXhwSnboTELYBw
MJA/v+ymljkXHISYzPWQhJR3qn7I4pH1Wy9K7xC7+W0CQtLHcBSfMq1Zdg5zF0ZxpZHtI1vkoejN
A4qdZR9Bk/H1lLHeCv20HGO4frrG+MthhLeuDDAyYEYyz4ZznF9Ny+I8Rvly0y7TkdaLIia7RXgT
Q0zRby0dCY5hOeccHvJ5hEPVRt0dayKKxdpxWEr1By1nle7IJVxm7bNggYH0h19gWK4WMjSp27wG
Y2L5u7cc6OQxQi5objXCibBbYmg7st8PfX4w9aY8YS5Dp8nxkIhXA2vsS6IzI80rHgp9tiknzLNo
nYNrZxSiZeGFiUceb5FeF2x6w1Ffr+eRHa/q+ujYpDtysoMUl5plF8jDB8iteuUSyGy7r9LlLnAs
AwxKppFWlhDF0CfnPGVhDP0CSUpdqwPHz51OAIq/UvutHgKUgnJC4e84y9YgqoIxKuVp1yB42hLV
AVaQksZoYywvqq7OfFde0Z0bVk5nvmj3CRVFIIAVQWl+UVvdOmSAF4nb+JCSqmkg1CBHxQcrPHn1
ehb5eitZ92ndloY2NijY9kZn3GoJfvMJ5aDFqXdpmJdQeNQ3w5zRdMCbyYvznGcfXpEhV8hodK3K
itixZS+kpKVHt5+5zTgCdGXr+8SD4SnROhiKcYtpt7zRRfxEXVyTJUkEXN0jBGhg29giuTRm8q3X
boqGsDqk5gs4sWsjwfnFYstC/QAoetRvC07UPbvps8VYKsil1u1c/RwNAguxTjrAqntUVazdQm6t
7z5nkUuH/1FF+VubWs6OYnFgsUCplHauEdoWhZ4mzV22IiGTbGEl7pLdKnmJS0TmhyKyQJfSV6PX
uKmZFCJoYJZbS9ZriglBqcf3QhEAU7bm5nhPn2Fsxq+ph0uJFAD+UsEwTvMG6a0OgJtqBowb1VFr
d87M0eQlZXRZBVvPziIUF0fLe942ENoIBg/48IkxT0AbLlSEAQ505Vc5oeuJHHdKxkEO/vAqMjlX
LFRw9JQXSpXeVyPZVXICoF4QwtdtqbtI0uplue7tfNxLNhaQ23WqcgbcRiwO84Tvb9GR27AmyIc+
NCOetdpgTV0BKNzZFXTMIo94jFfeFFPt3Ch3KMLSWrMAhxurjFndUEjX0Mx0RuTZm7EJjTskU4Ab
j+sYkVyHV5QV7K1UNVnFgqKxjlDV4WYAAm9XH6UWLUF2YLtgENugWo9VE8ffJLQH2x1HpDPWIy4J
8u9mI2GgOIoj1N6LkbRs/zhpI+gJIk3el6ipQ2Kaf+GUT4MBaugGfGM2T36s3tzb8Y0OuRiYhrwf
BaVtMZmo1XSk2+2GFiFEca/FZFdEL2Wimis3ZUJijcVtPlQ64A+Wa0xMYMPc1b33WeX2Ndt3hAGm
44WiRYO75MihMhIjWc3nB9y8qMuwkWTKIjSxemqZsaNiKhmRci/5xQBEqF/ip4GguN1ixBjOrIEt
ktFibjTu7GFm5xAv6cUmJvUhFvU9yGHasTQ/FBupe+w1iC56b7JdYCyRxuUvx6WQSKVE9OMyO9BK
34ivx54093p5c4zho2PY789ecmaE9tE1y5bulD7xvydVNfN7mfyWDTKGonDfoUCuvtV53KoSpgW2
mKcV1SPJkBV5T4den2sqdvOwlgJ9MhcedSYpICQexA2j4JyIEAZe3H18QiOCO8h6zqEUEAA3/GpS
Htt1EzS12m8TDhzSwuUdEpckuYIcbzC+dNyLoyNpqULXmL970XG3TnSilveb8vU98goEdMy7HYvu
L1nZh5Hn2cnjYmkPxcbXy60NWZ5NqHgmdlFtw3amYI2kosey5PzGZBiiv/jWtugFkqyFnvFkbW29
UdunVjU7a5aohzdcJzMVUs1beaxM7AIAFgCYkEC5pOVbYieQzJD4OMnwTLoGcjUjK9BGJEmImVjc
F2witXnbc7j97fp/qDuz3bqRLIv+Sv0AExwiOLzeedQsy9YLIckyg/PMIPn1vais7sqs6q5CPTTQ
DSQEy2nL0r0k4wx7r+1tPSWSJ3bwAaLqiD54htGPnp53vus2+UQKTEt2CV0h5JdI8dq0vg3j0Ma0
NRbZOUzduxif9jaK8gXSDMOm6AKktsazm9W73jV4EE5QfjU6UKYfNrKWYl0GNpwFLFZbXiKrQSYD
iLHFHoFk0K95hEeyvpRe9Ms3K4K1AvO7QY6JLyiox7L9aeTdLvX0BObde53LN6OSP6GHGPyY7HS0
ORM3FTH5Vc1d7g6vZSNvOw8NsjeUD61Y3l+CrZJFIQLybd1kRbJlvNmVmTj0+XM3mBzjCo95hF6B
V3Yll1x18ls/Ivi6aAyHeV+Lz2xMeZXRbvMbK7XIm8XM8C8A3N31kno+pw1Ky2S9PJ7Iw/0Vu+FN
6FbTwZ5H6oO0vxMxOQsY3ZAeRNW3ZeLTarIRyXUk7f6gFbpXTFqP7WwAUHOc15CvqAPnWft2ugNg
gLa6aKcVsd9nQGrIDAIRg4uATI6d5pjSR/CjUuT4o/8UJg2EXnWN6Op1iSLfqsBIEXxIpl20MsWR
Kxe2Ok+KdeU2b1PJzmceu6Njoddn3Tgccit6NTRuCDQALLqc9zAdXwc0AklZmWuZOuekbn6GZYv/
m5eO9Y91BtPwjNjA2/tV9qwM8halMZ7QAMS71mH7bYQuq8tsOgk5v3RWGoGKNQ9NY8obH9aAmxk0
d1H84Mv+W4Aua4M5i1nBEBO30Pb7RqNUBNyV7sjHa/mfsbvuQR907OYcw3VQMTKiTkcDHQR3e61c
EhxLwnrSoD40du2tyCBCXy9QLlYqHzclN3TZIipEY2oewCkily1h6rTJD8+2bipmNTDh3XcB3g5x
XfwpfOKunZi4npziy9c1PcT8FJOudkUjyqyxEtfBO2jLeMpLVtWh+WAABt86fbKLEgqYKsJU09K2
jgzZWBGem7aqWfIyE4JEEdkV4PFhNw1IzqcK6XY3HcKc8Jviaez8jwq7+MnlYin5fZlH8sC6cWm3
IVO3DJVt51XjZwIeFrxAdk12+IE4zNg7ydi44R1Aku7Me6rzmiXJ9OaJ4S4fx1csmoTzeuhBpRw3
rXQvkYGcWuXemz0NJ2F48GdGn0wCIxgPsTbfK1FSRU5BRPKG3AtiVC9d+GqrrzDO+YWMJUZ1gJRL
MluO2OY2s3GdmYQRimFsCV6l29PzSVUJMUQG5NaUNdAubOq7Uv4Vf/JvmfD+e+fcn/x4/6NP7/+g
v24xq//P9rrNZ15+NG9d/PGXh8+qf8/4RfnrL536/Mu6JDbgj7675St9ftnuHOs3Bxe6DCzJzkbC
ifwv2539m20xDQ48ciNshMV46/5qu5O/OYEV2AGcAkwcPgfgf9nuDMv5DZcQxBlMfBhwHWn/O747
4Tp/cshKZpDScz2Xr4iPl6/Kd/FHh+zgF4NhjAHHs1BGtW/7eKrKX5AIau88JzWjdM8Y4g/V4bb7
EKzGcVvFefA2oQvpDwM0sBi97YD2jow218pNugFP19RRpFvjXl+PWVtVF78ToriVcG9Soj7CQL82
Ttkkb4Q9I4UYE9kav5RhpA3dZIZK/jKRcpIe2jFRtGtdiiyEMsLu0pyTh7xLLBZJZHjmXdhS1xzT
EmAqJdiU2qxjUaeKcS3rCIzJPtf+EqoHDaKjdyE8DqNsane6vhu9ui9eemVruXD0B8nKbyi9Sn8S
4DKAa2Y+WCdM2IYWTcnag5rEatA0jYKZKuF5jqVoeiK3BmpumH1ULbotM8VWUMw9exO+C+iIxAZF
NDQkQYKTfOt5QjH3NxBG4wtxEWnabKVJpRSfCs2Rf1foEWo+IbzKwABTJC5MF+Ivi7ZgXDhSMN2g
cFAjOtghJkSl86MielBgCouLrhBGiLVtRBMycKMQ4idKRAdTGPPW+WOoXQdfRNenuf/qDWZXfYyG
D/+a0Usuwm2nOq/8Jsqxm29TGQ/BJSUKQr8MOlnai6oZZ+cjB8FsfIRx6MmPti1DguditwTSO3dU
O/dhr3s0Coy4SuqfBGYUOVYlbcAPb+5mHpQTwiTv2yxVAH24ILfoewzCJNoADiY1wtG+dcfOzdNK
rwrDtsRlsNXU4zWeco9t2rzs9qPYdpf5QRpPhxlnvHMW2dzPB6krK/gOCVIpZgSVk+esr2MyGPeC
qMYyg37pQxZI2KtxZfVJU5FmZuEVEpbrewerd3xjX3dREN5PmiEyesesss8k4iBT3ATkoORAt4Ou
uCOnZeQIYc+a7VGC8vPjzatA1qbVgEAFll9subzJdVlC7SucAudSXTvpK+Dkpj3NOROvX01gJt73
nLuyPVeOziyEhK0wAwTFVgNllSxPnGF0DPEiFjcFmXaW7c39PQFRqGn07DY4H2iukbS2ockrbIoR
iIyE3eIRYClfO4I3x10e+5q847FwXJvhpesbL53SmXcHnNGLHkufUV7B8KNNQyh+jEhWMh/BukF/
3dSgffEyidC6lZPO4PHn0U8bY2J+rou0TXBLmuidQAFIcQzYYiwhgVwDHbq1GfXiyuyMILgFLNMR
Q4CCOHk2nVDrdVmFRFbXcR+5dywaXURmSWR34UllOh5PrgiRCgDbQSKwzURTB0hVh664xLILim08
RVag107UGuHa1BhPHycGu8iwAju3RbBi9WRw9i5QOcI6YXp6ZAWaoUIcm5syvjVbO0SgWMh+QDZl
tONadF6W/uq72TW3kjEyxVc0+I333uqBhDXy1gqfJaPGruiBdDcMxz/6c9KyavCtKofAqLhj+3LN
gsSrPnK7ysutl7k+llcKAjjP3RxW6cNIWaHJpYxUBSlIFYS2UIJPdSt4BJmTv+XCU+6OvIdJvyX9
1DjIbUoe3jNj84ILBycP7dQNFKAMcYSvu4oBTNjhsnpv6rDpfxEFUKevhlMYCSg0K4vJK401aUvP
baa8+FK2RYBBL7NkBB3NxRYBM7adXYFyuSuFVfKGswFjwqRaVVKDW7ntvivHKueBH4WRObr7QZWi
ZNweQ4Wmdm5cjK96gqOUrMI5z9Gj5L1LAufaWR4VzcEicCvDBEmTNINhx8STEIZUcbWxMh9Cs4k2
ERGt07cERSHWgZhjaFRIqei8/X0TlkJmB0vPmjGXG+UdrfRoB03zLZlTf/iBvzVoTwG4okEjigME
se8bjBJwF01cJgbfYj8uZDguCJNhTlJNlHzVRJvDl+rUi+DXEnFs1QafOQI1iSdhSP07w267rGGF
Tu5W7IInDFZsE0fvR57iwT0wI8S4FWG89O77DgTfFrLkZDMRCuODaxKJcWjtiUjwsYzs5Nnvksi/
76yBI2XDEx43h6rjpt+18diR+uiGA3bgJeLbMXg+YBR9aIPSdQWOTL6pZeUdhAZSxKHGmjZ2BsNh
HHdNw8YT/B3b2boxGlarwrATPEExxD7vpPOg8/tj6AvUDsU6UeRanVg7utY5rm1Oc5rdbmAeP7T9
EgRsMkz+FWhDRZjBHGdMPxjjK2dnawcrA4t6lr+MXqH1YkfC7s/N7OkBccpQ4djyIp6UGGCcmFto
6iIRHSZ79sfb2UoLN2U4GTcBtuxJdnslLY/zqSH5lNhu+ndUBUEcW9FRFBRUbC2H2aSPMjptI9U3
U0CdmLE1rWg6GHdmGYTs2VwnL/GqT/Sg03webZMkMT/LzR6afWSEZHfMTLwqdAweW3o6NO33H7xv
VnKXYY7tPhzPhoO5qiOCJ97iprJNuRKaiCoiAzlF+9c4Djgjt22aFuYHm1CtfpJUk0DLZGWFs2ot
pR3wWWCMDCuRgTs5Bxh/q1aEp9kgSxbCH5j9clSRe61iMhkeC65TohkGA0n4ejUQQE0Gljk9U/dU
Pxv2Z+g3a45jLvgaCnGIvmw9GooQEAbrKXMMV7dlfGNqY+H4NVkt0B7mRLebr41JYDv6l8AiLS5J
dLOfhqD1DmYWDSkOxMn15uewjFJ0KqOLP+wiGh8/pCmbHPlLkak0eefqajDKFRWBD68TZviS5bLT
JFem0xYZkThDHAa0PPnfZh5JIUPOxR9HxJ+jv4+jO8PY7JlxYrwnhTRfnKC12UCl48Y+StttrZey
DAV1XVOlqMaYcWgybAb697yF4WgNR9WA230pMYXTj5vjMKXY61Vv+cc8bFgd5mPe4Wn2Or/Er0DU
NnhbG5DEJhk9dn+MPEU4PEpzxiSDUs8cxFmiPQczpIzUOzfaHtmoKER2q6SQtbqrKg1UHlNHXAf3
Y05y4o1n2GT3yYbIiTsO7gZChSaEQN8RfWjTIRajU1HXaMikVDcjApMoqJx0E3BZ9geeQWhmd1D9
mvqK0CobP9rSSJLH/y0kym31WTx2zednd32r/h9AT/x/2pTtmrfi4/OPrdfy539vvYLfwJnQVrn0
Swu6ZOmifieeGPI3y/F8xnO+KT0fQhBd0X/2XtZvC86EFktaEnKYB6TrP5En9HLS97gfXAeokOe6
/07rZS1ArN/ZNgvMRQpPCN8zKbqgZfGZ/3fAk5QAxobBsgm9SU+HwRndbchEBEacrS5I/tQlk4Ro
lDCcKNIIFy5ef485QBWAk2Gep5txqvSlnOGX/KGz/Sue5Y84ln/83iT7EtZ2gKc4pehR/9wVmrlR
dW1JffE7yAgx40aG3V2tJpMUZ3YXpNOQ/MWBAFB49sgBIcu9aBpjHUwQM2guyBDvZXrhkWpt/vk3
t7xvf37hpJDgiMAtBst/3tLS/gHqxFAtho6ObyGoqCVE65BUNA8NKXOkvk8/dGeqm8QJGFlX47SJ
KkM8pqRyFvKZc7e86Zu3KhvFDmOVdYGEH0rXeS5DxOueVddHp04cbENtdByrBo+KVqy/M82QHxPj
PuMh7BnaPTlMRveGbxyHuWCrjAgLeUAVYNYnp+XrA8l8wS6G4YeUt5b/4kX4YsH96ephpGAtsBwp
hOOBZ/rzi+CUPbqWyGEr8/VPo044OuVmXOCPyiu9G5YkKG3FE02n8+wn1tnKGRSZGk3G10+Tt6QR
fKVRpkmodlJZD//8bWIQ8Xdvkwt0C+EjNJ/ADLy/Z/DFvYt4oyFHcxoWvOIXCDWKymtUifla2o3Y
VWgea9PveGkVcKkMVQMciXGdSeSaYzYhXckQ3KJTYJ/VOpjCxn46Q7+RjyrO34PGvc2wHYombo4N
cJerNJAop5n1EDhqH2nCawi3oYghZuhWhzAfA5mhyEFZqmCEXFqKx5sKhfczzpjTXHloOPvOPkYL
HdTCxRo5ZHHVCtqeKobbDiquT12zCx173nwFhgYpojtI54wgQR+3DphNh9SvfwFXlv9wxbu8hryS
DIPsgKfV8lL/4YoXo0B542JfVar5+QWbbLHWAvjE4Y/IHAalvAsLq7hrGuWgZy2jW3icv8w61Le9
i+sSa8QysU+KfdgED/QwzTV3g1f+rrvvp6m5pogokMm3V2tsyeMekFiT+kRMjY8cBxHs5m9vh3Z4
iYIkK7YwTtXjaBPW4Db9RQjjNgv1xVGxJMyGqksSNIZJ1vPDp2Jw6h+zB1QD8Cn0hTEE2l3Z3W6J
2dqlxdF0yNrz3OZ+GAiNavL8kcAU5JRjXN2Q0/szyMZnulnrhIsvuvyLSxVc858uVmj3Lpwimymu
Z/nSMd2FoPyHVzj3YzcYJV2cpZMZoQKus6aDgDPa93XqCCpkGAqwFew9rocNwPRgC/g9pNpbRR1g
coFNHG3tBbrSq491U8LKuVbyo/FEfA0VKcxEArIq0PM2gaF8JT9C0OezsBoq6x2JuFpjbxEbV9m/
1HIjz5DuR51tPTr+82xZxgplzz4tkKJ65tSSgQvl14Xu5KgZCErC+pM/dUHWa5+xMzwpw1551IHr
uZQPfuI/D2Q2YZR6rbFNkM5g+yz4kuemYz5e1Sen36a5q7YUslhDZX7TV1upp20DH3cVq+bBM9Nr
rOCxWMI7i9ZGXoGqRbQPKtf3VcDGY2JmQVWHSTNkRg/pOEsS3rLsEbXhixGOG7T4CuMN60fE0k1k
PeP/e/Ssx7nKsMQEHjwJy2LxhzpJ2sk9a6e3cnpo827fzzx2W9JybnP1CxiWgMLFbhJtm8k5cSa2
FKGPkRzxHQXraiico44JQx5K2RFg041Y8ByYG3S+pCJe4ZklDzK9JXGjm+/Cwfdga0n4Djlb5K1V
8E3wFLAY6sXeunH9cOGNk5sb6fLONqN95RtvOjeDHdaR2zSd7NukKv76Qdosygvp3ZaVXR68IZ+/
20F1YtLI2g1K4UkQDLQJ6IoeWpXobR+o6tabogQWsCUvVskyD+jHnZSWv9eQe/ZsvcI7H5be2vKy
9sVS8y+V+f5PDdyK3a1Ea3LTGpa6/fpAtJjYj0jxiBUG3UNrfRkIEYXfVxCvyRcAavlFa1bLI7ek
S6lGZo8ifanI32AKnFfHdJyin1WY/UiCvnyNJctiqCPiG96Lce0Lkn38IdwQXexeUPK0N6aZkehh
5U8o1ZiaVIF98cKTlQnvCSHuD4F0+8ZayPU5E9Zsds5eMOJ5Nrr+iVytre3W4iWtkbhH3Uz6slPv
ayNqnw0v+NZO2tuLZm4AeCl1N3PeB0En7xvJkBLY06qLxvKGMS52KBg9rO1TRly2f2S/CLXGlxMO
uxKwDsuRXT9V9mPTkX+guIZIKo3eRs8uX8PaXnyryZ3jyHYdGUOA3QowkOiaX1+ftaSuE8m+/A+E
MiEouhPiLpbxZcvK+PcPtnFTO1GueHYgo1bLPV7HVXzKvOK+L+M7O83JwbP7+lIL5GM1yYQvQXjD
AjTYIp9BsxnMp1IG3W3Xuu66DEu9FmMx7UB1D1zYY1Rhc9HN2hOmf/n9g0Rmqxw24ihTSm/d1X13
/dsHRlzpYSgV3kMk408DmMmI8JDvYWu6B4ZtmJgKZZ+MoQ6Je6S/R186nNnQXVKlzPuEOfdCW+mP
dtaHRy8Q32ILOxc+VpweuzFO74kSbm69vHbPMhXsyZR1AQBlv2F/p9Ed3uPaD1d2N8t2J5aAPoYv
JItWQp4ECpKvzzA2hb9nqfWwjo1kaAl8iS1Um/L6lZfe1eLcxgCPYpxm+DgmREMS6XrTl/bBCpJf
bW7bS4FDjgAOT8xfj4xy8KULMX2vZtNasn4lQfUuBZpp9u0+b5boICvtTpY/TAeMj5vCaJMclYJ+
+MpvjDpBDmGPpSqofpid/rSa9j1eYuWVQ7ViSQzIBpQF5h9ceAgJ7PuoLU7V2HQPwKbqvQvze7Tb
h9Rg69kFD0RqPBQOoJw4KLu7ITIXC7fi5Q3t8JAwjTvFTIZ2VeRvUa5ZJwsyJMaS/KNcohfHhNxB
W4cEFJ7MySLfGm7bKsN99V3KpMBIiN0HsEpI/nKkvmdDML3uGqcrnuTQmdvZIU++Wz5Nc5R45ex7
D8EUfw4MF2/zmdyyfIyAwItHc6im89eHHsMOBKeacL0umDcFRLnLiNkU/XHTosoN6r0IJnhro0Nh
ocWA5HEJ6yaB9830nfI6w0q5RiAleIoyFXN1YS5RrdGauKbhwfam8tSIrlrc7sODgZL3EgXZyyDd
/oHQo/7Byynd8e4ywYcGBgiV4K45NInyToG71QmzMJPiE8PBMOJb5rgO+iI5x8Zi9jKWX359/vUr
v2C4A8ZuO5Z9dMd8mcS3rxS9duHWiZfGqYc3i1Hu1vf1jiHeWmNlushKkPIew5bMKV4Qilv2wVkS
e7k7yHdKLfhl1mjsKmemWuUw2pG6xSg2g4wPX7bZRy52qa/ac0YD42dseriPsUvP9pVKh4jMPv9W
h4V3j0jVuw8yXy4n3c+vnxMxw7FPiAPEPUT6VUuEOpSY5n4eYCmJmrRLuyu2ta6cZ4V0YJWh0nUW
Nn1AiJYl4cRnCyTK84vLgKyC3LbhZNR5ebFhNeGTxjWja1U8hTXsDysG5Rp1KtxFjO/WTP6Y7eIU
Iu4etbBjPRgSldMEiYTtRNLibY1r9cRa5MKRNjwk89ztcx/lf5L499UYsvoxdXFUwDZX9ez0e40X
pqnM6p591bl1+/6y+PfnJKp+MFM9gVJy7OF5Ksh9FKPf7Dpf5ruyrDmJfSe78WZUGJVRFaCRpseA
duHK3Vg+RMVnV1nuSypmcJzjmN01dlVtZraQj4aEb0HO0k9T6obZJX88b+z4hOid6qPV7701xxew
wPUjAekLini4BF3cPPY5MRh+IOEyWeWu98t7k5J00+vk05/JxuvFbZLM423d4VVABVBwqlRT3n7M
if3T0aV6ciSOIMXuM6p7ecKwcNOQCbaCEOhf2TKUlybl6KIByYh02kXa+0GqdLeqbFjlXTHcwbII
znPFQG4ui33mNICGzOFEiaJvbLLNWVOmFxPYLs4riH7A5MAlwrCJHxOiLpR4FSPMBm37/JtMeLHF
djH44VtHE4ZWerRaI6HoSZ7HVzOgNM2aq1ZJ+jx1wxUj+j0MDW4WjRGtJHx+DE286XX6LbEieWnp
rlcdHo2VbO1HN3EI3g3bM6/dMGOwGNHyJ6zOGEbGp0ozJtx5A17rEMmik5Bn70sL6MI8vAd8nSga
tkEOuoRQON41I9+OPZ4aIvgGm1VLaFwn19gGJj2h10OOcRsv2cbdOG3narpFRC02YjY2hZm4B9GL
HSqg4tCiayRKI9zBpjw5AcwwBtLjTR89QPsLd3ZgUMQWBmWabbB488d9Wd6iXsdl0kb3MCoQh9eS
rSg9jNM/AnnDwD3+MhLTQRB+Cs1FrUtua0lxt5lScxPM5HKFDKRX5jS9mqmZPDj5ngnsSpQPDAE8
Uu0ce22XfCu90vf13O5GFgfnDsdPR9rkiegMajZzHygCupQmNBcU5M5oAL42qMrNYRuDsqedZ9OG
rSUew0e3MALy6a1dVJW4PoL+VRaBt5Z59tljtRYuo+GRwqwZ+2JniwjFfLHB2M1evmPrMWY/56Da
GBHOXbSfTyqS5aEuMTGNrNbDbkSQMmWXflocXFyWHrL8FVZMF7GwfrL6FhFSwMoRv3ET48NXnvAP
AFxfkkzp9RAYMbZ8ypi0QZvcsOwP0JbLMOE8/EFnzVNS4ySM23w3Z9NnMKXjWmtznZvWN5l7cJCw
Pp0RJFx707+3tWlsAJhUBxhbCGAC4oetZ69zIuiQMtyjcLxNLE9uWQz/AuPmbxUAsUUgiJ3A+lE4
Nq67NvkeT6jcRSl7gkjmE9vecCfCEfGrmDEOd3rpTVEeZPquTT80iW4xPJ/bKSUqO/H31HXjY16Y
r+Zzz3V/CDS5VmoGchC0zs5EpqCrer5cF4sFfh1/03ssqwRRS70cy4s/ISYVyQywdDq0bh2ydm8R
miJXOo1WAWoFl2OW0UKlHeFxMt0NqsaX2zkPrAdPTkpox5SxXchZW/K4BAGpLMyRFWAJ6F7mDTEG
19aqnjAq1zu3dm5kBXo9W6bwA5ez04wtvdG0BbPKpLGYzhihxovHo94EI2kTms4Gb/okgYCNqRyP
grSItYlKsvaC5tw6tQOxBNmFY5DkM/nPcS7uprGad0OPNJQgrM9k0jAT0byZbU5W2JOHGW+tOvs1
Kk2sJSjHNmHC4zQCD9SjcGsnyz9V07xOB+Rd5qxJuHIjXD+0mNlcPYENXOdhFq1ZcfqXIF9WF1ZC
3IZMWFw2pzwfyG6pkmcEx8FjQNqnm5jtg5FGGllyF2z9/F3PxeL1XnICFWO7cWInHaRsw+iJsEmU
SB093vyEmwQzL0NhY4dpN13NrC8AX/TGyiGdbUHCsncMH2AmzGe3rsOVrMZDM/D8Vz07Zi8w3oqo
yKBSsqiVOGSzFg1yHkDOY3r6K2a2sKmgwYEpNVDz+5cSZSmngXMOIxHeF5V7T1Fl2kb5RlDB/UgH
Z5fZC/E69xihIuBt4I2l1xQkr1GN+E6xmeFlX9uMQWwOqHRdaJqpWc57FGEMAzuLpLP6AwIkRyMN
FdfkhCuaDXURot/3RlSVWCnTq7ugWyiDnDLoNn7eVxTL2XhA8fNRm8QeIAU6pl7UbuYqF/jdb2SC
7gBH1U/U0g/RxFqomCmxXScSG7/MmQvxna+lRXEHzWx06mnNFdKuO+TSswrttVWWbKFnHhEFODI/
yYnXZh4RuqrZpGD44lLxlVyPBIGivlpJaJIEkZ6J2hHHSfOesY2xiMuVaIXlYgeJipPTyR8MBXDT
zK+tNS6SasAnXUTArA0xGKTHMWpDNAFiBuEw54dKhulDUbrbqn9JMbCtseK0O3+W935ImYyNmpxK
e2EEgKZaExpLq1xbPBuRNqUaN/+kkI0ytAMLMaLdKDDHr/M2Z/BtxcnCBlhli0ypwIkIvTXeFkAG
8BSTezTEyEZyWnTa503jT4AqEbWjwYy/Y+tXw1C9d2HBfWvYO3ew4AKoMkBbKR5HdFBHw2mPfqB/
DMYmjeTnFEMOkD3YLxTHfnYsG2xCCz9wVrQwOgFwTSixcEgeqlwf/aa2jz3ptyRXrGVJnjKxh3tS
ZqxdD2IQugSqgilY8hHF3maw8OBV032U4AvzU3gWucsjwS4SAOMhzzIdb/FJXiNRj2uVhh2KBEbs
suYo8s1yGyWIw0GQOOsIhsrWNbojshGyFKA4AdFALeaMfYqO1t2CLfCRN4fqgCHwaDEFxInJBJJ1
Q+zX4SlBWFRJlT1ry4PIMjdrP8O0b6o63WBi6zds0y1TV9em3duW1e50zqtOruOGpqA9Mxpyr4yF
m4EHaWzbpOKC5t4Ic0n3UPEWTfoLq93sVBW8dj2CdQdLB9divCG2Kt745syRYruXWaBAN52+2zYW
lVGKdxn7d3TWFneFD/PZyhaClYA+M8S4HbLlqlzUNFtfDK92PhBSlb0WcdvtyoJtv5DI5tneXhXG
tXxg5+C7j91kiZ3wzZ4bbt3MIcbmdt4quTzQGJoLLCra8QeYcuzfkxdXqnfT8AA3xN0TCJfHrq+/
QXgmmW0oqi1N0kaizsAo6VmHCNWtYUccDeFVcD7sSBE6+J2G3FAMnJgSaHQizXeb0demxlaybd2l
rDMZc0cifeyGcEdx6qLvCoxrSsgavSosNOxWzgp22rbReCZljDVjjKeN4OnAwz+i1xqBB5FOiDXD
igB/ogfLC3jLif1sqBAfINEhlG5egX3TYZ0MXcsyehgrnmecBmLXmT5Z3ENTfyYdNQV6ixmsGDxj
HTqcqVhStsSYpfjBLBPeP3/HGJ6dIOlOCvMmKlprq62WpLucVhdaAfWsi6DdMw5tvPiONYRudBOn
MoTyhEPRvrSEXrRmRwkpnYFlDv/6XBpQZXAV5mZ0Q6XPOBAbcaU9WM8LgCjnwadnTsJOHvB3TLuq
gprpqpZ/oXNpZRXgoulH7es7s2K6EjHTZRIj79tpvMVDf4ql2dPswMmi3pxCzJu2YuePPQWj6pkl
geSRlrZ7P67w4Ap0Gy6bqR0ytSUAW21pZ58Cy5+Zp3GWcCmhhdqzTGs2tceUhH6vPRmEOINATioe
P5F7KjIX0l6KY6Vt/OJsVXNxll44UpjzAGx0cIhmMp3RdTWUMP3GQp21U3Y4bpPSx7aI+gZGDyt6
GJQnGMg/at6f6+j0x1SqYwgfbx8byr4ibVxDSEpO6LPR+8AlAFNysjq8pJWbc9ObqAEMWLyJP31z
GiE3XmVBfqS9RHdInOAQGXe0l/EhlSSpijbz0UaSwRpZNwDbjmUwDavGJXGFXdLd6N6lM/aYvu1+
Re4I79dVN8T7bXqp3w3Z3NAcbExUm6V/E/gcfiSDvrWm1W8b37mh0FiN+M2D7qp68b2tqzcvVdMK
Fj94jtXcbhPlfQB7mzCJ5wffnXAh6GM/8aR2y6e+RiBpVQ8pvScH+5C5nyEJqGwGflRc4K0jtn40
fGslDkggVJc6h+vRLz9kPRZPhElaK68F5KunGncmRN0s9H4kU+rh86I/lslnnycPU21f0EG4MGyw
YG2HKWOsDAjYs5DtLUhc96PS4r0dLNaWEboqKyyZ1xYP04c3cj+hR3ix8sldUzI8dS1ti5yO9oSe
hC5+2thguRLqspWb82PCnvypxMg80XpiBMZ1x3N8wFVDGnuxRi+Ub5XLN4nAEvIMh1BXuwQy9tZ6
8Kpww9CkTs3nDuPyWmIs31XxrbgbyqI6hRgeVqA2gP0k2VOHq8bI70m6p7LVeD27IAGJ6w/yGNbm
Y5YWWArRvmZjddOk0LIaH4uNS6oHJya6NVMgpovC7oOQi29enDP+zYfl8BM8V4bHsEibq7SNg7J6
d+dgRuMgGdihWE676w2MoIMsT7pVpHYM1q8gdnEXsgRE17zxdItnsT20zWiy/krZD0OVYfqNVEoP
0bbDMwLRRrxT64y4st9ZJ21RtYpb76OVy6TF7YDLM5bfTHG6JYWFUImGutRYwEF+ctNTxR4TzQ6u
4HRZjUCfN3VGaZ4FY3gT5+UnMsKjO7ZXknmwkctvHfNzvh80KJkDdyNNoeQlIJHXSnbrMS+jG+wZ
5dbkAXZf1eSCqLvJLPtrFvVyX/N3u8ne8dPmYMetjRnXryhoN5P220UlGa1GkX1qk3GCmb4BJuAE
8MbvFf3pym9dphjs6bdhK/KDZkCOoxqHcxePoDOhT0eYNHclTsPtZE/nvA2NF/JMdp7TUoOFRnyS
rn4ReoA6P2EpLVW8U3hQ7msC1yc7rnYI06J1IhFedqxgL+3wzFn+H0ydx3LkSNpsnwhmEIEAsE2t
mUzKqg2sWAJaRUA//T1g229zF8Nh9XC6SGYi4hPux8kvq/wdwsvMa79anbzJUWQPc6HoR1H23uhh
2M/2e7kQrwgVA23ZKy5Jze8kjxEVDtOY7DxUIJwS3Xvc0L6G/UTCDImMc/xLKOapHaZ+3HDYJNlC
eGVDT7SwpFkY8yazdXNxCL8oXATBPbyhdvgyU3vtMAJZ5VEgN6WKX0KbB0fX6Bz5ffsvnpf/0ejP
ABvNn2kensGG+0xsz351shkrIpX1LqOdfo6TwzhYvbS5i+POynZV0hh3ATZ+pTvKcAH5U9tdf1ZV
+ahsFgDAqkp8bivFU4o0sxhO8Qh3GKL1Wmnwt1FVFTujhoFNlgSdYEZ2+zwRVOPyxnI8UaAwjeFi
AhUqLATm+HBl9+ZV1bCzMpAiQsIgRxfNZMGnWIIy0aoIGGrTpiDt4Mp3qC5YGW8ajl8RgmdjzxiK
Tyeqk4MNt3vBDu5mYXw0HgiQzIaC4w/2Bt3OvzYOqkMxGW926d1yxOPYfRhcliUtQpk7T8q4Ol13
ajpzhx4XQBxJHVp5IHt8zKJEKyysQenRehRe9Ao86DP34qViDv9FjGUw9nMStohCUcm9ulSqpvVc
9O5nJWbuogyfgG7VxuhgHxC9R6XO+CwM3B0pACh7n0NsdlCbOYR4cR9kWS2+0vSH9Kj9+Y6DNawE
fhGPKsNdjKLnU2jmlvJqJXAuZINerXWYYs2wQwgI2AwTxsXJGnZ2639kZvs7b9R75tfICbTea0ZH
EPRtvR+S+l7m6WZM2gIYV0pn0VOdjIRI9336KkMN/BUr5YjhHN0ncDb2dbu+hnZF/+Rk+LRsu6eK
c1ioDoO9LcnqpByBJRwo5A+2Q4yqnUKJKURHREgAHtxtoUlENWIiPObDU1QT3EeULi/XVLFAYyZT
cuiOJAxeHJ3eqrJJoHB6KD57fIJjDX2OcI+M0eoqHOtqXa0EvqR15BEdkJsY4IOPmOgcLwwsYHw9
93KPf8seKorMVA6rYAjPyrJfEEBEp8JgU0lE/CuskGLjuhLNwKS2ARaWjfWNx6/SY5I7/SpCiMPz
K9a9qeG5l6Q+mBzzV4vBngFydJNpJo2wnMZ7Xeo9KJXH7MEKdBaSBMLDVc64OrCS+QPgtEZpwszP
0oS/0I48tOH9lDZxpBOrYA7JHOs2D1pQWJ/YuhkUtmW2TeHOeuyVR2tJVWWUZL5OHgHUBqMA7JrZ
zs+7H/ncX9y8CZ+GaVWkU3BhEIqjQ8yA7biuBDQNMidOyZdd59a+dqt/srfJ/DTMEFtJBCa4feic
/WoAhWjVtkvrQkpC7FO9shEF3sDCWGYJ52Zxsoz5kLvJv8jhFjaxKA7hwvnDvZIntGJj3MrDXINY
t0ce/qYgdNeZ646ug11KeB9swLTQHSCKMEYrJZKAPJqnfaSHn6lZbruBbZ/vNu0px2aup7zYSt4O
p7EbT9UMBjcVSbgnjGtVTXLveRFFCqbSObZ/dUbHg2bm7wBrrTUTvyGqNrLXx6bkO5na3yjgAEh7
gcvYt3uLeTJciyrPsyf7CmHyEm+qzP2Zs5l+x9N9b3TRrQbLFHs4NnpLNPVCXe9Rr5AIkZGuagVE
AbiZZ9+iiqwXVCiuY5TH/h62WbqfmHGtxla9UvELLmpJ+LWWai0FeqqaTG0WTCP/stIA8hRgixn1
3plxkgdyGxUBkqv4X8VmSdtgBCIH1INqxUspmrOHEv77v8EoU8XoeKOU+jCICdy4gmyFlvURPuX2
5E5K7oMyf3Hj9DnLCo+Sie0oW5bt4NfW1gpaYzefZ0byfuGzFKtStBYpq/QOWY4KgP9LDBQkpCTZ
SRcfVFDluRsA+QlzBB3C0GH20908GMeqATdfoZCPTIr2ecUSB6yeKD4zzR44s2909E0fXHOaR0tG
v2P8xBOGU+g0yA+wKGsAsFayY4tNuFXso4SqBe/IgkJF/KXl3miLCT6jkArItPzEREFqZojKo+1m
92mM8r0U/NJJ2NgFC6UjkC8xcbRr6dXVdtHxYa7RB7PjJp+Qg2jfeG1DzPQ+uMXt5C9mcfrZTZ2r
v3AQGKU1ICFxd6wDJtJ8+aeFEpj0M2Pedz6WSGBmlA8AU3z2vUf1WmdxfQVHfMxyVPJ5Z4H6ywDc
J7/6vLz7I2hIrOU0W4pePpM8bYwwtwFoVaBmMWqNciQLKG6u6MKMy+B/NrqJLnZGdE8cRvgtm+4p
H9BxBPJPoUvv5Cn9Kwpe4kqnK2Sl/ilX0ry6Jnhjxfsycf0BfUbc30QQPceKCYc2O/MztYt3gsgP
kDJhTbRsfOu7oO5aD9UAKjus/mTlJm7khzaQpLRUHsJ3T3Y9w3xw0wsUbVTSX6CbKeRCBHBJzGc6
TP4UcBkCla4iCbOL3+WZ++eSl7IFZsFZnZCy5U7in4r9+Bjnc7Rl67FuApxJGMJuIHIPY4ORKkL+
DIob5TXYop03GtYhUOG57gaFcn9klYkCwHGfynYyfk0ZIzI/op7KCjd6HoN94nPcsyA2T5lK+lOs
ohBn/rjtWu9se8Gp6CxCnGyEEUJ/yJLZ8UxYCW6JGyK4HcYaZwe62CEVtQEZG0OK7UsmwpZP02uK
nlQ53yyf8SKSFCRLuXLk0DJxMnbKoO3IcujZIg6umAi41g2CpIjdWGntNSDtDbAl/o+GFeO5nbyj
49Je1TZAjyqttmja/+VpcremeD/wxt6ZjT6kM3u2amh4Nmb47gm3YbtwLWbbbY7s6zGPzCO/RKBS
cxXtWnWu8XxzXIHIzu3nEpIRKdNZtgM15mCE8+2r1tktyzHo85/OxevlolBXkjLAMRn3YhPh0qGm
1W1OtsaYXdLCHndMEsKNfptS+ToF+RcECkJhO/eKoYaA295HLcWMeI2lAm1TpmeG+yRK+e0xdqc3
s9pNitVcFhHzbcD6Cv2tXhIz8tT4giFEOHIs2cTS0sUNvPZs8jXzKCAyCYqI3CMrKByfY6O9sze2
93aT/kpm/ylg7LQghpjW2uyeu+pRie6q8e5tHLNBfALEiHXn1zimwN0MSN90fAiLaQdNZ8kImpJN
aHbXWVCHRoG6mYZ5NtPuBHOB9RV2r4vhhjeUUg8njvZVJhcb6vzZ8UJXsWmugk9v6WXVtmsMYu4M
x7uWsicVprAViAJa1VZn72073xrIKjCryRsa1Jsxn8hMeOeYIDqJtLyWFeKp1AmJ7wtUd8SYy4Ho
rwd1FSI45SNrW50qrrHp2lr1D2JRL0le1DBXh9e5T8uTaNS5m9LgKDPvTyNS9HBLjFPBrHzVFx6x
aY6ASBV1H9Ke6FQb7t808eN1pUYkeSH6mgiOf4m7lkrVAGklgz3SSuTFhni47gUnIHzvGURGWHeH
ShfY2MmGyJBtHeh/1yFaM8Cnjt4CYuEtNxXYFmQL/zSp7gSgHXwV/KI4g0Mm64AtSYHYiKJrFTXc
A9Zs1rtCQGOIjZ0hTLlRoKZAOdl/c5kYh0ShL1TBj6FZtGfL5BTld7kVdE/dEpaLDobLCHOuV8Bd
0Z5xV9Dn5IgMMp4D6kbuMSQEJ4cxEuNG46yF+oiigDdtEFGmev5xmiXjE3QwiTvlSIFCLPCwQHD0
0l9Qn2FzitFaugcnPvg5UsWiMX5XsTeuKuDGeIzPDHeInMLvvG1Q1a+GARAkY88wAXzaVW5N7k5J
rr2fvPPiEysQAc21e/EYXAgL5WiumZKLtYv0gfYDmBonL0koKTlieQx8QIabhdkFvCVgfZ7wkIri
XAzXxWUYy/lvkVhXzuNp0yDO5Bn4mWnvo3XJXvEj5xh39JatlW4jje0mHgoqwPjFF1ENQ7H87Rfu
PakFvF3N0qkhDBEeyq0x0ue+netdMAC0RAUEA9yYFwbwozCNf6Eu5Z2JrNV4pCtEm9ygkG6ZCFs9
ZGJSPUjeufkm4Z1Fxq654ObABowhLA3xDMHMs0ewZHbY88B79iV1Yci1MtrRwb1ahf8LLtxfVjBL
UCh2zagFvJFbJ/oonKSDA1MuKv80Sr56Iyhpz+ENyNJzH8e/YKgGPEAmm/zcbzmGou6QwprwLcZy
c1E/MQbvJ7fZq7xA2+OECF2zsd3+7RwAiaUW+1ZabCv8DrCVn2Yr7N08ISRjUzfCNM5wiabL4yoa
AutMRmoyrAGsoAUcoLITtwAlKNFvMhoU/BZO74btujGEz6lNmjPEQTZF/pdySHxY2tUABfXWw2Rc
mSRizPm/pHG8nR7aHXkeOg4BdyOZRuLypyR8k33mDwozJErDsIE6UVJBaqZpzfOYpl/RMivgOsIU
hqJpA5+BzUtwsxP6VmQ/i2uKDJBgTGDOz/VHxpjRDEW5cxXj8Sjqtp1DhGDZCjQKdlUcRP8RqiTc
otcmh6QauIOC8gAK/DwSYU9L3/Dzmv0mjBqIUp19yeTwqEyv29atmlZV1/yYQDmt6gkLvRO0FwPv
hDaYexoOhU8v3xuW5KzIPrP4n92O0WEYuNL7+GvSc7XOPMwVjhf+5kF092FCDGKQK9igKF1WxpT9
a8gp2cTACQvRP1U+Xvt2PsN8L3aj2z24MjjosuXlEtZG1s7vyYtRtfg80D0KdNBKqD2ORr/sngm+
L9q4wzUJTgwm2+ckRL2uVUtVZm3Z0j+3dvwXzvV5xsOCEsX7V3orV/FG6HDqEVhXoVWwaedHLocN
a18CV5Yhsln+FuWzei/EX8RMb2owL3JgxjGWRKN4fvSLlR52THS0afdzakkZDcYcqT2gHcTvAf5v
LK8tSr1VHGD+Sh2JpjY7M4LaRiGE8Fa5v4KYUhM7Eg50GWMSTK7kEbAdK1NrN7RLyKE3/st6HO4C
yJkP9P6w82a+YXfEMUnCJ3FozZcvzB9aReS7OSPlBZkf6YhkDZfoF9ACa9fL+WPGb7YemXJBE56Q
gKQVFZL1qxvbpxApoqU8dXRrVFeMgWqmYPF72KmdhfJpY/B84iZHpz+N713PGg1rid4+kDh/lha4
utz1sh185mWFzNh1MsWJWXxyS1LjYcPkcXmgV2DXwo/vfbg2pherHX/mXYE5L/VIwunUX7b/7/zW
iJtFf7OWFND8b0TyuEQ1Y2sgLng9vtdEBwapdYu9zNuVwO8QO7jHCpw0S0HegE6FtX+WNLSseGs8
f9QTEUsu6labYqZiHYCRE555fLSz9L3MeEfEQd1vEl90eB2nYq/5figO43U+yc8gNzJMtUgke/O1
VNUfXIusKXDswqIIN10wvC9H7WoCz54tywhSIGZ2O47XftiijreW396hj2m/etgt87WuKH8YFSka
Yd/9mRVN1ww5Z99w1FyrpjrPs2dA7hPjpnY6Lla4DyEkqlXf3VI/+icj9cW08DF0mL9hQ9FCOiSK
GoVDBO3VdNJlNBxmm8klxJhQh60HdnONL5lrpBJfrgWjCK+25elnNlr4K7vhkfh7l9iji+/LXUhP
jhSb9m6BVYHtfPO88W5rN977hDsqlZwHUs5WZRbzqJg5+T3zNjM+ihKIdmV5TJ0Bf6Gu3Thhc07n
CY0MufQeP0FTcKw2zaWEXoDYEi9qptuDirJzoCiKa8c+2HUzICujp9RBA0jbhs1TuXeiJJwD6+eT
ye9+LuTJlGO0C8qEKTsIYMY2zZtWzhcqMI7WOODuVyX714KtkWQXEQacawmhZKyCGJ0a9rgacVxi
VG0uPWo5jM7d0QiGZUXECkZZz2OWxQDF43Rv0odYadLtI8p/eIkSFOjI3CKkh6ikdy/R3gsitjYi
gEXvBM0bA3hmpjOPNfb7pl3omKNCltdYrzgFqDIAgaosfWDJeiS8i6jfFVPE+TW0nW1fQ8KyR6Yn
uJSuAztkyKvUFzNZik9NFn02MySAYZxvSZ2+V9mW/Wh+xM+zn9m6nZUPPgju00riU6BW4XKVfnMu
2nQzGfAF09ECLZTbyVp3c72xvVydK9JRmSn1TzWy/h2icY4/46QbqifXnF5tXhfi+xDzjkDzCV6O
bin3f+WhfIXB8ATgkiKGe7Cng5piBP1c21qAOLDIbJc2DWVQdl+WM8v9QBLfepyQxfdUoVztuYnu
eorIExP+zyYi3Ck1SsbeWUX+s4ccILU6+MfzdJKueRURASNE6BnQLiDXxl/SQd5SL42Vstt7a9F0
+awnwQ2QelNotlZtffGc8YftjaTz4XPro3Y6Yuv9BF93Iy4sAmNbUjfvKPa8ybrWYBl2vgHJjlNm
m055tkYqMmJSUT/rRdmPxnfdLahs6ep6V6XdOva7TU4Ynj0X02ku34VTDrs+5ReN1eAulez3mYe3
3yn/aNw92JeKN9efX/QAN9D2+Yvxs69rmjgEjd6RfOQDHfRrK+yXecaMPWcUOuClPtop2I+JegKi
A9U0rrfhYL3Hbv/RN+RdUNoRqQcYupHsl/o+giULudku/sVi/sGMPF4nWXvLq+HJh8/MSVHssBCF
a583JOg6XoQG5btrWeuQom1tDhSyjSLToPtw8fFfUUUQZN0y9/AX2oWoDlUxk11EeAbKKE1UjU4e
YPR4Dbxp6+cmdSoeUZ8SYjWRSC856Vc11QEl2fhBJYVhjIusjrhNexPxdopxbl+OEzJJ6x+LN44p
QIwrLT5GSwEXdYg1yoYHMe4CVG1YXgonOAzBzVDsuAj7YOz/Fefls8xExJyZKWPfEEM6wQ8CDaa2
YVURY5QbHxJ300541VcQU147fnqN/ebYVI64BAxTDu7I6n8WMIy4jBkh4av3QMCtXXEdQmT2Le5t
MCSA9wJJpSF5A9VUsV5qgUugVe1cHrC+EglzUgnBwcMa2C5UXyeDiV8iJIiMge0TGpM1MpjfTuvf
UhJPBwkeUrDtKFGFIrFEiIb0dOM1FMoV4GeSkrm1cRVmoFlIH6p9MsbJIF5z9zBzn0mqSmR/Z3sD
L5PZ3Rpe7C4wbFI7rYLZa/d7xMO6K436yyFka5X/k57I1qYGWqTCWGCeTYxt6sUdc31Kp6V8BrY3
8u5gk9GlycmvQax0+cTcV/zGxmJcCeW8TvTvB/T6byxuWCx527bNECfm93jQt7h1qQLBgRbjDXNK
/pzNyfNUpgJ4c/rSE34djA+vmyo6oOQM76/YTCXBZbnlHUGyfg6IW45jpmCGZtcpAyzYqNjcobcg
oKpKw/0ktAGFnGPBcD4yOy73lJv7umy3GAwvEzvlXNPy1u4tR9gIAjl+6yXMjp74g9F9JzCGCOqc
8zpIojXE8wjn3PiUIO3kMKq/CB8RbcTjSC6tChFWugC44Vj0G/Ir0HIW5H77SfEoYpddcIqVLfZ+
prlzEFkxMQhC7jX5IIYHQhC7cfzy6v0SvnaO8ug0MExf3vsPkUTJM5Mgnj//WI4X0sn3uZeqXRgw
sOlSwhQSvfWXJCjhr6POvzgj4qocxkHfI7NhabmN4767+IXeG2lBIjtONoSmBIzphE+sPHqJ0JNP
ctrAvNnAo9QM3+PiNFVvydwZrPrg8pdxcyGCeG11sbMx1Ldh+6kOrXIvXH7W1jyj7ym3UqZkzsps
m+iQCnRmHDvWxTEW5YGvoYlMCc+qPIc5zaIubsZG7HKLyz71ySumWl9kMeJUL2uBuu+eM/I4Spap
y7YUyClnAAgMjBKOXicTXhzEFaBNRstZdV34s0T/sxaG/IHpJUA0Pgb/PLdw3lvWa07qkZUKKC/v
kA8k83Q1uuQOUInpDgEVKx7Dp7EDj0qewrr3W3NHxucLiXfy6NTUN5XzK0t8xg2WaexgdTVIjpIj
UAe5TZutDbJoAxwRpTNE/4DnrmtWBj1GZu6KKD0ZbXIHykKGppcu+0peMF/yi8YOZpGR9Msc3D+5
g2k5ZURqhCI/8z2hrXTtkkCB9USTjyHFZxAwmkBiwPuiPNmD5vlNqoxLIoCzjYT1PcH8jXPi0VLh
7TRX69qkwHaN7lftbeZ+2a0rD7h9NVrbPjDQDo8UyOThkt5RvLJHw6e/7DKbSX2pokIMGqAtcYgH
pUmAqZykNflGX75N05XgjSITF2JqC73VrVWJqEvBAMGjEXY1QhPXPLhc2tUSrVcxBN9qN1DrdGbP
mFaUZ26ehOeCShNLPhJgMgQrq6UDC5jAIiZ0IJBbO4ADwCF1jXTQgi5tVPNu1twMddtgV9J5z9qM
HJbK4y9zKKls9Ka2CaN0q0VE8GY0k9sQjQcz0Dh0JgggMX/bynKSK96WvEbTaGf2H7LqK0K8TiWH
Du+1eW8694ppH/OlLtmgoRh2dRe/dUr+A8pKCCuIkRSRvNGr2xxDD+BUMAYEpsF4BkiKXlJhRBLb
WLPWkDHJ0N7QXk1t/6h73jwmXzan3cUKu8tk2OopN0yg6pJSLGvVp1WBslJBcmWk7KGb6ibudJSN
4ysxQsQFGdRvxJo8bNYN+1CQRosx8xV33t/UEfFR4JuiF7b3k81wnWEq7sNh8J/gJZ0Dxv8HHA8/
DKRjyIl8O71ljEHW/mQ1W6g52S2yWNmOWXy3jMgVB6PE2qIW1+gsfAlWiKlKplX8BOJuXWdRsHf7
iteVhJXnATRNCtD1q6fRZHgUn1CbELTdhQh4RfM8hL5P9ZQ9V6K9huPUnOuw1WRl1dNrJxqD7T7z
EVa1J67Y5mCEBp4SdEKT1Z7JbKhOQWmwQYoAhuHQa4Fhq5EQnLJN/xYZFHEXYtTSUWYHx0VeULb9
g65HIQsYyjWu+eRnkw2kSg1ifJKY029Z6/wUrMXL/MJ7OT/6mfqNLjA6Tu54ccOAgNgq/6rliKVm
+VNP3OLk2sG5ymrzqhPwmz2T7ZDFyqHF0N7AojlEbo00SzHGiRHcbpmAoFAkBXLbz0Z5aqtKE3Lk
RvkBSXywY4sByBCoHXhQPnx/BpQ1Oin42f/758oQxR4jfn5Ir3RZ+qWRWHxmFPzrDuGLhQjnIUaU
RJk57nUv0PK3BJcwT9agAILwmLcq3jcB1QMqdCyqICE2hWV3dwSFPtZXvg7nERsXUO86cO0tJb+1
NRiSrrDb+LgUk/BgttTcRCMfISRseJ6LL1T/nHUI4DKjlK9TMaOXd5b+W3vuq10GPxWQJuofe353
chYGppUlN1HW83vJ6TYkRftIBk++2f7+W8rHejN5dsByfP9fKt/yiRUIWuayanrANNjbNVxJz0WF
SOyC8/b//ZFr72Y03rvq7P65UEeCscuHu3xA0AFTCCOXiVDCmTpxC02/OjtEJ/TRiEzNCs4dmPpb
V7TerXccoBhjuCtRYZ7DMhDHzDZfi2x25CoufDKIS7T4sweyuhXAKy33bM2he+aJ5xc7cu4mJLef
//dh7DP/3KfkblleMm/xTDCj9EV7xJQnHmXWyZvlyUPQFPa6LNRwSGSZv9W427NwdB7jYOZvAFVu
Ihsc8o3z+Cbt/r0BmbWWZmcdVGuMD5K96+cy/MimeXzoyc3XoiCGd7JT72rYFZZezBy69x+1WxCu
yPj5j8XT64u8OAnwMseMhMyV1/j5bpZeu5WuHx7cRcpEVIe7balODmmeNT/qlIvQV8UHBrNT1Qfu
PsPoAUc5sX4kmMWJtIWBWWIzJajNCtDXaXZXiX7OHQi6C0MDgd5i832DN4dRFUiBh5GY0f8UILnM
bLc8NLGVHrpWmJfvDy1vov8++/6jxQoAZlYN5q3tDsYQBEihUCIHRf8WTHF09QO2XS7Shw2Rfi7y
PTPbYY0wEdPI4d1uVIImumuOkviIuKu7c+G4zfV/H7yQN3XZLD9vebR8x0Ij8n8fokWeOgTmVaEb
PpbfFnmUsZrWCJqBFA7suGWnJBaLZT607QXN0rZDWnLLkm75ceuzjFg5rswKI5EboBhHGpXHF1no
A5b06CCcxj0ZOrb87fenpG+uC/y0ax0AjLCGKps4BLkgXHAsutbPU478rqyn4kRyjno2ZPgFRaje
Q7ezzv4wQ4Y2Pu0acsIWJFn4xsVurHiW22caNnQs6cB5gaSqvrjTeQqXSA6D4awJIW1duWX25DnM
zmZ2Dha3zfcmoUnaU4FbeWfm9QVhfffXdtyrVwj5XJnzZwXLbs1Ix3yQCL9Gnu5vi3E29rZ78/AP
vfPDgRp3x+HiMsstUvFhZZ2JZzXHLmF06I4bJqd+Gfwahzg5gzETLBcmVoWhvevLZDr2WAgoG2La
mKKuFhfLEdQPcrvREk91XfoHu6ASL7D1rb2yQH+3/B6+P0QmEpyuGXdANCk/FrNwb8srinr7KBYP
eBQyo03IB3hY1qzXOX6VXdb++O+wyHEPzGPGBZ/m72xgmBMsFJgGRcHGnIm8/H7lzVkT40hKOy+h
g8AfK1FzZnel9MFW1nuGM4nll1PcWTSKbckjSUUkyV8dHTziWXkl2Cbe+mM8nk18N4Dcmbhq1rNI
TYIzWt/wbNm4Xue0HDepbWIRzroHAnIwjI0bPVDMHccx4gIP5uJaQZxcB4aXnA1UFUPnkROm9rW8
SWWp5/8+DFX9lHgV8uFyQALQ3EkOHe6pmk3m2QkRNvP8Q9bSObRuWO5tSj8mZd690B6SXrMbUAzP
9WUe0oqTbDymtZO/80LFp8g24h2egOKQN9ZpcBzzfSOKFkRo0swrvwrTy1gpkl0m8QPkHgNC6Qzs
neSrgvb5VntkzMqZurIVzoeVKLyCXKmidCEJsvx8sVzWRmwWktbo3j3CV52hJ5oGO8inMzpyo3Wd
H902fU+cGQTEZL8oa0huOW+iCN7L15yLe8q49hhZbHf8bMg+AGrHW2PS5Q6Z3Dqa5/zszH5OI+pj
64Wwg9KcP5It1xzmoT2IkRRGYCvHYaYHQu7OqV3hkenKHhPVEkjgee69agQz4UHDma8ate9Qgt9y
RJ43TCR8L535B4QVGNyUbaGkRdiwMi8uxFahS/K0vfrGMRGCE90Z6+EoZdC1n93JfVXJSFAMPEnA
M0V2aYwi2KvEo1QqRvJ0MQjwOLLUStvplvnvmBeHa2m6xjofkIkWmWFdeAp1EL+3ZmVcKUT7V8fo
aKrr537y7S0DI2oTGbuYeqYhO4wdDMrvt70FUJflWvvLNVr3RaR/ho7i12UwTUh6A90Hr5yNEJJz
IsYmV6Q0ulV6bRbAAz5U+/zf4ZOBX+jQsj8YHL4ydGWUGA4aNU5cPQHdXTOGMVcowKafEsmH7QT5
Vi2txNjBiZop7WB0SrLmsFtZ7GOGY1xk5r002j8WmYCMkxzrohLCPBBpuS92k11jnNcIs8A2CKyr
XkOmsw7G7AQ2oLzPgIy3BgoblP4LTtpq/3m1gxaLn/I6mWVx7SBGHFThPHob25FWJX6hqg/P8eAc
SSj/tiEzyOuBmUjfhA5TuZTxZYCJFrTykGD9B7w8rbCQ2ZvvF5Z8uYdjDvjgm2I+h3IimIbUGqo0
z9lyYIcYiAJa4LgzLrEzlcvhwBjU1NNlFFRgqQyRTBA2rW0u+Ygm4PuE6jgLd1TA/2wrCYiZ8sGV
zB5eg9YPj1ZcGmscRzNF8YABYtIYsePkRwTh4mUBkS5ea+/o0Z+szd6xYD7wwSjSZSXMCZ0+ekRJ
T74mS0Zw9BmBk+MUt0h3yXPzNOZMyGuoamMMuMJiJPh9+JP2R5as5jnwc6QWYECt8/eH0V4iZ4OC
rJM2oEzOCMDFwWu4+1gMn2g4MIepmDMkcKEjxS1aZt+2TjGrxO1Ett5lWD5A6tenllGnG0JnoI/2
plO6jPQyJ71JZnfSoCaK2Aw9cdGTrGFKdarT4jOHUXbFXVKeSrQ+Kw2OnYc0hp/pNT2XLAoKF7ff
Ptd6vk3VUkYP0R3YT7CvIkv81/toCHBvJfCLxdT4DtzAvfaW1M/lfFCS6u/7yBljfXK7ttmWVv4U
Emd3dJ2BwWCsRjCd6UIKHpp92/r+3kD3aq6W6THjMFYxYZER7WRNBzDilwY9wAMJuLGu+ap95KBD
VyVpqGUjV3lM8aH7tL0EoxzoxfKXgoNng6FpeKegIchMzUugrISl008XzC7Gvg61u8MA4j16nwNi
zpae3k1oNonAlpLYHDsnvSPsD0L18aMMqR807uIq9dYzhNqLViLeOQv94r/vfEyGn9+RLMh377Nr
U2NONDigI2JAO0uJZyAPblJMbqWqiZdeHhkLI8chX/7o5H28n4ykWSM1Cc980qBZzzaqKVOwF6ia
LVd3VHwV7DIdot1sGQqScohMI5r3skb0jfM5u7D2TI9RAyRUMKgcY985pYVML/wbaX+bWtxMLw83
Xt6OmIGKdx+n3AG3YE7rDwbHn1DO1+EcXVMIXkTvXfrhxzB33pNbMb8wmVRGGPWevp85z66tTeq1
3jWEAHqKTfuN9OHTYIzmx4Cgatd24gUTrXoSTKptKcF8UZWu+NbGu8yLfAMQfFHx4hUhx2lFTuHP
Yp5gOAX5fPDNhieVB5aBYDpevj/T8WWUX4sXaJZR8oTrS94tytK7zFD1NeWZIE4Lmc///WPkcYCZ
wK7lY0EbP7rbNFPFqct7op4ckuIn09ibiXRusmUxRqfgHNI+cO6WbojH0PaVKdpeg0e+pAszDwtC
ePZUdxCeouSBbbEpe5WB14uyq4FGkONsMxP0Ryxq758x/ch1whz7x9R7G+46oq1K+ewzld53LWYB
JWtYyKC6L5PbNWd7Vv3dT6vi6FPLr6w+6u/fHxrL+X+UndlOJEu6pV+lVddtdXwwn4761EXMEzEB
CeSNCzLB59F8fvr+nF3dtataqtaRtkIJCUnsINzcbP1rfesh0LJPijJvMnOYebO59PThmvqTf+xG
eN2uhdPGG8tjZDfHIrbyYx233s2y+833zaCfqmr1x3u1LeQrbLOLIXg76E2SPFWWwy8jMNwVXmC5
hf9JBZxnWasBABS+5hE6Ud0u3bK3jkabQtYZuKonsk/HotQZmXuKzR/0POySRn6Pi0m8oX4ys7Ds
YGvnlNX4GWGqqqbiFCxQcP5+sE09OENEHg91Uu8Zumr0w9XQXeIe7mdkQgOGPC5uXHnsJRL/7kGv
JrON17dwpoqBIZnpuNKnlQg8saaXIbmb8ikFGIfD2+Z+CC2oYUq6pUkaMaWsErbQidSPrc7IJ9a5
V9eITmMcFj4VI8LeOCzai3B+T5OBBdwAAmNts+2og5lTHw3paZgf7DZ9Y1GgTa6NkmPpFNXGKyfC
3fgwnkZ2Da3VMiIdXLUp+9bbEbu52Ur3j3RWekuJ9fqgyJ4uovknmbMJr3KqnzmguaNltuFjRNp8
WVFpt+u6DpAN5qktliGcuZpDjh2paeOAAML6aqbX3pZnejCttRV644a+wfTq6fb5GwSVdEO7iTpt
PEYtpq0iks62SZgJ2KmCsVbnP6q26oO9ZVH9aw1dQStTWhwxiQUg/CdY65ydKLltuk2JcpoXRnbO
Mqu7EXsqtzMaBuuQ8eBH1g2JRz2aE1pGFKefbH0pfCOb1Is0BYjncWeFpiT0kbOXkVYHvfe+4tGs
T01YOSQumFsx3532uY/TLKv1cEXLfHWVSnO2GvnMQ22HwC7GwER5F0sR59kl96kmE7EBsKt23cX3
U28RtJEp03D1/SEBG1a0PETnbbBWYEBKVvSCi0VrE2viOT2QOUZuNyDq95Y8JrpTkJ82scLaAu+0
T8lB4vjmmWUX9EMFbLHLiNnGg1DXroEoZgYkPcrG+2FKthUNp72VPrm4E2ZH/dI0anpuWt0+WaYf
7Ycwe7SrYpf4XnSdcj14MvuQG5CKxVZPsQwW+lSDY26qDQ2LzONdenY0I3rFRQqYAoPmmdbI99hW
NFNZVn7tnXD7vaAKsJOJbvcIELcyCLQjTOvkJEL7Aav7rKfO/5cRoROLe8pK6BhDptZUT990pSrd
994gz5CS5AkvGJwJRwYP0oiY7XtMi3GlNtV4lXZiXhL3zbcEu5e6XzqGsHdp1J51PUOxavgZBAgZ
unB6QVIxzcNIm0MW26AjNeryypvWdkxBZ1WLU8sCxUSc9bZ59EqfumxlvSp7nPZWSOqYf7FjUL7n
XOuv/jhoGTnseYQC0i9esK1d6seQX7J+pzO3BHXuclNjnUZMBtdoTj/HCazGNwaqNbxraWrBMfOt
8GCnbNUDZe+NIP2s2m4VWDE+aRCyam2lScfAtvAuhh/FD16kAeDg6FsbHWAGOe2UhysHY3yxopsk
Onxz22zTeasmSg1b0thrVbkNHR3qR0gA8hzPD7ayL4Os80MFT8QM+q3ppNaFC6AHMTQLmeT4skOl
bCTHyv6tDCq2hqQPH8ePljjHJs35SlpVJvo3qJXuuMeUcDjHRhc/KhONDOYT8PJJ/+E3WXAFkhS9
LGkXro5VbaQbA9PBJotBZ31HkfMxDx8g3i/T/N2B7tHoeCuXSo/cyz8+zCpJKxNopj/IZ4nWeVtI
3hNJntTfhvYyb5vyGZR4z/hFjOsWSAu/UKmWUmvcreFx81UJtuRi3lB0SRWAIohJvUblsxZMBxHG
uMLSx9mxeibgH12/HxLA9Qs7Kc0jmWTxjDlokWlX0TjhB8BWRrCB+jQSsomdSKydXtDXLOU27AP0
IxhXUASI/a0odSUtLDxqr0Tn83spEdwn+hAO/mfVF92hrprmlQk116r76iiCp2XqZ4+eW55oPucc
XufTxk88ifO7qneW1tW3NF8Njj6fU0btrdBMfl8ePWLU342O6p6SpNvlkwBmV2EJcENLHaifC7jv
WOMDx65gE0jwcL5N9TumcMI4DlRDU9SvddB2ex9/1SXicLxMaYXdZIOcjknkf6FU4Rn3PEhrLJos
xvjP9C508Q61+ZnqM6vXKrAsgJaFSJkNsRumkE8aJylgemS6/Z471XS3IvMMZlVedJz9OlTcPz5K
CciaelpsNOgEr1N+R0J13nJLQ0wd0n5jDsp5a9GGYE9az+hpxFTlCxi8jl56x3zMaL1bCMbnRygG
YGCZeVL+/WaKsdrXhHhWOet7DuXnUZCDop+BP0Uxg8LvP/VIfuRz+7VssCnHVmTcvh9kVOMYdHAx
zZ9qBzc9z3PZ2nYZUlbNkc1idm+ySbtG3LHbmOa3JXdwdsv1CHCg0/CJzQ+TB2AALbpZsqe49Xam
bWgKncONQ4FFh0i+i2fghMXIWcQSRIPdh94+Cyd9Lk6L7k1vMv8V/UPhDid9wtApDbZDQ7vncBof
5bybqHqOPV6dPNkQj95gkLyQMxZsBkBURPSXPCQju++e+fwuBTu9sSoc7CaUFKIQzmdFxObasZUu
g99Ij9Ht+4GxrdyF8xNyctO7al+DQ+QzEkF3s0wyiSGK/Q3XMqfLeVeWDPBVCp2m6CDOfiV4YdHY
VXKpCBOsONf+6gu7fOoEHaTI2DTB+B70MJtm+8S8WjjPnLSbW+2K1aR5n4PK8pPpBOXLSrZspjCs
une74UUsB5AOxXyRFEl143gVfHQd+7EaDhT+BLV1rDJ7rmIm9zgOdGzUEaZCcBXa1KyHQRBaUI6r
ozPSKphPVOGB3IrIXGP/SDtwgx3OwTXkVes0lPjPE6d6TUi3Lc3ws8bNfKzZIViqvuUa+d/vfXBX
qDM0ZA4AovUk5q2S1mKdA5fmvhNbxrbr4DpFe/PX3aDFx2rwYtz0DkbjnlW6K7Mje44jI6ENjFhv
H85qmT6Fxe77xqEiLC7+XFGfiuLQpf34KrW8WSoKH4+kXZeJgNSsJm3k3o9Pb5IexnOC5QciWAY/
/1OrAIX0g1c/WbglIZtkcye7gMW9tqugX1AULg/jWOhPDuGkddwoffP9YWfkMNRq/REMFzxEl2m6
FQ7uR1V2l8jsih+9KuutorRqV9Cp/hS647updOusEnr/yJ/JM/VS5O7w1OyKCcveqi0Gep9G7YFZ
MMmQWRetCqVuM0iGcyOfE1agbgONUgfYRIDJIocvCRqx6zJ+nZloT4Y3jIAF0UKztLHetXj8YH9a
3RtczdTwXFjuyh0AzwwrcakuymGBERPtipmBNo4QRWJ5HpBIxYEMGDIpxBHluZ/cH7EwH9rJzn4p
qFmBNDYggbQ7+3b9jpkCm7+G81p6TBQcGAO3uphtkJWXvOtFu+0qNo2ayfTBrZPp1EkaKKb5Zc2c
4di5QIZMLHTYYVtjU5rVB7EQkoFFsGfpoVmVMe8qmJzuUUO3qQnxvjDExcCiE5EPVGwckViy9UQa
9zqUny4jsCWckP6FTQBsasep5JbmV1aWomg3LT0yDwCOogfXL5iU/uNjShofa0SL3fen/vH57z8V
YcNMRYBV8jK/3wCzsUg3adP5Hw+OArTt2P7vmC7f3ffnQ7sbGBLonxqFcJTLI0IfB9zLx9FWxt5v
pX6HQdo9t+81xS70K5gkNetmvPJKM61ztXTBqlZf/Py7otSLXjvwSKsglMlen3n5daN2hL522sDW
AiKKdfd9/4Gbw/jaMQhln6EDHyu8xyLGymOYvwuTXEWgtfLZiLnBR73a2bQVobpzXsWSL/ft4GwK
5rZcbrjmlIdk+C1KVBrcj5FMzL0yRXNL/K3+Az51+6sc9W5pxKgJul2kR6wUvB1suJAdWt33Q68N
cDYw2PKCPyML7L2i9R6c+UF0WqmtBmV88b6U2yAwCm31x9+QkN6qXiMI/n+/GtzXBC5gYhvSqfI6
ONNvBA9j//3R9wNN2PqO22HJnabQS+JQeLlqezjael2spEnqkk5riX2gNg/I5re5TOzy/anvh7QI
dS5+cDv/8heO3zzrdnWpS9DbbhOGD2IyA4gr6Ys7Ve2h0zq55tWd2GgZX308Vm+kl1D/p8DeV1aW
vY2UGzO/LKSt7526vLJZRRl2DHlXZsfpe9LlDxwzvMOEVj5HTn6fandTtOX4s7c9tSaqzWAbXt8e
Nt1mJNH7OPUF92h/NDffu+s4P+KSXhZRYB6atMLv2KRikY61r5MUZUlHq/otXdqBMyNvKDzFJgFH
7guO1Ry8qwvoNmb9omnaXlB8hd+oeITIopZmyUcgRxl6A2pihD4RGVvEtbwmFBdXmvk12C9I/xxN
DYrJ04YUIPtLrMkyptso7uKDaWCdFhqNb3P6mJGWh48wnddUPKoOMkIdvnGs0IjkW8jBsnVwBZg4
QfxVBg+NIOhUb0T8YTIJ3pmRC+iOyTimlVXoQFK1Y9LnHttNF88cw20CHSUwRdAsxVEz1dXvGyxN
KiyXxYi3uuECKXp/JgZiCbaEuRgrb1gwRDaXuCUTOAtzPA2VDtt7c7N9Wn+S+RtzkJ9IFMnaE+6v
fFY/ZYspnxH/stVruB0cDNeVYs8WhpyR++D3gP5tsc9ckg9mSgOkuO7y6kziCqYx8p7vXUZTUBqc
ue5es5N9JEGWMAAtD6ll0g/Vp0uXBunAHk5omN0lI7xWxLJaVOXUEEx1DHyEWbieLI7WLXY0T1cA
MQm82DEbKO5k74GPbBOgx2KFmKOfcnzzsb9RJa+XD2OJVTmQTbdriCOnPbFQBMjDoGR2mxqWC6qM
P0qJFDZH4D0Z7zs/O6k2P1WB6pcN+/TFZJpQMCLukehvq7H9rH0aR9hTA9gtgmsrTO+kUTBSui1A
lY5TflSS1GY3g2KpDYuoJcYbOtjO22If69q2GCg+ka4Sm8LSwPpEQ8WCT6jLgka/bLLqp6YBkEg7
Wn0Do/TXviz5CqRNoZ8jh3LjMMDDauOSHmxT/hRat/Q9FS/VFAMP1tU+w8mxo46LS9e8hsxun93Q
JncxtmhtWNdNB9Oi1fhXvMKI3zNRdPLFbL3ijsYhaKMlvbevOuOCBpNuGUYuBEj+vV9E0b6rxKrm
TLNy6Rkg6AV+bUqBgIy++xbW2bKRZrPuaSLeReUqDD99cuN3H8Jl35bRfmphBUiX/+WGeOAhb8go
BLG+SGfbN1kZqyE+BYR21eVOQpumfatpj9ciQkcV3VZcMM4AuJXx87ioi6HGPZHcoRswucq632Ds
fgLhGEEomhQhV8NlKAnJERBNZ46ljjNrNTrDmytDyIiJ484u54NrJc8Y9uQa4hlrUcfGtbc+OUSt
DcP6beOJWHn2xJZm2Mgp0Tdmp+jIzhlr2RyCF0ZbSqJk2UYzO//gV5gmU4BxTPrALYIgZNQ3sYkz
s2c6n719bgZvJFSRGotP+ljkxumN9mLiI3UktMSpbD5JnFs/ShbKwjO30+S/xBlh0XpkUGkRxDwM
kfEmHGJ0hW1dg0jPCM0RwBah/Iwch1c6FD89hNJNPtB+FXa3Eqow2+J0k9TkLA664yUXjxNSOXkn
nWP/TzNstnETO2udtRdUFO83WX0qt/v0E6aQdIa0yy6gE6Mcqy1ogffQyT8GK51BIDMYCer6MsTN
9VDMl4KrmfragieL6aWr98CAXyZuyx0lE+vWeSrRDy5mDIE/MEAtQLHfGGEhT1HkY5yuBwAqNNZw
A2CpMkrINia8L5rXjvZIIkLr0nShCjojepo3p26p7PKDaphzZNrlFbI6mnEM4AhVA1BknfxWM9jH
Zo6IiqtXK712sGBb+0YT7aHt7cuYy1OpY4NnRnR1DTjl0puifWPY0WzvnvPKbDmAguI06B5auqkW
SYz1W+uyOw06ZN798mdX4cMYK0Kg/tRVq9Aw1lOdywP0Q0zP8TEHPT67ec6Dk1+9tonWpR0ck0r/
Ekg/67wvd0mfChrFXf9gc+kh6kzTigB/j7JTs+0oeozfLW5kwOtfAvgj6C/vWDVuhCdde+Gd9FJF
cAvxzm1cGw6KVDod326fg2flFVN6vSoMXHyywJEmLHgibfYb5hqswmiZVwFhat0At/tDlQBl06x9
TCjFPjT+papJWpMTKZe4SnEhWUwwvATk4NA7l7SCSDMGPR441p2NeRWKewcaU3CvPbySBgN59nvG
3lQi3RMyJMUf1ictzb0zhU8RZaWUNch7G9AAAVn9YTK41vR6jB/EIL6GtLmUpM+2pUZ9xNjrX2We
v6C84Ivyk6+y7Z7zenqtJ+NshmTZieiUEvszO8KZdGrCvaGKVCaQjOvqbWhA07Ra/1pRv3fQFdm0
ns8TrIVrm7JjnHSunbAYDzdvKhjEN1q+yxyuD6fZMWFfO32kH7m0HgH6cMpIFYeskUABhDjM89t4
FP0hxhLmxrm9Bz99sp3+bOP+P+BTgAvuR4fMG2ioCEiaNKLKD20UtZss572UkEYdRs4ZfpWdk97e
EGT4PQXatenKCwWtxoOrkkNVBzs7yvUXd7aHYNNJsUtHPz0v4klFYhXzd4+9H+SIVizreOYMJNxF
QQvvZqC2/WyMz6M+Yi4NT5ajYU4sWIMNk4iSIfGLwE8X2p0cHtl10tA72vQ+PDg+sWidtdVkS00z
UJuNotm6BjuPSvTa0h8D/GWNtW5JNz/IkvN7Dg7Krg3sIlhGuiL7RCLszl2Dt1XSoYCAtfTmOD4m
yxV81ttkU38xOfGtIwTmD6ep+chLSiSyuXkz07ZlGvz0tfJ3bg24mcAiIL3DhdDjc67JZMdAYZGI
LW2cCLwiSNcG+QtKS/tbJ4wfUOpit/gw4vJnNHS/ysHCWUMkZ4NYSxFuMD70NYhYJy2/SOR9xWZ+
Iw1FEoGZwM4d2BF2jcd434vKgz7U5YE9EyPkh4r8y6L0IPyYNf0CGBGtjcus4qkcjBcdujBR7pwu
0Gmf+oC386TwiTxPd8y1JKiTfJdEgEnDzr3FKaZor/BAMgGjWBtujwnMwkFmyXbZlMM+61BnHZ1+
GJ+N4L2WzA50DZ7lsEpiYuWMrm6RDg6hRT5dWlZwbGol973otrZylnbtTqc6S3BX1Z59sUrU2+kS
YpL93fXiRgB83VNH89ywctUzgNKwn3hbq3OFzX6i8tayO3fTfzWB3qwNCdShwUVS4BRuOq/clwZh
FTmEp1gVPFTB1iEeO5HXevDYXC2apKPforQ3tZUBaBTauxuU+qXMfO0CvrtxRbDzYEge9DzZ4KZi
6zNOP8IJwmgtk59EfsSj1FWzDzC7LAbffmkY260SX78jINiY0ax0h9PE2o3KBadAJY7DVbJjUAvd
uIRM4ptDf8lItWZZYx44Lv/PsGcwJJMZodLkG7CW/b4iixoHtPqMGioYjLmIULtAELF6jOrUxGRB
eSbqZz7ZRXnsHGhYg7nC3WOY2HkH/TLQoLrLI2fPWXpTpB7DFUaZu4BG8raY7nbic5CXaI7j5t/3
Z+k27VhFOgZFPlcZog+5pmFDUvJ0x7Ag381//6f2LIxXDvg9Atr1RNOM2wLOCRPprF0adZh+4Stx
uCNiGgzyteKlxt2MQyBv3UdjtD4CtXSNyGRohvMkiYbzv392xv/T7eWalsYP0E3ikDYj2H9+dqBi
OPuMDc8u4L6RxAO0/iD1b621IVzIS6mcaGNl2jpL5HjXzebnMEYvlh4+cNsRG1VC1UN9OxEd0EGz
sJLkBspyJnbUf2gvEzkessjl/6eUTOo0V/7zq+q5mu0ajmNTSuwgo/3z866VDfonbUHvfQ9M4NAm
Z/Le+M+80T7h08ruLE7vREnz3cQO6w9PDLwc+GBC0hxEeo7BtdWjw9XjRoy1fehdepLroVvjRkqe
pJE8Bd6YbQJ8wwyt2g2reIvfMdPuRBy1e0uwSygYdBNhbVosICNolQukMf3RaVZ3avO4J0usDNgP
VriyGpCghJWAQUrqDIoCvIDvRicM39kxKKZhVZGiYKNkrlu/Kq5Nq6tHXgAJuIsGCFEC+lJxySxc
R6FMtTw6RnAPl/jnLKKTfcSSPcCkaeKIVRFa206B5YIhR/apKl2X364Fla0ihs5Zqzl2OWSiJNLn
AS/czcJr1yDYWBuMxDsEBAIhzoK05d8wyDkZYhsXpnqY7CLcynAMlmEqmw1++upglQIG//zw/SEY
9R8xPsbNPz6Vhnm4QTv7AauBuViTIKNxk6CPav6u7+///lYntOkxoDdG+lN4seeHKicCbBjtaapL
IhgFR1MdTPfKHXPGm4yZWAOMX1Wv3CuG/0U1i4l10LuPqEOUe+jAzg1OP0nXjEDSeUgV3InWwplP
gO38LX2Vujnu9Q4rSYCQsR5EnrIFb6kiiQxUhYJs7veDrdvP+JHllqxUvCbNU0BaqZydp8QvFXcZ
OWRIH5ReFofvD2USXUbGMa7SBorts3vbWNUOrRYdVZynhl6syTQeOg8rKASxV5294H4MTYjtejmX
NoPZH9Ro34y6xLrh0vQAdsI/fT/kVQqkwlFgTWUoTplWsCfWGppj2Gfd6r40nyOAip6Ip8cpzw0M
hZOxCthL6WHg/Aw8oye3BQLFDOjoMQZGTU3VL+2I5poUxZsZJw7/kd+FN8mrUT4krudeGqOQVzWe
nUSKjdU23sEdMBT0dQO41rQHjtSWeaCNBsp7WY+n68C78kRGucblbAXwA1TdbBiB+O1iciJ5ajiX
iXlYStQrPXz7MLnZosDQVi2C/EyhWMX4sP4EOkqXqZM1ZDLKpVH1+mEwPbKkxijuqCWMRVFDl0iU
1KxH1CnklT4sk/k6aearI197gZ3uaPIrXjqa0xcB4y2zzsq7BCsIJ2OiSmEGCTBR8k4WAYh1z3JO
o1YFGZ+OMcC62qurA76QnUE8C471NQ1ICxR54axCez7DRCm0PuVgZJvoaXacoT4YxG0XNC+oTEGX
rV2C1DH+Csax0WF0g9+KOwTulPE0TRInL6x6w6goyrCLfePG9d7wSrbmqF87MUbqHPmKLGmBk8yv
PCYm8+di1hv6y4ie1MrlqMIWGgeoW1X8XoV5dIR3pmgu4dmW4QkPxS/fSgaG2Q9sGuTJlxb21TR/
Yw5vHR2/D6Ad1QQCE5Wta0kkcuTsSaOzfjJLyfFEy9U6ooVrO2Q5Bgyhf+KmGF/DGZfuFZmELdgz
wIERrKyBqDFu8AwrFT5P1wu/SO0aO+aW5T6DIrnqWW6WahQwPXutvMbmFOyIzB6d1FMXM6otNqtl
8tyGXCKiORQyS0+YC+NNp1ztLBxkDrf20oPp4OKVRf9gkgInkmpS6lLEkG3GQ+LG8Vs7A5zHpHWo
MdBRNfA7EEfHy2H47cd3DojC12kRixfqBgYYVQd3xBQEP9Zqf+D2PSK4eTsvG5xtpDVfXdhltygd
qnOua86iMc32jINRrsfGjE5Wn4y7zujeig7lo+sJCw/OsMoIZo6+rV5U/hpJLLuByRmj7tOC/QkE
zLQ7N1Y7T1dEsSWu0V1c2zv4of4QUaFy8X0p9mPu1hSKhAvNN9k7QM06s5diIjdx6tD7XJB/q7tN
VrTzCzqPKk2CaYIyBfR/+3cJW+gU91CjmiDoD/X8IFHQlm1nWGtoJtxBnUrfMWzLnibo3DuHAwfd
QGwVTR80U2rAGAKNuY/ox1gJ5IIP0e1A7ORHtJpqm1n+tAxG3Epo/Dits+xB8iq8ZL0P0NT3hwOD
WuOPxt//+DX8Z/BZ/L2UWf3tf/Hxr6Ic6wjh8F8+/NtTkfHfv7Z2//k7/vYQ/aoLVXw1//artp/F
+T37VP/6RfOz+fNP//uzW70373/7/lqe6vwB6buoGW8IjuP9U7Vp8/28/5t/+T8+v/+Vp7H8/K+/
/CraHNrQ/TPgqvpzobdFs/F//Pmf//u3zc//v/6yLNIi+4je//U7/qgAF7b9VziquuXqkk2q50r2
WH/vAHf1vzqmIW2OjDMD1J63hX/vANfNv5quhfyg85+k2dD7y//pABfyr4ap24TpDc+zDf5l479T
As6T+OfdqWU5FhnF+acZpmnojN3/eZenEmaDGezOFdekcYmyLgqdQxyajAJuYZnXvhgZ74oBZzi0
QedRlYhPjBZEbZErFAPh7KC76GX1NU3dHq7vVwyiSdwG5DraCEq0qlXT2dFXhldtYQ2tGDcMCZ3x
Lj09sJem72v5Pgm4fc5uFgPzzITt0KIxKUjGdW42TffEyQJMogHGd/iRuX0KJ9KP9cF479yCrpcq
8ZpiacUaFrNySC1vwUg0TY/tFLF+IwoE9b0Ou0Dth8mApA4oxDc/ugLS51encsx+ljnjH/owQWJt
RDe2kGmw8Kz9VjCx6cp4kss8j5s79VoV2Z3Gq9JlQfcsZUOmIP+cQU9Q66CAeUf9QtxRX+gRPQAu
hw93WVSYQMnpYKhcxXVFzlByDhAHbgQg+Xlqdjon2gm3hV0JKIzSISxP7VCFSMIBQQ5eyS7XKLMa
BOkNypomo1yBX2yCQ5z2cTybnjg0FqSCo+AX/UfeTyevEcrizq69RV5l4sa4gh1ZQeibe1qSq3eQ
/XN6si1ysr9mqHWwTUTquD8DqmFJsBqkun7WJXg6AKtKDuOmVbkfv0q8Q+lDhdkk2DcSYwuuXFrg
l1KZEXEcGWKyDz0pakoLh2J6qcFp6FjpWw/WLl5AsKeeYKuU00eoJtK0hR5sPaPRpqcWa80bi39H
MMOBxxOuc9llJm12WR2umVxBLqnCxmx2ZFWYCYIynrs8RcqzPyM9026S6ZqfHqXtVskyG6cWt705
zfRanA9IUTJQcj0FWZTsJTBpeejssOpvkgIZ92iMOHMocnFM7FpyGkfeVDmMH80V9l4qUGa7gDCp
XJmlRdJ5okbgq29c2HUZrSSWtVc+qP4Db5QYdU1FcAEqF/7mHQ+FzRfRVFGvVWp7+rXMWh+Umkhd
+5QMUox7M+O6WKEYW3PTdj320MyjrtWcUzM2DoSIUg4YaKeSNLxXxlGxScj6hGtUvHp8dxzNLz/0
sq6Kld51UUVrc8XLPmFCcY6klXz/PRCFVzwJf4rjTeNFdbB2VKG/tMLv29dQ6QYAWAKmLp6XiSHw
r9E3wYYq1Rv1ciQQiVYacMbd92rCA2NZRQstWHhFRJx3rAbCDYgFhDzNdIK94YZpuM8bTKNXMQ0i
Ovkq4msq2/eQueyKnM6K5HUE+Y0uiWTlujkzv0Vj6KNNLK8GDK5Ng6ft47bNCpjFimyT2sGpJubS
tB1eqyRQOMAJhVg29g+fzZhkD0Gorxiq+CUIMb+qpOS1A/1GrK4cDQDBjN1xgeVwIffIxIybNNet
x6PNVL97nzIU9OXUpnm1ZuImnJVnuMOX63IBn8I4Q0NFys98HCaNWyOytKPPNWR4SeZsyZeOcs0s
hC5ZZL+ifMM4VyMdR4gZBw1OhobMEjbpG7xRHEhdVmXRMbAIamL8C3i30EZRUtPqSK36aDVzCJ6y
pnbLZTcwNatWU5/l3zMHva3v2VSW6peDE/cJoh8g0ylHVw902BW8bUvrxcdjpC/pu8+CvcptNa70
KmUD1qc1MaXW1oSzVgXoXqaqpXhLQunB5awbe9kbjQ8aKWPq27E5v3ssNdSNTn6MvIadulmkjYYy
HwAJP2b4E3vM4UAAV3qikmObB2gxZYkl3zSM/ESdn8FIWsPamzrpXOIhxw+gcoQoOrvsTrIJh3oV
C9U/1jIwGEP5w1V5JtT/sKcX2lg0PSWPK6aVtlgRSTT9hyoNwa0LUNYjwGUj8dd2EjTqPe0kkQrL
0AYmslIyYo6MQiU7R5sT/FMnlWNDcNJIacfoY0G8MKlMiRY11m4m68Ipu4PdR2m+833L/tlnhhGc
MpzeabDjfVdXX00VifGZ9F+GINxYmM/rGFxD1jTPruEvOSNcAy28N7F+HDwbLkPeHxyuJCDCxtNQ
ufeKuBLALpY/R5+H2bKPIBEK0KYqAy6kSm2n4VClJ8muDn7WNSDrGPIxGHttcuuqSnebq+YG0Ah+
CcH/hdCmDm7JZPP7AJ4T582DkNQoz8NLxlc9VKv84hT6DyZgjxY274U+UqoRDbdqUt2K+AzkL1t9
BjidA9u+xLCn/GzsmZqatBQrTDGNNNyThlD8Yho5k+Rcx9GZJru8C8Oja07a1sI/wjoM6SmoBFeH
qkKslsljX3pgCMmNkXwwmFsC/7SGJnjVYHcBDUp2ZZCDT0x85wA5A++rUQQ3mIR9AEy/JDwOZiG7
9MQEtY1OWHOrheXvwMryJWTwcJFydazhNL5H1O6dQlhra6aDYIo8L1mFbcZ9TIMxsXDL5jISDuJG
nWPpBj1Xgxq+M9W14ePD60n95p3tzKsYCQbGsXnos+RJRCT2cH2lWy5Y1GcLciitsJcwG6gEKnpc
HZHMFrVDP5pm1cZnEw/JZYr6L2ccAH1BkwNh5BxEFs6ClvdgD92tMygESIqcw1HL6K0ugME0Zfme
4uG+j2Ef/hD/m7ozWY5bybbsr5TVHGkA3NENahKIlsFgsCfFCYyUSDj6HnDg62tFZj57ku4z3cph
DXKSuhICEYD78XP2XrsYiqteOUh5dea8zgQUHculcnYG1M29KOHJJVb5MXMWXXk1fRuj8dYd+u31
Qlpg2PUMtMvWzD660TzleU4DrLhBSTpdl03FsS6qm9CoHHeDFfCdNhRI53JMYWXBeZxFcfTiJd2w
m68bQferD/Jqr2no2eBt+Oqma8kzVU39vBqa+pMJG1m+Vr1vcUf3bf7MPOqjUvjcG6x5dpefEme5
or/orDnuXi8Nk/7MbtND75RbYPG34P0OQ+x9l3136Mxxq8QFzxJp0HN6q2y1s2EHvadGRgKUin9k
F/ZVyRRhN6GbZOwUvI6BRgUzWztvWtyQWe1OM0nxPTpoiPmJywNexTJA3F77kFni6NQ4ymKMrRVD
UpBJ3VEjeMkH1lCaxaRVu4Ty9AqAH2grcw/siVd4rFEBxbJwd1ZpNtuaZNXHSyrKQ6XS7sWU9vgQ
i978DEoVPSRzOTAjFK17GNOKbE4rmnt27dLinF33VEmeG3CCTP151QlLwVDRtAnIKTmM7TC8D2Ot
n7zEz+75T/Jbvwe3C31SnVTfipUiegg73eh/1p6Z7AVF1r6cgxrUxBK/jsBzbrKZSQgwJffLlX52
26MdXzNDBgZCLZoh/hwsWMQYoGDtLEP3Wiks7fsqt33npHGO4CPPo7lgOVuqjuiGGZ1O3kbBcICm
3X0UBlVpKIOsx9vsXmZOsp3HB2dWCSv/2HvzgdeQpJZxAM/MwC0pEQu5g3beqhwXznWKBD5llZDV
N2JR3eETiFvi7SCjlHgemxn2Xx0GVWsg2UITR2OWthDdgI5fumoo31Z2lgFPSmaddGsTRuXdYA7t
qfRa83lO2p6doJZX5nzRG2RNy2h8SvsFd4fXwbhbaiuhuso5Ea0XaksUCB2CD6CTA1+DjDFQUyHZ
fbCnnQwX0x8i66My3BecrlClaeVB1gkGYHbdcJ4Q4xsupCmipvtw5FSx5pXVT4Vus2M+lfUeH2LH
upixA0+09NFS4/V22YrJbQkOU4QX00kJXmdBeMxxGt1r3Ta3ZTyLYxKDDlCzmR7a0TxU0PnJT0Vb
h549hK9CgoAUz+Bd3xB/umfbqx4KACdvitbgVVWYbM89EjkHzfGeac4nJnr3vFjje7V4H9PY6Q3x
ujhZk0SFyjXLM2PO/ljUI3BSXtmTsn0safbFZT3l01M9z4C6loqBRVoXX5Cz5y2L+BKmRaK2PJeg
NoUarLt6SZ19j4oKCHVr3HOiuBj+x3ydcH6idCSnUgZ1VrBBUdRx7DHhQMaUlCsT3hJbRGccXC3M
E4Vch/GUDruM5SnHG4i8yxuvbQ8gTNGSq76SJqHXAdKMozMQ9FX0Wb6zyzo/+fQs2XemH7QbJwIc
dLpLykgfgrLwoeH1z6wMtJ8mn0E520Wkh5tCOj8A8IUEvcApcYBA53inreQ+FuLTgiUAIOBhQLK0
shPgZZR9Grxq8K2HkIz6iYnHgq6RNr+DDquwv9nCYZ83AjQJbXXleqwzkxqXsHQ5Vy+RuzcSvDq1
uGmNHt1Lg9n+ktWh46e07vZRh3Ny6N2T4Wbvg929EmYI2dy0zghISXnI3nvrwmT3d6jtkU1bc7V3
gzi/ckgJbTBYoMKRpILkBJj52XSj5+yxBAZLYB+ezqk+UXmd2tnsT15CESCiDMJwJr8CRuZEJBGT
AI/kZNsuCayBQEbD5GQExYmCiVU0FjuGbs1qSpxDG5mPfZzsBhI/Vi4dMBwUfb9rIY/hGK++K2sB
M90nFQmMoDc9OmVYW1kDUzcRuAPAb1kxH9rQNqo9gL1Cg3j3AL9kE0YTs26fkth96juSLMhKz8O+
Gh6x3uyGLCC2jX41OEdvPIAFHFYtS+yhnvK7npEPknCQfOwOG2SOW4iGLBpGehOMjNGtOdBhO6YY
zRmcww2cn9N0uGYoY6M7NHiUDE55E7DupM0f2765M93uMliKTZALpb1xzOZ7INAPT764W2IMb9p8
lGlwO+bpla26s3SCUJUpStkyie/qViCyn1BpMocaIezhDXBwL9FhybPbRgJSxsCOlzy1kXujQ/Gu
87Rz+ZeS5BIpM19XiVvAQC6JgxsU4oM8wR9HrBIHYNqKhgm9yTtLmBFCl3wavwUlOSPznEz8K5Wz
leYsdzkIqUMLDCW0OaJFOdGsi+U9O01AOi+IBkhywX3lTdfYHOEgIkTnTLFn0v7syHljGrYiySt7
o21w6pz5JR9JfciaiX49yJ7UZKDDC7ZnzatpcycmwNYI1HJKy7rDr0MLlSp1ZnlZab6LVSMjGv68
puWpnmkaZHn0OF5083VRPllGfV3EIriTVhUd5oF/EqYs4Qoyb9dAZysEiIBIqeOaXUNzmA3HG56p
Vkk/blqMdXTl2kPb4SxlqCXR6QemFgSRjogJ874g5inFCwf6dGpJn5nr8aCy3oq3Tj0T6NwjQnzv
h0wPG4b2i7MneIFdEXrNaG4C1YDnHeEJbIMkGiFCRfZRLtgJFG4c9qNGP/4zayRKZrRODtnJ5qg3
sZDzuXBltB2METEVRs6C+CXaxkjw837vEdu7d9y++AJw51yhjG1QbMFOz10IfcoeeP9sjNL0nGM3
8flLHNRWA4dT4hD5mY0FQVLAEF+ixovwSSxmVDhXwRKk4pgVWYfP0Bhe8Sm11S7NLJZs26O3cQis
wNolUFmONG8mcnggOR7KfMp4o4Isag8YA/vQXUR3ieZDvGBHwa1S7pzcg2/qNDiwRVwviVR4ypey
BbjW2rsm1oSDW1Q0O2NK0MOLUubWOqPTRacA85DLge5ICaE3LYqOL5JYASp3FpNTZEg0DwW9bN/B
7dB6nr0ySBxwjGW+Rvv32Ah7Oda2w+AIfMo6kmlyjluze7Da+A5F1XFO/Ce77dpDZVOuzm4rAXBF
jypdtvzeqPdc8T6nk71tDCRvUsdA7nzrqSjSO3D1NwOTBsZI3a0c0BFpgJk6tW+kLrZZJTaVZzYI
TOAspkhjOBuMrfFWEJQN7LPFzpGbm5RJWFuk59oi1Nb3E6hsdMzWQJlK5mvoQd0O6A96O/Y93EGg
FjaoZcTavriPKE5PQ+JT47vpt3ZMrjOKyJA+IzLHbNi7c3UCLkp2o7MxWtRtoz/iR87pKBYoT++k
o3qaeyPxxjFJJNKEQAwXZ9oYPueGVBIP2LeeuMpgeJwDTgZnp7Th89JWYMQ9EwCdtJJPh7IdJXZZ
9esmGPLrSdGVKwqTyZApU0iHI9NVzmkG3WK+FrIciOjYuXl1PUgERMv4IDJCJeL6jmknoRYGaata
5nu6blnYJ8bRjronUQM9s0jZJuvJCy45zSyCUiYH0EBYa6LoMLm1RPRr3Ab98tJNILtHHT2mgv1X
2v2r0RqwCJFC13RZSMWsUbSb9g5FGJDDvL8Z4PCjQCkuh4ozrdmPCnVm6UU3niLqU9sby2a+N8/3
+UQMXVHWiEY91vUhMw7WYH+QWIxQg/i9xTXercB/s4haO6RJWq1bg7Nwld1GEMdmd2biZx4W5b/o
CY9mnD8Rkb6nYbpu7e4g1bIjBBHlLDlmqd/ul44guSiyQHh702mWJBzE3VWx6FOeNned49yx7Nyh
DnqKvebLcfKrih5ALChAYL6e0TOUu3ThZDJ77RdEuD4MxPjMb7sOWp+t3d8wfONexvJl9tO7ZgYJ
JUtE3CCxmP3fjn31oybdCuwur1+3dSZEDcTQrFCEM20Wa/AI61HbuFWdmIqjvbeNhhNkv1m0wM7r
hjKtbidbPuQJM07pdHCsMveWKRlz1Ah2F5oXS+KRM8zXHAoC3rz90AVs1M4Taz749aprwkX3mN0m
/6UeCBL18deiaTZptnru2eJ4x2lkrrDfI+nvYNvs+sg8xKMhodazwdaWVz9jKaWGYPaNKYJisamf
+AbPPnnKAzJexqf7tDKPAQzbVcOILHXzrS/rY+Y3GynpneCkT9YLkYlQw7Gn8Oa/kOCEga6sAcDH
IPurVh3oLq6Arr93ybSjqHyCtrVb0uoDO8YNLbHrOB++JzOBeIRsP2ZpC1BIblpdn9NWnJs8UWx8
ek2DcJ0Z6TX16Vvqpnc5MIl8oftS9O/ehKXDdAirl7a6FHCI1qcF5hjnKITxZ0wqL16dPBIEiBoM
8epeVe1nNca0uDkIUs5gbSySg1/mRZjo4EN30UefITaK1aPognduNAUWp2+SjgfzUimZ6B2ghtI5
J7HVAOOXS2DbylAbx64fSzvYjbqs3mXhBFdDAYmpu9Qs9mTxaqYlBPsuWiMP5G87WkGkHG4Jb1ZE
QFa3yTRvS8MAR5Dgio7qx8ztnpkhOxvEsWR3ee4Pr3aN3dAVKMlbp8KOFd/T/flO2uNpMiyDcxua
7N5fjklknVof88E01ncO3aJwboZ9jxEX3cNwNxAuhDoafvI0vvKqKlT4oAgb+xEv2mFYUBu22pi2
GBKQ8+mym64cMyAPpbfnk730qlj5WU+MTWP7GT9JgTcuqjsEOKZ9xTSFlgAjI+ohswkZCmTf5YjB
h9jg+dWPQebiuKDoF9GCO4P28gPzmuVeVvNCXNsAt7NzaTbIyB8ejGSwDvSx9HXhmu33hG4Wfllo
MZA9zGjcRoOpv/V5Ee/ROPdHAKTWt7aV7TttlY+xmWmreJemy6giJiMOu7iCNwyfLEKNmty2QPdX
qjMe/VGUSLvzbeVBboSRTFTyANZmQlDDQRQlJMkO3TDb4WKSuxQUTkN4CwpXw6MznHrw3GzeUuI4
1rCYaZQHvCZ0O5AH2u4dXtwrS7QPzP14TD1/3rol7lYSHi9Iq45AdpIm1nxdZIQ1rl5l9NRXRYMr
iI7svVGhtqrIvAoWH5MRhhQ/Q+yYeh8V9THce6Qooh4bRo3RS9wq0j3JlOLsoz/cxHudlW+8Ol21
Y5DUEtS27IvevI8s66NtxA/laWg6i7EWOCvQkmQvMzyEsGZcsk4bG4dtRKltMeUgh4RDqDY4n7cJ
P58exSEflkdPGSgr8/4Vh981CZJnHFM3fWPP67jo3H3c5UFYYjhZu2zqq1bBlDcSkqAISdtaZX30
gmRfGagH7GZ5pXdxLrz2PTfNh4QYZtT41cdCbPqN1Y570M8PkV5IHgevTM8oPygBIpqHDpgt8VSa
GgatKJ54GhWbQfaX4L4aidk4zhgn+Pj0Sm7lXAGQ1liVAyZIb2Z7aTGUntw2duF8Vk1SXoOQRoqp
p+aQx7Z6EPWUPOhyAUMLmiZEdqvPBG/kdHtrYrWQhkkiN/z0zNiIDN2udUlKqJqgpDms0oexsWNQ
EkZ17IKO815n2gYLqGzyT2Z1JpAhIzI/iHsdV36DgHjmaQ39vJlgESmHFvZgb0RRxM+xkYhr+PTq
YC2CZx53T21t2XzdG4eu7AG7h7zFsiTX8NlVRvRAhucGYQjMHpkiVjNLPp4tlgafq0sBpXy9oZFF
d6ZK+uHOJheUJv3S9DVrhPBquof0OxDZzNaBkAPanA0nqAKf8lcbJGziohTXjejKe3LVMGYDrb0S
1Wzvg8AovuxJxMfRmpu7yArwdKmEbMZNbpUS09XoG/xMyn/MMKwCPy2bQyDUdGVFDd7bPjCfaJwB
5WYFtF4FcMowr8nfpPlU3qD7MnaRNU77SFTdzpItgRkWs7IuLj1ULUEhYJyjIy68Ob015pqFOHV6
G+R21A9PhajEs3s5c3V+zRc6Cg4L5dLTQCA98WaECnuQQz8Q6+kmR5pX5naymEatCjHiNFkoezOz
Sw/OZCEqVg2YtrHy2dPxXZHxibfogFEKEoztF5Bc4kkeG4R0X4WDPB8hXU/mj+wDwr76mFoc31pQ
3Vt5NwMM5AWCNkMpRrfnyWJeQ/Ygsq43azTVc+X0GeJi9xIJ2bAIE7yw/IiZuK6HBrhKeWnsFhYi
ex/U2ovKGXA2QWqeUki01LK+T40inTNI2um2xay0gIepUndj0vnazoOON1nnYLWafOd+bs9YNiIL
RbANRno1Bf6cMQ33piu7h55j6X5fRsTKrqKSft0K5UK6Vswi83unwe+5vUBmgDjGY/kJq8b6EXXB
RKqIl31K4UYJ3q2oe4voRDyPIqtcknAauazGJfFPNcGPuL2aJX1D6a3f4C9VzoZyBmilOwdGt5VF
0GoMminvMh+AQ8NqnNwO2iPvBI3quiUxIBCtxT7hjYK0mIb2Jk1IKF7ubewp1gIXPN20XypFodeY
EckGsz3tgTrQLqxBMfAtKhv2KcnST8RD2UC5JPSSMCrZcDYDST2QceI5gM00/HMejD/n6UKcReU5
DLPY1ER0kcWDWLpedU4pi02Cqs1cZcFEGdrOTPgARjpVHMYNyVV7x57zK0v7qt/2cuw/aMB2GfzB
jikN4saeIAlYkq8oV9hhEjJDEcLVuKq2oKbxiROkp24STJhynXjjjg6wZ+09yBPLPUKUy9OkakwZ
hRBLie6P9vGPqjSYUPqwdglAdhFHbuNioIvqxJKjLH+IdkO47aUNFS1UlAOh8HJjSTbodVcOEv6+
6ZcFrhnZ+oyZnKI5uWPsJ6dK0wd+hxubOydMulqfsP6X37p0mIhAqu2c2QhOqxmSbuNgTUSqUZBV
VTFoiYJPu5ydL4KH4QosdAm7Y5Do4s5Xo1FgQFGkdLRoIELDr6CjeqhFBlIJeoi7jtmXI/TUOKs2
9kQP6TAEZv8pDZsRh7mYOPxztTxFEyRHBz7FA+4jeLJznyXfwZoM9QZe0gDwGqoNapAiCNCZ9xTU
wIKL4TjYMJQZcsw6RPwz6PUQRRfRr2v45pac1ewUB+PyhaSYQ7+LsxuyWYQIbGeCcfQ3SsPUA3rB
nAM38ZAQkQxf7lpOs62vx4tkBF2zCReBo5niMJr6nYAD0NEt4xnCDTDNBKRUKzeIFg1DZai8B2+M
CG2bdFKca/oZQMFiJBV0cAY4Tq0el3njIKCo8btxrNrRba6y67Y3Auc4ZEV9C4ZqEWFhW8eebXbi
hDXo7CGl5mtP9hCPFDSLYSPbcXHMXtCvE0lYTumjR9LmJUqcDkG9QguFcGSSASux5VIobKyxFMV2
9AzQH6RJFgHJ5iiTVW2a4rpGnEPnwxppJ1VRk/7Qi6eATrqVuPDiuNGm8vHkwIhco9RBS8zxTYmQ
J5g2ZJYEjJUKMwqiEG+qfkAa1F30nXP65C+wlu5wmuUfqbN0ywEMlWoeC4QP1rZ3DY7zZofydJVS
tEXPuWvr4mSpLsEazL+CI65UA3u0jsQlHmUsi2+ecSmBpKHilCq882lQ2507vzitYxKs7k+KxHGF
yBxnkFLP1LrCXzWGauI7t7SXH1MzRAuO8wj5TW8ky2uWot0O4Tz7EHH6lhimBldAmBSKnmE/ebI9
13E+fjH+TMmYUfyLG9wEZPzAfxbPi10UlF9ew2Za083IQnRZhv40mSI12xh1DVyyYIxVaCpcFrxg
yEOpw9M0vsrtdP6SBWoHOAu59DdVnY9Exc16KY/IV6FY5VONlqp0UklOfdArd5WAZ3oe5STnXSM9
OKp4S6J3RZN3eHMQaXRXNaizdh2nDtjL3munIIQ7gPW0NQrjmmN5ArCAZwZr9uh195AJTfidF5Jm
EhslXCky4FBkDzk6GxZzjtTIVfK9Rgy1ZTUEVWiOYx1mmZ0yCZ85F1LrFcLB262bdp0oM++uLpZ6
ybLYsnwy3GBK0ecegTATM/1yPaSSabyjQANuI0S5wwszTJ8UVYyCTC1y+7sNqvolyhxi54I5lxz0
eTiYCGDcKgBCwK29o+MBzMfEtKoOTdRhLk8nA4gkkXtpmCQd1vshlzBPewOa64GVthdHLGFTvZ6Q
mHXrvoydhj2OcJZ1brkDpnjP6NV1JSKBpEw7GR5k/uAIZq4gtKGZ4aZCI4LoAWNlOlPTkRUoUA8j
dQac1h77eqFLZtVAVKg7RYakmvYI0dO+238v5gbHcQkTggTifMafSeqs2+xm0chkp6hReu5mmb73
PD8BzTXTgY6VZAimVBxrAOZRFn0AwMMXjwaq8HfGINtg6yLxRvqTKuitTatL6rBBgd8hT8ClU6jG
9tQEicgwizjOyA44LefeG22ycToCdFatnFuEJjVCFE7QlZlcYQHsSY+MUlYOkfayOxAkTVqZ5nLd
xo0Gbw4L/q4DjUmCEPKmqh93HVQyzYk7ZyCoKppzobSLOsHJ26AXeMqq+dI3MmaJJ67qrPkqT22H
FCdf5jEvEyzlBfK/bNKdDCYHg6UZ2QWrDDu2u/pJ7PpvTfD/KofitkrKvsNq9YtFyKek8QLTArbm
2D6HGBut7M/GK6STyigLZXOogt+1cvvOYmkS7RZJe73im8z2mKb/fE3Erz/ZkrimZzoe8lcrEDi+
gn/arX4ye1lCJrTmM7GWHg4hz7+AiJsGSWpWdVva0kQsgLiE8ssBaHLaZfibe3b+en1X2A7DTyFt
Dzv3r/fMdoMtweH6fQOxDJbwuPcgDG+kqfTnn2/1f7qUNL3A8T10wN7v2txlovCsVS3Wlt3mN7bJ
gdxAMLfO4sy///OlrMvH/m8P3eVrtRETSxdhpIu8wRG/3lac8HaPtFwpM2aUtsCp5rihwCQgtjHM
63ToaHxlLSXQzOJb04JfDaZrhn/+GL86+f75KXzp04o22SxoIvz2KajWi4FVQ6zjvrA/iEpvR7B8
mIPrhrS1juPY8jdX/Msj7HGvZBT4Nipoy3Mv+uifHicOx1HCO8ltVi7+7nT8RHxjrhEBv6rWvKCY
8v/4AcK4Kh3hCZf+oW//5gdsC60ksGSHcCwUO5Sky0rkiIRMb+z/5l35y9fpS893XDcQrkMigPR/
vTkxonebhh4ds5U2r7Cs0qsFPNHKj+kkYNE09n/++X61DPLzcTGJNVtK1O5CBr/dWiNUnToxdrLE
b0S6gcGMAE7TW/T/5lf7Hy4E+O/yyAY+i8/v32GgB7YbXSEUaM3xAU2sutFy9DZ/vp3fLJCX+/FB
/4K6QDAoPVdeHp6fHo5hRhxP3EFKlIIjtmWVAjKA5MeWAHOkpXUEOdxfVnyI57kkvRMlR4lXrCQc
wleXE4FmQH3JRf/z57r8bL+8q799rN9+1pIAF6onJ92AlUT8kSFEAC4S81qSIOssDgS8OE6hFQf2
3zxQf/neWW/5WXllhGVZ4p9f2E9fSJ2gJxB4h2iyiPK6iubgdoaR+zdX+X3dkz4Lu29jjeCppXL+
7f5M+hU5QzaL2T0KidZP9Lmizlv5KXFyf/4qf78h3j9fSIs9xXb55H+xDgOJLTm9p7SdLSZlC1nA
iPZ17U1/8yz9fk88qfgr2Dk8G2mX45q/Pkqdifqla4aLR3O225MDjOteutpE3IPmZPzXbf1Hbp3/
NyvOuf4sH/r287M/vdf/P/hx+OL+5McpqrbqfrHj8Bf+ZceR8h+ONB3HxEITCIHx5b/cOFL8w6aC
Ib5GBJfn2uaJ+7cZx7Csf7B68rdMaTHY89iSumro1f/534Zl/0Oy9vD/0unjTy3xn5hxflttHJcP
xL/EFsxe7/Cw/Lba+MBxkUaQhwbv6ooA8y3OY2bJq26Nm/aQbxIwjn+zkliX7e2/l5L/uiZJOReH
N3aiy2P70wttyCB1jIZrdpv+Gj7tut9bdzpU+3YXhcXxp9/i9l//7M/lonR/3ZD+fTnBu8b+znv3
e/GUYIBBLcbl2pauswoXEh6DYLjGLLTy5xqFaLGP8voqw1HnG93dyNwAgsgduZWQFmi9bpKRqcMC
fMdhzFLdaP8u0V5ow+/G4o9ZT82rIECdRR5m8Kb618Zg3phflczuJLqRjMghmqVdM19xMF2PnfHh
2Olt1jH5GONNJY/B8KMP3pwJiMiQh9o+Y1dYN731OhKixCT0MGf2aVDDu1qGO6KsTk3kbduFvnTa
j9fpmOyI29h0nvHU5uKd9sRDWyCNCUC6kM4uWv73lSqkvU4RGqzhDeLUeXqEK3XfEsy6RM0OGTOC
bIsR7rkgoMm5TDgiDDHmbQcnSGMoMp3sFkFXuHj6QtZfQaJeOTVaSdDHCslgmF8yskhKZw4RyqS7
89qAVhoBKOg6dAVMl7RnsmpCBV8LSfRZWfZOMZHRY4tOatyYF7Qmk/q+OLsxG54ed3M6bvIWL1Ds
dtciu+vrr4TWRUhPpedkrbnn4ShQMPReCp+rG+8yQ63pAX4w4dg6Wb2p5vdc3jeBCJP+HnoZh/hy
nWZMCvXAdL1Yl7rZZkmyTlMeRMvbl7UIXTwQGjMUcpF+pgsGl8yBTk4joMauMFrjB7VUtUppESNT
QdOcW886Mu6xKVyS7NM7O0OoT2ZNaMj8Gd8PMjZHrWD3fQVTu/MH+pU56uZW+rfkHv6gJ5mAVIf5
eyFtJd0j+vMkHEgviNt9qSWGfr3LYvVF0CeG71Mtb9EsXPMEgZCbiCOkgzzbj8scEOZd7Gr9EWNa
SsA1SHjjygOwvTCdaptzhewTWMEJ1CxejZrxIgYJve+KH/TVkEZYoVPru6V9N41o5ZSY+hd1H+Ro
9DwnvnTMD4Z4dQkVnxGBXVzDwwfaSWhF0WlOv81pp2Dq0DadCQQ18GIFG6KjaLPht0+/BRjqkOYG
q4zQn7SP3utEvRWyRJY9v4zT+2yPE/ro/tAOzddIZEg2iL1D8HNjfS7mh4nAi/fjQOIDIotoNVFV
Ggvyl7zD1NPuevA1pUZAtQQHt57XQrlAi126GvMj85GVJkAgLyPud0CeKx4CQRkVzHutugNCN/QR
A2pOmnIwngMj3tUjAugIcacglIUONRYhD6AJD8+6NoZwuRi8gUYFsIpMGpsLvSnYolcFUz/qN07O
04peF0N2kmGMH7mFfjj+kZrJhonNBrA5o4fsHv0QI0nerDo/twV2OrO8Gwd7ZU4vukzuo8g7KAsg
wbQ8p0VW0exSyDoxidHKGoBGGzJaL122kfPwIOxxX6Be7ofv0n3SbbWfadOBO8TtpBkLQGiyBnqs
5Mg2RIiYIsTAxZ/RMCm/ovjNoNWPnWM1lsFOVzkKZGYW7Q+mWNtEihNvSGgTWIDCCMV8JfYqLb9Z
/nI3N0xJWXgZeuRbybTIQp+yWXoyTZSMb6IxeWsBvdZVdt+V3dY38pNIM0jH1it9+HN3MXMVhACu
ao0xqDEl0Wr+gZbxwDeWMm5WR9wzDJ6Qm80oCvrJ3Ixzz2QWiIVCH6YhzEpEr2lK3yhO3ojVXE80
MRwDIbm+4AOgJhbETOL577vgNR/1i2H47+NC1Zza66El00ZPd6rqvo+Zvq+78cpu6W7H6t2AmQKy
7xl89qnX5AhlAJbSFh+I2whOilOwwTCEjfR7ppO3BpVmNPphYLWnmgFz73Phgdgn9Y4UO3S9+1J9
V2XPk5GhOD4o+wVa7EqQTTopuUFphvLKRjEU7BuSNTvo/HMWvQgj2vVMFKeFX37BzhIQ3w2oP1/7
KJRBUSPPm/WbhakxwcLJrBxZKmHakQ6+iWqB3IK3kravvRD/Yye8ZRabUJm+T2aqQnRw5AYwRvPB
uizxJ/kzqN/e/rwR/3qAuGzDjutJyyEkStDBMH/b9Xu+88ntTQcsp0dO6MV4+27xVs4FzKoog14S
/F2h8Wuh/e9L4lj2BSUUpwfKqJ8LjRFjlmiGBVtkCHw8xEO71ccs/N5c+9tkG92n/9EJ8a/Xu3ye
nwqbzkOWqSauhwhiFfjk8Jz//B3avzai/nqF377EtijTwe24AhLaHXT+h2DlfJenfk2+7CG+kmuw
xNeHYpe/jB80/A/+vtx5hzLUN+5L9uBv/vxxpHO53q+lHD+qG1Dg0sugWr183p/umN26XuJxhmCc
f6+WgsS3V98PULB9EpexgcTI5BeGNAmI2fDmYsbyY3DLi3eDdXiFsei5ssS2qr+7aL9HS4aVRnwg
v5D/hLXz2vCUQPfYLCWFRfrcD4RFxwKYW4UPOtqDc7v2x+7oSmLuxrWIbrGIowYgi2zotzr1Q+iG
EHYEFhrcZl6M4M78QSt/HcHt7rP4XAREDPSaMKw5DMj+qGLaMQhZyvKxNt+F8aCYQ+lvs7xfxEdF
RyHqSA58EtO0Wty3KuhesCaFmehJISUNutEb5KJh6sXXaf2CHSsc1ctM16XP1ZU9NQ827fvqQqYt
Ufws6ILL29q2toZ8LWhlmmKALYbf2vsKknM/P5iGFc4Ul2MC7p533WTASeG8kWjxgytIE1BS/FUs
WGLn7JSNasNCzPJahr7lPpKitw203vTOs04ODO62ufRWs32jKF08u1+bZrqOh2YbOTCeAr1hrRiy
ZCWcKEwB6rZO8ur0IC2lC54Rv2KSJCxZOZGXen8pAUTSHa2puc47WC9ighvz5XZPABAADBOJEETN
fq7Jj2vLN5e/Gi/wCNG2MiMgsUffV5eg9MUmJmE59hmVZ/HDwmi/8giWWg3xQh4UYoP5lKgnNr0z
1vITVM/VglqPFvy2c++hD4aTiz5SYPRh4CKp0z2qEcsDmDgSTmxDLS8RLqfrrMAJobHcBZh4OhAn
pEIQS8voKCwZeS9M32Pnh1nDcY1CLyGGbCZdwA2OkU6ZJE27ZY7XZvNtZAAEoyZMSHvKLzMlEwzz
s1PxuQJETHg7g5ZO3sxBKgVioxNMSssWlRYD1eyxq2D9K8CQ8u0iGszSMTTT166ZPl1r2SdjsY6W
goPBGPoLtrixW+czCjEIxz6FPMLtfTs6BOk0IUmwa0didujk1s77a6IUXH8EdIy3K2uefSKPmHlu
5+k+pVlsAl3Durg23Oc+ePbrbz2vUJR/TaIiE/KSMXRLytA///bikcURETnncSTJoIYYr9HSnqv/
y96ZbLetbNn2X177IQfqovlYF6JISqIsqYMhyxbquggAX58zdG6Oa9FOa2S2X+fa99gWwUAUO/Ze
ey57WaqXFkXxkDNzqt2E1RB8xKUeVCvhO3dZRI2h++kFhwp4qpHzp0U1N6VuzEpXcdRvcVxdpMa9
kT1qBO+T+RKV1lIDjeiIbpngCUWXPu4mlFYGNCi8Mnqjqj5eVea3yDlaoiNUd9bmZP0USnAWDFAA
qalsuA3QEWZaYJvzau4NBb0KUOXBl9ButyxJ5DoJgaF939cCQm6DXo+OF7ifBiF5HZQbn/YGtGSb
erw3RzSzPnuJfekVaw3Lnlz5PPDsS95Q2HfLfWDj9OrT4myIddTXNEXls9Ca1k17G1CA02PxaKMr
TYeXIfmReO4KcyopnTB2dvyI4GHthcAVLWw8fQTOynoICEYpc2YoQXwMb7Iyv8kBR1Wxtyjrjra0
l9oLF6LMDjiT/whr73XUzg4KbWwtQWiJGRiatVIAZq2p1rig1wkKq3rp5jjj2ijisngTpN9NU5bt
I95Xh0mpiia8u7VgvoJ6pJeHWm1GlTxadcTQKg21kY5KPgULYYQ020x3iJcuafuiYXTms8FGbKwQ
j8FpvY6ddt/l0yJh4vSp9yA8/RtFafZge02JB6MTdUaaf6Vm+bYHTz3z9OxHV3I/mRr9W2q9KVxj
/eAZtNm8Fih48w06u7kCuyBXv/nIPIWq0cj2A1DjpszvQNKthsJ+0OP8xovHtemq8zZAB+QXM1OE
c11rTzREzBolA4LdzP3ueyftawSFRQXugHNbVf0PZHEE7RhmU2IwNRU9avdPOgxazL/ZNb8mHrQ/
nY0ulQ249pQVnOtClc8VRBEAMGbtwj9XrxSul9EumXMocO2fgWacKwvnqw/9PbdiUbcxLA5l2yP3
d1UpisKw41lQUjRLY9W8SJ+seT+3diitsZicVd++iAB+P/8/fZx8nF/Of0Uf8jpI+I4TnXFGDJi9
GLZffMTnKtFHzOPQXgjEkDjOVNWrr5SbAMgDk68E0UxyBDhdrGWt1HMEfzvHfhz6Zg0r9s7znkmK
LyM8pa1pWOK+ua7HgWpZj6xoSztMo9arxHkQ3Mfc6MHzVglu6raZP6Ln/kaBbTMaCPuRbSlZudNL
Dcgox3TrbMFmUgh3uTtA9tULlaTCOEMXspUbOI/9RRj5MTOuoqpP3/hqVAdb1XAqZ1RFewOTc6vZ
/VILumUfBXNiNPbyQqYFlBVMmTON6Mvc7/aEwRtXoE5PETPQCJxxLW2a6hYkxDpNpGPCF+9e+0NE
/+kxr8Jrj2JJVNs8ZrptbrN9dCtD7PieC/fW2llMdLGw5vES3/WvZrkMpH8bIEdTqY5g//zbXQKB
58RWklsz9t+FujSXyTm+V+a4nczGxXAAlxp/UR746hOvqkx2bnV04PKJDoz5NlcRI6ZfTPQ/7BcO
NXKSvlxWHFMmfX9dS2Vpxa5C8RNdzU+Xi6xSOPNs+v731fRx5/lt6FxZx7LJ++rqVcQ+VjokBIXV
5DjMK20J7zEnA+dvbCCZpMGgRs+QTM2h06JvTS9DqC4tUod/f4w/DScaCJOqHUUX6oWfv6sSg7UA
os7emNyMmMV1UB3//gma/CJXX1SlukJIr8ost3WV2S5tIfGE5Ci1e//M5rvz3/NjNkdCTRbvnQW9
gIu0DF/oDkNK/vzFp//hZX769KtyEh7JUZxIPAZi12aclVtzOWzSb90bK3k3LM1NsPhKJPCHXL4F
8xXiF4UDlBXXB449qfRy6wK/3BvkYfNuPezb2TA3dmheVkDrF/4XG5X2e2pdwrxcSmeWpnvu9Rj7
JajfpLMs0mjmzdhhYevtyDGjqCH4nlDU2z9SdDexuovCH974qEwBnhUvZDPmJQSG//mY/3oZta7L
Xf1o2D2iS7Ips3zr6DCTZ/EKmRH9fjNA7Nlcn4VL7/mr7egPo/Dpc68OqLrT1MD1SKFUuKA43f04
dIsYXT9Egi8GXP/Duvn0UVcngw/RMGsEXxHu1x0xYL2wnvR5Rh3FeCAbuS1X2QVh52rYCWue0bH8
GO/xsP761f9hfn96kKvNygCiY+B4Ki/+0IDbmUcHQfjj7y9U/8OHUNc3dB1enQrb8epDUB0BG5Cb
LmClhiYp0zqP1nPdaEgZR4gJMGZBqXrRdPSm+nGwRhpznXeRuAsbanasKRc3N57AJGMB668Nvbkp
Wk7xmrsu9sP3QxBtPDyj//7Uf1qGiAQoOLHLap5nXG08YLOCpqD5aWYYdNTh5TP6gGrVl86Am6i8
6Iq5tHKanrMaVHxxtCNrpiEfMyzxv9gCPz3J1SbU9qiLIdexy2IkkvWYTWHrq9HKaXTmOc6wlvHh
0XpdT00su5gDgQRtMEqer+iowEg8MrmMvwpSHPaIMta6fDFS8v1dbdEOEiOduqPuUXi/WrBdNmIs
iZp5ZgKSWulzGv5+ylO8xc5j2c5JXX1x7PwpJkc9JjVcaLZcIuHP507U0qqONAe16HJYtKdoCa18
8UbT+lxdECCvaGz8InD443TwNNsmXEHr5F1H5CmS/bKruBylNEg9RJtmHV2mO+TgbBKb+BwfqqXz
xcLx/lBiBeFIVddFLoGg5Dovl4a2n02pA9YASb6L0I+GjPhnE/tkBWIUxdXW9azV4ECkouN8QK1s
KfWpFNXKJTkcqsp8wJDULuELN75P1FxuNBTfgWMuWiMHuVitsHA4D4ANe+pmIUUMjwRApIhlUQtM
FO915ScNRDN9gIzsPHqUAnogUyOWsYZNvgWDGrilcxz75npJ3ZnePrVljw7va/u97r8l+f3U1xuT
ZErH2Nl+sTMiOK6WvuPJF0g950OK9g4paKGmrKtsntrUNkS/CZGJjU1Cy9n3HjWpZV4mFXAi2vg+
t5eNGu61tH6ViTuFM8L0f8IXPOBykiwwqIfxCLkBFx4lVGZUWteChmZXp6oXOnwDFOP5Jdfe1OhS
RDptgs28b6c1PK+58B9VgbHXQh/gYGD6WWDN132PtBsw/Z7geMRCJLq1aX8T8fe2oxUUM+5kgEwU
ucu8HE8ASEh29BDz76fRp8VBuufgBGDdRUQuuX1Dpwl1N2WuO+oGON3KDe4NDoF0wiim7BYOT2Mb
4Sl03+qgOJpZeIC691IAjql8TEUpI3ViXIwubgxhVx+FW++Fl3/PSw4qnbJH1FEkM4GulfTPhROu
JEhMB/ulwTPaaHBDD1PwhjAsKs2/dekMAxLj3cZNs+rph6yALwu0ozMlx1OuDW5VE4NrSTUL92ZH
rd99qM3wPLkOOVbAIcSdtMkvTWza2onF14LFkYmlAUvmnORxNizMKNv1HSVRbWuNb6P8eXUmCwjf
2ExpQeroLvCWZVGssprGBVo+u+puCu4UH/SNMkK8pEVOUBjOtQWOaaukbJaTjouo9yMe7HMW9rJu
8hTiu4wz5RKQ1r50p3WpeI9BBEoSXFg5IsTmR5TTOFMcHCKzjHuheMYinG6gdK027UwwP2L8w2oy
2CDpbhr8gftSWYIS3GY0mtK2NKjf3ThbYBmwCI34NgHYJr631bRo7bce/hykIfKJzwFMUdzGFRuQ
mddsLX2gFRT+IK+w8PNDNLgIvcNZJyGAd2P+HUXUvKN/vq22QfG95xkmc5IEVFrLetLYd21yB6Rz
DlUddNV3T4kOmXkucUYv/Y5mRG0RMeHQMON8WGwmHzpLdZ/4yrsDCRGT04mkOFCvedueDRJuSoi5
aCDz5xe1fJ2sOz3CwaZEBHbR1X7mYcviTjuLjI9J/bqiD0wtYa6YdwN5odS772nE7BxQWZG66WLa
WUqQCLfxdFKBvjfR2hTk7QUsYe1O17GXfw3c+6oraSO9E0DGBkpErXkpnF7KQuetf+izg3whI2WD
oc5vEQPDMrCXWZ3Oa/fRBAGS+xd+4sINnxKlp4wabCY6pQWVbVGcqvalkEcgvR0zoBK0Y/SrAMZ2
x1lsdm9W15+rfthixnocs29l0by7Oc1mg9Q5qEsNA/igL7aaBeTvLQiQSdAOZDpi1o/3fVJjhnoa
sofBOOrGeyPI1Le0VPOGAYWsBXZNoPjm3PTnflaTIR2POW3aTRTM7MDZxvnJ0r5HHe+N2WQWwQKu
xNLo+kU93Qeww4Nxa5FeM+nnMy3lPh8fRaffaPltQKG5rN+8oKUhj+KyjXcSWE+VwrCiJdjJ8WG6
TzNCGNEdFR/rAL+mof6ZxdadLRBBlOBhNX+V2g9tT4SEf56Rwa6wkm2E/lu5q/lYHbJQERTLUBu2
k9WQh7HxXO+OQfDYaP6yiMBT4ZGlxyB+qoYbZiFWMW68ZUbD6mSJhcI+ZpjYhJbBm5WPuN020WIg
y42meZb7CR6e7jfPxyKUr1NYlLDxBvUbfUX5i/IFEKpeSx+w38RyMSBjHd+p8C183d+mkwE17yed
yjRvFrvYyF40AAyW79N68mYQAgFbWptOvTawm7QaBTHKE6XuPb24dA1Rw1HKJ7PQZprl3HZldPYw
6VOsb95I5d7pkJyTKg9JhLpVtxiUbaQAItROY4cnrVrcC6gdnpsvKuvojKCWusfWLJZtwTHbPvpH
hd5Ay7tpY32v2rtInbaYUFSwV71T0znn1mnXeVI+DD4ehW333cU2Z4aF9CZJzANc/F1jVatKuSm7
l8DCsTDGWN7COHFwP8rzIGGBLp2bUjvYbX1y/bNryKaPR4nhBVNMg4tGKitfKuVbCNaotG693Nxo
vbY05OFneBAxjFVrnbTmUlmSS+CufOe5V1LsCTirEYkAshjiR2eMVpPO1AAwmYGH4yX0OAkW3ZNK
QOera3d053q2L6mPx83NkMJKr+h61qLNlJ7U5BBbA4cOSW7ZjRXEC8c6TyAbqPkMOsZ52X0Mwq5o
Hkb4eXRtYA2yaYwQBSx57OEeASNuOBGcvFPg09xM+1U57snqzyZ4oQHCHxG120T1Fg2NO62tL0b/
NUd6UvbREtXXDBbrwkgpU8ZvibhPmx8lU0pT43XeacuWb1RbWJRRxiqzbk5nwI03YLKW1KtipOba
vvhdReRBU0xAt2r2gHkfgRK9Xf2y5iy0q2QxFCh9aJnHmmvZpvvQj7mJhhQMRkgnWxqxKnEcdco+
lsaYXtL0NuwjiLTKqgpvrVDfj9Yww2gEN0CWg5dEy67sVxEEQw9xS1egYOu/RzEMFi3eTsieMvyt
KWTR85sdqJjdJHTLYLgz841VVNlzdzgambXEyHqO0VxETCi5TspYvHVJv9bZ4xLh7XXv+8Dw0PtN
bzi1J/wx4bpRk7y1Xbr0lAeDpjK7PU8cFR4GA4i00GcQAPjzMUno83ppGhQF4aHFzTsnDU+vK2Sl
uwSHXLuvdprYo/4jQ2lsaIk5NTnVYq26AMgD7hktrJ4OyW6TNB3k4nSJxHzumXTVUW40fRNZzm2r
QFn0lyWSJM14q2iTUaNjx1AV0XEo3s1yPboQ+KHq7jojOiB9J0jQFxKhBYoZD09v0+r3inJrhlS1
ELlQHiE8qNirca8cgSfiEmmmR2+AClI4oLzBFRpnWIn7YQLDAknGBoOcbAMnItzq5ikKSZqDb+xw
nSr5ciQV658mvGiTqnuGomMMe5FjXdxsuHSCn6pXVfGW2UfKdKrQ9wq52proJRLjnl7MVUllvBiI
u9JuF9HVV6uASRIow+bWqc6uzvUI6bcRo6jKxWpKbhNjPZpPrv3i6zjWxT8nYupyhLm2K73sFsuY
m5w6ulvsAaHOrKSFFdrdJpZ+DCiCNqPkBxSLxsG6+Zkzmi45Xl81oHNp15MbbrAeJ88MnccQHD/f
J8M9inarBVBr7lodVioTjfFTJ4pp2G127dbFtgQ77ypHkNav/eZQEyqHyMDUaROUOJKp4U0dUvne
6ilupDiCeDunuvNxvpKxTXAb2Psurh9a/Za+W7fDobDHLa/Y29VR0b6Vab166pzytmZpIG5cNtSR
VXXaF76GL04B/+vgpTSqZ4O77MLoHDPkiSHuQxt1kR9tVXZqUdxWNgS5g+LmBztKccXctikOxgjd
Upw3zH0WoIB0QfgN/aJwn3JvvFWqbONCjQvsYPnFVfj3xA4XNscxVcQUrvlb3UYtxKRkmmHMaLlb
No+wgTbKHJzfo7NmVyGB8+VV+Peslcza0WSg2zoFqutE8KTa9PZp4EuGVbkdbzEGRIfbzp5xTkX1
Szy+EJsvU5S/3/ilyt4CT6caNh8sMz6/1IsGr6+tQdL3glfuouWpP3F5JEXXcrdYSir3l1f+33NI
CI1tF2gPqWCDb/v5E+lKDE2302ABDJCLDp6BI90XbluazFN8zmOQ6lHpRgNGgsD4WtoUlVjtRGlg
zNSdv8PabDPslHU9p5q6+WKa/F5y+fxJ8qX+Mn7jkKKhhE03K97rLXnWF0wteXFU+V6CG3s2LOFW
/6RiO27+VZT6/+r+/yOTJ/+9uv//dTQOv6af7TbkP/lH348vxn9I3ZOLM4aJyP/fbhsaSn2sNMgA
uoQHKsK3f+v7vf8w6cfwPIcud83yZGXtv/T9tAVQ+8GiA/m//Mf0Gv6XE8jpnzn3j0PKf1OEVj+v
OPsjL0/Hl0qRzOD/GFfzfwpDt679PPoGTfPQOP0TLeTYQmhiFaTFOiEoboZoA0mHFHlo7V3fOwRQ
ugvf25ipvzGN6Nhk/iGAZ0W/MJQoIZ4k6qsx7TvBFR3F/d61u6emNvFX9eckFNaqYW2LxtwxbBuX
TqamIyr0za2bYgrT529iMn4A210EmrkLEg83e2efsQEkgY/dJRHs+BAkWBRE3sFVzC39ThvBaS0K
QRsiD+yFm0AA2nUxP+CwCxR3U1CAMF1qvMh1kiLkC/FYkihNYKCCZXIzZRk4gEcj2MXYwClV8gBB
iXIe39duMTpIllNXnJIuP6mRuTdya4m7JORh5fHjv9Fahn7kPIXDJXfz9dSHGzKX+z7EmwYIucqN
RlXf66I41cDJmozNrCDUaAADNNwfcqc/96F9UxThMZ4wgcy8TTZo26T0vyiDfPQz/Hs3wtTFYBsi
WS474lQTo5XPe4Sij100jg73ZJ+hFumDfJeJmaDnZ2gjuKpGuFEbH90av8rhRp1RANIGh4P8SSzE
aO5E6G2Kht8z5vBPUTHFDzRRHCCYrut0uExJccohPXH/XZPUOPX8GwOVFva6D78st39N6V91FB/N
tZ+/D242FmeGymoyafH7/H16IxKdmtmgYrJog5xwgZDsAeuMc+GYu6byfhQpc4Xv4o7mnqvws4RE
idZcynmjDsOr21k0QfdPtWbd5ST90ZYQ+uHDboDH/PvDep83aDn4GsvMRIFBc4/pfCSgf9mglRKJ
K1ao2kVEADWE2qlPZmTt4rF7mpJarJIwa2e1XA8YIZKGqJFDGx5EOzt8ETa6n4DtYtaYQbJoqCFx
W4en4Mbg4IK4JIfc698qaYzj9CE5Jxl6ipJbjVqhGYNh7s2MngGAu8PViXUejHE+a5zpNQGWI01i
6lnR6u9qJtkTMWMpuhwBTOcac3NQSJgoz1CcnEWROh4NGKP9YiZJsjITZdo0tXXnAsxesBbplBn4
EabKv5ZLVFVqnN89VMauB4+48NK3JhteG3eQ28r4aoZJPjfG4AXD55M6wgaKDLCE0xBzA4nzN7k8
YvDjis3TRwHpzSh5QHNITolOBPmza/8RIvNb6XYAmUW8hNtI5G96B3VgqWESf5Bbl4sUG1dzHtlo
Uf4lEf0IgPa8eVF2CIkiLV0Xjf/ogqainhE/gNltdo0fv8QZY2S1T1GX1yxsKDp/nxiarCxczWLD
UW1S8UQiBiStq1lc2j64dEW9BB0AHrwnG8vGusXeqpN0yrJvyNLvRWHu5CaKa+MZ2+ajmbCtlMXa
6YsTy+BcT+Hm78+lf45d5ITF20nqhTQqbQ4B4efnghcdBYh3/nkubESeArVY84w73PDeAzhvWMoc
6Ya8NLFHwo4deDD2OBNib0DOQW6nGLxsTNMkbcK2y19EVveF7PkPg0clDZmARuc/7XDeVdjjYM5o
44qpXlyDbSsTiCuHsxnGRzPIHuQpYkbKIzLJg+qB0e7wQwFEKZ9P6aIjzdjY9/YrpTJ3/+PBswAC
8DJZ6GAJrgcPhxTFHbup+3gutYg2iYpbOuLbu8Sw9onFG2Wfb4IOEh2HWSLExbR5tVrWsz6tm8bi
EQtxNryQ6zaNDEps01bz1fh9FEo/Tz4kAYbpEJsSctAI9/klxxN2RwlJ9oup2zeiDL7xJCuz4PxP
/YNQOB4m8STjAfqzN3IiFmS+BcedSkK0CPgKjF8RMHF1jly8gwPD2DXwuPM6OuYhR4DIT4DfdnHj
HWpSAYbk4NNKI/+70jJxhXUX29YXR51u/D57kQCpjqpiba571nWzNIwvLYkTr7gIbMxBxQwy71Y2
u6Io3hCY/CjhfNz0YYU1gOWriNBZb6X/Qx1TZ5EobMUiUCHmesiTCw9QEFkKfFDdsZkXbfCt8JXH
mu2DPhP3UMTBN9ROaI284SLGId/V2phgC6o8f+w8fk/bYEhWFybVa+Pnp8IKjqBdnpWRhFpTw6jE
P1vE6jvn7cX087WICiKxSG0XVE3SZaLRneay3FdBx4rKucGqPYcBpvQGPd+cW0EzNJjwuTHX9ZTq
7cQWGChNvgNgxV82YQgk7ojVczatCy8faUwRJFR1jhWzZ6cOOqiKoMmDFTscf3dowrXbo0svyiye
uSk/rinH16IkpxVEbPJ1W5wwjZF7PKQYCF2PMg5IfSG4w48V3sdycMxyuEkURaJuQpTKWb/ineSL
RAXm6dLTddvE5l0R5G/q6P5Iwum1cfhVcQ5qYgcLee6oZXEyldzbQWh+ajJOtWbqL8LiqeSscsra
XatTydhnCF0LdElrwPrSXJTDpnGyEx16waJgGZHQ4FsUOuPRCD4/MHIsg3yf7SpzfkD4Rhsfa+YK
N+xplrTdE7p6DkDBflYkfG23FZDyIgK1EDUjUfUr3hEotc0AcJsdHIUkBhVe/GAQUczUApKL6nEU
49kHHRc9fzM62qzWHQo4o4wAKn6ygL4EybUAFgiTeOZw757FEf8q0HOOxc7ElFL679o8ADleqhsq
37xuJkosTAA34qsCNnzvR/Ud5hIS+UGt56ruG3PcMo1574VH+vSgxaaAc1AJviiW/5i4aYvLUvCS
p6O6murQwayewUl6ABfKMHXUIKh9EIhQtBj7fEeVIFwrlruBDo7G2+WNToJKmTG+1qF1x4EwMRn5
0KILX6ZIxh4R+63l0z0xVfR70P741ueBOCgGE4GnymfIpo2Fm7EhOq27bib7Ti1ZKMIHyRtQZTgG
uf7eGzR0BRNbkxuFmwmIMW2avt8QcedvSREgosf4gECC2Sb87kzHA6+3JzLCEL3GcJZ1yKmhQiTw
DpNSMkW4Ri/IB72jlenWTkuGSH4xxO37aSKEMcxBXf39MLiSQ8qTlHo7FzpALWAvVPdKBpTrANMz
KJsXt2OK29xLTGLoytqBUrxJSnsr49MisG8gizKjDDnBIWFrMRBksZIXjjy1ljGBLAYGX+SXzM8i
2o+H++hBlycoYqwPYdEvcSmhuYFRs15c1IojXfEOZjqcZbRVO/FSSK7awMmlBtZeDJz/+XB2NaYP
JJEthZQXk9Dtn1Cbs4D7DV1nd67DbOcsaLqQ6kROB6O1DYZ8XWB0JM+MgutBZtknwIIHGYo3tNE0
PrFcUnCYjEgtGBOHVkKqwhvFztd9FB0Nrz///b1cqYj+9dV5IzpIEuSVss/+15xJDsxUFV3Pe2Ea
Cqj0Jpaoaq2+0j6wDjTZleEdPu46NYcf7wiBwRYW2cYUElRu7GUg4RB45JV9oyhcbzX3kMPWjMmO
1vzbqWFWcZ/6+3N/CEM+H9oft3cySoBAYIJczSd4j0aTqHlxYe+hjNfgl2ko9JN+vCmBlc7CBOTN
AYDlYkLaH7KWfus6NPnKL0cg/Ga2BTYW03gBk6rO3ZqeH9NLHuRlYUPxqlyq/YQ8LiM8CRQ2jF5u
2J3c0oD2zN3E/QE7/B0obzkPSnHm5bpLD+efuaElFG3ycJxzpyHQsXNzWaj+c+Kyx7Yse1p1D2oO
4C2p2UXMLi9vA3rXuG6zASHWcKCo0qZo1uzOeaU89iZxvyNB/TJs7626vEW4xAZja+8fJ2zq/3Ai
bhzOFEY7IPDu9utwzvycK/xnphgUvR1iOXKi11wezMWyyiid7KLGpEciwiTT3nLont3M2gcKN2FS
JarBLVTkb64dbrhl7uQMKtzwqLL3FDIUwl5urpbcRbx4qSqsi4oplLA2QkH9v+U+yBHS9PlJ5hyc
3qMXNjpi+XiIR+ZcS7TP3DN8ookY1DDzTQbUH8EUAWYRK89KS5BIJUc6F+cstK+vsXAoWBTXk89y
+O9saSSwrociNno1wO4UkrzOxchhy1YE7zWIaF0IoIWt1IBApQhpoTZM6+Yj/IKh+gphNVk4tIVM
ekXzCBU9YUbtsgRkMC87YS+LnFAHaGS6bKL+SRRqM0+GQEfqbnCdqBg7YRMvmuOrYvXnprEwInST
Bw4timEN+H61FZe4YUpCpDoMZqPPcp2Z1fhcUWqcphXOrkK1oQWo74USvMQaqpwSt9FaAjMbXvGa
nYmQxuGqYg7cxsOMnEKUQ3IwFVP8lBdkt2FNCFsvXoQgUHBFXS4b10Ng0mh29ewqSsvh33b7Jk27
dxMF6FIdPWLiiP8RrvoeEKgQNrbtztKbZq56xGZI3YirAoK+IuF8V22+jSg4iILaE8dEI7SW/gQN
d1l1IipzKWbw12JP5mYcI3c5ugsu1IGN0IhEgkHc5zcnkXHYCi3xfgRdfA9rke56/pLI3grUwnOh
Kg3E1xDsE2qRhVs5KFFY3g3cgYbwYZ7wgsAlc6urpKKqIaQCN14SjxJjyryaa/cXwqGcf0Lgqk3I
sGqSF67K5VpGiIaHpsnMWamhOCeh+0NpZXDFAZeEgiyUi1i1jR8+9v5/YhydP88DwlKh+M80Bp0+
UgpBER+Lnj8KbKaNb940CVeI2qhoh4NFwSBSyzYhE8/IzGH9mvO7wsnegiJ9E1HFULEEExlX0Tp2
+bhkAdyj/zk6sm/mM0XjRo0v7+xjKwpE4Z9Uzcd8ora3uV3Yp5q4VNHlljRwD58IKPhq73XHcLrC
+UEn3zusWTZDl9c3pQFdYKkfznlPyTzW2dniikAjMBmF2GOCjiRlEINiZ5pjAEuz+ZH05SHxNaKr
uH8yZb7GzcB4Q4k5GB1ZyVF5jOXbmxRCPjMkjdOo6Daxo452bmjfcW3IwQX2Cm1dzKPYTNqtEeTJ
+xRRbAxUnsbJ5J4eMHJFJjfolsgdh9LnpCJgS7AgJ6qNSCe1fAe8J380eM/QlMp7wJmLN0tsiiP4
M6jfR2wIOFpEhow6lV8sJaDFA6Z7FmWKuKrNxnlv9Ocgob8o5WyQkWIMU/LGiIiZFTDfiylQtQWB
M3cJmygttsVFaPbNx+7hlvxkx+HuVbtyKhlcR7ACem4S+06RDJUcV499ZMfZpozhMRDYJm8fU49M
5iVImCkNtBXursm8iBjLCYgyuloGRrEkZR5nm1kQ8gc1WUIl5u/L8EJMLgKXMY6WhmfdyKDACXip
jVucADm/xjmZzYEdJagIbp2J9uDa45XkoOUX/xcgeVUnZpteEo23UGTc5NVSCXAQIg2VQHRicur9
ua6p19O0dNPocU94xFz6e3jwISO+3qElhwy6kO5AvbkKa2rUVUTSXnoJIpnV8wVphegIfpEznlOJ
vGyiPoDthLTKfpIS2HHvl6nowCelz6+FSmhaKo8y1esWxPceeRO+Mi68y6DhVluZpDGI7TiW1J6V
T14FEDVpYesGH7wDfgzkDvxnuXwMzOCBUcrQ1f0iQ/WnOz7sABUpK/VKFyLa5/jNSAzICZGdXqgr
HtyRYRYof1w0Uq6w79y2PCUja0gWJdSmPKGG3SeqdScLEdwiP7LbXNDnhc0lkJ6NvbA+tgDrxuyH
VxJFnKkszInzOOufZAKr8fxFNVXfehcgw9dJoz9FGbD/+DoOkSYNgp+/Tz/FsEdFzQwiGyFsFoOQ
wRvJlbA8feS3ycAlHubPLtGEzNkTaZBEXso6h8A9WnZWyK1Y1jpksB143EsLXgr5+do298ibDrII
8fcJd9Xs8REd2TQnAYZEMc9ruHoPSu0ITYlbhOIyiURdwWysnZxECRIqQewuyzsuNCMXAjfX0r1r
MdijdWMUwYusDfSudfPFM8lJfrUIHBI/VAZwtCePebUIJgAEGjhWDC4d91QlzZZx3MnE1kcyi2hM
Tm45oWXmUq0R/kXiqAoWxEhthxh+TLtz6ynbURiH/82zgeu0CN1NS/uoGv9y5cpV4orRtJOPeYvl
NBa9BbIzLFq490jXKLNU3xuuX2rHOFXxQwB0yq1ZsGgMsVw/yvU0qdwxqHH9/dmsP1wHCe6oMRrE
do7myrzaL89mlKrjdVGdXBKFk7xRSUXH40WE1PO48cllJCeiTFHL7KBZOTeo+ki8ENhMlAlGAwmi
e5b1PVIYyDYJRYzkmDT1pS3x5UWJZ8bjXrLDRcvPYRk2+CWIgsXWUJRJw83YkndLbczAhouZslQT
/o7BpJHFmsk79BGFJvxlGhVlWxht+lEs5GUL/6RH7GtQWZl7uTjhVzv6t78Pjyun8m/TiluyB66B
i8DH8P06PFYZA7hleKhcQoRwOXQDVEZMdnZNFqw7vaqVtS+M4k3m6twQxxhqoR8LoX6bcJFxzHDr
Gc1KKPYNgKy7f2pvgL1bfHycZo3xPbkB5mbI0E8dbi5kwOhKhRzCRs2QOtym2JOa3Nr+1/wVEyf5
R7BNKIyWLgginMe4fQzo5vxgQz1syVlMnZMz1LG2cs6LnjusrPPJeh+VBcjvWLj3Fzusb0e043nP
1yk5fXvS/HVKIOSSzAFCUfMDEodqJplMLkZLGQQ2PWlQh1aVAS26Zu7lBO1DSEiy3mvh1wnl/gH7
yOVkYQ6vcRqkvCCOHvl7OSp/f01/SGvbAE2pCzpUBShxX92Q+1ojVtbjhNYVbyOjEGCNB06Qray0
8XY5uuw7Wf0Uib/hTsuEBHtMVbugkiTLWR8jxKjK65pJytoU0BEYoSLqqYD7z01H2QDDBIesQN+S
KdC4vtnxQ15xRfnXzT8e+68ySX+4fEHKMS0OB5XazDWxjk4g/BOnLmbA5QIUZ4xWEJqXJ3b7c+PR
S08V+qNym1F4pzqLOPq5QRwo6wl4QDxMfB/gGA9fjPefdlvT0WV12Ub86l7ttn2aKc1ESRGUHROi
jDa4y5H6bIezGA8cDxeZ4i8Es3LCej4ozx9piRI3l4r0UVCcE7hMDZOMSxCieOVZdMpzMBq7ImbG
l6SIONEo6zyw4KgS8nuFKxVpI0Dqx4mIVpbZ5cYgK+nyBiw3iAkVgNwQ/v5d/1ByglbkOarO7ALK
ek0FdkLRKm6XxxdRd8gZPVgG8b08XeRCR4794hbdFs3FidBoJVUJZhBi2JMTQyKnMAiX8yZ5qNn5
/hcPRoWZtlYVnYjmXhcSmwrQZ5LGJClIRsiUgE9K8T85O8/dOJKtyz5RAunN3/K+imTRiH8SpERF
ep+R5ulnBXtmcFv3Q/dgGmg0IKmprKwwx+yzdsJLppzlF5ymXLVpTespIW0suOoIltWpWsjhQVUY
aR3c/h9KBips+fPMJBJFjakOToYD/36lzN7g55Xpx88q//kORzktKbLs03bCTGDY6BP+8i4te1pR
i4GS9Xd0pmKFbzqEf1YFktTjCkB3gcMBVXx7XdCmVw1GOahvnFoHcdD/X4wJVgs6FTxxnbD/j5Wt
jVA6HdP666Wqla00BpyZaEPQEnyXAGzeNvkl2uEbD3bQR46PiOMEDQFTsKDPqPur127bKkpzTiIK
IeVwSLJfVWUzwa5L5sNDoilI8bBSZwgF/X6rhfJfSp5/zD5/h2p447rMm1G9cWw/+Pt34U3O0DZe
GH03mweDWixr5FvKQwHen+NdS9829VEhULpUV5HIyGP8rnsTjXPSjeKm6lJawoJBxvPvtU1PPcCf
iwW9I9RTWs6w1f9YxDj0aaGj2dGzbZOvjA7tfE21YxByGhwPZCicKJr9ilT4NliUZ0hnhr78WTpc
p0hqhl7VoVS9wCJFFbNzmBIsWyKPS5MMJ2WLquOf7iYCobMSv6hf/+tnm9ZKVYFVK1n9WLtwDtSU
NqolqmRRKo8oIx6AwEU3VW7MKxAtJXw6V/CpGHugOzSxfHNeV4gJREfWXVL3mWvyze+gfCaYa/kT
KkPqWR8EdWVHw69T2WeNIepwLUd/Z/ckipKjnGqplY63bHS/YylVbBB+/2DXHIsZP6eiINg6a6mh
ylCBkAboSCWv/3y0OP/Dt0JcDk3bp6VK1PrHLpitFqvtIsueh4GgJiGxGsNf6sxTGgWfrEIf+bWI
2mjFkcNd+t0KQOCV2B4S9yedYFUFIXpF5oiEVgUu340P/lcV7A5RXixT7oi/NA6I51Wko5Jkzk0S
5TVClJ1eS+5ucRURCFYi9cYqbwlLtZmotIf8t1TKFzaROlvV8mFaj8oLtBt1C6gForRJSp+lDkeV
D+tw3xdWf1Z1U49cSoWObYJGXhb/cjgrTd8f6xqNByh5xK1QfVHy/n3jzSlEbsg54lktWvX36+n0
/K2i4NZQOYlIORzpCekSrd1U3fGoobav1Axjv6T8BwyKK5+rTfUg3dH/2afFD701nkuTegwATFVm
V8mWer9qZardq9LbtGKtlRRjSGhHo9tyPlxUX0mJntDLIxYHb8Y1q67bIQxeUk3V+WyCa0c1x1hQ
30EaYaK63NVF3pqUgthjFM7kuYztw185CfmJPTz/y8pT+/3v5wFdfMtT5BrCbSZW//7e6HS4NdVO
8X+FFIxlgcrC7FJ9y6OWoYzwv1AT7ZUERtDDslsUCmxj9fu0VrdY27yJkk6VxS1IbeC7h47Qz+45
PTyWWervUslHTZEoKJ2T2sZ+Q7ecwxvz0a3bMG5gpVvbIOYQ/lll3GlKy0GdkSlLSzT2+jt8pgaS
CudR7VpfoxAVUN3yhDMwWug8zigmGsFzkoB7EV3pf35T5p96TowvQFp4uDMgDSVxU7//H6mJ5w2W
4Yd6eFcfWgTAXyXfkAp6SSG/mxDq/qeeelV9ue90gjLG98rhQ7YdfTsa9Eg6l40V0HqgxZAQSBG8
CV28e5m2+OcH/pZg/PHVoi63GPQmRPd9548tkQwDI5Lgpf46VLhamXx7UMIndZCoYNBG2KROaiWX
VDvBp6Pk+6obqfGhmp/f+hTBCKa6uLIEU1RKrmh6dEQDSqsC21LJVpfqMJFeBOwz0S9C+1RyRhWw
q8+sJJwUhTfqs5fteRjCH7h5/1QSFgvup1cEv741OCouUpqmJOUbRLOidCz//D7+py8Q5XvAoUOr
2EOa/vcvMIEUmM5emD2XhDaqHqzKAio28lU9MeNi+t/yIR05akuGpb5L2+WwJHtW9beh44pOHIh+
yDEQiKk2kgoyNJneEwKQf3ne/5bYMJGgW2hvuK7BhP8Z1zmcsXUWuHecsa4YfVFPLG5q96Wlc1St
VHW8pTqfg+NtyDVOKWqBrT98qKaX3vCHzb9K9nslY1Opyb8X1f6HggbmLPBkkIhB8mfa8O9vtanj
ngnp0L3blgrNUVT6M9Vli6J6EaimaUumIkqGthDxs/9RMeiCajH+iJR+Y+enSwK7sFUn41tHY2PS
CGCYroGdIb8pZ/iWEwlLhYnOd9u1LFK6lQwFLKNm8DYlFKplW6oYULVT1HekTcVPLdFeLM1DojHR
wxqLaFuSBy8GBkyZ9KS07LnTh8rUNI+2Qzql3krTaMqPw7Ne9P7WYkgTz0+eRYJjc7pzIqNkn3C7
/Fu+8993PxyGQPlaOBzE5rcK9z/OFciK4TjSPr8bzF82zBOrrTjYqgEQe3v0t3u8vmhXZMHZFHh8
CweiG8lFyUKkyeJHCFwJj9VhIgMlK/g3sdd/Z2T4ikC34du1LVxavuuT//GEXlLQkcam666O/3RG
T0G2rxKfb536rESA6IDZAP+nJKV693glgzUayOKDndogKlv85w3y37oPnotnImryHQ9g/x+xrCWS
iQn0fLyriFIdYoSj67Yl4SF/wCH2Fobm5XsjE1GKnARIZey6ddBxhS+n4TrzcguEd9IPX/752b55
Fn87fDG2CQxmbgCfgFL5M6LT8sHr0CDbd9XRbpkXA2XIXCD5TUAdkmhXPaPdKlEgAS6kAaWr97nf
WyX4UWW9nBbJt6SXAEAyCinAjH3HrjoieB58poClkgR156na3L98gP86fZTywWI+yXGVS0GgSiX/
8aUnxVCrBpRxR5K6/m5qZAjqxcC8mwvOXRXIpw/1crHaurUJSYQqhBUU9yknqNNeN0dGjRD0s0BU
w5z5tV///Ix80//djMGbyecfPB5U1zxQu+s/HjOPrVazDG28x92HI3U2LxFLWNxT4W+CMi8XkV9f
RSyuHvTMMU8hvlhvjp6/DCZQux5W5azVL0mlMSCnWBXGQwGQ0HLjDeZ6B9+rFtNEUbiMVq3MN02j
Lwz508KewM7qe6LV5y4cLzhIXCDlZEO+crV3zAcfEyffuaJ9m/2cxMN7xk1mg+mSXGR5cPG67BBX
6Q1B1K5xWiRckU+jdtwXlZ+uHJiaQ61/jPV7mFT7kKadZkbHVFT7um22etm8CV88aGL4KRW1vmr1
xciJO7nzPW7xZozNc+9m8MQwZK/CozGJm2WWm3F8xWnw6sK+7j19i2xsQ+ftde4wGMiiowsNWtmP
z05xb6P8XilW9ewu50yH9ZueZ8kUOvX6Mp1vflwCc8Xrtc20i+VTHAUbPPn1LrIqLKhpHTs07EMX
nXrj/c7c8k5Z5sSDbaP+SzNwHhU6x5tIPjwte9DiwVg4FdIz2SW/er69pZvLd0aUPwMnE6tO11/i
pDi4qYYl8WTNCPdb7ZaH3vCrczrj1e26A5Hb78GJn1KDUcQxfe5K69Fu830Q1cepm0sG4jM0YNo+
aTREzNUvVysfevziNVse6qT8cJL0qhcDpfHwFWoOdjRZmGHjSjmkN7q7ECbavah8t0OYGPD+aRDX
3d3Ky2UEEQG3123s6v4yHcKDGIfXurC2SdgAYW10VPKOfJot88gKOMSa9hG7GLkOsj9NIO8hjZr7
3mEitoUDwSCxOIQ48S0Yc1jh02muTdlrxwpMnD0nv6laOqukjR/dxPd3zI6PK63BFk+0wM79KdIX
ceodoipxV3LoP7O+eQqFLxcYQ03rHrvfXTCCjbIbN11mNQhDw8uhARPMMsOPSzCmakurzh86VEYH
kYTAU3Llj1EGVc8Qe3agPArzIWm7bRf7LT344KuycOC16sa7GJl+9srwqav8eJumc/zpxFhBdMUS
LNszmvdurUX5ZzNNH4Mwf2pZfFI0f9/u14TWbID22Sy9zYCV1cLABpSR/56tFuOuoO0yqe3dpIrW
VSGfI1vbTgZ8UZnLG7aL2DG5713W3lmDWPq1cs8Pvndl8jJH3oEuJjZ1AKa9OT/h1vlskh8CwmE/
Y0L5MeGR4DA6wSD1q5ENl9zWqpViWIaaRIVhPVNRqTdJ7uyYXXgNJ5DHRm7ckW29mBPqMEP7imZQ
8HMAp7JIXEo82Sqc8nXlnqMgWdYjA9r6Z9+ZBydylm43Lcx+2JkRfDDvaei8S4jT2xD+MpQgjt5d
u6jwFXFk9KSF08JFcubn2gb/hV1lP2X5tEI6lywrbVoa2fwWadk6kvqhrcsezL77QzPnFRXWRYUG
s0/CU5DrSwyn31xLO2rRcDP1VdV9hkxi6WJT6/qtjM72zACH91lbGzQ1xoDNSnTL43HvopIt5Udm
Wm9VUO5azVzl0ly6EO/dEpR+0S4nHWWNq8yUy9PYvAU6BrslbixhiLfDhKdanc3byOx/l47PJDsK
El8svfSa2REiJuMc1M9MrONKPO+G2N6w6NB6W6tM4J+KrJFxdHvMDl4m1lFib7soXhgleMFgWorE
3EVpeY4yjqTUHc9FcdVqC2ftgZnw5A5LCcvljVGb67CbAcPZ71L5LcYldK3+I0ASZaPNsQvtQffC
Yw0+InDSa9A624Ylg4/8IYz6jRugLGsDIk5YKNJzlmZsoQbzPsoJMFHPGVAYS7f11pl1MmW+9YZp
7bbQ0Nrf+RAvmgxyaPjoBMiCx3xnGb/tMlxKwMBuqe015xLDSaLh+FHqxs0xked188bV5UFHtDmm
7qsYzWNReL8Kfm+wdO6kAGXOtAr1fN26+pPf6xDY8k1mjahVItzFkV1h7g4Xu1biaBQkzSntvriW
VmXuLgLWBQQP3IezTQ8lWTJLmAdQLez8gOvmqk/TZhVNBRUUcOFiPoRutg7gBJsYUwrf3Cfe1co4
MSCWm0ICJO95DcOBls1Fz+3llP1O85c2fepwKynKYR3X8Qrx8NKCnJSU+GnCwTJ5W+EmDh97Ea2n
uQCcbHxODnyuQfvIU/4me3gUabdCHHL1EmvpVNqP2sXVLm+3LuTripVU9fky0Zs1YQLIBrjiCEZy
S3lLb2wLFLddbww2Q+5XqzTtDmKWl7j3DnPoLaE8wJU1160yu45RtFhfQzbDh3av0tZvEQ4dPaj4
0e3OqtsykC8EISJc4SwKbqxZzssOMEI9HhyOeN/iE/rtuS/dYwQTIsuGdRMhqiudTZZIOL3FJWMJ
hUZ9kBYD1439irxvLwxoaCI6kHXgmgElThRnD6Bjm/7wDBDCsl9lmnFEUrTWU20jQ/Q9Gr6h1B4g
pS9CDMq7inc0V9i2a3sTulATYEsUDYdgCJ4tJOKx0urz/9mwvuoO929H7lwFE5fvczpddL+jfHGN
Q0xXxpc8sWn54u7s15iwl0eJcbKYJlx6BuyKjtLDksR5AlhBvwlsg+uxAmxj61Y+qJ+TF+RPXhIC
uMaeuwEgKIVxCaYJ44d8GtdRaeIBNCgiRexcAaBc7E5/KHXzERG5jSLe+CpiwCy4uqzsvgceMVTa
Eh0dkj54XW6zHMeL/o5P9ynoX6Nk5WA/7sF3Y7/72xBNJd47zF0Wxa/KzvsNPrC7OtHOyOr5jfjM
y/3ImUpfm2a+lp1gYHbaTiEk8WycP3UJeESW4SIMiMxwJH7MHKwN3OHJoJvj0wtbaZH7agO4WxIl
+ouYCYJFp2sPWmDtEIsUG811toNhskzjja93Pye9Q68VMeri2/WtiwC1AM44V6G/L/BkH7z8MWsx
Is+H45RYl8jzrjJPQZWbmOuyFSBz7O1w/uqFvcUgZkJMY2xHbHHmPN9N5PkrDQvlvuab8MIQUYv2
ewqSpyGSJqUc8zDUNpQj7HSElT20OafdJH4hj3jIUPThf3kwrelYhRqF4ZmBlYijommta1yE3roJ
Sap9vboPPgg3S4OjEYr5rbGq376IPm3G0QD+fc5G9dhqANKybFLd7bOQQjNWLoO44MrdIIGAHAZ8
aI0Kmr1hXiGKV3Hm5M7d5e1EKzF6Wfhm1SLxVpIhBQZyaiEHMIhwbPdVlqf1qvd11XVsZY8NUC8q
NnyfRfgXRZZ/GaUd/mr6xvdQC5aA3wGyBrh0+RWDD7Zo4MibDISudGuUznb0GtGuvTZ91BCxPOUo
nJ702Zt3pL7mJqEXRgU8x2wsH+w9xj6Evfr8wF9xSG1TQ8YJNY+hl5Mx+coZDGcN3aj2Y5zq8Lws
1/mcdAr4zEEwxFHiGpNGQfXEeG0dbbK8LiiG9F1XLScrLrEIcptw7ZXzPnacX35o/pgwMlnDFqQn
EafzrtDzcRPN8VcqPOSTbv8zhjdH3wmSXzi8lin05VTn6YAqusx0mGhp57HLV76XUnSE5LOcsYHf
8NGq99aamiNWq099anIEd86daREkhvgDLCrdPlb6gNdPlk6rxsOfyzAFIUJvg5cq5U427tM0JXsK
favJze5Ob5GqCEA3jbeIsDSfcr5WKowVIvHN5NX3Lpt/o745YV2m7z0B+z+t40enjPetxYJUzg9J
549PPeYf28Q17cVQG7u8nyFnp/7SyZoXXa+vjp9MFJkNKshTI70tWBiHCMTlKCuwNOOqgqHffrrq
GTrAI2FkbDBEexlR0ubIx7Fu/pUIxrc8czUm5lPdcIXgi12vq6w7znrxMVfaKsbNyaW/uqmAQ/VJ
e5lQ6IPVj9YuLdTFEKG0cLN+QDdeF0snnUCZKzVG7IQeVDUnPGaRFm+tpgGnMer6xhACHo0s24cs
8rCJCWVKJyebP+w4Mhfp0J60LPocewCP2hxuqwYfEr+0ziBK9lFlYFwm1RUVf0VOPlPgYjJu9NGJ
Nq1zd5zhzIcvEPRnR8sbnqak3SejcZXJpAL38xjD/x1HaIw1fk2EROQMvTdjjRVRZOpNbEy5txDK
+h3BOySgsMnFZtIB1ev64HFeSrEp7f6LcPcFBeixamS/d2PSwTE84jyxZve5OzIUfcGYcoTHRaet
qkih/lvBJmnretOblkZQpHxGcOMWcTWujElDEU3+I/z6UPZgBDH/xNE9vA+ayiomF71Yu++MuFzF
rcU8nhiWE+YMtLLn1WjWr9pQ36aRWew63DRAephDIq6aHjPYfiGomE0smLyDuviYGeLBnDLBqlH9
YWudJP6NPPyugiwMWZJVGLkv9gBWqBs/UFEz/hC4mzyf7xlAGAJ07vk0P6OJuvSd+0J1Eryd+Tq1
xqHPHXqM2Nokw7o2jaMBbm2lDfkuicwbeLSnOateqwEzhAhLqtk21j6InJBAyEn0UxYRwORmeqrd
5hgbzT2ZjX04wnjoBnvb98UxjeKnecxPHlJ8/KE4SLOYV12bVDgLzdh55XDpRuy1plr+sEPx1bkZ
mpt6w37aph5g28QNCBSSZCctp0WsbZ+1Juy2snestdYZxipk3GIR5thuDGU5raKOZEnr3nNjfO7t
Ym0m3a1L0lult9uAciP+JocCH1zRaV+Z4T05Fs5GXfPLa5OLWZWr0WlukeB77ODOVdMEfy3acNUd
UXK8pG26imMQTbk2BasBAuQqHsuzG6YsalEx3xN8iSaZ1OzjvXeo/TbC+V024j2qwWHFjniTbvpU
lcYq6a0LIpBb2tQtvUeMsidvgwTfXdXu7KAVybO96SOf81rgd3pma2uEVaruYn/iKnDEB+dp1GjL
id7EUj2S2BP2wMpsPS/3HFQheL/a3NUZSmguZ9kTYBvjzwhI0GLSRnqd5XwM9eCtUFM1Zuf7h9hp
sFTyigd96rZ9279pcbdxyTAyP+DrdY+iGV9q2ac7Ndpqz7wTyFQ0gh5zyHknBgzyrd61l6y0uEvY
hnV9ysv8aowllZ/inoz8GLV5gvSKd9++l8Uup03SGxOKY+ea2MOiG+dbaiGQD8HNCeZTeTf5JezC
kzlOZ9+N0W94m3jIrjFmdIGWHrpZc1md0xn95CGpOsaVip2Es1k4wQsCAdpy1o8hwpAyk2yE0n1A
LUlSnhIPBsHUbkwn3mljvI2J/EQlzwF2N7Jql9wpFw8TS62BUze5m7kV53GKXuy+YsxweDQ19yKp
l9RAG5ObJaIT4w6/I0/ZVoWOu6qktvZSvkrb22iFpL1k0xo1g7UT2lvPERsnyjezFD/z2lwVk/9o
tuXR7Ib3JJtOdIivvpgeUjGgMpb7WCJeFN5NywMdYEPnrrFBHBYjMQqDEwPeJeO4yoLmradUYfUw
qq16PGoJnpPdABS2Dz9kgQumUbVfo2admkBQGCSdmzJ/Q4CB56HZFRgbjhYFN79exElZsmDLs+1F
G+gC2yyAMVsmu8oLXuIBChpzz4tJNps+xDGxMBooc+X8iw7yRTdIAeb4mo3tu5MN2dIq4fwNk6Vt
20wPTkJVzTq30M95M4p8UUkXsycC/KyOD0Ckmf4evK01MM3e0y1hegWfx/KUuHhSB0NzK8ehXaSO
tWey/rlNwX6GYy63HVBiL7OuEb/qh9qX02Vf/SgKPBCCa6GH/QZNJsco46UQqQUgL6qiEW5N8zAf
mzl/DdNsN9bztslj/JHq+pa18sHuySV0sQ+q+iHs7Kec7N0N5ofeyR5zDvOhaQ9JlF/yDHfQsWX0
DcPc59BN8a8Q8ibc8DDJ6THusnvAfLJb9zsz0fddL65jFW8zXDg9LLRczqXYMUDaWeVaui6aVGdn
VZL5wul5zJx9GMt3pzUQjgh/WxcUDhlkgYTpDcfMSIEBmgol7NZnev0J4wvNEsvXfdphizvVb/rY
B2uqd+kGskfOq+p/MNvwKKWqyjh9vXRNj4QTc+tFV4NW9iP9w8G4NB2aUxwXn3kTbrowRvZl3dsR
S0utTYOHcO7MM0SudVvpZ9dRWFCaEmnBXeItjCR4C3pAVrG1C0y5x5EYJIR+HKvkqFtUfHrQC9YU
3JuphY6ch7s6J7n1unMWmh8wnRHKAWI1AELTZsjhIXLdn+auyFaa7b26VfRguVxribWXBB7W0O4M
8LUBzQl2d750jIBMMwGSqrOy8n7R+DU6BUGdkil7mMnuJgWSXM/QHQf/OWE4o05BI6fJ3g9h/tVV
vxnYHV4Rvdbx9CMijOZ0XXuzPNFegijo3PLEOveQkUlRbhSRdrXtrF0zXLpDieFnDYo2PaW02C0t
32V6/F4F6T6K84upmS8Z1V7UAe9laZ6n1H+oS/c9tgYAbpzlFGfe8yp9NWWwGmf/pS3bVZWIK0Ef
x55vvrURfdK+f21Nbu6x3jpWu8ZYZjUW8Qs/9Qd0SXzyUMBkylNgHgnEXGndq9rCErTrIbgn2r4t
50fccaaFhVetM/YxDjwjPDUrIxQO531bVcfGgHtSdVhySWN6IoCwubsYgkdf2ixwNOUFhqcZc1vH
jPE55mjp8g0BNQ1NWhh9qh0iG8xe2RkbIxL0LUzlOodXVdlS7hqm9zoktrFkcO8LWa0o2+7jccYW
Hs4TaHBuvMKkg21d2JmYswjXXzVB9DmYzO1VyMAbgxI6OjO/pDyoj6ceeYoXw7LMWwi1RG2JL5la
mRS0FU+z1tfuuQarPXaZVarrH32c0a4s2w8CRgq4CfmiSHeFV15ckBWZgT+AMefHaXQ2zDpWqzEY
P71C29sdFeXOHl89UMTJZPygpvXFvbGyCuzm2nAtq1wZDN3dcT4zgXaVTrydBu+l1DB0noFP1u70
k6fMFmB3KsjV+AAiR6m05Ik53I2ZGhTYAi5k82eTlocKJaDDhlDeeYwpn8neqaKMyWtOjueLNOHD
4tXKxbENhvpcB94u7sWeuXtqkTrtOXZzN8YHZ5CvSNHXpQ8gEz9bDEP3deWSx5TnXB/WmgkPabR2
PR2KhdRdBV0snk2rujYGBXZmKOKFb4tbl5dP0rIehsKz8DYOt76L4a2hSonxJbNSKkNO5i6j2Dgb
E/VRYGZbpwdungJOlMEtDrpgP+IHd4daS31cm3ZJXx/lCAfWy8uTm8nfXq/V9AczKIzqXxMVf6Xy
r6nwEYP4x7qgd2PO3tHrrI3lkIyZ85UT9NL3/SHjiu2rZmsOxaY2sXdtjC+/FZvKSVdobGq8hf1q
0TfGc26a4LtnraQwFL7EfnaEnPBolvEWTzol3O8+ZpGaOFVUaqnYJ2Hk8YKzLN6PUHmO2exhmggS
dRyxcwZAIxZtZz5rff/k5T5wyyBfpJb9q6TXIPySCKX/6L2WCEW/1HO+N6oMIoPmKX/njupFE1k8
Ya84MHBv2zFdTcEAgL+i+1WAQN06biQ2TELv+4G4WmAyJ3WHJZ1f/HSGskWtJLGxewpqZHfgXEgW
TeZIqVhj3mDgiehnp8Kvb6RMS4MYLpuzrdsNn9w3vE/NWFcxy5LpgxXKgX1A1cSsrJMthh+BVp6o
1t/zcr7qI6OAdVJMqN+7gx7G2oG5jTM9jPpoMvTRCvs0eVBojXlvWjWW3YOLn6+f3xgfhJbh0aMU
7aMbF9t+CnaRTS9Jh3EB77bYOlN69UKMYYZA6kvPbLZNAG6Y2OmSDvIH+JgPaHPUx5HjiSl6okq9
U2PICz/sz1aZ/DAD6pRQLo5g2387sQu8VLbrPKIaOOkZhFQnfawd6wTt4xiNgLiThriV0qPSd2k4
1/HAtWl+Oq571bXydcxpkMyjs4sK/1Jk/Xti51zxcUZgFhvTgZaFSZBkgIXy3C+j9ncNnZlUFvtE
lJd+rl71Lqazko01uG7nllnokMgqad5i8EmEjwefmeD5TSttVwMdFY5F/Z60bgptTPbm35rpnoMy
xoNXEV39PHoNjXkb0ipbQZVhktXtKMYxDi2DGjQm4um08NZT4x7RLYIkF5VYx3p5Fv1AybnF7RLf
dQsOQ51wBGb5cJ9Dfe9W9t2qtGuvOONdIcHCGP1XJPonGWADO2KS3EX1eirm15lJaSp75SGfu0Ne
FE9dzCqUYJuFDV2krzaBR0pgYVNiJozS6aTdJUFf5m2KLtxhId0v2hhfYd872nP1yFMC6Y2nR8dR
rbyKwtoA1My0f2VkbJi+IuwO5AIP8VXdlCdGN/H07M7u5H0YXBKOFxuLvgRfL/T8Zz6XGOUVfoPs
ZJpOFvNZ26wVPyLNuExtuxvH+bmLADCUvkVq5ncuDPP8Zx2mKO+0zUBtaQnfzF2LII/XkVk8llZ7
CocOY0SS2F0CZ2VlRpZ28Isqv5lcTKx6kn5T6z88onNOcTByvmpnFLrxImP5NMZcvO3gtctKhhYd
7+B3wxDymtFfLBs5MmU/3BPf3Da1SahiRBtvpNtZeDllny75yaz+ferQe9ojc93jNJ5xLHiyJvY1
tTUqZvzdi8mWp7ir13VCDc1ok9WYplvm3W/G6L+4fXuY3BHAQ7Eh9v4xxdZnLbA8SypmEJIjt8qX
5DMu27n7dG2xDcbkUeAnreXRLZTe61zSytE9amTBPO46PyrXc13eoR7Yizkvr86YX2KDewfEtplR
fojx8KjDiSl5O/uoTQryxjjvZVase5k9E35fKpIks+5+1qK9pVl3CUf37rXRhqbqY2I5V8NqQgbe
nTu2E9kqEfQ4MKP/Mk15i/3mIrk1OOMpHEcYJ4zdLZoZ02vyZudE7REx5pOQHYDlGasRUY4HkTGZ
D/qGiaXeqBYm1S+aGHDjI98rl3Nqc6I2vMd8JEdIAuNtjrVHTnY+dh8dI9vdZU4kKboxujSNP8NZ
7grNZJqfSdnINi5eWH+MpbWOZv/B88ZraGncxOG7nId7bNZvjpTztxy9kX61Tgob6r9Nk6ipI5x7
a1IhWXs+o2wY1I+B+VbE4xVcT73wYu9QRviva13HWx+bn21PoDR2U72KIODjz26/5bT+4ZzRAaTI
NQYRNGKeEGyGfB8lnD+vE7h3YtKNyS6QjBAv0wxMr2DDCWr0WIbbmzEt95PH+SFlY+4zv3G3GBiM
h3rKyCulvhnNhtTW/YU92knWMfc6HSmnoElf3HI3eOwDyNb6YAVoC+LXSlY8s/S1BS3Lh9nl5Q26
udOC8SvSfzvlBjeGqunPczVBuwSk7CHG76Nt7uaHwtV3WDv3S4q7JLgyNBcWhESkmt2u6sgCQz9e
aA309zaCrp9KBjnpsa7mIg9girXWdo7hRgsCHeHB8G3gz9MllKsos6yFxUkt8Urlap1ezWoqVgZ2
sVjfkYpY4I+6RzSepzCNLxyGv0Tk6Bg9MOpmRmSVRl3M+8rCHKZOaVQMb4jzNnAL9lCOqH3QgIyZ
6vaLZEtdCrPVlFesLKVn2T0h4Lo639OkaXQxO8oc9dTuKkZZvKF+0fjzG/Lx32HP0aRV1LY7cP/E
XuDQYzPM6Odl7qZLE3up2TTFAqP+KSaJY5Uu0+Vk2A+yqZ76tjvMCar1Atih7hqq6bPj2wQllwTs
mUh+DVxcwpP5miHojZyzXVkiWMDldaclzUsi6ptV6aSFoJYHS3Xe8GaFyeGhJ+F5pnzeEZDDX/fN
RzQoAz1c8Paag1gESwwuOr3vFzNF0yBmG+Dc5tDFn9dWWF+AgaxaKpEU5ylFTXQgrzlng8WbarMn
ftbR7j5HK2V96qv/xdF5bLeKbGH4iViLIjMVKAdbcvaE5XTIuYr09P2pZ3dwu9uSimLvP0bW80yA
9zhpYWJkB718iUjgLvJuuzjlpmyc56T7JooD674Mh0zim7+K5SqKv24Y+E2jax7dwI9DY2nPimoa
FDUbP27DvHY/2talvepDtcSKK22jRQWymGw/a9QYw5DLiffAkFMla4WN265LgLyqq9cuNk4ixpZo
DvPG34C77ky1hFl9f1PRDJ8Y34ai6MSiOKCsXyMemUiToRs7G5HBE0gtEKMZZGRlWlO196xfOxog
IIprvYx72X3f8zYbHtAM/VMBdO6o6uIX/2I3hQnP4aV+LJldLMeiJCFbR+kYGpDx/lwdsnwJGoLR
I5Z7v3odM//cD9o1bycEC6TQ3k9wazJU6USlkOHQ/WTMYxOhoCiMVo3fHUzr5pLO5oBaW3ZDHZ6+
zk20FoWPNwKwm9j/fsLiCSSb36cK1QWtu1xqv6ZdwyMFJQvcimYcA/qPA9XSX0bMHhmyNKrzM4BR
H412WRkWwzO3fzmcRtSvtUZgGscp1+pN4nyO7oszRtu01XcSk/uUxGg4xr1AkuIwqg2WfQC3i1cI
uKhyI9zEy/NjjKM4VYLLsrlapvNQ1cVlGqPQBiiDvvxA4GMV+aZ338y0/PWm5gJRdKzvJubCQyeT
fMzoEmyJSIehHbdh5w7rTkf/RNM1Vht6uxP0KdM6T+gimX/zuUG7zMU9Eny/iHUP7YoXCqVg+4Ie
EYGB/4RMK3CowjaUu05a9khzDpeS3P1o2oulQI7mhHokton3kMuRix4iI+P4kVW3jlV5nHiCSmuG
6xuYfoxy1yXFDt1vYOvFNkLOYtYP/Uh4m51vND0/tqn/JGwT3u7erZAPO4MNW8z+qvAh0Alyhcml
6ZuMMDNuLXZvJ8xlvnXiZd0g+DAm+VrFMvQpk7Dm6GEa5qOV+ZuKyrGODYiEMEo/Z8KX27XI1UHy
F81GeeO6o+1DXwPahW5rE1WkNijYYUGhXEwPJe14qBaqJNlZakndwaTY6eaQ/FBoNXFU+sNkvrkG
2Qm+u/WI4jPH4rFMkh8Vx5S0lJuG9/9MQXkS6xsJGmAu0+l//1ZvWisjm3cqumS4MRay29Ia+Wke
ltQiDRQApahD8vhs2UsQjYc6JcTf6k4locxLTgU1A5bOjOya2mpWQINVuTeXZgdndml4ohfaRUWV
HBWaPj2JD7Vn03/0odEdIKw9IO1OT3M2TPpqnToQ3YS8qQCboxrBqrvA67u7DAxlAJtetG2zPA1Y
LXnTzxbhZf6mmFuXwB2WeCqK2XkMBH5xXu3YAmuG2PJlcb2EWwoAtDQ8gMVRbGyw5JM7Yf9PaVCv
3CLMiSUpNSv079B2vYSGar9q2X8VMj4IWf+gBd+3lRV6cjoUBG7pnnrkLVaFWm5DdiTOt5OpMOLh
HBqNNE9INLp20FPjf+F6pbdbhd6U/tnJl9Kmlc2l0bbeht6TnwomWFcZUkH8WT4i9ZoaqqUDzEqp
LBJ5hSmjwd3KjVhq6WqE125LVB5avdMAq8vhYuX/FHi06uneWYpglIL4tJhc3ghVzk/tryfrEjV0
E33VVHnY0XuXRjs7V78xGiBsZ6hGqn8VLpb76y7K60+z+sv1vypJIQolQhXGrW/kzLSdMUArgfqu
l6eyyPhwziEBkCo9ZoohYajE7lIb/99qMTVPXv8m3I2K74VBaVji2DUaJjE8gXfQmnIQ27t1Jo/v
ZPE+emDfBGo6Z/LkpgCPxQY4M1iaZr1UXLRmtPa8iQK98oRQAo9Bcur7fBfTT5TavyRrrpi8grR7
KWrvUE+PKZ1T9jQcjbS9SDvZmhmPu/uqU340DK82UUqWAEFv2LlUQe2GOMzsW3fcLIYpwHkR+LTJ
qPytaapVq07C5uomBDIuN7H7Fo0pasmU30FSqPGlTf9yoYdk3gZD/7lEvICQ7Wj6o5/l26Qj42ja
Tfpj704/UzIxkzn8lxpSIM3V2C9vFnhzr/OdLhDWNLtYYtMBjkX9CyawlcsyTxtXki33UMhwzh/n
gvZRw32Y+vqhxtiXpf8sxAiyw5oZNenLkER7N3vO8r3FxNqQbpul8ZpRa+UsalMY7J3RWph8ZYoP
Ve9dqlWcziDcCwtwq27+NG2ykVnDG15lPT2B0qGwMYAo0+pvmKPhMHdkXiJS+9Vaf+M70xvRcz9O
5yLUEOklikUYA/kXTnIghGyF8OtCHu2PL8VZ6u42t8cts2RxmnCRlwRuZ9yxOaml2wSByD3vInGT
Zs9M89Jh2HQnjjZVam2T3UpVhBDrq7ppfwtVy/WYYSIbkOWlhhXQ9lKuqMjbRmwpbe9/QJ8yyA/Z
zcyiY2aZj57TnmZ6vCeTaqA42kyluddAtaupXRf2h5vo145zNPQvS0wQKPlkjRz3HjBHPaW3erHW
hGrto6Xc2UOzS4poU/El3Xn5KLKp9MHvYHqBxqwzN/N27OxrKdKgd1L0u8tr2YprnDkYneqQkmie
b4YCT6WhSryn1M9xMUTYKlPtlJhsvlH6ZS1eOCQoO/HFDlp5nWPIsGgxd3kd/YyAEi6Hjga13FrZ
SfLUtxRqjf25xPLsDBJnOhHiSgURiBNSuMAB7aYu40jD6J+8t1i1C5EL+b6IaEY2xrBwhr073fMn
+HFqPgUVdCcil0CrdpoVbWPYje6tbLyDIWf+Bnk0uZWqSB5nLX+tNMV0ZPovpDrsGrui3AFoJ6Vk
q/W8q0azaUaplyD4pfZQX0wDR7T9QWfNDFUzgTHVCkjYoj7p1hdoy5kS2XCol0NvIwyVoFYxIA4l
jU29BOmYHkC2nysx3ceaK9HvB7/Or6JiM+8ZEKkrctziZTIb9JRtu+196iJzDnKdrFkeYxqw/c20
iLc5ITIAjs1iWqmYnBewD7+oAOPZq7N5bU8zvlhAa7/eV5pJpN5Iok6/N5X/bavhzEb51OEI6HR7
J+7bXRxv4255HkC7zboNMhd5GRNx3aljC4XqFknoifEnbzXcJ4xXXfeYw4lI0tiKgUHZQoSbs6Z9
Wbp1KxEB+rBShY3Gt1VbXyJ6KDVK5Kbfwn82i7duvLTRCyBmH704cKvTSx6dNP3BGbVLo8agauBF
SnnutSmkMSU0XL69Fn5Q0fuYZ+upBHxtBQh9F+bk8yWUKfpY2zI1TWucdFwR6V5JuE3EAhQJHgxK
JAnq2nZ8sDKPUU9i7qTLK5X4p4ZjVavzpL847bRLUrRE5XjJqDPNfN5FUX02qMF1bIofdb5DIS3o
qZuef88O6td+Z9jGevFH8rDtbdLcOcXx0jjqZjVsW9IzvtTwPAmqyHgqHhx/fBwc7jUvMkP86EEt
mPdLeYGbuNhwazCD3/2dGnK5Bzt2QiqetIqbA2FiVwfOcDOmjrZqZ9PSyiWYoTV7JmUANK9Yi55R
cHB/Fz1+cikIjBaL7dLclhnN2s3gPvfQD66xn/IyNKQZYjXY1V1Zsd8RwJLQL2DcX/bc3GNQtu5v
6ct1kuP04HeIuCUWXW2QPe+mu1saANmjqU2MEEattII0+xvdIcTNRH9mwScHyinNU6vJXycTYW8y
CyYOjV3Ww5hTeYquUmv+Mhgjs6D2Kja3ynr2SP6d5KG3Hpui2id2e/ML1OeJux6MYuXUxarovUD1
L66GGibrv8qYzd3YSNwNgup5S2vXHXDgUopHzKKwDQYRy/yFFQFeQ5w/1P6frUq0ndNRuO02zYh9
kz8dyFDKXNeXNwkOWpViZ5D250zVTUAkkLEfaOOADJUXMHwmWizOYX3taSgzyhz1u7GDydo7zAid
UQSujeglamjle8qU/eH0RVCM72nMktb8olnZaqDUSAbDNup52JZ9RyhIMhabeiEtkzObGOWrizKh
FOyU3bi9/1glmhd9MLgJWB4XZJnVEFMoGG3HDIZJ6OxwHoJBGMvocyYaoy4UvkHkTZwRCIzV1He/
I6uYk2KZadUbgreQqY9D8uwu4xty1oObZDuF/FMBdaMz2fSYe7KUlZWhezG+2+bTAOMbFTRQr3aZ
+JWxvxYVCdXwxIiTd1Fnh4Qtjyt9Mr49/aXT040sx8NkuzRyVheJBz9rP6aJtjjx1he/WlpBVhc5
tYLNc+74f1YX1yF4khm2+tpwYd68viFJo9ol7cDAUj03ABNdDWynMbFQ0bH2YyNQyPPJ4w294o89
bGUrVk9Q5MWBNJOU4b1n45efzBtZYAjmBkk9is8IXRX3L0ibgrIj5RI2Vi7stJZzSrhxogzFrUH/
rWWsB+GtKt04cQOgjYZiau6wqGIbdYJs5rboD3FnBuRnBRaJ6jkDojMO6yz/9Gabc4NSjPOCKD6s
B8wFBvtW6zzWor+qStvKJtk4cbOeWo9Qcsz9ABZ32NhIS3rVUDMXFsBQxEQN0U9ObEB6fZBn2p8J
dE3Vyc0Zum3tQGiC2ec6x8yadhW1j4RRzbCN2eQ9ZO4umuKN3lSMNwVQAiusuvt1SvMh9/vdHPXX
fumDtmQAiSznoPf9r9Xb4cRBnpZpaygF7kCGj6FvZU4ZW+LvItO5B6Fu+Vu2DcgvEVQbJ7K3AwNL
P3LXSnoAYxidAdGk6EPRFxsN8XZaGoFMiGKI7pf2vJbU/Lm13AMvkprasNe3a73oD1NDu7KPKKbI
Tm3krYTHFCv/ikTs5qSBw0Vn47o7zSS0oynPDTGbxfyusg+ETSvkosGczJ8YlYJpLG6Rx6mzsyDR
WMMIo87BdhoBiBJxG1YXezhnzhRgnboYkRawdGx41k+EpgT5YrOS1Qdd52LOsE87VeiMxZp4w7DF
lNck/xoUhjVC2Ah1bLEgUTHEafml6ns98y+ie34tIfi7nGunpGXS8Lyn2h5p4jWuem/DOEIK0lsX
f/pZKVaOcIlxt2y+1GnX6iVqUvqMZb1Lma8DvZ2f3bp/txWcUauNdhi19DRn85iwKkyb2vPp4Cvd
x1y0+qpT2Q7GGsRtQk5Zm/wvETNVWHnK0lpzsDuty9amNz8aWXdxWP+qnptzKsyXuiBBfikrABxa
5xAXTk+sWUD9+fBeKJLqy3gkXt0QW/bInUMtYWM3HzaFBBuRqpP0qHIpc/6sWnXvPBh/bYu9YxbU
euPWe7dFBmUg4gbOmAfJBbKZ7f6yaOZ3McM++9Oy5Wg8Auv/3Hcup3L+tCE7SgvsP5WPzVx8DV75
Buq/nnp1cLGwCXN4sGs37CaDkIfqMQKbWdltdh5pweWCfsaShgGnvTZJc9BJfvHNFnlVhd2oJEhg
GPN9hVi1kNW9Mfpe6Gi4f1banRPYN4Lh/+mDF7LHCD6T+5fXVLNnmR50i/9amvID0vxi2Bp+1/az
WZafpmQ/Lnr9SzU45WaJvX3CGuvpw5/d9Q+5BRTqMf+XSEaNLn0devlMMxQv/r7+k3NVQORpN196
O5F6RD3CDlSN8Z660TaD5ohmE5Fv+9gLbgqgjb78ndwccUf2bI3jrkiXSyejr3ES584a30y/OLVW
fl0YWjDlF8gUrGdiSA5mT7JWewdufQ0djLgsPVQyYjCX9ABD6U9zl9+MxUrAnJPvKHb+wWZxBffp
AcIkdEVJRLX71IpmCkY8noEkRMVz5L1noI6DTKs/B5DOgRNC1OBlLHWmeLTjzd1B7mJBa1N6rJOM
oNmkw35F3N4PVp1465oeQj8d0m9wkSmMdo/YuZ1FSJ4RphcNwstpfnS/OWWI57Qu39O8TjWBhVtE
juO2b9E5NekrxyYofDTQtps/6bF/QEK79ZvhQkrE2XHMi6wFiFRy73wovmJBS3STdS9T2h4RUj4q
mb0WXnuWJTUUoLx/VWWfvaK5xlGx9YcFQefyOEb5BWTHXPWW/S5k8ZDToOv28d/cYNDL+F0WZX+j
YuC8J4JRpmyoyEWiUg4dwhgd9RINHW/zXFzpyIgR3COY7vP2kTksTHxqfkmjPnSR/j4QVKePtslL
NwoTpCy4ZWgajmqkTUmhWzSB4s9KFZC+NlDMTmTAzzCY29RSt7lFllO0y1PbdKfZyM4m5gyY7J2I
mYRHI0znCLXm9BhPZN8yMMypvjbbmdCXlGGlY7jNj/mYMYCivUHdOSVWUE5JDS1tpKS8Y6JtPYdW
pZxNacTdx8GXvXrJQQIXT55yDxyjTOW/eNJvVTm9Tpp6MBJMlbMjt7Yc9r5YHqiZQJo3QPBpeLdX
6Rhfc4vsXMe4CkcRHN4nHsefQT6m9Nqs+9NYVE8o4kiprh1osvGWL9G7UZn/kmUGlXYWvEem92YC
T0vaF6jitW8a4rKg6gXUdI5UQGjLWihqlNtUx1rVga7nxnuJsWpb6ObFKd03zOd0g/e0ZQus4n3i
fgG+AdQ7FuL0jBFU0/qXYQFTV3YbIFf5HQniIIjlFXDiU9fKI7k2MOvkLzOiLNs5y7AxNOdkWn4Y
03eUPFxYV7eI2vaELBLl4A7Eas03ocRXDLRjzMl6WfqfdLAhUtmSbfxNnv4zkPAM95l/psPy5A+A
cY2RfbfuwAgJ2MHLKimDpV/mVTnmlP5q8cqwYcySnvLkKemvHhC4hGZ0eIW05FfSljLySrQfpTPt
e6c6RC5R+0V19Rk87YImdkOvibAuDg16DMQUS31oneoal+W+u5uAnflCsc5Ry+enkmidoq0frM5B
kMHvMy/qXOcz6o9kl9ZevVL6cI6Z3tHP/01EEQQ+BhrU/wh2/HT80jz3O++yhJNEWFRt/eSu/ZVb
1ctYGqjeBqRvyhLPqjXfzcImIAaPQx1d1V0J44Hvuon/UtBdzH9bbTve/p4znuvKYqBP+h2pzZ8O
BiujBQrlxz31PAeEY7+2mIl68Cd7ZGe3jFdAe4wIWIZjfTjClumkxM/5SkuwGg+LOEiSJWNpUNS8
bKg5JERveM4ze5su48UG2y6ieqfMquWHoDG5s7ISBKN48ZPumzAtFIM1jsjsGPObYrH/0e1hDjJb
xwBMCojHfrWuM30bM0Y1XvIS2a46SlPrV2WJTYew7/TsLvOpN8GLXWMXI9PYpjm6ejLEeeYml9UF
nLKGg1yLzlGBE5kHQVJWIZKfVuembZ0yXETxZrvzTPVjv63HmumEj6SM/GMyIFwSG2+Kz0sqBJt8
aCTEDGqmMGVDMKvcDTA6sDrNnCSjwUPv2xyxiTT2pfqzYlLJ4gztFM095zHRKWBudktjvjjSfPRH
BJ2YrcNGpOXKLbNbNcqtM/iHMfGOiCnIirH8Wz7OTBb6lca4ky2X18jPmU9KJvJxkeelMj6dKbnV
FE2seHLfNUkjwSzMnW1qVJG3HxyjLKT1N9qi3VlbXnLLCeeLo+arqIHlhK/OXZ2tCzfiyJZoeIeH
oo3+CVdjeYoZFDq9vLitxR8hv9MZhizvzC+3dgKER3DzKQNZadsEtmTDvpgiNGnJzWla8NU0KdFw
Ju8yVf8WTTuPJugNrWloYKyl22ocl1BBS6YarjFZ6+QRJwPMAkn9MWJT+CzOq1cwVCORDvGxDoEy
3DWvjpcliW9D2uHicfdl4VzbqPmYC/E5ev3RJSxXuvNXNaSvLtC6N7kI8GM3DgtD+EEa20i9ogpR
Q/ZJ9sOnhKN16BGM/FjfI0wlv46NLZmqg29G1brH3xL4RBAwJOsaTG6zN4jPsMlLgfvHWM3WhLzz
TvZX0ckTACRlZjM1tlPxUkJ4dPfwdS8fTlmNciWtKIFpnUsxavsSmeSqUn0Smip7VEZ8VQ7MSRt1
3bntnauTd3RTZeZzNtMSkbedFnIu/xfKz8yf6YM/8xYlce3VYkpeJa33G2faV5FnyJOmcUsXJPaU
Rnvm92ejWfiny2AqsKKW0KuVrfZz0z1qqkGaTDCQk5GUoKTaIlh88EdFtg7hFfuEp6dYI6xgAmK/
XEkly2Mi579xcv+WBXXFMHmI74TWrLUh/u2hXgJlAs5oC5wm7i3SD6b53i5g79vCCEXznVt3M3IS
6hPeN83jGfX2hdH/zoMDLzIst4leAEmySgUiXs40L8X9xrI9NJSRy6kb9W1v96/znB5dcPRBt5bQ
SbTnO7zQYuPggKMBk9Xe6qMTut4tJxLGKUPLlFg/uhPtxBI94dy6CkPj2MYPuWqfejP75sWCUz1B
CJm3464xWiD4AW+fn6PIcFJySDR5WRLjTJl8h2Anfx4jkx00iq9R3iGXQYzgoSjURPUxRyzURll5
CEjVw1AsT16HkLDzP1LDfnan5CFTdHwN0YbYrxLbR28DLgma0pn0h+5cebiIcUDgy2mBLIknYaGJ
YTgLup0UEE1uIg3rmQODsocviLhRSc0E1tJTP7RyIwIRWvDQ4QCL8kHckem/xFFPaWp8ab315A3j
n+s1b0Pi/3ac/DE1TgyevBoiz0QOgO5w8X21k41q0c47XOcjamI/NTZFh83K9Y4D81LjwUN5NkuN
3o8Ik3Vi88W/Oe0gSWyo/kV0D4hRK8QWxUZYCjkJ9j52zVNLAjTZjRFq1wywzq+atdTZUGQmca3r
+pt0muvcJp++OT6Mw/xYsi0Rp/aS2sVrNTc7464ha+zpkxo7qCIyYho/ZdlFATrkDfEyE5Er/l3X
4tt1CeWWHJQ9/TOYKxCjD+aaxEYgR+z4bdNCT7Pm56UKO0NdEXddtMn9dWfW0zku38FmPuzMfyyE
RaaXjitPVU9O1e5SfG2xZvFw61SGkRIUrQoVgcPyBioF2pZq3vtT+ZxwPa0kVai4RAju6ZsvnGZg
bvds35nV02N31ZYOiJTbjeE+6h0HppdsEha1oPXibd35e9ievXXX0mMf6HkrI/cxnsiAgq/w7enE
59hNw3RsNRtlEgVDd4cQqRdCfuoWziQqeOajTwvsGEd7W+QRBB3hDGMV4Uca0HZ3jdhkGcsI9iil
lR8Z+oOVv7hbvxC/pqLtHUqo0kl48OkcgtQtX1DvPxZGMVOft2BdqsHIjPo6UTG+1we/DGQ3FDup
5xZyCcBZ4SEn5UaM1xUK3aTttzKWyyVpyzYUi9oKbHbQytvKK/dJje6SDEe1IrQBwLG8t5jk821i
iuwstesd/8sgqztiAyS5T2Ey9dS21ItzpeTeKnks0iRrmBms79HlYve94cNZRB/YMcfYd0qAc192
BAcIllSr55pHJ2trUO3Nr01ogPNjqlsjMUvrXpjkn8t0qfK7cmwVQZ9Prtw2hn/j5buaM/cYYduT
DuC4zBGcxc+R4fGTly9NiwrDKfcF1a2q+dNmB5dEtVkq/71G+x/J4rVXAM/YbKeuh1+dt6Zp7qZ7
hgDRs8qwNol47iDos7bZVF0cKvN0FxHNlvdhFjj8GkRF2q30gNChW3L0YEX5acyAZJqGRIxotyen
GfdqlsdmXp4j2V4SAFlr2rf2sCfDa9NPy9qwS2haXsxZrQeYThK0NMXOqJyDP3Whn1pvRpL82YZ8
jQebPc/EoCx5O98FtLY3pr92XpNB0ZTGxkSUx+TppVc/8bFX2CVSjSqF0ci6x47R555JtEVSRg8K
6t78xSInxXUe3BrcSB8+FvMpAk/AnxFYggg9oIgZ88MsXT5hzrx1p7YmbiisBvbXDIwwWx/DfcjF
V2nlL8tIfC6Ablb9MzID8S4yVy5OokC0IeGD/2VG8WqghYkGgxfNd+z1ofL9U15O69qU23GOAMfy
l6RT8DnKbghxub/mGzM9Alw1PDhcte5iHotKx87VHWrMW9DiOLnqdW15m8LdF+VV+R/RWKyapQ5t
/ebOTzo+E9me+YoMHg40Dz7MJytwbbzMBl+WQWQDq06iHjVkk7JD9sOA7dBh9kKAAxzyT6cvqHdY
emYMCh6qpCRfIdQOXPHuU5BTdgWBPiD8fCdLJwJRTSzbu2zApQgJ3bVvbKct1Ac3JHmp5L+g7qmf
RpDStEt3rSh2ZsfCmbzPdzuKBpI2olaCy65BVlsYupiHPamG7ZzwEoy4w/a2+9oR9EEbKFjk4e6Q
jpvHVD6M6Po8AjOa4o/NaV3Mv2UNqVGS3iFfyVhC8ZM9jD38HmvfbJGgYqPWYKLGveuxDn9qHnQ0
Hsqkf0gbsaUeeaX72GIV2yHgAhiCxcyfKFCxmGim5WyMTVDor7RsQgOsZVGErtprzq2PqRTQcOGJ
J8346pxbYRjrKfWCeqj5YG/DUIapEDsdfW2W0g2l61tM7kufBpMkqbtZTU5BK9xT7mKOLLFA69le
8NYgX/EDt9e2LZpL02fPRTcdVK42ZHjxY6FbAYbK9k7/5+W8dWwGWvtKFG+hSC3hbu2IEbxvpfId
JW4YZ692JI6T23x5RothCNt6g7xiNpyj18xn23nC6zQbAOZypChTYARPwJapgLPkdoKdX4g3iZqn
WpObCuMCa8yWlB8U6FGgMMmhq6b/FAXV7IUwI+RzhHrrEXDyOMyHcVJ3f9Xy7jfueSoE8t98p4Ep
57p3rDiNPWrm2IMdG/ENKu1i6ONGKP2cDPRBOM7BoQRHi619pEWPPVahHFkSJqNVS2Zo4t7oEt0K
0nqUNFYLTJHNf92uyqAduQ2MQwKrr8Q7bwboLn5i1CNmHthtcR6L/o30hrXAyyOp45BVep4WptZy
sPaJCbGBKiUqAWlGGCb+AVW9kOVybBrtcxjoT9KdrZ1FG3/8KO5xP/57OyMA4tZ2pOTXZ8Jtf0um
VDYx3sQ8SvO3hlG7AD8RJo435pGJRCg7aMkhGv8NHnm/Ps51uN+y2UtQyeaq0wmWD1cFzYeMMi4C
J+U/RaIpo6JkyVlyUtwGtDrGdEWqfVCsf+zXUNd7X+6yBUnh0GzKgltFR9f+CFhF69m/SH8lJGdN
OTlPNU80IkcVmWz3GJKJ2zLMt7FayG/zwwrJqZ11vyZxTR2qkI4gnKpRW6K5YOgBv9lqotk6CAIc
+Msvka+FPTc34aDElHmhkBlTzcLWYdv3sWlBpsvtjwhT8Mjl3bTxNLlezHnX+u1VdeiTLZ5pG9kv
u02ZdDfLfpXEBtnOtbSe5hqdbAci3VWk1aEhtkdeofAuWvc1OsaW5tQ14wYRfHBdhFeXX6CMFBdE
CI7g8ZwEdZT4SFh+UqMOIhJqqvHZgAc3AdWWKQ2SmC9wHI6SuNWowwZUDSFpZ1tpbg1eiZBUPeo0
jVOVwoe48MnNIRt+Yp3cCLPdAIdhvOgVWmDxVGLIKVEi+janDxrEfDcAoLyi20xJgkwjv9BIdmTM
ReOGyDUBE/SHqzueWp5aMTNdeMHY3kCkQx7eNbj+JiEiJgbGcbx5K/kD+vr+lGKOLc7mPBO9DjtB
ykiMfVJ51bGR+Yp8hLBeWu6z+m5/Xw+6Wul6aGZvhBBAVa8aNaxNNa6Uf/HqZ+Ffze5JmpJkOzuU
/dukH3XjWjYbV/01Cab4ApDOPOXxtEoXhOQhP/kd8XMC4mhRNM/xdkRaaHnFrw+aG1bkCJV288o8
eakWhkonMz8KyXiamx4cVwqjktXTH4EZ+6rK9m4O0WunyREvzFPRMZ1V/fyVC25ndNSkxjXfmFtO
pW6e7SQ62nW1R4f0GBNrB2nWILBNrPcuFj+xVpAiBE1J6IraTEroR1T2DCUYE31RP2VSGfyKhA8k
PQdfK6vTDPE5ihr2nTj13NxEiv+bLy6d3/3cwaVmtF+HEQFOIfp07+H1mvzyN5F+Gs5DwVcWzekq
FcMbvgjQt8H64FeGCMhf/fs7T83OWS/97w6T5145wy//bmxsDoBmaZUPuAW2A4pMz2szKgRhyg0D
WNQryqc+ivcEsqDbsJKb6BQDS+a8RQaq5FbQ/jqUYIkpNWVY/lCcGLIgswC7OS4uZzX41geY/XqO
u0PqjkuQ2OrRtxG8dCgK+witvnHqu7kOJpdhOW6afB9jG/MZxkHv4VKJfsC86xjavGpguhDhy69+
EKCMDpS3JoojSY4GVzIidd9djqSdbdMZc1rP2mss3YWX+Kk1jVfoj3+t8E+luLf21ekzCPna48Qm
yPMD36r2jrag4uCWgpOd5MDypx3N+2EbKNteYf78yqR5j46bX9WYxtiYzY+pR5LXO3tYtsfaGa65
z9NBBDo279n4j6PzaI5USaPoLyICD7kt741UshtCakl4SEzifv07vMXMLCa6pa6CzM/ce+7K0qkZ
uunDDCeLmWEBhC2vEK81D0Kj6qPQ/GVGROXKDbqHHLJwq0pPWyasu/uI2oNhdMdmOgCqkQFyIabi
EgQV9Rq7DpyTfahfGRoe+j65ebXH6F8/w3AmKxDxQe4ba0+LX9qYMd5ktfeCSPQSWCcbDBefmnkk
cQvXXtqhEHWgUhCVUy6bgcm5XaS4tzojJ00kURHlXSAPnfKOEr//qoqc984oUV84gnkK4sssL/FG
ejaQx0QFi9HpgNIjOEliOj3gahjfYwtptJFtnDI8k1/jLlKFLGsSPoMNDKitfnDq8GiZxdrG877p
/Si8+oOW7/PZQ923b6JwsQANmEL0ZDMm7tIq6SYavaY9so6DwqGTN87VTRlojGyNcydeyqrZqUaA
a5wAFiriBP4hBWQvSEwm6C92NqbbXfAfausgK6pVnfAKliXqBQ3JYWJOn0ldMSIGu3t0Epx7qY7l
Ky+qgd1Mmy8SiBQoSX+IO3ZQzGhwUNPK25dSdDcWnkWLogfwFmCQyVmbJgbKpTCIwKJEKevD4DOD
NhLvLvyYCgNyG2umFoKAhwG/ar29J8MfXIE7UM6LlDvUbOyPVImDR2td4SXjfWBr7fZPJVqLIfU4
n9RSJ4gUkb0/MzzRsNFR+0RfFDK++Igf6hY9cImJiiqZS4lW9zOZ8lcXX0WBujuYTEA1YBPL6QM7
9MZXw2kkbDyQzSbwsmNflzsyYbAmSEYPECRML8b7GNrbKByubO5Y/LLJ5SBIXhsnv5IBfUFJeeii
ZlqAL0QfNq+Uwqn6hGshVlZdnSOTzxQJOhpjpuGeVb5qLagEI0jtTeohyqrGp8grf43IfuuncT0a
SNrBlL3Yrgp2o+JgqrSCdQUnkcEsr7IeAx+iLZJPr0JxJJ0EMLgyoeKp6aCTnbPJXH2m6551lTEg
r5JbU1Wv6CYZZQT9a5uoTQpDsgauuAioOU0XCLhbBc+A32gE0sHk0wb20DIwHdP4pA3MzMogvkc9
3Zxd8mSYU/nQI0SJ9aypCpDLWzqIJXMI9qz2nmWIqibDSroYOrSzsDVm19Ff7fZMX2X4JCuOiza0
55/4Y7eM1O1SY/NSsn/OM2ZP8NpejCH+lFhImPVz0sFm+DGRWVJAizPd7bEQYNIaObVcldxMQ10p
2iP/va2tNarm75yR8SIq5UVU7UkrYNDSqUzW2g0egfURB+PWn9J3VgNQ7xzjSXeTb+6ZK3Ax/gms
zVo5/CIqXqdekC/iTG4SrYdIwH6jhAbDjB6amk9lEM7y1OzTiKh/p6bfixwwciFFtcxk/B22vGmd
zauPmStJuZmFCb+0biXsrOqtonoMtGhLjt0tiRmokx5z5VV8CwryUQAyEGC6cRzcxH7w5CNzDr0E
T+LwcCP3JuOM7iovh01h1ib9uY03FibBokkSyJHxa5C6/K31uxGLr9o3yYEbUerGZkJBHv1wbm3q
qlnFIsGIbZ0CQ3wOLdrSxEQDV6q30SxYlFTojoIsR6KOfIfuG7Gn7fXagvcFRGevTjLT1lBG47Ua
KsUyU98GRPCuQ6v/CijzDX9iwKuj2Ju2nsNB2njixrJ2lQdQBjHH9fTCLCTclTJ6SVqG/2NqFo7R
xvoUfkjp26BxM1oP/OlQ3Zw5Uzat8XRZrrbjCdcXCqXclLNmK9QQLWvT29HnuSvNQ9OUeFr7lALF
QuCNwsJlP/AqurE9mY0PlsxfJbU4dFObwB3z/kW9o/3VzBJfhVkhgyj7WRNSuCMG/IBVHcITmjyn
ssY/3c1Q1mXuRRHTtu/seOvrw8m1rH9mHxPD42nrSDN/gHzbSytmz9MqbhI9yM9hzFOQuUOySh1x
DbP03kiUebqrrTndMVXVmNjQyVw8Xx2EG2743n+oNG9yID8hSsy3UsN/4ZbtoYvt19SJN8gyq6WW
+Xu68X3Ol5zEFRpGd8AaxQijdlzoeIJqbCijY6IhFxFISzaaQqxpA8Hep5ZV0Pz3xbGMB2MrbW9v
YqBNUHinKmBfEJkbYHlY7WcBSJ1VGx37JDCN5q8X7VfZq2MQUSHFXnwM4+JfOTK4SsH3QM/RUpYV
urXjn6FttWTS3uzMk1ttGNq9VeTxsqczpDcqNlaVvfq0sF1UNKtAYZHyQovQlzIIX9zOy9BE2s+V
4LjQPMTe7sTLP8bFNcowC5so5D91tuMvjeFiQjEsA5WALZk0umVlgJlLGuJQEuc+xCI6+HV7kQ78
GyM49lH2ngF2oRvriH/MaM06xZsfZga1h11w9bJuw23ji1XCeNCQ+QZ+zq2y3FVhMfAxvb1UA+SU
fKNBENfK9AMD8atpsj7zwsDZtSPdcNMKzAFjnVubOg0s6ucYsASausDB8D9HhVi/7Flu46ie+9il
Ytb3FfTHtFC4Mdw4vE2Ns+PJOZeOZINCd4n3xOLCBrsPXQ3L/pQBogpVyxrXRaf+a/dFuoiK5Fwy
P1ZpjISwYgLVDt7nYLMQ8vLXNpyeQjBKgdZDiwgF3RHs8wolWFEjmu2VkSFXkQkNNkGFCzE68pHL
7Gliur+gVNj6ifkYIvUIQBtSx/G7MrkNYQhYDysoUXkZ/fNQ1Q/pMhZ1cUgxb2/3LJkIpEgRzoRN
2++CDNVlqol/RgIFa8YZina68hRtI6f5YLemsw3H+2Vnov3WcOn+xCJHThmpPLsNfUk5bpYsifHo
RUWFVFxHIRYQluCnDLS8D2Q4b1LifNX88VhXxp5SXl+1uH2Ie0SQMgYRMI4eZ7rGivBUI8G+erZN
T4nL1TmI0HklE3ozKYaw9OLQJljwdDL+nEjF8uGU00ShNO9P6Wjf/aFjL8hjOgQR3YQmyRboed0L
1sQ281IW1NNicGZDuAvRs8mLv9LQ1XYYpy8BbniZmiELghYljDYZQ7jQTJqozojuWSDPJGBnm7RF
QhDF6kZs/MnRyqM7NT9ajntQBFn8UvUV0kfHa5sFsgAdJ1+6LWT/i50OMM107YcQSEnsq43A4msh
rFwWUSSuyiWSquIuX+UkBS6wRkXLpm1Cep/5gzfd0vnjk5pOEqE9DogZY2556jDi22Y2FtS3gUFN
YXHUBW7wpaJqoMXXnlQatc+NTKuvBDr6Eszhv5DRB8wW7XeKmHWEocQZb4JIyzLnoaXe1sztJzgt
yFJTkW0m1xlXwrVeqfBPSgWnrvM2Qazf1DTe6lHbeSrYj2P9iY9jId18W3EUrXwLN6bjsxLyzUng
50xPsWw+JPHw6yJwyo9Rd95FoL2VODRxxu4TerQGYyMp2bemLtR6CptffvS3MSB1s71dNhqPxjFY
u3NCZvLhIC2ZiwIm29IGvD3hHi3ae6aqC5HkB3ihGdty1ErCfdfs3iTKy8qX6AJ2HnnboOBwuwC2
rBep7J+JZrjlFbw7N757GSqMJG6RtSmLyG8wNyUKN717xIHcZWqsv9uhFSs/rG6xPr4WkLJTNeyB
YaJ0xEtS1h9NTS72GIqTZfNeB70O+1IoWjl+Xle4DlAhOz25joi/xMiw3InVIaBO6QMHOLi+RWQK
3hvECiBK5azMkel3k2a3dBhfkJ1Bf/HFgnXADhY9ps/4gi3gwC2xzmHWMT/J4lsR6upsJlF1jxRo
tMBt7mOQXyH7rfMJJRs221MX4+eWzl2LrL+mC8nnbp2Rf2vl3YtyUNuiiF+cRmMMnjHdbDHbklSy
NB1pAICyyn3ncNxkSFyPusIhNWBM38Wu92G7HlO/8LlNy+eoS58NA7jLnD/QZ3yiYypwxvfctWPp
8EVV2xqij9Yoai78Y0P08It6r9gM57SqtzyLQdV60Trp0y0Jbg/yoN6SZthh+FqLCRGkN/3BHrh4
EbzlqS7Ni+4BVkkNhrfMU7RoOBtR/i9ubPZx9dY3s6eqSneDEx2wMHMPTxWFQs25it9ZGR9mD9Wv
i8orTorrhJQCaiRTsUAW+7gl6Q/BZghbbE5W1hBYsFHKj+TXwGROpvKe12w0hCb6YziZ1WfjFTsZ
9EgSShQRDgikOHW+PA9DfqGDZS+Jcmw7/u9ArWJ1VRpTP4F4mV523p4hRPPZMfeiPvq2/S/IIOmh
2Amzi01N3Li3MXUXJaAXjxko4TILa/aKWw5nmCLOQbwpiTO8o0rvGVmyFc9lsyZm95jPOkzs+NHS
6EomeUVS7/S2ButS0Kb1uk6JZ+QCjQqAwoWsTMWcTfM/vLaAp2womz1/bgp5jrVZ467cK4DcbAEU
aN0xIfUS/Rk76T5iuKAFyTIpTm74XuHRqQfWFXCZzeHiSwOG4Iz2I0+vu0iJ69DGTZOe0+xUB3Iv
TO/U5j7Thjcmraw/5TYe5GyfXJvzbx43m3hSq8pwaO9CXmqm691kf+RM36YiIxXjFqN9aGX/k5G8
kHZETx8M9Op9MCxDAhaM7GM0UdvUcqVr0z+KMsDLbkq69JocQkQWAOnuZpg+U12pclt5D5B3w/CO
XGjbO+UlVpcEP2rniQNwoJVRsDUxfiFN4ypi6oxCWWBmteiPTEgFDMgr890fKKpLpKQNruJQw6i0
rIHZB9CdmCB4iBAjyqeBBpI2ZgWgyprNFHa7dPUaEAvFtksVOxzaAqpFYAKqNtnm/4CZoDt319ZY
rnEGIVvD6iHurXxp2Ckk2IG/mM3JYR8Nn27EpSZX0j5n2QF3rlt9YMrI0/cegW/92kynKX/qu7+G
eX9uLVS9z9qXJD0a7DZ9CJeh/4iCU06BJxGNN6xd5o1+mdl895eC0ovp3rJDI1Y6T4HY1B4cq3vG
ZM0iPah585NnAyymy8zF0TWSSfoBNzKA73Xr2qjytoWWXu0c2mqf0XFuOvjPsfFZO/afpf8RDE4i
rI5aKfEO/lgvI0pru/jho82693Gia2r4/vXiVx+Rp2OLa0omGy8u/5IarBYZXpS1ixrRIzf2ziTc
E04wzMhLyyy1RQezbhp2xqfUPs5OD5+lcM+AP3i24YzJzr50LGso2Xt8BlRhBocKPCZu9Knuta1q
58oPMtRzLtwzmKctZR1+vVQ/GXn32nISCZHsByP+JE6sYuPi1acQw/YL79fNRcIFJBY288TSVHPV
tRlRKYukfiaJlJyKSQ1PivlOiEI8N0/wuJs3qMXj1nWiH7yOPYiyeoZyKeDsbTd5NtvOECaZ3/PB
ZFl87+FQRAp7cJgToAEC6JXpHwSo0cbJ0javbVfMtaHmGUSmEq1a5R6X2+gLtnzRb2c6GGcNwzwo
6XwkHVE3Vaj/BmP16jsVLFavcpctOhtEkNU/JwMC29bazilwdrjRjPv3SASKTM79dCvT9jq1/TGX
5W4wxMsIxjoUw6th5K9lzH7Stugyh5zrCiIuWphcxAv8fN2CJvKsiDRNe/OY2VBbEFvYBueAwN1e
JuZWOf6tGsFN17qwCbexPnyPltIf8SIbPWryOB7exj5YC2c89oFv79uIYQyANhTZHdpTsMqXuKI3
8E0ANsRRILbwhgo+Sb13pv6kwbBypTwEoUxmiccqLMqbG+hbM4xY+QxsVRGoQKwnxiHw5T6pjA8t
UV9zJmmo8X7q2YM/++QLeWiG5pTJ5NRB6CM9aVzrzGA1Ic451evC0UdjbSWUCQlZqczEWAFV9gX2
48bKasyazj2I01NGNahyCA2DDFnRNMg9G3M9tsCz0hH7zYj5DtjChe3dbnC1l4KVKR0My1fLk6gh
cZeuHEDIgJay9lR1DPg0XIxk0xTcmC4iN8zmiM5poteD960JLKfQpuHhH+T4lgW3IHaijYzFGo0x
t+wxMZ3TAOjEnYa3Uo4H28QqUNc5NWf9z+brFG039wgaUUWJP0Lq4r8axMXXRk/7T7/0gUPcNdUw
7+nXeVr+A/bLaiD17hEOPB7RWWaZ3U3tVsQM6/zqpylfnYENPpsn0bsvxPccS13qyyl02AaNkKI3
Vtyu0ddjXydNDVmGWeF3VOm2FsfBeCrLaGM2LPA7jb/fXqYd3B6V2xtzHE6Nof4C6A4MNy+qYAXT
9J8pn6Q5FKvI/TANDIOD/ZSA38JxfGkMTiGwYQwA8oslx1NXpPtK0BfleFEk10BEFA/BPycZ05Zp
2pFxHoKNxvqoI37BsNlFIkXqzG2UC/VsDd5TrU0rx3JA5DCkVcGblo+/SETuNPfMthzrvcvuMFYW
jc/sPTTZQOAaofhKOocZelT89bkwtnkX+UsPV0s0wUwtKgZxrNym5Lng1sECkxvGWxaFb/zvwzbU
uytwR7k45Voe6MxhryP3Ovdz7BTHuijXtqbhWu+vmtIBQQTmu9J6rKo0L5nzOQYMp0N5Zm22Qzbz
B/5uaeFVCNC5BFxSUWJswnpA/Bdj1EpXYPfw6pVHnkWaAGZ8DYhdXEFLXyPASWqw8bHUh0qcOr9e
ZcmTVoQ3bSrZUFLdpT6fnIQx6hdPcVzuTGaQypptR0w5B7lsg3n/V80Lyk3RD/ikKZ7cQb9M/lQv
rMK7IyrZKlFuxQh0A/jsxSKkldnXyffrT8xukBCD31wQItJWTwjY9mPzD+TNKXPEp+/3734QfnVu
ySiVPtwQzar2tV0Lcj0orBO9xW6M8ScW2bOMWGajJ4psngS9fO89fD+ySY/M9Dxio8mZCXuSJshs
Rndrh/GZN+xXshfP2Zzbs4N6wkr/7gz1IhfeMslIt6EGXlhtjrqjXmoIi4opOdRWf/cigx9uQVJr
N9JFBc1kjSkYKTMjYJ+ZGDm9dlm3FcK6VjbbKUAEZT2z95GkY111oINnGF/GSNv2bbMOwhILCktr
f06tC7InG8M4yiq8SIx9ab2zlbLBHGA5XyX51dbCR4tJLHD4o8acAFJ0D9QZB63f0yDu6YI2qeqP
fls8g/t7Ub48MVY4lBAx/RhbtErOKg7Wpu2cdY2gxJwELCdC6FEwGoolv/kYBqxj/ketSG2d6RIG
TTbITYmdbRsUNkshT8L4giO1LKCmXZMOQklsV7Q9OTIlLiXQcpmskAOAZJaSKINU6UhTeWpXrlE8
DUbJeD+PYRIHPNsqC6tdwEZkgbsVQKdhBfCCkNbh6hLrUkrKeSgIyBb6bkcOBJE1yK2aBsGN4+Na
LloOJlncM4dfkvoAm2U4r2gQV8SY7wxyBHA0mU/j1LEEku0/OaXPWsGmgOj2RzjqrynQYRHocOu6
ia+qM88mbJpFMbER0G3na6qKq1EHbz6/t93VZDQVLNKGI4DCW6ffp7LkjedOb8WLoQ2fojYWWhV4
xw6ZhbDaj44M4AU7gIjONdqO6bDXE9CgdpreEaFlDPmDuyzAbWj9U1iHjIJSCmpvjuFz9p45MImV
w5uj2xdXZ2oThD0vTPepOu9fGqLDAP5JAF2Nh04DGZk46ffk+MTK6KeRHAFGQ3wZdl9mKxKhKOMs
HFFeWOzzXrx6vv0UmfK7dqDvi6QKlpprbzzNfR+8/uEY00sTOXfRZCARY7jWYZxw9SZAHESnzbpr
qHjOaC4H2wK+Y2dAuIomNU7jyKXte/0mGlR9H3QNkkWCqq+FKeaJP1maS2SCS4lbdVEU1RqfXvBo
ZD/cGR4bG5m6iJqsTG0sfUpuSTQX58WY7nN0ojwnHonEybCBMsX6wZE4mllcVAnqC2ZblBm1dTWM
jGi+mYhYw37NGKjtGopApvdwtBxh/iM5LF16lnMvQHNSzQ3w7kYwKI6OfJLzhgjrndZzQbL75fRp
rfEbgf1Wz7S9silvDBXSOcBfZN0eVEtDqqfCADTjqohkBJensZlPDTT0/KKdJk9h6+9rmQG2Nots
U3lpukpnMreyayjUGLG60BsQB0kuDxfopeceZwTPFNmviY/VmuztYq3DlPEmTpQBnkpqweCM5hO/
tNRDY3q6lroFX8iBl2nh61kGcXgKhIrPYTSU4P3Mo6tzpOUQhVaUDPG6IQp1LS3vxuH9zrSxXv6/
yM3iRt+MEXdOouoTbP4XgPrhhi0Gm3w3Qx88IGQK5mhVPUQjqzffxQCIAnCLBy5NzzYkorasrAek
dsrfaiOi95SHF9ZVcuE6uCmtrg5FYu7r1txHxYDUqdCflYzRyWgPRh6M8LpxViz1r74ioyR3xp/Q
aNAom+KekH67zJQSL5hu9OXgkyqdo5erwQCf8hG7g5QwTG0BlT3IiYaZKjacTc1XQ/6EJGVA+54k
P7SOkbcLKzOXdVR5pygOxTYJ6Rg5It+Ys56gwXebLg+3cSR/RTFdzWCOTmEAsMCzxmAsLoxN5OHT
ZWvLr1qhCiMTo3wgYqRMV/1Xwyeb0nuRuzIxEcNzW7GH5R17VIMmD7ZdSCKNXH2pGDZ2aW5TgkWH
SlEHIeoOQJPEBQTQAZdfK7ZG15ebtGbWMDvFJfSZZevpH9KQH0PMCxDMETyW2c9LLAqSuHwvMnlk
ke6tvFF7cnTjUKCWWGGRJffDGL1LYdPXRpYHgq7n/OisZNgxeDw7KZlpre5sDRMTbUjYvU8awzAa
49FwrYrEUpDGecAsucViPasnaD4LLEulS2R9MJjdOijrTSWozjv78L+RrJ/Hm+3sNc/c4sOLbAcs
M8r1OCw+O4InFpltlxujNr5qslIMKRgThAkNb/hLXPWLKtOb1oGTlJ1pLD3mv8CfRo1NinuhMPqZ
khmMpOczmC18sX23pFedz7y6f/fQDRacE6s+YsHbcyEj9diSyoT5x6CkNN3wC/x6uzB00hbazhwA
94/RdWgbbdc42lHPM4JiU4QmtoF+HjscyVTngeaTxScEGzYXrlH9GaU4sL99NQfWZNIVKy3vQAo6
IzVd7RpHJKIkjI9FeZE5P8hMtHozTvM8yUsjNBi0LLlYySp5t/0UXiP6SkQb/cKRMedvjY6SpJRz
AC9t6eKwQidHuFROivv0f5CiwEhv9q6iMMxBATbd6L7g+M6YjyNWnjTzogBHUWCgKyLG8eqMwV13
jPbYePG2sN0vRkLvouvlqRudEIRl2l3asOoevoIAXJU2AWW9vgmZAlcuz8sqHQGNLIfKeCCGJNGu
3ns1a7iGiCZBeAOadfMGDOgfOcc/ric/y2K82DK7dpa01kbQVJssLvpjhyv1PQz1kS+4qbnPrIkp
n+5VxnRAPhWHh6ZSJflTLBvfMqrkpvsJqkPosreFW9uCbwzjk+E2G5BZexXMjywuKvEJrYzjmA+r
yMGl6qsQlbmSxUtBxh+kf4+qXjM5A5TFsBQaD8E8UKSslol4QroTtHOyaDX2x2QuokjMIslSPKWd
C/2efU0HqId0A6QZ9Xg1CYDXHX9psgwhjpTvheAhjojyGVk9idQYEdjDKA+s37CD8Mukb646R+e5
NuuPsGo+e0gENhpkfwyPQKy3ZQfEhVGa6+m4JVKW8WmAjMyajh1DGG1ELTyAxyW7IQrDE8Lmsi0p
zu6l89210XvIsyvg3xAtf3clU/qCkPSM+HXmlGFG2+m+FkW4Mob01gKsRw42Ith+J2pl5XPMAZ9b
F6258gFksPe76JZ5naBo1FO/7ulA82Y4j2G365vPCIpaoksyOMIPe2q2itRcnYZYGxAiMRIQQpCZ
wywLZ5druAeKNJuCLEpqMHXRnpvwS8MyW5cXm3fQSTNuHmoD5h3FKLZ93J0dfN1AHnoKJCGvoEQu
IX0WSX7kmfx2YcF9AVmu+OdP7xA/dg1qdel3h//D5AXij9rYZZZaR413SgJr3Vu/lvcgEmPTNh8a
rELfhdCTPFI+6Kwqbk1LSALLIL2S5LsWz6NE/e6Uq7Z+rsqLrjVbRo/4HszyK4Q9NuHZKPAGAp2j
ERnsexaWa7/OqHQDfHtVvBkl87S0Zl/GK5qjXYnc7mbkp8x6xbAA+AvEqKG/IzRNDcqaGgMF391z
3q8zYztk77lxiu2LMZ5ZZC788F+WIvJ7NkNELEeFnLGJtqrfVJDrahIGnQjUms2mBhchV1w1Hivz
H8cX4N73dPZRAGyd9iBSwDPnnGC86fe+TVaG85wBmbPStyraCvBMyXQhyonGDdsSrLoqeQLtyx/T
midZfLpqIY29yUBlNhsTSYQDJr91+d5D7YrEa1Inm1FlC4DgDE01jkjkxjGONR4CE87BsIyXhAdu
2C8vrBqobPstadZ18zk3/LnPo1bu6Yy/rO5LoRYdUMx3mwa4IXi1gG0JLh4z+PKop/nex+7qZzd8
NI55HRBet/m3oB602vpIcEoQ9cuqOZUdQ84MKRGVd3Sw/Z0NRJIWLEHMpm9yeLjjORsZ6wOnc59m
YL4/XGzrNym+nIHcSe+QN3e3PiWcEG2MUO1NyBvhD7KzdknIt4f9Szy12lOWU1nFK5i5gG+4hMSr
I55D2nasomiEyu7GI7EwukfkPifRAftr5p84XoBZlQnM1xe9vCLDkUhXwHaSuEkwh7U3wjXiExoi
+1ez/kJEpVN6isSsKfjIy48+vsGHA775pceHbKLyxZAAAsF6cbJrHv0O/saudmxpF1aA5gurQfRX
Y7UKYhC8S6HfJlamKWTKijU9pVVRflv9Q8yGSFRaWzPYzAdD4l1Yhy1zRrqhOo8AG61umSd0aUm9
KtSJvgIxEepZYEqGFs4EmDD9iIfokCkGN/CaCVGFmQMfhf06xy3RhIL+jZG/p508zDaR+17z4kj3
GgzbLJuWtdac9FSdjYYpVnUZEVbV4onZ5wxx22ORIdUd2DYmAN6Axt7Z43cBTwCgYwBvJExOESVi
uuz1m9ehgm0eHpdiN3i7zt5o4bmsrm2f7GMcWm39wpCYjnenvB99ug0dAgMyXpOfonjX+o2CGBP6
q6k5KPHeio0haLKSsxn9NDyhtbNX1sdss/S3IVO0zjgXDPmAGjG1JDeii9c9hQH/YXdgEFagRWtH
fLkNr6Z2jQZGa5ib6veA94Sblk3Mt6m/F/VTkr+P6lGG+3kDL0HJkYaa98QeV/sRfWmxteOc7dI2
il/yYu05+wJFtg4isdrAFUqnT77sbrz6TGXD6JoR0Waf2GEtzMJE2MwPAsHmC6pTPJTR0jMZm+5L
b1+IAoPA3Qo/UkY7OUqcUD48Stk4/Gvie8tjiOlbkaoOSXftwBRDXEzkEHYoizAxqIk+bVdEZ/lR
iq1E3EQp7PoLS5y1ipqXzCPO3ZnaCnE5Sx8YD0VFMU+W5niB4hQiuxIfPcR8P17p4Rdf45z3UOLs
84hB/QRolyd/PJRLWR4iGKxR2q9DbhSNpLFVEB57940Mani7frKlljSwH9GjLlAR1iwkhfYFl4VM
206/aDE1Gl5zPF4YlHzbApL7w34+K2ZfLjpaD772wbXoaey71h9MtoM9Kuy8vqXqKTB2Mn6qmRpP
RDqMLJJs4IGY0w9t9YGspzKjS+66e2TWc/u885zvKHg41TNfOLGew1JPvlXvf+fM1oKOQsJ9qnte
j4E3n0nyiLIfhZIPiXh8po5dW9qpZyM6DF9Z7pH9+6RlausyQQuvebZph9+qZdo3nL0IpN6xrC84
R5dNtTe5TqvPsHo0PmQjCC/RD+mCZkuWhb61UKkyXNQffbriMGjFuS6eEkbco7hrNauEAjFIcK6j
n0C9oO9xs1cyL/ADw2h4mtyznchHQKHZVDvDOVnDuDdjUvNy0MPPQR4fTVKR0LLPuJCVRkyEg7i/
AtdhynWFwak2E5IBbjL6SuN6TfRgmNIhqXPKxHoiAc/YUwmwsB0/R7djvn+p6ddgNqwtAK06YI4U
NPo8MWn08+isZvwZyoyb0R+8ufp1rM08pG91JtTP4XCZCQN0kjxWf72kA805+viQTDgmIKkTdjBM
F7c2801Dg4QgGvtv0vGQ70ti691f23p2NHXTO3fdBiP7x2dd+xX5QNvnf05g0vE59J1HXYCeMW6e
Bz/8UeVI01Ew0wKODMZcVE8jAuiype1kVFmU8WYgqBMj9pbpPN8usdZh/6whd8uLl3xEXT69DtFL
7KGKiWdDkcc/gz7H/h4DdXSxw9bj14Anr+cImJT/hhf7ZI7lZsCUHsQ/7GCWalJLKM7PPTev0UrG
iD9hSWTy3h8/QCLva/ajCSWFh8sFhzcERHEXGDhife+X35E4m9pPlG7SAXIutwE4+aoZMTLhALGe
B5AvZp9v3Mxd+fGuFO9+cpxnhMWBxwkzkmX9GIxffeNlwlU4Vghx5JHFgdmdbOtcNJ8ovsHxHyv7
7DXgSzHYR7zq+FVM/mrAfodY9ruybtbaDA1v2nVZhKeYcWY/Jq/+qH+6bXnkglg3VBUiiO6Yyxd5
MOdNeYfGV0ff6jYtLDqvYlZXpEm2shpS6FJUoehmSFNBPkXTOM/oWCkAYWpmaArnYI5EK+xOipX7
oL7s8Segf/D+4+i8lhs3oiD6RahCGgzwyhxFSqIoiS8opUVOg4yv94Gf7Fqva1cMmLl9u0+nT/Rs
neIa7mob01mB4azAnSgBAX5G6qAL70atGDQ8LrMgCWwDHJiGG4BmNkz2qr3jJ151il00c4TPyBQA
K2BkKcdvCGHnwA7QQdmqgjsvC7ckcD8sqVc79y14npLxT1KNjCo9ZNlKhc0xj/YiaZZV4G3q4J6g
548MuIU+D5C8YjPDJDBOLm9uFwh6vdtfBwS16ej1isUqiVYoj4iEYfOVM0NxqG344XnKDYtMB4Eh
6eVwfmu/BoJFNLIr7lagHRMPpLM4JoHxMZlqN9GOhaVqwkMdR5+1SbAoVUsCCji0A6JVHTZzVsml
Ve3T0rrAvl7MhJw5IoT194I9izRcxU1kDtrebDwZsv3Q2/IwkGfFsPYKpoAYoyd+c0myGGz8ykVl
7m22PFIdYIgkwfPE9SlSl1ySDIM6z8taGOauCLCsNj+mBXa6OqXxOK/G+RxdpkBb1vR7TMmXnMjp
Yd5V1JNiBlqmckSkuZAiDby/JuGS/+ZyQFddu+5wIYTjb0+6VvpzAH+uy7Zm45Hcd9781tHAjFZS
a3c7bi4KEk8UghlOA+LwFDoCE3KuotXXesGnzqqdD2Arp1jv8DGRlVeBk66ihggB5hiHcC7so7KY
m2Q9rAFGX5QHF5EaeezHaIxVVoOsAAR2CbXe3lWqPFVx/4TflGtsAFk3AedZQ0hiwNCwnjzHVP51
XBEqxLkK0BtguJ2C6F7Z0TEeyaqND2NMt7kPoWp6j6u3kiCpjr7oU6meduqGNkZEZwaLIZiZzR4t
ZenSxhnF7432nTvJN5To2S75IujuNlOs6rZ9FhDIFoNrXGsxV5JiNGnarU1w1JswCxDU5HqK4UMF
IVBMfnQi+RGJ6Zjwraw1EiKU+zoCX1d0qc3hwL7qr2Y5moXTisGbdt12q08poX3tN9O+Bq4FPrvE
EPpmzoHpkzPE3LvLrH8lVOAx30SDyersYaqv2szZZP66SbG0puHhg7L0eZzH2XNQE8sw5ioS7aOv
fUQ51pv8PiTLVutOhl2du7hvF56KUbARJWz/1YzpQuDkSMxNYDefg+QzXwRYIsMC4ilyOs8zPIDO
LhHXwWR3NJwDy8Ng43NjIyGeNdvICl+MVH6bwy2IqGvI8i/LTgOioZlERSfCE+TGtkrjC6/lgYIp
HBnY7ei+TsDpjel3RGo2d6abXmlfExbpKnG2gdmueQ+4hIdMLCWnfjMd2clsLMEBaQtybDTrfNrg
YQ3J3uv/3uukfR29+KUjvdQa37H+VXfihmv2B3ISIXNvtv4QUingYpqiQUWpa9BJYfpu5MpjPmOR
JuDrsnQLR/Jw2plGHWx5NVx3mhSvTpIcOo1Aem1BxTLSZyTl56KOdmlgxpvQ5zgIc0IKOh6I/JUn
C58guNXa6HJZT5tnb6AoMJruE0gknBTdukpmCLoJMrFPx305Uz7pZ1x4znwDswxQ+CjkyIcV36va
6TG3NvPOt4YnneNJ7z4gSZw88r3cfpJ1n6DR6yP0kUlDfbTxDWJnWEQm6UPiGMky8qtLa2q0eI3H
xIVNGqtNKeULKli57Fg0NjEbqFGthjRZ0XFdreKgvxv45XS9XGU8pOQsjNo/FYFTO47WlG2vgIlh
M9aOvAOrqaBtgt2uXk9/woeZZGW0PNe8ljrfzsg6Inaubfjw7Xw5sMzfMflVnNFEaLbUXfBOtp9V
1m5VaRNmIqUIgmItKdzNLAY5nxm2y/EGt06o5m8dFScUTUKzEAwDEXHnY2RDeR4cVIHGSuot3qmn
UVOcPyWcPOAoT3SBDYvWzdajbq0oAPxsYgTiwirk0alsknpU2hKc9Yj843/Qu+zSEBqJU0v7RgEb
buNMopLC+LAm9wmic4ghjLxfln3CmNxBk9tapApF0dGGyq5Oa6fsgOdXnYjtOjfeIHnMrZ7Baxp+
WrAnVdn+Y19BWhz8Co0/dL3E9kWjZU/HIzAU9aGo7beqZJNbxlubuV3zS1Z/to1GiFlUNHc4Z399
RMVJz6UocLVHOoCbksB3WtTXFrok/rPgihspX7vR6K0arfeWZpjeG9zBS21y2pMyoWEpU+hLcNBi
x7Nhlso1+nMM/btL1Y04zmsURj+iZplj1Qn23+HNALVToI/kzhnUg0fcKvOX+PEs9S2JSPrxzWQM
JHvgMU55wz6ofmpq7odNkL7Kkr0VYWPWbuTbrs346Oqjic5iwizxEW0SNCRbw3Zq7JLqNlS/jvlT
OT86BgA6gzOOvkpdNAXHLMOQrLHyH7ZV/xWhcvVnUf2q6GYB086aCw3ZfAdQxa/1dMmdPYmGhWyu
fAaBJHPZziio03dDFnOL4O9+zoO71fEATLkCWt3aLt4yxIM+zE48pA5R/ScIxRMzZ3LaYtatm43t
clkZdoP6dWo8ZDLa6OAFOoenF2ZSjgmHBEv7K/mFTF+l6iHK42Ad5ciuWmNy21JdyptNCvFOb9nK
MjPiYCNAh89AXgQajm2+Gc0VtJZD04lILhiTuCwXXN3Zf/Al6JZudHOCM4XINNRVCtD/AE3hr4Oq
1nlvpnGTWjMX9i3kuC28dzCA684VjN5LSgcXDS79zoEE0hhM2w2uxIwr67TBkQVQ7LNCdc6Fu+2m
D8vZeRp+Pse/9pba0NGyqPS9T5uOQc9RoX7FAC8e/2dYxjh1j9yhk9ZZtNp0aPVfGfzzxvc81Xgm
MqajPHJ4IFwTWsoTM2yXgYrUW+ODOJZxOW541rqLPmq2ev5C9eaqBzGA7f/YcD7BMtkN7j7Ute8S
5y7CzwA4OHLig2/12nMgrW8vh5Igy03YEmXNJNVhnS/FCmbGDpci4mfXLpr5mwL9Jd2KAQczTe5T
ZLxKBVQ6mEwgNc3fyNIQhc8wjmGpzEOH/fTcSu8RWCnaoJGveVPAepagOExyV4uwI602YC5OPH9d
2zw6Ddta6lG0lF74AS1zFWWNtfQTb9qz1Qy2NcfGJu8cKBz5G2G+81g3u8QX574Tw540VbFK0rp+
qphk/TRFUkUaTGOYfXMsNfOHf5LAydopKXaaGP7pb/zuMxRCg68JnyuCzX4yHRwQXuYIOQOxSQ53
KdXAlzBoW948NSUwWVLbWrNTnF5wobT/htjDjcH2e8PBCCyFskVO9d5v/gd7cu525Ver1L6RiE2K
4cwnSgJYIzSv9ObJeEv1R/jbWFYQL8qOtfpSlo3FR943XmzM1x8TbQpXr9Z/Jg9OSQRpvKEy8kTv
YAvNPHiVccSfKtKAkhW7PeQDttGCsORKwJyOhu4KxOoxxcM+TtKX1on9FWYe+oQ9vgWEYxe4C7b4
zdcMBudONw+y//9ZhLGDUPLDq7oZ5Jme+la/838fUstACJA7YZu70bGxZNbEw6BBaoYfLnkG4GXV
qBC0k/KNEi4Hj0Dq1ZwgGpo7jZ2hBRyOwE6+anvzyUsaf1uI5s9WkCxAeL2o3KJBSFsZbD8xLjEf
ZWbofxpsm0l+8h+SRH3ldfYo8+4uOj5ObT8Pzm50oRPpYlY89+y+2uJsSbZ+CDp1ZU/YFC0W01Rs
KgMv2Yy89Nqzo2hmLY0DXevzBWC6tpihllopuk3URu90mGWbZjaDjWwgFqIP3ucsFgWR+iPWJ+ow
1EHNfEoEG1oJN30/bFvJhhzBc8LE71F1hBMsk9Ds8ffbnNSqYs/RSUm1+/iok/4z05JbJO12287u
Ugt7F0Zuc1enc+RHiCdaUYmnhP2T28TIMZH2ZddtuQqzgkf52K6aNPsxHZPqby6yqYN8Z/a1+Zfp
DVaTRvviXUIgisW6r9lnTJrA9thT2u167CMqa00q/k+UGntFVVs43aGv1LrxPpg4QysDejezF4F/
JzuThP4jl322JVMu9I6Nkc2tuskV3hKojFL+mVm7M3weFGmgvVmzP62umRtpTgEE6t88k5aUceoP
es3qlBeBub/aNhoe9sxKMVZ1fAO5W7n70hu2TqE+RtM8ODRy6lFvngrJbBmF6ldX1lmBp+fYcX74
on54SfQNR/scZ7rYiICxHPkSq4d78XPQy1FXw+/hBOYCo17b0GKEt/g8d9ahy9hv9IMOmzWzA166
CGam/hM70wlmCU8gv/jMRfXuxPGzCuTNbIdbRYsi6G8Rb4FbvGeCdZvbpT6ZBWgkCObF2vQAj2gm
PIxx+EeXAl++6IGVHSJShWACEj5a04zpLhxiZOwWh2rjYXrdchHJr4VuDatQWU+TRXrJHMuRghKS
KimDDFv/7sJT1FwLpVjKCNqzAXqTahhRoViFj0CHc4IWqzrHxSFSPrq69HftXKBc8O3UGwLPMeDJ
BSoB6gAvHvvTPU469ibK5gMwNliEgBfymIwvIHJZsLA1IzadzZqqydlOF3Ayxm/mNMKKGspnUsuS
T17CgmR89FmyHyr663CY/fh5w30pbk6BWe2SJv9pY8lPguluX0ZufLHTPt0TE0nW8OOuacbZ2w49
NAQvIBzJYyauSARE9Mt3Kf18SUvDR05XIn6Bi20BwzYyyuyM/pvT424HFMG3CaJy+0fZyLVT3r7x
w7uZRHezJDGoW/YNhvLal8ZTqBWHeIz3bK/OWlbtHKhUEMTOkm9SNyiulPF0SH1uyt74a5vercXf
3pJsZDeOURIltouqde95T6IAhZZmsPudY5gRwiz8lM3IzBPy/NWg9zdI6JzbLleXPjAQJodgi6J/
NMYIdHh1TVTzghi6KZwS/hPKMLS7pdRxqRpW+EbMhUpJPAwkKokiQ5WyDEcu0bTKOVly0dP4rWSp
mlREVcdRP8MFuPpmshW2Ors9rEMqWhgcNKpU/LWw8VqmGs6dLK72RUB7kBHnMcJ70y84arx9jtsA
d7/6c7HBb0a7Mf9oTZBvAIeGrzAI0bDrJmbHhdoXh+CqItGKsyxsHeaB+DbCTqzhyjL4Nm9BaZNZ
qd4Zk3/1Th07ME7k5F8c8tsGXW2oVpa9snDOUiZ+9gu8xQglRDsT4JWlOLt4B0ioVmxa++jslWl9
rIbqqex684FqqLY9sn4jGfqyYWj3lVuvTTdZhl17EiVhg5ZL40S9AbRee4kDZIniJJSxasW1Ep+i
/af15gJ2Feb3bFVF97z9MPIGPf6znh6TOHTu3or5AGH7yITO0phDDS4LYc+hYP+jR1R5JwBj5Esd
P00CQEzrY7xvIrwlIiPbX7G4DRvzzeERJR7ACqsoPBtxwwxtl/zgcosaYRm/nhqfcqy8jF5nab0S
1++jPTXnrJbbdF25PkWcgl1GBqMiGl4txgd/0ikuHLh9++yeq5VdeuiNnr1TBDlS6+IgLoFFLwNs
mzmJGZxybGvOMtt3JhVd0N7CHT48O73qYNaIUoSS5oQN7eYBRRNTfu/ozrGsV294Yc8Q9fBZrl6+
YZPZmN+FeWfNHWgbDkEG3I1kR6IKtAgqvcH6teSqpgfwkY2w4k3qMPOOKxNPaBKDoT/DAEtn15Wh
1qXGo464V2E++oojgTZ3xpn0KYDoIlYFRuG4xaVO1fWaapcmevGcRxQXC6NuVm3+HQE8L7eDfCYc
sdBrNpdstWi7Xdr6seMf3A9cF+zwkY0uK9VJvOvKXWZkgXPvE0cWWJG++Dd1B6VeeXhtqkAu4uSQ
VW9+uKM7pCmee6t4ms0o/Bc5vXjV0YDT6RcOfNk9jTSWcSWQONnHtiQnQ41C2W/mRVbJcV69El/N
y68KubIxT/540Axc4Ijy7HiD19R6bfxvx1gn5dGl3C/QPgQWjtrHQEQ0Z3aM8xtjkkSj+0kJJmW2
U37iA5QB/baduxufMw/lt4adqb9kbMJr+Q6EWZOoT/bKxtJjjTcDGDH+KkwRcLx0QGemt24op6RB
Lr6wmt+OJctF7TcuuXs75b8Zplq03rLp+Vb5AzkZi2oMeZJ0Xo3qV7GmTiz7AuNnxwX/3VLRwnV+
AsNZVwRUlMCdcJ3EVyNehoKgeju/ne9WE3xlEVG+GT4KWzNL97ZNfxIbTBPgmoAqcChm4kv2Fk4/
Do/m5lzTWJjgXj1nAMCwysB6pY6NCpu+3vfEMome76Kci+s8U03wjvi8kttd+N53x6tJTpM4286a
oauUNVlQQP4Enyrzr8++metn2S9Gmh9hxWTFNdFtTEv5Z1cY+DONDxOmm5aCr4ofBiurJsGT3gGa
19XBEC55MOufYeCXaSEd1mV9l0l/pMmW/MWGHEHNm9d096w9BOWL7yCgSVzqBlMEM7SWk9OxT066
hw+z0rNh7qoW1roLwTdWLFUjo3knweKuGImwztWbzMuwegatWtnwm1lhmcQ4egK+fgmrSVlzfLne
hKFDNNBTHszX8NVTxHRm7kFISZHy89+69h5MfCSAJgdlTnX1LJugCKDZOnPnRh9Zz0Mq/5GyrqlJ
ZwMgqr3mGgcszZ99T3XIVD57/fisBW7Gg8AnFOPVWz1pTvD+S9BD7d3TynMVmYzQ2XgMWvOoCslm
KMlesnIg2zRy6eoRdfh5vEzY+17L3kcdQBP3dROyGa3Fgx9d5jSlMiyKGoLgPTexbwe6dTBa85L2
4V4IeWndpCQ5IBj+dZIrE/bPswZ8CQiH1HkMmTodjm3/btqyu0gN+43jJM7Gr91+p9WM71jW+ay0
REMLbCuLWivQrEMbZYi4D1m6sa6Q4uu6ISJQeuQQisOY6M0q71EuhwD7bKS0G3WpvMv8qTKr7vlE
NfgEZaPgucw0Dr2nBQNfzugYx0hv9syfqz2+e5xOR9fpjiNDG3aE4COSFAo7ja2hHqb2Dk8nvVVh
tjVciZpc0AjEtrzXmwM5OU4ZShVt3LXwyLyXtjI/G8GhbUj3r/azr8nCd2O0HAB2xChe4A6hSZMe
1Z7lbtTpMzYyPsdGda9JjOV8LbMKt7dHMNR1SI+lT5Vd/uVx2Gw07HLLWgRXU5NnEcmPgQz4Auwf
eT1tndXcPj2dBm1HO0WBjVQpHa4+uYvLLQq2NiTilVfLl7YrrgBB5CKxZ6OXPZWodyGIncKsyQON
XmevCay0f22Vubeki560KeMK3JPU4nkjDb49uHVbQBA++7T6bRzsc+S438Ky4quWRazSKG3NX0Hf
oeEHISpDF64cB8qOX4C6jODHSMUCZLC3vuE+xj5dZbPLTKtQank7+FHb/Og44E/SZvpnY4zvqJDK
nYc2az5VHEHv7jZxpb64d14pj6a7Iaa1hY/hr9MGVLKPycl23V+RVRfusdUiDYcnkbgY/2D+dooG
p5FU6BrzG9sqMrNZ3B1kx8NwwHQ2xvbDy9I3Am5E8TzQSSFFkVt76pBeHD3FRKfxYMpyvm7dHiXz
runGr5yybZgMiCwmkrDYgLzCc+yCLTWSnzwvHnlfr6rcgo49fTpU04ce4Po+X2sq2piRsYQpQld2
/Uz1wq3Ok50peBgx9Fp0uSbMMolcZSmrJCt+C5v2PZ/o2OpwaVkjDYdAp+s1RKYrqtKLW9inEbE1
6MdV0bLgi/WdlZaYl+tLpZU1Gxrtomp7z93tU/PGF0+gQIyxAgcQ0mUq0ZoKz30janjj0OiRYuWj
0JJZHAIeX9T/6BYnpe3vZMcHgSjrLq2b17YR+57C8RyNlzkfLdfoL1lZ4u4DSabpPbZvSqyL7N3U
x6+qoeID/izZAJLAqsXEoiVAQPpnRM25c2POyVYZobsKJaYnKhsY/T2WxWepD9sCnqOlU2pqeBG+
pOFJGtVfqlLm9cb9HFkcU1J6CNkWcgVBJXKVeTVdpVF1V14KF59P250cjaiq1zKlDUJuM8VzhMKl
qwjb55Zqro0doImV4OtiF+E0kDyunRzz/uQf/Mg/S8bMysFCo1XOvzLgFip73v+uX1VsDKwRMCkP
KcIuaGkJjjUT0xtuDaT4bngMZXRkq5ic8XUQSYpnX6UPs5Qru77RKBARmeACHL6hptFq1I94PbSH
H8lDiZ5RORZBnQIfZhq8eIkC2WWZLx6rzYU+r0+USt31OIfjB/1suPGL2c8vbjlesZJp2zQnb9gN
HXwhRj2PJcJSucQMZ3a7y+yokaVg3dljWwjsJzNzwN6m0cbNoi2RErwIIWdhnzxgtbFcbhprYRX5
NgmqT093MQDOyDuDagk35pj2YzayxJmWjTVQjqO6Z9gnPKey8ieop605pAd3MB9lCz9g0NtjEGpL
H3JfkLmvFL2xdDfZ2XRIQ9FzHLJBt11tBu1c7MEGlR7RRjBT2osIN4gmji6egxG5LUrsPzfLzqKr
X9zQ/BcPNpnNcJCUGJIE59t8qJr+z2cJYYzhK0bWJ0KgvznbjvX8acbwlK51pzwVEQXhg/OB+f3E
eui5aSKOkIQQnoNKF3cscfxn+HHERUuXSu+UHNVIMR60FRTlEZ6WFgzdqwWP8mA6qlmVbEOWvD7r
XoDymUCp5eZG9RmILl++64567xKGgbE+92nxN8LQQmE+TVF1im2SbvSLPFzV/9GlsOZSSsOs2tkI
2FmgjonEFulGiOQTVd8ngEX9khbJ5wy+YjtIFmhkuyI3orvQjl6GsKRIifU2YsMhpA84ScN/Y6sE
N5LilFsDHlXe6bGQ/MU9c6G7OKe82rnaeQs6F7uyoxsnEXPNKMaHmuwZIcaG3+WaW4rsC3bEs8aF
SK8SbFTyUuLj5RH5yECBi8R/Tkx2Xn2UfrXJ/NXo+70iAVhgvlhRjVARQ/XwlrrEFeuakwHU+FOr
yze766pdluGcDY18S2XkjU47KuWjiSOaxRwfg+dObyAtdOhL1PEiAjlOvuVSum6pWIPlOvvDW7FJ
JsEC39efK0OnKNTAmmhSacukqvuqWzb8nYMC/0RpGt8dKHQm4vC5m+MQeeucaUj7yVJ/66gYwa52
LpXq8hUy4c6kcQE6XC4X1AXZjHKiP3htcy4R4I5FAApO9clpmlVXp5avIGOAsbQXtDe2fhRvY952
Vkrv1ilFE5iXPrwC6ZfA4MIL3U0Va+0hNQvCGerE8x1JQvMvTaCfyIVhZNL/dNu7oVT+SC4STAQQ
8YmdchdiIyOS8SeO4dnIfkdhFKth/sxB5s8yqPfhSLWJY0wz67n4mGiP8nLkhcD9AAlzczvz2GBp
1MPZz93uir7jeU/fXxveZdO/04bEsitGbbfGl6LkD7XKDwfqTNLWGEjjYTuw31yqMnzSMF/LvI5X
Gdv8VtDa6WEFqWw8gu4wHKIJsp5VTnsro39GgdEe7XWN1Ypl47iE4ZNuZdAcjTa9uqL5SkjQiAKX
fJf/pPNWDaRLQvOxU7FVGC9BELEKYuW7qxof8pIHXalKgAm5iUKhCjTJCCBKTCqEx1qbBurCQygF
n7mzaReyXe7GmDhWlSg/GGTByja1X+G08pjOKvkd8SA+kagrlrFJtktkzVWfmNAYCMUi1jBH1hrD
vMslX3T2bwMQA8DrxubnU3z7y7p7MrUen3KYf8SSvmueWvaIpcEJjHsZuns9mZ20E4FcdjiJST+K
LC/l1J+t3F+mZfhWNsHBDOJ9bqh/0oCCp484YQM+l8TIZyCnTRJ9pk6Rz8eJnXLEyNHgcTjX843S
RX6NAsbSfHiKZmJimznPYZhdB4O6HEwcNHBG2O/hbzddjBw3YVSOcb1nTmaC/GOVH+b5m7D7koIx
QWd7dk/pDObufxlrbjgiW4eeddaH8C8GVWI0E3TzgXt/0jWbNjP3SLK7Mi7XgefNeC+0BP1RlO2G
gRmSo1ufQzhMC1gVAd6e2qVHYaIJxCmBf+q7KdOPRqedDTJ5m6w35jF0kJt44O0cpoRuP0hDG5H7
F4+cQDIQXibwk13qGHxL2smnpmx8IDUEnJLJ/evMcjNF8lnV7ZnIfbkwCetwGK67gKjSUO3IanzW
ytzGMFAOwvd+4Hz+qbrch33y6oy4/RH1GOO4OEqFDzIHHbhkbiqXvc49e6K6YOG0rISdAHgsauN2
6vWfUmcGMooAxpFnr4dh2oS18wU/hFqcTMACgKxJBtwjENoH6py46gd7Np7MyikXKje+rK5+l7Nl
aKI4WtfUc81fYeFY47QtAgFSEGdWI7z3uMiZf21WjqUOxQQd2s2nZOU65WPUnI3pwgCbBh5dU/1B
z+/Zb4Yfqkl97MTmlgRPvNPMZjs/WA1g011A1jLoDralnSmGOrQTA1oYN2tDKYAUA8WoZgie3Jzk
6wR5JQaJhi8lQA+y7LXuWgR9/JMVVw37LTGshMBAHqX9E5E4nyFo3GO+vAMEopBIavhm8RYKAdU9
axH2BnP65AE4rGDXkk+3gfNPKXdK1OQWhouzBP+7dvPk1vnYBLUAhq1hN8Uaq8mFeCNN3Ypwnh6H
sJwR0RJZt6cuGE2WplNDoJsAQEEzOv5c4NI1nb6O+Mz8nt1d/G5U7X1o21+/yx2IDvIPl8wqp4EY
E8kSeu6vQ0YSjOHwJWN1IfuJjz/z0KbGY6tYPgY2oNBgei/tjGcFR90CCabdlbLnvlO46iAIvuEz
7DRA6BavemYlxzYkvhv0HJd1pYfAOlSFNbK4u0ZWA2DvP7jwkZiz5yB227zUhZZuvIglQYrCvaQm
5lYkztEzzT/Dxftsllo9X27kuumaa52hmTO8+eqcejpxMep6uqfQZy8Qkt5cCprgN3xY8Jh4qNxY
/c2TYSrMAyYqOReU2bIWUNIVN9Tt6lQFWB5blrYeV6kLOGL29FXURpwVZJi1RXwRm9vZbbk/lHbM
l7Jrge4iAce+K3DEdF/KncCtE1JGHXDpeGZUsoSxdNLmIqS3C0itFOZI0H1QN4dtcRj1sKULGKN1
iaOnwlUXu949t4B5dHGg//Kspv7FxgdsUyJLXxoSZ6vzb0ZAFmDoLw0vG45YeKl6mrkbHZ3laAfB
c9XjP8qChM0lKPKrKcv2c9BGrE69i3ZQ6s+9i/2wcGMOyIxZe5DR2jU1cW4kjpBEDO5bMOQD/D0v
OjnxCGY1tR4he9/l5PMzmQGRDTclN1Hnlkbpr9i5wBRPQumI8CGni4tgBXuY8ho1FWLNQfVoNNAR
qRzSbUcXAoUHoCuMxt5jKQC5lSblvip7Vk/8vhVd6fIdxMmzNATP+KgEAQI5pYIAY9qc+uWmL2mb
aVsoaIqeZnsKL1MCHytyvYQ7dmUgv0BqWWDaDphYcHpNNZALx3srOfkbmAaWFrx30r2xT/a2ohif
iyHnLdUml4+eQJKIe6DgRGGmODe/qh5ES+Hip6ga1kNVQJG66QKQGipeBHT1NTl+0n484pOieDPH
SVv1JKOPfUPcY8I8luSVvqNm6ZOtFJXIIf0QIrU3fj99FDpd8bBBjqkvWZPhQ0y0m970/5rez1+4
drg8y0YS7T2hHbK7eAhSCe6A1Ru/TEyiLx/KkGzLe+upSptbYaTe0ql16KEVQ0itzamlqOUgjcd1
TPj21fDgVnieo5a50Z8GiZmiqYufSstewrD5FNIBQ4XmmvcnTxteCY9jCAnCub3ar1edhbDie+VT
kcibVtQjiJDggHPMW1quSda4fKfn6zeNo2Op6ierBTlsjZdEM082DRws7Fny2m9lwXjY9gbhaKXW
eWZPPFeZwjTN38VGdNXLGXkiTCxa4klU3UXFOqu9fHopOtY2cC6PeUZK3LZ2InX/ssS4puCemFGm
3Vj0P24QHybi9kNfn0Tn7kxZX1uW1Yu47/iUuPZhBkCYk41FyLTuJfviZsg/KkecRj9+t1UJAw5Z
8asAxbqTlZ/DX0pgtacOfPpW59bYx2y35WvDVNSbTr2vtTg4Rm3Ceo2nRZzRaKGPu6oGDeeOlVw5
OQe9hCpJshtOUGUYv1NebIkOs0YN0d9Ql1D0R/ZLoBEYlWkBW1gmTcjEJsV2qLWjW9nPepB467jz
r9C995VNgYWF3hU47kiAAJ2oSYZyFQ0srpVCRTJ02a6pZCsWdjngRa4pyhPmdIEje5eRVJfMc5e6
ZSFzwxmhfQd5WEOSjwvvmEz0pdURtJrAxlBAmRCpT15YkRr3iIVTRCNbwz0YlRqbkrxJ030by+aP
9ORf5wT3ipVKFXl7i5JNT0yfoskvrj/tMo16eN6pa5nH7JG4XNIDCGI0sn+UonrVLX2CW25iwzzp
7vjxepAbyW8zGBa5RR/8KbHuTrOOXll/hQp5kSQYw9PI4jcb3N8uw2zsGihHRqp/5VECiwvy7GYc
iO21qmeP5PvoPjFFhdpUXWj34icPhl1cwxx1S/bULFkX0zRFeOLHcd9K973nPr60esn1XDGcTcI4
Rob9MYn2ySyNXa8Z3UpXfXjSiurVt8pkDSqB+6NxZCdAlj7yzlFMjkqT4WIsvM9Wn7aDrW2ckjq3
ETvBkXa/KyiID1kmAeOE76yaADRywPS3syN5IvqtL9LePsUMFSG/EA8kCRyVrOqJ9pXKDK6liw2N
O9deV/7FDZHpoVlwIppEEQ3vxcYOvo6skvl0epEWRRw2CkpmO+MOtNVhIvBNiNsHIJTrnPP8MbjF
CZAVx/84Oq/lVpUoiH4RVTDkV0soWJKzLdsv1HEiMwwM8evv4j7eUMfHEkzo3b1aOtZHu+i1WKY+
lwH2U7b+Z0h953BlK2UmBaUoT1y5bfnCAGCNbTJszyisZa6dQJGsnzNDXGdXUSlGakHOxbAmCz47
g9F3jzP00I39djbGq9WW6k5wOEMWhkllrNPJeeBM3Nbxd++CQrMW0SCvo6s5afKZmIIMZjoSpafQ
Y9u4/oFbFNT1lOrhwcBG5/nQxclyv/vj8LTUvGaxR74nCyfcxG4YLUhL5yJUZdRn3CJCCx4Zzirm
LfZXCnIO8w+7CtBbVJ1JbEY5nNDJ4RF3hMhmQ2PnMl6aNPvjmotlUCn/ICb77KdtfVfGVqRVuKtS
HpB0mrybUvgc+OeD1YUSJrDLb52p4AFlnWocx3IBf0GBL+YP+ItDFIp+nRu3yw3gKuy72gZs5E6g
QgNvMwo6xvqaB7MMMSvXr4iTnzjKyMNZ2EWSBTkL6kbkmH7UQLLbFcmU7keGOflYA6iBREfMjS6T
lNN5StPRHYYGAv02/SaTJu/dYFawA/9JDJoZsqPeLQ6vN6YW+y5MfmoMYD5ESb7Q4zw2EXzY565y
452knjYSS4M32zG9KFlSBYueGmu0Euzm2XRcgFTTi7hs12ZTN/4/JVjqy5DlzUNdk1ON0zbiqPba
LgFzWtmwLbvtwjNgYc4xwUFwLoupG4uUjbV2crMrbiJCA+V8xhmF1xI3ptPK8jA1/bAxRpZVs2uu
gVketaZp2x2AYpQL+2hH264Yq21ej1fc4fV2wgyW0E7CtzRcp5KoTK3bR7fG9TdL97MOSizKsmKD
gBzG07reV7t9alM/WuSFgR1/nLhVOr9K5S9auSzFpv4CCPOTkkMomsrmfsGyYnvccL2pfxdWetYF
BlkPbQrK7bkU0JMDmgdGCf0hTeaPIYsBcSfnuqfvrA4NJEqbC3/e0qCcjsFraoFxqU1jZy/41LwU
jOOECh62zr9QdRBr8jWf1xM3SD8AeP+DBexHQw0hsenz7GjZzgBucsBlEMOob1X85rgDA76R7oDU
+LLnobgl2cFsiMNGUIw/lhzGg1/IBNcI+4JXl8FpLmAcT9atdDQFikO4rfKeop8WC04FXW/okFHx
35qEjIhQ5ZcmIXXVCTlHWUOvRtmTjG5tVhG/Wcgcmy/YGQgTsRlaincPZR0rDG47vpgEa11VwpXt
dn1mtRvZQwBBxdm4mNtufJgyTNwZ1Q/dqw7J6XhNTQ+6QwWDxfB9CvBXDWZNvVPDuD8NbqyU+hoj
ZWbu5ipiVIXZz1zOxK/EPsXDcmO4MA18npdhGo9ysE5D4L8Guf0giBw7dOKgHwJdsQPalFqZbUvA
DiZi4R0TTLh+QAIcAxmxF+5W5clrlZkPMvBu85IQeq817g85p7tMG7DGVnpeDUHCWKYAa0mF+1Ak
zxTZ467ua+C4DZFghM0Xrx84UTLCZHhaHuRivTa2AHuxtii1XAlxHsMglBpVYkj972rOz9bILThr
n3kUazYstPzVerrTi7irpuUDexWnYDZ0S9NbDhFvoV/U4ohHIQBjt6ZK8B1jN+eXl73xNTgxU3iA
EIxeNyEV6lkgPhLD9TdeAJYXBBoFZWV3664n4BDNu0ptWuRj40VZ8qVDf+6FvpZAIOgIiQbsdB4h
12EIf8KE409PnFxV3s6EmOpIb09xAVEL3JCA/2n/KyjnKad9rLPPIuPvu8TesfZov9bZwVlcfnu4
xaaKjNVwywSEuywmJ5xkRuazB+TqirX2gUaCy7DwmtXQoVARaeLoX6ZQvGOouqgQEa8lkjKWNJAn
QA4mTs9x+pV0yUk4wc3SG0cmCa+dax8mpDTQwfDRiaeMJi5AqqZ9jPn8r57cltPyU7UoBBwTblQb
XHwjOKUUqslcb7mmnntfPXZTsBfpcItgtp/a4ZBX+hYYEl5yd18wn28SLHh9SRV7coKMMm16xaGl
GavIWJLnoEDHFNMhNDOuZHLlFz/U67iprxgusZHp8DA6TJD7LqAQsi2P5qi2DNHvchlv6/8vlFl3
MkMy+4G4LdBCiHXGR+K6j03gHtkodomEIYy4LBW5mFzfaS85TKN6GT3jZmxB2AQwWMXG80kb9czA
IKTTX0MJY3yUwn4isUOOh7Gk1M0R5O5b0defLiNlracDuS+a+nClWZwncBiJEL9MOeOPXsobHPcp
KyL7cQ/xlIHHDt7ooRcfMWZRwHL3GMYPZdGCMkeDdcDCUl6PEch0EXwZd8XGa9f2Rx9vcgV4BzPl
LsCRRyEz8ZB8ZIA2FD+LAcsxHXwOJY5/0nLB+J9H7kh0AoIBM3e8LMlTalq70apojumbTUJMBzMH
GUzX/FAB6u5Svxaj+i1A/AZh+8hpjLUDRDZEtsxhqwlZiWm4eEriGJ6SZpKx6E+XFF6HDcNyssss
5ngrlf7H3I9pYKK9J7+skdHhYqDZepSNMX3y9tXo3SkJyznDCpU46UPlkdtrxPCF9P9PpMkll/3r
mC7Pth2/K3jHLTd5StnvKXYF1Qu7o+8uOJXvHJrjXNuHNUEAyJu7kwySRx853hHdx2wwUOz7/jUp
/EM4Q7igIYH8i02XlK4e4kpxh7G7V5rm+Xx6+eSOYBzcJKRxsCCg7q0yamrjkXTN8duaym+9gkuN
huEzcJjHLOke8zolat2QezEAKRbE2epp2SvA9in3v4JRxyOsfMKENOcNfn83Z82erO+34/N/GN5H
G86PWnGtNHqf6ZEd43hqHXJD9h+somvbcGovpvIun/HQmxQmONVFp+qLpMT7Ag14I1OLNaWbotJu
3SioWICtjBJCbokwxC0CrX6fkWIsXEHtmXxuejOETFi/c+b9TVWzdbLkRMOn2A+VcrZLEUQpNWOq
sY8u3x1/1M4yzM9VobGq6ihDC1ob5YGl6L/JUB3GeHn0M3XBtfDY5k6JsSfdGVNyq6A0u135T1bV
s4rVY5YRSpdZwhQ9R/cw+aeUAzbHguqfkXgfaHhvymeJr9RPqGLEgSqNlAtt0IZURVEIeKGeFdWd
kfTo4CH5aE0b2+DOyDMvAAD79abtvVuL9RKjF6OXum1fsz59MUOwbE02/2argCcBKBoTNBvXH04m
KartmNASAhCzuZlFyoCHDl4ikBSfsge3LaZsm3wYVdKvOk/CU14x201pX3iymb3fZLlnbEHwvzUN
5/vawL/upd/OlDznko/DncYeGxjqmxsm7OPlw0j20Qrj+8bu9yCjw0iVPWETPz6GreVQr0pPHNmv
OzNY2Eer8S4t9LPrWJhEPG7EwQpTdobE2IKEhtVZU1DLlnvgVNLA3Znulds/z1LPt2JJ/0JoO6Gu
Nz4XV5MDWFRIIhlLObC31s43Yspd7pv/XI3pWVTOcMPK+jzXGf9ZTu/BOL+FCVUVvBO7VIRbizsP
ohHZeB9zWMmMLBmdDlKteR0tDgEtN45GzO+VYvjn1vbFMYdjozExo6vepJUzb/KKmz89fVeZcuWk
PGEzIH8Bt3DOvYt6bjmdtxExe9HSIVCCsE43TKQJfWdHBh+ncijsRywKKBq+85rI7iv1M47QHnFB
WdIBCKyhiYwCeOiShz96vVQtBYXnECiQasX86CjvX1PJ/ZyQCKSdpaNGI51AYGUvHKoUn1VHVs00
amzGPodq2xckA+lDYdb13IjVMlE6emtw98LBm3+VxDh3dQzIvyiBiDcDR/epweLt6fKsF4MYVVx9
ImvzLhKWwdmP4u3MPo2SfXFr0VOCxAutdQInIqesejGg/sPz+sfK9ugH5pe9FrfbbfC7XstsUeB3
LPtsT1WaPCxWnmwXc/gj+jJSi8AWYOF0g3dkQJyFS4f3k5JdCNv+NoBvypstZUQrkh91ujkbabcD
GMjOLojsCP/Ql7KArbeMe78vQOeU2ns0ZuxTlbFgowl+Gnp16DvwqQ3TTyWJci/EiNHmLsEeQhQm
fnDPb39nqnaCXC3HMOjfVKPHvU1fJYgQoAfLyJmq92J3Q3MS3CzLLNqLZ7r6kOaI3Q2v2tpjPEVp
wuUprjCEQ8zot0lg52xk7dkpaITsinuPZN1NW0Bk6z1nOtaOZWyHsBRHg6vXvvGK5lM7tNrWTd3c
C44aj+2g+hcVl90fjpWPJCB7YiZ+Au3dPba95BA33Rq2hUfGKXf2HBCidKqt0WRkWRzt7INqfmbI
RVzHC96aRfHwkYB1GnFpBqRS1/oxSpTKmeHUXlT9O/caSrJnhr6dfMgX6rqAdrnInDNZrtp9KDs6
7G3cqTSx52Da7aPT0DxDnO7HlkPEWkDEp5MHS1T3QT3HO7syg0hW3AJ85Z4Aorybk/yrc5KqbBg7
+tqKG+1DvpTahNCh7AIAyXynVRUNsnsPEu5XQQbGK0+esL9dBnuMsehwSg2MZostjYyq5SvkZJfb
GlL4IvpXMCMIg9jCoZUlW4ePDw6wSo4K33dk1YSyF2E+hbIgVhGT7h2SAQtnPw2PoAQJVriWbB/U
UOmjEGTErWSsSJ0QfRFT/u0XAqwUvoSaUCsjg0Lhe1bmPEGF1iMcIXDMDWVxOyd0TvgDsDwtbrsd
FFZVmv4YhBn1tB1bJLzZsDeCaf/OsjQXWLCI5Wces6pRRJrsWSG9B7Hgcq1Cdh/Fig85C1yCk4vs
ko/yq9Td80j15mTmxqMegux2guzjw1KMkPjcFyqykdCJhw2/BZZELudJtru3mnVwOxLx+R0GK+Ie
cg4xzu2RcmCLYbH4nStBSsxtsKN2UNcy3l6STmnyy+bgb3PchHCEmM/HVQydeeQQ7QtZ7bgihs91
W4RA96aRwRoBAKxBzXPM+AFPSH7bWKhuaK73+ey/BZI1VughjkyreZ6WYJcpIsdZ5d3lHZtGmcd8
pfwMuC+ApHDpbO2VslBX6bwfhT9Erl87tA95b5TNUks8BGutLQOssaVRlKXuuSvBhfl18gxn7QcG
CMgc2NV4JXSkK07qKS4I4IHgA1TM7m2I58Tn5AM/9Cft0bTCAknE4GmiSMZJ6yMCzedc6x9lh+Ji
m5lzXy94jXiDY61fjNE9uLGGi4j+Q7rn1hDTLzOGD68lf+tyicLEVd6O3bjHWbObEh1uDD++9B3D
sMXQewuy0Pj/0MUOj3MwZgx5QdQF6mm0NG2xNvmzGhboRigfbtzIMGEMb6tG7fE+c3WX9p/pTzh+
VXrMKnOfNvZucblOYxQMuXHZ3slrIbJz3/rQoohqcM4cQ+OcQGV4njFSsp/QJaMtEFCBvK/5eEor
aGgBrChoTGJi/0p9m+5wtu0M2EhK6C8h2hits+mbSWNtD134HlVAZh0MJ9b3TrnbrgiNc2rNdIOH
ztkoXSwg1NGQvXa2LSRiiszG5Nilwb7kdwVOczLcFnmtmLeTYe9nw6QOejo4+YiJObvteoXq6VEM
lydsBWGAiYRjGI1I7XMtUz4IAzkvQ+V7lEkS3s0LdjIvBTHTWvOVMBWiKGcGHF3z35JUf948roX2
8TsTwfsptKFA2A8GNMaC6i4Kon50mO6puzrOUlwbmylrsFSvOL3TW1N39kMVWx4qTmJB2/Ipn3d9
3pLe9qkxrrHKYYFInkSfUnIgW33QND3cMNlNo95iLEA7bI6RXJRMMOWTwagGvkb/zSstzxzRCENw
ZUZE4Mi7y0N1yHpmZjpzr+PktxEZaEA8GGvPQK3CKLX1sKnjlgReX8Dk9UkBo7e0H2VHPLHKbUIf
OJokUigfW/tHQUZ1QM4OwK1Z+LRJgo5G7b+tXa9oaH7wXYblr5mI07LMQZSVnKdJPjQGKG9jDQ3r
uaJq1iRlvoycc3vTpQJ2hZ/4hhr3LnSQF9X3GOCyyr+bBki+ZuAxFZ2TF3PVVxJdjQCm+08BlJxd
+okhdORXPBEe6A9LU1HSku7ZCbpEogVbFgIshDBZBpRot1N2qpt2gtTp8n331sc842kLoUXjR/C+
i5E20jgdlmggH8JsK9/4RvbszuVzHeJA7nuOgkl6DcHgg8vVB2seCBZa1U45zG9Rmbiq0CgjPdzA
PuLc1mS4ccLawStmqNvBrq9+WUJoVV2+62TxYlfh1ettHBDo7ZLsuDthz5GSwg9fYAZz6JXlHNg/
LMJ47BztInVnP26PJbhTyadRiPhU1ohEMkwPeNgZ3/FoXNA/e3SWwsAgU/VPnoz7Jzb8+EAEeyLH
kDVMi0e7wEjZ3y/d8AQY+8tIQajzLQ/6NMzOxVoo2+mSybmbYoLGjlzuhNCPqHnl3hjcPLLt/lwr
cUmpsCptf94QaXwDM8+Dji8iyd13/Iv1xWjslpuZDzncSdIPODmEoGp9Gcf5PTWdbn3H0w1HmS5i
KmefvNF76yrnth9wlHeJ+YS3GbijSabKJp1kLi0zsGpVNaxEv03s2js9Jvwu6OMsTBleOxSplAzm
ZImdU1YgpHF1pA6h5MkpMWYYh9Sh+kxImleLtPrVaGc3VqC//b6i1SPrOrr2GNMuDdXPvTnrezEK
/ZM5XboLAf3cuqF55emYd5zcuq3P68t4Z/z2JVvv1PYv7pyAVfVJJ2UZc2fFVQJzzUoKwv/N0frF
XAps70KSPRdsQShbS4irxZ/MV+z8eAxJccwDYww4HO3JxLQE7QzxxDV/ywnbFArOI6eFIfILQsxZ
y/Plz7QHBw2Pi++55bEDF0VzSjpFiTS9c7lgcjQlk4epwKYRGN6AvTd7z0bV79wlbhh1ywdy6NPZ
qUOpIGj15SkhOgGD5I+QVxuZ+WL/a63xQo77bkrEg02yib43LjjgMUoCcNm4njQmxlKq2ucjkrQ0
xmxjJPm8BXk27Zj3rkVBbrWjy9u6SxysQwLP4m3ezSPdGXO+M+t2uvXDStxXjn5TOvuoLLJkXvZX
4W7LDbH5v/cFiw251zrfTxTf/S2O92XO6cNcGU+iYbog1GyfGt3VYJqQqAVDMh4XIgvc6vcmzk+K
x+qLGbSHJi32OVJrhHbTRd7yWLupjGpt3yVN8JUx5y6hjGx04xx6MpS3XcoJRrs8jTQcoqrk3dlJ
6aRt3TIEYMtUttDZM0ehJzklTzrID3AtKMlxSawmMA59PNEElJnLO+lCn1BSbqVjv+fSN+GuOdZG
1xXUn/oi/J7+LJq++wkkWzAv0KHj4M2R8lS1nKDHkTSSXw9/cu4/gfVTFdrNJ2w/iNF4Ou5lNpR7
sr6gFaVxtoTxPLXUH07dR50vu7wDuy1HNkPQfKeF0sViiC/dClkj8o76VoHk7ruskZtMZR8xVOHa
w9TqgJE19V1cySAqeL283mpOFVgVbEPDQ6xIOwYBnguPIdGOQdSIJmwD7HbtraYRty8zCmQ75Yfb
ok+bE0OO64ywsanxeYERacVzY+XNnSkl4j5v2HDP82FvVNN9F1M4saFUb0xQ2by48OYlFMRaOBG7
xg/aM1LZxAEGnsSrjcR405KSuE1qhVWId4KntAYv3Zm0lKWCnHbvMOdBZ5FO/ec4pos9Jv0AnQWI
sq6pYc1Fe7Ibd0+JVFQ3xclzY0SkwVu+A4t5ZO1wD5K+s6UYrz5krrI3vhMMO0eFa2o0bMaHcgie
vBWEW5AoeqnRA4yhuQcw+JA33N/aYPqH8wHzkaOItujXMSBpKUpSV3TNvPYtDiQfW5HtcVhNqum2
rfGopTkD5DQur2lpLLuEPyiaTJZSf6ZowyQj1BRF9m4tOEvsocEsPYUQGFqXZ71fngYtf3DXmUwI
7ewlz9G4adhBHLDAdZOwpVR33Y07mzUA5uyuTFB/nAnXIYFd65Eh8MckINaE03hpwwpCINpwMjbd
gy0k6W2EpgzTH2YJWp+ocs4qqqrM1iN6M9cBbUKV/iA/Lt44tsLKsnGGAWrKbvJGpITE6H9prHoE
SEcgklqyYivLJWUUI9Lb1sM6pAaUfj8vKZmu5XCc/SW4EFj4gk5KVfUgw0NT0yNV+u6Laxjvcdzd
VQaC7yI5fpKQfpqqWGHv7PDll6zSgiYRs86eEyOETed9DA6pidAfbtrKbyAAAirKg/FatcnD1Hon
HsLHrKIizp5OZlZcO8hi29EHNdF73VWGLWChtUg6ZtRDn2rPgAoHlu+F60rEyzV3zUsPRrQaW5fz
/OCcy1k+F0q/L8o4C9a7y+RRs+WIh0EsYAmQRzFsYLbtId515BjTju/C9c2HSXPJqSdmtNLv77sE
khD5DH7z4snFO9xaFFYXbpYw3o7HJ+rRm3t2fB8NMvmshQUmOYe93dWpeTsL+lOWcgTPSar6pmup
h8jqJ9X6/ZHRYPjVjLL7KPGhoaaKhyKDfxD68VvJBF0WMapG92cG1N3SNxceUKUwSdoAuXKPEHyZ
uiuMFt0pwVW0gxmwjoRiZuWzWvJL0pjImX0Hfr1A9mBwz3Gi6QPMSIL7VFOFR6MNlwPhojOj5ORx
cKvxq8jA7BY2JdwD1Ra/c21DLBOEtr9gR4IA7w3/rCf3xW6Rcv1uggtoVFhdk24EMxd+ubOt+WXt
q8fZzq7slzGr2MdCGPy8KnGUusNyNjyLdaozH9Yxwh/LKG6j5EMbDC3pYVnni1Q8drra29joxyUc
tnFumPhjcdxx+8YqYdjGiV5cA9apfSld1uZABu+u1t/sjOZOm1QGCKmfdbu8xf1AKN0LuJc6Sh3H
QT/Lfr7EwWiClGy8A53OMPNXdcUvx39JNzyqPnv2jQSwA5b6LZDqaWLQWS3hi53ia+EIY01AtEoi
LDgYO0LPWPk8Zg6czgh90PT2EAf6pS7kEyIXM0HL8G/SdvgZSp9iL+z6toMHqex6/zjN6gU0v8f6
owh1WU6OOOO4O28MMao3+QoUNCU0k+4Z/MN3s4KMjNamYMzvlshMMBeYlr+PHcYycw2HYh4pA0hC
wgisAYxa34OS0py8DR5KYx2hOA9cz5p9aI9nExSqI7wvHERUuWXwCEtPONtQ2eO2g9w0yeB2MSm4
wnPRyvS1G2wGBPSgngxnUvsmXy8/UlJ6yRk/hBWC2sRQzJY02FJC2OJaPQd2GdUB+POZTmjW7Gvn
et2l6LPXpFTXvEG4MQYEsirI0Mo4oN35C1HA2hmWXZAbIB08PUeqJqTnuhyMUu6cfG8YUsOGgGbS
TXdTtaDAw+bZiWoqn6wGIqVjY1ipUUnbGkaXEUfYtpjFZ6O3yxyptkjg2C0TZiAqUUifuQXhLI3V
PmfoC/8DU8SosJA5ljOf+5q5+jTPkSPqS6DL97roaWfKBnAI2EWqJA0p0oKX5nBRKfDP8aP7WzLF
SGbI7hhawLcTCFP7oUPB5E2UkQLLQ9vR7NzmJiN/MGd0gTYcZsVQtNFU+3e+ZlY1Lgdq3c27dAWn
+p2FIkj+taX5xyK6SJtmeGcZRAVqDoSVyFdDNmGwjsqhqPKKcUvw20SR7XF2gJcaXBvUo4bImVuf
Qx/OL7qJtzYfxk0/cdMq027a5p5yI0qHsGlmJXQCrX5N6XyKcf7M8Fc/16b5jteEvmqaHnRsvbvY
x5kGFq8eUqbZ82UE9DtYBsC13J6+55DoYfD/4zSML1OmvXozNOhH1gCBIx9w4kqCkV6ggVFQmG0q
784q1V9mhdWxDbr408rN7OiHCz0xGcLRVXrce/OS5yKo3XWTy+GJAyfECm9xgrTTYR2aNkxiO6k/
Rztk/EH1XGJtbNGJNUURvPmS86aESMEX1zGNaTuEd7AA5IO6StLFl+uTl7e05I5hbx0JcDhgy1rx
MrSpwb0UHTyxuNq7ioj82gDnTXmE3fllAOeybfLh3AUtsNEixkkBgfgMwXB8TbAE3zDCVCdfx83e
LdvsEd9TcVs0rfU4KSGvFFdwAU4UPT2txdCvKHY4qc37ELfuoU0ze19yEdw0BsTpTvvN48TQBNSU
0+6lyPWmmbts1zpmuJfsxkfXW6AvNsSBPEbkb2MtcEenH93gPNhDbr733UJwaaR6EYJP+xCiPzwC
k/x1ew+5KqP6YhgJqnVl/RE6EutLbsxvHtgcrP3pbB4IPrw7Q/M2BDSCz+7gbIZwcXbWtJymBRx/
VpjWvU8/8LH1bHAVjcABWPue+baIMdkR9lWnEicZBKl8cDdBmhRR5q++ZL4CiDdY+DhGOXmXvZpQ
jIAYJ9o8SQTaPoGqk5bMzEOjOqVrALzLZXO0+9TBK4ansfOK98bgsNzP6/40IJGMveww0hagOY1Y
wpNuy4PJorpv5zQnair11ZuS19Hx3JcKtJubtRXl8+6/jitgVNCesYa5h3PGaPIpRWLYZ7WTnmY8
rbuMVklupng6s9K7ykXJUzoENj9E1VFBRXHNIp4yF7gZ4rpjMumdxkajchprHVAFPydj+9zbbv09
ZMUHh1JgWgmED2icaqKwezRjM1IehrkWARYdkCbeIHSvqVona7aRJfdeYLGClrIkg9J2N2oZUwwW
ufoYU/3qm80VjZSro8xWa3FIpG/pI5DjAaWVpCt4XMuHuDvZuKCnjtr2Boel4ORSzXdJDTkzzaHP
29L7WkKDFVjBVmwmqrQgmeXbQDdJZMvWf6MbNjtPsuIemy/BTT74/ibUOti5EIPQ6+N8x8y3J5Mb
Mw9z5mtFVVxronXE4WwdKhOpok77bWyO98WUvgcVCAMm06eis96VQEDMmry+b2u4hUvrfneWEby2
2GfsKntq0+QZE/q/kR62I7ZizXENv7AVNxSwTEt9wKe04tZLAra5be+Amp+HNJ62TeOThUAZaXLv
MejoR5iz7mGgfp6Uillj68Hp0wLNuqnj8DHunH9zzyOKW3Ir3LDd+kX4LMcwmjybPgRnl0mctoSG
4LT7ARNDgHYk5ut6T9JsjiwjU/uwX5sMSG8OXAMIsHLFrUGMRcND57inmt6cE9P6eaPb9E8F5v0c
6w/szvsMFXTjzbzMvQuhm1MTU+u6+kkRphm1XhPwy8I1/3rG1BA6q6e5Uaux0Is3bmHY104D2ayc
KdgqiCNQAd64Sqa/i8qRRePyj576Vyzc4UGSjtwzi2i+ciHPvi7DPdw2nwyUfK9C8xwkoAtLnXT8
FJyrsslgzep9uLCpYsWDM5BbX96E9N3M8rXHu+oEMZdWPFnQRNj1ky/TTWHXFqSbGGX05IQ4tK20
3MQLi3umEd42JmmTJu7EnENVTPOLSygCyD24+Eh1vcXxHEfwka9ehoyOsfizZXFlkQlPFNEgdmfF
sOpX5r4qKv0UNMODrebrMtlc/9TkPTX8AQ8SkX2fjDAy/Xm9EBmIysX4lFK9yIcMn8eb/QdOkC+L
XXIEs7r3RqEtTeOMd3jlgTR7KLy3Fh768xIEH42ojoXXPHqkwOkFwnvPxBtrMIsgPK38DkROscPP
/aFhBpN4FDwIxJbODvTAE272b7vWcJNb6NGtzHssduBJraahbkNI62RbbHJ+a6IfxNdR2284gJx3
Xov7bkWdIA31Wdh/FcLB1Y7F90VPzofos3ummxPRU3qUvO7bWOZmm69NvwmVpPjn7TaaHTqRwlKu
n7CXHqGxUALSyokmb5PLo8raPS2X7cUIckracUcT36M+pEtH79X05T7I40+VkjbiRmRtF8ze2ABo
9bQUk8EGsoytC/fSVm21GwRsvxkTMN5MqkDG5cVI/V8ZYO8A2JHvPIP2iBLJc81/PJHz3JsaCEMy
1AhGvFy9SW8YQA6xMxOINyl1qn+mC3g1r649Ji2XvhYEHUG3S5diSMrAGwTmn5TibyyrbIeQx6WG
yxzuiOKWsiaSDh2BWbf+i/3RO6igYAmm03Iss3NMnogd8FKX6lWthhAm2i3jBSs/Erq79St8bpkz
3OEj+KewcMFDsGg1B0YD/a47j3Z8IubGeSJYMPUnV/6y027pAZ9z2/z1nYVE7XzpfcIna0vgTTJC
nIqb8RK2ApuOZ9MqCSkuaClDXlt13JmZRC5WXKGOQUFXD0nbU/qmcIIOVVvsoWzthYeaNvoWhYGp
dze4xM/s8Y0xPdB8j9yiW8UfNsN0eGo5h7g6AM/s2cMVeiyrDgxNUVMNJsoU7FWHe9AnXmgFMH2C
XLpPgokLxkTrM/fzvdciMMBTwOmUhM/85Te+tC4qCUCFzGBPutg4DxnShVbb1qyOvK1Pebcc5yrB
ro4HobGvZm93e+J/qPAzTWsOKJrln4nl82bQxpuoKT0fl0hJCJ9KkYswicZ+j0n9JuzqhBn43eEr
J6lnou63/WdV+HzoxiR2hhmQNDHVT5+k1hGQmr01huoOFi8Gssl5ycKQ8RhTAW6Z1PL5xTNZDs4D
JOEBhk8BzGgAmB1cjkXpP9KFE6b18h+lCNci8O8sSGK2yrpj7tFUzuw8Y+RzIyfatbU7vDAqRG8g
n2zU/BtECtaM0f3K0p4pfQFTRecYxXRPZMWbXm2Mynct5IabVNifAQNM6JL0QQS1hnXWJe9jVV4D
kdvHxDf/4+g8lhxl1iD6REQAhSm2kpBvtbcbos0/eFO4Ap7+Hu5uFjNtNFDmy8yT9xRoX0U3IE91
JPOBgCxnA+WfnRfVj+AtPhka3pk8Bh8+H4kzOpfGKMPUgx4jTPseLIzFx+O8OY3HPUR1zyRTl5Dz
DmEbwkYKTE9jE+CWVvpvojHmDLVmG6AW5xbN0IN9ILb9gIb6u/RYaQyJezamh8u2uGxkVrnc0nKh
t9SnLtJb5m9y+Mm5GawHc40mJCOTmAEtU9B/+hVA5nzAzwJvURsA0YlK4/x6slC795ph7ArdIuhY
ZZBRbeu3gN1DJC5N91yPvRDLFoGWsqDeI8Dr4E/koOF/j25UH6A54VNp9XcxgCXLqEKnh/poTSaY
fIttXUeAQ5KFOHJjksBtE6wJWXdH7dyHHBXSsFHEO+12/4LW5d+1tj6zAouSohBWDpl63n4mfVWZ
wUcVsa32PMQ7m/cDlEpO7hk6x7XwACZDAWcsq/6PdhsreHdiwePr33NPe7Y8ARYNEsXGtO2vYFLT
vpcU2iPg27/FnFElGJEuJ9cybefcPgEoARLsAIBIsFFif8+ZcvkplaVUbIvhLdPwdOAkwjdkFsdD
N6fDcogWF898W44Y2iUmFTFHWKwcdVsiXqu2B3UwqPyiHQdSXQJAgrWavUwngsNvmetxVwe6/hoX
Sz80BRVkQFC/GyBQu5jL+WOOx44npmqaS6VUTElYMEL1UOBdglR8FJp/Bmyz/K8a7YxcCC2loYbA
v6vxNXJUnNWOipvvfGAMPKVp9tsPTnKHTgMfmFNwWPR29xvlK89dGcyQ8I3wfFZMpzoTlFI2ws+i
z7XD9tz2Z+y/LoaEgmIQZ1HXvB+r0NaQfiJSCq9WLYcbeViPNiemmiamja5Nj7NZmEdViOpDqya6
5WPCcdAimBJ45GTnAApAAyfBcYwhNEZKjOhUxgxu64fOi15xE5lhRX0zxRN0+wISyYiPW/M5HwL/
Wbmzgq1GFniR9YVfFz9VnBn+H8NO818TEDOVtO2FpcOWtUl9LMxGIy1KINl3OLiXUKJaHgqxKShK
GvY2tcMPhWLsqQcsHzjfy5dyBHDCIRazCLAU7tlWf3JieqcLS1Nqaa5uSy3kfiA4uHdzeN1m62MY
By6xnc3+PuvkJ1rHWRVpHDY++hNF1CCtGnrOZKe7txLaOGd508c1g/nYjWCt4Tj6JNoDQoG2cG6P
LFoFg7mlbwCKmqtjrmloROkzg9scg7OogBJUmNYjM9B/3WKdhLXs3RmISVlSYRK7kK0Nc0CNHjo4
B3rB7qYrsDvKfJzNtRtALfhwXHZnkY0vFgDmLVPJGmaJpNwuoY9EriTnrsBIIq3sOPJddyqZPmZt
PZOqm7FIQFNbQ0op00VZR1lo4lHBviGxMdqYeymPFl/5DHwl7uR9MpDBUjGm27Gx3TeBpfoElHqv
Gnc/uKNxs8lWn7qmsGreCYmEH6Fb1L60vpS3BAdKRip8ROUEYY7cq2S6GROVVHQU3ZGwYiFFXccw
0CLGoYdy0+NrWEbm7fyISJeGdQAz17xOTYxKTFtanOL9LZx5pUPggefoSzQ3IxJQ5dZa0hBrtvSO
tuwO3bsBbpThaN70PY3uEG02ZJ3MHfcz/AF2EVD+Mruv0RQPdz25mfvADcozdlV+ojV0KEo8ct3k
YkOlobk0QIkHDjymiqnTbmi5OdmN8bfYlQlZSj6pBMeDxvZ09jMO5Z2K8mcDB+cxZof7x1LWQ4xU
Y0wdWMagtWx9epa8GZh72czc37pm7WuTibkV3BPQLwGYXpwxitsQHjY63cJ4JdjOVEF/DoUHGJBw
R/nGI0f8x0AOee4sn9WR/kOYw5ZyCGIAS4UtRZyXjqrOcL57izI0r8mHgy2W6HEBY713aW6TRARv
fFtqAmpKjK25hjkoiopw8ZIBtNhWul2oLwT5vCnRuHEYZBJCQtJbiwOtywElDMI7gYAwD/Gzsfiv
5lJZT1ku34M+6O4qPxVPDmfFlvPwNBPmbMa/ppzEo516UYhb3PyPmFH5SXabRk0nfyAu5/zGbAF7
6PjDKSlnM8yzQdzpJV7uBBdOXdBeB6KvuVcFGl9t5lyFQKJfTIFcgqePCS+ncvhGLf7q0opJocPQ
MzT59M0c0Rw+C4R1az0RLMEpU3xsUUI30Mwuu2lUQCwCPjNmjYwxXMAg5JkJOr8pRp/qrMsW+nl0
IiTLfDpRsvf2fWJm22mYoteITEXrFdRo56bxXY8Rt6lyWJUjyGfpMVoWPMqLCZQ5mvoBY4tVif2A
SHQlupr/GWOQ05W2+iq6tFvnxQ2NiBYbbIY6Qsp3mp8nHi6szBRYYaW64VTxX5Wc/Nep8o69xZGJ
ACOJOISppr2vjJwuaVHugLDty5g9i0v+XeP0Npo2RzRyoSUeZR7FfMB9oLLfOq+s0AYeePR1nQDn
81tMSeZLCdIflnc6nHG+ESWwfYdHUWAmwRJCgZ7hnooqedFUD1OOSnyF3AmSoYuGa9WvU0lTr6Xq
KaTzo3tk3en+zbn3nLbEwyrbhUHCCloZtDIRboRwyWsp7LkKrbHNz75fD9t+EO2OEC6OmgRoaGly
thrt16leqvOS297R0C0+H3SAqxhbEqCz59okL/pCrlUPPbwBxHCMjx73p8WajzwuBah0VjUruOf4
Bnmuq+jXdFFGXRVZNvYN5ETmIBIoQWLMlyaIv7TnXQo7wIAduM9zph/q1nYegh7vF6IRQa6ilwci
FURqGxcZksHJOYLOu4vt+b+Z3RsWAf/dDnG0e5w+Pwasv19Xz5RCTOSpx64aQrtB/7LVcOMaqg5g
INE4IkNdeV0uw0yFaw8KMILF63MhMaPon50NnCHbmKeTW6dBazar+H+t5FCiOKmWPaWN2pEkNIvP
up7+cXaiMFKgpFo94WrwdLcy89pHvH9Dtk0a/zosuflmtcatVbKk8cHs9xPnlA+b2m4O48L9V3rD
hLBs4ifNYxKLLNPEaQx07U6AfmsH/2IE3XQyA6QalibAKVabHubCL1/hC5qxQa9eMyekc4pvHcV4
awxUmjk36a408pjAejs4/RYh2afQjy4eDs4EaPST08uRqLwAWZbYXvJTtkOH4OSQP4q5HYcOiXdK
vooX4S/pNoESthM2x4hYk72uRzNbSzKOqoaQFxsF9ytehy1+FrXF1UIc00cNSVLQLSBC1d40Fvfa
APb8EoPFsYArWfmrc22dJxe8pTMalE+incRPrCod1Z7ywxPdT0vTM0ZRVNy6HbEya9zDG2n787MY
CyPEaHQsGc/kufoJusFkaNd9daZd76sEpwAJsA43Az+0JHazlXH7GcXLyV+Y16LODiwLNH7cklGd
1TJ4CFRSXfrYecGGTRfJOL5U0rhxhTipzhhDORgklGr/fkbAImvfXJhfd6hosiCoxzxKsxgHoFzd
uPiZeJrOtUDZsyJBm2j95biEususKZ605drXTKiPopCkNHPkLt2hOc14TCBzAx7uPfQ+SIBUB7b+
g0zX2y/e4zKNPmEqGoiUnN9MMl0FDnXtVbfIzBgdJcDg2yi6VQxFpbT8nTEUDSFinwbHmUxE1GEz
dPLhD6dRtjMoCZQcUCaSZtMcU5ZSxdDZEifiMCherDS7i9KYOQoJR/QQgRLbgu8HGjyP/8Xp0t9z
O10T6yk8TB6gpN7DcjhMGuaDKyktEOD+Qhiep7TlJYZ684F368mKoKWvy6/NQTFVNH/jrUoRsRIm
Sk4yPqfZCl0swW0RPIYc28EWW7FeOo5/ElV8ukykrWyUcO9kFTpza7x1RjAcVVD/+qO5pRi+3sYA
bLaDxV4Zz9kNFw8O5cUjRbz4T/isxQUSD6G5rnqH4AZ4LnFelW/J17FO7P1CKnedmRLALjpezRha
oIlYotlQdPteuGuB+iToHrZNiqgUfmg/cMVzZif/0LzbjdAIbeD2IM6ZL7FXvfaiCnZQk9HMRvgA
rkTh9oYyeShqh0UXr33A4srC5WMQC/BefLZDell8hsd9QFRxzFd/crCSAgE9FlbuUkSLE+Yhjktx
XoLgC0Lml0VDKebB+TfFnbWx08TeppBdS+ncOaKlyJv99GGKkvlqziO9bFHmX2QBhtKBTStLedAt
9yKQeTfKeF5cFYPWim5I/o+0fLx3S9bclUmxT3z9YPv+hC1wgcK6RpuEGp1dU2DHLKzvjB8O8Xzt
A9LFbTa7EhL8TB9IM8y72CeLTTcpx+5D44uH2U3+TIVOwYvlNs6n9CoCHcudy7zfcQ3eGC5Fjv/h
eOkDZxFq8KAyz0M5fNqpnz1J+K/ETopR34I0hgZt8ml7yfKdTAgnPbQuJh2GSQmpboqPpaeQG54S
SAcav1/TtPO4daViT7qf5MWQ/yp7Gf+KyuBqZOOXwR8VuSz76fJpG9G7MiFsN67xB8AWfbdCoP51
DdqbN0GtgV7bFCVz/+w5IRAtjnH1HeOMOAhdbfTAwbh0/+tqD28gHCPAj1V3cSiQ2DhO8ZwZ+AGK
duHa61OJhw6QbEDY55SHG+Y5d1luqr4/zJHDk+6UL6oe39fPaImjxyDPEXcDsz2OUYeFehwAH7eR
8p4QvRGE108CXxBUZ3F1Ru/eMg2Y6yxem6AqblyQsUZ52XtPuOkjrwyHR6vDF4N/AK9y9lL7SAcc
FocFnAKFYDlBcbzB/CYNTO90DMkA1ZdU9POt1GuBvFtVL1jJWCosDp+dPCeOdVSRxsaM+xqimPfP
rPKYltHlicUtuEwdEKmidJM1Lx0fSqf8ntfEI9C0MRxI3G2YC6MO4nr1rm3q1Uc3S8BNR8K9j0BK
7Eyj7NC7NBEZ0V2qgTW0WAGEsiOF7Ade9WSzIjCC6phMlfk6Q4xXtBq6NG9Z2nwVDZO0eBL6KGT/
2LjufTGmEF6yhQ7bYnIasBngmBZfMX4an+wG3If0DGPt6bgBMXzyihKw91rikLXvpT1fEoG6b40p
cU9xiwr94K8HfVt0V9vGusHpEpwBOXMQiz64r2DYtY31UHfU6WYWNofIyzmF5Apv+fLE1fuipYfB
T3fWeNFZQ3H1aDW3smdGCS4hLjHzZXwn27XeB69pd65AHM/y6SNyy5vDHJMARjVBXly+Zp7WjWDs
A5mgJUbjtD+iIvNko35ta1JqQDKtjlNmSVRqXPu1mvnUB/0j6Hb3GBR9f/J9vPlJHJBeL7DqtdF0
gvdBFGSqd9XoPkapaW1KeMxhUxOm83Jy7PF0bnrMfyNQYdBgub6zh27NLg55CfyRasySI2BIpMaC
ecy7rqQ8NgrRzm7EszA4N0Rm9JoISkl84FI72vWOjRk8N20sGCgwAuxr3D+ed8XjAcZjIliCl5lf
hzc+9cS7uxjX2loUG1X0baxGtski4UZ0ls6heX6OluYbO8BacWKHko0Bwn5CRC0p7qWk5Qb63IXz
13tFfrnPh5dc1e9maQJRGWuc7Lp4iio72Pujhi7g8pLJ2v11UEBcS2WEI2AgJEz6Tfz+MFp8Bpod
Y9ddvGbho3EodkYKvcYcvst65mVLrGVTBPNrVGSkCae9BlCEqU28jgXBhZoAjR7tJxGZ37kl75ci
nsMgqF/h4XgbIs4McKA0b+Kq5gt6GKuksv+yVL3SMcuW52OTbhUhWfLLQANiGR+tGvYrrxf9oUax
lvqVPziYAbaN4x1U/iduaxz72e9AKtTvo86RXJbQKzkRluAKzGShSFZTeesBKFmSdT2K79GqqBGo
B/eLJ5hXjtYLzKUcNmGzIIqk8yNwlXs3cuj/YQzyPJK+gLIiXwPN/59bethv8JuahidCwAAx9Jkq
OcqJ9VLaAGLalKCBb0wPOOhzBCT4MwJDlzQQN3EphYOb4RRaRi4TFSgzbS1Ho7d3XpyfWwvtH4xq
uiNX/FcnGeHFhRQk9jcjusiBk0hvK4Gya/k0IgZULVkWLrhJue2bGgQB0LL7btsEVE5u/lk4HH78
wLY3g64vUZL9Qg6BktRS1M4p1GgWVBat7hJ6CDhWN9uBvp6NCW2Cy3bdHKWai13egnqv+qXaQST6
9mozI7Rju3+5TREdrjo/NDUjqiatLi6NPq5tvPap/Z/dIkXSP5UlcA0sb1+l8U/cN+Cc6oizJNfj
X84Ox5hDGRxT7b0FWvuvGVxLpHpayOgmMbCpB+DT6EuLnVddx31IOJgy6QBvf9lxLDL6XZS71Q4Q
6l/dkCnh/MmUQ/Znv3/pynzr1uOT36vyiogC60/M773PxM+oc5ovAse+ukT8L00F+ntFjvdFe+9m
ttiJzEi+9AwFuYfXkUaQWAHM62Gf9VSytiRAAKxR0CKTMhRdwTW0c2ySpcSNK86+29xyPhfh0KcC
d45i4J+EfAdwDSjDJJ6WzxSnjsILItyw8BWBol5zaBsYbWGFelMl9kwnuWo8sHCTo7+WRRylIBJE
Os3iy/eze3xSUCZ1+TzOebypi6Y4guNhr7W1OHRFGjwVNG4c6FzOSVGQfioSj1xJJDATZvzdJEoO
3Fz57Ca6DTv/zUAF35SJgoBJQPKDmC+JBsv/8E3HZ6w8vNpR/hZ0CW0Wur73+VRZYNB+8rR5zPh7
Jq1mxKyq62wSuktXKFuwwB/yLRJ+y0CNreU27AvN05il3xhT0ZftlK5Mu18ZwLYRxmnfHGw1erek
7R4aR3+ORvlomM1zu+amu/qU+M7nuNTmiTJQsNEzw3YSScFGjBQhDy3Cps3rlluk5wuDl4+1+p/j
FTefpl7fxSvfOKI8K988umX6NiSYYziW/fRzck1NAq2AEEbm3FlP7x2Qkc4t/E26xE+N5717FYdg
Xe/xs4gjXq42VKZHmGzEwtiBKQj6vDvjkKQcRjUmxzUjMF6wcgZkei9Wnz/NRCdGN3Hvpyp/UpnL
QKROrT1qrTo7uMO2tuOaj7XbTCg9g7l3nQnMrb/36TUFJ2uGNo7EnQZfRUqahqWgTNpzisn2qR1U
dyl6br0YXK46IC/bsVdyjuOGqODdbRvf7ULfRcov54BylCH4c+OpvDqczt/jvr4tnY2LeQ0+pJKB
TNJve7Sds5uUa3eX/ytG7NMqyQEP9SNF1jqnWWro/jMqIrldRb2cHeRyTRX2/+qErH068xlUKWgQ
3OvGBm7wGKKEXrXy5iNuDfsLp7K1s7luAu9BsUuqNQfWQB7nsLswHqci3Y6PURC1lAZb/ybaGn5J
5M0nyGdZaHQjAnxFeUxcuP+h6GAn8Lt43zaMKFLQQLIiYhzPjr2fMY1T24Dhb86xNhLm4ttPBJSc
N9eX9zKI7KsXxARUbQ/VUJf3npWSFK3Um12uEpg/fdMn94lfpzkYc3DnELbjJjzejQ42PN1QWp1b
BJxK3PRx5f+h3VI+ky2howdr1/ptt+dSLbZtZJAWXlmbxRP9I7/EIcsrDncS/I10D4Jmi3tBenev
TPPc1OwF8CvTXYOl5Tg6Jrx+lL8NbT9/vlr7FDxudf7MRgd3/zXPWeczHHU77BIMW9zoZGFqezBm
WnB0T9I+8QDBGBafjcoTqFpD96un6Tkp6JVzPbqDsgF9hTXiPVX4bpreHULTDa5SRpdR2Sgm6eMs
59/G7W9Nxa2XJZCHLFn+Jvwa9PS9VcFEP+BwgI4G4y4AWznayTvBggfDn0jXSFrnZOqeqNPWr/xw
sJW75GVI/FfZmo+9tL9HWbwFLj1jmPy3OgOtPwRjs+kautprbdX7iN2NRt34vvUJgiV1/CJ91BmM
AOapsAwgcp7qN5WJ07cu691UFMWeNaIIZ2/owyRqf20aBvZMfa+O5pzRBiy/Zgvew4YSCf6BMhez
BdtUDPzful4O74RqLQ418c6yJ3WkWxI82EDTpMWVKLKWuzamnWWMM2vdwwFTSUTFwo9++HrQgukh
zQB4barW9vZeN32S50tPDuofd0ov2hVxQQcSM7rtCNFGY3EZhkTf2sbOrzXa/lbPHukr+cmRraFE
t7ROWVrfqFH84Bz4NSY4dBdpt3RcB3gecnUxIm2fR7qTNo2oXlpgOZvKS8vDwLHynApGIvXqIsT/
va0SoW5Og+XTGeQHAZjPkpsHegYxcmzaJtwa6RyAEnUhAt6hyvDEohusGkl8NJ3su4YjtSWB+B+Y
uX4HGr3bNz7HadA2/3Vs/5tB+u+zGqcD3kpv6w3FN9QMouau+iSSQYzCaeJDYYII8wKWxHHw6iei
mjxti/7N1HhvTmO85Vb3GS8R7cM5VdtuYsE97+PDgiO3MkUQphNFc43JQRGp75tz7QdDWeLYfhrs
6YNsX61uvR/AZyJ8Rgo9dr0fgg1n2kcvMDk/oW8iQLsYhGJJ6nUIBPKBnxiHZoDwr+jZDf2ISxxO
X/LJgR/viCHYoVY8m1Wgf8cmNW9e0tCA6qqnSDIZqS1z2RH5Y0QAafdIM+W047N9xhKy3MoAfIlv
NSborvYvsMZPS/sH9FxOoALqFGBub0e0bZfW1oczpLwG5vJf3sI9MjvrIbBYVxOPVgc2xRY8Mm87
Wr4y38rYuMRUSRG8AhWifPuH6ynPUCT13uJn2yonf8MXzVbIfnWqLQY/CH79ZvDK+1nGXxkWR2BA
jH2sNuv3ZtIdiXwesJXvczL08FB5zrWuEflFioK1pNyEkn/s/vE24Ja2adPq11L57zIiQTC9pG7B
bH9MO//NQHDt+saIyMu7J2U5B0HczxrR1jFh4qLJA72jK7g/Vg6JHzvB6Z3Wo31SZvfkaPwQQ+Vx
mpngZzHgvFeDgXfQMeXZN/CO5Mrvvp26FaHPNTf0NBJ2mRmwqiZseXMQlzvEJ9CQTrdCBdxvNDnv
5M/TfRYLjfzVXKueTuealiK0v3nvpS7t0NMqw5WkRBPy+HAEiheuLRJQ3oz9Q3hYYqt4bclqH5uB
7TGYrNeyjcqwRbyKy+ouxW9KIVD23Gq7oQ6M1QkhojhjVuciixcBHF7w5ihWzNFfPpVFtkiiQ+zg
aWIKBbtir6BQrYzf3KD2RKrhq0GQCzO8utuGTWDr+PU9Ct2CY9h7zKv80yidx2hN8I8SLgZUIXaT
+uqg9NKGk5avnGyZY3hFfBiwnIL3M5FKeXs2rguTg0n8RJwJwwVn6oe2bb9biRgP9/UT7vYjHLo3
9vUnPu94l6PNVxQcWcUSAlqYtqy8EypE91UZ87+mDUIjLRketGXoTWo+5ppdqm0ot2QAFIdTZ08n
bk5oRpgI6YkNaBZfkOeJpoPc6GUeEPDy470WGnPHWoJXNfWDY4uPJY9fTMf9S1z3Lpts/KkU95mx
xDDq2vkPAV12bl0feD1hzyzAJ3sR5f/Q5OXJSrH1BuX4IgxZ78Ys0OwYGJ+rGZgQ6ODbZAHlsLwB
u0GtH216Vknasd8obT4IjwZByQwI9cmCr+S/jmnM3oPpwRdYungRx/4FGfixzvW9F7VPSJPPs+u/
1332nDXDNVk1ANIln2k+G4eK7ii+PZfCICmXLXvCDfMU+GIOjJsa10rIa9weep/jPDOUe1OLlooo
zZICCMvJmk/SCCcC+ReSkYQ/KiIayjxwsiO6MrAW8+thn+x+JFNHVYLsjHJ2O+3+NG3zmHqUY2Xa
+M+qytsgzbsFR9BmMNzvxCvuOzf6sXX6YNbdS2q0J8zrd9Hcvk6p/FwpKSruabpvGB3FeJIY6oAg
G+u7TEfvsWgugLB4fDHO0Z5zxE77YwzetOGG0p5aqgS21bAsDP4C8mnxfLar4afpk6ttEWHTMfM1
nSCnFgs5BeKz/8wZ55YnSwohVkJeLr5Ejh9NKegdhMv2rGrZdsiGB5+Yh9dTizNaTBkqXbzFVkqW
cQWYIpws8/ziNNarA70FdqgpEQx5K606ZXKoD1UVXfzSPU6RfAA6nmxbI8WUlTQWNdd4jQqNH76b
+xMjorNq2OMWxqwefOgNelmyMWa6A/P2mbg2CdHZI8Ti3dqAW1Ca0a1T0Me7Y3MTjKOK8rTY8ktP
hHtmaT7hBDjHRjZRHbr8ksvxdg3YAx5EcEVenzZMuLBYmKL4sQdC/3Al/ri2pZeONHYrKoMImG/u
Rh/XR5d/dg2mDbv7Gtca1NJwAHeaZ0AMD0lDj4IRlw/ZIL8lJiHQC8teRNQrueW4HBaSpXsH1y7G
LPWoGzMN3bgDW9Snj6plYhnVLT9GFFlbS4mDJ/HbJyUzYPbrbWfk2c7vGLHMLYTRoetDHgt3C1hn
XVbbPGwteRO540NenNodnMBTHZBkcT3h7xjsk6VRjMXdHCe7QXBUQd/em2S9acDz3yHE/Cqs9vSk
w842SPcie9O8GyQHf6bmifPlAGRJHZbB0MdFV0m4Iqj2lhFQRVu0Oc4KSPRDTdJmljTmCZ0/emZG
h4Xxq/saEI9kcW39qrl50rawnosY2ZzeV6djQ5oSYyX4jhOb6/htz91LL8tfuFe4pJi5g/utL3HF
0GDOxbMrgF320bmy13Q9obuQ8yhvRO90YU9JEEgtMxg+jc6QoGwyefM8y+AKDIhTLMBxSix5FihQ
o2I0lrUZG44P9mzqD3azGqNjKOeGopxb1/CYad/7M3zvv9iePCCk5LjGevnD/ZLvoyX57gtCS0Oi
fpOMCxFEhnYziGXcVMuKXi6Tf5ROhcCTOacLb2vNUIcmf7uMnXfHQYWyCpP3dKIQkP3VPXUWMr0W
U9iNLLSi/b8hp01CpxcvddYy0UQc5h5/syUW4aLV79LvLkB+wP1YKdW/WbO3q3m8a/vprh2mm7vA
qK+qcz3Jo2+InziW52J0MdRnQG69tEe6KB81j2+ss19lmSc5pv95jfE0kDFP1XyhpozK9CCFnQ98
ZA8A6ZWfZDvOAPjR7hg/Mu1lnEhPpMuAdI+8wF3O4vKra5KaFc97i+dt21R63lcU34ROnv4LTP4g
tPcvK9neRV0SeaImOYT9QIurq//hgIi3LiDuuBjehg6wcO+Ny71fme2rS6ds6XJFMDVM1S5ikTQb
37vT/hQ926Mbhy6OvSvzrceeCb4R9LsUDXKDp5MaBNN4bpSfs7BxdHa9iWn5bI+r+s+7sBTPMvL0
JvW6TynKr2bBKp1OAT3h6TkF+rOf5+mgYiZdIEqZqnYBHwNG1w3O/GteKOdWlcjXfjU/GUP9wC1P
IonRWje1anzAtkGCH2g8mdxnEuAGTpC5pxJUcJGQHp0zbUfnZISfKDZoH6B6j7n/K36c+6h0mF0C
kdQ6Y+WoPLpICnOnh/mtbFC4ptWZKcyuDkmXAiIAFNPDL9rAk4eDJ6cxnFgUCAfDKUTq2NHz8yaN
mfZZL6PMlcEEKwHlQYUTBc8KpZUlHITC6Ll7h9Dk1nPLecf4yCC5a6s73yzeAcpWd+TFDExBPBpi
yEhxB+hMXqLrsDabdl+N4oqXja8tsp8Wi9Fx8jlMpKa3nIYl/sMAQSKa84HKJQ07oO9MFzfJXDRs
5eWl6CT9CPOb7KGlOFOD7dJ975S49l3+Ug0xAfjJ+9Y2AWPYwWfuvc8LX3pPdOgrCopgn6gKjJzR
XBV3HS9jh9NBFzB4Vn/4vu5K4b1zLUP5dvqP2lBvkzfesdrrHfHmX3q/76OkP5U2Lg3HEtYhNTK5
8wcqa6FAh8UASGJ0cQc01QnRIkPToTYqYDQgtJpCNkro4N1CR2sVvfRJefM7ChAsmtknN6DnOD1I
i0LWyqZLyOAU1rZmBns7hvzqcYj2xRMebO9lwmn/Aq+V2kkpL9y+OupyO/nQdnp6GlxbbSx6tOjS
qd7p4lIbxSX7GtjGvnVGftdev5jw38jIyyvuBRqNYw9HBmG9MsqmkHsqvT4gLl91YHwWZfFjjXb+
R6NTgRnIZd4BvtR1u0dhsLGK5ZsORD+kVeM0NzWwWXxhg3thx0+AfYofclrcQqITeAgoGsq/qzrn
obOD/zBhU7xoVc84lW9kdv7GBDBKMbI5iH65qIWKuDz/iSIfo1lzyOsJkAwOiwuujeRcWfWPN0bH
PJo5N5VcQoBzzBo/h8mcKUaaM+png/r5MtCfS2e+jCntbZzhDtL0qO+JnkVntlsql+IwiBnEdEN5
142kLpaF8RuWg80SpPmxmjkyTi63izYYF5hUBQ/bVCx7Rh7PFMImj93S0WodcbszKKnbBcJbmB5B
qKYUDpMYcWIqT4DtjrLKTm3ewKq1ljw06urZM7pTmVnpxiuW1zknd7XU3/NUsO4FTI8NTJ5e2f7E
AllNCNxRLljaHPNtPzAoIXD33rXJz9CBTIAgTh4JIKbPjZKrn0/dlD+oTR0UOG6HI2k07EVT3J4F
tW8UGvnrpMLellX7Q3xrCk2quPu5trdjhn+LyfGDix6y0SWTj7oD95d4yLlF+865m6mwGTgY4Ow3
J7PODrgLqDi/4L6NK/YjPLau3FN/s5t9dHQzeKyd6KE05FM2zCYFJoxEZlp8uf38AHHZz7F7I+L7
LJeYJGnjl4dcRYzbFLkcVOwccXarlvhuqW1/pVNgEZx3ckz2UcqszIxb1mmBwbQc/5IKLoSR3U0l
fjhu3Hj5BOdwunM5NMCikq57IMFRYzYt8SYEyocDI17kGFxHeu7Am3H2oV5L2NmPVMy36swc8QzO
KxgoX/W7tBtDZzLf/kfSeSxHjmtB9IsYQU9iW96oVCVvNgyZFi1oAPqvf4fzFrOZiG6pq0jgmsyT
qVFj7GojImxznJE6TLO95VQP5gKw0DN6ED8mvsBnw7bSpfk6yeKuEOGDK/pwNbIqHvL0oxIwf3HX
MuCvkru4wGlk1RMWtPrDnOdXz64+8gpFPVcaBBFn5+mIb2y+qTZ4s30ksLl1V08jKxhlQGfjImep
MoWgKeDwscJVpftYVdCLfHqEczJ7tMW96NlUCWbJIyaXKlLfxbKQGtrgviycvdN32LtLYohGwFi7
uh+glMSNyQoCJ1PYFSzyqCBgs4bVJR7jO2/mYyLp6WyLkVE5nrhtToT4GrTcd+QvM2srfUSezpYN
KyeLdJ8vD0ID3ETRgT2N72mznhGqfws8cmuzXaC7TS4f6hHRW+2W5dYLMTCNyrLI5jT8tcySX8OH
QW1wLwhGSGiYN06dkRqHxOJYZPLiaGTDhiaooJr0o53zyAZO/QUyZkIQ6r5Fgb1EUn61bn/kpmRg
VfCxoDljIgU1BB0hWqWkr3v0V7i0a95EcsaN9dT7H8AlrF3m1fPeJQcPk34IzgJ39GosLLFKjZ6R
GGuuPHPf7Va/jsBRBoCY5kx3Fw3NjscCLkQ+BDt2NeNpKNCiFp6/zoX3msK5OWDu516qjAeYg/Ad
GAk8qHHBgvZ8YKFDH8SzCg69GtFd9SYBogRsh041Lk2LibZdPo1o3kBe2c2aVMNxl8FPXJVO+Bar
ojjhfLsECwvf7l25jxzQnIa4n4P4apJ+zo6YQsZKhEcSVAsf14DrNtvUC3J4LNiH8NrE495QhnXQ
jv0hZMqaZE52TWvyXonuU/TsB2P2BIx06lsGlnnw4C1re3h3LOurnIIr/Q0MNjykanrrGjr6KOzo
ITIckCqHNAY3haiGCHM1zQmP+XBDDv/m4djGdIkqv5sj5Pl2SD5XGVJLQmKZamNiV188l0X2U6RG
c2YUguLDKfg7i/zFwV/JzJXVcZJwwRs9IKDoSyvjz0677IzCtlyHrnsOe4l+ATsU8lGDHI3WpaKj
7uCscO6UztXaDlHOyzk8SQffcxjXkt1o0u/z0YPQmfMR1rNRHlSAsMLIxONM9BG7877edDXJrXy+
zbG16DECHvyoWMyzxvSS6+Td7kx/rX3j2Wvzn9Huo43f4gKBeURwj3+Rjb5NtSBbclqW6CQQVTm9
vdktIjozYlDVdQwZgyHfTkI+B553V9b9hV32tA6dkPamDhJ+k2g/2i1bLqcm39GKfksaWQaD9pea
wz+d8FjBbart8TVg/b4qB//K8Ordw7a3FeAEgAAH56mlo48R0qT9y9zIRxYm+8AddkRWPsYWDwCo
2QuUmJSfPD9UUfTLZO9KkPmtwHIKyfHTlyBDyjhwCTyOP2bSAOGxhLyFhvUHpvditqQPAM3O+Go9
rAOMGFbVcgfP6EMduLX4vi6o2UyQPO1zlA2PJtpoF1c+QBjqw3E0vwSSaByg89VZjnAUF9xqNIiW
zRS89t23OLBeMy4azHrv8PRekoo9bcjYWFhsCC2H4V9Xw+XqAmKccV83rcaixY90PO1uwOU9cVNu
R5X1p4TPnbeWu1Bnzo0q2lu2+ikYCGMjfOIM0mHe2En5k03um4cTBd4ti2LVm/4/Lln5EJaEvxBy
dt+EHqXKHKWPQopnkk9S6AelSW/bBCsiwKetEVT+IYib8KXtpP/T5yYNa5RdU+bn+7BlX00Sy5Y5
ynGMjS1cYkzMGjEePsv+iDIiZeRtqK2sTWstlAI3RJDqJnWyK4kaLuGS4sdwzYNp2R/GbMDjbBlv
+918DlO6IrlMa71GEJOAdvuui7NfprL3Q83oiUSa1VRUmy6GPMEyzSf2cDbkF6vRr8BQqDeIdGda
NaqdNVG2TTUsUvqvnRXBfHBN5weDM0qT2v0htX5Gq2T+85Kx2Iy1++daywdjoYfRC+Enz0pMxEyy
OW6ZuRap/zJb5dtcu3cEMZ8myxdvsqKRmUT4adc+uEPbXcInUush8shmphMrgaA2zCnt0OwOjsmg
JTAGQq5ZO+NE1O5ZzhEckSEsd9LjlRV5XFyLroUl2FWoO1FmYcNqmoc+DO2bjqtnlDef+P2Nd/6M
/HJmnFddeXVG5y8acS+E8Ec3NQcnVWW0KLj3gSZzj+ED06/uQKhKu6Hw9Pd+gbItIjfcKtPmQzMp
2nBrhV/EyWSntLAQjThxd+oEfBqvna091pxuFdTUm42JiLjK228q888x5D0G4bwnh/g1DZqLRvAE
gCooNxZRqbtUwSEPG+a3MmDDmCiqo4K5MBsYJzzmxFNxpTunJizAk/q0dOmSzzbL4q/gDMREwswQ
O30E52HjgvzGgAxBIJ0w91epgNWX8+yEVkL5OZNsF9vhM3mR+mBGvns0IB5CFfQQM0lUSEonAq+G
O1x00d5n0J3zQj/6Vm1wheKkKf7fnPkuiaotGX7QN0YuhJ720LHiGSeiaZ36RJMWhuDhMNMyNuBo
VkpDocIdjf1pKK4sn+86J3qN2/aq2riCP1pKdMNNvHGUfgUAtvfHyEZ1lxJVCFbFFOXfBHEbcm3s
HMlQoA7MTKLKW8UElnrFV8h0umn4cHwM3nXSd+cyIX4FLo7aIqF1DkEPb75BgeMrfeS4bZGu4UvH
nn3ufXluu0ivx4D8kNgcoc/P3kcFoIOxEbdopqyjZ6YMgOaRkWGq38DEoR7UVfqL4woQtKYoBJkB
lZgX4FPXdffeLS1eA+Y0bSvwL+zRJOlZbCwdDh7EA0ff9K1b6JLHlc5EirhKXjxLTneiZpQ0guzE
LtdzSeLOXXt0b3uyQDivHcPeZJ4THnwK4s1cgABy2ob075m1MHiYYEOTGTMhgkngKvvS+kmLMoVm
OBhj2C1D8JbE02fI5gLNYPMdMFrZmq6pdzAsMEPJi+FmH2nv/tUIYw889xXEHm/c9VnzbckqgI08
zeJGT9pQe/kRhb+L2yIeKyaVtLGsFEYn+cSrCS4kKQ+TmP8YA15HN/4CjkI2AtPZM9P+5CLHHkjO
nEVECuP20ZOz7c3ove7kzRQFq3q/649mQxpTYliorc253oHeWWJ78ahLdoNPZISO+1alP7RIGZPX
FgA47rSdhtpzYOuGYN0YON+5UsbceETiBXtIBkQ/uuoQFaxfVGpXx7FrYjjHbMRHKybSo0emyz2o
dzaAWq/nTZkjm3i5zsleFmA8ccl+c7I9RkRAvcY9ySvXxIf2T/aFWANauSYjUxZee6C6LIFW8Bjl
quuis2FQtvMMwQhnzpM0ghs8uzM6grfcOmSkkDvZMY/DN3NAw6JSTQ6XeMAhg1dzktPjNBvmnY5o
hdxAfablqPaaRfV6bqlPOv/X75Jrm+KD5y/DW1oGd0zT/yUpRjwzKuj8zNFeJ8qsD0lXvhsEl4FS
rwxW2JztcwTugOYRS48ZPLOhprXLeWAH1hPrLuTmcO1uXHk19kLKyXkdJdC/Eu2/S7gyOFmTR8GW
YcORiRwn4rcoasdDSYr4k6+67HpgK132g0ViQzilQTjC7HzaY3k2m4Y3xGVHhd2HqHJWwoh6HRqD
ReYRwvPj7NkXku6fXt12ZbfriKBaRSUyhBQVpAR9ptMDCQeQP41tNAZPegzXo9DnKCf6BdtSwTrY
sFcTyAUIctua6xkrvXlwZDLiN9cvs4wRypZIiLM07J85g6gzvWQb+OVnbRP4jBKZIx5j+IvrRCNZ
QzUQtjJMN2bOWxbb5AXzoV1wZSIxcf2HioTYQ04CBKKullTRUh/KBTbmiOrLzVvQO7i09JC9TEP/
Kkf7res0qxQaNaa70WX2bWBnMd+Ca6GJQQ4DDDdpmb1WCdgwP0kvs2ytM8lS3lYA2tlM1QSoPcYX
kHI72oGoHuwyQOyeY/BJfKNbRA0EFJtRzcAkLeDrTIwTd7LN7llzMSGSNf8u7rrAZHpR6BRWyEg9
G1i4Ui0+g1VhMt2MK1GSeWqwCVFwvuDgsWufKjKJg7d6yl9NgnxQC1I7tx0JvEaDSETiKFv3PkmM
qKaepUNQYDPaziN7/r8sjot9UsgrG5CfwkP94sPS7jmxKE70tK0kSwATIDXTiCjeDroGlBiiX4Dp
fa+S6Q+MD9V4xKQVSNS851aGJCfqx9yzXhUCiNVcqY9sruuNL62ryNWPicxAVEx8QXkt04i1N7gc
Hp5b32XRfCa7EOTDROIcaqNoiwrJfxD2FK46C4nx1Lh/bJ3RzthOcAqG7ENDw/WQY/BN06I0iXVF
8gw52O7iN62z5oTlHOCD2zKrUyECGwbxwOe+M2CwG+3bSAScYxHOyBiqgmUXcwEhJe6q2kLGMnn3
hEUFO9Yn+Ot6OAeZ7yDx7GJQrxGPqGv6PNlhEG0RdtMG9gITY0TwJAvoftPkaIR519pVswRhsX/s
VzQN7Sa2sAawu3eOYqqHda3rDz0mUG5qa/qk7nix0u7GIsAh68CtGRsx+zU8ieYEFE7i5wF0zmA4
R36oN9DoaCVCt3ugKNQ37ljvUoDBOY1y+heWUXLD9+6g9KFZXxlcs9jq9BeaDbFJO/cA+6YmOlc+
YDz+qtI5f5TGkH3XBMvOOfxKlwvn0Fv6vYF5uu4D9hTT4KIZIXhmBWElvNcxKPk4MYOTch109p3Z
WvtB9I+yI4i5mpEIUsx/4XXWyBAlfM+5jC8MNo1DIH2kw+ajX6X/eOvls5kGz3D5DQrpMWL4Kchw
bvHmTKZ4thzvCYcCmGLsOHVcXIJ4FIxgeFUqLAwxEl7ssGh9cpJkKB6djUl4JFX9LLchwiP4ELQ0
RP3Ql1S/Qz8HG1krlHdevU0b3hnHR8PXdepMXwPI3kZNwPIWWbpqXohV+iocd2T/XoASGZN4XWrv
ocmIvfXy6rvPBQlzLLvAban3fkwA6jUpEuiEgEBD/Lj5fMW986qX6q8HUYPm4MYoqDiNOa1qSQ2L
aty8i1kOSzfGGdBCjYC3+1hMdY4UE6da2SxTqNx/NAeoaGLE1RzODrKZpFBbnOjoSGrd5VsndYCq
2Va99hVfPMHhbDds+eLTT+7wfisMCNjfGa6I45y75mc7oQSxlqAsD/kWQm7aZUuwbtZj3+zTtv2n
zHIb2MGnG2A7in2GKEDeWZ9a2cdsNimhKma+l6l1EGM6rGO3eZLSehRjgO8sXKiRo/HOicSIuUMC
5TsyBB/ZfbVGfOfnzXMo+Imym//RKJMRCQKZWX7/NRf63ayrfyqyIYwEJBa7VSu38SJTK5eIdCI0
jxGeWCyg/xyshVGffHlmR2hMcpzrcuMLdUhZK+5LHSuG0gyUtSd2teysJUqmAPLGM5FmKR6VDJ1O
lJCtN8aXWHkbLNwXLXiIWt9auQVJLnXV4EAX9ZnUFtblFGw4HDDHE8C58zPr0VoWkNaQPbZe8eo3
kCPxYlGgivpGL2ceAnKG9pCxDNwaI7eRzdwzTjkC2WUhx42aR4BCL/SpZFSZFFPkjJ4kJe4KIgDO
uhEvVZtlB8YN/0KVWuua/c3KatNnJDGrejRvCZpcIOHhuyFseLK4Svqqzw5sH6ONoRieUJQeWP6+
Vm36IiJR7dtcXWXYPWFJhQmoJvhr3S9q9SOZNlgUDPc1N6tHu6z+ZAaYLjf7NdNeQRHePGQwo3Zm
hrKWuxhdF99BkwLhtJz+Bhr+kXgMkvAWwy7C6W9MYsdmgq0kNUcw9N9nAFb7HmAJNqaHLrDibTcw
fq0Nh2e2pRuzwchvqox/IxngD1riQC7i8UcE7WPjo9sjzejdqibi0BEKk1U2HrKgfrALsIEBWZtw
05j7OhqTRTjioovf7cJ6lh3qL7gKzCwITWMHVLBsH6g4/WzyDwRDM+dL0Tag1vnSleudjNQgNcch
mkLT4wvFX6w81G2TjRoCfaWzErZ5tSdOIYeMRNAIpxIqAhSgCTN32uhDKpibRWlTvI3JS+D3ydoI
fX2in+RbqemwvXBcsPsMAW1yCyNshwhN+dMCTRwO6Yk96mTyXWZqoKVA+Gpb2ZnQTTDDXNenPmSE
ZA4hp5+cd03KxYOSDI2sUf4kmOPXTg6wIAuB3w5dc+dXwxf0dC6wduZlGX+I/sFejB5g20sCt3id
493opjMdIRYBpd0jetxr2jnwpcFXrdkFYxCeFYrh8uDaCd4nWe8ZqjxXIOU3UrMGNktxCtISREUe
3mLN4Yo1aeFAo2AHAkFNLNp1MWO2LRrvrGSGPSD25dpOnS8n5HCNPffTE/NzDi1xcKrvwEs/TZku
0Yr6SeWwL7U0/yEw48lfuvOkgmU9eV+sNEiKnnr2GgZOQHeRrYIREn33NbEDXjxQJAZC/lhFZGrT
7BdoITVXWV9DQEB69ZcAT1ml5BGtrNLuiEyx0UXOwU8dk1aNGHBca48aBWzLm5rbW0thtrIVutXS
wgIcZ+lp4QHUC/EYyOPkTx9ly0A3R0XKKz9eQ2xvSLKGH8fIn6pFBNJ2V6agNI+N5giai3JTVCg2
4wRtEqfXonTkQqD+wfAa93sQLI8whpEj+AV+rn78dFMitqVPT+EktCOj9QOV9i7W6obb5REiTsm7
DXoQVSWvf/UOucvcipbTCuNeQdSd/mewKyLRLHsbeu8zzFBmJkMNQQpFETOH2ljVwmDjxUGpDf5/
EYZPsd+dyZTe0zrtSIE/ZrK4mL37j7txsex0e99wPo3C/BmjRdSUuoQ+Ru02G6bpa067P/xvJEYP
0d6y8lMppX8izZIda2YB5dAzI8h4AgQfzD8mCv+Nmfq/PJrf4I0ycmgcXFzNVwZaH9jCCUfFT8JN
s8GWdbfElFi0ketkodsKsGCo+zrKNiWO3MOoj4v6uZ31QselaOAy94l/J7PKDV+ZjAa7lFxM4Djo
QQfdf44Byq8xPMoaRYMDbn7tmvaXqeJ3peTNIJqqUxR2I6XJlLuvYoxxirnorBrCCw3Futdqxt+8
wKlgd7jVKiu663LzRffZi9eWF2cUezvJH9CA3ltT8uJO1s/UdU+tyXKlzam7QxtKvJlc1Ogp9Jvl
UwS16eRgNlsETA8DFEzkQft+gRT0c80YP/2xp+Lk2oSlOhI4y1DidJJJdF6Wx/bUvM6RdU3InVjl
IVOkJo1gknhY3MRMYdBGDrTR8ttjJcN53ewDHKlrWxXhNnaYcpiV8wTq8UEHyINyP/9EqTVAo459
HJXEHlBjrcfQK++iXhq0a+Fn1ahr6qb+2kg1S5KQgBgG6DEK0xUTtmJDVY0nmboREaiFgi1CkFEK
GB4oeHadHWOtHdNv00mAdrkomCxHzEuvAneunNWFGiJDW4uFDsluDk8VDGWYg7m1Yx8/oo91DKA1
35u3i/rg5hoh7WF6I7jpYcJhubYM71VHgGPGAbUHyiZuKAuuUEHJDhN4sPZzgtAnaMr2ZFR9gc+N
LzKz27OIFfNgv+U8UaAIkXyySSoZRgCq/63j8jdoK1SjfYlbe9AsfMjN25gB+10qt34V1+Olnvpk
Dzbf3btRe+oK95Gr+sOxxn5HMvUxtxRFcJW/DFKmFPomMr+w/KORxCQ1zgw6mHuuA0SDKzUz8hCV
9Y9keTr+NLpnU/heEESwNrHGrQPbebZZoNKxAc/Vts0n0UCZ7PK7rhk4hpe4E0yCiecenHpB8FTo
PPOc+B0HPQKnEvWNQTtjZ+6um8J/Tj80dAjzvo097Kdhrs+9MOpbGBQ057NgHTIkNAyd/16J8c6c
O/KwAp9JUg7UChvlCa7aKxkm5Tpu6WV1BU23aJk8xYDvjl3da1AUTHotSaCz3VY4yubgrhrtGD2E
+y+y+l/Tqe8zwGp811oTF4kqP65w8Yfm3jORBwngpKukGH6ThrxqXTmsdEkALNyUvanpEkeAl8es
8KaRZuZuHUKK1r52zH+hjeGiFMUTcJtLZitkNDBdGDpzt0YdNrmqFVBWHWaxCYdq7Nfn2Gu2tFAY
hHBC3RCff0DRayBZhsNZO5jAbKKDIkBzOa65+7Dr+4MzKJTwBm1Vrpprk/vnocuLB1w3Yueywjqg
j9bEtUEKxz467QoCH2TmHkiA2XHBIHTDWB5Jpz1VZtKdoZIs/Sks+bzn02jQKOVZJdfCYY7dO9EL
zDvCO0Pne+iw21lz/wlMHWrVYqZ0CRHb1am8ElZ6myf6oll0TxWv3Wp01fuQ801gpCBdMhRi18zI
VCnAsF513VlhOsQjpmIcZk3NTLp2cybMIYQJA5uwXmqQyvCrrRwc+732gSXHofcMCtE4+FxFuyp2
p/vUdtVrXoaagYttTWvEbt5LARKOd4w2wiV+C39cl/6FOUwCK/Er4kohL9W2WHW9OLl+81HMNcBu
dQ5am0LRKrelnt5yoH/AjjF+mdMSoCSEdZzy0GL56mdPRZPWmyJZGr4IVG/EzoctH7sJxonfwu0n
ooeVOFmFITatVMaOgEX7d4QQtXy6aCeL0vOY6sfkNQRzZ6ylqfUebxaz+6D/TrEHrzLP2DuLZWE0
413K0uGM+JNjV4ocuQabgn0X5dwYc1OG82bSM1pkLHJIXd2xxEyxeFkTI3+MbdpfzybmxwHTfRsQ
7D26kjpHOuz922nGhzPMLa9fV23kyAqxZjuyGb3405X2s6fqf2Q2vcvaPZlexe+FNIFtX4aNWlmf
2lUvlZu4CIo69O/S/22X6WHDsbSaOoWsK741enGyE8WnERXbzVMeCsINQLGSSGCgzCz9+i9kSHCW
gFhQrEQ9Zoy5+AvdHgSXVRXfBObGAEbxApvINDZB1v+OeN52eQd3xLRdsobqWpMWgaBG2yVdB3Dg
9qkfTYgzsNAQ4jDw9pLURV2WPOLcaO6xqqI+sWo2jIIYxBFI6XLOTUiI3I0lm5tM0yO4rOrgWNEC
uYIDgxqjhhSVQCRYGaz82pUvo+TYqT5G89G5jxPrcdr9YczvWAEelUvIvNX7pzqYslckdtR+YHvm
N+INgk0q+H1IsW7YkEJ2ENHw7PEPQDdp72GiUKuhCtu6CsBqAggCEymvRJdST9Tt0fTceWsFdGvV
xFUdQq4MI3wb+UySTGsdfUY8m9bpocp6RNVewE9dR2SFkSpfCuxUoIoxlFI2DXed2Y1ULhCYARgN
iGR6/9wFgfXgDAxMYMOZqzE27Z1VUhThc0XV1yMnaGxbMOSyFu2Aw6ZM3HjUgLYVM/zQqa+ubljf
u71mrBk2j1UbnDsj/plVAWLPBfmB8GqxkMtHU/j3MzlUR7ScH/B/cHIMyxTLa187e77IOOi4NIJs
15EijQkdtppfRwS4iCbZQVTSjwYZg/sM5dXUsW/SooT94ZGN4DsZoznLMu+8mHEgHvuAG7G7+cj3
d6YPrUmMxUNcClhIpCbt59x7aU0grkFllGzj/XQ3AMai98tRvhuUIvVckaTFhgr84qL3d2aMjoxN
960kNK4uKWnQlNDoG/VHnuB9q3P+lJoofJo8PdZp5O+MCXsMAWKXPJjeYWBaOOzjGEFC8cAwclqN
JFvR3+Vv0gTzyOqv+LUG0kxWujWLQ7aorZUdblFNW3vXSjmH6/wyJdberCiYcrLKrAXHM5DwZ5sA
+mrs6Q4DZ23gQKEYdmL/4uYR6eqO7aOMX9YNhY2mqNeYmczigygckuXBcFMt9WcnIe6LONDCmL4M
yihrEkSxsqrvh7gHkKAvnacecswSscGqml/+6qLHY++M5xXnMVMf8TxW0ErSNj2BOk02Mer8Fe3a
sbN7sWJiJZEMtlRSRcz9RIVU9dARXXXPVYJgBEliT4HM0sBl7l+epsbEAc6KGnl1rf1dnA9IyJT3
IGoD8W0lzmE7ZYspoGO18qPYhK0GtrigCopjHo71pVySh0DMmHVcH6o4veaur3ZGFLo7HBwMt7QX
3Pl2rfdxl3EEl5oZhsiPziAOYTU/LL8FspSdLQ2QzIBlFvFavSUihCFX7a9JBDtEpXOb0sBekbXC
pjc1HpzcPhXSLNZEm49sicP0nFrImpWqLoWGNlE2+a/gBU4k/DG8DUabbdXAuN9Q15hTfoy8O6nq
A9s+vtsetQTZcJ3JvNIx7iVtlCPtJxQ8O8kijmEV2qXUflPRwHFRottpxmMnyN+au3zT6f6fns1/
WWN92QZzjNYaf5rQ/nPc5lYHzT2xKLgfyrcuMnAHu2+54/6ndRJbp1bnuDU+TYPxdZr198qY1UqJ
4duEYzI64mhN4S4KFqNaFm2dnsYUmB8xvq54dnJ2VxM1kUH5XVBLsaoChI3Ljl1MP6JTA3cpmKmg
RygujBtxsSTEFXA+RAY+boA6wM4y1ryE8WwylzKQzvzN1JjkhTEyC5H5Cwx8g2Td5Gao8Wp0ln8E
GfMwKAC3fQwWICu5yGKQEx2JWVZqbFGcE7JFxYWyHnUyznwBf3szy/rSlt01sFq19k39Sq37iQt8
XFuj9y8qw3evNJ5Mk1etAJGxMicCbjPV5lsoBcyyrWM8m49K1B33tCJbDVXfJLsvu6b87mONZ6pT
Ht022QWDPfB4p2rnWM2ZCSfr7ZLmAH4g29t3V6dwU3qMtHNMcvxIIl0US7KOFksDOtajars92JqF
z44DTPvnql62RbZ6ThTvjZr6h9KFBIFQn66HojwsujvTp8BMfXmUFRy1ohtWEei/SxZq3EjAiciM
w3zM7Sc8yR5WvutJX0cfEbQSuCRbFrmUZdWB02+E/T++20PLLrdkNSC8U4zwv5lGLt0kJE4KrVgB
fQoP7Z6a/mpXNHv0D3sTUgG07kLvwqkzNnwvZGWny96AuzfoEdFPOFrIKHkE6vQM9BWFhSrrTW46
48npJh69LuRqzgnfM11EAvK5MBgy4AfkcdJRtTHL8QmQts1gjLV0O08sisJdn0zHqcoRmWlkDxQ+
tCGnKvGfcCzs8qE9RsjVNmLq6DZm406Ocp9WPM9d6w6buIuw+JkhAB5Fqziy8EUE9+yNJCFAxzEQ
4uu7Keo3icEYwCc6FtwOxkJjNqvdDHegN/yt5TC2rXAy73PulS2f1UKcRpklXe9DT/kettmN5Mln
zyxe6LDYOWQQ9dqm/3A0OjuUCDftUTv4NQCprgyfjAATIasTdr4tlVacoT9O0a/lITMVlee8LJ4N
qlXNL+yOTmjQt2FUXVjXW9iVk28F4WP2m3hvQDBewAmbhKKZMgkRRsJoKazxlICGOzUT3Ctdlgqx
HwI0LBp3qeWiadUS/Kn3ZjRhf2hN7MzS+1SCKOQQVWIA4NJVHQdVx1bdBMBFzdxjdh0DB225yaOT
4O3KMP44jFnXpFRuiEfGctqysjNIPqpts97Rdt8cZVxDUm5xb9j65LCDIyTwkgbY1wLlP/jOdGPu
zgPSFvWJBQ2PgipRnZEbS7U/k1MVzOtZz+smVjWkNrHcEfyUquyzXZ7J4IT9C7stnH62R+q+nvCF
kQ7yCy6d8euAIh4VGEyRxnjDHjltZ4m23AdwyKk8TJuWMNCA/AlX0EklWUrik2HvRgekaONRNRFV
chd51XvkN69J43yUprzX/qQ+qZRQtdfFtAsCEZLpOYudDNhHOC5xq8qKvrvccfYWr8dq8MHwCqRc
67LldNZG+S1bytLckVAGkoq6rlDFbraRhI+43tbgYKGrtd41TkIMzjk2tygu3q3Wfp9svWvLmh4I
z/E0daRghuW+6sW90w13IXKZTTNkA0Ps+gvi06Xr8PaMXMGjFqgDlxrK9E9hMl+RUzCRJeoXKEaD
ZJIUEFoxC9tCEX7kXXG1ACKuXTH+epln76ou+WO6+od1GA4bYqUjJjkMxLq5Aa+TmOpwA4+SYFpH
IFMQERLeIgnf9IRQGgTirmKJxNrdRGVNK0a0Se6uHXtALdEjos/95jOO5x9iFD5KlGEMWLIt4UVP
Y2W5O1dquHMZ8i1qdRVjqxAlY66unlhXjnD/WRqme8NBtpVjGusthtkddcKa1+fDIktpBbqH7qbB
JDMufnVTMjb2fVQhucTAYEYMdwLo0js2Dp90tHJjCetQDCgi4mWKOKoKcm5JnaT5IWtcqPWqK4K/
Iir3dcbgOXCr3x64em+FuNgsh2I4C8Y985ynnmzbey8sqj07aNIw6Tyh0ma3uDG+LOTeW8ItwEEE
5p4+DXshNjbpwUIfIt5FW0IPgxwecKAFLqQi99UK5D9m5fZZZPZvtSBK0mJ+NAt9rrzYP9tNAfrI
fGW1sqYjVgRcsmgmAmDDJuvCoIDChEWVr5CAEud79IX8DBRDCCvoNjBQwCWVEQDyGFxCxFoWlBqD
nli+NvzMTdzbEYDFhDSdLifyZzJvUwsGhhEs8xSZNetKtxWuhlbfd0Z41xj2eYSiutEo+rZRkSqc
9Oo8JPVes5Xkv00W1siHW+ZdudQPtcXzYgzYJbNMQBMh7kzZaXYobQPF5pTtTcI5Nn46vChGA47v
/RJqwCjDbj5LywGgYNvXVpJDySCGRAKv6da1Nw6buW3RVKGyRp3GS4fqzjL6+xAE96GE4s0sBC1I
McbvDqDmlUSv6LiKEZzff7s9MeNAPLe5YXz0cXXSs9BrtGgGg0d8J//ZvhuDfLrRCr9Hp0ItyDg4
dsIcYpfJDino4WMhqWWjWq/jZrgW6DHZEyFCE0GGO2y0TqnAYiGIOh1D965VggAZLcxdjgRk5U3D
E8czKBc3+o7ihNOzRFDalPZxmlS17avuDvbqVpmuvFOdcXaQfWHW2+LLxYdZFC9Z/z+SzmspcmSL
ol+kCCllUnotbyiowsOLAmiQd6mU/fpZuvdtInqiG6qkzGP2Xlt3F9cjTYIb9izwYW7QuJOIW2LE
EulPaVPVFRPZJ1OtnsSc3ndBcQjiyGSdEB0YUlOQTORgmz58hmzI13XC3KTVLUFmC0mAnIRPcoTo
u6scWGHBzxilPu2CghvLVsPK9qgEGWPlKBqDVB6yjPkv6rmGUmJrJaigTAsJQq81QO00uDEU/Baz
QKI834XQFYOW/X1MdOTKqIHtRxrlp+E7eusgxj6FRrnXtkZCNvc3W0lEnrJhsd+AUJmIj4D1m+J3
jS+WotkmKgk2dW8Spd7RfmRuRfDcxInKCXnfa99fuVShG1OoD6bZ4tQPLo7ylAfDIVdkrRbvlWHL
kVFWU7/0M9aGorZIKENqe9fiwsNhMxx6J3Ie29ifJM4FFIyc/m8qb+s1bUi8ndjirj0WjpdA2+bB
r8v0YLq8O9U8z7sZ/gixzNNjZvrriICiaopA2JQFF3smoy3Je8Y9y1ZyD2gY1nbaLMqPoN3aTUbg
EuzbtQ2fHmLbPwG6bc8aNrmPBigdyRDi7cTFuFZEHe20xI3b+DK4OdrwTklWDd8TrNi1q4326oVk
pdhOtx/N0T0l7HtpAvi2A1M7yDGcL/SqDiklHMaJ0Mk9s+BiZXiSO9CxDGPbBHZ0jJ0IYv5MhLt2
3adBLfyF3lRHGFwCGUos+Ww8pdiut9POGclLYT+RkzUrOnWxBrzHiYt5PZiZEJjBR1ylxC8IdDc7
Acab9Jv+R9gx1KYsfF6yaz8tz/zym/rgBfGXL3qWFNYrTTuKz0bhL5LlTvFu3XD+Y0Fa+iSnjMY1
jOMRcmseX/h9/lSSvSOZ5/zXJuieenHtQ5FnIw6XiLiuk72wmezitXKIr6uZNKPlr/ZNKp+cPIjB
quHMCHvXPMp6fCTgCB0G1d4WIdeTsL0nmGc/FEWI8lB0LyZKdIKDG+0jR30gsSxZEtafvqteSK1c
doyQ/FJ3QKooOjSYSX+1QhQeK29EMLAD9Jj3vBexu0oiNs2EhGDXcID4rJq+RGydZv88TG8YqSws
Z1Vf3AWxbk/M86pvADbNkxWZuKQSRsX4jgg+q616FfsKalDyi4zzyRcNl+4gAG4QP7VSDQkLEVGL
6ygcyRCCtbKJQuq0uZ7CE9yQTxm3WFDzcTWInOBHZjArKYxf2dZXUgs3RZFv6hbLqB8TYoM7K1vF
GTLaVIUPYZ+MF+X4gD46en0kru4+FsTj1dKil2rIujKDU+iz7u5bJz7mQ5+T0+Haqymy6j2qA3TY
EP4g47DjoIS8DUmN6iqgAEHCpM95bR2wsk6wN7z7XJZnudgn62VOa6H5DsilRhDMHg6phDJH4zgM
1HhE7TrPeZByU3K0Mm5PmHio4YKo5buMFXvuKibhw7FBdQQOH/oEVW5SLDKMtNu5EfHZTU5seZ8W
XyCiDyVtW6ztx4msh1UDuUzkwKIkis2myAN0+uatHLo3tnB/WJwpxWyj4TNjITWS7bdqFCjbFjNH
NZkvQ9AwjSJ6lqC4dTdIwqRDm8wfDgyio2tQZ7WDNV8JE127/Uphs8VEiSQ9lse6ME6Mo9GeBuPP
MJNmEk3wp3H3ICD5LYny7AL1jXpjXk8jDKocJ1KKj12tsyEpDl5vPacT7JdRcLwHTkFdarXeKRaF
f44jCc0B5Acu7U1fNb/MYyQBTcu23O1d/DgOZhP8Xd0U0qlA39hlCrYnUOS7sO13IAIh9LvPxXL2
hjK8FJXDsA0+emLuehxsK81omCaEPmd0KvJrHTponoCd6ROZO8QIWYg6i5nPk6ve+jQvhodRzR/A
uAY8f8x9arJv6uCzypqf2USd58/pB+bJj77ioRHMnA44yAm3kcsZ1HhyRVFF2S0rAO2ub+0jW2y9
GpdCkzT3RQV6xi9z8EhoipLIzDdz4m6rKLoAoOtx/jA7zvDFTRZPXfBtjHGwmnVw0+AgK5s2WTZD
sc/r8nGIDIQVlXLYo+uK+cJgX4yOAS3K9hVDR0joc78EFXcJ/OjcPSSlPKPj1DAHQLub7EFq6A8X
VmS0fkWd34HurG9Ww0UF3pnnZWIqgZOdQy2Yr7o1P+xgYqLkJFzzc3pkWm9t29p59ozgs47mN9RT
8TkodHsJXCiR8cxNULDweRlgJJ/LzIl4zkA+kWBinFXiPNp2tBdGc7Dy6TiGixAoCmAog/1GsYyl
2qSlHw2fmWPL0tioOvaUoGDW7pQheI/aGk2AoV6mitQH2qVJHLNp/PR6Am+UpDlwZXoa0wCWDntr
JDY4+S2aeiIRFyIS0haHkNsl5/WGu988TibCiIIAbvBWXvtQ1So7q9EZXjRgF8gHweccIJMuRRTv
uhBKJbzTcwQ54NAsYzUS9BjGe7DPlJVUoAujiNB5Ym1t2Ummex5qJ4dxOaEen1VPd8nCkc5G8gSV
ZRUc3c4vL24WuawSFmA48kIW2iaRJS2NSNTPr5ZfDnBMenPVzUaLY2LS6xhW774R7pWr9g8vwxVH
7ZYWaG+PI41trm4q93Y02p+Eiz61U/naz/q7CASBlEb74FjNWpdpve4NxFpkJGfbBu3GEU8LaVew
KA3uz23kWHo35WWxC8sMJgpuLk4L26Ffbu4VB9iaNFl9aNqKTD1KUzsd60e2H+IxCqruaNe+u7V8
DlA/RU0Mhc46lyFGgkK+SS/auX1New2AlHd3Nrcp660dRvp4TVODDr5t3U/88ekhdVCgzC67V3Zh
N7MP9MU3+/QYB6I+YES/BTzi9PjsedLvcNbDxfHV3mfyxOmeYTaykmA7+G73OFlR+uPJZbg6Fi9C
z5+dmbKBm3GdG0aT88lTkbPaZCZl1oaJZKnKHqqoyhEUYJXpNTLj2a2yw7CUL9mgvop2+EC0676L
WSMfQ+2LTN+cLbrpsn5Wmcp23Lj1DV0FuANaYRY3ZNV2VFpuIz5G5hwcOU79W8+0Me7AkGskmAUj
Wyr2NR9bUOWHLgUIYAbIfDZcef47KBowk3aJ7FiXCy/JOhoVF/kyD1lJs+kP6UwejValgnmX2z3r
scK6H13YtBFrCq6LO8EjjDiJbtJvOsVwBis5GWgZQIom3IzIfzHZq+7J6rBXZYSWPVX5jA2grk7k
woVbyqmSWImWUC2RESll6P5RM0w5cTr7EMnQTwQDywzqe6b3Yz/tyK/PTyA5GHvIxeEjaL6TjqVb
jtBwPTTVNWlxVHQ1ZZdgfc5/ZuZwikZ2fKIaGEVGbOp18RpT/e8NgbXEbYVxBJ85vpPq455cuy1Y
OnliXxU8IOzn2HqRS76zAU9vKyXEzQ3qelUk3LiVI75biBLcGAOcHR99Wcg6hrFLTvRUojQpBIxA
SLrONv3Y3SyN9ZSNVLzKdIa2x6CTgg6R7Xo7kVdyh/1Fu4Bzt+l+0pi7eBTBvLVHtjySK35DdkDK
0raGe9cNTGtN21pXmTT2ox6Nm+e6yZ1TWxea7fuoMrbjyGRp8JkzV3lRvKOdxjZvo6rIQhY+qUqa
k6G0eT8B0sPHxrxVIbIcbJddLKYZbfW7ye5ZUFnEQjTgTTxnjJ66YHbPzDdfUiMwedGyxZPMpKXx
WZ3g1eIoAza+NqdC3LsyQeCjB71DvoWROb7z4LZRhFuIYqJzFBMqHw/jsxXQKRsFfaPdWBawb7lh
/E1YCUgP1aKNjfCzHnKmGnuRRv9SB2vF3PPrRhMT4iplokqhf19ZbvQrHKybDNC+1Vge3KSoEYjO
RAuihQGDipF7WgoygSZ8ozMJ8Kuc3uGildjo1LyBpUQq8OyeRjZtR4EfYJX2jDVcXcT7sNZvXRnf
NT455cTP8KIghPAcivQyFQzVtdYfSkh3WwThBMy4yx4wwrWHRpTTCReccafDZXyCmQ4hqmTta6K+
ZweGoI9dZv4JWPFFxzWE5qD4ygS5WnYT4jmARgk2ZPqSg8O02dn6vTHeASWqUJ7XJxnkrxOWZQjg
Sf+GIA33kOElWz+x36VFSkZVGi8EURKdx7nLGBLPqUZaGtQ2gy0I2oQ3tyft/nIf4puIrLfFuUxa
LpV7ewQBs1Pzg6vDozkbW/5/BAssmQginFlIEhn8P+riVnlgo+b4zjKnk+8RboKAsOzynZB4OAeG
fIx1Tb2ZvOiQRKQYDc1mcELiAPRB1v4Go//NdH4MBq1i+kwAOsMpZL9v7Hp4en5iMkf9y/zkEMNF
Z0DP0tBZaEzrfu6/qSRXCPI/i5HI9DrbBB1XghF/UB+tcE7sK7pjl6gUjvAzR/ULrrNHwszEusGE
dsd4LKc2aO97p/nKQX0w+epwKbxG9Yfbv9uIqaNGIelKCa/Kw10Qt+8Cqps5lCAq+sNsPSscwD4t
dUW49qQVH5MxLvP69QxvROTVMcu8QybnfT21CxnvQmGOLBTBAZVoxkgMpRDl0kAEClqjZBggFtDe
G9l9zR/M47HhY+O2OxvMDwXBcLPED1UZ5HYn0xUu3C9RWps0++gtTE4h+zP3puZrq75kY/9BoRTU
hi4S09lc+7wP2wD/QD6QrJQfcFyxOh7hOLQ/PHvIsP4UB6PxMSPfy6zxBF1kU8S/yTQeWmW+2IZx
0YBk857ohRd3+JcbN7gic4ksaUAQ05qwpX75d3ECdyj9nhOG1Zk3f1awOz0Xi3EZs+IsjK8AjAlj
KJUE52RuzGPsTuGxsqGkpcpv15VmbjmlrIXw1VgrnXY2t0d4dltgazMXdCUuRlBibqMjErP5x/kU
rzximQyGqQFqnsW3h3kDs/KA0rF0j4E5HuzcueN+P6bxcNSDfDTs6cwADVVHOl5tMR+zmHBAwRfo
V+ljLiXqC+vg1vAw+9Z/MQvefFolgFL+CaHOvK7ziJkuyNEpkrwVNqWXoY1V60L26LS7N8LuoTAp
duYEOCPQTRIH6GweuWEI73M/CfT6m1AfDAXIj0SxqkrDumcD1TVHCwWeNK33iRBJBEf5tZoRjOcE
PIjM3GPDQvmDTBfwhe3CNiCergxcf4WZl4BOocQ7JFG196rcPLn4vGg3miXw2WKus5QRgKw6IrTt
4FT73r3DnGhrx0HzkNiT/9WTI/gehM6TMHziTbPdWNTnJjUJ5yYjqE16QrbHCSWBz8wQheCKEWoM
fLIMsb9mDMCIC+SNB/c84VgpmYpk6NtXhtO/jyHiDGk38S3NFJC3FgoSsmAH9DJ9ZlH/gGVszrJq
y/PIGGxrRMYIstUevoIK03A5LhinntARdqkce71rsxEk9qbjuriD9lTfWyNnBOFXX0AHOqYhzryZ
feyFMnwXmnhR4PHbppxYMHttsp9VA6uga36Dnpn4FJvBm0sgEZMAnwVonhr3NZHNSHQnygDDJqrI
LAzEP232FCgj3tdQ6l+m2rbvIAs+E4EpcMES7Rsa/S4N8MT5uUdwLoagH9zyPVId9oGbGaHVqaAe
Q96OCrXkMb+FnLcvKbwWigEXXVMjjfS78Mn4qIhX3OHrjj8s02jXHuvIfzVRHne+19+CrvpOMdxs
61j8LSk1BS3m/diFqDQSNR2kKoipzqtJ7eTkWw+mhE7UlX3/pHNvpIfIqWcqwewJYen3hDFkO5oe
aH6Kt7cMm5W/pj4FZuTj8SBIWD3mYT0fvNjx/1Ha7fwwY76lX/wBY7CJ3mNwg/A1QBi1cwH243iW
Yu3A0tvR3rwnZCPvEqZsyAid+5ZcmlWm5tco4aSpJzkh+UECOLcSRFdDVGHi0SLJOU8OsHJ3nt13
aN+r4diZzadvYVuBaXZX9QrFVSLao4Jtt9WGgklsmQ4/eO/vmx4WIgLp5r7JWfTkMfzDFFnD2sSG
+dmTqMaPXIavrh2hD/SLfL4bGcrdEW3QPvRz1h74SnI8JlCCEwuHZG+0PzSJTI46wlUqA35OP9D+
tsK/r5GKreDALEB1kIkNa5xdoxs2YbHjPPQWgZ9x7nZfaTFeR88URxPhxUXYU3wvmjh46OYaLcHM
dmc3QSVfxQlQ0LWXuN4uDFnMxUEZQRMfw7Nwi7fJMl8dU7whqNuzHXX3Ba1U3Ej6bSd/zuY636SJ
qgiBdvLtUBfFXWzyXaPhm9ADRJo71ppwuEkbG8aqbBFyjSEh2lHLgsM3YgKrwOPzkbl/KF7ZipFF
itko+gprOFgD2XynUJR4Z6vSxa+i/5KA25JB41/rVT+Fr6HDGP4zNc0Pi8CPAfp3VBMGG4j+rgwA
w2qj0CcTjBNPe4BstUEmIitcVE5DKgz22QLHgssi28Ax2zusHWUweFvVZShkQ2EgLSi+Hd9+IrCU
/LCAxDsyMuiY+wBXQ7y4LofPbIAHapFiS0tMoGPt5camGCqmOSEO0hzA8bEAjc6jRyc5Wc+Wsv/E
jFTZDpGmc6yzhl3ZAcWSmDABpKbM76qhae4m3wfU5bTMG+aSiT1JW+xg1EUa8ivJcg33NnUvM4fz
phFjcjSLgk1MPeQbpCYeqxIMWATB4sMdCvkM9gOGi9B3UWheDZF8FUYIBY2DKu1LiX4hfyp1eC5x
lXVKvkrGjIAvOR0w3a+V4xEpAQmfs5VuTCWGvtpR1dDt41gZo/IiAuvJTZI97u9nQS4pQV4xiUAN
FGqdvmTAwVke1KeQQL6jHQb1vrKdSxKWiJrr0zj3b6lOf61s/DcoWawqlsJMU62DV0W/kZ0Yu9Zu
H1tnmQzZDCz7CkEFviZWO9OAEALrCdvH6t7sRf1qjZTRNWdhOzBy5ENFyyKKjQdRqkK3wfD7rpHV
o6wAE7bVJ0B8zF6jtWeBTCMc4JpEOcepTSWxDPbA/bTMGKyCzFBnFAA67BABB6jFrnd+2qy4Q+D5
liaMDHKmjgti9z1C2kY0wiGa1N4xYPRxTL7CinK5qbpdTrlLVPUDte6eDIInv0guyHYxlLol0lNU
bytEsd0arVPMMKQWa7dtfu1M/VG87WzpMq5rhkecsR5ScferBEX+CNLjvdfDaSTTV4zTW2iwdWhb
Vky+SLgnWmwUulr6L6/BOBIctQ0XxASHvo7dcNoPaX8NHf+DfNFPpGTdKjXms5PjlA7blIjeuSQR
EFzImoLggGK22WDIfQrC5q1Is+sQ4HGfdXHw8QWgn6sGeK6oYUBFsMpXwPCS+a9DJsCPRoDllD0Y
vf+bxD5KN6d+klDqGBl4Oymrw3LKqNn4UgQD7PEYtxttGM8IoC6jAIYXQHbeKaJyMxs4fZ93n72J
xnlInPAGjYk8JSVeO50ae7MIEVh3/S8g5APr17Poyn0hnIAWl/LHkfX75AX49oeBxC6fm5Fkzo3j
xiQkRMlL04EKYRbwnfR8AJ4w3obEwK2GhKSJkZyUbXiEUG1vCs/5SxxOZnN0WHf6eLoZibXB+OYU
yVmqsV+7fXyEZnXieHwdM4FOxYG5U6TBV4p1PlbNFUj9LWemZqCSXwEsog/30cdZgtBM3loSfpFp
TsGH0cD+ii2mgSAEADWyTrRWU9tjG59I8BsxNuSR/IvmHnIG7sIksY5FUm3TELUyuu6bNdWX0AnI
yBx/WGNeLbCd0rFuXlVRsVUIIaOrPUtYTOIlLaKHdKhOxAkwwUegzdbJJcSE4rClckBBRKM7Nrd+
VruxHlhgDpFzkwbTPlli42KO17H+2s4qvQHOu1BJ3JqAc9/q3tMuPeImfiXjiijk2v7u+/xZBvF7
25R73AOnnMl/SVmlwww0On0og1q4M3VEG9jsEXkjVyRvusqjW5nklxhEBjgqEgaC3v1lN3TyawEI
KfkIIRQbWCTWiW3ubaM7WgFRpI7JIWnEHEc4sWWEoCpWsb8DTLoPS0YUVftq5kAtm+ISFfRteaK3
pSQMcawG8tZMg519OV7ixH5oZrzEaHfJFYVQvp5yMVG4p7+Jvdi++v6nzv2XAGBdj45gENCpUIdK
nb0p8EyjC3vOa5973Psb2FU/rHI06RXD1W7hOKT+eazNx7CNbuFc/CsqZhsJGLeWLCW3FtEO6uhC
qeA+8TWCKI2AR7flziYUisl/RadgUDFTNJJpTEai2W08iz4Ml/ad11QPtsa4WununexVylgHw7Kp
zoUa7htJ6gXWIcSnhJdzijGusMU5gnDKR8ykmkkzYvUgAaNN8clta6lVzEvV46DZ+JgTN4nE32EH
+semSuUTqddk92RrwXe3tm2DFreHz9An8T8088R0ZTdDOtEhtuSH06NnmnLviFhv3AgTy1tWtVej
i/nciaTepzs7tpzjYLjkg2T93aT1Z2/BPyIW+pjCitpHs5MQuWt8CpiAmBsoA0Iul6KdOY9SVkoM
/7aRgYxJhECXCivRq1qNV0WPM6MBGXyHnB9+lworL9Ve9WuOjKcrFbA6L2kH1dyfRFqccqiIqWXE
O1WFf53D3FhrdCfSwXyJfeKS1Ng8Ux//1VhieMZ4OTASZuOX6PId9NBTnLJ2k+B6bZxk3Allv1et
/WzXMdLjJHeRxHf3kccGkQgbptY+ospKE0FnJgckWJikJn3RdQZu2fZ5i0k715P/J1oGlq49wf5J
C6y5+l3DzEBOM9FbOk8u7ymGHXuTU4ttI/Ip1yEzWqgSBXR9/Um1VfDVqrtayxM37dEy9Vc2Jbtk
yZqkS4ZlNZXX2Y9f/UC/pDk54U5XB1s04LRvZuscKAoBiEaDCbVpAsSgExSURAvUogFUxgx60yu+
jc6jEMiBHTKsZ+QmT141kXU8vYCZfPDi7DWVkpkHuUdIROJ/FfHeIveeaKb1RjgVPkztcG2HIWiP
cqTArd61K55y2d1kr17nxDxnWPdXng7R5+Ty2DcOjji3fk9xh2R9c/UrdU35h2SGR41IB+pQkOAO
X/5QTN+pZR+boL/GObhLyultn9X36LePA8gv4WLQ4w6FbFhYb3lQ4b2IoJeoBjiwR0wVgCPgkThW
Vg6IXNxL45KnzryLmwA+Sn1F9fYcVMFVTOpWBSkpCNX3WEXADJVzX3jzhXD7TTTzuVlorleJAWkg
iC/kHxKlUStaPxYEOkUXinxgM8/WXcxNUoMmY9kws/4BeaY8ZydHFkqOTTqIA5qdTnOrQ4zSHgkI
K1H191HonBE2Hw3Rv5PiciAg5VpFoCXdged0wKZs8HeRZEUN7I9nyElb9vKPpZV91qN4Zvj+qSKB
eVrdp1q/i8RSO2b+q84lO5y5/6YFEsl2IfmcgRMFqOyB10UrBkULiE6/LlYfgySHVZmhy5hQGa6R
zdywdoHk1z4lRwRMs1Dl3q8Zl5ogsxGos8lMY/IiuVUDr3lALKoOunfbE2aMI0X4Jqr9x040YCfc
C/KjBNavddWFz4XN+pFVSgRO226eU/ajvDfN1+QTS4Tz5Qqt4sQvy/pUkzZrFbiAg3ecIClT7OSC
ZkCckTqQ7drEv64n38qyIS+78SnlanYuGIu/RM7wxenTja5YntgmGgcDnwMReHSDk39t0vYYSIsh
XID5pDy2EhpU2n0lrmjAxQzlKZwZTZXLsjIVHwmewpUbOV/jMrhxJC9aapY/2eAOZzPFfZ219Kjs
Ubuz7fYGylzIa4Hnl4gsqIZZ7B1RsPKAlvt5YsjCOoGitwo/HcOkDSHUfjTaf86Ag8BbhkFORDi1
+AbtP8A5be+tCgt12VTWLoFM57CgWsH0BSuRPUSlY+74kzc8jgzvPeuu8sldKZfU+rJ/NEclOE51
emgNgE/EwhOZYiZvY5uc6rF/KxrGeWzgPsZyBFLujGAkPdZ8hZnwZXRUpDzmeu+xo8C6xNDdZ4yo
QSXKcrgEsXpg1UlsX3ryiXDEgerfJRAtnA7N7Ti8W9ns7fp8ZrEx/3oupsrSPmaQZthznPuCVbdt
5Vu3Tz79IPmX+f4zelu4QOoryYdiQ8HHRjfrrm2nXs0GEHsSXgKj+0aOsVjvwVH5YKV3uHMxjqc2
hZJtt9tunA2cBvm+i0FMg20010KbUAK9/KAN96RYuIP+6IgkCCjScXer1WQP37M2m72n7Ru6VJSh
mJPyLnxM2NytUvJHlqH2t+UFzp0StLlhElwo9bDiyu4Vs+GVy6/aukZw6fvifR405ijTf87wz4x+
fKBa+aoLxqg2ybbwsT+8iema50yXUfUnXwxo34kEWQsPC2XYOGhowPlYivWcFsl77MB8aTNQ0xUa
WdJO1WNL9Q+pgP0ChW+ytd3ik/BiY1WN4x7wMhI4GwNE0AQ3sYzrl+QIWCVsI5XTMTtKNmrIvvj4
Muqx8iNv+OR7AZOsdAjPQ9Pu4yb1SF5i/TcHVFmSSHlpk8HQhDei8CB5djJYFSJFPOnHLdL8AKSi
IymusyeicH6z0ULGE3+44fAdFvycmmHpNjcpo8aRITk7ArByLiIw0lNUcGOeRT1XHOKm3s+OOlLq
P5Eb99AEcj6CB11qouDRXzj8peELsnNAIkhp8DoxZModCiH6zm/lu39CoFvp5TiAIVE7tVy3I1OZ
DZhMSJ5OO2yRK7/iTDZBn0f+tnSThgzy6SID66EM5NkusGb7yPc2OpLI+rL0ClMSaVBpPftJQDaG
yjwEREhi06qYLzUdIcUf+XBtjujJ5lvXIe16nUCfadCuhUH2jM/1WbFJXGcmjjNk/8HekqTcBLOJ
d4rxHZ5QYOo8Ac/VBHPZlOMT1AK8tvRc5L3vSVehVZXZp0rbC5TTCw71TdJnbL+GBmk9qyis3tGN
xJf7MSuw2NfCXhumZr3BADGRCFFVyKwQvcBjINF3CqrpRVLyHTeejQuEcbTymxswk4e0CZ90B9iW
loh/lfsNguJbX7NMghZH6x9clMWqL3cLjO2tb2/xiXlrs5FXF9CwzsO9dItTmlX7MMchzfC4j7hu
s/FVN3TBlgU+vwnTT74A+2Am9YNKF+hYThpO4eDsks2PDa/7hJ+/f+j7od3WVhA/AOggpGY5V5uE
uBUUawbD1dzemlnELgg/kLvssoHR+OfBDYOFhn0tNBB42wCNbCb6lSCedSfcHTYRXv+VAVNOrzto
eivVJoR69w8jMSqnWFdP0LEXS2T4ENnyy4uperyQlb5ves8Z9anyRgLlOwqcSoARz3X2ILBfXQWh
INhUXYKI5PTEu6lXkva1aKyLGeU/DWslPA9i2XPb3yUaH2mSl9CQpdsG1yQL/+KSK8fOiQX2/fZf
YYCBmepuRJBsnFI7fEfeSJdXhdgaCaPL/Ie6BYVdp+ODHbMIzC3SB3qJoC5eZDFWk5OQESzM1YSL
NXfF0Z/Kd29Q/3xrvpqx1UCzGUNeZwQPWkKXr6gv+jp+DqLkhh7xmCXyIzEQQYhmzDbt4rttkx0Z
nRs0nc8lXnbp2SdZYPggAwNzEyGKOaRoY9CHpXVKB+t+aOFAMYKeQbqu0pgeZijZxvvpLXc4sGje
6Wryyt/ME/04pLJ/ts/UvGMPD90YUWIxHMbRibalKeEsA+ORYGEn1nA7d+g/IkrrUVSXMs0NflGq
QfDg7qqSC79F2QcSqHHMCftIsfJoQmq2hvxM2AixT+5870TeSaM8dCFhYvHM1abKh11R5Zhz+Shk
+zwFzssSt71ZjMV24L6xvSFODFL1BuvMdOzkeFnekzo094L5p8hdyuPuh8T0+6Kb9rXAvVVX/1qr
fdCjx6SIfmutJHKelovEXQr8XgUPskWIP0mbSELnQGyZOjF0p6gSD6pCtI5U7koFqdYcWlcHgPp1
JCED0olxglTMr9p03zY2nFdXwPUo5zszY0/Mmn6Yu39Eqjz4i7p7RmmFRexjgk3FUmqxECcEJLsl
nOke8jvQ9wsyaJwLsbtVpX9nTt5nMxZPSaAZaQ9bx+iadWPw6EtmYfSJzpNZpafOowDKi/ihLG4Z
RU+eKlreRO6HGSlqquQfvr3jMktcmuGytrEOWxVZXtZrL6tubRN6t4JGeeG2RKktnBH1BZcE5zud
gQIEWm4hl5zLivkgA8FLEGXvwRIiOndPecywWIW33oFOV3hPKVtODPQno7XG+9jG1kNuDg4Ts3ny
G6Ifypapumlsk4GnAaYFOCc/2jhypIbD27v2pfMvoXQXswNmtaCPdSErrBjM7v25/px6oNKUmgSg
Ai5wRvcy2PpCuEW3CXkhuqB7s2L14iUARVLJd9C8NOKBV/NNMPeBAr0yCjC3BIK0q4GsT/I6hgvY
z3BfeMp5R1B0ZuaIH6rorlpG37PDvoLFwFkZ7odwhjtKKNgwU3+lopi38AvJaVUoGHyovx0HFmFi
KE0qjNqg+mgAgzQGBx+hUiDBPh2zCyxMPsVSgFmwmU8US5ckOoYuqUHVCH90MBgVT6XdsnWtfhHT
vFGc3Dy4WfOY485dZNkZd7s05d4qoYwaqOykPrPQPCFcD7d40X4BzMR7A/Yn4hoHNFTSfUxmeNcL
m0HUPFP+45qsEv9chNWrNVgfdpMW5xTZRJCCs858ngs0TofB83Mw89OX7WLUbXzMmikfF9MWJpOu
4xwi1nhV5np7lBYMOaU/UrY455mPCjoYVFhpPjkjmrJYJP9Mv4T/h/ni3m38D3caCR33h6coktuA
wIgVf5kN4ANtRpt+JNiwRNLyF8dPFB+fslM/0dBsnSrcUt0uibUJeQTush5BTLmz6GRWBP6KjS3G
4NEVDO3cZHp0bX0LKkLGiEB4Ql3yEbgNIgJWgusyZWEWLJ1LniW/NcwlFouj3GtUZ7il40e7//8b
iACCHTejwMIYfxx8lxNx83iCi/84Oo/dyJEtiH4RATLpt+W9yshvCEktkUmX9O7r53A2D5g3aE2r
ikwTN+KEv9CS9sNjMSV+M/BJolSBDTTJK4MDGMjpY6TIb4NPjqNoxJFm8oHnqXnWmbTCGKUMRzBf
JtWBj5w5xnzccEfjpHX1L1n2bpNKsOluQYMhs69dUFE3Y5p7UfOr55ONiCGQqYyqe/M7/Qxz42ny
FeSI3qAiLLlMRhytReLBnh7mAXrp3drKuaYdzTCJdiPRdukrgQnbaB8tTL1rYwECbThNmxw4kDB4
+AFKckTQ99PUnwiiUieGLXKiXI3RF5nicfD/4Fki8tjqJeGyRAjwyM3zhQP8OhrGQysrakxtT/FG
qteRxvSl3oiNM2hfQrlM3rpvA08r45X0porEXDH9e0BfoP231u+i5D8fJTaD5hjsmu7/ZHVy5tXl
duBnGBKCd3co/P2YDV9FQqvFkHXEvaAAGDGBt6EbTnOOOsavvbRD5u5SJAfoAschnL4yo3AXpR89
6qg6xKRcGbZTrgZ175YgjOJWbcQy6HTw1I2V0rSQnQM1Q/tIVQJcXMG8emC53+p6+kwmw1rpPrXb
mClR1lvjoOP2XtU1wYkyNn/CwPRhZpUk3ITzlKjuOaPmgr0jP5qEAjZcDJBWLJIAwEmMpZ7C2bH8
6LdyWjIycf+Ma/zHI1ADsJ6JEKyAnaijk6clM06wugPfhvQa7k00Zo4Y9iob8xfBtIfBOHcdoxCH
hOhh78orbvJjrYIXtqtD4ThvfSlA2Ks2BEJDltnRk73E595HcJHYJvj+Cy3btCr9ER2pvZYQcELy
FUc3XRAZxjU3hL7a2PVPmJJMRx64U/6BIydvEjoQ1RdoGfK3RnoxeflX5JgoYW5IQuMlI9BgIGZ3
DgkezwFaVo1ldmg9Ma1U7z9Ck8kDS53c6CTfz75Z/wgGfYxtQIa5HcBTiCv+MXXGS5KnEW6Bunl3
hTnsjFB+J3OWGztKZkycIAtq7KtAaos8bP4pjqt80szt6ya9j7R3QjeOeQOH33ZgbahJkxeKvHRn
osKCHj9r2UTC2rCfgjE5zqcOaQ8HfRhOQK89+AUwebqB0KFMSFNXM4EqQ8FfaWP825s1vV7RR+O4
R93zzkySMXK4yYtInFcrCPcy9YnXN2N6culDIhzgYpz0/F9Bvx0y48W1+mM62MeJ3NaKIM87NlSO
46PxqhhDL/+PlxQmpAzlOVvOliRh0RAoJFzkLaavanB+mbByOa3kh90Y1DWmGQF6naRmPOsIlHAh
WlB5YtjkJ1LyRblNFEhaF0KLPOxe9WEMwUCTkPaPajRW1rbZANXcpBy2xZQBxfBfuBKgOGfYA2bt
cZr0G5ZDsSQFQWA/ba7gFdelp60zonR4A9ZiQBbo9LC8yRhgAoPgWbqEfVnjstZ5LskBUtkUnzFs
+2yldggKtd4Sn2f3c/xzE4Iyyqar75vQ/Ces6nRb4LRtN6EfH60kesE5z8RvuLhMU0rmePpYwWcw
Tw02AunFWH4a9za5IINKp3sw2w/Z47iYdsj0BBc+rNG7eAl/3hyWlBvYzCH1N5JrYtFN07mJ1LpB
88IJwAiNxiwyOapZ0SrJiRxIbW2zgZq4w+oSgZsw0JcVFPuyJPjV2Q1g66AmtwUVWqVUJlTY9QZJ
Ior3zaxRSMoufg6RCqU/7l3aSjELhyfREPNwpqvlWzwhVgd6wQUdmZPqpoUeo1iX//miZuxVZbQH
mDfXaZ5IEXL7ME4NXRXYe6eUSKL70Q/6X8QiTRDz0wvVFf/Oe4g30RTmo+ryw+Sy23PFXkkE5gU3
aPrCE2I6WHHZeulv1vZo36Bh4mSOOQNVavNxZTgONlk2Di81HlNYfJtaX9CtMVwJEF8Kx/72bTWx
JuGjUkHNZ90GyKiYOSdkvzEiuaI2NrKjBeUFN+3K0ZwtugGUYOjnC8uikY03iojMD0vr0dEb9PHu
lnJoUtQ5EUEOnyPf2mIroj1NwEjtKLvDbgqGyCJ/ZZcFIpjNFQD/J++zm14U3B1qp4Hz5SU1T5MP
BXRwyTEi3K+LRKCFM0EagfN5kfenTN2/DDp5yEoro0VUcnw3avopfZyPuo4FxLTNo8QqQ24X6UEq
qqrCbLo1CvGDYMxLl/q/OAH5ATx6yzZpv2v0vcChRcmTCI1B/hp48ttk1k8FS8O0YWgaREvWMHhE
4cE0wMuEnhiAbRjAtEZDrpohu4Dknvc/BumZDXIaZBf2TRwiq7ipf12ghr40HlD+vE3bTt5iYAmr
huDFLNxu4XV82dKhKVSk3Z5wxIhEA00kyemZU1qp7ZKszB/pZL6VZXUGvfOXB+kHI+Btp0EV5BLy
zkSaeYkWYSKsiM+LpH/uldxTFvRsQbZajn6/k0l/Lwr66YXzKHVWQ8AHjoHqijiBrWiGqTiYDTuz
7lcBF/wCaBkCgLw4Ut9jB+Hq7786CU967cr9UETgAtOrVcNe7avk3ljttC5661uaADJ06m0dJh6O
PZRLfdYikA8vVMLiTezoJQ5ylp2s8lcZ5T24S2h6SGCWBjKq96kPNkDMQ9uyE1fH8KgTKNF2onL8
SAzNWHeB2rjEnynZIDfo0qBaW7c6998mjmI4J3xnHTnCWpaSl8XUQkpBaj6eloE4gy/CEvS0fFRl
X78g4S1Tl6hYG+tvSmcrTS2UZUgZaWcRaZ6GD6O06VMmZTXaxkfBjGBZJTTLOd7wUIl3c+P+dQLe
ss6gqBzqwX/Hb8naMp9YGQiHo7h6AD2XdLFdwNLvWhfidN5VyGWME5LpfdQOXkWWUcDqsIo3H02c
qNQKrtauNUY6VqW7mREoVmFfnSE7TTFrSE0Lnmmvw7K8VuBDzQJn57y49EVLqYl2IPOAKqSyF+VG
G25wfLVO+VyJ6IAx/Nyl6Tbmugo2bYd/4uh73gq2KeZrp2dYI8MVsG2Xbltm8k4Dg1XkRrPiSySE
OdWHAZEcRiQ2v75nnykOWFpwz07TC+fic2Qka8+NT7WqjxWe1HLsnvMs+op5zRdlk3yJPP8kEPnF
e0zrZrz2E43CRX0XKWc7YVBYBkX65pGK0VTC3A1zyCLP0tlnTBUqR1blINFlZvHaRwl0fPJngTc9
YImdEjqxomDgOMKyjd8jRMBH4rf3sRVfjbRFuC/3uevB3J1HGMmcHx+qV3KaxCVdWhP0Nt40sQBv
x0yjLorLkFZP02Q/Uf2ym5BbmOl339zt+p1Vkkeo8/irraqlN6g3iVyczKfleUaXNyBmXJ9raKC1
V1HkESBXucNBBGaEHhhaevadLrZ5r53KlK+CUnWIWAaHqjgiuqdV9gkM6KNuSG4JAp4qpUpc+pfS
jnSoFAigFkpMn4k95XZvttN+tETINWLbhjNdfFE9Mfv8camj4zGQ+9G2bkXkr5ljHWTo/Dkp9yfy
Oo8YXdYX6eX/FvIywBhiRgOSlHqhouA9d6h3iAA0kgxRe4p7nzsNG50XB+FW9SPoTo+ERKNt6zzC
aY3hgr8siVnD+xi98Y83feN6BB2imKlkFCkGZox7lBPsKFIkmgsDNqmzt870eMaNFmMvA3KovgUl
s9Zn0wIq8RthEDihkcKvzlgkH7pd7MHmn1rN/bR072iX0bPZek9+xaftdf5do6JBcnVARdbfjZqU
c5zbv0nuHMvEPcpWXnqbiHbFPk+E5T0K5V9iNH9B6Xrwe2NAp215GhLyK4CndCvkXkwacKRdEyge
Jg2Qhon8HmONA2r0HIo9WQEGYPEB1XqV6dW/xGpXvQJvk+nbKIQ+xxHZ59jmniLDxxFVEQ8iecjQ
csBmV8zhYe2ON+limdFhFljqnOBGn3BlKvDhuKL/zCbnaew5UoQjYVpqyqWvwnUA+9AnV88sGGFX
ZdtRUBLiV5D4ohb+TUTl6wY33j/XbzYYUTawtV51zQMkTH9NHnz2U/+swjxlQ57h2VPK91s8uUSO
hzIUmJg0riXJrXNR9vs6fqHG69eftE+zHp5iSCio0ly/h7DY/P97OiOQHoOjaW1jcdEQZG3QCxCp
/mxvfGtEykLdfRD6Y+YhAGmQHYPkphcvMjF/PGM4+ilmzBSzOIQP+ztJvI1nsO+EguI4u7wZCYq4
gXnN45a1jGr8f0MLCEW355bh5tTSBYtyNYBosJTYtiF00dApv9EZb9Q3ZqvKLT/Tcvqb2gqjSsvV
t8z1e6kxsmrBw8TmGfTFKWmLU+c0BWb1MkTUpK+EsVpoAkRMia5Jee3n0hcnwvRDAlfX1H7EbiNr
hmdlHj8DaP+cs5PAoR5BaTwndPHIiipUL76ORrUldbk1CtJSpJMqS79y0dr5dXh3OvPG4eyA4Wfm
y1vHgKCkVxLJqBnOG9YfEsUaJHC1dHt3F6fxm2mEJ3rolj7ZTC0Otp0kCZkn69wRO419IiXCD4Mh
eSlsFASYUiDL2b/zqd1r2fjPQsSmH/oRz+MmWkgtDCN6QD8KmHSaVHm++cAWg+7JJUTE+3y5LNG8
l4aIHyGWabrbVzKrG1wpE2s8QAmzEgcysSyejXvljf2APMhebCWrlDPLllnFPjSbY5u5R2Wwg7Q6
ZnsXgogHz98320coedPHdO9JeutyWuqc9MMGzlTOElAu6eXkQnFM+/ESY4VNHOMTU/gvXSSXnJ0u
s/2foQ7PUe50C4viItyDvBljfWNw9GtgFqBcYjflCCGqFM+lal9dqOJbT4e5jjPpaAfxKzEcTh4t
ywMORyTdfBcHnOgJ8qzqzr1xVd1XgQcQLXxJx/TFcNpDjBgfeP7Z5Vu24/j2/+OAI3R+emd2YpOM
pOHoX+cINorhGOHZhvP3AYP01zAhHyd2/4AlkZO35zTTgaQ1w+PsJmBb3mpRvDfcftUJoN0FLtVy
gpdaYPxjIUjdycSHWu0NNrygLQlb2xwy7H1JFfpC9zRWuYQ9C6TpQuY9xDf401aYHILR3bhMNLzc
5dslI0aGaDWZDJikV/xWOZRMkT5ZTvo9+++qajpSX/OUpzSAiIx2AXjqjNxGjv0muWoAQfAtaP2B
Io3J+KClHhg9ToJ8sqcg0Y5Qqk41/QGunl96T7wyzN50AdBt2GzobvZTGTJqssyRiGJosWi0F6dJ
DMyq7vfQcUBKwnYr6MABa9mv9AmXg+JCnoJCXiAabGeGAjm1S2r5X42P5BUJni9Lgx8Cgv4mIuh0
M/ZNqFNeZnuB+CmQmVelT6Ax40turfJI5QDM8OKFXhb40ByDBNEPvoIfrpn/YMd3eLQ4PhaII3X+
iYP9z+ghrU9YZUSaf/hV2ixrD/fs/4+P6NMTUBi8uSXGYehkdTbcXYdjkNv1X53jkYmwuO37J373
g8jlWpI+qwban8vuNqXBvujGlxQUg9527oLj94kq5CUPY7QuIdXyb7aUxB8TyjCxEDfneqp2uDYv
Sg93WuOeTCe9xF53wlGP2UUOfCY6/i0sMzQRJKIib5JtYibkI7cwJE+aGWepLTzUpn0VmjiEmjzF
1Zx8iTGD4jt/ATj74fImeJb5EWhJsPAjEyhlH5x8z7l73bTrm5o2sMQ8DD01zXVbWpu4TM9YuPd+
4h3qUoEoqznSMvwVOUZNfT1/3CkTKd0NTmNlnAODw06Dk8jBGDJ57nG+jlgVx6EJu7Jf3fpmPFl2
yam5zKNVnjfqRPK/ALbQfan5HOAHyW+aNay7g/OtyyhgiKqzvXTAgNpbrk0tixhaQdTRUOlr+j5h
BfV7duiB3c338OxI7kMaPNpVY7nPXNoYqXLiykx2gsw7EYLcUyF2jp2ZFk68rug1fLc+/NderQCe
MDiLGrA3KXFhE3dU2LlPnKJxIzBZXogMDcV2LpSp3VSUn2vd3dhpdKMI8OxE4BgQIJxoBGnYndhS
tvRgA6UnrMUNouvpI5UMmkvzZJXGR+zSoFmVA4WCgmuKjjIJfO0dM9UOyN55FsEtEf4WaYqftiwu
ng5TOmievaYnElxurZyLohYx9FWHNH1XUXm2xmjZT/46Fd4xwdo7zdpjaoYn5uQ/eVKpeeq/chLH
3qkOOiojUIufpJp8mxc280nQdFF1gTNxtjnc5g73+AELe1OeVa2OHawnGnfX9qw4kXZZ1dZ0rmrx
TOPfNulJvXVGjtrcvMoA9bI3ymnZ6vm76IqvOiInTXirJlsYEO7GNyHrGdTJtBSEb96Mj9Kbvjga
YdxtcLgpThvm4HwGcyK6mtSnH4qf1qU9KWD9qE3rE9sB9RC4CyLNXvQWSygxjLFPH1Xr3KaAOqHe
yq/GVOy0rOZtK2+jj4Mpc78NmwadoDqoMbuyMu/mP1wz+cFvdsvIofiQnIoYN4s1IpxNUyaJVboE
QG1UM30rMYbqwtookT23NUNh1xDbJkYrDahv5J07mpl2dIxi13hyj+a50rr4gc6xp4Bgbm+/1Yb2
5abjexkO/6xC21BEcS/q6trC+lqEfvfQQq4emmufNIdkFTMCqzDX818zwyhp1dpWGdZ3yrohpHiq
S1y1HjDg2mWtAOrsYoBgkEeDhk3i0+jqGz7Y354IYSPsp9EyQOoO1xBojMNS71fj65h4JxdWmT1V
fM2Mh/vB44jnLuVMn8ZfA/yM+42r668NTF00HPPdL+RvarUCDiYrhlAx5V34AIghbBJh7GfL+NSj
+0cVQp1kz2O+fKPubpVhztiZTkTDgJ0fedVmpxbJOjW82CN1IAMrkULEaQ3eciN3HqDd2THr5F72
2meXYNVJyd0CyT/2I2d1QJcM5LlfgQbroujqTwNm3jY5RHpMWR/TwRXscvydkQSb6eLdhdF7gZWc
LQhLrRHtsN137t2qjEvg6Be/AWkAzOoryLq7z60W0QTWV1ALyn7kQ0LOwQS65nbDVjqOM4kN6AaG
UyLro9vs/y96G9znUg8ORg5jpRHmIUjMi87htM+6a6dHL9z1/uKpg8aXOC+eO+6EF0EUoZbCbM8U
YHxWY/Fsagi81Vh9Ax8Bi0qCB92C43tmcHG3FZVlyn/oFpcAROfjfHxPR2pv8vaqZLl2cNmZ3twy
ZpugfSe+tyQoj51pbSMM7XXpnty0uOrddG8K49H1zll1tHR4KfXU3EWku6SD79SX3Y8s/BUy5rc5
x088SUI18P7Z7A9GKIjwd7tWmQ9T7/eyReHOFUprLz9npk3C3hIkOKUIa2F8lkuU5t0M5dHh7IZ4
ryhxz1Y0TyDExYpLZk74LX6LR5MWMWAlLs6rDIK722qvlkOgRAs3UV/SDUanPYQbdgouXU7xlVs2
s/TRXOZ+9RxP/crJ6SdQ+jqjClKV1sXw1S/H6J6+Hewm82Y2lfZBVYY7N3DNVpToaBhovgMVV5WE
GDPchvm98KPXNK1mtDUZdS6NMpY3vWzxE4SkuUp7ZAiv7FU5ztcNY3hvseVbfS7IjzI5t9IK/Y6d
vGkSj3G+/8+lzjmqcbFLi+YmQLf0rWX/oB58VQmb4NQRlR1MwM0Vy2WeBC+jzp1soKjZHUha21Zz
Rlf4pzj1LqYxw2tM76JLalGzqhsREBxvORNrpaYfG2sDOF1ozqEI47XDkQb/tSqpmXavhQdvhIsJ
LU3x3DQ20C4QxzT5KUgMITwEqx+yVU18r+hjdwXM84mR3y4oSwRVEiR1go3YMeyrN7crVN38aGAb
SOGMULXHW0YBwwJd4xorfrw1JVh86+bm9fLatcNzzviYjVbmRNuM94CW4CFOX8tBI74/G7JsZ7bY
ckyU1ftQcspzgjcDi3XgUcMh6LaW6iisDkxqhybucBZJUD6BiN+Gqj+HCnGrLPkfDErR0sy1A44L
LlGqeEsEXl/iDzcul6feZR7ioX7V2CgXWTp8OR6+E9ppBhzZgEi0ALYljDUu1hrMPRAhGwYBl95N
/qTWL6sBidyuJHzT6CPTrA8717/AUG2ZXL/zvU8L4ck3W/moEy0LmibCV9uvb+FA04M5HPUy2beF
feki4x+sjXPkkjJA28RuEbAymFAE3Ao3rMZSnmt9ciwjcL1G+6I73aFO8zWwqW+9NU9tzS1GZt8l
4OaFJgls2HoIqKKQ9/z/hiEQaElPVx7pg/laRNJiGmqEJ5tJocrPFCKgHpfDzavGo478FoHtWCs1
flJeklNQ7D7oXBNkwLt+D8W/WdQGEwBdFe+VR8K6DphtpcXGn7ozU9FtkU7rETV6KTvoXVVCqo4B
CGrUd1uU1r5qg/exGkw+EA74aTMPzUlKUM2z4YbdLmtMqNZAWq+F4bwQuvUrJ+wnPnO8RWdzs+h7
MANNDtFsUtWP34KnGrTxX5jLb9sMbCwr4s8dZ/tDfNP7/NfAkYLHMLw2+Ex5xmmiNKdg5ZnlEUsS
oQ097Tim0tAm02qf5dFO54NyHXU2YeT2ZIzhLc5QEv8Q9caNs8iAo1f7BnMIlCD+jp1mgpcDXUW5
v7kSmKC1f1HRfoghv1YlOVHqt319BaGB0PYM9ZY3QyM/UlbfvE/hYszy7zK2txSTrJpG7QrCW+Bq
PkSA1Ym0fYRC3VfyZMbBrk2bZ60gYphgt4kJ7+Pp3HetDROytk5aYcPl95H/sh/0u5sZoOuDmNPX
Oe1RBGspwpXiLLXpBrxz9kJl26Gz9gYTEFAC4oeB2SZBlufbbcdL18eMrS1uhf60Myx+jVQvr4UM
1a6NoGjE3AEyd89TNPc/SAM/SSnI17KmB1GiNn1M9J1SvdjB7zbpVsDWzvS2IjRBOa/8hAF6bRpr
HyX93symv4SZfWeh9TBt+Om08DeqaQZ1aITgyhs+6CWzV7ZkJS7j4Cdzsg25D5/GW1q0ubcuC33Y
DdVcutRF96INH7B01hTKUFNgcU8tm1kdicIXCT9wyRGZ3CWx66B6ptGTiyUN8tyzJ9IbaCigg+NY
S1ivy2vCwlxp5sF2aEgaHHM9AgqAvfhk2d0TlrxqmzMDxp+JiUwN3M+IxL6bJDWodVZEV4O9mw0v
UZf+s9PpV9Oo7hrGyFj30qQvTQ/fKG4CjdsSE8Jr8m2E1a3h/W5Ug3vfyj/d3r+1InijxwaJ0ael
PQR8u3QTw9s5IXgTzdWwPKfh5yB1rtatU+2cJj15GdYQYwy+nKk9RX6LiuSnJQC9blxxrblZvfdU
FeVTkoldVo+nWgD3TzT5aQ88LLUpf4HnvDmNf2lKb06pUt7BuA/veWE9ZJkjrytzSzHMRx6E38PY
UzCbXxV+NnzC1lqvq59YG+mcmN0mZhFedDT9sjZvk5meRZJvfLY2MxUHE6uPNWA9tbub0dcS7HF+
gvM2a/MgweP8F7zS3QI9vu9FEtGQqih8x9ixKKNs008G9fQYwwunOflt+cwrgX6PPslt5KnIuhWp
eOKveHFglE8NeYXBwnltll+BXm5ahJUq5vYoAZmvsgY7mS+zfBvE/BQnHI4KI2RpjivyIRQDWAS3
CSny1/jI6UqM5yKFUTwr5kkwh/VrMpv48IGxYuHv1Fkjgqz1tloFFyNk6t/nEyHzChiLkhfPdiTx
MbVTbjYDX3dlxWxvYEo44DhiB+sZSxQVnnnJlzxdyMFHm3IAdBfKs1dwVWcYIzzm+aZ8IovMJKE4
MH5fa8g0yILy14jUqU77o25MR0YysLiy8OoG3ftotQdReacRutZazzjO1iCCNiLDzz30PtM+Dax7
NsYbgEuMORBl7CI7KHSR3KgeGrJYDHB5KsV9InbjcdEeU51GbozD5EjuypX/pmxcj0F1xvUB4tVi
WAVyfmsAe1qAK+hxlVmcw5gKx+Ne77tVHCPlJY12wYF6iyL55rvWUyLzvyH8i9E3BX1gMvC2Frj/
JfPAfReAgxtluGMXWRccjigG4Vkye/44hNSZLQiDlKpkI38KLOosDEesvSS90RdvL5VXvBhF80z+
jZOLAXt5JBHrVYdWeUAP4FllNIFzmABlUcG0GMt9JbILstVDhJLsTGweKNTOlnivb8yt5+Tp3nUT
KDLtiyXwxKcc3zh4RvxsMHI2QYeRoV38SUaCsHj1mSaKElDjVisC64bgfU9t7GJ16H2IMfut2+BN
1faTCziGF3oDvzDnUfSTPdf1N8uvvYVwyW9imMIX1BPRgM6LZ1+aXH8K+y45y9UTmaixoG81efXd
4dDo7XEMEIPt5IOA56rMy/nf3yMak5d6lNxF5Z6Lfr70sUGmQXXiy+PYzCSNirfxklXE4LqOGI4T
cSiSer8QFWcK6bOeDuo4JBF0KyAP875hKftD44Dnt/zcwOaDyv+CrPY3vVlvsRxyB/FfxtHZ5Djl
ZMRQEajBJosxvnvF9Euv88qs230eRzefkQ36keFgJi6+K+SwRR4Zv6ZL8kcp/dMIzGjvlsAXcWUF
lJ9jlTLG8Sjt+tRlBV123dNIaRfHDuI2JuVy8E6Wo+wpQKkbbKTRudUpt/A5Tzv85olvXzQKKlzB
fmMZfGdx8o7Qfu7Ixmu8tsiJKxcDYKsGInkmg/ICkpjNl+xUp0xyaqgT+ZdZJDNjx9xPAZdqbFCx
Irg1JojIg/AQu7nO8fbqGGf0V/QUmujxldXqaWBu1ubTHxUHA5Mhdiw/w8iCIrLGnLuXDV7MQVr/
jCp687NuP1r+a105Diax4L33o0Nfev/Kgb7JynqjhpjjKLUyUY2DwQS0t7D63iV+GJ5J1eNqtP5U
Zjs73UjeCES/umNzzFhfKj9AafdnZBRjFQI0DTg/l4rG5QQUlSDKvQ6oALMFk+vuzogcfsXYM6yp
xLrzwpPsxpNGbLgdQnPdxCmHHSm2oV9vKD7/yQ0X77Ds9nkIHriaD9PDmAIFbv1iOY3p9zAQ8nY7
oP40i+D0Q8nlt9ir0r3TrnTsTebcbo55g55u4kCde0CnxgRltYhJablueYE3LtgGANhXszPzJQ1t
/qoIY3+RO/YWUlzDzVzjgt+yT8SMyvcysN68jF6FyIP7y+I4n6+5h6w6bvBz1FPUahfU3kczmIza
AnAIaq8L7xqF2a4Yi7Vj+2u61Z7ROrlSoQXwbR/mLjSvhR5WEWTXA3W31LSlvPcOsRvCTfCXFPq+
NqMffyyX87lzioxHUCH+RNMDcy0YTrp2WJcCJiIDukvJ/DC26ofhjbjn9K2Toq9irPjHUBFyCtEG
iqkQfJx4a/gQDnyPb76zun/NUFJ9YIF1zmYG9FGazheQHp50EuaRUTy0emDuwlEgbRnmtN4b2/W+
SACtldFu0PxXNUT8XhzO6cFt6RwagK4zT6YSBqfvWB1ZL4ha6592infPBI+7tFPxFJGGovrs23bE
s4PYpiTAGsMZWXToelcG3eQ2H80QAzG16VDOV/1YbnI3/1cWlbayCxzOakyPE6Q9I/BXtudco8D6
dEx2ZT8+FVH70wm5rQBBd4ptlKYHe9V3+jjbMI/cYPfItS9d72xkNhykMW1HSereNbcFymIsWpLl
qBp0YmGaC/Rd3QAFBlbwmRObylPCSjCfWaO3sOv3kD3IQXYbHKqrlh+ZEqJcUBON342i6hxw89QA
Y1PhBxrFIa3MY8GYBPpRh7yWYg2HwcjUmzCeeNdg++RJvK9t+8nDDAq98m/eirQGGUGFxTqa5A3W
+WteIEbG9mn0GeiIFtQD+XgOC+ZQwEmV234o7lC/HjZu2y4Inis8yjkOmCIKngwqZEu3YG4kj6Eo
CHiE/spKoB2M4uZUxtroc9IMOshgPd5Aktpbdk6YDdCZiewSOMyslWoueDH4eDR/l1IgTdXqSyGH
o5bED1/3r2gAzwZDZcqld1SF/E2OTrktzStJ+TbUw0UEJnaz8i1tiem/McLC4ENJSUVHLmMLxS+F
cNTEhyaoN5WdbvHOMwkR5hND6KsMrZeS9wv/w5WSgvsgKNAxAwrJihMWVgLmufYMeZemTXkLU+15
XitLA9oFY5uOaTYjtEPGdclzdHvmHf5zsGaqtKZKBC98RLVB1pf3Kc62lFODZe83hpEfeqf8kH0L
TsI/YuSgeIjFexlqXOy8mE8nCV2bFYvbqaMc7eRJKlDbIaCTqV4501gRO0Bywi2FFVR32zUZhy3m
aRyiwmWrAWo4dO4mNPPqGuU4cosCMIi25gr05FQQqcXQ5+h19bIe1M7WnXzRQC2xOvBgwfhjx+Ze
0W5vKiQKrzOCY5A3awfcCgLXcmBuMcFWcpXzKgVk7DRNuC/9xPyzbhrvUdnAQokOoitvTax/Zu1f
M56LiLkHhcjojQSNSoKDhHkmxVSf2qANnja/wgrHJTHPk3Nr2e9SEICp3Omg6mFZ5PcktM6J/k9N
DK8JDXCvpqSIpX+61GVFV4LFeB+rMGDQ9Sj8j9SLeMfbJzTAY1kDriDQvXSgg8wv3UCYjszy2mfk
EvAisqyHa6GF27iP790wUkABiNCKt/lwkUBo6PL6ytyBkeO0oakW/dDYtHa/NMxg42iSr9HbumZ3
arFcM/ebaIrmXAh0aUMoi0K/cVGPxA5p4oRa+24Wk//IOm9TZeG+nNpNU3WXKp3dgzaFkEPq/KEc
nyTHQ8VfTpHvXUSevZcFtsDC6T9aSpGR/vm/nXmg47fmrgf/tySVyuaQzgCcZNrZJWFmB4+Rhvxd
Ic5TCPPQ8cQx8aqiFb/irfH0k88TvoPDDvQVEwSnrPDiBOKnrPQVzeI/FrmI0jZerYwdIG3/8oKt
AWkstWPOzpI2H0u7O6zypU4ryTT+x9F5LMeNbEH0ixBR8IUt2xu2oac2CFKk4G3BFPD1czDbF/Mk
qolG3cqbeZLXWFd2DTchekIIJ3sJxa28JiTTGtfm79gcTw4gDMYVgcWnC7YzLznXt04Zkid21DfL
5Ucnbwki2NPWzoDhAI0aA8nSoabdZBWT5leyYnLVf+GO7jM+G4pTEc/gyHNkm9YrBpGtPTk74lcP
M2foSoBTD4pLLVmkWgXYdZ40p5x2nI7E5aN/Wtyx1GxMS+9GOMxmWGwAVm7Kwvh2w+ZJMIqVCQyv
kb1ZWh00LxcH1Xq0rbMLmg4zxpPVbaMRMNjcU4bg0AbyQGMdIiBZ3cbOz7Qkq55/Gqtcl31wM/On
oJKMQf8M7wWJyvIutvL/VHxTTp03fnejd7InAv7SLH8xYUGZk9avD8DyQfsF8mdqMkKx0y5bV15Z
UTylhIjGhZ/jGflzV8ujYf2p2IdPoX6XVvxte+j3c0HToAi9o2l52yqptiThzZ1BQuShLsIGHyel
5/boQg2dE9bVZH8dKMuy49kAIDnHek8HLE08Xk+vSdJwXeBVnvQeYbe8udQtvQMVOaCHiAzxoPQb
0LJ3T0JOY83+oHpAMC1PaJQhjJfzb+WxtJxxwtgNZI5iKc+1UJyplq5fIgaHYbT/kcj/E43pi1o0
p5jodyOPZsw7iiparestpBP4H+Fwt3tzRwF4/IBzdD+wmkpdr6NiQiyyFuvt3v5hUgd1WZYvTofT
u2SX2nkSl3ydXsjKbzsjvWZDd6a478PKxSWRPnXbBUUy8tq7xqNySELWI3sP8+SSQ85s75X+JnzE
M012WUsziMt1IuqDHSkpOrionI0obNgohc+/NZkHEomz3/pNA6z+jtP+TiXKeYr3mW96dTV8sU+L
8QRn+Bhxb+kj7txAztvEPuDFWsWxujiqOg9ddZrJzZJ2okdEHssFeGxw+amdqzYJkTld92y1VbUi
QfI+DSJ8yKV90AZRrAnsPYicvcz8Y9lqDIXly+yHxDz966BC+EAwi6R1d1uQKlCvob/zsmDLC7y0
+Vto+49SNlFzZthGdx+ByUs+qyn0FrvMcl4ylBGBOZ5XFN/KCkdTpMQhz+sLnX1gUgMC2Pl1LNw3
3UecR+NxhC7HcnJX9OrEOn9dOHjA0GAptkvGv7YIN1HOH6WxeHu9+T0N84GCWvJNxg6jLxpe3KyU
A+U8GO+hXf8WqfVMAv/Cpe3V0Po7q+xDGYyflErQJ1ew5bOvUoBTiGKbelQFmZDdYkkZRZvWK4/d
6HGe4/kc9+rZC0ZBaLbs1hJn7xp+1NMYG6wnK9CiBVcupFCPRT9kNQgwLwVLnRW2SOaZcQGOoMH4
pXgXRBNWY2U+N7xG6FhtXvy+/6V24f9RybKy77rC98glrcGJwZWmMtOBu1iMvBGGh7ITZ16231Uj
z7av/+UxOSVhWyvgefgtAwxwNYDIxvnKRHdyLP2Ian0g+pVsnA6nUJNkt6IPXrm4J2u8ZS9ZXv+z
WzZBc0oG2fPDN5GgiOqU5jJGR1wp+tUMSbjFkpSRrVp9wixNBZqUh2DqLnVanh2C/tg1y39x5VzK
hAudqPQ2y4ujksaj5vI7N2Z6ZgpHAdXOk+lmuEkINYWmtW/pgZVwQvhrjyTMac5b3inutPZVi0ch
wOWhu4lXgLncweStzdn2jZHauItYaBr++zRVBBvGm9kPMycTuDYMbtoMgqdmtoyNNytuG+zPOez2
Zs5h6c7i3bT5MUMsfLEJDrlajARtYc2vNFmRVyhPZpqeA9N9wXX9XLXGnnvcjj12glaBBFeFEvnN
6uH4twe4QHQ3aGxhgtgTwAOPLhBQ/LG5mCzs/JVegs+g725eAx7HrthKQ3rk6NJ1ApME8220sN86
U0N84Nm01VkBIoMr/w8H1k8CiPBhlNV7M+e0ui3vTbwl8TqLnUfZux9kw1+TVC3eXKglVdZykIVT
sYYzekNwO/PFfjIk19gun7M1PwuptaD/1gXJhwF5oSsZ9kZ97Wrm7qwJ3vyo0TefLWLT239KP7HW
Mtf+A/1jvJ663oKrBM4Ip8kdA/6ZLApjaq2LVS3Hdy047qjJtFe9byOs+oKCMfPcJPqfmxYx5OYC
oGXCyzhQBKZSQbOgCjFYKW+ZlgtGHylO1C+gNGb9VgUSobJsv4uMN1o4LWgWk9cCjX6WD9HVR0Cw
bC6EPk8ov/qnZKQXcfLYa/9P++gceYI+f6PLBB6h8g9d778xeB4MlzC9ByEed4H5yRef4rWI2vtx
8T+lF+S5qzuiP4jspTY9ToFqh2/7ho5irjIKxzZyyjFtgkhh9pOnGFRtO8Vn1XdHt/b/shbdpnX7
YsTTdsTKyMJ1ZINbfkw1pq0Cq5Np6hRRDod+MJzp4Nhh+EsZyKKXqUqOnrFYs7NLHHfPvZ1+O4bw
Vm0XfmGlg+Xuo6CPBiWw3H4S5Z67KmaXQwlPnJHEMq/KEvtq5PecfLVfs5F+BQi0/PNPos3pweuW
bKVxM+vmLRPy2YF+VUnn5hmcuSYA9pUI9LaO7Gs1giXGXbbHG41KKxsud+4jp8El4eGbSu4DntiY
un8fPb23tfM3BzsnHI09vYFtLvqPsEeNDOLZZCSkKHFM84tRGU955HzjyPlxZzokMkLIQ4b1AnsK
4gmjojwIUbznizdvLC8Mrmv6MLA2I6GRFvNia+tre1+bFVEgH2ojvmw+iw33r48ZYgxzub82iRHX
M0Ywz/DXLlHbAq4Gcchb3/Hl6DFcyppZs7oWEW9itgVYwZodcYEXNMktFRKnzlrK6lQIAaBfU4iG
MFF7eD3ZLRfBH7Pxf1O8AkXXngICn2U2vFDX/CeWI38SJm8/CLnKmWInkhYHPb8zL4uOlCleXK4c
cUlBID2yjYfDOevcrTFgUAoBohYZClrdzKQ4tIOLyXerjdkxS+LSNjZ13V4r1/9XivKYdNFf5vGt
0/t3syfVk/gtJ4HDyyQyHwjYcLtJ6IlALba6niS4e0RfInfMG7O0NIH88dLi2WOKHkb+Nr6WeRBU
GNUnA0vVtLU0tgVjtHdFznazM0AzxCH5v9qTkCaduzv1EHzbwsSuQ3UR03KEGzG9m7hnwlz0GKan
c1SoFwK5J95+K7cCupBSvbUT9IiR04q2Wqf/IGhc/BH1nhll1RfYANwkfOkK86eczQMq9b4wgmuc
pExKUHAmBzC5kxnXYM6op+GybEO9IBsXrbTH8A+28JJ16r1y+V/LTENq8MCx8iuFpofzX3Bp83f1
ZLGBt6lYgC1BWPAOIOtXJOZvsSy8Ghog+9G4sqU8dDFpIfj6F6Luw0MwGc7Wcw3SXiCCIptrdJGD
VufEX09K/+UaTNTfFKCZPC3exrD4JQRdPao2owA2PkbYNB7a0v6QrUtrSUGHA1CLD3MRHY1IkkeG
1gEU7KsIss/GBWBihTxOIe2hWe99jXI4ToZ8x363MgyNXy4+2hZL3b4+Uli4pQCFyZSmBXpRAt/4
rFv/Sdn8aVmwVE+6pyZffg65gaW97ZEYCcv9Cc0+w8aL3GdZ9WMT8iHGgflcNmG5UXl44+Ufsqyn
GLKSRNpa6DhDOZ68qe528Auwr3TqGw/Td2cEBxvhZx6dnezkWXvzC8DXYx73uIOT/uQmww53I+yf
YMeJg47dX0RknWdUt4JszoMnsR0LqzxTBPOe1xAGVMUxQpjiVYzNcQysm52EB93Zz4XdXAeIwQ8m
XZBF07wheF2mJvya6vluGxNttCO6a7UlpPaUFPYzsX+IW1QiqAHoDzuSLjbKpR/kKanLVxwn34YD
9TsuDRoxvP6fpEU7TWa+LYjlNn4dBkUYxqyK8criCdg0zvA+9Dbnauq+u5SREST9M8dwL7Ko+e2b
7tDnyXX02id/wrabxtE/anTOOkfWH+kBAbfCSyVpyEN2RwGw4sG2GdPcAhHAdcitxDzQpFwjbOk2
q6n4He2y2k7LeWt7ereMOv9zqxbzx6S9bGNIdsRRDJDSk4x1fDe3vU2zMVUqsuYCLKdonYfuc5+T
KzHwCKH2LCJH4gFXTbHblSkMPWngWoMeuW6lTqGwcxHIBRqH0BezjA9konKiHv1fd+iOhKd7jGY0
6Y02raJDz27VaCwTLxvypWfzcqV8acXKtwAAFfyhKOFnSOcXhiVjowSXroAybyKg/bvq9dbiQtPY
KF5hWissD3okIgA2hxn8wzARq5uUteQwfZeN5ZPiKLpz7PfPIxTS0QYJV/i/QUC4Mg4bnDPgcogG
fwm7uFrd9Hdw8Uw1c7MZO77J+PnJXEM2SqJj+5nazqPhdUfD1aeujD5jX9zCmNxlXzpfTef9mKzh
VnYwvOaGuJoB1eaFTr9KrtARExXVaFgAfNP+ymxnYD/anM3aeJtjbEwwmMm8q4WG3pQvFG//L/c4
vXHMM1as0bN27Fccp1+Fsn/S3CYpBf+scPto34CWNWX9HgXOFyVRW1W2b9LxoK1Wn80w/c1w98ko
oiuduhntX/MKXbIt3/m42OFkUO9GQNg5WqIElVDTYRgb2T+TL4NCV8iybgP55aiWUwT6myHkKQro
qI74HNrpS1jWrpnNz2UdjMTkbNpyYGPkKBpKE3B0EV14Y/06TssrQLVPlc7we+bBbuTeR/F2wHcz
yQSJ3hESfuawJZzNdQMojkAWR3SILFwFBtMaDrG54R6d5T+0sO/n3Hni3U9H4Jj2SwXHkcvqe86p
b0boI9i4F+EOINwoL3gQL7Ao8WuZ5ZvlpU9Rk38o11iPY7EvnOKzV/GBF/a2KcfPpo+PlCRt+wbU
QB3OsDithKYHuWHF8Mnv8NxB6R2y5m0QLZVCynkMYLqwfg+htLfjYe6x/1Oah0/hw1rKUejfYmRq
1WvPcMP6HuScNO2VWekvIaAw0taxVAzmGX8DCW7eiu5pLEvvwePZalJSsKDB8GoP9T0ukPNdecmC
sdjoODv7VbizI5Wsy5FCIEg0e0cRA1AUA7SEWtMh+SoruoPNceGHtobe5KL8kl2jL15mF0AqUPOT
BcNj/qOvLUK57HaGvfhwVdquPc/cZwJSaJQcmNFh2AuvvuBQXWvad3U6/g1nr+asLnxeM8QzA7Vb
JHks9VfkSPoCkmsEIq8c5GttovvRVnYqrPzgOfXB08F1xLDL6Sj2GWcBSYaRuBn1jZDVKPNKdhmp
uDQTz76Z/uTKuJZRvSZIe8griIueRthw9iJML+ks76MtaWTBLVkABpXJi5Thisv/MYStO6h+Lw1Q
YfBgH/vI3yUSkvPsLKw9dqlLlTfDBZ44l0XXslUZ5wZkl9j1HJ5ppO4GypBp653CR7iyWs66jMfO
a+qTYRAzHCO6B+yrq+SjLSVy0QIjESnOeKa+TU86oxlIeqiFBczms4gibH5N/TaFwdmY9VUo8HaF
leCHTFs63ZLiHvpofelyDFsAaF1UE7zFSqBusAB9o2T9s8UrqFDaskltmkKzAQLQBlK52lRxB56a
ighj9o8Ds4d06I2qd6U1X4AVxsa3tPgb5lMoeOU4bGTWQtTNCvWHjcfIKaDN8OKmUBkNupizPLsl
DjqKKvkaz0YVM7nQljiJt7lPHiOUFTFWFoswMp01hzFEluBTGySZsyD7Dir1Y+HeNSn4we+xTrR8
VE1+qktz0U3PfQskt84ZsntivavKhehRcuzapXWk8AoLz1KlJdv02S/xb+EfBUtFN32Tdex4IsaG
LMeY51rUinK5sQrJr3heMcA+jV56c3R/GZJ+RCSm07zxpju4gyOZ8uhB1P7IBN7dzCjruDrmx1T2
n0LH5wqRyWkKvnXT9Mcljq0sVo5Oq/ZLICgo1S0suGTUlC5RFpwDWxu0/+iV4zt3RiwKgnifWUWH
vqnQiVp2535QUUhhE0COYd7lovrLIhYhZ2Jmb1oHMl2E78UN42+CrWwaRrwNKlG/JImPmfB9GHrL
ZTlJPcCGUBIIHjJ/o9xsK2UdfCQJUP901TY1MFPj2Ct1a1X92rCl4xuAoSj/w/af9o6qOxej/Iiz
6aelHZbfGqVOwbydJsTA1IYRXgYp1c4L4IPf51yOvCP1EmuEglWdynzay4C73wJ75KChr4O5cSK+
WDUx/1bDP0SG/Sgc8eo3E1+UpLVvwoz03vHT7kn5wbuvXXsb147/UJsTLRwBgGjfEMeuTLZu4K7D
EDOFFf5JUlYnmnmyH6vPEq5Q7ng3VtiPNMzhKEDbmABPTGz5NYRFfl9EM4eCJJY0txkpLV7lHla4
1niwav07ZsGeinekQhlX+7Tvm7Xve3BkW5DqyYJv6+8JmYmVIE5WzQgCFiRAqMK/dEGnG5PGqrhE
bXKYMI+RFz1Hbch1I/TvMlgqeWh+IRHMLXm4u5IdiB8P146myriOyB5F2BrwoXcugZVwjp5M4lVb
3HQ/XpV8QrA+5xElPiEt7xC8kWV/+ro9zlP0GEYD3yyrXZm1gkcytoeOJ2WVBg09iyOraWrf7LJc
+33yGoZUdTVyC5bmnM3O2mTN30TVpy2nhqBASB2njTRXZRs3GPxXZXvqiEe03boOsDDEyjdXlM/S
tZ9Lv8VtG20TH0ruRNAIeX1flPKNbmMH9AWur1qn3U4G1QscOK4Fsbq7utrwaPzLWf3PE152uHoP
ne9xOPbWd8sqGlf1uacJ5NC52lhq75OHBXSU5Lz56La8Cifg5MlltBOw4g5Tgt/X8IO/o1/sJAvv
zOg+JhX8cvC/BHK60uxyzG1oMq0hbiWaQ2dBFnemqwO7gr5o39yxWtkX/F9Dt2wQQJttMASffsd9
0qWG3Adi2UU1OdK6/1vyomcZyWMdD58Yvw8Bg0OvqwnxQJ4HaX3Ovf2plNr4rvUyee4t8kMAndJ8
aKiXTfx0ulQ+fYoOIog94QfDHpOHsXlocpsKODoZdKYeS8O8YRe7B634JjS8hOp4ezjVqtMjrand
L++nbZjAjSqyo2Vg+6wKLs9TOoLy9Fq8ZDH/xuq9qNGhq6VX3vfwAbbce/MsW4GhbR6w6LEYVYdJ
9S+6wOBZlcWrSaxhKQx543t8s+3w2PoZsHeokrk8uIZ9L4rw0U2no+8On1hRqWGktGFlTvpFRRSd
q05CgydGrrGZjThL7Rp7kI3j5cFm4iUhybwVpij11rzj1/lKjP3EoU4ns7uY+MA5NtVX12Pltfpx
YEwc6eQJsdKKos0uGTRU0JBcH6YRn3TMfXxLiSO9o+Cs3qRnuGjygoSCb4fPCnP5JWULv5IiijZm
H3D3Z1KGVKSnjrmC+gAQbPO6qx0Kf1X614oza1MGOe66QX/HfUwtm+c6aDXszDMHzFjb6wv0xGrj
dwyWdVW+Ybnig3fZFQ4xJDnBB7wzJlxufVu/EdXewcg5h1VBQ0LCs05/+ovAnvYgFoliNPlegNXi
PghZcI8kVj9kCZu+cZZPTsqezmC1f6tdb7j3phUeXHIvyq33ulXmyjRCds5eHO2HzJF7H+PaLY87
52UU4ZtFeShL7hQlnS3jBq+LpoHEqZDIu8pbV3U1HZyluiYTzRrO3kbkJWu0GLNbOMRfIqLuC7h+
uict/uI2jMJVHbwCAqyxZjX0NtCuEKEROAUu8cah7TB7L/FbSa3/emkVb/2pfC9trOEQYDaj8q84
DFlbafHYj8R8STC8k6ml6Rg1qTd2Jk2UFC4nijfZVK56NfyGAkpmF40Hun7ugSAFkYXOpgYQxLVr
foO0fpN+/DuDHxGGcWcTonbJJJ/qoH0bZTNSjjpDUiZmWzrxvQF8/FCYMLCiKtV7P0uvbSu2iUyo
RVKCgsqUH88J3pe3CK6CcrW8rKi2+FieYwlHJY1AD2NuwzNtRkC+VI9lbnbeYYk2LCAs2oW6ut27
EshGHijEtdSmH7fE9MadJGX56ttbzL+7bgK2lNv9rtKGx7REraqPD2ZdaRJbcTR+5Gwz0yCE4EdK
XU97Yj/nqZFvk5F/5dhf8pJEnYTMSbiabTvKN5vVNP8sa2PF2+jmhOM1DqBq+II6v1ai+AYFF9Wq
JYfgO6+BE8Nuw8EbqPoSTxHedGWfGz0zZA9EzMttWBjbrOoBClYpkqt9cGJqw5hk3yx+KVY7E2eX
0w0uHipzgAynMSrSCYdPAJjgA8Ksjdg4oDdFPujnCZBE7oNYbs32WyaccDDksn1vpW8UklLD4hNA
1lmJMREbahUlW2rvbgbX2mkcMBFgo6YMPboHvHaXmw2vlOAzZK7yfabKMZHPLCtPxlTuRnemfrWA
QGx0j1mPXAnGbJ0H3JHIi89YPsmMYNl7xWh0b1rrcYiat6S22JyPW6Eo77Ea54+uzR8FkwXaQfzu
UaAIHe07tXAVOALDQaMlz6kW6z6hzz5xriaIWhry2PITRUEgQXICRrk1yuHm12ztGQbWee9IHvvI
hzIm1doIrSf6o3agI8lACBSTwqibTezXmMx8a0kgQcac+0vShHtljfaKHMx357e0t2C8cE0Etiyr
Hr2KRnI1uFQLpcQhXIZaNBLgYlNUkmgZzq50b0vIPZ7nr6SgkzLBxDEOLlWwWNM0SQ5MxcQUq7o9
JICdmiE510HwvXy7m9B55Ia9rWXzVzqE2UTx1Hfy6M44X1NzW5TDM+gQGmzdcwlacwjTZ4Nnoi9w
oPoB67cEyysJOlC3OUgaz0WqHiPv4LIrSQyMKNp/5XJ3GlIXu5P93Rcse0kJgCbmlo55j7ZmjE5J
VHAPr9TOyvttPQYMy2QjRse9Z/xUaUQ6LpCvU9/tholWkwUcApPjozYHepbH+s8YN38CTRAoR2mZ
hHfAGrpXc4+oWK0toGpeQ3txg2Lol4cYHg/x+X+sca5TlOJPmwwSx663Fh1LtQhtRauDK9hDAZJc
K+ro1+NC74x6sk0aL7RnvAb9fMrr/FUN3rMZzetRMDvrgtnZN0zyexNJ3LqhFy8ayBUV1FyNIR9n
sJaZuxHaIwVHklb0fBPru+MFR9CcB0b1jZFOz13hsNgivEiOHikVflJKWYDt3JZkRz1Nb10yfi3V
m6yxtn2SrpvIuZvTcsMB7L6WRLXxAu5oVD+7XQVbMnxVDgsxYwAM2ny6DS2ubeavlZvs6gLESLrY
9uGKWYSG5QC7x2z3EiQosWNW5ta7M8bnYEwutaDJmW320Bsb3CVvfRV9T4h1BVhbPLR8fXS2H1DS
vErUJ3yfGO3sOtsb0cQFutiEkf6c2+AQQZ91zPSNhrjfOSRzaAXWvuiyZwNn9cozrZ2NdOpzHKSi
+GA2+IO1FxYsAEfOhmTbhNUHJoOt5uv6wEXhXQXli1ebhMR7+ejxGyij/tR3495M6rvfOXencT6a
LqDXkDuUnMFFLh90yzwTTTGZt9YdVnMrQX6Z9UaG+XsdheDzablc5VUmNtNAq6Fr+btQhPOmbdwd
WPmrqFMC94BCFvVAzfpv1It7nNfvOKoy1hTTB2LYH9q8MS+LYp010wYj+2dniLPqjKsXWH/ENPMf
5U+hm9MgFr4YOLU3LEEvaV7TTMHi2IHAXio6XTGJLU8F/pqDXXZvs7KfZ898MlOfLp3qFokR2D72
vQi2Vel9KbQtg1mma+HVmSbe38zA+yt3du0Kbr5smBzWPnOj0SS7d6OLbo2Kv7CiryI15ghPYBfN
/rMk+oxAW23CNr1nNvfaPuzvYEGzvd+xwF2ztY6vqfSSs2lk7KpDSqUEU+q0+GdS9+ALvPNZheyl
03ZY6Rk6fFZW9EvGefZiRmoispAGa+1gOio0SYaAjSI6C6ZL34eImrQ7KoSwyZVQMDqPy/vgMFwP
c/wUcGt6KHGIPEz8Pjzbgx44k5qIYR4DqAhTcrk2ZJdi6WtwgmTHIWGsqGB3FqseSWML2FFmCMHH
nIAjMrpbUNf3diHNlDGLY6bOtafKe5tAeiOZgxstqZ9dnT8bbsZRobILrqG32RLfed09cyfiwBrT
rdNSQNNxWAhQV52Fi9biP+/qKXjRdpjuyOjnKxM0dGciM/KiDbYCF7Myh0eiAc92LTaN1TwhNNCA
lY3PiG9YGAetgUXprfaqTyZWdq9Ze7KA/7TjsCQ0vzuNz1pZ+Tkcxkue97uR7TOkfR9V3Bk/oIc+
Tibxwqx6VkDcIcUbOLR5xXQYKkhYr6E+/+s6RDCCSt+lQMW3aiQim0RjMXdINFE2/QY18JaBDdRa
shxcz/S8P3S1faSxsDtEyrm5QrabLhm2blPeOR6ubWF/2C4dYFZEm/rCY8y0dSD+sOmQYj2jZy3p
ZGiu1pvtTldDe0+8ryFaIFjIgucH7Nq7NbRv+VztB1HDJC2NB2QZIptFtSq1FWwxIu0sFHPtq4+i
oYyWbRIVCerA8Xy2QkaEofLeJdaaaKbg11d7HmYIKQYlzxPf6GAAm0ExnhvSwzXI+mdIFDiY4cAu
gpYqPrUAKO5UkiKL8p+oJzRn2ecpGa6YWFlRZZ9ocByLrPuEtDkbRx+CDUt1Lpv/HGrraq7Gpsy+
XZYvDzZSxMOI0kSHAxGk8mj7kJCmcvjog+qxDtEKxBz4a5QZglq8eN3IImhYHMyc62c0AYpKnjQH
QxhO+H8QEGjJ2xs1D0fvYVFVXFlKd0fE+trgjWijGLVf2zRutyj7hPwQ67c+9hlCPNUObx1zXMjC
LoMj6hh7SYs0yg9Lib4cd8qhHDwJslMrEKqyBMqfzP3tzL+94gDxuEoqz7rhCr8UwItXts1MyoaP
RHBokobreqyIZZesRoSftOgBUZUeqr1m/OMx+tN2+BFyA4FtGSrFENKBVtk/bapG1tv93ujYdmg2
WJDSgDTW04sJY+pkpcbn8rgZGdb0IlbOZlY4gTQr5QZjghFTudDD9X/wOQ83mVtw2nxUHRQDx7ql
y+CUBBuiWj8Fl+2Ia95KyeTRMKpT7S/XMJpyZqHPWcJnYWU3g85Jk1F3qBQy2gh8rMVmmPcoyD0O
LgDPb1mg9l1o7WeyFXnBx9fYM0Ea77npiRB6Jvew8VuiIgIB+GSOeTNbL9qQjFtZOnpuA/1TFpL+
+pESN3H2EwS1PGff7vpnndbg2kb5WDKROYN3DpBPO94RfVHeWSL+CVwAlnXbvQf9cKpgBU4sbx7i
CQXfMAGAQ21fwBE2jndau7yk+yLWukrBhnWx+y5UGN27MXvMPPjUo80E7Xzgl1yi+PjfWt8+sMzf
prFzdMPqEPbZjiEe/VK0N9fBuM9bg1nPNFZ1rbxNUo9XEVWMta78xHF51naXM2pBUYwajBctNKuV
aq3DNDmHZpRHywp2SuTbunYPSsMKijQ0G1BY2C/xourXCa7lCiLFuYASkZYGbb20ZdVxy3E12w99
a3r4NhuwD3ShKrv/jmb+MpPYnBIOwll6HHUT7MulMbxiovAign5usnZhcz00uJnGcuIpYteNprVP
M9qca+7T81wdw1g8gqYHGxsG6Qphdqf9ErRFBhs4/dfn01cxEIQIM65FhhP/9TJ6VjmOAVYe2nik
tZqVWAd3RztnXPZ0FZsf5ZKjDEr24NXL6BiPzOivKZiV3lxc9G5NlbNvqvvyuUN1nanySVl4Z49G
G04rn3/7OjDqWwiYto6du5yn88TEbgTmW96kr5aHWcLzrF0W98ChqmdWYE9RFu7yKniMOucJn97V
dKeYi0p2oeM72GrB3Ga2B2xhb9jFvoBfPZmlfm3hbmG3o2+qaj6JaLyH+dQ+jaW9Sa1q47WL3cya
ra+Z77G2i/5EEyBLhLCgMMsxf2JoLCu77UGRwt1b/F7QHw/w1bmk8OIahvapV/pGT11+IFvI1Uf4
T21FswSCdTdKvGjC36TuTOhs3qS8LP3A3ql4eO1qPzunlMsPJPGJBEVLUEoeW0qgCUPUDiRcLCJM
Q3EHmKrnvh1EZb8a6BImrFH9LUv/Mw3A3zSSDR6QlDaAeLa8BCPYzk9YORCj0ovneIcorM4hOJrc
al76aTrHXg/hquwJ9U5+vmEXhDoQLv5+nb1b2vuMQ7zeVk3ka6gNCM6UMuFfBhYRJJBoFtUq5yhu
K5B9rXzsJoNkoJfTYmJdp2k4Cde7trJ6LeLos8jiZNcBfH4dao1F24c4Gs/4jrCntjjfJiu+uyUV
FR6UFQfXGzurkrHUZ1RqD4Rb9Aa1lFM4+SCWOHNuA6Jarm2tCelK+t4xJQ3hNFwbE3fBAQvzMtum
Whms6fjzdvjwfriZX0eLk6cYAOWpunqKJdEmMXXWZuoy/DU0ZcDnKe8DSYR1yxofXqb1FFXkKLsm
2QaIDI1VHXVmnmJKh4E3P+dozL60Pbw7pUXlc/rUZHgbnKSmkclNNxU7t8HGrVy2RyeNPlpBY21K
3DdfUI2xIhOoDYpoJNfPLgp+xjDa97bxZGGTHjVeyMFM8e+hWKwYlrKdNciXScakMYQmBJBCTwyb
/uyOjCN9Sh8gMfcZKJRBGY1SeDpcnOMmTMBsMDZx0fwjES13IWCEJxjS4FfY5W6zOsD22hb/EiWe
pr54zqbwhGXpiqcfUs5/HJ3HcuPIFkS/qCLgzZbeUxQpu0HINbwHCgV8/RzM5i16Zp7YFFB1TebJ
tP6wJrYxVvXiN/ZBlepZoal5y+TwAOa+zjKQ/n2bv/q1mlPgyIhLc/c9zPgCR9V9lTZ1n2tK1ujM
7sBeXpUp6hW2/++pKhlOUYMZCQWMl0KwwTGK6K5adKOfbhjZRsxPocFnIQqopKGOK6juR83f66n3
g3qdrLicvp3Qwn+QhpHDzR1o2MwqqfLMe/SBtFLCOkQ54GJ36j0N08KI6Sh5mptU28zXOvFWDhkv
SE4hJzjAKo2BfDBg8HMz0COOylL/2GrF1c/jTxk6waLWELRXAft4zag+tDFJVpWd/dhs5ljyUFyT
vSAq12G2qY0bpx14oELzjZKMCjPJ/tGDZXdHH4cNCcTPtjXccBX+Obmr/ySKyfAI5toa3UtfTleL
eLWV56Zo9Zv3XGBBR+iPhc8iWmEaCYnq49MQAXTMBOG0kZd+NOStr4wG3Y3MSRDMyxHzBx0bGIkj
2tr7ACPD84prb/mrpMzekwBqW9UMR68BRU5vv4yT4tOOMrkRKR5UT0mQAe4x96XD7EN71mRPMUUY
HXhYQ63Ic/x2Qzgv9QjTAKAe4UnaEiRZumvaKABuY2KtKsQqw9HEnIKErrbrsdPMFxh3BCcfHo9A
Au8NG/vhF+kXspAnk4imEv0M32h8BEpk7Eafc9nOB2fr5g3jSAj6qz4yoFv2BmU+PX5gihsiGFIB
R2piMTk5+uWBtZ9FGkDS4spQsZVt7Lakr2KOBA7kxoM3LMZebjtlPQTOOQuO1VIz2u8xY0wV+Xi5
C7dcysY7mS3Ak9CKWJuZUXm1cZ0yRuzozHPnkDNUhBDGti/w3F+ApMVqpGVb8CY2F4drLKWULjUX
jaj0QEXV3kr1pCeZMegvSqk73PoK9bWFLLvZzad3l2skJUIK4BqubOjYadwyy3OhXXb3yQ52NCPk
TItZhVg+2DSsOhd+J5EQcOBcEoSTelcIFg5JpE6A1splmauHryf7OBynbVpDk9fbFCv/EHZ8Z9Or
5ABj4cXvMUZmu9QKUmzqaW00zr1rYOvEQfoNWOs5T5sH+OsdcTaIFnEpFa4kV2r4bRPtjL7jWTPk
IZ7sI6uylbSQefDmhZgVE9Y5FfJ+fKWfjS1uY4TfrSlOhtcygVYDXX4WnAOSsYiOL4g69bGTzSjC
OMYcKthLFbqz5xOSRRK1DkHz3Q8ZYkT8FSwsYtN6HqfiEClJeWPzK/RSh1Jd4ItwySrwu+QvYzpK
ZnEUzfKxcGN3Lk1SrmFmj/4nqXvogtLgOaobHLcR2wlMq8Z7RgzJXNnsnUbHvT1NcAADL1jpYbEh
q/yDP0C5MlPDiM0cN0GnoDpNnPeFJd7aMjCXTGieanZVS9U49S4sbf2o5uUx1AZBtUHg89AiJQFN
lKwCokaIs6tyJijVFdvgzVPhyXcZwpMbxLGj1cFiaqJ/HV1eoVNHG6j8VyNeONkZNOHka1dJeiOv
+M0bhIvwPHGXKhKcboi0+SwVC9jS2eud9uMlmNPjxP+rSRLACVAujUFzWcXVFc6vsVuih8DimB5s
2Wwx3LSvo94y10GTzTeRdqy549pfQ77+kYnPFruLPgKLDEVmX6TSaZO18YqAmbAbGB4CzdAiWqYc
iAYGnNUm/rDgHY6vvcsTa4POeiux2kDxiuhk1EBbEiAVRLnMgrUvYUGzsyGwkgK+vvqGv9Yd/582
MPCmzVdXo5f1hvCuZJ96rE8Nt+fbEu3FcwUXHKszGcCgajG4NXqdrKdZhQT8jcyHyX3IhN4w7c89
bbE1leheSE1d2jmifdIbN9xr9H8OL08OsZ4Z422sx3Jn+u0pL40PIuKdLdLTi5bMXJdSUz+2qb0D
b86YisLVQPVtL9yu6dcdJcyQs2VBXRotU8wezxbrjFUREVzvAHfTjIhB0FhxdOFcZlXppJskrt1b
nWPH96JsM5D5OqANY0kS5BRvuKXIfKhqfkJqQnjXzdb4HXEFogwnfRPX1xNYrysHafWCDa68STvO
bo7T3eqO7AEzt62ToSrjD3QoM+w5MiytO4BWPob6HAUVme17g0Q6j1XugeBSnf2bMS31AcNAnfon
U+u/ZRgR82fTGeV2VF0MYA9ru3Hbg6EkJU4P2kaRHLgpkg7dMxtXckq2VYVfFopWtgxLyWh/uMjG
DtdeZ7s7PcDa5oGWRa9HkYT2AGnKhK1vIIod8UbzahjZ+1zC52WzcQTWayg3mDU+nFD7JdvMx1vD
0nTo030wBrTmk34oszhdBln3jRIWtH9+8FtlL3wDT8jAhJFMp1VlWE9jQ8SKwxYMrzqL4w0x9R2q
ymJOwalOwKOea6/Yc8WjJAebkKfmi8M1UxT9tiHhntqSvXbqPelauIbhuEZu8hL0OncLZaiE34Ph
dBX6+rGLGnbyrN8xvc1Dfba43KO2hsJSsPJGRFW8yWqaE7dYAQ4MOHS0Jro5d+dOfSZ876n3/xFr
+CrUfE/BEhPDw6LDjJBHAL45C1ukSx1novKK46Smjwz4CMCKRx9lh0qiIhPTEc5Wzkgz7jaTzlw/
wJWlRUwtkdA1i6S2ghfEanJFftu9Hk0qs5IgU6/S/pmRxN+W/3Ms9uho5dkgeeJ1MIZTJkDwjk7U
QOL2w1XY+tZGgClDXuYNQEf94iXNdVLOgEBsIyaT3wRgeufKSswnx/DGTdWjCsujFOlVeUiarrpj
AUZjiqB94cMEP4IDNbaEC7IKjSuFrtu6K9WzgW3bh2UJamiadevBEf6h8pDFSRuZFz3P+0NJEjd9
VDnMgb35R1eIp6Lq1EEGDlUtjPZFL9VzB5V8mQVMw7oS7CEkBnbaszPFtHUWjrG4aaWN+XP60Hue
SNsON0OAw0ij/og1/ytkOuFnPQzsrl0SB2ZRh7vkd+V5sQyU9qgtg6AMUe2y2K6ZuAPu81PztaRA
4xeGDkI4ET/HkQ9kikCxO9CXLfLbBe3/kwQozgY6vJRxjhQXMFrIXbuei4G+ZFHFWg6IDFZBYBx+
vsPPkZK91FM0SzgJ0FNPehM+8sZ+hRznYDGT7ioY4+mcmHjmw9Kgh7WQ0gVldvHj4LstNWgyTMuX
uSPRqAOd73pQIKNVbviwt3jCGyWxfkwyIxUw935TLXsWLKuxgpngkRWT7T4qrq1dflshOA8lyA/D
WuOimSF6CV68t3Q7jcqSLRqCSPnhG+ObI+AYKD3aE93so+b2PtizMH2L0+sURfd86m286AEm7Rjx
Y8zbnbYjQPVix879WmiUjexQ6OmJxKWFN3DGu4xosU7ErbV0gnbvsiCsFMmtdewkK8LFMKT7xksx
djskhzu3jndpYLdISEU/c6shlXnIbPJi2IxR94LLqnbVe15l18StnxsLTLfmUZlGE+KJfqDoasrP
RGeeSHbv2fRI02DLdTCxvdZRoY5pp7jw83DcTF5/4x1Cpc4oHqOXZWx4IL57AVDAjbP3Sus+aQU+
0bE+FRgQ86H/IsaAR4+auSny78ggcAYL3nUyee9yk22PU08Qy6pdVOEH0YxsaUbtLCb2mT9NTXIk
MeyvslFpJZC1VnmvIyKBHDf68I4YVu0ZUx6kTzpmOSFnziUHIpS1r37yvy0T7gXDDD5q1HzN69iw
f5e8VIxLizM+4id98i7o985JN+6bPIN/aWnvWuecskmeIF5snSF+J20SPj/tQd+YX03czzo8Mt7L
RnubQgwIhGARpvFK67IxQkQpjCjutaxgu6o/Mx+XRW5+SmI9ae+N82i4T0ykcNAjM6s6kml7PQXy
6MsYY7dLvIcVxBvp97+OLL7VMDveM1/uTAcS0yJ1XHdJvMbLGE0QSCpUx0C2V0k//Rm2htlZgtMu
0Jgyty84QExMl8PkmCcGgBnOrvLLrdTFx9ScFvW7zHVnV6r6yTZy6GWIr/su3VcieC3K7pDCN0Ct
YD3MkMmblSBur8OjkwB+HHp2GK2if9C9+qqVrHVDLZp2Ue9NZ7gvzdoJO7KTKvH4X43X1j7cbJVg
lxveRidFxgnBB8kykveQftSM22DJEHGpmUgA/JLcCo+3A+1y0Log9ElBHwVQBb2bXtAMLzvcl8Qx
RtkRplq1y8MI3pMC6b/taaGWY64wNLCo2RH30i3dFhWJhXN7OYTW3kfE2ns6HSNSpU79dZiYBtb5
i8n0ZvWD+Z4bwSFiVNAqHE1VOdAvZlArOHdWkFhP5mB1m1HPvMWA7J2hkzjFVnT3EB+AlnhPWIoa
SX2biTKeB2cELoprGW/cCnu3cd+Q4nNeJ/yFQRCvC2MEY01Vr+uwB1zoOwSEdAsa1A1+2oMQ5izv
QnjkOHhtRu4Q/6eVPQx37z3R3NfBjra8x+cMO0uqx7dJdRvJm2Ozz/QA+SL9z85FxWtkTg8nq5Zc
ZPtSjDcrrV9c3vuUEAJUgvybJjStSqSfipIeA3aBoTzdTV0BrVgnMhkj5F4vmVSaJDE28wpmDNEz
x5n5CtYFyqy0LlM0IBbUZi2vpz8aQ6JU7BjhuQjKBfuLvTkEHLJGu+paGMpJFx0Us6dFZIJek+PW
j2IY8snAh9H6dc2EqkfsBmyUHiCfTKTe9tKz/be2Gl7RRX+USXeSAkWDIxo2gVb/wbLrDBgaap6a
vntvuNLRf5UpcVBCvQboD1Y5qnJvwH86lsM5QGy3EJpMnkpcHhfggvXHIJhrKUF4uVHZS0uL1Vlw
1MZNVW3qUTWHgl54U47k7WQeFBTUqMzXDKSPDl8Kq7QKJW+fYN2PaVc9l8R7n2WIYH4S0NkgP3sJ
Bb6fjt2gU9+nhBkSyruzA0kSriPOTdkbTC/BN4nxBZHtT6kxGgwjkH1W/FnXGmmO6NzipFqbWv0s
tfhVTP5eYC4ZLZBjnhZcJOEmfkhTrluMdfJhlQY445XTP/Hu7ocOTlHOfLQuhwgsLnETOQzPBwfE
nGVJpeQh4V9oDbOyMcaOw2QTgxx5UIO459S9a7RyPz1zVNOkJ9dl5KHxn3hBhc8YtmaWXDHSX0qs
yjiruQDCPEHJFhOoXWtQ6YrUe8MqgYUBkdXKyRivBKP6zZrgneUiJkZEw7SJaEU+p74+STVFW0pf
YjL9udrxmncs7eJUOP6LdMvXvCEPK3DxpqNQndZ14O261rCRQpiHxK4YoTT+OfcY9Dswqw6FH5xZ
PaHG4ziqG/hkBO+AA+jbFIQP44xY3fXUPnmNE22xDTGaILxowRVJx5wAa/UV0mTKaKh46hZa6bh1
QMqRLH7QJnopo8lJmdPc2d8TEO/pHF1pPqZWf0E8u6X29Fkto93kdvMt9KBa/BDSPJFhebVSD+WJ
P32yuYGXONbnRJt2YhwOvV1/hjZwaitGEKW7iJGa6J3BIms12lRVoXu3bISByEEMm2PUAcSlA/al
g3Wf1aDtZY3YTPGGe651ZNAAvVLj7xnxh5E4k9UYLfIuB5aQ+BdY+ycGnuMRkQI+PgwV0Zg7676f
hWwSATjdFpJzPJUitAWTEIchKG0OsYIIMd+qCc+uqgcNkEVSv6UpqWE0uOPSTn1sAGmZvgXNzCHP
K7FGGKk9Z7MkKp1sgA0xsSgOsO/GzZinRk0LKgEKWh1ZVPCs92ks8LIDFj5YQ/g0fxOtHiM8yeS3
zDVJOWUS9hO+5PH42tTTmzWazPFKTiXm4gcCGJj59qz7TFW/lX6yTXzxko3xRfc6XnOL5YDVM8vz
7W3GrGNWJm1D0r8WrhdcAmVdUPQgByyN3WB4n9MswSuS2enKwmFhobUpXefRSNISUBRcUWG8hJgi
N37UI5rk199B+mXovmhQ0LRWezLMFA9kxpSpRDli+xdZ1l923aRLq6pfqix/1hX/zwWxaEz9XbGz
9WEz9U60JrLRYC/GO6vi4mKU9rAF3sMFamZk8Mg3hH53ogvShURMC14Qv0Ewu+C0zk+XDI+oY8BJ
UwwRamkH5shZaibXREb9xjLDG3Z44jZJ28IYDwrPRuIYaJG7hBe2dcDpDjbX1egbG/wfR3dE3ZoP
cbC0Sn4ZiXRI4LKnNU/gieUDbl6DYLCyqg+lMfunpk48pqZKGDcAWNBsvPOURvErynWSH2a2kB5P
GqHoGD23mVehRyija5cm+ZoI1OwnKB0EEKTu4R03QAe70XtkmL+ybeKzkQNb7IsaX0YTY8QnOJV1
RYgx21f1zrfEa2QFzYpFpbkr+gF+Ot6a+Jqa8QiX3kvXfSjCJ5J8kn5pSMEkijD6YilGVW6TWveu
1aCaDfxC0m9yjmVp2y/x1JF+XaloZVs+bYXDAkI1axVn90n3L3hs5rhFpOJhwhC1YUu4E5g4ai94
rvJ23RqI+1w6PHsS+zq0caMC04kdZ3xC6fU8lljwKGasz0IHcmH0DkDAjP+EWRZavA5zXcla33f9
Cw7hJdIvNJaeRJI/UdTqDHHvhu9Vey+dGbcDlj8R4WzuTTJ+2RWwgZYWllJcIWrimDca7aXrbPh9
IeBaqSidWHnJs9mb2YdkDr01ctUuq6Spn5xJR1EjnP4B/dinFyfcBrjOslR5yjJuXkWqjr7EnSyW
k/a70fYZ+a4MCgPXRHrCC2Mgrg/86uDg6oQsNP5ZKVo5szbfLQ3AvKlGouXzIFsDxIS6OurqjSvm
2gXNlzZAjiojLBW1f69BFHDdNP2xEoMFri906Ab1wruWUwkAUQA48TKGvbihvFkgOhAwgrV+XXU4
XL3O8Pf0o8E2SjDgI6zyeK/0VeA06EMRgfH7IRZy2dvTtVfAa1232iUdFzZ0lhn5oEsJx6IJTnlU
A4odtM+AgRYSGC4Br4UYHCiDoEJnZrtCREEL1V3HBjV0nOjz1EEl66BM/+Gu3AvBhjH1/VNpt98Q
Tm45QJ94GOdQUxpLmZEorHMy8t0IZMt+TVCE7W90pf4Mnn7EGaGxRKrFEe34C1/3H65gp+bX/RKj
BhnTdcCYZ4pzAnaFi87Ra+UWRwqc1AwVL4RJurQqPsRDwhxQJ1LasBDzu5UTr8PKWxNAuxlzaJ+B
fqE1vbdWxmQU0S2ll71sBGEsfuXdfRumBCQgtISRsyZClBUCAFt08/oPFowfd570WK6xqrohPk9m
B3ZQKH4ihcqp6xWjGVc/gKA7udFwYcd9zOyAdbJ3Giv/t3RK8+Z01rEQcL0jz4v5PEyupoGjN3as
iz/Q8pkmL59xSxqwMClmBaPtPpt0vDVlcifQ0kSL7cHBGtCSFmX8XMn0jqj13tTar2/UDdtWvIYR
vEcrRkVGRN+yK4hmJeB1Y2HRXk+pOx6nat5KxCyO41bUa4pDdi9ha+CPGU9INliMUda+WGjPN2Nm
vZiqYevaDV86Q71qcv9sZlQYuFMkz/ULtsln3zYwnehr1+xuSWqfle2+erwbGAeQ6idSouMu/JfK
yx61UZxJKWJJIsrupcgor32s6Fj6XuvWfhQqR8Pr/AAoTK7IGlBywNPE8ISTbrKNd1tLLr6bMRt1
8tce16sTzuY9wRVlV0R/EEakQ1xjY2g61htW/O8SHnaWjQn4D0vD8lolB73V3V2KBkShQA/EwbSN
jywZUBAYbyEoFiK3+cU5Bi4A4bqZd62RLhDOqsV58IwbDgyfCXljb3kebrjAYHJKUj0eP9Cs9ZzL
Y9X+Y1R18jUqcgHzgP9xgkD8GSjTwTUXHip0BmkUCHh+Wx3hIIGAG8uoQdAB5/DX8dSsATOgnu8Y
4GelaDC/jRUSSPxdMSS9CF/4pA1E/rhDr9erIKrDQzeOPwGmhHgljSJ/OIXiJfcaYbm7NohhNkGD
xbVfmnianapEhSHj2Yraq8OoB9MS4T08AU4ttgM4G+Jcv7iq0l9NpcPaZAKFcM7U3PwJPXHzy/pd
w7Dnc/l1+rXGBd8X7Uuk1US3AugpzJ2T4DqqE+1qJG11oMaMnjISRBZuCwmMc/A3NhDaU2ZyBZV3
lcvX0WOwE5dobGyqWackRMFgAhT65XWwvH0yaW9J6BxhO29Rhd5DWCBIspp1WxZnkxUwEwZtB8nu
G7MofvBRgyGGha92m1Xq1Ezqa2zz4i41+Rjd3FrXvn3AHnGRLIXmGXSCtGcu+35Kc6gJhqEbNrVy
hvW+oHJ+OMCcUDfxcyaBJUqlYmkAxdJttddk9n8YxpyPZPYNAc4WbjIm2pL5+FGYwQkJ1HM3gacN
ouNYah1PJdtPQL3PHkKngdk26QCPth3BWrIwDiJz1rUeatEeIHBxE3IML0SBtynxTDRg+klpKIfH
4YYsGt1SEyKG1X4MkkpZpPXBqktxvk+K+VSu8NuVLmsBIOFMYrINKzlMDXS4JwN0wrueWO0+doPp
PQ+8zzBzLsDs3rAjk5bnASxtANo0xvAQKfIxhIzPBfHDwCQOSuT3VvTOBjXzRe/GI71ouyoInr7l
BHKui7hjgaZNwTJ0y0OT9WBn0zDfF4zgl6IMvjVTvpStAhCshkurl/+EWT94p19AKPbLBpsFXxHt
7eg0B78xL6PDnjsKvfZQmPpuyJqnoMAYg/rFKPs90g1q21g7q1kMNBCqo7GXEb55gH7xU5doFy0V
fbmxE737hkni1gTsgVRYOtadJA2KDgGKq/JA+I1TsmSHcpyCWtu5llUeNTP8mVwJzqMHA8w5lg5f
vRD3IbTPaWYx4ot+OfqeB+Be1yoTJguImK2ZLljL9BGrlSDeei5OR2TH3jaj1FsW9G2rAs+jbN0P
ooXBvEvwKA7mR7PAidyAgyWzgMcllbhUxXhPmtTaol3+8ilXRslAl2t5WgfF8N1PWQ5Uw2QW5bEm
GnoHW5eWMfkS1YpzRYKhqX9kZQAGB05bLAyCFbbxfBeWc5uvkfrFipt/IDP3SEOMOC+5W0PDegns
pDHgqSg/PRI/BM8WY3dLv4PLcg4e+yn40/bDBpQ/msNHENS/TeSBrJr+9YgYGNSu2HKxgtAKjaAO
m5jbiGl2IxuyROOAyp4ECTJNA0HFWmvosRhcn6ou8XYeeUaHAXkXAGXb65/qjkU6v1fIkIiO1/mA
CYTH9h/bgaVlMBCOhuRXYh9jZoM52M9QW0iDpYDBRHcmH/wJSmaEgSG5jB1QTydNHdbe1VpPJa2a
eBoRKq88xzf3Q0hJSn/52U2A9uEY3En4fVcFunlrwBnXoEJr8ewuCR2ylikvz2jRhlnuVQF8P/gJ
NFyh9+8GSBZ3YIaG+BtdZGrd9Uj/sgpiJZSvxHow/rexMd42+Dl9Np2LOn3NlX9CGIvtndZrGOfZ
PUtA4Lktk2TvomBjQPc9mpK+0KuKlZmXP0ID1AzXv1pFNcVVh/4X+UMu4cuq/C9x0DlOVpxuEXZW
J3QCS8cjxoj4wsBFNJ5bJ+oBcK9KvNIb7FuXAOvIZIedo8yhYVYmW6OAzj6sqiea5moJ0pyvyUYK
EAXVuoKixSNt0UthUcfJc4JEYa6Ux0THidWpd7LjaGf7vsHKNlktQ+ZR9tvORaXrFHAkyQdeJznQ
OB12B2uWtjA+HMf+KJw83PaN+6TCfJ2TJ7mqh+GbRfNS6iNref0SIxbeBzVOFmK1sXns0bYD0Qyj
PXOBd5B/L2gk5ZrOfpF1ya4ZAV9RkR/5FAcvb9YBbJtRYtXhmnxHOkqCXBtu4F08dDVuEzu7TZp3
CQEfMC1opw3P3a1tMfYFoqB/bNS7l9bXRojNGJvPXHnsCubfytjxRORdu/Frc2fE0S4Ow5sd2PHC
kDkepnHbCJNr2fH/+s7bJSbbTSrqEKLWAmzcDEQ3515l+GooO5Y9CSOmlrxmrv1nwfYRU3cfLHxu
nvWjldw8ivlWoT3lCYVxNVGXyk5dJEsSzQDYVhj+T6/iw+ijjWMBjJKnqjembl1xUW4MJ18TqfVI
dSJsCTs3anNjCRo0kDsd4mmoC7rStkYaT6tyyE+dC+SullRfk/lVVcREm+Muybp1ZBaf9DHX0gee
R/KCw0O6KA3/SXTTcw9wQIriV7Qo2UynknsIrJhCQvR2KOjVEl9wvOQOp6VX4R4cFV6xwFnil9jI
1uCOcA9N3lxlOF4bA1zsPNcIZc36sLh7Qb8puBekrp8dg80NUp2vXlo/zF0OUMPe+4E1csajKMJb
oJp3y7XPXRs8awXvce8W2Ysx6k+kPr2V2L+Yi2w0vz+k5MBVOLkW9M5Hi/Ur3GI4NVa8lqELkqoN
FgUV3HrOuUjQ0y5MTxLsWz2PUfJCyDHWyVDoi9QNl0GMyqqvtRf0jfe4NEYSFRHp99X0jKhhK6Cx
0IdmK7uw5zDteovV8qsxavaO48PQs3VcIPwYdB70dOWYuA0rGRlUdw45TbWc6R/RDWrzMU6Tc9XV
L2non5tobtpT7a1pOTkJ/SJLfXZr684Hl/+1zSaDY6vLEQ4PZF5V/lEvJp60KvjLecPtJt3FBbax
mLSbMhI7M0Mt5es5qcABjEcRU2qjkncShQAleDN6/j0NxdbSbrGDdQIqaZlKi9Es/0COI47x/H3A
NLsCOX9V0nsLo2Lfs1jrVEBJUzOShyjMuvXcFs7rlHDheNl0j2P+Hu1EpPCEj8FPydlIeDwG0p9X
oQo1MDxpewuk8Td1uLzTsUEf7rV7C0v1GnGUxksZvBG6A3cJ1bKMbIJWq6PDsKWInSOTppMxa2kd
ioemTm7KkA+LFMOVmql+NfTVLupfaHMfYJQ2JuGFXPAhFtb84gyCTsZjUNCmjnYg9/EaTDjElQz+
pth5UQ4mM65chM3ykObjb2LwqyCx57V3u++xLC9wxspNHkM0iYlNY/ziMNg3qA569gwHT8/PiVX+
Yki90+dui5EYEaNvb6kWfTI623W2cTfyBI7b8JWhW1wONNtxIs81C571ELCGc7VXJ4RlqpT4ZkDH
hjTbJENwbEX8E5mJybIZXnza2FuvZ3sT2gOEVjLhbRQgbA9gJYa0YlgOJZ5lcfaz7FCKglTzUV2J
CXgiuFsj0xpjCp+njFp72c3+ztytbnHavOSt/m8iX7cfml2iGE1aGZ4X2kVhxEcLyx/k1T+bYwFL
mtWtyVbgYIz9D8v0g5WtT8XS92qUz8i5Y2ksybNzo0XGAfwHEoEdGQiyo84GhS4W9Ts2B5b662oC
+s58mC21ia+g51H5I3IGWQ2CrS1MBKpgp7N/PCXat7ElqKqnZcpr+xi53h6z24V19z2PtZ+sLn4A
MP25ZfU1kE1JQB9rKvI6Tzl0UvYDGDTNZUkO45R4RyInibjJefUmCsZBYDqMg43uV6cUZfFeVYVc
d139M4akRLo+YhLgoRuva2D9N4es47AxqubLg6vP0ZkcnL46k+lJJgUs0N6kdaqDKyjoXRSYDeQG
JhZp6dwYI/O9ThjbFC6O5eBV71Hf3EQf7/152x9J/Y4J6iAU701dZxCM0/E7nx+mgmAdsgJeiau8
W776okL/DLvuC/7RYciCB4dKgmGUNYjVy3/YJR5gyp/yyrt1tWEvFFkPCjmtYPiNag7OAQNzPyYT
Ls6e4h7/jK7OTLNfC0NbGeawHiZtpxdswUooKVlUbKageaZC2wyNwK3aX4UOSK82NOQbvjwDtLuB
D8qhO8hdV07OrGAGfpbMDD5YW3T4D0umBEdRbtajc9EDShbN0f+GhsFplSQulwwi4tDKHGz/49FC
NwCm6BwnCdHqvtMAde7unc/JGCJlxEhf/NkSJ3yOTYL/ovqxg1gux1YFxPAG//BIfvFW4CMvn5Im
fK083HO4IiLqFtZJfhyeXNu8BTEcx0n279CZnzKQCKy8TcL3zNeIFlZHDFJx3XjQXlcABMhMtMt7
wJ9IEtQ0vTjO8pMsNa5+Q/unoZ8l9mSt3HiXaZlLVE9KWBM4LsC9TUc0huj/EkNemKBtag/eiQZ0
CNYJtl5h8UCM0wtBK18BZx47ZPelSgbiorSSUzrgr5WwnvRMyIrMVzZlMJGAhozKd9SL1SNRx9nT
LLjq131JXeMF3OvgYmiuvPYoRzZtOENYtWMJ7+ctjZZCWChFtKZp/+2zSJ0zis1hVFxYLjbbIWAY
ZLX0GiCnrkmsX0O7fS6DAnKDc5EGHICyuvYFIsIE+ENAWHCtzGs3UTJNTJN4pv03m1H7k9eRGyTl
hg3i2h0Av9pT/4Rh3aIRGsmBpV0STa5tLUikqO1ahw9vHa2GoWzad85Sh7qwETZUHfa9jIUr7nxC
HwqExOjmQb80afk2+B1HmjE35+307M3MP4OgolVd2vgcWr7RmnyuZVNjAJet4y7TvMiXfccQwBi8
6Oh6MapK5iwq7U+kkLHB4o1m6EK/Vbv9WWS1juVw+Eix7HgORqcqIbWDFHDPCn8RP/UL22WJYpAo
EDINtksfqkLikjHWT0Blo2PYDd9jQnBUIS8RfddO67AMB9mh9vyPit5+m2rFpsm6d83Q72Iq7/2c
BNNxVwAO1Z5tPJl37v+7Y7sjrWkOfx1oxbE361M4kaZIwjlhspEDJsp4o4Qz9grzzGYAmgXDUdyk
QSggYQknMCfTjDrHscgViI9v5MM77s4X1oHm3EGqRA4Z8/4Pq2HVovRzaVoHOF6P/3czdc8OVWTt
5v8YJlsXlzIwzqGc3rl93pB4P6eygh7NrCxgzrswpfOpnPBf3erAvVrkZiEy4UWtTzGvJMqN/0g6
jyVpjTSKPhERJJ5tedNd1dW+e0O0+/EuSUjg6eeg2Sik0EiaqoLMz9x7rhOofDuCYtvW/tysgDEF
q6BqBMEUxlMP0dtUHdyh6jMWWHcbNlBqlC/9ON3rTJ6Y+/hbaSTvwZJKCPv4u2Gu7zoOOZn9HTNp
5PCgu5E/mpum0Hf2AO+0E3vpV1cd99fEZ55n6ozMUJeoCMJzf4DrnRT5t2uNjnPVuN1I/GSRbgLZ
faUa+FMm2oX4fQV+e7D18BzwEkpzPvm2TR3XnQAHXnBeb+MwqHaWmd7NAWWD9kW9sU1xhCt9qofi
bDR6OdvL5zZkfh4G+b3LX9j8rcX8Z0D5ah8nzJLrklDq1dxVF4LcPER0OYHBbhivZ8EZ1qpr7C1K
LOmsMhPBk4dsg6NfB2TAghNSQ/MDgzQHVogHnZQ1JRQPvLCeVc58wsU378vsz+jynZrcnyEF6enx
zLXNL3gSi67Xfaz1uFJuco8jgeEkJbXR6dVciwoMXXhpucebxPjzmuDYtaQs9zHmxHY/mclDXNYv
QTm9yGrYN17/G5gJu/roKUv9Q2wga8RrNa/wzz5BHrqr7fFMmZU9T2kdrdAFfHS0qHwRBTCH+TGL
iGzI/Z+RmACwKvlmcAmVSWAYMUAlyzizCT4g16WkcDTiLYsLDN310XKKs8vWfq1gtqwAYWIjbaat
x61HCMQlEtl9NhhH3yWKFw9ZZboo6cu1G4zvSQewZgyTZ22Zz2bTXKvRp3KhRyHpwkRbNbI0zrIT
wvvHAKrIwoUWQu3HPP+TaXeJFPCCJeJOsiAg5Pw7lgo3WX+Q8JXNGpDSbLFEbFhrNaD3kvuBg87x
Im4/elcxPbExoOwp3zM+Txx3KZbWkvgKUjbqsiZLmFW2q4ffxhkESczln+rae5G00ORmFFJiT1YF
WY6pv6Km3xbcPjWfcmAnYTb+my2DQ8KACQXBj22Wh3H0vuAcvyo9HkOu/dALvvM8fs1dgn6G8n4a
8hckmTwv7leBWD6IbWvbmIj5WpditKbVLWfnu/fw3ZPAvvBgUrdnweu1l978Tb3+kdXarq6JT5qs
DdvVw0QQQzeg1kGT8z5OrDZIxvHC6Rkp3L6lNac9cVHekD5hqdeSECZv0HigyhGeKCEdazbWAuZ4
iW1VWw+TWb/LdoLY1d6ceK4Y1xe7Uat3IKTADmZ2SdPYHGSOy0n4bPqcFqujey2m6d7CapHBpMAf
Syb5EMyfuTTvSpPA66JZATXZoNtbOcOwtmf76mc9LtDulKHaqfgRZ0/vY5bmTlxEyM94cfKcOL/A
OcHQ2hiaNfpoPyTzuHd991QFEZhIjVTBWdytuYEle3Q/lA0xHxWf0VFDYLWcSNDwyww7lCS+yHXS
A7ud9i7w9BtgLPLOsMoi5OXV/yG5eQ+AhfxIJjkGem9KNAV7jt9iJNjbcNOzHSdMdNixsDJBfFCT
kYrIz6hPdhccFZJFzGbOnzXaZ9gfe3+iKevxYTQDCUiSWq9zAfLMAATc+XsmSsPqKiIeJ+PQ2fV1
NHGEuGp+84gE2Cl2/wGRjmT/zfdOM++Qn9yZNuwlN0xXOROXlo7CN4Ezu+2/NKTklTNAVZRvehth
q5jb1iJfCx9+2Y8HOdbfmk26JydCM4K9my2oTM4gJqO/rvASGmKifgj7JrGZhbi9UGiPLp6bbVHz
w2vMv9M8X9Q8AbkvDvHoIqaHyEQS28XHPMhu4Bik1VfNDLMYHe5Qomdn5wAvEpOGoHSViG3DFJZd
LDad7mIMd8Wti3nD+ujksHf1vf5skC0PWnhgStk+xDq4plitd2gpHkfZPo8WmVAl82MqM3mTIash
oGBhnu/txr8zXfbqKG/4ru16GwfVnpZmZ4HQ34a6+vXd6gUYraK5h9LKOOutS3CqdHhHgC/726U3
dEvxOAoQo1EOsFPnFuP4xuCKRH/RzWT/OiL4tkT+MoyC/XGsxS6Z2pGuqIQgAb50w/7rcaBitG3v
OEbOqe+R9pSjQVXQhC7kdLMlH3EMSW4i6yUAOK0ZmIXJCB273XARFMekx/KQqa0ySWom1x6yUQgO
ry7vgMFsEePzzDn+b+hEeJ6i53kpXjPQP7VI76Tr7GJ0WHFeoWNG1NE5Pei3doAVvBCDCuNPKMvZ
As/Ld23hXm03fGjK4FNRLm7w0NAWGvEmrVMGT/2Sld4ojpjmi2gHVEUBgxkwvF9VKw9RSc9lGRW4
jfgIhh+U4/ATxXX3pOhSH9hFxNCHxxtkkiWc3XvqR0xyJJr8Yo58ZrB0U0MJ44Fzt2aHAk0TOMQg
L8hr33HFg2ACGxKWCDWRS7lrC+tHn/fPsd+daTwf4lHdA4Mc1p5qGXPiTWcAschVoZBsU9l6C74r
ITl6/kAcFd3zh+sQQYEzAaNomL2gkGaXjjbkDOG0u0+S8Ake6qXNWdrMctdrFMEtXYC1YKkCVKqz
LFEjmV9+7kL+Yr7SFM8TFqYVjtHdiJ2lH4wDyMhNm5Yfvuy2DbelmzG2kxIcVHaLmu4tndCq2PG2
n7LPKKyehyTekWGyj5HWhwxlGUDn+7KaHufEPJYelraahTy3ZIKJxxEGmHXnxvbumLNC7fEA8j49
4st57MR8yjWqUSwmcsxOk5KvnlW94ijbSVzE+zCtSO3Mx2X8c8CUAKus+8HdwqPtS/5xZ9qx4a/R
jqlHEdLC0FoAD6gwG2j/3ncYCzRwg6JY1ceMVeOpmZjp05/qzVgj7pltLKAail4Q4WgoToRKQBsy
ukc7Ek9Km++VXzBdyC9ZWR4hzb06RvNSlLR4YFy2vuLLqtj/AOgeEFPlywlTE/nQEbLOPJuRuSXs
cyTq5bn10US1Lx47xFGUZ5v/4WNEt79KJ3lVQ/LTDPom8dBy2f4LfZ6M2EKQMNcI6aPsZcxb8G81
V1iYWxdlpvcEnf1oXb0CRrpDczOxDUV1Uk0TNFxJWCEGWtLU3Wtj4VVNVXBZmEisX1/9Et2f7XnV
hk6KTrt4IHz12Ibet27Hvyz/h93oHsrVrfJaTl3aXG1FDyKzLpnC3W1011n1l1ToF6P291XZ8d6l
2XM3yGJd1d5X2GNAswrcGGHQvxXECvRm/zjb4wfaAAY/2jikhr2DA7tjUAyzrof36ipTcHKQKDA4
v2ExvRNszlyiYfNJpemPxV80B6eoDxZ4CDlhJD7SJUKvwFOKWCdj4eTTY1um5v5qTx45QqR4vzPv
f5mbRbQS9g43VE2a5vAylXl3KiGLrdyBLLc6eQfj++KzhycXqpDbMoDSSs75MHjPWtTPwsVxkbQv
IFBx07r8OVGvCVBTdkrvITFKleF/KMEtN9VIUs0ZQ2QYc2eSL0EWUJ3pb2JVX3rgslGAm60OveEw
u+FriJO2JWKhj0sUmwWiGWloYOOAA9dBnNwMuyOas6wu6LZhYQUUyI1MJlo649AbEuU/kw1Qm+Va
hK1cOw5x14z7T15QkpTgNLD5sN1GVUqnSySLX4VfTaRfmFzeweRtdqnhfKF8f40UbtNxzgnh1ura
BuOTZzrXqBFLJqDHFRDJBMJL8dAA53JlAVIh3Zd4QgN/PLpW9GNPJNi3GuNLr/0BuQBvQWMUdw44
7QGbjq71BrjGk9OjcgDFBHKNi6RtS3fltuw0EllhFaaQMMiUm4zvXjg7pMVMpaZD3qNBNYd3nSP9
E312iIz5GICOWCWEHRfB/LjMxpwSIeucLvQPDRqj2k/Kfp/oY4qOwymcbqxZqeRG9z4Gzkjv2e8w
kFF8S1rrBHInZwPo7lr0f4BveryOMYiuOXok8vY2e8GD4wfJHR4vsfZm525OZ7Ja/Hk+zSp5x0F1
RI4379iSOkfYRehtGID5Tn7PFJbBAimDr63sGA0x8txbycT3I52MCVA/ZIS3Aq1IW/lmJt7ZYLQo
Le83tLPPifDTsOn/vDz5N6O7Qrc3fQqb8zvWIeJUQmql0T7aNhvPocyO/Cewx5CyQyC9cV22w6Js
H7xqrlfCdh56ktFKlWzFTA+bVzdMjQSYtb+AOXdSjI9eK8DlU/T7lAWjab4NZSA31aCfXB99F8cy
WxMjYQSau/0mAZK8ZZlGrJIZmXvbEmxiS2+C3Zrrs+KZ2UkVL8ExDGI9q0Z6FhSABjxEkJJIN7xE
/4SVHjAW5QRsZb9Ak2f8AMXRkNkDjs/7plOndnSjM9Ee/dZoiYPlRmY+SqhZ1oC3AZvB+pzUpqwi
cDgaSfXDD7Sx6aa4Sw3kgU75lcRItuXQsbTg3UPxidEUI0BXL5AFLNQb3JH+ynSCfr1kAaiWcgw3
0pdOqunMhp/tPQa5pMP6U5oP6VTe8pAZr4BZwyzjrW3SD2cCZVZY7i6eoZXQQsBATl6zhKPJDyZQ
K5a9m0fgAiDb0KEwB9lkbb6eBJ2i8DWZgU05rIcocVcE+z6Mi015xC+7UgupHPvHfWy0yGisjMlZ
12BY09LeDEXdA3FOsh1dGJpRuKKZKC7aBmnLSdCgBB5ck7g+8NkEWuCdL6o7HY/VoXfHe5//u9RA
7+mMyTYDJ6URczMAa2z9TMDOXV00D7WNvC5r7tClHZF7xvjYskeZEH/OHYL2h1EHcSXuhnwgvXHq
ZUcGJGNTkl6c+wA8qgnAVmTfNM6iAaUQssDbgGkrGC2qUGZj3s4oo2MPNzcKkcP1+tCUMGwWAa+J
4li5wSZpgBxb5vQ+N+zzzNr5EK5/Aqb74Dn6ZRSUftOwZhW1m/N2JIjBWGmZ/xBVfB1yf2fm/bkd
GMVHwUYuI2y7I7U+xswRt/s6Sb/qjIF6rXZu7X55pCUIV2/CpMl3ZkMEWDwUf5bDQMBsxMGuknNm
pkiR440dSFIRrIMZWs7aZl0iibj2Xf+zAJsWVfKgwvYw8sJVkU9JFU5H5PkP2J3RHI9H9m/dKo7r
r8ExyjUhjbgtJuLBZpnvEgw1YJGPkQiOlmAaP2RsTM3mawLjstVjdTX67t6DvN74ZF8LHMAerYxs
F7Ox9Z6M1h2abmMtlXFLo+wt4BvJymWvVLKQ+e7Yk6KhOQuoSXldknwXQoTxcb8RSBgZYXuMR5Al
5ZxcXbN8RkmKimC+YtKGYo3McaWn5p6IJHD/dnACWA/lFb0JzXP9AjwG2w+QITKcLqR2XZUX7YFN
MJeLqL5tCKameta+vDMW0x1b7iaEXNNODD47dHUeJskqv2NPtiq7CUxu8BTZItkGbvRh+HJH/sYd
xryHgBVCOUwbho63Qfb7LHXHta3lz8RgcIqsN7d3Pu25+RARwitrBpKBD5Sx5HjUzDtAKaAvTe0N
VgpWgCpEmsDL1RWscf1/EZkhCcgxTQ5jOnGHLYbGfn71E5A6BEXsOrgdKKnvKFm2c9nfdNvuRw93
qe5PidfezXb15HjqPKfZLeOHd4zhRcyIGhVONl/guFE737L/sFxTtQyzsyXH+oG9eLeWwE0N8mdS
SfrI0kMXuM1Hp9x2YX+HUuxJtfwedmE+DJm3HZzq1DH8adLyEjmkBugweJMOST5u2R9GLEGuMRya
yt0GsfGAeWdf+sn32Li3JDV2jY8xTfuPIcJe1oNoBuk6/egR98vaBTqRLuiTvIrvMj19lKX+yRyF
jS4+FMitZyW2nkcYVAyNM55gRmWlQ+GbnkgaOoiSOKaw2Q9YLted4d+GuH9MuhDgC5hxkz3u1Iy/
Wc0sR8fwG2UgrmE33MewAogSOCdm/AmC/tcULDhQp9KJJsmL2YfGyg7Loz/T/beu8V0t0iPPDp1t
b+HZLBy+sF4cahxCLq8EaELh6JNvNHddPe1wBoDJof3hcCofEbwz+h3FQ9TkpJozr3MT6EXNRLcL
RRbngXJO9BNbkMwfddCfvZb1RG8M8bPDxsgX1Ws0sebHIcYbYqHVnBNrM07Zt5mzYQ9r1iAk+3S+
h1ExwSfUx86vFRiHnE2SO3O4J0qdwhaBeKqjf1ENEJyMI3gstChlVFLQs1Vyk+ghSHJsuUC5VpbF
cNcc1PQhaGW3c9ji3AO2nakSb5R/IC77p2nYg2eLfrtoeUO86TePkrdOsoqJdHbfF9a+Csdr64a8
MijeiJyH69mifhhOqgz3ba+/PbbtXeS8D8F4BKC7cz1vO2kkllrjSEawYLnscpImect7/ytjm3Ay
zaHBhdE/66lkHtTfofjMQWn07iaAb7OP3OhiRhQsGlM6i0eiYmbjve2S17ByH0UX3jzRHgAi3ydD
fiQpgOzBgTQ2CeUf5ps/bS1K8I1dsfyOZfYZIwslrgItcFovvIjmhvDsEvRI4HRmEp0iKWnJMXzz
Op7D0GHxB2eoN6yt4QCxlg3PLQ80NaPt5ZvEIsxkTNmnq2CsTsU4vLeufgMO/tawyVk1AXLXxv4b
OYIXLVu10i3PWkxSUpY7P3zKBmOp8U0g4S8jf+rxNLrZM7HqRDQxJnkebOMFfs8TGTA3PGhsgqwf
PGGHLpwOQzBwNXHdBTFreFQuq4L5J3u575l/AhL/64Semsrz6nV2sUkQYnoiQQ4fIlWRpn0snP6V
evoFvdF8JnPv3xQDMsVr865Yinkz0uaYN5onGrZg5+VPYC0ffDRIWzLCMafHNJroba8u+AEqBwfA
CQeKhfWAouVixayjx6U5CTsPCIes83PeVW/1YGI+zDTkVifexwWhXWDuoUfkLTHamnAEC0QF0sSA
w3Y0bo4hOgqXHPJ5JR6A+N8Lnve9crzXyRFvieQmEW6ikJaV5roDOrQKjXnfOOR3IZS8mXo8xClq
iKlJNlneP0Qo+leVItNZMNCB98tfUoAjjU33MPw/tI09ue3rc9qoY8bdXZr5LYjGXxuvEosaMD9T
DhlGsjw1+/aI559WM2G6FKFUx7RyTuvwCRKNtx74bfMievGJQ+AhijE+pbXP0VB3BzbUv0klf8M5
2CE19LYs5QDFVVuXPod3FWmiVV36crwNSQ0bO8eUZBvBkyfUQy5nLNBUuNwrAMsktnVyKQv1Wmh5
LO3+3WU7DKCdtCm7Z6j6n7d54J5IGK9lo7UVOF99wVo00Oa1o41cGdRnyCM9uc+z5Bdt+7hNE0pz
a+DHS2zOwaHtP/POAVLbgM0aGtFtMluYOMFwFXL08jMszjEKgoNVxG9pXbwMqSr3/Ry6S2ATueUy
qVdOBhmBqfN7mjO6g8BH0QBoq22ro1V2mE184CZMFrw52ZJTvO9G/TlmNqbXzMCISBqjxMOrpKle
iD6uLqU5HosGzoVGzICah7PP+fWl/KoCx94OPbHiEg7hnorjla/kvRLdqeayonfQzQ7C8cUsmMVr
BUISMmXjYD7sKzoFm+PYiMNb2sWPBvK2a0+GEOdeeWsdl1AfB2VaOLNQTuJ3QSPqJPMz4v47p3Q+
VebFhwZGwMoffKR69Nm7ynJJ4iW9BtEJB56diH+TIcA1hCJeh/jUV6GC8CQKcDaK73/ll36+LqVz
8oi4LOfsNzLd+yAj/juZSWJLNqRFs/nOhsdgjl7sAS+5ywhCJRT/ddZinFfTipAhTh3b+xh9LPg0
yFcSnr8BQm7C3GDGb53GttkpE/lZp+pnRZhw1XIEWx0cVqfVNcQAot4SeetDcfEYCKk7TyP3kcbz
lFsvEuHFSuj4auTynQaYOYfXum/wG859j0CwIqgLqzhFOQh9NAhWskeXMx2Unc0sDtq/obDVphc8
eIZtht80hRj/5vAuMHzrmnU2vlqZFWixhHPQSbe4HxiW9BobWaVNsHweJsVmYqho+gydxsbHso/R
SXxYBv+qHCDDWrgFYWmwe4hDH68OOGz61ZZoqtJlOb0sxFx32gItu9XV8J2pbt+CVxiTEodNbf2R
c0kwoCLLLK/wJuUTs5io33sEEK9nPBpAdfD9JWl7lF1AwMYwpGwxzYJBC8IfYojCHTKW7s4NrIaD
lnRNQWsE543AzdiORsaiXoq+yfrBBYI+tAiCQ55FwVZFNsKVpEfYB3SKbnGbJyOJQKx9bWAX8CAK
JqOcDgRxL4ax7qPqJ6Z52eK2A1VV8pYSqdHKLQZcd2cGRNq2vrGxvPQUxNalQ+9VmPHRyUKoeQEm
0jzQh6RuOe94fqxqfLWcYTvlJeG/+aMAWL8bDRPlaJy+1TLlhVKYHRiweD3ZHX1CMNNwL52Cd07C
ZuyCflU0bG2p+5x9rKMP1Vcfbmm+1Wk6QU5IGG+QTa8zEgFdoJqrvsfKO409w9l+ugIKY2QzfPnw
BuDz+biR4Z6KOMUkxe501YXiJ+3QtuBHEhuznanxpq+w6D5Faf5hWOUAKNFQlzYHk9tizA1E/pUX
8yso5E07Bzw+40zNRr5zKf0bW+wzvjyEBkxgQSOSwOOSP7qqh+bJcbObn8p3ixvTdqwUhzjNR409
Y8OQdWBnzzdvJMEuoI9vhvhaRANj/da+Y+C8rDe8d8XU5dANLogYuijC3d4YtJM5HXx0EXMtv3Lu
vFkNm9wc3twgePNgOLIBYYmDoWkzRi4IGyIX47o8lxGDHBC25CpGyWewBEADDaFOVdXPf58bNchR
BLxP42iu8NmhlqhZHTInISrHicLnTHbfeGA+DQsuc2LeJZqyILZmghKJQ1820rRm/5B2d5spSg99
Pf2zJeWVrS3GuaF5xvtzy9xxSxYuIqDKQvCXHbshZ6nYeiDgu+i+yMLfVA0X2eudm5ML6oUZamiV
Mvu2o98wHTC2VvFCnUXIRuwG3wEeuboti1sr5bxPYn1p6uE3n6kqaOkWf3vJJZxM72bdXjhzUHA6
mKsUfneEyExdBhiaqxG6I9ZgaG9BjyGa5O6CxITQtnikzHfDDKwTGMr7GrdEN1Q0wtzlTVL8y71G
r2ezeaCL/xdHEsutxkLT4/TmSxyfwgF2eBSntwgbmCprUMId4YaoSMjXGhCX9+10P5YNQ8aMjFIz
08D4uUrnmMtkCNmu+mNvnxgh3sCsQD/zIAdVDtBDuK47r7QekHRBVCuRWpgq/wSZwqAi4hEtHeg1
iXpPjfEpJSDObJt4jzdLINbIuNWDPNwRD3Noy67ehQK9WGfQX0Uw2VdJzk1PXXZfwv5SS6M29faX
Fukz1qF/UddP3H/ogjAYfFesd1ainO/g77/NBUcCKCH6m3k68yowLRHQuOKwf4ma5leannNCu3Ex
GBWT8vPc1e3TEmkIrQX9O5jwTeYZe7u2eccL47f0ki8sx8QvzOjsA2c4ejp8SwykPVRT7PHmDxZD
LyVR6/99/MmbCSJWX0aCTy4i9QZFmyJFseUV9X3trvCJ0t7YfKLeDj9hBdyj23jC7EQ21uIxqZkf
dDBFbDN/7VIbkFvcOdxCWcfz2Y0IPTPOxmyR+cZQuEzx4A8p9P3sMGTFTsAkwJjH5FukH5U7JJsw
Fp/M9+Qq7dxLBYNkYoXP8oSbtLDg0Eb9mc95nOutGaV/daiv6FXvFWohtmQ3wx32VuZuw7k9OFGJ
S+ngZ/Ff29AYsM7B/uDtK7II16Jv7toeGYaS3Xs/YUhEkIt/eiyBUtlPiQtgqh1vcHTA1UGjBC3h
/5YTo/15cgw+FfVJoZ0Hg6MFiMYzyaSPk9Uj45uTbj1h9z15ne/eOayhKGTpeSPhkwAkCahxPNvf
OjGW+KjE9DUCQcSlB5vT9SwmKdH3XHe3oEMnNZGJU7fdK4aKBts2i2EtQdTMnDqF06UEfOaET1ul
sffh0m9cRYBsJmbMH233J+HkGUUZrPoJC0oQIYbNE2J8Are9OLbaT6H/FNTeexUhtQMlivASqR0O
YHojpGihEb+geqMJNhUT7YI7MDaIji+68hfFx5fNpGwHQmxx7k3dMYNouzcoqLeSanUzJ2SPslO7
DaHpbshe45zv/WIVTPp3EuYHqr5jTFIa6UQb2SKcwYd1xU56KnOGsRkPVJRHdx0jJGvAEjDleCU7
ygFACZEgy1Lku4AuTqjoX6yQ/xdZnG400FwG8CgKrSraxf0Q3DpDzty7IdZYWDhkaFfPsjP//Mjb
sga5mRM0LVlHx9zVz8rs3mvHzLaYEABSQYpiF2dByjIuqB1/hgC5F//uupmAjPfl3u+rkEt06eRk
cePmdt5E2up1GY7HQE/XUAws31xMPKWDy8yfMQZiVzCPzgA1zM5B1YwY3z7Gjhhm2Tf4Ou05c9b+
3DsoF3AwpqEpt0ltv2tVTrsir9RH4WTDcRyVt0tU6JzJqkAO4CsWVrA8p2ajVB7umfZNz25hn4S0
GVM3i0DYSF6UY+R32qO4twPszrotfsqaqUvF3mHd+H35VRrej8vhsBusqFsSB63XokxONQvgrW7w
01fSDZ90PwEo0DxVwFDfBOJrorxUfHAn3k5SH3/5HeJTVZpfAn4GkisXnPH85RSIIgtyv0wo9cSQ
o0bwxsrmZxvGtR70lmL90nuTOrZoRaRuXrIgQduR+OLeVj3NgPJpoWJfvk0z/LvMs/Nz0DTZd4YJ
4AseGbVTmD/CJ1jLGWdySKLmuZVIS9JpdoEKlReVpmcJK4/XxBfnSpmflYebO0TPs3cXTfYUsD5M
Cpu4Y4X0AMsHNKJoHuiARL+BiDdvjEII1KskTPA4df//uyi4PYKQxa/lex3DLTm8u9ihPrwEQaeq
WRcppoc4XtW+6dBRC8uYQIhYcFxLXI91LV6CaYkcsiqg2aPZ3zPJmaDrxeFqHAJY1AhIdznD8m0V
+49RZXu72CfHw2lJYukhqKyFyqyjF6TtOTQSckbSBWdagRNgCZ4hp5eMitzAuLD2Y9vaj7gzksng
xVjyTlBKqoOjmvDijLI5kn8Hfrm19Ssq5cUj0RkfQ1rxngk8VvA//H1jooOEp5iy2zU68N7+LW/n
h6EJm9s0NO0mi/H3dlbMTZJmI6uPMJCk3hHX2G2QHv91FeZC6Pc7O3cfxkousZ9Kr3QQcyg2U76Z
kXXuS6cy1nnj3BeOiA/OVH1mDAee2oaAmIUgEnDy0aYofxXU0gL3UpAjhU+ZWrl19qVWGJ6Tnhoq
YrSe5eRrlNTmzI1SErqZG4LFrYhoxOqSk5RI/yMoYU2LHi35b8/1RgwrNpjarI869WN6Ovu1MV1S
XRa92+w8M4B5GnKXxNAkZtgfRf1WFvMvJxBiL+14W+ZdAU411ioibthCFaPbvYyucA+uF3dEcxds
67hDUAHCwTDirzkJMIAQgkZv3KArbTBasokAy85E1gAbg410Yi2s6RXSgDBlvcSV+LZ4odDrf3Sn
GSoAC9+BsmDnUiyEZosUCYKSxrVkCfkWc4CsRxOXfJgN/Q6FfH4kxXG6txJiaDwsjlfKyCUyz/h0
8vZnEazJrvjUTMqPbS35MWddU4Emyt6EVpny9aLtjRk6XZ1AndOB5OPIAhjSDU3NE48frs/C+F4u
bPV+MSREjv2YNznH0zSk9Rbec7FqhVM8xlFU35gyZvt+aKIHipMErX82/TV+2N27VkLyAX79FTl1
+ohUkLVdXPfnOPKntYxHCgfublAekA1i8xy0vBOJP29aOxQvPRDtF5s7h1kjZH5T4IwJOjd6ZmFb
Ye7uIWFYQXnwprZ57MO02KcxxqhF/CsvRMAk2+XWAyjAMOa9a73gGqRDcWBmroy9Zc/DB7e/sfBC
IM7JMDjC24BahohFyvbLUvV/d9vFLj08zuk564JT03ga7T+JzYNnbwkjeRA5CEkvYRFdNIBC2uqS
ANhJPMAiDMqpISz8EDNT+T3vE/PsiXxevzcaCCfFgxZWcCm7wTz0jdusnZxA7ZA0sk0R+eNq9Kk4
w/hBVTX5dl6A4jlXT6kJJZIFABUSW5fOape+G7UO0WQq9nxSQUKItb6MiB/JeS2n+KOP/Pd8HjeN
ZMZOZh15w+q17Mu3NpE0RP2dGYpvL1728tneC8zXCnnjLglFd/ElGgvGYAb9sT2uEWT1jy3t9GfV
tv5TLoeYKicrraMsknwdMrYgHqpvvjrBiNjpY7hsGh8VjE+oT8VbnOIls1rv225UehCje4IsJ7DQ
JWfmm0fLrna6Y1RlyydLVNdYjyMff6QxiNSuTB0GrErcHPqVnecBeOPd995n7NJzZDIvopHBU6F2
shnsvSqz9ggCJ9rUjJAhT0l0/wHzBK9IDmOpH8QAOLH2Fj9zh7LSDO7K0jKBi4dPpjnuwobwIAhB
B6Od0JgPtJ1GbX1U2IhW6cA0CPMm9NAZX4dIbqTltmBG4AypSeLSGJS5oQvonrTTni1P6pP0fbmu
UVzhP6MhChHK0BWJJ5zC5hN5Zc9Yr3axN7IqjpvHIpmbU1YBs2eWWW291ph5lmYN+zABV8MmapfB
aorq6JkymGzNbqsyCiHYjucpILNTzBC9/H/J3DLY9cPrWJZQyWBN5F7qru3I31hLEljZ6GSVuVaF
jEGZj1YxMP+uHxnz4zvzoc7kvtwSSSNvjINQmKcP/MYD2RrFsYaExexi/Oz8+BW9FSYVDy0zt+yH
GyKC6RyTCbZbs3IYri6W1udoEV9QbCJQB05Y5F63hpzRrgMQeRnYqTVvAdlOCFKes4V8K01aEtSI
PObN/zg6j+XYcSyIfhEjCJAgyG15J5VMy24YMk/0FvRfP6dmMR0zMd1PrSoSuCbzZHQwpfkHvOI+
LfGyWeboDMSv2K6447hmaRf6CCf6JFgPsn4cmAdsvIEFc9rsTRMd2nEa9qoe912ffGpeDDN5cquN
YacZOciYuQ53Vofn0mAs1jlih2zwz6zjwnU6kZjgOAakcPF26wIo8tSVpCxYceHZq7wtag/4T6EA
ESxx1dv5F1res/S9f5irx0vkmZ3xx3dTNq8upvG9Zmu4Yu16oQBZ47oobqtlGuXlGcfFNtXhsKdY
Bj5pUD0MLBAV/gGG09gGSoITIEHE4R1DVRhJyvpkcwAKI04LqPxcx3GEUbKxIOEwvMiC2V81mK63
TUn+qh83Nw0wiVhaMWcIQfdyQmVrCIFPsWTG1WTuyentgfM8ec2DkS5aIjaaXAEBMwoOtdV9eb57
R6FPal0CuNVxqntcEn+NAwQFpoHawycCfTnZD5x9F4OVfMHNsa2n2b5jG4+zTXunIDBPkleOPkPe
dt3p2rXoI8ow27r4vdOI1bjPsIWcWoZ/lFdbq/T+man8Z/Xlp1XggQjlo6+xU6rBfGUO0Kcutp7h
xUM+hQeSid0Q6KdeN39ZAyZh8UlYwbEn+KGNhzY2Rwu6OAPGZt0T4xzFY7/3hZVv4y4mzifNf8l0
fEt1coQfcdW3TeHkOg6GyLm6mbzeebTepZ7f+yItz0bYP6KOwDsv3bkjtmerBevETrM1ApT5V8jG
XaceB40zyAq9VP3qhR7KMrhza2BLdPw9RfVS1Ap3L5kLyH+rm50QOaUm+E7UlTgMNNXnsQdyksn0
IURCCbqDGLlxvily62w6SqAZaYYeVKprbLdUv/YLMTQc0uF8qhiNrjLZndE1tDQaKOpt9J6r2rsF
HY1NtCWVi1jfcH4unGy8BDkx4nmnoO1Ad3vHyhgSQCExm7givh9KAkdHZZ9zRoSM++qaEaBFX9B7
6pqZW7Ivw/73IdYPWOR3BMpfumL6jlz1z4nKDZp1+4ycjuJee/Nj33YH0iTbTQ15Y5UvI1zOJcwC
DP8Wtg6c6TQkqCWI+CZyuvwJbQsYonScc4CtQMJagYvz4Onkn8RMu25nv8czW9TrTjHJ4DIHq0yu
uLRB+ioCHKhXO+vQ1DFGF80Qnu029jjEyau8L7DcVebmBIkOfYuYouIxTGDyY0hk7uIPSF9yuALu
WL5bS//dLJj75Y3efwOKnYLJ/ipbUTAsAOE3UCjCsZ2xeyxQ+ap5ug8qvgemVPt6TIj7gyZzKQlq
aBYmSTwPq6nSYCOoWD0LrwsZrtAOGgUUJvTlfd5VI2tx81a7PSykvOCAuAES9IjSEBAzUudPoHDW
7btZDi16IRa4Mig/ZK0RXE8t+QcZ0RXegB0MDFWKF4J5kZ26vCNJgOBQl/ZO9vxPN3eqzXBjGhbg
1QWXLUEuzgmYyblLk78mZnLlNhMb4AQYCLULgRkAuqYcSg8ctUO36PQzaHBWDX6Y3jtlhIAu961v
A/xv7dL8VXb4taTZvpczbFLUaU5gb0GxEvXT/mHFJ+KFrxD7fbPWJVQyVVrhul4UOwHBpH2orp2l
P0Uw/VMhAtBcsjqxwmTtKu8/nWtUyEa7hNolfy093KqAbPcY4S+7EPqntnVpfYSRUZe8FcF+GDhd
XWh7u6WZknPvl5jKHf2aRS14jPicLyA2AorOOqs/h7pnDd6V+hK59Xgcb1evJFtjl8rwezLxhAV5
Eu9D5qsvI4P6vUB4+BFkHQbHCQARcmcSLpT356QprM6oQg82sk1Tzodu/C82ZdnGBhu/XVriQFEo
vfD4oy+ZmUchIIOB6m1yNW4b6T2ybUpoCbtT19lHDkQkBREGjz5F8IJ9Tl+6mZxDsmjddQ5CbVU3
KroPvTlbdzkKz7huuq3wqe2FA5lF3QJWMg/zy0BftwMdYnDRtR8MtS6hzQDAodE7qGEc11FStoS+
QSCJc3Gp6TafHEc9sogFwEJRwAG8dNDKU4RfURuqg22J795MMRF+9IHK9T/qXp3FWNxlwBbR3aTZ
s7Di4hixTNk1xHucqQABG/nnWlVPQOLFuuj9U4RBfbPY3OI+nxiGVuCoToSmoEmQFsv+6tSTu2Ie
cgj98rGKxKEJPfjYIGkKa/A2eFaX40yewHrAI7TuabJ57RF///+XH8vpwYkdfxUJ+Wfi/Fv04iMb
UWI7PX8jgUA3jhPadCaw+Q6cN1OmIfp2S06IIcKK45Y3XaoH54jDEs64O/qHmpvWLbE/OH6zSkrW
Q9pCN67ZPO/tkHUPXtqjJkXXFMmxGizm64t3UjZllu28eK3oL3oKynPNNuk2567WNALUSmN1D47w
aa6prNp57Nl01vWh/n8khrQiQjIdHDGtXMNEmHjFFLiyFPP4xsHbdJwDUTz6FvZhL0FwNLCAB7cX
8AS5LcJ/jY7FE8+sTBUys+ZYuck7FuL7RFpwtVq4VaV8Fp51qGTyFrLYbSSONoctJeIEGlnLsG2W
9gIEdBmah1g40dpd5sfSRrHftRlBXjXnLJKGfT3010SxGsicvnwJkDBt7IRG2U1l+RHGLmc88U+b
XLqnIPQEW29UJnEl7xSTl2OspX+0blweqPryBBp3xCdba/sQOHYIAJnlNMpWrhOvmr3NWATQzgJe
xLXjNMtTYogLYynWAdEVfM2NFhDHmlfETd5Jtq0k5p1EiGwxOHDs+jnqtPXI1ih+t0PZo/9p8Kjb
liSTOm4exTyfGzFDyE9DfZVZGLDqiKmW0iw6jlYSXTnM9daHT7ypdT1t9NDu+55dEvzmp0h6Ncoq
FFss8ojtcpdL5nNek8AY02h2SCy17vYBk8rNpCB4LA0Krhowc5zzW8A2jNeNp7DZzt5/NcuJoR8+
4wyqQ4+8fKWBva/8CUTrwgB2zaXAvCK4eRvG6M5ueYqYAiJgI7XdtON7MxsLlmnfHYTiFsQbjQF+
pCoVzLbZ+bvdplvi98hUN/UDUuF0SsRO8aHMPtV9Rqwc2l3/tfeqH1aopIhE3WsCjZw1vzPQME2X
oU7+c0ZN+zaUCQMUtHsqhbcZulcT3DwNTsqB3jv/PON9Y9XvNsZyX/nIH6o0PnGkoNMLWE+WRLdT
++r4xKYM+4DMoFygTIrU/ANmmv2lSr8N+SerpSD8w1VdvUUwAVxGLDylcLy2KSpCxAHxw4xhEA2b
LHGioBFRSygfyrSBIGBGmiBUp5k/p7sMzP2acMS3uCqeA5t9IitKOMEKQzEqcMU+K6PQEvVvKMrf
iqCoomYIkM3DPdFpZuV2JDbfQCoEXYMlacnfEDg9tl2hNMzw9HOy+I6KJZr5MrpyW5RiXKPixlPb
hZuSIQ21AtPpwGbwiJLmHYN5suFlGXeW4QjxlfntXevBydkJo7c4NaLc2xP7K1+yBS69P0ap97En
b0LgOzGK96YxH6GsPglbxtUZdA81YUkIXEm0SHK8M6hWW/g00YuOAmdrhokOLJZfvU0d7ktMWq3F
YCfsfLJ+aEJdy373w5Znr1fNEehIyPlNlkxX4olIGMRvK9hKPNb5mQ6/IoiNdj3MYH6rqHpvXCZq
wslwR/rcqmRvnTi0S5y5jQMR2Wn2vj8z4VW48pcw+WTxBfJxviNa5822UwsuACXArd3vekZciGVf
Z3vxtrCXv9jkEe+ouREwuzB1L+hcYfWgkUr8t8rvfpKaQ7yZ22y/WMjACFaJNq03LYwakmnt5uiE
yRTBbBcmb7FEVdglLOCqBWMaOLevdkKRtqSvlieu+LTtnavmcV2mPUQjjcoRksR+LNzvsEMkVXXB
ny6N2fYeiYup0z3KpRuwaNqfStbH0KFjVkuAYdoIdlq9fVY40Vqv+ckjQ3onno1ERbCP4CzqMf8Q
aXBJFvCuaqHzyPDe5iE3ztLk3yE7Xrp3smxvz3k2FERVKrYqXXypuuFoIQ+kwq2DA+0INkq2dU4D
6qMo/T/fkRvRDVfOkcdutL4iz//ULpooFWISZZ71C2tKrzF9toe8Z9FR5ZiOQBLfouoMCXSlfg+S
9iMHHgIAorsANqo/u6TvN8JuUbwh5FgLjWRziat0U5ZZcbIseUXbixVwDD5EZz0Mmq9G9o/zwiOv
KY1XI/ZKRJSR3uDn6Vdpi24wdyAtgcaqcTrwQI6B4kzz2f2EhnxNTzAlj0tQuBYoWhIAPwL/phqe
yFR3C7gcdVfeYY+DhQj7a67FxU2icYtSi+mQIfbDWOjM0CbLjYsnkg3Zt1DpF7JPopQK95Do+GDX
8UeK/XejLP2gCgwASkowK8unHUbPqgR7odvo7bamYj0JVCS/kJhtdiU35TrHVQHWvHgvnMIwKaJd
v129Jq1zvNGM0PDkkd2uiz9TUVN7fJgr4K+3iA4X95ZK72zNFklm/adLXb/pB0l6JrUO5GP8JBxC
9rq3mvs8SSUuWnRfg55RYrust4M8OM6ll28cgQMTbcn7VFSwkSk+tqwJ/0g+ZthSs1F1u5zJvgdW
tNZPU8WNCyc5ORoSNVZRxzmHbPqxoi1lbjkbYlhrVGIkYe9IJBu3fUBBDqCGv0w1iOjgq4poZmYc
HFggaJotvWfvfoBRGR9RD0yEZyRs8ORwklQcXq+4HEmuyNgrcNgwF9dEyOkWk71sOBip4gjCWxLY
WpPl7SMbMx+4OECDyK82iv8IOMnSh6Vcmz7eVH057cZs4Z7wmj89FiPDktbeLH4D3i3y74TISc11
2RorYDZTHvkrxY9daucGXtbsIHtABHNfrkIkuHoIHfh/LYP8PGN3xCo3KNls9KmPeKpoRXS2XRw9
PRlpfRHxbzJGO3ucD8ShNWuEb9WK3EvSb7EK0GvGt616vDNzT13k8au4oVWRPNNNd9Qn6ZYrJwJ6
PXVnNeWkqCmowI0NkrQS3lthO+eRJ2MDZm0hQ3zUJxZd1tounEcfq4RdD2tUTNWutdNfh9+TlMFu
YX1GhzDUjxFnMuqwfJPCsKcxlQ8sq2qO4iLYmaXBLK4PacUSsBznEl2zz8AYmEpqz9Rcrm9v2qXL
DwOum7VPEDBHxzPnAajPOYLjFNsb7Y7IFEf/gYEPgYeSYur2tTA0qq41CMhr7+p6E43LR23KzdgO
7MroIJnOJT60AChl4ux3nbjhUXB8llEiH/y0gTE++v9GWrfShFyjVvAGTapYux2KXeMvFHtAckrU
I2t/9n9JPn8dfZuowSjr6c/7mgRr0u5O+DaLN2ztFfXz1ILrJomdIM/RunIWtGza/OxtyNPhWRcM
Y9Z1P2Bd6aoOAJTLOCtYXPwJxRhTsks8wrLDm0jcNUFGiZ7AqQ6AkWBKzykS1Xn+q0djHxWDmL8u
N93WMvI/THjjF3IlxuzJbJ0hZf/4dGHbrKwV09tYTR/N3HSQAf0qOhpA5DfhWnD1pw43wqzErWCM
dSl245QuZGBZhfEPLr7x+2oOEdP7jhX8N4wYsA7u2Lg/TSLbHe8xAadQa336mEIfsTMt36nlMCoe
rP7qR1O+bQa7ZfYDup/DedMhEiDmZP7LF29g3+QS6lIrmsgpAK5eXdrGybZpBtsncVBfMuIAbjec
HGRPixhAqhQUcy5E87pWGxPYd3Vk+FO9EelKaN11HebmFPoSktCXUmXzJcjqx8qP/i3L+Dkqli+y
wnKgxVQiOmat6BPS53TJzQfVJVD32SbIAoIp6V0tTvx8ghJD0J/I5mVd4dzf91Fenp06aqgUq2sI
G/B5KBK8Eqg2LBJlwbYX4Za8bGU2gz/Gz7KfyTOrsZTi8/xy5BQ9hIOI/yyWEXdIG8N7EXdoSWtG
aUvoAfgyU75XZHECfuujk2uh9yvtoqG7d4OPJEPMwT9fP/uD5W/cznV2lk8qshJlf8UHwpKBfgIp
E4UxpAV6gX49YhtTHvzevAaxzmCHGlTmoNBx9gX9W8WntJIaGPYKljaRrVNwqmOBWKPyv2o9bYap
O1hIP7ah3dpbM8cxgTTF2zg6VLBBOn91ivA1G6F65OLQWtj5zJPzZFz04IKyA5uPhIYFqjCZAtaa
5jmf4CAZA2cFU6W+Z10c/Evs4UWRDu7pdi9RnqgcX+9lqofH0FH3ZnDWFj06chU+zXUeTafBKi6M
fyJm/O5PMEfPvmutqjrFF3YLq4ueNZFY69KrEVeAB2qLV940LpfgMa2YIofDq+ugZSfb6ZvV70Cx
771H9s27NvWUaxHhjK25xJh81mUoSOd2WverxdtDPobC8tZRsAk/ego1KZiDYN3ccu4dGqMoumDr
12gFGtN9tMZh/M61/qhzzt4Ff1y+lfZU/Eecw56Zpn1FiyRXtRnfe28gs5me9tsarfMgi2LjNZLB
eWRhcjEOM78KhQGdIr4GCfdg/HGH6p541y0BVGct+QH1HLsXpp4oJMkV2Dc4rykRbRh5DcXfoWvK
ZBNa8cXPe8ZhgYRrNar8rgGboQnJmPP7PJXBwSUx/sAlnPGK6/yziDt1Dy6LHKhW4FHTg8ENxYqC
MxN9ByK+y6hc+32ZfPuhymL7Q8ysRZJy+g06cICjT0kQ8/kiiRTchsDj3uqePXHe4dQrLNH9lW38
3zJ5CBD5yTPW2rSKuHgbMd1PGtPQ6AczlocBG9RMvLyckj9I2e90kr/wHuh1ON83kejwODsLhBf3
0MjgrXSo7VFSPNkV0VEt9XYRecQ0AudJEsYc/L91kfyh+Xtj/xNsLMBYuNmc5jVFbnTkC/ng7CVm
epwvMnDFpglC8j16xBZlVf9LkdDCNmWafIvpmbx9YY8nX0X+rm+dh6bv/gJC4Onw63+dnaI4dTza
pC47cQbymaMoEGS2Sbncmwy3dEMqcC+Qlnaa4rAx43gAea1flZV+5F5INCE6rQHjais7sCBOINdE
AMA3qO3xMePQ24QC3GSoU9bdFi+YV3JiGb5mhEpodNIsS1/SmXa34Fs49kHurOm3UXVVUXFPJvG9
jfcd1kT7rOz5X4DmeEO0OVPwMay2jmFs3VI3bgmle5bSsPcYCXmxmFI1mEdk0rEpTVj9iJqXMWnZ
RUpc2/hEulUXjn/IFe1NlpIbIfuqfYj9vmELH5Kri77PbZbkKgxZqZLZzDbm5YE1NzgFimHm0Jaw
ljvLCXA2MrZIbVWcW0dhqhmKtt5CmhCbyEXNCRmlukaYwdCnaRiXjo2H1x/QdczOqhmz/C7ycJS5
7c1WttgCTDFbX9xabCnc8K/uY1K60l5QZttU31i4Vwgzlp0JO3WdBMfskGIeAon3F+YsF8wNFFJM
vdzVVvyDZgRvyVD7T80izIEJmHlqWdUj2G7xDsaeEdCA0lIeK4Wua46LIlmT2cDXPnM5D7ZC4Upy
QHrz7CLQU7zReIKHY2HUjX1s8oe5n9IVyq/PsWPo6NOz67D6a4QXPhDbcE6RzW+iSASPU2ksrMuT
OuAfJAhp9Mp/Ouqau7xE8Z5P5IU4DveVzoIvYpx3ahjcNSSC3wa4Okh1vwN1gxZmht9ovB6fp73t
ppdM4htQORKX9j8VWg8JmnVeapVgy3BgMMQ/iYP2HmsiY81UnyKLLx2C6qrq3iN49UH3mXvId35I
bDZzdjf21mXJv/g+tq7r/WpPv+k+IkPcF+Bz+/adzABSgFgYUVCBEpHuXcdaKpyXFZuihyFi116F
u7T85REe3LuK0l/WM9M2MiP87wkMlCbFEUH8P+01m14SjEf7PS7iGHbJf0uJskmxFOlZZi+4/JaL
tvQJfsFVa2hQzHEIr81nXh4EvRh3Toq2epMO6uQ7mGywZufE+43iLUZApobUZ5HrfdCKv/bzgDm4
OU9j9OLI/Ji15Gewh1cYbZriP0795yG28o1XEFynFqo83PK1ZfaDY+ggoSivcmAyF86llp1VrVex
7p80b1QJemWFM/ouDUoE9/GMhj5s1/A3qO51+1pm47UJhodxajF4uf2hnpyr6+RvjLZfaggDXjHB
aZ3fmOv+hVNcnan2WkZnlFtIK/OIhJtpfIbrd2zB9ASzOMbxHRGw5yKNTonKMCYXRxW4LzeGZxgv
gMvBa3FDXTFhgKRvu8+lYV/Qxe1JNQD4eB3uTF6dABuv2EyuarxgcZz8laZ9CZnjBd1fCu2rHZ5H
82jjBhQZrTLe7bA75357EeFImZO2ZyYUj30qz1RZlyjVd9yPRAAxUpMRwgPnPmkOMwZpJ/tXZuFP
PtfrPBtOqWsd7bTvV15rnZIQGXLpr5YgWWsPZYYvUCJ3esvWEPZCffIr+RQNwU0myny8ZucjvG3Q
IgKzsN/3OeFJ2tt4UmHAaVEU4DipCKHSCwQ8G1t/VkmEe9Elc62/GFUqNfyG2Q88IbkbLbbeEw9h
Uf/Clfa9n1BMtPumuVj9rT3/vqGd/Erg54MbVTmANYr/3NvwNv/X9uJx6kEgzGwaLICC9TNOD+hR
eq0CnCNtiErXwu1uoVhLUDXObIBXQ9cypPM+0jk50OQyYAY3kvo4/Sm9v4VJGcNQCL9P4I0K/wc+
EoTJFM091gUs5I2mM5/OZepvck1u301dThpf7KCzz58TFgr+0K1DR39Nk1etm0i84U09lkn4jIzq
kfXSAykv6ykZz+xw9zWCFiR/17qkshrI4RIOIfCMj/2xv88Wxe5jiO99e3wq2c0GtXxCs/+kCAAA
x4amXRDL2heADvMtyTJrFIHkQ7P7JYbWtU5F01+EEE/o7c4+CnMei5HUUTwAPgIuEpa8S+jOlzQI
YH1GW4SvSDTbk12STdpHCYsw7pGhQSX47NbDth1QFjXfIp23RC9vQxzZmZ2cyf3+7qb0xbTq13Xb
Z3tAOrngmBn6/h6UWcXIZtqx5X6MhXn1Ox+/U7DPe/2QOXAzM7QMRH6d5sK/awbnBIl7K1joAwZg
rtxjnBp2MrG36PW3KENYc/m/ifHXrAWZOAx3iTVcDaI7lC37MAzhg4n1jGw4qqOjXwHadpaT444H
okveseC/Op1B1dJsRrf4tAdxSLARRoTUpRHv1FI8JAldhpfumPX+10v5hbWQbX1xFyKsI5lxG3BG
NgH4IcS5qzzwn2loLxpBi4EbR8Dv3mOUZ9f1BvsPCgTwdkm766waXohvgd9Jbfy4DFM5SXckDHMq
1D++B0UK8dRLRKZ2XRU0hHhm6/BoAvkYotOs8VMRqAV9eEi3noWiuq+xelEifQXeZRjhr1jAWjD1
dUn+iudHo9Wpd4AlSfrq9qkadmMC3h8maY4h0uLzwRqya+CQ9MAIh2Y6lN58E1OzIkw3pn+tmwpS
lYZB31FH6bvJs2GQcYp69iE3zl5O7KUABSsqYJYQj4LQ47T5tCIU4EP+4o3pV46LrwmT7WSr/YDj
Sbruf5XT38MJvUsrhz2ShV6mndyzSTgMSTGqM/khpXMHP+s5ojNaibgtVrZHXYDAGfWbzZQossWv
ZlaKJOwG6zNoMcGCkkzKKp1dlVfjrWK44I3FevH+LWX0wHAfCdF0zReWbAuNRJYxtc3mv2R8I5YQ
NNzUIvaKtpk0e7PcVrD1NqNdtL0jlJ9jELyLYMDqmICjg4joR3tLze4hxObKgpkeyzSkUDVsetkl
xQY+RfjQZPFHxzNqAXly0FTk1T9hp2uPsrCU6YsaowwIHxUzq9qHEgIe+xiMfUhhE6rb08LKfoMi
aIZ9E7zYYMiMCzYUiCreVYJ3i3pjivQaNguP07nt5ZFe7alqs6ds8O6zlAtwvGY0o+AFVrPdrezb
ELcXW9zMaI67tRM1W4zl16Bncao5oyuEVlUdfZAf9TtI778hj7bAXniYA72S/TKA0qPuCoy8Bzd2
KmPawoAqi2YDB04QdDa7Xh/RovRGTFoTGmemZLtgQjfUIid9gYoy35X90lHEKu/dchEAZCLXz4ai
7dHgP2JMN20KhSqCcp5DxJqQSFcfsfI6WlEK7iJI74LF+3VVoviGiCMvaF6jqjkPlvwpwx4BiUXD
D/wP3vDUct3U5bIZKus+K7Nr2lXUp53zAMX1MZDVEX3J2Y/HG01jWTtzjTjPOZFRsmzsxX6tJ+Jw
2sU6REFw8lz7ytj3utz420GesgM2/n0mxFt/g67LW0+U+/sx6oLX0V6utJCvC4TD2PfFDgFlu59a
1zsQZXKsB7UN2b/7RXFVST+uQiUf8psuC1IAtgUlom2aqqsOetwVaJOcRCqUMfbjGCblBjzmWyDH
J0btV1HTSNlzz/ZJfhTuiA5EsgjzoC/swjkIt07CcjFK6YYgKH/2lFgPQxVeHCnPvaHYbxpYwzLb
kbBJu0+QcDhkz8ryLpPGXYtwsqVY5t3CH14yyAdKrBceyoJFf0R7gdCCabZn1RmKDPcn4b+sZzUb
looRS+8l0lvRMFy1dTezqwW5kgeXPLLoHNpPTIrhSdFDbKvRB9Pdtu6mz7uPCa8wfRR00ujdSsYK
sKdgVu017/Q9B+N6R03UzzBejGV9aPy/bh4drYWAJXu5Y9hFSEa4BU+8w4L+RJ5wsCKSjNqlOYx2
s/UGGB46QpXT3MdLCkTxyY34eIEG5xXmzA6vh3kn4eVknOKE5XDfefkurEi9MvEuTN1Nirxn5l2W
+jYZbvBkchBhE4pu0KjAOcmpPlbVl4M2jZ05hcihXvjRz/34X+fS3cgWEo6qjmztEBTHPnSFYY/K
lT0fFhbxlSpvLRmR1Y8onF+L4KgG5C04rG6gg4mHDfLUrm25gn4ay53WXfjWs7lDoDkKPN5F/E8y
ykXheAcVYCOD4D+rEY8Dihqo4/cIL9AcOqAE/fE5ApJPUUKRRZZeTxrT3q6GD6hp+7YRzJli8e7T
yq/UzWHgYs6w4SDxp6ysxjwYRz7XI81CLxGPTyZlM+p0CNPmhv1yAScRgpaPJJyxuFY4Tm1H41Fj
KJP/jW4+/SYMS8PNXLXYXwZ/EZdiWNDQG/p4gLOQsW/pgC6EytkYeLVqfhDcb8QsOwieEssPDnrg
aMBvsh5jFocRBJppILA+dsi5BBeygqbP39OeR8HXwiMlgDkCXw2fkCH9Ct4U7Vr3gaAwT3FsyBh9
xzxG+1wGqNc76yzn4F6inEXXhXsjG0bC6jXJGHSj0n2tfR4BRHJd/BN2znTHLgJ3UeuI3WTAVz9z
QrAOrt28IvC1b+859pJjEo/eXc2LQMUw8ck35S2EVSrcYPVgMyYqGX2OFoFRmjvi4LtF8ObMnLxo
+Q+h9u5BjhA85e6ZjbwHXvHNv0/5IC3/rbdoblp0y9pnD5nha+1A26USggmSsEPV+cigRfAq7BDj
3EASTazJuHKU/shlAkkhLaabPWhf54A5+UBY26ivmKSm1dx537Nt3LXEVoJWh4RebT1p1+l/Y3se
NoXjW4/N0MP84nCTc3S1x2pjN/FLEFMhuD5SM/LbaD/nxkbBrN4LSfxSxTFt2wXAP+KOWYWx62by
EWwyVTzKAvUQ8SY7CetXewtneUcgIKGdxbNFlDe4XIi+SWqf3DKuNpksrzQ10ATovjnZovu+kj+t
YlyMESdGLcNWePL1vHeDYdnbitIdcNlbaeXvzmj/xn7kXmRTyWM/YrldvEihChCow/L4edRjvdVx
VR1LDXVRxrQj6vZiEjEeIE/s+nFjRH+IlugPXDYCGIWtPq4M6ZChdc7sjJ2TWV4n1e4c1Kg7ikV+
gRjoKTHSDKipOFfs6stN18KFTmLrzY0xhqGRRtut6SJlRZ6HlWBR7Txkw5zuE7ttv4mp3nTr74eB
p7139IdRN7UR+2ScKnUfHRqrFntvZtXb38YD40TXli4aWYcADxjn81t7w5YHhWk28CQI7a3ZumAe
4y41nW8uXtLIZ1Rh6ca2gXJQ6rwgZyQxB7BHJ85x5zO0nWDtePsbqxmp2/0yQF8sRuYswUgp2Byi
MnzCLfAXdu5xhvPW2OXVNlBgU3MXdHAqIuyJGO4NzllkFjO8X5xMzklbwa8x5tI4fg+V3EZ1LSI2
fJ45TsBC05qLUnp7z4bBwNfg4xRxq+BLaXUSfYMhhQd1QqQ/R/FD0i13hjpuldLVz/BQAR2Il1r1
ZOSpud7mXvMNWxkncvqXzewk+dMBp0DtEK44YkWD55Qc8C2IbZfNN4c6WjlqG9VlD9ZIoxuqV6HN
Q2DlZ4YrJOpB5JPpL/XaXxjXHR1acqhV8DNn7mvuJZemREGFNOpxFBTvMkIYT+xG9zrFeX9Jwi6D
bVmmT5HoOQ3TGUaD1iMdNPQb2UMdsBf2W2P5VFPqn+B+tXfRLAmCwBx3sIrIrOksuWPwJOLFOVe5
2tRqmk5+iCsgTszLGDZDsGnNgIE3SX3WCiYMOrlN7MlJjnOSE0xK2zbaj9rGrSFbx94uBp1Qgi+C
k9W5st84mGi50jEeGwc0gKOxR+DNnSjVi+KQJGz0fQdjJcKRFJzzynTTr90O2AD8epfXDXEhOaoV
SDQWJm6Ub1aRdUewqw3eQSQLmPjCLTf4eE/Jb/1YVgvlz2QgTTI4Ugj9Z1t/NUH+peqCTz34GwL/
lyH2+X8cnddyq0gURb+IqibDqxVQlmw5v1C2r01oYpP5+lnM61TZcy1B9wl7r43WkPy8dNvJloUV
LXpSs9vxcu3gR7QuSnfHVy6edeWVkPj0t3oqwt1a2SmDcPriweSByFH7ckFu8by/CfDRiP8JgNgi
AzjnDoQPQt6RURSjFLtadjQquTxUhfrpa4MrFGsBZf23H7IyCkMueZfZiK5F3w0yZ+G1z0rDajDH
tAbsTlfO6KKQApVzatPoU1m81wuuSdZX0TnHxsIIxeG/LjUMMbzcjJXKr67oniXewVWUdW+EYX6S
ZfSt+aL7R6fEEEFkv5pqXtEk7QuP2XrmLL7IDnBa1yE8wjv13Zn9haeMWZtbUy7MvFfjHafuuo9g
M2XA+12CYeCErqplPJF3Z534irXSUFKLxq02vXReTEV5YSW8CxHACsslnins8CF4wCAhewKmX9e1
fhjRNpAddhJjeCOxG4WTa1LwUFRuBCjZHaG2DZlMWnbH0GhsZQawINfPnQwRtqYfCEbP8JjR3RUk
HNJtM6z/K5dMP2NWpw7bVuvACnVr5KSuVfKil0ag8xseCNN+K2LnJdGZY/XRfRC4Ef32q2oBuVk1
2pLkMZvHo8i6gJN723cM/pn33jydQcGYBskyUFT4CA3nROl/d1oK4VzoV9eyX5vJuruaeU7C5hZ6
Kb5nI93pM1yHGVRzNNXmOmIFvNabumWFoVVbTaHS1yEASQWsFbfqCV9XuBrYR91Cu3qOK/zp0dgd
+Alc93X4Thwd7JB2xWrqQ3YDIlC85v8Hbpj1ExNuIrW9f7Huopj1oMrXzWtLSlhp1bBXRU0TY6e7
SI7vRuxey0zcbVXjFXDmoJVEkyARZHqArWGlmdRSVOy4yMkpz/yg89JH027IQdbZwodldW40kDiu
rec3tkYLzwD9iud7zwa473FGziboijP6J9xA3qc2qJdY4RHzuzMe1AsuAPaSXeEc+wjjncaO3iON
kPISDVZRnmzbe0718O7Ckk1cM0AKQkfRdP8qdsOaZm+buNzolXbH9rKTvvXuOGjEnBj8OYj0t2Ka
H6cSqlRs7n2bVKS+Hd6SKD+WDDRQP8qLKtu/UaHgNOIzqcmYzMsMCx2zOl8EuVdQier9DQ/GZ4PY
AmV/76ANj39zs3G4JRUUUnRHukd9GKcn9EGfaJjfWM/NDyhW7XVmoSjVIyhck03+gnIhE4a8Sp3u
2mtXm8SWWOljk1tPOq2EkYmjXpfFCjWgwnfB37qgkGbatczYD3TBvkz3fYnWENYUMV8TOl9z16o6
GIpqN83el1UAtx/KON8RJmCvpNfHq97muvZhqO/w7aICsGEAuXI/m5PD0TOKp5y577229J/Y8h41
U7InC4cWmSJA58kvk7UbO/PKMuNul+f1tW+IdfG6b16r4vyO5pbuF2cdJ0i1gezkMWKojBvlBwGB
sArlOPOEOE/cXyc9zg6xXbwkZvvEdxkQlBQYHKgxbkal2v8j69ckOj6PeEYQXDdPKF2wDtESYJ4J
rKrmW+CRk8+VRgVdOQEhDhxPBVs1rXWPcR5ebEIxeF/cn1SB1qS1fsAyQeqIcwgHJhJLMm2+BDVV
yO6n+pJT5j2YTQ8icZxjhND5GU/2m5mTjVv4pNVK42+YYq5488DdipStYCRByt67cB3x4HdIOCuH
QUGFURCWT8Di6mPI2m9fsz/G2KAIBkmOA9pAXTopAmzS9hevkLmpSvu5dsogm1H2l+I0juwJH6ju
rZvRsKzayqaydppfBrFvx+seS8Na9IX90DSW3LSmQJaiPXkJo/8wlptsIOhItt9Zy7GLvvdpmDzm
1WN+jlvnQuIb3Au44huY1WfIOuS/NfpnyT5PsPqYK1KDZXGN4wiNTCm3KQFZvgtsqMV0UzQJY3WA
q1VVnz2D56YtUm7MZi8czWYI571yZx8zw9nUWf8zdDEcqhyi61iEx9ljsBc7U34wIvFiNzwNKTIY
JuFM+hXVZcwRzUN+nRRzvGVn+lDHiYuQ0VsDKd2Z5fwxtfa289jEydkLpIf6bZTuN6bxVd5YmJ0y
zKX9iOqt41egc/wG4fhktsXB69N3W0iWFtwyhigQSkbxJSFeGKd5x5/Z98MqRUgfOdNya50dUzTY
SeMebOa8NRMMybPE2qEzuWVMhi1Nm9MlIEid+hn1uDL0e2rBnY5DeXU7CMl5Kr8Id1ZYbbPPXmnR
nt+krfu2/cNJ/O1L5gtJlrO4khHcxtDjLGTvsbVj9c9Ko/cRmjKmgL3ddC9SRfRECqYmq84scO2Y
RKuKNa+nGN6OdrKh97tXRnYtLdddFRo4YDUKOBmO8T3Pf4gtd2j70lVeVDHEq8o4UmhWsAC6AYCr
yRBA6Cc3B94MjqMZKCJt9LoCfYRnlOSlk8brs/gnNZPIgTIx3lsn/UbVw5sGbCLJa41RDxzKufZ3
nkrOJKTjAHY2o5e/VG60w/971khDFnmExM6+RG5/giz3B3uLVfsERCdEUZU7J9FaISTdGEZ0bzSb
FCjcQwN/Yh1rYMqm2HjSh1qd7CFJcBIxmkYxTApxb7xgzTAY6gE+Nt3su2vtBglrdWbtsvamdh3b
wFHQLVIqN+Fr2RAAVVW3FC3XA2qxfeg3F81LMUYYhMzK8q/HUCIbAgLTdP4MG4LXlGf+zHN0tJoJ
ARaXdTnbz3RcGJsVsb5kbeOy0BzoUez91lM+vRoeY3+TXCsjJH2hJQGyp60xnV/2gZd0JgXKTEb0
I/VN2ezTWThkZvZV18nR6NQ5d2sEXotLEc0ovOd6IZssV0rldZ9q8A+05ph/3fatQd8f9GJK13Uk
72EWvndj+5H40wU3wjYW8CwqXsDOl9vRtXctS+5Vr5J9p0eH2pEbVUARnzH4TvSxrPs3duTsxkK1
+FmrYwOYaDT7F5G2sOU4ix50z70hk9oRs/cJrFdsyWBeMwJ8E6Z5dRYlooPTJXdfsxh1Z+r41qp1
nG9iol6LvL3qE+eb6wPJAsT0BYLwQr+x7fzpLat75p1x6T/kCaSpQUt3qKADRowfXRZ9erprbOBq
zAGx6uI0RVK7hHH4bWhG/Wm5qbi5Y2m/mGVpPGt+nD+WhYi2bljdnU4IaLyZhnsgP2LUecQu8RJb
4UcyGK8JYB8XnbIw0l8aX4U5FltorlVvlGG3Ki9ecKAs2dnpwKLPIbwzxnNoOvfWp7b0W7980mWM
C7ldDPBKiqtMC7HjbziFYcLdTruFHplRukmGVuvfNfRvbhL9q9v5oza1596VB1dZMH9dWFzDFETl
eEus1F4pJ7nkXXMu4D/305jxH4bnhnnHpktMhDFJcaocBFadP77Y82RD0bZurRduYneCfCkVrqSY
BGoxPqMBa7dpmZYYL0wwfNUkLtXsdjeopHBURL+X2hS4ZfOF+nlftRojU/9YaSV9hZl/mbG8lcJv
d3Ph2f86J2uvzGG/LRNgc0Tj4A7w3WR1MU3xbMfei4+kDV0XeITFPzzORFiPmGbIUmMZmZNguNYt
NzlZmYD9Y+E7ov/AMzBoHuw3JEpExpjviCohQ02YHGIVvcsx+su16V/ngQ7oGuPKLeOtWq1sgz6b
f2drOHVuv6cLik+uqs/ovs7zYjq1GXzIIVw3ajafmYb1d1f5BaCdxn0O83YjhI2bwSDi3iZTBOyb
HJut22Z7lo4EEmMkHGb5yLhpTQ7vZ5dBe6Vt2AyeBGlXPek6lGKJo1bm+qesi2/mHYckMwB1RO+2
SWPceBWE4oXn3OE5AqFx0DP7aAvIoKTj/U62diBjYEMxfJ4cLPPItGDtTEfCoL+0lMW9nsK6AUMo
HzuV2cHYOOG+0p1XequcwZJ1IVTZIaLD7tftGHH2WiiMSRtoJpek0ck8j6ZCC99Hl36miCu7/p5D
ZXGm4YBufm/MDPYArj6JGJOJMrCmJpH7xPcFgjc+R4mDH7oF3YivZ7YQOkiq4BwRRoF67aF2cnfF
SM8N0KY6ZvgSzRPRIPlJ+WGDTqjCQYJKIuzkb55ox7HlU8dky0ENiq6vEBTgUElWUkdW4kSfmSn/
oamJN0YD+bzkwkcFZvr0ShBlZq/7a5ecZEPWL77sLLpKj8rH3CvRk/qn39tifmxEyh+Z477i6MR/
BoeIhtDYo2h9NMjvc1GJC55DApDQClmWt8KNTCnkjbzhOd957vdHHVJJVc83LWUOaS5rt1zueu2I
4BLzacFmoL/lPgsjA4WfNuwnS23Z9JMt7PVHVFbmagSDuJ5qQonqinwdTrLC+tJbhnHCTZ5b00WX
mJe7pOu5BQvUp5rL75oX+XqC8Ncd6kMTR+fW8LAqzHegxywJLCiFzaALpLvG+FYNbbXCtob8weet
jSFTiJxzrswnkuCcjhFXdZ2s+p6J9q9VsCuUYH6sL5Erj/DNdjrssdBgMJA2zJ29HKGyvtfNxcBs
MdMnRGXnRtTVPDbMSkKs1hDWI/tDk4MO+TmUpN4wgAFrSNPvWvFLJIi/A5Ux3EPpDMxkMnYqC3XL
9gYsgvXcbse8KI59gxpLiYJb0GHjqL4FaDWnoqgjTehzArGOsvIvAzxKpYU3oUBWR8LCxja7+1hh
l2Hiz3BEfHSNf8908pjm2H8SdX8UcbqpI49oJaVeRDnTOYTpLvZrAmezdN2lNC2G/5Flxjap20An
OQJEV/yJdGCtu0eCHSnNjDrQRPuZAFtDFIyuY1KfqaJpcLmY7BYSv+HzVUkCxE3rOrg9zOAh2pEF
RpNSpdVmCK23Hl/Sg+GgWgQ6t64GUqFZSibrPgwFqLzihSvOpEtpL7R5f0NWBzmfMxJHClkIVU99
wgqGuPcD0pmT1aC8L3ifQTygsDe1kQT64csg9Z5qBUdaYjXrNhyjE5sCnn7/cVbISQqbsCuMm/tF
WQViggYAOGYLlLNK0GJA/gSSdWaBzWq9oOAb01PdwOwdSAQLmjbF0WYXz/ANYQYKLVs1HlAhuobY
2JWRswRSjLgCNZvVvN1ZL6mTSQq1sfrrQJb+NW0NlASVJeUYyZm8hRWvbIEDlwfxUE/G35T6cCoT
b1X1xsQY2n6BeNYARzS0TRXT8kvVab8NR8lDWIAE7+PnxC7PRaWv9aK5jxTKAbgqdWCRFGHn7b2t
Lsz6CJrF2AG6JMDH79WOOqPYIn2Pv8Bnq72Zmf2RovvKSAeNHWu65yG338pK34+mZF4zXbjcud25
41DOXhjSXYEWok2Yw0OEQaNohn9YV1+7cn5rUF/x2pk1+8r5GFaCtW94ynLLQBNReUfA/PWmyMtX
hBY7m9WOLMrATfH3FJG5ViZUG6BkOfvGRDwIr2ZiY9K2Q8AnY43EjsgTn+CAQGDY2RXMF7uEEZ2k
7Eip50Z6rd15UyE+71KydER3mHNET/lUuJdJcFJXev4Nr+BCVNg+i9RPpXXpofX1KigXCM9gMENs
h/bXtMjocUjWWyEGibasr/FETMa35uGc76T12FSUDBZLxxEX0AO5dCfkR3uPH5jNlqhssR+qhEtn
1v9yABcrM9awNmBBDAq00JSWFMtIhaDcx/a+ZjAwTmOQV1wHbvcmCF3c+EiZ0ZCEuE9yNK7WoqWH
q0KsGonDTf1G3E/4VPYx8DH+xKRBAiHSPaHi4aa20yUbIbfHN504Eb8x3wsyV8y5PirN3xahsWMx
aD5W0I2kVO+uPa9agyY+qbJl2gSJBUCWfHHcIUjyDFJ3/D5IxpYTQcKpIQ8wPjgYmzfNctygcydj
+XImXmRHZ+xuxBR1ljdvtKwj1rP8zQz9ghl8XrShLSPRvF1DLqVZYa2hBri5s9zl+H0phSVw56jH
wu/xgj3Yhmp2EyibLVpqop1Usa0TUu5VSVKFMw+PSnoyoDA7qCQ5VMBSvSm563p4bK0GBw1UZ9Qy
OoJ7B8/QrEMPTKkJYjvb9w3Ia8g3gRYtdrbG2DsRMFJcTr4bfVsWHVExXNlT+qu6HN91Ry6y9R0s
XlJIkp8mbjem4cpt7yi6BwYMYFptyAPirwTEtMk0hFChPvH7jVrbDaExHiHhTBfbpyyvR8DVLQo7
oEtDcUv6Rb8ZM/+cvaL4aBuBbq+Bg5TwKQWyQx2R6CYmdkiAuBq9OBv+dYIEiVRmT34xfLpo4NaD
KIgdMOVqbONbro+nOPT3LTOKqY2fVIaro2hefHfazRHAviE+Wa1zreLpR1ikLYA+QNcyD/vewr9l
ame3Qn85l1z4IX/sA/YbkB5owufBXHfj+BE3yV+oR+QrldHAjh6vyITZlrU/nu3KPlF81FtNOgo7
JYZ40WqQ2iWlWvjoOe6aE+WaDNmT7RRn1WKKn+v0JwmH++S2P22rdo2nH2WCmMRmTcMVqBr7dXaq
SyGspyZHRhpFTH+xHQC7CvMAJd+uHKy9qYOlKSsGKB2ZC211ZkC0kNeP4dROG2uIseGayPvriFTh
BBNFTpOJePpFL6xPmc4s0+SutSRj1Ly1juTkuftMo9pEBoC+AXTWQ9e758J2LoinUliL0dOI/5Sk
rOG1573V3cHeAuRPdgND5pPPFM5iqGH/uFilyn64m7Kcrh6s4w6xZaSHlGcVQng1lDa9KNZ6VUUj
K+XoN8tR9UnTCzAEEP04XnlRaNLJ81pHc6YdpgipW6jUAaZbMPDdA+XptvoASb9Nd4ViWukNJWAq
j4RRQ8YMIexTk1N3D0b3axmUeNJCBNthwU9T/yAY1kjX/OlHjhgG2qOTvyFD5xgPT/OUvGfg3jS7
PnG6ICuw28cS2BmWWVjKVSyPaWz+pDUJccqjPtLiD+hFd6yXELAY2GxQpsmNi8l2SwHOKMIaPyOg
IjHqxTRCWVbFWONV/ww8buJlrepjWReHUksYi7ndVzey9dIH4COeYz16c/rRlNln4XkMrmAEbaHJ
fGhtVh+tKM+uteNyrmo2ygONe7n450xWtiHWAdbbGN/CjhAb3czQHyfYyNHRAuDAd8vlrW7mUN2n
zIReUkXyRTAzeWgdPbqjnd3qgGsQOXfv2WwX4CCMkxy7t34cyMKYA8nEAnI9Tb009AVKhJ8j5KQn
+TJCKKRdXQdPYkWR1QlQRrUslyhuURysOvcX4pzxDM7/fyP7WL1nCY9ukwg8trMK4lQ/+5lmrrVe
nNKZYqWxqSJ8wHKF2+pBbQDtgZHxynb/p0Rdys5qOk5W/i+FJP0wG/W107MdHzOlhzVixjA7lMN9
eeiIPofxc0Dhjyy1gdjSkjMBhey1I3OpbjJ9k6eM0AaV/Sa2YAOo9pFevSHUQqwgTTQd7OOyijSB
nBGd7+drSOTOUvni9/RfwDHsZVQTmcc/2hEj2Z7NW1a2qLrZ9WFpqHdsVl91Zs8RYZ6kgttcevRQ
WFh3M0j92TV28WQFQ94f50ZhOrWeq7A75LP/SDfwT4fjMefprUjgwxaCZ8mIMbH7cXk1Y0hCsd69
4nuhR5uG39qJ3+Oar8gZy58qcS7c8MSpG4zXNT+9GtSOhKoUKfrqpHicGnKpSqfzA4z2JlKFyVfc
jVp8Mbv2Fw8gyxyt1NY1jStP1nRtBvcpmXh4ms58SmJqgKTSEAZDhJzLFHIY5L+mtVYDlWYm9LdE
ofmxO+AIrUpIBc7wqvs5QYKW86Fn+b8xVfu44YsOkUsQ3UqRHi/zIn3ciSnal02351+Dz0JX+XtY
FT67vxSacNU2F9Eb5s6ZYfhkvKnk2/bZbXYsQumJcmgSh71ETg5dk0zvDBu+pA25K9EFsEeBeiOJ
+7dvnPRT0TZs5CE0g3a0b4auU2/MGvCwODcwRem2kRwHs+/PEipgUttHQIP7tG7uWF95HUxvGwLs
qG3U3+XAaMC1plUxOjBlZo48vUbu6/vT75TO9PXTe6005zj0NkdpU1h0Ou5NuB7XcDiRdAnLiNoi
83YwgVBt4F9ENoMzsT9oqQ+MAMrycZw0xpV1JiemEzJt882YW13JfCT233wy6oDTdGENIN2jKNGH
DkVZih1RrRpo+irIoEyB/5tKjQTOJsb9hXiL9zGiyXiYXGQ2JppEclb9qIJhOkNEMzof25bDhRBp
enQbmpzuF5lndJoG2Du+qNRbXvtQT9qsagIaED45o/fsq+lrUGwdvqlBNdMBAIuEADA4+0giztEp
Hm+W1oGz1gQqZ0uFZ1J9xNYzBKsCjvhwD2XCCPCjioH/o8qu5Ikuk1gq1akkEaSzhkcnKvn3QC/T
Pr22Qr/ZUIjNPs6GeHa+9U5Te7RY2lGr+ujFEjWpG8J1mY9q35mNjtlnw7BzOznt7bTVn9POcI41
Wt7Akdp4ixCo8DI6+gXzgfeEp7PZ2KWd3joUA1+hXoHj5XlEOox5vAKYNLobP+SJVBU7IBLKvKdq
wL1CCHazVoRUfjp2J1ZiIHS2xTO6IZnBPYgZSxcY73hT0Ptti57PLbJBRbde8hzZwEHYGYXrTA+d
te6UaHVCs+XEbvyYZ2Oet6PMXFgKPaR6oeWf0ZjMG9mbXaCycfzsE5/uzOLvrH17vkeaaeGJGxhZ
VQUfZc48Xj54ANr3WDLDrcidZc6ptO7PgU15FqXRryvOsD0pjeW4cuzJPave+yQnW98LwVRJZhEz
fqPnM0IVJy10USoKZqKz9nNXEE9gV5MfMGEvnl3okBChdPo0EgTWOAPzhVNPyd2kVrUuE2t8G6fB
3eOUH7CpdU3A9RJBkOUJxrTNux2k7A1u8CYYmCRjMFQhUJ2Z6INWkUnipuNb39kfkNwxm4miTgKm
CdN6qsz+aTL1oF3SP5tqdhBvoPUShIU9K5+OfkSucpjQwX/4qrnGoU3OolkkO2JvGL2EhV2uQSaI
A7SH4V88Iw70Bep42muqRG9xidpdvuqFb95ss7GOTCWjf74m6SZGF1VVnWTRDokX2H9HVNCHS7Ku
NUAcf2ZHWAJaofJjllVzHFzW/g+G383PNlDZfyqlOtRyHfu3xL4zQ7Uuy8JaEV/iXYuQBJERVucT
f3/8M0KWx4/Xxf9QyJFIVevWMcQBTKVli/NID8wJRS4YLqpuXUi93dQtudHKGOv1nC46vtbDYsrK
jfmsBOlR4R2TLME3PiuIEyk6V/wMQ2CQurj2HQh7ozV5725lvxQe79PYS+Pa+ekrH0jxmDgzSw+r
qU6ZVsu9TYW4IUEn1BAEQUHC/u4GXubmm9ZwUUugAbqheUWQJuIu8MIyffKdvuGQKYy3afCMIIxH
84T8UOwNjPUwufAZskddUnyzzkc+A72A7HomG2bHrrGKS22PHIEdu115vB2T4x1kMuEXyJVpsiIx
MDCukBhV3GuUAeClU3nDSkts4ajRgwuhHRWyjVXVLGnLE8gh7pCvuAd86fkXNTk/vSUZ0HoDy2C3
Hup/WKDTd97r6A4fBNWjT6AjeieQxicspupkyEon5YZROOmsTt0fMmZ2qHHZVLOXnS+GWxXfkxHq
b35vR9TBHUJHwp4L66ZR6TdOyRabKuvVM9lAyCo9akWnBX2EFmqthn58ZPRT7zvkQpigWVyEmM6O
TLnFiq/IR9CoGICvDMdRXyDW1K52J/MxlPP05pGN5uHFy/14bU8xHwB2pkV20dGdhO1HDuXmjlKT
sT+OyejPjwGbKDNt382suFAadrBuopG2qbQoldXIxRVPLb0P3yVqhbl8TQgTPDUqvmT21G2HCFts
1rf9d2o25i1WiFIvXKPsQsPQj7e+S26nN/ZsFjVjVSbeaXD92xiFx7wmU92mMKcEBaTTh8xRSs0I
f5l7T/ekMt3y6M9NbR6WhHd7lw/Am6Q5D69pDpuaJURkkUCNvQp7Qr13sVwTbsbaXD0gp3fvLkVW
zMxXT/pdnRTlofDz6aWVgOFiBiKkXLTrwqT/tGGB0xotFrhNxHUxVmIbm8mp8suDxNluu8PHWOdh
QKWBPsrtXsaWOoP26LEBMspk5ZbXQP7Ib6WhsZsnU0tabm3Uak2PCYd84i5Wz1o+brMCdRP/H6QD
dvI1am4PporSlqa+ANxjbtRitLa0CWZTnp+zkpgU9svMPBKwCFHEIyOz32y00CQqgJE6gTg1N7OV
WCstLTe1Nh1sSXs/tUGLZH3NqvRQaw5kESak7jg9+mH+koiQC8Ec0rNj5wdTC0l77e+O4tLSxiu3
HPTU8ieKAburmkeoHp2ZKbzxmeOdAi5uXlv6ZZI5WH5PzDuHWD1lKnzRrP41LRJ3MzsiyFpUArHx
l6YZ07qMtQp9Sx2grrvzOsMpJ+ksNZhlMedmkgB8/+hqwrr1YVMdsqGsDfxIvr4Dk+v8dB32HF7+
0QhGN9vSeZG058vTiHdt7bQ12Vn5zfDKxxHlX6n3Z8VAbiSnwraKgGKZs8GxEKkU4hHr1EsV+heM
x1uWBvdlrvHACOzWW1G11qbwhfqeslQs1txmcWGym0WZTjqxf2PmhfrUG//KIXlicPbYurW7JUlm
J201PtcojbD+7LCnqd1s+EVQC5FcUi5QIt63gpQwCgvI9NTpAtPQKDkFLbJSqIWr4mVqop+m5lp3
l8uIyOVLblZfNjmnXBnzTXemq1YK2rkh31SN+4Xd90BNHCzklYPGdbtrp9C6hE3SIlobYxLIpe/m
QeUzhzQnLFiiroKG+YrBqjxySsyGkXsE9QTCBQcC7Wv7aprFc1Fi8Gf7Bze3jHcQwsjEHB41lSON
GA0M+dwpexex3apD53jXZD9uIjST61I41Z588ekhDs11Lpg9jS6VGJJ4DeLqQMuB+R/zwLPDD2cD
2Xck101kUYWL68+atg7pCrMTA46DbO2aGJdJnxdTtWXoeySwlnYQVFQKtgGzVonY1MMDM2nouzki
E0QXK+AjuwydrTV1T5QML+7cbiI5cHq1RT0S1w42qCRPLtT6+zTlIBlj+0E2oF2xwOFgWNdmddBZ
drul8ZU2jODyYdG9qm3ps3pvRbnDuknTM4PQtQFCQWTLxmvaG/tk6gAYlSae3pm/IBL5y8yk5YiU
foeLZ93P7pJ0Qka3eaZGCAbVfpRDeK5iDwi0edP67iYT8Thow86C8jzk44dtRkzE80cfGyFt//uU
N4Bh6hWkjk3iq6++Em/6EgHAxM+zu0eUnsFgUkJ34Y6lzaZCzR1XWNaJLT/p7nzPp+Yn7MJXqy5f
3cHjYfX3VqlOQ62lSFeJt4/mdWeOuxoX4RI+Noq7VmDxAgFG0lDIQCgf/MeoKLfU8DzJCVMXciiU
9TERrFW2zw0/lCCQwp5LjIPbPkLTY9eDzQwIVNd4dNjcc+STaEheKI+3mjEHZeUFNStKz1R3SxW7
Yoh+fIa5TR9uhEfbXVjpU7K0wFlIzLKf7q0CB2o12Ci40vvYdWzRccTx0LclMPuiPEYIrtfS8shQ
nrc+IScV/nCquBFhK97T5ZOBL/4UTRMJkgs71x0/2oikBFt7C4msbSv44qLYK2+6zISzdbRksex3
keHdRpeUk7LdwOhfErcw7Oc7IfWzZ1q4fYoratCz02twTvEDV94rr82zXQ5Qekhzc5ujIZJzOfWb
RkcjPtKc1YbaTdJ+cUVzIYgeAaQ1so4B2JvAx0tLDeZHxNYJI4o2dXv4nztVpY9FG69Sy98h+tn7
AysCsocMXBOGZPUtx48ECSfZG6u47XZe7t/sCqLR4L46cJZRxL+SD4qumS6ddb1iX6+95Z12Hgl8
KzhoB9vmpF6YkN55TpqD06pHL1nmNmYwxdjD6gmCDFPaL0TGO2PU3hMNxYPpWfk6HwsFKbtDGxQz
QK8ycfWXigzyG7EpEx4TNl1ebG6LZOAl5YVxPO9bGNad7bq5koP/jhDumIxYWhrzUUSshse+IbdU
YOA1gOo9dAnL49xOiDp2u53Kyi/ymn9V0XxnUbroJeOVS4YXxrzwRSSYG0ctWnmZ9eNaFo7P3niv
PeiVpp0XK3Jif5DN/QrHmzaFocIHZSasC6f6VizcBo5tiwEtCGZqH34vaWHHEVEskq/sW6PtWRYd
v3ipGML1y+iCawipHLObwRDHEp0k2ZRgU5woe2tCyguzQT0D55tvfAKhQiDKeujh3RIjhskKTONc
d+hZ0nxvNoj3kF8sgRpw0HL5OxZAscihxMst/5llfR5TWJupqlAD1QzePTY//ZAhEkVLFUq5mRxo
Ga3ufvYWQMe5L3ceXL2gD3W0LQQBRO3IjiUaXut2sQVm5tGb82cnAlftYMscBDgXOGfzMbZsa2sW
6dtYyBsREWUwL3n2xPBh3JOnjsQ+Dj6uv5jWc1kIjjuPLd5asJVmWsWyDvLeMenbn4LwSzNjOHhP
RzD9C5oFO8q6LvBAjfAgH5AhviUJXoE+9qgISA3mHMRPn71ZyKUnDGUMJ7yTNYTAmIZ1X7Uc09gu
2VEupWqSg4hHpseEh0k0hy8JAvMIbaQtO3IIfJagDomNy8Rq+I+j8+ptHsmC6C8i0E0206tysizJ
ktMLYX+2mXPmr5/DedldDBYY26LYfW9VnVKn1lNXwO+bwBMrRplz4ssMQyaO3IidBKajRcUWF8TW
Rysmjod8ZWXWhkLxt6i1fuqx+bFFtx304NC7mKZRRIeJjUGQX3VIBo1GSt+rn+KU4EQNgI1UvJUR
601uBKLjfV5JqFO4pv2EnSxIYaqRojmY4Ng3OCfaolS2+xpW2AWswjlpgrVpaNi/nU1IOEkaaBD4
d9RUhOspwWtgRqw+RMPeu2AEDx6GmT2pkTZkM27+MNLXy6JgR1DTFcr+7yM2GwBAnpFu0ix5m3qy
o/gNyyUmvR9EqBIGF7d80dLenSeQOJuAFrpBr3Qo7TO9J3LGnRraZBd0mrnVyokFlFX/uD1YTfB4
5CP9LEN2ZV4zS8lxE7IboXIPDvygwDB2ZCMGCy+trVpq/Fzx6Mz+wv7jgVJ4swcKej2CY1BZidOi
5n92EonKDHdWFwL+jfDUJZIOxQRtOmQoq+c9d09/au8k82b62OAo6D2B7dr+40gjnaF/FDpucHPa
2JIGEI8SzyjdZlX/RrXOroEMSsb63WqtJQbDPafDCnXp2MVzgKE72qZDfx9elgDnuu01D+7Dassi
yX1thvgEAMd4Q/eVz6p3qj24MCKgjq3xGuA/ajvxyKDYrg8Tss9/AjZCGFzgFZBMaHauFexYAmyV
g/7uyThdhbq0V5o0PtQIQNsdr4mdQ/PAfJsSAWLnLy70A/JtcCN6ommKcLUrq373pTUrLuM4s7ip
DPTAJam/0uIU574uQT2DxGBP/zYyHFqAPeGFJcmya5DAyCPREiDIk9GQTOxb1AV8BhcdnvZcrfeP
/EoAXvtqbxOuscJ0h5B9NXLcj1PKHtWTF9XX/6TObimIeb80fYU7tEbqorKNfOaKkGfBk1J+6xmc
Hm5JPljF8NZoLgUIXEx576FgjXgzm2Q42rnC8VHvyadtBGvvrvftB7nZeklj2hNCMA47nTGjZS4s
gsrdIsQE236yktMg1N71R1ZYMY+RsCy+JxbVwGNH8UVOb0IM0wSn5lss6DZs5fdUYyxhXATDSVkG
CBilnoEA7yAAnqzMP4f9eBxg9/igh2ojO7qW9QFWldVs/Ok2+llJc9XImbWSOpTOy6xHglZjd8Jo
1vN3aiIq7+bmvVScwUluJteleyHGa2sCc9VQEralqn5jzzvafvvmTCg6SbFneQs/2Uuoy8xPFBA8
yNNxjciTtT9NLB+pWqWk6LmzuwOVYJh8+Ne2HXkED25LmhFUw5MWcdahDkrBusKv1wrxka36tzWF
R8Uzt4CAei/c9prFpDdNqqkjmkDWhtQHpLjuue+aP4/5rqZdYWmzk1H8/E7gfOZ5OSyM1MwXFVxx
eLKH2BN/Tc+FKTIB3Q5D8CLqWBxcwzAOrVGWb4iw6SapxunI+ipDfx+THebm+lq0LAKSONj7lpks
oxaV0PaBJ+lJsmW0+CqxIxSGszdBRMV+dKoj/9zL6Q4IdVlF9rqd7KeoNHcmZDlSq/JUQwBbcHbs
G3vLKuY+ivTbAzJJVX22h25zbDUJNRbsk6b/0sx4kDJ8HxX3euHjYUvpvFv4SYMxO3EOeW6ST1Kw
skvM7KxnP/jJOxKjLLE1C5kpUI/W4tmNnei5LMVWAMPR4vIzwC5NeRPQr+Zh0tyBxXI92N4R/MJJ
EsqvRf3paQ7XDq24t5ClN7Yr1VZ33Lus5DPAvSc/K96noMTiVnOYhrr/qSfuSlctN0IVkhBVJZsE
87uHm2kZCM5BT/o+b19BPI0UPQgsFdk1jctNUKd4l0JOxtaYb08YRY+uMoZVFIwXvHzvRkl6IvLF
vYLcsBI9GJKcvNFYO9SxNOaOAPXWVSbcLcO/cprPuRP4X0o4/5CdETBpFlymY35LY4o+iJKJQjKz
5NyWzaxMVv3YPQp8FqGLu98PjJ4gY3nrqubPnKyTZobi7A0DfAH2SVuNllqsd+ZLaeZbGcfg0iLj
MsbyQQrhjg2KrV9HQfqYQqaNUoToVPK/WkKZi8SH7eSP8JFyhG9sGyHuwPKdQoClrbXYujxFxUL7
ZvZiA4T5Z9JJnBUvTdT/tb39j4UUQ2Gd/2lF4lPn4Nu70J8YaXHbrzJPEyczmqCEt26/5vEA6dek
qc6HDuFCFWDi/QGQtfdG6fzNbTHGqXH6wiQxbVuCyicjHwQwLXJMftAd6/keIvWjZsMYTdNh3Hso
HV0ZnAbqYdjMAi/qKTlVdXqcgA7jVSvPVjt8TlY9Z4ggK/d0haYvcc8sNk4MLsPWnB0stXaALbtV
0xTQ8M5mNnJYQ6sELaH4KXRkLK18E6NpLoMSco7WHzDHbDTTe/dSSKuO0z6yqN5GbrLPhEammcwb
TTK46KMtUziEamIas/HJX7C/UIvKDR/j6HLv8d4GRizdrc5h6wCWqqG72Jm6hi1f6TivrzJ3YXMR
ndf9aS1NPhZXXMNckKqvC2fBdwDRIO/2BIIqopg918HIf2Zf/jVMRogeWOGFBVTTROJNS9urNrAp
IsjHsYadtUkxtGDZe0mwWBOWcDnPDX1n6AzEDMHarVHFh6zbp1jjxCv9xjvI3Lqk4A6wNLfT3h3g
Kfea3ZJ3FX/6RIbQyUo8sCqGJI6v2gwBOcB3BlCTjNWlIaSy8CzcX1lbxLPR4myUiIrF+OOl/XGE
YF8NMaqBRCdrH5YXnIwWRdOtGH1pA1lksrk0enESPL5sAsNdgos0E2Diubr/pKN5tkx/z3mxY3i/
pWRiVwVm4Xge913wWCHqJGE1Y4m/+8PszRfXqK9snGcDAQEMuFbSzOJPEAVnko7BYYydELdl82E4
/++lUvriHcnkycX0PanCuatU24W1e1SuJJrkUkhPHmNsik2R1Ts3Sk9d0tw1jYLMRmK9lOnOw2iP
PaD/nWwoUrR9pv42B+HtLiBwcuuoqM48mljv71NNb5ih+Q0Uy3gDANp48wIwNF6QvjagSIB+DP4q
apKzJbgAEr94qqb6nxaLR+rLnzzsyZCxC1RCrcw6AP/cJ2tRsT4z2YuraBpZF5CK8hCXScdMgALQ
TDPT5VpoL3lMvxLlEC2FpaRGcMY4L58MSqsg/ZPga/kfEXuoMPSuqkL+mL0NIm0/hE1OaqyE2Ls2
X7GsvgxhfM+kSHfUBxzjsUFDddx+0sAq9MS0cfVlb2Xrvom+ekAEoEOOkN+cBQYkRWtsbtGno4fp
n9lZEPLKYtoQO1SbUFb4lhwv2DhlrF1rmJ4rP7c/o7nZom9brqWqs5FwcsUHnn1EEENTvd6nnf7r
WlxC9KJs17i+8YhZbbesAuxpVCvAANTsN7aXGr1MI5cXYR6kMr5avXqOnezWueGhl6AszMb48V2G
/EkUNLwROdoFRpqemh46VtFSPDvVhHuA0+9lgmzT4uFZa3YAMdi3uDDwrarc7kWbl3Bu8s/CLmXI
6DDhKWIPIp9risAWE0Ez3cn8vaXsb61hTAm7o9+Jr7CPv4ghtZsi5cbaMIVuY23STmFRmfHG47O8
qbZ1V+iWVzzFzH7BwH6G5ORgEz596yv6oez5zZq8MuzAXAwP4ZiiF3uf0umQhvuQiRRSZTy1LYeZ
/iBfeRzbrVYY3GXaY5E7eM2I0lPXNYcb9yKLtQVBFIxvtDWAvo5fuYeuSKHP5dVLtgG3IrEpFEKJ
1WW78aQO18t6HbvpomKEFajqL60PtsgCWuZO+kl2pM69hik19PiDiy4lEQvkwjZDcpuZubYHrnAM
Avha3RInVQRHL9HUNqwnuG80aY3zFgah8u4m1mMKtds4Z+ECHu01nGCLMYjzz3Ons+9n+3xqmEG5
DWxSLduGQtUHmga22BcOVlm8+O5wmILhWMTtkfruQzGqQzC1hCJBRlT+vwgb8xIj9yFOQ3etuxFE
ET34KV3rHovgpjfzPxDs61IU02wUgI7RzaqKKkuNDNpKQyWrdAxhU2m+Ch1Ele0UP51klxcVnrco
i/6AifSfpAOg6bmpO5N+cGpAp1UFvic1jPdIyT+fa31F7npB+idYVhbQyTF2sduq4lzq6Y7G85e8
zgiwGMGlEIDE+iDbNibPoxdo0VPcWvpfaGnP1FpftGFOqnm5WrluT0sD9C+6aCTJquyfKmN3ZYx5
uEYHihcBkdHlFEEmxNtsPeVJ/GIl0Tc1KeTzih77Rla/UlZyje380RgKak91CGu28tiCFnCHiZ/X
FBEG8haI+E41d71mb+lweSQ/OrBTtucFTOFOAN+8LxEQNnGRehI9PeutPxNeuNVa7kUDrksXDIph
ZMRiW+OoVYkJBZtGnqVwq48o8n5yjWwIBCTy3QbXuDh/w7XNVa5/Q+oDv9Vh5jEgmfn9KQ4nzIXe
Fa7+cVIwpbJpfCHmBfguew+d8ZvJCUxKtTZZJS66OfHsol4HXbQRov4BNItLRPuL64ldPm0iZobA
PTp0iuOE72gkzWDvRKzPzIbvIFo57doEKyPH/9PYPbkS1JnX+7dZqsMW5dyhTqwb0LaZGJ4nLUpo
smQezQdTkPPwrnIEoZfCTG198WxltBQ4+CiwViCq/wtj2P+DR3IYr6urM14b0cgfEQzxUdlckAJJ
erh5omGF2UDj1IBdGc2MufDiKAeTd2JPT73Vg1mrOvc4WUaynHIoPxHmHMOmrCAnqrqiF6BZTg0v
0XHgGzLlq0C3Wft0WLH4cY9t0K1NM913DWFeBWtY9t67nQ35yslxC+FBOXVN+k627R03+MoJzVdK
yKCuoLy3tnGEees9mZN2T1hOILOs9QEDdDTggDSFgJEQXEtZ3W1d0CLjh+D1fLVyGnYG6cTv6znJ
1RvVml5pjqtSeyPZ/GoPxD9bgjKT0O66jJi17elTlsPOzGd9Ll/Gcb5iF3DSBgVtuALjywKfLin/
xr1ibzvmH/AsTram/yoRzTFYqzPmFf4vY/JB9c5aoNJClqZEkrIe7oVygH5jv3lm94edCmLe2Lzm
zCV9FHtEgMs1y+8ET6f9laedSQ4tL1Yh+YNzP87Gctx6rH1C7RTlIagg89bl8lrgG9tF+Hlm5+Wl
b3CUGjLTqf+bsLpFWJRJcUNP0XyTU5R2bb+GZRLUw8mv8negY2fZz2vpsH4pVH2Z0m4eZTEl4T1s
53gofSZUZY0zjIeKg5iIyVnvmcF128aBPKL1i7ZeFbBBuhKnfsMNCjbaMnV01kvZulW88XC0Rm9k
BiGLthGdupSMdYjyS6MQF2VjPsxs6zZZ4wvGwlVAHyijzsbSVbIXDed2nKsP8G1b160u/ujs9MJ8
ibRolXJVZo8GUK6AcDEv3XUqfFHDJ55mzBofLA8/YxVDUGrgus3cuZrlCyAXygAnNCzpv9E08soG
Zd2NnMh2cMc+urEd76Zx/Eit+Rxc4I+2tgmd5q/2h6cUcQP3zMsYhbxLR/hLWfhSgVEKfL+ER6Vf
B1Nb0+m7N5r4ndYOfUm12I7KkXOl0XoVJPRHVXB30XNK1zkCdibZoL3zET6zC72mnscXQOozwfw5
i7tbGBKxqCyCAKSi3imm+Qj56yxpBJ+WtEp8yGA8cnd9Tgvt1S7TDzvOT0MYlPtp6BhkbfdvKBOL
lW+vX90ctEVqzGQsS5Ta1mxDrHIYWkGB12pjTuHJmW30XDEjOqBW9IfkS07FmpMeJh4YX/zQyMJr
WYEfyhz7QD3EaajUbz/IFwGYbc2Z3x5cEg9rvMH0QJUHI4zylf6/QYYCJI3Hhf2eA+TWL9TKiMN/
AiDCQvPro+/MoP2WFCNhdBTk+l3nws/3fH5d2tln4Vlzlj0rV5mrAwmeknzl25x2XUYjRpBML6i/
ZLeMHhOSTmQxSQi5IcYVaNmL2LeBNfR9tpNGwxyouFRbd3d2J/pW8Wa1kltsQTpzIO0X0pPaNPqP
JXNyFOXMLeeON0SaBT1I/St0KkO0RMlrkMp+bda+ugLJuBS696qT+t05wNqWRVnni2QgmeLSO0Nm
sP0na6inQf2KYHH3FaSMdp6VAyqmjIDEnuDCSHFRi+DMDpH+GhuDEWBKGZR0fpdHy8i2xiSAF5es
ZFyT8a1HlFwk5fAoe/cyedpuCopb1FafQrGLySIb3lHeEdcD41uN2qvMYUqxAAY4IT3MduMBY98L
ZKVg2XrzjWqi9NmPOm1ZmH0wzyi/aui+OqFtrbR/yKL/JP2w9XzeaDJnvqev6EoBeb+3GpTSaihv
qRPdMjwSPLZWuBpt+GiBjYDTiLbYTlnNS7oqAgx7uCeIujoQks343dJDcjpVilWC7ABlZ1cp2a+b
7twzwFS2NpS/o15bne0mtRmuC4TagAgn2CdGSb3gqKObhnUNioHLFW/RlxBhuFKWy3KwxQKn2Ia7
1U/kc85VbXpOXG/T8A8RDLeBrj/jEz4Vpr6T2Pa8NNv6tXGv2hzAgFyldXaAeE4aBDt7PrD9LwHU
pDbvtCG2jEWrgeDtWYlryR9mp2IlG11/9UKZ7Zy48X48oZPpcQaX5T6Wl4myRtyd1B9Sd2R66aXT
s1/Cfhc7m/AB94TUfZi5bdCOy64oH3pKV08NeIVObbzK9SGioI83ffyLffpUt1jdCdm9aa4tdkJA
kOtpkF8XmBi3zD/To6ok+NyhObVV98C5cbdHy1i6iAfnmNFsw55cPzZDiAObSzCZye/cLD+pMAI9
3fhkWt0zaxFafrLyL8rh8IVtsC8RQuos3upj/jolkOH9FtXT8qdzzLW6ajR0pLR6m+zuIyy1ZlXZ
EyxyO6JASbE8Ymrtd8AUjkmreMSNdt9PU7aKAFXsRF39Yrn3VxhB7kWh3rySm/GYAoyO+4EYQvuE
yR05cuRt5znuqfKrN5U69JuiRyyc1ju3sY6Bxzr7eMj4vj7F+YQuqr6d1GbO8QLWsTkmKfonPkxc
V0QFkrMIikNdOR+2jH+KSB2xhFDBlaL3lwoyvq/GL4uN1TYdiqfODzYir0gFEwTF1BoQSY21X8+h
d7hgy9RDzlrIXLwN5rwe8vOnytC2AT3ARg7zian1pvlgYEVeepjelHbCvOkyZFnFDpeqd2iyyto2
GLTwotku6F+3N1/duMClqfUndhlwgxJqN3iD3WIDIndhE8JJrQMsVOK/7oZ3KnKaKb8buz2zcTpV
7XzAVIjJyT1X8VM5JEf+Xqjw4p2GjAtsk7MPJC7M0LxxozpZt8PZvK9HrJVeiSHJTp8wkew0EyxD
q/xhmQikXWxhK7e0jy4YFr6E6SXjXyji9JOI7wkdDIduh3snHrpfv4BYQ3nMPui8vzCZtmkX35NR
38dFdhSR+yVsFLdhBP+v91u/Ca4d0WKYo9FrbvvZweoybdvEkJ6XsKeQFGmmkIiAVfRTse3cmVGd
7EeZUQRbhtU3UxHd0wWiqfDjYhdxk15IF4TAoHBx9v8Ih/+YFcE6UjjBekpZqrYFnStcL5ANYE1k
ba32oEKMnaFJOkQaWjydFIdvyw+75tUG8TFIza3rweyoZtLzYDtcPmGX7dNCYfgQRC/6dmQvVRec
ys20j1P5pxl1tcV0TObc7z84Ybxj3vrYpQra7iar2sERY2aQvASYI8yraXRmtDKMXsNikqfIRHXy
BbMDFVgrnAPb7HGrS8IFVVf9YslaqA4ZpZugZ+tBjlG6diOAdY7gtIz4u+VZiluLKQ5lKQv0U1QY
5boaOjhv5NSbBudxr+TO5zpo5NmwTPN8q9k9kGzhbDRJ3KHu4LD2VaA2HJ+bSQwriptToJA2/fEB
DyhHBCez2nIJWlOiuRoqGnqn7DsXmntTUn3Xg6SMxaTIq9RQcksnWBUoO33YjAeaRxivJhqQEEiP
MAlo9aYV6i0YxndXIRnatrUMlX3PQbd00E7JhENXlRBfrNVQhN389BPekt1GKZiFXfEITIomCfGG
TUpzZTh8Z/3wqWcOblTibzjxL67F7j8bc+xRBkQxtjbOCl/F98g5Iq3o1ib5RufLrllgeXTLJfEe
PtUCZoDQDoW0Z0zQk1kg9Fl2sXFif2PoOCwyYuRRmO8HWM+aJ76U5lzZGqwCMX5GGHap3dnGqbaO
aYnvcFxVJr9SPOE5l1uW6yvOXNxk6tmAO19Mw0bxKSE6Yjpl+Heg35gVum6tb8OcyZ9RuO+t26Ci
o5nUM+5/6vYasx+hiV1vNe0mDSf8tdWpLr5yo/nsg/ZGaGAvJxySHiIBLjyBO7HpVoG0qrWy6MXu
E7BsU4reXg/PeTb6y0kZ56qXS8n+ZdHagq7idCXnu1ygDZ8Eiq8O2902MzcW25q6z3cQhLYeLTTY
RMFepphS+10d4Voco2/HgAGiNMLwwgKvoNvBykjlCVACBZDTT4DqaArtpFErFcGaKZECLaXDWBPD
uvTKbTObtlEW3mlpHtAI3GIlOO7QA7+1oT/h3llaTn7IA+9fnhTUZIKf5zW8jGra9bS82HKlvBbD
8BVoxtGj2wOM7sapJrgQTO1Oz7q3ujOnAdvk9pDR+5EG+SumhNcRu56OCXYcxZ5C1j2H/ErHJC5o
aEoFOq5fnlLcbkYCf0EL2C4TPNhOBQk9Sa3FYuwBH0dCfOAheLZS9S0dba+TJSIflW5FmL/5ufC3
ggLvcQbej+HAnZ0M11+hqvHG5IZWzhXHE3uGlye2knRhGtYjqGeeP082FvKFW8DRR1wPL2XOHTY3
zBEsZQjmx5+yu1agZmA1nvdppLLzTFCoIHYV2iSWQJ1vfwJYW04HfQpxWbP97ZKqhQvXOJt6zLNX
ZUzWJ5xdfyNccelCpKhO67+MXhEaoos57rUfiw60sehPpe1c8tC+t6oske/Nk9Yo6yRk8WU41TPw
2UMeikusUnOvN85VN7lImkb6F+j8YpMjf60keYgpnUEtKJgedF9Lzz8A2lxwkSGOsK9e6Lq2b/zh
UPUmyywD/mjK7IjHdkGKnQunxgUupRb8bBl89nT4nD2wKWuAueDtu+Q8hlOEVUarAT+yxJCu8RTY
6p55wy9mWNIhASXtE4kuOhfKCzGHeuMl1sl2qx+BuHoY+GsurB43QhrgWy5F1G9crS4/gjiW2D2C
ZOmrwLq5bEs43dP2YjkQt8oopKG2rN94Ra6V62zoamTkEpStdpiZuf5CdAfXLrfBpLEBcW0G1dZe
aMQ5+oKpt5Dhh8UEcZAALRZBGEWnsG+4HCaRuTETqgnw4Tx1ZoWzXQPkMZs9dc/d2nbqgPnHNgzJ
8NE5zU8clU/63BOLvl071aET6hq4wVPPN4ZnljLHydB/mYiOYdrsDIETtXc6bMglfxR+qHAVpyR4
GfhH2pbZWw74K5rWQx2h8M33H+nUy1Wl4XCqlb4TRrDTer6YHhRNdDQ08pDuXzwVUAT7ncGREEuW
i0SpTHD02BfINYEiCLv3sLJucemt42KCS2iQ1m0QBCjQEg9yBhj34n/Uos2E2vaYdDOnOcwjqott
UPQKw/eA5bejdxKcJ4LPNJfIeCBT+EWPhomzHVwfbjt2LhmmrLUw8yv3tg1qB3HrMeT62XAr53HE
1b9hI5Ct2CE3izoJrkp1kBHY+THAzDFtUCKL2MXvY7QlPV1Z6W2G0HsyEI+aaJbiqOFlrx2MjHYQ
BxqEFWuGIAXdWK1LO/LYq2UveAR32mR8zYTMknD0c9wM7dGLM+9JKoSUvDD+ApTEWHTFrITQij7E
eb42ncDdaYBPv6Ec9MuaiqQFhSo7X03Jus98ruWekVOf0nOJT8FG1jOwu58OPi4VXCQqunYe2I8R
xfRk06q7pngwY6cKvHgE6Z16h4TIsQsZfkiQNV06J8KkvVQJioujgcAnKbWXdv4n/XzjohyazJu9
714KgipYOvtDVrl0oFN2O/T1shu0Q590W5HWb6oqXkSov9SIWHrFWOj23QsbAgZh72aY/MRJ/Mtj
yuIcqY26gv1Id+DSx7nnj9MOUi+Y6bHfUkhCG2mPQPYX1vG/EPJaQahIprDnmujOz/2i5Q57TF6W
tK0NwXQIJL9L4IbPEGXBM4X+0Rrim9n6RybxcSmamn/X70DuJ+e/pEVAQWj6nk3rS2M2ez6NTS+0
M8z7HQ/weTKxoAamfcdaBpAzh7U+EQXD+92lzbXMQczafIgAy196c1i08EaX8IJ/hcISZ7nkMsCK
Wz56Aep4B/R4dIFZ68ahVDCCRLJ2mnLjpiwFw/QayfhbT4dt48lrlAxXlcV8hQL3s0n1m65Pz6zk
nUU5NhtXODuNEt6hISURiV0g83M64FOIuKgJQzfwC+bfkaTNBlzXP1mEG4PUQg6XXiR8Y9OwIdow
Nc+WWSwtaCxE9xfR7C7p1WJQlJ8qs4Knh5fGaL+F6Pc68S+EgIBlRLRh6l1S6/s2eNO5bHkJa7VL
VcPMq9f4OjhRf2zMYOf65qWvCgAJ43OloP73z9z9LhQ+03gJUKVqkLF8XgFjH0Ghd1A6RYtyntIr
WpojEa5baI/PjcA5GTf/yjg5CipvWgNwUdxtcChf+9haeq5LF5N+b1hw+154jQr5no4C30yYY3/w
zZvj4PPy7GphEkjhj3ARDKNAvVYxA/9IvBvOId6BN4fn1XHUmz8ae50OJz+OV6UIXiauzZVl39o5
e8uFRQg+B9el2MCLV4TgsBXfM10d4CSsdGoqXMy3C+yRqwhESxCNhwjjhRNUXzVaUk2IwGvnMGix
j9toq8f16+SwdCOdnSa4S7z4Rq/YIVPVTdFtG+n4Zwu7tzaFlmDFZ4lDW8tStfSBYEEBR3hH1uSd
DqxGBwrBH04l9kq3+jsOm6WIomdqo48psrld857vHPxvLXSJWq5qEuxmgyQTQgbMne8hAbcYDbh7
/Ws0QDCnglpw+jBCHMEskKQQ0tkZVvSIY0q555K8nVZRSxjgLZ3gGWzqoYQoMOVrxpjXydTPEzcp
1B4Dj6O+9ooetYxDFcPkSFg9xhUNyABZEhNfVlv3yDCfYXBtpyF6K9Nom/kZx6i2N2H+pbqOkmSI
4yTjh1FVPl+qfvb19x1ZUAwBdBa+YHK7lTqIcV57FF0DLOzodXFT/5Gr5C1Mokskoq+eS+wCx/nD
HoqDZninsqxem9J5WE7J/GcwrTQaLxYFrmxoo6fWcyu6rpAyKvdMPL/caUohC3YD1vyWlm/YmlQO
xOoROlmzK1vfPHWdoBoATCCjBrH7YVMQYIOepYo9cTP4w2H9YU3sdkT80P6/4Sg61ZlfGSM3DVll
CB7P1Mbcnd4AbjMRn5rS58G1zFuLz3DdYTfbtFqn4RDPPxChgWdn5VdrQckLO0VMpG7PzgBtQKQe
G66u5l7VYrDTFfdKOz3bVf3URCNvNOtp6N1dRvxxUbh0UqCGsPKhI5WGkNEI9g1VJRv4rjjx7Nx5
cVpuM2aTOnd+RxjCmgm609Djp9Bl3RZRFw8E2JBAwSgH6qE9f/HyadgB1qylJy8Inime3XcS06sK
BbULfcfSykDRJ5dbrnWZHJKqePDkcGnToVDDnrMF82Yug1e9CLrNUGrDWaZwStsB1ERXYffn4ySh
5owU3VTEsIL5okXnLFZgF2nyznJ2clPWj7W7d2hK8AAm2H76DVxzn8hoFUQ4f5qEFxW19/Z4dfB/
owsfvIJgiAdM/JlHY9zCxjJOMOZIo4eSopFa/fhUpOqCtwvpMWulLPPD4ITiLCATS/BLHQcCRytB
HHM1Sk7fGvBA6JriYBPaYZxK/w2Vce+SYpNRculxDSHELMuNIlPueKgcOG2T7eQMzqJ2DfY8k2kd
GqwVPNZpvK8aXJR6z5TpZzyJXoOnJUrckPaRvl9bERdHrjn0Y2F9AMp0yaqKmiXZRCavpxLFoIlu
qVHLReu2h/9L+cKMhcE4NXtV6fbSprdipnIUJ5beFmSa4KjxwGHgvOVlTpvE0Oprzeo/nKmLLqGs
L6NZlSdbYA7yuo6Ov4KjD9N2Y1zGLn0ey/ijsv1z5HRfedUWT0U34ZYR/aY3kn9jOtoPEXjouxay
c+IIsdZb5zev1EMfgwdZsXoVNN6vqU3vzTg9pSBOxsJqlhnu2I2MpHmnm9jbtqFwTrph9c+mZ8kj
eNppgXOEUL+bj86F1IR4ngyNLE9dWR8UoPDCw1kn9J9Ywj7Lg3g82i6pHV1E4XMl+3pXNYl8KgjL
PsSgeOO6XrjLc3LdkATNdRbM7SbB3JZGfxWHoHMV5cAKqdCePbqH1wxbDWkim/C7UVrHKm3G3Sis
DvY7HjtYytGCfCSdsV2yUhPB+TocxJWJFzdf1jpwYbvSch/M9vXFVEm/rm12FqhO0ybSmSZqJuaK
+w1r6D1oxE2SaNYWZis+1cCJ171r44l2bhotDvhD+WpnHrfZHA3DJx8d4SnJrWbFsHMeQv/Lh3gU
D/mnO0GSbV2+4rprXRwpfqQKOSb/4+i8lmPHsSX6Q8MI0IJ8Vfkqlbx/YcicpgVBC5qvv4v3caan
e05LJIidO3NlW5cAYCGwUwmqtovj/y0Ew3DTnj2Lir5ygqzD5LThdqfATnLjtkh73fpRr7GAB363
TVADd21bvkd2kW8pW38ik4jjnqCoDzJ6oylCSoup2eGb/umiaO1P+jdPgvzuGvVziSA4eJeyKH21
zHiAG3sftIEAKjSorfHnp9yvAVX35pX/06e2QLItmJAE9RUpcKYwwtMV4XnLAcAEc3oLsuLZ5MM3
HRJq42vIhK1DB/0EpWlLS1qx6bHLt25xmnvkCZPf4UFCt/Teekf/qZj3jAKlowkcZ4OfrvscItbe
fSJPQ1ifGtEDF9CPUQN5g7rdQfKuZFG0HR38HviYf53UHIj8H+N2/Ep9s7Os6or77sujymipFXc8
dTd69TdyKVEyu2hhCpjbAPQAQZjq3hA7GxPDXaV6lDIC99d/kg6PN7CWOYey5G5qpw+FY2IDEoO0
0Gq8LUpuCMTlEyLuXg5DqE/3I/3RpzpvKUmTNDsmYvWHJFZIHbzX3Fbpcgeg4ewGhGPDFDw+oEGc
dQHrq0LgdA1AH9b9gxgNl+rxPuj4C34fXl2RnUwJ2NFJWVT1xDLwH6/9av5dk3ovTjicslBDhrfy
f5hsSdpQYjI5Xf9MF7Y4IiVZ1LWwg5qQ++96KJYnJYv5IeVF3iTACx/lbMWH3mR3Qd7uyobduj8Q
YfQt6o4jQpwh0mXvMF4XuuV2Dy3tX1yMYMuCECdx1iDDCqqKX0Z7ikl8+TQa8d7+y6O6OACrsrYB
iuKZlTCNcH1yK6RuD1DcrY3BYXsb8gfqRnynuQt/f1Gw1NMZGd0qGe6SYXb3nbV2hY7fvTAIC7SB
JKamjIRzcicgBB2oG5QPwQihMLZIyNBm3h5wUB9qLotlN0xHZfWfA2FCvIeAtoay63dkitmEl9E9
wW6UCfPkmempKdHcgkCCNiZ7HKXci2fHT16tmBZtvsHAqVMyN91g3XkjGJ8u0sR8K+fcIAIAXlM/
JPn5nLG/4bh3vdvM0BEnuoqNEqGYSx87aJGTy8o5DOxtXDvJVtgmP+bOIPjX9JNNEA/TYSns+SyT
4NHGQ8NYMdwZhcncjq0/spvyBJkwOcPZuIWw3ewVx4dXRL9Wo6iu78fuuQoAaJFRQXjS7lnRu3bo
R9xC1liR050oYYhEax4UYRq4xsjxUA2LMy0pDTXjeHjCshih3KX/6sU+1XI6h+2AwFSH2AFz7xVZ
fAUguGan4YWantWwDLIXiKL/4bJrd0LMf2LwL1HY8G675YhWG3r0QTYJa9qKUDDVjtRzksScctY2
WXVNm+RzGJYfK7F/mnAJHoHsrKtfM75xgE+XeAEfofo0v8/qYl8ih11Ep/xj3PjOPoit16YSM4wW
A8zRWZmVNmqtkUgVwvAajg4FX+Tt2MMIXBkAPWluGOtsi87yCNwWH+d4drHZY26Dt203BsczHw8n
vps6MhchCfTExQAS+/SBZviTtonT0VOUUXDd7x3kkwgK/JxR7Or/JiQZ/AQEnfGTMwuTyxA1j37s
n2a+j+mQXxamZNJszJM9OLM1w3wgcEhQmT5QmhPscvibK5ZnIidiTp/C95w4TzOO8xsb7kcLYmYF
fi83IqEOeAmc9K7OtPXE29rvK3p07/Fmd3clc8UHxxEB6a6HMe9V5q5yxuh2IuS0cUwU0D1By0eU
Ou23O+XB25TN4hFaWM0okT6UfrxvR7AQ0uAbDuY7YgevToHUKlmV78e12RjrgU9eUS71RzADWfOC
izcEQOJlSX1YvZ/L/CSFYEEgD1aHsqf53poAJ3WiGOjjlrCkrj+XWD90mtnSHudjP1VvJR/QMWhe
xtllxha59VYv4XNgWSdrCE6sTdt9qcbbcVTQHYt4XWIHu2JMr9w+XnKLeJPtjB2EA584o5FP2lte
vSnKN5lyYloo3fzFoxSdyyGdn67hlyAFoaRZFThjRVjSsGIuOlJPFGwd/QnambAxAbv58Na1zJoq
sMkwRxRhzBe+JBcK2X2GBH++DKW5t6bha2zy7bywefVqIe9W9/rNWDsPHKPk+1oHlGn+XLESJi03
H3TixftGDc/m7oMD+qaf7YJoefPTFsklS4qnkNOZBfnZybx75ofHwJEPy1CCTK7JOTgNtWF+Gt1Q
m7En1bTBOwdAoaof3EFSaRYQZItxNnHVIxeDd9UJs2RjysBcGudeAwi94cJH34Rl00EnlnznN0bh
w6RODXmLJEhS/CWTuuNz+1zbSbGr21HcU2BfHHFAEM3Dxwn5v/C5J5DmdDYgQsMrRjtOW+7bADbx
fPeeR32au5gvNjNfo/R9zhhf3erM35cm2rFluJeVz08kmqfT2Gb/ASWgxjGAoWW11hdry5+wq4Ln
YY4k4wjUwmpxyVd58g95nzVvM+4TP+Dwd8SDbRXvqjDpFrhbdKXcAr9R2EfHcezr4+jO4zHt6voa
kcSHq2jhb2DzUTiBc1eTysJYSTvQgteX1F2B6T4rsJUnUuzS0sK0lkdifOh9D1LTqCHctZX68iju
O0B4/XVR+ZliiGcE68XQ96OHnA3aNE3ZU9oH2EpjWKYZhBCCD3eZTnlfuXCpxgsIxLOjj+w04xzL
7TPbfOpdXeHuwZYdMr+6HXLp7lO8yUeRqL+ZiOHGEyYj0Wyuah3Zc0MHYjPhI1hWV2urkCHGHhwE
4jHR3yF8abJoL6fhY7KsXzMAyeBkvIm9hOjVCBlY8rHWMxRaKfHwJx5/a42P4gY6LpfWNPqYrfm3
txqgE+6XtrgpAZ86V0V1dbBABXAiqfPCMThMHe1crugQXOtXx6c2VFpLqzYJWj0dG2AfuGygJxKO
zxMiC6Oxj1jK7uw++CxobX8tZV9tRhCMBB4sVHDk95uk0Hy4Wwbpnk/sATi1f8h9tsmW7dcxcw/d
IbUjybZUbJZ7mgIKIud7nxgmq27/OUgafLhsIRt61qOhZoUTpsU9xWHnOOf+2hn7A3kGjs/sFIR+
WE45odCnkoXULoBOzs/RPtjSI4EuSVpWHBHwgQxTL/D8Qz2FJ/BkiBBeZu37JGoffQvmyQ01mGqE
ajgWIAOWYnibA8hdx1ErSx8II+BJWeI+Bc0ID3HZj2oE5wDrc1QXhyx2eOurkeZObCMlR1Ri9Ww0
poiejqWWUJU9XPWHdgAb9DDVeLMuBs1tOWKOXhBG4Lx7O2y4xbLtk7Z9lJ4N4yhxFf0fUkQPoTPZ
F1WW4a5L+4QuMT9jDmzTYy58rPWB9q/tRLAU3M707axIWy8EQgPbhAxiVEm+ymz3gry452W91HFT
ntFuK2wzNqXkSyvX82lCEB6IwcYxSsGokNT8sVQcOnHOHrxj4Vt2V+pCz3QW9eeBBuMHbjTDw1AQ
yqgzb63WZIbBIkfNeB/QWuODWUzc9DfHcFXOzbcTizvejPs4lLdq8Mmb8KeqXcWdjUQx64h5fgJI
6V8rFWOTDT7crjq2s9jJrPivIFKUOsErxY8+m/rJubB9O2a82Tt30g+c2Tv4/zsw0s84GlHBIufQ
wGJmkYWMXoI7Vsn4TxuqZEXu3HqTcx+R2GYnop7hZvIESAmbQr5UEqehipqnuRmuniwu5MnLG/Dn
TNgOnA86TOdDkbni7KT0D3acIa+O6WKUc+VBU0teDGI3+mruIrhQfVYI/6Xqi6NNJxzBrd/o/7cw
QWZBBoqIu7V7yfrfKWt+swL3HQ46VhEgpbhBMhSdEnaDrJMPFZzuOHOeprB6szmrgHntMeZQRbiO
zPKWWMu+atyLy5m5QY0hsqvg5hRFfZdNvQ/rEQ8wt4fs7Dc9ZXFu2X3bTb6sO8X8swqc5IWrsYvc
qBbSgdAhFVNKX2BCjO3pkvP3mDitgCHhhKRp9HaEARZF4YffVVhYmueMKH0+DM8TMSKLHjdYEzYl
CyOnXrvutBrAW/nAe03LKIdeqyhhd3v6GXMvPhb8mcg69ymt6CFIFbGWzlpA/8xNmzbLvnM5Hhes
/YheLuK+k727pr632/wWKBNHGiXIiX9qVvVZp8Ell95y16ULub11SwyiHlXC6cVWcn9D2SAXmY6Y
52kqerMtIPkEAaBo7HFfHEptvQjk76atv7PYyw94fFd/Jqua0HrxJI1BVqn+eUGhMUKSgotT8Q6d
xoZXRzuzlqR8KHdJAIBtXY68XR9Hw33jIbsrLx02hvvuMQhr3AMWf4TSnnBTRciqmKvRMObepUlY
3QlLnQQCcQsrr52QBmo2FfsmjldaIeJYZgG67HaRbn8MuBTg3/I5bpH00yy+JX8JtcHBcb94X7rn
lqBpA9lgs813gyiu8bLMV683YPfbOMBHSBd6TJCHH03b3oiVomtJSNH28gzclF+0g0/BxGRAGunT
yQdJLLEjes2x72z44YanRJTtvQxhCiWlgUtkErgids9IKkcgNl7CmwehDM+ONaZ7ejBwBPg+H9ud
tTjtWTrWc+/xryFrME5DDxX3aPM4MYRz543JDLc4T5yg9dk6hWT00I55s+qoWy55F1q7Dtc4X7Ua
cn0itl6XUoPHdzulKnXrBmI5auJZOzNUmhr3YN6kFoyp3Gvfxj7/LiMgH1y8vycMw7UDvRs95+pz
mbgfxto/OHUNz2NG5H1pUt3uuR4jDAQIivVivTK0IU9Zv1PvfYuYzEi+WJ8L/zRXejtYffu+6L7D
QrC3tp6mkrzckL5AsGbthPK0DWswSvi3XqGw1LtlxGuauIiczRxxq8iIYONnphkvnBW/rew4RfWz
cvt/qWs+C1PR2OPFL6FeYJEismK6f58orGErySHlmgbNv///ew4owC55j8uEr2qBgp+6k9nUVcHB
p81Tw9CCTSOR+0YGwY/CHHUK0/gPA0a9mzrzOZcDT94wlB+aDNSI/k9wHpmWfQUXW0mIFD79ZE0k
xUawp8qZ1tF5ugR8xfFhDtRr9Kpn9ZkRxMfgILvjiBdyDTtD2CqU/2unQfFhecW4kfCTITX8sTDJ
DyM9dLSqPmuBC91rB5dOPawYQX4cFb7mOuz2AlzRTWu0tennTPGuMjj1/cbGjYgnG8rFpO5H7m6y
5a+mXsR+A5s8nWPz68LvymWDGHRAnUxo9u5Y3nsdbF5+zmcclY96aswuX4b9HMenKE0gGjR/TgbN
04AtInuid5nRyb5Iee6pnPvJAvkl8mLjOk62IdyHGykBxEg1SA+0CG2BukUugC48+DzMzdEpkFwV
JUe72Le6pxHkDdDQNcuHqV7fxqN3qr3w4lYjDe2Uy4Lirm6Ypk8d8KqplDTWhMtzEMw7LieEk312
tnQUhaSCrJiMdZ7tgWsCkXZSZq/WmOXTEsir+eQfE+2CPA0fWorY9lym39vSBc4yB8Vj2PiC2BFT
bNjJU+BPpxg1KK+Hs7Lc+7WZLkdIR1E8iHr5pND2Y1DtPf/yp75Vr75rEV4jIR9Y1WkO3d+6m8xj
3mj3UMkJK+Mc/kJZ+GiVn94Y9sOtF2IwKOPHRbEEw/FzCmUO85mpPaj/0pFAM7bPPea0Ix5BSFMJ
tOWYjKK7rfvi4pVU0xOzXyPue6dKX3pAWsqL760FUESd/quEsVgmdGC345xxKveenWA+gXwgf+0C
1ciIYdn12fDsUUf5OA9Ykm0HMkB4UmH2xdBfbOqVbFiV4RV+KxbbqHEOcOX3jUsvUCKwwHpbxYgn
y442dW83UaIEW/xcTflrrmOEhPRi07sOb5OhdpifEWShWDuYzYe5HF+9kJKEzoIDznLE/5nj5Yxj
079ZWCWNlBqAd/TOJm3Oc2dwjLWco5SAZvnBK+1jOLXEIR3C876z40f7Dqfo4qmI8Rvze2deowU1
rceAaMbTKLiuJlDxs+FlSYuNTMMfiIinpQD1Xbe7secrl8/HdCroDJ2B+pAJOsNb389uRrSnoBJ9
Y+GL5ALaHGhsWW+sLkwpv3Fulc1w3Kd/ZQzPcQa6QJPJHTxKc8wcWF5L9Y84Xr6xjLvmyvrzrPnR
dgPAxDJ7w6H8UEfFfa0wUtWYvpH2AT66MUts8uklC9NNgGvtRP/vk4qnR2P0VyEJ/0SUPLLOfcqs
CUUxns6BjalYcbLd9N18CfPyyn71I6E5s2nH/SB8cBvRaVjGZxXBTeuj8U3YhKCIaGQ/MP64CiaN
9ZlOFD3V/FNI9YElx5nWS1cSjeA3MwZdQ3kdYcFpusI5/k6r8BGHz0Gj8AHgDw9TPQHBoNGxVUQV
5awekMqo/cymcDeVZDX6Mbuyf7cPoG39YxdMDzQov3aj4z9kaCp1DXja0IxxdLzpz6PTjFz9PubW
VTag41K7PNWByF+zuX+iz+g82PUb4R38kDg9tFY7D5/iGFfW1Wtz7qNTDXSGcljCkYDgngeRQilT
90VQyF2SWnx8wvSFj8SwxUn4KHO+kNL5z5l8BleE+yLCWFSm46tP7+NzQHIL0AUu24C6OlZ3nDJp
/VZ1etyNApHQ6WPw2DXfr6HMQzaygz4WLnYH6UBecvW3zhKKuCmsv6FuGFxIwXRoZeD+4fg8L8I9
RwsW6cq5tWKCoRDBgUk0nIxovDvRpCUCiqrBKUMLtY3Wt5mYIwp84RWjMMNN8l1Mv2pf+O6LY/Tv
mLTJVhvd3yqnFb/xalWVEzNTlALDDwScMSxRPOXIr1tRBR7Pmh+8syr6b5gM1axC4R50/Bs7M3fj
wDreNhBne0o1r0MEmDOJPGCjOU7SevUIdRLpRSfwnmpKb2/Y0DPYhszq1ZRmW0v6d1MPGKxsse6D
3qF8ZiGauJLns9w8C7U6UqOA6k1SDbLH8itchGm6fkFZxbW+E+vKRGC3w94ehTurUm86ZB2OgRIb
NUGZHurGRogmxtxsR+Uhy6GmKF/usF6t1yPxjqP6rukyWlNUMO4s22Kg6FSLyzgMLzPwXN5NW/+2
S/aC3s4CgLvdNuU13HXRiDIGI3JjKVQuFrfdTdijA3ij802e9sPTxHEWOqEo2SgfvE6DUlrakwsp
VnqI5kGikKxGLizdY0oqa88qiGaguaS4ZRAfQY0Stsz4crpy+EFDoNuhPebAWKl5tTv7lZTcfoDl
7Jbr1vbQlwHfqJKW14iTAqIvMqeL4dO+Dhb/xdQ7ZwwtHZ2LLhb22Ftga/TiOMBRAc4iX1k7QLgw
lTkluTY3zhTiBdZD90n/SgIPs6YOel6+2hFkB3HgnM18YGEBouyo40+dPk+1BwBqRSVlJT0Q3UC3
k6/BKnuZHxxcz+VaTZLnzA0ZGtQQweqKaBZZdFjuVe7V+94OsOSifuIuXrDq1N1P4Vskp1Kg5ZDF
nu3MTrdoQt5NLVyUE6sgvzb8x6BtIy4xcDHQZ6y5UyKOg3uqipHhQpMbq+nJWn0IRVTP22JAF4tY
0u81xUmYhmrAbUZsbYGqPAQvEXmcbd9aj01OsqccQTp57KSLH6KTV7L+Xwu1jFuVk2UVDk0uQ3pG
UzwqH3hZFMhLgnw9mfZqxho2xrxbpIM/meHNH/C0+ZA1Ceyqhv9cvDoWDq0xDk6jI7Zg/HCMVq9A
WWl2UuoSwZLqHffIvefcs0SncwUnb/KQLqznqfXxnIhhB8We8uZD1qpb0L3Jzq1fODqoalgw/XkP
GovzsExXKyLvT9n2AerC4rHFCR7sMdkMop8O+IR3spuOWk70t2cOa/UVBmzfV0v7GPjpwQPKi0WT
YGCNBws3gn6UgvtfxOXaAEavSZ9l/5akhO1CWUzXfyVwdEKXKSk3hPB4oGuoSJ+KjQI1e+CkKK05
t2ASUQAJR7A6Ezr7sFfzl1XF/tY1lf3KtMs6jCs4VMe7eYZlPjMz0UxgiSc0rgf8x8tFokfwZjQB
d+WxOkMNBUkS2z8dji/8NmtKr6N7o2vJPgals53DiL2vn86bCAvQppORPCSR+dBdvIUkMhGObz5N
z0BFfPamUbbDVjN5ai3/pLSAsRoyDLFUk+QW+4E4eKP2uHf4Ptpbz4Ag1OMeFs9mUslHnmEC9oJu
EygoOW2z9wlboI8YGD/P0HHOKmi2A8xn1CvWsjyooburPbrauBQBh9mETnebF1jppEOmm8wNVr9j
KgJKgAPeRSveYkH/S9hY0kP7KvPoWrs52PT4rFDdND1ddOvhdxKXMGv+iMgm4JlcQjoeccwGJkar
jjkfl32aG8xo7hUdFMl8OjlYd1QV34YuYcho8r8xaYVV9BBnAoLfpee5UvGLUz1EdftIdSC3Pro3
5h4CbJayrmJIBOXFxjEvKFmgupFMK4utF3e4pQ1z40XL58iOqrcMeCZnLxTrz7bBwyaYh9t8Oa8h
MbsIt0NvIPz7VzvOLhQu3ITTu5waHv1mm0kDt3gNZ9WbHJcjNTEY6+WW7qX/ZnsEXdIHRyf8E27D
vddt74OQBmSs3ISV+ODoFvMZxIG8QpwFshbZ2a7gdzA7YXsyoAaxhhG/U9Vsg4SglFuSNgGkFrR7
vDXcDqvEOjJfcgMHT2D6mYxX5ft/SDDuSTcExruFT9lE6c+pykJAOyAcLr6T9McWW8HWt8WwpRC+
345pfClL7LjU8Mm1XUYqi/PCy4qzCIU5ehryec+qEDb3cutD9UhU8lyj9vaG5D2Nez4PfTasaM7C
fAHiQ8+lOvWGzAFXvJrjKkI/ND6lT3qxMSVnPGYOd/9Rziu0FBZnboEGYGO8fOZlHbnsu3LS3wau
zqbxA3MYKArYzQ6GQVydEM3S0mDJ89Vy48TkUHLlXpfYO+rcnCg4WDsMEgKtXvjn2u0I2Kf+z13y
tT+JlF7GB88V+mOZmcQj2/dwS3j/3HnYWV2J/wUbB7SHW3ogGuaz7lZa8FKLyL9MefacKEEgryIj
VExk2efUfgb4uikqmCmkzG+oT7e2LEsPrka2C/N8R/vaMQIqqTNWba3Kbmd2/U057VF65J4A8sSB
3cVf3TwyfMWJ0geYDSlrmKja2579Jmb0jS4+xA7hzpAUpiC5gW3f+w6rzN6OSBWiWiAytnd4lAry
pBJ6pt1eYs2yYgE230rSabPXP9gJJz8+QdTXgJzXoiTzRB0fncjwZ6y/ihHjgnTCE4ySt74ixODy
akA37m+TlbtVr6mBBfssBg5JdsVxQy6LMWYK7iBjmG8tL3s3pbsRunwUVf5PsjHfFnW7omKHO3/u
z2mGsOSHCfYPDOZYeOmItSs+TprILBpYvQ9CBKt8KtJLZ9xsH+f4KJiJaGqv1YxLLmyPRRLGm2DC
cGq71n01Wa+DSy5AZB+1Nd1m+fiQh/aTxWIavvO7dtRXZIe0rwRTfBfSm7ZVTn7KCx4f0zh30Bvh
KsIGBHfyTLCO/GmLLtS4+tOHtVpCJ9/U6PQ3IrOqHWY3geWxhNphVzgZOF974ppF0xwMlsYNTey/
NCq9xVH+XkC+b7qY0S79mT0+zibcLm2zwUe4IT6LririXQ0a0PIBoTxNg3fi1nBUi/uexuNRFvZ9
s+Y6bFNeMk36hosK9/2JkiG7fM7pRM0aBySH9WF1xSm1cRG6a7I3JorIyoCuZr6RG7z3u8oj1Amq
7jUcEIMHP7w3Ph8ie+XKqZclUdyx0ltTlOccAmSRjzR/xweFjlrIeDtQQAium5AQpZoSz4A1VU/h
ErYbzciCDkS9HUCZazlV/O9IfhuXja+vcQkkyGEJIhUgIx5VCBbMKYUrd7r0uJeTQwelgIsVAyCm
6e3iI5WHtO50ZG0923/sdf6yYlNTplxT5DTbcJs2TioOYS3+Jnp/2DyGP/bovfi1viDhHrSoyJfx
3vozJn1fAP2WcbvvEDa3ZRccNUIeoAyojqxdgRFSdmLrbk+jqL/TlfkRVnfrhHTCGqy8bfkISInJ
ztnB6jhQGHUaZU5+WgKTH4EZrI4lyNHctSfudL2CjZcPEDAAGP6zQw8+kWefLHS5A/QzfzMNyScX
3GEXjADjAg/kQZ5xbYwAOD6EibMSJzH8Zm5TPacwb/Yr9H/fukG468cwugR2hJPRcd/6gNuj8Mth
H8jqVY85Dyx44UPRWREuIpbl9szM6TU4GZs1eZL6UcT+OcLRGQm1BVqltrqXP7pD1Rfko2CD78vE
3eUe2JgUXOQ2mTxBLBkG5CJleZ6qnONZ/38DBOkrBkusJqtvdXls2vhp8aeRlE7y2FoOcpheqERw
L1Hn31FO8pIKtXGbblvZKTEKgNesGR5cBedLdDmRcxegQnbWlTzMccR23flF0L4uYm2i61ljRfGJ
dmuOK0fn3V7hTrssdCmwCwAvNhADIWXA9xnJ5jiJFMKIpIxySCKYFFSgx7VhJSZI1TRBtepylyYp
KW3xmp03NLdwQR4NHoCa6Yr4ph2fWSemNzZcAjbpJIipx5NIC9yF9Zq5olGb/e1r4vNeL8M03I1d
a75cMG7hloSPJIYBd+rDE3C4YDoVex2Y9mz19rmNuzvddl9jx5agcufvJmz0KSg9zr48QxGPzlCZ
CwK38X3srLl0oLPuzE27SI9x5z/PEdXj+ZQ2B5Y30LmG5grlHUkxHsDO5uQl7fiXRx+av8/912tH
wmUJw9zUOBSL5fabqyU9JONhcZgSLfypbA3EVxSE1gFvdbctK2+6G7TGR0md4q1lF/gmmUrJq4yi
Tp+qTBEn1QYBP0BD28py/JAamK9UZJt05hyA8LCQbf55bo7kE5+jbuarM+4z/KpDXe+0+s/0fEa1
EvENsxgPhMERomiJWHLo1xOk3b2hlIeNyP06fiSjeuUD8u5jSOFuTkzM718bQO9LTd0z6PjfQW5W
a3+qpmNJKB+1P/A/8NKiR3DHICR+Etw+h5H0uW4fa7vfe7mNsK9pJOLjIwQ3XvnDaHPDb+bdgtVT
MGkGgk/PwlKOxVzMbQFz+M4dNVAdzD7gPkP9Pc7sg3I8TFaAVYcvhYedn4v7ZG3DhCTfEu+gqH7q
UjxH1sCIZ/NN1tExHjSGbGLoJATwKv2W5U81NmwkcECBRYMPT7QHqxUFdmjZb3SF8oSQM5z49Q+T
A4Em2cQrnTW3dviZ4ePTLpgPhNooMteUH2OjPPJnAVcZfDXYugslXtjc+iyWs60H7E3TKu7QzEes
L7xpaYlhrH61WsoLMSmMrYCmTysOatLkLNRA8+WLOHs1qI7qfa2qDl37X+8nl8EiKjvpa9ANrEFZ
yYTH/2HyZEHZpualIHXmoVNqTCMcPxWThuvcTrrmcq+2rte8Ukt0iInVDRMX/qB7iCvxTdzsyRfz
KR2sGBoncklDHF17+hyr7hwF+E+aLHhHUvBOSJ1n7I5H4+OlMfo2mAJm8ZoHMq19i/oS2uETSeUe
KP5txcFfjwSpKy4fOkYkR4ZlX2fkIz53+iTCb3qL8AmHBIr7mA2qO8GvCwN3H1rlL+9Mte74Werb
6gqSlj4Pj6pipz05sHYYc15rMouNXX30moVHuZD5n6lL6aS+GlfS34eiHo6dvRsBFM62eDEefgqf
M4r58De042vS2i/9kp1cLPtFMx6z2d5hwDonAzx1uuPe67J6Hwpry3lcbQYdfzUuzyga1L6kaK5O
XZ44depi57H2WGFVCsR+ucAHJDjPIu2Aa+nkufK/Pip3OtEvZa/YSAQHv13eF86TEfqqyOsHGnZO
jK8vWR2eHG6yZQpIgdqtU+Iv2DHy3yUWLV/l+OT1zR/3G8BV4bfw0n1Ke3hjcx9Im20sqVRwZuYB
ApZPhaw/mDHOPuQ1ObU/QY3z3q34BvfTfaULLKP6gE8gvnF7BrOGz7XBH9Na+yEd2a6XyH5TBg0D
nwShtLbYkSg82LI9+KE564hI+UTii3IsAhjB2cBCwjHLqu9/GLEqdq0jtYv5fAKYQRwDN14yLJ9L
P7zOBWXnLo/g/9ykN5J4aneXdZgrh5YgUrD936ydLo05u19kFHEvmVZClDosc801nw1JOdvXDlWX
gSLjFxGnTzBm19dx3Urm8c4W49X11YuO56dJOY+qqrmdOBfjGCSDyXzEINEZhAL86Rh3WDzkl567
fRuAwXTanuKGmHLVKEv1qTDdNizj9rFdMAhbo3UvbLlCBF5c4UMYYo2rs18vzoddLAp6L+wm2OZN
C042mx7mqlOs/ahDzcptVXVkJOc9avpetsmTTKMrnVXfIQJDzpGPz9w9LxZZAqyyzHQTvnUBlYeQ
odpRSAzgSjT3wsx/a/k5bzjOSaTcYZNRV4rXnQpSH3DslrIrnzyMBBw1U0BKtxqteiBNGYKjZz+2
vxyaPfbAuT/B3nI/n67/cx2soH2nehQl7yh7Nqt54N31BZPeTKKVyfGXKKWNGuVdBU6PmzGaq+3S
zVd7Tl4oHv9HK/tHPYdQpOqwPTN8Aula2Yz/8yBc1SKe+henr3F+p9gjK4p1QhG/Y1NiS9ph4Sjz
YAWGeE8TdY2bWbsuY5YuSdtHJ6yG6a70wNm4Uf1DU/EpnLjIlAz3Kq4gpPJZ5VLIpjHAp3Yjh+iD
rqEDnbEbynvkLvPtYUtV0QtlV/fjgnCcyfxnVny0q7p7TXN4n+V8CNjLSK7gCD9/ZAP2VZAdwxY4
LE7zaVtabERqeL5L3+kdjsNnJSlV7ddoj/J5pMx7ake3lSshwGCjFj3ThFcNn37Y/M6eFe+CGrKT
FUJ/5xpn+TmS4uTd2TY/s7AcHv+Ps3NtblPLuvVf6erPTR3uLN467/mQ2LEs27Gl2NlOvqjSSQcE
EiCQQOLXn2egOBVjl9Xdtb1l+aYswVrzMuaYYwbk9xzl7ZW7zq/DdvfdSwGqAnzuoap/pKl5sDf4
b+K/j9k2e6zy8FNneY/pnlTN360/U5GmUcdSPWVPYxcD6WnJZ+zVZEEfbEmkywSNy3IR3q3q4o6I
uyEooINlhaICKduHPRp/Fec4jJcfY6+964vuSiNZqnXLgJXE/pe9iLgc7vk/agZHhHHFZjHr+KYJ
wf4re32/2G3/iZjHtxJmNM7irtiuPy684AFy9sSqgsfG30KT82DzlszI2jQ/2kNKRZ3ZD00UThwm
7mJm+2soP6h74SKX3qyDE/yurymiVOnqxs43TKveO7d//9v/+X//9/v+f5J/lXfl6pCUxd+K3Rqt
A8az/u/fnejvf0PVS9++/PG/fw+DEDKLG9px4Np0AsdezM+/f5svmSnAb/8D3bI9p9/d3ecVunsJ
U0Xt1b1thZfM8GLMrX8FcjltevRNwpZm9eC6IUC0o+0jVOazOk4ndRkT5pnJ2+vy3VfWFYSe50QR
tXk6f0frcoGBQ5Qm700aXBFtX0GfvDE7pml3wdSCkNy3u0f/wJaOlrfNxv6Wu4eHpOpmEL+ZXGiC
yyYxN4fc+ydU0rOmOnwrTXFR2PVZW372i3iSt8HcQNXUr5Vwtn0aFZsKdnnCeKW2mRXr5W0PeQHx
7sceLNPvA6l0fChWMcRU/yo6+FfU0K5Idz6ceO+65qN7YpzQ2Gg8u2EIA3D03rPtPl0vVrv7zqNU
4rWPSRVMUV4/7xzeO9fab0ghg/A697lPiFb6hspI5T5CiZqWTQfbP6PAk9GK41xVaXSd7JlwAUvb
R93Dc8rbtGMz0TCMpF/7wYaf26QuCNmOOh7Sb9zx86TmX9mZSenSvtmG103KL69X/1wGW7Zweddz
gRnzhUnP7k0NpYIVwZQ6a9chIpv+NIuaC4jn529fGee1K0PCGfqxb8jN/NGuAKmMXG52c99skNGo
lpNmZX9rPO78CrHKBS07/aXpDt+SkOVTGEr8EM2BeqbloQT60C6X0rfByPtXrZ+eOkzhixtnIIcF
vgvGKpaYDtsfhwlBs124CPLyeON8WNQbhCXqYHpYbaZru/1I69h1gt8oY/86b2gTt2gTInnz2JA6
SOgoXJ24ZL4/XhRqSzRO+bTPc9yRIXq+KNifoecum+wejXB28Q0feT5BAJXHDhUfVAeHJzw2q8nx
OU/4sL+W7g2feTw+6eA92hz/9aT5Urbfy/0NH3yV5GeMP6TO4nfn+nk6Md+aL8RoqX7EIx3SzZfO
Q9VLv/j7Ub+7v0+6G/1K9/QkmTR/fPg7wh19J7cueLQZOMC3kgiYzKBPfcGjX93w2HzhgQ8T65EM
7Phx/A7f5Ese//woGI2QnkU4uvgCosJZsb/hiz6d8IRHq316/FonE5RA+ei/6nN7c/zg27wGv3r8
s/4rT4cH/ebxBfZwL/RKxz/niV7q+Jid8dz+auYIJdn6J7zdzYmbb17ce9dzfOMZiPPAWGZkSYok
StE/TPJ7YLl78onbckGahLUoN+F1kqY3YBWfZC105ksEUhp0fZsmQA3FTPp1iLwn8nQhDPkwO3WW
X1lb4Bn8jhPEjizd833Zrhlo5Zk6v0fbepIDluGer/OOM82QvmbZf2Pk3Pd8KSebTAzN0w09DQwn
+JB3waVVlcCgeIFg9/hvHOQXXtG4OsWIYyAwG/P0+do832XQwi6gSwUPY1PrUjOH3eKJcvj+DV4m
tz4jRDOzU8MJKe7kFZMa9lPaoVjhT2UjEeO6O3E/X1tXiPPyYhM7Huf6+boKOp0KFDyz+1xtOKzL
lBVitenXBj09RlFfJnl47cfBNTVRZFHxbL439XszYcjprKZsLq9VZyfX9dq9pD8UJfHIhGHgj/ZZ
WxVRsI/95X2ecY3W1V15SP5KiM4z000RD4YCn942nATUsM/kmRp0MDbRFkrbbpIFwdzKiu8RKmrM
+Dq1z15cszgiG8FbOI4LHXPwKX8a5aqtQ+NX/Sd5zaboPuQWddA84yzgRTe0pPTtRee6H5l5MLGB
WMokoA3hQPlp8ZmY7jbL97QgBtdv38shsnrm5bUuEzGlhbEavheOfdnKxHVhJf2npGffb8N51+3e
+5v9jJn0PxJnQy8A4a9Z+dcbpDPonprkSM2+a5ZwVPJlxDKdn/Y6/uGjM4QOVv/Xqttc0/v3zc/9
qSn3fG4JIv1zaig/aPPfU+ptPySo4b8r6XmhlnzZolGjWIrWbca81mcLQ+IdwT9bIsOHXr21giPx
9tsOgrFJiiO2rxv7kRcYPjvPt3AdVVkSeYfDp7J1fvqoxSQb0wEsL7NPXYMrSJJmNTcr1Nj8aOV9
N+Wip1ptGgSoI7T5PjV9Q3egBwnO7+2fTY5MWBn13pmsRF6ECePFGPxugMjO7YWzvMq9A3FAaRnE
bvbuh0XZRBOUcgyjcRYwZ103AHTqrStOL+qAVIIQ80fdwZ3BaKOKX+3WtHe7QEibPv0ro/n/o0cq
99GLluCghwDFz5RmGHuXkudGy+LMi/N7BmInqEDuHo0x1XsIA8B4Zb2//kfE/ozAVw6fDGO7UE90
f0YGPAj1oJ9vX2dXR+759sKqBvTmB25kfHb48+ts5Vleopm8Z3th8qPwutukXwl4b0xY/IBZZazD
ty7tZk1A26+9YttEyW0Cu1KbI/Lj897xiEkAzxuK296OiRveqYBpsPGjRULfiEJiJlZqu7Irf5zN
Oou5QrSbfRrsLCJVyDvdgCcwEDej1SehYbtpY4mdPeZueWfyHiCUmHhP7L7CM0QBqiO7memiHyVB
4/s86Lb0GNAI2wfg+MlX+QcaPuJ3CDiH70+HV97L7Qx72fYDbWdak8eeApysck1Sg+Mu/CuGa/9l
t+HcjiCZ6SgrqfKb1X2+qe4MdbUc94Bu6sVySxpPPNpwfbutdi+D58lcLhqGCEIHI3r1zWCMYPTd
56v9N+hgVKy87WPXF8i7hjdo6VDXW6TEjt2MDUfE4XUPdR3M+2Uwf3szReNsjO5L2w4ciHB+YMts
je5TSbPwqvCWbNvlsJk4lsNQXXuBX97GN/D1fxjsNwLq3xufaI47Q4mRpvxgSo0CZgKZRt6hC7pi
aqMVrR66OL0tV93MEIqjucrEkjpBULgkVunze9JdTnndzXSrfQgjgD2w6fPGIw0ht2NaldkFlzVu
L8vDy9zJzpnHNKMgemtlUsjLzmtmFVkZyVod/yhSzDidn56f30eb8g6y5URj7pTGwI2996iQRCSD
ES03EkRC//nKyhO4JxzOeoshQE/qMQsJjDIcGOYyakmCyJzktKwyOEe5DUoemnwW8ppvX/0h1/3z
lByvPqMQIvy+bw8R/h+nxGpdeECJvfxkd+R7bX7elIcHXV17xTwvKmVM27owK3p4bX+ao/rRJNj2
IJ3hFGGDeleN512FbQkprbpGkfUrYok/6myPpIY/a80pz/baeh2XfRLZnhNHkTPaLX3rg1872+Nu
6Rw8bL6flW0wtbvukcIh9nV/1gT5eeL40yQP0CBsZ2VWXMBmAm9g43fFnef7U9v3rpS7RshvF5tu
ZlE6bc3i89vXd1jP8+sbeBFQQ2ATv8RhPI72MiwEHW3+3Hb2D7bpv9lbcIYeDmqJM1SIwOSwn4nV
zpK1P/VXxYWdkOJIGxHw/XvrEIfuyrvIYYsQr769uheGPCJ4cR0gWqZy0JcRjFfnxoUfNVtnrvgl
T6o7xfHtYQEjEOLQPkJxr76ANz9T3IcC/MQu9t/KIrgut8xggaOPuoJF563FBJQM/UNJTry9RGfI
IZ9fwdCEroOz9KFtuIOV/GOH9iythqIKPV4o0h/Z5fF54tz8TjOPz8kqeXJMM3k03j2PpIbHx+Mv
G+xlTmflr7/lOR8xM4to8a/QVz1jqoC3Zcze8FJQDHlmu/coO7Kxbo4vf3zh32ksL6+oj3STf0u5
K1dr+CAlPaahikD4QB4tUe6qJ909z0dpqHImMstj/skTPshC/QMi9Ek9/HmGKsfTLzylpsPn32kp
T/S79c3xO79TVL48ZqnH/JRHvux3w+sdf/b7D45/c/w9nrcHvdZwWvY3fPeYxyop5bavvpN3/v6o
UVlrb8g49bHU1TydffrjtCCyQxMZN0I8xed4eaNYL0Jeb0H3nz33C90ybugRfODxsP65ANQb7imP
Xf39eMN4zk0ihqMYqt2gnw1PeP7rO2wxXowfsOjjTuH58UNfIuDDF7za8d7z5Dd+wZNfEMYv6CLl
ZGsTINDYlpe/7n2HfJxueY7D4NPvj257wy4QAPH7xvrLM54/3Vaecvl/P3JDuLk8Hr/z+y7xO8fn
zXGP8LrHPwMyKe+1jYZX5Qnffto6x9fg9X4/aVCk+/1P8KRs9G/xCBiRWP/06NlUA/GAPzBgfDXA
F2ARAjH4iUVdDfQ20d4QJjGgETw5fhy/7A7aHieMxTgfi9TS7PHogEsY1x/l/X2QbnwkIrq5vFm3
Jj5wUFYlofERPzWHYI5qxHXuBPSmHXN+0uGr0jUT2uFvBODRwHL3X+SJWpHvIs4LGh7ha0c5rGUj
TZEut+28c8Jr+lC+ddV+NoCkdjC3m2De4SmZpvvFXpsbUxQEbsG1sqUMlDxrARSZ1P2uQM7uP79g
NCAoVWKSJWjEyJ1mHq0WbrvYzZH7uA8ZkLzzNj/l/g1lZ8VIi134cbH8bHxy193qux20D7pm1MUn
LT9WEN+W/vS/WFbokF5wvnGc8eg+RpuwPjjrjmW1pKY9QdghnCe7AAe5mPhZiU8CY+Je0p5wYZbF
nb0iPizbmWJzi0ilD5Tvn3RGL/aXF9H+T1kM8AZaZThKfKLaVIc+j3bzhH4B+NaTrgKLYJipLH9S
xRzo/QPd8Rd2SzpsdjNFR43xrgbsBiBWAaSHLz1xvcbYNQ1DThTaVEhdlyjaG12vNkHypc+D3bzJ
9tjyAIkQ1TSExoHvnxvUCGwyYTtEIrc7LD4npj1TrJt43lRRp0no/QKzzwz2vCrv0GFL351Y4wuD
7UXgcbYB+HJ80vMRVlzsl5vMWZfbufAlRih/NevgCl1wmL7pve2BzVEByXfO1IaxZ1MVscMC/AlC
gQsJWGFbZBMIATJ5VX7/9uJeBkIsjq7+IPYcTgOx0PMkpGfkfVIuV1s2HMNsQQSocWDqaptOPD/5
C3mtaZoGNIgR4Agf5jpT5WDjeYfbA9M3IZmiMmxg1akS4Fo/PQuKZGL/PLFOebVnwRDBJLUJCjhk
86GJR+e1VwVqW5p6PgDue4I2DgZT0qENg3Y0/L/gllOwyIvyLo/NDZHTO7uNfuSFP282HJRN+yHD
yym7K0iRMiu4jFbWiZv9IvlmQxqiNfajEwaBNwbterfrCjoONwBPhOiGHWZIW8uIJxl1QBAyP+Dk
kF8oCdNJbqLsPO/rlMb/BfrXlIqAQE3iz2EYneeud2Vv2a8hbRaYauVQtbvdv6s7NurpwNjR/R5d
Z8wve9VxyYjdMbCXZYSjBy+o5iqTqRxmVr/SItQJ38mTNLQKKK9IkL0wjcF9B9dC9LyS1A6rqLre
2zf/ZS5BBgHZE4MIsBGDcj3fpFmXGZ/u6fK4KJvUgZverbiWISgtmTL18bkfkPu67cwPd7M8I5XY
mxtdtgJUvt5C9GeM0vt/Az5+7ZbHvoOOPAVfkKFoFJDR/LxgcM6imNsJOO1i/6Ct2VnxRH7OV+ZI
1bdbK+FhmELuX3QdNpytKltuIUlg2SCC3lJFPsq/a4qCMvwrgJuuQjM5nkD9etc6/3Lq/bQLAZ48
tnoMzlpTe6CiaiOvXLbgrfv2Gr7tBRyISUcynlj+uXyG6cK5oS23tIkLmJMD/6+bdQcBAoAMTMZG
reg6QUO7a1ffO6btmYzbvAYf4TL6VTsrNjsmzWLYU4yAQTaacK2x0+hYEwWWU320A98c6qEALUJM
hxfmXxSCXlLfHVAIdRxRDTXZ9lHbW94rKdLbYXt7QAdpeBl1u8eaXFv7qDVUUMLNdLeZ1txmQQGC
V2WpC8+iHbudefvwWta7RsHJXmLJXd7gADWQnql6ut2h8eKVQ6VO1U1qEPAp1xNvSfsJDp9jd1MU
9k9UiqC+LycWPV6OCei5JODtzMS0wCP29jFpgPAsylLAGT3iY7TxFHengYkX5VgsCOgXOwoYW7Du
yCJby5oifbQu53yaD8VoOJp2QhiwSr42nH/kFydJY31RYq8SSXcwE2E2NXCXrJretArqRQNwsunO
ThzGVywEJ9DmKAYK7dzxYax2JXTkoDhauJDSiNTJW8I67BNh0oemP3yTBdZWtEtwpWX3oFqxBXNS
lpfZDF9OrOmVMIDiNah/COQJJWcUZrZhCOBXRgXtjDtGh8Y39PveNzTH2TUniVAzLzBabNK8AHZS
nCIL1nWLL9ri2oGKOWsnmLdb+2e72zfv316h+4r/Ajg2DlVDSmAmGAVQWY512zYtzHu2mc63IE3t
nqeiuw623SxubBcvADpip1QhfJi13XrxpYTgwpSlu2aNZpUOi8pOWcOJOBkRvGJsqW1TQ4y8kC34
wti2VrU/XstVwojNDA11sSGEiilOoQ/sq8MgXIiTClWwzBNFAx3kZVkKT7OGSutzCxB5Ojx+xdQa
B1MLJhxRjCCheO4IiqJeBIiKlHOGxT4klXPuI1GUJDmDeFrmYgXcdBCwo01krXjXtRNe7bycEnV2
DvAEjkL9bkO5Rsi8WbeQxnyaTXBfBW4CkJW+y29WYP4dROflyTEOkQElMxgDBmTs+eqxTHnUJmat
gP68XHQz0YL8hMC+UR3KZ8izf2US0OuUBQ6GGB82FNHZEMXK+nw6sh8i9+cO3zixjXybE8eg0GOc
jpmTTCFY+8dF4X4nOjrKOMrV/qw8oAUDSHrbrdKv+iZ6nvMyoOT36zIbh4JH1DTkJs2UjgS6XkFT
6f+Qa0lo3xJ7SBWRkjqHqkn64wFh3SRfFao9MWvAuR90O5AhmvQ+uWhhfRYYPTCiMP3yCFEZzOF+
znr6i9vlga46cl0rue3y9NbfLT43LVfL+FMPn9um3E6YVIKTlXdEkbkRhmMq8jn4NyXDfHtw9qzB
IMiX/MfnHXpAGEQxtxzYdpyQZ+RBcZUuV4OVbHbhvCz3syaLLlVuoY2V+RbJV7shQPCscyzWmdyl
CANg+g8KqfoMi76knqVKaWvIglvn3SKbvb3O1047ylAEeiScnPgX8T/dQTChN/kAhHZJ+lUwrb2G
+uWQ5HkUPck7aLm97HyoTpZ/XfZkThGQnE932BBQ7+Kbfy/rfIF5xxS+XVxNRNGNcz+UPf9AQJGw
iqgb71LiZBYCeqAKSXtYwddaXyVMTS0bmA4cHH9JvVV1Kzqm8gW7LI4Zz5sSk6I1xW5Q4FBFf8WN
d+EVqinA26rBaP7Di6n1ei7oHMFqGHrx6ID3zMUOqjBIhkyv7JQdh9dihzTLCLiOqK8jqIYyB9t0
Rcv59r0Jte3TSb4lgsG8RssQejO+cnUygxKk/edBZ3GgQzYRKmMZHKqDz62PZcfLXZpYC4JjwlMK
CLlDw2HikyW7sODqgP+5ihCmfIpfOptJiFHPzSSnw1fnRvm8FfjTaAkevYCtCIdN5/S0Qx/SpPFi
XSasIZ/pElFHI3dJLXt1iIqKxUbxDfyVD6a4SpbRNeXre8YCn/vEOHnK+u1NcCXDlDTR9RNXQzUz
3yezghOhCC93+H/P6zS8p4hoE+yE8tckWWI3KsRAcsLfdPEZrz2X1VVApYBFN0eszNo72iMqqzeK
8ZlTdhnb+/xE7vgi99IdAuZnwCDMiuAFQYYO2mS7oh9xpoKgQAJRM/P94cFQFzMhRXnlOAPAmWAs
NhQxXX/eE+J4BZLz+AeL0ROnVjWGL7QqGP1saKI923FH8EVbM4/SZg7qTJn3UyLb7LESezIUBjB1
ax1EfyoLUYXlR8Rtyh3MuIpEm3CMGi9669U13WcnaHiudsF4l/yxNG903pC2dCGkl4uZqjimpkbM
bujS/RnO98p2CftcdrNQM6rA+SaYx1n/vnAakBbCUwdGZkMeq4QGqbSBlUIikVndQ5HEkzRsUJg+
EQe+eo/BHR14miEgQThacrsj5XY6Lx6W7Hskb1RWco9Iv24flZNpg6LtN4U2/F5mTL5ACNVAHCPR
+y+IRjEbjtEJPmUmTyZsFNF7aQweQcv+rKvxS8HyVqVQGQVj4ZBt0iL+3Yb8yq8oLRr/WgeGvswv
crbKOpR7KdsoilOA6IuIb1gbVpVJGYSklD6eW62MscBIykTxTHhEglKYbrF2n5LZjiDAL4LpJoYH
n8ZX5eaD7ZKZPaWhiaZNMkFAhC1Vs+VTdVSGoJ/bnyeqSEN6g2CbHXaP/6k70HU1XFE3ICEC+nu+
9prpCXQi2fFsoFsLVivIkn5tza444lXDtYVgoOJXAqvGHPbf7N0+f690SXyhwqS3fXGSwjoORrmw
4KYwoWFYCFMZLS7qGBmcrdcLglBoLHtYEg1KwwBpTGKZM1EWRhdsA6o1JeC7cuDY3363guijYCjL
gr14kon30uprTXDmKaqGYGcDWPmHv29bxFOXDFYcDocdkSiJO48PNQfHuzS0DRQ4T0ZwEKQSg0Jg
J0kdTLxgaHYCUDTevanZA3kvyDdMYBoCn3HGVQNXsC+acFfhg+XR1nA/VvCWFBIOeRX2LAI0ZobE
GcAOtDHKVdDbIk5CC4Sjnd5T2zqxU8bw+nAzoB4GpDShCWz57j/eeL9PUyRGF/EsRy6qsQFMyAye
qhFEG3MGxhwL+qQwQ6kE4O0p7x94zmQuRXSyiP/aupzAp04ewHGGdTBaVxV0NN0lihm41gbIKstu
Ve0TgImA/KXq9wJ0FMswggsw0ABzEb0OoTVMDnHCzanqzZAtPzP8bBQSqYAIgbgwdEbrqoutuyo7
TpbWlTeLHyU8FYE38lE5lYCOBoY87x6TPUChi77gIiOaPkMKsF0yhiWnrs2VNojzJQ6dDNgTg7ok
2wCmDBmGEAIZut8YZ0u8yEsrxkyc9fchk8RAd8xhF/uSVPjBXkU/9vRq9tv9tX7elWYi4Hm77m7M
evNxKC/w95on6VGV88p2Wmy2ZCry3fEEzeELj16Ct7eWO+ZSaWs5htBPRFIPRtXzW1iEwaImoceA
7rkkMIJ1zu0DgQVhVOflFGXB/IXpsmaTc+aJpxFnvFO1MPfah7zmc18g98268aXCeGtdB1WCltWd
jkpPtvf2ul86Sq0bjgbafQSAZmwLvPaAitVqi6OEpGkb+jWI8kzP2sETxYxSdq81D8zXgth/heOE
x9Vn/TdVm8TcentNL4olw7UkTXb5DwzHG0WlBdI0yzSouJY4vm2U/CsjBhMlDdWDeZIcmvd0sjGQ
GtTSIMX8Hsbzl6dgUlSbnlMcOWAMfYci0z0ipRPlsm+v8kX3kVYJ9ZXCpkcY+cKy14G/DP22YJVr
8BCMJF7gstkC49PNI2gp6eyfAwd8S3GhgdfSEP92wbW9hesGsFSksJmIlt5e14vuI60rGJpMADVd
e4w01AjhBKa3zUwgnSmQzFN8m+TLmxztKR2DDOBaFtePIN7g1wnrpo1LpIk1oVgWv0O2TWZ6mueg
PKyyTKzPcbe+ALM66zzeAUxjnTmV9rQXEFBFKzSdUHt5T9p27ElCKk1tLDYTg7lLVwVXJEI84127
zaFvwJcTkc0j1Hn7/b9ItYf3T/tVODQPmDEv0yod0+6CxswoZF0Ir1I2a9HsGhdIHpLNonZ2fqCN
jf63qWrhwiVNkzGIeXGnngFvuWPK3nJaIXfy9tpetRKAfUipUQ4XE/65lagZRVL3/crMLPt6G6SX
puo+1C6HvCd5xR8lTPMZ6N2kfDR1TYc0kWQkqfFHoBjbZX9TU0UfSoQUBOydP5fTVRol5L7f59t3
cqhvr5tZGyxs5AkIpWPK+GBYHujq84VHXdNmrimjWYdKXlIkf3V++d3PmDOCzMQHRvg8qBKjDgMt
X8zJzqLLALBVecJTQKmNpoqK7CFShdMyWFMeTsjdCSk2dOokyXTIvehrs7d0dpTYnthj6OnyVim7
WBVc2CvmVhN5xEQeujDCtDpv+z6hC1cRh+9v3wvi8RGhfALyBf3B1zhvmMGSb7hI+ZauOszaQOME
CzQHtu6WRokD7gfUTZmvnyVMgmpnIqY1m/2Df+DuZIBv4EsNB9he7/YQXnHNeqG4PVPhRugaTOD3
ptw+igCLibjIkcjKAoBH9IcT2rvEa1ROVKIDoG4VBcfyTRnTveWbhiCccSKacSR4PUHrrDBMdANt
izpgjJRaO0UY8SE9dSc4JQ2oELuBqVXpUt+fEhgVbYbfyadg0PfaJapa2BhDuZ2mhDZITyln6Ebg
XtmALB+Sr2Lbia4ofmjtdg+iBytPblqAwGrJ8HESqSfMZaiQcbbFbRSKULAZ3jeBEj9uAzdQCaCM
hC6AjES0JVGlKfPEFn0lhiJSiWgTA3pBu3h0tJg1Z6E0nUZk9WxIUP/GD+dDuxCcWJtKlsEj2B5n
jXpJsyVA5eIPbFiKTS1bQ3Yp25xKAF5UJDBHdKk6kDkwSEEwzk6yPX3r2f6AOeLqD5QOkoByE0zz
lqojBwWIB1+2JiXMi+9+RY3Sh7Cu6pNQfyqeX+Q4uu36e1ZRriPdbtfu6rwv2MVvX8OB0zY65aDU
XD2OOT13Y/oJWpb+yi+W0cD97qg55fvFDwUwxO1Ts6GKyTXMdwQyjHvh6HePT5B6DodIddAhSsM7
4EoefE2+hVahiKYGr4Y9NVFiIWKIsoSuonhBejaQwLWzT9IEXvPRbF7QOMgXERjnaFNEm61rl0kb
cirZDLi6Vd5SRe9uObFUTCludESi+KB8sftQ+sAAIbqfMjlatFW3kzZi3GlRnCKEvOaliBMZJkLs
EAFjjgxqUWM3TFmEM3WQGb99bPojA0lbQox6pSIy+TnDLJPg8NOkXPq9eL7F3dDLuwcISEioT27Z
V69aiKoiU9+pnrhj1m6B3uG2222CmcgVut1lgG1f2x+7PBziQpv6sfg+Pt06ir+F8KmiUHXlxxUz
uK02vz/NQgpeOeIUax2Kj8bn/3Fxz3OrFaoTTTDk0smO1G1LurTnCKVtileCnULThar4fUUOmxL8
U5J4wtOUfA9N2DgqQZUKcPVGhKmpfUrBip/wRrBRQ2/DL+fV9dRdAbcPZfy4izt+PzorreSLiA9q
5VOzddfGn7WtbU+8araPXhBKB5+Xl3nKfl8lFM8aTL/CfDCSDMgMxj8iCnsaBNSiVUNQWTMlZJl0
F5F/Kqj2Xr94AdQjamOch9GGa9G63W4rLl7iW5918YTzKvc9Mnrw6tAkmprNBv3IZISrGYMvILyr
+yHpiEX4WeNzwQHYIRVMZaHUgG6vCaFUwKeVuu2oO5O/q09ZpR+RQnoIOMrlZfPVLgYYfR55IEKA
G9bmVPj3Eqw0NKaptB8GQQjlapSIeUuG71RVctwkwz3fc5ACqBkkD/aengiBqdzQ4p0aIXX3fZsI
izR0aKVf9z8VoKuDYoim6ggHiAQNjeEFc7aVhtULygpvm97Xch7YVqoQxiEB1rho6ZWkZ4ahjLOB
wRmSJJuI/Qn2S6CERLK6iFosvvproN69z3Ou+rqdaS/Jryu8VgnTK3bvrYoUacgfuWVvr/NF5x/u
DGodBBw3RtkSVv/zQBBS1DLauZY3awy5bEnPEDlut3N/KkAoq/Sr+iMGOoCOUQe4Smw3dOySDRlc
rTgqlEc+2wsfygK1JqcP0eFkb1AukDERkDScLRFLoDT2VOjVGqT9IyKUypWeQShhQLzhQ5Zxdq8o
J6JIejqw8AVyjJxijDcEFUVwggx/DCVbdVU1HeJHjYVVdohC4fx2kbpW6N0H+BhqHrxb8sFrod/K
S0WLK1GZUBDfEVioTpKX0Y/BikMoUMeLGjIaxPqVSanPVXVTqzyWx6XSYKi76qoefSeHC9pSRkam
2qxodrrtqM/PigSanU8w/PatHiCL8RsnovJi6pX4qnHMn21yg+JHGM66tm9QKqYTagjoqV4OLApu
vOIrH0KabElpM1XaprWqxo6EBMDkNuWWTAGMyN8kf6HazYB24GTxqrSx7ax9FCxr2+xtvNxAFQAt
VNeMOWwfS5/KC1VG0Qu7Nrsve3yzmpYVPhuXN9wcpCMSY2mpOslPAuyK6+SHANFLiKoWXZDu9n0Z
qfIEmL4hO+BnwiSL8GucSqZ/faeOGLXrDM3ZW/hhWLAMiQ3lydu1deshcFw65YXiYXGkLUSzyXd3
j6iRZ2dZi5J3u4B6+Pb1fy2Rhypq8MIqHSNMPTpqeVAuD8uKEAFCqygDOWMBVEhUJ4z6ueyQzd/u
6DUjZFDjOZVNXQ6fNGDIT4h6G8g2SnpkrfMYi5JHl12RfBVZQJtSsihPmLjCCxGvGfEAL4Y0fkkT
Lin+kcAOF4ygySMn0kHLDuQG4opRErbsVXGigBO/4q5UjMYREB9hy0cYUB+vdnkZWMQgIcyGfXtl
ug5qBG9unWG592QhzZ4NJY8v83JMCVPsyQZimij5QjNymsVopZwgjXhjMuiBi/ZMIFyzwG+h9VjG
kBgB2Ifqi2KBpEAZAtCpRKc2/qCw1y9oUX6qu4lyPSSl4NiIfl4ygPWTyGp+3f/09mpTp0hIqqn+
BuT/J9qMugN+TBtnjg6BYQ6qskQp0qg2qn09MI7a4u6pbGJl3UyBi6rxcpAKYATEK34VdSlf8zWp
aC0/trK+FC15w66d1fAfM2qvAoMZO3seiVNP1UFWWrzEITtntibdgP3m8E2N0irQI+1KVqjBHTSp
8WcAgOc0tk2120TwO81+HQC8sWVRtRkc3oFwHApt+AOH93qvWcDl8Gc24mTtIbqtmOT2XoCyKEEG
5dFhAqVQcBHyReIktYOrU4KoWdFAeRuyiF/ppdmR0JI7l1sYZVC+qeyxsykxK/04ltL3D7osMp/q
qxQ6WNAXF2E4dMrfPrmeYqkX748ZyLCn8BkUpZ6/P6tOkpWdurw/QGixUpjlDNsMzhzFFqYvPAhp
GKRfaCK0K3HlwvV36R4MDFvyEXnHASUWNbTL7lU5VRyZLMgEwuiH9oqVE+ASaBUQ7ix0MrQvZGyL
BObYvyEs8QoGRHMJGQFBFaVzM7prfVSimr4O/AFYFLeuk3Rel0fXXcMNIkRWWCilhAbEU8VLwJXm
/UAOwY/LbZ0mg7wGqcUiLFMEpEoBuvj8WnuoNRTLZk3gRPQDtDcVs6YLgWThc4quoLYJE6phnKMA
LxI9XIBLjt5iN7NXXF4qvyo6ILUAwxXSKVZTZ0JdR6JSYg7ESHh7i7xScHUgKWLe7JC+WPD358tm
MzYIjabeAAuUG1DKX+5S3R5KT8ToGoyagFgj4FTV9ZKKeQNgSFHm89DHk8HHStW/wyq39MqAmGdY
QeGYyrUHil0SnMC+g5dbwREpNaCSTSoWDj3XfxzgNvAbi8HnLlFgeWfH/reyynCJ+KShibJg3lRi
ESirfoEVE0FfIYPwvy6HiKduKeTXxSdSQCv8TJ5+gItgs0mtRHFjHhBNpdjf3EEkniNhb5jXmvU/
/QReLrQTIVndzvoixy8Ov2pl0O5/yEg0VU+xorlXhKy8ZBHuPicMb1bvtM6lTKrISzpKPeF1T5sU
ramfe2yIFyQfi2R3wqm9Umx5ftnGN30BkQshaC4b+002Vns1idmfB+J8imLLjlEFh/qjPHJe2Ve+
w6REIX2/OXaAwW/vxCGzeG6sAKccWAkQ02zPjNkd7Totozw/uDNRZkVYGg4Q/WMDqwPHIAEGYejl
GlVrsrep2n1y6BtJiJOqqBd0MZ1lpHhKB4f2igxMEl7KADg2FGRAWkQOUK9QueLVINoIkusoRqgv
Y3DFJSVn3KXdUd5krJHwBEXEQudb7Iv4ecI0FRUPpM6W/cTK0JTOaYDM7wd2xEmg5tWDGpCPwc4Z
Tuso/C+SFBneIHdnoiQNsjU15Jcd9U769RNGEFK5J7LEDkuhDGAPP03ym3BZ8hXUGLa1UIUh7HTp
MaLKbGUy0EooSdqKVfFdumhiTlqrUzjTK/AjdxfhGJwQqB4deM/tDLzirW8q4w51SUF6urvDOawi
5GVJ6bEaWr3ehXTlhgQTNEzmUThzGdE5Acwx1FJhrFkLdQqevM6vgE4slJYeo2gXnaCRd6k3Jkfd
ueY6y2fSLIDLu+lCNoxSBsp4ShVUBx9a32iKgYLyKGaJOANMY7oXq7g+mfC+egFVRhPxi+mnwYiX
BaVqj2ib7wwF0mqR3W3K8MK22NDB6j5y+8l2X35agpu+dy3rkw2DpMvZB9A3B9yHeoRSC1UE8mpz
tYyWc8tipl9PQPj2QR4Q7tFBBtYB+XbxKnTbj3Zq5vaxs9hXzpFBpp4iSzBCB3BPQaPDQyQOl5Ew
txGmYZkfx3zc+qwqpZj6AxmK7ntuwcOANRLCFuxoucViJakeNi2KJDfM0z7P4PsPPVJvv43XNgJv
QkMl2Ax0aIw2QrvJkA+MOmdARgnvzwehHbwiv02HCIgCFkS856EsI+5hC5UnZrYspkk+MFNzxn9T
V0SDKabmG0A3il4oLaACzmjncGXPmpTgzV3f2oVL/68AMbSP1FfIHN1mt3vUBs03dLIgSCOyvk6P
8noFFgL6MjLVt6/ZCyUX6M8o5ClHJ6Cm/VEB6R/+GML+oY/sPQEn5IwaQeXVpRJWYTHGX07E1Ff0
oMRQmcdAcwHGY7bR8t3WoMhdYoWGxIhSl+JOel0XlHqPAorKFJQJiPmioFMJikKjo4CZ9UWRbWKS
D573aVf1n4lBTsQbr+0JD+PAOeTah3x+/v6YkBrF3SEj9ExIdUsHRkSMTheALwSZ7mD/lAVT/UGs
I6LQc3USCZBU8F+v4h+9Y1+0sf/17es+YD+jI+cFqO/AnEAGiJ7w5+vK1ksGhTkLD6O1HAq4Yn2o
xK4eb1RDzp9AZ+Vf6kGVk5ch62ChNB7gatRQ6F1+sfdYXmFF9XfbouBHzNchqTWQMWwO54pgqEJz
Bxv3RMhQjqsgS4VXZfX6ucRUVDMWsUbOmNoSxKql4kVqo9RIFfBk6/ax2ANhCM/oLXMjt6rqlHJ/
9W0OcqL8kZA4+a3GRZGG5FJdRTJkwhnDQ/Por8IrRVcqz4p/oc/i/UVUiqzwFNf/FSDO4bJFMJFc
CIrIoT2/2IXZNH3AAK0h0lcLrdoTc3fxo4mxc3mGzHDpkISsYdeTJqfl6rww6wu1STyZDeFQw7Yh
uBapQVxaOwV+szgU5ALUHObiVImpKHKtToCEVDfR+uyw9iMUb43NiGikXn5RHwpm0UjFpwbqVNJe
JJjJ07D2aycAo05rJrufkXovdHRSvwsKw5vXjZLiWlNXcIcgbWCKlSuo9Uq+e+j+wPsMqn6wTSS+
EdE0rLT3vyK1wgvTsjgAEN7HxNG6+v+cnVlz21bWtf9QUAVixi0pS/IkWR07cXLD8me/xkgABEhM
v/571qHYHUEqMUlXdcWDLIHAwTl7r2mPtnUcfOehbqEQGFKYxKufAprEsBUjbYuIooSIF6h6OEQa
Q+v4wAwRWHUQJAKy3Fm2TJ8zkat//f18qXhDlaXOkJ2DAm6xZFymejtedKD6gcnq3OIaiAxXKwJ3
AZdUptLgdzF4bhCR39DjXyKYKd+vt61945dvxL5qOxdOJCWu/APuSPVmLlpSMgHOOnDabfXp9Yt/
6ZEHqETEH8PFcuY8Xe9W2bjeniE9RqdeB7xjmcs8Ee0a6g+BDkRTyR4mMl9yRQPgFcMXY2THP2n8
mdSWFy7she4vYNsj1BsvIFkFC1lgn5YZ1Vr3eEJn6LL2KJ4o05hC/tnQxMpzck4pGDLaDKRNeLay
kBBYSzks99frF/UC77MKXOJgQ0yTMcjS4ojAzHRoCGRfwW/xWCPuFnpEqav1gqgIEngoCUha9Ter
Yn+nY8Nsx6zPbkRQIdr6iDVh2Hlr5im8y/3o3ZyQtE7qeW8oOoGer1/2iw8ZWQD3keqc57yoz/tD
0AQjQYumaCtISDKGe5yAouWkImP2ySfpBJMVpuBHfFtJFGI9jG4EfCIPLtGFL745WKvIEqGetNnV
ni4+d2tlq9wamC9Nn1XE45c9E8KrfQ72lvxu4uEgMI2GUeg9G2DHREnbYjQy+I/p59BTK3XEa0vy
btCKcfoUIa8/9J+EDO1+Plz1afX98mv/zNtLOaRq3ZGWHQButbipYTpNqbc/zA+Rz6Yo5LyavsgB
2BEcWQCPCCVvotWnuO3f1u2w1p4U9WhCOB5DykypZIwgB6Td9Xbf//lDR2NvU6pBr0u4vri5DGHd
DUFun0pcEdmEYasp07Y0EHuic1454LCCH2Sl1IlTz0DF7D8nwTq4xUXhpSlXFuWMXh6PPoc6Ek/Q
0+uysq50ipmh4iL3FIUqCZ0oL059aCriqmfcMuDdWHauO9v+JoBcjTxiJ+wA1DwdRF2yQ76yImoO
4DuafTytyZVNrp+XwoHrDTOfRFwDqSDzMH4x6PMORbnaCyZ+fnA7uuecBiVnmlFV+gPqJ5HFlyiW
F1QYoNARAlgE7JIWLM+HIB6avmGhSNamD1pbeP2d4Crztlc2C51WXiFvovVkejs7+FX1CDcSAyKl
1L/rh5mD7NMMYxYlbGhxacRP9VkUMnBAuKbQVsH/wo2lCzcFfcG1caae44bE1kgLaFgaintBw/0/
j86R01L+b9LxAgAje8Gvz2TjzZnljg9ZcbjKOuKebMRg2E1PWqvic5AMn5zQIssUEAEc3kTUuN5/
jAyIJQFGgd30okRRpfZi7WKsJaEGBdMLgpq2O0QQqSQudLX1Z2J3zHU6J/VJRF/FP4RuyAdrAswR
0TO0GDwL9FcwlULwZmv7ud8O9yEe0dffeKOuWF4diiqg0oB+AX3C0zcr7Ji+FlSQtYbeJx5B7Ao6
g+s6BVQ7a+jqFKMSna0eqdghMcP1GOC1TN/+N94UTEyyirKZGd+wdd5eTm0yXrOnV+tQNfGUUarK
lrBoa/qdm+1RUc7MdWPtIwBSn+EWiDZV5Am3TJk/hLBTPUiRz8Um2NsPQcYMXQUUqbmhAt+o2jPN
ZE4SIfJIhWAnrf/BGbN3QX1EEgz0MEcf5xlucUQRfNla8dzbiudWDZrNy63skMVHgfBZpXt3nE7s
PfQLh95bRjvhZgaHZptXvSL8Uq+SCS7lPJN6R3wxuZ1f5T1IGOwJwfq+q+3P+93hvVtwsaoz8mPQ
/HOQ2OFyoT4BwRAeLE0X9PJt5LdMjtfNFsI5JFwtKSxSVcj3fcqjBikNceAy/aGeZ5ICjFqClh4r
02XplUmbWKyIkFIPMhp1iuDQp+uXJ+R52yP9nxQ8cidqBWisgzyUQuskCY1GIjKB7IUPDxHVFctZ
JlFJXqNtvJE4t26wAUkTq4UhvFdsVh/QNOUj4lHE5jIF9vRlr7+BLxRaWJwjQit8suTRAi4WQtUT
5b4tlWv7GNkurfWZEe+wsCsn09jpdbUIjRNv+4dAbNnfxQ9IZnGZVfOfy0scgA2i25gWgkx0WUxX
TePEreuwMwRY8RkplXhIQObjVwmBxfwL7DZC4BHOQmr9HtGNRxPADiJYvohwNR6V08D3KHafBejq
zBpq+iqmJd6LUzS4lPK1hVF3aKPZXZSxLTWhIcAqFIjMXhvCipDlo4mrEYbVNcxblhqnOKK84bzu
B/QRLWe11Jw9fKyQDmWyWjmjWfN+d335LHyhGHUo6ynqMYRgV16+ErPNnPeBAcgPSVx9j0KCTunZ
NtqAjlFORs/00bzFBJ4IKBkOvJ0FskgjFQfu/C9igs1mgDCrWPkb5v0wA69fIR2nxycNRMiWBNaX
z0xjSF+8PSCZRGmgTeYlWp7lAH9pBAkA5nDeP8X7wG5rPMFMDJloF63H4Zj8rhDIMxVjYulQfAja
FAirORvah5OY8GGCrgbF/HE/tD6k5ZM+T/obmzgGlWLqXY2PDZ7bDdPNYRUr1+SdNI6SJQ0ge5It
aSMUdhQNiLFUv9U+ADuMjogoCSNtOXnRKxmBFvuOySlhL5I7RN1JUPubnXMk0JT1BEfl4WePUtaO
fURXI4vT3gs24na6PeI5xU0IKVIQkRuDKiJad5xNMs7XIUJ8JeprE9Nh2dOmCajqZwTqgNp05r9H
M/MoUUycNj2ASD5uaKF5R+hyWQ/70nGos5Byx/FBf5chE70Lu3mYybvyPMyx3Hq9emovh2payzNq
tUx+c/JbVY9CE7QJonDauF5+72dbJKFQsbzLDBGVg42Hgnfyq+yxHfMqkt1wFTZgcqC0JiXYo9bt
eXnn6pI5yGiGliuRF0ned87FZ/t4GM+rMt41x4c28dZN9YeKfDXHZzgtr3bMe6UKZ1EwFwH7MZ8W
4x8zGn+IpBTY6Dn4inCnzhbVCcy1VH9GX4KFSLKjoU0zpqXGP2qKdntmJVIlUxN4606RatL6SaMR
tci6vKPNBDueGpFx1kH6dxZihVSJFB5Bivo1rQpOpJPc0RwjwjJlV4CZYgOkGjqtAGHrKt0MhwmJ
JMGBwTsTouEMW2EztDSY3/5ilUdQ5j23QbIoL8aEyovwzw8crD6kqsvM/0ImZzSXtn2IDqazl/BD
+WBitlV52MCs9QgWzDsm9lsv6VlYZE/+WyElFS+khI8Xrut5oexgliYoFI4otqnOF0d5f3Dz7W48
PvTt/u2haH+LRGiOOTTuo+MUIuF9vyqZQV0z2Drjykh/UXxGFI3flNJg+CAOd/ciG/1CR4Zml2Ak
pKWEmXIuPr26dpsNqRXvDgbpV8KqtjjTdorHwNwXHWg15eMQvq0iooZs9hSSgktF7ggLFpGYtyOk
8CVx8UtFBBnbADWS7iMJXTbIrWelRT8cMLvypkfpx8SyEX2DwjoNZLDD709uSbNe4X+0S6mAkJDV
uMwTdrR/VdwoUQBxLkZE1trimebTDneN1XUGHZaRzISFAXgotF9NrNGgsqNqrakp8xr+/6g5Vesj
8pxO+ceFtWYc1Yv9houyQyJGkDdz054+zn7qrGDKgs6w54KOZA+TUVLMbsKQFa8PQDcSAoZgMQi/
MuEiwMjKH/BK1DtZ8nvCCFIxu4Zn0vYLmiO/opLyVTW2+NYIr7UZiQ61JhlZDheis0XCHfHCPbs0
R5G1VnGlb620GGl49eMU/SGG1CZhR4ehEZXgNjaiQILWjEGAdsZkmXFAe3uJiqBLQOYiUvSEwgr1
glhAC7CDR5MpDy/JDt0W7/lJmkg9okNxyIaPNtMvBZDQxSNlRAutXW+0GcuYup9NbjwZeEHnkIZe
/FrEW1gi931LJFSywmNF0KZiwKSPkHErl0YGHZyJWYXAsZgzLhWgDAaCJ4BojEBcWKH6STtBt8rX
GNdN9C+gLQc9E3qDYBWqzl68v2HP5Bd7355WonIFROMDrxqbgYSaMjfpCGDGvPFBywmEcu2LtB4K
37D6v6O3Mi3rs4UoyyVSqziELX26EPN5zBmvWHYwAaufwwDkBkdRuHDjlP624vT6j3bC8+hgC+Vm
6sScxcevNQTPAB2krkthkao6ZQA0mnZoDSVuCWmQXkmnnyRIjA3+KQpuYkZiFs5EaeORofHViSUI
SVCNqu5qy1bVBsLO9qrLAftwCiIP+Yluy904h/h9t88+BbaTr7vxPwlzyiWF6TGLyXqtTmmmVfWY
0qFOoIIYz3uVHf/usXJaIPtT/KZRNv2FYJ6jvi+abdQ+AO1+lFRNiRBG+o+cai0mRQym3ZNIRnUD
B/ZZqsXZGkD4HPZlbrBhxiQRe32PMUGNT58sKBScoOfAkVALLFpTK/MO1q5ccWniYAve7UP9XSYg
bQ8VoQlahdoy7JHmChKgKyFKpaNTtqtcLQVaJkHV3PwvuvTiSBFLW6MUY3sGsoYyV0SBNk1JI8xo
RUT8JscuQW7s8v4OAzoJKQ/ALy9PXCKfiAX67GPSu6I+YHguQWJPF3Ab7Z24Y4a6wWYNxwl6lIwY
L/C3mLIspi/A3kyYwLWuXuksxlymQC/pTdniRBoleHkkvJL621hn2bFQNKj90ANF9s+YRNVoUO0J
5I6K656NQjikYleNLmfPLs6xIW5FMK/NjPG0q77mYQC2jmYHw5j6VrHGrTeFzHgajde7PTxSKRIO
KgJPLkiCv8k+cxJMuWz6bX5/DhgWWiepZlO2mPnj342uVIlSUlaoZYH7UAKr9CtyHsoY0LX4za0e
Kjz5U7VDMdvfEotq2k6JjKW8VbgBJruTxnmAuaP1DdnKZZ5V2ILCS82LDuSCvovA0lOupSHaZBNE
qCbns+65vGG6DyJfbTTVprWe+26TtGX0xvDmMA56ubvV+M3FjitVctew/aFAzsf5XZylV0ULIwEW
JrOy6VtRIpr4VuJghKqegm05E3kSUkKK4k1amjTJJvnIEhTo+3nY8YzeTGz2dFJHCiQqYsUekxQu
lYyyouSWqUJE+yKTlbsiA7eMxuo7he5IJ81z+9anR6ORTw68FSB1dYZojTZlFkjmMqSzfpweI5WQ
TLSSC2jaaDQDkINXzVF71+fdOxPBiX246QfS/ZuM7AF+MnkgEhkWqx4DCCsUC6Qoakxz957HS0ok
TVvv1joijFW6r3o8H1AhB5Z2dmXZ/oNTuvelj1ycRpqfp9NOBI5OzGHLoEoKAtmchxpMAG/3FzUQ
MuGIHpeTyLSQCC/k67K2/YP0D1GHt0TjdhQkMfe0xNae4kKsu1boTJ2A4OJmXx5vjEdHszwP2x9m
W1aSEJYyYwzkkZ6tGq/veS/ob2FooCzggEiUJLL56WZAUJPfpl65f0i4VabfoaZRb5FkO2oOoWon
jYk6Ub3wQjdlsNI2VjNbStCc9kAhnVpCmodK/ijpXNhc4k1vFes2ta86K17LjJok/BjaUiUT8oJ+
PqPmOXKs/3IhHH7K9FGunvx+0rierL0nAVmaTzfp7N1rjSkQwBjIc/avfrcWb6HGYt5ys+VqvZzE
9AIEzz0jFsJGbQ3xtky37gtvsqp54J49GhySLR/Kx01iHx0saOpcd3JSsI9QrOmumRwa7JDUO7+p
I9XEnMImG1YakfmIuEGmAvksLieGGpJyseGDC1I74zvzsRIsWHZOr7ip274xZmy9pMOx/q5BXAS2
vh8yXhE2LLDhz+rOpDNTBWUS6gAyZ1QBr6+550J7wGgQEI8Py9gEIOqna849loehb9zWuG8jgEop
zIQdKBxIG74XTjdDtpEkjk2X12V6p/RNs6PhJpLLSpCHGklpPwRB6vdiA6UcUrDeZa/J84ZSSYye
z1siGSzW16eX3adjZGV909IaIU5RcgUFnEp4423VKR6vbprmcBeHB7T/3yUFGnyppTwQCVzp8ANa
kVLSX7ijumNPnjCXZqz2aDYB+5eaHpKUm52f13uTvjigkU9mbLkjTRKZsFHDsQ0WhnecXM1kYBdE
Mmo3DN61h887a3XX2VT/jKkXfWLVzKCUdsXd2VevX+bzAkuBCgQlIpzn+T9j06ttcdg19bQ3LXnR
KFAmy1b4WBh7wj2NHEI8nOlWxYM4YaGu4gONSAXqrU4nTvfmT21BBk6kLTLUWzLgXYg0uwJFMr2p
/FE2iYvanuvt9o+Wo1Phy8oJ0N5+TskwuTEXS9znDlw+pmpIkQToHZa4iBuVuW+n+/0DX/RhOJLI
q/JB8kmRLifzBTUv2Ig4DclbzFk7KDCAyl36Fl2hVJ4VjgsZ4y5bi55LG3SVZBvDYIiAXWafumkQ
NW3dcZVgkXKHSnEoe/NZrW803AWKSI/Xi51d6Jk09IaupvLVKjH573yIFhvc64vlOUKi6yM9Wp4W
JBhL6UXuHsKUMZ2nXVZ687PlXhJFlUpGKY/SS0vBwDcEB0bkxQklaTlqckop+UZevy7npQtDEw3/
ipA0RlW8aEytXZs4425sgAR5tJgrvom9iBJCzTyGfefkwXT7XXVVlEzjUsRymO4ZjEU25MbOt82m
Q52OiJqiSf29l9G5ITdq1twLYF3kDXWKOmuVUGFWh768QrBVkVGzYprDDucsSD+9ZYNQcUYPcZ2v
en5KjosxmncZ+gG9G/1XqSbtkodpMcKHMaBrFaThnp9l5YxWwG3wLdnvIC+AGZR2OPcgH0UPvtlF
FioLE0gTWe4maWDUpLIK2Ub6DM9mCOyeIItmMAB2QI9MV+VWGRpvQr3FTWPnpt1FceJNjKNktCfu
Sp/PRAcMdLujH05AFm+HVVJcF01sb3Jm1Wy8DLkUi/ALQxavWJzZmvmlzZshONQPiT1trwr8hvUO
eNGemP7ac8T2ExaCOtqy4e0Kjt8OB8eAJRNDPn6xIUVf19l+QoQvVpxo4P52SmhW1w5mgxk+QDrU
tZa9iRDO8WRgPmQm7lgAm3rHJQ8+HuWB7zP2aFetptizc/aHqxoOr+t4mtFqt+ewwrns7Ps1LQBp
WIWGsaQMdm0RkDqcb6XtXilAysuVfN5w75KSXw0RKupZDHDALNIk2zsEZgXZKQqxcJlsLPJzOApy
ysR6AElcJ/3RRrd5/CpUSJClXUc/woz+WLl9A/v6OpzoR6MpWpGsUvS33gCtO0wovQJioEOcHFS0
R+t9W6uF8knYAN92Z5z0IsMqJ2fSac6TyvcCSC3gd4/aZm65V6EWqrfiZwzlMfg0x3H2vs5iugi3
2V9lWfR1t+vwtE8UuVUd3VQ+ty7MwNBWcBaFP34bImvHLeCKoiNPEfMaX4qeYkA4zuT0EtdsnEPw
y5SN5WRdeNWnfMtzzemtGS2bXLchfgNSWOKIEi/FQ2DPjLipc3SfaRO9sQBfYBWYgVtt2z3jXECa
SQewMqznlOL27Ty5w5tfess9JIO9ax6SFT+52LL0E57PVRHShUFUWL39M18NX3qL72JPNEtdhgn8
WFxyKD83cwkH1i7MyR1ElGqLwsLb2XuXD3xihRBxGZ4eTDGZq+9mZCgCJsO/4vE3+emo9mQ0pDfw
1j2Sg8vKt+eJjboochkoGIHPEeY+vShChIfanePaXJRxnj5irWfQUzJNWe+6mNEhHAXR9Fk0vvLr
5OQUCmAGOmgOARWxfWTbiYRxCHIvDtjvCJ0wCCdsoNgZk7gF1qOkarWHYfU/wnXItulGJL8OINV8
PcFfLXR0SL6JJjIIqjb52GjlcQnSccnXocYBlDDXSgnH+IfoBvMHlOWvHwvRM/ZdKRagKrFU1Zyq
y+pwjBt363S1YWZBLuiflcMLUVOznwD/SRRWMNg98pV+yb1DSl2gCuwmcDDKMyPBhadjf/yqkL+k
YB5hA/HeUEQIYOb7RD5vbNEQFiawty7nOy+e/7R9dOmYloVACQBW+KspfSgmOrtj289v1I3mKXuf
hQR70xJ30K7YlnOL/UrCbrUB6vwFNsofKWxCM7e6OPyRx2wuOlGlAj5L/M+IrODqjChuLBI52gH5
p1SHGxpOYWS0h8bGAEZUB6Sgae8QeS1+8NznhmDfv7heuUvAWriDTX6vftA+XDq8Xzq7iadkWJLP
zLbnVNq836Hw39bVSY8EnNf5LLIK4zEbrYhWDeKV/QPw8Yvx+Mf8lwJeJaTUhW7MiaOAndeXz0ul
sXIzQ66LouJZzLQ15DF7elM91D4HS4BvvZhoxCGEomr4Kiir7tkpEz/i8G3cG1HjOnXq7fRrURYZ
WUGPsihC0jIvfDj4+Rd1mnbOzkUMgxB78TSSXeiDaD6D3IKaOa1GW3iqJDhT4rybknSjP9PL9frn
fC7/iUF9UV9IQIWJ4NmwnMA5ZM543D2QrvPmOGXcbJA59ovCAZ4hoWHueAiKUxd4hpjVROlRsxvr
PkJEO97aGzPuOtqCllUmfUGB94rBs4ucIeM2fda++q5P+Dfqvxd6LXBr7Y0YFcgzWXSvbU2tmh2y
3YPuHAX2Tw95Z9JznGu7U0q0cI6TtIr3ySXnQRkCEC1Sv3QzXDV0tNoQBu5mG3OVI2z26zf6pfI+
pumny3Y8ltWyvA/pIHb55JZG9SnSWOoQ7UsiaWuhJXTXcp7KOh21CHqkShVhzr2MrIp9BphOERRm
4sa/oY81yhGRJZUVSXEkoD49YfrZbo5x25UPSgPU7qgsOxG0yWz9JgrN1tCmiJRCK/U2/sgUZ5p8
8aBaw20G2Mq26ZT9fTL1F6r8F5p9AvQRUTFmD+W36y6283nXDPDxfmFuX80EM2MNGtCrnmAJIggl
cyFD1gD/5y3TjgrbIKbnGA35f4QGXni6z6h3uRpx4jJ3EsICFcbTexcOQRMVwZQ/UAp/lZdYghGz
Y9DCm5ytBD0OVph6pL5PWH+SifiHr9qXDSBJ99lUq3e+11xMoBKB8BSNkP+W6+J/ZJUvw7GrreO2
VmylEAzwmo/iIrkQ1NAb823I5sVYMMHUU13cBuX25nzgUO3izzx8NX47XiRTm6I1c6LyZgyiS89Z
fPbiWnmLHVxHOEXp1hdkiNvWjWdZkQWFwFkrb0xUY53oCN9VshurUBdpMhQ11olgP6PmC0ZmDpF0
wql5GbB7AUBggAM0N6M7MQNCSD19uu00uE6xs/1PwxCDcvFG1HQhoE2qA0w3p4vrc/cdEobfzxN5
tM00FkGDyVd7qvuNCfXy8IIjFpYr6sISNJan/9064qvw+IPkxB6VDwDyUvJe+Y67763dkQyc+IeK
eXpcNTXKokMru6K3ZH8zk3CiiQBEe6JVjGzN9wj3RxzwKv97Wmjb3R2YU0nbaZwVyR64OONrUdyS
sZaAEFGffmNnpUxvablA+BOSmSgk0CfFdNGkZ03pn0Y+XK9oatEp8JoyXiLJnJ/2inJJcQyDxRPu
Oqt71x6pBzuHeqoowyuIkWpTVRA7Gi1bD/oGUxZfFyl/Wc/MUYpJd9MfFy79N46LCdhZ+31JT25v
u96kSBOpTttHDjxq4K4uvhegLptit6+vi0NM6dt2x/eNvz2uvSBI1+1QDPdFIoRgpRMwIOu06NVv
eSrxJv6F4ZrkLWrtgrZtZtzEwJipAokYbUu/8SISXCwSXA6N83FwUq7K4+/NXk5r6O2jGZX69re+
rb67DTwycX2Ta/e3zbD/2u+oJoYShiaqoblKzk3Lo8cOB3AATYBnRHyw0YkF2LElDoXvTO3Nj8/4
Unei8Shq/DoIIT1a701lAxO41Npkz1E9jUDb5jtUtn6Ok1fMqaj3V0XHv2Zd2RuzuRdbWm+UWxQ2
PV/C/kAG94pvZ+IPk8P8U8hYF+txQeckBxxAx7m8zZsuYiZhXmMUosRh1DulPiGS/R9VbXU3nBPH
PxBzscNMWXUVtdnhLbJdwICUDWhHV5n4dMISMCi/KWrIWkwOeEo6BlJZEZYRO6X/lASj6MIVzXq3
v/VKFGZFhBKxyAvQnbDcr6G5ueEujXZ39INNnsOkWnHgrv396qsZyDgPIBIZn9yuuCX5yMOdw7L5
fOllfLKN8S76nFN2zJjDEEQdWcLTHaOqxjJsgr68E8wjGmcokH0fIC0bug4NXEJ0oHhSMX3iak3z
NeKfQJRgJqmxy13GzKOnXPPjdTE+DRSNVhKuZHFdB0Le0fiWd9GWcwnRg+QyYiJ1FCRHFOD0B+pd
FONmRA/y1x2odo1YgjoA75JU34eweMhX9RsxlwMcsv5MJW9EBrDnIWIBvi6KHvV4e5eQJmIijvLh
3t59EO+HKE8DkgaxkJp+UMKjFihaG1JdeuCUx2yNpO0feoJvlMQlj7LSnSQxl9FDw4XMQKVHfbwk
otJVCuQVaVHMMJ3AjWJCJYKUnEacoDHsoyDS0KV6xUTI/WOQepQS5aQkFNqhauMSHSluRktUpJAk
GH5S3Y7Hfs3UenGk0j+YVyypP72+fhbmBvOcfLIenDjwfdJJlrroPO0B36ZwNkWtTebxILEcPJrs
LuqJjJSJ6S0JXiGFySpsBRzeTEARA6o7Y9QMhKvM/L0+vRF2Q6pfHpKwGDxirlfLHI9mAEwRGorp
LyoSdsShc7Nie6cTUrWj4AYpwrosY63sbvrG6Cg0GzmK6Kbqmh6P4AqJatQ7m3ApJs/rMyAi+qI8
J6OtxZgpujdBaKPdQHFZ6v1UaiqKQ0MLJKvctcGbojw+yDBJTOM75XjIU6dnZJwTFwWNC1/q6TNT
yFNUrShXvKUCrvIOq750HT4zYuEkZjgZCjbmE/06luVVOtbXoZ3cZlmNsAjdBMQBPey1gHFlyHkO
MmyC0OX/I+PmKt5n7FksMzh4acFVo1bTpUigBVX6/JoXdaqV223gZj33zENARnWlEKcE7swYuyGn
TLZejB1FmhI4HqZ0sTujfUwUo9rkn6VrlmYc6XezUfq3dqyeCVaXR1gscgEer1bNiMIhXLJjnu5W
ORWtXTdliiScxhMUXT2T19hbbtfwHSwTDgJMFn2OUK7Eg2Mjg17e2lOSCHFf0fZDPzOMWSIgJB6y
f5isSJTvHVYMCSuM9a8A6/YaVJ40XI9SECn9xP8k6WkDEuVtNhkocGQ473pk9spszy/O8Vk0i48f
HIkdrgjcpM8kQWHLQJmx31p3MuUMqxWGG7Bv+UjPUwX1foh3kzhG+BLoCmQFgJwYTs9y32kKr0IL
Ww/DyeXMFMk7nxSbPsW5icHD24x0abGQ3NSH8ihr607ZqUnDnfcojRXIS0CDx9RAaVOFI+tA9yoM
N2X1qWhZOyhV5lBzKEEEECP9842TpoGUYMILsLcte53cTuL2CJFx343UZzJfRNSlGmk/UCXATcDB
opGRFkAaAAlulI2jFI06G65W/eG3vFh9SlLmwFFpMWMQbIAeLmRwd+QNN8dyvn39khcY2OlhRxG5
OCFuVTKCF2ey27a7KisZtGRUsMhYJY5ORiQBHEhU/O/VP6Kd/i1CjiDzWjERN9vw6xHjPX8vFuhy
rfDSGQQYwPhAzRxx/WU+0lyE/pHSYHsnr5Ltzt/0FipbrZBJgvNIXLvUTWZaGEsMyoBbLSEWDGBH
fo9sgSZ3XaMQNBhFYnwJkgVaXqZQzSmzWJRKuQdcgZsDLFiKpXsfNMLNdh80m0i7MWLed852+DD1
AygqCgVFiAILsXOlUEBoC7eE9kR3yl1WSoCc4jo5e4Y5ztvpG9+r2uxt68e2qYu3h4O/cSFg3Ybe
5G8EHupBLy8fGA4si0nHOHAX71RFPRWP41h8EN4mc7sYYJS4b5MCQyZcumDpIpq+SXyhQ0VQv9E6
nuYcsxUIWTRug9h9Z8yXJeyfopOqkio6PLCZ/42J20ai+OzKI+44NQs6zdUCOprdsUeYM2RMZfdK
zuGBDq+nVxkCO2MibfP/zPCZhEl0V3PA3Vcv6Nn199qGANWnMbINn+ZDG3XXgHaZyG7CV71KnY5Q
cHyJRWJBvMCtMtSdjhIyeFO3dH4SPukNObGRNUu1K+ab7kCv0KV8Zi+jG/KIydvYBRU/KYU0TiXd
XV9F7w5bIO4it28hPCuaAyrAaK+mLwoynGbtuGY/qdamDwlLpEFetfopQXM3F/U1/s3PST3/bF3+
BjXZzzwr9jeWP8Mw5qRoMq8nueobOjWjY59rYf5KWivWudvmV5jF4PJW9I/u6Edv8z2Zw8pI9lbz
zy5sS0Bi0WEt/2yHpmQTHJgO6QFippxYdqu2KIFbDUv7cNUm5XxThzG9eYBLQsMk+iM/2c5p6CWG
Tzwk0o3DCoZ0MPN7REpGFR1Yx+AMBS6imP6iLlagFMOYpPLd79eN58zr0s+/D8HWWa9WeCipdTgA
i5nwvpq3qu0uYqYLe5bZGdH9AutBeVEAxMsuKkqLJkUD/UFV5SkBVOgaL0cELqSjX1F34PHqXIYd
X4MyVpWkTkXBL1LLSheYMMwGnTVXqChWo/wlDV5Ce9F2imDsxU0rV1PvXttcCjFZ4JePH0Wh9UoC
AR5RY/aXAjlsOo8Cqcg+qB05ztvrvV8OBqE2qUV4BjwNbIa3U0liyhTNiOxYeFLJCNzKaRvHLvoe
W/GlU/Mphv54degnZGB3aY8XV9cfa9TR25GO56DsTqyoilqaA7TvJOtQCmJ/v/YiukJpZJDVQwqY
WDnMW6c4OSpX4kTUWylf+3KHwcHzwu6ITA2tWoDpihPp6R2c2/IwJo2XmbEPxZ4eolvBESukQEWR
oe1cXukqjfN10yPl44yfMaxLxSdlYD+kH1BtbJRxIrU4D+Q0pztED4h+xi5YxqI5NDvQOKA5WzUT
YYhT1clvjOKWsziCo9PgNqjjt5IUFHbzSVFxBbl5+lrpryXQMbbKidcoin4IFLQt9z8eeSTDTk4X
db/fO6ozaZxNQjC/7ggb0szF+siuMsAqE/wtHtaEmBNNodZHalwrZ6sS0mksPvhgxKT2B5RmZi43
m5MS0jsqw7cSgsrcKcJJTIdhAjEChiWyl3zFOyFDSTjRU2LXk9hpW28/1UG5mXH49Vy/xHLtilvr
ckfFS4kXsnxIRgbyGGEor524q196d1t7Uc5BoAKrdj7qlFRu6Osl0yIQ8XG9Kj5JM3UZDbRgA1w3
3eWp4/BjRmp9tTHALHIAKTgswVYrR5Dt9r/aIet3eJTIExesqTBSx9IivjHELtJFj5GLSnaU/rib
KAD4r8orYPwvIW5IId6XT/uXdwSJqZyAwSfExz5dz+2xccaY9+y+K2jvR2iqZPhq/DTMhIrIUe3g
y3StiabA0xafI0rM3Cy03mptRbn/Y07tfH9pQIjRAflZ6hddhM7HaRfEd8Zm0LnX3piCCaZU0EK6
Pc4GwfCqoE1XRVMrIbnk79JDyA0sVZp1oC08uL8iC/+QowF8fRW8VDjDWSKF8HxaJUq+p3cwPNhF
l41hJuvGtaaFi0qTWNFEiytFi2vU2yWbh3m6KOVVNEvDLa23DrDL2TPBU+nB490jqYqDy0XHZ6QJ
f9nrrYSchX1/BBgYxUiygQSsUkJFBYaIZ/FqxqsNNNisVDMgDq+uWhTluBcjT17pXyjqNP1Ajqrz
VPbEjX/T1GqBHkaLzyrVqy3VkZgvkyOPVvy/nx8g4SxpNEeK5jYhe1OVaLg79fK8Afr3JhABnbHG
LEpX0MdsDJD+4URVJuG7h8dBIgPJ/jSBK9xbmDFBk7BrSBrZXx5O90KTGaHvhdlQQh4GpacP2GUV
HotdG9+p85CPQOSzPpyJz0LFpFQH7W96Nc4Rw+o1XGxLpAu9ybF7YWO6oC15ceGRU+gxyZLJLu5y
JGje0bgCRnPT2XaU4COztdKe9frqIeskkEda2OZAoLdeDuGWpg9iSxeWedlK9AJs4KGB99Wau0ii
vcUx7vpz2NdJs73zAmSKffS7hgloqImix42NjZ9do8Y2kc4+SD2mdWMB9jFVHNN7YTlSh7nR8WMb
jReM04vEXb0YTFtBloNvmr4yXB7htdcQ3XWsrLtVu9d4pzfyCc1TfEU+K6FSbNMa+yHrT0whVvv/
WTXbq9ZNP2o6jLxbw5YUJLY+v7FuysT7ppw+aryr1zeWF5A9SHouEjU8c3v8Jd83D1Xfw07yAhNT
oG5c87wlK0An9EZ+PNWdGFLemWQFXtJz1Lm685qYXZlUzLQb7qu2awn4K77esu2f2nQkqrhwzc/f
FZ48WFkkMEZ45NN3pUcYlKKJtO7sPVJURflIrXGG9wUb1y7tSBQQMMldVpqPCYSm8zVbA29yEaNI
6Jm4+ujKEcatA1CHjLYLeTkk5pi3cFKXBQiLkDKzPJwA7tdHJ6FhdcvlW2+dvJzyHPEPoKRGlVdo
NdGPKZeAve1N0dFjKQ1lmwU3u/lwL5snWchfhYKLXU+sA0QWDV/nRD80BJ4BKV+KGmIB2JjW5Y+u
in600/b/rKC7FdQqPYX4OFnhqgpOrpxQe1JjAZNbK3ZF2oMOUlDVzesP7IVNBCaCgdWxgxwE49+i
ns3Tcuv2+136QcH6KicV9YGG9D5iRIFJA9LMBU5Y+eQETugRKG/RSFW0SysTg9PtwnWpdnraywNl
Bxp4rO3NXo5daKvUGoJVmaMYxElkglittaCoMyR8diApV9xkWimSX7UTtIM2OWJIWDZADhE62by+
2Eq9dIHEtTJM22WdE6n0dKVTrTpNu/JzU/zZvlY7ZIP8KrpCuXdVVQtw1/aLsvoq8jGNngObmc1G
CAfvIqESXrGutv95/Qa+cPxrgML/rm9RnLbBLutcwjzft36x9sMWxAl0WlJDHQ//e7rUUCDQczPc
zsPhBo/WR8U0kA53bUiREE0GupoBaN0QPHi4ZEJUN2BSGXW211rqFAhJK7hS2DVVllenHZX+9jfN
tIkmlIsA2OoTwhiHK+C1teerZ4ZSXqkZ1XI3aTQZ1P9MZGblYEdxj0AUWpXSQ6kvNn2FeLCRmolb
p9rGoOOriLYPrBlHum6rfsDrN/SlN0WqHwbKkLMGG794UyqriMophlyKo8PH9lr2MmW0SDBl0+k0
/vE3dENE0tHkgDKLShUlZNJD8C6rPlYMzb+5qiCkOBbiGJixfH+p8lqrDQjccBoDj6rKO/shosc8
C80FF0QvjFlgRFyn63zKrg0CTmuVhNnH6ej/euG6nvfJyCk5WwnKRMn1bNRnO6ROZqfHVODHOyYt
vTczXaF2JC7Tu1sTjyxK9ozQ2jM9j6gnDihRhOx71QX122JGodnaTa4GKqQQRaW9QHK2Zd1MvRNl
H9I5uQ+K7XobOJt9sL/xAxmzq7UQHR1WVgjshXZYPl7U30B7mhaibHhFKnhb2H4dAvIGy5cuYFDg
rXz5MjioGlax0OGiXNulciEG3PiUNfqvcDrN3FAgVF7xbVTXHof4wtJYpFqdPq3LgHMgK0I33WBx
kM3Hoj/m8XhqTEzKHoZEESN6+eXUto/gizYAi3l7I7QCmyTkriPv+TG4fAxGNIjtVG63Hks/IRBl
u5ex5eQymWB1QDqMpVKznV5fREYdvTgEXER2DhfPRgYivdhj29xFa5U2Hwz2j54tykiFG2mtQh4H
GgaPHJQ17wYfhZJNeejMJyoGHC/K75BJUXuLXOWJOo6dFd/uZ4zOPcaSwjeQLOWyBYDjHfiH2Mg2
rIN70mpwX6A3jFKkPSB2AMFs6IhN4+t8Gm5Hr6HjAed2WlKf8T5HWA0Ga/tHVEQ/3BGUt8M7p2es
t1/cvRJprTSL17PHAzcAfwlo2o8YpTlEI6IEjEab8V3SaAt6lcVZlWY4b+/6avdGqIlwwnxGd20X
mFp5qw1lQLaPGbOcEiLXCxNRtlOIYCCfv2kissqKEEXE5SH1rja9Z0+ICgLVjkM+8pKdsbrEPnZz
F91J1KcDpq6lMEG4q3Jijn5ljd0n3HKJo/GzXImVV4khd3vXj1+UJmcTHGe8TvbbaAXvwLQt7QbJ
FvGPiQXy+c15+LYyEkCIpE6fZ7086d8R23GIv/TJhPbCJFCIrBZdXxUGxTAlLdQiPgIVsqq++wnd
5EhBS0GSe+O6PERvQyKhQHc/GtkWkzzPM1yskm51T7ErcluAnuoDu6RUVOuKJ0IAnjYZZTHJRXfW
sLoVnCTUlFsfb+Ojc2PUCnCaJkeLwhf3GzOcTfgOPR7P11PCGpY3LfE99poIWSCCY9Ni0ZpGXKB4
HK+vAc7xZOGUE6mu872bufXEaBZbCAZe/nspOASmGL0vPBQ2ZVYeqCNgSoFs8ARFscLFjKihLGKo
CEBiNUa2xRe1fDrifI2TmPMlCqiCqGklVBSyECnLW1gnKk4xszWjXjRpQ7Idmq43wsSUbjTsYBak
NDOWFhDdU8A8UISKYSQxynWrR9JVgYGkrWgpY9odyLBgIAU4KCqAMGjJBeQtxw/2TT/ETB2Yifay
Adi0SWuYekNBnqxu3cP+jbZlk+nDv/kl9Jg/5DksgwEkYsBvKNpRgEPXhD9e3+4Wjp/Thq3sS2hj
oKRnFsJqAOdi7mT9wfDt+ln7hnsKihqzNZsAFMoaU2C0/me7df+PxPyPsrfWbpasp/hoYoxev6rF
sLnHq9IpIiOLgJCnm/BcTCMTbb30A8vrI+/7N3nSXegBe08wL62oF9K0Sb8JJqdt0l5R/3Jeyspi
qg8qQiMwOyA2pgtSK6ruAeHXpk74+jN0wjiIZMo/q7nrERXNwPySWikB8vXP9ALqyZECOevItU2V
sjga21U7r4a5396dOc6E4c7avhDsvdeoS5OfhtZK+kI+2xcNdZdiwySjV7vvJwQcz0T8D6NwTvdb
Q/0onHTPw8W15ZGNuS07xnd2jJuVik4++AQzigkXB2CXVVhDJbUQDL2kLRFTjME6eVGUrfc3tBbi
fZdbfWQHaPIhh9EHaMP8a6XpBV3tWhmwDkeq+mLBOvs2unaa5n3EMxPcBGtjREZyB2tOirh3s6/R
S087j0ji+Tananj9eS5CTk/3jNF8gfTvRDSbv//LtfUOEZ51OtKzD1RkCNW0y6gPM/FFgngUbp3u
KNlWOMrZgLWLd33xRoEb9bEr19Px+Pb/s3ZmzW0jWRb+Q4MIbCSAV0m2JWvzWmX7BVFtT4EESIBY
iO3Xz3eSZo8JMgR3zUTUuC25xpUCE5n3nnuWeiDsgzNK9CMOvbfZgN/Qgh3LLa4wZw31hOLqe2YA
taQ4yiHDIomS2Yf6eOn7DTvJ3P7sIAb5Oy7jnr9DUwodS9KxjRgYaleJeiX5mgYiBvji35l/Qhco
V0QdcZUtHMQVC869008PGVW3qTtGIjo+dRsJpU5cbgTI40e3MTltdovx7zDtmUtVrwxABx1ODp0K
GdNx7MGqkVJozLh8g5pyMbX/0TuAuptBJVoBl1ik09XmhU38X54HT5qsqHvQ5atkCp0rXQWlggmK
DnVNJFSmmisq7T5XwJ5yn5HR6m9ArhfeAQ4L+moId5Aip1Bwvh2LJIE6YuanKgo6RVSKHGGYqnL5
VZIO26YG19THuy3Hu6Hd8kNQh3HoQYb9b8i6r+XM+vJLMNEHmJeAW54qLOJkg3s0eWjt4GVDPSQp
PLWBw9i7E3HjGBAkFRKQyFuzrbGR6ki020Q3u9J70g6We4/OZbnAofJ9o3TvfwSl+yQSuKwVdhRc
uklRFUBUrNAAAElTq9shVHseneAztSOaNKmmVQUga6yslq/OzyAXwdVUeoJaNUmdeXQXulXWtfQw
hKQA5eQ93W9pPIYgBhVdNPr+t0WGKNjeDhuKmix9kucXT5YeQLQthHpo6tGiQxjpHpNIZI0QqCJp
oj/C1u5e+UwFJdhGkZAGPwqwPMwdxg2FTZLA8GeOeE0sbvgq6NvogWEpusuQmuLln+gSiolokKR6
jkNiS6a00DQNd7sIXsZTuB//quDbX0Vh7V+b4Znqc3NRb+huwn5bGPM8w7NcwXAUkszsuF6zS4B5
/A4KvMSOgo81CRaKKQ2hk28fqrB5CDf+B3194MhgQxeSQ6ixYMAI6r5ywn+17Vd8XoXXaP6mHFl5
u778E1+qnk5+4sn2tzYEiI9NvzPkX42IOgc+oAJaiffNPE5yhXnGFIOcF7JaKwaszDnNRLwQXSBA
7vbymvwL58WvazJNxi/3UrVwVvhRFPlTEeffqYSRtnTE/tR+4wJWUjMVXgxzMkfRYrd8r3P9j02R
fclz613CCOc6S8ryDTYHOAd4vc1Yc1dD3l3Wb/2d9lyMot5O+bKGK9IBvV2FMUJICvnodbjo9bdK
Uc2MfL1on2wUD1d1h1tAuMp76rSu+JwtVs0dlJD2dhPioZD50VeLNT2nbV9+lGtw0MJHSKl8r5Ma
aK7OiMFq4TzfVFG5eTeSsPSQJgznXn5yl9A2Sk2YtZRpKoYmVScm3+UCP7r8SY2kyn1VG5pOKhJA
eJtIIKrOxOxUyr2EnlKJJSCB6roDLNd+A0My06tJGXSysIk0rMrisoybdWX6QgXXiOVXpOTPhy0t
FLPUkFAgoV510H6pKggNMtzY00TS/8EAeau6JETFLqqQpN4GMQU9EhLWiQHKyE4GcAZfZQZ6RO8M
p3FQn1Ywx/MkfddoJDyc2PI1UTVohlRcNkIfRA8bqVWOQVL/4DNaMkZzfB/fJrDR01OzzRJee3x8
n8RrkUmkiikZr6oaVISIZBw+9BA1lHIG0y0tx2Rr6N6rkVRLN5/JcGkAyfBG+TcBl8yZStNzyAXb
QQN9sIr+cfCeJck1s1EevlQmhnpL97gtvdu4tF/LuExMGVEWZRWqjkqZawExU79RSJ/NyACQRWpY
upzPUTgdzKcICQJvv3QN09bnYFRxehy8m9RX3NAMLZjSS3asajxMe/1zEqaPVADBzMd5dgkqM4gC
kUm3ywRvelh5hVsPxK35z3mY3azc9g9t2Kjpb60wNzam0gSXsAO31QKXFtAuysE8S++qwr4z3Tmb
/eU1nWOYrEkMBnIL+AWOxekW87Yw8xZhlb0TiCKKjdTAZgxEoWeX0izDvcM43Jjp7th2YKmiqhhM
CeAjS/q/JCLVNBGi0Gel1yiuriooX2XLL+fkFtLmPDh2foaxeDolcHCJSUk8OV18vhj3VVy6vpnf
6f3oSvhsSJrk4EG87ApjJ4yUfpL/j8woGRUZmesSfFI2rL8xoj+7l+ihvQWNEu0vk4wp084q83Wc
7LMBkhgEKdlSuBxeXbV4CwHvlnYf2ilIA4kCElrbexis+959U0bEmlEJyE7NapwPGIzczROojaPq
yRELOE/GqHahK+haq//l1sx3/TKC/bZ9gBf0yOgNGD66lWJYG9IAh/RouFTdBNHusZPJDlEHmlop
bk0x7GauQPmiYABhU91KBEZp7WnSzBQcIwB/Vd/s3fCzYAZyN2DGEtr1G2X5GZDIT0M0j9BRhbFP
ffY8DuVk2+zCwxT3500mmoYMLWj2mSWLDsZwS6b3mohj6oKXE5FxklSot5Q5pcw9RXKxKEXh3DE7
U3K8HGE1MZ557VQrTT8BsM8F7RedxNlUySrd1N0u8/qzqAf2LiYUPX32lqu3m+X6iyxV9bQPGAks
Nmpyjf/EtxfAZkJB7Q44UOkQGMqFdf5u7ZWv8932lYqtvIfAx8WnBsOgeYCgur7mC/sLr6BD+gkc
fNRroBbTAFVY5vuVQ6V1Lz2eGg5NdASkml4IHYDSTEXOEr48tuvXfbb/lxgGLW60ikEa3ehDGrhz
Dcf5C0hZ7rC7yfkF6psScb1hs+16v+jv1QiJU5SswcwpbVSXC8/VNk8sWJtAEWZcxisnQ3ABP3rQ
5r76uaOVfGVleHD1cGY4zigNnpWlIp7PgQvLAKKcPZvP7zEs2FBlAFFBpnG9ydkcDG2y5SRwH+W4
KUihsw7rRkNNoSv/XAhGxn4GE4kjd4BOD1wBgzvJ7GiQRVQR/nEwnl68MqyvkHe2gm0BctMRU6tu
fp6sco4CEohDZSmhA+wHyB6n50zqthnejeEgaxfYHWA3+HZIsCnLBM1PO7/407dy8gGo0uRuuhj+
Zo55bUcj9pLxHyPmO2m4/9KG8R8zb6BQvtM38GRtptn/9QysKiy2OFfuRe4yo0g93JEGlEtQa5TS
SQ1+2MSPx1R4HdhJT7Y99ZaP/SVGMSBeDV7NgDc6RKRFlBePpkOa5lnx3MIvvHEnC58aoQeLdVnQ
QfT3OjoE3RytXIS8+TVG3tzSps0HvvQDrEWpbsSKEKMqwAtZWtbfILpe2K3I2FCFAPp6gRtO4Mu2
6NskbvL+Pt+mN4tyeIDIhI80UCYWFOp9E8zWaeTNSaCpB7rx95o0GUcHuNIBlQUX3hzR5eK6qFHh
8SEZOwveDepN660cp7vXW6RJpaFoCK3RupYMTmBqZQO3cctF4C0xhKvea7xoRoqL9O/ct4zC+OUN
eOlzdNlfIL6Ru4iQ1Jy+HHkztk5f+taDivtkweQYo33D4KOCMlgB96ZOIzOC5JRXA6biXhWWYAKr
xUJuXvJ3fjXRFAacniwMw1ijLf/1xYAThy9B7NBooLQhHsYu5BMBZm9uf7oPm82N1wK9aiqVDQ52
xhNvLyX/EguRPfOdJdPQNEpuZB/3/7BIfei/LHLc7eGXuVvn3uSJQ8tkJkwiVAlyxNEYLrj0faZ8
Pk2InXFQb5QUiO+xbh6SZt/JH6YF5rQq50NqZd9+4/R++Tky7DpdYtphpRmvN96j4Pxsyc2Ilk57
zgf+kx2L9Pfad6qy2QMEPlvX6k4M+I1CRFp7HerqmrRuM6eD0S+nazEaRHbRrE0HvmjC45bbiR94
Zp+edy3aDwtQO1j44NvTfhyn6qxrncHc8Br/m44AD3bkVc8acdq4navGFohtgiwgr3n8zAFkxBT9
w3xkwDnYHmhNdKBAiqHcgk6f7Rik1uiuohgN2fJDh+eCkkY0vtGozITNWHQmVNgagB4ntyKNCEbT
wEBnjsQWmv97NUkMP6FPeTm+/PyMemly0dCHagoGaZMR32SrtvEOUNtfdpieI67CWARLzGzw7qTw
6zZMkmvoL6GFfMxP0hiZnBNeG/Fb1sRgQqnn3YSAjdd2JWMT1F24GWQoBeAgJGg7rotev4Pos2ya
9+Wy9XGKH9gISKKACbd241wnzS6/yz0rvalc3sncRUCyb3d7TFAiJF0Jf3FnwY7krYcCyQQekvBV
F8nc1MMC0h8hifkJyXRKCpBjaVdu0LSwdStMY+yEMaWrRYjbkrgOFh9lggq4/ZLsygHTQQbUHNDX
xYZcKZwimFq5qL2MkQpSn1dBkwY3wZpxzYr/ECje16W09lWOWSo+L688FDwBVqjkVn9SkJ+qhMJC
6uWt+Qs7RpnXXkHRLlVHge/VG6O+0zUXhuvxzbjFg9POURL5WFmj1Euc6yAampv/ahdpu1+suBv8
9pCTYG9nYdNL948Px9imhHPQrU6KIG+I6tr1e/teYpVVV95ZUYSsgrOesO2m7J+qfU7wNiNcMsrr
XpJaFKojVtDyY+f9Sj0CX2a5PxfvH2YtEJckST4zVEsD7L4z37HvNdJT0aNiRzRcjYBgBT0qgxCQ
8INGQJIS+BayBJpTuWtoQHVgV869L5eKRvhI0O3h3DuAX5OmvoLFuekwqDGVe71f4vSBpMJ4VaPd
Mwcn8011njaGcFfFgnhPTkcz3oPp01KipVQRShEKkjkM55zbzsmDtxukQxLlQJimw+O6wgLT6giO
4tbeJvGrIRnfylVB2ZnG+tsM5omgKcP35BC80ThTg1pRkkSbrTMWH5MlwShTT1HEy/nb5/Kn+8s6
J6dOtd7SPiythIQtPlVJp1Cay6nDtPFAhz5yJ6ndEgwf1AbrZFT37uMaIe5sBRs8oFp7+TQ0wMf0
NFy4tAOMHil8plrPMR9g7e7iQ9ntdsldXLsfwgECOPw3FxV62YDHI1GUYEUUT+kVBLMaoKacCwQ7
J1/wef66nslNEtSLfg9YyFvQEybA7SaMJkGILYJPR/8q2EqftfaT4V8lhFb2iGLWLlo7tClMdESy
UFCFmnMRjeTEuU2CV3jHfxAM23Gr2CtuHsU3YYxwxD/F9fsnlHP9TABiFOPAPMvpsB5D+nDlBfnh
GQvasRvG0WhqBIwbB6CMXl32FpAItGYxdaRl0NhclaX4bALWX/7sI1W0k8/eo4hgPol4AQHqdE9C
uiiikc7FHpsQu8Zqf59t7SUzEZh6oiTVJTcR7s6YqFXr7MYOc4s+FzIQvggAegO0w2wBTd92uQ/z
el/ejiH3mdejgM5xhuamgQ6a4WhWB1xl4QDvsCu5QG2bQVyRc/rLDDUrEZQbA7HaEyXTr0KywBBW
dx6eI3BKPybJ4kvX5+nHgpQr/h7ujqTGuzHWJrBxRisGLse6xuHf0nVY40+47MYnWJJ7XX4OhRyo
mQWIJKJEWPefQwcaKNcpI/ZWavhFUxIXkH9PAh2tREh9IrwKQpYtpiMWFM9hU24eQkzMn5N1mz4W
uzi/851tf10HQySzS34GH7vllHsWLhgy0AKTr24ji2cPNniV757WK8t6G6fLbUJqzmr9yoqEbaW8
3Vv05znsfSvaf/H7OL0Zttb2oUTdfrvzGkTr+4iYmuYLFMDhOs039m2w5eHiFjGXl2xyOybbgjaD
XAJUTWg8zbb5pZZPo0WxyEJ//5zscYqT/4tIUErJlSDEBLAR45KQKScykc4y4SBJ3b/HnqS8Wi2X
f4k9H3bcU0KaDChJzkmYMzKV/44cH3qIwoJasQP4km1BLonDTXoaqni4G/LhncH5EO+qKfBQZCgo
WJMx8XBamcaLdmz2qIoM3hMT1AGBqUoZ3/3GQXkOYLnEXigXS8Uj7lCnJS7MXC+x7bVN2c0AA+yE
UfSr2vGwH+J6BrTKuua1vakNYHX0wdThI6xHykeTZYBF8W+ESV9obRZ8WhjCeDBT3akArRqLzLbT
IX2w97w12R4/Pt6Wggu5dB/tRmzeuC1vkzUxvVlXhW/WgxVfDc7aua8TjK00Qq3tVfHar+gZxcNF
YVXe4LxZv0o73ujarzYPOW7+192CHD5Z0wlVwb7R+auteNurxTCur4L8qhxmdB0GLp5sR0zBHZTp
OkIRnp4+eG/lNe2SydVjYbPLItDCVfos9rK8mg2djumQ6dN+nvxGuglFWr2QEESNF4/K+XANS4Uc
atVNos6MKuJVouTJ/lrEV/A9fCH4m0bRxPOwv/oNhFxLnv5ImIupdEGYx2js9EeyQq9YDnHU453E
pQ+uZQIctxi70nFi5nstdrdhvckSDuaAr6DDmByVVj29/ODlTlARBqaCNIDAMOIm7vmU6y/fEZfq
FrpM3DexGPMcrMYmS8XZZx/iFH/f1YyjQbcMl+yn6Eee3OrodJ+GMLmTLdqen3zlFi8XMUtblPkp
XfXMui50wcxx1GtCmyLPZ/I6jv5qPzRl7dyLKS8Rck3WlUiZOG3d+dRxJoKeekqkQWHydVFzXPKH
UswIX1Ua78uLutQGw6Xhk+U+xd95OugcMa0u+4DP1WxVPtcWItQicR+OkJux7cNBRu2htBQq+ORB
EDYkAtjAIUiG8Kh8Ny7cJ6Xtic1XL8lvXs7Ft18qnFkrPnfQDejCp7O61k2ccY2wAfowsXcja2LW
ZDIcj4avKvHBtDMSY5xxuLOK4mDw0S5uuvWWxlFMi+33lsIssGTag7+mPeevenGdHLhE13IjQaSa
fNBVvm/7LGmHew1OxCZXEqsYtxpoaL3ylDCkemAPFX1K/jXQXA+8APyrGZJgTcN8wZlLidCKMX35
s7/4ouDmzSuCGhTp9GSd1opLcthGIGA6pvjsJQDWgANnLOIXIDkimsE6hnRr8Ydko6jy3oBzlK3i
wI8yyZGGY2ZpF64HdqWZzRKazod++g7z11Z52djUn9TN2EI88i5zksvEGVCACg3Wup+5n+o4uJF2
b01TvLbfGXNQnjahbCxU/ZyMzUyU+DzKqcczPRIhgHOv+pgZQbqdrHEYrO3Soe7XIdxlyZ9C55hd
vbWleTDiZOwuFVEsrZmg6iNVXo4CY7/40PLneTDb/l46aOAsEO/M/S9lzunCIHzaHfrhhpQ34Omo
ey94SwdN12GV2ONlIv2f5q6YaaqS6VLi1819L7UTFd08VHChFiGa+H/XNLk/WipquxyHPY4PzIpp
kny8VZRXpPcgsbbfpRHVgE/rCbeoIchG1XVnGlyaHGnzjIkAIop/stl+Wdtks7VLzgJrrPY0b/hL
4WdTeMV3nX95kd5uHIQWQBjKLMoqPFAkrVRnaa/jaye3n+z1FhcB6w/LRuMgVye00TMLvLDTmJB6
pB5A4AmXywl+GhAStCK8kA4TiraojiJaGcE2obMi8oQDnSMdpAbSis8SpVuSy8INbyWw1bTxH81r
MM6DxkP6gbErmqyr2gwJpD0g9DrEXYH8SJOHySYLOVw1IZVmSmsSbqoaRi6tAco2TTyNXNQD7pu/
as9ptgyhfl3YBGLJvcYZmnxkwAUwpQml7coFCFWaiF951X5o9o7MvvhMqVdgghlBzTGXxydK3LwP
BV5AHkI6YkPna+AL5y+rXMqxilOEiddklVWI0fSqi2wznBUbUveZBt/GFRGI3+QNy0UHzxltOSXe
K64jAJqWaOxYBc5st/Pzg3UF8CEg9ZHmNIXr826JoUvvOhgpUI5iYm7vaECB64+Nv+yIVd9pTdJy
izitYbz6BTEe5tkwhk1+etiCM0J6Ak8QW2faL+CrWyQjd5h5BTqLiFsKOwPVK7oBpkPIhYmtpXXN
LOOt0Xv1/EEBBiBrv3pDx72ynOImt2oMztiuABQ1d6o0grJrUsGVhJvvqes9NP4nQ+tYI6xmC9+o
xtEYtMZq/Dpck6KlO9CEXjLHCjxIQNCF38xnLl8ozxRWCdFr6YY+E9HJ0UT80YZ2J3UOk0eIKdJf
a/St2lETCyGtRSs/O0AJju6CFDGdUGEgWSsKvaMam/FyfiVJjNgdHsjdPGJ47gMZIAL1UTqh4CXi
4Cwe0t4EdbzyaDgH0ELgeHLA2NUjVyJUY8FcCdxxn6AbDbDkuRM60E/oA4x6geGaBismpY5F6vpW
JSRFBob06DJnvTAuIMVobqUcZCwVUJZPr8rKKZZhHdn3xgeSCap0j0fHYZGS1dJIMHOUDx+PCC1U
Pbyx6OezN9lqM+/h+Z3J4rBXcDHghmI11YMEddA13V79u8Z/TUuYAPdnYl2bQQogm8DF0AEMpoaU
NYdkdEIllDFuFFr4f/GTf0a9MVc7nhdomNlAxfdCjBXkuHtaY+Qrmz2wr5x7m1GoEA4pIKWCMtwv
FAryTFO/EAb5O+KLHvu+Icw3/qpzQgChzgllavbPdFwzD+58cSALS+UwgAXBTZscrDkIv7XYpON9
0fGacrDKHkS0XymOa1rQomT0bONgkEBDRFSOTfj+vWFiqG48iLQO9GS1XfPTxwtHP8erzcvi4evF
yTaZUFhFSG8QpExEeVOkVNXddHxRYDa81Yshd3Qx/E2POjJBseHsx7wMK8o03KtHxtIzT+680gAv
Qt7g0mg5TniGr4bjso699QCWf0jmKnarb9zgoBW0WjiEy+BZ16VmEia6UTF24NGHK4mrie04b9Z7
8XkR3AjVjSaVQdgEUUmVPTf0SaI+4I2ZNFVg0azLCFNghtj4Sh0NvESxNhYjmIKaKTK+L8J2f+P8
uPC8YLziKYYDigeJVDvxF+AxByfvq3jbf5L9mdalybbxz8SaTcHLWpcOPWMf7LWfZSGXdfQm8MGC
bPxL0bK/IeI5v8LpSRacnFqXYnpO15VafQlrMLcNoVE+mHLwP3Lq1B6L1N7B7dM1nu04Mng1xe7R
nMSLra/zMwXjwX16hfsYMsLsoNrBAXZqzpHiHeo4VdU/S4euTEUJOcVlTfC0VNKB8eM5lpEaNMjh
RJo+W+Fqy0/8xA92Fv9Qm+rjKKxLRVxMu2UMzjUuF5Ooyj9CFrkOwuhhCSxmudzeB6slJYxqKCqD
k/Sn3ZdVUAG6zmtQ9p3rPBtxnc+ETbZqTDfEjlTtKhtzNSRqyI2ZHn+ugFcr5RxRZShRs7amhOXb
tCIxpfwgfGvm9Tz7WKFS4wHoQOUHV6RwPP1Y8wVGDnZbFU/6b0l3CtP0426z/yjUI8R4Wo4dsM2u
s9q7l4FkuMBtZ+XfD73/CUnRf89vtXMLLAqTpQPKQXei2JvpqxmvQRbCbfHkr6UuWH5YrZKSSJLi
RmLjrlqiY8q/ZxatkzyAChs4HURBNa1I3yZ1/Diu5vOWqVgqcd4uuIm77Y00IqM9p0Y9P1AwyOCK
APzAxRRhxKQfHRdl3NXrqGYzMqZeQ6uBPStcPNnzBJfsu8D6KoHgkT6ji0H0GfXuWmPbgHst5jCu
s4JEFHqIXC58bxdZhCmxfjlQvGjcOxmDF8wa5ApACGHN1YVCSuN0EWFrMjSFeOjGKhr974EIa+w9
MeGV9+tvHnZnuhqzuJB1kZYYgGtPbi3PqXF37EffCH788THLkKD+/DWhXchw1bk9/Monx3f4kt+E
f+HvefjH3t7a3zSTqcGzH5F+hH/xmvEv9I/8L6SUkPREDG5v+JVv1Fht6BuHP+Orn7/5Gv5l/qg+
/IbfS+eX3dRf6+4TX/nrG76RWRAGbw5f6l+BHdqtbrrm0WZ0+JXY6oIkha98wXf51Xx3/MbKzJdh
pO/zX2BSpl+S6jHf8PWIf/RNUcOPfDS/Hb/xBf/wh/xbFba4ec8OgUGtb8FKhTMzfjO//PwCL+Hk
lt8ffrXaR2/PX8VXtv41/uHrYmN+g89SR8ehf/XwHcwrxm+/foPf8//RDQh1bmZOGyNj//XE5vOG
I8XtxuvNDMmM3X7djFsO4DRti09+ge1e0eBpEZb9CudjRqNdAV8nGyyCAAP5bPfe/g2FXnkdFG6C
hltTDwc5nCvMDn8ofCzxh0Ky+VZk9bDHpKCiVnBpVsTMEQ0rXOSK51mD6TEir2umkrwBddl9CV1n
d7Wtsux6SPfkZ1FbViQ+VQQw1ciDbgqbud8oW14G8VCk4s57KIgoR5JHkpWmrH6Y49udLTevTCCU
mb7aPfbjuMLBVKpJTRj3ZX3r9JX3kZ8S2kWb51+TuhruimEg5DfmP5ZYQmHSnc0237e3XZ18s3es
F91mR32Gqba/2GMSTn9zF++9/C5OSie55vSEeJWPW1KxmIV9zDhSr5O43D1hGRe9t5mxmaiWLvph
7Ptrmrea8/Yq1O+SbLCZcyF97UKH9YMY2j2vOv65JFFv5cu9lTsL/6oJDB6xNcdv6O8MB67rICf8
t61gOeFiB7dqIYMXw29buf7rLNr7n227iB66Fn5jjdcof2O8vMlQ4V53G3hReTq2N1jfu1h+oTCs
k7LDwXnVvEpy62u+YbZbtfzwJh/KxPUCVts7JhchhfXN6JDhVTXKzYaF4Qcoknb57lW4o3yFbBg6
SmUamQ75S4bT47pq4WCti9f7bfdHE/vRFRpznFQCjEaANP9W2YvS8HPbMQDPe4S5ee9t3rQr5nwK
0FbG0vW4b9cPwTqv+AGICKpWzeqNPRInVeys1TVv6IjrOtui22g0xc65hhOL+CRh7p14fK/y8PjT
Xx7n6/VV1mTOlb3nWaYxI2+v5ll6IF83QYOm0usaxpQFi/R6ZXRbQrTGNXneWzkRFbAGrJI3Ze7d
5KY/fTXDCPA55ALnJAasOa0ElHI4ONZy+5SlMvRJ/lRxJ4qTCCXS9KlQl0pbcKDib4hX43Xd00HI
bhf8Te6SaFCdmZWZJv90ZcwUmL9RDLsEo9qTlRHWa6+bxHffLcfhhiHow9FrtsBZTPKZbORO6ALr
b/GH5HWl+0BsZdWlogRyUMOygMxz0CZIgxUAnm+h7REjlmQIhZKG/DPN05Mt9Wtq4T/uy7EWM01w
HUWsig7XOShx++xZ4p0sh3fBoSsqtAmNYs6NG/Bn9aNBzSZN+a8LxREuYvOMsL3LrpzlsGAwrTab
mhNHK4ER1QjTUu51Y8LAVaNMo1STuY2IdqoH05YsNXHHNLbJN3v4D/y+EuQf3krqOQ+xm+Lv5MEz
xMPkiSqM4aKNQfvplggyL9kCrtoPSUZt3QF4dgzLbnWUmnS+gadrM6kALDPIxrr47pcA3R6maura
/Z6Pg2mVWgUhfoXNNS3j9DBBqtDGD+oj6iL+YW/hVlTps5HH2bX7FVul7xYcySs4gsW1Mb+Jtrzk
I+lsbl39WC6izzKD0ocVElpXILe5ZoL2QX7iAgNCeWphKSWHeAO+Aq+JU6uuKURpdWOCimUaBCQn
VUer1D2ROtVLSSJoNEuIw2Q8HuAHazftF6+dG+350wLcoSmGZ8K0h84KJeYEL2rLflNEeJQ8Swkg
00NpHe09mZOW9albFJSSLvIU+y9j16FpfqZplc27KeIUNZww3a7w336vd4sn2SfUOfFIydr6qvGz
zNmzKL6SxEgDuIw+xShbREwhfUbZC8rGEeGBaeIrtWtdCNrjoSSm1cwTtF4MCVSpdov918FffP8N
1eQUmTKPARUqI3YcyRl1nm41Lysyx9mMB6eSZI3ihRg1ZOKQODq4b/KwAHrSVaaxceGIbMv/6RVl
rCnn+LGKfoizMG8Oe1basyxYn5yLID/2eURBBQW5SIkneKhz5EGMmkxpzzjHlNCMknQ86OwQfmFM
2YDU1dnJVONoTDnfvPmahkzeT9xdAEcjSLyw4ad7Bw6838A7f+5cMkiYFx7CokUAALaWXl52/3L+
koNtDXlS45OOdpRAcX1bVq9JBodJqW40l8qrMEQk7GnMtKfmLPzJwZNkS1xRPWtZ1ihPR6z/MURd
ieZWOXfgTa/EjZCo8qC4pKFsBctFcyO2C+8NFGFgEsYJAefUtN0KfSivK84MvTfGqQ38WvZjvB94
8jJ+BiM5UpBkdCKDeJ0OSjhUqzVPJ7i8T5iOgYRyg0IkPd3EeVc1jUMo+IP0fUZaBvYrDxb5couP
kaF31MsHgY+Kxv9w3CuaYClU3eghZ/mtRrVzuk9Mre07FLWLJajS6bqCdjHQumfbZ8O7HQml6nCF
F28Am0pK1QwW4ZqSeMmNBANYIHA7Nm83tociletTu8aXKau8zuOozq+W7fBQNLDR5H+ZwdmA9CLp
gr5XISSWzMyYDwKw66WUNEQni26zYI8F3n9avKDvwtoTxTWNJAKMKYyxHVdRSUirGQaT9fNNousO
WZAxnWOXy2ZGpgQ6//XkMeT4rmhhsV5bLBkkQMypCf6P65oca9USJBY9xYbiCQQ23b2TWYLuTlUo
Kl3M0AhWq6zSxGcvIoLfYOpKT6V1Ga3KPHNoijJKD6cjQw6OC+EWpzuijaJm0wSr7bMZBIBnhyQd
y25M/poCK/SxI0xAEMm1MGBTCEtYV4TMJw5GG9yz824EF9fFYEJwAICFOfF+6Q/z0V275VBtDNFA
LA2jP1vzvOCyaV+ia3ybMcA0KGPK1ZaubqU/+/dpi3R+PhTvjIBj9IOUnljhgfMtptHQOSdRvR9t
QqbGA/9OhKSupodN8JATE6fruF+bBUnBXNsj8Z68KgqPrLrq48bLEaT8HKLz4Y6IU6pN9GP+qjoH
VPhgfV50blHSAaJo8iJ4Yc9Hm6bbZzlo1y3xoqLViRqRpMWtvx3upeQi1+q7yH6ic4g3Jrt2cYK7
jCdtgD9hp1wXnOsauQifrxsAQAZqug+EgcvBVLNBjOs+mOTWlnMYKpdkqEeDumOww7hp3oyDd6tz
V5i5+C3pHsiLQArdD/Mg4oWzWA9CCCJCdg6G6f2Qxx7WYfvDTjLunBtGzrQ0OhFUS2gmYpi5rFd0
KTkFyFDv8LNZf5g5zeybd6HeM4IbYwHCAqdGf3maZuvluIOmmjAGxxeVdsIEF9ru7p0I2jqpYN/e
hWskyVb4I0xROyUOp68ZL3X8Jlk8dXHOeIlxUweEEDAx6Zghm86MKZhhIEgfJfWozGWSLrwVc6Np
nTfLVQ9PmNmFBcFdgygvTb5V9rZEw0kZjANw1SkxgPFouGAEgkxdV6VoU0oORww7c5WfRefp5dIH
xeTKiRizTfZssMi9rE0WGaGstGCKocb9IZNn+bgAAwdjECbfpTTYTekvrjyrNENA5foaRQZmCUct
oi4ZKQVkV1n14Q9ZXdSr9DUreG1Vv4FocVBOrtaTtU9apJQD3t70Id5wDRNLNJ82GSh6jQ5iWeHn
0W3t0mdwiB7DDUy5CltaSDQy9bt5C4Qz02vzTGkhIaz6AMBTxmC6idZ9YBe5yaeRk5LG/Mqn0XhL
Zau2v+JMVJaobZYjqxzcdTyEI0I0nz2SDT9tom3CT0U0T1a4SmEMLcm2Rv+i7QfO8Ffgd5+tFAoA
Kig1ojWhKR7GMRbiGHUh2nCG0DC7ey696PhFyWoD/iajqenu2YSxk+YrenJ2qBmYYUassay5XpG0
ivqs3r0u4GPQ7RkeJAeY4ZZAlj86lL189Z8xhvgEWBeMFwxNmGmfSeKLJGj2sISeZULBgfPW7Gid
yJroYaH69tjR6aQVBKcrg7zNzwo00Fbhs31bFNZXUzhJsjz78C69ei6yNoil6MfQ5kwqw7FsOtgn
6j5X6H1l9eWP4JGq44uBryRoyBgs1vCFuwiu0AahS+zfZT2KEGOK2dBjo9Ji+PzZmD1BKBI4lODF
my2or7bYYRGJ0GLu8PIDvvjB+0h2GErylMlbPK1hqjytNmFU0JUx/ZMBcZekUGj44EnsNjGL2tci
wh9WfHBVkS+pnKhE4zQ5sNvFh5mFacdNzgQokj5MBri6rndGFqjzXVMvV2ss8WTrglek2PrS4inq
LbGoQrE+1tMKneCHKM9pzGkFQeXYK768oDMWjbYiN6AH6Yd0Tz7s0yfllUt/w3j2Z5ahZBtUe6Ym
ILuwtvDxwE7iMI/n4AVXUoUlEoNsdFTW+9DXRL3XDFwnrd3wusOykP6t2gKnvbzgMy8vFsxICGUA
vCyIA8vJgkfHGfM6dywsCbkN4IuFbfyjSLef/F7yi+V16CXXPlpaTHOeDW+MbehvrD9rv342XBAa
0MqCRaU8a2zlPr28wDOFnhaISNUV48JFrqrO/Jc6Nd1vqnJIop3pqOSToNw+3eb1pvtSxAwSWl56
bnNpL1Bawr7Yf5EBiulI9X5IRVhAks2I4+L7qrNVhRSE76lq8ujDWpp3NU7qrm0P0xGxj+kSJQX6
BypSfiZ6UoF9Eb77cHBOf6Y2s5tN7Jbug86CotHbH7B3pYO0U5wCoC2Ku1TUYM81yGThgTsp90J5
B8bQlp2REByoWjyFqVA5fABBxJi26mdbvkvnK0V/iMMPTQzY2fTcd7q+XQUxUxmK2BCBFosEGBsw
RwkhwdcwAkq6cC6oEEc35QvJeEbVkEj7ylbWLm5D+2+xX9TLyLv95X1yFhbIM4VjQhJGJO5EFEz2
iYU4r2n4XJ+IzH0rMUOxwRCMy0BnlUEu2DuyrFSgSL1uv8hOWWZWQmPEv9Umr/c87Igcek6MwpED
IDZLCkYUkzlZNtdilmpj6CZWctDLP8SlgxYnJZn9ccNQSk9qnLx0sjBMF57JBpYbuuyUVOcUWIVc
+VH2ydQKBttgzA3l2jxlFx0gU41vZoTTYgsye32dz7Z5vBEbANeqcOFSBJxu2bRkqpbsfV5DbVkc
zYom+TNBKCvAUB+9ABdx0w0nk9dLB5hpF7n/PawijJuWBxecW+I/f2ohWlfITwSUAktMzjArgyzg
7mzv3zEW4uJK7GwopeRBqqitaf316uvKN3qNun0vIo9x46UR+I2MpfMWG/oOzg80stz45KKdPjMv
rhZVvwlXptpWZVinuCxDnOHSfyvijO2qak1e2c3uWTGi5ZB+G2qbUABebSD0FI+If7quAPYE2hFO
In9SiuQN91ZYpiRB8FlqSttlgGdyzQSJlvahZthh5k9IJ4/0GR2JRvsAxqRKWs3lf/w5csSgumOT
wZzkzD99XgG+q3G0I9Omq5heYFqmy1NuaKYu4q2rgY7MHuMsNHMxCGziUMiSQPHXB9OzufLHUPRP
qwx84tFjCGx0F5Qbp+savd7BtrHYkPTY4tWwwpWvsrzdY7IBlfAyfCaylXO9CVb2dTVuhhtZAmcN
hsZAgSUcBvJEEpsZdbYuGTsvAAVrpj03Ca5MV8kAWTBx0s0h4joZMaAtgqLGX2qHsXEHuanQlJQ6
pnxTtIxS263ztx2t3Ee8QcK7YsfMk3A/YlrW/BJCNb0tOv5jyQ7JtMhVTVszw+8a5jD8Ze2W4cso
VVDLoVHkfKuKws2VR818ZeG7epWE6aewGJYY33J7ZgRfXgXb9eI224Y/8oQlZytenWTUVLfBcKHR
JeVCKhh3C5/smrKc4TKcBUQ7DpWdgnaYtLsMBiZnTzUgM0rscHgvMEN8VXF+lLSJKeWjzjoJg+UA
K2GwgAeRl0Sq1nVkgBKw03/nIBG0YfLMSB0Qh0nGDBJMH9xF8HIVRMl5kTrhj5n9rXNouo8WDg2K
cq7dKJqc7h5x4ctt1qxN8p1qLbmuiwwnrpzNBIi0ye86B8RbUv8korLA/WP/ZICElxdljKpfWtRk
c1tbRE7i4poQWKgND8JNdSDokNJgo4YvV/b/WufJna5MPbvl3u6vhhSPDh7geo0BUQy7/yAOod4v
lKSncpaZVtA8bmrc/kCj+AElq355/Wd6XTZHBAdanGG2hj9lvVrtzl138S56ahKbA2qnUZvBWJXX
XOOhYqMeF9teV6l0N2DRb1DzE5xC7wI7XDVhE5fPm3z3us4YuEPMykqPqn14khW3QsY0omOozd9v
XQl0l3utasP5ycaZI6t+HnKCIzhuCxQmU2PmtM8WQWKJvQ6OLUjIdA2koB9EHPG16Peauij6Tj+b
SdEcwx+L3fZ50WVXGjXK0UE9bRb4H1pYfMYRknGkmKEh/qeqwf6BeG269skBbkF5j9tlgdhCLyr1
lpmghjj9mfHdTytIifKN8TnSXRWH5vTGh0BpjPN07TMZxmFRVKKwXojknTav47aKx912oHuhEjGK
Tn+08dleYo/IrmBnErZL0C6AGNWpnqZBCPbRH5peSPqHl4tzJU/WoNzf5X1xpyGbImzmP/4zl3Wt
FiIA1F/qUIC6yVnXLsu0AD3LgC04y3ZMgtm22r4CU4EsXkuJQVYdGdhs0018T3z2G0PitkG4Nu6j
t/ZnRisX6n8OUXT+zGWhhCA1ntx/q9LbtoGDZdPPHtGYfa6ICvup3zEoFw2LWRfjFZXPar+w2/tY
9z2JzcqdA4De+O/yJvhzPnHmArzCGjUvQIyFFsRU1idtIlypXb3M8LqknRJGoeloDWci83lHeAfE
UhbKqwNW3kZi6dOn4LnBKFnmRnZJxcoY1ricrxilwmKxLEAhDgjl8XQuVWwEWejlEwxngfN7gabK
oeAJfPisUxPVts2w+Y+WG8i2snCkbVHVD7mmWDACiTf3vvfV24fYA6xu1MkEe/Q0yeKP2C5fqRsu
lswVmK7J8FZ+GT4ccLnJKQG2T8Y7KMCGii1Ngro1pbbrWtT0KWNMqI9NMirh4y20IwGsAkqVGanG
R9ahKfoBQYy7rPuUb8Y7SbiKLXWGGbGpMQHzujHmD1jo8MAhVw9V9MXb1V84KWtADfhbSYUTL2JR
dTF1KqWthnGghWrca/ChRLkUPyntGg+oc9CEMy66ezvZwZlgnLGDfgDa2KJsL2jis0iMO3L0dFIL
wWu3lDEeDu8VINBRsqgZKR7H19lI9hUDiCwMfog/JAxD4Ert+R9GlMlmWkRqF5qrZxMqAp2ob+p3
q3X7t0kTFAA7trMOA+fNgtQbHkxNqFfq/05fMouaO2+rEbN3DEnFTlE4VTEyW624sxT1xD2sSBZN
hzQEFj0c/s8nPSZR4fPe/ntevHehJUUfjRqHRsbT9H9SH6TZ6K+ddbABvYL4DZuqsDglmfeKiyQW
P3ZYIG0U5HyURgwPHmkiiXi4cvhV1Mm8APNCv483CmAb4q8lutopI8PzmkWRxyGH0sA9EzIc503Q
ZhS6pp2cQc6oHZ4hjSCC/qtiwCcwZxZMYJq5MzveFETUQt5CItZNRasINnWEodd8sTxy4mTChkBX
1KTfEOFeOLb0U2CSy8ATO5WpjD8nqMpNa5dMGZ6unyjbDzogCIVWasvsDlsg3pLtd58TSFd+EjNt
1LSGt0yGfIIwpOnUpVUD09wYphsyAjNxpFGPfe9pvdljI8QlwglRlJDkwcgKgLv/4ezMlttGsm79
Qo2IJAFiuBU1epBnl+0bhNsuYSIxE9PTn2+l7D4l0iFW/B1RXSGXJYFAInPvtddQ9dyTXww+L+K5
jVDGkmj1IBW1kH11qWK2aM4l5pO3QpeQwayX8SSjLknrzI7sjwOLsWURUDzpNBLYpkXp5Di/Z8CW
4l9oHCDxpbX5NdN3iAbZhe8dbkSlMrv0Ntvt7nZh+EbzDJVaMtnZNf2bOh2oianxUShobwx2e+An
3AzQ+ErfKy2tdmnpEaoOU+eMvjplhM296dZBhqvQpV6brgYapLa2HHy8kx/vKzs+MSy/dx4bQI6x
szUfYGDKlv1TsYQu8JB4g/Lx0DmYD3wqTBW/dv5lHjYsP1hUSNUCjpUA3dyYpN9k0ape2dnwO8bV
w9BD4mHrGPArYpi0nDlJ/jA7x62fFxWzzlCeEMfFQ9SUu3JO48fsDCX+Mm22hsvUwiE15BSbF/+V
yFYMJT07pWf/LhjdXfOxmbtrZag6NWcdEfLnC/YTzQlxFkjBOKHFhmBTOUJrGCAt6yKpiU1teUk5
qIXWSEJn52UgIlZOZ9UcuB/QjQkmFxXN6kw5p6XdFYyvpy9UyaZ7xdjV8Z7mrNPzTit/QL9QdbDb
ADDh/sJu9XRzXpp2sw6nmaps43wWLidXkGSCj8B8TwQOz6MLNkhdZDKluBR7xCCtlmhpSFcPj77h
ztfzyt0/7dCAOEDJEbOZgPS4pxfnQqyhi9u4/4soVkaoaItm4cSAyaHJdQivUlwolWZicsgReuG/
O5XzmcCtK53tZ+oanVhPO0vqQMYKWP1BHoNo8vS6ApDBLKvDx6A9a1HSck2UNUSieReP5Rj4Eu9U
mMOAdNPXEUWDCm5ZDcB6RxCg6oOXG91Z4p8ra0+HR/hM+mJxwNXiCDlqx50h7aZDWJTWgVnwgfSS
IpgI0rQm/Gyxhhi5ghAAC8FzJSCkWFzlV+ssu4vn5lpFY4Ck33OCV4dUlL/JZsMGnDJDCDHgPE52
YqSnQBieH8km8IoQex5fODOuvO7yzOKdIiNW+fpBzYxKhmDTft+Z6tu4Zv8LePgS6EGPFhtVVrge
thNW3LWn1mTrFzHRTqJJgtQZIhKKVdZ67PTK3oO06HU/EmxvdB6JM6HgHLGDdOwkDi7EEG6sW2iG
hiPK/HdOvyBij4Gkfmj4LZ17x8xN5l/KRZOtipcuD2r+1BaI76htWYeKZnQC3Eu2Z2thhgu2INCk
Xj0E8DQ02h74GXI/HuCWPFYX4W3McVGW7d24wJmEL6PBf0AIkLiTgnvFqAqL7hZa83u1buqAXcTs
NqdQ8mcmxaNXXyZdcrFLsqtV+lPVn04Z9QE5+VbO5py58kkAs32S9KS0+pyKYJ5PX5HB6904G0Rj
pNuT2amBu43nxQs9IWt3xd4nuysUWIWD4pR5q2YoMglTJ1D4iGMw1ReoLCBJqlXVYwJqugV9gJcD
B0YJGbk2WBcbYegFyjeCqfGuGsp7+5i4D/b+c4SacP9WEDkZbQ/qCwQDy09Bz8bE5fswqz9YuQkz
rC+Pi1/nGQ8M9aJ2Xu3IrdNsl525VCkrOIab+leXBe+t9k5dPv4XloBJmZJA8zLh8r1EF6fuHKDn
vcoUESi10+r9qdb99lFLIrhAMfQsWmXSuvAMn9+1/vxIfExRIvkRMsx9+kjcYgIgyhho2Eeykm1w
x/NQEwkoJsTRLMQGIeWiIPltmkFn9sZ+gBG8DOB6AZcJAB/lRGsOe6bS7Cy4cI64DFn/F6XqyJSD
0Y7+rUQYHXUtZmz9wb+uYv/Vzknyi7JPXicNBbfe5NG9CavdS40G6YTvdNSogA0h3wvFTA5AstLR
KqOni8u3gkhlR2IQ6xSMXoq9NEDUQbJGHOPdD21Wau4UbGwxxxRR8Z5odnohCYpVC83h8qaJlzcm
VZ42tXWeEni3ovj57ZkoXEUU3DIwDy11xXlLqT8V+9TJ0I8xlhI3/Og9cYaqZE+cwvtH8gTih0gK
k8cplFpd0SjU8HsuVGnUdktJChyYUuLj3Wglq/CzdKPGACmNcNVi1xE46L8UI19f52vZwtNKUbNJ
5CFc+fml9aeDWsZ29rAmMeV4TuVW+3U29A7zjRGiH3dM3GBLlLMbpDZRKm1tdrJc5iW04JOqHY2j
teRFAmCO9fx1/QEh43BmpscWhL6bZu/pkg/gHMyHLoqYS/3ahTzOC+HpeE9Zc9OwxqcV4JHJBfZU
mJQn3+S/YjGoCambB1tRo9KFZg2rHlXmDAoCtPttgjznX7Sluqaj4gKkBxIbobQQPyyv4R94z7B0
Wbqu3MZmowlLr2KyRZRft0b9Qj6dwaPrtwzc0mpFTOc5eyOIQc/+g49MCSfp/BbyB0hdlkBUAjTO
csk82kKcbgzKtupDC6mbgV19iX+quhXOX/E7baJPy0wC+p+ZbGC4aD8ytxbDUJ006NQncemlkWlT
diHhFO5iHkSW1NpUl6rS6DwG+QcIGiACYiv3FcdD5oRP10OeHYybuFTonpt8kyWWcCj1NrIHL9IA
u3doFhi2j7PerhQuBbCZbVDZeRIIYDS7yWW3BD91x+UEJhfE34B5mPrvB1ecyRRDd86cM8tZl3e8
NKCimmhFJ3TKtCrLfu2YIg/viQa9CJr8/aaYiekEQaf+LCpCim1B8qvuUcRGsHwq68Syr+UaoBpZ
ZvLjTNOBDuNRded81o7ugqGdud4/LGXatRXDC60V/Lie3m53l7tlsdo19zC7rneH/L70u2udFLYI
OAAHQmK9CDFwHmuM6sh5H7v5IgyBXpgP6z0Mo/1bBcYlVcL8Do4miqYKw2OOdUpVHd3KqBR3wRXM
XXQPFB1nBjF/2t0Yc/M6uoGcPo5R4mHBijpP++BejMQimz9JuqPDbcRTV+WhJkddirsMdugisYy/
gyIg5y+iSnOInkeGaYFO1oPP6FBDLBpOWAxHokY3p13e6+D2Ak0v1wiYpTQdNbiU/ilwD8TURcUX
BPIISyNiGh67J6rZbgq96zLLZ5RxffSiKAitddGJbr0Bwk5tKKL7vr0fV6sHTPIeTIAGVtBpjrk9
8QrJtzKCZdutC3M5bogPpWjxLlyDRW9M++/Fi7muUlDU3IEHWq7jz3gGZRTULNLOJXzT1hLRT9eL
P7c7dt5gjyY1H2D7OGuQ6DyEBLpCtdp5/PmC/TZlBBSXmsiWykHmOu5llgNUX+K/SYFMxukhbkFW
huTvvMR1C7jgjSEgZxswQkpmZtPhLGG1UkkLCGf4PuApuSJGr46Wl6OX/GVifTTANlPwIIWGdjnO
0wzPMUPhRhUNu1UgKrV3wMFrLPYfoSeihB6L4lpDuaJG1exJ6t0tJb5fQLoLVWkVEtWabAhJDR24
sMzE520yR5+BlVwMt/mQnpneCelTKHySxS5kugHH1YxvMSPHTNftgstiYV+K+NuqdMk+ml/ItUJ7
kTds3K2pHZSOh/kyKIaYxzF+6LFqvR8X/ltSLQ/twF1O+525APF+lRNEsC2ply8QVm9BScu7Yr9L
3wETfEZVjKN3CK1DBbqKtC4qkMAnaY5VFhEbntZJ2CT5XeXxrACk6Hq5Omxk6Du8kjkJ6wktJXfP
WlNlJF4xMw0GgHFUyIg3OyUcLKybFofwizJBSy4+cJijIF+CbH2ZxhHw4CFApg++ftXxTLGwh7lH
FltKvFEIc0D8gyJmhOXx/VfJtH6Ak/a6clnng0uz7dE/QDyiyyt/VMgVPCcM75YY6sm83t2WKA8u
mBKkFwdsmw/BHF+U1WHaTm7ztyUzOvjsEdyx9U31tUXmvajkwkb3sC37VYBQuy6hRagXSVldqoRt
vIkJ9Owca1aqbN22xPsMvzb62uDS7FokqMNmRFXUeA9wA9i5s3lHTEA2vWlbFleXk6jYGmKgq7z6
EeSouyndqW+LdX/Zefr+Cd+Ay2Tu6OCzusERkk8iWC5JiFyRf+VIWshlQSb11gtS4n4jb3dDZAir
03e6K2KQMJyP9YBzH7XepsZ6QvJhr6KGHHe4Ui+bfQMjDhFoUMOAKLxKuVZ8ijW5rdfrtGZVLr4q
pj03xTuw44w9dP+qrtybfTztrgDdGbzM+82tnFbCdpdcJ8yD8MPnuzomBcRBsxJovWH+ZWtYGT0l
VuLwQzo/gMHRTrg7ZOahSqXLdVmvXsY2B+YRX4YZvx8+2XtNiNS+ynwv7Fd8wJxNZ6h0fBt+cogs
9qJJD3/vwT0uXZ/lWvhlw1Rp99eYFAM20Qd85Xdp/MqruDpzYImOWcOkDawGeRVfmhBzkwnSeo/F
ei/FsPJgupFA3QJrKj7M+EnggzM6X0fcG/k4yZolziVWKUE2RMpijr+GkGIDXtaNj5+n2V05B4w9
WWGMeHgbzCwvGod3s/BoSGwrOlZYtfKCmw3rle2kv1tNdbp1GQNxa5zwOkcAk8vEZqnYIbFMoOPq
eGhdg5Qjd/izpGTzsZ4LYeu8IzMsu6BGirbdEJntMKLhkVkCzorZZVu4PfYFo7kKan5kaXgplRfm
xb2hYuZCyw79hLfmKSCDQP9sfhkgYOXuvKyg21yT89VclhvGVLRg0HOivsZrE1KltQKkga+gim1p
xTiKQNPbscCToFH+yexU2w2+6QyvN1zxgJFzzqryYvw9un1DeAar+7KK9Krpz2hmtfWyfxOYBMmc
P0pWDe8BK6GDSsdC4SrAm6AneXaOBpzeOf5FvfIxxdUstUYxPmkLdNjYk4XvC/jc4d6rmaXwf8hF
2ICXGupFqxwCjyeRATZhsnQ9L+ihBwzQA++NWe3ny3hT9VdZmWCKkfICtTrkAsbc5Yo5h9uTT5DP
TXizrHBhaNs+vTnMB+IZ3MbQ3y3fqx15Rs0w1BhXaG3v0c6VEJm6PsjuTMAbSg/gX4bp5N6ZmQUp
ehQS92Jb2YeCJyOoWGHecDq6mHBgqOHO/OZ+N6wu6r6475z+i9uRQe8EGJAt3Fqn58aVucu7Wu07
AL86xTFQq9Yndd7rCE+AKTXdroIhB0Ebspv2EIdbS9PvR3PNMWzeeyObOC5V4dWUzD6Kd97zPPa9
67yuB/K0YX11G7TyXh4Mr8MAJw8Xxv0WhkjHX+6mu84p/NVltWD0UdFcvOQz4RdP/Y13/oKJ7bD+
GMCDsc91TIcpQjOwqzeMV5bgIkuK/V0JSHzt+FN86SaUHcG+XN46a5lq7NPN7Wo9fl73KwdHZl7N
NsQDpA2pD5xdV9977dJtg+IQIQBYNTcrKB44VhHC4USwqYqDTDVnttKlozAJD8MX+xWeH5QcfhWC
yPNW/wfkf585E2fPY6Y4gU8T66srwu79uKuK6y7omPCueVhMoV8k3Sq8GzdFeFUcps3L/5Q58Qf+
Lg9eF6MheV16WotxjcC81sI+Z7yxJa0Ozl0f/xzb1cNoMEFZZPJS1ctDxXRkC53GP0dQE5L9tOOA
1OUFAvB8n7HGUQPtDl202pHv9SrZPKrDPcMHU/ihWJWJxwL6zdqRZbIV+lI3geN+tNhniKuKRNNy
+3Lm8kdeRD/tPRPt4Plugwil04vFwQ22LC5k0A1ONGDp0k4ZAcUWc9SgWW1RmCBRl9ASwrSGpxqa
Sm4uBK8roDKiyQf9gQcgdQxebsSyWCa+fYQaMWlrt9FRTHCEI2jkOyywbpLqh5CitA3frLNl6+2q
H1YEqUAaDCmEqj3GYQFapfVbTYOWg/sOOOhCHYRM5kJE29IYicdrQWfcoMKRbWaGz7tmqAEdKiRu
Tv30ocpe+ebwyrICBGhbpX2OVY2V3WNWIdl9dWBrrTi8OEVxl6p4rZyx+DSZFW0pYQ1iDeQFv3UN
Ah6qCOXq+Jukv1CRlSgKHBjiDDvHDXBC/GhQVZXh7RRlrxbXvdGEvnLZoRiWhlhiJzD2pTS2zDHc
lXV7dHODPWmZsZNgNANFjpL1zOM+aX6QdoA4wSrYrDfRif304MeFj9nM6q1QOuGpQsnQb1mEWXgE
A2aoZiDM8ImE9xd4kHoOF9tQ18G8cKHI/Ysm/aTpZZgGNcmnOCLi1j+O+XJMlI3L6OG+BU2/G3QQ
MVLjRSDLz6ZNdvgUXYwGQ+8e2HWiwBDDXGS9ahd/Jblnxds/fFK3y1l+V6ThTymmLUIJvKyZVtaa
mzR3X1l/EWDp8+mIp8AkrCi8liPidjAF5S4/7d1zpwl3iZgFanoF6Wn5jv4jhadrWeJ1XsPg5cRt
N9NVWpPmx5jykb8HSDWPn/rc+6879zfiIOCa8G4NkXEr5Z/6Y9mjOIapMaMXAd5xtcMg3D8DmdjB
8JMNjI/BHMlf408IT/04IcT1p9InzfhxlWgkgkH6a28iGVizhwQiKCWT3NUTjFhpvXhj0m+aZMvp
TqQQ4ynf/FfWVOcCH+Yey2x33wXIRUC5xWZUN4tzysvxAIALpS3pS6zs/fukkO6Z9wXcS2m6Gsdb
7CuPrhIcyzaX1d7c7dz0xh1jzDWoKMdGB+Fhuun8BjYMlZDeQcHXzu5H1am/Qi3368/wkhO0hjBE
rKrtaA7vkMd+DjPebXEWsDaxxtDJCkWunSykb6RqlbwymR8dAiz/CVLr86/nH9YP8/oAFJPRLZPI
Y7tu0mYYhBVu91qnpsUU8P7B1HN/I56DWBgWtKpHBWu/UL8lb/vftNxkD++K2E3Dk6iY19k9j0Hn
TymQrQGYfL5aH0yez2/5bPAx/i/INrR4qHeR9Ewh/zuCsPJ8NTddtZ7fVSumCSCeWvrGgcHPaFTT
xxCjpS5gpwbZ1hV36fKWx/ZZXjdl3r93Oly/Ku8Msh1qLvB0XW+kuNxwd6Ec0IE8fT2HDZv/emEP
l52M2JRWaqnRqKQrgrdFQhB8XAQs4KVj2Dhs3ouFKpTSM9RCzobiRdMqsT8E0WlKleAnV8zBCKj1
GFtiYbkFuBxmFG5XEF4gopkcrFSU+bGhxiTUjEqbJnvszYM1BmKQY5MzVRDohPFs4+Xs34qgIrhM
0zepfGQQ7XXw+3X0WBFoSz8vpRIcPvSB47ZuU5zr9rfrrrjBrW2L/ANGPuF1+GRddzMQgwIs7Mho
6beeGX92Q7PHy42RCHJD6+QJhU6/yNrPjGo94OuIXSbouSUpCQIiQ1WM/7wJsyYliKT5Z3c9f3j+
pThFEuFZ8DJIIBfB71od4edLVu/mwtm7r2XMG+7in/KKH3eQG9X7CtjXbqHj+NH2Daa8lXYyJRG+
OcxCyeEe7c6JEU+ZsAQXEpngr3yuixPsaD0tZU8ntjMAQCiNf8cTaeZk3dso7UYQeblnK3mY6utW
kwc7fqZRWVbRT41EJJrPGcflBKM+f+f+sJ1Q0MFzFtkSJ7HjsIkhnXzjTKWhisreaL9+VHNCiiPM
WWFW1lAsALtrsSOqmfYwzq94qtKjs77eJj0lkdbVGFEwNQELA3CAyrTkiK0YD6/C18N6jqE8SZrO
h2rOvbSnGto11EXshjF338CGPSYIlZW/2TUbt3gtqWGi2STo2Bvwyw9V5YFoypAWnhcWMqMXpdso
RCi16j9BQQNLo9HLeEV2zMYZnGl7kVXhgJvVquqvsyx84Z51FnNPmCTrSCmquuvw9bzj276syWM3
cTaBMMurUYaE1WozA0iGQMgRu4HXCMJf6Fs05U88CgQmurKAqWBZyfXHGoDoVBshm9llQ2UzV8l2
dlevTEafv+f9l1gdKzfAl2QBbVbpmn/EWABYD16Elf9TrsGZ0AhzcM8RFk7JW4zFNVkh8SJa+96x
9W4wuCBjaTW9SioQhiLCrxDjbJNQ5Ih7KcFdSGaJUrqsk4kcu1g3tsq2I+hZDHbAXni7Kp31TuRw
t/TeWisrzgkNzZ9/L6wFydNzIILBvoqYCrGyMAt4eg60y3Ig/HfV42AMp0zQBxGD+DCjcJbSpash
XdR/W0W7RokLrnqhYd8pqZPxbrJ9zcb7MDqHv9VWIhsBVaaa8P0765lPlyffLzElPZw7VHxoxgcM
9mU0MNaQwaqrUEbFmGpKf5Bgy53ZY1erH94AqGOjaXqNbZil2cYGbbLtGCYyF5WeI7qMHrFKEtFb
xK/MIXqIm3qeVmYtvZ/cM+4VmwjNAyIUVvfRXtfyPoWcfaEs4xl84KageVoXwDiJgY5tVDBTgGxZ
ffMJLbrwKuBACW50F0QMlgNk1YObcKP5yDXwlTS2I4wcHXiF2EKVcvCYCVXi1Sdk0cqPxUSgD9Vh
98MQeATGlVHwAFgzqUgqbqBGh3pbLB6oOtHEwU+NdOWvr9Br/VtWWPLAUQGrIlrmfO1uX12XjCa2
0sE8Er/lnoac1wQv+Oe67XeXrSfmVvwZsODHUAHVi26UxwB5zy/KU1KhFuMaOi5rkwPF/vd/jLCZ
21TO0oer/y93pBG3Ug+kJh1yx6TgllnLGYaSsqzShwVvfdfiB+IYSapoi1y6yQFq7vNXZ01Ijx//
Bq3CJkKWQF139MosmICnhdMay0wOA150bALXgIld3l95AYTbAg0Rz0RVv1cCKWfxlTWxgLoUwrwq
Ug7rx/FHiEkTNbkszJjkry4MdZZOHI+YTqvnhPrOqUMBS/OpqEGt+9/Ua9h4VypdSwi9VniaMOpa
p8XC+Nz8919QC05aZqvahZAd6dOfZjyn8Yj2OxysF6fkhuEI7Vg1I4o4UQskkZWPH70tfnMcjA27
86B9GOIsMTraf118Cp9/InbsfvJECPdB6Abdneb5aBObQ383xP5Ae55S7zOAZ8YnsMujHu3ga3sE
z4YuIK1xAdIqH3Vql1X9XbLjDJ2Xvt/Gld9uC9Bh4uT96pPnNwAyQ7JcjxMIPJYvTIEEh5qMGeBY
cGZ5/X7eKhFzW/oDZt6KqaxCjl3TCFJB11/G2YdpWt0mmzi86HpVmgmTMch+GkUwTpKdXThX6Y2y
pSuf2YnNkrV8+2qGQL3HVVQWkxl/UXuAbe7DiL3QpoRW1nGUBUSQNR/Jwx2H0kSK1IblGNachvIm
7vYMxUzIVySElpc2/jUCpX8EpRMwSne/xGTzsRcPqm4pjqudRiVUsqomTNl/8TywbJLpGXYsWXPj
su9in6q5EfwhW4F3O80Mem61RelIFbKjz6BhNwsWhqEFrtqeYYcsezyWOzaQPGE49fxiONWJaZEG
zNpDqj33xIunTQI3O8RYSHWbCbMtFigHmVx65T5qSZdQMbRLCmQUGCWWtMohmYloy/g/WPBRF7NZ
mA02DAAJJ0EfLfZ7kBTj4pGXCtaU4Nj2W5Ih0qjKArnE0Ovgcsg/CduHUA5R6djPFCv2L15om5jx
zzcHTbnEoZi+RlwgN+zpm+Me/HncE61HOhDT9QQV6DapdxFOTdQtuEujxYZvvgysbcsRCD0G3/Dx
3K3nUwp05ewyA9dQB5OFzgUWL9ZdeqOskM4BrjaG5QDSga23HQ2WnHcZhMXtwUnuqwpyruGl6tyJ
ntOJ35maE9047vuw4VeHIzsibo6AKg7K8m5mT6+0rLwSw225q88DKbvp+MnMZDjnLQG55U6HKdQU
8EpmMhsK8qRuzG0385M7Qo4xvga0rQZGu7wXF07OSLjIfWyQ0XZ46Tf1KMbR9yayeB943c2GmURX
M5EvPCe7C2tbixjiGNfmu5V6JQzCrqskNyS2aOAne/CiYFyaDNozNsxciwI7cY8KjzuR4d3M6L4j
UAhNDq9QQL1l1owIxLlJPMadjX6M2Aey7Ck2SfwORZMhJItxZGymmZlz2Vx3O4FCez4CDr0xZkf7
w8tkXnJI4VwB82tOSSDfm5BUR6qqJL01zUSJ2tMxruoeoiQ/zjvw/JJDywSuXFCqHVYdOUe09uFg
uOS14dZP4PBJD//R11ZS1I+CJrtbwKr1/5u0MZaRdEiSBnmkYDClob4hVpcpzcwGgNMO4jANRy0r
w9vv4ms/9uJPbsege2iR2FCfYh+Q9dMrt+dKx5D55JgxxB0Nm5IzM2hz4sIg52LncLIlOlzgRj59
BrZjWuQUh4d8xJj6om25kQGaDVhgm3103Td19WET9YcXizvPXGKbuV+XFAeBrZNzhwTaVxWT8iXO
7ufOvzJZkL4IxPNoFbn+H6dIwmrdus5La+cRUMVD8X1+2zoxTeRNdOmTfNgg9OgneKnDHc8RaC5v
maaaXX4nxN/VcFcwhXAY0X+7AUYI6IcV7AbQf3nXt9b6B+kZo9MbcmoYL1JrQwbXflJhkqv9pRJT
Y2ToIAUGj/+jxH5Ky/EI+1DtKRmJEEYr7sNdMUyYxhxYLzDYZSghpB4PGGbXv4oOS+Qd2RfO0/hP
aHa6FyH7Jcp10VqPzauGiUTUqPVQsFFgW+3XIf3WLMurde+9U3uhmkOs7jEjj0i6TQxvGRg/apXY
468sSLpG4o3UTt4cLe1WN+VXG7+9LtbOK2uKDOJ3Hr9/RCaP9lQcy12oVYQehIAiT/dUZ11HfcNA
/C0GRVTrkk4g7bDzLuzghZURQvIaoRkV4z5+nY4fN1y5xHrCB2XTZWFzEucvTC3ghHbKsB0rWlsd
RJMsH/bu9FfYUPNiJySESlhA4kafx1joLY+WP7MHc5jB6WTnYuXSemMK5U1wznykBhBSjNiqlNNe
zKg9OfAu2O1LQgeFE+mQFD1egyUv6rd7J7pchzObJxVRSf2LhlBtDTcHQdnyQUoacR6L/PFmq5At
UlLr6WlkQejBEFQPDAnpDR1TDKOFswL9CIvcpVhslVm5YzvkUV9IhqP+105aWM3OZnjn1EzwBfYX
e6oryaaVuMmj1UgmZx2o8nYaiHxQtLsaOAFgpyu4d0EGlUV8CWejwXXF25B3+4vcwAgTfT/4WR6C
+zRO78eAybc0s+4EKATuruM4nGFugJqUA2RuqQQ7DggB4suG6cOGvqn15u8aC6qr4gT9KDHiIymU
t7dhz2wYJTI+kDTXnR1+vUP5aX8VDGa+2WZAhNr90XXhOymr7hw7Uyn91P+7+MhhcELxhIzPddiK
Y8bEZfVDOg6VLf/Cjet4IMp7yE5E3YLvPiPczTE/sN8wfw+D+a2N3D2gu6Qc4dClAlbRL5UXDWWV
QkNBbmBv1rgDgwpei6Mtu16BL/Lp0Dto2zFRMp7fOU9IxVyljyMUUxqYucgTNIP+R7cY7Angog2e
P1q9q3bKrH6ZBLv3euUOB+/d7Bn4X0xeBFiMLPksujNj96mYUe0AvcunXx6eyr4FmLrD4vG9IAQS
w2BdDeVbKQFky//vfBhOKlY+AGkXzMlW8KKByY5GZS1soMM6wr9TM6ODCT6v/dA660uPqCmkWn8B
3jJnFGYq7rDg512yf7NyN7ALh3PU22Pgzl6TL84qezFF6xHTGbC3Q6DuPvqhKpXmt2mAtK/aiYTt
FqRqawUIeLbMbW6mdiJtAGOFeFhmzcjAdK25gdHdw3+Ha7uAgSj9263P4dAnc40N1uKK6EAJgSqR
Ce/RYsicXTru9uHLsYaG2uVInQuSU1i1hPBUPtyudg2/yQ0qEFzGoJfjKiefKYghr20ogUOgfdAE
WHXJDt2tIiW6eU277hYRBmpUkmaf5tA9N8lnulsYcCnfnwy8AqLEhO1Co7ghfyLD5Ssc4HG1KFMu
0g4peDfMf2Eym4LUkv42kHCZ7evP9AYUO0kHgaZ3OozhmIcXtBMvTFdDeVuA5CodBVkFCUZkPJNT
51ZBXQAmYOVIotfY7H50Y9rfmTTHC4nG9G5cd81t1QbLyw6s8mOXNaTF5LP3qZwpxJL8kL9xByq0
LO4P20M+tSBU+Z7IoQVniqKf+kuCjbL7vF2+hzvF3jg0teWQJ/CrISrdtqvEf1E5q92Nh9/qTWLE
+PF2IaQbNjU6Paqvg7O8xPcxvLO8zTYYP5158+Wa8s+T1pfMQdG5ASpPNH9HixQikLfKmzl7bUc5
OHXLoUcM5d/zVpE1bOxwyelDRIWdpTLOV3S5hOwigkvlnrT8kyJphkJqM00onZ6/1uiYCYPqWBGy
7FPGXdMOHoGGS4iLoh8lwb2hiOrN+pZhxye9AIpbC1daNnuAY0stWRAV4OPo4dyvUeE4oq5kNu5l
aPQnKlKsrD51gHHSKQtRlU9HlzsXsrwO+4/T4BH7tF6/kDOincGgA5JGf4fN9JCG/GC5RNHga5ht
FXIhyCPZBdJF2aE18K3Ve6JtlLWKTnCdYhriKPpUfA5DUJDNPjFTCMekf9AbX0VMzBTcECf4tjGH
IB6pK2jjdLhrW4CO/lroPHQFQBaKFTFAkFULvtWBOsaPBAsq+zf/M+1niGvHBOJWS9WhW6jYFmvk
I3iTiWK5Yz9RnQBbRLmFpcqKgcLq+ed4oiTnOeLy72Jrvg6Im9ocnTZu1ueNqdbBvYb/ahvGERko
3ubhhJYML5Cwp/2w5+Ga+0HpbM1LJzQIKSzuX1iDtX/gCba8jLIEcs25UJcTcv/xherl+cexmMfB
oW5AWV7KAVbkAmeK0os68j/oC1i0XxKXMVjHFkLi1oXiIazDbmUepH1PVshXPTYeb6E9VPkmEyD5
honUrex4K4iEXDrOfC1uDCCfmnFLFs3rMrmmrbNJ99iOBJcOa8hpio/lmrT0mNypMw/muFgJqFVU
pmDbj2gE1/Wnn7fdR8TpdHDy/rkZyA+ta1Em0hfZaTv2Dl2wufP94c08rm9EkoHx9GD7hHz57uQU
eHzWoLxo5vfPX+EJrI1mEkMZxrYBzB6Cro6WTl6tUt/0u/p+s0q+DpFDipximMmEo1CxCqhlBYtr
9dJar6P8/h35yqv2xfprioKRg1CJC/z8xZ1I3XRxLBngKezP8fw9urjF3wzxYfZmLCLASS3YIzZK
0SFXYRfw2EELGTuou9SZo6gZzceFWFmFpAY3KkzClEEuygXV5pIMLt3mvXz+n7/eP9xMjJc2THLN
Cg39JjyqTWnPTTBiU/lRJHdv2b8C1PMB+4hAEJOQXhYFNpU7TZIuT7MjwIsvi8a7S/lqb5oXSrGS
Wvr5KzuZeSKQhb2lTDb18ihmni7EoZ79w34sZMjINVDOixIhT94wM9+LUQDakvwlNV4Ri4KMhETn
lE2wUsFHNKzt+XAbuQiwlqZz22pfFaGhg9CFI+2V5M7qjETm0s4O6qL/BF8G2AdX6os850TBcYMT
pfZvW5b885/Sygj/efaSk41VN0ArMntK1+Oo7Dbz2y7pfeokSZn3kD+QKnPEvRcNZ9UVH5b9mhWD
NSW/W0gCNIWPaksPhbnZ+/m1pJvKCl4oHs+74NhZ+PH1BVwd7CH1B+boKQTpaoLhV1DAdsAinKYa
+Mv5RtqxR7khXS6r4ZF/ilBX+Una4pD7gztcAVH90MopdtrPF1gLsHNkEGFg9lr3fFWxNKOSnOe0
ugJmXAfbISaSA1bj6ntU9UqWHpBedkHa+5nx7elbAHtnExGpA80WX1xLy/jHJu+Qk9gdwCHeqzOT
GDFUhsq++d5t+o+WxsCuq9A88Wb0AWD70uXDnIfGcTsGLtIqZng8pn/hpnpsc0G1I29KNhREh1zl
ERDiTq57iHpi6KVYV81hVai/9PsoLH4UJOKaDUPMbBKT4aNFbSoUqCyNwS0+tvjiaWkUa0RHQ/Dh
+SV8AjNBS8ZUSm5y+j/fjvT/cfPasUz9rHZJooe1I1WvSiAtkRGJTrdHWVDMnJTIYSxED1UX/2nu
nlx75Dsvj0fM3Oqt1MheOruX1tQdQCWIxk8BIvSu2LyEgUHlHECwPo+UnRCC9BEiyBVwFFkJcBWf
7jVBdoiSeZr4CLRYIdk+8nQWKYRNAlO8+fuj+TD7oINhPvVXhTGsQn8XDsRyjSZpAmI424adVklQ
IldQJjdU5obleVR8uHFQZQxPefR4Ksrg1wsxQv5Fhu7c+ZMtLcqg/ho15i876STqWrREBCN/m754
qUJQp7I4em2GhMjmd1PcPb8IbI/wdJ/gsHNpJOi8sYg5dgYqhkOzcufD5t0BhslgrIdN1Vc/hAyG
vMHjyI2Nlu+a2BTtNlk3tx6+6DY/AQJ258Y/BYTIQ8qbNszUtHwgZUFStFXhBukOtawNyENEb0aI
2hyhUE3fq31GOvDzt9GIxcX84G1ovkQ4am+6A41lcFVQrLF9UXk9bk9cF0tL1hMJ/C6Zb7p9fO0S
QS5nKPXYwmgt5dPrt2GMspt49rDx3leO5Fk0Bbb/AfgS800iZK0I8YP1l1W06WgpB9hDEBStiMUr
eBKMKx5xUxhkPAi5fFvLT/5SmYzKuzgzy7PIx8nDUfCmh3wWE/OjpmmYPF5RZ8rfiV2oVBY06oCF
RIjY01LDFZukzrNS/yMHSDGGBJsq9FwFgHy5sLH8qCg5eZhZckPBN4p6L8Kn+MmqT6ydrGoWtvTz
VgJ/elPF20PNDD0IoMo9elObgvkCpQzBJ86FP+Q381xdKVlKFP+QvpOB9H24qv7nzi+bcJXW2gw1
ArRRJjQ/z69/a/J5fIs5QAwCZTxsGZs+va78sFrNYedNL4d6vJi8hR2C5jCObsOQCmbmdssKDSwC
b0DGyzo95SOnYhr8ZTt3zasEI3H4KB8rZMqSdsiU2osyJABUg/pkotJRVAtPluagG+m8+ZqE0634
EKHPcsa2w3bq+BohgYMhDUSC9LmoaV4QN1BmvlAtp0epwaiQWLdD5O+kb7RiAznggILqTmn3tVsH
O7H6TpEqZL5u98I9+yLbjNlxLbK3REeSmPlBPg0Fcw+V2TY3ALsOkV3NDkgeRUdeAddMeNzKs8+j
wNKZMQYYzuD0LN4i6ZEDrmeUA47z1Uv9l4fda2dJvgnrEseYOeYbZwP/sQG+VihJO3z5jYMFzDKf
f6ynYhZOBqbfPALuHLSuY+J6PjVN61RZ97pg/RhmReNIby+jFgxbkhr6Fmebrlefyl4Id1IWbeBj
dzYAKQdPAYhWnqElTCqfA09Yfa9kEqrzLPqfAlDyshkPgoOoA1Hv3LqwsGSuorBMGRuJ8cm4FZMk
Loa3VR2mKafvptgDKtBeIPwW61yEEeZWn4QhCEk0i9TwzHPy5HVWmou917y02DIvh0i4onNTPH+U
S+mYErirjB2+/zepZlzPD9ZRFyLgmPnulinzV4FaLnuwqKYiAjOlfCe4XTuBTKO07ZsObWlVpN8K
l41apaqOdN2eEKZivIGohoxX1J0D38REX9lGOug6LJMA6Jh44i+z4JGlrVHifXGu/kUdri3w6P0V
cixSKPDSiVcXqRbcv3ZFXo44aFwAVp7o5KAUcLqg2UuhTeLQyshFwI1ZUIeIxixqf9JRuE5MTRhi
6LhzxUc5sw61fZxcXoCpN7gsZPPjHdyNRvSDmQlwS6HXxUT710H5Qhas9lwjLwLiykcNGjtyYCUH
Eushr5lgCyRW+kgLsHzmwv5w32DA07jAXqODOQaKczolJ588LsyBfK6YPw3jNLL5bd9ZeQZvwp1F
3uUj0S8zxlmrG+4niBvhM3IChPB0npfxp3Nvs2F6qHxExt7HIFMZoFkfprS+n7L8bV66X8Tx1vYo
fxH5w2m+q/KCmcsLhM7b2c8vs2W499gClUcj8pUV0NGrNEOyjWb/1q0wXeBl9XCXLhbYykBuFjmb
IOJwGA7u/sfzN9keak+ePnRlHJt9WHwRT/+YKkeiRQVn/GCIdCyumr5sr+KwhRhK/RPx+Guok2KS
aoIteZAcf0bcchCQBvdKoddsN9mzscqfMpQwsEUhAXi71B/qVfF3EsNH6nIqG3ywGLl9FFXOfu5A
UhgASW+Hi0PwqTg48J7gXSkUgbb9tfwhZKshKrxeYWdnHhQ1t+TYTTx/F06hFRaaDljwCl7Q9bGu
sI3a6NAETY+C7FEKJWDXkoIDUDRF4CIjkOlo4RO1B55r+ZsS4IwbCUI4QAA4+SFf7B4CNt2OOpuj
bfPfM5d68lbAaiVcEvolYwYAoSMUiNDGgIS/pIfGL4oqIxQzyjAWbBBHa+tHKZg9VcoNQ23GclB1
KEx5R/kaOzLuOAIiQb/GQeDM1iw9oOapkiMKJtQcVQOhVllTxLW17eb985/iJGuW/QZlC1cKno9/
9HFjFzgRoeHrksSbFa+DfGLQs8jxOql/CHlVxFXAsLpum9dLOFzZpgkcTsWNJj6V670hNedGQ29r
HIfXnGQpcu6W9bmcsXTSjfv4q5oqzeSYRGDPR0ECq0CzQh0u5xNdvJP9VB+NqBnGnexbQIlPy7Wy
jsImbRu9HuwGMMz1bLAmeOtkCfbTdAuip8jkG62qts/HoTT9AGMZnVk6yoWI6vgu2PwNmz9Oxh5H
snnIkZX0zuHSMq01yIuYc2uuK7sRYfra+6oJ8J87ofZX+Kn0ueHC/gEZQ+YY1oYPQVhAuTfSPWmg
IB88DYDOt8AndNz/R9q5NreJLlv4Dx2qEBeBvtpxLs7YuYyTSeaLKjOZQQIJJBAg8evPs5rI20I6
JjunyqMQ2RO/gvfSvXqt1XrYgIAonCWaxId5cEeo9bOJrqf3YlVYI1FSsCyNXifrxTVV01spnDQJ
8G14nZVeQehGsgKUKt9oQa3iJehRz1v/xWHvRDAczSQIZxkOKTd+ZWsTsowMI9Tt/dgdI4XXuVrG
N4ZzY4wnj1XxO7TbFXMiHz75T6YTZ9jK4FMPSMhldvBxn87n9y05slFxvdkbhJi435OUYppXhd5v
VC+u2K5vpYKbh8sPEFQ59pVUaAEe+Y46+p9fgOfgoEYXg6rh6ha64RDphhyar539xru34JNKjdTT
7cqHowo2ofzBghKqSRmShmwPWUCy1V57XDUfZLGnWpxNYG6oCjrPD9HaBZweTQxRLbI9yA2spkFq
2flzWjZGcWCOwNY6RbmONAumAMIztGj+VuZeTDevXa/5TaGlO53j9cGZRMbjwmWWQMhp/LswhNBD
GTeuaIrV5b/Xs/yldEClKrdiccxwWVnE5QetCeOaQi+QI6AS0JEPdlYH4d4TaOFOBnuD+GYIvQRh
hSbBnd+LBKMPpshUu50ST+kzDKIAJkoQ+gnKcOvibbLhP7TO8psVn17+cFkmRTd5mqaPXNeSefYq
c/e4haFwIm/TQldjIbN1kuIJW4nnP8x51syHIf+n6QPHJqWT4eJ220OzWXvhfdKRJHg9riLsRE60
LZuK9Sdj/bZIV6WFUNZs+FYHtu84X6MWgs54TzXdxMHsidwJzECQzYgcazAu6ETODiuI3X2G3bIa
E5izMCeiHSGaHUARWU5yo+CbBEdyDqnHgg3FMkBk0UqEwRGY3lgTMMqXCsKiUannORYHM56V7gWY
GM64R8Ox+stos/AaKpYu9wtrSBe/TXFh5IeutejOofHJyjej1TAzBH8fZooyNlg8065+vfXq+96r
7oD6PY3Ub+EdDSJGsLgzfRtbeUSDLcYoQHsyfNr+NqqLTVnH99Bm3wlN07mtCpQkYdIXCHUo6ua+
LUoIkmzGKEBDr7rNY9RkSEB0FLU+uhY1tsUWQcUyKVpwzbgZtwO0kuJwFoBtRgHHDzWfYX/nZref
76b7cGqbsOXMAIWSRyUVlXvJXJkFciwVnhJQYxcFXX0lTO/9A2yWhCoIQE/2RKJsFS1huOjg6sYR
k3S2lBJ06FRbRKjSbico+KijGDOTqpZKynFB7ws+r8leJHqrpiVdkydvyYVfumhkLC7WFIT8oDJA
X6sX4snxoVq7Ikqls9G0/iLIXf+I1lFfdtx/yhPQQObzMYQ9hD70nZUhCy62rzropYMpQvZ0D0jB
VZN2shXryJsLOMEmAzHO/zhBmu8KPEDvdUeEICiCNIwGOKXLMHfCbgNZ/ScrkjMurevn95UzOahm
2tMnN1gTOfrZCB+p6K3l/FHuvtZOvKmqz7QUs8aWIvEJtA6Q44vnbVs+gFSBsb2B/2x+dPXBZ6xA
TIm7FmtFzPVkRXNEmLawczgMsoTbyu013/7xc/ZCNHjyMQZRQF56Na5OUWgG55ZWQdxg4dxmISIc
2SlMqRRLXdQW7DvqkUuFVtiZYFCZfArSUKVi5P7qF5+tDGSQODdSXqHD32lQVi4nCFRmDmFqlPyZ
IMGx1A5Xg3h3QHyB4Seos4SBwvhMyCX0qHLql8cNUiCdWjiKpqO5lNSbV3W5oJsqaKIPI1U7ryw/
5UXw/OgvnTqU6GcRuTd8wjNVRNduynDTkQhY+PLDCAYXri9qLaEE4ejLIKW1KB4qACml1mrp697y
1BjzRLgUs7DL0ARLmrjwrOaaYsrn+nvwWY1LK06BfuCjdBIkro0kx1hlsU3ue2BOhc/etL06IM1o
F9BejQJFRC//SwkH204VY7YX2NGaHEqOzdub7bbbY5rW+6yChsmgRRuqtoFfixmj6ZSjFM439O+z
zMbZHvLdOozN7BMvPgptC7oVwzG2nRSIVQbA7YGSBhVagVkiP4vLrpz+GDE2iKDNtZ9d/xdmhQDy
SNVuLFQHuXHnb30vnXfzvq6PrbLVeJrkDxlQFDirqx2D67DGmBVGiaA8o1khJLDE5jVaEQ3+RGnh
Qi5Apq5uuVCSuBpEfLDr6mJOFGf+oviJGkQ73S+vKancgwpdbVloWC19E9nfsjlsXGnqjXJn+9Iq
2RxVEbuFdeT4teWEIIvEnzAblt5gfOXssImSSby9VzZmu5TKHnRqEfhvWlhxtXTe6WhSUatNSWrg
48lXSbuUNNvjkdGZ5kKnAPcMmgDNNkIQt9NdqotnXlWunOBebRJZEH8FuwnNNmCRqO+ZOuJQvVQI
rZPNrBbwsLAqBWwY7QHKHhU0JdguJRCmTFgD1dkqHgjnjBItU1fOa1UgjimzW0OpFA1O5HK3JGwl
cJFQVyuwbPafxPpW1UDgiMyAdTxvs+5Tkq/fC7J+fmpfDLwoI+O1D61jEg6ndrqqJpNsCsOVAPJW
KG0AQpXhSFrADhBmLwxffWPwRPwi6yj1jFRcoQcmyYgUVxp/r1XrG2I1aYZfOEWFcdrDpXMPWNH6
U2CTNGzskU6WiKimeOFrIwxW8kpb000cO3r1tFfNSUI/AYYio9sOPSHYUd+Cqv5PaDi+RZut0eDg
IxoII82nGPBpsEk0h+WeQC3DNxWVRfteea8RLCegLof1VYxxg9oWKvyuGpT2FFTag0pnzlcBaJm8
GMVEUaRXqKhKABe3WGtWJekm+3a8jr7HSGw17YxWw8GumpJYKfIzdjdMLR/tAk7PsmunFylboVAC
f/m3PrzCkZyWBDo31X6nk2utbCBEA5B4Qvw5/LRHe/BcSExhokxBg6FlkzZpG3tCt0i3SxgXkVua
MbmiexlnixLi+gA0SGOsHyU1PevwTd5ZUYkyvwd2BJUFxNbNW/Ry0ZRnSNeycTTp0tEfC6YlbuEU
mpj2/8kgaTZ+gFu+896qlCLRBnXb19NyRZ8J+erLr65M3sdeQh4CHYj2TC3VSOutgdQK94K3nr8t
b5y1O4apCJA4m1koSKEQYjsQDMnODdB3Eu86XKThi8ZHqoesJRDxKyhhL7k9MoJ1NAYOXFwA12NR
X3dNwVNDQvH8/mGt5s/GBnnC3C/wkxiw7p1Z5xycbUEi1FLmlVEEG6bNe7XeqEgPoD5UsHng43/S
CSUeQRce6C1LKEpDhmTGY4dhIfK27jSCGzjn5O6a8gZIUExUXViICymkCUyyPQ1qyVFKRP9yMRB5
04S9tH6goHMtMZRiA6vE1cV7KYXGl/xZn1VOEWrh2H5Q3GfexIMlnxdRtEVZhUs5ncrU1EOFJMH7
wkWyAI9qijIdcYGscZQNtjiYuwHWw3uZ/KFuld0MG3yMC7fsBN0Xrt+gnU04WHy2LZ0cspoJFg3c
xvx+vtnWV0UBy5KNtqF4cxi1y7m0VsmQIPhBYOR0HDzQ3Fvtffw7ObLZOKysCWdYVUXJPyQqjMkT
M9I6OtomO8oqwohxZyswr13Dk5oi0AUS7rjrdgRwJ56fcqH4EsMpB4eWzqUEPWpuf7qb0Bey80vC
2ntKdih4eNockxqp3eHpHKZBZeiGkZpBGtWnSAwFzRCjqSsrYilQfvtNHEU1sdSTM0YPntUilmgG
yixVdO5DWr2q2+nvKjPRvvqDznS1AVEV1eiY6LBScns1BguWwM2iRGMX2KXNFxHZ0vSfdldeLfPy
dROg2WClqCyv01yTRPItoYPP36ZzgiCkaKYkpvMi4sGHPL1NEeHmLlnX87eiq6vLuruG+I3+V7RT
YT7xlq4akXhEaAcA+dR+CD4OAiiayUCgaGZoA8uIVm/Qvn9hcBPXw39RbFJa/pwOrlssi4XbBdsP
u6J4l0+zV8UERIBCk9xyCpqmEJ/93tVbAGxgDLiYKjeI4OROEGVBEDQEEtD9J2DU8wyWxo4+bB24
o4iKhtttuVoCqqU4DCnE0KqWkLM44PIescpJhSp2Ex3jgotbnn0MJVf64ISeYjrRAk4y6QESOntm
KWesUVAy7Fo28h2gQIYyKglgTWdL4BGkh/tl93a6DmAD5e+ahbey2o3ByOzaZYihdzoZ09BcOPBm
SnHBVgPoerDnT58B+T8V3DXNCYwESXOCI1YlYVd8gL0Ttdgo8FnlGUi2JUmfCvRCECImj8Xmo+v7
wsTF4SycAFjSuC/whuMqD/stPOsgZn2z68NsVYRXHNBbEJtL92thE3VHRQmM71Prrv6Wjoc1bFwu
IdQdxa0UqcLz8/ZCWZvfTAroqaqLdcLgnjVF7SLm9oJ7tTu0bs4yioUfo9BZ8yReOLhsUYaS6O1A
IMG9bEG3ZP4nXka+jN450b/tj/4PEiKKoCumi05tUfQU+KhzRRczMTb+nchOhs9SAZe1lbpCVhtZ
jbGHkL+JidARnXOy0kcBiwGJRn8ubzL05nTvpaGeSEXER+6ECsrpnGmceuHWTYIg7lhfVTkB88tt
sPu0Deb0xqI5JthtgYse1TToYOqugRmoUnllgEqdtXiMaXtQWo8EnWPQeCpA4GtsT+ulA7wo+tj+
kzhDqjkSO5iUU+eNahRRerfrSqxzvwrhbH0M/NANB7WaQkAIS6EQ0E6zjXeYUPQaKUZxJTdXVcLE
IIpI8aROVYYlWEl0dvMxhI9Q7Q6fBIrKxJw2GA9qfaJVC5x8G2FZjoYY4heAuYmNxAFP8W94frJd
WqB0gyRVx3EKeHzYg8iJm3qyn2TxvSi+cgWwe/cjbJb3rxSi+nTiRgg9UwKtTEdWQRZnAUKrqdvz
4/LPQwQOXwqviC88RcyDSVBGEGfhaYSWPBt7mhBBFN+igN2QQkaiwC8AXJmLqgntvP5gd5A5oFC/
Ykxm50hRTXuiMhiUbaiGULjgkCVGupvACIG4ptBDT7Sj6DZ+j611/GBCiwoOYRlhF1XSwWdx1gk8
wGoCjkoB3KrqgADyjBFTwPRAbHBTN7jCzLPFXXf6sdzUL/bBATxtd7jSEaBPa/ZHgFPK5LTbl4vJ
h32FrxAkRvPo9SDniyzJ0sQc4It4vILxzZEnm3/WWi6XzRfx8WXUZ3VnjjfXie/w1HilRFY+d5bH
AihB1fhkBEb2A/z1qc43H8Q9cObNh3qbvyE0+SR1QgfIqki7d70UZChEGuoF6rPnZ0V4jkUB8bBd
c6YgC8Gq8nRrSCfzZZIAolkmcEzyFN0rlwpamja3hGIUCYStm9wQSDWPaVjBbNBRGzfrq4j8VqoW
UdowicFyqAST0ZYB0UGW19JsVC26DAllMgqtyi00n9TH0eDuEr0d3j6w8XAEhAck7yzZ7KkOJ+BF
PReyCfH5AqLUlkNY7mESB2kvdRr5ZNZYvJPzwXKgiHfTTvv2oEr3lEaLTZVSpvmJ0OPSykKPQPYJ
FUeY2ek99PPtqnSiMn6rgl27QUwcIAjl/tGo4tW6Dd9JwCfOioB0N0VQFGcQcuSHaywd5FpiFKnQ
JMSvWoCgw6P0DoSf9IWuX7czOiSIlyNieAC1WxuaecOBso4DlBcqkLMYqkrMbj1lcQ0Byma/njZx
G5VWptBWoRJ0MkczvccpAeNkobyCrKVYsGZIc8AMFobYvo2XplcLZC0G82IAR6OV6zJdvW3Ceqws
dJ5UMFBPJBIUIeAAg4M9XxzY7EgOHjTzzNoNho3+VH8pKUOsWMdZph5fgqFBI2413ySIBd2kx7JO
cJKDkv0YV0ITOSGxVF/jiBr886vt4o2dokTFKQWLKXCt05nSwIskGAHQcR2653AzK8xnX0hOuInb
2y5ecjiAXoKlmI0pDQ5FV1rEKPx8n9sqgb4otMqQdVSI3aw66Tjf4rziJg1WxGnhxRGVlaE8Mz3Q
uYZCecyEhZzUNV+KHX2KLEgps/tu/S2LCAMyJPg2syEdq9gi73o3AzaX3VOwj17FZGGqZUlMa8bO
rczQ4P6rvaOsP8XDUjqWwpIcl5yfh6V8DDVnpkoxYaMb7m9N1ybRcnmI71dZ9SJNNq/NsV+OmHSM
deF6aydSZLJYv9nMkle63484hFhvPySc43IrY7WdHGIa2oyqOTg7puXDoZVOspjN0VEQyaMDmzMM
qHs6OBE/va3WyR+FS1mWQpGoXwXWAbSpImumjuETMsHaE54imroyLTaQTwqPTH2Ac18ERz9FrjUy
gYWwD8Y8cenQDAkX1gp9F04nMJtGGjF/Z3iBZYhOORYwglImbiaiP9QRYuEIbdeCEx6qYKIsm7cb
LyeBmn9VRihOSg4uIeWKWJL5dgyAO7NKRR00oVEO9ATqguCDw7Eu62W+Wh4AnRN2qwbuqm6uwnvZ
2tMZ9UM53/+jDyC1hNg1gleDijKC0DpREOnlLb2vdhEBnooXBC0ovRUJynhnSF0IFoCKZe9DEiCD
GpUFlKQH9KPVFiMqntx8gxoqLwg3htvf0yD4u+cdgYTB5VeJTlz+NmcrmzVfhJSpr7VxBORx9z9+
7RZzxsdBQg/Abv+gc27kAWsHGj7g0IV0EuLLyM4/kL34vrOKdhtia01KRf6S5Fs/DbhxxiPVthqj
kmpl00cABPnyrdB7LSJ9XlH4FSDlE+eWzq+vhC9lU1a9qpSyaVGdRE6k/+XIpYnBVGJGpys2fb5O
p2a0r8NqiwPeYx9NiXX0RHVwiVMlZgAdB94QN36Ui3sL8KOoTzURd00ZEEEuTMvrAFtxSU0UualO
InWWogdh7j8BqgxrIzH+nCCxwHbsUhDYBrFsBJjkrdxic28dYZEfy7lFgVPB2SkCjS0lziJJAoUx
SmshIZiK11KDiqswXrM58yOQ+Ik7ihk0RE2sMIZRTd2wPRJTGws62UMtVpNXV022VAhwaYUgaYru
qkhJIgco/nVLDFZhqBeULEQWtDa+e0BhQgT54cQV72EgoSBPx5nxBrjTyvFEBlPhQHdcm4MQcKlz
yxoKDmIPwYZRCfnp+alzlrJR9kF4w04RwxCD0TQ4lv31hox9AyKsUor6umXVKoRGB7YNO9OFnCRu
hmhhGRKjNlQ/cbgiWxxcRM7s4K4JuRhnLJ0xoxkZoBYJG9VK+ZMN6MOOf/B8DHRKS9rEp4NWQUez
3fQjFCJaLbA/RauHbVx/O2CdT+bd4ofavCngisq8tEQiS5qjhihMaNGe1WdKBQal3kU9+2w0afl7
MLE04d16+gcWxm9wIJxeRRn2o74RZWH3JJQ4Ud08f+/PjOjxsSRwhh1B5zvu/7Cxge+VLe63DWj8
rABIn2GWR6YhpwVB16o4uwS5citqD9S4ghWkX1PXQ9+s5PPPQSL6mHU8hu2gcHic6nbGkLVhYlEa
yhPChyhzuruk6XKPtdq6tJp9gc0gBDxEph54iYj1ohQot5ez0qMHOhlI7OMWK0ddnc3GdCPkUFFn
HOUaG+IwGC6LDYwDZ44IZR1ur/xp/b6F/E79iyQODE7BTrtD2uUnd+sUo0ln/gYNRHVlhjocy8qU
BBTKwVys+PHpfHmIMckmNF6cY4cPu9y7y3ITbPoGsUbinZEpwYGSbU62YDbn1LLRymQpHsVzKsLp
zbYJX2/TxT9Koo0GrSNEeQ/p4/Nz8SxYtIf8ZHiDZNhJvDCNt+G2L6uTdKvDucpcCfRigQYaXguH
STUIOzZI0yq6xCnVUeSlWydixk+MbZioa2x0EEBFoFwdIsTpBFSEM08z2kSL0UedAzPC6WotFvMH
d488YEPKrmL/gaijQxdmfTIrV43wQnUbDClDl83LeaGteP0gYMYJx/Vjw/hhOMzBOuG83dbujOUc
76AgrRf1X5wuDwqgZqvmI1Hgg7lUIiVsXUplVhyALRZhMyjy+E/kXMOQdTCi2SAMzBN6Ui12sFlE
GhH1VxlAMHMxmqUZ+7UYV1YSUMWThakwRtNOFVmXIIiOoXq+xC8ZmkXRg9RRS8mX69Qf62BMQw0T
dRCC2YBDUcIDAH74Y6dPOs8XLnM/Lu/bAx49d5n7kGVAULiQvXh6UWERW9FhJ9NXf8ErP8RXMrmL
abOgn+e94lvxrf8Wr48XAYkn32v+5ufcNcgfpIM7xXD5C14HX/g4Ji00Gb3Pa/WVP3mjf5uLoNY3
+eov6FPENdZWweaOO8RrXDxw0S5eIM/g/44xoNQlr48X8Ux/7V+5sNCrpCP0q4hzYEYfMtJ4/iL8
nNxhxR6Fe/ALrrno3ykT3v/baeAR6x3+2l9z8fjFjeSaW8vr89vHmbGhHlyg4DkgXoJzNojk8noK
k6Ter++7w6F7uZl26BRDMPOGQtQUlL8tnc/1unqPjUd2tY7K91U4xzczfs1PYaMMa9/ESunkwT3s
TfEseybl+7ZMlkCplOabJSJl9LvpFp3ZaizDO+Ms2oewFmDgoyArgwJkniyD6W7SoW3nRrv0KHmB
z97uBj+32bV10ZQgycwE6UOtM8Ug/o7GtyQKWYV5gbv4Xqzzr9WGHsKVo269mZddtZUP5AW1yNzE
2DfpmfKOxqbdtSjNTYXCv1zNvpuyOc3/jiKUTFW+/+3gLa+ff04Xt3mYrvC/A5o8EfYNFhiQ5X4z
3bDA6CUjhYXyPWt3hppE/W9U/bCID2+tGCRZWGK7woiFdi8YPWJKACognts4tH2Gu9j9/8/ghtuV
n/vRajPfd/duq/MmfknnJvyLGSCVtxv6ZIluQxMKxB8mbyNuU2lEjWTkF0zhBeNCkhbCaCsocGJ1
wM4NBuvBjqonmaVYehK1dLILy3EDHQc3zrMHrYUnH2MQUndREqKsKjd9Nsb9lQEHdTBAXY4uwHL4
OMTZzCFiclwHIK4aQOwk1W9RkH+RMFaSPdlBGBSf81Mep5kJR2wXIl+AYq88PN+4v6/2MaSL6mMx
A4Jsnc+z/ebdpKH/6hbDqxL7xWuMV4OrhggohZT6YmRODcvP/WPD3IWORfB9htKCnBSvQ7jL5w1g
xuBiJhmES2IQ5DIsB8km+/heJcJJFZGTetJGpQFcN3jUxsdse35UZ3jjcFSDp5DvaLy7PZS5FT5z
z3u9qkFBMFaSBYpZ+y7wLm8ZUEQooFurYFDzSaVK3Lpe9rxz/Bqgb8l1Y5fu3828+UjyfnlJYqQ9
9QhxfEg5p0vSKTZQCMLF9n4ReF+c3KOJEAUdpoyKkaY5oLK9DvNPWwcAHAw3D1DvUwqgi1ixpG4m
/iVBoThxz9/DM7dX3UM0cVi+ejAzCAxOhxZ1ThtCavHvpdSUQjDwAMFpoKG8UHVQWBjoKansgCNI
iKncXJR9NdAwyj6klP/XmGCBno6pdFs4lMuEQBWI0ihMK/ebitiGVG1kSAYZxmMLtXrJbPZZyJME
5Apc0px1LwH1yKiGSIbdKdio7KkAR1NLs59w8Tpn4+6maUEavWWNK1vNPHkPCygSgka9OBGEGTPX
xMCV2titMJUgNpVq+ggOjXccuRhTYTR4HNqQ0tw4cbDM5mxHGDN9VxCYKPGoZlNjdvJNEl80w+Be
x5aL1Iw+tT7u1vhpcBupSsuNxim4hVTsumbs4L24Vp8OcXgq7aJdOuUUMg2m4OB4C0pNBU72LKqZ
CXSTqWcVUJljvlteDIYVr3BhkJtf0jL5pvJ9VSUZxEoEOwnqnn/OF1P2pyMd7CrOso7m64Xj3UuA
X7h0ZoCGtY2jz+ssJ+MNP8o8yShaBxq1C/yHBmTewvBdBUAsF9nrlTe5VTle4O/4+XN51YZAI3T3
IhSbDCpD6Wrf7rY0coCOwvjokSV2o5rHq0phTif8XrmYCH+Kcepr6XIBR4UUGO6HtpIINvLzN+7i
Ljf1yXwnGL0gUxkMqqQbCxyqvLJDUaQFd+F+m7QllhTbNy6kBmMVEiMJsVEsaDfODT5So32xyGmZ
QZOsCFQ9hUz8/NjOLCy0ePGkAytnp9PJfbqlNLNNUkQHsSKJDLIyJehxzQlMIgDxZDqK2uL1yCld
+XCLi494VTqpRWM1qRrBrI4TgX7JLIfygacgcGVV4iC04zMdKxTK4aEa/IQVx6VN6MnnCAdbYzoD
1F/u6kNvK0qfVgvs2IISlVmJMCHtUAIkbkUfrCSvxYxbChBVVB59439QMcx4gO1dhWV5JgoDo/Z6
I4m6ZDXRyvnvsUieA9QuKlYUrMIhHOzvNlsnR05zbw1pGzTO1rYe6V2PL1GxStm+ZeoaTImNGgx4
qDYoiC6nKLBpE+BDLB4vc19ASU9HNpi93aYu0jLzWVKlDsHZa4kOkjq8lcJC+vxjFeBoNiB6u8wH
ErrR+igwJK33KZ88P3Mvj4taBUUpDmpKaqczN00xcvazTEudpY2rpcGiMltBW2Dc16WMjShOMjNl
w2a957UPVXHw0a+Y2gsqvqMs64sDi9TjSjVqmrcOgpoSy+YwX1YCb6k5wQsQeV4noVQastqEgnad
rRBMtjFy9eDuCCMdgy5Z6YxbIl88DCP2YQg0yDah+J/eMGdywCE8zoCSgKzky9xOaDA/ARnB4EvL
RDMN4THVcVheHn2t0PkZlyWSHx3MjA5putSeVpsa370vJkGUnPHHZB1glzQ8C8sUp8wOgzWLbybN
F8U44hXJCSOb02UPLQnGVjeKv8SjN2GP+rBBJbe7ClVEKHFAPGiuICJDgnFKHKeguwtICKzkjN+m
uN5+MGrRe3G7f/opBuekT6OAgsdMcVTKfulTV8kf6hdSbTGXjcOP2j4lQlNVQawENXtxq5YOdCo7
sWrEx7baoD96Fl3aJ58ObrBPNsGqmJX7JRwPJoEIRkoLREcJVnPzEFejaVF0pIIHj/qq+qVwCLND
QKuiRsLRqPr94qKhDBBSY6YE6dn3nwSRtLef+wsPW+h6M3m9FP66q98pKd/VCxYpZTJWsR6ziU3J
x+METKRavmsO7YtZnd2F0faFfNJGdhkt1qeFUc5HTjn2mHg6pXfuEH9t4knpd41LBLlJ/4mX3kcX
Vb4FFZSIJIEQRU589apsXtFs8Q19f9+LQic7cWs2S9YtT0wRpf5/YxumKE3i72arNN4biUveuYLU
4wNV7wn12a3aUxFOEjdkM8qcBawB8k+hwTIJ8HHw6/bIN+TG/hOGZxcm2tMbd8aOWiVUlEMw/2wL
Ikz3hD91ZmgbPMIs0pKrf7xb+2/xR33n7VTWQflEATSNvfu0aV6Na54vzTTgHxA7bKljiISDFVC2
btlCZ+bcYHka/+KHz4LY4CK+iqh5FOgIZlDJUlv04+4nwV865hF8Zj9lMw1LJ+JWl4G5g4SzW3HO
Lg8kd7OmvCmbyV+ux40LthBC5j0+pcFpfw6o/KqAp4zYTZa3RdQhh8SNb0cSINNg9dzx0UUKMxRJ
bzwquJS2UJtUR1rMNVTAGxwmh2ozCbqmvS9aNT6hp2qE6wdAmvkNyigL0sRu6udX+SQxNE3cq3o9
ufN2/geJTgzUhAaiARpnlNs6nrVcfNx0glH8rSD37DTeJFvUwNnBSNBi5CUzBuklf0ja3rJ5iPsq
6+VsCWsYgFJgnyrVKuyY5QK85vEb+H+MCwKQNGwY8A55C37pUF1EZqezTjUxOazplBD0IYwhWcbv
g22JVQnZ06bG6Z+WmIRVUgLnqL5FoRGDdGRTubRuyVEexzVggqRzOnd2C7+9F6cXYgeAZHuP+vxD
sYrfxwcan6hiAPzC40xilFsFzp6KQuVUwDMXKVYE7V8ZFrQ0WL94VYO7nM63LizjzWoe9oZa6och
8o64+1J0K/GU6lzowlF/IiRUZ5bGpaqXOuLK3/H5cZ2ZU2vVslgfxzUIWZwFsXG+qNseNye3E/9V
C1aKMSFYAeT2pAUuwiNE2iadrS74vTHOqLxLUgxgbR7r6hGlvibK89TTaPIghxWREsfj54v7DSj4
BP4MDY3gG5zeUbrcxYtku3Xvxdqdp5P3Xr76oCggmbr/Bks8CBKn+SBv3kMy+zQPa3oo99grqtFb
qYjFQomwWTIKk7P/Q8K9yNv4Vz+xa1+ojommAYlyIhuoYQNsJ5vN42xWeOR3fTlP+427pOw1m79M
NhiBKxOBfWaBq0yG4aXC+kDvE9+ohjxbTu9WK5dyY0T35DFp5aWgj+x5EmOlxZmCi/rp3aT6m2aN
tzpYHm19bSACW9iqOWqiVFTCyMSraI1TAgGfdbGCeoTfnom4GH/awJWWZ/PIJFXEOQxi/jM4+Ien
g+s2sJh39fYAcgOngnhamg5AbVD09ZXxXeDQZ/Ryj0mZkhKtM8luTLstOX2aZpwoNdsB16lX2Hr+
WZ6aArDFThdAkBXTj+P5wOU9klIo/EK2bnSXp+N2ENuBd/p7Sz1VrVFdLWjAsCke9E1cyKawmBDa
JHV1gXu02V7BLBWBpUFQ+BN798XJKM53FFHz45cNxrXC7xtlDXwVhDVILGkf6Czf7WbtX8v16tOu
2eGVQ+SFV7JL/eIoHZD0xS3z92wmH7t29l2rvde6/tImDmVgQgRGphcOOy2nayfZVeuAjXvNw4ax
wiFDtyrY3MgaAvWRLCHAgeCIeN7S4F1KUBH1wOj/VYsea6EGWvL8RLROdMOJ+HRcg1Xir0Kfnsz7
PvbSKlHJpNgieQSxMUIxDzne0nKDSpFkPQLdq9ahkEGDnB9wrVa5Ej+R9hR5CxMxXw+HJj040OkE
yAr8a5zqQS236IwEMRxt+gGKGcmgDnfTIoOqlX7+udzSfQPphRyAUQi9Ux0towWTWUZK2Fsc8lcp
NjZiK5hGIyZp/Anp/SX0Etaf2MFYygJeDtZpFC6zPKUZWq/P3hCfQL1T0VWQxhFqUawiMoX8VcVf
V8nGAvrc+fwT9CI9krNH5gXAg2Jq4fA+mOvrxapqZhkHHDyKeEWy+ERiLHasprrpO1YgwJTtxOhT
8mNO2sXstRo+yjJNp8Tz0+ni/oDNDoUQRFc4tg7GVsZ5navXuDmWZB1TyGE9orbQVDGzLvRJsmlg
aj3YuICmWjd9kIJECZCAPmcy1tPp8nOEw4E0WxY53gAByJ2cbr672cRIO/IsVhsnBQTqBJepPY/2
huNcFe9cdRoNSu6xZckP/ES6eCGyw14OlHfGPQNjHIwqwrUnquvNzp6k1P0SSB3VEj02nj1Y8RWT
TUG5FVZt2Py+VyR8tIH9iV1eu/hghsGFp6uDhoWpyXBcS1iYPl107GgXPC5v7oRGDUW6flCToJhu
UKJeiUeapVQtqf6pi5WyhmZJUTv6FZiE0l/sMe2JNXw77p/AETmRG17Se6hgROeCSYqGCpawMmjQ
wspECTM28QZPHNmsZLh2CScRla53RMOZnpj0v5/ysJxjqsY4dXMyDlDPpt3TV5Ym7+80qM2qvvMn
uTWhLOv13WIz+d0ElNSbZaeuB2hyHPl0Au4JU1IdYZzPeWnKPx3XEL9Od/O8PWAmhh8gu7qMoqkX
WJNcHqL0QnKEEPauo5ol8CVw0AEfEWIInL+WMxDYeBM1X8Ha/Cx8WDtVkaOOte00X61u9+mBzsne
v0b+okgv3bRQCIGxyvRl8aN8ptjjbYqaoVttb7o6fjfyDC9sqeR7HM5iepHqDxAIaEKbaUHBrjeC
4gRMUtK+A9sEAkRzpEQLbVs89RMZfmleGQfSVSup3kVDoc0vGKuQz0wxxoHHFHkE2tNByMXxA2LJ
lmi0dJW9sx2Eb3goGVZ1y/yvQ1GxHkkBdehSyNV6XLurm2ka3jk7kgaf6EIdGUbu2YXNC5ki6Uo0
jQKMaYZVCFxLimi5JhKYUZORcbK03D/kR/KOyDj9NSjzYMxIn1EetVBbj9xRaaZKSMIj47rwLEXh
R16NBgFQaTAuP4Ak1JY7aIbWQYcjewZtCoz6lrvzzlpsUAJpeVju9vAt3qkvewsxU+Wxtsb9paE7
C5u+Aq6fiFQvRP6xb2I+So/ctkGS5/hFHNQT+RwpUqXlgEYVu+ypnNoi2BTYgyab+VdxapTXlT7+
ForsSanLBenIyP06f46CO7AcBDyacTW4Xymt//LFKt1ZnU4WNMkPnm2Axa3K3RJmqTanDtWqhWr+
SxNzdGdDDfOvOHC/NK4pwTwSkpi4+TTMyXdu6lVO5Zpht6pciuiN4t3iBbqA800OL9mq1GxBufyU
bBd/qRdPNtvc1dnX5oCN07i6RRHM6dkY4H0sYwVMXmKE3INhZXlFi5ClY4pn6SCs1UuAmx0kK9SB
WTK7anHY0K5hikyURMdjsgrb7FrmteXeud/hYtUHGOTtC1lLab6NwSG2DIfjpR43JR5DFBsMwdWo
TmuvLqIpRsDMt0pSUbKjo1eI8QZROtrzDb32pg1T97URwNT4WSqfK2M0V+zL9CZs1zwH5HJ9N0Me
wG4S0cpp3dExdIkcIPhN1QBSivtFufjQwLPMK/ffMqX9tu8SROGaYW5DWvdNrMxGXgsgK3436942
aZXfOls6fo3MpfP0MEBE9XgThmehvz3spvP1amZYgDIbKwRiMSbMQo5DSc3NgS8uflgQ4COrItCP
WnmydL7aXJ/AjIEaPQ4HXDirYVqhvZiyJfjCrk4nlb8LdmnuzDKzZVPYbHoGmfcGuFcE5PSqpemw
VmUqwadABfy+AETRgK5Nv1QvYFAEXCgisWfi2D4dVOphIMNZniFrRGjGxqAyszZ4abcCWC0al9Ao
lZkVRMQNBQ26aqmupx1UrJd01NfhAuslQCUUAsxD8ZV7/WBcad7Q5nnXWHS68Lb3WN/SHprDGlf+
hTd9lwfJS3eDspWygW0QGI6pq5e6B6k5l3AIn5bAzRosogaYZxN5fsKd+QIqoKc3Go0FiQtRveqQ
ehKtps2WMHixmt9nKV2SqltoajeaaxpmvAF/SoB3CFzl14MG/YvMHDNuVeCXt0mbvxEZuU2bD9pn
u6B4LxGWX7HuRCkYz9vsWQ52CTk4QKzDsYe8crCrcZSGRbzP19wvPMTQbZuFKF269awRp6HTw7wd
iEK9hdr56q9stv8dHRZ9gfASN7oWjAyZUmiCKgQxEd+evJ8ei8fkzp+xOaqiUPnwMelrqFxBtfX6
OnSLlyPPQAfX2WfCSdBFJARcNbQa74IuC6N503szujG1a3kH0tHZTbnGYEjybpng9FbtBCgioeAc
c0RTRYE+msHIzUT5th+O5aazC5sTATGnHGELOYQ7iAjo+FTPnSqd3uNgBvGJ1FQig8dXLlzvASEB
F7z2uoJePMB1LEFB4d31r1wUOxQyi9fF/o4vZAGoCCQOyKiq4Lz541oXpiLoFQOPooFeLmAd4eJX
bOgIA/rXR23AU8FA9yd/S0wZUJXA6a+6P3vdwH/+5M3mABjxouSzUSBDQcBrrxbI93eoAvgr2z/X
yAB0be9wzQWvT796wcDzk+SCro+IX2HPFDEPVIzBzgvytZjv9kloLG+oLW/a2v9NWRKdGP4WFUXe
czIIkLwymcFdAcisOAkUFWXr7pu6fAv/0skhjXVSYUiZwG+R+njJfwrjsNaRz65svdXtwIzGAYmM
AHGYUkuI34wLWnFOurACQty4jDM7pVnj6S6U194uDFZb38zomD7GKEOm4j4gZ+FLCufH6cXc6r9i
/+HphBJIydzJvPUVM6oXpfRTqxercN1Prfgbl49fTDH91KM0hRl3leyv9YZ9Mee4qL4iT+FHmWVc
MP24lqibGbTDpQVjJ81svvi9zHYu0MborzINUNnrxxTnV/UTvR9f/8oP9CPrL3TdaoD8pv59LYNM
v/jpBUPp37SxnayIfkyPi4KLbAs+ozXABa+uAyHsqKfhG0x/XlkcfK9fKLyybHBeQL4mxU3/xc89
vbCldHxh/RTVndYPi+RxCfXCmn4JsVSc9vpfLSzvZb7VOusXED/ULyAuWD39X/uLGB8ybsOf+kH7
qX519a9+fcf3eWWmdH9qINCM+IMvli6jYRkzXr37OCAuuj954V97+tr/ld/Cm/pdtqp5s/+ljxfH
sfBnPwR+P9/kmlHw9fyqv1AbgnHlURgSjQRDskFo40/LajVZVNm7ouuqa+uNabBbApy0aL64IUcU
VUH5JQjUDSJh1LANkUXLZcDfEUAA7gqf7pxRj30dtqcHF4Eg0SAONvwXnCFKpe+vd21BUzJ6SaXb
yR95+aU+vHb3sA+SFD/cGDJ3MMfxo8KwRO0dkg2t2CT0rmrqmPHiE3HEH+5EckMEfoQqtyY73IMc
wmHOEdlfp1n3DxaFWHKNVd4uVGAh28HSBBygpTc2b6fbjt9Ot95+XjJ+oDo5SyYdfT5oECc+4NFw
XcarUsEKHSPSe2MGMLBy3EPDXJNJOQQUnsyD7KzzliWZgieodao6KqieKX/M8fByCGGDTBEwMHJA
Wco1gEGno88XuNgHiznHGsd9VdMxBeCzIhSySuyW2jH+llL9GDe4ib4neOdhcWCJHf5xOaWLn6Gj
GBvwybTQwNSrmEgBMgx4/fC21nPOnjqu7lRwNR8ABa7yGY23TIgixWkHRaUh2/RVtHKsQ6oDjCUJ
k7TqKuxk3vy7kX48kjIR32IUJcn0h+WT+aFRgkrWhGrJAngXhwzxWmVyEBA0Z1TCpWUwNBNbN7kG
KhGRZl2Vcz0u8V994Fg3wFJZdoLR9PBtHOoZFsz7O+JzemOdhdDBKDFPomyHCHvrFtUc121cEVSO
zGjq5a7WqytJcZWGy6kTB88bU5L+aOf9aNMCkq4OCWpfqgRPAKOT1tfWj3w0E7fG7sPnJ0ESVHgK
gIhKTyeWs4m3XhnOlx/klBdTS5KZkzmhMFZRsFQSTHA/yfZEx0jE5IHdtqDcIk0TeoiDogeWZIif
KdWpbqz/59EGGrqU/KvaNU9WnUWNqEJ/V8HigutBNR9EqAli6KMqwav9SYOTtk3bY+kKhfNtsQen
w4pORQZFQslE7cvgZ6vFER1gFSKL9iJpjboFKf3Uah/n6luqdHrbcDqFh00nRIj6Z3heXkJObOY+
D3myIDiYr5Z0BMWAIJsSxXvdCs47ZM6KrreyO8oWOCVgQ+2/aMvVQ0rzGdI8bkfUxd9dfzHBJInU
q5tSqUur5jqL8JF3ll39Ku0W0YtkKZtMyeHQ9DrFfPd27x+usE/2r5NJlr0s4tni2l2qr/0eIuZe
MsVdvviAEwUqZrdb3bTR4nC93VXp1WGzC7AtKVZfg5jOJs107940RRC/ydzt6jeFftEURRwg/fxF
RGluBNczL83n7tsgraBlBDXxWTrH0YjUbYLMOlDDi6zE9kzpqCijzcT7J2zL31TFz5bb3ZtNOfev
ahx62n3+Lo+o6MAgkRxU9Do570bSMslWzUnYu+k3I0REbPyS2m/cdd9UWCzXJIyoVjVJtSXFO1ST
M84Af4dZ/4beiGn3TQBZrM+NOjmjIhmXCU+HCnzrHNyXVVEtXslsQrLPKsnfFxNRntUKQN4lu/23
pMBvFxREhtVyZKnq6LtbIA+Xcg5Lre+TsHq/CRMa+K3/Fg9JjWbwYEVIhKrcbSXI1zvUllWALKeU
k7E5kai895rC7gQ1rTnlovaN9vVfi8UuucJ396M8A+VU4/r8vmTnxFexv/+mLTLdzL6rhllyED8f
tAwd8tntzPKXUhNmszQGHeAeXZCuJumabnRxCYIXLFOyvIz+AlfboEpu0FT+QRfsDmMRtj8RnP2G
QlhZMlmrmNuL9+iVD1/3OtvTZQgHRkC8PYzUJAxeVksICY33b7Wbhr9nToy7dujTrXeRv8h2weaa
4v23YL5zb+INH7iI9K/gnlTNuYkFnemgFHLuxYHuBvu/fzgQVVFNvepaqHoyEy3Zhn0WT9XuvxXV
+u8JWr6r+TTEglimWzFc6zxSI2jpH5+/cVbcHa4EOjrDt/WQJRCanG68/8vZmXZHbWVf/wtFa6lK
89uq8gR2CAQI5I1WGhrNUmkePv3/t687/UDhx+7utbpDgsFWSVf3nrPPHra6tYayt7K3OgbnMiD0
YPBvzDiMpk6iCQNzaxAAn1PBOsoJmMEmZB2lobAs682H1UrJU4XsYqmJTqhw8Vdy1oe8HP5wIH/+
T1fuwYzV2JpJ0OWVp/bYeuGGdSk1T0AnGQC5NemfwsHt6VGZqTQyzCreNQiItdb1kph9egi/Nh4Z
osxe5Feol0Ule+8/wmA5sy3xoP/72ZBZqkDkMIQQNuCgcEGbyOPYyfuhLR7Uccq8SjWUuzDgpjIQ
YmSDJ4ssO8XJccjWd+qQxVlUsSCFStbiX1ymd8/fzydqO0ypvruui9pu6/vS3rdh9aCzSjPRosa3
2WcBiGrF228qUrp4sU2QM2CqCQWV+/Y4s0JnIbeOF7lql3Dh4/2C8kchQ3rsT0OFLV7W3YKrzluZ
fTUBm5wnwSDXM/Nsi/XDPIqVoyE3A73elcjf+iyQWtb+EvPrQQswLHpKLpF5wcPeKTx0SmkN5Fr2
/K28RGHNJdNAUYcCr2EcdPGInXUryxYq7b20h3LXpXD/lOwzfOyx+Epglhv2NrqJkKDqv5kVttKq
bJMxzJxg9mTSv05vrQbnLBDGl51uLpuRn67z4pEH/c7K8m3ecDjF8lqkJioq+bmqCpOM7u+DypaM
QPmuhkvwSA0MKyaEM2QlLrYhIco0Kv/iPEi3ZBTPVG5SF79MQDeo6+XGRclDpc5ggKTyi9e/9tKp
SOthfiiwQnpln7GodNv9NxG8i7WgXGmrFQB2rYm2lv9+ej6E/fzJnnFYblx2iQQnp6ap8t9da2ej
fKqK63qfZEerE0cijpMTGQzJB+nINrletP47gpKS0+xN3X3RRGdqT06FiSqqt9VqltG1XQfA6dXi
3JtOY6cQcHrRq6JDVl/r/A0pgZJpH96ZOlP0C3fg8A5blqadsc0SSs0/dKgX27c+JvNdkCyc4Zq2
tiS0GgPGozPtHGoqvpd9xv1lbrdvm02JILX5LNMsJ/ljrpM/w833j9IMuitlVn9mYlUQsXpUo27F
HCl2Hn6tK8YVDnZadYtjVFMU9XHLfPd6WQXdjcvvJnA0mcvwqqk5gdx90TPzEOzh1wSAtV50dBbq
SGds29MLr5LOn4vHDHZH0wnFW/3yxbAAQ+hqLBaYF/1CyA1RAxoJNyEtjdthF0VYhSjemmSozimg
Isj6yMrTu/T8uxuww+9121ki8mtTZSlBVY3Jw8Hi7HDmEELOi/P/y5mB3qzvL/uSG1eH1jBVeLDc
NyPuVmFDyWzn8fnotnpwRYMtYmLbUCWw2O296GvTtNz6Nipvkjb2X7sReqEmBMUo9kwaS3Rg0NyJ
o4zxYMF2DJuWCFOvZJcVJ6ujbIOu5Rzd3MExa+REKYEE5nT3LYyImWj5OnXI+wKO16HZrBSZFzLi
MKRO3LHgk97+rbLD8jofcK1rOre8YpG4WP0GM7xamV5o4UgL1vQtn8aj/By9/Xa7L/YDLDZK0qLt
BqrkKHs9n3sozJVdsP3mxanYKJj7af5UjLx4/cZPsFPsndCC87owMSedoT2ZdUW0JD/PZhPkO3KX
NmqkPOCjF4ufnJIFe+GIgMjcrgISfzE6KVrs32gRPiY95Rfuuj3jl5qXyQejtX3eOzyKuA6XRWsz
azm6TZAcnJ5vjsmXD2uNq3HP1Zc8593pEDhcBaN3fugW8pIKBH2ObDE4CtFcn6vy3Yxp2mlLygFJ
LQ8DlKa4Tmy1iyIc2xSTdsmNspvCPkFA8Y9WSN6Cs1ERWmMWXW9h+NUJuFvdbi2OdayRVda1OHpC
9sdCDwBxam+3nTtf1RGPSVP6Al/QQ5dxtfumKY829hdH9C07XOLp6ILd4txt0a5/10X5hhXh+lfC
7JyMB2e+ev5NvEykeVzSaBmiPXOYn0lmQbvM/HCQi6CbPqdJzR3mwDjTfrtYqSMDmR2MaGAKrl56
HZ/nK2SNNtE6bFyi5qvHlq4Vwzw8cwa2O5E3Oghz6opU6FKKfhTnS++jUm90ACnlpoOHrl9fzmR8
qvrF5Q3VqwT4UK4u2oYp21trNYNRybhRKbYGGCpz3jRF0lBUGHmufk3x0gI2mHeYpNYIJEqipf0s
fT1a1rWqoKCih5DzQl2uyCJGM7SwfOtzveB+Gb0EJD5VrjHi9TwciOClwDn/sfy15jYokjnd3+uA
EsVotvAQUMxJEchol5cLiQnseJk0y/XD3T+65+lc1rBFbvgvm1hczlW0TOjAYBjha0C5dmlTubnz
6vRFbT/6riPWCMEskxbQQaGtArqEHUpCpDpOfC3V6z0dphJb5dutLAtpAsWncOHPSAfvFtTo1MUa
87s1BCD4BwVNHijlYRm63421BLDwW1jB7wTOSFDjLDjDUuZJd1Tv44/PvxCX9HDzScHVbB6DDy/B
uzya+iWN2rWnyoNMJWJC0UDyytnqEw+tOatbwi21UBJL2Yl1nEn6a1C7zUR0NB7C4ApAizSPJKtJ
BgyYizFOQimkUIvGY+9xAdJF+VMyhcKajIJY9D8Tm5KA65lCSwRvF4d+C7AJlmlUuTdNmhJIBHeY
Oa0sVaRfawIqgxpXUwyHj3iM2Ech3lNXf5FM9mWw+8k16hFoLf6Uxw26aC4dp13Scn8+PxgxPvYM
YpppjUrNJq6svOykDdQGKsK7UWzoydGCKPL0b+vw55/cU689LisINejCIMNFF+9O7gLS+nO4v1er
I96P4p3ko6y3PtnxgBAxeYt77CZnTwogB9/wKDAXKiJD49giONaNb4yXYobPFoP6HKMQkXsdi7MW
GOFlKoIhF19UQxie8T/ygNheL/cr0MdiR90GgM2FC7S2fY7XhOQlI1OFJSfRzlyWX4xValx+6WAT
6Anr5fsPyDm6U5cXxCSG8pAnjLv9xZ1Ewbh0hWczMaWDIF75Wi4resIatUu+YXJEeOllXqGphbj2
snaVBkDxatodN+QRzz9htpyfLgylmFwoEXxSPxrx/nfwd+BNZBtU++HBnWfnPkzBffoNBMgdLOc4
5RzJmgmEzW44UTBHr/qUf3M2AfvgnKaS0ltoTtnKST4GTtiAWOIvF1QqoyxTM0fHpNj1x36jG+jX
8XxV5N7rbYgSBK0c/UUpTexgkedTxPu33UyJYJUc6qtAqsodb2ybs6bAfO9GaVhKG0uawjsWOWWS
x+XaK4hkE0iQxzaqvcSumpahKoVfOQ30NJidH828ayuxslPoF24SNVJhyoM6J2ar51y7TYLmSx9Q
QfcjfAgHycrC15OgXwmZDR2oVEFEmUf5MM7jTbGBXbl++cUdgbVDm7O8tT4TUs3U8YxEBfK4FVGE
crgXGNGzD6Vhsh3gof9aJBm117L8lW8QZTIKFZpM+zgHVounF3Vcs1GhuWeaCbvTDG6lPC/c0j6F
Hp0MX+Db7ikclBClw9a1qsbs6lN5Dq+EOzRVi8qF4f1NX/Gt3Y0+Bu/L9GjakaSY+cwJm5tbgPcU
XYvh9/Q2r7sjoszdlb1n6Hde6PgowI72qHJzoE9TzNFjz91TqhV9sj/gGE3lfObb9z6TOtenIw/K
0D/mQRZwnMkzzXdcEDHhiClwLb3Tb00/xad68MqbfAwzZYGzNkI+W5jJLbChciwC4viaXV4f55za
dNvz9xsX0Qe7ed9yV8LqnN5MZ9ch4lemcKhBn39BjDnFjy/uXhbkEXxbTuufHVycJWummr5KLX4T
Wx+VziDUJyQUoy9YlWES3JkuI8Thv965D563nYwUj6EZ/KH3TCVfSdXkSn3Z78Ov6jaKAfUDPCz5
lrsZNW3DRNKNKed9fVoqLebEGq8IEO68cTnkTHQClHw14qiEojdzDlOn9gwjFkrk+90SfHYCBgTa
whz7JYrRpdEIxzgDQ4Sa+KZRHHAvfiykYKbX1bAr5E7LUERI+i7f4xyPIaaZaipDFMNkTTU18zbV
Pb3n+yRkObjknPwd9iQ74onw9g0V3fNP63Gwevm4GLoC0IY4UXuXhPJuXLphX40boaB9e3L91CaJ
nR2r95zta7HbImprEBD8dM9HevT12FS0cc26NW9RGc0fwhJCXdAxAG/KDG1dnv/Kgi3pl/LuOqns
/hjuyQlrhmJmhErzNke59Rey2fqfpnYroEK/aqy6uFaihgEEpvMSn+YzQTqu5bODOOw6c8BPtXfn
gbFGMkOrZdfrx2UhaGb2PhaD04KJt7SFc7bysBeusPliZVZ/RaJQfSBJ7obVulxPDmRXWeLbNoOo
IKIf23zennmZ+H2/pcNkiAnOntV3PdOcY+9yFm57jHBpuUh244Vm3tFjmU+zWDRYLBY992d1irf+
fvyn23jpH7Lxzj1ePfJj4ei2XEURcG73Dd9n9tYWZQifyTi5LPTJ88yqnHtyQhNrbgibB5bJ2OVt
n4TNokT80KXstB3frPbd81WEoy/MMrq5ZGa7Rr1MNso6O3fzwg7DbswQx4JUsWcnDpts/DYnrKik
qL9omGmPglgTLiWEMIlj/Zl/1H74qS/Wv4YehKuzbQ4WhxpPg4Q9fWVSs0v77LTytA8ndo7E5vAh
fTE+hS5+ksUMDpV6b+Z4sQ9N5pQ3YYKBV9U1rxPsHI4Ern6c8aEzPT5aW066IutsIHMOMtqN5dDD
IIeVOfCJRzb4vEqu0YlH18Y7tpAieHbij/YmxCKiyUt8n0PSQZ6lvo/tAwykBj+yC77IQJ3/JGPv
qndBkriHLI8p7K/sMt9DG+L06EY6eB6Lz/CEMpdH9Q1a4vkYzFV745JgdgUD94OTgK1aOY09+QS+
yMAaSvLnbei/YdDaJxRbTCFhKDQ9j7LvzQdg9+mZTgAb0WHUGgxjshPiPcIT8z+DJzMGcuIQsqyO
Cs/yT2opZEZqb1w+lIP2Jmyq5Z7qpr3pxyS76ku2b5fY2tdmf3BS5rIQVNdX/Qhg1gTc6ZAUyBON
vPPGdTlbhmFND2nvf50TrP963y63wxzyaKQGneNmvQOKILgVEPS66XyZvubp26bgGE2KInoVZkP3
6TwX9pepmwJAyWW8aSCs/u7OGrxGMdL8kTlVY0PUScgvzSN9buy9jk4fzSff7bfDUhZ/MIICVVt5
x/NlKY4hqdJb0U7HyYIEbrVYdp31niR8okeXUja6Ax7fQGzUJvaZM42qo70pXCALQG0fPoRAQos3
0h6thNEz8YJhwrcUvlmkA7iKX3/ot4G60a/565q3JfRUlFVg+yNJtsplTM893oKUTHOJodLEl/sS
heJcfykyvR8RNZJ95tsyAGf9DS2X5cfb696WtyT19DFcWUpbICir2ug49xjeN+dzS0YVmEWZNUyv
gZfoucKrfqWzTyBSQ8kTrNSxgAuHsOyGZLEbAR1OxvZiefA/RhIF3Zz3um+jr3jVf0xK/mPKNxYi
816T7pkjC3TEQam5ribrsUxsYy6wtG9B8sCXNi61QQmQrDXvRb133thlCz9u5qGxFjOFG/E5yCC4
LrYo/DWtrO1NV23rl6ZdBoqFMWj/Me/9lPzeiLlvUu2O+woo1sYlGfhKazcf29+TYdcmx6AtMwC2
srjuVIpYNvDXrplug4VM4X2Zf5Kw2s0ACN1u45rYkrazPZyakJthK2KegKjomDvA5xYOS1PMSEYQ
5mYB8FEWrq/siDqvbnmfuHz8oza8ogom4oLKi4HVMFeDQyxLV74LgrS99qrIZmbr7d8yyuHZJwHD
0GS2tltIPz3K6AUH8TR2b3FgpXbcQOHmOIiyx+mybTnvGp9aqkjw73OoSBtXxWDDf61Rr0TA8re5
3gGtNrGcinF1b9niurJOroOWd7GT/7Pd0UnxET5TTEfcUwLzbJZkkIOEuyl747SAA3JzAGATuSyb
YjajfFsc7yvayf44zQLBC16UhkCfCRzaYIdBzNKsE9rMXYlr8MF8I4fN4shLmCa8Qvu4wgo/r6mu
Q0rsPd0JVBSsIPeqUx3lXiI5Pcy5pdkFEzqhn0k/5Q/WQpYVoTPAOyE46pYwXlpqFjHMi5u+npoP
1M+syCX5s9414dXcsq7ZRJy7qWGPNMcfvLGGLlyvjgLJdnjTMYW+8Zf9dpoXDnT2VbzR3ZotLon6
DPwxdt8XjU37QVrzkJ/cjh4rmCbnznHG5jXh7xnCA+6ss53XOz5v/ikd191p52ztqyKhbqGK2ZJj
V3DAJOfdtyLe+GaTM1nEYjT9dbKU6zGLm/Gqo9a+BrqL3/ABaWtAKXhZCueLhQkD/Jy9c1Ouw3yo
+PhYrnPYdivLmra/gwEALmf7yrOmIpriniecJuX2j6jy3d+sXt8griOKBL6wOX15H1Rzv/Jqk/QZ
86blZ32/kYvczi7bchdwhnYhm+Mv3dnv2pXm8h4ZaXCaLHYOcad+qYeg9XZxOt8nuISxUEe2qxRQ
KO/YJQ3e+0uXufQkWTfeu1H80a1pZZqMjWifUZvhf+BM7KwdsSuHaU6HK2MF7c7bt186z9kXY7dN
OPGxFzcbH4FZfSPeTHtTe1H8V+BQhPxSjy0bmtNM9+Rc1YdyjeLbnCENPBUIS3MyXDUB90RcwjbM
+m+tHYPC73XqrMWKeoHdqYAOcEqAdvhj3CC94/Om6NUdBV3j7b6Z7qAhYIYcAn7fzCukGSFdx/8j
0OCg8yiNLGj9pyYliNOBU+HEfnPYtqp40431CK2ET9n5u/IWAUT2+Bcmzc3CqNg/kC8ckRXDeZIm
y30dLdPrXyYq8cYtz/N91DbVcWrD6FDuMKtPE69+Yfxk0MrLupvQM2A+gtjxE7iYkNZtxTCBJYSH
B6InNYEhuahqjxQG0sFzt+L4Yw7vT/wJScFl1S5ej4u3I8Lo1+qUJEEVixtGqjCRZrG/GVQPc0Lz
e4iPzRAbIUvYsnp75oCiXcg6S0pkBSwZUWYGMwA/TV7sTyHZacbyhjGzUKlmJK4TwGfGsVsyuiIB
+IPkJ+6hMUHxQKgQdoghKimdJvVNxolvsgpiKKO4SyE3+xxYyqkBd0wg+HCFUlC9jF8bae5Pd9Zl
2CiaMRqPi7ar2xVDvNvn9ttkhG6Avt8tuWHEHRvZjwV/nawLRf4aegRwl20txmBD7EXD5Fu5sVyr
FYe3opcok1QfTAQssJ/Xih8zKD5Yt/hUalcNl0r8FQekGMcY+UU2WfxRiJRQY0HMehPlECGzt34A
7sOUXm+2HamHxxdphhUcJ/lxryP2X2oGGQ+oo5UXojylxBspmPSmJZuIfxesFMaSVnVJ9LXmieoJ
bTFC2oi2x3FfYiBckrjV1Pp4J7j0igQy7S6JugGvZr+u6+5eFFhCxW+LPP9qhNvUL4q+k0QDr4zr
bXU+/J3ZJVkGQqffDD0Cho+xe8GP4vlm9glUmCYWdSjxMPCNgOd+bLjrwg6a2d6a97o20eAUyzef
caOX5csOUGHGFgX/DcNFqzAHYAnL10fTcqXHS1T+H7AhxBH+cUU6EEz2EbaJet9/ig3EUi0dnRW0
OtcuBxb/GLuAeA5LVBV+EnvhmIgeGnfP3meD8/vuIRu7B3cHTVJMMFG1bdmF74dPsgdU7BY5VzXA
ERSOgc20myi/rSG6FQu4xrxUXJb/XiPMEnAhdiFAd2wbM5RLBHSLvD6Zhsx6K2piMkKHRbkj3knD
S92kID0JjaeLCYLGcuLBf2+OlkuRKkiGIv8FNONS0akrYycFrMYJRcqii7GAZRXWmkW5j6S75EDy
bwzRlxhjuUs31QSQnOFhiKNnBS93zd8zPX2jwYYc27R/KTDvv16UrgeMzU/aIZDHIO3HRemkbRuN
8egRaMcmLEEn25HdYcltNm22FLZBjdNCEhQx0/8A6P5e+6oRmoLIB+wMwnafvy4TCPjjouS6ANhh
ijnBDjX6j9dV+yucrN7K/30AqT4QVV1iUyl9lNdibxWuHvw3KVpiu8DHfS9n1BkXaQVlC3y3B6Wy
DkfDZBYfFamhO1kEGsNNZ+JqmHHb9AEnxEczLbRZYcJhFMIOVp3QtLB6z3xoDNxF6a9BpTvjNkjG
8UBtA4YB2o0YXbTQABcU3Q4xiYwpdQiZDmyQzc+lwKJsfv5GPUETc70A1gXGpwgTWPo/3qh8rvOK
LqB+N/cAdkwiZjrCAxyxV5LmmlhFDZ2i+BXM2Q8CSESWjavwrl0A/Rk6qfHRVjPn9NhK/mTsKzug
jQGcwqSfv+AntkGXayWpjdKCOsZQ4r+bUORFZDfDuV8eMFaoj/3EFMpiXxaVSLMTYEdmJ/VBVv/G
8YORn+Blk6c6bt/EtNS8/+Wx3VO3kivz93YAnZaz4+Jodpau3maAtAe5o9h7cn2Jkke9zFlMagM8
mlfGimQaP6Vr9nsXuvA3wlulShQj1q02R6Gx/lg+GG8GlNAK5ZCBqTXNp5etUwyf7uIl8eFS8v5y
zeSASzT03a20VkbHc5C5b3WiaBKrxluq1N2Y33aSC+NMpawTvczaZMJsB6pEMKRuswbmjTX+Pg/d
XbN1v9rDZ/FcVQM0AZ+LDWdeOevnlVk0WKreOMY+4J42h7fKA7W50kGJxcBmT/8efJVKGRzvg0oL
HQJna73Fluc3R+OKqdE/dPZrSCgiqI6aSd8qpl2xrM8bd1f62nwCnseUXmLngHIyZ1w8VdzJ/8im
/MlHH4ls6VD04kRz8RY56zCESzADvkHiTSJEU1CuQpAgWZslPS8SRq39jjKUOn/G0FiaixmxkSLQ
tTXKiakIQS6MMSl85wBDNGA7WN/R+pdqtOdfoyckEJjawbUkkoX3HzXEj88+2Mfw44J+w0gdmbiB
b+OvSlUNa9h+kpDjgyYuhAZK8osK0/ObZAgh+EC7xn1bI4weJTcI0ycV1Db6hyQQu2rUg6dopJ6T
elWWq/SuR3lMz3i1KD5F5Yh2VjnlgapfyQ1Yb+VmUzxjVhIQidrw56QmlTEbiNttzi3LIa3Jb0kq
tgkL05c2lwuZnI5YPB0wnyTBgVrQudBD5V6Y4PgXrw8JST+Nz5KscNQIx9uBpjOZqQmR8Bmr+Vjo
1vSh7Ks/nW57tcHyVluDmeFvzz+pp9YWsaXkHe8xgoLLd/GkuoAOPPCs9a29Ig2GK2GUFRxnGirp
ZTSaJAxFjZ3xmSelOFB09RKTSX+uckAGKzp2JbBRSRBgiiTjjBw/t+ev94nBkBuwsGhRdrTawWXA
vFOenYmo4d3DVp8PXmud5CXXrzF4S3FlygKOWR2xWlVb/Gmyy9dSRIa9bCeJp6Tjkm2bOSRf9Jh9
go/F5WGSQ1IH/kdI335c+J1fTEkwgpPrEfcV1RMMkyLg8lJNlwfQEpdY6GSb4V7RWkvoBA/xs3oa
RT3PGyxphApzPJ3mhh4nwooZB4hAc4Op+tIjbNNylZhTqi+cJOA3PUZi5JIb0nc9f8eNDfOP+zgr
AyMWSnBmcjgT/PiRasefhmmLUPGdm+TadpnYJGXBHKrnvXYt5uUF5P1TD8HhkM9n6zi44Z+uJ+xh
gBFawIolDYT6qGJwGw4aDs/Rxy2NFwD2Bv1dUDM8A6Br9uy/SEU+gSi/DzOGxfZmrQnZcQCGSQ5i
BtqRvmIp969q4kAPhhkczGVy7fiAizXzyOsaV5qD7k7wYnrNE/QFSj7ZGlPPEHdyuQ/XWzL21A7O
g6qZZub/KZoUNUlJVqFTU+W+ARmLWEecdTi+wcwQ5yvS8NjqqE+vi5XPm6B6kNssG/Zjta+ob3yw
1OmZYSyWawzM33a77sbbtlcqug2YEEUfk256awQ/bHELbyXCT9jMbfV6aC0cAKS10J0AxjqIpqMN
o6iosGAZSMtqldxitThmNwEAcVBOPr9enuhyf7xLl4VKeh69Cm+qhx2c6C4CL4anLgKV3GG07/cE
J+T7/Zvd8JtUC1J+yMrq75ypwPHeyTRkYlj9/KWZkuNiKYudjs0JImVy1S5KEm/0850fJvWv2UBR
YFRJzHRItMK/MUxFHpfWrs/i3cGW6R3NGSEqe4mXc6DqjlnYQebK205jzw12bzJQ3HdQODJUfHqR
IdYlVDvgv8KMDANCTUrR5sB2zI1eoQ104ZgJh/CG9dXMIXoyuVZ97DHOkCS6QKLLqPfkWqAhHZF0
4oenBKsxuEEZQFFfcSrmwOXzxCSK2SwM4YV1z53dH93U7W8wjYVjLm4E+OJ2sCZejSSHEx62WQ1L
Yvctt5jf1g3VTo3Nf76iG8Dx55jUyR9MTN+5LUNn6YLNTFACqCBjFuHGH6czbGmTHL4AxJLLWx1+
sTBnrKduq351a0gBTgIpxc3gfDz/AB01fM89wAt2n7NryqYLt9r4Q7gBtYWkf5oza+ufKcGIDjSu
ESKQqSsTSmC7MAdM5pAsVID39rxo5CuYbPm/feSLHTwJGhCx+MQkkHBKpeMGvGAq5BfjZ/4/yzGg
RMZiN4I1+uPO2k1ZaCc9b0o45jmZAQWjUYbUpNaN0203xPYx3DFpd7czhJ6O6cw8IYoAQvqgkt/M
1fIVRabqGU0IEh4R29G6/9VdaVK0F4VSP+qzJvuF9BDp8EVBnwfw/CJGONHgQnzjekN3bzssCCOX
c1f5SWwwl0JyuU7xOl5VTtUdmb8wiPeFgzLpNKwjt21yvKk5q2gerYkTbSoA2PuVs4F5awSrIWGW
kzBtyjnVWY1MxEFL4xNs1PI2YAp7raZpnhA4JMvm3ITeGUmAyHHqRwVO2xPrXkbh7Pc0hZjvw0fh
880R00G3Yr9LBlhRjhQbNqu7tlnxXcdBY4HsH7aKnyH68vNr8YlWUfvcv5/epZ7IsqKFS3RdZPf0
tdgcGsGinIcNKgV4q11fHkkhZZPspmC/MxMdmORtFKpGuw0zOXiJRvQEPv7jlV2c2FOeel1cRo9F
CGuZW4XtaD8jMFfF69VfXKyM5EzAOnkjYbeyPWV6a1xK2KoF+vU1z0tSqMam4dz5d/uWuVhsJ1cq
zBt44QJwddg1e0pAdnEGAF9wXT721vApD9ar1R6O57JFiVpfiyMcwjpBL8NsOkaJKvSWjk4vpO1Q
U67wI+EhirzTjP6XrB/vN74ugXYA8pyk8UfDUJfwXa3sBtdERWawvhdaLtHg7LFnc28Di64GQ9CX
hW+7J6jU3FxcjGVtyXv7EzOpTlO/2mwPb2m2y8eYwnKu0c+iW8AkGGJ9guLD9ZI/kpHlNwcEaKjd
6jY2bSZMsDWYVNCrfps7TgENmxLMWFUmMIQepB2GrMB0f8JswrKpJbaHoARLmuWmEaJcsc+8xnYI
IUiBfnMK5Q36tgABhF+jmYcDh7Ickbexv7sxSJNRQgUrIx274S/maHOh0+AlEmZM7ZXN0MKamReN
+Un4tKLq16io/7JH+nPN7oiw/1IkAuJ1MGE1yY7E1ZsJWdgxSGe8dnIblhN81yRVJTe056uwljbG
Y4aeLJofuwOv/8Dwe16ZIgjBAiLjygsYf4YKADWGq5OMQtlK056acUYr/zrdW9NhdK3liK6KQW/N
9dd7djHzUvXV8MmugfORRfLzdlzZUKitp1ZrOQTVl3EgQRVyafCPxRRmd+462dcBSaGn3l/+qgvo
OEHVw4ryiECJvf16WJOqoQttzle5R4Yp7s9XU4343RkZoMJKJZ94Yse1G4YaOcybgyTmYrDS/EJE
WXjoLn0G5TKfApsW+Bh6aEEOkZP6eOBEx/kxDHSu4t28cClmFGxMws9z8M5aqQLFNWTnbT4koU4k
pClM8vyXTtafcXaWtWBWpNokDAYXvWm9lJ0/xJ3/AFfntXazxoZ4B6tdj0FYCGTJO1Qb+DiU7/+m
zEsmH1o4QE/8il82wh4WNPinRkE6o0Q+7EMOMorqfz2JBCttJAG1gAHCIIww3l6ckyzW+4SnmszU
GKjqgaqRQ8DewxIzzFn7qtL+lz38/33qy94mWLs4DQrmXYIDhFGFJdm75LpLBACs8VpTD1lNauph
KgNdPjCDDOKkWRNH/z+QwGiH/qnO+e669j9WBhyLUWTNsLY1h7PPUG72PBFkv3pToaG/NgCzOV4Y
QhZEljDyEkwKq+66Xyhv2AmVWKYYH6upvzA0YKT1sm3gz1RzLRs34GGEXO9lnGw+nLeZns9Hzkvv
gUkDTKe3deTiI01EjybUSh+iQoaGyzFf5BkkMxKqAdhsWtfe9l/V2fA2yqe/dPkKpzEOyrYiNdUD
TxiAAAHLmFOSJPwoXpCsu09+BBTf6tlRpZqu7zucknwGy9mlYWnCnNw9G7QOOzNpWDkZWd4CWTWf
kf5FmmtZtChpoFF+F7+v9ELjvtQhlmDqC9+c845OX7zoCdvehX3TwSmIY04e0YqZMA9KgiupKqQH
EcAtHYi9gqX0YHeMjoXa6msmyI3Cdt7DGNGE09iBEGwHlRxEvL//X16L727JxfLb9nadISyvTJKk
LH/V44p3ywAN9qA+LgOMZOEqXeJ7QEITAhFkMmUifFBlTRhhBGP49YULe3KXAlENpKZzGVP9+F44
9dLEc7ZRc2mXUsSlnoPmCTYvpEtCsZztXCwPOfneMBm6enweTO0XhIsmWxm0JOCMQjrB2/HijPfJ
KwxDNFa4vADaXgBAdZVGCUlkEWYAlFyot4WnQQ3gPNhBkmlRiJAZIQNHYdTGwBERvG5fMedXfc/K
ckI4VWReypSD2/zCLdQt+mlribBnAKkAyTCA4HfLfYIlez6nYWicw0MciPrusTVXh9SXyrukNfZB
Ydj2NIcy7iQUZhIqaa62Ceegg4R1+CID3mSsPnd1Fy1RnQ9hs/nFmcgqDFfEHMxhxzajChXq1Kqt
7rJxd7vgu5HPHwXW1rDrTCefbEjtdpwTva9CyVElhrLJxW9IgXYmQAeSqGgfwgaZq9LbyxsKH8QG
ObzIH4k1oORdqS9cXlWdC354FEdBJHN1GcZTQxZlNliykllc3vmkYLfSu1t4SCxAA0yKGgYH9SEH
sTfVnzxF8K6429LuKM+Ijcw/48bWxy8c5U9ApOzJ3z3hi6M8GKvgbEVzaPKk3DoEK0fsTh9cpAGG
Wtgv8HT/7baEgE2Oj1p5YqcIXBTpRKuvz6sHf53uXliBT224jPID8un8wMOQ4ceXGFhrSJhk7zgv
2DvRHGqqXzhwxZmDaxAknqnMnDUMwBv9jbD9f6sT/kU1eHk2b0qcy7WH/5vnenAhPfuyoevKxtom
bwQC8NA5njVssNlQENJqo5dAUphfMmFhoE15IijdsuOPQ0KdysRSZKQZGzPhbM2a/PEIRmONzo4U
zhSLEi8H8FxknNklxZWwWqUpGSt6qvBkTf80UZp7qvd/e5C0wf2Suh+sKh5Fzb6T16nbUdPq2G8S
5599Elz3E+WVS6hbTInrtf6DsGO1/Y0LgwBrLPnS6fHWE7WAGdjzsiP6SDrmcNQKtlG7OHoluOm2
T4WqDN5kEOrKn1P4jSR2jzzcsPwi22TtVBpNBLCeJKrtbfmzcBXBS8LaJ/eFMEAZA2qHIcrlIU2M
09CkeI68Fa4+OjG9QL5zrpHkZ0cDsrk1BVzBABHmzYx0kO4KljLqEZswMsEGk+AB5iruGSZRDXyA
WRCQXMq0AJHYKemq6HM/wp+FY5GRXkVrwQhNf2wGXbNwdRDHH+AevFvS96LCn0sig6ZEwpttb/t4
2j3USQoEIg42VltHvDyMl2B0DYj30dCM9oyV3BhbiwCJxHGLcdqiF1zT6xVs8uAEKTTXrN3DaY3n
wzSd7U+51ZW/TVmd3cwBSMzU0cp0MYXy86/lE+4IHhg/gVTUcVhMXs7qrXzazZVjB4rf/iIbwZ7c
c8PwNqvZAmNiRqb2XaMgY1XN/EQMBVm5hA0KLsDk+DzexuPIomKzxG1PdBt53HecLA7WL1r0bZEe
sn5/1OskuaE8ajRSfdlR1jBELt5pHJQwtkYSjDH4ZXhBPo1RbDEOMv45zQ5KH62N26KPaZrkDxUO
Pa72pBjzVJgKGc9YEbGAqOHJfzK/N4HTY2bubvHHJm/um3h7I5RD5CeZ8WnIqlNA43aqww/aSZNd
eDtxnsqwe2JkPZHg2oGaODW4FuFsOUCjsIvzCWOnF1Dup/b/Hz7zxf6ad1kIn4RQaI2LZ6hcdszs
yQQRoDkO4Sa7DAqkWkaq8KtdwaLhOVXAJz4nlmx/J1xKzOGUedfdUF2/sNKe6G48iJu4gwW4jrvO
xSHv+I2zQVFuHvoWXgWLQJlL2mfHYr3DwwKl73KCknLqnd60kPILWkfnBvlkdphJJNXFayT8qMsb
0dKP6n3S23023wFumQejBxAUgFibqtZg4B9W+3iymXnR85/qCX8hgocoTF3eIJIpwoui2cFf0q/C
xAaTpuLT+0PlJxO5bb/7PZ8P/M3XzQIHiLGd0DDTTkLw0vZbTd59FuPUhSG8IRhQkwR86Ocv8SfI
knfAhuMVuMR5cJ0/8ZbqXTFZTVi90SWK3lkULH7075Ss1H5c9uy9U28maTu/fkgcro+tX2tXU3U1
Iv8Bye8nxJIhxx6Gl8NawDeRYcGPJYE174YgPG++CZuzI+Ct0AN0smssORB4vE8K2rKikxtixExx
C6Dl9zZuQPj0sDGHVKRMDwGZRMDuJ4pYuLKJyyHgc/9XKSD9d3O+t1njYHKu3D9mnNNPwtcM992Y
qPQZq4X8Nnb9kdJzXrAfDPcAO4a2ZMe0giJuQxd20A5AsbYQ7DMyoVTQqDumn4PA4r81bEI8ktC4
tADhNmSWU0gBgQ0F8M0WwVU3PyBJuVwBwXUNCq+S12i65j0/JMw4x8yb26/cj6BB92D3DKvmjKFj
0aCdLjq44KAR8z8bnftbxt1yiwUxngQvfcKFixMZ+gPq3xbQscDrD7kyXrryRckjKNw5FPqb3lr+
mgTnGT1fQgYlZkP6eUWOkgwXzbxzylujyDNhFwQgWa+TcYxelZhW4CO76w99zdQsdMD8kpRDWRnW
Jowj5L27UcUpQsG0alxZ8xyTlcFxuELBj+ISlUGIUk92UI0OSJNd63glZBcOu3APjFB666eqrD/l
CNxoNDlRYUXXAwftfJYjj40MrsjljZPzb2RF4+ZdgdWFNad8UVopQgBub8K3ChJvdxyC+puxGoTi
M++ulqa7x6ypPzj28o9wCP8A/YZA0jBU6Zsv4Q6hZR4LXwzm8H6fjb/ZQ/9X00FwGbrmEM/T1bQt
74KJhRh01HqNCxksBBHOZ3TnHW4wHDjMC+3y3KDWTM8fezjoR9cCzjUqj55XgBFJi+Y8RS5q1MdO
wepqBp4GJmTtqQ8kAS1K1E1jhGkyciS7AIOeYkYgj844ONX0FWuksfTn1yx/TfbJcNWDWJIiy+2w
rRzBCLY7cOZHGy08dkOyYu5VUCQ2c5+mZB3YywTuHCFG6H3JJ9PewRu3bnE0YJDojVkKxXKd34Q9
E40kZ3bjOus3d5fAXA9ZcalSpOu6csBSJNzL+cL/cXZmy21jWdZ+oR8RIGbcSpZkzZbLynTmDcNl
t0FiJDEDT/9/66jUYYIOMrsuuqsqy5UJAmfYe+014GiU32QbL34ZUjmTrlLEGV0+4sq1Q6w3bOZP
2cwIFD+bl2ZKfEJd9NXqbXKd5CjsshVAceWP4RaUdP7Jq0aN0qdrLuB+vtzuwBBdh21QDbiaWi6k
Xv4E2lO/EuGiFK26rFG5cSVgLMqfqf0+fsAZsrq2MmBve0TLhwV1cp0FNn5DNX/YqqjHag6IS5um
7yHc6FSQWmcuqN6GHY9Atgw8ToKZMj/1L7w4/yF/uIaTkpDteffDRtv1UK7b3ZOLffZl7UrbPqCo
0hA2FB3izCG/bPB1lkJJjWByUwb4SzuKsgqGyFrPu7fcuZEbX+mi4ltmE1QZ+JaqalTH6aRXOyHX
ZDvnkxlHLuhhcsyRz9F5Zpi75EAxMIFo7MRgN7ArQ3OL/go/hDly47itNKJ8NmlSqfNT0JICuBqY
q4ZnBNoq8CzZMxI1VDEoY8Y+B0TuTforkg+EqREVNbxfcBgUnKBpudV+L/sVu3H9VMchnmJ4i3Gp
iv4lMEWOGNg6Xkkh6eLOotLzvN/OEatKvxL2D0UWNBFA/UULbhUlPrHOOBmCsJFjZwObVzZpYr/Z
CBKqiBl5I9q5MGaRmJVKI3aVIUPIGw26UtggDgGcSKDCCnxxW6ZJHKbntR9H9Yt5ZsexbXBtOS8t
yBFl5mcW+tWJtcvzAOVmDZw9VKBaNhLNqDUvh/XzmGGRQeSBt8nvqn5/35DwS0rZa+REjzMi6R6L
oBIeg8gCp9f20cR8+YwL/K9MU2+/i4PpRbaTyUxpi5CM1UaqKLg9fFhFx3v4Z9gDfAdopOqtEUt9
FINXY1mhQEakTmNmDH+YcmTb6VVuJ4o0zLbyGsej7X+J3DD1wDMzmgAkTjT2DE1ldQTMazhOHv05
1hhYgSibG/KWRN7QNjSL87wW+w56Y3QFVgb+o9RcufJD8MksLDYM1IchdRNDTWVuKfS06YETVKTI
rhcC6pXAKjmPmuZVTsH05dNsv+73nWGz9dTD6il6+v/EhlQIei1fYEkdNUA9j9IdaQX0GSAjc8CI
gYc447Bc66kj+har6rdw0opAV2wotbAR7BKSsXrVvhSTO7Cdm2mNzye8VMGajG3FPBJud3plLFPD
wAX4e7kBiKaYgUe4a8pf9tu9+xaYJVWSnVDwKP+XbATAV9ygIg86iK8KykJ7oaJNzaBYqZwId4OL
iTgcedPTG32YXObXOS51FMJmT+bg3bCChNjrSxlwlMFd1WHlyGkFHw6r4Zkq3tGBgwcrZ6y46uEe
3g7hvy74tNbA+YGRac5/7XPNzwdRI+VN8fbLlsqq27LZxvv5RdFXQ0ZrCy6eOttXv2sGSVrvRVHD
O4XLn7rDMBPEtA5Yudh8yLeaBtHYUitQaEiL71isP79RLDqQzbT7GtownzgDRJ00XmWBfVVuN48u
PW01vKi7P08jP7LM1y9DMMVv42jCVHSx1up4jNaDM88vWSjbVuIHW7C1PTTiRPZBDMDtIv7RMFxH
gAiBQeY00F02rDjmdDqb1JBLG2HA65DAZhodRV/2bvH99Co0vOblZ0DfE8VAm8hV/MXDWrR9M9I6
Rl9wQjQtNa74IYxs2fwzVzQECyAzjBZYnYCAimKWGZwUhTaOpto1WUOOKOdHZHufpV+T4M/tUAaX
DuVzyp8+/dgGPTt+bALTMLGieHCE2P5yKVtt0UK+nnKygwAGZBiVDF+rFl5jA9dLU/0BRODNSIJ1
RdWBDyBHVKTuuvGYFVAsJDVlv/FabPw1zLcOPjageYiUKWX5CYQbOXVHt4NAgjH0zI6xEXygULBl
QQAl39RXDZ433owmpuFaaaH+DOu3TMl05J3V6mrmhk5HrCdJC+rA4m/qwNynS3Kpp0IJZDA5Ga5m
DKVdtFhnSqzfr0kYhPhrEXGxWtrcWnU8JFvO5CdUqA+6YoxHPVyo714vfYsc5SDt4oR0M+QVAnXN
G2ipFZoHvSJE3AVrbccRwqCvH6Bjqrdm2B/itufuzumVjnyFtIcouiJP3mqQkhftNQTbtNlSOJsr
M4lZlqjOvJC+Wn0/YgJdoRrsC+jWlFNhY4aPJrstY5zHCSI+mdybjVyNK6/p8F8Q5qc5m5QVUYML
S6AvR4M7t/O3WSQoCXg6tBIAgUNPH6ChJg3I5/9NKEQ0oShJ+fHrpkzR2KYuKkwUnafX+RE7W+/B
R9jqMLDmX4/G/fhKNn4xZA/Jev1UzcWzGc7JGG1NmQxfRvTLzbq8hsR5jSAbexmY5GLkaxyhOF3R
uCICsTSllcGk7MkVdafjXhJTsQn77US0O/6SHP/S2Eg5kiJRkSD59A8y6eTLjUudyaaFjeTDST7c
uOkaNWmF+ZyJtNXFr4mFNLZxntxYkfWimk2mh4Ju0c5eZyWWQw3dz0M10TZ7PQLPgqNq4mIA7hXF
IPJpYu0a9EGTCzOppNUeREyv+dFSrDGPqfawO1WdzuQWNh11S9y/Sl+pk1ZEMBPOjLvvXOMGLBEG
Q3QBjXIZkXGfVL5JQafkI0EHvBerWRdkma9+igaAzZERe00Fzrv70DDdBRaHaNhU6oj9qaHD6Tf6
m8qdJUJCixcBhkPLXICnXNXtNl+1DM+Y92QdJ3ax+VsXalOxTSj2pLWRzFsYqrlxMFdjT2+es1T7
mWwG2C2YfNyLxSMjvZKZb49sOqWElI336Qf+DaZHXlGoQBkMJXjshUZytvwkHt2QVBFEfRLDyzGV
6+kzskDada5B1DIEH6JL58AVE2xGj84oR0REU6lw//8XJoTsNVyh4Mmr0XPjo5RegIc8mXWnoFfT
VYin8I0gNJtD4S2VFX6QtlbO7Ipx1TueLrKf+D81bdH5QtF32RKLLcMJyCszQr+j95VCCoY0PAUm
XtbAtF7wWbN5qGq3Q82tpkNQyZziOajmlxbJkPdREhvOQTJW343jNUva2JfX+PtROlY0mwMEFWat
VFiozxi6Ibq9qnaiassCAK20RvtvFSQjhv2XISq+62pYNesPdbd/1q2AkdO1S4yqb5UvrbO+E3m1
zFlFTBJqTmcN8Kx18b2GRmlOS/IvjAHimaWlauXoVYVqYkFnpcBdnC77brNr4277oEECJf8HZP/j
iyw59YpMgg0MUI3HlaMpLsM7gSVKcNWADqK6UH1IyPzk9MMd8TCBidHD+VEAYy2Ojk0gwjojCycv
n4yfo3aqbPztHogD3hS2xwR6sF0TN4P1Ov5R5SNgcfL3wMrSJZbB6JMaV1N/5EM2KC6kHCgYdtV/
Gvrmg+oTMag0RRgy669tm15nhXMz85ObjXe/nquPVfi32hr5jZYbOH76qecVOMdbnJ8K9MJpFLpe
5CxFqVZaYcsaW0CutHeyrYW0iJFJiI8A4wSpCxgXKLgcYvWLgewnaipGUzML09xMaBbONx2/fS5m
hj5ZChGks6XPaN2wVVFlF0/vg6YqHV+CEpea7ZoRGAQCJCg2vCUSCa7F9/USOqhq87zaxbdj4d4q
iseN+5fTS+N3z8X4fiUHC4gQmDEfrlu39setM8fxvWzx9EziKYqQayDgFkI2rZ0adRmwa3IkAqgY
fVHiyjr6h27u82OO3z6X1OI2WW10M0txWN9BdfMwD33SUa00KFOGCUBgBMABIj4KzAy6AKNl113C
h5SoToWUdr1GyOfrwyPmg7LIGFpFuvcwAFiG/9Y2FPwU3yjkZtAR4vazN8Uv6uch0FypFoRbgHYL
TozZLkEHOhHuEbBAh0B4LH9ojIBuILdSOYzA5EmRfcHj6z7qUVPKmAvM6R4cBe6y9BkTaqiJSj2Z
GZ2C/TFQocJC8LsfXjwIBKw56Dj107BtuG/rO+kLdT2ozjC8OFRwKpdVbPa0AG7JwQiwySgFRpgO
WtEz8WdRsVBn9P/qV3us0GvSobC5wf9dLxPHCsbRqjxSSFmSf4ptrsvHeC+DYxmdVEILP45f3Cm4
r3ePBjTAZT0kfRtW5dV6BaAbePwzGrqzM0v5CC6lVuUaRUatksRZCmnbNge+tpLiadq51zp9N7vN
vevMtzrLsmj6lkb+JzwNP0myQiX3muAeuquKO+avz1JRkcB0Znsdl0g8k4MUHY4RRkAwdw+315zU
9g7r2p1ZxuLvyKFK9sKiCCPZu1DeD8aO15HFbJkPL6zZgytgFPOo5aNp/NY0SoCoVo92sb1VZ97X
RFNylukLnH6Jx1f+yvHpyeMQao/H7lt05bNL2T84PXRGDOWbkJmO4h3XoIYyTaWek/ePmDeezQ9h
HZmsZWZmrCI6YFwIZwD0mYua5jzs4pd4692oVZE5vso9NT6qcXUOm21Tcj6DRIpspcobb6xPyRR/
NqpAOChRHt1yp/wrK1A7r5Goh2LTbbkvMfTLEFTJAlwwhWhCJZtixgJHjCzjDySqMoeH5Z9fbp6G
1AdXPq/Kpxrjookxjl5OiN0JFNh1Rr7tLsfAKkTsGRWMPySbrmzmqUnJdMjpCLrNANCEbGUmVEHD
jFIqh1pTMgV2JcXeu0jWs301ULR8gJxZXpY59oBMBjG/xF5s/GYGZi7x9RVeXmg/QXTkGvT2nzxD
gwLExN7tUbI7lCwVJ0lffYBrQ6EbDfuPHrHuLMjuJgmHZ88Zo8soZmUxf0FnakEbTDyOHyI1mJmi
Srh8S5hxgLFVv0iZa3s4wSnOPFrLANjG+M/z6voB/v7XbCOAYz++Rn3LT3bwXSP/g2nQTMIRkIiI
UvxlTp3KSVOYSGvIdNgPNq2DGGSDZAtvE7IyZqZrBtlZy+NwhfDAblFbFW63vXPa+EkyG2wr27y8
K1L8PqI9qnZ5BPYDTy+mWRrLz3TLJBh/QecpbBjbvsFBFrqCtAKeK0FGqrH4Hvk9pqKdDdjJKM4w
8Jk5oZwrSeThJ6LEaK5clA8kmzOhDPdEbPQYRkOgYAbUpPRoJaPrhl3yMQMAuayS8ruAbxOrYXnJ
l10XS11IBh2XqYZG9kq5ajvmgPXMaulVRpuouaEyiNWOzVSgo7B2zCDx80s/9ANjRreTBRwbP8x1
c5To0WYlE4S04ik80AstubSHuNFbPN/pY8E5Km+11nEXpkexPVUwh+eY1RBo0jl1/CQvHu2oAe66
HMIMKgIio6vIUO64NEQjVXeMdudzMief/fX4UnsuvbD/kI/dn5icwD7wjFLE7gjc41joNzmaNYAA
6k0NGHofU9E5/ffp33Ek0KY4XOFYAnMiVIUYLI+3tsBw0O+9Byl9uQdgnYo+IgZrBevBuMMF6AhV
dcB4uoocjmlEXiLUNqjn9dMYyUI54CLMMv7PfeO2Gl8tFxVeZWP/GmmoKz6+eIW6ke0N/AF1uv1E
0bB+Uwbqd6u9UZsjoDjd8/XOCw+OoRzRvwMUWKh5QbZWavN+gSzdcaysei+2DT86GmjhYIQLilOA
hT7iO/0yq1HngtZHLg/i4d2mAaMQ1kH+jBT5ZsZCJnISjhdqAvT1BEBoIIPj8Xch90oVFS9HfuT1
wN9IqpjTn/HIL4XfgSky3HYXAGIVm1/8yy9Ki7qdogQiEMclRGbmFPmm/lT6yC311WRQplNYVUod
kkIIGmc47Pw1qUQgxiOosbnbaP+ZwkU6mnfJ12i9fm0g7yleq5npkCy+vkOyw45mFY8QEeXl5WAA
PHGjKT+5x14FTGvstJmjfyE7/WrYz4qWlg2iLkjFOslDGD7JjTQbWS7DzgFSFlWauiZdaCUWqsoZ
EwiABuXZGvzL0t8+hDvYIgLGeljmp1/kb+oTL6K9h1imHhG7nMOlEdqhu++T3v5kxzTx0DdkD5GM
DpklGJBokElbJPhGIRfVMP3UNcwo+rLZ0qJYiE4Iy9TX1wDBDTnKNMSpa7OQ2eEoOk8/8W96WZ4Y
cxCfJB5CtY5mHPjHWOnkIfPPEFOh65ARh9MWt87avxywCVXBomah2THU0tfziDnhSOcTkm2CDFAe
Z1Ak9uDiEWMQMTKzHaxuJo1Vav2lHSmzmkzs5pm1TpUoBq8EzoyUcUNmxlxl3hfkwtc6PbRjDcGZ
+vj0jzWY5GGJcfBjjzKQ7bbY1PnkAQyhJtN5hPhU1VhCYrCJnJGRtdrbxqKWiKv+2Q1aaNRM7RlT
yf3HUNNoj6wovdtVo6FXejkAJSU4JAbQFoFuBnwAujxfUf7uN5BtCUucRB126pJjUfeUu5t9yJFL
hymDfnXlOnWGga6EJacOXTGXmF7cvEEOzKuJuoyUUzHMbLmRTAVJKwxkOAYuukZ4JRr3KKJYbl0a
3MqHVUOvWeLG0x/iN7We+CG4qJAo7/pxuLj/iGfdVmO6ah/FXBd/KCrbh6pKauzI0PKt+VW6GeDI
Shmns6NJxQjgv4OryUXDGIPrP1X1I9sC3HikdBaFQfiiKAsRlhZZzKFBUpCkQgMxeFEd/tDQR2O5
YS5vTOE/MiGy/h0pbUJHiJwYhZ/OyfY67ZqH2jnXFBwTUVa+QmaocyFrcvsvgN4ynMDr+7l9VFOQ
9OJLkQlZjZjCy5QKvOM+8ViUafoc1PllsenxjgQhZ1Kgdj22kiucmT9q/jFMLb0w5C4ruxdYOKy9
B3b7VZjFNzjEoiYBDhOFEoNFAtJWAA8lXGLsPOx1+ENzELWj6tb+wUV5XNH7fGZmemDErLjlV7Zy
wpvbwJsfJHH0XEZ5VDnC8Lyk+KL5bzBCYYwoBSJGBaIa2hWFN1fKnYar2Y6q0tjWsRrtDUcK6cXu
ZP3tt92fdk9JEDnlJ43DpWeS047kAt6Gtawj1MRtE8FwXn8fLlnEK5piWhVEq0x1YgyBDo95RAL4
ZXfJ8Kg8T6msMSg09czMZS6eT1nU/86LAeYtA5Gep8M87E4nqy5vQVbRzJrn8BF7oWnQG+F/apyp
TGpdaM33qn1EBxdDByRYZHclPqnZRk5PRAfAB+BfBBQg7ALN3BfhSkH5177wJUJCEMgy19ErjbpO
pf0+u23c/JVj/lL+jmwbqBKwUEP3XmohuSFoORB8fGPEazYUPUoT2Zmpz6ww5cdXEJEgTBIve9OO
ibStKbFqFKMzp9Srm7MqYZOedXh28859Dg1m2EDny+mI5a7bFGbkTL4nulPaflyPrz0PDzpupovG
h12p6aCYN37aXeXZHlsXHHFIbwKsRQ4ecIgIjzFxMcjivuqPa/JksFr+Z0wvqD8Z5oMYi2QkHN0M
89ljKjxNYLYABG06jVzMEeNwbohtI7zMGJJSryn5A9ttSKbtV4FH6R5eZa0rxfXsn1aSX6+a9qPG
Uga/BV2biZKTsjKl/pW4V/l2/VkXmiN+Pgs3xFrXQ8kCqMudf7hw08HKILi386MKcnN5iJvHXM70
HULXbfae6HAsO/ECEtyEs1X52auGZ0kYZQKkZVLH1s85m89MSX8DU1JUB54PId2DUbMUWZaWl2+5
WedP0kGpGhGgTrcH8RmwbyC7TeZrOviiLaMbyuhky4UG8cXoK7Gfl9/0XJ7z/jL/4MPVF2DcgzoL
igWFcrzAdcuwcDerevKNsEErUGNr6dT18gTWhIG3vxi74k+PlOh3dmO1mn5a+fzHptz/j0fknsm8
8PET7OP0TlNGibnkdCPUV7GGEMCfi3x9mw3uo0gGp69dXxfL8ldIZK/aIWQrLS6etNtsVmU72Z/U
nYloEdYMngn7YcqLDD4FA8FQ899ZuyW6PWeOh1AlowexIzpU6Oz2ihM5abv9h2SyK9oYPgwiCrAW
6ousk8UIhBi721X/HnbtDN0p1qQ35U9U4o/QuhFa4m03L1kNBgEnaP8hY4KkoSwXyXAzbOxnNo1C
ItYVoEzj3mI98TMJ0/6q4k9eZB1wRmYak1QhmVTIctsIJ7xrZh+fvRmS0IpyWRWMeJ5hAh6Uqjg9
/S5/s1RD1iduXPHKBYkwRI1feibFKG2ssekfoyL4LBdwz6bcj3mv2AElHQcAMzwSUB/lpiyfVKNV
3jJ9xtDIONXBpRQv9MxzrY4/MizXSCMb/A/Z4suP3DKXS6ue6BAqeq5JECbXT4Ud0zyl4oCLwF+N
jc0HyFJ42cPmJm7y6srdrIOPQ4L9qUdK34em4cuQvXAJbt9ccnBgweZHDdnpZYoHlMDEvQ/rvUMK
oC0QxbjhGyWhuDl2Bq7irTg2d4A8XgTlmuyRv2pdduGeAVeMMQ/EseRDU0Cbh3z/0y75cI3NGhsi
fPy9aL97MnkrdkN/J/0geUbI+gmSwQMf1yuD3WTD/G2oeELjgzG3gs16mN/gCjQusD6qADQLBgkR
Cfb0M1rv8ofMq5gOU7aLVEbUMfbOI7KojG4AV1uihcEQ1+TmGEOAmMrJ+L3NFSmqaeozsJXvlTEC
idxyuAjseo0Mg0M+rIGOkhGhCHb6sG477ZAJYo68MwWtDiMPY83J3ykIuuVTlkPbmGvgyzBkaadk
F1xbFQAZDtI/wz34oBVy64aD39zNffd1nfXpBYKk5qq2coLfyEG352D+kHr8LWbU/qnvIJxJ+Ofi
RwcrSnlqQw4RKSXCfsbz4kwtbxg8B4eKQ7uLmhYmQMhU1Jiy/bIRwsnKEXYR1mEahnfZOZi8pFRq
QqQ6T3oCZ5zxC4m58M7gptIXkwD8NSPsC+UavgbyUYd6saFqF04vVnUM697UHbSLMuC1yDdSfdJH
3gXSVzirnKDMREXh0b+SR/Nzhg5/ekcdM+sOf+CS6QKU1rAS59WbkI90ExPfqWmvilR4ITIG9XC2
M+ykmp4kyfDFaRzetTA8jSBVQgnAalr4SVZbfp+pZT5oDRi2JoXK+dv+yF4C5aEfcNgHarG81dJz
rgxWNOG73fRJXDXTYlgQ36EXq60TT0Pcg4kIZbcer+UXXeEYI4o6keJXNQiF/nembkckp3xSDcp8
hAe9v/0qdp3czDTRrhJaaQ1aEwIc++4yzlNQ2/ImiL5Nm1d1GyphRZCUSlFiuSQScdV/UNkpvI6R
7ZXwPE0eZGV73prq+MDmbUCriWBIokBDp3BY+5S5vcvmMdo/CbYT01D0W/Fx3wJymQ1CD9as6N1p
XNRAxA6PqtPEktMAT44wp5fXMYYKwYExNncyxzbD4wVmNHf7IC6ckNICZZxh9OXUPWI1c6b2nOSY
WHEy2FsGyXF35TUrQof4VjzVuF5duXnNlRNiT0z7z+CbXYgOjeGNihC7oeYceGZBayr3Vfar3Fcw
jLrcXgwdmZ2s4z8YQ2nMfyP2RDpzCovefZ7tfzwTc3lrgWjTMQNplCeHH8L1BqcgUsU13I4oHF+b
sP+alLSGLEHPp2KQoWqCG2CFQENaai9s/miCP5s8/iEDFONvqA2X6SmZpF2ahtIzuJRWI+tp4DrZ
6scTGZntUXgN47eqo4LQyZIo4TmC4QrcYRTA4IkigNkz04qkmn8OHnfQVAIolC96Par0dUMIzKp9
9DeijQkoUZ0uholLnpGLSteqkdecXiBmARwcsLwvHFDB1zXx5N8cvq90zXRil4zYZpDdmqRwwijF
kFU5F5ts/2Kq9Aw4C85iVnJfMIS+i6gtxCOK9rqEtabzDl0cY0IVJJy3UoJGW36IQYaUrsGEmnic
j1UDR5aqxIuBS+g3UVeQtUWnpXyizNfFDcUo29MFAVGa0EZtWWowd9chAUNC4DrWH+oIe+ygeauE
tjuwYnu4prLSEdwn2YtIbnUbf8jJxjLDcwsKyQWIzse5n74JGTGOBvwpiZoMfR9ltNKUrHVL7jnH
PSdPCOJ4+nUfnxO4pwQYJTO3VSCw2a+/3Geuta1H7u7ys/aj12ClIjMkJTgznlVvFJHcgEvdawL3
1HCtRONAayHkSF7OEqCcp3ActyA8DVNRsiiYGPlOvBg7zIgyh87vkidhy2+jlR6wCKoEuXOMDFCX
RFyiBgqhNxIMJrF8yIJcrf372A0+GqsmZV2pY0pQW4FR3Wu4q2qZXKjPq3RCKwZAS+iBOKVWYv88
83p1nB2uZs4YMWAdh1uJqcPhana7EP+0qSmf2iR6rKfgSkQ4IpSudBQL1VAHL2K3lmo14rwH4CBy
V9X4D9z8ZJUjY+CKOA/fH/nHGtKOyKy0yQEIjwCtXz79zD5rV3EDawfERPQC6ZA8yLYXb6N5xheU
GR6rV4Ipcgq/D/1/MLY3R3OuP8Eg4fAqSvHpN3dkKMBrcwN8rlTdQyJcXudp5cIzT92tCXuWuB4r
AMyewaZDmnlwDtvhwPPaichiSAAMY0QwME3zlmNgiCBhsoXaTUY89fyHDValvZxgYf7esA49VzWD
qAFjIO3vIWovtUakyKOaxNl3or9q+btpkWsmJD+jmXXX992Hbh6fz9PtDCp/sGJQlpDdvGI0xfwE
1Pjwq/R24w4AGgX2JuodOO1BvHUGGkAUdo1kJGb+IJaH+TpYvgkLfgOtsK5rpFGmz96m4c1Qb+5E
iC3Lc1f5caXIk0JNwVuALtt3jHjpl/WD/cE63fekNoJew+ajzMjE3MU3jUiBjePdhL7LEIV5rFEa
hNRDnF9vzFj3rqzdv/IwuTUmy0KRULxrgKDNqLrASlla5xtGYe3L1wuHFy4dkgI4a8tFn3djHyeB
ZYjcUU0Dq+gJJYoQvqT6XIodvVVxRRUNI5WOoEUdIAIw3uwuzw1rjGBl+Vw+lRGyIlizLPrFZ0/2
fuYEpCcoKCJac+bmgOQVdpFgVFGJzIrnSjpCD2HTsArfzA24pVLuOaHZyr6GIPEscqZw9QELigyG
f2SDNGctgHrP3sE2x94MXyVJUMPS4CHf+OOXJB9vDa9xiP/Y8FJm1701yITMPuWgJp6cjiVTS0DK
VAi25lsihSmqXm9LlH1DToeuLwvFMGP0qJNC18REdK03tI+aVc6q084rmI7xPs2ngWw4znBWQcx0
+A5rWF3jNhyHL/ykV9ldiKQvsSIj3WuMIUz3wnRLpUHFbh78Dv9wSvVV+jnySyKpuNZgRinGWJPf
0yfake8LEIWYA+wW/pmQfRcleV275JTmKHKNKQTnrXCUpMG+VHkLFI8kDoPPIqIeqB7Y9lcaB+g/
S+MiowV53EJv+kP1qxBY8/ZZM039xTT7EM6RDXyRdi6040ffDfcXq80PFX6hXLLVgZ/+UcfvPCDj
m+JhZVizDEAO3znK6E3Wb3YD/GquZKp26eGynnqemttGgCWnC7EUJebM2vBH1DP1ZyojWhdowosS
jSQalMm+3FfPPN/RftfzcWg7pARwAceL2RuO+iB2dTN8SfDAsvM30rLokAMGj6IryF9Hly9b8qNd
APunzKSxxk0dzn62hxbEedb+8THPc+naxepbhN7lWu2bbDc4+BfeBxs0XBOOgzSrMdgOBoBRw3hE
d7DpcDCob4irEEYvrMBkbWB/FvLOhKcb/ouqTS6tepU8nXl/RwWMnlP9C4VC4DLuP/y+zAxT9Hcx
IFDTvkIjfCnq5tZpm1sdHdm6+pL40aUgajnMa0wgz0WFJBWJ82eOjZKpEYk/ClEgnHm25bd1nAAW
rZjp3JNiIBw+W4oybgqCPLi3EylqmLgF8cdmwGlP724n+ByIzdSFDhg69b2ac1WDoq3Knd/dEslI
BXj6wY5ovih1KakhC9HwMQv0lne43MQ56J17aCYM9WbiHEJx3gD7MCkp8eLIZggkcs5rbFhuWSz/
TsG7WY9pfbKjt4s2mNNbBCYbSvAQ46Yb7dP4iZ+DpcoeN3xM5rIZDhzTtQ3D3Cy9HVYgMcaKOIqw
5ptXorK1FJxsUbhFlAVNSjVjp2ucbl2VT3DCoxFKmZhIqifsNUnUOJAqWBNFLhsXnm/Bg+lPDrkc
flf8P3vFqHng3/BI7UWvSFx3B/OvB/m5kGJCej0z6+0naBO2Mxb/U+15OCUIQV8DHU1wxagqGBM4
NYktgZdww7wPuuIW0y/jNm4T0XOZhB1hE+hTSBAkwtVyjAdHs6Mz5dfx9kBhy2C+rxElI0sc/zz9
LY8aJL4lTQjnG2sfLwV7UTD0rd6ns+swv+TmRdnsMUSSa7QgCVn5mEWmfvSd3CMuiGbrQnveWGmI
FYJz8Q9HNgLmwfRE7FDKxWgpGtnYa4cd0D6bESHCqSxksQ1e9X1YMX7tAAtspv0eKkdFEw09nuE0
sg0KCMbQ7p0O4DqGzggXKaSmlOildM5dEL9/THrLFUluGiAsNmlvT3ic7KIGgXb4YVN/fac8qMdU
CSLhnPE6QzUFIEANhuA/aHHorIwxQ7rjDhkrzhOLiNbmdm+3586R5RnnkHwo3TNNGg4SJFYcniMQ
FLaTNQ7dsy5mNWg46/9oXHYpd4BoxbLLGBi1X8hHW4JbcUlEXdMhXAdU1yMVQ8XWCs+GoRwvQBeq
GgboREa57uooFsZFBFA7O6t91g0Gsw3myFtViJsLRs4ookCApAsSHikuEgS8r6KGCUB+K7c4BZW0
dXpnHGVE8NpCngp2IPM1aA8LpIbKf7uqd35rwA2J4TwHtgryBFz/nsUiikJ2qEb13C7kQPl3XR7c
wGcV9kRnKamnbjVjHK5Nk47uRTt4f4pPJEK2MCitUkmvjBJ5toAGLYs4jfAcme13r5lUTuoVCjOs
C5dkNitL97usDyYcOQDUEABI4aRcJlXcWBuQjoVWgsdVxyhajYBF4fSKmVWHLps5cUFPv+UjCwje
csT2YfMAIYAiLs4fYsLtkswRJbEy/Zet/RBADwc+GAIOdCk6BmjLMqU0Fp4ILZgbwjwbwZVtXiR+
gNb6v3hdMV2KQ3HAzqaIWX78Xe10cRvb9/Zu/zyE9m2Gr+gbzR+CdwUpfOAqMd6ZhHnfN/hmSkhi
GABgYn1UEZIeWbfnwyxd3a6/tlLkfVEPcDmoz7MBXQ63c+qS8rx2kgkLHmDviSmX5lKkm97s/JyR
FP1lOb0ynf5o5jVJcutPNKq9U2BDIVv+He91aDVOMrZokYKsXWJy4VyJg6neJypYkh4acvGJxDrG
7kBhSO6WS04rwQTdjbG3udik8LzYlhqIyLnFTEORn6fAsP/ntQKuJT+EmK3pMvY+/OW0zyvL3wXj
vVigBvRn7CEeqpj1HoYY0scbsgeFrmEYI+ERwUGqnBDHVNn2nX4mR//M5dfApBllIwSwkLZj8UxM
fpym81b3Olx1Skjfq6Z2yCBj4FNgD7qpCkANyJ/yRJY/htySyHB6FRyt1ayiLfMwbAFT1QEgmOZN
84s4mc33Dyr05WSZZUSDBGMNC2wi1pfeA/Nsx8Oq3PbPQl+JY74TSqAkTePPrVsLNFzaK40fytr+
njfzX8ZvEFKvciolWxdfyAQDlVD7xW7VYpFGPbvoA+vcu14ytZaPvFz5m8hJCHfonpEg39kupCsL
CpBhvAgfw4ZJHSUiGfhodDvBGrNKBgWQkqUNVqarukrdHWaRUhRABfleokg4vSiODzXpmqilXDjC
HHCG/vQLdNTvQ2fb7+sG39jVTy1U06lP24/ZNrw1pk084+DK3qsjbIRuF7a7oWwyPfuHft1HCxUa
M+c+SCiQM5yhZRWwmvdugKcOWjO6Hdhq2chC7em6pa8DBU8KKA5UJ+Y92UDKqBAkdzMzFVn8nXlJ
R+0ND+T7YRQTEkx5slQxlnbdl0kT2DDiGHRxI4lWraGkWpskK78Dylw36+iRIE4zQtY44n3EaCbE
GvVrsnn6wY4vfj0YWQQB0CwTgyU9yN2NiefO4YR8BxiWnpqC86qaoAHIX1QkwGYFEMBWFd3Fy8kw
CbY3xSje/xZSu52EP2o/Ki7akjtjhEiD4EcuchD98EDUO02ltK5JkdzSPqQFDAW6pr+8hH+GkMya
UezpH3Vcp/KjZEYNJYsQVTtWkfjLkkzTKluFzfD2tuWXlvjJ31JtKPTKFKqAf4AdzIsI7YKvL/3O
0Efw/auv78Nd0TMlIK+y7LYLdtenn/EIQcIvbBUAH7HPmW/j6Xr4jOohS8tNHMwG/bvQcz7usg2u
YNOrk+7dD4WXgb+t77xt/tUDEZRvtbiLcslqSgRwE8ZzMcQkk3y5Zc0w5xM53bH2j/5Q3WvNKE9A
4z6F2qlmLCksQ2gMEpQZZn4Pb+H0zzrCkPSzIGgFLgANY1LjSf3Lq3eLNs/R7PLqJa+APYQzAKtd
RuU2gBi0XZoW4newzJERvKhl+NpoQmLuVSVweJQXeF653HFiSp5+wCNTbB4Qoh5Boq5t8wGWGhjW
SzlOSDG+2NOYw27VlAxlXgX4gO+MrUZWRscRqxN6NyZYWP/aKAkxQDOk2cThv1amRIR7GnzWx8za
frdx0KMe/RylDZegw6KqRTIypiBRBXOswKMx8XHT9nZuftP4m+q6SlTywevRxLdxjb0pCpKSFrnx
oAjbMUwdI/molSpGrRsBGCiIB1VfTOTZRS7PoFXZTBcQju6azA8uTcRj32J7NM+efeH6w/aB8J6S
GyqJr12NQusRdkdoQan/B3Mo3UoHFYLebkSbzbgXuquzuLWYQoVjNUfTfbYFHhFErfMkI+pGNMg3
Pt0WYoAQOiHyyQbfj3R4fbsP8PtAI6Mr9fRHPxqP8dHhPtJXw8y0uRQWaDLrvOnKxp/vcbL9FwPh
q6jiUCCyycMxYsjmfzXJFv8uGoHS+wy0/CruK38GoTQjRpgGmhSUeDaE89lnO74afBdSGIbbsINX
4fKuquvSRWnZQh/krlJtAtqPeJuDF+RLyrIE1DCpKQKY3AmVU3ulu13vTFMMKcbO3wy/udcxAYAy
yp0A75KA0MMDyp1bcK/MHd4KEO717Xb3tN/nL1Ex3VdYmOnKAtJ7UO2h76jIbHOP0mSJR3yel3/c
2AE8/PpMi0PTzXknVmAPeKgC1vyHZSv0IbILBLSa+CCu0JTzvbljzqHWsyqHD6ozZyYv5+vL35x6
mlMELq5CtJyEOB++Kyve9E23y0f8bLhgLKH7jM/IsJeBgprORsxOCT6GiblwwoviMK+wUrhgRk9V
KaELsnyEMBpL9vibnN4BR/ouh9UP1MdjxgFe2+7izdVlNVsz2mUDfYlFJW6Ab0Wfyfa9arbQWCjL
jNGAyknFmGgM5DHoEz4i4pNh/TJViaLueuuskfbhEsoQQ/2JtT87kTwu4QIbywLucIxw0M4fDSNy
H7y/s5FkwQhiGFGvuxvf9Z88SD4aRrz5CaEl8HDdpRI3U/dt9kWCtMTFSB+/A/kbqK0zWUANW2VD
bwShBA36RY9L1XlroaNJqoNFOC5I5HT4K5eB6LL2GPNN4e97tjNhNoypKNo9FEHJFn8c4K8Bc/sq
4dDpOJT1imWsKVdWmJQfSQEVZyAqQWQDGOKMKUVHkSGlkD1/3D37a6fB1/r/zB3hsZ0Qiw2abZok
7NkOV7C7JaxrgJ38hYfFYg6uAKNqzdt4xrv3qlljRVXxsqGS972GUylm2QJ1RLo4/zqNOOLwQsFh
D+B9xYDXtsPldT1ndrma5nl6Fq8GkOpuOxTPldiAk8rS4QVixZUGLsmOl4z+xrAAkVsZfQqEZiM1
oQNI4uEhi9aQM7DMIF/KqDFpl+Wq1GBqIfsMcWQEdum+byoi5ObV/jMk2kvp5yK4htCQIRx13A2I
U3T+9gHwvhQr8k+UwkL/hajcMq+a++xxrv8OM4b/ffhDuInAdp1DZlFCX9HETOPJkjMihPrkksL0
/9yuY3q4H6fnCubwfrW6qgPWR/5y5kw4Ald0WFHwwMkBjXKXN0/aNDls4nj7ycz7ZJMuXoYOBy+Q
s8AGtrUap8FCT8coJtmz8zaY3EGJNEPilKpN1q0VDmZcTtgA/NV/80sG8nusvQb4u9EecWGNl5rC
SfsJsii77h8A6LqMFstESAl+SzL9oZ4+XL5pWjtzMeWxgX21BKKt/U32Gm/6SJS8G9CgBnpLwvhI
rE/RxMQrzHBMTCbgHNjMKvmNUlm+P8I4yOXF8PwstnN85TPXdkSzoBWMjrx2wmqb7abS23wyeVfi
ECKYe/N00aCLOnKOfqgcSSZsApAJ6wrTgFiQmyxUQhLQZ/e/KEWYDLpkHfgrD8be8hBIGdHVeYfP
3bubsV1CXADsFQFBQ2xFPmmAKVc/0VSafflJPrXvL29mdZxXrf2mfAtoJkBw8GtjQrgs36x4P9hj
kxWG3eWUkvniS4QISrZoa7Q1xYitJYeoosKN4Z6MQH3hrBFzEVwGI0nQOf/rcwenqWgXKw+iRxjG
UO9c/+hbun3qrzZ9uf+UDXxHmACSHRuYBjGu7ikD09jEO6JllH5c6oooAR7rOTVIMVcPJAG1SLtS
W9gDx4TnQYfnYOWkNl1/iCdPuj/78Lr1Dx8eaiYaEPpkNN8IrA63DdBqXrWhPT9rxmdv2fyoyqph
y2JM/pR2WvbPnKxXNi8QOw/uMppRw6OU9QVbpyi6D0FtfZRzlnxjbQsgCuqx8bSmcBaj7MyxJfBm
8dDImdg2FMzyWVtUBm5kDe4GcebzsOJtrhF6Qw0RnmI7+DO4uFQBOGS8LFGH5b1kKhnMUXVGixJg
DnC2u9EM0+FLYy+6Qo0i/B9QWY53e+jTdTDwIqsDgdjibHLLcJV2bTk/S1+pkZm8taOCw1XaNemO
JA3LhDrZUfFJxEwTAuR7n3WT6HLV53cpYi5Pv0pfr2r5KhGG8Q+OSS89Rn+yfCqQE9cKJH2CXvZZ
0ewyPa41Wy6K+Y+q2CD+6r9CfPghOpfUY9kaJhvzoUzZn3vUzbCQBMW/WxqJ2Sk6huz9koKyUgbi
0Zbih7Y/klhELF9zi8CSXBXtaznj64U+VBanFKR38hcTccOqmJHooFERmqDgs0OWHc4DZnIdzUgy
qJHeUXjXmv8+/YKOTh4OGzkSA3hTM2MRvSiLertAN+KXcraksX8HNymLhCJpNqbyrWL9iIMktzYR
q3TyIMe/lsepvp6QDHQ9ZzI4TdL5rx8PdEW9kLKAIG3AqzzcvHXBKGgc7RFwlTgp8qYNC521JYal
bgnjSSAKNRu6Qv2h5lK0JN2L+kY6nWSxYjxOCLkWfW7wAD7MKcCxn+HJLd6KJnzi/slz2bC18TSt
IqRPHB10NW9RTmpN5QWoWZraQJkxSthmwhK4x7wA+J8/o/tM8BXRP4TY8ef/o+m18UHVTEWiCt0j
520sDVfj8I3RotkISVeeB5EoXB53CQ3t/+fszJrbRpYo/YsQUSRAAnwlKdny7m7ZbfsF4WtdYUeB
2IFfP98ptj1ueaJ9YyLUbEoWKRBVlcvJkyfTwZvuhblJ+tigLanZw1IeoHTxfmrBPC+DOm1vpPwK
u++l0m8RZJIQfn+3qrubnYxpk6NWl4x+wYmvUUcQ6Vw66IHgWoXLbswX8byTx/B8+MookAApuYZb
8c/H4l5jvPJFYilMkWItJRBEw+8ndQmV2+oVikyvNQ7MKb72UD3+B0/wNN0iLSR73aBZiYMlhtK/
/4Tb1WPu0xfTT/e6JRKYEAcnaoHsGLp8BGl8iaQQfd6YhaSUYBxxXLHnICJSQMR4ksC+9r0oYUJQ
S+SKdpv8g/oOvhcKtR//P5qFdOmwBRHVxymgL/Ek+V7jKvXG1pRvXdRCl4Glb8DtYS3h1H6jM51Z
LZT9oRTpDAdD+gnuAAeXPa6gliCYwisE7nFBZ8J+SyRFxs8jSnsiGGrPkx/dSLBeLppJYfAYdg1z
TEDzUU03BUQ4yongOw9qL1KQKQKa5q8nyIbIQuWFeRfTKHEao+I+pPXDl8af+Ile+Tvb8IvYNjV8
UAhR5UKqiHsn4/TzcsY+0KlJSyhmZM9oHHcAkyo069w7nVZ1JaPZp2hEm3gJ1z8ujOmZEJtwiQot
TSK8qHVI+26/BAjRVnf/A/XrKWbItR4gpBGB7Lb7LZXxJ1tvLuOmCkP2fAQ1TkEILXYKPATOGXJf
iaUKlXCOgMKWAEMVtiTyBrjp9KL/3e7/ApfomlCWQW9S9C/azv95TS1zlBpK5vbdMFYvltky34J7
x3ZSmjmlzMYhn9dkAEcpgRape2in9liN8b1WXrMPdJ3XXBDGObRPKTGrX/r3/I1fgDF3vXCwkecm
taCO88/rzWHU7eeLp0Yr7D0WTZXZwhC9o8QgSk4EHbsD/VBGoc5zAYhSVxhbUTdBcCi8thUB3r/f
yF+QMV0YF6XONUTDwqdUDL/ad0PW2/JdEhBhQipPaFIQqdwaZc4JODoVCTkWjeqQa9cQROU77WZ5
MZrijUhD8maaq+Ptfsfvc7qmP/sEWFcQmSAYc9cY42KeePgwyJiAud1dXKuh3ZF/QbqWhxTwod7e
JAFepMvDGQsCNvWr6GfikCStPG/y9rvAN/EUPbx7EjguGOL6nSFJU3+hehvMBKubxrR4v5wuwfRZ
tdpht962+09+s3NaFtMOPQB2tTRe1yh7MVr/TwzNnXgpLR0QeI8VsT/VU0m6ZvwQYZestI62VI51
o1Sn1uxEJ6eOdtfvR8q4sXxPbhqt2iaUri5V1qeONE+HmVFc5fRBaJEj2UjKQmw6KdFNEWy6GdDj
gN4FBBe7wGPjAh2Vc8PFs+fU+eDGgCOXPjXhK3iP0KN3dAoDsBC/TCH7NmHKEew8J3kRL18jCd4J
CXccOBjqU7k+auKLUqaOsQgqmI4V/WI0h6gxROkVv3/V2ccJ64+qRUwJgTToEmaySoJSBwE5qdNV
fAuAYifHDTsrvh5ayYeplzKpMTbcXUjm99OobqSOH0pnhDedcjwisYxsvztlClnh5umiXLO2Tj4N
YvJGmnAhjEG3739AQ36p6oZbJMQPNEZQmFfD0tPQ8HDx53KTdu8mVOYK+tD0aMszj3yZL9f/T5V+
0CFYyK9UECD/8Rj59/zk+oWog35NDA+WqT4jfsUjz69PeLw+57FL9MOkGE6ozOibCUjt3Mz5kV4k
ipfTfeE9CwbUy3GbsNy6z9FXO1P31vten/ASvZ17oR7d+/BaXqV3SBhchHz+/p7fjpb76v2w09Vc
L+LHdejbpqLHUr92/bq+LwGz3pHOAgYOkSC6r+tzHvX3ijNPrr/AE/5qkOknuuKg0TeGIXLui2/t
DIYbkZy8vn5NKdRGcs3m7++79KaoTtFBv8Gj7f5+5Ikjlc6vKerXPz164+u5uU1v+H9rvSP/07ME
YUDExUhWyzOhFa9Zv/DAU76e10zF/f4N3/Or13/Qy6b764tZfp4YvUrjB67vc/01fvTjJfyE3/zx
cvPl+iLIRjzhX/wDeCvWx+0jdg2/GWbP1/le78vjF/OFt75ejX7kLouX8kQfR//j6r5/or/fc6Bd
ALux6HP+uwP6ZcgPwT79V7hGTDxPwyeFDwhGRd5FZn6nIT9qJAlKKJeMmlZ7rjy4ehDFwpgOV/kT
SW+JbGsMstIZpVy161JyDTC7wpaSQ/JWJTiB3yO4WLsBp/kb/HbCOFAix3QxuHpa/QLGWMDHFvfm
3z/YLz3y7oMB2iApTLlh/wt6W2ZNm1x63DrIeC7gC3EXzTJwE+DVuqHYL7DEvnDn9A/qURFOIpi8
DPOX4a6GsJm/FXUuWihxY52EQHQe+0QtChBkVKUXWhXsxQBEPsix5qbpQ1ied/GAfAaml0qLWhng
wL+twvFOrXYa4uvZ4aSYZ5PPb9O8e6ECqpRqHesTvZh/vyGHp2AGN4SG9JAcgDSGyVVPY7aUODcj
VwKnVlxGeLagufjcbO+vj8kGCT/ZMb5+mDueYDuuj/w8+sqDy40BOL9iG/7vw9W+8PjzE5mL7+ZJ
RuOnLxqk+DbqIeo9u9oMZb36BhvirAOTDK6Wg54fTMP1EbvAF0dIj/gaDsxCmvXyeqgwFJwdHSr3
+I+j5A769exej9VvDxOyA8SR/3D8usdw6FTeJzzePL3H075GdpcC/d8mgD/HzdX9/YdPib7yI27d
F2449/b6xXP9iBt8/am+kRf5wtAUtHbcKpgv2BN5RV7/4715HiD8tJET4/H6Bu7deGO3Ytf1+/H4
t6Oq36be335KVh7Kh/MqPLIwP68cz1kh1vX6qFX8/P3BJt/wAPJZzd+PPLmuIuuHtf/xxQ9ZRb5d
v1x/5sIQFJD713zffb6+7rroPF7dhfei39x1n/lm/YIr/O4meMIXW+D6hGlhvAWSsdwdHll/tsPV
afzYC+yIq9XWT5xbuP5EFplnP/yAP8jKcnN/vz1cWvl0e0BmAA3HLqHc8WR75G236/ORUcLB+4QW
Fhd2sHR8sTbX9eQJy8gjX9ejeV3VJ8vLIl+/7FYLrt2hXWIq/Vh5uk5hhQzVzeb/dUa10u6k/jis
Wk98vq30Sp49ObbFyFADLTC/50KT6BnfXNeZXcHd5zmPNvzPj+c8Yd14ZJF+fryuGSvEE1buepxZ
revKOb99ffi+UNezjRtl3Vi9nzz7z6vLemkdXSTAL/Lkb+fMs66vjkvxuvjPv9vUX/R1adkGFaIj
K4BGB3H2CbYSQu+zl7W4MDScFjFN9pkR04JNL6V24YfK4FxeTBe3/IogQ03YUHkVldUCBrYIjiTP
Y/qtTy/nxj+qaaAw5JrCvQHjAWtEDQUPlJCdpSTq6q3kg/qZw1d6susMpBdkbErgE01srmvPpGPA
kIC79DDnbgPACj6f+hEHtLsJRc+GpmA29N0C/kg7pR0Iww+Q4Arzvt5HCAwBhKoFPWQg5Zr9Ngv+
RWmIng8QdqwmqlYGHvKT24h4y9g1G4Y6Nec1G158B5LFuVRBwNWzUUaJOgBYMrrE4+dwplwZVkV4
iUx/L0472g1BWBB4cF7gJzsCHWUNNwAKAJYCKRrNi5LpZ5qmo0EdIoYLcxItUJDvv28TkLanfuHJ
B1TN5me8KQkqtJQ20zvZ7iarabM8iyAnqCTYIS+mLj62h6FZT9wmm1f3blD0lvFvMwCrAabKwz9Q
Foa0X9J5FqA1HNGBU++7z81yIeYU45lhpQjeGoS41xFCVP4Mqi3YXoNIJ3WrzXOzXlC+MV+zuHwV
lx7dUrTKulZcTw168AE0XYM75aO8Qh9a5yPxpbpGVLGnqSM5UrhlWDg439sumJJTgda395Ew/4Vr
fyFOSrzxvZp0glTtc7Cuow6AdwD2C9tXbVU5eScp9Xs9WxmuhIIjpfZhxNaSnovo5EKwNIsHhR7G
K1KcHFOGKmzZ1QSlE9mtNAAUWrkoAHHq+gJeWMPARaocvgWB1aUaXlnE57AcE9PdGceTvsXgiIyl
iTGaEOE0J3QZM7LM0IyurFbvo7h/ERIlrmIpueeZ92DrhT1xILW8GrK0Z1ClosLK/MOXymThZzy4
9vlN9FwCrE5n37N0SWgypN552V9e+cMBkdDkN32YvwJJO/g00pxnpEeENOsT1+Jt6/2WOpr625dj
k7Qf/bn/01xYNQAlxwkaWFiAXLUlCqy1zF4S3RxVnBXsBXlTZsLAwv7igvXfCi06tYF/+D4KklvE
jSmba0r90xYq34NcnPh2fifNWN3WqAFyVQc1jBP1dxUeKnPfJVbUgSiIXUVWx4wF61TThKOf4L2k
eaEKmeJwpx0PeURkwE6daa66AHmBbJxaCjqo0YSWNaCGtzOnXdLdRZBzzAD1QsuUp8y9wDI2Z9vD
HKAFegMeGEOWC6F8ePk3TRt0pjIDpWZreQ0usoak9PsWwl9YhSF3ia+QygmoIHfqn4ai3aQ2LJa+
fKV0TMVE1/6aMzVHgDSl/GDnfRa9QBCKOi/U+6SS4Mi/qZEsJBn5jfV6WqB1QC8RLSkiFwdp/Mk1
eUmbwuhd7wVAu6486AVqa3GjdbBDht2ioICO2D9EtHaHgUOim6Z2m9xjKtxvq/O/yPVzXRBp2fdk
rShcBE+A8fywmfdZV25dTUYy0pKbErCrfidp8hYpBGVZrATZlDzaPksnd80a1ZTsEUGJsf5K5sDI
1Oom5rjfJrebzfJcRXClsnKv3+kl+cCkJOBNJ5zwWw7ixqi+9s8jguQkLTgSqAGb+kVBZ7OhHG+H
zTulrFp8AcJuvjd1bpXU7IpG1IaAQZO01QIbtva2t/ZYeG+6S3vMSnumxv4Kgf+Xabh8kUuRoILQ
efFnhNHSFvraycGNVDKjIQO2526p+U9pbhLeRcysu47nhiqgnh+A1YDk/rtqbIc9Vh9Qt5IO07+U
Nn96zAMOWp/r479A7jV6vq6oVMEi0ORKQvskhXpIEaDbY+NVMHViXpQG3VgnAZJUh5P4bystzWcB
hs47oJ6rcpqlGcI1I7TIiKpSOjEKtvOpp4mFuW6fmaJ+LbkmlZ8031Xupa6HCU0v/xkNYx9CkGbO
c+hRZ8gBgDskvkQnlXWeVgjM+w9iQvok9cc2hAbumbI+OZKJwiSQSP2cOi+QZUd9LDhAN4J4+PtW
sl8K66guUpUCp2ROE4UfB9v8FDCsEbPZYn9e7hWHOT5qab5K1U+tJoJfij0kDgqMMuUiRXaQSxTh
UNm9GdUb79SfAMRWlujfDYJPs8KvOxVxbDJdrDmcWcfy/PnyrLfuNn28fkBR85ONsh6Uu7xf95Kz
G8vsJpdemWRaoI6hmlhtDFzZ+lsQ0xwgDnA008xfdFIMWPL8DfL9UlD2/sNd+ZpswcpVm4lEwrcb
VVNzIHOh2pphA2Suqrq4whSRgzz5IjaOpIrUvZVnmryDi1Fzs/SCi5m/IieoukOXoD6Qd+gTbOyx
NhdaN2t/PQZz090qHjPbMn4/MV3sNIUMGUJImW7KmEDIhccHOPtaA1vRLhNy/5P+U1LwUtcAseHD
2wutSjkdoW504tTwSaR/B/PiUah9u0Eb0gvXR9UmAjRAj8lCLRYWBYqiIx+riBh/i54/430mbJeG
cRWblNlAowaPTwgdJN4luukWZiihxuWfDZ1v4pp0MaKrwUDzhB2wERMVNZohTvkUPSRj29062QXm
JTNWNIx9SpyX/i7fMRvHePBrEnRaIwjtJ1QYtm+CYjZM/JTaYMzEVioZKJ8y/SdbErDbiaU0MMip
fnwKmsuFxA/x1G6BDto1XH2e82CW9auXq1y/KZlQOX5qRRdtyyC4ZfoZ8qhhhmdlWg9jvxBhGHVJ
vT7iLmPauo+EaCq114YbEarBJOcwRlw+Lgav7bWB/2zceus5PhR0s6718iLHHVBnwGMnWwzbSBNr
4TGbyWlardKfLfwS/QaKy22uLRIMzI+qQO2IeYrzeuFDBjXTi2cWv6DH8SwW8Xggk+wq7rvkA9DT
Ze7ylu+KHnqS6jFI4S1/Fh7qPwjcX87BZevRtUONPY9QwEfEApZQ4N3uL/HKVAaNrd/wqY3hs4qG
1e1gNSUDnS5FyhHg5Y92CyNIljKKixBssua6LqoeldtHs7KXo9kgi8tIgWlm664+xKORzkJIRomf
fmkIK+7ywZZAm8XlBKmNEZO6N0VNZFRsmUoppp3ZIR/cGTrqd7xWx8+WeXFu90GponsQMji05YhW
bL4VlDfxigNgaLagTz8Nz4IOpSjDtSuCtO2lfpHAQj7uOj871m38VWa5Dov7bbopjtY7e6N5rGf6
sWR7bQZr9LIrjk3TjJ9tQZHKTh/GCqOVzKv/TAKOIeSgW79E4i60k383B4dHb0iQ0hoV5EuwDOni
yznHCtaoxB4LJlBLyRjyh5SENYavjchtbMBldVvs4xA+UAp6kAdBvJi1H0RBCek5EtOwyNhXUccn
copN9YXdPyFEDUj6mKHEefQ9tgqeBmNUdIcC8YnOe9lZ/gRpUXQTVdv+HA6H+NSk6aPX+8WpX6av
DjTHf4Gxz8emS5NjXvQLbZfe/lzMEv/I6DtC32l/MkNmbw0dzNQG0+wmubArHTvMJbKWkJ6tN39t
x8NDjqauN3L0inwb3OaIkD+LtrQWrnRMgg5yjQIIUGYmTRuNf048PmoC39JesAnqNaWnm9esnI88
4TWIqSDmSIh5G1g1YYXx56lHZntGx2ijQ7RwYlbTNjdiiiYpjbJSw2XaNQ0aXv9JgVSxAyDAHFF6
2i5hQJWTox8tkMLpGHuMJklTb5OeWjYk4yb+7PRpUIl+TvMnsEeTY0TGAtnTLEg+yka2fdnfrQtv
aDz04D1fSjEmq8+M9MpONYyyY7BnGFsOKY90dGNuo85gdXS+ekL6mFowejFEhBjLidL2TZGvxcns
MANBWvQ3qr+6GD/oC/YTY5m8YBmejZa37yy2nka+gBmojNXwMlJl/rQCGj/E4teX0jzPPczSulDm
HUx8FnyPTkRzHs2ebaRKr2eqb2OrFvsdd2rcMLOCWsVxvfBA8p4eD/vpr3qx0TGKsFzqoTO7Ijzn
PfnKBd2yVEPukEKCDUb91mCAaMfaPjpF6WC7eYyguIlmdp1L26H4Rtspro4WiXOYk6qqY/USMMkO
3o+MsoTfg3DxUXBxBipj9+20iel/OxpFWiGiCtTs8XtZ3b4qrOaxay6krNXl8BC1bPSuRx4c1Irq
/gyiYBv9heGy/InOT/z8ECfZn2M8NC+Vi8I9b27ClLexPWbekjs4NYfDPvurnjID2LwHMd6hC1my
gwovZBwFnUHoZUWwBBntUl2eOXp6oMlumvNp5y0Oqsd9RuMWUaBuY5ksf6GXEiIlq6fZfNW3YOEE
gcZ/VQeM9Speu6dYs8fQF5tiJf9Eckfc/aTkpSigapREPTCZUWc/SP5K9rLE6PUGFfLJk9bRTAly
+k3Q0QuhYEDSQ5NhLyUdV2PnC/t+qAo4bra7VcA6VRwldpCC5myTj0dmyGLTCEaTgGamDG3vUdPQ
MNH4T2Rg21yrUePC8nL3RzMv59SrcXmKPf0D5yfw0+UE3fLDOFv0+b0xPq8rpl0c2HApkttizzDK
ubJ3tpcri1FZqgs/unPH3S5IrINGoduPtgt0vA/qPmgPTKFO+WEyjUxakzuKxvyEXOpHSW9L4jxJ
2WQSwjVF/LDuuIn4ajR10eK9bdnwrwFXitvEJ9Mg+mLyUDsySNHHQ9FcjK9KualRGL2OElzrxOxw
1Iu5vc5ATEyAxNpyG7qJ2F7Vw2TB3DKkOD/mB+Kqosd+BgUn2v2al4UDEwy32G44zmtM/yegTnyO
iNcY3MoGGDf8hXHFfyQV76vWChcLMVZJDDYizw/dhMuY/DD5UKDqTXipVgyN8qgvl+WOMGU8j20e
nYsIg6Fpv8UAJ2ODUdWri6TqCeG2j+rXjQrb34WHJAQ5VwRSL9s3tFKSXzF0kCZnXAMIRNDB9Yg4
AwHjeWETcwsafFiyKTgEK9XUhl+MME93jJrIz9CHCQMrDBiaqdGUM0ey3z6O/RA8n03NtNYtdyfK
OPK2t7TYFrvndlMXt9PU1awSZKuayPCZhzD9GSyUCGKCzkETIhv/QVFV3fNXojHanwAO+rvOmzkq
u+S4IHBxbBm8eFafmMT0c+AZJ6Yv9bEDAldpsL8wu5dZAPKxPeFJ+S5sw/dSX5G+fU0crMjELOOn
ETl9DSFO8Zzbx2SlWYYcXT18LXMI+FxIjgz225gy7VOfRtNSiiAmkqRoW7N8p9AQtdD6w0gD3s9t
625kV6wFQaV61yVhkBitTGK+mhJXsxqFoppgKQgRki4OFc/mwsfapP2NtGIci7s7hA9hBxrvs/WI
Yh7bbP0aauJBLpNQbwkk6/ghR2YdQJ7YwrMa0ArjEVQzZ/IGImDauTHYwAybiCkh1NNxZqaOnvkL
bjL3uZXcWahTisNWep3FfUpWdkDA8TKhOqdq7FpGlo2wYcHJxwFxxIA93WmKRGu1jGGkXsAxVV5g
sAZnm037W/okH0xBMHG1Yew0aceqASzyyMWmfRvdTNOG4ajsTWvIJ1euw+7QWQXFnFrcb5Hx6cgq
UjQk6e7VIDhDOn1O+tZ/1fF5TtzeGn4rkVk2UWyNv6J18DaaZAdCZq8mZXfbQcY+usOYl9w5Zh1w
AEISPQrS2an0VsfzyfWnnLquD7AtnZC8JGHyCqxEsWoyaMsghWSPOAICIqdxb+dbiyOB+IaWGuPB
NYh1/urXUN/bAt8yjZgKBFo3CHzvDqehaMIzoy6io6H4zxBcJn4GK+65VD5UkVaMMZ0C9bg5o8j9
n6li2xn2kbepo5u2GXTc0merNrYmpMBSwFZe1pJwqYIvmrI5UwZmJD1KHQkSbvSFniSsvuash3/h
t6cDWS4acf1NdhjezF07MR9FURSNGXdjRNwG5MoRIVCpfQ6ni0jqAwx0TZ0SMhHGxeVZATPvFA4k
VyIL2GYyt9tt/Wk6UFad0oywnJuM3UiPu6Ip4SDPJXonWOnEYAXUvsSMLSTT6Km+Je3BMBSkLw6P
K4mYEma3nqB3PpiWnDjKSQGdXavIO03Cu2L3+JgVpQDT9g0kMTm3gqjBXrblTXfhpDFA9exlKXkD
zvjEiCWNJEOjAHYtI1ljwBPgid3zUZO+fUYhtA2rEe3Qk0lwlxqEaQ/lNyeEwdRjzXUMZ0JwTSN3
H9Fv7OEFuDRDftNwf85oE78ZV2byzQcX263Hua/IzRZM9xSp/jmCLVQkV3ZkC5NDE4N99Hzcl5Am
9lThlcxJCUg6mZKDAy8QjsFwvOkm3KRbCLOVzN6Y/3e6FD5GFr+VeGQu3gRo4MaqTFxiV2kqorQG
TcBOieYLM3B7sOqG70ypj6nSCkaFtGLigqKeFxhwvKSQX/Cbd2brfgJsWbN3gwVXaUf2hMu3u528
XiykCxq9WbUb5+VDS92BdNB+I5F7iEqCP2xje9r5trxNOgY4JElOiOD1y13EbUO4Ob6ND5vypBmC
QYbD4BDMA+4Hnr3EcaIcKInGcLsHJLDj1sLKxWBGBwKkoRo+bOsAzgvRyogh6zSucjJEkroeoVJO
zrUbdSfl4JgDYQcSFfmMYDf552Bffks6xthJWtj6YK1dg3VGPYIFuEilfmZPdojrHxHWJP5A74Ea
GFbd0nIIFt8hXfCiMwHsuoXA09YNvjIgVqIFMLhFdZdglGk43cgeLoYeMz8LrSkVTWWsTsQUgmlg
s5mSGcJBS6g2KdG0gy1unf4GM03BK4oZ04cwhU3YN7ZlLbqdPhXNAIqoPQq6RA4bwnG74O0kPRjM
GM5g5ACrX1bjvpNO+ICE28g7aBPpov8Evgp2HlL4CZOUNLNAdyKBVHUqRuKPsNJWWdevCJ/RgFkQ
riddd9sWXG1I7BpdCDNHwV+oiTwUEckBAG6MPOp8g9wUe7Bn4/o1WZ6PeDEaacSz8a5HITvMb6eM
yDbZsNTBfgZmGfAfHiiq9lqSLPgGxG/OBkziJHghKFeGSCMBMLmQFFC222ub50oRA8VSkgsTCG3r
Q3RXeGRZ45we+0PA7e4I1qU2RmB0eCEUygV+QME+f5SzadOcA2oRGyKHlFSjBa6LGNwY1uGzZvRu
THu4oImhpjV6C1It954Q11kyUVbcbKuVlTUF6YeU4JBa+GoRXE2KePse+9wTHvLHO5tsGV9Vs1V8
jkiwZYWnHvFR98bKuwpfWwivnxS8y8weIUAUt17YzbRhYa0vqPIiYExBejdHD2LCddWerThae0tC
Tplv38+fwzrZktizpZAgUvjurSACOed2RM3A1gB2NibCdYRjPnc3VC+6oS/wlSw+0Ah/qKEvGgjn
oumWDNQZAFqoTeF5jDJzwypALfo2ra2vMRZ/bfqyvWniKSG5pq5qSAk8H+yFOU9UUAvZ4Y5IaYg0
BSol+mhwp71fMpMbAxCW5LU1U8vpWKJ1jaJ+vVPWHBNkrxUhGDo04HpMros0oAQuC5eU4v8DX3CJ
hzMMUEs9JctobvCKTA33Cc5WP+8ZD03IwVCl/ma1ElLZMwxJs7nVN9NVAI61bBzB3OekVxtKybJM
GxxK0oEirw2ZjGfIl+YxfRZNlC8VJXUzYweVhItcHoXyVxjuqTePcOpJQgNAZmGeCPSBJnpKdg7I
ptoDf4GY4uG6mA3bfAp0ejdkrkXBlDQ0LuEkv1ZAiswMCYTHvrAXFlJZVFdvCTZM/DUZIOdfsOK7
fKkJUA/A65RbTxyJiCybYje3qwbbnax6SEgqj1MJOjvBKaAhWUkZojvAzBSfhS/6KMxW2+59xih7
nDRVew+NG/UUbtM3wAEFJUx8FZKc3Z7YSJSPImVmkskJX6IIUV1UGTEJFAD+DA7YFSuso8zCs9mA
Axtv2X2k4t3TNMB7mkD7HxldyfoXB+mr84OOeV0RSCpdPZzLqSFY6yplRAgtMYwVrQWXweiATLhc
pTmmnT7JSHZbyOuJENCaSFoHUDGgq0hYoWxs5Xj/R9DJ0dEXmZTsmqSQYQWYPAfTIf8j2vMhUG+K
KS2NxaPaRtaF/YLdx4RudAM34JEm5eMUefigsenU3zlJI6+hPxJHhKgmNp/VVc2fkX3UtzKAAROB
WU57wkNjGWBmFzDV1CPrsol5OUGqfxdJrf06xmz0Pmvj2FJHfiaOTzwG3nXYj6KffdT8MQAF+sa3
0VbYSosdo4hfnBdvhC2VYfJsglPohDVOqRG7AnFiN+yRzv+pBVBWOWOqgDi8iZ1c0fxwlQHjkrAN
xFTrJkXTfJve25o6SVsewudpOFUMv4bikpX3TPzLjjTgrqduUpQGCrOWAXLn+55cTqO00iS7ueLn
NTZQn3gawC9WThp5+6NSfWGfmuqEEAEGVLE9RRWYNUJ7KGXbWOjrnojNlfxGqXLrvXR6XPiTLEwa
o8myOTnv4cD0aWYFNLhFh2XyCT3d0YkY+IwjYq9v2RngldRTSEYbrz6nmflsPeg7OFbeyQcyR56m
BvyMH6YElAX1FMSmIi5e046Si5CZfaUxc/7wTF632/ALybDY9+MiPLnkira7+E1VVBdqKNP7suuZ
tpYWTHXpoGLT/6TRyFFJOuW0DBI2kcmY6CZdqeKgWIPq8sm5SrBM+QYiGSocSYFVUmk7WpjHxu4B
j93hOKeK7Zas2AiTaFhvpgul/Yo6KiciZk5zvSDAb+a/bHD4GNXaN2Pyxa74dWqs2PSgvzyXE4xi
4lbaqHya4tl/kctVJCuzYM+DdMGAbKBARQPWLyJz+U+wYlen7eK9zAfzDcnN+k2ypyDjSqUeI/CQ
nwLtJ27vun33gjHtStxks3vMhUcWefIBIaKd1LTkqaC4cM3errwp5GOilHBn2vLX6YHCYXVcFYp8
N7gnUAYEk01HxatfH9XWmITYcFV14c0cg5aIZhSsg1bD/bSPP/sVeUFNg5ADK+OgfZtwYYRBh5xI
2TsQJe73+RaLTJwInQPxqc1ufJ2oE9dSJ3+mY28ubFSzcrlB0fmvTAPch9/VYeZTRSsf1932JNvB
r0sJs4rlAs805sQGw5K/1rAUM2AEr0OyD5l3G8XBgLwF7LAuCB9QOFvujKmaG5Pw4QNaEE8SmFHN
P9SZd/C7A9WrTbwc+8b/Vuw7WWfw+qmy/quobCo8y2Ft7SlqPJARph2zi9Mg+xP3THwbcyACyaVq
uAkCiOy5ipU0vcpagR7cILAVA570NTWWsbfvhQLYlo9pkW74sHQaxbYh0Zt81Ts0FdDh+tNSfUMa
GShTTzKiB+PX6t8Z38+Nf2HWVydEqlru4pnpFZfDtNy4QeFFyO4rNlzpdRQjEwrPAfOPb4qJHMlU
bcpHAB9OEl3DBkNhWn5WRMimR9TWmMWMNZxU4es8HPt+9KvzUuVAxeSsTpq9MIL/mfJ6UnpgPP8P
oFTQ2Z6HokZOHfOSvqjiS/rxEu8I/jipJptxavjYqyy7mUAZpaJiy4DiZg0EnCyM50lI+p3dS3r6
4YYF1qvPj7qubm5wTaiu2zii4TrNXkBiwyiCZ9FSCjI51jjlNuWkS82SWO3vYr+mWhFsPLRbnGyx
5zMwYgMPtgh68VlG/C7Fs5RO0YI+e9wSVhe54uyUtFyVoZeb6wc3R+XdaQ/akEHK1DzJ/Wjd9sKH
fAubrhsOARIROaNSvSH8Y2qlBR+hCbmWgBn6NICgnxxY29Tby0cvsiSZc1W/hGxBsK7aQbHlyCmd
5ezACjo87+uiOpeLeW0qRmuAU3YroaXdL4rzMVykIg/Bwh+JFjrwomEobrvej/h0FLvfoPimClrE
dRWwDAiHWXiO/6W6LyMK5TbHju84Ez1cvmb64BDWoKr8V26dAGwickPZDwBeN6tIy500C4f4wj2L
oDeyHkCQBYhccRAAxjwMIHzdLhIm4ibtIvovVaZzYymSbHkxrUquFHjaEM+UINaBy+RaAQ0fh3kX
324rIu9ptByv1PzRbzBwtxasBSgDpf8O5iPEeexzMfDtdWxcp7fLWDU89fBSai2U26hG7/rtuaiw
tMFCDjqrFEEVphsYBlNi6wGFuFtbPshUKTZKk/mjGvQKMgCw9IBmOQwXsw7GN0nKh5koO5F1s4G6
ASgyYng5kAP2ZNpNf4D4IT/LcQ34J4mJaZyqEkOVKroAqBeBPcpbUXbfjdTMo4EMfMMt2A3Rh9Er
cbiayLrpmAU7aKFT1pgeykfcXc3uaNhI+F+z8FvThBE3DDnGhcSEdzMJ6RVO3CpoHMD2uOGUgfYz
CdfMH5k0+6ALttMNrvpytAMYIC2pBN3iZ06Cc5PN7CMAyJJ3Um5jT2M6L/zt6SD7KWsWKB0NMsKw
w9Qdjt6me3SBmlZ5migfg20GF9VKYsLoojFfbZvQGcDVTjGxhjYcdxn2CC3NwcB90dE2gH2MvbUx
tMGSWg3qWCR+VOB2/HF28CsnG4k557eY0RwEJGBEP8DaeFQkrNznmGyzwJc2KlpRbITlMX8MdlzF
nNro2NqlPeeCiIQfBynZLl080KMwG1Qw8XAkKGcCVaTXKFKL7YoxZhDtDvFJcjhQgwEL4qIm+Kp8
EnU/KvM/4OlgzpQ3tQX3x+vCDPXYTMwOp5A/6djVy13fto8eyaeFl4MrWqNPSFOtb8d6mxNyxCxL
4feHV0mKiax0u7KLIoiNhDMTWomPDswVltxV81dxvZO6Te8nj74sJjyA6wly4JCr5mZ6aCxTAXjV
rPnrbitfJMwj8oEVAob2HcWEdBwWsUKmjDKaqAbdRARVJ83hBZYRekmzMtA55B8DlJcDqC1nOqu4
QwdwMZtiYrsIb2Msf6mb5BRqUVXiOP9WWLEkgoMM+8qetXZ95wpuka+sN1CVT8MOnbAoRv1wYuIv
AYh5nCJsqz3Il2yJEJIUZnuMtzCNSA4Vhi4U/KbJnm7MRzTb5gZVMg6WB2thM/J5Rra6yQmNoU91
vWBEZkc4pBlC/uXZlDG6I5iIxLx0sS8xxWS41fQhz0sISwcdFp9Jv8zbdCdvitfHbgFy6EbktVSN
LbvDXz1JndsXrR8tp8YfI5YovGuQsD6tcRQIBHvbEerduovWGClvVIyjoo2LAMBqVepjlwTpCETX
YP4ZaUlYTJHhZizNA5lu8BZTyZ1UWUgt7ZJLjiqmEBHNiDkq6KXLyIgSBGwoOt13cz/CogYEUUQl
jV915SMWV9yOG4ymXtyVE3e2a+oXaLni6MhX3EuRLeoWyInEdzT6RXdQW4hA9sw9Q+St9jgq+UX3
HrZaK+MwDcByawuERXiKIWELOKQjGaqIfgWiysz7PLb81bVNIZ803N8a1dFT0a7Vf8MVTDJHyOG0
diCH/gHTsobA32uNncaIMnQZBSBJ1FEaEMFBGgORzapbeKr34JMfpbK8etwJBQ54biDijArUhTVK
pvjjOJErrejahZLwEMasXkXT4ecpbGLXEKE+1SXWLEyEfU4InZiZ3cDEVvamq54T3liA6Ze2wYcT
WgI1LNRBgfsYPFqTmQPK8BGmAgSglk+B94EQDtmGhll3sXAayzgaLRwDaoj5cwoqXUjpwOt5tauF
Wc05aHGqeaUJ2yGMy5A6+VE9G1HHvS0CjgA59keRLvcqvSG0eex6KqN5S96bL3DKGJQrR15DZKul
NyvG9mkssMbituYxiIUyz7HizwqNRwnLflk92GAFc1W0VgmyXmdUrCZCCvonNlzMxti/5ku9Urcl
c1Lvp8m59kR0+H0+f8w7bm19oMKWYjxEWJbsfRQQSrqptF3af+qpXB+r3Wwhs4B7AxoZjQj3xwuW
hjt0pGj5mQZJit7CQpIeBEqVhZDIYzJwfVaErZlIIGMIB2mUtxsXtrc34yny3SaQ/1z+zHeHhQap
+r3dE90qokwm7TYCTbGYkQbBB6e0sHcTdmSs2B2uQuOxj29/XJqoYG6mjKkvb/EWKWvEHfMWFnez
LcxNGS7m3Jbj4RW1aKCgS1umR8gxXtvDqPOqfvsGULZ4DFIAv8Dj+jUjyD/EH5tm9m/7yz5lOhcb
bkypleyJsxzPitob4VkG+GJKsL7QcGOdbnEekf2MFHABSxCX8pcLMztUSZOZqLn0fD8ckFuh+Bvz
kdqtypwHzgDgofkjvdCVluokeAYLHm3nD4BXHMQD7i23mXeq+zk/wS72X3k7L/uzrYPdn67208YU
RaDcwNoRVahvy3drSe7mdyDTLVvsuTvN3o7NVqPtB9BjD38O8c4zx7Y62I818rl0XWPLaN3o9/+l
GIS82ojfj7asRRik4cvNdq3fGACHsws4gMSeRzX+lrHx6TFj5jZM7WQ8Zds6JrOlgCCxKYER5PUe
e+zwIHvkDJO3qK4MD1wNt2Gzfg17zMk0gbZ6AcbWh1bqTvo6HF7v5ww6UX3rqrnrosx6IM/KNeg+
LRv24gx65kgzbUa9a7PhUhqzbM6r/T+UnWtz1Na2rv9KKp+ts3XX1K69VtX23YAxGJtAvqg4kKgl
taRuXbv168/zzg6p0KbsdaoIMcbY3dLUnGO8472wcTmTVhZ+h4yfw7vO09PaochyqWl0SjURt5xA
jSnQGVhjcBS07yzJSRtHyGIgSg8wlzIolv8FWyrU6zYGU9isfl9wcBO/kVwIfoxDRJ5hVoNuipKx
ZV/Bvp6H0cnmO0tbp3KWdmXa88XK80WIAHHO5wIC2uJ+LT6m00ApJy0C+YvIE+gdfi+xqzxNFs3T
Mr1Khu5lzlZsXbirnG1Sm9m8Z8/c8dyCmug8CX2mPj2vf8UzbidDDL65cPPGv502FFzaugMBKODH
D5pr2QPeTAw9aIcQ+DeUTbt4Prc/vwNZBS8ngwaEuEoGc5VsWMBOVuweWN3tTbCGYZkIcSFv5bPB
Ic4yyjmXmlPHUIsH9FFMIyYKTpCzUyo2w8QB4Bh/GN6ZACUfRChIhuZVKQleN3Nly0yFrqvqgafm
A4N3phkbzpFp5kFPUq5KFRXe+Vg38TlDDHO1qeKPWZ/dJyi0AuGguuHLivmURdvhFOhGLTHvx3JQ
OzC91tNOBAFnISCk3CuDuGDrM6v9F5FPyy1IFKNTM/fLuySuqDybentThfuSMY3OM83bmwUCDj3n
fLGk1AflDqzBLfA6i1h1yh3MSVZCIx7afBan1Utrh2/BPvYuS/R0VFEwS8uW99BmvLl+x9NmGCqe
ypHL9p3SClH5TZBDdTKNPC1LzwVaFp58Md4o2JvTpOcuOCVP/4FmMgqPp9C4sLs0rwBYbfhkDey6
mi07RHylNDXoUVxwdd99Y77Z12/nyoekV4Ksz0i4ZDJAfWDftQxRNMVo8Fvre+hMOtHhrgL9bdlO
JZEDUfhS5XrQODsDikdnTfHowINwtH+Lc5LUfnA25uaeE7E6H9JioHdbtme2DnJD9T7gQbbuSHI2
W/lBzsvwwdCEAJjt/xSLNfC1wuRsJpWf6e0UoLxLyHZg4oC9C/PInNt9ZnlJizqF2d9xgSLNZHwe
vCrjkXImVTc5dyCcaAPyCbh0aVnntIMr6sH1+kDchfRbetTriUC7fssCFpmtD6jKVpx6YQusH6bc
TVNDe2xVTEFfo3aBrUVPkt0yIKAkD8iwgJPVn3G5PvTzhlE50xHRWBa8Dew4aMH4wLKbdKFLDL9C
qnkIJP4XrJGoVzacQdgQA//WNNdCWSuHBz6Zg+BOWxXgU3/GvkntsyBiBRYR5ZYAPN6dY5xzypwI
VDT92I98p6nPf+/3qnB3M+3rhqOOQv8+H3mIIdWg+gTNltQO3WZDy4glpbnRRWa6x1cEJBDCCAV7
NAALeaX5WcIty2mgr6RjcWtK2qRmAXWMg0+drZqvgAupiErT2QGQCa4C9XQL4sLPkMCZWwtZWzR4
LAueqXmr4ZXLLbYRgLFYcAxU7DOwVPy4IGm+lUueUZ0yS3NWzN5IygCCCgTHRHoJO/yOMHPSe2oS
VqXHhthGPFj5QsaDnDuDhb22FHE7d4UgazYybJYr1W86NZKCBlSe+xpiLQ43V/5W4chNb/EOhMjL
cQo6cztPmoQNSBcc5BL++qGsOLvo174wdmMzC0Ct8f5Q8Ag8yuGiKWHYBw0bQLewEGnZprM56tNX
bkJfaEKQdYB9MFZnw6RzL4ADsaS45JIawbZbTkuP+90HKXh0FdFUAn+NrHjdNbtnlHuoNk74OhFP
Qh5M9BbzhZOwrQIC7F8pz+eqKphUwaOkt58YAEyVLpEjbIpBoABSOcsh92LIRa4htG8oBbIKdF3+
ceBxB3t/454zbsQYIOBV6SeG+e69HbfbRzQgYRbLUahIwlTE5jUhZTJECjp9QjpUI8u/vepF+Fzj
/htubQGvinzC5hWyMYdvsbjICdcwBQI8pVzD+lcjh0QEiH/kwAl3rN8mXz9Y0+QNV37NhbZkNQfc
nY2Dl0fp5fbO5n0yBdHreqFBZBJR8JTAa83Muz4bL5YsOiva/P/a0qJ0OHsk+TNbus65hYwr2miH
1EXz586wVBvhYfYRmAwNq4P8mB8GkRMuHUA1fWxFfZyPVgegllK0LZmzuy7PwkyUx4Qrl/qLcM0b
r2r+iUPlB3YMqCR+nM3D6UQqmyaQG5ufUtOiLIzWgJ6h9LshBcakcE3ZVp4kc+d5W8M552rgC5fj
m7WaEZ1WwEqOcgNCCE9+WG/osSF5Bj18UtsLYAy9uj7pcgNg30XLo4azm8R7szgonUDWwNl2ECPy
NPtc+jBI6gJAYRdenDgjW+m6bgdMruGnNJoa7rQ/ej1AYG9bDfBC9rDD5KNM6Gm1kngpPExtpWIr
md5CFqE8odx/7W73PcuPhS7gLjQAcFukBXaQqABb8WtlpH3CWHkDc3S9PLqwWiyeV6WCJLFHteeC
fjy6U7Y6nqPSG6lXlt03GXCdNFMD6yraLI9mYMQcUinlIw75HGAyPOoQ312elE5e7tpx3z9q4FeN
86fO4w6cLCVrsiyGHoQMEBcRWYNSu1+Fr0+abZ4G/X41PLoTB0SzYtvteIhOgn1WLPnGbHEyJwpO
s1arUDqQuOma85ZdSySDkwBn2rTrDI4WqRALnPw7sZnUM4o9F+5pWU6apo2S9UI74UKACj32Io32
25kTCsINvxHzKHFp77HsqDZykoW0D9ZOgxNr8u3E8ftp3W4KxvQVm5JgPekY6X4BKZFun0wk0+Yp
fERi1DRdA787m1v2DUuldXcsLGo/HPNW6XUTUyqelGx2po5WXFZw6EP860F+5S/zoXOdyaGeSf8D
G03LaydihtY5QAQFu0xS0sOeNATNjLtVxTfZ7h+N274DVuzP5p45ocE1DRMP20rBnPqkEB9EZcwW
3Hx7dbKMm6mcHJi1fcLGw/YLmEUWEFvmLc7LDCUyzmkrtBGodeIMbgibHNDF0oxsUi2BzjD6tmoo
IC525APyAOTXJ+zuZZz2ZfHYr9vsve8HH/y6/iASi0WCJQ04zNBTSm75le6H9L4eczAJVE/tkn6s
9gDxgpXbxgl/ExgLJWB9aZzdV1OvfTK6KWQsXAw5EypVwxOr+bKtMwTE2vF/juybsk/z1f0GUmK1
Lm9MxTXQMFEHeThTBIQpQB7zvdcWu8pRnIDQQXekuV2x5XI+yE6gF8vIoha+vsBQLWveAGCQXmrK
XKGKwZUA0k+hksZhr7MCvZxVRvfFwS1EyvJ4p4GhqVOzh4XbbIZBxkZnJqnOEmgLKns3PnhmDIIR
g8pCry7Sqj7d7ipydzW0NRlbQJBCFVCgSUGF1m1UMmNPQKrnh6Djua48zoA8g8xqi28IoeJsIkgU
n3yCu0JTir6I6iAkvgqnSY4gCUryPX+ijOc4GzkiEx6nicVenTpu27+z5NXOUNsnq/ieYgft2sqP
Xkv7iLwdOokGRPMWWuVC9ydPA5Qe3qkt9rrIIw18yJtz4QmTMjaCNZWJzXOt0Nvgv8QkX6MLxUyJ
JL5MpDdUa57LJKMLsK1Z1WffEoMyGHzZLSise5jJltTaF+BRE+g7ZziFVxiCUVsKC1HZLO8QyQH6
DLyDA/P2hPljhxQ+L3gCWcJ4WzAhQGjBxmY1l6Xg9bBmC0Q1729yn8cfT1YYYUxkLkOBgOBpjBon
0RDKfL5tIwjYCEd0vJUbZjUcrLKg45GkbWJs6cT3itzrPf6ZglUbCAMiMs++Cte0gKhDbnveAvyE
NWRiPbeh1zWv3BxuFNrlT+6WVXiyFHtQCmdcPxKTxZRvy+Ri5l2L1b4AqTcTT0djpat5+XDSmI2/
DHXKyeOhKSP7Yo6oUPtoYggGD3vZbr9GY/oZKjOIYcHlJ4GXd7elogN0QL+AaxAwOPoAS+eqoG9C
18Lw+6QrHLeI12H1aHYNLBB8ZdqGrdhUHNP5Lv8tCOuvEPhohyuGpApvOgnCwaeE21SP8BH2r9xl
/5jA5Dxr6v5NE8SkYZFGwcoez80QnZ50e39fOmHOj1Dvo0dC0uqTblejAwFsf4AYRAvcM3TPG07K
Lm0mXFO/ig8qbBfyac9eGeNnWO5S76FNNEXBSt1ywU7KMGwRi7nugxlZ/5ZUjkbXt/GhiiGGqltx
hhp6Ad9Uy4OtFcTKCyXK6wueM/Uz85qTW1c/cKhCqoKKqCIZ52M++QhlG5awdC66A9rc5pYmPOXx
geQHidRjtipKYbjQv1kjA+j9SiI6aQiiA9bb7x+qFRtstWOGIrVzWYMa7UGNTpolAlOsV+WjEXpg
cMK+cBF4UDcQVS3woOnG7E5etzYBwvAg9XG7ujoJ0q2zhk5YPtoxqB2wQ/lkPtPASSS2x2YBqhnr
Vhzn04p++iRZklWALq7j0OUcHKnCdKwZhwxREHgO9nSHrC9uHjWYsCzfkKKCYZbFK7Cef2RFFsOw
z2P/0fKXZUfaIvA9O+kGFz0nwsJHxizqn/mm7BUND/a5sIsTBihbZTl6j24wP3J98X0aqQutYz/z
fr4curXhVuAbw0GPNayNn+elSqfKOceTRigOZ9edzjsLhKgoYkBF+ZNw2fJAuFUFUaTPuPMWpRBl
zj7eEMGILDw7CfxmXaIB9h71BE0YBEiueJIAVYeruHIfZT+vLVpOphzU/iqLosp7tLSHEIulvkMg
sYJQK7zFxaamcuoXrDPC49yVBME6e7MfGblNh4n+/h86ea73ajPmkf9gU5qS7MwCBzmJ9lu8h9Hi
0WG80v8hIt2I46pcADNzppAYi5rhOk/Ta2nh9WYAa6BMZa9cBzZEBDC2ym/7imGSbEA698+D7aca
Eh4I2TCo1+ok9l3j9RpjzZAMiBA4gTrO6X1ztdQV9oxwIEp6mZezP9In796YwE2BznCtxnjw2Ny4
zDYDos0sfWv2FEt4iGSnQ72dCT/gQOKpgpyETXSertsbdgP3tRRDk6NeqAWqbnwOD/xfWBQczY4r
cE4PvYoXxDjvEiG74shVPZBHxCA03GJd2aHbL/dMSUmOYEoCh7KKuR5mNX5ayuWL7ab1LByU9xUP
s1VZynPZ1aHrLlT9PDj55SpLKTWD8kO7UcUqejERPgtznyIANRx85ujtFpNMjh/GSnuGtUBJbsjT
LVJmvrbVU7tHSAhCYXaiMnZJAeeAAYNwex5hRvPIggES2XkMIILdfqqVWDwdNImQLF2mSzwJM5lZ
F5gVtGdIDNr7PHFBM0qKi97j7BWrGzLun5nDTttHbEK48IPyxODeiDk+WRin64INhsPOx2yKik9z
0eeXiwh9gInMhnZIToJB45KXnU2e2EWwEDBGhPmJpCZwjx+DIPEz1HZVe69cOhG8FDoqq815Zgik
1Hl5jDC+kyWg8nk1iFTutJTbARNlRXx1UDV+/eW//v0/X3f/nf/Bxrbe523zSzPWFN3N0P/rV+/J
6yI1K0gil9G8fFeOPYkmdwvKs4tyCO9wN8BQ5DSmowQNwo0YrzI2lZGQghissSnTdFmLyC9MT853
Y9MXXtcTIxhel4H3pxfl8hKPnG2a9QBdqIgNGrODEYyst+xWgBOQi7GKjJxksK1HvsrGy13t31Me
Xsn+JOhBYFL/bYCvMjO0F17a00vmh5HrRR5Obb5JzfGOFlfJ1kOGfTsbgi+0o2WMlkVhpie1+gDc
8q6cyf9dGnTdy2yor3GR/+AMOCZJF0gusxNxyj7/ymzK0Q/uOYQHJ8RXGGzksE45TgSfhjL3EcXn
t3ShcJdxyaEsFxzFKOTSxZNvrjLcTqEx4z4Dd/jWZnJRrypNBeXwRa5KlyQ/pXPINk+hlpopP/86
nyw6fFNiNwzxYcXoDtO7Y8fdTblyV9mufmsXHRkxc7V7r3NAD0NOnAiC6BsZQFiCbstx91dmhLIi
OmVi4FHz8m5tTa//ef2OX9fRoltC7EDW3VS/1VmVFzSGuAwBqV9abZibw+gmPCV2/bOtAQSxZMWa
niaMsHojvOR7Ds3slg+MSe+6Ib0tcX5qmK12t6Zjw5MiT1dWS+A/iDE9XpvH7+DIq77LJq9puvhw
ZaXuZ0uFgkIKzx5lB9uIbOddhiByDZPfUOhxSE7Nu2VYgLLxGufKvmz/Z9PVnlxZ0lXxhE1JNDu2
g09qep5iqLmyIcLhDCxi7mF/9wuKAhfCXo5bDqWqkKsIvsycAr7ugedut1Odv6l69ujQZTZvuVsH
itfC2Zdn0PvMAJUCRgGgUk/p1DY6KxJni5qTDR0w68EeMJbKmo/ZZxtBL+smzRSrWOQFL3pj3R1z
B05saDhTqjVEv5S/C3Y0w07E0av4mR4M0BYX8xC9sYgiED5jB4HLWsAqbt2K46xNy4cpgOFqfYDK
gSFYASUA9h9HnaacS+L395rkGVixGJlwZlsP/wQ48yRBdLhCe7t+e9AblSxFZOMv7BfesSejVktM
liOPYhCR53a03ru+T3lR2fQg786wJ6+J3CbVXdJdqEcTiSZPeP7+slhSAjOCW0wgSGQY8JiF/reQ
kq0c6ZeTmD33Z8uZXZboQT+mnj6OXijrPC67Yt28nfe31j+Y/2MG+91K+Pv/D16x+XcnYT7AApZP
Hj7gY34Z+Tb/08hZVo/Y6Mlf+PvvfMAvahYa6cMHeL3y8eEX7q/86ueHv52A5QS7+mofpe8OznjA
/vPXwf31bw9Y7F61EVjrXn7H1bXtb2kT+ZjfsXKdvhv4gtbL2bVEtCsD9cPHzvSXgS+fkddr+fXw
gXV5PXx4cO09/I5kmPnj+fOb9083SXLAeJJ97JWYgf9Y0C/G2zKzWQ5bjCoZWDjvC29/leAtZkIQ
dZQMcIKurXRB0bbtDmY67Tfn5UWeADXwf9F2UfCQ8oCXesGqw2lG0ZeKVU5g5g3Z7us6zy86Tqnn
38DPVn0C3kdmLNEjJj52rEXr0837nL3IOlo5oI8Rpw0lj1jDVl/UE2mjsNg8GN/31XQJHMtAQGcQ
rm5i9SiBCrLFl6DgPNrRsT//Ep80TTyYTNlDXMXYf6kyjvwGm4xIFEDN+q1iqGYFXfjY3jr0jS3c
BzQG1zpyzMS22JcMhJUyouT0ECd6GdPJWW4O9RWYngL8zyBrSiSRMEkmYkpRqUYML8lh0lR7ARGS
Gb3Oek1a1FMsePcKKdfc/hBICtp0MG6HPLHSg797bBDQBryU59//Ew9IvX88xKmZAc19aq0f1xhQ
QVJlaTo+yLEeX6M3oct4LiNJhOJAKKcwWvkt6g26GMy7c/NOiEyJW58q0iZ5qWh5EhNA/+rCBGHS
jaU+K+fonnQsiDZZYiLWXY5UPHmNC/xCv9XTX6pqDgtCf+Q9iyGqgu3sxW7mTyEme3PBn6GpKBNN
lpxuzp5D0aViq8GqTY4KChnse/RJkBXaApAsgCuBra/ggY5gBG2yE4FhL1zr40qb90WmJ+aRRDy6
xNwcGfMyruo2cYwULySmGUrI9VBDlFnwT1aAXW5ezwsZUGhVNbSuKHQqbCNRt9hnASPakuZlcXkW
cBx+/qWl+tE/VA2el9ArJVFIrqfLQfXjMoABAoizWbvvrN0gdPkcazskUXQC3IMJqYRcVPtN9Fom
qfK8XLvmIilWF+Bln3QeY1YAYit7HxPDkqAWs/GKBDxo/KIjgHHWp35Ago6/cB8w3wTVrVb4x9iU
XxBenEaB1R7mkvHWCkBU3rca8MuKyt2yR5Nh4LRYj8IO1RepCGQGfaE8Gy3Zloys7+eolqxwC9eh
UFHqj+306F60HWodV6gNQPKoPVjgypIQ7G9TFtgjlZ4mSsihMsdYFINfmNVv9jHkESpjf9lfjd2l
LG+VEK/9WAZtVsXWkMFXRdg743GP17DW3UBntSPTJsGwWOkTDdZBIn3pjfwH2+6Ts5ybGcYRWFDE
HeWp/vFmduPEgDWOXMySuShSCoChz6vduXyUAWzf9ZvJZqxZCQyladU0b6siQvcE+wNqeAmw+3IH
/CQIjfWfAEvhzEHIMTDV0foPFp57w2VXGJf1mwXPZxlwgBHMez/vGeORSgc4+VktMOZUN30zvtKu
yvzlksjh1xOts00KXZHAx4yxQBAeDvGl8nuefyJ4aT95JNiDiPMgMSv17SPzDzitHNfFygX1I89J
6DJBiKQYuTQWcpXRD9TT4WT0xdxd1D23ceR9UrzHnBxMYvpog9HN3odcgmO0Qj1sXC9vuVPKtJ2U
w2+ZDExiPFjVRUrSXnkMhwHL2oHZ+BzD5cEOOq/YIQIN5gXTQfjBN1U22DrkNZhq0R1wsCKM55HR
eTqjn2tg5JfJzRBRWwcJs2Pc+8i5sj6nPAFpX194DlC/G3NsdY9tP71XjnZCILtKTxvc7onOxC6Z
Uc3TyCitWSaxgg/zuMIAmt2WBkuxcDoGKzgKIeasQuL7mmd6EkEY295W6UykMZkVFxGIUP2mHsVD
V8QbYLCq4G2T0xaw79n2Ycc32WhFoMel0SsJdEQ0CWQnEi5zfK1vtV7wri/U5oljqbvUErJpSlA7
4syE5iwucDR72EwKiT7HdPWlvf0nqwUgMeKpS3EsIrb5x2duSodNNBc77/W0nR9WSf3YTsFDnvSY
lTPz64s3ZhlfyxZaF0ACABiP69PCS0838+5G/GQd9N3upYTenyxj33qnhi6oK0vh6DBNtslQ+u7G
e90bXCFT53W10HHvdu/lxIFVzG+IRG50a2dszqsNpHX6LXX/tirhcFUsumguzz9f1rX1xxPHBz8B
i4n9OACBOn5dQ86carehFqTw+A7RaZnbQxyHBMZBXCT4XwwkKviIyqXLDbmlnAi2jwY2gxJmk4wC
uety7KhKFDtLPNWXi6WfFCa+5wdeHMRUiolnjXT/sSUs2RzuRuJu3rQD9ifuyFzWHpFsCLJtMu3m
3Xo/M3DNo1sF1wRxVJx6iwtDH3ixw7vLMMBEQoYKFJ5g244uCjLNo/lppxpRy4tY9D6dGrMCs4Fg
VP0lKPkvLEtMywQW2itLQNMHL9wXXffj+xL5vMNQCYGUoT8u5M4bhnxc/OF9MlZ3nieJy4AdPaec
To8wpCrkMBSsZbCXPJWYTP7IAlFV41YlOT2AqXpmEzapRJEPsK9evhvRz14pxkKcdGni4+52hMBM
WRjM0XbtUSMdbDyU9B32pHuzCesxD4icsxRJ7RUCwDShPZvd9mK/3Z9mdQpViLu2w2hgYda4mcM3
3RJk5xU24hb5YCLLgGiWYLFg0QXcJPmIaBKWb5yPws7a4DBPaQPqJeDVb7NousDxv89yjOD+6NkS
P0f57BJmTmCwpNt55W24gj2CTKc/2/uZuJLztU7dcI0HUdnB03j+1j5txzxS7kmo4mXQ8HDNfry1
DYKt1tuu1291geTWqPgt1dJGTtyYpaqpcfrVb6s9xRcvO0j6s81c24bMgpYr6hagLcdBssJJ8MLr
85+gJMLtAVaNb0iNCtPjO2rSet1jVALkfI5y2H1VuQ+AEPqTTao5ZNfwmcOvwycPYASQw98fIMja
/pVhdIREWGiCf/YdpeBDUInDF/H7IVqPzwBM9PEDwIT5O3fqgFj8HVwEUHFALA6/C64gDfvvNL3c
uQ7fKaVmUL4UMMYBquBjwmn4xR97BQ0dPgSU4AP++Hf4FGDFAang8wuWcwIw+J1f4BZ8rhtqxbcd
QIxDZA34w98IRtOeyZRb4URCLwAzvn9swYzzbn7gA34FI1pnIRz8zsfP31CLzx/tJX4IQm5IJGcn
Od5LkjXS0Rhe+WvpB+ZN+1V5nnPK3qm6Jh+VDsloUo9Op2JBMl0Qfp1Q1ZTdTll35/W7K3cXnrdb
8mw2tBpEE6h1komHCiMYr1fM0yEyYJmEt7rEZ6B+d1Hm32tp28aDxN92rVQ52hifgqmgLcSGX3JF
JXpqn1LiqYHrJ1qRmhArIBBsqzBlnpdHbWyaa7o7nAuBTipCxW1zIemnziavR4fmw5nb0LVtMAdX
VmqMCfwEYQeEHd9DJGRwJWmN9P+ElPlzROKA09HNCT50ndk3Med0S/kGEqgc7L5ymKsRhslEVgki
Ks2Iq3rhNj1t/gj6jTiN6ZOZFtiN9h/HWlnGOw8r2/F29ojc9gH9qW4VxAJ7+0aDDV1o48uHniNZ
lk3AItCnP4k/KLZ5uKdPxHq8jajHFGY+UloguQXHpT4H2dQ+qEZd30BBzhwnF/lI10YjFO7I5+uL
jDEiRaU+4y3ohFJ8n3k1HOqKemk7bi+3WO40wCZIc7mwbnMup2KFnudw8Pu9jiBzbdOIGBipywJX
I+trdV7NpEKsoD0So5LQd2pekMCgUyS8KKSmw/4Rxr7aS527ztqcg0Nc2uqRmr9jVN4VcMmCVIoQ
3k2jVgmRDyEmycDb1DVTX4PJybUW8/P36IlHv2FrjJhqc9rFJL26Rw16txqjoJvnPSwCxIBkJ2lK
p0pcja+1BY0ZMzOl01JUFZ7X0RutV1Xv+FtfyRBK1OL/wKJf58bRY06aYxhFjN4iqM9HpdwEhbxr
F99909fwXvIUblLlLF+qLnjbhi3TG8qkFCcQcACX7lLDEbsyzBaOSjp/2DTub7b7lngw7NZfs7n9
lK2zkVYFg8qVqG34X1U7hLeCcwxhPIof0D0Qkq8cF8iREI+beHqLA9TnRKLw5+9AaEv4H99mwCeZ
lHIDTJi4R8cn9I7I32/i8r7u7osxSs7cndz7GnQT7gqbdEdpXDGTBuqFPoTfhjFk/khobv6x3m8f
mn30eSqZR7gjYqKgEmUwaJcrWZCadYb9SCIni/w3E40sZh8BR0/CjfWaqqRmNNDEoVcMWELscWyz
45u+QVbboju7c4dkKbjuwZ6ukUP0zt0Py7vZhy9gCdSmyL4EXnHKZpIFp6ADEIs29fnGqV7FQXdD
69h87KbXce+7V944/1Zs4/Nx+HMay8s4BNS52C8hOsMxv3EGlleQI+NX+dnIwGqZJPMeGCphGtd9
gsO0vneasWtPnYG/7lRHJXO5XMEo7PJTp8dyRTW6XGpDCvZX8+ChePbWxSuz4jLIj1rmzTsK/esp
SPe4125JTWgxRGPHh5U3IQOQFA8gFksks5Pd1gpGe78C0UFOylfArTNIpBMwzAiaRWhNXdAYQj9H
csGQ5s8Ks29aZlSK8x7IlVQCGGHYH6jlMGIgVlm7eg/K7lI1mvkuLNebt5VBqI8ivE8zmB4uNaEZ
JyRbBfRgwg1w1W0axGIOBhuhg747g+mUJ9gSYhiM1cl6gkQzVPs7Y5b+Ffj345DO2eUSOj7s4r55
NWcIKV0f17e2k22TtLzcKVYLZTSCZl7Vnqsd7vg8rnggozs97sPg9VhPQMSAXVLchKWsJ7pt+95E
8woySYAfgIuPOVNW3mVIkYmeDtaa/K+tIWO/9NO1mxSctUUd0NUnMOyiEF/1ETKKabBFtDkN1t9M
1kNzDUHMjTWCW6/WZ41IxYkMZpgV/jlHOwxx9tH8UaZl8NpZQsijWhdavs7y3sT9/RxgV2czPKyB
euJBiZH/M/5aDyAXAcBJFF6ZAn27gTDrA8LjK5petmu84pvVcgVd4rGfuYluDHtx7jEd6bHxfNPy
g3E/SGF0N0jd8wBvOjiKsCq30KnbEF276eBWhjXkyy0EjOtiDw7rZkH9RwUdHaVSs34zjMVymaJh
OOvTCPvITiTQXvxpSTEgTALXGnxiqxqyYxsMLlzT9CNbR3C2WUPhncq6JEYPVk1YuOYGg1CMGzK+
rC/z6JpQsugD1nOc6BiZYWzEwgxQUrPnXbhMIGR+EbxZl4SST8sr6NhQBUvYem0H65ph84MVmuId
g5Q/WmE02vH+EHUhzehMj02TDIpiVuacubJcgnOYezAhrNVDvhrBHquWhdRWqAhYGZsLxPj15ZYn
9gxD4+RceXa5s4HgrlUFHApViQgZ3DCR4uHlsjnL+iY4K7Yj2oYUxlDo8e4TpGV6ddaJp4r5tjCO
ySyQq8iISctscPPIUd3QVeTja1ioRJqssUTiegSEucsDYQedN8cG96LL2s1DW/M5YcH5xLi4kZe8
tQOvepGZwHLwAXT7V5vIJ/th9r1XicezF4zQBVqytmilEJIpqcWa3Fqta5Kg+y+bObkPPIo+m+ZW
6l1aebtl0XNy7T9YeVxTIgRqQsjlSYhT6ZLEyNUyfK8ayQmmPXyrycNZw14XQAFI9xNtftniJc9W
AO7VC8nb4tFXemwuOVu8i9TIsmaRheVilM8Xu65DhMxat8YH/Rb95iJv1zLgtymgqKxwJMM8MED+
IaMMERrzWkx3soW7QFtcx3A86QC7EBFg0pgRUenDdix3PH7ygcdsmYsCbH9tQmQrcyq3W52c2F5x
SCuBxmz4i3aVmBsrTlFD2ocyCI1Ys9MgMu3OC8gpwb4vX/h2sDLfdVvuOjoMOGUy0OX5+urm6Or3
3Q4dkvzu8MZETYWSMY+D8rbT7D2ICapZOD37Lb6MYRezLuot5Dft8tYPMISrfN4DScDhYj+ElIv8
OeAB7Liv50FOy6OsgWbP914IpbcSti6Fj2etik0XWZpfkvKMYE0OW81HGWq93KAkNmddh8ZFIn/F
soFQIC71MdLMllECZxgFC0D5EnIQdD4P1xJwUkzYsjw6ezZf/JRhGpfRpt8vTlHd9wNXuVrmT6wL
rDEU9/JSCfKk0AoYioUBkzrYWuyGPzbwC8K+TR1N7jsR68hGed83dEA71R2MWIB64eCp4GZ0JO9K
cn/MHN/buotJhbK3+hoKI2mW1l5+TcwdaZzW+2zHYcxIso+JSW6xhGIEOzsY58CpyvsD/BpOsP5b
HCEAs3iJgG1U/g6yCnx3exIjFgA5Xb8GvlhJVoq+5vkLYMdQxyUYE0EmG9wzOE1HAEHiw9QoO7d/
r0pbCK+6DkknFMrpwri0zQXdCfHO0JxoJSWkk9qwX+g8SfyS3ehVvmEdkoOqd+8Ssq2kJ4PflJXN
adrWQWXsS/4lvvwGCQxbNOMnsHGcet5PUKc0IQmX6I2EFKJuWVoGVX/Jd3z+Pf8EFCFE23X9lMpT
NLijm+4E2z6shvX8QWg3Pv031Rov5M1XK22SyAoLmm9uTKcWkVXJJLH2u9uiaj4z8L0W4oyzlfUM
FPKsOXuwbr/uqvU7Qe/C9dUPyak7ANvTVFfhDggMX7h3lnf5472zrCT4ckGSMFE5BhZJRonTeLW5
U9eo3l9rUzxI6Lwf46H+Hb0s/NOMtkZdIbEF4icria4iB1EjXvUI4l2HFSPbCTMyklrMmsqYhv2O
sKhzyS1E9dZ9lYOr8TS2gzaIP4NmcTLz0YjJ3Yd32GP9FiZoBhApSG8NsnlhJXSyESgwb2IM2FI7
nVtTo351lwTYKHCr2QgJ6XhHN4JfDE+UUbXOYxWSOWac7e9hvCdNGU9wRg3AB+R12hVFHEhHLkdH
dy9JuLYrOoV3lNCfBE0mxe5Ri8iJso/PLyAb9PzjhSf9GbQvdoOYD9yjcSBhZWXW1MxGpfaqagZU
8/qBxfRKYbC63iFstFD6WzFQLQagiIPyMOURoaHPoWuwIiydpODOIQJVfos1viGDMVyQsBMPbMcH
mYyEyAcuIyKtsIvrQElV60tqLVRYjI6GbGHpCRmbQSJgCMpA7Pl3/ROwE94MKy1k6OFiWnXUreEj
sV3tYFPd6dBRuqchck0aFThnYK0p7wan+560YnXNUv5oLjbDrebVUyYp6TXokUlJ0CTM5uU785OB
aJoyYgwDSKwg2U+4ek6wTqIhp0WGGWJqdqiK1+fxf7a0EJ9/bWmC2pVjpK1ZbBI5kDH0OrOYsodI
iMRQscPkAzvV3EUNQV4eiFo4/WgZ/fPFHu9DTbsvRrRM3ntpDTWwDNf96x420nfq67yFGcAS07mT
h5wNMDh15miJ9cwxgPFehzJqE3hjtYYtyy3EhTHm8WMJyY8Po6abxi1v0nz93sj4xJJmIMgs4E7b
ubkzu+wCd5xzO3XFY+mFZaMT5Mm7TKMIlh7nUxIf7VLOjupm1WRQlr6fMMR5WnycEbUGAy3cETn3
yAHMDj2EsUDQK2EydKFKr+n986/Jzut/eE1iDCJuSInqTAL/+Ngvt8gn/U08P4icoVxqgaTWzjfK
4tM0aj9YMYHljwM0imqMGTQtGOsZ/rgGen7cXHQmuVQSSTKrqmRI/PzLNNpHfniZZImCI/L6YoP8
5AmVqMgakP2kvdPi0BMnriMp4hQiQIcjFQq0kbBlVaOBmbsDuCcRnpkoZidKSXQENzOAmlwtBea6
lXM6DFj8sGCwJaMT5FEoMC6dmZlrmiyDKI3BK+boJiTmJN/TQDKi1iQZ6FATGp0cQnXF7aiI5Eaj
DTsrpaMqrdUfbnlUvQaCahrcb8fNFUcOtTwEBGy9xBQRmNvWeGXpA7GKbTEA6bipi7uSLVMpqJo7
UT/fzQ4UKlJgNTDL8ZJhb31VlURnwyaDg/o28eoFET2HFp4pQERTcYdA7fbwGTkJSnu08L6fvzn+
E4xXNwfuEeKDEGNeyzX8B8bb1UmBtNQ93By1IKRPgtXtwOQnkTB8vDgDiDAVqVtr0FvWkfx25VAn
AkbecSKG4b3VLxKFij3EQwLvoZHsqoQm1sl29vnXnDx9zTGqhNAANVDw+scRtY7vRnPqrnd0urwy
DNbP+mBDlBwCs4MTJPER4IVKpnRhN7furn2d58SruTXNE8r9391pA4wyjdxtqU0Q32MtYe3mGgAj
61ndM+s893DAvB+GKoN1UkRQJUEJhPFYbrIMaWh0w8s2oBxI8nl/luZN9c7iyDazoCmjj1ZWWnlC
gvDXsZ6secyUo/VlAEQA+VRjoWUXogc81S7qurxyOB+d4Z27hazc0EThvWWngzRiijbi35BDVxbL
Fbp3kB3DMeACklZbGkz6Ivpf3OM0e5YqosR2rixb99y2jBaVnkbn8ybdZjcwMd9gFVmddZM8awgU
ff5mPQWoDdgvHByXqTFD/WNyT9kN3uySKH0X7jlrKSC09WsYQOd/yZl1qWdyxtyhwhPOSqzBbr4T
pJKa929jryHNLxMn7guv7slkkRFUyOuDDwX3mTtz3DlhHrdBwXmnWiubkofCgQKFQXJfJPdVxIVU
kdn6wkfc/C4n8NoOeiBE2bkLE6JuIJXXaa7q2r1tN/3vz79Ce9b/c/dMPUhGHjU5NBKqfe/oFZbB
5LZhhgtum6LWtSkDNlXVOPgl5AmiRzIUlquWGCIgHLpmoirxB2e35G2gabNa2DWwhlVNO8Ce537c
ry/87RKx6+KWOc8CWjtsexwefZfhhRnq8TCkMb3SUvcU2INTfbOhO9jM4ewagFkdfN93OBVUG76s
bbHLrTo5owmPQjY1oMSXxaZycPqZnjpvaM3h+4FtrXXoA8UgTeVrFTTVcUyQIITovRSOnbSpOd91
tQ8psEvu7VPQuKj4TcQXS1DWeYC2VQSbqR4+yU7T+A2QAxI3a2tapdjG13hr9LhFknIE8aBmBRHC
8fu23P3ZxchKkh2gngNw06+B1EW0dVpeLFESn5+/j0/qTkhAkMVcA8/NRYIRHd1Hh5+/wllxfPhe
d/bcEDI3IBmQuKjWppLXVzjSrsBukZuviadHtR6MHW5zEoVwBKE0ppMWv/ZliseTRzXF4pksVh6I
MPZ4Zo9eYhNv17uhi5uHfOGY3NAQ+Pj3KQfFBWWVMBS1maZuvc+LQpBg22As10hcBXahgbYiW9r/
qf3/5p+kdIn0u4H2EIEdR4MuVDGzg6x+YFZIA0b1MOfQTib/T/xVrlNv+ajBYijjK/HNQrzhVQhn
WImPu/RtHe4u4Gg9rqLlkxoPTeMmxr4suRf62SNiVQqXwmXiRW3K1dTk6+gqlhgcp8E4uWCkjANb
MnpgxsJEeyVOXDgirULBkjvDGVD7Vb8Vc5r/gDEPjRGNJJFDznY+twvwv34QGvZWePgV6+CuyFfD
0R//fVt87dq+/XP4H/2zv7/sx3/07/8d+6H7si6+NL+cjt0fX8Zf2j9/+TB8GQoMOr/2x//2h2/F
T/zrFZ1/Gb788IeLZiiG/fvxj25//0c/rofvIkl95X/6l7/8Yb/Lw37zx79+/dqOzaDvluNG8Otf
f3Xz7V+/sjb+lmDqu//1V2+/1Pyr/22whvly9OV/fOmHf/3qh/+HBxQ6nKGyNhDj+EbzH/ob7/9R
dybJdSPZmt5KWk5qhDDA0Q/eBMDtSYoUKaqZwCSFhL5zwNGtq3ZQG6sPVLxKkYoULQc1eJZpFgOF
AheAw/2c//yN8QfTPXYXc1Md2tCh//mPumE89V//1Kw/TNo1sluRIlLj+r745z/6Rj39meH9wZI1
YYtCZYNJzd/779uGrLJpQ3+8o7/Xipr6Bur86zSwyWJHhEPzalBI657zctyrJQOT6nL8YhhA+4dG
qV7zwnFo4/77EvtKi1KLEIn+W6m6uWo+ZGUl9CArk0z7PrR6XWGyuTKuTKIlsxnnRHJ2CBwLl1mY
azhhMFDWp341+2Fvd25sJ8QZlzktJi0YNY5pr502noeine1lp6VWudWqcWZDIQrboeDJB1VuAxUg
dR5cBwF9PMzdfWplllkGw0i4bhLUzkBsVizE2j5o7Tipg762NgaD5WrHdSAMqY0XyiO3+uzoVZXj
Lb0M8rjgRJWcK6+oZ8yo9DhePw5GQSZpYJDtUxq4q+orU/1k9Nu7sjb7/JyJruVWY2Oe0qC1YNod
FtltddLYT/Nhhs4378nqs8hUyCoMsFGsYfKBfTVuWE2Ff7Mx2TfOqhVUYFlFzlQd+iDEcIosd7OH
naXpX/rZXSamt1b7gNS5NI9m4xrJQYpq9uNgFmPnkszkm2WFel4ntAWARUydH6a5YTp6UCXCKDd/
urhTgXQwlk2CrNOT5XoQZuOpr9k09sO1sMTS24FfVroigInhOvsttmRivZBoP3ihW8jFuos7Q+QM
WfFT+hC77sBMyEJUF+T9ALK54Nz0HTalVV5rldTEls9p9z2O5bnw5CHOMiM5kRXpkePULbbR7CTb
VnrOCTKRoawI+fiQV/oqrpKKtBgcFhuuXMP4M/JgsUZPHbWltNMLTnzpvAfF9+Y31cyMNZzBoIf9
bLfDEtjmrMwdD7mH1aup5YMYpP/JbVv3A3EHYxO1vjfqxEVTU+BSkS7YlqpMuaEys3aOUnsuJG5F
mhqOJJV1SYBiBD6KZnSdE3a+X8QhVDJrCdJEmNluJlDYeqhrM033NpUHIv4m81w4+txVoLm5YUUi
1dR8WkAz9L2hG+0YZfRG34162GgejpF2OJ7RrQEm+usI9aVEnZ+Lom6DZWIcGeW43Xc7h8Csh0Q6
QoUUvqnCQouZaGivsmAA55rj+0XYzF3XdV6zK6Uy0w61ztSnw6ycjgTIuLK+TZX0OjoY3IEojfLi
u/Sh1uznwl4/mcNcNJGQ42IcbFtb233TCuo4TFqS2M0tvtipnZpATIMZ7+tUs0WIbcfokTlieGCg
heMvoVENDOsKD/8efE3LTB/faJJSLHQx5WHOwzJJHpqkQ6dqgyU7pzFuK+3Me1vdw1Cs5fAgUvwh
p1DCt9dg+WDTf8MQFtOwlcG8tgZKuQykdwqqb+Mc/JThBw2Gk5nVpS9zL3ZO9oRHq7jJpZElu3Rc
/C8N76nDezllFzz6pSy9QCxYEuzgR3T6CVZOszCYaRo9bKvF3ECtqey6IHP9mV3Br9tk2vIGZzwP
56lcruPUn+wPBT2bc7aXwRuDTmH/oiKIRVV2HjW9tA6MwYjrEWZuj6fObmtMdgs8GEWAjzQjsanM
hBn4+MnrQzB32TwSe4TL9bIvO1tOhJ+X6OQJn9cLLwu7JV6ayLFLpo1B1sTl8La1s9X9MvXFjC/N
ONht1u3pD038K80KvmUSqS6TRTSPo6cdXVoSUqdMxmbad6llo+nykBeeVDjr/WiGq9f2+TsH6Fb/
rGapgXuhsy0gk7aNd8W4yrHqoEvzuPqerY6Nl/VEIIH6qqsutXCY9abGf0QhkazYk/Y+1fIqyUol
V3Oys+8djeLShj6C9a+xdNo8VA6O4gcXuyTtXJM+6d/C+pH+RyZz6fInmJsefxxk6zufdXa1DpgU
k5woc4sKa6fJbt32UzY7jTiK2pjko13IsQaEEn0sgrYsZXPP/leMkdT1hsZ9zleSE/dj0dvJHCy1
3lVnozKc4SY38ni9r9wtlwzEnYJv54DiWF9SvzGdm2bEqbqWF4aXlHYRll2TtURs8mRv3jBMaDLU
9rmr9lqiOXMVlsByittuGe8vu27sa+3hp8Lir/P7Z2+HrdT7+bSGEbQVC5BXLXQ1VIbPu0sn7yeK
QPHG1qba+Z4aVu8efbo1/81/eh3fFLoOWKwL2xH2C5HBYC3zZOfJDVzEULAr28MrXegLXwPbhff9
7Are8zvxy9SZ3Sy5yWEHeVF3062B861/533Ea3i3hks0HvJPzhfZB3G557WGrOn/rFf/8RtsHGzw
gaf6ca0XEOyMNW5e2c1N8j0+mBFf/YIV//vxi34ad3aYn+u79OJ9NXcZl578H+Xzs+r551f51Gc/
e5cAlwzaDAsbGZIaXlZeK0Y/fpbW13kWOGcm9lGyGy5QoaLizyHMIoKew9+/VIOy8fnqeX5F48V8
plRLp7ladW0dkAu9a679HX33g7NvD+m74v0rF3uOb/NwXdPYJkEIxDBJpGJ9/oIb0SicCGEr78QS
YMcVcmqE+b0WMmjHri0yds1+uaSH31/2767K4AltDCrgTdH8/KoZlEC9Fc01RvBBtjw0yCLUcNOk
r7Akt5Xx/N2ZhisMeKwuaPkvKvs89kcoEA3eyZ979lmzlxG6xtfW56/vy6Q7tSHS8wla9M/Pb2YY
zFwv8va6vpKn/EO208LiygsgwnwAeXhlOb7cWYBqne0T4LPE2Ilx1vNrmWXduUh0Ty3TyG4eQ1Xa
r9zOy1fzdAWcclC2gN759gbC/gQMY6KTLovnnFJd3haFca2qLFplzuSgOv1+EfzdvdDb41LF+BcI
bnuuP12p7+lhSFE/iUZQIvkuEFbivbJDPnFNf14C2+14DoNysAPBzPzl5lFXOvod92RY8UdllW2g
RiaxrUbue6bTCdRvXLe6qsrsbunmm3J+bcz9cgk+XR91L/aXSH05F57f5CqwT6ypeXKnLG/Nvi/u
q7FxhtDeMpZ//zx/2Th+XMvizW04uf4SKplRI40ljiNTOEci7BlXhnGE8+HJwXovyF/5hl/YEUD3
s4Sz0cT5tOBeOE8960/vr6rrsrMyb19PlC+S8X2ZZsizyLHyLxpiweLCV9nSAxHat1g5bgWerMH3
QOT9u7pWqzlHtlGPXWjHo2beKLJwBrhrlbnAn+h69V0X9G/CLufjQrLr5Aa60PTliNGOeeysfk4U
mZbSzvE2yR1NsZWsNqlzWmZM6q2VtLp96bBoEl9eedC/rFzbdVw+eqZwOKxxNj1/qT7okesPYi8/
tKc0xCLzyxDYhzH0D0NY7P3I/vHV/3/AcN603+r7QX77Nlx/bv8HIDbAIz89+18wm/D//O/h2z/+
/F+nEX+5bz9jN09/8Qd6o4k/UHXzxH2HBg3MZaMJ/YBvNO8P1iVH27ZEfcMEOvl/+I2h/+FaOuWT
zvRrY0Pwt/6Cb0B2AEJBbjyalO308P8T9OZFCQHl1948Qjenl03n/4sWFKfotmBME5aniRjVoIzG
i9qXN/jsRCLAljOKXykhuDdW4L+2ve2S4KZsrAKZ5zY/2P78p29TjpT/WUPg05gO00M3WXBOAuFo
ufegHNfB4K5kLH9xGr/w+cSMsZLXGtCujxVKnsfiVBLI0WVRW/W2ihPQBy+VgphK4UDiFmnpiPZK
qFH7qpM1rAJ6nzW54IHvyhP6aENeJ4Pnt3Dy7EV8GgBflp1KsyoL07ZjFzb1yiZpuJziVifiJVlP
aNR0J3KNjY8zYtq564suRdSU6OOyS/E7MyPb4Y/f+EUm5AeNcK7ugQp+jt/2Oaf7zhlzmXfMh/1K
Yr3nAKr0PKL4TWmXxK4qmxBL8ulSxx6JT8jtLmJuzdCCXA+nO/gZxqThUkH1Cfq1aFPy4bzW+052
32KroMbvNL4YjVt5e4fcBLgg9CHuuTTswjqRuCXxEgQyaW7qam3mUBk4j3+op7Qv31t9v+ikKviD
o5hfpA2gES+v+zb7o5sF1BbDRh+Ihx4NTJbo2FxNsXOUdVc258qXuXZGobQQ7DHozXqjWfnyYNU9
9gwhFOK1+ZT6qXRCts+5P9aN4/RwR9cMkhc258keyDpd3/qtLonQsUYT4jVTyZREijoesoBky96K
1gwAAg3P6mOmmQq3P2RYZhvwrxplqpNSpaftUuVl+ZWmZan9MZnj91VmOlOgNIsgaSOeymuVrIO2
x3DGzHCts0yx9+t5gPH5xICs+7Qpdgh7TP+E24eIj9UohRMiQQQaYuVoH8w8lTdKzen3CdKNHpW+
5hl3QrZtDNrnx/f1whxkV46G6IOhXo3+oHTQRZq5yXGjsWDNBk62CQ1yuOL4LIoYnib83znwhVoG
IlQber+iNtWDjyxAC7AtX62j7TeO2LeZ8tLAKRy32BvtlLVHu+sX+9h2GL+dWyXjeVMUQVEYm7ly
39RAZbDExhHciTzGSuJ+MiogISEG/+D3vqeBaViNva/7GjPgEmqtCa6VawVAnhi/AaM2cUAC5uyS
Vj4AnK6VZ+ScpeQ2hXmHJuzsJaquj2tVN5E0Zq40KRrsyHVnORJbaULzb6dVry5VomR5lC2OqMfN
XzyNYgOrx5vUnS39bvUSyKuiaLTyqvKcyooKjBGrUJ8McEfHhqvF6G1O1reOkVcCTr1f+7vYYze4
XVrXq3dei9PycSlh3ULQcnsQXWOa/TNRlkr7Xpd67hxc16xZxryMMsJHGfBsRJdrh47d5ZIPeITq
v5TLUF9jn59WYa6VVRbgUGt3O8n38TZLcJ/+UEEI3tdQCB47a3a6XazjGRAlleMOe82exuzG8Jo1
Dku/0b+2lT+3QRu3WG5aqYmUd0Aa8CjtKtaD2ZyoEgCPKyw6c48IimB0xj6/SmvD0e/aKhMECQ2z
L67L2BkuGaA2Og5FaAO58bHmg5W3azkeKwZh5k6kSaKfGKEWyxFgocgB4b3RCZ3aMyBRg3raiLfr
wtg4+NIl57lv3MgszE7gblZV8S3pih75YEgk3Kg0Nbs4UFuNRkTEABuQMa/yfevH2ngY+Fo+Ajcj
nlaIMmKqY6PXibaY4dC7lqbhxapy0i164kARGAnEPMUqtvQnCb6296p5XSM+Zc045LKo9F26uIP5
brFLDSpzjlJ670J8l/dZrzSftMBtFCrIccOTydKzacv4bozDUIoyu9r0SXU0xGab3Yt51cqz5clh
mCjA4pwMxtjL0iueQfu5yYf+ncIzPAsZ6kJsqQh34fPt4nrZtWpItDDxUg9LYhEXfeQ1YzPsMZxS
f6KYite9Ts6hy9LarBwXy/VaZtnVxhuodcn9ZGgngclzi7dqVC1BuaXQ8Rov8kYd875b3tmx8vJH
N52Sm8q2dONWTmWfhIuv/PEydbjuMwRH9Yyt3VJdsaWND+0sADAbnZAD+ELu2kfszMprA7uA5v4Z
qoz4yoQWtqKnNN29djpfADh5HJ+R0fECojmvGtSAheGZHwlVF4qZNyET6EPiZdzHvTSNvU3OORlS
GUEDmGZgsBa28SDOcIfzKrBzZ01C6TMqOSkA1OQs1DBc4yA4mJ/dMrHfaXOLWMZr/bmMeMaqCIaV
YybEbSaVJyaD8hshTw2P1PasGvljbk77ri1i8ziz93ISVAQ1BJPe5dUuY1WDxLcJBJqm0xvGEa0+
69dz1jOqzxzonkDJHAdXPsjnELQwqMvQN5Il2T1VdP9Rcfs/rmzdvNf+/agxlA1T02ezRpxsKF+f
po2G/wedE8wrpoabSHKjfvw1bTT/wHlro3ZTzP41h/xr2mg5f9jmUyNLO6tTSVLI/ne1Kv6A0wpR
BMIVzqgWLft/MGs0nnesG1yCahO2AjxUCirU2s9LxywtOooLmYQ0Yg0kkf467znvoZ1ExYjnmCXO
LCNxQGlzHdvZ3bDL+gnm3Ez2dt/sKsNfjj89vNsfZeszDG7rp/5Vzf71k6jFoWFujEHvRTWbjuk4
mWhNwtlMH+UyPqat6RGPRv4jIT1h0sLgxSirQrsyrUiA0gZl0pjs5rLlh03OK432C+rrj9/jGNtD
BxbEH+tFU49o0U6yokyI+dVHtlgPKYtVT49Jek6LD7BFJ+S/HeGQrqcgrKZRhRYIAQE/Gmul7kjY
29eyd3fz4BUHh8RGNoX17Sxz804aUFsLdmMx5VFXlaic4qoJO+kNwaKZ7+ZmDbI60yN0UsbemcdT
LmJzl25JVnZ9Nwh5V4q4uyYN7/73b8Hc7urlW3AQAYDYmebmW/x8YQzwW5bRy1gYZYvKa4IlidbK
p9zaD36thz5dTsj4r2PIZRWRxq79BlHeW6UaxjVteyKD6mHg+LkpE2sOMmeqTh2+74xYcuqENalO
yv5kpFY0eoP1qNCb7HGjpqU20kMKg4LdcRl3T7dnzh9G5vKn39/iCybMXy/WsfmMMGY2wcCe3+KS
SJL8yo59OHY/6e7UhIszveFMTsOs0PQ9+MK1FedTYHdiDuXafsPbmbAlYSy4kUEySjo/52cqtRud
9QQL1VZN9kp394K7+fQrccFzdeYLvAnjpW9Hj6164o8qCUt7fKfEckiZ5Z8YCGNigit54iKLzrI3
fsuXWCOeocadcWbKH8mwLCgjEjj3Y0Pk2DSjn7SGqJ7yeafcu7xx3UPpCXWafO2DavxXzGSegJHn
S8hlX6ErNb2nNfTiQ9YTd/Vbhw95Wdfk5GYrCTJZ6h/6JStDR0LnZgR4jdu5RTnSHfjqGfWYTrJT
DVnP0nzlQ37hdrg9SX4P4xN2T3pHzAWfv+8qK+EI2mMSKl+6QdX4cl9MQFW6IaK1mI0ruA4p0Xbu
QznLJRwm8SlzR4kDRRefE7ugyF+P7eyW+8JZhx8H478fPYhfPjhgQwDlTeYDUuG8GAQYRN5WNYFg
hJjHxlWq08OUbhdWifcxBpjC+oMs8LHqZNBRCJ/U3uySd4tuP/z+q7D/5ndgBCE4mbhv/rHBYT+B
Cc6C78XUrCj0VPcxXkmSCvp0ulkmuR61CpGK6A1FcK5XRcQMbvpwdFVpp6poWicjyABtdr09vJ0M
twtGS3cPbezt1dqWO7tAELhqtn8grVsx+K/EQTceXZlH7lpf5rmdCLKwmfcyco16W692qpveYzhj
7mMb5agszasW/clF711awqpf92vl+6e6su5HUdwtbrHuDUpBcqzQhZuwZjXqw0Cr2wcvtvV9SzDB
Lo/7IfBj24k6rU2DCjvCM7I/sf/9k3yBBD2tN5yY2Vnc7ZSHv/f8SerKpieqyJp16ro+eY+xK+az
HUeyBzdJlNZE0JfDzCTzZdItskqb27johh0lZnyJLaier/yg52g/PwgRn7BcKgvLcHnHL5bYmLjz
OrozSYGYvzWjX4b0SFAL1owOGmCXTb2tkJPQps923sAcmNozycvFMR+yD4AKYyhF2hK4gqVb6huv
+ZU/R1q3B8ZJgzhs+wT4h/XigYHBSmI9PD4Bkhqulaq6i4YaBimzl0LtS8xwSE+0bYXrHkeq+kMq
NiGuyqpg6L3Xnta2HTzfvii8+AYAFG1mri9nI24zzVgBZJv5KEws408zdc07ZZZEfYgSOzunP8RN
QopvyaEwZm0f6uTDBqsqo7J913dNeiZRco1UO1qR57728355mTamV5vWAjRC31ywnq+usVFFMm6O
hPGyk/ayYKnQLgAhydcidrDByut4VxgLaN1Qs6WW6ZdS1IFjdqfR8ZEmVOJIbucd7ewrq2x7Sy+e
G09AAH76GPhTyD3/YUTUELuM0QPQhbDDZoB1M6fXBmqmvb26p0aV7olaa4XXPH9ZVzXsPM1IUKJn
VySqJYHnMoOiHf60HQr9QPkRJ+Mrk6IXo+6npbZVNxtdnQ+B7e75j7Q9CbPbrFCYVAjYV9+pQiAa
4CATkUga1Y55jTGkeONVvoamZhnDpX0nCBL9AJHrYR0aifph+NaUiuqoNtRHryrioMys8djZ/n0+
tctr5coTjPviwVqYDCJOopPA1X/buX/amWOMYVa9dpIQrte615rKC9c0zsNs1eYCkBXDAyg973qV
wIAt/QP8h3Q3IIKTmmu9xa8uOXU+J9zQF3/O09q8T4r4xsn1D3lSFZENIMUyjfvILa0WApStIjBc
fOyyOj3PmQFq94NhZ8hj48VFJLS8AUVcKJfYq+/m6NtKYtG+zPo1qnIFI8usk1OvKRkyMuuvHX08
GCUIyWqa5e001wbBvva+6tz5Wrna7XZun0wXUq+t2jaIoRf5Npz7enGBMeUa7xeij0LTyy6cBsaF
1XdMRlVcFgZQAQm2jJeL3jnYCbWkmlvxZskDUo/Wfd7OKeh01gWd0QzYyqpjrKr6Ym6msl4L8Ora
Y5CSknLT8q+eFb1QvoryCJaOD2mCgMHo1LIfBgglmimunJFM01jmF+nn1T6zpjGAPiiPIOtnv9Af
yZhqIs0rkwh4I+euBevFQYSSTP6PUgIzhfwsvPaLqszy2rCWb17pxoeyWOd9YmUqWjgJktKoH1O7
uSriNb64zH9fO6O2NfNyTWFOb7K96Zg7vfwO5KzytCIuK0xVKOpRXpX2YB2U5Z5hH6+HeAYE7KZS
bBgow+54/rOZ1gRq5WR8+P2+8XSpFz8FyochmLZtW+6ThPin5S3JJxmGDNVAVUl1Qm7IXgosHUn4
r3u60z6yrO4YL7qzH/3k86C1l6rrd5VVY+WXNJ/j3CIu1MTHpNJd6mFOK6eaSZil9OfdWmagVdle
FJobAZPJiM/9HdLKKhy9+nqwOnnFc/8xy/u3VZ35d8/3aTJjwpDi/y96DGZOLhVcqgXpOpyo+nzu
zj+w62FTahiXEpuTuJ7NvZrWYc/X/EjkrEUuQ5MysGBHEf4qojybrMhc2vlmaT7iRg5BtuydvaHc
71heJFhjDMB9Lc+iyR+6dRp3KFnhIXYYci1dD4cyHSM7N+8zh1Zem+QrzAs2ml+XEdHRUPc5ktih
XvbsdcO0oNAodczpvdNIEn0V7a/jrdfuXOIQlJuXvF0/OiYuzxtdNTBarBZXFE67ia/7Y27YX1Vc
9W8sDTbYounnAQfe47rU6RvW4GbTI5HslnE4o+d/ZB1/VVLD9sPLr+cRYq9GBnoImew27Ud8ojOX
JNsLcHLz8c+2YUSkj8llhYT3OM/enc0fF01TfoAZeZcJjbi2qZFBkpbfF7LrgkWZe020y7WzHm25
DldtWhqRJwu0IzLoB6s4uplr7BRcx7ibw6TT4nOXK7F5RnxsGErtvLjxD3ORedRZc0LXAJt7zvxD
ud5zqeLcLB2w4GLPpzmz7aCUuQrypU3P8JMBGRJABoHPejsm4lpf5HLKW+c2H8evuVEDFnZIqBu2
5EjEEwWcPWOKZGLH1on+4qnuwW2lfIAQg5ecf2xlda3XqXsEBvKCbJ2nIEtGkoXK93EyGOeqT8eA
bnilsLq1hnxkfXZql7e2/og4xI0I/btttcmOhkqIdwXlX+SaaJAdT4Hxjv1OWu4SWuaiB3Ezt3vS
d/UoLpWHw1+9T7sp/lhijWTTS2FVDDvOb3YYXKD29Pvd4GKUDLXtNGj3WmuPbwa5fil56vtS999k
HSSCGulovLZfEZNp7xw3v4jVYDNK2vcTi4kRjpqPq8H8huV1z271bqgN5CyDcVGxdV20A9cVVrb3
B+4qGZ1D63JgVr3eH6GnIyT18GndAcjEO/ZA/Gw6OBycVpG/5p+tFjRHzrhlMYqhv4EyzzlgYs2V
/knZ0APSmG8bjmvGhl5ymfVOQrzt5luJY83Zx7d+e2heZ7+3jPF9YvfFfuS/KKT7rYz1/pS0QxfE
Eu630fS3swEMQfJgcxDtyiOFJzugRQm59WTnTXOyQx7Kc01KqAhGvhCdPH0zK/+UbogFozg9EKt+
Bb8u5uAGoVLeZViWvUmljLwwSYLZnb4nuthVCx5yonKrwEmyb2YHTzN2V86xGVZyMmrJOZm8oMEO
JWickDTVZaJDyBGNnmGA21EzZEuEUMaO1njr9MoKl06NzsbtsGRq14FU5kTK+5Qb5tEab0fZ4WSZ
pM4RQy479MwlquzYPXSy+06Uy0mCdE95M741fDmEGh40BWTt27GOrcDH+eoktCkPYicbv9nWjY2x
IEqH4fPvT6EXtJofPQgOI6hObUgCMKNeFFlOPNeLwAEkcebQH+MpTCq/DfwmuxV+Yr5zuC/pOg9F
PsRRtng44mTDyhi1fe3s+Bt8CmIC1nqoX6nxyah4/lNG6RsN25CGtZVu7huSFnE5Y+QkjfQj0BVc
WjjHgRljH5SMmH7ikHUA6RoPpGveVu0KpOhNB4nMNDRTgU2W+SnOl9d8af62lIaSyrEN4wGK34tS
unIae80sD3wUhWrUzvF8VKW4zuNy3fmT2+9nnTrUFbkW2E7a70rPierO+Nb2daTBPNhp/LeDeurd
A0R5oAW3+5yMBTBobND341qElaH68p+/Z8oeGK8GmO72v+cP12Fg18+dSTHdTm5IdrE4+stwbXVX
nXCXKF0svjK70NAVwpkwUvPEioNx7SXl7e9/ivs3hyfNkq4zIwAu8J+0Zj8VPnNZa4tbgvAJVeqH
YpYAFuA949JF49qtWBbRHqkhay/YZxmhXk/tbSZTlMpuZu7d1I5qvxzuiSz/ynY9PGT+/H5FuABS
KfN78o3eYkZ/1RpTfMDZ/SBtMezEkPcnxuPHPIvXnedipV/4eoZRVXEhqR3TOnQkDcSGSHp4v9WU
Za0/DZ8hlGsM5BLrptYKcZrw2CuLxNgvVr13jFIy3p5PuuPLG6d0sWoYbntkB2Q2aW0wNyo+q3kk
iUDJc7Lyb07WOIQlmXJ7yPlXmJ+F1VCi467ar1PHXtIXjX3Xz6T16SpEA168Qy9/Ks35QTJpuZr9
VAsNrC9a0b7W/5u/jkaQiDEfgVO4Mbxf5tdUWNaaogcI67eNHDJmoGajv1Qjxtdu5yw7vs6rpLWG
nXSRzWT19N1aG+SSvQmgv+6qRDOjVdnNZTKRt3KwsN+5xc6udsJhb4+tj66a3wDp0pFsgOKAuBKf
PBzYuorzaKht7OnaBZa8uKztHBrTsLEe2vpaFThGk9X6WrX6NwDMxtJFisw8CgDwBegfyxIRmQ7o
744eJmy5ZQQi0W+JJL6T4Lxv0llvwmHsUJ5D8tzNlkKsTATqdUFF1bAHYUGX17tZGPE5x9EwGz8l
+IPfF+l8LNdBBHVj3mhVl+yaFHkM7VxzJkye6mPMjd3IuCOk4ce0yK7TE9Ndwahdf6+NtfGxmx77
RHSv2Fb8zXaPqyekMSZp4AEgxM+3AUx/i5KRJ4Fx65hFmcEhSh490jMb+o4FxKPBPdpxghOKbQId
a14hd2Lq782Ft/P7jeBvAHN+DMzzrRmDOfZSVFotUheyI3h0IcbtrvNSRvYiLNs+C4mspeDvpyOY
7c1gA4m1cYpEKtYPpfaNaCj1Chj3dOfP2zFr4zuiZ2QyAhj3AsYhrlNjys6PWRHlQrIwe5xt5ds1
08/m2Ga3svpG2DQTKeyJMc+snXCkODhZKMMeE0Fwllo/dkbq36ZapV8yTZB6XAjIO5mZXvw0e9BQ
t+3LcY3PU0/acbza8+0yUm64SyIOhUItBZfLAJSM+WjSbtdA8bhdOBWvxUilNiFSwneTVFVnKELR
SuPNgFddMKHPgeT+rulFfF78fSuze5TsOD+iTpwkKew1SNhuqIZLDC8wUMxIwhWLRk2WVzhO4Owy
xYGzki5QpKLntB/1VxsmltXLhwttlA2GgSID3g3c+2nLV9o6DkTOc6BvRdHSM3+v+dL25bYP1Gkf
n9feD9IyleTazE6YjVbQjjVMYqde7wnUooTX4oSnrc7VDP5ppylOirlRBU/TinZTMS1O/7nuYwZA
uUO5TDh9jo/G4feL9gUxeCuYngbR9Lf4fPv0789vxYc2o4gy0BD1R5lfH4dBGfj81V3ARPzWntru
I3k4+qBXRyfVvVAz3CuEnPVj43A2xEDy+XAcNWBAX24fHkqzc5emwPf5cpeYvXgc2Ya0oRZ7zcCk
D9vt73MJ8cJMjq/cyq+QqrUh5LA2oB8Sg/eikhEWRrKMWTTaMcYZi+5jtouB6aU0i4+c/USrJG9k
0j367STgGmH/q9T4MDk1CBg4oG3V2gXD68daSv/cGtoSyDQ/yBbXcsxAdZxfE3tPSefvS+huhBNM
bwq3pMKPoQf9/l5ggf+6xED4Nz99wH4Th6n/S9h5LUmKbFn0izBDi1cgdERq/YKlqEILBwccvn5W
1H2Zrrk2/dJm3dWWGRU47sfP2Xvtfz4Xt9OKekarFeYIwiJAkG2UeMkLQuok9or6zqyWfNu0nrZt
c48Mc3/ZLkbRhxJwFmySJgdy9uMRiWeM4sNk7tgWqcEZNZiRoWNEpO7byPKhgcDsyWmDraukTBhC
qpXx7pdrGaFTJcNbRZJ6yB6KBdRl5jtdKUqmy4oNCiu9gUQwhaS/yP2yTLuMXthVzuU+O1oeREZx
W9WV+4g+ihfUGaaYfQrX3dj5pMWs71OpnftEdpd1MD/IUe4fvcx4xI696edAPHoJQ3UqnF63G+y9
ajor1ERMmrhcKXvpyV3g3kOvEhTvucm4DY3ZChG40t81bw7CacrPptfrW4EuPva1g6Vd6Uu6Xu/E
LnnMABAGwdxHrqZDCG47j+jMksxouglENO8w4GSRJ7kXus1obtfraGrQlpwUeKgAOKUvjpBtHFwH
B7ZY/Zt8YMqspQtaOkWJbK5j/aHRrKoaGKMJJOWDzH9olQdxJdv5llp8S584TExhf7heTdviindr
QNrEedbrG832xR2eG33TAPCJp6yTu+txuoyO/o5NsWWQKNBuSeeU042vvaSA4S3gJdOfUY5q/6WB
/UdL8temxzxYZ6QIu5FZ7F/VBWpadx4WNj0P4RtKtjGPNbSAJ88urHgsPezT3PRDw7+Xw7rPOrN6
6lbNPyYO3OxSLLEvfP3JXlnAVYLoVEecB8Sve/Xq6WdGshzOdd4dTKvv6djIMWY6L+dg+cgba5cZ
uvmQljr37XbZpEq3d2k11YSh1sEppxuLnISGJ7NVTgylfqeNLO4NYcxhMfryVGv73suSg61YGXoN
QXqa/aia8D6WSpzRZh89aWuXilvsbWqXTBKWcVumevPlWliulaEjWoS9KUG4R2bmTedcyoGYBk3b
J0qC4RavzOD7i+N26cbwmmnT5ekT4oorl+r6fa3yaGeD9q6ECiInn/tdP7PFIF+2j2aOfLPAjfm2
ZOBpM9J7p+XDNRIReonrhplkxpokQXVSznqf+LWBhbT9l5Lhv245jk7t6BvUUvrfgE6OraIZTJMu
YLc4pE7RJQDICLE5Z1owTteFPXjvmFbpTWanfKq022XorCgBabapK0fsjcoBU7a0h2ri+m22nnPH
xWkNC+BL2znXhsirBoTmHGZbp4Do9ctUTrLRRn38l3Ptv7Q08RJxn72KLpi2/MH3/a8juq81NdWM
VhD1VfmmkMUld+VrU7Rv0k4Ctv9ivT4FJ0pEn9Nk4mVbhxGJZJV8LIBz7p1B+qGnlZugrIcTOdLt
bR/AtdPMw3B9OlPlcfd1qs/UmIItvPZyQyTSDO8hi7VccSntm/dJWl8mZ+kf0UmAUTlMRu9NS5vp
0AC4CBX90oS4wAdrqiPJVJ4QLnRZTr06T1nab0VjQsWRytrT1D3Ty6rv3WDsYyqTQ794atMO1fwv
UoY/jYl/vuge5XRARUApi6Lhr6IaWb3rz7qHgoucvoHZEs17hNnBaDHxpsfumWURklkPlEe/aoPK
pd1PVV/HhY5gvTbHHI7m8NDl7k8qmvnAdp7eEyC36TW7PBXEIsUeWzX95So5qaZOomxS/R5MxF2P
Zqccy6MhF3PvQpoKPUsOjGkeGmf275cMiINdaGfLR0e1aF72nGtooaGifoLhIxBm6Ib7mrFrZJlT
unMyF5xnlS3/cjxfaSF/FYBoAoiVuyL9rl3z603sf62ugrCwpei7LMLy7R2u+ICTJG/phP9oWFBn
ok1B03bdmerHdXHp6cw2nUY1Hiohe6gcilGZA1PJ6x7SZghAQ+XVRqy9itBkR4H56U+Y3pHIubFc
/N9cbAziA/wvq/HNIw1jHYou4q0st/S4L8f3sQPZPpVecQmE4aJhvR7RuaL7XHnmJVjDrLflRXnD
iTlhvc/KqcYBUtenSV9crq0KHSkYp4fJ5TcW3JBuZbG+rFScOy8dqjjzl5/BXnejOd4Ng+Vu096I
LRsTelUsSewa0o0yKd9LucEu7m2ka9ZhR4/yZJjypXNI+ygBjuiI7ItIC9TREm537+VdbPrpCz4B
+yioCunUMjHLm3YTuCR4FEAkdihZO6t4NKUdJRSrJ2pS5AO+2Hde0R/N8i1dv4r+enkl9gQTQ6Cf
//OPwPqXx/5fdkjcOliX0G9yvYYA8s/H3tpdEXTmnEZT+qBnNHr85sdqtdt8MjDGNQEw21k7rW0G
nVpyt8qbM8YechHYSvxiDZ18XE5MGyMp2s04qMdcFWE2msl9DR7MSpfu8OdG4dc5imlzGFB4lP82
4L/e/P75el/bInjpIS5Dpvy7L8msxiyFk9Dww5K/oxybDn017DxlNheob6t/9BL/YVy0TSILdUMT
tQEyRc/buaS5rc58zCAuuWFHam3fGWPXZ7ju3/9WAP/fTwlVldYpY/4AOclfYpdsQHUzjCyXRoEd
cDX1nC4MpsTok+hZp3O45Ez1k7Wpw4p79K7hTSKRTotkQ1fw//8w17f5r2/MvRbjKG+uVq2/vzFX
2NUSdHVKZx+vdTBs4U/8a/Pg//Sr2Er0q3Tr2s8g0PevtSWAIUPz9yC2rSQuhJw1co+iTZ1F3ioU
+YbYjA2ZtxbJqHEO72F3rZv0CVpGXi1jbCTV72ASybmEMXLuSzSctYny375auLKmM/fSMnYBYkEZ
Wryq53Q36dir3EX9dDltKqLjBDttx+zeSkwuF/PyzfrMT8wmucHPmPmHTswg4efgBNrtymTrpp0u
aaHlBZfwUV/Hl2UZYuR71tGcHoekHM+LkvnWa4Y5nGfrY7ZRwhoS1V6Tr1ERVJ8g5asw6PkAuS2z
KCG9vmKx4XQyDu5SxFJ3X1TerGFXd0dzRcwgRBJjGBgPi5i/LKEbIInvLIbJse0U9kVVcmMxC96y
oSUbBzmohS/jiBwvPVnZU0aIznvF/A7DkvkyeKyuLKm9OHekecAw8OBUXF7qPr3IBm1wkclyFyxm
fVcF673o7Qud+fTc9MtlaRgajLKswCPywSsnYfTIhHEq/cvUzFrsLzZw/5KGYzuV7N95mz2kgAnM
oTtM+WnqgvyG9Ej4M1PyCBmpjmxV3E6M3w5tMmgXHEVGKPSkx6hrG9hdBioOBP55lA6Jt3UqGZx5
Kdy9tjYXOoLGCTyscZqbPnTNShwzrdNPpvCxs1gwV6ixnaOFOO/YswGnvq3tlOmkPEcCR///N+aP
w/Of78z1ZLSAY/GsaY37f13GFRimefTSLHJd+9NaAHvb6/SGFck60LDqQuNbuvlynIrSgmik51Hl
Ndq5WoY2FuXK4yquuhOd9lJVaMt1zIz22PQIBYO/ulnb4UzPuNjPzF6OLJghmqUP99NvvoeO+TRK
ZF9OGsWC62M4670dI6ibrOyGm34qTu76FkB0RbYUcbP/MGSdHbzKq/e2NG9yL9f3pupv5iTo77XA
IfqmJZHKMc6mJS/NEo2FnRx1p02PWf2LbkgJaUN1zBT1glZ45xi3iTh4fpYAqi3HU1ayhXIswwVt
NPMWO491q4LCpmsOWEeHa7Vk7Y3h9e3NanZfaePcKC4OzOOUOJSOuK8sUNKDAtdsF2FBkM2hdvI0
xNA47DiVQzGLfNstiIxJQhsG6FAOAs1GOQzKmcXJ0ifzITvAzjS35nCt5EWJoZNhWVwCStoDlMKf
2F7KArAEFCQgYt0IKHWpKWy5FTPn0zdrb5PL0nUOcyBnupk77wFjF2IeSzXbmsqHe8McOxiiTqp3
k8NMdzkThnPqECmfYFimKABO1ezWTIXSCtFp2vzLHdX6T17VP/ZqUO5/VHVXDgj1xF+VmUf0w1IW
rKdOjElY9AdjdOK+NV4HkxzicfAid12+s4Hxmq/jNKStgc8xRxNr194LMqE1soacUiUYD9jRIJvO
Ymut2ZfZ4l7ocuMbPhTfnZZ+tklJw6tjjbdZuikGbd2UmI/oGmlxYII/KqS4M8rkkTL0p0nUfZak
zx0+03Ad7zjIdhr3iWGe1AY0nIFCfd0UVvbqQg2MkneMEeVBVgINiYN5IGDp0ziE5DZUO23hKaRg
haLFbrddZcDsmrUfiAX6xl3ZNFymjtUMKFTHxLQUurbF2LqvvDLbjtnUh53r3FPfgoVbSOSqH2ev
wQSV8eHl1dk0a2VUz08EFv+CZ2aGZFCDQUoYpJJ39+0tWbhIF9oqnJW8tAHQWQJF9mp9WV08sirD
SefrYYogBEMU+pq4wAZkqF37qOppg3WsDg0vybaIKq7fpf7ZSYntdzDJl8rkyX/KEf9tG4dx57iW
D2hrsUev1hQp8uBwSSFu7X3krNhFMst+B+EfD4ZQB4fvURqwClRLmLKp9I8FYN2OPJpQF1q7Ec5j
z+KIk245+U3vYzTLNoiWGFHTzGkYD0B4xF81Vc5uXLwb4QGoa1KAOj35Bjqx34zXz0amYcAWHFId
Xw7jtCCkQXeitXnEdwbrb0EEUKUFvuM+nhvaFOvVEm102hs70PtSB0NIVJodgQmLW5d/KxePorAg
18Z1b+l83xR2O26SAlmLplU3RV5h6MmtnlCc7DYztU/6mKekMeMx48dwlxtCB+aa1NokwhKHVmDI
1lirQTONh3qg9O7q0d9MafWeTt7j2pWENORfWmYSeuuQCIOGoAx+20N5zyJ5D/BghomxxeGGfQ03
ZSg96zkZ5jyqa9KstFT8zCQ8hAPbnZtlcTGhN7bcAJ1J9apD4/3jsINoVm0a0Gfgqe58WXwahQYH
nr/qGPDFrdr0yy0msuG4ybgp/8WoLlYRtBFNtRK+K9aaPC1/z+QuhKbdPBcEp3npxSz4U8A7fhRY
bhFnGcxfo/gM1vYRYNgSexP9loHHDsLDiPjmp8jx7lVu81soWSLl876UKjkminrRILmPcYH1Y3b4
MFV/GqXZodkyr2Y9swiNtjhlg7Ajvf/I1ua8SoY6XpXclRbxA0bN5cc/lbogHiw1MAcRWkmOYA14
0N6nhdeGhonVRtQryCdXWyMU+Xtvdr5WZknUryPdPo/2XTByRbpd2ROvfbIqXgPaX03yvgp0ovra
MrtuJOKBmqFLm38Auj9mS/7053XlCWYb4UEXzAoEw65zTjLepMa/vsr59DtIxnD0er5x6aNu8Wzq
g+TBFPKJl+eGRZhuvKFjvGdfuVs6ZEObh6FV/W0q5GeHdAEG5S+0l8yHDao1VKvfKzQAljX5Qa30
fxyrqbHfZB4pz/xwqx7jttAbdhO4fE75rgnFY6kfXLS4+KOCT42XMuDv41CpRRnmjLC8d5ZRD9uG
sLwMenenNWy31Xud8WsVYV5ZKZF0lEbcpEG+m8pikzTlvaXnKwcP8yHUEsS7r78wxmPxJO+CK3Bq
tQdV2vxlgHibA98i4WyvnlufVN1/Krp2YW69GtrwOQ6+FVGVUzBOP2nHjjWYC4AAPEwtYoak5EEj
2t75k/3L6XbK0aaogdwZyrR81DuCq5rsMajSR+FbdlQN7PI+EUNFEfSg/bofDP8PNZHizTptQLAw
JF6paZHYnE09PwtS91DZ8q0XK/fEJODXG9qL6CwHQQU2ss7X7s3O2y8z2229eHV86Vryz2Crrfyo
yDWFEecJTAUXk044MvK20UDwSF3OobKpINJt0XUYoUGTX6MPFiE/kVFCIFrdjujJ2eG3EProSLcp
fbqRx5vk5IuU6b1b3pEdhN1Aa+hnr9VjN2h3q1NPYScSAcj5VhudMu71DLKh33xlxQIiFO12vPTe
pvXVd1f2e4RSiAOnrIzWkcVmFOJO8/vfvc+S1S3i7O2JYWB6bMiuirWFlVp482NSyiegh0j0k47p
TEfXVtJopzf0nQfeCY3yVrkTUmpHq3a5/9qNQRB6FeP+bNQEugucb4v12DTmGxJqK05Q/kWNmE+d
XXK4AMwKCi+EupDGvdvidoZK2HSAxqeJ4aGvgg2Mi85MRUgUH0vVS91wYbwFnZRTQQDHHuxXrSc/
tjfLn1opNF05m2kCqlWfEN6aWBvGNJ2Pf/7B7zKHytqsKyXKVaRiBuijwDtdp3tPVNLfri/KyKVg
jiC9bhQyP/CkzvfUpRgC5upMkFR6VWphHW/XrUJrHDIuPQTSGMks1NtQtsFv2mDHWU+eMp/FJJld
AaGkOtR5qI30b4x6BKvRx8oZUGERj5Po772u2eyT8Bm0yXmnCYdDp8TZQ7Afh1X36jjem7EgTkW3
mDDG8wnaM3djMX62TVZADqUADJYBUqXN4pYtVQ5tJ5iOtEMDjENtUN06pmA9k9kQ+X7c9DRMpFwx
gdoF4QQ84fy1qmkyJi9+rX/0isVopNnMDzHfE95u0rb7uPS7T5t+ktb2aH/RD07B8NYmTI71xThW
tupCsV6xsOyqnUScOQrrVdbLR5AleVwv6dvcp0/LwuFvNxnzY15sPTEHzjnF46KFNBt6t4ebWIcA
NunM2Wm4wnjbcJegGVbv8cYjqu4jqEi/3bKHCWGuodlxaXTVQIUE31O4iNVXU5xUOeuhdBC4D/l4
SyAf6R0KNQLlEMIU3m5AilRolAiLFfz0nXjXAyW3SXI3+EhTK0LatoQW3RYjwFsEb/ZGVg+gOBJC
f7SfSqcZj36P1L6aU07UJ28anB0F32MJu7W3+8915pysqvZNI+cV74DuhGbuP3cSiTGvH6rZ+dOf
szqeHAemJq1nIhLKsqzwld9COHkcJKbOdqnDbL7mXNu0p7EVb01JDUdO4KNkKBTV46/OIL8VpuOP
uZzrgfcvMeydbrKbsQRe3QSoAuzOK0TivJYMAQygZXHiGbuaRcrYDozoUjMRZ53mRvCaBuA+nAmI
/MIz5Dr7Qsv1QjzZ5xgwngHk78erRt0TdP1BBghChVl9zgGTckgq0VQXVFXMeBkIg11YOCTMogrC
gM/GFb1LClqUpUnjIQGQq28RcNGGXiGSGMo1orw2OKby4jCu/br1iuLBGKp3z+IM9RftCVDZJhNN
H+dUlaGTein232Umm+yHQB30WFb5YEym2gTrty3Ebwum8NaqyZJYXASvDplN5ZyWTEytqNGxza0w
R6JZKfb2cHWXLg7sxYlnmVG/QOU6qNnqtw0NnK2Xs6OxoYc0UmgWt/ZHzcQ9w5SIHaEHIpb3eST1
JqobopWNJaADYNyXojNChc0DwDr5nfTU4X5UFqSAaTfZtX5wQtvJCbSno27q2S4tLTO0XKfbDuq3
oQvSRjp326Ngjbk0yk09f3TdWDEl40apAU2oJ2aQSDILBkXfIs2yW9GRDwp/ZEWBgdRFlU0sXOgi
EgWmyPo93uorQdo8zqM/Xxb1hTwsJcXeRIzaB1sDQvJeU14cJF57cMr0MnFLDU3CQcNZoCR17f4t
WQlDQLfYRsO67I3VIp/9KlJJzHv816+By20uqYo6pD11YxT6C121o2vUHjvySiPHk5HuZ29LUR/1
nmaEyaLLqyDbkab5XQsWPX37MOCbDkedNFiv2xCzYG/N1nmCcP0ji4xW7xqcbW2iuTucO+VSsTe6
TeVD8N7a/XATuu1KCDhj3SM8gwtMpK98439swros7XCsnsij1GEIB2PkClZEi8YazvSbqhMyGKRz
76ZZGlrkJoa2111kOjBQ5lF7dR+WXvCojcEcKoMNQrinLMMzNs4D9cjCYBjQKGKIMSxnppVBKtFn
LuxY3KEp4tlFV334QeefcF1s8w242ordLCtxREus0rzsT7Xt9VHaeh+qQFeYE3tTyw095OySMNJp
BQgdp6k5Iyb34NdM+VcnJY6XVjZ8/GXf2XmIWPFzAt6Fob7+6PWSiuh6hcuU2uWy1qM0qKPaMX6T
5DiFFVwgulxst9NyoKm1TQx8qXBjf5PRCDVFLwnf7Pck60YGVJQ18Pki6/q1mecY64Hcer7LKZcs
AzezgxSYj5IpJc+te6v6zOQKWKFy8Ju7NMCKwgtSbyfb/pB1ILlPUrishvE1erSovIWwZQIyypjo
UHJV8+x1NdSPrnBVVdCY+tFASSeuynU2I0QDBhOP9JdMFxmpyd/X62rx2It3URZ7oD3QosfHRfQP
ijhwTsckGp1FMOwBuzfrSjsXqYcKgClI2mNqyLL+mcukm89Ic4nRbODh7nVTHVIB9wrMycUjCAeG
b3Lp5zHuRs7fEig8F7IYclQVDqostuko0XqGxuL87r21D7OuqGNnJk7JWSAXgMbdTZ3aLdPc73OU
as7a35cGn4OYXG7mrFLyb7hdgCqiztTUrrhUa6FHkxE0x9pM7ZcuCH6NLK3Q9fqJA5SEMcxZpP6R
JIvbeKYRtdpzCIN61yGDw+WO2lDnOBAKFUduVQj3/ButMwJy/Kaw6WudzvEr5gqetlV4N46h8VT+
tCva9oYEHEeNaqsWztJMD+pdhrFUKyCsLIa2Gelix5Y5w8fWtGckh5hQzeAJD6OKEmf5KsrhLh3W
F3Mqqp1EDhOuGVLAJOtBWpvejUf5RYubId20rLxwTgJV0+Rs94cEpSixI3P9GAx6TFkeudc/JKGx
avrdZLkPGjHWUV7cMjBsozYfjBNU/JvgycB8iuINnRuN8D00tGErxPictkzqUss7wUKMpkp6hD7T
5sx4aUWHhShD1b83axlnI1k2dl6j7YWtjHwsXozls6zY9/QUSkAWlFEl6q+i0vI4Q9irGXQjtYmI
RVs1FC75g+j4yRPI8FCVu8Ia510WIKmxit+jnY2xK/qKabeMg7mtw9HuLrPgIm4vWh9SIKVXoa+x
kMTcpSnYuQA8/OzUYd+ly8nyPidvyAnySj4Gbp+HhLGNrbHLqlbQfe3Hew7Mj+TakihJNOCy4XBJ
tPsdbcsn2fhfXfNJgLWJEHr9mLvknspehrNMjz1Cr+2YPzHn3Ll5O5OMMGHiqFyOL0otnz5x8tlY
4mQ75QwerSUjaRyoc8ad3eR0JMmCIoj7wqXqudGXmfOlRW2f8Z1R+pg56iUul5m8zbwg35Imhe7B
PHm5lm9Th1kM1PnLII17GmcvLpHwEcsEeXDmHdkgMTOldAPBwqEZ/rEtTIwoY+KsQR685u5Np2sH
u6tvu8T4qrHZSJn+BC2jD1ve2/o1v6DadBnXKymi2R0EWeR4POaPFpd2xL8TVYUimznXhpC1rVHa
d5a23tPzHLd1m37i71h2ZpMcmka7hXB21xm9oLr2K0R67RkoW08bJsLKei2z47XhUa9qQx6evzGS
4gtkmksKUHrpvTqyGC9xTt9Jcv7qebIvTOYuJDyS/ZOXhy4oy2Oq+ahW00ujyPcZ19jpk35n6clN
A0k+HnyUWFZyr2etGVIPVXzOXTFed53hFsbVtOeUZIzr+QoVRnHwiZraVekb66uytmo1uMUL7Jdi
EM+Noa5uP1FQAVY/0Pd+cidn9RL+BaZKAXBocHAMQ0H0m/fAHvYlqjmc1FMC5pRTVafxOxFVvzbj
T1HNF6/29l0tPuhUmTe2XX4l5fRF/1rfBw3DGbc3V2Ra0K+u+ceG4u7v9JSPXaKLiGqdPAm++rV+
BxDDFUQjEWv85uI5b017+jD7tccSlHanVlntqaLchDljHsvOWbeTdbW26r/76/+ty/GXGN1iOwiL
R9oDMNBJrTapbzlOPsZKeBdnXKhOrZ7cA8QPzCXUuZ40YqLwfFseFjZNSoGgeXCjoi1eHMAlXl2v
sWvx7moUbQ3qpZ3j68zJex+Ky6tGgNPGSex8U8lYKW3Yjp34BMNVxZK0jq0gHM9ibzMC4ptBNfBS
dpxtpigiMz8bgj6YcsdnaZY0xHCHI2b1dNxRN9y0MtSJ/cwNM0ih6Q/zBrNxGSVjpTZVPs0hqK77
afS0U9FWRdQqjjMrcax9nS5lqIpxX/Z0jIssaCIC6zT6V0bHDq64RgXyYoKvoylNrauZamsLQHxc
6uj/6o/0wYV2VR33Q/5gFl0MifnZ1tJIz6Js9qeN63kuI1GzjfPOA1Uzy11KF4ywBv/syOGcI8e6
YvowXs74oIqJC0ulintyQ3LImRpgB0ZNff0RJErwITTOVF/Elae9e/ioEUYVX1TZ+tGZe1Vzp9dl
PCveNKJpbjxb3FR6I3eFjkKhBU8brrggioo+BRdDLyQV+MJf2j8uqeYdTVP8KLeotlKrsVMgkY4Y
udJKyYBTut3obklv+3Kq1QZIitGh3gWm/sBRcV4Xho+I2YTv3o92fp9nCGx9UBgNYgn6fCA69YZO
B7NV2a3H3gh2ZEcuD4HdHTyDndhSS70RBp2yBTPbZilzLneJduOVtKuL9HYBw7zVdEdsM3Ie8K60
BQGPDjA0r3our2IgWQ5vWpRodR1amoEizqIEdIJt7jsXhHsHR3nfo5ts26CuI3MtvpBqPihpj5tr
e4pDpD9biLqpnh+MVqD/SE8mJ0cOHO2XnGbGOJuymj4wCdabfmFix6jROrNDbnynh92JFUb7MNP2
R4MEx/wE9R3da/sqNOv3flmcBosL0Ti79uZPhJ/I2ZsdYA8qnGpanW1mMyuRGHa82j26a3ZbdeK4
Uo0wAann2Pf7oyWn65dMh8xp4U47xi9rGd+DnEpNVLYbafqyp/X+krN4bsw+f+0q94MDwo0ZIN7W
FkdFD1uO0czE90NflzyEkUg4j87XECD1RD+cCc2AtOO+5NV0QWKCK3MCDNeLSz5kuwTPhtGW7AUu
jZNRuxNN+lx534mthwESQebh3hB6tY0416GCwNRDvzjHP58EZ32+9QllYDNttF1R6Hs7xTLZ9Ii6
ek+776ahjaaB3+Av2Xe79DeTJbSdrzPAaAakrEi3CtxnDbOwsf6tgYnd6lrxmep0uBtc87wGdxVR
F5t8sOeNnPXX0s6WrVv7XwNgDmoZbvprzm9RQAMiCqxfTGyfXFMzyYEIOJnKYTN4JMEsy7tYiE9c
S05ZwTk+BaXA/ywhZOs0b1uPfm11Svrg0ZHTWfrHzp4ogfndplYrCvmWktDGUWXUxIoj/h+95zVN
WRP2yFz5WbjysS2vwpHEARNh4E+f59xn5wTXwgSPUWhgf5BLj11h9ra8p8feGbUXUFZYMbEuoQnv
hcTNTZSOgTgfXra+nxcoSfo4ioMDwxelP/flvEJ87TQ5viBKzpBMQPrVCOQH22zizNKquDO154Wi
PQ0aB0JKW21mWLyRTnAIbMhuYyvaJezeJDVMdUpzRNDJ5VSbZneGzLruDDYZTLq+SW8ACvxdofQ0
NlxmYc6VZmHJ4rj0LqEHVyW8GodTUDUow1LwUfMkmb/mUZ/NyYG++K2dGRfdMt/yZuxOmZaqsHO8
B60XdxBnJ1TvXsVUptC3xbxytHn1dtY7bcMefJiMS5GyK4MbxMbKiQkf6qIF62vdL3Tt5w9HC4pz
vjg7fQnSrbCZ5hSz/tXTFtwbyi9oTqK/HbPxyBb3maZljjHEORukIKrrrCJpr7Q4pT58e7obxfKZ
NISzGCPMFBRgIXjU5AZFJd2oIexbWWzJDH1VOgeAZX0QvgXGMaj0E1P6vVunzr7FzuSJdQ8oJziS
N/Mt8+qJ+L6a/+5yXc1b2icZ9NLM7A75pO+61juA3RIbxBYnKVG2lXJnMHPCZUqPma7RlmFstrET
/YEeO2TgAOXv3l6pPBvln1x3yS7avD4FszjL2tN2s5U7nNIALEX+y5EG4UO1+yUK16NkXW/KJH1X
PelJ3Giw9fLKYiJKqQv833CWGQTbV7ZqxtE8mBwnPjymPRpIfddn7n3iZttKaSQB9j0TBle3EA4V
XMCXW64HeIFpXROMrpXbYZ45qIdxZ8C/wYgUrNukKxC1O+NLgPT3wau0c6CWw9Drzg1t0f1o0KNx
nPXVJJGbitANpcX5PCxUz2i0jrmmkO511XPXlt6urIxnuQrjNNGd1dqBe/fa/tildcrbDn/x1VpQ
qo9Vt76CeqRsxOUKJOA9q9S0t2k7hQ02RxdwKjOv7hPQJmOMtOuY6R1qvNCM0PZmx23STl3mGM38
VPraWSv6TaD8pyZgaOxLjdYWvQfIJKxpMMIbrPLwCEV25v1iyykY4ivfLLcqsJ4R7CNndj/QSNCE
mMpHlXFVqVgsfDEoev+HsTPbjdtK2/WtNHLO/jkPwJ8+qCrWrNI8nhCyLJOL5OK0OF/9fqhk706c
RmcDjYYdy1K5iuT6vndkaDLKT9+UTxjhyZEXpXVos+6GwxNSOYFNryP/4nYVXkJiDzRmKGK8113n
8Fjwu0Mps26dW0CqZgZ96ibuxhnzUJQ/fDQeu6RxYtbY7sNNs/oclYReEKmDiy9dKB12zvlxzFp7
n8YhxUTk9+d4QyyLrOjA37Y2CAM+irsOkc3abq3rrmrfMCjcoIHB8KLPYG7TCBXGmtwk/nedYEzD
e8s9EF/08tupVN+hx2BzMXQajfUS6FW3An78gQmVaNFM7JmBQB5NPA+OSTOSyg/eaDlhtUQqjRDD
LnkX696u3HUxgQVAt3IQ11vMw4+I94MtB8hVEst8S9oC517m3jBwnUbCmFatb2Ih4QECQwEP2E5E
mhQLbusZbC9opBk2/bmCmo/3UGdkNCR2+oCNEWtTS+krymP5FT7i0lewUNIwlWEs5ynM6+ExZWAQ
NkEJsyheSLvWjkbZjevKBPlqgr3OEE0nFnp7ewSMwkcR5kZlH3Ks7B60/xoEf4N+Zev31neRaiZX
m7meZXQv4PxwptTruVyOumTEaiKqtRwnUuks7U6oYG/4R8HRj585I9MczpHNj8p455UU0R/48hP4
cbXzwZYIFZsduCDLf8NOilq8xvdv5XSvTK/8bQJwGu2HmunUouZmH4zzuuRunwxn5/VxB38uQDIi
4n9s9tA6kqE1MlZPDVKQLuc/F+4jdx053GO1hgAjGHTMtpb1ohL1oHcA0Sl60ZVdQhvJ3HuNapXi
EP1RlPX42kz2ATPeQ1tP9jGKzfdWxdQMQtLk5fheWwQRedlhrK9m4JpFMJQSFAEoBFOVxsVbno4E
JRiltU6UfbCmO6mpZwRq30t+v87lTsFO7d0Uu7ZtGVBRCOl5soEITu4EOhL3+7GqXnOEAAcK5igx
ZIRbvoctgmwXx9rONfuzZ2h4N+xvhj3sUmA/1TgtEpKS3P6Wr0/S7HttY0boooSzVd03wcngV22D
I7MkOVAf2nWgTsrQd+ksbpwx0Tf0j1mrxJvEqvesnPBLq1tZRn7baBQogXKuyUUjj3tma0l8C0lR
r75ziH1DOWYj+10wPNgG5w0Z0EqmWkg1YxM6prYTTtNuh+F5dKlbHgw2s27Od037zRq4r41KnQS9
FiiQ7DgEs7+HwkcQ72/0pldnwixKQaQ0VphkDSV+EMH8MEn9IyqWpD/DXwtv0O8CqZ14VDHvifQJ
O/RL6qsP/BLUmpZXREc8935wm3XARTqSXvKw6S5Tk7dOLN4Je7nhZFNZQBMZDDtQF0REs8P7qDa6
9QH/ZIC6RAsrwppMY2+6dnMJugLPiTE73cAPHNhiWXmaxdhE7ep6mMi/TJIiTOaG+2iwCXtpDhkl
b6Dym8xVOn106J7cvsp2urWuTZAQm9ZuTL7WS5rMJxT9w6rUqBccXf/WG5ij8TGAWQ6wh4ElWZoA
m2lSC/k+cNwWH3Fljx0+g3pvy6Tbzdr0gdyjJRoc/iyrttjig5RiRFtR4ZtP6HszH0CK5PwAqQm7
Ls+XIMfk7E0mj2ugR7FghHDcR4JWRyg+Su/8ZqqPk8wecqN3oCQKeLnIvY1HY+N0HQCabylGGms3
+y7FwQOK2aFaW8PIB5jMH64st6idgQRQAG0so3U2dTDzVdYASwTKOdh40oTqd3wQ+lalAWqwNn8l
Scfn+iIBqiVLySrIwkLeCjWrOE7pK163KicpgLDxxEPnxgrNFE2Nz6hnjwNUODiW8cZ+pLWC88rl
Bhy6/BggLaKbAN6IcP8nKaJ6y+m/mkae1XUDFUN6h1xFMrum2OGJ5++uNQgXyYrpjdIACp2N2dug
AKy4PHmeDw5aWFMH7M0L/663ymkXoRhhM1UToC+FAHlXphCJgHSI4Z27LvHYc2curcq/MJq18AV5
sFXBeEXKPPE1DRPbEDwSO4YvWNSbucXMZz3Vqkf5JEpeas5OtFhxTqoa/GM9vEhSKNdcV9zJoCOr
SnevtGjWw9jTk3DUjOWHAY6rVyt3tLAqaG/NnQpNg9yQCUM3goWgsDcEjwN/WqthBr1XMNduwxdX
z5CrMWXvMBsT7HhePxlBWW4Z5Ah6nQtwwwY5VeNme/SoXPQmesrC5SxpyZkH3iWfqJ6KXV32l2Ak
PY0ly9iMuO2RZBcEpLX5Oh6pgO0TDvuoerAlOGHkIvkhsX9TRq3P3cRnSwfBp6XFz4Plf8qIlcho
oafoDHxQiGU2KH5fXfiFUQdQEb62dVPrxc5LN8ymJhzwjsLA65Qk+OjHJJEUoYAH58yyYqxz5SrH
FL1Oct6/2C7JSUjMRY3X9lun6FElugVr8kjtAFk8KF+Q32q12AuTezDyecz0lCoy0l/nSSfX8GEO
WEJ1l1MwZk7ctQnOavQZ0KpNH13aon7xYhQbcWZCGlQo2FgDUwQfXJoHmLdpVSOQ3ZqwkivDqu2Q
uB9eteOJsBqsfTOAJJrwvhGE8ObrUemLgfs+oOSxIkYzSZzPIVX73spg1pXC6zQ/A7UY664gyR1A
beiJbS9dwadcZVUoM2/bN0ZYwHUSjOVax5HHY2lB3ZB5RkqGsJwNTmnoouHaZP1a6R7dTjobP49u
Jn/Hqw8W+gyWtG4tog7gcvGFJZy8Jy5zBj3A+ZWL0Ao1L8WlDtX1FKSf28SZTrTuElAdo3Gw0GTR
57nJJMdq1sCMoXfR9m3fAe461E+Y5rwDcEN6Jtr8UNASyzyLErvdoZhP1kGDNo7NYwv5n57RRssg
OyFmiPaYAO/dLjAxHSOQGchXLPoEtESJ5ppT3lilkmw3BCqY2HNWaScv4LUxq9HTEW1NIjV1d8g2
JKqyjFv1s4Z2lfcf9KI01ffEMN8wMPZEDE50zaOtcxr3UHQ8BEbaQCCHCVUTazcur5IxNSgkQKjQ
mgqFCWKC0OjM6ym6GiIClERCQUejpxqKhoawBTQdKBUUnaSt2hRj/J4jwpIascRGxw4LXPViWpMV
5gVTWr4AKbQA7VK/gfSvm03saeVqtAFaW8OE9UCqFuLG4+AsCYdCJr3x1dgcHU2/bVTWXNkBOWAJ
If2xCeePNP3FJO6p9PMmNHylDng/uZedt9kbgG11kGm3Gh9qwdJBmg5vozfe2P3YbUakTiSC0Vvq
W3v09HemiZxBcJDuXJXRrTEyhhPRQMjASJEAj55nikdQjRjtfTDEG2p5vy0Zll0W6gOCw1GnSwAF
K9nWc7XpKXvUBUgFtZvgQWV/1DS6Oen0akllDJiuDFDWsef7YWVlp2BaeKAq5Jzz/Dc77WGGe3S6
AUYCH25GDIFf9nudwliiS/Wc9YOdBB2uC4u9yjIUaCjdHzOVPbc4Lmn9MPUNpdNIgvziohG/EzsB
jAY4NINustO8KIeEPxh0SjhThcxqAXydfJEeGeV3V863cTQSIJHV4UCm63q252A94l34Gm+iAM83
oWDtOi3qBy7HGSs7UE5JrCXHlYuoovnmqemVDovWZe9qJO6lYr4umjgACYTXLXNy2qp43YrkAX+H
sctraICczSJJDAAVQQ38jK6Khg6TxZLf5fg46EWZdgWdrWEe6CDdYky2mdcxw0QQ0TKqNWRu8qRp
1WucINx3WVsBy5kAOUihpnL+DcA1xfCoKbG3mUDDeUTuEOV2e6xcKkQaaGytb1AkBFaxEQf0lPZ6
suL7SYEEafOj5+bpRiGrrXHMcaKbW6etHDLaCJItDasN85FzxcXbimLCv1Uecg6pOVjTpWDSlbu8
r+WmJtxnbzUl944lPxFaY6XOxAc43IOPQL9DrHfladV1PXovrHk/iL5DyQPxtza7GZPhWOmhyLoQ
ABR7gFY/ysR4aBOEn51NYFsunVtfpNCsqbpCLSbWRuzWLDtAvuYI+EQn09q01C5AJr4E23Vr3kCa
Sl36ZaCF9uQlvueB891zabssnFOdDd/o+VQbE4qaBQF7jgEOjTj6nRffHEd06CtWexQRpkPmivGj
qbrknAv55kZLpR3KNnRj43yjB3nYnMA+/OsqFzdJD3LmC9LPdD97iSaUxL2UJN9q71ZEBHAbcJal
+ULXZsVNkjrOA1W2F0wSP4QJOuNgCX0nWo3wGdKOCsTP4aANx1mrgl3soERqG3GphXwcZ70+dAy3
g6t9T5Qh118hQvjoQQRE9TbUlnUCjQZ+1f1rHMDOqcBer6Wju7ftAwFnPZpHqMre7PtTrAq62RNS
lYB7y9TCk05KCPHTd8LJUDGVfbpDHcMTBMvztkrda8clhPYra7sn5+3a6trrAQHSBifSIxVH7KgR
Cit9yTtEKxHy1Eq3beM+fH0D0+kuYPPBBr88XaMNLwNycOtF1nDASlyFM1VPNNyTj6gx3M50SF+W
sPsyVwjlfF9sTAd2VgoNeVMLylt0PXYmXlpZc9qq0b5kmTJvA3rNetllOxMScjuaU7ad3efMs4nY
MjRBwJy2qPzRcvigbBEqLZdANzFK9tgFA6IVa3JKL0StsaE1GDSlIlE0ZkcqfF0dpMWTVDaFSwg0
MJFnPVM/5YRYktDQsbPBIjYhWv8UvwTNPFR47r6CtypNpmuPb8UYzdk+EtqwjvTM3jSCuZlan2QP
3gwilt07UrfDnACV9dRbyBnakqbE+Nxao/ZQvmuIgkNUQNHxK3Eqqy9Zkvv7KRnuE1CUnTl73tZt
CHMSQjcPqESvaMnSGcNmsu3rNiUCHSENYWIe7C6nUFA3TPJqRMhYUDaakPUa6zjZMro63RSNWCX0
g7kk2c7CQnnV8pCLigTt/xgEJL3VG5HD+eFfWC3SsZWDt+cQGaMeel3LmYhJHxkkeWaVyfCfzKnY
RVEOVmIbcluX9FtVaX8u6TkKlQmYVykXJqHS9s7g8oQohzm0zbR4SAKNapqbph24t1XwJjKDSMI0
fgqKxsIRbLz2U69v/bp66sg6veBSBv3xvZsMeB654tUgpvEeszfgKREoMSPGE81D919RqbXj/6Am
oFibsLzEu9TnzjQxNdI+0Y8Ui4/0WYZGjKGmbQCU0vh7xv57mUvGArPjcmmJewmjAWn+ZESc5oyz
L2STHnKjuUwjKYIITBmhqYVaZYYNfZg06ZvI5VWhLRP5XPsnP0YuEljVPrcM93lQyRrILvq0s/FF
S9kkXevWtpCV6NioV1NjmNeBWXzKJTQS1BT5/yi7S4M9QSw2bBB/Z+9J564VJHHXIPgGk8HRW6SP
nGHGNXomB9VGQvNwO5+J/5RPvDL9Ata3M00Sp2bff2mgaJnUV/B98FrIcE5lyRDYZ9ZT0Xn2eszM
mJuMD5Fhp714Cu+CeUNKtLqR2FI3ZhepMJF+G7qyjVYghuWpiOMtItUKZHAw4fPtB3ew+zVRfAqZ
WHfWrAGTxKBtCz8B9aPnKbTKOxwK/RMTJAE7XoPbwC3OgwkxTV17aleAQt0jCfP2td5L8qvZFuPR
fqk7mFM63hAsSi/YLPVtT7Ny1p4TlXf0yt+rpNJ3tSnyXZ322lMizU1AzO6coiGIdDhH/DCwfAA4
2h5PvX8/Z2z1XbvMQLSDhqhj7BP1pvuJTfBDW6wDXiJhjZR+oaNQXFMECHpdcjgMFLXvJUksN3ln
F5sIWiaMZ+3OiLX+SsO/t4tHkW+C4px5iMAjzthzRhQGglE24SFy+rCMCxTumik3plXfebP5PKvs
YtAhuO3HmnyR5S4NsD/f0O4W2sOPHBA7DjrjFBufPolnJ4Wab+7QPXqDZWxyBwcej67mIMgjAJp8
tShbPxIbTfte679IVNkVFk74W1lvI2l/VsVY35D7g+uPdrJwHIoW2MoZ77qUSZrmrQDctKIl7gYQ
Bqd4tjKaKD2CRo17h2DtSHfTO4QgZyNohxULiU6eR/8wWfYpY5PZUXeHYGcgBTfWjCecXt0+J+DA
dgd9h0h6r3/1dZBzb0OroOmQcxhN03uNgP0Kf3y513vhhEkKkd83+quwsfwvaKLj9NltVnrmykx0
efbaOWe1EO3Wz+LsYBKJwRwUFTsWsJ7aNNFfBaxilRZoOyggllMb4krp/an3UZa2bD6Gqe0H7oW9
iUi+Ue7Gr5x0RzqxGVqLkp1bb4u5ASFd7Ffnr4AvSmy7re+OZFvHOYJ0I7KYqarkTNXQoZqr16J/
GvpJ3MSyv3QGzTloYdCpMj4TndA/czNkDbkZEmZmEEs60HJxpUIhvCoj4z7Tki31Kse0rasTd9/e
bbrmoGy4AScKtJsRBpDuhCm+DjqeIIU9vlpZf01CH8XPOem7LbGmWuv43ERX6KTUvgSSPAHAv6VZ
ylUgpI00YbGeZW9NpFnQ3VxP+FbAf4Pym6cbj+TTcLvK/KWZlHMkNRYIzr1yjXq4QjUyhpG3oG8t
inAeLdaNlhWvuslJPhHXfZ45s/fOJOJd2vYX0L/sXPhTuRWBeZzs2jsXJQJwD2yRmtHmpA3kniHf
LNdkgZCE74r7LM2nQz0YqE3HorjWv7kzmepgeNM5HmGIgKSg2TQcHJXZJ/dNA8NsieHWtrXs6NUU
dUgHlstS4I12kWsIAzBOpVENkNj3TBjduZ+RMSTjEF91pDrsgg7HK8P3isKUjlTdIh2CbRIB2wf6
W01PMqBENt6kkX8osNk/FRk2ShwAy7GHq6av0kdptVP4lZytcvgey1zCXVyIvnjq2ysgh2Qtk+qc
wAWsXACPVYGVM1MDA0Lp0hppzdUplf7HyNC0IZkSU0uQBpshIP6bzLtqg9SefF6XNY54vw+CHDF3
sBYpvcveh/QpZcTCdiWMNZl+35RFBF2XRHY4AcKiO0mYzq30lo4AbIrsdtxKBJDEqn3Cdb7qRg/c
LrVvnECNl26pE6uSEiUew7rHXtvNUwr5648oUEBf/QmInqqI/igfu7zUPktNHEWT/ggCs2Mg0RCZ
ynZ41SYusyg/Zj5ZKZ16VjWFnAnXDaIJ+1PHVgFL4jF2TDLeaPj2uCvakFUeaXp572macyvcEYzE
5B2CI8WL1HOL+29mSxankSXz1vZRg9O8ytMvfXCo1b62+Re4dX/Np/cQNwBFRtshe7RIBzOcS8NT
fUWIzDeUcJsJQ+abzYGtYvcbLLfxqE3qW8JZizfsOcG+8DyO2UNfV8HRQYCGu6CDR/f8F8j6zSTR
FBF9O78My6+mymD1iKLuGOcRYb7urGP14y8haeVxqjG06Rg5vmvsN/28VLwOfnaJVf9N5DOD8aQF
IUWG/smmVpEdC5OLJ8w3RDiHXCuPYz5ML5SLhQC4M1BQmpHZcJ9Qi7zFY6cOZQB9W1b7OKrkWTdB
5Q2P+isRk9BX9c5VCXB5O0O/nXWiZVyAmg4gMS5gDBeg0eXE7Yhqa+xFbe4wB87jR65lDqJNuFPi
4QElnOBY0Sl7kD2WFXEkM49TUlHfNjPcrRKDvGCz7V5YxhNUsRZlYlNdHcibeomKPDvi6yl3tVLl
FsXbmS2ff7WUxtakomPleRX4OySNVjwJp4pph+AhAz+AEyxpn9N4Ns4GAaSCyabMS8kmabPuV3UW
zlQf6EATneYf0noIThYJp5hKSHhP4rtSOe5Dh6wJsVZBNDzdlnMZzCfu1Xepud4xRTItXaHxFpZX
Murv2ygiOC7ijm27gYRsu3ijvtGn5/i2iSbSMBDcTo3UjhqlC6hNPY93QVWXfNrZDCy30uDj8Gyi
rVIyZQtgmb0oAFjjlNbGGdKBj3KpGm3QthnOt8LskKhMoHGkb690o8ROLnxMu172oNVg5uye6AOr
l4Cyml3CYa0LQu00Mtm20ofkwqGLXjA5Fpn1wXUBnwvsn5r2tGlVETpZ4q1V9+zbuEsJbgJl4JWs
CKoklLxLfvgMEpQiOxe3/24SMrFOjUzuCf4lHkjQ8BEoJMiWj+xlLB86Wu920p0eWde0rYNpazPA
oCx1zPh8ycDdTsMieFH1MkwZ5y5OqnBA706eC+pw+2JNatrPpflGBCP2FzO44XgBhvGbbhe3XG6j
MXrI47P65KlXD8fdxTcngFk5HQVyxGUKTte1oyFpYE6idW6r67pAXUI3n5dMr9og7v1pUVu0IxwZ
QKq0kXXI2A0tV+bHlsNOb2ZKpAaCSL+O9NyDEO104lDaaD/rXysTYyFKgSd/4CKKvSLlIoNw0V2Q
ssTgch2AR3aTVN8Gn3gJ8M2jb5QPFi28R70n5A48HiRdj59dWoFXlCbJB58JBSRvyXdRtB3vhbTU
qauUeaeXqDe6Fodzgt6BlZpn1FJYKiZlnycnBSrFIDCyLWzGlBwcwgG+Pram02FOtPK+LrlNuHUz
NmOyWqkt5pZGPnUq02Frkb17N+m8d/pIMqRAGIX3bW2lXbFu+ODXtHfM95qY8BMmW2CoHtHgZdQn
+5xW6COQpiYXdHdQFTpVO8OcUDBt+NeUESwyOq95rB1r5WXRY9I0F55DgY14WwmW/IQtZl25GoJW
J3IBi+lYweOB7BrLe8DaFFinKienGvlqOqKestIynFpH29AjjEZmVu5Z5dmhJzBeq3vrtqFeYl1N
x8lNvY8eNZjTvMEOTt8l7uolqYI4JkZdZqeWEO6I/JAkkWcj0/pt3TyLWrZXEf1AlC1EHDQuBH9u
ocIqs8a9K5dExslsiZXCSDZhYrzzMgyhhLuLMxkWgfHSt21xo1dJts9Ho1nkmDcdudH3g0fz3Tyi
WapBKa8acfKtOST6D+33MseY7pGocuObP0A+afxAtH7abbs8PlLdqC91OqhnD3EU1ZCTc9MnXCha
S6Keqe4yEUMtE0i2jhIZ32ixPGppTmN5XnwTkXlscsJw9DG+NQpAk8oJCCCk3WpZVP57rMtfS16Q
sxueTkq8yc5sfPWl/CH3DG2p8DwMnGuYPMAf+P64CBiWkpAAs/LIKprtiHvmQYDAgepuKyoxJTTT
sG8Nd5/QQBL2wfM060yR6C4r0981HX2GsZgMuDf74pEWuRqWAGrOr03L5H2uEGGErVKctLUc/uZf
5P8lvd1DSORavkkOTRDo3s9hd1kXGLQRY8bVm/vR9K61ACcJRKdN4Mc6Gz3AU47vg0adSa4VWx7V
Ysc/rQ6clJAsvb4EBINHRWiOqX1lpGhCIwHIIDowfKWI4aRc/hENi3VEbEfKiDZqu1iaznVMFflB
xeUzUaAKEwX/p9nQ75bkKTCldnGmWujoH1rHKm+VjKujtLgOyJSXJ3i4Nx9x5ZHNBAamJk6lbwOA
W4Jp48m9biT+YQvJ2UZ6dnyVaCO1ozpxMLXUv/V2PqJXRSKaO0O5F7zKozmZp68vda03lfvqoGo8
u5Cjt002jRekzrDWZeDezPhNHET8ZxmjvjJIoSQaPWzZRk7SKY0rT81+SN6ZWJMHrl878FNbGo6p
R/HNQz2RKjjRT/83AV3WX9Jy+RTJ4rNNEgutpSWPBK8/XJcVmE8KRCnWhJ7dtFbj7+OleAcLyVmL
cUVE1ISdTb/YEaHVbtuEW78wrKW9D/+4rZPyw5lR9mjvcwKE6SD0R56j2b7D93+JyMWOBVV1AGcU
o8wJyYTD61DYD3i4+q3ommRDlvp9zTOjsejFdK0W5b8i50+hzrNn2V7r5rAjh9D/uwD0/3T5+h4l
CLqjk+rm/HT5umqyU2owlg8bjzyjTbmbq7oj/H2yOMF5zM4J2KqX2wygQwDy7bAe//enghUsYU5/
Dt1xCC+jI9k2XJMahJ/ysLFN6oMbDyjemoyHT6xRbor6iLJY/XHRM6F8PTd5d/bGRn9u+/kJxwUK
tXH8xDX+hDM8eJVe8jGalbtbXHYEYtYYrAeCAA+oDWvKs03saaDbCMPlmrgoUqI0BvBZ656EWb67
M95az6YaaiBk1KaaAm8n9tMKzRuWcnDxZfBTwYlzD9FEROVQOhA3UPQ/Bnb4kJGXTlOwm8LG+IcS
kAGsUxcUQivlprhDBkFs2RjW0zQcrAjDSodKa8aOuXFqqhroP0egXYM5mCB0LGLuGjf6Yy5epxgt
rY3lc52lOHPawH72E5oTMv5zpC8eeoi0dgaIckrtffkQS+oZVh3z+Qp9WQUEiRV+wlI+YxPMeAqQ
xn8XMz4SmUL366xfA+BBGCfw0ZjA8bo6+0aRk9kZrEbQxVGpswmQ6gty+6ijpZr4B4RS0N/WyQRh
UERgWuEGYd9rakMczNL39o70OQ1VAzqTBMNL59D7QCgveH0VhLpwH3B7Ixki6UUs/Y1KyXWmpnjb
LtN8HFdnhK1nTGF30qBuV8V0pxEP9+L4OICWJwvTdktSFarBlmnQ53nf+Qg5kQQ1BOAdvQy/vTuC
w6c+URWm/FaZ+s2yUGdm5xPfg74osr2RS6HH1K65x9ksbtLGn6B9hr0zu+96Q6JP3FfXg0f3XVM8
2Xr9KjQcd+NAW62Fyj/uBrE2HX6uiYsH2W51bZLOMbMJK1wMpNcUa/pM79VooJ0zEeiOxqWWckTZ
mcgtm+jYeby17rQjILza4k1CxlhpsMgkAvRODYHcgdMOtBHg1yCpp5RJs4NgRU1N8DNnTOtfl+mj
01RyJztaI4AeQ9miVO5qXpsflPMdq9h859v4cac8TY9UAKONTB4Kh+dvVaHSqjQ9OtUmn+cI+rRF
d1FS+xmN5DiapAqJbDfHfXDCZ6pdTBNntj2Uh8oN5FUczfKqT2/TyvSOXPT6qS0tAiAMiznVzbg8
2xFMoxCAL3mSwbo4pnlwDDO+BAmXfWZXL6lBzMNQAoV2znp5jAYcUoSCunyqrN95ieSqshftF0Gt
i9WOMW/AJJcG1xXr5HXSe/elQgMQTS6y60VNoWculFuurgMboYBAFBMWll2cRGw/WMaQXJuJ/NFP
0j/4OYNZ3BbXLUU/IJDJ2pnMS9Yl1S7VXMJZnKTYGQaiCEEowgEb7eLORuIdEA7rRsRUFygu4Nuu
plynTxhqcgs16Ya+1X/Hxo/spgBMIh3cpMPps5c9YpfOJoHXVq6/9REZGAXx5zTHu/3KHKf+VBBg
QAIBdoOODcIQQCrEEN8pH6hiTNyzaS5mK5RYa1eab0PnWFeEjjxqQ+4fC5Ej9YqJ1pKJ3RzQXrbV
eKAYdrkUGCrafmr3vs8ohHAmpnqueBvdJjpWKPbISADwkXMkbooG9i0SlnHGje47nQv3aFNeLuUP
1VniIHKtWvtRe5Na7GMoMljQ3PkBK3xzKlABY64c+9e03HrojvKon26qyEXOnToYBfM2PYmhnVZZ
V4+3uh+HLcKJe0IyuibNrzgdHklYVDeqnu9mMol4IrYHrZzZhTGZLK5z3kE/kleir16ZK4gRFU6+
8fT4vmnTt7ksyXG03qyFHgOvxdWQVJsidfnAhpSQBNFQUtAbOSARMPBXKGSVjVdVxcySUb4ywniG
nvIJAazL57Y21C0Zbaep4fIt3CTdpCPILaH5xbobi+wgSrhblIsUNmsOaFTJsaKTSLKbJyqNehdH
Ggr85BnDdeg5VF/roxXsVQV23lcEPhVu+ly40gq12uOKJktCpOg1CPpMwsIE79YGVJFF7cuHemko
XaDW/37+Lmf8X05fy2YdChC70Sv75+FnaP2JrsE+RcRNjImijIpWhnzAE9IYe2xLt65gBPr6mf/z
p2pE9a//5fcfZTXBMybtT7/910Mp+d//Ln/n/33Nn//Gv3af5eVdfqr/+kVX4qMpVfmj/fmr/vSd
+em/v7rNe/v+p9+ERSva6bb7bKY74p3y9utVxJ/l8pX/v3/4j8+v7/IwVZ+//vJRdkW7fLdYlMUv
v//R4fuvv3iMPv/zx2//+58t/8pff+GjFT9/9ee7an/9hVoM/58mabtsGpbJnLoEYg6fyx8ZnvtP
KuxJltV5BDPEMrwWZdMmy98y/2m7xvKxuktHFxv2L/9QZff1Z6bxT/3rG7m2bdM75f/yf1/XzW9X
x2+fF2/D77//R9HJm1IUrfr1F2fpk/j3RYSB0IC8IbDTogLSdpCi//kimqtBtghCzWe/d6NhMkL2
v3KntR1CRxZYNk4P9RPeYH6J7Z/jMiBs7YhZVsr9H/7rf/na375KFIH98dsvv77Xv3+POMCDlP/6
Yf/+ub/9sN/+wr9/bqyc/vdX8/U6fvv9by/JGt3fv804jw0aqf/4Qn/+2j/89N9+pFenfzMo/zni
d3mPvaViJbBt3l+P8/nP73EiyVlGITU8t968iWo0rilMD7qdP1xz/+mz/PMD4evnBDrzOH4ZxnJd
/6k7JIeHCtpa659d00ovkWltFfriFW6x4zwV/ipxzHD6Qh4IQGBQre+LLj7mrXFPflXD89jeNn3z
NBXNUnqi78BHfGArzlOjkI869V2InI6J0T7VVoIwzHL2mkVrIYndXdkcA7xHKSpOVsVnThmbMF2C
JczOu+Uk3jUgImZm3Mdx91ZEMC205Lypwf+YPJQiPclLs/2R4x8gaER7dgxSAqaJEFOCu1bL3tWY
+s4I5CMPfTQv8lxpxiu010upEbH4N2/kX+4Jiqy9pSLHh6Ezgp/uicKY+7JHGveshmqTJTUuzgj+
SfxN9vPyDPnp3qNxARew79i65es/N8hV6ejb5pS2zz1eiFUcI50JvPd0SKPFo/Ap0/Y7Co7vmqej
Z5Y5k7ibHOyiQRAQ9PaOvf0Hi3+PtJYs2cC1UD1y2WPKOku3x4IxS/MYSRPKcUL/3Xslajlmnzaz
KUJw03FjVhAu/ZRGIam4hJEQ1ZXBC4TI9FH5FuVJVM33we2uBolXozbsN1N56WGukxccRRzR+BMZ
5Gmm1yyUs1m9BE0jqzRZLTZuwMt2veZ2NsoPocgVMvMTgX2vUTJdtYA7q0kft6i2ce8RhUdr+40b
cFKK1v3maMGl1N3bWdb3Y/d/ODuv3caxbYt+EQHm8CpRpIJlWQ6S7RfCLpeZc+bX38ECLk5ZZVg4
B/3QaDSqKIad1ppzzG5bKuOhC7AL4xA9BL78mXRvWtkemqH+NcDlWpVl/GzlLYHTU3iCD/GUae3n
z1/Fn6nwy1Qp84rMeabWDUaycTG8UMLEiB1l7xSHheqOwsjCnheLivqOHU7h0RpL/9GTScBAFGJR
LEp7xgZoHtVc9351QgQvLkRtehxgdJk5UBYPmbkdJ7KrF+qqDQa6gsRDaqozJ08DYqRIOE79bELB
1G50t6ZevmlddGMU42SHMtYYQB3pla9/rplc3qYpqhY1z3nV+pNn/ldNZWzCssBMTKbx0N5FaeVq
YX6tfDFDzb9cQ+IvVk2R2hsRHf9cIy+sTCC9pj6LW9R9Szyjy1/KlpPq0toYV+5H+gq+n6dFLsa/
VNJcUcBcRqJJUlGCrhXrc79N5AVKDkBZD9O6WI8OJ5tX5Hqb1A7vOKnb1svVq397q/+5unYBtI8Y
WXmQS/U5u2k2ytrcDFvC6pYQcOxkWfwv96oY3KmMudGQ9PlZ/PXyBkK3VCBu84Pt35QbZY17Z9mc
iQaijrKBSLhRd4kb4eNaGHf6/X87QnjSf13duLhXzkK6nCGnP6NIs8VVsdGXplvet26zphZkdws8
Zs/lDX0Hl+7ZetoiCLWxxqyy1bimAeRk+8AFWdJfmWnNf18CJSdRkykSUiw0Lz8Bcsn43OhEnhUd
B/SsJnlSoA4vxzDKANGJ4qIau8PUlk9JBPUbat2i6cuTkAN5KXxknV5n7iIPwvhEY38xUZjISkoV
oY4R3wg6l7Pxa2VgfFGh0qfWSe5EGXR4Sr9EhVvei/p9hIVoSXIhaRG9QqW8QfPFcQ4nmDhQiB0C
Y9GFfcmIlwpXlJKHMTA0Z8p8emQRsmLiRkPquMMHH9tvOSihKnVHCmqk/Am0H9Ji2KqxqdH04m03
YrwiMuR2SosIsZkJDzDXlhpJw4uiCvbQfIDW19N9iX9Vq8HniMIo2U2hE5+a0kpLu9HJdWoAnEwB
fVUYUc0ouxeU0jY09d4w2gdMjK8V8Ua7aIIBU0EnXopyyZut2sc6Rec76or+4REpcIX2Lc3r79fZ
w1Jl0bAMne4ZweUXE3HkSYFaJ218rleeS8oeal5oFSvrqVvRc3cL9cqoUr9WW+cZxFLpnrEZYMct
SvLFqPJNzScTyojO7WStYRyEi8TqBLdUY29ZJMGnb6C/zQXv0YuGGy3OO07Z1a7RgBj1cfpAqaPh
sQsDtUDL2yfBUC7pcR8KcI7JNIQrP0Bd2puoAALpWVaKzzAlZaebY0sN64T/OVsMVf1O+i2wJqZ+
vYyOU1e8sYZv27Ib3VpDfDcZ0zGO0ycT7GyX6dcCRL7W2nkILH88A3aYuozL93J3WXtSHZS6BqQz
i14C9MyZMevWw2wOhR6OP08lf/IHv7zjebE1OJvQmuHIYV3smZOuN6a29bzTRHEDCLmdPFj3fHxu
T/XtNcNE9vMF/9mL/VncUXyYJFOZ/+6dKek2ciF5J60b5EWSdjhnFelJ1qGGN4pMEjguiZ5C6M+X
/e6hGuzy/v+y88T113wt+8SoYIn2TolWnXTIpnmDuN7UvBd8KMOVe/xnZeczNjU6BgrLLiD1i2da
0qzhDvPo3FVErPFUC7rf/+X9XFxifsx/3Y9H2c/q9DQ6Y+SgoJveTNOwkQrYfXp65dGp30zqOklM
HHdk1bD0y+1zh0UIxWVLiSZWbkTq4NgyJwWfXhTe+lrv7VJFfpFnERPVzFnTS0hCl4AkftZr+rCW
sZS9od2NkRISUpoXt72AWc/qUWjht2NU5o0HjKcYnjIJLdyYPNRhMGyHAJpWDG3w0CG+iTqLGBNV
rmxKx0eyvZjA6dUqcU+HXNIVTMmNv25nsE7V4JD1YesthdaH+0tLa4uHGT7dAI/k5/fwZ0X7Mn6o
HuiIdWQOnyw+l+OnKKu4LdTcP8uNlqxpiBQrKrkToiwa9AJ7dGHenhfGMHLiJ9jAErWMzkL1monI
vMNcHZyyxKpaVSMLCOyxRRwFHBqjnHU8afZCTJD6KAFGsMTgJofqBmaPXrtakbQ3TTRQKPIKWO9E
0ekBHamWl9ujTsILd0zIZNmgLU0SRjRCGbFpaVPFeBxmGiOfzoa2LZOsFATbZurQAanybZ/xKdFw
qkAqjNJgs32dNvHQQh2Gj3rl8V2uMMwGzPaU2DXKNNrlSEFxlBaj0nmn1qAHmOUHDfTtz5eQvhv6
JsBMvl6d4t2fVe6voVJqk+hNRu2dGjt9G0+U1RObjM9lt2ofgZY7FDmX2TK6MkC/m+dIG+LhSBpT
wOVSluP6QQc9eKeRUn+EUnfE1Z6ZMBGn1wxUFAK0K/f5z6zDs7QUkxO1JiuUmC5W674tOpEwZO9U
r9A5rSFpANZ+bx3VSdYxmWOOd3vtJqVr17yYVjkLY1xvqvmaMicMrJvAhdYCx+pFb4u28luwU/HK
jer/XFSyLEMihURWNUnkpX6d+zTodHzgYnD2NQ/rXcJm75xB/BSUHBWTvtIM4T4ujPNkhYuoqR1O
8/jHDBwciluw56O4YmOD5siuLRosjkLHB5C++UN1pIoMYQGOmdXdDb07qNFa8iPfCTXvNeyw2saf
Zd4cJOxlYZKrSEuQ1Qz+Os80Z4TuJASk5RjTxhzig2XmxB8FJ/pov/G6r1JB3grj3DhYQ6ZBNz94
x5pMPQ39v4dEYPQ+LP2ZI62j6NUOaxPUL7gEeu9UYCuyCmtk5rmT3j789x8OK5XKbkPXFYbjxa5L
SRIVUKoo8BKhNoCColCAYdaROru16w0nCNqCwrJe/3zdP+f4L1MntbO/ritdnGJQHosWphnhZFje
QjCabZJ5S7UC2jXQlpW85WBgVJVIQJiFTZLkIFlzUlpubWksJxgoCNluJ1rVWaUviyHbJ7W5rEuf
vCnEeaAKfLo9cpTf1TNnH+pb3WhI7/B1sB+XPRvZ/nGkCKtq2gbtwh56OKWWCek5hCihs46qgRUD
GO3oZftCrRCXxk5JZ21WQUGYN7aibmzEml47CqGtJw6vxEzPqhRgjkO/F0LxFeDzoZBkh70izGk6
V20CfiBDhNTaZLycB1jtKXQTOUNiiL/fmb1chtjagoRHCsLKz8/8nwopc4TEfo9Fy9CJJrh41Y1H
RLTOoYShw2oQa6t03GlxeCW/+7sZl6oGRweNs7GmKV8HqBeYlZbXvFhLQ8yihQsF7l4FFSCR/4cr
sfAqOr5opCfmxZxHl8jHDKVypTzeDX5tx3Gw9qGHY724stJ/9+j+vtTFVNfiABJiDBQntZeXaKcL
apb69PHfvx94lExurBiWcrlqSFWrqoklsDueBlfEGpFjgDeZMX6+jDG/gYuh92WtuHhDoaV5qOpY
dxORlCLcVt4G5pWj5gYIToOamNoByVU0AddyP+BfLrqzrOiATsv+BXB+ywxf3opllB38yLwr6VSi
z3uD1eO5nla/twmFDzTXND/DU4BFjGCtDZmGTlfr74Lqved5gteyX6aSfsKURTMxrx8mLdfWoSdk
sxgTLXfpfZYmuyetmH6B8nz2dQ94SGLtKK7TKtJhOOMJSuEGLDgsPnR1fdf6xXOaxjec2miIAlcA
UBGdQM+AIIZqYcOKCxfsSAKIONYdtt2KdOkGh4j/gBLiyAFrg0jU8av60/f8D8q7/oa0kLehIWKe
cobTErBEIES5y9vp9PNb+e4L+3sBn9e9vzcqFX5J2r/eSRFelA6iOT17Iol+vsi3Bz7WT74tkb0z
VfevVxnGJJEEZeK4u+jscYWN+7dn/wIn6Ojv16Z4aR5/F9+ZLCEak1VJ4Vh/uVQHYwycJpTNUyyU
zJ9BSfxi7t+EOuyxQoNtJ7BVH2r2Q5hwa7W9leL+mnzqu03Klx8xT1d/PVe1bkWBpD/zlGzwfKAe
eUAD8pvjX2tPn5SaYofksWu9qO+uqqAXk3WJZU4DVPP1qmnti6le5+YpKAdHQWwhSersrpf2afIg
VwQY0MoGduAEtblrBPWjCVK3F8+Bf2Wwf/NZKbQ3OYqadLCZ/7/+ED+CtWIppX5qymM/HkPzXUyv
1Jkvglv/1Cy+XONycmxVnKtao58GIb31LWtNX3COZyNZ6Rlfziq1cH/NOc0cOzwlf/TJ/KP0DVwE
/h4aqrqGxm3kvzSjWNYWZnYj2dXQcnSC0iAzLEVER0lg7UswMasrA+Kbb5TfzmxLgCPj4vIMotfE
oHlQYE+qq28lW1oEtnY7j4f8cG08/CnMXowHhXhbBJyiLpFwe/FRcNqTPAsE0Kkub/smeVQ1lK5I
kmpCvEkDcOqC6vgcaikO20KMbsXuddL0VVU/Vz3Ga0qqRAkIGnEJhbqsyKBChgTL5Jc8KajBzrCZ
CIzLV31f71PxzS9HVPS4rw0IPgmidk91SDlbIHPFyp2uiMvrcrZVJlgiQtkaWokG/BsNBJQOaibI
7xpYBBhd77yYnQma8ShJ78zxwdfCO6K5ESm1933Ea0KeBg4TtUjg5szcTcGJFCVcLLUOuKoVvdgb
FYtXmpUnrRleZABdObDOELPNz2/zm2OXIbPnUDkHmZTlL0ovoPPJVNHiBOZXTO4lB+DxYcIMaCB7
Uq3EkVEe/3zFb4YXnUWVKDRRwwetXgyvqdLNTBD6+JzG56IE3BcSipq+/w8XmXW3wPZQgKrzj/hr
CgunkUCbPovPlnWY9H0jP8bd3c+X+O6cTB3wP9e4mCbxK0k6rm16ymS9nMId4U9n4zbb1Tapk8vO
VVYEFR6uzZPfPD66RfR/DUrNFCAvHl9MdIcgml50VitlExvxbCbdyIPlXrm7f0rL9OpnnYdJVqrM
Butix2PlkmBSgLFOVQX+prYCH1qZCdO+jW78QnvEFPAR4acCH+0Wffw/zMF/X/1iaa+8hFRfZZz7
Ff6dUfEttiCCYmn7813OX/fF9KJSRDHmjiITvXnxmaRDykqMBgavf3Kj9RMgy5j0N1LqoCjLQ37l
ruZffXE5Kl+WIbLF59x4WRjMTdT1gjRoJ31cB6j+JvFa7fGbr4ODHSoLSij02uSLG6qz1AQdWmun
rtonMrNYfWzK158f2ncrNZ0HBF4s09gnLzcpqdUxuCdDPRnSQtxCvdjULr5b9JWLdEMSgStsBOfn
a35zX1+++ov1Up2SMS9UAWUbLMuyRQUIctKIxitz058j9MUbMunG6QZ3YOr/vKEk6RLGNaNroDTE
hJ6SLDBniQp58g7znrCKhGJjDFuEVfDkKWmw+vlGUUn9841QBlNUgy+Ffy4fLqk51TQIcPJVN557
lcFyOMuEXJ+bBeb9RXPP8d1NjuAVH661hOX5Kf5z9/M1VQvvCZVV/v9fs6bvi8o41GZ0JtzsJteC
Rx2R6KIhvzGK+p7zheI2GXZRsTtLTbEfPY47tZxuIDmZnCjIgZ4g1aQZe5K8sIWkPLQi8o1ahnsF
Q3Ddm8rTlcf1zZBihkKINm9GJBT1X39yaga6Ra4xL4zoorCDOFN9SuGmIil7yEjieG9AkEKTOOqJ
cNdl8dogK8/Prgzs74bEl58xv9W/npypE/QcTfOsvLcOMEVobiNAB5XCnllwgf47117Wd8vPl0te
bI3GXOiIv+FlkUQRPFJ2XsVbZDJPqEo/wTNg3NuJa+1uuLLszava5TeiSxI7MmMuWVzOYUYlpkEd
WtGZFdxM7tDvLZSCAhhJNFde7XdjXscHgFRZp9F5uQIpRR+RPyfxNe7lLTutXUQZGlMBZMUloeZu
+sAsemVj/t3nxO7cpEzK7PaP6tBqR13Fo8fd1clSrlnurlWU/m0Sy9jV/rrExdImgryshvlT6Rx/
Ha+bgMxvAU7cAmDszrstnq7NnfOH8M8bQ947S4P+tIm/fptZNomJryh8m264JrXdTTeyHTva5sr7
+mYx5dika7QcLPwll7OHpSFGlTWVoeik0xIqi3IzPCjv0E9BPC7AAN0n6bp5hUfiXFtYvx0Mf1/7
Yi82ks8btsiiz/nKI5htQZtHfNPOnEzuk89pGT9Kb8ZbergmLPl2MPx1yxezTx+XpFMDkjlnBBjA
C7VTqs6FdmwhAPz8dL/9MFF40eMGxvPPrjk0O9FCRBGdg0bbAJFdMQFf2Qx9/2UiXOCohXlNNy+2
fGTjAU6wsgj5Qn0qnNyFjeuQgmizj7VBC1+5pT9TxT8fJvoXNrKznPjycDdVoxWHtPHO8qt59Ncw
xpxwBeNTvasd4+jfJetuL+60O+Xal/rtzPKfC19Kn3QiTQa/GaJzZRcb2FTGOjvkbrycFT8diPq9
uoaWYP/8BlmMvnmJs3QT3TQiKPr5F+urlqCOkiJPPUUNEUd1Fcqu1LeDjasvIojSWxP6LayNFlkF
QfUnqLoljFaNOAgtg8HwoWF/GArhwLbd6cRs1VaIbKoiwZkQVx95juckw2eQk4pDApDwprPMU7yb
8BMNOQi4NKA2L+WbyQBhY1h46ycZY6LxKMtDv4zqaaNGClgSqnWdPxKyBmu10uR0O0FmWZKCpNpe
W3IQyFS8mIbglISi62OzHQOQ5CnWT/ZkwXtgRTsYXc9iE5MBKk8Pgz+8i4QsASinaSskJpbHjqJp
oOnbPgGTZmk1ZQ1EucBU4D1LqHDZf72UfbqKBFxFUohVyUp0e8RTsuzkbod5a6l1mUsn0Smgw1V+
MS3wM7LYq1RCiKRVe/1ITIBLOruxJAzotvNMmzS1p6olVgE4W2ESYy+2lPVnuHMLB6kzQoP0mVEh
s7Z/YSdGJENx08ihU0MLdmKlOYB5gJoytO8Rmih8IzkRwjV400mdKxJj+VI3SUrphuwzT26Rnibt
SscW3Si49mvESEtyiDRQMeos9yIlfq4TU9TAve7EKeiPjAx7Y6hf+sp4h/0K00UnlN2vhkNW9Cfs
jqSp4iTNyNmCiL0jpsWWDbRUJegrmPzVHoHXakDFuCzqYuUrza8iImg103xyDePoQap9yhGydEOO
CGYcOr10Z6YlKivqe0H4mmgtYd9J+JliHYagAtsPpcBLZ0jvomfuuqjPnaI033uDXBcJE9Rkmbcq
dV+3wqWzk63xxc/pB4GzIRi7xlCYDyqpJB79xpRQUbWQ4el2skrMmWYhKzGtHZSFzKHHZ9xXrQw1
M4Tq0iviXomsZ0PCQxPF6ptpRBi79WpfTyoM4/x2mm/banMUFGLo5FXu9sGIGRL/opGYjxb0V7tt
wrvRV/EBytK+ywwODr0ALcjPzqDmTjwnb5WDCapERtLY+gczr9/FiClQ0l7w29GAUmB5kvBOlkBQ
627Zd8YN5hZak+S5rCQ5IQy2EpOnyAcrWmoyKk71ZcTKtepTAjnkdlj1fg8ft29DgOGTm6XZWzlG
s4bvPSGRkAGNy61ZC3oLe7a+9ybhNzyX6jaTahvjpNMY5UwOWQq675jpuOmJRSSgS4fh0PVPQQwK
lJ460Maq4uc2/qMm5q+6NBwn2vtLzeqf5Ny6KfL6Dpg4EgoDgAL2hZU/Bwgq9drTza1BhiraczfL
s2NgzMbOwWJ86vLZD4tTMLDH7JV8FeWU/uVMR4yiJUSSeDtLjW8qq2rRowSfBZ4pUDlvoxLcloRu
SnxzJEfhwOP0UEYkHiXmPu8LF39duSmzfA33+anQwU5PFW1U76iCpKbzD89/MB4NNdtOfQDGUImt
hSJlj0poOZEYTLAPVYmsOVXedjUDUgW6R0Zx9ZD36Ru/5jPv0puqtdvyF+Y53JQ+9obqwUiGLXsz
ymxImcxT7WFHbv2jr7BHUXPXzxW0JcNtr2N4U4mf6lrAG1YrM1Tj93QOPUVlciqE6oymZlXXqmtO
2qpsYI/yDNyogOVbkOCDGdQvPbedgIsC9+zhzg/+r1B8nLzfuizbpZw+qoK2hP+8tHJ6uCCKwgbd
OTNPNpLs1fovynQbRN7vAgC46iVEIBiYpstVpyeQLohnmmdfC9yUh8NdXKr+c1PhviWiIZqZ/FAp
lRJ0xPQRUr3xou5XBUd+AttHIaWykxhSk+At0eAfULTcaMIvC5mliZU1yoMVObsk+RKknhO3IWZH
pvqZ0E4HirElBBj/MZFqQ+lW44Cjcq81ya8gHu7NrtqOAz5WRXUHMb8vJf2GjDs7H+KPhj+qzZQS
sncy8dMrPrx42rea91520a5rmKtk+Smiz2GF5hqbbFgTtHnAzH7Ig1eCbd3a75AjAE/UHVFWbnDk
rJmeNpZP7HY9Qr4ZTyT/rWKkpEZbHoaCqTms4P99FEa3BkJOfTN+AKm1MhH6GFF+O+RYOKLnRsrI
ja34TFTi6kLbALQQDMZWa6C8aP5D1+7lQHWmvrKZWBjFGqBRMkqF4K3Sm02dQ9Tpazc37qaCbOtA
dEXfAyuc262JbBgImxKW2xkLbwH8UuJ41VrRhsnQIRLRRSXlTGCd0XjeDfGbACIxIUNKNYNdPcao
i5pFJoOPhVeDG+JQCUi7UtvrCgdeCbbyaZ233ipKwfRr3h34qEOSGauQaI+kSVyYRxgs4O9UQLF9
Y12pvwwdQERUrOQx2MwOyh6LvFlnWyIBIG2Ki3DyNngpt6bxa6ZJ4yRepSC+FMO8nTIO2aJsG/g4
kyKz9cradiYwkerDrNVj1Z4b60kckkOgeytZZsLIiJxk7hoJrcXgtA3C8i5DJ8F8u1Lw6Q44CVJB
OoxqutKwffu5iOMR6DJzk5mSEqIR7OhX6trzLLuV+CzHdx8SXOWPR0N9HnJGnYpIwRo2I20QKfg9
6jLNWHat1psZvSmID6xAWUeDulHz996st+aw7QkabmpzHRO2WImWa+TdoUg5rquRE4il21bjDVm1
i6z4MHGHGlJFfFzzzFu04bMtK0V2vREdZu/OZhWjsm5bGT59ITmVP5B3Gy2V7rdHkBr7qiWs4luD
7kDBJ5w3jNh0DJyo1rcCf03eKI6qJHewWxZVWrKmCc9FRBC3mN4PfeUGiWLHdbCiO7sgwM9JdGim
5BF7Q8yURXu5Ne67QMIFD4+ykTaqiLm/LVagyg9plL7XubaXinxZ8b7TMHwIwzvFIzygbHekrr/E
bFrIRtt70riOdKzoerJrO/NBI4WzAI8kAE5Iie2OyXmQQn6mJ97MVKM0a+1OuMl9VNsFlGRuLxNf
2PLeBaQIeyQO6MO9EeYrvTmJbPkiGE5Du57z+KZoZxVHSKlLACxCchJTg1dIHFOfP/fiHHOBfzqc
TTp2ILJa+rdEmC0TidjAGU1C0c1DmT53dgjsicdTGu8lEC1DDkOoE7eCdZ8jg9YgozRhuwROsgwY
stinXUVtAWWku5TEd9xwt5hM3lVSytgBKPuuJHu5+xTIAkuRmETcoKqUa3aVS1zKpKo7gVWSFcbx
QEb3B1qBbKAEJY0CZcyPAP21bzKs8zL6iDC4d5K3NkW6S7HOqOKPbWuyovTwUydFqCC2xyAkAWoi
5590USbJEY9NMlrbXiX+vfUlN7VCMrs5TfY+XK06WluhiJifYms/uIGBLJdlzTiqUR0vh/Slzx+a
FDSvFjtiOh6a4rmabVdF1j2R6/HkicErcVwrTRzfEiklBMv0l8zuPuBpclusANTjlEoek3y6h/8t
wANsfqt6dQ/26neio7InGAAjlm++QSzaF4kFUjZG4uO1Rb9QAGAQrYDWNOzBk+ltb6DJ6f0PCC3L
nO+oFxMY2cMdWvW3qDW3ntbsRBQIRlPCg61XBtoB+LX+h18oxwRKHAKh9n2ISQNLqwEDoHFTcDqA
LcovDER26wibsBXDFtpFbD3jAgaxcsTY5JSx6Br9cGdYGvZ5Ze0pXEoadgpQBHRQR84bW0XM7AGd
Z4sE1a7hHbaT7ILaqdRkJ4wTuReRuYLr3ZI8ptowldd6wfguobcX2aoZpnevJ0En+sia4naAlkXI
mlMirzArmZ3m+KSSZ511ONPawTVKcpjbzo48cTmQHCUT2NQS+IWadyyKddA3TigFHIhU1BmaPSbV
RhOqjYcLo+v7G4M8jqhCfxlPBLr6H2HG9p44JCV7SPQ7AbGkpCS7boCnnDQ3clHagUYidhA4ft5L
2B+mM19v6cYZyTNkcrRLKRVjR6jB4xEmzVEHOuaiK+TXNDb3CZXSrlYcQ7RKLuHvvE5dkYp8GmVQ
crJnwSFhCVyaPvo+o9mZvbGjloBMN5XuPdN/DaX4Rai7l0QZ9n4SlIu8pwSEDnhBHtRBCjQ7SMuD
YWb3sUAAoQibocOh4RIp1G5CUTqnI2H1sjj8SkXzOI2oszuVaDwvfDcSDTIJqWFFC3ZQFI+snGzR
4MfHJoGDNNSXNKgInVJNdemnyrunGBhcOvYzin9KB7FzInZpFmEbxODg7COrm9A3LbuvwznOvAw/
SQC3qVYcAivcdyYEyLzs3wxzWodje4Yhe8tJ9CjF4UZpq/s8i1dFnb8OgvBM3tk9CLzj1CebKIiO
cAiPihLcZJl00+OyWtaGgfScAReayW0reveGUj4ZhfE+mcbvodBu40l7gGbr6laBrTMgi1gcgRJq
72Ku/fYqKF0wMd51Mbitc2/2emDdM1+q2L9POQMv/D4xFrkcfpRFNxLjUc+g2QbIbPAQN5yTUnU4
CH72oY6Ynix1r0X1gWJnADL0E1PNqVQZD7qZb/qovfdJMZKALVpgY9La+BxN7S0UaHxkWLFvNctz
R9GCryD556ZHFKMX1cwljBdRG7d2b7EcGHo6uNmYSiux8+6HymQtEJJ7IehOkxS0T7pqiAvVw9Ar
Z/I2GGQizUilH3QOQlMK+70sTjKH8zTl4JiqJmFKRZc5MIvpeOrqpz4SRmVlT8R93ck5GsC0DL09
7g/mtSg5ROjH1w2Z5pRHjHOnBGfaYm8DTQi2l+NdnkYPpqfdF0EnrmWFv730pH1DTK7GxE22200J
A24hIbJckovXLxutYk0COrOQCwXjmp/fZOVESiCRTLFy7+cI96yQzQbNaEKbJNAAnKjUCdxzF2mb
SCEL1Kdl1Sb9q2L261Cfwy0kmH9ZHbuxwSki4fSrJSdWd5SOo6UvFDGVOW/C1QvyapUN/UendXeN
lm3G2HOjqkpbbZF3IYpEgScOWAFB/KSLmLemeNkbom5XTN0LXKP0jlJw8IZCelRQakQ76CKf8iKU
eGv1OhxkihuMUcDJJrM57KC+Sm1fMp7LhuJEZNb3hj+eomh4htNzrKpqVZrtUa6GXyobUgInXFUB
XCIK5TbKTXMTmmQeAwEnVcRqy2US6m9erDzrjbDONYoa/jQ8mqm5aycR3UTaDJuskzbJpD33iWib
ufKb0BUWzCgAslpsFanAKqgMqFRjtxHlU6KyIvQ5IVlmcS8jZiT8VHSnigMYSWmN3Ds+1SzKswCO
2M+F/hHt69vUtU+1aG7rsr0dS8wFcphxys0lDZCRt1NTpjiBaZy5aKcT9bnALUHIktXNGdSfvtR+
kPl+W0RRi+7D6+ykGz7NiNpVT+xxlKPEFTMCAoGp7PmvepHK8rNsdDd6Dj1Pn5RjHdVPIdzEINV2
fpntFZPlPxDFs9WDg2qHYy+Vx2FOINR4cZkOXIlsPcDtULt6LA1CxEEMjFlBLFZL6rixqjNvS2cb
xEz1WxXYnus9VmVMQdJCHyWnnyQg7i1ng64hTK0TCICDPCVWqVNQn3LHkA24XIn3ACtfxYwlPmV/
wUR+Ow3ee9wZbmZJa2/Eaz565N8muDaWSGIju5TiTUrtD5GaFdihYjJhEYkZTXdeg2lsQk0Hc5Oq
YKpsgfODUlKiTWtwGCRjspXVPVAuIn0AT9h1iLA8HwicN5D5tGX86HflM5E/wFr8ic2fT+LQmD1I
XoCBLZS4SYOqQB12gDZrNwwLmXy/zvbkeF8P3lmESmN7WvqUlFBgpMR/wJ3hLTXQ6Kuc6d9Oas71
ypD87qtYX2Qpx36x4scow+sgAwzqvF86zcbFNAq3nd9AyU5/TUmJod2HhzURq7SaDB2DSs02nFjQ
x6zU70rs6FmHi05ODtLAphm5BEE+JHHaHjld/HBNXEiS90YZ0YEK+eRNJp8bhOfUUhlwWb/Hufkg
1yZFiXBQbG/07gAL3AhT8GAF8blS9G0XqHdSCLhI8UZlKeZAd+AIY8mjBrrEUuQMKTmQXVC/msRv
2Eoq35bm0C7qMXlSihAPkFZrrmWSrmDpQuHUrbqqy/40KRzP24rQSVLSDBDI4450lk0Hd0PXy2Oq
1vUu18A4SaT3CIg+CfQ+F11XrDS//xRRaSxky3sf9eoQW+qnBfd3WUC1hlgaP0PXzOA1G7gHjOJe
mUoqVGCiSKYiymkAC6wFAoGUxsEahZXaCHtUscxNqf8gd+NzDK1xoWaAxGK1uSHL/UCa12/dYw9V
gpLgbJGLc4kSG6y5bOUxo2TRv1ZUCkAppOjjJ2EpzUM3iu8EcBAk76HvyIPpDq0qVL3GlEnKSmfe
rbCUWW7s2CDnXAOLWFkKe4a8fCdKs93OkT/ARUsPx5akbxoBsrmMVqREcTv0PblWWm97fYvUliGx
qHOfY1y9SrVEPgyVco6b7L0uNDSL1k2eZOyr2ixhgeMzn6QqdBEd7lksc8fDvzCnq9hTO+3i2ujv
JzDDwVQQJCYHKHQF+bHJ2D+ixOgXedESSTsSZg7PiwV4S3dDuZ+UgCOblI0EHmEEa/3ETSfplgCP
I2kSnOwC5b5TAaNKEaSALv7FkWBZF+RJ+/DrFuWIxgLC+8YYgn3sTw1JJUxvUkliDPDJgar+Qhf9
NcusT8ygtoE+uKPCec7T9tW3NMLiBuaGoGEeEmIFIQo9ixW6BmvhK90+jGtWUil4atOakzHZtKsp
A3WmVNGvrOueu0g5eXUaLsUaMmmbtdZSb8MZ2B4LdtWz2OboMDa87Hu1nj7LQnkVzYHqcfos9d6t
VUj6Ipey4/+R9l7LjStZtO0XIQLevJKgFUXKklK9IFRSVcJ7//VnoOLeaIniEaP7PO/aSsJkInOt
OcckeOuFgt/rwFlzsGMKpTE7kjDRn2ILzaUfvTlhsQzk8S5sq5egN271WH9QQloVRs5LOww2act2
/eTl/iFxEmdmtaTbkqYFpF9mexmopLMSTzLCa60W2Rgk85hP7dKnOBGaSjhlflauqcTRzNNaEuMU
5blwiIKIfGdtjfJDm9brXOP4ZFKRtfKOiEWjN/F/m3tLCtG6SMptI4xbvgUtszh8Cg3x3AD4LyTO
DpF3G3jdQ1D1R8MXxYyAir+ZGW4yO0tvq1QhoTyfJrbm5QutRU4FPd9cKFTJDDvbRVmxUQrrsWnV
F/h99+T0vBUJ8zUIt1lqul2Ku7AYn72iOABa27d68ibV8k1qRzdUr6mNNZAGC/nJtlpv7ifpfWFm
rH1sZrrxpovMvcY0XAtBCTId0ndrtJxV61mnKZ9ETqCSm/3CtmBhVdZCauLbsaZ03o+7Xitu+qkr
U2VdPUsslJJeEN73svNRWGQGtZm9AEWt71pDffVTjc+biRUFbBS7MQFUWCenDsbos/D4vg9p3cLn
TlK0nJ22FCOrHATQeyeI134Ve7DeBwNiHAQEtcSmPjR7vSX6seu6h7w13TyhIJUU6p9BRdDpjW9+
VjxOfitqtsQQG0y0ooGPgYmET2xq3Vb+gFp7sqY7ZAPMLbjuO7C5iFDxsc+VdiBz2zziA+HJem8a
LLw5xLVlFjZ8x9pkmBt1x0iiwPRZai8DCTD2UN8XZHXQ5hFrCKLPoSfyGWwylgWSPATm/dobVlbM
WmmIcRNU0h583l2eGquiUTaGMRDUPpb7yslf5aK/qUvpxR9tHNs2+GijvylN+W+M44AQm2oJiZ9S
c87cDiTxqHljOLNr1aIgNjxrgXYKWmeAM99wEIHvNBfQONbZmJEPlGLWZC9BUy1SXSmaQqplMs0w
FvClgrqX66QxjbBqEQT1YN0rilxgmadqhE8cc8FOQNMaynOmuCZcvtD1Rd+K6tRQwAV/azeLtNJw
EXXxqck59qBrjWivyu3fn9u8V0Y57y1bGDV0zmDxaVB1N84iIveINuAg8vMwnEEuyDpsCKuail4M
MfZ5M7lJy4gjEfqfSkBI14LnRlR3sVntOVbdEb9MfcGqK2h4lkGbjXTFfOIuUNklbED/RfbCc5wU
t7WSvUSwblZqI45+qAN559w6duZ7NbQnXYfUplrgfImXdKhh1tpajqXnWKaagCuCL1JUQkom6CGy
vXTWtWMDZY6jAN/7bG4XfkbuLCFbNnU/EaQEcbW3uhwvFc0+sPl3LUPcJalVrjSPWDCSu9heSWAq
R/JG6G/mWwJoTLevCGnyjQ4scPpcmN5zmmvPBrtT2eiVeVB59TxI04DseNgXlWcQ/YlQPgm1Hfqw
bZOLvxZ08D4iYgdDy6wnelRVYV4O3bSjlMe9xAmn8gke1vwXNckeVas/iDKh7t/TdI7o3/l8UugZ
wLTEZjlrPe1v4UOa7iSwmVpH28LKZF5xqJtaRxCLmnyIUFJnTdicPEndmTHOai/tD/4QPng9SYrT
jia2pNu6omqK/ttUQ9qFTvfYNB2hcsmdrFf7oBhXwC9BFdr7oE9gkBbjlGQR/3H6atUMDSf7Mn0B
L8PXN1yJyqR4ZVFG9boeBHOigUa0f1uFIsiUjd5931h0A2lDZKT7pn+o/ehf/i7YpYiEn7F7qvDz
ZUbMRp7UwrGAHRmLgoDwsX6T0m4HXf8IJjKehzkHhyYiY0bYvtsEYe062XSYQQXEdVZPihHdWwQI
xYr2Ltcj/aM82ZPhhlNR9nZtTHVSoeE2r6muxGERUZPubw2J4ltfOm/QJgM6+M0yH9MFi5qxUCPa
yE7FAb7P7R1LLKdgfc92DA4UIFw/H002sCZcsLq5H1W6kjS1pBhXVlR3Kyti0a+q/BjS102mmAf6
y3tfK9EyA6yyc2Nt6N5TbBS3utkfyg6zeBv497qTa0v4ZbdhG1Nklq2DXjSrXsEEqdiT9Uu6cWq+
MWVPUTSQ36HtvtsRejjZkTZ13+z60bqDWI1DFsAehij9TjXGXQm0gRL/4OZD/EpeLeVAEs9nhGEV
pLeNj6oU3gNwv4GSVs61oH0eq2YF0Tie1VGcuOHURhjSnMoLvbBYujHr6J6v9ikysJ6mlExnAaAq
Rxs7qtiC2LQ6eyryiluec1gQCiRI4oc4FDYOqJjpTJk4p1ySVsmgHdif3heiei0JOwz7h2is1kQl
3NoVp2l8iuz0/xWUTO1Dyz1u6PgqOdkhTaWdQ7SIHLdoU/xtJuo3M6neTTNxtb78a6hAKk3vZsqc
H0KfFFyd7lVsu33OyqQT7VpVzk4g8TVHdVnayiIfqoOwLG+RpzQUciHtJQABs6bRBy4verQBX9vm
cDdK0QIqGjdDWut18JyxtM0yfVzGubRKa/uVWDJXEZw40lZsnJway5D+LuLoju37smjUhRKOOI0S
qXOVLL9tu5GUIW1X2gSIGlayAmXJLibr6Wk6942WrqzUOzWNM84RaP6RzY6QBX1rWuG6NpV76hyP
IXScpV+C3+1JHsEQNwCtnSQGI6TRuVlUaFUcQ7mxzeiD5HY2plVRAyUz7T+qU9xVoksoO5vAnqn/
uEAm0k3Usr9r0zJe2Coe7DiJbbi0FNkw3UZuKdGcJjR2qt6MD31CR3t0xEnRxTsW/5Oj92D9c3qG
RAVxtwpZwJB1srU0NVtrlbjmXvbFVpcLfRkWxP+i9cAkKOt77PgvmpCey5YRJp7MLOFouRRKS8uY
ImCkBneSJA4jlfFmzK1NgraA47g/LCQaLFYk27OmSp6GqHwCO9xe+Q5esufh0UISBw4BeZx1JlpD
keBZDl+/k/2rdWnGrqLVcMCoBrrpuuj2wscdYSPGBJ2UWPsbfiGsFV/JZI45HBgPqlHe+HW2ih1t
9/PH/YJi01EdheuaLgnS31fFZl2gXxKkOJ70sZKRnDdbgp2OfuXdjXybAolEoq72yBwxqW/8PPQF
iZqjEUSKRxh/MHybr0MbaZUUeujHJ4Te2ySz36tOPv08xCWxJlZdc3L6WaphnYMXcvQwTaImMQrY
fGP/CRYAoR+gb22JcZgh6dp483R1Db3wb+N1pjZklyQj61WQ96vnQFGAvVIgci/CQgC2N6yZb3qU
/XYiTBhVbNEg0J4Ied35BkfOpKM5WsRvdtMTDF7ehzEweaJG0RpNgaSaYr7rFXHeBDKh4vCkmV6n
HwlsoFlAXAYJyuovLY9ouY8Sewj5riKVlkTi8KVw9HKBu+Vey9ApxD0GWU25t2vr1jMs1mn6IiGM
c2n0EN63QuGva48c0k6pKv0q0sIgkEmn1qyJh8rCkCuRVUQ7JMqk31ee0gUjgqMZ7IvA8liKfD6x
4BukWWTxEvo78Qac7o26M26E7J4kXbYu1Uu479+6R/nEK3oNenRpnn0ee3pLP8npG60l8KdXohPH
gN81GHD01NG8KcUVO/zFcehl8Z4DwTXO99AjejkjVMroVKhApov6g5rVqsqH/sqsujyOrtGSl+kA
/FPefrqefqz9PCI89qQKb61QqRgrnBNKt/z5mV2cvDbidexhIHzO7UxKkknqUJB0LenvOdbhlCrp
zyNcWplwn5mWMRnQMLB/fTBRRb2ntIvoFFbhXtTD+xRG7cvlnReW24KPh09+11wJrxm1Lt1AiDQT
i8Fm1Tgn1fZyrxRIW7mBuLEJ7zNRCJXati71l58v8NJbjwEIZyIEZJxU0w/59KRMg6+bUwbRiUp1
EH3opF8qqBDS587fhe3rz4Ndel6fBztTreMfVFo/56oqMFyT5jSlpNk8/y+D2I5NGxDa7/k8pnCU
B7HhYKMAHVahlnRS68pbcfnp/GeIs+k6kqjR5xmWBtsmYZkmZ4f9NahH93+4Er70Bv4sLCHnMA5o
0fVohWp4kqz2teydU69lbz8P8W8mnn8lgHdNsxSvBCSir88/ob5CPUln5VkqS7Q3W0IZq6U5K55A
pK6lj+qK6P7SKwCPGLM5DQWbyKqv42UIhszK0KJTBwK0U3ZacsWv83+5Iha4yeJrsav+OkIjdxiy
RMcVua2r7ZKFcuO71FNxCHWH+vm/96eyQeK8aUHkw+d77kCMaI5gU2jCU1Poc3+8FXg/AuManu77
GwclgaUAWxCfKCAtXy+qs6wxhybgHfmq7+s+uBv7fOsX8ZXV4Lu/4+sw6tdhRGlGEf8Csu4I/yqX
dqmZLQipIBe1vDKH/u16vr55/CWQAyomNhs+y9nK0wmp1gN7BLvVR7gOjUlplMGvtM3bPrcOcQQY
RwtejKRZJ6qzGUqOhjD5cEI52pbSJIVSE415jCRTae0/mlTUUwzGI/uMhZMmcMzSLD/IBFZLg/Pu
5PLODIecnHAT6SgBGEZAe7UpTk1fP7UWu3/SI28A+S9EMj7Vk8nAbqnYdXm3sVQqZ0ECCiLzcSdg
JYwpa4bvdm9FRCMUJ1UdURckd4qnZktl4MBmKaSylJb5QAnpNVVryXXGYuBYho1RC978diADtD2w
T3oL9PLgh9HTzzP7+0RT+H7gSzLABfCxP5sGeYi9N/Mgb43yR+64Wnztlbz0rvB5xzkKmW3iUX59
V1j2cj8BPnfEyD8Lo4cQjp/vnXpLm/98JRdmNLxLBZauDbcMcOzZSErHtZCU5RxTLd0gh16pSr4c
M/sW0fS6JOCGNkd2ykaknzpvSxmTNNwoBEqEwr92/lK/lyH5MdMkxAlMmoBxtoDRwc56M86co3db
7jjHvsUf0R6a/FxapzukVmvEcHPCbpbkMN3feY/Frn5TbvNfwr22w79gnQXlRhCcDNxW1b9ZZ8ns
dAbqY/ax2+Y7fYv++KHY5o/9+h0VJiDyFei+fo+ZYlmsrzySaSE4m7xfhj77kicZgqssYmhCiN3+
qQIsTPlt4a+LR8m9RlD4lx7202hntjMiAB3VzAb72AwSomZjqyU2/ros8W57PRhcayodyIiI5l1C
bVNLlY/SCcbX3OqIc0rrv5oZtjtbEwCOFfE8+AJCk16MB6tEtEoDy94qYDmgrQhpbfoanUhbuvIx
v3QRhIPwrNgO6ziRzm5ZVQcU+bJGAjPYui2JzHeh+eBtR7FC8dYsKJi4IS9N41CDoSH9KkUbzZ6n
8OjhYXdXjxwXpi+O53/ut8nUfv5FIUa3k2XPBFcVPdKm2VZguDxSpim8X1npL6xEX0Y6+6j4MOPj
2FSlo+zVD8ycQ2Ykqyvv44XvI7wyW+FSoHXKxtkbUlZW7DTM2mO7xIewSlbxSf5Iduoyc7u19kgU
6sq/NuaFO/hlzGlr/WnrDDC/CbyeMcslzqtNukS1Ihvz4S7ZoJlGljWLV/JDeGsufr5YdfrYn0+H
zxd7th7abSdXSmxaAGm0ZbItbp29fofnaCGeYWYv0EnMhhu6zwfJRa073FxdeC7N/k8/wJxYGp+u
3EG71Uec348GiChrGR8ICcB/PndWqjusSWr9+YKvPNzz+kkYjzlBlrp1HMV+Es6iZlmJXNn8PIo6
rdznt9UCmz7Fak78yLOVnXwiPQiycXqH/DvxhsjG4mVKFt3RuSGDexHHs/St0+YT7aS+VWf+up4P
OM5//hkXkFgTqe4/P2OaTp9ubqrEJcpifkbtyvNpVRBbeWOtiuWwvraMX7ixDjhHfbJuTh7t8xep
ccxGi3xx6mzMdH6p/BFls6X3uv/5mr4fMpXP42hn70sZ+ZkeqRNV0GmteTOMj41Fv95oHwZV+2OI
dDmM+pVdw4XZCVuZXiEVRZWjwNmKQD0MphUWplOSVTeojhaykDZIupYyKYE/X97F2wgaCqo9gcrf
TPRKKLV9GVnSMaaS5tPr8svnnhj7n0e5tIxOAKr/f5Sz98KBENPLpSQd8TkcxNisqQ9ceU7Xhpgu
9NOrZ5IFnQcpF6JxLJ9Vo3rfd/KVrcPFd0GTZY1JRmFSPzvJRLrQFYq50tFImUoCgGktXFM7Dvjn
oL3Nm+baRV2Y1xQD/jPi2fendTqjTjuuSraBHNRwk9GGfljQ1WSSl5MmxLxvppukz38T/Uw/Ew6r
GUCsGkUczHVjRPEcrTNN24xlgn9EU2tXQf0/I5v9j9oaPqkr5N4V9Xss0sANUGMs1IKUGGHHa46N
9IcD+Ub3zftOptwK6Uwm28CnLTYIwsp0ZSP1GHgUk2orZMxxpqstcMGc2DDCfaxMvPz8Ik2z+myd
+3I/ztY5PvrZqEBRPJJeu4y2waqDZSavrx2ML23bHZtAHZJhFfA/508a0IUflgU7jLZamNtpd+N1
c2nRzsc5Ci3sedf7FRcnvU4lnzKuJX+rmJR9RcBcoUjHscHQDg8oQdpbpta8z8z/5T0mjIBLMy+0
Rsi7jbXK7qRjiVcokou10UnztrZmDWdFtnkbdfz983O7ODs/bSDPZqcj8J/26bSB5BsxCz3ntiyc
Kx/BKc/s28vhKBwXoUtgCjoveJJZXY1tyR00ieaAXI1DUBXPNgrDmrRkoHAIZsiZcpvBU3eNHD4H
8bAwOnmfDf0y8tXTUNlYHByCk61+W47Rc4KhvWoIurf9ndOb1jwb662BCQW1KcK7VEdlq9kPdDcX
ltwi4mgTBOLSs+6kf//7G/jp2s5TUbQiVZW0YiPqN0kOyAvsQIcO6edBLn0MHBpJpAFCVjLPy481
YgRPs1ugxbFTEEyNLLru28fMuDrSBZ7EdAgFkIHEhzbd+QTLa2PQIOdKRynEwOohwjLUBGRAgf9O
vzW54a4ATzrI8oAKHVfvqEMs6Cv4BqF8wGv/PuL9YHN1Mzba48+34XvYDwgbKpSQNXhlmZBnewtT
0XxBxrV0jGjiZzNNnamrcam48VITM3OH5t+NF+PfZKPMk1cevfvz+JdWgk/D/4sd//Qpa0hTbKwy
lo5D9xbYyXywjtoYrrrw/wti/JLD+Dm47/tA6hTE4ZgGyZrU68/2Nl2oxYmaNpSxWAcM9QEl4iwM
U1Juxys7mu9v1teRzr6c9qB1JfxH79gBq5WR1/jWY58//3zfvi8yDAJvn6OUxkb4vB7clkUsa8Ss
HQ2UK7axDsMrn+OL9+vTANMP+PRgSBYTvmJQl8KFQJXiBnE/8RcGRvK3n6/k0kAapHua5Tigvk1E
X00EAD3863ob32pWVM6UpJ8lMR6qxLiGiLs0mM7dUqFE8c6f92sKPCdGWRTcthlWomVG2J8rFghD
N/guZ/Z7PU8OFr7Q/+GVMB1VN2ks6zQtzz4JbaEFVmpTGQvV6FAI87ZQ1WhmD+2V2TRtlr9uGegQ
fBpnuvxPDy2PYLSoee8cLXB0Ez09ln9rzt04YtaPwuXPD+77DnEaDNQe0FWbxtTZ/mT0S6QmToN4
t4tWYERww4ybUY3vRd+SLS7aeY7u9sru+kKTfhqVJYNHhQPqfDElqLps46ZwjpPg/B0I8IZyEyXE
pXjGn+ewPZsVh/EZfe61peryzf3PyGf7U9PMiY1qS+eYt6dBRjlV9DOQY0tdgiN1LZjs0iLy+TLP
bu6gGqlQVC4zyf7UyUvKnUXn8vMDvDQZ2H2xgzZ5M7/twuIaOo+Rxc6xLVvMrE3o0n5apINuuLyr
V6aAOi2w5+8mTwxEL6c8lbPs2btZsMw7augcwXDtjQOh63PtJhpW5gZFKML8ajmxev2tqMCazKtT
+OsaRO3i9X76BdML/Wl2RFEuhSh8uadNOecQhaEi2nnFtrG0K1Pj0qvy+VrPPqp2p1ZD40TggYWE
+flRWO2iNLed/9uUssXPT/HC/h1A/38u69+N/3RZco/EzTR859jNx+WUDqitgy3Dzvu/5jI6jK8/
j3flLv6ren0arq5Hry0khouyPyLBZxW2c7N+UuTwymJ2cap/vrCzCacI32vampHQcB6qckYRbUG2
W7aLZ2O5bBfGvDgMa5XOcXBl6Euz7/PIZ7NP8+g+yRjIjlkJrqI1yXjP56b4f7yTZ59YUZSdSKFh
H8n6mRfd78D/42tiY/733cJJFAYSmBgrQ9bPS8gCZUY7Bo59dMYbtb5tY2erBWKL5PTKgnLptqE+
I7tGZ9cKr+PrBKMw1aDKhGBjqe0zqqN7ktQlziHX2PeXphf1Y1jNEOkNNFNfxyHh3bG9orV5PEs9
3o9NeBNjnSkksgevZdlduiYHOO6E2TeJQjy7psDoS4VKm32sa8vt6mErDPutwsP4P9y7T+M4Z/tT
KGtdmWUl41CQduynDrlCOFwpKSgXrgb/BvHY057xO65P1b2op0PnHJt58Db8FWtCqm+LWzunKtwv
9IQZ5T1c2/1cOADR4fw06tlE9lOBl3Ea1f4lzzHxr8d1e4ei2CVj6xjv44d4kd+KQ3FFRXVBg/l1
3LP3JBKS6cFKco5S4ZabZCEW+ibYiafsH2jyv0eWfx3tbDonHPp1AQ/m6KACR6WdruV2crjb9Uoe
p6SbrLtLDe/K9vnCE2V2W0y4KZ3hmzCEXCSliM3EPiqRQSyucBFbbQSG2Z9X/QtTjnCWSZKmce6g
g/N1yiE1hsc0wBbOFckdld+aetsQB9Dms855+nmoS+s+JQ2NljhpE1N8ytextNGqE8PXjCMhkd3g
mivU0L829BO6e2dhrQBVET/L/otm7s8jX9jR6rqJGMUE1ETMxdlFRlMqcyaZ6rFDipT00i/Zb+7R
1i763MNIYZsPVlOsfh5zeivOtkWUHwxEa8hqp57j14slD1wUcqppx1Dem3hHveJaDuWF/rP6ZYiz
FzMLnbzoCkU7BiNEo5RCaGEmOA0aaV8RXo1CuoAFiD29SzeZWj0imRqxW5XrsicppjEbCNrZLyut
x1lnqMfB7h5/vgcXein8QsQlEJN13uHzPYWkdUhY8UGxhZHn6jHYWntjpSwIEpzbV57xpUXhy1hn
i9FY973f54xlPOZsqmeAeFzdbRf41jDcus3652u7MHFodKI/IHARXeJ5U8zGqQfirNWO0EI0W0M1
XS965b5rbmJxTbR1oZhD14G9NTpBtGjEJnx9mQKIGbIDu+kYOsCupaxIXTUGdqkU4sOWpHWpWPep
rG4jwDCuZUYWoKfkw1LFqxTKLbyh+qGLmvsIi/BQe3/9PHugjZJdewTTPDp/5zVk8ROqWUWfcPYz
uSeGQe7Q9Li7hT5PXWWtb5KNvfTvrx3aLu2OafdQIJ0qst/lL/86iOgAtaPo/AezVm683rmvOxgk
ueqtaQ7TeSWEbl70UgmxKCBnshgXeZ0kLrFD0RVZ3YXVmsueQO44akm5nN6WT5vnMRoJZcdgfmya
XVOns7ayZhHwmZ/fuUufeV44ihxskRACnDcMOz8c1SKQWMhIgNrmT9aymoeu7Sqrklr7E9m7dCmv
3eqL10Yi0bT3o5xoTv/907X5CsybVLVV+jc3/yrfAmv53ZUru7RcGtO3DpQzNeLzdqEEu5IYoEEl
9ahbjIS8pBRSyNt5LRfqMkHmm86Eq10b9dKlQX6ZJjDiQWRUXy/NsYZGIQ6L+8n61G7AhyRbf4ka
zsV076YLbGTX7+elS+W1nRRD7HO/fRnUvizGgAd5HJThtRG0t0Lryky8cJYzqABMxV+46Uhevl7X
MCQqulKGAMpzSKz+pIfy38xwtlgHnMXPj+7SQogkEt+IIVN0OG/bS3HXCTK31KOidnNCx6RQmeX0
LYL8VXQfP4916XnhEkFYrE9yzHOZiVTlPcH2DTyWIfmTyNXvUanf+zj/+/MwVMovPCQTJYJM9imf
r2/ynF5hFIvC0DGyMdTTYH6PtF6f66zyTqW9Y+/eBKb35qTmcwkpzTG6A3TQdVmPL1FT/4G7UOPN
ViZK10mXIHERrV5Y2kmq1R002hsUVEsTOlSsQPFgFznD5XiT6926K5VfpmcRuNs1hySS7zQpubfh
ymIhLm7AqizpU/4GrbEwHfr4eXvbZdrCi8RKtqPXocljiImKt2DJe4P0h3zJKhaJV9uzPmjXegWN
M3WqJ16ebBED150HiLtmVVI+irw4tk0YP4T46xeG5iuUcQxv0ZgELzX8AZUUrVWkJdBAO7JxQ6Ve
YZzYGHnXMXj+RLZfMjPbtp/Ref6tk+EOOnlcTVQ5bO939Ij3qhKrC9ko1F0/VDoU4OqPyn5MN4xx
6fnx0irFKraNfW/Bew3h8TXtxIgJh1Ml/Cc7Jyd3gE3RNkVMx1e/0TtnqdXppodxsFCnQ/YKsIq+
6DNnAKAmVsEIh9pytuqosYJ4DZyMclgaFp1jX3oew+DZ6Kp3JRK3vpbusOBwXRa9UeT/D7FG7pln
kJnllzMzy0+eFt3aSbIx2+SJ4LQHITmPYWft+T4R0jTgYvPVbaLFD4ZvP0hD8ZZ4LTQpq+jnAz1m
+C6NNCs6Fu+hsO947SDxj/6J0+FzjpqebhUKuhETpV3VnDR81O2yr6DsSUzbzZoMdVFD0o+cPFvE
Fy90h4SuvhZHsBFLuw/xzYmDJgCjCal3SX/+nZbeMNHyQpqw6qKuoyfNqt96FR+sPuqvKWnPs1HU
Lx0MqFTre5ja/qvZ+NsSTE7maerCLmKQ0CVuMOyp80FWyItSiHBmv7cMREg2Qm5Hi1iUv/vId2sn
jdwqrBe1Yj4WdbgbqB4NvLDgPOCMKZXhmmHmuKU5DjeByQ4mLuu1goUz6HsMvXI0kwNZzD0f7zWI
VCjdwrM2fpWzVy8UbOB4njUlARwaGGCSq54Jo+cgkQPcsaow8JiyCjlGDve0No6V7gPX9HakeOJs
aqR34MWvRgVNFljyvWoX4SLPxccQFaNrF+O/DJ69lE456zJ/IuX/x4+siDkWc2OpyciNK/QTC62l
NCWgDIJm0VdZYd+HsE/g3o72LC2GPfz0X1FjPfmqTFFSWoWS0wFHJB41VsA3JabA/qobW74/PEXN
d6XeFHOhDIyJ43YVj9rzMOgAXZN0cCVixBuD5DUMYX9jXM90M9NsporiMaxAcufVQdNa7L+CqEgj
UTijjocwHOG8ShlZbYI1IZN8GF1mCqMXWLYPh9Jpq13dJ7+bbFUYMsKP1sfGHUD0LWTrJjYLf0b0
2qpIbIJYzYfCgdWglP4xzZttxtk3N70aGuegrofc2NJxZa9VqzdlJN2CHU3mSha9R639yhP25yyl
a58YgJnWZkxy8lm4BydLBPLcaXCxDcLC7j7pT/w85wgYD/M2GjeSFR6w0X2QdgnaaDD26iA/yuBb
8ASrtqsPYlVYGIBqp0b133bSgiDpGRX1ucoBE9VaNC/taNXozg4M9Rq4yV0TKRuAMZs2aHe9Uj02
fezqRv2LbKZlxulxXvrmnaQPOfoba3C7EZxoqclbVeiWW4TNITKsZSMrO14Bot3M8jF0BOgf25vx
tA+6SvZmqlUtNMPxWbLBPaUcRiRTHuYJlmnAysENaq0/kTXBm8dfZp8c5FppoM7y843A8N04kYGX
j4RkDsKBYIGgQRkCdS5ZyGyVUS53ctEEi8ZrHgMdy7tkN/FaKvMTWULxDD5T72qivvNGczVKaus6
avNKIvxd3uuKq5kg60Y9uNU5iwPuGjHkByq0oRKubi+xVIjMfmmiNJlJcq/Ovap6tgbntxMme7Wm
uYr0F4Ssd1MQJbCw4+jBsoZ3O8SI3IVrLMxQFcWG6/1QJOdDC/NnM8wfBsd/LZv6rrZay4URvHVG
PMWl9gJR6kEqwnnmMwWDFMuy3Ck3LeqYduRUBZQlWaRGtyq8ZOH08i0cLFBahn/kw7kXtn6MmVSe
TdHfV/RgpYz2U8ICvkiDAeOEsSl1vBqJNUXTl2+2r3/0EwvGMsCAwiaHf54vsl4+hHlwxDrt9tnw
N50cmqpgfaixbFs1fF8/fgGMzYdIh4LutSxlY2APM7xn90oQHaQ6C1wqRA96LYn1AOdk4auFtGpq
65DnDqgyCjA7PNGvRdG+YcusZ5CY7x0VMnpdG8Sd4Q6fSQioCawekllojzeU36GVO67Hj4mhnHEe
2MGTf4nNbjN6zjbXhrnvr9qyWXlec9u1vFuhNbzInnxngHe223ZP6JKJ7Q+4U7MFMr0Smlji46DM
7ktkGbbtg9OUN33LRK6AMcza4r6W2DFk9u/QMp4sy39rvZyAijZfMRVfjDGWFiCInaWqVEd4YvNE
xECRvbUv2a4H46bUxY5FGbZ2srQcdvA1CGV73CLVvVccsTQwlUvwQVT08Xr1KwPrin/1puBUyxdg
29n+ZgzJOdCGfSikd9IXoLUUO60/maCgDM28sSpt7psAtNtgbSXPlRK6zDtXa8olhO695+izHCdE
Dnw3VgpCFXo3lNnRExXtkXhokrHjDLuyBWgEgzNiS5dLfBkPfrZvi7+2dki6l76AuJtvkDm7hDgs
cZksBn6wxYm5lZ8imCSFGNaxOS7MDH5J2wNdgWpjqvMm1OlhPDRhuRR6+epQEPD3RlCQad0WxOG2
z0VGJUT/MMvmNkR9R5oBYLJ6BiZuOZJCn+b1upHuc6qNOvuvVFoTkLDp4MUaYbiOLGByIN4BO8Rz
rQ0JBTbWWv2rZtUuMcmGdrcMVBQdFX4Zp3yI/U1ZofhJ/TX5LTOFaIHBine2hSGlfJKkmzg4GA6N
uUKay4Iskq0kUwvDqex4a9UBNleAxECLGAMXKvtyngSsqMLGo/gaMom7XT2IO7Y/s7B/SyDKlqBq
a5291LAe4m4RVNWyHgLu7xSa4Mw8f6IHhsRiVi9N+lJLPl0Eb5bb2YTUn1mk4ekaOQOK7AbYnhXY
ZPEyb54t2VWMl8Zb9tmpYgvUTFtZlH21/JtYcYG4pXDW0oRDC3O3TpQ5IDJIo7vUV+ZO+DEYyt6M
biz44CRu5gbw4crV7JMA3z0Rc8GSWgRrtB5k9xqpADA9XUfNU5BmEjXzYjCWvdr/rav8Fqs84Oyd
0/ytrMStOXZ3MLTseCCRY1x4eX7oEVSpxBaL2DgmqTEf22PjINO2/w9p57UUORal6ydShLy5TUlp
8SYpuFFAQcl7r6efT3XidIPIIGN6rruanVvbLfMbwxZQWDLD4MDt7OA0tY2t3s7M5jpqKhtx9GnS
biS01tSqOpBnubiy3Xe69aRiiS6p6UUiiNuY+3s1eulGyia08MSLNoL+rYYHC7QTmv6bWcYyKYl2
UmZaZFs1aZ0BOWBDxXa0QCWQ62DOFoxwYwA+gpakEkuYCNIi7uI2xq02i/EnrS2K76V2qWQA7JrN
XPCeqBO20o3FVVXOqRBCNMLwME22XNwlxm05a4JGELZ5y6rmSsgPw/DgISYcoaQuFltB2g/TaxO8
KM1eV6843a2MCUS+GQdccBTPbrJ7vQAGzbVfK4pb8ZOqqud8Iuro/yqDne99KAhTFzdxt66Gyyb/
I9XvRFdtu1e0gzykq6Hc9uGvqEaqKpMcVQq2qG1PBm2QKDT8VdWvC/zDgsp3g8r4Y42hkzSG23UP
WntURn0NwL3wO1yVLLdD2E8llakq87bU73zzj6wrN1mrXVucG1bQ9tCOLdXh2BjelWSW225UV3l5
J/eY1nlvxKz71IuvpXRcV/lHZb4pjbDO2mrv5anbJuG+BBCdVZUzdoR+AQWHKEGxJHCbaVvpV2UM
V87vV4L/q55QIB9qvjpiGERHXl4AeTU2HrRncWSHc/pVmplp3q21qVxL/Fu1g6kXZJDYg5aAQifM
IjTwHn3cAMSmPJjJPtBfvPGmNX5VybRJh3sqP9xS0UprokNeDOseoFgt5I5YBhd11q4s6z6dutUo
TDtDzx+RLdgUWXFTTbKTJIQS8lqQEjs3X2VWzBta1Hc2QpU91U3sWhXq4kjzS8FVqlivCEzfFm7k
KyQHqKKSpEQjpkF5Zof64yD8EaRHaaRWLVG5pZTAt1z10+MY/Taai4QzpwErpa6uTMO2qQf6/QSE
IDeQep4NKgIdmdvqSYlQeA1/18LvXNTdKX83JC7p7FBWaykW7SJ6FJtwHWvZSjQiB8dRt0JHatD+
TJgvtGHtal6/kolXuu5CiJ6l4UUJ2k1FSOz9tnRiE4XNmuiHPNsX1kEIU2U1SojUKt1NL5LtIhpo
Ca8ymuC4hREBrnUC7B6tHEW/SoSrHOn8AbGSXH1Su3vUuy4zMblKtd1Qo59lem6oTnYJp6WpZ3uU
W1Xt7KFCap8TF0lv0nQZDwaSZ06qXPfNfsjuWv0672qntQjQdNWWzN5tuVXrGkOb5nbo1knGLY5I
YOPZLX7COYY8A+GGiHa9DAgbHUYJq+FODw/VDGjsZj9hPrSX3Koxv2PCM2B6N8uPpjBdfG1WwA7t
IMauAXwHqWhaibapguls3am7SqxN632Qk28ifbY5+AhlYVUJnQOX1cZd87caTRTnsW3jwepCLs1S
3fuzgLAwVJs8RG2osWxzQP9Q5RQrXJCVVO6rihchq20dUXExjR2NoLBL2KWYZ2gmF3mSPoe5t1bz
cjNMpWshvjaawhrlxwdkUvfoza6Ja0FReDzPmT2ZGfEk/S4BOSzJlF2KnWstaWPEJBEHU9OVomQA
gabLSZc2fYuqkmJ5q6pV9io6g/QEMUd47LB9lseQfLVp1sTkmynyEF9O7utYxI3ev4y9AIPG3nAo
BuAYoKNc9gcjjxVqvjslji4oUW2lEX3dgRqkqG2HUHKrnHMR9nhR4LKNJ/SKPvO17FcXVZFvzHFw
dQnraXS2UJUr0brNdqgb236DnBeVi1aS7LEzuQFv+vyuUHHMnFgH7blSPUfKrIPcV5dpEz02qnhR
VhpJhmoetWh6LGP9wsd9oOfzFAlGEGGMmnR6WyEEu4qSdiPV+mWqKM5UdfjVKMVTIdYoAo+ukqr4
kaBXnSQ33iC6JkI9RjgdRz27mYzerUlAYq86NkGDJhUeXqNqIG9pPgo5OYs5Pkm4uyjROItyQcqT
Aqc08WcTfiUoq86K+oaUYK6MzpE5Wo6kYJkjVshjiY7Ik9YmD7JeYhNKCUxGXVSNrzMj2g25cNFU
F3qYODExSYEEbyRBloqTS3MC4zVqbobY1uy9o6OR3LYjgmIUoDOcddQ3Ofc2wgCgsC3IxJvELiaO
CV2EAq1tRXtVkXvVsP9SkCsURZVq1EfaXTXyazbKM37sUAnRR0BINVJ1MOVrLfhFh8QerOeyeaij
Nz1Bcjr+rYGoK4Tm3fcGRBnF4BoQKHgpc2e2yqYb802novJciOl+DIsXoQl+hSaWXBOa3HvP0/dT
g4JuOO7Qpg52clU0bpDj3jo2bxjkcKIoJ7UqODCuEuwidP3SqjRXG15yPSHTDjgN+ZXs480Vtu9S
23o7w6/cNCJ9teb/iHCjgMh9dzWMBL7pQSjjVW1IthrzQcB4sofsuJNdQfSdEQwFdCR0g3eK+hoU
R8rcItlKLCXPSf+eBhdo0u21ZtpYgbQeOGlp9SvQh9lPY9UlXJ77sL0tA5NAXsOtRaRqoBPWEcmr
VruZyuShCYwLVKt73EXwboh0sA2q6vTeq6DsSnZNJR1z0Ckj2YiUS67qeW6GXipYd9DPa7OQdyFw
tExBQPkxMh782UTD2NVIJ/fJi5EIdtP129TsbZI6WwqKRyA9ThCMt3JWbJUa0owZO62BBw9m7qPW
bcIeeyit2Fo6tJX4j9BHF4pgXvdhcl16Bym6y/jHclVt6yJHUM7f5kNkq4AZW/+Qy4cYh6W681dZ
0nG3X05J9kzNc1vnoF/6a/R3d6Iv7vPaWrfExIU+OpjXrTvlNha9P/iebLIIk6Vp9xf016DDXn6Y
1Dx5QCJqbwPSXbH0IVOCFkITyfjJ1r37RniWjLcU/FUX3I7ooUmit9cFR+D4jM197d96fIgszFYa
rmFaVx40UdtgfdYCqEcBWeAVFI5eq+5k9ANMM8Fpjiq1lCYHssC7XtMcDxXgZKRiXcKwD3sURx/T
3lhXyk3c6hiDHXBScPrqpTDmABuvqpwz2I7NJvAorRhU61hyPbjQm85tVPUX1QZKcVFuS61o40ji
6Aixl1K41uJyV4e6U2u3BSZP8XSlZ+KuqS+LgozmEnoIksQNzw+nsyqUzRiYPOnCRshfori7rEZ9
q3X+YyOmbieX13GZ79Gi9bzy2dcVJBQRQC/TSkM4Glk7mdxasVFspUK00fN3a5RBnBOpdVdaKzve
fEli9WdkKNdlJhpq+wAx1KQKb9Q03iakBz1ORi2rG6Bc118EgW5Tkr/rlWZbjwAlUS4wMjwv4M94
g3drVbsu3TctgrPtTQlDQ6TKWCHPW9TCOpKxhwtRBRSY73gNru1ght0mppJqqbjfJE+WEO3xS97k
2a9avMcCBK8wcY1t2jqMNdfjaxZEVArd02AY383qoQ0fY9DtcaOtQvQbQwvBrAKdZqmyQ/kBFzXE
NhPrJgz0ldZeen1AACqgDRus66DY6Lg2cWf3hWYnxKFxXN5ZnsnNf0ubgFSB2dfVO8bIQfXU+r1T
oz6MpuuK/pwLpYOwjIdoIvL0CZKvimp0y+y1UJE8tPAo1HnEtsXwgPa2m6KLWbbED77vlOV7brz7
MXin8KKWX2jw4krpjP7DhHeJWvGQoIlYYEOGPOE66e4ni7tOD14T3ziMcw4QDE6C7B91dWyaaE3U
lNloZ9tJl22zKb7q0Eib341nM4cnRn/q3VfnfyXecdjtLgkPQl984CeJ5LAuP2ZeeB3LGNxYzyHl
opR+BbIFdqmKeNllm2ZU7yiFveWRsYsnFf1OnVrcZZPchJj4GITZYaqvElm/HyPhSmpwzGsm0t5w
Hxr48zQtpTpClUnd+nrmxJhEmdFjkV7S57TjCLFfIj0ja9cIYW5TD9Ls0MP0QGZ45QfpW8NlyHDD
R5LiXQTDDnDwY+pvy+kpUK+V9LGC4ARQDcBa3thKRPKfxtmr2Ggbo/so45ekfRmoi6Jah0XPkyy0
W7nQH6Zcckbvfmh0d9DFVwkBVwUB097Udv1Y3Q5a8VAqNxJPRNIfvSy6SVF4h6wP1OgYK8RTYno5
N3RMXbIRXnXb+HeJnd2gatcC5dxKiVHtnlZCRplswPs7vxOK41jqblL+NoMPpUeCkX6U3t3XcoUb
xLUP130CeCdfalOLNYcUupp2X1PD863+UkfEWO5kRDUbV0Dss/MrxIQUfg2piKBu1eiXR510FiaM
qMyp1J+yyRYTak8IsElisqmRJoMvOaT3OmG9NBZ4pKBzY/5uEcZFVr8vckfzEoLEelvQXRBQRIJK
sEJsz56wOMvlxFXBZ+AT7iDS1SQuNjh2WJl2jCSYIisrDecgNSLA045QiFGepXeS5K7c0a/BMadN
y7duil0Dx7CKXoeJ4lI3x8I3ugnT8pZI+rLsqosS4eu0ifml/WOPOAsh3XSUg7kNFDXjhdhRIB2C
ETCB1YSurxX3KAhjOd+sfTwM8VXATxEQybAerAbHyampkZysEj4X6qRpgAkOkhzPadzyB2Va9RYF
zZWihveiZIV79FKdtM0vSEoerLrH8IR3zRTD9y5XevwMMKhBh2bVaLWNj+ITuqAemVQFH7XNPsS4
ffC5RmUzutB8OnN0edDIalL+B/Rk9ooc+1gPES7qYXRZquleVpLXCqCqrnmxPRnq1dCPl0qdbeFD
iivMPtnWKY5sLVlboGG/kUt4r7RlQRs3lR79pniNeh/9Snn28yoKuy30g5m1TyWOGSu1l5s7Gj2P
vtIiG5zcILFzI0eaQeqKRwhPYRBw/yE2wRsZFNZcQL+UawzEiNdqW8wwcqu67AFSya8yhzXSQjcw
iuo9bjGxrNvYjjN6dfi1dHaDvgtXnIRqsRxuLYWNG5Ew251VhsStGUhSTB9IX1X4Li2q5dQMaYMW
9O90+iAifkpRLbp6UCK80SlkiymJD1lgtWmtnhZNqd9jWxsftGp4k8HfKWqHiYAi3yBezTAh3LGR
PrjT6FjfZoL4MKCw44RDieUpEfosbor+rxS9kss5edx2bjJoMxaKtqda9NjZnlO9OQWBgWsDoUg1
Z17RErDY9EMTqWmoH9WC5MTWN8Ya4l344j17F/p99prz2V5oxZ1BVJxAHnwZdoEUkSY9qyyDYU1U
MhE1a8uHxDunyfSXrLYAUM2QT5T0FMjzqId/xW1g+meOOZq4gJItR6fsE+LKMGQT/ks0nRS60DVy
ycxX1v0zMI6zYy9YFKnnpbU6KMoRpQDHjPtL3HdwJAiDq3ZQiJXNg4r3bBNjGZKHd2cAF/PnW0x8
ljKCj27qUNOX0FAhzjjrNSDEoZYxZpTucXLbi6jNViUW9SnK/b7rBc/m9CSXvDn0D3/+AScQoog0
KfAI/2JYlkBFTUTdfEgjgECKspniY0JLpOuveEYPNEcRnjDPEZ5OAEwsxUQiDX6mpmt/IX+fUFXK
ANdC0nzpCCkdpNpbkZwh+p1aUMpQKHtBj0TbdSlfJ07p6A2hTAe6uruM9D8TNSst5krmUFNQC4SL
Wj0DijyFyiO1Q/mKy0iHdzofo0+z8nrVxA81FY+1i2lXs1a2glu5El4lDlZjh/PQ3lOfEdwduHdq
MxY6sl8H7KdIpv/iTUcBBp4n4A43aK8/741TOFvLnJmFiJKgBLhkOHkIog+Cbk7HQrElKLTRujtU
mC0A2nH0lX+jr0tqiE8+ui9UzM5cPKdA9l9GX55LEBtqKBgT/CoJuB9mfwSGlRutTUcDHrMi5kUU
ekUI0R/+w633ZewFjqw0lcBoJWZuTbwUinaHV9dNB/P85y98AkKGIgJMgplFzZ9ZDhOYA13pUDzq
4xYbOKl8MCYE5XowH6Pz81An98u/Qy2lc2TQNbnh++IxlMTdSMfXpPj8fxtisSWVujG1Areeo0Gj
aWzw8sCl++chTm/JT9OY79NP50yj4z/1BtPo1sp6vMIKL8G0gNAfT+VVs0eEyA324hWGXYXmnN+U
pxfMgqQjGiZwvMUU4xE64JiwYNkggPrInzpMw/o7UTFheXfnJjv/teXjQEIFgl/UZMRmF9tDKQ3q
hSEf1Efpiffe3ytXpQS0G832zTm06/zHfhhsydfRomFU8U0Uj14JjJyAcRL0jTzEroJDgE/yJUJG
7blDz6zoyY357yStxSdV9KHXxphJYuvzGrxjyfPh7UqnB7Cxsva4SNnnEOzSqe8KmFjhxeXSRg7m
6yYqMqnVEkMVj6MgPw8x3l5qOYMcZPrZhnkpo3PjISBhlMVrNim/pcT8/fOkT8BUEVD49wcsdrFM
gaCwMn5AMCXSSh4Q8RPGd8sS8KNoNz+PdWpdP4+lfJ2s2qSt0SPkd2w65P7j5pKiDoi8EqX7unse
TOkP/a5DqJ5DNp8IHGG6SMQ2CqIoEEK+jhunCvbZ0Sgeqync5F6wjtX8xdfODfN9egrVZYSkaAyT
Ry3Vxo22qKzOsqZjLt4SNNIuU1cazYsCh4qmRKs/vdK7j58/6fflm8ckG7dUlCEJV79OLYnaQfJT
Xia5rOi609wig65o90fRuTv1xF5lLN5eGLGGAsZ+sXxNrOkiDI8JpDbmmVfxfhY8nOxgKx/OCud8
X7KvY81H9dPlWmc0s1SNsRqnd4VVv5m0jemIOw1lSXMl7MUt5jZDc+ZlOhE7zcPi8AvTQ/9OxerD
IJOLfhDRBWogtSVO4MR2sjI26ppS9vlpntwyn8Zbnr5Uq5PMZDx1Y+5ha1xT1raB+YY9Avm1I67z
da9u6zf5AjDD+iyX4fuFx3SJ+Nk5KPgQfH/9ylI7gbiVAvGIZRub0yZLfowcD86OcRsB4oMIsK3P
MAdPkNW/DrpYWr/sIxHhaJFthCn8Tb4P3WJdXqa2mV7TPX1AKXQDXMGOwlX1S65s7f3nI3Nq0uiJ
w8tHMl37JlVmCWUdtZY8Hc0B307ltfHEMw/JyREAyBCwaihKL7lufTmUpVCxea3CuvJy9UMcuzOT
OJGDcwThnyAfLHPylwdfzyWvnAQum5k24R/ifU340W0tlKUkW9+W9/32bBh8el7/jGl849G2BsHb
POZ+pnwG62TdSC6aOvY40wazlcnL9fQfVou7jZqcjCTLUpOi4T7KhambjqH3lAo4IveXPw9w8lpD
xQmhDZJ9KBSLK5Sqat70eTOhZiuti/WwrdfJVbVCM9Y55+B18gP+O9TfdPHTrdaPIciNlKEC65EW
Fj6WZ0RYTl2bMNTYGFDUIJ4sXrrOkMpAMmoiGERTJxX0l3+BlZ798yeb/8rX+Iy9Z83xijILvSx5
d4k0BZPUSSR85EFhepSkR1P5HVj4+YDx/t+PJUMyYzReVHW5OkXXjSXCJzwE1F1N+RLaO6yubDW0
b8E5uZxT8yJ9Ra2NsgC3w+I6bHLdmKIs5tySMUQgmEezdHRoFjqwSRGQws9Tk05th8/jzf/903Yo
jCisBoO5abQZVtI68DYBd7Dv6hcDcPeNQAdofY5KfSpi+DzovIU+DdrFkTe2QTAdJ9CzCr7sU+Ok
VCpzHNt+nt+pz0nApYuwp2GTLbdJNLXDCOlfOpZdaxdZ4ugewA2NPBnEpoi20s/DnZoY5GmN/ARW
EsTErxPz+6juWyOXjrUIbqGo3XqiYwV1Qo+t/zAUSrqSyt4/oXY5jNgV+kC/jnoiH6yJ9D8pKlgm
SnTTxJR/f57Yybtep+zBnkRt7ptMfKaBpvZ1bX4xZ04n7ZhwLdhzeJDeYBe9bg/Jr/+yTdAygIOE
LxAh3+IspElJX2xsxKOs9DdjVVxQ/r439Ghvhcrm5/md2iezAgSUQ/XvRfx14Sqh9GpOGol02B4s
Q3yvBe1iSL0LvO4uognPvp/H+15oVGaKo4QNx+zNssxl00IrtK4RxSNWhS9m5L36tXSjVFa1rvvh
QJFLg9rw5+cxT1CjwVAZEPRmQTFVW1ZXswRH0DzUp2OmTds0rvH5HBMLuLg++yTe5UZ7FXgQ1shA
scn1pbUY05g1zlUtTlw5X37G4spJ9QlzWkXhgcDUrUYfXqDN/x+myqHX1PnKFr9N1cPpV8tDYzh2
v73NrHlp3OkXky1scpSRpTP80VMTwrwDAinuNBrKJV83zyArgh/04XhM9TqAbKONto/s3fXPczoR
p2MhgMeOQn2arsAiTQ8lPWwI4wewFgYO8YgKQk4pvUfF+6PrdIUOcq2f+4wn3nLiR+Sc0NbED2y5
Y8xerVLB8/qj9Buc7pV2iKy1lK78C+uyvdC3EkUt6EGeLd79PNcTx5GHds6UkYmYR/76RU0lLRp9
8LujaRSwLcAnmH8wB0vrzqY5/PNYJ+bIWNR0uUk1XV2SZCXcGMcGEs2xjraadsxq8PnSr//TGNoi
apUrow8r1WyPUSet/AyTCySKffCpPw/zN/pdREXsDkpjBKsiNZXFd8sCA4vcXGiPrQyI0IiKfgWG
44CLRkujP72papiPaZ6+mGJ7EOX4JvXVbTwEu1IXNlZTXE9Ru8bMEEZmu+XvkHBKiktKuhv1dB+G
4x8omgeNJq5ZRQAqLMCSaYE1OfiRj1Q295jHD9sprJ/q3MpWQYn1KjJ/TqT0+JnW8e0Uh1yxQO+G
iR5uU2XXRZUFLuXFZ7gghzr0b8fUp98kBzsxNN4VRbkYPHpNhtbCZZ2eRK/bdSY4PPpnD5PI+A0E
KxUbKD8wbwhuf43eeD/10xUUO7hSuoYOmRdhBqhDnEnANrdDC7vIknA6FJ5BKZ5Z6hMGA/youfSi
YpNBYrSI5U2sKmlaswbmS7EDGQHmSYE/Zo+vBFZI4se29dI66tr/TdPnV/cq6YC7/3oLCGfq6Sei
kc+/ZFnDVOpEMFORnd2WOe3kYyxCrstQu4puf953Jy7ALwMtth2d6jivDQYKhDdMp3v64/9hALIJ
Uae9o0Ev/3ofSLHR0Mcy2mODU0PngU8/14c7FQgrXDj/DLHsr0jFVNU9Qyj3+mOxUxzsa6jbv0+2
tpcdpPzPKjOfXB62KRz2uQSwvFx7q8TCVRKZlPCSSZE7yDt1sHBsPdfVPDUQUamEdBdiEd90b8iS
Im6BEgJKAzVtspHPttMWXVHp9edlOnWVfh5I/rpMKLBi3dsyUCIPwAXfiVvtQj4XZCvzbbm85XBl
Q4dMnLU+l4240Eg1uh4QaiCr/PH2wSWOuBtgUG6wgUgDNYECFpakqd2s1N/SBp/Xq/KifYDGtGmQ
Ah0251W2/+Zl334ToTiCRjKazd9O/SRhnmsUHfyRFmPCljCqk2EgxRkoEM9I8Ec39SdJC17zIX2Y
JXE3limgf5Nn1E6iEW0zKQ1wq4BpQYHgtm56RCeGcVMp/YNe4gAm0evI+srFTH7jCf6tXo0PkdHa
Sja8I6t+kHLoP0lnqI6aRNeC5UH4qK33qUMMXVC5AdF733eWtBZQFUBJ+jVsowdxCN5KTA6BNYUX
soq9FLS+PwLURWA1yNbVXnUfhxZALNxJ7ajWryX8okCj9Y/eBCGsm5oLyQPglyflvZhpFyXsKV5s
9Rlbk8OgTCLgYwWSqdnYWiK+Z4J/Uw/qpgFNBuhV/pCgJGSh8OKRU634NB/t1F9bRvO7TqprSFKA
YQVv00QJDOTyOg2bA+7f920F0fDnvfvtDiNMlFDowawMtz9VnQ/Rp5xUHCJi9bkE01fHOHyRhD8/
/3352+FYDLC4wwYtK6daryZSUQn87FC5rNwvGBeTmyDysIbHR1W5FBWbZsw+jIdXeaC41URAqqXk
WKT6X2oxsMhUuLPo54eZigtzuO8tXHarvmIzmeFhiNv9GA0D9CA81H+ew6mLROPCUsW5Lo3l1Ndv
5MEVn4Su4uANCS6tfyL5LfC8O1Bq7s8DnUiPlM8DzYv1aTFghxdGLNfdsW7fpBDys3lXgIuOMceR
tQuzy/7DS/l5vHntPo1XKOgI9CbjlSBcQcYD5CzcUs8d3z8ne/ltG1Cw+jzUYp9liqyFosZQenOB
a+wq72ZJgLN9xHNfcLHblClO1Kpv5jtyrnAnjvTkOd66fJxvxXY9Oj7mKVi1WcJZS6MTMlXzFPGO
1E1kZ3Hi+Po1EzTIEJzgGVA31Q6oQrnCqPNWtod73zWuIo9uhrXBXz12rH4rnK1wntyllCpUfoDF
TbyYOk5cxGYSw4uIq5AEriQAYkZ476lnModzAy1ChsHzfEkcGAiDvFVXXXuJ6JTTVRWEZ47DyT1D
63tOUGieLwvQilgKXSZATuz8q0h+9KM7w/v4+cSdUOUjhJtLH/Rg0KnTFoump1k/pi0pV0YHc2XF
IJ/iKHcFYcI0vKx/VV1zj4zbA7KmwbrwR9PJJjWAYGfeWhJevK0wwTQI8VA287szv21eseXj+vm3
La6DcopRMarC7hjtlHUIaQoB7BUOgS4o513wJ0zt+qaCgkbB/GwXcJ7397FJggGFmQAsF7Gt0vWl
FUwRV5FLddSGkvU23QZ3Pp14gI3b4Mye+vYMcT0Q5P4z3CKEotkO47NguFh9SPPH4qyV7skBOJbK
rJ+EUs8iPYn7qqnrlPQE9OY+jYpr1CzP1ENOtTCpUfwzxjLxqAUzVPSMMSKI4WgWh9t2IwqkeysL
md8jS7U/h2KQTx3Gz2Mu1ikwKi0MPVJsqkt4mpTyvtMT2ItpiX99kRuOGszU57SDKgJLCXTxNenp
RiqA9UkDXJjaxB1GjFwlIY3NM1zdW7Z1DKLOHiPlI5oIyAwxOdRlQFwJKIfMU35SPcRjft7uyvxT
v205OqFI+Vp0G5bPLNDPKkANpjsGaY26iQDTAqeeXd9Fz34sPxdV/MICvqK1v04Jk91SVd812dir
XrhOocZh7RG+KWp/afnxa6yp1+pIso141aM2kjlXLblMcKHkQ4npXnAVI2WKrk3lJsAHnb63EDBq
dInJimdmdvqSQQfgb5JAhWJxNQ9TXmPdoLTH8AiA9S5G6GTdbWM7xypRXjebGOmZO/2tfPv5i/5t
In/7op/GXdzUqjlAU/cmNuTO26g2qHoZugnttX5nucNeuK1vho8C6tlLchm9pOsZOBz+sZ7Pda1O
XeSzTOH/n//i8I2TVga8ju1RsHQf4o63ayqu1Fq/PTPhUykSzjFw0VHwB/u5+NCGhwpKGo5zNjug
jVvu0xjiLhyCVXuJ4vy2coWNeQBlXo0bPJORWh3OXAIn7+xPv2Dxydm5U+NDhD5GhdmtTXi4qyKd
1mqX3VWIWG89E0mun2d9okKqzMqLIAfR1PtmxJILw1Cpw0C9A9j+ZNxFkHM8rBSB9U8N0lgo2gbt
marsyRXFo8OY8a7gdxfPpp/WsREKfXvEVNEknJe2orz9eVrfhiBxQH9OpeSroDS6fJmrQKrypgCs
0GhYykjGFl/lddsJ6/8wDFg+EAkGbdXlw6DIfle3M8AUENEqrlrCJmy32jPb4nur+28ahFI51QiD
lsvig3kqfON0RtXM76lCZd7M7PF6XCvuuNUt5+c5fW9bLZKuxWiDPpjTFMxZHRCFcJs44uMAQAH1
WVtf19ezo6d1Jpf4/votxlxEK5FPr7jyaYAb19UOWmu+oVH2qyIt3kGOd8RtNmzOTHOOCr7cb4sh
5y30KX/hZivDvmealRPcqAQp6WXy1K7x3VxXH/L/OhxbjLY42gakEt/w2xkYBV8Ugk5AI+Il34jP
v3ni23BV3kwf6lN47Ttn4ULfnvl5bJUqIMkFSOFlLz4ue8hLMVgMI6vTXZT7H5af+Y4fRDsrk/em
guJLpyCsk7U3RmDcSrF85/HWN3H82CTlnV7WD5E8nrl5vgVV/CpKUfgvY3pGPW8RfDRinogJOnzH
OJVXrYXaxxkU/7fb9O8AOHkAQDkBqhi6wjOCRBmPAcJFbe5WYIo18dkwb/xzJ/TkUHgqA8Wm1Gqp
i72UCSPsnkRjLkaMQXZ4U5ntW1LP0bVqqvZgnIsKTt1vdHn/GXBe8k+bt+lhI40eH8/XSrdq7j1l
cvw0OHMVnFwig5KhxQXHcIslwq2xD0sIxcfASy+jGG+S2vh95hh+e3VZpVnTnLQTjKdpLj4d5RFd
96F2HSsDMKuvaG4jKU9+qXKRytV2HEPauiiIISnkPU7CpJyZ43eux/wDeCYMlg5h2SX8M/SHNiSq
HI59EdzEOCivgrx7b8RhKwwTImNBCVEgAQeqxQi1dd05T9z55C/vIaCnFNAk1TBgtHxdSvRgDLqS
9XBMdPMiTXE4m5J7Q4MYiP2M5vhSb5caF8bP3/3U0hJRWfPiamCnF0tbaZ4QlsY4HH1z3DbaeF2b
xbmlnR+KbzPDUI7ePzAt6uhfZ+aLY0Dxq5y3j0JxbqRUNxQPrQBRM6YaukKjZ+0VPjxGzbxu1P7o
S9Zz4FG7gw74H6ZroZ1qWgAIvzVHJR5pAdm64Wha92HzUprvP//971H6vIs+DTC/Np8O5BSXoqDE
DDA/mgnvSeJY69lIK9zEO6FaaXa1gZ59Ljg+uXk+DTsvwadhvbQdAi2Ph+PQeKgCFt5DnCtvXZ5u
kLF/SZPUhA1euz9P9tR78nmu8976NOhUBkrX6gnrmmaviZogHiU3b3EirvETOoe9O/llaV/pXHaU
cb71muNcH4J4Cucv27sSLaYQfr6/miKbBGhIkZtO3H4bj/ag2T/P89QZ+TTysgMddIWmKhkjN+JV
Yz0ncXTmEJ4KewzK57C9OPsAWxe5jSagSwnApCcqQLr7od8gZ2oPtrhuH5J9sjnHSTqxcJ+HW9YY
BrGJPd9iOCF5yaFG9+NV2SBsfA4DMR/sxcEH9KQjuc+SfXcVbkJlEDy9w326x0s46LrfROmD3cZF
fO4LzudqOZQFXgUpe03EoGJ5jzWtn9dR1oPF+39OT+VlvAltLDEc8ekcuOp7TkxW+Hm0xSkvQrlL
p/zvaCjyXGn3oj059e3wVL/4bmzTkvmd/OmdajXbJmDZlbwIu3MsmxO7cs4B5g88K4cvsRdhE1qt
LKf9kdYh6me1D/1DU8+BrU5ENJ9HWe59xKs9uRYYJQyn3xU1Z4BBV4HfIqtcZ79gt52jKp2cFqrr
Mu5FAJCWDUql81tL7WPKlFX/AA/sHV/tMwHhqTwKMglhMHU2DYDT4rhVWlZIWHuwL9v6IZiqLd/Z
qbThSQTS0Y3Gx4h67rYtsJ4HgYFepE5z7+c75e88vm3Yf3+DOsdDny7POKrLqpDCecN2TrjtH9XB
nnXzB/DfVJySq9mHPn07T8P+lunPe/fTwIuTAn7/f0g7z+W4lSVbPxEi4M1foD2dKJItUX8QsvDe
4+nvB56Z2U00LjFbc3wcRSi7ClVZaVau5Rtk3pybY31Md9Fe2vuH+FStZN5rZmZXJC4NBt5l1jec
goN0KG+GnX/I92tmlveReRZiCxmg4zyA0UdByCwVOxVzs/DnWD91q9vJQ3LMCqlwElGFOK6IToOW
U2Mf7mBfgIdRh+y48RBVDfumdvwQsmRRaCiBB+Gfjz/0gg+kIkBUhzbCAgysCRjvMdqmPQfit954
zsq7YU26U1m0AcO+RY1dwwVOf35xlkyF9VAzas9SG3wP8wK63dwTNnAMPXQpLXVqmt2mz8Mt4mAQ
LAbNQ9hHx1wfHsYshL5PgOZF7z+LY/BamkLowJDkQSALc4JFzugMWtlt46pVt14C85+IYJUt8Jc7
amUNO/rKGQQG2TmL08cB2iQARd/9KlS3XUebakgK9MgVyHr+7b4StiJGRDZCnfZqckrLzUYOVEE7
6+Jd1dPFgIG09YK1a3odu4JDIiHBAkG5+taZvthaWdDD0h+H/ygIwinT7IV7GOY3yafwkJ5SZy2Q
u24ATsCnC4OzjC6EiAaCQwxW2/zYmY7uO1MjMNiaCsV329zUJ9NWHA3SwtaR7WhnHP/9xl7+gOlF
uFixDwG/VMANB+t6eJSF7jWVoQRt1sxcg4ZmC51C2gs7ETNxktCMFvO36glWIfAPb3JD2W19Ho7w
cu/+4sU06dpIJOYqAJh5vbEvEg/yQVrwrnCfa3cmRN0fb91SHPfOwiwiBkfA/IFBV7NjNmkcoYzV
VYj/4AS3TSX7JdTejV8m35pq+BO0wkPRCV8ieYINevqKms5CiEcjDGAmSbVhgHl9v7tN549yPfVX
64llaECBzskS5rR7Haa1SH78eOELzh5rVCGkSZrsSizF0AQxBizTnrXsAabQu8ZMf8TicIRE+aiH
xq7LYwUCgzU009JDjl2augbtXZLz2VmFVWZoBZRTmBnIfpoVb7avHrO6OvSW+RL51W8/B99hQSoZ
tE9iETx/vOwl+6x3AnRMMidXk2JG1tSdLnr1W7ZX3Vf79kB4u2mO8UlbuZYLGd47U7P31DU7qe5M
tzpXw4OSH0B4QCSi2W73lJuDo9XiX5zldwZnKSUKOxCBp1F9zhFPcMqmQyIlDBOob1O6gkwS1JRA
OtR3DQUyRtFVoe9L9QAOb+vRHJVk93/c69nd0hpVQ3lFqM7xrX6ymGCvbd2uz7L9vxjrXrg91Ah4
SumEmCpP9/vbE6mQ4JOk8LfvpR1zlXtOUmo/R3fltgP9AVcFxJups6rKuBD8gqEi9p1o5UkFZ3su
xYbcyFZQE5vpfxJK7uEGPm1mAsFyyZvSWacheCtrzeJQTFL90S2c4vX4XBOUrjWaFe099dQ+QyoY
HZSb+lPCHPJz8U1loNTcQJu71XfxSdmm3/3RLl5FuEi+S6dhI71AHbgBzL6ORbmeuWDO4+Knzcft
wr61zCjjp00hcv5JO7QHZZ8dPad0mB/+1/EExlBnnaaxNebiZluvm65X1h7HqyijrVsMaBEVCrId
3RqIaeHhwxJz9CDB8JZXqWrSpLVvBv+1rOAQ7pJ9uHM30F9pe7z0pjvIa0LIi+fqwuTMeYh+YXVq
zOJqAzUWyIylcKU3dW1B1XlEGJplQIbcbXZjrCQJG7I24dzDS+9J+VPlyiuTx8sm8PMqJBZU82dR
rhdHCBYIjXAuYHxsBAWu2HT7sZNZMoF68dTHYyz/qsduxJVg+V4v0C4EBMi8QVF++djCwtdXofVh
ZALBLKYz5mVmHtFB8NxEODPhNsm0pbvg5D9YjIMhlSBuaifYrJUrllZlqIyIg681mAuZbdyolLBU
AAVFR1NDbAhAl76GblSunydGVnWuDkvjPZ7L6sH87vnArNxzm/UydcBWsXVkLhzBFJP7SpS+1V74
yZdkH9a/7jlWUf3ohJ+Qzn3zVBNqT9+FFM/jf7Weedu2CgQhMWAKqchfBK+HLDruHuUMdJhZynu/
G4wdyEmiql7VHbVWvici5Oy+ZyXbOvIRUOMhVoeDhjO1i9hiUnKA/VVRIRCGGvohqBTF+fjDLm4y
PZIJMsD0yPy7jsogtW1RuwyN38E8bUvCms7sQkOW0iD5DtBtiiNXUVYi+xbqKTF7vBtMxztAaZ0h
f7WtNqC40s9oO3mOekidtdLr9WuoThqRBl1nWDiuJu4lRCkboLEuBFFnOTEgk4Z3sUPsgfLrx5t4
TcrDNBGtF7I6/svEpbx/eCccfpsMngv80RvtFD0W6Ayqr8mttp+IXMQN63upbvJNul/LvKa/+v1D
+N70tAsX+UgBoW089r57HkEkRvJDjcpDH/1aWeDCXhr0O80pXuW6zNm9pDEtcz+xrLP8mHyHB+sr
DKz9DxR3biXH+NN+zoHiwUL1F5/wndnZ4nI5Uz1EFyyGqMKtVlROYzBloMoQPo9/8w2pxDB0St13
aue930hImJO6d1ODDLYN7MG4MXbjoVFs6dEPHFRzTZog0QYNDvPgb2MnWvOwS1vMpCazqEymMZMy
O0NNqusRfsOYztCBBOtRfTVvAaqdIAHZVz/Ee/VmnRpgoQ5F1+7C6myHizokGRlZdXjr7oNhE/6E
WDl5iRz5qYLS2bF+w+4S3rXa5n9RNFheMpyHkqpq06D9+y0f1JaJAq7mWVd3LVNjE6PEtvhtQEpr
t/xL24mbHNKV2JFXP/cUO8zvDQPbE1UGs47893vbiV7qZg4/NjFr/CkFklafpsr3FKN5f0HlhoOg
PcxbBkcC5BlTJnpxS3WXNGhwA/M8Sd/s4JFHMOiz9iVz9CNs0iRf5UYZ7OwTwKzV+sHS243GDAkB
bSjw0dZsqWjriUkeReZbC0qwK7t68bYwncOgoTj5Y7BbQ7ROUdNsb4lEAC7zoFqEDbPVmpnLIHfK
oSoV6TZCcEAMq2OnD78zQYRtFxWlFfe08IpdGpyH3G2nhWWsYLBj5MSRHXmL/jDicKwwe9ac/jc3
Z+XhXAjzCYT+WeRbkn3xSc0xgtxpwKYCbvIn/BCFaou/oNuXHPEZob3eXgMmL24rERiS7VNldh7r
Z1Ysdn7ss0pDvgtU5TZokt+uv4+SZiPI0ppDnBze1VcEMkyVAGDDVecSmgi/zCj5santxrspnGxv
bYn1t/XdX60M7gRxUjem4jzzvZ5eoNil9vrZLRmNQaBKG1AWK7SvfittrTFeKUos+B0TSM1EOEou
o85vY45LQOGt08+qOkpOHMHG7on3g5JVG8B2+dpJWTIHycBU7yUK0uZ8R17VJl0c1tZZe4BY7jlN
wdmhU7pBdc9hudvmBwFkDVZi0/9FaY+67IXt6eZcnFKhzsc8aLCN9tded7o7hHKs+9Zpt82xe0rv
UNVcuYuT054fG4hawGXwNUl3plN8YTGLFWAwkxyBShFi3JSQS6Fhsu+3FCCe/hcv2EIAhH7sP/am
EP/CniWO6GIIkXUef+ov+j7zUJnc6E4IVwXzQ0p4bMadKaIhvRZ5LQW27yzP3FxRlVZiEaafVZec
KPw1oSZQhvT2imYjGmE5pPx7936tDT79tR9s8JzIMu0bqTUTzE6jEQrVhW4n7OV/P6tKoXuatCQ3
Zr7xKqaNkD+pu5R9dZsfEbRukVA4Yku/2PqLKO+dpVkMIrmGCu8HlgS4Rpvc3cF7cICi4EVGi2Pl
dC6elotVzU5nHNSmZ5UB9+GYP4soazk9qEnAJ/kW1aJP8hfld3cwq7VLsfjNJtLfiXCEQzN7gsWg
ilVBcacnGLIB4St0Ko/Nb++b+Cm6tR4L1KoccRNuI9Pu7Nip13Z4KQQgZ//H/myLCyPph3Tw2WJv
051VB2d+14YOygiw1nNO82/57+jHyl4v+b1Lo7O9bkOx0NMQo6gZN1s0LcZjsY9eUKEdpE18A1Up
JbEavXBmLr58bHvxM6sarXL0NXFEswfFl9yuG3pM90KMykAEXe8gNHZhBSvDO8s7C4uXpGpAQa8o
gq2+GoHlyea5f+h3Yeuop/F5/BE4KAvIpyljgD9q7UFZXJ1JJKeC9adXMtvYLI2VLCgSviaqjoPd
fTduit/5g8dWOiOiHHsEwyrgaps1vMpSnEWhEcgrS+UJnXk8KusmqtMW2ujM1HSyZuPrtx9/uaWb
ooF4h+cIVP/V29wxUV31o0pCctR2zd6Ee7E6rk9vL4ZvF3bmYKLCbSxBJWrnmQoO8u/pkZJO0a+p
Lo802EqZcfogc5cN3IXLT/RGCXW2b5pXiXEb6uZZpPKhCBBFNZB0UoiOvqe+vPl4B9/m066tgcmU
6WlJV8PyqWS6QgFtO85GeECAYSs/Sj+lXbKNHtFZcm+1ZB+0dr81ATa4jvyNVvtaz3LphE4jL1O5
GHDYvOgpqbkgCsbArUAdOc/yfREzjxqsBeFL5/HSzMytdXxBralHExWqcyo+l8Gvj7dy8e+nUQaX
ujzV12duJIqyjh5nacJycTIHpAJXmZFkeeloXJiY/vwifPH6TEbAufpPcoZbRILyW3QyDvkvBDXp
LE/tIgqB5s1EZCR/MdrjkG1Wqx8LdVDW989Cp6Du4leA1BWisW/MM3phyHmpNlpG+0xACbqm8eo9
0phdeRIXT8iFxWnrLyyikeohe1mY52pU7ptU2Oeh5Vj9Gi/9NXMEYQxYPgVaTJwWSpbv7YSFXkVI
Z5rnxgfaikuBnp6WDNgE7xTdJN9Q3t5Wtx4Er5Lj2uZD8gkmUCfeT81QtN2O6xW7xUN18Ytmh3aE
Wd2MAtE8lz266vrXsFmhY1wq6rxb8+x90OteiIqYNcfH8bbemXvEavb9Te/Z5lN3OzHPhHsknTba
iptbdKo6XTlmZmHgu2pADshtW6MXmpR6R+jylYN30u5Ji3fpNnlSVqwt7uOFsVngj3B8kmhFbp7h
Z5TUrwMBxse3f/GIXhiYee0wUUdm6jMTHKiOVB7S8jJiyeoapm7JDFzbpgXQnOGoefJbMFoDBTfl
GS1O97FmOUPefA1d4fXj1Sy9QZdmZo5Gk72qzBLMNBq6qmLynFf3ov7d19rbKFyxtfRpDEZ1ICcj
SrmavAiyKFT6WDDOOeVwoUZwyzp/vJpp7+dvnDlxAzHXgXeeT8j1vlCHhtIbZ8OPbgaRCm2YHttC
20e1+htI7Tb15IdWCY4fm136VpdmZ16LGVlTiKqRiuUo2InBVZLp/RT55mMzC6hxBG4uljfzWpSW
+ghlnSk6iT6DPS6fdUf54j8ha/SI7HLGZKetSo6v2vIKynTxQaIbCsIUagDc5rTzF445V6SKlkpF
lenUbVPo6INHZkiJj04Qdb0Ep6mtLu6UM8S4MMbs873pOmvhw6IHu/gR8+hskJXGVDt+hHCYHAn1
WRSiToNqR3f5DdvxfWLKLawdctdraf3C2aUIRY2WsrjIyzFznpE/xFKbmshuoR/bJvrWq9cY6RcS
o3cmZp5Lz0WhIHTSzkWFVPe0BumUyxUCqmv1n4VLbymgK0UQIUTs89fP0pLa18dBO9dBgnRq6n1K
zRTF4PEmLsbvVZcm249P7uLuvYGTgTVR6poFEnFoCnIO+9XZYHZeDr8FxkrCtWZg+vOL42nV7iin
2aidUZ7+nufdvozk54/XsHT62LUJYf2fRcxun4mAqhfQ1COAzmmLxL/aI4SSG3/n7ftTDTH7qd/H
JwKkL/9Hw7PQwA+TFHV3DBdQW5VH1Ym22d49Wg7MtbtxW5Mv+9v/xYjl5Ptn3pQFW4oxzcXAJjiL
c1XEmQUtYlPFU3vUbgoGOQJn2Om79vc6knupbma9EVqC3kH+aE4iTqe7qyqh186Nqn6q+vg+Nns6
Inn7ve+pgEateDY9odyUkBt4qvYauVAThHn92pnZBm4rb+/FYNw/3vtrNgna6EgX0QyavjtV6PcH
Sxbhfx3VTHuD7bTP8kmB+wOJzNquvue7CU4k3AnnqWXCABZBlMiMRHPjPSjd6ljUUhz17rfMHERd
ZF1QdzU7dDL30i1Ces89AgRoUp6C3ZrDW/JGDLBOows0AvnP9wsvFagnJDPVzgQIG3Rbh/JhHLZl
tRbxL2GEqUT/Y2h2ustBCtzRY4dR19sY3p4ZSaQOdrXtn8WjdQfW0zh1R/UQnryd8Kyt3eqlQw5W
jGIMKFokqmbr9KZpXc1lnSFUlra2kw7mptjEBV803HqrMgeL28rY8tQ0V0Duzjxhn0vIkw6xdnZ5
IMuKQmPZb3MPlUA3XSkILWRvYIPh+8AKoNn59TXzyoo7OdLOEGEO9jSJymD4U+oV51FAQtatz1pV
mCsXZulpwaakQk3LbP/8vuiZ4OaV72tnnxS/VW5bc1dErWOkT3mxltAsOX3sgAqmMa5S1Hh/RANv
iFLNDbSzeQdMJ32dFDIM6jUIST+KuI6NfxrX9AaXbOoTsx87yxNqze5gHI69YUClctaTemMompMk
jx+7nAXc9X+QBoC20DbR9ZnL6SUpdbVYVZnh55ozG+huhtepaTm1/K3jGj/HAu73vb3ZktCJURo5
0dU3QTH/Z3DKDxMLA2Nt615+efs4FyjrAGdQpj+/eKdTVU7bjtndMxrFTpXndg4x4Mf7d827isum
qW2h0cDkMXbe29DA9TLp0KtnI4nrvZ7q3+PCeumb7HPcqo++ppYHCXacTRoXP9Kivm3HcJMhmS4x
17dV+7YGgdQmdhUFhmNahWjTvQ+BvMvIaXeffSlhmgSxzDJVzlKz1saZ3M38zb388ZO7utigRvFy
pqT58WJnOCJi3XlJJrtWsV3yQgSyEN8incm/Z05vdBUxDYKQVw3SObHtHqPE2OmlTH/l/PHXWFzP
JJYxzYGIV03/Hvo3hLIF9Txo3inWIWMq/X1bNNuPzSz5OuammIIG6Tyxm77ftigtIleWPBbkgSVP
4+R7Wqm3TDZ+biT6C037JS2GNTmIxYgQhSXOMieZ13BmlRZxFcShpZ5Vw9Fzh8q3uVe34QZeTe+3
4QjuNr5JjsFrssmhjNp8vOTFnb0wPns3W6kWFKPDeFH8HKH/DKRPXvkXVQjmsEA/ASSF9GyeUCda
VzcUk1kh2gWyqztJ/yXWhcPHS1lI2y1zAlsi2AhgdR5rBMaYiFlHtbatTBrv8kERdWiKFGLc1Iei
tiycSiu+TlpsK5t4/VxN8li4I15IsIDzKkvkJ4UG6apxLrzaaZkFUCANQEsGse2yePl4lQuO/b2x
2d0OyR/UMsDYhOXKd1MiicDSTbGRd8ORwMrPHPXzxzavd3Za27Q4hsyvqYXNYfDlUkQAXC/OkuZu
Q53wNHpJGeMNY8UWjKPc//rY5OTC33swxGrpQE0SnNrUAHt/FV0lbotYwGTbNfejbkLMLclro2wL
9QjG1N/IX6he0T2dPZKalgbt4PFowR6U2T4ymJ13miohoHT3wVd/Mw2funb1Kdo0h3ITCrYZrooA
L33Rd79i9nRG/ThmaCqppISTEGiwrdu3qVdhX+8hL6/E1SRgYVr7/cJnhZhhyCotSVm4+i07y076
mmzN4/iY3SfQIKpH9OSgFTc3PWN9yEGfLN3xEDpZ+cYLqcj0K3QyA/o4DC3NPnKSj6PUDgq/gqNs
scxNBUjNEb/qu3yfZ7dr2cjCOQYLiHQt8pITgmT2uYs+qEO51ZRzbh2lqt/EDBiYTXkj4+3zrtu4
ifVqgZf510f5ndXZ5y0DVzUKGMbOdaXdt7H7kK5y3izclncmZp9TS7JAsHjRzmbsfvVMcRMhdbiy
jAUnhw0iZHi2TPOq3MNYbOFOKN5zWA1OrZ+NvLfhnttK0oNeditZx3VoQesZbh3q1kjzXZV6umY0
zR4ljHOl5P1GaZs9YvQbo5NCW6vVLx9/oKVjgcoO49K4N3hfZsfQU41IUBICsQ5s0Y2f1GCsk+RO
4rzAAxE3mzzKQ7sqhMIuDLnbfGx9aanAukEzyTyOgBrfezqejISh3kSBjXXMba9uD+qQHgUresmN
bPexrWklM6+q8kRS/J2I7ylAvrelpGJgmfFkKy8fKyX8M2jFUW2pkPyFHUslX5wUVq/gfUk+kdjl
EefRr09qUx4B0Yd2gfDDx3aWzj0DSv9tZ07F4IMhqsUuVlB+YkSigmSzylfocZac1OQraNezX8w0
zr5Pk9ex32a+fIYUYdwgZ6ocrG0l3TYbSuVTdigI+49XtWZyDjkN27RM80iQyKUS8Qgsygl9xpyL
r1C+adt1ONZCCKpdrnGON+30ZCxhxEYofecOWzOF8d5jqnFTDtsEnRvPab/lTvgC93z8bQ2fucAy
hXH2FtENRC6uAAyF3IaRqWDcFblm8LG/Au753Y36n7aTnyT2wh50o9roPoMBQ1s9fbzbC/dP0wFP
TzTOsJDPcSdybugImgx834jWh+nbah/vle5W1fuVo7Rw+7BkEaBO0xxXo1StHKdx6/XyuSu/j9Kj
rh18daVvuWgCLCj09ozdXAHrvDALzUzFRBI/SYZvGwZ8DsXKOhZunQbY/H+MTDt6kV1WihSPgdfJ
51LLNopVOQK0CP/+oyBOBEslaYFydenqNB+TKkjkySn+yfP2JgiCJ60Wb3lLV1azUDqkHP+Pravb
1gcuAjjYcuHy/eP7W2UXkX5FTvEz/FJus2PyaXQmCJ9s+1t9pSW2ePUsENcGYDK6UsYsJqnDWpfd
OJQJQdG2v0fhRTlMyIzktrHsCaAx4S+9yFENe+1FX/qOzDPLdOI4k8Y8xm5aal9NE7Bw/6uuH8nl
V77iUmT7pkr23xbmJ8UQQVwNWChg55RRl5dCR3/W9lN8x7SLdrRWcsCl8w+CXeSRo/jPfX5/NEk9
RV8QI66YrtqW/KNrNEStxpV1LbkMkpOJeJd/AGR9bwUKp2I0EhNdvtHbyiAqZak4SvqT1K+N8y9+
In40kcE00j/nbhaMHJIW15LOCjPGtWbYYxXt/uKqXZiYfsLFbbaUhHYJgLxzoNT7Ph8Puhe8UJA4
hKq2ctXkKdSdxR8abXsigqmDfyU6FsGPpmUsFOYXU0WzOjzq7gg9vM4QpOZFe1MNRVuvVPJmNxuc
UsyPbdgepUi/RdXXSVKq3UOy8bJs1wvWQ+YikMKof5mNOzr2RzeoGUEp/MxuRAPYeyScajVHRlZh
dlWr8uBfj9/iOUiMgaMwrHElDRDUxZD7BKXn2Gi3UGk6ZtetHLWF2BQTDMUxXkM2PI/YKuClNQKo
0rne6Sda1TcNgOx6v/YIL94b5hWYokTngGHi94dA9a280nwuqhffNGFs6/Kf2F3jk1y8NibFaJOK
IZNos65Fobl+1Gu4Oq+OHaH/A6TKLsdX+W/eWQuPLhJ46tf6BoHcWXpUcGnSjDZ+HvclMxiGbiut
LK7kKQv7Rk2L3sE0t25cjcibQVSPtDcxFb6E+bHqn8JghbZkAQU8TTsRt8O4g5jCvEjRVW7lx60s
nROACd8hqNpMalKq5nQKIx6TVEG6H18/dgoLfmdSbgD+QqIAxHL2Kg1xmKte0EtniyDC1H9UytoL
fy2arbAs4L7oVjLaSn/4/ZEzkXpphS6Wzr7imC+9t80hsRDPUzOc0V3Dzn4ahpPd+p9dwmyQs8I6
1nlplUT0VCTBzuKNZj9BGqowF8dWPhtPjErLTiZuITqg+xMmG2ZKOpuwd6+t5CwLtwCJVfJM2P/I
9ubZJsA2Cf4kQjQEP2y5v/NJnj3rAIfV9uNvuGSIL0gQZUIifAU26c1c6xHHIxb0dDu1DrQ6TpbA
GAne8mNLbxjjmV+nivOPqVmJwzBqwY1MEpYqyo9oTn7pu+w2H6U7VNYqO3TN5yx/QIRnmw/Wj05O
zlG5V2oLEQXNVgdjU8ONWchoUCqECS2VJvUWRSsxRlVaYPbtsUrqrWk1jjSWx0z9g4DqsW4+R+MJ
Oju7Cg2nqFERycqt7Fd22xsbqnoIE0Y7UdmgnbdtJYbCVWUrDoZtIpUVtL+FqNyIVe2YRuKvBCEL
NxbGSm4Oc+8yOPB5vbvXk6IOggpBPpTEVKf9VO2zvXdXMa6NuLijivaaBP21H6KDwAQIPgih4Cvq
ryCxhEEXGumcUcIr/0htA4Ks/NfODiOkFaYFgouR+9kjEUPaJkVuwY3NTKcLOqcXv+t6vv/4MC2A
JdDaedPOAzAiX0VXbs5JS0RBpMJU3gaKdwwsJbazzHdqGcBM6yENmQW71Oj0z3oFWM3zTHfbqP2X
2hQ/dUYRbhAQfEpk6+QFnbtFaT5GSMcIjlFjnWRxuLFEL0SzzO03wijSPYz6hyz21/z29f2bxmI0
pOyJDK63a5RQboXVpjl738ddndvk1I+Co/5SHimqvsp2/IjElmcbzx/v3/VRmMzSA0FfBpnq+Svr
W9N3Gk0kBAr3TtWCo4xMhA14YnXwaHqv39/695bmkSNVqyqxjOas3+mn9tPES5Bv4+/DRrYHe7hZ
G01ZWhgk1HTJqMQAJ5odv9TS8lDTEKEIe8kWoxs9eBGjtYD7rUv0flGcPupjE9aBf85rxKC5aR/1
CjAHIN3ejXETPwV3bsrcurVVaZ8bHMVPyUbYGBvhYG7bTb9R9/J9d+Ov3IO3N3b2S6C+pkKO/54o
/WaFJzDHlTRE/BJtTJ8j1/giBOVjMhRfhqSD5gmRa8dEMF5FbNlWC8lFGs9UNpEffFJQVG1Uc1s1
1p1QKY9xbO3UpEgcepCtnRvdTpPqO0jBtl2m2lIjpzZ/07OnWbbccotoAkgRaFfhXozlO1OPM8dN
h0+Vpm9jKsT2WEY+/491W4jRXSVL98FEBy4Y2VkvxV+obH8d0xpCcPch1tvPSmkC1NVJYOiRtU6W
gwnQKtHfdlK1H9sy3+St1dpiWZN/A+JxlFJZeXMXGj14xQl3SV5BXWT+Vd2yFowmkqBRD+zytt8Y
N9aNfEYwGpmt4xt54eukZHkKT/f1vec85euw0+tgg5/AnC7y3KSmV/XzJMgbJRBE8TyAUJIRj8YD
gFBqdhNnVGk58WF9EmnZpsbzT4B1jZiU9ModQxdxP70LNkpyk1ZrTmA6hFeHVIVFBzAL83Bzb+P1
pWXEfi+eGaN1zBGqdk2L7T5MDolf/pSa6qjmagp5iPX0sZtbAJywjzg5yr+Qaly1zTuJbm9cD+15
CI91guNBlElp8ychjxzX1eEp6o5uwZ4m7q6VmpXUbwFoiBodPQpThOOJ1ujsdo4xOpahIDZn60kd
bPfPVDEVkKJDr8JAzVqDdmad4Hghsnhn9W0i5SJZB+QPqY6F1Ynxu3yuUeLLHO+O8UdH+POGtVnr
mf1/TMKjAWk1fmh+dWoSQ6/xpQb8puxUzDtuRYXh8uxIK9+W4Qe2jddiJYJ6q6C8P1Y8m7BzATtj
e68iqCHogzJImmmd0k6dqD7DfUMM1+6iO/D4jEBnm+CpduQv4DHib0FqZ+to7YUH592PmL9vsm71
ulrzvmnCtq1+9Ih0Fc3aDVqoAE5rncQ+VIKdK5VtswF3IhlVc851huibs+Q2Tg1PbywDV/QRX6Ez
qg7wrCqPuS9shBBd17je+D0E9kPxSe7Me6Yatx9fryn1uf4A4Gehf4NSdo7Ud30oriUpac5K6jmV
z8suvqohHz7q7cGSVt66hWSQNJNUDAcytQHmdS6jVChyaTGSz0fvc7NVjvJpGu9X4doA4bUZsjeu
muJW2k5P76oMjLyw2kvzsy+dV3mcVCGrLXnOS8L1aK8/CMwx8Ugd1squC4xO7xc7C2R0r+z0vsRa
+zX53sMnEGyTvQUxe2sHRIg/jb0IsaFO12dlmxdK3e8tTyHrhfuIBCI2v8Nyta2P3n1wKHp7Yryu
v0wyRpNoWiVRcC524Sm+U1Z6E4sH/XKXpzN3YV0IRijZM6zXG9gbjubJZ+XCveWowJ/77aRm5G9J
+NZ4DBfOMuJ3aKhT4554p6c49sKurFQMvHg6+51ZdizuNfe2KU8Ck53uKg75usJJvn1ha36ShCLO
ZB9b7jf/Tt4PW98Jj8MWwsy79lD8bEVOs7BPdpZKAPnxlV1oG062J1lJ4BSQNs7K0iT8Muxx2Lae
YAHYjoeJBKRq7RDmob8BYWKNuHSCIJPjzusY6Ho2UhHxLtRhY4/Rk4AE898s6MLE7LjKUhlptfFf
r508DSy8gJjfTCN/wkb//LG1BW8PiAsxKA0vTFFvtnu1UlBlqEnXDGiz64YcRtEdyVsbK148IBdm
Jld0cRj9upOGwiRpyuTK2/aNt/dl8aXW2kPWhYWjhQbhqNivtJmmYzdz5+8WN7sCop6EptRPuWid
QZQNRUS8Mjuz5FswQZmSTIWkxZjtnyFXQUqfFTHG78IhOweH6ES2+1zsXbpZDVokwzF6BhDseJth
5dMt9Jk4ixe2Z5uqdI1a+D22JwLJ7l7Cj7Y/8CsIA8fbtlmVcV3ezn/WOtvOLElVccjU5qxmoMPG
bJM3r39zGk2Z1A+g+NW0a9BFTRVyxc5GXaBXfSqp4Ynir4+NLDpG+BP/28h0Vi/OYuY2LXg/tk2S
bms0csY/LXN3Bdw9orISTyy98Hyif2zN4uUoFnxPC7AFvHUgeDV2eWqL2/oWB7kRtjB+Vz+V0tZ3
0TR4x+SjLNqrZMLX2cp0Tv7nR8wVJoyiUNxBlacXqAzs6bDI29oHdwYn3YNx791OvCGib0+Snc1h
jakBBuylawjNE1UtVeGPZy9/Mxj1qE7CoUqoTYTJLuwoOQ99oZufUH37HMvFvRtbdHu1oj+MSbwn
ma1t6n27sBme6rx8apW42JR++2qqMHQYmXBnuX7hlH5VOlpO90bPf1hIPdR596AV8aaO9FMtiIHN
4wiIT7IVuQBgkcJKLQUvRu/fxn1zU2rjixk1D1FmbWO1u1HTSnGqWlEZhBRJ1wPZdawuPY5+sMss
80mUulMj6C9VV8m2rkON5EoPja5so9EdbsrWZQQmiA6eacQ7cO5/RL9/rCzjq1Wnt4ob3Mu5+kOJ
zHuEN35moQtqFgZMynZeY3t+ftNp8ZdBqQJH85MHITf8beWN2qYem1/0+56twMzssA8Yj60sBup9
6CmzsPGczMoOTeY/qEmSobU7jFCbej+bsDpT8vssN+ZRlobEEcou31l5eOz75KiM+ecuNiXbG4YJ
vWuNzGEH7P7QbfRQqQ+WxIGUmgZIZJ49h3rf2/lQ7IpK/JP5jbaNisDchqZ+aK1slw1CBuLC6J2P
r+qVx5kAHUz8kGpbIC/eEqaLqzr0VqBoude8uFr/OS3dB0ldiw6vHkBMUMWnRkIvS7lqTERmKIDm
teqXTHqtLX8/DtE2prb+8UKufTVmABBSQKbnwiTa7J1oIU6FcVOtXoYmsWmeQlELBZxqQsbPUQJT
ZUSftfCxUME9hd+LvmMO+l9L+Ez97mkQF81q6RpdLPtqXcSmVb34qfpZLttjXwWfKk/7XMgaZWf1
979d89Qaubj3s0AGnuahkWpipWrL9NurdKMfmw1eDkeDGNPN2pdcyjCwx5A12SQk5vOqjCJYdenL
5JITvZ6J2gyyct8mmV5x95reT8xBKc/wo7QW4U/v3lWYcWF3OsUXp1SBVtltdfybuO+/KjvtYHZo
A5KtA2JBl0PYyIn9V1uL5MHUkZhAEjOTtG+ofJGk12+0EN0dJMO1XW6nYcr2Lv69Vg9ZqurTavkf
e7NQA8fSUIvFnh63G62u/jRDnNmZbgh2rqxWma6u/dvB+cfaLNCAia3WBRFr4t581Hbd3Qjfpd06
uC2nfIRi536tyv7/SLuu5baVbPtFqEIOr4hMSlag7BeULNvIjdSIX39X68wdUU0Oe86ZJ9vlKm50
2nmvdf4+P8p4qLEAmhFzcXy/IyiDiSOPSEfo0ZoG2T7ZYUT4DoCtc2AAy4slvq8f4cU1MvgwSAQj
Ip/XV4a2M2iLSzNkjT/qO70Vka6dnRlUDhslRMcawMRlvppNUk3N9a4fnut1S9B4ghQh+gyLQKci
SedpwQ9RyO8iKYmyOZ/IWPNaNRkmzDMSNE9J4urP/U0VGTfJk+Jl382NfnR8R9BWc/7cmVB0H6hg
c8UAI69Sp2UyaTPH9LkP9J2hsqIjor/F8EziuTrGe+eg+0Yj4hXAoRE4dmfxDCebew/zSvK8VmA1
knV1f8zrN72+M42DUUQOOCGu35SLu4smUZTTWM/FGbDu7IzADgKz47P50B3S0cs/qmpBswfLEXFh
O5S37iF/kAQbfOn+nIrl1HettGspEYi19PlRKtJgiaWjUyQHdSCCquFHy/IXFYr9PJXFJUngo5TF
NOfDc9nB19Jb6bBIaH2fZvNGHuLDWgIvRk3zu9U0dV9XtTIqsvEg1x31tN7OwCS4PtpzqQV91hme
Y4OxQe+byaVWA1PQj2BVkJxvJF7f8rqpvczpHogsAZlZflSXpPdQa7X9ik4JHKy58yq0uATgYpz9
dLUwyryqDw6dd31eHC2d/iHdcoi74l3N65tkyLyuUk3g6YP8QrOz0qtMC80bdvmAF77vFsncoNEd
8UxXv12/GWc6hBl0tJOwUU2MdvDpympex7ivjP7ZMv6k5A+pv13//fMb8OX3ecwQp5iJ3o34fXNs
Nwqo74p4DEgFl+/PdUF8uh3ayUS+FZVvHWkk1L85e4bOedIvcAOPXZntemNFCy/188T2jORJWgt/
1sZfXSd59QRA6bUOrNV5oNb8ThvtUfApTNTJVfzrU4CZi5EZwO2cweVVtToUFbWVo2L0YZYQjzR6
OC/Un400msY9bYx9Huuu5tRPo0UigXhOs3yIxwbATUTExjLRXy17JyckQ+1xPSrFcKPZ5EeH2+bl
do6YzXaICwBIOBV5lvglcEeGQn+dannyqmnMPKdKqU9mHd0jtAbup14HtLGB0aXFogd7YZM+vxIF
mK9fCd9/mfNcWo42HGivyYHxNVvPazqKToPzrf7aDkY5gPQ4aru8mZySDpEbiZcjY7pHl1Soz9Fs
ARHWAmwyidA5M1OBZb54AiciOb2Hz9BaVS7WYzOCxQgAADdZXO5Xo65dOZZumlzZaHEp2FAuKXG2
Tk4BjsaC4Rvs6rHQjLdYNTAS0II0T6KTGkh9O3pOQSpBNY/vOfmXUNaUhW4Q+SxFvJRlXOjVuBzn
1+mP/qe7yzbrpt0xmP4mZADuKLDdxq+130VwKm+NZ22n+irq/9fvPJefOPsMpuZO/GepGAE42uAz
5F0cDaDOGsLp8F/Me3Ch3l9yTLRHOir+fobiCK6RulStYTnq0Xzo7tpbVoOQAv3O2cV3st8T1/FF
e8wnP86EctkmaxkJmqbpcsy3zZYtjqUF1ZBGQh69i/f2ZHmc5ihk8O5kFMubvPih3phAGXSB8oKh
RnaOxb32YwH6fxHG3/5mdMCv8SMLdnKANSZj43hmGzvHhzlN/DRPXzIdk/9Lu/6T1/m5St5SDGCv
TNt6WY6Nkb4g5fQjA/3zLDubadaDYqSPk4hB7+LTPJHI+3rUoWuW4QSpgvCqBEXm0rnERnOJedMj
j3b9MfD1jLPN5IKfpHPMclEniPNlAO/33gpUFZB1bgn0najdRiiNe3uF5SjDKPXses4+wDJDSUdR
bgyUAEDblZsJ5/4Fj/CjE+nkrlRamumpjruyeGa0+iC1lDyWK59ClLI3yk3hx7eiFKRIJqfRs0LL
SmtgL8MCwO5MQmtAb5wmMhx8EHl2dJwS1yp1qMt6Zkc3+sMtANaA76++K17n5qjdqAL3jG8GgTwL
E7SwjSjeAMaFD1rRANPCi9WaY2Ir9XYYpvmwWtZPahrvDesrAkbO6BJ5MP3RwRAByerBRWeHwEaf
7y6+AmEJ2j4BDotmia/qW0fqMZkWEB6R5KcCakeKzpd2EJRy+DIqKNFBlobwUgPxBlqo+YaMzkSO
BbWO6pi8qIDRM73hxgoZUagRmI8A8AMMgAnsKJFq42fGz+Ry+ls2u4YQZaqOWq30LuLsx8HUVW/J
h5+0RA6kbZ8Xc4NZkiQwCnVvSWAf6av0VpXS7dghIxNXO1T+/VozfKPIH+2+iybAHJYVPcj52vmr
bIrSpuevmtsszhRoqPzShmKzWDtf/qsK5k3rm+78lv83JIlnF4BJA/MLYLMRo6Jy+fUCKMjQ5kva
VvDRtNfVd8IKLW2tW3kFKDABqSh76Y/4Vqi6uOjkr5M5EcvpZYz6IuXQ99Wx/WM5bm78SjbGPvX1
xpXBLdT57RAZnbsGnTcCQWQrUNOiRXNqGvOZIFBDeIxFzz7dluH8k/xMdtkHb7fqxrLrNK7QmzgL
Trit5tT1OnX5WqZNdYxvVA+NBLsioq62s8N0Zwb/4wrZDpxoaikfSNUk2F92rMYWHMCQWD5iXill
lc13xksuYmTnW6DODpVT1QtS/jZlh2q46yuaTL3pmR7Nlx6U6AX6zCbfejB23TcZUOz1nszCrgm2
gV+iP26DORWOFMLi5Abucof+qqx0+1TUa8sjkZ4tkdMoLdWGVVIhgr5j/kLZUj+OmrCOyE9ND9tt
jVaf2BOD0okuLKcTLKI61M5odRxwXyyw0+0X9e5/uzIfzvDJldHNdTTkvKsQUFSZp/jLDDqI1FeJ
9z57BjC3wxrsfj9F3ATnhvfrqX0YyhO5mHxax7GH3GkHJqgOmWIMtJDjDARq+alFi42QHPvcr+dE
ctonQ4dcQ0AZgKDFCIsd3Ug3esiupaiLV3BuH2s/WRvp2mVRZQgq1c6Nk00vvQ2F4OAuy4ASx0Qu
2B14/MhKitHHUtR46i2rp36vQCcxTCITLpBicY5CocR6z+LcD88WbzpSjszzW8LhQG/LIA2srcjz
O08sfRzTv1fG92fogGc2i7GsjmOYbMDV85A2vg6KEBXdNASMkUfAFD79o1fwKZO7GnabDY7TQEnr
kb0bbuPWLcP4PvPiR4w+uc2DBkZqVxREX7b5IDP/1xny1S97dKa8cgqmrlnnlbJpjvFm8FNQEpRR
9lOwxsuG6FMaZ4gMmiwtQ7/G9c825DH136ttvmmY3oqui2J66Vwjf0pit+rk/psIIZcSrdVHO8Hs
jRS785x6GG1y5RSzCdZDOWluInp0fM79X0r6Uypnh5KpsfSYYn3lINlu5yR/rJ6+Dm39kMg18SYz
3dTztJXl+EDz2fabpgUPrRmDc2pQN9mwfDNj2nvXt0L0gDjjRKx0suiMy4x4wNXq1wqulTV9vy7E
ZNfz2oZz9ikx5d5WzYocMe2db2xAOYbjEE9eZzYh0cZbYJsiA6lLG1KlCVLC5aEq9d2ioglB6QIr
zX20tQaYJPeMOnlUkvLBnOVIW5XHQp+ek6zdAPrJX7U5tKZip49NGbQSqu5jCw42mlZusZIa/RjO
ftT7u55aG2det0Ap3gFJWvdyqe8PgxbfJdX6omqVBl+zfQJe6EvOUMvnsX1Y5lj2Kge0sOOYd26Z
K69tbhSegd/tM+OpmrNqk68NgN9ME4Si6dj5xAGK2bTmzW5sENQ7Rvdo2HHhLz3KBDY666/v8qWj
BGYamr1NYEChb/HrrVbKsST5kBFg6z1Nq+wVBIRaciyQcslFPpXCvZ0+qdp4UrPqmNvPSfdtdWaf
LHXg1KpA0EULfCqJey9lk2mqNqbVsS5de2ciaVHdkL0SschsuEsfZJExuXRLTwVybyGfAFqCtFMJ
BTS8UVCije774I9v/Z2YG53v8vvQBqfCuCeRxmBhWAyc1uTBZcMS83snLP2Rum2ExprCjQHhjk7m
tzlCkdW2XBG0JV/sPPsCzntTM1MimFVnNmUKsk36VNzW38A55Zm+9SOD7M5dHtN9E4nq1KKT5X26
ktI4mcmH1R597WBsMKkc/YVl3fz4+9ya/Ep5X07OnXppFuw1syztg4aQzvHkV2SEgY3PXGMRPj+7
Kby+OzncD8N6YmDWwSgolaXySLLVHRQMVQx3qvYnhzJxhHwegnfPe3ODleRToqYE6S/tHQhRxNV+
0j3ICwPtRX4iaBQd9sLLw2LRayvklI1GQDOVKNhSVFSB89LcT2jLNm7qp2XbRYkvjI3Z712Tx6md
rJ+rhs6QZz7EUY/uMhf4Gh/koRj6UtHqFMQBFZgtkUxOAXWT1BhxnMBqVe13KcvvxmoV6JyLwenp
TeF0jgJy25TYuClgI1xcKQVEVeprt/FL9gAOh52yG1+QcECjnBffDtsOw/uipv7zlB/82dNP4DSR
ZdI8k1V2WZNbI59cfSxdfbLd6qbttsS8b81fHUIvGv+5bq8u599O3EtOAUkygKlxCaqj+rCGKgKs
eRNHBJAMSN+GAIHx2nsCF74SISb8h3D5356YzUUNpWSkS1dCMOPbRNvse5Vg11vG8cv4BTtvQEVl
L92LFN+ll6p8LpifKzA00Eg0ScWcLW3nNMA9ZiVgYaru0ts8FcPs3In2GVeLTpUFt53Ntk23DcVE
HYZSQJ2sj2geS2xhpMCPhfK+rc2lrhpjMOt0hEZnNVX5Zd2WUAtTgPZ4t3iIt12AeOwhdXGmqH+2
d6g0C/zY/xA8f54pp5AsWqH+CqRhWDPcWlQas60U5YD/F72XS1rhdHc5TUSSekxBBVQdiQ5ohOx2
KgWRs0gAp3Y0aZlNUrHbab2X5LYs76+/uw9Ub16Xnq6A0zlxJk+xzsK6Ri4cT80yQEDniuLGFtxX
i3Zg7Kjwr6Uv3DqNW4/U5GAOaI3O0D+qk+SXCkBsoimDD70QDQa1N2hFrdzYtO4ppUfDQb9Notya
nfbaWk4ABuTUVRQJ0LPzvKHO+gCIn3dzNbYGSlNuFRc7ZSgjObNE1ehLHt3pSjnVlledqqcxrmWC
UVo0xSK7WYZ0C3Bxn9yloQlc1vlP96YeqjuyQwXVEzs7ojfPKbmCmLkxg93saClo2N7a9dOqCZYp
UqR8Uw1m/fPSRqh+VOHJqS8kLIrI+pYd0NCAZNV6A4pbb9pUufePEuaftuNs3FAG6GvTjTDLYzhm
GN7FIDjKYINfBJU3gqgtu880oFJ5mCsVZieuO1mgiP6q5qYCpMKAZWBqjgHzs3yudmv9/NB1qE3P
P6DHN/1O/Xb9+Qg8d/SQfJW72E5FUkBVQ9eZnZv8wQQAKEXbN9NjlCwojC/eGtnAL/JMlVECijmN
L2mI013nNETSSomzUgMZZeR5M7TlRBWo8QC7C1i91K/8SYKfICpbXbSap1I5tUFpipm8GOuePHUH
wqvFzTaYKg2oa0UEIZpLviFWEUYLlx7QqVjuDcvT4gy6mVTHotiqI1jR+hd1+i04U9GOcq8UMBaN
Zc8I/caQTVMa6PNO/W7zjiF0lmCTvovARS7m1j6XBcj6r7eoTPVMqWqzPJbbwcTok1vvqqjFSJ5i
hgyl6Z+YrVN5XEWtUMisDQ1eam9o29lptnMZb67v4vVNxITo1yWRpiSJtTjVcVElxTXW4a3NZUFT
k3DfOE8jAaaJNQDo8cO5Sb+nHjsp8ym+M8N0dkVNuYIlfeiCE1fK0ihabZC0OgIZinHBCifHLmYF
T86FL3UvbGQ9ZRpUfUifyBN9ckJW5Ne3QOyy/XzT/Rc26aLBOBXKXYahTy29HhHZAAvIjObYRUKs
dhliWBbJCliUqMv6NaTZIw+iUE4U8nz4kid7CswuWUUKjOkRZD7KrRKaGNH3VmQ8WFdR+U19ZNkA
6WHxocN/Wz4RYQEKN527RDMZRuQIETKjDsmKrVZIgXXhz45P/ig7A5TQFBGBjvSZe/2JMM3Mu16n
G8/u28nanbS2JmNiKaalCrIMQDL0tdcj/7oUwa3lG2JAXqqWFoHKLI3UzdLCVXsRE4VIBGeCrF5p
jLWEyzE1iVtrAMiVBHb2ut4H8MrXrZrywRxkFXd0avdL/EelW/AlC47jYi3n9Dw441JYRCoJLQgi
wbhzdRKYrWvIbhVN94OveWUTreh5Edo0Hr+Tz0jxoCcAqTCaasIFzLdOiuqiC9ye/KnbIgO4Hu2t
EiFWC9WwQSVrjeT72Vs9Myx3OMoxQkUEKavrN0aw2TwciprSNlkcbHZfZTcp/H291nZWIgTkFsnh
FI+xykuaEawbdXDrXUHqj5Hc50clih+rJ/Q4/ETu6Nf1tQmuqsaZpRXQSXFt4TU4hO1z76LxRHSP
2G9cedc8j1hW9pg26PCuyaG61ZHIsA+mi+4zl+wy4ZyPSH3xtE1toZI5zXFa6WF8nQI5SN/XTbdn
8Ev5t+oXmuqFJTNRzlZjJ3uiuVLS5g3VcHJqpL0W+3XDuD2q7XTogDYB/DXBhRS9TI1TMG0NZnJ0
BzEvu39Jnyp01k7P6wYJ1BvjT7e6GNkKrt8TkWHigTSz1KKYWsUSp12LfHzna4o7AN/DOKal10fd
BnBfNlji3KF2s6h0u9KNM+y1MLIRWAmN00qY2ZENqURGrg+6BNAXlhHobySsfuv+PPmL6jprMNzT
59ITduhcD6qA9PH1mBuqJ5KFJ3q0bxoUBFNfeUL6GoTn6LzCeT8hN6i9dDtMBoi7qT98nSuviJ8q
N9N2jLMRB8Dag4rVTe8R1kUxnIT7FDmsFT0sQCQGAoKJPBbGdGDYfqYC+AXB3uuchioxhSCTHLHV
2g5ojsgTTLjZWgD2519TmVaCay7QTTqnmwzaWRiDxksu0ocUM+VmsvyPErSvBzq2uZY1gK042mp6
jwz6ZtVFODwXtwxJBkw5Av3cMrnr2tM6w2Qlc+gwuIRZWj+25SfLflPKn9df6EXrcSKIu5xSWXeK
PqGMPA9z6JBX1K69sv1zXcjlCONTCt9TQntpyEyW9m+DxftAnIlqT76H839Id6LutIt5S4DN/P/m
8d0kNoEvYAMH46jElU87wCUAQMIcf1olCTQtDoGzsNGT2nVAhylYKNuus+d2Ipq7fJMl9XRwcG5t
YEfFPn1PwNV2D6goF/WxACQOg4/iuOrKe1QDMjFq8EVdcyKfu5oriZtqlGKm4tvVo1ugN7XumqK/
az5mESg6XEAMyE994W0MEXHk5RDoRDh7maf2bJyVZqlxynOY3uvgrW4enduWjTfMMDLZdvKr3JVs
cI4Kj1zwXizOlDa11pLShmjpUfXUwAAyZjq4dWSin3bxgR3hazOiPlGyTiSW/f/JipsxVhhJVHVU
7OLQdNn9YmMOIJNcK3MESvSyh3Kyu5zzXlPLWtWY+Xkv05uKG5U8VB510dD2CnhNjM33R5ELe9lD
OZHJqaGuACpJkuM6W492lH9nhTTlm/kI/GmvfySRFAqeD7ME154Pp43SBc2c5ow1Gi5wF/YM62wK
+y04p4V055e9oc+18RWrLlNGDMBgbc0r2c5PCnrw/SRQty0eKcy0hxaF7yIXTKBt+WoVJZk0JJqO
LGMOiPTxUZdhD6mwzYNpmSvbaHNaqMzNvtMSbOOyo1s004HUukYvHfqB/MmtBanyi733J+qWL1RZ
OR1MEw30R/MG5fIwA7tx42p3awi0NECL1ZHWAe1oxdyIfsxe6/vlFVXXv8sS8Ff4d3KcnPKhSpLm
NtJlR6V9yI23rtpWkohbQ6BdeVixoXOAu9VChlXdOL3vDPd1AhDCb2DZEDwE0QlyimXGOIklLThB
iqKf7g1Rfkc3GC+M5lsSOU/XpQm0mM1plqlINJkqENYsebBOL6b1y8TwVFOWgmVddM1OzohTJyNg
EEZthSNImqlwlQV9FZJUfLu+mouHBNImwKfoChq3OFNQyjRbRsdGN1UP509ZwrnZwQ8MnRLNAJNg
6y5ryBNp3EEBdJzqeocELUMzmUdULz0HbaSg5DEQrEqZV4SikvfFagmw9AAX/EEk/xF0nVgdBTB+
SwpUSsBVgVUMeH19oHro+mP5tibInpI0GrZNCbBE6iG/4/jm8/UtvqTGTj+A3d6TD2jHVKqJrscv
ebfcro1NgTHSHcYMrc/XBV00eqeSOH+mKLoyzzQyoixjRxWrhGWzWypAu5ZuFpDR5z8KOxRjE1+M
W0/lctpkzGZtAkBQfXRWBzAxpHysdbsBPn+NTuRhljdQiO+yVrzIsz4F9txLAFYCLjWwqcHLR8gc
pb2h7J21G4NOVmZ/VEfFlRN1ihALElfR+vehqu3N9f26dPdPP5u7+wkpZSubLbT02Mnsdml5h1pb
6WYqelAcgiLmlAoTv+c2G4DkDGNRVwGyfEbrVfcJWt+l6q/qwXBr7OlGxwRI962LREwC5/rjqyju
sakrmF67KQf+FrB7aOr4aiaEYWNFoq+286sMThnGs0IrKy7KY9WVnmb9zovvQDLypg5DCuVzV+31
9b2Sj9fP7UIh8KtUTjN2kqZPi1KWRyWpn+YWFCPmIm+WnEEG9N+sqfL0YcbUBKY/43JjUh1OioRa
e629Zn35qK5FDmWTBNc/S7TfnDumJnO1lAm+KnZuC9QTRiJCnPyI/M63m416g3UOfFXcA4+72Kxr
tIS95Eq+sZwuBVF5I7mGVmt+20rvOcPdIYBXbjMZhRV6PwwWyFhlnfrFPD1UGnBsaLO2Xtvo71Na
/NK14pfWtRYebWr6jUmDQdfR+pkPTQBQHIJMk/lbUp2nDtW2AMOS94OF3iS5rw+Y4LiPG733yNJF
TUK3oHr47SxN45a0Otj6lHtzpb5rI3oOVyW7j211AgMu+QV7Azb1qfHsXH+VJYp5bnOdvbGx0fLV
sVHDpb8bFODnUf1gqe0mrtS3RMKngRMk7NfyYZEyAOyu8d1oDJgnTsfJL4hSuggubM8e04MMT9XF
kCPOPdZBTKL3P2oqCqPOHQF2Cz8Pg9N6Sr6CB4XiKWdL/l3LfLMzn+TVvslMEU3fhRj9qyhOUzno
XwHoJ55Zvk029Q7w2Z4WpRuyE9XGLljor5I4pYHxgHFUdEiKb+wo2bPaZgGgW/VV/Rj3FdX0zzMA
X8Vx+gP8tCZAt+ziWNIsD8bESjfjOr2ZUje7aw4tYtfKTyNLntGq/Pen0hk5xMkBcmpkplnf5DHM
pTW4U5Ds8zsr6B1oYyVAk5ovchzZz509XpMB3TPygDOaJLlL9AaDDuURgJJySAdlA1DCg550WyDj
z96gZE+5I22vK6WLutJWZOCugAODzTJ/9T6kpXKMttMQ3SCDuUEy05fe8rvYH76zRnYGT52g29Hr
RJC/6iV1eCqY21110ZYYZGhw/5vWl+bB9LRp/p2XgMtM5QrtOEa3RKnh5L6lAut/yv0EQDxgN5jN
2Fdq81saG3ulQMpbJo4/p+tPR++DAmp2F48GqvsqYzX9XmjCTr5zhw0EEydbxilyu8yMoUuwZaTf
2Uuw+gTsDo6XvkipN2guWVCbRl/oTpT/v7xjHwRP4AY4IyIAjbeCkGwsjwlJ3WZ1InMh4T+6Dv+W
wdfZMiDUt9TuSqTcwF3hIVhCKqQJbX9ooD7Ra0K92fSaMYjF9OgX0utsYz+Fc6ltJ7GHmeLAjuO7
EhqvDZDofAmZBFDd++bWufmAplN9pXWlDjmFTR6IBq/sS0r79BM4ZxxsBMCV0/ryWIPxxNMy+TlW
6gi4osBQUCNd2xjEiEZaf1PNbN85amQ76eO82oiLjEfAFnlOSUGbIG9iY/J0TdqaavqiTJjgKn+D
QMdbsajKrDdI22/pagVy3vgVGJNjjMvbWuWDNhSAT+13ec62jbPAMcsBbKKtd1Ol3DhjgcZn8Bwl
ikdA5SyX5nHMTd+Z8xB38i4p+5DOQIUrgCvbW+iIjhSHvBXx4K+D7DbVi4n+t6IFMVUFYNrVze1s
1+rTjqrWfpDpLgYBanKvO4vXrFJIlPxmXuxDmf4qQa9nD7GrWceedG+WXbgOeGjyVPViMHyti+ZN
9pM2FK5VYdhQMzbTJD2Y9b2ZNQI36pJJOD0hzsdZ1AaPr5hZJdMItT3LaemoPA8bwUu4/Mo/LyNn
vuu+bouua1jjO8VWByyfhQzCTyMA7c5L5TvbaSc9CYSyj+dtwOniOEOelHK26hQvQOrsjUp7t9Mz
NyEIu6c5AhxGkKJZWgbkLSkxnFb8BOFTsIAF8/pnCBQNX9osDXtS83woj2s97Fa73tNckOYSSeCs
jh1rJdiQKFQZMICHfG+3nagP61IkdbqVnH1J8pJaxtqyjjlzp/nxtg+NHWtcE2c/RavhDAItRnAB
qdgvs3Q8R0Zbjogm5ULN54tq5CuPdAQqlm5B98+Y6S2CZNcowQjMGi1YNkoeKAK3QLAivsgopTRx
hhnihuTO6DG5C9V1/Y5d9FlPzoevLFLoDn2scD56RLd9JKF+SwMzRJwreskCna5zGkNPFZXGeIbo
DGCtXG1k4ykX3vowQp68sfzyIIYeuDC99vXE2BafpnW0dc7JCkuSol0GzDZt4TfArVh9+8lEL+p8
i/Sx4kGjg8jQ8LpIeGUED0DndEmcNUjd1biVH4mtpx44XCxxXN+rG1FYcNmZA0kS4OtB2gZn8uti
zTTVOimB76rcjT469dQ/qccKVdotEFhKN70zbnPwF1FXB7jstK3DaWMd5P+C94TZ5zMF+vkhvP9C
Z9AO1zGCbPoK0N6wj5JnDX6sjtZ58dzepYvFgNVQGwWyGmBZvq5a0mBsW9OAI1ilvy1zBZKmSt+L
3I7sqn8VvJcLKwNUL6PNUTQNpLfccVYLHSvE1flHblQ5AG+GFawWwEpj/BJV2b9vA76IY2s/ub5d
NtHZkUh+NHRSuYNZFiC8WoR9SRcUzRcx3BbmJC+z2qnYquxoPbRgTmSdK5PfhsAgjkTNEyJxnFFQ
5lZRkxWbmPVJaJe5n+MSCg7qgg3/siTuLTQrNTVCsHMY3feVw/I7f7QCK5q23W99LzY+F7K6wB/6
vBgfivbkpAakI7VmwpqoD9ZwHz7DFKahhY48qJcfSCfL+8QXXY9L6vuLVM5Xl6qcZsBAzpFyGNGA
xNpvDMBT6keRS35h/O/r+tjDOFmftLaa0ymQxPRYtmGyPoAX8of/WRRnKbo8Bx9kC1GMMEJ/XvdS
wOaMtaBGpktgli74l9hAYDgjlITG5Ivset8548quyWBgnJqC1zS9belvwWW8fOE/pXDP2FoRE0gK
KY5xI7+2I4Mqs9rbTGq+qSUgJRxgcYGLxszrHcihN6tMdC9Ox9nLayOUBk0SaBXRornnjqAlKeu0
LRDCrl6sj+Gi98C9rcPry74w7oc7w8jnGcIuSFK526mauiOlUok3OFbaXQJ8Yzdfs6eqa9EvCwSz
bAD2ij765pK/ZiawDxYl7Mzp1kBZywC5oT8Y089mzd8tzX4vrQYBAJVgRtryWYrLu1WjIraESzsD
CnPbAe4n8ju8tW4nKzPnai6Ord4cNRMAKpPSvWSN8nh9az4oiTkLqdpAzzNZkQF5BPYhJ88pnxaT
IB2bHsk8bFBreG4l/d5G1Kjrx069r6RxV4DjSXqJ66M0yHtrar1KxQzNZDyZ5BdZlmBJHkazeZBk
kDmPIKTDtMNOdQLDeKiHFJBwQ9jN2jbHDHRfye6q3WVF5QJGY5Pqd6Rp3RgsHvF6LOitte4GkC/p
FkjBzBUNznYRVdr4jBOLnPWpR7cZtZLRTR01mNPXbBj3yQTashQUIcAoub41F8w5dsa2wXTFKp08
ovuCIYcZhf70OAyYFUwf7LH1nBqf2v/5B4JYRRXIgRis4YuqMSA3rG41tJemyX3k8T2jTFBR0j0d
3IbXRV26VoC6tSyL8bGdMYVlam/Gq5Rmx4Xm34nleDYmYaMqb0yBOru0eaeCOC3N8mGWWZQZanxx
5pMGYCQzQT6sdRZ37Sdh8ftcHpKkim6ywwKPIO9xLmWlDGChwMJS6uyqOkfGCBNnKD2M+7FvsZWN
7NdrbAC2NN4gZ3CgRPNpitG/2MFUZaG9lrTbGLP5RK1+Q1Vbdy2iNR6d2js1ru76xTkkNiZ2+jT8
yDI3VePlpN3PTvqM6Di9mc36ubYksBcpNg0zKTWiwrKVHaGldcgkQFj383iPVoAxShd6ZyamstNo
hm/EcMVuSYbcM83xey2Xv+PODK8f/Lnix/6YjH4M2RZkdjkvpB3GrDcVLT3S1L5xKql0nU5ER3Dp
DAzblAFQCUR2nQdBlPVRSzsTZz6X0nGezYeJkq1arA99P/vXl3Ohhoz1qMCaBHsRQmi+tDVbLUYA
VCNFuNjegoZjQ/0ajezTzUzhCLPOcs2z9+UbtJGrH8UkeMwz/Ko2v8pn+32iNvulAYMp8HePaydt
YTKQAL235aODl2ulu9KaBcroQsT/VSCnp5VsrEwd+Osfbs9wi3JzhAmvaDnIaHUU8R5ccCK/SmNH
fbK8thpNrcnt9Fj9+egpfRmiOEfaVUeSEX6kU6KJPgt7S7TKS1fo9Fg5h2BcMbdNHD09ynpzKFAK
cLPc9ByaviR2FilaFioKoFCUBsUfstPy4YZYXbjKQA1MQfuSDHd1Pv+6ftfY07h21FyQQNplLcG5
kyJzBLSSDcswot1rI/Q2RWvnnugKAp3MbiHH/qG9z74atDuwdM5HcwvihJfhYIam5C0bEc7XuUn4
ctR8Kgk+H7WHUU6PcYJ8c7dXxsHTYMmvb6JICueBUdAVTbWBg63nH3Z7r6AqYubhdRmCDeRTSMu0
rAjMV8iIpX1qTTvDwZ/9FCxDL9A/l5cDbieYbJW5CF/fhxZTecySJQW8S20prjo82qrAgv6HN/gp
gzOhg0lpUjTTXy+ebtN35SeQ2n35DtBVLZjos3DYxI7AQbis1z6FciGPHMe5tAJe7riMq6v3KJeX
VVDQp5L0bt9ipgLjX9dPjWnK8+f1KZHTpBOd6mZNIHFdJG/tMcmJEsZ1EaLTYv9/os2qfO4BkYed
LLAKWsIQ28gvzr+vS7nQ9Mpe0udK2P08EdOhAD3AZ4crDVa6Fw25xQ8mTHd5Te5ZuxjQHQULE94R
Tl82nd0MMrsj1mNuoPTIxotH/AEsLjm0UP7xyt20EaVQRUfGaURz/D/Svmw5UiTb9leO1Tt9AAcH
rp3qB6aYFCGFhlBKL5iUqXRmB5z56+8iu7ozhOIE3fe+lFWaMuWAb9++h7XXIkNVKHjRMAVVVHmM
/nNKESQiZ5HEzPR7XqQC8mbWCb0dsHe/Bv8PXNqfV5jZed9bZZXlPHpum064yIlRtwC20ZVz1jua
am7ayGQOI81dgSbMOtKEsh1HaCPyyJBWcmP1O3D0JmBgRLreUPVFqusFd3bJas8/wuxgyAaUVZkU
BSdJIvemEfqir7wWA00LZjvZyPwA6sAMgLkaFIHGnPnUGAOoqKlxhCpHsIKqy0BtMArIuO3R8dy3
HtMc4o2o1lJoSPElL3fJ4VAZ5O2EAnMALfDPh0aLKCjEy9KEQp6MAhkWL/weaNz05AFFAgNO3Hif
Op29dCNdQHoiY7BwI0B9zELOMDs7Wt6hvAPxllP1LbEHJ73LvNAvdmZsJ6/Tu2tg/8nviyMH+mGR
ZPlC3g1fMamSaSCNpyBQ+vzelWFBYz4IzBNavnd6ByVZzNOAYWo7VlAA0AAP5kV4rw/5io+DF3TJ
OhyGDTbKpSN9CCPrGKTYLKuW/EDPj5EheySDUk+ZP1AVgpjwdMjzVhJpPNCe+akaH6pupQz11gow
qD5G60IlDsn7DU2AKFeIF1Hzninvjd66YLNfB6T34jG5bzK6bRPVy1NrD9oJp1VPCeSIIKdpV8NR
ljHr1zE3H8lbFizt0YUjgI+Dkg2o71Gj0WeOW4g4bluVSafQSEDnY9lj812EuXf9BFxaBekwRVKM
DpRBZ1uRNxAbYuNgnfqi2Qejto0r8tiq6oKY2IWuiArhbA0WhwTJVOd8E2bcxI3FRXASsvmQD0Cy
USnaJIFyM8oxiBu7DOz6empgPp0e8iFxOqYEqzZsN1DVvCFh44NB9AOCS2ujoX5XxnvQIg0Yy0+Z
C/WcwulF37ujpqHcW7T9wle6gPXC41MdtorupYnRuc8Wm5thL8dpFkBb8hdTltNodoWTqm+5r8p2
6hQLt9uFa0afBKBQzaa4DuY5q9Uaqcz1xjox5cWC+mEMTovrO3/p/sQvJngva9Ls+wWHOruye6qF
FSJT80St4qNt+Q3L+6PJhjWnpWulmGLXAW8RHURjyQmMv0eFYAxjivjS0O7DhSb1L3ueuWIUnBBU
ghKVTFqCnz9xnwngJHQunQBGXUWmsoZ08ipRo9uoIb4RlNxVgEq1cUc95ia5J3CegOqq32T1p9o+
jrH4OQbGrjMw9BqHTqZZtmDNaJf8Q0t1m/GtroReYj4VgJXgbNkih8gJS50qR0FPLm0Fg3O5+dF2
mFAoy8ovU2mlWaEfinqLiYk9VcybKI/dTmcIPYHJF+RJl5vHlMobFCn9gas/iBgiTyGAhVY91Jyt
BExbUtETFO2yF1pB92FhD7+CilWKmrk1CZ6CG2F+rNJ8AF0EeoAn0olVo7CnqpHWWSNxuwgTp+hA
wSP5VCv24AxcuL0upIaflp55DkgzNkoWFAjRpddYAxV//yKRzKYh+HAQGon4pRXtgs1e8FafbGQW
fCU5G/pU65VT3fRvY231tsVaX02WvOKFi/nTOrPjXhCMkESsVU5R3/1kLLspCXiN9WhcjR0oDruu
xZD59NLXt/NCEne+7JwbrOnKLA5iLFt2zBvIo4F+RM1uIfGysNAFeBmcimUi9ICwGqSVZ5snZbRt
KvAzY3y+AR+wjU5ZaI875NwTK5ZmQ7PmMGw0X/mpOxBAvK2Wuh8X2hIqqmWo8Ouo9ONITFt95n0y
qYiSKCbmyRhzYmtp+BhWHeCO1hP0zlAS19DL7X8EPUA/NKbf6kjbBg2YwgZy06nGKuhQiozCF60t
931gnKqyB41REcdOLZB/ANx9fWsu+GNcw1N5ZkpyQLL++XHTSpXbAtM/J03uvEy9S0u2sMKFUPTT
CjPb7qyQYGYaH0RNPyJACuGdnQRK4pp6n7Qf19/m0n32abGZgQ96G2iDhQhsUoiREPOWpd1OEsIn
5oAiYtW/XF9QW3i7XwZ5tt1JVNRVSmLrFKnrSr0phmM5kpsq+FkA3yppmd2CIUBJvo0UVKJNfIrN
Hw3oDEtk4CZI343wNgRxG4Uw3phkTtVwX086hOuIXi126AG0h/k4fZ15RmKt5OxRCu67AFzJWmqj
ruTwUHbbpHPG/KZX1s10g1khSt7tilAQwmnQPehu6dA+pgpSH8nyCKzy+jf4ZSOzG+78o8/Hq6zC
EnoqVPMEQpUB2l4QaBOOxNdTwF38BH2ZGdnKPj3GGgik1YUx3wUD/nUezzagaqFszvXIOhEE+VUV
OmTRgpeWmDkVWgq1TLhinjJIQBninQ8/rn/BXzxC177g9ARnL9EpSTUIElona7D4MTQIJObi4b5T
ejQ48NVKxVZScyeabE377iXCxWlnYae4Stc+k6Jfdwk9osMb22oLvOTIdmMZPhmFui1Z9VaOwUNk
RAc5DzZd2/6IA9Mzh/z1+ktcKpV8MoOZ5+uVHiyeFV6i9eXX2s2oTVxl3a7Fi/ZdjuwKPNeL9VUV
H+brh6PU1DGKAgn42Xlv4rhsCs6sU3rT3kycN4WX3SjOJIpuLZMFTL/tymrzeyxWk6BSTaw2cR5C
nAktr+JRCLtbjTu2Sk/8hj+KOxkldT/2iv0S3OuSrzkPimZWErAUGjQgAHmOCLdJwzDAZLmMxbZO
4y0GXDbXN/TCrf0pEJrt5xiJMJNHwZ4tfUQuEh8kg6yGuL1JkJNeX0r5X4znXxtpzUoGRSEZY9nh
GBdoC0eVBM4wPSlOWTaYd1oiIE2bNI4W6d2+GPPUDSqQ+fJuE0UKcLLjq5ZTRLuq8ixHAVDM8gHQ
leg2M9oHUfShC0AAcu9YvgtokNiY0AIpkkZSV6QRpMNo885DKDGDVuTRCq19WtINmofUlgz5SUBa
0+l7xESgpvI1qB64htWu0e8kGOJMNlqVv4eGadm50u+7pvjW9/EHTl8HWPuAbrj+LifdGma2LrTO
b7K+cCMq3yd6dasWwK6xfE1T6DorgZSB/E17yc0MhRFTfoKiX2QXVeX2QIs5NAxO0Cx+j+Nhjwoh
sdsIuyJrr0qFG4BYG9paOPk6uFVqr7NAWmMUb9LIfVMpEUm2t7IJ4Wg9JdBmkmtXgjpbjIkpd0Ca
bgtd/14m2kqUxK8ZM9YiJOVa1csnI1Mf80r5Fmbxe9elXkXKAbbX5LZcybcRTR6Gvn5Dhqx8g8Y3
d4q6eAPInXoBU8DdTzG2bJoB+PNKfXACC7rwrFqhOHCSRf+cdPTtuiFd6iHCCf22o8lhnHnSVmn0
uDWn6+DBuq39zgu2ENzYqB/lin0IvzhJK4wxbSF5qYJTDe2uhezh8hnVNBOTxpauzktAROqHDkOf
iKcGuulQTxmywUenZAVt9fXYLEllf9W6pZ8Tpdm5Abke54NRGKdSMzyeDU9UftGZ7BfxTc/Ac22C
jDWQ9J+KSA9lX+6IeMDAmkeN+LVNzJck6PdSx+02Mx2RHYEG9NMI7Ccj35Mu2gQtiKas17R9vL5N
F0aS8Nho66sasmLTmCMdxyqwqorF7FleNagRFo8NSLohblXbCkhX8gN54+iFLE3XXAwPz5edVfMx
KSkrcYLCZHbqvOruF8kMeFakI3PqVeQuXk+Ti5xfGOfrTdZyZo0M2IwejU3zlGLI2aM/uxXgJoZd
75oXQwfPSnufmeALpWIhJLvous8+7yzmHqIUYq4iZej4UDeUP0pABEOpwDjB6fpGLi00u3+tIAnG
XoSot8apq5bqjrLkmxwcw3qBkPxSVefcYuYQSFkWlhJG+JSjZQ9AcGHOBrKuU1anJv7osB/M6R7S
1dIk2MUdRCOTyiaBnc4hfAYZIDweFzBUZd+wB4KrQl+IYC9FFZCG/9cSM6PU5KwVmAdizyR+7VH8
scBkGRqVY5of48T6oL6AMMS7vm+XT8LZojPLHOSBIFWKGEgniw0BKDcA5wnE7LYKwBXLMOoLnCc4
8GfrzSyStZmkhpjefYbYi2OWtRt1kV/m4zMI9kD9UD0xHm/zsfeGImxtmsmqQ63yMHbyTSakdQkC
JtDuvtaErcq6tlkEjYgwfIWAjNdVbE/YQtnusoc6e+CZZZupCnnUtGJAmeMK7jwAzR3RgyHJfGwd
9ZsGfgVfe7buliiEfsHXv/iM3wvPaXYQ6poBZuTYc1Y0DXjL859xCnIdUj+JlAPOmX0MpbLrIMmF
OsQrqC281ALPt9HVWwNdLYz1rPuy8XnYbwokimZHPdiXw/rqJtRBT9xn01g4SKWM4t0IyXsRZVtD
cBBvBOY2HaWHBUtbOEFznGYds2aoepj3NG44eALdTMBOko/g0diXN/wO3RFi90t1mAvg5U8GN6f0
yYEe05kFfxHUjdNYst3x3lGhcRTKBCPtsdvIfj9aHqi9F4LZKQy/toHzdNEIlcjocLelNPBiJbNr
y1rw7xdT7rPjZM5SAdmSuJEYOL5m84TA2Y7r0RcmhIt67cMwGbXTDjQWffEzSrmfCO5rJXK+LPY5
4JYGYGN2k5Edr9IlwqZL8Q+0FlUFvT8EQXMQhc4VpUsi3LCR8S3kwUOYPYYNhiYUvmN6u5ChXDIt
KPNiIeB/KWTHPl+vjZY1mmTE5omTl5R/k+MbkBksfOpfEdt8O88WmVPxxYZSRUPRG6cizhyMPtqh
ltzGMQeSQnvI5NyV2QM6GZ4aG4EjxsFFrR9MBjlULDJbV4eVwuu1OUSOsFK/ZO+p/j0N0e1JnTy4
48OLQEm0a7aqDhKoGHF9gAlgp48bYKeFU/CHPFxCZP0i0Lz2SrOgMUt1ndZ5jlubckfXS5dg3JAq
OzO8RyerLMW2rLN1DXrP9knJ69sc824ZRLZ1dkcAloWK+74X4FtFPyVJXalZ5/K9Yt0O7a0o8xUj
wk26u1FYXpCbTjo8ps2hr05NV+zl7knXg20Yq+6oHzVa2CIN//+swpilAIVFRqY2OmqnaukzWbdl
qH50vFw45hdT1nPDmJ1z2KUsyoCbJzQAV6Qt3TqAHEEYQ2Ae0zq4IDozPMUyAXXigSPTQvPQM1vd
azVlwUYveZzzJ5l5g1bNAXFQ4evQi7QjWtlm51/34gsnbR4G1UNQaWmdmqe6eAwJ6qn1u5Dfr69x
+YOqKoRa8enQtJ190DCHiGGt4oNyT90OHnHJGgnlMxL7FXByz/lqiXri4iUPsNe/Vpx9uJLoWcyn
15JX9MjWuV/v+nfQJt+RFYiT1/WqcFS0bhcmYy8GX+fLTl/7LC2Qo2HADY9l8xvxpiP4kpzCSw/Z
Te9xF2JTCx/2YlJ8vt4swhSUCVlPcN7TzRh6ceQh26InlKFTX7qfRkyrQ6N7EMVU7Q5YeMz22Qom
XF31/voO/yIN/uJ4zr73LOpUe0bUfsq/aBHbTJdsnlBHKvfxKG5p37hRrtq5BepLM/A71DtU9Mvb
/VATZzQK22hru0jeqwwTjhSM5Sh9dxaz2XCs+W1PjbUxNA6EOF1j2EjoegKxrOjMZcUrpd/ztLxJ
gCdN4LFz9NULRB1m2y2k/4s2PItzY3TPjFRMrhWxTv+Yuglz2p2FJLPcDI+xJyCg/uP6V73U9AJ5
228rnl2DIkvGjE9rxpt6A21Pq4aMwfd+m230Qz+J8DmjF+zy1xjN4B8RSM+86w9w8c7/vf48YtVJ
Hmrj5AiVZtuivtSKmzL6EVVH0Wqr60tdmBRTz991Hk0q4Pw3cDmZJ3aoNjqqy99H6OygiOcsDbxe
Sm3Pvuo8gKRFJqIK0ngnMe4pKuyicy3rW9IPC877Egr80yvN3F4XSiIF8S5KRsdpiBj4wgPMHowH
4gEliYVb66IjP9urmccLhpDJFUXC3hQ/hzhFFW+bhS/XN2lpjZl7C/NC5+Chgx83DK9qY7sUBbia
FqA3FysC5xs082oglFLLFiS26PVVkZ0+gi1jYreRMCkAQAfaTtZWW/8bWoXTflxxYnNAhxHJiMxa
HDf9NliNmx4s9BR0MNKKoeuwPPy5ZIczjwI4G272ntBTrdG7Vgsdk+k+iq+7OowWTPGCKtvn0zX3
JFUpk5rjk2r76DC6gMkAC7riB3Ul7SauGMkma8UHCmUb+oi3v3eu2ER3ylHcqG64NQ+l163HN5zG
xQn/yS6vfPR56yVLq1DqFAYfE2zG4nvPFpzogs3O+w/QLO7qLJbpKZQhMgfpOaMYwce0cBMv3fyW
+vnmZ6HodVBrIY4CY4Vky/uJZ5reyD7xCvRz3KXsZcm5zAfeyqJrUosAEPlr+BpY4mlkX9sMPrgl
npaK30vx1FwOjY8yaFsEXBka0j5Hvh+tk+00w55h3mHENVRNSuoLLu1ibenMEczF0IxSNksm8FHj
yA4foSGuAO1JX8o9uHFQIwSxkQ9voJyCnf6KsTCQE9Sr4BC23nW3t3BQrZk/SmJdCpg5+XFQ2TUC
bg+Tkkb/TiN94ZwuHYZZGNU0icmtCBeulWVHCpmgLKMLMeqv4bqvB44SCyheYplzDG9Ucw1zOzCc
2lW3qhM63b78ILGf53aEMbpdHNrNngHeG9oxxJqoAt6JABrDthVu2Tfmlu+g+Qj8AprZiwyal9//
97PNTlEhmi5WCjybqtvZvQLJKI7KmC2d+EZtEbzGW4AnF9nMLruI36vO7ulUlUDWno4U/e3e7QQS
LXtfbzqPC5tn+AiBCzomXATlHVgMDadxSzAU/kCbKfl3iOsv3kJUU0wDaGMFQ8WfPUmvVLgLQvSi
Jx7dMPOzdbSdFpX0iVUBrmQJt3vRvH8vOPfAEZRj/8IoBMYPE+STYWE5cQ2uLun79YN0cXvPVpqV
J1JIj3ZBUEunzvwmul1MFwSPL24ksFkUk5qAiM/nSq1I6ftCrYzTqP9I8u8J7Dlb1Ki/GBT/XmTO
UsLR4SokgkVqHV5J0zaYrXRTrXUS6b3tl4Bv027PTytYStBXp5ZMMPr92RpMxMWlWcrgZqel6uhC
oe7IxtaWJ1g3C8Z7dKFKty+QVqGZ4P7n+3W++LSfZ+kst5ha8gCvGocjmsurGu316ysYU5Dz5f00
oMY1XbcmaN/nJfqqTcYczGbPpoWJHER7WshAmAWK78IaHUkkFOIUMuptxHytJ+5QogK/PoHY9dCE
rmGgPUSaMdjNSAAHC9NNaI2jbQz8lhB2Y+Thuh9H7bknFYhQuvpxbPUX3jePFR7FjmqlRL1UfhOW
2PUZdCBkhuKVmeeuooDxY8gCt+No8XHUSGwWt4+NDPdojoG1Bq4P7F6Bfujo8KqAfdVlXWfYcqw8
g0OktXmVH0JBn4DzHWxm8nWW4V0kgMpsXjfiSUg5b3Qb+fKtUg1g29EFGH5Y2rtV3a7UAPj5uAmA
ljDoDabWdLvnRr4qh+QxVpWtFHR3UpW8sHQ8jnl1W6lS5pDG2IN+MXDSsPRBvJmsBYuYatpaBUQi
fkOrFtkSxOlrW+PXfLoio+OrUfPLlDo3waY3SnlwCvUg2VkFJCdF6eliBDNGBlztmGJMBEA6N6d0
ZxH2XU/zHddBYc3aql/FfY6iNiLvbWOEu9rKfSL0rdnVr1oJotecgLwmNPkbTXG2hhH6REQrRlcZ
EaKqZFuI6EbG3D/YChbnar/YpgFaTbgrsAPpAFHO2RZoXZXEKPvoWQtqwKiLzvJS1Qw3GerfbhBg
wCcvrXpjSmCjkvVoW9Qh2+uVgLzIKEnbDlQRthlD5zDh1aPMgWihY1HZVVRYm4VjNHnOa8dodlJD
TB8JLUUXThs12cHovOIrWpzed4LowCLy1I9xwXkajeu7RoA3uNI7ya2aYm32NYq9mgEsuaw/8Q4a
22F0qiKG9j24FF1R7YJhk9BGWdU9oElQlFmTlhWot9AASBMF8iYEvwLzLfmuSJK7lIynlGm3mI04
QI8tBCpHfQafhe5lvEU+RSxEE5rUbBOp6906kRXfjJF8Iz9hdgcm46JFuGdJ/U0O0HrGpG09UPRa
chRcaA4VRSg/d05EmueOSu2KmgF4JrKxBu40tlYd5jDXY4K6NTS72a6ruenU44BaTag1K0uLu5XQ
+XAoEsWwwU4LAm1Z88JebWCbladWgJXSNq2+/acb9OtK0sCUrukgc5iXNwCKaWPVaNtnPaLPBmnv
ixqkxkMky640wjehVBA7lSoCVL+iDldw2ttSNiAGkw22ZbSWXCoqvxv4j5LyXSJ6hGss3iWl9KZk
w20EJkFPBOgNsTj7TmvlOcmqwm5abq5UJeVuRqrWiXvwKXRCHMqAos8eDzem0R4rBaE1DbrXoM1A
uRCkdwAoHanWHkulXY0BA6ttPDUkT4LDuQLqfNSLDudThUJxEd8L2diyRj+FRbcTRvmSp+BykNJC
QT8/VL2GBbJjqB38kqjAZNmO+7QRW63UX1pN/yYXpHPriKH9II07U89OZQU4ZqVrmhsKJrsl105D
uhQHf4kV4LYUYMqJBRYKOPtZqN3WQGIxneunDgNXfOS2YUo7uaYLF9zXuta0DrjlMRuDSSJQ0n++
4DQ4uaDG3AE4O/XGM9rwCZjTxpbU+E3t4oOa8Tt8lbvIAutsBtYVlMCWhga/zjJ9foY5xKJrdbMZ
IxQ2etqe4qD3eU3WhaU4CkhdMp0/mpAIigBcHyrdBVEzPKvlVXXlqH1n503hMnFUk6M8tl4EEDNg
33sD9U4ygeMmr1zwhcDj4qWiGGCkMzFMNE3dff5qQmNx3smJ+ox5wHCfBRg1fuiNvhq96//FXd/8
82+e/6v/7f//8dvOf1qCqG1plb+eAQASjFtHQdkOykLK+bXcPG0Zrh9F0y3L+MIGn9QD6bmqwDyd
4Cijuc4d6Lk+amAfDKD7KLnk7rqHumyoZyvOrhCqjpznJSZYg312X25RjVnlGKkAh/R/Lgg6e7np
bJ7FlSXYkrSuHcxToYTuAAuy6u8kWeqGfq3JzJaZ5e1V3hLSMxWzRg+Np/0UDjTAkMhJGArDzMBy
CfZrTWa24MyndCQXaTVi07S9eZwqJNFT4li6jfLIirlL3aYvqcFstVn9sAlE1iQdVqMYtQN1viOB
OQFwfaiCYO50QKLID1L+vmAmUwr+KdKYVkU+gkEcYAGsL+UD4NCzgGOAJXqbpI35yvDMh879C5i9
cAy+4udnq01Pc2YpAsqqDQOp9SkwGHDwERhN8H7Nj1iNEc4Kl+YjGK2qVz5mNo/WRCReW4FptwYT
88hWDLQ/LMtBPwXy0BwHCEBWVWq9EV9JjD7mY/ZBmjlZGIAlZYlV6eINM+U1GIbU8almnr/JqkEv
LaafAoHCNfBfBuscPflxfUOur0LkmdS7nIhB1VKjeVYH7uURd6eavNkvJWrT6f+67f98GTKHf/RD
ntVFhG3Pg/LQW9iIJDhdf5Ov5T5sNmZuCSasDBkWNnP6Qd4VbagGzXO46U4aIjbUXtp3zMtC4Y05
E7VktuFoCXVgmb/HCLSPsLCfajDyUuXxS0kET6Ipv3OamdlZtBNyNvRoZyqPNcdsSxO5AB14qpCX
LPzSeQLPE8iwMGQMDNisJjKkYQKBRqGdRGaUnmbyY5slwu1zvX8fErxbGKJDOqndSXnT2Z1Fcj9M
9crWTeWYB1btKIa2I+3k1aKw2KShhZHfUk3vpIGuZdb+KHLaHxTdYPbCfl2wCQCBVBk7pWEee15a
j8oOqHuiGaeB6du8kVylHg4CpYghkJw0kJ4KVO/KcOratK7WDLbSZms17T2t6HwufVBJ3kKQ1Wed
uaaUP3SZZddqsUbAZLPuBzEWSp+XLoRPDzzb1ngok9AQcXACL0oF5P1WX/NVcFPotnAhyfgj3v7n
QGEDSeTZN5rZNMJ6SjoSob1BomPVtr4V71uwxeVxPfloLzKfGtXwRw1FCxBQa1HuySZwiDJIhZMl
zp0LvgIPg8AZyawMerHZjVH2mYYtAayq0ayNCNcg7kCiNbjX7eLC4QHHjm4A7YHpeYD1PvvsxoBI
zzA24CiSQrdE898QvcNBy0cWq2OXghZgzXEfwQBRzp5X/AKVhlzOCvWERKe3dRE9pSCGLQPZppG4
BZHDc5eKVd6Ed3JOPRmiN9ff9dIRmEZSoXuGYi21Zjd+RMcxN0eMRmGYGnrNd3D5zvUVvpQbYUDn
K8z2DO2RnBqDTE4aDndrVrcDQVm6NY5BbzqB8nZ9tQsf1ASnofnLYkHmML/eSz5ILbUqCQiWqQca
u5Ij/HIT7KTFKFD7+vE+rzU7jtCjjcKypNYpi0qwDY4JOrwoC8nRUbLA4tLqGAS/60y6HwfMOhDZ
nyp+VZ+5uoKvDfajlZnKG4WHGyXTEi9H5VBWwbRWBp09go7AtnjhYn7Z1ibWjAKoO8MItm11Vxvg
CzA0BxIyjiy9KGGxRU5bD7KvYQDLNAq3AL0pD2q/CsqnmhxA4tH39S5rUv/69/66u58/wcw9ND3m
iCbNtBPtoh3hISbgf4ZxgKLkU1n9pSH339/7/8M++N0/rmvx9//Bn7/zYkCNJqxnf/z7bfGRP9TV
x0e9fyv+Z/qn//qrf//8R/zLv36z+1a/ffqDl9dRPRybj2q4/xBNWv9aE88w/c1/94f/9fHrtzwO
xceff3znTV5Pv41FPP/jrx9tfvz5B4VR/Pf5r//rZ4e3DP/MjaN33tTR/F98vIn6zz808jdNB0+N
QQ0Zs+PahFrqPn79RPnblJWDntMyLQwYTuWYnFd1+Ocfivo3/AQnQJmmzGVjegCBNaYfyX+Do5lY
YBQDBXkUD/7455N9+vi/N+O/8ia741Feiz//QLL2KaYyVNnC+qh96/Ad5kTz+dlR4smQMfQUHJtK
2q9KyWzXJtM0y7eqNHoq0gzpr9HJ60wABmgPiaG5uZg4vaqUQSyqqOPWBc1mzWzUHsyPaJTNdVx0
LVS7OsDn04SXqJMSPd61AUOtVDV4vk7A4XE/SJoKxjC1LkrbMihYKmpTKdzB5OMhAtES6Ne1tL/H
Mcz2Ui1bEO7R1WajxUoAje+xb1aKMWohxvXQ8zZSJwaBAnXTLMqeeykmd63QKhAqoEbQyAqkSiDR
+GRUCEx7sLdMGOYKHa0yzu5w3ZcrpUnbFViHiN+NUeVZMggtUqkQNlNydHBCCTW51JAx769W9T6c
Ju36ysqPbUTSO5XhBwlEte0hsBABU21w2g48T0nRqv5o5eS7ZMXZTapQKIaFrR45lan1uRdolb7X
Ry3aKPGxb6xkXRKSrHMD9DkW4M77Pq77t14J+NMQxtzPiYTZhUIdxapum/oQcx65wC5EyLkEsGyk
V/d90gU+6n+YKdTrxs+rEjV/2QqkbVzG7KEwQ6PfxUmRbAyzG9eAzwNYWheNi15SfDRFNgCsP4Y+
Br8YZM8GegNJJem9KXRoL5bg/XssNTMIHZDI9EdoEicfKgiGnLaEyAecZO/HuSiPBZchd8JiVMWJ
GaoKuOAkFAbHbigPSp2S2olZINCiCAmNMYggx+vONHTU3iJA9Gg4BADQt70rj6iIdi2nQIdERP6p
axlwtwFHnyRqqYDYkySn0L8RY1jrbsb16jnUdVBAmLRPH6EIXYRepVi0sSvYenSTBow2Ho8yFMer
kbe3pZ5AjEu1mvuoV1SkLbrWr9Qu1XzT4vldSaR4V0U19ButlkBLuiEcVVK1UVu/xmeKv2WoeU+s
2ES5b2iUg0+0KI5FZclH1WDFXgEjza7PZfTmWAoQooVmyxgr40dblONeTSr6oAdZ+WYkofIuCqt/
ys2q+EmUcnznZf/BMkN2QDON1kle9Xd1YIQnOS3Ft0QoqCWMqG57Q60J/X6U6GjdKGXbOUouq+Za
V5kGXNlA485Tx7GFBhloUON1a3W56WkDl01X0sB154DOUUP+rqpIDrmWpRs57ivThgnXFiojUQhD
arJ6+AZFChp6pchTZZVGUJG3uyJM7wfoDYBkgDXQZpRFPtZrGUbJVhnGpyXUXdswA+WhYdVvKSgC
DmnZdx+8twZ2IM1YHs/c719O7typfa5JYA4XgZBpaBTUZBgvtebtPCLKqKFVBxrX1YS6bddkJSBx
vIRHmXvO+TJTZHFWFsjbIiYpOMpsZiAzTAPgs5Oka3GFa+T++hvNoFN/vRL6yZjjQl4KU/q8Vk+w
DaTRgaBFP14cUuiPaI5w+jUwth6m0p/0w/jc7GM/cRo/At9oAMJH8Lz66apwAw8jBftYd5lvPS4V
gGakaF8fbRZAmdxIEzPHo5l7wMfQPWU7ZZ0/p/FaOSYbE9Ikids842j6kms8sufrX2aKPH+XBP6x
uoWbVVfARaeDje7zhzFSzkojwl5b5qppxLos3qGBh7jMNxSQwy+mm5c2/Xy96ednmx6AcCSLq1a1
a7/YUOhpB/+XuvPYjhvZ0vUT4Sx4M4VNw6QnRWqCJVJFeO/j6ftL1elepZSueE/PelKDKqkiEUDs
2OY3yFD8JV2jG+TcKzuMqDGhiV0Ynyf5aNzKx+mtEv73T4rIC/zMr499Ln/++TOSWKffv9JAgt+a
HNNXeEbZbr7VjlVkam5xkrx6t3qbDzEcYxjJl4/DDSEkvTN3Jmn0Z72Ki67jrz/oIo0wCAW2nbMv
1s0ZzrM1UP5ghV6bYftU3n2Gnr3oTP/3cugZgiA6mztcpKyGxLcgmxOvwZc9OSh95DmaE2Kj3vmD
o4rffYaDVn7Okn8sadHZsihdQcQA1Pl5y6cKcIDVdectV0Kqn0O3RdNf3WnedRLaP6arYz2UIqeh
Pn0Ggb5Avv2y9qXiLjNmu9ca1lYjM+r3vT/7yY6vzVu4+ELtoIfihBzAJ9TRX3JDIpxFokDX0EbN
HueYnx95aZrBWCZeahYL3Ool7XaUCsYtm/AQvgvgNvSuSMmtxu2myzf0C+67pN7HCB2IK7NYX/58
1n8u1f5+6baMn6YBxFgzL1+6SqBRzQldsKV8lgCiTN1nmucXhPd/L6GoCFsy+JF/4XwZip1lFs6J
rjO56X6LNgQmZcKqFChuf4vdkG/vRxdxAz4Av/VK76neNfvuFTb5JyX37743OnHnxyVBpwa+OFFr
TLeuKtl8PTIQEb02veZrvJ/f9MWNr86WIvkB3nUFbNb/TCT2x3VyGVX/ufZFvY98RDmqGWubemga
YX437CbPuOmsY9YhSWvcSO/9VfZM5p8GdiThA77ulGiqb4YG5533tQ8VY+ZAyLvSkz+5C38XgW2m
prJtIcRF4fLzR1lbgyZLnclZMGtfXx61LA6yUXX//K1dtOn+PnL//PYvLpa+nZHKTc7bf5qCCYcT
j0IDkVyjCjRv/P/Y9Au/r3+vqMkOXSsqRfVyOl8hOkxGRkxDnkS/Sx9x4vGqk/zaf9Fkr3sxIvWM
4z0VbyYWjG9/ftyf22X/vTZC/7jJqJZpXDTwdVtCGVDiaZ0hvbJr53snxofM5jIb+0/urt/FUS7q
/1nqIpWRgYVQyXDEROIYO8NOYmQhWzUotopBJmnzdaUR1v78fL9flC4WzwYV/vIw2brogYKQpNRY
Nmcyev+VvE+NQ9bK7qiYj39e7Xe3oWXoZxdeU8NqwL74RstZEqS4bOdyEKEVdpEDBavaJ17Ph/PZ
3fubdPds+K7jBeQ4pqpdLCbnatqgVEkzSq1rZHir7+1ZF1tpnkcxhZiW3zv19NeYaMGfn1I9v6mL
KGHRbyQt5U78FXS1bGuWqgVJiN++qNHsC188aju67l9Qk3bNm+RqwlPBeGbuGNI0+/Pqv7ucbJQv
TboXOKCol40L8DmIKjib7k4H3ql5qMP4Fjo0QpZR0Oz7Q3o4fua49Lug8NOaF3FxXHvwTBI30BBI
N3j8RII7eArz67OtbRt9luac39zFBtPmgYIBMuTc87nI8lJjjO1FMXWX+Zprmo4bFwP4nM/GP7/7
XFE1ZiXQqqQ4l6e/s1cznQfWGXD+Qk7PNdcuqjtUwCrdU5fIHL86mXqUstHTODcYGH3yKf0uweHK
RSGW0g2IymULfS67jU+MX1Av882MitIM4FGgWZsb2NT1CCpN3UETeALJeDejqzhDc2Uc65VnzFRv
BdJgR//5B8ZvckwQcjr9qMu2uuJMZZlJlMW9r4TjvgoAoGFSdjYgrIPMx9Hoc87ob+KUYyHufM65
6OZfpjjLCrylPa+po91rd1ddEQ7yVSwDkO+LTzKM331dlk4T0QbZYQIxvLhIq6Y2+ZYx6NBrv6Gz
3SnWTW2p/1F3+cfVgkr3GXukygbrXSSR+VDolYlVp9tbi1cnhN+kQyEII1VQ/VJZfRIXfk0SAVQZ
OvcoTWs+pPMO/6MympjtqtnWKG7p7FIV6xEt9//8Yfy6b6xwnrSADKKhezmFbm1rLOpyhQai1q62
wK51bDw4P9OY+O2D/GMZ9ecH0VdzTaSUZVJ7Oei2YK7+/ucH+e0KBBaby4E8X79YoShbMYtqgY3E
WBaNWDcrtP/NXlGiyYZC4fSLXqk6Kpsx6pPizglKsEK/thrxoKndJy/9N7nTmRB/DmGoQ9CquijO
6gKY8gY8lMCMZaKfBbntJohlu9kdtmLR5ld+nngxWNGojD7jLlzMq86f+E+rX8ZPeUqcGSE3pFTR
YbLC4a+KKGFFjZ9//Q9nub+udXFq1cqMpzT+sdaZAKUds8KfH2LgB+676aphFTbz7Wer/u6TN5FA
tG0TcIR2iVMsB80BNlkScjsafgnEGxz+pPwzMdffZBRspANWAEYQwLPLNK2Scmlq5B7M5t38YmK2
K6H1OZxFVmMuWs2I6i9tIN1tV8P33kuX/bCrPslOf/suuWllgr6FVYtxPjT/iB/022O6nf257Br3
8ikJpB9NheG2jz5LJ37tXXG3nwtaRrd4DF6K+aqLLuENwa4mxQFQ5GunOPei0aM4QRvNQA4wE09/
PvG/SWB+XvIio1g3sP26Uyj0TX5YfXpZ4Up8rHII8vMu+bSK/c2HwyOSmiIiqDGwugj+Jq5XTRHz
iK2DmKFl0JwyD7Yjf8LWvSCp/zgVAD2ZXtEaoBd4mXDPS19X8UrUhyMayEERpLS9YWfcmHI4Bufj
n4Vqc6iOGgzFW+vRuLX/rYr2Hw02T9l7j6/7x/jzFPPnaej/ufHn+Zj+v8ef7l9lkk3VP6ef57/w
9/TT/Bfv3jYpS3ipP2r1v2ef6r8AgABVcBhDANMg8/yf2aeh/OtcT2gYbNjnftu5Dv737FN3/qWT
CtPpldH2o7Wv/yezz4u6ScYIDhFFYHF8MSap78VJlxl8lF0FJSUu9Rr4nXVdDAZ6X+VjrDUHJ9cf
DCBOyHIZ+3/sz2/mE5ftlb9XpokIW0XWceq8WDlrkmbJEfV3s0VfPF1Ap5HyRyMdIkV8tJq8L6vx
yihTPwd1Hi/aF3nevk26uFmT+Ew8rw5M3ZF3VuaDoy23lrbcHIdbe0pO9nA9qfpO75Z9MqGVE4N7
wv7Clez6dq3q1z8/CN4nl5t4Rl/ibIgPAkkX3LDLdGtLYhMQBNU8xhJgGaBwrtbZ30Z8yecexYHJ
eZtBlnmDNTtBXon9YNZSNKCplKzj23ImBjFH9UzRqJ5nlYm50+LiJZ9TxHus9QOIPCLTcavw/y2E
50jZSRIMH7XW3qU0h702tr4lcVr4Q6UEqK4eM838K4GU7A/rGcOwFL7RO4OvdUUW2muJGtjoGN4m
L19nxMPdNA9MO/m21AwnTaaZEB7UK8man+L6Q3vBJ2WR6/czMwX1YZBhkyH7iQoqotD5weM4xZ7e
E0Qry50l52OTK8kbU+k4wY1iZnkUk54/Z1pf3Oj5dDMNb+vIAHcrFezEhxK4bIXpt2Y92BNiRkvf
XGut88Fx23cl0NEaNx+/6Jwvzty/doiPHiQ7u13udQ286FDVPq70whV2dxjkafGGuTxZE+0pnXGb
0cpHygzVTyrF8AukfW/yAdcGe2bQDg7Ck8fk/NnHO4Evoivywjlk/bJcowx70KwEBfDRdnsQAK6j
1kySptRNdGRcJ2EnbhljGiUh789m7DFsBQXbZVcT9kM7uMPTdaIiOI4V0RbplS48Q2vDpF1xusyL
LSjUKapVEYflJkIpxX68M5XSb/LyZZuWFOALHU+jh2bVdeKxzd6MbuxdaFsPTodjjJXnBUwJ9bZI
EWIfLIZ7NJH6SkereOyAaabXaq9FUiN/WbIW1DrFnd+b8kM2jei89LMNyT8QWxhq65JfKZUUe8Lu
hZukzhFSpWCP7AKeSit5U9zu0FCckDqNrWBzEEfQ4Wc0Spd7MpKXhjcs4rFex9yt7OLOKZurMkne
CtRPt0T6GhuMJ2a9DYx8sLzN2Hat8YHXtu0bUoaBi6nsm7650/vhYFhtJOGoK0uFdq1p8tnQVfAD
xvJ2Wtf9ZKQ5yKAUbGNyqLRsb8S4DIl182Oze2grm0IBlS+vt7aPbkyghiukUeeprnVTxs3LKii3
Brx7Kr/Vmg294ZhZ72z17jrJpq+sx01qe7dux9ldV1Hs8qFPb5LOPG0VI2DIjEkwKlPm4Zh3iDdx
NUuS6WZ1hu+xzBwGeOUOjk041ut8u06ILOaM0pWD3U+vhZ0PQTKsK7rj6EsrmYBjVX4zBh3H2kly
l6q6grVUepslvyRj76d1rXjyMuz1ZlaPfVGcOrVWg0VrXhqK1NUymX0adoc4Id9UVaalW6zGe11M
tWd2ieoDsnstZc3XzaMYrRnZn77yG+XBqfrG20Z58XOqa6vJSCNXSdlxQ0GQkxuvHvqJ3zM3bleW
YWyLJWrM/gFzl2AGyhKggYWJZqOHWjPZbu5Iwq0lYwAODgBkpXUSKxqghmYJrSNMsysqb1irDh+s
3HdgP+TtODTWNZ7FE0P9GgW7+GDV8YdIisJddeV7yfjSq8rOcefUmBEa6WG7z32kJVoZrlCwMPyZ
2T7NCEVc5b6j14wlQJZVKlHRiVtMaKqYiU32kDS6J+FH7MZ133qdtNzGY4Zry/YwSJW272dUsGoK
JmEieRSrdqDgIIQT7Lhv7ewRRUNMJFoN7FQ8+gMoNt2x3wo4qVhLKOYXHDWt9XtTyl9R16azWY1x
lFcjXmjDdDMk7Zumxa8xtK47OdlghBkxgGIz7j39oJfii4abrtdDLAO+cmdk85tkC/Ue6eVvac6x
zuOnTOcFVxYOupI0qmGLw61itk+9ZOJSN9c3Um2esiUZsRlb72Rdyv3qBYtV4dtOuriJ2oRax1a1
7cJbaSyM7aRUgaNbvCxiAtMhg0axmFFvzRfDAsuX9LYSOfV+a46wXxPa8PqxewI/AlmWsYYCRFCz
ebdb823NkNJL2zNPDy/winWu6GFjeFbZiLeDZfIULHOQ48Z7ISl9MzW/5YryPJV16ca5U7nK2im4
cOVRKzrgNlp76G1jDDt5va9byy/LTsFhmOyjH7dd2cS7uWxfe9P2h7aRrvpjLeI4VNKuB4cuP+F4
8jFo5U23VXuRIAhhxai3ODoUmqbalyJ+naRS2xlAeKIiQ7GiRrm7sKUPJNFfcqIGwlzioZ5FvAew
oUVOPOBjhKOIN4BsaQZNhDSzj1COmXrGbR6S1p0FKF4p5V4n2ZY8MEWw7Sp9P409XMfC7Fy9MxNP
Q2PLGUYP1uXXpmrWvbOmsLhaOxJ2drXFqhXIwqyRlDv0oLxSoC79lK9e1uEJLKfnSICaawugKYe3
YBXYgM9VeS9D0eRAVaFq95ivSNpbhgR73iTHHj11rq1Zsh+5Kr2k1cEpzfu6QDZ/UNHpqHLbs1u9
9YDWE2EXK0p6nTLT1m5z3qDe2eadPiCuaE667WKL0vhlsaVnJiteqkPO4Ry2g95oNJ4HPqHG2spA
a24xxaCBoihQh02kGfIuxoFPehtTcGsmKH4vtq2XYbWw8bJTv6rq4wx70pmfydd4lpZqBfgEqFjb
B3zkhKIb/Mqer+MlSfZds941Y5W5RdU8pSaBZNzeC9US+7Lnvuduu54ggJ2ydcKmYinsCDzqlBkv
SmF9U/KrZpbHEyomXxNZue1X4kphpdcCZzHPUcXqtrn6nmQtZei509ihlzpoUwwvML+ShmWvxpoU
prpShlo9fkgg4yXkGrn/pSIJloXLwl6q3p2bCRejPB1PcxKpajRty3VnT/1DtjITl6HvV8o5cVGL
brecPbRxX12jurRuTKMlx023U37WirSLwdUGy4/t5BEAwIPUt0CR0va5BWviEsvwUByfrck2POy5
3xbLOgLUC9XauKlmy1vW8V2x1jhI1M2fklTx0trAmLCovxor+thT5jA4X3AkdhiS+DjU3Hdt70G3
aIMeJp2XS9/s6YyCs7CkEntUZ0oXYjPiSxnh3l6Ke8NYghY6SjSrGF/wY1Q7jlDfCVZDfp4N9Qa3
xy+45G67rrG62z5jOtMJ2w5yLixSF00Nl6X2+q1NjhY3ZDSY3GOy9oDsijgOdTxHWzo8MelcD8M6
7JxihnmypcVOju29lrjw1aYwXmjcRrnWO35qE1nAnCXhPBUvK4YdD30XZRKJj2FIS9iuvfHAjHn2
sjVXT0SSh9xOCMhKnPhTu+yNUTJDku0vQylPYS9G7gWle0x1qBBTu+Yns2oSfwPwdlSd7w0tRYwK
phU8XzofMlOfDvI6aUHPr4HHkIqeDINCRB6WhAZm6NgC1raiAb7Uat3XRvW7mi3V0xZ/DKD4orqZ
0fKcpnJHhsr0LDltnTEdUP8OpPE850XO3ZPWYb+MZes/kvEqj1zXCLIAMlONdbsSZcH0wBCPk65J
XyzTDDJLH150vbL9PneGkPZgv2PLYjcvzN63yPUAOVNKGR6gBt1rV9TSS6l8Tp36tW6F7cor3ue5
c52JUQuA8e1jJ3lzJrGB8uzecyN3drUm+iBZ4uRVq9q/im4eb8vC6Y5SYZ6kQr3jvhMvkKEggjF0
NNo6D2YAa6hsmaZnjup11chrhAFEeVScjXMlp0NQNMOujtfF21LlKE8KUtBkbL4ud9/kRduo8CZ7
XzYaOZC2PCirdWrVZgsTo1e8ZLKFpyXAUKTGpB5z2EDQA1xN1hLlCCFk8Hfy2FR3SaY9iAn5OWNa
DrmifkVEIcwEWkadnFhuqtlYaVOCA2/ZanctER7Q49KVhN26yaS+b8tZQRb9Za8p7BdNJzq1HTBB
ioKbqkmPFHmllJyqMX8xYsM41mW2U7WBNFWWK1+XSOp+/MPccK5YDIyD4mUyvUVGh6yQm2gs6KZ2
RqgPW4NE3qs+DltgJRtVc7Zz5Oap3Jj6V4hNHw0zKyhCRAQH9kWmcAjpOfGsQnrs204Ne90IC8xv
IgkT6XaiN7wNenW3KSas9mTtPIV1mr7gmsu5CxaZNMnOZclFM6G7NuT4aW0SAMtN/zTU5qGZpXcM
j9W9JeH+V4rjIsx3qeTaSSTkeuS5nJAQUQVRHjPaGYxphuKFBD/P7TuHnE5kzoGWlXNIhPWinZ0/
2kXEvrn0X9YWYxFKAE8mx1xrlH8mozoWeOK5HJ62Fnao5guvcJqcQCqaqO1Q2lz6lJDGRKqJndum
TxGpyibuebU96lOheQhUyNEgi1fEPD6ajSy5WbK/qONGwjipQtMjp1vO61Url7YLPAZP4GExvK6C
mFiuneShd3Gdl5AStjGew2lcMZySxHQs4O5HYJLbfTpx9BOr1o5G0h6LrJZe5DXtIkualRASbL8f
01R4c1ZU+6zHzGnKKdiQgRqP2FymQSt60+vUuQ+qGgVRCsz2elLaKCEam7zSySwggcgOKMtZs4KZ
yqQfF1KpDRGFOGmuDYQNBke7VTmTsLzS2znJ8nCpzqqc5hxWGkIGFBfXkmM/ap3UeFbypiRHDCRy
t9xilHOdL8qWvetCLnaNAqZqs56nfGz33XvXdlzY0gZoQEfbzEEuRMTjreQ06c6uqiM1ce07RUJm
3sHvmTq3AlYQdPO+lGXiZj2b0aS5RqxmYV2O7wUvXp1SMr75UdMH64YULzOZZU6b1HvI1EIFBVxV
bNqtadffRsdKvdnoMKmxFfWhmPeL3OCChT7Lgu6MYYjrUU5fjHE8p2zKldM1u2VM5QiyyJXeWd81
VcHUpyLzMLqic3vF2CDAyYdkRmJwxipVSmf5uphNzW8yuQybbNMic3AeFaNIjgZiIZ4yojpd56Y3
Nk4bcf8kPkDhY1XmsqvXZAxZ1u7jup5eqyg1uYhmu35QuLLMLr0t1uVhTjEBnbiz0946tJYpn7BW
YqPwkNemFCncRCHLfrHnko5IJyiz7E7fzUaDektMHp9UeSSV8Utt1dJJLJPbSHl23eYj7MvUcnaK
MhyEJZnHOPNHAukub8q/EvzgUj2ltkFHBTFYSlW7zrMIkC471Pa7ySKVJIHud/ZYUxXWN0W3cj0U
gDhT5RQjhlE26kOnqLbXqPmHEUuPygo8/8eZM2ApcVSH+Srby0OKBbKZWFG2Ou2h6/DP7frhphqN
nSyKgvJZnvxJmZOntNSWQ9Wpjgt2w/bkpDejNR7V+7nFwbMDMN6ZUtgtrX6f47S2NyqJYbyWk/qX
0yPUiOSxXceIP9N3y3Rr95KxZ7MA/1ZD64pRDMcffwgiFW00acq9WFMmL53b6nqoh2hWVOm6Ebge
KHhZY58wha0ER86yndsiqQY/zgs7aEfr0eod5ziNlg+qm6NVKXD2dOhNCYrb2Vrd/v2PWH8e2zNx
iEmCitbM2QxwxzTxWC+LfSPUhgtELeewnJWocWSUyzQ9xf+l+2sp9EdHZ/4INGCIYru7zzMrdeUO
oZXUXh+hHNBO2gKVAWPQORmECFXD3K55QbGDJle1Yj/dDP3N2oxXWz5dCXy2m1nvMIZXX81lPBlp
IXuOiVWJwLJYKbLePec7zZGGCGJurUGRbPmdXPbXYs1rf2AWWnS3Y29+NFP6ZKx4ufYm3FsINqSD
2i2AdRH1iXw/1Me8nUC6Wvr3oq0Mr+pgkGTo1tHTazZATLIEUSwetl2doJTVIyiBPC6ZxDcrznT3
fMJrS94ZGPJRWpTUlmMnB9tAQRY3IkwUXQ7toc2CJGOHmNSGiqRo+Ksuo5eYrXWmpfiCPmFZ0f3T
yyw+Zg1314xWE1l0NqBvbElwpWqFIwo10ZB3ztTmXjUjnFhSvuptj+lovL22EJO8tOqRw1ZTfvj2
xn9pvWwZysDq0kDdmERLDUckq6Y3aSNNmOqlc0X1qGbGBjcBcJWFqIiH2o8SmGqMm7SC3o6TBOW2
fqPPz8EjN2n7tAgdtb835u5dV4xzT1UPMgSY9v3WvQ+kvr3azsd+BTwoSUAQcS8Jsg7ZsbjeaT2V
myWl1TGrRFhoGp0JQ/1et99qlr22TAg7VW0jGGLli1sIii96HrdQlQ40OGU8fyyN4JyM0Fy7ZWiC
o7KOmAHRSYKsGqwTx1jn4+kVWQrzjN4D6JBv/eR4ZVmYBP/4XpQ1XS45y73SAAvSTjeOFgvUo3TW
mrLbVGwnI4fU2i4bmL0cIRN9dE2j0p7t1fmwnfmt9jTJfM21jrRsir8uWHBBo1AAToOB81X6OdUM
VruGmNOfN7mvTJq7Lai1dp7uGhpwIwKKh7YaMVPKbftUKOOuXTsd02E6krWlwQei/Y4hOLVCmbe7
Uav3y1BUQdZyZ5hmEeDqNrqanDd8XOoRa2hyB6WmiLFuBAVF61Sab0q5N+hdd2WbGP2ISTqsZx5S
iqWHYKPpw/tgh/wEhyHepHRvj3HsarXlmast0VEe82iYx2hED+Uq1eYAXwOkd7pun2fMj5syvsoY
kWAu4sK5GoIxf64aar91wEjYzJaoWq+EYdOQSXYYy2Z3k1zdz1aDFmORHDBDno9miyDU+rYsGjaX
eJfNzUDtWFTbTtOVnbzoX016Y2VqEMCS4l6va/Iou8sIQPPslwuY+ZLf2w6KoChJHnEey6T2LV2J
Ck6+3qCWkHh2hvZuKVSI0SKNzi9S4HBhgoTWi/SpsJImkAvruiuH0iORzCvjqqnHIHWGCGxeHfWD
+aWtHHy2AYkUWhdHZXmlhVnWyCEoZ9kr++K0FNCcYsvew+h6KUvF2purxMHWKn8b0qM5bVg5E3Ty
7sYay4cuG/TDIIo7AHLlXVOt11IPE2A03pVuus7z+nYY0XqurWBInTBLKlJYfdrFhTi16Sadmvq7
OhpbZGPa4qkiP/Qy4hClZK1uoVD/ayAyCcSgfkVDBFFLwGG0oL0tcQqPjNEat9bFjvYNIackzOLp
HV/jyJZUooADeZDihxsdNZ/UnG8XMTiuhbgK8oQL5rzm6jtQ9LwGz0OvWPNz2zUxI7NjEgDJDlf7
ZGxoJwGEhWB6bBTDYyQC4sq+rjXtPRvt1EN8Dngswbo3zHbXDmfxJIucuzHxQrUqK6Mfb2ZerpIM
ylauQDTDUa/GpM4xW0+LK8gb/RTO8QRQWT+ZHSUgDDHS3WwsvJo/zbE2EIpqxM5cR/3KIRHMy+zU
QvGlIVi9ZUvWhVx0X5ymkSheeqTY0hri31wXblIbUdcq3GsFr8eR34wJW8HFdBNxXXX2rhByfSVn
bKuUTve9JnLP4WbqdTwGKWRRPSMK1PpHb4pIwvM34tun2ZRwNdg5k6dZt/eKoECt8FczlNxyV33y
h45uuqVPtY8j+YNlbQF2sIS7IbvfBAIgDPgIjZXQAllvdhbtgNqBso7ToINz2DyfqmT4UhvtgSSS
19cAnzIUxdu6XY+DolcsCSMW4yy5pihVKNc54Xy62dr+usUI0Ut08Wqq1Yc2YGLZM8cxlzxQLIoD
Fb01kVSdh03LF2dRnqe0DZj5GNGS9TcDpVk9jl+2gkHiJvoE/XymNXiW00LamZO1VxhyeCpsSSzK
Yw7jrHpOqj6YRvNUTIbk5tp3O1UGH62vJSoM+TY/FxcNUq6hJj8rotoOqySgVM5+jfmJYQxtiFAe
NgSF4tHglA6J1H9VrIoe3lbCI6nUgIyHHFOfp3C0NuVke0lI5YR9rnVm3OnNtajGF9Eq236S5X0s
jGVX1/JrnGnt1cS/UC1ew0bN3cZS53bqeNusSupm+LEGyMS99WOGxKOlOb5Oi3hTT4VhbQctX/Yi
d/A/sQaDb4n+ppnh79J00tfNlL2U/9EByPsmjyW3R3qz5OTlbWGZkWEtb6a1zMezn+SoaxP9kGQi
vUifpAIb97gONCX76FvcVPRa32kLS1drci0VM+OWRqVPW+g7kFyPRU5U1GmEV5LjchcO4WSvN8nI
XCSOp/5obzpOkw0HTFvYaCypUbZsC587lf4Q55bxFgATBRmxzsZuo7Ht40ifh+ulpBkbpG3+PK/i
uhUpDKEieZG61rmxELOizGG8mOT5CfedMqBlTeaDt4mZro/51t7nvSq8zGru4e3fZzO5vipLvpOL
R3UFOJQVNfOJ2XyLdcWT6IvwI5qnJl+Rf2TTfe7TD7QMbreYEi6pVzaKyn5JKEDS2ByjwrEDchEo
dEWRenIn7tpNC2KHcmNtzHEvwKJOQ3M1LrSDF+ZvLs46RbhVJfr91hRkZnUWUKmUw0Z2kZ/9U9Nx
Xfy+197UrntalHNvoc4QvgPfx98zD6KCSuzEB7Hl2o7Bwm2KjGaR1NR2UDMRHyxRmYSFszOcZj+P
2VFOhp3cYMZcJUnmt91VWy19oFm04xYUacRmR33fHpURQqy80sfsR2sXZ+UDDa3CEoEhl35V4G/R
SOqK1F5+tMbYUwYjjUxrvYUc+uQUdepKsbYGcbWhJ2qHY1mkJNi7at3uGeXhWmpPd9ByB2/Mngzb
fJMbcg1zVQaS7ZxGKBagbYlfhNBy229PcaVhtKaJmGkOyIZ5kgV6g/U93/FbZicf03TtNDwBKq+q
22h0lbp49TcKOrfummPblfppU8sm2npYq5XRf7dKJAtHQA3TCMazt5t7QeJqj7fqNKeBqJcvsoCl
3c+Gx92zuOsJf1uIus7yPHdGTPfauptKNt9K+++Nqj6WSH3aJb2XYjNfuo2A1ltlIIytirbWRnu6
JGeoCib8SpE/l2JO97WDA9DaN3tckdUwZtQeZmt3oDVPp4S73bPqsYySHJnFJGWebRna3lpN9Mww
2EJyUrkuFenGeQkLlYlPGU9xsGZMTq2Cc09FtXmdg/7lOAzPdjX9Jef8oGICbCCP69de2h4qGlDe
5kwxopvn1g1aZnD47/Umza5XWT+YK8NWasXWpTtYhD2UJzdr65c7kchkXLPCLG1bn+VmwQUl6yNj
TZFaa7vQ6KWneZhbSgRjDuTe+i/mzmw3biXd0q/SL8ACgzNvk8xkpjJTUmq2bwhbtjmTQTI4Pn1/
1D4HXbt6rJvGAQoFbAOWUxIZ8Q/fWqs7+Yl8UrN6GGrxo91u7S+a5N8CqF6aiv/9H+mp/zfGKvrd
bO4M/b9+qb+ZTfzXcJfY8J//PV7F7aN+/Len7PPHPxNW29/5i7DSPFgqB2bfc0GpDPdLAvsXZKV5
7j/AYR2W1w4+fi5w3n/6S4h/kAHooZmFbvegD/ly/8FY2SBWhFFCoaNEwrTt37OX+LuuiFIAgtLE
MBpvGvhflE1/pymhWwa9XPzioPWNf9GKgzNWzLQtFuMdyIhhLntZ0q7hC5leMlwikCA4L2SWJJdx
ma7xnFgngw2KoWmU9NnwvrQranhPehAtNxCAhbgdtArLpJ9r3XtIVkf7cH/90w/8f8FrwSn+T98H
EkggMSw5kEiApW0Y1D9RoU5DcZ+2ytjLSd/bccJ8thdL2A5lfJwn47E2MotRsohSJBtXJStr34o5
39M+f+T6aOPWgJ0EYvg7u/LvTMDTQMzCh1Gi9TeM8k9haO25jJ2NQdKDLO3t0LX8s+9nH0y5RKhT
yeMgS4WWrpe86Yuj6djcBM8iY23hNxopeE5VP2QDDSAmDZQPOMPnAxF8g6MZAXbPReRh7Ymf7c+s
6P60tvpMTZEEdpn8wj3gY3AGbZ9uFV4zF/JpSZcHrxQ310y0h9oGGsKY46fVsFPBI+TV/vAdzSEC
WjtmgjKfm45iyuDmZ525bwfoCo9WvXN+moVjHtKsFOG1tYR+sBOsmJVYk8vkFK9Za741acG/nOuH
fFjzQ+JYZ1w0GAMP8Jwpy2Wfgjh2tWjufdgha5pAf93Iz7KoYbF33BghTN0ZR1K1B944UlyTQdyz
YMS2r0HSVhYh7iz7JK5Y3zVLdhjzioUg7lDKW7lBq5Rk4Nn50REkbzYGhetcfFra6B6906Bo8vk4
V3fyxL6d1HtKWqjnL8WTeTFUFUEI0TQa9nnQmpXZRPIAhfEYz3a8E3IhgcNfupAw4jKcVv/USMlo
Rsta7BAYfspUPtjrwNRlmVQ0sPD2yR7v4+K1d6tLQbIS3gkXZ9L00Jze14m9q2FBI+gVYE+1cO8x
gAI9qyQRwGqbKXlE6EkLqs0X7XKITZCHXvAt4NASaOXoA8GLMhiVeYvX5luBhQWkmFdenZw4m6J+
TAXDDlMjYMKTSgWWj31LNQynrIpBySab9NhRr+5smzEyY3CsQrI7YqnWi/ARDHWiYtuxdA6TuZbs
dJk99nN16DW6W4zhVNSMZvvNUfoBFQyKgJrwbjMdzdCoukNK9PvBWrnFc6f5PRnVa6E17Zv6Y6fp
C2Ao8YD0IrHB6qBK8gMhEjxti97sXXJ6SALP2ObRl9R3a9qO615vxvpuwFn92BhluEwAwU0zxztb
zbi6dyUu02Zn/8lEnJ5bXVA+C5yIJy9cKN4Qflx7afb3BEm7JygZr2of4ikromUxL82afUOwdW2F
85b14jU21XfHuKdjDfKxwjTFfHG68rqQ+m4uJyryji1LMNi4kKS5xbpubXdqxrp/XvyDO3RvcW39
kJb+2sv6l87GgGL61ufjEXP4D8OQj/3QvzK0YnpSqpo64VRuhFSu9+CSJf+wy0+7S6fXqZ2OVKW8
Bj4uIGjW94vjXiaEq8waIb9vOix2lzmcXGyjrEJdi8q5zVnRBlwHkWtkJ9UsFyVA4jLqf92v6AFn
4x2Bj73TzP6pXwc4z7r+ZBW3UwRjtPUbXcJtmr+3HYIYjFkOftHfMYIMqxptp1mZuxIruGCmemEj
2Tw1aRm5qyC5kLdwrmMYuLSL9IXdAJCAG8TVR8JsDJ7N+0yq7zg6R10sU3r5b1lMNHyyTHv0wRvt
R+q57z46lVMHRhfv46E9zqU4V5icoDv6Pk7yoeqYXfUSV4aO/UFhMrZiJ90XuTq6Tv8yw3ruqGZn
9BoDAJjD+bNzlulSD/NBcmIcmlL+JNTqkhpdwy/M/TnNm0BtweFQ1tgTe9ZPvZu+u67z2VTU0h1m
8T22uUHhgEfUFFIB5nxXJ7UftXi4N7NaHpoWP8XM7L+1ultB0lTQCulKoCunEEN785wUI013r8g+
yaPVkpAQFMsaJgR7BjJl8HUzCiLiT6U1I0b3nOKQy0yRBG+B6Kn5rsyaKhw1Ay7DUfMxNV3Wg15L
G1toyaGR5blp1Mq/OI3PbsMl4i69fyn8GsujbW9XJ8zzl3WPX6K7zeDdvZQSDWu66DstK0lHnqwP
pQnguIK63QFE5VtdfxU5e2zRFSnYR+xEej1px9W1GrCfiUi+NjYPTg/TgirorsrL4lYY5Snp5Xzy
9LI6uHw3FOXpQ73iagU4Ey4yw+zAN1/5lb1ID4BlTc0LFkUnSnPzsUrSY8Wo5UaJ3oUDJ/tOw3T3
LulsbU8LYwIDJJe2W7M7E2uYyGWWk8YaTjSxB3NBdfLCxh9RezaipOmYGPeFnB4sqYYdSTjF94T0
8UBjhHAdRmmGmVX7AavFcZ/UcnmwpWkeeIbHa1mO5dFV2XoWg+fiSu/nO+HFxVNSJJxO2Az/VFaL
trvRcV4v9fUOl2dFUjJI5lo0Gl29cT94VfdUi67mTdVeVr8/rVO8vgFelMFa6t79bGlQYEkrWa8/
ananHrMJFokVt3MUTt4CamQP9OnJI+PrwI0r8eQKTtl5WrV9nP9avUa/ZWtrPOnwEn5Hq6alMSMI
yaaqxdmBXKF1P7VpCpKWPRkJww5Tz6bQ7UR3c7fKS9Yx0UPVDYzPgkTD1o72vnmo1gq4z9SjsbO6
Nx3zKG1xT5ZsrXC2PHXqJnZxS5w7u9ytsJPob8xfIVe6c9e+1nLKTlXL682eiQsg6709ffMBtgCY
0WAbt1bF3nDHF21iad3Jex5Ub49+8LLCCe3WxuVWJMeD0Ji+PChvAg0fL6DYJn8y8AoC4dYDC1BP
xM/dUh/T1T/meLmAj2rcv/dO21+cRN9rTnFkl80Xg2NfrKwKGbDjC6H2+UrZsTTfdN85TI6391sc
fe1hifiehp00/RPD1B2/M5ehgg0Rlp9at8c3qhmC2gAPW4j85v51f/bGcMnlek0M8dOTVJO+/FXX
+A+6Y0yoY9vciZlteg4SWOsoYfNRX3YMYftdOvxS1rQCh0rsCDEyg37LRoyHUiwK2qwC78S70843
uOSqrBJPypETL38WRa3QDlOKDGoKitxKAh8TfYYZLhuAZD+I7l5I69K1M1TjqP+UrfnHKlqwIgwL
MYIoTzyjL206Ujp6DDTm8UVl+dFaYXpoVqEOcPrK0sjL+wAkttgtrGl2xdYg65p3TJT/pKzsuYI1
2+UzI3XJmCOZcIRLvZNmYYyMGuRXPPa/CtOoyQUoCEGu8yvr/R/SkRpu9UoGBIqIc9t/X0mCXPOH
uf5dxcOtG0iC6lz3tTKbi5ezvgfmDJMEasCW3DFO/um2zIpH4b6sBrVus8BXqo7xUvNWWnHFiCnH
Nc6+iX46sod6X1i37NKYxPol+eE+tYIV5pI5fpSp+Ec9zs+zrk5t92bI/DMr+TCFP7/Q7uCAsTzw
1pIlEOWFdbX74TGHQdgVSQ7yjyNk4GQcEAlMl8aoZC5ScGucAkYIOFbo+3Qbo+hxfsMmbNTbt9X1
o6Hk46LHVqAvOKmZ+XoUmuK/uipnjrSwOITyJR4mokuk9Coolotcv8keaLJOqzeZA2TC+2JIoJYn
x7Jv+cKHHP1D25HopKFnoCK/g0S4o8JjpCY8cmBiPgmGVOSb+Igo3eJPHCPkMOLigqTUCKqTO3Xm
zlirH42W6YxpOvq4RZ44AIXhHObtcbI8/oBFwufSlu5JJkbKmfhiLvP6mBXc+tiwGQEpjiuztuJK
5cjVNgjtMPcX3W3L2zQm+kF0nhP2cWye1cgVHVed967I/yBrIs9CWMzjOlUMmuE3/doniVXXh5to
SoJo+K3F0vook8Y5LSbM4tAP5kehrREI5ntWrvI61VBb0jbfm4tbNPF7WQgSVHRslL7+M55igXta
fnCr9JRiFRygnhjhRzGVXVxrvq8Y1nZ2G9/iOh7u/IoBn1No/s1fY4zVMNCLdGnVB6zK2rCjB7gl
GGzcOFehwsgkjiZj+e047D3tJbkkrjFctcm6XzizvWVqn7vxdzl4/ckXUxWkw+PkJv2zHq/1i/80
d8UvVJTF/VL42qvrtS8M7ckVLrx3yP3mrjNm/q/Kf9dlTebGlOVP6DU2dqWxjnY15E9ffzamZuiV
K5AXM+PMsvKDmSk99GPr6OemvLdozAMu+ItZrsdx8d+dxlbQ/mt19RrvwV37G/DMZ191YI7V9E3W
Olfk6kTJCu/taqv+zSk8lHdJPtwblLzdMjWhl/rx3l7w8cE17yKdfgwQLZSnFqO60OwPldZ9sPt1
rl+khTFp76yXh30+SpoN0z8OrIgc/dLVaj6IkYGb1HIRfFVHwmGwyYVhnQsDRVJsz/eLxZwsHbKo
jvsnjcdop+W84gW+fc9UvA7epxGApMkzGtSVNWJNLKx9Xqcvudw3FeIhlVT3bqlmZsdjsSsH8nda
3DXCr79a1xJ6ZPhjtGnCPfbU9FUW6a5mnnDlYOXmD1jiUK1l1jCe+KW7sfHJe4fJgSydQ48n5CEp
6ivUGR6bdf24GMS8iwKwHelW0K6wT0uJ48jOXas5zAu3wvjmrUjmaKzz6hrXguKx6uKApNz+Vytr
hEz9MgedlfZnxvsYK1R8Xzpu3Tamfz2jDDOdi0OBsyDuf0YVjZpjnsbJs3dmIsz7ztIfdGE8+NsI
Rs0NHdTSPVQ8fVfB1BR/ObMwot5CBCIZKB6HGFGJp0FmOSXBWGMOyYMlQNTXRheMuedHXovcalqq
n7Vk3tra51TjVdz6VSB/ZL6jD8XETxEELr70WfKAc6l4EVXFv5IfEPavd8uQjId4YZ/vP47GOJ5j
iyCRteU3q7ro61c/YRK/G214aq/tftVrJg9VWvjRXAhEoOx8jiLuMtDYlbJ6cUDZjGJXSL73v36P
JsVANbvFObdRIqlyCDKjp+ahEk4GbQoSb8wOSec+fv0xlhV9UKzaTfisLnyT58sD1g3FCKmex3IO
s9KeIrnEtFHdDhyE/LTczdn71n+WEakHfop9kMzavItZ4hpr6V+qGg4iw7lRh1+0X2wq8CBhP7lz
ShgFM2nTv5653vLsk6I6R3gfB42uVrBKr9xLdjV7R2LCOJV48FMqMHtq5/R56jIu1oW5VJWObxo7
3qtqyw+rMqgGSzvMcisO6yKDyFusITBF617HdrlLtbUFX1PqZK9j/OhurQFqwk/GkeKiF7KOkNuN
etw/+A4Fg804YPt9ndyxwRSypKVufRN6O3XvJlEeR4r0IImNO9KUvI+l7I69ssXL4jcYVyJIaiZb
I+beHndi0E2gju3VdBtEdilBeriBWKevI6FKDWQc4I+JYiPuVH/a2PcuXy855MmlM6vikjMYs7um
f2yh+2TH2EyTw3Mqef87yKAAJ2f7sAAxX+d1xjDRBD7yLcblnCXOSdPq31+f345Ff9My4qOqD7Z4
IO1uNuyENTzDEWuXYXt3qpWzLK05lnC2tII5TvmcSDg09tcsPWbtLGOoib5Dfp3564s2TliQNva+
MUw8xjDgyDSVX2bnOWlDVHoodIB5d2nHujbe5hKV7v8s+/mOjbkdGnbnP3CE42ieD9a50Z6LxEb2
pffjHSK5/Qj9jKNqSbctb2acDmc9Xn4pZekXmexpPDzWM4V3zyIYhkIsbmD0yRP8URbZOE07ulUd
5w0r9eBYtVKc+lh+fv3sec7eyXswb+Xabt1ZTBiTkz0a7UTz6YdEYXlhOc9ZNFbLfeKLPymBAgd9
ewysoTIRuNU6H693T61XHT1YxSvYdaRTRN/MFZ+L2jh4XLR7Q6x1ZJeruo/n4sVocPeBS2TLLWUO
EVRFYujrQEtUEq2ELvJ7ZjU4lsUlzRUc29jSibDlHjLGDdu5baXN2fNS2jVbJeEcJ2hD/AEhZB5D
JSZu/GRgFlzGa3w2jV6FeRWfCo9aVE1t9Smtk4cwL43zi/9lUSAxgZMlJzzyH/AkiFxEmz89nIEf
mqWMFuxx2bxMy7klk43hL4hKjT1t+HVKUGDJb8Vone3Frk/cgP6lXP+UnalfCjv5aEs1Hem98rOE
owxR3zUsaFUWpOUIhTlNTTCpApPL2fxhxmX/kMAK4VqQXMxFPyrmlTcjoefU5sevc71UZGXr5Rpx
yciw9rIxykwosq9f6Ncbw4b4nCNt0ImWjJYxLyPgoFdTZz6ZdPUZg+P6EUvaIpTbS2YP/iXx8Tv3
KwpS5q7Wac3mB7voeQ5glGpYo6DNt51lzT0YO3YoUq1mBFa40RTroEejlp+qOpkYJphd6FXpsLdL
h+VtmvWXabD3KUgr9KIw6Xzxetq3HoYTX29jNSCHIFBiCbW8PjIjHAMzr1kJiOqnt8zFXpQDzFgx
yXfDvYs3K2dL9fnz9BNzi3Q/1G6KxvuHULa3m3OBqsCxvrmT7O8UF+luTpdjzLyLg50HPCMjm3GZ
20VjIn8W6wgKsJXHY8ko1mf+sp1HxuraO0Xv/9dPVBsm9gJqIvFnKym0fJiiZCGpavZSj4fChlTd
3gevLNOIl/NBOGP/jUUx81TYuD03UxJOZSPu8i5j8MLS4NxqDN4yS0+fW57/Le9K3s0TdosaP0kQ
F7TDSivbQx5zU2imdprz1TtX+EuQMdchN8gn2sPYNv7YdTVfWyi5a+NP5WGtxiEYkXAciwQxESOy
qOzc4kHjrHhCE3otGDWO5N1dumTr8GnvgxzN55HHiN9P1r9jSwWpCc/JmZVY4rFtwjH1CEF2OUwY
yDxkhuveLcn6ZOK1/FW8zJbzjUZ9gP1ezVCX5CU309LdOBJO+IQPj+n0kkjYDUZmGIFgjc6ifYLF
7XOUT9PvtWsMsD2pP9boWrXE194Kma87ACW9eUoXk+m7PcTHUpffEzTgmTbOj0be0jk7DJj7al3v
vi580bRRLrL0mv00/aG+X3uPUsfVUDpYbXVX60xnvpjJ2NLqQ8koftPcM0YwGKVz1n1H1RzEtsT7
E2YzcMRSHkTml+HaTvV91e0L0YqLbde/StymDrGLx06Wxpu0jM+y3RumK7PITctDCX1Sdr3JLx0U
3hnXBt1LCkljhAXEVibkTWnypXJzqKdi0k/6AgNKiCD/CE7NVSCV2TBrZ7icIcCoraw7KsSYX4Xn
ggbmzAKFSgAbrdHRvveqvsfCUw+/HnOoJv/ib8UjjtDdSUuYr3qafMu9laVLEqtTVuRHbYbRzEuu
dTIhLsz449cGppgDrnrSGpo3E5Z2MYv4g+E7E/3SCM2xc+5Rkd1qZlJowdfzus6f6eRrJ+QltMOi
8R84Vak3EoNRbSvsM/duh2CqSo+9bTHA9JyVylm5t1wWDBMb534030e/U7e4KX4lE+uZXmDw81Vi
CD8xX+2Wf4wBwOPXDFVp9cnPfJQKE1iFXQg3GrbFP7GvgaFDJrpx/VT500WzbcKOh/lBkBJpx23y
/nU0q1YyMzGT6gJxAYpuw7whB28Nt79qBtEtFfLDbpyzB6u15sd5rias9OtlXwFmGSboAvsEYldo
ysN8EQTSSIi7bboL3mK9+VP/DGj4mDDUPGc5sKIHIjSAHn6VSjApUWn5yZV4ye1Zsb6ze7vM/eqf
SynZMqULChGWIasr5ePG9paOWT1OBXsvBatXt1YZNdaCefgmh+9BP8Oqbe2oMvSMi1RGjJWvpFf+
KpzV3X3VW1Pj7F2tze5r3BiDJqN1BXem0zMPpcZzOfZxVJlDsZvi81CgxLQtpvv2BNWB7A6RMsoj
BpYp2Z7Tm6NLJ4ULNPYN7MwBeaN97KHLdoW9T5YIsWt3+SreEQXYhxmZnDslkW0va2jE1bnrU5Ou
sP9jNqtxHCz3KbO69tTW2RJamT1Gc5YFddzFZxdvvAnly0EwFAyU2ZNwyziD44M16PauaQR1hGwp
Y8YNThJ91fAs8SDSGzmsl8VRw6nLU2w+YY+cUdhvJv1yOFcKpYD9nWkO8aTbbqIrmKsZo9ueRpqh
qBRJefIo9gYvQeRaFcMVuZYV2NtL0BfjM92+eRLtdLOa5aaVvvw22bTxI+JiFCPGMcuzZs9dnx6H
HIEj3dNXiZsqBrLjgivE2AbNpu//OrSwD4nPNaj1s+m06v9ipmVsZp//w3bQZs8FTG8BBVgYrOo0
EX9fduPL6VjF6Ll7sdrHeRbzY8fawHayW+osNvpmbq7E9B8K3XXDasKJr94u5HErYr4+I4ZY48HQ
uiSa2V8xjTTvnPW8SFU9Tayl/v9iI/8FiRAsrf+JUNjyTP4WOPJcNuPvOvsbEPL1V/4iQoTzD8dC
4IitHx6+uNwAXfwFhAjzHybwguP7mKQ5toUb038AIZbzD28Lz9oCmfQNF+ED/Kfpjv0PywAWwacG
K1Nc9cx/x3QH5ONfLWMMln2GsLwvg2EUJf/iCeXP4Kp9TQRG4YoijFlO57pA4E2E3mFT2ablMgbL
WFIZ5iNxoD0PWJcr8qW1gi5ZLf5u6w2BYs0gq/vnvIu55/3iXKh7d0rzi6VI8+16QecOsdy5A7dr
/QNVwR4KoQRjShUTan/l3OAoG0aovUHTjiWht6yeGH/3daOFVh7WybzJZ8Y0HFJ7OddZcXFU81jF
NYYYg8iD0URNWaczVGeuW+gAM+LiYv7MqZBq9RKBrc0RUZMAXtQQZCggGAnWPhNebX6ASQgWoJcw
E3BWDdkqOxGbAHmwJIBibEEGYx+33sGVhdxbLncMbDE1ButULFx+4CsG6qwLiAQ4wdwq98mojllq
/6aUrTYEj0KHwRMuIPDSI2YRZunv+gn/0nYyj1VmZPt2bUhmMFtrbzoxGReF3R5qXvOdyk8pg4/9
lDD5xushhWnbeYkr+PztRz/G96sENlY6M4yBzN+dHNqr73eUAdJmq7tUYOUPHXYCCJdwTHFMfher
yI++S/ETM5hWSsQB2Dv7vnS1sRdfOTQk3gmNM6x7lY4U51NKnoQFxGlheoyGAhaUqnPfkMy6mxyb
v2+iDtZXVvklN5Yz2x9tnka+QF9I0hgywO4bWo2VNrV9mb1s2g3s9HbTpP02tORdU/XvekohFWLu
YttuQyx08f9onJSQxP6la3wi7VGtuC7fplA9PwrEMGhyROgBFIPojfcjISSRiQdQr8Gfc62ZbB7i
KSxrzQWBqI58i9tSh1k5fkHsU9jOHaT5hmJC7sZcBvqS8JGX7t2ZuQKQuDN7boPMW4JJZCYwJPVY
2ilcEtB7Y6iEl0fdRFbJfhPR+jcfyw9KPKYOJHPkmaPvhfKumEMhc1V9tosHgxcl/lBy8u6SfHbP
a7mtpXIAodbSV0ZU73WFmJhLnqgi6ApbeyVZ8VoKcJHCIClZ9T5PxazYU3n3sQGhOaYuou3VfqpB
tKmYGmh+xw3znmXE6sgDcCya5WjOnaeKPpb3gGZxZMACm4KTNtsGNFemX/BTWr4PgjF1usiIx/9N
o18Y9AkDhspirzcjLmEQuvl2dIdlNt5UomjR6pqnXavu2FGwHpvZg2R4tNvm97luebS86jVrmUdC
ggAp2MNW9YcSVcHREHCdKu/hEdoyMiCbdkLVftTbA4pWHnjDq795Y8JCj4EQl/cYjTSNwSoRksYT
1hTs3xDorHYIPWuEoCoyWDoJ0CI+u0UgZPQxBur1OTBX71KCuONT3AN6L9A0oxFOiX/z+LJBISBT
56p4KQyjvZuLYWFqClDcj6yCM3TlW4wJujhh7OfG2Ce2IILRu0/GLCZMh3jVGSRgZ3U0g9KFFWEo
t8SFPNjkp5F3HtVCfCJxGiLldEdynIbAsHkHh2VQgdFm+4Wxx85mnNBqnRkiiOT9ntxhtzjeTQLs
hKJMOd0ENlKp82GlBbuUelyC3kMWNhWAT03L2mvR9wOPd4/2r1lZ5Hu0m0SZh4yo6/24lCe4auyv
uxVXnm1YObvGySADHhCfyWXJul7mcx64C4OWwkIAYDcwKl71a9YRIlru0kUtsm2vYsVXdviumB4r
x2SbXiw9Yyv0gJiLeQ7MBcdMF2s3N8neVXPFkbaOCq//VKv20WQA5y4S7bjSzqVt6E9JLbxAq9fj
WumfOfM41Kinr6NSUoLzffO9Wf1lzPYm6nRQgPF5reJknwms16TPjJTdZlB7P4fRKSPLUeyEl4yt
yDtqZXUo0/RIV9sBUCcHZfLxKB/zvZvrWIFgS8flRsfJtjPxTFRmsd7vlLZtksYgvmu1hB1ceaM3
HnaDywQkcRfeZB37MmuG3M7W7BGNWuQx3Nf5SfCmvpDmZIZUiK1/piF/VrikYaQ1HZK8+OVzTu/U
ioVD19ksDrG30S2MnetPJuTZzgYy07SYU8wvolLr3yseIaamza4wLJRjUn4bymQ8zs6CCQuVryq5
86bBYYKW8gJ2OjZZ0F0WaoAglvqv7WsYGyhusbdqEKDrOPhMdK/3eHySCwJH1Zp1jDpI3r72UGmy
ZGd7wBJF+uLRFV3kbt3FKhjSGR3CtWFJXioAHV72Td0gmMn3sc+W2Wheisrcq5pEiHWlbZd1EQFp
Ry2huyTKc2q1pKiFBT6E6CSsa6u8n5vI5hF/PTHQLGE5yptZPnhw6GGTVtgux28UCZFy/fzQTOBY
Od1wNRlZtGaq3eUM/HlLRyyDkKj3t7WbskCbePdjdZGiygI1rt9RsEmiJ/NvmnTOTYX5jJF2h6Ru
zi1C66O9iUGAyO3Qs81ni9MAeyQ0dD579Lrz7itnbPZDWESNFi8B1N+PMp9tYiWBZFcHJUhcyTmo
2ZMkKZPIWib3S4laRgAOzMXynJZEUym02WnKBTFX9wzS4NEdk32Pt5IgVLr3BBHw+g1pz0vn0AMV
TKNJyDN4HvETEcVAvEpxJpMQERr+D71InCjDEM5ZYv59sIuBRuHQLsu1lmUboiJwSslWZot/G40h
zI1EoSV1z1Bj6jzkI6HA8XIB3wtIC95bOVLivOSsbz3Jk2WubNN6+sKs1G1edmAZlI/fFJuqUCec
leAPYK0qQbvugCnNHMfoJsE0QF+rx4ww0J0Gksa9tM+ll6McGo6Gz8vcZ+ZnOm5+J8SlGYnwMG5R
t814qHF7VkyS6ZJLmSmZ2NoTzxD8SNjZvdhPSHlLffZ3/iyTg8zp8LAeDF1JwqeBJkl5fo0tF3SO
Z6GUMGEknlRuhUnGdj+n0/0Wo9sz1gQDQrI5d0XZOqga5jEYfWXeLW4yolSeAk0AWCwM3A8a8sdw
XtnZ2CvQb3xB4yLQ4vVLEK/5+zQo8VqXNqef53+3kUIFs4E7hMDL7mBZ3SNjI6zBRsYBskvwkOjt
JMhRmnYz/pLYNZj7uShIEWbmf/Kd4rc0vXQPecnDa7QhsC4j/G38sqUvArWYCYhHfIcFIKRibN2w
byGv1RADLn2GHVhgvwZjJsvDuW6C+KWh9bbk61q5T2C8T7abvCzpOt93AFb4BhlaWBRS7TD1t3Yi
PZlLTpm2ajxGdoOqD1u90Tu6faEdc/zyon4amNhkNnszyU7N8NYjf3PYWbhEIDCbX91yWOnZIYes
+a7S+nWPcR2leQb4gR8CPsWpgK+i+s0z3Av0pP5sFJKUMY1nrlhNcMQ7004VBUuVmX0K7hzgbEr7
Q88sOas/29UW4ZIsl0mvRIiN+U3rqMX1FQmjlVNTSs+L8qkm74AgQCa47hoySg8JbK6P22TIhAbZ
tWPanBq+SpcgVHMx/Ng5E/48KfEvwTzU3V4mmE0h3t/JnjS+dTFBb0dsB3QxXAxn9MM6jkmibkNt
KupI6esaiuY58zdlv20fKMerQHc5zln2Y3hozMGE+g8R0gfugxzya/phWFkc+WPxxrF9X+kLqPr6
lLmqvdrtPk6pllrfoejQ844l/UOCJr0kyO2pD9vkNRFgUangWQBJwlAtPWL6SU0ikVrLEv7PL1CX
NIN38hILNHfL8uh4DWz/3kT7eurHSeFl5/8pKkSZsde9t856yHXMl3zzpdc0LJczxHcDnKWZNzZf
AdlWoVr7MSoUJZ6vyf/O3nkzSY+s2fmvbNDHDWggDTpVQMlW1brbQVQrJLRMqF/PB7NccmnQWH+d
GzMxd3q+rgIyX3HOc5bNPGSf1oh7CzNPz9pmvOaJuol9EFszCnn6oOziWPFFwTrZaozGq6RHb8kX
K8Sih7U5sfFBQo3W/NlW+qtSENHG0X6MU/++zeyjJEKS4TFlIrs8tRUgtezcL08VP48xv7VfAGkp
AEjlaJD6xIe2T5RzKCQvtVGdWfTJ1VI/Hw0mw57zlk9JONpiBLBYoNREB9YVkikjbqFNkwFZQ4wA
Y8mmlIkbB2spQdVzK+SNtW6FOeSKLVYA9knRObIoEk3/cencfZQkaQiGzETPW9xCAKgeXI/lRuPx
PsHZYcbIz5YthcIkXpRabkWj35oDx1uRk5gx+HEc4B4abseohVDRN3d+54IPb7gT5tLQwskyMsBF
Y4rpkAKmsqafCDjfreQ1suboW0LSOZh8wwREZoeaf3fgGDlkHeZdTh3zZGosukXcnJsGE7HWwnHo
Bn1brdBG2jvBPnwVG6fIKVSKOHSEv3Bo5cIzOwFus4jSzCInu8E1fISotC0teAdW6ly69qii0ny2
jI+2QUs/wCc/KDFADkJULVRjHlCSgEAYykc5lMbJ0PAoVNrPXJbgcx0tUPAMDkmFhkcuEvnk5Itz
0gwfUQP6rfe1LBCLDysE+WqY9/Gpc7P2lMAUzBsczFFTGaGm6zfwvMS+yLGg9ElyMBp4P5U+Iumq
JX3slD6Sm1FvWnY/G9l0p0Ekx6mub2Qunpji5wA6zavEanic+hJEvbnefyWRkUj0J28rZTQHeEF1
xDSsvy2zZ5dmTGfHK5u99HMGGBNO8sR+itPI3/kFhBu8t5xtHk2uKZZ5W2mYOXsKatX2R6Csir3o
jGOYRPddTMIFmPoZANStM3vU7Y1hn2tMFhjxhiPV9dadcOzjVNg43fAbLYYBgWW8meNk39q867kp
9fOKSjF8+lhDPTpKY+s8Dy8aVLhjOTL2nR1xdqYDH4F30qRuEnocZ/vEzoK4I3+caE//oM1sFJhc
0dgVuhMO3fyzqLoNsjYJF4vCzq47Oyim6IodER+DTnJqq10b0l05SR9phKDeVd6Zy014TXR0dayB
bu7vBrZf/JQ1dLVKQqgr7hZZEaYh2/8e9W/FIHlvWvJiDB2kNOtRR9QCnQismSn2Ts3x01i0ghFi
n9Ccwn5c8AImqwdUoMg0ak/tIHcShpth3Wln5Z6NaAyLjOKP0VLaKe2mTOOXtOeG0U2z2iP4F+d+
ZGBtpCntkw/qR3MENn1rUrdx1D46q7+8U1wrTDq4YEqHgrNIkSq0xFDNKa07qIW+1aezib10K/jT
YEGiu/KH+mzl49+E5zBswUeeYXF5FD+wsJj6RLssJ6zU3zRVVt41bXOqZ3lwljTI5RzWs/+L9T7a
YcQZt9GcA1dTfKnQr6qd1t775equSMk1n6lPNHNc/fjtdyGmSxv9Rv3w7Rf01C3qT2Ug7AIr0Ewl
J7X9rtr2ZWwtZnpAkaPRC7hwQj+rOFyKDB4KeugAdeNBRPkMkeY7W221KTsbtC4aFuU2eXHEcBjL
/KelA+RqT9d6pAobqz+N49BhhkZXpjGPWTJ0rY6AiuKYOyMTfRAVaHI0oAWJhSm70jPrQLjYruu1
967os9BDxfgoBm56lI/tWa1SxMS8ltL8MPRCBisdaQ9GkSfBbZkjRc4lruFo1iK5oot4mHRz2Vky
H7dg0uPDSEV241sgkCIqNGw5IQS9khoeHy6TEsQl+FCepD0BYhYaGtklCdGoOmHeIi4yqtE7QLMJ
HUAUtJTBhDaYHvohdkWz0xqV7iZnZs+tl1tRzfb9G/LoN2JX00BB09ktej9hilpfcM4sDaHaoaiL
neCLvml79z7DFnpyxuQOFe0j7arDz/wyfeVvYCAf0yk+TmZ9AgDx1laBg+WCHfSGQv5KHSW2RWzT
6uMKScR4S4HzYE/ABSLYz8rUSQfSX2vXOqiSKtCtenvbu9GuX2edSfnpGSQkUwdtspIttPTfwYBo
jJ9mzoOWXTm2glAO2MvV6N1LTWf7VjKBdRgzLXXsUn6nJ9zarzooQq/y79iO6FujfrW95aHRuECi
tCcKr5sIQqbw0bmJNkkzrWDuEfauOT0uUuH+8i+xPd7PXnGY/Rdp6oSSHBdGRkgA5tUAe+iM/KYA
xx6wvnjPat6q7OQpJh2Gv/60dskQ8PegKzDUtMrEusgRqDFOLY04nGwqf2t8dFvrHes/AE3rzzcd
ThYYGqhpOye5s5v4ySSuEuXvhQxtA3x39u4lGvQObFxBlScP+pD49815EfjfPZSyriL3yUGasCUh
7rPkwGL1av/R9Ds7hCIUNibKOuG2p6ZW1xVE42U9Ty0vHHc9ZySf85fhuWfXNSlPnR/lxVc5YcFJ
XPUoeIX2MkYE4OupsdYOe8PJIDObU3T0DA6u2G32vJv0uF5/izCIGU3pXZS1qLDGSrEpKut5LPsX
WasxkJkK/anWw2I2UeK1+M6qShH3M1Z/7eS9s1S+Hzjdb+HegfxJnqss+R4Ty99mQ/27mB2Mh3jW
Duh3cFLpqHyWInnONYfK26l3Q+NfHACy0JaZtpaG1YclzzcCD15KacIJlkm5afv06rr0aNHyMmuK
ObuXPA0N8mXUbMICnD4QIoUdBE5CjoDJi9VpwosTELSD/MJKD6l4YaoaBx5geAxXzU5OCGc1p65R
HCH51+qPWRVYNoHj9dEIUNpTTMCSSYIa1Ec+E7Aw2dzPEPrSR6SpkJGWBdVlUW/kyN/1ET8dbUkI
m5MZHGSnfV2lz8bAB2arG62xKhaocIrS6N5y6MrqkgmiXz+Uvv5R5epL9UzE0PDJLUivzUTGeTj0
3TMdELqeyQYrs465yG4+DNTpkDcYSQpRN0zPlzCpjMvQtT95XsOQxk1GBDefxmSNP1l+8iQKPbTR
cp/lahd76RK2WvEA26O68wU0HPZLQZe4hHh32VttuC8dXysLc9BtYzaSQ2O9MBhEuCPo2r1qOKRp
snWwduxZa29no2cnqz1nMg+HSdxYyuufxepEOWjjwLHQe8xrGHPS4/WQLMVwYdB+ikuuOr8AhZXi
dtJsxQafHavQxnGHNQMobhYWhvqQcfztdDJoXIJxPId4ysp4Q64NNH6B/4NAC3otS9mddHMeL5P3
GpvIY147h5rGejP67dYaKA0TaAiuyTuR6POMTXJ6jnTmIpoLcq6unE/4tQx3u+5Y+nkbGs3KwNDf
bTOfQm5mOg9VnIZGtbe5tJj58n62bK54jlvWHdwAkHAXjBdYtGb6g4DdFc9G1QWaA16rwLe9z0A+
g2Ig08gCQ5G29ruuEBKgOrPRfDAemeIrI2y2P1V3cFHobo2EGUKjp/8crkwLNU5xt7rTlXk/Qm0O
O7ODXNVggYuRPm2cuLqd7IUvB8X3lsdWMcCPnRbtY3LO0xkVuF+QNgsftDS7HzFU2Q3zXI8BbPOG
wLf69+Xzf0MAnuf693/+j+9KEa0wP/7GSVX+Z0O/yZL9/w8B2FQd+95/u5Y//3b4bZffuBqS8v/d
//Lv/+/1r/iXS4gSoGjbY2fLxub/rH+df5GcYpF4Yuvct/Ya5vEf+1/nX6bniH9CukwTZAAG+P/Y
/658AfKOPX6e0HVLGP+V/S+L3lU+8H/lBaxBPAJ6BBnmLEJc23ZYNf9nL71nzvlkrmNIstO0i178
RQluV1LhXgzkbIeI9SIP17JrXBUd6zw/zeM4Pg4QVG71yFlZVpxvXQeWcMJxoiqzOMRc1HIpQPwp
/buXFbOe2WpvSL5HzOsth0Y46WMrGMHlgoGeKGL9/h8CKq8QfkbncZxAPSeWNZ2k2d6zT93EtV+9
em723Qq6djJOtkN1b/Sz85S37VdTD4jx5sw6ZvlDsgo8uipG3SVrM3DRfGgxAmu7R7/oVFOxbYsS
i/NYP0xNhf4p5bhNmYTe1HB3WR71qBD14cmVXr5zmFKFXPMBnjp1bLDvnlqmAfCJ1dFJWMNhDziT
7TDfFyL5nbIEhtdUoXY24ninGcWaTuB0971iVeU0ZXS0i6CFun7FqPhbZfHbUo/DmywcBjcuRLPs
rx0IlV1yfG42dCh/AZVSxCSKJM218LnrGaqs9Q66XdXR/s3pJivaAsbvQ+Kn4Lti/YVQSAcdLlDi
Eo0Y2zLdr+wHUvJ67O9qj2Q+oaiW8bZYsnlnInPlI8FnYeZuyGjqhTwwFiK+eC5El/GbQ35xjYtb
MVNC9HxMZ7+hal/6o43MVRtYG5rovqqEXkv3KLh1DFj+iC3Yy4doN/oHYA3g/+JkolMBZ1h6eRQk
8XzJvFQS2IK1LKI5DRNBquJUcyWnjOG2+giav+BAP5nxeDYJkiGVhluo+45GC81AOesQx9WwhSDH
EF6zVOAWc8ZY2ABYt3R2mLvTAIwsJaSkbrKX1Hg0mmG8Meo2xAmeBMUA76EZ9WeNZe05jmsRcieh
yLXlFFL+nogXLcK4yg7dVJv3Nk1h0LOZnCzPBQVJaERdExSB7h6VedlHO8vK04M1NZhe62QG6ux0
Rymm0EKkt62AcsFh9Yg1SME/DgI7VCOb5V7aTb7t+r9yqpnUa2QmEPWNJldNRtj5dXmTkg1zwz4t
35VDpaPDz/wHg3kpL7ZCNwncL9Jh7niIYL2qvAKcxo1I2suZcrAKOlU/sDMd73Yoke2jK4Gpi64D
sqhgCCqowluthTnKZ9Sd/aK79cREmYQ0PCKjp4rVVc55oPkZBE9vMEIabMxUM7AyqLRaXZCIgeWV
v8nuC3zUi95mx9oiwGVqxmcKYm3Xj+abrH39iFeYNfjaQYwY/zbW5Lzg5NfpEiZ/P0rdx69JNJlv
LG8inq82Cizoggu7kMH9zPFoQ0O9m0EAzE32C8moDwqZu6cYE87QNF9O1MbnaXwomcY+gAKFrU9G
s4PIzauVt+HCLjaJll66eE6vxgiaQHOnnYVf+ejoPghV/EbI2V9tRYOZWiDatNxhGtjFD3M86SHF
NauI8qYwkbuyPdUufl5+tBaJBl60/DjF8miLsvgyyvzXZXhmDUnzaEyqCxu3fHVkWZ20GC+QjLoj
2pooELoZo5opPn0L0jF7W395qqUbxDMVOXmz29KlaUCxkCH61BiEEN5EEGkE6VMxNJzYUHJ2swle
vBtSTfQwjywUn1pvbXOaRehH/ansxxD9v8fyLY5p0ruL28ksTFrjt7OsV+UU8y5xsupEl3hanLE6
5u9WqzUnNzJYwBgEMyyK/k39TWocWS7Caq7EeiakjLWWtK6Bei4/Y3NXZmPATwMOxroEnu1r5lEG
1nzL29HXh13W3+jYAKtC9PR7w21apwiKNDaW5MC8yCa5sCIRoYhS5hvqoPr5b47mJ89JgtVhd2C7
cigwjWSt/2OjMgzQwb6b43TwDfcpFcZjre6W0dA3UVsGEtnK7byuKGXL09Emj270iHDUPjABsDdN
CXYbuwdKOtk+6xYqnGHyDeKCtAQZTWIGxjgepAFPkxEkPMzqxN22NQleUa1410sHpS4RwIlJ90JP
s5kbNmUWc23fkx8Rfk52oRSJ4AqXmUfPw9UtDOPqS2xuY8PRTjoP+Q3RvtSBdPmFe5dCRtkWyjqI
PnnMFtaJemPNHIPZ7sgLWu9yTPOMOWEPt/khR4k7tzDUtJjHt9nHE4ex8WarqmZhiVBRgwvVzf6V
BC7Exw3+76bXgtEqvjumtFx2MVbgQsY7tc6s0HxnCHbhKy/U27FizD4iZcYimU4bIZuHoYZDiRKd
Inf8ksyvMMoigchs9VBTWJwJlnoYbRZp0keL0SWID9Lll0kMvVD2YxkFUds5xM3FSrZDwWa5cKa3
WrN2XbM8pY62bHMfz1BPnMGUfJkkCSN/iY91WXYBXJSrt7AV8VnfMWRNQleL7mxpk2utsYYSdfum
2d5x0p3+lH/4if3jkkxwuxBJAyU68DmrAzPrPtKKcFjbc8btMnHjIba94OqF/pPygA+NvkASbI9T
S7CS4xL2haeJB9j19j3OiWOfKYRuVXei5aBCGk5Rt27AjWU/Fowz/UOOPe5kmhDG3fkbS9C7EtTy
vqfmYxNpvwi/INFYN2nTZE+db1KEmCfwEcXR4G0NDL3HakFbgSVbkECJN117WWogvsIRr4Dkdm2H
j7rGKBpWeQqtuuwP2ZyUu2Hp0PnoI+rmeJGBXkU3KQ4magX+TFVTkrnWvPJJ3CuRsxEb7e9SjVDp
rfy1HP36AICKBVHh0HvOFSIgx/qdBNyzRQfEp8r5MOnj1dD9wyBcyqe+/8sbtICt4Ty1enNColyH
hhXNGxP1vzGX72NUPmBWuYvWziZx5StEAiRJUl+emnLNj1DvRdcjODAIakK5MpIE04JZ7st4u5CX
xZyvJviqz14iOWUBXVO39z10NF3719fo7boyHfbUWNsOAzJsaWQyXbYfWpO1dYIvvZ/nveasQIme
kWWu87H6HEp94bjHcTL3CeO5FpNxnyqGlso6401KTwQKlagvcJHMsHJz9uaoE9lPddWnTuDVLPV0
hzr6l7XLuHP135EYKBbqxKa1mWUCkEB3N1kVykOY+9yA7S4q+898/X+LRX2LudN2ZPnYS/ERUZBN
aGyaSAcVwJx2Y04Y00C5bIuShBMP91QQlRnFaA2UGibkF5qtL09K864pmk/UTAdLTLcMcX+ygUVH
meHG0xBisbd5bnntnFr7ahznscPPvUlL99mXU75ThrGwn0zACOo9/v7qh5QoemMIB5u2a15wWbSn
eTEo9axdOzC5fM9sB7ZTmh59f3pzrPQJP6heDofO6+61xfzLfN3fa8BkZMWDa0UX39UDjLR6YOvR
ndtGeHUoaSYPyHMU30qIGaL105M75Ed9shNGW84tSeP2rZrs8+CkD8SWhCVmAN+Vt6RDYUPApypi
zw+HZQoBnf4hhYg7FiGaZCXmwmahQMrhW24rA462KJyHthb3aFqOcvRntHHxVei+2tnacikzl6gA
befS7k+couByZxRRTG6a1Pgk291OoDyzhd3iHr7EjP1ANG4Mu784HXgqS3znDLkxbnxh+rpvdO2o
J+5dUpLbNRrTwniR8IwOBKoF9lYs4mtB4SoHBwYK5AEnZnbrZvI165aL1iy30JABBCVasrNNIgJ7
EjU8kezw0N7HlJUVdwv7fzUA9nTRcLEmHndzurwQMQYuyOH3jwARoXms6moTj4yoqdRXiH599qNr
zB9Pjt0mpba3cUttvIR/mCTWfkieS9F7u1Ewaxbe+qBFsHGXzyGibWrKKxmIX1OTPHtsZRwQjxtq
oYSjXfJlFvonp+RlZj3J/gMdmQZiusdYdtR7/1N5XXLSo88ytaZz3q+DxwEqudGKLxgxacDBTf0e
BQ7xClSJAm6RDZNyRPxaJn2Q0MBuBjLX8a6kf/0y3eRjOe7nbE9GL4lKNScBjdmjzj0fppFx8ryc
1hLsq5a7SeBAcx198PstkGl+8Wo7GfM1N+B+Att9sofsbGQa7EgEwYYyzcOMx2CV1yHR4CePuPO2
KegVLba8s6zcXduol7HA8+2X3aEgbmA7jJ4bRs8oy+5qiFNn27WrbZri++MWTT3/cRo6DBnY3pP6
rvQ4ozr4nmPxZHFv+jN8IZ01MCPI+G6cMUC1FYIDEhroJVznLoowTesSO5yyONqs1f4nu+U1y7oH
Ofdf1sQ6Zxm85wpB5Tk2xUs7Q0HrY9UgSGK3W2v84j0tMcCofRcl7MUn+EkkRVVpc6fZaLaN0WcN
xXF4N2PJpF17W7CbPFVIDJB2itt59eijFG0npli5JAuia7wNSjj30DEJqxYqGAs1CO+Fj9lg3TSz
VIqQ5rZDMAiERo0Qv6WJn2Y0RHkqlpSb57ZdtGnFobKfiSYZlv8UryurZPXFuUt7Qc+3TdyqPSAl
2MvaQK/p8Z73vnHuS2gs6GpaMGPOH5Bnqfq7fspIFbFqVEquxBee9zuDc58/GSPg6NYvEbWnVX/L
tnINJFJoCpPiUOvMPGe6LR8trmxf7J41yJL5KxgETaQ+aTcAg+ONmSL9LR1myilO6KVhH4jHeIWt
tdivULt+RB4sPiPxDtMCn81wxY8sZwKddRGkGldr2aK9cEQC0Q4cGeviH9xtb6NPd6JS7toSCRhd
NfjuQS5fVssFpKiPt6Ntf8JmKHaSsQ09dPnQOgBnilaaoS/qdw3NIOICaOrqmNZsXH3fBf1C6Y9S
hAVeUbwBaWfz1LJ548gXGapTHQfSakGyjfIvWoW7fHk7Z5gp1QrWpHD3M7Y+bJ9m1DY4Rl22OnmF
WTKLKmbbcbv1zfTTS631nquvRgl5HM3AQUAV0Z144ODthgAsNt4awPZ1o+xAW+B1OCY6hQJmT0/m
JA+mrLzP0vbaLQDD6nlExs9ei6YEXV4O94LlsEe8HVcUgkzplMESedTBtEL8qRUyjRqbPwxFNlaL
RMY/Q/trTlyx8DKms2BOv0k1Z9zknngaOLjMrGdgo/tgoSEHcvfAxYj+9Na6GAXdczORX6G8g9dg
uCRPRdH2xTqW0ucyA3bYgDOkw27e3YlJRb+mMvTODHDfju5Qhv0ot9wDybAxASD2c/HL8imQmYIR
PZXcT1PCPes9u6NC/xV5NcLr76ijt6r4d0pSAgH1ZN9NYco9TTEVcgseOy1O/qC9QZyHU5PNCMg5
ZDuRn2pneh2K6FbkKLVcM1+2k2a9qfYyZCYlkzHLoCsnnnCfJ2xGeM/x/c6fOV17lZFCYI43fR/d
+JFXHZfZDepsSA88+7tKm9kfgn/eLdPXpDCk1mt9WjYA82R7QLgBLAclYDJl5HJ4xOb5I34oSTZJ
05vx/TB8uy5ziHLgeYuxD3izZ5JAuhZ28tND+sk0Y5wCWbs7U4dM0E9/tssSSVI8bSxd7gl5ekYI
WR8I/0Xpfly0fi9HVLa9RQKa5zgnBFI6wkcUFEVzqVtdP0eOx1jLx98QlwmScPI3VZTZJ/T4p8Uy
Piv+kyxtuYJWMuRiENshoMPv6nqJjzFGmy1ZJc5asdfBTTyx7hnwWGzTvKAoXUxUg+gj3EU6oZ9b
PSaQlsvBg0M3lX/+8q0PCBGyvIMrJobQdr4bDed9n9IEuHrBnUjCSbBubLIhevat1qT5Tz4sKTE4
knDl1m5yTAvw7hOgfEBgNJ9NHW0tb4eDjtqYz2HTRGlYdlCBohsGSYgf5zWylUEpJD8kGwXFY2zi
CZtEErZmfiXujg1s3R51jTaUZGuypyRemCoX19ngWTLzV2N2HKaLRCeM/ClTQ7zRglF8F8c+X8nF
rBPZLxp7JCUtqtOuxvSaY4aHChM15kYftFfDxOGLUnJfdkgaLAR5Qv7AYBzuSvWrRvQqtZs+WX1U
gPQ3SSwEwZ2MmHXziq+j57gkLu4pde/zLMuD3NbRnO5GvLk7McoikHK8xgLjaU8PYSX+CwGPzqZd
EItJO3/XR37jsqivXWtiNRie/KED8i9AumLt1zmXt4XOsNEptZ9ygEao8scF32e4oKbfaCK6K6BA
7jTvn8SFB/Ak/W5wy48k9n6SiOtkyTU6kGEtxxhZIqDZeEPh0lF090x+6Z7GDsoSVdY8s2yLetdi
WgMuTyl/W/AFzfAWmZaMf6t9RNBEuXFxsFJ3j525CO2BNALPX0eG/MeQN9cHFPo7jSckQILeMV6K
Aqvk4uUC9jF8x8/5HL/7PD1BV8yffQMhqec7bAuiAOoFRrmNPWqBlllGrLGV6N7Z41HugfKKBbtb
Krqp5GGsak4B3fzQY/wEzTSRT0o1Z0Wv6LaDdonf0GZRDD/SgS487vSZHemCpQ0RjLoaSF1+T1ok
I3OdC3cW6CNX8id4yq0/d6zNXFCWWKxS7kx1xa9B+1AzC1F0e0szkPzkvFdx+UakHjcEBaWfInhu
Y+vDBIhK2p0GdH6YUZJpd8Jv7itksHqhbgriJmhxIGCvz6noU30Tw+OAc/LcggroKvFnabTjfm+o
0CvUcbRhgjCz3qWaNweztBAjjvmNquMoHE3ne0wRx2r6HAJ6ot33G9C/uvOdZM86RlzCGSgYIOVt
a1Sa26jUTCJEIMnF4+mf/8FpQrApr3+QsdxFtv8LZWPeNGb2E7VdRLzQm1bzg9OBEm5i+hN7jD3t
UdpblfDAmJyPkwiB/RCcUVtjoHkxGB8MV45EnzwJtEJ9tauQdHPWjWeRYPbqOevheJrv3mw99XiQ
Yi4+pFW8f5USAiXH24xXdj+6BDiOVkn14J2dyvrOemQYVlRjvI1qFO8RIN6sf0688QlAyJrjgCJ3
iE86nhgqaauA74DQym//9LR5YBrJ7zBQ2xKJxL1FLVH60/fUYkpFLwtPl0xCwrq+Gp1fLwIrEUTO
vcC9FlgtMvO+Ew9ySJ8SElACuv0cO9eDlcUXwsn37JVqkMlxt3UxI262VkFYUVlUKkAv1NRIq6MS
urk+YMnIwVvM/i5hlwHAZxVpmMyM+yE6+SVomfwf9aEPnpfRfJOQdN63JB0ReUSKiTvoJODW3qF3
xcWsAGzxgPP+GNqrELzlC6fZ4vFl1SVoDEMnEDdub+qlXFhUU8IXyxDi1Hpd0ukx1uqfJBXQtCYq
kY69VU3IFpro5Mkt5RMxFKcuzp5Sj89tdLQBxdzeG+xfFKx7kfFmI7fiJxYD5/V89w+Sxm6HHwtP
dt9Rk85me5XWmzbpKF3sHvFEcSa3683osP8x7LkS1GWC4COBwKdyHQ/ZRAAc48Df2h83Zq3Bl6DX
gdiXXFQGYCgWoJAyI4gzIqGJF96RHU+G+1h+pDW/rSf1v3V0YDMw3aSX2GG0abNG2Go+/WiEvqoV
V71AjDX02WPUTEHjZB8dtVOZssVwrELx/NLLsTQLbYsjp+z9n6mo6od55OuNo/Q7WlBY0rJxok+/
oH+ZXNb9NcpZ8JEFTGWHsaOwFThSPrRuAtYaW/ad0fTPTvSoU8Xgn+NJ7ZmMbHxy54dk+CvWIFMh
gasI17lxJZue2uMidOCKdC7/DB/LM06QU1Yln82aUaXAA3ANMzJvCs7p6AMFIHanZsVMNHEZVPc5
3AkuH05VCspgICwWNI//BZHtYLuMKWvuDSRMaIAI1ajQChwWJ2WD1TkZ6kM2QXqWVbt5OWs6XzS1
8qObRw8U4xYmg/xmaT8tIwdIBNTKHU3SOhI4OX1vIp+Y2rNRQwBcrB+djTJTwAiE8RSdgF33gAFd
ZHGJTU6Yd8EcPMAIQljcLs7eJb2DwqIAs7VUT5qeXmMZ3/sWvq5+5p7E4pttWmBhibE17PKlUnzB
nVP8FRZ/IWv+qZnShuv5rRPzZSjYSEi7x8OsDb+9WF+KkQsVHcOth5andx/4agl96Y0cIXEGws6S
ByaZb6zCH/79/bFQ69F7NGQ2bdoG3gaEP9ZOWHM6z3qZJu6oIZrI6TB2qeSpnjrKoi67pOKvjZPf
bHasIJLmg9UkXzNZyJrynlScf1SF8kPqLRfXoTpSW6h1IOF7LJI7rYp406bAEdQ9veRTFiWjDCTP
saldqzS+Vzw+2wRZexBp+Z1IK8Y/dqUor8y7xHXvuxSBaspHO+dQyHkKOcDWL4tNKOE09Ydea++z
YVvBUA7YH9bkWtLMKLTJDht1f7to7cnIq7NsYrGx6vW59uET6FK7HYGw64v4gEbC08euAWBkcpo8
627ElTjk4KQ9vo7QJwFNDhqXj4DrivcImyfUolRn9uQ8LURlhqvwfsr53tG0f45Vh44Ew0lgr0+D
0UxHlgUI3+yPZmSN1foDmbA0cCOM0mrhd5NaioXJKB4LB3mJNCg2vedI9ue+402q+t4PM02/6oCo
IdlEchflfM4jpxWTmScACoclZVZZN1xGkO5OSo+viJpxCNRBvlhfNM0085kfb10k0FOP8Xn9i8R1
vs0Ii0LaccIbMx8OzojffHweSPn453Vla42Z1cNL4nXFk2CF6mLvq1znggGZAE4vkzuymA4s6DXk
leRcYkwHcaZhpxD40jtWYLiJf/As9rvJRio7wnuOZl56uPMrlwparfAQ8BD/uuty+h1ZZUfx4ST4
NRNLvjUgryq6s207DsStiPwCv20/q4cKZzLnWPxSRNPFlu4Pntwn7GcPqG50uiDWGxV/+ATgC8FT
GBMrfn/bo0UG8Hx1LUSRMGO+jSrRsElo15TMI09Hj9kN/dFDyEqxUdM3+farS3jzxnFjeE46Hqi+
Q1DaRMO3Akiks3fYlf78Ng301uTjNezQuCXpplIL20tyiXpxtr1xZ0IN2pS2TlhU+uxhaYdYE5ol
Ybmg6JYhvSeB7rFPcJai6b6po6CYo4dOUGPjbtlNVLdAmO/NgZF8YcvzMojbpBU3MHHvl9o/ly3X
YTbddYAz08T8qAEjJpJIzKw0z9xhYVvYv6BFQOLoIG6Nj9zXmONK2F6z8aFw1G6lePUbqrqF2Q+0
VRyxM2+xpGn0ykc0XNreycAoE7q1ocnjO6ZnLs2ahvF/UXdmu5EjaZZ+lUJfDxPcl0F3XTgXXyTX
LkVIN4RCoeC+73z6+RhZXSVRGvlkDTDANApoJCIzzGk0Go3/f8530mjetgmZ0BM2TdwbVtaTX94o
F5SuftT0pRxVi29n0uSAelKS6GbjSeoJry4v0XdB0dbohwoIvylad9VBlpRquwjU1bh97MWHge97
zFEl2Xs8jOqsP0P82OWWAPZXRWQ8yPohhFKCmgURX8lJLZY705EwiEiSfAX3Ci0GBzmW6QIfzVAV
HJDN4VYLATQCgD4MxCfvFiM6BcsWVDDnadWMb+lbf8ee0NgpkpKd3kQQnyK8oMV5kxFmg587oAm0
gEd56y97rqhDxpkj/a5Eu1CELZ/K2ohAzBq+13WMbT3h27GpfoywAOyZOohjoAbP/LR124xefBot
hC3Fp1GJ4raQ70VTRbVfiHyQm5AWYDdUDWz1SNulCjteFQJCUGtkqP0swiLr4F0t7c1wvImD8lDO
FM2qSbXzQHzKOwxMfQ4qIK8CMiM4c6qF8NwsAQsNfnQkE/w50MwN32D7xlK/xTEVfEUg+3IkCHqT
RI+slfsobXT0KinQVr4fVAujploVpK6rUEaHjrO6DMV8AsWy51s8EAg4TrIS779C+GDRXUyWwuOY
mzwBQrVVs4TAhQCFYNb/iobluOvTuapUos59ZEx5XOdeRt0FDOW8mzApu0qTO/qwOAgNdZHL1xSf
ahQ84wNRYJITihE7dpv9PyapvIz/86Uop5qdq/37/0cBPPqX2jtaC1FO/E7+t5vXsvuRRi9vdXvL
f/un7k7QzT8UWaXWK5oa2jpZQl73jyAeQ/5DlCRVRxhJkIyINeafyjvJ+sNSJE21RENedHeLEPAf
yjvJ+AMJnw5OXGeN6ai4/4ryTnqfYYOCik2FsD3TklRVXdgw73V3vhWTXx3LhVuHrbgN55aw9SaT
CQ73RSQMOGLL50Ik2SLrKKm49eSPF5YRAz0zCiTV6gBpSc7AM3i1pM8CSSrRrNi6nAf7N9rGqz+l
gH/LO/D9EZm5//UfCBTpr0wUufY/+affP3RRCaJHFFWDC3//Q1tiifTOBHmCB24hi/jFSwvrBfLH
o6TIR5RDP74ecEkh+mJAYwEivUn3EQj0w1/BgGl4pha/spFW1UjX5Exrj1+PJC1wmw9DaWQiqUhE
WCOrQKSqKyIdZ2qJw2OT74Nds61/tJvOkb34QrHlXbP7esBlrj6OZ6LcXP6nrW96H0hRI1Zl6Y7e
MhgNLQ+HnndqmGXtfBgGUSdqT01jia0uC6l9qfVpVLoGrAlrym4MJd7qmnz2V69GVmRdVXiSRAX1
uvT+RiXKXEQDugxXI6/VyJDiE0SXUD7KY7wApKWVck+XQ/9zY2S/Cl6Lqz+v4+2C/OTReT/uSrJK
IIchBKXIuIGreKXXHIPrKT7rNy9QUFyLQKJrg86bZzhfX+/HaVVlHn9LQk+vUARaPQm5nqgNqlT8
kL3QnvHIzN/FpK2/1YqSv349lPTxqaPrTcqVISmmQpzG6hZWDXmmcgR8EjuVixeTkuWmPseFuWt3
0ja+wFd9le7iQ3AZb08Mvdy296sH1JhK1hhUKkK3F13y2+cPOIFccMMbV90a31V33LUHaxvvQOc6
/olbSbDZeigd5TNIBWnZqtXVCqqo4MGn7lq3EHnFltNTGkbnX1/OJxP5bojVYlm+fKK07Vu3rwxC
3xPxm2FhmO5RBOeh/yD5Jecd1TwVUvZxZ1F12ZJloG2agQ15df/kmUILIY+Qf73wSjkvL8czLBAv
s63hD6Heuzm1OOVPbpuuKKxOooFoGv7+8zfbZmPQb0Q1Bcdhq3gIeOcdtNQjPbUtH1eevu9oD9ok
LW0oOVzGxbnKZ+vm67le3o7r+8kRSDRAiaNuMPTV/YwFJYZOzfc0nsVr81i4KsHmm8ldeEUbcw8d
yTWeDJssrSsOUY7o8BHgdrv86Ltf/5JTP2R11ynGFXAE+SFW0pGTdWnGIh+v1Ynle2qUZRG8mfKw
yvJZXi63qlPsdzU51Hxj05OLTkzsJ1seD6TBmQF/GtMqr57JMucBCpWKyjadeBfh2LQtXqNtsk/u
fG4o9ZPhNvGGM+PE0/PxlLJsBCwptjveJMv56u0V1nhYCrLQOjyd25l8ivZRD7ddc/HX75YmYnfg
ScVXbKzmsYaRJ1Q5fF5B0B1roN/dpV5VtCcWxaeziJCXB5KKLie/1SzSV8HBmEysCorKT8GN6FaH
6p7gAGYQd9RBsoc9GK5hZ939Oxf4z4Gl1ZFmHkSU2MHYuR01+77PtnW0K2hnfj2KtKzq1c5tcGjl
3GtSOmA3eH+3On8q0moC3jvYo6OcKz/8vWUXe+T9dgrn4MRh5pPNm9EsQ+ebUDXRnb4fLRCBfI5j
QhxpObsGgvUKZdGJK/ps/b0dY/Uc41cp4TMzBtTTB/XQ7pXz1AkdEB32+EDBGYaQPeziE8/1J+8M
QzcNphEOngpk8f2VdVXTqa1V9K6FCa8MripTg9GX2Y1KB5+mvSCeOEnJn82locka2zbv+w+ve3mk
wyAsKzM+nz1rc4TWKtvjPvbYMDGV26U7eSkgIxtN/0bftReZU24RDvnPJyb8PW10Oe2rvK7+9UOW
qXmzpVmU60Uh44dA/9inDrl+22wvO+LO2J8YaXnY1ovVWJYNX1Jo78zV8gkToyZnTKX2eh7xoQ7H
9ypzsYhe1Wf6OZpw1pVj7iJpI/8Qrrqd5nw9/md799vhVyurqPsxURqtA7YDKwDcUw0IMSbO9Oth
PvnEYELfXObqmQwSFo+V6csrES15sBlhTziCnewHB22wuAtfT61e6dPF9GbI5c/f3MPAsij8g210
w3NUTi6idgcjkuWiTz8slJhN4Jx6858cc/XIRHUihKW/TOe06R20yS6NscCmgrSh4jVtxqfTp8dT
t3DZPN5cpxpIIPtNxtT9aTtPiBGsfpOP11/fwc9m09Q0XZLw9aq/+a1vR7HyuUV5AB9LSwagPM8N
MPOvR/h08t4OsXrougGSVR2ZHYf9fI9AxpZfCamVbtRNs+8urYLMlI3pnhh0WXjr5+/toKuXoSyE
oyG0rJJ4j5TSra6jJ3KltuNDYBO7AAPmxOvi0yfhzYDm6iVICZxSt7FMJEcYOE/hxt9jmNlUe/Gu
ZhdHM/j1JcrLM/zFJa63GCWh4dYJzGu8j3+WP5PddLFsaPp59d28VOzx4hDv0LLs8m3zDb2Cc2qO
P3uPvL3i1R4TRZo4Cf5yxaMEAxJ3o3CcTf3SLI/GLG3TXj1xxZ89EW8HXG02RNGPYatzTyVU7TTs
1OC5Au3y9bSeGmS1vVBxLAkWY5Bs3pt4e1oK21H97etBPj3LvL2U5Ve8ebjbblLmSmfukBHXx/4O
IIkrQbA+b1gsxe2p1fnpU67zxlfg2hA5vZq5TE2jpAWb5pItuiFEhv5a+e/M25shVvPmd7JSh5XF
KVe/qfybMkL6fXVi1j69N2/GWM1a2mPkVxp/+ewUXnAy1XcqfNfAFWzDRlDxC4RsvT21zD/79ATp
+a/JW23EZqrFQkU0hCtve3qXdrmX3RqV1IaSuRO91lQsBCoz1W1zN/ysbwidOFGz+Ows8fYHrL62
Q20slKnk7mHDc9VK2Q50q0zSkXOz9wrzZx8CE02sEzf01JpZbdupyceRPjNqZOG1mbuNrp44JJ0a
YbVHi6Spk8TCxIbxs2hVOCXa/7trkFebcpOapKL5XIMvIlFCbEN0x9dr8tMlyVedtVS6KZ2tznmF
JqFnMAX2JHR3eXyZGD9L/cS6PzXGaqMVuxRMmsEYvnjsJzSPRAIn2fevL+Tz17RpUVelxMK38GqV
FTLQ31YJel7TgwuPzkO3jtxlA5xyk7uha10VJ96Zy9/44QX2ZsTVCgu1Wiv1kQ86M6xhtDVkr14m
uE0FpCv5ibV2aqzVWhvNAvRGRJBuKZ9307FQg4sCt0Uk4llBU3NiLj/7sEMa9t9zqa/WnY/iXKh8
rmxBvl4tEOrQMS5aQsEBklx2DkJsm5ZIBWQn/ndekm+GXi1IPZLGANoL7evsMqy+LT1MGIEnru+T
0xXf4IahLEUTkUbU+9eXAPlRMDqtd/2jv0VBf1AdSDa2v2mpe+H2PrFQpOXvW62Ud+OtngAMqsrs
h4w3HSRK4sV23ioHzjYbdAkn7t3vYtNXY63elVbYTErUMhZ94WTHWc4pbcsRdpK3VItVZ/lyI9Nk
m/MzElu55ksHtOcmvpCofsauf/HvrKZ3V7/so28OC8iSIZgjAqbDb6vXMlIxN1/eem5rbJRjDSmS
mW9uhavw/uv7/Mky5ttVlmF40OziA+H9wA3KCD2olzTiJr5Qe9PL1Mphx34usWZ/PdRn5+d3Y60u
EnCmlkEHbpl2c5vdAFFDQmcbrnw7RJvoe8yWJ55Yxp/sq++GXP78zbzi90rQbzGkD9JAsq5BPmHa
70+McvLKVucHqA5JJbcMg7RlX14pDh+sR3nPN/IeYNTZqVL5J3VATUWYKvF/NDpkcfWwdMKUzgh5
x2Umr+Fso01yM7s/WC5g8PP6YXlKiZVsTt3B5e999+CQ4KKSVSsqCs0OKrnvpxNLYSVnaT3Qo+oL
jR5uXv5o5mg4w9xRuWDutYuRDFPoT00cXkL0rdHRRoRQyE04epKF2/HrNfVh+fKDaIBTE9WXL9x1
vX4aRnOS02Fw5wEvO2r5mTLe2Hp6//D1QB9v8Wqk1ZSP5gxrOOvAdzbimVIquzAdPQG6bt+M/HP5
iKkDjkT9GrX9jV4Mz8OoO6KYe1//jg8vOR5S3VQ54aM8Qv+4esn1LZZSpegpoc9g+YaQMDMhOQbq
fKZ31bEA7f71eB/PDBRjmV0Slk1Lp4C/eoKyTJ2ECb8eS21wVTtxm2P/jbVmW9vCq48RYLkTI354
Zlcjrh4mNh8xlOffI6JLd5pNdY+803cgU7MJTrf1lg/RU58AiPg/rm2Vmqkqy4pkLm2K92u7Q1Mr
TW06uIKlmC2bRQdi0PRr8cfUCXPmwYIgT600IQwqHRiXqJHxgBWBeisow3hpplA6IGxb+Je10cQb
Imple12KYXLsmio90wNVkPm4GInclHRBDzzTiCQP/qxO6iT5n49yU2Nnmvo+6hy4hcZjmOXZrjUE
47uB5/E+J+WManEds9bRFNEZ84X2YVSs8mDBe8dJGg6XTQU5loqwtadLiBfYSiB30tZR5F3VhNG+
keDWW6Sy3/kZmJvaV8wbEnZxPDdTpzwi6UAmOMYTwNBQqrvEZq8xf+YTTFo/IU/CJYKE6PPUIr2U
iFWKIPg/InVj5Nl0NmfTcG4ZYa8eeg03jTdkqZiRuQN6llB5qcbDo+bmsZVj/QJ+SHfQTDEaXVkM
omcV89xhRHYpH8dFuG9R4HYndMWHAQ2tl+kGGFtS4GXuhUr8Rw5uB+yl1ATCUahl6SIcSvxrQ2YA
vBiiAO1zMFvPQtsAwQzyBbeIKFtGpdJJP6iQh7zsVRWuLIyN7piFaOgVfv9t4veZscX5m3lBv+Q9
c2lnTKLRbvqxD+ClEpq8pKeQmmVnnA5SHSGxkN+MwyS/ECHpO4jZf4eXw2i0SvWH3lpIWJHhioDp
Wl1AzFVeYfAbU1dRNQC4SkcUpAFeHy5EGNbOUAXyTW7l4VZYCB86PEGnl+tmZ2qmBRpZtMgma5Vr
ICByvpHbWb8Qg6JsNkgR+4epmMBFwLTOaeUN7RENbngfQ9O2w3nyO3vWIoJ/hyRGiZ3yAwjpRTSg
kUsIQWEzSQPm1Tmvs104GNOvcGpiIjPgeZCvtqgrizDg87xN1Q49JVYPJHBmONuTOCBVHibzSED3
dC/4bZJ5SwkkuBnj1O8dTZqU7CDEiX6DJU07a2qhRL9KyMO5AJTuJiiMJd5PN0kuHKL7uJmT21RS
54vIzOgD+0usWi0X2TKzvGors+iwhwwD+Q8lGRapSmSL3/fJDliG/6j7HfwRcBA7X2rpJiejQLhd
RHpgjv0qJ8QAXDAmhYp0d5SUhEn29dAMS0z9WIHxlEQk5ZJvnOWyaW5bggGBM9bRLURHCaaqxGkl
HRbwd1QEr3U4kgsha6X4RO6MsR07qDsCxMk90iPYQ0ZIUabOydIpgQ4e+7maSHgNhKfKaOrWxboH
qXke0gYbn5bvpzaqdmIxjcRdw1udA7z0tjEMhHlPRAWV/aA/yQ1AwzDILSi/Sgi5IlYWWKik7ItC
Ml6x7kUyzEWI0zQHgtoNa2xFUuEbDz3v0fNGsIqzlvWDNQxY3LzFMEdLRiuLXanF04M6+Ikbi1rj
lVMeHitdS29FU8qeWlQd575Y84zVWUTM1RSRxBMT+YLmxfoe+aZ+SBEJX5GNMNpNSJAd+qQscPVS
wxCQpOZdmCcIvQA54BQepYsY15OE+bzsrpkMPFud0PqRi+E+kFxyXQF1LHESL+TzdKEL6LXMEcl3
4R0CUA6OIg7Fq3KMu12JYnnDhhzeCxlhcXW3GOXiyppu/DE3kaP3dGXGMbcuprApQ6CKuQB+Z8CV
YPLcEdCahDUgmlnN7vtcQyYpiXWHTaKK6vM+UMvYCzuiZ332HG/WRUhWlaD6z5qZxzcQJ15aVcoI
crRuw5iOrAKy1RbK4dXnpbNBjXND/xa1Zl5AaVIJypEFs7iWhSQ8qychOYBHnzyAXwBOg/Ye+fa3
tFckmAlxcWFJPhgbo+WINzND7BcIscW7Su+/q9BRn9jo7pb5wb5lPUxVf8RM2GzDCud3B/CDC1F5
CVRkCzU1EvJJqs/wChLDFRbt5VSYCU5cjDJ1mL2GZXUtqAUD5+G8SYogOaulrHIHcsq2Si8hQMfz
ulFlkwByqBrENZOm2gpspIUZI18yhZZYmEjb9IXRnaV9e2zESLzLRDPcc2gttwAbYEaK+RlUelJo
5kbcCtXEY42GEAIIJNw2WVIS5+iBfreKu7CdDV4olgTptQH2VWloXcvlBIr6ubmyfH3chmQb4tEa
6ic1llLP6lv9VwONxwkziR7owI7NHXtN+iL4BsdIO0px94qfj11tAE/RqHTPfF0RNkU9EHCyUH7S
fgRRVROp0uKVAp09TueSgM1BCaPHNJN8R/IjWAoq2H1WF7kDpRwejBTQLIHoT5kOkcG0MgK2l0p2
I12h5SAZiYjqZ6xfGF7kuYl2XZfDj8+i21Szym2g5OYFVB7rIKjhIZpAMLNxzOI2q8h0JT1BVG/S
STD3cZ/1V2LJZ2nX9JLTaOmLEZi4tWq53flIMOwUcYfb9ISgjtV4ZfT99wpv0aUZiOmO9aJfB0Mn
7aDEQN0TGw6usTpcc/ZKbbzNEBbIIwj3UgvjpfDx/qi14Du8gknUmCipWGbeXqeV5Z/rEH5oDiTF
VQwRHgh3Xl0ram8cIO3CHErHcqf33WuTdckNqfKt3ZiWvTgVOsHToGXVt4oafs+wPD1rHYboROsq
TxzxZkYNknqlFh6FPEy2QlzOR9i41a7pGulOnjKqllJXqNdRDH036xrj3Ff8xUiq+7/KGKIOm7OM
iByu/ZL9MscT8xRxdO8ikH/SkuGgzDBldDZgGuSlPgA0g8gbZB0HGjIi3DwBjxXrhnXo2sGHSjjP
22bSyxojGDIz7Fm6f9vObW4rnCj3eEByLDRT4/QlGfL+5Bv7cm5LDD1q5ZHzLdgNgXE7per1rTIH
7a7H57sbRD06s7ARYqYtir3YsXUT/z7tVQk+hpjIuieNBir8CPV9Pbf3et5BG+H3TMXFHM7zU2O0
EanuDeZZEuQxzWI+EoSkPFcMvAsAgxpWFhpRSeZPdbLDnKqdWrho6GFNaEYXwMZDG90cDs4Of62M
mzKaGwfJB2KFEpsChh6NSjTJfkBr212dhpoTlC1kM9Gq92aoGVc+ZlJXlJc4BItcFgBMRLQjoYRp
jUxYNLCZUAuMPVkpEdA3pk66cq3tIZNEB2nAnGubTWWwyAuxcHUyywhStHQk8mYQK8Ao24TTL69N
ryNe4RzWcSktJzbOLIAflXtSoYODbGSENhEdTSpbG3MsrwKfCBBj0m/4eVhR5wQOXiBN5U6ghHZv
cPT91Uk5rypeF9VZQhyag7ui+tFxB555FYT861TDtmJSD0c4JdJ90EzWvpnzQd7W2aDf1kEPctmI
av1BFEO0/tDY8MgU3biN1Hg6K4qke4lSLpWUnMaZ8cL9aDh3OVVqNo5YiUyTOkjHUI+zOwjYM84B
Q86eaqvyb42k6L4Dm09Iw+MXTEvyoXBvzLK0q3Mf82yjB9zOxOjFKysj4riKBzL4FMu41eqkujML
SbrG38JXAbm94eUIDAZbN8nFt5IszaULwl8Wd/9jkGKuoBUUEm+HazPMd6JJ9EBl0u4fSYL5+iPv
Q18AVSFCDfQpIuLlD0ImKDOWwjsbsGTR44EFf9WfkGQt8vh1rYJemGxxJOVYKq81WQSQlBWBF4Mr
Xw/JAUQoPqv8bqY0E3qGrVrPynWJIXmDQnUvn7GPz49/+Rrf/YBVuatE+07i5wxTVLhN5NsUe+rX
A3xSC3g3wOqLdcTvTq4WAzSQnr1KBMZe4W0kWJtwFTgQol6dUNN9bGpSDn47qatvc6J5eMBMJhWj
vA8rxGbX4cM85WRAvfu0QuKzssu7AVcVp6JiR28FBhy90cl57fwILy27dRFskVb2BOfixMo8eYmr
loVZKw10F0bEavQiwz9k+/DCG4WyNw+589dvoU65Ab0rpQf+//uiQ5nC2sXBNLgaRyf8uEpI5J6/
EFAA0smlV/I6OrFqPn0w3o65usCQY9YUlYw5cwB3sxuA71udpKbtonUh02y2E47JtmTjPtwrj+H2
60uWP1u2b8dflbC0olTw2jG+uIV3ToVHvpfVjfIDeKSWbUpC6mjJ2+2x8J7/7DhkDj2AbfgEWyXf
/GUF99LgkKlmsszo5K1LmkmvVXMS8GtyI/ip6pxO21ONqU8KWu+GWE24oY6iAgVpIJwcv7lyJRjQ
n6e7E9P6yZbKKCZsY0WkOfR72t+UuksLOmzVLBdy3qKzJ11lBy85cM0r8XG0O6IwPOVC27L3Yy9Q
rqZv2p4vxvDYnXqAlA8b7wIK5whtLJHMv31Lb2vuKUGJAdgGkU5Ovddfl959tM8vOtTS4iZySGE9
ceXL/L2vSr8bcN0CRrINM2xkwHAf3w2HzqVoaMe3ma3ihFE9dJ329BTxM15wMnePgye5mSdQLzsC
tN+ap148SyX4w8/hBpB9bapUa1frezYrbQRKLv2WCS3vm+zI+2Yje7kbeMWpaulnoyHPB+r42wO0
FrHGQQ2sVxkALbvwMxIqc0sj0vZv/RftPvJOPS6fbI90j7FV0PjUjWWlvd+xCKBNwqSxJNe4TO8U
h0gwpz4T94txJX8KT/ibPj45bIyirMsIxilZrlvvhAkpxBqmCnGc5PCo52RRuEBsTq3Yz4ahh0Bh
HROVZqzlslEhTionPYVHx9/Oe+NH9grcRt4rPC2SW1yC241f5Zuvl+3HjicMfElZTieKgSZ+bXKq
yErQoXKpv9eJbCsOJ7odKASPD+bd12N9coEmwlxRlhHhm9pafR+GUCoLv1NxE4S3DVlGUTg8TGl2
Yul/3NlpESDB1SX2UkNbr3xQ2mHllxFX1JCEUt9Fw5FSHPCYaz0/cUUfdzuGsjiZsvAlqher9rSa
xljFh0x11TY7n5P53tfyU2r0pYX//kG2aLWwAEHP8W5eJ8uH5CsJVtwSjdHeRHjpoqcIWooqffPn
u2RWnEG6wen4b8whWQtLQcYwPvbd04D8xQz2gZt0zyWgDpWg1ARST8mpbjL/8hGVKzQNmr/a0kJb
+wmsREbRmMuqW6IfNshxmXVh/1eXHrVjHVG/YeE6/WCN6DpyDGlmqC6RrBtRgWgihg4Mka9H+WQ5
GCJHKFlRLC5pvQsK8KDMJmcU4oHJPOKDG8n910MsR9vVajAw3eJTMZeO2Ppx9ZO+MX3RUt0efupA
p56sZ0uVz0VdOjHSZxdDg8/QMFkavEeWp/nNm5y+DDwywlFdKQCxLQfPxhJr/fXVfNwRFnelZLK5
SmwJ6+ena7Hjw3zS3Dqg4FotdFG7NKc/d9a/FL9yjF5qop1/tf+5/Gf/cnT/57t/uixf89u2fn1t
j8/l+t989x82f//9x1gtnef2+d0/uPmSInvdvS6RKE2Xtn9fBvnHv/l/+od/e/39t5wIWCEn/c2E
L7/kH//dxXNGMMtVkZKu8tbZ/fs/+NPaLat/YGxFVM9TIcLB0XiHDq9N+1//IfEnsmzRadVUOvzi
0vj/R6SKpv6xtHtx/ShsRwbd/38au1XrDxF7Ey1hPiE4CvBf/feF8zsWIzRz9r91pyIreX+C4zDF
uYVvEU5vfKCrwLPfL0BDElTAgpZlR357KYztWUIgfWyKFIJv+7LiYCVgLlbIPRzA/MnNITXhgybQ
XpQQqDW+vPon8DRHUfB3yRTBOddPWLyo0xKirBKj+Bjrx2C8TqN9RK81BleikFwo1iBWsx3tATKN
yXh7VoULH5YHuETS/lpP1cVNh4sk7kqoes9l2MF3AwU7yc/Zd4le/ASfPWnMDYDwiupfDKe2x5jR
Tw/hvPBvmnPEZw0jKHCAF1IiwNk4exqJG+iUyTPLm7L6Rk/k5ikL7kATkC99lK3biM/b9kyZIOhZ
qR1JBo/Kdd5cQFjUl+oTOSZkLkvIdoh3gg19FIghL3aGBbPecHCmEzr1lKdHS54WCA+sBSCTeAoK
43vJXyp3l71+YxEZo4AOfi4WPkTs+d2ONohD+sqhqm05h2ZGQLwJIa4Lj6BFKvOgwNap0n0jPiYG
+fEwgOubcgbLS1W+V8D70IaVfhnNruUEgw/pta8tTyGbqku0gwrRtK7diS+DvDnvIJfNupMAHe1n
jnJ0UmK12wagmUe4YBI3TZNssdWJWuYa4yrZZsq3HJx+LT/KKE0MZe8HHu4bRzG9NmrOZOPYU/tL
1G9R9mIBc2/6g2akDpnwm7mYd5kwXFbCHmSkjft0E0KSEklKbkdrv9BS6VXb8gQjD4hQTqsLzog9
izJBnelRlq8zddmvRjA7Tk01OlbFPTUvZpfyYViR+QINbjcptzShl+TOfe0HNriSozqR+9rNBzIz
YCweTf124msszWan1/qj1QnwTgi/AzTq+zdWp5M+2W2aiozB5DxXHSAuVbyXwOHG5p1lEbh2TyHv
qg+761m5pKZlh3SnxJCp6ii1nZtxfzXTCw7JFh6izJ2ry5KmMCT082yeNxV168Kc92VdIPH1DMOb
zHNDfYj96zAiYcar6z0IUcWkqUGSTHToyV2pczjyPCID4Byzt26kuHVHhCaTbG4bQJ1lem8mLJpk
AL0FbRyKWDf6kEWRnVvCmZjDMyExKIJRHcZwyhUk1VVAQNeuLrH61h1MGXLEdELSMwD0U4IP5tlQ
tnrnNFsyII+t6FTmQ1zx9VQC2e9GYj+BsxQPs2641XleEtj2aAb+BV1RW4ZmL+c8r0VHj4SEuwjf
gPxcz78U+b5K+RunqwFFkd8kXlVJ26zXzsw622qqrUsCKouQODWFfltd2SZkImsXKeZZU1a7dhju
hvan0ugbuvu7PiJArHLUMd0adAsKY4lUIH+nh0UhHiAxu8J4SQwWASfnYnVH+JBJ0DTBIfBqAao0
w1OcHNryBYqxIRYgWcAy+YvI4EeqXM9TSn9YAdmCMZglVTLfenHvk9tTkzJawX0foslLROOQBLca
XEcSuL0Sulioybs0byDYqz2txMtJOpox5J88rw9wgrdR9muJ6DNE1lJ9EEd0DZnsKaW2T9BWGQrg
9dQz1dwZ1R5OgXWgaE1MxUEOW0eUr2MAe5ZymemhRwCjO3fIx7X0oLJdBPQy+1k5+o3hiX6wAZi3
jwD6zMJZLYNyTKKB2Mio2fn1/CMGgNcZ3+dQL87rZqBb2obPveJSkl5wATkMxDQA7mcgC8zhdThw
9DpPBiG8odeEz0ch9H7wCb1vEHkoVhIsePIDZKSjZg3Zharpd8NYllvJJ/tZK6armpSdvJSg5/cA
vub5pzqntEknenmWJtRHomYEGwC5KX8Xq+ilj+imaYJJzPBoHGQtepANQnVpor9YoX5maEF6GAXI
Tbp/n2lJvc0NQlT0OtV2ubbwXrP9JNxOCcGBaQPp1gSnmaPukHuhWWQ9AvQxheiXiI18jGlAmd2r
1MBXLDJtsEstGfeJZRLcYUW3IH+uq6jn+VDw4Ta9/r2YUlLsM5JL2vDRqKQIHDBNVfSHv4JYtHZs
7dD6uqQkpUqrrtR5J4Q9sCwLXDYgcZK5wOiRL9mB1UY2gAKn1EBKzx02CATUGzShqbA08emqFIcQ
MYtjgKHWahLkyZ2h02l3lgriRNRSB/60uK/0+BX0AthMGluYdSfY0sIkR3Y1kXDdtttG+9b6jyOq
UJCjuKUGHOA+DXOAnf7OGuufk2vUQujOYXw1TwC96AkC1+2HfQgJPTSr6kWO2uthUn+EaqBeWxpv
cFx03baryecajLE7kF/4Okq89SrqBKU/Xfhi5LUIclwjDLZq7WnAki/AgANC5FfpUk3YO0Eh7OHD
TRpVxk1XQ7mT2OwjuGty2naXaDL6rdIcUzGdtqAHl0an2bvF5HtqRIRoTTx5MubVITWmp7gfftAo
HN1yNrmxvW6XRAiYbXbXDGCdl5VRA2wDVFy22UPjy/ezCGVSq8ybsP7ejjFPgNWwiSk5GSLsya0R
TkAFx0ttUHk4VNqYGSFOchE6/Ty32z7uzXuhR24QBDwfVj3s8eocwlDszmJEW95gyg+BYYTHODL8
nd/HbIAt8OygO8ggpRomZ5NJeXwg+1QM6tiWkvpBK4r0GFbStwGqogP7lzODlO1JE6mQL1cTgiw/
QIMTyj08ZV2lqjWmF7wML3w1CC/9OdYuYumiboH2VRkHJBgZzxrqAZtck59a1UGdU2U2LdboqAh2
rVkBELjiXFF6ONDplAOeUIZLMVNvJ7Q7O7QDvEEUXi8RTM2GNYXcTL9VQz/ZxjVxGmKlXgylXcsi
2Q1+XIpO26AdGmgUHohQgCHbtgkyjmE3+k2w70bex/xrkyPWUX/ux8GDbhCM056bCwAV6UzrgSiH
Uhq3FzX/Mm9UnDFxC8yEq+MMWBUHri72YuOnNcu3Kj1VWyUaxNb79lwTlNZrLLRpcdEf+wLHntx6
WTTdJbH1XHfmhaz2W6FWrtK2cZQ2LjxJhom2U5uDiXRp4ChYFiN6S05rpLbzjtKAl9TnubI35WA7
xqYt16OdCp3N0TIwwd2B8Q68FH1cgM1Map9ptQ0SKk0UerOt5OImY8fUiK8OiupSTQ9p+BRKL3px
pkivinVphduaQ0PKFYTNrZndAuv0+KK4rBvgPsb/4uq8ltxWkq77RIiAN7cEAXrXvvsG0RbeAwUU
nv5b1Hy/ibmYnpZ0dI5EglWZO3fudSkJ/66OnqpslPzPzs750JxLpLGUeululwSBMdpXoe0HGa+b
JgGmt29iUDvuI5yK1VQx4MMOM2jmpyRhfo7nvTCsrU6Qb15FW4lvqPRgX6Qf1VB+Euu8skoe3jzk
nFnFpPRrwqWmgCCnvXbpuyzykPROVYwMqA+90voO7y9mi0PePlBCO1P3ylh3NXhLqNgfTUs2oX1u
NYKPV3p37Zv8yYb51PL0q+XeaG2Chd970T0k2WVGBumjLXTVkDpn5ZJzaxBXOPC2C0oqgbtrTK7j
qIa2Oa8Jsz06kxGAOdKWhxokxYSP0GTl3VQPtlY/mRpZ8iRsgkSrg8RUV7l2tqQX9O2715RrfPJ+
hifOszaL4u3Vjtm3YO9SIZtfI8ZO2S58sKl96k3D3FK13gQuyZlygvjrTqOc8LSDqPY7au3Z3ZrN
cE3n2ocqRPGysKV9Iiub8f4l0putsJYAGpyefLHMyvO6YKpaKfQV89yuiOPUBdQa9aaS8ISSwlxb
X3f2d5KHxjgHM+9VMQ90MCfXk+tl/sl7a9XnNFzsSCdkmKuEoLLWlXVFMHOL2Q42M6xwHowmaIGf
oiPPHxMJ4cGUncVJwExwzfrkuJBiX8mSwjnUzrcleRgnZTWOzwrMuwqkhcheIlvxSZOECzRAjuKB
A+2Y6dquSMFV6RGB0pcWZnktxLnvclgc67R0gtxxtz3ZhBxPDdGc8SUpeXkbcxMBU1hp2fIyCpwn
9w7DhI2E16YGKzk3bkDYP8kQ15T0gjv4q9ItylQ7GGbga6B1tZ2wodAY59i6avWVtfyVolzV+ME1
r9jlaLVUQIb7dtKOXvquA9FU0y5UjY1XGgxKsz3IzrWAL4E/A2bYj43JzbH9sru5uKp6Fl2z6APl
e63zejakU6ZtT9Wbk7FbhYaJpUqJkLaaB5HLR7s5C3PG0EVvmDjbqm+CzKh2GKCCO1IcX7w/uCey
lF9dpd6AmDGUA4zkEFwPddcbt9dqhN+S2TAv6dCGc+LuzDReKRneOtXYq/qJD2MGrwdy0ppYYJKY
s21avsnqDCtjR79TO7d0JOW4zlZe/GHHFASTdWiiT/LQfbpNYV+MLuLPp8ah5jy3uD8GkFIp3Ver
J+Yq5akFwNAXb1YnnrHJrkbHCGt50bVpTWD8ytCTS9WM2FvgNxv7rjLDUT3FLQ3hRJ27bEa7xCm3
TYV40p2nmcrHSFgcIOjTsLfGCNhTuTcN5NJO5g6IlWyqpx7bSZExw8Ctttw9GU4azF3zOCjmUxRp
m3T5mlsLDvq2mkOvQFVYtLCaDw5/VEN7iTglzAQqPHndq8oZAs3e5kgSc6Os5/lQqkTpiAeJXU0o
30uPl3+grkkJO0/oYCev3c7duK6QIKJ022jNJsucsLNJWbVwTsQGqdBueZ2ZYEVEvicMBsr3CXeo
HTc78JIrXLuXcsq+6pSjXYudQMbOsb27h3cGh5cGX0d/bN1l6yTjxumPywJCKLHpJp6bWcLIi3dQ
DY76rrO7jWcucIGUw2JHvgd6paCHLwXDrbZ+5FgIlbZ/rPC6qJG2LntcorJ4UZN4Z9rdreFiNojr
LUGnxfmLRFGY64NEG23jxrceLOfJ6kGK6PlKpkTmSpm/eVl8KJLuMuYhcx/ibBsM3yTNJNy6tX5z
1KOGP02VERAYBsSpY36ULi+9eenYCsfKftRiM6xgutMzypMgUzKeuyAzvU0LjNtRyeC0nmcr5WGF
fFKgCcWwauzS+JmBpjgjb3H/ouP+s8g7Jm7mR7pKACGScCD3ljrLDcPvqixJD3bfM/UGWiGw6p/Z
furJHM2Mfebe82af8X6RHIfuYHLakz5S936TiRALOUa2sb6J1Dxo8q8VVqjHiBZ0CbE1fzcZErWs
d83QMRZPALA6FLJFoLv4JcuO1WDZnRLgFQKoIBOwsAf/J915pc7hFPcXgkjZVobU6Ig3AEkXwo2h
QGxm+AJQwn1RXXTS3lTh7JDL14b5AMVHnXBE3R/35azQMA3UHMIoggj4R6WuXzQTwqxehRoh557i
J5TKVtpQ+wK3e5WFeohVIrnNvwHlqGoutTGFJc7Kft7Z8z6eaNlMfV/kkpcqCTvjiJyybtUTWRMY
tteicIO0/CIEJyi65Ii9611LvHMUTz47U7fkfpPNfZAaD2obZxgkz4u1tUBJWDN1CzmPTkFjGjt3
aWpnVSf1r6PETnWCQigz4rLYopm19bNbjGBo7zArwEbdFvd4gJUK6yieOeClng5/L5p84czH2mGx
wSX0uj8r7o0IeNv04WAXlfFWp1st84hBZ+0kacBwmuuMbqyJDj3bT1WT3CJ5NZKOA5bD1bg0Vnmo
K/2xnugVrwT9PTbKYcj2ddmv+VTwkXtI73yEu7Ot+/KS8cnUWxDScj00IB29vzHZxg3RzYn8uhtN
RwAIESp8CuMgVRkf6/pj2j5zj3bZa+R9jc5XMpwd76nUMVZIyXqrtgfigCULvMjRbgnXfVva5DVF
tYEBwl2zrI123sbGPWu9WIuyD6E6t9p+quJtlpa+9+jaIbmzrhYSQI3Hx8dsaV7t/lLjxa8wUlYx
8mhJ6q3Yd/KxyJE7+qlauxOMDv6OmpNvG/Y46mTaltb5vr7sjNPWJDxesF8MluuUllZg1/qewDU8
vbrmo0wMOYeHjmc2SV8EYlUaXctRX92WutsUKcbb5mkoXOCnLbSN3J/iR1U/uMkYxtmbx/BvXvRd
P05hY/Q71lpOfBpWhvyJPUo2U9s0fDiXjv9xDrLbBTFwV2e8KT0HSwxtmS1/axMu/W1mLuVAcWkx
p4j8lkdzqFOqVKr3fffRWj1oIrBZ8h5br75ixQ2KSX63yV+RK4FuAAZ2gqE7ZB3NbQ/kvj7A6DvM
hDHr81Of/qrq6PNxW0VzR7du49HE7SsIF8aOFuvXmZi7OqlWKvyEtIckYL87llwnMGpsjlWJwgii
k3b6ksfdVmJuv7MPGzQJKbPbw1Iku7Tq8XyQGsxmRoQZvLIKvxMjkXLonPklMyC74ZOGIelnfNzq
pL7JoXuwe34LLWlZRudYZP73MMCSKlXnoEDP9SaC9KmHOuLWOY5yt/VrSNyBx7XUSytQjRBtiJq1
391hu6Om+OQeNxD5YnplDwVgLBBLrW5PoHg65QE5rHZDjQNyLaouWO2hSByMdBeXyanC/euOl0lG
+z4/w7a1BDjKOBQeal6LrGIOQYf8Y2qIOuZJ5pgtcrHN+Av3ID+mfO2BQgMMB+7nfDcrs93ik2fg
6oBzQTWIakKBvocay013r6Kav2J+7ZNlm0HPU4QeguKDu0o156Vbd1w3KhQhPqUjOJNuGCkX3xee
5U5+k5zNjkG/FfpnDJC2Yq7l2CVMrC0OaIe7moWOcmMUsNDaV8XaGES0ZQwJGl6GuQHTqCLCAUub
wglvfpYOpzm7pPLTSYV/T2u+i76exnHhct5wqouopPrO6dr3lbmEbrHFVD51IAwl6djHRSl813mz
ZlYQ8BXX8RbuzGBD+COkLa39asZSX5Hs/ZJNgO4ET/9wLCkx2vrQ2Ce9kLx0XMHuRZUtJyc0LXFu
hmjbmC9Vf4msYasDtB2qp8b6aIjFKPizqem5UJCY4jt1SMAkPdnLRRVWALmCuDOGJ99m+rJMcucY
sBHgMycjH4J+fDe8W7zgbI+hxTPOcPNNYROLLbqV7hyzdJerZ7YHAgY6LPds5wJ4G5JiPVYsgSm7
8iQl9Z2zsL8CsGzfIM/GsBFa9dAqH1pX+yanf7Mn2gWC33dX5kAK4h9jIGD9qaeNGsuHZpKbQmMh
53HpviYw71NOIaQZgYms5gpo3vOb7d1JEzhZ00Ob7NXYDuEa73KmyhqRwpmiHGVEcFMPDFYHjMyO
D2fPwFjYdh8HmJhcdHccYcpzV67jxfLRxRPrBM9iRd7UoVh+NcktYEpfap9Oh0GKE1iZEcdY6oNN
qItNOkfPQ82e752Dpg0fNbXoXe5VTFanNVI0HjG+BiM4jsr5rjjGjcH1ocbz+pPxlFcnm/hu3vyV
ZuWPqWPtM63dCcZmNjMG6q7YTjcRWdwC5GryWU71yZYIOIFNULJOLjwdo+9O65QZkDsHYzyz2/DP
274usx82d9i/qA6Dcmrap5lKxpDjeobio6UfikVKwXjANh0iDElKVCGvvTFt2ObZLMMdo8EZ5rSv
wrp37njYtfnQi+Yk2WwoPaY35UW68pkt4DBqxxX+9ZUTZ1sExpHtCLYQrRwQDhzNRHvHckKd9sjy
o6vdqVzpCyk7KyeK1kWF7/ZaNU/m/CXaegcgHs1ErlsFXhnTGQjoFSwmZfgjZlje+buIPEdmn6tS
v0VTyZuYBTZQDqUnUEe+LeJVOmvL2Wpv0fjt4OmHe8AW1UbEz3VtPhZvS3fpObNmVV8tpngGF8fj
rF4b8InQWZB7l/1kvtqDE3SEbS6j+xAvn3eq2FC7h7rrjwIFE3rYutOGABlXCpVXXBirpnxaEoya
Swq2SXbvs7q84Ivf2jZ3uiV9WG5bImLXBJohbL/jCMc0yyHHVdvoytadrKCevxbaRTN7kdPF09dS
YwNUL/etVgeE3K+89tUggHi0i/cJYQ5zP+5ycXRjwAGiZ2dEO1Cl712WfOA8q6E+TCz9nV2HZF3V
Cas83Q3WkbRfz41fBDW/xbloRq8dLcE4d5u8ZdW1As+gdFzacTA7FTq38mTRemfKXmYiqGZvTVcJ
kjF7NpnE1U1GMwj5b578QZ82VXXN8ie3qYMeODXdXxhHEg8pJtIooti5L3yBr1DNTaKWBw3ZW/Py
7WC/mXNCAZlsJ8c9TVp+tOzbMtAB18iXNH9qF4VJrKwr98km8z9z34v2lTTmZ9nN37jzV9650ggU
Hu8e+INR6wEC61qIfTMcltJBpq78Qn92iJHOh2fvMDTJZUyaUG+vugptwT6IliVXlfF29AhbOtUS
wT7kM6R2bWWJhE8lBR1isPjLIQX3eUXKOYw/IV4j/utWb9+mrgwd5mDqOOykBlQFkkvT/vQATTq3
P3T0PkuXHQYAwG56dKrskJiMk+/H/yXjPmktEm1HdqnlEQbUzrKGFVQvXzfRsls+XWKDuLnjfYCd
LWAK667Ym6j5sfbORbgV35wEdv8Qj4BZQEJfZu8pNR+TUOPC1QRcZcYMlzwlaJL0Djdc2tesuLnZ
VcrSH0Dg6IcWft5DM2zjZDd4Yf+smbtcnPRomyubTAJszP2WBFwX/cP+bIvlOwfjMCtUdokZ9rrh
a0Pfr2BUrhPItRKsMTvLG6UhO0n+lpq5t1ll1Oo+lGP2mt3ZW9ROTO6QdJ3b5F6hKwal/biU40GZ
yk3chhPn+7Bkp+ruI2gkzqsMWTD79KS+sto6HJjJmKW+xqwTCAW2kXZedDu4Dz7qJSfeEqQuk3g2
u3as8/nMDfcqA4eWG1a3KKNYuu3cx4oHA7qobsb71GSoywVfdfOmaPs1DLxtPxc7I3pXlj+24OjP
Zm5Gdud09pREHiy9s65bhqJQHKmt8sg+phCsEzS5OwK4nEdEvevsKp+x86h41YOp30xMuZO7zhlx
9zXKp62j5r66PcpB0c+rJbQN/cEZlXUO+dtyvtjvGFHrh4rdruhXlW9U80GZOa9G3fqx9qHWpFON
n/okTpwFJsPkZqFzy89Dhl+R2T9nlMODt0CtcCBfOj3br6SR6c300eSfdor3txg3WsNZD6csLoaN
8zXoCU0w7M/4XZgOasfdj6HzrtzAF9aa67MgK2BYgzIhb1aVfHZZnQCNWV/SmoJFBTs5nOvyq7be
K7bU2dD8VVouyzK6erHw0+kLqqU3WutEf0kc9TTU0Wbg2Vb038k7J4v2SvWNvaT3eyX9ccaCUIl2
mzGkVTIkzZnp931z1xzWWkI5oWyICkAQJkkksV8q5zku/yoz8bvoUiKH5Ya8ZBrENW5JMHQBm9qr
pOzpzR9qW64jdSQvYtfNiQ/33u8KJVDBkS7mt9v0Z3fyNnaUPNWW3Lsm6/SGs1XHoyueJStIeoyW
Qm03ea92+WdVvAZ7N3VD+AbYDMCmE5TN7doiq5kFA01s1wbuDmpt3CqBmShPODE4ATgieVto56aG
vcrxVI80tY62Hgt7OxVnp6kl53pG2gS5zOO8c8xpHxdiOyoYOSEWFtNVDMq3PnhB64z7RV1QM4fN
0BT7palXBEGBXsx3QF+D2MUs6YQsWD6JLvt1kgXhAluBLAF2/RaCddH3DLRQ5oqL2hurvvll5Xzl
0hu4jIwGc74oaUcp9WK5TLlzPy6iVYPpomrbk+FFr1K/KY4Zplp94DcemrxgJMPf4nVcnu4NAyP5
94HcAz2XW0eHUku4GaJXQ+NDV/9HGbUt9ea59IwwYzH8YRyR8iKz2Vnej7aQ7DWmm27ocSLt+9nY
Tk3/nFeoVZgPsvG1yNVNXiu/xIH1vus91g1DJjXzXc28pJF6qadtTblhRjB8EQlWZd9uhpmoH1kS
Jb4cNEt5yHS567t6F7MEGUP9HtAE6kZjlXij9tOZfdbdlFyMnxrRd1KLT4eRBy+LXZ/Vjgpc1x6N
eDzgCDi2Y/c3w7qIMV4s9qZxzR0E7LCxiFJyk0Nto/akxKg3p0QcdI6zGPxfozkI/8wlrcneGaxp
sXtbS3OlwSGLanfvzdpaJXWW6YVYp6Oz0nqmseWi+DWnlNYNj+48frMwsz7kdrebct4fNpM7LpiC
xdykvTlca9JAkp++IrNntqkd2MV/YbbwwHJq6kuQn+z1ehg/xnJ8wC8SdHq5USklDFCtimX7OiK1
omtvwzLtMy4tTVmeMKgDVcStA3WLgcC6jJw11eeuwTvEdBJW9m1i/WpMm+ugdUfHwZelarsRDL2R
v7tTj4hvx2u3qwX/7hneIWvokmrajoI4peEuatJL7ZsYx9DR56uCcyO6topYSQpmLEriMU+8986N
qXuBgk7PEOrQ3fBnkdiSxj/JSHXCw19rxKjTOrbmoWSuWCnmUdOHj7kkOqBn5xq1IzN2IIA4AkY2
BJkyR4HNdG6Rv/PyMyrKjoppLYuIrA/MProJ1EtUv2Zy172HfaX3JGwcIiU5UJZMXf9S3T95CUVd
P+4W58/FvlTV86aTQOhxHlU5e8ndAlqrBM7oQEXXXzD5rYm0W89VwcfTc66aAIgtqUE3E61JVA8f
Q15vk0xb2wOj1mzT9GRIDySPVO/uwN3UIUbHsQLymP3vOpzRLEoqAQYlEw9HNeFjajeyvwHTPuVy
BmkpQNwy96W5xrotsFpENqSguAwaF3io1m6V+xAuVl44NNd1frVZNGnlFObd2SJ8BnoZinF04AU5
axEPt1znuQKdabzE0bbXRBhNzkFP48DS4y3LBT5Uq1WMRI8esopTHG9DE7I+T5E/+l1t7xu9ukRl
vO6+XB7IEWfgfVSE0o4tqH6r6hdl0i/FcL/ckRVYWWzSIpjwb3nQ6yt68yhHaaYzrGDc1be2IzPY
FiunW3YKW/FV3jxmo/ThUSIgvJvme7pQiDq0IuramXikCDcGBMaQ4cWh+O2EgzZ3yh2YxaN4aoZq
31nRN7lp6apmwzk1xYOSw4DtKZWMyt70aDClqsK9GfbGkG/YdiYbiaqoguScL1tW4tmy5QdTDBA6
09cma+pCpwtHv2ghiDUAe7t2Iv1CElll7JQYMcdNwpwuklCSwaUSz9EQImi/Y1jSlBV5/KwUnt86
C+6XZn1tvWrTJIbvDss+W35yDGxzLyCEG29RthPMt6T5aiq/DULKjIPRq95cTW5iogam9kcaG0On
O0guA/dnxFJz42Gi05+UWdvKBvC8ld6a2Nw6hEg4/pASg1JHuzYeYcbSgeOjG8qTJsh6SLKdmZfr
7p7cED8a1sdS7YjzCNuR/y8FzryvxnvUM4XwCQtcasJk/7yoD3HzoM+fU4UoZAaZR99hZpBwqZI1
DF9GfxsX95fF6KniZqCUHWY+JNVnnRh0+dZjUk6HRGGzu89OYOuCyWg20oUBylDdsLKjFP1Xqk7v
WglJftJWplIzgLG3CoMSjUrQ8TaKcppJhbcERhEOs2YZbvNI7WJz6rNIgtKjHacUktoUD1j5vN/J
Sd47pPXaYheHvd1Tx+E3SmC57fyxRBwL/VddxpRSVX5iQJ0b3ZkD1bIeVfIb/F7T/WUe8KiI6K0w
NUjz4HPPmEN5GmIyxgt5HZf2sa2TkzUbfi91/AHq4W5nBBA2DQPK8rdAr+2a/bIUn/1MynoTmcT2
NXe9u+OmCcFH+bVWHkWul4GyWOYr4u7Vtsb0kCdqDA2e5tWeAcl55k+cq8chSd5FH9evbjwH9eK8
VB4RJo1ikVOSJKi3Q8f02pabqJNoo1UPRn7y4wdL8QCq6RS+fIipEUhXUJpHlWVj5OXAcCa/wg4q
jMH6GCcwxJZZipPGm10ufQdbbiwQOGe8VW7xXrlF6NTZ1RNjGhLiy5ieY25pSIOqFtS7mbHUBqNG
UXAaRJDi5shwaLGGH3ckuqA3Xe8hSrEmeR4m1qzi8SvNrzpXk302jtHaHbV+7abOH9ewvbXYAEIB
pfMxtYMD2rWXFXDsZSFZJC+a14TPL3tQ9IFSDWCPrrzMWNmUk0uSB6q27IfoRTlqCfKf+ePp58GT
DKzf4uI21/OByie42y/0vNkR/k2oGEoys9PyXqHj4eFfiBOSwKDs4nJfevFWdwSDb9VXzCyodQLt
y2zXR6/DPId20uxU6tnG3lUqTwzKH5N8pvHGQYvlYySm6FDGU/FkuphS9El9KYnJvJQv0uSy6bLs
3M5kFJgkP20G55uMMXNlz+b0Wth9FTDYWiFBeOtJqbC1JNcJPO8mG3divp8I9bBPx2Kbs6e1ESKr
GGjOY6gk5OPMOBFXNbE14Du7tchIc4hyxjuzUdp3sC3qd4/8iAfVoLxkpm4XXRgbj1CtVq3GviBu
A23G+ajjStKuiZrBJm3nrwxBajvVHXraDDYRw5rypJGNU2uwhdPGYY6RqzR7lRFY9oWVSIWHrXqa
cb7I+JwyujVidl3F94LmVmZAXLj3swoliPvPQ1+LFhm4JLio8+leWCEWsvWz96Tw7QZBQzAVnFLg
rvcO/a4ncn2bauCQrxDHqEI4GAx9rYm/gj60q3D0mc8GWQ/TwM1s4up76NG6vPirxefg8m5l1qdS
Fog8GdkH+CPgBpjrPHGpCn4gX2GYoTaMLV8SSyFiFvIxs9d5gYV6ZitpP1sfZTWEdQ1O1voWeLIV
C1+O96xlOOzhzMKw7E2PaBwu/gadfatzwgNyz6YQ6dOf201RLaFm0HynEFAndDLmfAqCuWu+VdZn
BmrHG85csF3zVDavLqKRUPvd3ce61Ps6gnju3OpkXnkKsx4YiDUxaBZul1TQSJKS1W5Zw13Van9M
nSPndsPQrjSyda5+TKpEaXytEW2NXEWExL4SPdlqx8Tm7Q7v1Lgce7KsBqg0YHd9CJarkletZ3qe
Vge9+aOFAPmwSiWnO3vptM2dfXG4Lgwn33UJE/1ldZeeq35PmlFAYpFvTZNfPKI4SXrg4aimByQM
K7rYaPUqOTzJEG1mczPR6TvWh9AeGoeMl8xaJWT0MNqulyAxjBVUU9rPnadEAUW877nNpuw9Un/I
S0F6Tn6QRf1yOOJ34MDvfLTZPP1JshqRDgI0qwD5Rwm61KovUXu+D5AUBhzYj9v2sy5ZPGB6UTJy
U0kKI4lIU4jRokAjnyKceWn08RihnAILJyPOQ8Id07eGl2a2+Gd4V2rMz3UbjgJKPSbbuxPTkVQR
rwuitKWdmz471EYDSDzFto2C2Lxl/a4tc3+I9hmLHohQjXaIxa8eXZtrxNwWajX2+NOsUkcyQpKz
r7BSYR3AbkBwZc1geVAGvNtJsVa6gxOR06KsHM77KscnVzyVmdjntOhJ88iOvdl9Ly02ev3aJj9t
uieV7e4zyqeT9H4jgbYaN0C1K6ZJgcsNa0zWijlFaOGyhS+KebLCaPzr9QQY3z1ufIg7OnPFIgLS
+7MLTpcFkZOQd8v+JZsD6TwYFv4WtPBttc9MOL7mszpvIq6zMen30EaT6JBmz9Uwryza0JxlyeYP
JyhR3LRN23vcDLcSQpRmN6uomH24cUxtayS3hO1RC4eyqexmjpJRvSltQHQfxrGLQcvSA+LFmNa9
abF9mIrvmGp2HMgdql/m6aDaoSs3agq3jEdnYcqe0QIRDwJY7HNmE6QLjfkux+09lM04JqHpKiSs
T/2ty/+4aFe6JcKY09JI71GEPA1ZvypbSjvNb8qdkT8t9m8vtnHxYWH4bH9IR13Xno//1C6B8UbP
AJ8RA9oOWoroF99ZKhkiF/Tp3Fzd+sGRar/VerqSrhXfcmrida1r9k6TVrFzXFCiNbPa1qlotuiE
QisqSLDrM2Xd3d1zylDfcgZ9iCy/hmq+Q33Ewizh5hajFT16FkTfEbtsar4oqbduJrR2vY3hvbfy
J7FK96UXdFJR3L51I2PKtK4ZCIwqUg1Tc0KsjpZTbubZPTPatp7H4UOvMofAQr1cTzPSlKvcWruK
H8zi24tEwQCNo0oxBzaVbN2hcgTI3shXu+D2xB7GO3irC5xFqf3YR527If0rtOP+XWOw+lW2Sb0q
6RRMxlk0lg2a28iBrySqFiT6FIel6o8TrplLrLUXOT6rfOxN/iCGkzIJuWkpHwbsEx7/HcYVCLc6
E2mXlSj1a86BOlQPVX4cPYndkwGT++dmG0e9yjp/kiwR2dWy7/S/aEDTnIhLnv4GZ9tNT61ydIsf
U8luKS8vnmiHYv4ln7C62iw+gXCCoJ1ipZlsdj5H8CbmQ4+RJGZNKSla/Manan7xhHn2vA+FvR0A
uffB4v1yNAqiwl12U5Pp2Jn8bZJ7uhX2E3zc07VWBYmDNLJDqr4XnX5eSubnQ0fPvESeb1ktVG+3
5pjv8b+Rk8OaOYlWrvaD3LoxrTE/CuGTYrlc27TfJQolT+lk3I92mYRxbVmHYs6aDTf/66CsoV9P
F2uE5+suvDlxb2+zXPE2VMoxe0vHtMrPqeC8w0fE5adNTKxy+xGWXqA6rbWuyeCC+N3MO4+Ubvzf
9Ct6a+FfmDKWa1TnWijZMWLM2UgOZz4LoHzQGsPWkH4x9XPI7t2LSw7ZSR+7JCAGcVqNS3F0jRHp
gtH4Q2SeGWA9wO9z2IsjM8W4O7aWEk9pPRF6Ab7k0pVo5WU71WDdbXyFe63S5/U0JSRVUs32s2xO
xYL9HHv0lrjCL0/HoEBBrG2o6Xae0y+8U+uxVp5ICUzc/NLFJexmurIgUyATzuWHJkVMk/klLXVG
fs3XSm8RZJW3jLPz4hcJ5+7HwZbJx5aBCn8gXg2WfLSXOrUmnqErfznw7Z5LLsiQhh1cccxOmGfs
EQNfqtT7krEn6XOkZ5WGJEkz0zZR4jCaqRAk0mRLnvSwStsEGnznEJJFAKEfZzEih7CRnJCT75tf
ytDcuxMqxVid+5COug9gpuPASIpHFjG2+CWoIzB+Lu09mKzk6u+0+r0ash2bgfvY5OaLE3GVs20c
HbvghWwCJc687ViV+OjzFX2qw2wWj/QSM5nm7tNS7A4z2RCNiNLDvx+brWoiR+SPcs6ZDt6/5IXS
063fv/33k/++FJYj95k+kYb479t/Pzm0CqMUQ1y81vP2NB/TPXGVbyV2G9iJGiuMdp3BNKNFLIea
mWavVioYer7MECD+8+Xfz/2/H/771f/6uX+/OgzT///bmmpJ9m63rw0eQd/m5d9LEWFm0fqMvG0F
XcMxhqunxWwrAOlkFjkb9UFp1ex/v1VLB2+3p3bDzm0jf1zi5oDzsD785xc0jleVbQW3kHviDdmN
s9RR7v/zRWTg/CaBN1hnTYc8W2f/77vm/373nx+mVrMzcOQp5Ngdkvz/fDEIQfR1N1boLc38YGG5
QpglK5TFtg3W6KiSw0FXFNYL71+sjFmfcf/yXz8XtUqxU0pYAE7mcNUOzuHfd/TxyFC5RJNAzzDp
a1ZyqAw9pESoN11GOkhkaMOKgNHhOBZugfcxIgZeb7ItAug1GS3z4IIZ6ChfU4vZ62QelP+h6sx6
21bWJfqLCDRn8lXUaEmWPA8vhO3EnJtjk03++rOUc4GD+2LsZCexJZHN7vqqVuX2//t1qpPlmL79
7w/8+1v//qgibL+KTU9uFqGNExru/31RS9Md/yqfQVMs8uO/L1NocxL6369t3gPmowrhwCG/sNOx
+Bqszjq6riRWE4DgLofSpTY+eGuGAT8D5xLLeTBkZd7HKfqHkXf3o+1D/sn7B8cesjvGtp8WuSBc
YjjUMbYEO8rjxdrtdHlOJkKrygrvlsHEoUxGZzNpHFmOmacnL7e+MOi4294R/YqABUIrCubx3xcC
niBYRmoeaKFvjzqrAv7TYAFVMhxAscR+Zx+Tpf8uigT4PNzqAK9ED8hl0yTJSxI7YP7o5jv6DLgQ
rNjHy2A6x11nbFIUxlWekfETzXjsFMaY1hCPy+iJfeUvh0pO2Ap6XR9ofsaRgNG08WaSyAVynJn2
21raO9dbMIyJttvopPQZHatLHjv1IZuevTQwXhP83nLkVGEtbrqzLE5seM3jgx9mGH1zYzcyX4bC
HW5NQ69rG4e1IzPOZjZnq8GwLgARM4RzAVI2NdI7i1Mv8DmGC8E8bIdW3GYZ2aMMkc3AmpSnOmnZ
jVX9tT4v/mCwaZ/STeai0mcmnsagRCZru/4CBfLft3b7mPBDLNyjbMgiTNnyLMEYHuaYyZQ7jM+e
QZwFa8q/PziDhd6YHDYP0sLtYteDt3NpW2X4h6IzE0oKOM/QMZu1DPnqYaudGLNLF+ZRg9b0MGHc
YjdffXQihyOrqnabVmxBc9vw9pUnxVUabE79dqEbUgTLNfSHhJTtiEQ/LB8iXKYHjySkj6cN6sS8
t/CmpUv+W5cJtmrTLK51Q/fJ0thvfBbWpq4aP0oXRpOO2SQ7trS0WnsDlrGyeC5q3WPlvHlN4+RX
itk9WliF4+qAOIT+X9T9ObdnAwO2fnWrjobqcoQBRD7Gh8B7TYbicQ6q4NFEIWooumCWoPzHwbLp
JEc4anizU215D07Yeg8+zlvOhna1/d/vtflNlbZcnFRKq4vqBUZIMVzHhfk9ufd6lyONXP996cGi
YEEoHi1bLGTO/PTiLdYptm6p0ZoTay95m3poD7uqCbuTzuxiaw4dsrYzJMfKNJIjEnm1q+1eM4xH
sfF5EA7pqWy85MQOW9jnsfAcBtNZeDulIqlZc7Kj+5KirtuXNmEXUTdNuFFwCBE7e7XtB22t4AzW
9+0QSBJQbrfzbpJa37X1OY5b3Ly+whBDORGPaoXApJQ+seHPDnZenofb1VgseJ+XEfOHqQK8ioM9
tJGnkm+7QDdLQmUeiU0SRNUW81lpnEcQiCeDYLh2lDipweGLpQRjQoU0E5w9HinH0sz8a2oyNY0x
++17LOohgcKHokxF1HQmudzbv9VWVrB2Hec6tCOSkXQ6cLqDf5Uu6SRDrCfliMMw+/rd5+zEJNXn
dnlx+wBTak8rgcMG0MuVf/U9t38s/PitxIjOZIpxD99DBEMWuUZqHLM2JyqkAgsldUnOucpMbMWM
edv8HkKmOI79Y9+V6ERVGNwnJF+PYvD7Y6HnZUWkNqZ+Voz3Zd2O99pMHryEPDcftbOu5jS+t+lY
3FjsCNeBCcvVwLmzD6w0IqLoPSR2+NoM8FhjybHOGj3rpZ/gjzjBQYyszXjRpwMzkkdbETQNhXeu
w8Ha62miRaTNS/xF8/OIFf9UuogfubI36VItX03QPE8WIfA4F+3RyKr8OewI2CCZ8LEXL+yVqk3M
LuJgiWJcmzZOlNaozg0D1KtkhOonz0GYWUSzdEcktXJ3qsU992+Ril1E8woG685NrUev7Z39EEwc
gbH9KbKEZA39bp6ObcWnrbQ/HV0nKw6l8DexiXPI7QgSOnOdmvQrcHEFaQFJy2MGNiaDc1dgSDDz
7L/XF2CYnWFNsORTjQNz0ul5ME49eCX+SoYPUMdt8zEtubjYQIljOT6JmBmwgIESea1/adPZOP+7
oMDoY2uoc712syTbsz0/TGNYHHl89Rvoud57hpf+Zpxq9j0L16UzTYrBAjDgejLLS5GmycV7SmrT
uCQsVlszm2RkNi2/vP0eTenYNi2iDyCQ7ZXp8fgcbZveoNuX1KXXGzwfOOTbHT2PzplOo+UwKEz0
ur7/d8MtE2PMvOKfDcaBIIjRnxqDjV0yhikWghCpx0mt/mJOFTwpLs4VgzDyQGJ8jfPCunCAsS4A
CtgNSJjIaevtPNDp90M8ZPhLs/y//9UPLkquwgyJ7L9JdMy01OXLOjSKNxsKKk4xy14HrkfNCaiA
JO3oex0EKcCRkLrW4zsQ/PpMCXx1F6CiFTZIENIz2W3CUtzrYWzhxwY7O4cZHLPGXIc5+O1TP995
QRkfQVmMIo+3czP/DVMzWZu9vY1j4UeenVXAaUuEH79wNsLIttQZWHtGYFebMScuQkG6Pa5wUScx
A9CJiL2uCUsFYXBsXcQV21PvIDNHX6a/woINXDaZ/TJW1IhNKLqQsSJ3iPM9ee38rnQxK/eFS1iL
R3/YY0iIsefufGfcztV00ZazDmV/wLzLRmd2r0SiHlu17Ps0jiYgq1tLcOprhvBxyZLnEqaD3k1Y
pe+y+NNxq/DJNT2sSB1o5brdhBk+TWV3eBqrNL6DYx+lMxk06WSCVWW5LF23HQu7QCxrgNCP7kNV
N/slkJz88G5Nzl66smULO9O7yQirsm+5AG28VXo4c/5UZ3Ezk7QBQR2Yyitvii+Sd9q3b2aR8TRr
Oi6AQdcwLoKL03AmF0FGH+M4E6C7zHbBE64VB9oUWIe7K2IwYJOBHDpwAQ+fX9T45UWN8E7t4gf8
THJsljqLCiUZlVWvQC8Q4cpNw8nYC6TAG9yDoO6SLysv7Ui2+Ag8GR/D0bL2RnB77CzfY5IfhECR
FMbSnpQ9vZkJ7rPGXM5mO30GPqetoYdfGTv41wOF71aAzoTe1R5awWjQwXJbaMJvues+yswLGTFN
RlT5/llw12zMzLPu5trxbxMlxIbiFIbBk2El61Avf60M6R2tAbNXqpIoN+psa5Rv0J/9CLNCFwnR
O8dktqE1G5ueNfLBrqf73un7U+KY93D6u9epHLFuVLz0uXkIg8Vfsd65l2RAzltkjQqPc+yuxGjK
03rAm1aNqzgDDuBl1raHCoDOmB5ScM1bxhw3N62XrpUbfqQW2Ja56E6hm7b3MQo6xgxrI02F4BIb
mCy7hy4vjQ/RZzsrGJ7K1Lo0Xdeu6fK4Mwj9kcS2lrUIXX7cKb+wXev2pMsNujGmOwmsbD1UYCUm
d3nW5SSffLKMJ3Ztr8pOH/5t//5t+qhaKO6MwPoO7Ab7yeSxga3ljgGExiVk79QtaCD8uNzN5pzh
FsCT7mYKR2rNYy/IGWBV9VljG2RMNUS5mDcW7PAt41YKpctvMbSvXgp4IPZjgiBUJ+jxIc778RqE
9iazaC9QpZ75fEJCNZxCR1CGEdaJL/rL4asI/Y1FgNy/R4H62MQ0baTtTawmndYAGJr4ufHVKnbw
RGwCx7X3/fxjzt0A0qh65A1X6PpMq5xwCjY9H2zn5PjCiRHunN7/9mvHPQr9ZwlcLFjz3WBbzY7g
9ocpEmtd1I17Fsoljj4fVT59DNJI4D/nGMxmazfrmvfbcgjGTt1fAxbDes6NDCg2psf0YaGbYZXh
RCUv0o7rEtEKDM/4pP1i2RkKaTlXV4LC1qo0q/d0tn5Nx7dXZd7Y68pC3KoExvscSzjQ4HW7MJtT
uIsDVtx1OJj4yLn8jlBAbEbMg52/9RwiNkPetmuJ8v4nnK+yL39qq9wrnzyXNPlQDRpDoso1u02X
M+gqKwjnWMi3wuoEoOvGhuevX1N4RJ5uwed6xaflz+XWyT8ghCa7SfVYAmguCisTY85Q40FQHP57
47kpJoZ0efmuXPWa1sk6nVFrHdd66heT+XK/QS0VdTm8i876a1ZTeRoIe4cWj0HBxhOuSMkzqyl3
bmur4ww4QZmgQZx4kxZltxlad+uOebaxcacMvnxYlPxIXYboo4uhcEoYXAdo8uQoWQChb9AVl93N
Q/5I+U/c1b+Jb8Q7mbfOSphgBsLkr01lYzYDoghSwlGo+PtUOckGNOvCESv5dSZLR2NBDN4xzL+1
lyIzT/rL9I0XOUnM4JJ5zcxOxrPSk90BcQon5x7KAtuCuv7j9O+ON2ms5e13G7J5j2ee4IbZfc4x
Wx2z9zaeqnGF4StqbHbE4yhwZyCCxWUfwY49DYyI6zmVGyzeZJGXeKvN8V5WIJfaVf1seJzQlWD+
Ivt3DjxEdWaen779CGIjXj+4Mv/qypakb1Ki8LPAx970nqS30KHy/ya1tndJidKUkz4TnCLhgZiP
ZvZTJN7z4Hs7Z1xe54KhUttXNsoCQ0KzZZjiHBy/KNaDNxp3RZ6+GIXP2HLI2cHUX65KcebX2N50
4F5u0SIztrYuVN2VjLuH3HKR6vJ2l2U9i0uAyhre0BG9nJmgmGLbNQTpJ3X7uTLn4DfEbYIS94FO
7VdnQRjzXL0uvJ+uqPy78Db2XRrmshz3A2AGpeg2Tt++5uxGN9AwdrVMjrHW666I1xPE9CizcRIC
nMnshtMdA2C3scsteyrmzB5yrj8Tw7PI6JsF8cZ+ateYR59y7R8TjINjsEBFiAe0tzE8oToT7J3F
tjDml6YlJN+lJc+biW8YeAu8hznHlsK5hTKaH+fm5rS+BnOkcaL1PwsbU48vN65ufXRaxIyGH62K
s3c9Ds8zj07AL94+SEW7SZS/q1m2vIpzEYl84DXZypHVtfD8c40lVnLoF/lVBRB/gprPOpec2qom
+VN23CTKb4huiFNLCgA8R3mXgdVjHurTt/MIl0ZEY8wTrcdF5SAYNPJpgsGeGzJSpi/2ZvonSfVP
heq0cjKs7Zw+IymxnLPM4WE126+wx3JmNuUDrVJ3UohdLmX2nOEZnTiE8U62USanMqLygacLTyVQ
PePrACbvkKIucRsznBUg8W9ssXQzz+BOwKcc0b6Aebf5WhfliyO7PUbVTyEep6F5aqQEk2B3ThQo
O8JXfntjcCZ283w31qw/cezsRZuOWxXXNVOC7sHJ04+gCMXK5SFFrYE8UpBXbarsa5aFt7Ft4Czu
rB9ERmLBimkCMQCtsR/tdn5e7tlVoQPz/O560W4HzZvU+nCx9bARAs4SPT1/a794kplDbKkadkKN
BSfXsDxUoUMU0HtsGtwjQd7/zeJ5pW5pQiJjeBQbtMKcuKlrmx42OYqqQPDJjmxG0f6U9GNsO0dB
h4ifmLKQDdPnAl18rRSTlHZqz0hODzmRh313e/9GH8aNqTmIpmF+J0LirKb3nAbuqRgMfA5a/bZV
F689c4SZIn+KW+qP9kLqNwgQg/503iw6q1aSPiGIDtYfNZRXrHMDwiJsuzlN7gsbYa9e8ovdiCpK
E3drJN4bP+TChDB/L+e0ApmE5wZc7xmwH3oZlURRzw2wWyhG8jsCrKR+j37IHBQ219RluD/zFEeo
6605RUfNbYcHxKfFwQJ7KjNnM1JgI2YPspftsHeofXw4dS3QRrAkNAYw0VvPIfYpcgeGeBvDRm8Y
HXAhd61/4KF+KBu7OxoFsyu4B4ssTw2XU2B7077Q6hSySFkY4hzpv5uxOrI0H1US/s4eAzmQiLjc
oEfNlvOE0gboMLV5chefy6JouquG+7Lz3wq/Bt0id3n9nRjNmXv1s/2H6EGblKRsCDRVXGaNOAaJ
dS5zdZqT6Spjq92k7PeYbLpsFwnz8MrJHvsMUVwcVKRlFMifFhpYTz3Y4k+ggRqergAUPonBIY+M
prwYtvcz9c3XOAergAnp1pYYqGvn4ufJdFdVB0rKCMF0bzPjVT5A7yv3+citxQEnrwSlbeyvI4Mn
BnuC0r6foMksk7krkCY4BPZJxCtHEPE0SSdnfF765gWPT7WWPdv/1GzFKlyC4a7nqc7G7BPvGdCO
xAF6gGx0DAZNUZGA6cRPX+XhtQKjX0+k2KaggWlo+Y8YhjGS4LRYGdn8FhJ1dlnoy+EyWfarl/D6
TbbGscFgbqFkShbc4ZxTZlzMBnYrLBiM0x7n/kZMNyjdEI3445/cpWMFLhUVMYXPDQRHZ72UTntk
k/TWaYbx8GA2td+8SM6KTZ42+4LKnNUEeMUvM4Rcm9BZ0R8Xw/peCIwNTtIza6VOaEzZ/C9OwkJ9
2/U+VkbHWuCXTEysFjO29KjM0m0ZeUFebgCxUJcjC05HwBBnB3YY2LD9MoWPNCThnzb8JZp6N+Wb
oejWQw/DrMUp2mOM61CtC7TTyPL4y/0Y7ls7BthCjVOqcgsUSPBWmQ+TH7NHBEGyEiE9Kkn3Ftwo
PtYYv/a9+lQtFgNvQH0t621hD3uztJ96Wy8PqizIO5n87XmoMMc7eqf7QUXuKi89677LimMca1zG
w5yumcNcmsSMIz0JzCRd+UMzDKtpkGymoHzjmcGFDCMZY6bmYuy8IxJlu3FC72K16mz3r25hm5D1
xnWYT/jig1uLX/ZJ1Ittv1k/xggOmzj3z+rm9qWjrNtCO30aajBJISB1VA5U8bkXpx6AYowJZhcm
Ft60yvzMF0bytm8dqpHFXDXmgZuQZSW3ojj1/jQp9TkurBV2ISzWQ5/skgxkZYNiVQaEl2OvI2EW
G7zD7kjCwe0aNmo8q4OlfGRuRwwoJBpllPWzqmNOBDZ65NJAu7KTnwpZkD0lpBPmH8+tti61jVwt
CCpTYmjSEsfiiDC1C6hoXYl8mEk0jd2OFXYbGmG4NXAgCkWI33CYT8d6Ks69rM59yOTT66vmkmv2
Vm6PCTvIGnefo1CVCU/2tKM4qAMaZWYkf2Y73dqFFPu4RZZXTFQXR33ldQGs6qElHRexdyFkbZNg
TKz8WGV6y9mvWE/JlxQxptc6XdGYS2JgAWNXT6Adwthalz4DSVmgzpgV4w9dwaiIl21XJa8lboXi
Nl2PpXqoeEgn5bqp8MDBG2PAfqzikF7SEQ+qmZbPMuDUhiEVmxKxbkCN/jIeU/o8VxQksbvz5HUo
jD+iagxyI76OkqB5WIz6NEzmp0JGo+8qm1d5aF7//QpSYL2WJTxSaojmtc8oZdVnEyVaLJmxLeig
9DFu9TNhx6RMWNI93uh42loeZJ6mZCRui/x36CcQtHDtehz1bZb+gp7E6mYFy438uMdvM74oyi7Z
3Mm9F2L4yV3ibVaDpynNHLUVHs5ZIa8qw86UCPxqc55vF+KYkeVDBRzN4JDcHleZ4JNTCRkp6Uzb
ehzuzWy8wxN5GI1CX7NZ/7acTNkX2JFv+Twze7IDcYw7u/H1cS6IjLnDFK5t6LSYIrEEZTyYbpcH
7JYGrM2Ns1Oz3bPL4TNTA0W40AE6R9OnU4y/2SLfxtipNjb91ZwQuE2pJFLE4RqLff3kAKp0Sswe
OWaeMD4zKmL8EGQ3jzYJCJbFcfgrRPJaQXyC+S8/y6aY2TcNDwH9oEevg9MftFjtIA5mRVedmZK9
tYLmdTdNIQgZq9hGSmX/gkOns5ed4/Fu5JXxxlZzPsmgYKixcAoNUoNpCrdcbc/HcvLyK5tKXaIO
zzo22Y1JvWvGas82+mgMEB+otqSxxBvSNf+YjbmPdKi7H8x0XyMH9TBiuPdBMi2Z3uUZ/7BrL+vc
9sndSio8M2yWTeXQKR5ymaUDtYhoLFwi1d0ofKQZSrU8BafDnXktHoCETgEdjEljVf7k4OWbsca3
do/PRPw03JepMFKWXV6HkN1TPLQ84WTNEQmDXwo//ipKkikLEfEEoxNP+YxVlehANXUBjzm9XYxk
OswZnKFF/85MPFda9cHWY/5wFKZxLXM3OeOzBZKTv01hZm+LzKZ10SE/3ibQgsh3tP28njqHPXYL
LZDhGs6xMdsp4h49yZh15uBBD9NUnxqTi5//95hOOI9gcRSwbvnRJ2yTkm2Vjemja24LBm6doqn4
+zlhwza5ciTM9o7XPnu1aTMTS3eOZmlWs39fVsm1KjG0OIz7wHhwVG3BbKkkL1FI6kPXfjb5p2gH
F46nXodLGGAvsL7n2v12Yl5HLyG6TOmNmOgWVLKan9otHnvpku+U6qXzSJRTiFpGDRAL/EOs3Cgi
RYl9Lgy/giDGZWjde0Xxg//+1Yi97VjnnzNni0hbwWWKa4gimmToLCW3nMC90LfT3WzBTqS3V9lS
PZeqifJ6YFCIWX0794t60U4PzrmeD2Rmzlj2MfSretgUcvGiQWLvRXleFWbMkwTc4NaKYZdw3Ud5
4kV0y8K9Q2PPEmL1fZ2DHORwNRJa2NAdjmNdjbuS0WBk93nFEbi7mZNufyIgY1kkj+YoeLTiBPVv
km3QHRlX6RXBQVb1AtukNUB7GszfpsvwuZbxZ5Wlp6UlYwCA84e4AsZS+K1CfTCDWGNTgHYslEnt
rPc9l/oJQw/ZyHbb9lharfmpZI6/9o2H0LjrbSTSMkbslaXEc103deRlJui7ElZeP46HKo7dY8I+
XcaZc5eyoODMoqihwoq9VJyXTQrZ5gTug9vDhmQyE2byoxKIpuM8GCxB490yBWz2DZeCsF02NWlE
RXywbzHki1zmu1Dkn+jFDSQIOLaDO/7xG7AaHqE+MfXVDgp4vBohaOgKDlslMdu3RIqwk/OSUPLx
v7dZ/euXcQjDO152/lS8tpiQp6rjQS0BJ+HH2WRjirUaqNAUhAi9w5XCTeB5LpNBr0ZkMZCuvYZk
o8UHb4TmfjIDGG5Y4vjALMFHUnjULy4FBwzch18ZcRHOoNcy9dGcOucipPU2dpg529birfDDboXV
OkFBXjZdb3rkpWSNxZXQwYyzkn2XWbODLKIMXXrlxS5bvYYg4eiiD8WkhdMU15iVYJIxglssPjX/
lGX90sISk5aRH5UFWoCkD59C1eMQ0UcPN+PKcfRHKQtyME7x7jltd3D65EtkJCsNTsKq39QCFk43
NOOeuqb7eKa1ueueTQtJmtEhAIXkrDjuEjKSf5ou0QCxgg+7Cr9qCq6NubmIIH9WKS7owmglCKUy
Yg+5623QWxO0DsZKTOVdHqvc/9waghQR4UoGntN29DrSQwHtlWaTY2BADRLYYZrCILgLsDfwQSKC
Qj44A/nlcTLY9XHEppZ1Q1BtZL3rbLgJ+rJ4tXvjfz8YBUmsAqew6Tiv3dAGfKh+GaXltxH/LQsP
t5FvEiBApQQSSPq3Ez4Ix5HESoonKxmp553t34zi22HEcJg2WkV+3WyZKOKKDnc9xE3PcD6ZAH4l
Yoy57CCdAzOufGyxCfEYGbMV7dtvI1N3hl2HB/w8Fy/pmuM8sG2T9vhg0CTfUvq3MpK/mECOuYYy
FybZNxGm18XKDHJIBnZ2/wM3GSfNuT1UrBxoqw7WXKYsHamQaNQlZKzxNfwYJ+ev51k8l8aA3RWC
SKm9r5gtfDTi7ykWULykK271ofGuEEsaNZLR0IRtmtiX3jo9N27TjWhUvrMaUv1v3XqpqhuB/VBy
E8QjQfPFTs54erZ8EO4O8wGROzGzgJF4+IWaAbdQaWaMlf2UxwySKqR9OjAamCsBWdLuU5fk5SdX
mGsKMVceL6E3a7KPOTA3ioj2rvsrw5mu1tiM3J4SW46PO7qzn1UQmMdB7TW8w7uegjZQUOnBHfRP
0nk5Q7XQR3iRUUgH+hOuelxiU3EqWZln+rl27WReChUSwWtwZ3Z4cyOvmO4M0GXD8KS6oWc5SdaO
44aMSSIo4KscAxFOlita0oFSCEB6LeRvJfpbPhRmXVZOL2FHdnAwptcS9QceW3hxPPFQOHB3ujj4
ZlVGC7YXjDEzD6/eUBiWEk1bX7Meei6bJYYy0CAjsXUkQHcBkDp/2XD117lqWQl6uPbSUHHE3H7Y
s+1AF7CcdG2H8ls2/ANp+doyL2WgiUUry7pIGQPInLjdQ08sQJcXd9lIyLNAC7OzFuPE2P6lfXo1
TebfyYCrJllFeQnMrXueJ/2M48bquMb1Am2CiIm3cChzM2/TdkjyHVHJiSn6Tdwzad/dahSrWs/b
oAST2Y9sKWCrb5jSnZqAFVZ5Z4PXuLK7kMhconduVdc0Gmt3bbHTykaM8zIbwO9Ngt5eurwnEBgO
pjGJsjOhpwCAa4N1roNdt4DTqTlgbGRuvE4zi9biwcEgfgP5Ac0twGpRDyC+pqV6oy82L+q/w+Tf
WQnfrXTt3QzKim+E/Jo4DP5MRlkGXadMnA/SCI9mRvirxJwdJsI7iGR+kBreiIlpZ+UDLq2FfGPv
ITY6IIGEo6PCak9vdspsPmCk6DJ971+oEH/qsBMBrwDkNMwoZMp+4ny1U7YJBL6tbvwIeeS4gahi
uxuD0w+yBkkojekKxsopXpZnVhpa5We6A3JW9D7zBEOe28G4IIlgeeV2NlgF3M49jGzCI1qU4dfC
wVk5Vv1QTkd/BqvtZReRE+YYl/c6/dCGdXBGXHKW4JQspeLuc2y65KeKDRYIf0mcxaV6wbAZwWiq
SwFYpLTn3jzCTRFsbhdHQ1aGSVaFk0Lrc1p/0JI7RA4TJ5777buFutN45ATrfH7NSjVEWrGyTE4N
pz/KUlD6uf7DT3EqM/9yCwFPuj8B4X5phwS2U7cpsnDcL9IgCYqmXToAm5dk+vC7cF5heZulTy4L
sbaJ/Rqsrbh24WVMQ6BBWf+aBnBFwyeZTt8FdP1t877k7FaaASCv33j3Vpm+s+lsotrqzI1y3llB
TTyR03UZjKsBOhSzC7Jze89NePS1u8fCrjACeoRsQibzk8z/NCZpZ3wWyU1GMFq9TU2O2ouN5cgM
0ZEsC3qqD8jPFPYXI7O1kWZMRDO5t29s1uJbo7nSMF+zz5pIwI0piqkMbxLTtM9UawPX2nFogpJl
ecGudV1wvgOI4sWSy9q7TRoH49Usm5D0DEpQ0tfpwWheylKDJofaa7FlYhMFZcRmKMMUZyc6GM85
rcOR8B00QHM4mswX55HslD0lZTS3+hQm5WNSub/VcmzIpIRc5BnKZNSlYQAMCLK6N6HQpsg77LDJ
9rVevy+r8NSbgzoSLb0d1AEuouIfadp6Ewu3eCFbCv+8H8MB5Re67f1kmiQ0EvWc2ugFzShfMcAT
bYpZYxbU1lVXxWvhoZn4yJEMACZmUD5Tmgk2NXy0L6dgvoT/4DtI2Da5gX4ukY7W6TTmsAtQ5F0T
VZ9tVrFWPlxbPuyuvTKUwEgQOH8qzzwFOgy2aDxkLDoSzz3QhXRx1kvrfnkJ2UQiuBYBVg5LDKHm
AlHCJgqVSeBIui1A/gcla+/C71OOjNq9N4z5b2p3b3lK0WOTPtKR/NlYMdlY58qdPeKtQiFNA+Bt
qYsMTnwwiNWagc6IcZU7z7T2icuN5COWSKDmSVZ5q5Ke4R11JQHsU3ut6R23C6u9Goqco5N2h4oZ
p1f1alcm473Z0kTd1hyEJwqqA7f50YwIjJmRVZ76mIIVocdyvNQEszi8a/AB9J+zf+GVmoV5EA56
D2SaA7vHtRWiOPu99YObjmr4jvWACoNNvzBNB6ZorGuZ/1BP/CDr8il3xrclxjaAJvxTh1ROD2zM
msHd47v4ybuwOGBl35Rk7Sy7G9aEifo91WUbSwPxatIvWoF8eDPy5IJRJUMXB1ghSa6bxByh5s+r
aiC90reApkOs/AyyzolYjDvlGC+Ycr5TaJWbZBrf50wzA0hfBODbSFWkM8ynZUYocDF5LEUFAnpA
EpiQ2xbtI/GVJbA/7LNFU7zFBVv0DnMt7Uvmh9XNKELyk+e77/+RunuxO7bqRkxlSd5fG0PdDQUH
kFrLzzyAt1iZH4HOC25JBvxFl9qb1s0eR/utFuV+abPihCk/UvHGJAJ9K37fDz3ofGP6Gm3zQ3bD
xSmc195kIzlm9h1Wa0ih9VoTQeXc/kVk+snscPv0owVG1M1vDc47y2SW4HuKgySFeIwJxrWF5rLJ
eGOFcmqMFfLS8cg1tHydB7e58yf+A23ozvSmS9bi/1YJXPzFja+5S3w8AahElA9CpqmLJyUCZqlI
m3p4iUOkU8/HexyWxXtb012RNy0bsW1I7i8l/91sVQcbh3gLybL5xpSADDyW2cnLcLCTAWKB7DRU
CDgkW/cSyJFJ+y2UYbUWsEmnfg8dhI95fktcUJxWnR4Bwki+n9NuLHX1fBqOFEMEl5j1Oo8BxQSm
+R/mzmtJbmQ716+i0D22kAmvCN2UN22qTXWzeYNgs9nw3uPpz5fglsThKGakuxMxMUGyTVUByMy1
/vUbOvkpQJbbqRMU8GsIUbY3cutN9gupKfjmRoBG2Rcoj9Wu13klUBHY6zBHWT+mzZftZvzMp+TO
y7xqJbPprocCtonqGBBXvENozM7SQ+hSA7vzeOLVYVi7MEH27uf2vR6lL84TmKB3wNYUB+QY8iLR
UW4x3Jdje5lTu9y5lOQG5x3l5Yz0X7OORsZYt4rvh1oVN1Pw3BvJvu17487Cp8mWiLDdjjNeD+HJ
WVF9FFX8KYrk0DQvaVJ+dcI2xGWruxQ+bykbNqbnvJUG200FVXOThq0CjktusOEdfCk+/YERkKzq
jRhisK0MF6QArjjEup3dWU8Y0L+UHT5M2ERvcpvmKq+0bR91X+0kA1AZxpu2TfNd3rVyM7cQkp2t
iLHAcF3L3XjC+FIKEugp1TaQDK+xDkoriX/aaCVk166fcIAbYG9B/0R24+Soq7OPmCn9JnIduTNh
MCWKiiey6YMoFAqPdnzuoplrB4iwgsJ5TqU1K0NXFMvKGszBUmzSCaPHbd4W18iFBwe0rW8MB/RZ
TgwssU1Q2UHascUHHRrCFmHde0CUVOQ7b5aJm2LvgiX07osOVL8vbUaPBe5ZJ3TPeWGXaxgNNb4o
zUtZeBmMViwjgi7aOMrdIYXhjCoWdvLk4dCqVVerwrUEKWdn4oHSxf4pCzm39VjjVLItZ+VSjPgG
rFU/YvLbNt0hNuR7MEwgWwa+gxWiW4w4HGzPwQ3GhygaDkPcAoApF68pMisU4uXXqnS4IXlFKEZi
/QgG++vskpVT2BHjPdrnUGQcEVZyc1swkF+nLYdAYVjfJ+8txvZCIqbZYKulBGTyGbveeD3CENoY
cPg3o6bDjnGUYEviHJeReNQyERyxR9sQ6IDoL0SO5Ybha2c69obj8sipN22MQDvOtfeoGWC8CDC8
2tzjM6Gtgji5KVWuGbMNpPSpewXTh+PYzjyaQgMFHyoCSqgVSBbECBFDUwZ2lJOV84Oo9QN5PWT1
CKR1jMSZU13HNKeEifH9bzDtBAlsrYfW+LCK7tPiRuz6zHY3IvleugD6pBatU5gUkQ/XkcawW3s9
nl0Ebpm9nbIp5cjPCn3HGeJT18KpdMVIs2TaLio3BgpNTvRTAFsCHraxa+GBrbUg13aTwfDSkPpe
LxqBy4RzmftK7kWAu0Ixk8rejWvTyC5W8MUZmlusUc42hnpxddX8T4DFiyGzJxrYCM8JsGU7tbax
FV87AjRBcaIfaEq+SGKT8EvsiFsQwsJSBQMEr593U8g8KIpKedA140o0WWFnZ6dAx1KGJfurLMls
4HFOWuV3Wn3NO3btCX5Wb8OecwTmVjDS5+BbFUChbCY7Z+AWXvOuOXRqQ3Gzs1Z3H4Gc8L/mohcx
fjRwd1bWh1tq30RpOLs+ij+tWJb7XuoQx8wEe4yZnpuj4zarO/sOkPNooQs8QRxFhOzr1P8m4HNl
I2gFIrllcMYm7UEZT33Ms8M309K+jHQQO7svXqB7PjWe3qIQe/REU+9m2X3KES1olZDKYeZQUUoe
tlQZc8AHgf5jH13HaY8MUGbuEy8+Po4wfzJBngB+jQyuAmM8gsF8QG3a5sE72xc24soGR6knv80q
629w1MH8qNQuYTy9ziKFyPPWmgNDUZyy9PIY4ZxkZvY+DCB1ld4ZYgTkxaA8UefzdopTh9gSXQs2
pJgSkwiu4TWZXDw2kg4eY4antKE2eGSfs3+ou+TQe9lbRVUQjcF5mpM3MbMlaeOucN9qSVs++Lhg
GOF7onEOfa9y+1xGD9WbVQYXIV4D4ysr7jRwCqZ4AOHPyGTQO0GpuaMw2sRl/W5jJtGQ7Di8Ipgl
wK/rr14/3jKm3xAJD6GCt4hvcjfkX6qKq9DRDlhNfcbKITHTdQbrgEOG6lTfjy3sYbE1cm/n3TMb
2VoWlhKpeKDw+Fr35tb1Lz5QpheYDxZOJblBwaBYCfbICKLzz36KnXGUPaHgHp3uMzAYg/aeMa0G
EnwGTxztOD50Mny1SmwcKFQ7rgwd6VsB65oyfmV0ch8643PQJKc8gcdZXTrZf0hxFcQdsZus8ijZ
xgnLE9dR036c9IAeZVqFmnvX5XfTRAu0hIz+n/JWn4uM/5aM1O8FGZVREP7MQf3vv/3vIln3PwoV
Ztr8/qv+P0xjdYhu/rf/zDj9Uxgrzm5FHn37NY1V/cCPbypyVbr/kLrn0ghariQ/zyIM9WcYqxT/
cHXLdchcla5nWTqJq3lRt+F//Kvl/cO2PfKGXeEYLlmppLI3Rbd8yfkHdH3BDzjLb+NL//nG/hdh
rOKPOb1IV4R0HV060rY84irc36JYBShkitLE2RjooTeI4gxS0KInp8WpFoyjyOZ+nbr9116fvmud
iUqoi8/DBM06hCm5iVSfh2HN34Q6Sz461ZGKkj1+/Me/Ovj9SUNFiQsLB0lTOioJ/JeI4hnlnpbY
AaghJKFLRq4oc1I0FTon/AwhGfmgh8HcCB5VuT8ae7yatfuK7gjkt+kggfXW/QStaB05XrFN4ZYj
k2KsodkDqS04KWRuuzMrc7yYNnqkLkK3iLIez0KBDSZ0s94v5t0vD8U/r/2/5F12KaAiNnwKg7v2
26cijt00hSMMi0rN/S1UfMDZehg7DDfiUX+RJcw8zBngJ4aiX/ulDn1Qa3r4XN7J7NxNZMyYs4s3
cP0Ys2kSBKv8k+kknTffWmmIUAoRMdjKZvQajrL0tqytLJllxEGMY3wmb6ncoAh4YuuOYYGTSKUh
PShplYmIWJk9EIUjO9S1IdJ+N7VwTmnAHQOHm65+rVXleNAQD4ACRjIpG/TyUDBQaCvgAKfgibFy
5vWYGNLOQs3hCEd1nrGr65m3l0bPgL4a9IMuy2dwW7J0AigZhp++RxEcC6pQwn10r9lbMT5C1OxP
qRHSCGNXT+pb7jx6pWceq9H6EdE/4XoxcQKp19ZRDOAbnWPoZfJe4eLj3hnsaxM9bluVuN3a0JtH
mf9I+gTWdeKh7m6oyrRum+YwUYUcodPFN25OXgjUolfpt/gxNvRnZUcBEFAbhRy2udWTANuU5WYq
07ti9hqCCtD7gJNP2vNcv/Tf8oEM+qJRVt6y2jG4enEHSlnIZ95quWxTc+NNjraJ1BMYoEdAi5NB
F6xZYGEBiCC0FNeqeMK0qYIhlPkoyGbtK7Icuuvc+bHcBjzEwBwp0/Yh1fnoIk2GFvpQs30w+8bK
WW+Z6ywvGPtJsPUTXFKmuT6mpvaY5/2737tImqJq3i2XMA6IA5oBQTTPQAYUMrZJ6+RgDWIz6RjZ
5l7/PbXnduvk/GsjX4vAgP/cZPrZqrh4rhEfg3n+bjQw2LzGwFfbD9fTMLfM00FX48ErT8A3uF4A
y+HynV2jStZA1LI+xnpmbUxhfF/unyvjd5KNsY9gIXjdCSZzuF2+j3J43snaxAJnKDapZC6FeWF5
nI3+mjkpc6WexJamIOpvGr1T0iWEslXfIzt4jlxv61FR3PQtY53lF0FshvXa7dIEDllaatNOb8IX
Cc6NA7/dbsOeNhrzApy16WBFXDzbcQtzgmeZmcIQ53ceGqVVMPCa4Tg0m2WPXJZvpHbDZWFCgA6E
7PauP/BhSty7Y+VOY1R4buU5r+7htBUZ/o0Tux/LI4EN/HEQ3T9/Ppazu8fCj53YzDAJ1GGfokPi
qx32417H64Q+Xyy6bw2t8La2p57oK65z04A+uN3lv79neXqJAWlIaarB2QMW/HLz3cgHLEF4ubKJ
N+Dr8FCBkY34IUth7XRtR56an16inB0VsqaF1pV6CYdAHhXB9hOFM1RGVFTLrV8++PInqKpMn2rO
BzvybpfNyFfXYIp4l8tLL59s+baaHm6d4JtNRQQtZMAwWAfpeYgY3GAF5J8KsElKSlhBWHTZOlTJ
GJ8ziHGwFJZvX361k1C+panibtbe82ztC8iSow0/bYx9PEKD7EML6ucOIhxof/JkR1ONCxAfwqAP
5jup15a/6mzNhN1KLL7GoUd/t1/edajppL6ZQG8BWouKR9BLIW+TA/7ui/gVdVaLLfc1aCeGtWpN
24gfocfm+y7EUAnnk8IhIOM9T7UdUy57O+W4k0W1TfZF5e046yxWOdaCtt4di6w4DubSBFOsZrYB
FtjDhOBgWtmGvdWjstgvd7vQFQUNe5sVT2Nq5fZtEpwbElw2IzLKfrS7faK2DPTZN13sXiq1dRhe
/00pxVO40zgq2z531lSrOUWRa8zTM4z3HkOxsnnNKr0+BsHk8+xMe3xa8t3sOeImK5GFY07HQDwp
2FHi5pyrlYjQmzNHNOJmeXuibo5tEDBgNjahIQVSbIZpZji82NE1rkqkfajlMN1sd8tVrhS9dDDm
GnOdqtoyQV2HICs920kvmpHzDhJG6+q7HvqQktyycanD3O/JZY9xns81ktIcBggER9nbJGV5Wplg
0qShIV4+vFbuS81RDY6a3qRDfJgFnPmfj2cBpc2LPRh+BfsQqwmJ2/MY8c92xQTDLk4NT1eATwiT
PI4JUx2NjWlhrV2Nl5JkNGhI5m2tzsnRYZzfyPmSwX8F3bLv8lolwXTspnY+ycd8iG5Nc7406qiq
DdJTMIA4LCtjObiGHtins7AK42BTrzsiGVkNaiNyq5ChO9QANCq4T4Bhs2p3vi1u57nj1wcEHAXo
SwWC2h5s5a6s4N/qU6PIQfhPYvKx+2bpRr1pQo42P8neZzmhQ/ea8U54NNwkZYM9o/eH2IR+o8ug
77sRaaTRAAYLSDdp3PYWc5l1YZPUVuqNvIQoo8O5YmkQcAoygWebHR67ErUIRQeQDsu/tPGUxCyE
4UpV4P/mGUQ7mnD81blYkHpxkILVob7VabAbgxv7KFycEQfCy/TKedXLimR1tdWlxCIV8bDVq9fJ
8Ima6TTGse5IDpXYVuN0MGLLpjDFEbQGEVQFk2Z6Ahv0wFwNK0ewJfWoQYmNIL6pbgY8IktMEkZP
t9YZUgqsgdqHmtE/SRrcI3UPtOeBKc9WN46NORPiiP57TYYwxZeBD5HXEK/KiSJiaziOEfAJ64xj
Qo+RZNFSdeoQbEwTVpuLK17Dno8tOaF2MCJFRt7NmJRiHbnZo27Gj8lovy4XorDxRyomcV3OPs2h
3M7gP7s9CSeIHaaUC+ybXfiEhxkHmLqSsPK3mBKHu8xnf/dcvV230Dl3cJu/lLLfia46JDpENfWh
eNSbvSjBT4Z6Nrl9Yl2l3BfmMsh1XHLpctUCOA1Pg6TwUj/DFt8yw6IKV38LYiqtLpjgRgbGUoXZ
jvOMKmLeJVUzb0LcLdZLIZEZXU3GiQUiyM/1Jfwn5Rmv7ueyCJc/haGaYaKy+/lhhoG1KiHDFt7M
VovreIvZLWoUgziGiqQxbTC6XU5wxaaM9YtT1P0ZDItMj+UUdBw2x8gxrkHzFNm3jFm9vaNKwwJv
unUeVXdhAt02rx0qcHe6ZgZ0MT+BtLG8zHJ+QjNoNp56hIrihLfcW28Rm54Fkdy0zFua0Z92yxMG
pEXB6PfIGxAREkgFre29cons9Xm+LFTJQTUwhDEfdTw9D1FD6DAWfIcxJEgzH2AsiUoi7Ik+o4bE
V4Swy9qXyNrXRhzdBjN78/JUdOoaDJ39OSQEsy7/tGwlkEBfK6N+bGZO8zGGXsMc/FKZH1M4Gj8/
QxUa31oj2jU2W9uyW/k4jis7FPwCVGlWUOCFalMvvwdmSlyFOh6MpRLhJO5MHdsQdUgsm36tp2d0
ZezAHXvisnfh2TvjJo8WzIWOn6gucnDmNzci6FEryPMChoQ2WQVbpzNP0+w+N6qqyCMe3b9uuOTv
/RbdlupskaEKYYOJ0Xr/2kX2FbsmKJz7s4ZaHuQKl9ZAzSRHzXwN0TCtJ6ljq5hhdkO8MxNZioM4
Co9eEZDVa4ZvTHTZq3Trc67kK9QNFSWH4L0NAF31+p746H+iLN/Hfw9+FP9Do2iYv/WJpMFJjmV6
c9OQluECJvz6vsPcY0owCNitnXkuMfFGao0wHKxe3XiI9riFJToRAhBV1QZUht0DqkeoJ20HqYwg
gL0LPWw/CAoNC//2BptpONxs99aQHeiEsIpUHTwynUGDxNmhr9/CioQGOJtE64gnli4EEe+j57zZ
T2H3tpTFc9hs/+Ye2X/+rHgxusJwLSlh9SiA4pdO36NXseowZxY+sczCjApdC+jpcvVA4tXi7cdQ
o4dV75ce4Wdra9k14QUM0ZZ6J9FbkzQJpCQk4RpoOahqg7o+wtLjCBiLw3LnddEeqR7XfUt2VgC2
aONX8DefxvgTnKLbPHTCckwUIaatcJtfP42dU/XOc+STcb1pI+uzM9GECbg+2NgE62AAyISHutYb
J2ML6qPjsnGUunvsbBX6MqX3GIZfMw1q17LKlrWdat4AZR/5XipJwg6BZ7OJco80GyN01jFmGkQ6
MDITpL8QHOPtofYVG0Yvy0XtdGiIlYmj1Pe/vnmGWkC/wjQ8qJYjhSFtYeNhYyoY55ebNzAQjnur
wrYLpQTkz36jZfeGQtNrAneKBjChJh6piP27bIpHymPqCyl6bAXUcbgUcOoMWW5F5g47x4HDaBEC
ScESgzWxU5P9jlcBhcFc+VioH7jF9dFNmerFnmeslg0GIGli6tE8SaxzB1d+/vXnFH/6nIJPKCwT
LA7ZOIO+3z5nq890wIm9WY4odyKiIew5ICdOZaiB2HnKnpYSUdcoTpOXPA0aoTmYp2JblGovf/1u
DEfhRH+47LwdCUhmgXF7PGpq//j1ske64wUiYbhli4/OC0KCi3HHwkeSGtofCBwcZoAOxJToWqqQ
oPpymvCjDeyt5dsXTxfpyfDF3RzA0JtaPYCmwcjdT8ajb5o1FhD8YN/cLq0n9i5fm1iReHTvhjaV
6kkdoHSebk1ezlIeQXZlFABpB9kjzv2rsnQnAsVhaanDY6n2NB8kx/E7LK8gLC2NWzw0e92CaiEx
JMbCBKhB/eZl+bugK4xnyOgKCNKjCQ1iq1rz65BHWO63xKQPhEG1s0eSpSvVAqt6PcagExvqT7j+
j6yc889etzW2FGTvyzleqGNGSGp3mIvKAY52nnm9C7Gb9fS6rJc6ok6vRiANT7jTbphadtaZHLs6
8k8LxqjPQ7033ZvlAi0gg0Rz4BfUIyORC0kaGNu40hBe9zgWDdDoybF5TjU4dQZ1B5iPavahBcCM
ZJcb2fRUSYQ1xnCr1dVunloi42hsKobgSyO24Do5pqmzypQcMnCdkVHfqhiiH+iEblrTejMsBjMJ
DLJ9EwfHNPQkYhCfFEqrb4mugcURyGIXtOE1sPeDyZ1cSuCxENu0M9+JPKe70ydxU2fRBQI0Wagu
IqMpeRz4ZbD2p/EOkipAz2yuCBCvj9KOP03lpI6B01BbpzCFtSmx79766jMFWFTEBowZlwjn54xS
vxfzcyCpANXdouDuDwl3emP3nE0OadmXBieT/aQdkVGGWNZBsOg16NPYy6xM+oG1rzeU4BcEz2A6
xDXu8JZcM+fHBIn5ljoDUgausLfQEsmMDFPdILhJnSX2GAU8o/HHsuUmzgSmpMENU+0G4sF2+yND
O7huDFykuoiDs8Ealgyn6iHQomcn6suVkSWVCu7AXMqZHoNpck4CJ/QqR7SIjSJ7sFUzlovYfzX6
tR4P0EbAil9OqQHF3Q53/+PyYduGwI9ojHfO5I0ny+3dG2z8VZEJh07rkQkt9etSbk81sfHsrQYY
Y5yHjz9xa9V/pvpcHdloTNjl2oiBgIVX5CrN5r1oGTd1roP0hs9nh+19SVmObIP6xVJtI7sKPVET
K45syKsVrtzj5Qn/ARgmGYn1w3v82BXVkxcm5s43gn4dYGC5nRUe1ZraXdyYeC6qHlxzNf1YMlPG
L8I/DWF9ii3s9nuR/MiqWduR+Sxge0poOsl0LuOKWwNYoGUczY4Z3NooFooJJ92lexR1gth3rIiE
ZU2o2QVZbDGoJzcxKKBXdLjRkoV2V0ZnICzcowaIOE6j8stVT7Ss4dyvNhpypl9R3IDjKIzbVyhk
4WqG77YyJwPDVL0kOWnpUGIKJkrcclcK70rvekwVjFDE3kNZWPPGyX2c/krvbTkGupQdIouAYFto
dhacklXTxtmxJWFTy+rmYNcjV9fT+HXWRUIkwiAR/2aFWJo1Ng01wvRl7p6rg1KjN8HCMmTxUwgl
LuIsLyQ+uPQ87+SqWiUawcvGwCaMz7n34vZiWvnnAjPq6vntOOIDF18U3R7JvuiPS6c8qF0iqvz8
4MbWHp+Y4lj448+nC520ODfdpXnv/Ysb1++RKr/cIXodk/awPLVLZbismGBi49FokFa2HM3doImD
a0EyXBpBQgO/GKRc7TE4fu/mPt3/9Zkn1DDs9zOPIhHvYdt1STA3VB35y5ln5KaXyhyx1+To4iY3
9wK7UAZWNKdtgfPC8h5R8kMMTv2bcJMGxAws9ykP6cOxOIhXJvZ+N/6WrYwsc9Sd6F3V6MWdGr6B
TXruolsbem0vlcSsIZGWzVDt3LVmJluIBTcLdOQmuNfPLvsj+ozDjAWFZhfXZaHl4VOStB5iKPcZ
7IzIFprxTk0sOqeH2oTW0sfZEVtJ7oqjISiH0g11QfCwK+jOUfdZc9O9GEcfp3rWbm7QsqLFJ4wH
u3rm/XLA4MCUr3oyipsFhhpHi6NzHjdCKHej4SnLmqtHpN7SkKH+4jhjr/2JEi892Ajcs7GGeD24
LuxQE79ahIC3jgwPDjrrDooMCI+2l3QUm9okNxl4Wh1R6mrAM/oSRMhllyHKf33pLMBcdwui7aVo
xiKUnz8x4Q7TEifSjsvtiCoTGKomzT7e66oYpr0dkDAZ7ePfPDN/LpMMXTcAbHVTuI4wfxu3wS8d
h9Hp7U3F3GbtYVDb9+azSawNg391S9Tlpe7DbNvGrrIKYQVJ2e3+5m3Yalj5x3LN0CVFFRw7akdG
U398dL3Qnet0BmmtiZjfZ8mtjLEX14eQ1Hl8fhUmsRzvQUZF4DcepPvOUoMQDhS6uD7AEG1AK6iH
zItULbR89zyKoyHdF82184MZfmAbkGDdQ94DspdVyo0QVz9xtuQuVXJ4g0ZO2tBE414jAEvm8tHu
5JUOEezmNrDp3lsHScNEGrHh6XetyzEg4uDcZ6IkJfwQxe10F4BZIr8gAJgZYjTphx4fLVppUhOg
ZliwOadrJ3S2thyhSuxo/AQQwrI0yGMBVK3oNgdqQvJn2dAMZoze8D45rb0T1vSCoubqBm+5Rcj0
snv1RYnhQx4/jhqp9WhKgYB5Y2CIL21HdrxRGG8jEMfPhtDJMYThBEAQyZvXRnKQTcYBy3BKYO2a
hDgCpdH0iF3HuKHXeEY7AbtcHbvdRFosp5zJklCm+ZyTONFZG5zodkLXf3C030QqGIvhwkARsucf
KKag1uyWGVZMsNmWoujnRmS7hrV3buQIYL4swhJnPitskKiZD0s7+nMtlD0qUfFNoSBgwj+04LB8
7KXUWuarXnjCQJftbASU03zHIonjJz69bH2k2wblTaEzmF8QHNVJNvimAtRSSS+9ka42l4HQb8Jp
tj0VQddxI5ZXi+2b2ES2ENeHFgioHaK7Zaq/jBqXt93YwzauLZyICqYkTYVblILrOid4tyZUmuqE
VvPQBhef/zN6IwzhkaYmoUZYNuvnj8vGDb1g7smQ3QRqfGDZ8Zc5+So02OfqsTHUHVpu7bInL1tR
6QG+Lw/b8i6DOfwBjxWxTOO+uDh6qIP1vwoDvK9wfXXj179e7n+iLhh4+sLngLcqhUmuw2/gjZ87
ka4NvbFh7ENZrzYaidUZc7ry7NXBATIQndoyRrK6x6lVSIA6xaRqSmRrPsquJPyFZJNlxZSYCxDv
SVrNgl2CwzpZzoBa7RJqNt16sG/N/OojGFomogxC/w7W+B9YIqaih9jSYGxgmtZvsEbraXlnW5nz
c1acpNTCobAvmtKbWwMqM7Rg2mbBv1E174eRqqoV5gVxCvMRNZjBAvzaUNls/vpqG+pq/nFvRWrm
ScHj4ZrAZb8RRZwUT7MQI0B8CIuryQBrnlj7qP/UKLrcAcaMdy0jdnwjSFZSjV0cM/HARHG5M/PA
RotCBXa1IY4YTst9+qkaleWAWBCYZVxIOg8W1bGBNgjYe6m5FqxdWDo1VwJrH7bHzV9/Nnr6P+EO
YCugDsDdClGyf2/0cXuYcPIhNruZUvvWh/23CYvhWM5IBzwxfcqBDsph9qN7Gxma8b6NnAcbB1HS
EU9BncM+G6+2U1zd1vPORTe2j7WsD3pPlFNn6eZ5+R+SAoerhRAJdXwRh19xzfLvRbURZU3SqLnT
9fIGNqp10k8tvl53DopG+I3edy3FqCr07ce0Z0osxr1nJ9PWvJ0Y/uy4VDHeiKwykdmHCPnOzs8M
GIeDzXvGAwECh4UhKM53phbMx4ZefBY92cZGQtM6MEFhAEE+7i2Db8aUI+ccPrEbKPfiWU9uPRzI
aK3q+UC2171nKihab70bm9G2H/r+TdHxBjwtBk2qtA9h9Q8m6SwoF6JzrbMSC7z7N36/qSWBEhqB
XMdJS26jHpMBkRbQWjWVsU7NuKm6HQOxjUmwRaJtwJ1O9LfoS7VTraXYVzkI+14y0nVaYMrIe4zM
+hTFyI0QAAhtvk+a5LYFsRIb5D+rhLI/CvIPIxh3rtl9zmy+5thtMg9MNwzLYSWDYR3rn66mPceB
ex92W2fg0TR6c8eBEsSmBvebCSGCqLjlCYzgaJHn06TtQ6450FSxWyQlYMVMiNAg7SafjPsmSg9R
RebwZq4xVwqgWENAnAhZyLTvbXasMqjwTZN+dStUYCVnTuRaX5hywxnOX2EoeFgAXTFNWNkgU7gI
ZU8NsiqVf5zqr2NLckDkhkiHMaQprX1YOLf1WX52lnGnj1BhmvISjuOW0A8W4oG3utLJuxywUsDC
zf7A2eWWMBgbL66dyJgaJubqdopvvfLLAAy4jjrjzsdzmwBcWOk7dR3T4KVvid6xi2NOYT0jDRxI
RXMG3GoFIbBIiGcEsEra68kDXHtIYFF0nE1kFKbgavbvvGJdeDy++RWHPejAhbfVB5x6VImq2M43
7oR5V8tl7Podo7SVl2gHLnG4dSAw+QTe5fxKYU93sxLfiRSuL/7qhBR5t0GV3YioOzMhYmBtnxtj
gLZJplFlvlsV+VWd8y2FoesXH32DS5uZHCfk9X3iXWa0e2MgmWVaw9NoYm5AuiIshf5YynBDEuqt
g20K+uV7W7aH1LNecMuBHJCeeVtvU9I9ko2EFRBJaQkWGxMaB+tlssIvWkPEW+weisHFx1aSvV30
Z2Q/1KElLgEZDOHEJwtT5LukMQ+jTacs2zvCO/ajO5/CbNghEiQTG3KqjlJ6sPKDnhEliR6I2ddw
Yvi6lSGwqJVQW1Y9ziWInLsaArusHrEMhm1zY6UjjvneQyCx+XUvyMruUXNhy/kFOtYae6nHpDAQ
+CVvuqndxGVwzkGrfAhmjkfHFN5JDW3SXN77Wv5mGTZuUeiVRkZTZpafRsTvfo4qP2XQiVN/iz1Y
EDxEvn+Xk8leumJfVbsi0m9C17iP0uRhLsLX0SZDPEcEqROIhc5STctN98xGAodZpzD2cSapYBBi
kYsLNmoxcxu0l0ketOTBq6OvCRoaL0I1bOrt4wBhevRuNJz5dWlvZPFUiF1qxFvRvxrhDxFezzm0
6QhfAilgN6TmRn+KXPuBvLF72X/jrSPCOJQGqPK1M68Ek6xS57Mwh00OrocN0Nxi7tQVTPQJ5gLi
LG9A0bEHI037Fo3o2pNPpC45BU4Hj7L+rpcX3Bzg/NwFGku+nY6MRpgcQUqylNNn+pCgj4gLtX8G
6wFQ1QMHo1TxiTb2ZrTnbf3UAXTlXXJfjc4qUG7Ow75t87PvEch9QuJOXhkZetDQphKKeEC+n5Kj
tOU9cQo1C7okvs8RNWbJuGX3721gPTpze0agtNuEcNihTbvcIdcxttiQH3A5JezsYTa+jxqa+L5+
xAPx0DhyPfHmBrM8a0QnB2qKBQlOE/2NqxX7PPisvAnIF7sQlHE9Jiuo8byo3rnOm1mjs0ElgIfA
1rNQI2Kg1hG8Bie7t5T1bY8ro0NeIUQEgl9r7GN1/xL6t4A9hwotOFKUG2znSeBkYFxeOpPgM0xA
G+wlK2ykS3kz5vXRAFk0bLxKcPR26+Q0jvsK5UsRopAZnBQdEU06IDKnuLmP/bHY0codSSnaVwyE
NQKBY7dBrdnSPTQObgeAW5Z2dHL9UVqvMVMOjRnk0B/1KNj4/mdRnT21k/gcoQbySvdjRGUpT0LS
/aHp9LF8A3rGnpPxn2V/7wz72LjFmeZ5pdcvAskmE45VijZ/AHqG1GjP+3B6RWuJp9PWwOY8ivSj
M35aoEyhnLcWgem+cF8jpVOzfMSrzXPHW0QYEpDupMOiAMEomkeT6bYGhWIEy4LWuZ1Efg306anW
oTF6hNdx6U5WTwqSNm4h67HGwOZw4tXrg1aRdoFnMgFhBKwnHcZg1V7U0VrHmNZ0m32mHTrRv7Uz
8k7pYFeX4/fv6+m9bsjvNri4bpSHejI5nNPN7HG8kNiceWe/YB0ZToy28lKGyfexIdUrQxG1Frnz
QlJDiO4bGfsITooxrh7iUoK7oCn5PJ2DT1FxdZLuJEZU5DJ5mpGtkdHkr4WIL/Ili7ONrT0iHtvg
Q3aHXYC5KaP6yRTBpdaHBFDQ/CgErsUhjpq5xcM8N/hV6c7BKOLHbrjthLEOjWuP6VtPBKVWwaoV
2HAl6CUU+kpdgxOiKE9N/trlAU8CAGkuOTl3DYjWlBTfjF7s/MkmtNzGmioxeFy1g0ySh6C/J0Xk
jAMGMGxC8Gt2CU2TUWq6K+BrZIaH2mLnu2+OY20T9jMPI+TwDHXtluCQvc2lT/zqEuiMapg1VHNx
Tdz2pkDmShlkvVet+175mAxjyn62m/7UB0jGSeY6y5RKh6ppBg21cI8JxCOTbtD3VH+bYdDDvaRs
6/Oue4jNg+AMGrzEon6MpnUtdfaWWLzjfMCAMUA9hTqbOiA0YOdtstrWv0HBgwnV+afRS/1T4PCn
eMLxJG/z+mZo3Z69Y8jPpU1XHYYZkT25QMKPoP8g8cN+ql2MHrW5G08led7Ptp0hLU8Rjyxfxfxk
uHdbjFqzKUAd1UqQ3xRnMfWjvuX5mzkfYauqv2KnrGPEOZHFvXxzPP0g1bPf9HBriAWek2fbQbgB
iJhiCRxIRvnC2FIZFzcN1mOrxD4jlUTCil7+xOIFuxuy7EUfuvbgYmBFznpKTIDVauuxtzBaLVtr
u3xLLZpuG7ZNvl9+wQhoygYxO4dhnBHtxWxo/4+781qOI7mi7RfVRPmsem3vAAINwr5UECRR3vv6
+rsyoZA4lDQTivty4z5oQiRhuqvTnrP32q1GAon6V0v2VskFIWNa/qufIJHWyLDpwKKnCNOCZ780
t1hNaLzaAfxtFwQDBGnsfJwogtc5mN9bnVdfmJhSdcyDRLe0D5mbX5N4MZkOGsHyaOR6MeOBB3pN
OWceOPAP8dYYs+/JxTDq+wgv9jrBf+sOWcaWNexgSZ5Ko9sVwM7swXrwxGKtEP3Tc6V99JIg76KF
FD+P7Q9qtCeQdg+RB6gqIY3emkYpWf2Yk1FsUBaMGGJgd2nLTyxva/k/o6mxQtMEGD0wnDr266wS
zmoGgDAfGoRViKEaXmx2iEbQjEQNbp0CbgrY/5U3G19asKIZoOyY1AsI7+Gjb7W73mxJK/AOsQiu
dWsCOUoWmL5fgn4a9xqahEJLsO6G4b5bethc+Vuk74J+cXdSBha17TrTYXTBXwwImxZIiDGXI4fE
DYi81ADoD6IgKW7IkfST6DSYGjopN3wVuN43YYO43m7jTTFCYKm95RZL3Strzskfi3vykCsuuCDh
KOGik2KNKqjeL82uQ3AU26y2ZRndOQjT9XFAfU8kR1m5N7QL0cbRU+5Hjyqp1sPljZ7dxmPnp/mD
ZG363ut0R63Uv0zeF9Mtz0Kr7wiIYViUpInp1sYmaLttsCNPuDn3+Fl3Nb3cDUf4DnZEVwKebWbv
Z8HxADg2d85jG2XXJPdudDtfa6nzlGJrqEc0tOW4G0330jjWZibzzsCRJfTuwa7vIvGj4oeGlf2T
Nu5qCgJ8g+LAhfexKPKdmTjBLk+1/QSdCNGsTE2ND6aJfbGjrgUUEiJ/uTw58PEavf5pNh0PW4CO
KzjbjVA1o5n9FmItWV8OwtwkojfEhmb36e0Y0+YnSS7fllb1UrIRbhG93gF3RVC6DbxsS3kZsrXL
ySYg7WU1NVxM2usyhxdLQ/s51dGjcMr1DAjMToh/KJLE2FdPFp6/UziAvSrK27gHgBVH2zw1/RvN
ZY2oEezdIMu46+t7yyU9x5nhbHfYLC5cMlQDzTXdhToAOP7KdM+GVgHHyzVv3xGyuDcKd6dVeXSE
4VGszCIj8LZ8NLlJbhCJXstOAw3nd6JjKRqhfkb1KS3nGyUUXWQ/QHOX5yDO8zPBpzDrQsveqhC1
cAxOMwlOq2yA1yxSU79Fe+ria22DV8DPyVFFTumEcTicqOJ9Jqu8ueXUN2OfAyfw4Pyv8DWMeAor
7WQhctpE3F3h9gQP0vm7D42qPoCDPs9zHZzrQZwNWhXc2egzU26y9gSgWWeTyKhV2OO0pLg2HCID
AAdtkvIweDZW3FI8544KfKfoG+rdnWf5P9PIOPeAmhFPcz4f4ti6aDnbYpza96Mh414GazgohfCQ
Dda+Adeunmlv7hJiUaoc2Hhv2yY1fWK+08xG20CVeVV1i7llHbsvve1U+SVxwFIdruqYHg5pDVL7
mmsDyElL+waZ+L6Ygx/AemCC+EgMl1D/uYREY2C52qhHWaGC3s5UWkq6ALIPa82lyZo2PirfhyqE
KqWA8Dc64QeQdjlc2oL2pPxqL8W8Ci12G7hcEC1qCZ/fUTIZaneytq6NlZsCPgyC1H8dB7yhCwH0
gxSLDb3Tbr/nyjoAEHezwEb/bGHpMXWEMJoRpQ9LcIqznGmYDufBtw6ZhYBTL/EbgK7YAjmaVh4y
eGWeaOFObOm+dxfkhL7sg9mRf2ji+ikX2jH0tXZba81I19h7VOohVaDOIwgKswk6U+lhwQzTZMjT
vV8gcnMi88BaTZ9bvl/RBT/NIi3OMv9DFYhVI9zVpp8igT5btQAtYn6c+uVKDaF0Af8qFKp3Xubw
dCOUBcr8oX6yuWANtgpIi1LVlJiF9lUPpxuncxh4Ulzv+bRduF6pB4wkDKZ4jcOFdtE+Npt79ieM
dZ/KBvUlkYGLYvGQk3pST61JHRQODploNJGuiScAUgC7oQEMgZ4RGRzFpnKz5y7Q8Rzl7f0ga/yq
pV5aZJ8RrgfX7ej0Ybyfpu8y6Glj0HP4tGGQCSGXsNRwjqqyKZuXlYHKysRKloLr2KJ4v9fskfOz
bCuEZvhq5u1eKR0EljA6kTrFunjd+AWTcEpPmLSbDQ1yEnJAFwW5pzSn4K+zDQ3FiWVKS9JjKg+1
ggPK2L6o1n/bG09Lu5wTv84/xQCpbNDE+JlWpts+Kz/JslxdNyGXh16oeouqVms2sKggTBNKh5Bd
dQLCqX6gEkGWI2KTMUfMmLD6qycWWn5DpGG9VUpZJbVQ1fYQk4E1gEtXUljVqlfdmtmHhtvAAaM3
tlV+JqXV0FDJo/+nPCikzV8DiMtk1Tbe6DxpGiV6JdlVj1uJ9wOxHMJ8OcLVc6GG6C5iRX+nOr/k
WPKRourcuE5ETyrDN90OGne/Pr9MvTmtDNnHVc0O1QP7NMBoy4cbgFxaDO3r4BMALm0HRZMANdUo
e5OJKzWFSWWbG632mbdkYcgtalPpNM3DkBZ6gM5oYBnhIkYoRgTPVUiVyFjKNpHHSCF6fNwBmlsr
HYfyVwbShlSAphuIblpXXs4JQv7UzrEeYXiwAsq+B5VoGmu0nJSajzsxyYXl/IVyfqMk4Kp1PHFZ
qh2usFFFk6QH8GlQnl6r8QDehQiuFA35YFDC0fafnT3XrNZRWG+G5zaGnaR6iar95ZKttinyPTiG
RAZFemF6iJvcZMAwbhvuGHv1OUw90pUm/qoWB9eXx7qeOnWjMer04jBHzY+2405MJBYod1IIpZGm
GWihywZbNeXQbMmwzOrwHI0zxjSsM2sT/oj6eDJqdLhrENB+bsKWCSzLGwlCl1ocp+LMPol2Z4WU
T30kImEaavRTAKk6bXXfVKxFZhua16UhqSpjmf6UtKglK50wL0aSF4YNaWp/9EvurGUXrvTRyvTO
Vy8Wu7AF6Z1IIVgqBuBN6YSrZkblLB0iwVi2KKb4mTRKsO4ioZQil2JGqK7nADRtFhSp2v5cNKVl
TmMn9rqy2SaQzqixkjwSlbQNCXFmj2eRt8l6WmWtaPdqwDc1+/4SfVE/PYjxajpDOqxgu9NgHqgg
m8nwIyzt1zF0NdIp/BvVTEmS+drYI3m/bflOHuBtlVevkHS2kd8AdkOGHQOLaRwjIRfXerCGPDro
Npb7Nqw2ml5Bg0Ah9qnUl2lWVGd3an6rCQYK1DyaHDnVGNIJcV7J48wAfG/XcPbrCTYQhUW3wbTf
+tCFS9jnNAeqsUJuJLdqGHi0lBvwJtLap7TzaplQwzwhyUsP8KfqnnGrJF4RwoZNLyp93WXAUr2U
qIq4vglytDidFXGIk5uSOwFTHLbKjThkLp4iNMQriwSFHQjqaq2WvLTIbSRgLv4xhjBC1+VQN6Sk
RXa0o2FAkNNQX5SHQuoQ9nQRXyt5kE897J/SrTQNxscoHuuhocTQON9hXZOEOPZvjRfvCoiaO5sZ
vbKRU1JVpq1IznezMiQxw4Z0RVSfi9zOCne4Wik7liQfjaD0956R0TqRb0RNfzUJdULBJ0IAlY5J
m/c0sw9+CJxJraT5YC+rKnRgkZGf2EkVIVG7eHVshuUkvXSB9S3vSWPuUohFct5aBiDkMN8BVsK+
OfiU3ZluPM931aBTTWC1XKglT30uJnaKLRjHk/r88zT8oRmm83n4VSIny0XQar4WLswcdWrsAJnc
mtiukECJW/VGVFtWboauYx4rpCYoMOKfrusgP4pAVC/BYy/lijWl70mGEbZtvVIKOzLm8fIUlPBw
EqnlX21IoIIOVQhnRRo5ItNBJ4FhiaeNJdwD0+gX9Gwgi7Foyv07dTHCafd0VK5xGT/3mh7sbLST
ahlJU4fdK9L2Gmgs9XI/FykL2cg46wAsNSY7QFcGfM6hhlRwDcIUC7sanEoulBXwMnWqMqe+Oagj
pZLHjkX4Ejv9h9pm1KqTdP69jnLjc/dBCUW8QpyS6cQ29alX84zvSRJS5rJXxeK7u2Thniv1NcC8
XyARrtSupj5BJWVws+i9AH+1UnuvPjks8nALi+H6r824C7zN3MbDPmmotopmPCiXjCU1WwR9YQZc
C9hNu6X3KcVLU7TULjqxfZm5MnHLR0fYFkuys0v7Rq6Rog1xssM0hqXC98qxpaFrIFQpOaWUHwI3
ex1wt+1z5nFtzHDypTA1qYYZSWRwVBN9oIbGuomaFnscxJ7Ipi1epGjUpdhDyQibiXv7FPbBPxzB
5QAkZe4fldBEif2ykuqb2zhfjMgJTqn0r49x7+/1BKNeOMc7owLQAglg41naeUzM64yFXi1tjhR+
Khuf2l0yp6PQ+yWV1milMfMqPmhEtz9EQqqOLnIkbXhaotxYgSAHp0TsjdqdYWpRKdandYx9uhOs
NXZu+rgxGXrox1vO/9pRzTBEk9XW/N5XyJfCIH6ytORokMR+SjKAdQXQQJi67BhKjCYMvHWRRdC3
mrxuxlPRxXiXtMRNSzux1N2Q6AtosE2ubRo92uDfFkLmlCTGAsnLkSDYw40HUTcHX2rZtZfaM3Vc
8FBALCjAp9YHbp098k6Dk2O7R8eZvrZL0nEc4GW6Qfs8c+s2e+nn4fyXmxpC0XBvm9CLhgY9sVZ+
t4gTvhdjIK1grJKhh4C98MJbCAVb38CKMJpxxyD4oaQWyo6gHogYggvFGupM6csy9uPBHJAFVPKq
gWz2Ekv0nSF1ssocpwaa4ikoBYpvYrLLRbjAbM+C13DB9tEse4gW9Laa/qcSVEKzxKgaICG39CLa
15YOFo7qaeKQjmE27mVOxU0dMFZJEtq3VXlJZz1G3OBuWqmQkm/Z6iosMQO5GXLhBGq27GCaf3Vg
U+xFAM1USnlsv38aCGRSe5qcJEofqE5JRfjVXkrWMIMQgcx+UyNDHQ3UQ1AH7U7e2tRMg3Z/9cim
UJogtSVQ1aMy/Q9lkulEH25Vvqh/CYBf5TNQ52iojQM7FPxieTZqZKVz8eROoHNtaSYiI91TLboH
HSB/YniOUjA1hY6+pOk/tJJj6OxIrWXQ78cRdBNoxXZHI4ApjDpXHpM+VzB5gvN6e1eCfjtrunmp
+7nYKVnk0NAWN+XDAuT8eX7QxgkOKAlS3E3nO3UP8FPbWY91MazUDFRreCLyeFtLZDGjv437G60N
WnwCeB8BiFy44BFjn98G0tCkpCa2mTyBPKf/5Eojew8sStnpR8O9R0L1QsrJhTrAp2aNduNLHUDa
hCeWeXq5UatD1zfv6pMz8/GaTcbBMoiJUjNLaS+lz8lfShuXgfVTnavUsqPOEUnn+hu36G7LlsbD
TINcqqiUCHaZW7gV5Dgo56ZycTjYbtEaFZ9iMiV3JlUXpyt5zupeqwa82sCKMrzzwmobOPpT7I/V
enlSo35cpB89nExSL+zPBWFE1xp0xfaxBtS7auT4SSuuu1Rg96mV74PBQm6WIKeJW/15DLwPtWvg
/dJWuUEfw9Pyrbq5K0V4oOd3gV+8LQWK+7jr/DvaICEyQqWY1kmtCqrlJnY70jUJwcu0j0aarnUu
j+pznFMXowLmv2E+c1IBYCvLG8EgOFGj71bPLh53fdnfC6n77XsNX2BBCcsotmpgKFms0QQnM0VU
EM0vSzizlmDmPMj00kLei8ys1YkjSs/qrY6a99XKEqJGW7LUKrpn6neVSaafegcEciPNmVPLj1Gf
9NDpH43mc3WmZq2WfvXXhANxck3Eyi0PjlwGNU0jQmSwX8Dka6Nen9SKSVQDLuN4nyy6uQtsCo59
iVxCGYZtFk65VKgPS/6fRN4FJmlhqPI1KPgC9W/4kE/L8rlc6CY2BXodn/5YtbD0c1ZSh0g/KEje
oOYpjrprnNSDU0fJuQcVEegVzQ/TXstulXq3oUYOSYGbAA09a28wWeQA1nTsctu4pGaC1cPh+Yds
2Q6aCY/1MpAIbm14GLg+UcUtkm3nDNrOHqqv4VDV58Azrt6ik0mtjh7cKLm39OT4xKoRw1FTreNq
0KvXl4AW45jIBcVLbWpRUfsSVNvcnymGEyvIDcf+GQIqqzNCB+NxH04+nGt5i3Lc8h42IrlLLhpu
ycoZUSlxzcNhmDaQqoVOtpLDwcFFOEVbPiB3r4ctCxaz20VAjqPudekyVA0u6MfQ7jZ6hLhzCmls
eNVVGf65KoxnMLRgg6W729WQyxitDBRhnVaq0z7hTjr43pfUFjdqv8UiyLVfuR/wXY9QzZrF+lrb
8WPUmh+R7pzVMq7uzGKOUafHSAvU8lEKMyfAbZE4eialJ3nbLWKAOdXuGoc6j5ZW947NB5IVOv2A
in3StWVIIsiDmh47O6+9DpBcr8qEPcbadgWeUlE9RYXhbHMj3kcDPznsKfnk9DXVeUx4w8nzKe07
aDgmzuUHjdAF6YG5Jp14oEzFo+G+mgV98KWTki8yNA6+NWAnpkGV10RjJ5TGYOHBvA7yjQWinC49
vsPCWtxNn/qkKAEYd4gq2xugpHYCmtIGEuHJQVdArlqf7ZqcE9hIy9TyhgpTBkU+U7j51hTtXVbV
wY7G8TdtIhGzNan0F+JQeJzD8jF5D4Jg3OB6fhVOc3AKk6wdNDCA7UMSNdICWOwZ59eZKxfLnZcE
cAsn4toRX2tRuo/ShPYs+NMmqVcRoNJ9YjG9NNfpN4bd95t6Xi8JwMrEEzJBoAYY2dfnGqmYW6Qn
yKM17q2BnjVuI6J9Qoq7SK4tLzx7s8yZhY1x9UJXHAEi/xzHGRQfidnt2JKPHJLMNreggnpt6whv
S6wQTSyLnGCTkUhiApaxDoaGCUBkTUEK2HR1GUoJi0qruzb3q3VvVt42Cbf9qHc3MD9XhJFAdK2c
e8wcORd/qktT0ZnrjgvGxphZJqPp1oum6EC8WVPnmxnEsVsyqofIemA+hO1HFxffo4ZZMhiTfbZG
+w7C48sS6Pp2GGElqP9UVGDKtmIVNrVyBwv9jgoTBeve+oDI7RKuvmwsbaqPgdB3eWugs5N5CD3s
aTyRRP8Qf77iyRSYdUfwGKHZHycErXlE4lXmOXeu7T20TiUw6cIcBBy464bxmWjZS+FQHDIFKv7W
1F4qEYLFcohtbDAARsLr3zyffNGwrXaNKJA3ZZz1FhTSZp/Cf0j67ND6hFjMtKXoulFysNCdjGX0
CMyX14QyhBKzeZcWUFUtK0LgGxDeVwOYEQSUeBNBsIm8z9F++haK8J6WOGrAGeNJ0eYPeMR+YO8k
whnKQJM258aL4q2PKhmrzJitvJY4hYl8nl4k0yrozmQBUi/sfdrNTrjOun1yQzQVOwb37K2V2Okh
auT31bEleyRgJgm84JsB3MJx3sQ+JrhpzF65bDjEADRPGnXWZYSG0pQvNi2dHTq9HbI7Cl3+gxX+
EIgpLlViIR/0prMYW/+pN7/5NXTTybd2EQEhsT6ZNzFONnMJotsnlMbLOcCF2OLRgXtFacsS5abz
uHujj0dkwMUlpd2O2ugYTdzfFmH6+0JEDz1dAMg1+A4EITa1YQJPLC0fSsn81BuN2HboHQsoSEe7
SmCyYCUeG2NYzbUx3BgwGEbMP2lirLwkQojv28VFVPbLRA3nXAyyLtTSIgHYB0Q1SL77mRYfbVDe
J2GNX/plFLuYUxSCEK4cY/ktr8wQEjRlPD2lsRyVHymAXywN/ZHaWHKeajKyhngm32fGyajJtY3b
JqAMr4CRhlZL3grKnMRc5i8uw1S/lDDmkXM6HPJ7c9s6/VMw1c6+dWEY4d7egk0KLh41ItKy6uMo
qkdKcXvLRnrrOrjB8sB0cfKC6++9sb1JqNFrrTWfXJGTkl7Sudepdpwar8BCwyhkcUNjkZ7bWCdZ
lLG8y/0BFY/Dg6j8sEKWS0ZgKW9GgvxqpYv+nyCU/40dCWPh+z+hlF//L0iV/w9CKE0py//vFMqH
uAi/VWXz81cOpfqeTxClodt/6L4plH0Og4KOg+4TRGno1h+Oj1Td9R3sSZjl/wmiNP4AwsgXI/73
DBvzEt6lf4AojT8M15UODflfl1658b+AKBGz/1nJ7yHq8+Uv9z1BCc3+HZ2QpzEggUYr8K4vt4GF
MryhFddGM+RHCHMCkYLfwEBwG0pa3CYQZ3nVg1cu5xayGqQmlG/OoZZxEmhcSoukeT+7tKEDQCrW
cLPZUrdP67hx6XNnHwW2a1rvzpo76EabAq7CE3UrkVRriMmXUtg0VbJtFY86tlOq3TVEJRiJJHc5
awtgecu1bIpzXIAaBzIMR2N6rRHLjYs45g0+QJgdVf7mTXToRGCu89hgh9ecg59j0mnehefeUmyi
fYKeNg+HTRF+T1xPW6G5kiJB2gUVXaI03OHN2GEMAfV3byF0KwrCMzOxMwWRf7xU+WLq2t3JXu7i
dDcD9ZjWc9a1w7WGB8nxWan1Ym+HQRf6LigIbEiOU724WflQ+CwzAbJqm3pZNxZ38mdpPXhuxOAD
Ma+1/s1DC1mANUt94z4Mhht3fu9qyXfPwHj1myK+dfxoVQhckMfQunZku3o5UbPdtWs2DoEAk0kX
iJprGTmHyb5aVL2yCEHlcjajADW/VezrxmC5G+zsOLO7OhMmVR9MWW0jQ+bTBWzXhcm+JCA7pzCY
oMehguVRPImpOZrdS9xwQKmLS5QMDRql6rXt30v9PeVJaUZ2kR71yLrq4M3d3EVwdZWvXAe6ZIAb
1xpnbWv2wUnKu6Er7ub5Kv9KfjTyG+cBb63OYtpmCEtJv4X2KytRXR3+cBPnnm7Pi/z6QQtvalt7
SVFROXV3E6Eh0KCdrXM+00UPth4O9U6jMJwaKKEoM/EioaIcMOZtHANeqX7N+mtRXmE0bOUHQVCk
FOGt9ZJxILR18RWN8R7D4d6dQH+k0VnOE9PuN6MhdqJ3d2y46xGDGmt/LODvM2J6zcAPwBjO1x1C
alaCHRsQdTaT1DL+7B/d5of89Q3uHU3WTods67bmKsLaIsd7iEsMdiEmf0YYWo0GQjf6ekHNZBmu
IRE7eeocyim/6wz3tkDLT230zV5y5Gwu/X/x1Yijs+Rm2ALacq/GBMiaXUkoTymmp5oIBTk+5jy7
QZthMOL7Lt/2CFCbJtjL42yY8cmTLFcSFL6aS+2kazCriUAtEMC5XX5Z5Inc6qYbFq5dbGNJCaYt
FzTIF+K2S509sfHcAty1T15Wn3o7+anJTzTugm1tWrQN8WuzeNQgLWdzIGrK21XyCM7n4INWEZm+
IapxYNGQRrpMc3elkV+ks3SqMLyENsUY5ja56EyOnoaDbBcGXvEwIP3qCx9xUc81Ld8atvY99xnv
ceWsS1uDufq9RrxBK2Ytxw5/LBfyzPqrNfeIK6IzhgfORci6SCcU+aVpvGNi17uYxZ14315fx/h8
mAwuWTTp7KO4z1c9KfSrPBFvtGv7/ZQ7l6Q9sDL/aIMhQg1tXVw/v4R5Oe/Jq8o2pLZwvsndU8H3
4FUDMCsiV3agIcBnxEu4UcEobXYGYDqpl1iTnBvtDLO8TUZvIkEHabY/l8VmQOi3gexIR7zGEVl9
MT0MP17nHMx6fB8W61gZMEbV1xIag/A6jGEPpihR00hC9SNCFOab1vSvRY6PwOOch1/ZTEmMMW9K
o3E3rIZrB777ugMR0vstgp4Jefog7LuCtYlelnkY2hz8Drl/m0qIbV5l0jtCSYh43Hwl36R6nZ1z
qikj8T7JZM9q0jty+l7jAG23QOyaaSSeG2MMHjYikCV4tby82ChOreyYJ47DdtP3J8+tpOHM3Xho
4vemFvtEa0SvtYxVJylsV4/BhwL7gUPU9nGhHQZFEHDHd6pD1o5e0kQBIICoyDnVn1mBtX75biyd
u4UC/zwP7Gm0dqXnAtWeB4vOcvhtk7+rajovkX0ouwJwL5LWNPueNxjarJQAsOClInAAWc9FjwUW
84xHcg6QYWnm8jemTbVL/+LH+9zFTc/B7Kz7DseCP5s2tdjx7dAeMWBoYjfXLLmsIAJ6jGA1WQrz
PiO3QQzvVEQ3gQi2GlC+X049d5+/61fMsuH8p5MEtjm06wC0dEceZ/6ECsjdQcCzLPeGb++5o54q
2a/tK5xMBDKo/Zj9Kwu+pdUPuY9OrdgtxLKs5sa8Sa3km+0YT6Se3ZPoAZ0lmp7G7L4acQ04DsYI
q+UC6Zc/TW7aHH8dw/rSLuZGLtBMW5HUd1g6hUvDO18Euj0E/vyShIoWEfID1Xx5WoDrwNYiF8WQ
6+/ARrDM2VYu5fJB2Yu2NVp7r1fFQzp41HreYTev9ecu844Rq60kQcjaHUli5JEdxVC8jaxKbssA
H/h+FjoUf7ulE8fCCEG0hedkRKQ/Ua6JKfYDiJR/FiBDde9bbBirhDUwma5NZq5cos+Mkf7MLI5D
9j4udMH799Bi+yOiooSA7SbuejSuozx0sR2InBR3fgYG+H0QZBfUoitUDA++l35o+JbUUcHALGed
wsm99dvxtmbUZrgI0v4SahN5hy6xsLV/W/hsQrm2bdPsY9S3C6KxbrYPycwZjFi9mZBCQ59v0NrD
x3TqVW8vG38WX0fU2JmXfOCrw1dOnTEMoGwsy5M8SNWkhcndbMrYjeN8G1JxlW+l4XTQZ5gFOTfx
pBzOf8I+DZ60TxfvbZ5f0FG/Qv7Y2vZ7uTi3mgdGMff+ZsT+xgdQcwZzre66uD05+v7GYB+miAuk
M5eoWxB8YO9ZlUNUsaBnW15OpMXvfzND/tMEgZLh87sgrAvnN4uyTk+1J8+l3LuluO3j9hylpN57
9mHU0jfdtu5t5ESEOyE36+luIztAOjuznXFKvv/r1+LIN/f7giGRWuDeTd+0vd+4Hn4b2oUX49ia
hgLiK8cNTqIz1aWROGXcr7s6ZkuEgFi6Jy1+yCLttKTYOron28wviemwoXlrJ7uHHLQCqumXP6hi
rKFmjhXbqxyV0XcUw3s6/agsCK4aT1UmbmvXOyIExFPYnDzruTPsQzO5x7qjwW56FkgEQGT2u2YK
UoPcXcveYNIwGSJixxnmLfOEKk2DsbEYCqZMeGaMWCjOKv8kD89hQHwVb0Getv/6kVn/6ZHhTRJc
2QRHGUUr+wWFQoiaGQ2oKPfyWJcFTO2oOozhRC+P0lj1zLAes3cyTOHtGKtg34cvGFgw0HKKDJiN
zTsTXfj5dnIDdZybcFvIdbkPNQ6onPJMG5seAWD5vn2pbaKu52Y7RcvtCEyiossvf3GqiVuT3FXN
g5PcDZu/eZP/aVLQSOByScyBZf0bWo5wytTu2Uj4EOSNY5rpH0ElkR4dKfOpxgKENyR7rmY9hMTI
J7zKefdwdqfR+4pm2l1C5XIMrnqTXTJO0CkxSvKaoz5C8Bd8ZPIGlaXt1suPFZVJ0nF3unNj2u1x
8pyj/NdoYhur/u4jNH/jBKopD8RG9322KfIAfrOtWxXWeRgUjPokeydLDJgCWXb6Nm76ehVGBK7Y
EjEjOdjvcv1jbPXOTys1vtg59wK4HNWMcLfKKc0SpGZltDPZTli0y0kOTHGuUFD+9UeiloXfpyof
iMPe6kKf+52CZ2U18l1s3Ht5A5JXvEkbNp5LVzS3D3LZIt59k6KZWvA5a0ihRXqx6JLpvri1UEDZ
2e1ox0fNhjKVvPQxE7B3b7wvzfQePwYB6ige9sJNC2fPymivfZpv5eyXd/kxjW6CJnqi272aEWkO
WMenYut2TGqXC+hiHSIQWQVfKvsoKSq4jkEaGvxd6ezmsn2Rs/Gvn4gpTxL/9kSEZZMmyYHHU//+
y0yk/YUQLSf2WT4FeR2Qx3L4PBwKzJVcPeAIxaRPcSHDr9Dgu06Iv5Q3UvkW9fJ1TB7lauVF2NkG
d91zZ/ubl/gbQuBzpAnXsy3L41jm/YZodKqqa2bs7PsKr5q8jrAroF17l9dCeQeteIryDjTTJUzi
4vOcxp3Tcs7T9FbzEapygMMyyI6tURvlkkSoIKTpbPvXr1WN+j8/TlunBCRcYThgNPXfDm4LTw6H
ILOCyurSWdcSKxPQ4I0gk7dksx/D+YBDhVCPveFpW6uTEa240lhi0+7WJp3QwsnwNy/q3zdLXhSf
ruUbvDbTNv98mhxrM9DmxmHUS/oWpwn55JCkbymhb0I6x/K+zWiVC+dlqco7F1WoNrq3f/06FK3o
3x7OL69DftC/jLXaDKe8NtgoU4ItyW1Y256zD+lFad6Vz1MCgsrkuzxBFi5nOI47ciB6ZMm29+nQ
0uZMcQ7Zazne+hiq0/JWphf6Inz9l3i6YSyfRPs+jSOqvFPlvsu55KUUYKp2DzFtPbfiNmhwuTAF
5ZvF60e9I33rKTer9/o/VXj/PyveGpKd+t+Lt+e4id+/dfGvtVv1LZ+1W43i7B9kBwmBWdxieshp
/I/irev/AWmGxYf6KZiQX4q39h8uBFRCfSzfxqvJAP5n8VYzqOxy07fAh4LfpYr7P8UImX9eZdgS
CLXxbKStDpcuX/+dtOzafdhMqI4fujldc+3alX6NDbUCPd8itSBbhig5gmT0NQqwaZM00XMT9uma
fI2fem99Y2/+4lH1E+ThmhlcWx1M/j5uRza7okgkpBSgLil2rFWRffzlUf+HG6NC8vxraslXD6zH
Mhwf5AknUDX1fplacxNYfpsZCZ7kdO0V1U3pc6QsffFGlvdr6ROAi3ji1pW9uba560scEURyD5P2
sfAJ7IYJIWATYWDP45n4DftLmFMxqh7/+nWqpebPr9PC92c5IMTAmVCW//MSkAIdag2ha1cvpTE7
QTcoqB4vXSsTSn9Epv1a+AhT+959ipaSGhgaa0SlzvOoZ+nOcbP51tLLB8OJIf0jASlj/a3Q9AeQ
9d3tbNv49hcyJbACBEQGBViYkb95u6GOlsc4oy1Lm3bf5Hq909z5Z9XnFJShFWFtid+1yZFgspR0
OIPTWXRqyodYg50Q5c95Of3dqqwKCb89C1/nWcgHwbzwf1sOyVEMF9fvvCveU3jnUYpr3N6DtebY
TYRnFlbaGY8fnSrgKTVY2Jhu42w25zF0bOAGZfwjWdxvRfmEzXBZ9Q2h0U7X783I69nbaPiXBUWM
4lgQIhovy9EaUSG3dXwCFX5tkoGIOtS8cYcs8fvkZidrnNcltrxZBwL85kbnPMvOJAPTged2TIZ4
85DQehya576P9qWrI8mcdsJfNrr23ImLy2YMzZ/C7F05fJgmuv0m+eIlNzMm324J131JHSqEMuo/
RiisCvsKXGcjpIDG+xrVKE2Sek+NirxaVJDOZJzDXhxdtzrhTbwaGOA0M3iiknsJyGhGNJCymXtk
j6eyV2x7ezije6s2QJqb5MFQQ1++xvlep/Tr2PpW15u7dtAJugx+5ln9lpaPAfX41m9uW+Hdl3F9
sltKvu4pG8eT6zNCvYaLe3nnpy1K0fJOj6a9V+KJt8SmwHvpiuiSpfyghxl9NaNGwyJHkUgviRw1
Eimdu/vrGWRYfz6xyaluc0zzMALpBkcM97cjRmwVboDvx7+aFqGnDTnMOBCRnYwsVjKAWvd3YUaE
XlXsIb7A8e6zu9QDweBqGWpZjP+UmjMCLRr7m+ZMb7NsYqcAeQhYzbd6qL+5orm3yC4GSrziVBYh
mUeVEBeC0iWpauUbdCxCfecNMeXQ12H2adzJgmQH9JuzBIj9eHodwZW5WvVGBXrTpP+HtDPbjRtZ
tugXEeA8vBZZg8aSKNmy9ULYksV5nvn1d9HnnNslqlDEvQcNNNDuRmcxmYzMjNixtqt1oBKCF5F/
UjIJxq92l6T41dIVheIgxbAzM6+6cGg2TcqlBTDtPT4jb1UjPZXoXg3zpetH8uEwNaKkeya3+B37
5luhJm2UqiromXbbV3gTKtIrZ6BNQXJE0mIEs7ipGKUrgglJcVYp9PtaoO7S9ls9pMbfSKhMw5qE
V34P4mV0qONQTsAyWShNivMhmqXaja3psaOXtyKhIjbT0WrocAlLhmuKFk6GiAc4Qbmyc+FmFGNE
quEDB/r3SKpvIrX/CcF+tFPTgGoYvhpafPTVlpQZWpC6D57AdoC7Ck1hl0j1W1ST2TJ/q+J0N6nJ
bvA5BylTe6M32ZzsfgQ5CAU4nB5lADxTRLTT6mOvjOhbA4py8KwV7WNt0X26JfxrzVGAl0zdgJYO
GO5z2DbNSZL9RDLdbtc5yXv3gFWJ/TbYUHNgJu2MlavzIgf7r/HIOrLjG1wxZXGxTWgxW3GSmIZb
b4Nn87q2c5tslmNuGrfa14fLT/f5JvtlMGmRS8LET/Nq3FrcPP9IUDhp8p1SvV4e48zxAlGyrFGX
Ek1sHJYZj3bKK7UbK8XV6p4W+nd6cJHulnbk+dsARRMeoFeeGLzGsCD02tF8yAKqboN5o8cQHY+x
L3TaL1stpsHax7C7UK5bQbtWMJWzyL1e/rkLXN48J59/7nylODlPtKRFokgsYZ3tsmdKOOXW31o2
okFsFu3kkLxSifvTP66MOmfKPu+IjIqxoMR9hUyatHjtCSWctMcH2e1tqkG0aFm93YpX4aHcm06/
E4ebPMau+qCaB/nQri2DldGX2MOUD7eBbqO4k1Li19XdaJja7brO2Ctt/TLRiemnP8Sajlgjvaal
9pdm6LT7ISvDi4HbfvxjUO9IHtA/BRJjEN/EFN9gjAUL3LkLia4IvXORBr+BjikU0OyRRIfoyE2b
izRSSxIqu7in18Nsh4NWPus4XOtR+KzKylVo/kybZCdn4cGq6201R7dBuBcz69VSq50m9U6CdxHX
oXKSfhVi8wKmY5xJ+ntSa49AanY6XJmV9/X1y/n0vpbJg7gIvB5dsOJGAbQc2q3QlaKAN45tr+Ix
J28V+n36kU4e6QaJ1a6FfxKM+b1YiTdRJdr/5c9Z3HO1ilw36kiWT0qfxk12BQXMwXgGiZB+kOBB
XQFl21uOsLs88LmFQ1MaSSCSIqzdxbKN8kSTS12RXbF4L5UflvRTCn5Y+QpM8dxkn4yyDFO9pqbw
iDXZFaiBq8N1UN+F4lrkVT/TKP/14Z+OsjhdxGEnp5BMZbenvw1dDSw1bQOO0RZCdLRCD7YDdE/W
KNQ+SJ0FNdyfCG+4wQ0aHyCG4fSq5LS0azYc6BWQU6Na0Jgt7DMMff1OchUaV1SDchatq7aX/gxQ
6CX9kwh+i783Pb4UKWZ4qPQ70ZaS+g3tOCbkgfmQleKrEOZrsW5+Pcuoc/rIi2VDh6A4DrUqu5r0
ntK3G+i/O52WTDlxEWXQWgU7z7AgX+TG7VwHk2KIZrV5j9OMU8nytzTAL7sp9mD0jh53hcuL62wo
Pv15i2tCVMV+qea89+hKhT/FsfchZV0D9KhuuBvt812vHX0nXruffM4a/WclGJZuqZpFSJ7X48kW
gBhQCFuxxeqN3ll076wGREztjUaze0/XP9eUQs+2qpHvYmNypKj84feUnxJ9JTBLZ78vTrzsmwDU
5WV1qVLIT4kVv8T7NtrMQe/SpbulqfHYbaOD9wR726Ezq16JJyvDLmtMXoPytYkYNk8fitZVBdL0
iZvrxdXlN7zg7f57pv95Pm3xzWnRMAqZxUBpPDxkiUQfTniXa9nekNhqBxgiVA1w68KUC75h0+39
UUFd/mpq1iYQRyQ0dL/10+9CE3ftENzWJqf+NEYU/EA/zcYKQXAhrMBeB7BE4VT9uPYJkbv5+glZ
Cp0Cpoh12HKtlLmkmYGS06VuUoD1FAcLICdJ6YObi5Re4ZK8oIY+granr1sftZ8FO5k442c0/Val
MGzhltiBW8Or+7/9cfN7PlnItVyYpEZpoS9KLOn94m5M3uvYezU84Qakm214BSU7SF3NExhqzvHT
RuwbZDglDIUbNA8IwiuIceZKYvvMKZdOGDKyJN85cJF6+vzDMq0NVaMIZNc3tV+eed/rJWQrlPil
+Zoa3iams6nu03eEGA4syl2JSPny0jsXXD79hEXsm0yNBlo1lt2q34d9SheHAQrJeJCSjNaH4EGv
cGEXI06tYLCMP+jQ8dehB6kJj40urHwIf893i0j86dcsQh3IQi0XPSZEGbnWKFzC2v5W8B5a6W1W
G3bKg5mp9uRVW0m49fT8OKrRa1buyvrWrOANpWw7gECdVDtenqczsRAkqPqXYkz+UlsWu0K/K5vc
kEAKoegXX9vh4/IAf8//Xx79ZIT5CztZpM1UIrqmUurSP/Wrd0tb2Kob4Q7vsHt5A45jLRf/9YP9
9ECLI0usSjF5OB6oNH5kKqyeYG37mBfvhQfSF7cqX9em1G81yaXehjRtsNEcbZpBfjJKaGu4i0Cy
BYhpoPnU7qzVpXQmeJ8+4DJL4mWlWeQmPU8wb/eTM94Pz+HWcxrWx4YWpG3qpE/B69rxae016ovv
Kch1S5roonaFg/gBgdWZDsZWe6T35VDZobM63tosL76YWPCbwipZNkFjvCXVdiYEp8pdYYjQTASK
riFSgBY93ZNA9mRlzc4ngEuveHlJTOIUnCeDN076K7iddsF76yY7QJu2rm71fKPZ4kFbCxJrb3Zx
Lpmw46mCypLc8RpWDF9Kbgt23NOws0H/6CjbbC+BMebmuPK8Zza5T0tqsY+0NCX3ZUuDHn4SKJZN
mh0O6fRixT8kWUCHndxdnt+18RZBJy4IR2nMeIXmWvov9BSbMvnuqZhzjuRf/GplMzg7noIcA3EY
2ehlPhqirSEok0gIErllDslTPQC+Use5A528s+RUoXW4/Ihn4+rJkIsVlE9doNWVJLl6gCg0Sa47
pOqXh1h7qsVyodGzREMsM8Sku57uQ3OLdlyh9ltxKp6krlvZ1ee38vmjmKX/FH9pT0D2vKwAhyW6
9aYbWZ5Ne2zwys6LZ0lKUfEK+xgjsMtPJ3/9GtiNJNGklkILA1UVfs7JvtFNPYIsq5LcCe3sWEkw
f8HXh/Qhzn7vBS6u2XQ1Z7mVcdgPHiblWX7by69NcDRGeZY/u2N6DCoSxnq8jeLh24BMOMBIJp3e
chGYiFZ8H1PgOJd/+Py7ltN08ruXh2va8CQj8FoCV6f8AIgSJBONyYBm+nRTNmQSpHYL9PH/vO19
mq3lSTuaImvQfUYNofLGpoWeLnQuP9i593/6YPLnF6JpSMXzsZdc+sgNOT82JX5yRv4jR8gaFteX
B5O+rm4eSJZQDBoK27W2iP9NLMlDXadsc3TD9wGw0w4BVVDuCvH7rH7WQEoOarMpGu7b2sswICv2
EG2b+CWoSnFnFd2dOgAZjdOVefj6aX/+ZYtPOwuj2B+TiBeM6rD3pr1l5P+fNXTy8ItPO8ChEklr
KLlqVHwXUKuFVuzQbo1EZXgY/Bw0EXjAZGVU6euey5NRLeYcaDLty6MFSEu4C4bPyQZ556yZ7YDQ
S0pF4v2b7931FdpPaHotRZGpWrPOPFPpZXRNFrlkibKMHvXz+lIgm6qt6ImuhC+jHtdX+K9AOEIu
paUbweruBBUZko9dKpboivEY6N8SD91EPRBcm51R/g7pxCyLYy4m3/tmWPnCzn7XJz9vsUk2Zq8M
WWyKbjQ1P5ok2g3ZfeqTyJzlRGP5EXfathKix8vfwZn0+udZWeyVY5YERUj23QWpfj0mnLVSgfRE
sA/Q3kXlti98pPjKdYTML46yB0NK96n4MKFA9z3lIKj3gZFg4MQyRcHVydFubD9GgWYVYWXLm9/P
l8Cnzc1rGOxa8nJ/6DK/ashsia45HOGruyVdjkmQrOwLZw6i84T8M8wiDBlqQkJBkEQXWNp+Ct6k
PKuwoSJ50tJdJdALrOz9qKVo5Dv6DE8r3ttizQb6bAw4+RGL6FRUZHNG0JLuVOL2jlldjin65Td/
dv/DdgbnHIqubHWfPwcd6IEiBgzRtcqfhgbqOrqFwnYE5bQS0KRzT4PIFymniegYFeHnoQbUU3lS
tSJFKe6Ysi1vy73nAA5g73RHhzW381aOZOcWy+mQi69JyhOYXXInuob0IaYyPhwZsjZtZQ7PZAEI
ZSdPtvh6FCrq7TQPQ7dRCCZjTzXWiRwYyYmT9huU/r8g/2ebtcrbuWBxOu68u50cXvSqw7HFq0W3
gmuSK0dDQJ7SS/sufcxzdqmyB17+6/KCObdjno65WDBJhK9zFvOsURTZuWReR0b4AofY8aPaVbv2
oJLXvjzkmQTmp/k1FndhGmUQZqM8cIGkyh/Vg/A7vwu4i8ZAszfYS/yRd0gZ18uo5z6Ok2f968J8
Mr/AfzTF7Bm33sa0N+7Dm8gZNogFbMkFEGoXjG4xcLRfeeCvVYTPD7yIPmLbeKkqDlg9NN2NOj03
goCIoKdetQtGZTd5P2Qa1KZ8dFcGPvvECCTIQtIJ/OX0DcKjFuq8IhxgK6AW9U2o4tVhwGEE99dq
V5mgIdP379QkeZFyYBoG5Q1yBTtQjBQdgBkLa2nk83Hj5DctJ0MyctNIClZcsyfzGQ+mk7DOvDG6
Yhapmf1o0WDi6uxU4Ba8DBKDGEF1fLg8N2fD1ywbQYlHF/TyphAGdeibcsoilILbSBoP2bSyC6+M
sDzT4+0g6wUEIFftj9GQbsTi5fIjnA2H/zzC8vguTzk5K2oBbh/QrhkW93Ez3uIMuxJ1z4aIk2EW
LyxrYk9u80h0Bzr+xJ5shk/tOyl2I370mODa9HWuhYi1MRdbpSUjReummEfD4vo6Z69maUDxDWzE
UXu6wwF5ZfFTj5fgAyBXm4bBzeXJnYP88mBinjz1/HZPgsXYmomY6Ty1XIaU2g85hXD0gEaN07a2
UstcWymLrVQSOiFITV5kK7V2UTz4xWoP3Txhlx5nsXUqWtgP1OTn2Bc90yF3ANJO5m/a+nbsoF5Y
WTPy2iMt9tCyMpUmkmh+bgrhYPUdPuABFQ0fGlvkNPK7pN7OzR5yMALFU64zACCbpKxtCZMM3NlA
R7GgbTqtN0qo3mnjdDum3Vsia27qtT/brBVpYWun3eWXfqYGQYwxdZHmJRNN7rKNAxHGYOlAMNwG
ZU/zTBx61B1sto09/YB4aq6t87MBmr4RFcGdgtx3vlydrDJdGeNJCbTJlY6iPTkZZnNIiRpgUjZ2
RBt0ho7ygDpgZUc6GzlOhl180mOUdkFbqZObArvKw2sjRZe1LrQ/t+9ZEubOtG2i95IXh4vU0htp
wGLWLeMrNWxtAQCQ0Ab49lB/q7iZegkGVpQwQ59Sjzx3BtK3TXP8VqaD2k+T6xQ5WYZUHZ37xhSj
6wBXhV64H3IVNHMyfo8tfAW0mkp6g/XVb6P5plfoDvPme5BSbwceoHrTtx6nZsuCvzCMd+hH6fi7
0hFCxiVuNkUKvDba6QK4CFG/V/FB3liK9hROJg5ZJf3nOkRnmk9vJgumTzU9qepTJ6HAChqSZ+Oj
bHXbOhpsrZYA8nvDYYR914Y9pxuoh6qJzCN7F0PAQ+M+SCBgSn9UmAxtkm6qqtrIU3lIxIdA/IEp
3IynpFEYlFH4Zhh/xhx5aSkeYtz/xlG9nl0tWkFxonzgh155mbeJwvI9QaKX6eO0DYvuOpFG+smH
Q5lr31qaHDvjcSjlm5AuowpDninvaApM8SnL8CyH6AzPy5IEaO8tNX3KUeMmp/SCJhVwYUJeGXXW
dC/XcNQEGtAVD0uysRzuu07nsxZuwo7SQQBSFdbHRpqkGpx/jfxHGp478s7UyvxyoH8JoXffxSFI
huip6OQXv2t/mgA7YB/5h1qBEGiq3UvTA3W0pvZ3B3ph5dP+8qnNCSGTJnEU8pIFk/Tzp9ZnJczd
TKtcI8aZxeAqXgHOI4crUszLzcDJ9NcG32OLBsSKEo3L9m2bamyjAUV8Jq58gmcCpA4cRSU5IOm0
Si5ivoq6MvR9bDn0VtnoLDqlW0mYn7vHGIoiI7SjvUsylmXoWgsFhJHV6GqbDn2m6x+qn9oNxMHu
hu6/LemA9AE/hcPKRJ95sk/DLraaCB2ehT8B6G+n34aHYgcQNNgAH7Rb1HJWuQmflKvLY/71TV1s
b5jIKzJpX5GE87JdIU90McKRsXXDIMfKUmnh3+ow3YedOolPNZbouuw5o37b5AlSLHE/o1H0Sr8H
t/ik9fx54u3Cst2Iav9NV2FP1bQ1q55Dp/lhjMZw4ymgJGKB3/8S42eUgIboQ/Tx4k3fx3t/Mhxz
fEhD1NRFx7IqDkMf35d+fUjMBhaqtLEs71myBMwfzWMq6Gs7iTHH7K9ToFOv4DzLnXyxlaB9j7Up
xoE4x6S7bfaVIrpFgIOiGHbboZ04wdS0OXTiVs+kIw0RMFagSkQYtqlNHuFmpNHgTjPHoRxh4ARB
5tZG9qSm1YcE8h187vSoVKTThdEfbRFEYaOGruF3bkBj6pjKPxX9HfyZXDEHc44NHM2V0MIhoyXp
3jJGw+H8EXOqH72d1QTXknJn+mFAkyoMm3G0XMC+qtwDZhu/j13o77sJhAsYPyRJV5Hy5knHHoej
CtID4Nwd3PJbfeantAAyrKvOkx0zircF5w11eBu1X5XwlsVAwrz6WrTe6xzhcGiMT+i+N0nvfxcn
MP9R+DDG/r2WICbMYYikv+MQtbd6XVtciuBamIeBflSxxT02AKvo0eVuzJxiCSM4+gta5abTpOd4
Uq9CYkc+4upHIzGXrps0MHe99DvRh33TqXdyiEYzA6kMng6yw6aKhqsJAz9TLN40qfkFowZoTWH+
nvT8OYPUSyP8tslbCibpRw7zqIBBaIkReqz+hqah53IcXqXEKBBei1safDddZ+7NKYY6PoZOgTu6
71cvpt7aCptKK8GJDy0sDjhaDGZ+HcJI6+P0nhb6q7SZDm0sPTd8FKpVAdL78JL2NjJ/jRkuQzRS
DKJpl2Zkl6lpbiUrglBdNvgs6RDu4sqy8TW2thp87p0UTr9U3Aw2XYmQnnh7X5aRZQ8ynSuhr9wI
g1JvFLN8ShFsZZlyP3XFjdxE21Q0ViLRl1POHPFnDBbNVDRBLkXG0xBnmUirn1tJoBbC2K5pJO0K
eeWm8CVtsxhmjocnZzgtSvVwEqfKNf3+yVfqbVrW1InA6CfaY9f9HHJ8wgH8XQ55X4+qi2EXG8ho
FEoRKH3Fid7b9wNfMwV9oIOO6Az4B9S2ub084tp0LuI6shvVy2gcdycfxmaDz6GqwsBZPTbOG/Gn
QLZ4sMVG3Wa6UReVUrmB9qHq3X0BR2OqfvbM6NhobNNATirtZe4hB5bp9IAmM2iJnLG3yuz6o4SH
scxWjg/a2tPPN9aTt9xg/hZMhVS5Yyk7SSA955qwkakwar6F9WwIZ5j2Nzlo9qHOTacNtzm5llDi
XJE0TiNRfsnfTHxBLHV05vhhSL5djfc6IM4aikfgXcnexyRNe5GOT0m/C8J0E1WvpVFiERY4Fb4t
RcsX2LlCbgC8x5kAFpUEJzAQsBprsEgazKuySHaj1l0lIy3JUmGDh82Dbp8bwi5iB9Oz5yTb+fHv
2sSUR+l2l5fIshjEYd+kHcJAgC9RCuLssZilZBBrtVcV18iOLdm8uLxW/I8qs+4lEB2t8K5SVxj8
7qoti5UD1eJ892XoxfL0yxzKrMfQ82l6sm4MUgSRD1Q1slb22jPJCQ4b/+y0i9tTI4rlKGrstKWh
wbsqn7F1Bz9yyMPZ1VF9UKdybV4XD4ceTjcNUdEUJBdzNm/xTaQgxBN9lFoXb77idpp9eTe1DUDZ
UTfyD1TC7W1jw2PZr90UzxzmwEapaF5ntZe57FAs1KgK1UBtEZHjz91/9K2+8mV9LdryvXNAxRwJ
7qBGGfHzmkmULC1jpa7dMIF4kd3G0Z8p+ja0P3Ph+5xyAVed6O+Jr9HABmi2JJ9QeRsPJaWSV1e+
aNwNWE2vLORzQQhSooTQF/GCsiykxFmMi7NV1C6H6ydQ9rt6/JaqPttIa9hBW3i2gV9a1r9lCG1y
XJ16gBxowr+1WOp6nKlKqf0mjsZaHPryPubgSB+QyAsxaPhdLARViGMOUeTmTetFsShnrlWRz+8r
JyMsAp1VynHaNyHZ//2E/fY2J92W30p2dBA3mKSvfEt/cwBfor0+L2nWF6jWxbHVUoZa6SS/dq1p
fBDDwO655MaytwNxZVPJDxSqc+p9HmeAyKI7elI2SI/uZPjPkHC3QTv+LDCKLZs9lIudn7eQJJqd
F91bnn7ldeouLRXHiofHNMivW/+9Vn5dXirnVgrC1f99gEU04DgrFKPmVa4Gjy/VBSwbjCe6uJyk
8r83QbS2788TcmnClM+fS8DOi9hG4LiRydestGuZhIQYeuz6P6zynbQ+HqmDU/rpd32o95cf9m9b
xZfR+SwsWtHmxqRFSkeoLRILgs6pQ7KuqhmYSyeJjGV0iwtyOErfB6+zCY/fIk72l8f+EgNZ+sRd
WtI1A2bRMlfWF10dgEOt3GEcb029s9Mmv+6DwZa1lZvzuVcKwEijF5my8ZdWZNGi1F1j+eIKWKB2
0t4jtz5p3VMBvaiVf19+rL+/+9OUWiz7uedZJtKo5swVOD1ZGEpcFQkc50ffCshuVc2jTMc63ZjX
9Pl/KxMT3jZGZ5uIRHSc5NdYeWGT6snfqpH+zARefOuX94JSAFWMnaKLXrrGd0N1vCp9fU1hs4g/
FpAYMFOSCh5FM/lrEX+KoVRUYNvxAxdH8nlDsW3U5HtRjw+a2XDXLNrQ8ZXbWBChoUsv5eyCqtfe
Y0LeCR++7eW5Wy5HzNSRe5GoJadjEatnIMLp3I0xnexopYRjDms+tDp0h+pO417bdJg8ZzmHnnzb
Fb5jacPK7WIpPfk7NpsxFBaZCTGW9Jw8iXRND4LpCMZ3tGg60bRfRVbZCeAvqX/rZyu+WgRm1m+q
THqSOAKicXcM5bXt4SN2v60Gk20sYAqvdrUcjcrlyVm+qnluTn/f4kA0ojzpo8wbjyoeq9Cu48xa
GWGpUP/3FCjsgTTus3kvlq7aV8okeRpDKPpdZ3xYIcxJZWdAlTKH7yH0SX18yasnsXjs+9r26H1T
hxlvdJXrW294n3B8arNm5fNdXMi+/Kp5Yk6O6godDmlUquOxgDqpZi96Yt15OdbEIZnI5pdByrex
1g6Fa4MuTjFFEoyRFVvj0Y/BxkvkOTCBV8g1+NRaxmGXV5Gdgs++/I6Xu/WXZ128ZAH5b21pDFtv
x21gY0eBR+Ud9zJE3dWem/vKePMbPQlWX8ZbfP8A+83GBOpxbBxpF9iYWwob3Rns0QGD+8fbyisC
qvOL+J8VtjiNdOoAcRSz8aMOaCqJPiIYPSuPtIj2Xx5psaVFOkofSWAIOXrHF9CpAuWBpYItg7pp
gkPb72sp3tDKcxOJHdash7p+CYYElDVZxuiPFhZrv2hlkpfNArR9JErY8lkNdEf7UWgn1lEHuhIF
+VaNwk2OW1JkBI+KgnksQnaOJzhqrK6ttZ+xCK7NZPrIdAkglTM4khNuFWNDxwB1KSyd7xIS42vx
ZFEwWr6KZb9AU6KCzVpWlweAMh9lp7Ew/S3V2wmu3ewhKo4HnzAmAtVeWQXy5YWtz5NxEjQqL+OO
JTH0LPeBPbbTee/OvKzFjfGQtrvL462s67/w9JPhwqDLBPqkiVGSG3GLwMji8gCL09KXqVzEI0ls
jd6olfGoqNEujIUbT4kpx8w+AOFK+XotCOmLIGS2UlRwBxuPGu0kXkTTHjnlkNOATCZz7pIPIBHD
BIGANwSviV+tTOZSU/LlYRdRSfW5aYkTL29Ud6gEVHtGJAg21l2kbV1lGzpIvdeuLurZwGGpqPYk
jbzHXxLmyTssSzVOh3gcOXy072EaY8BmxPeFVzmmpr+K1bTRSxxJ6KS3I7roQjg0khw+tyG4a0OR
X7mR3CdFYKtV5GAxRgURdkwbqLtGAljaGVtZbCk0AEQWPrrmTcRKsyUtHuu03wnC1oLIl2YYE+EC
0z7oGly67t3TjrScHn0AG4FJnZ+sJ+mK66n4CKc3K+62WYwnMO2I/8fVtsj7LL4eAaeXigw8CHYv
dGOINXHiYhNra154dXmkr4ttMdT8ZZ3OOm4ZdZ+aijvWdCViOSVAoI8VqNagXAKslWIsWbwowvwR
/IrQ7w2cyS//hrMf7z8vfhmfDanISt2X2euL7x38Pxmx9X83wiL06lqXq1LL0sI4zI6LR2+Vzfc3
FfdlJz95iDkgnsxj3plyHqWcksbmrVciJ6R8LRb3Yol9TtXb/XRM+6vAuA2xIDNLYocQkeSiDD+8
eBGpScr3UoltWPpeBR+p9yeU7v3ksSreRLVYOQScPebLJ791sbzaMpk0ZRAJZtB1uPkF8oipfLad
fGMf5z4Y/OIOlyo7r/OVA9Z8vrg0S4vV1hSdh3U7rzpMPoJk2ClqANzRdwTSPip3zxKP68uvfm3E
ReCmhsJpu5dYXOFLQRuDpMGwSXCBxyVe6Qhr/sflAc/uFCeTu4jeaUo/RlwwYNT8UPIfM1La6JVN
Aaf+8kBnj8gnAy2itKTQJ9DlvMVUGuwo6rcdWxKoe2fAIUGselogw02qeyvDfo0Y80XoZNzFGVJP
wsAQaz4mmImcWbPjiG/SZrKFfbXHqtRc2XnnF3RpySzOk5Y6FZRhWTLi8OzJ92X3UZb7/89Mou8G
ADD3VS3WSAnMJBYVnsgbXvvou9DhEgip31c5rRh4RiX3UPlXHut80PtnzMUyUSYh4q7Xsckn3aau
m10fr+2oS9XYv/ZxuCH/ea7FCjFruUamxhhc1w59/FLxpkzQ3tFP0XpqvJ+Dfgi7CexPvkFUi1Gx
G8Z3GTZ9LeZbUzZhlXqMxWEfewLRS9sUBsSOvAMBuHLFPP+O//mhiyVV+IUWJMHAZEi/dThatXFn
6cHKwj0XCZQ55081X4Y1tYh6tVrJSaDX47FvpS0twtv+IYxfR142Rwk70leOcQsMNa24IKip28wZ
HpQyXxIahi/LXUAx9Wgl0UMiNd3GMqODZmSY4Irewyh69QHDxKMpJg+JiSOrGdxocQAS0ICiWuMn
WBlgGLLmNWpDjiXBRgt1UGOkbKcqPzSd9kQ/2z7O9BetxSgxysLyoEtFtRsG3NArEdSeR3KgvSGt
cz2GPceiVvtde8V3ow/GXdjTohe2qLAaePsry/svN/fTZ8uiI+EHMXK2PkIl9Hk/LGufEkgY5k9G
VNtxUNpmnd9blvCrQXho9Im6Be0DqzhCPdK2qbcNxNpi4QVg0JQ7LCnufamFj1JhKtQB8deurOpa
nGRbxMwO0YEjlsmmSsQrPDE3VSfuyjTCw4G6fQsjvdcOnfddMNNDSJcQeDbbkPKdiI19DC1wxqvQ
Ly5hMN7iKO4V3qNntN8nGWXPFN+3QuuaRfoCBpDpC2+kCN6OMNkI1hzTj7cVjmBcI7m/wW+zxj9Z
IV3lsQz7vLn2KJcOw4uVSfuq7bAJx+ccBnqi+xRecDbANQ4eZWAL1gSZC7ULfzjh64KzGj476XUv
B2SeMXAFkOsV8VUc+ccyC8lCaPRKYKmzq/Sy2QhiENsATaqtCVbvcjRcVpD+VfqzNJWvhJzkl2JN
Pk2VqqOHoI9RDDZV4e3BdH8bjIJXVrTPXdH9zpHNtTHt9rJ2lMcJE/egABnfXMW+9Zx4GVYQRfyg
GP1R66K1u9gSI8QPtKC2mtRDCb9ozZdri47o3NDl6jgl4y3tp6XT1DqiDIygTVFCKoRxeaob39RS
2OeZeQOs+yYIOuu+wYjcCbXqTqox/+jUb9QHSSemyNc8S7jtivpeHLUPrzSOAxO0TRp8jEKh/lDq
0Bl0AUxadAVuCO0Vey1VakdMrOvWaMxt2dc9tWmorj6R3e6D5iZXivfOwkkdps8KHOvL3q9bhDAe
nS4Egxz3Yga6LJQTRekKV0yNb0M5W4nkN6j1ZrJ2uk3H1BFiIdj0ar+/vDjm//His6YvECcyRZ6N
z5Y6f781/GDyLMXlFnfrW/APJnlPJzmyo6cgHlceU/lymJpvJ/8MtxT9+7UliHmSqK7lTW6UTZi/
FuxWVR2mXMi6KzLZv/wA16ZpM84O7rRE77tQvgkkcLhicjCy6aarp0PSTjeWZG6GOHxNYbM2ZV8g
le2eO928GyWWuYSPaJP8pFhyMNIaKQTWNa3VcCbG7UlVnhqxycnODcG2FxDr5xIp4MtT+/WdzsV+
dW45tYiNy+wvaiLNzwIB3hnAI78f92H1R1Fx/raaO824UZufci+sbFJfNt6/t79/xpxPKSe3llYp
pzENApXbX7wpmFC/+ek33Qrg5G8L0pdVc/JoiwOW6Y+NmfQKxmd15Ejhe1a8Dl7wraBxtzMrV6Jp
eqMFmPPkvrfJYBLppXHN8fV5FInknvTR9+Khq+DiD92PbFC4K1Xji9RIdzDC2BgGePHo1ATFbk0D
hMsvszA2/BEGxaPTcH/Odf6zSb7Ha/lnHD2VOB4Jno7w7UZT/yjIYKIo3nloiGWRNiJycWEO1BY/
Wh1v4SnY+RJU0Y6cQvO7D9SbSP5ZoVuhC3Mbgt+DVOposn+FbQT39XTGy4T1FrHNrZq4ZRqAV/po
i6PGFxlXihP0ycrR5mvlYPEeF6dJKfP0UPRCFSCJfxBQt023qFH64taTd3Btf6Gju0aspTlh/QSY
SJ+ZXmtNCmtraRGTwij08IHmNxjKe5zXjxWnliQ2VxqNzkaEk6W0OCqKBb2a0eSr5ENEHAHvDdG7
olx8RSX1v/w2FhcPAaPjqUDI7soyTWzWeDUK/o2XxSvDLHXF/1ba/O83uEx/ZK0iRRCCaYjxJ8hr
Yr/R4/ZZMPubDvqQaWyH6r4KddRa5U1ktVcpkkM/jlt7MqR92q0ygBcV8S+/Z5EsETHyTUTgUa5Q
KvYg/Oyn2Ti+tbtRvBs9fddNhW35/CutsImnT5ej4MoqWuasuzjorTEjIqnaeDdE15Gc7hCErBxP
z25jJ8KqxTNieBmaYsc2RvkFpzR8Y6PKbpThym/rnW4+X36mJYz731P6j45rkRwyUlOA4G4oblHU
Tt+0W6Hds8Nfk2bdmlm1rVRkGEm4U+hQSAUfIWxnq6Hu6Ao7QSlysvmVyeMuk6wDoMj/Ie3MdiJX
sjX8RJY8D7d2zpCQJEMV3FhQg+d59tOfz/Q+anAi3K2+2KotSkXY4YgVK9b6h3WjrwSpX4t5snAP
uzyCLEU0gHzrpgKLT5pt4UTVsz6VlPo8YlTsS8DpeuV3M+A+HyCZioBhirB6XC8cD5cVBbDmH4ed
7WlyvQjwZe+eiegwWqqtCYPCzwbHwmQodA2yZfWA866DKvmmTbtTay0xvd9f7fMRBYFHYhfiF4Rv
5hyJgWm6zE+T7Cw1RrlKrXxbDOVqNLvGlmU5XGEeWqHYHRu2qDVXYdVhhxS9orb8WCK8BddXB29s
4fsoxMFthEbe90sIquFF5gXoFlCPArhBNPT5t5FVL8ImT8+RCiy2+PE5phBc9aP2IxH1YI1+eO3o
7fhHMgB2Frh7bZDMu+/q4TcaTgdD6E9u1llUd3P45SwvWXO5eaDyDdC5xlO+hvXCrGA6T6lF66wd
eVmxznvttovQCuukdWUC4C+0CGJveu+L1s9oGK8w5llJBWijn5Bgna7GcKjEa298oL+EiXt/r5vx
oxAGZM2JrXs/xhJA5Qik37BuhWpvwvuWDawJB36/QTsQEhsX1qqmMVaMW7STSfHCQyPh3TaCtKQv
3gdvXUb5f1SckJI4mxbPc2EX0gjPcvEmHtS1BSkKAdHrKOt7uxCrQ2uUAEXBdXfa2g3Gp9ZHjcYT
71TkEOU0XVuDv0OAUnJEGSBuWb7iGkX+wCzp8kFKMsw8cSMN2l9KJCD7PiBmLuw0PdtNQOTSxQZg
o5jNoa7HayzAw967CZPwSY9Q7sBUqh9pkQdDBuIP/ntQ32ReeExNVNy7Z6Pk3iShERiBre9DMbSb
yYBLxOZIAhaeN/kmFl38ehJslrqrzN334nMWk8nyZK5+8pU/FYEjH4aND34rlVIKSiQ3fnJsJHqc
WUXzuo5ORYu7fBkXj0MJL7tKyRH8+M8IN58/88bWSvlJNartdBcVUndXFP2R2dq5Vbst0wAFzvSA
BO6xj+WtWflbumFUIF79ojsqineKjcl6Qvdu9MGrVmIo6ZgJx5UdkwisGxHBn7Y0O2DUJVyguHgS
VD9c6RHMKN1c5G5cFHpAk37cKbNw0heNLloBO0U8IAg//pQdHmSjUv6AYgZrhrzhQBV4fFTf0qO/
XdioU8o8DyR41cnYjRBLxDnEUzPqykUZrTjn9LNBlm5Ztmt9pRDNbexW18JK3Rn77we97D5MANp/
D2pNneAPebwwlk1lpn5xjq/9E6yB6+gsrfL74ejfImtvR3u0pZ/jW3flbgB4bXiKznHbDRV3ayGd
ucjPgLeira5OcRTm0PwWE7dpO2KIUWCo0Nm5Fdq5Pzja2Ky9YkkA5OK0mg01fYkPLw3dNBCp3xRA
K72dAgW3XqubZczuDJmECg8VBrQ/VMqG+IoAFP08jlHLVoOqTHY2jN9iEthdbu2rfFyXSnMNJMkp
3eEtUcdtI0cvJsTAuFGeXSKL1rsPbvy3xVRTMB/z7LqlnaanS/Ys2uf1fvl8s/WOgmaXqiZHl4xv
X1L7J60G1RC0vWRDpADUCkSoxg3WGMpN2KIuVypr0xKczqUqCNAeExlJxcEky/eihyPpZJLqHpUC
0IukOqnJItENBFYFR+dqQ/WKXiBxUCuNySoZpk+Ny5qIdu1jjuVRnD813kqOr8furjDu0vpNMCID
ZcSGoomJ042Kaox0Q/aFX9Wp4Bot5We58Y7AIA9F/ZQHoYNBSVRmYJ/coyBahzBaqCvMNDP+mTK6
GDIqRwruebMLqWZ1cQDriSmj5Ic9lW+jEZKYJ+6EzIA3kYbX49pNaTUf/GbxqjQT0Lkcf3ZfSwyZ
xrTF+HQG180N9SeE9tcw25DKcQwyidUS1OjzvrwccbaIkYRv+zJosrMWJDu9FFee+tRPxAF94YL2
OYH//4GwJdShhWLdN5vaCgxfYiUtuyX92acHN37Ao+X7cPflgse74f+HmM1eK9eembm8S46HSIIW
RJ48aima5SH09nqd4QH8/YDvUevfQf2fl6LgCCESrY0LeQtRkqASTOulazEbeQZ78acpHVmwbuMW
JBxeGVKBkw2HIkR9UIhgJIZjgiBS7yH4/+oHqNQPFHGTbeCKNuxh/C89W08Uu+sNzK0F20yHQyF6
3VpqpXvJe0ogeBttHtk0cHZKpCE03+2rtm5sQ8ansrkVhAcDM6lel5xRRV/YOuZWvBtLfUs5nzX0
FvWgnSxfv/IEqbkW3XKLgRauM42iOtJo/f5+ij4fe/+aIZTbUdEGQapfdFfyEmWyqrTS84iIvY07
Y1vV3UKF7Mttg7YVlh26id7WnJQJ9bsX+oJBxNjciACVyXFOmfVqVdIOP2lYgOVPCynrHMs3Y1/6
yK4E/0Eq/umE/+dV6RQi06QoJOqzrdQOYekWkZme1eP400P34SnfULV3Hb5y/KNa9WszQESD1JZv
vNTUm5ULLkefRfte7CvsUhgd8851dobur6z6XYS5OBoHxqE4hbh42uICZsD8jCV7HxYJB/jV7Dr9
svCLHoHWYySYnetGQXDNv68TJM2M35LyR2+ffP9h8qbtoa9HMAJ9rcSIFJ6ZprDmk1U4eZqBAcRR
YtgM1Dcdv6b5E+T1Qx4aybbTPVoxVSavQunQGXW3jbpI3FlhLO0FI0T/VCygaEAYxT4+qNCma2Pp
pUDrwZY9eVwrSuVgeyKQZ/eSt9akOl8nAiIF0WaEF1ZD29IA6ggDRc76TW2OcQy5LxQon9RH7Kbs
ogsAx9H09B4hStxEpd/YqtmV4AIbFNTwOLTNAZtKTfJfqS0fwwlfPOJIj6Mi6w0V0JVRjnuce5Bj
xDzKDwBuh1JXVzZArnrn1qKPQ28/2p6IsZIQRGsN9CHU/5/fb8NZqeFf32nCDpOwyNzhL66JmjJO
6GKWB0YDrodrEvMsItIYg3MSa+Pe1VO2jZjbXDJwezAPdSDcBPgEe/hmx2OyqbTxIOnh3SCIr23V
upiERit23Tr2w7/fP+17z/VTXEVmkEYT3BtMgVleszpMWEuRXGP+c04AE3foz7jQfeP4wcjHfQn5
REUVIu7MdQeZOhWegvzeUgSnJAtzmii+07OwurIGt7tqRo6B3hMaAGtytZEHV0U/AUWdQA5tg25B
rf5uRtcWcXlMatyoNN8W+9Y20mejNan0G3aR6SikwH4s9JWU/52cuKLCRMT0OhDz69rLH4ak3dLu
BTcyrR6VJCqnGoKtm1naxRjeKG54CHKZixH2BXKt3wVVc0e57EmuyMM7sL09RYUd3If3dgU9JywG
DLTRsSbX4NeVtfKUilzGtNw2ITP6afkTA60VRwDs0OG/qoGxUjTRmqhoaM2Buafp8Dmtdau0qL1I
yNFlC67SwXSk+qQhkJpkL0JULl2LpqA4+9KMZk7MjElJ1lQ+j1blio8UDMl6i0FV3//N9IHbs/84
dP6urpSz2oMrwOEwkczIxszzOlfR/Ghvda+zI7feed2vcFwSyb/IVVAo06lqSFBGpj9nkdyKOs1r
4qacFFX0LNpk3hu6/UvJw8Wbfx5kHrDRSdTatC7PHY3btkcRLO+4Y8sLn/MiKWIroXxD/Q8zW4oZ
s8+p50qCz2WCh8Qo2O7wQFXnoLWTFStWbUm6A0r49P3undFT31fQxyHfcWYfLmDdEEkkYgw5ZbHy
U7NtdxNjWnmSd0vEycu4Nr0ebzUduhNBZJZWln7diq1ApCgy9Y39VK0NNO3McWcN7V7Qu9wWooco
sXYKsQtbag8NF3Wd1Hm8FgvWVZ0FK2kIrspc2opScQS0iZBqxIltWpGNfkW2wO2Z3cn/NTvUUmFg
chOe/MY+r3gYvX2gBX18JmuztSh0ZDXbivqzFDb4mhA4QrsKD7HwWMi53cmHPoUBmW2C2r3xDHRU
ID5o5ots1fagZbdBgXRPBVpc1Fa0vyHjNs1CFeFyN5C/fXjg2ULVBteVxLiLzxbo2UD4o+ioWbnP
C4tmqnXPAgGjWAY5M/FHE2cfEmE9xdP6kWlZV0gV7cad+VCtRmdc44S9uG4u0lKWDbxTEMLQzzgR
Z2FHMBKrGWAznbXQdDLYHIn6uvBCS0NMf/9xF2Rp4VnUNSlDKBvTu/WFlb+KnOSaPNC1m+bKA0Ow
KN45K1j/s7w+vNlsHsVIFiCkFbyZDcIAT8KcvhFqq7vkj7HG43AFGMCQr3pwChRhtkvyBcoX35H7
EKk+rlQSaluz5a2GvtrlZh6dA3m46pufXU+l0Ygx1Zx8IiH4231TeVv8Zxy45BhuQKyTKDtFybPq
gvJtvPRZ1H8QHVcYSDa2WVTbSlGnKvSp9C0H1iKHfYlloyQGh0COVqMYKLaE2WziRlvT/N02Kme4
vFAbkKclMVugChmSKmqI3+AJNMtJUmuiag5NdDbH46CEcN/a23ZEH0CSXlu1/a2PRo69VHJow+e0
JJ5bXZ6uLLUF3ts4YtLgWIXHWpdLq1ow4pWWqPVaNOFyiWm+VbEMt4fIX4jFX8VHejYUqCg7As+Y
o9vUTgsL9KXet9WTum0O/rZe5fsEaz1cS89FZ49I1PXrbFU/huv/SKTuiyP+0yPMNoIaCkHihrS8
O/1nouHPmg13mes72NveqQFIcjMHCfZjKHClG+A5qZFteD2a8cCqpPp+DLptk0M4FjAdbZDMAdMG
1GSv5S1iO81rVqj7MtFX+MmqtOe/38VTyWD20Xl2qsbgiiYm+OyjG4FciE2ix+eowGSzeQ4NeRUN
KJUl+fr7kS7LiShkQvVk68A7JzjNNq7VIck2unpy5iJ+Aqpj6+ycWuyOUmetfetKzxT6u8Gqa56l
8bZJ9gIyOEnnQ7qQV0I4rFuzOo3maWg9O4vMx+8f7/J+OXu8aaY+hLNo5PcKsZmcAZu02t7sfxXx
vjHQciquPBlJBtj4aH1iQ02akd2GwY0i3MMLWHiML8LL9DlEYF74RTBbnx+jlXwrMT01OecWokuD
YQGxKzGm9GCBhjc56mqJXq5zg/KhdjdQ6vT6JZnrr9YEADDFQgEa6vIcFixohjbKGR9qFE/8r9N5
od21OFS2/3Vxjjn/ONJszi1EzdU6sBKSmyu6s9xOjHVNm1/pFipnX2zRT1n4bItWXARGtac6r6jn
vpqcXkNbpvrZDoaNEMJSvWZpuNlSr7OoN+SpF6Jui1dOe+NnVDrY5q4x3DxZd7D+uof+sfj9H4gE
fxHFrfc7JfAxSQat9nn9KI3bR7Gl5u+5KUhmmzxjr9rDhrq9k2+XAHkz0OQ/tymaVVxiRXxY59Rp
vzcQppG5TelGe3Bz5Tmd9BPjTaRwQPQhYHwVgKh8atzAVrjRJlZ20OUanwjZlnwKF2qS/KDWtCEn
3SzspSn1nwU3YJIqZTMT4L5hzuYiFd1OHOssJ+WyfgGQ+4mJh1Ob9BxXQAjwt0GQk4ol5qDllhLF
sizFtKy+e4BZZon6q4LuCQ8g943TiZ7TSktbaGmI2fWnzjWsCpQ4P8eZCJqdXn01LpwRC0PMm2xi
YwZja6S8BcUKEza23w0LQ3wVfQk1EwVeV6kuztVbjNw1srQxp8aA/9CzbCtHqVH7e5fVdpBbu/I2
S1jtL24qkonrA81sUIfgfWfrQ0tCbxBQPTgHWn4IjIcOGU7hpMo7oAF2itihrhfrMS13iEGt4qgW
wVY+jlV2HybVVaN6R+SlHHU8UOVZK4K/ErLsh+rK1MLAeluy/hSkC1eVGWRk2m7TI5PqqJN7pTrP
66Mo07w6I5D1vuuMEiIdYv/it7+bBvpCl77EjWirEAMbUbHdLkLH098t7KrL4MYjcCoYeC6rWBPO
TqgogE6U+cxa5rZk38mqULExjqre9oAaKGgAWuazXCDdRxrrpDogUz8bjzIXOE3JdwAUtlWnPKpG
8N8vIjQcyFx1WebOY1qzvcBtP0MCmScDWLGmvaWssBz+Y722pqM45hVFKyfCdXSh83vZVOOb/HtY
S5w1oY0qUws3JASGyXOXhb8jYMGqjD2G9zDtFkGmG17l6EqILSGw3grjIUj/hIiMldXex/z9+w80
HS6fg87nx5l9n0HuIz0qmYVohOstPITKcyJUC4PMuHT/WogfX3rKYz6kS2mmmEYnuDn6MYEdt9zf
DYhQ6UNPPT5I/Cu5pAFfdJtQiBcKDJfh6PP7za62Wt/5ZTVV1KrqzZVedPm/z4k/DzA9wIdXiwqw
O7HLq+l5vVMhKCZWYAuyvMqGhaWz9CqzPCHsW0uQU1aOMBTHNI5vWlVxvl8Nix9qlmMJglCPeccY
Q59tXQnnUj3nIpavRO3XEF/VFuCaZlt72VLnZGEZzoIrTUC9HgWLU8MtbJOuYZkKeK7GwA5B8fTP
o7coeDCtuYuVD/Vm8i0BGDIPjnWKORJOM/lZs46lithxXCG0eu+CQOJBaIkVTqFLT5lwh6j+g1qP
C1foL04xVg59Uu43ZPDiPDQqgjR2bcbShGipGyuWjQq0+51EbtI8spHnHdfV72SzZLM+o67/sx0/
jDzbjnoTDXqYMnIjHcrEKQ6F44JosNNw7/+dqiIFCJFq6U63+MKzvSijSZQmLYvL19KHtLlBxo6K
4yHyhYdWUFdK7G0UfzwMsmfLRWvLbeP0CQqTibcL0fRcWOpfRr4PkzDbuH5XJIbXTZFhbUI1ijdT
GgFmzF9NosE1nClCFUAk1sLCyJdZNx8eQbUJR8nnnxeFSilT8d4gZOTAZJ5G0CMrfxMAptDEHWh6
jAX+O9T5Px/8w4iz1NIMG0+qVWZeLX/p3dFKK9tc8kr8otb2+bVmB2rEDSMKSzYU1sm9aW7K/kpz
yWS9QxM9Zpm/6oLA6YZuVYzS1tKjLbeeG59yRxCIz506XjXi0mn7DoS+2OT/fvF3ktSH6Nw0NRKe
CnElEYCu0M+UhlOUiT+sRnGMnhCDdoOAi/aALb1Z70ZL2wjR+KiFwWEisXkBvfGouxVGD9UvZR17
IiwZc28hbxBJt4iC2V76o4I4pb+iSQVaLChRWYIUE7GEOlT7yoAxwpUn/+zBPlj9Ns+EfYpGll7s
oe04hWdsYM/Ymf+sGVw29F1IUqYP0VZQnoNAASboooCCNLlZMMDQPLnSjVa9+iLe05O3VmPrnTxV
R/YUCB4XVuqXe+TD9M2yg6SMods0rJsQJ1FpJTq6iWMAmp7Fo7U2juII5t4pbfnKXNqdX0bnDyPP
QhQKfWWp1Hy4cC+UK2XlHQJn2EB3/ZfzxtIGmXFDLnaIOotN0RhEousyHnUF/OeFQ1geWzqtOJni
AO1MTkwlJKMta8luiyfFSVbB/SJs4bKY8mkLvUuOf1iuMHwiZZgipPzSOejfyHYIZRWNadu7bnGW
Regbf4apQGgvlaqn3fndTpllF+iYRj5y5uxebJw9ybquir/xMDpVkG1wyLZN5G88QXv7H1fYLOEA
RteaavD+xuBAh3V1VnYWPkBX0zHU/s1vmGeUS1bfDzvTv7v83LN8Q6wtV/MNPrcPbC7qwn2C5YvW
Z5u6ebGMexmIsVzRdvHSveLFR4madG/87ft8lXfutV6DZBFeg067GfJ+JfLAmnv+/hEvYTzTReHD
DpjHbARMxRxjdCTtG20jIny9zpxJ9qrBkfoJVdDd0qwsDjmL4HXcoSecMSueWq3pIxwFowULfYqi
x0GInRE4p+uL2zYO7F74Gwfxjnv+wmt/dWH88NpzMuNgdWUU1bz2MKCipwqo+NyI0qTveGxkVOzh
PsPLXonG/eD/SThB28Rb9clhrG89wUeuagk2/H4cz3eGBUYPPW8grhdmk17vBqWn8ERSfxXAgGm9
3hE6D2pPcVU3G8NvNoL4wx+sqxCeXRYYcCGyrdzfBqV4FwfpwzhCe5B89xQLrdO2qtODv+0xXA0G
tObBveIeAvH7oGXIxu37AoRjhriCflOn7ounABkSB/VBC0fDtorqVGvZwqR/FeY/vqH8+Q7T62IU
R1PYaWp9G9BpsCLxPtK333/aL7ovzOGHiZzFWCoUNF+mvCfeu6Ut/oVw7ju+ZGdngESQ0Nc+WuLD
htofcZ6KH1TV5GTu/oO658y74V/7H91OcMoAMMULSdvaysZQG6mMRLm5SXK6UkP0SzeRHyla98+Y
K7eBGcAtjTZBTiaekBtW2qYNlb+l6G7M4qWshE0tA43x1E2LxCDAUVCpT3jArkThr27yE+0gIEkf
VbXjg2Ya1V0GfRQeqT0GqGv6HKLjnaCyWnAOjbXoV9lDwwVvWvQb2RzfzMyAPePzmxt7yARkPcy7
1gjgSTe7ILGcCqH3Kluhluy0Y3LyudnmCrSM+E1Tu5UXIc6qXueybCu1e3ItdyOG6u/MUm+jKcEu
2mQTq9FGrZKNSIYhxd1JDMVj1RbbsX8R4BTJw6OM4PGQ7aQod0r1Ryw9+9mbGNbILgK/Tbx0W6ot
B3LzhwbBtZyHiC8MFHC7fR5atpJa6yjC6+ARbMmGMu7K98KrSokQYJHpEoyx9rsH6maF7lUyVJhP
J0dNAoGmeB7GeAO2LJ2o7TPoMgri7E5VDHdWE74WpOteJLFCrpPgtksrga8AgaTMbwWm0uQPtbJT
L96LgLYyYmXi24LQ21kILShfN3n12gj1ye+lx1ZLKVKamwwYaCMbwNwOkQIBwrsLkcAbRGOPC3fn
tGL9p/R+f78fvsg5PmNeZuFWLrOkHQ0wL95Teo2EGF4pJ3Kr/HbyYxrhvtn5ul3LG+gzeHkMu+TH
wgNcxtrpAQxokxL4sgsV2B4LpUSTqvIs3jXr/hrSrX6M7030vUdHg8pm4zmd3MfHfLt01CyNPLt8
dVGbCVDm3nV1HVHqyM0rcPYYQ6GgEnG2LrzpFME+x3DelPslKiMyCOX5XdtLCT1lznjVulsrq8la
U1jnO+XQb9PHJXbL9PDzwSaFWMquBrXXOcjI6NFNNGk0n2m8OV4MEHkRH3KZKFIx+/cQc1CR5keB
krs5mKx1uu9e63s5c6aGUbNx7/un8Eq/Cg8EhsU0eWnc2YUgGLO4D2pezbgPqbz3+/x2EuSE8rbC
iyl78K/q43C1pG70RWLy+XVnBxR2wVVtmOX0+bCCuhn+uHCU3FsFLIxKrX8JR3V5Hn4ebnZQVYWk
0l1gdpvm3Ac02MXbOFjq+y0NMtsCWOeko8uqPPflQ+VjZFUCyV7yY1pYiu8lmQ8XikaocsGX+V5u
JhDgTvjTLOys6Yt/s9jf690fRhjLAq0d8X1F6AdlF97ClXFMWwLetuTy9AUoYPoumBJM0ibiBbzN
9LTQreSsPCvuaxhzza4LnGFy88qP1Qe02mDXieO6k+ljloOEEmJ5pYkUkaIWfKz8o4M3mXbeTUoO
KXvim44nuoPTW7H/fk6+bBUhVo5pwgSQAWT8OZ/yai3qqyCaSkv6uJM2ym1nOsOrxEeGYyevA9Am
2ouEwyTycQ+uhSzH+ubxwCm1yGghxF18IIIeVSYL/RkV69EpFH/4QLWS63VZM2lCIb31mnUQkvAB
xIaPmKyQ7mottOs6kZxYQmWH68yd3Lk+LIgcgH6Lh3oPgckNXPjXgXJQuoHpTO5yIbObgu5NUUa7
vnTzbZvFzUEjU34UcDTHEtcAd6Cr0JeypyrMsWY3hDs/iJ+rJNpITVDi62O9AqGItl2HgUyWrpLh
hivVuRDbjWvSREPHYp111RNr7LG1ynQnNECI03QlKHG19SpBWdOum/Jn8SYNkUnSytvcq504Vf+G
LkmFGWAag7JE20DG5xqZp+0uyBXwIQa36Kg7mbg5tm23Evpj3hsJEo7yLk4LbPH8+0RyyRpagQSs
e5QC66gPwRkBC8merIyqftiXYvVbCnptLbfhCNtVE+1U0Z/i0g8dU8EbDyzur64/1XX6W5WynacW
f9JCwjQjTXd+rrqOacXRA1T+bJUC2dqUxfgqD+2p0AysRuvmDY05ZY32Qbv2om7cegX3HYEmtt3F
aYLsU3eQVLgVatNuRdf8rSNJYNcqUml59ZCBkNEtovMI+xaRO6R1NdsAPSPkQbD+fsV/0dhHnZ+u
Of0sHeDOewD/sMh6tQ6jHlVjOrKeToJry6+FM0K4YBXdWlvNSTb5E74It8u2n++ytZ8j0OexZ4F0
KOkdsNKas25yTUQVImn0l86rb3xFOUeY7JVasrWKRthgB/Ir6oY18bytq5MrR29iGu2LDAZRI2EY
BedaHn1m6LWrpSmQOGNyDpVy36ZU5NNjMva2MRQ7gV5VjihCNQpHyY+2MsSFsoZ6b0S7Bt51P/Z7
TEh/6+54amX3LYyk10zGly3rALBbxUYW1PXgNke9N364SXddaI0ObyO+DYFTZW3lQI/lPxcQQGWe
YMs+90n/LHrBg6g2vzsEOkNxOJlmbeDEg0B1sHQEfpmcIghLgwQ2F5feWdgI8BxJMUzk5Dj2Kx8i
wUrsbYjW4BazBuQmojRrnHCJsuMKaU7sgPQK6uPq+4X11SEJn2Zy0AaIz2Xtc/DS9CJLpSSqzpoP
IUT0N+nw0kvhQsCe4vHnFYSg/odRZunFQLu/yFwMTqxJO73LHD/HG1SI71UfA+Jsg+AAPkLy+ft3
+6o9/2nTTC//YdMUWZD1cs+mSa+zm3Tj7n/1TnwGh+os75IvUigJOcrpPEKWyjTej4kPgwnIozWJ
hJsPPoNr3QkOEC28x/Rq2EhkUeYZqafvX+9yUj8POJtUnyxYgqzUnJPqHJW/0xCrhrhWrwZXW6MA
EehvubeANvgClfp5zFnixtW0kBtdm8JQZr/Ahtq6jmKPG1BFJyxBqd9s7dgefqo/x3V756Ibslry
cP7yq36c6Fk4arwuNtySZ1C36QPg+u3U2emuJ03v/2C0yw3y+Y1nawgRgaRIW0arqc7D4XcsyRHW
Ku1Dxcn4tNDM7pbujUtfdlaz7eKo93pfwYtKEuxSPLjD3og0uGy4xI4vehViRxY536+mr6cVERFu
qxrLeG4CYoVlGmHqyGbpflSoeavBS4knpI4Lmyf798og2vDRHLHodsp44xdLlH1zWq+fgwQzDZBF
AkAMI+Y96fuwgYq+QrUhtZpzk/snETeoLM7J19wMunqd3bWtlrx6OXZNbh2+kjrZch/fdhrwpIzT
3JQRB0pSsPWhkZEx6Oq1IQbX2H0fuiF57QSrw1so+gMYYyfVHNTYKLha6IwyOllKsmk52VPxZ1NY
m0C/t1CBDKNu5aOpFShbtw52WfbUwRbiJDykpviYdMneV9JNnOxTVd8UFigXHeKQRrJpils5gf6I
W8TOHHBLFZVVovPbaFrlmbLTZBl5NwrwZrfp4YmZANErTX4RklyCn4HES1yNtpT9kQdlJ6fbLHpq
wEA1+A4ZBnjq/rc59D89wbvWLLI6DWdAdErsvEATqecnECDXlqIsUKovrzp8Hx0FAmgkSNTMwclN
rNWugPwIBqRUETUKJvEioOqrXPrjGLOYFkYpqK2QMdSteSgOCFGhGzE62aneLpWdvw7YH95nFsua
rkmHGB9VOmDYoJmDTaNwZ6ynW4O80pxwba2WhO4Wx5zFLqtz0XnwGDMb7GZNJjQ5MOj7CMm4VUEd
YxUehIfvN/aXAezDa84CWN5WXtQUfgvxq+JKQTkwnuQFmu33w3yZoXILQu8CXzlSiVk+U6TamBs5
zrFGhnO0RabnVe4eCtgwemQWcCBJy0z5yQhOlXTy9Z6Wcbw2qGokobyXzWcNNZhWWULcXK5amUaO
RQkOhB651hRrP0SVSCPvCTwYCSJl0aZu6eh6C73UhSHmiEyjqEtZGsQYROYOHh/aQ8s+1xfEZ2R8
P7zGHNjrZmXSoRkUA9eH6u+L2UuDKuEqyCpkgGIf9mczpIfcCpLbOIrKO0mGvYlaV2iLXgklPXWR
f0FEdT32gF4xK6BCXfoPQV6kAAXTe6NOXmsqyJ5C+zVw67XkDikUUxN92NssxZQwkR9KTb4a+24X
ZLeJJt4WnvA04F23yfxfkZc9luKjKEbihjvMTWald5khJk4s44eA7Iwvqm9qbKyoza/CwlvVbXQe
NWMTtG8uuGPPKo9jcFYzsDH9Ue7vlaq5NsPehh3jFBYM5x6pHpq1iSXaYf+QRxOjAwJJbKxHvJDz
eltR4R3qH2oCgdY3V1NhQoL2gwaSozaVXafV1lXix4SyaxxGTgfwSq/6FzFVVqaZbqpQuuly8+gj
dSvrtz5dAXE4yklG6G6w8xiCA716COIlLsvNUEtOr8LsD0X3WPjaMevMI6ca1eV0fMu1crADrfRf
ilyuDsCTxpvELWUniulUGaImO2XbhFBqi+2kFJxW6kYO80lJGMLUW2Cd8A4Bn9Pbbee+unm3kio4
7Gl5V/CzEOiy5h3l4cmndhZ3t6kb44U17AywjThSOWiyr8TxaqgT/Kt/6IMOTOJeQAcSpPf0T4Bn
82ljRKdgREUe0uIyTF8VIiDiELl0Fxjqo9hEO78qd6HwszOCfaHX69a9ljMTjG1lLGTqSztoFva5
L6OQ77O6DYznfJT+4Gwt5DdTN/dzdvF5A82ivT80ni6mcnwuc6oIMG1Rqkno06TdLVpn2zBewjMv
vdP09x8Cj5R5fZL4RIWao6WT7o18Ad92Gdg/v9EssBtx3MheygDwnZ2k/DPk8kaLFsL6FLW/m7ZZ
Kmr6ISq/E0/SC8y1PO51b9eF/tUgPHvso++PkC9fSEOy10RQGDWc2Qmio1SmFxqhOsTaOSChqupg
qw/u/zjMrO8vl+jKcY2Jz/54ysEflenoyMYCLPayjs/H+fAus2NH8se+SFUGQYx5Y0jJVUzYraRX
N1rMmRaG0meAZzR8Si9WlfgMrvQ2p9RVJrhHx9eV+BA1b57cUEVRbVdgTpXOGasnMXhBAdIO/f5U
EeD/p484LyiEMZRbo2NVdsIpRdXe64pVoMf/2zec63MWtWQWtTjxDDN150YJ1jR45qBG+v3LIAlw
uf5NaJjIvBiqbNHj+ryLgxh3ZyEQkWjyIUJ5hqOXv9vsAYAFXHN9/KHKEEuJufDAwFn2Wyl+FSow
jeah0Q7NQFxGVLMU/wahsWr/j7Qra25UydK/iAhIIIFXVi2WZMkuu8ovhO1yJfuSQLL8+vmonpkr
Y4WZ7nm5fSOqbx1lkts551sggQWlGMgzZGSA0fMPCbY6KOqoKFCiRIxMxjQavIFSBWb20VyJNEF0
mN6Kkdpx+QGn4FdViU6wKnZ4mRyoNlDIQ+Yns0WxlULXTSQvNcRKWQ8VdyuxQ27YjfJWAiCopMNj
zqCdbsHVVhf8Tup/kriy24Q/0TJnkKTWPgpUcQ1ISxZzgZ+FqParWDClSGBMlpA7Y+zujF6xwVsP
qvm60PvRLq3mkqF3PJUl/hKo/9rZwO6i5nlgwOzQJ4m89iG0lambYaulOgBXBCr89CHi72F9GYGF
ovynlP5K5QIt6Z+mbgRzV7/Cem7Zwzi3pY1iQ/tjpb/nrHw0BtnR6eCIuHQgPYpmf0oBZwJurpVq
v1DTgLFnQTcNyrbxlNpNeZbZz1oefpJOfqQNKpjQhSdtccgUvByMnQZYlE5TqJ5yr4PqQx5/KBAJ
NMe7KD4x7cME5By40ahonU4rfcLKfZMOpyTMjjWQi03yrplQusuIP3XsDywUXjBhdzkbg8bCyyKW
PECfAHJKtxXgDKYcnxNex06M3BYv071SRJdQes9lP5VwSdQUiHBhT7jBIxRNw1wcO6L/oNAWso0m
O6oJdeOKQCF6cEOrsIcytGn8ZABTV6XNNkXB3aVledfS9hIx+YFBUFxAS0xKH7r81TD2SAbAjnno
CdpIWlK5Y5ZcCq3vvRwl7A79aGa8NzR8KpT+ADV6SEJF4I1xCwzu2nyERsiDSn7SrgD1WV05Om62
n6AaMYsWEkzaX1vhqyvTCPMwb4YY5azMTo9gMkDAB0cHHkbD1tpPG8mBMbbqkHfyswWeFBcfKOVr
nfOvDwXUKqHphXIl8LEmXVyrYI6IFGt4NmNmAXgHjiL3GxBJ8HL9IEoKa8vzyiFz4wCfzTZhUUEh
KwURr89nDFC7sJqXpxLdLOlEANmB8jrQ+agCW/ohpvfoEfnUbVyU94HlCKxfiT0rDFrSBa/ZBmox
qwbh5OskEPyk2QyWQt8f3+LzTyJIFTR9wk9SpBqoQROEeNobhZdlm9poDQeqahkEyUFDsyfAuEVM
vTE3Xxvrg9MnNTqWTWzX7bALO/g9jwqESOnvDq4EaUzuslT1cwjZeEnISjtV6mdpzEq/KvHVv5/Z
GyikeRigU4PFdsMnQKuJUGoRA3cFm7Z+qL0aXtQ8hee1CHdAnW3yEF2rIi3/sBF9oghvYplyNDGh
30YyeO8AIswB/sUDa7IgpdQQp4xrL83NRwk0DTk9Qh0fBiPulLVeXp/N8mfcmF6KupTKHqoSJgi9
5CpQ+IEJiycT04kEsDATA36ZQyEOCBj8b1uOPhzPXXO6fD/+G1wojB9fECk57i/oG3/+jKzlRm22
Y3kZ/MFtH3PlVEGI3cA2Mt9VRzHdiNsDDJNWmxs3r00DkoZ0rhZp6uJNUuqU1w2HNt6sRgGrmAQt
jJ/R9Bf5T/30VGnPWgOVgpUP/lcV4fNzFX1P9MdgoARdj6/uBbmS5YmBxrD1wDazX2B8gJ34RgSA
Oa7FIpi8ZSxzVmu2QPyb5VU+Ty7kc4VapVV94f7kT266T9zc6X6pu9qPztEKZfpWu8iAKACQNfAb
+VrH0LKRoL+IaFYNJomn5k6eg0+RPFA33ZrvsBrx2xqr04Z8MJabXT40K/nG7Z8AhCbQZPPvWK4m
jcZKBvx9PSvabgrTlg/qnnnaPQsA0AzaoH+G0hUyzE3iZcGa9NuN0hka/lfRF/nUUOqC4RFboxAv
XA1gXShxz3xUKRi3qdvth1/fb56vRyCUGPQZZICKFmhEiyNQteIuCzW09Udo9khN9gPd4H1aCWTL
T/JYHUJ97f77umk+3zyLtya0k1Ixiqi5DGBmZwpxpnRaW7RfcyzEMCgafUhPcCgsFm1nIuetoBR2
mbQWSYGgB6YLiEvDe2KqfRlnXtFDsLF4g0ae1/P41eSyncaAAXX8vS/0zfeTfGPIkGtUZGOmGlN4
eH/eQ2OZGzo4cSBKgdyX0GIjr+nS3uhrQIiEzA49OtUg2rS4z8GHaXnf4Ds2Xo3nKMBvdvKMnOgO
Ut2pbwKT4Hw/phtTjA4guhgy6j2Q11hMsSjwOC4ixi+EgHIy2aX0o+cP38f4+mSYzW/+ibHYDA3p
mzhLEaNVALuMFAe+P54C+UCrl/3vQ82f4PMxZ8rzU8CkBgqoxnLXY3PULMm7CX1Nvp2vj86vt+vl
+K8j+hxmMaK+DfXcgmbohZWTY5bKVm3aHSlQSh7+7TX3OdJiQVg8CodRE4gkRxt1eOkQ6PspM762
MT6HWOzkPIkEfIARohqnCpiQMvThK/tD7fvUg8EaKAbtBEmfsk/uulxVNvBQV1ypQrU2GwGngPT6
FIEYVVaXVEsPWMLwwWsAwkX/p6oep6F7tLJjZwA3e0/CYwTUjjllwCKLjQYBwqa8g9hCgLSpY93e
arRNrAyvjcRjT1bpgyTDgDpXU0cSeJCIUZq2Za5wh+YxShSx9VKPFohI8hAGIh/we3M76mQvSaVn
6GWewVfBU3j0WqglUXPbUFw9qewq/SXXiB2aF50Nl2Rk0BkCQoXEDg0rCFIpF1KKx077GLQa2epP
C5SDlVlfWaiL8pEW95jVop0urTTaA5F8yEM7nZxui6Tzu3qtYfp1m3/+xvP9cZWsaLPBJhLA6aJB
M7GsO7j7vKtAeH0/qK8H5OcoiwNyqKlkNBJ2nwKpkvA5K16///tvkApxTkErHUYbFP+y7OoNSW0q
UK0Y8USEfiTS6NlnmXmw6UMlwisaHy7kduzq91a/yhKC2NyNb6YjzaCyChQ+RAI+T2JbWR08F7Px
Qqn0OCbZGZptuG5SH5LB9/BJe4zQS8nzozbOyP4C5VqWgzqckEtWA1leN+Y+VpQ/2k5GNQhNSagb
DFL4TCGFGsiN6ofyS9XXjpQ/WtFxtr/jwN1PcQG3tVMHVpEV/ZDHj7zRDaQFxIvaacSjX0fPcYA0
qQFFcPiadTYbX7NI8npos7Is/ZFpUDtLt5oKqiUn8HYaUR/I4IVHB3qqw3ojZ2CSGczV5CeAMURx
17BLFusbC/2DkiavElQ9ufQjVks/L1q7VLltAIoU59256XGgGxpqhshWWOr3Q+f2BE9oVc5sqiMP
Mw8WrOIBbPda0KW0Mj3UTbqZ5dRDRqBWDpkZ+FZN7Mx4t6EVqumQqNkwOFUN+FUWZAbbl1AqPF2F
5EELcYR02FQcOZtQ95W2ozTbxWV3HEyBZgI51JBTs1tLHBLxhAvvgULL0EwlT7JAwYCnoUvEvjYi
px3UO4pil5k2YGRajlLFkCf90IXY65YZVAPQt+wUVmerVo8db7ccZ0NRclco3O/Q98lxnpGisyVh
utD9Q5HW7mu66QyQCV5rCNgkpPHyQoOeGQOZtIGANXd0eFmUBXpA3TEZAKafZCgJoWCjvSK79KsO
prD00TIuTVS5Ex7Nev4En7zzRLQTxDC3U/xgQqjbNlp6x7Phh2olrh6mEE5OVa9PoVFtQRji+y33
V/RneaMaIJtCYUWZ5U4Wt0MIIVEzG2X5ksN2OFBdDBQ0DuuC4qJtBZ0LxhIL6jvTr8BUNu7KP1Ew
bjQkrYfmlLqWq7vf/6AbrduZsPPPD1qcnDOlKInxi8CKLEq7/xOD3XEfOZDrCBofzA+SOfSheRee
6kE6jq+c2zc0ET6HX5ykJaV5qvJJvvDsJRYfEirGuIG8fGodmBd6pr5F3oEaXLwW+Nab43rci9On
qAc1Uedxt8zDt0hHGwY/x/6F7YoNjJkTQAmnDawF3NhfqzLdeJZ+GvQyQ466RMslgkUQldqTgJlO
1BWeAU0/pmU+a455eolCyxnrk8gTl/Ra8P1HXxm7ukhv0jwB4JFh7PDetSteBGMs35tZuMc9seas
tBZrzqSvrkpVjyLUyzFW9QF2cJ7i5jvAiz3gQYHOZvfMAUV9lZI/r5ovu4yCjQJxO4pawHz1XAWN
tEJVpwJBE2TGaLiCY+aNU35utPAYhqYLH6KV9fQX4vclJMQwLRMaRhDzXcxpn7f1UEs91pPbeTWc
zHUPTlsCBj7MNzZsV7twNpd9dGKkxtciT8TOPPb12sStN/usN/o/P2Qx4Ti8qD6anXwpwGxOexBH
1EdRQA1awtFojrsC7LIsX0sub71VrqMuZjykYQrmqJAvA30fUTGUI7FydK5FmP/86psC+UvrAinO
RYredOnnhHT1+11xQ0ID2/Jq5hbJQTyqqHTzQUaNY9a0Z8ydJmLXwczZMm1jV97PDfOKoNwehN7/
M/jiYohqNS7UDsPTAt3HTSgPjiL9ilD8HXEIcUhbWXftRxas8alu7s+rQS/Of03h0NJgGDQEMR3G
ggKMBJq/jcbaUX8rEApz2I1gbxBUVj5/vxGEA6sd+vFSKofGxLEWvUjkMBZ0bSZvLRRqQWsXwlNg
oy0D5arUE10TCFTtQw6SgJwFXRLtuK7M3FvgN4LEfK2h4xhrBNq0bNoy0wqaAU2H7z/qrTTh+pcs
tiJwUmDhdRhyDqo9KnNJpjlyuZaMzF9oefJcR1lsvVZNQ6TpiGKxI+nPJXtNx87LZc0rWbtSB7w9
tyh66gBrImFc3Jqtqogy6WHT3uAUGfOXqPrx/ZTdKDRiE2oynVFrsORbapNSWOJamcA+ALTmaGrA
neKlafuAYuKFBBOvxrZ2+RZagcBnutRTt9/Hv7VKr8MvtiE6Q/00MISnonBJ9ctAQ64hr1X8bwMq
52FCKx2XBQhX+uKjDdHY1EnXyJcJeCto9biyWEGm3Vp8xmx/ZZoQ49W/YNIb9LcMyC5eIhRSMpQP
YnSkjX6NeH57wv4Js1jjhapVcAxucX7Aq60nws/pgFDP9drSWxvPYsZ0HfLyOHtxw0AttNQfC5i7
wSb5+89/ow05f5d/hrO4ZSJuqvo44B6D/C9M0s3A8BPfclIQaH+nTnNIA/pAfFQSXXYC5aR34OLw
/U+4eX9f/YJ5Hq7uuYxPKYvnX5AWLsQQZT7zzj1ZPLNchkpqIIrL9wFv33tXERdrfoLzO5M4VkoN
+Yc/EbEHV7L7H7NskqZ5EMZRHHgRr+qH/wV1Lw+u67leXD0sl0bSqhhpX/yG0UlquMp7GFCnDCxk
7XuynVMi+b1x79MDOCJ+9AoJYtXheDT9B9zbz999kYdYXMlh3o5rsOY2MvyhtMWd5We+dWTBux40
0o4hMPPXOkk3dBs+B16cqCprVL1u5klwhJvvo60WDC4WnSs2c9vb8MrtcxwAn0ds3eEBikz/WTry
z/dfpiM5naQKDm5IAYP2zvDZDtY1W9P+vz3NVxPOxfoOOU3zCkiOS1Xa8LYHuasxH6afqFyA08aC
LLOFvOuSO5iDjqVN3HEjVkXC5kPpy8pDpxA9ShzAXzikFG40XGlxaBkoF7bhJetRz9CgF09b28RR
mSV/zOaUkIMRWp46rnUJbp6Z/4T/a1Z+tcUbi05lFXL5AhX2AM09m5XljknnQpy/39prgRZvri7W
LfD+ccs0aPZGPWBCYwfM2y4d378PdKP5imV8NaTFNdCoCYHLXy1fGMlgnRT7DTur3X0mn1Wgz6sf
TOh2BamdDq6E/0FoFErRatbAvPqiCFAl8pTyNFEuahrvOGCDaq9vwwpa0q31KEPtLzLaH9WUy45B
n7NsLfO5WcJAHRVYcrSZ8KZbHGNK1LRsrErlIoZnc4TH2l8Ql67q4MdmqFZNUPFAnyu1GQUlORe9
8/0E3LoY4RwDfJoGn+IvxG3oJplwzRDKpTB+m6DIWH85qWvP979qbss9A3s2RUW1FlzU5dNP70FB
ysJRuXTSuGmadpNnLXfDecvAply3tXq6o/xIUflvgG2CGOiPinG3H4GHUOHZqJ7lNnkggNEZmb4p
R+YNxeC0qEnWiXip6V2ltkFXJK7c86NW509IWj7SJhvsSItg5JWEXidM529+YkC6HrBuCdAlqPfc
tST7ybvqCd7I7vdze+syvhr0cqfmPRzX8RpVLmWsBUkiByHoCvWHMoWnsAN/ozKgg79qMvcV8I/v
+c9U/20xXZ0PWldlY2piqoUP4ZANOjt2YUs7GGNtvh/ejaUD1yUDAIZZ6hlulJ/fGlPLIqEN6DCM
tPyVji1Sztplk7T9PsyNrOE6zPKCSXShomyP7gxlymaq76mVBysRbnyoTyEWJ11BJ5k0cjOhf67f
WVkFfrvqqAUFVq9WQB9X2UarS3IQIr6fGvm9bgVHPX9UAI+fnkBS0P1KsxIHYje4+fiLDrN0x+JP
AL/ZwCtj6cGueNI3RB+9PDyEsE/rYTLKp2MnwYYaTrNKLJ/lHKg1a0J1Jekh9VNmP6Ow+8kbaFDB
6oreZYmZeJIujV7ER7/PFD9iLRzHwGMUwrOM15FaW2YR2IzTlZV86xsQyLTg0Q9FGjRcPn/qXtK7
vp308RI3+bbRGh9H5tpJfOO6Qc3tnxiLR5QetXksTDL+Rf50ML5O3eRhriNDgsDVX9tzths3GVAG
KyfgDXyICTdEA5c5KurKF0efUhuUooE73wV9F6S+BI/I4iHGq80HtapxC5y96xigW0vuOuji2SxH
eT/pdTheOvQwlDPWGyrVbPIGAq1ZCBlsKi8ElwX07sabwnvZh5n2KmLx1me9/hGLzwplBqsuaow8
0xvf6GXXQJvo+71164L7NLvLzzqlWpdAv+tihNsm9YYOgr5RTO7h2GsYv3oAVgQ19mForPE2bg5u
tvaBD4dlmUvASllKYFzqbMYFxLY1/WBrEJRb5596FWD+AVcH7SA6BQoV0gjRXOkwDWOgQHS0hDbF
9zO4Fmb+86swiV7nZiJH06VI4CHzY2zQxiQ//n8xFqtRkzW9zvCcvSTQe6P1S2L+TLSH72PMi2nx
BFCup2ux2NRMNvIsxjhyabrLoN0myaM9lU8VjMRmGb7vo93e1dC1V2f/DMVaVjCYUueaHiUTPEnQ
wJtArq2BbcvILmOwtWItgyySeIE2S1BjyxeWObgqTYGaXZWzXyxE4BhVIIKhGambBJbNS93Eugt1
MUZSci9BqSKgT80BWqlv0RN5N+1kI2+6TbcGZzQWi+ZLzMWNJg0oyAKHm973JN6LoQ30snTNAkos
5LlqgCBR620FwiqV603aavdT9oiO486Mql1iKPd51wHiqUMXoAQTb6qsj6RSjkpf+hM8dfIktWV9
LnCHaIeHT5Dg+IhxtjtCGo60hFJDa1h/Cki98bQ49EZ5tnrtFIIKWL9R4Glr+AYzruxGoZ0n46zI
zyKERF78RKvamYk1ev9rxp7SNHLb5kistxqCg5KmuH3ZnPOh+OjbkwzfhiotczcvRHsPHFcLcoD5
Eabirhfmz1hOjiTB31OKLfh0p6kZLorRguNiTJlTqxkef2X2UWqm4ShrCqH/6sReLXZNn30diGLg
k6OdYy3JLGEJyxDogPETHOneVGGB+EDQphuT8E5WpCBqzAPPi7MCgVN8iz4OqkrAUFKDnCFYgk+Z
lMNyPCYoX1J9B3L7h2Tiq0mcow5cQr+GkAT/MVgeapm+xzWwDpqExgln0vtAa/i3NdoezLQPAuiG
I5VQUAmbHq+HMK83LSEvFJhE+I0abmFW/pg3m0nFs4OnO/hwPXecRRtNdF4LA8s4Tv/0kApyokar
bKusAaVQgSAtDessIlgZM/UYlfV+YvCzlkaALiZd8SzMt520BbzQLYH2UVd6Ejd+JzJgA6TTT7PF
dJWOD6oinWVd2mkSPUC16KBLoCK0CeSUlcG0s3Q8J+UTmchRCCjCPMCJBlpqBSRfBn3g9tShS9VE
REEhoLCgDYK7xagM5kHXB0tXE4NXJZ3kDrAgoRRijTyGV0zGXxkrD1hs+P+EMGHr20qD5WKWI5sv
YXanYz7kwXpqQvoWCstlYfICk6fcFpRdTANyFRqflIdmaIXbF0BsdPEpKmQPNJEhHaBeLYIsN86w
9nWo2sKB1bIVddsS0E3U/qPmGf4r4rUwF1ZID8l+wOEldY+17HExTZ5Bxu1ApXMDh1guan9Q47Mc
xidOtadeAQ4sDQ9NyvayLLuAX7kw9fE7XcDhhLhNVdkybd0B1h25wCzF3lTmh7GrvBoSAVLV7CyZ
OyNAYkpaOtBN+DMAg1UhNxq6bjMNjQ/bs4ckFfYYxgAGnuQ+vqh9CPEgy4OChy11L30CWWxTfssy
AdUAWMXF7Z01mjbKBV6dFW5aUm92pEVX0+0oHi5a9WvSZtvgEjDDQ26CEZqq2xKAd1n5zdpH0G3c
pMMsIS9s+g5dZbiKEZTvYT4CeIynVQLkaBUsXUBcmeVTE48ikQVUfh4njpOBH6wQgh5Ve2jb341m
BEoZ/5JqSH73KM40AvuoVGWnq+Lt1EChTmA5Z/t5Can5W1trrh4Jz8SHmczQCyFIqWcGqAdgQknC
hq6BrYzJjicHFMoBQYNBD7vjVe1bheaASwnlhdTlg+LoY/9mlXzbYpWSbNgjcQmsEctKQvPI1ANU
uaGnmUCgSPdN7Q/e2TB5wbqXJqeDCnspv1U5bNhRFWaW5dT6KSp7B1SlIGTPA9mC/W4SmOAB0Yf1
VAgIdUkfZYZPNDpZntoCBgnphK9YSftQfpjIY5NADnum4mB3m91OKnbYY1KoOHm3J02EJCI6lDF8
7Mz4YQzB81NgYhn7E4UntLqBSu4mxBwpFdtnGnF7JXMbQAAjM37uQwC+GtM2435XtLAKVCYnM3wF
4lcT0HMSv6T5vhaR203PtXXh3angmVNqpduoD0XZwCNMDcBRdiyrPUARFI+nY62N26qo9qA9wJHN
PPVZZcPCeDtAOg5MxLvYSjZxeMEp6Cil5KDoeh70OyaDnMaBGlSzndrhyGzFk1ANZxLiWGrFFkUV
t41RClRRuYLDfLQtI5C1tV9ddtaGt7G76OFHE/YOMMCA3GoYfehLnfbGaRtM6VltHlur30Ecvte1
bZHFpwYaKmMzW51atpz/GLsBtlOhZ0FyiUEpflLhl8qB6e/PAh6uWmoFrXoM453SbeUBxpYxytMZ
jAzrg65NHs0mcOvv25mHaElOMW6SEVq/Erdj8CyT+kHOEmccdyGF8Hj/C2BBRbLsPJc2NJL2DY1Q
cARrDDlrfdeCSpJYoT12L4Oh+0mlBVwtA1ACHQ1KsZPxrLToCGhJMFYvUwdRAPGQtvTJylV3jO5T
ydzmHdLNibgRVn4V/4YiAOwhnYGFgMQBSdqCOYDdph9yZQd3eVsfX0Md29Z87azGrscti89D9DQq
/RavY7inP6NpFGaSF0VaEOeyx7XObrIXPe+eCzB169k3WvySjczXytpFscEOZfZAUthriOLRmqp9
HPeAnvGXArQ2bk4PHfcS6zVMfJ0ZmxIHYFlVG719Gbv7qCR+SGK3xGMjmbgrMY4XirSLTfGUqsMD
UJE2iXMvzuhm6sAKk0GDh8Ujhz5AKamXJKs8XidnCwcPh9Fllb724lc0C4VGQIAPyoFlkJurxUkH
7sxMwtOgZNskv5RJC22EPqihtKu1Z3kWp2ino1nO0pFhmNgCEijgVcJwwOgOZFbn4VgpOrUT66mr
5uPIhEB1dR7hTIXKdWmAcTMbBZpdYLTpnrRwEydFu6GCup0J8j8XwKr201aPG1DxfscRJKhZ53PO
/BArCywjj7UjNomGXa0cY4Wzg0hhIFRYHAyeCbwwqsMSfDx2TDvVmfSs5BTOlqZS4ksohqPrOVC/
9a5vtRBCgioAZoWMrxkCJSj2VYS7fRhhVhbX5gQqWYJfcbKid8EPFdasCThYh8unK92eCYeJJIB9
gx1n5GzBIMxtBhUNGp5gEFXWHYzOwsumGH8Dh/tMYesNo1ukB6Ophpt2rEG8h6wq1O5n/5l4orYu
peOGi/wdwkAyNgA9KokCZwAUT9iA9ZpGeeUrKaTJUFnBT8mk2BNJBKPiBKI3KQQT70tqRKBz5n+A
aFJdQrpsUzWdeq/02cygfMQjSA70MDbd7zOTOeFdPg0hlYTWAerNX9OBwlKBrGyL7gQtzUNHRz+N
70XY+mw0dqnc7sOuefk+4qLW8Pcxeh1xkQzwBiDNUg/bkxawTb4zt71v7eT9KnfrS9KBR68BzJ8x
p3nki5BZRHkLmS/EEb5xsk6TW/lZYYcu2+KSJj6crGFks658S25N6FXY+c+vEmQUUjQWGVJ7SrZ8
K9lN0O5hSAryVoq+4+ogv2Rzi0Gqn6OZhFeFCsWZ08wmAhqXeGzX2g3opk5xxLHpJR9r/cXb86oj
j5BNNP2XWGelHE2Wj1Z7UrXfLadOqhZOu5aeLxPmf60SOJX+d5SlGM1ktSD/jPh6bdtDwLJwDJVv
ZhFREwpR2uwtxQeIeEEeHiKppEaj7WRK4crmWKIbv/yKxVrFs35SUFnuTsirXKsZfA2Lpq6PLKxd
DinZ+FwOuHUVsBJxtHYQV/5+r9yaa5wZFuy2ZzGiv7N0tZh0I7bSQa27kxkjteCbEBZM1UolZC3G
vMSuYoR1GIHiGnUnEd8psA+pkLrCkfb7gSwpnH9n8nok86+4imJqUUOHEA+vBNBcvU4cXUJjGrHd
KW+2Au+LVhvhi9M6eabZhj5szQntrgxsfHLI9AfG2Ar+5+YSQ8OUohwHwgAKc4ufJKs5Uaq2O6V4
wg1j7Qu+M2FfwaEvz1NwIUvjEMknuZ38ks0K591egwvB9xNz6zS0oLaLoswM8dTnP7+alz4pJEuM
Y3eCY0QQSW9V2+9Y/pOlL3r9HIfvYByvNEpuHRlXEZc6G1Vj8gHFmO4EnbpdwyNoJQ1rg/oyqrnI
BO45ungYk2EsRjXCLTbhJUvvDan52UF6wNXihnlZnzEHnjFvqSa0Y2sYukOIfuKaGiFn7t6JSioY
YKDqPIXiuQx/a2a4a5F6wV8J71uAzEdsfrzDOfvIlQKStY+8gECyJYMBLKOEBGWiunAisM4NMNaU
nAdZv6cxaAjSc9Ewl1kdBHNj9alsi71WyNCHkjeALLgG3HNROHZK+lTIv2ihB1ONh6vUOlaueG0o
fAbJiElRgoExT5beOqLaJhp+0ZA7jYW/dHonZWHHQg1iNh6T+CS6Cxvz95Fmv5Ox2gPiuyGT8igU
+BtUVYeMF/RphkXesvw4cEjdlUjOVI6tUFbtc5qxs0FBsc4s5KB63x5I2W+EMZ70Ig0yWfxOJmjp
WcTjoXocZNMeB2va1LPNgZQlqk+iOIUjQ3OfJtGPFK936DQUKxijL2fH52KitvjOSc8zUE7D5L6t
z9P0UUBFhHUr4K8ljulL9XBxoyqxpOaGgiD6CBdIZNF6ZLkiqn2Q5XUod2zGHkpLBD1VPgtF/dat
D33Eo3lnRWcu79si0JQU8GV4h7Tn73fvyviX0DddgQZGiILMfW4ddXTD1QRWwOEascFYNKO+zMDi
iM5Jo00KnNzvqa5uJaK6DQH8utWCrHnusXJz2fAltCwsnXObaO96DnEyyKKMrHBi3WTBpI7cKblg
WzOjhp11yM3VSXmtG0W7M83kWSseCTLURE4PjZoHcOv2ohpyXXm1l5KfKhCSbfinQG44wsI9Z2+i
3E01qkUZHq1Q3+bRFPR19pai7jmzenJSOcl4EcYhh6J5ZeqHVpuh6sZBGhXdbkkHM6X4PtFC+PuV
z8KIvIpp90ozvpZ6+guQTW8c+01Goj1PQAwaQFseySZRzS0cSlxhtntmdlCX0N1CG48ZODyNOdn9
ADxIhtLFYAXff+gltunLJ1hcFiSNqUh0Cyvdp4Hslbt+cEDBRbHMAZ8EFGdbOoTgq8eQiu139V7b
F84awOrGaoOPMWRFjL9GvUt0xhgaLeCcOFVD5YxmLLyfU4fhul4Zqoor51NKAO+i6zCLHlk/EJ3D
QAbVekeBpLGdw2LcOgpncqgDAOGxdhUntIvdDF2Tg96jIeRLViUmFw2aecI//YrF0WKFU9V3EwhF
vVNDAmeT+eGveghw5Lmo89vtj0SzoYgXJOc1JMESALQMbS5UH8K0UZqQJOm9BWeTbRNEJyTiagCs
5EZKvLX39Jf7+PNAzcUbc7KaSXQWoinhzhwbN4XG/vdf9Osz9m8IcOUBeCF47CwWL0C72QAx1PS+
ddPjLP7blE5+AHolAAe2c1clSRegj39NIKTUwQvDw4our4WqtxgaGzS9J4I4cYJKVDiyjT6heFS6
g5G7vfFS1WelHlZGenMu/wm8bG5pVo/qDDfT+7J7N+A+lupr2KEl0XQ5Nn3xucZwmsDJwdgAduC+
4hfuidlaf7bwT3eCJTQx0ceyW5xMqx3yJbz1S/DFVSjzhE5CMTCxQfYIWG8YVP7wDLFggA1tdm/U
TrZbz2lvnjtXszofGFdvVKYMYyjFc9Ro8LIhdZX6T5KpK4/GtSiLS07KNIb+whylBtmnO1O2j0r/
+51w4yKFisz/Lkx9sRGyYRh4EmF9ZOpv3mAG74viT67/+D7K18xi3m9XYRYN7DTVijE3MBQtiEJb
9oDfQ1k7BfRV3WkCGqcw8Ph3ZU2+rI1FR3sk/8Xcme1GjmTZ9lca+c5skkbj0OgqoJ0+D5Jcs/RC
aArOxnn8+rs8M29VpXqIatyXCwQCiJDL6U4ajWbn7L22cHLEC+lNs0rfWOzl/vRQ+AxL2hfxQ8XY
xJ07LoLradncOTQTfuYb++no/PbgCELVNUQscHZ37c5i1b6KscaN/A3I7WIR22j/74Pz23NCQq22
EQqlN3H1GPVXEND0/P4n1/Mn08r3LVOT6QJSOcPmgnNWYtX4/XY8w0bNrhiqS7pdKS2o1f981MsH
/0+PYcejlARJEhPet+vZZ1bkjOz/b4JTuzO24WlY22sSVH9ymO+SmD/Gzd+P8+2qRQ68vNDhOA7Q
Lno5W/PmwvpPr39WrPrZF/p2pSJ2PUXlcaBL4c/Ytlu54TA/FQJ+V2V//0K/7Sf+YbrKaKTlJjGl
3AjGmvai2l006DCNiofYLx8zRA6uT0CUtihP9k82K98js//Twb89HtI2NrpQ5+D6HiUJ3Le9c4jW
fblqF/XK2yQHCkg/Ndz91+Pzb5fwt8XrP3xjciHTEQYcN17mlzuxrHykCv0nIZJYnadtFRyGp58J
v/+bu/3vB/32VJhoeumO+m2+Kd7kMUPln/rJY7AmoATBvXoN1+HT/3xL/Gysmt+eESEDqNEtzm7+
eAkbiffqie7qKr/+2RJGXK7Tn+8+ywErdEHGSEDG3yUThpNHY1+0/Y3h0mganPIY9eVd4lYnL6k+
7CZAXE+4ipbvSogSIo7v46k/EgTfL3R90OHW00yU8oY6wY3QoFsTVqcWRpUhT/D8fhzWZgyLr0Fo
rEZJEzO8svT3OmYXk4mCGRuG4Gqy0uH32/1fP8Z/C7+Km9+/QvPXf+ffH0WJhCCM2m///Osp/qiL
pvjR/vvl1/72sj//0l+vyy9119ZfX+3prfz+yj/9Iu//x/GXb+3bn/6xUm3cTufuq55uv5oua387
CJ/08sp/9of/8vXbu9xP5ddffvkoOogGvFsYF+qXP360+/zLLzxk//Uf3/2PH1295fzWf2Tvbyp+
+/b6r7em/csvpvGrTr46+A50yrA7dN5p+Lr8xPB+NW0gjoAlyBKTFkMckkMb/eUXy/wVzpNN8q7H
asISF8lTU3SXHwnvV/5LSOiPVPXArZq//N+P9afL8/fL9S+qy2+KWLUNH4Y3+oeBeJn7L05T22Yo
sn7HC/3nxdeUdeNgS6gaIosOphV/6ao9ZpN7mqd8a6bOUYj8RtNxb0nApG1gweSLv4KqOUIzfG8t
EiDq6ZjY4dnSU0WyOK1yp7CPXvw4CPtZZZiPbXw7gC/mn3R6kF9fFqR/v4349DQJXJ08MQARhs5e
4M+ffk7H0auDLPJVlL9YoTiWHiUtp11YybQdlDhRVgsuPTlSK3ooqHU8QRDKwqUWfIFTTPdVT4a1
LQmDmLXrqqMmppKV0oevoPTgDTl+koIm0kMVwCGSSIJwFmBxSx/dKrD2rRMspEPUF72gZaW7S1Wo
By/pLxoD5SwxbH1Eml1tII2AhzScq0m3T5bnvVuGA3/cIkm7TAH9DD0t1DZrXyPoQr7mTZQg4eku
5rs6w19WCWM5ay61jyy9tcemWHmpBOpJKngRImZpK0iv0XTTuU65qKKRhmOSfFYG+NyO7fYKzvpq
zl1AFUHCntoodokOh3Yqh/hoe+WrXhzzqY7WLTSmZefoMF0ocyys3r6aQs5NlXrzMkiKEwGv0Sol
22xFrcD0tXczVQQRd9gmtUxbpj1fEyK8u9LC4M7KQNpPdXlbqOI0W/XtOIllqZPOYfSQc53pEkeP
ydgpc2uZROQ6TLISyzSr7wYrjraaNI5hLuI9yVXZKnVpNuudsSlUcMrYQS8i2HpxAZWxaSuuC3iS
OkVbWBNrr9Cx2EhsYJ2sbfOlDIqMqOSE+BByM6DGoqJJ156EgVSF3mKu6BmICV1uNVJiTWu1uPys
NOutBXGiths4MhopYnVzCEJxCpT+lcrmnHRyyeDctk3zrqc5hMHe2jSNvUaAofulLdBKKfdRJymr
bSg6eyH23JBUc4Im/MnT7t0ioVfOsxMpTqztTBJbaOZnhJl4OekD5EyvArvBIEL8beu8K9FS3u5l
ukDfCEXHzSECo8YQ5rmswN6E87S3LSjPwxuPzk+DzvdAiV+J4S32vNshjBfK8Z5It80vY6vW3q3Q
u86a5inspoek37fpQGLiHD9NIl2PQfToaL2zaAme9rVWPxRWgqLmosAIaJ0X/dFuMKY5Q90tqiQ/
FIG2AWB1beb4i0aDPQmfklC8m26UB0T+j2bpjhxWsD2Zpyv0ZMc2Ll8DAWyY/c6PcqpOsTkB+6zF
fTQ/2V6HeKKcmoWIYOvo6jBq+RtpAUewZAtN2ofeyAofrtTWLIdjYHtHkNBLb3rsm+BHRD0dfVi0
/O1tiASYnIEYArkaSu216oZXrQyw4xR1Shm+x9ruAhu2m8fRzQ99mZxRgKpWc0gf1u9khifMrm+G
8FobFBNeLo95XXxo4Qgsw5FkS1QnNyUtYNRNv7cH8mWMtltlOJl6MeicrOAgy/TgDeq2QN6UFUGx
6khgiMz+LHJybUTcPk9F0yK4wkadX+R5hn3UHbZ2lheCNOplz1BBNWN2J20eHtyUcWCT/Sbs6Ycd
AZLthLeLXPOtrcuBG5gRMpSPeoTkVyX9QkWrSI4rrDIHEk7OOlJZ9MhqFea0jXt1QmsFPo1mqKkm
jy0kIxNZivBLGpBWEZwsZe77KWfpRQGXqjgUmG667p0ALG176JxqQ3Y03YR2vnDQrB8K00YRPkxW
wZ5sSM5RXm28klmlnaabuqv3fZy/N1q+D/roXoKp8sl25IaOT6rWniplvsx0flchMswxTag3O/B+
ysja5y2SlmggYCEPWPvaNhiciEnITpKtNPqnkmrybtJ2zQyZKZysaiXNaKNq+81Nw+fUigVSI/Oh
KsFCJxGdHZMLq+Wd39mKFTUK2W6e3kqhXwW5XMui3A6TWthpuLZb74Ozw4gXh7o3J7haeYumjoV4
ZJCaEUX72dRZ/49WetCcAE6xAMzTC/vTjevlLGu5ybyRiMYsnPZIbOYlCRu7rKnK21gj3y+xdpro
fFOPW3/UeGY5nfOqqf6+zxuxosR2FgKpYqtu28SgJ1GN9gKfUIiaZz/W1ker3SBPWsV5Oi1lCUU4
2/dWcS5IC1Rd0C2jKewWnOoCC31Q+G6K8s0MZgtylrlG40DcTP1D2dWbItWUJBAbnVSWoi3Sn7LQ
u/c6OphGriA+afOhaqdPZ3BZOBS5xSPTOmpJRta4tN8cyFy7kj4ViR22X2OAQABIGpJqMmbbIvHA
ehvzItfEUl6RSsKl+hQD00lC2yFwHsoE4a4c22aZj6gozY4cy+rSyUpIRWlc5wApIvOxrPIoqcw7
S/Z3id2sJzciI6QFHN/WTI9R5GzTlEQVTVvNC29IHeDJF5Wq6l/D/jqx1lKaWJhFKWCDFxV5h0Xh
Kwt9w8XrWpjuuxcqclwTurKm1yyjuV8lSfZiTdwBUUUqI1zbhTWrz6Aqj3lV3aMitRYExxKga55T
FV8Lc4VmqkHVM3xpnq125EICsufXlF4NvpIOgnMUc+RFVOItAXG/aILyQQt2QnU/ojFGBdq1L2Xh
fHTmcCUJtHGa8LN0+9lvjJ3VJ++zsOp1SOojZ7Z+GRiSaCrXVSH3dkQwiu5coy1Cl15fkYmzjotU
rQhCyFYcm4YCdDQLZVBhEL+K6bJZwtP8ISa6jujY00Hshzl5iwRdz6zgsxqj+WwloKzjsYuZCuQp
Dcj3NOps3XTosguXJiXpLduqTeh2XjSps+Xc1qzpVjoa+ZU1uC9GW98gdKATLrwU0ycR6k4uV/mU
q2XhkQFeiVXRau16Bk+XSU/bFFOyccgH0V0SJ2WqbcvKWtuh+RAZxZ0QY7dWVrfuA68/T0lz7oQ8
dbN3zFsJHSr97EX9OVTh+TeKdUR5rLbyW20Sz7HlPBgEzKh2uPU61KiJHuuLCjK+qXTubByY5eX1
EoKurlersHO8hWlCgrJIay3GriXzfq6Afnf3jhX/wHq1rkRwCTydByrt2X397KQ591IUwYe9hGsm
UobM5umpHfTTpEN3Tphhc1qyy7qPDjgoxSJBrb203xjl7kLz9AdbM37kKmt9OP/LUmprc2iR9nXF
Zx4KWmcy7nxZlZvO6ZRvNtNniYakBla2UNNdVbJ2nZyG5N86gC8dEw861I7fDvFDUyEdlAhquwJE
hC2b0jcf4OdXCxmwsM/cARf9+JAV9RsLnBWUzW6lRyVpxRikG8/EOziEW2WPP+qOvrBy+90Qzoav
tKlHxAhR6ZKnMdLFhBRY5+skJLBmRhi4EFW6adMY94Mq6W435ocnEtTb3bTg3FH5ssq71MifR5ZD
fj3aBiv6zE9lArlPv9AMx0smnYZvQ6uXZlUJGpHWofYc5cvR1dayWkHhlCuAASTkpZ2DdpvrqNAV
6fW01GKhr5TrrpFSpdsmcRaVkWvrNNV0f2zl3egFJ8+u8pPdviS6bFbQ7p+YhZ+1XH/CbTIu2hTk
GqEKUBapOto3MsuaAydrF2XPeZP8iC3xOXaRHxZBSjrFrDFJu1tDOB0aQC33005eoe+8SpVp+WD6
/BJNSki8b2msogbpb+LdiSJ+TbBE67r5ruB5+KFbfVpOqPvGVLjLytK3WT6Yi87lbFhwsoJ4mQbD
j6CcrunmEUQFhInECIKFMcQgNOxWttZstEaSPewBIGwDSkchx9HgFSbVdnC9sz6ypmIVuySBtqL5
5n2lVkGQFJp6xaaDTERUBCnQtwC3PKf2YKTsdxKvBblhlqdkHFddJJ7QOOBDwG+AI+4gErYbfV69
Zx3Vjt92kWna72PnmDs2mcd5/BoOo3E0GtgdYBAJgc43eZyOqwjbiqaqm0lqP4ZLSG1zbWeFAQPS
2Gdee5neOxKkMw+5u7wPZ0pTZgXbO3QQqUtijId5XpcGFWuEXKVHuJZJ7RhSs0/sk+G/JE8yC4gH
7tq9bGFMzm1/Bw3/wxi7N90Cnd21d2wnrpK2uWstDNvZ9NGm9mdfsjgdXQD4s23d2GaKKNyt2uWg
E4fXlLsk7R48mWwqgXfWZq5sTO1HFrxYaYszIzefAkkrvYrWYzWerWDR6s0BofwhF5nBnGIflXHv
EgtOYsVXqspwEV/exOjcdeg4nwSUtWV/EHW6SluXXA7rKRCiXXWl+55Ypdg2KXFZRmTezPYr3McR
V1MVMfxdlnZRsh+y+a5p1NbQ5kXUOHimG4v5x+szX9onVeRvnhkjV66yZy1yDkMSn6phWA9KQ2fr
0K2fDPUyzDAnBusjEdBAzT6+NvJ2F8fyAO2SoGIt9S+XPmWQWgkJ3QFxRXvHKk9zNT9YGT6aLHoP
p/kU1SUmebXNxuoJx+xVmaZ+PN7rDSvUWqhnhPHhcorJt5w0qL1u9aColRNMltNw6ORnCBBTduwO
PWFcu0n96UGV9mvDeYy59bQ4O3WFAw8FmFxbGStqLb4+hgr/kePus+JHEbratibPfdf1w6KyHq2p
zLBXKSTf8zOxyqs652xSsFsPTXtiDfykZUO+GosvFeBKSYIr4uC9HUo3NDv5zIPIEWBV0XGjUz2M
bffZB8ysSVrmy6i6aT0kxEb2NJbJxzigcE7YYkvGwbr2ZMB6Ilm3GoMaEMXJBjDrhfINh9ptZAis
BsGKmQatsBhIPhNph1hx4otJ1s4OHQoBGSN3l2VO737goUIgMmuaKhRLbC3D0qnfe14lL/Fopn07
tl65DjT50hmQEFq3TvwwHxmgRhCt8hyfYtOZrOT65WxFybXR0texXbgUYaWj+ZnP0mq4saXH02gO
2BtMd1MXbPhPNBqiZ8XphbZv5fmLjXa6cuMHDFavnnZXNTAKzCy7k6Vebll4NyepKrluu2S8BtHU
g/5TwSMPiKea3dchti9byRIJ4VhNyzDk5nHypH9JgwQ9BOWTw5TwECxs1spz8uJ6G+K47zD4PRdW
hfmjeatT90WL2ek5vbs39ZxHUIaupw3j2zp4rtr8xYsB5/YDZJ+myfbRJBZRSFstsou3LC42yUyG
TK97x1BymyQjldRZT77svD+zJb8Jx3lZzWwYwzx5VpFjErYDwTnD+RPkDygeDpRiukWE2spvDVxi
WqHf9ZkipdzKrvoWtXbTUW/SVPLARqiFuduvIj18IspesSi05KqJHnDKkAYfF9y5tlpwU28SXT1U
wejHlc6FHmLpI3q9LgVw0s4uT8TC8zoQrzXA4kidc6vbTqX3qGvOFubJKYEb5uVPbtkt2yA+1CI/
9lXyOc96uJiz8cuN6mGXaMW2G+xXEQb7TlP13hy8ZD2hW8BycswNyNlulRzjQcU3KbsYnFjOtLaw
eyVuJHclFRo+mtbjQ6kWhkX5ecyn0qci+dpaw2MUhB4FafMLNhYg82iX1bW19BwUcl79WadPvPox
Tqfnch63rpxfHeb4xWym6zm2tnPCEmiEyuPHlrWrux5ZTzWvm54tTBFQ+zYUISr6yEaL4HvfaT3o
OSAK9OlgSdwVqmDpXEfWlRFoX1bmzhuh17vc5KMGmG8of3TkLEkwvfgJWAdqD5WEBTrnk75wC/lk
eDiqKr259gqyO+yFSlS8HKPcWZFP5bjeh9uC+eqMOFxrM34itxSsY8K7sSXhiVNwlSTyXHfzgodk
5yOW19gdVcuADN9lXTsnGnio9gYuQMtWWPJl64zP1gXDbuogLBCPTsE1Js1RZ/sTzolNIxS4Pstr
vb0OhuZaxum56YNqwSSN5FW8hwGGoVgLd7p9NmDRsEYgvKEuC6IO9OippR7nDYxT20hIQmO3gpfG
vk0n6rvw2X19CAh3MrTA1wOt5C55zickWJ2BPrnLtF3e4oviHn6eC64TixHYJ3yFpFhYVRwvqzI+
Kzs+N5RTK86K1WvXddreJJjLFk7KhOLkgkE7iscsZHdf9yxxwqA4do7chXO3Su3hkfyHtVGJXZ+0
12k3PjdzSDAnU0nm3duOWgtzeKzi8TntyOHkiEsCT77oxoCuMB8Gk96/G395fUL4iVgqKoKsFEmw
6sYU20x9EmxhumbYjg3nNJ7NnYYJdyzkbe2FlLyspy65nhojWpo6xlFXNwjgHGjbtBvPic8EWulm
QvWPGtfKG82jZxFBarlYLvJug8SQSoYBbsE2jd1vx9acsfaDqiYH1KHwInIe7IVxo5U8ZjRbVEvp
4R8rnIfUml67eS2jgaQJgutKPk3l0fkJO3VF8BAfscLfKCo/rOt9pG9bkdQLj6/COsy51P/mu1Tk
y7Ke7mWsX3nZ+GgZHXvHsr3HQKzXT4DuyaKNvrwEJV0yFvC2Q4yzY3x0PWOd4vDbKoHJrqS+kdpw
psn+XAiM16UxUoaf7y3LQywqWwOLi8n9EKC+08guHZzUWmZOd5joHPhjHFZLxNoo7JvxOUvbDb2F
apmOnCv5I1FybwWVudI9jYKudlNpktuG6FTWKGrT5XIX6Xm8nHpspk2WwafkVo4ubtMy7T5qUIi6
aQa+LZP7WI1UA4KLkaoM2LVQYR/sy904Ssp5pVoUHUFv3fvg2ncECjBKLQMnL6Y2mN/Cn7K+poaD
s9JrQx2Jb2CCG6bA3AzZWre4vQrYOt5MQT+NxyfdRsAyoOxfTWZylcHOPLrOvK47K1ypwL2pNeKv
TSw8BLTp5v5ym5n6oxlYkEbq40ziE5OGRbwntrdMC08VJRMYXBs3dk691xxxWj67diyO4XXM1rex
z3ZCEFzoDZvG7ZqlaUVErIW73Er0KzeyHrowgpfWFV8UxPeBztW7VFwILTCm5WWGyIvuhp6G1KlC
1o3YXWYM3avIt001OD4c2on6kynAoBtxcs5r111UJX6mbHbuzPYqsLm73NA7Y7wmLzwNIeOp+bYx
ph0P54OockUE7GUyU4Rwi9DyNWMcFtR+7IQ1qZa9j0pRSZrahTEwFTtJeSjhqAfZQ98xvds1td+p
uR6ieQEc4lR30ZnWzaKraVxUjOm00Tvf4nCJvJpVdLZnkZCOyirVFFyddsJbRp1L661lIMfn3osv
jjPtVJCm1Zv98+TYfjAU1y31jSFqZsrGRDCngsWzGyNLzG3nQtRU8VdnNcdIb9YdC39uqouZb2Co
jGN0mLlrCk/sDHN6rlV4AHdEKQknaXhZttubC8FzX3rZNprnl6yGZJkOKTV+5OXkBl7euIsZeki7
umddjZSwh22l8YopuVLp0G6ISV2HkXafGNFZ1di9jPgweAMUAYUzR++BtRps8cimKO2QojBeXGWf
ypb9fcVkwQFDVd3l/b2arfeBdGKBd7mcegahfA90+W5k+isZYO6ibq5DdZ0PybPTv9iavBn7Bq66
80pPC5FNwqPKu5SAcJSdowyfircyYCTAlKBJ1IFWsTnoZSSFTG9Dm30FNRO4YguvXPXYcUfwTGFC
MqLLJQf7FabeejCHZ6goX7ozbBsW/L5Ko3NTNhtjDM+ZNjwKsznSRNkZYPA1gjkCjSqixvQXJPNr
2+h/fLqp2OlRtBrdFWwmCn5OM/naREfLi3Cgp+s+lZZfNPxIU/ELVdQfmm3jGNEZu3bu2qveHdl7
S0L1EJGEdrSJE65zrOx9IWmxKB69yWUmZZepL3JDPFgB5cgkwXaqv9oD+/xRospPuVsVF9RhuTKm
tMuyhyJY1WZ1ntzLszZhFWBj0M1yGW2KRP8IvHirJ7y7ESb7Pim0hZPNzzaJcUMncFvxKGCSI12R
pr8y6EcQN2h40VfuWcSlSXOt2YQbupdB2SM4AF8X3kHoOGUe/8CATjhTe/IK6XvN9IX69TXvOHn9
bFFCNkBdxyi/KaqyCL+d7XnZtmAErEazF330BbRtTYIPjRyxE0H12DIcGz+Y03eeWycByuxyZfoB
DFRTXatkvOXxKMWLE/e7aq6PRhEd86L2U69blR33kEZUYNivesZvYdOFUdNHOuGgMwiVLOd7TzWP
hRucyg4kQcBQCxv7FiByvRqU/V631nNPwYNBe5fE0P6D+lqbX9q2WJnCuq2T9smuyd9lstTksHUC
rlYbj9uumyAKxB9tb51kRz3fsUMIKCLdaQnlDjZKNyqIDnrQDUeVhti/TLXu9Gpvl5xUHBysd3i8
+n25rhzc06lw7zORgbi4nHMTSFahgF4wEVhm0m6puJ0j2byn9mRQX42+EmN8rHV5G1qE4DGirUA/
pbSj9X7YUabod5dTY4fN0a0YONXcP+pco4VV5jdJTzBGRG9JyOK+7vF5avq9ivGwg+W/d4pu1Snj
1Xbida+ZG+JsVsXEhxpxui8us1CSxi9U4QnMxP5rRG62iCYb2xM3ajzN96Phntg6fMWd2Hm1vKWZ
6Ed5craZK+lv81E94jKS+kG43u3sAI2IsmLhZsOjR5crZIvYg25XGvUA/WKmZxKYMnPnyftCyqUX
2JQHzF2TlJPf6jlYd2ku3by9rtUA8UswcbPoS8R0r+zwnlwQo4nOFQ9CzFM/Yt65CeZ81SXW7eWb
ZbP+Oo/yvcnMTd2maztvrvkmbFe45zyJck4wQ13eXtJMX07h/Eog+3GUF5fybMqFktU6EYtZ27Iw
uJU0DiL5plH2l2N8lk1yZjN8T97WfrpEp4XDI8Wu5VS9Ny1RWEVv3YpQvrc1iefCYEOnz6eg7x/N
ifIxuZ8e2JYOBavYVRWDtmw3lN9fxTg+Xs5w13BGaS/woPKJcb5NR+541tt05aMQLlQRLFPXT4mJ
3VVhfupDd17qsmjXNXzKVWItm5hFZ597z1EVVlfZiGG5I949dkECJLgWJ7NbN/TrF3NjNyeC3fM1
xnEWX/h21qyorh31u672D8XNnyQlf5PyfFf83Bc5f76LeP4k/vnnREGbr+IiqGm+v9X/h3oggZDx
vxcEsfzo1Gf8j4Kgyy/8rggS+q/kt/LHgfFu4iBGZ/a7Isj0fgVkQpXLIT4QYJeN4OUPSZBm/ipg
66DYdCXhEgLR6d80QZr1q0VsJUxLUwdfpUvT+d+IgsQ3VZC0XYcPZliolXCemobxTQiX1F2s6aJ8
nKSln706pcgSW/j/A6Ok7Sl6NgDMKc4zHZdp4zpTcagGlS9tnR02ApD+Op00uBuuzu6jMQP14Qxt
9CpFyVB00k6w25Lu0itLcQ55iK/mSu92/ajVvktHgdB5KuSm6tOjUdLkdZOZnkMlxuapJ21mRXuK
mJcupwpo6jM1zSSEYS/aOtrOVpXeekldf/AXm4S8byiYhfIw9GPq0MQi3WscmwEVg5uXD9IOEyrz
hhdnfi8/dMLaOw8+0QAip6ySA9vO8pzOWb312JKcWCsHb2PesA+u5/rR7CpXLdmQIGmIUt3chGCP
KDHUTrKMKwcs8awFd4XnobcDUwCaBeZQmtHUM6OA8It+glHlmb2nL4KiMk49Mo7mYkBM053n6qyn
kIix8WiKIUDj0HpHg7rNkzv30dpNFGsNN1B2tmy7OPxgOV5Qswsp0THT28zks64fRRmNPA5jgkS8
rH7oHYgYSUDfpJkT402KqXlss9nd6m2sn90sBBjeBhk8/M4yN7od0M4L2cteI/LAh62PrfEaTDO6
lElNnBRh478aC1MRr5x13ZvbdsFBeSQNki8EcrxOYhZrrt0ZfhN4CSFEhj4vzN/4RHFvZfvOmoNn
zVDpjmcLTmyPY18M534dJupQG11wpuDcrRKDEqanyXAdVeQzkcIyv4LrJRwq1trtpVrVz93Bll3x
gwpxvi9anhs6NszHkm+7nqZgXFaSLrqYhH0oq6lledrAaWl1ceuJvFr2cxhtNMcr2pXFRv7caqJc
poNG1At7mqURRtaw6rkv8qUxVt6dsgpYPUkcvlaGEzu+yC9KDxQKAC0oZOkAfuZoZjuV1MixCrEZ
Ax4VQh9JCq4zRzsPRsuKssQa/Vh5OsAHs24asqwJnJoWUIIBgEzQQLdpgxwgrr2qWkRaNcPK1Ppq
gQ2F6i5rALYPohGpvZaNGz2mlaxtatWac9DoTD8RbVt/8hyVqLvSAq+T08hXRaXIWerZXJmLqNbG
Z3uu9XVOjieCjsbqdl6RBFstR3Uu6yym4pRbzh5WxnQBVcK8sHpWhNIuiJJy3XTa5NAuDq0Iw7M5
sP8bVd0+ci/cFIFEuzIqq8brVDv3FMGK+x5o1bMVwzqzo5y9chIgM4hDuRLDqN2ZFS0CV4n5hksz
H+Ch6murLrMX1yri96EO5vvWmOaPcIjrjap047mNg2gdKcWGEkTWssuVfsvGzX3yzHB6jRxivk2E
cefZ5uHfNyhVjHHMKtbDhYeKwLPbhxEcwLJvU4NJpoXdodg740Bm6RdZ8oeET7LVxrJ6s9EtINNq
9JXR6PZ9M1TGW0+c3g1TSn+yZqdfFwrvrQyMfo0wxCBaq24eu9lQr54NiaiqBjRBrB3K3eRqEQoE
Nb0PGTWjzo7wobXaqDa21cUvMXveM97P6BrwLMujiRSbc+UAwiEFadzIMGquCjdSq2Isjeuobs2F
0BGnFG7n7nFOi1ebYHu/yaIxJhLRmlZKsBMwnFk7tBFGRuDd2cPcl+6+puEOf5n1UYOL+NiKptn3
g4KtbnrdFuWl7g9JZx1sva+OI5rL63G0GaNMmgEjc7Ds57mR9l0eWzQLZBmJW8sbLbhoOSCzXVga
IfMNGz/PD4cyAOcSmom2VpFwmkU7p214T5Xe6TduO7MNx0jW54tSq4NuzSks61M79iBS54Qo9byn
ERk5tIyEFuW/243/V0uZf26d8n/YO68dyY1t2/7LfafAoOdr0qQpX9X+hVC1ofeeX38Hq7VPZ7Pr
VGLr7QIXEAQIkjqSZDAYsdacY/6/Jl6GzvfWbuXY/F2fb1Ve/vOfexXN+stQVJ2thW2CgIed/Z+9
imr9RcypYa7KZcVmy4C0+J+9imr+RVLiaozRQA8Y5hpd8o98ed3hIIU2LBsogmGy+flvdiq/OxPM
NeGZceh/yxiidMVY1c1nzgS5HLrO6pfBLQY+vpYTy517diP+2d2eC6Q3hrw/h9hIjLM6SNIwZQik
fp7qwuIO0Uvsy/fGEd3ifnBGF7rfXuAVvmTd3Bgr/xx749FJEYrZWfEydrAvGLu1bdd0Zp9z5iHQ
9ubQXnA4bmwXfw65sevIKGpRTb4MqfovhtzluRu+r4O+XCalfT3xxLS/dLEvBO0zLfc/z5KJoUAj
+TOMaIrUWB8xq7q8/LBYUGsPfuKgzaq+rivj9XQE0nZKb7Kr/Lr5ALCEvL10r3vZh/Ya/7pD8gfx
T5F30cG0PuG3ftgqQj+bZMogZbEszz9ngOHEXnBsyKCFdOEZ7moykg+VSnR7QkTl5Qi8jUD/j9uy
8cHQlkC4YTF6Y4/+zLJLBKELcutCyo743ZHynwf/6/ZvtvxhMKfyvD74JXRXk0/ipw5gOdkvuaeX
YPH/y8z+NdrmxQ20vDGQUIKUxARuOECokjuUl67wmr2a3F7kw6x36a1nuHmLcbWjvFvf4jJCINTs
MO9CFHfQpHoTDbA1OIyUa+/C2vHqPSX8CVO0gXDOXP/92cyphnIWUSUGl42HG30uiIVGYuLEn3P/
kqPo9ed3NtZmlk5SGsm4PAh9x/4234TesLOeogOIkptLr+rL8e+Pu2mSbi/rgtVd3jw95MlK0008
PW2Pmub79NwQd203CDG6w4yNMCW2L9KcS/dzQ0n4Z47aBM/hGLFxq2zehbYHNa+3L+OGhyna4Za6
NVB9myjiNKQtD9MzpMRbPTV5rqvLEIFUPN5r1eIWYUhJ9cLHQV0X4D9uxNkP2rw0Y0zpTEpepvEa
2Ji5mfEFNNdTd1BvUuQPhvTYqs0tupVsGlz5hlSH+wpFaVu53VPmW5/ne8mZLE4TtGTNf37yEgAy
RfhKqU4Xu6gbOSVkinvpx7/6FIW8muiV9W9bB+gk2VqANnh9iqpP74lYmXqfo7zYoQnAup9MziWP
5no/tvfrfMjN14VCcjj365ASrPlgKd20+++wSz/nyPkQG0PToGcVIBGGwILpQix1w4pUKm1XH3O/
+r7Cny5Mgo0d+48Rt4bQqR4sqPovI6r+cJ96wzNk3ve9u3i5b1X/bvEkxs4wdZJkkDlvXr9qQb6o
5My6wTdslhQYEulefdC05EDKMplPl8yYfz62lQ7GDk+2TLaB2/RrCQnpGHSgHIjkzWEaJ3FxaJAS
XvoG/fmlZRyFjgS7OkHy4ObCkH1Tl8bh6koHqL6u7rdfwA94fPe+rk27Y+lKKOTd+nBhnV7Xxt+n
pS2EAVCKyEX4+S+v+dk6LakpKgfbpiXv/XyNESqxn5D2ud9fSf6F0V65m7+NtnkJrJIta6IxGnJB
T3NSj8jR7rA66JE2OYkXPdjfLgy53rg/LtBUuak0Gg3DXH/S2QWixJVDUUnrBfae2aD12VWktRnu
cupyN/wWXeX+fHWJdPKCnf9zWEPTkAYwebbzBjGKHUR9uL6LsqN96K4VDzLlVblPv+AgfkGthJ+E
lz2qfPapMV4iw4tXJpQQkBL+8wM2H8UoSroIARV7SuqQH8TX8JAeyhOaultA6BatEG45fbWni2vC
qzfcgodCMVcHErnZuSvxZKb6yA0fHdmJvgm3WMPxHm0HvZeTXGE9KpxLb+nrt/ts0M3EyjppWfAx
roOOHnJsF26hz4aOhT3xzVvjnebmR80vv3Fqd7FyX4q/WP/87eNWdJ41FBibFIDN57mIafH06Kzd
BdWIPnfaTh905CeVtl8MHcrpZDwkRfXjX0xujn7IImBQUI3YrPhjomRyIOA1dS6aCq92iC2VvMZ7
eZtCR+EJZ3vz3dujcsTdXq0wNOzbcPZ1JOf2NqrHpKiWBYPMXY4k4tXjWhPdHiZzB/Y3wq5yHOTc
tn5IsSbIqpfDLHrQS0VtsCVIQvsqOHYrTtiWlY4Epu2q27yTkdWZxUy2rDy2U+jbdRwZp6jQc/Nk
LK2KvExtOBA8SXoR259gy8Z+KmsoVaRRyAFdvYHyLp5YBEYSZU+K9qMXo0Byyl63dwVEJ1LbqGc9
2WO1PE1N3fw9YTa4GfUyp+hoRbGfA+c/oMFOp2M9tbhjyypGetNPMl2kbvWiycJYnmBfY7QJelyC
rTZnfqa2OfzrENflUpX9l9BK6rsqi+MHSSKPIp0y/pt5CE7JEMjNLqlGgYx4DvmpQ9ZNpluKLvio
ctTxam0CGbj0FXq6ZE7U6/WudU6fJ7n5vm0DVGzwhaNTlqryfZyV8pUM8/Wa2rtxVHtd82ejrr2U
V/+zioctJ7zICOiZRn2PdGBW/Gpc0OOac1QeZNynV2bQ4JQpy/FBhD1EB+oZzX5eYvm+7EpNvU5Q
Jll+Mzdm52ZzmGIf7ZVZc4LYNNy6lMHgo7qWb/qIq0Y/EsK+NotsROpeGeYettr0OE1JLbu01uVn
pTbtypuiQCckq8IVRihBaUvpQ10O4/SBmtxAVT0rawkYuqX1WoPghrqqyzcjuTIVhV6ipdWP0KST
k0YP4VGLC4zZShEqT0Y2aQdZAW9vGFJyNfCiutZgDrdY9BS6+J2CtKUb9pSTNbwiVuab5jghL2qn
vR2mqP/mLjwMuaF6QqI57+kgiw/1tOjIaQbjEFJZv0XjOT8M/VhADJX0E3VIjBASr+fzgMXiMA+V
6ZppEsBzE+ZwnIZYQxo2Mn4URwidJBlbbj/foxidvkJjk28jrB8nbJzGp07uZjeOyz5/JGozP87T
IB5x6A652xadehyFht1Epw/qJxZ4V4J1RppUQ4InAreKtkj406r6vVYLAuykJpFv8GqG/bGnbO+2
0MHBfhtRFzn2bAsY53U9vRsCGvlNXM7yXiCnsw/6QHYHyGqx5KfGqPWnwlRY1GwryI8pmvI1ZsI6
RuECz5/tnxf1RCk7g2liaTEViuq7MOxzyvQ279MuSZS03KWz1h252OS6HIgWdwpFJZRABIWCh3kq
VokyMrmgzlelRNJe6Rk/3KHIXPBbhUX2fN0UGHeKMH5PNMSEy9SghmviwXYnQ0MwtjCbsJJWHT4v
RT1G5AFArKzJf7OSGIIsXtHVJJCViasnPONrvQ+rG0lpYkaIJwxDfRu376fIgmESFAjJuyCy7vAV
AaysiL52E9uecfTUpVm4MeAJG59cvtwbJga3SJnau9rC6NkWbRS6A+wcnZc8w3LoNgonfiznWYS2
rqaBgr0cb9MONUYTvpOMrhUk5GEZJukBg7lfWrKK01bGUu6X7N5wHaL6bfflEhbzKRbhqkLq4HTX
S2HJflhIsLqrcmo7V5WzoTim1bIyAQOLOcTLqPljPp2aKklML9dy8TFB3Bs4GRkdNQS4Pot9jMgT
38tUYvUJ0gwHs23aYe40SzlL8AxDTMmKQTwhfp1uVLy+HwJE+ImdEt7Qip7QFy3RvHbSiIcwBRAv
WoGzzClUE0rxo1DLbLhTK31EKF8uEqzPuYegyB1Tal9CIrEc1DjQ5BvJXHAwrG3Fap+p04pspUtK
vEfZj/UhNOyAtbrVLehqkt4i4yp6eXFDKTYsR+5TBca/HvG6GCAhdrrWLRqoDzWMibUInmYlrsLv
ttXgfav18CayjJzpoOmyeWhQqOnuXFlJeAIskEsPPZ+sH3Ky0h97y8LpFAcDhH6bFO0QJEBqSyRw
iJplgt6htNMVInSOohGB8IhflKJDjrMC542Z4b6HOQRMAXeEqewSIYe9kzVtV96CYreeRGVXhmMG
RSX7g0qdH+UJfz7w9hrNe68MeC80rPof9KksJ6+XoggWfDXyUpNIUdO/FVH0SQRyNt4LFVgDiIG8
G6ab2R5J3yb4gcg6E0+OY+kQFfwgXGTrQU2wjPmmxfeU51wUCMWKuGoIhAilyZ2npZ9uQq0040PT
VCLZ05kS/T7rNIgLFeL6bxiC8UpqZqY7yaJn+l6bNTE4aSclxl4bM2vwptGcm29ZA8/V43ot41tN
9IR1DeGyN3EmL0l0J6ZiNtFjFul8bGhqh46RVUgHTcjz72utjqpDNYfl7AU5NHvWkiDFf1rHKuIm
NdIlYZAAU1gIP5vIlkfTW/ib8qWUeeFgHKvZ0j4uhS6k2THzeg4/hFGd1LEzyE3FS6h0HZS3UrD2
Y24JQ/PbgthfL0nj5MfY2Ie6uCd8JSEkZ3owRAmv4coamy77itpbBCgpU+qkpTMpoUzawtDz80+S
qk3BDy0tIgCa5CiJ7kFNlXB5KkW6TJ8r2gvSfCO16lRYTt3TUNRvwwE5Wu2P9I8k/UoyykqunEjV
6im9LmGDT8v9koy2HN7nEl0+CUNKrEim7FOTol+NlNLUI/kK81gv+uuXPd//7w/9n7Uy+b+LWbwm
7prvf593iNb/4Z8GkfoXrkWO7Oz8ARkZ6yHvp5hFNf7SVFWlCwR72hBUQf+nQSSsv2SkKhZnBKKj
6BBxMGt/8m0EOhcdtCN1AF7H/1bKsjlrK4KQGsUU6yiW4DXeHIms3OrTit3SLh4zMovipL+RohA3
4tn9uP95xjnvEm3OmT+HsamHGngI6EhtChdZtNSJWSm4He2MwAWEzkYB4KUGHt8gtnh7sG2P5o/R
1l9zdpq303Do6W2T5eRY+8WlgKB4BHJ2u2w3Uv/RDWd8Nu/FherM9nj5MqwqK5RdbfRHYhtrG2Sy
xjfQ0Hbzno+sr3n1Tc0/wPrcr8UL2R0+WHcTtNrGqRySa74Zl+iYrz3Ns1+wzZgtOrscEpqOOwT8
6k6uANlo2Aj+xe1l3nKYpLQNX3pzjFVSa2JhwxWp70ZvcQljYylb3Jxe3+LoP7IDQlrp8VJxe+2J
np+ef97es2HXiz97qvjgpXaJGNZ6TxiI3TvJZ3Egf8QVPwioag4k4syf1x6J4eNIikqa8s7bV76p
Zv/8BXRskZnRoqWx//sviMuwlYpM13YSTzZN9oR0+GOAsADh4WyaF0Z79WFqvOu6wb3mHP37aLVs
JYqy3ma5CXd5NTlZWu7fvqBNFeafC/o1xKYKA98MKW3KEKtXteKuJs33qC4uTZhLV7JZZNjIWAqU
WnaBbvtBpkkMTPioPk5QKcVN4mGKvnBdr88VJH90Qthe2VsweG+GmUyplOQPcjkAO7W10zTUS+t9
vJfemxh3sh10I97F3F2iw+Va0+uX/OsHrP/+bLLSmDb7xOYH9MqDAGQTJvOF6fH6ZPw1wmZJ7VON
E47GCLo2T+GOWME10kybTwms/wPJ2jhsJAhE/2IlJ+v+f+7sZlYanKRFnjNlSOf2NPtEZnaSfaHu
7b09Nbfdl3/m5q+BNnOzzKt64su4PsLJXa5v2M2BVZzvVmhy8/3fzZi1BLs2DehI8pU+f2B6P8ol
3keG+zr+iL5Z3yOQlfb7iMCaEy0KutjdjfpeuZIP5mfx+e1rXT/0fy5tOrh8Few224FNhS5YJmOO
WwaXT4LI3w8D1JPrlQF21U6wTtW9ecIa/ZC6/TG4I+fPnZ/f6yf06upJdbBCryjwt3/Sq/P31y/a
5r9AaKBIs/CLag4ESUOBzPLfHuHVtedshM0N13IysFG1MQI7ZYn3k44gysW3B9mqU37OIktbdTTC
0mR5MwrYDr1sQRDs1k6shAkI+2rwLs++lhZ+YT4ftTt5imuYp86KDvHFJuKr99GmL6QrpMcKefO6
dH1kYnxRucp+vGULtOYGvn2J659wVlT+eYVnI2zek3BWo3KJucIQmI9oZLy+xr7KcPjbP94e6dUn
djbSZhnXNUKUM8ROO6N9rpdTgMdhsH4eIX7DY55vFLfChz8uZ/MqFLmOM6dh4rUeWSGKJ6CaQhL5
SonVlSjKv31Jr754vy7pBXh6tkwH+LmqaGY0CayFLh8aAewnsgHO6CFZfY03ZfOlb9OFB/YiVDgb
M1IWFOygNhAyewsBy/v4gGTGnaV9SLQacqnShc0IRORz/PHtq912Yrc39+Xmnw09VhQhXt7qtaON
6zO5Gw6AaOhmZx7Q9Or9pQ7Xhen/hyAhGrWlH9anOcn+HF8X1aU4nW0L649r2nxpmyUQAcT7dXPx
UynTPdvF0XZaXmzZXVO/6GlbVB0vAdMvXdvmA1wHqREApNKAHXXIn98teAzffl6vvXCagH/LNhsI
6vbuEf03GMV6jsmAxSUQ2OyDQnrp24O8Nh01ukKUggGF/qFyGGSKhDZ2foqjYfvVnmmLBFUI2pco
zeuuSJtLOwj0an8sWTST2UGsQ+rrX79/a6e8wHbQpOoOTmXstabafmpxQX8Y19pWJhtAvcKkdmEE
yA7FHJMORVSh8Q20sQLsF4nnbBD1332nGk/LnCX3MNmi58Sukru0rHt3LuTBySmoX+kFmnIzVId7
S8+Sp0BpCyALifKohBpZR8Fkdua7ssz1nY5kACNxIHvTPJ4oRU0ApCJ7hwHpndpqeUxLxrAOo5Ca
fYCG4gYm3s3YU9cfFkJSg7QovXGukT92fe2X6ewZ9FreFxbpQeXc/0jjkianQTFJGVfXmZIxHOEw
eytPsRPaDUSLiWjUeiKVdiI6uxGZcq1OEJBEvpyIqKAFs+hfm1AVjxZKZi9PYkI0rXJ2opj+lz2R
MYObPXLbNZ14gQtGadnQXUBeaO11s4G1hLUCOjIdwBEHZzVoLbFOxQclatVrHcdNtxthegD447SR
FmPk0WB7Z/DJSssWipA1UJSP9crTrGX0ulLF861C2tKK0XaKTseN3BXU+YyqXUmuJlmY9bNmVuM7
2STSEleHWTm9aD5WDQxRoA3yTrLgNs6T0PdD1UFmqMvQM/v4R0MojqrGX/ou9nA9M7gBVKpuq8EH
wAlUvweqJy/4Kua8Rge9KKSEWVp8s+RFcpTHyDjQ/vrSk6y4okicTs/3TdM86zgZASnMBwyM6lM2
0b7IJX26tQnofop73uKMPFQzsKhxD40c7efC2sN2uQFCwySZwayUK0WskoA5lIWSO4ZcHVt073h7
9Xc6Bou9KvLZqYT92FemADXTf1SV5gtAyVu97z4vUxF81qUC0bhd2NdVD5dEa8TXNtQDnxubH3Dt
fTXrAf8cPSLa8PFTqM/JTVYnwlXpkh2NZjGeknZRUSFqBXmidRcpbhNOBg9lxG5gYKfogsB0uznD
CWsCw0oTs3WkQaX6gNjpMaq0mnS1Sj7yuR1x04el3yrm+KmflOwjEZrgqgIjIaJ5qlXyVPFUApCp
PgqtmlaMdgrWQMeuKKntrq3jZ6LFbuq5Mp7K1W0edNFwF6XmO4WK2K5NgYRlPajRKNR9OcC8V00l
29oh9YFLeQYtCr9QADKAN0XDK/flCeYovqPBlPaDJuB+zDOh73kctfwqbeGhGze4Oj4X07DXMvgO
dJ+Ga7Ms9rGSkq5LcsyohuoPmEqgd+QpPw50emuI0bYHHkb+sVCUP5iKad3VdGpXOlbb0vwqIkRz
lUWod2xBYDGwme1pR8efZZHbd6xW0k1dZKkfRb3ts3kgxYxWMNQ+XNP0CnW/qdrqKogb5RjAl73K
s06+x9gTfKvmnkReKm2EqxE5cL0svbKv0Ze9q6pYIweNplpWZsnBtJf4y4xpo/VzVa++zx1Hx4jO
NbNyaUg4SYapd2PRtYrTZUU17YtMAgAKF121DqmhSB3EjSE16W+kcMuisMig4qoDmGYNYwu8pMiq
PQhYQ4pt2hreCRAvBWQQenou3LSoh4/egKspVOOjxPf10MCSeEizEnrHaITfOmm2Xatpzf3AQr6f
BGhA6G0G2AR8zr7a5dVdNoHCigFG+3Qi5aPodfzCHbggwKEEWa9Z9gPoVa1UWjw5FgWcMQBRqEYi
8GsexpMeF+M3YL/JaqQzWNNEZB4H+k3PJS78o0xYyQcbZg7x5QbOW6Ui7DXIuvTYaF3yqGjycJiF
/b2uY8PcBXk30vDqUhrjreTYPQQSduYsyqu9RGJKQtKp4qe2WMa71p64RIAjnciH+wIUk79IYCpS
GqhHzGeJCyNDdptSmu60lsb7VAJd6fNIx9NNDq6GrMGLap2VR8rKU1FHhkMDwnqI6cTtaa3Lj3OV
dw9BvZjHtl6MI8sYmd204g9DnSl3kaqG7ET5o+Y5UpPdCHL5oVIK3UVtkV1PHThX0MHTjuYf4CBM
IftCJs8dFF5yVLrQ9CjyY88VzL5dqCWEZQZq0+i+UnSRH7Y6yASr0IlTRnNSjqXh9D3hj2256A8y
VjlPHkkq4wtowmRVoqNqs5KkaDV3fSjg7sKJddNW4ZnXw3htIkHYBUVt3PLswls7Xg1XOd91HL9f
papR/bbQ28yZtUL6bumiOsj5gPEO+QBfj5WvlBOM7I0hpCrEBR+CtOE7hEmyua+ngcfTjP17/GFq
AZ4iwaaDHOIZce30FQHNsxFH0o9Aa2j+8bnGEAwS1FMmK72dS5m+jKnAojW7yk0Gqz2ESZndhFYU
sPGGZhNrVnYMaG0fTDqwlhY8kBxxU1dXeoL3KE1mJJJyln1SJyi36BNsvywL+TrG5flk2gqzXooG
6WuaJM21Eir2yWrDxDPnWb7Jolwr6R6V9n4YynjFVOLeK+XPkdQvB2k2cdX3YExaSUC2hXfVOkoY
i+8jxiAw7Elq3ppaod/OdVD8WBMtjhbNPThMbeRAQ/2YTEbkS6Jir8R7GYEAiEVm7uIeQdGhjpPm
LlFRxvKDO/VeGUVOdFamLKesG8HRAIboAaRmLVMsCkF6CPCVj3WWW4g7zMT6MAxTlu9DdSnWIEbF
ZbW6tiJoFr0CDEfQQfI4qQHGJSXFtVRWKIV+nsudmVx1HiC2WmN5ZCkSzLfG2NPYjF2jjitPTEbj
V5hNnQpbZLyr1ZolsTNIj8Wnl6SnXLFn9m1FfOi0mZjwWiV0zVerJPqIqwo5kQ7n6JMd4iCnCUYq
s9XT1L7Ng8Ki0VjqwA6sDgrrqEL/zXpLvLezIP9QKx0IYhNaH1uKrPN7Zspt3Ukj0pQWxYOkjdfL
FBW7LEf8B5O32ycS7x2d1vK6jpSI8AlckOUUwc7V5SVlFcsTB9NY9DcSk4pTcdeMmqOFOgLzkQq5
22R2IDgdqOEt/VdJHNo4tgRtQXO+ChtTEmT+sXFx+EbW39juWTTRpYqlyUhj4MupVBTprpbpHx6X
eVwih8AJUDaBMeeTm4Y9qHEl0UHxCQTRvEWmDlygkEiTxwOXwwMmnhk9KDxoDIz4+nbY/KR7M0eD
XdTx/DFr57oELpqWifVlDFTbT5Bn6Nea1Dca6JdR+HAD+DOlqB0+dwpcfIi30y24W0rvJIF8lCAK
/QgnKbtJsbW14HJrVOdFVylPVWuEaIkbo7oHHpZ9KDGjxidUIWXpVWKl2eRVpoGzUQXYgIbF/13e
g1fG0Nt8ooPJMjiGxVWQJvZNHrXhPRPHCB6Zebk4sBUp1u+T+tFu0xJnYmJ+GNi5faFFKn9KWpE+
hajkQ+7elLFRlutrMsKTPdp4ccyavLsK9Xz26mUGU4tVOf1sTFYJ/xZfN8/AqG1v0KZIB4pqRqyh
NnQrSbfZ7QHoQdMwamGCi3GlQ0WWVd+yreLwV2SxeYBiUYb+pMP633F9IQFFQ6c+J6CVQfHYXX4z
J3P6XshJHXhFnNeZp7V8AHcKR57rWZnTO1vOZXVvp/lyUxt0Hk8IkPTHCeY4NMOwKylkE+bzDfpp
eC81hUrAgV4o6P2B7be7CrtXA3uzq164E1U3fpR5ZYxrXl/5nSWa9oEiAB9cNZWpDsd9sjQ3RSWi
wg+EJr40fdoNp17ok/q3bKaCD1ybqAWWWkolpnSX5GX8rTWS56FrALS1tgyCizeh72zzTjUKTjmR
EKFrtR1gXaDrWePmKWpPz8jhWpjdIN6ZdgKtZ5gsea/w3bzpZWOmAdFrKgobhF3YOet0vM1lsk3J
GmBPAxa9JXw5z6TGq8Mq4XhaaB8yvSru4nLiI5lPenANbWi+bexlWEjgZiMMnaI92aJG7NWDlVKR
ETlI5Vbkl1TDo3oxP6izdQqiQHLyYbYIYyDzlnjX5aQjpwn9LLYA6mhSe9SoV34PgGaAngTwesgS
bfEaNZiv03lCG/UxDNCgVUuQO3UhcV6S+9C6NQGNQWZj3UJE1LAmxDeGMV3XqRxf1/Gi/cCZWxFc
0ZsuH9GUVxBTEeKz6cS5CTB5LEm4VuGJtF9kpJKPcq+3V2KyVZzQEPJdjqbFMelyMg2SpPYLLc+f
rSAFMaarWXKLRNPEpV/lYNRTsh0Ax1tHdoqSzjzHS5txLPFyfWRnj4nKJTZt5EgiScc5ioqrhT7q
tzapx5M+RIghxrT8qPFQ/CVTptMwRDDDUL6xuS4Tf5gEbRZyidoftV6Brq2N7JDM2siuzixQwNiW
9EWyy+j9YCVISNQqtT6mUaPCPWqqU9Bl+iFUUcTCvNJCmHrIkG4Ls6q+2PPMJiyUFP22pl/9pVsC
yZVUaURoOOkJJDoR3pD0ox4rNU//JpJV7Au+KzepnIW3vKuz7dGZr54TVaAS6zsEpzS90w/FokaD
2+Ffr2lGi+QgOmV6NKMVOw6YqwW9A5e92DGlMP7XwGS8atWRRWYeX499nh3HIep3ckcPO2jNat/Z
wNAktSSVc0yZ1/CUUaHpRnKsgnzyDQjbh7oFQKm2kvKuKulEBWkMcNuGRx9PYQBPJknlmyWR530M
KeXjMEcGXmgR3c0xUS2JLg1/c4xCVbuoil/MwIsh+NhfOKwF99hH2D6PWsrmBbYLBATROabFt8fR
Al6isrM/GqM5vOvGInMRhCKJgyTt1FFeP3H6UG4BV1OOCPI2jd0xNdQnbRwsuIo50XVymduPMnq5
WyhmgLM5le6HaRpW3Ot4AFKj9E5dtsZ9JtcGb6Qoq1NBWaD8KtQoCjjlss+/RSxUHaOO/d2pndIy
INu9jyDSJJIt2df9VFnyHYZoJfHydGxSfZfpeS0B3jaihKiWxYiMx1ijE0wchdHP/lJFoeZ3ZTpm
+1ZJp9nTeqmv90qTdcpuTvooNne2PerKHl5YpByTTCr7IwC0rIKCCRDxXrKz8e9RDbr2DvWCWZJa
Eiz40Kc8AkoYJqpxyAloya80NUiCm3ms8ksBt69pFuS1SYHgw8T5a2/K+GnG/mUQ9NXWRoVB5E29
K534vXZMrxGD+lRVTtJwvKTDf6WG+duom2q7xXlFzBLFv2QY2AuCeXXbTrmQQ/RnuU9hEAPhua3Z
KF02hdLE7COLrCPI/3BD0ZxmpadWF8Z4/UJ+jbG5fTMTYm5K+ixJHTptfxDt17fLpK91kuji2Kuh
SKHvaG+6H0ttUZNK107Sg/61/VDfotdHer5jpgfvxN74KpFC8lFjt+Da794e+7WL+zU0UJzf66V6
MSiNtLbpF7aOoHUFi3tW28e3R3ltCq5RV2vYoY2BcNsCDSQq9d3aSZpPJpHK7hpkV++lR8217tjc
add0CG70fzMqUHTcWjI6pD/MWsOY6HaIfX0XXXdud0Qa4AbX9i15B9erc7zYc1i7VIJ+tbl8Puha
FD9rhLQwZ3oOvqtC6KfFCEz/8mx79urtG13Frfaa9fnt+/vKayDOx9xM0dQ02r6t1gvNrpURWiQh
SEPWX7ifl0bZTtNKJjkjZJS4u5ajk2585nB8oWXw2hgINnRhAYwTLzCE87snJrNgG898LAgL8poe
b+ac6OSaJkbivX3T7D9aBb/r0zY3rbOUIBmjSYPbQZdWBO+pVFIgMf6ea+sOgTogvyS+Gwgqf3vc
V/uQeFroiGBfpQ643oOzGTK0+jKuFjxETgNA7R0H0z18jnfCKx6ki+vwa33I89E283HNDFLDXgO6
3ejHBHKNn6WjmzXGYymhnjaG9pNo0se3r/G1x3g+6ObemobVpZZBe6lh47+T5rgmvieZOOhDdnl7
qNebTL/u5mZWqksnSZK9sHhiFNH63str4BALGrXlwjp9aaR1Qp09tzjsEpg+PLdG/RFWlKwWC5wm
6XJ25b59Ta92HnELrkq/FyTDRluQ2MMYV9hJXnRwBaTQv4f7RnbnkcB2agRIRkIMN9meTf3+wtDq
K6+Ftu4UMJIxP7eCkWrsyqjUeWrzKdjnhzVetfKSWwJrdpXD2etCm/wl2HMrMjgbbysH0S1gTx3+
ULryqo86FGKna3yL7mJ89PoV+fQEDc/ucDvepW7oL9/6Q/tcPl267Fef7a+rtrc33LL7ZvXvYI2A
stETQ2Ilx1jDizTV/+bdILqY/Z4G1+WlhXk2jRolHYEF8EL24saAI1kmf9vpcmEdfX2RORtl89oT
oJbiNmOyph+Eb/oLzXiaa59CFKLhRUnPJpiXMEg+6XxnbVXh1SYrcvNqEB8Uk3fHsr1+9PqTsTdO
xWeC7Vzp1nDtFDERha/T8r37fkkG8Nrm6XzorRcQEucoZev8mR+KY3zoH1YtV+rA2Xyc/fi4QjSq
feC0F5adV7c0Z5f8EjN79hiHdqGOMVNjXi+ZpJP+YbriHOsVj8DnDR/TmpPeXdpUb1ET2xutKr+v
QfSipF6eGLVCfTi5qP9O4vYnH+aiNfuVvaEgKtdgf21o2Gk370SuVDEkbiYq5hNBSp1kQwDVZA8w
BU2hTrXSO11aZCKkouJoWaXwu7EtzR0eEenY90l7iGnGeoVpDRc+oa++rRZfTkNX1VVZ9/tdsJae
1vyqXmBj7nRxARr342Il7hRc2o+sH6rt6qQLXYXaBaYBEtPvI+nLFCh2MNJJqPt3g2Ri4yYIRqit
5RN7uTgA+/y3F+BX7rqyHmeoWeCeZvf6+4h0slR9WXjCcfclKb/GUXTh4/LKzfttgM3KIHVdN+Tz
/yXtzHrkNoIt/YsIcF9eyVpb3a1uSS3JeiEkWea+7/z186U8uK5icYpjX8DWiwBFZTIyMjLixDmE
OjUFOY62nlM81NADJ6gw3V/KlqVFFlCnmtPBicbrzDnWkIfBc+ZZZrgDpbCxprWsWwUCpwHF4ztB
qnG9a8nIlARKwOxaWTARGB9kxs4Np31Fsumh9H14Zgz/xer9ZxXU/KDQLYvzPexu35SZQv39da84
DVQG/A6SWDFQsXAayeApH7UdYhzNqxOqp75N6VXIlBviL1lgbK19ZZsvzS1vUN2o9c6BNdKFlfex
+l5+qt+zRhuOLGBKmdf8WRzCfbrJGrXiqFdmF1uemkHeoBMKsnQU4qf6N1Aa0cZOriVCV0YW8c6B
PXEoaoz8Ta3TvUEMbMeQP4mkoPXMH8nHBtl1y81+/OtvyKXBPLUBQsq4AUjVSm+MSdMD2lUSj4aD
N2YtLJjmUZODo0/f6r65lYQZc5r5G4/F3M5iM5WJkrdsYC50zrn6FsjPc/T5f2disZWTTL0xEqEs
7qJ8X45Ztm8g8wTUGWb7+6Z+864swibLgRKJ6SQTJMairBDmXQknKsuBmPWD/yQ/aAeGVl/hZvG9
sD4qltscxn2xywJUhdzoY3cqNq6IFe80Fa4GmDc00Ge/04aL69kM4CxHhpTvVxrWXo9q7RwpSbeR
Bax+Ngrdv/N0aFIX6zTGONPqkIvIkulOZUXya1BtyeO5tZGWr5xxUxEzMWJuS75JGnU59tVK5hw0
NjTalQy0sithG9Wt3WRM7+9/vrV07sqa+DUXmxfP0AU04tTRzNynn5Cb/tLP74rX/qS7/V6JeF8x
XuGj8nOQ34UbS13dU8tyTJCJlMTMxVHomkJhYrlBECeGW79JpeqtNft8l8NyvvH51tIp3JPUBjF4
y7hhnwm1QkFng8djFxoqQ/CT/k6xW//UguzeSboTn4re9w8ISdZPJYM7FIB7yKRCZz7d33JxJSwP
DIQltg3OAjLFJX+H5KfTxGAUb+WybPeSn+8ZgN7pUfQ+CZ3vVQ0B/RSoP3yK4u59y79Hi25MKzBe
yIYBjHyZTIEAiZxGNoCCBvNfagUwkQbXLlG6l3xmBHvuTKoEQ/0HXCvp3slDdEWi12jS/WOrK3/o
KeKYJl0hN0LJiHzCf0ZNo3ugU1a6qsmochGFiEY03RPDz/s8NDRgUFGzVxDd2UJ4r1y8CPcYdKMN
jQLLko6EIQsGpWdqzkzl7xxK9E9MyHmta7oO3NmPmvc3Q9Pgmc/3N3H1xFxYXqK91UYm3Iz/1zJd
fmVXvEaw0h9NV/E0aGfMQ/gMO9sufyLkbhgXJ+L2C/7Pspewb7VRxx4X563H1Bw6Ycf21D8wL+ep
J/PDfVurOwykl/ucVoKxxA0bNqJndSETGaLSSyN43WyIGEt6q+1zY24xgK6FAlUFRC/Dk6bay1vR
51qWzJlUdU7RMuvGd2U6fJPt7D9EHPwfRlUd1S9VX+RrJZgVBBSJ4o4gx6WjjIyqihZL7fj6hqOs
nnPxluB/6jvL6THcpDCgDxfjONVz8lCfhgN4iKfNV/Hqzl3YEdfjRQSvLLscIzpLrvRuPCgHwSnp
f0p+6QyLJi/FIdqFb9r5vmv8/vY3bnhhU/ymS5sxs/qjWJugnCp7r0Mn/Js/cAha4PJy+Bg/IBl1
3+iqP17YXNxUTqY5cwrdBPIa42Nk6L9MlQ480IvYqZ8atd24MNa3FXZdmRFpnbrH9RJRzwjKMKXY
MPjpOXC0F6boHxoHrsD7y1q/mJC+gYqI1gUcR9eGZs0O6whCbjc9t2cEwwsqxFB0esAq6retRsla
rqSKATEVUiWFwb5rY2HOyfAnjNGopBReNn+CD6i23GMthbm0snAPI1AzZ4pr6u0QoUHYclY+JQ/V
L+3ZePKtY3amUnBsoc4a/8s3u1jdwkWSrHQCSWF11ajuinh6mGUeD2Z5uP/JtjZReOqF909Tb6At
hhlL+q4HVDH7dMPCmvPxvrU1w2LQne7BtYUuHdEAgMnGHZyU+aVOfwX6dS5hq9rwvlVDqorn4eFE
3cVSgNFnQTUQ5MvYBud06tTPIYiwf79f2oWRRd0e1s1ZHUjg4Qn6g+a/WuQbb8c1f7s0sNiuwQpI
Lw0RAsF7hionB+24E0ytkwu//FbKrLL5y+B3YW3JRJna2gi7CsvRaOpM+wbIhZt4TF4INs/E3Zxh
XbfHAI8FHaWlLJtIWd+OILd5zfWH5Fnfj6dSUJh6sSvqu93Gt1pNbzT1H2uLM9RUDVIVoD8EL/T0
RZWBChou8uN0VJH0+1raXiO/dAGTFs+iwhxtVpjXTtflD1i4pOYYkdWY/IAc9U23VqKPjlV8ue+R
a0Uk5uH/WeXCJTW5gDnIwIiY95ofk8A1HrVTcZS84SAd9Wgf7v39hs2t77jw0kmJrFHKsBmf9eKd
GEoUjKnUpqI/p8f6uNXnWN1HUWZAvgS6suW9QgaEyF/Os9gPK5MJKNqPva9sHIZVI/BUQC2gCZoR
7TpQSUMfGwgzEekV6Zho8yFMjxvbJv6Jm+NG/xS+clql1vKRSKrh0xHHRInw6gf04k7RG2V31/4q
H5D0Pm4mVKvf6cKg+PuL8A7DnpKD/KcjF+yQxTxkTy3l/uwRZtSX7c/0O5FYro/eMFzLYGuhdRRb
fGFOMxOrCArqmeo3/8l+nXehl73af/iP7Tvo73fdjqnivzSPQa930XuUYLfKJ2v9I3izUTUiVxXE
s4vb2lbp3JoiPI8H/ygHnug7Au9GrdJrfznnzbO3tr+X9hYRRssiKhsW9mqYWQ2qRePJf+w9MT4q
vWwlPCtXg6UasEeC6jF0RnOudzeowcYmM1dD0WTvIz17RHn7XTRBxjptsvqvHAZLFWx4zN+AaVh2
FpF2acc454APniBFbrxy/NUTraVjcciaL84OzZWNoLJyf1u6SkuOfhwW9UWwbKXGr5SIZxMKa27Q
fvM7/QBEeqNksbawSyuLaJmBR4RYCitT09hur/npccitYGMGfe3quVrMIkCWRu/U6t+t8H5nHZju
c77ogcfRqJ6iIxOZvCzc7lP9OlkP253NjUUuC5l2E3Z2lrPIofd/UfBHjxf8/X/aSdBrBq8KgQG7
dkffMmemkTDC5NMezkG3rrfO87pL/GNiEb5Cf6h79KiIl12NdJV9hu6OKS5lw/PWuqJ8rX/sLE7W
CDKT6SW8/TfWsGOWwPODh+SIOu6h5b7x+mQ/AMN63kpR1o40KTE5K1X7W4TZ5BeRlpsscKxerb52
Z/lno35out67f/OsbSR1MhJXCstwOi/Olm61VW7OIXK7PuS+sAEZ6ivEkof/YAWNOgUyblqcy+jb
Rn2qqT2rgUCS8aO3qS3dQck3rKy92LlB/zEjNvXilkFdK9JaUb6WHwTZUkyhF5Ah3ZXinJ7Mal++
beUfa5/p0uJi+/oxGPyB4qHb5vUHMyyBomtHBS220bA3spAtU4v4VDlNawTMPLlojHaMW0zzi10F
0XMg2YhJOluwjlXXv1zaIlBp4EQlIxVL4wbL/1DfBHpF8orH4Kx4gacl++m0hQdYCU+iDQ7vlmNy
6pYFMigCMhNeQ9aYpTtbgWy0//eXCf0TjdgEfTnkY0u4StFUhcMABFWdGtLKCWm10rWGr/f9/XYd
GBF8SiRz5I1LqMGYzmC5JeiY0cL61KXItef9xkUiPOs6o7o2sYiAoNsnc6hqw60jaR9Kr0GNVKt1
poCz6/z/q8z5/+QauY0SGEPIUYF83bJR97o+WIyuxQz6RUAIYQe1YgWmRCh/+o1ou2YFbj/wGaA0
EO9ZeJzkt9CRao3B+Myf1vQYMMIBocH9L7OSiSJuifCAjnsByVxSsrVpIFv6RK40ePNBEbhdplvA
j79W3+BIOzv7jk4esvZHGnlmS5Ty6LFv/YqVp5nwCiEVoFHtw9mvN3SqBm4VifRQsG7VDCjB3xI9
BIXn/EbD9dphW/5nxSmvbC7uMiIT5M2ZAnwBqofnufTND3HAYOX9DV7xS9gxNSjUOWag8Beu0oxg
Ghqf9otqzVSNdOM8oTSX2taXUR+fk8TfQiiveA2FD4gSeTutcOw5TZYYXUP+hEj2OTDjr61FsWJz
6kA439V5MwFdi9o9xB8UrJZtJQCMgu6O3QvPKO6ZLkMVe+kZzh3tUD0Ee9QCSd0YaBrep86ewaet
lsxN+F/YX3hMneqobIsi1jzHB3FRM4votaJ4wEjr/U94ywm3sLXwlMqRaA032DI6Ffxpe5zVv6aY
J1v8mjIbGkSveRTCyju7PVOCjPjsW8BUgW7SOav3c8wARpLB5otSgZ1uXIO395L4cb/bYTSoDft3
gn1xyetZOhSNaC02eypFsGE9ql4oxFl+2Y/GcdoxYARAbiM0re7+hdFFaMoi20jyCaNJ+jEoO8+c
lZ2T/pztemPvV90McVsgPxTlrWVDxUaMPup03EwARIQYi2ioqKetW/DmlIpNpC0LzZdqoeu+WM8A
GfOgWURBhok9Of6Yzd9H8xvc4oc50A733enmgGILYWJBzKgoNKQW3jTUTJY2QPJcq3N2oYx0FbXE
Ltoi29wyI8LfhV9MqgkVTi/MIOGqRfu8fcnlb/+7pYjfcGFDH5U8bQObrBwKHIjRvdhuPGNOd/fN
3CaybBmFErbL0mzcbpFWxjkc1R1dRHf+2X1vXgvP37Wu8arAGCrUTbZaXTc3g8AmMN4INEmzUYNe
fKExhGO5AzToAqUbvqUorn+2wunn/UWtGrEgtUXti0FUZbEmVa5UWw/w7K7Mhweeh8E7ueoS776V
FS8AcADFOHgCTUff+voL1WlYpknHzg3xyZg+B9pnM96IQCLRXtwEjjg84nGGheUNZ9dtFiFgy27B
xy+b0gPsT7Bi70ruIDgfH4Y4Od5f1G30EeeGawcQADU0bbF1mR5WpRw11FEhr4+65BAYPYgGbTfG
G/3c248EhhslbgeyZZ2Jh8X2Kb1d8SBlbbVoMnSwoDfVxmLWTIATR3CMl61hLJ0tlo2oiCBUciML
dQY/P8JIuBFxxH5cfyGc7MKE+AkXx1QphkZOTUyMkeHp3XddghaW6bOKMWu12N//OLeYPorMl9YW
QcEZqgn2LqwND3V3zD+JzACqh0/xl+SxevRR7nDNL8FhS6Pn1tOvzQqnuVjkCPMUIhOYTUi27CD1
lEn1EqQm7i/v9nORWNn0zbiTQC8JadZLM10VO93ol6wuycd91NThQ21bW8NLt1Y4TngdEAJov6l3
XFspUyj7Nbhm4G/TdkyxkpJnG5FhJXEweJKhcwYbOAziy+HKrteMJEU4wC1SmAthOxhg2qkkHpqR
QqEgPQxFvtPlOiS1Kg66FL+3hz8Huia2w1w+JFb/emNFlKejYHKqQUhfLzmfGTO2zIgelPwIXnmn
2OmWZ4rTen0OWPGFicW3C4Y6Lysg764uAWPCTSZpOjVqQNXK+gyxAAolMbP07ZPdff7fLW7hnIjo
9BEML3hNGaAoFLq+ukVYehuGWRyx3oAbmEtlCY5CblqzxiEkKNrSAbYmT/OdJ5ggeBBPkFSCctW2
eAxvj5wwaQvBPB5usr2IjvFYdHUg9jOSn6YGigkfuezv93dudVnI2lP04xGlLhuvY44GpQNlMQiQ
DpHqoPxpgVU0WwQUgqfYZ2bb6fqNeHmbdBo2z1ABAhEpobG4X2peO1E/VqK1XLkBU/zDWL4PSkFd
ZT9RPDyjjgAsWtkw+xtFtvBP7BpotxA/6ScsvCSXrDGCaJBPqBnPM7C6fgqgYfpQth9bIN8VL6k8
V3eDUm/cQeIfvjGsG6wW7AvRZnH26Jf7jYMUvVvCXXasnCJ3KaMhLaP1LZrgSr8RRG8BxNCggy/7
H4OLkziPgY1UOrGHqbDpkDpHpD8Ex7azTx6TM4weqe2Nf5lf0w/ZnyjY/X8IL6747tUvWOz1PDdN
VYf8AgBo3qB+7MyPJtpQ9533ts22WOfCk6CWm5ueIRKqKxBS7mjXPDh7gRpQd/lxq+11iyoS1kyy
SXFWjBtobRs3QdQbBRG9e5Osn6mePFAW9UbNdmdotXKldKv+T3l49ud244veehAVKgpVqmHQddOW
KZkC86KROpqBhrKc732eNWdzNMcPGZyVhzjIwo1ynxBHX7ismEQDwE8BHRi4vNxZWVBA9Dp87Gex
r9StTE8xH2R9p+u74iH8mENA4XKzjSdpr5+DJ0jIgLv4L9E3ANyHiTZytpOZG0lfVcgxoE1ovLk4
WDtqFcEh1j5O1sYWrXweWq4URQjSAvO4zPizSJPR+JnRPhinFrosx8m9PG7ln60iyThFrLqIwHmw
44Xyk6p9R37P2XJI7WbbrhML8fcXWRLa30yrzCQW+nGETxDCMIRcgXmg3/UI69XUINb8r5sC4m0g
3tU4JsnGso6ZIt2GwwEMHqcXO47dAMG8qDXdQP3X2fqVoeWsILte8ozUNZexkg9K0L5Ufb6BQb4N
G8IEAoIG+bpo+17vX1lMmlUS1txZj+T3Niid42Tp6Uejy6P9/eBxmwNeu4s4ARefSk9gJskG3MVo
rZ2eIZGWbkDnlqrPLAQT9KwZA4bBCwaRaxP5aJtxXpgGYVg5KJ/QaNLf9AcU5Q72OXVHrztnuz51
4TYlBocPE3OXx60pstvLlt8gMlEUcE3UZBZXQT23etWOHGQfTbxjUZOAVt0EobYUqNTP0JRLZM6k
lPu0P1QlPN3f5ZXAJZg5oHXkoce9uzBv1G0DEypTFxqja8jOjd2hM0FkKgFiuV0pjf/+BDL0TTrD
dlsE6aUHyZ3S1iFMapzA5nvvoAc/n2BBOOTVb2zVf+hx85GpCKs64l+ABpYcIA3Pc8EHZ1ICMOHw
zJlU45ie72/jrbNSxlCol+hUhWnxLB4sXAtxZM2kgrJWn2VNe59300bIX6kCYYORO9ENMZl9XvTR
wYq3s12KJPpB6N3OQKmQukYWXd3Fe99TNpZ065jCHA8k5mPFkJH4+4vz15Zj3UkKSZGFzryrF8pM
17nRjqOkH/RcfZCT5Fwm7WM8jcnGVSEur+t8DNN4CJPP1D2VZYkQTu02UvOcBNRn7LZJlPw0w4VL
lOmG4zjWBYKF4RaQdnW9DiAFBKUY7Vo6Zqx3VgaXm6h6oRKmJ3s8+ENk8nKQ0FxzezV5sdPoVxFl
X+77zm33x2S5F5YXH5Yy4oiAAzutP0EH6Q3H6PXvsQ77q2AlyL0tjYqVGsW1xYW7+lZc03DFov/m
dG55Lg/hToM9HxZwop0gQ4iBKxc/oh8bS71NW4RhUiXqVwS8ZZ5kBY1a05jBh4PsiFKk5TJuEX/J
bS2FakrhadGFKhNgw4/Z8Afo+qqHYaJ5IDEn7Wrm+OT4CLMRQEavHruvYW2/UKWuNy6GldqAePkY
dAT5gxHXxReB3IPxVw1fyKWDMhzTs3GgtfPWq6eh29NknSCWmk4TZOFbSsdrgeTS8uLLGJEM3Tn6
lq49dp4WwgGdf73/DVYeH9eLW9x6U5/0TSVjAiK87OgfQfsdLS9s3XoPL9q+dFuuvtINPNmNdt1p
i/1jJYW42tvFY0sxy9KfdHyvh9SHhw5apnDSS4cmcjbCyMrzg5U6Nig4AZlhwP06hHWJM0pyJdz8
STng4wd4V0ERqy6DStuHai1qXVhbPtW7XIkCu8Ba+9VyBaRReVcexk+UVEgvrdpVIwYK1ZPzskVl
sOYzJA9MuFmCJslevOXQ1mqi1KZGEAD9B63nNvNG2rcWGy8tLF4bPlyXZZPxjouZ1xBtqO6AAOfB
Ot93zS0zi5QPQroOCvffZgTm9e9u1zb89PdLY3m/XC5n4RdjmoxdW2Gn2s8HdZ8eIgk4ZkvmFbtC
2qpAMMV46QdgPId2C7i/0k4FNPHP51peNIUZ6mHQYb156Paiqxc3HiJ71rNO01g/pJkbP4QI4Y27
9lB92ZIX31r8ErGptFrp//6Wyscu9ETs98+Qm48fyi8tEvIi1UW59yyjo7LxeVdegNcrXwS3Oo2b
fg5YuX7U/xqO9lk5FmfNM99tI+rXoszlJi+CXBqFTgPbPke/+qwkf6XpUc63bgnxc++40bJkO9cB
HcYIG+2uEYo7QiPNeupxoP4o7bbAULdQUdKEyyUtUnWz0BIjbH7vXnRKd/OPfBfvkqNxDM5Z4Qn9
PuchOwDxnYqd+Xb/ZN4+E4RtSqvKbyTO73LERTLYxWrQlj2556jW1r5tuuIA9ewfhYFyQmNaye6+
udULmFGg3+yHjEEuk3YHPs/Ul7EXfa7hXq1QdvaUHRCLfe9JggYcBTyEvfabm7waSy8ML27+PHdU
aKMxLHjdjYPxVWAJxBgIhGm5cow/KPvp3dYbcNVZ6bHZhihg6UutK6nTokooScNLP7u0yNAgfpuQ
bbm/qWtWHD4h/Smor24gKyMXf9egY+7ag3LsCmmno/gSO1tthhVXoTmEFJzOmxIs0+J+b5ihzqWR
28gaETGIjIFHlyINj0kv+U91lKkbVAir9gAJUlFCr/DmnTKNk5EWPcuaTP2lquRdUI1HCJLdKgw2
Hq9rpmDphQCbJ5HCf9f5hD0zua5BNOf2Vf0QQ3utJ2etCmHV+nX/U62kyVRnqYOTITNIayz2EGVJ
2pVKbLh6w8giEuQnOhkhWuvGkXjzBOF+w8y5sdkTW1mgQ0mRJopDVRGA/fUCpS6b8snp6Ls9MgVy
lvfJPjzk7wyLYa/hYH+NeY50jbfFRrLimRRhFCAOLBi3Weyrrzt221mY7SG7dRwEL5pPYfxyf09X
TjZ1AMafWSCHYPmelatJCmtQoG6typ87aYDjXCW23DeylnKCntZAakBxxMNhkSmV45jKHSh413yd
mUsmVFFtbR7F2Ni21uDa58I90H4QPDw8Ia8/Vxw3TW21puYWavYVlWCX8H0oUtkby03GNfHpF5cd
RTLdYaDEFiiHxcK6yZazrscWDDWv/rFx053z3Bx6Zp8hK/a22tmrG6khoMVjyOTPZdW0l7o2TrpB
c62odB57dJAfAqlAMYPJ0O6HGWg0TXjEnzTZl18Hewo/hM1sInSnIulUCd7ujS+7tgHMpvJuBSlM
8XOx2T30+RJgclE6jk4jWJ+djYTuuB/O00f9R+r9+047kBVqZCovcVBSS2SqA39VY0RseOqg2CAp
U3OAksj8cX9Za0dPo8RiqtSouBUWqXAZTX6GrI3mGvpsf63M2n4gBPBAD4aq2NjC2xNoU/oCiQNQ
T8BJFsVjp7edOM5UbA2Tuc9gyNhJoKU23iq3zzCsUB6jBUwIoz1yfSjUQqsnU5T4ZT3vAwR6nfCJ
8dvh+6h09XNHtfDQ2FOyYXVtHwlcZElMlVHpX3iHJTlVn/oU+bVgfpX75mFSU8rJRvLHv/9eFCV4
zXK5ggUTOelFImZOTjt10J24U4vaR6aU9a7t2uRxMuuNOsHailBp4vUMdQRhebEiu4IDRc0b+Ezm
HFj8zwiMdyJvlfq2rIgQd7Gekcg1IwLAMUc0LYq5AuRsb0lb49irZphQo/AEZgXA6LUZVPOKMCpb
WiN6jq5b7E7Tiwnp/r//OKAP/sfK4tqeNasdNIctY6L5kYmdn1qqP6fITPwHMybspaI6pZIlXC/G
LlLLqggKLvOVXm7rJwoA5yHY0kleu12oNMNoDbSN4aPFa9xGQqJBc5PjqvkvbeF7kt1/R8vpMSm7
4/0VrZpyKLqCdIDe7gaLY9KFNh1MwZn/pdJQb0nMoPUUf3gcmnF/39ja44LWKahZ6vwrzVrqySN8
4NzRqAPUCTPXjbrPtb4E6IBkgzvHQQn9sz4+adQZH5F4DHdxV32f80B/K1HIdtBQb/zWpd0Q7ORR
1TZiyW9vvL5ryaCpQZuAWSCtkBeHPBiC1JaZuf/dNu/P05ug/DR5nMfv1JO027prb7NNkbDrqEoy
g2rQIbz2p1ivZybQiSkgdLy2N93YsXeRrlKxYrRD/WBoXza+gDhuNwu8sLiILYESyErZYFF+qDPv
717G+DAwamEe8lfm0DdOzEo2wRLFAC5NSyr8y+Svq1ETSUNZgzCm3QWn7mie5XMDRJ/5282X+m2w
uTK2ZEuSrCmztRJvLob2jzozoZxqNdQo+93GNt4eG1YjDgxdZYoDy6gG4HRu/ZJL528y9hy5GFJo
NztSwbU9OGm9cN+8M4bN7GzdMAwxzCyLzqX4+4uo7Y91lqHTpdHH9p8yqXmtx+lZnGu3af2P91d5
a4umOVQWAqcnTsXCVyQdwaqRhqJbJ9afjFh907rp5xAVf43g8+6buv1wGOEVLsBWKwiFMZDQmDT4
cN0wfItm/62qOt+dHWVrpOI2RyEJ4gpH1oFXwk2DK6/lMqymkTUpCl3WZ7X40NePTV4AwN9I8FZN
0XCxucs1KOcWCV4cK9GcTQFjPpH0IrXDH/Twfppy8GwS1w5h0Rru/U1cM+iYhipSIebrl98rsuBX
6xSJo6Zlu7TgsRwqlBzgadLemZvAm7XmGUUNuvcCHgebrwg1F64oxXXSlsCkOQPTX5npWoXbePHB
3iHmmD7UoFyiTVbvNT/hyCmCMAFhC30Rn7NCKyYpY4lhbiN3M9EqNA7Z0O7v7+StGYoa4n0ngLBC
5+F6aWo6KUmGkhtyKvVzK5RfdcUnQ5KQj7pvSUT4ZTxmMpt7XhYwBHtx1WuRYXaSwXm2pfZHlKHg
3Q9bEKm11QjGUepP1Lm4fq9Xowzoo/hIr7qZE8xgYbRfiHqhXQVt08YxvvVA4i+BkSEGSA9vePJy
n6xV08UxDkLEV4+R8RwhwJvOGVpbG1WFVVui8CSqXcx7iVVfuF81+t2gKCLWt8Fb59QPtaGg12pC
Lj/YlRc59bCxuhXUCsuD5ASeTBW48HKenidjgWJVr1F2Vg6h53yZUhdY8rS3XxEX3KFuuLe85IgE
+76IdhGXLMpyR/M/OKcYmYUdVATm5ciQ7jRSraNO4+qlc7KbghHnYJfNw0aRfdVrxDkT1T1B+XC9
v3QqhkquRKQMesWb5LF+FCK+bljm46f7h0BEwuUh0OHC5cXzu+qwcNA6arRIjSdNEA1DgeKfozNT
/cetJteqx1yYWQSPqmrywE64z7JQlvdqbDNYOlkp8JSRmqWufkThauvsrdoUOBiH4o2O91zvYl5n
EUzAZLwRpIMn4Myx50dB5Sa12TPDZjfuqBQf7m/nWky5TGIX25mkEMcRH3GQamoPBK7CG1XUCe9b
WYEyUP7SQV4yKwA19rKAURVTLyUmX01guDJU/A4jTXpyZcEWhabCx3Avu1uQvhWvvDRqLCoZcyL1
IP7wymjM3KzvmcR5b+sbS1vxxysjiw2UShok0cDK6gwRK/shlEe0y9KzGdQ/Zq06UoF/hhlzw+oK
CvtqQ5ezF7FU+fFks7b0XD139Hp/zh7Xzzbn0NYmLpwSwdY8s3UMASr/6SNrt5N/gQ8WIgMzjgoI
5f+H7Os2nWR5pHcOTR6g8zdlvIRKia8Qt/y+hutIKj4ayMB52qCWyP6kP/+Le0J7C3Kfp+bN6F6o
OoNOpQZP+St/HHfzzoDKSasRuPVUC94Qms2H9Eg5X986GavbS8+Ozoi4dpdvatuv2ljviTOIngaQ
mbbxua7n6Iye21ZfZOWoc/YYhwb5TOlruadO0g9zhPK7G0XDc2qkn2ut2NjItcPAIdehJQF5atxU
9dCWJnJmovr6zyDsNjRAFSd3cQmQaP1jRyz14j5HPXyGLwE7gpky2vetK/+yAaIZp6bfqZUbHyJP
8H127VOLAClivCPNe9fcCJ5rXipoEFUqiiDKl1GN9gKsn0qiuXGAxmEX72JlQtVe3ePQ3oaLrn29
C1vLYDaFg6knDbaERE2sPifOLiV/pht5mCOvGo6Ftt+mH1hpZ1Nt+GeJxiK8JUh90BbEbH/QDhIU
S9lbTvNuX78bvYybV88Otez5stt9ycQP2ATBCQPLT335AxYXsaqU2pTV/AAhVNWfRahjzMYbzttu
tbbFsGXwQOGm4v5dPMKKsNXAY5e8iQLjae5qdLGC3cZnXFuOA5+ZKK1zDy47T346J3aQUBX8eznN
sT+lLKc7q6cturi10MLMq8hB6RjQn7k+JD6alI1RiaDmm09NND8XmvwOmOjGIVi924WImJhF4n5f
PiWdUU1CLRM5JocePn+EJRGy/FGS2Y7H2t6Zp+GUf5Vjb6vCulYvogcqghrsdLzUxQ5chIHJybMo
F5XcNCXRLsieAHhASyppY/Ilbpv2G5cG5NdWZe0a5mbdsY5/JW3gf1RhSt3ocK8ULBExvPg1i3KL
Uch2owDccfNHgSuLHsTwarxXz+Aod+QG+0p2m2KnfdpwqZXvzK4jU8cYJiOSjkgrL3bBKUyaNDxR
Ya2b0IbfxYMbQW0B9/Fj7TYfS8er3kubdJwrh0WQflKRZJTmttEWWJxJdERVtzf+1PJqN0T28f7C
VqKrAJ+rkDiK2vbyvmqCWVGnoTfcMhqlL41kKT+lASinpM36WQnrLS6ClRVhhFcSh4ZT8/v7Xuxj
VUdd1zQTnKIx9DLNWJvvsqYyNzK3VSvgtRXmCBhnWJ6WieEMS2LqzA3bpv5Uobt6SrpwON3fu5Vi
scABUZYWQ4m8yq59Ik9DaTTDEWhCNBZeoKBaEPu99tg2le2qTlifGB6kA+JbWyS0a18NDLAA2FPJ
ZZjm2vJs1YPfqegv993wM1T67KDEDA9pM+Ane5I2Dt2K74tnNjV88MoGBaRra9bYRHo6R8wpGDHa
9CHdj+yQ2htW1kr9V2bER71wjSycnBqhedMdf/Y7YF0HgfxGCflp2lG52r70Vpzkyt4isMmozdR+
h73ef4g+l2fBresfAuTXv4/7vzXwthrZK6nb32Vq5nIpWSwrkEOTwh3tB6bLddu+oSWQwWI31Tu5
7NPn0DftNxhmst0YtNpJHpqt5HTFbehvU6QQqRQt08WHhCMI+WxaLa5tjamrlNZXZM1KN278H6Gh
bAxprHkN8BnqffSfb28sVcm6qOdoInk9Km41xG9GMb1lZvLz/ilc+4zAG6hvIQZB/WVxA9PUluYS
ULyb8UJ8qzS/OPe+lBzuW1ldDWUDwTIhhhuXZ10va6vX+HKmkqNCT5voqdPpb8fOpHj3Ta0tiHtS
zG6jrEO95/ocWKnRlrKTGy5Qrhdn6D9SeT/fN7GWTgCS+ceG8JSLsyY7fRjYGTRs4WP/E43z2MvP
gpLYekaYffpDOaqH8kE6b4kirDmgmJ+hrUAdl2Gra7MloyulVVTELYYbdl1dHU0j11xHbz4Hoba7
v8i1TyZkwizaeTIF/8U+dr5jj7oKcqzxY4hDq/iLnZs/GJ7ZcPTVRXFB84R2TMwtUgN7bqAGmR04
oYZ3NPMeNJOaixx5fhNufLa1FZEyg0Jg5vC2VxKOY1zqKGRwYot0b0XZCyrl4c7Rmo2tW1sSD3XK
YIB7uGQWWyepflYVPgOHk1L9FVj617ypfKY19X1Ubvni2qLoaKn4u0LxdDlgMthBn9oj3HZ1D22U
ZnS0np03E4Sv++/9gdzRppMAXvGmTGsOcYlGPde12uTOLtNmSIeLuXiXlcXWjbmCLBdoEbZP/EFs
WvhE6pRlHvvD3+OU2q44zuFBHlx/ZLxkQog92U2oxJmeylR/62abA8ZrFw2jqY5wf2ALyw+YBV0z
DTH2B6/f6Z9LNhX+AjTyXLM4SJ4QjCt2euPBMpTZbpR40X9QsKR5cvkbFjEGzWEElyJ+g9DoMT+L
IQbjKD0077dp69f89dLUYrv9KiwqSSy3Tz7JUv2iMd9u2Sn4xnIj51tpsrEqwdklwFvwzCzqnQnI
u7kSX9Z6Lx0G72/FlehNCdyUWSht31Zut2FzdXUXJhd3T5PHRV6bmGznQnN5qhc7cNnKIzQcxVky
hm/3z8la2fNqiYtqQJXmtdYa2IvPxYeOx7OoBRQv23XPlZuO9BWAGhENJMLy6NuTOiUx5ONuOUnt
+zHLs0ctc/x/H8xQu6LQ+Rs/coNDnet4bmubZFkJtObk59W8c/Sw2Fe+3J7qBAKY+/u38rkgGqfh
Rk0A2OsSrmkMcmG0KfYKp55cG9FEtzKzJ/j/HwuJDOK+tZXwCZZXUZCjthl5Wjafyj4c9IghdRcW
PvMxlvT+0DWtcVIzeB7um1oZ1wGuCCqZIhyAIeoB19d3Aj92CjBBiP0xJP6onFTzUUIBCBGq8Ln8
LngUIni7vfDJ+CP6S+k27K8tFVIJ3BqtKabZFtkDTL6ZRVUHb5xf5tLcy8xpArD/Dxt6aUU47UVq
lOmT1gUzVvr6azk27lzGrj/8eX8r1zz/0ohY6oWRuhraGmAmOUMF6US5B7Ow4fVbm7WIvgOorIKM
lREHGvJB+ly0f3TGvGFk5Zoh66blCwGWKLUtHKKHqimDoI29YuDb681Eeu/Xdfod6Vn9qZz83tOr
NH7MlFbeB3W/RUK+tkboAhj3445VOXTXu2j1pTkUMuS7lZq9n7XsyCCOZ2tbGcragRaqgazQsCEe
WnysMhnFehQ+FiUfa28MjofgwMFo4i/3vWJ1Pf+HtCtbrtxGsr/i8Dt7uC8T0/3A5W5aS0tJ8gtD
VVIRIMF959fPgdxj6+IyLqaq3Y7udsiqJLZEIvPkOSjSI3FhIOgSN3jhagygVkynUlf3bYPXNlOq
IC3Acn7ekPaRAREyvh4Hk6MFAE0cePgdT13XeEVX9hayZtM4p4FSwjeGwFioWpik3Rx4dNb3s1Ym
1zXRlfu269QgyZ3+Im0mcu12jgrVXRX3z+SVgC6Ag0/TI2Bnp7emm9xbIMf1Z3eOldIn1ljdpK4O
DcmytXdupbJn6lXIYOJKg8a0bSpTlKWzdqcvmpv6ZV3nr7WZ6ajn58yJtL7uD1VGk2s3VbRo6iYl
SjSQv9v57D7Fduu8u+lkXNVaTp1AoQa7Bf0hRZAzZqiokXSZvrqZnfW+UU7xbdroxS6HYPEzs1Tk
oeLJjW/nalgiBQSjzM8ZWVrwnBWmEZmpTe+Ay842RsnSw1iV9KrTiXI3TZW3t1ja+RrrnW0VpwVe
GBnr3kq3KB7gJWnnj+oEVj3kiNxbs1O9V4/12j7Vzbbw+3RMHiEy4lxp7YJLCKO4rCdKL+bEKvHT
GrxHIOOmBx2aZ3sl7t0fcW0v/tzP5beYkfmQ9iMEOR24/Ko39KC0sXxWrSph0XvFhZmp7QVpCjRR
VvGYB1XrISBCt1Vkl+69MY8QbOshqALGzuFZQTPKV9UeQdajo9zYl7zVAEmKvA61opP2Cq5tcuQ0
EX8DM4cEvbDz3CGdKkrxvDWW3rxMHXV5772BBUnSTZLAac0UIDxIeXCszUm6ZSls5s0DTJlVe1GY
5LJznEgf9Pvzp+nDAYiHCbEgOhOggXtKzt7Nc6MtDPCxhPnlHFX7PEo3UxWRex47gUsnZLshgjIC
SG98GvDO0m6royr/mH0rJWNec1afv0UI3rCRKV1qfAueiFfIHkeMPPXJWzXJmLtWDYEQE74Ff+ON
fexBkL/VaMnfbSSHCigpHeUiWdRxD4JjkAh64w/JJHNnfjLJn+wJUTDCehvklbA3gti4A/D4xj1U
N5Nv75XHCvQDX6AtB8KwkBeR0xQNw/q2PaRbmWjtWuqEZ0H/GrcwwaBeG3TFwHdwlAUJjAsc/enJ
3TfRENG3BCWIpECh2ZeRBayFDCiccbVTbaUzDKA/kEM1ePzXrXJoOKGXoUgi/1MTSGQjXYfiPFJd
KHYcL2lKR7gzDcSZkEoHY3fpj+a386vIH2LHiwhUu4EqFm8cgv6J8FCzsxTUzh0s6MpTn33HZQDC
aOqboHmPdRnUZ6Wuyq1BNIrjx3F3Cxc30cByqqsjLjn+CgYX9tiH9QRmI/093juBuiEXCvpqe59l
ofMiQ1qfeh9YB3Ufhgtc8onYi5aR2ClmjDVmPloYUTV6G4iMeHF9jJ+sCNtRjR1nBCsN588D0C6C
EMXi68VmHK64Gq4W2BvvSt/wQ1GD9pnKkvanIAEPjzd4clRz8PoQn3B0om1ZEoQseH7QNMh1lTyl
uZschtpY7lp9dPaJppOtOjf6fQ5KeiOI40SWV1x5laNlApIV6Hbi2F5X2FdFBm0zs3B4O32yMwpf
fy9e2MaDz2XXw+LbSpDcSKvmp9HvsVH3+LjQytKWfIBR53649L5pxB/v5iuyMa5d76sXgMYFyk9p
cp8rgTNGVAquXymG4gPQ+wRxJoB4kPs+/oCCZQNeafgAAu0YXDrxC4VSEq+EapF7M4e8iCHD7EmN
CqM29bqtpxpG+YYDa8J93ofM3JkpOsOngFOyJ1rmJzey43R63xwPVogbakAkphzdOX7rlfWWTA5a
cmltoOvHqZ9IrDbMP++r1rwhHplgEeEZ15Mux1ydO2VoYHBxY3TG7HQiw6/KLPAhf3oFMkJS0H/a
4BJprQJlqASsG+TlPxuFsEcsNo2sdmDDMxPkwzJfR0fjeROrK/NpooQdkdMcKmt8okjRX3nWvK+q
vWZDN1Jj2U/nVrAJPpkSNgHVOpYjCIP4ppk/Lp56oNpFM7cONoX6S6aAOEeqA41yYo3VJPqcE0BY
/DIergz7FYfQd2cP7OJTeH7+ViAWfFR/m+L75NM+yDpbBwgcpng+EZWDajPshqDc52/ao7xVem3X
cQkSjh9TwVEr3PKVMTat3WEO8TK4WRJyOzvJ5vyIZCaES6mebWNxCUy0lRbVtDkstI5+wQRWBSOA
bA1aTY/nDIqy8TCNSFIWNl0eKhQo9i5LEXqeN7MS7qFapYNUwUHJAFQ1wtrMTWLEyTJyd2eAIGfQ
g/kVpeltcuCS72NoPFZ0J8eEraDvIHipcTEesM7jDSOcW23Sy2X2BqRWpg2vzVnfyi0JnchhUX7p
bDsv7J/rPerwW+2NXFovmazncXXkuNSRv+Hsx6qY9vDcjDkl5zcnlxNwaXlUPuL9TQ+8fMBvmLYD
Ow50ld4kM74WN4GA8f9WVnxYxKxNRqPFyqqHYZ9UgXpVb3kPC7turtOL6UrdJTe1JI5ZswkuBMA5
MFAD+E1hN6mx7bkF0gGO5SVXfd+DJKvIzAhlqFZSLlw7G6gNAcYPXgtQWggb16xLu2EFSq+6lzm+
3So3Lhsl+JeV+hNkKP82YgqPs3JRSpT10HE0sUC5t6/iOZjzaPwBglwojJthXn/JnB1fxWrrhJIF
lIxQbG9pWgawTIoRwp1NTw1YstAuHZBXlwVVAR2aLqAbGUxt7Q5CpMM1MOHbThA/DFRZaVGj2AsM
zHNepjcLJA8NVYHlafmFK9Xlb0AoK6GRQIx54xzLpyh4iWlJbW+r1CN7AIx1yTlY25J4QAApiaOA
C1rYJ3pO9Swr8c6c6mzae12fhWU19/tlamWwlFVTKGgBX4g0Ktqpj3d/UdaMLQryJI2Z9ju2VMNT
W2XFBS3cQpIrWTWFmAZNLBx+IEJQJjqSJeWpEk1NQPk12S9pXmdR4ziyxsJVS0BqoLoEsAHomo4H
BbRbbutjgiONhN6mt5Bo872hyjbdVJe/ECsCZGBB1w5kJ8gACYvlucQr1AKPyTTprH1OLCdSc7ls
wcqYNBVALCBN8aJFm8fxmNoYUDLDxkJxEnEI7QztA5LR1i7f1qG6SZv3dgClH4hpJEklg0+W8G5H
kgdTiQsBlUjxtm1GQpV+yQGySbLhUqGefjDBEG24oMWfoC7qk9KuqZ/PJtoOa6LeWFWr7EqweX7T
CwrOQbVKKryC0ZJreikE052xfc6XGrBJ4tRBmbTurZH2yU1vZeRBXZpip1MoHSptrYULzW2Xd8eh
nKYsYxJMU6YOQTKYdF+Vxhz0mGuZnO+KQ/k8YvEWGvKYTpqLqUaad/RniDSHupu8as10207OGJz3
mXx/iPOLnDiKZ5CB5rjI44UtzcSdlxnHogbw47WpXT0EIqsATSLz8m2aqQC2Oih3dXbhHCxzUKSI
gdP0GphcuBgVynsrrXSllQ8smRDjDptkhzbV8r25GIL2stwkWdBsQRK5PT/ktTsKWDRgMeAFcNmf
jNlpqTYuPS8zKzdLaNOr+hrM69jMFKmZhEYedL6RSnvINjKRr7VHLMfBmQjoUE086UWpXKBtLeMj
mThG4D0Pp8tik+EUWdt23wTsizzsXovyj2wKzyRaOVSpKMY7H9jDn43+9j2E+QAGGXey+1BqTfBI
mk5VoiWwhl5EckuCOiCbzi9GNPpbuH+ll/6aa/p7Rk9o6qbJM1FEgj303YfdXvluRuXWQ0bA2VoH
UDFt5Ax1Op8x8dQgWnO5zD2ABI5wbzHDKo1pQNTG3SHd5V+86yrKHrRv1jWqIYf0W45gRwE1dLVb
wAGAuCPUwd8VByCUmxA5S1HiK5EPCGf+/iBhiWMSLygV4oO4Miwn6cvcCNiz5sLYgks26B49M1xk
BesV4CxytTiz0O8BNBEZn2PnUTCdlCNDwNx0s/GtTJfkKrNpsk2LLLtumxL5R61wCJIzEDN6rjul
uRmrvnq3UVDbQO1j/uoC8iF5AvK5F9YGiuQo9KB6xAsjwto4A57pLAPcYbbtPtBz5RGtidzT4zGo
0v3QGa3kqbZmEepmgOfg1kebv+BDVSVxiMJgsZrL5EorqvmLE7M8aPSujDLECLhDCjP7et6NrSw5
EKE8zwtPgueaYNWI7XQgFjjVMxOT7peGAS5RV5XpzK4t8pEd4YWijrRbVBV2hg1dIq6Qwjm3WuTO
S5+39ssd1soNiIOF2j6Q5mBLM/jIP2Ul2tIr9GngaGFWWxtlKDcuZRdl1XwdoIsTnp/GFfcBqnFw
JGggqAfDBf+YT8ZShLoKnV0LFBPOq6PEtd827UPa01SyS9bWC2wM4C1ExgWhrrAvFaXO04R0tt+A
0sePnenaZdbu5wcDhIoOoQsLFRsxyFXp0McWCMt8M7Ne85beKGb1ShpZQ/ha1hu5bt5KgYofCAuE
cBB8kk7mjpUNJKHtXo8KEqRowlPduwlqTAczRUMetIt61Keo7QZ1MalBU9rlzi68ZPAdfdYO02Ka
2wVUJZIH9dphxBMUqGwgJ9AkIVw/ZRZnqIeDhCKFXFhQOCjyLC19tlr7KiU1+rwh0idZ2ZUtBDoF
g4sWoTfyBNLAiKlolUUhoxh3076dQF4PSnXgsGalasZfMYZkAe/z5ApRwrEfOo10rEUqNXWuGpVL
tfwxWrJ32doljgTQ31aEQz8aGsBkDFa4tC6nUHQvl8D1LZDZFIH0Cud/muCyj6zxEPHTGdQpY7ZT
wZq57fbjVRkMPvvqwrs0IN5XHs6fkTWHdmRNcC9p3LnuWMDatEnu6rs2gFTwA2d2sjfau9ybre6O
T1MpnBWQJk6lMcJc0l0WTfUyQ0DbcApJ0ngtbYcqGC5hXKXolRMRUZAJI4uWwswFsADOjQ4gDQSR
0xDUTnvehYgBRuYlhYyKvku3P+9EAQBE1hCYLvR3iO/4eLKLdM5gnPXPM3mLocKZW1TyVFmdyE9G
hGij5PqRBTdStfYFRI//sAl4RdpO9n5fcdRHgxE8iKPFPR6bsDPEj0RHMQ250PNb8PxIUPo+3u+D
2Wlxo8JCCVGLvmjDPn1O1FliZX2j/zVhSOkcm7HR35a0XOihD+h1gzIdyPdv4w0o1/csSkBlG/1n
wxKcRjexFGIRsJeXuOA0PJR7iAukPx/3YHnQlg0gxEe3+/GomqogObUgnYDi78abTctnpSMDt67c
Iuitgx0Q+qOHSOyurYse0q9LAyPzNSDtO22csQ9ynygkBMZrc37iVlcK/Kq4sEDIBvC+4ADBndw0
E0SA0PGe3xk7XKFdGD8Y4DG3N8MVyJMayS25tgMBoDTRJ8DlXcS0UWvmCiRDPcCtUnNb2N4TScrd
oP88rhDsWrioUCIHTSLK5MdrBf73pkFXDph43fagxdZtNXaPQ2xK4CNr8weYBVq+OKEXUtvC/HVJ
r+SlU3MWeKCCbyfisxu6ncA/Ur+YF+SLTHtcalC4Q7S8norKg0G2ny7dV/2dC5g5j84WtO/NVl5x
X/FJRwMUJrIxqEdUHfuxwcbXigSEXrKC08qWsHjbKtpGINMJyOnxWrkKNKhYgqoL3hvsibi192zF
i5lCE2ZZtuc3/Opw0GEGIChnOxSzegabq6XoMX2q0gZGvrPQFfgLFoB9+ajSoRFfiLZ1vVmsxOOT
FaNi5ehxtrPY4Pz8MbLw6P7LinAlFVWfai2/23OS6vsemcg9ROZyP6FqKbn91i542OL5ZAiUIRMr
bAGTdr1p1lif6lm58W7ILdsDBvHCpY3dsIla3SfX7Gv20O7x/yLpjl95lB2ZF95JS5+AXABdYH72
tYLYFShpEVzYUMtIJ2gedBEPDrMNlWoqrwhW4C3zadzCSpbAV0zUhOHGMC46Ot646KfGb9y1hbap
QQHazeQ2bTMliJXZL6dEspNWmg+OP0BYZLq4U2l6+AD1i36VN2CUDJNrtCFA+YGE4B6a7vrvtrMH
21GUbbxQ2tLFnZcQHeMxh9oSV3/As1hwbimaOujk9oAeJGF3CUkbP953iR/fsx/QuYjmXZ1Lhrx2
PHUu0wb0KsBNojvVZidrUq0Dnf9MA4YnazsP0fnzuZJ3Rlf33yYEB9qRvtVGBSaGzZ9qNuOGI3hk
Icnq4n22I5warWBOlxiwk+6NDQW8HNjC6zqAsw7S6+HJQZ5QDZXa7yYfPeyJlNd1dSqRxEB5hu9h
cSonM6tMZiGCNGm2RKVpDiEzBlviT9ce5Hh9/m1GmM44R+XGzD/AAlMYH+qD0WzJxkEO1NzkoZVt
UTAPz6/g2n2BXiPoOoHIHxwywn1h6IMbuzOIT8FY24J6AFLnZEra3ZDEP9/YxBs9QNLJARfuSaqr
mydQBSsg+FvGxrt0Ru+ld1UKPKqm+YVLU8nI1lydoTk6kOJgmj95SiWWpsRWjmhsHuudu/SBZ4DS
b8aemb+cn8NVS2gsAiUNZ40Rb6m+LV06MwysytUbTXlWbGi/ZX0Y61JhZ74cohcxOIslTjSY5sW0
KE3tuEoB2UfEgoVCVh7DiXjfIN20kltxdTeizIl+VyRFMDTh0NkNorHYAJi/jeZIe2i3ZeDdOYCf
x35/k997t1JE5JqPBFwKzD6clOKEbtJzq8oEH9yfbM160EI0DiSMHva/HkJcWb2QORZ+64jT+cmg
WKUbva5h5giDhvltyazH3n0fIFOKXPnBNl/P75LVaBPaEiiBovB/SsA46yXqvzGCGRC4bkxoHPFH
fRNpKG+QQ+/Tp/P2PnJIJ4P7ZE/wJo65EN3JEdaARKF1UFHQgyzKar88IFVyuXyZNRR9/8zOxBF8
JlpOLmRLuuZePo9Z2EOZolEzTvANLD50yyUIC4I8lvWqreW5uGrHXzMrRDVqn/CGEczsn5h6GsWh
dpftzY2688Lp9vy88mk7N61CJFPHjjq1fBm7PA0buwqnVvIQWps0HsEDM4pu/RPmAcdehsxNuYhR
6ZGQON2htZRdOkhZmte2vw0iHZQf4ExOrjWnSTs0K/IHq6Z+tRr9yTOLO4d539uM/qjbbHt+5lbX
CaktYGKB+uYSKJjaTxlCL0cb15iiqXA8ON/prkZxDadh9g1ousgxPasHDvwhEBkC8g4ZNWGl0PM6
dj16IT5q0skEuMiOe5N8X4AX8eCUsPkr+/2zSSHKzAA6aE38Bdbw1A6A7WkDtXD+qOdU4p3XIi9g
wHhlhaP8xFydojUNmGuBGFH0aXxObbu8QO7QOORZS6JmmbQticHKOJsFMH49k/F7r115APWh0gJy
AmD8hBO3eCgnaSXMj2mzKSskJrsXb66CxZM1Ya1ZAteIBqYiKH+fQBsShaDjK0ZMVPZu7yMfv60c
AN+meNrUM5E8z9ZOnotmUDxpOZRB5D0grTciZkA7gtvreaBR6u1zbWhAzD7/QvYQoFCcbxXQQM7w
fXwWkAKOPWt0AKPN0manG32zgZJYcb14jdQ/rrksXORoJseLk1/nx7Z0Tj9mKIDzqYf2WqnC+qOy
PoYuCtwhFDy3bCsFEKzd5UiG6fDL4AVD09GxzbzS0fOqAlHH+61wlyNWyQMKiATPrlRXP0+kB/53
LBtvseU1bOGiUewJpH0ZitgG0J/XU5zmj3ORIuc2x5msMWjl7PHefLhmGyM7aVsGc3KedyrQNjT1
KrxFMhLmWhYxaoRprt7H6Jn0My9/HYgnOfUrhwFYBaTHcPAAKxcndW7GYm5LimSpVnU+zb03YLoW
wDKUKaz0WLaI+soFAXIFlOE4ZOy0QuhVajrVnAMHjKd5MJLn+g6pdN5sYCKWIJvvdO9s0914WUTD
6/xAduUQZC/sLn8b9wWqhVtZAmPlgOKZguAJrcccLSe4dKQnh0HvXS4q6PpOomOiFRC5qyWVJQxW
pxrcJ8BTuXix6IKHy+rRtlkPyNpSADBZsvgPT0u/VV730s6tDHuwOixoJHO1M4Abxc5tvPmaMi1w
QOMcUC30RGVRpZX5pkUUsDl/Ca/4Ai4zwcuCiC6Q1hXOZWZZSpvXwIViB986EPbcpdZIJcIraxsH
YQXv6QLREFJdx1aAB1GUAUQWgBfg1cBUcI+QfTlaIJLWxt5vZTJ/a6PCXYhWJhth00lkMS/gzHNK
FZl+pwsAFvPt6ev5eVvbD6iMOajKoSx/0gyoLe1ipfwa6PVs02r2jOJw/Oyy9q4unO0v2AK/A2Q+
dOTBxepwVihd0WdId1iFcj845MnRx9J3lISCydGIJXmi1ZGhyI7ON/i0k1AiBr415doM0OpID1aS
v7jV/NZYDYhkayZxYGsbHWlA3hUA/kEEucf7oh6sdFEn2Oq65HqO3T1zmnuraR/PTyAPs4QYHU9x
ABI5ggK5VsFNsHbJQWKiwUzVvOVTDl9ZDGEJwcUpAaBqHvPKL9Ty6bzVNVggQLWgw0ZlC7UScXQ9
yJtdO4sRT5c+vZ6/8ge6Eqn3dDturANaWe5/RSIHK/fJJj8Zn2LqinTgeUw8JPzZCMZ2Q72zLfLV
M1IlOj+6tW2CbkFkUsD4gKYW4UgPg1ubecsZQfTksOhmlLPOV1wWjuMsKYOvnebPpvinfBrTRHW1
rXkUTfR88OmgXFSFVPtr3QhvOnVxylyRTK7p+wr5Bgs5xVnzFfMPC1T+52dsbbMDSgK+G9PAHhQR
ZaWiV8lCE2AorWEIlcSELFY1AMmC1kDJGV41xaleudIhwnLhXGFxrLaNca6MPr1qUvCE9dYN6O0l
bn3NDAp04EoEBh+wPCGoK6cRQl74Idw62QLfhfvD+DrEPy+iAp0iLiyGxJOLipkwGjubtEGjDHz2
1nSjZOTSa4gMHLOynT8YlwHkAr0RbqnjPaYQYyyAJUcZnZr5zlbrSvVNpWhpMGfWtGuUbPl2fjus
WUSfLRh5LYNj/IWI3yZKZ8wqtG68etzn7fxWxt4eretu0BZUkqRYWSjsN7S28UXiZBnHoyuB29CG
FNLBtrOQGxWM1hxsr+21clQll9WqKUD8gBFDuH/SaUaHcm4NhssKzLHg6UQWKdXvK03fnJ+9leOK
8B6kowjvkR0UZSGXls1JWbUoBYIuxZ8N9+C49fLzJ5Y/xThbPDr7TzIviZ6DX/wDnJJc65CP192D
5Xz9+YGgaMopzKFscUIH5DZKEg89BpIP80u+eM9tocviybXJApwUcDYEsKdYVkdNGr3kmBGrHHzL
YCDZYJKpWjUBcgT8BQkgvMyPd1hKmyw3eYxiN8N7ZhV3mtZIWt3WEjiO+8kG/4ZP94BSmMwkKbfx
ZdF9Z7PsskDbzpvqut/zLrBfKIaAXRrITk76cArGHaa0BjgJ9kC0C/G3Zb5SR+ULIgzJFuDhhxCe
oA6Cvkj8h6tSCb5Hn9iiK1zYy9Cmeytt79IKQ/PYN3cZH1prlrXzrawV3ozIhIH8A4AYMZOvqFb9
p145OEidN5fNzXVjmL0b5casPc2U8/Ys6WTvbIBHQgYmXN9O23xBi6+S7PU56Se05TTsD92xk+j8
cVhxH8gQ4Lsgc4bzLWJ0vHaw24liLkrP3aJ186pIysUf60Jyda31o7q8ERe90rxpRJx0hJ5d0S3I
285g88BTWf9KiqC/QrvIpbU1qa/8GN+02pc3NK74fUSDHFXnIBg4KQ+Bfz2d9R6tDSCoQudYjowW
nig6lFn7CjVLVrPd+SldK5ciprERzKOdEYldYX95zkC7jMFiCumNrvC9i2W8plEeLHeoSqElhuza
m1mPusyHKkSxlQY+Kxv86AP044PLxhg9yQU+IOvrm0aj2a4lqRKoCRfYKiojatXuLfWy5xn6W3gL
gGC0ypvndPCwEYmpoxjBvrM03fcJoCtZXD414MSgqp767WiTqNdJ4bOBNWE/E0h6mG4BflLPvNbm
4Sv1ipB1xqva94/pnERwYK+ZsVwbWfI0AY7mWxXMQDJNAbmdfoiH9AVP8tfOVcOClRdqW955PdsX
jhX0JpSkklr/rmvsq1mo2rZYGIWYh+n5SY/nWJdpj0aOk6NP5lcePfiFRm76RUYSfHJKICfHeUmg
VIYC6kmLZV/l0FBw8Gpv4+FZpdOdWY43Rpofzu+ck3WDGS62bgMPjrqYI6SvqV4mdg2eXsT1lKWg
v0/VnZmU7n6x2ib3mZHrwIFnshaUtdHB64JiE2BosHoJ+7XTTTA2ctTrUrVBPLMQIMSgU3+6Jw+j
4y4A8qyA1qJx63hXWlM/EDfG82zOdN8bD5PX+hqCFnCAS8LxtZcgshCgtXEhpIguCMFUUpUTqWIc
gDlYNqwNyZsZpSE47NLIuPK2w7VnB+NTrsrsniwgXCjIV4E+BGfpKWt6TK1q1nlqkncQ8cY0slkS
v7WwakEG8HfscyqfWQ26IjBlyvYny/hhHI2lvLyPIq4QEpQetasSGHpfBacV8hr+UBFfmZ7P79FV
R46TgJ0Kbw6PKuwWvSO12ZhovjNuSOxrobOjh+TKBFQw249hd939Me7qSEbctebFP1sVXFpmpRrz
GKzWk3bjZSqIku5THaFV60iu69Vp5OA9cLcbXEzueJs29Th1lOHZWCz1XjHzh16v96llSaKrtaAA
QQjqR8hXcJrnYzPz3KWs4EUBiGi4rxq154CiUffu/GqtDQaZebx/NQTWOAnHVhq38PJUBRk3aCBx
ETWaujdVmh2UmeXheVOrAwKbJ8/WIj0uQutIUvcsTWDKslq/AY9Vy0aJibVNgAZ39KNw2Qx02h6P
ppvBapipaN335hb3UoFqSpm+E0P7kpXk8ReG4yADyBt70ZMizFxPOOujheHU5Avr32Nk4f8jA6Ja
VcbwQBw5TzozL5t28kGAGZy3sLL4yPIBEA1UL64VMe60e2qZ+gL4gZn5M9FvmqTb6Zm+PW9lJdkH
Fhqg3NCsjzDXFRZl5tuLOegVcq14g3gIALEXZc7CqmNXNGVb7EpJfopP/ef4XQemDk9d1wBjMg8n
+bg/vUtsE4zaPURtfU/5kpfDfilBxV48LuXsq6O+Iel7W8mw7CcISm4Ugq9AzON1gjY3we1BVlap
bBDJfqCjkwteTqt2HPpDIlcyPnFGRVOirzNwdVUJTPWeGoA1MLCM7MBGNJ4Y9aFvhrslkSEJxa0i
mhQWEeGFWlEFr2LLTnwVkVU13GmVLNA4iYxFM9yHfFq5pq6LjpYY2Xzox7CFDBXbgEVg/kPb2eCI
ARwtTfzsNn/QES8ClSCXiP9IAoub5/M6CptnUdNhIAM+gUtB8SZfJRqCYpNfmS/uGzVDdQ9Nnldw
q8A8iVjQbNQLLwT4/ouj+epdHLFn8xqPCakW2dqu/vxh3Pl9mpu5chp94K9thU27xdB39ewCnkcA
u5rLG1rGgZdMd0szS5yqzK4QK02Zo4GJDXb5awXg4N240SJzJ2OeE68HcemF2NaEany8EJhpEaXb
ceZLBZ0+ygrnllZw2URrY+xhbuIwbMYICmMaiBC4zBfAxoG9S+8SLGoRaD+Z7eNDQ2YM7LFQET7V
RWkIhClLghqAkg0ALyu9HWWg+/RTLyHReWd7kpP5sIWbjxenEJyItSmv5vyJvMYxBlOY3YHWKVAC
dtGGYCsM48T/2ZwM7CFH8tEVwkkwxY641Kwzz+PLBhrr73mZPLdKXiNTm+4lAxPv9g9DqASgfcIC
rZIYD2HmIK9bocCXXtI7NRgXnyPDzZDckQS9VofHCisneymvOSSkAP+yKupBoEpWp2YGq5xjVKF+
9gou0wQhO/oZM3BAWuDJXgBvrl450cN8IZveFVd/ZF+4Vdo6Hdy0gH31DyV+LIph6zRd0FQXbruE
hddJ7urVSUbCEIx4XIVPrN8Pqg3ckDPhhHhpQEu0vU8vbvxI3XQjWU5+YQhnEQk2MAvjxge0WSwB
gpV6QrkKAwMCJVJtvwApHjaRP3Mx3ObqF5cSCXcUFDjh0kliF1X3Wq01voH2yW5EPFX4zhNB5c/a
JuBNVPzuUO/N3aBWfrZRsrAmvreXQTbWzievfP71FYIXH1PgnqmKGWZ7a2P2odYGvNPf2ZJdf8sO
45PRSfz3BxRCnOrPJgUHrmpjM5UxBl5HyG/Z23hrhM7Fsou3w56hd3BDwg7yJuld+3Yo0VwCzUPm
T1EPxUMZy+eJpDs/xZ+/RfDygKWxXJn4Bpuj+ivAKqTyrWcb7TVxiDyyH/vTD8UJ6KV96X2JffXB
vnBGX4YRXQvWjj5DuAniuNKbLlv4XqA7/f3PswzAFfXVCyl77doZ/jRmQygslVXdAToNY9PGPrQ/
mO6X1+2HvmSxm59z6OBFWmAFqi/vaDuBdArz/cH89ClosHvSVRWDbTD/QPoVFx7nibG2+iV46uVt
2LKJNYTQFI9Zb6kI7JlbdluE066K1I0G1irww0huBNm0CiFp1joO0bkH6Qqoy7cOCKhsMO7Mww+v
874MDILQ0yBlBjhJHYkzKoaoDSut2oFZcztHRRLSixZ6ulOQvpIdIsKDNvnNlZRNiW/IM2dYpAZr
BkWLP9aR/kh1vwVFiO4nFzf1Nobz0J8NtKJstB/WDz2k/59b/qTZQBy14Lb6htgtLbGu5Q/yYKKL
n/fzw7RrBAvzedgk30yyMQt+q0vQMmxwv2VuOctgtkX/3S9IFv85NGCeOdcf/kfYR3aVLQ3TMLSi
hYGlhtS9rN638nqCu/nbhLBnyjnL6iTlsJrpvk+TaEqeyaIG569UnfuRoz2CSwU3GxhtUUqyTwoZ
9eA4ZjWCQ6YJtQ16yhBghhMav/B4+eDccjfZJt+zBcuVbeQX7EkAL5gXXHtOmtRVPJh3uidSFMEw
dLKgYc0E+rvQZYViNuDVwtvMazt7YSPjI5xCDeLd8d67Hi6yAEoYG/1CGwMZDOH0uGNUn00KG3/O
zKZbhg+TPTo0bPRjxi/JdgnAvw05pBhMHbJL8jRGEGwKG7/K2rG1a9i0r7JXUKt8vEKDzlebnY01
jAPpfSibWGHtFIvGmqVh7cbAJgHRfffQw7VAAX4MsWWu1TDbyHwanzlxu36eWeEOVmow0KKOBHob
I/WdzIC2CZQ06hR6ebJVXDUFHBEQ41wdUKwtWkDAz+WAcLb0sl1WQz3GSazZp3TYWImMuvg0xsHy
oajggLUMHL8nfde5QzW9UTCw4pJsxwDhbdSE9lYPkPC/4bFW0oTGdUkRY+mhsoc8z07GYXrqr4+/
QeycMkGexoj7sW2Lvf3DCHkr2lx9aNhV2+IPuUjf2hZCVR5CFZ6Oxgfx6dCD+Vb3GOYYQn2hyV4K
VC8/HNx/fZ/+O3kvb//cG+2//gf//B1cpw0FUZPwj/+6qd6L+655f++uXqv/4b/61796/Iv/uqLf
m7Itf3Tiv3X0S/jz/20/fO1ej/4hQqqpm7/078189972rPswgC/l/+b/94e/vX/8KQ9z9f7P37+X
fdHxPy2hZfH7v3+0f/vn70i+f/L1/M//9w+vX3P83r5tXt/ZyS+8v7bdP383rH/YKGV53Cfiv4Aj
+P238f3jJ+Y/dDCYc70pQBAdABp+/60om47gl4x/4PFlcK1uFSy3WLbff2vLnv9I9/6BpClSFRo4
1kCh5em//9/Aj5bo7yX7rejz25IWXfvP3yEyJBxznDgV6n/4G4AnQBMFn10lRlbXc9cEidGUZlg1
cfZjUqbsLrUV9XmEyNiyVzpvQtrFTfGozTOvujNjJ32tkrjVtlrdu8TvFK+/Reg1B2rjatcUQnjf
PDIPe72yhp3VduilyfIJJEq5TTcKLnsHpd5E25WWDVIMCtSXz6r/Ze46uuPW0ewv4hvmsGWqpFKW
JXmDY8k2SYAgAAYw/Pq5tF93SyWNq99uzunTi3bbKCJ+4YZeHIrOW2RWOy55XkqfwWJuIa4EqELB
OkQ7fWdnRBhK5Jr1cktn1YEGG5mQq4x6nTaOQyL0z8icRspiGwY73y2cOMtrAcPdVLMBHnlKymcA
1nnemGW3U0ATfqsaGDzFlVWWZVqFYX2A2Cj0r0chLtx+8NqNGGkZJBL+pa/tZEDZpbIAC0kW6Nfz
uONmQOPBC2R3hFiEbcVyEcOwMWZhXTF7Ru5a+WTUP2Q3EJEMjiN5Jo12uTaHEobJpIsaa7siLwpY
SdVwJW3gIS2utdPAJBR8VRe5h3QdCP04flHvLPSQm3hyljKb4Ra2h/oP6h0E0vW2lsNNy7TVx70I
Sbo4nbwM4JIM/UMaNU82zBSex7qF9lpbt0iyB9MXWTSbASa3YfN111tTlPQdBAtjEnbseyRJha9t
6+6i851OxFi6XoImwo3UgaxTA2wULLpiHpqQfKhnVniJVS/+LR9EdTXgmt2GtCwvacstGIGMwWNt
O30eFNrMO6Cc72mPj429af6hC8awk6JgvuDCqdLCqMWYeFTKHME1Tzzh28994YH8bBTtLYTkmj4L
3JneQ2FF5s2CuUxHSt3nqdJwKCrcH+BOmreCCL4JjdnPO9tYrjTClJsSnW74jFFj2ozAb8OFe7b7
C6M3qjszqp57w5y3bmNFmTGYww8pyHerd8TRnJR3Q5yyvFeuBdCF05PYm2txq0lbbkhDQyuOIIqZ
gpIAfAjxLDhSKZm0nKIkbznfcQibmPkFhLAmTVGlH8bYdfsvkQWEesFRABxb0iWQOhnSdgzq2G7h
6KKD7wOD3snss0M3aEhOdOVlVZMpht2ek1E+3M2eca9rymLWhwBnY4shu1Jir6Gvl4JHFO2YarGZ
mtKP1RDA9BMmbSn03EJY/zhTbKrl0e3MNpXLYiTCC1/KQuK4zkaVDDNEf4yle2F0eW0GwFFGCrp2
3xXBDUTWUd7zonvRWQcqo3scQxBKTPuZet2cygF2bgivSxAyWJf4tkYX0zP3VsPw7xrjkPRT1cZG
345JDwhc7BUhuo9F8WJ3xo92CCacx8rAxiqcTJlkul8mSIfRqnroa2/KOnAwtxp8y80wlFPaRUGT
9y7YLCXq4vCpcgrISyl7E5mUbxs+BvCGipakhTVjIqOmOoY26RMHrne3jknkwatHluM0WClkuY0V
RMHz0ul5alf+la08cemPc/s4mNF4JWiFBItVT2VFx6SWQHzogBssmxvzK5Tr27xfxiFGuAGLOOaV
SwZBYy8ti1G+UuCnu1hRHz0UMmFjDMrAFek0bcYGPaCEGTzPjhjjtVa8etMHKXGrcWsvxfJauy2u
qUoY6dqEznUhugvW9z+XOShT0B3pcWpMnfKh4DnoMn5OGr/fWw7M0ZxueJ1gijomRWnIjY+K7WUH
d74t7/36ODghirXrHtkTFZDvoTSIBQG/oUqcsvUe7UkAk8GLERiwknbZUJvTrjTLBzgLzXFdQ9R+
KluEh5w2MjY6TyUyMIfMxT+M6Nj7CQQXyYwSv7eGt+INb8I7zkcHuBw9gyE1GwDrXxbKdBLJxvpC
ubYsMxgY+Y9cT+xgj1Fx8JalS7g19VAVnRgkZWX1UBWVSmwoHiZLUcOOxJhRKrQWrHbY4vHoeIRz
NeIfMHj1VdKwuRj6yZo3LrzJgY0kU7ktIdQKX7MOoGqZ27BPXl4dbbosEZYHH96igE1zZ+uo/VFh
OTJfB9eWxlvm4Z/Y+zwsE8PqVdI4s5NYNuTnoAXRJpM/sceqk+ZRM2Gltl15+HRUrKEc7pAws0sH
mtzcAORksmDiMwWaR/u6t22QV0L/NcLAMpZ2XdKEQq/ZuXJGu7AwTI//5sUy7bVXmfRWyWY+qtmw
UfG2G282sklwVu6ZbTZUoS1nV2JjGcyhSQvT7ynF+Yi8hHpVdMuV0/CtsEswHzTq+LidbD2gLhlD
uiTwE7OfoYjtS/isJ6W7OG2sueYJEM2aZrTxKDuTKn8IjxGUILqxIyT8YAl+ABvKnjFiM6dNVrCh
+a290ofiaPxgF3w3ZaAfb4i9fROx/R0YvQ2ETksAHsYBUgDAHx+wX6TnCJPeFOK4ABjc0M6UiKjr
sgmK66ixzwu0mYh1hsTzK7h/m1khMV69uiBDEZgwwzxNd9re7r1ghAG6uwmeHBThoOu6+2/KuR/K
ixgJjCvYaqDogILDKVut58VEHcPTCTTgc9BbtsVuRTAWkGI+n2F8yMXX0eBoA7k4JHHAXJzMIZnc
0Z2DGkrHGyeXabgpDtY2yJa93utsbeCNh39crz8d8yT/N8eooUikpiT8CiNUvAAxu1lL1Qrt4RTB
3nnbr9Oy1+mIJ9n/YNWeTQs+JRo6FGt1cdWahrRy0rz02So0M26rnZXAnmVj/VP53NOxT+oAwnCW
roAUVGJy58g6D7TSL38+B59tzneLeJL2k1K7sHP7tYgTXPu6Tbgb825X789Rjj+UUdaPQcHZc8CO
A1zLO/kYDS9YyjRUcn8JpMAPVaIQJrPquukBak3+m37hZ2v3dsiTj4POxYK2Aoac99XW2rr4ND+X
m3Of9suW6OSEv/00/6SlYONNaEWPcdbygoFuJIEZSx+T1M7GCUUqoE9A5bYSJ6kGQATiGs3fGs9h
LMz4XHHl02OJVHHVKYa284d6x+JMxjCb7TrPVr62csZvq9p+9HUVo3ESnkvkJP/4Ol3X9t9jntY3
4GQ8DfavMYmd21jPxjFiPvr5md26Fn/fTzSIVAhhwNwC0wHMg/fXtqWcYh6IO+PbnByhtUqmF5a8
LgmgKID2rOHw7yrHuyLH24fiA34SUpjvhlwLLW9eipEvS13gosOQHqTV29/t5lVjFny+G+8rzIOd
hIFjs1VnJvWTlXw/9MkFC32FfsJzuQ5d3dpQ+Ncy6550Zl6scovsEU2do7X78xR/fBjfj3lywYYe
j2zmYswqeIrCRzZk1XBmFdd/4sMiwsRyxbwCEXGKUXA7Ok5FEEGXzEyHS0PD9V1dMvYPAZu/1g0P
IfizsNwG/OL9ugHP34+wVpkTbjxOwZ3qzzzrn00URFKAW1vBwx/s0DvHVCAOweqp7kfgJ2/8Ykzr
8swWODfIyeZD3qu8Zp2qkpDYAG6OeH5iqDMKOp/EDQCCAlUB6AgqISiUvp8rSUXYUc5QRd/0T+1u
gHZV82Jfjem4o/tzKlKfLb8HQS7omqHYBRup94PB7XYojMJZkl4USRjMB2M0HpelxIN+1iJixWOc
brW3Y51sApP0bSl7e0GIUmy9A9s4Gwjb/Ortnj2tn91Nb8c6OTkA+VWupTDW6o8Byb0G8VcPhe3p
i5//N/24T1ft7YAnkYkFjpHVAzGauDdzZmfF3su8jZWsn3e++3du1U5e77CY0QWRGKyBv1NvuQ99
UH8tomlP4In05yvo46vt4w5avSxWDwaQj95vkJnPs13DUQXXHr8cNnrbZsNFvznXsP6FaTndHAjJ
AT4BCxgh+smuB6EQyIexhfBGqtNf+nBweRjLHc2LjbdZMmfBLTs8ltm5VsunbwreMBRgIbb30a4D
JmkzOCW9iW0ZDUkHtxjUcFIB6EnRZcgqyauNDg/JQnq2m7VO3seP/s/QJ+tot0UzkQ5Dc+NaGa/B
eP/nxfskl8Pqvfm2k1ntZ7EUXGGA1V4TwiddUsOY3boJ8UxaaB5fnLem+SSIfTfmafxFLMkiVf+a
TztB/HUM1pOQnVfA+/TMQe/dDFbjY1SpT87c5KqgDwTHMVhVeuLhaAB3hvgS3n50X555wj4JmZFU
vxntZLEoemPFwJv1+tIQQQ1eXIhjo82vduQgGgjvxcEZ3t8n2wPKUWBSgPUHZu8psKEZWzkZ4QhB
aXTd5fDNU96Z031uhJNrkpMg6scFIxSoorHodhyfzuzATy7id99wskYa9Uvmt7Df0LmZwLc4c8dk
Nac2NnDWevCe/464/1Ej7P9sb71rif2xXfb/sBEWYsP9z7/aTR/6YJsfoi2qb28bYetf+N0Hc/2/
cH0DF4oXCixOc4U6/e6DueZfKCOhEwvMH6heiOb/3Qdznb/AUoL7M4RpwOQBReHffTDX+gvRAhpo
v7S6wbbz/kkfDJ3f9/fgWrGAnDRkfuHjtKqxn6Rs4TiyAPdgmxHXXAz431XkySL+sGLcXdrF0dLI
tLF8fVxAVEikYRa3tsPajcJjkkydY+VG2Dvp4M0jgP9q2MFxCZqmTUfAyyNezpn1E6xBf+fDQ3KD
uhtNle02OUV9eR+OTgerSW856NqLYpvyYlN0eoXqRgUIfY1kDwvrYKe0GNCbVrXedQveBnus6v1E
TJnOban22tEyCVEH3nCyjIkrCz8fOzLew5xd/xxno0wIg94EZlplbTUbudKVOkyQFUwnVCRTe6qi
1ISmRByIPvgZ6a6FuKzhczTj4fY9teiiBKZ+XdAra2LqwT2wDkqWchKBkBsuTZRWI0RNvGkVL7KD
Pld2Xe/Y2hSw56i9bR1ofgXoA2UlraMNdyjLhyaaMx2VaqMQQMMGkwWpqCaehzQYc+HYRub7XMO7
q38SwVgnyh7JNT4zSoHbA2oP5pK5tl2ZOVUpYQmKafN61ztSs11it1Dz1eCjcN2sinsQEEAJu66b
jQ796VpoH4sE26O0KtzXiNYkc81aX1pjEcaF2dRpZcwyDQju1sosXqWeqxRdh8da8CsXWNGdq8oh
mbu2Tgg0XmLuhPWr5gFcpNGtzNC5auIKolFpVXYoLC++sx3sCa8DcadEocU9xnAPc5OCzWUqBGlT
b1A6q90l2vgIejZOOHlJ6CmdFuW4PHfCgvqOWyn3vtPddOznJrz2Old0cQH3oSPv/BmYDeK2OTeq
4DqEPRk7iLoEKWBB2zJo9wqjHAwysGdQ3sctK6xgH40h+ma0gf2urc1NJz3xPNnKhXwt5TqIRUmr
jdX0863BYGXQtRN5GuYWvGFsqlIA2xdYWMOa5h1Mjb8K2NDeCFZ5V60N69TaVyPADZZGEzCE68x+
RJSYB1U97td69qWQzOtji0UhWmwG387DYB8KWZq3I1fl0cRTvlNEy+tZNTQfBS9+Lo5Gt7DqSXvJ
BKvvTWI29zYPw5jSUTwrEhYXdHbGgwH7o01EYCeeNmFRXJpima7QMmciNjx72EKTTOAwWW4KSCIN
E7fm8oo1trfzHDUfQ7cfLxRIo3vfn8kdOHLdpqdWsx+NsbrTjm9sLJA6QID3SoG2M2nEMeLKv2I9
+khJXZftBboxYxf3ozP+cJgZHCGd0hzQ3lTXUofw5JWOXcXoZA1PAWFwP/TL+pEsghpxU1bhcZqL
aSesasoXotAc6khQ/Qy7YroxxsW4Dnsv3FDfaxOl0YUMCtDdJC9ha2E45Y25UATpHVT6660xdfZ+
CHRN4rGjxlGivfBqGZw+hHrs81B3FLV9m1vANHl6BhsBs9wAQSglaD2eN3yVQVncRH45bubAa0B+
r4LmIqJ8urWn0EOJB5YDFXoLrLweqfCvGQ5aYhDfuQnqDnZ3DQ1uKC35D9PrSZDMoEi3MdEzNDh5
FG161FWeal/4wBqjl6r2bjF23w3X71/1WBnbqmTWV1ZM2EyOqjqW+nDgIjHlPs8mZ0APtcU1DSxt
O7a5X5laxoVb6W8SCisEXxO23yp/CGH/041yX6JKFat5lF9tbtdZWLvqOwsmiHm3lRAx5FL4Loqo
dVvUrf5e09C79klE8lE7I00UDgp8lYXg5q5GOp4JNP11avllOKZDYaOSGXXgdhi03LSzKY4+M1Ta
aD1dRjg5B6U8tVOGI48aza8iCXp7IjHBjF7xogy2kasrJwlDzh+q2StvBmuB6PAyVRDHwt1x0Syy
2QXIjcIdK4TC0ZDQKvB7bwUD9EAJzJbaNbxAKxxUdRcCIMLw7zCUCyx546O5y8VYfpnawPo2eMTJ
hTaNLST+K2ALqrLdwpLUzNHn4nspQgvRJpi1O6yn2JcQyzjOcH3N6qU2N4ytLdqAuZzGxoCoG9AI
EpeNAbWLtmuKvIpCnYLYgyu1cnQHSF4YgUHdT8o6KqFJrvzZuuid1rxdeFUkWrbVlZga8oDWaMti
S3nlE4Rh9WHRnf8TQNt518Kg/dEeQ3GgpT/j5TCs67Je2QEqbKYXgwp9RyK2TLGsB5GJTqEmN/bm
AuUDw6X7BXf+V5yh9hl/Un/v5IKDVczRtSrsMI4sBQ8FVhliT0NtXSt4ZTHMIIHlfNXVbgIMczDH
MNytdrVVQNJxrCbjkXrU2zJDlheDNZCtO4nqzuK+mxFQfF97eCQ+Dr7d1llHRXQRQab4WKk6gCuk
ww5WQ+pnS7XhE6dL38aVCmiGCqfKS152t6oI6x+97S0bnAlv24S9FjGRw2DFHQAb+9Du+3iolU4g
WCu2lRMiXXUjkS2075PBoyQlY2GFiZS0chOHU39rcHRLATLxbk0EK1/g32bnVedjKlxPqdwE3f9S
Gn4zJrKz3TbRreZ+MqMZOsY289zMwy7LzX6hl3XUFpCXsKziypw8+qUSODNw+pN24mlRjLEe7Slv
+GD87Fmor3tY71wUFJ4hKVJu6ziGFcMWgNI+TOtcOOyKckYR15ANsCnEUuaxd80id+spzOF9FV2z
aCmmpATpyE+6FlZtgKY0/GK2QwegnXZx0sgueL9jJp73zWBxjhJpIZhOWSARkjS2ajYM27ONB2eO
XharrTSgDL68GpQo96InWmPz1Ja7tUBV56nqpVvA+DkaVN7PPRtjryMhqr4KHfIrv5kq8BPqwf+O
gKn4ivOLx7QrGE2jjjF+WDBXqGAMC+bJmsV8aXhifASwqEBBtzQXGZPW91SGu8JcYqMtnbwJx2AF
XvVMXNro9A1VPITWuCFOERE88lPvZKSuKXxNzTps4sXwirtFvjTkJ87IcWlsbPkutr3i26JF4tIa
enCBB/Efpl6Hyc29VqXEqxPLq2NzAe8hoMnY3bXyCw0fdHGHdnTcVoeelwnEPbZy2s/Bj668hcEt
7rgoIaJOGVrYiz5q6l9W7U0n70TkbyO/fS3tIRnRccXLByJ+hvsCGAGxHc27WbebepjBQ1PXOFO7
WdWPzqAeuDccwLzbA/Rzr6T3ELRQW2jahBQLoN+vKtywZo6tkQZozDZfhdk9tS5sg4f+vmVju3Hp
HO0M7oIVBQ8S6FLUAGOZnNyBM+8cfCkrkfRORS56e7irGdnSVmW+Af0UiyK/da3xB/Sg25Q0c/DA
eqV+9NArqXFvh8SevmHzzNlYwliuXNn4smP7vpvNC6KqZTOWIa6Mwil1Tj3YhfCGOkCv2Exknqzv
K5/WL5U78HysPGvTDxraqBxWuBzaqCEZ6lRWwXeHj9cSD2AyBLRPxl7mnTc9hs5w3fO+Tpa5jm4H
5ksekx5Fh6Cd53xRYRpBJ+8IC7DipjcLK0VC7ScQpmQATdVRVmvoP4Gg6uagYXwplEAxRmrcZ4bH
kqAayi1g/Ghh9oa+LTrSX2s/QuvExFMTwEbd7zvMt4TdimwUSEqNwyHtMr/04dQljd91GC/CXjA7
sH9FqR5I7R8n4d6Icor28I24le7oJ1pEU9qMUA0ZRv2EYPVrv0RWykSxMehyqSMjignKwL4pprha
5jlW0OpNhxavPavcF0MjbKid8hGNtTBvI7zoVVXjRBg+tOdK4KOaKcBN7wyPS4FT7Qmjy6uhBQk3
ojADmpoBucXoJIajeyicOvA2H1mdtlCmTQcunwaLQeDDd8R9EIL56fQTsMBQAowlD14WPMQxk1O7
DQg1Ux0BbCYbz96Yo2MkVWR+mxwBwJSa3HToWQTncjIkzKjlTkFVPPZMwjKteu8pKifvappUMCAZ
m7qfoTEEN145lwcj1M7Rt4n3WAln6VMD4dbFjID7dipa9mI2Jngdy+h+g3XZilWyohjBXIEOgN/y
C1rI+oEZrnUJvb+mhqceGfxN55s0Jr4RUhwZxJEowOsMZrbWldMbSAyGElAd0hP/YRS2wI7i0LFy
q3XWbI9kgyZ45SOLkKQdqmiFztJbaeNLR4ewHXAT4cugfHKUrd/fj/AczkMu60fWVGDzm4N9YQLV
VCHHmdsUu58i3rQ6/G17BqQPtbPhqgQp9lGLbrkzvM7Om4m3wc5xF/dBAGxw31m1eeC4PDiSjFUR
XuJ854UWoruMamd8ahe7n7OoMWwr5VNDl42NR3P9/XaUWxWBeJ8x8nFn2kVvZqVhAvlndV5rQUaJ
jnKHYMx+qvzABsqLjEuTugtvsqm3jaT1AuOrDkjww+yFzkvGkeq0vrnsQtkjpA8C0dwtRsSd1AzG
5tGUFoRKhYYrFaN4i6SBNvPc+UCGDaoDEi4SwPRpiKsep3DBMbdtaCHEoytUHqDMllPDrRIQYfTW
MZcw8+caGM2iJHlTzsWFZeEcN04FX8vFMTIaim7nzPKhM2cCY4h2+BkKa9kQC24fhuqXH6ZdwoXS
XWx+qCERcNGikAmXZED7Di3i9aPl9hBqC/WKo0TaA2XXPogtO2RXNmfOM/WXDjCyuf6JbKq6wKR5
0MVX1ZU1mPRa8iE68LlhQzyOw/waTnS+cMeZABOKxzXtbF4fFgGkHGCvQaZGd7qrWOful6AMY4h2
qP0yewpkXQLZKbQYvR8dm4OD105D7GB2LvxwAABYRmUyUypzZSg405sg0eyAP/bATJyD7qroRhYm
WvEKlmPhYDxUYvbvNUMOmVZOA+VLBKb6p4YYw6UMu+6BAIesM4BlCljjAueWF51wdoXLsAZj1zap
rZYRjmIzIzceUgSZdNMEis7SdltbAaWdeUXRFVmh2wjbNZhDxFiAH95bbGI8FYpSqF4BCehDJoiI
217gAgNL29wEo9I1eLsAekE+5EHy8GqidpG4HkhaVIhdDxgqUgALKYg38dS3DVCXmTSAIzN9JEqo
1qeAMeEkmIa8FE2pHks9ONemwKE6OE4JBIon2mM9liIXQ7BcrHnW8yBqCnhpoMLfxf1/VOm8Fxz/
OUXxvytzojC4IuW70//T/8MKZ4S64B8qnO2P5tv3dxXO9S/8rnAavvUXIPvQCzWtVdIRGjr/KnGu
fwTpERuW7BCVw9b2/1PjtOy/PBhvQ1QL9UxU2lfVsL+x/pb1F7wwodUOXBXIKujF/pMa50l/C/0J
aMmscLoIgLBVtGgtgb5FLjhTYSA5oakECRLClCntKapdYqdKcNabMY5sOEMAocugAF7obktteLsZ
doLMppDDnUaeJS25fTOD179bTW8BFe/r/x9/FUq8b39VyAweRh1+1eR/wx0aA8Gf/nmEkybNv4aA
6D3MPv0Iq/B+CNJC5p/TdqXb6Qs7A5lZxsvtitZqNwv07850NE5Yth/GO5UGqtAcnf1Q0bQLSOKS
ITN9neAgbhlFKc/2Niy68icwGe2XiFXPZ7720wkF7g+qQVCn+iBeO3laUSvAhAYDVP3cYkeiCVB3
eNc3yy2A1Ns2qLI2UpkFPaEBPjk9qfZLaGao7Tz9+besE/uf5uLfEwHXU2iFr+SX0+7Y0g4uQmVM
PCyfO/FSBzfRADJ9eA+h+CQE9l2CBvDnIa21XfDHQXGe3m6o2WQm4WFPU9fp9kYfIil1tvPSPzeI
mOJeQ915tGDTZm78BRxB89symDGzX3xJD1gsAHHLhCG5AyYZ0fdNibgcrJbgUoGksbTe/SRR5Paq
oyGLjfTbraDdsXGD3DC+KrtPQZU5dMtLQx8GSWPfr7YDCkLzZF7LSmaDXW+mrrnpNTjXLtnM7t0k
uluvNq9Mcx8VwaGPYEILJR/SvwAD045kZ6C6EkJjdJhgzue5rzBCTI0JAjcRyHhDuwNa+ApEmEyE
E5DX1V0w8mPki3RCSqPa8c4L2WaAkEFD7a3Z49g3y7Ydyv3SyUzAtqtWbhIsHsK8ITX6KqFQnUQn
IZFIQ11S7tCCuYu4d125wRYEqhzF30PkLCP4CF+ltgDohig3VCdpXa8BdiY4hxZhQ74H8BJhAopE
Kuo2pAx3XUcRXMJioGyOzIhQT1B7WkaIWMzMd72LqoQ/M6lSE6WMSIYxaD+rySs0pVWqYbVQuvYF
aIS3bsvhvWnVQAz5SRhRFOG/hEihPC7yMZg2aDWkIgAS2kRWUzXb1jZy7gUZyAVbc/pSopy5VD/Y
MqKM8qiiAVwXIDIU6ntjlI5Djep8kY21nSHhe5qV+QBM5KbD0aEmGAuo46McBLreOf/y9+iej8fl
5J7qpNMEknQ0hdymLJ+Fedk3t2eOx6e3QwiBC6wanKNPYVCwf3BLJWeamjfNhbxejWXca3MHdODF
kvG8uDt3G57wLf/+qsgFsgGiXw4IiO/PI0q4jVFBKSUNa6h2hDyvcP0Gw9Zu7KvIIzuNUzmLKunC
4YCi8QH/e7bM8PPsZuOmcYZEd4B8FGHatDfVUMSo5YN7hvimpGeeohMcxu+fut6b8GqBRg/6lO9/
amhM9doDpCkE9+7dn811CQAsSQWUudNV/dHPnQd+dxbW+9m6vx12vdHePMximOZgnjCsGq2MV9ja
2klq5p57B9eZPr2O345zshILyEATOG80tW/KezMLv6hLP0Gyrbeooexr9PIupwe/g1aAd27oz14C
iK6hjwvZGkD9Tma2tP3VLBBtRnfTa5SUMn8/5bi//KzZGSL2E+cx1Fl1EYKekobF4Ty857OPh164
6dpAtAHbtqIE3kyyRr9QzdCoTme/SSn8Ml2X7SZ1O5lDvPjN5s/n7LNH6O1o6zF8M1oLRRHuo02A
wpzMDG/ZGrOX16CpWefgcyeo0N+bFvqQULaDhx+IpicfBji6C8HLoMLURq88SqA2XWSwinpyn+bU
+2LGa4ny+Zzy0Wd79u2oJx+oulDbpMGoRYM8WOws8ljOZ/AuvxQOTzesCzwUHHdgg4NG+vtZnDQK
8gDeVGmb2vuVoI3sP4zDL05eJgALVg9Ggu9NnaS7WjF1Zcb7xH1Bv/HhLOl//Z4PPwUunoCfQbrw
g6wo9LzmggsfbxNMwKpbgibTrtpXx+UGfBj+nRz43TkY+acBO5KFEGoKv/gpJ59vMGhAG6gIpN4V
hAbu6E7ujFjeeYD5PMyvtojLLY1rmJcG93/evZ8uLu5qQOFW1PipStmMFHNi6G2kaM0dq7lENyFD
xnPObf2zIwmcHYQ30ICC7djJzo0gIs2NEe996b02wfembQExGhJotqqxOoPb/mz9oPAG+UdA/AA2
ObmADMtli7nGFpAaRSGpQgX0nGyxvf7e0z0CVTdoMcNgdvWpeL9dkRKiXO9hjAGXG4hLmbf1zLjE
85aVOua3fGvF9VW7dTbFdfsN9Za2TdgrvfHPPPKfXbYoCCCIxhOPbO8kjhihbwBvOVxxZYtER8Jf
jc6bAfyYGTqlM8rwy4ykj57ZNJ+mWWBXBK6DL8Usn0wx4WUBDyT0O0DZjYmQO/QSk2g4tIplMLSL
w9BM0FgJ/PlARvMYiSn587ZdI/vT+X/7A07e0RlQIrtDOyRtyLEnRjIGyLEaHkO4Gm6HP93GPzPg
Cbjx990LHzUI/0OsekUBvl9xPRlSGTOcTAFduwQHst3xTB/AoG5hRI/i0Ho20z9/5Gcb+e2Q65+/
eVmYFJ0DByaEU6UNHIhAOyT78wjOZ4+XD1MByGNEAF+dqg5buHZ6JxAIg8gce0x+5SEq2A6ksNH9
MwR6BtjOviu3DiRd0HvLApSXFvnNlXy32N3GGr/DBTIruyoDf3w3Ncc2eoTkxtacm52Gg9Sg+iM1
0G3T0xbFU+9/2TuP5bixdFu/yo0zRwX8BoYXJj2ZdCIpThBUUYL3ZgN4+vslq7pLYqtLp+/wxJlk
MOmQiQS2+f+1vkW5yzmRQb2vxt9JBt+YtCmGy45G6P7iGL+aVn7x/rQPWi/K+XbX2lUWaGt7jDVJ
Di39LROFQMz7paGqJF9ivuzyT4VT+GN0R7nxmGhWuPYVZcivKxJMG7tOSv2tp0+x0opg99LrXobL
uY1SPJP6Lwawn87zEITcC6oIk+LHJRSgvrEqSlaJQ7BunC379d10xOgfLkF3rXv/Hb/UB77in9f3
d8f8cEcREVPX4nLMNixf50Dx8pC935fqPtnAC4e3uB8eDX+4y0InJojg/+dS/+7oH+a/rlEHS1k4
emTVnmpAZGk//f2l/tMV//cn9UOxYKpUR44Gh9C3F0gEBqLSN/fl9nJeq8c1HFhUtL3/Kxz6Re34
r0PVd2/twxA9qbO2LhrHda6ibY1shC1H5MN8v1BtqcBhYmxCccCgdU2BJjR8qHT3PG6qAzK8bXYY
d8vul/rin44tf72qj4UrWmqppuW8Kusc3c6nHlej4k++uO1P1n+LIfazA16mfmI2YI5jCPxxMIuL
QemaiIVGHp/T5pPW/Aqq/4G69ccVjLLTRl5KeAv5Xj8ewc1aoXdUYYI2vs31xkvyl45+QYocQ85h
s9r0gir4HpbfRBuUYbMbaGMc6vREksUJTHv1jBLQZKIFi2b+av742Uj0/av7MJiP6dzKZHZYRYvJ
i7XUnwecVuMA7KwMTXaC4Fj2y6J6bj34VS03qVx3VuMcqnH1MzfxiIH/BT//g3nxH2fMwaQMc96h
hPjjGetWa1njlpV9F3DPn4YbwGjWsb9tr4wdY7dFiL3YXkRX3nqVHPp7d09IyZWqer9MK71Uxf/l
LsGzqPMuQHcTWfDjSxnKaOhb4aIog9lHoFQrrtX5RRl2WYs53X5b2JnXSP7A3wWx+pInZ1E5QTm8
doO8own7kLObjGThGfnCMN54etOGuQSMMrNCAQaT5Y3fkGvYpGuQufae5KfTqjJ16YNvx/FjLyG1
JI9CfUOXi/DGoHd9Gek6WukNDGRt2tJ0Ry33+7Kux9KJw2m+retz1VobdXw023gjh8QfG3imY7O3
G+2eIITQAKdjFWmGYj/1o3I7J5im1yKIwLpSbaJA+5JU+bbSm0NL9xzJoIm4bqoMQhjVL5JrE6bN
Cd0Y1bK89J282zUKOMfc3telCPgD3zFrXzUmr0L3aExKoNMRdrq3mPZ0lv7OTO3p48nR7y+K29Vd
NyzofJt+fjsh+SiEdV/JR0UuWz0pfGk2m9pSA9BuPubnq7jVgJU8KxF7S5M2dXkflYpnYMtH9io7
ebR7eaU78kqTnef42TIfypSlbvJpEp1viOFG1vAa7Girqu19XiR+6V6a0OVDGrnhlENtRE0aWTg4
NS0wO5DmakzZcjkU8RhYDlxvSrpSmvuchsGowypFFmhKr1xE2LR62K6D1yNaBoHgGaOyd8zGB9fv
9anzoqJ5qCx1OxUvnTqHTmcdDHSAKVhTIb5UnR12Zeu7fXFYGlgeg+0DXjvlLORnNmHiSyKqrS1o
pyW0ZpXoUJZ6UBSfKl0PFeRBiI/D2lS8eX5SmmLbIPMoFrEBwhM0RnnMrNlbda6ILKOny/4NiEt2
6bxSf1mfNIk4WoPH2VzEKO0WCQrDU3k3ghCKM2WDEi1HVJzbzyJ+cwfzqxEfjabHVqN7pAWgVvqk
jK6XoCVqlMfEuFbM11zEAVeKXxK8WprCG0R2ppgQTpNGNuQcum3GDNdu4+QBrRMfPT4WtfELW/pZ
h+Mvebp8OPUqdt3M65bdcYwHnEi6pyjsPt0jNTkkzVWAj8iL6CQt6udkHgMaUD6EJV+BQ1TESiCn
l9YVoSKn0MAO3ctph/7Fl5IGhbFtZokAcyEyq6fiSzWSOrRwv1X97ZDm9xqrMCce0AxpgWG8xeoS
5t0pz+dwpmrVxfN2NG+mbPFzewwyZd20BfAWsQYaizxU6bVXauOXZNLvczgu6J2/GVwlME0OQ7Ec
KueVU2n3zrFp78jsuR2L2CvG+CqZ34oxZf8ynRVLfeI4D3M8H2Q7/q7yEU9JvC2maWOv65dyzL82
Rh0MqO5iOYb2uDxpih06svrcTSsKbeMW7/lB2gZxAOsnpOIHK4q/RUv8oDfmk1Z3txdKSq9kfjm8
OEhaFkqeC+v7rtZ3XQfrZuKqMOz1q9PTPp/czdwqB1yaQYmg0OmoGI7ykOjipCmNb6oDI4z2qtTD
1YC0zmuNMbBnrnNSc+jX3HR9uisgg9g5iiRVO5VNvSFsZDMniFo7+w61KWNR7uwi1sg1kgl7Rcmr
uLFn0GCCrrQeRV5tUHBdV4uCtCGzQK4gznbam2lxnuypTNCZNl+XOntOkcH5eTvv5pFpDSzNMFBO
tbOjNZUvfV4/0E7gTo3IgxkctJkIWctcD8ECfmIUCJiRjsX0pWRX1ToHY4pDBGSHlA28Rga7IuFM
Sb/WnQcLCVEMgLuxAUJkMHOqlXJf7E2rDJuOMSGpfRg7fotycJHjtTSVs1zMU68iUtPqLdvawKDy
rGFXKCwoNBD6AJr5iK/8SCBcWsyNqle+rcRoaB6MJdvqMJsQe1LUPhOMEKC0eS3M+ZhF4zOeCN82
Fg9tC8FW0VOFG0MVha+3xQYvwVEfVqAHgJBwPoWrk/Ny1XvTJeYoj5HpvcjW2acuVODZ9mcG2Iae
DCLavQtAq4bkV67cyDAoZghP0rgtUholdHHJKaY8VewG2+YTSIlahumAAImro9fUbYxmjts+j13U
f/2OG+Gg0aial2pjEexkWmfMGmHfOHiLv5VV91a481ksZH5Zir2b6ye3f8Lbf+AQm8UiP6i6UxHE
2v1rnz0IbgvLSvB6mLshfzScL7xZZJLi0ELFEunzUH4uyiWImldcA/vaetZQn1ldt4+NyrOYLgaQ
YjpFPg0Fj6Uq4dg329iwGcJcDyWYP/LRpuVjp8+eDUFr5RN1KLM6yqk2CwbPPLR6tmzTV0Wrg9Vk
E4c8MbIx0mTQQaLlSnCytdShN5R7KnHXhdHvSEv1MKF40lo9Ep6xcDMHT16RgWgQ+SYfuZnG4dQT
PbeY2aaxfpEY8tPSiaB8S3yYC83gY6FzVNbULUYlDWBNbvRQ2yl+v2HBwaI73fyqI/O+v/1YJ6Fi
AQySfJmLuerHZRVmkrm1JUcT5/lk7MotN+dewvj4FQbip/UR51ILM6hCCzzePx4JDa0pxpFBmFkQ
CWJI5X2jYms4YsTxirs6wMNhvf39nu5nVUXAicAnTJ3EsvcEke8KJK47a8DueHemWZO2TFJIjW9K
fq36L3P6KzzCz7pbmGdVohedi4HtI7yg7YxyKc33d4hiUQTx2SC1DD/Tg9wmQavsLr0144AC6LRe
6bvlS+Erm79/w5dV8IeP8/uX8NG6ZsZpV8fYRYLMeqtmyBPW12S6/ftj/Kz68MNBPuwKciReRjld
akL36rdL7WE9SuknT7CiNvXGznznKf2lkuIn28MfDvrhQpV6m7blysltlcaz1WNW/Qkt/fc4j5/U
DH84xIcrdMgEq57i8r7wjSgo9S6KgSgC4eCwXpxOfX50itgHB0krnMuJXKz2kaqrb1Z3qAO3MY12
JH6/2Bj+6lV92BdiBcomxDAXbbwGPvPhwhuyXdIfbQ3Vzl0W/ypr6iclY8CUmOt1unP6vwxAlSub
fFbZ+Y+jGVTM0Oow+5piHSzECxaemLkWXtGLP0qN/5GA7H+mVZbh7rs77F+8sp/WL1/ztB9efwDN
vv/RH2oyYfxGmY/myMXZ+qdT1rJ+c13Hsgjtox90ocD+5ZS1fgOjBOhLo+xPf+M7p6whfqP4wbco
smgWZRDjP1GR/TjYkE1IeZ/hTgVZe4E2faynDH1iO4kB2ESVMvsWiyUPq17XH2SMSP27M3Lzxwj2
vTLswzx1ORZAaJPqOnAo8OwfBzZjmFyRmSLdGUtKWCl+iU4LZK8mC7M1UlpvrhDg+HY2K4+K25YT
Xt2kR+iUFBAc//7F/HhH/vFaCBvWUOGZfEwfk2aEOpdxV6nZDn3GFnk2Yky8RvGqS98xut/dipZO
z5rl749KKfKHwf1y3EsCHD5nFU6wxQLhwwyKOki261huzRx4TVCj6S6pu3auyPcJuIzW19KpWO7j
sVfZvcWRuYuKJhb3OvzDZeeySWePjJuXdRhEbxptlrWUz2tlp/VZi51Ue5p5EwieBT7nQLSRaqMQ
UxX3bloStTqs5eq8TlO9GqcyNtG+GMZYakGt4145YmedHlVrogC+FlTRj05ssr+2xGSgb1KWtMU/
W2SrP7mVVLZrlOfsr0cCnA/1pNWHcjIjljj20EZbDYNA6jdaN5fYqwohdoJs49wjjwVdotMviwjm
RismBuMyUa7XpM9H4LkqW0WQmPPershG3GIOJZs3VWc2PfTGxn5TuhhX6SXUfWgKddgLdXF2Qx21
BZquGJFTMk4agXej7kZXmRynNMAQ1OAEm0RO10rmrY9jPFt3rdnXCTormY7+THnQ8BJnzMRBRV04
nPUZEmkAuxD98hjTF7qttWl5FcqC6NrNYiO71xdpz3fY5FWof/kUfxldpZ8AN2bqsl0NWbnhwLXn
+JrUSofNsdOi/5rrLPatdJzHYzy6w0Pk1uMdl04EfMqMY9PXaniQYZ5OFt5ztDSfnbZujHMZ5ePL
rPZ6tOUCcKs9FN7S3JgzQk+/WKsFOXWpYMh2aqjNfiMni8C6aSwk/0xd7e7Ktor5bEpnyUxKjak7
eE6ZrADEQVhOX2JNG/v7olhGI+CiKMJKcXDD6Pml/VVHMeWhNkvJwxj7ugl0O6teDAH/F68snfRd
K51E3Y52NCh7LmcV2gkxaXim6wJLEL7N4tDMC9LJssg7QZ1nYPdpdloBu9BJOnVn94s84jyelI3e
2CaolCSvh6cOURoJBD2Vh3Cyh2jJvdlSJ/O+nvr11s2quQ4wy00F+c2GOrZbM06KbI86AxjzBCNY
oXXIxfhptnOjuJ9X18UGnrG/VEtdPkR6nzwDsZ3b62nsKBQKDDnYP5PU0oHkF3r/VLBnT8I4Lczo
FlRy2e2JU8LhbEDbtm/iTCfI+UJQte9ddyy7E693YWMsKKPcKqnrKhtzqpVqV+mYfGUccfZjUcky
EGy1I+ZlHMchap66ZH8UJanvpDJNgwIzFFuGzlQK6jd1RkJB5/YRRax4OOmUCOZQsZ1GBqbiLskm
p5hA0I3lkjmxTgugVpi97jUE+fh2NdHs7xVIAxBGjSZWH0byE5utGrml3DVxYgKfNrvq3pyHiyO/
jEknqHv2AZTKuLXD1Yr0ktteGb+6aml1Qdsl2jlqLWvaWk1vKEEyT8uL2aW46aS5Rr/PnZnoz6sb
D1XYswvPQfciYwu7VUs+IzKV2jaKiED1Z9yrLAdFZANUAmtNkFrF7XKdZ1WLiimlXF65lXrTjdYU
YgTV4r1VoK/a9iXO95siRU2PV6Au4uWYOFiI/YF68j0yzcV4jvhT6ynvGorwFiXHG9Ixm7O7Zk6C
aL83101cFOJ1cEmrYwc6WHTZZY+KWKl1AyKbKoEol5GxDL4yL1KHNQw144ZXb5e7vF4UtLiaUWKn
Gfpns173QyNtcgYKW+OoQ4UTJXNN/nYY9Ws51/on0Va9sUWwVtF/FP3abXNLJ+15joubwlBPpZ7g
rUG56KZ71SwHyoddoySbopTKGA65Nd21rkmgK3hzR91Ks0yqoLV71dxS4M2QwGK1ZL2Lo7W9SSdb
F8ccSgauXHiyZmhgAFH2co6qYUu49NuAF15/1BKRRKdc69uXSTamsx2xLZlHQ8cDZ9kDkX1ODrNI
LRTnmlSv+a6v+jo+Dak6kDCqNvjIFr1tukNtDvXWZFgn8WTJF+dUF/UKobnqnOhId7ro97o5V1Vo
rUr9TKzKUJ6whLngILAFXxGkICkZaxVGXxW7jQTFsPZKoBEZo16vHaNY4YksHYoQPIfQt7XCR/4l
Kip1DfGhqU9ctNMa6CPLEGDdXbte246ePU6Wq2he3c7NepO1q1acXbWNtXC0ipySt9lQ/IrBgTAi
1e6Y3cLQn1NPd7P0BQuG7l41kPLLfdlIp3805tZ9dVXZS65MUZ6aSpnqM50WSel61NOLczdxnXk/
zYbGPM3oGgdOBQueoX1OCF/jtjnHKssEX5kUunO92rvbucozWOr0itbNGEkRcYM0WG27WqtIPEqi
mNu7tCm8MqKTQ5Q47T2x64yitpsYVBinkvIUfK3pEl/bSyD2Sz12QW0m3ZR6iaAOfeXqtvNYUIJJ
MMY4KlWavCrEHoouDRnyq+DYlk2ntH68rMCHIY3USJOLS49AR4P7TUsatJ+uRDeAnDabjRObVavd
RfaUG5txMIsooOvVD365AvvfiQsTw3cTp2t9CNYXKPJgTkSSVcDzLzX8rKbELYpGc4Nuks7zstbq
k03r4WVScSHvSgU8g9dGRl0GFNCLV6CYVbeZq3YA2c6wT/4wn1+yW/PWbD21Z7y74m2ocicnPrT7
xJrmHn564xjzzaS7pGvuY7x+qEkst8PCjJcystYRJtKamMs2satu6QMt7mwlVLse27G3rFh6F3+I
XBxOviyJPqZYFaVLT602j5FYU2iKxsmGn1FYZoxYe0jskNvUbpxN5IrRrQ+wByYCeV2rd4bAwpGd
EBCXwpDmSsvWvpbOlbx47JyQJVg33roYO1YPgRMVZV90a6x1m25knd7cAQLWy+41H+E1VzuWVMDW
PlXyEhp1a0ZmYidnIjChJnqjKEtbEbuSM0IfQXdgTiqbKFO0aWIIoUYczHoxRZhBB129NkZE175V
ttEQ2FVsJbDv9XoN+riopv3kNkr3IEt3tI5NvXb1phWzW247hRewcSSG3N1Yx12EzbijQnk7j4lC
OsFEB8nZuwqQiP2cp86xg3TxyenbevWAgRTCT+SYvkpLTuTExONabZwlVilhSxzdlEFnGftc0S2W
UuYMYgWwzpm+nkSU/GdzfQWHwW1QjmZi+hPrudIb7DoWm1qZGjoPeITnrUKRdd6lFs7qbac2lnlu
Vhlpe8xvVUW3dnGS61qk6S03U+x2Xq/PpXm3RnLk635wlHuVf0AsQmcvg9yVwzTQvSLYngxFZhl6
LOm8XMTtvUG3FzNb2T3YCvz3uzzX7O45Mkv1TPGqjYJO6WJ53cQZK7AhntYByUyWG8a2WtJS2ZpR
jHGu06PGphcFcwYQx0iLTdNrqeFtMOV63WfAIPa51RbnpjHsItCsNcNuY9aVsyH4oneYxWkKIxDT
QdFAjVGN67IYTTItcQcn2yJq5Wka5KK+zdY0Xce54aDUj+KvaZHX7ZZrUE3fnLhxNK+tRHbrSqlE
W8zvrrWzHaU1N7LtWAQymtFON4EmOa7xtOa0hLBlNI30jGYBYz5X5So/QQ3osw3Rpfq4HwfISxtb
zNV1OrKhgHpjSNinWozRto8HzP6TozmU01nmdnpIlPqljZD1kXnfUGqv6KnLotY80Y2t+shH7Jqv
YrCWF2Nc4sQDZbgYO2Us+3FvtQnpqEuilcreKIdlJZUvqvWCLoRbl8NjYycGudFOFHNq1UGdcREK
Bgl64pBhu2Msi959kBGu0Ms0JIqIhsqadqvqCTZyGtYDUZRms5W5O9Lv7QmCeJvl6FS0gJd23uPg
LjAQjkBFghEQR9CWizUc2D5UU2ApCAYuba2+eh76UsqTIgkF2LVKmmY7Kx7REKSmklsHsYhWh+o+
NeItM5fLCmWczObkKHV6Z9LHMlmSCeUtU0k0YDwFR4/1pV2NLWOPA4ZI1xb3LNFv2icLi26ybzRp
UyVuNcY3qa6rucvNqmjDdZZ0d/9+4/suMf2rqMnmxcH1Rla3ZpFxQ/D9B2VIn69OP7lxvIvHMasZ
asWIRYPpkSxQA09RmK1NjDuEhdnECsxuQS+ta84ENNb6uWhkb/qyq+1uy9Zt7l7tqFONoEAXOV7N
MaupQ5TM7SlarP6bKaoay32KceXoqHyAf9QO/rfK9V/aRfH47/2S12n8tfueB/f++38UuLRLMQtM
I8Q3DM0CA+Q/ylzqbxSxUK1yDVBSR/V9CWv/MxlJhwj3rrfEUKYZFiX+792SNkz9i0Duoj51XOc/
qXPp732Cv65AUMRMdwjPLYpd1J6sj5WXtGuXFFZCGMWFPh1hstREmqtrXvglTmTSZMZIFTsDqNT4
mLLDKe7BXCXmgAfK1CeyHdwORlUQCVXGL3q0UsnyFjz8xOJp2Ipl4GJ0x3blqnnm7g1GfNg05O6K
bsMyQ8+vB9YMzanvpZ5tlrVZxGk0q9y0DswdRnK+bKXUr1VbuG21UZuE3c9WW9LU3RJ9oZI+grYg
emGxILtnihVoFr1hjsZE84tlheSCypFFCtkbWjquq9c0XdFusRP3+T3DtBkhCRmXQQ3soWs6uQcB
pN+Xxsg6yUsdp5/3Rif0fvLnVEgTG3lpaZitE9z/qEHzBbRCultjuzdeO6sVzcq7ciNt5+YgCc65
0LHzWG5DscVulskKrG4Yf5cGdIstZj3XOPWFqpThGsVj5PV4DF9b17q48+euOVgru0d27OlwO9eM
1SzCRxZ9LI0jZv8ydXNf1UiqB92Aff9gsexB/uu4Z8bmJPFwZjQFLeZRgITIZ/PZqCyQNq0U62c3
y9V7ZFdLRmC7TkpplgzDEYEqBLW6sEriacDmZP6kiD7dxDLK39jgaaVfN2r7zRhxk5/qXs/XVwb4
qKHRFTlltZPRwEL6sMwtjIPYVhfzE4HZebbJJnWBTKRVtLJr6m7170asV0pYyFaSGc8CW3vUlxIR
Af3RaAYD4XaWVmwgkohm8flP89Ack752o4SykVM44sEZMTCeRO/GiMArEqxS+1Z3gDXA9FH4DOtv
ujaKutwngvpDFgpWikUa4KpSta1Erd/sa7sdR/eKEmM/Hk21HWYRRl01O9p2VnO3IFOHmA5d/5zG
BpglVgo6OykPHopTP2UNpyW7L2YQU/ZJ7yF+KdfkRg4GvsYWCsKboy228uCqWtX1r2ZWxz1e1aqg
rBmCKrS79HmZ81ENVK2UhXJWuqrK551Fls+UAnUoxxaigDHpHdTw1bLlcKPkqq5E52xZW7U4NaIR
61s2ZvaYzfgIGwHGyTfWyjI8O2U1eTStUqNkRJ1jyW/autDQEGgD4v4rEccD82duG8OVygkdQnct
QMywR29i2DkgxtG7OnHUhXLO16ndsCSPim3psh8RvkzBB1C9yJImIRC8iUEWBV1MvsxF+rO08m2S
6pLegC2Yh+emqgH9xBiglWOb8JkcOXzKdZktmGLqPeE8Xf+Z05Vgs2myiX9iUE+E+ro0+EFJumoJ
CJpmwBRDpRjZean1przSF62Nr2JrKNMCRQ7THbdayaqRILKYlQCqOs8yhxJUEPDHxCvUvuuxi1b9
0LJTsWotgZqY9dO40caKad8QWWvm5DO1mv07e5CspC0+9/lJtrGteZJSfLOcNOhEmldZAERCtRyb
7gVWDduUdbRi7UzVp6PB5ihs41a2Htm5jSg3UkUfimZXzrL+Jsymg73ATqL2S0NM107dDOiOFtLk
2FOL1CxBpVmq3j53aaqYF6lRsW6LtUEHh5wcncnAxsj83z4V4YmXbEOQ9383g99fUgf/z//91qW/
v34/kb//2R8TueHAb4XCKpguNZUZmSn5D7KrZv9mWoiJcBDplsFt8c9pXNH137SLt4hAJxsqAbb8
f87j4PzAHpA+JFB8CkO//MN/MGf/7Br9ETv5byIOLfOyXviuQ47r/7KUwAqvM5lztI+GBjPtwcxO
hCql2jweokxuqyKK7rk54g1U0vs6zodzzV3PSteTCiVvJ6kemDjr45oVI0wPfXkZ+b4t23mn0foB
pjNqN6s6dwcqny/vz2SSwXwrJoaIqlB2bZN/HRNEjrIv9UNfxhcApqROsiYxDQtJ8m9XqvfU0+LD
UuQGc8Dlx20s/ci0/D7WxGeqwKlfAnO9niMXoGvFr6ldZXxSCh3D+egcHaN5SE01uS96A1oDWJyt
hiLgvlI15dy6MmRz/TwoEqYp1UcaBm4S7R2njh/yeKDpIhPFbxb2qqNu5iE7RZXZi/2HHPP21ZmF
b3XMpWiibPIY79Q4s86ja9HqXxcioIqlulnzqrpxijIj2arcYS5fDt30VBr5fLS7S4F+FvKYKuBe
qAh7TEY5FSCZn0ipajfuZemwQkEkyYsgvSPzN3tnxXrokuGpHZTkGvGX9ZCRQOhPsS727ITtB2oS
36Zowuau2uWnas2hl6vRncMs8UkqK0Auy7ruuue+7fqzkej9WV1AEg6co83kYhTXRmLR0l7KO7E0
oWXVYttVqJgE4+nOqaGhFUuDsLhAHH5Trvaz3WbVAS6ctZtS/dWdl/YoLg/SjqlFO6poj0kSW6Gt
TfeJal6V4xzdvz/Qmj3rTTNfdyI2DqbJionOxo0iO2Ra45CeQXG+NetbYhWdxyWXHpjBqA3wlsMO
euUuGqZkOyWR83ks7kt3KsNCxGpIXKK1Bg45rZ6epHJrKIa4Gmv3DHAyP4t0cFFZwR/S52p+bGr1
kzPXd/1E0XOZ7jrTTu7zUaOTk1yBUZuu1wYVam732XOvgjxrWjIdY719TNkFbsSMJjq/PC0Njm9r
tulz4Cutq5Dq0QkUB4qe4tCLUuyUysyUHZvF9Lbq1p6zYG95xcsTS6PyqMfG4OvG+CqLFM9F3VbH
94elWasjkNbqqFLHCGisEp3H4BC6VjF6E+FccOJhTqFAJfXku+f95bkh8+5gyfF+Hebu5v0BmjKZ
JTK/dtqSoj8JVD1Yso4GyG7Q5N0S6fKo/vMhsQZ5bECLHt+/ev/BX9+D5DAeFOfrOJXwHiV+yGiN
jvnloWkvDFzhsLyNegMpsN1vi4z8JApt6cZMSvOmU4hSoyCQX01V+joaGl3GQncp89a3ddoqN+Xl
gU5bedNFh/fv0BaNbrJeU24WY973ZaWGjMjUXkHAsyMwPmmJOW9bioWn92+9P7Tq0P7xlKuw2Iq1
+7w62dJ7DrPnRuQOTLD4AoV4vwct5KoLy8HkJV3inHELFZ0udVR60MWuo2wsrzOR/fmVVQBEm2dN
9dse8bT3/mPn8jsjpeRN1dQU2i5P4awaYZethZ+ZBp6/zIoIvwAsHGYK6yek6JNxZbb3NToly6zk
rWWMCZ/a2m6KsTEDddEoJw4gEsU/fzr/86fo/Z1DXdZvbBmW67xS3Cs93cvUvaXPQE/OrjBtJPV1
2UQxKawsSa9LoUz+qKhVqIqOp/P6sKYOmI2sPkGQSK7bCwtbzyvGdSG3mZU4X0waQ9OaaJ/rxm1Z
bsn4gbOlwfVz7cOoLvH1mFbCR3QuDWRhkBOdYpMQlucrxdxubfqMu2HIl4uEHZOZ1rqON2ZOyTIz
8xJSH6+dNImDFZJckERGZPsi6rJjEa14NB25aiwalS3oWZry/fSQdtb0gLVxHytNfvP+rYYdAqxB
MznEIk/x0HH+IZqmVxex3ZUyoYFV3V5HzcPTv37g5C2Ru9F0Hc306rM5S49aKWDdfvdlWa+ab8Vq
4ZlF05+zpNb3oyOenKiAe4Lw/lobh2u7HqqbnCXeJ4N+f7eQChyYiyaOdLYJgE2sUFnr/nM1wdMo
1+iLyr7D14x+OKN8Tkl2tOwAkMbw6jQ+uZSakzaZj/loOSViuYFNylM56BroDuwnLXjMgGYUFgUq
zwcKqYLNXmZGB7MtNAttP19qinEnpN3Tnaz0KypMGgLuOD3Umn5I6gHV6fv37HTWr+qI5ARGzRRV
Fb/3/gBacvLI1mk3mVRKuLGJaW4UjVJvoujNFQme9akHZWcybZ+NrN4wvA939ByGu5Q1x2awYYcN
CWoy9obJt//H1HktJw5tW/SLVKUcXoUQSGCSs19UTq2ctZW+/g586tY5D00bcAAh7bDWnGNOU1Uc
/p7tHRndqAI7Nkq6D0spzCc5G9fbnGdIfw3j6e8hJZc5RdN8V7QoW/5mLuM+c+ktmaaaNtTkgjCb
2QIAWdwJyzesHgeiWOXHyTGWHcjGMiA4trzqUiK5Ub8+sAmUH4iFKa7wAls3KSBd/939uylnghuF
2i67v7vpWobJUMrHsexemrkw3kqlGv20aQTqfO6ucfVQLkr+yO7VJbGnOJW6/qOizX+LdSaJqmpg
4Cdj8ZbByaMangznVPTTk8yW7e9xpWxjDC05WoD7TzlgmjdtpQ+Htkf+DTJQOvXgfuesaV+WSMs4
y1CWY41K3wBrJf5UiHkHeTd9G5TxfVUtcdGqYn5UcmSWRreEMUg1Dzd9iwWmVE9DrhShSd7orrYH
+2ZPdPRooY0/Qg1pa4kwtleQlBJNb6HKQQ6SsGYLvS6bOlal3d+yahlS50RwVADeMXk0WgR4cUyM
a2o0+Br0WjuUcV1eZBtGJlw56ASFWRxiIql9XrIIYHdHT2Y6XCI9kz9NGWuFVS/1qZt1+5Tm1P/t
+xN5I56ceMItTmPypLEMQu+fQo42KSbDOr6gEvqAuK0909iXtoox9z75o+pzmY/SdmIX7f+tC/97
V70vE/+++e9ZLDHGjXHCr1qp3iz48S66zXqVjSCapqiLbzKdMGwP/fijc6ZiKtiPi2LvVLZkXkzp
4ZANWnwTGgtZMm2bz6UQKvlqxnqWok4L1Co7omhBKWGvBt4g8yKUIf83a902MdPiC9cypWk7zm9d
MrU7qvF9WPV7eJNROJnGEJiRNoVqHvWhJpQ5iNdyOJhDLe9neh9HlS7zzmyd9WG1q8jPm8I4UQgs
fMJXXiNLui+A1PQcReCC0mo1Ppspu61zjDqzzSAP4dL2MjH119QQhT/LmfpAj0jeL4ACQ+ip88Ho
K9rDrHgz2a5DjS7gYWyMxTfsMr2xgs8XVfPitu9D7ADaCzwOlpFt+Vbo0Et6TXO5HJY3Ep4VT4az
Emhxt7yVqwWzyYZlKSD/lUOzZSgy3u3mBSBz+Un7pNoOfQBIXwPditkQJYj2ra7l1iopG7Y1zpml
nLujVWb5KV0UvFFTShWFHtu+NtfpIKKKVsqMo5rFIiomrdlObR6/VuXcB9CGv5om4dSMRP3ckMQM
9DWWfiUi6kb13ruvP0gfXjN5fOQXjY8NNhvUV8my/7uLRVU9JCVGw/n+LWnhbAobUOZkmaufOIEp
+AO5KkAWGYX1kOOmOtpF8S/HZeUqVT9eOSNGknpr65zrnKSaYzUnp2z6nbAK61jBQdwjbBkPFfoB
TBSUNJrOOitZJ05/N+v9K5Beqc+JqNMYpGcD1/13lNvNpCmEJ8ZTuk1psPwwDP4uUgasbsDvlFK9
uEEWibbspJD9o80K7JGxp8oMARMllgIuf3CTIll3YySsk7pk63au1/JWN1VEhKDmPDsxkQWWNVLB
1RgRZUf8aOC0dLpT2JE9SNd4OwQNITOSlZ9U0l4LE6NfrzE6MFujGSFd/ZQbcXbQpjrzoyJrSPuW
X/rcnH/Q7sBNTuu3vMNoWFrZeKSPlT8kY2SQbSGX79U0Bah65p9Wzb6MWfTPIynYPpXbMVSxyjNK
kAxRrB0FIzRDH9PEiJJVmvMAf3u69qnxg4Cg/lDJv2PTSaB9NJrTo9JpVwBc9ccILMeTO0MNGaHl
5z4mD+L+OM6fdZs408+UMNhlQxQ9T5Dg60zLP6naNvTbUuifsdLe4J///OdxhGZuqpvGSc/05Eyq
hUUVqyg+VVn6XSYruYHH2Ce9xt4vypD+VOrLUJfpYaE0talKU3np1kHeDTVU5r9nq4hdjC4xFP09
25cdq2ZTUg9/dxPZeIqUXjr/3TOH3B1kK7kWCoIqUQ17FlbaoWuGktO0tMKCTnyYmIYUrETGhpwV
RdBiWzhYiQ4WTG7Vo8D/vIN7qzzUhoj80WES6V/6lRpVIVfpYQLBRtZFizTBKCpl241ZfaOSIQcJ
YkG3hZ18FInOTl+12I9EQvbnRameuyX+nnpr+rkzcw11bt/JG9a9uqrKh2h2huMSWSXqCLl6k5Ts
YXEGw+tALx/pleMLjnv2CPFAJEaMxcjSIEk3zRmScvQBtRQE+BJXIectnOBG+/17XneAsQlzSW9m
orBoXaDnOKlE6oosDgkkuINUKxZ2pFG5tiPxjrlpRG8Gu+kIqmzsdkdQt4z0xDm8mvm6vqEXIRJt
NLprotbJro9acUjHXj3UfKAYFuPXTjK60zzZ2c6Mi+kB6LG2G+RBOepS3O+tsbUOdSYnyBm19OB0
vQbFVW9DcK0iTHRtDSS9qg52nTv7fGzio76U9b7vMsgpxN5u6nwoHrUu0XdzLen/ufv3GEHbXrLq
/SUrjeLRthLyaikse/FnZTjRIwkV60k406XThuoJbXP5pCyYL9kPXURLmUdbHYmmN35UJTpXXdTu
Jiqah1ka1RBtW76X1tE4iZ6xu5PV5ZGiT7GhEpy/E5LxnnMkfkuC7B2rHhO3Gcl17SLzpyrLr7hq
FbxvCCzrviyxdqkj1lRGRryq1q6qR2knz+yJjaY2wtReWgAZY3paxyzaOn1pXqMJ4KvROKe0hZAH
gKchcZ7t9eTWlD23lgOX3cpLbbc2jGnVYDsM+8lXgWLjnK3J9KQ4YAzuD4s8NsJoptI8M2ubQzF+
NI78bvR6d5MyzT4uEwv3Qcce399QZZShjsBIUSPUzkmqjnv2eVdnhtQJ9U88mYoOZpmQxsLrOazH
v5tYLy6T2eUhH26yV7oBcc2Yj+dBM8SZsIzxDNs62ZkawI+/x/77BOMpHY0l7sCz883/faK9gyrb
AY6mrOH1jvT4ok1yeauWDgIfL8z/u/t3Q5j92SwYUus6rm6IeddTAqC7N2pG9PtDucKKamoOfOLM
D30734pKnW8ZW1h0WZEU/j1WSYM4lZIW/N0TabrcNAQv21Fam+3fD/zd1Fl5kCY9P/3dk1TwvDBc
D7JlR0d8mlLnHNd0jf5zU7UZGr2mgNo8TF156ElwIBuF+v0qW7TaR5dC6RAUVfarCFPZOnlkh9IE
DgHxU+fxKoewLAZ/aLgSdLHAbLNh4xNYcUTcth+VdEabRPLsgNJ4fe7JZcqyTZGcU/mQYJOL6g+r
8hw9HKvQWp/TSOzJOvJHYNkaigHd3MZx7sLLYe7/EYh4quZR+jQR0Ug6yp2OFbuMYon7hnFNM/DS
6kdRQI2db/axNyvyIf5hKResvA0bg17yIksmhkEwMdW0za2X2KYCMJEfL17mtNrU9r/J/p1zQjit
LKjms8MLt+/6JxRrsuk2i3IZYNF+8/rHiJTA7mwqryr0NrUDSt8gZB1erAWZq/x5fzla9LaqjW+a
RGsUn9r63pQ/f6uWGVd8wo6/3Zh1wQgTopnRBQGLUb3rMJ9hl96QzdKPh8HIt8LKgQZ9dq3g2z8c
wM6z3m/k/j0mhELrP5PO2sCcdwFp1ngVFfMd74IXD+8xyp6C4zwONHyZhXmhESk6ztptVt6uRCXk
YiY4b4toz99KcDqz6Be8W0XGSq7QrwIbv2gbOrLUPxnyKNbINlT1m6ld5AkfuXBV5ZV8LWu9i4HR
xtnOJrb/sdRxVfm31G4tNiVnYtlFGolRfS/pl4kGT0+/yrLddXXkZfJzbmCKnS8aH4xBOgNIm00x
3yKM3JwbxfQx9RnWdMlN6SwOjemq1j3b60MmGUPcTwCqVuCmpeqb3K6N07K/3eQcs0XLYHz+9Jpb
S7uKX7qu6r+4rX5tbCwuH8A4rHjDcfdK7XYC+B8nL934HUv3Q5i16UatnnQF3CbtUrri7tBoiOXe
TEfZVBU78fKQGwuNI3eMFO9+uo0dvytH3VWPbt7v9ew4tt9r5wuOIB3BJRhND8es/QOQdf7K2i3y
eurYg7SxyApo/GbyCzrbjZ/PmxgbicHxWNE/4v34Zz6mUWhq2xykAVmgdbgiF4e6QzO55Yzpep1m
2jBvVzV+ocP1QE0nHTz9hy6uGAOfHnjmNC+aGii854oywqbtAgUDh0IunGtE4yan7diHXblLdH+t
t+m4tZ+02MURb9j+Mm47dpa4nynMU+VoQ+lVzb28fMmKs4g3yG76X8nQmSJgmx6oL2okzVtEO7yY
Yg9fAazuSv5kQlfywL6sVR9186gTKMrMKXyn23Ttbq2CPj/Vqp9Dl0G6xbY62xD/M2vsBfc5dIxW
9/ppY4oHWzxMpuOqkpS61pSR8WL+RPVU7bcZGTAETGxycXDsbRr52ryXJY86Mj7uFTlZslUXX8pD
ub32XZBD8kSQTy6c4hotMQHnzGCDR3Vwm8Hvd14d5antvLW+aEo4/lNx8XYBl0RJ4bfzVRYZ+lbU
Z0zvqhRGd8bGZibaqR/cvL3GiSfrt7h9aNfL2pJUk+1Xpt32TWVoS1404zosfIQoX/vz3eFmv7ek
VemedhqtZcAyuVD7T5+kiJScJ9S+CAafLSBH2Q59l2OEDfIA84e+yKAFc7Sp+k1WPCARdjUbDcDe
nMOBSKQ4tCk6666M4DU999I/WXvUpduA1Ti2W88UgIZ3+UMjg2c4pM3n0HAAKRQoG8fxhxx/PTuT
u2Tk0kHYwFNJ6YvUDY6XeXa+zGTPQEyX5n4mk/iNA1py13ZnTy4FkII9q3MAB+KO05HLioVSD9TG
4nBDQaPYMTNqUrGiMPtgVs/k8HlzyzzCYqIjNK3fzSudBNxc0qaSb4KpZ0DLXZNp05g7uvNVftZr
NlSumYSkMCjGTtAvmgJTfzQJ3jLkm95/CPkNZghFrGG8JOMJqUOEv73RP5XpnynOVbNnsxzlOzsO
hHZwzHNKuKG6gfCInNWT8s1aXdnlMeKPzT6ZLx2mCZEVB2o4XjtXKvW1SNuwjCSbj8AMeIGmn/Uu
bejeeS6l0Eg28kRD4WTm/mLujY8xCwGj9K3nFNt7R6HZxOzbkg0nR6lRBtm3mZtN31y7K7VtDZtO
2A47SfPZNTAemIQMEOoC+LemhU9SAdTaI577bPTR67XQhmu/SMDZUs5GeN9KfHPrkt9n06ybQyfa
xHhHOT+y7+yRGeWLFKlW54QF8LMBsHC/xRai4/HcwO0URAJ2sgfTQW8+1+UYQaKaB1eN9+m0pyOu
vw/t41xi1vd43YpzELx6cvdczYEwvePVZj0Nu8MCHdpm+TVIurqhNHUmJE12oHXYy75viDBR4pui
LXTSk2tpsVLB/WE8MC8aD9bE67G9oV1DLY7rbQv5GM/HuqGkFRbLPfRoxUACwqHt8dVzvteaBaSl
tZDeYWQAmqPLJ7mv7+eUE3Qt+1rJUgKdNBzKESP1mso8rFSUcYbJkTs/aOuqHZBQSuGcPvaInEFC
VxuV+hqhFc0XfpCMcIzeY+Vq7ed+TnZaYZ7b2QHXnY3UIvApuhD0EWC0MRuQmvNj/o5tSINslf+A
9kDxD/P8NIwGuuEohYM41CEotzzuLe8+H6XrfNAMXDlax2UIhslQEKK/GEynaDUDIWX+qAwXeqdu
2tP+YCEPU2DjfNYobEJ7jerQyO0tUwHT7lDWX43Unlen+yD8+OE+oZoEumxnVmhiKfPtZMIeMKqL
1PZd+HdDfe1rLu2XuuDznhq3OCTUww02lYPBzJNNDb4cxLmNWDHNtd9E7G0a9tga+PKaAMqMpVQx
HZdhkRALo8kc1YM9PCX6/aKD5p+6CORlwBbOruHqklBHdhVpoJIc0iNzSQrXIZ9r4A+MeceRUaI3
gu7unTcei2yqLAyX9bjT6B7FSaCpZUD2UzCmcuLmwox9YlDfDFksoW5bX3MdSutVSZ4Ig2NFUM9+
SszJfemG9sOd5a1mufgL9/E2SrLPFAtBspa72Dra6UEe+i+GYuEpusz7iSg4jXQJhk+NEqBnOYS0
mCYtLQwjSmT8rFRWJRBZb3LH27KI5ZB+kLKxWMJrYaPTBUjBP6dIAnmV94izWTK9qAREUmGpcwD4
Ko4VkZ70C79bXpN9FTthZyo7zM+yUnOBil81UQ7rBL1Haw4T0Iy12sdmjKrldzGjF8vOjpN6T5Xh
W6Knvy/bpThShj8CYGIiw4GmyX3QmutlVJ61Jr1lXfOemt07prP3UZhnsWAGUp7tH7RyTxBOPluT
q3gmuT19IpKquI4S6u0arZcr0VAbje+uTTbQa1iFJgyxFW8Z3UvK+BGRGVoUxRWM1yabcH9xYJwK
0MWA/EGl+mTLP5OaWnfeThNqmeExTDd5T8/A6Gx2cJe8pL2SG06JcYGDayT6lpCGAR6GGfYs89Fm
upieWFFmrB/AzkgbmgmoE/TEz4beDBj3wJq9jKaYXwaBJ2HqxJaMyTHsoqe6jxgEW9EAkWnI+hJ8
t65WXwoJPuSkLFu87vQDtnm9y6UTgZn369ntpRN1Ryk/xkC4nH5fy2cbMRHNG4f2w1NsIrRTd40T
8GN08qFRsRuiWNO3v2s8vbdVx1FRnpy59aZ82hso/ivsiJq+ldUMN8t4sFIYRhTTjX6XzSfDfElx
3Zr1Yy+T4urL+UIm5b9OeU06pGqcC+vEJLRDIsWawDO7f23yhPQLXuWy7cX8vkxLGDWLv6Tmjku+
fkge6w37OReCOae7p7EfTxnBXJPV2fKW1FhS96O2Z16xqkCeSEEM9ZR1tfxGCha8KyxdmbioJOlx
dYEAXjz7x7bgN+2AZcXgk6xtPe2t2hsheFsrK/qzZJMotEEaXfiQX9fGM/aFabGGXHKwSEuDT+cX
8l2Ee0I5wN9WoekDk+FV4phggCFPMvtG4Z1PrN68mAUVH/7KpXmSulOinem8SxvWxlJNp9GL1EPL
OjDfDrUXKz4uy2gMqrs+/IXl7Bx5ueFVNAvRX1KcirPO543YfhoHShOCQ3Sh9Uj3SIItZwQ/F/8y
+/NsJy/uvHqoPAEuX3mnlrbnOrAVv7CvTvuqKoeF9NYG0huMvH1L7g9QGGurVPyos+mzl9Im1vnU
T/tl2uvSvpduPRg0jcheLxrOEGHcdjgb+XUiANO64r/kWjrK44Nl+0SN1bU/2P5avCHIp7ikAFPr
meu2k7wV2g4RCMwnxwiqnjIMNp3d2O7SONQ5AmQusKQxAi0ly5g69D4eA/1p3Oc77TTsUYv8rIf5
YN30Cy2J+4e0kws6xBNfz9l8nDAsaWhbiq1CCMFu1POwocTaYdoqKriUinzVDT6qkbhUKqYJ4C93
mQ90r7Xq30luCGFjLf1U1T+DKQcS9ulMzvg4qEBVONt4Y1HmNhSZNoOp7UykGe40jIqnksM7KLZP
5zPfs6A2Oi7rr8j+zO2dooRoPNTYU8tzt5zjjJ4oosttLTYM4SRKs9MhII3AkaMs+aLxy+JlyFDV
nlmymuYmbY9r/5rlxMoZp/ZeST+VpbXRygfJfJDzl0Ef2LOmFB6P9hLW1ZekoMz/TayHKnH1KRjy
c5a9j/LI4OOzFNUoTbSIStmu9M/3owfQw81iHDviMV2fhBqUqhKa+DeW9pYiYCgbsSmt08yBHLpQ
bW/l8Ow4lksSnCV5hGrvMudjjEi8a2/O8Br3F6Zk7Kx7/VekrAN1zvDfTuQbYFdVupvNHc6MDSFP
lIh/JekJieM+QfEoeVJ07YsfU5K3y/pEQC3ySZEE2BimJIjkktUnUafqt5xkQQKHEqLjOqh7hcu1
0WCkXSOOaaS+qcv7/IirkaphsWOl7PjOSIvsgIHP6jQvU2+N85HwrvMqlMzdWjLrf7U1LFHJ0zkg
pFtBn/JH2avlMK6+rftxC4iqjctLxakWrU8q7wDvvFeq5/RuIGnIWbz/LmQBnsjQWFxzFguc9Uz0
entQ2Jp070jjbWUvl3sMmF30XS6BzFI7K268PKl8vv94cVvYgIzJCW491+vehtKucV1y+k0eDfmq
8tmQNI28sT8Vc7sU2/hu6uOaMdnqbefk1AtQeuuBlHCt393D3tSTpiybKXbcxtq15jsCqE0hEDLv
pIjINwbO3AUORtuY2bzcr0ARlOYNa6XTexq9RwhXFWQAcdedYhs90Ys1/IUampVoYPpY6QzWsmzv
LE7MS40tTg0eYw+jJSOXGO9O68IvjeWdoF9p19kGs7UgqfMdFVPsJr2xwuoqN6w1OjBTUssJYmue
3Qkn6FUCGaftkgiTogVZezZUG7HakW/WvzbGyCVlVTcAqnpoWnnrDC2eyILQmLWornVDDayS5He1
IXy52joWlDvNDIxROt/xzNcqwJoMqW+QLxUV4wm/u0pPDZ4NjS/Jyt6msdNfRxvSUyV+0oIWYKVD
ZkwhGLACYHmGbWwCfM90IL4y418XYPsP0jV/EWb9Q8gzFQ7h9+kU1gsEtjy5Lmhfmql7MdWE9axG
LoZDa6eabn1HUSrGWJ0vml/My6agPCrFhMdNNO1m6kXz3///f7/WQtBauf50f6B3aNKljDm41sS9
5J5s4podpzpHR+luo+zl84imapvFh4irqdZsSi7NvXAmSMpzZHFKJuekd9JpYq0wl0TzRNZOkZe3
ZkIBvWr+/bn797SVeiAXuz2xMHeS0m30I4umAUJ6yQm0d1wStClQ9MHIomFPOyS/RTYbtWeluBcX
LgT1ubr2TkNLzJ/RWFCOuiVsGFF47nBLWiTalj6flBfBaJQWNy+pvcdXOrh0yd8m1iy68gAW3W35
Usuf2/aiRc8G3ajC5bR33GCInsHsud1TFp/69jJxYBdWPiu24aM2sBU+rcolKsKkeDYwhZbNJuc9
6ypG9BNWjA3LpMTZp+2J74mlk2Telq0GwvpxkM61tpvbc0RIbIuJzoclOYL47ysmYdhn8SWRfRVv
vR72ztuknK03vfREEVBqws3tMfTQ2mG3mHaXxDgOQyA3B6d/qrhaze1YHO3Yl7UQEAbibUTZYFFp
alwHppwuBrdG8Au7Nfl1SR9k06+nLxWLwAxg9Ta2Z1kJqnRbFgFQiGj4zqcvZQjm/ir3P3b6YI5g
5U7ajFn1BBN1in0ndU2a9zQoFValUWDWO6iHbqde1hGDc2grH8kYCuLdnP3C7+YF8noVAomAd7s1
hXXpWSl9vmhvfb3ND3Lyltn4KTLhyunmpQowCFwx+v6zbLFTy+YiJ+t3n87bahL7pLQBPLCO7uvv
ZuRg2lTz/m6Kyg4g+r1NauSrTfM7aYzCggtlIJ9Lk+bHerUPWT99Yx2gGjABY8ma/YjMRY/vjWUJ
qY0tL3t5VVgcKiV7DWvc2Wn3BgzS66XhR1fjEPnPsLELa9jV4HgG3b51XVr6OA+JCr8n+i6GGSgJ
SU/OyE9I6RnxCXiF0tklkHEDw9ynizOfiHlfd2ZFajpgiZk/d46X1g6ypA8TsmydXgtzKrnUDTuO
wTy+Z3nNiZ1d8iSDAFD1fqTG41OrTzspdvaVHBkbvfZskZx0Tc9BMQ4STRB2KYVCLuIIycKpdg7y
hm2TYfOsQUBQ1Vgy1M6mfZTpjgrD+O4RPtpoBry+Km+QgpptCzTHX/si9qWJubebzHc9Src6caov
qVOasCHtZ3kEWI8vt33r0+KXFcB+hHLxQGAlMz98GN9iJYsiBjoOIEqzEYRcwYK5/1ayxYlP5TRO
Uk7aZiredYym9KupmfWRsq2QuYzzY9ujzHUM6XGKNXYgB/leZVZZmxfsmMO+p1iqprJFFVhnVY3I
8zE1UcQQRtv2AspjM3hyQ09Obhrp1kVpfUUh4kaSdXDQop30Yqkf7LtGD1f9Tz4l0bmQMG3r9blH
SzNjHiMXrPKlcUGII4p/yRQbu3plWWFVlp85rBAkZW4xj6USrbgMaQZdwyGdbMrQ9UJGVwFIFS3V
Bq4F+wpiu2CdycRmJs4RggX6xRK3TSy/aILU2JXCAmoLC7pOt6CNzojMJsRM+k4qeACDhaNN7pmo
J7+Kv/ODqEQO3rJ0nYVWSFSUR70b3xrrnkGtFhdZZ3KRkazpjq+bmL5anNIKAyV+k90cqXsINCzK
pg1rbPtlbdNAzx/RFjP87yej8miuH52WkkbVv05MRrr4wqvebM2aPTyjX1ZPtyTD5zwQuoeMgqpW
Gwya/ZCu2OBHJ4wA4w5LW4Upbe9jH1v2AY2ioWX8SYPZMRkeIPdE3gIG0lUIXu7zKPJ1tJ4HhZi0
gJREb5H5RX83wKqOgwxXWM8nfMggNOcmP6vdqOxW5IRHxArSXjQxG2h1U0Ql9djEOPXp0uyXaJm8
1QF71A45/FzFKr0yUZ+bbiuKQfdVCeEceWgD6P37zShedZLMdzjNHtRRUw5SJf73xprgPhhSXWy7
e5HsvzcqZAV4svcH/+fLZJ0QrPCGvxCybbU6nQOLEyou1Y65qdchBd8LbIXGFh4YT958qXr1sxLO
3iWDsheOFc6Aix8GtSFGdRjIQW2XF3BHSFCn/n2o8ngjKggj5SIRMAZN+H3N17NO6+ySFAlnG6Hq
dmgP1QJhpes8y66xtdVjkFPZXopFC+yqJiO6gLygqVEN5WvNfGVwxiPW7unYZcyy8giTOdLSd3RL
qJWAEG3GMbpEA5dkvcIox6CvRAwN9rtU1vpByD2YKdDdtlK9E3KpBtyhPb3F8zlSj5DnN7xQBNuN
pzJ5TFtRQYRlXSVnkeImFK6FJoLYMcrHosyrg+ip8di1abE7af1YNczbgIABjGmueY0NeBeKgUOa
JqiHiNa5lathWrSUEUpIFIDgQrPUDG+YxRESLNTnRDnpUzce1Fa5Tan53GZUyWT69JVqeKtoK8g2
6tswzA0HzRn8VGreaizwoQ2odj/lUnoahkEh4gI2a1wvu3mhTCTPFLnsyRk8kNGoFcx7/Ui3glbU
IHYr2BRDlpxoNh5bmQ2ghaA6L5vmILXKO3wu4We4TF1Ro56F2wJdJiprQOKU/YAhGQ3wbRZBvcVu
1DhiZ6U9heyQIsxi+9NsrnsisMhmyYrWK1Eus1MqM5oU46NCsQ9KNNHrq2pWF/pd2HLKMBLatwQL
z+9r2oBWbx6kiJ1Xb+UCzaMWiNaBk5IB5SEx43uWvlQH9nLVjLc0jdnDGhMzZ/VDHVUJ9dEW13lh
+u6F/LGWyhH3TXoYHfVDOGO7H2QqYPUo6HssmeSlSXOzRKFdpzlTTpG+UHWY6a9o3QNsosRvKrvx
ynT5bmYT4cDc6uGULd/tkMxXoEvzNWUmD+oop7k06EDhS0jyDsssOaeQAdiHXZ45ECKo9Nvm3MUk
1PSrfUWWZl+zvu/YKuYpGyymcRBmetqku6IhL6jEROuZhi22aVq3B01bX6SvbBUET+a6H2naj8Or
SOzLohugmukVkF9HAYhCiFl9Wvc5UQXWYtE9q5ynDDukHP+DBEEOPU2qmFZPRrqkjMDGOFXFE3iI
O9wDW+91gR7Rzpt5PbbTA+onl+xFtSJc0WTFp9Oq6AgZGqk1zhpJjCwMUvhkqAUPTXpGew/9gL6+
ID+FnutS3pg+ILPpWz51N9H2ffuG41Dt9j2EFL0NloaAzcibmL37UCaLu5x1P2WljRnZ05A1d7eu
2kMw63Wa0ejDsBFNqqdzQtsQXN4WWla6vW5acP0S+8DkzAGldKJw3CggUjwtKPsI9WBWht9mhymR
A0bRajk64IfUDtTeQ6bySp5TunGD+WnnZbmv2xTf0ES8NNniWt25K5OW1bwudufK8sHJ3hp177BH
qeaPKgsN+ZlBbZTD0T6plEnyR9T7JOh8lxZCzFh1+TsA0k8kGSZGOFcvnYU3Kf+XTq8p2x7+m1ms
iFTeQmRLF99On4v81e63Y0YqaBCbX5lyFdkxHXaqelSyyAU8NEu0nOznjCQtZEk6SUEq4t76CQ7g
xoygIdHDs9SnMXstGwRCr6m9o4oNCJyBlUZ2o1zr9mHOHzvnZNFGz3H1rpHw8qDXh+2sVJ6RBiVb
gWjmM01sf+zEplMReE3sMGhWfibU7OeFYg1/Lv8/is5iyXEsC8NPpAgxbC3bMslMmRtFUomZ9fT1
aTMz3dNd6bTle8/50U54q2tyX5QjPDrlDMy5BJ3P9ClZGLZV7eVAXvbetQH6tABRISzz9SitG9a7
FrJqmUBe8fAMy2KfZnbd5oSfrzSascXw6R1y/oWyv3jAprJ39TtUf3saiQSPTgRJ58IY81lRODmG
1pz8HvYxzRxlDC3m+mSxYrCB3u2XRbgdkw9TBN7YIHhmqzvXhLtGDjwgYB7RzIvAH22xdUVwtEar
oE6urY/SL96DQkXjvxr7R5K5SZjny9TYkvq1rNT3EO0gmWwFmUlf8lSng6MYSIZmCsFq/7zadPDc
rgz5ofBnJv26m+1ETbWtCfUx5KPIhV0HFeonSF5HpszK75GaFC9xyFmvokWO/CLJy10ZnBOoRL5r
87NYhsyRpco7wecdnEYgR65TqcmgR2++uYlaqlqnUyK6qXeq2QU8+Y/qW5XUb6Quy1A818FVYokf
11KALxpphRkexnrFw+LJPwz4fevi8lhUiXAI2iO1DAUZbwOBXCzjtJI5tGLA6QHk11fVNN2yENch
H5Xobcjm2ak8KwgxY0zc8EpQNRjT1DDfwzZ0QDS6So57DSAHCiODDqHy5xQKN8O4Gcjm70gDLKV/
uviv7JQdKGiAx6cHSq/IL4ypD60G8K7wNfqoGwjVF3OSOnn6hXTvBxnMW08DLeRG4Rp1gvTPmf8h
xAi+/CflaAfK7x7Kzi/K5ezFnKUww4BiaMVVUqQrAthrXhb6KqMHwgbrJEwKrWwHLLNuIHhljkbw
rVjl0WgvmYHczu2lQ1vvumnLVzVWfqED7UgiOkrTD032a2U/YQkILf0J5JxK1hnNTZiZtq4/hDJc
i8HDypSVyaipLKh7qAdqO/mdwsBcCAQeZOOn1Mq2JV0G7Y3ZdNvA104VsxMj0bykzxLXTVUfIl/n
TqATjjdRtHCuqjsrnI9hwtMk6iOIq9CLzziBM/P2tXJUlFPcfEQQ4Vq+MqTiWxlwbvOXfuvW7abG
2x/Kc5DQIqfrgiw0AzWSWqUArHgZ1Ynz9pNuAcHCDRSvAzlwwznTuHAn31sNDfGZ5FTo0cEiqRu1
SClmMCPzMQ2wNKdoSUXIwyQvPeU5ZBxu1Z1XS4c6CKgBsHWNkpc0beUhWM68TX4st4F3zCT4lsj2
qnfku6bx6GDh2PMjAMxqNb+UyEUProSX0Ge3c/LuknZbDqBIcz2W1+wamBd52I3WEw3HVN00zS3V
F1oZsUHDTs0CufX91opJOcLHHpHFVcdOqJ/NfF3F94q/DuN91lDMsQuwoqrLYrpm1S38g5UgrebY
zQl40loW9zXvEko8gRAfa597v753jVtMghszOAc9uf2xW4d74uYy/UJNyQDnGiAG21UFtSz0Qmnx
vyndt+gcjLWl0EQDx0PGaAfza+vWrh6PeObralOWbkZpSeOo8zzJ07GncoWnqax3hnCIpF0s/TXZ
UR6AjP4C7xUahHKdQPplz+1pYQOIiB5D8Xs0x5fiHYPhoVU/mvIRFUfGqUbfV62ykOhVbD3Xj+lB
e3cdLOcz0/BIbnjiwSdApw/Ij/z0WnYXmcqdOiRs8B4Uq4xAUE6TTHNDaS/xoXe/cUOpzfBW5A3E
bIeCKjMukbfnDeA39YQfiXS6tPxE0ZRxwM3HPBUgOqZLhlyqkqqFhaPGJoTRNtpnMBMKe95hOP9O
wUB1H7LdoN9b6yp0PyIpi8o5LNxIXWci82eBFMqVxbWmut2cCUIfQcUAM/NZs8mPvCa0PKtRYSbq
1r1I44t6UvyPJHnPVRAmDj7UGUK6jfudaF2VDMoTW6DDZmikm8pYp33MmXYJ6BiL/ykVDrSCz2jb
Gtu+3NZpxzf7lMqHUV0BubNExWANnvyvbHldxDk9PfWq5fiNHhkzQH2oJ0QyHWDhVsxPbeketGyv
1zupewxljpGc1IgYOB6O23tJcMrV1qu0RS//67K/enihxQgaqINto2m2JM5PS5RTGyMydTyGeNdk
8KKqHZsjN+kGfetoPPr+JavMb1tZ/y4LV9WZ2VYdk0uGY7LemcNanX8/0D59mY1MBHfPPGXSpasP
abWZ8mcqIDTcifTRmI5pOETnLDD8LUKkW9l5rHfakWiZRYUJOoNm3SQi+oyzxBuoL1vjgV5MiuCt
d7p0iKrvgodMWBcrfDvDZ5mdUss1pUPgnQ0V8HFVy4chfJXcBGF0GEmTQxtos7lb1Dcx5PhccNq+
sl5x9Al51erfirciYFkyb7zX0XhSx2MxbSLrGHRfKX4F8Ff5H4fOUPMRXRNjmZHaIxd3kc/BO6fl
tqThQtvXBdejnbfbMjy2KH6U6F2pTixrOCKuRrUX203rL3PkZcGJCzoJT5Fykqo9koWx33kH1FxW
Uy+S2A2hCqkoGr6D/hOdLvpV/lTEFuNwtFDz+CtSXTV6sfSHhcTI2PKGifJvHX7yLiA89IU1v7We
nkLhsy3ctHHEUyU6qboa9Qdq4Am1pqB/tNavxLdCnXVPIHF1eIx9dOrh0dMpPTym8q0K5nH51QTE
Xu778AlTsCjTK39L0i/WKo0SIPRTpV9C4ynMoBcLnXem1IqpN+Zi5XphMNUm16N8Q28lANKtJx9i
lqdSsc3yIlO5bp0q+T7nIEXYfLK9pi0y+Eb5wG9K5HI+IeepD561U8JXUl/RedXBozPsMb9U8b9g
OHXBSRq/Bxqle9L6q+6JtdLWKZRCkhXjfqyqGypHPT/o0VONHDNjYsxJGLwPySWtP0n3hb9VVPBj
H9HYI1EenO31cK97N4b9rcRrXj2y4a/0bxzykJYlzgC6suTvvnoUagoJVWqrzGvR7sxyEnyJs37e
0bzlHdlgTtJD+am3rlo1a3xsi7JNEb+dTEjogIvwaIJSeNGctr8VKSZSH7Fl2lW0rsBHWhhwpkgk
twnMdaOQGIyecRb3ejnfaAkF2z3jehlOuXnicy4mN4k2wrBi9hgiaragBihPPwjlWrV2Ex0zU/Bi
qikQEhhfooQY2loh1SmEA49x37gFs0yfrcPmI9fsVmeeYIHmWTCeYfaY1bHxP46siJ/3FhDsesFh
rlBI9yL+3vFMVh+LQhFtYsYPdW8NdPoUlwmxp3ms0w/f/OLi4WA0zFfO6MZ1hOYWQazc3YbkT7HO
HCWlwh23AFRpAvZbdSeLz5bXWZfbSXRGMIDuNfWf83FiOD48tXXmx3Plt+o152iRnk21NjpUnvmZ
8eWScdIVwrmPPvXEDnwGApXLWvkXI64PVjx5nKqqBOEjXTzCefk/A21tog8q4k0kMazNtIg7cQgW
9xj1fLgFBkQuaEBm8wR6KyqqZGLI10V0GYtPAIoI4iD86VBCpNempt5+X1gflrQygKiHizD8omaY
+j8/3icE1ZFEyO5M32DJA7CxMmm57iMki/RlRcuiY0wWOQXVdLAI3erBlqW9lZgPQ3XIfb4WMvy7
R45nFX5n/GDcNYCeBIgsJFpoR4/Mvm7djRGHzbQZU6xJhbkn5W/PbyA2ys4KiEpH3NR7tRPWn0Ya
vCIB7aIp+Y4H4YP14C01JJbWxtdsapMschhTGE2+XjHyXDMw7Mk08ddZfGsV5KPXap6GyTEPkbPq
iWK3yMtBLYEcEBOJUE1fnWYspgqJN/mvFR1D6NtUuyi9i2Fq6KWFfCepoQhLS/cVyj0n7j7UJgqX
zU4D04/r5SR+SOG254mvdwS8mzSOlcb2ENXXanKRz7EQq8ajqhbVyEUufXTSnUOeOjkpf3Y80rnn
oIHrdqa+KVIn7G8Q/FXFArpAqRyBjokrsBZxi2o2a/5QTxMD1iqz+KVnvw33RvuH3NdhMACwzJAG
th8JmabNST9b4xUBDObnCrWweUHe07NjR2ZxpKyg2c9ta1qpDgw/W4jzrkkXWngplZ8ROwWOEEkW
CV7Z6ASxQeOWVrsOsmP9zhPY8aV+67tbzmqi4CfOfqrgpCD7r8V93tsauTEVErnsUIzXqbwpOKcZ
qmskPtmBfJZly7yfGBfAcv6TGT9Ephe6MUzqSypvlmzM4z9/USWu0Jw1wqhE45A25EEdi3pfYHVV
w7MxXrXxWhS7EdErj6vHBlc8kA4Lwp5UMVZHPcaqIuSHJh9Rw7YmTwXZTnnWNSzIM7GmsNDkSKBr
JXziVsMPLN25uxCKG9GOxZVuRlRt5dJA2ql9q8FebQmd2xvpFuCujI6aCmvwqXd35M+yfBvJMUcH
Eg+7SdmSZdfDon1YKmLj305FI0mIAOhKRYgpht/UZjw2ODEnl8JBiF6W6zWOBtrWKREY5E2C4Zl8
N8TICNWI5F12L6UtPqJkelDihQUhEwbc2hiZRwZCBH4o6/IzFleVwqm8waLlETNwAv/n5DHHIzPS
wHPVvzIRymuPAj5K/o3WjnYtJqu+cTj1MvM2A1hR9pdRydXMQE1+7mLCJA59dbGyf2MCfvhZzRwp
TMVdqn666dQIqOrXScKwRofAJRnAfg5GcaQbQhGRQ8F+nnXjp1QP1j/87vw9PJPdtOKoKQYD5xPy
n7XXOma9pQwuSNFinUTfwfWsCVzgt54ZX77L/QvFqlei8liD1MX9LZB2RnAvgcHlV8cMELtEhTbS
igDjUPjlu2B52spDGkvODrFKpNkJffwrEiFrayUJvhCeC6F7JJKTMbPMpmbtR63fNADwQ6XxM40e
Qo/grHQJjIsCIPRgRbZYx+r6hcq7ki4T84q2Z13hHdSHYyc6zITtxyyvxZlrFxprxrD+GSQKBnvW
BXzfuyQ7Zl7JoXOou1fbo1qONgO+hBFj4qmW/ommk2TQt9VW4O/KH6l4trovf3oNw6PQ7rPEOb7S
Fec128laxT+6tm2CbahtzGhNZA9Ciizc5Fxl4aYq0dETKHuICg4lJxmXxJw0bNLIGb1t3mxjzwnP
jbgJp1fqPUDdI/VDjg9We1UtRy4+yJ8KZEc3NolwbqipLs4GI4/nEuFvEBSXrBjjJOOGlQhjkK5h
w4NVXIvpweeARS8iEwRsXSV9KQzXUX4xVA6Fk0rrfKBuM4MgJvnetkSaCs7A8CrJqKrDzWGorlCz
d+FM2SJMHcMnrGizirXhN/PCTYwexR6DiMPHMB6pp6e215FOQE4xCPXgZjELpc9dky3F2jWKK8kS
7MoZJBoaWebuTPTXBZWcqDztaiKU+2kEMqsfJSKFic8NhxeHtVdwNoGi3uP2QpwdbgXjaWipvUJu
YssTSVnab6sg/F+QVttWxc0zgYXBwHzC4VMr3xg6rX+Tq0QvmW63CUnHIpm2WcradNTynUfRU2rg
fNWWvrK2dAcNucphjMAj4P2VyPLxYA8JpJDGdqH3exBXEVtWID7E37TSbDjl6mIKDQs20dTiP09Q
HfCQ+Uch+Guq8JhTpbcwXFIoeAEE1BnaItwCkAXSncpNBKussVh9/fCTqQ46vGsW96lFVIACUa3A
pbhGLV63mNdLZhDT/5JSxOPfRfZLip+J751Dl6MIH4fXgV6s/NgpnoKBMEQh7GBhiMa0UWWsGmTt
IMBZc3mTQd+xlfFF5u5ZJvmPwO0CS7QQkGoJf74VLwkAW5WZQvZ8hRqHdsWdVhzFyq1o0k2xthbn
iTZD6xipTmWdmYd606lEd0BH62eLHseuDGg8Eljm69cSHGeEjdP70Za4MGWzXuuKjkiUwYQvWhIT
u8V/e8OwDlNyNUXGViQpJccu73uvU4XH8YGPZFcKvPuttxTxBdUoZpnPimfZogM/46m2MREjyDpa
xqxOnRCZ57w5a5nvVyS8NclfTxLBb92z7Ujrf0/YawuVyou3UfxQZZ73rxIcb4yzZTB+Z7FbGl9t
+RaTa4zAFfiPB9DJiYSsfHa0m54+RpKpbGnoD14sbPGQ7TPOCW4ChJcWUHwFMmeU357I9SgaK/RQ
ND/sO9VNRpoxphGnFYKAUSqWffhZwrPKPA5gUrmxSsy7RZQSWrWAu5bRUXUKZGYLEPdQ/TWrjZ6K
qzStbZ8hJVPvKAYKGPHAyTAoJIVTlHiK9015LsMvmkfB9tdM/UzTDf2v5Y0z2kPkSY60SpIz9a8o
KJ35K84ihUzPoELVXGDiHJeoPgLFCUGUYmHZKO8Y7R1pnuskLDdhFB3JPOWh/vDxpdlkLC1sIirh
fLoNGjeI3WrD/57Te9YF00lgAKdUq8bCFEaFbPjRpa8OMYjXes44RCsIGTvImiWARafv5V6/6XVw
KAE6W/APcHCgU99c9BVPcOItuuZgxJusPA7JZtB5QB56eWfR3uIC47wsyjPUA3YcwBGvY+7HBpQy
Ipk/9BX3s3PNsDYSqEehGatRjNZJQ+BHve51PNVIioz+2yTBO2/uxqTAgadblSL4GKILaQsaCelV
mSO6+W7VWp9TbC4lnVglaCVWoRFnopZ/d4PnGrm3bon7XpRIncsK6+uAwSrhHxejkTmBx3a0flVD
v3V1z9zv19shxJ6Zd9j4yEKhjegRBAOuOnGV1MGnpsrLFB2tjI4q935kuPJCu3hqsiqkcOWjGUug
PySEZp3kpnzXiGjYUu6K/GEvZnej8tY5qokMBZhmbfmDlU6pWA3KbYc2adDwxqrBV48vZbK0tS7j
fUS/Nr+0KSaT5Vbr01JnZjQzIHcvXrIngVzHDEcwtEN4lzLJ7phsGduSmWREPZnblRCRydejnmZH
EigLwpFRW8SjUyMgqJ7LuKXQUlW36rpkfsu2Cud/Kvh76AbBZNVHLi6SW2xI+7oRd6MqcF73rHXP
BKS7ZVGr0mYZVD+iWGApIZMwP0o+Fk0zssde27QmmYNUOjQIGUL022o+GwSQ0KQhUyFDgvIo6nEZ
wF6K+dusyTeJzl3709IPSuQR+W7IARVuHeZ3otCXC1WT/3Sx2XNC8pj/NAXvY+Ew2dWxdq+EcdU0
Cqkl8laVOaU8FtYBOfmMtBFqvijrN1BSJWvrupEWQGzSjMcPx1qUFymDYz1/JbEX9WxM4M3ZHykV
C2P4Nmv6uUXvbLUFKFuNgv1TI/1LawuW49neYbUHFFnor40ORkewOwyWnbo6+BzJSO4VTqTKvM3u
sD6JljOrGgai3WjmjYi0yc63jdXy/i2DubB2WHnxx4huo64v+Ek2Fg5bBbY/wEOnJB8kmLkjNGa5
RMgv+KepP2jEvkGTEiYPTArvqmGXNrtX1DVO9k+jIzLVh2VncGSERAC0IY5X4SLMnLj2Z2gKWXLX
KB9UCMAOZdit6JJrBQMptsGhhzCR4TDhqCC9PC59uTqZ0q3Yc4OFucnHVPHE72QFEyN6gFzRz0Od
OzVKYs/7jCjJGvGSxkYAmXCmRGmBjjUi23JpRbS8UtplZxFfLaNHDa+lOpsbL82rbUPn1/UaVx+P
CcLlpCfTpNcd8HGCJlByi04JNaCAmebxs2gQPUuBayA4ieY7zXKJSl50crqrEUjKFPvI0WfCXB/E
lo2KNuUsY1igM7dfWczEdA4MZGQzldPtsu1SN5ql6b6BRKZIrWTTi3pGq5nyTZTmcqa1ZpwHldCX
B+oa9dyo2H796Ivc43hNLocPDnOZP4pytpOBjFZvUZ0wKewF8a40D9A9zkUDu4+Z1Qf1N6iJ6GTr
ZUYXd4qMcDM2EXDmCmyR6XX0GRR/dcFprzQV+mUyUvDcAWMFS8HEaRJ9UdTNW1P18SoRVpXwUphe
Ii4GFTqKtDRIcKM6aOKu4A5RTpViLP6wPy1FjcA/TRrPaNsEEs5swsoLEgtQHC8YmLPmadUjgYnV
Qq3v5IFX3Xdv/BjTqUVt2yPaTufquW+R6zBJXmnlRlrOzkiZdtBUt8SAQvDJdyYqSpSXYHNQFRQI
p4Ireztb5Xa0mEdIGSa0wOCeVVw1w4M35d/xRE+HgDyalCLtVGb44PFZZCUqYY1gCurg2cnBqKwU
Qrx1tJ6DnYUKfQD3crrrW14QU2VIjI853OL2jTqR/tsauAfteGUP3WfdC8uSV8R+zPxHHY6NGglR
6zFXv0WNsEyVBC3ebqufFrIp0NB9SbzZuuNM0eQtUQstW7Ei9jNcathaK2LkyDrjxKeSgj8ixcoQ
9WTj5DobJZgh24kIrxbj7iT8HPUvSfzFshH7/ko029YykX9GicTFH8UOkWhzm3OEpHtQkOJCcokM
wIMuq0suywYz6oJYogVfIsfKMGihDpYKZ2qK5RTv1Fb+MlUyuFKBaKsqM+9jyvKy6niepSl2NUSd
1ADYEaPn5JcLA8s81RxYV9KftD8y/n6nbFXS99R9mOmFHGpUFgehPegiooNEbF+NjxOxDNtqNQDT
UNoGiKLFM/M23qdUN7Zj1YZ2FWu7zu+sSzaOd1Jg96kkHbxekG2tR/FAp3U8kavzyffOpHxvnMvh
Q+UepvJ3Jhsz3MxX3xMqhxLILbKlRRF1X9GcMmW0xqIT2bOicfggb2ghNYR2kUugN7BlOTbBk89w
og5/FgqyoP6jim1laDBVsrmcszGnSt2wl46YI9g84sAABNENWyQ/f+V1nrVQSCxABhTiBwOYAwby
15Uc4CjVyx+eTpXs8CZY1mZ19yNdPYLRqhZCLVnUNvVAsIn1MSYobKI/T9uI+sCz94zK8yAcsYNr
+lHWT1N7CP3kl+6+d165Bo+aOj+ThoibixDOH88fNiROaDg2xE0xA4rJ9BMNnZuW440BIWkx8BEJ
zLIOWtrQur1EF2X2z1j4wM2wHMLpaIWj03vFuu6QqoKWa19Dcs4wH39ZyZFCPq4/eWFUNXzNtR+n
p6aEh0pErSKr6cNE5LAeFPEthXLu+nWGBgEZyRfRVYrSr4bwn0YMbVWiIn9XXPFYQR/muCcH1xZr
FBs1sWWlbhHaFzdvcQ4ClrG392MrIz8oCuaYYUNKLhEJSYy4VwQe0KbxFXFX9oP4MUySziHWG0vd
D7dy/Bn7Kl8tb2i4CNluuirkyGjRiccx/tdCHWEMh/eosbfC2IRV9VsP4bNm7Grzd1Rmm7bEPiTz
2Pn//PZWjFupbxbdMah/QCw7FYFHychTF/lOnSK3QF3ltAY99opqbcmJRX0g1q/cl5itowIuTY/o
JSOVKDbEj1H1N2mioyqXdrkn2xMmUrN9+dIxFE5F+euBstZdeWmkbV/5k5sp5ov6mQbxqYakq0cX
XRNGVmglyl2W5aZlpTZNLqdaEF+BQo7zGLblLvaY61QYtpYoRF6ZSeUWgcRpchUKStEIqZxQwnuJ
XVeAYN5SwfdnlGdB+9DRv3uNb+v4E8hPZfkU8DQ6lrSR21fGUZXO6uVyVsx0C7tj6fSUf00COJ7w
6EW3tnHCkFAFh0qfha/FTqmGX6aO330wqbmzAjbHTnilQ7lRGrBIvKwt621yUhQQu6nd1Cwaqdo8
goGMZKKwWnPZJezH0rDWLaJs0vsoCD9mxNIuzSN9lJKQz0DwyggNwxEIFh6VV02Mv/w+WAl5Zzhh
ZLmJJJ86sb6hL1zmJAz5vkfluRgiku7AsksSTHwnGtFPlueu2xmsNMhGIRc0W26+62ib/+ul+Nx2
mMHGsaSFlLoGlZDPOq3/inZZD09Sjr3O0ZSL5t1i/qRIwdlKdklI+SJvRtvvk/nYspv22lYfQnAh
B2B85cHwPY0WMRCCbfoHxX/ptdNTj9cebHZpMCGmA1U4KWR3ReMli38E4xAGGTr3bVk5dbv39U1S
nkXLDfkJohPEu7LdmOGPFAHbZ9dB2Yu1E5h7FdzzWOFk62WojPw3DYzvUf+t2DMMBmHSFcCWWlyk
s+0s+ZGmjiItJk9oJLIt16qv/PUMOsT8SeEuUc2bNcqPWPV/lI6LitvwVhM7yfkTQsoEnrGUap/6
iEYl3Sz4Eqn3siVT/fEAq4LgMMrNgsDmMH4PsPzyaSSBeWBe29lT/FMkZLSsq/zaYbA9jew4prdU
8eohvzDZaAFx43cZX5DUC8FGk7i6m/TWGimWbqH9yngW2GYhpLSWD1Yz+FF6+2ajdsJEvpN1/TVV
uIHJfSfWo/kIQumQqE4zHfRp1cdngyya8K0FGw7NINmZynUc3uTuHCZhn3rAvX+htRQaIrR3ZIzi
khQxSo5wkTsrvljTNRoAv15mQtjXb9CdPe8ZyMRJIHLQ3qYn3qfYSbt9b22qwIXhhvEmGXAdyoiT
ew6YsjOQr3qg4q1kh/50qmphT4Le9IWDbVjIPRhbMGqnUR42EG0EQtEnQNonUhRzjbuEDJs31lIo
88RbwQnHw5Y470JjDxfduDjCMV2Zi8BR+8zk2VyTwvUu6KsRy/7Kb53zRdUJHCF4wg6SvdrTRrrK
UdwX54I9038a/knXvyp9XRT/BOEsR48s5CUlO1H5hQlQIhc+cPjyz4XHC3/0BYfdPVGcVDgxI8nh
QR/WsbeLB2QTvMZ128+eYTWJjuTSnYaw0u0pKchaK0k7NkhJKAPgJMM/m6ns1FJDoPliOWbPwCcE
jh5ceBinGlA9mxB2aIB7ZyKuQH5UwV+tO0LskPDXYDqZFLDCmrRiXfpKAqxbRTCiELqL0jlrD+y6
BEJARyLGKRTiMZ5y4PjJIYXimtfwYF+3q4k6l+ocSsdGBOfaCIUdohT1r/zOPl0f5UsR3i3FNRZS
o0YrbKDQ0Xsg/7Agzi2QkYlMv3hOFgIkpuU58l5mf9MQ6sWbKt6g0BG1a2h8Q72r2cmKXzBygnSp
MS0RxiWPxwaGVv5rEI1AspN1hSam7WltdSLoOG0HMyJku44v0xy8rhzHcaLpjlB/GOXww2O2o6pF
LFBxoznjiscU2l4U8aXjTMvQi/echGqyi2UXMzAFpqZAHrarPgX52plu4D/r8QsvPlznSi+spYKU
znKn6srHLgO/wXj1Ic4WIl9TlSAVCa0bH6I+XNaVce2FcyD/k32AFSVKXyYtZ+B3hhUeCBEUF0ST
301f2dAZwMXD15AvnOvRwjM9VBJnyjWwvqHvDQP86UjzeC+4vGVN6hQhoUr9iACEfSoFyVsQIqgk
W+AxJUcGOo+jc+2RfotKrC569AhH0oBLIV1mWt/Bf+dYMxGpOYZM7jAEhe2DtDHFuRF9EusmVNwR
kHehNJ+5FwJJnAFdB4qZTD6miFtAi6nQeQwjmZfXbnKC6hCbG0t/8/UyrH0Y5Z9Vqv1qoQQ+AIbV
NyF6w+QIQpeZyOTuff6e2AEArsrg6PGt9IlJMMpfq/w1p3gfh9m1MPSnWmIpoNf5Eglc/OiFMurQ
mR3kTWe+yyjdgBlCr6FzyiD+QkikSblR9JIblwCWsbRoC+Kz3fjDYSxvRX9Xx/DmhzWBaOjgcMqO
bkeXnLIfAxwilBqGu9a7RCJiBoSI38nMd+AzKIAtq5GoqJie70ViQRfLhxUtfoiqg08h7NhDidTD
PLnTyuK7T5pwjUQ0R7mT4UvI/JcmexR2adG3oPeHsLQCW9DCjyhDRCRRNB438TsvUljn/qCkRkuN
ux+uermqidlky85m7poOPrsuALM9hTZF7uekFRaGCp7o86AfwClG/TqI2y5zinwf4/qc/9EVoksp
/YdSKza3MYp+wCP4eMRfmaDiCO7FG73h3Gd4fxe9WhyRV6mLKcfQkDPmGDVRQ5LEBhf51B1HAboe
uHu+1iZHVMM2T2nQsSVmIrDVTyNcwhJ0/V2A6UE6UiD9tVSagW2gvEm+4gUqK2L4lhpuUXOJtYLM
Ip8ad8K/pe04kR664hfUWjdP2I92OZ1DrD8q+z4Y3YZq2ZKU5ngDJKQhh+2Vg1lvOhIOH6byUMJd
wW9Fy0iJBGLJi2Tgg2zXxFXUPS3CF9ZxIS1thWj0SQoRxtawPETq4ADc+OlhkJ0xXAG7yc0+xXkf
XAYDawVvGtdpvx+bNzwc6pAgpue49u6UVADWwDSKsfGVRD468IXYrxcfFLmdjBqwqGU8ETOGKTSJ
yJb0s9F9xhrBuwjHoETp+QOsUNQ916zXYAFPLjRVIdlDCL2WFKTvg6PJ20VBr0tyxMUlfBvpkd+O
pEu1QV9I5CHFsd2S2+NNQEEG9RCdCbnG87dUktti2tcEA8zLQqYy5+Yahyt1MIh31IGTOchuU/6V
WoQo6ItA3vXeafBelIWLFDgh7e1GVOvNhhtVrzke8cgyeZau2l0SJOuI2Rqksj57EcK1BWkSjmGs
xbefIXqvF5hDwFOHhwFvMq+NC6351+b2WmFk7NZbBHe520ftRJy3BMeeIz1ybfMUBitse234VFxa
dVeWsi0Ao1i9SFC18Omdh+4J8TzGti9/Ecq2KmnOKD9xXcjDDQr8L/GA8qk8+eiB53Ptx5/etX/r
qpte/cnyB/becf6UR44LQdyP0W9en4LMhTXhnJ3fJbM4gWCI28mk3Fr48YRP9cyBeM+q/nOg+paY
K3k6xy387HrA4x4oLwEJdLMpvPN/js6sqXEkjaK/SBFSSkpJr95XwBiw4UVhCtCa2vdf30f9UDPR
M10UZaTMb7n33LJ/C/+IQC/oi9vnpN2n43uOZidtjpRPhq1tpTv+OeuB2LVhYzCw4E/INjYZL/G0
T+SfNw9SPkkWEWm66tt4A6jUMuAvAacPdsK7V9VZJkcP/7X44apLOtCBvjdcI5aIijmJsYUzY8S/
jnwyIFcwitIgdrD/KN7T9k9X32jvUXwsLO+XymHhoNrqi00aEBwzTEv1z+k+C+/uG39Bdea+02wF
/5oLhaQ2GAjc9H2XnDKRILBrsmtcITq0ik+Ce3bIc7j7xXAceV+0wNpJC3mIC3+A1HuS63gkDOMN
O9mswkcAiWZ689tWsObe03wdjNcZJ1YzLAWw8qHla9GTqLNmMNCFHEPtK/LTakAcMa7sdF6nLhjB
v/US3/y3xJyENdh6a/sXMkORZWzCYk8qm5Y9adiJ8vC1Qm0x7SZtLT6Ljh0iIn1CONcxnmbSxJYp
f2DZrGrgIRYi9eihkIBX/WPZiYKV5kSq+8nJ2RhT/Tj9iWF6bP60HgkfJ9NCBGBd02pTyvDUAnk1
hijc4BF+9+1kz0TuQ6YPhaTAPDPaMRei7NlTvWbudlX15765lzCDO0gXrrYy2z7kNULCyLYLHRhT
nJVN1JMtl0bCgUdzD7EqYzDvNX9ObOw1plQZbv1mSpG5HpO4X2tMiWvvT1HREYukdwCX0TTNmiuM
JQS3MrSL6ANqyUJq8sxdUL45NtDmaPI2THF9O18tEzaebjBMgKciziavRPZLm+Q62VZP7OpVH5ti
pxTR9VVLnS+2UW7VH6OX/mM6ta7abzW4v7Nbh2DDiVYQWFfcXFi3IPknTSSIkWQ8aG8Tuazqb90y
lggGDfNhDFq29inFJSwvXwcQqOeIAs3NMp3NfHS4beGe6exWvUE0+NoQw2xgXdIE5Do3moeSRzod
mLsUm4UizcrsccwQw0wqFxo+K1yj+G9Fxi2VgXqx4S+asbtpcEQvpAnsbgzHe2QyRSSkWYHiCdJ5
JqtKUJ6i1qD2OcFXw7aEDxG8XVt4Sy0+4LYomb85Lnn3sNxbnCAMwDA8CpfnvX3fei6XVpXfU4dZ
Zct0SHctzlydiQOk4W9Jp1B43VeGXKOiMT9Rn+AdM7SzkeCuDhOWok4/bpTl3I26fsKT1jojibOh
REiLRZ2xEAttjNB1TBxYg+bTyeeJLpZjOL4oxxSYnhpslCu51Cv76MrwT0thbbdNw1IyrLa57X2U
VqNRTnafzUhP4DagW4rFaNbtsvRYG06p9sCm+e7nqGf1zsRSDQGPhXjYCcwZUIEc+KmlweOghx9a
od9TZIlEWXW9dx39LzuaDxBNLSJbxEuNpgkmgy7bFUHey1AWIetq6pPwhMxbrnAGaSniag2rUx0w
fy80b6uKjiYQzpDJjqBsGv7sVrxVcd5tPWs2RlboOsIyH44JWAzfH0kayVucs8RARTTNi9Iproy8
L1M9OEuim1GzkZV4hcHrcXvOunPRF0u7Ht+1rLgYqWXsUuP/cUBD2VDE+oWH2dYdkBvBhITUdQ+B
h+yKdJHfvolLZl2wnIeC5i5lPGqWGBbCMn2v3DvLXcp0UdxyozA2hDUa5wbUVpJkvzyqGTaQJD/b
838QccXWFSo/a0UOHIZOeXwRYMJi+zPtIhCd9LdTXa+eSJrktB2tlNJcXsvBvJjdayPOTukhg3AP
IiDGYR7gudlIM8eN09rUQoraux1MJDfla/FqsY7IkhaUDElbREVQkEr+SqwyjYiP069iGMSI6rGd
KQK4AKbYYdUCQPPdd18IsR3Gibti/sc0kdG2to0Z9R2fSrIGtppx0I3qG/z5lMIePFvlF3rJdsI3
8F1KQYD9Jx4vMDQDjtqX5m8gkARLjmflZ59vobR+befePNLuIU2xcENtnaA17Oo/vkRR/UvoWMXJ
HpHbIK0m4L4tcXKwhWVOS1iaTVPaoNMSrjyWxHHL5NR13ybbTzumrMrZj78pj5UEtUxXMrjAkXGM
fPipXFJMIfGV5NB82B6sx3qfex2AWLGaOmb7mbWjeQKU3awwuc2H0LCIxpF35TskIi7RX9zijT9M
sVDhmPemfR0yiOGOnRYTRiC5suhAa7ljyFQiWdet15Zqqk9BdbUNNld2S/mTbe5L4whPtKeB1yqk
c7hLCwS6f2kDu+qSEfPJTpnb1aWZekl6FnHaXmh/AxxQK/yBsMufzI49Z8TJOk6gbTFtEFxuyr7x
mqFNEwWCCgOZ/IZ5l1g341fTsk/IVO1ttQlJjqazF3Oc/JgRrBKb/MM4q2a0YC7bKqgm4sdkCfKP
j5S9Z4iZyiHTusYYsWsL8rD4CkB20VTi5bACfiDT3uYBm50VSfLVVsHS5VlP+aHkyOhSeEQlht7I
/qelK8r9uPqHgHH+2CLxWzp4MxlrrL0AThVEZ9veIEsMcla6Oj8/MMVFsem7cGXHu87CWkfMOZbT
kH2xRd0YmQ1WZk4ZHeOFPA7TGadQbJwt82QNt5onzuN1EdE7mMZF6F2potDl2MabkyGY2XRiV3Z7
M11PhLHbR9QKwaKJuWJO/nDQ2j+75kMCE2Yu0vyjzLE17rLiiPIy7659uTeTa+/AJHwprde+P6Lk
QsLo4J0IX7AjN+aXQUWm8atmuqI5hKn8pAJtZH1MHXjfLVMDeVHG1cXNgXOVwLJFjxl/UiWal4fn
o37/NqrTWJyF+yyzN19H5rk1ENfrFxV/48AohmdO1UieHLHrJxKKMX61gIj5gnIH1XQUp1wiKoS3
622JZy+4BgGOGF/6cJ3lifobgmW3/vQnuAWwaRDz0nvnwbXE5ZCmV7848zKW/xZj9q6iJ+X9UTA5
+iWSr+su+/ODh6P+Mh8CLnXpJeytpdn9DMk5Dp9j69417zjKcCeVnJDYa4U2r0ehGw5cLm99N3tY
/gm594enwHot2b8DCFjAY0f/1Qo+YawmPbYFoMnmc6JtTV7U0nuM45Opv3F3rztMGBVZT8r7VdqW
lYhn3dG4GpiQQzq5Uyy2iX8W1Vdv3/zoxRQPHvKw/+B/cfzj7Nue+baSf2/nljumWJNxwBVetBv4
zLjnhPkk8Ob9xrl85vmQro+gqHOOQ/Y7c8IR+iMXa+pXhcGofa+LN+bQqrtwTlrhU1BcpP5Lg0Yc
T4XwETWkyVbr4cmvvHioIqBbxB11FvaLAlDcIo9IRlZFzkWwSfgEHo9I2WVdjLmO79F23uCE33AV
sls3fXJ7dmVzqII7S5h9lD2baFTVSWWPsb94PW8JJnlHseZCH20QR8rMOPG2UcWFe4wqRlOnySlo
xJ9ZouHano/HLAXfUDuLkGY2MDF45bfQfRvkAV4OS4lFDPwRr3+QT4vAupHAqBcnE0NJuzLVZgyu
wu4XcY7eZ++IfYGElmlxy3IperZHQPQH1e/tfuPkz1NN139ozHWt3aInF9lfCIHkGbWkne9VfrLi
oxRPbKm8dVmuIhDf9WED4OrQoOcNDrnD9b8tK8Zq2yp+K4obnpnIPZbBvobt0EB73U/VRfCqmpzu
28HdAxdq0pPRH/3s5c2BtpqixkTOFZz1+N0MzmF1bBwEyWeIE4170dlvhsFZmv9KbaM5B7xPRbRj
yLi2FpgNe4aSA9aOnT3x8B5GZztB8kaxMW5nzYrHoGddlOw3ng2SUDnzO5Ss+WmjPEgnc7l/jP0L
ECpFTqk8Z+oSwuJQT7qH8WTVE8SYPNnrBlndv5cwAhXpHGN6qOFGA/W/JNzynpHvctRF4zEgg6ra
q+xOzXgE/3bvjE/w8ultQKCfH/L+rWJnGh0xOAoTRuM6tO8UwZigknbbGicercTn+nnie8Zm7cZP
vnuCWNd1K8A9e3xjMnt1uj9I8LQJCT8L9EawKKO1Kc/qkDln033r0zWGH+HvUN2xJbPznZK3YNz3
DIJgyJon6a76YY+bRhNrvdshlyV1CxFlG20Zz/FgMlsyt5xBKmZrto1jbGUbNChgIGDDoWTysxNe
V2FecbH1FlXfLlojrBNLOZZ7A3Fb22GfR985WxJ5TPCmVRZGdjwXR0bJhonBon9JDiF4GXPidrjM
2JI2OMwxf60nXlKSYseB7RqkZCpIRuAmgxZQRtmzFfqHgUCIoAWHJafyswgUSpJU3fvBAx4KpEiD
awP9AiPDxFI8BXAS/QxQqmyEv9UB32TKQq5Lp3WUvq2w9T3X0XsXnBsyKipmM+A1A7fYOXOcECSV
bJVX6XrecoS1/vAzB/k/8qVI0Tpq1Zzu1/ATSizvqxLd7xBMIIkTjZGmqrrDULtvkhZZCVQfeQDN
ouR3Dd53i2cTKTIVh21sozfmigb3JVaJ7tJZYPtfCqJ8p9ZYxFomN4Ow5xMgAofWb+HuBSt60T19
iNb86YwCreZ5U7LNa55pA8+D/5m6KErjh9djFxr6EdBVEs7Tn3AnkNd6DjlpfdFcke931clsP8gZ
9YNDVxyifm3rZrbIWfcrt6p2xUSZlV20cJRHI9uhP8R8gC/J7TtvE7seY4qYhw0f2b4qd6hCrG5n
eBsDlbRc9u+j9YT+u8/tYRt6IHSxAZeTa+wdWP6mtZ3ybroIXeWvVi2Sgy1g9Pk/udZ/AEzkMD2L
Nt1iKrON/lxM/J4Gl02XgDZ2v0lP3SIFRM1haFcPu9wKyZvnU3wGoPfTbUNjRfrTALFRBx3k7Xv7
14NTEyCptZh7jhhjWak2+VMiTvjHi3HXGY+gYiwMKfUjx+hrGs1rj3lV+uOiqcyzX22b9CiKPUM7
YpBRkUKxRwHGU1DkPwDbGJiYM8K2wTj0NqavUoYwtNQepTpgzppLlXePBbU/3rwJR/HAj27rdscA
w1tKxKr5bOPAxMuTaxtdi9WyBd+8jPBV6u5HEhzIOeQRZ0bI4qrsPz1E3yxHPIh+nm+8aJYmvybj
u24iJEt3qYYLKoe+ZCMICDn4yJpL0hBE8GJBGDSxjB5N4n/gGqaHlrGphZpFY6xrw9wa957atoje
5z1hsunaauN5lGYgAQ0bpLnP0YZlv8QM0eObjbFjq/GGIreP3pGgYdHMsn1qb+3w02Rv07vrLAkR
U79EY7BNEVGljFqAUGVshjhzNPrD6SYCrIe7Ut9Z3Oawl0gCQSbuss/BU9wsbPwBUfuIHb55oOJk
2OVRchuEetWG9jWl7Sx7QTuLvqtYCxps4IFE3jwSVIM09gzrHICyWFvPfJhRdqKs2cSzy1KRGMyU
ePhrh3OiSNugungJ23VdfzhtwSkGwHQfCnZde2fiudXUqwfNJfdwSOIN79xP9mQsULPxNa6h9eyH
5qXUfipWSIXcF+Gx65jjbMfgLh1mp+D7hEuvkwfM7lofh6yF/CFv2r2EDIZ1y6yPBie3Skymyt9d
/DmMv1nwDpeVBEWSQ2nBDIJlfwqkcuOE8mvYdKgVNSjVkqthLr/YNVVHG5tvx5b6EOJBLJiMLmz3
UpTrDPxIHx5U9e73+4oZKXzdQkZwocc6O5aQU0WSbKobCiVzLas1c1eWC7X0j95UXDzjAP63r9gR
fXIx+MFHmO36OWdApRvfQA+C6b95nvMveJXijoUuCwm5KtOtm189puhINpWxD+uLgbAmS7+EZUFx
RPKIpj04V3V7KrWe7y10oBqaXw0ag5ZY0uwSuy92/JtaR99jZrsryB5D/ckStVes4VzFeWl0CA18
pz/WCclLTh2g02tOqZqdnx6WaOzfxhXuzoK9+KrPXrUgw+ePLNBp0P3in7XVsdcuI90H5ATdbxhV
HRTYTd3+YclI36qvh/4MEJ+Ad2/4zDifcsZlZM3RRpLrxxqEkaOvVgE1zWiDhacRlIHbHAZWNLYt
71qawZoRuyqipbRzxZPJ9lgxzvaH8QvH2XJaWvGXU31LueNGVf6OkiY2wbucdbBE+quYZQKXoORE
v6J9dXz0MFuGJGh+IHIdI3OLTsny1vLh6KDNEQDfMvecO1CJ7hlaF5udZbeaqkNCqoxCzHd2p69m
ypZt8QMbNsAO4yMJxNRpNFtvlNxxTM4Obf3NRrAvftEkZYmHDix9bjyssMj42azFkGAq5yYGsFFD
qS1zLzgO0mMyPi6pmezgnpU/qCqQ+GvVKY0vLkW/4R9xZKBBpymH80bA1dqdjqV+1QC2IsJbBFJC
GPmM/AVkrWWDPjLlW2u0Uxv842skoBtGDw2Yemj+nQgYsIaLKCK27laTgWpM+ioz+SlEXzb+sJ2b
oJXMllFcrMYesxXJNn6KyrGALBTT5L67hBrOsKJm/NY54mvH5kBplgl/P9yiMmKOWS1NxkJ6+lGi
GOqje8sH7wRPTJWWmM5Y7sNPztZ9A1vKxIKQ1LCoyP5iOh0FPzOsx6QAEqygcveJDk90OMzoQFyi
QhJ5g+BZdBLJzkve/kuJqEx9PhaFA8yKmFRj4GdguYhD29qXqbYdKOoDPLFay+qEAocWHnR2wUvd
Tm8GgJ6NmjGSFbp4aBOa/RoX3dK8O055qM10GwR/pGT6C1PzZp7XtNS5yzx6Dp1mB+k1jWaCPaXw
IC8E1qYN5GmS0XJEb2bMxnMA6BGloc2ulUA5MrM8RoJ3t/0eNXuj+H4Vau6KjVXOkT4wZqqwFKi6
omKr6ZBtXnC5glC+7KYnMSF4jHguSejTsZcBA6iNnA/VRnoaBMee6EgiN5nuZivBe2fChXevyFm3
YCZXZAGvYDBE44yLhKqQ2aC3HPuM3TJBFchLt98EQUamo/GTpm6A0jxA/gqmzyThZSB4CrGzvios
UJofGWO34P/VQfRpV/iv3Owig5HODWhvIzTm9BR1gflEUp4+rgUsUFbIame4Ie8u1NbYkvvYIbZo
zD7zal8lJFVCxzFNZ5d1/Cw6fZ0XCCMKmBv1GP6LdZ7jgJtraPOfLO6PnWzYajZPScXzTQM2lSP4
IfcUGcm7PuZA+aw/kHevAkZqJS6ZycSBLIPNQjyLmZMWZ+0GhB8P5tKfPpzOwOiqP+E6W9Snal25
BVzNjnNU3Yh8BQoIDRGZ6qkDrt2AKoaxnELkn/gVVrBMFOT38deKfvW2Xofq2VrrBUNH0fGT1HnI
J0wfRFX1HT+tQ6kfh+Y94u12q3411s89w736GDNTSdLvqv9FAaUNvA7mhhWsn+7lIWculxS/hFkv
R26DdiACk81Ow68Qv5iGNaVxeHoGJBnVBwrXHADq2Hh3gYic1rqNqANH/8Bec5IsEyjERDw+hTlI
vAzrYYIFlELQ0dY6mRHMw3pjoLc+9hQTOvqYcQ9fJIhwjIdvNhIquJFT/FYlmPrnIQl6OX3e89JO
5Pd6urTTQ0dmUaUP2/0ZPYsabB5vvWntvYXuamqku0cZNUPwN5JfCVrHvUzYvRUOh8AN9zZMBB+U
TcfqX/AbLH5MSXRP0LVqSbirC+0pboAHEx1ka1gU+ZyuvmN82g6pPeazBLQlvYHRFxDUR9gRglaO
X26cL2Bro34kSwbP/hA/A7BamDGjhfOo19hv3DX++4MDe0CnDisZdThxNr+D61n4P5bnMDfWJlPd
JI9XZW/j03EglkBEGAiwQ6bggvPt3ouCuNVK7XQqK3L9uuQAe6Ih3ruThz78aduvSq7z8nUIsTEv
cC43LaQH01xVYfWUpz9h+lwidh7b5zHkjHacRYkfR+Gvstz2CMmXiAeDdU50MvDHyehf6LurIb13
gOgiQOvdTofRpFMfcYwFdreUpc/O2JmnxBzQV/XVIOFq/QTvDlbvihWUfwi5OhITFSfbL4fxpbJe
R0IQkfsu7clbmuYjRjdRcdj6IYgpuSirH0X1baFAjvnevTkJLOM2KtDr5/a4O+fWZYg/fQ3a2bw/
JQcmCcCjkwVokCqixI3KHnxWKowXQ5JCEfyrMM109Us+vuhYQ3uag6AbELK9Nyy8x4D0MpF8mKhi
O71Y5U60CASVF6kFQbMLPfseYnawxha2gHsNi+aFuOUTIaRbg75mYrKI64QS+VDH6Wo2zyrsTBla
sYy4xhK2hxMC0saFahL2EoI2sHDz1wgVx01vG5jH3oqWVWzLtvLrn2noJKr6ONanVQqMgsi4DlOG
7/5VIlo6mFANhRkEFUH9S/aqeDKFjd7GXhEu2ZNSaEI2GrqfqCQHz3GXtv6vS4jHEPk+DIbtmFur
5ya/53XzRmmvJYg5uWB7mh9giyXgEaHtLcw80QhiH0QUbm8bbKdTC0KquNx6lqPjbFmDnHJjzquZ
uDYg8sG5yj4T2uWuwakMHamQR+buXtCtCpA/zNhIC9O7mzc6O4cZGsWxEy0DpHR2tS2Ngk87YZzN
4wEGUyQvOudLT50Pr4e7zW4eseJEsf0N528aNksD/wdxTPHwPgT3dFbofjVSZ9aAzmvuWdiSFFrP
hzph9j3kPBNgr5T30Xt4Zb798CcP8Ot/KOItbUihs5k7/q1CoiWhcdTZSAB3tVLc6nWHTS4ZL1D2
lybu1Dl/Axcc25LfASkICH+yeT5Zo7etvSrhAEHgIaV92/OOggUyKD/SZNr0nqJ0ZrzJaypvyDfi
iSf7ADEU0qYMjzm+U6/BgcEUFEFC/vv/DIcvm5b/dApNfySkrb/2xq8WEWbzL035Fz1QBgQ6Yv8g
3YBJFahW5gc1wVwJ/93Nb5dt7eaJKv8fKXBPXobp2P+aF9na+OwF9ARxu6qQg2npL9dQaVyH6jTp
B5W9p1AlYQ1BKEJtwV84Dae1TVasoPX1xi/dlodpBJRMiUNkc8G6ycZ9ZvKj12S3s9ni5N6sTKbS
YtdkaY94JqKcE6Gx676F5VGl74H7z2VZUpcxoN2vYn6T2CA7Qb91y5n22Q/k6disXS46w3iRccOg
kBtgH7rD3ehWGbVGX2qYip9L1rYBd0zBIMns/FULm9vvR4aUEL7LJzd5ZwcP/xO1JwsntQ8JXcnf
JtzaGBVxQu/INg0ouUzzuUOwho5AUAOV6H94TcP65hToURz2IsS+oA1jfN6gMpvJx7bLigZCesKQ
vmRHYPyGc+WLZF73GSyFgAmodkHPDy6pNwVFZHLz4hvrpLRXLMlI/WJI7N7M8Yz7p6oxdT1aycyi
+jcD4WgSTXz/LEsm7nH5SGt7XfsYAeufLry3QbfVWiIPpmwdIJlzxQfqU60yqSL/mK5E5d0kmQRF
jzKQCWrbZk6eVFiTrZdRu0BeCahgVECkJ02HXBj6twdrUARkWhNRBPoQEzkKCFQnbkHUFx1TwXFt
4fHQnRdP/vbhJWLsJgirUwEZoQc3uBgENU+Dh4CWD8qkKi6PLEeA11X0W2rn2xuu71o/6OaR6OKN
i3/enR5xewuLkp8y6yHiDQMM79cOAQTVlCzeGTe0zkchLy3ttuLDZW4dhY9IOwhGQRof67yWTDzw
qcyQtqX/PVoflboVJEB0HmaI2bZZwfVX3YbyHjoBpEVy7l0Gc9q8xWDqE2M4csCPkdeZUhsHxeco
kCbGe/3uchD6HfUVQZ3OhkypNwjk4xz35L0xKskkRvyuX6Xo8/KcbRNIBZifSYESNfx1IjSAJYQ7
AC4BCqsKexxtsIvPJsk3DkyYTh2RHaJLKHT7keI9bhAsBg0ZjHO65UFo+ADpLZr2y3VYnHqrDOGm
lhy1umXV6i5Dk+CYG2GOg40UZqJlpDY0jx3RKwLlPZv2anKW1qYOWPmAAUTAhsYCEMBbzXdvsxQH
/wmVrvgT1d0oKWQYvBIesMLGv2h5GAz4iNG2NWGIeiuSn/lUgERww89AXqpXbdwJc5WQb9Rd1ay6
ET8py3dL/LoWlB6Nl79ImgaJI/8WWXXTsGvGM1qP5aD5LF15UPxnP3qkzrgV41X95IQsRP4DA1uJ
Umd+sxOFTDX7nDhdHHtcqfJi6YxWGD250fhUoawdMZX088U+XMkQp98pFwzr2b/H5YfGKgP+CZrT
sTloWNMrnCkjde7cgYU+dnhy2NY1K6CKljhx9/30lCI7Nf98PqGCiaVWfDQQ1OdFrzR/OD+D1lml
JtWyCyzg/9SCeNs29psh4190q24LJCIRzzJojcPo/qO6vDlp5aFav+S9YGH11frvNU/vwHlVUt1E
xdBRndu7acT7gR0NYicIjzjsrkHRv+ZaykSg4CHHxoPVmc1LPlzN+iQxSSZLXBCLFHAQ80yW7YBg
dKGvJ82iRZMfAX2ObdBqQcoTOqW1U2+F9WIN5Gvm+U4U7jNhAxOqjO5ooe5nEW1nzIw0xdXo0rvm
8EM7IT/Mnme0wlGbIszzIv8706mbHJ9B1JBW9x44S3ywLMJZfNpeaHQwClmRzFbV5ObzYShm9CVl
VlFU2y7MUMR22VGXObCcsvkckFkLO4i2lgNnVppht06L7qtF1gzjxnIvGfvgkbaeu+KR1+dh4j7A
tKVzjaydyF/HGZtYaGwea9Y/HaGU0aPR8b9yxUmSNZusllhoQ3Ssm1DgZSQypggDtp2jDQuBUAOk
wDNeYR4wpt+uj1MQo4QbfGbxxEtMuZaXzC/QzzJFZHZoZo8cojeKL23oFu7saCr65aQVlP3rQUeb
6YTpez56T2QAaUA7sLeFSPMmG5xR02uLPmdGP8U/rYEJzVIUuzOBxlUbS/81xrMkGQrhcwSHVSHx
WgTJLHPRs2glRAs3IbPf22ZCWFaxuBS4jqtL7zOYGtSslAaPjUIlcf9kQGhrzHPdPethTYzIsI0L
VNJ+ZbFcBd3faO6uCP+Fw9aBsZvrIVmWBCcBsum1T7dWfw7pjVbxPFrvhk7maU1IQ9n/g9vAaBve
jAsNxZjstU7+AK8KpI6AIXUHqCxsdC7KKOUwITvHaKwr+gndn97j+dgR8sQChzUjaXzMETMnfWXz
YogWY2crNz1YB4osY6MMYNs9E8aF6IOTmk1KcvoQt765OmRC+OIFgXRVfKcWc1umAOOAuldkbAfl
hNDR9OgS2j45ZE27tiZrawoDvEBIXIeSBkkqKFdaB2J4obHDROLvh9+EZuwkryL6K9g/Rm8fw5aL
00zdTTIkd9eFpjaOxyyhJ2ZVdBQ11tKapAJrE/vpyfoe44DBq7mLR6DZwCFan9xsxScn2mHhRFib
MnUo6Z8k/lHg9qxPrGVGJTWkJIMK599AXBTfFq1EYaCIq+bFmvRZS6qw/SLtU+SEYFdBv6nr6gUr
6KHDXYhjkQBATLOwfyGqo0lsN1LHqVt6PUslTuVxxkN2zTUnUp5DPzGvpNi8i9670wlWUPFNbrvE
r9aSeBl2P4QK6um1ixNmYN9Bq71kdXKzzOk1D5Cyt2ITsY537kETPBW9F54t26APWTcFh50o2/48
Qo+CpkCxa5IeOIYIncmVM/GpjPeKEYbfnv383ac/yYJVH78g38uY+Xrep/o1+C38tY6pgnrfJa91
TO9gNItMM3ba+I2uIoM735uPbMQBZGsgPAr/E+QC5tHmHyswSp+evzQe9WNdhAQR1dhSqwpLUqtr
Z2vULJKRxeKpfnOKI4eddULIRoZICrjVylZSZy/641c7mO8SN6BYFMCRkVcMNEuqjaHcNB8HhXgw
l9syODnBH8QDCH1vCRgD8hajn2o89E26KVMbzo1i5MzRQkzF84AXQR9exmhVqo2UrCnXBrA0x3+K
fL6c/gIBI1QriTLd4Av1HVMFz/5t44xACNVizrUvOCjmOiPdF13Aaf+RTskOgiDP7MmiQtb6vVUi
D0crVKxKcx37J69+pxLOnCezgybn3Bzi7yaUFNhIxFz1IRAmrDduPgzJ4PF7HAimgVQR8xblOJLb
aj+1rwUEAspaN/6auP0M7iAYf9lT2TvPXQ4gpcoayqSiB7bgIASSirKqo5LF3PcH3tHY6uMTikdg
7s3Boamuok0Lep5gB2+vzZEDkb3qpWIgiwEiS3PFVI3xbCrjbfKpkUc5ke1jhNDYtWyPLZcCkjaI
39AeTFz4NW5ZqYyz77AlzyWhyyNzIT3fSTw1kUSTnFZIt9jrlCxz5KZuK2pLb4dtKX25JUO7GyxC
uHybFi/DQhztEsasrYp3vnRemcMFNEsZiwBF6KFvHkO/eA0UGor6G4mVsE5tEZbLjooY+s0u5n5P
Ql4j03APWpcR1l5/VT3cZ1Y+HZY8c54V3JOhYtlIxHtC5x0Pyl1RY/Uciqmkqos61EpVPV2DKT2Y
2a0NowdJNYcG3kOzRCfG/RYRPezks6HWPPEXO01ReWjTYJthnNNQ8/Xa+JWUxRVwaZYW+B8xNrgi
OEvJUAKFwZiigI78/ifMUFBmEt6RsSm05BGp9IQIe69zgsfmAdFhMnorR7jotymwGaMwLnWQo3pO
N9CNIsTx1CWaSK3qHMRpfkkIEdCq+fQMVsBIEsQK8bp3aEaaz2SSAO90VlX9vwlX0cnxKSGJropW
dceYCXI28CUixZ0hIKIYgUhc8Il0oOc0R7EdLKthVQUMMKXnWGRWMkZMDQ/nXYZB0bAbElcwWBQ2
99BdZdHNT7XnCrVGS7hY4EU1J9aQrLowOMX5dSSUCucFFqlMXQttIMWiOQ/BSLChPPtjSLaMPOiz
xKH5iSIaysbAWBkTg0oud+D6fy18RHYG0DqEwgEBW9fqdw4onI68qTzXd2Z2JW+dccs7WssXgw0q
cAVy/AQBXtROxTpEj6s39ilR8T2q7ZPkYbWtS9DkG4koY4R7xoPpscYmZ2GInZ1uGiQkobi1H7pj
/HToRdE2mJT4hY7Bwji37vQ8ZNPShuCO6dGB4y4NtAZVyVgENEtMwEwVjcN1kFT8sfbSYYUnCA9+
nvibkmtJiEm8is7mK/MrrSBEyapetK+MICnMZ4xHnOQ/os5rqXUu28JPpCrlcGsFR2xjwLB9ozIG
K+espz+f6HNOV3XzwwaMrLDWnGOOgGzQsl6kIpW3jQ/gJZu3qZaPaKIhionat85oo4KszvicU9hv
fAtO0vSgPx4avNVxLrL+LURSOEUBCm1Q7vQUuGnaoO8pMHemz+Fhw7szeEkSRIAHs97IwGipp0Ml
gdTINOswfcV4FyF4M+hdf4LeBRevaeVQM2GNk21NhnWxAwFpHq4ylljCXhXofR5kn0LME9TUMbWL
bhi9F83Zb6HPW3TZ4LvP+JOQAzBpoDK4BAGwWO2fsuih4yozXbJxJxU7xj7Yf0nqy+DTPSENkQGd
/OnrLznrA/v12vSWfyaMmx1PJhGtKQ4rI89Ohl/uYVx/z7P59GcjtQtWTVdzFROP5mbEbMEcCX6A
yKYxxHgYndjtRm3+tFpugmCYntp0Kp9V+R4RMkyZB2fJ9hms1mhBeK7jGY3n3hRojp2QkJTpG6II
vVdgXdJOcyW0/9h3zhNxdPas7ifakJD8YHmLfRYeH2jiNhLJB8IXjlxifgCnNKMrkSMWBMTOxPan
/Zd11nvIvk1bQOQte2VHBjr2huXG75Y+TMC4dRyx55ujF3P6MlLBOOMIia0S4IyObkL1TdlWBoEQ
spq7us3lCv+q6I0Qhvw0tvwhqBuY9XpNIX4o0jza6sgMNl2UUBogVhi9Vz78cMeYoxNR85hss+MN
dOflVl+m/fG1jDCeUQNC4H2rfq3jpNupMRWFNpRbIwat7gzu//7OGG+vTCcY8et86h6jjN1Qm2ZH
A9YLYQ0LW5InAM4dslQMTaDtaGdjPJCyAk+GO2DoNzX3tKStx3LHHcf/ZmBqdZtlKBAuxGuqauMA
H7Zw4a2Vqn7GYfWaDdqFfsgJdnOEaGTggpivi7YxwA0AeVHkIWgZtKOUIQ52RJP5syMOmzCmHxl/
B13AG1tyJ7Kkq7slfWchxcXwooa7Wd2wDjQCWmwUnJ6sHo0UxdQyA42PCEeVMDqLGYv3UMRH6MkS
He4gxxslc0FrYY+KRJKyIKPmIBYjs8sWnCK0MaRmZ6/35P7K/k8KMAeTNANCGxllqi9a+dmOB8Dp
LlDxGoI4sdLRbqUD/iPbXr6T2JxR2w/CTzS8KixI26JD3YFrWVXd8POWqPE0+d7LH1OP5pSdkDDG
+RudD2DoF69hJC8NNuPFx8Kn7UzIJhp+m3aGdFyzucuRwkxMe6MTzjH8FYKzI3piYVsIkONfFquV
+ULgA2iX+A8Pz8rfUI4V/oagmvQTxp3KMoq/7WOJRejtUURukw3wGHz0fWrRPnvrbQwQp0+txjjo
JQjd2T8LePRBLM7Qe3cFNhzmvFlNUPwNCmB47WCl8atSjW4pfgQlGhsLYZmY0b/JpTjZWfGq+l5o
oGnl3bitjvaNVjk3MdayrczFEjcR6ITrrQadHSSb8Jpc9AKcRlVKy8HGTcjx6aCkD3RMtGCMjxeE
OGHp4iXj9jw05ZtsSj9W+RNlM9M2iARokWoA3HcBsay1HpNPqjhcZjCpYuDJKJJgMYAHIlclzHq2
qILZLr8tyt8uywKIKtaVbUyzCeR9CLW0yXXGy0HB5iWPZ2U0QWdJQexktbHnjp6BuWIQEOd9rRHl
SFqPXpzKA2qUWB07jP21SVsppbUCSna0xdBhKPaZXL1JeX+ZheZNQlXnh/QPteRp8x4jy7Ng5LcM
lWFYi+wdpWfkLAh0zdKIWJD/kxKGK1z+mstju8kniPa1XD40dUChgyVk3nvViAcAJp4aqpBefEuy
T3Q+q0TknMuY24WjhnPKNVbHZyqCAYrRkuQFfwJPP3rYGtg4fJ0kAaerjda8pcORgGOzWCvNdtQF
zvKuSz67BB8+3+jfVDhA6Uupdokryl9zCukl6FsvMGaitT5k6q4wQYWvzJ9Rrp0VDqRHIdRO/gC1
oYbiUg2d3bbSe6/h/VmqDjOot5wo5JyEeoLHXYscO8RJjF2QzpnIf7R6M1CK9LwwoH9q0gNSzGTp
W8PQUUT7Y2P2q6PXy+iAMabAc0mW7jNG9ZOpg0Gfcywf5DRz2sU8IGerllnerjmQRUI2YIH+RkAc
XPdfA9YyCT3LMllbbo9R/NFkg3AjoBy7E3sVeNJCzaRLcIBbV1SNz1SX6Qc6hr6yLOyKWsbFpH9p
7DRjg8XmqUm4D37bOvw3aDD5E/WmUlsHe0U9EHpNrmSIqTckSLl5T8f8ZZkQ59qBVN2C9lcfsEdU
dqWMsiK33ICLgBRadBp+SSJYLcY+o5n2WvdZQziHUpL0F6VbhyopLkWH7jn6gJjp0PDWyu+EZKKF
4ly8goA2KkE4+AvJU4H5nuIJFGkKBioaeXeLY7t4kH19Iw7+TxQMm6nofjJF+MXI5p75mHiew4ah
cYU/YCNuhBhqsSo5DdSbzNhPT9BoM9k5AdOG4jURvmKWufHSUq2lZHfQAuCPjk2ncvGZt1lWmdqW
QCMdEwmrqartR9JGtQhe8mH83bgVfRbpiWkDYKs5Jm4iw7o0E2z8G+RAwl6sjY8Ush4iO09DPdVh
v1mjRNLFW29iao5Vgu+ne6R1PW2q+utHgHdqvSn67BCqgq1L5meJTi5IkJZJeG8xQeVWMoRMx6vI
FUXGh5258xoCPnMmpLP82zQHLR7vFka5QVMh3cBmmnmIDq1dDUOcxPx9qMJlxu1ocDvOoFmiY2lI
1YhBcFKIjz1b6nVWYg+vEwtTLb/2fyQEd2oYYS7Rikfzmscmea5w6hv4+NoxnqDpSN1RnVODN6R+
J63Fnl04A2r8ToMsl8ACXorJrzBypQ63bli2SY18ZthUqUH3h5M2DXU4/XT+rHPnsX1MqLtaiPSz
bLliheIplel7BUHwBkPZhjyHIxBTDt18DEiSGwEjBE0Ho5m2oUFnZiRge5gGAEkqIwAQ+M5kAC0T
yoI5Oxtvp/tvsrEoNSgpG4ipsC7aXqadhCaShNs5lS0cpikw/UZABy9gPJV7U4WZT4k5EiuLfJum
j6581gUBKrPn0wXoS4YSzg+qJKzLDAG30O8sYFOe3jX6RacYFz/3Cw5V3pTFa3xp3kUFW3ijXdXf
qqAdwpLHxDcOeToyJJEuQX2f2muDJYnQDytPHyMY9jFrJcVgiot8avhwqw5+sMw6ipVe/RqihOKy
ddUmeBWTaJ/HcMgV4oldOcSJPzCcfiLZD9aXgbFWm3+N7b6eD7W2KaatHrDyVv8Io0OmgiGq9lxY
LC1etzW2FxEmgIGyk4BCFdRAKs9VRT9pl5JwEiYuan2M2Guycl8XhCW0pWfWhS0/dQQLc8j8vhgE
ArOQoGM0uxJ6C4dJEy009lmMz+B+ovQnDR2T0WJfyqrNupPRMjbxsxlOUk6smQjJlHU0NCxbru65
0W/lEAatj0imuWu0EaH2O8DIimX1JeSRYFVRYZ3MnqCE2LrRV1Y9E62snD7zegKkcIQ58HCtYA1r
LhbS/QHBlMlwl41vBi3zsUyvs/mUm4zY8wGPl+pU6soujHzcOH/VZ6fA5FN/AQUeqnCdockS/+R0
DdEWdPXtJoKH5Y/pUeRG1/zZbTuCF+ZdMst0W/hJyx+phm1oVFOkaL1TyBC9+DWzRPOOGykZq1s5
/m76186/GMkrCuSOGtPwKRQSmbikN6N9E4Zza93iWVuhnsgouAb6rzYE9I4vupZvWi6lXp7FMV15
CiBTiTfIaG31ZaqbF5ybp0oihGpMjlW9moXkCVp3TKJIdYokcU1ZhXQX0OBOxUfdZlw8zKfxFc/g
xxZA3eSbnYGaIc8DkHKFhvK7b2nbVLdU2ZGmBCHc8BIx4pNTEQS6ac4Zpv1qP4QfOTp9S6ARLpoA
5pEBY69SCQebxufcZI4Jn7FWMXEKVxq5sTRq0Jp1DdoyHtRv8ofF+LZALyyFh2ACOKs21a3eTjch
TC5Zc7Wq+VxNsp0gM6ArmFHPtOE/PMZfeiIuBMqvSOnXmPy+RlL4E1AjxmG2LWZS2PNAg4CYbKXe
3I/Z4MVMPAq4lIVwmZlLzyG3e0E1WaKnUDqmWv1rE76kinFS/cXOjXKrkT1dEGF+sJkY4jXA3m1B
jGPSg2LepzDr+wwB2HSZescvfMNl9NUb1WKxaN0abXoZx2Z0+oIUTBGL/IGQ94JcMqkl/M5AiUV0
EF4qpYXFbJi5UfUhlG7xa0KgtDAdCZu3TIxFuJ5B7XXCcCG/kFpAPGUGBmHGqtEaJx+seFmbLgJz
RmowQqK2uQSlNGC5FgsNnx3kXV2jrInSfZ2DmME9Dxcnc5BvEWAMJQo+WYA60CXpWGmMO0hyE3Fk
xSpT2RbzR0F/Di1zmX42B9nEFs7II3yc1vowv7Q0E2jxj1jrHBSfJjYs1qpKZ5vjsNerR1U3wUqw
i5zgFzCWOaCdYa/lWS+GdYB/PCQs6kG8GgqF+cDE44UMNwCujtizKjI2vaGW/w3zTPGQRy7eWzaL
+YhZpJpvm/KPlb4uE+ORN82nuljeWXO6afq+c1CbrucxXmskFfoETU2oYQIdcwEZJk8G/quqR19q
NrTUMKXz6FuSOFhNOVh5+M9MiWcYMLwgSRTNMX6aqwpuXImPYg2l2Of3UaGj0pJhDiWAP5To+U4S
dw0kvpDMUikYbKu7C4x++1z4bfp9bimNo/5MjUbKRu9ZjYT7mcYiRm17GOCZddDiSWEHq1qRkZMF
r1VP/jrtOtNUpt7iPGAq20MakKNb0pLTYZHTQHupCGwZFsuifG1oulNqQl3pj4N51fWOKry8NlHw
IpUMOtlll9y1ouGK+Lds+Gz9wakQzDYS3u/ZKZ4LhmamiyxqbY6po+PaIREeYkRYLCGEynsT62JU
dLlAelxyLwAEyhRJj1nMpFw1aGBtn94/wh+l9pfEVEDzKTqFtNi8f0/SafPxYDXyV8t/1Zhm5586
tyh0QSrkq/QZtOCVxeQQTjYYVx+D+tIs9iYD1nrhUnfd10DiMVa3w7oQ9XdYe2aH5weB6mtmlZ/9
LHgS/TVXsqnHa6N8ysb0NqiMjxq+82qoXzhmobxevPRY+VchT58U6d9pjm4ug3ofWf5ObK2XoE3g
JtE/Bzs1ZJr/zSPXxUAOYz+jHcEb8Z+OzxNMG7q8MT+Foc59ZAAN1x0OGAGp1rOoPCchB2ZEed13
3uiLZ0XTVTgh2pUc7RmfeDDw0nzVe4m1X59gGZkHizCIEAC+KTDlKogL1c8ImjJdZlaiOo3c28IS
1hH/1EXI9CJw25SVeYi3Tt6SbI/LQsYYY+TmjHB+WH68KZBgKj8z4wNmqNuwEHYl4PCgOrHFyqjN
5CEIdDA6aaQiOu91i/Rh5FHTm8ot8d9kBVet2LWCZBu1PS4SEQ9skjjVSESW3z111qKkUfcxcR6k
Il5Cqm0ydrxi7N4xxH5R2MF7H1A0eiNwDN+CzpEUsNUsdpHvcAV6dV3gfMpYQfJ8UYQphSNX5NEm
Is80LpTobBgxVrhQD8KK+Z4o4WQzyuVHPbKAcGfVU+LwVgqoq7uwzF5bjGpzrIP6P8qav2sZsYvD
v5R1N5aIps6QTS2pJDHRbVmNnEjQiWyJ92OR4JDeHTGsoOayW6CoHMu8gthYz/IN9pBklyJ30dud
bkHXpNndyxqNMAlGtV4eJ3Y/LQTU72qcQfPprMftdxZFrkjUrBVJd9gVRpIBH6EgypKFu8e4Apas
UTyW/ynQNyfTusGTKA4dFWEdoxvCMR5bG5x3k42aZLtxaBlk+8QGmEfQbjw4k58Ud+Umab7jCU53
QJ2dITHVJm8J4pzHFzHHGNNvt+RNmxJu+YW0ww/6Qaw09HRpdtOeICuZxdOeKeLQ/Szx0boJeI9V
56DVKobyWIE8h051h0JwOjNaV226HjDXKInQGtvsqFodYWifs4VypcTe3owYMM9D8VbnjPU71AJ5
8Ya/ysssu4EpujX+LQ0TiYEY9miBdmQNJ/KLEmBFsejiA4A6nE6ITkIWL+DCOhgFSTfROqcOL2I0
X1C05j1DdZfyk/FlbgN3ZjQOw8aSoAYZaTNDuiTiwrxauPKUqQ7NmUmrsOn1WxBnLhrlMi/dQErX
KjNUxv+bAppC2QveHGqbTCP2jSSOPP7H7GKh/YY5UsJyhN3Uk1xELmo+H7peqJxWl/cezHnHC7AJ
Y42SGoye8ibKd4Omcc0aho9ZKtDSJtg4jfhnZuR6/n2P5ZFO5u/Tvw/Wb8SQeTfpLaBEKuN5a05Y
FMhSlu+wAcUaKzfewmnGz0eocsKg+ey/XxpVdZEZRA8SY5Zk+YG/o/j7UXj2KQT8rV/oBU2jdWJy
TFe7HJJat8UuSU0CRJcvcdJd1qGM4ypeCIJg+Pr3CkVCytuEGS9s5a7a9U36vx+CVjookkR2Wzks
KnhB5xuiTACwzDDn73f/juPvw38PKzMCVMGF5RDv0/VQmgVx+qa3OIszrP7JpOH5z3n47++NimCR
dhzss8hE0EvkaYIy1ekj/1S2oLpMLYSJ9BdhmMhMVgXFE2MyTgc4N+VyPdoxd8bwMyqYlS1Pi2bO
Bc6917nFH6PNTMC/CnL73DHMVsbj8noUgZyh5UMqMNRIobPEST0zkwV5qNXI2DCjQ5BjRedQI9Ow
XsQ+Vh1gkCEdItWn2he0jbycYh+eYt7K8TaOKXoGoTv+ne+/D4kCfpLgboDChYZKW45lNqNyh/IT
DWPynOIRYUyo9TIgpPxP/f9LgH+v6QTWqt51jPHhJNfl7u83/6602cIAm8Jbo9TM0qJxl1SEYueE
EaeCsv3vmcnCVHc7RfsciiSV3L+Lm0vsAJmCc2HhxAP7STrU467SM5I2OwSmphlx8/69xt+HvCeJ
U7JYu/6+JOXHBMRdTv7fB70nACA2tWGlxr7OVc9wvhkj0F/Vug/53OwE02h2f59ly1tB6S9VaegG
pT6zFwMWWkj9TYA5if77P0+NqTNqH8kUQsTL9UWrl07mf94XdKz//ct/f76YO6R+Vu2Vkfh/h62Z
BuBcQl3+9yQNeX3I/JlE725JEw3CrWgVb/Cosl2kEGaQlaxbfy82qvswrTYq5A1QKIzs4MAcxSF7
pc2C4K5fRE5lIrK0/ff9C9Eb0or3Mu4kt61ZKnoMhLIAAgBPHvTSqzjJHikrRBSMa1aBN7MA1q56
PKaiBIDG8CHR9YvOWgKZVviE7OtNXsP0+1suYi2bPHtV7+u9v8GFAjYAQ3ovWCM5hR5Ec9Bv602w
Hu1/+urB5HCUzpPijiVmJoEee3kPLhe3J3FAa6EN/uSkxMev/dMMNSdb64KHrQAuCWbgYheA2SAh
abPhGORqQ4+rPfgmpuRgGVd9kRVbBC5zdaJ6lzQ6mpzaqcw1tmvEjGAlZbY2eAM2hyTvyYCEDBpJ
FSe7TMVyAL4t8Q+OYtjIqUOIVMTzhjYCduL6GjSn9HfNv+Kh3HpbBGzJKERsDVcsV46wSySP1xSm
DvJJfO0DeIT0v/3k9s/wyvtamHDMa7ASBUNIIWDaKWNgamxlcWsUyMmRAWqxsLGLzIZZp/Yr/E00
dn9n+Td2NZB5eiYd8i9MBKgFNjhK9jMh9wcZAUP5weAMQbqGbBEfMdugVVqRVRHqQHR4ENnjnYSr
Qz46cusqPNHQ0nOAb0cMSQByS+wSLJZDQkcc/NAgE6ERB/xgHTngKEHBhuX7PUA9t9TjWygFHD8O
fvFsS5yjweFcB9FKoD/H+oH8NybCVGQ2QWU1lSbMXwYhtQs+kcASxZvZiYvWGa8+Zl5QROEhLH8O
ATZ/x3iOVxIFBoANggf/tXdKR21a5biEgdDbMP6iH+sJna29L/qEzENVSOeM6RIqCNJmGQpGNg7j
9Z1ThzuUYDjCc3inJILV0fygRPIFp79ZqA4QaWFSjZNXYDMVgJxo/YKaVsYLuSjLKJo+hfUA/MfR
INn+oqlUyBK8BV8q1KddVToE5cL9eu1v0st4ZLAZ74fteB9wAN3AMYanLXstQYZ29J5f8ztNMo0Q
b8B/1HfzUbzzAxxoftGeMf0LIXTLWZAX6tmqxocos4NzeJmfxTtfFegPrFVa2emdi8qdwP1Q35fh
1Gz3V6ZCEyLxlfrQbvJjrFfzk+D6Sl5+jZ+Zr+UxOnPDtYwLsIVc/g0DChN7Kpqhzqa4ZYJcXvhp
Do/jWMYfUCtx4bpT1/DtEEtA5Kczs+OV9czB1VoXr330ZHd+w/ziBfmF+k5ES9kdeG3BJD+FI8Nx
5Z5fYBnSW8XQbO8Wyaar6MzF4Z1y+Tl4LvrEUTFAsI/mg19O3nX4SelK/YIq1N+VJ/9Rv/gDwQ+t
VbZ8l5sl+Il+2uvA++SEj7DKbdpAToJobuuW8fCZmzRh3ELmyeTyCQ65sGkRwGFzSP+swc9aHlNQ
vvQqp8udbODFxLJzQ43gS/hZ0rTZrD0sFONOu4XUB9bKfEuvyis/UT6jA4O95iu96kg24Cy7+sl8
i7bTQ3/jiWdJwRJ+Oem8X0j3Bzid8ruJzf8ls1YTsCuKalju+0jAvM6umf0ipuXM/mOjiJ8J3P18
J57jb3xNMAz4MC7mWd1SocYMZUV7+idoqJ3wjOBrIGeLVD04YwU6YgXvqnwwn6KPdz668r0h0oVX
DWJBDWu3KRJIlMTYRx6hD7SduU7UVt0UeUe2LO3zmqg6yDHWo3YZxyBovpCM9MqbQF5CeYYDxy9K
EEapAiTIRXIC7AixcVWlNu+ZvkB7Yf/YYpLPVIoD4OZakVAD2xKS2mp6z/HN/AWA4AufBay3h9lT
8OkFhmE81TjGyKoHo2KlcOUq26oAEmyuLnZo3DVu3ClkHhq/YTsmRxk7GrNIjlIdAb8PIWebA6yH
5DNpACOzdvixOkCH2eXGob/mzuk6LJaZsrhShuiITsCmXYCyjBURhsuLII1AA5ZqjIhQsuWnxTyB
rCjG5PTZPZiQrSJqnpDVuEGzxHGH+k5jyg7gF8wtOv5Y8oKfZmqxmWjQ9ilpgyBvNi9uA3+aZzE6
syB3W+NpfvVXFm90ewd8hLZ4s3/pXy2rovEMfljYuXGWJeIZX8Ta8R/Sc3EJdZKz+gBXOJdHngro
iguDt/GWlS7Zlnx+5wGC6orNC0mdIDg2G1BVo3QiK2DZidgZjNvwFV+tWxRCuLKVV5KqY+2LcO0B
zwukDPNrfE2vyZa6mm1pjreMxfT6C3OpdnKAqGFFTUCTkVjvIkJr1m+4jW7aDqHeCmuKgNQk8pC5
6ImD2wCgmQaPRty0uZtJZ556gjFuRYdK+q3+QBg7wW0VHHjVBtxO5he2MbLK9jQAlGIjMdwA+Ph0
rgUAClRJJNviE4f4FrLDVbqyqiN0LJa1CKPv0FG97N9w8sFqgbhO/mdzmj+kD6z/gd/zVXeCy9ew
keFeSAhRz7SQBbi+5yjulyVR/5qv5Mri2MZyxxuCZrqHyNu9s7r3AQyI1CoQniNid9oL38Df8ke5
Cjvp2rxr/J6MFX5+0R+D5rKm4RB3Sd45i4uT35XHIdtqUEtdVh35oT6Cd9YjClc2hvA+Tiv5YeI7
dmLY5rH5k9rNqtJSsLzlTwHpCxrBhw7tm6AiBhWn2lKbbQgjcW35zJdrgsL6TofeOYUbUy0wIej7
6oh9DKP4EjcQmqxRNc9K1pVISmbCeExiAOUZrlLRNt96TaPVmmJsK0o3kK6NFT0RVcxktp3OZA/K
JLTbPugIN9Y2UqPOazPkkdA0Q4XqhUWKpJn7gr/O5qWXHn0L9hcv3caAnlvYRLtBrgaowDsiYSg6
rtAPkSG+MzfDVob+2a/7DwRdgHil0ycO+SkmHtnITWU7euDc2jd3sgPge1v66i6m1ZF5HhW4+q1A
GvpMX4FFIwiQ3+zNMkJrdyxoAhl6oQdbzVBtWDdf+9/xA4OH9FXExY/kIJrr+bd542+V40qntmX3
T+z+g9doP/RvaBnYn3IjglhiT6L9UitUb/3r/Et4XN077W3+zcyVH3n+d/DV3khA0j8zbur4pn5C
YvyOKCJA8yHBiKvhM3jj9YdP5Vx/cJL6wG5/kUeSzIZ7BrRFLPA5JRxF+SL88wk2mR2kSwVO7aCo
v6ChLafehGcMoRi5HzoCjEmWA4yTVf0b3lAtULTwEwzRBt4A1AmQURMCHANczL25LLaI19/vRJox
F7lk3mt9wrqntoPBJhKiClkTjjEkk1X/Je4A2m6Qn3leKZSQnbNh8j0eVhJukVf8s957OlasgpAu
vtdw8kQ7+cTBNufUkpL5W5Dm9ym8Kwvhxol/mXX5F0DxBa4kx2FYkSJB4iRCJ+7AWMXDhN9JPyTJ
w+fklx+BIFUgnCpdM/j7kZeZMdWvjHAPN2r+pBY7zDc6hD+CLX62v1zr+mMEYSE98pubrdVpmlc8
CDo+YahhBzfGX2RaNwhfEifStoG+VoYtcnHOJndTJdgJNu/TIR1crorMvDjZI6Ze/Jw5dYkdM1su
nQ549ebvBfDXlOy91ZIMhO8RWvIeQTumpiuSfti9VOOE87pyF9+jeR/XkAVW0LsjbAKorPSlXKVo
inWPFSi+UIolP9E5PSYsGaRnon+i0qIEytMNte6MtQLV43a25p8gvVllxcIhwwqMEw11zhCoSMlH
Zm1x/TaQxGfRQNHzoIaj1qbS0XBgsYeviVKwhge4YzNgbRFufTXKrpkqvw3xxdkDHJXlFNIaewrH
F+ZO1aHs9VC1UqHK5tZU7MHYFB1o+JmFIW48sUP34yzbzZUjzM71nRaFSo0aliKVTxT6kSdlQv8U
J7bq5RsUiTMAm1V6c0e3Fw7PrDbxyPe0Z0/lHy0/Q7kHlEPr9EVFxkHzKbqe8I7Uh6xPDFEpMXlf
oY1VGu111q3pkcDipsatgXDU5eM8YWvt0IeQDYlzMnzM8skKG9QOW3w5cd4cBo5ULtC41MoRH5G8
QkCK4YNB9jOvjoB5saw91L67dIGO32ubtBbIEU2gXqEoe4inDvLgW3glYbemJOUUQPOXlo+W6vEC
0CxfS1oQOsvpRFHfLfRZDpUjpz/j4Bf8sIaICHnHAZZn9+U4uWTCLbzTyArjIj2idOQTXHlQx0yL
9okCccBdRFv+Ft/EvNZasgHoZiAhQAta0bKSv8juQdUmVo78VjwoJyOJNEsqTEb5MiQ5zFx/+AJr
a9DMpSRteDbRRXGz/sTf2cGsRBhip8DS2dXRaBCO/tCpBX0IaLYPbGQp5bkaQ20rJejFsDCDjhOd
OwX2bFwY/SEamSjGLINxjZtcZPBHOgOprsQgJz/0iUHeu2jd2qb/qVThmeml7JiDsK+MSXQ0Y9Rx
sMGKQfGltTqjC0zqXtgkGrOJHqS2C7KtVAFctSFczk4vuDs7SkCJeaILd/oh5nG8K+P3OGJ6IBho
1DQtoIRNWKkHiUqgMkYiiVHGyFl3HIWyd5VY/e4j+Bwi6lWNkWGpBt4QMq4rNHlTx4JlSxFM+6Hs
4MyS7zh3Vu7iSSCEJqTkWiVgdF4id6CHRSlaomqmtqx9wu+mipsknbFmr1oAmySfsYdccdCxvqeR
oEeAEEWvstwVKmy/+cy0rzPhrFsEBMSpJe+FhD/dxkyjtZnKTOrgdwgJBKfsCtXvswU73Br+Jy5Q
hHTg+LzyyVlsSu6j3FdrRxSU1+jPSGHGi0bEGJ3RILYTGoVuSOFVjD3tcxtbB+jlF2sgpkEE9yaX
g3q8vikjrDEfZhYzdOmk4S2oNhqcBULi3FSfLXgG/uDNE2SskCsQzpQ4OpCyMRjvgbRoqqp538aL
aW5GiOSopV/cczMWwPdlVYAFB/XkyX9BsMRgXx9DMgQn4Lp9SINd7Iv2a4FYmo2KYGVyieIgl8Sa
NwMOkt0aZr3yZElNwjU1JpPDjscKL1U8msf9YZRURLH1dTQgWusP/onuiaWaBi50pMnVVWzVXPAl
pM8Dzo+0DPEmWdyzSL3tQFhxkcy9oXNhLZ01bHiN+pGzugxKlK8nYaOYIUfkU52iYEPFFwq7HjPy
Walg3kw+ljd65giBNH3K2ySbOzyiNc2NdNz1uokxco/eBUnmKkoo1cZAfUpmyzwAQxchkfM9tyOX
ivRJv8FWIG2hTUO8jQ3pq1NnWiaYiI4VzFhMQ4rJfMDtdADVnWHyyuqwbSzE40Kdvafz6VijX6fR
9Gjh6fD1cU9iD+AKlwDYZ2mhTTtYymk2JvR89Pw6WMyTsSkABOsX4BldKvZeGqYjbLWYzwc7TAoU
s99JIzhUoRLnbkR4e4HU5ME9SyiqYtwu60ZsnVqG4D4xqNUSE82oCUMc9dyqxyx7m7WxASOQR1sc
90HxT4Zm3nFN2gpQUZw7hCczzp+RsA7DgCyM8KevEb7rlXXMzjyGebEuguPMeAktCrSiu4QsO0F9
vK/8k6Lv6Z7YK0x/52sPVlw0UmwrxGmxWg+C6U4IeqdqYmHUtY8Z2hxCuspNk5DayexOlVx/No3V
kCBseDUdZeguU0E6MHNpJEmO0eZT8j7FH37jgj1Y4GIaAzGXO7ahgYsPMqRh6zjq+4DibWRXIHsV
oVXwgo+1X3Lxmk9B1ZmJy+9jLZEYDqa3LOw02ukEYW8rFy+94WE1WXce/rZVezKYDlAkxQ7c6lYb
xhdtnOjnXUoCuLgp+iJr10NIERAwrecOq7A2LQ6wqz50Xbt0AyTfMgVsCxDJ0W8GI0u4FuBzbzbJ
CFNBe+3JflBJhVFCnOwGEccP1VDwlo3YaQcG4ZqmspvexcDfaSWKkKgsnebAS4JACa/cM8RFUzfU
1/bKc1nejZ36BS2I7Z05HLBMKe/mwWE/rJ+IWUD6Qixg4H7tgAiJ+lb/CZcxfYk+dMQvSjFH20GI
3uty8EZB0NxyLAJP73HiSDnlaCzxKwDO8ZmIwc4kDY/CXc/aaD2Ixkfvk+6t6ojZh66/R5UcbEap
/shTWJZIfTsNgdE8DnfVOMe6DIDRovHF32mPWwNAFMEVKFrULSRcchD+csg7HpKS4A/WkV5wzcal
bee2AtUFPZIy7iAaJMpluNweVQsL8fBgoQcsUG4ak2lPlwlHtDOE3eMFb+kGC9XW3IcibPBq2NQC
iEojIr/LxWmrZaNX1ehcKnYIVk9pq2o410uque7z4deQ9BMBncFkwUbBQh2xWHMtpbrg9jAJCif5
owOYNmvDxUALxBEk/Ys4s51kYkaBoK/Zp1LHFVPPPH+gXqrwVovdBt4EdyYAp47acMZhk85svEyS
iHkltVInQcWqTIWUnSrRt4UquAIzFbqaa6p/hMhsYRTihlsrLhON8NVcbBuJ6tH+h6rzWG6cC5L1
Cw0i4M2W3ntSlDYIiZLgvcfTz3fU/424s2FTbBIEgWOqMrOyMBH3UTLSnxmbiFTtaFVfwlA77B8Y
z4Xn3jSMlVsyhXwsZXRpqNFpgOgrdju5lKqcbiWPtkppdAE3oBZCBMtoXmH1iWOmrJyYtbN48ApB
naJj1zhrfxFxqU/zheYHYJXV7dCyOz/Cg/oEYQKjbB8EoeAqD5kapP+H05OgMzfEy58K0AwIPDsV
iyV3nSCX4JdHsmPvu6DvxQN/JlJ9kCb9me3MK3G4dOaF/heNBqg8hTET5VdsePhpEgj+xba2veSd
L2Jb95qpIpjmxL8LehNwME6bMN7v7v6BsJfYXfAhGFLzjf4cGoTzZJoBKoH30GoJKKh9NLvxEa6c
DRCBuYBvAo0g+uI0ws/hGRsLsAfBbsD5sU9TlTV3og2IPrBAdvPeicoBz2lKirsYoDKRKlsdgThQ
bSDC1znXm32Tw+E7w4ucKCwL15b3gC+RW0Q7b+3UC+lnXIILxr9E3G8ss0BQgKLcJ76acxag3Nm9
gppSCfyyPpw7ZRDSZ+9sqYySKcAgjyRxp5QWS81kkr2GbyBI6Ue++r/9xd3ZJ3Yg0WuHrFNbGRcM
lOjHRJGbZAvYsdVH3AHpzPzgmhO4bvhWoF/k+0j3qf9iaRJxPssPNw6lo9pvEYd55kVceAdfjTnh
B4+iEZ2xEEZNBj2Yt0L+/zfNOSrXDKyGMdb+EpJwV9XnXxYTuQwWLghDh5WAsclz6QOeBKqqJQR3
CF8nRBdQTrYiMg0OAV3FlSMDYNIzWH02LzTClBAwKo7DkzwAW2Vo60Q7O3p3iklBjTJ/R1B+K78w
MzIigNdV6247hELSxDiUb1S6JQX9LiYwm9hDSOTLYB5cUglvULF9h0guWOe/qj3v0LYVLYXahYI1
CaWEFBaQlkvwcIhMYVbEnxGx3dGtidJBeqf9W3xM7tIlodaBoBcJDmZ1gNQ5sKp4t09pfzTXi5Ji
7piwlwlm+v0d195li1TmqCjpE3XtN8+tmd0DPqESlaDDKJFGRXVsvdBa54N3TKkHpRE92wE+X5M4
lWDG0BepZrNL6drpJZwvR5zamBi13tp1Q7zMhNIMTRCNZjvfPNf5RjO0e6cCKHeoX9EWQQ7aOTLa
IQfKy+x1V4E1zEgLudSA8PhvveEuRIGK462CW6SK2SB9AMQ5uPDne7Gs47GNVzeY9zCVzS8pe1CA
BPmoDNNKWCI38mOU5+wt1cLC1W+bQnPLsrTqWpUJWSOJjORpfWjW7Wf/WUB2k5jtsHOhn5zDznJA
esvyYv2SVEPbkB1Dbgn+5NurEcLOoW/gAvlP41dulsSzggxzlryjuDnjvLz8C+OYZmSd+ktmNzqz
bDCWfuUn889spsqv+fS+a0gWVjO1WglcIpjgAgacSd+l4J3lxAaYFIsjVGHBDOAFFM5iM+OArCXu
1dmnD7ZyZgv/2dk0OpsyzwAauGYkPeSjE+ojTpgtXpqwepnU00xN/7tvU5eid3lOqGD85p/ee3kI
D8UNUObmnIsdX5nOo6P+AjclauhmB6raIY9gLWl4/qu/WNLCcQ4htCinQOtTsE7xsQWA3pQVg57z
LFHWhoLQqbxwBbemP/VnjBXiojwY8BK0svhjrig5mvgXLO/X0Y2l8axtDFbclOE25Z7/kbV1w+YT
BdVtUFhk61U52PbWaru96Ug5vH21Z3UPjDlsQhuu8RFiZUFbR3YeaZihUIw6aZ7uEb4qToXPDes1
dIZb4k2FTReEBEgavHJ4seLN6O8d0gqWBNoGpPMW3w7YLWuSaOB/k2HWzpsFlakXePXNuHGvwwtB
NyDHiwWIO/AvjVGflL/M7u6Wyzg8pQ/16tDSrpqz/MB1sSSx0XSEwAwZkF17xj1miWs8QLFZbgMX
cZjh6RItk2gRLXMd8DwUAwxzUdY7ommBa49T2MKECoI/gprRAtSUJ9eeWkj2SW4+n6DpBtktBO0f
6AXJDS3BB0U3GjyUGOjltL0AnjENIQnTC2+VflV7BQfaOF8YQWDU0jUbOTLfIQci9OnhQupWerL3
cJYBdhWg6Fz5AaSTUeux1pGh41DWLbqK1HbnRkcqRbotSGPzFZMPrfh69GsXq5hod2R8GiEM5V39
ZPxh0cD5NkNU4k2La4HxEA4Bb+pXDkgIMna3wonxbl+Kr3j/3a1ouv5mlswU/GYm+sEhiPnBY5ri
4/BOFNnN9fbk0VSnukfDj2Pii3jA59dHMkJfy2AqTEfqh0Ng1B8w0ygz1opvcxuzvAY4EoDSUp60
smJ0iXg1gxQdqVKqeOIfHBXneZWmlenUg0JE2DRJSZ1sSMwowTbM2jKELCAu4Hl5b52JG5p+q9Yb
tVlCxVTKqS9OkXeCoqk/Kmp6lQu/P5tR4z+zNu7LfDobbW4BsYeL3N2Nw1lWLhE3FKI8pFMwUDSF
LXhceXR6pZSVglPokFyeVg1g/QTnuzae09SL4hnplxWJvgTY9sg3XcKjCkoH6L0Hj2/vZIfYdgQq
K86Ek/nH9/TJCkCCdFDYCMszihd4Gzg+9wNwX/1STJaXWecsVONoZiun23MLadQTvQCAqLOsbu6T
UWQ+888QDt0wFtB9gOzt5J2gK7mp/D7CIsY/iyoDlSSFZZQnTEtEnxREwUX66ExEMDP6FMIxP8S4
B9ephgW7uZjtiAkU0O01hhyEEqyGvJnppeoCSWA3YbMHbWTCgEDyvzBxTDsiNpYG9gx0J26/IEs8
G3tgIIKA2p2DOMIyQ8shpsE8+nckusDwE+bhSdbwD69EmOJR2dQBfgg2WD/pGAKwPUMKULrNUM6m
bPMl9AeeZTjoTX27TXcad4UUAE5JUzcGRo40GlKmwytx9amXDtch4Gbjhf41BgFJObY8hB7qyvp2
vnEGQikm3aJ60jMy0Yd+YfALCs8LMkrlFZArUBjGQIRtGO0oC12Zg/977WIMZziWIGUNAlojzJx2
VbmkkWyh2EJNui/YEgq4Camc7DMyjk2OOF5+lmCq0AweyL8YFQQsMBTjDL8d/6P+Aa+HKmE0DNam
UOeg+RikpB/RC5y+Y5hwBfjhVKER4kDBoFWiSwDfwuMPY4S4abji4XIKXoxVXCzqg/MYP51fpAzx
oX+A0bfjnJJamqNh1PaAfqZOwPpleSb0rz9pKYTORlmqT22Yk+qBOTM8xmROMl/NiNkIBgj6yHCJ
kRkybr0k/ZPLlVtgWzCvuq19damMFDSzeeW2E9SBQufu3GNEiHYIUzYL8uCUmWghu/r2lF3e7TDe
r8FdcUtGYgXdTJv0UYX5QxLLZks5ojYLAUNZeigDDYggVZu7FvsUUM2J0/tfUhbyb2LgaoGkhFCC
NRi0h20IrYb7AhYiCWJ6kOIx/NmXkKlXzRKpyd/v9qoZ0QEMfUurAfqemHwB9TQ4HGCstahbLLvo
7LJ3sI2JpkY0b6i6RSGNLtOYcU8CaKV9FSD97tUPEz/x0PGvJcbXlHzL6IamgMo1FE89o9WuVAP2
bCmX9KBhaG5JcdE4U4A5cD/IYDWop5j17TqM5sbff9H7GqJRIepFbkN7cgWyR/BeEnzGD6txigvg
0Vob6wEnJpwh6LpKbgFACuuEGwTl+c2MKo6amFbdxtFyVKmhnCWU4+p4FO4aeRY7c0EIsvGAHlcy
/P/UoA3PYZz7W7abjNIl+GVsUXF296Y4Ams9lNvMXozjna0b2lJx05mnXXSc3PJJuCLMYk1M5Tmu
vFKPnm7emu+6i1PCBOIIFf9YMWqXzE5CQRm8Vp+yUaMNo5+lnkyLG0SNRb0NRmp0EKAqolrBKwHA
EfQpQgUA0QQhjRVbcmMTJiOBWoGRCb4hldikvW/n7F/4IKkSI79+kN0QcjCq2bGfZHXkx0KeoApt
DuFcUM+JImN5TVBHUQshAVtL+4uIgEUwDtesdGCDsDRMBiINcnCyOgzwm6cM+WLBcUyJUQocQzDU
wlUkoVZs6oP2lNPunWh+gwbbKMlJYh32IjHImyUp2mS6Ogcl4UDMKWgY6cfJl7QxDr/yeNYYtNsL
fXiX9JNz5RcEN+UsTvCFk5G9EjEFQIg+JaDlenPpKwzOKHFlgwymXEUubQ9YiB4Oig16rAA0nRNy
hReR8T+KHVl4suC6Uo5JDMMUIVypuJQk39WsjleYSLI4aNS8jSI8Q1/Gm1sbNHZqOFPED9yQIF1E
RJzUzykw5ygPJtQE8OZwmCFq4BSwn2J8YN2eUVh1qT+D7/iS3apbhJfQL9sRN41gNpgU74yJ4Rq8
BMCbT/kVPrggPexyfLCwvVjxvPo7lt0uh2pm67uK+nEHTQWJ24hJm0p1EY6u2Ekm4SKRQdSmzGC2
WtyFmaBFt+By61/lTx3N0XLY6pxYIsQapJp2KnDWQv8ys3VnLlGIsrbmNjVtiNwEIc3iDG2a+pvC
OCaqoFDLaGvoV6U5UohKU8J9kJxZq8Wb1C2seByx6C/S6IFHLLPRU+cpCvWaVmtYMcw1hTia4g+c
I3C1e4ZOei+znWTNrXqGCJaxT5Mb4buMRQCObkQJaOJmCY1wCJIruidPtFOztb5h6nDalk7Ot3mg
kj+daqcin6f37k369u/xD6sBi0D3ZgJ8dlN2Ov7KvrxrtbUP2jusNMcL781WujnfyIiJyFR3al4M
DgvrXrz5dwtrB5RUeMFRtrbnX46AziojcSQJKSbhRyOLiwUbLW/jfMFmxc5E6NSbVEquWR39nr1h
nmGU1CN2EoFVVr/R+KMcl425jEJxU0D1xM3iNsXHMVgxcIxHtyNiptjVmyItQArAmkQ4Zr+VHwga
WIQrW1DXPcsvHTvoKK1g3jvxXlRiIr34Eba/FA40lPZPUXhoVNhc/wkRuLkcAC99LDwVIAHwgw/8
a/mcbE9YygnH0C+wsdr4gW7ZbFn6MJ1iPbTrCSG5Fs27fMZGfed4qBTKH1O7c3Wsk3eU3zguITLX
BmJf8lbhR3TFKJBFmpW4++LiWSfUAW9UYUmnet9sU3FN/V7oO7qv9J4pU1Z7+iy8FV8RbAelmTdk
CNh+ER5y19GYwM1rE9OCeRL6guQtuvIhDswN1tESfQW8jYGEWUeIi+qMQCTGHN0Bjcp6EY+Y2koJ
T04IW7HQDdggPIwQGySz9J7DNHxQkApNi9URVB+AQz8dHLK1WTXSbG7VOEsfD4wRgHqOmhZ+zqVD
nvZO6A1EpIvlGJ0WbDlyywz/QmpcXzYWFLhkz7CpFqUE5vCm45aMaik+ABwvjU2zE6gjC9QvZ+EO
C1ZimZog2HfS7l9MPVnvoMV6aC9vSeCai6ULRBNBb69jIrX8x96zjNPrJ04Pfokvn6DQkWIKwFMg
eimiCWJVUC1eJ24hwoUlIdRNH+rLOecP4NNb/Jnt/vBIwtjsRicQTHSlBckFuF9wGn+JgBEawERT
EfaBjePwgTqXuptoMnef0beAJk4YDQPKpbNEYz+kbIYEoXKXPp4VSkX1IILOpYoCGZ8K5H+g+hg5
0iKF3BAE3cd6ZW49etSmNUoBEPRwQasaKZoTD/ZkKzxvZvo2P9PSwBUaHp/ER2UBnJG4EO9ZPwYb
M+2OCKkpfQQqwCMXygJz1p9xr2HOT27C+/AMYSomKaWMC5XCtGim4IIYzZi3rJL0w2J+IRS21EUY
nxj5SEPCfmVFcy1aysXcYGX8wQwe/hZND0Mk/SiZYIQOxNW5iJBING26eqJbQlHCuf9ELDL2fKTa
jySnn+KMwkrN7+FXIXIiwzKiZf9Tomxh7tE/jVYlvpjlnCmqJj9eih9bLJicNskZqzriZH7q3f0S
lk21SNDInn1IddoUk5uZNJWfNies+IgkTKBrh2pMsVMSNTCsKqTijE2gGe8cO0KXzovixh1ydYnO
eiC3By7G1PMESiQoRO0XVuWbyEN/AgVhlAGsCk2NRgQQxXwBAxBwkmARUpD6d3wSuTv/w0C0ZuRn
HBzKkEJUoWoWrmjuJCTzFaSk8+s+CWKYJWJDFFgDm+U6+CYPTpbo6JkP/8B0gVUjxHsRhxhnkCMO
782QbhQzoD2zmEU75Yy2H/CKQlJQaZrDdsHO+VN4Zg5Z9xROg/j86sMJcDB8p0UtAvJsQoM/oiEV
JAIhD9/gXuuBHr5zvhEoHikfJ8tnQoH84noBuhZtSL5hBFwAftynxzlgPUtAJe2xfCMoB0gmQOPz
ZOoEMOBHQX7EeUKYfoKLQFyc619AF9htrgbISXIC1wGJRJ5z0TYANxeatVAowAXn0FzEPIWKnaYW
bfWmRoWyFmtnjARnMfCCsuZG1uaCJvJokdz8GHgHUMcomOMRBHFuOtSALDO0eGBpCSZl4pbzbaY/
c34HpKQkSBUqHyhW3iFCIu7kqZEP6HcReTIoChwsISVUyqPQ6MyhatC5wx8LRFJ/5Z89zSVuNHd8
QWi3nzLePNwswjAycIzAn4wd75vhxe0EyuJ4/GhIVn4t0iHGRSbjyylSdoYVd8PGeI78K8Cnh/UY
SBjDZaBOsSjyBHSEZO7GuIioMfgbcwAfBHfWL6m/7S0Z54iNYZ+RguQXsFfpl59nvwC8WN3sl/zM
jEsPhPKCI6FqgxUTvD8H8aQ7IT/+ybAGKRNp3QsuFymPGOfKDLaaVB+CZaDLw5xEr/6lPxwIgSo4
CLBRSBfgRdJKwEd+NklosOZtVTx9o4rFZ2D+xrCmxMkRPksi6mVdfpPuzt5/qGJcWSxUaCRwfYOM
u7GW0B+00YQQCKyiJoDXElxoXGCmgtTT71MJ/RvpWGfRaV59L7L2PdqhDcRLm7Iblv5PfhhjjrNh
iwDCyHbUUPIbzuMBDlr40BYigAemEAH+gxmBbGfDn5wYHwUu0ggm5kj4OeCO/YOhy5FS+Q8LRoGM
jAReDryKg9IxCE1bSZAOE/ct6kc4ZkFL9rn5gngiuy6e1MmQTXB1uYycDzcAuIQX5RfzmP8pOZqg
RMBHuBu8BmrCdRdQ/Nk4c4n0K2kHZ8dnFJwLWZSOwwsF7R+I0jzLXxV5cbLkq/kk+Ez8Kb6JZYtV
6m9lQDxlfAgj6A9w22v8iSJ6B5nHf3LB+Bk8J9Ph2LU1o0eBqK9IduGDfRCaiaqHh/zqnqDfXIke
rr8UOVr78PC/8wCgghPjCx7yD5o9QY0ZH0i1yOwhf/gQ0AAgLdQQp8Mptmz1cC8TfsEz/nSvwSkC
pQZe4gIx1ChtwKdWXFFnEkJv+LgYCUo9f7BmOmc+cWQ/Z1A9xl8O2BERDAue8AnOmjiBbj5nNm08
QB/2tVvIL05IPTYvwAm+mHdSIBHcOKL+ysRI5TpRkSXOTSjuKY2bIHKDxBS3jm2Be1PheiuIwzEs
abPMLlii5peQzItZylRjRxeZ8g/BMPEgoaiPNcY9QDH56FiRSJAvgbRnhRQUHJgYC8Knip0TNUHe
d/iXr7EFiLWJOwv6zAqBvH2X0W1nxl5G34s8m5OroeOm4rzbFTfgm/7BkubSHnKafRMNAC0FT+uT
pEliWcJnQUd6MCdh43MZzbpc1gD9Jfhi5jWkA2XPMKzGnD2RJK9HIe8f6gc7IAkayaF/cV8k1Ax2
ZjzXfVnt4gMGFk1PN0RDiBDzwaADb0wKKr3lGM+YPfIoOR6SU+FQ02KUNdbf/bm2mEA2n8B9KMJO
2JsZaBQm+siSpzVhTDBCkObl6d6M6YeuYk/aa1V7CGhBwe1uyX0aOOLRVd0l1kCoi75SrwqnpWeu
k3jQN6bZOrhV2MUxwhAAD+5Gv40yzdpqjrVpfMfnghY/vlKZu7ayRV075KSh08dedaGncNOCWkGg
t4iwoqURHVV0LmXbQIu1sSkVWi6mDV1S6VcmOhh77rkpHXvbZmhFbSeqPmOpWjq2Lz0So1vmNUle
0HfttcIU8og4bJ2rNr25YoVZogV7BRw4cwPwu6zFMNSVq598HJ9KqBfvnlJRQyZ5XG0VwwJFo83B
3wPl5/JKtaihMWFxnDChE3KiqnfqUUmH9Vpa50Go3bM8++9PqkvbbVn5oK/ZgDDbC+W9ZOrtG0hi
MJi4a/W9t8eFjdLFiIHnyfK4TitMfG3fccj8LYkCbP4cMLM84/SaT1HOYaMtXsvFg1MRiOZ2qC3+
Xvt7qOUimtlFFf1/r42JM8zGCFna38f+3lcmBaA6ululjGXEP75xraJQIFPtl0LtdTnVjWHdl8VA
F4HauGpmYIFY+J+l0oJRx0V3TFy5O/49c/r0nVslU+Hxf15vcnPjtElNa0yLivQ0fDQNWlqssNjz
fDN4lA0Ybko72pUi/rcKOkS1hlxiBWUJcLOhtNPS/EOmu7S5kMrl3189/Rd725XuaoA+fcT0AONp
C2FsXHzkeuC+d0FDPaCh2Rt0dXRr7eoFFkLuey8p1cIrkfH9vQ3XtC4oAUES31o5XmHOwYuAJFzP
nRp1Ee1olXFPC5iCwSjytaNQy+dlas86kOnXRgeCH8LU+LC66IBJQPBIC2TklkrttrgphutIp7+H
oE506iRRVja092s7q7oaqe9diff//jDltL7mucNO5BDDajVV0lVm6Vt8/+Nt59FXoYly/Dck2hnR
J+RsKIG+KiyluHuF/sBnYzhU4q8As2nqLG1l9/efYyizSpZ4Mo1mr6/qxAvWFn0HaGMq29u47Ntl
KtvRscACYG61unkpYyDhoFLcR9BgyNYEeKdGgXqyHLO/pDFjprapq8nc3KTCi14KCFK/yQqyoidX
M61tXqfdS0NUboVt8aF4Q02/Rq14AzoGMcfFBr4TQc5Y5M65Dm3qXS2nPTZFZC1YgLK9oZn1ChQu
2WpmQemzYhVrV+qj3Rih9JUKcA+366xz7UTWucNPUjfyfNWmTPmitNpHFmApEzTWu9OW1sKy1WH5
92dKQyo8qONN0tCrzRnV6tJEA7hErIabvz8jx3eWzdB+Z3755sX42MuaRlVGJqGcjHvlFvuYlEte
R92n20MNMV6UVGYFSY4qNf03mdapnHD161maux09fVhS3n9xTf4KygYX1zpHjRtV5cESD4lJD7fR
BgRLLZUtRrxmdoCVk7//SWJtq/tl+En/k2Vr5AMmJVWJrFTrd22rhbu4n9c1hqyJMiI8aNOzGtv0
n8qTAmRXPA06/1jmoIbYudFYuMjPvt/+ZIYffVgOuhAj1iR8zvGBwTAgo3GGeoeUplVRUdA9F/3E
HvsFY52V4SlucIhCmZ3jdp0PB5yvPMzSXNQmgZPio0abjiKjV6fXBOXVDzwD+Xc+sLIFboNVl+xj
EtpSsdE5+Rc65081UOqTqpEgDfFARFmUKCdp03uynXNSZvhniYdeC421a5OYV2EL/omVwN+D2uMP
IIsHu2LwMWeRTZuLAXHFAW/AdImDT7t3JU2GfLbsXegFVyvy3PUQ2/Ku4gdtbYEkpY68xxTK3SQx
Zj4ZUmO6jqVIWxF3E2F5492l+huXNFPt/XnbBsGxpyG4XGjyj2vWL5N2s4REYGeQXcsAU6SZHNY4
lzgeNHCbKoxOg9je0xHZ9fW4lDLkwl3Yq7Rqz5+RruVA7ZX9sHv6pGfOoJ4SxnZs0jo2abAO0/Bs
XUSVKlOs4vgrCrLUbafLMgL5EmR/SKqtS/mg7hf6ymyqcal4rIOpRaNcbmT2hbMmzR5o+8GPv6aB
j/OY7640d/SPfw+hErwz41HDNqZ0TiqCxdZNzO/uLR/6/rutyCfpLzich8z6qf0GW3NZtda6Y9R7
XbcQQpS9eZUtCSy6j5QlK22xzcUDH9/WvfpmF7l3zx3bwYSSds2V30k3KWsPFtQhRUssyo4fLHJN
jh+lk+sbv1S25ZC+qlYKD2E6CCmHMvQEC4Qt3gitLefdmQVSXUVFrc1xje/ek7g495pCTl5TvIOg
F7CVstDRMLs97RjlhZr53WZsVe9QO+FVThXvVlXxcjA1avossBqiBeMxBNka2ScKBx/aUB1rUH0p
RGxs4viUJl22dAxZ2mCbVu5YC7JFbtTShSgI0CcIadfcRu/hkDf0esUGOQ5p3qSnQXcqXdK/Wiql
Gx0ujNXgJ/QBlnXplmMRHlfeVem5zl6nMi8ZqfSJE7UL+9E2qNBwkAMko2xsLQkhUJowqeo8TQ4m
1QAI2ZRuVl3LTO8PfljTplM8yJ02HExHvqZq2q+d/CNBapvQhiFOcu1p0Gh9VXWmg8SC6eUXCrQJ
Q/fC9USZ3Dbt0sBnUfMawm7LtTH4kJOz0bffXUYJXAA9srLHBBGVZ9EiMBqvfw8ZBve2LIfnoUs+
Ip/SwUpSGGaDFxyxlEdur7Wbv5f+HvpRwXYnob1UNXTm7u8hHln7AgWD4L8/fa90FkkJQu5FER3P
3PweK1V68mT/vwfNb4B4aUq3KtPS3RqyMc6vLpP8OJZUZ6DKBfGn4e3S9OoUri2GVCIT0rRK3jeN
We+1xo5ngQy3p4equtTxZaMm0PSxFXb/e4b6nIjXC1Z2Z+MrVQi9v6M5C6luEIWZDbYMWhwJ0zFz
vFiVg9bUMo7qmMiXpMibddN3wILiP7Ei1Gdm30rTCuOTraqONpmreDqK1ShrQnRwua7MPF02D52l
R+uqL7SVWZpnJUbZU6WWjdBv8FvMCOkXqbRee4pHCtUGz5M3hpZD4btIqdJwR/TI1I1cZStTsfym
tGBMjererTai4rhDGDF6JT0LFWDt1sq6deDm0XYYzB7Y3EoQ2EEysnn0OHQaVKlRAjF62pOFPE2y
5q0PVWk7NjH9nPXi4A3pKuxcbZ+18MZRQSmApg76vhqz/x6iSk4IrGg0GfhjupdqwI1Ka+116pIO
SCQSgaEWq1JD+zSMrrElGMIQoSHAH9vq7jh2+CMhFG0ogQbTsSexTlabVUG266PAOvd6ES4CLaiR
gJtHrfHzaxRV9M7MvejUFTSaUnMdX0p96JQlDS0omAQVM4lZKYMqswXbkb4fWY8GNBxZuZeHWa9r
+t5lbK/1iFRk9HIHrYspLfHzsw9epK4Ik746LwFHokl3N/mfYnSLqOstvBV654JR7TQfKacDOPPl
gD7j9XEw/Zdq0XLIjanBYSNeh12yq0vawDgqOum8WeG2mEJ4mBcNZMrFsrdaZ7TPxqVn2jTqUpIj
g013qUrqNddSKm5v3BBcBzrQH1WDV8RCmMLNcix/W9xp0GyMQL7ETmlsfoZe+5U3Olyc0n+NOeSd
DS5KPKrgFnqgdoda4NSkDLjBR5jZnY30OO67rdKYE4Bs5T0G0q5O2GTXxTLxfpKOdfQY2Pe8evnV
K8TDoX+j2qSJ7qFypj9rrNyD5OK1ZzV4aGyvsXYsy4ud7BzrRgSQI+ghp6CkSUCjGrKFJfHvX7Ei
yN8nFYPAhmpLh19CBGFuksQLoEuvWRLTgtNBVILQJDsR4RKtCllyteN1ISHTBAzH0WqIgbVjzzi8
/JR+nSWIWvYMAnFoTJurnazhHkcePvVFCyKA6TUeNIAwQGbDNzfRPOqNsHNx7g09lbGgwYIP9zLq
3KQNTiQG8D7MzopP858Si8U+qp58mJUhadb2N+8hYyTD7i8YLOCakPST4dt+9Rci2BOIcr7VQgpL
pnQ9auwjp5MC6FU7Rz1Sn0elEEp/qTwgmEW83J34bkzNgEhMTMar/JxhbfcJWm4Mc0/CUvUHhJET
xqAt2KEuwvteNecBBTV4QcTT4Rv3BercGFFQa3tp2l/aDV8p/SCbTSYcOd92KCjNqXNp6LVBs+2J
bkwr6C1K1WRU/ovuCSwEk4NHXXfim1CL2CipecZX4EJG1fAq+zFP/aXzMICGp5yOcKCBEJSOXP/4
Yr+Sk7U09v3KuXjetHxT3/tL9oODALJSBCDCymbG9ezpH73MMHIgVORE8T6jJAH/LmwK01UwlVCv
gM6ghbxkSzB9vNcmyH29Dad168/DtzauibC1fQu4ZIczi7qXFMQchdaAodbEz5HYYL8w6y/5J9zX
aNK4eTbEi+xJa0V31KapszX9Cy7S/PiCm8/vaVeMAot6CiEBW3bqoVWPKpXkjDX0DSBkzlVx30qq
MTDLAh+pl1RqckzUu0TbEmM+XNEThoUcxw9lEVtnTz8hPUcHhUAwnCHlZjeYBsU+Ddfxb4OBJ4qf
m5reuDehNUMJxqhvgvmQLCAJ3AhjP9pwrvPiZY6ndgMMSeclmgp73saK5zhLKQUp0MKh5zRCFr6A
DuUsC492JBK5yxKVrlOfQmtAzXLd0jMyW9AqtYkfrnFCe42C70J4R+MpPChRHuf9RaPbQ8GKSENC
1QYtjPbUazn1IcbzMF1H9dFNF8wDJhyNTdXrhBYOkTk1HwO9HyfZj6Uve/Wz149iJeuXDDVDmWMS
2bEM73pUa8WUaUuFQHlAy8AU6L8Y+7TVxA4fL0d6ZKAPx3yOlt6M4aSdO8mpS7n9FB0DEw753Yj3
EmIXee6XWxm/AIp3HuU3HosMEDp9N2DPFe0fQAo3NO/wsjumE3m+VPI3R3v6+jos5ryBgcX7Dfi8
zKIjzBQXVu4F072ol2l6GKilD6nwcfK3rD42AQodKh2ovMx4anJW8MXNwaJvWjHv0JNB74VbzaCE
aKL2K51Wh/AIE/W3DeiKNukRSCHVsva5NPVg7ZX5mG8C+anw+S8FRq5bmNEDH/SJaZ7w2IqaYwxb
xzR1b4Z5lNQvFPN4/hLbSbgAYgADZk7JsP+mI+CQ5wP6gvCIQXjQw1GtORu5xTx53KU2cv1s71+j
O62ANVAtD6vobaXSarmix8RUa7ZBsLEYdKm1ac298tWARtNfQPW/5ewzj89IRTlqoQI5vcEFcV8n
zXCr5HmrzVV7joF+SZMs82MhO7sufg3alj7Npg/8xmw1MJY/12901pDDWawfs2atFtiJWAxK+Wru
Rpq/tz98BXVpWYZH3702PrjpeY/I44zRZMTtiy853T3STy+5uPJCis5Ejlm+iI21tdV2yP5i/9CG
WB7uy+a3VTR+ynsWfVntT5N9OuWVe6Jr206hDekaU8UixhaGW6RBAKCVgQaChaanXbWTkFpZxEDU
ojkT9yG9NXcuJZ2E6XiOYw3+GFNqg+kKrGb4P1nvcXSO46eJYYI+waOsrM+R/TTyd/K+Ij+50JTt
xNtmH8WwacsrikuqJ+hgTSvoKD4kwQ8V2/qK2dtmq5ooZ7j4w1dp3RoD94DbSI9R8wSYZLswKLj2
085xbRZYQz7G4g1/+y6En9j3NAxit2zwhhSF5Iq0y51tHe0Z9AVKhQEh2dw+uv4FlBg2Kfy0KBH8
YC8x6Vu21yVshd8sfW2NMxW8JF8bykUbflJz2SOJjOj98tlna9yfMecULpu29xME39Lw0hvMmJdY
JDuEGbRh9hc5GxymDXRNEubMKIVmNQQShvWn0V9YzlZMJ1eoQpQFs1OJpoqE/dactmkjFCW3QVll
ANz7L+NtbBcEfCijT+GbF1LoMnVvHDi6dyhYY+wxtSuNuFL53Mvvbf6iGt601pLy7jr7vr3n9SWO
VrZwl0UzMWlos2j9VsxlrD0/wmO/ir9o28M6UWDYg54snKRvzCDJuskGd9tnfn42uFC4M8pAUrj7
bm3B6xgHbh+/NqEfz8UntNRPpboq2nnmf8cdVljx2RCI1bTsif66l4Ea6OLYCyJDEw2Jbe3YXipt
0YHO8/1FtsMfhV67zFy7pWpHvWqSkGYv6O8nvSnqvARKJuoxMaGCB6LTbL4NKY65qJBGwgENEc6U
Eu+FQyPN9sTgvKn+piFoZIx7aBiwMmj+l6XzWm4bXbbwE6EKOdyKRGSmqHiDUjJyznj682H2mZpR
yRpbFgmg/+7VKyBs2WVniiPveljusiiQnyUG/iesGcQakST9aCrYehcQXJjkzBG6L+rQZo6ArBFS
tzlY5mAafTyGGzrLmVBZe/4mxC/WT73qLS8kISDx0ZZjStoaXJreXmDH0cBgdAf/m1RIE3sHds3d
SrBCOl7l5GbN/xTJ7mD18GB2yXs6pntNe83lczqSpmSL9M/CxLIEMIKjiBOdsaB2Cv3Mu2hGyBaD
YSLbza26z2HyEtIZqZXWvoIOhB5Qfl+UIMHYc7w4UWgCw75qw1VN2l2FwFLnx5LXhxH3fjR7Rcgz
2eG4EF7L/hhXP1xtmkTCk56aF4cY3Iwc+5FyqU+7CuscWXjLCM0tMfMYjwZEw9zyqsjfRh5R3YwQ
OSzIrZihCulog4kHqS/QZ8O3TIGJ2CNDQrQyB0bBSUDabSR4ERv/jFMFGx48Od4F8aUdC7fGEUeo
3QK6UZm9t/ItQoWew3W1yicWFSf22ri/FC+y9ixXz8ienhB4Yz7wTxX+ZP0qo1Fk9Bzeq/5uZs9h
vTwp7yoL/QjCy1xcSuFkZHcxj4gKx4GvFvcmROQEawQB9bcRHeLlUGExqbLgqmTBXoG7VpZJFaSP
Uv0W/4BPhs8ON6in8Xk5rd/FS/EXPyMD45xWP9plL/vtwbL1fe8h8XnCXstezrNvONO5CdJ36wDT
4YWtVqgy39J4Pilv2H5pPN50ESSrwlZMHeNN+57+uBTaW49q97R661t6SYW9+Tfiy0TH6WvO6K/M
4Qg08N71a1ZNMLuypxnn89GZNTeb7Fy24+f5bSZmmbGT+MNua/MR/JrSwVA8jkVd8EzaP3VfnEr6
K9PWOc1Nh5uUz83RizKbvgu33Xg4i6NP60ufo6lYxexLaHscpbjbTOirnnJY8jOpTx4PnGWTi0VT
SMSzRQlc9nSAKoqk1NYz5u/0o9ZdgQQyYRdjhTCeQ/mQ8qJlW4ApR+GCn5+fqySIKBo1dWL72GRX
qrEFS56kLqQ9kmMKbjN6JCrggxw73CIrburdJoGENj1MLt0uIAVOZ0zvFRIl2sP1BG1cbLzVcCiT
mojV9YHfRqQWR25XveC/waYAGTmqAiyopNaBvYu6FLqrylQvnirVLjqbblQgEwUPJHIEpUBUSXN2
9TDA1Riqi4Hcm1UcYEQrX7CZ/xCfQSBFjN9wOX6Hv7uQtENeCovxE1NEzHWHLAjaBn8KBqOGPN8X
6KimE5eQc5f/Rb+UDlg07KIcIHLrerGPGOlxoEfy18RPHXYOO+TcfMpNRBOCfFF6Iy2FUMKOS24e
Y+MSY3vHJplTxyxdDWEtlbT+wBNOI4PB3OfkKOJJ88t3NA7TS/HJRMdNPX8zfZPUbbIhSLFe2gmv
ZvzEprPA/z/aM5cBhmPgwFew0kHOjf0B+CZzQ9d5UPsQSsEuiP/jg8AagtcMg6jXkDztmbW2udDC
FuCJbpxrUESehHKrttVyN6OZmLYhi7+ZsYkxUbuD5fGOkAqva3uR5Lqj/IXxa0I02peyOiY0kX8R
WaakLUWHUDibPfEuJIIgi0Dtuv2rWrZ2pKsxER1BFMU7KoL8vz12os65uQv1Kw0i3dIAmqntRwzS
9xxGpE6KOBCChk477u0KyCuh90L8vk/Iuiwd3NIbbm+BZOBdn1KBEc0jXAkoDBRQMBo+3ltpRy4s
Lus00kJFQ2UjDyUVpRHuWFfzrFkhyoVdRK+gPJm/5XcjHfQPTXM5z4xvSg4Ph/XNic4Zt0KjQHDy
pX9RDtpr+G9hgYX5GwPk4Bo4fOCDjkv/tM8hDiFa4w5GJgnjY2NdPvWP+rr6Ews+xzp0n2vqDBn2
EjuOUzjgX3m5M/l2NZjbFrOQHfDdHiGWghy5BQlSjZ3ldjf7XAWaYA14IUKDtO+xPdiMGXbEDYp0
Vc/CN6cR4BcTEskDM1FutJdphIgA6h/oA0/ynr46fRdPmoC+eE+4KmdpNh3Hi5LshTdAaE3cT/hp
qphVwgB6Kn8R7WN4r5netkkjM0jcoWWmy0VBnytPuA5MSFwrN0p3/OmE43vcl4jhNn6gXX3ykMiZ
3bw0f0ymrL4Uahs5SQhkKqhfu4jzFCKCyTLSjs1bjRVd41J4mECwSuzR77bPg/DPJM1Zc9t1L6Ia
6SgsYIlOrLkyBemPrwnYiaeHVaIN39XVvgaOJLCWjrB2QzKoy8AinlFk8tzqEPs4ipBWbq0ZUqGZ
Wy9kh9T5Sx9AklUHV80dOd7DCwQRgd4mhl+D6fO0wah5CKHd5Zu3ExQ7KG6h9YVcHS4N/pZYT6Gh
xB4YgAnhwTZntx5WGZQwDnBxdvBs7IWjkgZUxpY4jhkGpFsKx02AkzkYLsiiU4A+pnYF6xsUkdsd
ScmATQOyjyfKKEZyg/YhypxpI2OFL8kBxBqNbNNse/jZniMkxWRGCN9KOdiE3j/8kIDXIYKbDUpy
tdVP5WCxLsQtq/y9mwMInY3DOB9OB4zVje5Il8uriGCxWRfsRjOsvaVglW4EDGaLA1qA/3FBY0eN
xdNlD2EozjzUQPsKwpayAxuDBaRkgRp9NblDyYIIpIQ2bLUy8yq8k+kBeX+ANhc7IfW4wLbvabkw
bTbKU5U5SWpz/aYrUBFqMtpr6hGdsPqB3+ivyNEBPZpLHEJZBJXk9vlQP6I/KhZfhSVBk81p2UQe
8Q4UE8oIvOVvqhyziNASSW+bcLBRWcL+vyWf6XPzN/xNk6d8NydCD9oLbQrP/a0XHrxfB+MwXoyD
dixoU2wBcImoO/q1w/yY7tJRJdh1190zY1c69bPxXTokhHmzh4gdOMb0q8ym6ZLekk+KXu4obwR+
n9JLc8IYnZPcH9/ii37drFRZGP8B3MBw4+1KHnpm7gf5htEllLXBtS5Vgd2eq2aBKLmEwM1cFcNr
4WS2wDFPwkUHLWSy/5fMTAe0lA7xgiG88mbXdnYPMxoWHj5cJfFrOIpvlGAlJppmN4kwnu3eRU/U
5ldD3/WI5D/R0hXI+DAVkZCIANxf+9Y3tYNmvsS4HWFkjTgEsa5NCr2g7AxITznAUam6MQ9GBvsY
vfF+1T975SscTzzTGUMGYNmWyu6h9W/+ik+6OwrXQGUAHIXluJI56QoyneNOhNiu2QL08cGdEXvJ
exnGHabMmIMi7eElqG5v2K26V9h4WOiwbEk6hIizcBik6aXZqTbZxUSjQvBk7KxgD5wmHyxxIJ8U
NKowLwi0hP76j0ggErulNoCMIm4E14lN405BXBKRbf1M0WLzngv4hm0eZSoHZHioxIPYfUjiZmCm
KtDZPQG/yZWwEg97NjIsofqBimHwDdSzmZ7BUAMB+Amd/A3IKYThSc3miCSpYXRAULbDf7ttSei1
xQyyBopscpqfaO5BLsAp6fk4qzpu1upW3WANvVT3GbKeYGvzYY44hi6z6dcxKOuT8iMurHR3C49n
Qa/xpH+iSmp/GEq2aFljF/1r38NTjJkixnyQKBmcTCxjfHOxmfoy6PGITlE2wWBEdM9DCtUM/w2A
8vq+Wj/GHXMfTuSePBAOXNLGaByAtf9Cn+eNmVT/YIbl3/6bM5n2COWnBY2jf2puE2ffc0GXA269
46+p+mP3L5FxQHpCw9DIgaofMIKphcDgAEWqwKjM7cvNEaLYeeLmaP3mnN3T63hs/fI6Xvtn+naw
Bd6zDp0SKNkHM7UJjAsW8NF+bzr28/CxoGGxNgH8/yw/uBzsj4E9cQZP/ymfOayPT+NFeFV/acDq
7+pP+2a79c4RSeAR4IsY7aZPCWjaOrS0uqJtrjxDTxy6GH280U0PGkgy9l4nVgAK5hf0ULiAEFTQ
QbECMvPiZ8I9ztVP80OpXN6Th+FCAoZRyHKiO46v/zNwgb2nBdXDCJCSPubX6GN9Fff9rg6i6mT8
kToMAUixcxyJfqVX2MFQn+Grr3b26F/1H/ZMnE3UYWiodMIphOnLetMB+njIHrQ6kZucmGJXA0Tl
LH/Q7+XfAB76b+9JYJtYWJKgGju8ackLH/Rr/x0/MzJtfSCCH09TPauiLLHNJI8YVsFuoWLobodE
fX4aXqR6v5XRZ/lPO5qv8n9dEm5tFfsUnaFyT81K4dkT1glpmKWG9TTxM/73dP8/jgmVHgYTKo4g
TfYhdvPET+2IzjrmH+0VAxUAtfJXi126JqxUaLSpHxOybiY8UM56D3I9MizRIwxnhqWEPo4mETkY
guBvrkTHkYA0iGvDxQRtYSXywiTHSEejT53mxfJKtO6ZGYCXotNM4dhKOui4V0Y0fzt6sS+Nld0I
r3KnrsxWF6vdl1c6puWV1xqjAwOUwzmDYWBX3PkFCcZCbDdngg0VzmU8HRNi+oirxXJlJ/5rIISy
ncKZa8WBbAdq2GKFL/obNIAEwRsQ2SF46J3yg1cvwletn/rf5ay+DN3LBB67iTe2fnB7ymTbaGxL
9VgTU1yHF/Fva2lBVKBagX2hSAH0AicMj/CYuIPjBjbn9gIVkmjRrP/RbyY063SX9Z6lEqWJISfk
tOWNaf4beL7zy/BSX1bwi3aXHaJDee0f2G1BSsVGBxIwloL6U8jkY7n1Q0T5354W3KDXt5wsIWvD
M1Y8tnt7LZxY2dMHq9D9o6f6mrNIelL2mccO1HLMV+kBqJ3+hK9M49f1ob7AlRS45/6Mby7Sou8o
mdMfnyriUxf5dXQcIp97MabFRetiHuFQNZmrhXvKUMcgp/oqpEx0ebwS0H589LGmfabxTt/bD261
9jrN+xznaCQIx/Gx+sup8IgOfVX/1YhHYP8hWs/8qNzXbFehAr/zBeyrOHfZN1BNkGE+mZLL8agD
Kzm5v0Qnjq7S134ooBqSiHfQesos+BWllVOdE45PGvjpP9WX8BPdV2d4FS7cHBL+ZP54TK/FmQpY
PuR/0+vw1eL1g+qFN+2fDBcBiHl727f9fLAQNQARhJfxkJG1sKf6BRlj1CQnkHWet5zzD/2VKUbG
C1V0+l+ufKowiPZX8wtDTW4H3grzta3RgxHUtd242yyAmIXw2WD5aq+jX38sK5W8eQG9TMHyEbdz
GfAUdqof7ZRua0qNZ9RLv7f18K+Of85fBwTDlWDx2bpM3liJEYLFubpVFrxQgG6QQ+HEDCpDMQfu
QDv4BlrMrQsiPNw4MWCZEoEnMTMhwPkQX8uH9Z7c/1t/AIbTEkIKh3AeSD9kkkc8eKHdUu++tQcE
GB2AD1PRCY9wDIH2zVuDnO+pU7yYQ/UN+R56PB30d3T4qBAajpE0+KC22/ogTrczqkxDoTfY1OEZ
o0lqYw60hWyCN+6RenZsoEYb5aWA0I8toriJLrHg4A8h4ZT51t3hl798Sk6pkP+ms+U0txBKH0Tl
1wiXhn4HKPfBhn3aPjfRRf2sMtGcPK3ZjJhlK3a0ntAzuRrDuf5oPzhLhxcQnOIPlDftDtR1dowK
/MvRbvp9BQaBKs14YjndjA8Qs2+2aESsmXgS42XBJSPEOPdJ2zWwkgKPgYb+peLL/jqRTKNBWg2I
3yrmY2octeRQ6AF0GPyQdXTxqU0vRWx3LB6yAuXiASpGt15yrghtPqHXyPRFP14P8DIVyzN6r072
UWUXAEEqdHru94M4Q/BwsQgVk4AfZav1dwvjQgzCOm/sfFEOBpDVzaDd1bVD35Jxc1WSl3A9ZRn+
7jsdUKO7mxgm5bwELGTYFz7BYC9QFWYOX6HTS3BCUFie78feliD7QxYpb9XqyjNzN9KnPcO0zrJz
3Jtf3FxTArZjN2TdZsTqednq58bLJLoz8yKdApqbFouPgyTth4LbmDeZSJcdTVTU4CAE8rU9tC1u
75QJAycGx4pcme6FpMveD/m29/UBJkLFbhjo1y2FjjN4hV4xFV8K0seRISfd0eh9Nvcuuq0KN8Pm
G7xrRDw9nCh/4/0o3Q2a7+0ShwVMLiabxR3NNQedih9B+griwaWONlfp/daCDKGdIADMF400OmRQ
cUa/ldQWUYSrqPpNtBwkq3XZ9En6R6d7UET3cj67ZU8a2oRSCUg247+07g9V9mugmizwqYCjQ3qZ
dRql9hKHU9CWJ8LE/1YrOeskAJIRHLTsC8wGKTq/HRE0qRJjpp7GZbTlgi2aur62KZ4z/IfPZFIS
c5/+DQZ+GogkeJNM7VmtBfSL+aFYXZFLNdnb/07AoebWgNb6VQoP/szacZghKrLU81Y2wmSXDZ9t
YtIEpy8dHoAYAjvkoEXoe2p8VgYL83/RE3Vjv7EmGAs3SacEacddVVbfHh/FVj2o+X2JfySksCPt
hcHjHLHbU4jTJoJ+UbLTZNLodoAKCQVb0E4Wx30zNxunQ/SNBRxYkyhI1vhvrMYWG5NBpMAFjShf
LcarXLUeXaGiblPOtUmhYpjX5e6V7ehI8urQQ4nI+gQlA+od7AKUarnGEGWZ5VqQpzSxpzXFOhLj
lRQoGo16pEi7UWAgbDu6fbPNR6eugfgyPZjy7tbmltMmoA9NOQMbKq7OJBVK0b0JCSrOf+IxDf0+
QyCEFjRk8hAF2ak7LGdjfv5gIbycUXYK23NTZLcB0jk2PsgdL4KOQ9fUdeHDErNAn7OrspT1XrIc
ia7xK4IDCvYaAJsy4MREjhnx7MyqRKWPltmHumRXpuDLLf4Hers5c9do/pu8fyzYoKfJcF2qIxxA
p1wwR5Pyy5KiHiVyZ1EhnwHfttJdl0W3UnTuG8SBT7Lw16pfSezFIUSqU885MChvPSF6hEKL9wgr
CE4dRF34BmncsSQ8yAfwhSa/G+HBHD9W8VtKH7n0PJ1qMwirL9hwA2y5VDh0y3tGpcmrP1WF3L63
2mNX7vKrigJV8ilyjMd0JYx4GHewS0Y4C1CHn3PpjQWEdB8GyALzG2UhAAu6ikM3nvTkmtCjcLwo
XrbZGNgAz4gW5MQLgVpBWMGmYVGfTdGjBWRyJVPVYODN6arAmQClVzbMftzjoXKMlkcjvLasWTsG
Db8rSBVzRbjNoreAGImn1vR1rMqn/QDzRw500OTFek6Ea2zi5DlSk+FNY7ddXXsQ9hAVGRURMhcG
eSuSx0Ep8QoMoWwgXAKihE7DhmRf5T/y/FCKm7Kt7mq0xLq76pcCIXDDwtWpcrtEZCxERxbqE/VJ
84vyWyBzxLzFRrBwGQzmIlKJ2fx2EzQY4EC3CF+1Fng0Zkw/ddI73sfzLhXcqGXH9VxaPpbchJyn
kWst541WPtsJGsYFOhyLJacWD1GMr6FxWeEN8fZYN0u8j9lxKlJ64Z4NvjCdjTIG8JQR1GSXROqW
vSYLH3mreSaonTNbrMq8PKImEGfo68oj7T2aW1G8lAVDUO8r6rEqCHB7ilGRxzbNbla5PJoRbERv
ffRXRTzOuBblNsHoTEricsMpVq4JrYczj3TQV0Qkgrt48DjnTZpJ5t35yPeZ98mdX1p9kLaPvH0A
yWY9Gx94KA+9CFbLmxRXXAmBusuTr/WHEQW5fGBnK1X+ig0dVg7dvrlL9JYSJmX3YfUGm0Rpqd8l
BTktly674Y40Ks8DA7zRMMDQ7+ud8UL4JSnoA7u0OcXEyRoCOk4NWGnlOVaq3mc9CME7zy602yZ/
Obv81lW47YaDEh8LxVXkvTNabpL5Y8SqCOJYkOkHhXDr6KTVDzV71rV3szvSRXC0kybbcOPJ62nI
gtG6iAG3I7oLGSgD16PkS1COxCxqgxvKQS2cqhyjak8gSKdzastfwnOTe5XMTeKZ4Aqtky+ORAKq
6bbTIU2OubQ3C08z3C4ll8SJJAYE6L80VQ34kmgmP/M7kiGeTVF+yVCTKQGP29ScY8trSKDiJKDV
wVRJPrbYC0uPDoNz6WYkx9LwYkjrDlhJpDBJhjrrkGygr4HVO+hSdM7M5S7AxOifR+56FpcQksw9
6rZ9OnDf+GX1YRh+JD8KYhI6Ehd35FJXku73zU0LA3nB9PkWV+x/d20rvJWS9VrdFtNWYMBhhKnY
IrlTmPMxZwMjQj9cfVPHnM5LsqC2LpDzp8NgPtfSsRocq2R54EXbPuKyGbWly11Wl4dIYLHEPzAq
8bkwv8NIuxUkOo+uhTkZi3PWEWBE+0Zh4eNDNshmb0YnOiLTnD0qOfzPLmc195g5LiyIMGzzHJ2i
iPIbPDr3YBisQtCJvgU9iqjWjriDHK/SD2UgcB7nDvMfAaRyd6xDsMMThFtBBr8Mgyj1JULQoXlC
nAu4eHyd+m9j1MB9ZIwcRV31YxE86eqwrrI0Xslshl9teTUUxgVo/AmsLzEcXX8eh2eK+tq6VFpD
D6AbbNyqyTOWY6+fIv1NNK5QgSc0EZq/1h4fZ/YYjM4EIq/hC4u9FV8L0zNa32pO4/xmZZ/dq7he
RuGUKIEknlPjnhSBKJxT3W5FJ8b+Vj8L41lqAg1dCg0gZuGMnj/JQbUNh4c96Z00drcagxSmOS+s
JKpDqB9KIWia10j0rOSliig+2EpNFiHX2Anh2hed+vRFoNtf5+dyfk7q3xnZaSU19kkt/+o+KLeu
OIp36XxYxJNi+qJwLSDNokwlYYAwhwNxjYt1HjsbnlLduwRmxvAFZeU0xI6q+JCXYifEYFy5NBN2
LE3D4CmJ69UQh5OWKrcmkIxTgicV6V/00cV0IXSnVJFuQOj3+u6Z0s3C1Sogs89/JMpa/50Q4GUc
0KA1a35SSr+nYFEXIYNVdiN5YYCMfFfp+M3wJx0EFAuIRJL7bbI3iLJim9+wIibhhF0EhsrPpfAh
9dDNPG6/RaFluRULJrRHwXLTkfQsl7BICasTM3wrxJPEqjoLJgSyTGCD9k7wdbX6xvhmAfRZDUtT
u1pPahpUsifEh/BPlxYvNoWTiQdmeq+XgxifeBtDFrPWsyAflelNWCB5uK+qGNCLrJ3Nvbi2N0n7
1VhE+GaOoekxsxDVuNRkw7wTqykm8N6PFJlaBU2Fn4LM1ulKV8aCocQl01hB9FsO1oDwY4uYBc1O
exvEl6Iq/3cW8b3XIaA0Q3bKFo+s1aYB/6L7e2EZ1xlvUgghx5YSzgssy1wAjpCtJEUz5Qcpi0/N
8E0G/xoFwxOUHeZY5mBGPSPiN6Ls85f4I3+p0otWUDa6roKXEGZkRNe7TyCxjsFudWGGKOzZ4RPC
E8WJP7Pp+B4ICiDaxOzNmesHxVGgoKDKZDXX3SY8Eopj1X2lgJu40IPIbVb2GttHu7GIYHPq8h23
YCO9tOnFEL8L/WqyIcO3jcVaDSg1rvemjPa68FvrAKONG6avy0TOCdyEJFgPoYx4mwerzB8zzcV0
moezYHxq6DKNCwoecP8O+VImX0YdJye/UG8TGjVzW6NE9wkPkMiNWO9VD4s3SvD19JaOXoN26G1K
mbLy9w5rtZ5IWRboopa7dbTeyhjb1RHBhTYKH71vBhVbJiVgH7xApNKEF2l4G24tkCxY85pf0uFt
G2hSAaAOvoF8GHD3/1ui57z2ZvCXef2lXSpDB9EczVypEyz6QF8i5Udls3G5a+rRrA+RGnAhquSd
iX7J0RaewEWZmbZxrdbwO3Kw8GRxz84+6v62bVbLkhdeeRtuqNxKapqKxN/l7BBxgqbMcmoMO8vw
W8ObqS6mwai6BdydF52VHE7G7B9m68LWR7mk1lM5kx50H5V7Yr2Nkys3DiLckItBdf1I06MmHQ2w
NuWooyOyyyhhD0IWuh7o+NDkypde3uMVN8yK3bXy1mAyw/IDbhurYVg1nHOhSaP6Dvu12xXtUevc
CKY528L7Gr0KqaO0NLrOYL1qyWOtbF0+18NrF3q56qqDD+FhbFzGH2l0xDjQa7jCHpt1tIYgoZHi
9gheQG2/6g+wkfaZFPV6X2boDSAIvrJQ0L7Z3Ff6njX4+Bj+e+wNCEe9m8J3Ye1CvTRSLAF1LweA
l5igaARVvGbC78HCJFQK1AQ31gEa0SBmf1UwyjuQCKbmxbwyhwCMLOw7cVu+giFDFuFylGgZQPpg
yLc4P23gBoEII4+neopPsXYFo9G6D0rNGDEsuML0PADAsfmc5PCriKZPM8L6EmS2Uz8qyOoxmWGq
cdgYZ5iS6tydg+SnOTzB+yB/WOp9BcfFO2AaX7TiQ5nZDf/jS9wJwJQ0NsAiU3U2pVuOhxQbYuk2
szewQLWHsEQ0EJ/y5S23fJ4cuIRydagpQyUWUoLyauG/TFPWO3AettZHxH4QjwoQLcyjWY2yvTZ3
AjoOOYigy4M+XtQ4IEJA0045nqr0pd0BdV023eBFTXNgEhpYvBezz5QBqFWK+yr2JsOW9WM5vpbb
bgBR13Rsp6Mqn2Pj0VtXxXA0IkR+if6g4XYFGOrho5pvmNR+p5vFUW2PA0PR5ngRsbRGEKKChx+s
lKktUEQfv5ZwcIuuxhfuhUhgK/ERupdakAId1O4wIvb9zjUShL2MBHToEMyzrOmqi6q/K8qfrjNa
fsXYTQg4G5yApbQF3dRLVzBb7HtIqZbdqt5s3ih5ovIs1i+6cYSqi1q1yHhL79VCILYd10GcPgQR
AxkPLrNO7zQHYuiNsQNPf2VwxEMewABoT+d0dbh+heiPYaCm/jy/0Wou/ZGfgYlQmmkwTovMlHNm
MBClYFr9JDpNBSiNTfqmBe23jFzUM2iOeD73ssKQcUknv6f4itoptPYdLnTlHtyU+JtqMTF9x5d1
IlgMKpPcwKo8yMPR6jy2vN1wjLfT2GabrUsw+ZyCGJLWa1uvYyKmYQOIURhrA1W+mfV1JFdjJGhn
g6Pj0NXak9l/mw0Abbf6yhxDePTz+QCYdW2b0yBt5655q+RHx7fqAsNwZ+GWspU1THZZWnJe2Qop
za1jpToVXtc4g/GmTefEOlBPB9R7wksyHofmTOvBqKeGZzFDMnsc8bZMdimtHMkXkufMQ1AIdkd+
8HTIQxjWLsrOCmCljVd/BFamjQeOyfT1JyvN115mjSvlSfAp4gOqsGplgoZeIJ7n8V3APWxlKww5
YWmc0fztmiO7GUi6En5dy1ExsNwigeNQQIsOX2vtEnEYVneYDJPsWLUNC2YZb8Xs8kmUXmvyBLvn
eaJsU1Ks7GGplyF6TiCqxb9wVafxNBfv48SygEGdSFAYPUbrLomna842UbVeb11ADqEPjPUtDWnw
qM3sNUt53RvqvRq+JgQCij0KriljJO6tyXlSP3XjJpb+LB3KyMPZcGGM1qnFTIU2BLnkr5kXV7QY
X7P+W/4KZbfHfH04Fv3PknuScGEpBB+gmjamkGE6U3/JFVqaQA893WK9W7003P2p44DcKiHjBr6d
7qxC06JyuF3uaZHb/YdxpLGtwchhDhKOLTzKtXyhxemTgxx9GOoeKQxmh+esfYtpNLSroh83NkFa
QW+GSsmzJm5eM/01M9YjUgtpxc0Gzrt+jpE9GCcrOrbxYe1OY3erUx7L4qlnjagldxpCBnhUFyJH
X/yRIRAOR8Dl+G9k+QfiISuHJXfT5hKR7NF/axoB0dE2W9KS5aG7Cnt9cdPld5g+tOwhcZE2gEQ4
MKus+W2JAg1iEHB/eVzEg1WAll+j0JvnSxmSt7EvW6dhsyqRWQZIv2/109gEGwGsdlkkZslJx02J
wrwub6v1onV2jFuYXfLsFP/65EXOng2Iw+H0iXlCOR02uiFIe3iMxJpgWaxcVNxzOv1pn5teC08G
npBgJ3gWQVRS+c3AR27R2LdOyE6DKV5XWNpKEAq2IZ6HjAOKq4X3L+fFvKkVMhK+WdWlLlR1fklx
2wAFYu00j28uUG0CPQ/YJ1bxqSrtAXYCBmBgRP+xMNFvh3yrpqF7aiC1e8N8lrJ/Ehu13jokMQzE
5KBZH3rFBiXJ7BhA22BxY+WyF4WvRnYzpJdK2FhN5fqZ9hWFJ2QRoDFTGDAwjrLuKf1vadzM/hJn
jjzvS30LoGNNHf6HYC1Ho3k2oLsVbNuU/F84scJMjnFyEaNAnz5mUmTE57Txtry+9TfBzQ97EmRo
uCGLRyj2NC7TH9gJ+0uFzhelpn6ojw0eqKuEwB9To+k/SMQrSP+cWPaL/jC8yBiV7VWDuCgPsbCO
sZFsLtgNdiLeshj+JJLMTMWiO0cFAtZcTPeUSUnSvyIYhl0SsMYfMrdv6XAPQ3VsJXaQ7ABiA7we
TBdqdQIlLuNK48Z+MuqTgb6zh2RTQgOTbLZlu1p9Thf03oGFEAt5Wndp+nMPnFRwpvmW4VaFrXEr
4mdk7aY7+F8ynyLriPCgm2wIjkXusyLpOqcgxWSx15BhcC9uoWniTWu4xbFNrjHz4/BXUK5/V5DG
QmzpKg6esPimFyzNu97+xqzcGMuAKdbRTWjmimNO3FP7F3av9LfGAJnoHXwoVo91famqQ98HJwGt
O62TUyV+1x7z8tjgTdd52YBBM7IV471u26Batmkw6h+dBd4DIRILT61HAXsJc6+zSAR4j8VnKLCS
8GJGCE+OGqzw5q3sz+roi6mbq76oHJAd5MKlz1708Gzg9TYcAamW6GGY3qpAyz0sJOfKnj4jPHos
XSCtp6nx0FlyR9PAooqjDbIqNufHGsMdjRH31KyBZMGc9MzY0/Cd1N8GZVuUAMD1PDsx+m/kz7gg
oT2DihYk5rMqe3OCbtZbqqB5G8N7x4s1rYM1eIRfmIA7C57Et9GgpniRBwWh7Vkl7HvTC0WvMeEQ
g5hcJeSy7XpWsWwIgf5/RvqCZDjqkBBXZ1xIS3OzyGE/BawPosmDAjcUolwT+7BNQWAayV8300E3
DM8Vs0tOnp0NdxiMYJ1eJ/XcGEcUkGXpG4ovJRe+Asee/ZOkuyk0Lm7T7GsMafhPg7UT2BTDFfKj
BVG1RzPTRuCfG/g7T3Q4QQXxOfVSxmo54JDIGoR0gHUYQjldxb3i9MUNQmk12tns6uVRTA/ITeLy
1H2GIPKdy8jOUjJc/KTaT6YziN9dSrrVUTKOkekksQNa3GKzz4E/uAl71XnfT2Qr+9BjlejACtCA
C8FyEx2prxjesnq5fIwXp+2AF92idUSMzkAMQkSXzrocJvUmgmOOUPFmBDAHRTjNG/DghqTHbe+X
VzKm4U9E/uLT/3F0XjuuolkUfiIkcri1icbZrniDKh1yNJjw9P3RmlZLc2aOywV/2HvtFbTa7dfw
caeaLlWFawcY9UVlgMPraxclyGxB+0TSxQCCOJwhei0/mbmztZCrWYlHVZZZFG10idzEDE5PLQHG
5mXUP63MI9RxHI6k2ODKjDljL1aHqiJUlz0tDnsmUEOxTmvnYlct7jJ4MK+YKs07s7eb5Sp0oYL5
sD4cpMqXpr0KbXdAx7JBZUcYqGMMHnyveDlxj8TNr0KH044vz+RLly9R+0rC46RxTuyecUiplOqu
NLxDW2ubo6y50K6TOOTpAPEkKWt+3xBqha9TCSR7GueXlOsea2kFIqqbFg60kAitF19H2LjMRpmQ
Zvrhob1ljZ+OHyZO3BHBBJUvprRoodTtRTzk5s98ugmtS2tAf6HhbZDQBVysddp5QrqncP4jssNv
tbXrlE7ZFxpfTW5N/T52X9h5NPTCvetG6sWcAtB/ZjKsYtBSaQm1fO8uJqMDp4GhIXr5AEtvuFdA
G88Kz0z5TOQm7EkNAmsyEQuRyvFX3I1PvxnveRahMJjpFsjPfFbmIZW9cnE4XrLFpaWik9LnbflP
VvIXJT9ZWuBO8jXnbMYoJfWE59pAF7/Dq9395Lx+glWwZDb2w3BU1KONN3SkcGtmnJgtaEeZy2yZ
UXpRn6i3agM60FxJ/wozgE9CbE6bHUYLWMaFpWOpW0jzoFWwFE20r2CzM2CmU8+2gi1/bNfWsW8P
fc1VYUfiYSQXcblR+8FhecJWicMuPuIlJLCydBdcVIuP1eDz+XMSwIQfwGVHd1RcWBJ677aKx2KC
lkN7kRe+2u/H6DY0x87yeqB1GKSvSLhSxUXTkVr7WTtmFiXGVX7C4fVIKkBVDWNzHENYzrm8b7SQ
ia7/nNFBHBcZEkV6nrK7mBFR8g/RpCmvP7gh5pXvLaDF/Sn031m5jwukV4DaQGkP3cTcx4MXpJic
rR4b7Ylv5RcDYtQDVWLbE0pqHHEI0yXbsfEypAsvCsSdRBh22bgtMlqrXasEpsreJz0A+AluvyZC
J4X9oJQmNelY7yXzB10Fc34F2GBaICTsxZlZ1fvUccCDp1uuBQNTAEGxkWtVBAFk2r962KvQE7Q/
CcdCYwqxd2lJ+mG2S5LE6mSPNhOT/u2gHkTllLNzu9AYDuViF9NWNHZVQSPOniBluv4FdDYeW3UG
KPBgpBTFHd0blRvdJ9MNy4D9wdh3py8+75zLt1H2ACiw+azHJYI6T7OHrzKSXSrszIa3i6c5mQk1
iDBKJ9M1Uo8ZtqiiXNqz3ADlVNWtO97mTnjYObsCagX4H9kEMf+HHfUj4JDCr8fYYUMPBB1vrTAg
cFg6fF1XVFcmy8oTJgpkPeTUYIn9JuZOXAyHEYg+/Qym2xvfqhntK5VOkegug8ZOYXVl7UV9WB/F
0FL9QNwVSdp2AGEeabAMvjF6l3TB9IkLF8ytp7r2QPUlaK3cxXvIXhniHJSCK3/IiY4wjcZ/z8qC
rhjLMPFApRZsrUv9a5kY110ooQAfM8F9MnISdiohs6h8MH6d3/uMk3C36OcC5IociKVtg4YwLDpl
KkNHMl2kFDqGBmCxKxa46X7hreVfcclAivaB74ppatABwijCz0CmAfalUEd/wdEm1MQNSmh9J9LI
4ba+Mge1x2EevnXpoDYwESHg17UzYeS62F22xbVYjmGqDAGSHbRqqDnxMXLhAsL2nOJrUcAkABXx
KZ9U+dBPpJLHbjGdUbMIUGaLyyC9QyydvtH1YPOKapEAhIJeObZ8qfsZCAsCGZh99Oh6RdzFacpO
q5ArBcfGfcEDyoMwyXzPMeRX3gcUCes9JjBc9lrpoIhnIYKgdkkLHyurdCEzGCCX/hNGJHr3Hk4v
OZr7VPJLaJ7w+6DW/+iFrbWYc9ilZZuVncgQDQ8KJ2y+DrQZcKGc1f9B+RFIIifWsnEWpFRSSJiM
vquk0LqPuGEr2GWz+9UFly+SEv2m3BsyAwY8fEPGjh3cAcHPJubZFCTHBmt5RQb0OSj1iR5LwuwG
p2BK1196XeKPNiBl9YxUZL+IpEg5OMKbrYNtODb4+jfupd0L3u8zTAkGKWp3FntXRLHAaAnYCoOO
2B0Kh54wz5EDJnjq+FmL5NVTikM/72sy+XCxf4SQ8UjeBGxAwfcIKBMYSJkQqhCxyd5T2XPF8Lzl
r8eFTa/V/pOJfc58lBEe2eOEEG8o+WLRY/CQVW6mnKlKzfSv0U+m4nZ9QBGMOK5+fSTIBpmhbMeJ
ESZnIbNMjEdIGgjq5ST22Im+zhUkgCMwaEIsYQ9vPUhLp3vHotRqKB7Uf9Gs4CcGJxU0xLyb5ACb
exorGNoAgex/JXYghuFgyF9BzADWpXVBilk1o267XRzUEOSfrQgXVdiGGRbSLgZsT9WBBZab2wkA
OyPeb69BnJfO1nwziVhFmCHbOpbB7wUZkdgbVBngzQrtKtp+0C5W8VLONuczKA5uhbTlHcTfHBEl
XlvBiKQfz3Zpa7yZf9yXOrQK5IE4RtO+6eiItwrJ2wSJNCx4knl3WRYO+q6n78duYsAJE94+Xknq
Na2LM+g/Fgo2ZNR8OaH9gMxhbjv6pWTbPtyWwTALmuaFOT/eKMgQtorOhE3aMjU8w0fFJy9ffL0M
G9SVWL0U9iPf0Wt2cThe6ynIlr0OqQCnDdlV8N2FAS+g4CbJgHlWQC+wUONyd0N/Kxn5ea0cqHR4
BuXyiZnms7tT7WXCSSb0yLKCbnHF5mjNBKo6Bqeb4euSx6yGKYVo2hBaGbTrul3gEnKkgI9R+UG7
F52Me3ly07S4jLHk9qtiM9pQdsO5FR9u8sHtaYqk4vrP+AjI7JgoPXTuJEqLAC5IxbCmCsTE7Vdd
IRSeE36vkEE9A5ADkpni8g/nUp0enuWn3ffgyW4C5A6DDYE4e5lpo2BP1HuZu9RBDvCEypiK35hd
riXB8GACRACZyHCgMb0vLd8dQ2lo195WftwUOTRymKzELnZM7eFmy5FuN1SAETZigZa7vDPWBt7F
NVcu8QmHFHgFv0W4gB3mPeGCddzD4daEbpQ8+Kv4+9jABhTg1czKdk36aQBXMahFPxHJeXXhKiKO
r6qtRBBNY8MGrG/FnB1FB6ge/qJJBCKuAGmBRm9nPN0UH5XUoYKkHfJ0DlTMq2FLkG5OLFTuV/0u
FpiOrj+eqCWPfi+N3/X2tVP3JfFxvWty0zEjMBA2++D/5os+qT991wZF+plMZODtcQpg6j5i8YDF
I1qv2bWWs0YGpR7ipwo9g0hfxhoFrDmGqNwgpQbMAwZNQQNXRicDGpY4YjIL55X7wN4GLcwPnXK0
RwnNlDBnCDAEXKrRcSJCwm9K1M5wI0GdeGSP0YYgnEvOClXiP64h7sYXPo9iLldwLysD6myt30c9
/q1OXUM/38ed/JUN3F+gFJ6OBzicBpLSBHdK+W23M663IizgDZxU7ni19FrCM0SaLpsoGV0NpGY/
C9gsg8uJFExYN+nBrHhNiXr42vbf9MCUjPMKef+wpYCyITKNBXJPuPkkUhxNzDKff3ykCuW1uWcq
p/s25pyf+rggPAvOtyg6Q9qHYzJvpYWGTZ3yysXGcsJlrPihHC/h6cHD5B1IKD0Uv7oBQWUlaLbH
7cZ+SMqVgevGiGVwj5v2i+BjonnFBfOLoS/AHCgSViiD6UBingKX8RKvB43R8weYSaaJHzYM0/Q/
hjKJFjBG625WiFxUfa2P66Ik7x0116prJTt183zDHsYvfRpKN/5SbhNTRioOAriQJT/dXD9Qncmp
O2OpQ00IgiUQBkFVt6WxnPAuQxCw2Aqi4ce29aezJULO3cDPZrrXudhYhmKsE5T0iL0ZhSwdOues
LYs7sQwj2JxGMLCyEYWh60E/g5X4AcOFsP4WfO3Gf4WYi7Rj4Tsjxls5ff1v9sEcgmfE/kPExKhU
6YJVeXWTPhhiTy+xtLlhSQ2WyD+EdEgIWrG2gG8L+BupMOtrBRqg3uc2ggvm1Ev42A6fI73wprtR
p6Vhfx9ekbn9tH5GrcFJu0bU0eurT/SmiOVztz1WZwCMAgMIZmX76KLFzujoO2gernCMJOqTTe6l
nvKJKRLU2uYboyXYbgblxobAzz3iArf6ma8Krhk/qzQMYvLHIrmUMSC5+Gpwz+b9NefWoL8wvehQ
vqpoHtBRwQ/ziYWTnahxQUcOlT+AuHzMH8lpfDH5ISF+U2RJXORDhfHStnask/Fj3eD6pP8Szzin
LsOO6P/oPeL5ZNOlKNkspKVv6lcb/BxCBFgqvTDdEtEO73iWHB5/EEXo2SfVh2vYuLn/+AIDGXbL
OYenj03VhznbDwMhwFYKhic5cFIZoA/3U6To7ZV1p772UEf8/JKdMH/PaPvIi0ZKv2neCG2OAioe
jBJK6CxTMH9BZrJ5hW/qGcqo5aSOFcL/gds5OJ1tVS7YATbz0KoQ9cOYcOR/gOLPYVfZ7QHfIeiv
Rlic81cg7+hA1g4yhw2FSacdFL/5ZcIb4yzUbJ5n+cVlBziUDn5+iM4ct27jxo56xv73nOJTvBn/
kh/xBY0AlcT38Id4CQHl6iyJbPCCwsZNfdkh4dBBtTV+1NkGSHLfhbUn+Q9vPAC/fGcn0tsC0pEP
9cvAn7QH5YpzphudyOY5p0HqAWN5zxuL+1f7aecNQ/X7pf2OxK3Glvw/R0o7T6f5Wn5j6Y7eDRo/
qMG76UCQo/n4i94KvychSflIXthNPBn+Yu0jQdTe+7NKHipfVjykISjJ3m4CCHz2EMpvQiDsrbt+
HMKR/+S32Y+OVP00RkuK78sNCd2Jl+Y3QXzNj5JLHNsuvWDl5yr2cIzDBS0gLItr9tEeu+AgnNiL
0QViwnn6X5PUHtvj48guGfjLwo3BPAS76DN6iV5eRd1CzrOWyVF+yX3eEP4u7R/iChbgQsnLLa45
cB4i2mY8U1y2hr4amN3BTiZ5mz28ZMQgDbM58KQAERnKfRPDWWk7fsVftLP1vD4m3G0pc4k+q1kv
kksParbeU6Dn5MIpU641XCk0i8HPzuRKRLwQvSrxngMrK0+QnT5nOOFIyTFeqJHxuk9mLQ1mnqiP
mEkivsdAALiPap4/ixlcjA5KKeENnhZMQy2EOFVeqhs0FUjd6tkETmIp1VgZzoT5vAIgISmaHs7U
Beg3pswhv9D4iN+QVDBlHaVdn1wZCxtEAnBFk8sh7+GoojHcc8dVmAXVG3d5R8wJZeOVdp/edbF2
CX5Exka7426DsN6UX60ZbnwVL7hSGKtgplT2I0WmDmJvJB1kLnJA8++noo5u3pUE5wnoOKcG8YOS
vT2kLWbLKAJy7DXIjL1itehbYR5COHKqYID4sYn+oYyFawu76AAz1kcU6GNb4qNuD+ej/Cq+Fr/1
dfziLj3Ml/KNyQJRa+N612+KPw3ddrzqfNYQNUZ4YKsYZrjE6mr1od8Xd3HXv4/9NQ4fGHtdk3uy
16/VIYdq9xBqTAcA8sz0Xo9K6cvSeOuH4V3Ja91JUsaTaSvcmpgcr5TD9qO/YYLG+dbd8xBuFEfa
ZDNA5xwTFd+EoAlTdYFFHPaUeIHys/xahpN4zX48rjSBNQc9ujMF5/TC0QYaXHu1OZ77H8pkoIrH
jsyJExoj3CyM73LH8fAqRCfoZZmF8GHTo2dzzA8kqR40uev0LpE1juIsBTLeWqf+PfqcZwchyGp8
Ar1uoYMNinuzr5D5o62d7eEbSs7n/G/aD0DqG8QizQnZ/maRyEMlDNcGnYYulrww/+VKJSMvbnYC
5Ps/fPPeWr9/T/atJuMFY2In8/wgZotRurxhX36Fq5J4S3v1+IoOjx1KCPSZfn1T97hhBXMb2Ygi
j/LfM5Bc8ou+x7fqIL7B7P6JVRMJN8uo1JdbCiKC/SFZ0iPCjXmZgGdSXnI04awhSRj9iurO6sg8
SIqfZ5PggaMjOaz1PD5GbctI7ZGTAfpilsKh0R+SG6fiGyhVLr307WdrfjxqEiE5AbaZREKzAxt1
ZMPQdvEz8FWB6e3xQoF6Km07dU5KZupPZW2QC2UzYCwGKTttxTSOWYsiGyY21DhMRXdG8oInOoM2
JYXJfxo4Z7F4RwBk2gy3cwiICWluW8YurFcxHFH5aGv+MLbKpgOA9iT7Ef/Cag+8iLGuJIYNdYSK
wVwIX2NiVFYwE5vLpDmynXvhvQXkrOvK8jMpxIoJF1WLq0R6WF8dSg80vopiW40MW4P2oU4UhFQQ
VyNp3DWa9kYVNNZnZFFPFoexpdxSZ27I7XPatcMZaRzxiT3S4l9xdUPbXlQZ16ekq75nCGdUcvOi
j0fKNgwlUPuckV9CIsL6m3yni1F+Mv3o5puo3GP1Xj29iV97QSAm+vUKIVJfOyVZsQ6QDvosHXFY
to/1UGrQyWpXHjR6lhVLaF7THGfKG7yTJvYElEH0RNZ0m5YjsFBUnx/LgSZLwzNF2z4znpRXc2yS
eITFNQt8vfjBAJh0N5GfU0eWb9a4e1YuKRSQ45/5sR8dUadl2jxOC3Y49fZhuTOcjeXKKmlsmsAn
gaIcX5z5P0hpImXf6C5qCl3d5+VeSAKk3c/Uh1QIYqQYexU8aTgw+hSQhoIKaJX7QGDZcm84Ebaa
a3CsE22t3/atfkuIJ1PtOLKxQGBMqz+Ycp5ijcbwGQD2DSwLgeOCc0P2RdmXMaIbVOrYEy2Qjq2B
dsAKDF3criDOGp/6ledhE1V5VuWX2LqL1odJ5TTv8hSGyAbz3Q2IafL8UJQ3JTsOyFGrek+LygiX
8t0S/AVdmnach9CaDpG4lwjrWif12GW5D9V/GU4x0TUjYvkLfE3Mo2ZQPWxm9T14K3aOKjNADQUI
OASuLwjaOJaDUjszzPo3PIL2cajU3bMICgWKuEdqXHt/mMgPT5bykbVnQQ+nypvwsiudCvfA/JAj
jyMSHfdABn8/GAJk6PTeUtR4LEFQZ+PGk80znND2y/PCpZX8dsqNgS82kfKLlp1T89I+GTv4Wv49
Pe9GCih5HvqjSQkc/5KuYQx38mKYjtNn56qPy/UzD0Xm+wT3UbnSEM0EP+9b+SiUjCV9hYP4GP9C
+1ybZVuNbRM8EGssazopwj5t7o/qlGM+8rgSarMGeIM9x9h8/S/rzM7MEVmeCEk36N2bZhdhJMg+
duMJ87AQs6y+Difh3OIXQ7JgAJ66wF9gQIfNEKgfifFoWt/6A3CucVBPJWI78+8Ro8x9leuDgE8Q
/LbSwwnXqHA+8HKyVaS9JoJB2yOZNphO7dLKf8yQ8NyHFtLqazLGFA8qF4Jy9vHxQWxJvp5YKP05
xmjSqOnqbeu2zYnXQ2bf0wghy/YmMfKhvrjq4nZH87nGoc1cAS6WcHZ3SP6ks5gfsvQ4VK9DGpj9
i477Gcu13vG4ydoxp32kX4qX4unA4TGPLaKlNagNe9018I+AhdKNgJec6SB8sGvG52tffdE5dJic
4Tq1Bq5u+gOz8yOWCi2a9Skkqv1f3mxINGp0LG4grZKzxKLJm1PzZZoB1kHm+xiUN7xljjMnMSfW
u36oHfwCNzR3G7wajqTIJfr/VtIAjb/zbXp50KnWtkHaw7bxJk5XnJNj90n5RuPK3lUcRGwGoK7s
CKNj5JgYOw1cmRwq6GbNdFqgXc35oXzotauSNPOYicTCzwOd8fZxn2ERQSIBWuWOr8ZN62v2xJvl
7KUwvEKc2yl0rhS+cH6x3cVyXT6LQgJIaI2ZvYzKb3HQW0FwpBpLTUU89pzGBOo9HECBArGCcp26
96W5DHBUBbpJOnVCDLE5ghmy+BUYgvaTyhcEPy0d1wboD2Coo5eFIow8j+Bq/Ki3jCsh81A5Aj6t
lgjJ9vneEY4kb+WIspBtCQo1rox0Sl3g4QJyqOqWKjol+DcOxltleijbo2V5sLZBH6m7BaJ+2eQ4
enr4jqo1rmU7FXcYQPLOQ4rH8LX0IUXM//AchNgAZcGQztKMWGlV7Zlfq+PAaaEvg57oYrqnUsHv
uFhDWcNX3a0xK4pW0QCQg03ZlwHtwXKjYsSY25dWs1iNQriMsTzYRRdFRgBKRdP9zE8bYFvwwR4i
1WVgBZ2Wf/N7UD1Tsz++9NJWd0wYj8bt+c6vzsirwiKTKF04zrBs98av8gFtDMvYDSHdo7qVXpJL
fssOSkDiLOxsjnf6KBpdxLAbdOjVeBEbCEUnTveHQWDOkWa7m7wEowcMXHCXOY+Sw8xChUEahS1U
bMuWzsr/8nbarwZ8EoL5Jn5PCQlTQ93cRBCK6I1AXj7hH43B8iJ/5zeZXeS1J2IxBU44clPXOFD1
m1vwMB3rc3EV/rHM2iCnnUesx7LofTY8n7BASJtcq4aXtCVx2JJdcpiNGjQKZ0h7im/zW17BsN8O
XEhvFORcIH7OeOtav2nYRgPM1jt+23WOh6vdk2Hiqro3Rhh1fwq53HSnfLl6vcZ9GUomLobRFkBW
/b+8h6TJTSlkIT9E+OhGB9Z5tcPen6ao39yyT9oCIcCqWf3u/9Yc4k/0iw5ixhuXvPL6vExfVPYz
EaH/SP+8YnsqmTbbuUYpjMkQGAA/C1wJBon76EMhxiEIO1WnQsiM3WNuj0+Xr1598vmX/o94Ig4h
fsv0LcKYiKgFWK9tkC4+7edoMFPfz0yqqTwy1NRgKfyrea9+tJt4qX6oMYHe1vb2H2pBQG8qlcdO
CxLvwaRv/eRkDJJhNSzIXnhUI/ID/PUsW/hlg0EEkkiz3cKU5SChgIVnTv9OG7QuLmwicDqAKxXZ
hoE1I2gxb8fXW2x8nYxyhj+hifktw2Q/XvJX6SdDqX5hYcNh1zRID05sYESysTbNHcRMx+QZcx/q
L2iAjEA2LHgcQLMGEuIv1SV1K1+IATTNMtNvG9Nl0pUJYV5zlJ8HpDv4CX23pkthRbUGWsWggONX
RODF0frbAuFx15hY5FLU4Dh4N5HH05x66ZuGGRxk0ZPcANIfUVcrgyOxrohS5MvAbPoRP7v4ytbk
MZqH+FU+Lmc+xUGJ5cxBcSyuybUHKJzdxiYgEgo3yUWkDOCYhd3jNu9sfM7QlRTXalf9WbABNtqL
mthGQg9/5PZstNUuM+FGhPOJVRPdyg9Qpg73bR27OTPXHq6UndeZhFhuou91HWGuSR0KfwTpawI9
baf0Jyk7TpMnnMdbFmJthOda/T4ILhp34x8hqh1GnX9sRRZaLWynA2dGOYeIJLgZkvaM8N+SiYT1
U8w/CI9kxbBuhzGckj/K9YfP+F1JoZ06o+HmYHsCookDR6Da/Mirm9wGZR4ggPKTdJfFbWI0LcKZ
wffKicZwGIUyN3HrVSqjFgQ+lyEKgQSi3mV+JRNIR6yZ6bUGiDKya3yWXIhbFtPGCkPRLXHF0Oyt
f0nt0fbhrLMx32omi1AQ+sIr6som44fYN9rlhaCWDk0mlKBAw/oAugk3b4GTFi7FoQAiQ8hX/ksG
EunGxH+whFVgkNKfZf9pvKZYs7OncOoa3FwJyuFPelA4A5d6ZK48GaBH/CxPYvGIdvtBg/+TgPhx
sakbMGm9CtrxtcspD7a66cawX9WgJ5iaYwwf16fDDi+IkcLw5AOkQYeZlaLJhQyzj+od/wufHXNv
yXQXjozx8Rh06tsj+dCj7T/onSoSFMul/IzMe71czSicccvPPBWm0uDW+i7Wd/ODgLvQyMK2PKj6
Ia8DcAZe+yTzTIO630ZPt4iDaED4tyHJu8Xb7RXrY/iUQrYj6cqobKwQcG/H0Ra/VIhSjErAFkQJ
fxnaAVwh7BqlEKGULTuV6II9ZSqFqJVvqtf6Y3lZ/n8YTF2wZZsxVBHWK2rCbYHbOsGjAuwaqgsz
/TWQPRco96Av72Vxn1nOukaxD4c+hEXjE7+R7WIcjT8i9mg28npnDD7c7Za6vLxayjFquo1dseSL
Q0NT259GsgPyMDLRT/oGviuQuBsnViCbufR/sEton/FfgD48AURdkCx1LUJDMAAbgrsMr45CBAMU
3bYABvoNlTyQ0C8aPIYDD8NNoxB5KqslXaDA+oWXzLsE5uu068mtptXDlGINorRV/M5yJ1L8/ulb
AvSfIHse0P1K6Y/JlROVzJJRHTu8PuABs7aT2kWN26oei4QLhg9iVDM+GVhuOB/G3iPqlnlUHTsm
0wdaT/wmsIOpfbBuBk5Lh+QrYJTB+YkzC5XlIGOzA8HoTRdsjP2kxSsWL7Jco77KMJ7YIPhoCCBP
9mQ5A/7A+ZHODs4XfC8Vk3Y84IWQdc6zFydoFJjOXMiNlOGeZmGDvqCGfg4V7tQJHmGGNRIByabw
e6YvQnyVOjoSPpkWF8MV2nj0GgGcnVpFNbFTaESHo0GXCDMc504qKzz+Sw/8nBE7G3CtP7DB/r8d
o/7RGQvhlCDTpnjMbgsOep5Y5qVPl83eHShFpHn3aHZ01jS9BUyYPOT568B6SYKM/qLhTa4fSv3U
zBeMqck6f5ibsQE52PfYONb+Q6NH2qfmvXji1r2PqWzWmsJJ2WK0yku1b9JzbbrcuC0KLMztBNZ8
fZBnH8TsmTDs2fVYWVQvJWEbaZhB5Ih3C+EPvf3gCDHvuXXPZJbqpR7oz99agRM+FPEFjPBe6cPZ
2An6WZgJR9iS9yPXu7w4dGguGRIYWM+eS1rPFGuv1U0aL12bh2iducYTzc6KYzXfFYwbn9m/VhB/
I7ZAH8OOGYDjJpHVwINgXwKfWZcRi4gZAZzsjtW7rB/UGN8/c69NFxE3hITL3BFFe4Gk+JMjf3eW
FPTTzIaLXEPdNFVyaHUnY5cUPpwmRvUqeD+IJBb7kq//j0lBIxhHu5pdlLbwDlToG7Njxc5chUxE
I2knZHvgF8qk2Z3rEBFQMewUJEOUwQ8nA8vR/Q67/AfhD5CkkDuQAO+xuiAn8fiZPssIlA0/A5kv
eQL464FU7zHIWRInIcMc3gZ9j2mjNsjrf0hAhiq0csgnW8gSoO7JgKe3fLNEIvwcgjqF1JEx/0EK
isVP7NT/FMR/eAsxPVXXvyuu8kCqHoepm1G5vzXJMTRqFZOaR1hpZ12Fl7I1UPIXHFWBYpKLAL7T
0RUfp/oQE/TRpaEJ6i3VB/K8+g/esVocDCxPnBqXwMxpYp/CChSaF9VkwDAe4008WSldbOXDCBjA
JIf2jQmo379wOJSMc53ni0iDOU1gJhtqcMYPMEfGCT/oBR1ZDYtzeiDk6xu195Yl/lS6eFd5gIWE
IPIDIetTNUXH0S9PtxJuF2NLzpZlS4UOWtreZdd0n0c1nF4m6ESccS9JTO8ZBwNzMlJaaEiAx+Tk
45G6j2+uK4tglHkv2FAprHtcHgrEmvh82E/9XEIEYoL4iYMHPcRb/6lC094Qdjs4QGA46f70DBTA
6j8nHIN2fAtL32A95dJ6YKLc+DLOcewqzDlcdIZYlIpP+JeuSjvCB6gkQQDibtCUe1xnJha2q/iF
O6fud+voQDjPLA4Ia3BPzMWWil2LErazDfTzIso4rCTOS++OHVPaDb8lHUHW/t9LEBfDYyuOVA1N
ihDRtv6Kyu4wuMp9pXN7MJERKuNLNDgWL4YHR6jUsFtjVHOc8yqB6o36sp5R1nbqcYH9HEG+sP50
grg25dzulkUNtWcd4liwf8TCT5T18DsejiYZblQ/fyHgNoGqp59pZr3+pgrHwklWSYJ8GZ6v1nCg
CkCZT7ASc1sTSxBcqWsG3OlpIdoAoc1TClu8DYyVlkaXV6aoqyjoiJknNGMnk2ODMU3tc5fJGjTI
ryX7bRcoYJ5BJ6bdOjXeTtO9yilZjyrHSb7tjjM1vOjJ8tHoiEE/E+5EjhLfGUty6kqJVBIy5BZm
HhzIro6bAW+ofLGg6rcQ+fexQX+FcThwFzVBslmBGgh4qm0NAWxEUfrCjeQZYfzYn4UhUEAuys1M
j6sE/MIIF6RnUDHXSChPQTkIiIKu6uHaDgWVGUO+rQWQFTfVg1wDeDpouHzBIxDY0WsbQeG3kkAR
kq6GA4FqumQvj/5g7MT5N6r9NkahfymsvYxxz8PrmKOm/jPdcTQm+Dx1O0auIyjzacSwBdUcj2ta
kyMAckhbQVGIDZIvJySG9Lu+PorN3QTGr15nayd1IYqGOvaRn7a4Fe+Xv05xByahsmAb6SEdV+y4
m+6LKO/xHyGSFkd6ygJqHadJj4/0PrY38/ma4sYOQ6qo92Bfchn06nnE+1TQ9/A1hPSnVcmMAjnd
K1jYoscSr4/iXlTfKVQ5oNSA0rphgA6Lxrq0/VuPmcd4fhKesOyabqsxvoyOefQiArIijkDe/1N3
zji8mXJ6zc3xIHX92yTggtjFQNQ0jwla8oyH/1uITWIDvmFzQliE4pfk2whSiIqLY03A03U7MB6a
7DLCvk5ziDGfvMeNW5e8v8W6JuXXhB0G0nCat570O74uMTXkqix7UUXpGpStLy6vzHie0yHB9wk+
Txmqa2QdIC2TPGOT39J3qiQ5cXTN4STJHxA/VtN7/AyAXE5ZptHZYRm9VBqmWbc4L1918rIK8dYs
04i9fPkhpFBhW9X0FQvzGK1AAU8r+Kje4jKhaow6DgRFoDpM4I7VHakDKi2NoMIQ6Rg8spbK98bc
o4LLGiBHTtPJndt3UZ+ZpPvFK73XDyzPeThb8W7yumP6WwsQXZwn3RRuhaEBg0ajsoZ80RF/sutw
pxRzdZNBnpua32G6tZhJwoUlCq1wLCgIaFKxZ3/EziqRIijBCJPSFzVSUz4siO9rjJ2xzHaPiwzj
chh0XLCSiyYEii9M4YpsJ0oAwYeURcqMfM/yN+SEFPjYcuvlSYMaymTLX6aXVn0VG4FN7xuYHz2v
FQSHvFmdW3cCcDNUM9hJ/auGGUuV2gv23+zyWL+m0alu78RzG9KuzvdFejCx0SARvqs9or4spn1c
/bB5EWILfFNwZcEzJqdZiJEL5Luceml0Fcqg5QIff9THGvOO6prO9fk7GZeU+lQjHWi5dtpnS/86
7VaHhXij7/NA//8RPGwLqFTB5Y+mu1jTJ5rrlB1yxmX7x34qoSn5ufwPHEfDkjXCkD6ckBewARli
F3tt3sx45vLFUg+LclZVNUAMJLCPMMXOafTjPJ57HHGKUINw5RT/TMWJoavS8OfCJ/aA6VsGQIoL
dInxPLNSipDMaVsCmegOhvSc9EdiPKwu1JSTWkM5Uub7sxdvkjLqXpuyx2aJTJV0edUHpoT9zjLL
U4vDMMUjjtxgCOS9wVmGk9b5FQ6jH9nhAvgD7LR65OVHUJrlxrQqlbeGzqTTeVg41UNZQ8Pnl+Wp
Md/61Y7HG7pdYWFy54ipLVl4ZpEFCVhEv7Djap0LvCI2TG4e+GToUDc3ykXbjcF8m2GTFV4cuf3n
4zf+xe14xOguAdDYo2SMBkBbpgogM58FNhambyHfrT0BFyvyQGxmVF6M1QyUI/0F0KsBrU4ZAB3a
7P58clB+9fGOkWpK+crI/5utRnbbf4yd2XLsyHmtX0XR1wcykEBmAifcuuBUZE2sYnG+QZDcJOZ5
SABPf75qy7ZadthHoehQi5vcrCog8Q9rfYtlCw0nVuNym7i3PAid8ZhwIQ10fBcTSkH0xgFo7cuy
JmFsz0GEJIsKl6Fjwoyd2VJNGXblVjsMWSXqvy+mqZxA+hzJw7Dthm5JwXL41bTXEQYf5JOQuzD8
kmrt7tNpzdYUBzzT9wI7JeSN/hTA4lIrwdNgQWV3VHholLNK+uV59ghPMJBLBOnFGVb9SNYgSgL0
V6YHOyd8+ju15BezMGyrcvjmfls+OQ3lvGP30NcQ3TPHZJi7m5ZrVkgMbqq3YLn0MUBMV+l8K5tt
VdNOk0KD/WJjByvV3fK+z6cevWBAdNJqzrcfUXMvcVXNmwYXX47Q9Zr4loRBeH0IypVhR4oUiWce
0jaegjGGPmYjb272mvd7I069otI5xy8M3hV3GXeGYnRf0/PserBBXNOSYHHEvbhLjstn518TrlPs
sunIGYO3m8AbgJUdO8blfCOgUXO8TeIDCGDMtc4EZfmlW58TFnv8d7A+4G+icszWPpoOH1MVY2Qc
35ccNesJYYy+ldUhElufpG4bvTE770u+jXSFsjwQIFm6BA2sl+7gxo9Ft86IpILvcz8VKwIdLVY2
ijNt5Yi7mkp72YU+NLL1iLtDoui/rsQ5A4bzWT5ZyLx4n0vAnHSU51Wc5d66KEg1o0/oudpPERF6
mGhcLNvOZeEcmuUmbvbsOsENAe9M75KMxf6pKm6GXxopH069kXL6ykFuG+56KHzh3j3Hi9+F08aP
AWZgBLnk1NU0oek27Kgcd3a4JuVR2usK6gVIqHHX8DQpMSLsCRAiUA0aUq3Xi8Qgzyd3FZA0MLyR
dmp/xRCmOqj/61ozOGRQcCNYFhU3JR56FkNcPOhCEJ44t229qcHELjds44pDgOSYSX536/Ik43rm
GnHcmyqTb6qn8RgTwNhjeGbR+sE6cvBoT6GfXHcxP3J6ihvWsBfYww3Ty5l09Vs5r8Z3BxYlOef5
NdmK1/jH2Q+zqODpToEHrJKaCNajNa96UhvR4iDzgFaUoA69ZNpKWBBc9y4AsgkwiSNPzDlE8YEb
uTj4uXRWTcRiJB2xGI5Wty8jG5mVBjC0nLGhnhN9BQ0A2jjEuSbpkJTAPd3ylqa1qS6HNuRzh/G4
dPaPruabNA8QCo7qx82sct1OHkox3CoV8dc3bb3vRf0CHxNfRCcxElLwJP3cgbXtvmszLmzQQF1n
42zdJKKHydRtWsEoNGTmw953rSQZGc8V4lzFMYX8vMdegLSZVywcvCbceZXautAW2Jtx7akFr3Zt
XwfE8s0oIWqP6ws6f9UwPbIWu98ZDJdLh7ugL6yM5tvZxsViDsnsY5LrN8FIbnJuf/ukLcECS5IH
qqaUzGYhnzP3UFTvbf/EusnH7PZYEYMg413Zfg3i2TPsG5tdE+70fE3yBwGfpJTCIJHqMXNPVgAk
m1G2vdFksXRXDqNKDvP+waIjEvWbrR6MOVXYHqn+zHBngoe6fuY+EYqrc5VtvehBOAz8zsaJAZMO
TvX0M00AD3OLzdaaz95TD6pkQRZ+eBV7yrvYffSgynUuQ81b4z8FcjMtd+RQ9SXs0mfydMUAZGLj
MaSYtJVsWJDQhMQ0GI15TeuVT5LKT52Sen4ZUtUFzqPbbUccWOWvCoxfhLs5DK6ZPzPAuGwjiZxO
rDk6ETp9T4RXJX702ddBwHcbTAKh9+HVrEbCApa8D8CRBtMwsy9aeH4DnWtUiI7J3yc9LxlY8GpE
9MtYEBdn9+wapRlNiKNQGd+exilCPuqkLEA1LWw4JIQvWFbtsySm+xTxRi/vVQFfHzUiOcZMPdQ7
FM25vRWaKjpbAnk1m9NE0ALRyEFSM01RnzLiEKpzJClxQPKjwOb/2QVPVCzLfrQfawQUdviTUOQ7
5pdIr+Pizo1fTHqwg2eHHNeOtLL4wAecdw9WcJAtLpF93Z443YkSq+J1B8gHfePQDGfoOj2uaug7
1r7mgTpuWmR7Eds6/82i9AG/I8xN2vh0DZKYsIBcvkSg4NiM0F96rnnKv++gtPh7bRhB1tk6wXpU
Q2bZ29UTA+t+piA9pohZzLEVQKFtchoVNC6WTXV/KDANTe8toAzO/hErBviiV4Phl7cwiSAlmWOX
rjJ3n8RfcXjwebA41a/Gwsyxt9wbns1J/CuRexc9ran4449D+05Gbm1/inPci8su3AKriQpC+Z8j
9fuM1fqmRGdc2o8NK6qif2OI0dSPsrkRho9w6WHpXWfyULpPNrdtEv9gpar8or1gQ59U5Uvs9MNt
67MNjGO24BbglXB+CaW1i7oJ7mp3/7b89M1znSIl4jStsTxI8dZAh3XAHVlfOA1YcIZERbQbSz3O
mkn/Fcg2BcAxtp8KRx2mNuNs3XVvZt6P9X6pv2mKXO4B6AhMZlh0x8VqMKu+5jF4k6aPZnxslhG3
xE9ekk+Sbsp2I5AGBt1HUOxLSAPezlAUtAW57/oiZBuJpbomE5rDNN31cu0kj+KQlQ+1298O/Nxz
aPy4fIKiDNRwIZ0PNdy7cGs0AofXWHwE4jYz67LbDnD82g1khRilFDuLwdn4fH/eTKSP9KxjgPXl
y0Wt3wrERMA4PXD0hoXFU5glTyQxTlZyUqTKyscie5icnVOcOsHo+SMJnzLkZX30WrLrAwnWP8Z8
DkhTlvdyHyEGTG9JzV722WON6djwF3pb1EdnrHaBgae9c9bO8MTtwPsm4CpDzZmjD/hRenho3fWU
nFB11DUBrJflntWb8p9GiEuojYua4oE56s0Z5hQ8FNkn9RaCXSqXnpMzzU559ZWFSQwsOF/r0hCG
ZgEYdrmTWfWycuZ6BOnoO4e4PC3Orog2NNIF/DeX3Uh+Hsmx/5lDcdlzP4bdxpKHgSqLg3SyTk69
yVFuTyzaEJjic6x3MZppVe+85MkzFCEXjlxLwr6Q1Lu3eXnnJ59Em3rFlkB2eaba3k2X9Dt5sRK/
ErPLu5dS3pd44yV78G5jg8ZewP68zg5qmkGw7h9GUAAhnDqSL9yfGln7AJ6Rj0i4D9Z3FF3jrbY3
FwoIYOo/aj5sY9aRAc45I5rhOVq+Fem7AoqdMVlm87NNadPHl9l9EOWNbDYSmZs8iAEjc7qykntf
nGSJra656Yq3ab7rqXr64cn1X/LhQ9k3WQJn+omnXNI1dw75D3XIxGhsHwp/VeXmbMitUYE6sX3p
w85swutAUPHYsU/YBtqLZGZFWzLd6krwIH7pnGI3eMgckHC2xSckymBtJSjORrtB9frmtBOHWIlb
TPR3ES4sylM8l4ndv/bqxkQbqncXcm5xypKP3D1O04fItxnmME3fbCCbgoQpxIFO0Znfqxlq8o18
59xqq68hYckPVxhimbe167teH5TaWa1kiHrkWYLOIr4N2qcMhZPDsRPaD2n7NGIs8PLHNgZ4duXm
t5G3zSnGt1HHghIxRHnFtcAEsK0vW/HIFrByvzzrOMeH9rPRNxFLIBD5bPNWZCFW8gokSa+g3L06
C2J1z8Gk/BLMn05zylowXOZL6rfMoIC5YUY4BLel2CX9oxeepwxV+tBHu0VtakBz9kqxXmNNz9Oy
ftYgCGXx4oV3xbhxm+0Aw77+Nvn7vOx185x1gHk/y3KtlxVFl84ZboBYgHYDo/BnYDk95MzE0DbQ
Dw8sfNTtgDcwviE6Uut9yi7dnw6ccESwIft1f6JiO3BPZ5w7iOzR8rDUrKPLlF+jQh9B4UgXRlr4
tkdbjqhbrIV3TeZiGN7C+SfvNTubYmmTw+ZdintyDX1w9OpQux8oGoNyza2vy+8YCl946AvEErdN
8h7CnslT/td2WTXhOv7MaoIShU1R1CXXnrUTLfUXieDxx9h+dZr6Sr+OxVXR7hJvK8NT6P3qix+N
VT59sf2nFJ1uS319Zu3dRQyqCeIq1rJU4AWOIZBzLMKMISxUG8OW18Dsyeq2FcbRHCNBsyBVZiZv
CnHbVoG6GRRkTmtMUGCK7R+XsinYvOVUMxECX90e6FliezdNw0UuEXio8AHQfl5vGA93dBTW2iHK
jkGZQvNitYQJh28ssJf2yVQ7E676Bnw6ShEykChwSA6Bm7Fss+zeuiqLT8c72cUReWnK05P8kYAP
GUr2j4FXEx+ZNPtdA93yoLaT4BBa5+lx7ADQy08eIUmzewk6hj5DTDvvi5A6CaQ5W715jVZV+Lfd
lqcvokyfGl62EejSn4EETlPf+fWbwKdHgsN1kJ3dP7dhde9MTwq8Ytet3OmtXVasVjv51FmPjM0r
qlpOifbKme+lhckgHllQH22Mu+535F3yRePsbeR45RUvpok2NhRhELcjo3j4JyjzrxsDIezQGgLE
8EPC8WSS0hIOyCnxR488Vc/5AmPqtYLhWB2KO9G9ctZdBMutDvYa0VCEIN7ZL80Nl7Eyp0h+jfjI
jE9Q5uWkrhKz9txD5e5j1qCo3dIB4LYN9+3Sa86JoxaWTuuQ5y8ECfrIWMJDBMQu1VdjhQZ2jdi0
tA5DgmQA/oe7NsVN6tzSIAYf/JKtsoBobBCP2j6o8PjifILL9E0N46FL9Tq7Z6vdg4/A/IwomHmd
2VfxHshokOI5fsAAWGfPY80DWO5zzHXJMjJEfquH+/m8EmKp1N8VNkGk0CPvygiZG/BWfNbXXGp5
CzD70i4fveZaTQcvPFIjle6rYC+m9iOgiB8+G97QXKxH95gyEvxe5rel5TYbqDTLncBTh/cnXkcZ
G81twVlGIEom3+vs0PjoQ0B/UHUn62lZpwvT3+Nsf41kHtzODQGb6BbPAzQR3Ob6sj8Wy3ZGaU+i
EQ77/tIjNoo2l981q/HrwlTacuEzwBkxJJEttVxPIyuMi7x5EAUl5HPbDAKnxitzFwcBKB+C+aDP
jd039n9MN32mac0lL8mSN3x3pR9mTBWvnQfUZLUQxZSQiHB9AXU36QkDYyEObOS3v/zL3/71a/q/
0Xd1qPI5qsq/lEPB3KTsu99/88Rvf6n/7f+++/X7b1JJob3A9ZT2PNtzPO3y9a+Ph6SM+NPO//F1
77tTOxPalt3UPriAy/kHz4mPbConB4eoQZB9NzBJshKzvAO6rZ3B3V4w9HfISvaQKRzYQS3xrSfv
O4Icytd6XnV/gDrs5H5E9m5fuiXsyP/lNxfyT7+57/iubfsCxrntqcATWv35Nw+NNJkO2fdncdOA
1zuHhsvhGMgzI2W0WDsgLAnjCJbcKLehBc9NLI77apNOUblt+GkCl0WDWej628BCiqTZXNn9g+YF
Dml7P2a+PvTKQ5kHef7Kd6Ng1Y3h/f/8CQj959fB267oNhxPuo4ttVL+P70On/CTuiA1qY1xdNs1
RK/EQwcj4mI8GI2JKOqQE4i88o4N0367NYfBLbpdILS1b/wwoM6rP5tssvaxfyNZQWxzlZxS35/X
QRdRqLp2g9tkNGg+glvfMdZJqzLcO3PJNiDu9f/y0cjgv74kEQSucIWWSrvK+/NLMgyVwkoFYK4V
cpvBVQ9toUaEwV6yicLcfrEjb2XcaTg1HdFiZTQsez/ujvXc5t+JaYATaISgRbaP7Qt3crz7//xH
meVQepP0qdH5SeV9sP3jH8vgqG38UHawH/PJG+9DOExXXW8iKgwS7pqqZjyokbmPI4BQUyQYf7qp
u63qjvjNoj+0NspwD2fb1VIN8CD6FAefZtUmrTl/rjXXz+ghbWJ2Rj061JvUPcvcHWbHeRxN5M3w
r7qsbAZ5+ToYc5YxBRD3AjfMH/+WS2LP/rh4/uVP92/3x/38VfHqkyju/+lf//ZYFfz3X8/f8x9/
5s/f8bdd8tVWXfXT/49/avVd7T+K7+6f/9CffjJ/+99/u6uP/uNP/3Jd9szIjsN3Oz98d0Pe//s5
dP6T/79f/Mv3Hz/lca6/f/+NjMWyP/+0iO75t79/6XxuOa79D3fZ+ef//YvnF/D7b5u5jeal6z/+
6zd9f3T977/59l+FCLjbOD18N/A9rlD4AHxFBX8Vygs8Gfiu7yvtcG2XVdvHnJ0uX1I6CAKhtNS+
w1naVcP5S27wV0cLzW0sHOkL23V++/cX//dD+N8+tf/+UP7zyaYCX7u+tl2Xs4C/xLfPZ/Y/nMlR
4uR27kcNRbbRgBpqZqAeKduxJljmH96X/+b8d/jF/3Sznv82LVwtPO1J2+fd+KdzdLbKrK4VlMmu
bYHi6oSwyiTMrVU4COqxuiPWTOWeBUMbbFLmUpjW7tKzcXBwbtpx8ohbtASsIixAtGHKQDbsUZul
wAP7XABPGdXQ79I0a3+KKEUnW0XGpvJsMCt37BWryzKxupfFS4mzm7oYOk4xYeor4Mk0/lyTx6YS
7zVlDPzRySTF1Nz4/XGoJwIjnQZgtXFaJGZ9lYPHlyP2ybJgH19VHp5IZ4TjMy0+LJ0cSVs8swju
pXipk9T7dhIKn87EJQiNorpLbcB7cZYSI69iO0W1pNWxiFFVB4lYrttCdy/t2NMPzfm5pWwYe3nl
ZKPQb7P80Y119dpVDYI7qynuiwyCBhieoMeNZC883InYqKq8PvVlCqJx8BtItlVxh3k2YzGXxsDm
3HLBgJw41nxKgipiWimrTWna2b8o48p5SH2LCswvSh9azzAuH/3QoF6eGAMHLTHTvEr/Vz+546Pd
w+RLVRDcj17rPPqz5e26TqOgH4mm2uW1BoVkc0inaWHuojEq172unO9epvRjNXaqaJ4RNKsuY3ww
OCb55Tiawy5iBBoNCgpHLmzKLvosPAgZmiivmEGCdtrZZB28P0cqutGqikg9nLwctVQoCFZsAfda
MtSw9IsuPYoUMbXrE7HrLnoi8SzI2QXwPvwkVUIRnhRoNWSI0I/HNNMj21Ax+x16k8KiqpXNNDLA
yNh4jBlAjlh1JYAA00Dry1wPc4U79FfWnLGvb1PH+bFqkE+DfZaqZpXzU3tEsIg00gxrIWjjhi2G
TRRkqEvdOazvqtGG6DaX/WM/eHLrW1WNLKJH8T26gHJzXyPtHAeNykiDgqvCFMWEXSOJXlQH2atJ
GzS6oe28C2ajm/g8cbisgtp5VVJL1Fg5d4g/pjSw/Yzg1VMteCTLT2w2mn7RvIwtm6imbsRVVk0s
H5MZxxqTZPZwQ9IxCsUui8LYQtWa6MJ7bCKuuiYv090yj8HrrFm4RE2NMIKnXH0VJniHmrmepouI
vgJ7GITmIQvq05KVbXDh++P8kjQ1/VPWWkRPxx1mPFXx6ObjJbps7NmADKX96nkdoBaqEMJbPWHe
2YWGh7CJ06PWY76pB5t4yaokWTGSoriOZSHWVZkAAtczvDc1WhXwyGFc2x46mlhlmNJU6h3Kqmv3
nRoSdLuEc8Nl7vEqdTR7KtPbQBSSxeZireaG84l9jrfT44yarCjSVRwvCUI6GFomSd1DXAzmOzID
iHiTB7vJyOVamqA6xo7VPHfWYoDh2ly+i5ux3zah2RepTnelA5d9gl5LG5o6zVFkJMfMUo5nLchS
PIVVxOXfheCegh7qyjmkvlYXUcUOzW+s8lq6QvzYY2BobgPi5HM1bcJh8tbZ6LFQq7OXtDc1VtxR
PJW+hYiwijBZpc7ImmBu2PAEZkJ+HCPC96M0g38fIiGaLPcpzyhdFgsrdzfP0X6uiaaqUme5QqsG
0tUFce7bBb1K20V4g3O36K/rYqzefUb7O0W1PKGqB6FtZfDnnFrEh6AN590UkkkYC+btSZxAWa6G
6snlWYh1E45kT64cZ5SUwa+5r2ImZPZrWHdY4OLz9Wws/ayr2kNgi8ovS72A+bnwN6EM2+uJJ8mN
Z0UlDaC99PuByQWjjE6lQBMT+gw/JSKdkak+iCaV76Zygn0ahjPa6g5OkpWy/JJLmVwGs8fEeWgd
6zVJ2PDYbcjq0g1YDHcClVwWG+hvdZY777UETOTnCQIqS8/TTZGwxHZEJO9GHZtjlJluHSRZcxVb
aHs8h9j1qKnKVe2FwXfgKvbVaRGyNXZyyJ3ZqG6j3EUOF7X1VzJANRxqCXeHw45lxDj5m8LhdtdR
pT+DaMKhzChSDS3Zj2oi6SyCxR5J5lXhQD2XWotDoIgSD1xkwc4jJIUBudXwJBG6KolFpPAA7OLn
d33oYO4TLRoS6eEyrcWcvtaDSb9TO1BPi1c2755XIo/3SBVk09G4mjDwpUFzYs3yxaoLuXND37qU
lXHc66FHbNClldwEVRofxnKxAiB9fgPNPWanVxUhG77MJNTlCrA8d2S59wydE0BMaNFDOrTHKKyZ
oVTnmEK4p3itVBNznTbVTzMCg8oIBEQRlgsBU03RWDZi4JZzRY/drYdQYEc1XbpHWFaA+G/pu+LZ
H2ZyNXxTaMyvmtFKPCXd/TwluFmrQO7jMPBvmmh5a/OCMXvfTNGxz8N4HdfW+FE2TYeKIxd3zcQO
pjD44HPddWCossi+yBXxnH7Lpt+zwmAX5ClyIBOI8wMSn4+7QIJOvBx/UWFzDwlmKKkKa/Qi7PeW
JBhefdcabq2pQkjelNZmErH9LPI+uS+KJtg0joBgYdnhi82T5jIr3JJUsCAeNmPfuwer6KxrSzKM
7BPLBdgpJnJfu8b3ScUc/bfeM9mjEHjR7bmitIptSWQ16wMPRLA9AcgdmUWHORIyf2C1dJGEf6TC
ODUHxVDADAhM0h6V7BEeeCniOkbUBr3QJNkPu8UqmoNmuVKx1uvUr5Ri0zB3ezV7jHTZm0wLCfcA
KENIKU3OrHQcg+TF0Nox0G/qmATXOpGk7fm4oQK3BtdkpkNuZcwLTZTdWBarznIU2bMKokMPZvrQ
9br5VSxVhKjA6Po5OOO6c2Oc6DKQ7nwMUlpA2ne0FJVIuK+4la9ahfIg8nKxspbCf0anQeWRR1Xz
EzkzSnpPIKFys0DdDUFQvvgtUW9JVOa7YpDFPs4wxNgpKcdhNLtYUXWu76QVsgWuFjf+1pXlMusu
45hnph4ocNoAk0UjUrNNehmdRDfjaJEpVAnRZi1ehZyENccz9lp7pG6WmSKcW4iQzO1cKKB/NgoC
gzfO8V50nnT6khUZbC0Po5aJ0gjdfTMQWudZsfVpfN+6dxAPf4R5GgNqT9g6Tpk9MDmMCL4ZZwAc
vM2rKfJCMscrna1TaaNF7a3yMdVJfKfKxHmdhdvv0QYsD04ZNKf6jydXZUZ89UkXnELHtg+i9eNv
HvfmhiMD7MXYggGMS7u9dam5GGyGbrnpmxloVODAspUl6iVRqOQrSHu3QkOKsY+jzKLbHSyIx7Dd
BpNV14PxCvb/jXVwDfZwP51Q/TR5+9QwbX7K2sz9Fr0NXaabmujNimL9GRUZGDfhpQzeCtE+O2Ue
nyoTy+emKWdJ3okjf4THTiHODceE0bzJUoEqaFO0bm62JKRSEGxWhKV/33oLD7W4c+3bSdmojzsF
omxR8/zS17KD4ReKu1JothuFhF6YZOmJzDWsfkvhfCZS1UflKXHv9TEoVaXYkcYSa0HXL7WGyMPA
rSwaQp2q0sJjOuMTJfhUAuRj7oCskyFj4XbFZeu26Y6hTnk0dhw6yAZzd+uysX9spjw/OEVdwtj0
6gncZoJtoeq9tVGg+oO271de2/rkrc7mRthMphtGPfsi517JSX+FENTgtJwiA+Wc6Qo87RjWVWvl
7CSFc5Ih7kLkCe5Vre3gNmp8UKLZQHl6OTV+cZgnMb0lYWR9atrkY0TcwPeYqHbtW2a4ahyCVpd4
DJ+rKUBj5E0wzed0gC/ntk2DZgf5PkIbUpN1wRyjlNYte/4zsGFh01RbS3m1LPLsKIuTZJV3ibr0
B0viDhZWCBI4FreWMHyw3SDH91xW0O1snqJgclp72ww+/gl/qnR3kbdLCUZvnK6jeIIHV9kGrXFJ
GoK59uYpzk+y6Ts2NtImHEUmXvzuL2qYwLHn8i4TfY/zNtaOvAppTN4bGw1rXjg1IiQykJNrN5E5
3Es7TRQ7U4lOyXI+jKgG8PxtvO8aFGydBadM9oyY4jkwt1OSvk2jYSc09+9DkB6HuXzMWjRs9H14
tAu/3FtxAz+Tkr7ewyy0VpZVWHsQLeoQNDLadclCNrvDAmCKupTdTYgWpCAcqgR1eJ1Y+qxZQTnU
sIREuxxQ9U3MrgIdmJ2QfbuLGicAruk2Eflk0GLbNnpzDXhqWTMu7tWI27YvR6Tj1SFUYbhy8ix+
H2bMEHPS9vfW1GLUrnoyRLMMTuio3XRtFSOL2C5T4ZoKJETF7y8xibwFQi+fi9daDZ1kMZ34aYjB
tp4QHvRz5TOhU9aqNEO349lV5Cu/nbtTHNZAEco2Jfc7rBrc10M7uwvgftPgHnQFulea5R7ct1Nu
GcmOK7diS5k5fvcTchvAQuHwmlgqq3hrN4E++VlHQiS/VRdft1mJvr0cqqgl9aByfskmO9tpl6L2
iRob2BMv3jz+6l2v31LpcHen+QKu1Ix1+zTFPIRifge8oonOdlOvca1x7fuHfK5wKBStznsoHR0/
vvMiSKRa1jXqjtEeHVCBFS1LMBkfeKVDsVQ7SdrddIbPHXivWu4GH+k5E2nkuaz3xQj1Z3JdKIl+
oAzGXAWMZRTdW55qed9ym/0Kx5TfXC5T+QMwAckNkmD3IfZdvKd1j7YLYbqIgQcUiQsGY0Je7Iaa
4WeQGRiSyUC/CMAwUfd5zUKkcjrSQ8H7QN/OVVpv+7Jy321ntg/0bB4R3Hb9LGpLQwgsA2KHeNbJ
ZpYPrj84v+oFH0xbO9Pl6OMT98l5u4gTGReEAQbq3g9jf58lMbmLZyLjobCEtw4DY10wqmJezH/g
Snn2jEHDeGV1GTh+cNI5A2E4xIFublrQX7si05HN8NNNkaBTMr32cTzTfAt1csvMecxKq3/lsj7z
UJwJQ2ibv0cizO5o1BsWOmMREGoQjZvANeHR92lAIe1mzZGpWbMZ8zjFvVf2T8lQ+79E0qVbk4Zg
d2aDt73pet5414JwYtBzZ96YY2G2UbdVKv01ymlk7wuW3JXeV+ZTDzB2J/RMgvuIF4zEwxjaSP36
2qCm4cpruSOZROhyfke2B2BEYqihL/J2mS6SPbMNCH+2kNVnOwXQ1H1TYrlZ5nXEk+kymSfIc0Pf
klOmBlF+RVldXBdmLm6qkm13YuZknZeuB9IXXUkULt3JKxCCjjn5tZ0u+28ZC45u11IfITaGtRQ0
mq2t0SBYUyR3lRnm9kLZHQ+PlPbtVi8ejaRo2Ll5rgtqh7HmfU79+hpoNAaT4+LWnxYH3PyU9vua
8h/dW6DkPu3j7CQVRLRJNHCfvXqYAW6HkUE0HEBJuzKRyviiMth28dxoX2DD9bEAWqVT7mvPRm02
OTP8LzdiDKKTguywdJTmuRmdHFfAPD4vqc62LaOadTMQXXxh6x5V1mzC6cEu57P5gxCdqxh6/jp3
wdpx61Q3du55dNotVA8xxIzjnUgCwNYJETZlvvJyJTECIqTo1dwQktk4p9khBsIsqPNVMGd3qdM1
75Na6nunyUzMKV9RWnVCEszi5S81sq6dP40OadRcoraDesmx3PjJNFYKwZ6hCoLZCD2f9BcXhmAS
4hzxQhxqw9zXH6O2qhPVHaTQIBnf2n7OvwOrIbGhmDSFYjLT/OF61un31PU45RIxw9ZB1fESl8OP
Tx/5vNQwVmwHSnvKEvkqTTg4cm+xb4XnkgObF9Z9aOb0vHwtCEtB6AI332ThkVkxEjMbwqedls62
y4H+Lr6N0WahwpsDwLZMwtghJ1HOe82soqeFizEGyFmlwKMyuXGdQd42GjOHb1q2xH41PDWWno51
Eo7PVpMUxzrXM5g/arqywJMQLZR0MqUVZH1bOE+uJ9P5Mo6Vg+i8ZspTEunXvRSiSLckHxDGHg7Y
B4KlRR3ULe3KskV2Hy/BiBhdlZ+id8zGG1JYUtJVbNrj0rpPO1ZhwWIk1WBb7OsK9jlD+4hGUsXX
jsYZXDAZAOdRRNdofFhFjxXSZWTFF05Qx7dLKDSq16E4hqE1IZnHK5A6pXhRS6X3zv+j7jy6G2ey
bPuHCrXgAmYqei9RPiexlC7gvQng179NfrXqy1fdg+5hT5QUyaQoCgjEvfecfdjEHNhMZlvfI4gk
QZeqJ/AjfQ8DqrWCGkvewJHm4RguEKJ+hKmrLmVTfBPtUFPWa2wmbn6TJrTquWm78PsgtXw2yliu
EyP08dPU4Q8VCzBFWTY8aTqLF9pt5UrMVbdtGk/RTBXghybhZUDD6A+il6tCYGA1SLNWq/hbycrR
LzNa3cB8WBTJSSHinhzl9OyWAIaMNPO/kqxFAi6tUh8Z1qIwUXPzMxNZdZkcvBBt3nCfCcxsNFxv
F1qG/eKxGr5Rlhb00mMM2n02ROgqipCMYK9MWevHisySuXS3pe2QmeYM3e+CWTJ08bTZc8GHojHM
JvlBVWJuuykFn3zPKiib6akd4mFl+ANoQQ0tSQyk+q0t0r2ulhe2l1QU85aLT4YeS/b+97isSvKB
EumzQI9opifbgpDTBUPtoPgGEVS5OM+HqrwlEyG3bVE7rUt/rMC11AwL+97fV1zO150GqDCFMwEa
g0RvWbMbXZUOELppbICqjEwYzEIlpC6MeIYjBcpR6adYR1hupgal1ihtAuObEC1AUMbw4VU2gzyp
Bzs4C0LT1o4YQN9mPjCAagpi5ESuzM+WtOQmShIFD3UqbS5dBepdF5ZNbuWUEE3rwaTIIDgWPQio
wBaQ5rx4MK8ptdyms5BXZOxkXsw2cCEmNEh5qta76Z+N1HxtI5r4i1Gn8ocZS9oOWDAxVyhVRs86
QN+XTrn+acw9ctVOAOPPphlFdFca711EMEMWGgDfs9r9aIc2OddaYO5O+uDH4FhZtWhjbWNHZWP3
ZJR0rwbTgi2QMJvG32fWfJCGT4S9N0/d99h3iuesk6S6Oxp8lmlPuLOrKtpnHTk54yzShZVLvUoj
G/sLA/QC3ZLffhkRokyGz0QMOcp9nzKv2YRmbDqQZPHLDdrxyFaKElLN6nFWJboaGERmEaofRWL3
z3YcY8Mqx1Y8BYbvrNpm6l+HIg7PQegPB9kq7IHVbUJhpWxleZFqOrtVU/wwR4xXTeiEwMlQxEuD
ZWSRzxFEn0j7KH6zCu/f0JvwNrhWXLWk8GxGiRN3gBDL3mR8L1kQ9+GssHhU5Rx7D3YrrScrKJjP
BxMpYT4+Zr8N50uYVrCqSH85h/EYx0uO4hDSSZh/lincAC5nUEBEacTYwahLQEm5XIDbRMCTrNlB
9CmE/hABbDOgsWD7R7hBZXifQwVsa0i7+NfolbSAJtMqdpP2Map0NEa2bt5D1Lm9xm8a08kqnLTc
zePI/j4T0na2ZpjP6TYYLeNkhXb4Q2RB+71q4mk3D74Hy350fnCINx9pR8R12hfyeeqDMDiHZmWf
oqQdd0nisVgUA4lD45RGT1LoYK8t5RGlWo6POGuheVSRtQsMykFSZ0SF+nDQyD+7go2QDm7tkiBA
uhxkkbiEISrz0Xf95Zhl1gtLLxML7KeY0cy6tUCGqUmQFOKHiKbnMCSQWbLYPRRNmb4yyW1f+CTx
VKqo6nD72jM4Lq0bo4M+0bRIRmWnDpZ/c+d4Mwkj+dwGPZilNN2JovHso7D1mw6UPPh+6/dEKxAB
4TYq/TBgDh+ladRPed37j5aI8akULNI/zUTmR7vU4sme4gRPtQ0KteksAvVsNV7igawllq5yWXl9
ch0Gr31VfZgTsOCLT+ahSHzbPnefG+m6W5TQ3qo0xvQwxVH1XcWkB+lAzrwfM3+vZsEAuANRypkI
xCkBwjoqYa7mATx5RcH0lfPGUfXlaX+tlZ1sG5PMyD5risc0JmbVKuGrmBZ+BG1IcbE6I95JR037
pgAwMUUTTvJqyna66ygF1BSgwKBnKV+nsu9XxlwTDyHBZo4OIlLHcuSlF4Lk+Soko6BpcfZHlgRA
5goBzqGjQgQ2n5MKkrng2Xs/Nr9qF0hdhnlnKwpMi2FgYmzSuVj7o2t9z4a+PbDfoVQYvFuCxgS9
0qsR00kZn8cEkfDkYqpvsSSsdBBPSLhoiBpTZ29C3+/f9Ui2NROlbkU1hVQqFAX9vNEXEeFdc/fi
DUHxHPgpzh6qXEiViIsw9OEPRgwATqtzUG8pE89E1MnykxYCMQ1MZKiHs4Rk3lqTvOdMoX9iqtE3
C1ljHI+byHls3Z4gxEIqcNvYmja5Tlr+CDWhLdLTH1VXOYe4ce194+ialFZFjqwhg+bZMRtI55bh
/Q4r6CMxXaQzfXn3HCnkvMXgIHK3JjbYXmmmv4OuSxHsheGBDrp8lwWb1gf2i3mJJ1PXP9w8JFON
S+xMBY9Oc6EGrjBJP1lbo6NQJOMoiz6pyer9lMbFOmoj96nIx/a1zDLA1XUWvnA1Sn7n5HVspHYC
EJasDIpTANWftj96rAv7mjKcwXcyRc9xrdGoc50hv6fKDGITLBsXYdXMRGKWPclYpVNDAKTibl96
Ow5OhibXPpTkiMgyCs+GWUBnQCizqeJYMzWhMW5V2S/66+xcjYyxBCuyA7HTizbSgzIqcrGjyd7A
nSzolSt3BKnm0FVRFApflT8QNmGMVXMwbcO6iETJX3UZuee4UkMIec3Vj+zAvZ+9V9t76fYWlVsd
QtquclsSyOKOv40A1XfcWXTae9PpwX9HRqRwZNKYJfRldH8KVthtXBLwyvAifKmdwdpYiWK8GuWa
dMqu7JFwm2i8+zzdNcLtD72PZNViH4NqPYjHRxVxeLIMsrHA9uNhdArqn7Q3/bWIzIAA04bf1Zys
68jgAL+/bi7/cPLImpSLqtVVkJJHBQxjTnqMqjoGyl4o47fp1ebnkItpO5R6vMy9nbxXtBI/yi5F
hM5gh26DHU5El3g1ti6NlGk3EkK0GrtYr7wwd17bvrAvWYqT3KRrhFSDYMWq813joSkq57vDlu9I
a7Q8JHad/vyHrZFZNWnEaZ2F4rE0DHXACjteBmbAhPnCRxZmgvc/r4zi1zj4BLnHrt5QdarXcoiB
vFSjWlUtl0DZA1voh5uJp4DTZbDP8RkLG2C4XZfBNyOAW9hAi/Mt6WL7211Vh2kIgpk0tboYigBK
eJjjuZaOOOnES57z2IqevT4ffrtOql+GNAUhWZX8RWNdwftxFcLR2PvkB4i14Q7GSnStcZ2Dku2u
3xAhMAShy3ytjc5m3pPb7RJjJssxPzUMkpfaavwXv8stIJxVauzaXjfPuoj6o1Hiv+jpGsKry+I1
XZqOInp0Pv/RFWmuWsuP2eIPHU4HI1xnQUZWjYGqxRlG/UZLfVxIZAUEvva5B/o16ZJPV/kMywzH
wRpIKzSuO0RHrbr5kcwR6G5j9s96VPg14xSYSN8P6eIfXRt5AaFo0VYrp39MZOy8GN6UrtiTJb/v
kqL/lSbtfyY4u1S/CpzMv351p6/q/4DqLEQL9m9x7X8RnW36r+5X/pV9/SlUu/2XvyRnRhD807bc
MEDaFbihZ4b/1pyhkUCOhtzD90XgB6Hpofj6l+jM8v8ZWJ5nh67J1sY0HV7wX6Izy/nnTSgWhEIE
rmUiRP3fiM5sFGb/nxJMUHD5Hu/D5825rh0EN13aH7qzdMzTwaHzsUHmGK/oTAGrN7utE404Bn/n
kpXeDCx3mxt0MZjtPbTMp42keB2rEgN0zd5V9RfPA5PxrTDCeNexB5bZWUuURhPc7DT/7mYBiVzo
Tus+/kSlqYJ3Zk/Q5AFm5Gn3lhTFOUmZmZU+nCeGd9Gyp1MZmcy3uCoHK187+9KzvQd3JCgRVUX6
lin7F33/02RLwFFQxqMxBrRBQTZg6IlqfLZNWSEmKIi81O4rtdI2Q/CEqguBGEUbTqMBnF5RvniT
eJyt56QPb7xmJmUCzRMn4fyzYJRjqFfXK36URK4iwhiXJmlWQFQZfy7sTl6DCjVOifAN60WGxrUF
1UqZLquRUNlZ4BIsv0/UC3NLbLeGoxG401VUOXY/kx6YC4ifphUTSAc/DrP8laXItWDyfKh1/6v3
+p1kb7uchMVExv1pFOygM2+GhJmI6wSgmEr0My6Hd5nQS67D6dpPZFC3bCkKdthucYuHB1E2xxJ7
+GD+NoU4qBgbbDeaL+7Z6LqZefnNANgHP3tnbfvANnUC6DDoylNhUszchCw9Q7wxIM46tY6FxwdQ
J+y2ZKDA4A7sAKvZqR9rQY89CaDku/5vNgXrzO9WDG9S+DJZubU6RPWVl1rLvjZBRpqfZY/o2Wtd
cHg2QS5FhjwuYXq5ppYkKSYcu50RhBFlIJDJ6simwFhUiT4Y9PFYz1Bxaxy4uGxoeYev0dgywZIk
4OY22pbMhk7R1h/dyxB4Nxt7+JG50byMvOFdDwoV0EyrDZDcwKh+LTDJAf4cUbYkSbfzmogE5Bp8
EOOSa8zcRzx0tgNcsfhJtlDYjw+a2b6BHXouI+YZdkjiTrMekzjcjnjYZnNG05B8s5g5LL1hZNgT
oegZcPaH4pi69G5D7Tz3VBYrN+9idEDNWTPtdKJHhm5WSwUxtZeGfUDrkqrdkGk1Qpl3MBjN6GdG
nUdnZXZiOa/rNyFNtBwGUrFO2fFKamKfwDYV0ufoNDuc7k74M29gMjTRVfbJrqshvjmyAjgc09+w
kk9TJsEDjqUTxdVjTU4kHeGYoDyYb10fbAIP9/bgahChVnFL+sCqZj6DlDfsDkh496kgPqM6ZLOU
MDyvc/hODAw7y7jEAfxG0XW7BL+811ZindIaxo+bQsFQUXYckmvcAeXipcAu93G8rZLmU0ZztERo
fmIIQ/LpRHIFQKP3vOqWEQcvLs7b1KnbesoaFqVZXVHjZAuvAZLmNIgMG4saBz0F5UAsDk0C392T
Qh08eyBLFR3hQ9KqfB2PHiFdRj5y0HFeBXaPIKfwNaR/GukC/owfaHk8pd3wZc3lc5sBYzIL2MD5
D+xUG08MYND8eB9o5+eQkRmbkcFDeQzvjO7HIYwJ2u7DL7onUPhTN95Zw9izlSZAzG40TBWLfWgk
gcx1OFKwQGxiO0LKQB9i2TZoFumLb5DKXDyl3qR385Nzsi2ZAcllSMzD2gz7Vd2OJGVFVyGwqLN9
3aGScvdNSrcqrv0SVJ86lqED8DSCYue4hDQmGeqMrENkGqa/Jh38YB3CW6dUtCw6VvogtfplM0U0
4chAS0SqycWNcIUY/cp1abnnIaaRmVRSNeLjLXqTdDl2z2Uwn5QTnboWKryIrOEckZJnee5IS5ks
66moh13P9WibTvj0JikBjqNKYDMFZknqz4Gm8qJSyniszJSmEaGba2Qoz30SzieUQIBwtXelMy1I
jZhZdI3qV4cBNLYNjoqQpvDY17/x8QOcDCWZl9Qdqkk+ZBlOhzLduiGBBoa22xMqXMHfhNGk33nO
YQxwC9UNXjBQRLkxu78K3zprr/AuJupSAHST8SBEVrxznQTs54DP102W4U+SSxwf3sroBchwJDV0
J6gTKq858jkT0I4aoejt9OghlyW2PI+vyjGHDUowxCei2Q4mAxObxttD5QjajlYXvrc6e6E3F/7S
Ixxeu/w2jUF1TaPGXso2xdvcCv9EW4zFwLDfpDDjIz33YzOnlNhB8RJXvyNUw6wLyWLWN+WJiSzW
pOYcONWNDNCIRmc+Fe26j6enebihuTyW1jgDkF5APMtJ28rRKVPPr0YDzqN5Krx057BDXdh2AlEy
r4tljJ+j56gpGz6juqurh9pCOZSHz4rqQzQIQVXvvPUThL+LRGkcGfmTMQ3XdrDdZZ4wO4oc5rJz
gNQ4RYJVpeIZ7X0LIUIE+COh6zuF7RwmKrKt42OCY7j4IOjTobRLg7eUdXPV5eZ77RH0YPlq+hYq
rspW+a2UyE7x7QJ6mAJoc6FyXu1gKra6dvpl1dvf3Bkb8MAAjC7sfJ6z8csJ0DimIQ2IuQ2n7aTg
V2eMEtFoBNMzKn30LPnjwHl+EjUz+ixVINGZ36uQmNWIyzqyCbnXBujbaFbn2FYQQAb08Ez6Jx9M
OKUYfY6CaNUWjgIhNAVUZsMHR9gETPrjYNz0JXnRZNkNjHx3dZm/aTzNiEM5QgwPF+Mwsl0ja9ue
qsvsOsiXwhHUp2i/IuaThyAWM23IGPU5+b9RrdIXJ0RwqOgAn7POxvvfQDLtFBJpNHG3bC1jPhi9
88OIK6rlDu/zHBWPnj+d9Rz/nj3r3W/mfhcHGE+HYDg5HSOXacJjaNrxR8MYdzFYQL1ch058KCNU
3p3J1EzP+gvND/vIwRgR/6aKoGXRsM6La2Ok3YniGrN7/NYxxwV2Z6GaqJr0GLVccLJGxQdOUPoI
abtTOUlDKqm/sWt0j6UKSWOarZ9I+3bI6YM94cSTbwEjTg5i4ALLZ41/jSHyOBmkAk7RuXDNr7iK
zk0/AunU6UvWYAhHTPFghsmjsMBxWTI6NXWOLsed935MIOuUo94RKKDRlCAS31QhWfYZIqGIKI+m
ejVFc6kce285WQFvx18VoVgnYArCkHlAwZ5K875HLU6IqBaTV38va3flg5CuMg9ffVqND3MqCTyh
a9/XwUUjVoqjgLm7+z23OGsMuwL2NTtYDem525UIloyXWDLtnLZz89zL9sXi00hnwLNMtfNp7hbm
ROvWXHpVyAnsQwG0Es6KtmREWJafzDXLB9sC1JF05gvq1l+jwArSOcxI+qF7SuupP0K56jeond9m
ZHrkEORH3RUoPKKXADHt4f4FrYaCg971cFEngI9/3Hm/GZXuSKzL7fl/3PzrfzUz7xFL2ea/PPKf
zy9lzE+xHRCec/Dz/uhfd1Uo3v584T/uvT+rmRJ/Z7HollPd7uvbF0Sa7f7+7f3WjP3ij/v+4ykx
zZ3s4f7Ev//f/Tn3V5htk13Zf/yfv1/2f/TwaJXEFmC1XbA5z/dDG+M5n0lJXXS3m/fv/37kfl+U
QLhTctdY9DZvKuJi//cz7rfu9/WZG+6AbIWCax4doAKdgkh+3F/x/qW0hxhM/u3HePnIc1iSCfXJ
CADPXQmxATsmZDUC8NLAwSwyqHIf4GmDnWJ/U9ibd8M0/+st9rd3cX8pGXrvQ03PyZg4+ZAg5/sw
16Tq3G4ZseQWbdNFWhITy6wdLMfti1sQFz4Ozfv9R+V0gIEl0udqbj/UKAc+lNt7MDLoWIPBIBtZ
QLXHXHHbO/gVVG4BbmOvamIn7rfuj9uzy+P3O+/f+72AKBpw2b09+Y+XuH//x+v8/XjZAl5uE+w/
tTdwderdat/HpPEyrd/bMxOuyesC+my3D6ALrGhe3Jw2i6kGUTze/qSNMni8uH3M9+/vtxpDDctw
ztq/nnN/wKW9zMA/Ikfx/udwy8DCah5SKE/2sG1AQ9w+g/uX+N+37t/ePyaAOyiUNdKslGza2wd3
/3J/7O9v78934+pfj1bz7cpw//7+yP2JiTWBSrLO0oOUoCJUdob2FrnDyLShw057CzseZNHReQ67
9uil+WmEVedaX3FobQtI8TWyfbOwdrYfbFQ7bakltybCuDI11n6I1Jzr61TgTgjO0TiwBFhXq2+3
TVE+msI+FPGbn5rLFEIeEot9BeC4IjQmeTIN+8DYahuaqO0DuYoaEksEyF+33PgWQAtzXBPWUZPW
DEUULMOKZRARab307d+q+N3OMUk1DIqFvWSaQabpeK4UPmiV3f6QmykC+p5aa2SYXGETQOkX2yEp
nF/WRfAwLXKAHEm3uokKoCKgPujV43RTOzX1pxuKp0F/SFOtY0pe5CNHB6MQXpYNDYZlAaHfc/MD
w/7D1gMozNDgsevZCBKInpruzsfQ4ltUMMX7qFzg+u1hdJDLQ5WjhbQtXYAMrd6iWdjKxPqh8+kF
WNXnGEfHuflyer1LFYQy+0aOTy498WZC6MPQupzf/i6BQeYQcFL4LliObsuYAVwEeZAV+JTbnAHk
CZa5YeBSQiiFlV7N0YAzUbIP8K9yDl6HvHwK8mxVRfW2p34kmnxgokGAVz5fbr+Aq98I1C2RNCAP
OPba35X5+At3xjM5da9NCJY0RqzMGKxJqcAIecKNfMUTeigc56dWame26pClPf/ifAj6E7aDhdfR
FvUt1Clrs4yYVxHFCHE8i5kjOWg8saOsEA5tE5uI7ZMenL3osmNmdAA17E2Fv0DWajv041I63d7v
qjfV60M5JyuPRCLXijd2gAFen2umUHFiM06F3O6SfRLqJ2lX55QBuBVk+9koUDXw0935ELwHzO1L
dgGFByleIOhB9ETMkRvIk8GIqzNBxLTOc+q1u7KsNinSLEaaByqe0+S8GkAE4sA+dMp8rAmG75Nk
pRVKgc5edbG1Lr4isMPJRESLKVYtMSYhgn7NHwbcJNvG8JbjhqGiF/5RBMWpcWjRB/YOG9UpDcSh
9F8md0I6RHy98jdOSruhBU2QRe+4+X2TpQa10q537UPKnKoqm2MdwNHyPwvDWXIOgnx1gSGn3rxv
RnoBxqKT/mEQ7daHAFfa/i7t31z9HSTaLm67o4+zMiLWIqpYfFqizyYGNHKBT+MR2QVrZvyjjJ3z
UHC5CzxsLqjH8505BpwGbDX1dEDzdZBDtx8dOhTuwRz9a8IkMvWG3Zyob9oezoJXoH2w55U/hc6u
VNT4xcejpAvI5gU/0PxktME+dZOznwdLNFdPyEQYVQXbqtkNkLpsXJLCqs9B072ZVXAwa/86V+4+
UbdgJRdPZPNkBNFzr5ANjyQNE+pHV8WrWK0KBTGnpCjtH6MpPafF+OVHv+fOOiR1+QQzZQ+Im492
a3DwebN6Amv/WUOkt/1sadXAiRldNoX5Frv2Z2ZrQITmaZznRRPQ1LPKa2YC2ImmpzIR72FefCaY
KO1ZbrtyejcH8qaRJQ3aXFRduWt8DSub0AuTDp2m5Uj0YIAauCkfUshtvvwRIfQJ8u6VumFrVXKT
xsEepZhvQzgISpA402nw1VV2YtfSC3GbY6GosZDHFJkDpXvehxWre+K+pEb3CFc1SYBqSz5is3it
KA5SOjChmB8xMq1LmyPJsB79JNlIC8wlMKmJ8y1zom2Wh6fY6J76uFilPW4UhxCUOj232rt4g39l
+/ooreBtkPLFBeXmK2CZc7dVhrWVzO6H1HgRKJNKIDS1ZBiGi2QGHI23aJfmpJM45lqin2V9S0+T
XHhX34y2ZRftS0M/1tFAY9TaRYWCgxGcPRhocwZcM2oJCaAhKbYRW34TfV4963PCcYbz5dzL+JSM
6TYL4GKGSOdEDLsuOSA8uxhG8epECV3xzF37NuEA6bKwq2V0deo3gAZLvG7b0AGkbWaAQNRWIjYz
53JbOOEx059GM2xHNP4SsLdNhDf0IN9mUH87xJ30DUEAwt9m0WbDolcrDskdKnZWmXblDQmasG49
m9PJ4iiQw7QzkxkC4acMopd49leT0Dsa6Q8opK9lPOyc0tyMAkih0e665yQT24RgBhMBZ0n6UK4A
Ua0Y3B/G9hn7JIpK/1pH7snzxk0ZdtsUHUwF1KMT7R7l3EEP+TGD5JKm8Z5Z7Crp5IcI3Z8u0gkc
R3uJH9fU+pAzx2osxO9+fp3j8jWho5gGWIuCGqj3JrQPsINNsYlniZD7KcC98Dqml1qub961cSWq
46ycldV9q0lJGeH3chqdXdI2Pce+FOFVZGB9LOtS9t41xeNZt9lLrEnVGQl06cDGJWeCqbAvbZXL
ZBfrynM/RK9VUL6XhE2iFF1gXiDUBuRDYBzw2Z2wJxI135PulbcntxSLsvBXyDE2iMEXYnZucHK6
zEBjBVQYoDgxnGLese9WWBWKi6rjtZWBtE1pIRpr29M7yW5CbsQtzIS8rW5X+FDu1SnriTLz+qvl
k3ntsMV0h73nxBfhXhvkMzNczwozLFLmjavt1Whn6P+KpW71jnps65lMFsSS4fUaldfO6/KjKUlZ
ERvy7WLtYWOurg4ELJVnj27wHDbBryTEBSMuGGD3rpmug4Zpf7WwK72S2QeKIXBpCNAhJQc3cGuu
DzSmp3xiAZ4XWKi1LLgE2DtUbKeqcfeIrD5bWX9RNcNH0yCxRGw+BACxyCOob2v4tJq4osmwW3to
rCMG/1PNJb42vqgmV7H/lGZkGwbtrq8K+uCgdgiEtrKNjF366bQrA70o02iDTGEj3GSNEDKf1A61
0qYiNdWyq204E3xXfA8UgCaLwBO6554tlo6TQuElHSe/aT3kuszmRwRVPmo18eS1N/YpB7eQuwKW
XycpnBXhnDnIz/ZRROlBlwwfJv2jT+arZ5S72XpDvrOfIsyJ/fQSe/PRIwszoI/p4QpwEvOAWG/f
uIQJgNXLVL1yGOyPN4iAfWszn+XsHt3uveiqo+8o1qOUWgIyeO4sXAqjiS43StVdyaWx8VlTmicf
gmqBLmFoCMaLwX4yydHdBWfm2nKRf0bTlikGuB0Jfj2FkkxOIUF2Tvqsc2ujDLkzFbb/ms131Cxp
OL32LmFcEh7UWF1AkpeYG+eyu2i3+tBm9BxIn35ntGa6twQi8VD131qcUoOLkYaCp+a62IxrQ04g
XufVgCLdIIvRZ+VAV7MLhPXaIAU21fTgzxU/WG7LD8vud65UiJn9jef8ppu3dMyctLzo4MCTjLpq
PRPvwwsySlF7VC4bltK0SLl8jpsWea8BuTtl0jC066hUpDOhPwvHJbCDZe+JdRTZC1o4K46y5YxI
ABneKk/C5RRU67p/zOjl5ynJWKQuCUcfzICYDVIKeqCaojNQT8XLFE6vYwm28vlqcGOmcPVrycUI
iHfcYvxRwDs7EmtBNjkJ6d0+SlDfOyYkItgAtXlogH+Ncm49mObanH12r2gz9YiQkGsUgjp/JBsJ
cJQLz9N4zRJqlMDaB7lJ27rf9FDhhcMevyVR8NbslUtZOEtDk1MBV2sYNrNjrgq47qMmdIpfvJin
9Uiqul1+pgRqOdpZ+cFBtKhTDZhrRbWSIiTe7WEgiof1eE+ncq2Zr7kA1T3eYET8JjJF0IbdftaL
MJRrJ4PM71jHGD3x7dcGqsPggUwKs9vnQHpIaW0vEvcSkzCScDaVcZPcN9vIGJ4jK/ooSYdCAwb0
nm0Dm9uyYhWnakQgsarB1cuBvXpLIpPVrTKMez2JX9b0on1/XdvMgtrmYWiZoyXGsQdkJxt+icFH
Bdgte3ywU43gPzxNTbdz2S9arM+SGCPfTDYDgXxO5h/l1G4y8aIK/V3K+S3tw73ZNO9V/tjfyiPT
ecYdc+o7+tphD0xuukBVgLDW0Kd0L6WbXFTsPXoRELvaAM/BCZQkp5taQ+hqmbcRS3t7wF7xzaiT
HQpj+ueN5WykwGup4ViGzoaJM2RtdPvkEhWRt0nH2zLmLenwb5PAPBkeiMaBEBKy5WTH2s4KWAB9
TJx4NU14Ewt1bNyD1ZSroY5PomLiaxGLSiCaspALQiNvwxYA3wbZ8nawG/zr3bZq0701NRsdkjM0
VaCb1UZlahPYmsLFu9IL2LoFiSVYDQqWZieaYK6hy8YyD0BkjW5rXYDqzsdv0nc2oBH61IPjnTES
cM4jy29BCgahlEn2LbCdHSin3UwCW2djdilqgojoyiAzdTOkAEW5Tsieyhq9uv3xSDFH/j+iBB/X
6ENxOHnsTWnvDP0+HujRGo+qQqEchVxQIReAPBcGJgl2+nLE7HZv/mRNTSZvywix7BwaUAykSqKc
cqB895v3L9HtzsIrgmXQYLqGJVEyhs1znn9/CCnCbfwgjXnl5R6+iNisSdqG0PJQqNjeTOCK7+2P
/+iG/H3ff9dFiYfoq+15I0Zgs/NmWL+UugUW2KbfGttGbUrw1N+tlZq+/CJVLJRioJVkTcQImRlh
Ky35uUbvb/7qsLktgvO/ul9hH52SkvCE+4vcv9xbOoOgePf8ogFCQvIRumfGSuLcTYBtVNMGFBv5
+KF8k5gHbK6ncUi8V6UnEsDr4SMqw2A3lgQoNNmQPzmie8tLadDYYUvkVGb7npDdG5fyOI+Q6HpU
SodSwlcF7NV8xPnNa6YKf3//NmJ4lGIBeat7nZ9QrEPYR5b3ESVhsBR1lu3uT+uwgHtabtyqvMGK
+37dmBcKa+syj91n6FKwGZmV7loZJBsSalgsmEJ9+LOH0yLYoQ/vL74c41eDNDC/EhAUkZCtMqv2
d+0wQwentmgcw7mmbcZ+xYvJDhvlbgiImPAQqx6rhAA3OgHPqBCzx0xV32Osjkt3Djkp8jHaOLmr
ucSdhSBehW5jurHoUmSxCeCU3/AJj8VzOgpnRfZWZ3vWOtXaeHFw3GKBbU+RVdrLnGTuxgKZmfnB
sEya5G3MAnNbZtb/o+68tuNGljX9RNgLSJgEbsvTVpEiKUo3WLLw3uPp5wN75hwWqqZq+tzN2ltq
dUvdCSQyIyMjfjPe9Ukr6bhH2MFzXa21fFVjqtxgxeToLrBh3pvAZ1Lg9DVKozi+DW8thDTPoVd1
r02QlFvsyTBDAiwbVIC+btoUQtk25b4zVUqXuFC4Gs1T1BzBIqxrDcyhshm6eyC4lK68JcqBQPUx
LgJVkCkcPVBOA0ds0WPedpn4AoNtA9PsFmk8+pe8d2veqNl4iHLIXt5wM5QPLYiMuAzvRgy70gmW
g8S60dQ3AFM3iEYtU3NSSsVeinCVF8Wk8Bm7GY1jzOPj7qbBsSRuWQuOssnaamnFzY2mGDTo8MqA
DgptvcrxuRPVemhIV7Sd03NdQ/k5pv/vjf4mkvptV/kQj1GclBhYqOWmpadCsZZS4LBL2mor/1jc
xumtPGbdm8v+BuR3sHHCSzG1kIhHuzRvMwyAUQdepTichsjN+4Ck+8hfNjnWWR7ilRDSQZMujAoD
GuxWKqiv4AYqf/IwTb9DXKxLAAvfgedR5DC/IX2JxIilDdTGbgdOVfXGguGADK6nUQUMsN0UxUrJ
XzVxl+sPrjP5ftyiRd7Tjw2IThh0JBTZcA0LN+pLOKAv/1JaB56Faaii1955F+ULB2JBwoLwQ6jk
SI6iMEVk197DYEKwmGvbA/lvoVGEY447/KbDCjMUIR7jB7/SXsml0d6MlcfOeBXmLbzvRel9NdlX
t0Hm7/KxuhtU+z4VA94r2H80qISKVR7Wy9GRZOowEPr6ps+Nnz2ag9St/3KhQi/E1u6F7rzGj7CX
701D2WLI3vXhutLqd3Ik6iuUGEH4VqArKve11vY5Z0zt4PxaHgZgQbUNLCpBvRNy7Q568tLIIL8O
iKVWSx/9/DrQN1IR3ALhgxQR+hqltqvDDvujRQ3SrJSMApx6rUzO82HzFOGzmVFxs5J3D+lpgv/B
kN9VcpWsRbSq4maA4VeO/RW3UB1WSBpIpLMERNbyzh77W9sqnoYUjSFf7toQiJk/4LJJVRYpzIzu
uzqgvg4s3rGyFyPTuXDHaxOD2nhUnzzR7dC6ygwHdU/1BsEzOnzRjZM4X0OM4Zq6vwv6+sHPhl25
FDaWEvjJOuhWy0kxnJsxXHBrGRm7kJTPWpb+LgAjQw89GbldI0Mzfmmbn7nYjgIF5beWYOo9TVtb
E9sYfldr4xYNDkB9Ae3hadjDPaIg6Rr9YkweYxDIiEv9gqTVfZko9HDw852Jhpt+h5FK5qHn8hrY
3+zwWxv9CdkfFc48OZrYuol8uM2egXERcOMYYkoznYMcNvn3oLXI2GeAdeNl3LwCbL0NKjau6m4A
cm3aWtAlgWbl7VEheWiEjXblIifDaBV3UyEwMJUaFMN8T3DpiwSNkwgp2LxZm99M1N8w8HBDgEnK
Uscp0xP1gwtvW5XZ3gmKH7edob5qsvwOGpP+aPWYy/FRj9T7zFDvqNaknBZtgwdCifZ6p8AAyB96
1IULVCE0rwMyY7Kaw8cGLEMLHoG+PwaD2k4G+aaxn+PwoUkI5FV7gJ2ltPI1H1Dp0p2Xxqq9FcHx
tzuUzrOtozWEJlZPCDPVH5ISbGUnO0NpBi55mNfCnDTvk4bScmKNBpmAjH85KP/ZQfDTye2OQ4M/
0GlkT31m3CmJ5a8IwxRb4wdntMQvTSF16Rzw7oFfenduFlqAFqT/bkcOVCX+hFUAxykdI/+S9ewV
G6orvr8xrjINYCwpPMxZW/yWa7p0XNFdrHPgmL8UiB0+6s7wxeqCxxgW17NTVtm20C2b9nxefMtq
XHxCp3yhWB4/eKpK3Gn14lsUN/kySVGOGivhvcpR3SLSlX/za5zxLKvZytj+lQax9+zVpvJE4dbC
AegmG3yVFY3URRmm8RdsV9TeL54//omp6vW612x1/fF7cWvZ93nsHVROFAQg4DTI1nlIBUJfH7/i
ouY8oF7QLgfF/EEH6mdDWl5v4jHElzj9+BnJCPOuGmSwDe3gxVYAgeGHjXuBPf308SsP513dLJxd
o6Qd0m9m+7ccPLqToaXfWpqPnWGOGXamZ3/ylCLcoCIFlKG0nU8/ffxqyFyBjk2cTeqsFnd/LCWq
usQAuSzBhgQOwg8IBFpGi6h1hxhYMdZtsrTdiiw3Tno6AzQLqn54lo1n3EQ0/pdt0pUvME5aDhpl
S2pXvnz8IxLAmzaELBBisxbm1UuvS+iBgT/cfPwtpAhnk8DTJ37zuzkq7v8e/40gKf+fQ7qPFEr/
3yDi2/+PNEkFqO3/Ozz89kc+kyOd/vw/2HDN1P+DCKkuQVz/I0OqCfEfBwVQKS2p65NC6X8hwg3z
P6bQTeHQdJH6P//S/0aEC+M/qgGEHHkyQwViJsW/QoRrR3hwSU/ToNyoWbplGsDC1en3P+HB48jO
bJ9T/WXEKD4Ygp2u/fKQJdDNYGcFEvTbPd4NuUEkpk/2Utev/KKtMbe5y2308/w3IaulDZIkijaf
5u6MbukkSvrfstUfj6ZbCLgiA41AEcD540eLVFFBLHbsF2RawoQSf5Hiir1LajVZXR7pWIz1/4zk
CE3alqkB4D8eyU4TT/M8RvL5KktdlbvIrlFoxuT68kAzIeiPkQwo7boFiN60tLkUdzk4nlLlg/4y
1gI581KVOGVptgKrJgOYAdQc97bc6dJ74fvlAyR0/QCLn2be0Ik1cZLjuInqO8BYuEh6I964hqL+
TU0IBxuvQ1Gs8DLU6Z0xWncRhJEypYyYNSjV+IWwVr6XRbeZF0P76XK3E7vL7zfpWB9/MtPWJEvd
saA6aNZsNfFKBUxzobz0AnEuVsrgh9iooEmKtTUAUf3KeLMlYrNrDBV2BKQG6BPiQ/f20+pFdEyh
h9JptOCNh1Ig55Va3sEC46pm6dPldzvW0P34dKZjsSmRjtIRVZ8tRw+JTjSgVf2lzJOd3dt3aRs/
52To2PlYyEVcHk0nUMymEn1iCRdkmkgy6BlRo6Bkmnd+qb84BlUVqKHg4ialtShuHZrdsE7zpkJc
EZepckHVXy5HbumglqMRtXpNWPdDl2JHV7TKVxvRir3XuPlPdhmC804D9nT0mxu7susbFcnVu0zr
jK0oUmeN0MC4cmL0WgYF4ywuu2inBLnZPRcQOl8i7tg3VZy5d0Jr9NvLbz3biNP3tCd+DF9V2NaJ
Uj1l1lz3FTEi1B1/MSzlRhPld+lnd5eHIbB+ntuPYaC+sGBUi//Zs/2OLgCgPK30nrSxTTawZCkG
h5S8L4+izWLrxzCOiuS7Ab9a8uM4rFANLgo3kx7mEjQRUDH9TUo4QF3JnENapeVGRTBpmbfur6hR
6TwHUYtfgImAxpUHQTj75H0dzbING6UBzdBm8vPOSB2EPr2PFVfvYUnlKmhPZPh6glhcw2NdAovJ
V5Evc1gkLtSFoGzurzzDbD3/MxmfnmE2GZ5jTkQCwz30WRy8xpju3Fmx9Vtr3W7SUgRg5ofxfVbj
ZczFrKoP+ojRSxfGpOiA1a9MyZnAwaHyXzMiZoHKg5ZfF2WQP1GQe+CMU/2fAEfWMTan/5P31lUW
G5HIQPb7eBFo0uwxUtLDZ+nglVdXGpCCWx8rgy07U1kcUllRmsjd4qsVoozsSTSZqJk6V55jmt5P
kfmf6dc/tpVj6IhoHD/G4A69FtIkOVDT3lpld6+n8q5Qem3JDe7N7w3aLbX76NDFujwB5/Ya2xnI
FZkGgXoWNtEzaFx8mexDGVGgcPTsoYVUenmM2bHzz8sZVOEtC2l2fX7s5L0ZdH4xqE/YXGARix8u
uCczRKcL2hdBZcocLo94/q3+e8RptX86eMZBjGXneM6hzKuvTp88t5YIrnyyc8HQ+fRW0+9/GkO0
fC/ZBemhwu6zHfaYI8dAxi+/yNmNYKLvYSO3aCINfzyILYZGqSpVfUKrewIW3frAsynWqD8Df7wy
1pkXmkKuptuCfaDNc0003Zyiqyv1qZ90yCyFtlT6BnUpvjLOyVo3VEKu5Oic2JSWPVvrQaFUAbz+
5lAaoL7zeEAaMC2ahRLZr53R4I3ZiieWi7dqkyK6kkueRn1GN1VmUkhLd3iQ4xntdAUKmOI7lJqh
0tRIldkhwkK4IpthjaCN84Rc0Q8HUap2cJ70pLi2bk52g8mFAZopoA2bXOXk9f2krY28SIE0NYci
GEF3JasghjVHS5nmiTq8jA3Z/uWFNDkjHEcYhuV4oczCAcOdZbaSYtKj0DRKhoWQGXmQPDyKrxFo
kcDCRdNtdl5iPmpWQN0s3MZZ9iOO3SsPcbLCpmcgN9N1bVpjsGWPtgySPk0cTLisJkWXSsHCYCFF
tPPIoC6/7ZmBUD8ihVAdfqD6djxQjnBTZ2eN8mTT6YDAgSNmKrjOG6Vy7ag6MxSriLG461mGMR+q
46JQ62XuHkbL2JqKdZfG7lMl4Yr/61diHKaNjFMV3C+PXynLDaGmeu09ZXGfLjuVXmONag5YHse4
Mnsn0RP4OfuS2y2+RLr6QVL+FNniSmZG5jjJIXWy9wBgHpqYVzLJWbaOpAyJDjctRzMsyyZ/OX4b
K078luKHODhduSus+EYNsDrrVLBj3lR93V6ePO0kxZrGMywTBUT0bLj9zMaz9URGSpscMK940Cq5
KUckIgBy2SUVb7rbi0aznvTCWYnOvjKdpyvkeOwpxn+azqJOUm2wTfWAQiAMygaBZYt7GCpenXVl
KO3MWIJ7HVEFXh0rYhZb29EuNMVM1UMd4lpZ6KLfVJ7h/AL+V3ztcqqcUEp8c9XVqPdLHSIbIv3e
I5I3/roXo3UbqjK8pxChvjRebbxc/gznno5SCh4nFrEIKO9sJryI4l/XRk85V1wQWfQUuGjbG3gI
xZVQc2aBUZ5B1Bbkmabz43gotK0rc/A891DSUr5vEXffadK1QPNbZX03hgU22l1fGT8vv+Hp1mHP
GJIgJ5HixMXmeNgEOe2ulmN58IPIvbNQXp8cKs2vl0c5yQpM01S5x0OAsi3KL9PLf15REbLciKYA
U5YDvkoAgD2EOiJ3uClNUVwJPGdm0jQkJiUWRjU4Ss1eSelQQPEzicKOmf4yUuN3NbBXrRG9FL8r
EOdO8+ZK+naSIfB+n4bUp9386f2cSMrBSAP0z4xQXY1q/6CFxZ9KxNusC76Wdbuzw2rdSv/h8rye
G9c0hWnj+aPrxnzRWA7q0SxK/VBaBZKEwHn8uKfT3xXLwKJXm7YK2GGAi7Ycr6zXs0NbYO7Zszam
Q7NZLsaqsn3sI56SPPsNleKdTHo92j5MhB4mp/2ut/k3EzuYK1/3zJaEKk5kJCZChtBmSyntEjCq
gZE9WV19n3VIRAfmfRr2b5dn9kz6Md3n0aQiMJm4qszGccsE7oyTqYexLe7Qht+G6i/KQ6ia1vui
QtoMw/b+uU4VvEtBZeH9cfkBzmwZQr/UdC77ptDmoUdFPh2R/jx6ijMcRZJKPFRq+OxlNfa2/7pM
ggUHWSa6ILRmUAaZxR6zw4/H7kJBS8VCKDKBH1sAoG2G/PfllzpNJRloUjThENVJJ2fxlApMaUSh
J5581aeV7+GY3ZXf9UGFPxk3tIFK9bvZjO+XRxXn5hJxEo5RS9Om2TzenlZU2Klp9dWTehu2yZuL
6NiKHEtFHLj/lhfBt6QbWzhPfr20axNjQvkzGR0uSa57kA7a8aEvv2fR+NcYFaCDgkbmRO6JImwg
ksmtLsxoArfPBXImftA/yqH2/wfLgQIeRwQVf2nrs+XYsc9VOvIRlhi0O/XxLZ1Mgv181ajKz8vT
dbqzp5xbt7hRSZ2DeZbqeKZMEb7r/ed+PPRutDaDb+mwK/yvjbOvMmzJ5ZUodhqwLaRosGtSNTYa
edzx5yElbhsffvYTCod3bVTU60hH8B2QmoGwQTWs2zR7vPyOp1GElUCxl6o5mYe0Z9OpZaFsw0ax
Dl6SQYKCVVGhtevjL3p5HO106VnkcWgr6wQT/BpnA9n2hJvqRAVfXVeelaq8bToLLna3VpVkjVHZ
usr88kutZsBTo/tiBCBueuratuK1dGW4FGV73zjhlfLZmW9MaGMhCd3WNHOenJd+XLW2kigHQO+4
OgFhAf4V415YZ0C/IiNuN2USm1/ZTRjPqtG4vTIvp/ktRwcFAk4OekXOfF7iFLa5YXILaUJO5Czl
0MIswxrwCaZkBO1AXSe13Ea63HLNv1LfOU16GJMkyxZYmBpynswjGNcg/uLYh7RwIa+pApVbpyw3
l9/xzKc/GmV6ik9JQY8zSNygRP3kVNneB6XTR9lOxUDc6q8Zm54balJgIpNG5tmZb9my7f201obg
SVeD5yR3v4X++OhZFsSbay2ZMwcjZQip4v6n0rdQ5wdwLCOvarUmeqoGGzSFZvxVVfxrClBlg6y2
Sp7faAbc8qAQG9FDnOiD17C+1vk688YGkHAsFx2qTCfHI45YuKQ3rvfUh+2TqrePemL+VoC5VkG4
u/wdtTPLheRuqpxRdbdR4jn+kJqV2XbBXeQwyHRnhAkaevlS2i+J/w4OF7w0XbP2EZd5/Jd9Ezir
iu5Ufq38f2bLUm832Cuk6dQ/50+BTJxpd/1wqMtK/ECTOnowRry0vSDAOifTAAiD48WvWPlQ5rxW
bDs9ui0DtVbOBSoUU0HoeBKogwhvxDLsMBo+NoJ+vRu14caxrT/4FtxWZftL6drl5Zk/N6ajTU1r
Zp0m9eyV87CTku4sTDn8YdB70p6zSiyx1FwVhrGXRfw8uuG1yvbZQS3cLTHZJam2ZoMiQ0MTm6Pj
YKm+txZjYi7F6Iw3Y6A5oPJKaysq3eFa5vnry6975lDiHkFrWkPxDUHG2RQLJQPLZ5fxU6C6wyoC
/rlqdIQn0k6rrgx1ZvtMSS12u/Y0u/MuQtTYYG24yh5y0//RoEKyGP3qa2Wo3RocbXMleTnzYqjN
WRTQ+Gm63h6vHT1BcdvQa+egNuBwbaSjFtD/4js7K7Kby3N4LjxRnjGmxJ3+O+Wg47FwZa5gCYGl
7DXc2YUJvjWub5wgu8WB5qUrvF/qWP0sC7yoTJ5AdF+qMNWvvPD0pY66I2QxVAts0Bb4GxjzWzXH
TtQkBaxGJ7ZrhP4rqOZyQCM9rTLzUacEt4p19BquvPuUxx4PS/4O6oKrkc6dcH5nscZRbXq8CNgm
SfVFsSr3HlFjwLJgXfeVg2jIGOfJC6qWKKSG9DLaKEOWbKi7a8f72QnggDdYXdTjJknDz2cf9k0N
+pJBc0BH5TFJ3Y0TK5CUMIPyPNTW/Im9gAY73gxNFtxLL7yHWr4qOshFbfsYDYqHp2ezCt3w6+U5
OhPLwWRMT0W+KTCxPX6wEcJO1Cmmdij0fNg1gYpMGsSZK9//tGg/LQDqxVKIqSE8D9YQwnFa6OsR
Q/oCa/Oo8eE1+ijZIuyzLAp03ofYqF8cmE4rw25z8MqV+SWwUOW9/L5nohmXSDRQiMQmkXu2HQI5
2ACxBzzOc1RF4+Kv5hToaqSAZPMquEfPeuuZw/PlQc9MMkOZxsfl+bR0j1QoiLvI0w+6iPU73/T1
B620xZVrw7lJ5kDmRKQxQ3CZH0mw/pxKldCKozScXCluFOu1pPYSorqpbspauc1VCSheXYLev/KF
zwRQUgH6MpIUhBLtFPI+JXeaWmRxMcYoEcTNTzMon3M7/Ilu87Zt6j+XZ/PsUFxfcXcmzzmJaNLJ
s7RDo/KQjOZeD6tdEtZ4zhrZLoTT8e/XizN1PAzOv6koMFsvY0vN3lPK8Jn3qw9NE+J17GXq+2hW
hDCrk1904E3b2KDne2VKT0I3SRa7haIHlUJuZ/NNM4Q97vQu+oUWYHJwKI8+pGQDML+sN7h5ps27
af9ItADsKzrhWKpfnud5zJqGJ7F1JILggL/nXV/8AEeUqlx7nyN9geJBqeOpTDfGo7UHNgrSiQvV
and50PlWYdDpIKYPY1DCowd0vI4YLlVy7JEOtUWnp6lSzMeK7MvlQebn7z+DoCLLSgUkNj/taR1E
qtEK/6Dk6q1ocFSLqhX8/Ld/PQybkVBD1Yo+4TxPRksx7lusNfdVLVEsE1gD4ERgQDPQrhVcz3wr
Q4LnwUBdA+740Vb4vP2sDg05qwwPXpMhUP8y9NUDZ9m2oisYXPtGZ6aPS+K0KqaD9eQ077Tei6vY
DsgYzGSBNCEi944PanhY//sJnEpj1HnoAdJvPV4MnfQlJpultS8HHHD7dg9q21lUtfnr8jgfCdfn
RIEFQUOb1UbsnKAUs4JY6g/SFVSuDgIiauEqTFq/K3uUvSIHa7ivZbHS3HtPhaj/4oTVLWCb7eVH
+FgMp48AOEuwBKiWzTIErRbIANk8wlDhXU2zs19j9TMC+0Q2hB4IJBThBxsba5FFFxbwWaWRruys
rN46DtWV60BcLsK0Peiumd+WCV/FDjzctXJqVi4CbDuOXm9Vp7mN458JYzAKs20vtO6RcJo92hUs
OmvyqlACwI4paPD95Xc8s25osiK0bFNb5TVnrwgDwC4oafiHsIGsBnpyG8RAgxLYzZcHOrMbPg8k
Z+0HlBhz3dP84NCG4jGO4wd/VO49h8akDehCQyfoyoDnotanN5Oz9RPUhaa2geIfyrpAPK19grZy
7YTVpumZrRCTA8jissleAARxvBssM0odO1L9A4vzUDY7zvrl9JesXg0/1Fi9160HPdlJdKe7BpPE
aiPwbcOGmr9o9Vvef8d7/fJEn30kDmGwtsBA2EDHj2QEHmrXiBYfkME9ZPqQItsYQo5DBSd2kk1v
1lukMbH2QZzi8sjzJOBjx1LnoHkGIoHAdzyy6Ly2CcbcP/RoX6xod+tLDOD9larg+NEq5ZU04MwH
RnacwqUBVNrQ5kcxItxu5OMPfwgxtL5Rc2SogjK5VtI4s0EYZVIvpwooKMYevxReLDXucCI4iGx4
Hlv/JomGL4Fm3Fyeu2vDiONhFFzim6TPw4OFBsvk6uTnXxytDQ9VkebfL491ZuK4W0gunkIjyZ2f
gQo3U78wC/8wtIBFVIcijWLGq8uDnFuGnLBkDCrHEdfM4xdySouyMv5eB4mt9VOUY5CMIlCAx4DT
rVmiPUowQ08i0XfrCmjJleGtcy8JzJ9MbcLHgfE4Hn9EyLIzCM8HE2lgbNRC9NwmxmPW2e3O1Edj
3Q50H5tCeA/08PqbAvNYOH9wbFtIttDvcGAHaSwXlbDjZd+oLV6tCn5rQpSJQMwXQm2GP8i2sJ30
MYLcuY3jLnhQgCDlcFbRBc01XNrb3BlwWyvUhShgFIZehHhxoCBQ0Kj9o9X2Jd05bfgi0AxbDCO+
Qw7WLHclKRfOwqqNH2k11b/Zc/p7ZWbFL7euO8w94rFcmvjiLUVfwcQtRzwv4dPYDe50gkNGdIGy
w2O23ipNJB4aq9FfSzE81hp8QTTAt2MZl3fdpD/TDWsYPB2tWaNO1rLtKp4pkc+Xl8TJZWjK8cBP
UNCnTgYQdbaXwijLvASe9wHS7MqDtdtU7h9bRzdKq/9MgcnrEP+YdCzwCP1dYtB++QHObDLKLhoP
APvEkfMeW9KOGeZ8vrXvdfED1ShrraJrt2wNPd5cHuncaUeZDCzcdMcEIna8+jBu0x0va/E0NIq/
UuZEf5RyUL129f3ViH8m7poQK0ASmPx0cvkCjw/irY/NfVhCULcsVI/qNn134uxn4xjXCmXnNhY1
gwnbSpTnwnf8ah6SfJjRJFi22k25DkNNrGSJscvlCTyX/h1dOubD4PRdF70THKy4+zKq6Cu1xXr0
i2+ooDiL1pSPvpbugsLaGBnGywJ9jKLeQ2m90oc5F8eATYNg4HSnQTb9/qcs3jGHuKukGxyKBmpn
D5setmLX3lKlWwF6/CuNZC8jROkvv/+ZYUl72TCgYUEGzY+dIAEeHY5NfKgR1KZO1EDHRjBdMYJN
kyhPyME8GFiJj3iXXx74dI9wvYSI8AGJU0/ghIbsXFwvjfiAe+uq1X6okIfJaC4Pcvp2DIIbHYhY
CF/SmH3cDgNkHHiob+p49dxZWtXfDqJJfuLNE6wcny4yHvXWZFkWeuvOb8MrgeDM+Ch6UByhfE7l
a546iGSIDLXpukPVDt/KUdBWLfpdVgxLDUtnbjfObgiU+5FQciVpOTO9XAcnshCMtlPIROkZbdOg
dHAwomoRJVggIpiiX9ujpxFBAjGEKwcaFlDsvP8Flg3aSosZk+7pfyzN2+BoUiOxVpoLzJ2iK+90
djSmAszUBHaZXwkHEAFRVXrdIZCgUNkbcY4ZQluatxCPr+QuZ+aPootFPgang677LMdMMG/Hls9q
D5WvdneibVLybYvWQNZnV1KI0xhOuQ7vGHrQJqPNAx2Ufc3TvdE7jL79nkuBZ7y9cdGe7LMepSj3
ypo8U1qSFD8M+AKonKonoNexHk3DHTR3z613/GKWcqWjqmih15PlRbctISKjWqyJalE6zmMxOAgN
KGq9rCrrGqb4Y4Ec32umZ6GThlzQB/HyOOrhSxliqVY5e7326S9lGrKAOKxLb+mM9q7U5IPjIIgW
LJslXrQw+MZF7fh7DM/h2i8RIzDT/8GatqEtEYFp6E8MseNHsnrfNVDodPeU2cp0U3arvFv517gB
p6cb7z0NQIVtalDMUhQL144URz65T0b5quGkqIbGlZrwme0Ce2NqMQk6TSeg49CJAq9uJQeoOW60
Uv+bGNj99eHGHLJ/n3HxOp/Gml730+mVKLlnKHFQHwon/KmpuJBjW70QuXrvRzpZ6igfCsXGK7b8
TdcQBRkEhS6H+rMTOkUhOngUhuehVoYNbdNUVAfDi3e9gZxOfQ38fyaasy5ILFVK7ABhZ99ML0f8
UozEO8AapynjQO1d50nlrUnM0NrAA+2mKtxkA2EQH6Cxbq7grk8ANMZ0l+IOSh2FCxW1seNZdjxE
5602Cg9ZjtlHYg27UQTPSlLiblDucNR5gF22GTw0oltsBinnoDGL2pWhPIJSeFZCwOdVc42VcSZ+
gTugH88FDOTsvKJqKXrj2LFr7bMhyLZlJsXSVUyMhqRfrG2nQSYnHaMr9aQzOT6+XpRw+RoTLnxe
tsMa3XT93JwKrEV/2zjDuGhGzGtyWzHegyZXdtJGIKNO4vreHo1glZc8Tt6K+MqpdHpS2MbEOGYn
k2dQRTz+KKSLmnBzPOK1sdZ3gzbp9kLf3rXc3P79UFi7UIcgbEsA/rMFqHFpSvq6x2WxUR+dUkEL
Pdv1enBlnZ15I3rTfEod7jyH4GwYqXGnRDXB3bvRY+KFr7DPh7L4enm/nqD6AVofjSKO500ZXE1r
hePu+6p59EXyTQmUr5QiVgJfvbHRb3JDuTM7+yvCqS+Xxz6NFQyNXKxDZ3Lay7NP1lnuYFVV5e4L
08+AYNuEq+5aXfA0/E6DwDLWuIzSAJ+dIwj9CPzfM3cfq5a2UDUI/0FfbSMtfmubXL+yNM6N9oFd
l8C4aDzMvhkgo2HyCWa0Avfxorq3rfCmLPNNKeyny7N3bnk4tgBRYBAFwY4dfzjZ2E6U+nh9JgPq
QEPcrBuh/lRzeXN5HJoK/JeOswMAiRPkl9on/WN1NoWDEbOd3IZMxSnwdI6abjs4yPKPDfZyWoaZ
jtVzQxrUOw+tmACp7NtKrUPshnAaDKsfKCz1C6tJ37F3erHQjXMqs922Xfc18syHksZP0FXuIsbm
xJblU9w4mwon4bqXK9pjS3+Uj6rbvGosSHKTZVnlwSQtYmHz0d9pkUr9oAqfq9bahw2qzLH+xQ+B
E2AWd9Pq4abq/ZUDVLrVKlQK+Zve7fZtHbzpnvXVc9ViAXBiCRsgQfbI/COt9j7Jin2rme+lUt3V
jvg6ttmuSRVEk6tneOfbntlWOpkvGmxBF2RkdCnye+TEJkPoxF5Ww7BpRXdjVvErDoVrGTicSdFz
q41Pfazck1LuFM17DMf2GUPCpeMFP0tslBbwIPe2m76NrdgMWn3Q+5AuSJQaqzgH6uOiAKqL12l4
e/A2uaF/qWp3PZrKAFI0vi8oirZG/9DaCLBiWpOv4slnNEKyaYmZ410n8Qc0o3XoAB6GPQjE9RYr
v9WkDjSM5fcUEc0E7alxKPd66a+SoNjhIXDHdJYLC3WnBXzaNcr8OLcgcKQq5l8bL4g6K380iglG
ssLsC9ek1vwitTFY6X7zEFvRrY0mZDlwzSvCYqm4WNoLkd/UAmSpSE28xIvn6d2EBywGGwLHQXAt
5ejK6nXatf4iADy5KNHlXKQ9Msap1g/rWIQ7VTFwcGuQVVW8r03QPSV187MNam0xiFZbVEU+IH9u
DFihqiJdjRp6RlVZTEKWBU6xZWpvezs0NmnJ4e3G2gB2GYsHLyGYc01A7aZS3vMgrta5hTiTjWo3
wOyp6lbG0G+zQYCmaNU/mNMr2UImuo7+cgEWDfr5CiWoscJqEO21dKgGlJUGAzCgHTVQdqpAvRfS
9mkGdRDVp/9mAYFx6UOLwJ2o/D4G+JQHA0a8C930jE2EztvCh4C8UpxE3HtBC04D+dDqISPvfFar
MUEeTMFJjcPkRTdDHU+jAsMe/0Eg7F/53ZsVyZvYUlftoG7dwd16/vhmWvnOTeM9xPWHTvi7JvG3
Ak7BUGp3fSA3IadOUHZ7N8i3Wdjf5lEtF67jvQtE++NRg/vkr/3KOpSFQAK4+lN4/YNf2/tAr1/7
RO4DjhZv6B489DiiobjNqvDX9G3rBu1PcsRWVG9p2v7wJ4u+WGwLJ8ORU46/IyI1SBGIBomTLcNi
iiGegeNmEeRY/ighSU271exoH8J+BYaIUaAhnoIYYVSDxrXsybONksu2ZdXLxPF/eD1iUarzh36m
ttBVzDfMlrpHXbJpnfsxR7tWU9ahpn1P1fFtcBs2leVszKDZIoh9Z2oZcvraSqTGoUPfqZbqi499
Iq7BS3PQ94MRvdaZ9ug0GOwJI1yrlUyhww/fNGAZSNHlD43w36zYfuw8NeUJknswDw+2af+1nZFW
TYTpXoTiDGpihsTczR/vDbf+NdRDhNaWv9Yc8+DC+2IrZlDNrFvcIA6iNe9cC2lRGdhLC0BXkmAS
Oj2gV2gUsrXvWa7vuljdOV75Hf/xDV5JOEtMipAyjJb1oFovVGnfRaVtuqL96dueCqPDWoI8vWsK
67tZNCvpJ/j5Ft2rP4SraMAnlQWhN7hD5uWviEXSBNUL4o5PatRgGqHdoJ9+V0bW30p2j7HrvHnC
e2yYi8TtH7w0ec4ng2mR4l9eqyibN7RzUTJ96JXk1vUnU0V3vJFue5cE4uPfafLuxtetFz2Odzqw
S/omlPgruXd1eSP4isuyNXZD5XXLFtHqpdG4cs3CW+tGvBlb5Q7vq72h+AhCxvh3NE8N5R/Vcndo
nHgEKu+rTdIzTVvZyYJAPN4A+0ZQjQ1SIwTcKv+LtPPajRtp0/AVEWAOp2QnZUqWnE4Ie+xhKOZM
Xv0+9GJ3JXajCf8LHw08cHUVK3zhDTkiKAnHvMdBhScseu4avXLj1kDZjfTaC+jjujkYepxOwhsE
77fAdBdefADiMmkHdQPgoKt4qW2L2NaT2n7KTeRxRP7dwrZQzreg6BeHoQdvmjAfYACvhlEiSiF5
Y1tPlB5AYaL9gqvJ9ZjiQpgEcvl/h3BW3WHkjek8UF96snXE6KXyPjLlGz23TzKus9eH0paQaxW9
aERItIYWxjw9oo9xUiHqIOmLjo3Clv9VpRmNdSkx7uZSN3GdyGnf6k186qMiOkAP7m/SWIw3hjDE
N1FU8lFpESlUupoHuS6Q6aeFMP9StaD4lGJZ+CujCnY3JWZ+ktHoPUQhFrNtnEpHiKrFHe6Qzm6s
+njxpRF+GDSGVysiOPXwCo5lXlYbScMZe5V4/n0etG68FzoKgwmmD36cxO0TCm/trUHR+iDXiPnT
U6jpBKMS7EROhy6qiaAoIF9PnaTxJ6KQxBhwvg+1UJq7CDuVjXTxwtb68ONW4bEVW5UYK8TuNATq
OIPq/EXNNorNF8eghbvIGZmUIdbbN5FL+o2oAVlWShPSTL83lXTj6M3u+sa6hMEHwQhAinYBrIp1
GiiBAexGqdd9srL+seqm+CdNY8m14XIcl6K614d5/DB3iuE33A1eNFUzEndIaUoxuPxxMsenJAjq
jR+2bOj3Gx7lJqJ1/Lnx4kbra93vzSfJCvRm0HzdCT251kZ3Ms2SF8n6EQ90FrH32miaXBzRJAkB
aEUB4iwViYa5tedp9s0YHcxUx0gh+hIWypdaBC/RZCQbZ3p9ffyZ4dL60iGY0uJbtsC7MtdAFDTX
faHyeHdU1XnIZ/FT7nH+HYO361/54tRoXQBSA3sIHu7jUIvWhxgmJPedeGo94MPUUWKn/wdziPmg
ZZjt4EHkXx9zvYMhQQFQpl3AUWZyi1f6++lJAaFfYQ7JcxeMb45cP9mS6suZc7g+zPLPfNwnZI4O
5ThQeOgHrPEbTtdaXW429fOURqiG3wAnc1NcwcwWjt2nJP/cKxv75Bz5+3HE5e/ffbck6YYoUxmx
xBk9qykiCzynsXEcZr/RUjw9X65P8cJKfpjiaiWHspHzMU3NF61qXiK6o5+UsCbID9pyY2rrHJlv
RgMYKiQNJjgp65ogaltFKymifNZrQ9/XVi/tB4Ng4vp8zPPtyJvMnbZw90AZru+cvDREPNhh9dzp
Aj+PxvwWjXO2Q723vasjk2emRFNvQnl0R1ScIpfshNMpHdTpjUAdsi5F0YPUDOKuVUYUNs109qSc
uLiBeuAm+I+8DBzwH2YxdF9BVOEdgxvaS6YMDjqrGSl3VCLDZrctOasie/gaENa3mHeRJmqHKibt
qKhCe2keR6dhKjC56nBpMPMC6doOeep2qH5pTdntIjy8PztpnP+OIlTW+koOnuS+j4/ClK23WBKj
J8uZjYePYaGpatkPmJkVBzXWNa9WFS60vNIfQ6M2bgqsoL7ag4hPqSaRMdD9Kp8rCcNQPcFxDi3Z
6i6TtelTvlR8UtnI96Alut3cWVso0POriYYYDDMgkxBZqBR/3OJzVsRdKpryGQH9cF93aB1WWuKn
Q/kjncqNatNaQQ8JENCKC/hqgewC6V/dTlU/lENuieI5mkiVTbXBx2IK4l0e2r+dtDOPS+d+J7Kx
PiVQXY/GHMhPalu1mOGY+p3ZGOW+w3SWj1QJ35xC62a0WvVHFSTq8glVj1qLhb2dZd+kk67fjQiZ
PwJLwM1Pi0ov7zqLxKbtiI0k8RrpNp46DQUSe8hRJh8ya6Nrdr680EmovZoq1xYw0dXyZl1YCccJ
G5YX07NEe6E1JHXJ0XCmf64ftfMDzRuKjNhC2YE1sK7kIeWWzEoJg9oE6XlUZgt3FVTdN+5g7XwY
2iQwBhbFBI1uwioiMqy+NgNdy5+BY6vEwou1EAcfC8EEBqNjNIXHU0cjsgyynYAxcYwCFcNFuNZH
vHWHh1FY7SO0KZy7RgerFGmsh7dCoEnsFk0X3wOKlvyqEF8GSnL7IMOvJUkC47Uzc/EzQ7Nuj/8v
Vr4VIuBVU0y/pxqpBiVu55+A7B2X0mp50myp+CKlA5Chv15liooLt4zwgVrm6oKOjSaKM3Ocn1tF
/hbCRsG6ZePOPF/h5bZcoiFif/NMTkQRjZrZk4I6GyB/BJPEIbSmjTb1GXyFIjaNtz/0PKLBsw58
V8dimjIreYlwr6PNb7QK0JzpRMLwYNcY4H22UrFL1RLhyuTEnXo7B1sswfOzAVuAWg8it4RGaO5+
vHrIgdIBry3jRS9Q2hvaUzR/L6PhQAzw5fpXO48ciPHoztJpIj45Gyl2CrTQRS3jnITZsiG1+0Jt
f3ALfy7IKvSwxgnJvskyFLqvD3z2LSngI0ZFYgr+wDTX3aa0NLHKjubyOa06A27NnL/URj3vr49y
FjUwCm+MTYeHvB0048eFNFKdGmrWZQT2wT5UZbr/yRMov43G8KXJmCphJfEXkh7rxHQaF6aWkUTP
IHCwTMILxu+FcLaCSZVf+yHMW2azMFjgOtJKWjPLwyQyI1vrc1/VMMdU00PTRHjcOq8oBvZtdN8I
VOHRx5faB836bEz2Q0adNUXLQTNbmqifOwVIUPZFCfEmyyLkdg8yIg8oSpo2aP35S9UtDfoU98Hq
sGjK2Ibk9tIz/4OkPUHqd4HPe/aI1nyQ/dCtz4X5JofF3gGi2aExsFCT8yg/8S8J9WQK7bZOX/iP
bDqhH//3X9YCR7IkbeoitfDxy3ZtRuzUy47fT5W1j0nMsQQTwTGqunJjE136usCp4FrSK6b5tBqq
D1q5T5yi9tVG4A7XVXQm1M2SkLpUStZfd6kGLdLAizjGOgJoeMMD0cQvRUIHvJ5HaacuACNJzcLd
2H0OFPyManFcYsHIxllRg8SBk1KhYh5mUqaVxvBrM0rxvWSWgVvPs343hzKl11bBri7M2o11Obul
2I4L3GyJkgG7rQECSOC3WJ7blh/1auu2uYwHr3mKKuQspZr36/oHP+vVI0NNuQy0JHw4utTr3W84
aT7x+mEimC/aLoXSSXReIvulH6J/9VaP3KJwxofarNNbA4XgJy0CgIhskb4L5AEJaV5gHAwRpnez
KA7uikZkX6//xks7hdUAIcY7BcdrdW8nZgDJpBnl5zTKH01HeW0s5eb6EJcWneVeYqaFoLSuiThN
6OS1SGwfWYtj7FRHWyt87H8a6urWxge+MB1zQYuirwdh/Kz8EEyznqaFpvtFVg8nXW1AohW6uZFv
LXfwat+b8JFQ4ib+RQZtdbxoyCWFVOS2b1Go8/QK1fA+rKhZK/O4MdTFCVE/JOECIKmvc65UrZzZ
ShlKoY5UIzrT19rf30t8fp4cEvFFeG51iosqcmKqk7pvNUC9a9n4HczZKd/kE15atUVxCNgZvQJQ
dR/vv4XDNIcpApZN3Kh30hT3d3Rbu4cc8PLu+pa7MBTIBYc9gM7auRqvPqDikiiShjbE+DvEkXsx
JjvY6pZ+01kswkvNsQYowUMN7W61dK1llrJwat2nQYDLSoit3SIFn2XtYSIU9uhGo/KPoS7Wzn89
Q8bjTV20F7nnV+cWm7A2T6si8CfbzPY2zba2sumYWHa9MdIZSINbDBwI4iIL6Qg45GqoRNaLeIKd
D5K+Rv9QGlP4fnzC54Z+AI64dvidlvLs1pol3kr+9tTCJ9gorC6DrI8cgQrSp6QiZLarH0FTADch
XP18ux/uRd6AwqS5WCNugu/vnY7d2n+wvpDUSGxBt55pT3RtOZtWUNu+bsQFeU31mf7SU1fYv66P
c2lef4B5FHGX2S07+V1VqpqdUcLKvHxGCgJlPGzG/6FO7w55Q0vpLjX0Lb3oC7fxwoZYZEuQYzgT
7pwMNZPswHF8p6amCEtmQUUl1pdcmsd9XxlbIeBZ2Y3dYxNMQhUgorXX0CglMqU8tJL8WVW/qV35
xEmocgxSC3r6Tde6qLjsry/pxRmCmuCt0aFFrK/MTJoJy7PARMKxqF7GrEBydYzr57GhOGZk4xYx
78JlQ0hBLZ7SAyneOmLvJUAbsyIw/CPMUZRKuHOf0C6sP12f18WtAmIX3B9QmDMNhUiL4KAJdXjW
lfbFSXo89HDPGab+nqbDw2yk6kb8cmnARVad2VEdOMNa094om1pC07zTy/u4Cx5B/cyu0+k5BFIA
K43VbvAJL306cJsWzTIuG6CxH09D1EGADZ3I9gN9ui1l5UuTgrhwJPkmBXVyfTkv3mtcnMZSf2aO
6yBZombqSLFu+10BmjO7682fJc7RaXebKZ+z4ZXeNDnHtNGFujhF+mRLeY5EYF2rtQophcqv9P5c
zEDOUFFVdNAazrGRi40788LGpBrIi458AGJ/69UMZRAj2A20fooHUpTPsZsZnS/hZbTx3F6YE5oa
IJWXejfVx1U8hP5Co2BGyDOY9gZtr9SM6fZU+c0YRPgsxhh7b3y7C7cKtCCUEwHhMr+1NFBqtcUQ
2IPuo6gWP1RWaDyD3ckOpdo0wCyg2+uzHCO4XkK8nydctkfJcJuhLu5GASBO5N6s9zhvBgJuGm/7
d1mjE58hp72F8r5wiohF0FgBRo5k1Boaq8yp6CMks/zONg5OpB7LtLyxsP1wo1E7qkmt/+WxZXNp
RIzcteQekMlXX8Mm28XpYp6f8kxHyE3Pgx3B9sSD2UJ/1IBE6zZmtxtfZB0KLa1f0Ge0/RAtREhm
FQpRlx7DSMoiv2ywxemD1NOs5EtWB7/Gtk2OtBRKr04qxxV9r3siwUUlBzLjhkWUYNLpGG6UDLiM
N5Qfay3LvbhXrTtopcjiYGl6/deuo+pliTCagYJOZL0s18d7RsMHLAhiw3yKMP7sQYA4YqNWvP7q
f0ZAJf2PwhP7Z1mud+96iOXz2MKLXXAMPHK4YNYugJwtYaWzPvAyDkQYghSiajCmq3FMJx6xdAtC
Hy3o+bG3RuOuKBtkc3JHP5SoXOzzIMB3PNbFCzxw3RjMG8OhH5KVVoCtnQa6xs7zt+vre2H2OkEj
fT2So3NTikxJlRj8cOiXtunHNrKgWoMzqh77opsx5VQ///14hDTwwJc0hkDj42pPFG/lqowiP66i
r6Us3ylJ+0dBKdI5YvmWMsuF7bNEUP8znLFCkGgYSNWCWJgs1qDQsdx5c9wpW0dqOajvY16+LZIU
C6N5qR+zWT7Oqh6pkIcts0ompXFnlWMDSjUO45NlYrAsg6SqlQ6FyHSCWaFCW1SHH9cX9tJMaatD
I1NAnZ+lGcloz3i1QoRZcGcLoXQbaX4Jxc9thTg1c+Q6P3s9qpCujRFaT7IcKnuzwqsxFqJ5nju6
ZPj7TMdOawdUjHrrkKbiTZtMIIi4/2w8Khc2rbVQBZdaDRoga7D2YI1yiyi29KSBAS5U5ZawTnOp
NO/MXHpWpqz1ri/upcO7RFbo/yLYBHd3ecDfXRJVDZpyriflCQtjrzTyex2cKgBHwWsUfYFv8SsW
xsmarYORyJ5cihtApPdyF+wWFN31H3PhS1OZJF0GaEBGuQZuKKLL+yhPI58kpXOV2RzcLrU2tvQy
oY87mtT/jzEb4AIKQqtzGg8YA5VzDVV50D8lRXjsIwUl2C1624VhCA4gPcEo4+eu1dbwpw6Bx5qx
PwlFflRENN6EjabfUuyzf28s27rCrWM8hQMVLDF27yJv9/EbDp0IApFXxtPYatkuzbTGk5w2cHW9
mx/wzR53cYaar1uprfwoi9L50cvNeBelQX5jmTWIPrQqXSRMBYhGR/nOfQ8UAtO14KTI1BIENzzM
gfZ3oufJw1xj/Vuh3bCbqwpaPwWvx8bBHnrM7fSoTtTGbRFnpzim2hsRQN13qQz8226Th7hOJEhs
zYw7szXtw9Cc/xVFmiAdFSePmlrGr0rpxIe6T6qb66t0rl1Cwwa1DrCRC3PKWV/QZVJEWiUQAOyD
6GYAuYkReZZ86kFDNwKYJih+9dvSu1Lqn4Z2QHNoJ6pXa7I8YZ4aBYM0W/fKaaMJco5XI4tSqOFA
pKHJelaSR805GPqhhUzlFN+srgIr5UTKTail1d3o9GgehOawBy6X3Be2UH7PY5GBDA8s675StO4Q
d0K/mQOrPjRJp24kQ+tdTMSIEBBy6yR7eP2tDwsepmou9GF8hE/GKJBqo1QSlJnarQrt+c236FsT
u9MqAPS7rlPnncIulzLlKQoq59ClQ/4wTR2lePsQ2vGxq4Zio2d5dtsgBbIAPLlq/qCNVqcmk3gO
qmpwntJS604jWcphHIuN7tPyj3y4bZZBFmI7NUBKEOvqXGIVcTLIZfCUh1HiStbRMLH6hTIRl9/R
R6AF9ff4P4bkgBJTUjJjTVex92yh1hJhNenHaFq5xuQsjSztxDb7ev1EnX2ypS5FwQEYArNDw+zj
tdOiRp2HXR/7QSJ2pWTvilZBV0nHfzn5NsyhuZFUrBOupd5AnZErdUGdEeN/HC8cIvIwKu9+2etv
ifWCIrmL3wGm1RzR8YAg/MbjeL5DuC6we1Fp0ZPgrQesmwn0fGgkfpum0q4pq/I4FsGW7vnFUVDe
pirNLqFI9XFaziDNeSulia8By5HkINpZIk3217/VOj3mXkG26f8GWX7Eu2cedVMjywcJKxPADfZE
6TIAbKE7KHBtZB0XRwJtsNBwQR2suzmtWUxyju6bn8nSqyE9lKn12hp3erkB9D0/WUsxGKE5Rllc
Vle7z7Cdtg4sbfKruvPmLPhU9J1X4PehwGLBe57ljD4NQbcR5l/6WjRCHJieOJKSXawWMui7JGmB
ehZluAPlaWV/G+7ypd4PsPpSXRerQSoxQJjirGOjhnZXGlW90dM5P7uMwnNDXxZ5BnXdhcyVYhBj
xtZW1elQinRnmbKbB90NTIZN+YtLW8LgRlpafH8Ka6s1q+U6MCysCyYM2k2RHeWWTY6cXFwru+v7
/NLnoQcCIRBVAa6D1a7oMMsoy46hrMx226D7GU1D+Nf3EI1motQF7QsNe52595PRJ6kIRh5q7aTX
2mEOu6OwIvLrbDdPiyHD9UmdB+nsCVSEFptk+p/gpT4uILqAmUqpcPRtrfo3zVux150i29Wpo951
IpXuSJ/ap2QIs8U9Hn6SMuGmgR7bqejD4tiWsX03R2LeiA7WFzJLAGYL3TUuRzTf14s9G9YgRapa
PeJtn3qzWr3wI9FvVlG1BT4Rmpg5x1uIsfUX/jMoHhjIYdAr1NYH0DSlmM+TV4/TCAhvtCbkirWt
svPFmVGuJCqjQEo48nHBZToRWippw2MtN8e0gX811pQSY6Qf27B8ESOCiKo2KRs769KdBpgB2Qdi
BmRwVk93pI+91tTx5HeZ8l12oD8a2k7RKRBl0R8vjDZ1FXozx1pOfl7fY+sZLw8EY9KuWDTMztQ4
MkkfJqIytpiMYGcrMJvQAf+Ysy/LUP3kKHmbovz39UGXZfwYHf3RNKHGwB/EVFb7Wu+KNMd1YvKV
fvgSRclDNyMbnJTylpjGWaH9z/SAif7PSMv0371/5mzXCfK0k2/Ys7Vz9CF4HhF1PbXUBO+cSpWP
8xiou2SE0hrpnlp2W+qaF+fKAV4cb6AlrPGUTS9PMB2nyR/n6sbI9IfJnHASa8qNuuKFD0kQRKC0
tIM1fa0D6VhV2YdRM/uJM+VurxlvZZnifxV8mxpbd2erug+VbNwIlS7MTuHNXy4EIkLy94/rm80g
pHEpn/0YybV7hEaq59ByotuptfSNp+vCIeE2XNIB9isSBMtPefcpJ1umdRGUk+9Mo0kd2fI7Q/+E
mf0/utA8w8bxy0yeo35Ln3998bCFPoy7vHLvxq3lCAJ23U3+nPe/6kY5tctmvX4gLryUdEVpkxB1
LtH7ahk70+wKCHQZ0YU172WTa9ycVRv/eBreZdjNh+vjXZiTttSbqDixkuQnH+ekT8SFUTab/mSV
jhd09YucR7+vj3Hp7H0YRP04SJY7I2RGqAHA8O6qPnjuRPkaG8NOj7Jbswx/0Rndo+Z7N9TBxmG4
MD+d+dGGgEu8AMQ/Dl12ddmoAQ4ZEd52af8ITPPvN/77Ef5M/t2uGIxKTZB4mBHIjtxAxK7Sa4du
K1y7OI+llsTFzK5Yl9j1hHpINICjR5KocxNVKRDl/fu9ALQUPgwQB4C02upcOZTEpaYdRlqtQnko
gk74wB2Lv9/hKBoRnVPlAxy4nknSlkEU56XwVepi1F/inRhQT8VW7XGozeeNrbdsrdUD88e7ESe1
Ba27DpxKR5qElhsg+GGLZMar7mRfzaY9WFr3pOv0v/rSuhkKDLur0EtC4zXMtd3133DhZgQLBmpq
sTY4l9XSw6GoIxtthqGGuBzNwVd56O7rrvv7cQgYFpMSLhC+4+othUwykZFp1tOQltGu6VQ8DpTe
dik5bVlJXJiSBaSJGjUVBJUWxMdTpVWxJmy7NJ70ubN/qbg3vLR1rGH7x4r+9eoRfoGBWcI96kKr
C0pRuzDFvm3wu1jHxaepj0Eof7e7YStxuHBLcetS6Voa4mzQPzTadweZRDOuApuNyfstu6lh3cMf
faii29Ta9bN+1I3xkzpInmi6LRrL+elmaJB14BuwwThj6E4lYkXlCB5mSp1TncSYb71dX8bzN5MR
FmQdZU8byPXqbNt9UEzItjh+STE4MHp3zquTFlLMrw6O5ufaIciljZvx/C1jzD/Zyn+H0KsNmeHP
bZhtDjysJg7JvyOuKMWoQER/TaYG/0heB7gHOAO6T8vyvvtycWdK5mBGJe5Ao+4RZRlvtj7Ih2Aa
1FOedMbGYq63/5KBgACDTEFJb1Fo+zjeiBaencAefEytKXNHJFKMEUkLLTQ2buSzPUnrkmo+IRW7
HxuidT5gjeOo6wuronHG8i3sW01yK6rYL6CZAsnV6pIWttzkzbFFaTFyVSi1n8u6DjZCrvWMl99B
qQ9yxVKk5hL5OOMsjRujCcEyKrb1wxDKj0LEP7Qy/n19l653zJ9hAHIvUH3u63WxVBjDAO+6KVAx
aXfCqo5SpqHJmWiupfB+/weDLXjTBaFJ4Lr6ivCwx6FLTNXPuipwiw5Rnwbp4qXA3bpjChvo+njr
Q75MjjIi2xSK5GIw8XENR7PIbL02NR9DCQhqSRMcTbntNkoFW6Os8hwxgLvvGkn364J2Xv2SGZ+v
T2N9k6ynsYqorD7ARM4SHSbYDQzzIXEraFWqpnpKifcYvSWob6dFtuj6uJeA7JxuFMfolkDuWTcq
Y4PqFH332e/aCmxB2snZXowAlgp5qP9B0j855lFAn4luFZTDftqLwqlOKcmSG6AwvU96c9w7WV7f
1A7odjOI6o16yKX9SxcOxgzaf+Szq3dRF1ZYh0le+1oZfmpokOFQ8hS04ydL6/+yr7B8hsWQZRkL
Fvj6qIzhBCwslzO/sYPfsVofDISPC0Wc5rb2RNf9O7ZK4k6VutE0WXbp+4Dqz7iQg5baIeHoOsqY
ulrqezR0/LEeD4iZ42HUkFRmUejOs/PSi2ErYLw4ImUvaIIAK8A8fDw3QahNYkRw0weTl8Wupo7F
T11ONZSKrGAn7Kbe98aYbCQOl7a5aSGXAcRrwT+stnlhIWdQVo54poA1uA2K2a6F3lANlXcupm+T
ZdwEun0/VtnGwJeu2oX9Dh0QqP3ZNVGKBhH2iavWDrQSz4Qx+VJGI5Rjya42jtSl7QpcDqYuMBmw
/asbEJWccQyVDr+kxPp3gIFxXyWz7VmzopyavFQ2ZnbpamLPkmBQ/aADu7oAwcNTpLQH1Q8KUG/G
PMs3QxYOp+v3xMVJUWBBnJLOJQy2j9tlCABMwJBT/AkTU7sI35IsLF2hl5UnWgRcr492cU42iDNK
wYsL8GpzDko8zbM9ZT4FpR/EO59EtQV/+e8+2vrMLb3DpcvBxWkuU34X34iqV4LUjlIfJcLEyxDY
d40qtD1D6+SjNOrfqXWjtgV4Y58ZeuZBGwl22Tz9RBgLxwHNzhAOpjNXRL2Lwnl4Bw1q8MoicTzM
WlRXk8BAV6L4Bo6+28mdpu6aEczYZEG07fVCeIj6vVmq+Ccc1dhrRCkOSIEjpxoi66RXyAPLvfoG
xjI/jGWHxpTezLvYdpDBm+rMRQeGL9Bmb4kE48lK7HKP70B4rwLtcZ0oL73WrCJXlKa5C5moh5ym
7iHMPXlGrdV7GP+40WSR6RL2UGF3pNydJHR4kSfPIeppldfE4dfBHHJkXfpfrdTd4TgfYPjZjFS+
Shs/UBL/3sx+2Cn8Ehzfcpemu4y8lX1LXbDcZZUke+MsJJdyxUtiIu485l+HKnkp4xaZHCO2PL2f
bw2n/z0B2LyxSkuCTDv9MvviezrxImHS+CvNlW9RoZzgRsR4gDiOF+v1V7vDnrMwaj5ZawiwUvKX
KcJvjpLFA8ytO9sMEMZuBpjJk6p6CeJ7Nvqh7jhT4JLsoXYrs66OvSF/KguSyGkOokMNFtsFDDAd
JUcddyIIJYgz+WvWzKYbDxaSYQrQOydA4g4JCMMN6T+6pcknYF881rX1IxnQcAqStyx1jAfNkCd3
SgzTm4LkFR2mtyJ38PQaIGPFef2weBMdxAwuQ6vHfFd3wQznY2xuqjH/DrXlLezM+XWWK4QSpviT
bkz3lBMeE/y7XoyplW/CcXpwSulVUtW7ocgeIGY2btNo2EM0k/lWZvE3Jcua52AMsyPavdk+I2N+
USJHnNCc83ssufajraA/YsS3aZT9MzbWbTBIzwt1dI9+Ozp5A5OwoJPeBJGW7xyntTzy7y1Y3IU3
CSIZIgfkUvizr1/BKIuDELEA3Q9H6POuVYriJijLdh8lBRSsum52vaFskX8vPA1L9ZjiKmYSC2X+
4z0QGFGoFE5SU8PuEauoKOOGrkiQNDSSzTbuH9DQ6tYhGcZRmAsJUfA1qEixQXRWM6wvQDM1tm9V
iTC42n4WRROhyKYrj2bRjTeFmRj7xVa5Rm2w1u7zUR8eOmtsd3JrRbfgRqZ9rRY4LUszKIHWlm4H
syxPaVEjgdKisdgPBsAgzHN3Uq5muHQE0BTNNvB4Lcz7spz6XZOROKa5oRz+/vp+f7OuouUsoUYV
dWr/3Pa2B//sZwhAaSPuP2veLSETKwlAgu4df1YlDBVOumOVoeEvntNtaN3StHpp0Jsxi/gLgLwQ
HKy9Gyx5D5Iq2eVCfWq5g5Qp2kv4UG78nEubCDIRHEii6QVo93ETITyawkbJDD82W253rL2OjpEi
eCAQX/zr1QWKQlq+2OGAMFzvV41sBL3L9DnBhA6MlbaIXW6J8V+cz8JbWghSZFar+RBsjGWfU8OY
1ebQajVPjvM65+rr9bmcIUT5irb8bpwlEnj3CFtBgG6llBCXiey7GUAAk+ZnEST/UpH9rZUqWLHs
fuhsqOX4t0mK9fdbFZT1ojHNq0AAtYo05gnB/1FSxXOvRf+GDfsinv6D42BDxGVb4FcOQXm1lvpg
GBGK4jlkjQn3okPTSbv/YBkZAQUTaCc28PePy2h2yiRNdag8W4W6T5PkGWPQmScD9jz+YHKDFm1G
VXZ6QpFkYzuuG2PLF1xYxrYCJR11mtXseojfamBLkq9E+TPVhcqdBuSltPZU1NlvVRs+N/jPbxy3
CwEimDbql/iRQk5fB4iSqJxKiHB+xihUuIWj/FLieH99US+OAdsCODjFWBrWH9cUgFY1y1oRPddR
Hx8SakbPvR6Or/+/UdSPo1TyOKREBjnefiXIz8NE/HN9hAtHGSTZgmonzoVIsNobA+0bdbDC8JmI
y/JQnR320Nqg7UvzVmXt4lALnGKhrgIIXS2ZGdOwAj8v+WaSx8/Ql+xbCzjbzZDr8t8fXI4te44e
AM/3OsuaciS4nLHJ/bFvUX+aSSm18Xh95S5s7Q9jrDKEoSohszhx4OPc97np8k8qb20xTF8q1ei9
XBq9wrH+vtLkUJUENU79AbDNssTvLsRKtme51oXpV2Wt7pyStrpi1dLG6l0qgS5mJEsevlST1+k/
ok11WXV8pNIW98EYHRN0W7W682PJusH27xEE+5ONRJ2Lzt6/15eV9gyTWAdBEGjodixEOWMN9Qkr
tTIdZAn8QpHbB7MNtc9JXqoewVmySwPx0Mpebd+Ltno04gSDNF2p9qk9fw0H/bc6z5pvEZ8dcoN0
zWz7jpvNsKFRzPd58S8CH7rzbS77wbXDp2L4PKsCnds8v8slImO0gYfcPIkOIeLIxp1aR58iHRRw
P0OVenbc7Mo4rF1dK7WDCbTgKGhGLirL8S7D4s3rJynyDPVxUrrsTe2QKRkj8UONh8dwMp079EnK
Pqk9UxX6TlFKGSpghmlA3jYPXa/G+57csC1k9TVQBvm+zeT06JwM2S0maJ864NXe+aU+ZdOuKDME
S+SZDOVrHmiVG7W4icva1HiwzrtDWTSqW1U7cYRaYM3PlhfOiCcbrpHv+gYFQ3GgvlIf7AnPuUDI
2DWUnYlINzK4NpJp3GbuFN8NdhbsqFg0rOIDKqR7eRS7ufmhSw+J5pW9o6S7Li8lOKmd+UUaJY28
SStdA5Gl29gZx12ZWYY3zY1zVJngUY0Ka1/mauCiaFB8idXB2ctxJTwIF6k3qc7kGnKReTDLk10x
NdFBMu3qLmydhUcmB26b1pMHeuj7RA3+3hBShi64XO3mMlC9Dvbfq1PXyq2k6f2xmoLRyypHeazk
abgpgDHs1Daf9qMz09mqE3PPDLJXJN/aXSXn5oOcJunLjFP3Xp6i9GBXSbAzrAETlU4edsiYODQD
EAKX4oKFLtr2SaFbdhiIDlwssJv7WaUL0gw5gsVkV5/aieqVpYeKa7ep5JZaPHshWRmbShieNkfx
7ZAlum83aCTTI1MPph0Ubj7YxWNqhqpnS1a1C5sKRYui0dMdynvBj1HVyt2YOHDM7Km+jfBZ2eN0
GHpKBVtFj1BlqXLAU1C+0emLnGBXFqjetKWVHLg1o5uwQzC+zyThyuQJO3WUq0OSocvhGqKav1Qt
xlyjLgX7AcTMNzw4kIuHVYoMtV17Tg1Bx+jQ5G4FeLBEU8N9OIoccyubGq+Gp6AqtZoXCR6SjMjD
S8w0RuIxsHZyYQVuAuNmBzg2wq8krG46CORuIWn3domqk1wX0afOqMCyxVCfULUNj0NgdLdNrPwM
nEx/U4zcvLcoFeItUyECGOccT2WGhG1pgRt3veZJFGZwmbUZVcjNSzzEmIVCCPPoSxs39pSUXkoG
7JZqaO5s1CC9rh8nr0DLfK+Oev6ro4S9y/Io2Sv/xdl59caNLVv4D10CzOGVnRW7W7Zk+4Vw0DDn
zF9/P+pcnKtmE014BvD4QbCKO9WuXbVqLcH3bSOtop1rJnQ3SmazyZSB5I+ZZl9FlAhQ6IUHXaoh
C6elS90Nmdmvw7oMH2voXPYdFOBPAW7WHoTc3Aw+m6FxVd/O8sRa8yRzNx5AsXXeNQPbgj7Itje8
FUwP1b4yxNjO6zbdeF7R7WLfU/eu5HRsTDPcmWlB21DrlOsgkNUDD0L3rA9quU8S/x1+9GGt95Zi
R4UfEemxGGmRP0lWk61EFGpW+hAidyf2xkatFHWdw160AaVQbfK8YWMokbxRzFTcpKnYr4PQitZw
1xt7paqyjWgWEPjGMPZpZZjYXugpz/9DeqJxWor/qHTZevVPIi7EQ3N3LncSzRHIbZIontx/WhnE
g58JxrFKI4SEelt0HnrxHY6ntWW2thCEm9u30VWnCMHDCHf6r8XJLZ/GlSK14dCfCqV6EdgxkEMc
ndg8oqO1Cs3+i+t695rV7nLA5IZW4+F5nzvlPXXtjYILu/09H0HS9HKUYcKA44SoDXDdZQTgobOT
qb5m0PEIv42tiuStZNKvR3UwO4qRlipsSPwIuZ2KondvdEbBq6KO1q4WDwdXLOqtHnXByipzEZeZ
Ri9+2hkHyxwEW+qreGVAjHcAhwn7exi41en294/h5PTzP3r8x5BTlae0F74e1HomUJ9WKh29YBNl
dN/dykO7iWX3txsJ/+Sus6PZacHuXOxJMzatGZQVOIOTMFc2naG2rEY7VkP87gnJsyCkT1pkLuzP
uRfryPFFHnzsP6FWc7k8sl7BN4uwA88CadiavlZb9pDFkEApVpuTK2zSVW3Ejl23CH139P4/Kl1b
bb0CsNa/CO0pZIMuomJOzDh5vQpVaiZi5jlHNNYEu6oLZe9kIxpRhDL89rLq40Nkuq6oYkFZjNLh
yGJ3Oe5ecNpU5hV7GpEQom2JcF81UvqUIimQrruoyrVH2Q+FP4WvVd+sVMh/IIVbfRmADVa27/cp
7J1BZ7dRh7M1HfPZ6oZ2Dew62agiihZZbDa7tA0guw/qAYY3kgO2lXuuaA+5TLwi6/leEJxdhzgD
TDx5lWz73gcbJqYSRNmlOBRbz28Exy4dR12D1xQOQZx9i0I3pWzpqSS5o1zaC3mauHYXwLKzbrU4
G2zoq91ghSP2uErRxizJbp8aL1BOTtZBwd8PXruOpVrbo6gs2UniCve62mZnRVCDo09i6NmPPRhw
oSzYBn3arhWnt1a4L/2EHkvzD5cxtnr3b8Ego+8aa4a075BOhLnqclEQuo2bPoLgSWss9eD1YrXX
kfD4npVWcacDKFooxc5kaC/sjYH9p9dJWxVqGfSidsRh/obc6b5SE4OCgKSs+q58L9pi4Tk0d6rh
exnhIFAUASm4NKgLdRcgIawcU7gw7aFSX8NWyOy+yRbeevOGSHXBGEJSYfqe9PSGCnQpmMewH35l
gfvcduJrKIVLddcP9P70HJG6/K+hyXXTxpqcWlFkHgNPjqKd1Of5yQo1f2/msvQrglj3VyZY7Xum
iHDlx01573uy8UhDo2jDUhntMhzJE2esoz0d4IoaR+pdR+/MQsPRuJTT74QAEOgWXO+wuU5mvvIE
R5XTTDhC+UF8K8jCfkgW3crchhp7wai403R0lfIX4rRMqIW0JysV7+W+zgk4PdhmDWGnqVVuEwws
lPhnx8X6IiEN4gi45OWO0uI4Hohq8N+S+ycXg/PYU3HbV85dgfTKAKTmGge0MLnBabekM7eT9SO1
NlSp0uKPWIgPILdU/FmycTRz3xm6t1KFpVbv2emEXZTeaDKNNH1fDq6qCf07U0tPyZB/J1UY2YMZ
PIEpTGxZFX4Pere/PdQ5gyr8tOLIJKaRBLw0GEL0QxN235+GqPzSqvo6kyHEsKqXvkb+QRTkhWr3
3NSycCOlL1mSK8bB2Gjb1IRM6KiI0R+niM+6O9wFcKrGvYi6Sl09jqRABE3+giOaHSjSfHTE8eeK
6yVVWykEWWChi+M6UDbHwZOUOtEa9eroIVSKn07Le+b25M75JH7lf21OvG2FIGrdg9886ln6CkH6
wU/FL8LgLLT8zYY0I1Ey0Du6/q52De1sTQM4xT1pYeveOwQzB4G04S7PcufRo2ljk9c8fnt+altV
l+xkoanuI1NcGvBsWurzl0ycYwd7uK+LMOrIfRYghFX+E0j9Q5GLb1Inn2Mr+104PVjVHO4TLv7b
0z3+8qnHoxmWxqSRxvCq8bZt9cIS3N46Jv1gQdCmKw9Sq1vvmal5P+q+tBYu07nl1ajfQKoDSfUV
S5UoUiZSRJ46jU/FtYn9b41rDRu8R7YQvM09qqgLjFWyESs97SgL66iWy5ESGJ3Qh95M30gB/cqz
6kcGyXFR6K9FVSwgmubc7NgxSBITfOxVASnXCiflxeqf4FB7Bvxwn+PK/8WCcRrBhI3lh6vwt4M4
vMhSxT/ltfu10Ks7oEwHL7LeXFP/9vd7g1IAdTfKKwQiEz+X50UrtGipn9RWsJ4dPQxXcUKlL+tl
ZxNpjrPwmplzN7ga8Pwjmp+U+qVfjWPQGW0Tkt52f3YRWj9+YXviT0cZNu4SpfDcvicPq9BzKNJm
NL00zBhap8hKPAqKVIxhWeZ1hXZZb97FRvR2ex7nduIIxwbTw0PiqloUNnprVFHvnhwRAIdnDrbW
lHehMXxhtKsh6bd6bSzcUXNbka0PmbEGcgk6lsu5rAnssr6lVJCq5Z3q0ZkwMvndHteCjak8Uou8
XKt3ZXFC/mlY5RGXnyMu+Iu5dWJD8LhF8vkaWJZVdS06iuifGkQzbUexkvtupHuSq/IQBvK/KAGP
rWD0I8DKOXqOy2lzXQt1wcFyTyJ5s22R+f0INtD2Oku3MHtznpDqJbVznrIzze0D3UR1Z4QnWYhc
26STpIyzH1YYvN5epblTRaVXGv0RIcS0PtU6gKEAXIU01CJ0pxknCYIX0mDBtihkAAP5sBBszm13
1ovXC+Oi0DJ+0Kf3kkCfXuYGnXeKkuKrPEA76DbJWysWZyfsV7Jv3nlxnS3M5uwoQeqhukWJlGa+
S6OpXLjDSJJ8NFIxf/C1DJUSo5SRFDarXRuLw6mQ/fRwe2rnNqeFt6IpCxSxMo1561xOqvGxekTS
4dFL1FdPFQ+5kWykRvr6t6bIzEpIQwOzGOl5JpNqFk0UeFpBCtL17gxROAZR/9LEEkUax1iIja53
5qWtcYE/LWDXgmmOVc89xUqgr0V0WM6yrjfA2bUlHtwPP3sZf2BrZNmjov3RLXNpK5Fal5yCRinY
qIDevTVeDbc6LGQhlAgUOfvM3MZZe4THPiP1YLyWsnQuaxMy/TGDvC8Gf1WU8krVHgZUK3u/XkUu
VCXaA4V/SsuAAeLmSSrf8UxAmG3R/x75d5J2khMLxs8MIknDdrPQFrInvSvG+hG/VTe/RMHXQlI2
KYnv2yt57TUZMb20jJeYi6Lj5YhlQQsSrRTFkx6pO2LTgyVI32+bmAkpsWFJJK14D3ENjCv8aQUz
GZlLH698NKOcMw7uzFTWeaCkm6BPlNfab8Sj0Az1z9QKu19QvxX7Oi+W9LCvz6Q0Ir6AIPMlUIRO
voI7KEpiRnmUoO+/gxzJ30lC7W0GB+lYsx0obonUKW6P/fpMYpQyL3T4cHlcoSS6vEQbKBebI0XG
76LZ7xq6RKVC3YFliBaczuhUpptXhq+QZiEaQ+m3upzmNFbB6GlyewLgElt/GpoQk3pjVNuBmhga
zaNgw+3RqeKMSeJ1HvFkP+nPm5jUmlElj2IIjDy1/uQLFKWiEr4WO+/hKhFrXwrtOCgQzROy3kZz
cVhZ1MR05blWITtYQwMFxR7EGcoK1hGBf+2L2kbWwuRJSdruQctpmAcJ32/a0mg3ISJH72Vd6t9L
Jy1/gMsVHwRTkjuIsq32xRQFf5fJIThdDX5w363k16YFZBko3Dp20b+AbPT/EQO/OUHWGv/IhUKk
QNm4R0dK1Z+3J2cc+3Q5DFLUeGLIVK5A6GoXyRZ4oOYENuYO5t1D4aV/wiL+51+Y0ZEXoltxRNZP
DnCINi3zFYJ177J3uMt++WKzKZJ+YSPPjIbmOlBG0DBTfZve232khJLnFuoxDAOo3tIt3a575MUW
AsUZMyS86ImAtps2kyuBvJB6mlOYw3FMhx2rIq/uofpskCEhAr89cTNHc3z3wXgzXmFXTK4gm2vf
18hCtWVan0059beWq7RvvEBgcusSb+GwzA6NsZGpYUdcRT4oK8Am7db+KfWoQpQdFEVZ7511I17o
aZvzt4QepIKIsbA35TaLZFfi2k/CU5L2lIoL+b4pKULrgwZnr74qW3cnK9FvirkoXUvp9va8zowT
5NGoRgEuFFH5SdDKNRmgimxop1DtvgqZt5cz6XcO6uG2Gek6sBv5zegp5T3NC23auge/r+UCA0hO
tAWrttzmpPY6M3nUYHxfCaXiPnW+jzqaDnwxLEV5izK3tK0FKHrzuIMG00XvuIlEeSW43NG644cH
TYVeF/bRYSGGmbll+VbeyBSgofmaZjzhBtSquh2SE+45tM0we/ZNf+G5P3O/UUEd9zLBLg/WSUyW
mFY9CMgVn7xMtNW22CpWeqCrDWyeQcFxSX13dkgjUJz2Zd0U1ckyD6FYRWkTVyfFgjGG8MdcZD2e
uV3guCX7DfE72MYpUFul36DUOod6l9WcwxCtbnx2Ykk7xfrek89gtsEl6XeBEi/s4ZmrVBuZYbnb
YGgXp5n3xlHCBmcQnnxv1TQADmzgSIFhB6XNVskXSVxGJz25K6AXpuQMnhpt0OmZ8Zo06S0/kk9Z
XEv7TgYtE8iFB+CqAQvWGD1peBPh+d5shl0kqsGD6EbcjIiXL3jFOeeBWwSuOCZ3aYidbCNXrXW3
8OWMdO6+Qf+cv9z8yfSPSEaF1nkASFqZSxX3OZ8xPnLpjmW6CUQvQxc/UR0v8qno+pE4rM1IBYHj
jVKTS2Kec4fk80SPu/pTKFroauU7ahaepLT/hnZWTHeK5dqFGT3noUvQEe1uu6m5kdFMMSbhYOgR
p1Gn50R6PlCepG1VGjZ0cJr3QJHCJ9Q9xAWPOHehfTY1/vzT2Mj0aEmsFf7J07RibWTxU9Lvq7gw
tuXS+292Gskd0T8BVwIJ8ktTYlZDySXG0dmQ8j+jyKwU56+u4O5pjnmnNrCUlV6wd8UJHSBelsIf
d6Jqh5Zsd9er3GGtNSpcdGsxKBZqHPNTSXMI1xe7cuqvAy0PYHars5ML/Zdl7OjLof7mrGjrW9gf
c24U6mdIH0Ga8gYbR/5p0VrIYsuwV8oTCC5x7fhgwNikCxHB7HBGWDpJJPglp8uVuwEtwnUakgku
kHmrvWco1xy7M6AAc5TD7R0/NyIKxeRpdTKMVyQC5InVuDYFfGeY14emkbIDDA2LGt1zLvOzmclu
D6Au6xo9FY9l567z+C5H+26ogFVF5QNkL3ZtguWr21VuoY2+VOSbiz0oX9JNQDYavcTx1H9aNYNu
QdEvwugUyrl5aEtz2MidGd3FopD+MlQ/WwWqbvwKQDUtzO7cUhKHqzDsc81f8eVoudo2nhWEJ6/t
HkXXfdWS5r7PpHtvEJYi1mlVakR2E0dgSafkRkgxueNBmllSUQnx0fDNg1JLqzEP4g31nRkbu77M
7rys9ddWbNBgGGxls/g7j/Yf+0SxvAZGbVh5ssaD6Xsg83kIhE6VrsNEVvaK0lY7o6z8lqPfVi+3
964ks3CfLuIri5PjWGliLsZOpB07pbRrFxyK79pVkNtZCpxIGADG3KMTlmoAntW3QU7+7pFwZX/i
WGlfFQvP6sVTB3Km0qW14IevYE9Wt8c5OaP/ZwZWGP6pChP+ZP8WI9OZKDXiKYwG57HyXJDnIE8X
9urklFxZmSyfU7ReFrQMRjKGPfTAZL941duy+dNoaHQFsnp7VJOz8R97nEguJpXLbpout+ISjjHA
TceqBeCclkRJIhB0dvFXufnLduwPYzxSQS2CMSDJO1kpuVXEGF448xgrw5PQST8juclJZSgrvYy+
3h7Y5PobbRm0lfNaJTVPo8VkV+Zq0rRCHGhHLxNS2/DBXoVG+ruBptwOTImOiKFbeE2Mnz85CAYV
PVJ2Y7f+FepHE30ttirfYyOW+zFXXw3RK9QesW0ooMf8zH0eovZLJqgLhsetd2mYUZIx46VM3H3F
w8CDJROkoShOuhasBLDFvvhP2iyhtq6HR2pmlLAiUTZyzE9mtAhTSWVa23PZmHdhZz2wAPel4LxU
ivJMOAo4U7on6bz724W8NDuemE/3hpcAXovrujlpCT0OovW1jYQNeWHKELyf5O1ta/ODHBnJIDNl
90wGGZduChld3J7JtNw1UV/YReSOgL07MU22htyuxDpHXrTe37Y7/t7JEjK5ZG9ItFKOUCfnvstK
gl2ll08hgiHU9N9zWX4wrfCgeNqz7Me/b5u7PvZMKjR4XFU8n64YQ8rSt5oO5sSz2xQ/gtqpNtaQ
HeKyuEtS1z/cNnbtOSkikdig5s1DjVzy5QomXa0iIM57VPJBnao5eUU0RBdugekjjAN/aWX8ik/7
pAmbkDZDpzmXZvStMZNtaim/kZPZK3lS25ZePMChfMh97avWDwt34LXXxjYxL5gzmHkhR7q0nReW
E7bo6Z7EPloBEt7mZbyVu29Fmr3hZ7adtZhLmNuoYzgFmQ6ZIxzOpUnLUeMQhEZ0SjVt2wjNW6+q
f1JdfHSE5pwN1db3vXsaDr/fXssp885/ppnR4sKBEVObvrRbCp3YCU4cn4T8i9iDNQdv59tNXPyW
a93baMMbLynF5p4cTJEqjriCAdnX95US/mzq/AdpJHdz+5tmNvMYbFEkgSqFCttk9rXcAbwK1dE5
9prkO33j0lkw6icdNJlNJ2SwcGXOHFUd7B9+kPMzkj5fzkBX1EUXSS56362z8YX3NhPVtUvYLNFt
SXpeW98e3ox3v7A3GR6aG0nXG614goWDfAodT663MKS5GQQKh/cB+kdlYrKokup3JCg6UroRkliw
VsrrwinpE4Rvz6aj6u8HRFoP5wNoaYwELifQacBgRUFWw5wcmLaruDAKx75O39WiYuDc3H2k37kd
SdFMowBi8SZHTLY+Z40HJSeNKNq9ZjjQIwVB0ixgT2e8ANVrUuOgB43x5Xg5Llgls1pVhepcJE6x
ktHSod2HXDFk+9mmskRvVdW88fqsWepNnBsmYRUQMBD+I7HjpWUB+hH4qaXqHJT1kxToe/TLjqVk
LDzxZ80wi/TXQxkA/dKlGbrNtFLy2CaV68e6TXoueyhzPflp0M6/u71J5rYk5FmYGeG8V4wTg5LF
jlp11dlXBqD0StTaXhIfrQoqmiH7fdvY3JH+ONGQ94AmnHZ2yl2AuUIqzoWp/xJTkobkZ3g3fm87
tVsF0bBEKT4zk2Ngijma36/bPnyaKKOMIvJZq8vUbnUxGXWdXrkfzYV78doSOcKxrkCJGN4FbeKt
sjCHj9ajaKJ1nkJDg+CuQxHiHCPyhwVT1/v/0tS4pJ9u4LAoSaUZhnzqTB9eFmevlo+x+xMu7Qee
Mf5i8fZ61YBfowNMTm0kX7TGoX+yZ9BcaWQSHFI6raBRQONm8CggCKrW31q/XoAxzRmj4gVoGMgp
jNrjzz8ZC3BmlSS66Tn1nJ9l5++TrPnVdBbcQTV6djQwLfjkmYUbS23wjwJiAoIyOdM5fAvVYOG6
oAmynTz4aQrBvozahTzX9aJxjXGrw4cLf/YVlF1KdFet4KA/FpmhfFG0UP9OXgMKuSoK71VAVHur
9Ggw0fvi71BG2BxzePT4Q2LM3pwCfgIaqKMKTbtjqnfeKnLc36naPTV19T3T3C0aETsaI//6pQQS
DcIT3kkjret0FfWwJzOryOVZQbpjXfSyYYtWScOTCmLltk8ZD9ZlRE8udAQyjKI4PCQmGyavRS1J
jCg/VmL83qfpuc/Cl9smph3p4xRSwQYSpo1YCRITl5syKZPWpXQlHsHRIbr7Ti/yhszopi855fLe
Ef0VshgbV27OnoT0g9x/NUdiJKm6u/0lc4MFQkUulgCCMGxyM3ReTx94WlM+hXb9C8R/xUNk4tBu
W7mOeRkuxw+g81iEnt4/uty2YpeSk83LjLgk6b9lRfrgDMoqKbKN68PqLA07tYjLBc92fRYt+iFo
sQErALfCNPdTwxXiRNQHz1pWORtobIe1VFvH2KmtheN4de0RU491YB3VYTIy+mTXRMgxZFUwCEdr
2OZSyaDSlZEEh6E1d7cn82pMGCBlRRjG0eNFP/EvQ1A1bZZbzlE3PO9cRwqaqEronyS/lf/eFJi3
ka7GRB4E7ZfLbVqW8cgdrqhH2bWSk1IrEYRwqvRNdUV5c3tUM/PHedPHIjocuVfyozClZXR46qTt
ff0tcuS9joCY2TY78idvt01dJz55N3+Q09K2wqJdnXDdGDzwddJLKPkbMZB2VD52qTUcMmmgUNA+
OqK6wbs+poH2BgLnkdazhYjs6kTwCVTKyKgjQkSdfDKzrgpIwSLv8mJWtPobIIWsu1LVdqPFVh71
ezJpqWb2kRO88Gyj2x4pOEgxjwwzk51jOpCxpFrevvQt1KlVKeaIR4XiSjfjZoMgZrICE+KDToqS
XSr07hEW6/ytAo+ytwynXbsG0LaFE3p1jZE4oZVwLJ+MW2yKtaHpUk5btyhfghYcbpR1Yzsxje6u
ZTrf/SZxIS1DHUbOnV5bMH3l+8ZEEaJ4lKJ4jAOruNzdUgijeySo2UttNC86pFMw5e0Xtto4pZMp
/2xDmTyZAlhjtHrQs5fY6w9upW6kSDhEqrcBdL2XkfvLnWYdZfxdw6aplPvWUTdFkfy6/R3Xp4uH
DbgFLjZS4FcvbZ/WP7PU3PIlc2Uq2+kvOXWQXQuDE6QzC1fKtX8aG3tgKEc1Gg7oqQJBqIpOT+Yq
e+mbYSXq3rMh+3tn+Mvq9phxI3qU0IMYmbWvohB8SJsJMIK+5LnQrAVhULeVlsh7I+KlQf+vbMdF
5C04xLkjhFX2ylgovQbi+CUIGzOVsxc99O+DJrkXavEZKL6/SaLK3RDzPotB8pYZ1T4uzG3rOLs4
GNoVELyFO3Vu947RM1AbMp5XB2fwnFbqcjN7CUT4y1urfjLzfGEpjZnd+9mGfHlCGjjZtdCzMrZN
eXaFZJM7Gd3mxbEJh5+OLP31HTAu6f8PaeKfvAbmrw7C3BfHiO5Ny/9SougzHo6oKRae/LOzx64h
pKTL/Aq0rrZBpcWyyLnUm+qx70I6Q2CgO98+dvPb5f/NTPs0anA1PCIl9ez14aoQJWKfL6X3lsjv
ql+soLld+zBvNMnKoL1MCAMAbOn69jfMHsdPnzCJ8Ewa6BqhzLMXU27uc015VnNt5QX9wlb5SP5M
PB0vVWo2SFZCEjCtEcV928ad4eUvcRWiMe0P3oPlRMp9rZGKchWzXBtuF6ydpoOsSNClXZkZGXSi
VnbXx2V13xm+uhJ8w904XRLSsg+cVqy1zE6D3tmWaoEyhRm5C599HYnjQoj3YcwbnQnvpckW930c
mYa3auJslZe26vzRnSeqr7YEuCQ+SNFGto1io8dPDeesz/86hffxARDyg5XknToV+iS0T2MlKfFj
bvQGT9P9YEpbs6jcVRPJX27vhZldjyIRt/94DYxKSJeDjTqtp/YG74iju/pKEdJd4spLKZLru4YS
IQ6ePTDWXKcADLhB0Es10+rFHwzT9mUExvW02MAZeh+lS7xs1+EDD2CwZDL8ZRTtpyGNmNeyW9KO
zq5Tyo0j5AW8MmZq13oI745lwNXm6d6jKnvDX58rWOxhFVNguRvfi6Pv/JRXCAlreObG5YtPYbxR
v2ogwbWo395esRkPghkNuNzHs5sU76UZySFrDR9R9SL6ss0lbrMR2+Ax6bS15L4qnBmphpKwPgDG
MKXXxluqHn4M5PJg8wUcDnqYeN2Aqbn8giIJQft3rGday+e6c0+Dnx86Odn0sbbT/XLlWvnGT4RN
mKc/nWG4F7zOrqpwFYTqHkGofYooiSYtiSld+zWIKJC9QceFdbx6U8ZQ2+rkjjg3QfRDS6s7rabd
qY+W+Hqv61McF6iBeLLDonv93nJSPcv92khfVNhr1j3US3CRjGF73n4JzP6tNKy7Qta2lDZvr/31
aeWdR8GGF9WoHjKd+BR6CPh6i+IlSWroeRpR+wKTw1KryPUJ4tFKhx9BoUL5cuq3AUmpjRHKxYtc
pD1kvnoPGYokBzu994O95/TpoQF6vXUjeg1uD3DG+WIb10cEQwaSwtTl1gpLRAhShed5rpZPDezT
aafsTcddky1/rxX5J/IHP6xMPkYOrjkwladhKCByc3Z96rzc/phrtzV+AzhyGoMIKqdha0zDfV23
bfQiS7sBqjlIMvdJz51Q+wtRgTWGTZcnajRF5wrbiWmfJtCq1MqKlsbNc5j50gP1Y3VjGHALcitD
4kWu8hmdFvrhpUj9x/UKwT/AiJ3Eq8HT0+8Cnadbt+rVp6E2/N/tYGRkTjtxsLZhZLRbISmHXaGL
vbVDsc0HzWuoxRZpcWNn1VKz870hWidA4RDZ6+NNNNTDSlLIvLRqkKzUGmJBAuB+1cd5+qboQhne
p1UeGpuqgorF7pRC32VZ0Ww7nNWzBm/7rklhfJZ0eHlKFyJduzDU8GeaC+qf3Cqyde3k/TfGoQxr
N7XoC/tq9OmmgEeqioZhNQQRhIHIuodU/tA+9eEZe8nxe6+tVxa25nkVa5L7ay3upUMr1uWmlym4
d4VR/jHCwLsTJD97i8K63Uae1a3gxiteKjy33UhASAS01kI3iVPbN0x/o5dmsI9zWX8QktYIbF2u
ZfgLFe9rRibsJbZESDRcRRDgRrWqg55E0iprvcqnTKhYX+C11k6DGngHMGiDXWhBsyXCiKHAj8Mf
t7fklYsD2UMLF1cb6WvKDRPfDxGA7Emgas+0N+l1ndgoodlR3C6dw6tkBHbQVeP2hH8FEMMk7s7i
XNe9ftDPufHmW7AuaDmaiBWc32kx2IEIrapYRqCHm6VO3OvLBeVdgIWUi0iU6/iRiQcwIiQFAiM5
+WYFe2Gp69tUrPJ9oXPk7bjtjCfJ6KS7dMiirdq20kEOanctmA2sjkEKEeBQ9lstFYq1WhXNqtLV
XxBNqvZfrwQocaYHXwxE0JishJG1jTa0tXIuVO+hoE8+k7T32F9Kgk09PilsjXI4aXU6ZGAOmQSj
bRibchTU0dFt0d/UAOVvgdDnfxm5jFZGtYuxkAUn69TTNQLHoEzk6Fjrb6jE0jTn9L9uz9dViu3D
BoEmuR2aVq4ajsIo1WJ6kdNTriFUQXZjr9XfQglCj+Rx0OSVWLl7jWquDP+WD6PqbfMTXw5B79i/
NcrajaKYV3SzeakovW+68ckrk/s4U6CjzndGo91Xi/Irk+vzwxRUNLStj020V7zwIcxitYc64LGv
12aww91R6id9VwEtWBLwmrVFOxoJYPCpVzi10kgoKjixfOoraR/lCuJd9Wusu6vKiO+ywXuU3SWe
qrmZZEP+1+T4809Rbl/Wda5IXXTKZPodDRF90VH+LQiKr+hPLCRFJ/7uYy5p5+SUkaJEPGdyyvwO
ckjdz/2TInaPDbUORLzOpVoe/np3ELFS5wfObPDqmvgcF7Xr0qozjZax+q6q4iezhvxXirYpZKO3
TU0O9DgiAhw6x0eQE/neialYEbImVbx8lG3JuVJ55SeptVCPm2Rp/mNEp5ZEHpkNMM3SW66RVPQM
5KiAGMWdELrWzpVydWWZlFaVKrT2huQ4+9sjm8ZuH1bBoo2cU1RWiJEvd0aRG5YQ+2Z5MpVSe4Ux
r78Xhshca6UDrTgB5RreqOE5bxRt64uuuFF834FyOS9A4unys4aY8SbOsnYBpDI3G+BFUCtATXAs
x1x+l2i0SmR5XnqqjXwjK/3ZUaRzrWuxTfn8aP4Lun26KkUaQ+C6wa9OEwiFHJeikVnpyWrbd9Vr
N2VRfrs913ND+mTCmiSRK6WTQ6ur01MQVclK0/Rk1eQkCBIjyda9lCfnjmfbQkFr1ihulNQie+uK
OsWK2lruvKg66SKRh+fcq0K+Bg7gGBkKQksSvx+XzqeY+GM7wSjI0QehCk5lcvZpUxKtXk2qk1qF
b67zJFrhU9IM56bN/1hJ/JAnW1OPt1UHaXPaB+P/DnWpPJdhbK0RKELa/ZcjRPsBdIatEMkWYfwT
KsbnqktfSNQeKg9pJwdR6+bOp7yEDsuTFjOHNMmLpfnUu8pzIhtbv9Ap3EVVtuAJppHO/w0QhzBq
FVK8m9ztWdwUWqhG6Qm+H/FeCQJxpTp6tYZ2pN/BB9jtwZC/Jb0gbUpBG6CC7tJNHRFy12U52FLd
G6sw60vbUvveVqxKvo8M7180pwGEpsmJtmdo+Ka4q0qAbUIPYuUU8+5Y617tr6GyJqni0h53e1dP
UxvjjIwJQ43sCboHZOEuT6orj7xGUC2f1KDbNFry1NX5Kqn6jQm3M/6YZCja6gFKNIoQIloU3Q1G
9egrweb2h0zC34/voDpC0eIDaXNFSOSLnoeOSnIyFGmVJ95BNqHTlrK4XcmmH9Jd460s3d33i0Xj
mTNGiUQiaco9ND7AL2fA9DqXCkZQnMzmq14Uj473DsZ11eWQqOfvt0c5b4sa/xj3kWaczHYN0VFT
VnFycoRKW3O6CwhDjXrnxKjwFVoqrtXGXwrEpsmTj7klDBy3k6HBuDMZYSoMrmYUWXVq/Uba5iqy
jeJAe6lYP8hKajdKlzyZulvaUf1V6Bb85szCklPAKmLbI7x/YtwAJtIWyL2cqla/G1JxlSbJd6iX
73LDW/uq+N2vJehflSVc68xUE3oyx2OFiIzCxJc1nZkXMVfgKfDc6o13VLctckdAyTFxgzWP/NTu
XNVYOE8zoZoF5cjIuAacmbL25WZq0hhy3m5wjtA1FXvFEzobEU955xQdfXag9ba3N9SsPQCTJDbp
XeB9emnP6wlT6x4lFmCLVd9sNOGxtJ7Faqkxavw9k5sB1NbY6gIKDj8xsVOocon82Mh1JbGEejlo
36qiF793cbYE/Zk2gY3bFSFZjseY5wTyPrGVwlpppGkcnumDo0xiyV6yQZbSekxTS0A8wfA3aZVV
od00w/DFC9N4LSZF+TSmX5Y4vuY/hvIe/1Gf5v15OcGy0hiBRQX5GOViC84/hMGgL1u7yE1lI6nJ
AHgtVGwlz4yV7pTuo1RFyarP3aX295l3h8Xh/V/Orms3chxrP5EABSrdKlRwqip3t+3pG6EjJZGi
IklJT/9/cv/AtOWChdnF7gx2Z2ZZYjg8POcLqEYCZIli4WpnkYAz1XI7x6VQu6cZ0Llwrh/AlYf3
AeXNg9kTtptVKzZSuWsrD1FylOSQZ6LUu0ox234eMjXArKbo7VPQVkcg+I8oIT19vJGvHVcUFIEJ
wZHFs2B1MwdDgSolhWBb49BI9eWlq0+Od+/rAD4VW4mOuyr+vW4xPPIBkUWhEWioVVCqZC5tyOzz
i99BlJrbrYjtjkHgb4QPyg8kZGXMWE5T7bjFUSMwP8GJrkmxIb0oACsvVmbuvXh97aQZVQFHkaTP
dp0N4/Oo5Mw8mk47JLWah4TXvqRRCzOMlPgt33mjP/zKlXZux6ar4hF5660PFVW062ZW/+h7XcBW
kIfVXlGz7SLZVriJtFvExpS5kTS5/OShEhsTzmDvpEf4fUxhU8ceVIVvmPBUBAFRlBg7NiJDhXki
HXQVWaHu9q1LvaM7wPEBtUZ/D0btcDMU3hY46lpQ+nurLlv5r/dq4Bsqnx2XXmwOUuESNnbMtbtH
dE5+9MKs9x9vnasnw8emgRwQYNxrGA9MvV0B5p9xnrLmea6z4+AOD3WzQ5I7ReCufgP0JP14yGuH
YkENAmCNKtG7gkMLnpHl1GNxMZ2ugUmnBomDGCNsUNwt/u31oZAaQctqsc5ZnftsHFsems18rgT5
XmaVizZ1eC6b8Of/8Emo0yxVTgDG1/Elt21UFwSECsrGbtM+K2DvYhtgTBBLb6XhS8xY3yYLEBig
SxQZ3qVcMKOAdLpurUsziLPfm3Gew6qsmr0zr6YdJeJIuXUCvfJou9meVjA4+/hjr2m5AO8P2dvF
r4A46wdqoDV6zk0XnofRgUCNO0ynmlQm/Dab6Yer4GSmDHd6yG3hRXNZhb9t7cLeD++ZtDNbGOBO
glwKwyieIP9k7O3erI4mhe573Dp82AjBVwoYkD0A3wMYSoB51q+WbCwGm3eOf56NsTrQrOlvPfT3
Dx/PyfsIDPWeRcrPAeoW/nyrmCgc7lgAQnWXYZogXF/WO11ntyHKF/NY3W2KrbzPC98Ot3z0X0HC
l5XRe8rsLjzsjdtSD8diIvushGKsN07f8sC/s+r6H2+CJunHH3olH16GRpcNcqSLj93qrgETI8jn
ktpgf1WxB9qMZj8BA0Q9FKr/P0u4bHi0WfDwH4/7fhmXnjxkTlBfXp7zy0n/64tHC4ZKFg+hxyTh
0pEV2onDZpO08z74YhRYCqFniVYi2ltvR3Hp0HsNdM4v3BRp0/v3ljb2JvNujNzb2DFXhwIDculc
Ate7zo2Q3AatzBQMxWRgwuvWjU2a1xCvKV8aq9gY7H0cREqIbhZSQ2T07+IgNWqhrVqVuFTsU2b6
t4OBooEF4fj/vkpo9SzZDmpJ7+jAhd3ZZVmU85mUgEkHs3drwt/q4zGu7X0kO2gvQKLFeqecBI1v
kJocUI4B9/ymh+qXqMz+TMwxRSVLxrVFdUycfK+My8cDX0lnF5UMHyQrF6VrkGbf7g6GFJOLoPbP
gWV8Fr2GwEKGlmZWRqZuX9pe1WmLjvNYeDvSDi+2k20cgitRxgEJBIUGVCxR3Fidvdm3M0RbOziL
sY3l8MOz4Pc07mA9zKut5P3KNP891rpkB30M5rOs8s61cG/7bM4jo1OwjnJiLcab0QpPddA+NkG4
+3iWr5wLjIsqMMhX2LJr8E2oKgghW1pfCgsUPQ9UuXnUR6qGr5O/VZa8ElRwYwMLib10henFBKNF
AarhRY4t5AaLTpzKIZTJx190LWSi6RYsjGdoRgGv93bf1OjZWxOBdTTemdXSj/QOfNzV3SO64XG1
2FQYLBY220AIXllBVA2WkiSUmtDeWYVMYxE8sDsYs6BL5s4lWZo6dv8LdciKVAtAu+BbHIJXBurb
5GShDrhL3QBIURQK334qp4HVC6MMz4H0g2NWlChazzOYycDGP2RO3ycQmdSJSarqi2lO5lHxFhJS
vge775znd6zpIE3SMwUn9DpHy632jgrXdQrXHJra9uglxlQ66Sggt+pYPNYamDaugv9urY2wjKoe
zjTwlThtbz8EeDpXG6S3zngk3iDC3NRl+YVyE933Jm09+rSxR9YRGgVLwIFR+VhIXssTazWeV7VW
zmzyIKi4H5Z6HQHdMKQ3E/vkUqBaKE0R5xJgdG961MEiOeqo96w8IRY/mAPb2LSvLO6/VxI/yDdx
CEGeBysRZI23P0h7AETBmqm7ryp9J1iDBrb63bt9KuryAKWzlAjymegBrnFUUcjg2lZcQBoUtoKQ
u2EwJHSyrE4W6Se/zF5I7uTfyiZ4Ag/1E2rEPyHueW+FABe3Jgx4KweabbjTB7uxEt+A99EYOC2w
lu0l7Mxi17jsG3N9yLq7MHkfY+TbNAIjPK2bLO4KOAFOkHqHpX3+pSx9FfeN9a3k/haUar1Kr3ZZ
C/MAeT5ghmulqYJPmlsTKOheYT5IE0o60wkv1OePN8OVEAgND5weB48jzPxq6g3HAAF1VAjzyFag
ihI2STc6DPmVAev6YWQbIXfNrMc4oHGhEQaGGm4X9BTfrrVXqKGxbWz2iZjGhcAnFg0vG0tZj9XO
LW3+GJSBmVjcE59NVl8qEMxuO6v4TomnD32OijfQstVTNdf2XejZWwivKxMChheSMqirA2WxnvYS
hny2EFyeO6/8ClrN0ZTdz65qdmHYP34891fc7aA9/irgbvsELODVXOi6aA27Dcyz1PqhcsCT7fWv
Oph2Ze8WOHH2d62HFKjAc2ga/+iWnnrfOoTNdIJQynddwybw41+0eqGDJoCSN5x/AaNbWrFrhjDh
cKnq665/BJIphlONr16y7jvMVaBv3X0xxMbmW77vr3P/brjlzvwr0Z5rP+9JY2SPsDi4kNFqog5b
nQ/ABw3BreyCjaLv6pZaxoMyOfCBELAIlrbN2/H8DnupFwQOo2RMhq6CrPRJmrtBZw9DiTp7dcSF
9fGMXh0SZveLuvQiObBaYo9bzdgsn+g5IoHmSFCR2A/yYy511Ibf4GN2lxvFBjRgnT3++VAYKtiA
aONqef3rf03swODabti58QiSi9ypWsFAcjYk8Nrs3sjrGGqLiSyLZ8CEweFCFr2rRb3Vzl8FsP//
Ed5SDEUBD9fb29mG/DBaObCqegzhiRCXUh5Cm138Qm1Rk9ZJz5+R8IZagCV4fKwfbIDR6hBItezR
cLq0J5/BfkqDcL6jY7FzUOGKIDsbB04ebds+rNI6aGQtbWx0iZApo4+wnukOnRooVLr83HIqkxne
IDFzbH5y+gbVktFXt31QlBFlHUSEQ+6dGqVQqxHub0Aew8jXkAxtOmf8lLXWuFfccVNAneq7amjD
R4GWVwJ5U2Qtlc2fAQmQAEAW7s6aFLmFIYe9s6iE+w9pocEUagm33r7zkgnwNDQhjSrKlNX84+eV
dxTVlJ+0Pw5xOPg6qkjw0+REnaErX8Q9XCSOuakWL2CpUmYMcDWZlycimZqDY8PrNVcAI401aGmR
LbMpanUOh1YdZimtxmEPu0sPSqToBEN898sMffs9OpYkIQbc4AD+9hK/JG2chTU96KajyawdAzTC
Wv3HmIIFwdlGBMO/APlb7wUps6YTFQfD0+39A9TGjYjVk30ggGgCZIQSby5yb+OUX9kFCw729d7A
G3sN76hzEdqgHJvnami+Eb/xI8MaNz5sjSFZthpUNwCb8hd4Mwpyb88TvEc8R4aiufDJsKMs7PK4
ZYUVC4VoBjeL6tjLmSAxKfw6guK5eXBdKnDwAhhPF408FP3oxKCF+1v5Gwb+O4yvf9hypf4VbcBu
EQsrkZ3nDNcGq2DEXtlgtHwcSdfhZLmZ4Ia+MIZRW3sHHamU0UAyXxgXD8jKnclG6w4N5+J+oqzc
WM41vmKx1UPoW5R2QiAQ3lUdzU4S29ZVcSaqGeOpQNGwbocWZQbe9xEDf+zWdIYGjY/pN8yIf8BP
Q8SZFAIXc+bsqpyRu8G1ioeib9tdXlNwdyYbcsFQpvgCJWZ9MAGPPTA1G7tMEmfXSvnVET5JOl93
cS+r8LOhVHUKfD18LmeUKwO8ViJhEY4Ax1nStJbegQrBY7DsNv1E1wvqoneIJjDB1QEe8foMtRDt
kLlJ27NwdOy0/aNRVg9W5TypKtt4OC57483eeVXkgxPfq+PQO0YR4MSt64rQO5GGGA9GE8xf4RpX
fu55Je6BIe03gDrrk4pmL+qmqM6aSEHx1lulABOHk0dlVv6DAZ3ory2HzH+FV97Tx3t1ndgsoyz6
McvLFDzsNYXf7YMgp+HYX0rYufO83TGJx1MxJsAEItGR/kbetj4bf8ZDRw5nZJEeW736w6wxkSKr
/iIAQA90tRtddW8V9cZiOevVeh0HLIsFJYAX5Bpz6JaNX5isyB6AfG+qWENMHga7eRjedTnvAZSf
hIhgWQXRCYOgKlXk3qMY7T6GIIVKsIWLKKhzXDq+hH9JkYdA75jZgck6PIY29+Ax1OV3WuDKi7xA
hDe6yavT7Lr2J79T4j6jrL9tKv7bHth8NucWupFWRZ8dWiCwd17WPAHAT54Hd/amGBqkuI0lvG+9
nIyfPl7idWcCdK0lnbRe+2eYDHfJpf+KeqM/dja8D5oLADHsNmOk3rGJibR2Bn1kNmrUI7X9+5ZV
BLxJN0skXj0HUPaG+wyeujeNWFCvqCbc9N5k34OMpaJWmewmwJRMGxvkyrb3LZCswJoDvvIdmV2X
qkedCxuk9wN2mmYKPy9LBRul3zVICXNi4w2Pewjlc4y3rlp6ZcE7OIZ2l65z98IhVQQxucdBd5/g
FBv7o3N0GpYoE7iOck7RveVRaxSP8+xvHPNrq7N04CEOu2CmcCTero7l6MrTIfUepk4BRDlMQQa4
khdCh0jwCqUFPgPNYpNRHEDx0xNULG2Ko9MWd6XFsHYe1QmINs0TlAIDMBf4UgU1xdc55PU/YZuN
W85Q75cI1LyFoYX1WZjgqzPsjW5VNixsLp7KX6gvz1bupB/v2fVjBFsWCRH4jKgpLx5Nq0kprRIe
pGyCeLVTku+Zdts0RB0laUpD7Frhwza4haqtBcuWZLAHvfH8eodzfx0fRUlIuYC7+W4XAtskWw9l
nItGIHCdvaEPA7vpyi6t4PM6hsHeDi+BQSBkWkaOP25c69c+f2FQgImI6x1H4e2e8MIKoikCCdQQ
DHnczHhje3Lcm7P9YDH1Ne9yFo1wYxWFuZEhXf1ydDHx4SYSC9B+3w5tUC9oSlM3l97s+nsgQMq0
bi16OyF3OhgBgxmOzesIyBYIY6NQc9cZ/pTKTsAOyQzmjYl4f128DV2rl5lZ0gblIOwDmJSfNCPn
egy+9XlvbESdKxP+d4h8d9kuvsLlBLRvJaAKBxQzWrj4EwNDOAx/mfl3IFU+3uHvnoJLVEbLDupt
OPmQYlmdIpjIgf9HAwCM5XC0hyfhvsByS4hfnvqE/0qmB1Zu+cWsa1oLcxeobiRMYDVAA2ndp1Sh
CxtIatJToZQ8t1ShMUNGO6GYgMMw+M1xALMknYR2IY6diySXMHqBkEgdF2NfpMBas9TMShI33ATF
fXKGjQ34fsWXzsPitIXSB4ogq5MvKl/O5qjnBwi7Dw1c/PbOVu1ojdnFLGAMkEjAC1zgZ+vKWWAI
lORsD1qdAuZoXM3HUXMVhaU8V3VzKOb+UIUsGcdg145e2gTBLRh8qTN7T6anv+e+SvxWJiUfN7Kx
qx//7w973TN/3dRNFVIr79j0INlcX1wkfQlEal2Ib7VbreP1QX8tb+Ktt1QhEMshOfb2oFut8nir
x+qcBezgU/5P2BRPYzbfeaF+dEaA0sDjgYwn6AdBKvrxyGa69VBaxvgrp/7zGyARinVAuH+XpY2y
hKUgN62zM0zZBSiN/jcaXF5K2l5CtryfU9UCgigwJ5+lS9DdtgTZtXQKHrQbFgnebmNM7cZ48UcK
LS3P1zeFj0uxykevjBgHmnoSofE8+6Pa4Z3knLraFTdTbY/xoCwPjOZpGp/NQmCSsSEBQ5uqczk1
Q6KKrH1hZBhP8Imo42G02kuDTHPnT3zaN2PPkpyD99jIGeA9VRvyEmhL9pGa/XLXz1ax7/TE4Lug
BOgS5nTURh7eNrNTfxm5UySGXT5NMwvvJmh+gIVoWMePQ8zqnl7qhmhWQAV90fVEk3Z1lAZam6NX
DeM9kd+z6nEutsT1rwyASILrcdEyxHldDaDs3KmrolL3c6G6lLaOn7aKbBmvrg7Fn01CXvnSwG5C
FPXtRkUtae5g0Faf88y7xWPa3YWWrpPOYlX88YRdH2mRu0AAQiq2GgkGhqFRUOWcQ0N/m0v1EzWa
vcvsjWHWoX/5ojdttNW8OY0fULtv+UXlQMfDJbp26xtU10XUm9Z3w8qerJAfqxAZ3lxv5ZvvFg3e
XRBjgdQYXpeod67qvAh9oaJBnp1s5RxJxaPANaJJFtjhEJyf2R49UBhOJV7wTSDXsapDOZxYsAWK
sFcVfMR2JBjQLoJkMpp77+rNasis2jFIeOKOF2XsgcmLjxqvQEsWY3aNSGHbY7Mg9Ud9J/sc3NEm
AhnfwBmunvF343fK7AeMAmERU7Bd+Pq/z0p8wV9oahSRrMePt8daC+XPT4a2GJIjgPvftayLgs5U
GmZ4moCqHI/4mYsWEqk7lD53fakf4CkRc8B+8DNl1y7SAZoH++VP8snnP1R70JMRO2TrtbtsmL/j
6OtcYlHRkkVfG7/v7REBMt2cZN1lpx7YKsHMvVPSZHHsbA8lVm4EHkFMVjwBaK0GMxIi/DosJDL6
NMMDuJ+qmHcw9xO7Ume7ov2M6rMI+zgHg5MW/lKMZtgDbEc7EdXez8YwUlVvobRXpYg/s4vEcwlb
qI+vLyTSjMMwCCs7WR69LSAVHHcw7DtONUrLoKShNp5t3D+rrO/diMtR+eu6RZLntEjzs5MH9lM0
0Xln511SwGoyE/2Jc3/P5vEbSOYbgfnquItK6tLBWgyI3o4LCCuqBb3KTuOQ33rGfMdaF24vQ54o
0X521XQw+ukkPDw6P97Bq6rI6wcvDFMUJpF+4jp8O7CleE7rRhinwAUnJyhAFoFiDBqpTcD3xM2n
9OPxrp4YCDXilKN/Azb4amPyKfCh2aWNUwWP5H3gwNMRX/4rc5unhoRjRPk8/ACTJrsZMiEPJFBA
HaN1DBQnROln6ux6UnufyMD1995Hwb+jUu2K3PIeeDUgRxFBt1EauLI4SPZfdfFRvYaC3ds5Gp3a
ymtTGifcqReRGfetBbmbrlZQY6m/WtL7ot0qKT25AWO6Nu7iVwZqtY3GyTopbYCkbiqvME5F54dn
ElTor2Sk3Nt+79w1uLKStp0FLIMLzdHS7/Lk47VaV+2XzYE8bLma3GV7rIkf6DaiMGfmxolk7Vdb
zlDTbe/GKTsuhwEa4Xt4UP/kNVQVENry2U/lUKZVr5IyzzcC2pU7ailJevB7QokQZJTVGnhB35va
zE4Q9PoHrnF3Ru5svCyvbU3g8QDIQ1vbRQazWudSj5OGz2F2Yrmn07qwrQS1F51Y8Hza9/A3TPyg
g0coIIIQtmLWLhMlEPPCCn8EVU4PEAFzIyC9XOhPQMihsxVwN9IuD/aYIXFu0KKy6Uw2TtSVE/x6
aeKno7/yTvm0H5SoZyfIcIKNSHdQHgPhEJdhTvgGpvVKOAZdE4jFRWUVcv6rZEgWNZ3CfsYaoP4B
eYydMbHfvQ3NyMDYGVJufNi6E/xn+yENWKhOyMDWIKmRd1k1TlgPs+mSsfITj2bfAPl7FkMNnRMH
FZcynYX65NbBTVvYG8d+We7VFYo8FrEKSHXY3K0L4SbrBAqoIdIiGCQyor+OxghkA9/q2FybVnzg
8m/k5u86wGUlbYsySc/KXZ79wTN3i/vOGD4b0vs16C1x0KvDoePrQFPJA4pqtYpOMHQoosAduBbh
p0ZAD7T0zkEVHJUR/kK7dKOq8YrCWU8jLhiYCi19P+TRb0+ubGfb6mxojCJXH4y6dtGvH2gFpRsY
IKNjZB5yy5oiP+NlwseRH3qXWVFPHHoLswjvBqQSCXCVIjtU5vg32gK3WuZGdmpJIw6N8MQTG+bi
3OvZPqJY06EGoUmEI8xTOHTrJAvm5qKMwkpNHrixS0cPHoxjkHBHNNHYOd3t1HvA1zPIOgyoy9/Q
mtl7cPir21r6PM41RU5a4hUakln+kBO0NaORkCw1KxB2TYsHp7mo6qNAsP6K9zq7a1zpx2Zj+DcA
fPEdLxEkjeWBKIM+jKA4O+273ssiD1lNOmto9GSODBKNSu4egkHtZ+EP03ONCtStNPCErSzDTp0e
9tOOaI2IMLeO3ZDBEGYkWTTUCDzF2BjoYtgybYiaYhtNqB2mrtyF3Ol/btwMyyZZLerSWnTA+PQB
y1yHSt/h0gqAmj9JZURVO+zzNhwiJc20BybPMOq0qOZPenCPxNSnxVoT6funsSl+ffxDrjwZ3vyO
JTj+la+1OXQqjQGbOZi87G7oOOS0c0SGwnRlQnlQx1buWfeV7xs/Ph75StjFyB7qmbgt8J8levw1
suRQlQ1zHZwaN2v3tQrNVKtiiNvcwMrDsvY/aj/gLl6q3var+AggUqtjy2ygxHlj92fwy+GZArk7
6EhBBVUQmSjkTR9/3ZXrFuu6oGEXjUcQCd5+XWvkRDPfMU597Vv3RRuwI5cjP348ypUIi5gHGghg
TZAMX0dY9D4gHdNAYkBBmTHtAAi4g85dDSl7dFn+h6EWYXlIgUC0f90+6MA6ygXt83Pv0ZuuG6Bs
knt7qfwNJacrORvURv4dx347caGkObYe4kWNGIHnkwONE/pkz8/TYC7vaAdQzo+/7OoRAKX99e0c
In95OyJ8t2XAOiM85aQ9z1JUKMf3B78zXqqOPIasvVN0iw13deEg5rx0owNslNXmNzkaVNA0Vmfu
tm064O1yU1qVvjFLvsUY+uMjso410MSCiRKkYhaBvrcfCNoi9JcGMzh1yL+PvlXJG0S9OnJNYd7V
lTt8yUs2JQEL1YPntWWy4AP2rZJ+qnN0ztxJzHHZDTIR1IIAt6Te7VxP1j1gL008gHyUmiCu751s
VHFHS/U7X3QjrMIVuxmi618UBOOqqPaz8gtYsFXkwUc5DVsKj223C/clC/eqy4+6AtOSkA6iFAU0
xAqys/nEYONh0sPAnQYoroDGXT4P0WTCpoyA8hnxcga0olNBNA39hMLAHNxlk8H2dqCLo2Cqumto
IeKWyPlY9xmJZuaiAA+Eho9RpXNTDIRfbN3Ru6I34BmupYEbRpvdzqu0k7ZVqNPcZHOqURd8okOY
HUrfzWMJo+sbNUHQGC5J4nYCqOAWiq7Vucm97gbIjirqelreAkFcnJuihpYcquRRrdFqsUfd35OM
dCnxcuR/c/G5DUEpNU3D2fHKZwd4XFspWgViR6a5hDsMeK+OLOak9ml7RwcwmTk1wYrjswE2q8mT
OpuziA0TGLDjIrVGbbErAs2TELCUpGehvLcCahyk5eRgtELgbsZS7kg29ftWwg1cG0ZwZIM3J2bL
gqSQA/qltRtGsmyMOwrEzG6qPOAZdOBHVc2MqKjKLKa57R8d4PD2Vejme8/pZy9yzFLFU8OduHAa
LyopGzeS6XcRduGmoA4LqCrazu8431bdMqCFivqUeRX9bGa1flYhUvn44+hwLR4tausB1N7C98kl
ABc2Bin9k+5a4Mj02YcJW6QHiMq083RpzfLZd51/Cg9lv49HvhYjPOh1wwgC6DLIqb09tnbfA82A
LX8ae3mTZ/nz6OhPteb9xhdeHWcp0LpQgEA4WsUiKCvmvTux4JSH0R//rXxLvO5VIH4dguC9gpcP
YOaAb61CUDcPGqfH808on8kBFQCPls2ti9JfVIKuCc0+qOkXVoZcriOIKTjaD0MtzAsHkPQAK1n5
5MGJ4vtUsOmlJaFaItMsQaLuxmfa2jmil1/fwA7afxDoU0CCseqqqPVyFGKF4T8oR5nHummao6AA
u3YKHrkfL9dqP647YGswaObOgwst4uqirDqpO3Kho335H4ZYvK8gveDiD6tZhBydXRqQ7rksgAr0
Upu2Tz8eYbXb/3wEFARMvG+wVOu70GYuL13Abi599TwPD5WpIrRpcQ3nUDXEmzxx7U8fj7h+pP4Z
cmlFLMA+lK/X228cZDUG0Lapx/yRWzyLLKjmllN5MiVs91w3U1GWOffopx2oF+5CiGZ9/BNWmejy
CxbNXpAWl9cc2pdvDxo6ga4u8Yp8cDhvvkwQEN330Gg4AEbSppPJxFaT58os/z0gWalUabvgio7Y
KjQILLDqGityKoGnsch+k8a9ZzRPIWfxLfTK48ef+n62F1LrMtPQSQZYdq1aNOkgmCtKrHNZurG0
GggU7BcWEP7kT8YBRtUoX3Ysgg5ZBCfrjZD2vk28Gn411T0gQqY14xN9R8vIMCnb+a5RJB2QGT9Y
U0L23K14cPBnPxKoprdBGAurhUHZ6BpJD4uaM0C9/rlzSjwXJgjeNaRoXj6epHcnGT8SpgXonqKj
jYR3dcxqIFqRWLf2va3Q33PE/KUvg02Vq2CVdy48cSh2oCi/aNGgcr2K7yYI4zw3SnVfOf4/mtsQ
cCo9HnVd/41m8J7IxwQ/JdZOnfbSPxrBcKgBLG789uhn7Fy26i6rSQ46b7NzFPTychB6YDMIWnjR
GFEXNAfSNffdbP5Gr++Tkhba/y46wdl4CAQyEQ1hjFpaLyMqthGz1S5w65/9wL4Jz3/sVPmYl97R
B1DNlnwHY/XbuiHxPDpyNwQ6Ljj0q33zp8UpuFX8nqPBBS6bjAoin+fC+aonq4zaoFARX4QDkAc8
hzK88YoA8o94e1WkfwwtaJeCjNBGAB3+4GN9kEUAiE4eV3P+SY7isSZQagmAVivd+mHO852Q/SeY
QN3jSpmiGZpMsU/7r7aG/SjpySO+EH9/4yJ5G26mCQ0uwzJfzK58dnRfxEJ7j7lGMIOi2Y5a2eeJ
IN3xtBfTvvhUVRLP0fx57gQe44bz1DMAkkCgMpMpK4adaQClOxblz7kez+5gnj3qxF0PtTdAc/2a
H2nQ/Ohb9qKY/2wInqfzPOwLUacTB2bfhLsZqiPNALyiMxhHDdB3Am6EF0G+xotBvUoDwv5BugNi
O4xmCjBSI3AHxaGuMzg8G8Wt15m3s+WZcAgkFnSoSFL3ZF/DsTAKlY3OI9JkP2x6qA+z1BHuon83
DzErqrvaLcyoNvTj0MdA/+fJGOD/PgvIfh5Kko6yGyI09oeooOYJpl+xoV7sE4SB8UCpChqjqBnu
C8fKotwessQtBnkSbtk+AlkQ5FHr1hDccUWeFuWSEKK8vyP+FOyN2uwO8EQPE8ODh0pEtGf/gn3e
ePINxH7w8cox4pjBGz2Km6xtQzAuodQMjLu5n8HbvGc1Szgrf/NC3TPSZRH0GuVjzckWmWSVCoUw
VcJiLoKo0AAAvHP1FDTsEHoSmJX7mebsFLqs+QqixgyLnXHciMRLEPk3IwL2B4B2jIOXtIueFfDt
by8dUCHyaRDTcK8tUaIHE3j7qZP5l3EOwhddsnnHIFz46+PItrrploIw2tP/pmGr8OtlNUXGFOhz
i55rSgFIjpXssmQ0Gp2UyttoBq5vm9fxQGPH23rB7iOfePuRnTuQgULb7pQNwPqQ7qlj8172dIdR
T1Vj73BY90ExfHJNemTK35jj1XL+GR4p50L4Qh/3nWC7phQNlcz/D5nt22VEVRszCn6mhT9aKM2S
1RcqiHWPpGy9U2Gb59H2WWQr/TkIqmeDxkRZ5sYNevWTkKijXoak5R3IloC1G4wg/Z9rlVvgdCvj
kMF4IcJLbssEeKmfv9mk//91KGAtDQvIJq0TTtCdobqXTfNZgYt4xHOsgPfKKK0fhtTgCo++WTzI
tuFg0npwLu+b4WfYZM1NL4Vxb9ayiWfosN5xH3pHeN0Pn2FOaN+2Re9E9mzYD6QtfihaPteZpe5D
vEOijkzhvWMKGL0YoR2pwRsii43tnpVoF45DBe5eAxCb1UsLN97QjS9Z7xu3klhdCiAScHdQUHWj
mpJfQUvwj1SLRy0B0K41auvFhPUc6L6g0X8p84LdufPsHGoydXtlApEKVfQpzUfbvFH4GwFDnbwU
CsMtCtwl3vm4zXbNZPAH3ymGLyab+N2kR7WHwU+xg6SUOEpv7PeQsK0S0RZZKnyjiRsvpzuYvE8i
gu4MRZ0EjX48mu0H2pTO49i/0rDVxHdQeSogB+J+m4YOtzxqHndQv6z23O3KE20YHMdqniUzsAjg
adllWrRVGeVUtgAVoF5gwn4hYqocYlqa5g2ghPpkzHMCeEPaecS5m/CuSJx8aqNmquajExbdcQjZ
rdASrDmdlY/VFFYJnvBdUgkFijy1iwulDrnx+9Y6QdvGvem0iwrqJJtUzVmz99ADiYax4IkLb9ko
h9LTfWHq6q4ErS2iwukSQPeL3Uz76RE5eHn0TTLhB7fjof8/ws5rOXIkyaJfBDNo8QqRmppJsvgC
I4ss6ICWX78n2GO2s71j0w9VVJlIICJcX79e6Ri/OHGjZF690DNa/L523g6xvVWB5dZ9IBZRP9v5
tO5HS1iRQctPCXgBqG+4mXH10edKUBDmVc0cdENorRe6nZSumLSj1pTmU54Py04pxzdNT/VfRT0s
NE2tHiz0rRH0W+/u8P0nPMxtSo9VQ0rXr7P1bVRsJhx3mdruY+HEYaxa5WdbW2sadkNMih6GaTyX
bb0by2bdxXo33y+TOe9SbaW2sJmz97ylo/tO3ZuRJwKLFmVkQaYntc8pdRaayUYiXJFhLSo0TmNs
PJYNlJ2DNTdnGxrRAH4Wla65pGcbzHYn8pTVzitmH0+cy740zdyfikJ77aoNUi2114OkVRx69kWe
v4G3NA9jm5hyjmSmHvN5y/ZLritB3Hv9Pp6atQ7Nfq2fRUUjqa+1fRVWsMn6vRcvPsWS8lR3SK4O
bzHNK0l5ZnL2XtgFhycN4zm7jCVTpqfFb1QQ3G1NHQWeCdjpK8i9YU7fmfihYGaEu0/Xxq+GB/BH
MFIAxToJhcQi4Hr5h0U7Em7ZqXMEG1kUnyR8+XlZv8yFsbMSLWOuQNTJh7VzOMV5pKwfEslkHYli
fV7qsJ/TSvlLnQI41POCqeimdH0O0HoM2lcFqF75XY6U/8WOJLKAPcjJmMp6rYpPLa8icuyBupn4
fPVu1K6VfbWW5qBNv8zWCbRGjRrAU7a3onE/h6k+lX1+41WggdzfS8JcFwb/8rncE5ApvagDL7vq
5gNops3QQ1AI9Ml8xiPcA6tNiu5l8D7mIvc9dHYFKgM4QjgYbmBXGixHuT9qH8bUA4g4DKa3i9sy
qC166wALxWcIuWq/g8+xXIcgVhhO3xSRyBWSeczBSJJgUR5A9XiZs+Pxs5yBgH1JrWw5k8XyVwbW
awutofUaWprm150WbW3Jv53l5lERA0WIDeUisvis26eZ7h2Nt9uJ+j0W4841JqY4N9VtzNQTDsHB
mqHZ6sziSdPwhpM8u2kSUdP4sY5RPLh0KqIpfQ++Iz8eZ05fcldtiKMucf5tiRsrustUNLetod3Q
y7YvY+9LdVq/k9XMdukbH/LsW71uEtrvwBHr4w1W6VDzwJrSXee6itJZey2X8pLR3Ojns/dYaHVU
uNWx8YCcz2jr1rV2k2Y9EfcJYsr0VpmMi8XOenEWqMZ4kYTNdlOcB7M/e6vzW4mrHY0QIQVZOOpE
JJfQcJRnZ65C3Uh+G425V3PGFIJrImOuBrBl3JH8ubibuFVbNKGW3QtuAbl9jwv7qbC1YLbyaNV6
qF313druPO7WMj4L0ZzjqbjCb+tbbheNsF053pExABwoNa0vEkNoQZYNzRC/YU/rYSCTzBK1KoA8
hQFOr7CJVu0jb1ObJMoJ0BjDseP0UTYZtS+wZgaT4a22RoXaAZcmoQOhxGotjKljTna3Huir9VE3
8EwgBGp+BKpoLfMtcFe/28ooLYZdXVNkTtZQs45dBpa/6x7mstoPBHhyEJewv4Dk9RwuI032YnXY
y2rPDNYwXdYgma6adoModpQyK7pLxGycLGjEtr7ayQYQ7koeVoCH8ozmxSeYY2ZCl9yRS+bJ3Y8N
mGAmDr9JxWPM9h2rsQC1k58NC9RVU/am0QYLsEsHfjpPne4dsIP0gUXAFkeGgktEJoNc3hVrDpy+
D1AzwlhCrlNALYmmMPRfHt3yiHEuhgO8obB3Pqjzd8HkawasRDyfjLjW/MbdHtBrLBKLMbjjAVBp
KRuxA5dd7Qp0damJoIrdFpFjAPMM5HOrwxGi9XIWUb9B+IjOqATkIvlZpcxgLwxwYXJb3xm/rFY9
L1Qo5cumnnbrLSU8TXwl5chYF2P4atz4wFFQrWFvi3zyYYh+QbG6KJRBEoZok8+MKQk/FLn3i6Ec
8jT1cPmChpMTtoMm1XddNhNqFbtaMUNRDcced4MfAYV8KSOdaeyUycBl7QujudNdnAxl0MPcgK+R
q2xlEyno5TWvqQa4hIVa3OyknlSVlR4WsWu4rrH2D+hdxdIB4g4PqtpH+RTvbSZMkPGGkl2PEs/a
y6MnT4OyfsqHzjBs62jJ3rCLE9d7xKVyp9LnEeNFPWyMxPBSN2B3FL5gMcahjzjvI0wpVb8G/fxZ
6M7JqowAFA8oszdyz4FIYU+u5x+JEboIrXiD83OEZCaT+FjR0TPPj3NSsQx0SLkcVOaSK8fKSjIp
NhKLKr/YzlMMIxZ3kwPnZGUHJbl2tb03JubcVK+mFfsdtxBTZlLiXdyk8kzBABUsWgWNuYJ1um1U
HE/72ruvTZ/7ZQz2aP2qh+NiGj5Whhw852nf8dRbfHEUEWwdzZLFbmbGawWiF555fpJPi/IGwcsP
tJAxDfC5QyLT3HrgEl324q0Ppnq2i/diPqvxJa2ms5Lj9LgKDZZ5KOEGDMvZ62P9Y3tg4pFnDNvD
i5eEANGVIFvPqEOGLbM40hB91vNzicy09vKwluOdtDYb51yuCvfBGnFPLCnfrzwxb/hZEiHeGC4n
dZ+l0hMBc0/yAmpuZ1jHcoG1fpC448VRkPm7LWHC/Z4uvpsxfnDaL2BOvrm95g5qKpfbpYi3Sfvg
Jj2zDElphq5+yurlxy7y6QItW2ovapodOk8Ped2mxId1U2FcoFkV/VkXcq7rt/RPFoA0iI679H6b
vDJd0DXu5I2NXennPKc8j1VCmpKVVVQRTeBIuNu6WsOkvS20FxTRUV+YPQRzkmHNR0UH6EpuE6FG
EDwl301Z7XMIKvEiVSK/LE06C6fvJmXKAwjBie7RyYgPrF0pXvhfVkO94jurVY6gdlQsGHf5u9QT
9ar6ANTQ64kcP4WLMSz2G/PkQADe6Ln9gA+QOrjyByVPfKewHrmXpFBJnsS3PG+RbTtFtZ7HpD6s
aQMF1oAvdnAspknK669xgmoybmp8NN5Z53AwMunJLIIWx4O136jbYI8Ml/nrTxBABkv2LP0/o+x+
WXV6YuJAquyEsfOYG2DgrztaQtNlyssvwNCmtb9T5jXgkMlHMeiKkeoCHcDZgP17B/XOZaibfT0a
H4CwAUhfpdwVtwgX30gV0bfuo/SVNHY1tRbfNJYzR0LKcd2GXqWi6gp5DCf2TJrDTNeDuNwifTUe
PKZveDXNAfx9K4p7TGhqDn8pAtsL0+IrLr5tRap5nh+NWuFG2p8ypxYrzPfa9J00dKgZ1phDLH1d
LrWo32Zr3LnivMXWc73BpLXS7L8eedAfz9ba8Zya9SDvZayKZ86QhiuBGzDpRmh6q3QhnboNhmHc
1VZ+ZFSD5N+SYtHmgTD32vYi11RKK5cCGOIXXXErxRElluJhShewXKLN2UlHHBjMj0KUnqVQ7UsG
D0oeE5W5UJ4zmO8vn0KKvPHZtNh6sYtRT6rNNuihw7vIFu3asr8qydOPT4V3zcgI3ruML0upyZOM
0t5sc7f1lOPloUeS4OU32BB+UmuCRb7acXkj15LdkD81RimPlqVsf6Tb96914stA+LK2ui+fUIYX
jK+SjnCCb8BfXeXHre0AQvlKb302Zr3PzTHqlcwfWmcHF+6TfCcbZ5h0E635sw0Jjg0EfhoYC9cC
x/ew4xTKuVEEQ+5COoyTr03D/ewWlBCXszb1r55zZcaAhizz6dLXaWv1omzjLX+YgGWx5e/2Eu+I
1PeLN5LP/eLw8r/cRTBMqOC+fi+ddl8u+UkqbQ9nfcIbRTX7vSvpx3cAkfdSJ3P2+CKPMNIpZZpV
TXQ1GtRafhuDJ5Cu6laa39y367kne6wZaXmBd+Y2t4vHkoAN2XKxJChrVn/tPjm/yAqvZ92gNYxQ
CgX2s212yM5RtaSPN+Hgt0N26LNXeQJRmEZFM0OefTpWxzmqzmvzOJfbiWvUivebL06mf+pwzaaD
tWctyPg+o31e+UumVtGUjE98O9HgNiRToIn08C+LAqfZx7YUP0dsra7NQOKYLgmpf3hE7pQVkPYD
DTkkWshBx2zIE6hN29nrQyn39T0vIrncdu+8DFtgkwoqvC+tkeoXz8s6S5tmOi8sLo+HhVYqI+L6
eabQ2/0oYu3gqb/XcvM3ikc9QRev0dUznPEhJxpRRzzj+tNW3zCwKBTEXp4kXMCzHLQhF2AY99Iw
2O6zyTgOXpCjf/hDrDahFGVmsokdv14ZZDRpV35AV0q3id9NaHWehLnfb6D/mOVn4hMcE2++sXsr
Io0aeuk31yrGkzSZMWGO9dMVU82RU0gPdULpDXoS8qzsLZfEbfgrspamnPlkyCYXkMeK5gNUFF4r
c8MAUr/EqD2neOfx4ITcUA09A4fnWb68nn8BgpY+FO9wu3d3G8GIfEuDBwjhJ27ko6SS4Vmkv+7Y
mwxH+RjezUeiWgGFyj0x2Ih0ujLvVTpAPJ2sINEMMa0AcPC+8HF4xmErgpJUwho/mZord1d+llw1
fD3UgHpr46KT9poJyaUT59lDILWHPKfsEYCCj5ERNwTcmQaatEVNIyzWmfdLvTHKZUKLSjA3v4Uo
0KfsQnhlBxme+GAs8IumO3lcpP2mJz0lPnZkG4I0wJLq9K9WrXZAO9bdHh+EEyEV6IqlEwTO+axF
05z70ueVp49Flc/A3SPFq/7M8sj4rM5pqOfeWCTp+lnNSRq81k3k/snjiVbCaxMsjZ3/BExAaKV+
GsjnSAOF0MytQgbqgqZlPWWz+FjfqGlF39OD9teRkJs/4kPw6YnHRCnM+GBlYHKfh+EKZ42vTMOe
+2KhG3gOW8JyeZAxMNxXwQra9XbMtJagxQwqqr/cAKdB7jhv4TbUWj3x/rHPAwRpzLLLkEIdhosw
riR8twhz/9fG5bgXXLQvkntWnp3JTXyrH2sj3VneTW51j1gYzDVBYBZzP1LHlI/LZIxi6+RJZ4t5
hQySS8vwU+9zsepzOT0603TMFv13Md3mefNjwUcLb67VtAv7I7bhCons45g/uthJGi3DuSWUe1hj
SqvzeHInyMEBVZF6Sqz8Hd8GAZBOz0QsK1eF584ZQS5jSUsOLF5GJkcpzg1xzk4+tdoSzi87a7Yi
O7NveTzOirG9EgMAWLRf8dlw2C33eQa3zIJJJ5EPXBjll6RPGwM80Th/GV4V9c9qsEh1XAVMI7vJ
bAVXG3wbCoo3aUoVcZ7TXJf+A1BPiuLaQXqkrIRi48QQ/vB2LqyMxNJl43NlZNKcfi+LfSvPG14T
+jC2YrilnT02beZOUK1SISlSaJedlHApLzFTCmSsaxXv8A3KZSIv72uldcgN949JNBVrQMkJPqST
wBKX063U7javkteANkgKgb2Ir2myd0VtHB3decwzg6wSU0g/uWKR1FtgN/mLPLAoXn3yQgcbr+sd
nvnyk51D/OXd8BkV9GfD4N115pMafy5pHklJnTqDvrn2JiG2l5kNluhfR4xkIcAYMpgodpnacJ2r
jFE7F69goFz+ORm9z/o05NPI8D0qJM9YABk4iYzSuKmib38OHtPfiUdRdi5LjASwk1NaHGVGUr7Z
GVNfygbtrPLjFyX+lE5aTaMD2kVuIdaEM9+RvcmHJ/llpsTu94V9Nbq7Fq+KdsfGTqQfNekPNiin
CbdNQEWM3otrmsbdj3Vu9xZ4KC4kTwTbLB93MapHohASQU8cNrZh0ZertITNKsKsSCLupIRariYF
oQqHrY1JKbmnAUSnP6IUStJ3vnwS4qy6+0h1Nxgng1aA6SfaGVFifGK5dXusLIxTX/BEB7XUgw5j
RGOmWhDmaBCNFeQg16yS2tsmRWXFZcQAlOcsyRiJMWSflmL9ZudtjKuM2jh1jrBQy5Uv9S5ed7OQ
eOkmms7sQ+zp5F6/+lo5x7H9vBYE6/ZVibULu+DE265lXIRYNPRtd6kXPZjwyvpufRb2la4PX6/q
F41ThARM9Q2RnVr3ESixyK2Vb8WMj6CMyO8MJ0ekH9IrF5XE9jMmZFRvmOoRaumn3FpmhdwT5h6E
VzxIAL6b3Q+oLayh1FexeGtQIXXyRy6AgsTIWBLdzMOhk7z8J+uWTdkRLSBXMleS3Wygw5WaEVIY
Pu9O6mAiEikXQsXIq+7RViE/QK7/Cikyz5XB0Wrh9sA+7FdLHmhWHFF5kP4RLClBj+0DMRylW/rQ
x59D9krhy5f5unzuKOsvzqO6/OwMIPuL9A/XpfUXsm3EJoGXL/eVDinkPBXBOEqFQ1pOMSMIDaMk
/Z3kgnxr9rBqjZ+0b/RghHGxHU36A01csgkVopARcLm0V5E/3ZIbsl5SmY84JA7swt0Wabq4mXBy
hnXeDaiJDce8lOUry4qkBUcBDFsMvtcMY+Y2yECPrdyaGRTDAOluErbMRq8JkJ2myIOYtJ1aOnfk
AxLifLEeixJRl7ImBn1fkXP1MYZO955q3n4mn4puTsG1sqYJybAahegsKVDVEpiFQdg90KtJFoJW
rZ+kglRlWLAau4+nFPS6GjT6EE36tNcm/fPn/qwtGtckTBxHutgbnoCzFtA5QXVBlmfyMukwump/
I2NBqNpa0d9K1Sh1hVSmfZzL0sXEaL8ACAixdg+3/OzPjsbo1eTnaYF+3cAixjIQCleKEi5WEg0N
xKjFN3IpFUILPWuc/ZbHVSrueb5fVWxg8ofEKUo5N/RTPUGuWyx7pdVO8qt8FM6OhqSgAKVEkzW2
9OJQUrljTXVylIN2NY1Gfg40vN9SoRHou8M9u4XDwYjT02bCIp4+pTLR8pOmUN3hqApwyIMLiCyd
g8FKz31PiAloFiDOgKFhyE73OIj22OT9jTMxTxtAMmpXXoU5fxBklmeODusSO31ojs9z3T84nCt2
TlDHc/U12lLMQdFpV7suz3FrhWT0dqliav46Q5ekmFIX2ol1INCM3Ap64OJ7KXMpa4nIcKF/I1CV
B5Lau8cMVZyYITbvHLzuFGH16pqiRnOWLqwtMw3AjU4F7hDqeRwAV5Vtd4xTx9cbi+5MnWRnFyir
NvtSo4lklCkjdSRTwgEy/shXlbZ1KrLThITJDLiWxb9iy74MpNNnu7bkKqNMKG2R2x0OceXtlsL9
Y2CcDOwLkZBBhX91BER8OjZ0280gNYphSv2GJkK/byUsHD4VTpo0ik7yUQEEcHRxqKb6J00rbYKr
OW+SRLTWrHtZLipx2CYcYctd9nJcX5+9UKmSAm0WqQzDJNG1oHe7yeHqWffSmsLZ46fzcJHukRi1
G40OVbUFoVN8S6UDre15Ia6Rux7rdjgXcHVD1V0l7SmdnD/c3U43PpnXHND0GKEXheHuEi89DbCx
aOgUvURDIAF6k14s9Iu0WLDwU3l9Q60K9cUut32bDrcowxvqCCVaU1v0O32Z7iHrOjnze42Wrseb
dVT2HrfXk24zs4tUrYsKOKk3TtLsIwMkMgBWEHdYQcwEXeyUrMnxhFCbnNj72KyemtR4rFP3znCF
r+fuZZucoGuagOnZgXRyRtMEc+8FmpOhBjKK3KDQHA0u9ZXO0RmugOlO9br7bhoekrGgtwM5rUQ4
uO6fSbwjDfBm+grnLWvxNWWvlYONTEoMN7UR6ZlAPIsDT3yM1k5s6gATm198Nur63JCYF1QOGmXe
Y+zytX+v0zcp0TYax93UvUyBmcPwHLu0MsTtGHVdBdGQiJiMagzY/aQLlXgM1Xlmema/l76PYOAU
nAdX0LdXR51TP6V+leMNipoGOaOiIl4CU9x8lzwLJc37Nl0/RWuDE3iR75f7APeWL0gRGqJK/HVN
g0xP9tLlKvP2NnfMg66Oe3vDkyiM8bZ38LCKsu/8UqNUSQY4TpvDbFD4c3FqpGWClcawGiixIaZR
vDBJs4exLZZQehsxDauuuVEjLa/DqtnQVI/3m92+NhjutMXZcrX0NYeaQzZEfI6aExaJegQ8Ti+s
cTvjZtnWRKoqiUw9+zPn9j5FkcHOBL/8l9vCytRUZ2hsblu2vuwpBzBdTJqlmbaGNPNohCjumPV0
GTm6GpUNoQHs8/oExqcpbJE0qHvV0CD2FaV5s+WC6vSSmhgFSgGNtZ0yltfT12O8lUf5uWmRRolN
r0WnH8um22mDcpsu20GMFqljOh6YZvpLUoi46/bkWlSCt1I99NNwbezuq1g9/GnmGMqiQG4SxqXj
USlWjp7HbL76ozU6J+zTTgSUtZ+3fgAcUlydnLLrWp2gL5Z7Fm1ex4ejf8pqe4SR9SidnHizMUEw
HHRGAlqvab+S3NJ9mD1JOc6av8w0gHpMjLWZuiCVF6MQQwvLzrgsbjINXFP5KnLzQxrB0tKUINm8
S+6ur3o33ltGDUd/EniUF6WvM1g6pc0yZD9+jq6rDvve4U0M8QKfg3fEPOVboefXKu7v1d6N2F0r
yHuPi1O6g50jOcNM/A6sKaDx+XZr2gK9VArf0nCgm4rjTgVVlqPbDfCpVT/mTn2txunO69OgcD7E
DCm4zDomCsKJlZjpR/CXYvtaSlDHOLcOak/DWm66Gia9hclWd/qGFgezLDdTygYE2fsaV6ixqxXX
MfkCPfts2PGJHpx90jJVpZlbelrTveVKoNDwCfB+ggDTWQh10MJQ5YBlggG2yFEzrjhqXQo2Q8s/
h3TeyzNNY9erpWeRSSDVV/E+c9VfqZ09pUt2W1HiUEvrl54Wb407XCqpAvBJCw3u2NpWn+XBUwZz
J1+IVqInMw7FlN2go6VnmIsXhzl60k44pLgrjcw6Km7EHS5MIhGtmXdj+pKXE8l+HBYx1ShJuS4E
UiN+k021znOHs9ptt/J7ZhjuNzoJQaRsVM0R+7EdmddBbI5l8Fbmz7sbxej1itIXs/ssNT2IYZ+n
/c6V5QUoEsd7Cjx2RLpEypISQuOXM7aDSTzbfu4Y2JDQHswAyGPGmOKNvISdKFBe1aDXaOSq3ytz
6k+ZUlqhWQgj2IwEdggFaj6C1iWtP2QYpzXNn2Ty3goH6nZEUAZ6JZDqbE3OMwgnfdNDE9dPSWSP
gLKfCSDgZyayIQhHUTO8IYhj69RX4qlTl+e87G7ytN4X+EsCXQ5yBVRSfbVL65xz7wsT90bT2jHH
0g0VTgp3e5QXZStUHGenX37ZSnUDcDWSmtUa5og+6qdpSzVsmg6BjtgDT6Y9r6Q8YJyl01SYy0VQ
Nld1cY5hWzQT2Pdmpaph3hwxV/nwCMgM6YXbxhlpacJpPCGtj+AV9GAQRkvmyf7wRPmSVeYFu3nC
L4pqKrqtYR7pC9/31niSqlqr412SU0WQs4LiQgtI4kbAJsmojzTnbYbHsAy19mnYOS963NE0hyYt
tFEcpmYs9605cLD0UbskmiZChe49Kp74BSONEj5izjEUY31cl1gJHHNpbxCR5qSVivObKWXGWXMI
yzYPak7Nbo13qPbWJSgsu3gb6XEPe0WvQkoUGqQHNAA55jxRKhtpYXXmJTA0xkEWRUHAnE6mzyZT
gLbL+dwagxtyWGERFfoAJBre9jSXLnUmPpuckGSE8eamAlUY6I159RKhUqOLv3PV+9jmfvyldh3g
eGsZz3BczA8x0JiDKarutABkvAw6PuMwkImybXodlTxfQm1Uqdl2hgiSYorBXRjDvh1MuHE3x6X1
LJv5Q6lHeW3a0ZRVSaTCwE15kFA8oFmsvi2yvirDZUUax6GDxtnJ8PMhjDtCifXaqCWYwHkpm71u
NRvtVpPISl/rSB3UxrJdyhSBzotkvDOS3Dm1y5yfUmC+x67ou1AscYnMme7ZHGI853WtrIM3TPaH
zamCNyAuGE+Vmq/d0nbU3KwsvrpinR5VEJgPrg39rFUL5TGrU4cdMexQr6zlosVLfnRLMYZltqZX
TkETrfGa+5lWKYcV74y8vs2k7biBtKIjXp6BoT+kNNBe3GWiB1WkDgToiro8jm5txbteAUUETMlt
Hm11gZZYGOnVAqRdExRlKfWKpLqlk3muj7a5kZcwhvyevWjCqRh6v9fowlA718GWruLEmOD2NisJ
jLUsAw/i0rVDdOeFDOlKIroULXKC4CLiyqE1xRlHRkDqQD8WywiKudaP5pTnj1ocT2FMXPuWc6AC
cFAU1JS2uF9rTb/0meNFSrrOAST6VkN72/zSWDCGg8WDzd2uvIVcCRwPup/0Zoe8FPpKus6b74s2
QaFCo8wkCz0PB+DQ4TiWW9hBUfxAPq2/jx3APTp9sLumrZZLMrrudZ1SOl6bKquP3tZUDNXTY+17
brLyoRR1c6+RGjuXqSkiJdfesr5sH4wmtqJmm18KYwCP6KRKpNHjGiXaRkN9Sg5qnIAbdsPUcnQa
yjtOUe8qMdCqMSfm+gsqWibLFzgGhpVSUfVq8jut3e1yJ+tCdYHGHsNvPRurnt6WEKMDr7Ly+zbX
tVNl0RYDdr980pDeYK6EhStmNqGwnAUwXayejDGhOJOTUc7GDIjsWnf0y6rrZfPaJqKSPdx49pgz
/Ejz3sAoLzvoKj7FsC1nGzbCoBmhKTbZwWCZFnXP4Njh1KvtclYls9em1tO+T0FlUobXM7gJ67m6
yVYP5gKX7mGjmZKbBSY6WO4QKvQPsEhGrYYb1EunPqW81gDiBhrglm9unJCu7mBmTDaLunNqEqA5
6hrOyWD7ndNY+w629h22XXlcDHrUMzWu/ElrU+nre7yO7ow8N+2AfhEisLb8aExjPGaWMkSQam7M
0FYd4uF+krxp0HPUW8uMK6iP3HH9HnVlDuvE0GGlLsfHsUg4LwbozGnptd8x5vyb6kWya7yuOakF
wyZcqC1DbcquaupdixYptitxEHljR05ajjfN2jS7ya4pwJgtcme6azDFKb0sydYSlZE7aQVdX1sv
KOdYQr9J5yULY6hxd4U9WsGUsAabjoc2JJxwRuoSfXSVe9GssYzarXHPRhkPVHgHE6MzSUS6mZNk
mb053JTMOyR0zBxsk7M8raRUraE2gzhfSQxzwinlGjZyi6awynoI3ZisdtKPSPpgk3+Y4GHbMsIi
IPhqVG+ehDDFItTatv5jQ0sRVmUPY5sCuFsVlQtCNgUrWFVQomACKa+tOVJdFeFa9+6ZvHDhb8LK
CMe29jzoC8UsF/QzRGReVDHJMyzcBWWca0lIH2RyTHqF8r/rZbuyBASfzNoQJkaTPtKtv0XMERZn
QTYvSCy9OZbrAv67cmuqzNYI1XkiVgagAIbxBNKaLPluzl1YrO3hjQ60/IoyAlampsB0rFQP5hah
qSsOpupN/aHsdQKdJcc7YWJIiFlefMUF3paSRvOZQTxEBdgyUoNMpL8b4VIKYptAfwInfxqtbg23
xhkOqTNMB4c5wnfVIFAczbYdGptwHzzWR57r0wNyD7a67LznuCxVPPREfTKyrtthd5f9ujYwYG3Y
oMzd1tcMVftrwwcDBmomYSMBzbM3gXJp0+4+yRT1Ic1NivuYLWa+Gg0ORld/w/wtQrecnjY6anY5
U2D8eLDArUA74qtDnUVaDWqsLjIYfEaXqezdogRrWZWJny9GJ8ljQMibehF1lPEDxTZ0nCtvPApY
wZkkUswAdJqULgHIe8IqG8iJr4DR6SfV4CGY+ud8IVdVtIb90FRMc6u6xAmmpvQeE00Qy5TsncCP
PE2pXQIXGk+GUv6hwZekpqLXt46TN2HdOuaxTqYxXGI87nE2ut2o9+N+BhF1oesezMgixscht9VI
r7A4A62EFzWZl6fUoiNssVfKlYpeEjDjZiS6l17dvC1OrTqBvZ6t4Vc61nmo9tAYGqlQqa439lEZ
maYnKs28H6C93A3F2J+MbaOguqXKIUunFWQRHelBaWbrHQByEvnjWge1MzEmbtQo1rVZRo3UKB8E
k14Y3GYR4MFZRPilbn5WQ83PZNXpxtqm4um/9zn9PzpQU7bl/Fvjyt8anYyk7WibY7LEltlQ4lnd
WbrFjVfe2KX7XLvOh5lWp8TQUKPD9A9UKdp/bJthZKjk3XJs8+9NtlqZx6NL785d7zkpbpqS74uM
eqKpul96Z2Ynb3aql1qdO8hxRROWJCsYhEZXSFMMchqAbVz/+4L8TBP733azvzp5aOCBWhaf26DD
+/92YtH6Mo51UTl3ur54mII83dFCMRLRDjM48r4kuxnr5X5bHPKRzFN8VNy1vE3yKo0Mb+12PaJM
4pGEd5MZcSh9SFJeC6VhIVvXRiffK1WlRHrWkMcZsoaWZq986XrXO5Ja+ZgzmjyVTaj/RJ3/n3ra
XPhO6d92HEv/O02CQ5rFVSDZu0ewQKToXsnjaCDBe3fdz3mvvv73pfxb8/ZPxxcUdCrNuxbD8/5O
x1VrrbEWqzreF93qvjdGXR8llSb1+7a4qxamxbOsrr9MYv5VbSL9B9qL/9Rw9m8f/3Py/402qZ3K
dZry0bujsy7xy3k909IESIhiqpk9G8U/Dff8WzP0z+OCk6fJiZidRjd5P//2edri8nBFnd6Pw1hc
ZiMlcEm6f5phosnz9/fzSYegA0GNZmq0RP/fj6GdLMmMZIzvUhVUMLkjSWHbFI+CKalecTuTBY1b
FOz/UHZeu3FjTbu+IgKMi+Rp51ar1UqW5DkhbNlmzplXv59qD7C/kQ0b/wBj2ZKaXKFyeOtaU/rn
C/39Dv//q+Xn/7PDwlbpHGZWf5+TZFy1rvePwTiuv/Tt/Y5KgfsBt5OIGUAiH/gv7EtzbIEou8dY
f9ZKUFjS9DG1tHe61f6CevmbFkE68Yi8KQXiMtNu/rufpTVL30CjXSJswNqt/gHIdr/Ey9+aO6VD
9cOV8R4mFwIsi7T9CODFOLAl8KzAA9kNs5do5MqziasBcsuAaapyzWfUfLKalvquodDrz5f2m/P0
2SP4KNgtzGn6cJ6eEyQNfX7hfVvsyxmrec4eknp6Lske/N/fZBgMWzc8HRHzEUSR9jG8YYDa7zPg
fim9OzUUhMQJPREEGv/8qt9JaVCyFRgsYDWBHCay539JsZunamzN8N5SVdSt3HLBcGQ2yd6sfAVo
EBDrBT1hWy2jwaqhyWsLwnxIPs/VthZe2jo1jZbKVq99q/SxX3cp/fhFn1uHPneLE34TGLxxwuSP
ciG22JBrKCYtpUETLJWWKCe1DCNtbbrT/uUUfyFKQHD4T1dAzIBF+QucMqGxuCFgfT9ZOqFwfuvb
aOfBM5Plhr/Acf/yKmTy/xyi/6GzGiOaH5ut9n/o+v0d9VnwGHhaSkDNP0irJR0Lt2a8IT0+pHIy
+7YRYFVtuFhm/Rea+I28R2L8/1d9kE55GKi+03ztQoXLKnOnTRAUW8eXSj2qI/5Mf8bvjs7SXWZH
ghPGGOkP+yrtOHIbB5A3mnliwE+WhNh4t1sYDKvHIxU8UrJGjtCggC2nZGmmptAJqL5jrOSfl2Kb
v5Eu/7uUD/u2iZPVXrt4Fy9wsgc1x5m0g2rrfEgoIqJpnVaeJdx7DeHGEDhdyhSoufU10v6Nrxfn
hKjiChg7bdsMKjjbVA5TOBPS++uXBk28JnZ8YZPhD8yRKnSyMoMT+msXQIObtKpwMOmcPAms6AFM
A2en2Y350NiT9zWoCzpfTD/cUaYyb/xkxDaPGWXr1w0QGAkh9Hou3W2zlOUOdIaRSX0lzSoZfYN/
OaTfnRE3xUwbzB/Gt/5XXMx50rJ6y700VVOvZKCEqt2/aJPfmDs+CIa08JOpAQ79wzvaxOnAOFfO
pS4A1iSUUNX7pSqoPTnoJBHmIT8tobf588Z+Z7//560f7PekJYhF3Mq5mPRNH7uBZA09noD5j9Qq
1XrQbCpXTzYRTfnHIqjxRYyc3OafV/E71vOU7oBcS1Sd7v7/Hm/VzybgmFFyP5TFqdGGT+TRt05u
vnVDEhGE17/++X2/M4J8n55C5qViIyAw//vCXOvLoPWM5F6zQwrcc+DD6fOovH1nNNO5bcyUBDqp
mC711lEzUpVcqGGjBrDg/rKS3+l2n3ncaFaRBB8hcKJUz6usdZxLQPU+Bc1V9ZiMBB76TU0eimwm
aUsd0IHsLy/+nQACEYAR5bxbJ7T13xNYfAbGoW3D+7DwwUjxu2AL1l7HrG2DvuQ/b/JXygaxwaOx
kbs1QCD9cL0kYce06Cd8ROpaNJD1Qr0hveCcJ8u6w8tlDnh8dpem/ssef1Ue8l5X4BZchznTH/Zo
B0mY6/2U3HvlfBnH4ggQ5K5V9amx/cc/b1GE5H9NNHCtmHcFdDAIq7zzv8dpGyWD1FOi2nRhdStn
9MqVGoq/GILOrwdpCsiHkvEXwK1/JBa98I2mMVRwsUpmS9RUKqzjqMtuPLenbykMuvUwIigVk4HI
G3qLeShrfN0JNCfKaqSAOvfUXZGP9j4ca29tlp/b8VlR8kXQzD51wPHu3J5UvZqtZVunaUPwrvHJ
FZZFfB68FtgILyG3YdoFhRF0yTRzb6/nVq/2YG3ZB01PqA5i4Hs+As/vjW1y6w7tuXG84D3yivcy
oBArpp/2Fs/dJ8hYMwcjH9a29qJ5IU2dPfU7uuag+3Rq2WJrSLaoJ39dWVQq5y4Y8pluU33u+s3n
KKyLjGapQFG2WZWbtKJf9/96rQwZMhym+wAg7IDo8t9rJQ9P2DJSy8V2GCqkm4RxGKX+/ueXiIj9
D+24jBhAsFs+Aw4x3D4I/qxmGm1LwucSF0Z1A4ZR+drM1HmA55KeO39o9mPUKFDZU/8vjPmr9JdX
G0AeukxUII7yYX9loKedZzXVJY8zHKYR8Epv01PgJiXRzs2oL5uILNJUln9Rdr/wi2vbDua3TKy2
Dfsj/k/Z+H1StkV1aayWzF4VlhtGXobbP5/sr3JeoCtFbeMUMaP7Y8hizCKopUmyixkCQD0Hu0V3
V7SsIfHqbGeX2kWp4bkawSxxuoNLyvEvC/hFBIHJzkQQ4IdAvAdd8oMIsqLe7DqtLi5tlRiAQvmK
VvwJcUw5Kfj6UdmFbySvfFroF+fGb1LX2w+pn8G4Tk5hqA7MB4lSKter5mj0s3MMJiP6i/r99TJk
ZAngNZbpgKz6UU6yplyZXdg8DMy56GP7oa3qlz8fBEA26hdVR9AIHeA7Du4dBuEHGTmqJaOCyiof
GOSxYY4DlVbeuiSH6bshI1uiY0o3eV76967bnUiRbkzwHZ1q/NYs9sUp569xk98WBvlV/1vJlx68
E5U0gLSEd1He/iBOv6/igIrD5AX7+tiaDApmvg09SwWB5ubWYNRwSzp95fsTZQjVdyCHH9POX7VR
tkubkWERlH9l5W2c98CfFNvrgur6RhByA0/A1vr1THPzCoTNx5ACsbBVa3L2W07vMCdmvsJgYIAX
Hymo4Qqb6ltZV/eWMz25EeDvi0k7D9W8tPqlZ31gRotqmpKKv/ppDvP9ZM9Pre7vhsh7w7j9ZC/j
pqIcMYnaTd7aR0Cstp5JupNwQ1oFh5bh51pdPkLgXzMq9J0oytYatcDlMP4zmM1rZkRHkOiZd1dd
IkoM29zYjplGmad+F9OttxR1tWEQ2MVN889MTb5PPBoIctsFWq4iBVsw2gsTwTL9k69PT1WQP1Oj
dmpMqq/4ddSQ+0gi9WZY7L1NRZEam1dLkEBtBodxks5aA+1UL5qdU/l3mUZVEAUFW0d1wPHmy2dK
Hm+7sXxyLU1+4tzyk0mcbOaJjk9hlNw6xQAWpUX9/vhpNKrb2G0pQrapl4+7Q7gM/yRUX6wWRmTs
28RYm/QgedbMXKph25XtS5pQ6BJzw6ET3VGlvRvjZrv0FeTgv6b0HG7An3xogYSL/OjBDJw3PTJu
TFVuG3pkW688a9QFjHq4d8rpdenKE4CSNExU9sahalLvQDhpqTdI529tpYGiTCfk0B+bpD8D0nWy
8/Z+KsJdTh9QUzTbhHKxFMQ8J5gfKHvZyqVpKrsNA/c0RP0JwrY7E3y7KeJaZgbaZsG6H92TV9O9
BgRBCTh/CDw4U5HoNXM7StSMs0sa0XWrren5zcoraGbLmTgyevFlnPv32a6+tU74j6K8pg7Mt6nO
fxg07Eaj+w087sssib3JL45JR/VI08XHwbTPFUXDDlUDzGR69p2JEKzaGtb0qW86Ceqvs2WUnDKk
UN9mZbhvxupYAl7gtt5bzXGWHTVuw9hgyQfbKaaEl5oS5DxzdxfsTUarXwZQ/LSRE27UvZ8pZj4x
fQ0r5TONT262Yt07lXiYJoyZxOSiFRxkvVo95/ZyN8TJw+zgF1bWPlHZsBndhDrFugZGQNNC46lM
KI01KD2wSv8fIDHCUq26gQK0zJ+TJ5cy8nOKq2PO0b0268NBj30aIsf8puwnUDIoJjHLs2yyyVHE
FX08/GxMztIRZlHbHC1fR206TovAHs4kskKTfGN9V9Pa62Ys2A1o0GAKTu1vqG/dJHRTjFm3FfDi
iM42KxiPdSsFcu7W6d+ikLJlZZ0s56F1RxYJ7kSzMavvM5n+jsaOhmZdoCfOpJ3blO4GGhTBUDBz
746/iiy1YHNzWCj2IT491dvJZMxl0J5ksaHMfKQIwFEvOM6AAg3HDmoViugYV+X4n1vD3ig3eWeH
JcDdQj+0vVumuWcpOlJPqwk2ziYp5R3RFwpiq3dguG87L96kTrp1u+RZL2ISVRSa6gC0lUZ8rlW6
zQG4TK1wk4NYkbX2LgreqId6a6LigF8718khLecHyhVXfTjtWvo1eVFSYvdQLWA23wrHOC/ztyWL
bzzKRUarPmSjdEpdG6DlVE3nQcuOBWXFoKmAcEWfFVFKawGjaKBFI2nuB8pDS+1H5KRrOU72mNL4
y8z4rTL6tQW/EDSWziPVunRBFysFIMU0O3LJwqWDNuz1AkgUWotdK/zUFd05V8GJ+s5110dbw/ia
BBGV/QwGaKIduIJgs/8wQKwDisd4Ez+OU5QvOJ2nOUPmmcA/hzP/I4EUDZOaOzyWRbKPUUIOEA8C
S8Fy9bYGee0V7wn8vhGYsneD7wSAJyhwcwoTjHYzfUro2VR0EfGZ7hXsjy0eNtlBnpqQAHUDQJ7d
NVNZscbXoftoazqATg9yqwPYk+xb08DKmNWWk2H4KLP02o0eag+OFtyJDK8HpJcPthn9WtgsIYAD
oTM/DLObAJRi7KvOoCCQWg1NCQEzVGRttd9zBSCBbq0yijYViqzNHjse5mDpBdl7BvNpqH0lKJrQ
DDmwx7B4Ijayku3odPHMLr2URdGc0e0bt25eABHdhMtXLa6QDqn9PrbFRJvXtGnb8T6J6qOdpLQg
PMEGdFzuzBTjdfmaRDT4zdapmtxTSSaA3sEld2l6ydYhXQdmV73DlJvcAdBN1HnHXCJrNG9VXb8C
lLUR7nT7ZqWn3k0Db6ZZfvRaPkix3OKi6pzbTBseMk27MQAUwfXblJND0S3DISaqB5Nxd+VNERza
Cwu6Sni2LGqpxwLq524jYkUXhWAeGqQCwFhmmq/kJG0CgGymbKkl7YfnmgS4VVH90/erOXkIYVbu
XTi5tWwawF3KXaKTUGsCjcPHp4qGpBpDIaOOnSKGZ63uTnlv7A3awQ08Rkv2ISACzjGhRzMdsquw
pNFiM/rIUFblLomsTHcjcpLpox+9jzMd4QV96+ZBuNughIf2KEJy1JDSj8qMMZlFTFHanuMRmdeF
/Z7I4M7gYqniemclu2G++KOUBHxhKgRtHhT9kbM2WI8ciZVa712r34j0zP1vuSEVndkxU99c5cn0
nLWa6oNfmtuB38a2XxtGCBhRcmOymiCkAReOc7Pq3eA08Lo2QpEqGLdG3Hzh3Ub4omAq+a1iVrfW
+L1NANXXerB0K3ViVM4Di+/oRqn8kmqZL7Nt7MP+wRYKXoA3UQn1dWm10nGBw4rimcG9kMLHXFto
WS/QpWcdAqFkcN/k44btP8nm5KVAMl5glZG+qJhkB4y3dPPRTJodteu0lxbRcc4Z4x6nP01c2WrT
uuCwfKopsTSjmiqdB6OmibIJL9MSfjXZDevJjEchUEud27HaJt1rjMkhb6/c7D63/a3IOGuobhKd
5qCuPcnhwOjr2tQOOVcpx6GM5NzY9KlM3ophWTSv21faFqZtS4HjMQVN7Znj0erwuNCdPJtDt6r9
+BIxvJIE8jMwu/hXFNnrWgU4jrGKk/K7vrwiWDjynJ6deJ3P+cr2vgh7xGgAOTcIyqAImdgJGDQO
AeZl4zqYNwC7dTRv6VpPNctj1maH1DxY+fhJ9uPQaUUR5w/5zcqbf1B5fupLiyYmein6+ramWLCW
RpI0209zfkrQ6w4Nv2Hvn2uaBGPjEjH7dskjmqOCe8ftgbDK+nuT0spiGYxN1gbn2e9JCZTOHXMp
flQDAfJ6CN8qhiGIHte68bVfFJRR2k/CRwzgBZIOlAiLa684VIzVnU6p5zph1uYMTVD6eJeHxkl3
3b1BK4am3G3flger6ZMNCi5HOc/bxAvvgEu6MCpjPca0Qwx09baF9VgH/ZfYp2OkblNAPsFa833m
F/nJC+Og70vf2g55fSNv93LKOGlWotbwzmEscYmfYvkRBgmDfPOJYl4Me/oGAlvqccJvgdLuKI17
rKPoep36gllhNKjj8SBHJrpH9f3XaHI+h+UMuBEfZKLcc+HPl06fzo6Ly7ToMTKoP/ROPUqtyoPe
SFOX1j7XZfYACT4WjXvs9OVTO9bDdlDTvXIBakLQeUgFR1m7wGIKVZKdwmo6N0PwOrrBPvSXb7ST
7UtjdEGZwTFacgC29flzRGUqauLQ+mG/GqoZfILioofd0e6jfdEK3gJFiYG764rsyRurr5SG3FBa
tcur6C4I6r3RWg+AgG6UFb21yCtqN3ZjzVhXDhHcJ/eYmv77WAaXEGdzjiNq7tSRZPq+tQMwn+gW
8I30VKdwv06/vJAUZlC2qmviD+NAkdD0PQOLvrSMPfnekqU3DH3KnoYECPzSxxzohhej8oDiM827
fExPIi5pFv1cJvaTCuvHpkjvrqczA1BNXYiVEjhzhpO5WNqa4SN3FNYCyFS+pSVN87q171xAb1rq
mPtc3foW2WI2ulhqVy7Lnd44NzS7rny9pokhWhee/6MO65ODugZJaWNH3WNio+UbA/BNqwmp7gs/
Cylls76NIJUpLG9Unpym4oHSBtKZ8waU+N2CtG3BG6oBGvDRlV7pbYUH7PQfwhprMXEHLqRS81O4
PCBaiXqbkbEZknPev9d0VMPd/YSwj9eKzKyaFR1UzlYEjoU9awFRuth8PgP6LJJgVdi9ZhmgP4Nx
W+JEg2TeaHSudTam6W5M6YtC1hQzdVEsRwQlthSNdWtVnHioyGFRvd1ZRInoEio0wHDItunsfUks
Y+dys/qgzkEOAm4/3vm9u09GMEmwoPTI3cZeuKJCb9OCqSWml/zOjAcY043aoZmxIkQ50u/vQ1CB
jpVLLhKsO4o2oep+MUAUjPa+BjoL4U5kzEquUE7JcV9EKGtdcidfU0BkqNOQBcrDKZCRYwnie4X7
FETvxoSPL6FeWkd0aaM2vxLqfcZwZ7rNm8hasSpFS2ePevgi9KCVyRPbxz0Qg6YOpzPwF7IjbsEm
1iAm0WJq2zoz98JyfBtM2pUr2PeUx6DhOdAJ58ioNiKPm9AkOtycHXtYM2Vq00xHB6fB6F5yBWrK
EK9MtA6nDdAuRdZ0h8G2efyJRRHSPYk+zScCnilEAdAL5sNifualV5OLww5pceu/pNGbAflh2GrW
wFykb9X4nOTtmmkbeO/eUQPdqeLGUYK2/1k0L9mrq5/EXuWQA3u8qjsrjG80epntH0KjVfBP20pT
JnGOrEFHHaz0H53ZweP85Wrad3I6hZuuGZxZ2MYJ6Mw9i2OyEBMXH+kCAClFXzuIfvEJ81CtTeSH
GB86Vh7Ollh41BQL/N9qwidkB6xoMQK60F46htjXUwEJPwqbSMPNOJKR5fyW1KAluafPyKdfE/BF
F3ecMStZzxs40/Z7Uz0KZyahvofsm1ndZMTba3t6gEV60NBCJ6YLadgw1k/6dedkPthesfUDfZdF
b3E37GOUsKntE3prtIhBSnIPHJuYzcJqdv8mIjLz7F2XaKDNaLtGr88jPUWG0C1QefwmFyl8qpQj
XT7XxQ+cC0FtktkAs7AZXscWoZ1mSdeeA3/P4w3GgI1BJTKJ5IlW3bEn/mzxBS2oQGPGvaeSS4k9
ljHZXOs/QUScncJAFZ4PDFASgnEBOi7YYF9B9FU57U3GWojcEd8uJT9CtqEGNmmmn1vsDiD9YCgh
DvG5WoqfrRC8NZ5lQaZD87Ueor0wjckOxYNs+Tend3UVE/cgZyTCXv7tT/VGtp4sT6FNk6xlHYaY
N+IVYGDLQ4QnRdhCMvK6qhDc2EpMwLoOwCLApWH2Vty9ipWCrQmyNdIK5MNIP4yOc0JGyiOcUV9b
BBdSqtQ7OovNaNcs0TnDLhZfGD+PgXWflEPrGvfOQQhXCX037A8Xfgc2zzHopxtrTO6D4gX/54w1
vq6JBDiitIaYZmpnxzKZcXGQV11pCdgfAebMo7OFn8qwpLUIG617aJgAPVXJ7mrHq0eHZmPaLVYV
wjzXvvYewdY7C/SXFo0kRukiUpPTL2mb9Eh3yqpHFd3Iz1rcIjAzv4iwYelB6q9T39gnQAsSFpbr
t3CrZj97GHwPpBbaNDHM4OFGv8O0xleDJXk5/S076Ed4gi8JdyRyhb7Wk4n9IRJSfktuWb4Ki9Zg
WxONN0fCXeTe2b3osQywBzFqdIDsLL+UNSlV7SA+jFGInd31rnpswmCNHBKpVuKfFTRxj+oVohY3
h4LmNdJyKI07nmrp065EffEdx0QUQTIDfcljhLQQmadeoLuK4WpB/wkpLQfHDngbXvdKWMwm4Kdc
gQH7Eo6P8ECSfIrcTJhGocOQnTYWFd4wbECkbD2FyE20ishBDWALJnVo7V1vU5xBGIFVCw8qvT1S
hSLhEbMHoZDnR5ZzqOhEIEC3VpVGxzQhTPPAaxA/TYlwZ02I/vZ7iuvBKcrFVyOQ0PpOyF1UlgiQ
vrKoz/1Scds1QzMW4vLoRNZt9W/yMY5U85tLTEQnwiMSpQIVmnVIlyOKjCfFXcQBum8iZ3Cj+YBJ
tCA13HXvZ6fru9J4o7tvrMXK573iwCPM09o5We4AiJO7NVFm+fTIR3kxr5A3wXg2gE1hne5nDEdZ
r9AtcpqYBrgo2U4CNXWM54K3wrfoUDlbeMWIr0o3t+L0ZxpNogiB7lVPzKcK+S7Kfiqchwwlnqbq
4GfuKfCGQ9z+6FWH1xE8DVp0l6DMmxEU3okyGEqOpupTBEiEgePUGN1R7gQsoXXtMhMP27/o2kPM
aDIOUSQcAZnZbIDSfxORM9rjPrb9tYXF4mEKZY+UxWwDAbPSGf5lgGpbTNsY73BWtFGhH8BjthAw
wshiN1aCJx51t15ODLPv70ptqFZlDii0mm90anxt8i8Jmynt6r6Leprbo3xV6c6Vs+TguJbeTz4L
v8nPaSgEdxYVr9hOB5zAcpG4nKagTQs4SH3LTXA9tR5v2QtLam2OaiE2wsUwa6YhEuW03+EwOXwl
41RaxN18qYrs1lRXQcihLyHdLG10KyZfHgD7L3X4TGt3tWifEvaI0vJoRt19hm9RFPmamYkUxHdX
Tcj1c1K1saxmsWvNw+i9mQS0/fgeIIw1TUandoT0c7aTvZdoMMvSb4rpkVMXG5mI8xqlKDafSApR
bSDlnoQ0acU9SKNSBeqLbMrFShLJpjkLQMPS80t4SJjf6E4jcswM3kR9MIjtKNxHgO4mxWqlkXZD
CZxE54Sq5PLz+Ylxl6shUKCVqk2GjTGB3mExHMbB/jIb/yakiE1ejGEIewqRdmAfg7Cjx2qn2mIT
gEnfcr6YjFXl7mimQhH+8IRp0vlGTj620wdkC7E8Zd4UnJ0PULTo0UZ9+SnJMeKyR9mCaFUx20Vn
tVh8GZ4rNyoWTtHTZRQXe0RMDX6pwRoRHlp3D+OLzM+TjNjUQIwO4CbvzSGqlNpADQe3jeNueFXe
80Yto2zA28geSpwKYc2JiQo8aR7HM3GFye4fdL0Xew31HkI/ItYbGvdjFwQQbooWjTX05kpkBkJR
S/VsteWtpTPNIa+OevfSYreWyLk0VCQXUQrYQn7ii6VaET7wx+IQcAQUb+PTgfMmR699DbTiE3UM
95MT7USsawL2r734NXUm1aNGLBtSsdIWIKFxL8/BGuU7pvdF7ikg5uRn7+IhIfQrQkhi9s1VvCsU
qFqYFAY5DXTuXswxyhK3Hr6DiHj2IpF7gtKWoR6RRrpnbGWTHS06TNgo0m5bEviUoCWFRbwypGsn
j9qzRJzl6Fkl95dEbwVGkhinBZ4PljX7xdTZJPYkgha9XUB3cKcZLUwi1XY61CSkiNMF9WD48yde
/h41uChtS/EpMzC+8oGx+ZqPP/TOOHQeXAyJQ9dij4iLlQXB09UMD4G5puENHzDN870NZLL4SGLk
VO2TWPS6jNlAd11FDEocfKJtj/PO4oTgqOWV2N9BrAXhsznsGJygzbvW/CKmA+ctAWgxCrwuenRh
ydTwd+DvrG314qjzQtpOKEZsduy6CLx6ZiytS7ZYU/0w98C16neEPYW5FvsBeyuX7lTjK5fIIYgt
CDuKdSU2LRasybmW3j0/xvtoy1iMP07HNs+gEdLlCswDlV34vk2PD/1Vtr9EpFUY2ZqAajqwK1mU
WFw6vUgSF9VSjGaA0rkf6SRumPTucUy8UNi/wURurQBjxLvaMhJzTYwXmA6RFmPHDWm5R/WJ48VG
rt4+5kkX0+QGnS2Zu7U7Ge+Bm0oGp3JvhMUkRjz3zj7F/kFdCj5XbR+SgGUEeFe48/I+uE/IpQ1/
NL13MhL7VpwI0V34M1Tz7aEnEHY27dVcCiWvgS0qnjL0K46kquKHMOpWRDhWffxigxlSgCYli/Tn
RWwBsUJ5Jsw90OEoIgOSwwBJGBMg14+GoMF3rY/2mQlLh54TF6XX26O4B0ZAA3GlkEz/DJa3iiEh
if8q5m4Pz4oWX0ScD7QFl8yNtb26pf9wUzJZAnK9GgO6t+XctfkhQZ2kA9UBZfTcWs79SObba/W1
LMvAg6nFusZCDBHaDpiihfZDvEHZpdVl+zZ178ScEPM1o9phYYzJMLlbi5C1kLK4g063w2YjV8Cq
NKbD0Pe40+rqxiUZIRY5dMR8mo0OIRkusOLZYxql57L6nFsluJHgoAX+vqr1rVowmSuAh9A5/JYU
AshZlYNgKuFl0Y/ZaM1dlBkSA+GIRckWobPtLeOIAZlVrxmtmLPPLBzmrBD+EXEE0zm4W7aVnehB
vEkBfcGr3169AuwKmYonjAPTybfdpT7KbdNDuiUSUeEkaKBbSypR+IMgNAjX24ZuFyLN3q2eFxcG
ph3ETJgoJpgUKL2cV6W9i1TRCsIjQCFnegtqw6eZHKdEwZA04svzhUplqSVDPUMRqHC4z2icgzif
6YjjSQI0HEnzuOZ64uao+NyppXgZ2HChhfuesBXmLJYry43sH0LdsnK8OR2f1FIyrOW7rgCIbokX
osqMFPuJ+/6XdC3CjZBW3hGYwS0FdJqfixmEDg66e9bFXwAb20iQm6dCnMX8lIGBxt9gk9h46ZIL
5cV8WvQX30XFsSD+0gONNLcgogE3prCo6pJGbVKLmCxQkEOsrsKoED4KRmsnht01imSAgIRl3+3E
2CWOYsZ4qG55ECtc79Nt6mAQJxehUB7F780JYyeubnVN3kD0hKhxGEP+KY8VhQRn8x1XbH28KHHY
+YhY6iwcxSRxLR5Vtk+8ETRHAGBGCJvAvmSH+lVnJPs+e9S6EmeC6qbuzDzXvWujK/FkqK7Arv13
81VanBwAIVxYUpPpJkRAMVJyMl1jI+WyGTGYbkR/KI3CjGdunQUg6tBr/ClBE54JO3GzojIR4XQE
gctBhRuXIETD+RiYfGLapj2ymoPH7ZJLRNJrw6NdqJ3OGYjRI0eOMrvGZNhPD9/DkBgu8nh+xkTp
LQ6kmGdge+Mfi7WDJG4wDlEKYn5HfrNeygtLx+9WpGL6Lw6SD+sCW5gDEidDMtKswWPWYgw2BnYE
lB1Sk1Ij6N36OeWMfBeA2OpVQjL9l972LxYN3UPxRha9v1IM1C9Sk39LiuLqQ+FeYXph2d+I4WDD
ZhCkPXzOqQuQOMYS3rEIDqUq2n1YvnbosfQxV+TkyncajVcjUkoOyGXz0CXBIPnCeCq5LjGjxfC0
wtswtNeeMQAgfE0JQhZClaY7HZCy1/eaz2kYCzzjgQfEln/oMWdF5k+9uRVHICs9unuXdd70WzHg
Qn7GWXdmcEt4RPKaos2Yb8ilaAf2IX4kkkxEvT9nZ9YuNgVxFj3bFhlBA9BdkOG1DxqG/1RDkggz
0VE44ZR3inAS1cwnWFEguEFxccNNadpe6FHol1suvHsMi3D5x0Owi3kiAc2ofxAv2RzPwjAiGSTc
gTypfR3AOHvl6JKxguhEj1Payj/0ZdpzaKNykX3a1X3AkuBXRKEIz5VDvS7GH8ohMj6CsgHejigH
dEVI3EWRE5OQBmiLfP4B6doQoGOckFjRcCJfOBNYAO6C8gweKAfEv+ReoGF+yvf/JTihdkmc8k+o
0oXhbKMV84/ft6/OvTilYiFlLvg0EA73yFptVW2AaPr5IFkOD5ZEHu91aK9mf2LIYVzL4oQE7ACU
IJBNrWU/RSRb0GrKfRmpIuvTxxpnIaFgAMqdcMeEaXSy+RUhCqgYXuE9fSSTWF+UpW5/sjir8DH9
dP+hjSgY1A+6Xex98pZJAW4fadR/bXirsVYqxV7pXuhBY2bniBlP5hOiZZmiRNI7Sgbhp9lY1iOV
JBWUwrkKQ3JYYgnI0XEoEuhCmItdJloGk5lICGwpTtWCVuJ5mJZIOIFQM9B/Ju35fFOMK8KNQuWo
CbnFq7Ah7jaYz1AizxSZyi4j6tuG+SaZ4mPqkmvWNICSvqPAeIpT4dNDRjUteP/KMFI4d4N6tUjN
4RcTIoEUv6cD1gMgYhwQS2ShYnPRsrVvSsQl/LPkDM4rAK2DFbgwcQ0DQgdJON+I/94lJ+ycPZEo
+KEmeyYcyO4HRVwIbQKvxSYARaRf0N8MtoR45ACVSPHB9DaiO4Uvr3pF7H55KhXsK823SBmq9jOn
Ls5FhkUXGS81DuuCwJCAAEwnsU3F2bMjWrM2csmRB9wVDqb45iKC/I47RbdRjoWGZcgLUk1uRdQg
hkA5MQODwiJvjogM9DteF5KnyhYCTnhwS5nfLkBrR9jH+k7uyQ2e9eosfY6oN9TjStxDdA1C3EZ6
sFUMT/5EDunGVx3MCd4uoWOx53FWTWozRLoVlIDg/fA+jiL0ucvI25p+d2+b2pF6Jb6LgJBnQX1S
JqPlT6KueRo0IA6jGBcsKMnH9dgtmNL9ITdjoNQfhAK8/JYvXABAlxKOFPkY9DgZHDKBOMl2Y25j
L8O+HD9lC3Ls/CKf4kZ8kwFCHLY8CuxeUf7yEZ8MFqwn0SQJdWKHMC0GRy3/V62LYXeNi2tChlN2
L0xyNUKL+CAmEMVcKzE3MexWQmTQXEMhG1EEF5n2k3rZItR4FUccAvwUWJdlBp+bqKM4oWxeKXiP
QxWV1U0MkifWbzJPo3sVssMIrOpjFu1bAOzE8RFZKT+X0HPTqRMb5jpFAtFsWRkg+uqMXQGwR4xU
5BNyRGIuIs8DkJsBjrnYdXCU1DN2AjsTWYBBKcFIF/UiOZ2gxIjR75C/PQkBDhzhXxArkGWiZQi6
SZQLMin/tcLZpjsTcYDj65/JIvgIV4llIRoK6gZ5i17YVCdcxRdf5FnANe+kfmhS3S2PENLky1jc
Qtxc92h8Ei+k/8IGMUUl1CjE+q+K/7lx8R7FPrExdQAJPEjkmX0hd/iQnDA0xGDLvfzeT3JwLFRK
Zu6u/j/dTqJpoBJZMOa8DH3mhEVDUC0BV1XUb8T6u/h0ElwQH03cwYmYLnuSEBi6ZwI0nwvHSSM5
DAiUFJpxgfIE5gBBSL2aJUhJqUoRL6A9IkHYDQvimKU2JjlHtKTzQHYlZkAR2Yxwvlqh8I14BQQZ
uEpW+e/ZSS5FYkeV0k9F8iYei79QwgzHi5gV61FMDj7NEvgYf/I6idmwRS58LbIKI5AvpMB6VWxE
g0S8SaxfqXx8mbPoyjisCR0EHP41MgnLIrx5lsj32X1OQOPiG1A/coIPyr2gbCtnbWj+Q5hQYale
PDLIpSTDZ+BHzzpVIT5SSni+AF0vMTLhVYmMEQWZYQSg464MwcHwvtAs1vjKXkxGIqz2vW+IZBaz
EVrgVwgTp4aYgv/6CKK5mSQhYk0uU/hOLgqKEOn1c/XCk/J+VizxA6vFXBW/EKoeaLrRsHPsoTpQ
J3ON1P38uOgxQM678hsCTY5TndkrfxHuAS3tBgkUqGCtmi/knxvnKGQjFwYHwAjE3RmejlbE6JAi
H2JXfFwYH6gZRrbxk+HRAaeRp7N2HoYJlkihEkw1Lia9e8nO9Y1Tb1pI3r3V1hepuNLj5f6aznC7
S9ExaYUavdAaXkWFdYyng/J+CkhZpmgWYSgcOfKOUmQ0p+UBzS/iRoJRHIJNUFmyYBCkRJBmFDL2
8VWq0tydEOcPiO/xmf9H03ktx40sQfSLEAFvXjnekRx68aWDokR47/H199Ro78tyJXEwQKNNVVZW
ZtcjPEXOThmCiyWds4UTw674V7Ln1KtQonyXwJU1Ldl6P1lvhNhBlhz5FgaGDYr/6uTS4LFhh6Bh
9+6yk7ANyLKRSQIciqQg8RxRdXrfzw8MN/cvC5rFIzG/3DCRMLAxO5YEtiwUfon3zL+wHUtFq0b6
lFiOLxtM/QExK3nxUgAIeD7+N9Sng4Tvlj8Rxg73kifx9AKpSazL/cg2L9se2xoxokRrzAb+z0JO
3SJ8ZAiCJDr3SgTT9sKV4Nuxd90ho3IpzRCBC+0gu54ADHzjrbbmnP6dWQ78CI5QhKjgqYLucdAJ
sN/gDgHqugyoO3IwCQ4Z5URxHAoBtNJlt6jyMQvb3bIEdw5CfBJbyPIX/FjCKZMYibBmI+uJVwFG
K29ZEFnnCueErIsBZ5dO+oPMghILBGakjUGidCfLLfCPFNZIiBB7uYuigWL3g2ADDrHw0gAZUR1i
fhUDoo3Jnu0vNbAdAlz5fwJp9ePR+Y+JISsweGAw5fiX/F6WPKMlkeN/yxc3gaeaOgPzTdYsv+uz
WSlCErLx2vLXUtSTAxvasbzYvshOGLdfvCzfh2V4twBYdF6HzNkMfo9wLZMvjo48KRpHp7DQTln/
vSBGxdfyHTLLJIMBYGCtSeIradt/Ya0P6aOPqeURDGfl8LBU6bkvnL/YSX/UJoyVKTu2rrWTDIER
lCkZePMn/Ve7tDG2Ahc5MA5c+JJSTLGB+yPvjyQHslExPVDFY19o74VPJJ/2Z+2vSvSTrHlSV39B
3p04j9pAqUe3oKNFfQbwQe0FHr1F0FtJdOQxeSBepuwmElZjpGOhHinPxusxqQtIibajMwwXBSQj
H1grHnXdyvkrO44DMihnmgH8LCr2ysRg1X8h95TXQ4FEgI1U+82fqGW07O6a20lkxyulaeu+NGmm
aX4nOp4dOsxoiG3cvAQFLEMPygWZPe+SD8jmLAPKHscJN3NuCcQuENztYlSQWdZycod0z3ArG8aJ
5SIfuYGZxkEiHX6ZC3OUkcHIpl5b/R9ZBPJBjq6IUF3CHTl0+NUy+VPAi2Mhc7tsoM8Bwaxwrrgd
ChF8/pYg8fPfvi7zkWOZX6bNFa6ZJJ9fWF4fGHGLXMcysYK1GT9Ca/lyNjJwr4RoQs4beNuqAmu+
DbBsLv8yXZ5DbqkeX6QCTpzNnJTdicdurFVPzBzG3/ydwJlmPR6FySEYJjuEHM0wkAiQ2R+YJ9wY
bcZr4UVIgiCFfknFmcECmvK+DaL52z6j2+u+DVbYHG2ovEyu/dbNkNGsbwuWhkxILTW3HFejeub4
pvbFNn5js8lYcBhIJiR7TVuvR6puAu/JFBF0ofayfQuSJavEpYxqQGGvAvK9735uBNQjpJ5wPe6/
dZYbV9eCW0YVGiS6qDHy/mSrZ3xsJzkLUYgbv+3nvGr+livQP0BXzg33Y+OXM2Wik3ekC4IRlDLk
pGENAEuXqwtSJ7NCcgmgfK6e6re6QJE+lSVqg9o3DyClD67NL8YdssfVX75FAhn5aurTkhVKTZIx
NzvvzBqZzHfTB2MZPyRiE6BdEJS5e5TXqdd4MsvG4RvjTnOInQYazuh0q44So3MV3Tvozcy9Wni2
EpHz3RVUJasbhNIUMcUFd5X9EX2VjbxnGTyZkf/iR15NnR//K2DJ/JeMg08KPEUDuuSjt0GkV0oq
uVJDVc24lvW+BCjQ37JRnpab7m44mYBpDUK5E47dHC1cKp1+C8mCmR/6w7NNUU2wNxlK5jJ+1gRY
HNN8WlZz4/ZbFdxLVNDB9ZGyJSGmnJqFBtTN6mMl03IddMWOdcD8HjqIMWAa+uKuZbdl0+UTXE7S
1t5Un8LRai3gYOLwQlgSjYeeNIHBYuzJkzVcweXsVcMThSX+mXhbPpJ63S7hAJCRkEdm1VMsZ8j5
lRIAbCqRGVgkj6oAWpgzciAJ7CcfYFwkGZUnkqOx1u9lk2UwhVvYfHlpIUc+N3Frb2B35upBpq0G
yz7zuqXylkyfebzzoz+TFuwEMe9RXMzCZ76e6+R0+0mMJ8ckISUX8wBW+eEazl01IRHp/i6z4tEh
UkSCHsXoMwca24vJ/JVLMCf/uyW5zL9LSM0W4QLklzLsYglq3beSUTcFehNPXkWD0ME2eXDGAzkF
SCg54qjaPUPGNYFq2V5asICAJhg2WrYR+Q5Z57eNBltqyCwS8sq0IhmkoYMyTbKSUIFGCOMBedrr
PHXPFm0C6KCw8iVpM93lw8u7c9ME98rGsygNqR3CV/T77JHK/+PioY+ezRqYHk1wQ+d+pi0r16qS
ZzNW7x7wlmQmkz1e5OAsreBgz8sHZKetbHkJzn3TSB9mSbeeE4zYmcWHMku4brPN1Phsp/NDXc/j
XQXGJeyAetKv5OsmgaTz3JHS+jkySwyZjT8fgsdY6NruuuT6edDvqtb/nXnpe51mHxV8N21Axc+Y
filDvZgapnx5xnFo6e2DVSx7fdDvB1Tx7ybsVHA+Sj9hBdBg0CD+2KDHuRlLdsfUjzawjQ7ErAJU
Sc2MV9B2+ZXFZDR/Jn0423OX0WXlnNo63pEUTDPbWjf3WywSUU2srU0FQ20Y3lQsO1fym8nMp1Vi
PshxeFOomp4614CJ6rORkLQBILFqaSHbTTn2JigFSJKjpYVO8hDtM0neMIrkrfs6fah66B1G3X4c
EOS7HdakwIImCv6TKBI2oJ/lnc1DZ3NfcjheWBeV5k+tVUdJD/2RrrkcHDnW/CfKYKMzXv1q/hXY
hB46tLUJv8+i+Yjp2mjM4Zm6qby3joI2Cc5I35mbx18A+/7o/EpLExiTlgnQm6GHujDTCcnuw7g1
Tunt5Fxil5HSbo0ZqTysxoHKkl3qAJnw6CWM6KFkbQ9zc5TnlKpgPBq/ZIW0o0bs+CMJfA7GFKZf
LT1teStMbM53dl5e15FIwWmbIw6W1OlPguFCyH+x4oCwi+5QssKQNuDSes2X4cT6E5oYBCnmwnKt
aW+WiF1iCcGmZOeqJ2dfSnsna00fB4E5onTZSn1zaOKnnLpoSVgy+np2Iu5ZDO9smsmPW7QHz6i+
hJi8ICEESphuErppayIvP4cH5bnfoTAL0Z8Qfq3qM+2FnSnlJQ9R9KrFLrw2vDrZ5aQM1CXeEQq8
pOayUbqZhZKiVm1zWIPC0+grGFncXF7NF24VYe0DIvZ3JkgcfxRSm2BmAtIL64IHxzwOJQJw2moT
aUlEIyIt/PqAqTGmiuBJcloS98g7S6mbSMuaEGUkHeVo5k6l5i4LUNpDZDaPVETGaT5hHHTf4QDQ
ZA63ZT+n9fSog60KhCdhneSwC3VR2e40WkLYmDghUazed3ACaoxYBZdhs5WF4MFooSqnjxgIEHcy
56QiK5sd5fgOODRYhiMPiN6j5JxoA526DFYHZ7JLRDy29buuxrUgTN6S/zENlLKXrPjtu2oQ+g28
jmPIqfxfKaW0g42UAzmFCIYNFpO8L8onnte8ZSMt4T0Vgi1aJnfJ8FRB7uGo3Ta4X7PKKEUMkNAi
o3tyl3Et9VrVuWvlIo0bKoL3uXBj1sPNXZxzg0LQuoZIJLBVvCiBMe14pYZqLcwqmYSz9MbSo88Q
cUfdUH0LhCUDJz/lpSLQ+CDn8GjHTFMQua78gpO5b5voRKLHjN03KFsTHZHZCU/B71Bp8Iq4k2XW
t+Gr6/nHnl5HBgNf+o3dli8MpI79sd/1PxoGVzEvbqqHLZQvweB7xSrvgydGfUGPGHJmkZFDqP3C
drrmJ0K/B+rHMgZ8hwNTQ8CsNj8Kii3fgSv8u1EWZ79Rf+06X3s5BglQqw8SsMikVI1Du4Haj0yx
yN0L2YArCX+XH/In+RZ9OfBD/iQjneb902JNUhNmbspwyCFMBMIn5O3zQ28MfV0Yzu72Nbm5mceX
0GEmcaNkmlnQ0HRS9Uc7sVe9UR14QB3agQN7hktKPyjyH4dWYWJDryrUtlOb2NvSOSIVILh11RWP
seoP+FY8CZyp/Pkkn9B0etVHd6A18w+7v925O5mqarmEXnvrt5RPgQXtpBchyWHPxbM8ouRDaaXD
oCrfhHwkQzMgr3K0wlZeUqTcvQUSwhaLJNX6X+gkD4fnyG016B29qjlADkNh60Jdjy7pSDso2QXE
GnqV3ZC9U0aaIepjopKo/2Ym/DfiLj6loA4yphYHXHVPHCGhh7Az5J26GFo0GF4n0K7xD4qdCK3a
pXtmZ9/KRs8rgFO6ll55IaokVfvU1th8eM74OELVkeQRng43Llj8SKUmL5eLzG9Zety1MXhXp60u
tJ5dpHopMyibqo2dtlsNI3gOGJNkyu03leO+az4gfzUcQowMt2WTntSAzjQFlpixbNtDx57uwI6R
84giErub46F4ThAkxSc5z/wPbkcOHp1qu4SOnLc5+rFaMbw77rSDxLixJr6tDTah0z9IsqIq4Hvg
Zn/SYLUhc+9GW3kJ3D4zqHNwVKYXmKtD/pQ5STrJa5ZMkttiKxXWiwB9/GnoU5nTfIzdmVEROiKB
L2VBrGPAJoSZTRw01PmNlmXj1dSCU6EN9ixR+kgKetsk9Pui/SF0Z1/1a+9TQrB/r5FsxtI0wROh
cy1scuBw0N64eynQmnmMifkomA23q5fJAzfDH1SKgDbmrjfs2tBtnUT+EPD+vWVrp3COBxrr+5Hy
QbhJW1fd6clFCixMsdRtN21FUYV1xoDI38o7JNBnNFq3vPW9jnXtSUrMrcijp+4t14iTZRNQDI/x
d2TQdFd9c2xxR3EzP0nHpNEGh7jKJ8wtWlh9Bf2CEIuBRB1D4vWRUSpH7FOY2g0nhUh2FYl/IFf4
b09xnPDXpL/zXIyGjdgOmQNvQdohgNHr6nvgo6qyGFjj2tYKEjiGecF3gdVE04Mfsj3xYd6hrEwp
Y/POSMP+RS6AwYoEDtgvcfMvmyUjlVQZX9naC+kUBq1LcdvNE/RrzT1E2SqMser8gIjPxBurEvhu
aY+1IY5zIHMV7SlUKdr0eSJgkkWwVGRKJhzAJPOucJVTL3rrU689BkV/4thwQTh4KmnZlHRSiLNC
B49z6BhBzKgHtM1WVQi7PMB3ZbSeqrB65ADWjeHDygyaFSpSw6F4wcwBatGIfWIIgSqO/1SIU8Dx
GskItXhDCyU362AgRguDdvDKijNxDCtyHS0jGuTUK22H+TvjQEmzJ3gJ0hiVZW8le7fZELRa0/ZZ
p+FWja6HrFM02U9hjmtk+wMH6xpl3oH3/uayu8mSQK391PGSBao1xuAsFQM7B3RphvIQ2u2x9wLq
cKV1DLHD8GPjO8x5tkUhrmI9th0CSnHnANSFAaWYxDeOxehcfOD1OZrLF2xu4L/F429ZzI0zQR0L
k+EityxSOw4pJk11dFQzMYvZQlYyJKvMFS48mVnH685eLojk0IbkBxP98NZrXSKWHVojUAtk907v
r3iGbOwZ99wxjP4miA5+AUc6e1tBBcbfZU0ZCW6Eco8NlSKnNT5dTglJnE0z1nbobHcrYwK6Werp
guzvg4BaY4YvYRJzgoZuMK6CRiwJFoiixCbTop7xGv7pe28bIyrFRoxk6LybJu1PH5TencdWLZ/w
OCZxpthStKAmlusIFxXOm2O2T7OOqUFHE9PKCDC/wHlzzH0Iznr2Ymn+gVQMog8QVRKlGPmVVEz1
kE6qMfhJzOp8w8lZVf6UbtPChJU+wHqv9yPtqwgA4myg+QGZU3TUF4yLYuz46gKb6Dm6hjhwrKpo
eA4itp7CMbck8zt02uF6m2EKXD5fUCiExmGkrwWb9uzkWxvGXTLYrEUC5Qu9pYeuSaxVHHs00lNz
BbZnT6ZDXoCJtgZ18QCp2P3QMb2r0yEAH4f4ThUYdQoCV4jbNSo9xAM6TUwg2zc0TQL7mcMaEFqC
OXfoAa0D71x3FKRTW5oFYi5TueY7+5fwp+QTDX4G8TBvvcG8l+oeJcNehdsFCorsEjpt90IfF96Z
R2AuoD6qvyhubgUY6zHgcIOD7/tr0RDp7fq9SZADghajEa/zlUlr4Pbtsp8PNLux96R0/dIZJLsp
EnonSXdMa3qkqNCo8rwIY6O+genCPl7cbU8XB0iYgTNCuxj4cg63wK9wnJ3Q6/TJOyd5v16A5IT3
347BLWoVfFzq6VhJ8C5oDuQVQL4mOi7OPXkqMRBZDANxg/pcTYZegHv5QWBiV78a+JrpNAMPQbUn
mQTyXNlVuAd0mmDnS9GKZ1CKUEL3A/jujC2+EjyzWjD+Gky8cSvn2iankn8StmxQvNmtsYEiV0El
bAkEuAX23MKB7oJSoEGCydXtYML6B9hZimDx75i0RpBRosMEHm1chZ+YGEsxgxlScY4xZmz5klcL
KCVZ0EKDpfUvGEMQaQvOug1BesFu+bYbmg0Tp082ZW1dEpE7SWAB/eMeCVOYIqMSmk90JTpRpDoZ
r9ogWxIer8wh0gdy3h+h8MiZKrOW1tT4G2wowgSEEDMAg3B5VoFRPHf4E0HoMGyd57p43vCX8Okk
SaMc9qj3rVwOAFdNOzmUODAEtC6I2ZY0R7iFZ5fsQpJUVgv5rRbmj6lWHqO5wYeIXSTtvxVuei7d
K9yLbJX8IqQl/sAIVwaSEJFGXk8zBvs8Vd+6HJ8H+L/tj0SXkgJLiiurTPA97iBLxhsGQN4m9dx5
WS6LC+FhnjdVZD/wV2lQ7KOsR23JrUF1iVz6WTsFYSjduO8YRxxTx1wHjfUpithbv+9Pc26+NXaP
+w5+dS5yA3r4kujhb7blN8EhurZf4xiLs4yJZVasWeHWoYt/bbG/DXr9Hpvzp8OaaWEu4gLA6td/
OM8gzbu3udMKeDsa5nPHRo1TzKvqumMfxpcyp4db7ltrs9c4Ha+GR6OuURT3Yd/0T13rnWCAvbF2
0CNq819ehhukZ6FsGf+ROG+Iu0dP5XQaKXM3ZvFWUwD6aIGHTvsTTSXibcPIHbNhtF6sY9xRHxwL
Wx8kFB+FANbmtEm7JrOpQgbCLB2OdFARk35xItfL5KsPJMzzu7ie9hKQaCYyLZVhbicLG8HIK7oO
ror+wH7uv6ayIMm25rJlDvhuuhsATJ6wCnpLNLTNEE/V77Ar8jadlBD85Yl0Ez0faLx+avz1WkS/
ytCB1cr9zlpi3+GPcPYKL18XKdOg81NwA43jx0KLxIeTtJj3su/OybCufOeI28DKaupnlCveb5Ag
hl7W4tKUkUNMn+cXz43bO0/TsE9cTDZ80XlL2MKs81iXu8hJtgiX2HeRM0+IwtjTUY25fhzZeAFU
obdSAbfN5DDQsray8Fgqq5A7LWF764rVja9lV4R0XvjlxgebKC0q210fIqoU7NxWO5qpefaD8lK2
2YdJelx7Lo3PDp7xhnMA5lqhEv7YpD4gcj7BeG0vUW8f5GdRdsCTZLq+OvvldLK6IliZY0GjEijw
MEF2NdVxCuDux9YhZRk3BdoWLpkuEeuAykpFlOtm1Bo5NRZQjz5zT4ha7r25pkbeD69zNwPX+HsH
wIm+7Yvvh+/uoCOc09T5xkrqnfKiP9RY7xtDHdqiO8/esjcsk6JXsFm65hh1PeMUYoCz3GvAzgQo
D5jI79vIHOCLaLDRGjZdD4Viaz7lLjpFjvEc+ubJQ/wt8ut600aI1tgDPlo+lj2yK8uLjAJ45TpG
U+w7MyiC9rukcmU30Dp7ezpE7bKdwOg1lpVBsQIL3otCb64jhchpj6ZeRpsKMHTZ48mG+LdHm31r
h9dlUK9VdobH2ebgBh7potU8gShfarunDjAc4qykFoX8C0ZA/dExnSfSbSPE9tDGNseqL/gafhs6
c3UY6xNmhvQJRv1nG9W4EdHQS1hlV3A0mqhCIFIdjORhkISkVvsmnFZL2H3AOCzvBt6GMcPXHDJ8
k9v5GOCYo43ZveMmPxzsVFVpiZXCjJHpu5w2N72cz8pY8JLvir/NGC47xUh5eSLQgHrtbbNemzZd
rVaEP32N71Ix9H/TfHiUqVlN6TWo3PBTWNBSqJqosa7SuH42qphNB9ZlZ36jn3VMVLJDxo9WTpdA
lfRLJlE2xcY+d+nfakPd5oA3/va5/lpz+Ft99rJQ4OxK/6Vl44wVihodHapitFRV4DJmnp5w3HsJ
8bgRIFFyMMOCjQPdVEIzlLzxgqbEO8ebOcfvvu+omePUrhk9Hqx46EnEk2lWu65C40OAf6wKcA2M
3GFlWtmfUbeyrXx3PhjhqrBceTJsck0eTcWQ60doBaWXmau2D4f3qqFr1upy5CXydj94ztlwS/iJ
nt1s3RIR7RScuAbFCgi+gJTRZ1usfhelVbvpXeck22u6uI9Sa7q9XOozKH2tsrGBeUJS5ajsOGH9
smliFW0DMAdlN8ce5bqNRap/N5ko+czdfrE95zQNyI54s/qWXMKfMmOjWrPflubwGuJajMw3tLdG
AzAceSHlaHPuABlEM661Y3gYyEztBcmXafyOe/+xLOHcNmkBbouRzkqOlFL3L/LaG92h6V69x+ny
G/FXpvAw72M/hQPUu+MqHgy6wWqzg2Cilj+qwSlcapS9mb/Kqh+94pHcCeWHwX8IPCPYBFb/k8xl
jXCIOXoU9TE5jJFN/CuxnGv60yHHaQsRyuTkxPXW74bDMAh02fECcaGG+Tm1LDWcW4DDAT5Mj0Jf
/FrpJdEKOODGzDogqbYJJn0VaGp29r43GChKNnYthUhccPB+rMMHb0FDJeNA0hv3QBUdjIPR3TZa
uw1cHyKqb2D9N3fmOk3y167x8zUJlkyFbaxxkcXv49+OaWm/wCH1ZoP9a4Isgk/zDttXbfhQK8Dh
mhohXsypeaEDnRJ8J9NuV7A56TzySEnYmyP/zp45eBGWArqq45cpCoRVMN1FsXWfNcPVGDCQa6pH
en5eNbWspxCd6np4q3sL2qq1iZxCu9MQ4lqFQ/I3TIDIpRye04j3UbY/cMeRXd52MJCoZ89UadkE
7gzaleM2/XI9BISIXtPRh4JKN4CWxlJNYnYW0nvSegnSAlDPTBZ90lo/RsUpTUhW5shH9NEzlBh5
mCx+zRJAgb6I7sIJLGSULMnut71DGaooESYyD3FeX7QQr5PIOlLdenAVulnIMtGaGJWwjwwEv4P3
cSzvMRuEkA4xxrH2i18ekwauvOauFEu7VMAORPYlE5S67NUJNNY90oXchkU4XDX6Eb+RVYSySdHX
0UOn2dZr0VpwsuNpW2cWjbhIegZNqdOHv22bfsuPZaQuI2OdUnhsinKV+3W8HUofm8/MCDfot740
OEA/twF8+ha0o/WpkmrVjO7DaG+MxIo2rnZRTUb+QpTU2IcW1c/Mek6tlF2UomFN6p8hETaNz/wG
quD031uwvIrHyfhwl/6b+yixjGURrey4f3AZSrp48gfDAIjSU2ROLBxj1Kaq0M13oYfXJO2h9e1Z
j2VkrOaqeszbYFfAh+Z9FmZKvsnWOJjZ2dHIfMhNzPYxq+ZdHpCDFh8D3+Qs7y1+XPAXUL7pecve
ZUFV1G1wAkCDMreNfTHiD4pVITNgV/bmbmlRstIQHEyQaVzyVdU8LXmy9yT/mC91QCTtoTG2Hatv
eXh+TM59kOgPHXbACgPodERzBWiqI+fMnbdAH/eJk518raD3IMcr1dHF8N3+O9fEkLgnh+yJ+Kqe
LAwY+9JbNcbrxE7VOs15DmY2t2gbusNGo5811Ax0bhDaNZdTbC1bjG8wpZnvnKrD1VJkYFEXtPZp
fJiG5pi2MzhJ9d0Gsb3RtXJDOfMxaN0dm/NtaLjDBrqT6ITWBjt1BodXe6041J34UeXjc+Luu/Li
NPamIxQ0UszsQumWmu96APRoJDwCt+EUhJHlroPKYAbgxOzje60q71UfNMobyZ8ezt6gF9fKqLc9
En13mfU0qwl/wd77k5XUPz3iOR1JN0J8Dy1zB59UxfPq9GBx2t7VKlzNNWp05sZmRzcpR8s86ZZ5
x0upRGI+orSAo3nRswC7/h1H9G1lJkjL4nHZk7+7K1BAYv6FxpYUsVfoyKiVozXbGN/mIInNZ+4T
tAQ5EE5k76qheSXo/iTroStv2aQY2gbqpUg8dA2Lr3AIgVxFLLJZMSe1YNguKmPNU1RJkFkG8dZK
9CLQ1ps89tpnHxATe46hpneIwgbDWqfRruvAcVzrIaumgonUVnuVUMHvjCsVic9pHrMN7hcfnYRp
XuGcIo3GukXRCR1epzSiydsDG+fMMsuDHdnXPEl/lZ63SRH0c6zxiNHHpi3sx2UsdlWPlz2+k6kT
HEeVvpgYxs9NvErnCmi53jQeAUapP0edvgur9pAZQoscdk7fX1I9fMLPuKWx36QcPMThNvUtJrmI
UtRkojAUJ46YFpStRW1J0w1qQvPaTJIUzhx8Da85LLp/yn0DqTOa3CjrMW1pECePX01Rccjq+Wwp
Oyf7XWgVHt/9yN9ii3hwUthJoqqDTLu2b8B/fdJYrHqBcer2FNKl0gW+s6sM972aEbpBcH8TDPql
o2y3Ccf6O6/dcmsU+C1Y6f0YmuTZ6a6NQ1ilfUmhFDjSzKHfJcMS3Hng4D1viZavteU2HxOAGarb
X3PdoGWgr1HofA/r/NqGxrhyBrpgbe6vq/eJ63wj7Pxl81SU5jeJUR+DPt7ozAutNb5QyP5ETH8z
RuFWZ+3czb52ybEIn3gJAdV2O9V2dprft4mHIiM4VJCz7NOQilC8Woxy23fm1fc7BEcLeot59fGU
vuaa8bdx3GMssui1azwCHbOo1K5Ryb3Wsr052fwR1maCASkirjkG8mVG52ge/TTeV2TotOh4M5YQ
MGLtYjybfnheFIfi1EW0TLQNRsOIdNaPEEhKsC3AKA8eoyqIxcxgYkPLhvC118RNy/G1nTmhsGDg
1eyTbUEYSdbm5L/YLYyTTm9PDUQEzxawhDdomzmE1sGli7PWs3cjTUdyYfSBf/n94mAX1SbHztFr
qAvBtauLeytq/F1mmfemtXwt4YyOcrRmksSpTXl/zzm0BB3AKg3S7UOuaR+onsObfFsGjVbtb+pw
W35bHiJKf5sUNHzjyWCXkb9ZJhdNo+53youbMsKP9DfL1NBEj49p3RhEvZCZYVBV34n31Hng9ZwU
ifXEr8mHQxIaDV4cm04m7W3eZtGB7LaUOaC6UpJAnWZOv2RCc5wGUyqHtIbWkNUauw69DNqyDwOC
gVyPc2fss21np/uc04SP5VMtVEkkRS86dS1V0QlYcohyC25PpQ3xHutpqE1w3EOuv4UNNGKCt2Ta
sv1wXvfoZQY+eJb3qmFG05cg/e5ettwKiJt+EEaRGC+GgEjZAjkdasHOPTf6724GTluXHJIhpqd9
ZdwApiNDwT+PxCojTGWVUOjzD/rE7fEt+cTkh32uzjWFPZdqYdCsh1o9xlPBCUXpaLE2MwPHJbLW
Wy11AtgVJq+esv8U5ASBph8m/F47XG37Xj/Oqrna4qEdG8+NUzw0pnUAOH5zc53rq/nToEQ4uSwX
SiZn+RY31K9LtVzKtL0Gdv7q9dADOKYMEmpsL82HZmAcWwIQrU6+KdjGKx/r9ZWr98UhWhijcFho
ssi6tzkGQQ7qaB8VEMIMDXoFqpkdBoV3njG9FFjG0kM2VevaSuh01AiW/GJazzhr0zZJixBjLyua
Bzgr1X7WS87Tqni3NEgSYHuNxvYorQbpj2bk/qmqLFzdY/WTI6xG1xgrIy31F8dCPNnI4gfaCNiy
mvppWjBA1qZVEmnHQMW/jEnO+jB+8cbsEc/4L6rTW1JR3h9uIKFICGkltALnmpTk6kHZIh9vUQ1q
++hetjgnbL/itjgPcEddcjRr6f9m+OvOKqHADGsZsH/pJqpaCyTDattH6mRV5lrOffl8HNuopKGr
PS5q43oQCEdKFjHkgqhTryijXJu52gSOfTT1Zg+qgHm0hwg9TZJuvssb2DRBALF1mtdxbcDy1H5k
91XADp3t3ntUcZDN3NXLdGQM1+hLfi5jbtEfDfWlpgoxg6fb4Vlp7qZIREvXe8Ecbo1k5yHMAcuw
/kLwsv/lV/21rKLTQEWWZAXUMjef6kY9ypRBq/RoxSJ11h2AMdayDGPl7yrPISRkIuPFHYbayiZu
y3JYTmby9m8si2Jvxi18t5kQFqZ1qJ/DpdlhavZHtisPktWiR6uZJEInlgC2e/H70UCFNE22yUgr
htVejczx7yKt/1BL/OVG/S8cDq9151KwH89dr+6YH6gx1CQW5jbJRkTaQvi1obFtuVnSKIx1rPqK
2/i16pEasaZ5XywxxWArZzeuSEyInhbMZw2rQynYhXPpKGvnJtWvFJN408Giu0ymo1cbr36pbyyd
DTmAqDabJ60iKNG165hjzMGwY6ncXj1Ws9uikqrKHzhPa1XlFy+Oj/i9g3f3Z8UCKAlM5EU3MBat
RVtVLRewetBVXhRcp5byERSvWCGLNGxUUT4TbcFyINWY7ZPD/mOmsIot7Tyk7dMyapt4UIe0olN1
MP+EunrS6RihkzW/pwB/gboExWn+mNN2pzXuUQutxxjEIYoqwfwEEqBh2snPBod0VbFATYXaErQ5
cw6RUPIvGYdBY2tX1Wl/NbO+9lb2EhnWp1yl5wRjU7i3kDGYUX29g8MvigOi79RGyPYNe9DgfTIH
ZAj+K4x76ATUu+9kdswF5dLF+4gyBDXc+lrNbDZyzGlVd8zm/gBrFZI6fXzFVGKlhmiYQZUk7l6G
vnkLEhpeLYA0XbvIC6pm3wEE63ZNVH7hqFfdLclwndR4wd38U0UdGddyHJRzN2I3HQc4fvjRSgOJ
IkLbaxM9qdNCO6b/rghU28JnBtf7HoeMJMUw0I/HaJNm85NOwpt5/THHRttpGm9lJPU11UHC2Wxn
hRaqSYWya9AKgI/uevsw1/464UhA433HFGpXhqkz28rleBssm/xBJrXn2KC05quJYYcxOq8dbtpo
71bnuhYVIaqgdD34nwMmEwEhUjlPu77RxfFi2clY57r2amXZiJl7/cuFm4nX5y6dYsJbWF0cyI52
IT5IqEz0UP5wjQnZWWbSr8YmU/BpzmJu6cbHSFZGquHAyCeLW8uJ5XAHzTKtOeUy/W2aHwLjaZnL
Y0gkR9AWbrgwF0SfV7IfPYO1Eh8kWOFrU8o5ES0Cdx7N1Q5NPvwuvPILVgswStRmCUmlH2oSb1LW
hQlIRBAw88vhyfXzbaySY7CESAOaFJXQP9N/ZBVhacytUg6AweLDonnhkG/Jd7H8yIgSbC3+rUNI
mSYWXIPcAQcQ/i9D98xBK2uow4ti7Kx7HjTP1B3H/GCxQxAOufG0JgnFfdpYyXqQj+tv/Dcm/0l/
E0LxGZ4LE6JVh05jQQ7ckQ/WqbvlnOf6HRsPD8mvVWXxwA/+AA604mTWhHWFchVBw9IWlwk58L5/
495r4piW9EMCXY9sCJzCeiK935fpz2A/tM6vaXnkOn6OA92Ur7mBvjOwNMkP1Mn+MNwOGJ+MonwU
eTtQVYftvIFvQfAT2Mb6fySd11alSBSGn4i1CAUUt54c9ZjtG1arLTmHAp5+vnJuxmn1IFBphz/0
2CLMFqaP1lGQf+hbSUZvndYIdJPhZc4pIxSfiWm5BDcYN/3GQTJCzp8xAIXeekkHFBwleLTR2oz2
cKA6tyK4K5D1bnswLdM2tP7m1v2QUz1Yvknj9aSov8oMow6neWqwzWP8pgKcEvcPQT9549mZVfrR
6+ynAZrMT2BcrpPavut4Kbo6MWDTGcVP/AIvc6SLyhePEJIRGUmiBnb72nA+SDNWsQxXcY8uYQET
4hmtALYx5CWMP4UDQHdgQdCRb3fhxJ9lwAtKFePwyqAxqbEFBzD5T4xvWflKt2o1MJAehaCs8Tdl
fyP25RcZhIkjzdMGLs/IzK1lj5yUt5/DJ3Z6HUKys/4Of7nq2g8iUjpEGAR0IFogVURfHcVjwk4z
PAPuPeCv+8cIbB2IcvG8mXToG/niCdzCSs/B30c2LwtEWAMAGkGnBTCkGTQst9/5GQJI1gtNhGPk
V0gUX9LZO8WNejQmgPXcRy3cZwojtADVhzF+ZYT5+hUq1ILax/8nJ2PgDixQzzp2xk8hd8TCvQ17
VZ4YIRHHaOEEWCEle35zEl/8N3OgOus1y1mls4cOqGbthesW2etUL7LktyQWyOm1zWllk2knnLYB
GXlduvuuCs+BxqMwU7tpJeGR4GaJy8w70yUT1Cq75Y1Zyf3pQElAinMVKFtygcYeTnovCtBzQQ0e
9KNY24u9HhotKFqhjKqhf4wkK6n2vhk33DHwLHsdfecUDgGQD0gmmUmxrFstqj00van3Ox316w2V
yoz+OE8xcLoEwWGuLoxVN/rXfCIF74J1UdQ3Bjo2yxNfhJkjC3lhAH/nLDZJRtB8NVlwkyGNJzP8
O5LmGtN8lobaeGG21w9o41puDMVN36ZeuqRa3ARtRVBPBJLOUlAmISMQQXcqI/MF8WPR/V1CJEUf
mMQTKmEBssQC5HpgU/4gb9E7BlNIljtdOQKuyfrQ/9fOQHqHV342EXMxkZgVFTtbC/NSb5B8R0d3
XPX3nfETvZP+FjSBQE5biMDr340r/gEXRZf5N980KOv1ZLTctV6LXF3nSpAcXdg5+tf1dA+gKnbF
24J4OavSq6sDl9VLin/x6nzc+ig26LpL6UaXps8uQ5lBb2gJ7P3FH2gTisExKT4q+q30enwPPm1T
U7DMTgvi7UYYQJayCYmj8iNX8XyfVcVzniGV4fvXgOAaJPFPHWUPCbJPO2Tkz3pTr4uS2VO0bA+u
uhhe2tI+Qnkqa4J+NxlTc4g9Xm4nbChMiC8QYT4oJ7iNESKEFBHuyhZ9bRtIgYzRbrAMfi/Kk/PS
wq7JPS5um8mXNytcj/0KCuaoC4gI6gcOpmlF+tH2/T2tlDVCMJp5B18fldd0Mm8EIvtsLHeocu8M
MW/Tft5ENnySPlouM5TsAnxWU+FMXAI8bkI69erUOkSIU0RZMz5ibsYZ9sBMoTt1rCfjNcxtstDz
wH43g0Kr4gm8EhCZ8Ixr667pjL+9Q2lfWMHOzZP1wLRg1O2KRqXHuWKFRwNSoWIyOiZOaEuw1alv
SxlAxJKi33mCIOrQ7UeypLkuvaQ00p7rDA4PBb6MugQnn0sJW5n/TGCvFYs3epoG+nts7j2bPAiL
dT3UdOpdRHa/SguEv6AdKH6sKlgbYXSxunFn+a9WrP9SvPyV9HPFKA/8K3fSTQlcqE+9Xc+SxboP
7Ag0NdFuBPOxDNKzAfmmrZ2r5QHbb8iUqQPNES4CTEzAb5uCv9jjtcPs7ChtcA6WVFZB9q/zwCQ/
I5gMz9x+Pl7j2dvpdSKWt4HQk5yIrQcszO9rcJPsgvWwDhqIZlgaCxF+jgMp+hUQyYYjpXt68Gd/
ToinFTPMvvUVqCNKADFxAZ6gAARh5jc6jQMUEB7cNFlVwdtEUMXD8tmuetC32yFZ7fj2eVjy7SJ1
BRnlgQBGSPXgkCCU2U/MEcrefGQ2uHA+krwmbfB3szF8UnBDm8AGAxOQcSbAxMA+BMUef/WVKCQF
WsyaG45zWtE0Ekrj6DI0VTHtcNxdFZwhOSE5xyQaDBAOaMITNii2zWD+7BKUveMvk1dd5fQpg7cI
Ey1tBc6u4tN0mH6PHqafHin+imBsgx5Z8vnC4+mXybuV6pxUHO55NKjd0AcdEOJIoDISIuo6WPMD
rmP1KnZEtiup0e4TOx62Y53t0ukqSnOd1eUjAKpNO18mIs28q9d+9odQw5rlasxA21IEnfeUiRrH
Af05fgbN/BN7wYYJyDPraClqAYsO8YVI9sYSBT9A0cyghWcodcDJjCg8BmpZzT6gXeaLH3XfPI+e
s5Z4xvPizhMNeluWcu7iWqFZnF/09fRR07UO3cJgT6irT/yaWrmXThtjco7O4q4FemGmqHd6UTHv
uKrvc3hEERoe9mPQ+U+AL48at9kWyEzJjV9mZxxtAQv0G+KQDjo+a1nBM2uYcrh90x7NMnoo/rly
xTtn/wIuz9QKh9lHRFIghuzYsQTscDxCMCHQk6uc8whMi/+s946edKlwzPVcvTBMXGBYgDfIZYfZ
1ypx6WXQlI3b9pwTbYNgPS4zvLwJ/D+PaztUdxkWPbKJuS7YoB0YW/qarUI1z0FeGAcfPe+SPuNV
f0XC17tWC1yngPeS9PJcBOK5ixa5KVT9zoRiNHl1JkuMXMDnoEyd5JnTXjtNG8FpYarqWLOvopPv
g5Ag+eQIgl0GwK5yDKD64d+JcIG2zX6oX8YaiTXei/XOWT4Sx+u4weU+KQfaMz0YIg4H4R4Ql4fR
6a/2jBuO6ejNBz13F63skr/rII6nfuJWB0A+PgbmzxC2u36u93FypK18XvrknLOCegh8Fq+E5Bah
ePFa9Q06oKOODfWh4rNFARLdtni8ATj9sOFrps1jTsphiWNn6Yig9XSQFJME1OP4luTqYBdfwnnn
RxPMZb2P6t1E7+h+2h/0KDIueiwwD+R/EV4hqCZM4LGZYmzTMguPtL7mhKVa+IcRemBuFhsTbHXd
qnt+m1ctxwFhUPxYKv+56imauHjLWHgldXhmOfMaBuGvlgU/+r2w+1vS0JuByeFAEIKc33Rm5zzq
BMrOJSKL3kFUb/rO4unEouwRZvtV4jSu48xp1gUYfVIukJp3XV3Sargm2AuH8/gn98iHmkZBQHPD
d7vwPwei9Bzrosw8xmw9Xqs+aVEmdn8a6rReFQG6M9RHgL4BWyt7HVXFtAuqLjyLvt8x65QkAaWp
KgRMUN5azDIM6FxO0CQDyznaLVFKvFwDNVPOBQVtmjuq+TeYnms+HjfeTj9LD/pAyOcMOomggW6y
Mfj9G95nArRUCyy9qQ5zA87IkRSBskK+zWPz3A3yljbp2uGPy3DZysXfsW+CgwrzNY2Xi5c40Mi+
HBs+cocmkPlkEI5TVN+pBoJdDZaRhqCgwaejmAiHpCgdzvhw3eltBW7Aqqc0a0K2DqeMI8V7iMaM
0vKTBTY06b7kAnKTPhmZ0EBoRs/i4PrZVr8IwrzUjq/ZeK09Oa1IV4FUWQ9kyCYtVS8S0Qai39qP
2p1s/+jlzSqaWmul9yWbyccJG2UICLjXPsamIPN/qnr805JAZ2UKGmqZTiVLMyDzoSHJpMzn9lFQ
Q4r6pwb4/Dj9A/IBOn7EWIPWXPtHpyH8nkNgzZbGzkpgQtaVLLgL1t1O73qmtI+pRjjG4RNBhSBC
1QkLyBvyDm/6yIajV3qAakMQkxlejLhegjR5EiGACVIXfVAtFHBbPpRRLsjL14QsR7Fj1S3YCcM0
GRjvJmDE6B1cKP+na71t27TfrEiYhDrdi3ELN+PgMiRg8FvzzJGST91O0Xnkp5YdreMS14v4CXfR
lS5FqHDcl1W6EC2XGz28M8YGOvsv4vFCYuOzDsv5MHYoBqup2DkaYMeg6fAgqF7JhNDMt/dqSXYW
DZjE/z8OrGGYAjkCT1kO/pdBQ1VnA6Nrv3Cc7hdCRA5GvUoJza05ffaMf8r6DnLxljiPPi1mdijd
X5oZBx1p60UdmT08LnZxTN6gSxFy2NDG8rygXo2JRvNoGjuXdin7QesYR68nHn/E8f7eyANYGi1I
nQo0dnYoq5+lNla+He2o4tLbZ/6RxfO0huhOfoYbKxYhpBoMQA2mhy8BfR+EABVbfYhwp1V86SPG
jdXGcd6JFQnaDCSTxxLtWB5aZ7/G2H/wFDqoiot32qSbyo/WnfepN3/4kgN6wl6tS4XodfHQnB6M
ljdZewIcOFW02dvHjp3ZEOiFFcOGxVMYpIRMRLyt7kzONr0gIvluBdmqMFL4re6zRywXQoRwSfNZ
ZzzNDiTehlFlldgmmEIQ9lB27ztzup+XMyyGp4D6jN6GWE5W5171oUtFJjCibdTZVP+X3YCAnRe9
hYbAxDjZRRR1JiqpGU1+vQCZAQRqegrrug42LYY5b/UZjcfspYNLpDADxD+BWJEwl43emLydnsVN
4UcbUf9LDONjRAonz+3v0XJenKU89vby1DjFS0MSz6vgygvYt6KvARNRIQb0TidwQA3EiJ4WrZkR
UplNMk1wg51k44xJf7gYH/vIW+5shRsFtb7CWT6S5Q+w2s3A9QdrvA7Js6OX+rj8BVNa3yk2W4fq
lSzQrYnY3ZLWRHGSzqIzH1KIIjrYDl37DmHTZ5WqN3Ny/4XgLtnAnrhLv/jbV8NTFCXID1Ttmw54
Fze51wHJnA3Pevar3NoB/HwCjNBtjGDaMCl0CDvWyAMNuA4glK+DK7Oyn/U2PET3nPKIXa7yBo4D
xydVA9cQV6WoMHEedpzqJQ4AAS9Vh1W2az/4VXWjJDlgPkpvjCpzqwZai3XPJl3/GxN8EpeHKikP
IX6ekqPHH96XofoDSgilfux3fGhW3YgUdgUcXAbOUQYl9SXwPxE9uqVcVVLAGIEOouyJ/aTwTuac
XIkLit3Sm8DzpkNTDEez0ipZ7mcgoNLG48GnmkA4AtyL9LpC4GG9gOfuWZ5NWZ3jCOxRE7Gsk+Vm
BuqNSAHXMryOndkfNrIsyAMK9jhMZu90QKV35z5Op7WPZvex4viiR1/nGLXScNtYFousTWi/Qd4g
vgGYT6FxpuPDy3AT8mirsK62ubwbZsIfnsGfK4rRqlV/2gw1FuXSaE37ZqXTU5GBe+o7JkMSQLki
hUakPNzSD0FlGh+GoB13YULtJlQmOtyFptnDcZVZQwznzRuzysk22wgUXF/8qBkTcmIWe4KSoaat
tQzWOq6L55Do30qnT+XVLzqRqvEWGgPg+044QCqlQk+oqHa0M1CWQpjBBQbXpOJk18tL5dtgwMFs
50iFRHVwxZqxWoMniy9Gskx3OsrX/Yd2dPc6fFS9AOo63nwXHMUkOPxE98cqp0/MEb8qu3qI2nCd
VLzELENMY4zAtjvHLBwpg7pIO+YDmaGAbq5zwo4KP10ltBucCizWPCdH1aRapDlH1ILNtG8DTO5c
ltHUGB+NoZ7atqUUEJTEoW53xUwaIVtjCXeilaxvQCpoqkN2kr9kHijU9G8RJco2FXBo5ZTV3ZyA
CIvz9sEPpm3v149Dhk1IOy3DyTGSddNNSDaUT4swU5B6cfAQNlqTY4H4W1qdWM0FkglG37x0tGsp
0tmbxIkvZpSemGIXp0V3a4nPczL+tOb8J0jmk56u4HG2gwoBfcUcICqRUJCm4N6awp84hEIIvtS/
y4Wz9qYRiA6W9vTC0NfAKdwES92nOKwMKQrbAOe2blItdyiw0gTybEAUc/nRjh4dvFlu0GMAl7SY
fxqPCF8Zy1/HzAFSCCBFuXLl2pO0sJsyvvdl+LfO8Uk3jUeXg8QmpqkCzBFqP7jMBcetj/t8MONX
7INLhCu4UxwMY8jleikgvdKLLk3nhInOWrIUTVOdhwT2UEQt2BJLsLEM+umRrOp95QK0iIl86MS/
6+3HX9qniiJJZIyMq43oJUDNu9wF1lVZvFLvPkKqGqg7mmyKleapHkdBoFaR96CrC7JtD3aXna3U
OHuchnpNZZUPaIkcNpLpi2vO926BMosTTckpq7zuBEzbf0DIGrU0MtsltaNb4LlQ2EGQR2qGFt10
4AlSjd3MdSAGppCCHY1SQLIj6gLuMFvUIgGltdG4qkeqSSMdsmHBlnOR4SOZwRlyy3pZBkzXrcdI
oxd7uaUu8276eNDVyXM0J2+OyH8qdtq7vO7q78UoA7TZ/YcpFNam9nlk/VbKhK2OAMo5gh09w+QG
ApSvA0HXi8ACzNGz0Cdqnr4HijWDRzVaaP2zMXYZgOmOxi97sNF7yJh03zTjjla6fGaGep1QC9jP
kYlUVoZkQFWBRgETlkfN0deGGR7Nrp78r0sHjVzJ16YiSNdq/yYDwvm8iPqUM40NTAGrun8LJu81
90i4vYQ2e5znG7pZt64EwykzBOZ7/zV10B/XL7TIGla1cSzDEFOF3Dqbw/CGf5d3NecSzLwF3d+o
3ydj/OOm7lsom8dQ4X0TVH8DwhpBENWOJQvPRH9Otda16cafWNgSrs9Y/u66aTa+c+DMxGxsvZ4b
4lvRTvXWpVq58oP5y8i6fKeLPxLQsYXhpCNrCAHttvNwgimcbh8H9dmTC/brzc4hRalKdQ8BZYeQ
0P0cmOeBysJkESTq3k/uHjCB+pgoFQRpdIRdcAalsm5pPpo5mIzasTlyesrKhXnybISd5HCpAvvo
93jL9fWH62MVJG111LtFKV3MxIB8NxTpfQnWf2heDOQR7gYuESz9Z5cu/qrA5AJNg+KOrgp2c4qA
Rg1oxMLt01V1wCsFYMclSjadlM8ehs+bEhkHcH0TemwVHCbBPpjgcd1YIxk56kRdEeieBChIdNdN
oMJuT60nwR1oSVoUF+cMd2ndWglGVH9NiGCy5TiKkvQtz/AeWAiTTLLIu6Xh1Gw7qCyts7EHY2WB
yaNJ9ORJeF5QU6l53CaktvIo3EdR+VBmjn8NqTR/elN6UsK6jUq2ULzL8QBCNV7ZoIwwvn5PCYWz
Jn2exzndwyu0T3hWd8fch7DUTf69jhVmExpSPoKnn50Z3PhYP3cpXQlZAqCrneo0O+bJ6KPjADz/
NKTThXNz29NMiqaFPkR4gulMvzHf5F2xEUvJTjRu59zq4RxQoSQXzUV4BvNJkJ2vbJMFCdSZErOi
m6bsszW1tAZs60PBFkbbHwACgWd0dtz5qYSveOfFaDo2QZzs+s7VyXYbqvtmFOBSbJgFpYKQ2sS6
BTVl8jboQtgyTVe7IHyd4rF765yu3cWD/HGr/KMsHEoFEu0E5A/jF2l1IGcsEyjMwMJcu3BsADdD
Lv6Z6wiz8GGcdrPjVRdvFN0L8GfK+By8cz+1XCGItsBMUgwxzeWfAYZlF/tRcU3mMLlvLdkSZYrJ
6jd+Pi/XMIHSAG+N7VlClirtBcWz2pjXVqPm/RhKBOF7jBkCO32e/CRdzb0AKx9HSLOFTrQZVDzs
61z6p4IRPfoUxEAyZfUtqOBLiRrYuCiS78RJ7S9222rrpfDzp7ZD971xjAcnKu2t0ZdyHWFlDl41
z49ReU0a0d4lwMXX8Uif2oLM49oDRb4IZnYJ0WlVTRHY/ACRQwGoIY/pq1aZg8da496Njf00BKpi
75pfMHN8UTDxAD5Yf4qMVejL5qC69EB7w7vzqvJ9qPo3wt29j/AHzfduCzjqvXRTtBfAAOEwLryT
ETB7Coi2R0Asj6kIiGzTdR1g49MSSodtfYpH7+ZT/Z7iegOw77lPgG5YUD6Rudq3eQO4ghq/RzXM
zJ7qwV//poUx9G+98ejapTGm2PGwkPO5uxXlghJnbehyUf88uc4fZvHJhUiD6Ja07efWbodPpaZD
NWH80cbOuhnSqqQXO+0k+CWzM5B2rIG2d372HDg06C1dG8jSa+WNCtFgfFEq/4o6H7qIflr2e78Q
227KT1ZhjMHKaOG8jMiSDhw66Kd3R88fYmiNAek31GWrqdZB6J99/tjMBjH45gBcFcFsgoAk6oAj
worZggI2HtxgYSP2BIg64Lg7PxiycqMKQG5WSsLkpxbo2TgLt6qOYrqtChWgoov+MfEgOIxyORZ2
5V+sAs60GVIVnGKRwnaui97/KmKfZkGd5iYaWHWdQbnxE/ei5BSDtsL0yzPTGOhWO7NWMw3xcJRr
nLJuTHj5UxAyG3tzPyWosS4j+/QgtyLtwMLDf5Nk1pZEeKZNN6OfgIzPPwW7lIwJAVOkwjIXong7
QTVEPbyj7ULAAJifa+h/jDWk5Um56zKgqzwgcpWOMUdLu55pjX1ROlB05Y1CUfiYdn2lrcyNczbl
f1Kw5Q6aGHGV3HzTubmIEYSqPSWN0d07RpPsY2jR1WJsJhd74AB2pZOSZdlFcS1ny7zTvg9RFh3H
wDypuv/wITb3VJ0Jaig7F1WIqH7jrYUDVtv0q5vMfEKEnrzdL5LXDBZcwKHbyODShOm/RbRPoSmA
txFLmK53p/IG/neTxvuljz/HyHpWbEPorrmYgHndoaC6KpDfM3zE96GwOaML/LDodoPZP6BecK/6
4DWpw8eowkhGLbsRWaN5bN/mfvGJ8puAUnNxhX/0nk4wSOqxXyX5DMwXolGYfvfKWfEQ6xzdFKMp
X03EZQDCAqUNnAJRQSA+Kgn/KhU9WAaAzQruTarar6Z37wd3ukpRINBTXFxHvFFwYcMprPGY2vmL
I1G9HKa/Fdpmdaq1gLMnj0qdSSUyNnZhXyD9wh/lbRCD7/LQ2uivxYjNVTmbL54NREriSDY7wQVI
Kb6PjiKotLOQfiCZbW+O8K7RY1zEndlALuuj8k7E1VMRiR36MJt4qHeBsr46Jy13Hu7cJyi2e2Nh
b6oS+Lee3BtZCF87OwiVOkhyziBX8oAySUFnmcYm5qb0lBjXKYEdgwtnhkw1mm93FckjylMpzYpJ
LquFlNB2h3XMbFuSZTW29b61uzWQcnBmiGN2JpH9eBd2SGBwRFld+jdPMcgJ+vBOwqmNPJLawb21
pMuJijaA2Hc2PhSJsA/Czx6tZt7E5o+FNkGZg/qZJ0hZpCKMNnLM+PXMHYV0KPa++dAuHm+Wm7HU
mUbmY1Hm70VOGjXDC0KfsI/gEqGDNafNpkgwAgvoUbT5xbCnz9wFr5w7I4yXfCEymZZNXgFEVIa5
mZoFrrS7pYr+bOMVXQGio7VPGaa9yobDBeCz9oWENTVuw1TQQBPDn9GwrmpKHttoPlAMOuVjt/eK
mdAgHGFoh/Rw9UWLgPKgXo1pdUrNzIJ2lrzPJa2oKQrvbJpOMkphJuQUKxrryTVTNLUbMlLDvND6
fa6T+r2WMeAPeYyY326H5HLs7sgetnoERGk9tKYLhF9chGk/Opxs2ZJ9xPGyXyZ536ICbMhpPwTe
Js/TA9aPOGQiDmBTo6usrwUfRxCeM82vzOHwTloI58gn5AlFqXl6kB0+Sv7YrcC6bvORKTL2y1aN
8VWE8bdyQkJBGjtr05k+8jZd+4lCDMU8xZG3TiK1p0eCtkulXinbnyZzKTbLgqhxi6Dhiu2HYmDR
bEaKjjcPO5BD7Bpnx4LgPbjXcMkflmo4Y3SGplJHYJWM+U7YNsoogrJGg1t67dLLK9c94HOzVnvB
FjwnFTojVoK/SAc+txsgQcPivHc79HysgH3BK50XI+boMEWfbwYT0nk/5H/FPN0sx32LpLs2zeil
8f2v2TV3AXJ6R2ofj1HtPBplJrdRcphdrcpzcMgUkQ80gICXBEPhWynp2iDSq10FTJIa69VNnbUN
WBhY5E4keLgm88ZtnXXmLP+6OV5WrrjHUd5aVU29slNxmKrhkMXBoRiQMbPdv1Hw6HYxUi5mfmt7
QTsMdHL5gY7Cd9UbJ+5iGbE2bzy0f5i+/LsAOj5Z6MvQRlqmYW1YCpFh7Dxrc29PYJVJ5rKU+k2c
4Sbye4d6kckIwrFUz3X1IAnNm6ZduYXYGGhXO26JrfF3lJJOo3jxq9w2F5xs9kNvFHBbxwKRgGFD
1ESgKlFskR1wk6j+WXyMyA29PputbRinZuoPIrOfMpT4Zvk69xiup299SmncLr/rxTpVYHMQTmly
/HbsnWmA+Bvncs1zJZWiu+CBkG1PEjX0CN1XiqJWCk91GNsNzzK4Ke4PaaedUHcRTr8IsG2LWYCI
R1EVa8DAUiu7/zcwi+u63DQFyb1LPzqbHVTgzBiCGnRb/TITBzBT2iDV077xxUzJjcJ+l2cpvPfi
ailqfirsmfJRs4pSKrpJMsPE19xVlh66dK2+Gl3cpfWA7VUwQdALd2Ps4R1sTL5L47MNacSpENV+
0zmgOVSxnSbdIfGinUzrfu3ETXMRPey+ZPmXLP0pQuBTj3K/OE9V7z/GRSNOcTpfUtpqfhWmq4Jp
JJPqxW2p6/Vl85DlkorNlNJIylJK124tMFUcn5LK+RTgEMvOw9C9wBuxVpN/Exgt0zQGxGA3AmG3
ZY0C03pEd9Buuh2d2bUS0XdngAR1QL4QJ441deIGk7twgdDur0Uqz5GVckxaM5bOYxGsE1QBXJr5
YgwoIvUmEP38KEvr0ahjOpq0CJu+u9WTu25V/JIn7WuUiu/GGIlCLRt7ErDS5hQ+dK55P4ZBzniL
8zjqiu7wd5EADahEQJCDuuBzBJMgTIVL42OcyHflJaVyH4f+oQ/BS3Wuse8jeMpGRfFCPOW+D0/e
ISwQwTjdTQqSoisqVhOKXolDecIzIPoFArKe8yKb+toU5ZrjuuBdVxuv4EMFYEMSQ2Iyz4Ay1cCH
c30CoNRIoNj3zqaNge+OeIgtICfrgXQip+GVGOJsZ+XNxoW3aU3g6XhkGwL1E5lv5g6Jv6LMti4S
oj1+1nD/beuNsnL8HGVt9RoGzc9g9M+VlQOe9LiNlC2j89xLHHVyi2rhpe1Gi+6S4kjuy6NCPRgE
yztcnZOMlg/AbugDJ+qbhONQLfMt7yK1Mof0TaTLv8rnPQexfGiHSqvSW+lzViQmWFur6T4MIcNX
ZEGe3Qmf3Tp/coz8QdoJwLB2lyFIc07Jveza3VQmDeBY7oD03HvDQg6ydAjF08wLEAqh0eMvw631
uwGQb0f5afJYDnW3ACSUuwFYFW1wKEzu0v8kQFga5FNQI8pFDGm8w3OiCjZd2vyE7eDsXGKIPET4
02iNtdO4q4yohMHe5aYPuUNJOCmLOBVZejTd6NaTpC/C+5J9sXZCAJ0mcrsqXEc+2Dk5TfQU2nwL
4gMaNK31tOE9z6mzgbD6YpG5oeg8Y85ir4XVnsaguGVOsXVBoOuoz4WzmcpsF2TmReNqnGBa/R6e
DpikMX6zDER9HNixy4JSlUrvy6V5s20gbbPTE5+FSMhjZjXnTA+6b/STgcW+lUN3dOPwQaDQ0wUV
otJZ/9PIYS+n7qFywUVLahYrzteGWZnvY2l/aLMPkj8OPEXM06QHABuN/0S5l115pdWS4uaG6Xlj
k09O2VpDPWhL29+AXtj5XPfMbxfGp7ReF3S72Olsr9rEttbyQp8ki9hlaYON7oZz+p5P6OtLRUaT
YTL1XcxQ+4pDUQBAQwoj9hyyL4T/54Oa5drkcDC988R3gBbO7C/x4m8Sy0CMBfG0a2Ne9dvrXZ+X
9Fm7GIZjcOr8XrXJbnozBAWguov+EQ8RuQ/8txgOetlISysv/+ibyE6i0UiVrqJNMWofPu6JSynr
VkBuKwF8fNuePIXVp1WgnYlAtfPGtzMbjUcXNVP37KloPcFcU4wg5ieDC622vk94u5ms8fnEo4g+
NZflBmg3kfeiOdYcKu/FCb8x1SK7ewLrxbd4sQYHVSYwbpsPHo0aDpws/kFKn6HQTUzqC9rxYdq4
wzs3HkbZpjfevfCaeNWxnzAuKbfVhAJPtu1tEI49hVzkw7FCpoaRavybXnf80v9/bc5BsvK2a76p
h6UXF0TemuXy+1cuo8JcVNWvupHL/QOVAba8q4g6dCGAW+J4oMOrX5keOu6Uy+ozgS8IWd3l/Ljs
xhc3o9hY/Q/Z48GmHOl6v/mHedyDPrCDcf7sZYjl74TV7gsf1h/ki7Y/1PNHT8ksWRXhfRUsNLi+
DSpCPfCPEXXyCVw/o0Dx6NSUAVRu86inIxFHQ2Ct17XnRnQrt3ECuRZEz6wHgqsLeFtMDh5VdQRf
9pELa1nnlEqejpGShvyOACiNKC0iac1HYv7Z+P97SurrlO/6DegPGSNomOnfyKHtLsSXSIjHeByl
XIdJVwfNUS8M/tZCdsbf17uQ/uImN1DINVp9BZkHM94SN0VDkznSRJI5DJE92wp+O63YA4hp9Lsx
ZkoGoE349kBfJV40cPN7zGfAWsPKCh/0O+SWo5TFFUr9QviOVpvVz8hA8y8AEnouaGt2Qzz48k8x
IO7cIy/jhFq0KyAazLblcNDchZxzjoCMV8ZYw0zmlCp+r6c4Ddq5XRHxXh02Hz5SsDQyzD9CYitG
jvckhvc8fR0NB0A/hVMLc5HApcSWrP2AmrluP7HF66mQcftpm1IGcY+1q575cDG4J77AOL5VsQnf
FLMQbn3Q2wkcTL0guJcOo8M+/FsV9mNnvP8/wDE2dHVMyM3HIx5J46f09ODjg3g37fnUziOtotfJ
yrBJZz+v6x66E4PBhGpnGGItBiZ1C0wJqEcUP/ulRMq7VcgvsgxnvVHQk3LQULMuagDOz+M7nNZe
8LdJHsbwlkm6N7P9ZQrCHcusHnp2h0g9ToCR6tx5S6GumhUAds+YD3M94CnC8P5H03ktRa4kYfiJ
FCFvbmlvoGlo3NwoYGDkpZI3T79fsrs3Z2LmQJtSVVaa3wygskrUL9EMLBDuXFnGOQlQkTQHBrrD
+NGFBkglgoX5LU+5Hr5hYHz5CBMWZkySO3oXw+z9u6wD+p27FdgXmPtMt2sd9BCd0XhsPuwkDNZB
SzXaN9NIoecGd2gswqVkKou2zV8n7G9poB60AtJtQWLiNek/o20Zyhv+nyBfEPdS9AuDRvuc7ByZ
fm7uZqoAC8Q/dVU90zujs1rMl1oxqy3rl7Fl0D7FZrWrq/xNTdafjtSyjfuL56anAY8txhII+qjm
4MzmqlAFDorRYfabg6zdbMxQfQLjva7pbrvmcDJJZlwNeGhRNo+Zi3BGgjyRjNkzv71HrWHtj+Ou
KrwXOdC9Fd6bdoYcsEJxNpr2U6ofktH+24fOn45OqiAB1ulQn0VzvCMaJbE+rlo1vkZF9KRP6Z+6
yQ8+XDpS1gTHtDyXaO2s9NKibzKBZ8+s8RQHxkOim0fS+OfAdG/Zol1kIxm0OHq/wclEC4/0uQ9S
G5XhcJH0WYXDmgbyWmJllOrHrvZRR2pPjDmeey19shVyE/wcMkpPaKjdR2G9b0d18OL0FgmzqjDR
MDSd+CpaMYs+vrhKv7UjE7O8HO8RhzhKuu2HxNGyeFVucqGK7xhyt/siiN5KmAMAb9x2lfTxEy1R
E2QapZ9vNV+dHX/bMV04egW0hzmaHRYglX+fBfNLHaHtXwy3kI6XkaN0x7D1c5wMMmU+TFcNZ621
NyODnDKqcROyLo6tvRnm8pUmOWANqAYOVyjqaYGo213g/KAj1PDUzKdZZY8x4bfzk/ucGRviSZD9
a/3TcJZ/gVM/jK4PonFsrzMXa9bae5PTN8/ZOzJ0KweBt6CJzo6nNr7XHBdvWfmI7VUlxe5s3Zet
/SpxO5yAUin6O80A1SJLaC4zlzr26fgcK/vQNMMV9hRg7cT+sozx6EbzGZDNj9Hnr3poQAbAALqv
cbyzz1FNoTXFtEfjRb+YdJX0sjz3rjq62HvAHLf3KiKm6CHikSSQSXcA4vVexvo1LHU0yBrEM6Yj
BQzZo7XLVfYWLupvr/pL2GqQskfis1mDMEJveACVzCp1NpqRDk1FfxRIxNOIQQUeAqc6x1kzVRtZ
E73GtH3J753RehtNDOVqbV9N4TEYyPHIEoZoeVu0YGcF4TW364uWdqd2xqEMwayiI9nMG1RVjJ0f
DqeJm7+ZNdz+WMTFCuCZBBF1UhwywIh3C29lq/49SGo4xcmCMXtEL7LfyHPAKYu2xoqIu568CZvs
FklY/tRrC4iD+Mote9dtUYbJInpenChZIsPRPpkY9ZgbAhl2uuSPWsbDpPq3Tg8QSfXKT8Zr51mf
D5LMqsI4uuCzEo4mdhw7BPI2Nnk3Lh1Uwd6yGUvn0AU01FvQE9Gg3hD4vxl2vE2c6iuYta1kHU2c
byuXLuXAstjG20y0iALmHhKi9aSCyJbdCxVy7OeTi+QneoHamsH10c/aW2FPz77jPDW2+aqm4AhT
DCU1zDBVjcWcVt23to2xFkuTuANdgT7bTxpMTN2zj1PkrVRl4WS1WCBy2dZB3R0Izog2aeWLg7rK
lMYHV88evTF5AXy1J/j/YzoLnwg1O2+hWVAm23goT3QadkHcandWPPN/aRC4zrTTs/gCABnhAskm
IAWtNdNCJ6twD5HFYyLuIfqCggoI1X9RhvZA1uBVT3veGvutbCjPSI5i/F20/kPu2mhIMANiBUPe
D6YQJ89BuiSE4RqERI4UsKqtzmPfXILe/gdoe2cP+b3tTycr6rZBwONX8UbRSpanVzV06qYguroV
4w/HEakdvHVY6C4OqHOjaZeJMHuu6V82001E/LSTO1l43SvzQQ+SXW0nhPMYDLgJ7LJpxiN14bsk
RJLsZlziK6dvP9pluSB2CS9ANVdfBdu8KS8tSu+W1+/8Xt8304SrdZ5MsmkeUs+GG8lhdMpu42YA
dEK0BUeCD0K6h5oedeoUx7Runyt/2UIg8+58J39FfGEPN+PL10NYbI2BvlqvQ4/nk6ReTAO+LN5L
zfuaYjr9yjIIK/UfpLEOpuEfjTHdpCYofxJ5Mr2Na3koUSVI2gkEcabqmKf0swKMxue4eDpKYgYd
ZS7OsNFlmrftArxCyEiTislhnKEgIreHUU2M0xX3+oRKkWEcAvTNoKkDrU3RaOd3AbiDMdW7ry5N
/mgci3YKd+FQbA2/+wa2d7AUjXlScpjlEAviF9sf4MBg7haH72OICqQHaT0H8OF5/U9JXlXbA4qI
Y/cFP5zKFe8iuQg822Qom+7kJ5sqfw25CkrF1gdO8Rj2WA1boNLqht4JhR3EKTv8pIEDUkq/ZWjM
y46R4LJwr4q7XmyjCkI3k9bYDiDPY9t0G2wun5RJ9Giy7NhHSI+kIMSL6DKM8RnE0cM8Uppl6i7g
1vB98MI2WlsZLTcjwXUnCv+UzYSleXrosmwvMVqz+1Op9duIVkNMzaB6EvaiS199J70qs3j0tPaz
9i3RK0UIyVpXxvjpRd0/Y7BQo3e+hhjTPfifsd+t04KcOmgLlGsWb59m+Q6nLAzkh58yC0+DTwgS
sSdCASAr7MXCjebpX3mwbJMeLmiCKWkF3TEt281CBGxr7ajRF48L72MI4nfgirjmlhhwz08NDzGy
7cfZM1yy3+QZpbaDCtU7U84XnupmGufN1KrjQsCHR7isZyy4aEde4xk27zSQC6vgzVv8hKEoGUFC
kjtOSJsm2j0ZwJYBSAA/eNj47CHNQN+g9A4tSpuK0smd04NHNJsWdluyGH+VCyWAOgCKa/O1eEgu
us2ujuIDZpjbMe2OnsDSaqd6siVQaDTZOBQIeD7LjmS7bBtFx1H3Lp2mDm42nythy2WobyG03PBC
Afd+P9qHsOrweNHpoGATc1cGI83rYi+XxO8TStXHMoH1cpNlF6U19f5A104ZJOwFTzklo1F5cvAT
91PrEdTLux+MCWihLQhuGa+q77W7sC/A1NEbbJcNzf6/pWZUiOYNWF4j7Wi1IfWm4z2VsVS6cInT
GREOI25fUTk+6X4BFtHApKU0no16Oi2pjwfagukSUvX+NL66Nv1u38BkvPEimuUt2CemXLFX/801
59HEFYPFefNTxKXUmKFVghpG7tvb2dS3vXSrCrfiuDLlkJXVLErBrNTeAfAc3bB8dsQwSIMLGY7Z
CXvZfUAU0XRqB3cu8EbUSxoU8AYm5w2eypM+5v9Mc/jWLI0iovuyUxHnKGSLYj3Ar9eDcbIt+082
ZZsW7bLGQTo5FcsiTqSiPsA6qo7Qcfd+6AO9Vio96Z62S6pu1bek1GNbPMkpWUb/aWnzf0kwvYZj
e6P+BTI4X8vaPOoz2ot07lxaY1boXORDyqky4K9aNJbbUm1phdP2ImGmIgDYvzYIFH7E59PTv3od
fA4YiJI8YPBtryPb2YyUqjMZiWTMXB9s3gae1whVmKMe4E0749nATrT9Ut3lRflQhXg2LsbT3NTY
xbg0yOHiZ+V+1jO6eeGlpO8lJ2A286Or9ej7utwu8VPt2RsPcLFTgofWLJB1DfTr9NS22dugT8yo
2ttv5MZnUoLClPdc+cUlsLOPsZ5B3KNmGNK+1wVD73UN/FAq0xxyuRE90Fag2Mx3JofSipOnlBFx
j+i4R3ZTUWv4dfmsgCiiYblzjOmguep+MoZLxv5E3MHbFfW4ltIsy8vvInJXRAka9u1Jvn82IqVD
tWNS9deWc98FFsc42ntth+vJEuM/iY9r4Z+nZfgobOtjsNEGgbodJsP94NXfKoWxnevtu96giWQF
fbm3Te3VJosN2/rCsOUbwOML9euujRjJobn+wChmWcdBvGET3VD5+0aY6SZPJkaruPTSl7qnO0Oc
IDjDnpx3tqdeG64Eva/fWmzK4G1D6yXNoS93nbXxGyHpe5LqbZAZp5rtUSXW/dDq+Jm4b5XF19FI
pqscDjti7f54LNv2FE7xvcsOzsx0r/f2bo7HhxG13iiDh9eAMmV5EE9j8AzAOja1bzTsK1L27gIp
exc09c6uxq0zLqfYKg8glK9Fb7w3EzdeTbLpdQ6qRMV0yhkAAuUGasReRe9h00WQ/kLtbHjlLjOy
TRDMZ4rIQ1k2R3ljVF82A6sh6tMKp9GUflUn+9awzzbwfriBpHSRfpD9VyH3JqWyVJXyjeTGnEL/
ITES5y7KFVZvzq1rzW2++Fuu5vueGD9Zxr01oaTnQtbOtVgov87fDI+2FOke2QMpksAg3r2LFeUN
xpnh5zJ7/5YxPpSMkpPI/TcIN0QFuDXhvkLac5NqaMmsRxWjHjWYCFYl4T0t0Z6OlNznsz2vxTx1
6FA3z8fk3zAm1UYiqtKmTWA239A1b9Jdl3s45tCi6XJXa88zMMJCWnfck4PLRnWV1FzcAiZyAqqb
dm0oWnERTO+EET/ThQ4m/3wQG5OBLNwE1N9a3Ed4nnQLDg8mDeQvh05VXI7XKtHeUm+6SDhZ2hhN
c29vdyGM8vbcLXD/2BdS08ux8UdhUTZbg9uhc0B2FT8WYuL0zxc+JA52eyervhVZmm8CEq6B+dMs
l0buTMCSB+pa1THLM3w3+o8MKVXVGfez3V0B1uNiCLuVPjQLuNMK/U+uLxcIkZRKDeRV+PIzHdgy
/q27VA0Dx9Qoh7MN89FV0wYk6+mWGRC0ewORRw9B3dtvlePB5OOT6CoFI4YnNP4zxZLdmdFrD3RG
wqqArWg+w0x7TIQSIjFnoMGmnesBhXIhRZgHeTtF68/sXuVTLh5FFNtFboEsTh6KKd2544g+7xW7
MD/rsM2p1zb6XVW2rCburppn3Y/6i7SB5VhPFShNZnMkPUe0vYgp9GkQmcKAESlq+q75xEQhXumJ
fk8PchrVnZVxjojZFg2Wqv8p/G8XZgz61+CM0zs1Gaso/NHUNZtu4PjWaDoCC14Y7PZQ8iAQO+ED
qyI3giyYQ2N2sEysc/7KN7ERWiAarICP3Us7wCQxpisp7hG/YTCPEdWiVwRacMwAf7Joc2PyVTDI
YmNEsbYtmulmkRPJzzX1R9/VJ5eCeFa4BETzkVnnndwgZhTih03LBVQ+j4CfbE2sbrjISYVWLSyS
DpfaPEctJTtIW3UsgHjb5RpzzVW7NL+JmRMFuJkhw4OZVm5/yKnR/Xld0bNvwvLUIwouuwTb8TBq
T2XaHOwAYRRSE/qecra0nN9lDLU8I3X6mi2fw2BditRaeX13QFQIJDCyhgGc6CE5dWO0QimPDviP
7BRVfCjVrmUDNem8qeiMCYIANNidLB2nT2SwM8Pgu6KTx2cT0eWunfeyqgZbEsVpN4IJh40Msw42
layZHGsi1h36Jj9y9UqSI9OVAEEZe0ZCqkJxgpkVCW7XYmYSfsu7qVL95TtJzka31YyGfc0iy5tH
6kvCBrJbG5PzHZTjQdkmwTlE4QBxf+Xd84vF3GwMHHcrcqspvQ/N77Ix8KCL10xDxsjYD72G7u1I
jjh1D5Kp5kFx6ChUzRD4OG2QoLt17Nwk734T2bC7yVHouSz7fAIogf90GR76hQyQ7cg3YN8TC2I0
QZqdSQ8d2LhlMMvvGzh/DXZ+VK9OV96i7rlvKihdI95Yz/LUKpYDAOVWJjg0QZGUhQYAVFC2BfGo
54QX6bDNtZa/+5oMlVbymKRpKHuEO3WhGPJweU462p+I5nK4JRpaTPCoB2UHWMNnbHf3fmNcWgDX
DqYxYbFhw8Q2msVAEWpJzz3Gji2Av6J4isGGdx9NOJGPWJtMR2S109YAiR8k5Pidt+LJyH7KDOsg
p0dCCMMwxZNUkHsw2V1JYOq9ASjGpzzDhgJ4BEYLkfmeiALF4tYWP/K8RxIyr+SmCj8ZZvJf32fe
j7qE/84+iug1yhkV5Xe+ToS1VM3azNWn2ODULsOL9D5oAGIuyEsk0JvIcWTz6oQQuWh0ugZMhULy
U56CHFBGL3PSMR1nQs4BZVrhUYHYSQsV+hsy213qTEArqSsJP3mk3RnBLdUiYLYu8ANmp0xfZA2y
5OjbyJ+KlQRVrBRKcui5kGospXLrE9W3k7whNcLaYlvgcyNbvqJOlqC1jJZEQrlE5FS4EYp2uu4d
idt0o254fMEzor/D13ZoMMgx69Rl5O5R+rIf5+BAhID/wA3cctr4knEU7SRKWCAx9Hx8qCv7zBTq
N3xXTN4o/GQ35ulM2tPes3OTih2gJyASgNyFdJgJVdniP0qpwP6Tx522HXQvKNhcvnLtyxIYxjuh
IyqB+fMlClRPxxi0JAqx1mfC4tcFngwSvzhKnLqKCkcuqbifOf00Gz2EEQcGxRL5adlvxWyurX34
v1vO6wTdTmKHjBV5ct1Noo2csXiALM4+5V8lHixS9uIA2D1LtDF5rRjuA69Rk8uyfYDuHQOurmL6
GkTXHQ9yBxYEsWFgz8pGybmAc9AxUQktTasYSGaYN77DebpkJNf2cLULfppn2Fn2wWfGJwiV/+0a
iX+cA5deujw/w0EiMnyQYBKCkG7i+OIM8DTBNPm0GqSl4PrNHWThs044BuJwdFvrI2Om4yyfTS/H
wsjbV2JWMXtnPn9oAbFdYLSVl7DwH/yx+v69UQwFu+5dc91V4KC+6UCrgyLvx+b9b0hwzqBH9/Z/
g6vVxSLmMK0zHO4QK17R5aG1xHHzp4csu0gyx91rRK8BYDAUrE5y1ON5fOvC9GR0rwR/PhhSKhsX
ze487ne4X/6+sZxuucb537JCch6HKtuzqxZL7TwwvEgl/MYB8k5EaA3U4RER1wAy8jOyGfkjgzAn
qUGgx+DtQVzRjvbS9JGxMIGMl44DSIqYMcxtfmkwsndZS8wHj3LMUppq6ipHVCAAZnwm2PArHCD4
KEgC48pIRILLh6myRTfoZ8CZwAVYLfnmfOV3JaxISOaUsFXzpLzaJbAJdnJJ4EQHYKMVCCtGah8E
tJB4f4dnGA7uQao1+QDOUq04DnQ1oJrz6Og4DUO1459kUfiGpvEe8l0VMVHsnSWgefa/AEAMKXq7
uI9yB0wED+Ky7DAneLfh4PFav7u6exUb4LntThLVo6l56Lm8K65rh5BCxKN+DDYShBsOgRb8aMOT
nrc3G7cXyJ0PPltE3iHUtRW3o8QhuU/lneQrapx5nb5bnni7Wpu3YfA2O4j9NAbwrFsKVsmhNGWb
i2NO4mMeRgR25vHXgi3BXGqGTBDN0cM8I6/oIBc6ocgrUmOcRoLmMpBf4entBdtZH6SEKDSmsrMW
PaRyhDn4BIjZaY5iWyTvjsgfe843478o1zGpyhC857VS/S+vk9kslEQYSULkN+zOOLd2fAGUiYFL
UKJPg8UsvSlKb+GtbsCzbia2tA/1p5lGsJQEKjadAa9Dde3amu2XliSg47blgck+dIAJ9G3xIGFU
K9HFrL7lsvccyqB42VXU8rLvk8i7FCEKwex/8GHknf0EGrFsyYsjxu/6wcqys5ci8cl5kFCa9M6R
W0NOrZ1HADXIZPygE8DHncTIwMHGGjM0XlRCHdgrud3gI/4mM2NjX+SC0Ytq2xHOY/JhiSipEZO+
COnsXraKxEFFOiF3q4QLYpK8ocQcns9v8mpnDKsBykoWS1RkaLmXaVRM1zDv6dWU6bZGusNym7Uc
JIU9ykSPU3aDRON0AM3erDsb1nXmHGSnaQzj/MQ8LT103aj4TYxQXF5FnN6ACyPTbzVEE5+8A0wP
+aZkrxJbC6BMFf9HHgtnXgKYvC0KHbDYUTfgk0vIZUdIY2UCYc8C6c1yy51qG+j2tq7RCmbTSW+V
0D8ozk2gH71UYa4WgCCqyVKQzCrtleqZnFXNpUg0kNEVugMkN+n0pw2BJoVIenJMsnB5o8Lj7lsC
8PrFj9zYcv8sqtgqsnHDw0WFW1NyC0LG714Mfyb6C4KZKumnYvnqZO+e9ySfFojLufL8x5TsjEnf
UdIUn+ZcjCmGZ3nr2rvKZrVJMOsFk8dCg3LRXWsNdR92R2wUL7yeAEMl9daweJHEJiLEyYYCgbaV
ZeJgt1QnEhUkZbS43GUPsqclLfUYgHRzdZUtUBPCPKvYSZ4jtx4TyjUWVxIaKBav/31mw/OiYHaQ
pnF91z6YZMjMXvcisZgTLF9Sj15/P8w4MaOFj0p0ieKvrrcOv+9i9veSuvSRcyDFyavsoyAfdAfG
7uzU/8cmyTmd2N4ZnbeXYDRRsXdsuB53MHncoYb3/BSuYf3isWGJ2D66ec4Lqu5UbEN30jVWUJaq
Rswzdn6XrfLm7aQrIM4hGSCXo9wDQbms5R0aslHetBH6a/HzGwhpPHMXSEK31PZLGFXIT+Ldh14M
HglT+CI5ShAkx2wJ9pFJzG4cspDotbG0gwR0s0tx2J5PlKLAGZ4gsxwkc5aNHU10U7hvUdHlFOnm
JkzHa9Z2IrV5ZfgiqMdHL3s3rXYjcbXQ/ZNkl3n9FnraP9/XkRHWhn3LW82i0epHJ0m/pBU0NR2n
BV0uQM0QIRkLiprWc9IQRxodD6A8QRbHr7TbojlMFYv+0gfRK3pZFwgmxWoBhLJC6hAySAR9tHEi
BVSiO4dt9xcNM2LIzP3eh6Nz12NBBMsi48Vh+evluU7yBUG/GYnvMNPeAoPnNKoZudegcx/6ZgGc
Xyryag9EdO6i3R2V6MQtllFQWPtftJ90KlWfGDZDGSujIiORVG+j0VyLODrnjkVTP0R4VyyFCvwa
ECiLCyxF00+Ffx+alEvzkDRFe44dyFapr06JP3k41yLxNe8cWH6MF8uE99Q1nh4eiEFg7lW1OIdc
Dkw5obXZegHlg9cu11kQZkvrNCs9NVHfH4nSJir91FdiBSx+NepPUWg50Pxqa/v/uM33jMQL61QQ
f0YT0vkQHbvwLzS0bkWaoYPcqz8qrTxNBJwKDJeGUsJKpcuT0tDoHisg8fW/BttqoF+k8IpOINIL
HVq1LgXQ7FZflg3lx9NmYKJ27Lo7p813wLWxcao1XivN5qe84dmCeH8MQiDFvQMyMK+vdQQsRzLW
3sP4E0XAV6zBAV2a7mtjgKOvR+6JyjX/OSPkFtXg0lcXgbtzjWncBov2mSr0n7Wx7ZCqRZ3VhmwC
3Pm8+By5eP4aO9pKUzJhxOGmoOaSauf6wCCYTEWoP6A04jMIr3OAbIu+THtNR8Bn1AjpbXcrVPPS
B+XLgk/HGjnH8xjykJ1GpxDvgqdISE8ZHXUU55x3iEI3I3M/i6r6KMewWDtN6aHnSq+0mndVF78h
doS7bTYZdMtSa+dDbIMo9pL0xSGz0j+z5X8mIimbB3RH3CQdjgkCdNSSiIjjdHiLejS7IkN77E30
VbOk6LYzlxhcV7qHJlwAG0mataHUR71kr2jq/GFk8YB3IB0VXX1qfvGqT5EJk2i6ZnX+WGUML4r2
M5gROjR0mppOkLyMOeofsZ5QRZtmfI21gjF0yZPMBru768DSR8Bg0dec7rNCv+YDt0ZiKK7GEWF3
dGrsKcjZZxN6Yw3aXK3+NCykCarKn0MVnLHYQrBGL570Do+8uFHqaJrGtbHTiBwRLM/QV82xc3BN
LOr2kg/Gc5VAH87MjIII+e6lt1aLb2ekev59aJiPhVbEp8UCDZd2SMuie7t0iKS7NOqbuMMtETT/
21yXxms40aEdM3p7NI6+St89mVGLW9iEvoGm7H8Ie1BtmUMPQ6djlhk6xjEpmYdltQMSxUfCK/XX
2Lgxt1wsi2CK8kHM8/NiPbwrF1BQA6r1NMWfGo1OtqdNt8nyR7K85Vr1y9tcaLSOYRbeOSU1QNth
tllHajsE83cReKdkLiG7BGDHYyAYvr+cg94xoGbptAUHtOGC+CvKuqs5ute6X8CZintaZdUDijfA
+RcDy+kpTsEElnlE46DQj6VymZX1fVBcRhvPN6+CHlTY3NM4AtFGGxF3VnWA8RGc6OcprnQiue8d
+7m4aEB30KGdKUuAaz1ied6sJpQgQIoYzho6C87cKnF28QLVoCzCfJsDBQMqzr7NAh0GnON9qwbf
Bs3EIyWYZ3ClYDbXfR0mW115k6hnuCerR5iIZUXWDdk0MrmfrGZm26Ag2EXOg6Hp7zgtZohoaSDt
x2+zjF5gwh9jK0b5l8F7HevU6Dpu8K0VHBCuCVBFL4911WJz4ln3bTSVtNIp6pFxQJinN/80Lgoj
KTTyO5g1uN3kQBu0mLbski/00nGR05HkWzd1i1x+YGTA+5f0OCvHljbCAjXH6JmFo+IEDyS4s4y5
3xep9uhNqMkBT8yNis086fiC6tyj3CZadYd+C7T32DkJULWw8ZWcqpDLHh6+65GpF/pIb9JaPK7S
obAsOM1B9954GCSZyYC3ekd7LUgRU4l7e74WTNm3BJPuS4PgvG77jNKwqjRjG3nD+NosQU/GpaNt
l4w3s7aSnWcT8CgpEAAfER/Yza1blgSMnowSEy79PMPgYNILUWfwJ2H1VfFB06aMYZJnzas5sbJL
0VYYW9ihGyLzAssbTL7F1Yqp3XRb8BNCLHZArc1A0Mde6h66B4AEaAI+C66lABjaBl/mxEqOTplO
e9dxAuCvCUAZ9P1wHVgFfsRo2p7bgo5dnabnADFw1A5glayVbfzJGhO5Z/CnuwaVX5p6/ULTT9OP
dp9MjOfM+NbpVXdIdN3aGXG1oKeTOuu8xNk1oTV6WJSk6qkWnM3eHMOV05achaAgk6Kj1Zy9MVUK
JMQYn+Iww3a9Lqo9g0iGa7lZohrrVuEt9oyUey03oUzg9HBsMqsGDlLrX4Wn3CfltNH7YLvLV2Dp
7nrJEcoqTYeqMBuSvTkPYItU6epfiZtFnwqxm70LqRLvAq00v5DwRrwonZGgdnOIRxM2OOg7WToe
SKCGrdbsEGy0cXcKF9BW2xreNrlSFGSPhTMjuDEOQvtzcjXiRjhbQEDLoopC/FR9JuxRYf6rTOTM
irSoH21n5KlNIT48NVv6Hg5V/TR0NjQSO0in6wAeFIRS4r5Ovda+z3SLL5WZ0PHvNeuzG7haawvK
uz+BGTEixMxHF5QWmdCwDcy2uPpzv/ytughxrbANXbJSJzpgCkhm2c89V4DNSJAFA6aHqki8twwU
i9yp/K4ngxHHbKGjlIMItmcLZfdmSJ+MFrUADW2dVRKDSB/G5QEvm/YfXloZMt6OFvWrbtRgr3Uu
TG4n9kdzMyWmh6dpNpPxOQabHSctxHTHSt+XhdFvmBWDdXEH6n4XZDXK6PUMurvuiVtZrWHAFoZQ
2Luhzy7zZP6YWGGusBtMngblQjyZSusHW9KJuVtPS3oq8rXpm97GHJM/Nuo4okCGSEwmKivgJciq
dcwX/Lzz6CcNPfmBAtnIADcccJ/GWSePd72HmSWLpu68LDXXk11paJQG88PYfoyN+2Z0/3gosBCf
+hHoTDuKQqUD945r+VS3P3OO7OIYP3l9E11M6i6ccikosSKnBztN2KILpgi2IU6IuH5BE7hPU+eK
TNd6aoruztQYZJPjKSN7M9weOdUpoLv2zvtCPH9rDTpogf1YcrFvDFs/dMxMUN9OEdRiC34XznMN
c38/x+6aSn0aCPJ8TrbLnc+Vn5rzQcu1rQ10zECUhVelS4Au7EvUlKgAzkeb2XTjqIPeYdw2eGc1
/1jAKFq6FQESjAOHnRblu9csr1E/b3wbBwnkcYvydSBvZHoxiBAL5jc1q+c4mAG3uKMgPRChqkB7
925IYLZVWPcsmWDL7/CT+FUAQ8S1ojhMX03Evf0QeJCN0LG30mzasBVDIw964UcCXxP51SnB8oai
u0fpN7Ms5DHpHbv1ZkZFkhw+2hapiMZX3kuaXYxofuUheagYAaL0t7o5bExbP04ePslsNfzAdvLJ
DCt5jjFjsKMXkZfhM/gajmV25l0rlAYdDbOVChEDq/tnloynlPcp1CGK0tfSmDfYq58XN6HYDle8
BAgE5g/DZojcd9dtnjA/QqnUOgONW4kKppF3gNcTVLLGbz7dRLuQPxoTByeHyIW/Clpcd0scb1o3
3cgKyt9/4dewHNBVbfirRbNIj7/kNUM0KkoYWg7i0g1TbG14a/tl24c0OBFq6YGSUexy3VqbIrLe
S9QxU1Zu6F4mC/qlhb5EMG81qC12gmIGKfrIR4rRGDIKKEmLjhxQcNWyeo178dqOmHUUEPH01zyP
TkGMVrJjY6QMUnM+Ih/LRBaZSAoV62ZzQebjjOEN+aiq9/OY3MzKORSOfyv04eaBFS3z4H2OaIci
Dg7pwW+QHG5rpK2j59RELsQOFH1Jm+PbjPUxilH2qqe/ZrW8kATk26RJgxVaNjvPCLcBuhZ5ekTp
BoMCJN36AaAd1Iz+oqEWMgz+GT7LPcIodH/plKKnZ/evJUbzVceJRiaRu/8VFvAewc4vO+4fumXG
+mGo8RxBjaIPw3XB45GfTrLLSEwkSp+w/N3Y2PZkYMOnONq0Y/2t+ym6WRNY6AUxARM0S8fKvZDF
rGIy4cH1/3buDRPjR6/Pr6nT30yMfVhqs7c3hpPd6qr4puBdtcZyJdVGhdpAQQ3lYnkkZrULEhmA
1F9VokBzzIAeUTSE0lekx9JWT1iK7hwXKpHug2sqd5PPuMg9TI31Vx5RymEyaUuGoNJH3dv3FtjQ
hRqou9JR4P5v3wE7rsg57m28YczsvVEIS2YKzw+TIRIZ4lhhTYrPLusimrSiMclOHb3ukZ2hMJVh
dy50ygZpmSbWC9+vQo/OQHk8qr8KBx0F8jCqlTtHIZKidYz9kMTkMzeDtXfYOQHLIX8X71iFbdKI
EAKWvLBV0KThmAY9ypx1xuPoQAKAcu6+dEt9wLrrrPkBIf93LZtRAIJLGB4io33niuCkZRgwTEya
uy1CvCfWSyKAWyErDuXg9zxV5TmLn2igbzvD2kRdtuPDu8CZ+YO9SYfwSDXaPtiDcS9fhH+eu2bD
H17jYTe4sFPRe1RgizvcybVnJ2loq7cR6hsjKK7GekFuGdXa5oIgEmIuqG8hYbnxeqRgAjt/s8IP
+dKWRRng9YlY8WBAMY1YUfImGknhlT/HTpP3bEMHlVY6v/9h6TyW41ayIPpFiIAtFLZs38129OIG
QUoUvC34r59TerMZzZNoGkChzL2ZJ/2UYjd/4SL5eC9D86N0GrAANs0nqwCMekLAXV8FFoCfImp/
p+SN+Plfd5l2jMw2VTlOttcM3CvfMvvFW26+aOsqwo+nIF2OY2bsU7/+4l9xRB34V23bykHEOh2i
IXu4866dKSSDO2dnahaPfIk28bpkBJYtHDjvljveWrE06tckUdNRYDozGfqwvfme0iNTLwtWmTd/
xjE/k7LrYiXz4zCpjZrBYxB/hCSbPwZO2qtqoEubltMjuFaZTSsf8JPOIdY/q0t/eRxTGUDLpiu6
g83aiwGcXmx4FvV3jEvY9c+MldYs0DKqmw/odh1W4w1X0CUZehKWmu0YBa+eW8MaJjmya+0JgVir
YxnMUE/dnEuP9jS+xnN2bGlDUPt+Rx8ThHxhZhDqrY3G+q2e0Tm06a+h+NFhb+BpV5K/bWcYT+p1
zJg3i/HVbD8S7jc3RIelTZYJVAZaEnhLTa1l7IrmJWmwTaJJYL+eeuamdQiL4It56i0jxCw4DvY/
Et9IxxrBi5jN+PhCcw+u222Jlh1YivO/TIj6oQxmrZ91atsrmf9lYdEfM6f0h3V6Q2QT64C1ySLm
+vSo55awR3pPqWxh2bCDGn/tj5N/B7DiQhYHL1Ur/XnUTLkT9iufqY/S7YB8pOx+9cLXflhb+euY
i3SbgriNx8oCUUQh1ijuQv2AemOBBBnjEjfoyos/jZ8BpDrmF3qnN27gxAcaZXbIYO2GjlrrJ95b
HWGz2Ae4Ym4YaJ2HwP+IB24hWT3IMpqRpqBCTMz0ySj1WkAx3o+IXsdGEOKBWorGhvWX/zVRK+ng
kygzQHEe9VcG9gLNDFAu24WpsDYAvXGq2su7D86bZop+XP+eMI9Lv7Pcqsm662Xezr/5AH7w46bk
ETW/x0xnq2cbvoLNLz9Ev2r68ZLQxBH/X6SIx1NRJu/qnfVlYAEvxKuMzL20nmybNnO5lVxxC17I
c7rzIghe4H6x3cPAAOv7Q19xWN8w9h9zii4+xLUM5K+th1qiDOBWaBDmZY/M/ME2MbW5Fm1pgsQw
XBMButWTfZ8OKz0O9UfjPg0x2QhZtOUjJCRdcZe4gAJWSg70VF+xvrUDo1qALF1iOt5APxOPTUJo
7a3k59+Y4nawxtNxpirM0OVjOstClwnRfk+6YNSt2eFZxK3zanFnuAVLiOoz2PFHKV47z1gz6vnF
gd7pY3nS3yICCtwDKp6gURuLURSzk0UawUfkofz3oHIq/axeEyRZnGCbPqVtHGsxLGhFP7wUzjui
9pgk0woHq9PJIy+9R/pxaEaHpUFIKpFdsuqbLwUzbJ+/VJbHOwn5wta57jjQXTvexZZ8dLNhg+Lt
jclJX7JjMHN294LducqSFw/xLb7VE8J8qNHJzYTuPzoO6lO6tuwd9PQU2gUBdlRnG3FOFgAezCjc
QJY1iz5j4Fb/JoN6NDHH8dSZ9PQ0MHYLhWkF4EmXXQk6WbJb1BBKOVc451lRe9z/6XJOmW7NNDS2
M1sB7Ic9TUwcTAQukuESrxunPSmjPTsDPDdi2jRKQzG8u4QWVhreNPidu8pQMzMP++4zJ6erfhKc
hzxeBSRqEJU5V8hOj3Be6NhHFJr5jyGVfT0jy865D/XIUrWtmwLfZIgiweSbtiOC42VOb7HQY+Kb
ntUJ0MaKqt2OVz9gZh+4sYEVVqugAIrjuICQx0+mk0Es+yAUjp4pVRi9t/PM/fKI2K3na90nwdos
jdVg+ccyxq0Htu4tHIixrMe4euvqJrn081R9LTDNCCD3FT01WBQU08P3keIRZuxdtMSnwEmeQnf4
oyeEAXMIZ7ZXSvHIx+YtnqtfQeRTbmxtCvdFR+bV2JEgHB9FFjONuLRS4uFx0EnAywTKTrn12c7U
jxs47UaaFRmZNK+ou9mUdzy5kVWHJsEHVFcMPHTDmMHXNOgnXbYRXZSdLOTiuUgBgSqfjoJPKgbC
zQdbDgf61m+AOb8o93BIQsJGdTKlNKEjW4t3H0WzMSdgi+FwrFxS0f+wh6M57nNYkhQ8c+BDRvlI
KfZdb/hQVbw7hnMoaR7r759STPgVtj7w7xSx9i0F+MPksJO3ov7btoKjJZyzGdu3KujOFOZ3NuhX
i71R1sZXsubCVZ4GZC2bePlNx3qYVCGBiDgHotyJFmaCRcIpaYB5Vzv80wcY0IT/NM+6KkdDC90b
KOF1qUsD2NgcCX/JgmNVCNJrQY0QKCLLF6tK1nkV3/kJJr86CXoeUrrW98kirHcAqdWNp1Gabz3p
DzwXxFL5VrILxM4AMgSquT3h5ovWQzvjZE20EYPTd0Jp66kpAH/lhvEKsed3U1joDlR5opaDvbRI
6OlPe2pYu7wnXyKvm5dexO+iSeEbBCfa9p952YAk6g9xPfSEBhSvQc7/oc7wq/QpIFlDew59gFxK
3UgHe22c5ZZiRqkH61r2MB+A2Psc4cHjrFomXQbzlWLPTVDOCio3XhhQWbFubOfqT/m67V0CcTwH
wOciOKcR/n6YUfE/6AmegCKynlwilUB/+BkFvA4dUYWqN6m8dY2+KB9IaJoEbV5GPRCG/s/kdzUz
fvFr6IO72cUIY0A3aqUtwON+9J5gacaYGtPMBaQX1eFfTFbhIyD+Vwc0ytgJ+iwBKX/hHePfMTO7
89jVGw/7nHRmkAj9IcDtLn0vPJm296K7OHXI9F5F+zpMEY3X7lPF3Ur7ocJ2o65By4BC/U7JMyYo
sXIotfpfpR9+SFF8zWZxo9S31SDVpMaGhuiMyc4M36d+fuqUlsFk/SWs2ApVTUDitLA75OtE4tg4
/htL3AeTWky0dEhTXMWZX12NCV9tZhkR62PMTg68VVcerLK+C06Klmqg55S8omV+6uNxOoVG8pQ3
/l+RDbsi0BiDcKLSCuffTMLXxesPSe7vUuKraIkFRzs3XyNnImHc/5yD4h2w/aPfFYBEkPgb8X5U
OGQH1+TcGxd8NkOSzIOWqDUsONG4ufriSKNrI1p5CQh/YnnKxwdrcc8Sd/ZCq7+vgJjRSeDU8hYi
UqOBtPXaZK//3RrkKaoIrjF8CwE9mqZ8KFMw1/PBMvuTiu1vTPw/0vHaO2fEQ2GjMA3a/t0t3LOw
uMWViUNoQtrRQE82YRnzkHvf2mFruibCOya8wkkNeW6G81BkzjXpFAcGEnIuExWPi9f6NbsQOeAv
RvbkmNarS6rAw+SMBsI1tpmmEr9VRqCJL+3fgSxufeSTgjNY1Ozb/i1GjQXBUu18z734DkBsTyXm
HYXKeEIj4FNdsu6gar7UXN9CUgANyRD1iGzJfXpMVXCmyHV2/PlNVtHcUTGn9BU78m/hutm0oUhp
fE5O5BMyHmbyPYaUZNjLKhTi1EC2SqibpGyaiHqhWsQrlg2MLepxIvGZPdHhTPFuZCwTO3D1XZ1U
w4vsVW9zF2zcYVmPfWMj/iQ4SNMGS3eN030XcDcLE2xyGRPAY6HBq/tDKhfkqmy2OxseZOPZfLou
eKb8+mq5DpElffDhCE155CFrIEPUVLfFts+U0LcVvibXJTwut6EESrYdJyhbRCsorUaeBlK2u0Zh
HlLRa0kDCO5Hf5masCOcNshyYGHxn8wpOVrMyA/oN5ky2U5zZ4NqD0FNQpFPEHK2RBJGcYAUdmZT
S8iJ5aAh4kRXmtQn3Uai6ueM5XA/aA0ND7gEPYnsWWFgYV377hyTGsuk0yHM0kJBjVxsFRgO4b81
3RGCE+BVQGFEmhCN3aGcfZyHYT3vZDWEYtUskbkaZJFlu7ylq/8SqWZGTlv/ao0e2LaH8q835olN
QTosxJYXRk2jyPdxbyghxT3Mc/OMwWqZzoTVQ1g2FlSuzcChwEMREmNGNdkqGonXNJugTk2Lsz7M
iwJjdb2t3X4qtmGWdghqW7Uf+9LZ+XBx3lGQ11+WbtmsE3dh19TN1oYCxiZgFURqYAF3AOf/KiyJ
BUc5Lopq0hN423AnomHo6/k3xTv/MbbDcauQvx6gsS0PUReLsx2rH5V7371LQ03NOGMGAy4NDDrd
imKTOVYIPIU1vTlFK851gBCI/sGwHiH3QSOVFYM2zghP3OB4atcm0MxDKKMRzcCS2N9BH1gKcKgI
tqhn5NWXDgJW0yKPSQ4hRj4/GdZFS7IPbzSBb0PLHg1dNLQ3ZsdYZpgUM6xlYSBDcG4ifkw5uG3c
sSrWApTo2kQdep+HFEBAFtE4Id35bZ573rAqtW8lrVIW/PgHaD/pqOPcQJeNCtQ3cblpgWHDQ2A/
RgkWLu6I6HqiS29EobdemoAM5HhtFXjCOs+OqdkQiORL0mbmJOnWnuGgMh0j99r4EMSTkAKCJSMq
fmkif82TQDPgGOkjihl04UEfsqgNOscXbXaYEIHL2YRNvUwMxl4T2WvwsM3DUMc/hF7TdXElVssR
7E47ltYfeyjq50qLayZqtCcjMnCcoFtysC+STJyLjrnSJxpQJLwaXSCCVe3Fzo+75AHiHtZAWOt0
5c2gPUSNRH4H3GJVltD0WbN6Mktyy33j4y+sL8z41ZIWtzokGIm8D/lCuppcj41jA8UacZgZXXKp
XD+ljFPGDRoXG+qzbwefTdYMz4xobK5Lqva9zH0GU+UTE+cvitKmU/xxAvhSLbnKD1Q+EXnSZfLj
7YLQQTebhgZxvduBf4yH9sNGr3XL3dbuAbh3y7MzW9OmHC6Lead/RxnHdzMQCR3JRvMoPw0wajaA
yn41OmTA51zfzjEL7MRFZd/SWtAHqYDwUAcQ7zKMeHe8SYX0GNqGtsGQsCJZCAMesugPch7Ofg0S
EGLpsC4hrW3WPnf1YXbz9Nlb5unThs3+O8hj3teYqD4oOx0+PoPYUDubMBZNVnJQQ5Uf0iSZ9o3n
lhsrGdGEG6H6yhoKlK2D5CgbOdYnbZJcI0VHsGWJgx/jdY/LHGdoRKt0dp8tEXWwVSdo1aMuuphN
mjybhtWdKgY2FIhlOddJLtgsw3FqpPptg9r1p6ImrW2IqxFLm9C+Ieqo7Antp9ajpz55fjBcgiSO
h12eirpcRbWCIj21Js0QrvmvUVlJuA59Sa7SBMxyq+IxeDKsVv5UKi1ezbnbh/ZC+XyJqdDb3SYs
cqjzsZFWa7MZTNAXTdoDvzEpPHCsP6sJyRZ7Jo0yJAkFN23fBq893g8bVaOyKUePfU9kBov0b2MY
58++60Og2JYNNC8jDpEOy6YqhhoxIRZOL7K8HdPWdCXvy7lYyqcdQuYTp4qeUo67QGcQ7Wcbh+N+
dhYLz1pNSzLxolNuWSZ1JGsiTQiD1ypX0/AYxyXagznQy8Iwu+GmbJApg8r39zTA4YLXkmdbZHTv
5xSbuoh8k7Ngioxi9Dm7xwItfAv6xluC6RTTcbpOY4/vpy27dQfsYOf5NOfcvqlxCGCA7fvJu5aQ
H7ZDOeE98iwSYT2Ctaqsb3+TFkK7ucpRIhdkCiWkZ1F00Rz9ISh3Y2dTs+Fkth5H4bI7Fn/QynYY
1VsXm0fjYmAp/m0B5T03Mno9GSUHy3RHOiWRaPCf1vXp3+8geB6Fdg1fWBhBearSIuGYkDtUvhXM
CzR2WyPmdxCBkdwdd07/pDwXiNzlUH80XjHszTYZjn6g509Sfi/mmHx1rl/RJxR46Ze4uhrMJNTO
7ITzph/PB3oEyaXuFv+cWGp+Slub+s/C0XazUL2AKlAr6w3pHA3GooSj03vjK/Dq9ATldT4CgozB
Vk8GzVME7MIZlqsdeDF1l4L9VeDQPLVIQaVz51pnfwHjY3SO2GXpLG9BZaRnu1LWzqbNv7Z5v1aE
LmHmXVBJRgmbHWFGaEolAeZBjzA0cm1FhjBKPTZIIf3TIjcOWe7g827wnQ4G0qJpgWP3jxxEMHdF
vUrLdk3UPYxvKDIuK3LW1B0JMTn92X/8IL1V8h3O/4Obi62VuMVWFDVI6iT2C4iyNOkDAB80NOin
WcJDTZLBKIytKCHxjRy+wIzkviUmkf7evJxUT/hNpRBgUSzo191IsQDhHgQiBZk+5Yi3jz0P4rHL
yrq4LkEZJDQgEPIgZkxODPvdavfKtMjxCcUXcetU+2qICDKFlyttmHTsgIBK50NBXhuqhibIhm3j
UBVvefinsfGns8oii4qgnJ/Y+BZbXw7Rlmh29O36H0ItmVqEWX2gdvT23tDiJOJFWo3eYn/wyoq1
aQfJwWgm81KNidrG5ESvR9uVZGMiOXOqik6FTz4dUowBKc+c5u13nKnsJbOH6FeoyH/zIuzOMo0d
pgwrOMVt0rwJD3mjkdqw4yjZAY6xjX2G83cV0PrFIDx7IH10SYvhOT2bgz+cOr+V2IyYrPaWNcPz
ogJI+7/Pkk3vuwbcalmVzwisUAmVFTvWOh92SS9+adAw0pNdRJM0IevYqeVF+N3HzDb2YYEBU7kt
XnoX/NJU3YPS3wut5XOMr6EV1MwSFppqcpNLkPbxJk7dX2aYfVYNmBmrLz+kBZ4PwdqLsUBfyjqK
/WkORcV8pJ7/lHvZe9f4nxDSj8otz52VXMlXfys5J7f8OQrWby/r1pY9PvNU+aaKfBkyivqkOPkO
IsFwyG6lLfZc6pHzO03ZmLZVonbLYBJ2ENS7yY1uRcrKLd0G63r/qoKUE9sMbiiOw9dsJgyjhT2f
RtObW8XfIpcv1tJ9a0C1tcS7bnAQY/q4yvoDEpqrGMunkjYwgCY4kdnrYkaPulASRpDWUZuhZriH
S/CRq/EM7/txaUIG8/Qg+uaizeKVW2qRe79FjETK7hC9Z1F71BkELewLzLqEK0BhE237XKbNJQqr
R6nk4xyGGGEV7n4SYoIKdhW64wfbZ3PhkUHcxYfZRtTOj0GTte4sGh2keIZDvE8iXHXoMFapSVXY
mJ8br/7JvOqFzQQGpWB6NErnbrc1ff3wrO/SFBU3i/kCr3IPeaI7CfIsZtWcaUPuw779oyTUviGr
j0loQ8PGfQOhsyAXuafgPaUe2s+6P/NaXhEufU1MRHFtsqbET0xaEe3e+DsdqlNfS94plwUkWPYa
q5+n9lOujIPVuQfPXlDkkUfgps9QfnbTSCRrL0ZEPv2zCYagc7Gha2QmubJAKaFzz2AeFGpEow+u
Re0fiVi5hzPFGLhN+Nx5sWMKW5aN+Zqcc1BB091Mo9+erW2SzUdXR4cg7fZWB/y7ktjzSmB/Le9v
UnM69UR868hi9LrwqjyxMpoUNYzctk18nCrLhCMMwyLxXuPKAdg9vMPWIS17OAMvhG4srpVjP6Oa
hq5IjZwZJ6Nwn98laS86/8Qr2X2iDtVNYAcTBihTc+UTd0Xv+ebE6VtXjp+pjh6rovtUxJ9j110d
4f/CKnRsWwyGlfXaZf3WsL0jkEw2i/VL2hTnmihzVj3iKPuNvhgmlV1PsAICwG808puoTXcywo9t
GucOVf4YjfelcjZO1e4kasTJ6fdhZ13a1uPsMFBdLED5rWZb/Jqa/Imh956xUYLfx6tJWoctdgvH
paj1zmOS7+Q8H+IhuJohreNovIVivo0VkCm+3rULcm9QX0CON1CKuBNXSQwebGMWceX+SDt9mQMS
k8fYueXIollJkQmUfIiUXDx3htSk89nMxt03pUFjHqW5vglML/m6qeJnC40p0Etno7N3LRPYXlz8
MfE3+biIRPXZDDH7/f5XW1l/kWn8dZuOuzxfSTJCrFZRUypAN8PIdJ5lzbGy1PGIqUlLytj3NrF0
ZNSWLcO2ad5p3F27pGbtcTd2OX7jrdmylKgHbuf4nPKOH5qi/F64oVVm7pLW//epBqsgcp58NMGQ
x8+F+Cvz8f1TD/Yr47M3sNyRUzoQ20O3fhuLed/5HIStkgwfy35tfQtrBvDvcvlO0Bo+4L7dzNLE
Dex3LBLWhc4q+r/shxE4IpfWIAyH7BM/fzZ10KVqdkKMBCfyMPhcbjkB3Be7wm4JB8EGUvUkVziu
L+EmQCHuTHwuKLjqw9BC3xIIZYjQkHRjGBzrRc1vYZpYd6sdJX5G6g8aqJ3XV+n4u7mehtcwr94T
23qzSxNXFXaEFrmiVfMqAYMQc3LPtIBBNqjUZS4fu5IGXagozI5F/yHR7SnfLp29UxXVH1fM/n2R
KBA4ENpEHVvNPVamerENCk4bNwzFhOgiGX8K4r22/MoC/QzajdgJsF4LzjplG40vFd0XiMop5M+2
scVj0fnVZqwceBONuWwIpqyJKZqtvS9n++CT8UQZhI5i0KLzTFzZ7JvEaXaVW9s70UZQe5TnH6il
RHtSqKP9jAJhF4W+QDfo0e81s/RA7FaxTYXQq/2YoTWsaAKhw36LpBp3XcJ2f+qbAiLMRMq6ssXG
pwX8HLeBWgVBlumuVLG1ky7czZmL5CZtWp0Z/lsK2gRu5uGHAtay0xXBZzcwhk3adylzcfKHfSh2
unhIXyyPlISHBncAEDAHzXXLDu3TbClmGV7Tr33fYfct6BgnPmFznG0HwkJcWThrGgYRmvUyst+V
yCFDsU7sbF/fuJmn1Qy45jJrMOBGGPMq1mo3lZOLGNWjf8SITrZiZHOQmQqjPXUFXIFV1oYg8cMg
zr19Ykh3P+d4mjtbquOU4WYYw8Xe9tLWHGejO85ulr/AS2pR4bconPyxtd4cKFVEmWO0o1fnU26t
s9eUyzOxH8Xh9GD27wQh26ynym10bnbvZPgm93Xtrsp5n9L35H1p5nMS9pQBA/jnlKnr3ygxFhKy
6JbiGCgXienB2Add+E/0BsZKpb/6EfFGSp+pOYQiOyI7RPhPLJ8Audo+tfF7aiwXbFQMkc9ZTjuP
YFc2mqt6PiP0f9ClwsKnlEybPnoW5bQ2MP20PRndKEViwG2GveID81++g5522nTVberw3Iu9hKNT
eG8W+d0TVfGueHcTAjNPJCKmIQc6l7RCApHTEXwaoc/FbzU/L+7vkWsX5McRCbGC67Ax8WmOGCYN
Uln5NanYFwRGNHwEPiNhST300o5gQ+5SL76D+N5YxAidOa7jNmfdJ+CbvGCj+SMSRDL//sJb3ltu
T8PttRegvfE7dzk33yhaE/d0DJoPp4kpLP3W1z0vyL+o/XO7ZguS3L/89YZvL4tnXR92kxudbf3z
uLDWtnZT5z7oiyiT/NJQ+ZZ2sG2jDKSEt+Um8mMRQOgrpLMqupulggM+6AMx7shz3grzLzctqGvw
80+o7h4qDJOVeuQ7AdStklFsuUZJkCEXrMeCCfMf1YMwzlxEYaA+HKK11etL4pbzbFoOPk016EGR
JAe+TjhX7gr3kn8MtDYRFwFM+Rk5BpeNZTSi0GoSpTQ/6yfN8OLWeeDADIvibL+bGoog1gdjTgtb
GJlaqxBn35wx1nxZwUafP0zSjXQ3xK3bFUOIAQFKj2cDu3/FY1PTzxxjaED7rn8EtzbJvlO2IH3O
XpldDQUb5hQSt1LkiFdj4TP2vDp8ndjrD8O2zVp+LUSUmpLcF4BH1itKCpcYStKfTaJRiTC0R/RK
ZrDnEetHxgS900+wwDImELMGzBELHFS+IY145ULI8gtAcM49MXsNzsxtHWCu4YeQOfXfHRXx/KEf
szvDGfZBKph/uc9lPKMM9NiOXELJ9GwsEyMTeiKOo4RXnCHC5+Yqmax08Xn93+C1/d8hkxf/xNNk
hDGE9N3l2ehfysUyuvhK3i2GRmYJHgNWUjGBUgEIwnfh4hj6t8VGBrFll4mQEJFZ/2ZMxSNv2/9/
HFaGh9YOqCLfMV8c9bjnVbHav2mY3R1wuKq6dllBPYW9HLWlOd3oeaXv3aO+HS0oVq9mjWl2tRzO
elaSbH6IXORv0il7hU69G1yOd/M3nzwaKPXwbaqVezG80wDkePbkhc7uv1Gnb61+P7hoLr+0P/ki
M5QbfeGRZSE4xDZEOCEprNbQbPT4X8xTZviaibx1S/tP1O7nsm3uBrXQvcu8OA9EtRpGuJ6tEC02
h0Ny+frvfllwy3jdXzqah1IFu9yoDnrmMGucTzqbEcGORUMQakh71P0h/YVm2n1xUt5iit3wjxs/
CdBvLBBk+8c8wRvdNLc+j3mX6bL2FT308rHu+vcwYmfNhBZ0BulBSEkk0ZBppHZNbXz6SXef6+At
8NWpDbuN2wWvi9ucytC4GITypsv4d2IMLGWBd60KnqRigJtOt2+53UvfrxVJKkiVqVep4aK6iSDo
/qtH3EO7n8Tftv4KS/vDM+jIDtUb9p7fKggIf3W6tR7m1jJS8JyJ3sn2RDNuWsVZnyu2vA4LWvEY
Cfs2OPXFwAhBSNrZ4bA21sutdYNb1tgbNbiQvM3rpOp7yPn0gWTJE2GgGxTKeMFoJv8bAWQOuM54
1PfPJrq4IoCoafvXyqVZCUZgB4XD14VXTDFhtU4SIR6iYSlo9dPFIz+HFjioDYOMu4ZEPWoVXzJx
rlHsfydSfWJe29TMH/jlzlGE/tgFrfKgCvx+1OieYjemIlsfHTpvVp6ihyke7TwnbERtTRwfvJ30
HZbQcdFM86RGoMWeEjuyW3deGu/M2NEoF6Ryyn/xu4hcKAaLVdWP9LeuQyqPqvU2JCrTScMZ5VTq
1DcVZZCAPjNPvxiDLVZJzM8gdmu5cwrsrYCzMrILKGS/Bco5FJL2TxdEpDrDjgntlzBASNVkHEZQ
abF4xLc6c+g41u1L2AKBdHOIo77IK2JjPW7k/Bwo4yfFrLQmvJv5utFFy5jMafaQSTqd6qndzSl6
5dKVX2FOHuw4Fr8NfEP6y2YyPNiDbRKjochcbBXnvw70SDTaF8g6+04i+Jtz856y16C0YKzb2XgE
Uk+QlPNeQjBpDPclVeimRxpqtCFNfG5okw7WgNLHmz98Ypv/XbkY1mlt3hBq7zr9fjbRY0SOKRbc
Ya1/fWgBJgd/1eTpq58gCZ3VixWnkH4ZHYmg2Zum1xBxcN8Yf4jJItkBbWvvfDhDuK16dQB7huGN
AFSzFdiEcH00LHAAeRVER8crXmZpvIdFsYml/hjBcca2BbQo3nlhs5sUG4KQ101fUGYbV7dLL5Yf
7RC+XXy6nF4A49Mvb0ta7TFKnR3pXxZvOngQHmUvHzk/3WpZaSDNp4qNownP1ydrNOboXUfexqSd
s8T1vq/LfS6cLzc3XlEZ/GlMb01jTp9lj3Tp9iLrz654W+DdRVgESkG3DdqGN4jtlCfbesoL7Gj9
ynZAd1fLofbbv2x3NzWbxbZDnKoAZ9c6qoKxHnbs02R51p2Z1b8HHo9gHpJmX9EIBw/mfY9BebQH
cpdqSs9el/wabeTGMAupOJprg312LlnDB4U/mjL+tzCYLlAQWil8vwD7IpRm1xzonI32zjPNC6gY
inWheZoKQQcJwnc81Cc74Djp68w05IH6s0v2heForPpScg4h3A2o4SO4T+okA8Io61qhGHgw1bJ2
3fnuBajJomZEGOKncBWa+qUwqLwVLqnLxEhSNJyN/la68b5ug4ud1UwulM4adO2QTgbsjBgK4oBa
ozcFV0pY+4nCZEACCfFA9UclAIjiwttlbodcASJqTDF3KKKNbzi3ykC8w8jxEsR3Su2onYLvmy7e
nP6qy/wlsShXquzq5RXxEk5Orqt0/vnO21VvVvs8WejCc596wpNm9MZ1jn72nJcdGv/mc0rphywe
OkIv+IUtjCokZrKheIr6extYVKRgkqczUP/CPUhXHXKck+XQrNr6SaVQNfn1Tv9RGPY6V/VByhfy
hXFyPShmz2q+zS0mUDR3wmwudZyiia13epS0pkebIz2BkJvZSajgUz+MELpYY6pHPVwMQm86Xh8D
TKvECZRW4n0peBIO9ngRb0yJj8zvH4nrxtZHogCv29DRexgDRMl/VWpc82p8VjPxYeLVD+utvo0V
4Rb9wqnB7fBCZ1g6PY/YzmiT4z2vlpxOOxFH6M0HYV5TVuraio6uOBdVf6kJdmgoCTkdtRLN+Qlo
COQtaQh8RDNt31HnbfrKhGIANsdC8R7G+boUVH+G7kw1/NGvx1NYX3CPnkKan047PuocOfazM+IY
yuaS85RnqI0Z01/rzrxwFwlaM/eTjTGBPGCyShaYXWROPZg2TSwWiyjoLpIprm7gaUTormsqV8gX
2vypiCXAmOKzLhH3aqpmuDxrCGbCHGur6tGyiiPN8F/2sNzkMj5F6GimWtN6rO+CTVI4e0e6WifW
tVWW9uhlengZAdk7GXq5s07dns38THjvY6TsS2zjm6WFktQGixSrkG5gEC/mksVWN89pN32A5Xwf
OvODIhAqBrQhxtsckbk+o62BOOcxoRrgvEZ0VU7Q3YauuIT6daAHtKny7F5OT15GK1A1D05NvlLq
wX2QD8SMUMXG5FLEG7zsKEZ+0p4zLZappZf3ecJK0+jhPBTyVQ0UnjBaxqheUcBSDgqwWDX0V1NS
1Lww3ETIW925SpDDQ9NAtqhvfMv+hAI1xB+bWgujLQtTOu5fXQyQ2omBvbqXYCg3ggzuYQQjY5jP
ZPPuVK1jtxd23nhKw/HYxu5bBV90HlzowE++bYOcq7Z9/uTAAQwgpthU6gtYuOQ6vkDbvSU4ywLb
2FZBuUX5QSWcDNTEh4ChTyW45Xk8Id4JOJ7Pg2NTdUs4Rn8x6g5l18YP+rWJQRxM6XzJahhZLJph
+TbZ7zDIOHYclo6EsnnZkVP10nfG1pzQDxYWuYwoCrluvdMw2Hf1rJ4tQQDTv7as/4UA6SGcnJ2i
iesyCxQBjbrizJq67tpvSfoGpDhAWvjq+Yjx8l0XOGZ4jUq2Brkd7PWVmF74MM5vUeb9j6Xz2I5V
ybboFzEGBL6r9EYpZcqfDkMWH5gAAvj6N7mvWrfqGh0lCcE2a821a5D9IAukToH/51V7YTNqiew9
75H/yH2ksN/ccT5mQ4nO2zoOgKipyfX9IsZarrOmlrG6fDNw24UIiu7YXhNfVaLJwcOU+tuCj4/F
jVknP7ESDCnZVzQIK3CQjlSn3I+Sz8zdCzr58N/FHZJdDeqkQmLv0m5gUjTX8fxVNuE/MBMBqjAW
8ThUK+c59a1tVlbvNUqAHqmP4LRDH0IgGskaNfzWGbls8DnlDXViotCNdW/c0Yr3MDPp4/I+FuRn
iMRaL4dNwZmbL9bciaJeQJMJGK9aFR4sz8wpMiEco8yyOCyTMb7aKDsoIfQLm8PF4Xu3fDs2GaxC
38eZc+cBFa/QaKVN8OhFGDnI4y68cQnNI9AgxxSLzB/xc8nWH9cLVBQTBXkxm9++9LbYFgKgTqz/
pOERU6EX82OxRGPIHZ0Nebo2W2kjopIlQOhFsGRgNLtPDOMVGviPGuVf5siU/A9P7YCfb6a54NFi
2J6FPLohZLvgoMFnFXbx23egLYOihN2tH23H+yWpj5bSDNBQNBtDgl6lT0uD4Ytv6RYnkIKGkuY2
dnC2jQUTMstSTKHs6oCs8B4/8ibA6gdnxUAOB5QpEQiw9KgYKuLkCOOfWCKZSLlKYB0OhVF+OR6s
isCN9r5i602/Pu1ACiFYjx5Cwo3WIqy+mhmPukNYBdQLk3FydytC/RBBit80y8qpcW9kmO/9Qp/y
jPxy10gjwshRERUxDY7y97ia39w4O+f4g0ARMqh0p3rH9P0D9t+rNluHY8tseJlMP/mgr4b2kfuo
Z3LfQeSAombx5e9xO64rZb40ESLGdihO2sgJv0jvPcd8Xo5TNgsfso83VuNs0VpyMYaTncdvmLqO
NRnEflzedxogTMem2UpJpq7aD7tVH2zqd2mW75XVe6uC1WLtdQRVUCBTa0SnhZPm0wY5LSVtJa91
E61EIyBWsgGvFE3U0NkXHJFQhmYLclF4mlMOf/xYyJch+kX7Om8OTLrZaVjUFenWs3Ji0oP9EMQX
Ib2PYXH5VEhh7xq40GvTtQYsGbBFCkEgwKLSC+3NEOQw7GgwRdQHSLnaGc6DC2A1lhcP68UQDfC8
Au2tWjqjpAFO1fN9OC5EROpJoxQfaWoiKfdC1uXKe5qhXOdWx7FhkWEfuv25SQKYOiGQRHtVTP6z
wF1t6eBPEg3bhT2pj+533c8HYxIXFxVSZsXvrihueRFKMCT2d5FAzmnN5t6Oko1LT+foYA3M/TVp
FCXKKB3obMUPLAN1tvL5K4hos/M2RAuYNST2+vJEDbwSYfnqBgYRrpDuipxASaTDNNkMvlLzzzRx
RaIP4UPEvyY5SDrsmxVYiVvN/kqlMNPBBIQetyCpM29kyH7Mrj3uE0n6XardL9sct0nMXJM5+bBu
agD0DYUxewG1tto8uNPKuQUIRtbz6LPXi0/coyDYxJVtDpDltD6ZXcMpwmz8LE2gQEPdfaeiCXYJ
De7sM4bv2MT5cL8YmTejsQUNswnHZjjNnrFeRgjs+1d6Yb6Izr2EUh11Od/37fTkcLK7YfMQ1Oge
BhokJIqrpEWDG0K00Gb1pONgeS0qFxNXTji7m/7rw/4f/Nm9A9DE4OUKKwg+7ZBfekecXNhcTBhJ
5kvVPzfH4tiT/0AIVE8Ya6C6H9ER70aLVfCuDy1/14XZPsbgmaYl4CZw0V1sB2vbAkcww1MKjJcO
jwJKiKTadYuYfCT24U7JFnhCoM6S6rnHjBxW3sVkrorK9phH6SnjvKsCwlTDSL9FZLcWfXdq2/Kv
cjHhZozZKZGtB12xvKSarrP6pWx5qjRu95qd2lRV+4hJ84YkyYykzhEICw/XlE7EOqXtoyxczOKY
g73kM6+La8qXysCbFszCgeTqjr2WOb45PijfmIeUFywlF2HqnhND/SGGbW6Ts2YHca4EKz07+TEo
YLMivxcjbn2aUbPg/Yac6Mgqk8TiuqdUdRTgYkuRp+B1NpqT8ckbi2uEWdHJFbIHAcfZmdGiE9W4
XN1BFj+dE/8mtveaUjJRMTS8pYySU782Ep8OhqWc7B6soXvGngxUrscQNz2LvHhIK+8+9nBKUvg2
0iXGyXleGKhj5r8un8BllG2BEbMbnOkQ9xYMLFouRuTOjsSOkwf5i0Z/jceAei86pW77uZQwsVcc
a+CZJeoBu/TQweX7pbjkj8bpvMPbsSn7aJPUYrU0x8tzES3THXSBSeXtifvYOACVrbRfjZgD+X2K
E3lmpyEJ7h1E1ovuF/OeAdp8GEpAJMgv1Eg8skkqa84GKugSa5ULztCJx9yTcGM5CJKefomeYcbR
gFvqZiQCtjv7YpW8LyWybTjYpj1edRNK9ALpAqYn6MfL7yE0ALjORatHOmftgcli+bbU+Cq72MZr
FRO3h39wX4K0WhwVgSzvG+hJJ115N7MpJM1xA7xyfKB6CbRmdoSKXdg/GbUFFqNn4FBn6kY3rjaR
trfQ3VcC9LRbOnvJOEfQxM55o39CunANLWvSvF+CJt33CcV/3W3M9ifpG+hfPXvlcB+l4cFy9BY4
RREgn9M2RmOPdqNWJv2ns2qs+jgFIMm7t6XCpXiHzbVUVQn8vPxq6fjDi+ytzd+X8C/tqFvNNGja
pGdlTeIZ8KZkFnOS4ftY+sG4CDZONhykMDdSNx+hwGhGp9KF00PVw/bgp7eupGxHIz0PqHPslRXW
P04K1W7po9qAumyZQ6QUqwUuA273+GcM0msX/ltqTEF51mAwYO4OjuINoxH/Bp+E3mqkQ2UTe/Px
z8Qtut6qOYej+cc/IypAcLMNTQ002QaCYnJyFB7EpggcCw8wyClqL9Glm7py1yV/0PITOWSOEyf6
wEggM9n0WXQtJafOUJcXZYbcV8MDIpxylSrUJQs5IxIRy+xR+rg9nNeQpLM7Y2GoBjOw0IryLjBw
/tbEayHXq21nK2dr3xnqPMV6nceY5OnO6FXS/TzWbI0Xo3GQHMYuvWfO+YyHCN6h+q8rX1o2TOCX
iXYprnmX1xn/9WxfXHM4EyuyhgVxYdz/z8vwBdArttbbDPfC90GtWvl2ua/L8Sa4tdsqQH9jHtQ0
Mt9xr1YePfZQRphrmVa99hJrl4kxv4OHdFHYJ/xhuLgDaIQEFWzCnEij7F7uKHbydyagSyAWFMYm
BznFSU/clAWGoAzZA7BHKClgevnlZva5DtxXd0x3GM0OhfCvzEUpilPvlnX5Pei9F+BAG7cpXzvA
hGWiDgqA2HKODFGxh4P3U1bqaubyiWeJl3pEDJg2tpnZfMP3+vIEzwUfC77Lihftmn+2QmyxkQjM
AdwidPzVqb1Ryj1maB3oe/0OE03HByJQRVFc9OT3EDd95JFguN8hEIodBtJ4w5dTZUCgu+3d/xJQ
+9sc8GS13FmZaT9gHWUYxwO4TGRmUe86TobYM85V4jwwV6ESUHun1B9dN3zotD/zUn1fJjQGV1A5
alNQ3DpeeLR9fUJ/8JcU3PmWkZ+kCxMEJO12VplH0Ge+amds83z2PsCfWvrubzrW6Bzb8jsR7MDd
hCz1aO4Bkzoi3bAfxh3XXKPAoKEHI9qk6U/fM0ELTY4oAl/QOJEtwKlYUbEUfJMzh69ZkBkJhY+Y
142S3DpAs7586iLMxfg/q43VO+vWqn6xqPFMAt8dVHoO7PKMPCmjHGQFR7dDXxaNYD989Zs5lDPO
oq8EOYeNKe6Hde96DJ9A1Mq32Kzx5rL6YGw88C35igwbPwhXUi2mmoHE15SaIvGHrUXHG/Cic7N0
F5XhoeVTWZwKnmxPvgXoxwkAM0cAsrh7tIKaKO32vkiz78TDmO8P4gcTyS7maBQ980cdf6Eb2Ovc
vqcoX/EVsGQhSoKj22jqd6V6xI7YOKi8i3FgwB1tPafbMpA/LJctRGV8JyNra1rO7yBDCgLXIXoJ
b6QzPLJce1jGXMtrL6f5lJy8qYo2UYE6wGMxleLoMfntl+tgasx0nUvOjYOQtfYWxkqxDZvpFibV
qahdTN3MSuNu5+bho7V4SIMUeqzdnxNbARqePMpGea/NHp6esUvsAVWNsyqtKlojRKX5zOZVLdkm
6YFwBii/ABoj030znPZzmdLnqU+va61EOd4HCUG52s6+2ybFkgeBiIOyitovryyfCZ737+YO9LzQ
m8kK3nMGgnaE5M1Hp8uKAb4Wv/tgDKuuyb6Xt6zRux/c92tkFnezxBfJc7qsD+zB2fW9jyBlADTU
IYMLCf+1lxfMOJ/MwXjPiAbzk/xM/QjUE9yvlXgMn6EG6gZwFwGHuyWHQ9aIKKkeTcZ2BW3NaEVH
Z0QRwOvVWvoAput4bXz8A/DdviBoM11maKk6sfcnjxHBAKyuExrDOQV3Kl1A2KwKmiDf2H3z5yOQ
4S15w9WzWX49J5qQSxlouwBDr5pKHvop/TEqdFu8JlWTfw420zBr5KqI1nw3lHeJg/lUtDWzP2Sk
eXBpePqZQrDwtYWzq7FALBMOl+lGQYDBndLWh0nHnzEIQshzIuONla+8jgmiFZwX62QEp1snAMUU
cGpBdu62CnBjWVlDYNC4VZl+wjT2sQwT7VoYyzugc8yjaZiPsfS3VdtQZqDbUcu0TudrXYS70NY3
C2991k2fQZd9h9XwuezbIGpcvUkfA394Aqt2yPByV2Gxw/k1Avio92ivF2k6IIwQo0WwqWaoaAmv
07A/2Vl+UrrY4vRJYR7iuw0Ordm+IR7bE3CHUVOQ/GO3xlXK7jFr3dty+IS8VngiToMdboougFRu
EnNU0CfmzvhHR/rslwJqHItETszlmfQ4XPzYfHB0je1fgtYohJeujXk6Nt3nbAPWG2+aUFwuLvW1
J150wOmUfWYxYIdEs480mhDTJXINTkDLW2oNDa7YhIYKqXiqr5a/RJnoBLmFPaJZxBuDD+zUGOK6
XAHRdQetxqflLmgW8V2NtYVy333Jw5vvx4eM4ySr/tTgPZNwuQENxxI8jDYz5YIXZQfVlo9OWLw1
pvTXXRDepnk4dl39MJEASUulmaZO92PaHsZBWHQh4dqOqF3JQZruyIC+tKp6t6zvQM33iS4+ZmYa
EqxUzkZcBCDPrfd6xgbhxUdZ0RlF/geuYlDSkhLMsx3UHxaprD1szGUDTa0SYRf2inGPgYTdsLwH
/v8y5MN+6tHtsQ6Imumq6+Ac1cMVlcBMcIGa9aEfQncNXuyu7Smf/BKtkVVdsim/T2IgsO2X4GXR
tLco9pDTDeZ9RcRGFKSborFOXh89Ta27G72IhklthsjdaVM/0kkcuJiYRPpHW4xvTZvvhpo0cFHs
a8z3rqs/Anfe4Ep9FOb4Z0/m1cFEXc/UL44d/xEFJ5FDkMTohJdRs21rI3I2w3Wc+Sd+G01oNmqH
iZsdaUSQMjtHNKM6Zzdg/4k5CUM5fppWI9GzVx8Na8XO1G/KNH7zkcNtKJJzh3ynxrxwNzHPQk5/
kYLThqnYi5mV56xTDy5YBIwhcOJAVgS2dTS5aLJGMDakl8Jv7qO52rZFcJsS+xmxHTKK6Weqimsc
Q0iMmkObhVR1zi8eezgLDq2TI60NsY6Ut659H3bVEV3pNXanl8zGe0a9GPZQrez6dXJgy9Hso0Vy
VDYSL5Amm0Vw1aI9IrqJ4S9fgo0gJzeMoxTD2S1DpgEqvk19vmR1qPJB5Z44Fj05CQqFWkth6Vbt
s0JLXUakjvv+f9Ef901E+CAqkN7JX4PMgFA2T2vfSMpVFYwnfyIHbi7R7y4/gJP1VHnlQhpozox0
J/6rZl9PCIMDF+HcMTX1vmlTkhuKaJMZPdRPZANqfAiiDlJMhzwODGcj4DJiW9ZY7cd0XbX24lEP
X1wxfuZx/zxP/cVv09e+V4+lHTwCiw7vamc6S91exsXNkcAdT4qdThoYicyLZQ6tUSf/8NoK5isR
p0v6FqTjre6C37ru14laxsc5rmoRO0xF+VbXVY78fiRtoO4kK72MN0yRBf/kOG2TAoUsEGtVpien
mJlC4mer54csIrpriXwP/H8OHCnbqbdUa7tqBjEuTGOJSpB7Yjp2IyvblVnOF24u4kYQbyEOGrnd
MtoluQyMPQd9Ybw3RnmyjPloFUwQjF5thzizN8UUVoTT9juaj60/uhtuHn1XmfZZaRGfOd3efUti
bR/p1Qz9EAM1NuL2hPl5bTXmsUVblhlLQx7llCNlfLFmnqjlwmGJXy1PF26BBSj2qgL7XCb4Ofnh
2kFdPain1gufA6kebeUc49R/oReLH50ymwET1ls38p4sHIW41E9DH39Pbfc9a9dDaBE8SQuLnbC/
nJHcCs/4YTd6ygDMcnnS+zmJTqV2wZMCYVmO1A6Fw6WJoMWmFt5wl1Q2jObNRzfPR3vK+/XcKcLO
AnWBDLMVpnUA31DvZuntLV5M/YxqfACeVADcqTnme/scoJuZqzTdNu30VozZi3ZyMjen+ehExioC
Hf5cMvVbzR3TfoCfFixmZxfbKmTxAewIqvDPSIXMu466ChFgYs//Jun/ZgUk5cQxf1qQF27tP4SG
89BxsoU51MUo+0DZfatKNCk1gjNQBFgRBnJ72YWhbYle1azuQ5Ees8ImalPXj2VDiHJjdK9Z2h9b
tEnLg9q77inN3b+uhkEfuwkoy6zHTOAe1YTQH8M77mAI5CU3mTMsXTtxXGFKwbWIruJ+ETM6cKaC
1th7yHpk654mL9wJhTClNfuVVdl7CcTH0pw6AAz2WTdTbmPNXuF5O/aMn2RcvPqSPEPHYj2E6Kzz
unM3+Et2V/9cZ9VrYVfQeqenzB6uWVicIbh0qCzzEBOeZR4mYM9Yd3FTG2j9iuK98L1tr9RzlCFg
8fqnuJvK/SL4GEVxVtyWd73n/ep4/o668rEKrL1rdc+ag8CL4Fwqc4Nx9DXo9ckLjWdV+uSj6bNy
XcJm7M8gy9FKYDpuAQjE/k55HTEK3ouJy3Mhj50JiyajiM1MhwI+rl9H0381LB9YcvkTJ3I/4ON0
hnHD4bJSPDoThEcmwd7fyG3TdMnRyskiBPqyLuthQmPrQWF0YJAj63JXVZOiR0LzVCasdgUoJVQx
8aJAl/QlmuN6TMy/3ovX0nBJghbwPCoD9EpqQE1o6i+7712orNYj+104J4WzcrTlUEk4z9Kn3Qhr
otuw85VOakHVtV+kF27ynMkLFhk0QAIaj7ymlcMCiBMqITfOm0DdJ5Z6nMzAWYXC3uErPEzTYs6N
TBpJYDlkgJ5l4r+xeyBfJcNxZHevTeftm5jBbJRUqFGDR9Vqga7U3U6qhR2sa1YU3tMwhczU1QAg
sofILc/4R+eNzSim7UfkONZ2tEy0k+PbNBTPswjDuwE1uBLEjyw3g9UYB0NkV4rG3y4sjmOd/fMt
AMxmiJXNeijK9DxIJmPB9KAiNldzcy0NfxO0+jwK9wO886Gtm6vt0b30LmCD/FNHRs/U335CzcDN
4A1fovL+4iC8IC4lcz7PToFVrG3c0jtmy9c6lJeewFFeIfKxXWT0hWBog6eC5wSGQ5HepyMmUaon
6vJp62s0zLWK0SvXAziyINgmWIcZKHyXeCIC274pPfhr6OJbbo5b24w7P0fzQExdnFv/oGqcgPsq
kKjy4IflNQ/0m4Xuzxuyg50jh8OYBaBmOlphs63dBrJ6k9zSeuRjpSjmBIuaWlDG10ct8B8tSo6q
ezZyxLETPcrgscXMQnpsX6kLSIRzEhZXt6yOWV8c0lQel8+zXPoKPQ+yzh9cYhcrj5+itnshkp2B
G7mI/Hao4faJDn7Q1ljIAap7/AF/PqVWasgHAoC/lh/A1OZo1eVx7NUPHkDiDBh2AdWimrYLec1D
sZtK+bDIVVmxv6CDfW7ItGApTNYsH7vpGtp6QvPYzZd1ANFFLtdfMMxRkBMms+Ny8+cs17OpffJr
RrZmvVeE0IZ4FY3T3kGK2eTFeSBiAujEY56VR4xnp9TynmfaJFF6hyCsH90if49HRm+WHVhrlASg
DMbegXjbLpKpozGzHGMEzzMQzdGOwI59iRUG/e/IEC71cRTA5JPM0Er1b4YPxHD1i+dh02N7JgeX
smfMd0k2n2vXPi3/m9fm7+T1xK7Wm7xQK8xhPyjWHkJEoUPYXvLM/osLQlxs009fGjmoHcfaDXrd
tO5i662GOPhhBbVL6Js7rON8eJ/DdHF0PJBtghvWjxQJ1IgagbYFkXEskS3kfL25VveacgpbvPNT
EOOzDD/StN77ORHMeG5to9yNNdVy1O7yhF9gMu/zgX5ZwdIy85NIIXSL4d6R5aOwC6zz1Y4fvA27
GUt4sguG5tEwrb25wNbwN647Hycr4H4gqCPq9DQ/DZI1vBuLd4qaPwIfoENAem28B/AOpBSMWAzQ
pjKtmL5sRRHPafQpJHMycllspAD5g2EFHyge/5yal27MBqc0xpXgTkXmeh51sCuT5N9sGHuLsWKU
xccgL+7HrDrF2DDZGW2XPzVDtm657qZXiNwDecji6RKM/n2mx68OrgFs2Gyz/IDSzx9rS7PtKL4F
t7/dpJBES0KGpbiylV2MoWxvzRJfkHwZe561SLaoGZAm3Q2kx9xhRb9z23A79ul1UsGp4H2QOv1C
9mWYFvR/uXbVh7T6R6MXh45JKlZoUHECQSSMDpYeRfBt5RKP5nQ0ioZbLwH55njZLddzuF2+vBI7
Sk8O2pDnvPIT8WQzWCgT2NXNeASCku60J3/rDKgKcNjeKq7dNJt7b8y+Rh4zBscrnv/tnDvbPu3T
e8NTLgFl9SclLKFkHUCD1mf5JCoAgtm/MQbF42fdAe3IwcS8zNumym4TKg6+wXKNi3+d+S4gKl4F
iPJuYep+zjH9vuVbP1U772M0euxYGA7OtVPigQXCJVksBDgAgUuAmkCkqCVEsY4ZwJ1EpGfG4V4U
EBH62DjGrNkR1OtzZVfPdIDWrqgy8peXz7/8nBpf+oql4SODQP6MWD2HiX8eWYgT5Ry2G91A3VE1
mebtfPEwIxN6/gvNK9oZCTshZsTZ1oGmuipK0mWEWX0Xow3HuW3v25QsvtxddTNj3BzQCnM95Gtt
6kfIfYaG+AhYZJGBWXhetsVliL+LWh7VL9QOzJOINOtyUsdKEjdWUDvxQm2TLQI7WFU5c+i0Hdhn
m0PWkm0YA+FvS8qZpsvIz57EV+ST9wARqH/qI4dE9sqjt6dAVG9p3iz494wdZYv6ex2YYiSMiFcr
sjpVl1d0vcXGCu13rLw0kv5sfyjXZGYiTFB05tQ+KqZYu8DONX7wLNwQ6cTrLMpGiBhN+kRaSXuS
s+Qt5obh1olhj/ldjxR9iEkjo1PZDSZ2xt404xPtvj7L2YiQT1XMflzsn5Vm6gxXJdsPWtqnBIQg
xVEltlHisLaS1GdMpHPHuZXaL0tCbXXz3Am/W0UW7Onciv9VnSE2bcXkJWzyS4AZ4eaVCYNs6Xo5
Tn5kVtodH/3R6HembsHFW36xpZsDGjHFCC80QMaZ3RKxTpMiJd10N14+AIPg4iJ/CLI1NwQR3yw9
H9pY8NBR0CH9RSZHUgWwABnk917jRSu5hEoz+rPXaQyXeZ7zfp8SjbQukhCsu4nVIExsNquMC65K
SnISLYsmINPZzSsSH/bgWB3BtqVQCUq9n50OQ6sVOU9tx9Y6L9PmRtKeDWkFlYQ545jtIhb69qyH
xy6XwYqxQr2aTCAPvHZYdgtRb7Oxix59u2+3mTWVT501hDfXKP9Av/xGgstQypDrG6uaNGqEBjFs
om1fiRI/Ygc8QqQR20ECrKDiYiHoSs0qYeiGvShT5yTqPt7PYe6d1CCysy7NEJeTl63iXlrrklDJ
bTfq9JwGmAqrSSavHXbefSt97AJej9K6xm/mTBS545D138x8p3PmuOJACUsVaWuwcpbDdsgZsw3Y
BBi2Qar3PurGu2Ka2vtSDe9uxNwDDaA8sJaiT68lTkNJjojJu2Vtmw0CYUyyB8Jysl2j4w7Yr8J/
W5NP0tmNCasjLnDMKfPk9pF4Ct05f6Vrw7rBlg9AhTmwEZHI+i2FfaWqEFGHWIjhQrZghfvERVg/
gxno2DSPhmGcqlhRB8oxe+jwmN7FFZnjJrDq1yxq7JeiMpsMlWSYQejjOOXckEfoWLQkPebYa6NJ
41nZCBzflZmoFV3QnXJnNPeIqekrGsLORqnUfhinI07Ch6Sq0PiT+JQ7ABm7ZusgiCzKDL2C4E2a
O5CSmce8CWt8LMoGb3bG6NiadxOhsEbNamYw3UsMvQw6pv/tlf7OiBF7kcyaU/AMTks4oqSQJgbZ
IZ5Yp9me18S1a8L3uSs+mgGqw1wxR+h81DcoLYAGtvI77Oq/1JuROhKAnAcjFgj0W4yv2HHw2jUC
Eqka88MuIj6KS7jvzABA1cM9kUY7h5kx3dot66cPHxOqx2kaxu0tsKqNcIvj0GD7d7mQvR9tOzRQ
QYIZlKjJoO7/ujS5Zm1+NnX+AqDrvYv8dwB/OFf8aAeuF9uSc7UUkcTaKUlInDYgus6inq6wo14c
l2lWkW/bsDmOpvc8jd3eK+O3BMW/L5p1ZfWvzQj2WzMJ9KV5S1h2cZkTY1NZy9IHLOfgiqtUPp37
yCtRMkm8w3xKTl6DBy/Nmo90otYxUTaGvbEp3QaBBYSTX9h6iPkLnL1WYBGqlOMci/sEoQYcZ6FQ
HbksLqLGuHWN9xTW1WtQhKdG4pc0zeHf1OCl0fG/wWI16bBvH3F1E9ZJlKh0T3McsVYskBi2cIPu
Ru1Sg3fNSlQtUO5Fbx++pc1wC2LjRWXWy1QNJCJm93bXPnodQLW+ZtQJHwvzIRmjk4VNAnso+RIh
ixz0IK2G9kcEDDGd5iaYP+18PnjtzJtNPBWJ2AIyQb/D66ZMmHLl5T3pWkR+IjN0Q/uFD/pNwfYy
L8u4xMAbF9SPHleMPZL1LFkcbaAyFbB1o+NsYENolwEOvmTSmArigvmFaFlTsWHYzcDQeymY9Ho+
GRmmohG2v+h+xL7qrOeodxXnTvYscwjfI2bktTOO60nKbM28BbRGbT/UbG7TamLOx3CJrRw+3UHc
JBYYyF1RS/wJ1NyRKY0B8Yiosb92KrdBRHttlQLxHH94UaXmnWpAAi8tuMgDZgnMtxRlRTOO54Wi
sBA9dr2HJrlEslonuCiTlyrn3FnSGHlfrRqf+HMhcblUL0laPYL1zO+Eb314Du8iyBY459vYXi+0
87pm3ZeP3G2yqR+7oHwZEsDKhYcNJ69gV0a+i13C+7RMSQBDg2HAxBa24FZ85AZIRjephfaZCQfD
jcvoGzSXmEAjcdB+uOIGfF8G48nkXFztUA2NyUkgt+hSdLjFOA+YvWD6GHZS73LXQOQec4JJk2Ay
4PpjwEexHZyxpfic1WefTfpkake95XSUtqt3C+1sGb1SVV20OaJDLedbEefpasKnt0k4ClMPo3EH
8TQVHs5TA5pZJ4o1vZ7FWCz1NuWoeui4guYt1x9eoHCU5ej7tNf9mxUk2dzBWTws0WA5s7JW9U8N
JzmKS1o+h58W3YI+plaIWgx6nFECARXy9H+WETpoyFjM4aC7iGRiqRS45aZEZzJnIwxFtAcosYH6
8YDGB38I8JUtt7ujow9mE1T23SPKw2PJ4OIQ57CPlyvsWNPKZnMhzfYEe+mhkR0hx/lWddNmtOyz
X/QfqNE4PDSOl6j1wCD9JKBcVEpYlK2/8qRn21ie+GrelBGDT6csEsjNuwBsoiqXPUH/EaXTH8Fx
CW/T4IHT8tGdzD1hx39NDuCmw4NL5syPRF4sewNEcz/O7K3QiWW0L40RvsVG/DUl9ToxxVPeTuSi
GA/sLZ583R0zMfVM/1O9rh0AIswc105pr0JGsFVTPDuJvjGvRPtXvUaLWaMqLpOKT27gfYH1WwvE
Zsj/mnevME8Z/JegnJggwXqagycYA/eKnYGfhzsgwbdeEQjOTGK9vBsG/GuiaBlr+GW7bzoKxai1
PnoXvzf1+4G6DHEObrONvwiPktm8xHVbkozMv91m+zqp1Xr5jijNX1FY3wx7WlvW/Gqw7B97OGSj
7T6ki47atdQ5juRzPDe30E/e+8F+dsf+JP3yXDJmC+acox1bDeeFJOwUe+ie2vgxcYOT6IzVnM9Y
HngdNniReKo3URfxYZeXdxc+Ls8fhx6CDF6SU/LOSufWxu5CLw6vqJLeHJvMZQa7MMrMbTegluqG
R8xbv02/zz3jq+G1E7uSxSqPhoSJ8wnan39G7lIAVblD7cTv+P9/6UKgTNUrHslbNU+3qWZrOkdt
v5JehiSA5u/kojRYnjd+QlUSQU23LFEe28F3AzSvMAmuZQE1ITFqeZR6i1Uib29oMMnT8jfTrD4N
xnUsiFbnk5HAO7ZfhGD4ONsJ40zdSwfeMP9dEkv4IwJorfwFRMby/2zdnZc7bUSm3aF247fGRLrN
sUcN7Vdc9usFY+PI+OTI8K6cUFffrPAzNfJNOF355DLijRd8/u+Hcx1cpjo0JowXUS5//e9i/B9p
Z9bbxpJs67/S6OcunBqzsi7uuQ8SxUGURGq0rZeCJds1z3P9+vuldh+0TBMkus/egG2RFLNyioyM
iLUW2XlqB3AZkwe+A0UCLX8Bmae4s2GIXqq9GbZfTJU7TAgR3Nd4N3xrQvyfv0ZYD+P8B2/ZEIg1
ZXyVGsMj/ZuhGQBmUROr42MSu85fBJRZIEt8/HKixrtb8ymmxaJ2gt0cM2G8pr45J9Cc5ZAbvvHY
+KKEcnluP/VuecyinL4Rqofh8W729laCJpG5bmVB1eJaDe4IEbmv3/CT3ng/XZ8SrlKDGGLv2rC9
0BHmQbN2nFSkF++H6UdVFP+zLnhBQALEs+ZWsPDr10C2XLCh1JCA3b7SkMAP++dT8pVMSuPtkDhN
jBe3RB5W4qJDMfHXhAIbyMQPPq1+/mvqGfjQnVbqL9Y5zY1Aklgx2VRdTPkD4zkP0JfGT2peaL8G
RGi8dE78VY0LHxyxxhZpC3pKzuPK6Z+ZJZe4ICNl0Tl15CsAU65GZSyAoXKU9NNO/ToTHFRqzf01
UmovMAN//cA61co7/t2Jaqtm3QAQUsvH1jFXvKoRoLe676LrVdn0Oml3zvysmnVEfE1Lg38/QCXC
J/l6uspjqOWmNqF6rX2mbdpiYPmT3nfiCx+ZKHVg5jWqPPnUQCypc8dHPkH2KyEPWRdE1pOlGMdH
OhQG3sqIB9X1CB76AvZ7Xs1nsVGd4wvU6R8R0+W3SRSrjsHhtVLNYjZUI3VjctVdJqm57Nv7EsZX
D3kEoEBq36ph483eihYCQVgmlYXvxjaUzUx8DvyRArD0vcIqs4KyavjC7NMGa62lzN3WbnmasvvR
wAYioS25taIb01O0lagRD+j9MNPMaMTXIJl22WA5HOfGTe7ykTwxDzAXO8iOF8nsQ3LvrD4eJOj3
AVCRInpt4ujawIJGw2NQQRyOewj003+fhqXlvrhI0DG4LAIGl9g2bUOpD0YKvR73xSRemTRqUURz
fdUrqkP3OcLOqBlkOOkFv8l6pv8EQa/V+UVdHItFnaD8mieTtcWCcB2cBcyOal7ZF36RDvAnozWw
TayBI79d5k6ySb0f/Xirdc98p5oGvsXI/pqbjpQaRByMfv1aiO/t5K176nTdl5DUilo2aj5D7sux
8RBQnA2ACQHvCEZGXldd0up+oxKk/3wCzb+08oRqbDQBkYFypsvCh2skf6Q6fAzgSTReBBUp6ht5
nyKnhTdFW/VxZZFgUxpxnTnuWKNw1qrVS91LklML/8BTt4O16XR2/ky0F/BcN1g7l3ogq5qR74Jw
a5nbJNgLPEcJci654141xMWHwe5eCGFccFhzl4XigyVoUVcs5BOa2RdIjEc8K6BziuqpglDkMiQy
2AFMSZciWV+wcuptZJL+N7IF4nmLJl6DPYR1NiZe/tbqd3FhIwJNNJ7tzwSpv8x8nfjZSoz1BWuG
R1V7o8s+ZssjM9SMzcem/2vTqFOHmce68algGlCnk0tl9pThyFBUl7gj7NUkIrEKPQrTqfYy7E1V
CZs0cZ60Q9wLjsWwUi73uEqGGzWSTI5a9tLasUOUI+RzceefLFC+w2muWblh6l3a+laPyQdPjxPX
cB6CvaCWFEYDYQC1a9gm/MypluKY9ShilhZVZNaOznr8ye0N7KbqujaThK7uIhuWTFa13exHVaBV
3fE8vDBM1pcUGkmduxBM2iuptBab5NLJvzvOz6QEcAEhALaPz6rze6SSg+MZidPFJGzVbdO+d93n
ZnirYeikQb2iZF9/5+lYKO4MzjBfcjY1pK54LWc6XS6umLg+JXNC4Shbr6fYULXj/GWLIpgOqYJu
2rvIeJBu9857SDlf+BaF51GDMPNSH2acJ/ibKSMJjDVX0nULoMbiJVtvofB9VN3kOWZiWIwwCBh+
K+Mg0oq3oqL4JaFYgsAYgtVUxt+OxoaqRyLqNXgTnNisvkrN4NrTVllrrL3u6a/viIwKpnV9D+/f
jacYT/G31Br3WDHqhDDbF7UZjSJMrlQXbQ1Jsu5RfXXZxd+9SjxVNIlBC4er2iY3N+TmHWtNPY4G
XxDmgM5yehg+dY4oOjUp93rkRaueeAyRHQtOw6FqXyIF2o4hGtRMRCLEhpGK81aNG9MzSgxJ+NMx
C1JFNoIu8hkChEU+oAuNiRv85C6GH3Hum7uyd4kHo+Eb1tP2YzrZMWhjYn3oAAusG3BFQAGRbZmG
K6bQtt5YmDg01HotLTOFw+ZLl8Li6u2m+Ja6wSvlRjoNCMUsX3dei8zQUqJIlDYoDeBpJd09vPFb
vkfZBL57JHPXNThCLD5+pA02l+E2kN2SH2Na0woARfOT9yaWCNBrHs3Gy+GhGn1dete+9q2RX/As
sD5eYYK6eUYF5cMutwQgMHHKgVMLOPFfEd+64Giis0oRJUvelEUzfvCUXkWObBOkbFEwcvjrYoZN
mWOC7Ua5t1qjrVAHNUiki6B88xxsg/ld3RObNCQn/ojF5m1gBoBMqG4UbyoO8c9hRStk3deK2xeG
H1wcb6dMngNQhWjR61yoY4HfqNN2leKHwPcG5w2Bvg/AyQx0ML6mX6YZDdcu4YsI5aYB/hzXuo9G
EoAONmMghIJ6UM9+Yw5oQTUNy5a3cwT6g+wClkXPhmGc1PappwiUXXevDqncojqewjGH4WH8Szj6
WHjqWFMmj6FW09rzAKUOO+8q0NB8QAYG2iuvhyOsjiHRGW/VcplyIKPUmVwUFK2NzbxndIeMgslu
DVZVuX06DJ02Yxvq2VVk1stEwJlf1u1rry95yJm3PfcZAPgVcBbqOy2Y0kl5U6iizAUqC0+z3W0K
o9jNHXWv6gIyBNfIg6nL1F/eHAWTyCU0l2EAN5j74nAjoGF6hIfJdFpgqoL2yzhSWEGFBENl4UlI
Qd4ijVZqWVODjEzKjRqDmuoOnEzGwJDyYmoJddCPFtdJDbM1AaRuccm4R7Gg+H5FDqBOxAgASf1h
AKFkNWC7l111yypW/kd0P3BGVZC74VNww6hI9YzSQF0gIZjcPsJoq0wWq4lh4yHsEeWBnpLXMmm2
LeLsrBbVaeUAQOoL2x4BKKpq+Z0RZgr1Mg6sPzYXrEk+62r5FsFqEMtblhpLXl1xLMqEWSJ1aF65
QIyo4IugWuBM1uEi49f5PaaDFcTuash1SigePiJr2Do1E4b5LYjsKza1ChAo2AwcMqSuoBO3Nowy
rkroPqi9oXwy5z6AO8IYG4DXqKp9WGXVgnZft+OzDjDU5VZEd3lRbcII30c9HW7Sx5yxUBln3reC
F0VIiplEBQClDPfKAIjRjJuShJReKkIOjrDktUGqau5eTPOb1aobmfIf1aizUJQfzQ3G+evuwtcq
VwHv9mOWWqoE53VOLQ1PgnVmQ13TLKrja2dsl0YEBAeXrxo/JsfkokIhFa5BKja+UQBtrbZwZL+1
U7uYrGY7DpCNqUM0MqF+sUL53swl8G+p0HhE8ap4QiETfigiA3FVXbd9AtFT2pK+rz14ROJh3XrF
Vq/slyGOn8rW+iXn4UvQgkpVs1KiUaGC6Nz4bhKIiz5OzlBCJM1m9Ij3Ul+MNr3b/Qoa64Ysc8Pk
cZJJQyfFCggdXlM8MHNrT/lV64e4V8MT0WhAfy4w8MQqt9wZ0wsTC9TW06oE5kodf6VET1CjDQEs
JUofdqHpyZPRm+u0tB+JKu/ynsy/338jjbOpO629/LhBATwtwvp5KAuujeMSYaw9hMuEzeHShS/7
CySuuC31xkrrbabxFFQAbdT2UKtDd/V1F/tbYY/ElQkTqyOzGJ4mHPrOflSOIfdtirDcfWeRLdKS
DHiChZR5mz2rUEzWU8bF/aampJhk7FroGjkM1AOMmAsHxZoPvT4rSO8VnOy73Cn7S2+ovsIze1+i
9+epG3PNlTsLGB7D3asJoLib6GZjLkQRXjesksFrbjRSbkDpQeUg6iom/8K14huO7Qs9jV9bG3bY
fNg0OcTr1IZgCk2kLOIMG8SS7pvBJUMdXSqHBr65h9EVcLGIvaGSNGDKMj/4VitpWeiMFZwl4iLQ
U4AOreQ0pT9QNUKtpvwKBymoT7d8GTTxXhcgN0ip3M+NfPJGsVJrTT2+kYPf/ziSp+A9wv+cdCrb
OX9+QSIB+k4sfE7mvIYKhxodj5J9pwu+UH/9rPzXoqIuEBBfXNUNnL1i2yHbQP3vja2BanRkDHEO
zDNj/hzNxlPhTftWpS48D/yEKjTrgQUFfbdHfIucQ2NTU+9D4FFKALYN6btw6jn2R0CC6ZUOjw3a
QUha9dbNTEz6okpRldD78BZZu3FPTqNbVcJ5VFfSWUkqWwlJ42yulKbsEmoGKFQSrtXZzrGCfadA
dNhNBzvapnJVwmrBbSp4QqSEO4rFJhXVvHLGsLwsCWYMofPF9aJ3l7juFe7MpZT1KidIZiTtm68F
GcFJ86IDTRShPG5ZBrZ0DhbjxI4j6EpVGDamwXfQYv8ZSMtr1sCClEzG8uPeBq9j3o9L1+yX6vQa
2mGb4Vh7NtS9etnvCxTz1v6sQ9OYh2vpzuvZyl5tP2T2zYEitaEF6kUSZpVnnVxUFjlOtyGgkNY+
3MXWt57yYwqj1uMMQUHc2tdTjcxLMH4PDA90sadBkR1V6MZa5T2k/D+cvv1WsIf7PtlSaLvGlyIC
hEWquh0MLdSwIEctgvTOjL9DsnPdco40wtmrU1HqDTGE4Eklyg2NqGvZX+dw+F2Munfj+biX4DKb
AEYGqp4jpdwJP9dF4AYcwtlVQyiqxPb5bbNVtsDFTtcQlajoQUXlY2xqz7JLfhkAqQRkHEjL7UJY
2IaMnI4sN6HrXqHUsAyl/isiXJkZHjxH6bUfwFmhu6+JNT2kWvPqxxNhff2NohSicgj8lCMSof62
pWKI8oBfaoUkSfNk6e0uze17KwdAWY435PF3egO1v0nkhcLKRMu2AnCgNKN1mARcRuRKd80Xk1Ml
VSSvDqy6QKIhVNhzFs16tRrImllIeoeUvl6S7L2z6/zn6IAYMEBWVdBKoVx3pX3cRbvrsZGbEv9Z
LVcdrAqCmdvBc9cu63Ms8o/zkjLY3TDH911Dzk1AhI/zkddguCtWlkvd14x/0eYxZMjtWn1hXAbv
TY8kVxjcxqqQ1itV8RncK5oaQ7jiy2HyL6dBJ/tmfNE7PJoUWIzF8m/YYTLrb7JoXnIV3Ki1bcbm
TZQ6D7F0n3JeJ6V1qyJQFZZMlCFmI3zPo+rrKMtV6ERLElQr5SxypdIuJ5soH8EXz5ihbK4557WH
ETCF65DuLWGJ9jKY2EdKCZqVWsRuisSisPbBUNxQarJNKb6/IDJO3ZHl3lPESCU3189IAjINKn2n
pqWJvYXm6EsnsFY9VQED3HmzXnwxIeGyLWh3W8Lvtb9EBQCwEVWmaXVl+eNHtjLM5lVYNxs1Z2px
j5zsqRie+yG4dNmLhU0leJ9vXSxeTCWv8sIls4OG4FXH5m86TQG/LrJ62IwoZoW5ef0xMHayUg6G
Ucl3eE0WWhy+KttiUjudJcYVMK+FIeZNEjo3HnqQMatCJtY10flvIaabMhRBIMdZtm26j5IQ0sfu
1nSdbS7AgDnh7QBwbNIyOJEhA2YV4I1LMTwh70TcOV+alHd14EN9GHvYAhvXIvnulAuXI1C9pzzf
brbuLC5kumywxwoIVl+jocYeTfyfqqP6EGxhebgd3PZRBNFN0aBvyR2XM9RdlNH0pCKZHqKjfVCs
RGjfTA0ivKorTkk4x4kJduTXopzfct+7i4Jwk07BHgXLi94zN2XI6Te3L1bioYnrr9WOryfuHDrU
wxSHkDAlByyu+xB3ZUwgAFHhZRgGggsciC1CSdcWoI1Et6E44oc4yJaeNXJwmgv1DHpUkSdFCMpI
YJbqVzVkEFSEfKshjI/zamVQEjx21nfEEZ6zBs3BOfiZ9toumCh5a+zwC4oDaxgkHltYOU0hM65M
/S7tg68JxS59nTzBP3+NvVjH0gZmg9AYWgPjnD+Bw741XGdTkBhS1rP007fMir46mXNTltN1DDhl
4IBUsSqhaLwibqXVXJMhhKeiZIUUKgvZbUm2U4PqLSjI3Xczwl+1uUqtvES9yr2yS+hE1BpVx5MZ
dHtjpCoDY+7FZHgxWRGlmmFW3gpFi10iktTwpssiL6zofUDQAuLNBbT4sE9XWzi1AHqQqUdjy62A
isO3CKEMpUr1T5ULCXHdx2hczZkqvxhvhm5QF/qQMniZwqbZDNcpB3LjaztlRuEeIAZaOy9t7e/V
LHRE2+reWwXIonxMpMVOtEGsUczz4DpkQQrXvO4H7zqD3KFu4YqD5S/CSudI3ivLX7o+9TQEolIr
vGlS/T1msorQXZkGuWPYHjJpPRdh+DUmcBjYbo/TFF4D9ltbzvAucvdBN3rkt8dtKuutham1OX8i
+hVk1raBCMi0KdPBto+O+QAg3bkKU3+TIDBAqsy/U7HQsDXB7efXIeYrsJudOh2cHFV52+D97xBs
Pgs3XP2jmYbM7TgxH6PSwzrPG6DWsGtMl/8I49RMAMzMj9VUklf9EZL///vf/uv//d/38f8EP4t9
wSYp8r/lHbCHKG+b//67+Pvf8ArVq5sf//13V9quY3LPsDxDtyzdcj3ef//+EOUBHzb+AclGHI0g
V/ZMJFo5aak5d7XoJh7CxOQ4RnF5ukF52KAwXd1GddsyQSnp+kGDqFpbfZT6IKedZpmU8yqJAsql
YUCaAXLH3S4269fTTf7Rx48mkcr1TKGblnR+72NlVxnlKqG+Q5mCe2r5TUCAZ0wR9A3Rj/9dU+pR
Pg2n7YHYiOtc3xVz0txEc1Bu0yiHgmiGWSWcI3t/uj37cDSB4Hv8p3uutCA0s35vrwmcqJ9FFYFZ
y+B+gCwwXJxuQQ3O4QLRdeFKA7svDXEwX/hGWBejjSAFhYt0SClnNqlgNhw7PLMU3WMtGbCYecIx
LdM96EuVxDDVGS7l2/Uor6i8RSheaNk6tINNKRxAoNZQP5zu3R9Lg+Vvu7bu2oZr8uDG7+PXu0Uo
Eup39vg6qiIXbqSughcYMU3KycXj6daOzJZpS92zhWHqiHmpEfi0Onpu/n5RRsU90FiKSuaVXztn
mvhje9Ehx3As3ZEUSYjDJoqobYausFNuU6TfoosgUlwPby0xF1OuAfVF/8GsfW5QPdCnPqW57GtH
c9I90Z4I3gB1ZFNGCaHvZY/vfHoAj03X58YOFmOR2bDiQoy3d32xb4Zy49vRZoAzDrG1MD3Ts2Mr
/1NjQv+9Zw2ln7Xb+uW+ruFtL+qputK1DkWDFofudL8Mk+863GWOQZ2TgV11dP1gHcrRYCrbJt0n
IqZW0YiITw43FiLl6qAVAFSUI6EuRIYixYUId0i0M4N7/CEcRMRcx7Zd3TnYgBqXeh9jpe9FMrUP
jV+OmzQBL+2JpwGm6FyDC66o77qu/RVHnJfJbFY7pAHqMybniCGwMDnC0aljs0xxMBgE7Wwj95Ca
Cprhxk6hCetRmEuK4F33+jcKU3dnRv/IsrJ0z7NNwzZ0j+L232daxumc5FUMpLytqq0/1YhwQ0uz
JGZekLs1w++6rxFpmsP2e5jjj0Zyxnms+2lTcA3GeSjb79LDAwv6uP1m6N3w79t5glUWq8DShcnQ
/P6EAEe70jaDeI+Ay1JPzSfkm3+eGYUj693CLuEEmI7l2YdrMHA1g1rRoLgncCpI0fZc6DTiG61t
bElgq0oKu4wulYgSOROdizdbfqjfVIb2zKOorXWwHQiOeJZJ8kJgnw+664ATp6DbT/eBnXhXaFF9
tUUirkXsTeR0upyczIgESeBxzuqr0KjlmfE2jq1By/SEGnLXk4d7gapguCe0LNtbk7z1mmqPLtRV
qkE8W8snIaxXYXXXkxMsbbLoShY5qAMQF9QkOf6tS/Vhl3Fri8bNmZFRa/9wZBwot23D0x3+P7CA
dpZxQ4h9wFWkv2CJuJIppbWgUEd8frMGaTT387dujO51i1hzMZ51CI4cYpbQbZp2BB6VPHiCPoeO
pWpdFyV7qOmIbVx4rSgvT/fz2I5k7D3PtRxHmId+TYlLY0kzS/d+DDGmRggQ8uak3BXtiFaR4bj3
p9szjq04gbEhfmQb7K8DE4BS0WQb8FXvbbNaZ1RAJg5BVgqeRi5fdgDMzB+8jaTM+/ykHtt4rq67
hsD4W4534BZEeIiuHUSEqKFTke38tRHN60Q2+HQfj7gGbCcDp5tKOiigDprp3XGY4izUcQ2mrzNA
Htm4VJi1UHyBBhvENUREZ6bx2C7CccScYFzJJhzs4xJKgLwK++A+E8OVoeIMenhXYC/MMadqCsji
6S6qtXe4OyRL03QBODm6fbA2pdbFAvr4dF+09SPC8fdRQp4OApKnJBpetMC8l3b5qII6p9s1jm1L
T7dsiw0hcZQPO5oHGmoAAAF7M3tBb3jTwLnrZfEVpEg7X6ULSFVaYEsNRPCm80e3Wp4HHbfptcET
2EI6h25fDFX7MEReuJ9rkiYT3jU4+Ky+nWbbfCxK9Mc4VEkQ2aK6s2bQcZ2eCSLqUn9L7CYnbCnl
uS11ZFnbEtwTEDJXeGDmeOZPniHkdJSfkkzdk8C+THLnLaCEzCOpTW3uDjIXyESJh2r98yjxr1Lw
sLHeXicwYmhe8zTDPHp6ko6sf1tKrJblYtG9Q1/fmBOZcezNe51yu9C+SJ0X0NIlnBph61KOdmZN
HLGTtucwcDh0An46tWQ+db+psgRWjCrZKwSKYXbPjYQj7HSXjrXBeU1BP0El6w9vv0yTYvbdwtln
ZvUY+t53P2uiM3v42DSaLEvm0OLebh4sbQFfrcwjLdz3TbmC5OF27BGbHoun0105YiroBSetkDpm
+NDDcZI0L4wc7Su4y/OL0s1/BQH5ONeFUZvKhOd6TOLV6SaPLQhuYYat41TRQ3UIfZqhGrnzDn6C
ed9VUD242q1FrYZGyFjJb9Vz8YYC0ukWj9gn6L7+1eLBZSnoHcjtIGfd14S5krGHWEVcQ/96kydJ
RvVguFWaT/ow3J5u98hxauPNcLHQbdv2rAPTD0SrLXzgjfsaedLOMxdznOxG2W3SOjzT1DFTSBzC
9HASuMxYxsFJKlvpQwVeRXt/ILc1USSQd+2q4ChVAWzlMuVA4lUA3Sa3SXj4Pxjjz+2rPfNpVvWu
jRJNacoU43wLABJ22mKDQ7MoWywjpLJp1MEqRi7o9Bgfm1vLwrjgtZgGvsTv7U5uUksEXKL9JKNt
PU5XnMWXedpfN0VLxXqOcl/lbFXk+nS7x1ax5eAmGVIYlnNoZpsuC/wU4Mhe5ZNcpM6aTkFAQL/h
qAulTzy7N6ebPNrVfzVpKWfq0xDHdlj3HYDHfY7AB6GjFPRNsaKS7EUFZuE+2ua5vY1c7evpds90
1TowqaZAAsNAU3wfxpxqUXNPMeDWIAqr0ihekK4jaoVPN3msqw5xL1cXkmjl4ayKUgMBjersnpI6
GNGyTQdHsFpFbi6XKJBd5ZxbTZx9P93ssQ0rDGmYhrQZwEN31ErJqMHmFu6NkntWWOH/xkOlrwZE
icwLtFRI6p1u8ZiZF9ws8NYcyfF4YCIMaHrTrMPMV0LczZP56kFbxhF2LuB8zNO2Bbg91g8h4D/C
fEDB6xIwG+t17L6rdGw4ot7I8f9oES0nxPECb+Guc409DEdnZvN4J//V9oFt8OoOIY4iwDb1wcax
sl9UX76p9Mp/MJac+aZDtO/PaA66fp4YB8aSspJbey4eVH4JBbq7080c2w4CSn5h2A4m9zA0m8If
w1sR6lmICdbWvI88G26JMv8yTQ6H5oiiT3MmVnJ0Ybrcj/AFYMw6tDYDYZFgrJg9ynyQJM7h1kO5
ye0XODvnThITM3Lo1OJ2/E9bh9u9qeHPTyxmS69BpYHcjmK5tLhFqASUSml3wP1k0nxXYE4fNF5d
V2csztHT7PMzqGf8ZOqGHAn71mKMwa/fmoWxzbJ2MbsudZ8iJFdNPZyqBCsbdI4biFc681wY8lhY
Dhvwr2E4WLSjFc7CrRM4JWYJXkABtyiK48+AslmBxod6rRY3kEogF/ufxGK4UmD9yNhwvBxGHIy+
y9GbtVnMsykXcxrGV7BCgGuBiw1MRVMioanni8nuqk1fTen9EKFwenqlH9u33JCJaWMQeZYDw597
meE3wFeh7oFvAwESFElI5w4EuE83dGx5uzYtSJpy6PPv021mwdjCUcGW0vLrpjVWWTnQ3eR+jK0z
TR1dWp/bOlhaKDRMIexvOCq1hEvdvc09f6sctLxo7uqg+TV0/VIfUyj0xy0n3BnrcWRMHZxRYqwC
jSVxaPBFRBjRDWYOUwAc0D4t9KTYWCg/nR7RY90kE2F4tk1cmWNUnbCfdpCQFTyOqczvA/S9p3uK
PVVZJzAUai65UsN7NIGAg8pyPDPAal8cmA9BVFfnLkHGkZzL7w3PFhp3WWkV3MmhFJht9G9rzffP
9O/IvUXdHfDpLWFwlVDD/Kl7tZUNQ+JkyR4SDNgs8myL3uOWg2GFDjrV5M2ZI+zICuUqDUDKJJOJ
9T84p1MNOgIvHamtDMUXV0IHxIrRouwWFe/qzAge6RtnJSE+8sIWN+cDl9asbYplYQzdJ1QCqUqr
CuYPKnLFVZuUT8QNzhwuH3eDgynjdkSCTDpMvTzc5zBade4A1+p9V8nwNfEmGGFHr4CdIHe1R3SA
Bx9ojcbdxUbppQksKEJ6r8q/zN3oPPdRi/RmEnXdmZPoyErysDzc4x2DuOvhlYYkYRkncwu+AfP4
pkVok+Wh7WxO75QjG/K3Vg5W0pj0ObwfrbZDIFxfuZ0h7tBpkKs4NYLt6aaOeLW/NaUW2adFCzFH
TuW9HuztLFpDybUCFv3iZ26PZoD8HsFygvzAuATe/HC64WPe328tK5/mU8uFkdVZJc1wDxMtJM1Q
oZT6JcDBhdRAKhTPQxbfE81aVmX25XTTxyZRmPhJjksFgn4YxzDgguxlqcudDRfXutATFwSdF5+Z
xGPmjvy1ITkrDUImhxeGqLFzPZCp3LlJvB98hG/o7jLTmqXpy7s+r56gxLgeRyhvjWqB7NG/b4/w
CAmak0u0MHsHe9bXE2qq/XzcT5YABZfepKn26LpiFyq63Ko8Z2WP2QhPDapF3sgi8/z7hMIhpUNu
4chd25cwaNv1k02c9VKjSmumcCys7TNr91yDap4/raARLvbQB/m5b0GMzrqztx1xlxf9NmmbpdPO
5hkjeGTJqkiGTi6I8KHKefzeYFykQaNT5LX3rRJxJRtp42fQUbk0X0cp1jiHOwUQdqL6jNfzZ09/
a9g5uGZ7kZ57ltqlQDBUkSHZt5Uor+EzVxixf3d3CJ0CEpYOzh4RjINpDB0r14Y0C/Z6aVrgL2R7
A8lefvnvtyKgdqMMh8utOHSvfBjv7DyRSPxG1IpDoxYtdMV3e7qVI3tQwJskTa6z1DQJ78DIQAyR
jcIe5C7VYfuOtWWUR8sB4Z2krZ46H7Xvpl8wHg+OOSyFMz+dbv9PQ/65eWzN7wsmoIKw8dG520dO
cYcHCOSZol1RO/WZjv5pxoUqySFQQG/ZfgcezjAMTTo6kdxBu3VRlIR7WCF/wWrq7IuMFH7odNfU
wfD7AY1LZbsG+8ChZObQ20He0J/R4R5JsATXhQXIgUp6sy6WgzBWp5s6tu8MKrZsSDU9rj+HicYu
EHVqV+awp1g+R7HGK8lYJDrcSEHS/hwHGwEarTPWfe3KR9MWZKojXIUzT3FkMnkKT5VmuOyPQ/tW
IQGqG3HT7H1F8QqmSl+yui5RYjKBMBdyj9rOZZdMN4G9g0HuFqhdB4aN2+npB/nzsq98aHxMSWWE
xHE/WFSIYM1tFDd7t5Co12a2Ddc+2hkWJG8X5gRNUzpDK4NcVXluIowjsw67n6rEUCVg1Jr93naX
ZCn80IOz80ajvCcZ6gMOgVHQbiqYsmxUgA2neIJgD5nUrE9fIq2nUr2oWnM/xQ7Il7YPrMuhT52N
DPR2GQNQQiJpRnla73DZfN37obeO0jBtwU5XaLkGcBtuQ25jW6nr4YLw+EPRSchfIGvdFGDZLusw
Y8aJG62wi1BXJXxR1JXNVzHl8IL5QU2V6yS/d4WT3kuY2SA3gJqntaSiHWkxP1Hiroy+Km/dok6X
xVSbCzus2kUeJXLhYqsAPZrGQ5lm/XKYyw7CHqErDSUo+CYHugWniazbwusp39cz6y4OKLIuRdPf
9Gnlv7ZDiCKjSMGSOx5QtGpeoLv3I0mrhlWiAcfMs0iH2kcK5AybGOkMd7hnKPObPIbGjLsECrlm
PG26ZBg2WNQYJF71YnQ+BH1BG98wSCBKtaSFOUFY96PrlM9ce/zrwrTsS70DlxbM5gD7HPXUXmcX
b1rslsiagKwuB7R96zGtV3hGw0VMtO6+NgO6EoECSZB6RRKjzCioBwI0wey4HXOD+RZ+mDwa0Fsv
y1RPiUp22nrMOpRvvBw1nnL0V9LppseAmtPuIoJVcDHzZc996+tnXJ0jy1IZIeTehcFd/fC2gMq6
689j5977IfSNKdkcyKI0+a6F0rlLHMc+49sdbkFKHqiXpbgDKyD5/8BBj5p8jpDdHG4h/HvNGH9C
QxpADWgLwX7+bEK0VqJUvp7e+Id+62GrB5svkbEzFkL2t+Uw/Ogm8wl+pvGMcVHf8dmsf7Shblzk
j6kROCz9Kah4dlupDbeIZ16lHeXObvqgIVGgu3eZnn8/3aPDY0u1RkRARZWUOTms7nG1nupyFCbR
Nb8AtQedEzywFqQENQimi7O32EMLTnMEAZB9J4CF83EYgChL6GcNmCnI+0LhOUyjsSx9rNAAAeqZ
FXJkrqgfcYmpGNxyqMr93VBWTjmnNkCn27ox5GMMlmrdJLF5ZrYO1/1Hh6hu4BwWnkGtw++tFKZm
FAGcnbBfgVCsQ4qzKlyeH6kBosQrvfjn6fn64yTmSg6AhqQ5pWfUGBzeaXKjTkFOZOK2L8NdH1Cl
j8rPZVwiomQWrrfwxuopn5DLI9Ki6Gaq8YzP/8e4Mm34cZTI2LbBHfygx90Yx5EjC/N2rIEPzhp6
7mWqxe9n+mkebgPVDBl7bjEWVRSHheKRV0wwGUfOba/BcJ8Fwa9hble9018T+V0O5J8uhDHCp50N
m8SjMrLVAMGWA7QCp5/kj/5SHkyRjucwxaRrDx07KESLbkx9CL+n6IWwxn3NmX+6Ce8PL5kAJ7tC
4s4RWbXtw8Vat1Ogx77W3hm+8ZhCrhbFaHwjRjxw7g3Es3X9zkN2M9YB0DqQ22h2AY2d/zXqmq3T
hLt6BhBh5h3wL2NndD3qNcbekb8sUIqlYX6vG8UxWJo3Rd5EF8IMV0YOGUn7JQyTRegkq6Zwv82N
AcVTfWtnHsC//i6a/YdpemlAXKbFtDOH7jkM63fbhYyzZ1IkvmZiLjV43jurfJic7DEH9tzo/pVV
Omvdv2nEsI+7iJB0PivqDyd4rvELRWXcO1NM1SB6mHWw7f231o9RHmrXBidXRN8TASkhGSmROPex
iXokGXqkRS577YeHtCGsHiA+Eb7IIDJH++cdCpyFXQbIGVtrV2ZIp7bhJWrIKyhvof6Dqxq/n18W
M6I+gMTacFP79iKDtE52sJ43L+YQbRwUjD3b+DKY9legvTcaiOBIGhep79z38Mj5kbbO8hd0TtZa
XW8ptr6aIQdxpnfHBSnJvfPCd6yVEJzB3Te3bq6asLlEUt4YYMUBTXZRIcEpfIDVEoXPaFoyqBcj
3nTFIKv6YmDbP0HWPvx/ws6sx1EkXaC/CCnY4dXYeE3n5lxfUGZVJTtEsMOvv4e5L9PdUo80Uk11
5WJjiPjiW87xl+7Ul3o41OkO3u5BaUz8zm82QYdkWjoCrJHEUAO5ZGJg2+cd6pakAOJjblHbubkf
TfPQ6QQM7gJmY2DqNdPfuu4PkoQjzAvitSq0zd8SPCEK0Ys2gVPBtFJFn6NqifFLbVMl7a1xFTpk
d+uhJ14/lJTbEKQ9Jud8F7cdsI1m6/tgYf3IOadWeYyTxQ34KX3iQOnEorL2HUSAJSIzwSpC8V0R
yXHIfyx7eYrL6C4uML0wVVyV91z4oAeIb9SfvnIRNIsXoy4YGqzdH5yzMIWrDyXbcFE2HbA1e5Vt
XKe2fNCXbKG7zPqdTE4omKv0enCPDv6qudZP5MOZI4R56w0BoM29xui3jc6o84bbwowgHd7HMbLp
s7VfksK50pn84HvLk9aZgRyY8XNn4t7+xW6s+1FF7yg73i2r2gqG9pOh5G51IZpUdC9JBFYysDXg
S3538lL1rEduMBnJjo8kWX/t2GwHW15FWoZZZ6Dukee6n7daU13rrAWU/5/vyLw2jDMDIlod2oV2
9HMm/zyuhJgYjW0M97NvYvglFXAqbOmRG0E51VCzmck1dx2mT4pq6y45AzZ2IJLsAPZoAbdfMFZn
zQAXXcXwvCF+02p53xjoM2d2EFtcnKmD0RpZGsOYwFIlSeZl2VU6PSrxYTDVPbT1W6S7l0xLrlKH
pMSIqisSgENABLVYD5rWC3SWoxnF/QIjeGydx3wsd6bV3qS3gBBIdm2a3dd8I2V3WOcQrBq6mZn2
6D0VOMwdR50OkCReL+oWuIujuUdPupc+j2lbA3bPbZWrgYcwOaVuu+NoeKgsTjuJeIQQcjVAPuNQ
Nd7Xp16YiO91tope38z9p23Mge3cjWgt7dp09tYgvKDDI9dE2aHSnLD0nNduGK5gU156Vm6A8iXA
Zs4qGAXFVjTGhwMvKpPzrk6iQKZ2kPjr2qZ52763Ue0qWR992SIMsDMQlXnfbWPHQdKAidr27W9Y
LCETzQfdMU89s5cT0/alkW9dvGGL428Mzb3EReNunMKMttOUXR0sVOvy53Rpv80L4e26DPbLEOkP
EToHu1rgphhg+6npiILpoLLD2Gi1BAJI+347tE1vY7uWJzGr98QV9NCyTjHyflg57wWThOzHqCIx
L3riyIZeBWkpsZQ0x5ZByp1ZMr5ol8hzYZstJvz20YS80fnqC3k1z3eu/UHl95VS9mVa4ztd6oem
Fy9KOvedMR8iH/hBZaOqyjRwZHi5O+wBy3yLgeRsBpumCj5ygX3Zzs++WDRIIp1xmtxxXHCWl/V5
IM+6N1AwdpvJKdtNOsNH7hwe3o6K/E1watqKuspYLbn1WXQ6GSoXAo/m93et5T3HdYIGW/OW90xv
gM/N1FkgrrWLgEDIlNFPDQZ1pZmlN9jmbdjbkBpFK+NgLFy5sPfaGJq4MRqI0EP2wr7W77rVYpUx
j3XOResAJoKvSzq6udgNGDVYQlETtJOY4r3eCfXKBEVGS7q2bBcMHCcYMd2Lk7fj75pGBZ0jWp6f
iFKjDQ3XGBGWSjDGoM+4QuuVYGEv/ZdPzvqgMSAdmkM/n5Oo6/e6TUM0uGJt43QJPJ6BTuIB9TMG
qJk8fpOwdLcWZ8xU+xGTa9w1ha7RXxcLBzMLcOQnxEbeeU5NH9yFcIGJx/NuGWxr4Ryv5DmZWDSB
hAAvzwz5VAOYiMQ+Gzh4e81S/iJRke4mV9+vbpExtcNsys+ZbgH8LxGFqPmZKG/c9HVaYpkYURDJ
62T4DyNCTx6xk1TGedAhszD9tp0xdHZ2e8399o/m0kbviRmUj278SK9/bf2aDlEDVAbi6FPjWN9L
urAN6fUbs2o/FRPa656bV9le4Bp39Oaxn1pkNYxPKuUAmgGhUVlfpu/tU99/1uI4nKIMDoRhIF0s
B1TYkOMYTTkaTQfPuHgqZO3tGNf67kysxEnWf1gTFLG0dBi8HZf7vh/Advb+U5omNP3nzSfjIzsh
6vua9N0KyY+3UKKgUfiYTMmdAJ1P98uyaBvRZ6+575wK9kqsk8HUgLVL0KOB3z6POEIaY7W9Ufer
BvnAuz2MeL00o32Ilwgu1wLYX/OR0i3pQY9rhmLT6Nb0tBOmXQEOvyTrqkuPOA0Ym1Pt5kqGWi8z
FmWhXXxNBt2kX1RqPCYzcz0sLuwJOLesAJ8C+lhWdPLEQbWSxFQDuBk8xqoxUjX5mtICcKsfMqnw
3Gn7dkSfbM7FVuLITOYRbQvvBadaFZmbrlb7rK9fzIXhd/b6OOZxnTF0jf6bH2NuYHo7HXmxLbMd
luTz4icuZfPeCOeSD9GedthdjWxsyuw9xrlw/e8cMNfQpZyH4xB3QR5/SAAopJ9gEPlfFq2juQUR
JgJPUgNSbNHX1IBho+ET6H24fry1FwEkANTvofse/sSGOM82Ssn0tgZjLbuR1lf7tptWU0agdfEd
E+SbdedCFciPGhFOCQwhGfA8DcxETawzes3b4tpwQP6UMjm0ZX/iNEed3R/fi775YXphrxfZH7fS
X0pzeOD1rXH9aGhbW7obSFgaX1H6cBdjaqhsczDrgcuMW998HFQEbWTeVv0f4cdgpiumnPXAl+yp
ic8sLSd3IdQ3B4STdP3HYYhCU3slJNhWauXyW69kKINOr3+seoIOEj+sQVGqLedopC2+OxrjZ2/B
bJoEMyvob23WR4oue7IVIRM49BsDMTeBaZZ6t3X1FPBpjgevjM5M90LJdn6qCjH0gtWInyBBjiDJ
ganTviK0C/UhDnsH/kDt360fQt52t6YYz57Xfqu5+Wjj6tBWBuajW9H5MdA9n7Hy4VxAaPYbk5PQ
ZQ3zpZZ95wLXjOnO7gZmNoxjjgns0NZesSmv1JOlRSbpmjt/tA+T7J/twYZ9fon88miDJZrs5dmw
m3vNr04mrTvrRZ/wqJr6sIEhvWvbR4lmUWGvXUNHW9Tbhli3xOi4GWBeT1p7XmZ2sD7+w3ziHGSL
YW58w4WKk987Su4Nlu/UtYJpTAgmAKIgrC16EqQ2eq5tTo1u9OBsjMs21WzQJGiLF/KHox7YGA7X
kMh3BSMKX3rk7F2NWzO782S0TTwz1CL3STSKMVKY67g2amf4ITEc1lqE7bzfut5E3NdVj0X84dXZ
XuOe8V39LPTpuh79YqIo+gzpr5ZQFrmLHNMAivlJbvlasxWtp8wu7u6xzJwqwPBFjlVTdaf1FEpO
eT8pFSFIu/frHKhyHUgeCYt1uObwgYM1ZHzx2lXFAa8AEqLpMSEdjIpjup9xSf778dn4WxKGOQ/G
dSi9kBihMYBa71+TMK5mG84iK/N5poJNOFyn33iCiVEiQ1NiwwcK5kQQZcYKM9Gsxod8sctDZFuo
x6UJ4NTH6XkmqmkvjT3m+3KJyoRPOu6OjYJVyyh+fjc4aXOfxYpe07RLoBO4Bqe+PkUmZNX6Y15i
Cfj3N/bP9+VYNtZypmiIgzl3/vV9JZZV2mUsxc1tR3Wcde3LszkmOk4/JMFgGnX7P3Id/8gGMm1o
0DdN4zRt0//ImY3paJhtZYISdyt2fq/7dkyVPXXTQiya1E2zpVOpCAEwtNvexUf87+93/Zz+kvpc
E54MaZCKZCLO/Pv7NVQ60dmiDXfunHy5uB8oUPzp6gYR8Fhcu2Ju/0f27m/vl2eRVhpaA2zGGoVP
bPHXC7zOntHRMua3dEaNxso0dPPDIE592z9aYtqXxs/gvf/7m/zn72S2lf1//Z9PGvRvH6oWV/qs
YUt8Fm4UiOaXV+ecATmq2thUplAqsimj9r+6ef6WeOWd/vW3rum2/6rU59KpREeU+6xQbnU1UkR5
X9YHWb2ueHM3uioOucnPYIG7AF9jt096atzw3PyPj/jv+ct/vBDzry8EqPeY5BHk7nwkoxQTzpzM
BqKo9WQP7YkmVg0JWdJ//PtF/8fb9+hVZNKO0hmTzP+Y6V7SWGXAO2YWfKSTSCC76IQtM/6TW/p4
+/ff9c+nFoyBtxZLWTKpTqw3wH9dasvgEAraXTwbsSkOzCdgucDBElYOFDVPLun/uKQmhRZ+5H89
OCyA3MkkKQ0mhWmJ+nuyFHReZ+HtNZ/puj0urn71u+mcFyPn4BzqTpNvFQH1RujyzemLN1OAac7V
yW+hkWt2BkGm5wSnTmvbqhdTVMn701i7BNHRb7teMXg+QJV4L2KO6BLhOBN2+07XL5p0zj5aSpy/
W6BuG9BfJywyeDtWc+uUfNAWdr/+gz5RBPMFDWs2lr/pwBnp6tvpD8nN/5zzEycJZasHSaRV70xt
XMaoPHYrjW7hxOCuucEM39gcVNq308tbOqXZ6qffjVhSQgQ2d5aEslabt7JjPLybs0czl9tS/xDl
rzlndx2Hi8gk8kwB9dh2twkDl1oCvFFeag2tIFfLdRS2EpwKE+T5yX9yemcPhesQyTSM8P0ob+XV
m9vWRcZjfrYIpROz22WLOBXlV0y6IjIB3kwfOqUUB3+3QGvtw1pLAQORVTgK/ceOOzJR/kHvliNy
k9MorOeaJQBwGSjN5tUowbbJL9Tet163Dt0wB7PnhoBGbyCEzl2uo1Esy/t6VDTDwpRbXuJcezG8
+E7HMZkXZdgmcFDjV/xjNJ67FBDxeQOw2nb9QB5SXGX3DBElIOeMoBKpk0YMzIPXJM0dysDt0hrq
Iio+L1693pPQamAIEbDw6n3YUqFfedHZbvCaaZxynGTakDsIuv4Wgw+zdThP5Cw9f1kCs7DQQ3Ox
V96nTyzpzxze1v9QzdYZkt+Olad1ZWg4FSlbXwsMQosoHe6zdIB42wQeTCO2hA7kn38ahxnWZXO3
UIr2OR+1q55qcj5d4Z9M/RfTRsGKABh0d5c0ZZiWfShqzirwpyyjBdWsXeWM2KfLxD7ym7OTGyen
7V66qYGHOAHVLEnyZJVDKd0zmEXk2KF4JEZbbCvfD6K635MQCzsCHHCrTEr67fBgzE/rVXLLmI49
/23CwciLKeohrEC6WSku0hwHWqfLXeVZIZMUBpim49xwIJQi/dFIWGzHQUsPs5Lug9ur9rGMrRV/
4nrNnVuab+PSKvBhXFrSgrsROzM0tZOBOsszR+thKBp1AafmhxwBJS9XfXd2ZRwnsXqg+zo62a09
vCWdNV2alFGoYYzE6xD7ZQSDWcz586pgO9eLFz1pmgXK2EniN2uQ9o78Vbbv2tnc9U7UhL2fkW4n
/buxUqG95wWzTXFhDLs6Nc1dMjbzQymaRG6sQhNPxdRP2yGp6r3mxBz/Vdy5d2IWurunisrUMar2
KdnakzvcnBaPDXBjfrsFb/29GlySy001UfdGYPriQE7bdKngGkhz8Y/CxjSSWo15AZPFh46oXqTb
3nbd5wgjzUvjGCSxU9nm5zlPOzLBuPo4o2+GOXo28Ywtcti1a22pYQa1LxtKCbhWSKhbHdhbnSkO
P3s2/PgUJ/FVKVVAssp+uYasD5kjfttz+WYhYK1kfsIov1NgYrWeY31sdKS6bQvtO3nMqXGfej3/
qH3kxeYqIu2MN48RtAsPPTcgs3DmUtdbtzbo9IIIHF2YRQydCO9PdK1ik5ww0P2Rfoz+5hDwAboI
7ZJcr21t1m/QC6IjeOOT8+XqgJKjSxUnW/4obORPBBSiawMANDb/WMCmUkN7sZpTPD5V+IL6dHiX
S3ZP3pu0+5+8N/f8o7Cq+y7vyD3QgBGv9qOYnCYeAZoWdT76+LUZ7I3mj1vy5Fs7xWUxfZjNSdfc
ey1rdvy6WFonMelb/m8y97/6evpjwC+jFwTIu3K0B1UMWx+jtkVtI+FME9OoOGPWSLwXmtFre/o9
cNlsp+PuvhWF4uEA+9880ID/a8ikQcjukgvXt528X98iJcs9b6rUOMC58lc7NwGBXD11D5r6lSv3
gffF1ejFaQRwXzkgjp/8stqvv3vRm70RT/62cUCC805pFd3ZFa5f625R1lNTpSd7jAiBaS4PrDlB
FlAqzkfViVdFBJPO8iX22gN2d5RyRha2VuztuSKlNIaTjF2W+ZOu/5rbtt1Wndp6iyDOcsGTFlvd
BE9aLAebe45v8cxs2PDldk7Jhj/XLPj6k4jUmtNSVsxu6h9uWRz5K8jB9ImviVyRB3E5hzW5CIcu
7A1NY5e6cPmPdKJ5nMsals/CPfBNFZrlynTgCXd7fpRhNc+c/HMNqhpXB4LQnj+MbgxHJnH1+Wn9
2oK7gN/jlPKVf4yVPPI3tFWfhslxkAYeezpzgfsquWVesl1/M0XFoMo+a6VqWnJOcrHWV5qk4p4/
4nH1PnKnTdmHwo5F+M0fZhvti4pM00zI3wuJ6JSqwKS/apmNGT3eaW1z0mIPWRJNRphiPQ7CysQb
Zav1d4BzvfCHNjTfFSUTi37YB9noCSbQVEYPQ8NwR+QioQR5CeYM1OGCLHoyzjIaXuNS/7J7y9sY
dnlhovKjTUlfRflw0wmi9L5F+LMY1iaTS9CP8Veh/A713mJujZ62iULLgQHb6Sab2PzlghUljbpf
JIbA+YuWsQAROPnyMbATb2KfFVS3yat4yzOn2ujOUfa85hmWdj+V6l6lMefWoe0DtTY4bKaMqVLi
oMnYLRy8GLKEaO/Gyam3cmPjFzPXQdkEbFqR7wejcQDOd7l2pupQnSxtHsCLdyv8rPCsyeDT6uA9
2/Wcbr2IykA6A/WJyyYKhim6ojlvnqZUs27OQlsBo+gmrmc246xvH1Mv5z1axdWy2+8yTb8qCliB
YWQqQBT4BQXwgx4P2FOS8aexjMQmi42XohL9dpzGewr91Wfq52/erE37TlIVqNeZQzMe0TLkRr1P
KpQtziBksJhkoXrN6Y+zm+p7GnBJ8w6s6rRlRWGeziXgLpwc7LB2tMMfRy+UbWOWaHL8ptiWb6qZ
PrzUuoFGyEhk6xggiJni53xikae/7JNi/G/Nqr5HPQVHD5kXx3jn0TxolvNOXzwvDvxGM6oNTDZJ
Bc+utqYBQHgotDeYud62chZIonUDNLocmve69T/atvDe+yhCpCJiIkqHGth+nrs7z8mOgqzhsbYp
iQTF0poP0WR0Zz0V2clqkldq/WRmNPlSpiWIe/aUy9j6PpW4NastSF5Y2eJ+NGPsouaOSTjIPDHv
Mw8hPSf6YlPpItsksTCPs6n1r7qQF1Lb47tvJf6Xsnto8k5mo1InEX8ocADumEe6SwxywC3C9LWc
2i9QOz2+cLAzDtxZHLcLFbC8DsAkuu9WD7DPTxrc8JZLmmBjAZJFFyo43ND0Rhou1kkRJKoC791B
X64GwKkbmkMHWG5x6veg4t2EifAOIUBtRNNnEflTg2sv7fb064vQaqfpLo4LZ9qC5mwu2aLdXLtY
KLPlQ/LqZ5lDFQnQb9ot1WvsNvJNes1wN6jF3jZKqD99mS3TrizwlhJq9VXOZqpBlsTaaQDpB/Jy
l5pZ/1bXUesEGKbTX4w+FQfGduh0XJKvcUx+YMD+rg0KfuT51Vu0lF4H8ZM7wCB99zst8BRuTEch
93HgDKWzhjohWeSnGKNpX5St+83rKXfVYGO/ytk3DaMAmDyZbKg46Umu5yLdF4tLXrlMUOm4nXhM
kxaVVZx1QBBaF1Fe4rIPoZpf9JS9SbPiX0OcUi/hZGkZlNigrdpRTDVBuQi8daBM/sAqFfmduYk6
9eRSpzt7a55fn0PP08TWUNa8GcoYM6jXAIjLtf00N2FprO73lg252tcC7motUKUL7U/ZWQEtH/ux
q3e5TXBklJvZngkHmK9Ehb0zEb7QgxWYZhtGU39lLOAsk+w84CwtUYsmuSJ+B6w8lP016czkj49v
U/YLO4C1772cXV97TOyB6MIBhlzYFAiNZCPKqt9IssucQ8szYkUEO7rPF+mfTp19RyYV/95BZzhz
JoxH2iWG66j8Q1cXp8yu965XAfbuyeK4VyO1qGpr0Li1+rp4ybdicnbTqex58kekUZ3/3QoHwGz5
iVt5z8/HButY+DbVIFlsNGng9jGtS+Lp77ZJSq4icKUSR1F1l9ko65blJmv7LfOjY8zfmUZmAlSS
pltekSnvTNpFZOWAttUexxEvQeEdgS8EaMTDWNkvsFaYiaulwIWFghOJDVWuBjBPMZJcdUnsDu23
bExvo3fAY9T8kYG+36zvk2h+n7b5r3ToL72Mjz2w1sAEdL53TRpg+Tio7NjeGHSjf3XMJNpoEzJ4
XhyUoa8+mZgwUjVCFLeX83vtDT+Or6gx5lb9VbJnblymf8+ONEPJ2NdGWhqC4ZGbYGazXJpASLlt
XAKbuD4MaYpikJx/Lor7Ms5Ps4OvxCgHCgCuOWP1SShjVXDtzdG2nrU5fbOd4QkMjreJza4eHhvK
ld+8abx4kbevl/I26PrRK6aL13g7PyuPJcKNhAHHQLTaS1xyWhzUAJY9GugjcVcfn4nwfcj+zMhy
NRFB6RWdHOydNpTzpsMoQKmZPlHL6Chpky5vhqsaeXwyJcMC/t+vDKb7xu/pUM7b32tJ02T3c/P5
IPBJNdp0YvL6CqBy7zDpzPDDi1jGfU3nhrk0j8J1bynDTF2ibkPb7hLsrap1f6JB3tk0Xli4jKWP
BGJp/tNFc286C4MzioAuPuRZfE/V+pInKF+7/k4WlEekvFaifEnN5vdi4w0o5EI/1HzJo/GYLOXR
qt1TU9MZkfQcygU1KyoAO9V5lMGGQzsg6XPrLVLPMDLST1oC8ejyqDEYpIuARLARCoZMNtMs95hm
vswYVUcKze1+WcooLFSTHI0spX6/UB5RGYa6BR2SPiJqjQW9EVElk2AZqeEDJ33r4/Kn78ZxHy2z
e5iNCkB6H+ehrySrUBVjhko87YiyPMwz2tTnacRjNN1bpTXftRHObUnXvqls5gtHuOCOwdk9abDG
8orytY3NTheOcbkVtk3/TlHpVpUesF/AmifkqQxBV1Yo6SBvvfEpKj0/cMauOI0amJNJvqVQf5/S
ujdeEsXYeLZE+m6sKY0ZMO/zbmgu9N2RdWgqiZCikND2WB291adAsGsVkrU2x1Br74CIhuQyQ3f0
bp3BtrPQo1VmaAzYivuGin2vOISpTlHwxZZb0suQmRr1FgnfW8Y1x0P9kDjGI8nfeNNO+SVeK8ix
ro6icLd0Jp4zlyKa6rHc++XVhL3N7oU/T6EzGSq3DoVbzYEjgC1PS6d2jT08tPpwyvAOst2uZcWF
RgJ6S4ZZ/Uob8eG79WPSrbunZ11SbG59XRwbJHaYWNqLizQeVU8WeIm5q6BRFalzsqRzTZP5t1PU
765G/4k5npdcXmWbvNdNT+6H2R21PjNjY9LB0tvPVmeHU1u8apE8e53hbaLe+2U0GI6slKvXVtnV
H8wdnej39Na/dVn8Mibyp8/K6CWqFLSWkQVw7lmkWQX1jVLaLucZkHC7OOqZG90RO7ebwlGyI5nR
wXTzz5lqXq5bu2o1NkTdeFJ5Q7ACTdbXE06MjncHDuNE0HnxnVQFtfZYjhE7NHFlnlOE7a9pE303
bXKhZ/p9bqh5TQWlltje+7x+143PPsmkvos3NTIEQoA7laz583bcSD0iskkftaUOU1Pe1mvupdMm
c50wokXJdkm3D/ZrPfh0G2q07lRHs692JQ/znGjsnjRppNnzgv6dYtX3UiFTISu4pUbID1m2o5g3
TPf9QSyxWb8hFktLP9AzeL7XxWHEzx3ITk5h2ePcmhtUSiC9eOWGTavm6pYilDtzWp7i8dMYJ06v
KMrE6+Q4OIfecqlTtK6DhEO+MPPdSPWRVlHam5L0ouq7mM7mKSalqM0+ExjGnT5050SX6LsSmmVm
0z31vnXrTSyhs3YkTX2V9Camrth4VsPkiH5Li4U5YYKP9RZUawTE/kpX5ZUBsaNm2sdiJkiK+qBb
2nD9bLEiHTxWLW+mvGsvGf15ZfWmN/3OYA2N6Lkri2WfJvV9XJsPSgyHnnmJusRtU4hHmOq72STd
t34S66fC68PS552zOP3u0+m5atv7mSrefuB+j2TyPlnfAE95Kpes3o2LThfRmB6cmaYLQ/u0eu20
1A2TLRplU0MFc6w/LtoYzKtwZVQ852XQkRjRkze3d/ell38lhkGVlbNLtRBWT4sIqAS4QBRpmepV
EULSekj5zPrKeM4M9Qu4yCqqab4E4yCoOvKdU8mrGUvMbpP3QNcJbV71nYr//96a6wpXpj7uNI8J
WhntInc50tqTb512vNkV3Sp+3Bxik+qlRaxX5xll6oKis1eCPdZxnwf6XOyWsaczKt/CLwpqwn2a
SKhH6Rs543ca+JreOLmDften4lHTSOEOduTRFCDPTen+SrtK2zP5t/H8x2aiI92f5r1jZxfG8A/G
kO9m+HEtwsosEwHB+62mgTOLqEnn3ncPMQPIPXz2mHsJAYXc0HkB0oLHqTRXrSkCFh4rVBV7ZeSP
NfeE7pOMnn66mDZnDKlLY5CO03+Z2kDPhF45aL6i7JFBitcujsLIU3uHVXukSVxzrUvEtYKTxJrS
TbuWX2MrYxdr80un21cU5R8N5bFWq89zMuww10WbRVDjhSxikgSMvOlDao82t2cK6z3wOjcJqCWM
fXouSnbQIY1xU9RNeczpvt+SWbVRSwxa4Dpau2sMWmjp5fzgDn2n/wXJnnhtLAUFDPuarj3KFEBf
55OGilrehyNuzNoRb3nyZnHjM/C/bdkeRzIta3tBVNnXiCZlhaQVoflVGe5eNuOhIX4uqxlj3uBs
tS4NrSX6sTUzUM68HbtPtcbXkUdjj7PLSj6OFJX8urAY5QX50jn1vBOztle96E69Vt7rhY9nbdqT
MvtOfZ18OifLQnzlFGI2QtMuyzRB90/hr3qB5AkcwdN6iQUBi3vJpYCDNakLXPLMoZP/TnwajgWQ
eyvNT3ZJ8CdEXnFjyISsd7GdyuqY07i6pqEM5X6U2XqWsIvvJekPDqaouCkJQLRdNJX3WLERVBc1
MQvFpfyPFg/PUZ9/mrxG36mPUcryEnvHsshPDEI9+854jnSeGnueUIfQclFPcRhZPHHrK86scmvj
JrFSG5J/caYuGWqNuy1p36nM/urRdddxTnfoTGtoeRrt5EACKWirKN4kHgkJPx290LXKeOdOEnnK
hNFKDBUBZkZ0rE8xnj1/XXEPeO6OLMv3JPr3YwMLjTrLFMzCpl4kXnX2G0wmFL0ocIDr5ImzQzI/
r+uNaLFQzllEoWy8y6PsKMform/KnZ6lP3Q+3YqIYbXJ2vZk1jdOU29b6TzZSu19Rw9rCVlVlBcZ
D2HaJrRruxsr1/c9ogHdWrZ+4Z4yk+W4Lc27NKfWtMxrx+TynFevNeWYpCMZKejtE7Z8tQi6aGXR
aHAtTzWdtoMqn2LsQFNif8iIlqtclbuhSIk3HHoPqfq2+R2DfgAVLO236WRbbzAO3mjemcvj3HbP
GYRhv/NDOjB++nx5Z3DxzPKNzbQSYdUtZ4LMy0SaYL3Nqlz7qkf91/pGUtuiPWP8VRKGLW3DuC89
hclb6k0UlVkHXEp1WXucMii9mjpxxtlmzFESe5D7qOUuUaQJMoRRZGoPJeZeAgO6cXpaaYaPxW72
7JE1KuR6m7CY2UoLl6F7paudFm/GBGKWb0fWn3rLtVR5f8yb6kc200+jyAtpH25Kpb9Q5nUaZJg4
Ptts/MCgS0AnX5iYbDRxfhM9JwZLtvdeqz1PIyIMQx3EXNHv48abvBHjznK6z4ldeu50ZhkEiybn
zj8D/bRYKjmmrUdatxg3Hq9lGs0X3Kga1VHK/lF37liq1jUkoqrby5EMnZbtVBbvGRygNylf7kq/
fG3lyGbPdEU08gFy8Z57lR1Kylpjq2oy1SOJVrBzLTOlsW+9RlrDlmycervjSbNvI5uqLtJfjadn
jD76I5cwelsEZUFHxpgbuV5r31EzeKduPbwAwgjW1d6Z8q+40Y/jorDGxiSTOis/DCQQtnlWP6vY
TAkF9TefJ5jdA0ClUGTkFJafXp4gBNCSv4jXzsEY6KagbhgKZiKkCPy+2fS893K2HlW9Dk/8H2fn
1dw2snbrX4QqAN1It8wUJVEiFX2DsiwbOTfir/8ezD4XI8ol1ZyZ2TVlj7eaADu8vd4VuNksvVxe
62Fy3/hY9rFPzbup04dgrIl7n4ec51LFd2UaErhbD/VyEOQ99xPWS0VcJKRlpcHRz+ikmY3cD10+
J3wBT2sd8G7MN2ylcNadqOWuqZS24cVT3EiCVIeOREC6ot2ysNVV5pSPoV5Ey3GuKBKqJBPJ90ol
XrSKsEJfWU3zMu96QQjNt+mCdddRBpchrjaS+dKjipKxShcaGAalBkKEzIdLDT8Z+NhS1Ia2O26D
nEwr2fKcmtMW1E7pNX5Wh6wQm97rXlEDB+u6QKPRVmI3U0PKCkhWKw+ZJMO2izJYwQRXmXVKBYfG
kqPqR5PnlLNpdWhM9vpRDGJfRBz3VinuNad41JWnryun3oe5f9SCgV6WGR0cm03SmDPVuWMWrsv/
lP1kEpNzVVn9augpcdKZP+ZxvY+XVpkfuiF0QZQESXPIhbjlaulKZflr7wFAlNW9l0G5x6mJE8nt
barvlKTy6URSEG2v7E9WWOeEDBmuzbQBk+ZXZNKJ5Qq/l2FyhBl+E5Ya233+lIz+rRb4t0CxB7uH
0yCnnDOWa+WEHkFkxd18IORlhpMy+mUax3LKuDNlRvswlkH1UDkCiimU0rG8Mjlymsy6skdaBX26
8jS5N7vheUDHt4mo+GBa9SEaFbvxH2SRv4pyPHE2Y2tmUGVCe6cYSCfvRov1nM5iP/ANRQ9ePVgo
ZqI7v6j2MmqukryFtDOmWwKptrIzw9sQF6kSP7iBpRhLlzCg7oTP+o6wnC0AHcIK2rO5fFVxv4Zh
sou5UiuzmSih8SYJSXZEfXLTme2vRA/X6A1eyBZ8gYx3g7EdXs6V260MZyBzNIwInw/iBwmRbTsk
usVNkPzFReGl8NXIOCT9ImjehK6sU9tBd5czt14f1Gtq53DDJ0xnRu1nZUfM83ZXBWHxCKWvvQqT
6SrPKnoc+AWSBApGbvpslzMIT3f5Xrf/mS0wEdiW6jVtk9s5krGBT7BOfSQBbQqlKfV9Vp6RxDtN
kIGFcZqz7ConByWA1UlE06mwC/e5jKKKTNY0OmLyAOu1dEn4lAIyGOC4v58vojf0llOCmg3ChMgF
AtkFmwdOFTQXrmVecnj4A9uq2dwN+E7ABKBv5EPxbMi1b7J+4UMFLmBgTdGWcOFhNdEUevECqz12
ZpLdc+OyN0iq5HZoXTpc9jC5v1U0dfbCdor4MY9C6mZDsEJnJt0qsux4o0mjfOXNFwfiKccrkE36
YTXij3iBZV51wDxQrIWXpKcKBBEdSFCdJ4euRIhad6fcpn5t9ahZaT6wjl/X/qMttHqLhp5bhZ8N
u0H3ik0R9vo2TdLh3tNz8QNgB6jS61jxXpCvopBot7z13wi4JvFOg/4Uj2rfDRrhNFldoOBzgU+8
oTcWU9hFDzGTIaelBTbNTuVgHzeZKQ3iSnIxNKPpSI3UHxqHgCe3E3duiQJfN53pVJhNeZ0b8TuR
xDBcwii9d7xJX2MLw6lC4QvO2T3VvQYAndorEJg/caElbPJTDIYzOvvJhroYNHr84JeBxgLy5mts
FqVsd61QmL5F/SYwZAr52xzfi1hhLUPWhVwIicXHOmIN3uOUQSSYTmLjGaW2UrcAtMLf5Ig0lr1m
UFbH4FEtB+zKhgDLeVz8oR+R3RSBMZ1dWrfotIaWS9jQnJopdP6kaa3Q+DnNWz+1oURsNZXEE0/e
Mco4keE1kCeDCkeHDWkubc9U6RppSXYYB4jHnRtGB1uv+1XhD8P7bMdibNIp1HBs8AKxr+zB6zbS
G59bIWJ61u6kDpNpZsA5AZcoUSfk4DFJA4oxGx1I57yMIrcXvma2N4PoQelmpYHrRxV9CSfIH4dU
9/eW7Cviwv1Wu1dqGhYe5SGAh7K7vZXHSFCY1+PD7Iy9oFGhHrMqkGtJn+dkBfQuY8/w+2WeE8yK
feQ5ZXO1l3E9DVcRLKr7TCvapaVKC9Ky5UTLuOqsc54p821yyxyRQ9CuGp7sLPxAhsCCqV+nh6q3
xkPXdq9WAXcJR9mgXWqWX1ORjkWVnCMwXCLcBQweZxZUAUpqC+hWalwnhLi/FZPRvCUxZNlFEtDZ
qBw9f0ys7rfhhHJDu8iiHknsVas82OFhpGDG1kJ1L9NQ/5pkScMkK2mC+cpGHgVMr2s9zdRsWpQE
ZSyzgpKE+OiZmweA0fdOtkvMtDhqcnY06ILh0TBpfCyGMMFuEM3AtEgxid8p37eISi4sLOV1OsAd
sbqLUimSlLUm3KW4I44bw7e6+zhJpLaK/EmEwFNi9mtkomm7hmiFZSDr8uSHkxwPPaCEtyqzLKK5
I/zij9bn3R13NQAMigyDejBoEfnkslw2USdeAsgvJLkWfA5jVgJ0OT3ppCixKSuTJN5bQBTrWBTD
L73SvQUS4ierg/O5ViRkNDSPNK4XbuBCuxi8qHm02q5aQ+bqNplq0BCZ9bRvKy3bkGsa0Dmv0LRK
T/G9KH0vyyR7y9Fs2FtTj8TaMeoB8LFJ1oXjlyREQmvrpa6vvMp37rE1a1/HphdveNl5IwV/HNiL
xCDbjjSrvJHbkWwTIjVRaC76IveRc4wd5NDiQXOb5ikQZvucqSk92G1W3cuKC2wm7exJo/MLISH0
w7Nu+s1DJe1uPRpAiL1vQsKIOS6Jy2RTh7qUAKe4ySurk+t8NqEQsPDgtwcuHL3ytAVtxp85QkA2
QQNGbCJPTZC268El5U9rvHJplOKtQRZ83+RDpQOGtA1FBnbpxETL7Nfgm1jPBC4H/1DG6bYA3F1W
8Xgd2eiC01LZdIyQ56bxBHPQjwn65QCGbvCaeN4fLANogCbIn+wgL8hDn+R1J+pfuqtGdHbxsEhl
fA/K/zuTUbDF4gNr14HrncZWjKB08nds7v4RvsNM94jESiv15KBrk4ezkwdlJhzKtQ6xgX4nCKdj
IlSO3DpbYcoECctvvB+S/uApVDYmLHBbVxwF/ga/crXJXYPQQS3XD3TlgdXZqGAyUmEXcupgC7l0
dNUIpa6n7dlr9CuDSMXrvLcsuAQaMqVCy919PN9AhXRnUqdhr0wJyVEGqDfJaWmI3uVJ47L606b+
48Aswup5YyjzPERQ3WxtrZlwtGB6WXFyYwPB1NKgOdocAtk/WY07LqDp39PQJaWZ5ElmqHOIc9S4
Bl45pESuQIyeQcJWlQdr356it6GNj4YPYdYa9mM3neFVzf0M99bRh4qqRqcza8fXCUarS7M2r7En
ODmIVCzVPtH5f4jNOSE15AKe2wddxS82F2haMPrKzfO7vozX828gcbwtdPNX2IvrEOt1i2RQp4fI
l816JEC9MJ0OKk5vRS2eepclVKmXVg07ViU9crnvOlqeMi8ocasHp7ZbkDRTXYl8ahYO9Quk/PKf
j0AIVbaYov5KaeWmptFd9SkuOuUpbiJIqaONyD3saDrCCjXS/9HPq0Ych0y7zmyyH/s3hWMWsLD1
R2sbSt6ItA5shqBlwJyQ1jnIcSQYq9ikkojyNewh2nN0y2YuTqCKkz1av2B8LggkW4jRw3Yg2lkU
ExlUJ9DaOybNj9gHhDRx4IFzs4w1QDk1vohcf5pwBlHadI+y9DGt+ntCl2lKG2tsuH+2sn5vI+05
aIZpm3rp2p2yZV9XVxQ4WD21+jubzI7UxlNWarsqnuAYOvD3UT7PrPaQXF0NQU5PKy4aBpKMp3u9
Rdk9b38l3aJBoEGbP1AygQq3wQtVzu8pJPdJ9nLXDs6P+U+5k75qRZSuOi2H2iXCe8TjtGXBK5Kc
xNQY3k6u3eMvsPYaoNfMw3In38QTwFTlb2TaPWhygH9N4mZW0gRpqyuOD43DLXxUlboevPrWnvNu
o8Z/LrvgKkff5WrcFFx2D+D9InCX4JHPWa5upOOQac356no/hpabn+u8NeCOC1lTirg9nYmyuDLd
8arMh6cZzYt6rmQl96tqbPJdXusbNoRl0xRrreCGR8dBWr6/YKbe43lyMGr17FnIw0IKxkRCchah
szLSaT8l6ljX+FlxrJlbpx7uphn7MIV+NGK1NofqtfZwW1MbWYRchcvyCZfikkZD8tJEBAnZxS3J
aixv4xiI/KqaP1MzbfEvOChIvpVnb7yEJv9M5W7S9T8wfWFvuhZnjiwreOX+s64bZxgAL57Rassh
EEBsITt96dvpBtzAu1ESvgaJXac+ISa9y93nACnbCojpySFgdO1JDT241I6okCocoKa3UERvjjnU
ux61lVIduQj1ilAdXBHcY990bNFp3O2h8v4I2x5Re2hex6YN1xNLq0XLSrdq509QUlCrzH8xxRhA
zC42SeGsKp9kehMrwUUo/PcUOtTOCPsdzd5dEflPAby6xdCNtDfZyG9kF2bbQZbpLpEqR39mk/Nk
3xaWdw3xz+ujelnVZjszEt1QO+RVxM5TbnV6Gbb/nGZiNQG5B2xQ2ERt+JNrC16hB1U0z+tVa6I4
k4i558XhNMPKxJxiYdXslnhKreE4SiR/PZtuEIu3op0PcpM2QLTnPF9DEt8OMd4CyRklGsuFsGsd
2mworubprdHMjYjqHfD15LZIUrZaj0mzamo61461jo3XkV03LgxEhBoNXHGY2J5RBM5WAITOLuOs
RwQ6cVNE8A4704WfahvJcjT9M3Csl4YcWKcCDgrUd5iKTyCLI9+Y5lrL+U2YVXDTNMYi18WDR9MD
fmqyVyTWGpp3nXcoGaFTYt02JMFzjebR8lK8zeR2irwt9hunQYAtQhbhwgZQPzxbsb/RhEKpeMRF
7Oj01lvLw0hV0FYxMcHxn3sXsroeUdjX2A+DuweA9GhHFhZ9WtU3+9xTm1n06KSAsOw1PFrWVJxQ
TwEFRkDGNBqgmUwswmqld+TiqqfBfakjVNJGu1MZNu9Gt/BHa0XCzZufYlA21tVmBN4S8JDnH8hT
JXD33bamQwdBagzzO90UV0YUylXhhlehm+25ra097Hta3IMRKq7AuQ46PyRxp/0Q5mfLjK8z/chZ
soSBG8EibeQrn00VN/OHl52G10u9xiENw+oerfq078qjiVq5CItD1Rmr2IYHPhOyau1VG0Ja1/Gm
kt4P0ZiPKit/jo11C3OTiy3fHBOD18pI8wyb6dIcJWKqDAqFUtu4ENN3acT0QGtRLITuo/QITxN9
7lmeCfyf4ivSv+qF/8fR9U1DNzMFPVzOr4TshpS+ZlOv3MxEnDycK40cuEzcizHb9lzlYTIAA9ft
MYbOUuj2tCLdjTTkTrsZMTTmUNRae1XE4zZx3etaK9dyYs1Orb4LOaFSM946MAVQlvt7YmtOeKby
DTkjjI4e5BheMcsEx+2dRovYbax15UFuFcTDVWWAIUK88pLmdWR2Voh52ihZq8678RsqD944DlPF
Woz5ZsYEOitbjgOnfV4XP3WvShZ0vfcZi2cY3I0OgsSRjE3wcGot26AtHoGpleJgztAVn6SLut3Q
efdY06LwmlZwxFHPYg7C/9MKwePClUEfqsqfMq4nhpiu+j6/ymnIkI+41uxk41fZxpD3vofK2Cqr
69TzICQTAeggPR06HWMh3432xLvzSVnFAfKVPgw3cattuNxtmUBpBYXTHJzDrIdq6vC65FZMMXjg
ZnLbUb20DVHXTHUlBP796U3Pz0kqbEgYe/5c8+8NgfGDIC/QbjpGhoCx2R5FHu993q8Ik2UxTqCR
8YrftnxvTVsePFlfza/d5GXilE/bBTH0UJ4C3bmz82pa6+g3iBDHwkomx5T9DgLETWzG+5YJFfEA
mp6eApfGVMJOHvOTeK0ZJO+pNDaqx/5BTC8E8944FHQ9X9UUvpfxtJ7fw/ymPS29MuQJVLrBRbo/
wipDHEUDF3Yv290IWh+dbCLJNEBYm09qmPJqbMM1nDmEtMnvFgelHBJCklhPDi+Y2xsNaEr4EH8I
L9rPEoS58prHnn+uQ7dKr1DGz5nLRlwvJUwryrXrDFVClsGDM8EBADwod5PsXQzFzzQaIHdPO0p5
HGxgcIV/MAWZdf0+Qe2J6lFCc8a7xW0ybLQ+/Jn04R6ZCsSIl8px1/MfntXJij8VRDHFVkYFGhwx
IVwS9TP7NUVOsO75ernQr31WlsGlTIVqrZPk4BkT7S9IfAi7EAPBwZDsvdHCgssdpCU4OfjbbZVC
6jfZ2zMnSxZlnUE+5yuRPbHrWnjgqnjlJCrD44ltW0ZXmk/F7zfhforKhzJCGF8W2qGezGesYtYO
G7uuxh2kRKBC/TrNo47XhzcOD8MyT68hacgFyxoVewU1Z2p7pB94YrRT+JiI9K6L4OlqYDW9Zdxp
PEI/Jn8wJNnGcXCVqmDktpSM+xiVfQFwsY5BS5ZjJq6LwTrTCNqRNsDpG+e3rVU8VtizLOqhf/VT
wy/ZB937CgJaZms/7bK+r7C25NNxReQVOzwdBjB4A3RyH7c6TftSbkVKJKlqg3sxoS6ro7VAGxbX
3ZaKEa8WGmpdnr34TiUXodaf8Fe/t/rglgycCWQswUkpb549p120JWWXZ/ZrH9nOUrfIlwBITndd
0TxN3vSSIQVpG8y/MmHedH3xWmGQUXIxLM3pOQpyTCBdmjd2U4yvVtycSwemIupQUEcypzqnPDq+
tlWD+cjleS388UDtQq+lfg/dAAOGCDkbjZJjZvUHkyoFdtS7FyQ7W1YvMpK31Pl3pA7biypE0pEE
j8GUrGJNHL1c7eNYbSk41xIfJTIAd3ae0GAaEE+7fnU71y5BAF+1pgsMA5trlNPgk+2J+kjWxDW9
9/duTJ/8PL1RZnTEQ3Bj2MFDqrX7PoJ6k/kYXmmaeTPbIM0+ILLkhMDvdOG27aZsjWrjeJjeRpIl
QIyAca2zmGjp7GcQUePHZWN7F4/tuFeqz9HSpeVK2f12difrE3brGMMqvGcsOtvgPItEw2U0ToMU
vicUHByBXqyco1wCQyrUjz00pM6GeZ0HDxiUnc28h6yb4A1HTHm+5T5ULafMwB4I5+WoBPkh0vic
ov1z+5aVbhfALWk780r8ZeEl+9BynlFXHgKVYVQz3pcDl01rvlu3dP8Bew0Xqg1cm17VR2carlVU
Lol4heDqwSYwlc0+59fVgvDtmxTT60Uxmt6Svto6qvObUtd3jeVwJzNuuP9s8KRWcKPaOyGxZqNj
fd1m5l2pdXclFhT65IFmil0WWyvT8cKF01UrvA42MtT3hF8jXAXQSt013fSthp8lZURnOri0zEB0
nN0r6NSGnd+MDseOx+45T7XISXc5FjDspi2eQnzopFyXRvjHmfRFZT96TfGcNAbVV3eVqeRJJvVj
gaMO7aTNkCQ3YTQcSvyRCi3GgcWnXsQaSm/gc5XeigvOE03c67FFP1FTBhrS3Pd8Q7lHP27GP3Gh
RyOIBNprtq1dwmHO2KeYBjDtF7qXn/vYfp/AzTW9j5YA9fsQzrhdJts8tnYeKcyb0MQLSiJXMQM4
xY15HcXQwr8WUX9SyVPvmyB1wtHBvhzzQiZuBL1ddaE3nuMQGeFGVb+CEIbq1Jznpwp9WID1d0G3
fxvT1h2sJP5nfnAh3K7osoToXPrzAHFtzJj0ARL4+LWN7EMWsjcg/pnab9TbxoXRJdptSxfu7JGO
hSgsqVm6/i+5+NB3M/d6as/EvXjGqbJeeF4gbahb8s9AuhK/xL69XLU+WPLT16/5s1Z9HpyunMTt
YU4B+zi4i29UGmSiPQ9WcJYoTcgi7HProY3H9dcjSX7SR4k6Lqk66SwSJ3hy+S5GSmXjhpan2jMl
iLrjhjAdGtV8Y3Pw+RvERpMwZFxsbN365ArcJL0VWMCXZ2R5Rk5VjWBwlvORb+FMJV40FSzh78JF
P3sLWIJ0B9s2MetwDeviC8SDmW5+39XnXIu0lShgx3NjhcnYiOm7yTK/pYu3aOGMyFwRjutiwPrx
+1Ja2GaO4//zgJbdIkhsH0d/J4cb097zpErDqFGX7Dr7spOLuhy/+QR/edgPH2CeUP+arTGs8K4J
I5YhaiKEZ+U5sZNzr/jF1/PlL1/lh4EurDkEfIgBQVY9Lwtoi9spxnbS0BD1QLVtb/RYrgvq0K8H
/exO4ZK4R2NMFyYe3hihfHy8rDbzdFJafU64li5aCzIn4gktzDAS0q/H6ipHlq347QTh8Ndj//WB
JYnXJBfNPigXD+zo+KhZLg8celtYasAX/Z0qk+usuIYfcjvwSwvC/f/HoJbOepw3IFdePK/XRmhF
iv8NGnfh3m/THzlcRbOD+iLgmEU/jLz5b17h7HhssIaBvy/u3aydiyfNgXCdMq2mB0L7wrdRGCgy
9b7fd0VuawurcopvXu3nXQ4njjlrFcdwY45w/Pit2t6UxqHZWQ8V7YVADU8YXmHcwRXc/2Y//bzL
fRzpYnmQaDg0ld1bD2FXVLu4ym612Mi+ifz8y5HBqSikbgNsSsK0Lg4qUMVJh9cxPiBko4Y86bl1
yPRoU1luDNVJX0Y8WzIu8b+nieMnz6j2l19PnM/7gONhcmJyWs6ZEJeBXoFwiZwj0P5R6Ru+vGKR
JMdqolD8epjP35zr4d7o8p3prsX++vGbcwdEj3ZVlQ8GdnHoUj1IqyfSc3tc9ttvHunCUp5pSdIm
S4DcFQf/o0sPZn80OPxBOB4QyLqo3/222qFt5E7/Q8Qp2Emy/vrhPq/4eUCHUGrkHZ7lXKyDiuY8
njVh/QD/xHVLiIk/oDEveqiAbnArEZ0Xxe7rIT/PT4b0OIVZgtLxLu3eM1m0Pl4S9YMZvgdx8QxV
/LtQ0c9DeFRumD+B8DlYcl0stmrIbOgrWLSUTvruzwaT5nj6r09BKCp7NCQh8gZs82KVSTHlTS3L
6sEYYDYDgwRbBSf160E+z/CPg8zT5V8nnRo7qVd2Vj2UQ3492bHcdDJFLGY6568H+tsLg4xBR0MX
OhZFF9PAsXSurQkD9XGYcr5FKayf/v3rQT49DektWCDhZ4U3EQYbFwvJbgmexyMyfdSz5h05HgoG
d9CRCicP/3UglHfWHHc1p7uThvrxtVWqgQzp5vWjVzVbbdKv6nh6BlD+epRP+wL52VxgLYImTCHk
ZYCYbUyp0bW9Ad1VO2vyis7PprDtxWR9Y83++b19HOhiFpS4MAxmNxoPY/cP2yb5WQBLqDr+Ltxm
/kEfKjvP4llMZKHC4LrjXAQV5dLxRStL3Frd59EX565e4kS3MeHMw3Ol5fGfX+CH4cyPX1Ms7GDq
Svw4CzSUIZr2dR/FYm1OKQ0e3Y2/2cc/bXXz08FXdTnxmenGxazwBzuAThiWj2UT4zbQ3AYIYzol
1phzlNNj53OAYCL49TN+PicZlTu+YI7YNjDKxaTPG5xOHVXnj3I28XGeI/9PUA280PQRY5eFpvI3
rRzwnPrTOc8Bbcivx3f+MnncOTXJ44Tk9uOIjy+5wIF9NGonf6zSBiUvJg3IuYHISa31xdqYBV+G
Fi79NDqVus/t/l1pUbGUToeDi3RpbyEKKYOyp57HEhgD043pYTURNjTzsN417OFdQwWFIXxGgJ89
7aOsxxhESYS4AYhsjhLELlOa5J3znujvWv9Uo/+Y9ZWDPl73Zr81MUyB7ANiGuJ+29kvBl14B7LY
0ggCOjgFmvf8gCx1Rhq4Eysz+NOY45nF9wslUiLt3awemi2SZvL23PmLU3BgoD8tba58V7x2PmLX
FJFdEDVrny41DSJ8IZRvvCZVi1alEekWcuYPtFggweWvqvTvR9w18sT/j8tZgChwYLgOe9SMnl7M
w0Fi+ZRNiXO2mxTOe40EEwIPrrkzQfrrb//Tts6GzkboQuAVbFGXUXW16ceE7wHXhkmgrj0nx9g4
Na1vasG/jUIGFf8wDFydiykeFbDkLOXGj2UX5zf+qKHTT/I/Xz/KfAJ93Jtsg5RTSzf/Mdh0L06o
ybfgYRWqeowc8VyD8Isaj/IGTE5eWXXx+vVo5uet0CYOgzrMdHVzDm78uGx6o6o9HQeVx3ky5Za7
i7FFjN/KAThuZj15zqpMYEkV7JBI9GjhheDy+rHDV4bkWv41txI837kNINxSQtIxeYJwuYBfDZTP
UWH1WIBsvv7Ynxc7n1rQsJEOC55d7uOnrsTgoTluisfRSeS+Hq25sxon23TEl+vroT6ffg4DsbmZ
cAC4P1186bk5oSSube+slwFqQ/VD7x3o5TQsUvgV/30sQmdtyjnTNT4FO0HV0vLIG71z61uLMguP
TTxdk/i8HKzqmzPp8/eODSfFMK6YtjHD0x/foCmNGkG39M49fh3I7jBJwz6qnu2sMPDTMOL7z48G
kkKhQsAMt8LLFYobf0DrTPnnqO1uVWgtYMCtJ4vAMpm8fT3U58nBOHM9RJbMbAx58WhFMoUW12/r
bNWQjKtMHfEuOQo8xb85aP82kGMAnLqzXyw5mR/foYeDlzNWpjjDzZzwHkyOnqmfkXd8h88Y80f+
uCm44AaOlJLbBLPw4pEMM6m1pLTEme/zKoMtz3dV1toKcfwhwIDH0xpMS9Q7HEFEVN8hNX95zv+h
llxkAMQ+LYGgE3meC/dso4ImEoJOjVajmoMd+B3odrn7zWcG04Re7TxRPj0o9rM5WJFvswLGLXYi
85xUtA0okhIpv6lZLp/rn8G424DuUSxxcnz8/tJmtHFyZbBpSn515j7Vm2vyRrf/bTr+cwxaJFcb
lmMLNO8fR2lqx8nKPMQqT/PpfxNzXLjL2iCz8OtxPr06UApOPm7vfGq4mxfjZEYdtQXpAyccod4M
gSit946+Bos4hSbhiPuvh/v08tg49BkuACmwPPMSzZJYOHZW2PunOMjgVHEGmNbvRPe/earL7Zfw
MjAX12Z1WXOI+sVxKMtB0YSDlIm4cOmI8Cd8s1ah0nHwBvj6iT6VsNygXM/VLQA6Dl/buhhrMmG1
O1ldntWEx2G7t6xrzXw3JW6Fxhk+M61V+HaceoFRrSMe+evxL7dkYVig/rMTNFMcu4mLQ63QeAci
j9Kz0DvY6nXf3YD7ePBxgXo6RzO2aoJL1Rfhd1PnL09u8RctCV4wNLNLqNuzx3YwIxd1kL1nkS/G
CL6PvYawWY3zudBlv11vPxkEZovgm8r9sqoSBgeQzskgiTR0PiXwdqXX+LWjBWf4jXdOUC+G2r37
+s1+nqvzEA7VKMZcwCWXb1YNWjEhiDjH3lZOzVNS7SPH+Sav8BOe/c+DoARhxlpzf+dy+tCSkIWM
/VM6ooWBzhfKm5xUbFjyvUVSwoCJu8u+7XlAHOoh1ovT14/5eQKB9XKy6TRHZszp4jFrRJqKcy88
j9lvpMN8l8ipV/W4jxKc4N1vquHP+w3WH2TjAT2gXIKI+nFfG0vSWoJmTM94X8CGN3ep/QP3Nean
h4Obuf/62YR5cQRyU7fonJEUIjHpY7p8HM4q7VByV8lOpuZ1z9g919syHsUvgX57O0461heTaS/9
DqbdVEb1eYBfvpIxvn1T22FEQWYVBD2BnJ+S95Ft2SfWJyccw/PqU5c6+WoY42Eb2WV8M3h5sre0
MjwUPixuxcvGwFLaaK1wFsbtXyzbxk0O2KCS+6flGaScIhi/6bB9mrYmsD10CdakdOiyXbzh3nZ6
YyIw5t5NMHRVhXXdgmksiHt7//rl/nUgXqqDs55NuTv/93/Bbw4NQpRQdXtK/WTATAeRXV2Y1Ww4
5n2zyX3eakzdoThzWYUU7/rlKimDzOnhr3SnsCMLpfGuyQpYT9L7HYTOXiUT3hT5pq8lNhv9ohuG
YFG50Tc308t6au53s73TiWW/FSzYeSX964EnTI302hqC+6KGOYOWuAsaWC8GwpCRcN5yvMdtcZ+k
NmlhPlvGt1j7xeL5fx9A0o9mDelsFx8/QKFB9qCFkt4ZmHHfI8AYD/h/xJswdRAyDGkFitB8++45
yC52Wwaem9+uZZrU/vPfHwduyqh1vah2jk1TB6jXMn2pqnzcTjqW42Ui/VVN7MKKuBxx02fwJEMZ
41Q1ms1TaGv4YWgihZE4aotS72bhZP1U5hg06IV2W4XRsWrhsAbOs2NPyxDTo8Kuu0WO8JQD2/3d
O/XKVGW7iqX6U5NUe2VNTb7uRaI2gtmG6KpruM+V5Op1yKZDCLcT7IRFE6AmqqZo09JJXGYdaSjF
1FXw7EYuqpAvY264pzEoIay5XC7IEcZrOE+WUQy1XAF7DXXwc/5wbW+dAsNf5cQC4L2u6MYjrfYN
QKOwnXaiiK5kYL4WsX2jurHdd2rO5fFpRdYNnDvLZHvDhBGTc1jniyZWybVdeXuEeG9p3eyQVOsL
lk2IaVKKqy/vgN0wOGN1fKochQbP9PBFtbd21z4PdvizqSD/hd2mzOpT1DrdEk31/ZS3UAPSZq24
Da4DlRyjsb0KcEFbDGb8aCX2D78KX5pmTg9A3aBLUnQSuicZhO3uFsnZkWzoLTq2atUZ3uPY41dq
0Dhetz283UKXb23mHYEDlkLzz3LCZ7SN6MZE8UurY0UL7fm5THGYlMUQbdinDlySsRZA6WtKMlTE
gMpCr+KfEa5i76FB4FGpjr6KXxshfoT6tNeDcOt0OdahYGsDeUe5npMo6c+WppMqdALim+SUUXnA
gzCuxrre5zoiHFUSVj2mwyNFIZ5HCvFlhjTGLvdDO744wVgs+NHLOIJ8Yxg/k7h774kf732xxT4Y
kml4LvPigEs9UaXpNsfGErYThqd2FaI7xH1xkfTeWXXJLg8zkuD8Na61C5cUuJlsTidiD2/3OsKI
MYbsk/YhTNLsWJfJQ91VG2J29p35TEGDATmQaoGZZhevWgfeLHyAzAyfEX/d9lNCqlV5+D+SzmvL
URyKol/EWuTwamMb51C5XlgVuslBZPj62ep5qumpMgYhXV3dsI9aJ4iVFccojNf4PutayfeE7anu
o9B5jNZp9Y0d8rXuVQODLL9MSaBk0w2gQuwyynEviKUkPRhTZ6Pm0TE255uAzZf19j5KqTMalYsD
fH+mAtYsjTNSOD9wCj+QiqdzPQ7iGEUpUTYEbRqHRiX975JYG28ydh04DspyN01dnUJKOkfHfmhN
aYLnQtJtsZsjFU8bp7A/K1N5QfFtTRYjWdEY0NDfNgaj1z8svad3HS231aC0DzEm7wk13CubN7MO
o9TbuC5a2NyqF9Otas0U/nkTHF1aBZX8XVL76cJ8nfLqqWHa9JNBo4KxisxrbMGEIIE86HTmq9G4
GulZAUa6XibCpzSkUdMGDN3xuxgcnlbMv3n8DqdnTVX5w23718Zg1ljN9J2kYMnmMJNssm4Pa10B
6Cb+tFCTK9vap05LRcVy6Gi6EdlEk1BMcXG/8UJ9ZQrrHini3qFiFueUy8PdnbFgdIf6KRw08CDt
Qe2p/RcLbS4llftNsl2qcp0VXaB7d9fUjlWanjQKEmnwNtd0qe88EDeOIfaNilfWqCl1l2SQU52S
+Cy/GsTfXNHCW4nfUuZg6OhvsyZZVxmVkz219CAlLYokVhQywTdAWt6a0FhE/Gw14LiEPyOxunQ8
joW9plZu07XuvjG744BQl3xAr/sFpeCHYAkAJ9LP1K0VqH1CbSSoZqNj/8qIlozWfbfHifHWnhIU
o6n0S2ngna1T2ruB7ISpNOuh60y0CkLaCEkd++P+NGl/cPJkgyAjHu9Eua9OAfnsgW3SIL+1YHDi
EIoUzO/+fWlHFnK5spVXeRmLI53nYQGFHWQuc4FRcsbkOde69eRN0ALeQuobeUwzuUurYBiFb0di
VUHr4t0jrb3pkNuoaZe2euSr+hyVQnVj9K8zH8+1fEsp72EA4lel1onG7G+i5buBprS1MrqrulJh
IznejXMvkpck+TWtPHseOAnuzCa8YjdBObPa7c43+e6S8ewEAFSt+JgaOv205tjFwzdtcSs9N5/C
wvotIetWCrWInV2cQ5Gc4iq9u055RHV4BynDh2MLQBllCwGgFAHEWqXzVVXPo0tVekQXvzUcVUPc
wSesie9cCpibXla/ltETDc7DasnDo9IpYkUV9FZS2fWa+f4jTBGEbIxLOp21lvYBmP8UHQ40xYYW
DcRWWkE0ocXfkvyrvHufk7rwdS06ha2znitYihZA6t52kMnQjv040EcAGt+0qgtF6e8ZzNtmge3t
tHu1cN8qw8WJKJGjp1nMVC4LCnZ91wWFO9CwSnteMuzM1rrqORN4GosrYrsP3bF2QBMCI6FfQ1fy
VdFKeCJKBnmBvkVSNNspvqja18w6kdOyaZFfBciksmfrPLwFc6Z6gw1zsEMDQBZ6mZ2+M2itSZb5
mMomdU97H1JvG02pdETmW6NNgTKn7GPZnU3tJR9hbPYkS4rkuwBam1FBHGuTL2b4JHm+a1Rg1G2z
qqfPhTYQg2xkEjaIKiig2mC4AwApy2INUnwtJ23CfJbGZMTiDwKxwYzPmi1BrGhpD7Ss3Hq3vBQm
rfQqpaF6TNGvQxOkojyQtoTqcHcW2mo9ukAoHz8y0+XdT2Z28sr+aNRs6Km7s42k4jNwhe1p+mm1
+up1ytnV862udMeQ7og4jo+KqIKRdybvOVWHjYmwtFcMHz0sjc70yBEhUOhqwcwUing/rW7tUfC8
ppP63SAQvRmYg0UDrEiYuDFNtnZK6OZFEu8Fg693X2huHl18MsCl2rpIQDfb1XR0+oQ2Q3c4LLU4
p6LcKhbNGHJ5a9xJMVMwHbfnNhdk+NFPcUMNBu+MBkmyXmQfc4UM9I5y5B7O13KYqSBKNbTGq0n/
rJHL2XeDuzOhca+sMb12BvuRUm47o26DOIcXm4zTKR+MmtB55q1SKIIj37/R6fTuDN23eY6qv8sf
rjfcHSVfN110CQtlrbLjQWGeIwhGloGrgWUC0rBJ4gy8RwvNZ4g/hFVvPSR25P6kUIGfCXMX2/37
ZBWPOXFfAYduFzM8L4bO0d9bUb+/Lb32KsLhBtuAZ7YwnlAG+BzUcjiCOQI5w0k6V6NKxXNp4/TU
KhKFmV1fDTg3GrsCmrUvcQgv3cmhDDXcROqxoq3RgXWmzL9tD1o4om4Vfz3Ts7dRJDAbp1n2G6FB
aOvpcxJHB9Pg1keXnpVBR0kTjG12xQ8NJruPtZVjTwMt383yrIbaSe/iH2+kGS4Hhxn1BiqLdaAq
7L5h8uWG7u+kqm9KgSaviTVGuoZWBFn/GU/JbqTOmdhBgnpDb945eF6SNrkQRT8CSztAHzkptr3W
mM99LDZk4S9lZdIvE2PJJvZLEBSF7yBGG7OrivTFiZ0cJjngJUDQFe3iU7JsnYpM1IiwUqzjVA3z
oG4bhy6sudvpida5q95OAebTPSlt1bgqp3HjZeEzux/1102BXM/ylZCxEpG9b6r+BO7jySRf3PXU
BU/txk0dGptyy97mdDoVw7LKqtL3GkvOjALd5YQ+tG74q6hiHWM4aMlCft08dh68DHNgQs2+0dO+
Wq1iARFMy6EP30Mdw6RxMBFpti4649RobzZs1bCjvxX4O0bAoiq9QtJPceOz1yj7YjYOziLoSUdZ
VbOxRmKfqT9ETD5jI6IDTH9LzOU5DgcK7s2MHiPckYU1EIYerBmEyAhcrcFeIpfg/Zqww1wV2BkU
vTY2V4MuHbv+y436E7E4+ryLbRNmaH8O97bngAFSOJmIpIAAYvuVw1dkFigxSG957xddtJdvUU40
HZXN1YiGBPra20h0CIjMyHPrvtxnUtjjWgrMexCXJY0QmKp26BZsJ432k2XalTZiAkC21NhYuxls
dE/GA4CBgZHUy4QFm+tPDr6zN9k+5eXbhqwAmJ/Wd9tqN7FJyBGVV5ffZmlUA0Q0C1kCrMgMMra/
y7E0tLc5a9a192tonHAWqGadt5dbTKtCnApDH+TEVuGd9dg/4f1mYvBn2A2Kh69p10dUDRHbjLts
rQ3zGZLYxrAZrXBRt4mA8D2k/dMIJbjzPjO6VmgQODStdY+bvNlhbp4Zep69NPc2LYSqaQRGVl0i
qu0QIEQLxY78ITRgyIr4exKSrTUHruG82AnEO4nqX6UZNcBFsQTgOS5sgHqLZ8x4tl2xydz5kiHC
Rrt0eBALB+HeHY6parIN9g/0fikGWHyhNwTHdPqjeVuFDVXEfCPkHOg5UkyufSvKdlvQCy2Ahsmf
DlIQIYary4wt9euBQ/cN6Z8tzRxvSbz86gaAMUZTzuqZVZrM7nVJzIfcOQmrXxbAJqOFQKa1l/sI
ZHYOyOSPnWY3G/U3PVnbvp0ZMbwvt/RN9EHD0Xk0jeXXCOO5zLiZ3ddNnxuFuYwsuwqV2amz/ahN
t7gq3khl08JIWwbPX4dgF5Xk1cjzB4JBTNb2OjE+MYBBNyqvfWyvyi7baZX1l/UY2dlLGs9wMfBx
iEcMqEC7KejB7jXU9A0+/9ZlyYflm2ZWdwNoawxLmji+L/eTIX+o7ryn6PdExtpvQ3vPnyBuZryl
SvkoJ8TggLtJ8wAR8MvsnS9PNrNE7nbBjSkHYxvp7EH1vGWLos1rPNWT4yeufm+6M7NUIwCWTTpC
OuKwxPo2GszvrNDXWkjQyu3WudVtPHv5CEHdrpRQ7ddOmvn5Mh8icuTIauebvLe3ShketH7aO2Wy
a7VobyTZQxVEALS3MBxOy4zItGhv5QKYFmyHStS/iw9dIXDgOX2i33QRxcD6zP6NoxwkkDxU+lv6
PmpZOFKs1Uvi2+j0e2jMf/MwddZqogex1yEXogB2NEHA1KHR+Vkn2xZp0pqm+SENGpWib5MVJoA9
cNPTWQQNyjFahHxqGtZbdqfAdJE7LrQXSOYIx8Nhl2eAiSFnmLyyuEQ20nUQ/WK33c955ld1Q1B6
8ps6bDfyIpABPL9UcSmcbNtY4nUw50+U0PaZ03/HrRd4QHyJ13ES18IXtwSIbfS47iKPD26TfMbT
9NkIm9x8nN36JbqjBXNIWiTVygpbZf56iQo9HefK+wSj/K1axWF00pcIfXG0rmkYG2jqxIsS+Z4m
c+TG45WNn7qMU6C18cbieZiOSk7Ld1oiMIT2Ud5vPQMgSqvs6d/zVa3ZmyP61Ul7Tln1IvuutZJT
prfWJ/rSFnGr3PQwhOLhzNW3l3frxjiDEPHruT3PYFLBvh6Gfv72sspnZ2SzblFdZ0nLd1hQJ2XY
r1qqbAYM2Gh9yQWttbQn6UYWeGCvF/dfMdSKAUHqjVfCeg5UhGMWZLjcJdtP/4J80J3w5RPASR3u
IAyD9tTFLjDN6E6h777O3F/6Wl8sXPWYaK90TzUCJAp+76gQVKmsXWY2e3dkZdGzuI5nZSOPSwr9
UJDQDuqkHeRWxQAIGH7JkoL15UH4lVZx0IlYgcPwgXEUBSIESb6F9HkZ7Qz0Eg19cfweznSqmNOL
fFA16a/SHmXFeBml1Ew9cgtvLifkCDV2uv2g8Np+Ykx3yjvXatYh15TNEtnofgC6n323T24Z1k2h
XQw1o43ae7B/OULmKQ8iblqoN1Ax3TvB5KBFucQALtU5dB9p/mDH+8KYNrMyoVsE3EMFn0IsDIXA
90yn2z15j6JiZ8zxJovsQ+Ls4lmg1hMeum4CDDQFndndbAuNEDdx/1pzMkIQCQ/JwPnLjJ6XNnud
6+YpUVT0hvO32Sg+vT76MiML5P8s/kL/25fQ52mJLf5qXfEB+h//kiWjCX1r0BpHkBU7mnfaKa7t
J3BfV6cvj5poH52SnyFm7ApzCWwlpBGmNSFgp599r+Oc9w+5e8oNinnybpfeBXWMb8mCKTwaw4H0
5mtCuTfWyMVcxq+5dPbZNL22ubHrl+kjRYYcpZ5Lw5XGyD0KMYGnSakgYa6e6AV+ELgK0IIJkqk/
K+P8iYyFLw29kC0knfO6pPOvFlOdn2eEFvWkPhtqtq/m6YZPUFBpx5FyWIgC1telqPaoQ8AryRgL
IyU0YYE6FWLfatNhMvOtXKKDrVwoh9hlInnYNbCPLJ3KleW0rGquag5sVKaKI2IIXFy3h9a9dOm+
GFBlb4agUQzmodejAN9QulHlJ0jcO4X5I/iNBv1nu9AIPA1JeytwH+hVwcfR8CLbplpX4yJ2/BH9
o057sHPntbPmTQVmWlfqWzKUwFdmn7X3my7Ghw5lzR2zI1qCt3zSzout3v93kZSvusbVHmK8vKLd
L/2YI53qskfB4eSQtbOKea80nB5GARlclC95qF8tb7iMWvfkRf1HaYUByuIPUYTnvMt/emasVFjh
jLeL49xbQZ977UzlBJ4G8EIc+yB64LRWCDp2Q3QuRHtxzfiTOL1f2WpQJOPZVuer0dCsqRN7gmQJ
cS3Sf3tvoDEo07/6uXtjIr9T5QgKDhohrtb4Jx9YM721oKsatt/QWULCOc5DOo+F6AMqu56WkYjZ
Ysb3YskviSY4yrRm4IZI3WOjU635O7nDMyyRtcCHFQreTglqwo68NyAL2ykk6WF0D4HS0ZJ3N+n2
2XURGI3AU6gMIvL6h2eVF6WGYFf26nmZp0O7mIfIwEusZiVe1W7DXpwOX7Ex4IUkQPGgURTsFVpC
xqDcNVn4t4BO7rTRk5Wa79ZUnTR2Cooe1yoDvMqcZKCUPN6MWoqtyP9qWQ5wn00kHm3D7yC1qRkC
mJNxpfF95k0S/qD9PI+bdeUMd1UhNgv95xloPGm+TqeHujiYArE+8qWI66DsF6nPahQ+z7l4gTVE
1qYzqfbJ7KNjJT+J4269KP3Vs+hms0n1NrxJ+ecw5IJejOeG2jVdTAjKKfETAO5dCEbeN2WtahSj
KzPQVz0vW9r/pxWwyacq7o+1QJ7L5OA2GpupykHTZbu25UEhuMuV1lbmhmNzkFiRRNy1NGRnD/li
WhkFmJqnPDYN+uIFgBWHvbrX4cu0u7nBLbbal9EOj2ZRxFsak4gvdRaZmYQ5mToBsrO7pcA1qwWK
rEKxwaHTE2KJ/M3F3145JS34yqTvWWUEGcvsU/o/itY9V0Z1SCtcZyfn/KGP7h8bsQXOrcs2b1TG
Fk1CmDk5TynmeeOVMXgfk74WZyjeBLuWXii7PrduZF5RbnPnXcqJNtQkLH/0QeQARJ8fVpm/jH11
nTRv59r9JhqGwFHZ8jr3Rm/Du5k5H7GhXSqv2dYZoJ9iOk8zxxlIki+1ZvqJ3b94dX2rzI6TAAmi
Rh1rjinkusde20o/o0IFQ1WJ1S4WAZhk2vfMhxVqeMBVExfT4J5JVT4NqXnu+vLMuQOXpTUF6bzk
LABo9LOxb1ujWA8MtK7QfE1zM3k3DL5eWygYs2sRo1Rxlb1DWCBDUm0cC66cgoEEGuovjvgoO20H
Es3y24Fu5z7aZ3a8SxXODks7o3Hv5oS0q3AdZmMw0MKxiqmiQCLH+g7d1ENetHVJKRI8TfDg5UsS
Xk11s/cgAn8CRLhuG3bXMA+EY8AyThzWXjZ8DOYwgjAp/6QmMlfoMC+wc2Kinq5KDCXp7npLqKpo
fMiqWA7vNOmdWBty+GqaXlUd/Q/3fYoAntWpVKc6lV51Hdr2E7LOrimojUi7V0yhta7UIiK27EJD
423FtXtv5Dlhyq/xoB8adQ60ov6VM5JkXFB40QcHbMIH9hcVwedBiZ5nVz1qefQRDeqr0rSbVqQo
7PYvNUryK1b0qbPV01Knd21ZLmrEuSA1l4PpFhdbQSUVS8JJsG2eW+xZUijw68ub0+IqVX20WTgH
jGl1avtp9DVbR9EwTNa1Xu272fg760qgIFobEbYItfKPqzcbAw6tmbbE4Yj9WmQgpnjrZuKvAkJj
3ZQE++mzCQal8QUyiUlW+FUxHEXIPSp6oOriUaneV1WmceCa1ksb0ms6KOZmKvUntvhjJPdUUS/f
9NoE9DHzxtL+GweUcHNPqhFGOyQGPB4Bfc1wyEdPIXmJCKyc82fSs0unefvIHPdjObI7FOVv1hbQ
ySYbAXT+vJv6e5jMV8eq/kjHsXM4p+WjdgRiQZzSJcM8GAKJNjf/8ShLSN1hPzjaHR0Kn2ker0Ta
Htqkpyjadq51CzkKlGLMToLs3k1bEAog92fN401Rio2NakPR5eeZG1vwqEnOb+W81Ah0FKURaD07
XIQQNdUkLIEiyn1LtR/ycNQ7/S6f6l/m4K1OtbOY8r/1oB5TIdQNvg2s0AVTZ4NXH0T5ls7xUQ6F
jlZuIRCy5Jyz5ay2URec+cVdz3VMDgplPR2hI6UtQPgv31kDDSuym6fOIddXp4dpKrcwA30o57eM
f0eqeyw1+mQ8c6s6w1mFWaWH8K/T4qgDWCfK+7IMMVAhbS3Pyk0N8lpUr33b/RRD/EzZZzCJ5qVN
oyMkwVvsePp6yNKvMar79WSoR1Xx/taJdhprFMGxA+hmReHVUjRlpejVEzX3e2rz/hYixfWEYqjy
NmGwrgu2+VlnZ1QIn+tzIsvYAf2Uk/0UJ9bfxrN/4q74qoGJrDRwU8KM+o3boq7lduWxWMxnhPog
hXbR1nVI3vcpGoFdyJO1v5lXv3dpey6S9L5kZM5F5+ycaXxSE3XXp9oLhOlviZoGpEOpfqXr74g6
5f9CzJmaPeQ6XUgwIJAGXt5DVoSw+aChEmUo4ncKZf6qT37kjUDAP9LCIIP66RoMIiqmOF+cPH+T
CD6mpT3ZIyfpaoRarNNSO3aEYWfrZtqvsaDGgr/+lQqgRkH9Ihmuumqfwky8RxxJOzHee5MI+kCM
hJ75Q4WoAIorh0Ix76yRT3Qj6pPcdM1kog7Cqbd4LL5WayhZwIZcu0b1S9f99zKZF1hzqExN6wgR
xzV4C+pM2WrS/sdTOfbn8KXihhYjoIDo3HRIOmOSpdcc07q6cu248EVKU3fTh/hYMKyRUd2gAPon
b5WfNgK7RIetuZ6XJHCb5lCkOnWYyaNsq/vAVqOwmyDO/Zx0Beq3IKD1ON/r3vCcGD/aqJBITaM3
On4ssPnp60jyf6zju11rzy1qCF8gHM+a25Dtbn/lvWcCv5Ak4K1Ju5OFPoqZVocuta4xNCIZBseZ
IYJvDXiPKAXS+YwI9TBvzEg6+0Nxs23xaXjNvRd6QJ8uopoABVWrWZexPcBhb/apO94yrUC5p3hG
heUo8XnmnJ0GRT9Is9sgVad249/EQuFjqvP8tSu5rhe+4ZJz94AGpCJvbfyix0HWEKbhlNEYb+BT
oG3bkNkhv5m0FzTisOGxsS/aYVMCZwojF/Q+MkgTsDAvVx+VzuFRG44VQLYUZkwx0NjUzcrFbodP
XQDka61P4MgPx12IEWgE05GqM9h0FdwhFdO8kqaSGmc/Kmcp50viy3ag6Sz1SSX8UKnJplRA9xIF
hSXTurBvvduCxXGU7Gkk+pBkyzrhrN+WaEVpJUFYA6tNDnqovqJ6IRjppE95rt4yiZlaPNz80NhK
a9IYLDnT+80juwBqjKOWCPPDHTw+g3nDH9ksekiGs6FqnNcfS+QMVTucLpS5f3eJUxtEVdYlKIJ1
5MY/5cDgtZG9U0b91C8sQ+ZWGTc3pXCvWVwfKXpeFT0QXzcCNeZYxlUoApkZ2mA7qhU00DgoG3xx
OAiShiBuon6gpSi9WbwaSn0IpGSOuxsxmxTEsfn+6v07Jm6TI3DQ9IjC4OUylvJM0ucPOc5yTsoQ
rEoai0ARcUuCCAVFiYS7KZGaxLMMnEkzThjeJfeQO+gYeq2Fo8RM6F8c7wMmNfGreRe37U5qSevu
Fyk49Bzu+GpXvqgakTEn67mMhl/1KJm26UWNvQ8BotvFK5sbKb517ZLmCIfmuESQrro3A/sRN5Ri
NN1ZRlhk8C3XA2VETm2oAsSLNqRfkjAJYPIRSQkFCLkOnIri25q6z3MsGpUKXu2dIGLPQLzkU0Vm
/0ofPwFEYHLheAjrSyGU4zQbZznV6hyhO+o31wOqb5Z9ZqqHxZOLxt2oE6hWxBYRCx/SLSEVfyIz
xTe67Ldhx0nZBjuenhkOpAh1v9AefePsTeIpafwOB2tt5agz22fpPGSxezXJzRWmHkDVvejLcNIS
YgzZg1LQZ/KRj6gaqtXkmJulPGWQ8mSiodt6gOr7ETwPGUvb6NdUfSydQzaWDHuNqiD2Xt7LqDZ+
TtaUsw4orQ48JxJvJYp0qVDudgq6jFaKYeKskIZBEyEokpJXW3cUAhU6Uf6bkZifJRJXKg52iTYz
00fGq9i6HYe6sS9RHDLAYRyjejYJLLY3bmoknUsiHAkBr7re8xtzmq9jLB5l8iLLBJQePrqD0oPm
m902sjmT86+x2LVMlHZ8xoQ95EA5iTmv0Jje1Im1o+E4mJkSjJxuFQGfUJlw8r6409L6I6tV+Co5
sRwO6HPhPI05TI2GaiciBn077lw1R4EJ8l5pZD6gp410LOXU70b0BWpjIxYHCPtPqbNGsjPryHEm
3yQg0ZGQacsR5eHvSHfWyFfIUajav96yHSBBydXhKXJZvaIC7cs4fEes37D7gHvilpmxuOwMld11
t7Kefh013/Ar8u0v/IjNq65oGVUHBccXONo924DhHng0mWfO6jc5K1MmLquAb++JFSJmRXLqKpc/
/8czx/8/qXySPsiYTuqFFlDpU3vpEwzZtWCftaU0lxduOxmR4pAhBwBxNvkwUt8zl+NiQdQcKRYk
LhQhzKEoz3J/r0rIfWV4zCgXKdPC9wg/87VyX+zyx0BlCvdSeT9RasIwszeYDYZRhpGZWSQtWf8U
9CdlCl/pSWZsZFGD0/6pC2vVElVhDUv7Lv9pt/OxKPaKQDzR+MsknJvYV9xno023I/Vmgxsh9uYQ
OXuLl2/p2uatfSf2zf24PGA0vfPtjKocSXncSzzqSZmcjKaZ/JTKlxKj/ZnqfswvPNyJDn6cRxZK
poiQ/1uFlH7qtbNZtH7LDOflZYrwvUK72HW44lHKei/m8R4lP8JTN65d/x3aYwLSGBtAt8GZKmSf
x2eNCGol5f/9N8TTo2FRkv/as4TZWG6AoYISe8EAIZ5D1IQ8qRK9VgMqcFhF02FwGOTyjT/gPypp
T8stMzKQUe50IdAutq2gIJQZydPOyidpX/7B9aXhNGZzLfcJnpzu0k0YI6sUBtyow2Qtya9ZzosJ
wBLo75EV1c4RiUZ0LPj5/6RlZcv70yZESdnWsWA2ynFZhXwvqoz9SynT7ubV7N8VT0LBe8ijTClp
lDljm8OH9Bwtezr3vGMaPbg13vTg/mFrkKlnFc66rm3nFpY6PE/T/SIP4jfKyGZjBvGEgh/jQiHJ
Luewt8yvORIkGI2ZTAGXkDdcONUbvSqg/zHXRHGtFlZlYpivMrafIR+i2ORxGI8icLx9kgDP7qhq
sA+MpmHdSwLBetJTdTmvHedVoRiEdst/S7jFBskUmoU1nXtnmzlbUSK6a8jlzHAN9rziFcvpkW2V
7kbEE21hqiy9D9aEltyz/kXOQfkhaahYlXLvVRG3KWDYz2PKz4TAw7us7JKGaGwp/8RsivRXfkCa
AznFlU/6rtHzCqRNl8+JFYAByEQkB7pSEFsrvR8jPbNWouGFbQ6D8f/7415tPHHavnyPpTov40rn
icDA/guC1Djrs+ZbvbmuQl4o453Xb5Xb7+Rfuawh8s+8CopWuRK8yuchZPX2TEudFD5VUdyeqMKN
MRAIRI0I5S+Z2GasU6412IeME7RChScz4n/TFUIilac4Bfk9ZJdXKn2EjIBLJD0Sz1YeHeyJ4gx0
bIwzrUm+fAkISlBMSi0EsJbOl8Oplz0iB0ty69BP8cCcS5PCAGH1WBWsARB3z15xtLRqUxCemzGo
QoN7Gqn7ONkBilmZyquunFM5n9iQczJZGVOAVcv0SLFTiEgjsQ4K1TbOLKcpEp/yzD+S6WNsu/kq
59//K826ZxQXpf2XhituKrs0/sZ89pOyhfmxETVcz5KsMXXhMVV3ehFU1AAorzwPOOp1NqmHdCgp
x74kWbuRuVE5uim8bvkX/SFDJ4vRCNnzEa4A42ec24kDfP0hrb6csbQQY0UfY1hc2hmMDU5p27n7
Ivryom2ElWs5msmVxJ3PIA8ldiKPXF8Myw6Zp42lvFb4CFL/tZh2VgNImLxW/ef/0fj/Kbu6u3i4
ftgA+XXZiLLAmbVPqcNJiXO/tYBayXIp3Dx58AIaJr0jLsFZ0Wr/NNLlHR7YLie8ELqMQ6rXul9G
+98CDS9pCiUCVWiuodcuvMN0m9kPiida8WFZ9z48IfqM6DlfUXBkxG1KmM5LOvhxBXrBu5eYnyjy
fLlmM/s31e0T8sXSP2B9ejJgN7/W0wNfT54rFpiycWceIzlRK/egC+LXiksXHog8alKo2JBLTU4u
5mfG1ijT/3IBMzlVNT1KHSzFflEQSWZk7QWgNfKplHOEHcKpKb2CpDq9wTkv5V3eda+DNWT0Kta+
/NJyeugdsFoThZAMswEx+wMo0OjGRyPSdxjqHFNgRsYfpp/WZ2SG1X/uiraAt+3Cd01/T/tqY1Hg
Jq9JF9+T0Yp3RLxuBu+vLg50fB8LSlK0yjvmBDlKJTopwv4mkUX15TRhKAdUBpRSebW79ilTnp2x
WSWWfW1G+4WJWkxszcmrSsJW9+LtTCSROSn3SRpMeE3LSm4PHTF0UwYAODkyw6SnIdSLdIqkZcEN
kbaNh7Bjaw88q5QrlbY7Ohb6oIv7VV5pb6SnHqN+npYQgZ/u0iJqYJRX3ntI0KgttB+mRku9kJoj
D96pXZCyo6N4St6Zw3bRXzAv/+4F+RTKCofoQ1L6lAkylm1sZeSsdspNDzqcPW3W34wh8ieixS3U
VLmCWMNifktKg/JFM2id4iBNXysmzLe0PKwN1jQ8YuaGwD+OI3NXjDP1o5TrOa9OtzjAuADYsXxD
y/s7OMlVJ8fK2YTSzFqf1nlVb0VKSATQpoEbHOvjXfrADuHqyLACtZOzs7PMi8iofBXpTm4mLpMJ
t1LrxUleq5s/rf5dmgAV3ed0+KzmJ7mhWGymjRK9cbN6x4keN5pPSc9Dbh15/4VqBODvAMP5rY9n
1CwvlLa9lsRQONZsENPZ97KkQYvvs2p8MUbMP+6IPUvIokG8w64hTZVS8Ce38Mhsd2H9TNGQ9Lr5
VrZS3nDqPVp161A2Y+BH/AuB94E0mcM43ZfqACWo7uMr+3xSvVkQhuXFuSKtWbtE6EeupTrVLrSi
M7fQDihwaPT74P5M+NVWpB5NLHo9xaexGEgTmQ6xY/n1RHrPBYcOebCfK/eUIX7L/UgvHwujTfNe
mmguz7/+mRAmxz+DyGv1lrWghSUx7H8VM13/a09wk5bv3m04CGsqRqxdhRHWfD7FecimpRC30KWH
ayTdjxyRVLrlM/5JSPZzImXE95CyI1IakdfrfDnHaBB4IpEuB0zJSbPj0Lm3nFNVaosvJq18d+Rn
5q/QZpZ2+KH/D4M0t1NbBXFUvotG+Iy7rIbBpmKpi6raygdh+lN+j3MdmVd5+socOMXqT0iQIZWW
NmXnV3Q8RDIV6FZl3T2Mf9gu5TmFua1yGsXMcRjALaqybyZ6xHjgVSOnua5L+ay89nL6JLX3H0/n
tR23siTRL8Ja8OaV7S27aUW9YJGiBBS8d18/O3lm5uXqXInshqnKyoyMiLyNebXnfhOIzQ/+XL6R
DBXpF28sZIp11OS/FHfQkjdiT2+br52dryooij7HVVg5+xJVBjeb8ENyXawxSITfbTW/5n55cYpi
Y0AxnnoWeHCVW8Ubh7klvxtmbUIhLKZmMwUEJwLMAkzf6ynGyhxuzWfNwQmWsK8oV4hEgCV/JCLz
cH+SuYwFB579c6H2w2yb24ATnrcp39m62n7SyeypXyVZyhOmhUC2lfxagRZKWKPnEdMm1qmRYMsq
dE6SePw8f/1a4JAQF892f+9d0B8Tg05z+AtDPALZrTeYs2OnOdWM8w77m28mX7qM6cny4wLA4uDt
QTfAfYqp8qraYHp0egzMaoUsY2U5CxQrfbYfIjOCzyl8AQgFtQJmY4wTzJjOuSYd0wE8044YjYhX
gqn3z6bmXYfJebGtQqMWdG6JjUBiqaCfVxCbYuhVc1U84GnIpC/0Vw6BPYaE6OT6V1HUr01BE14v
fXozDogQiQzys5a4UEHMUXa8gVy8h1V4n33shefybHXsu9hL8r0qZiYfYid9mOuGqS7xX7svtQ3k
MfvU6jS6u4BQn+rBVzzmt0VNsAY79Dte7N9VRU8ug+8NxRO3+CEEOcVO6LcWsiRrMO9NB/vkGVHK
38IvhcsWeBsmQw83VJzzCvbPvF9U+9dNoOeW3Ngzk/10pur1b1nFHKmEqXZr/ELw+fdxB/fpOq3S
YQE4grjw0NiM2kvzwUNJ4uz7Jbwvyv9u7PGRAbrk3mb+4bQMr1tgbQ96+BgWSm28xfpX1KG/zYvo
I47KmbY/mi9nIhvW3TmBcKbdzRC5CDD3EdKdAQhsnvq5OAYKxfDch7+dOYcwbPcT89thprqN7mzs
efldhgalNa5dfR1B6teRxWhzUfFJLvc+MgdsNOdn5U1vej1R0CRM43CYqwO8jqSubD5w/0TBZzlH
0wfkY3jpbZjr/pSHTPGBrkr9oLTOu6VxcfRxC2U4DNcPtQ/phMG4Tvr+qKP0ienvjU/4KStmjptV
tdK18D1npN9DVEX/3IzgZY0zHvK0w2qbjl6qHPqqwbjrm/SqlKbW1ZJe/ZHJvdy3UwU30x7gWtSl
/zi30b0AGblqdvEChHzo54b5wH2xdfrxaOfW1aYtssYX4mDU01VHqHYFTjU3HbeyGt15ywxf0kEl
c4TK5lZ3rmTzY/SMLHA5LrMxnxsHSM9gWsm66fsKLUXIi17QC7QMbpsnBuQymBpO+hy5myD2RoTP
Q3EykUWuaXxEgCx1fdIZ2IZghBkes2cY2zwagpXq609NVX/oQ7B5Te9V2QMQSkrgtoLyGys7EiBj
NiMGYQzh3xkByFpXXto9GJZjfuIuXP7iUqvtYA2kpWOTt7uhKaLTnNNEQv9ox9sCov7OjH26u55r
XYMy0Q+K93EIXc/aslFtQbmT/ZSN6lnriCLQMWm7GYwHEud4l6kauXuZtMU6dEG7rzv7GHrBXgfV
LfPsOhckVlCBjjojzjJaNVur77sV+NJXhY1kDXHQxZxXTzhsnClpWXSAwLRP0rvpwKv17cYBlvW3
kzX3awgpKKe8gX3sEDaSIjinFr3ohLZDl+qkblA0NlM4Ji8mlNptbeQvWTpAQy6Kva8jGMui32Xd
MsYiTZ/zlPM57In3qTlbu5Zd1zj5x1C1GCkS7m2/LVZ2SOFfobXN/fnWDx5IDwTsuIbSuzikyE5/
m43k5mq285CAaaZlCNBM6R/GwzmL3X8KRSU+zyubrHyevOeFIUV+V1/cAeVfBEkEWqYDEFj2VyCU
hAZ9XVhoDBt0g/C+4PMBHq3pzz/Vyn1Lou7mqGHttIQrczwDpZJqgFWi+/Zl+FnlbJPSZ5um+sWd
DTjW83TJJyywipBzlebpQa6koSHiDeHVhl7PYlk1o3orbcz0q2S6i9I2Mumbjc6eh/UL72x4QERP
fSq1lRfUnz1SANOENlDmj6ZiRPiQ6DCSo+jWue0tTbPdEtjpJioB9SzlI18Lq3RjC+u+CA7NEiNQ
N09Aro8oIZiNlt0S1/7nDIHIxHQ620V2M/UxXOPg7EI2S/Cq8zRy6hFH/dKErN9fEeFte/pYFSUi
YEqErtb5gB5/NccSRXMev6vEx246RuELDrMn/72kvlevLeaQhVPGeLOZWW02GpXmafbze2moY5t4
z7oTaPxAQA/fLL80HfO61sy3esdKYoAthS4tHcMItxxWW8erYFUC0kIpGKBbmaN7z5XxgSmVt/Yy
jzMd+/JtZ8H4QH3FCOYgZeyClf8LguBu6vVONYOOzM8FlNfcFZOjP1RhfAy6+5X58CndcPnb0mCo
xnbb5stHXWmPXWq8Ww2opl90TOasocf2lFSld83GDggKlmYANMY4D0S/jNKy6IxbGjt0Nr6GtONI
CuES5O45cbsNBojvZjJtXCt7X7SCJh7+JeEwn7x6iKSgpyngTtQjNU1qq7Ouczidaa2+cXB81V4W
rfU5Rd3kDH+gaW/DkUGPo/Y6MvgEP/xiNcQW7gtlHZOyQrlVi4v96ng2LDTYbtg9GbHxqS/1xbLT
S9gwenioGN26gDEMrf/kMQVt0CaGNjP6kyffMhVoYfxVBg3acBSzmryPZLIWmnLIgNxUZ1T7ZP+2
ynbvqG4Fo9F4sPP0Ja3oo2PpyByHSfiDSRBvesqEXhWfbmgw6hn9h5W3t8EhjbAzXIKbilFOc/g8
zQrwoGwZv6Qxw8VmxogOiWJu4YpqgQFGHT2ZfnjzzPmNw/qlTr1T0VHc2s7y6OiMqqib5JUOVrTi
OYvmiAeQs+VJc4opB2QJmMyx2DvDWjatAQaNhjPTkyc/7o6OJIhpFKDg7UqAitZ9Novg6HvLJ9z2
dFVNLeNAKsqQgbkifpzddQJME2db+LCXCc+12vf/TDL3WQ3TPjK0A7yY9sxk1UNXTenG0KLXvhvf
5tLIN4mFYs0cRxambj/UQ3KkB7vFHXAP0UDRKLXW3gyv3Jsq6CHMpinSDQXSKkNj9IBi9Dw53r3O
C3gLyzgyVAgMPCaM6zNlidkzcNo8NJDHtaH66MdqM3YUKj2C7mZYaHAxMHBxve96JAM1dDRGRqee
8ro6K90CuCy0S2mhQ6/1m2/QVWEI5fjgzcmyckzm3CfeWw5yOXT1oR7DRywHFOpFMrmBb9IK4yml
VWQzPgTVTsVA1oHhN+hjIp8o11hPJl+EOwpv2MROZXag9cWD94oeexcU07zudZQJaLBQAOdPMFTO
ldu8ETf2yEYw2zRvNvCxZwAcGckxn0xGwKQNpVt5DPFjwB+C1oRerUu0RXHaXgsn+Cq86SuocRLN
2aQQzK5L6r82cQJQAhaQubuq8iD+FahQ/FetNFdLVz9pCaI3rcHADzlHYUCw0qw9w3OfsgGVuJOQ
s1bxQ2sbJ80p8TfGtzQInuIZeEfieYEGp5WEVPaox8qeM1I/d9bf/XT+Tmf/Ka7GYxMZN8esdjUF
atQ4bwbD7lOMTspsPIfL9MJQhkOaBmc7GFje41iuw6W5KCYRdnTL13bh0V9k4IjvJgcW5p/cSTdF
Ml4bzzxq2fBcwy/CZWxdjybpFynwNpk9JqmEBR0Zxknr/pHRzl/gFaveY+0OekRrm8hC5t6nZKlK
E9IQJBlofin8ehipa1hlB5qff+SFmNAXfZPp8mickRNPGaTx8bdvtY+ONWzZ8efAZKRoDAFk0XQ6
Cd3GMWpoGtGJbiw5PD0ZZXmQivxHC9UkqTQNC+NkxekV6vYOV9rrALqtG9Ufr58uONMfp4LROirV
PjrDYyRHhm8AzIVlCI/tyCy/0QMiCg7yj0PvMS3Ii3cVoAWKs+3iRFsPMn0TYXIaIW4oK16ddZRF
ZyTerY7n7bzEl9w3fxvIKeZ2fpGHldMNxo0+X9WxC2eqmA7WmJ9te9pkKbAGmKXZhQf46DE6q+BX
M8PZB0dh1tAa+Rl25enN9UCKF+NokmZ4tXMEFHgFyiciGTA2471eMYc3dV4mx8QfLflGpYPAjs7v
IIg+kCDjx1+tLN8OhLCOWZYiMC+IpgNEB7DYJu23ccskStoxuSjbARscUhDcDjdm9+YxBEqZnL41
g4oWA7khhWQ3dfAA4dpB6d5nQM3UI3s5WXy9XYchPCJ9BJ0hdvAdWZr+9mrzYJKpexz9ZsUZptxn
BA4Dtfb0rbzgOHhuu52GZd8jxZwaJha46RGTvCemGDwEQylqfLAEI79iMIHKDvS0GQ+kz0wmdRm3
xrqrWzTLhbGjwl3L9xpMRbWc+DRRnaGIHI5+hyDDVSurt3a1W0dMu0aHFai92cfPXY0TbmjSV2X2
XpWIiD7rm43NVn8okgGSTrDFchH4SaeBgIvCEGrrVoivcU696Xcuymt8nQoG3PFGmLW299CXMHfi
pehL5r51rxJBajZYb9HM5SnXc3T22gWxcLqe/GTnANwtmXqeQSgtCijXtX47C09NHwvc/LqHUB92
DUWi4VerSTWbtoJwAyTL9NGNTXWeMdVdlonslnEg2zL7XdCE7F2dJgk9XJO5Yzgbc9JG47mtfNRS
Bem1B0Ri8oUtfNmUVPWhDp175c6HueveMLtwbOS9Euc6a7m6hFC5CK+RXmh2wAjnvJTxm+pwx0my
V5/014cUyECV1eQpIJzmo645cvw5hNvhWEhMMJAArAacstBWIhue8E3grTE1nSlaCXaFftXQsBqZ
Bmbz/h08QBCYDt9Tw0BEHtfVVhjGchC+0g7ayGMJ+mWTxcsjdcUxtguXAXg2rBhOCrbym0UdPlTZ
ayUA/Qyfleok7vX3Ck6RAmTXPZq/vZY/UsG+ZwvPh7A8ltyI4/zVcuNB75tT5oQ6MSzZKU5Mug/3
JtIiCIg8BgjRSd0AxsAa15BOx/YrYucB2xamKuXutsclYkGDwNvRN+h/VhISFkKWh+48GZpLXWp7
hOy4VvCaEFkwIAxHCnwcHDRAOBCmjnGOWIGtaZ1qx6WA54ItGarqtNgGzOO540nqLVnV8hoF8X1A
Izlm5dmh/8QAtZZqMMRvxU9+F3qzihCtdt/sbiQLpt9s0MLFDzQ+WNTWDjOrIy3qwZJSB/IBaHg3
kWy7zraNjYNv9b8nX50SNLfiG+EvdxcGSmf/Dd35iOHWl9XRxpxn9zjZ3TvjxI5w+xgVVrmvEibL
qUN8YsBNmc5mOq6pmvHngMlZO6eEFEhX9VqOkan6KHvj1xSGD+6Ie7YHVbPpvY3FYo3jZ30yjw7V
kU80gXRy66hiegECmREcNcfOCXc9pGm7Uc+jm99SmN9uDtEG4gMBlvsuM8wjXOs2MXGxLPsL5rC7
0X0PiI5VTwuLBFZeXR5Oly7AQWKi5zIfmyR8aDUSiaE6CozYUmnJn1Q9z56p9iozb51y6Tdcre67
LM21qgJ8+NQmhp69MIapUFy4VR4M80PSCBTtkrei4q5eJ6WfsXJakVDTVvhUiEss9zLMjx1cUt5Z
y2PxxmEjr6ZMRhrA/brvm18SQJHlr6P2t4RP+ecUL7EWr6yRA0oO8rS/Kz36Zc3Nv6h7pzVA5rxK
QdYM0Z2S4IFo004yTdyiRvvUGxUp0fTcZeqTsdUwvvxnK06eVZ7v5UmnPmRf4NYapTKqEIg8w4ab
SEitEKZdJgiiUQmcTtxoBti4bHgYqEz5TeDKMFGWbgjzke/EFlraKfSRzn2PwxNx5Spn26QzjI5j
tHbq16qxPiwfcQVuOXo9bzChWOctDLIoWjN1eb8w0tvWIO5cuik72b21D6dqb9NhjqCAhX1+H5r2
trCBk3nYYtF1mjnMG6qrSJXPAVN5oQ3hg5Zvp8Q+usvraHyC7q34I7A7GOv5JqvmPa2OltdiRrAR
ykNhhm+BP6B3CqZVwDRow2RyJIr8kxuhbciWPf3b46wPlDggzB654TTHR+xmz36ZM8+eqsFogqMd
9DLrHgd7LMxaA8KGAPMp4TB6T2vo8WWzW7qchhUGKmG6kW1fKOtiIT2Ut1952BXNj9nCXGifjBuZ
sAb5MC3CLZnWgSEHHHLNmun0D/KybWMG6PhmtvmDKewg55QBf2T8i0UVHWMmEYF9TYvssD/JnFwN
NRHAh41l3zvbgyHK8EjYfBH5Qr0wjDi+81w4Qzhow92EcYV0gYL0OtBggMuzl+Ow5RpnEdbTEGDt
KR/DoKF9MQh/ikXLWrT58rCN72HPHUN/wBh3ZbGhxuSigmknlxqH4wZ9oKwTbGUoIhF2OYyWzjDd
Z20HXUAxVQOaET55TRa/Yql7vTT4Wms7CbMBH56R8y1xfMlw3pNn0wPocXsMzfuW9yaHbuHNT4bh
w5lztnLLQc5t477Gi5csKQCcisnGsKyAph89cPX8i7w+/kj9dD+Gd0PIGty0juNBb/8detHqZS8D
79BdGPzZazir0VMwEQbbDDB0xlWeID029/JixqzhVi4tO4t8CI8XhkwGhyEJ1wI/yjHeE8zr4DeO
e3+rZl5xuBxrZqf7NfPBsCkPvJ82DSIogl21KIbnTiufCizpHiXJCyFmkqJXdDiy8U8G7S761w0U
i/l7R3SrSP1li0NlmYxPqcdahgUu7LyckNFYmCRyb25lP8Ltim16EXEEu7da44lPAsWP8/xjgMCp
zzZBEF/t2YSzA1FPOEUsDxag5G/xaFMBfNkTZAk+UAvqbc8TKhdrJSvFds4xvTxJcVrofQWoduik
uJSo1U/2VUPsKYEgkP4s767/WYJsAlUidbfXHGzcur+I0lnEBx9hScXOO9fAi4D1jPk2FBgPst/9
1N7bTrXOgu8euNF07r3P/IPyJ5eyOTwH/w8nXMGnO1a4sQFDf8ySyvlupMk6x3fMJBsbyVzn5gsM
amsl0doy7O1o0d+p0pOWoe5vI0bcCqDIIKeuu8jjtoDW+bq2pzAagt0wH1nHlu3vrIyeu9PtMKU8
YRG5kwRfUlgjGA4twTTxBqK/kv310NFvC2JqOFYofAeOnKUa/sqcZ1mgTCKWk1xWeD/N0BNCWFXM
ikwEZPzOBu1xkX2puUB9OCOCCI1klXqnQdbvdvxmzBnPwwxStWvCOaFpi4VMNT9rWvIpCWfjo9gt
i6OywRw02jGRxWDfAKsFtW7wfNJh0uocHyzLCLEGxhQrQnWBxV9UDJgxmCeJTHl/520XFN4Umptq
iTdybkj2vCwOpLzurRuZBk4pLW+18Pb0PLuMGcneazXhCpXr6H2YWKlA7Buk3NqubqK7j0aTscEH
Yw7F/4s4lefDL9vtdo7/KbVKLqdnpnNka4xupW1M10ZqhsrNm1XHAci0G8gG7qWk6PMQ1Ma40oxV
LqKBn+hh0e0fTURZXrVH5vmcUZHIVXfkBL5HKl4v+5pUwtF6nkywp7JkpGj+zlBZ023OLaOO/dra
xEV1kl+TN+ZihaHHX/DiH32yiiylQOa5uPayo3caYS8kQTYjZWqgCspvCMRTRMHWKLythFLn7I/t
yozHjUNGLecFZe+VbmtPUC2QPMxIhH8itj89ctrJrgxh+gWkxUnt/m1o2cpB4KTzuQ+3srAIA4X7
jdZylaQpjTPKR2e+Kx8PAzIHK8gf5Z33drmqSN0LjAUN+66wDpNyshRFKGK/Wxw0/UqjrykrEsOd
h3ZM/+BXxCj0CCJqfmjLaRebWE0QPpFuKbZKjmZVQqQe0Y1ljcn3NNOBwyl1vU2fH4nxLQ9iqYx1
hBqidF8t0lnFTFtsliAaMxmFonS5T+TyEqpxMSyN5OBC6pEowsqLeKl0tY3ojSPsweE9DO5XDADD
pf18HzlKRd4lkXMhc0dsu+qNT9KmCIMbWgkPLCfTQfqF8VBBiXaWh5LFP9/Oc0D4uJEUswhhUPf2
LcBxS44L+Xo2fNn/kQQ7Rx5NW+Bn+dipsZYbnmjAuXW/DgC57P4qKUNUviFVJbG9VhTwcvZpEfIF
efpEdHmrpPVSmHZpuSO4cCbxFywoE0yKjBKi4MCZ8n/Hn0RiDSF1hhUAN15hI6ZQyrjmuF2gmBIF
zfFvwwpOjacwCx4lpePzpIYdyCtLmEqcVFxUCS15hkMrR4Gcs3LZsls4VznDZUkxX3LHUVMgyUhT
fVexpUzjfSAsErvlYJXlycawFkRHRB2caqAkjSsdiotsTB/PQomaM38/5dD/2B1hi7NJhZMKxDfQ
34AkK0+/5Igh3kiR38IZkJ0Vl/SsjKe8CF4XOvdyprGm5bCVpEgyYZCYjR1/yDfJ2uDtLmQTHqkm
l4eJyYrI41EXSY5MDsOykxyFFcXtGW68htPBvQocYFKeyJdEvOORikq843lmvj1vXd2+IGx/H/Dd
jYf+0NbaYcJuwvB+UT16Dywh6hIF/X8xNlO6XJnY+BKOSKah10DmYy74QEs5htH1FdUZ1JJlU9K4
b02y8RSRKuuJw2WU0zPQVw2PqzVhtUbdN5hjsApq/dVz+lPAc4tdfaM4vB3sA1GNoZlHyLAUvPcA
l05GSFvxTx1BTU0Xftx4PP+AtBufAQvqtL6ZBqi+1pfl8SXUOwatz5ms3XeHLUQl4uXA3PuWQ4sB
w4O+kc2SseQTM3u3IngePN5JOFnpHZvUW6+XUE9z7SRZoRW9LYO6RG3EkT/tncY7Jhbib16s7EBJ
Z7yQAwFKQFDjOEXOQT0Ntc09mBzldvFIRk2blvSmey4r9yQbhC1a1P1P9SDFjaFBn6rrDcHI6tNd
R6TySJFYFpaK93KlDhntSC80DO3VAAQOYIR8km6p8w09UQogCQkq/y5MWPqmt5t466VQQvN5S0zA
QVJ2dauSnWeVa39xnllEsmdZUshQdjhNXKTQsLud7tybBiINXS89RoujogWpGLZrjl6fhrJaIZ3e
TnByGvY1dqB0LMiFi8J8jOGHjl6zL2vrjH8QbIUW7kExswWbvRy0uaPw6kt2s4YFM+iwaoG2Wmta
6Z50cVCQcb4w5+Gp5SCIQu8RTEeoadWqH7pzmWa3ulWPktO5gX/qdQsTJPdaYV87BtXHZDZPzawB
rapHqp6PmP3gt8bJrbVXF4qbFMDyFDyr+wzDctcmZH71nF41yFVW9SfovPeuQifvjvUnWLO3GoyU
/rzbOJu4MqJ1gZNM03Ck224LybF/dNLsBOHxwRhHMEnrXIztmcV7LLBBNWz9noCOz6l19lJ15DBc
GML10ANTyxqQVmQA4i0L1sSWR+o0G/AtS9R72tcUf9oZqyxc47Q9SuejXkY/5bskvjOFqmT67BlF
lRvFOhASxt0I4NaeN19j5d8K2/nVz8FL2aBmp7uFUdxbCrFZ6vZ2Xg59GfxpM840e8bXNEwYZz8w
/dz0kYaHhY7SBuyx8It7qC9/LHJHs1BrnTJRjkQEEQdjcI6SDyRgakwhvmosGIeUFBHbI14xfNJE
LQh8tdQwLlC+EeLo62yodY4avjJywV08/zMy84U7+MhmHUpokz13RnDEycD+STblEWCqwJK9G4Ha
pTNDZuraIb+Zt97M1mDTFDQxJYHpaVj7OTYyEyPRdU4X1GLYKfG9HC5wx+C78RYki4D7jBXVeiTk
Q2pmfE2x41jJoYP14BWT5cMIx9cRsYEwbuNfpqQGKeT7QZoFL9p89/73nGqN4Lmkn8CWhq8n1SEW
OqIM8NWNDKCkTuY75TySHIrrENhPTmUMEHbQ3rhA2npSHRlxSnWxH6V4rZh209/5FFg9gBYUt3AN
5UO4CE+jiafThOzvIyoaAEySuQrkjnFVQBR8RZF8azgkakUBINyu+VAJ/JJc8Ymli5CEnZ5SghCg
SYF/BCdyccQ0zYvWfSmHEZpd2pIFuLocmdxDUBdnAC0BKX7SaYIjiomLueBLDpcx5HkKP2+gbR2j
IaSnwswwedLcojQbIEX/hgq1oiIfidkhJh1VFGKe1q66Ovwj02G0EVLIboT6yc+V6rXsGMKB5/V4
lrclECxHfLD8khyG8yVsm3eeO58vNySvmoqkSr5heMtThhCYycrgmCyncSUEBx64Ck/dknK8Ty9y
bMirkB/mt+XlsUT0iP4mBgziRUWBWhnwHL6z4GpQnlT1vKaGX8uD5wcUVfNI87kXuQgpqWG88ISI
24JJdOWdldPw7ZLX8Pmc1fK/sOoHsEEp+fP+k0/hLw3I115/FFiKlcBbkmJFKlDmrAl1Hr5CtuLc
RJ8PsxvyIo8Vyg6+ipJkx5xn2KM8OOBMBmm4JCAmLB7+qVavP62QnDtlOTQCqqfblJlnwKw3I22O
kBRdMg3+dsA8F6bxTAsDUMq2ot+me1GUWxTQByPsTwiLPsibMvKmcWZYFs1vnHg3tn4iaxCyhhyY
AjaUsk+o4mxcsHEVWduQQrrCucrD7P0FLUooz7fFesNwzM3o5C+ap9NApCeSbl0q3aSpdxJweGbI
eKAmYl5RvkorWYXUpzbwXMVyV5vJ9B9hVt4lukjemLDaZTKxKqrnBB8SHqck0HJKojhg7TvRoQjL
QzPhxI7RlyGQCXduF8WDptGILO4/SSa+j+PJZdphm4YrKSOybLpEug0aVQXvPFZkasesf0VvuJau
du8Gv7IhOOS+gbZK4GyWEn0+I8djBPIqh3Vr3bi41M9Ekcg6oQ7if3N3uKCcaGJPZEH8KtfJRQtA
g1qInxQ+iVnYR5uDBosR2PAu6sYW7aAv47BcSvxp9J/DGuSDBrzKsvc2ob51ONFZ3NIIcif/Ueof
noIkBVVcnH9QOGg6xVLdScg3nk0fChazRZspykWI4QKEOWN9VjZubDSSwG9GtVMenAPHXWWxv5Ir
YD2YLDl5xhpimgTSj9FLe/4VSq7ZRE8uqlC9xxfYf3TtKzP1+KDCtgHLsu0Y/ulp2uG4uXEJcJFr
Xkuav/GgnSeYttjW0RQO1q4KZVsMLt0jr/soRyBiglmuqiNWP7/ke1366cLw1C56Gq1hTaODRr9J
65AXKpBZ0AIq0W1gT7BLpXhwbfN58jC4aZsKl4+ZCQnpgt/6n7oeDyBtD5VNpra8m3hJZK695p1r
BuGEzVVTMTQG0dV76nBjRV79TNhtZmwimuCyNBjqQqwY9GCnqi+uvDcOZvkq2KPXLz+xnKSdd2+Z
2K5oiqiGTzGZPG/YWN47GlqYAkmpiG3NSiAWMhliBSPyVjHJkChspO5vKbcFL2XdIN/eC8QusbyF
3CGfyOsUrQubWwtrPGk7AHjy/lObPKVUNfgkyLEAd2I3GAf5hVY6K2D2/KIEi4EReRSNVDsgUrbs
JFnVoyl1XYYOrNO8nxTED+2rCiVcXpT3ymicoxRLE+mqG2j/hjA6SeIeWMO+JtB65h+ET4kKjnpu
feEetCbvAJTX0JSpdY++g48X0mADjGhPCJ7x3ZM2sSQuM8ijisOD8ETSQB2rxD0yY303gBHiFI/d
l7u1PWhBaf0gBY80bKQRI4FJIM56QgyGp9KUBCDvd6sHoTU/UeasASJlGzOm6aeci7Dol+U9im+y
eU0wvl6Ml8W+Mz+eQ6Jau4nzL4dqPHUNHUbspBEOR+CMgfNsJwrjGgZ1pIoc/jVia8A8xgAKciJt
A+MFgjPU8UeIsWvZSsR/LMqobKQcBTeRSGVplMCynoicfSjSE6+313LOj8Yro7eJyeNPmSodKH6+
JygIGOIrtK6XJG/XKkSCyyPjH/8LN4Q6uZsZtFeQDxasgLScUlL9Cxwne/6/dIcrYsV1rHT+ixjD
z8riLcazVH1DU5OJwvsgL2FRyPkiRaY8YzKPGFA6Lb8oHjkYqwbLAriV7FZyDURfP4iPgAwEAi6L
i6M6GY0DNis7gSz4PqaPEVfb6J90MEsvOhgU8vxUOx3qAffw5ElHKtDooYTNuHyTfaTulNQ94hw6
LzQd5crZ6AmrBIiLIgJBKcMkjU/+TVg3fHMIIaCBDhrlTOxADIwjVPolgDZIBYdOPGDH6AUSMaWG
d4CNrQnwu2pOvv4L1JE4IV34Bm3G5OPNz8E+5uuqJPUwqFxxpgifywjHPh63pOzRwrkiT1VqcamP
k8FHNZ6c+E3ZFllUydOwccvlH2W/CYzOz//vHxxRBrq52ch2ZshUARYVz56HCpbIExMsQzbLkB3R
PFoO4Gy5ofKU8MCHULO0BuOG5u//1oJuvI9AbxxH0u2UnSaqFOf+E01YRhIxdbYSn8qel+3sssbt
sFsRZLnibjFlH214/NYof1GPX1VQ4t/yZlUU3fwzfynrXJhfLsDfgNYUcIZr4R/Ii0bf3ddle5VN
x9/w94G68Srb8hZQs5mU5Zhtr8r057V6aboGL+fikX8G5ZdB6S2psbSRqXpJKUnQYhBJnglPEUMB
yhowCA0jiOeaNkG7sL6BKMiqf5qNdGnme279W2iLAAFgE268T6G8Iq4hnxI5CwX4lUwfq0+TJZgq
YwfDcCvcKmFM8MkkLlC9wEAj2KEsE36dxGzCjFgASOXEG1likl7WfboezRcuVACjhqat7KLFkKfR
Tx7wGWdN9MZGk7yQrSrJIp/OH6SxpMLN+BVioUR4N4yLT7q7gKw4CtmTultQdyLekVyZGsOtJI30
fEepf3iRkWPiIeU+MRubnpfaSDAFl5AbRTAavRGjMu1roEyLDbXjguTolC0PGYdlXvnexWcGhmCu
k8+UDn5dEuSo+pK/yukMSpmX0JkzgNe7uD327k+Pio8STg5PJYGeLAm7fo7h2chrhvTAjSHBWBug
aCMPQ64HFHwmlMDfhHACSCPrL3rjpbaYFUL/I7zloOuy1NiZLBpW8MTABAhUK4nCufGXsfNbSeII
fUt7d9ERCDoGh3vLBaOmWVV9tOoB//lgniurisuUrm9vZqjWv1MS6YXZG+53ljprY3qcCQPsKXAu
vkyCuexIieQgbkODejpp5PRgK440GuXZob1OGSWGAc4pY5UF77TLZXxiT0fUI5eRLihbFEtiOEP8
17kjIDppc1AR9gdIoX7SaEYtUt/bDjOuKXxSEmKB1iW1y2m3R9BsYGTJrSZT+o//EviQcyLPcE3s
3wBuJe53Dh38PGVeFacxxTlh1zRsmNpUB8WbYQpO1//Ubax5G/sNE9sXkjcHHAqQQZaurCaBYHgF
Sw/Q07gbBp3sM/RYDuhwTns3RtpKzBcSSdqZ62WiD0rnt3E/5fyrr7x6wkiYfwaeJeglwQa/YuAo
d//TnxTUHEhIlr4kHj2HpwDxEsb1DkshThEei0kyxC//HFdQRX7WBfujBswuPPUUDdhjUL+wZvhD
ylJ6o5uJd0Lgt/viQ5IE8CO5PeozaaJDNMjdBZc1UqQFK1JQCfaZ5CFk+w8upLOw1Hdylzy3OX7T
qhGPRcxF6ITJsedkMf2P7DDFb7KpWEjCq8zYEQVYE1soBieXXUA3T9huaUeXEJCvZOpGUlHFt2vJ
dHSADZ6SNDxrqg050jlIGXnCLLAfvEhP8iu1caXYEouHPKS5/XSzkJwJ9iyFWDn2J4GW2FTSh2d3
aNA+EdDiNfYQIR7Dzi1daOosiHHBj/mDGCAPisdAl0syK6mU2YUA8wtjvqkdGs4M+SKp0XV3FlBY
/i/vkrXPUSv3Q9iW/UnqKEfJ/+e3//W8Ze+ME1ltLsgLCW1D6ipltZf98UD2Ze/bC2R1Ra+N8FTQ
wkwwkfLKv6DnfI/sTTrcfngkXkv7Wcox+a1JB+eFZSB7hJ/7H5rOY7lxpVnCT4QI+Aa2Eq1IihTl
tUFIoxl47/H09yv+564UY0TCdFdXZWVlEgXpbpMQeFw2uQCw5kz+R1aWYaHQ989yzsg3sI6kqy/7
F1EXQMaagC6awt0KwdNdVD9KoSSn53/Z0S31JLOraVGTJbBqbnwU1gTby5UOAaGbqH9rbKf1lSuW
XInQKoEpI7AUbXhr8vOwiV8TlbMA8HFmb/kEaTfwsrK43hJEXFBgWYVCr3JNd6f6jwZHBpp3svJ5
N9ZsylkppQmnu2RFpCzy1ZpydhwYOGZAcRbi01JVUMVyAEm4KSE6BoPr7zVb27tTsomR4QuCAiJM
i6he42xUfBIKB9/Aqct0AHN2/TfbVMh1/MAofIM5U6AzgdRvl7G4QAQ5m2l5MZVB/aadFNTRVPm0
XYzsGjbIXrLel6y6Kwx4U5CqK315jcrhT4TUZDKY9Lyc9tOeKeT9JcSlQrtkdnNupgQufrAN0L++
pUgtJLgEEKvqq2veczYEBAjI7Cco2c/SlJfHH+XWIfYChlLjTdqGf4DG0UGFqN829QYEKV91Y3x2
I/VQNPV5HpodBginunJPTdtshCKV4cWK62L4RgvzLYzaqzTIu2I6jD2TsXz/qKw36UV0GapUQfui
Mv9bKhB8uA64Xh08fz6GogiAckrTEAUCRzjKvcXIZt/tyy5/TBrzyGJ/RggYH6ohZG9bxDFf+04Q
/7pLev1pCCLp9W1V0+2mDj5bjERiylHm6BG5cwT84PUhPTAzfZC6sBv8b05/qvd8LaCLTa+/ADuT
XoGXLXT7MmMNeQkHHNSo8GFJm/4gHIigrl9T0obIjiFNUwTHWr31jZCqkU3iux5TOXX5hAPAzjL9
A+eisGgtVyM3AVnyGkhUoVM59z6r1LSXQwHrx+/fcUJ6RqZ9rY3Ms/Gc5RiOYsYMB/vIPM3lRpat
6WAstvlPYl9keTB30ESAw9Z2zl5Py72DeHqT+fgLVvtxTA6T6o8uxI+7GplcIJCHbGlfe8O5q9tf
YVAOFI+3tgrkhxYWQC86UoKaGYl9sWjaDe675LjMrguzeUvxypzzF9KxP7ON10lo4aBYPNHgfkOB
81yF6JZmnF9ta57j0YXHmT1odBLzaMKNwTMeIjjAktl0BMwIbosL7pAsi7TiGIRBv4BzXOBe6a0a
Irio3F8GE5NttJRMopb7G+t3JOexHUSmsL8h/Lg8BYNBzsVrqEAA7JKl+241nSJIb1+KLo9WIJRv
0hC1U7TgySMrRjLberrFaAfeo+8sPw55k1SW6TJtbsc2WZxK1BokQ2oM6WWSnFw7ClAh2A/23xoI
O1uqDh+iSXzf3v3AXjN9up+WDFLA8DbEqGGDxeqTdi9YI4ch1tXrfLqm8Blm80W1l4YgyiqR2Cgc
lNgtt5wjEoMJcpIU9Vl3lB6ox1yDQCpCvI9sDs2KXJEWJ0WY4LKC1otzPS0ti0YDJ6tJkY53z538
zACape9FFO/Imom1wqYS/JCSzEqGq+RmBLEs/ZGDUco2x30L4mrbwiSSWGmU4aWM0w/SBy/H/Vzf
dO14b9OASbiYsPjuZBFa4zMZFQc4n8X1Cy+G7jP5n3SGuTx+m6NFpfVR4BUCuyQHM30F9uLcx//4
HMk6o6bdS6iGMxW10QshvAnLHZGVgwTCCEILckgLclwCTelm9yOpn49ZDyOQiO8wRaRsaRlR4xOP
6MY9NoimKDCx2X+Se6VrwZkCoCIFBEcsNQbFA3/LtfLG5+K70Y9i+gSOwNMSNQ13oKupzZuGvpsn
Ivs8UznvhAyDymC/l1qFu4/ZcBNZgZyHgeTXPFCyo9tLqq5ZTJqZv8EHbQpGIE20FoLgQe/9R0GS
HB/dAVxK6VbwDfX4wpy/huSNQOzsPF6fRClhHd0ceMpPIx33No36PIVm3T8NosJpnBLoqgX9Zt5C
ytkvoBhnJZ9qkhhx0pGiIc8oGQlpYbYf/OkPU4Z3Ov/axeWV9QiEOsvq7QucDbOj4yHmQvPLoX9q
MZtVAKpJv1rb8kYVsq5SV8sFgtiPKDTJdA+XI/Ul7XWUCxqiozCxMkSbGCu6THn+0Os/Ru3dhcgj
C0RfAzUwPvnW0fJmZQiKJGlgEEWwShhjDh4lQbRF6Suj6QJ8r17T4kOAJGlMS2/FAGoglsAuCb0X
iqaMt8ldsxJz91cWFMQ+1l9VXWEf6S78dvI8ShFZMfJ0wBFv2UuLyhG62kYAovItKS2oTAMJj+zI
xuO5mb6kp0IxsBN6qpym/Lb0r7gqPlJOFY/1PTPBSrbReOmex8+3CvgkEKpsxQVmiAMGzaslKZMu
GZcJdtAr8iUCvOx1k/th9VGrVPHr/7aUR6YjRzcs5yZG3Q1YugfOH0ltqYzpe8HphRcNzt1bl1j1
yLf+4yPwVUoKHWucH0gLazet1tLAEZUk/rFjDG5Br1aH2gblpTibAGU+SpUUIlJLgDO1ZHEV88NS
3oNrS1SjcOOqMvMWTqSCRZNKTguWjhAJsiBYS1ZPEaGX5TpUr6D6Hqce5TjvKCCcMSoG9ildFN4T
e7HtqhOYjPTxBQtHnf1gmswLxTCz6HXzV53xS+EtpS6EWbkWSnRZ+sCt1oxiIZA//xsVjfvEWTYC
MWCVcKeQBQOqlRjUUcAmrEHpK9g0BXhbvDN5/0LNkcuXQM+i5ooYD2SDP1j6Sw1qwQaA6iFZlGxo
1rq8yBvxCvWh+rZLpWnIBxbgl6qBnFldZZcSs2p7vJL2c8E8Ddiv1HWCd6B4IviakGyU7T0MxneE
uozwo2UR6QHTHfq9Oy83anT8VCJcVkzHaECuEwZCy6HeQDokYzYnYzcS7HQvpV8BvWFGuyzJ/7s7
qUhGB6K/+85ljxCDK+fv0hob3iC3mbCR+cFl8mZa1lSTjaClbNtupbuoa2jjSdpKBrSMPh/uJVNz
ovxLz6pVaxl7wXk65rpx0fFu9KUA+gjDGuGLg6ZkgzsFqr2QwqZr7iONkit4N0wajSrd9/Rsl6Z5
lo+WJzv6/WNXAwv2UXeoDf2zUd45NJnd6JCE6tFWklaHD/w6ZvSceqX/Ng480RYcRXpkLSJb0/yr
pzUGoE0Rb/LF+TPb6YzJfHmK4el1zXgNPZ1KwUZTUtW0e80Q7femxQ8mLvi8NMRDtaWHbCIR2+Br
VZz9av4ocprjtpIThXTbLjxEnYa9gDhlOaA81LJ3rKe+DdEZQ1ENx1SI4ydT9W8C+VaBD8wR1sE2
hC1tmACswWh9LqkN/Ag3FD3R+RPplKdeLb+2Vr6Ui4s2qK7tJAIP2CgI4gOfZ2MFTBIWRhICT0ZI
wyFP77vl0awQgq+D8+Bmv4ZtHlOEQbJ5WY1W+wf1D9RTlhQCFoGJvW9vhxhD7x7pFIypPys7JfFM
HGYwzPwux+Ec1phUkIKX6Apl++7JGuYtokL4i0qlW8GXiNTVrH8cZ58TjVDTLMs/RO2BDjU/BNO+
MYgEA9T7s1ccCHByGoJbbEKaOQ15hfCOGKmSSEjMkmaHEPkkKEoACWDnEp516TUK8NuO1b7QMprH
dJfnJ4RBMA1QHMM/AZwCyvGZhSMfQNSSy5AaWuBEOt0sb9nWkiMJUlsxPLxo/v9zkAWbwk4arU1p
PwrwjJEmRQxRCD6mPA+JxVwIFzlS4ZWx+XDLkNIvyeqEDszO5nlx47fYqzby1rgM4qOQbGZU8wQ+
rwr3BsGlJSpRVoNXfLmXHcSunKL6UyJXtfclpIXQXROYycM1YSyEo28EjbBNlKGWHbw2ySXwjSDz
+Zw0diAYCmy5Jn+DT/LMtdTw3wlrXMzM70mPQ0prDcpYjM2HL20Y0gt5JIvWP5BVMIlJJwu1vF85
z/sPmv0BumnyGt3qQc7ddkofBKeTD/Nbxl2mFQcMEmoActypdCp4QoS3GZamHcPTwfcNfiF/abU2
5MMP7lJgCmG7R2bE0CS8pSE+QOI+WQHcGUtQlaCeMF6ujFfbZPiUyMSkIpBZc8Hb4ZECnqRCxgK4
0IlzO+u7rYRhvhaXoXXnkUUC77oV08o1TUkTHZZBYUDKgWAyyjarYkdyyuoZ4WHJtzpgVbNRMXnT
blB9e2jItIM2fesI3BMCZxhkrs3mN3PgunZh9y/s+VpZCpwUkhZL7uOCSqBEhDbRkJgi14CtjH0v
n0SATaIQm25GgZHvoQd2kPlzLoG3A3IVV0m15vEnPjo2Oaw6qqUQLreNGR1pQCBzUQncIwfowaN+
0UJ0xQMVoyLsZvhU+LucKh0eDzoJqbbvYGgzREWMpl8jXZ3C63ZC4aBSWbWAq5Q2Mf6UlWn9dpQf
MpYpNyKTokPY7ZTn7oVXkNT0HzTtWWoEmxpVup5TVa0kfSGlk7aLgIBU+VzPVogZEpkQObqXL9Pj
4NPpi99yyeCZF4ww919Op5g1idaWztB5iTMQuB6JRU3NEGTeXvgJtfvNScYpJFciDSVF6o374D1g
DY9I61AGYmgFN03IvO04vtszEiVttoukMiXcYZa2jTseITfqW4A5npYiCgyOAKk4n5k9buzHZXob
UZGR7M6mjJ+gxLHndcwGsU2+AwNeSwsJWfM7qSQyd15Ll1xKFEHgiCP0xUqIRGwyRqUQnjpqTS17
jUSRG5O2b7xL4d/ygCSjkJoHLTZtKyAfnUyWuLShnMz5QzNHvodFLX18bL/uA4oan9TMhfrRw5gB
4XZISfnBnyTGEA9LIPxk6PduxHQC7RpKFsEFRfZDiFBNytlIyhOp4jnNK+jldbJTnFSjvxz8Aeod
3L28cC+6aj/4KZ/qOx0sJ2Ai5a2c9MsMbEYHfqiP7xL127I+fJ9IkUTJQ4CAPbbGlGUJEzVgahfp
6iN0OVELdlQZM5a5TU7/OD7wsiRWQJCkXL0Y6DylcCEJMrcUTJir7O45eeIi71NGuLXIg0HPiA/U
WOgYhNMbiD6febhl+W5P04d0GlOwYpZtn91aOwMDtQr1cZDgUxJo69ZhxhAgjrsaQXBGrEgdYFJv
IU7QSJCJJtnZEheQuWE8MhEcNkEThgIkLJ7N6Vf6mMA5yqYrO0EsJu8zMfRh12eOlFigeg6yfSm+
JIybkfMcZlWeRvrv7oDeHOXZf5sPIr6o18YGaujO+DAyq2agy9T9SoM96878m0n6VrQ4QtYxFCrV
yjHIC2UJVc3F8dAmlOcgnLSYJukwDIg9QupHd7V6cIFAtKiOefwgYv9x9mQyxPE8pCjdXcFiTqhF
ic55VEnDrGJHCozKtzDTjgrVq+jNFajqE+9jhvFrTIWEdyTgarj8cNKDAMmRqvpw2+HfCAnBpGxK
fe4cKAGGgDyL1hLB1w327d9CaZYeVcrOQUs2jv8mHepZ4Y3kIq2ppMy2UiwUeXQW4hS5Jp0H+ggA
yw2QJ7G1xmwPR/IvtWzGKHsj4S/EtgC2OtMiV4NuhgwTSZDK7PCkZfuYfoVQEvEKWdfQS3qH+mxa
CYrDQuBuG5y0ItR8pMwU8ExOQ7kHji+SC55pUTJowkYlutEDcrDiC4MDf9/LjLT7JmvoFvXyAngP
se83gwctJ3DAlE6iXpsOrSFE02HASH94YDsomrjYRfN+9Q2/I8VaRSEIBmTxKVplbXnNTpoe3YZj
eIIsxeQAmqNykspBRxqf9PupMN7wOrvXARYjgSOYx1RXOQ8GesVy8hg6vEexWCzPEIpodH/L8QT2
YmV7Ec4R3rIDaT3v/8ClGTkBWwPJ7p4k3nEemDw/Qoy6TC0WHCkDHBigJrZ7CMyfdP4SiUMhessh
YSKa1qpCX4+GRbR7akLntXVLCg1AftaY2cD5lQgm8MrcAb90IorNiIMDx2iuZgFD0TVUBEL5FTYz
b5ZVCan5URKNqbDO9Ma6CelB97UAXSnmiJIAhICgzyPppnktm0TYcSIdUTsRUJtorrDhSe2Con3g
9W/Q57gmpHl8gwQAoXPyfuS5akhpethWKOaOVVkfeN3CM5QLHZkwzJfu7DHRanNKEcn2Zqu9NcPw
E8feQT7FpfCooRXLMnJna5eTfsiykJvsRnOvdbhUoVcqJ1jRTsivoXBKzJZHWBTuU9stjwtFjCip
hLp5hHXzKJ/TTe1K/l4Cg8R/Abrk4AMUi8bhHEzOlSMbPEG7iTd6pJItbSsoTzLpIdkvfYrp5iQv
z2EpuscKGLJGMSAej6hpg+WQjJiohHLSiL5zzzSgnPohXu0i5IjucslpxYqPGzIQg2pigEhmJMF3
H+uHBcMv0pUs1x6AkZmNMm5cwcmngQbXUbH0QyN/rRcGYSuZmExJniW+y3sNUUWx2VEaYm5xGh2k
xEyS8Z/blquBlr8IVi+sWvddlgQ1BsWRTLIKEEba9aB46qYWnmOaIw6aQFGPNTvjGiEO8pJjNCgw
95Xz4uApEgGfDg5aNm2obj1BmbZiZd7LkSwkAFMbzibjEb09SbYrySOFEY0fj0GIFg6fhUh7jwNW
i0iDfVcZf3KzBlQC2GRIe79QMdLN6+9dWAvgHR1ux+QgP+S2nZTCmnMQqij9tB4SgqfNjzV3K0P5
3kAb0dnWfoYLKaxz+gc2221gtqM2vL3wlcBgpEcLSR5ECAJWmWF5wrKbdP2ITuLnoC1ng9ghtIVh
SMK9b4V/SQ4E9BNIqNbsXVpFmBl2YbujtftHxruE9sh71aBqMycM90e92iV1U5yl2r2T28wAwC2h
/7iSvhtokbTKHP8z1IgSRAihWAn8CHf03SqizygvLv0sjozMx7ALi9xaoSIN3sARyU3jgHCXD/aT
QAZkO/YY/Mycv7gtjYee7dj3NKi9P1FFvGKSmtNd9rWkCs5cn7xhubEZZHFK5zCn1iJyoRW5kZNL
1jqEgpTp6cwMnpmK2QuyqBkmyot4dKEmZZY5aBaji72GEHZ5a5SkQBYy8TkQJ+Xkk9x4wn7GQiXW
pFCJkCyY7OAxblomoUCPx6OEKS9uNmU27zvVQU4rTy2+116p/+ajweQvPQrh7MpnVig/pAlUapgj
5A/SV7Zpn8h/Edjepd69Xb1z1CM8viDDUEvbBHEKhNuMEjgId7vX1SgcIDTd3lwF9MdHZyVqbBDj
pOqFHIeiCRkXqSOLV574LRRRZFe6/z5xBFac4J45HEOqSGn3SiXr6sReTgKELAXwqhm24Yhibifq
941nHBSniCxTy3EuEvrwUHnMnFIGkDXk7kz0neWrRNCT08tDIdyNYdhm9NykB13BMuDolCAtaJ0C
4gNcwX+XwSGKiTTAsg6Gf9LR8+ITKD5ZcCrR10NWMFBv0j9iLKztH8RlyA78FYC6HNB96p8Eg5a7
j9jrU1FD8nvtA5Qjy2g3ZvOLmbUAKtnRGK3TbdiBYfgm0J9Q4QK4qYx1XkWPjmlcWr95dkvvqSuN
x6SfCThaYqEXEL6ZnsmIG+HKRHcjXdp9pnISf0LnlFRb0KUEyT1t3GpN/FpgPbXB3QNt+8B5soL8
VJXmT5Ix50JtDQTdhCREduYfUqfIvxKS3Ny01n2QQxmdp60e1R+zi1j9XewVUMQj7409rd1xdX9G
d/oJZzI9ZBcgferIt/ZFZe3ntOrXyGytchN3zZAb06L0xe7sT5WaLw5zu5g19qxqW+3cyE/Q3178
1YSayNYKbA8MWsMSV0cD3chvBklFSjqAASEy8E1NTqy0xqTVykssGsSSahq+KY8dXb12vrc0TWe0
g8VTlaTAuKICGOck93BmTzRqE9hu7tH2BgqRcCSxmtBsQ0L4XJuc3f1kggEDHsRpee1Q50V7Tt8l
Rn/QKjP6KWxMxt2up4MDQEqB0T4vBaSgqglwUG2r98bPkAvKkmAPDshDt/rxpHXFZ0Y6axRxsTKW
4bGy8lMzdh99me2Taf5DJf87Bwnej/AHtgu4n8/8sZe7YFlZ/TShvnXnaG7NakxhaKAtloyO8eil
5vStI2WGlYPzZJAkunr+QltONAjITVlSD6Wa87WlcsgcerMei+nHJWFLrcG4d6MMNd4q+J4Wst9O
pxSwxxLpLifARxc1NmLAZ2/hnCwzpBppF9OUUUb64byWTscmHbU94sPigU7Po1b9Kw2QiFzN+KsH
MLxCRCQY2XvF/vjc5XpydNz8Cdfl7OzYDCO1Ea+ntSITJVyHulj1J12SVQeFOCfSLVELe1vG7lj7
sLfbcJU3DmqgqPUT71qOsupPq0+MQsA8jzOLkixvdloHC5st5nkulJg0f7d4q3TVsr91XX0txXI0
jeAHvjuTkC0aWv34hHDtJ4K/66ErYRUs1yQPARoRBGzzfKvN1ruDG25hu1/YBL1YFeu9Gq3g6NTV
Ywc6UrvpsWR0xhnsBqaek61zz0KVXMX3udF/hhkFoiG4vWjM2mX9M9QTnQF/ejaKFFYwvl6jN70j
72zjnmC/OSUeqkjHYEQUMX2mH5CZRsCnXSAW9HDzs+wpSkt3H1iD/ZoO/n4pg2NKg6PnYC9HTB2s
LDb3viBKoRqsddl2OazuDp5Ds9Jbv9zXDZozvTnuG+wrEWdCqtFvvzw4Y1pCJpSXIRWy4LVun+8n
gzm60MZvdJSibumsVa0zb625Me4jWvImp1McS88//R4d/5Tq7rXx1cVhMcGAfTFw1GkgbGsBZCdj
SHdJN/2khjA16T7iEHufYLNdBAonjObi8tLDCcaOsoA4SSkjuOnIWUGzsfXnkLIBDbvgTG5wneAN
aAETi/Lf5hbUymZ8M/EpDRw80I1C8+4mxK7Wk4e/3zhB0jByToUsDSFkGeRRVjDAgiCzhGrBrgEG
ooEL7Xlxa7jPeGgwGDBg24iY7rHAyf6wdCV4uPwqzAF6a7Zt3hfw21u8DwV1UR28FvyS8j56N7C1
a2p6uSBDWzy+7h2uLi89+CKW+2kPmf+pRhvduyVC6mV2XuMy3CaWhc7AEs2r2QrTL0wID5z84F2J
vmAgNwPLuwXr2U0xlKwCpvFoDJTIOs7Eb6TRjEvjwHuM6kswEzVT88FLlkcnp4poLBxsY9dLHrtl
PumVg653Ai/KMybzvvTNGTJffnbb5TzHen1v2q2ipIxeDViSVtTP0Gw0YGPYs34cwckf2I15xCUV
BnVKVRQjLC0kotpx0aAA2OFjMnbXUZnMHGTH2s3W/QLkgCTrAcP2k9aH1EDIN6/0ADoq+jkU4qu6
wuY2GN3+gZYH4wc5hmTKcMuVKhOuowJQr2cc3R0N1UVXIVccws7SfeigvN4OQMbUAmxLIprZRrbX
c7KtRv0zOOWBgjEtosthtxETBOUjyMhQp0x2RDCmM2ZHFc7r2t7Q/Z28UxiDdk/vAASKXJl0oQel
rOiWeEQPwJAQG5qFPnHmtk++nx4SGmGCxFGG3Qneow8QyQHOOGeZxuy31bicigQKy6Sjq4Xb0jjh
8B6RVdRAh7Ke4srchEH3nub210R2KTBrJw2wpLJXFGY7TScrjqpLlfVIzTTMCM4g7iytAPbDwvcZ
wU2FxGTpCfxioN9qWKhRFWfdCHdlM5yNKRUjhpv4pG5GzAYmtyIRrGyXhjE6Mn9qMZ3W3qTlESIG
qCHVw6OS8q7PnU8hjHXUyxOJMTW1PFkV0FJpzF1faAj4ZhuL3Sr9SYltJsMrIBq2GcP5ZMWEjv06
AQK2FLC5gYEv7y9DlinTUvwiRrJDj4ZLj7B/dE5pwAz4Oladfx+m7osj/udl3mNeUF+EF5CS6Etn
lQLmrTQmyODlW+0AIgGnSAk/hUyOAtQqUjR50ClfVGO+U6t83wfdja5tMh9C+oZ5O869/Sm25mcS
TYE5pxplZIdfDa36wUASNAeylSftAk6CKaYkJ2YQ7WUttkKl4qRRtCO4Cy1vVgudmH7x17LcYrB6
b2E+c4rXYTzt3KLaZtF0yYg6Ttgju1rtEUIXlRKPXpKTqVVh1O/pXENp7WDDL124bm2I4x6nOCNs
en28zQV05TqmWJ0qTugi2pqgcncSPm8wDrlzmEd7+iN9hwSAVh37LEFYl9oyUht8in+dpOTwgkTW
InLWUhaPkMFaRhhJmG5aEFxTxpiWwfc0pAQRBS05tiC65bAcZJpMVKFlPXTT3h+sg3QJim9jRANX
uB8VwLNwVXPbpSnP0hljUBCC8FiyjFNgaHNtTuk9ctQ49vrPMrtloxuWoasXO91jXib7FEin8aJB
OtiCOZhKreAxARGfIhLePk+eWsyEs5TGJaG8mvSnIIdykS7fhiXTYeNauqxy305vrWMDyXGknBOE
VM0sQ407PMrvxxVprV088g5y0vt26E4RW4A259ZxPxKGSAKIl1rTbzL6Gz1VsEv3rqzDD6TxN5ma
DkXc/0rHnifkz76DJw8BR49gs8C2gky9i3t83+Bkp6i6uEv5l84e3UuqjcwFrqDU7W0UFH3IGzQl
RpIcGSkseY0K31OBtcW+U4BrWWNogYUrdGEgCpjJERQitdp9I4k1Q8zalw1i43Ar0LYy5V26GkzU
qPSZRgzpWqPK3yTrfgT9hnX77Ge4ZRPfgFD2Vpl+kJc9Wma0Idnbl6bGyBK0fk1LEa3kMUYQXTxd
an6uBVtByQ+eSM0/6HN0dnQuKbCH1EZ1Vd16n4vCzxzrCNQ53PIw6/7fdopwG0obNG+jSzuWX6KC
FETLx/8YDgxSLvGmZvFEpfHV6FCU6uIiP1lfBaA85fKdWTtH6c6ga/EUUhbEkylUcbkNmGD0Oqge
H+K52EqMKUqf9WZLB7CsRQWGzSTwuLBiUJG90ibfDWiUCD1CODmdpRPA+E+SXAR1IgsbOcG9FsVn
IcqM3LlhE9BscJ3BMlaOA7ig5m2AoZCbY3SsvZd1swsJWRWIR6Qm2gL44YWA0LxJg0Wsu9YrHTxY
He397KS7fEGQs7NMsKOxv82wRPZvasSvkTc8QEJ/cOIno4l//XHW7pSHCKdSn9DiXWKUYAUStFLl
vMUgSAVnr7BgpV+gBPwHTYI6VVf6vcXpcKOODH9u4cSGa2BP2w7FaHpPP7VXML0bX0ytf/PR9EGe
+67mwGFN9V0H0vckrSuCUDwmuBO5BzeJX6mPJQTy+Nn9EiVK5m9lVkTG8LLBWy0+LNygJtL9pGCR
tfC7urNQvOk3+dAvjHw5uHCxdP1VtopDVWX2zYOv6Svd0s9dnT0Gcb6fVXDjOwYt2ShuuvTMNWyn
8DEqvVnuUGmEQfMzyux/c6udrRaLsuyPqEzI1Q+RaGnmW3B8aUGjwnDCnwqDuHRl9SbhezMMLU65
DDVh4rpYdD8K7U78+qL6BQnBb28c0pU02twmP0lIicPweUq7xwbwWkJjQHBrFuunC1Dh1uOjM02f
tBVuLDKujsEkRN0BxotnCQ+6M22sLDzFJAjezGCfUd1IPwyuAosLZZCjVxh9PG8qvfvOUHTBS+3d
7bCNqMgREEwBihS8ruaRFzF+4km39XTtqXTBc0EgKt+FWNrm6DBgyhqgwyzcwNn6O0L6lIGTSA82
mo6BJ6p7blSvVJ7P0NmzeztGbok6ailv/VheGJex5PEaHvdbKnnBhAf8oK2TaNqLkp3vOSsh3EnI
RyqBwa6UvcqAJY0bvcURBaXYpDfOjBLPvAlGrkYjPOKlI0+bHRZrw7cbfUow0LVka7SI/ypfkVh7
9bMT91toOAw6qZPVWdfBDrO7ckAa2OmvQzv8yhrvS+tujoKNQzfRd1EDbrJzXUaoJxufLpAupQt0
6uk8OdXDkjKM7yRUY0H83nfltdK8nTRUBVIqJ5Awq4CrUjsMyzV7PfaJzTzJCXzEnA5WY2ytKVwt
44McMQ3BSsA1UkegUuiNiDp4yye7xoT+KmteHrHqs/sgSQju7wp5Lh7wTQAw0C+R+vRU9+i0DJhj
XuKinGRV4RNLGe/oU8vwqJxGEh6nBovLInrolUPzVRV/03xA8pg1S9NWvnoKbhs7KoadHN5zGp2J
HAJ0WFqxDTERGxjCaMWFENZmN75AavpI/Pxijqc2RLBG+4FCsktrm8PwrUjtf4tOBs9T1DtGUjIm
XOVunShDnsFCRRAlZrLuo+Swk+Z9Y+363NruR8tehAhAt5/XL95Fsu6k/+m6Ca15qblTpk10Jl25
29CxDqOF40g3TuTpojyXMwWxVK+RYW6VFx2buF3HSXkNu2YdYnkMsfmYZt5NKsPKIwqh0tjTFbY8
b93rzO9YWxNrhTaMoeamB91/slzjMOrwfRLz3s6TH3sWjdEAI6DsQ58csdED9xSjeAyStBG0Uy95
DujdQtsTci9uoDqbyPXSZ2JFDKNdRJL1yoBWTUlgZwdj6u/TkOGfkdLJ0X9tAlAIatS6WAvEAQap
k+E9oa7+yctfcugK7nihxzw5jEa5af00t0jFEf00g+xC9x5ZAWFQbuS1yWmXY4s4MujOtF7yi0cF
ErAl17NsWx0HamChuE0ww9Hwh25epCnOm3LH8BjNiX7NLYVZqgkV0UI0bVQHL0FfIXWr7kklUK66
yUTfKutZXMlyssL+JZshwFd5/tNpzIVU6HXYyXVo0s+6GA+LAitM9SBRiFNm/+xheDdm45p01hE6
0zvKWK9FT+su0lw0zAdWpxMgFyv5aQjkSvuGqTia8s0LYR58n7XbumjMJZTFhes99wOSJQuegmh9
Bxs37dstDplHM66XQ+cG39Cnr21qnihh5bcDxlib7KKPrPsMEXi/CS9DVX8YnY+zVpj8lW+dOxGk
8QNM7pdXt/euU+cxnJS9+7OqN2nlf7cL+gGe/15F/bmIfEgtkwmjwErxlGzKHwtYKyEBmtBEkg/M
u/LNaWpK4MR5d9vibx41nN56iwpuVT8N8/jHzRN6XEYJiKExYp/CSRjr+CNXFSpoi6Ba8P0kU5ka
5zqmw5ulM2RV4ibAbPf82apux0QcjgWF60MycVmnfmjDc8qeQ1vtG73fBhrZcJB+ZegGSwxZ8BIu
4marN+NprMgBpoFx5vTvUJjIG/hX1Nr3UT3Ru8mmQ9V5z2MZfycadkNjG2zj1ntSzbAbQor0rA13
TUerVFJ95nK46wxxMc37UoZ2MSyXAzl+LqY4AY83OUyL8lIi5h8QOEff+Vb43azkd+PKfe/b5AdX
nyfkzp/0bOQw4x80D8aRMH3KeIuBCYRKrAqGGQrIMiNn1FRYm8AKi0v3oMETvik8zJ3a6031jq4g
4mnVeIzaf3HyZdUJkvWfHFWqkZl682JAVc56Z5fadIYgRpMeyyPXiUciXFIKQiOTCC0gKyaQdN7k
fzU9ZJaQVIL/EqppM3LAWrW9FxtKhYCFZOd9ItW/voqK79t4HCyOygSK12daiIt1isxkJZ1POc7Y
7EZLHdMM+HHCG6C3RrXd6t1963T7CakBuXlNWfeF0P8ZgpYsK+YToN1KtmxyG6YPjUSOVs6mCFGS
iJhAQmUnmEpETJ/xm1Qvt5MoXziUMQvnSByZv/QYDtWtvzRvLJyzJKelOVqCWLawGeIlfJAmy6Kp
lcVRpoe0XWH5JlyRzZ9j/+JQk91Ku8NMhdC2CIYxLzCQaguP1AGR8RuaKWxDiU8ytGvCIJOKOKr8
NROstGbS44jEl0malTGFOVJakjXCHKXHthywcLtmQ/gstZXvRCs58JKaHLmZjmnNeFNPetpRTs+K
yQ5ibll4n4PPi0zG4YI++9UBv3Fr3F4MBYexHp7LFBkgeVzybHx0QiDBy1YgGwt6dYntGvF1qG81
oFVuja/S76Iknb3sMaQFhgP63xudz5uPzhD9kWSM5FYqjZakdtSLjSiawHL95hg7253xlTPehIAK
wuYFRXyqNaDMKGomxtqJcERB6oAJHWGwTwGzIeA2SWxfe1KamDNFaLZzrK0cE9V/EEY4OW72F3OO
+47qNSE20l3dOYzHiMEXWl+SPdwukLwwUMM/1DtOckUmwczzJ1JlREn5tbRfth4FpPzb3ATw5JjL
5s/29Cvnr0qSKxSrtVTl8vI0gsLSffK2a8aWZOd0w7BtHbW23VM7AJZx9wO6jyHDESEDYOQWdtof
IVANPj0vhF7inwDOlvya0Fis/+PsPJojx8E0/Vcm5ryMJUiAIDd29iBlKmUz5cpeGOWa3nv++n2g
2UMppVBG76G7oixIEOYzr7Ga80nCskjvQkfRbcLfw/tRdbAI6bfnAA9JXm47Kms6HLAl3Cltf2rX
+bFlICgKOwawXDh6HVrMusdmDFMZgvcVwhA/7RpxWblEgiH9oEXfoyOQ9fdjOMMXGOFZANxxUVjR
HhBcRbGBnm9gP+JGf07Hy+BWzFysWXawBIXONXr0ZvoWyU+cWDa5A3RmANuTCIcuOnDTdjqrKeSg
VTNwQrnn5BZCLH9mPUP3Smy9X3OzTlgkfZBvJzuzr6ZKI5ZnZweTLqw8vOd2Fy2v23fBXRilWE26
t3Np1CkItqxnSISQT4lM8heJLolRE+3zfrGfuzCHr9LfcJdh1dA7u9iUTUiFYzI/4pG+kdtJc0L1
bknK10K+a4vwYu2dW8Jt4pLKvU47VGjMrNhevU/5e1OeXIxsLjzAgDD9GnhJ/AVAYm8NXkeO6fnS
1zdeXj+sUfC97A+j4VDE6rMC+3MWJHi9p5wyBjuRthjosC+7RP+DBdJtESxoVDhPo+i/1476XFSr
MShu3f5auvNt5FlwktUdJ7Kd+A9WL2/NKSwt4MvB+CkOmgP4r8sEyy2DRZXpeG0tOE3X6qbX7a6V
uKSNpS3gB2XP5GPbOI4v/Wq9iblkCxEcGs51jJycl5T6O4iaml2DOx+oHwfu3uwjk86K4Sg0wZah
/9bEvCNlTM5nevgFpaGm+pJ4I7XB+taJmi8+tZ51Tr6UAbdwvfZPfupSQyfFmQjJTbbv18tnqNe0
XGijW58H4dGiwg2hm/903oyQ1AOWnMgrQHNbi8/DPO9ct4Kffkfhh0L/pKbLzMqqCw/FtGlC11GF
m6bHy6fD7cHxtmkWYZzibF2nv1xLCfiEVylyRX9f4spTxRd1l/xp1fjH1Gxc1aGcJJ7J4GdAEXzq
0UdVUPU7pzUV2JKSDMV8Ll8MFG32rKWvQuWUz5YPDb3AvJKqKggWx36uQZYhYYXwEAYuiX1V2/LK
G9S3NvcJHCkYlONPlY0jDi9IAzb+rTn+1Tg+WR3qOa0sHgDyb1JTP+oxo4nEoVPRg+R0aGV63azR
eeaoG19MV5HT3xSA5mb6BXM1fInC+dKcYhpHBIHWzFrgbyGLZ4zQ7tDjZ6kDW6kj/3to9T8qQh3g
6MV1RYHrDEuup9KiCD2P8qrn1BoH8VTCCoxje2+OIyNA4RusrxhvGyPjU4/3TepeL00y75w0ijdN
lLe7IQy7ixQ2AEKZN3napGDR8m2evvAV9hxipMlB/1lG0Ap6RPJhHdAmhBSU/gNgBeToIKgli1s7
93AEg6uoAbkuwWPk2V/iBROopMMUZMhW5B7olBJp9ITG5oQpsuCSvPNOVkF/FhM7lHnFn7TTy5iK
S0PBz3zWtLUVPODooqDGrRcP2GoDIGhMbKA93V1VRvdTTyEVS4ubVqP12RHgiLq6hie+iRvrxhFA
pfmLQHrjX5h13OY5zZo5v+zd5a7oxps+du5pEv90pngXZfQJoxnhA2bWHD4h12uBlqwTOFv8RuE8
z8klNpub1C2pDJRAz0dkWdPeufQysZspxThueAc32dBF/dvWiXfmIBIA3JvVuokqhLG65bKPfDQB
xW2O8eJQNXejM6KbnGCU2XVXDqEMLBh0s0IL/Ww/I2HPnwtEQM8KZDldDLtdAX9nXDUaIHGen69j
0dGeoMcUlWDLopxcCd5TcAlp/DMUBArs4/gPvh84SJXWo9cktw0qHH3ZAtptajixk5/TuBmfkLEk
x02wprVlfdO4sNyjofiVVstX9IkJ9NZsvKwq1PdgCSOfXYTtpndZLlq4VGSCBreN4HsbFJ+SJOS/
/Iz0ZaGBHCCFnS5kFQh5zVC/LCTcztpofsTi1dtG/nhFTzpGhMo9TG0OU294Xtc62pYlCKd0VnhT
du0/nIT++aA68sbGwX0LjiRtc6MYWxaoIucD0rhkqjsnmX7j+o4bcIye07AgVLmOVEDjZF9b46Up
XEXrjcnZkaimhFGRf9C2p06zCWgn8/umkodZ3PdRdg+Djn8kfK3ZmvbmxzFUP6wOLm/8Na7zwlxR
cXmzdMPXUa23RmV8aGIYLJCkmM6CLKRnWRNaX0djDZq4u68HgPsUuxnIcF7yqds3/bTNI072frYu
PEypIrwUoYu5XLKgdKgkjB41cV1c4DB5TuxgKtaESlASjaM4EbfFjbniw4zYQbbuzLFPOQWwDuEy
VX6PcMDwLAyAemqia1PdoMLmgv0zzamx8M6NhzGFHaonVHlYQ4Qm1Orx2DG9PwwHTSHGXAlA2zcl
aOwZCU/r52wqXnSXcbtDF//KJOa094qyu0yQoMPMB0WW/rzxsVag7sy7DAPEvEcD7eUnq1VcVUV2
+XJLUQFXzEpLj7c2ZAlKBz4gJzxtkGsk70zvuMn5P3fSeUdct/CLA0gv8w9DdmQeeEL4hV4C+Np+
HmlEjlw1pqhLIEpe3jKjDat7kdGOG9RVVzr+VmMtKdKG0ucP/oV8wmQGbzBqNHCeEOwzfnZaPVSA
LswfQmKMPNTCD2geycsRxONXbJgZ322oTvw6vTJBhmW2OVAloz8krf4ldOKj0QypOShMfcAcdRby
yGf8HZi3O7PowIBy0nJK7LoRsN+cGfmownscCKyjrvzR8JkTgmi7Tbcm/TLdgAYWvdMZgSze/AVt
Vka3xsKEf9Ckcb09fZUtgDR2vKYD3/bAvjMm9FBlzVUs6UdeAIAyXwaaNbwNYROQrPVmTkgbf0BZ
gy6DFjRaXQYLBj+xw+YQjoZJt8wC5BUG4mDqUCZFY4KK/B8rjDdoT2JVjkx+WIJ5/kR1J2+/myM/
6pFPj695YvwWlH3Tg7kmLjepq+kEFQQudswNAY10/KWS+qIfn5llk46ZNUcJAKC2IRWzbhvgSIZR
asqEhG1sAWF9R0L0TGMLCvLAxG/m32cY069NHkxego6r6SY530x7ISVri6l8W9V3m24o8T6sChN5
E4jzVLx3vA7AynKigq/MqSkHFmgFVIzMpW35VLEXTTAk7+zSuTFdiYAL2B3Er6ULt8zHlIH4kcWm
MypByFOzjMxTZMldhmCOwOzP7HSWhp9cvuTsCJdg/1An3XkuUQSDUDb9dOxPMB2KwUXzV25xrYLX
xOyRdRhXmwZRQ9CpW2qc5uXALBGq244EjEJPm9abSfApvRuRVd6Bb52y5DosQZkSA7RkMswpYbYL
MVsFoB5oaIRiX455XLkagSXI6WdF83ms0T3SMFLuc5YcVbCC5BCUlfnr5j0Kb9hGzfo4xe51TYoy
DD7HCtvabCZVfTLrZUKRyzR6K1IxE6OaFIxslpFf4kr23iSg70PfpBc5sY1N5TCHBOlF01XxstI5
hPZeMJ3zNp79kq1RUWCHsWFG+aSi4sz8ci8iZHj9xwTBdf4kMQZ2JRj/JNBKL9zqE0sH2BGU1T1q
DFuzLfmkBRjnlsZIUX6Fan894WoBtMpoBT8SPOoOFgZSU0l9JXrCoeILC5kch4YP/ybLhYXepfM1
5QUW7Vj7N9Sg0CEmfCoiNA38AfUH+Bdh2c4A1CtEEaqr3grxN3IwxiK3kwdgO2eA77ihv0TOCyPe
pDZmtYpWITNZdRwfFyaMYohQJBvkrhNq89nvisPMLL/ZS/44ZqGR/riJswFpBYAPJQY+mAGw2sZq
kvob36Ww/I3Zd+4QEP0hRgunVJTBXV9EW/PEguPbrNl8KC8bais2jSaXgAgyqqVjCAzxFftE07hz
bPoaALRMjmCqRfR778xe7NMX2GuJvztAF+qQHNYOaKwmCHac6GZwdi1zuAxIefnJtRcba4VnQcnT
A47XtwqZKaS18vlqotQsTU+Gl4RNaNYv026B1YgwCZQCd3gWlrkfg4fUohBmUBeNfE5HFM4TG2h7
8rCo7hAH4rNI1PXog4/RknDKxxHVbu1D5WlYlOV1PkWQz+Lup5r6/FxbMtksGRYfS3+P89/6A7nw
L7Gnd5GvOcgVOTBGJW0Bj7hCYy6AytisX9KlptBLlYjstKNp3UY5FfzJ856XOEKqul7leJiyFgls
FY/tjggnvB0l3lrxGPpXqROsBqSP49t//sf//D//+9f8v6I/pg65gPL9j3IokAIp++6//lP9538A
DDW/evX7v/5T+9L3gDzagJfRr3C8QPP7v348JmXEHxb/w14DHWHPDo69Kh+rKLwaRzwX82K8/Nfj
eLb0tALhJR1Ull6PU6dFm3lZuR7cdIF8Ok+UW3JJSp0ePh7If/tCPkGm7QW2FspTRy9E/SzyBx3I
w5hHFmoktjhYNfgHOdCfT4kPz/vBp9tENV+dmEvv7dCB6znS84XjaUe4r9/Rzq0oLsPIOWQqZUVi
ME90nrmGOEoYnd96mb9+/vht334+bbtCe57vM7NKHL1tRNMwHoYRRbGIgqnlNmgOZbP3sNZs3I+H
Ml/o9UrRjnJs4fi272hpi9dvBwDPomJmTQe6TM5N55eRey5HHG/lUubbEfllFNyT+iA7wpcpcojr
P34Aab99AirsrnQdKV2b7Pf1E/iVV3eLiB1MfDIg50HU7pBARABgXErElUY1tYR8yBCsMl6u6Kv2
N6kucOVYe4Hysy1R7lzjBmoEgpbrrxYc0nU75RL0k7AgvPXK305O8kk2VfEQ+Rx7MGIUFOoOuf7e
Gx6XKW5ISQlV+7UQNxmK6Zg6qK411CaftncI4+O8Ug6NibEVhxnz5mcVFv11FBTrxSoslkVH4EAt
2U5RkpZguz+epJdFdvSZJIBbVr9mq4njzwRgzU66RY+Hws6jnSPG4qbtiuGinSQdjL514wfV2AhQ
9BEp+/fZa+qvThKFu3rsCkBAufSuP34kswb/fiJOF185lAyF0p6PyNbrzzZ1Xl/HadvtF0orn/yu
zZ91YhX7EHgkiNkcKbsBmZCPB30zD8oOUOxypdZKavvNgeP3vZu0XtzfzT49C99IrEoJMnG698Fc
LIPGjylsKDR3ULusGz9CZCmwbyxLbT5+kuMtqoTNXwTw4uNtr23P/P5fJ6wTtkIre1D3hR/bBhvq
PzuJAA7ceOv+3w0lfS2lJ33MZrV0veNDVtpoGOQphnSRTrrLZWwAh7CRLosGk/KPh3p71mnQ2XxQ
DnPhQZ18/VYC0kvvTd1wgInGpYiP0RmKT/q56IxdpxzE9uPx1DvHj+cKz9eB0I605dGAmdN3rR9p
/PGWBbJiXcb5z1o79VPcNPAMQoLCxu/w/yiuCkN4L1pYMq7rRv+gURtvtYafp9q83Re01e5UTHFq
7WPvKo6oaYRrPPxusjLdTpVYN7xzNpAItfMONJXcrQ790lDl7iWcKdfeNDqJD5FCZjAaofmFfqWI
L+YBqOdQPIWem+3h3zubKJoGYDWy+qEbMd0FRR7C/2gxeCrDpmIFTBBu2n7yvwF2A5Mzz4CElhFO
gOP331Ft/mlHsr1dkI7rb/tlcYwvSvZtUvldvOByGhHV7bh2FA7HqDD/7oRcfpaT359Ywo58s4Wl
ZqEIARjZ1tyqr792PWRIuQcj0lfFEtyXKuvuF1WqGyBgmGTJBZ89vPEmdY/j7i9VDrStury/zure
aMh5kXpuvKh66vWsrqNZ57d0g5DysSN6DZaclzuLfBdmOmicJepWeBN2vIWr5J14kaOjiMVuux5B
jgxkwJrVRzdIn1lusehYPzVLcVuV1bU/hs9dRxHT0/QQlvHElWXm5e+jjw1JRCAVP3iKH4+u5yBb
vZoLSx/AAW2mvBOY6q6g8uzy/OPt8c7uCOgbsSfdQBEKHA1UidbxU1uhpBXj767d3M/OsgJwupM5
SBOotbkJ81Q8uP6IQiqL7cTJI96GXawOP7AD20YGgsP+9QrBUlA16cCdl1bA2/y07q4Gh1uoHsYW
cqjO8WZzPf24Unu7rEeJYw7+BijrQSSZnbLdgk9DmX5c6hQkUY/m3pqWtGS0fxMHsfj58XS9Xc/K
hSrJfLncDpwoR09LJt45cu4eslm2125DrxoEdv7j41HezklAqOIQYlMXlr59NCfx2LSZBUn+4FeB
AJWS1BSxrEJOYFN99ysJTpadxba/ohNCb+TjwY+Wuo8XmetyNgdakawJdRSMZkoFXc5tALTQoZtS
Z7TSorz5k2Vrs6natbhWjVWduOqF2UB/L3h46wS+vvaFL7mAg6NRcQIcxjBc3b2XZ/VlMI/BvWwD
+1nwhFdILcIGLPjOUuYhVH609rw4XHYwlMU//+r12elCcPu73IJK8K5HDxKqLAo6SvdPje6A5Cx3
pKZBlKGdd0VL4MTlJJzXr21GI/i2Xc4Uj23uHJ0r01AXVdgUzhNfdJP0oN2dK7LRMX425YXxYXSu
MuunGn+g/fvxex6t5P83susDxpW2w83/eiWXoUdqV80OuLKFKJQIE56PfSL0PzrGAlc4GnILWJfA
dyGpHk0m/jz+QDCRIwuWu7SSohQvtz671IVjnX/8PsdxhVlALivII2riP/fopklV6tLWXLFiLKcv
U4PDzurqC1ev+xQI3InvdvRe/stgriIxDRQTaB8dA9gHr6meMnsvC3S2PJl9arHUDCOo6h+/1fFm
/O+BAps9QQ7l66MJpI3YLpiu2i9KPcnwLQ+jX2OCNVPiPyc6OhH7vpz2x7uQxc8ZR8LNgEfL0YYz
WCFGZ+/dSBkMfx2DQrN/Df38iT34mPjdxZBD66zUs2QSgECBQR2nMIWt7O9FUeOkLM9LW1O60Vjl
BX5xtnrzbSmtM8eYmymNcJ8QIJPi6OCL5bvO02uxVr9tV9IM8BbwAaGetmu2/KxXBRJZlF9blEYQ
CRmNqhEBULL7eI6PN6H5mmbZsBHJDzn9jr7mRHfMgmsUH3oJCXeqcIMb2zbYDX7oI63ipmb2kVK2
VerfevwcRkPeImIXBHt3qoYTscbR4jKbxvcd0hBP2SQ9b27EHI9AG+WAp2VcAFh6VkSVb9yEmeWc
2DNHq8uMRMBPhuEKm9LKy6H8V4bBPbYOyRLWj+Air9cCOKdNOc9WCroVvJ20PpFjHgUbjOdyq5HK
sFG1ZqZenzkT+DiRaa98tLsz3zDakWUnrT1zMKyjwxGfeL23E8k5HvjUVWzPU29CC+qfbZi6ongc
SlAqo+eDZc8fRD6dOEqFPnoxVhCIOcVVzRoSyG0evZjXVAmdde7MOorKbTiqx3ZR9mcIDOLMSuX4
K8wGGnimugDutd+INqx+qNwTX9EBW2D0SHm5hkm4n228CyC9VBdTh5KA53kIVWdtvV3WxjkUkTdu
QNtH83mzTJgzwu81HBP5JQxtC4r/kIABWNJP+RKP36KhzKm7zwGMMby0EOKZs9kwL6wR5nwzP4VI
gJ/XysefFmzofYSX8d2YQcIIplrdlaM7bWIBbgJ3mOimg41/IdoKqecZ8N/Z6lveRTwlHmSvYfW3
ThUCu++zBI3/ap3Ih6YVcV5yFurHtvztpglcKWmVt1VHwZeYEMyeu1bXtRIl5Zamv6Lk4CK8bq8b
RyYrBCaqwFMwpffQ8nHUyRr8ufK5vSCKRH0tDesHgFIpykjd9LlHW/ockfjgaZjlatpPqEdHIQ32
xkYvA2zhHwvmbtwjpmDPB+HgKR3aDpbURiM0Xe/XAPuDvpL00Yjwrrx1YVrcAPxhgO1kEw3ZTUNR
6KEap+YpLyb/C/2b9atb+8YqKsHpLnGRnBB8gtwb9D8UstLHPh+sreqLhHYz4USLwOB1Bpwwhs8y
l/fT2CK511HO9FTd7kROJwS0LH7jeZ9eLF0OrK/tEdlRHU2lCgAdDqEwCijOXNagRIFM9vMhWvvi
vJKuxjl2pLa9IF0XtG51KeF4w6iR6/KArIf9GAsxf/WbPrlZ8iq682vtX/UFTAj46TQKKWttQ9C2
ZyUt8Gvly/im9tNpM8Bg3i1NZuGyWfXn0Iz6s7VpjD4+eitVyyWBKyRSuMvoXHuyTb94cQahHtnB
QzkV4yaFT32Dtba9DXSLfxq8qc0EJe08aL1iI1OKTDXF610jQU50lTVdZYOPBPXAU0ElB/VeSQsV
5Lzd9uGKA2JQLKAiegSNLQMO9VYBKFjdf3wt6KPT8b83dWA7OnAcSVB4dBmuXb0M+UQTcxLL+jWP
WgtFOGq/JPbrXRDnDpjLOgcF2kc7f87939ziw83Uiv4Gy3K6Ie1mKVqYLkLaGHrs+rw5txFTgoJU
b7N2AjBbXBaui3ZL79YXUzO7vzy/BkXQFA2KJTW2vVFf39ZNprdiJbFdMhQWPJoe52OwFnfBZD0B
+3Vv68zvd1kMo3WMyogucDRfZ3MQUkcAQTO0MrxAPMI9T+sCWlsILWoh6rxEfnb51LWpvggWNAeX
evKuuhaZ/K5Fq6fu+wmZCBTiw2j2NqsGi0tm2KCPbpWXKVIM38Ze0qjQkX1mcSZshLVQt+4zAcbR
gDaAx2PMF8zL14VcYNv5Vf3ZTjj1LcuxQAzTbpSBQN86tuqrfEDeOnHr+lMn1/DETfA2OKT8q6ij
+aaiR2Tz+uJRlR0tgQNFLQ29e2QdwCEHwXNjSFqWOnUbmHXxOogyN0FgWgjm3jnO3nL6l9O4WJBL
muAihUTYNc54lnrhT7+ob+cBLcN4Sj+VNRVfQGrn7hDXJ8LGo5vvZekq14YCRB/NC47juDhNHasb
RExDUVxa+fI06BbKpghOzOt79x7BokM5jDd1jpOl1c+tuBrq+NBGBUhX7WZ3xGchkvlTeBkiKgVX
x26yM0u0/XO34ELx8R4V77yoZwtyC9t3tQ0D9vWHTWmjtQLY+gO9ByOXvvZ7mTvGfxoMMXZ+I4Du
aeNUe9MiTODjXeTfBcZyHz/Gu09BkYaLB5KtezwNYzIHUcAU7cPpgJHy0h7i9sQQ7jtL2BSkXcKL
APkE+2gJ1+AEJ6D61UMJnMTlKIkhQ090t/v8x1rXG6UPMx0NryXhqertlAAtm34GrXVb17uV/nFX
P4RrikwqrqLAMAgKkDbzv8FP7lAdR3uPxwYx4eaYbwaoC0BtDInNlANfLL3KXXmTNN6Jt3p7xFKa
VdJ3qDpQH3w5gv8KQBFdyD3wiflDjW5FFcoXPeTnMnbG7Vwvj/OSXH38pcRxK4ieAsmo1sKh4Ub0
e7Rgwrj3ZD1G7X4Y0BIZ4hnb3nZ8Wt0UJ5wOcRQ9uJ9oGLkXEeV+TAGj3cdP8HateK5Pzq0Cx9UO
bc3XK1ZR6S8IWfE6qkDKRi401Wn5Ma5Knpjbd9Ka1yOZCsBfkyt8uwLtFc97K04Rxer7eRunUJ4F
ck8AQgrnkr4KDqXrLgfj+tB4MgZzGC14bTfFv6z6m2lnc1BkFLYpax6tXlxDlmX062Y/alzkYBoO
n+YU/5QBbtnH8/tSgnt9/DIUfROHNgaN3OOaQyayTgBEm/cTjDMCzvNAPMUR4vC1teGFz9wWpZpg
n6NSIAWiBXihVcUBrrTUzW244iPVjieOqfe+OfVN6UrKW553/EjS8Zq1bP1mv47DCsyGo2gcURTC
S+Xjl397SDDDtsstR9Ci7ONDwh88YvikxG08EZdpiQq1DY01zjaeAtPw/zEWDUNN15ym7vFYntUu
2K4t3V5UjX6MI0+e+0213NRWlu5tQPYnaknCrNejDytNysqFxg6mSPl6PRcqra0lcLt9ppf8vhnx
6V3jCjhTUJEPlQ2wKS+FMhdjTYaqEUy+HKJDjvTUeRjMiHY4SXDZxn65/Xgi3nkuoguXDU3JzGVC
Xj8XPaO6r3XX7aMaoOwa++0VGeCp2sxxTZgd5NGTlEKJgI0kzVX8126Oihn4kGWte07rmj60Nopx
yU26zndeARfbz6nfrw6J0sdv984R/fe4yhyof42Ljh317rlY9is6hx7oyfySqBI3xe5CeKduuXfK
wK/e8vh0rIMUXK1XLvvcS8SDkokmEL7TZGq4q6pqvU2CRHyum0odVBG0l4ujPagaI134j1/7vemm
/uugamP7ADOODqwQLLrIVb7uJyfKd7Xvy8+6F+WhjAyezVbhnd0YsK+21YmOyNuYyuM+BIgiTJ/U
l87rCZ+TRPid7qa9o7MvSPMaofAcER/oDMaRp03X7dycKPy9c0B5FDPRF3NQyXOOp32ggCKKJFv3
C6zbM7H4EFGrfTDTpPt4Wt8biD6TZGpdtsrxQB7ti16v67IvSf+hVS8JQPDpVFjxzo7UNterSwGN
AOO45evpNu2FU877KI1uAW9/W13r8l+/CLe3pjEvbDPU0aZvac75aeEM+3QM0KvViTL3agfKV//6
eKT3XsahzKzNsSdZdq/XA0sbjduh6/cgrY1NqXHDwrju28ejvHNzUD7nBJOagPpNslvUyCZbkHr3
41oXSEj9ymnLnU9Wc8+a+3io916Iuqaia0fIxyX9+oVatWinQ6B3n1hDA5VbbknIshML7Z39C4wl
QGmMHhrd26NZS9O6sWy0WPZp6V8Fkq5mEUFWGGjTwzdJtr2LYI0/lyfinHffTZFqkmQCqDheFn2N
EJzfNt2+z4Frgp9czuGVdSdm8L2PRSeani0biUTz6OXcuPSsUvTTPqQTft338bh13AWb2db+PUBn
PHHBvenRcveYdgBxhSNAiRzXbd111LLRLS4HgzP9HrDk+9W1S3UhnEzh+kZNzepC+UN18XBeVogn
bTJb2VeWaoYLay7Lb5jKFF+xhyvPQQyHV37ugxiySMoxqUNe4NQ1cjQ/5nvTviP84bqkjX78vFab
Dw0oXf0Edrov6l/59NmF/FTPxYm9eZxOmJE8h2VG7sdp4B/HJCqyxqwde++pnZDECdHnv3OH8qJC
JTJ0qJJh6yMPInn49zuIReZxKrjmCDraQU4AE3ua22Gfuym2LljdQRNONh8P8s5RrYHpENWQjtju
8TatUwmNuon6fR+1D/gJHjrrURbj4//HKD6fizIbkeQxQMStHOQy+nzcN3ADyFTz8nMWnTjb3n0T
1i6YLnr3ADheHzjOMMVIREbdHv7FgtbVsmxlOlGnn7V34vI+WnkUXjzOT5tX8STQsePeDc1yWdcL
+7/rBaINk/qeR8hmOhAN/MQ/1b9577Sh2Ks4CnwyK//oHBgdZ1Ul7PZ9ECQ9riYo+P8RY1Wdf/yN
3nkpekMco6DEHOUfn6X0A3t4pc20t7hYISZfIwYdocBqjNY+HumdF2KkwCdJpPD6Bo0SenGMfoY7
4kD7GaYtSrT/fim8hFamT8yNelwvGpKksyTgqn3stl9MIqbtGuFgfSI6eHfG2DzkunAkQPG8XnF8
sDaJgb3vKSnQ5piQzQzH7s9qWCECdeuPZ+290f6OGI+WQRNNNG5nf9r3qgqvY/RYLMBVSW9fI7/h
nSiLi/dG443olwpgIm9See1qGGHT2O39qHT3UtfZNgyG6mHt0wmkxpRv4+BPIxpSoR7Zoxh67F1W
r+3PHPW8C6ubjSmk7W4xq7DO4mRIv/772dAuIbQKKPoBKHk99zMasdD3yUvHRoHFE3rnNxhutThf
x6dax+Y7vk5JtSKQMfVHkBRKO6/HSksd+j02q3tj1mfP4y6MwKjrcEeo/WX0xxPRxduDjOFYv4L+
MBHGyz39Vy7mgpoom5AKH/1gpCV1VF8DHRDb2IlOxbfHNxsn2auxjsG389J1vWytGTPL5BM2H/Ty
lPswI84oxugi9RCttWs8KbS4SRbrxK3wkl4dTaxHps/tDWgQ6KBJkv560yWJ5qRfCqjRo0BQYKqe
hJegGwoeYhM24Aco8WCX2EJIWUsBP7RHys7PkMzwbh2v3Lcmj2mdFO/reAeXDAWLuPk9QvfcWsxV
lKgOy0Q6GnbXHfK+rrawkPDe0QhJW5U+IID0bRAzhNmheCw7tXPhjXcllvZj4X8rlL7RCPImK2BZ
kCy9Dm8XaqYGpu/lBdX25rONkv0FKIeHvPc2akmR0resr2Mjb5yyetZLb5+Dcsyxv0GKNSJkQhfj
q+tZN0ag0OudT/bQ72kbX+a9CylWz7tkLO6sqbrDQeGTZ0eXS+6RITcu4vTds8fik7Hc9aV94/tI
vikvvyYyAqNBT/r8RYYxyh9yIPaFj3IeFlcy6f7A/L4zSnFiljcfb8O3azUAtE2FlXQPbMHxF8xU
DuncUcMdwr7UxJnXkzXxtzE+oQ9gPNaq63hvbotCzW7pNj5DBKreJvHwbQ2sr73u602f2U+h03wu
Fss7cRu+U6PgegfJAD6D4wWc5uu1mfcSkQNSpTvu3nspKhyCpyjeVjp/BC6EBC4UJRtrv9Z0IMbV
7Xe9XUannuLty3N9GUyVKb6BnTvaIWrokxK18/xBd+P9EvWXdbhcrQ1k38i7QsFhm0wjzVkYyu0S
/ZPVlPkH9RzO823dxg+oQoDMGeoGEZAEz63418df/+1Fbp4OWA3XgeJ0NKvjr/2bNWVB5BwsCJWi
P58U9/Tmnj4e4u099HoI8/t/DQHvKe6A+y77wTfOdXr8TriNO9PHo7z3IpBXIMqQ+zgUZV6P0rkU
aSkozvtgKc+toThT7sXHI7zdKPQ9XJtmBNiRd1KIOW7XfnDGvXRGxJF/mpLIQiPi41HeOc8DhWk5
SEOPTyKOC1oY1rU1BBxxr9zfvrLQt0Lydz9ghQuHkh7kz6m3tqMrToxrluHrg/z1sEdfSWQjmj5o
AN1bVTZpjJ5xz0T/SV2U9pzdreE43Az14H716SDfozt+8pDw3nZ8qALw/cA3c1H7rvnCf62TcEXM
XkfZfOegGPG4hC6n3dInF6BcrXvMIqHpmy2zOCGFtsCB/I8MQLSffN+9FmmdbIikkC8NLHxickeF
V1ON0N7Z2KIf0HnugvjHWLtQfIafre/36O9adYqOichu8IKynq2ynjduP86/fERnv7plX/6EiYqs
a8lAAOG09YxZwnqACzHsGxEH2Ku1CDPXgB6SnlqroGjNWU4vM1yH8aclazoncsqvF3KZjZ4zmlVw
MBFuKeHjOlMnHp0xGA+zGzefVL921zynPMAnAz2EWOgFKpuwPvueGClAPnsUHGkobktwd0ZdS05N
83xi+el3PgPXuB9I4OwufIyjE2HmKK8ojKi7oAuQAp4FvKHiTwG6JQp43jZ4EEMLZ7xydm7SoeBf
/fbaaaRY02J8021tI0mRgFVKwemfe+P4FZvTCBXWFk1JPV7bemnBXdQof40WaK8U168ZiihVzbu8
hpQp50d7KXowM11wlsvue+EgfqpHGsfcyLsxRptmgDYBSbTBrSZKULVQ9U09o4yUI+xxFufNRkzZ
P2VOA9lplu/BuIoLvLIwbQqzCQ0Mr9hJFzF4p+XGq/v/y9l5NbeNbPv+q5za79gXOVTdcx4YRSqY
lCUHvaBkj4zcCI386e8P9g4mqEse75mpKc8oLDbQYfVa/+DgYdaraEXZ8ELdcunbGZ+3PXYdhKow
NPyFVUo0m4IafbFYo9Tc4H+BdpKGIptjfTP8VNuZiOyvpGeGG8eFr21gxuu0yV9Kqn7zWhNNx3E/
+P3Kj6y15VTPgdeGu1q2LbrIqPs7XYN/DhMEr2AU+OUL2nfUXNLkSaqTM5waj1MGEi/jOkbWfvRw
ic93uJs+uIW+8/Vm6Vr4UqN5caz0TllE8bhVRzluK8VDmTu9VW3lNXbNY1eL706Jjm9p3gvUStMB
P7HOcO9BqU80ZFjKnvshTYuDWzoPeKV8gVSKkESWfHT8/lAib9UPzg2lpds8NFdtVD75on2w3PQx
t0bMiMWdaqXbhpCBGyCGbWtbV0VtBgceOI5PrWHsjC6Ctz189+DyApDdmQ4G64n3HCtju7Y1L0Kh
Dx3LFpwMuqM3uLU/uHa/7Saacms/FaldL1B4Qc4zjncuwka1AmfGoQnOBGtWfuw225JiD843eBrk
ESJTVqdgiEonE+mSZJWZOQqkeK1EfrW9vIDe2Uc5G0AAAI8HBTAvLDDV1ShwPEQLrY1Ll3ZRq3dO
jiljjNYTFlf26H1FJfRalvHOqqVCC7SRGhcJ+bzSiIdPIMo+6e7TRi82WmChNNwEWC+Vvn+LtwBa
tFiWcpdDLbHXqxB4Gdoql4d+nulw53EmgAe9U++MBxfGiRi4jGr3VeohaT5U4X1oGdGnvK7au3as
rDs8QPN9E4zi0+XI0+E0O7xoVVDygONML2jec6vsKs2jqO7vOSynmke4AsFy9YQ6v0RyQP07yrzD
5pCT91B8uvvGyY/84Sga+dH0m7vUcLcoFFy5H5/nG/Qspoj0L+huzbFQReWxPlMF6hQXq/Z/lZif
J03k/qZGl5YSGKVD4/TIVVNh6sEYRh/jOkXGC/F1DCLZOS6/ndmSoBXs0EqnJTpxDCwq1KdRnCDP
a1fX8kch6i8hVkwi0p4REB5LFBit6Mbo/Mc+uwZ5ms0JiDkqeCf4GgADDdKJ2dic1rdTv+zUI73D
O6m4nwsLyUvDRUwlyOxvl4c4m/o/g1HHcGw6ZVDu540sq5NqpTgC1660eDbcfIUB3kFv0i+lMJ8H
kX3GPONKyHfGZ9HNp6QIYOMcqxAroVCF6bSPCGl2qyzK7G3ftd4aK3l7o9PsvrLFzGb/NESLOj1/
qdwUqaSfvsUB4GuBMqw2nYoaNsfFvgYpXUV7AxET90oaMpv7UzDX5f1RtKEu582vJXkx5pi4GM2j
3arRxioHb5d1IJz9onDWl1/d+bggp3Exna6nOlj+2f0sN2LFJ9mkLpZW4qEf1WyXGNgWBmlrboqi
li9gQTP1Srp9/vamqNNOCYPAA/5++jQ1I1dRk9XlUbO7aiWjz2xbahp6K+5Gl8f3biQKnNPmaKCE
MrsYudgcuVrVm0cNg6axyZ4KAxWQyl2paXOl5Hi20OlLTrXUf4aaZfAxYHAjN73iUIMelihcBRps
+uan5JMeuZPUq4VJxeXx6bOjj7kyReVhqtPNj8d5+ih9OtWlLN0a82esLOryzRI3bfjDerYisZ5E
T71Bi9d9jVYsH2nSDBl8fYdi2SqFjRohn6M5PlaITU8Nxk/DvzQJJuXyh5zXIs4+5PSWfrvcZEhE
mEkPLF0kjXNnpFwoTFOku7xI1W1cTIrdJraHOjiFde+jJd3Hhb6E5aOuLn+S85V1+rSm5fDbB1Ec
SWaK396xc1jFCcLLEjPHxLoy6+atyF8Ddl2wEdM9Anb8aZxYFX0f6rV4rBvqGx7l55Xm+QPctRij
aEy5kBGDr8A4x/5HPigYbCQpmeQSfbDkQcRF/wRdTWxtU7E/pEELl0fzqqPIwHTXpRDplWl0/lxM
oBz06Ww2HIfj6PTzitgJK9Ir/di7aNm5nfXVCcWLprfX5ut7i8RVLQphXK9MDo3TQEEnMUJBl+aY
D8h7gaWmFckasbBomHzqaNXgWX75nZ+fTjqi2vSddOB2kMZm7wINGzPJw7I4uuaXFB9OS8FarXzQ
AwzX7BtTuQIAO3+UiBOAtrB4jHQK5wtyDNTQNrquPnK50ixkoxdZ9Xh5RD+JOr9lfNP04pydcLyw
e2l0z16XowxlVapSPSRKSSE43/jNc5gVS9Hay1TF2MUe9rRFlkH03fZ2admu9CS5sqhn2ROfgQI/
I4SDO5X5591dfDT1DMZmdqg0/OqS4ThOps2XB3r+6ojh4dcw0VwpYs7OibTHg6QFKXBsxs5/atPR
W9KEzUBH6qWCBWmoL6qy0h+rxhuv7ObnB+Np6NmWFaA+6CG0Ux2NQndXSiAwK/YG/7YXaXung8qF
8mYE68vjPX+maJsYAPIN/qaFORuv28is6mOMm+Oy/qFl/iv02ssRztcf0GzIBfQrWH/2vDdTxrqO
FlciEbanNK/a0+L7qeOs34QQIjijQs/aXo55PqqTmLp+uuabwNeVqlCCo9v57UJYwUuBXt/lGOer
7jTG7MnZmAL1SqonR5xq9silP8g0flLd5srje38oVLMnnQh0AGYLDzKZ72tSJMc+7W+CAmoTUmD/
yUj+HWL2tDA6dUa8O6ujXdsvdenuZe/AVLjyTt5bWZOGjulAnp+6BKfvJNe11vILtzpa05yOzE3e
Nv6yUOUkodbZKy1KYMa03ut/Mrh/hZ1fIlVE2m2j1UBqqFQkpQ1BgCxpWA5R+IeI0J/7k2dzJfE4
1YC9TjPmt6O+NRFDboo4ORpRvvfRqVjYmv8RlMW6pzhFYUheeXHvzA1d0yh7sF2RUs9Bg7ITficp
I6OJXBfbgnwbLcty+HT5Cb6TS0FL9SZ6wFQlPrvtq2pkxnAevYPbtrdNhD34MBb7ATSCtMKH0ks+
hplWLEFQrkPVey2xJrv8Caad7/TwmY4fPgLtMoo989teXsq2EeiqHVopHhOBlZAecgoFEK1bE/Da
5WjvLGz6Gag8QNzhwc4v6QCkqQXHen70fLgiTk3/Mh6Qs4DM+ueRkN+iQweDHerKHH/jOKHV55bi
HBqtaRZeqG81P6SeKsRfl4f0zkTB2dpRNW53E55olpAkipdIN9Hqg4LE702j4unqU+b/s87mNP85
NCcgEcUoDUT16fyPHVVxEvjiB6q8KUZNhflQdVGAMLWDA9DlEZ2/JMooFIdQnuFQOZuTkZXbTelp
9jGx0A3LcXbaeS56xw1OwrvLoeb4+l/jIgYiCuRyZxIcPRpA1I01+9D1tYKac1Z/Sz0Xj0LXLdex
KsMOt4gwXLmTnVBSNu2dVlbxUXeQnK4cT2BnRM3cSPB8vfLJps1/tjAgc3CsggWg4jKXW+jV2Bap
n9sHrTT0l4Qa835Up9q0kyBI0OCji3NmpLXFreGZwcHGX29LETi+sj7fOeKpP6pw1xHrIA+dHYUQ
Z5uSYmmH+AsZ4HiMuo+Rf2fX7sQcwl5j1zK9Lw/9/P2zHf0Wcprxv+21iPVX1Nha/6B4qCfYReet
KpmgbwGx93KkeYPw5+tnR/ds7lYaPPbZtj4qCV5hkNgOXp5/cJTxQzWC8bDbeKcKccOOt01V4y4r
EOlvSvP5cvRpzczeMHUZ2PqsLIOL/iy4YxStHo7BeKBkQpZtlv06zlTwujQeYpeqOmrhV2bVXBVw
GjAXJq6SqPnwjOfrWLP1qpJaaB086OVfrEztb5yyx9TEzs11rxXe0jUQGndL08RwtwPQBBsYinQ/
0B8KvBxgyWAky0rHmy5vafOnUZtgGGeYS5TFkBaj07Wm8RjteHk28vdGsk6aFqa1ZYzfPTPqbnVo
1FtLqxAnC5D9itXBQ2Gyd8SqNGqfrqHq3CXUX4qF3WUYjaSOtoaNjFSxLcSzYGMH2RGoSJjH7R/v
chO1hxonbCrQG/P6VV2VQ1wmXn6ERI5yMIytx87silvFDbMrF7vzcw+YLrcdai1QAljpp5McLnNV
RT7SDHRbn0WOytAk+GHV3hbx1C+XJ9r5EUEsFHe8iYjGZXK2hgsEpUSGe8ZRlcOnWgvvszG4uRzi
fM1OITh+gD1M5elZKiutvsuyvkoflSAKDwi0ORib9v0+SJz8yp59vmwIRalvQtFPh+ssVEUrMulK
Nzv6ulxL6e1iE7Mn943CqeJeubedJ7bEou5NaREHafq4p29JNIWRSJknx8GrMKDqXnRVruK6/GD2
xkfsnY6JRND/8qN8NybwIXKqSTXk53X9t+2v5kAdVEb5mPYbmWO9KRdmfy+GGxgwrR+uL0c7398Z
IeKPU2WfG8h8f8+czlfVmqtOjnBvuEDzo14Zo45i+mAjC1rqWY1xxfA58k3ry6RU9mfg4V8bEpdx
MrLpQ8xb5GgFprLvXOugapLyohF+taV3oxTql9SkNn55sOezlJQP9TAq7hNQa14phnQTx6XpG0fX
bT/2eYm87WDnS1WLHy8HOn+HHLr69NfEuEVS63TedA6mAf7omZgPm+mizA9e+L3P3AYL07I8NHXg
4NuXq1fO6ncqOYTlWbLD2wBr5tOV9Undu7HtQ0FFdsxbmGN4A6nN3k1e6npEWGKvWE+9inwrOuqN
91oMV7a1860G0Dy5G7k15Rr+dDrwwkMDodRH91ABklx4SfdjwNb18sOdk3yZMxM2n1szClvM3jkM
rMPm0YnK0jrUo9jVQYn/YP4ajOWxFdldUJY4TCs3Q4LZfKl9IiveWVwSr0yld571REifzgtuUPTH
ZiN1S5j/ESh+UADaNpcxMMxqlXjqx0GP6Y0pyQbtonWF5ymWIw9cwdZ24u8N5Rpo9Z0FTHecUiua
Rlyk5tuF5O5h2rkGGsFSuq2np59whshxo0m5DEMFImAvQkjmvXXtPZx3C2hgIYrNYUmbgoT99GU3
0NzHOtHVAypA49p1o2AVuQVOOWFSrkzThn3Cg78JzXJ4xiDIX0qruVbkOl/SCCBMPGtqo/a5hl6D
gDUutiMoXXFMzHJthMiFUw2+POXei8IyNqeFBZ1i/pDhGVX4O1FKs7zqQ5D798mIEdWQxlcqQu9k
BSxesiXWMEfOfFKloYqTeaWURwzhxFp6dfilLLBNKBtpbCrbkVfEqd4Z10m86fP8dtbgVGRKOmXO
cVCoPsUlNnIAVMbGNK48wPN9AfI/d3yST7Ir+vCngTpM1VG6GdSj3dSrcTTxvOxf/vgdTRc5G2El
OlcUJE9DFFZIPxoPooNeGA+D9UD/7NbQruxv76w2JhoHpTpdTwGlnAbxdWB0oZWL45DIherfZU61
QB512dF+mUT8gU+vMxCml4f2XtSJkURjFegt8NJZ1CJILFf4AEFg7WeJYi7GyvxetMpfSdneyUa9
t0awdMk1rs07qRbtQHRdJvIqF9HZApeWVqDjgnyCk1s/+qjYMmPB8BXND1mq32vUf3+lkf/nRGFf
/lTc/54XQxUFYT37z/+5j75XCO79qP/v9GP/+rbTH/qfpzzjn/m3nPwEv/gfgVev9evJf6xFDYDx
2LxVw+ObBOz1TxOA6Tv/t1/8r7efv+VpKN7++2/fc/CD028Lolz87R9fmlwDftYv/mUyMP3+f3zx
4TXj5z69ibexeZvUUn/9un/9zNurrP/7b4rl/R32ETSkqb9N2WrCcnZvP7/kGH+n1korg3bGVMGY
0CACeHOIGYH+d5LkSXgeoT+Lk/Jv/yXzZvqK+ncomuzVE0SVX0lB52//HPzh1+301wt53xHhdF1b
1ARI2ciMJ6AGN1l1toHEui8y38deI+xr/4uSBKyDtMWS4fICON2nKG+BeadhQ4pKRow84GzZtYXW
NZgqY52jAABAHNjtvrKfCCxmlGq8spGcJm9TMBdSOHgQ2u9IEbuzYMxZGSiZYyzpXaP8VFgPRaZu
e0Nd9qU5LAHIyUU/9l//dIjgeeBvgvnyJuH+6RH8thW3WBC7IsqsZeRgMO5INLoRG7Pqj2Eosm+X
Y50eM79GyGRiN+byyQVndoXSSzwezSYxl70eyg+NRcISofR8UEZoJehZ/JmfxT/iodHBQc18pKh3
OjYduaSmx+piaXtBUQExdXqUEHUldNdJNKR//fnoKJtPhwFlFYqvp9EC8JKhVEpraSUu1nT56FWv
nu8mjygt6JP1qXNldp5uz7+GB/tqukiRfSPfdRpQtLRVGz1GBFRJv/lqsHJ1JcZMmPuUIewBsySZ
LhD5wP2huNYOO18Z0+JnPdPaRF5enx0NAJ37PA5razkIZPiAABvdx6KPgr0xNs3y8oM9PQ6mcUKM
5fXBvkY7G1zm6TjrStgtFniTk6GfhbewXVKUY7ilT+ZojdusaxTC5cbGvI/t7l974j+2nf+/8QqR
KZShJaOyQrjY8DlOI2u9EcBtFxgiFzpuROxKWbR0Kkt70+oQx5DL0c7GOZXI6ACiew7dnKL3abTR
H2SM/RolrTqWxyEOtBVSYuEdzUzuEiLBiRhHmCtBz14kqhfcTLkuokANe2S2RrrBrcNGYf07YMZW
MbAA/HhieSer4dqxfh5q6n5AvLC4RaGROOX1v201NpZ8kaKx/EmtA+MWLcIgx4YRgf2JThv+WQ9y
enlTOAqstM4sPvcsXFO4pVVCLlp6dZZib+jl7tZHq6J7jgoL98k/e3mQ/yaIImRNunVs37PF2Naa
NUROboISrrDCamXxid0ge4Ssj89YJuKPnZKoz5eDzjfUedDZllN0oVo0jY4/ZekGm7RJJeKUbAje
WLgbN8Kq+nK8+RskHq1NTlxSUGSsvdkMxW2XTbtlhra13m3QEfe3EtG5u9atuyub27uhQILB9dTA
Qs/37nwspTOJdy2ne8KNK1V/TXOkObhhXm3+g1Fx66FECXIIvufpvGwpqrEYI3Op6GnEOWjn0T7x
u3G86Xs9210O9s4rAw2MohK0WSSq5g26LPLCQslVHPOiEJ3Y3LT6baGP4crqTPMVdPU1EO30Tv5d
7kdVnXcG5wmM8GQ8QA3qdHRVngZlVpjGcgDsXx7qUnG6leOW/lX3j/NAFK9dKnoT5pnFdxpIrco+
rfIMv0sb4epFB6nvkNfW8IpraPBHFfOfg2LlwnYEdjkZVc0G5VdOFvSNbSxtxLDvQxG+ApBv1laG
G+/l9zXflHl8oOFBXVmknBPH8nRUYxAlfUohYBnzGNe6VgdrJc6DFwEx4KXItAS/Vrd2ryy0Wa3p
5wApMJGbTM1/le3yNKywTR8pGmhIVjaMd7VnKC9lZKtHhDy1jYFi0HKwKw+Zdz3E3rOI7yO205tk
TMN8ifjBNRzCO7OWjwP2G4A+bbd5qlEGLkyUJiDViI3hQ6fkcodGtr+y9UH/ZriD/Ufs61/Dh4vs
QLVnI6eHcDp81iBnCHI1+CaOTr1SVZ9NrisjX4NVFeM8fvkln202HEpT7xcwLzAS0IOn4ZrMbPWm
brG597EOjSDO3XVV0f1FOz36ddU8uWn+nlLMsnw2GFAc5EsghgE+cMOdhfJlnNtl6ixtTSR7aC4V
ksd42SbNZ1okgX+X4JKNHEPXF2O/ayJ8nv9ssGefYJbUWK0r0ZbWjeVIWSxZSEgRUONwRbuRNbrB
f/RkCUY9ic1HpVjHyOfLx4qsITVzLjV5pKv2uu6KWls7Rdd9r5xmeLsc7HSr4/ClvYg2DAnbVDOj
73T6bIuazmGn6/6y1PtQPtBjUPJl2aKJfGUTP32JUyCKnvQxucrQPqAhdBpIGQVln9r30fvrnhVb
fAkD80U6k9MtvjtLs6ZlLFzncHl4p1vRP6NSjGFHIm2f9ywgBJVDlWIeIaJC5JtEqzyERwcniJfe
YPdH8FAYS8Lbw0/gcuTpwf37DPkVeWqOkyayGqGuno5XhrivpEaoLEWfqfdS1+XOCGzkoLtArKQm
O3icYHxNO/NW0WjlVybRewNH4ZftB5euqU96Gj7o0txMx1RZqvWAZLKV5slXqwK5yAHtYbzqJD1i
2aY6mB8vj/s8MBdi2MKkIUxdDAtOA6dZEnWIvwcrzeNyzj2rbwxMpJwofu57jCHXjiuVDpff2rOf
Loc+3XGnRz6FBiGF7NDk6jSbYgOAACrbHnLoRtoDcFONapOrsk8WVJiih6Ay1Ct77vnqob8BLYR4
XHW43p0ONmkNtMm9PsTO2Rr91ThodgKBr4NNeXloP7fT0+nEDYfrBI+W4sNZrowytmdEY5ytPLzX
jR2LrAq3Q6OJYjmMuLXjziLar2oZJ5iFG72dA7gsvNC7QXwDH9a60LIOKfYsS5YY1biIY7la2O6y
oDBedAC2419jh9nLQmtjHfldv8OmE7Rr3sDdjYVYGXmDsQS8edScgsY1rry609NkenWkNpxdlBzI
T8DRnD7IuIXyXJlFtuo9bzRWrtak2ionm30JfKzoLz/M83kChQhNoqlwb7NEpg/z26Vq6LsiV1Hh
WrlmW9iLrlAsQMWFUdsLVNWTz0ril+MVov75ACf0AAcYEEGaYnP8Le51OrMSfp7mSIGsQTbkTwU9
Wjo/yjX9tfdiUWggB4D0QClulumpOjau5VgxV3Knw/PYSWEz571bwKbz06+XH+b5EiAFYNXp9Nbo
sf3U4/ntYVJDAXoYa7g/12n26NhZ+KqW+IJfjjJDP07yURPOjH2cnoHBo5zvZ3rTJ03k4tyLSW67
sTB1PAyoyn0JOyO7LVE5+qGWkfVDdv5w0IWF/3TXJ7SNhSK1t8sfht7we48Yxw46YwbpHWnu6RSq
dWXMOqlPNOZiiO5l7HMBKorBVxcDKKZPCf8aNr6wGw/7BR9IwKh14RcTn+H+ISH3ayJb+WpUujB2
Q9KiN6SPRvpa1bIbFmraqwNTsTPzfSXN1tlZWApgV69WOKGhMzqo97oVhM2OBkfWHZrBdsWqVztD
Wdkiw8m7MkyBboaR5DHgL6maH5smKa2Nr7aTX4EMmnQFpWno0mWHMEG4j/gBc180eVTvuypMjf0w
IIO3bZyhp1Nn9wj1d7LoSiQS0vp7JgO5wvgaA5zClCaoIgnEDPHCAuUBDiNtk2eBiTO40gYdHG02
xqVut/3k25xDWIdYAAGp9/En2mKZGbq3mQgyfAoGt/dWSduKGxVK5ltbjFm0TpTOi1cGBAvlqeXq
qe473YvHPc9BqTaIGprPSRR03Sqp8W++HxkFzjeqsLwb6UZqeVvoYWMu0CRUi3WZhV6/QlJD6osQ
aFX86HUyhXuNqw1sHASgpiUDIDT70Pl1GkH5p1n2lhY4FfNqfEq/uN0FZdN85iaTeTtgsQk158pt
KzhXsV9/SoUadY9J2kZxtBwHz7M3ptthZiLArbSbij96qxh5hXZAC6v/2X/WqnIr7DgpXlXUDJ/z
RPD9eCNr3VJRNOM5rhSqPWPfy/5WjKaXAIC0EQgTXtyi5+Qo0587J26WXSJaj3lpITrj5kLNOAiY
Jjdmo5MjV12jpHd5pWTVnRLlrX5rdI4a7GjTBcYK26i8fzGHIcQ0fkzaRP+gCvrZt6S6VUI71bab
vdm1/oc8GvNgLSutFLcIGYXs2YNp1YuuxpV+HYxd/01WivsQ9G1mLruwMr52Q2p8zbwwwL+YlE/9
C2cR89n0FTxM88rt3gwk+RmXZYXqCiQU/ei4cLGW8xH7M6GRKztscr070dFoWaijWX2RQaiMx052
7n2OvZP6aOoUOfk2v+rWuTH0+Uax26R+SOI0NtZmpTXe0vSi/kn1hLS3eJU76t4bfT/aGHVeNFs3
quv+Fi+TsljmmtG9mXHO44S6xvtQpZHnP1ShFbhBJa7Oa+yKpMm2eREW6d4cIttZsF1kAbiGsYSI
3gRtnbkrv2N26zdqHybIQjmJ2mzKLM/HR7YeRHoSNT6KKldffD2OPwSxEW1kgpE2bQ3VGhY6H+FZ
eFX6pg0SUQE1D4LbIRwHc1sFembc1WOJa4PDe/yeeCPem2FXqwVNb2+8t7ktOYsyzfVDI9Nx7SWc
5wsnH837XPCuFki2FhIRuBjflLCzhLrMbb/5S5jW4N6FaKA2KxN+gIVvllYc1d52yk3DMkE4riw1
Y6ekcR7fQfUox291m6I/XDjxpGztSB6A6PGDxfzS7TDq0XrhLFOrbdicI0A3C6mgcLwoNdbNSuOA
MtFe68xyizuRpz5K6bsSP1+W6aoRrCYsIpLe3GBIwcaudWWBr5mfeesoK+1wrahW+zWzc+NmUPR4
n7UogqJuqnwdMz1VkHYLxu+BOzQClA8rcWGWDTi+ZBgj+0ZJCvfGFFUjlnqbJSW4RS8wF3oqqLQK
xUzfbLUpiyebr9WUmD1d3+dpNfwQiVmUm8yPFPQH9bR/CZPI9baZJRUMaVwJSbknppWssSoamoUr
xvhgZXEJsocrrdV+QyTKK8i7AvX7WJjqgeaDG684I4bysclqy/xYjnqarQMtNJx9aVu+t7eNGs7/
VL+pF/0wOGIhfbWX67YvdLS1EnP4XHt112xBHgtlBdLDlgthlqZzF7RyeB2KNKzWcHFpB2q9DJ5E
VWbfQ6XUkcUDRFwtU6PWD4EKJ2QHNt5v8XrRJVLWtqLujRgq0aYxXB5lixzcYVRczJWMqNDaXR92
bX7jFGZ63wovQCSRM2Cnj3qolgvXnlRsUGWKnhP+V7CqK1uaKzUZe3PXZ1Ws3MBsKG/8eNCshTmC
WF2lkZs061Azeuc2q8tw2I5xxMkUms1+aCSJLpQfNb41MO7RMWurFH1RBhgG07Zy2uizVpSe/iHs
ZPtRGkX+lhfCwEpb1PIwtHbhEsDJHnq9qJ+cUo7NDwtxgIxjvDU+9b47ZsuUDwMVWq9N39pXrpVr
GydpsCOz8qgKED5ucvsDVkTDuEO0RU33jeehzTYojlIZvBkjkHsraAJ9U/hanW9kBv35IcOxtbgP
a87nddFzZiyzDLP7Zdk5zBabhqb2EHVBjNG3GGQu7yaJjWjpK66LD1WRxq1YdWZcvSbVoGAdDgx+
WUdatjSTNnqWSZk+RmZrHYtCqXTgcyFzwdq0WRPjSJsFhoa6TF9qxW1kF47yMOqyGRYyUEW1x7ao
qW5MWXGoGz71SKDFDcj1TOnx3loAWkqGTRQkaIqYXoMaSZp0iXbEyMcLdgVXIv8xGga7XSacG18c
tS06CmBB5qyKUe0ixIj8/CEuDDyfIqd5C6CFt9BZYhC8n/hSD0e5atzhxSyE3v5AFSUNvqhxU4mb
JGfLuMEoeFh1uRzNRR232HKMKDqElL0DiT2skzLZOyfSoyVbk3DX1HpliYn8ODpbTMThSlZlY1oP
YtBUZaGQ5YXLsYmxYDFFrX7OOgO/o557h7P0qPzknz0rN8Y7BZVgPd93UeMrclkD8a/sZaYGnN+q
LV1lqcVVgwQORLtmLf3MxUFOttZDZbRZ+AG5sdF7yoysi9K10vbbII0Use0Lry+fB6QCLVBgXlsv
ctRtcvakxWAMb3qIsrzS477ZeHW+NMzwIJUYm3VyijY08IvuZby0QZD55EGLQoMT2ugRziCWvY/T
8Lm3zV1u6DtqSsFW5upNkOk7s+vUTaSzvVt1srRKdhRPVuYibPxqDQxyXXjZxlQVVqYVIs5TFTe6
K3DUEonY9Lq8t+32WRljfMel+TlTEQ6KC1RyNLNYsIXBfBcPuRK8OanXrfG4CxeVGB673E5QCmxf
ej8GahcjdQ1UdWu1OttXoNxKSfYofQ5u1UXWEevGLGo599ES9C3z3nRJ+8ty35ceKbN2r4Ii7Bzx
aRzaW90qrKXMq0evRWoud8u7JBGfvF6FWRwm93Trnp3aP4jJo7UxoFe2wZOk17syeuuzpQ4Vi9Xe
OSJ+s6z0EbVMnPKy1yaOtllmlwuUjP7qRP91wAF6XaeozHJ73rdADRBz3MbD+BfV/S2iqtGm1lA7
bnR/IWyB6XMX8naA2FsdduyK+o0pUq+SFFu4UUTWQoQoITlQ8G5ll30MpGhWTpy/mTDXpkscLJFQ
mzZQzBQ8CMVRqLwA5Xk1pbZuPdPgbMx/BJX7ySm8e/p0fFugN2scYv1FrbV7mWKDNnbZGkGaldvG
z9RCWCCUDhadq95ofvaatv1NG/SbVq82lehfShr97Kz3ilPu4p7ZwcY5LGyFNlniNmRMsfLUBUP3
2QfnsjAH0Jo0fKJVSpa8tDlGPuLVZaJsr39PnfoD4kXAy7H+Wvq6salT/x6u5rL0Wed9fWNW5Yb7
wGrgur7AWoGtBTvAhYHa1MIgE3keUoHtYuXrgb80Q03LJ1UDo1vomT24C6VOVkUT7XvXztHcypTi
Fbe+hIOd1EKTVXnjmsohqdxoYUSiXocOX+w4Ayjg1pJCZL+juQrAVt9pvrzz83pbxNxroPcy8R4K
JbsfUmWb5taWfGRbKL1cxE371NnmwYgQNQBmvpBmz29yN3ph3/Wls88KZUvBFs19/YMUPgqaJRJe
TGJEg7tlbyl/Ve74oqXjraK531Q1+EE7d2nG6T3yH09SEUfq2h8wbFuVAwYxLvBMDceqLDli6Pqj
H907fBKbVQy5fanVHr4hYQyMALsYqde3aR7eVJxSgW5uylJ/svLqDhemtVsq3/zWuDdEBGjQj/Za
qS06vM7QBEVSrOvVRUG3d5WgQDaoCe606QZLt3bBrWHVBJwMdVxG8NqrrZ75Xyq12xl9tQWNvq6d
/LmV/ofEV7oFmZa+MGLxudTKx7RtUuyLsoXi9Le+n20jzUHoyr53HfQgde0+s+yPag0/TaluMSrd
ogT2NY29ezmWN21dIWqU3HSddmtk8saq2nGpqzEWF/recpQbdxy2mEuucsNZtxIFxDi9HcpiJwrc
NtIm24lOgJJHIc+JhmUeYMhdZyGQB3ene92H0pEbx49ugWAtc8NeoOy2yhv8dfy+DFY2V2+96j4K
XXzSLe2Dk/ufQ6RUw3hY9an5VRnkLUlntMhU//X/UXcmO5IbXZZ+Iv7gTOOmgSbps8c8x4aIjMwk
acZ5Jp++PpcK1VJkQQkteykEUu5O2nDvuWewKoujOw/Tqjraen6e9CxKdLEdepPYzOSkSLSKzLG8
kwnmyk1nH316m2RZd7AXDmKoToObc0YSikjGLO4PXZVcDON+5K17a46DGTjrBLd/dr5Rud5SqqZk
Arm3UjNk0BfudWv4B+F0bWBayb1IGY70zTUq4PGOyOGpCOyx68M5SUkDZHC36RytwCg2P8sJb0Wa
sLNeLe+VSo5GPoxBpbTT1CfbfsmNcL54o8HmLTdFl92P5BJsQZvPWNeFCdSuwJmIMW6TepsbpQwy
3dRIA+kOjVeSR80JVo64jcxWa3GfdFd6WfkBSuomKm39qS8sPfCzoQtz7Au3laNnZthwEyHjcnH0
1Qqrf6m1fMehdqTlLdWG3oFjz5+abwtrkJU8Pyx285is3vqkdFVfyUFtxjJ7y5PsHheBIjLRGgcl
Td11S3LLfqQ3fyzXQR2Hqqxeat9bzsbg7IaRd5RrfbH00YD6VuytC2ICX33FXpeEe028Jgq/jhuv
qOzivrazZTpmrOKZJ9s14zOEo9hbAiRxc/4zzWZz/kQeaVEKyULKz3LQWhVpAxrB01Rksf8mRNWf
28YV80YTfmztuzFJ3hJj9MwA7+RLVnzfkXeZ6nBb6EsGx/0gVVSZt2mF0vc8amasrgtbNumtMZur
jBJnKFBGZu5oBDbJEpfWJW7eXL0sriqWbL3vrXhdg8Usyzaqeh7UtU+3XxBntlIPFmntOFFmT3UZ
LAZoFrKA1U4Cu0g9indr1IodyHv1ZBA+U0ZGc2lvMGpqlo0cqln75mE3nXCAtrG20eMWjXI+Edl5
28bLpUEr8vWpXAsOG+UzGi5DXy+1g1VpCCaNapZv8MyK6sWZE03faRCI34Xd23se35hDdR7FW72M
nLkFwbnbtedAkJnV3vU+4ZFrkcYxVouI9IOY4L8+QGqvrltemtpaKJ5OJtl1Q5SKVdShkTbktmdJ
G/q5/qr00XgtrS6nK2/EowDKPAxYc3+M/mze8D/o9nWemB+y75NrD6uwB8pLOoIMUksk09VlqKxX
z/PYFPt5kNZe2kTVpXXbnrOq6D4GsleWqJ5Guw0EaaxL0JqW+jCrscIXeqW6j8CGcfazSy1dIhKb
7JAvT2k2vJleK4JVmm2Qs2r9qE5Tl5yK2m7SbT8WxmtquOW5GYp61xapjvjRcncYSOePDRX9e2cT
ncJjyvPssM4ejs66odWnxHIuRwBqP28a0zdV0PGsbeqFc+vlpEMYdvaT/nnAScRt7xY4Q3fx4nk0
F6PfHKpyVGuElMFgwJP1/mFou+o6LS3rubObVx03qTxsulR9w2S8Co3GNKLYHc0zpXP2lCXwl67y
USzxxmhth0BC7Y9H5vmh6goPUFHW9iZv7f5K5m0ccLwY6dYu4hS9CAI/eTWrOG/3RocBpeLSuJpw
yXqI41y7xxdp/lkPJh7cjDv1jclm3pm9I6Ja4b/Wu/3n4glKnWrfAdm0iN4CWBjX+WRsGkrXGsNR
L9Fu4ZM9qyItgmIEoLHTe3QTodV3HFyCoNHFOBpxuYGH9dK5/qcxOuZhTRA+UwXNaXrOlHFtDslh
tQYZtKuzoev4tPv1iWnSA2F+axhnoxt1wjp32cJdkLwgJnTCiZX7oDQdh0ltl+jjxiCMtYRnGtpZ
fRrAiQA69w0suy2XShWMpfetdZizOZicu17xTMoxuwB3lqohBXko5aapWwMgg/zdpMQi08MWKqxN
q77W4oQz1i2NE+jyYZH6rV37Gz0v9mrof2qdfW1r1d5t1Ys7eLRusj05LQbSU2GEo/TnB48w3LCf
EwGg0vPCLKcJAYZ/GsLepGPxXSbzScn2JY3lbXq5jNdyMMMyrZPoEs8yNu2zG2v7pmlzEtXj0MKX
3HLBt9b5bK7LtmBiTKpx/X0tVB5VRXaTex5eANMlLY0lR0xdfadN/MSyPOIq/jNJ+i3OSttFI7nF
TOc5mJR6knZZAFwYzTuYZX7h38fYraOx0qDdBTnupomC3WphbeguKUEYmX9iP5i71qz57sINYgfa
futcIlpM78GYPjFEDOWojm4hgVctP1AFgVGdPvn71bPJs/OIofeGesaVtbrKLpauptM2oZtQwvap
u7Ws5r5J7BM5r1eVzM9eQRIPIK0+LE+Lmu9GvXqosvoJktXe06vvF0iIFCJGjPG4NWVeBn2V7HM9
PeaufUyK5tnx40dhJMllt1zplbgpPWJ+luyM4Rr+5m0M0I6hbDOaMloHXEINSsbR9WNEvzY/PydK
kpaChTZbsAF6tZdCD73YwGw29u6RFmw7d/3IVRvOVbsrZvuqbuXZMsut4cjrrKMNF3V7Be3bD7Lc
N4Gg7SVIxvrd6uSwRW12lzKRCbTc3hkTiniqLeaNDqWfXr4nDas00Yx7055/VHEVGaV52+rFI/fa
S0snURVA+E5sPheevyt960FZXRkIHHtHt7oeXOORnKHPWIiXeHJgDseh33QuWSA1oZmC0WXVHpT0
QyK+ZNjkyzMQQxE02ahtZGn2x7yUT9AjXkRbxKGeruuh9Qmx43BfQwUQtSvpuqyoxXS3DSovwXVW
CJvj1mdzu9RX7kRoblfvxs7YY75xauP5Lq74if0CnThWaonGnCa5oc2RCTBKBx33qu+0J81hkASm
rQVGFkNvoyfO+aK5OuRp82YuUxbioXZv51zR2ao9ZW18NeSZFdgxNTnIQTQl3+35vWtWmgAvzGCu
4aAfePb0mOfiVVuZqejufnVkoOtFuNKCaal5ZTN/WLtPIN0gTj9MmqPYLg9rXew46O6gCZySMeWO
hg46+0/M8cOxFRvB7ht9ium1CaUDwE6xmkyQDl3wUk9FXVudS5ltG1VcFR3GP8tinTMr288TQQh6
vRXWUx+ngUP8rk0lKKrmabbWZcOaL4NEEWHtp24aqcm5Ab2sEeR5P3pBo4Ymfe9M1Ua59g6m/R3e
P5dsjxPV9PNC7VzWHyWiX6jjNCkKhFDbuvVnA7otLP1O1/St2wBl6RzkKq9JqJ0ijVyCrn5Yp+km
L+7Q3IfD7AXEfkaXPVYv095z5p+5ekiyZavHN5Z0r/w5JnVdf451FXb5cjan5opz3Gm1QF8kbZzc
a/rVXN7WALB24kZZ+liawNwaUQONPLdlstPK/nbqXr3pVkwvF1W/hfwTe6G26B6nSWzTuCfCAUQq
VcwYa/tRy/Cazu45TuGTcXVb6dGZppPS42MyDhuh4n1D62V4VShGijUL3fhazlt9zkJ9FDu/VA/E
jAEvpXWkYoeul1dnNId2eMilvaVHD7pM51rSoxK4yfTkPRSWDfje0ZyrSDerG6fKr/OqPGq69lq7
69Eg9a3Sdn4z7ax6R5zWYcqTfeH0N5b+qTUnPHe2ybzL/fnsZ+Dg3cJEy4kq90F1lGBa+kwQe7im
ZSD98uCKZbPOHzUhwJjf7YrYpkpbcP8GHEmH+6FtbmYGbQA117AftlSOpyROrrAePbakhWeqi2hh
dimlokzKjcQSWWrOtXQMjkQnxOIQbZ6zqVvsVw3BvT4dIdLtZEe53bBc0qkKyWvQzu40Mx/JHE6B
8ria52JpH3MPrdgFBzW0devM/Q0JKsxa1d3QaTg0N8bGMmsvtDGE2C6gWndjq5xjZ8dHffVfnbE8
uzqQWlwM1q7QEl8HLVcW0K3J3G7wMn1XJHQSjduQR9DgbV3kxq2K7Vcro3in+bZMqOxcsA2vu1ud
bQq+RtCHKI6DMp/0fBm2dBbFMR9VEnneXGwrWSBbBpVuoTVAI98ZVTbDtkKFcVR13q7c6PV06+mz
DmVkrvzupPdTfCJ0uHGxLMnku7Gipo0Y9RBeOqXGgvN/b9XHTF/GO5fFtM0hVY1BA0LVBzF6zgP1
++JscFgrF6DNKhabXHRiCC2XIYloIw0DbabI6nZaKvsQL82yVwoY1Jwna4q6qV4PVABWpFSrHS5M
7Z1dUvTmCPkBRpubNe+e/D4WN/1QpXd9K5DMtnNxn6wDRycvgmIhy5Yrx5dqv/aWv2Eu1V4lHj09
PFvw0lqw3NykekERsaeMMazrGjVqfOx9z9RuTCPTgX8W8NJnfTW5b2rmUnPEUmRUt298t1geOIRn
N9SneLIjRy8K8nW0vLAYYi8GO2A2aHrufSuurU0q9PKITX7HKD/O8+1IS4G5ugfn1Gbud6NmXI0Y
JPBHJi+OvYPjoG5Xv+53Uxv392lfWUPoArQwfKaP/87uN66q1vLCYl6tt9Xp4poJhb+c2oul1zgU
8xufUbw1qb5eOe5CW95V9K0uFUyLCTEl4dg3696TM952XpxohxHkYVPrsVsGLnadZ6tJ85uVFfDI
aDSPTK1aT06t9d87VTef2bISyxCXwnqQ3qXlTY1+eGjRB+xBeDla4iFxMkafHhUk8+BbNTtsqVrO
2Xs+xSxPvS73GmQgNxjBab/DJwJWXz1/20hpSxBLUDeXWckFmWqKI1OReqc3fbGfGILeFKjWH5s0
UVtiBi+SgfFn5iQkhRu3oue2N11aXA23rCh1iNlpjDjZzJ2It7A00iP4oTiLaVTAVLLCXT5pNq6p
2aHqjU8rmZhxqcqhuZm/xQVbr/Ax8JFCmRt3IK3YLyUbdi6Aa7rhE35xux+opMIxaeYj5jM5mQip
tkv12Q+d1Dvk3ehxzjqvg1BlKIhiobKBVRB3Tseeh2zZ2Ym5MYu0sht20jIQGEvwQnZHWtw07IXb
of9PJJ1iYMZiDsnMubFm440c4YcUzVLY0ryxdPRT6RcYXNpMgklXv9Sr7HsvwU5Q3fjVKHd90R7r
0R7CReuuy95/nFPmBvVMPZQZ0BENnXbdjR/S0a8w5GeftzSxK+ipR6vjmDKDmWLRIhV0lMwnJY1J
42EANr/hOW1HtV40W8sctLBIVbeJy+RKdozh3N743tK9R2iBVCgmAQd0ZVASAzIGhQW9hY9eAs80
Q12N9Ml1Rx645b3ZerxcuUl/qIvuSSOpa5M3cnihbmyZYDGCp9w61zTLgWdQajoxbZXrz++zpb0J
JC6bVfo/7EQ754qWReDfEzqjDkvD525vYHIEWeF/YLoan3y/sTc0m5d8ozilPXQxuoHaUKWYL4xx
Q6+wUpw4zPBkX//0s+K8epTGzkgwO+KFb/OIQU7lDW+xqJgjcaTTIEyPVp2KQFexCKwGt6/FtQK5
atlWb81t7wHuJ01ypfXG0XXGdx3mcpCP8pNixtMjatNZ7ITIqYFahvSErqT5bJ+IdHID2cE9sMly
0torYzRHctskjXM279ZR3QxGu0RwwXvQBUAYOSwqwN/nw8LnUdbNQ15bBA7yDOAOBgMMpjFMStM8
KBdbXLUsDcK/JH4xYJE8Zw3jiXLBkne0m/cBhOKm7JT/SsbjuFstvQ7lMnhpWBZ5zguc6f0a1wtl
0WQUeaLCWcZs/VdI8O7Oz5I10plSM1/VZvApvSnjA8M4tTXHRts42SK7cFjG/sEaY30Dm2A4Jtkk
wm7qnT1cHi7y0RQPjPXaZ2EX7p1pp9Ym46wNmR76H44gXhu+VrwEhWvLJxJBZz4M7eIcAHjFPidg
itExlge0bQX+7LwRz+c4rnR/eKptJY4YnUwvma05RCU0mrtnNUASvjihccvp1KyUBwnFAL4W9UnP
rOIsweffU3N17W2eLhqOW7UFIOnXcGoqAF6yu5Le0N8bDTlexMDHPPbCgvTQ17qP+S8xBqfcWRuw
fZni6VRp8sPyNePg2TXpD22snjUAZMpaLlVaSYHsxY4Tnm+brpvRyZ29Zs7eflV28R04zt+7pZ0n
4ZoTItEC70e4L3CD1KOXbVuHwWPA460glWRZesgvTgJl5XjRbPeEkzn2eqvWHuZQUs8GR31b6NsB
peaxK/T2zJhM7WpGMyDhZXxtZjjTkF7ea1exn+Y/ZO2RvVBNMeOJIj3rzNhvtKEzPzJvAuAr7N1C
obKrYR/AFPFZ1ZIVfVmfubVDyteE3lgQADRUYqssOztPdbPgPRWP56KZ/KuaJf2xrJP3WjorHVo8
8ev1vLNuZOk03zuOG6pXV/+erJWiqDXbeJOZFQ2XGIcshGFmog6G0jqIxGCcPnXHSpnFT1Fb1vfZ
KLHFpFflAqH4pPlcaZkdM8yKlQakXoz7TpnmvpiZqFWMSa8KxkNvl8tKhbUhGNYbmsT1eYUF1AKr
2sMpHsV88ODkCvFgulLMxlZalWBOpXfTuaFwdfExc+sDrjN9HyZz0i/RUscxIlQcfw+iEHUfpl3a
PjRWC3i6rLC3gwn+3bXZWSxHZ1XFts/G/GwqKW5mNFnvflwCC/Wzr903TOHeu3LUGaXNlnhcrLr7
ngiWCDjsUP6hdfXJummBfVXHltzWbEaazlEOD7ptdW9x6WkZEXAyvRqhcmtBXfoAKKqukxNVloSj
1+TOTU/Ba++8oiOxJRVTwRlfN/a30hTdbTsaUxdoFTP6Taa39cAmQli1rfBgAQ9egdAuNyPzhwub
vtyV6yVYxU4EU017zKUL0OwAJqoyIzrHnfinVj8v+TcSbdrivtFr3/nhzHbnv0koH09W1alikztW
VW8xiE3a+1WkVv/DXxxrOuqqGoqtPhLkcpI5GzdEOpPSjDIfUze2PS3dz1ofGV+LWmZ0SvBT533q
zRVmqSgH7FCfEYGcetuCBRT4om6oK0XBibDVB8hbezwKhXu2FVPtiIHyrB5ypbfthlKxhexkOqv8
XhFr40CKgT52LAgQdJzD2As1Rwos9nPRqppawMcqI0qadUz3Zq0bh3FKM3Ymx1r2ipCkE+HYeB4z
cE/Pk3trZix/bNPEWvf4Jbb5FgKpNhzh79l6lHZ53uzxj2xUOA8L+MjatJSOY0cw5rXZkPqDeTV8
F275tLf6vUnhQZVG6HsVanWRDAzE/UTbtIMqhnrTZZAnaPIAj9rr2J38eAeR0M4J7TLdH4rgkPgg
BQXVzmkr7LcVSONDTrKAfpVnMaim5apmhXyhQ25kCleGyKn4CqrEHO19rPOiPhZ657s3fLHU+A0P
/FepAoRluMv2JaQYYvYX9r7A8UnNrZGjjlis+yHtntGmLHBDJeGMScM6zdzyNzzwX2Uwf//ML9xs
YZOJrUorj6AKeozrLcnkeCXsIU+cYLSdaj/paXryYcmtv1Gk/K8ffXEGxRkXaOqrhzH2+r43GHy0
MRHNiFyVNpdJa5Q3S721/HgN+o55sp26zv6fCdP/C1vaBiCkR0U3bfPM/86Wxj9vsVNh55HOGbXt
waM2nMcVPX5nbf75o37h9sMNJxoUWfFF9iK+CgkKo7cQri11ZJrZ0u8Ta0aC6DiT8k5mip/iQe+K
Ir/75w+9aFr+Js5AZW9g5m9dCPAmGqe//z5BH1iSaOBFKH2NcGU6R+FTOxufOI+N9LP30rF2+GS9
ETj5+c8f/QsxHjXIRTuKGM9C0GB9NX4Zshr+FrNeJgawnWAIN3Sr2O45cFs0dvYo7Ah3RA+cpYs/
Z7inj+2KUR3K6vU3FkXmhYT/1+eAkdjFOYh0FlLNUSB8UXH0TI3IEAEDBIrdQfm8QdJ3oa9iIeEU
JcvdTh9ahdgsh9PDatnNSXugtH3opJEA6VMm6wtsVa+sTuOswy8xqud0tl/hEJ+c5RJPkljoteum
/s3e+OUxIlYVHmniXGeI6rD4/PsrhARakI2RFYRrze65dRvjBA+ijgqXnGInnfUHIdHpDquZbfqu
dj9nGKkbt5G/Mzr9ulf4ImAOaEUwbcB/6euhVLLv4buR5eZn1lhR43uwc6AcVcSYwHvro39eP1/3
y0VXYV3c2ZBWowL8Q1T7F/lGOhprIXv4nbFQMlpaZzgVTOwTnSTB2av+nWoUGcfl1xFNSDoSnnOO
80XGYYB5WzV8uMifSxUylVdnf1Al+YWlevrnX/b1dP/zl+Gd4OKgw0+8POi//LLV6xXjHnuOcuKu
z2pYJGF5PXKpLC6B1wSFHWKR3xw/v7w9HqenW2xGF0z5lzOWX2ykkFGnqEwNc+NZk9zaNq5gVdkP
v7m9ftGgXH4gsnjUZxdV2C+2wxU07cmxnIuYgcxEfdw29nRdVvLetdWHxIDcW9XP3jciYqAidit4
n92Fwqb6SfHs7mP/ezkVUW3Jc+bIW6tIvgmEXwGU7BvyzrLAnMsPbZqPmE7+ywPzz6/uIUnG1Ogi
F//7u7FXzV3xRCB4UgNGsP3Y25SplR0T78mlBQyFC5uhWOAqqa78nQ3fV8XSHx+OHvSiW0an6F3+
/peFMeDSDm+4n8AjGP54EG3eG6i3vzuYL3rrvx2Gl9fjwfa/bGe8Qr58jINf25jmNcYBNph5iiN9
oGpH7xgCmhwphU+OsuqqV2ptKkfNxZIwzcbfbO9fzzW+BXc9+myaQvRnX3ZBitq0NBBkAmi5xAno
zE/LJdul9Ed9beJ4UUpGV9ktvMlzWrmPHfTw332Hi97/y5NgA6L5tbFh9PDd+fsD1+DFeK1spqhG
2wyYnSbgkP7IStPzmh7HoBdz0/ib5WTVmZd2rLz6Gw0HfXu5/juLE8EE08Nt6OIigTwVM8QvMnnN
szs4PgnRHsCEV309xB8TGP29NNf5N/fhl7P1Ym7CcycxAmMxrsOvGdOJX5dDY0oRmWlvvFXrnAAY
xWt69OkCI8wQk98YL/zygZh7oQ+FfErIC3O5S53yl5Wtx6qVEFHWaEyU+dHS3e+Y4GVRDda1LW0f
tcc/n7GXNfyXN4uN2MWAi/hBbhDg8a8Xvk66oqdPkANIVs2vYjQPEWVS9hsR99dP4cnxJLk5PIPS
DmHv339WZnpZB9g2RJjni/2kkukjbeN/54uMAJWyBfc2lwMBk2+ky18+xYVKrq/Etc4xuVUAGo14
Ww2AhZ1s60Xb/vHk/tvF7vbPh/TFL+/Lf/6fm/pH+dC3P370Vx/1/wf+eBdHjf+xgvrFHu//cma2
F7eo/2eOd/kHf3rjGd5/uIcxALi4PeIL4vKXP63x/P9wR11k8vgNMV93L7vkv53xbP8/uG7z3kmN
or6lXvgfazzb/Q+6VlwLLLTeiPUwyv4X1ngWMvG/rWRP5/70LzU0+8ahfP2ql5cJsL1YZxnGCRIt
naEbIMjM4KzogiqGPTbPciOcF3PWcbxYlkOyaMBv8FpHAwDPdfdVXjU7rwF1x3okWpLu3SpIvLfr
DPWYgKACE8jzuiGsPSMNDep2hrTOwU7im0R3CQzLRFQ55vMAdUt3LzQRE/81DurN1ANhTiVSbLwn
hinLQrTgd6Nd3M3rkkQJR0KosuG8sDFiAYRkTiWE1lG9C62GEjA1MjzhXOjcFihPYEO0TjCQpzEX
tQpVWzq7WT1pMVFxTWJssYB7yYu1DdrR/ylMoyfSGAy+r25Kuw8L+ELX+JuRchf7BwceI07Q7Qo0
RtO8kIIXlF6f7me9ysDZj6kxWPTST0hcDJHdTzaydP8mLZp2WyMIZ9JPhAhesKnXN1ddvd7nOpC/
m17PTvFclE28MxL1ilKdh9W/2sA+aCcW7HJkHCknzxjISkADzd1mrTuEjv4wJ84aEbZc7lTSRDge
fjPc0Sf6bzo7tSdCDbpi1OucJlqqBxUpnYiQ+hb2EpQRZ3L9yJ0gCJWl20W2uZ7rMa0OZo80NM/z
AOO2cp9NKpK+t0YFTV84MtM59wUizCWfAt2SKlx7hGXw26DxFEaUoR2BuW9ERf+9zJc6dHrtJ/N5
uKIzFJROKQc+FCa1rlWZZ48Ank3Zc0GsSfmZZZIQXSR7EUqAyPGHGTY8xMC2RViQa926seZjI2Pw
3NFcD36mP1kFKgJEaEMQVwYcOWZYOG2boegXH8JPssJQ6bQ9deW+ZR7TOlVoroyt7QVegZkeoHLZ
QKUdRCtJnnVZFiRgDf58TWX7OMf+fdF7917ao+SrMPqHTOmMatwP6x7SOVIJzwlrzUXIsHhdMCbe
nTBLf2ut8bGysJ/o8GIIPK1sA733/WiBKCULXEAqS6Qb4aofsekvBwNv6E2XZvZGM6puh3tH2Pfk
afeqRG3Mrw/afnS2lt3e6tY8bSeAz8BGckuyuf9e5E4fjkNvPPmwh1IP4gHEQ2Pjn+219Da+6NoA
k4QmmueWdE3Dzg9LBznfS8YQnY11bDIYOcqEocdYlrmcaa5JpEGPn3L/Lc2Q/wzSjoiX0+59uyBa
0V3z0GmhVLBxcL5rZDRaSMsa6BqzGJMt6Q0+TpToi5lPbBh4TlHjIC1s5iAniz1IJSGNMLYeF2aw
g9nfAe6KnUFL1ht5F7WZ9cn4GaqkOwLfXWbbjU4ERY0lju9C4psh/E0a5rYxk1aEiQg6sxUhDfQb
Kl3mW3WPANrMuw2eCORlrzXD9rjamcSDb0kOCQUTzSWu72eQxxdXhzXH64vcIlO7Vs/u3HYkfK1P
ygBNcgLfj3/hqutE2fs58fKgHlAGaGImOLxEboDUYKdWyH5SKdw/OAZdRmcRgjcZNAIXwCaznE0Z
q1conB+pX+QbaRXf88wuoxKbwHCW2cSr0MzI8o/S17qNCW08lG57TIWbbOdRv1na5n5shAVPY0qR
fcVXDVQxmChUQfKA5vu75aansekZj9Ys16LpA8cZ6xD3l0eTjCjkUhhfx2RZ4P/kXhuFzZiDvkD0
Mw2cr7K9m8lnu4IPFydsIyFI3VuU/IgJDkagE0KZ2g7NVF8D3YaejLVTNS5bfuR0MDvjRs5b3xpZ
ZVqHdAI6WeD3Y73jWnjJlWkx/LbC2I/bqLTmD8APH5EMoKCokpcmhV4zomDr9PR+HhhSKSPJznEa
xk59VLI+ldgIhbBEIfPhttCNJbkUjU9sUT2VEUCteZzj9qQLiNA6h7QQ0Ij7Wt46TAN2HuOzEAYZ
48Y+Pbpp6uyZ6micQMZV7NVMTWzvxag8yD1V6rHXGhPbsOKwOhrOLZuhNeJ93ijIhr1xVaDkiwRq
9yujuAE5obQWNPeL4e5aYR2FBqFNj8GpM53seSfvnjP3xWnbwM4vYhHmDaDeagdnsEdzkJwbvEAi
PDr7zVReyOTOfTU2uDukKKsQOBKYqZ9HUkQZzRvgXdq3CpQpSnKOUtnvDCjsAZRYFpI/3Mrhj5WV
H+HOHE1kDmHZLjdaybVpOvLGbS6e0NMeDfp14sXOw9SfwUEGQn4XlqtpFgx3501/genXGlKeXyLt
4WBgsEFuKizPZdtY1s50NIhvuie3ftAb/buVzJCZsBk6+EjUQbaLG7aD2CEq/Ilytw4HzXhDKTxF
ll2FSVffZe26MRo1Rr4l4xCB1Y7CZ6eapI/6hOhaxk9u4HTQCcfxNcvsBpeEdkLXhMuzrqVpgMwu
yGRaHJBYQp6TEaVIj9JKiqAc9FNav03DfOiZlRmVhkBZ52QYhA9L1RqiC6wFyagOsA160g1SeaFc
WEGaZfdpVcrjoo3NFmhjgB8GjwDzhzWrp5DFasAIzAqju8M1xtfmdWNXyW0CLBY6cDiL4cmuYyY1
qdq5XkqH1+lRTAYAytChCVII81scJNCHq/mIf8AZiPqJKktp8mWJYcpMvIGUOoLBh4YGGNm/7nxY
Tj4HIh4+vI7My1KcZ+F1+5kkganxDm0mDqiXN3HWfDCUPwMgVLdel55Rzr0srfQRkZB1WipxqMfe
26hZC6yqvLbqfthkvXGC0T5FU1xyNfbEsy74pqBs5Uyy8TPF9EyGy8yMDc/WAmvMaESszTkYLbgG
7vscXvPk3qpmFKhxGfJZi7dDtNzygoS5naG7l/MAvcrINwMKmnBCrnnQIIlwKZHDmLhyH3viWX8R
bp7tR8iAezhHyKibTbxm+hnfDxmhC35uoeZuZZHHGyxP/ouy81h2HEmy6BeFGbTY9IIEqPm0zA3s
iUwEtAwEgK+fQ5tZza7NujZdZVVMEohwv37v8U9qGHw+ZFHx2WTvKzXQcFvMJpMaN6LJB89uwQhV
/7Om6TkFlrGz7OUVbEcfayNlADc9ZDkjPYXZb1sY+oPcUBDbBdnNsGvH66IX3G9V6sYOVqjLehML
rXFlOO+LWLvkDO2c91I7yrhUc+4dbLNKr7WVn3uG+BtvxVPcy3ZXpJWm3gDmtrBgDbaFM+1LDzjT
XFkHpDIZVfngRRPHA02EuHYDKTi9YoGyEtDVLeZ1K7XDpySBGaYYyDssohuJCo7Gm1Gl6Wn2j+FY
57scE9GmdIi922N7nM2cGBIz2rL2XIyLmB+Wpn1pBir4tg/Cm7Ev2QWhaXH70s+W+H1bnxCKF76F
qf4Vc3pxcsAz0jP30xxWR+mhXbRrbZ9zAWCp84L1znLYNijG4V4Y1R4Qy67as1xkuR+S4T4VS8nc
GaPhEGUpjJZB9X/TNrj0YCc2noF9Ove+qtFIDhClny2pSd8sBS4Oj32duKry3n038M9x19YPoH/g
HBL3ZQMMUtmEHzwpMfiW702dCKrTBLNO7zSRY0z7EAXZxwJ075Dt56Etrngs7YwsSLBy1BKOhuNp
ymFXzMQ5VWhyvBGYIT15M73a55rLHW+2f5aakwNAXLY108E6McjbBwVOYGoy2zTqqHBmTse8l1s0
f4JIoS1oY1z+O37/UzD124h11fc1rQLjrwn7MIe4TrtDOZTtPpdI7vatIBY2cRGbs8QjUKdZlJa3
J9Xr9KhDhdEBLnXvO5x7I1+anIOYSW8e86bkWz3Jj8Y4elVQ70bYAFuYDv9wKZMVQGs++kEdxs5s
/XPNCgjG1JBr7IuLl3L0FQorC0FHHGG82XU1buzCqePJXz6MqdKEipItC3/uBW7UfZavL2k9BBjU
CKwiWZ7G27cQSpKVDDbPhUN6q2blc2f/jCxyqaxgiW7zRkrf8N3Jx++i4zbU5sHuZn2wq+Tfrc7u
Wf9a4rDhrHFurkCL2IO03MgPD8SW5w2ZqHrnBvnTOrbJwdKkNkXDd+AEb1anybkl3slfUiyZ7UTH
Zj4vmSa55wzddglttgb/A43/h4AjU1keOvKPOHftOx+C0jIv+6C6lM1UHGYJzJHY6Dmo633Vg5QY
bRwndMgxk4Sjn6fODjrRvVUxcGbnV8qceQvS7isI139BMu+LbF63kE29Dd49c6MaKvC6QQsd+Qc7
m3owY8q5mQdIBp7Alt4tNpfE+qecxMF0RBmDNjspmyJc591xgg6+J2G+6frklWAKoVOd9xtxJSqb
R3VvTNvRt+NwMsObhfcJxyqUsrG9Z56NYGRJjIk+VzB4j43xaRMe5h9rkckyfmXpu3+xpvPfrUK+
c1P7O0v7SxTq1aTouWU8Fzkep6rFOdcaT8oM9dmlrU0HNe1qv93iE1yPc5r/9oa1Ek+xpnj2pbMx
F/ERuPK+zBVHae9wFRX826aOtmh87O1RHZLAuRSNd5cymr0v7T5KQBJsWw6MbfDCaRgySPC5cFZ0
0wBPbFykZhujOkd60q8JO4OjYcAEWHvEbFkYh+VvoStGySrOPeo7+af5d5F9syd+dWeObnGu2hGz
VTo9gEEc7rvpxWTynJm3XDcPFGtFcrZY2fOP8oM74ZgPA2AAVnSocT7ZIuFnTRvzcpPk6Bf0ky2M
12Bsfuw+0xvZcaYojrNkwgK/ZnHv9s99ycuDh+Wn8XuqghJwADRkMag3yphi01lUDiwEkYRmZmxy
6LYbZ2Y2HSTBUef1GgmEWQXDsMkM7AWO/SVoM2xLH1zZkrRje3HCAKQv+VGrNSNsvMDJF35kLpor
0S1PJBaJA9XKIQWc5Gcr3bPWhM6qYuS9QMs4CHc4zVbdnlLmuPtZkYwxfeL7PW7GPXXbs5eE4zYZ
OgQDG/ODWXwiJLZH1coqzrMXoR37kI72s9XgzGB/c4Tdp4IUUJxg4AwHguMnzMzmVc4Xf67EHc5I
n4wfObo6xrhywZiNf633zV12WpPR5kUfH7tsNa9svdq1WBc3aRayQ60orl3GrtWV3xz1qDtic5LA
i9IcW6C0yPeKgycFtCzTL2PHJRxV334ULwvcDTLU7bCmhg8KsEqUM8U2KwhCaBJDbX8GgHefN52J
i89/L5YOIz2KLBelXHZY1smUAvaJ9SzjmoprJ2viI619cbzgYufWW7hQSS1INr2iFp/A/lCThBd6
kePAL7DzRHoI+Gt1CUElq9/RSiz5xrId9kKnsSnK9KTgM0lyeBjbwCOs3Hcbiw6PaMi2KOcErwJO
XUP3H+uMmA09Pz8E022czLQy2AnSUiJMrqk3/BvEeCWMbfKuado3sv0OmJdyma5u1h3BHtxVII82
hbMqmiDwNVOefKQZP3GWJMt20ssRHHt9zBdxLr3wS5Xqug7LsO3YladKPjKJFIncybysf6+OTYJo
7IngL+5hsvRpGzs0ejdXITlLh+2UrZlGYYH854bTeTBJ0cBNOgVmsW79Oku33WAdaO9f1XpHvwi5
rBIRBBzu8cl/9LL5NHBc4YQX1W4lC4GNlvMIVBzm19mK3XQmmwQOrQvzGVmNP1rCZS5kT26kNp/G
AKscvtfvorDmSGYF5KPCfCaTbvM4NX7+J9TjTgrjEWule4BThh6RBJ9TWi87xR2XLCC1aBJJQGJt
Xvu+PGtZ7BJCTJs19L7wLmlb/QmUPNS1evVoQ6jUshOYj6NfVTBOGfWElY7UwBurueIL0yMFYjd0
h/ZvRSNFb5Kt4wd6EakmY4kZxZ/4eLuckQbemICueP4OFh1ye3ixO7q3/RRmQ6O1SbB4RfXEySuB
kXjCvwrh6o3jFvc8ryGJyH3jKTy9Qll7CCofyyD/Ld4IjUuUv+Cb3pXRqZMbuP+E458E8tucmx8Q
bigi1wQuiRjyDXDKJJrbwKf1TNydo8YzkeYbp+SMRW8m7NbdTZJNnJ1T6x3Wbbmvit4nEV+dDQW8
ZymKJ+b5YGvW9EQIiZ6pbad7g+p4netdKsp+a7o2zIeZ+iQnTOpjqnjCvHlfB3RybUcIcTKLYZtL
g2BskFCPO4x7SjKdgfGVz9jreWQQJljhhQcYcPOLL7AA64YDoMeZJceaeiuwziPgsq1YiDcWrjy6
a3Z2p/CxbGaTrL3+KR6AX9UfNkWVJ59s5Kio7Y0k6iSm4zEk41EVR7Ukb47mZGD541HUrA5Pg3XY
hKAYSYK2a4xTWHKdvadm/uiFeMA1qfcdy2qOWqI3c9FV5wkHLCof+52nsj4lbviHYODOXdWP0Q1v
1pQkJ4BxCm0PqASvpyd/fb9+nsT67Si7YorKd1LJk5JvnXcx7ISQUCeSje0qzi4Cgkb4b8bjGqfC
YtpK8LCEVNH4OL7TkWcv0FuYPYLkl4gdHqoLvuxI5BxzPts4N0FerKgq9XoY1f/6RcmfH3mLMZKL
4JOP0wP8YApvNvsmoVC30zBm7ebRLrzfEPiFxN9oCAwuQmUKVYJAkk90ayStz6qR4GI6YF1xNvfb
oml/1oYDKSOxvM00F6e5/Bbp2hJmtJ/MlIidw0qnrqKa1JaVkkB397peTsa8dntzMgROSmydaeDy
b8zreHbFi1xtAjDFeWzhgAZV+Lukdkwwu9x3eqJUTGbCUxwCvjT0Y9n31om3nOBD43wEyAt34eJf
xsyBG2l6Kg4JaZtIg4M7dadKddEweiXfc/1YFfpz7rs/Hhq9eCM7Hgqt90MuoGRjMl0ZMosx46RK
7vIkf00rZNQykZHNh0AD/0iVF0k/+Pa75TOdc1qDInktvLdpdCnfsY7h5swu1Zg9Dopk2mSBUANM
cQUxvDGQc7djwGlMkcfbqq3vvv2bSBt1ZWRWUBnippxEypWvoAqSjaVZqpH0n0qyqJmYU5TCtDwM
NlSVdLqFNCrzsR2NX7xx24p1IBuzzh4aQhRivSwT4Ko+ARHVvA+OW0aTKozt6qXRbJqHtOmBYBFH
7GrN5cAWXJ4XJj5jrc8O38aLU3pVVLmlza9zQmN+KfmUpVp8AiqdvQHD/Qd7Mf2DDw2xCelsKvME
pnM9w806cZ1yMmhQNAVWVYjWEfii9wko4akPKW9NK3sUt/V3RXFM6tvv61ohh998h0CxkoKoCPSA
KZwzeS1s8WRVN5suxwlxleo4s48wV+5jwM5N4g2oa1+BMOlTlj8gVc/QTqDLyb3rcHJBd+P7fwbD
t+lW+6E0NVAXun8qUVs5ezzVoERcKFgeHD4ZAWb+ezt/1u5f2ZhxryuCnjYNKbrL0TX7s8WdxQLo
e9zY355YX7QBwnYyiXTzlzu44CYzz9pMdxrIlVtUe7FMzfNYwyea8nSK0vSulAddVigvwP4zo/pX
BkuxRU+4ZCNIJjrN8pIF/FH1eAjaCpvLGnwmUxjEqTYs4AP2cMi5PyzUFNAvVrSirO3tJRYe37yw
FxklYwF+Krz3HKUjmXtq5zTsGlMN+lRKcQN0gZJjY6IMnIc+qM8TtTqZ9AAhc3nIGf/pcOyOhVG9
rjgyn4LaeerdNI1La3zoEMlPYMHWjaqGei/99S4EvYGw7n9axqyufWPue1de69quN1XAQGQa8k89
xl7n7jlY0sgoG3JohNGhWr30/mS/Jy5CiDepJBr4MgYFnksDS+gIAoe9e+8TMFgby7koRz3Mg/Li
kGW949AVMWjFfJ9+ovgDF2oSNERmDaqYv6XT/WswQm4USZ0q0YSmByCD9t+gnnYhiMON6kBDrEoC
gioV1Lf8yKzJvKzz+OkP7bXQlR2X6fxnDRKCNJpCRbT3Vl4d0DRMFE+mdr3Tb9HXlkMgi4Z9qPP9
MCDUVK7etybeuyp34Ud0xctch/KhnTliZm70A6I24Idl4yDoPpG5ZVTTkNJjF/VanEm93AawXhhj
YHYjPPVuLLMkYjbqgLZixpcG0GicuF8Ck6v+Nl61seS6KVOnV6cUXwsjD1NVf0XiH1mwfSjnreMy
4tgbhoZMYlNTteUHVBOC3kTrfZcogEK/ndjv0fG8Tky7vskBOP5ZFNRyDW70uuzisV4l6US89Vo4
ZHuCOdKCklJzvUVcRg8TEA++s8b+zNXFZzunK1X12Fa63mD6Zh7L4NcuPb11A3n1F++pJBsUNzer
SzuSRFRdS803okua4l+tmq/QWKyDB0QFRkGIfFd0F6eaJloq5zUxRg9pJgeKWWX2tpO4kW3P+iEP
M8VZuVh7kTZya/jzcI9pg/FelkdlZQZxaCoqtmHQMRJyPPUtqyg2c8mnbIHHblfdTUfbLb5uZhSz
6vemGc7xjCivpuxrcj2Cg9zetAb5O8RsG14XiwGCJNtyrvgbC0omDtF9m4NyGYgt7im3L52b1Tz5
brVz8+Za8S0ecaIeRjfsNgD/Ec7JM0RQLJETyMgFhXGQ7GE9OAzqlfJ3XZdkd6ADjlmQvJhu8O6m
3cUkDrEFbXvP/GyjVFo9ja5xV/WcJv2sT5z5PUw1042Qa79qT7sXz6mvjSPvK37TODOx+Xs6/ehG
h+I+cTZJKI6OCwdsCRDTxXChvcyOWMAZrxrupzZ5gntFGDkhpt0V5Rfvjh9ZiitFm/Yj/oJfrIQW
z2p9L/lYDc9/Zln9qVYrb7h3AbhPyE7UPOB/Ul2hUtmMCJIM+FDWWzDAyJCbGnJTbWbP+DSGrRtK
HjNFQp6VhNw8kJvc0jnWhFohO877vHxiXPEejtYa4cOttv6aQqNCfYw685ZHExbNTo1YC7eHdZNM
k+iQKZO4pdmjhteXrXGBsePQP+BZuljDPDxWUv4NH3t5H6bTC3lUNMYi/8O7MG2JJz2LjCTvClVl
P7uPkNnpX3hGbbPEHGwtXFyT8T7B+SeXjBiaMj1wZEZ0tGxKJuyD90gZYura3AVu8bFI8sk07zDm
7HVHUe3fYwL+YJYYxgSyLnaZPbGfScVKGchL5H1O9WIckRiXC3D/kqa17RgwJvYDEcFDMIvPPuSc
6Jlaba3aCIBpy0cDBfsh0xR7hQnII+NV2mbyX6bXPyNbF3c6sP+wB01dPF9Q3KX116RgwqwzRChG
OhDZRmc4ai7Jma+X9cg/axhkhzKcLpkgA8KEEvZfa3+EPBmDU77JnkY0IxwbZa0/xGmGtz5oI+EE
jOR9ZUTaozsQBvPoOps3uUw/7eaoAqSKIT95wf2QQYcZW1BhcgG0Irrf2qAUy50OdAD4nRg0EZKe
nIGYezWxINFx0d12AnB3kTCM/QxlAHMU4L9WngOqmNAZYIlAetom0L5pi2aqriWN/XmMgFF9F37n
7YLysyh841h2dr5XRfsMKYrxdk1azFBgVFp6T4lmhjf3tirEWl7s3DS3fL6qvIEYm58+VS+1pJKl
0mlgPVCdOLXhbtfQeB48quwBU+eUNWi4fekwDbGA3FXoeYbrVieyNn3UEsWi5xeva4/s2LGTghyR
xwxeNjH+FESODdTT34F1CFoROZKawqrtZlJOVd9E3Yjs7oFSP4gAmiM0Fhb7tB4Zdqbq7p4RJqdK
PpJetLPnpVPr3suHPc2gdeAqdKcqNnoPcqoDxNl9VGOlD31fcOXUQ7YV48oGn7Be96uU68YKlbEr
03TdmeFwIp9q7mcT935StQeh65+ZBXG0u0tI8PdGz1RpH0uXkTjY31NhhMWuYR8zys/NGeGgPMqc
5rqu25+wytxIOhPZs5uhaFoG9GQHiADC6gBnejfeZo8FTCpADBXaCc8nUaPBo59LcSIkjvmui2Tc
tPgRdtmcllvfXWqiB39Hz4StAFeQ+d431kMu5mZ9bBjxgAd3TehNy2MIJ3wzneVcnimBMRBk3lMW
2n+npAiYY5knkCygkgmXgvKKoMAXzB072vUyre6D2v/F0DPv6uQ9EyTVhBKnoIVtWS8j4EPA+P0Q
nEYLydie1okBXdjioAF0Mpjp/ULE99hVKl56qqJZ3hAMvJK5QP9nfQnpQfQGBTgDa/SmTFt/syIy
QabizOmW77Axt5KQFLldipJSz5e1Fj9r3dwM31ReEt/YwoCfrlLc8RN0Z+PYOjxpoeS7X6f1tBTQ
0yaTM7k2nXjokq8MRlcz6qtmUBaFE8PZolq+02R+n/xxiq2wOsi2VXGTTwLgpqFii0Vr5IFttQ9H
s90wyVMQUB97R87od81pdZ1sT0ATz8iEUafNfWs7NRxToCF4jnbT4g0x06F0m9rDu+Q2wJGaM+WE
vvkILo6UuNM+uysCMDkudA70ZSg0x8JnHM4Uk43qAhne+0grppxlywa/YM0PuUtT09Y4Z1KLJZez
+gqZ3ER9SfqUiVd1DFnROA+lFy1hNm5bUHMxeLA2fgqTYXi+sWBacZGscHQAFcctfrK0vV+CCkSf
UP/QrLp4TVrUYJtCu8jJYy/Jb9UDIyXn+lrIFqUIx0fHWITtAZQuGMGjvFj4cQpaCCk/LEgIZ7/k
xod4gyFb7kfX4gms1/HciSpepjd4bSQuDQrrYOYRz83MPeKPOPnEEg3KsZTs+JAFCMRj8DR4/ZNt
Zue88OEBcbfGDu4alECWG0GUk+LQ5314ZZciMHq8VTJtH/XYMqAyUXroFFBYmvwhTMSyMxn3bTOf
qSBxNRxHThp3oiXR77CxwSAmHLdLnOKbiFCL+6gnombkT3leUOE65tXyxM5nXr6d1jyNw4yfGaPf
PvOtxynTPQqGQkCRy5k9NZHZdOdCrde0t6vtokqfnIsLBHApnzrYDFHQrV+ZBciDXXGxUVQXOWv3
Do+hU0My1aXxrFWoL8xRj/gqx43y2LtFypwxVr5eV5gKt6sOvi0H3yKoq5NRxwNxmsIZz2lD+YCj
4jamzKc4MBNMJ/RXfiV4Km6vkGOiqAkyp9tEZt9h5b8lbKDYiCSgbhHN2UjLZ/Kn/wifF+AwJysm
9+lvE4WLhB82SCz9B5fWD2uHvyDC5lsDwl+cFj1THbv5MjB9sdWCxRtpizPQ/TvYxciyB2vYiqR8
HBIWaPQ8RAX3PUq+c/Xnfw3eZqDZg4ksJ5ikNt2y6/PCYatFh8AhQ2hJ3Wly5+Y+KbNm4wX8+Hlz
KJfqaZmmfRGWu1Ln36RUAfhm2Us74AulXt1ybkyR7U2nzpVvJIITwGl3xuRQ9no5LH0zgfrlOXcW
YxWsyZkJNGuiaoMvHWNy+ONWN0TJMG2yJpzZ6YGwnHjY5SAuh5zGm6ZloYPn9Ny8XvtqkRRhBY37
rHoF7Q7iHuZMxrG2DuPCxOaiVA9UbOfhYL+bEg+PJy3EXgrYoZYdgg7jNwhMaZ2LjtXHrWefcuOx
z/g1GUGjEbWpT8RgOHeWwPbGhyRepNeI4QC3b1gMOCKY6qLap7s8c0i5U6zm3lKcFbff5GCmS0Zw
U60EVpbPQK5mWBEoLEYMkX6OXAcsTTN+Tdq8C100ftCDB8ub0njykPYcXTdR5aSvdaNjzzu5SQOW
S2c3MjOh9sVrAW6u5iWvbR7aeYrByDCRzlxaP9u6A+AYtWAXNmQJP72uPLl4gLF+/YBBBGtZzXuj
BuzTUrz5bPZI9503PiPd1u/AY94VLsshSIfjUKhnzI47i5wp5ibvnScA6HCx/rJ/4sFP1W8HRR4c
lSFJWp1Jn+dXmjOg2yWW+gMuGYP6QF/J0/PUS7pEi0Gd6YCorarqHcrniT8Fk3I2wuO+ZAo9Fpeg
bzfUBFPE1OReWMzXyORdhoBhS6AQx8v6kKT5d75O7LYcnH3NDpWdzMmQe4VNLUNwnUz+MdMIn3PI
fV/LEOcofQbRcWCV4B3nuLw1C2DfKVWZJXk9iweaHnsymwLRyJvy0cJitsqlOxLEPCy8DwczWDg+
jPk02ndTS+uNb+M21PJBIDXUYCCJQREn9NKV8e1RKIlaRoZYG9LW2RcCqT7L/qlEd3YH8HnjClYD
xeyQmo4dC8U1Dg4Bn5+Xh3sjPAeLdDd+FTz4rXVdupln23S6y8qu58W9JuX6ADZK7lePVbd9T1+N
nUHFkOtP7G1TW7Eur8Bt+3iiRuPCtYphN92sEpn/1RYjv4KcThrde28nnUtTacEuYusF71tzsRYo
n7obiljBgkyh8WTrc9mIae+a2L3BsG5MoafdyJ2e043tfdOpYsy1m6GtkuttzOo3pISwi6wrZTdM
hnXTiFq9tLdpJAsDN9rMQSnp+tHl/iZUe3NjT9kZ/IIgAAYb2Z4w9LnlNxE4SlJvhv4bJmTyKeO2
5ABXhlDjGjlE62fGx1FPnRPWxkH002MV+v9ufwOcyHwoJvUXkG2xSZvAOklLv4Ur7pA1Y3NDXdj7
teTCaAusTLzfxDO4NAI2czT2X6y0wH/nGcOM/5WblAjo1fWR6SMmOocY4414zPkY3qGPb2/7A+AC
s7d9ZPTo9VurX/e2l00f5m1HFudN1PCkbo3EvAzNYkI9BvjCKg6eAvYdoWzZ16zhzxEwyKjLSBgM
PuGqtrsUtzTrzIy3bJ5ZgwKAY5PO9dFeWjpVouG7yeJtydr0Cqiq3GnTeQGBxqYdkqageawz6nqD
IxR6uZu7OwLsGfXlcAcfnklL4ifc+CcgTmcn8J7T3ojr1btbRoYDSc7mFM9XR4m59ID3gz9cZbW7
hhRK1IlgT+Hs46IsfzNzX1osXBzZbQJXDHvtOs/7oD7oIFQ3RIMPEt0QO8M3DzCbjL2djy9e0nJQ
dPmhxavIQiKlgYFqOgOHy68iPiqN4byYyjr4nXvKXegwNgXoRvahFUlmUXNolbt+Gp/dGVrmgv9/
ZwM1ASnQbJquz/fDNL3jwTqkNHDrbWmZt/TotmbEbNMUP2T0u2NnpW9lVvePCX86dxoigYq8tQqD
UV4QflmJYUWtmLgEzAp8SGLH8KhmxjUhqHzrrin89MLj+8g+INK+0vMidwl3ja6tQ6uYIDNb+ElC
tEh68XDbe153pZzFCkHUedQ2HEMXQocMaTZGj33OyepEMC/wv4zzT+4/OVP1ZxxLa++mNZN88QhC
l4lR16/sSYLJy7tuecEhK+ls/aHchvBq4eezsij0Epwj1ZHNWMOm949VMrV3qppa4iBC7lM74yz3
0114I1UnFVsDHFzMrTfFS9oevbU9ST/ZjHP+0VumxrQDwZNQJpN5pN3NnBteZJXj25jRlOCMWLhL
5l3D1KRRmMha13o0nYYIwvRmMfR+V3im/FBd7YUR6q2QRnr33tXNHrD2xzlUF+BgPsaNG5zEQXrv
B4PdCwazF21zw3ndJ33GL4G79gi0acgN6zWpGUJnFRncgsxYqBSTaInLgEuEisABOhJUq7cdiLEf
yBEW3MLYimkgQbIwiWJ2J042O9YRQMPnWvTVtu2O9HUmH0n/YnjGEKZicwkQTZGE6qHZsfuWdEuh
z9p2HwC1x6WPuLtYLzb+GZj9s3nnj1SGt8AOVVVfY3oEjw/se4KNWzz0OI+3Vsm75KF4VC4n04jt
Ms31n7HoOUttHFz4fMG3qCixhfMA7sg6zhbrxorE5qCqh2ejVu+9+1NIiXyRzjBIyq8iSG+6Rbdv
i+GShWEP5W5GxkqXqzmn36ZRsB9AAiC3ym94LDw+Qh099insmRB1SExltW3Id7I1i2uz6Q0yGBau
8AIeOCQi61NNuGUTLPEsKHI5S/40cmWURtIA9x6G23GF9hgECT7SqMm9LiKnPu/a0Tr366uyCZSI
RPZI0Xd6DKodSY870zAxrNfB31wreQNvgJBbscFIKyyjEaY+SNIkYgA/sr7xVyx1TcMHD99FMETN
XS3AF31Gr+rAnJ6T+4W9JwdGQ24/vFEtWQfOwIRZIuZ6rme7H6ZtYrYgfz1Wy4RZzOpdSKvm+mKp
W97InhmVaYu9Wdn0g4jlxixkwVhZ3vIC/RfzbwM3/xdbSb1HXVfH4IbyXjOkXaWK71WAbGLe8unO
j4Z0rCPiN7EYLluulDNPWAtzMX3zbO/Dsqz7LOg+WftUPBceG10X3rH9AGFVm++pJoKVZLRJyW0r
g3S2AH37nc7xj4cLU49k0POVxkHStkL4uPqJEWyhrHT7mYVoEct3VOJWR4AuftSk+aHAJD7rgae6
8OGgoVNG4xrKA/1ZvQtphlDV2d7jteOdqCjIgJnhRQu6FHCune07e4bPafrpFr0TAXYaLF54Ud5Q
/+SMNAryivWd1Mi8H24SR7iO1S5dbBccE4dpU1oY+xx983HjA579wY9ohRukpG+vdLxY1CRlNRA+
vB+3TVKuMR5rUV+zAuW8cBx6xc6lGZ2LCNsCQli3/ia9zf4H4uChCI29OZb3Tgmbd4bMc131KZXs
MnJJxVYwuis57J3k9n4EMHo9XbdwpjA9CCs92ywE2tSmAhi3NFiTvtm0Z+8HlaEGuGymcfNKbR3I
cBiS6rs0aRhPFPiklH9pZrs52zlD3CnRzJm6PTRzkmCQG5G9+vCo9bJjrsnbNE9l7Lb5v0DgR5xY
pnWBlZWcHR5Vnfn3Y++/d5bPbj+vy3YqvXV2Aw8OS6/fkpRsFBtYnrlT+H9w749KtIRubKD3tUTN
hFU2sj3GGlR3ZrsiAtP2FvyBXlQd+pum5DTPQReA/VyrX5eH1A3KMqrhgWzm+wXg4wP77NjxaGEo
M/PIyrIHMrGARb3wzyDKuxCa7YajgGmJejO9/mEujYGkO4mB1Gh/nIxQSZ74z4noDqtXgL/WN+Lu
GpbxnAhiGim3uhNgz10M99fg9tYapWDpuF4ckHuxFDOrBc20uvq/DvyhfvRmNh8Nw55ynD1vyZVr
bG0AuSYOJsNy6W5ZC4y8hnEJO0axNHEA36xmhywJIjCUp8KkVccmitk4BL1dKZZIdO78aQclWaIO
XVU2uNjHZTYPJctT57oOT7X4ZWVQRinKLNovpvpJm1zVRKAPqnDJF4TTg7LD8lAvrGTAcVQxdH0x
AC2X/mPFquQoKbxtLvQxT/iJrbCJMwBaDJ9Wpv1YHQ9jrgVXF+zGZG4WVpkxD6zZ8kNUEXJtr5a4
M5TgAu66MxguSGcp99UwgnkkYnYAibWTRXVAEhkvJdPZg7UkP2kO/Ant90oK5zftbG9Trxprro1b
3Jtv7vYeV73hp/WO7VN3jb+6DMWm6dq7ZRqVJVMbcyLKFXTGlW0QVwrw17TPHtoW162BSrUdO/+W
I5HIx6p56LLq6owBrgDvhuKEgmI1z1VuwPzyBOtIwj0hLmqoGVvD3IfyQo9GhZp2LoI9y0qU0Ry4
pP5vw/B/FUh+aSr+9/+TyOxp/2napc9SOf7nmv0PdefR3TiSbtu/clfPUQveDHpCkACtvMucYFEp
Cd57/Pq3kVW3W6L0xK6e3VGbqswgXMQXX5yzz68qr/O35tt/y33NL47pa336L82/5l9/F3bov37d
7CX+8D8wOGIDvG5fOTp/rduk+V9z7/xv/qf/8C8j8t1YvP7zH79ylM3z3+aHefbeoyxr37qauYzw
+aOr+fef+NPWLGt/zNZkReRrn/3DFmiDP23NkvQHGh/RsKjMVRUUAF79v2zNgqT/YelYkPGqiLAv
wBT9y9csyCb/DGgWWAz+AyiL/HeMzZj+P/iaNUOEJAMISUOEiUOfQ72PrvYiHuiMIWtcVEM2N+Az
VIHCISUFrF7FfZVb+wGLQuSg1DBi1KZVg1eoGZR42cc9blM1TExx4xE7kjpDS7OLMB6+wl0L5AhA
j9HVcAERS9QBxOKVAdGUviAznhJI5hpkf+5R5wZmRKLsJLPJiJwCK6DRbxEYCtMRFFU+QIQKCpQb
o9FEK0mhobeWjKl4DgwfNWkjW17Kjlv93YPP/WlFP4fuW6/3RXKwAiO1KPu8UHcyQcymX0E2ZC8d
qXXDgkCMjMQESZBv2YiUHqxAX8xupZLgqRVTHzzg2NAom6WQX78lJUSvVpWop3tVNfKEiww4IU6G
pAwRvQsmBwV61KicD7VlqeBpZFOA3A531NK0GuokrSwI9M3NXkO1laTlWlVC1uUiH/tuV0iz0Ya2
KGoigFAFN90c5Se9l40fJaoJ/OF0W8vaCUujeoH3hwOOc7JGfagS8kYwSWUR/z0QOVWVK7XsnLDN
myFZFz59LcIgeKPGon4lrnLU4X2Qh+LDnfe4XeyXLd+aQboBh1FK/OSJc7nFSlMpdy1bCswUvUF6
iVdJon7BH2q7+7pmDVpzdGb2q4gWkeRwyNMjm6w7kya8RT0KGBdir5MLYZNisWOLPe9SJH/8VWID
p8ETTuQnH4ey64XbsmlF9ZcSWcoLvqtN1jXPghjlg11AspxoqswaKPgkDaYlMycCMVRG7XL+7GrU
Og0yCKRMMzJVrMRimXtiaE3LspN861qw+gyaa5HK1n1XTiIRSrQ2yQD1Ggt1qkwUWGciewlpGmU6
caIqGHHEOpWB4Yib4id3tFo4tyvawY9vmfVZz4o+JthMDbGruZEC1fKV446hfZAJj+FcgZ1nf8FB
BaA6jg44RuBox6ppHdQFZpg7LkmYNm2HF39cRCRbhiw5cVYdx3QyYzT+HOhKrwYurdrV2qFWKTIo
A68DkRr6RpR9fMKCwipF26bPe8pyhPtRJSIPSfvWQfgm0NItLCVLseobBL7YUlfG9evESTntFpEP
sOMIi97O8DiKemWSsSNNOMEsDgfGO2OcLAjcHkm5T5luqtVK9RUSj5Z6jWWDXOiu88aLcSJl4VYk
sFPcmwos4F3V+mbOO2bEJVVm3purpiQjxDUKwrqQvg2+XWUiR+T56Df+NokofW/UQKtj8ibF0gyu
h6IJW85AyQReixMR7Tt9Emf7MUxGlndSQHTs2T6w4J/kvmkiDuNR9ZZeIZEPLwI4xumW5nowy3+D
Pozp78rgznJZr1gVO30EWTTEiBm2WqIDVs27TBf2pS546lbniLwmRtQbjB9CQ/ohnb/Rk276ME8i
R5LKNHIUgYmRSE7FBKiKJ6HfYaINp2VYSjEsSbWRpq02MPGSzmj2HK9Peoq3kxVtqpaKwJnqchIb
ybybor6mY27NDZxIbAxzTbkM7jArUqF/9eK6Ky45dx28faqoYoA8GDAfZ+gE+SLmzsBpwJUORoVy
J4ra0ukzg0AEMp2mKL6RO0z9KFDIJ0nrZYt63KcB2/lPw8i2Ae1kWpdXaWHm6UEMKpMLTUk+wAdm
KhX5HFrHLgJYTHGwjACptiaBIMLJIiEJiDIhofJjTbPoqrQcxLP1CxpbSIuOsrAhqhsGaRPKuJzr
Rv6ZZsTkrqqEkDIHytxUI5iPKWUXY0HlfcmL4A8EBKMJossc509otrVmK0FuCO6temhfZT8ZJ3pY
BVoLgx2+v8csBxwTfSAt8ksMYW1w3xudma4Lblt5Z/m6lULaGxPTe2tTpE+O2Zc+Gxj6MtbFO4zJ
X6SW/2HvdMX019T//Ic006j+TblhDTVV0RRnOBw2vJkS93ENzVOTY9YEmca4za76Vb/Vtzi0BNvb
/MJvQ3fil+DKCzLfCGw6A/k64Tf9NbaEO1nXDNPA8/txbOKTM1VBg7XgxG2V/KhdZIabeiPdY/Kz
z1wnhc/pdbI5ZEMIBEUxVOOkVkDNhrcfGcjvsVTbiVecAiCmsEUnW8W34y5yvx9xvnEnN/bDgPMP
escrCjJEP5nHgNGGLatjbhQXyOn63DBf3URJU2VZsii5LE0+AQhptdlB/PprnHyLPdrunWk1HPxl
e4aIJH0kwP1+YB/GmkEz765JTsUwM0UME9ne3CqzMzNaojV6hgbpYmvb+bLtO+bq+xv55ZN7d4En
T84os4J+DYMqVrkXzI7TeWv9/RDS/Hd8eljvxjh5WA1tz0g3GGN+E80t+X/X8YFWgA0V8XJc54/f
j/eRZfW/95HXHnYWlCnz5KOjSZMi8KKm0ofLuHDLGBVG96wPD98P8/XzMmEvw+jRYPadANIikxMJ
JUBxVC3Fbb/SnGwZLYedvqmddplegQE6aGd4Vr9RUqe30lBUqnFOKk1JPrm2MdYDI2yYpcvV4GBF
9n4W+2FvOfV9ysb4wrCpRe3BJWZrZd7Wd40Nb+a+cutzj/Qj9OjPe/zudygnLLRORh+voxhZmIeG
4UnrsvWF+uTbhZ3Z3rnp5fNoOnshiU2RIsp8AidTWTL5kFlLYsAaB8rQKnIStAj2PLtEa3FNU/rM
k/38UXwcb57W332JAJqLUJ7HIyvUlfal7a/8w3Sj30JdWI3reo1s5syQnz/+j0OePNjMs4gsqxgS
vfMm2+QXhpO76qZ465fEyawHF8TNmdsqf9rh4WpgjyciHZEhl50CQ0k7CggwEbC3O9UmeML6TkoV
g89DGzfyRrpm67VK1g1iF46zHo3lf3HR6rxi4NSj/WqezK5KVgIgJEdk0Tn+OnO8DW1HATi8LTvy
orDNi3EWii7OjvvV+/R+3Pmfv3u+tcXJXxgzbrCfnOJKWptLdZkdqT/t0Dm7OH55mxXeWzDGiMXV
k0dbdb1XyTqWB3EbrpG5Bg7ajM24kZ/bc5/l56mPJ/rvobSTzxKpVIsDlqGSPcSiLdFaODH4NvFj
3ggHyfbt4UCq7bnn+HmC/zjsyXNMgMx2bcWw9apfScvWlR67NVSZTbGNrpPD2ZXyq/Egv/H6wmjV
ISR+fH5Th3LIokJfkAiwqu3iUvBswR5s3CrO7GH88V/UAbyfEGFxrSom5NSTKyxbxDEFKrCFmN6G
abzKumFlzfJblPF4uQ0ZJo3isht1hnNz/lfPlBWG41vtzynw48Vacgr7jRToRTn7VIcE43juZhwO
E3v0X3yP74ea58V330VcBnpoxQzFIbtbXKUrCIYOtIwFVJNNv4+2/frs1/HFs5yhmgjmmYEAfZ6s
opziREmfdD7FwbAsL+Y1NLVD29/MpSNpLGfqnS9WbZ3xVEtmu0L/7Xex8u4ai76m/QPGk2vsltKS
FvWrviyXgktmxNJaroerMzd1fhk/Ltlwkgke4ArZDuintXGcZCmtjnbuaHDK6AuuF7SvhpJu8Hw+
sd3BfZYGmyxVu9ljeqzJsWBfWGwNKT+mcfeSmjUa3bI9pGO2P/Pb5gf63W87eeB9TFIz7RY+pMNY
cb5hey7Ch5Vly8gAflrXqDKvhTODfrHSqegTADnLfEvS6QNHsFxbnV/7pBeoSAZFOzCI/xv6M6vb
F3svXdVlSdc0TGkGosePL3NawWoKamItCRRyJWzI+Miz58BzoO7cDzf5JlmXwl3dOykCbMxHZwv6
ry70/Q84qSKUFgCgDlhmwSNZJdZdbUWLArfy98/w8yOED2vAIFdwfLKUnqwuutymopapb+L4IzKf
Uu0MGFb6PP18+PtPqbeceqh4YNS3zgFCtS9vCNU6CDYtTDzkS4h1trHxL8/N8POt+fhezi1wdnjs
oCkNTkv4cOysTO7kNyM4Eu29MMEqhdmlbP7MvDciwM69Kp+f1Dycyc0TWVFUeb4H7+aEIZjySrCU
N4XuV1Z5W3Rwe4OASaWkbZQJt5z+qylwwmijz98KoimhS+3BUmxJys88zy9vuCRB4p1b/Oxg5gnz
3Y8Zu9gKSI97gzXT0aktc/HWqwnACIOLRMBIgBR/jrtsEELPRkMyYjZ5FCBkCt05vDZsH79/wX5n
LHx6GGyB5ZnBqpqn1fdYWFkv6tJb9qRe+zfUFPihWG6Dx/opf5K22EVs8Vl4oRn+9wfWSC6xoD8z
Mvjlj3eCJFaap5r0Rr8f2wzVi4EGRvyR0xoTZlwohKjoMA4XZvvU0cTW0lcExei55GCnEXT1/a/5
4h358GNOvmYwPGlbBfJbmDx6CFdKjaP97tzH9sXHzCBQZEHwzTj4+Ue8e/aKKA65mUpvUCSW/k59
jbfzZDzYkt2+RKvq3tj8/YviNEljSYSJ+2ltMqIIsWtYvQURVtKDWlwq0u77Eb56nXUZORyTsKix
ST55iGPdpqi/w7fezjaQPmr4TKBDlgBWmsW8WQWCIJgrzVz1a/lc++2LuYux56UeRvDnT6mYiroe
p4CxTTdR7QEFB/mXdm03z9Db9hyMDw8ctRTu2Yr4iwf5YeSThVXsyBDyh+CNZJYlQDXcgHa4NVaG
qzvDsAAFtTy3Sf7qWjXyPAyZ7i4RCScVatp6keBX1it5kotMFOC4ogK1xE3KmcX3j3ReUU7mA0sz
yWIAv6wAiT9ZcYasEGvq75e2aNbIWQGe3Pv0XcUtMmocJj9qszkzQX+xUzXeD3m6r8H9nwRBYr0g
V194LpY9t1p7GzT2qY2ExynvsotkHS4x1h3O39lPXz5EbxrWMKMVHJy8SB8/SnKuYmSz1rPsB7am
runpwi86F7HzuVyhAJYBy9Mnw1KMkvPjKEoIMhjK13H4pbviqtzKOV3iYl2s9FtthQzESVbVz/gS
xb1/boL/fIEfhz7ZDnNqSR4vQ5OEJ9qqnS2Dy5yX1MbzvRyh3S8G7uq5Jf53PsiH1+jkgk/WOVMV
Uqn34mOzpKdzz+kd52m24QKYGGz/7OchfXprT4Y7+SJRBysBsvnjLFJcFCiR80V6M92RzSge0LDQ
AMDfp+LFOEbw1p7PN8nP/YCTub0KwxKhcHxMxOphmsorkR/Ryeus1DcGmO0G6EzoNU/ff6uf5qGT
qz6tbOraknQpPsrydTvecVpyZlX8XBycDHAyvTeKPvj4aY6d47nTHcxHHX4C3rldsOQ8dkVwGKwG
TPhE1/48t5f73A1l8HmpnLMLKIJPj1f6BmFAmc2vULcc9tmLhNdgU29H2sxzmZLd1uO2WeP/2miv
c4CouShfVER3zrn+wOcJ6uMvMU4aL0HiN3jUo2O08df6yiiuayrWG8tJDwlOl2teLQBlNh4EF9uA
/R+0YL76ht/dCuNk+jCl1icxfn69wYmbO+8hYSMt3YD2uDBVG2BOfgs85cy8fG7Qk4kjyFtfKSMi
Y2JhxXnMIZRf66Q+Nz19WtlO7u3JRJEgoW8MKzqSr7vyd+L9+FoeLBuMLcRNckOdfDmu1dY5W39+
9e28v6UnM0bHS/d7RjYIKg5TeVWjhvj+6/zy63k/xMmcMAajJQ5JfATcY2Gobl0C8iJ07ygC7/Jr
7GGwdQ69iv9paa7H3bky5dzzO5kdQqnsdLmJjxLuOK2j5VoGRAWfm+nPfhwncwQqiAT2R3REDWvc
jjQI6+tkOR+l1Y61Su/lTe+Um+LCXCfX1pV8c+Yen3t9Tgr3RkGEp6TxcT58Gh9g/uNfHzJOX7fx
deiCEFhWxTNFWXxbn6t95/f/dIl7/3hPK4fcRF0UxkftUnIweKKD3ajLdBNhz1icX2DOPM3TnTpp
jBEJgPGx8MW1JmUgJ6ttbdZn3tlzo5xMNGJTa+nEO9OAqfSNiwFTetD9+P6ZzS/EN/fNnO/ru23Q
kLe1lvHITBBgKg4jHRL2KPVQrmgTYmz5frQz37l5Mr+kqaDLGR8hATtL0QTJj/Dy+xHO3bOTmUSM
Gij/UnQM8xcMHV34iHf9+xE+n7F+nCTN+Se8v2WCCW2Fhb5ccSGOtE7p2pq3gC/o0fyXrxqnj6ZO
/474u5Nbho0pHfsiOk5FdBDxOIr5Pmvk+++v6VMTaL4k9he0HhBJyurJmyb0BbnbfngUx8E2Q3jY
ebiVw+iHrgh7kIsHxFyr70f88k1A9Ei205wccxq7xCbAR8hPtVSCdOpN21Buvx/gJOeQc9P5mmaV
hMpum4PMk6nQlHJQGtQJOjkqMd7mK7IWjAqsTYgVyS3wRXIOJqzKJaIWIBJVs28EWNqPRvGi2Ony
/Obmy0t+94NOZkdQViFI7ehIRwrhcg2uzv3+kr+s899f8skkaBAJa7RxfIRQ6+LYwK+yxm1ii/sA
NZFzbkn7cur49/WcToJm1Zlka0RHkoQXakuqiN7YRk+eRsC2OD+eubb5Pf80UaFmQsWLDODTsVCd
w2JGk8baolB4HkF82t6yWIWtOzzozvlz9y+f1rvxTibGUCuTEWHoMR90yM7E61LqfX9JX05V70Y4
+bJJ0xXQZIZHjFI4tC5ahK4aAIbvB/n6MlAY8xtJdT3tIIyihVvBC45VeZcYP8Pw+fu//utr+Ndf
f9ot0AkpTYFrH0vKQyA6YOR+k4fOXMS5UU6mpyzNIhGVybGOSL2WbwRRA0Z17gX78nWGFvvXnfod
PvVuWsfhYWGmCY7BZnoqgVQupH2MeMbgfAxUNFASGEULaB4r9Uzv7KuqSdWI3SLak77gadOjUcCo
t2nICZSmr2odTlcTQHY0WpIBlEp2/u4Tm/vvMsdBHGSglDu9l4Va6aPe/gwNoMH1fYkPMzLPHcR9
viTOT+FJ8PfTY6Gh9HGJ9CfJmlK5+1mv4LdQhY4rZTmtQzt6AJPiUHW7vhP8Ofv9LW/Ef2Z8+L8X
6cYe9/+f6bY/NlDX3tslJJU/8Jf5wfyDPpehiRJbd1XXWXT+9D7IIh4GHJoWnUxNmQ8I/+V90Mw/
5jeENZNzCJGEQt4RaAFN8M9/aNof/B0cHxMRyZEfWQt/x/lAYu68W//3tM4br9I1NoiCJgJJ4afM
b9K7rw6oWAOx1CJMQp1gmLTFrhISXPZyMqCsbtiEarG/ExD1j8SMT9b1qLChMSGcIxeqwFg1m6rd
eGNx03hYByAFallcOlD/gR7g5DNznHxRjfC8husTWxCT/Ql+otQKst0mWHklS9AJW73DSnZFepj0
gBH0UvVHe5LiJyzVMvZexXfilj76nN9GxAmSZRAms3W7VR6TEGVu4gfruoDFhHW9HDVUhFl2FcA/
GEk52ZWRcjBi4VYa9Edy7EHLVxS/cgxmaRT7fUd+6pJ81Z0ulEtS1g+Zn3NkC3ZmIFDYqpQnQxdq
RxuJk9ChCjWVadcKAUK59ZyF+XFKj1OkvPhq46h1zvoIxFnBui1093pVbNR+DG1UZBp22Nihg3Qd
qsqFrmdETiavqfRjSBTIxNbULZJAAznRcf8T7+gHxU7H4JF18Je9i15OrnOBGJZg2jSznb94NIzA
kUViqomNig2TbFvFzaphaUqjqzcD8HMB1h5e7dDMFtAk9xC1MT2TT5KBiieEBpw/PWb9XigJ8ClH
Exo5mSVprbuRpuOL6J5r30liIrP0yhFD+C1l17iWmD6UWfMQ7c1IfA2N/Gq+yVWgLvFWPDeWRrT1
uG05hc6kYddl8O3GCVg8Z4mK/tyJATq2BKzDzujUA9a+ZW/49EQH4zERiMtTRGTiw7pTFLtR5U1l
KNddZED3wDZKNDwYG2CfvHXqYvLMtRcitJ59uqjoiYVqUaubWQMUsyMjiWN3nGg38aOV3SNMJwaK
caKrBJ+pj2HWh+7VyfxFiS5swjjbYHAFkzK4UH39CJiv1E/jCgiUHRkxbunsmBiowwPihKPRutOT
SgZJIjgpR07LkNiqRV5Juw40ZNfNjHpQbRfp3Lupm1+iRb4w7ZWxOsaiuImH7qW693N/19TDXSFG
BFOZZAgF+VIoMmHRKWLtEPB7qYntG2kiKzXmaDCnLyPrOWFLtdwsqoRkisC8xsZDAJsvYrb3p5gw
BIyyiRg/BQOex0pSf9aapK0ADGAEn4iFGsrAVVVNtEONyLjUNAqnySGxUpNnvdtx6IxVcZljVmln
4H637DSi0joihTiUXnbec1j3bp4m0aZDonkhauk+FSVl0xOfskjbbrzOSqvaiFlTrDCMJuTDEYMo
wfgTB/kg1rHIDYc3XkPBvIAxdS+qqXqHQF29bfOLxoAYbgXddQOeWqwq8rtISRHtQrqxVgn+3KDk
z8c/YdPUer4LhHg3tJRuQXzXtsQxdcGvLr8JxEMDaSkbU/iNMVEj+hpboEg8yQR5NZaGe5+ymT+0
GGfXUPNWsh6LJCXpqKoCTJJA5jWIdjM5AYfmvoZ7VvXyBY6pJUAUsgVsX37qISSO8lYC9+WPbmqI
t11HlrZXgn88emLltIkM6OFXluUbSFGk0sgLUSb6DasGju2FIDI5puwRdO+qqw96gUMgD12zhGih
dzgbAW6nWLEmd8hqtwNmxQYGvND1kGGJInIp+anka7kRec1LzsfvmmlXQDVPeGEi8cLzxaspu64B
NZWumARbDRaIiixeg32jL/zqQtEkNukcFkqCC9raTSVhBwOLoMFLBL/kQFYLpf4RDGSIeeM1j8kG
oLMs+X0gORsXotBETkFY4Mgxr3KxWBAHEuC0xgY8wvDCdNEE2WNWDnc5nHZiwpwhjjHfKktO8JxC
EmyNUC1FAPnQWOrDGCUOZubtDLbOSHAit8nzx4dUWnflsJz0t1rttoKFB75mAxIRWdQEq4iOVp09
5VUMq+4Rr/oc0xfxD0Dfzf7WAiNGmFxAw1wNZuj2o//g9+FVPFgbov5aZRvGv0ocOgaM30hzU02z
01HA4CotcHLZdQgprOJcU0hIwEN6XKtYbtm+ZondIK1ptrEXr4ocfinAITO8bchr0AmlmWT/R9oe
UyIiglTe6AhkFqY0LcSuWCrq3reeSj93u7Bz0tRYidJPP3grRwPDxlvdRL9KwhrHQXf7EHOecVdl
TIdDsOgs+brqJHJJQQPKQLZYzjQwgcwnqMGx6qmLltlETd8mBdn5pLmIg0pbqtoLzCWHICIhWIw2
JRg8LIrLIVj6GOESw9WakSMh2SIJKPnx+/+z2LqWHskGUXmld/T1Lqo5aiES57g8chABtsocLcEE
Jq6mlHH+JrbcE74pBA/dpIDartYjUDu7is11MzawrOJbLfFcIY0vetzAg/7Tk3540uUAxF3OnpsG
Vidr8DSh0IL3bbbPdfiQNSZEXB9hLjMpR0fMHQu5LbJFIsCBbZpFb9h5dNuR6GnF2r6Sb1K9X6bJ
gx498QWt9BoMeDOR3gGBcSOBNfR7Eoyk/BkQnqtljZNaM4TGXHThg9ek+zwcVn0owzPI3BH2cqf9
MFI4FyK3NiSSE0K/iSzS4gPKLuGQ8dKjuRpIVUl11rmEboeRbqtB2RbQ531kUR5ZlErttk2BBKu5
FEd1aYwDSZ67WnixmF0JheFYDMeYRxiQRsyZ4gwEwSjV+JQ22aKSEV0SCGfxTdNWM0GP+OmAGa0i
+qqEIpO5AJzdcShIidKdPI8p2TTbRCTCNuAg0ZplKo2fPcVFaPNDa4jMmbNF8qFe+511Q54B3i/W
oJSFEexVyeoZ5XipU+vNV8e1593iQyJ5VyTtUr45CH2Ka07Vb2vPOgZjf4dL+7nHY7QIpNLBgGUH
7LMOaYxPm2QF4KO3icmLmsK3ZOpMYztNxZ/UMRSSXsRhMygCpoGuvVKId1/loCVjaH62IZDclxNY
ZpT42bOXKRpeAE/7jtZp96WvXoG9WQ68AaY4rsm1IRPG07bkluyBbUQwF7obH2qkVLscP7BE+vvE
qMJVUphPAhFwUDP0dWVOSwx5yxDbfAvztzWh+MB2eEm6GhxFO1dzJid71r0clZdUj2s/G28MEfhi
Yt0Cs7c7FH1wFZ04jHYts+PUXZTirlHkN18xXxow3AbBqW01bqteeKl8ZkkyhYsScUZeMh20u7wY
cGaaT2oPIIq6BizndKEV+konWRD0Q05CwC8tUpZWljjGKIOiKx/1+KXtFLKxdMKWEZLXBMsQaaB2
/AXtsGo1HyzGTh1Jam5rPHIY/KWeqehyGJ+FEJpRcE3Qrutlxa5VEzJ8BwfqwyXZ5MECrCvbbWUh
VSRpiOJMkfnhWW+5le+LBMBKHK4a8WKGaKRjvYwC3g0D02lW7YTpIYR51/N/TTpTVlGsmaT5CmpY
7MXCAopheMqhV3o75QLM2B5knCsRfav8FgH9OheGBzIlCPjzCFhcjuCDDWCiQx8dAkW324cyALlm
vYQJjtO+B4jYrwl63frizzLSV6Qr89rcySYJXSXQWWl08mZcJzzG1ATh2HWsxMmdzrxBhOYi1I55
pt4SXzypzK4STmxq70UGvSKeIHoaUMnWBjbFOOPukmYhZ3bQESs3qiv8unYV5nehGm35g06S69c6
nz94KVAqxmgXpCkVYrMs1eKphwDh+b/4TLdCJtg1rMW2hyZGGR8ozbXVUj94UKWlQgO7CuddJEMx
kuPXuFdwEA83qaIt/J7FJEwL2tBUMdo4LBWkMAQEQqhtayO+btETOqFOglY+MV1GmoqdMxGeukL9
YRoEMbHAX5EjdhvpsF49wjUECW9xmdybdbTwakqRX8CsF+l06ZN+U4CR6nXZUQm/tSxhQaAxPK8H
BQtqTm2dBy86dKQZyESRYw0zP0+053vH1GmPyrU2B3f2Mmrflyy+bwx0UEVgT2UEJibYiOZG5eXF
7bjAmx8sRP/YNDiYPJU1SVqAfpPLGzIvm05ZoTe2vQIpkzoeNHUftcSpZDtwoRd6eVWKMZh5oCNa
YYdTftMTSCxAHYsbSpd4M/RAk8X2wNu+yjO+FNKXa9rSOeeP1tjb3rSTG1j4IKDawaMl0zmT1RMP
atgmW1wZSn8wZZcG8NiwE50pbA7pwWwuWSxnqs0i8cK1qPu7QXxs9Ln4XfdTc4xJlqy9dhOOw42v
SeAz33zCGwhq6ag2cha1hsmiy96S48S3GXKB05wd7a8VLXCDKEVMm+JwNS/qgrQmOFH4RZjN14mE
GInDLtj+u5oMB0kn+YUiJZ22Rq/sEvkh1MM1iDiJzVLiPcOzgRjXEWmq3YsiryqQSTl/i5LYwdB7
EWTgp7MbyTzWJEabJTRB5VeVgZG3jpm0Gz3TTfHCUvc7kxMrd6aoXUUp7v5oIwIczqqrtnsoqME0
bR+X8SKsiBXVnjo/WE10I1tINVPDXfVSu1XNhWViTNZtcwZ3NHcdZbMY1QufqaIWbjV4fn3PPriQ
HYkghk7g7tYWDO3HCb5ZT/r7TEqCFyig/fI64o1H9ma+M4kG+B3LmTOq8hpNROw7VdC5QHXI1z2k
ovXcEXs2s+LHbFrF2TqivJLHQxH7xEPfaaDCVeXQZs/QXVjPX/CaOmT12IRdhFPlGmG4GYkrmggM
0yz/UMkI7Yggi/ObsG+x8q60vAUnTIaw3Czx/bp8GLY+HQ1KeDmR7HpIXZ0Cy8iAFIcDleQc1s2u
p673s2HGZNoZ92Z2o4XCOia4Qi+Q31pXVWUsS1m5kDSK6hmUE1g/WvicgxezJEPopuwYYfXog3wh
j5UT8wzbvN1MbesoyYOsvmE5PoypulBiIngCZRmqOcVWuO9aeOI9cIRVk0cbYELEmgWZU5UeYTPC
sxaF14lA0JvHLNkLwEk1FXytIMDTT83bEeioHAgu1IJHA9ElXRcIhXPIdYTZty/668rwe7jfM4qn
ES5HrCOiWP5KjfswA77YmNYql9Lr2PdwjpfUh+K9l4xLNO6uxO5laNMtOcDVLHZtRhQP7XVkNVcV
BacVmQ7mbleoIK4NxLXU+eWg7xvwWpMJR4LJD/+664fs73qLpUVYl0i4aRtcj6w+Va+6TUz9PWbX
9MsW46+6IbOZ6YrdVd0QrQoYTWV2zqVfpgYhPSYcb6Q4zIoNcQ7E6Qw/euZW2Ye3yB7B0nbSFAEV
+0V03GqCn66C4vCU48C7IXLfimzXsK2HU70sMngbinIhCukjc8KiwhoVmK856e09acVE1y/KqHNm
D//UkcFRp7vAR32LXQHA8aqRo3Yhg8ZOggtvfNK7PFp0k0b8/JNIfl3UwJnEP96pkeMb2spXxrsp
NbHPwC3wQMFpd4nZuoYlL/r+h6W+jsnLKEauN8brWtNIDJrpdZGjteSXAcIm6D1Cm2f05ZVBNwi4
HThk8xBi3eC0YyXT5Fp0IwnUN4loXNIul/tVDtgt7I89u9dKugFrUG5BCKzjArRiQwJh31uJXeSE
FYBp9oT+DRIQgCDwCMtM1Dss9i0Zx5K4OxACGb11DYEx4uZOL+8j40Ucy1XeU3ZWMndFAANASI7g
BohXNoElrXVfILhKQe5qlq+gB8DiA+qP9wZb7aGBHEhKTehzitCy79eR41qxcQWw0S6p0SG2/Axz
4UGLTFYGMo35vAdWh0pU2PG7bb/Jk3o7lHSzSvwVPcHIF1QYK3EoKIpHV2jFLexUore6N1gZ1Nvq
BhIglDvSUajBaIb26VVYqrelEnPzboGhryX9JYo1t9LWmqUTYQOilaAUs/uhY40RwDpb1nVShzc6
38GgssgXAxE+agefN79oyU7V2UZpunjnAc1MfEraxDJ/jiUpet5W7GQbRAs53dPLnKAxTASA9NZd
RcxwTWqavNTbvVA+Fiz7nvCmZ/U+9Z5kIXDYYv9eKUFnPhKG4IYqG04xWWuZwgpMBaE9y5ztLpLR
MfrXcIioGA2qRBIIw3pyWvUNwTgBc4DWemnJab1LbX8xVHNDli2aMT157J47ynxJTpcwD4HgIsOs
b2QO/Rbyao4y5G24agqAGHkwHAHE3/tCNzBxMZYpGPdVXD0oUX2s4v61rMihrdiZwT+mg62AQ9PS
n/K06gWX9uBS9nzo/IUjSiog//Wc9ejVtDLgmMdTuu21kfjeDj2QuqQNC/e1eswK66COxY4/vhOj
+KFnyyjKa3mw1rq1H6Nmb4y0qJvDAHR9lGQK2nBZVrk9TOG16t2mGlFx1MBB8xivAHBRTpcGit40
OVQ9cXC2Wr+UVX3RVXf/j7sz6Y1cSa/oL2KDU3DY5jxKqblKG0JVpSIZnINDBPnrffLZBmwDXnhr
oCG8ft2qkjKTEd9w7z0VzFpBT1v5lMvEzhbGf6n0Fe3sxsuSs5t3BN3XXQvdmUDihESPmCAgN52y
A2DEt94mrbUSt0xVZ5dAfb8kCKEWv+I5PltlvCHC53Uy5Z+WiY9FilZNFKCfp9v+2snfo073DtMz
EoLuseorqi8CaIGxbacp3GMeJYcDu5A7Ey4YUeSBPZhH3jQK2MCjlwU9IJ/84h125aqcso3bvTcZ
ucx192rIlbbN70p89m7z0JY/eTnOQ7Cf63fhvxWkqDaSGOfwi4Tw7QxNdJRof7Nu1dv21s2ma4p6
ScfmSJec6PFFF5wTjQ/UlQTqgv1g6cY7ucQPURJycn7K4Kla7FWkfkuGHnKB9jcO5AZ336JyNn55
mmG4aVAsQY+JXEUX4YBo5i1y4+deQTW39Js37a24gJJDdC/FSQG3JQ2I36SzytvNLD/T4n2h58jE
Z4yOYYqcp8SCeiC/axYKslx2pagJ12MjEmUvcWv/yXWOk2ZUxzFWBpKBUJsiiNZzVRA+Gu57B3be
WLxnpTnNxDBTo996Ym4hKoSg4xMee68NTn3N3avdxdqVpUVqrsdL5fSls6sLIodnsg8nx7vKyHro
0giWHVsIGnGevsp/VER/kxR9baYelB4p15fRInyV5L0PRw7NQy45GfL6B+SG92FcNOdLffOLnZnz
jEHG/HVPBFpUfeLSnJ/6e+B1BD09HKAyLKGkHI29Y1WGHreZ2XsuVXOVDc524C+Iun/KyY6xEObR
xrlZDSfyiC14hm14Z3U0uJDyfZ2P9+8m76bZ1gF3jUlJgo7DfRrNJ78h1sdOySlq11aNpC4ENkV5
y7S1VwsEpkGTukUGJzO9EGilC0EIqgX26pJxhVo+SJJZm8zKzv98YZqaENxsX2QSP+UenivfvQi8
eofUmzZxgLeIYjQNy52TLFc0ggQ8Z7vO+6258VnTENep2v2YEXSMIO4xDtrXOx6ETMAQwDtg0F8B
MGCCKvsVfcjam9O/cuLJL85tVf9QOaHAw0yMNrUPE1yXkShINPbNGYi5Vpo3Y6KPKBsbAhYpAWe3
Bt/TQkRk6DT0hzESO3vbo14koFl0IxUpF6uHKcqc1Mg1p+QZa+uT35p1n+gLL/xlLjoQCD9qNm6x
hA/fdGvvjsEdoUowfHb5tBAJuC84h6ap2KhxZ8rM3ghL0PwQPbbOZx4IRjxXIpTk0YpGscI16bc0
y15RpIfZYEMK6nTviunJ6aw/pGDAPBm5vywCti5h0hA6OMSXxLcJDAv1I8GryyFxCB10CtyejvM6
359iE9QHxv1i04pr6UfqtdCkwcMA5eieWLwVMUVwuhz1ROZjY2JGXAHoCV3q4GBV3rNM7/G5VXAg
SyxdLSE/QA65ZJdejEjMVhSj2eNmquQcPC/puCMw4zdeQ1SSbJgeCJcGQQUUoL7MZiecbL4YTLOA
rx6bJflpetXvOpjZXkfAoFb++Z8vdsPjbnU0fXY5PNs5yerBUr35xRtQlJJYqGPX3APGU/EE01vu
nXiD1uzqkR0FxWf6O5CtvBrEeKyc0tv0wNCuUQeTR4/6MFi8P13MxCgQJRdlPKnT0sfubshZVcws
NkizOumJANI+qrcOjNRT0bTgJMJqAOrozadiGDdTpDnt3Szdk8AZrEJei7Xv8xIWfNpJgHgTWdgd
46m7FF5KyLPn8vSG/t4yEPP40d7HYXS3thTbFs3XHXh8IdjsbvGseaxLutoRfFhEAQ6aBU5goTpS
aRdmB/nMgqWbKmJJCnluqvFYhvi6MSBGDUBemOc5blUgDKlpvkK2m4Df2s20wBePPP0oqiE6JXgB
j0Mif8cxH8ix54VoJsOfy8f+HLX+j4p82Ut8H0KVFHyDBn1Oe7YwxARyTK1UUG02wKRuS2M1x4zh
eRIZHErafgcEGG+U49obE7Karn0+16AiDk2Y8c7BhIxbtnqhLkmrvj+laquBGp5aSU5qSQQ9E2dC
Qocxv1oZQo56Wc43b0myB1kte3lfd+Vp/ivAP7lLOiLd3C/eivi9iMx9Ke2uo7SuL376p0yt+AXP
vSbVVoyVAtpT/pg89xoKboCifY8my9+TwPkznxwYNmPQb1yfH6iQ08DLyQ/a5d4tV5yzvvSLQxGx
uRwNfI7imtF6VgwxYhm+5xVR/dZwnkL2XIQOTPu4L9/Hhu8j7k6v+yjLt32hzkY2y8FPnE1RZ3+a
vnqh0sefl1KDwQy8pSh1LIeVJGEBCwUZg7mOT2Hng7byveyxrFmc4e68xdVCnK1BHGCa7G3yxmkd
jOLKpiW5DbHLuS/H8uDdceJkPXPYpeT39mF9S1KS6eGJfeVhNH72ihw30bKlDtP2MLjWDw+8CBNp
SkpC0C5Gjh91WOzccaJ07zOeuiV4KSJxK7OWoNIasFnqjkd5j38PU5bv5B4mqxbb8laMIXMwlFrs
fea/ibPsfD75x7JFJDtzspDW+9dnRU4lqm+pZzW7tr8TeZqBdoZxxD9fvCy0ecE7Zrj+TTvGPw/3
WeeY17+ttP9rCB/2Xuae1VSeJSel8Nu6R3qH7OBlhtY9OY3c20wnBtKvJ2gGpKpVm77xnrTFrCoB
T8SfPlxJ3R1HGW2jyG/BLdU3GUVgzmTYXCq2r04SQp3RtLHjvAYTk4JMSq2jVSh4lX64BVQGnoPo
tpLfB6V6TlSldWpMlxysoPnuFxMylKu752i0mD921om4Kz5rWUK0fgBkJyuGd08lHTOj4qRsnHcd
mcAWu9YiCmnKRKM3CBGNbsfNMpPwXfuC+zav0n0kCR+bUKrFdQ63MZD7xlreGjE9ek0Sc5905L1a
9nlS59Iq6h1nWwpJfd4y8apgCXYHqZqfiS00PI/0F5slag6Iw25VbUm/C3foRL6qtkt2SdTdkswB
IjZmLNQW1a5TQeR6TSPteszQyyIa6QC9k4dIZ2PII4c5Ewz7pO/VmkC4NZHMvNAkw21Vr8WqKAXp
zGn+wxraTVVY6qhU9GEYNa0KN2oOIzdZlYzJo4NKxWUMsSmG8IVQ4ufUrxjNtfqYVtV6Cb2a/gF+
bKqDYBc3wByqylXApiTdokEErlilH0KXDN4hf4iK4WjDCDnneY81DgQLz67nvBKKvVWJdo8+yQo7
yw9fLKv+tqZifG4AjLFcKnhJmtTldQmx5pAJ/eLmRPgJGpg1GZMsuNwxOHSNu49rIc5tB7DVD639
DIel5J55yKL+DcL3cKgVAuh7FieoPbc6GE5b5DqVOIVLYG178E2k1ocEKECWIf6YhMcqcl4Vqij6
wOKxIyZma/WL+FGLnWwS89ONe3GoPJQ6U9v8TqYk/bnI6tNq/oRTk13npZtfIT4Q6DTyDha5eB8m
Fb56M2d2MmUIa+7/tZ1jQ/85DlvLzwkq8ThhCAje9nnfHiZHAHs0rOfaPvvB06T2am4jIOlB/ZqT
l0pRzAoNM8iJsD1+9Ttaw7G7DkRqixuQfLRd6jndjQoZngn3LPDX/JqZXF7JM8U1B2sG+kjdMXth
oBFbmXP650t4/6c8qKxjlD0I0YQnW9XMiJ2JsSCo5Z0Du6VymwxoZ83OpWcFMEfjg78YuS4g5nCp
kI0t3YNh7gxfiJNAsdnaEqwozjAKJ6BH+ElGHdbXJUq7q3P/UvXztCYnPD8kktt2lLP1EADWedWk
QGR+PL9qH3mNCL48S2avie+z2E5AFeWt12yrWhEN6RSM54PGOaFIkCt/FmavhVrOddPdJscKHwRr
EzPsktJ1T61iLDArWkdE1cUTmKN9N9R/rLhT16KQpzal1QzdYjMEloQsjG1fzuVBjdP04NPd7b2u
+LkwXktmlwAxp0euZWf1bWnN36rN2k1akgCb5HX9vqRNA5wO3E/ImuCYZtG4rdwdzDomfWHqbyHY
qde6839qr7kzVwQIFa6RdxHIbE0WrXMMSFuy7ap5VpaUZ9jC314U1M/RPX+bpey61LFcK99WdzRb
+BpxL+28UUzbOoS8SR1dHps8gO3uRimgyG6DYmvclTnhnAFT2F1DjvXWCwLn1Hnl38WX2VmOh9z2
68fe7ZZNNS3X3ACRJM4Y9tWcPFVauzvTc/u0Nu7IpJmyh+j+JZi8z8W48zZjLdUrK3lc2s56dO5f
CtPcYQn+m6Q1WBtKqFuf2ebmyoDZE5sk34v17Z9/H4Uzzeskll09k/bd9kTDKREy87IL38GWDs95
mkR1RbV25r0wT0EwmScRpfpM+u770kvw9TaXSNHGw9WvASu3josmqqpyYtv7dRpbMzypkGlIS0Ky
XYw9K4Cx2rqR6L21HL0S5DToDbUI7yEOZo8ZceKSTGKztx9m9115CXG7qjrUgPdu3mwBxPEghlml
+yjMXfOtyGb3puZzZgTdjYreUN4RSfFwcbqafoCpJ0u2qjnYxVJuA7sfH5yc/2Eq0w82DP1OE6f8
E8MvgwJwND6lrNY9KjbVs7lHH9AlKUij0KpOppfp66gEIqJZsN5byqtd1ATj6pSh2izkxvJQ5UQ9
YWEtZXYwtuDGbO/HYMb+kTRjkC8V0ewmrfWlFuw0Wi+tsg0CyHDNR2Z56LzxMJKZvMp7qR97ctfW
6N7yRw8wUwGhdJMt1fJFQMeWgzv5WFIbPU6B5pDn9xex45RpunkskkC/hwvXCDfQQXrxHSsrwtsc
DyF4PAbVqSS0opOCvTVKvdfUM+LFLQFvOITogcY6E0MRvRKTfCjcDao3+yr6gaoMgdg66Cd6X3I8
L1UD8CKyTUrTTbI/WrSpAIIVuMyEh+42T7o7AgtG0wTmccM51pw8rdof6t6Uxay7DUJKkJTzLSyY
YvBH6r2JiKyochAOfZ/CDlGAuj31CTjWu1ps6Eh1VQy4Y1m9JXmonijJX1PgrucB3dquTbpi7dSq
3Bs0ZGBCGFvPSfKYa0rSkpmJ6ep8G3iyOujavBRu8pRGIHoEPpRV7hf+jzx397JmBj8LIA1+WzLq
cRPFQnT6E3Zl+CON9bVPgscoMGKVTew4cMkUh8EAa02J59+VnaRx3AbuMl+jyd8Uxp522RB9g1F9
rsQgoXRBSfWCaVNxpa8aI246Xj6qltY1SMEv6CmJCMCt4BIa9jYDCorVwL24y/T8wyY+4o1vXKnG
fmzz3H/0nfDDTZqvOrF/5uP8zguEjDtNbMbx3mWOEIakDauxptQPtd3Gb0E1bLJY+5/zBNKEmVcI
woFpeVqN8VNgh9vFgxkyNq218vuW399pj260XKhHst0U5ay2p+mn24zLSSV3YGQpXjMSzNckKgMF
dIKr5Ge05NKuiqwW+9JKWbw6lwhk7cZ0/44OCeiLGF5UnAb2mEz0ZLQfbe0v2HNtdG2uXZ2FKMt9
fVd+wZihVxh9veu9hljxKR72LfWszwotSS32KyKDODKqdYu9cWOKVu+JoT0Syf1AaqnmX0fFsUg+
4ngQT1n6hZT2vQ/nBDxSdJntZnqJxw69AzenSm3ULbAjjCZSRfYnWaDRGQ3scOO+NGlTHXyN8CAc
wisSJE2GbzMc26hCoQuwY2u8dREzRPSox9HirRReRFhITAmL4RJVnBVR8hHSnq7tsPB2swv/o2cf
vy3xdq0gIniXoqV5nCLSgNNGeWs3YeYrgDF4jVzgQKHUqZNjhMSMdBfvOet6h2kmzfpYl2SMZ+BV
0si/S0E8xcHCyiDKXpVKmqtBLsD+qBJbl6DyrZ2NNpoXNJxtSDyyKPk4z07+WM2pfByjh6HjDfAZ
DQMgFQkFeRuvmnipjzn7SgFG7iL8+aFdomhrlhByJ0QefuBL7nzNDYaZorW+RjsAgjuH6crSodp6
yxztyiz/ZUoQltUwH0sA2W3JAHioL6GOJ/o7CDyznbb7xoZvA+7l5E1Pk6lmFtx+sHG6Y2ParyVA
BRqZz+Yumyk659uVrkB3xAxTSjSQQz64/B8f7aJsz1bCFiHyoAvBN2wuYRffJ3zk5FulUafYqIs9
xRDH7e/BttptMrPIHxhYmjl+KH20fCLjYkQeJzYqZ8VETNc+YJCzGvyRaVEWvcmIczAJkFtNjESK
YahZ/xpvG+UOL5ozWy+MnlYyBr1NQlWJRgBafGEXpDw36JM43vHkWs7CZ4/ym8kIkEw2a4tjrSoy
7Q99TT1Kz/5AnnzHtifYJGS67xba6INlvGDXBf2bMvPfbhwJQc18cyFDm39yrV3bQuHqUjhBBeX9
rpXwpDMf7FfkBEC78m5TBd7r5DUXymW192f6GcAtXJ9QRx4Wx12uffHDj6tt7oMeMHbxzM7AIJWZ
50elyTMAzezvmz4ettILvXXDkE7W7jV12jPomP5gfDLfOtmrTevPf/3SCp8W0UVPJJ9j0NQGvY5l
HsY+T49k9Gcrdlz+1intiAT64FiROXIMWziADDdP3mtqL/blTshs/PEn0VhbFKHOSrbfHOT1rotw
cFfCfMmI1bpsvT8ieMtiwzIqGpfHJTrK4Uemx4BtRVRt8p6CROXOtpxJRA8mzJWjHRP/OcKtL2iP
jY2sIqxjJuJc4V3bP3Ccr5D+muPMDr0IqE+W5HdUNmQ8OqB9HJAnC1yHNbCEnrE+/XabZO+e/0Ei
0Mp1JzZpY7BzB+wGPiO8PEA+PnYPVYACYikMPatCEAUFiYLsjhjVljxKzyEISd5V+CrpkXKInWnQ
G+aSI9DqqrP2+w4dkVNs/VomzDdpcJyyY7BLvidw4MZHKiAfOLtIY6hYdyfWJY465+RUwYtbG6LX
24H3tox2sc7wZnhtdemq/oX1Z7KdfWmtREr75+XNZYiS1zaw4WDX/CIRGqyAOtLKMnsN41feht+j
v2Oe7l5L5C4MbddRGJq9ZS3m2AXNe8RIaQ/jql55MAB8xN+8GvdLmsK9XlBSNknOs1UKgizc6m0a
/GdX5sOjD/8BxNmVs//T7Zdfub3kx4S6zpTy0t/dCU7PMLe477hxPkI2plgMSLlLo3zn1384ZvGT
prgtyim485fiS8NQ4TRRsCB7ZunmetB6ww2eAYV8m3gxruy7FkeeEWtXh5n5Uq8c1Ac2IIU5D1Z2
VP9RyPsWooVgesA5AlJ6R9mERAjuxzaYjqJMn0utuLwc7MFN3+fbmEoxodVZOXPDBj9v9ulyMUtm
/obTz3p06IxlNVzj9DttEsaLaqbSy2ygVm6x0yUmBLjRQGmpP+9N5sxbhq4/ZIUwx6Lb9NETIJGc
Sjp7A85Nb9vyuN6/jSOSwKL+Ek8F+zEv+c7dCliB3nG7OyhzAIvoIN7ai2c2Q9L/0Sle0dZ1qlXo
W/Yaea8FXuuYy3EfDTlKJYe0fie35KYeYCDpkF1jxt5pPfvLTNHXXcl6cc+AE9H4+NsEL8Pal68d
OIh1HKbxCrNfsekD3nwzhwtKFRnudD+9Oh0/YBrO2V4s7acacDygRBEbOzbPETuzjW4hxxYhBC+5
pN8TToeSgcjJt50tyW2IEeJWXXv1oiM+8Ay1s101wsEIgnKrbbRBAf3gOgvQX0TDW5KgSqX4mlak
Ve2LrmbOpLk2oj+TF8KN8u9Ygel3W1j9VnYIL9h00HvnsXOxl1SvjJPfRaUfHQiDfw6BCEMkHcC9
n2VYnMltG2XNzj41Gk1NvsyveQO3jtqEoaan9KpyET0V6OL7dlh3HMUr4zHsqzqMec7ykcBj2MVM
CejfflqZ1+6H9LsPUnWxLAfhM5jVjW9PRzeffg1OAL1WSfswP7uNu2zGAF5YNjDujUq2i4IGPGX3
FOqpOY0aWC4kWkrCzP603QpWN0zwdZI8dUMnKMTSkUEEb3c8JRZ7vbF6SKLhorOiP0Si+7LdHltR
a8Vrd1x48ufm1bc4Kxgb8AJNPSRCxHq++I0O4T2PS/Wz8fKrX4Ww1BLrGHsvsWz6m+mT8JXB3S/N
QXVJcQ0YXT6FVuofQNWfXFAq7CB18ZJ1+jbiAtiEYxbsTW/CA1OxFJdO/Qta/Oto8vlpENRA9Vuk
ihnCJ1sHGN7oNKR4DnOFPX8cN4xTml9Q59ahvBnpLAeR8u739w06CYtIH2kF14svWAzzXPKWMLaL
K8wQXmDZTI4C5+Cq8r1I2ggMuCX2xBdma4CrKC8dXpJ//IL/J+skTCn+8z9ZUP8VBfX/Dyv1D6nh
fzdWnr+WryLrh6//xqL655v+3VwZhf/C4uqEBCYS7BcQNPCf7ko/+BchtK4Tkqh5h0/dM7L+gyyF
hRLTI55G5x7B6zku5tj/cFf69r8EKJV7Yq5DPhm5b/8XdyV/4H8zV5KjFqGlCkTguR6pv5F7tzz/
F3NlbxjDSuIe9hZ3uOYzGIbwl9lPxvEl9jAuXmtnsbyz0sR1UhHEPnlOpd/Kjc3CZHkid0IWFErw
T9y11Sc2BEFt9d1lDKZAvUXY6jArOSlXF4Tepf8GrOTh3cOTEH9nvj/Up3hiP8Bs3k9neVO9FVNJ
iQSy3QZgNwoT2D+t+cP9rfLnyO5SjldIUC5SOnJCoM2WFQPTwUdq6XhSJWczaRaZGfC1Cp2WnUZH
15/r8b1B82gf7HxQZJdY3FJ3BwfE4d9p2dNvTiUyQrAOUQJHdRGp9wRKzQoOVYQKAkGPXXnNm0m7
ekHHX0F4+mW5zlAQkZxJTJORnlqF5Aeu8p9aJ84d1cXmBtmsl7YWoy14TU18S5lj2QTBsDFdNVg2
oi9bKEQAA5hx9QuL0rBJBwTIfdV64HOEABT4C0tRZ45lGqhwPYuprpE/jUgsEaVWusbppFtPo4XG
gZDZhGVMnZp+m4Cybj73Hdn5TEkpMK4ysVAkJ3QbCYAWmCQt61Ijjeut9dBVzfvcAUdG0+qpDsG7
SoNHKdR3HvONn2FeBMPzVCzNO+WBFx+zyi/xgQY+ixO0hqWd9V/QdlhoYQKsAJnDVLPuPWg/2P65
wTDSXCzmFJqZQ5Ok/n5JAyd5FbIZ+E2iREgYAuNEV51bRWcwtmU1WcKrjocgQpQc5NhPu9jU9nvA
5R6uawwt9bmIvE4dJj3aAkmp38MqdGTkO/CWGAp4bKnyqefFgQLl2n+sJK38Q9YXcfpSj/7ogo51
UmTh5GKm5cvSLNlL6IvGwN62neYQuFaHhhAMtiduxqkigtWECMaHsYuE2vlLFqgP7Ul/PqtG+ctL
juNl+TtVg9NRTs6sc3M4xdlku9CEMLJ46MOIUb8SPzjpg+4me/jtidLyLiYo2u4p63OVfPCXx3AS
4fayfkmHuEcUq4CC3NdnYxw/pHXPWKkk5mvBJFCS6lGsh2VJYsQu1iwqanMWd+rWuE0abj3mZuOr
F6QVraDt1hE+kmpiZYXcqlPGv7YN2wi4iLYew3iV+WA5MRP5ckmepFm6aOCHNjaCFUd3scs7W7t3
uU9st5bIGW43FqKoJuK2RFg7pxgitnh1hDwxH+o6CLGWACjJ8od9qZsHQC2ZZ4w5JXHCH7VP0GEU
N+ijDUiHEGcZ6t+GiT+5um1vTT8QrM0x0ypdscBO+wKh26T9uszZYyWx98iMf4h2oR1ABmKcMFXy
ch9atVdrpHrch4sfix9Lxxh7O2pf9ki8KTad83LPP3hDjKaSK1sV7mpXGTvYzUs0Dfx6MhPdXqdJ
ViOG7heYvpAyh4usi7l9Cgt7RoeJwtFt0MwvTX4vM0hwxSVSt/i9prCaP1vouC3r+9apN1bk1s4N
XjCTj7gjIS2J57l51IMqs0uGLUh8zC4yoYPiU1ccorKa6QJD5S6vRgkhagKO72r/ZclHWPe+pYvi
ilVpKZ97zyAzanQ8lyUWdrvgtesLZg4zDjD83K9NLD391LRdZxergb8KuxUjqXbO1vUirCe/VGba
L4vOvtM0C7PDUvELUo3aNK77TBR6Oah0RKMvJpzW7joJx6XaOF1flri78wA9iGod4W8m9pnDoxIN
4V4G1CDv2YyuI3mITe6y6bJLu/09Vx3dgxVKMnjWjsU6b8OgkNVVlXk2RjJgcfQoyeyFOVG1iTWP
zHPLJOs7fBDSqftrWnO7vqo+7UT00HZ+3k97rbI7KVtqWVCBYp5PKXPbIiC+Z6HP+925sgrea9tj
bd4q2yPPOdVZ85X7C6jVavEDjJh+h2L3oEQsFQnGkF8bFMt5lj+GAdaw9tV10Y+fpqgk/hTfistG
VvUFVRdAQR0fAAU6BJnFTB9QNdtN9lMJnS3n0q/RHptK1d0neMbRO4ehm+vrkgnOEa9P0ZPKlGTs
vUocgYS/jKfyo+fJitHwzm7/Xnt2Z21E2eOiaiPqhx6VMMbOQ6iA33CQV5TmnhWh9E4dPdibWfg4
4lBhutMZhm6ET3nyZw/39xyFeLYw88RU4dE0zY+zqC30zWV5J9tjBIJ4lLOVueCLNh91yS7j3CzV
vS0QtYJeZwmPsW2OBHNawwjzW8r6Rs7ZczLnVfQRo4NwNpPTao2O1rLTC7nl/nhD2G8Veywh2Kqr
2rF7lCUy/Av42lnwyPdebO+mBv7KKY5axG2cA2NePUVOm1eXOfXyGrsI/MtDO3AA7dKya/S7MfVA
cj3gS8eQ3hkv0SUJknF864qkJJOwCr3yDwi6cv4UE0jamzVJzD+2xqGxJ4iAPtESGht35nVt9u3C
qC8JWyjtGC1Ahe6RgVXihhs03OGwrlwcA39je2hDcPdOGT8i8PCa64Dixjr0fYvaauVAMnfeDHH+
5jtL0qn4mGO3C060AWgRVkhprP7VGnxTXWwqqBYRXj6DYAQoP/TWsZZw3/5kOYTBy6A7qT5K7+7t
qJM+a3/MJrIxRAvj+71ZDWEHcMtBD37OK2lm5KUqI0F/VKpee3FtC+Z3KVekYqKPmJGkrTp7nmzL
XlYS7ZwkhJN/viepJ1Z9xtUzZUiUWpCOr2m71EyISTMb/gbBou32TxbNc3aQwxQa7p850w+x8qqa
7nROPDwAUifZXpnKX3B+TG1SPWZWiwEgjhkz7gfV2aDKa9lbFkN/VtS/BsM5+YTikkNrFdWA1qNN
avVsTnLd2f6+u1c27FaTizU1YfTe2PmEWrLNkyS8KBsk4wu7FEbIVLCwOPwqUw5eWV311am3vVoD
mvStcA98sROHJisx4sXSj/QpcwmGnjcmETO6wMIIbxv6Uo0/dR5X09oPBRMvjbgg2khQ7B8BXGOm
Ru2i65P20zLdDUtSVp8awZL4KLu71jExnKwXpAF1sw2LRREWSYwZyw+ra+VL3pL/eoXxmYc3FwI3
vsGSVRKKfHQWmA066rgbr1pNlnJv850riZh5vga2iadLV8uo2PhjF68HWVTDsxCT1RxEmy7tqxhL
lsfGGNVuxpwF66e1uFX9oTmg87chMNH0Fjl51h9qXXj9VlRDk14UGtDEQjjpMtDImaGpXRjavXtZ
/HDo+Z3k8I3QMljwYPWhyww3tsIdLoncv8qusfXPTtvxtFNh6I/nWFgJMoB6Ktx9RIiBxnpejO18
X0MMDuptSo5zi1K/fXIiF97rKBZvPobOottHtUxU1j2F0og8lMGN2PSVwSMSjknffbZdYbuMKTMj
FSP6weo/o9pL5C1PtG4P3SJlw804M4lbVV2c+397cCN+v1LxwHQLj38VxbspZtfPWzKH5bOvAzGl
e1xbrTgtaebbWL2z3rlYQWx8excurtDLJWyiYVq2sU4NovzS9hlkNZ7X9u+pI2T5xPI1WH4aFHz2
MajZ12MiGxqdnAUVlkQH6mEVp5FI44sb4H18E44qLclUNNMkztVSBzenDJzsoHSn0WiCZ1db4xqk
tF2qkvm3nKOsxdg+mvLqjKIRD27B+nhvRo81g9acoNRDQ2NedBtk9negZJKyNrHL5hpxQo6//427
89huHGnT9K3M6T3+A28Ws6E3oihRqZRSG5w0VfDe4+rnQTArKTGzpanTu95ACANAJMBAxPe9xtQG
cptFkRikX6xUCZyl5Fdt9NcQBL2P6/zIag0ViYEPt+lHGJvA/SPH2MHvUIbHjsG4WLmD4tZzxbJ8
77kAj+jtdBJY6Sop86Q99mmvO4uaWWJDuppXjLNhfp1bpyK0kvIT/qemvQcCJE9zh84oho1ihYV1
y8hlku4mCwXuLNatTt23YxqqCB8kbfm90qq4W2teo7oLz5Qa/SUOHBzdpUrzDCYerB6w6SrAnaXb
FuaztxkbE/2KGYvyAvKYGWtAmLE9BgM0EKxJ7/JEGeJbyBy9g1453IFqXkWqhdOr6qWYXWpFQ3Bx
lWJrj3pcPsglWAKGnNPQ4rQ6r23ZB+fcudA7Q1V2GD9yw8zXedH6+qGJKuillcbt2DPnLSAwpmM6
pVwSlgJ3KSuu7h55FIB3sxAT0fzQRqRL903QRMULmKU6ZD6o2ONDgUBN8bU1zMLYJhlJ7RssQq1x
oUTMiBc5DrTVog2jAsS0jz0u82pTs6VtbmSRfR+WNQY2edJzATL2lQsmKwBOlmMFLN1lodW2iPOo
2jEgWdftO8sgvmbE5AB2iaRA4qmheY/L2hiVdFmi09UNa1b1nfd31YegD0FY+BHY3CGvLCDGTdZv
o2iUm9UQkOLa+ZqDJ67caWP0QGak8l04J4NVroMoiv16xnuZ9crgK060Gg1mO3/3SmsGBPu8HvHK
xLF6pGgrULc7lRdYIm81NUiC51aPpvgw853kLwl8XLtNSXnrEUSoMgIkBI6yqWDNFbX5YplpBr5A
7kddWjHxzonhtUNQPPml6gY+y5Ta4qWhaUoB3SoGMe2+kF8fxw3KAXaLdoqr4bMaFoOSfO+DHCTN
jFwdTINDVvlARW4idAZIXwOwMLY2qS77Jil4C29K7C/SG8kjPA29rxp4jOK04N4u6tyu/Q15C0le
8JsiNDHTOslqQFlAceV3GBngioOV50ahPm9rVJmM5cBbOcuhZLBK/u7rjMg7NysC/UEajdC8Jdka
9395finjz6zhYLw1Uq+yIXe5feOvs0g1WYhKlRd1B4Z0gsEzSWIsXeiDxxyKKHOV3YZSwQOpwSIg
kZ50zZy3t6MselbD8bNN7FMGc4xcgvQQZQby0garJ7ICUavC4HezrhpvFdga7QvOAI6zVVEK9SfY
f4oMgqQV+qIvC6c9wcQMrV1q+0AV520G82IFwVLWvzqW1Z16U2VqlKTg0z8NoCm0hzwdUoLLVRAG
LAzBZGmfQ73zSXHVsJH0G0x7K4imVWAryjeD3AF0RTM2uzliKrJ/MnWWs8dKUnFjOAQGptqLUB7y
EY2fDAyqEwXZFgEFxzqkaZtEO0Ycj38YpF+8aUldJ2slDCSb2AJgq2GGX3BnfK0BSqnHxIva8Fgb
oTp+09UITkSjSHCZ0yxs/b3nN1V3lLMwsldlG8jeMuTzpBvbiv1yAb7L94i6O2mhWcshCzL5VkNn
Cw50C2QHPnHr9MRR0A/jd4ymTA1M4nHUPHn4uzHSZlyYSVoTL/BKYi/wrogMv5hWlhAvTt0x7e7j
Ui6dz7KODAFaJF7XSLeJ3BsEqUzXxD69szu53CW6PgAO7AM5Ufg3RsM6yHFPfmlg0l1+6VUzwWq1
atWy6VYu0HLt2+jiBr5MQovf+awjXVGZc91TLOxf/FICb15FivHdkca8RpmjsgEWLvKsiZSFBZI1
50PHaqmBrmg0o25nuArVWLYBqfSGUzq0TvdjNDupWdSj1ZTbMMoTQviebwZLnlWoeL6UVSQO8oYI
N5gAWTdjSFmSFOmAfFm9WY+lJpX1LgwB3H5uSQXq88KWnKpaempKzm8RR+FYD/vMM70o2o+Jl/rV
Q2XBqJ04MV0MqC+pffI6peLX8O4bqQY3G4YEV1YQ//R0MzKkpMveCRrzSVFDA+JNkI75lpiSWewR
thktydpkmgq/deYVbV47G7nJygreYlx4ofnZtDDSs3ZMpGXd+Ryag5d7350iBRzG6jMade650ZbN
vZmg54+XqZ6YSf4km4PRBCe3lNogJ8kMDtL8ofetD/SpQ8DCXPZSbBB/0OQqGLK1CTpI6Xd5jgIJ
8gCFATABl94B4AfSiwrIRCiq4GPj0J8UMjKyDPqw9uvWcwIyVFplnrAV90P0lfBS06qtU1lGj5Aa
em45xCF3QLBirCy45twBYoO2U9tADqN0APWeaUX6Sa4Z3YCBeczV17gEj86nVzKGd2cVwDeezpNe
7bl6++P//pdFvlrGTdkkvG5opqGoV1qVudRkXtd34WqS2m9Zna6UDbnC/qTcl7jKzQgGzsnErI2F
90RwSPnx/vXfqlj+vDyGcrKhE1K0javwORTKuGZhBiRBBTDRGbDI1m0Yrpv+9P6F3oq0ThdSGF95
oIErIph5LYZsdqoOAkBJVixgjCdLA0g7R4VxqD/QUX0rcXq+jo4THLkARbf5Ut/mA4jg+6bZucnK
U8PuwGoZbXYm1Xd2gUKTE0r91ptof+9/uLdJiPNFDR2bHEy5bU22ri6a62pSENxNCKID4JFAu0j1
BP71dyy/Gf+jYRH4w/37F/3TJ7UdAzFrLkhu7OrWtQZGjn6d842qEpjkts/WcqNmyC5pBsRkQj6P
WeMWn9+/qvJWqJYYpKxoDrZdCvZRXOJayrW0WzdJWijs/tZegwOwGPwXPc4y/q0yL/1nKEvYuH3k
DXH9+Fxd9dohuPcAqbkqV+VzLfOghlF6ThCS3fP+yv7wS7z+OrmCDv9EVZHp1Pl0V18nFGyWxF0Z
r6LYA54QBkP+ULS9fuPIjtQvymYAZKc3Tf7y/hf6h09GylnBZclBbtSyr3RkZb1zSDo1ELZI++yn
u7pryUB98LBc/86nT2fo0w8QC7jfH5akN6WuIay60hI1/9s1rOHH0BjGTsmSDLJrrLgfPCd/+jpt
FeVz2eST/WZ1PqIe5tRIyK8mD1Dj2WG+bUFP0kpjZen8Wuauj4Zpwvok/0iZV70aUvmsDKTovsqa
bqC7enUn9cJhmpv04cqCQBluNfzj/YUzD/JPIC+O3iL79v4dvP71T9fjh88HNQlaWubVEE7E3e2j
JolWBPaR6imA6bX3mYvPE4RxZO+xi4RIgsCFKVsniSX28PSv/gEFEymZZaupGIam679Z6kkxbJmx
5wUf8B6chYRUtErdwDX8u5kShm1xnzMPf/+aV4/t+Zo2V7PQP1Z4fb0dZyFshnCxLbw2jCRdMlvp
tnWJ+NH7V7kebcRlUI3mKqZChvR6kNMslGrbALqYH7n7drA3JQyGOStOwgCRehrH+l4xgOUpqIAN
QHkSNyxmjhKtxwTbqdo7ukb+gZb11e0W/xLSNCoMUkuXecbefnKtYwhSC7+fRB1BwqJqlFfqi+n8
ICrz4qjWnUeO94PBSbnSEJ4uqrOUY7LgYCrJz+rtRQtymYCJmnAVbuttc6g3+DHMuu3HmvBX85Hr
C4l/5FU+vW+ZBtuE/1am/kzi+LPsykfUhmcN0KI48F6CGEm7qPvgrX0l62+dL6uTB+UWq5O77dvP
h3BeTaCQzzf5qhiraj759no3wrV38e88kM8XwwbSNmRM53hhXz+7iSr1NtyWlRs6oKK6vAhBkoad
/Slvahuxfw+o6vsP8tVbE/lpWcaWHMNnh5mWfH3JoQdD49s6VJEOsB2EOTtXlybz1PcvczXq/naZ
6d94dfe02i0tKYvkVeSz2rAqlRydj85TmH8GrraCsr3+n11weu+8uqAsZ5YaomqxMityUqhtbyJQ
C2pk3oINbuepXTy8f8Hfxp1p2sGNU5mxWpZtXz0o6E23QYoaDXBHYPJBCig+/eBL/PMlLNNRSasy
Yb36EsGDct0KLZuwdF7MuOt3bqV1/8oZgWdw+hxEGTCP5kLOtS/rGLHOzQoGtix+ishcNvV9nlUf
fJLpP321uPjtIldDVaiZ9TBBoldcae2PN6ZrL1179/4d+egiV1/XUJNE90A4r1oH1dhgVMHwqWAN
c/f4/oX+eF8sRddMsmgMgVfvdRLURoQ9AmIOplpsVT+OjlKl9pv3r/LbACjmtZerTMP/qydaR4ba
9squB6bWyhudlw/UxdG+UyLUBfmY/RPrR/8oKxGallFVbd+//Ecf8ur5zjXIMwG4GvSBCP14ChGw
Stc/+IzvX0SRr2YsWTIWY+nxCktQrl9bfafvKpPU6Psf5U8PBo7LNlMw0GC2cnW/4h5989zRxlUZ
tPdgfpaNEm3jRPvgffzRZa5uGK5Yhd9NQ6uv5x3KufJtICO0CFjhI7OqK9fH84/29Se6ujlVj06Q
CgpsFfGOmDUJsoIsf7oQLraRHswiSdcE15DUBmAAIadFyEyPb9Mhemyi8r6wnAfFmBjBcY6OQXfb
5bD0JKxO/0ffuzBQe/UED3meemFsjivN9+aaekRMbFbYX96/yNWCQgwtr76K67iFZOZtT/ZeXinI
mnhFuPMt7xNa0IvathbvX+pPXzsyCYD7ZBNH2t8m2IQ8gfpC7oFbjvJBHn6PAafKxGxmgdaBUAEX
ACgkTn5oPYZoCOpJjbbMYMijvb5HHWtjaeatg5Z2TxKGXPCn9/8/seS9GmZN3u0EkVBN+91n2bKi
Ui3bflgNGSYOARNmEjb5fhiMCAyOtJDKdstEcV8l1Q9ZbW7AJ6HT/NiOW28sl41Fcjkgu+W/gDRY
+jIgvjSct7k1Sz1rFkf6Se6i+xoNCAUZkzFvMU1AN0D6YOT5fY45RS4shRUw6uo29lRvR76qhrMI
kwwDXKTMtRitbFg71aKwnUWnFQu77XcGsij2R4bpfxiNuK6Nxi0vREO5tqnuoyIJcyWpUb58bv1j
kRfz92/QH2ZFby5wNUnJJVevGq1DpdbX8RhuUBByVrAJycFvavvz+xf7w3BkESCxsBqTJ+zr1eSy
VhsPywY+TSDd1eaUEjmRAzoPrf8Kzfy/0whG1Xk8/nu88mMa1H/9+D8P9df6r+q1H4w47gxZlkzz
PxgNaY7lADNm2cgtOhvCEGUBs0wIxLRYUKnO9Ij/hCxbyn80ZpTMLXhTvcIrK/Z/ADkTZXMIKUx+
2Na/wSuDSX4zJQMqzdkJMxEMZYKJUfLV24qMepkqXWT8VQC5MYByPfZFjFsQwixrcojqY6cX6iIZ
SwfZdFplW1LOrSry9OfWOEb0+789VpxKdP7TsYrzNUBic+G1ebEXGzuOkTG7lJ0eMQz0xX82iwZR
Rw4o/6ejhKRqWvcbTx/Lm8smzp3XxUBPpH0WbZzC0Z68PE5uJlO8Ock67akYUpncv2+tSfDpT6pV
/4jSujt6hFCQjFtmFqnSaOzAPDEgpLXiPLUeklFOWNe8YcFEYgIxuoyyhbsXe2aOv0zqgjJGLpgW
UY5cRdu1wHwjCJFL3XLJg5Va6JEBH5V9HytWsSKQrOxF2Tebo5S58jcUTsPNECJ6FKIcfBNPGx+i
L6YfuT6/ahBFsUGjLIN8CsllkitDyHvjeF2EliEnivteWjLpCpeeh4I07BT7Fj5fu/Jy1771p70R
+At4DyNb5ArzPq367ACZu6vjLFpHElDsPm+z23bauFLExiogBudAhOq6g4U6mxItixyQy1qr61vF
Q+Ic8Lb+oGRBtVSRAVmVfWk8+F7eHbwca6wkcReyLxvtCUUJpDf9uWUa1amZdLb4HO0mDQJivFOd
2Ey/FbggobcVRRMDhtN7B4kTxUa70UrIfR2YBKwUIFnvO5D1rzaiLkep7bqu1ZHOOt9zW7sdwnaj
K118LLXAf3BdWCMVkSN0JUz/oa9QtG67CucYtavXBeqiexZgSElB1EHHsQhujR758tRGv1olAjA3
pMh/iphNzDrwSfucLPciU/t4HnZV+Fnsxb/2qk4KznWXPUtT1U0Yk7pS4hKpQwu2tuO7jT8X5S5t
jbWXOB5qKQMaYSMoY1AIILR75JHHskXovpftU161iMBLSfjD77tlXfjJSw1aZeHrUnAwatWFzxPp
EAkGd5U1OoC43PVQ+eONOuOhRyxpov/6ONvcylaZ3QJVyG4LCxJq75T5SjRgxwQsTjRLPtlNu8i/
W01/KNz4BVgpLhy5gxTRVCSb3PrzzBqlndZkL/w8+UC/imWql/fVuFW0MdmPRq1B/EPvYh/CZkAa
JELtWOtGMLBT5bk9rJRvQFP9jUXCCe7vJGXVonyzNqTvUp30hwi9+tsE3Rw7tOLxcxujlSUXgYds
nO2BWlIMQFge1oF3zkgKT2xS5npkMV/XeD26skU5rl2drn3cz3tdHdZ4EQUEZDN1hnxz8j3ovA1a
Vv2TUeGNkxao8jFaiA2jHrinaRwRxUQMJpcyN/BIgho4fakA0W6V5OCXurXgdTM+IxhwY1aqOcEe
H/TRCJ4AbKHPabjhTTaWySFwnJ9d23S8CfUke3r1KvxDCkMRk4vLTJRIAmwKghbEz0zIN8j+vJ3C
WUoSQOpC7hjVuXhL5B2TF9UJ8p2Um4jURiplsXtdvu76qvzb7vWx1TACha57falro/zYFN6pQDf/
mARB+AhxzgXJCMgC6bJ4us1io5ijzhiWRDdpXJ/rz4o9otWejuglWLOi3+WwX0dc6g119LSZOOLj
axRpeSjSLn3AZyACGpB194FalsBt/XBhmHX+FVzEzus173PiIImn21MmsbTzr+2+DjwM0ZMMMn6Q
2RszjqrPkpRsJ8oqYvQPvTemd5JZG6fEbw6IQjXPg2EARIdVtVSsunlO2wIRyrLyj4lRgbPxLAXT
GLK9Tjn4L61bIScmy/1NS4rgIYmQhJ7qK7v3l3IyutsiMNKnEXyWqG/QmlvBuIZ+kET+i1IfO+Sb
nt0BFG/blFBFp2qv1bd1mAePnmPX+1qH5OqC+HtBRHTxwdNnq1dzG9ZmcNPRpLaR9CLSObW/Wnhi
0GZXpEmCH6ESaVEw59UVohrzosujCV5JZc6Qu9qpGW1e5dnwIsfowUleXd2M0JhOmIU+DfxgobNn
YBxjeEylJkc3CTzV856ok+zkLkpHb3NVL/r2jQm+QvS7NIf4FyCCwjf+h9OJOgIGCLc39xZuCsu+
abobuU7Q2i/tcJlko/dcm+GRcKr5w3CNu4Kp/5Poqvr6z66s+191zazY+pFJ2l0IWg/c7ZAtYVD4
i9KvPVwYJB2ESXpnI3jNT3LVhfokhs2eHKOqP/NQbz3vvW297if1AV5PGUe87QdVSdmpJc4YdurI
N9IA2f+yAdoGF94ssXN4U3/pCyVTRiefQ00DqnqfuJsgGhAlvnS5HCvqjCw9ql3cb8SholHUXx+W
OPJJitQOZFa0csd4+MTLM5wrtlI+m8IrpLa7b15eH8bII3MeopcVEL9AqBw3ldpwypMSJHhQG+mj
EvbhUYUv9virNDqe9hgExaMKheaoTKWpTZRU3lSXnv9fx2GF8+osl+t5XEGU3l5BlKa2t1cXPY00
trZRjgZvCIb5YOeeTsxIzRaJpXsHUSf2LptINHisUk08Es/9/tTZh8b4QXhQZNVevUZYO2FjabM+
MeFUTouetz/k3g8k1QeJ9CMI5Yd6LO172wpDJCxc5OqnXzRTgu9Nqtn3TH2CA3DIn/Woqn6vftVj
B9HNs0IdRP/eCpxX/UW95lnfsWEMSufk1PGIRKSdKDfur6f2vDfVyWNVkJTHBcHxKyjy4hkTzWIj
njaxJzrydkSGXNM5o6g8n9xW3HRejOju4kqsPwBuBffVOum+mCbFSYYroi9PGuNTEdxnfF8r4bmU
TVWa6+WzAFewfWC8jOhi2e5g7OOiro6d2mE2EUTJ98Lw56Fr9i8J0+TlpYdp/MA3qWptcwv6BQ6T
YjLJupRz7YPZgPE2REccipvIYldFxRxvde36LubNkFmMQfYPyYsnsT5DQVhfLAwzZR03Kg4+05Iy
ijadkUuf8sDMHoLha5tYe7cKvYNplswKfxVzV+Yfhh5xbnUm9SjHGxYy7xv4duqNpsfeBvoIUs/T
njbViT1Rd2nNcpdE/K9+Yq8LupOSjsENNF3WIDoiKzUKYsdo9H5uREPWOD2Lwn/qRBfojMxOp4bc
IOY8K6fjSJX/PI3oLTo6EQZV77/zzLehpek7Jv/N+pD0rAGsyboKLXlGG0hy76OQkiJ0UgWBcgMt
8OcGdUCeVFHGh4TRNPeWWh1Uu0tVkXJj4gD3nRGs360URPptBDQw1PwKcfxGR7aUjagPQj1eOoOi
z68aRGvvxKxsVUyjGkeqt9kYWPEtukxY/KnJc9GTxwB5Xx2rSUtNm/am+kw3h825L5Dd6Kg36B3r
rfo4qpB9LSuAOJ1rj1o02HdTW0Fm7tJWTSVd7z5lWYybAVTTbQWhGiVH9sJu+LkX/9q7tF72UB0M
95Falev37w0ourfzEW6ObUE1N40JhqKBk3o7jMECdOMQ/PsPHIRGLAWtnLCfP0iHGO3SXOrbrSid
q6yJrVWmzYD4tO3gsyLKU2/RHkbBsOusEosaWzpoiW+0kOSyV6cRDaJvYKr6AgpFTRi4JFKbjdIX
Q01PWV6CBiZAAnSbv56GHhZsus5FaRDCjfwg+yMC9pnkHgroS2hRpHBPTV87RLw0l+ielg9QlcL5
UPney3RGQDXydEbd9aKTrflID0m5RuqhSL6DXVgXPYpnYP/d5ShZ3Q6ahnsnesSl2d3GkOpmtXhc
p8cTiSH5xhLPbFcM+cyAR7ZqfrVcOmZqE6PUCsY87bTq3unhSBe9/wDyxn9QuwbJO8euEHKj7leP
ui/wNundUzGtH40RHxzVdYMFuvukRqZNEFvJqnCY+1lixen9Kqes1O5FR1EnOWG4GJWwgr9Gw+Vc
iVi4pqqOio1U78APLwvi1bcN0te3Ys9SE4wSjBTBs8JbXtWLHqJxOlJ0vRxkTEeW05G/Tit6iHrR
TQ3682lF1dXhb09bOdkH72z7t4fdAH5kG4aNGAJDvnb1zq4R0wqHKHW/R0O6UIApIQg4omo0yizT
Adcke1EsDFeZGSUyaCim00c0X3UMbd9Cfn06uhCd+ukcoueluzilKIpT2rlxjFUtWQVhPdwGupaT
AXPj5hZ/j6lm7LThNhLVFmzEldfJaMvyUlcRYPqnnahtM8OYDviOEgy35+afZ1GIIs3KEuW1zFvm
pd3UREya8kYJM3Sexa7YQHh194m3FAW508ubV50v3WDxlze+bE8GHii0AvyYiarzrgsDbYV8GTLH
FSSkKkUgKGfOPrOIvR1EndgYRBb6ydMNolJn3eTyUE5CqP7PuktH/IJ/nkHUObnhfJD1I0N9PdwZ
wPtYfrH+Z4TS7KvhznMQ/HbyWvoWVfgYEbvAqrG0sdjOmn4h3hGXd4kNRP/WfhEVQZrTVbxThoRE
TzSOP/uLOnHkGIz9bfudkWQ66/SWOp/r7fnPF0Uo+2+LWxr1SXWfTJvWOvmg+e/Oc4Zp4sAS/FLj
2Ul0l4c3qBmgGchIECFc9eBIrbeo9Exfe65jPKSjGe5NxCAgy9DaK0huTgegp1adDyDiygEdOKWq
StdiboPTSLPgN4OB7zTV8ZKiWagxsggA+7VH3/2nVUTeL60iti5a5anz1bFKJKePWdIl2xElXSGu
K3R1xUby2h9jHilbURKNjR2321At/xYSvLGMoFDvYAAweXWmzSrU0N6ZZo4hMg/zQR2MY4Go996q
jHxpVK73UlmYICJs/IxAAtYhRbaeqDG4XpX+Q1to/oMS9UsHSuFRVPUBUGBfzv1FhyTFFvaDunTq
JkVPLJjcnzLnWACfPlrTXm7gy0Q0Jd5eGvrI0Q+FhJLe1O1SL07SYLb5qoFY4TjTZInJRuAifNqW
BdGNiNlcmGd3smR+R7qwfx4gRa9IsGOaDuTz2W2yo9nY3Qldyg8GQmtKUzK98LJ0QtQDsQKZrE+5
NwV+K0uYqxgYlmt2KRdj/w13Vxb3s7SHkWLqvXFgnnafoS2Ne2Wt/621vrMfQ7l9IGxbbSJ4Q7gD
UhSbNsdwdSxOooA/EHpHFm6ZougrqXHwQuNelBo3bR/awP07iotmjzZdfktsVT/HuYZBWqJYJe1F
DOscq4ptx1/5Laa9l36aiGI5DfL+eLtL8U5MwrAVlNZRjryKmHdlb4u4D0HJwlmctJdxQC3zQQT3
xSaPkjuvLWFdTgsXl1uwxEvBXJ6zAWFpXvojrajB1ar1nR720OanPXgb9qdiKG+6KU4j6vUh0ndO
7dqfaju/rgcUyXQoDMp5p8ie+9FMzpiyYm/vqQkCVJPR+9EB9V7fU7tQq3rAivwbTqT2AhJIua2T
5ha2eDTg0uL3B3Q++4PYy6K02ppldct6rjJ2ovNUTDo3HNB0OcVybB2cLICE7zj+roYvd7DC0URu
P+kfeLM4MyTXkq+gcPawf0F6lDFE5zZSf2BIheWtDIGVmOCBID7eALI9kFdiRlKMgGFmZjykd9gk
zBxrXDeJq04it1Hwl0pmc5EOPgKF06vnsjH9oLrBEoIo2K8GjPAQweq9Gfh7ZekwvatPWWtuU7fc
JGqvPWkhdndDrhto40naU20iGaA6+amJh+4U1u6eITD6nFtHyxqjG/6V6EbsiY09lhNOuK33GUJz
G1FXOi0ZItWT1+dlM4mnT3FeYSQ9RYnEIlqszS9FUSfW3b/6nrtNB5iTBqjR1tsq99Dw+bUZ23zY
J3GCAlGtbjSkhTCj+tV6Lls+CSvThQgYdvoRQtWiSZPioE0lUVXz1tnLdX8QJcaYn/Ut1PrVEMrd
/FInupDDeVGaAQdAYrzlt1CT0yWim+ZWS02WX/mAi7iG+TexS6hVA6xzBYFgUZ+5brYd/DBcEpnz
v2iTm0oCTOWoJ6l5r+j1oznVAxAnW+n0LnK7VkoSaUAlZeYWvTLs274zH1ItCx5rnHOmgBUiP6Ig
Ika6b/tTiyjEUzevfdXNC1bAU/3l+4sjxLt++0kxNlqCjQOBxTSnn9yrYG2vdVCH01H7lsCM34J0
tm/EZtLfWBVDXM8udbpfD3i3EQg/90FmQ77hl2f8Okr0vSqK/oY84C+a8JGson7wpXHYhYgI3YnN
YMhzXWcmcqkygwq/yEJNN0JwUzT4mgmPQK7suahDKkpBg88pVrJj46zbI6eo9IXzqUBYbmlqUL1F
MR/1chPVts+yg9ZwSMkHZjkK/FMRIVTl2Mr6QZQiNME/eZCvpiaxScwWoX9E02GTfQfQke5xHvdQ
F+/dmUiBDdMC5KpOnurQa3nd71InGWSuz7m2q+MazR72Rge5fZS8L02URJ+rtpWWiurzShk892CO
cruIjUj+gtTFVlYa88fbrpHF2wdOrHswCtjRQd93a7sEaXzRvS9kwrkI4sz9AHdL0ygS+ayKL8qd
3d+y2NO3UokW1kzUOa3h35ZShE26P6TLV8fB27bWsQ0OoPD9+KiN9csIdh02INM0PSE4Jopl3ulr
CxVrfMxorVSUVDXI5+tzZxRxsL9qy70oelLxbBl+c0SWUfmMPuIcgtdfjYtAMEgb42EwiuCQm8qz
eIuJKnJze9a3iNtkjnXjgZXSh4w8p1iQKZNZHYr6/eqyUrssy0Srih7X6mq9JsHH2aJHae+cESX4
RY1a4g7C8tbvIeuGKtK1+VDttWnjYRRNwpC9MYsyRjsHifp/qsSe6CZ6iKLYyLVV7VHMrNZk3bHM
9Rp7jUY1oLUMEzEzg8SFwuV4iNBu+uwMR3TAgmfZNdz96CK4KIqqk+Bwb8rYck6tWZ3u21RxT+iJ
fHEr82ukDBaKA26/c/wseaz9eF+icvci6oOpXtXlP9ZbDFG7QEJ5TKRDe8xUcO6jKHKiIhsqGi5p
00tdM9abHCEJCeWSgyuj2MnLD7WdqXjZOL+KCFZiuov60Vq0esQ+hnPvErGjwyROmxfY7jlhsfR6
PUX+WrMPoC0no+6u+ELgAHEk34QcQmTyMUfnXwGl+UVH6HqNOky9qkY5/1Ko+iHgzf5g675zPnyc
ul0dnjTSQtQzVdKXRoCrBuzbV/AHLcvDWYgez07AH5gJKMdqnNjBACSGFHUdY2SWaDdedLSax6B3
rcmOk2kCahXZog+kctmGJLBEHXA4MhjWo9OgC/OqW2o8Y8qmZzMfVdB7fTiNBPeQmYKssIhULVgZ
qM08oO7jTo3FhH1A3vQDtDUUjKs3BKKONhAp6E3QXbBjuYptWomUFm3a5i+5ixgD1CJzLwO+h04b
KGzP+6aLtU07SUurvomwvWg6dxBN501p5BjJB/GM5GexbvE0OweisY4pkMH1kYuawE5uhhBFJlXx
UizIEBr/2Rq2SXbv8FMV+AWBZxB7TdU8llYTbC/1FyhE90+j6C8wEZdujtw9hmN1yjD/G9MoeIQD
v7TaZHxWlZjfVJBIhLjK4RldYLw7ifHeRg6q/FM3abTaQ9KjXCEmPMwu5JWL1eU5PybqLjOhq4zG
pfPVdOqqeDkz7ykM3KaUyOWkat/e1FpoH52+vhV5ySTo7hUp6p700iiWehjX+Mehzox1gL+UpDB5
rrTyNoBY/bURAeLUq72Ty7t0puR1cdQN5r6dKu94aw/PWmUkm2ooyRdMRdFNBcp0kyuAmjN3gBBE
IuTu8ix7AyrTOdKQ54dZM3MUCJPJNXN63MWmnvZ8M3vEY0PeXeovfcU5zz8aTK7O5wszSKbV6JdY
fcfRiUg0ug6V4SxzxwhPYqMmwcuYoGAoSm6n2Hdu9CwK4hjfctWthgghYBmO+dN5+jSSP5hiGYIo
kr1aiaqACR3ZcAAZ4XXz26ol6qMKBYIsf6l9NdkRl/NxXIRt3ldDMnm+IBBaGSkCjlPln5pFQ50b
X6pKz/dioVk7x8b02pMoRCUiKio+qGtRlPoGcSa3P50XuVEk/1Vg/XzTlraxGRQD0mXf4+wVOg0k
+yLPFl05gEcPG6jlSb/MAh8AzziiCKZ3ikX8UHuyUz3ciTpzChdgekQuDnywKI2D3kxYO7BNXZsz
AuKyjS+n6+j3tj8uxT+VqEQe5MjEqn5aXLtZ49+TyJ4jRtc9iB6lHpPASeNsK4oFHOtdNwV6RFHR
YpzPIwDSsT5i54S4QM1s6dbMB6KKRU2cUfFljB5QOpjjW5SaC9FUSfKLg8zcBhUqnLBRYUDRPW1x
G+mVk29VLXKWsXLyoqFdoNmunMKpLnNt9SCJaTtqbA7vyIBUeuzfGb5K2mTaVFN+SdSz6LsTpTGQ
0W4Jnb1t/j/Kzms5bl1rt0/EKuZw2zlKrVb2DcuyZeZMMD39Pwh5LXlr7bNXnRsWQYAtWW6CwJzf
/EbiXCale5VTR1MEVMWUCj4cNbW9oo3tfZj7d206NGcpWWv1PAGrXfsLe57S5UHJ/DtAH81Ztj5H
SMmbvOvvz5AjogDPNIMnfvE5L8rJDoO98Nz6P79clk2n08MzoSrZ+Jwy5fwo+3zx83OylGeVee4a
t7Zv5pdV6cbJCefxEPfbBjFMbPVn7EYRy7jpQLwvjPijWvGTCIFDZm1VfK+y9uKlpv/Lbt+6fATG
rGglKv1J/9m02rfc9vLXIAFTSaGccSh1NtS6YjjnUY+dc+y0Dg4oQKxzLbmj5MuYVrg0/u7I3Xs7
ZA2IJ9y8AR+CeJl3egB0He6VjMMN8OgKD1ZlEN65OGX9+PsEoPfHlfivk7mr1ZxbJeySo42bP9zJ
RmAuVRNaFJZSsxXhoqeh4FxVrV9S0+dEd1FMOXWpDtEiFC3Mvsa0gpWiQr2TiwNmn/ouHrGcc7c4
/Fmnz/kP/pW9Yb2XLT+mvq65tqGrrB0NmWUfJekD41803xRvAuzZotNI9lhYHx4ctTTW1ezI6OBA
K0cUQotWLajdcyaEc2P7IAyTytFByha8dDEUOIIUtY/1fJDNzwPedtveSENgNQyTB2EnuFdhJDw9
aXWDx5KDiNZUwxu8Ls3LQCb74ioxdv3gS7YdDvc+NqoxvJ7KBjYxd5vzQEy6YnYeAYnMKt66UYpt
fQdRM07rCXwCgE6s57WN0Gq+PKZpLhvLd54rx/oxTFb+DpNm4XjI+BZTMO5my9e3REFLoYsGT1OC
4gu3K+p7vCYXHsbK4NypOyxiEYHGSXCNmTuNqHVufQUI4dwpLwUa1Z8tAcm9bCpq2h9hyLLB7xOI
ZVOfPqaxkZ6nqsQGxkKPu6nw61lHGekQfPjAlps2ORR5Ki/KQzJ3f5ypOmzRMif58jlGNplu7a1r
DsohoUCTynizjg5hFL8MIHdv/Srzbrv5rNIjZalic7qWHX2Cv5lfB4ApMgyEEygLR+EO44uukzkb
nOey0/0jLp9AxQnxVLMF7tOUqypfXD2+ykOgPGIL4WMiGSXX1sqHozbW3z77jdp013056Ct5DbOU
724xxCwUnH4ctimgMMi/5ffWymAQ2Tp2x73q3Gja2ENiRl/5X0aUgapt+tJ8MdieXQGbUptEHES2
Yiv4ozX3sdIg5TyPLDRl/dma+0bbTt4zgrhQX0R8EWjmPp63KiXoPxAJ/ViuS+Fx3nRHaj82PKTZ
zdhqypMFyLPGqe/BV5ruqmr5Pk0L5cnMAWVUBhhvzMuUp7jsnW1cheVa9mIwAzmsKVEXg0RcyI/W
izS9aLAu5dMtDx04AMxPwT/LZhwYGZCBJMb/w8XtaNKvInOmlP8ZzG+xqxvI6LrNVR7Il96ARbTW
VHnfWlK4UjdkyEIYPGtvXvx9XISSVmw7nVSqH8S8wmyFvZme4ApndDlSWKW/jcO9vPJ5+XNoqFnZ
RXakmTbMQ1VH8bZdSW3EDh8nfU2MvJndhdP3BnGZVvjvTgbbS7Pb9hFLVyT7mgC0Aabl6Cj4IC1Z
JOKWM4t8cFs/eDDMHtXAqQ9d4P5x3RyM+FxMxVsWwJDm5bNUU+N3pKVw/SUFUOVVxl1i33nROt//
iMvoBEGXnaiKg+zssJJekYhLt7IZUeCKFbujr+SnwVkZD46u4Fbn+s2mw1OUkKZHrtivrZMKbvG2
pm4H6582fOPZu+u0JHg0DV5gpZ4ZGzUqqvM4Z7jYTW+bWol+OqkBKSRJxb0/wW4R4TjuUCF113TC
jk4OieGYoFFTv6U9xnZTFyJe07PuX2Lg5td4HYtJqv8dzaXSzKau6MtuzEDXGWhemX6L8D6wu0pc
NENprkmrJwfQg9UC1VJ7lddKp9GY9FOxlU3ZMRk4uP/nXYOi7cbCa5V7y8bLalq6OAqCXxGfJ2gr
sjtDBXJKNApJgGO0zVEe/MyqNoWlfp8UpTlSqDbMoHW9OarzQQ6RTZOavd89nzf/cY/8nGGsX/93
fBPvlq+7V4f3ENU/6KDRRf/j79XUKv6UmdGDN8qzTRYAfzLm9YQ2H+RZGaa81iO1vdaRg0/I3BHN
iwp8VukgD9BsHcXA3HS+KJLIPWe64ZySDkyxXwRsRm3t9stZp0NWlNdwVPp99v8/rodX21rBtJV5
ShzzXUzNCazJbbFsBmacHGViUjYTc4j/aMrez8Gf97ZF5y6+DP5sBk3ND0phG6qD5pzcoihuXYxs
s1nJIQ/E641lhjH+lgBseJ9OXn5rw6sydbV6q5MRbAlKqDvqNPRdmbCJxPQgYV9gGNhFdvbPxF+A
bKjhCAks3NMBiqnGlGxDe1642A2/BCNTvhIO2lY288F5UAonv8vxxiSJbNwYnpG9RGnR7EIFMu1H
M8awAden8dzH3fhk5O9xNuUvfZrnR8N05282H02lQbQqXLWBvkrvaCpLL8xrBKPqwHaC30B+GN6w
ASQmfoOPpuk9FPgp3gn87q5NZ91kQWitLSuO9gJhHYxBxyKlUfqXKJ41skkVvfFwvEZuYdwbamzs
7UgLN40V199c501pnfDty414cT7/7+8/psdfvv+GY9u6gxbE0lUdJ6wv88VkMGsqnp092QNrkSfM
v8xNA1xyxHR6JTrhHxXb8I8h7jBhAMxAtuR1MmszZXrulW2qaYi8IwPb9b2Z7Ucbm+c8NIts6eiY
iDr+1OyNzhquVWWXlwIwVlCn41Veyouh23RK3q5kU3aYundv1wLB4HyTQ3HOqQmnR9mSh8HXSoq7
iKp0SH7XsU7dkoNR2xY/q2kN9cF4ZpEJx1lt05OFGOF5wM6PAMr4iJIu2OPYCjyh66x2lkNNS910
XBDDPMQfj7x8lKMWr2WzPgZCpcyV19I29qbm1iTp9XEoE9CMZmqlf3SE8xB5hzPfIQfnpf2mGb69
LL2S+rgugNWtekkFUfOvs1r2yDaJXtddUjT/YyhhpMmByqDetKp9+RIHkM3Pa9GIk1ljnuSVgtfR
HyGDVg8qsmy+uQjdPDxQAaI8BbH/zWTuv5Ut0d6mZuE+Zrqf3alOeEvaSXnSRTgcVdWMlrUllCeK
lKKtTai16VGnXinAya/M1fFdw39ImKjWvRJzoN6+WHhlXB3ltaz0tiAwxq0flx2gQEUclWLsjl6q
u+Xisy3PPse482jZZNt3ExJk1jtt2H1s4kKCF4fQLx/l9u2TXWyGWGwOhYfSHNg0IFZCyZ/jrIIK
sAZwJssDzbzFPtFa2jUrKGNuyoPaBtZtbpZ3s6L3MNZWBGasS/xz3fmLL8PiCnOfj+o4dfLNY9LU
4a085EOd3LjjRTaIBhJ2JrL8VAh92mMbnZkL2eNEc/LJ1Ajbzrd6fJmObouXJ1qt6wBAAWJrepGt
0k4y8hfRPBvFV3nIUlJcE/VVLC/+umaWMMwE8PQMr9NzXo8/G79Dw2uXrmyVUWw8xsr0R4uc20er
yXQdta//R19HUdSK0Gu2Ckp7OlghzC151uJk9XEmr1GHaSzUHmBFJNLq4FhueTAKzSfd5og8XXyc
ayZ1ilmc5guHnPcey71xP2QiPcGkoR5PGf0b0WfTWiHVeS2yMlrh798+5laFTU1P3mLooveY/eQP
K9f4Og8tFQARnOwuYtPR1DWeT0EWUN4hsKpV3Dc7bH75duu+5B4sSLPUsseCKjHQ9RQj/e8J9R+V
u9gEuSqbRyZVJlO6v8irEhuMRg/14jFsQcPKV29figqwdZweZPga2Gy1LFU1PchXr+zNouZ3rwpL
8KP3817Zq1vDXsDguPtv98uPkzeEOgpjq6718ZhXA7oWLMEXXyoCbIHkns1wh6+EDGK5sdefTD2C
LRuJ/rGsfah8nt0/mmzaBWJXRdFvTTMqnyc3mg6DU8wZWZpECtW1GxgjkyRNuLpI6au2Ok+tVjxb
VrHEUDHdCqv18DYN7R21P9XW6nT7UUzWVW4ExxaIDi7CzX3cW9YORES1DdrYeVQ644qjeLsLLCry
jaE6gNTLXy0FaX7EMvdsGrl+DIHArr3C7p6yxn6SUe6/h2ZN/nuo0/nax1DXG56LvgQx0erO2XQp
S15pKbVTcSGOrReyphNj4J51UrBno+3dNz2brjYP5ZtqVO9OONivRpkJKGU+wLisoSQSYvfj4FCE
kWGhe5/G+biqBEEKVWm7tVuF5m2eK90GYXB449eliqe52Z5sSPA7TKZmCoSTHQwFf2mn79Wji2Xw
boR3efaiIsJls3RuythS1rY7ThcdWTApwF5c87hIV3HktviO6+zl9bx/YuIyFiIbtJfIgb7XlL3y
DbvnF/4l9Q8WAGdnqpx3q882pijCQ0DSZlf1/HM6SDO3YzFWd3lZvQ2xob1qgamucJepDvh9D89a
CoBvvp4NrbOt0bZthsBRX8PA2oUp7Nte3A483PvJG+NdSak0lVJNtJwt2H+Y8JvCKhHvYwW5Xdii
fIx82AK6BXarrfLg7AZWBpy3Cp6T3n6C1Sze8WXfCGGZG7uI9R0u7gme9Im4ZoVvbAyhdkcHNSsT
YlBuRB2W9w2mvYs0NLI3q5o2Wlm3x6SI0qWTlO6RxL/zcZBNm2wcaxCIxrIDdFlfL+SpmsWcykEf
p958u9FOYJiiPz5GDnYjDHQdtUj3Og68q6FX6xtfjfSDADewCVAtPiB4hFOjmPm7Eb72Uzj9wMAY
4Gmdq3dA6fOdAqhhZyqBflFCfEqCyqneGsiY8p7cdX8JXS0eywx8uuCrd7QMKrMVLXeQ8IYD4eha
5bUYQ4Ioh/tIrj7mgzGvUuT1Wkz3KD9/X/q8TlbyXrZ6X6coIgXSKj/j/3lNfoj8CUOXvmQGMgE7
cq0VKvvgQXRVc9Nm7kVX4vBBXrKt9oBb8nirzpdcr84ooIzUreyMLTdDTkYyQDY9fSQeZ29NR41x
qx+6NeV1N0Y6tbd2q7T3bYjnSZoQxtK6dFdhPrPu5qgWpdPxotO95rYyDHGPtcYfwwRE8Snzno3E
GXclYbrM61Hx6pVbnwYL7Zo8yGaW4A88WNaMWbWNi68VwSWODpTmEq+Ul5Te+maoXvv72mTzoCMD
qNayl1VG+S/+X8QZ/nOB7lIw4qLyJLXKw6lp6hcBTmUAPoIxpD+S/yQZs2GuLQ/95G5t4m531fwi
nzxvS9nm79bc99ma++TIdn6tD/8x8p/3yZH4kOMg8ddP+Pu+KFHqbV/n08LvfNIpvuhJr3gntenQ
TLr2eCOvyMOIKGqrxDCFvnQ0dsouQAaKXTdTV16dH8LEopJhTrnxgBc3Vg1DeW7Jg9lE1paJol5q
VtjDbMN7edl5Lg7OubacbMelBlB4t1h1+4fIiO8gTXi38pI8UwAmrUQwKbwx/uogulVv8iwYb2Kv
WZvZpF+CedUKralc2YlSITvJrftQi9Uj64dkMWb6W02c9yHS3Pep1YG9al2/GXMfqq+fWDemaUAg
SoNmXwKnWhONonqrhYJZZuU9lPFtktnFs42D8skSxAZlc0CvyKxltZt6yMvncdKjpaId7KIUN6Ci
shUxKR39fWHzmPdWcRPU60lrkIxClcH+Xm3XXUYR7Hacpu+WPhPSk65dE5l2H0WpXw2SrT+yjhTK
UFASgjTI3qUGmfT/MoLoZgGHVtO3FPJAuy5bkhrYdZ7ZA5frrFSzJ95lPykU8d91/VW0ormAdHHM
ne/UAVun0iKuk1qXHqrUISZSsqbownrB9G0TDlb2A/jV7xH89uphLjpbOzbpq6Y0G9AOCUvwWfJL
SF0s05q9sl4ickFzijV9f/yQyPmhCE7ROJwGNagwTCaLAiClZdEXWzh39PqvQDNvCDMnbzV1wTiu
e/4zTI8ZgpQmDyMubSuff8wFuEa7yZGOny1MwXdDi5RljLrwCNem2BVu4Z4JN6ZY+2EJwP8YpgwG
CeUxyICsswafzkY1UhuhF8Y+UJXxJYFM7JSDR8zcr88D9QfgeLhu+s20MsKBYfPENcCb+xymJoBf
23kGU8acT2ut38OShBLvxPvFqz15NvkTYqJQvwbYHaxT2w1PbVzVN6mW+MuAAr03DeeRQLV/RPgs
Lqc28VBGefqhaeuIX1avnpMiA3qd2D+yNH3Plb5+cKqq/LelrzTN/iORzVTlgZrRcSd3VXyuzS9T
VTskmpOKYnxEreNda/PJNQQTL3YZB6vzqBhIk+o1i+JyYSutuO36yrgbdA1rDa4nU7Luxn4VUoex
NMoh2cuNiGxGjfVnU/YCFzlWUXnnTW56gkPZb8J6KK9pDbBjINrxamTTXSR1uR6oYMupfjV2+d0Y
U/dZocRzmfVatif586ttG/WoqA3JG1GO3yBNXBscg+7r+XqocT0wjfEbYKLYB2OnEnqXO/oimdRN
PxWYzs9vVhkXIME1nCO9tPZ26pjt1irUfFFZRrx10o6VJYXj5CrdvP4dTHcgnaOW7k4zRIIFkjr0
J9n2g6I/BYMlyEpAVP/SIYfYpc0tcmDr1cM6c4fH1rQvUkkotYdUuaen+ZJC0cBdWDopFhMQjCmq
VM+u01ZrR503Q6oKyNiLhp9tROWqHli/HLe6xr6rvGAoYC2TuNYuE8XqzP8asbi/b498NGPydv5y
H7fbVmD+wsrvOhljcCtMv9850ZDfNpQVLOAR5C91HbUbnJKzrVI3+Uvo2K/CN/tLVE3RvUfZrLw8
erm7wzwBi5/5pnxk92fqtX8yQ7V9joqdafjZi1eU9pEscb2UzUEZ4YWUt/FsCJTX/o0TW9VD0Lfp
sdeMDoI114Mcv1+tqR6Mdlzl3qQt1LTcmG3LEpyVPHzz/s/D5zXVafu1WdTGQg757JBNlKL9mpol
Z5X3M25Lz9I7aAfemuWGyosy6rZRnFWnoBqLfcKy8JChXDgaPKA7IxYCj5BM28DOpJYinrL1COXs
ms64jNLNm8ekLXzw15p4AUAKNyseje+6P+eAy+K9LpvNmEAxWEzW1rXQoi6M0V+IJIiChVqQhIFo
8UME0b0xU4d+dYgp9jJjNjTkBXyR3KlzNq1wowM4muRO9pHR+eiDYvFHn8zJ/fM+L6nDVdfn+kf1
gGdGNqJSL9xJBSa1scahKEOKs+ZSgzZwlA0cihKpK99Ice+pwZ5lfPCLSsV96BfRK7EQjYliSG5S
LzUOKtY2myzWnXu3JosdYc3yHttLnn7nZ61V6mLSc+XqahMQLBYDB7zg3ZugYr1Z6en4WlRw47y0
PTdqYmwdInkLAp/BLySnWW4av5SyfS1ILj87IilXlSumW8Mpx91k6OXe8IW5SZQ0POKUEm3SsNGO
Rq1FZ7Wt0jWir+TZgLqND4B4R+WyEYkZfh8TfDtKewwvFEYw01R5uAvqzrhzwgTO9ahbb07/jSUz
5QZpbvTnSJYp2EPZH+f8ZD/XK8gOFEG/z0xthIRnYdqrjpZ9Ab/0Wpfe8NIB2dg4uUmscRZitZq5
UoXiPYxpX52oa4qWamtGL6LAZtDg67GTTW+qz6IJ+mvtt+1dXyT3+jwKRlu6y7CEZflNk+AdkU8l
/JFbvbghn8CfAub46lMkBbbUIdMcEcv/W2w1im6lYDl1Ky85uRPtwH9uyRUYxxQG3YFckLc1y4aZ
QU2VVaMJ8ZCA+16oddd/a4PyLubbESxKZZ0kSREC08Mr0eiCt3bSKOwPIvNRnW4+FgZK8oOJ+slv
TeO5BGCzExlGorLpeVDkFYUn7aOXf1afB/a/uIvaX6rqsOc1DALEOgp+zVP/UeGt9XBZRrtSHnov
19A2GcZyrKbuVu0h7jR97W8olywe/IJlCRwI5yemnhBveYg/x47UNeIie8OygOFRmT+UVZguysKw
P4dnMEo+PjqlwPXwMXb+aGuuJmn8Vl9+FGrnk0BSn6bHlojve91qh0EUybe26cxl1Mb5BcqUvivY
d+yCQosvAVWjS1spgm/wWI8Apz5u6nonIQqKTmNCN6HPM0FpYY7pBPFCn7Pz4N2ih6Qn+TvPILLv
7xaWuF/75vtQufyb+yeSua8bJSpODDwMVOR06uyqSP8flQqEb3wTOaHzYJDaXSViTMrn1PIXSMyS
LUKx5uiqPbWZ8rQWpCPb+fDRkwNyW8qLfdqQiZxGdxlkFkpSezpLiYuUw8izL5qYL82+t0bcI1rb
3FEihTeQ6AABkU+7x1OTRafbiaOmVM6pTexu3WCt8YhVSbCYd0HvWXnCjMH6KW/KlIibHCBtqsGe
X97UQIhcq6FrPDppyVI/vYXTGv4Ufb929YanpAqKJQCd/J3qvu9Oa08vntbik07lx1UdE8pik8g+
t7Gp7Kg/VPeJmoRnC7kAjOdeOXih+RT6BNRSRDYnQnTeEX1ovFGyqX/IqYnjXdmP7z7yZlDk7zV6
PPQeXfzYg9FbR179+yYC4dHHTWxbq79vGqVSoMaqq0716OOmeP5J87bp4yf5utI/qD5g2w4B0LYz
vWydI+yMnqY2+A5iQTv1RhIfpjL2WOwSZWx81rLNMAQ7c45BVtBoF1Y1eh8xSOylFvN+87FMrVWv
ot9UFM1+KbtfzaxzbwUO3jXxlJ1rxc58uTLi4hKYyUvmZD72aNTqNo3+jI2hfyMvyYNselm6IfAe
n75cNxtdX4qsr9f5eE2EMR7D2QCRDAjFxPPZ50FeS4Ku3CX5iRnK7di3qfd5MguOU986aXMJqmOj
p9Xd3D7pna0/yt5RqNap9u6Demj2epYYz8nkbUjS2ffq4IR3ddjfp3MRWGE2HrCgxF4pk26sFYEf
UFHW+a4n/r6ST63mjvnOG13x0ZS9mV3ufW3cWmX7y5q3ZgNC/Q1hHJtLNJVYO1foP69+8dMYHeXU
gJs8ywVuqG0iR63OH2tejGTbiei83q0ITrOcSXB369UY97QmRF3NkoxdZrDCriA8lVCa7mGT/Xl9
Ytc35FZ2P4+3ROa9mvopHVH4Zy01tokI16b8jaKs3LP0d1c9YPGdPVn8B2QhGL+2dc8tZvePShus
5T5zzEW5z4gPL/tEF/fjEMI2dI14IxOFfpIZiywxvVPCn+w5jy+lqo1PqM8ePkQwaL2M1WQoWOjH
tXPIfKGcgWmzvYzb6sVqk0swxzq7uDxAMbNe+2SIEYp70W3lR/7eU5pmGwWeeU3zVF+4aFV+tvrG
TJpfObUOr3lxJRhcUET414mifL3yZxeEsRwv6z/G5FXrvKoU98mUA9qXOUfkEG6dv055Q8oIPjsU
uFlP31EmWRXjm4uV8Mhe3ee/c0kpQXuTRk5yAsUZ4b3WOK8iq9dN2mo/skKoMz9juktZJCEEtN1N
GvXeY9Z2D3JEnUVsWKP0sS3TaivcPNprqaiuYg6+yREOxhOl1Y3nkjkNoiZ+I/V86FWKacAIaitX
C0f29XbMRcc2lqlw4sdsiG4MCGMX+fIpaHFDeZFf47nvs9UawR+tv+/zfb6I/zvr4+GA/I+3zyy3
IfOjkaj7pxeSYSmNEqjD+DB5h1rRerGPMjRJ8CW6VQfX8igLI+RZIHw2QCY1TqsYKi1ass7fiBzb
H4pTqMMnNnGszMEle64+JE7irW2mqu1otvHG9nOiwrO0WIqM49njpoXLnlcUrEWYGh1tZtYnB+Aa
jFb9VrbUYFgYefyQRERtNDv3D8zb9SrIHeuViuufDkK5OwChyk0ydcMio8LsZvSUihjEcAcoraH4
T/y0cKp9rYmsoV3oxufYENEyqtNLMgb9TRFThR65bnFTe46/i7W+2cNRX2TsIddQzbv7QVenUxqJ
b9qkd/djlevLGAbbxvbIKpS86356drMw+NvtEi1WdpXfvo01PnCZmZX8PQJj1Wte/V3jac/10nk2
R9PfUg6cb+2qFHehXZ5TpLyvWMevZF5JbfElGvsivDhxddcrYbwfhsg++jm1KPLA6xOFYlFhtzbX
Cc11Vd2vXud9S4YmqryXsPAx2gTVfnSdsb0lJcarVETj2rCGalMnvgnPVwTL3gdO50KwdhZUbePa
JBLn6sJEMZDBfdcQzCyKssgXvgOmjsXFplDd59DKuzfXjYpF1dfNOp5EvLVrVVsyA/TPnm1Hi9oM
ux8B5fB1UPUgAI2HDh78L6tT7tgU71qy86vRoWJhTPRl22rtos9Cd5uYrXcswMDubFc5+FORr7WR
Kva0gXSPuvp5ysUMpjFgffiCHXje3uol+r0G0eGbgEjkkmx9J+VEzMbxYISG7ga7oPaQIouR1X4M
+KssMB+njrKFFFJjGN/JQ1Wp2lFJkPDNlxJFqZfg0oG3W4V27p1xhkOXL4NbXio7Lx8Q3j5otZfe
YqKkPhaK9lQEmnOjx2VzHq36QiEAkv4sjtnCvceqyE9qFFw96rr3gQOjmULswjwpBKC99RTa2Wtv
EzUuhVpvZFMZ7Vu3ZHsIJai/EXY7gCbP81dTiaNVrYrwqHvijEzTRf/8l7NY6HFW4dmUlGGwzcb+
t+OYLK9JCGISrpmHyDZuY9/Acuerzh8fyYzkt1UaP7I6aW7GIeZJmnrt0PdN96S6zNRIw7MtQZKf
vHf7OzisxnkYnJ2VmmG0xFCLgJ6JBH3uVEe/v+sGeF/llLyRY2REj0PC3ovwJftoRzjiLkaqJhf+
kHfrksjyE8sYsUZ6z2ttbtqG7S1VTxP7HH/mDXBhmN8w2LF/sY38+HHqmIJtEisud9nPV5OAF5Sr
K8uwvyn70DvkzXipxti6dbN2y+5zbXrGz6LXWOHF7VtvWt1larNyqRduDc/hdaoR+sbsdEYRN796
8753nf6xSULvVPkTtcNVSllFIigiiZnSsfDzd2ofZYuSx/mSKaK85POZY2qXjEn/KC/JTpjm2bbv
jWApm4ibshtFq98SUsJF41gPdaJ2+76x66VsOlEwEXlLvsdKbj/gLdxfM1Es07lVFlRsRkEn1oM6
KCfQlwrr8Pz3WZoY3bYL7e+flz6HfY71qCgmtcFP//tOx26OqHh/VX7pHoaqifc453uUhA7ZDjx4
cO6jqNmGtZHckEocN0ZpVLeTWztrL8PaA+T1xePNvIO+lh3xI24PIY//TkSFezJwSt3oozrdDlVb
rH3EH1cxJVhPm736UKZ3dW2hOnCn7A5f63jXmTWo0cBrb8dIRMS90vpV9/OzWvGkJynaAi1vvsW1
MJYo9bKLQdp1h5BK3XWlSJZVoVNuRxR1r9l8Wm8p8yujr5auY2jfbTYWulrb726Z3WusIZYNUcFL
byhrzEXKXyZFZSFz4WvQ8Rv2YVJcrDwSu3psb1wepW2iu/12sNDKqI5LbMEO9WfVat50O4t/5fYZ
lSYGCzzMF5vc86sTGuWy6rTmit2L2FRpW5zcoT56MTlBGIDNhQojMLENmYAKkHlY1Om7GrLN8nLW
JLZr5hvKC4vjNBnWWUdHsgq9Xnsx+/FMDMQlUelpTNmbRrWr71FoTeveVasDYUrnmjf9O7UVTJRk
7dkRN/ZdBnPraEQBTn5ZN95k3rx9say3WCsDyjJaKOBhK7Z2wBIJy6I7gUr3h4dMbqHl2XgdMxOG
PDjbTZ134pnwBAkSRkTzwtmtiuxOB1+MDqDZqU6Q7p3Js/faFBcn/i+T7ai29q1nVt4q6me7qiH2
dqMejae8RI4/RJ7/YJlmc3Hq4ZBQmdobPfhv0r0BqPdzhAHflgxyu5biroC/5cruo2ovpV8CY3OU
Im6LqRXSr0a4C4Gn6YOqdvlV9QtCpq11tOouXRpm1++F0IL15Gr5K4UY72RdhkvlUdpRGOHPaJ5z
rcRblJ1SLiOdOOwIGHDfRd24HbokvwZ67xGvFM0P26sx8xQaAOz0vVIj57FSzWmtacmrO9blqsgN
75LNBwrs+4Ue80X1bQWiEIEgbTXVDqhJv/YucqDn2ebWjU1v8XkNZzfqWywmlvlT5LDUGuyL+/HZ
Hx8GsH4boGro+ul5VIJw7RZlflYCAoDUB7J+7oz05MXeNycxvHNksL8GtDsZRrTUJx3DWo8q99o/
OHBIzyUFKssJf22kJ5jie2mj7/MuHW/L+RDt8jHLN2yOo13JTmFl2kJ/xu70u1EPwy/ycxNKZRYq
7LZrYH6LpvWKdU/sm+kyDaaDkjJRm4p1NzCP7NQRykpa2dqjHQfOzk+UHJPGnOdVS1/QzKSryW1Y
cKnleJp81COZYTn/R9t5LUeO9FD6iRhBb27LSiWVXBv19A2jx9F7z6ffjyiNqKkxO39s7A2DCSCT
VKkME8A55xDbxggfUFIcXHVy7ouq63qYlLpPVuFkN2JbD1rj/hHSuDp5NYf2L55GYCRsmle3GZpN
7pjR1x5S912fWcZT4oVsUemFoJ/7GBszEAEACfT3QAQ56NWwmaP2PNQGW0AyVJ8y6kwbQNnjrdi0
zLA3/dwCKlbcp9iInN+oRaGCsG39wH0JDJ6SI139gebLdKLzdD6ZCkiTjQ93cjQtqQlEF3kQTL4p
TZT+NKghDeu0Ay2Nyy4J8PBEV3oPAZphb5PRrfc2PfRWGFGQDLLoXi3H/Daacz4PparsKmfWKe15
/suEqjdCy2ew0UEIOZBCgiXpjr5WF8/k04AkK1UOjq0FNm7z1ASktv5iF1N8RouYh7y0rb8kZeE+
eIn5mfeP/XmeQPMAB/8DIe4sbDErFKxiF7eregrAAhAXR1w1/kNb/iIDOwzVfeEMyc5x6vkpgRpr
Y2jtCDLBmJ8uNtg+jnrq0nuxhIiD3QIcKQocMFjKIU62qpXzALwQqI2eU913Xfp2lhplsoc20oLm
a2ha6rDEXE75JuJ9lar9Acp8eBEtKCcVFWh3pnn+WQ68DbzbDqSVAbfI2aptfgCy+LmtEOtRC74W
eYJ1nrV5hByFV+bWqi3nWWytW6Ab18w3RezqEEyB7OpSmyr8CBucmsOpUk0PVJ2MJxVhna3hh8Fz
yF0fJ2dKbxS2lhWy7aDRpiWF8EgH6663VJOfaTo3vVIHixObP/WA+s5h/+tkFBRau6k8eC6J2zJK
nFPjNzyLLWdaAn3OxShjObTOA1Xe6dB3UbsnbUqJogQJOSjpT34SJt8RE1gYUZT2K9/32raN/eAT
vSjR3oxr/9FWeVNEyQ82VxTgu5rm/c7ip2UZygGNdrpqLY/sALg2XPro2Kd82ClDqj8ZzUtkNgAb
VRvqFZ8XGEoEmJNVr05vfVsfwG9oSrQtZ/IBZmKlu2hWjGc5VCGQQJ62uoMWqG+2uu06CjZ6dTum
tXmJGzTtgYKefZ8Ulnco46VP3NHMUxuRafHgsP6shXbzMjTDRoUE97Pp9HsvUZXn5UHd7xrt1aBj
9Z4EgX8ZWmWWbeMJdelML+Marl0UMEro/49QMKXUYotfXD8uUA4YhhOftYgdszk+WzBpbCcvnY+W
57t3Sa18DeMieRlASJpd3XwOpqn+XNCNVBqt9lAGSv3ZM9Cu7uGo5huWISos/lHrSc34rf9gFTRV
Ad3yH/LY/lWb5/g1yOL6NlJDKkJekLzaoGX25tBEN+IFEQF3J3pidK/gRWYClttE+YQAlPrC7wdt
LJhHpwe3GBb2xmajeecoMw2DvWXcWAZC7bCI2CCmkgbCJrrHwIHbXzJSCehXuOqOvD7eSdWOZcHP
u5I4FimWEP5O2kT3Mlf3+uBYamW3v8ztaDrj15483xLME15zKGY648Wb9OT+zGmuLkPatPjBmkb1
IMGITlLfHE3oDJfrqgGaiXVHYuwydxz9nUNB+yjBRt/quzp0/Ys3tZsOfousurnMjQYKbz0lIfkT
kjlUtlRYkyNiPDeW4/WPPdT3hyyaS6QZ7+g+iT4rzbbX1OGzojn956wev4Ki8s6FmY83VQ94UzHG
4bFroaCLeg/skBLZF1ur/ahm+NQuph6yggeTYrOvlvDcxuyYaTQPT+7gDo+yRl5HKZwneXR083Gb
OfnAI17k7GifTu+CAOA3qLdfcpJTP8oSdSu6PKzHzLfim2h0T207Z0+dlXzp1CR4BY+sn5CwgNna
G4PXOmnbA7n26SBemgeaLTVC7yTewqw/ZU3RPwWRa3ztfjRVFtzoYaHuysGqYQyx610DbvXYxBQ5
0bSABskrUQfZx0gxv52my6mpZZW+/RDw4dTMtPKQTKQPAuvFB4T51ebP++SZtPGOXvDV4N327KfF
SUaKNZiPcTC9yCiecyhQ8+EXGdX80cC3o4pyaxV+nWu4g9yRGp2sGrezcfDpTNnFtmI8Tr76djCV
W0cZgsfVzAN/eUr94IsErfbU7LR9OFEpvnIUQaxuKh+0wBosIeQj2OvAYza8X85HYXdj1Zr2BTz8
IRra6Sd3tv3d3NLUPGm5elZ10l30Tu9cuF7Av9fhNlpUUOSArtLbWWpYLh/vnN9wB2UU8WrvZ2mR
efuxB1By5ZBg8Q6dEnzwAvZBfsUeGrIS5F4vqzaNu0mbmca9DlAxCZZpzk/Qhb0dYh4VTulykLPV
scatjqu4/xCyLj/TEJ9sZP11ngzXmPVK/yHkaql17j/e5T9ebb2DNeRq+SZYGvOu3FdXWpdZb+Zq
mTXkf3s9/nGZf7+STJO71PqpOnRh9LL+CWJfh/94iX8MWR1XL8T/vtT6Z1wttb5g/9PVru7gf5r7
76/LPy7173cKvUPN06FRbCEI4dEuWj6GcviX8QcXpShm5an7Nusy7sykuKxyGV8mfJj2t1cQoyz1
cdY/39F61TVGpe4871fPx5X+X6/PZoat92DGi5Tm1et0uc563cu1Pl79esY6lrN/+bsvV/zLWi0Y
CKsa+sN61XXNK9s6vL7Rf5wijg8v2bqEeNLlX35lE8d/sP2HkP99KXrqu92Ews/GjKfmoRtDZ1/T
Eb+VYdgvlAFm3tC5g5ceLURFK9ffKW5T6Me0QdSvqT2eKBe3BI5TQE8czSv3gNTrk16g2bQTd9Dv
TTP1zvT8gqATU4/k6l3l8RRY6qV+1CfD2ZkUlbbg/raUGWi9XOTaLmJuousmkm5g9qD0lFNrnBNl
uwq96c7bxNW0SsH5vhHDctykP/yoUW5NKJ+3eZYlR2pS5KPUrHihK/PGrPL2AbKl/EUh+3Jvee2T
+CSq4pN78Ox63AELz18kTE+QEgtJtpwkRPdVHpEW1XBWlYC0LOjhMmNtsy70H6+uu/2TY+k+SdS/
ubI3wbyk+z8HuUEGLneH80wn1rSx4f44yxixyXA7pt6be3WY7yG2qRBSjIQUw9s0mSsHifPeV7Gq
JDwUJuBdrQTRYtQxVQA5lQNZQkhK1/GHoMR1z3RfTscPc+g8/SP8gxVyxdTdjoY6QNMHhz8qb/ZD
r0XOg5ylaFf0fd6dr+w8EEU7nk95D11NGNvwvk8C2Br+WEMi5FCyvYUFyu6Pq03OwtTpb4BB/nZl
l0XKxr2ry9k+iVNMTjocMnUabiv67emZpE6IkJPFS+Rsc7v2LnZxil3O1gPtdfadDGchwJNTl2KK
X8dvc2VaY0b+LjLqFs0zJLxpAei3yMnr3gZ+veZpU2kkSRA1UnjX0kJN2s5GZd4r2qchUNunWiud
k9O7n8W02qHf+mxlrcteg1A5ZLQjH2wz6LfTMlNsl2vISqtRruM6wXS5jjjUcv6WFXVzFJiunMED
9fyG172C7kLC55Wbi+9yLphdQe9CC0u3Q7vz4OUMqeGe1NYwUnjNq6w5KZVic+4rav2n81YzanUr
4X6LbPJdq+n2Jmj6bNfExht2OlE6zyW7AYx6PRhlA1kn2XwxfQi5Rl6LP4hd4NgfQg3FH2S6ALGh
L9hE8PwjnEbO2jQASjepa9+FS1MECpHq96yAHWhR0lgjQlvTIA0esq1+e9X0k2Q0nx/E6CxqoeBf
LRIgu+K9NwhOo7vcDqgcLRlAPikvEVVUiCv/IMiDkD1DV67tL6R5pfBJL3Et1bBLHK0Wwx7Wkwbq
uLJ5XhgKDlFbx7sQqvdwS6dgTjtIFu8G36ufy2Gqn8WmLbYOUDeSQ+RoDzIW99U6oxo/Np0f3PZ2
M9z3qtXfewMV4o2MY1jo71z9oeiKMd9dHCSf6AcYne7nEHEbCvd6D/9yUO7WFbo8flvryhYu6/n6
w5XZViPlqOjjc/euEvrhd+VNRbT25y05BO3DL8zlZ4cS4N0lRsYfZl5+ZAY/UrcBTU9bEH7w4ypU
TLM0eh3AhR3zRWxODun72SSicutY3P2QXGZc2WXIDro/0vn/rRk6d96Q+AQ15QFizsxIOa+H3G/e
hmbQbjraRO7FKfbL3B40zhad8Hm/TiOr7u/6stK2F7ZbE8AhMKgBMkDTiCKagLVqrzjNT8bUZcGp
zZ3hPo9zNqZRgzDPnFa3iZG66stgkTtQRyS9JaZeAhOBKkwendEdVTfykA9ickO92PIwOkAP0mhq
tvV0G77i0Zlv+JnTHgGz6o9ylqEDqs9Rd17tOtJt95luwV1EqKfSVLvRxtI6Otw2ED+M64G0Hn8J
Xd+7SPGWysDijkwPqsr3q4mtWS45FgolGa623kBY581935iXq32w52lFdwy6eMOs385phM65h+6O
12UQVSq+/auOnEfYZcPPbpsP2xpQ/5P/HhsZznwVOzjfai6TVvApBxolgK6BHC31GtJJeXBjwNc0
XNyVHZGRpNPhzVYArCrGCoWdZcZlsqwzhEtSrwrdTbN4anjMtJ2saI/hjYRcT1nWBlobwfrODPEW
VrVLdccZ7Ud61vO920A0zL/O/tUOwYloSfUjtGN4PawmfazqBO1fxAwPFjiXzxIrdC1/jlX72aJM
Q+uDotfKxtH4SRLMQIPqAWCYhOHSRqwa8KqJV9AG4nVcGh3EK3OLjjqk6hmmV2991tma1Mk39aIn
Rb6eDHxF/9Q6FG+1KFGJNytQlalNGpoaDZZfr9uYfgpQh2Lqo5ytjtUWLl46OLSjHYNWkDg5DLAx
XxxgN36dqfDNw0ARdZ0gl7haSS4xwXYCIzQLS/B67XS5KbqvmnNFW5PhmOXenmjHi+wx/gkcFHIw
6k8BLwDFwgiq4aHTfqosjSarcvo0FQP4PCVJqYQH2k9OrjoUP1X/HKSzigAib9hluqyat3l9O5Lv
/W+r+qMON4aioO/Dw+OtNbjWUfN7kNn0Z23gD+vvIz0KXsNyvg0qsv2tG8+fi6rYjgsxGvi54kHv
kI0KlihAizw722jMiNdL9Io/hSXFK0uCyhvuxRuZ6ocl8ymnUMwablv8SkkhpcLgFXTQO92LCuH4
beeG9gGxK/urMkcP8ju8RqQ0ft6WkWMdwsaCdNmEnWrY1LNVHeU5eY4j48508u3VszKgSp7AZ1U1
7qz4zftmE0/U1B8808jPz+byqE7B58Yomk/JIt9opCksOmZzatVBGR7ehxRFg7Mc5ty5BRxdnm0F
PTsWKm4azY1e5ODR4FEm9OLJCG4L/VyZ7Z3RmwjAZFM2HrNu6PmSZcLM5//FydJ2u+hvHQuo6BCJ
adVT2XbOWUIm3R8ebHc+rhN0e05u+AYFVS8TfLWwti306ZeYy3Xn5LEsivCyiAG942M4UfiUu3Bo
w0e23bc2EisHuqbTHb1Nw8Fclp8Vt9yOqCJ8UtKdGsPtWnTN8GkKan0bDQjfim2k4/aerqhfvYXv
VUxVYUIVlKlnZzENdKcfktrmKXIZlmz6Xgzrm/gk3IzBkXoZkJ1W9c3TlPk/wR0y3HlBMNxN/kgX
upzKga93RUHX4j3gOqp690iMDP2iDaqNjKE6i/a6NfeXNdeYrIgnf7vOlnWtenq7j8sSMi4z57M6
1MHxKsRuVH5RA+9LaNUoqXSeeXJ7JaJ3cFY5lcM6Fr9EituBKustUsb2GnlxSSgFiWmrBfCMSJCs
IWfrJdEmUIzt315NItmjhrAO0pmo6s346EAwuItHLdnLsPdCbL0xPvbu7GwGOCgOVw5/SH8Nqbfc
XtuL8RSWmXZX53VqI6fCIqP7SZ/K4SHQg5bmpMw5eOwsnyG1rzd+PQ+3MpRD0rkvqtnH9zKq4lh7
7qxxlyMg9FgsI88MgmeAmeuUChaOc9dZN/7UzNHW61pYBrzshwb8O9rC8TLzEdEh+5Ppy4VHMxwO
TZTRp1TVW9p7hufaUcNPAAHoq/Q/ycGI7ZYOIss/pYvNbWhUnWcFcZdlSLW+e8wD/VSZ3tsEvaeF
wUJIUExA0bK9M/fQxi7x9N7m933h/L7GAw2kvctG3W4JqPpq2gZ9ON3IcG7LjmY0O9rKUHFT4yUv
v2ZJ+nY1WJEq0pe2c2ukbULXTWGQtHEX3TK4RGP+sjjYQbGOYtliiwqLJuJ1bN4aAOXg6ifAXwIk
SoZyMCI7po+mCHZXjnWIdot5CC2bHsGvhuaikzMZAVIpLsWmER57i8bHXTs084EqPNT1bhQ+q5G7
iacy+4tX5ppI8khsarjBJ5kPuP96vkSEkNNeItYrvF9fnOsaNAXD5UsTugfV/8EK4fBKaiT0Njbg
nbOrtHuQGQFEAtbwS93GwSleeqw3Et3ZkbOdQmN8kkMLa+q59Bto7dvpKbcBeWSxnx3lnqCYRpLB
qu8vI5cyWqNY4yaRl+PdK3eX/Y03JSX2YW63zB2Wly5XE+uGWnUAwikFepOU9Yl2QbilaIB9GcNt
Gi0F/8VSqLF3ssf8d3Fdgmq/26eVG+3XOcFQpJupD97WEQdkxv8f11mvPf7f76frZ3VrWDCUVall
3BeNfuxj3bptfYPnrbTvjfupYhkevVLjPrWN+DQCAUYW0rgX0yDeS4yEV4By9lrrgSVZpkikrC1D
ZUQ9YlcFED61STXtxSjuyxUlfASEtAd8VW8iN0revqXLiT6fTWka0w2aGHvU7yJzS1LDPEVVZtG6
zXd+G/CTh8QEY0++38VPLmdy92XVtjdvzzX+GN2S5VMe+IAEj26XuoexaA24jv+wqYsD/TuQObV+
secw7yCWvISgYP6t163yVuaLSSZovH12vFOgRVnmi2PoM/fe1iflEGcjeI6hvKdXorqfNau8/7uh
OCRkgtXarmegtf/3WFkpjYIfjg0jWm1/KhVD2cqZSdPK5SxfbGWqIP737v33OPRgFbqCSWa66f6K
G0uGOm28Sh7RMLs8x4lJDnXYBx9kuFNaC1LfgLYtC86aEwA+o75smhk9zqNp0MAcfzIWs591yWli
L72VoVUBvYcjSaGBeS5edY0kPFkgCEeXYJ7oL2vMPNM8xU74KQCs9Moh4WNr8hyDwoWdofd2LErn
pfFt1CTXIeCQ2z6A0OSoNN7FG0BW9hzbpnUPRfj4NEOTYk1GdwcJ2vTkmxyaSIEFu4r0ndOXfHmN
sZ3cz+7bBJklB9dIL1NlJPNHK4n3Dq00u9KtUnKd3XQstMh4LgFa7buSPJlpWUjqLTZfMdttWdjN
JUQcEwtsYGbLT6U+/dYFlnYiNWw8Q2p6UuNQPWtd60bb4nUCK/bcLq6pa5WzZo83reF4EULa2XRK
FP33S6QJWIvudLPYyjXXm0kDuL5j2mJKetjvxJ62XrutkPg4XpZab0bccoOxk15uZF2ueNW8xLnN
Yz2AMIGNnbHsLN1I6W9o9Qe3pbCl36xGbZrpu5X9ooTT800kpPWXmHWJ1bHa1mVQ+4k3M59TtO7H
r6TQXgFUKp/bYrKORWeWN21Wp5+VGc4yGh9/+XPAGCF4UQekZYQKaFLByRgQeQkZoBraxs6uso9D
cxlKsHgleB2K92puYdOe3tJjvR06yzhnCf1Ao+9+o79V80+BBl06IB5YvupSmUjTxOaZ3K5xluhm
bHdJbQx3Rft7WljmKYTi6Q4kKf+qSkGnEmRoUUMihhUd8/GOlJB4pyVEzuRQN4CkLp7rsR21xsnu
f0HSzAYXvcTJcjImidQBha5O8RRA1x4kfQYMmoMxa6FyM1Yk7Gd+R7a9VeXu72lqZnd0A5ekPqMs
u2voiNomjq9tZVLjpt4+6rqIZ6vcUcwzWs2g1ocJBOCikL4MYY2aHr3Q7xAh9968ltrXzzPSAGcA
eK/sOotvXRbPG62I/Neuox1J64vp1a8ia+O1Tf7qO8gOFkXgoaLQKBvFArPbGSCaKBt4Jw112gtO
24xj/zLUhOoBtpoPw9UruLr/OjdNg2jrDGzJ2wX9aXS0xxh1pPGs4Dlne2E7oXxGF/tEzfBuCKq9
2EZaLufdxb1MyfpC29fLCiaArr2n6fXerZXyBvoUd58A2/1JT+KvDRCDZ7Wv9Mchq9KN2POsN3eZ
Shu5tzT1An/m0Uz75s9Viz4lLXW0ayU/gW5rNk3g+Q/0As4vpdI+iz3Qs+qQ+qZFYoyLRE176Eza
iVp4Nl+j70YYj78Oc4BcAV9rz33Zzjeon1Q3qpkFL2wH6aG3c/vX6Lvewn8ikdCbTc92DC3M25M1
fJMgn9B03EFhkYKBepefFyNQg3Q/TU56phvPecwrRdkqgcWv2ftZkJMqFVv0frZ6L2fxWJy7HHKs
KLCfQ55eb3kvGg9yAMRuPlixj2ojyoGbK4cMp9h/LsvMvZXYNQKedzJhFj2nfRq8QO6Xf9LqNN77
Km3/RQNwLFbKcmv1TvpLO8bb2ZzG7wHqYvu5Tj5GNEuJ5F8jhCcqjaNtFoWoiQYKgI8cqs0j7DYZ
nyJFDR/9ZcPRhJ6zs1Q4wS4iyqFsTpxlGyJ+PwDfoETWnQdnaLfzFod4vdTlQ5PW50kpa0Ahy57m
w7RlbWrA411Tn9tFalfvSfgalVe+TDQm3g6uoh/GuVS+ksG6RBiAfjbZBPGQHQOJyqkPawvfOirg
Pyg9a3cw67Yv8ChOD3Cf3xg5t71Vi6k4WJM+7CRWDoaa/oDCTruTUdVFM5jK/gY+9+aJzeW2n2vK
kj5ibiKU2zbk4QqD7MjctNMXR893AoGGHpXtMHIqO0E5u7qjbVzbVs8AFLdpqPXKp8ifpj2s+4UN
UgZaXDmEtqqeFGs50Gue8S3CKb21pg6koPs547uRSsHikfAF0/5Pp3mACGQNHBbcazWNz9HyfQ3Z
l0UNJ7XY1gNcyH+b/TY/rJKeM323qPtVaAVOzo3Yr1U/JSSPjfEunUJzM8PCsZNAcaxLyVmQNMf4
famrsMR9VDwta6IjlCt6vGsza9e2dv5klSkbTTOJj7XeprtGj9hpqinA+U5FZ9Ssfx7KzDvovToj
RYA+tWhXi631+nk7KmPzLI5/tKnLXBB+QFPXGJmS1s2w7aZR20nhcSWIvpQtP9QxQ9SLDv4wfJGq
5cV94Y7+6/mlvGkaSNJdOKe7orMPfdF9caMd5JcbSx/T8zD1fbhPFKCeTv6XYbKgjPOBDF3at0cZ
vYe2Cxa5Xg7vdllRRmKXiPd4sZuLQNJ7vFxSQr3vdgUBU7mwVsuhKH173/T1vFltcrbwZ571woPG
VmIsF15C8Ppv81p3ABQkkUNSIaU1JM6+qJKPMeuKLcRrR6pRv6J8YJ+qynq4vB4yhPUKWDQvwPoX
UWW7hInJzR2qAO9TL0PxXNnI+P7wg7raaPqg7puWbzZhFygb41ca6vvHgNZieli1jXAQNEGV3Zsm
PKESJZOcoId9YaEy/+uktknOb6USLdJQ+jZz4G5lMqEhhTzzJint8SzjAHmcQz9RShSbssR8DAR1
vefbyrnMFjc5YY3KIvk3eq8NiIfi30wqb7dKPhlPcpjb3tk5QxPsV1sNvI4Sohpsslw12RYj1T4s
wmFyIFsN32pNzjsffRgcF+Gw0E4MxKi/S8AHc9drB+hss63Y1jXIydH31DjOZQ1x2LnmnfWAR83l
Ut379egCSg/zbA7XDp45fqH02t+ui1ceH4PS7HjzefoNDEpQwiyirZAa1s+GXoCzdszHJkeFHnHI
+nkJEJMEyCF2PpokdJlIs7J1mfjntdbl/7zWVLTfvCjWTq4ebhzbal7kEGsFivea373p2rQFpEj6
7Jm3nZq2L32feU99Fi45KrRkhgB9VV8l+jImcUUtPtfeoh3gOE8FW5nr6PV6MkNd1hfbZI7e08j6
MupK7TXKwtcxiZznceBxr0qM8FaGAt3xZucOFFpzFgxPFnvBc6zdyUCCQpjpwTKan6MF9yN2ov1j
0tM1VVuAwbYd0nk7reGTIzMkBgTy26XWpZZLOSRxkd3mZrS2CJ/9GpzfsoYK8up+4DKZt1S2VD8/
BGpIkwV9+k9h1j/UczrdiUkOJaxOR0SxdcgcCSPzCJd8TJxq0TyQKE51qkYzdlASRnb7RrYSifzE
yakc4HD0d62maRvZpohNtiVyttrWGVc2WcCk6rdR3aLbhwBAaRmCL+wDaRhgUee2VlOUGBY6MeCu
b4RhxVTvLUuHIrNHXPCggJ881EuBdE7K7ADMIDlUSzV19U6B/suo0UFDSS/aglNy9ldt8jIUb0nJ
8eJd2+SlnZ4qbXiZe+W4LLV4k5l3MtqGZLdAEaFp9HUuYeryNRj93V6zvvqd/h1BpvxRnF2rbyDJ
0z9XWe29THp4FHOYIcRnDOBwRz2yv46F2tzmapnsxGsFjbIPvJg62nIBH+3jywUuS47O1QUoJn64
QOQ27gEqU7pegbm091aYbBmSdpFhZtHQN2n6Nk36EwSe7n3nT9GusaLo5wogx6zDf4oQnHkY9MKG
1KJIvoxK/SwBNFA6kF0ExuM6E3nA8OdKYxPs+ea3dM6sA+IuvK0sWOvTMYMfZulZ6Zdml/Ugthzh
Feht8+Nq96J6OFQ0SpLnQhzsaqoMFWmmXOaC00Uv6n3h6SWOeDNZXVCXm27Rp5CDXXQkquS0jmnB
apfD6hbbNAfhbh5IBInjeonLOmVNoZgs9M7Qa/t+PQxd35z6ktald3tAN9K9MUK0t/vjFMhhPzcf
Yoo2Go9J6/3cB2PxAFeyfq6Vgwyghkbm2eZx/GKvsqPYxSJn7TJnSBr9zLPNag4QlITTjiLrnxb9
sN5q/9OiAYJYfd5ErrPVQU4tewrZgFi+ax/HMfl+2aJI4WQ5XO0/AAp/Q/SLftrFSX+ZfojikWzx
n2OdZbUqjL5fdkDivexn+mrY0dDk3sVGVpHSyetPTQqAT1VmwChZ5cAjXDmfJxtkOoQ1vyNh537R
+P4kh6f593Nc13e6QSMk+kXGJ17zYRMqrfqr0j6Kztcyx6r0tzm+pvj3TRAhzZ0U014bpu2UFeyK
yWh/b/l+3vSQuDzWTQ+dhxqw+wqz+XvjwP0AX+S0TRu4HJ1hKnZUVOJHWo/HW9udlKPuNMWzq3kV
Ox9wWIYH3fJCHjZFw9PYN/q3q0laWyuwrZrFc1vDe+BOunNrDt6UoTrBAyT4oNo5JFZufE3q8SGd
3PSXxEhAUvL09gK/Zg3GlIhQUY2v9dA/SP7s7yLe1/jHCEBs7jYHBbxzu+QLvBTZkzQ6dHuV6tZX
a2pqAGDhZ2moKELVPo1wbF3aHLLSoNUTNYyDMcJe1cG3eyyNvN8WhYna9tIJEefRZVGZ3+5k0Ylu
SVlUeigAdjqXRTtt6vYxoiW0FvOYojrDU6BW+T3aBuxAECe7DEWkXnhjNUzkTmBYWR53xL6Y6ljN
72WJ93XEhKDn1okVjZcZ+n6bpkeAV5B8BPezrSePzSKk14Vh/ksX0jHVet73aVb9XcpG6xJhtWq/
CWnS8ei0O9hNDIDqPZ8KHUDzWJSphgMZuUnyp6vRggcbmUuFrYvMpmhTbXQ4H5Yf5MDeFeNMem3K
sseshEtUdM27Kh5pqPqro7YV9hKLIyCjdpmR9B7v4sURxKV5rxvwEJ9HUlVZ0ajNp7f8zmA42WGk
QC16dzu/n9QfbfKKUmj2C5k+dRt50/yg0d90D4AdirC3gLyP9nWq0M+nxO5xaruDpbbOnT35lrMj
XZIccogU6TJCY17ckaI7dxF/D/RD6FWmQO9uUx0Qu/xltFnvDbr/X7sRpo/VDjfO3kyT8PVv4u3F
rkdeQWdjAxdZAb1HmtR8SpecpIxVN6g3lI0tBO3IXXilNm5MO2uRjK2M14bKS92ShCQ58BDWXbkR
lk14VqC0UuA7lKFpm/8+qdJMmvPy6UySqoD+djko8FTSXoh+Rjv/YVscMTJlKMIMtD2p9n6C3bjU
3Oo+bqbpOVwO+Wjtm7KA3X0ZyYGGfzNqeOhcLF7WqY8dtWIZQekIHwedfUgiB3erKR7r7G7o1Z/E
JAe784pbV9Xby8wmqsPbvLZ+Q6Knu4P7Exmjbkx6xEGLbgsRukWNaSjJty9G8UiknF3CZWwG2W95
qqr0yyTjPVsmbV/N/bCRXkttAH3DczkeGUuMnMkBljR4C5L71Qx9Lw2cZde9TagbJLarWX1MdAcp
I6X1HL6TFZ1Xrqv9/VQF7i5OjOlz04fkUS3vWVfp5QrHEvZQW1PuxDkPqgqgEqF18brQP90gWu1v
xevyU3O2J+cHyOLpswUX9CfkAIq6rrttUSuP1QC3mEQWFujsasrVW1lHr/noNNYw7cWrN91w0sC7
wobJHdHHET/FenmSZSWCTkgI+5TqRUZRDhElW87qXlYjZ9VBYl9N0GjZ6I2a6OFZWs82bA71Lz5g
VgoeETRRKJHeDLyRbw1odM+gsvlqroPycwU5xkYdUGYreNF8Ej4BckHNTg3i8aYLchoulpwq22lt
G0VhBSsew0wvQmNDN0Ny5kcJvpbSBGyjmM4ubmNtm/rZnwJDBxEAv8oOal6hAryU4JSlBOcvpbmU
HJDXj+2DmMRpNxDYqJ45HCRCHHYHkZPMF9u6iGZ19Ohm3YPY1UYZkKRBMwu8vnZfd1V+U4b+sz8r
JtRfQmkVZDpEVhocqbMf/5LxWw65yuIJG49TtGCSg4128EaMcDcTLqeXUKgr833XUZZCnnrnea9h
0U6PawpgUkxgAX6k3EjiQBxRY44IYTf1ji9Y40kcqd5Q8y60Vwgy0pNTFDlffJ5+NLPOeyhbdA0y
K0JQwZ/nrVo78Ws7uMXGmTP/R+VWD8NAQn4zzt9LNny8qkULgqSvfkvM7Ks1JPn3TuFfC355+sJ+
INuFedo8d31BQsC0tLMbjvPNFDjdqVK9AVVe/S9XLkbz45Wt5cpKWD6UU0GepUi/U7T/eOW+S77G
ZaZu49zsH+coP0BiBhv3bCpHs5iUH8bA+9zrEh0y7NrdQ/Hv3YP570/U0REVHGL1KYHQbOs0VfnN
arrXpWmb+b9DbUSlc05+KJqivga9k+x0PvRPQeorR/Db8SlK4uY8tvG8t7y5+OyEPoTRoan9jJDG
221o3IbiB8HPnUES8P+wdmVLcurK9ouIAMT4WmPX2EP15H4hbG8bMQ8CJPj6u5S0u9rePvfEjbgv
BEqlRLldhaTMlWv98THGKfzXx0icoPrtY7TY2JwY9snLXuH33EjIVyAJUTyCCra6Zx1eK7rlhCYu
wPKV/lieyYTdlliFgvVbatJwPgGrRM2OqXk46rp9sdRDURiAGnOQIvuTk6wGxl0IxFvFPY5aACZ0
7gV6Au5liHUQBiJIB7K1caxRv5rrCiTHFyCMinsveh8OSTDkExMX0QSnN49957xfhL7LAH/3jAHo
Ut3ykmFCbCVnCJzqHpDzQLXHMncmWCpXpOvgWIguIAUyHcEGC0098zuZoS4KqRjtRTo15FVO43is
G/Me+5ZomdQ1+DBH6bTHQTOo0MXuhgH7Y5BBJ6B/3F07II0Ab/PDe1TtuuqiG8h19kuG+NmOknd5
Bu4rMEwEIEMFzpp6wXkd7ijxV9gT5HgD0Mt6UbSegQOT5HwRRTLYVonVshXpvVvaCE2FYEvC7iQW
T3fUa4PFbdHp3qYDdqaXHVTXQRJ2O3H2aBNLrW6NnvlIFLbUp1vXPu1pfnj+Pg4Cw7NnzVqGQjLA
wiLpjuusA4cSbQHn3SAZVVJDJ0RvFilVTpfZ2+kYqnyRmr9ewtEY12ON3a/k3k3qGAwghWR8A7Br
Vedh9jImbY1SP9iJmzZLQjBZNPlsD0bNMBZE45u2X/0t2/mB7ZvEOwyxF6UZ2+nSZTaqRWSfINwG
27U31n6F300AO9BpscwLfo4tLFxdJ1FpMfrqNQyjeKVYYe8pu+NXd9M0ipc/vKSf6tziPscJ/t7A
f1rPPCQugsR3VkHJkeDUwqySCXXfjPgvpbTGYOPMRuk1xQz/PndMdgHLztrAegPNFLc/GjnOa6RU
Y+cWtnM2RxGR1rGB7EsJaDoXB+rtcnc/grbiIY65Q3OQeYC06JEXmIOmZIiDAY+UFYuCVxkUrHp+
qcemAf0OgEoNS/ilAnE/yFqC5aTAPrts2ABNwyjyN43jvfdmOFbTUDL9bbz2oE4fBXZrF5o0qB1o
/a7W/xQxE5j7ldMc8U8RM2e56fL2SL2TzoxTL7LjcObgN7/20q+Jmty3P4/9mzP91vBWy47yUCa+
WpZeaDwa8fivu1HZ7zb5cfeHn5FCy12JVm1FmbEDVwFId/SXFjiIh7FW48UdOnao+zGHqiG+nC3o
vhlOL5/s9GWOfvnLFFyg01BJz1zXno8AEUhMDpPg9mG0O28FSXi2INu1429NxBLsZkHjrt2snLxV
x6GQ/UeHpefPseKuuoBB4suw+C1diip/RP2qD8TjLxPdgdctXIJTPl9XpJdJxjoVoE3xAlCg/e6d
cIDdc+/b1czGOLk+ofCr9yf4LrBbmjUuXNoxz9c04ursGcUllsXOMMCyieqldNEUKt10UPmEllxg
77rJbM6mzvQavAgPZg+Igc70YqUVDwIxJ8gsNNBt1R7UUQhnZ6GGbB6E8uJ+JSBuNlpTdIYcabcw
8rD+0tVIR7p2wQ9FNNQv0COb7e0IlSIIEjnrJmubLzX2qpZVVQ+sjMBWVIxAGmv7oIejAiq+Dm8g
uXqJvf4ZIhfVCtp72UWaCLfQHdmkto3aRnf/P35GhfBCaYJrWiluLUM2gW5fv9Hc7TSM3atj8/Ew
msAskzXLC2upJN4oNWfQr1j3E0iwQ4jwGCDI27QitbYkdDH57OxalfmQFSq7S4T9D5nJK0gCc1s6
zviqvczQ37ICeJjKcC7Ya5YHy8VLAPl490K2ivOVQpHjPXOZe0kh1LzygbrekgcNcEaEO7UA7IVs
esDggb11jgMEdpwAxJetwdrNXwCXbnfR0NprrkNfPuxu5362VzgWvWn/v9nllEN9tokWXPH+nJUy
2GT2UK2rkhdPoDFkN9ClDJc86oonyVsULfuxvzBCNNMpQlCiBj0mOVsMfD5DIc/UmdXp9JCBhCzG
1klCZ2tVxJX9aPcyuZd+J2+GzAtMhOG8bl9jscwX0oqjncO2livE8A91GBXorg6Frbr97A7ZPujN
QIQK6KkGLCxTrc5OUvUv3cpTjnwxDdFBcErlC2rGda8ZJg3IwOpeqJLWEFdAKQs1CwUFs9iVF2Sm
w/ug905kxl8XDEUxQO511mLKACpoBYRgbqjXt8a3yBm7TZbjfHddbhEdycdFgggJtAA+LcO02l4X
30itdVHvJwfq46TAgs4JMi/zWk0DbcSgE5AhHR2wu+MMacnNoLNsRa+6h2SKNl3P41sy9WYAvWPe
/kN9ZLoOutp+H9SpqTlYvfyH/P+vg5IeaDGwPeCj9SJAnNRXt2EaA+pRC8mab2MbH4wUu81LGXXV
Y5lFPy2962r8NlkE2EyeQCfI5qb3e5N6r86IWInTtSkzVJxZedysQmMXObqyWLFgukMrpjrj4a8t
5pflQuZe8wBIiL10C27fB7Y1biAr3R5BBDfspYBYTugH4hbxZbYyAJh4mhoIaYxV034LGr4TFvC2
iwpwbvATQCi0YN+gvMNfPdu3lxnSbfOUg6FpH/3yfUo5AbDUS/d9SpSUH2N8d5NOyFejsgdQM+Ju
RA3eAjoH8rUUeCbdSW37q1/FJtDEhiAsXaqu4BvSBosQVjl5PiguGhAnr6nZ9i2EwqHISUphpBlW
F7Z/+rCTtJiHAAYW4yzFXvAUlJANXuDGibD+LCDVMd987vpffEwAfvbDlLBN3LN+xSc/2iVhOL76
kLPuZVU/C6tKTzkYohcKuh6v5JYkmbEDRzB0Nh1/UdtDeJNmdrTlKFZcoTDZWSeyxv91nU/9ilU5
dD+oPXZOD1oRx1kriApBF9Sb1sz0t8Ay/RO5Y7wj3nqArrpbuvuwX01kn1xr9ieKezK5GjCiYMeq
Gu/ITibq/K/2P+bHd/zT5/l9fvqcISE6PuaWtrsJUdW2sQzPwRfy12UAke1o97d9mYH3vZEBUhdl
+q1lfpStgW1H/KftQTKiB8w+bEoh9JL6UIVJ8Zb+91RXy8d08/AUlL6eKqAQrtUQnMrV3yJRL0Mr
yDdkI+2EHsynZ5mbCzbY4MXGUsqc2NohNWrOuDEZ5M7CFUF/8sEy/5Q07H0BTut3txlGpt3CrupP
YA3xnrJfblOn/jXb7240vIpi/Bd7+PazCQdjKDDddrULTXrW+PeJSJx7oD0l6ofxRa/MY96B2YI8
hcO6G89jAbgSbRxKtH87JaA65C24bslnNFxv0Qqg6WzkWGYf/QSwL7ufnmCuZvdcRtMRtBF35E3T
qhDvLTYnh0yh9soHasWJjOImhw7ms1kjJRH5UXyiJqj+tm3RJRcDinSXYmSrUde4ZjmzUfUkqgU1
p8liNyBjNufeXHEAYVRZ3lAvTckhuHGipp5yzMHJR1OWoNfJ+7g7uXEEWhQjRLCCL22Km+iLaAvA
xCEHd6RYSh/XEzTxknhDTSvj8mCb0CwaGl4+xsgbXZx8DqWQQ9uA8vk6XIjGXIZ+v7Y6BpXCOA3v
VYNSNVurhdZyAO2E3wFo3A9gf/i3hwy6Q6uw1P/hAeQUwuI65fGXOXyc31cqYdCHx56lsNdA4iCk
4jEH10nT7g+psSEi/dk294NUHyT7TQsWWLc0rK3bOMhK2GA1RR6sOfrURMpkbhLChjA1XLqz6Yqp
+RhEaB3y+jBRi1w/BtooRzjyGKXUqV3d9nl2gPygfwE02L/4tv2MMq72BJJYH5LlTbBGfFutqbPz
jfA0ImTV6U4ylWV+rvzcBistRmeJm65RUt9uaHhgCgsn0fbbPFoPgpTGFvD+5I5MZjBgUwXi5y19
AjUE/YFDD3hBvTSHjRxcadrDPZlkbaCCSPrZDX0EqGs3e9f2TABAfn0ikP5A9ct4IEtnFlB9mr5F
aTLsKAAnQJC7nZq+ngN4MmHdGQvtPXXSlwzZWIi+p/yevmA861D28ftwUdT1ins26JvLLNglWAeA
3Q12XdgUj66dlo8F9klMZeo2bhi+467tLF2bixvqBEJ6umEgSljSgI/heF8VIHEd/XXgVemZsQuB
JmwsQitAeiew74DvPmuQVG6lSr6BBver10PfB0Qj4a7gUGP089x6w0Dqp4FjbQQrNwVoplwZZmrv
XA3Bt4xmvEFa3NLQC3GPvLC7iOo23wRgLZCQQXrts4SB7TRHBiPXSlJaykXbgay1P9l/90fO8GSH
Le93KF1WgLBmQCroyN8fMcDaT+olS5DQuHZ8Cha2FAn0JVg1ywTv8GGowKUho3uoeEX3noUsC7bH
4XaAjO09OAIQ8/dQ+iWD8EgedpRad6r/Oo2umy7zkHuaPvxH5EsvXbqaHbjVU5IvzUFTuk0LzT79
hGawEbztod4dDSh60yc7vJc8yPjF3Y6arW2uOFhhnxKcPLBt+bcbLRWDCwXtsOj+6tbo2QjI/OGm
zzHzbGSnhxq9I64Ppdn6AYzKQyYBnIAw2babsuwAXbD8UFiGsx2BQrjlsgKMvbKCSx8hdN3YbvXF
TviXhMv6R5NC7y7zFV8wBQh0y6sffdh8GQ1efimaMoU0TuZfRhs/5trg+S0EKt6f0ljq81M8J0nX
yIO1oD9+a5j5zhoDpWl5AGaLOGI+maENOdPK/M1GgzQFRxBbkNgIg3WO2NsFIjHV3kXKBsI8rnMh
WyxeO+kMD9LCchC6kB1uJ3BhXf0hfQVIozCxS22t9n6+vAzdBNHSyrlzR+Xtmd6sesBubKxsTJHG
nsQtku0KaNffjbN4PBmZ9kzXzl6JIPinysyjCZaT643vWbMl/HXzm0+VhuNz0jVvtEem3TJtlMcB
YvMiMndkl2Fwy1kA7EM+feljyA5cw7sUBtZ2x4bYuePFG6o8GOVzHUOpAlIR1ipBnhGSc+l0ZpEw
l+Tghs9Z1zhLXqJYvRVxvhSTGW+mxHXOBhC388UKbX4MhbMeigjhLeogFwm5pWWJH9mGbAPq/1am
m8QQpuvF7SBBF9K5mdpUpcDfr6kMBCDFuMemcXwFe64PiUrX2Pe6adubJlT+Sw3ymoMbQL2Pa+1o
q5j8ZS9A4T/5RgkmrPpHPTLjTd8EWf1+Y4EfNxMQBHEtZBdLK7eem6DrVrwXzq20oC2QtUmxR8IA
jA7RFK5rG6oIqRWVy7wG+U6s5elKfdcHQHsDyIO2aSHplyrTWv9nH3KkS5qC7YRr7+tkdMeLr2XZ
hThusSMdOYeKT3e2MR1JhixL7fFO99EJk/paG98WfTj96PvfxoEPBSz3ynlrIcuwAPERv3AWBZsx
AMZGgsbwZKdhsu4bYT1XRv+1qBTUzBPw4GFX9x10z2yh9CDD/jUI4Ft1QkFPCmZNw3yelJoHQVZ1
HtRWCGgBbmJEQ3ZIGtdY5pNMl4g5ZYc4UiBpp54uSsf3W+qaMhMBFLeY9kwhgVbqssrKQCF4YkF4
HVpgyTGMwKBhFKJ9MJy0Xla14G9jIW99F7Vei0F+HUTQ/UDJ1E8euMGznzPwMAfKuc18M4Puk+B7
/GXrUzYyey2cwL/YqXhJong76fwRXWQ1hsDWcNSNUztnSBdnrtpblIH65PPRzQM+7qnVmVCc78Zw
2hIkqFLQKR9aRPRmhJCGD4GS5e824YGBgkSpyZn81MdYQh3RfOT3H+dzW+zRg6w7gn8D5Smmb6yu
EZbBMR/Bkg7MjQ7SlA5AgZXrgapMo6P1hQZF0HZaX21TGp4t463BsXufBGGNU7JpKPwN49XcVLLw
bkdZpKjcTUKEC0CclOgLdYDJLlowt+TbT97YLa/aMR9OV2fX18TeWX355AYh92St3KIFF/gLCGLC
k6hqly06xAN2IYteatuOzqPAuWUF+P3GY2Agm11QczUt0iQy8HYZixXwRBA1uL6flJ3XILNe04up
I7sz9s65zLtiJbUz9UQ5MnALUwAgmIrZ+Y+XH81e2MwC2SLK0jXboafpEWO7RF0m3ZpEfHjtIqO0
UgeoPmAz9BDSwPvkxwer4itydBML5UGs9tnOduRsm2dgY33TQqbN4YuiLiA3YVnOXZJNzY2bdPmu
ZO54O0EIEhpxafNFQe7RN2LjRyCbG6+y/bfOL9SSBhVe2tzI3ALzSNiPtwxTzoMK0zvRG8EpuxvE
iLx5UARc212YjmsbCn2LQlcqeLpSgS61apYIWoUn5kgLuBp9tAfXBgf9FUoPQMj47odTE5hLRN0A
b46Qz+JjsFklcgt9NMgbI51zC8ywui0y2ZxsDwr1wi48iO+AAsVM2nFfheY9tTxtojvwluQ3vafL
E/RQmoQ6SiPONmYN+J0fteX7LGGedyu7RyQ1sYIoWZcODpoqs0FIeH0Uckv4NEDQ3NBsakxvojQV
ZwFShXUQyGRNv6hK/6zMpLxAyc0+UquNwu5UNj14/9BHl7Ax5doD4mKdVuG7DZWr91FlBPNvEVW1
5ame2C35008R5PFiHXPZrK8TyUjcMcgWn2geBIdBvzH6KYJMoFSpNf+VlSU/hUz9O3eAeLeIwFpP
duG5/tJqLfvQxqV6slO+7cbA+pJLC0rWZTtuyS1DCj23cLBvp8He/6dpJ9uoF54EDRdNW0Sy3DOC
BbZGz25QNRitC3fqNsRCRs0UsfVPTa6bRFlmtk20vvZGEkEJs/wZY1l4GqAptBcZ/pXUdDii5ZUX
oBBB96au5ojkNXCJummmwB4KTdNPTaQMklNWd9ncjEdpnuLa+DHPhIzHOY3Lr9SKheueh8589qdp
eupK0d0a0BGjPm4xftfm4Zn6FJCLd+3IwBmAJ4JRo7nHBusmAsHKU2JMBjBF44b6isG2HjwQBtK4
3u3by9glS+qrpzh59IqfNb55W5kC695H5XCRRZmBlisfDp4mdwJsmN2ktlNDSwd8UbMLqmka5rr3
1ErL3AYGMLE21BwsYLjLLDxTiwaV2KAvECAYDtSkKf2gv/ez9HHUtCf50GYPho7aljV3tthgDJC7
4fVOoXb/TC5IyvAzNCh21wFdIcwtCgGAoNCT0KUvEjFPEhfNsGOALi/AMBEilV17i7QJgWauHcdY
2IbLIbIlwpXTT9FdnVfRHaol85sE8kYLk3waG2V2Zd2fqZcu5DzuyzD27manrMXLpcV3YJ43C8GU
ZLpZfHMddH1WqR9jpaCwDbPSXaHgChiSMDbtg4s/zsdeoJAJ0NrU/rT6q2TM172PIHjdmdu0z4cb
D9VCl5i7//B0Kr6XZojMgV89FaBL+5tD1vpP4VjVswMW3uGmHnHo0jPkOCw9+OCRWSQeNO1LK65P
fm6wF1tspqhIXupGNWeVxMBpa3NfSr7NABzfIBnFXq6D3pvYraeIZE1TdZhXRmWH+I0kvEJ5H+SR
Pl36CIA3PoxQ+UVHq9dWuoPMu3/GgSdhKlyRJbRt7HOyqtpGeQk1PNcJIeuai7Ur7PRJFNgKJl3c
/VMhVmXYjvNTII1V+2P6xe0Q1MiBz8ZJu8fxENvvvVW3KLbTwyOI3czDp8Bsn5DyGNZpjt1+q7EQ
nsZHiNbBcun3Z2r5JtgUpi4TS2u0gO/QvX0g33vjGOXyjVsBMaWHfowPA1VuzBAMpgkorBELQCH8
oGtUcgZaFfxALsjbB+CKwllg8G3zrZeP1B+B221ls3A60MBcD+youGVSj02ejHtfl1U0XVCeXX1H
zdiL8DuNhqM1QWsbLBzgZ2wqeSQ38piMuNp2PchidwAf9cvALRpkPEdjrg2I8rRaJJYp76whqM/A
vhhAsyJ16sm6wvez1uKkv0awOAvvQQgIDvPc+e6LQBxocerbJDxDBm3bcaz0y9aOhw2Y9NrVdaun
B3gy7w5kkqDp25gBA0ga4VGReuotyusdiHeMH5ZrHSFcOn0RYBZY+qj3vwVvlnHj9uZwg/JSoDb1
IN9F3WJqNrtJ8ep2ipxykY0lP+W6KjVLAI+WkASaWx92V7ilWBWy2JcMXIpXkhnAQqHrY/Q+2FXN
ck8dOb5e6yp3kOO3Iyi59uZ4asCQ9tL/rKXVv8S2isGRC1a0sAnZiwD/1ya1pNqQE1hb38fYXuO8
WN+dOL+RTZnc9w3jF7tgAMbnJuir2jS55KJqj3jjfKHOifP6BIrqU6m8/MjGLF9BGRcCi7oZ9lgB
F3RLl8hI8QrTPaPK0ONDuFML9XhrMg7uN0Di8ntn9JtzDvzoohtC85W3ylhVjV3uqJkhYwF1TPmU
WfoIBpztgoMZ5jVKGwVshRnsfB6kB1SdektshxZ9JsTzVMT8ZBpjCAJdwAAgJNutjCqI95Vuajeh
3cy44SfEK6GJFrdIhgGFtQKVDd9T88PN0rMBLAZuNAIVTO03VHaAYauuvoYeYuo6Yp6arQTSqg/O
KiyrIyrivNWHB1ISKAFIpVx62iPqQClPHtAkqr7Gzfsc5GFAcQ5cROBIxgvJfOiQTFtPDWpAVNVY
Dyiltx5yEW5aRClvyaNIUgbEQagWiE6BZ9dPvWmBt824I2eHoSZbjC0wVxhKI1o9J8KR7dqp5FQs
a8/YqMH9YkNTa5eBjmnRaWYYd4rqAzUhUsOe3F68N2M1JpsEpcor1Qjvpi4hGEZndQ//6htRyWRF
B3nqpSad1q/OTiejA4I66YKyWp3TgSo4LYdN0gYGQMpFvxcOCw4mUFtzdiyLQMmlkGGlAWSn1Fk7
qmQ7AgM0z3Qd8OeciBRBlXCVcWx77BxAN14M2V2YYUVTk3/fRCVMwBAclB28XU1D6kESwSnkMu7y
Pl36vBCr1Oiyzdyu40lzlidsN7etCItvU5VnmqIqvOxuVD3Oh3ow8Hbz/DlKbEFSp/Z5cihimR2x
23m/TEEKsM+fbV7Vw6FoD2SnEV0UMtComkQ1w86+BptPQwTBYB+1lCwy7AXZXN2B//5qWQIUtb7S
gNAdwuhIowJpx5PiMrmj+6gEYDJjctsLw30kCzOmHegj+juhTQMzm0Va9/6BPEpkJFatgBJaa7Qe
dlQolRQNOKRoKIeU7B7FWOGCmiiJtc7/5Uk+a/q7BBCXFln4sM9dVEpPTXHo9CVRDO1+5AUwQ1Nx
oDvqrpxegZyYKfA2foyJyZ36ybOeavD5/HlL/UY7NGtIaSVbJ4+zFemG7wpdHVbje7KyW1OeegDw
T26eZ6vctNlBedUPEWX90ZL9+yVOnf5INi8Av57r5AfqnLRHD7YGxNE+XKhHoYIOlM7gVSuM+2ua
ahp8fjDH5ov4qCx3kGYgE6Wp6GJ0oKjUXtQiVxo48W4eOGe0fs11nf73ucj+8cTrXPavJ9LMdlmy
A2qx8frEy6jJUHlLCN7go4njjv2UdnitXHuxnfjcpF4kxHlutyfHNeRJ2SLaYWnbd3YKxA7Z5tsA
AJVdall7stGl9GrUM+sLygxAUvrCO5wgwNsl/PHJAPw+SI2XumuqbyULXgJ8Eb6BCnq+AZ50vvmt
y4yU/wypjL3uLvXI/zLF/7sPJMBQ5QX+7rXbu+6xUZ6zIKKHgud800KndmaHYD6UXeradM8d/snP
dvCYTDZ7+dugKLDbmR3i34NUWrOXmDnJUZYovuwLQ93RpUv8HFqZy6tlQiDuzkv0hjzjWvTV1GyW
ZW1trQRnVE9a46eheb80oqaK5ikHC1wdptJBCf0EHdO7ayJubbMIRLBkc5ChXLSdX4IatKzXA2rq
d5Ev8ufRmLZlYwPUqu0my8KrXcbVu90HY9uuAb7u2a1whvywX/1/t1cN6tcoezUnvnT2CpSX0GQe
52RZA9raYx+2j9f8WT7YzXZwA7W85s8kUpiIwibB5poU6534Sx476kCm2c6XVYSKMsq5TUaUHTmr
H6+P7vHC2TYNH5fXadpo+Dw1dYxWPk9NE5mgcr7rPXs5WagQFN6EwGAOSMo5rz1vabSiQB2Ais5z
D95Q4w51LU+FtpFfa0dQUASCZEszzGNpgo9ZJNh9UNCkJ/24YHs6z3Q1XedskmyL9cY/UCdwYA+p
m/fHAWX8K1X42HHrjcy888DCV48OUrPaFIBn+qbKR1B16SZtV9wyRq5NRtmBbF4AggOAwm+pc3bT
83pIhW+uttL+eZ3WGIPP09Kg0EAwK5UiwzkK2yCadgCjNXXSpfuYNhI4Kow1dlWqM9xd3WFnR/uZ
IAYOgpq0n6GmFwwShUhITVyb1ItaNvxesmMQ49QzoIJ4G6npa9jhSBT75nAEoTj2eNT2tZHu6JJE
JSRis3ZLQyOwrGPZ0EOofZ0hqkDwz4b24Q/7PPOnh4x5mCz8oJQbhDiGnfLji+0M5psPIdYwcpPv
RZ8Oy1alwRmCv90RNB4oJxyr8KvVnMjBhSrxsvLBKd+ouj6V0BFZUYe3ZdCY+gZl52blNTI5hTwu
znwC9gCpreS7Zz8OtTV9ZShKX0HHttTb5miLFDFiDwLCnVhzx7fCdMQiyVh8V5aec6YOHAFQW6E7
DJTYzR21Af7lyEYdhWr2vsVBrehqCJQS8oFssnOBshuH8aFBZHDDYkPeRjm3b63WvBd6U5silUQt
2Rl8Y4AxH4rAEHmMfd/eI6qyo6KWa6ELNaHu7O5Bfj53kj/Z6TIitbR3E+/mT7ueFuzQxr6yuptP
/tpOD8gmgx9QkDN3/jEc1bvIH5ty/njXehtyAySyPEx1vr1OawNTf0oDuWwMoU6eh4SOAib/doiw
XKPQLHkQWQjYbwXFBtWG5dJyrPrFFy3K+GSbvwUBUABSlt/DDORJpdf/7J1ylWWFD/3QBySDUpxS
crGsQxb9ROoMMO48+6aSf1Cj1zw5fT+uOV6Nx8Ysq4OF7OpmChxsKkE+sIiLoPvO7HhpTHnxExzc
z707Oi+hoRDcR+T97BmmuasclO77OJPdp2UwLGVnWm+jM+ykZ+U/TX/a92PYvAG0CYEusB/6vVhw
OUwX0y7TbeQ02b7xRXbrBDxeWeEg34Ck3451lv8wR/7a5+n4PEg14vRplcfQ6p0jftnV2h/86sXv
EQ7Urqybdokf8EPTJu6yjtMeFNiuOCSBNV06YV3A0+G+QaMZak6R0x2hH1Y/gKbtG9nxj0FUZmjk
qQRt3X0rOIDUSbAyQhTXgQAzPhtFmZwai+Owz9jwrXXXXpqU3wGugUyWdrCFN25RQ8nXqZ2Vdyh+
Ke+qCAVeCDjUiNe7xZ0F7bVgURf4xFN+SybUcBnITMuQ8YUyqpvY6NKN1KAP/Fcb93aQJwuEjeWe
6XVv7ohQLTBF1R21uBdVp8Lmp+ugvMKqP/IEJJ4fE5VIGK/wY0o3BkFEsKF+n5h8fG6JRRG034ns
bdJ8nHXWj4euWJSupnybid/mK/nQ5VO7VvF0EMC69lawh4TNwvXA4lHl7DxjFiZIYyA4kG4I4xCX
tjihQOOZOsnkcetks+HdXwDhjjRZ7B6MNnCXREfhVO1rlTjWg42g2fEv9qEpP9tTu3t1c/Hu3wAA
tCT2CnxvXsMotR9UjGqqOZJVRoN453dFEuToe+AGJUwClaoV4F/o2g7cE5Fzhz9M9TRAkummQwn3
phuZ9TrhxRv3Pv+GJQz0KSIzjmPvTrdQqQ5AlIGCZD0SOd3qSemRokJgKPbqeSQ5uBGKwGgkA6Li
tk8hOu7/GknPNH1AFGmkywPzVQB8RA7Y6aH2Il4Xces8ACGebvCfER5lloBvGOLVN0ywGnkBzqAW
3pvQo2agV2V29h3SRZux9qcYNYl8DY4u63vqoLIQiNn02Z1MuQptad9WMja2wzR0e6/pxiPy7BAf
96vmocFrHuV5Q/kF24jHKAO4d8Efpr4FY1jt11pVxPkiDLNc/u2zTT3712eLa/PTZ0sMAyK7uvaL
Sre4EsVSMN7t5+Is3QRqvttT2ZewjQfUkYhdLbNMLhBZBYUcheuC1m/WLAFjwGz0kLZdB4obC6Sx
S5xaO3+jIGa25CrCX52MokqwRsfucdIqXkpfyt70NyKG2Llfqy1Tfrk3AAk5Sa9XJ7qjS59WYCiL
PG917Wia6FsizGhRtL7asDRmu8Cv+UMw6pK2EVS/QJ4cUeJZv5DH6DAb+U32hOofuYQee7xXeJWw
a1r/U4x/viWnCU6UAvDTxN1IxXHsBxvdiOCu6weoQYnydaNhxYKJbmF1QAYOgAU9ei4g0k42vZJb
ZILm1K1rROAGnDWSpOvOnXYbYtTy6eF/c1P45W9LQBEhY+X3T21RbFHKjbwefnkb2+XTttBNmdfL
FLohL1nZmPvM9iA7bkzmF9NVP8Y0DO6QaFa3YNNGxbr2Z1boLUXvI3Olpy36ckv+Y+q/T1shbnwz
FahsB7U2GHY3ATBjS2QXkx0dbalZm2m6mw++uhcVG8mnJmKZyS5tTGSiG1SXBgRcjRN3WFjW4K7D
MjSPLqFdsUgM3gblGXfvT4Q6zSHuEKfJJ7s7osgE9BIFiKqPEOiM7E1co6i88pXcUD9dDD/5mnq1
vVWl3aOGBZekjIdTJZoKpfy5CwaZwFMLMiaVePdhXt8vayGQ/dXe1NH7sQL/JZQWshrJW2it96de
RgATQl9q2VWQaJQZ0PxI3eMWO69uA8a3bhEgNKkWZGx1D90FQMrsqsa/vdprywb1x9zbs5VVA2io
sDNwsYwfBP3Q8BPipy5z8JujWx5capanUDhD3JwuyFHlEiHdX+0O/EIleP3J8mkktacssaBZvqS5
rmMgJIRQvL7Yhc/Wjsq9/Ax6sG5jggv8XP8PZV+2XDeubPkrN85zMxokARC80bcf9jxLW4Nt+YUh
W2XO4Dx+fS8mVbVll0+daIeDQSQGclMcgMxca5mefWbNszmle9GGzLQ3Bp29lNGg1yFmKg7WIJ46
jX66pCYx2QZXl9DvCfj6NkIZsmesTgLQ9KlGLwyokh3caUN7fixqDSYFCSPWc+6arPVYcqTvTq2E
w6F0Xg07akMmLrI/e9OQtzK1oWKWpYIvbzXSdLKVKSEoWXYIGHU6fN9E8EaWwMujnPSqAOGQ/8ds
S6iGmovSyTZtavwgD+QHJ2UchlD5CUCeXiOb/YS140dv5i/OTeqshP9shMYnZEHbZ8sAP2BnBwOU
4ofoXAyJBvdSY1wBQrOWRR1Y8PEk/gKMkfqt9+M1khQ1cj9CCNcIL/ijiYpvmS/rL+WAuL0hA/aA
CY8C92TF8HfM4j0+Wi1YcEqg+Z14LfFxxfMgNK5F1A2nedewG+NglphT6bgAkmiqoY3skJk1gBav
x2qwDi2A9kCH8YLEyyvEOstHNebuCWDBckl2owH5YlYGxV3s2eO9K3rMX6YOAbgCEDHKxJEDX/yk
Msjpdkw/+9lYLnow8p1oM3RGemLT5majYtM11VIk1iYbkRDe6epcST97dpEF+1Apb8msMkBey6qU
OnkWfZ09w/OK9Ma8eaCGfpZckCWl7qhURuVbr4thHgR6daBVTQI8h9OY2bSgxYuo21MxGcW4Qi4Q
31KxVjnCg3Bwb6g4hF6F1VipVvZ0UHCFhntEN+wl1SISbxyKDPQWVKtkG57rGjNUqmW9Vd7BZXCl
Skxdw0UuBrZLDcMewbYclwBklIcakwO4ktLYO+Pe8s60Z3T5F/BldzvLzMS4sAqvhQN+ABO8mWJh
mEKZedqjjQ9VgIMXYnMr/q7drRv1oCbU7Vb8/x/qdshfhvrlDG7H+KUdVThV1+xb89ELILJsQCUk
W9DubQPiD7HK7LxfQCghOd4qnBCU9EWW/tmFyrdqNY14K9LerwdIakQkTQcsh/88TFD8dWJ0FDqT
2Xg7KhllWfBsIbl5HZsQa7fpJG5dqDg3oV3qkufRZyhvFnvDDrP7GtKQAqGgk54YO2mTDwJZIIaX
LwfLfrd1tBfFGwOiRudhegKQG91Um7KJgZX4qy/1yCJky/WOdb7ZRwbs9pjgTURHvVUMoNfpZBdf
tAowM2+CVq7jPHSX8xH/GhheKgC3weHd0bGTRmOVXJjRah6KOgfNS+J0wd08VNKY+ToIjWJu4hru
xQYJ0RYME81BNqw5zHtO0r7v/cZGTXrFnQQPNvrRRv+1d7PJaZjbqFRxsxVgCV1GHE886N3ch7x1
wE0VgEmdip6I3YfGgoR2F1t3wdSigLzaLqhFu6TKgiv3IYO/JS06dp47dQ2UAgHigecLKaK6qfSd
su0LaFKKt3wUF0Oy/I03ziVwsKNhUV5UnZwwATeTy7y9U/bPlJBOaej+lIsOT8Bsv5moBdnTYrwD
ynzBBiwIEhHdg0CPX6Mwci54Ia2pRBtjBJtzYtdv7eDHiPTVyMjL3aJaKumBxcBJ/WOZ8Gk9X8iX
+q+9ODLfbbTXJly+BMGQLFiWOi9zrb9lpvsYN018FULEV/Bey1NVj0cyQRwivtZIxL/z8C6Dal7v
L6lZ214DkDHdUyva1GW1i+2sO1OpD6P4Wursc+ZoMGlMI5Opr8BZIQ3L399sbWaXSxWxeEtNqCJp
UoAuMoB4yEZjBgXkRP2ax6vbUX2nsbdxDwbq23i+nVh7x+yRr2UqnHCUjerIZX2lbvSTkBdRQKk0
/zC6WYCGN5pP4fYTYqwoO7B/XW4m7ZX3vesEp9uZNY4XLkzQJAKTigtGbStZegvDkM6HX1VYHtJI
LdBVURPauCM4QCqzMudfRYM6rQvRvTRtlrfDslqrnVEgb/32S9uyNQ5MdV9uFw4OUvD+N8n+dna9
Fu5d5r/QWPPf0O3zyes63M3FMecHMGx0E5im2zsWRBKMLO1fo6p+spI0foog2XhwGEOG7mSHnp1t
ZPVlxDwcyZ+q2tSgMtqrNOfPDYjuqBGTlrmsJSvPoS2MlSGydNFAgO+x7c1PXT3oczeVZO6OG+SK
gDm5cM3HUvblvQLpVa1i85FMrQlqLz/1wyPZ+tbPd2mYseXcQVj+Y29uvKYxwcSJFD3Mq9toT4OD
Ezc+wCtiLqhIHVzcLIY0+yuZ2hGuxKRvyy0NDrRJeops/QdV0ukaoXlECNe/m49e2x2yzUK5psGU
E3cXxvMLtaeNG0WvWeyYJyr1mB5uPcdqQSeCHzQavX9FpsqKKsmUQSJzwUuvP1AxHnN754Rw1lET
OoUOyDg2PpLBcKDx4hYj29EJgNaDHfymx1ISa6ou/MxCu72O3Gnu87F78zrX/QJp92ENRcBh5/co
Bo2xAukWcjQj1z3lZQoFPiCov4CnkIMSN62PeRsidc26zuYWCnxNUYAvBD6a5fuKGxRquzlP75ab
HyP0cWx1vviQqGdHFcTETfvBwGnnvveZ4tc+09+aqsmecgTZdk0FiR94ad2nqQGFtjEH/Marrwac
nN8igQTIuOM/Yju5q5PBemmieoAeqKWv0g7brSqs/uAVMoafImZgDeT9UzxAGVdDoPP71B0apfxH
iO5OCmcwblFv49kJbo2EAZIw4chDZYDZwowBPkuC/hM0KsDlDPutWTehzxPXQRgRDrW5mQT2npoB
HfE+2jA1u40WRt89IjqA5PEAmm/AO4xFOrylToDsUtf6DNnhAkmJZrqr+jr+VLT85ORm8A14nmSZ
Iz360jgWO2fmgNCaPYTf/urZJRCjoJ6Z9JG2bdtsZUQRAkS+Tj7RnvZlPO91v7H9rp3PTIb3Zp58
iLMZ0h6OYAbbfYjqzTE2MTwaYpR7Cq/NtQ6iZGthFICZ/BWjo8Y0SlJUO7L3UbLQIwK7l7zN860E
/cBnK81nPiuZKHMd26rcIwsJ4rxJNvNZYS4Ne1SDQNtyjU9TewU/GVBqSFMQQwYeZSvvrPWUO78M
pAse7CKI/025W0bNwgsb7+jGkB1BqkycXdJRIOBidiuqQJwwu4TQELRX0divkEPlHW/NvEEEm8FP
nGXPgebskKhxbNK2fQo6S6/BUtZv5uIIIjYuS5yS5bRPTWeOIHBNTlRJm84BYRhAXVcq0Wh9bL6P
xs3ufTTfNvxN2+gaHi9lxQvizIL80KlTZnmhUsWSahe5abmkIm3g5AUxp19deOEiYXNqUYFAbMkn
KRGy/WaMucXU4ecxfncUu4D2a96CezIYeP5oxOaRuBk8qJPuYmCt1v30UECjL5x80d1dAdHuR96N
Rwbx1zVejs4xqPxgWauRn6o4sz8x0KXPtHWNzg5gocxXPrLmvlAzLyn4yWT+VllZC1C9/EZPTFVB
uKKAz+JaM1Yfa79VK+bH4bcmPWeF7X5tY9CujvUYHlia6MepI9WXcQYNHQvpQnYYy32cYBxZWfLN
h8MnCOruG6Kl3bLlbnAfK9OEmOsIllE7GyGiHL+3FVBkaSDHqFcmgqctGHrB/cHZqqc9G0vVTjcK
7gLszbXTnh28irqHirsCTGjagBSz8bcVEnq3ouYIyjZ4E9WYRoDf3xm3Lt4z18JBaH3iS5v/GEE9
rCoJpyv9LZOgja5Qlps0uO6Fy8TXBFy7EFPsvlpjz5ZNHHXQ0vO7XS1bY8cQ6bzrAAlfIi43vhR9
fyIObVeDvTPMuq+sSCAHCfyF0UXpkwb0HtBt7PllDtlQvJKfjKh5t91qaU8zVq07XYIZiONFCYhG
eqBT9mSSnGRRvs5nPP0UmYPsi1qkQbODYkH07Kb5KcsM9ykC4dMBb5TpKeyGr5M9YfhaWEHAD9IB
VcrP9hGBjEVmVsUOr7/+jAl/fx6F7KAPzbNtbOXhomA9RAioxgnCcVEXIthm3QBdMwM6CMqdnFpT
8WZz4mTYIbetvLbTpgKxPqIXsFGRKm62rHKqTeFZ7ZKy3CjfDWvgq8Olt6f8tpvdcKJxy5A7vEiI
pvWmbOXa5RWxtWqtG7w9fMO07nQsjHU47flyeN8j2+9qkVgK+hzkSm4j3D0HhdDBphqd/Lks9ZsN
L+NbWFQbOOK6r2bqxSvkTw2XRil49sys2ujEkUtLj8bCU6l5UsSIQI5iKgt45DDP8Q9koo0zeZFp
D2EKaLnmI4Rokby6iZwGaOUJcEdJXGQDAQD0b2x5hiMnu7jT61c31os11mwXcYFXcm708Z4zA1+J
IoYGelv5HGI6ZvTm4alQlhSvuRtEK1OI9OLGTB2DMavWfaMbYL2BF4ea5xuv0h9D1tZPKgjrredl
6d5PBZTSpsGoxWhDcT2sxCtc+9HKc0a9cpgadqAQpBx12rhaF2vPEdaaih3Aew/yvQG3xVamKdLF
h/px1B6g/XGY7hHTAMAQCg9XKIO82wrnbHjRXgdy/TvNCs/Gp3aqHKdQvKMDtkLKYmc8wruGq9CF
fr4i7H+M0NUOsV4LnzCoPIFIsbwGcMbMNipSBbLb6529NBwQILS8tZ4BA28P3MonbmoF92EJaYhb
UYJAEdfVPke2jwxpJd1lPDGMQ6r1k6xK/9ERdXJqh9hbEqO3/NPeZHZyyuxJngke+DW4fBOIEuYL
PLbmN/BtNMj5t5J7p5EDuF7wh0hE2D4yVYJwaHrVDsF72zYAo7FtNcFDYIK8uvEQyMLacPzKGZR5
+mb4DLmYdzslYoAjc7ZT+1FH3to3RmAM6jre8S4MNghyIK6nRrwXESsHuw1AIXGS7Mw4rb9Qi6AO
+TaCON8Ck610OVPP1wbrt78tE/E84mVAyQjl7iwJarhAVlA/o0valB+LVAuPf7en61+E3d9qf+l7
a9xOQxXKaLajPx66AUFXSKEXxx4egI0uTftRIyUMMsd6fMu8u7zvvD/ssfhhC6Wem8TEytLvvROy
wMu5T5PmxloPQCrR88YGXm4jI8jge5rmQM004emmTeKO9pKx1xtm+oarzkEmsU8LiPtwIK87mVYQ
KB6adyT2rR00GTA3b9NnziqG+7QrwU2T2ptEILk4jIv8DBC8XiPtqfhUOuZ3gjYa8jteW/HbrQ8L
x2BleOKlkfhjEmoNGcbF5lZ0q77YQB452CSO75/EAOiV6D9T9nuWtZCmC7zhorjqTlaDhUxYeOZr
Fc8N7P6R9eYC0YICGSJ4JDLMMOEW5vmJZGjSqSimItXaLbCdVIu1ovVMtb/rG8sAkYtUg0DV0BdM
EzCvhACtVfTqWDQMU83J3pUShAFD/VI0KrN/NLGjHqBHuwLDrZ9eA38CMDThCUzdgn/XwBCvQKvB
74wcqn+D4cTPfpKVayhJjWdAvpKDzGO5HfPMvrejXCxbIYOX1tIPaZLxHwD2I7/Rbd6C4s/uTtAg
faONLRD541sBfgQXrhg3PYm69ZA90H+ix5/sFtdy6+TlrD7kDlZ6D2z3UWsII90EidI8qLeiCUCG
O0KQ6FZh5hyCH8Y9GGzARJUjax/OlUUhwu5IxXrI3osEPcTX4WPt8HORaiMGeNi/7ZuNyNEpdLoC
te1JVI7eu9MEC9mIUGRTRRqcqUybqYmXjXofxU54MjH5JD6DqOn+8EQW3Muu5w9sjC9EhmDrzt4i
bTTaUKshHf8ASs+/x9x2bkVma7DRqk/Qapq5/jUW+CvmVrrK5aZRlb2GhxIJwn3JPoc2uOHwXHtX
HVTg48bL/wyMDGJQXhvA6dLZ5xGp4hBHrOyHOqvqZWbq/kvk2q+t68R/WEWN7lMcSiQFlkosfpMu
hFZ7XzAIsvl4pv0K3CjdgDBJa4ZnzzReE8Pj84Syjc30lEXBK03TaIGggHJdKLuNDzRZcznuQYDh
8zWxeRGvV9N7ydko8amYmL/IXvcNoB2TnXdqeWtKdsh0JvgwuMUChL3jFqCZ9LMDeXFtquBb6gEG
7YCL7RIlQXdRAFAj1aAOvkWQBhAM3BuWE3rbn3vGZjje69T+rDGzOYOCSZ8x69VnrECineiNT8oO
w6MdhRvfSovHJInaexk7SGjpoAzaw+eyLD3GdlRrtKI++b76OteyQb5VAH8cMTnCqkVyA5KX8JBR
W9qAuG4jOm3cUSksXLn613/97//7f773/+3/kd0jjdTP9H/pJr3PQl1X//Mvyf71X/ls3r/9z7+4
q2wlBAeHhXDBPiKlQv331wcEwdHa/F9BDb4xqBFZj7zKqsfaWkGAIH2LtOcDm+YXcN26fGe7E6sC
kPQPdTwAhts0zhtC5wif6++tsZrXsX4XxEcgVrYxzbA6IdodUs1EcpFjkG4V8cpBLpUvgqEIt7PK
YBzWP5WBI74ESIS5TTOiWEQrRGNSCISAmYg2fux9tFHjIk1WDPf4AfLEyJ6dNkKn/dmeNn1Ul5sM
Lz0wMv1Zm5TNF5DppzvRMszYRSpL5COpdm5CfakxDQA1Bbb450vPrb9feim5xJ0lBGLQkv986UGP
lxld5cjHuguHHYLAPrKmzHGdcqN4KWMETabpRDcCB10oXt5TCwnME6DaDGliv29Vas84pIH6ME7H
JpoNu28gVmwchKiClyQsrVVkx93ZgSTmscjBkzEgNvVpBOkzLq98m5qCfxo53lNT5kFpxE+GEz1m
ZjncNUFkHzi38M4FpMH5D/ela/96cTiD1xdXhyM1RAopfr44nYoLhdR5/ThP0mUugMvP+CdEKLIr
FGXbK6D6z/Q6DCttbOiVR8WpFdK19HXIoVVsBe4rfMDNWopUgzUNL6ZAVxBrEKL+YjXl2ZnmiPgo
PuiIZZ+FkUMyKO/QdMj4sXLuAyMr75Fov0HAXjxmE5t+AW5b0B3E3pFsoAyLt3UO/keqpQ5l2G/E
xMsPrxlUa8uQA7dnp0s4p6L96Giw9nsakMfeA2eG3cXlsvKAIgzqR2jXi8df2nLzvpLWXkG545ep
PSnMWY1wD1Mlyc+NrQ90UgenB6a/7GTy8I+yc9OnetrAU5iXIgIBGAppKNtFC+jhIXVz/WQ1Zrkx
zDFbUy317rpk7p2BvPdu9jfy3GJri9fxB3L5tnamt7JZb6iisFjwH+4I7v50RwjGlIn/AorZDmDI
jj09Th/eVHizWAOoZPxHgU8U5ONYf+lM0CsTzjAsPpluZb3SJIwbbX/yhddfjMDFFM0oIQUZxWdS
lZ1VYkk8dpaHpd3SzfN8UU9qbyGSAKG9U0QQl4mLI3WiCir+W9s8mM9ib1tVClk2g62SndON5pFx
ZR5pj/exXSx0OCDbCoEituMq2t+q/9ZmNvCy2f6Hd8/Pr/3pYoIASnImlWuBiM6VP1/MOCiZmaTM
e3D6akAoNnUXJvAL91ZouEj6Ts11m7j6JWNiTXNdalGWAVB6He/AcAviWYQRcwXscZvvKsQZpvds
Ob1dP2wAMjq3DbTc0IDM0PiA08kM4E7zR70sYxP0rhZLr6YbhwtytlAFS433CkRnQngJQOtu8EYv
ozwHl43nJleJPJd/viqu87dbzOYOE45pgXKXcfuXq4IZFfd1ncgHBrncsz0JZoDaJEYK26RyS5yo
voyiVZ9fQzkmqw/UyxkEDYgumWzgzwMwVoFKnqiVPWdAHlwv61VVRga4uNNqSamAmQA9B6SQ/aOY
MgYjf+s0ufP51qqSyE5zGKQbu8k1lHsRSDFCw99RsZlsnQJCKRjsv9moXT65mubGUzuyDZXCVJsb
L+VE771w/JE/4jUMXRHLj8DUJYs91YQFNLa8EjJcVPuhtcurCgK53D0FjTXdAsNX3E75JrKqcacF
ElUmO8t6iXcEnIpgTcGKH4T9Csn4Qi3ayu0frQlAkgOIjNAtVkpTaarrBigoJTXccpAIC3wNeufO
9PYQ984vTR2CZn6svaNKnS+JbuoHMmX4dK0SxDA2VKQKMwGEipmv/3yPWOJvj44LvQ3XhLiAKzhW
4VP9h/fQ4DJ87ga7eAgCc/I6689RVYbfdIekQ6+X7B6RnxDpeUgABr9e8C0HIwbi+95LjrDSBrqp
YMlwZPj0c0+3bBkWMMPJTY0QGFdwscguKuGTAl0tFVU4roO8GR/bwAGriK834aSIl2dGdgZNLFJN
pyJWGPVOORPLzVRMS5CPFkr0OyoCaPQ+JBUhhbwOkWq2VjbuckIEhZ5VrcNR1h+g10CLY2ZUljNw
CI6qcZ9wQN1m6LVIQSQBJTBzhl5DbS6782zxAXqd+321brq0mQ9BxxkAzEHetxU7L5blNFdpuf5d
3AL/2gPE82I3FpTCGUtPyFBwnky/2HtBbr6AVaTe4J3qbalZFIH/PEesq6sV8p1arCDILnn9ehvW
9kd4gKfuNGzeZD5c8fmpaviIvFFINw5FGzyBc50jPwfeutKp9kOFiABgBc4S7BfhG6ZPepGOhfcc
t6O18ow+udPIDd01WWvtaSRRIwJ4G6ljqf/g5j3AydDJar1+aUE0Ds5pYJPVtCG7KOthXQm7WZpy
fLdRBbXr0ctmzJ7HUOEWIlbVnfLhQdG8Sb+CAP5AypB1VB9FP7ovSGKUy8gZAuAnIJ/q1KW560M4
7E3LtnEGKv2qwupQefoZYIb4juF1eB2wMILmBQSuRdY+Ic7lQ87Oz56ydKwgE5C3WyrKImn2VYvE
cSpChNm+ryq2iRo7u8LDbq4yljgPVpEld6xwtubQOw9k6kOvXnmWN27syWbxooJyx9zc6xJ9sXK9
J2ctRIPAbpjIPTmMAoqQTba6d5Ab3TIAwjFZUqBuezG0eQ1LAadeVu1tryx+tFb8akejAua18pZY
pvP7wrSrLU8qA/lAI+gagOLc5GGTPfxunCTe92lebOGwaNdFC0k8HeYP+YRGQRokVJInIIo2Mog2
VonGIwUbbQSEA6itHPGWUmGBmHw/fFFZthqHbHiOYgA0VCFNxFqwYsfslgOgkeFDOpEbiiRfAVjU
H7qyLhGB69ouPldRViwrk7lX8JMGW1vlIRRnsuEUW/DOIyXReZQWAgUyC9Q3YKrWSerzH37jHtsa
ERnqjnQA98r9INwioWnc/POb0P71a4lZA2c2w4dBmqaJd8rPL0K4oYra6o0WgvEmXKydh/ASQQZA
N3XvBo25A1UYPCJka6EdFdTt01jLAoI3YMmXTm5eo1ZjPtAV6fcMdyWSy/jnWwvk8PsIVHvhzpko
VohnpQHJKtY/rbsmUpVmErClPUg4Qhh36VdVOs8jbGQfLxs+xJcmqK17qmCIgNz/82Uwf52XTpdB
MMwbpn9S0gr7w/fA6XvkeSvWXN5z2h13QpLikWdQPgaJF9wAtjWCL/P20Ce+veK9Xfz6MqAeeYIk
f3r6gxx8doiURct/PmVu/jLPcUxlKoW/nMLLg/9t5QmkqQmhwTC6zBP60XNKMKH74Vf4hJPJKQ+2
nXhbuB7b/mmmb3xpIpXq72YfvI2zmdlN+BVSG7fWVVQ7KxEWGhxNa3Jzpo4bPlsCXC5Zsh6CCsTB
CHmsdGwGD4ZfvO9BCIGvugYwD+2bfDVMe7d2GhJ5/2E5TuuHmydE4JuOZTDHwsKWLmco/3w7d8PY
h+Uo4t3gAeolljZEWdoRUtsOJppwIDkP3dhBUHcCnHRNfI+kt/LTrYVn8BHxIatfdL4H1UYLUIaw
7yHlFIBgOsE3ByjQLHgULC0O3VRLRdr4CAQPsvdPAWfQqvqrv+5EDJywaX5j3fGf7wFr8i78/HPx
8CoHLCHcchxgsn7+uYBapAMiWf5uxnDZ+XL2yMC3754tXyNwCQ6VctrEo1+BBxz2dtDAtIGgehFL
sDj6TQtiPubAbe1b9nYAl3OA9QKgux/Kt3rChKnyP9zN+CPZkzfgw48RzMIvcV3bgoeHK/WrF4tB
1TdzwqDaJk3MDw3kwpfIFEIGWyf8L2HqggIPiefKKYGU5H24IDsygJwNuBgRgA518MVlWQKxIyEv
JmIOzyniotRMZ0If/QBuFypmArTUVdQxkDqGmC33dX5AxOwbkq2iH2l+waQRXyTt24hIeeplohpe
wjPYPHAvqTcpK4pTnbTOAUHkbluXfLwHNttf4VVufZ7GaWsv/DGO7+NYBpgeJYKJeX4x/QAfEDBI
thck2p+VH2cHC0+3ObmHGjBQ+c15NJ5L8G5cqBWZqTg0xbgD+vmV7GSiStoMbeGtTEz7l/MRyFhN
Q1Zm3y4arf0t2T4cTDn1thmi6vjBlrY6PdWsWImugN4kdaFDCYC/tlZSph9t1MYQZTZpoLVwWPz9
rCFFjTWhYu4WM61i7zOwICZAjkHF0QQ+UyV6BbSfJU5RbsFdH5seaPIaoz1SOVOZv6x9M8Tsdlgn
XiWhqjbGwxIEyviiyDp9dJrAOY/cu5M8QGkyNYlnLqqaCWiFiBTxG58fDZ7+uLXoBPsBEmwHr3Ye
Y76IngjEOfvagcwyjeFOA4E4HaQFjThTC54U8Q6+cTigp0qy2TFfw3UV3M9HSt1hkw7DuJrHCDHj
jcbozim3YRWDKW7qZ1VKr03XdNbzCJlXXG3oW94GdcwxXAHomW9pVD7m3iVM/IMSTGRLwAGhSJF7
wy5h83Fq3+MnSLd8puY0To+w/qIGkeaBil6g+ITaQV7ndAq0KXzwaSTSOlEvX/nGrszxN6GzIptt
AY6AWPeF2oc8BDmHZwYrujZD7321syo8KXDD4R3TbqyA8wcQPfIHewQVFvQk3HUtRaCXvREvoNiS
XqkJcgxsQNigRhpaVra2Il5v3RZswlXymnRJsulHHu65YeWfktHDBMRJXpEBWa1knVlHqI72D0bb
fjMLL35FXhSmEro2L8p34zvMTuWCKrTsf7SFY1xDL4tPY1UnKzoAPONHNaUzZu1wAVUfaOx7/Cno
IIn3lOWuDfbVPtkmeeduK27kXyC9vRxY6W2spAK01EUYx6iPXVQg9tDAGbjE2yXam7HDgLHGJYPn
kS3yPmTF0sNLzDN9faVaU4btSmLlv6ViYLjIZ4Lw6jxUiXu4gI/motyGPUIQI9x4Fhx5VCx0ye4A
adzNbese+GxIBWQbr7K/02hO7hhbiOyKJVbh5qNl9PwhtY9UN1s0kBApMt7mU1VGrQ9Ys0BqZTpz
O8H6CiQigA1V+GjCH/t+zpNPNEKwbkvn0WSMn2yu38+5k+oO6cR6PufpdtiA2yBb01ETgQz20XEQ
SZ8OMG3ovOFv7ubz+qdzpk59ZfztnP24BGE/4m53te43nRGLbVO6+xyxOWDQmhyJHUaLqQXtDklT
Im0VMZE8dMTOpRplZEAr6gSybnPLGqCOSCgfqm1TXsg0RoeM6o0Xqs+xHUBImmwM9KLBiXZna95a
bIFUO08b8SoI8QGw48eoKoDnKMHyhilI8gjcZfJYpFCk7NwrNUDSgL1mgFKtqZiz2HpAZ2pIXaAA
plZd0OkN2SqFYHETLiGFOuyzNlm+d8O4VVAjL6cpwLtttckj80V9N5hye2uRFkODn9lkOxqrGWv3
jCui22WR50dqR11Lv4ccG+urPdl0z7rTwKOXsRibvbKLZAXPbrTldS8OLNbp2e9LzNT7lafzvYoz
yFsxnS6SIB/+CMZNop3qx5CM37GCtj6pDMGFqPQ0csJBfDdWHAtLq/avvQceGd1a6VfLVIgVoxMS
ZrHSqa3XSNgg4q/H9IGO3A+ZOERRL/egBtzmSoJeyBqdYx0Ff9idVSBMaoDcUipxDvHV2PDcN4Gm
g2T2EBfuknnIeTCqdcFBzJEgy+JV+ewCCu0p/AmvjepxkSMkCgShlb0Zjf+9gLLrF9mzeMm7wXus
wE+5ggwDA+xjfD82UPz54Zfjho2vrsBDADYXBN0nZAkD4Gwio+Cn40GiG3i+rMo37pCDwRzs55sS
HCArL4GEjm5NTLiH1nwFMG/htVb14laA2gdgjdsx+DI+uVweinQatXTNpRohdGT3rXmnwxixHOoJ
X6QXFMOj55r5wYGY9Jo6pHo7WpH6CmhJAoGcrtojTV89ja68p/pRRvDpmkV3CXK454FuhN75dKTU
9UH0xZ0nPHb1vmdBvCms0vvqlZu5o63atdWM2cFk8HBB5O/LfCLIml0YGhcuxoLgbCF+s8ymAZG4
dMjCRn8aVTDsLEDBN2ndNC9xPiyogWEDnwftvvQI8qXiwVUQn6JDVQLg7QqzhnsfORAnCQbMFVUY
otq4eGt+bpTNtwpUpdsg7o3PGcdffjomKO6K1RioBCFcZPxAI7mYL1cGYfUF8l38B2lAocabRISp
Rxkh4weOpJd6lP62H/NyBxWS4dOYQWdlutBxCl4FEGCmZzkaLlLwImsx4pP0jGDVczFAwSNEPsEu
82PIhs2Bb0S/BbgT4M+SCF1ORDBUYfrOo9FDnHP6mpZGJB7yaaMSzO0KOzLW9PkM3RYV6nsg+2r+
oOZpOG4z8P4sqRO1apG9O2A6eaaS7BsXqhsdPsNZZm0xzTUPQFAtHGTFPCfcMK6xnx9Nr/U/906G
iwOw5+yLLEsTaU4s7ddUK1M/WRkI3e3J+YhM0h9JrtiFStOIFrIonvU0IujpQKwO/6UocNw/weLJ
/6PsvJrbRrow/YtQhRxuwUwxSZZkyTeo8YyNRs7x1++Dpmfomp36avcGhU4AJRLo7nPeIPCbhBRy
AnvqnjqrZ3XaV6O+H5zuqi8NcN0gkf3WrIzlnpe+fZjLGA87cFnuKbD0v08nYeOyM49/hdq3wQwR
++76jCCYZyQr4Yh25TJH7ipDNZMVdow7vXeNSwPf5GWuVXE2MvX6q3OukPAbu2x9L+vEC2FoVi1O
N8vFmhwfUjV+TiMvfSE1TsBfeD86O6VN79xso7cNPzN5o8Ys/uzKVtuARFc34J0NlLjs+GsaKvYm
U7wCYxuK1YAkeyCS8iSLo6HvwaCxiioC60s+l5tiypOvoajJZCymXiykk6+4Jbi7Wg1+tcbpmKxR
bJoOsrVXnT/MQtRXOVQJN7OhwlhIq/JG8OVN3ifLzeooP1S2XB/K+H9/KNmaEX2UH0pB4ZPFQlLt
gmlWTxLlecd7LsWcBLgfsJO5iwXILncZgd+QoaESEGBfOjlSTOBxoXsnec1o6WRl2byu2nDDln4F
LCn+Ag5kfjNAuyct7GBZUoeCJRpq7LLkasbBmNXkXkrL6WSExXCTbUHrXdHrcq+ypIfqlwppyXsJ
VOXXbnS0i2zLw+y7Jqzorhqu4jBPbsQczvdbqHXq82wEJ6kNjsBq7efeBCBk+XBBV6BZoKXuk2zN
med9LTPJ08hW/N95plKQtl2ovtmOl64y9dzadXIgNVa8zrYT7xJF1dayGKZqe3br4MNR7YhfMT6l
4YTamGxUW25VGI13zBuleB2TvtjmMSF62ToERnZqJt5o97EtOilu+iq7ZjlS5QTqWbgvNxXd0G9w
fEjJvnMhDwWGI+j/tB6aS2pgLZAmmbYmv95crAqfX0A5nMYCjMWEY8P2XlkJj6aq0W5x1psHQg8T
lnDLNVSAIJmRfdSDOIwzGHXEEfMvmjdklyoSF1XRlAKw6MyGTTOwE1parahpn4IJxFmQVcUXWYfR
1Tcr0wFiLVWRN2Aav2yEJnmBSYO1oBcNb1/GjxrQqUBg7iiLcoRebkXSqy+yRhOs9SYrTbayTUzJ
cCMMcu8uewwjhtddSSRJFl3Cngj39y+zM35DKqc9yepWAdbID7Q/ymLYVCZMI+gCsigPQ62/Gm2a
nuWdvBl6RcTsBWWJDyoPqrXGe2PNDyW9Deaobgy16ze8aapt3hbOWg7sC015GX7c/9qm8ub1BNkc
WB5XmWNDvyZpvNPFlH+R3a2cxKyuzvqvj++GJnsg66uX4De1gi8KHz9c4eyEsrdjGLfEWZDZint8
VMmzZHS2IPnGsyzdqzDcIG04jjsItb+Go/NvAB2f+hVKBwdRjs4mNeE5TKBgb33sZvdD0LiL4UJw
9LoCmZmsQe5uHPNf/QyvG7adg7GfJ8poPSShdiaf3Z5BAmbrZEzFn8FBhpkf7arZ/892OZ6pOWPz
lxZbslzOuiJF9NS1cPOlO/qjKEV0HkWoQ8jPLJ2hKdKZ5ffbo1WObYBlrmtPHQ8uGaxrY2g/ZUrY
dgUSbXVt72RKmFXbecKI4KVlFSp7BbHzNg3oFYfZ4G3vHkq69tZ3UfvsmV71nBrpu0TClHHobp2y
9LYdUycpWX+yoVVCMi52D52tVKmzk2DbkiSRKEEB/d1Famwlo6jWSOGMm2koksl3vPyG7mF8kACp
e52ESdlj26zv5m54fgMQKUcU0G3V5Z+GkLKYTSC7OcQZdP+MN9mKxRgGx/g6pMkQbseQOF2pDKhp
anqhnkXibTSyYzdjOUyoX9zCrPw+6XVylCVZ73b6r6GyTh5UWxnXE5u2q2WgdRwhTv00OU3/aiVd
s2kr0WyHpWgqmnOw4zBaydbCjL1rVZtH2Siryr5fe4aqPcsSfjnI805Z8YQH++9XU7VtFNb2M07Z
7YuSnDs9H561xf58yEihe0Gr+rJN1tmhgo1VNBAQWvrLOi85t3Wnn/o4uzwG2tOo+rL4r4FGbpEW
ZxB8sIEwxfzrTnJAnOXBvtBdN73krBMQXdAIYYXOXlFy/SkPBvv/OmOFv9WcAPRXS/SISBpRioWF
ADxgqHrrJEvdqFhPGGP8IUvyAOR/WsU4ne+MbECou3fDl5546jJYXiaIWmV5uqN13ySobi9XbIVl
nYZBES+2ACSV5nhAzu+6/JNiZK3XprBdJFD598lDXNdPqWEoZ1maBni046C9y1LtDP2pLtx5l5I5
O0WhwFFyOST/nFmR1+3apPqUPVKt+tVDFqc0XVlmGWNLaLZI0EICmrGs9T3Usi9DlXpXdWnIlobC
BMyKICw0/WLwrpCNf42A7fpzLnXoOlZ66BeIgqHN5rOJ+uWsNy/ZAlNweLXvm5Iwiuwg64ZFDEgB
C3sf1BSK+ex429w529a4shM9Aiydmxd5GLwRGzY8dLc9hkps6GkQ7gJ0npYWE/7iaBBSk/1kK+DC
1x5Xtr1U1so9G0sU232Swlqehsa+LxtkeWlVgvBPMJ/w7wVeQrk36F8eZ6EyiXW51CkhrWbi/d76
6DcW1gmzm+9iGKpPgrOkQ/j6L+Rd9ZeKbKSsr/GgJ2zWlHt1jKpPwTYpG0v7ve9Y8CDByZZ7qX8M
z3GpeaqBZt9aHcWaGR+nr2wkEEBfzuqlTp7JOtkq+w19Lf7d6nrDr7FFHdQrbxD6TpkNSHKtQCQJ
Jf4jAJSNrHrUy7PCbsNz55rNzrOS+dVMg7OCScdfywmQyUGeYAp/r3FqnHzvVuQB30QXd+Ko1Not
DdhDRPKbk6eNN2PW404DARK+U3s5yAZj1sXR+3uEy196uVOBHIxbwHgY81ovxnY3uJX2ylep7IY0
zNeymDYgjS3CNr4sNmPCNo2VQlhHercyFH07DHEMdoihHghHv+LJe1JaQ3uVF67jisDqUhQ2F/Zy
Yu0BEV50gif3hsDYphT6ePEWclAyYhGqWuG6h/VEKjtoTeMrimFIGiZZudK81Pyq2DnRWiWv4LlV
xte6bD4ny0hvIfHP1/8YpGiTus4L3T7n2GorSpywVlqHIahLnph1JE+Gec2MZe9tw7a2maLnuwmM
N/FxJl9ZNBqTndUy+cpii5/qas5E9TxNqXnUU09ZIQM1faiIJq36zspOhFz6r2DSchPPBNlLlKYC
3cwbPzwX0V4En7KT0Suylxz8X70MBS5IrtmCaEjSfzWVs7xC2Xa/biuL/7otvZp0KLaVMmhr8ofZ
5XGIDfTgSvX8qMk05nEfTNaqrq3yJBtwF8kvkN+7k4qw70ee8Swzz7zhEmbvs6mytgmZz4++btbp
glmKHUwMwrJ1TzFKsNexx/L8DmZiZFDHyVtatb9GakF2Hyk7pP+MrPTMuI+UaCcsJp+not1HeFX8
0eS7EcGqnzVOlH5V9vabhUrHpuiH6FxXSvJUK6O+9Sy7+EKkhdyW05t/dnPny1FJMX12Yo6+tgTj
16DKxEWYpFY1i/gdJNjkJW4CsQqztPoeDS4qD2TOkoAZVSmbjznyKjRbGnFFLrI/uHXxyaI/W1ej
SSwK4yX0nib3GwtOMLVd9HMxOklgvX3mmeasgsKKblob6HvXTex9YWgkicDfY9M7jJ+mXWBjw9yq
KcFnx4TQaZZ3CSqteO2hEKxKPEL2mlcUryqpKuie3rwqTVG+DtOgXlvcEnnuilfZwxrdfThP6U1W
2bXXrGLXFQfZfw57a1dlWrqWrQTx2wvyaM/yVrLKFeMaq53uWZZaYXjwjfAxkdeOolrZ2ngqIw3L
h7FDowAEW36Tfcciqy9ZZMH4jhQDM50oeyV0denTvPhmRGCkTSR9jrXrgq2dIXU0WvFtCibUPDuT
HwVeHh+l+l12VzSwSaPLwl4W0WVwinb4LIyu2uOs12xlNT6m69aMM7gUmX4odFFt5EV7xToWPIyv
dt5CyTPMAxiy5CUpTHx7TMDdjdPjT1X0AVNhxVxNNPmlbEEZiamH5JUPycoO626PipdCgnQp/z8O
vl9qudt/XkALcQGN2wL1lUWxoYXZj57FW6whRtZppeXL+lwb53UZDsa9W52Pv3Vr3fT3bjaLpYPK
Ovk8RdISnCTiX1HSen7jaPgltLP5VcV5N0cP+l1VPXG17Ur48/ISZX3Q7zy4GRtZtCuLPDyBgpMs
BsZbH9rtuzBq8zJmYUIak4v1tgWZuEPiMO59m5z/n7DZ16qeE5wA2PQUa573zTRwk8M6UX1BrKXf
jkmrPAVe1T1B7na3RlQqz/GE4JuA4/3N6ruLLsfPCTJQQ1T/VeZYVIxOO6DQivdwGXj5xSmn7oCM
9bSPg6a9ZpOCqjBWJO8kiH5kcS9+hure0g0+R6Xpb27qjrjR8OwpC8ksjittBzOgO7Zixq21z61N
hPbnq7q8KNi9j98Vu0HLmpgYfpH9PjHUYD8pdbhuG914y6PW3ZcVQQhZnICU7RMlie9FTE6Nve41
yb04hDylGdZna7WIzbdUHcmWG3nO/EqxteKRol3cOzukq/cVRor3VrsO271DROg+VhQO67xUYDW4
jC1tsifNpGH/uHwq6D0ZtnFKf2/NLIiknauiQrm0el4Z7UNNme6tqRcou7DX1HvrnMbBjhQ7ZIzl
yrVDIgRLcOPeamk4PVs6guPyUiJSjZ3aoqMqi8xt2m7uGmQLlrH5OMw73QowTVnuq/X6uMO+DarW
1Bwat2z3wZS/4T00jj4sy+YsD3y9v85i4+o083j6dw/ZTUB59UnkpTtZbEpMhnNhYZq02Edmpu6e
vbkFZ1QGVyZfw0EcxY62VYj4qayU/eQhLOLvTgSyVJZko62gP9llwzZexj+6ximxqDQmF/aok2et
rr7qOZamj2s3OLM+ucI6NlHAjCe7BTGc2wqtnLW8sJbx8vEj2OMZLOunx82CAvuRSiluCRvy3+4P
haNB5CiPN7Lv42aOnhwstylPj/ouVLIj2tXv8s6Pa0e57q4IjGn3azhfAkeDKrrYrciDEuG0Ijxc
sqeFVfZ3dZoKq/VlWccq459Ti1Qa+i1IDhhKtlYBWJzup7JrW6aKL1r8+GTL/7hcm0Y7PQhJLSy3
nJbr2GHHrkiWzUlxkRjx9I0Wu6zN0MH1Bs07VCG/clm0rcRh3ySKs2p54XuNh5us10bXOFS1yjIW
8NWH1kAFsxvgzqCczbeMaICsTzJvPMxihBwoL44tDzkScIXEQFjQaqQC5KFsY+9ULwdZbFur2qoB
RHFZN1QVSWpy/KWv6qpJZCp2zrHTOuckbdadZ8xPTMImsbGlwQ6cfkPgi3klyVlny46yRYuwbVx6
i2Xso16eeYH2a5gs3sfWoXU0CzRXv1dps5smXTkBaUhdMzvLw2RGCFYtB3km6yISRmtw0PXqXw1I
jUNAXMbKzrHS7ya1LI7/qpc95FDS5MG2Zrl8v+N/3UyO1WrvOwHEJTJH6DcdgmmrLvaI03IA1/Xr
UEoDxRRaycEO1U0ti48+gxGqK9VThp3eOLFvaVaEoXQdHpwyS3eDCNP3KEieJaVkboKYn0X7ew8P
MPr/7hEoVbue5hZ5WA8FUa9rCV61YX7SVWdjGnjtPqqcNEYc4VF+jKj1pNsbRXWGHpOdZP29szOp
zrrPcLSzuq69oTUPs8XEsWMkduKR7qudPbZUhV9NVnu7V5Z5swPQtwi5Ulcsh6ZOow17bHUtL3Nv
0Bz8YxLUtGd1sXFavJ1GZVJXaRp0q0dd7ArHuZcL6d30aNI05FR9OVJW/tYuy02DFsa/LvefHcfl
E8gWeZBXtDX3V92jyFPHxC77uHmFI8w2gYC29si4jH4ZTuV5xI2RzE5RqU8V3BTVEBRlSxc0ercO
2xpuJd/yVlbatb2YgkxGvE5qtE+NoXmpIpV3iR45B9dLCJcMdfKsux+yTdaAOI33DpHH1aPOtvDx
iHLYdFpi1S8CrMBL8SK7y0NqeCzbVde530PWmUKNEQ0RzV4v3GGvZSoYmCxLzwTj0nND7GMvUIGo
gkIb+O26HGWL7AOWswWP3aPjvPSWDXAntW3RG0iGZal+LKykb16DDMNfq8IKz3PDL5kVjZ9aBma9
trKWPHSFKV0aApDIm+k4VZDqWTiGN4Q0MWhUYGAmbJ39ITOnvyDaryChDKGfdgNYI8MDs2QiKJBG
3asSkMTrjRrpDgfpbTVN4oOyrLvgLhUbY5zG17IBTB7ZKOtrbnK4XwmjU4IrAYKPHY9fmuWXYM4Q
UW3LJ8PSyeM6U1qSHfq7LM/koYmaYm82BmJPYXi2/zkQWoP7PvJayyJX36lu8ykbH/X/6juPlViw
bf95jcdQkbj9EU++jbz2o16ePerm0o1OEbLZyyf4150edfLDJDPSyy4uhP90dXMz2lV2jtBWaDVn
hGExqndCYzu6WbOp4xn8fvbsORA5laJ1X8tcv5XYL11VEqmvTafN/uy06VM/ZN7rHHTNmriLw/+A
VrMZ7K3B8n+jL0Vv8dKdFSA48kpxX2v4xog/ZKOFVNBLwOPCmvtUJ1aJDVvIo473OsdgkbMlAwWW
QZblKTLpwxFE68L7GL23LMDnOx2HiyxB5fyS5epwvZeESWDLHW/3ku3ss7lQn2XJS4iQ2OgG5Ibz
Ffw5tOGhna/yoAOE3eSBoQJRoC6vzF8NNYhKLFdcd9OqVmfD8F9aEFXxQ95Q+8cVKnQCrnEodnka
YUb/z5Uhx3ub3AB96WHCCd0pMzdoj9m3FtDNzSyceD+ZDsyyvgRashwMoiLnDOt5PWA3wqqUus4I
d0Y9jyxPKcm+cWTqfm1H0NWx97l1mCbFynhSo2lYZ0S2vqPCU2n29xqlvbWaZPrJUErnMvWk1WRD
Bdsc3071sx8sOJxz+wNClrubmrY4Zpg1IAL4OI2BZx9J6zbzKg714thqNt5doxIcsHQg5gyh0rbq
8lX0wMCZ4esDwb3yNWOBs6uxwl7L1gxy4bkesneC0Wm76obZd7uoeSmXpCoqM7NvObg49qGHKQAM
KWxFulw9Nlow3w9JPvxe/K7MdobQrxI+ERWCl7KcBXMhfivKhn/VpUu/0s2xoJVDtLnd8G6x9jVw
oFEIMh5TJjaOUGtYsVH8rFk1TJiqqb43vf3qjarxmnSjuU8cM9imZR98VaARjEBpvlczkqN5P7WX
WM2M80i2c1XVY34dI6E2uzCEiZaD8kIPYwgOWpPgFdnowU1fDuyaqsuwENliwv0bMLAs0psB1xga
ZTem6B+Er+OjvIY8CDsCBB5uoaWCSxPmjLc5UoamMX0zyhKlTRLpuEJ18S7qQYQHvSUuMToOl6IS
aL42gU0kguKjQSzFzGyBPhmYMD0aFNuqzgrATafKUc7NG+fDCAO0lkXtPNkQi78O3Xd7qQ7wgDp0
S3CQLEHlg2AO9xpcVxSwBgV3VFs5QR42N0OYkfhZGmSdbLU0trmItdMHOGy1QoPQV7LZuXotCHHX
MaPv6pS+NFWlvJZAu/bNbOrbtMqVj9xSVrLDhMP2uqsS8yRHBjlQHWm9gs3IS6ap5Hd/WUG0Vsps
lxjX2Lb0KxHJYRtmCg4i/9TJszoW1WoJZ2wnb+rhELIz6qfR5YfJWHmw6lS/eMWrLBgFLwg/A/R3
GAvnL6eeumTDujvdmDD41o9R1TI+NMreb6bA2ckG+VECsA9Y+ISIzC+u2A5UfKVrxPuE5/u1L7XQ
J6FPwLmep51TNc5GdnMDUgS26THvLq3/36OsPqreOsyXFEPvb4gT9TfYCEh9GPgkk0k6Peq7KCdR
PM8u20G6yYYkVdUTIdaDHCTr+XsRfWiHJcTlGFey3UTYB9f+qlrqhxTVib0dugPODyVskO/X3PLd
aRR73Xvg64xQtIcGx6g9yCzjapXNr9H8Rz9AD/80wu4HlwvPd50/qQDoLNI0wsLFKQow9HxIA8qG
th+veZqoaz3VAAM37nnSUFWTilRxr+9CNXLPsiTrlyrZy5tFsLsnfvW8APBn2uJLOenBs5K9ABKG
8rIcZiyZ1nE1RltZBC662ChX066KZ4Qt3e7UaO10teYMIUuy7isoVfNBNkbOOG1xYc43shW/2/Ep
y/Hhka11hqLXBI5LNsoqmBZAbc3pKktWQIwhaE4B25tcXy9+0+lip9EDKF2nANJXsvjwq74b3cjy
uPRpKqVdSU9r1XFHuNHa9MV1ke3UFYxMWfLOXxRYPWwmxrdpKckqVdffkYlNz7J/w092h008s87S
wwVG9NwLkwA+F/MgUyCyAVJMx0ZHjy7YY7EEHHn7lOnzpNqsHs3oTF5KXfOBhmdk7XQWtj7vzeex
7kvAlXqymrIJvz2lxyWg+whby7slR5uXzbMDtzudJrKtaebsTKLrW9fx7K1ZpB9lXCqA9G1lJUhP
7knHHhACjp69gJe7Bkfxm0ug22xRaNZ000Djwhwv8kyxgBtVJQKOus3XGitDhn17uYgeeyviT8zS
hGKJnDElD2qA23ETmGu30IniJguSfO+Mz5O3rIg8pH1D7o8ExlQcDb2eV296BMsb+Ywjz//oA2P7
s0Bi76VUjfAQutmn14d/iDj0dkGkefskUIhtsR1mloz4Fc1vVjSlO3tBM7jNeIjrkr8V/Rw3wqbY
tPwJOalbCRNxK5A9SALQ55X22hnaN0/TXV8FEbY2u4Bop+L4tUGCSJ0A/gxht+oHnh6iBDmeUy22
XWiGqDfPU5E/J0/o67OAAEQiYgPo2YF4Wo7NmkzHZhg65mU1jZ9GYIu+KNpzRzg+JGL/V2LlSMxW
RrsJC63alq2S+YMJwFRP+xW6kgCdok/N7uY/2qrb4V94aGbrapS1+uQ1YFuZnPqNF9W5r0XTz6D7
o85RX2bv+wMpbP4XzScqg7vYy7/2GWASveyg4hYvOmg1f6gxl9eVr2GerKy6YlqpWuzHhPlHmn+g
+7U1+M/kHqZ5o9P8UFkmrC3zHTZAdQRyzO4EsxffjHtCBooyrPQ5TwFYWd/0SJ8BfLOm9KJCrOjw
CZl0U+ZMsFOG2VRVJpfIBlk9h+TtrASPgrHodqBF/1CGPH/tgp8VEro7SGhvCtFR1gnzpRwJIGXR
Ijg1pkwes7NWNf0CHpO/ZK5QZSK8AERy+JHGYX3RJgMztPS163vtzXCOPQjKlRKIVw1eyLpA2WA9
8g4g4mkesBe/mPN4LISKE1eSXYYWzycNisxmTvgySPT2uwg86TEKD17Vbhwd88SgqLHIMYfnTotq
Fp9ttYtsRAf7vrsB/Vib9TSAQjaPWuEqvhpFGUi77oszFyQsp2Jed0FeH0U8HOoObC5SS6Rmga8r
nbofBjhmhZkDfAXXhWw92f7IwUKlJE3UdrjF9bgyRIF9cR1gzrjmiK6yd20XoZ0ZqSsbBKRAemE/
z/AYTCyAfC3ItSPbcnc1dApL96A+EMP2zaqdQHGox9gT8MOrKtI31VQ1xy5BOP0qTyt4b6n/W9us
q1Tkhd3vGrU7FCWBLtCRjJJX0WTz/QIhHkFxoPvZOA87yB45bGez9rF6H9HRmJuj8CJ9a3XqVdXL
6giQfOYJi1zsUtgfr5sJkEmnTz+Yq2xoMrP33IhFTZ6Vgc/sFx5tHXGFPFwFpYMHVer+9YKf02fs
soGbnCryc/27bjtfRND5Ojm9QwhXdePE/Z9lw9cjvPlWmjYCviXazWTgi3wRye69a50mEfrBGK/a
4jWP5mqTdgCR6+5H5qBZAlDXQTa1LDezErnXvg4O2ewqXwIEfoMpetKM7i232mKLcslnm6fKxgka
vjyEHVH/6c+qLXpS+CSqtab40kT9t7A2W5QMI3uX2CRUyqHbBn2dr/i8yVOWjTsv4h+SlWi26JnV
n6uCf5aWitdsIK+vV2xdArFL4mw7E1De26I5ZVmBtE9SvA2luhKLNww+ldhE4ZlGRjPZtkVwqktU
JRIeRlXrb2WgfUS6Q6imqZ9U9hurbu77DcxF66joiiBmn5iHVCByUbfVT6EVhY8ntaHWP1Hpif3R
jLEmb1IMU8PnNje0PQq9ddhZaxSQC6f5oqbivTLVyPeMka2vm10ixw63tTGgLxyCTa297KBrLBIS
N/loa2/2u8SdVk5zKtvUd+3J9oWXY/iele62IN1z6YAs1mHTXnKrI5qLHAliavCwWqGiSdl0b8T0
Y1/01odRhDCyCDldherthxTNE7c5Fsr0w3PQv7K8T2vIsP80hkNO5smPBOliJudxNVnA+Qrdc1eE
occ9O6+U7BpqNmlWPcVDyzvYHc0t5hm63y1On0aqvUPoHsGu1idzcr11XPZ4ZySQU8UQP8lDL6z4
iezoU5rVNtRhOwPG239xEwgWRJb8zFb8rq1/xob1bg3Tn7XekgOLzBNg7KcSFqIzEUc0bbdao4Pw
tcFsdOPk6Suy4tZlZLr32zqt92XYZLdsAoenRN2z6Gbf7LJ0k7GoW+sQsxDFinH40gawtJm96jSc
lStdGAgCucm+ztzwhC1NgNqPET3NXmYdAlZqRxEl2jEeDBiaUT4/FXEy7HNEkE9Aw42dJsR07qMs
ZDELrRV4TLXtB4wRyTVpmzJOnFvWhtEmrM9VB63HFDbJVAwg0c5gSZxX+BxGiP+uFhTkqk1U8uYm
kHhLCOvVNjzsAmdRvTXNvlds/Aby2H1rSdqvasfqUNuP0BjugAEZE5ZMSOSrX+eKnZNW9cWHUpET
9ZJ2PJSWaa2hvDZ+y+vyY7Rg+kTwWj6gFbeAk8E+gFPF9a8TxgcTGM6KULU+Rrvr8PAVKt6aFv4Z
xEU+QgRRfF7rwwfxdDZsSdV/aF7Q+xkoqQ/PQgrJmt36Iyx4RaBjWH1AIRsR1UbiLVSMI4aD+gX9
SY+AhBOsZTEWs37JFVhEY/Qxt0m5gpdkgukO221ljkyypnmMbPbEQWj2lxYR10vD3/o0uvUWwBl7
ZSagdellUC1Txzqz1iai5N2UuVZe24R/2WCueptPicRQgpT3OKCRjChMFxpLFBQ1H6BRwH5DHPTs
0dRWNpDxraoqDcYpzR9un5JiRhsEjn/xhZzOtO3RE1mDFLJXuGEZfq8Z6bWyBsefRGJsEkLAvmH1
O71IPDzJ42E7l5c+qaZ918TBZeZvUWL7BGbxLY0CcSOQ2vloUjFl1Yp6RQodRb98vtnmxIRd1NOK
QALoOpS7SUyxk1X7uFtBZmi3xmKC2uXxCkZ8crWHrjh4M06rSDviwVLO34quwGekmHcVrnybqfTe
AQevu3qIIb7w/AcziN+pcgV/ig02BMPhdgat7dibIIlCP0gJtDY1OjiC020cQxkSARpf2pDebCW5
6MurO0wJXNlZV687tEMVdNiYuAXEBwICaLEG1qrzMsdXs4JEJNNDGwf2y1B6BNWtbNt0RukPBUGN
wgvddYIBnN+QWd40UWmvJ7fujwh12OdYaDE/uhncQkO4TDN5oeYsoa9OEZ9yowKka5wmpOk2vTXF
T3A7qh0Lf4tPdkU3rdprKGYIpQmeWh5VxKHKP01n7jBiE9a+R4omimJCyJOjbdo2KHZFKNKVGb81
tlbdwmnUfSJq33h7k2EexHTMLb+f+tKPmlC52mXTXUZ7VPycdP25EYNYodnMH656xwjrjbwgzJO0
9Y1oN+CGDuBPUaNAmVsYaDuahjI9mpc+orSuqiUX6I1bfhLjpW3INmKj6B3DwMUxNXPPCLnv+lBJ
/d5VryYBnY1hT5Ovtcqx9Yo3IWznlLfKj3rkixotzTibZZVvmin5qzHA79SIiuOccyu6Oj6l/TD6
Sjw5/ojLQMu8jyoE04pqZ0eMvIPNFOAeJHqY0l0QYLqGdIdwlB/maA5PZgB8ayyjVdSN1qoR/E66
Us+OiuihgBoERqexOLhTjzOIW1QnNMcuas2WygAqYmCJqGO5AViWFZnI7Kd69HB0GVk8aXXf7CDZ
bqJRgbJWiXmfWWkDtLJ8bZviWVEBvCGw3eycpvnURKqvjFozecJSHj7PvM7dCEtuDg9uiGvREhPt
+ijZIAfNCj7UprXK7qP0InGEo6SSvZq/NY0BVo5lwZqHAg4FPuureRxxH+q8zzTITb91emIdyDSN
KdrQjX0lVTpeRkCGaBY129QN3x3Eajajp+NmKtLNPIY2m+Gef1Dfi60dBupGOOk7hkDjuiJktkFy
Vd2kEWjCQgkRWtHLUz6ih9UETFGZbRq+gyTcVol7Z9VmcbsSQbQjBpceE6R3bVW3n1jjnzC7bJEx
j2+Gpim7kgfJD6ZbCoBjyGLx3LCfDS0SzYZL3kTAK2mrhh2rWv8fus5juXFkS8NPhAh4s6U3EiWS
kqqrN4iqUnXCe5tPPx+Sfa86emY2GciEEQWT5pzfmMz0WdlVlpj2eeUamwSAzSrykZNNXkQ0OUxv
2mGdg5DcOF56jYPo7Dp+s+2QyCVvneu7ATreQXp6AOMXkRP6cKg0Q5rveoTfZe+WyHkleDGgp74L
Z33ben6zgq6c7cLAoScJI7FF5em7ge7Otu7b8W7khIVy2De1aWL1FQR4lloIf9VhMm0wf7zzqHxi
LP4Pwp/ZLtJwupitjZeBkREE5UDrew2OJg2CdmaYA/OZoo+Y+Aw817UGNhBQe9esB6YUu9pBwbxG
CQJ0eNnd6gwKl0UiMCDn30wg6LPJnlc6M2m7xxqM/ucnMgvjOUqyqxbWcj3oRvgctdZ31yYPL4fq
lPRpdCxmumtbA85Vks2ovLPHKhPq6Rnv3Y2BC926rg0UkcoQ6lwITiltT51ZAPKaMjQdRb0KEVjd
6xprlqF2mkfhSFAQdpljjeQ61zBI5Q6OJmYYKYTUXmqs1Kc8AQgQ1EcsL/vTNEbDSW19FcK1+1Oe
AJ2CU8NI7RFuB9++n4vM3/Nwq5OV6dXJJd6162R5mRH7PSGJJE9JzqItgJe0VlfzO5IBfTbtaxKM
yNCciV74K0L9l8gImlNaFx+NnxNAKeyxOcg4Z4kcwGr2sxlZ4n4+jVaPlrnX4oXrGnm+chzUWczC
Pg7aYohX7adZFidGkYJF0BRunb78cGNQAd0gSq5PqKXFZze3y7UWlzFrKT88qYLpK/PQOL04hN13
oaY3J9k36GWNzr6hOzw1egp2MWZauqqb8i1Ju19tV/SPe6W21G2KpYP2+RxKH+WXPtqHixulWmeo
LX+pLtZ8PO9NUxUTP5rCncLx5Ip3SE0VHd3WQOqf1QVZ2cBLPqxCFMa61ev02HWShLvcGGN6NbQg
wc2ef4zkm4MMJUoQzODbNgzXdFLLD6hfhrK9pBrdBRK66zidw3wV62G4l1l9GNsaYYUCV8QkPo4d
vESNyRow2Mk6qV+AmAd5YU++k7ar8KuwfLlWm60RVyx/Q2sVd4AokQqB/v1WFgFLq9EmXoMh1Qmg
g3mK4JivKw8eW/3Tl9lP4i4+dzZEQ24wHZ/VMXU8sLBBjaOjelaVOZWnZilUVRU2Yh685suj/L92
hxjR/+Po0Qva3TxGBBeLvVGNa8yWv7M46detjSrc1tVsBEaK9DDUeUBShwNEhf936SeIpc+rJmjA
Z0ZeDeSOYgDxt5s/IzwlyABOhtY9hVkfHzMtR879pccmcNfHw7UIq6eUfuCESjYOaVX+Azk5QaC8
habV4zErzZcWbXjC4Zq/9dJGWwGMJp0gEnkL67yg75b5zhjF1SMrFuZ3fNffG9239sMSJtAdJz9N
ApnIpjHPs4G1zR4ignfvG77hYPDBS+blW6BokNgPFAIi5TAetdJN+XT8+RLNCLI5ntYyayLOGCDe
UA/ZKdQjdLk7jWkVZKwzt+aIFozmrCRZ55U2AdLyLXOVBsK+o3hUVFV6Ckr5ycPGnwbQ6tEeC7w1
zaTbxKTIzLELLmMkrT1B5QrW2DphCbFxmrZ80XNIjQPLqHWUVcmqz0T54iRknBGyQrS/2EO0lxuy
MAFHIfhsTSjb4nFj+jL9A9R/cw6LxF5jiVxsWk3WTynCGZZRah8V3ezOmxr/mOFLdMU7k5y0I7tf
UxrtPdnhPd/Zd8+Lyj2fQHEIiaN/lEWIYkKi/ehDu1ojTzuAGI2yi6az7mmDYVtlcfRDVPE7kaQ1
Dtz290FEVwRRvd95RDyNccEsNPclC5m+FCKpV42ObZvduj+JzPvEAuijPL3rDwRLbqQG4bj0NUQr
oiWbUrTp0URxfuPltjygYir3ktTBBpSmtZFa126ZPm7Kakz2er3EOwIiUgWR1i7q3QtAf+wKo+FW
wCexkjL+HmqVCxOcZIJ5Tyu9XMgr8Va3XHlrR/171xp/FGNXo04OYZJsP3kYvFoSPwnQARqLDZrL
6TVK0hxyazrTSW27Oc/OdV6NZ2eJ3s1AfUerqQ/B0GjvWF9vo8AipApjbxP22XYSiXgHKfgzwmjq
2W5M7c3SHQ37DH3c+n0OstEp413WTP73hvh1E/hg69twPhP4FJvMRk5pIIN8QJF/46Pk/qMNRmvt
pZ7xwgrAOjZV3O5buGf32O5gvZMJ/90gH+wEyWeDITHzacO6BmVWLd4j9iGwhuhq1SGhDS0qfmXV
b2QFYnKkcbWSjRvcQRuHOxF7EIZriceWTOULIYbP2eyOco66+9h2/rVH2CIuwDNjNN3sUQKnO1L5
74wfe1I575RcWrb6qj92qyNVo6qrQh3+dfZX2/95CbXblaHq5xEr046CyCfsj8XU+LFZjtgdq7ra
UuPNEOscpOr/2Pza/3W4alPFv9rUdVTbbHTFxtKracXaLkP7rSgqBtVlU/eYwhBO/U+rNdhMCJb9
mQZkd4sf29/1x6mPMppJA2qOthNpVJ9UUS3D7GiXiI+put3O/6mjXs0sckieytkUN8fQ+Rz83FoD
IhI31VblLr17Yo971aYKHW66Ho/h06Mpd9NXQTf2dVKHc+PRRs3/0aZ2FK1syO8sWsfLxR9tidau
DGPQj19trDjXiNlbL6WdGdvYr8TeqZAaL7XaueiVrV/CPIgZ+qbuR+MbHzlA5Lupa9NJhlG+dTEg
upazZPkk5hUSb+X3GMTFPsEA8kBiBNYy7ERM9jaGGQybocmIpYTFs1sO7ZOdZHufMfaMkydTJJlm
R5hj+5Ql/7lAsnWPuMt70WTeBfqhvtVYdtGtCPd57KaEGb7+nE7dCTGU/Ix7b4SlDkBuUFRyawWG
i+lJjn5cKX9EHrKT3OjgTkD/uega/Tt6a8UmGt1iq0vjlXRzzxKzR6axTKd1i7rh3m5KMj06gkyG
CVGOqfcmHQb9vfZGAKNdurApiCRl+ENhQSWsP5Lq02r7lpUygMZeOB9ytKtNDnfulsWIFFRT+ZNY
/nxWTY0w+0uQ5UdVUwVEYbFroX5v1PGqrevN98AZmidVG+JSkmGanrtuDsCpddGmzNPxVkRhAQ02
HreaGMebaotLJruAoy6qFuDKeY7r/DcyNH8fICekqolKgkFZrqGK3PwrHp3oqi4TVDI+6lgXrr4O
GHrsHmytyY6qrea7feq08BK05PDncoNeong1ZK5j4pnOO88XS3iCblu1CSe+5gUZVNXklAOo26z8
pfp11RSPcl7rlWHuVTWZ2/I2ExV/XKHAAtsEqKQwrwrkChz0NakS75C09K9ItvwHdPs4pJXMz43w
21f7v48jxF8Ah7TMnbre14GDEd8nsnGsbPJxjYJT+YxkoH20pkU/p46nlWpTxVDq5XO3FCLRgHOa
s1w0n6Dm/HfH18FGKr1DZeqvX01qa87C8vmrzU/y33rQMPtp4mDlN23yXJqkjCPMeh9bX22u1gEi
aIKTOkIjw/Q4rBB1dtBMwDCdiep4UtmYoeh59y4IBG1D5gw7VTWiMscNoYd37TntexSGC8hniRUu
B8djlB+SKAJUvVTHqK9wDAZnglQTa6/IfbeCDHxbaRNhXqo2SfWD2YLc78befZ+KZjxEGjM2tTeb
2vTQNdW8ETZc+aFzvVPYMClxU6JzumZEiKRl7ps3FCzBguhD1ZzcSO9LnkDVYj903yzbQSWpy6+q
qewFs4m8kk+qCmLKXuPh+L1G52FjTnXw5sSDhiRYrG2dIPDfDKZGB71gUqeqJVIv6K8xyVEHW3QX
rzAYzmpnCKLj7ZvJaz2sx9niu6qqV325aNox3e2CoHhSB2JLzJxu7nFGwrhwpdpGRp5t1KJCFbC+
D+JqgETDkDepgU2NTb7phYQ7lzRON0AXWVuuKQ9e1u4ib8jAfop4X6AW8ibGa1U1+S7QMIbOxkX3
cnTvBAkckr9Gvy1BZb1r6UB0KtO/9SJldJ+L/N0xppl5Pr0cpjEZc3HLO8sYujM6otn7oE0kW4Lw
AzloLDgmxJ+D3t6rWl2NzZtnHekd462Ll6UHKujkmWYAfStFiroIo/d2IpKV1aSkoNGYB6MQ3joi
J7BE+bz1ANJlG2d2vyOMtcTGfKbz+X3urWJtm7k4BOYG8VH/1V38YFRhZgfL1l6sovnWmxpWPH49
v/CjkeEoJ+LVGWsXzYIWmZA8Xgu3gmpooiGIalb5oyuG1zCs9TecDBXiZtXYQXjPiWulNXN1Xau5
P7MBumgp1Fa0zDHc0n4WhcgeTcYUxifNGm5Jm/2qXN86tNhYXCIHfbiZKe45r/M/mHu3v3w7ugxT
bvzGZmOXBq3DYumlneWKCXlBDrvrgEs46SpAXPmbWPDXUdGsBN4Y73bSHmOAvL+MHGE47TXDxuRm
uuUZZd5iVxrEaQstKbb+mFQkveNvTPrq/eBDZIi6IEKfPu1e7aFsCAS48a8m+qEL6e6D1ljQ+YW/
mXVihEUSlRhn+wRtdZCxrjSvMhmLt7FPFnZhFp1UNavRGwU08QTz3n0N+5k8VD/WcDWs6TVu7IVf
lrQ7UMHJoa3RCHG04oDdEyYOmdscCPo1W3uhlbMyt25M/fnzkhwkCYoNIKhtopHoJ6mVrRKziwne
uCvbvOI6eBOSHsiiq92J0Cxx+y5AfWlG9W56HZq1eXF1WK29D9I3rl1r7tQ+pE+Dc4+H9mpyP3s6
53c78oJ7XiHPj0XG++BYMy7amDAv+yaE4Ig142q61HT0Fm/1QOR+qQ0ki28FTryqhh5wdWuDdBeF
lfPelTVmu0W+V/v6wNGvXtgcHrXKrq/dKI+2nurIWpiHtM7kJV+KTh/PMulMwjXUqr4ddoOvuWgZ
me5lMg2PNe+cr4jooBmgGq1lT+Iwxsxzfs7Nxr3oo8HecO7k1o7jAcHapa52qYIEJjZPw0VVHpfK
69YhqVoSRs3H6DAOOWHJNsIwzXeaCMIQymGqWi5/gCSAy9kL7JmsBXAiqlNncrT0dXnso/ntUVV7
jKYaTrGTXvJs+MMuk/KYE/G6DEP9d4ECprfFV65e/2vHqAfTs8lP+Tq2szzDWrWTUa8AkCMtslwl
7ggGTWaCYIAdihcr9addNECmNDJdvPAlQRJwBzk/LR5Gqk0d52MN9KKqfm2/wrgjyrCc/9Uu6xb5
osbV0GUUDVO50NhEcxjBOKUokq4AYAzFcswqkshLW2zTeyIEJIBzuN1b7hTvVVhHF1ULgjlcoJU4
ki87xy7R9troJiyki/5Ndwvz2cX3A8RIB+iFI2pgqSyO76oSNeSY0KuXT6pqdEA5IONle1Wt5iI5
hmMAcng5ExnP/EWO8eMPqybXmddxk4mbqjn5SIh1RBNFVWO837euvQSil9Mj16lOcDHclapmpue8
NlBwVU39vk6Yh8zNm1f12/MF5zU5iYaf5vK7F2DRbBrVVlUrzOV5NQvcbtRvc3NkkBKEoJaauloc
Dq9ZRYiXxDKpNcco9LVWt83JJVlAIHmu6avtsj3oLpkhgfnnuzeV8yoRwvsBgPjcsIUnHd9T68i/
iFt8zERCv1c9dBGS8tEdn2+GeqaGKzw6qwsIjuxQlW546iwZncNQiw/kIYtDiYjni5knHxnybJ/d
7N3sGb92z68+i7x0sVxOp5NRYWrsJ6BviP3En0cS8S0RfBYGhvCTSzYVCUgcIc6kSPfJJN9cWVgr
5DiBb1SZ+9zJvpSrvDZ4vflShyx/UYXmutkL0VAkssMfHgqP6yGFge6PNfk0UQ8AroCew6HT0djs
YbEE3XQGLC+PTVv/xDZTOzpGPr85fc1rN70a+MF/4Lv2q5D+mgQ9yt1VuIvc6Hfd5+lLnMTo1mae
toOmr39UTmIwae12hm+675G7JyWWfbOkHHeWFidbX8vOQgt+MV3XT3YT/7bj8mc/RTbpndo7GCBG
ybL5GGchNDY1SYYCE+SHILLSP0eSRNns+ECRapKVHh92Wk/BxoxIL9UAAW5luScin5Dyw/S8KxLM
X1AnJktgfKulCA5OQOYT4Hu2rSPkMW0PsNIIFr5th/DJ+dOH9X0ZC+Nm6e0JInq9IgsldnpJRMxB
7pLAy0S8V2du3njWyzT9aeJ4Yl3LzvUPc94jfzgBUG7WxBm1g6GRV4PTVO/gzpvIg4TW6RdQD/2S
EQHboK/kbgq3WHxk5ZHhEYlNV3yvc7+5S5NBmybzxSNxD7jbi4iYUmj2FD1NQfJrLjBdnEa0c7Fa
/EtCg6k6M8ANULRrZ4i6K8lbY+/UTnQSTkFUPq78jSh06wPk58/RSaq/bFQwyQX9jvu+hvwdEawv
K8Qhxq5f6YjUHXHuG296acSvNSgVVVNF7XTGDuI8wbHlCFWElQnSZQrOIWSVGzIqBrC/5AA2Ypvg
xfAyGLZ+n0mtbgOTXLeqOggpXvIELfhl5wC68D5akLEnd3hSTRbsg70Xu/Wm9VPjHgxWB8oTANFS
U02G5SD41mXpSZ2wjD5Hi5GZuUt8KI1wUfus+vscAmm14+qqanhSiW3mh1joLDsnVjbkq7uTqgWm
0d9jLQMh4CFJr9pMPEKOQ1C4sGg4QRVMSnZ8GtiLLicIX5u3aZ3qoBE4gll18tqbZB+WndpSTCOB
Pw3SwFEdQah7PIUlKlBflxR+dkJ8NX385jwey3UczPc5IdwxO4Z5b0Os0YomOmV5xEhXdslfbuei
K83c6eZF7i0bPys8cd+Iaa5ny5mwJimst2qqfkUpQhNqHyFafY04ZXAAMWq/uQZ+htoQjFt1bGGZ
4lRjU7NWe0edTA/2684+tF8Z7yvAMM2cn4KIGQRUtPimCsRRym2dhuU2/W+bOcf5StQB4t2uGd9m
MYHyCgO0v+19FsXW3S97655KjU4fTMtRVRMt6I+GBB6iDjFG17ozgM1eHj+OL1rSyBMqrQd3Ob0W
zQ64e4ggOty2Wuu9myrSpKW3a8fp6InEu3Voo1+mRINmbgJAK20BOxpHmr06mIhgdEVLjjVN2BVr
UL/tlhs0bQE2/329pv+rzLVwC7MfYBS2KTe4dCYWd23/qKq2zm42jcF4pmqYmJZ7WQOwe1TNkLNk
vg8BbryopsmSpPP6RMfWoxZ31TbL8GQUfBiq1nTacOicpuQI/qgqBnd+qQCHPD+aYEHiaDUGK8sr
4lfP5zPv0M5yZ9NekdslU2yN4qaKQI/2emnJi6pNod9e4sbfl2YWp2vZLlHgpvZWam8ZM8pnjkno
rE2T3VebFaS/A11n0Buq9mrEsMp+e3iLTq1+UwXvEQoeA9nqr7bQHt+bWJ+eUPTRb4MIk6fGcP/4
OiBlnYLyRtvuv9p87Mq66XHRdhgRrEBGaO1M7vxkxslrNwX5hTEwv5BCPw2QIE6qhlGmq6/UZpBF
N6Ozu+M/2tRpTlv+bLpQbIyqzgH5FN5VFX5DlNCDEABDnbZK1wDpkotpxk0KR/XeJGF1D9OK8FqQ
xHvVlscFscoEiHlUlNV6rkN9xbsfHtXBtoVHa4lKsWUD/6l07LAyutmt6OPm3sjq1hEofEbvtbmX
KSK3dqSFax06KF4P49nr7YEbwM4I+NSGRCpIKcNt7vrcJC9t4h/VTtWEz5hB8L4NjsY8VpfZns5u
Ew08z9F6b+2xOgVT04MKmkX+3IhqW1RbTR+rTdt6zcZwhAR4FLY7W7O85yGFopEMYbrYj23xcfvW
WmEJH354Cqvh2RkEiu0ROSl4CT/DPtk5EYIHqcNKp2QGEFRGfZhi91P6BQi25qgPAuaEFoHp1gdz
0zEHWbfMPooAfyEzX0lQwusp1iCShozmKtsHPgZ2vQ0GXdfGE4iJd6Px4r1gQCDArQNJB6Q8DOZZ
l2jNdYZmkVyAneRr+2wyP1h30dmAXthUln7J++yIGbX2VPcV9Nhh9I/5AAHOst6TdkxY/vmsk0F7
5kPk32XuGKeZjDbxjo5golWu8mLu4Eyt9AknXdSJSd/OuAEE1ZCuOskYyWL4WR+uRtQGr4sI3wyJ
wZ1rG96jsJ7sNtF3GsYoqzL+kFK+kRHaxJ1R7Uq3889DjhsMgQA2v4p5RAHeteozomXfQFhMuNB1
w67yInxcTTO8DMUnl4lOyK1YK3Sfx7VnW2RuS814ypmr5s6kX62MK491Ls8OgrMiAiSSa1gupiac
vDk9tMbYnJo+bLbYR46b1vPEU+Y3cqN35jcx4R8AYqrfCglFQ5fV1QH+ca1N+11L4vqQo9b4hEwi
uBLGlG3Wet1TVZZEScwR/pYM16KehyeABIe+QZCxa9J10VT7IJ+CY2HN9SZj3sDSyo5WFm5a62bo
D069IAJFb2zt0U13AIR/ItX0YzETPdhkydfcrWENHK5fo85GBI/3xm014Hpp150NSnQSgGuhJcGK
vbcY7S0Xto3+s07NGV6d3ZxHgAZHbQl4WO1VzaiNZVrNFIXXqCcPkkUIsxQpkhHx2OnvZv5jcLVL
lsHzRRxlnSVX0Mt/Sd+qT+TfdEbCtEFzTT/NZW3cbBgeNq896V63GVPwN169tooofuqLWpzExAwj
N/h+5whfnqyvkNsbl7e3yglZeQOaFF78jlEvE8yUGKpbN80+cuefvq37T5OfdmtCgV1EKPQBdsBb
jdyS6x3FEOEIISDTGAWmZWWzREq+QQQo1mMSf7Z5hUt2bB8Yy4cUxAryVs2OG/pXk2ERMxGGJ/uA
KUdXO68ERsxVArpsEybtPfBbOGZ+i/ubbpXHqKEfTDR7LcehXVc9MYGmeEXTVH8a4th46pbCszGs
9CBhZsUqMkW4tXuQepFhskLRvJ6+12m3Ik39NaCsXVyKT43MA0oMMYpChDJ+Dc5YfXTImjNoH/oC
GzvPh9NkCnIg+gQ9NWB6/CxagDzyyoqkW5P3rCv7gq15vsIN4D1L9Ig/7zkLhHozQy5+mQIC7I3Z
z2SFxQ1hFYbPrgahFOo9OHw7eZpAXq6wzWJWwaKwT3U4PHZH8FpmYucGi/psPXwKP8wRKLOAN/pm
BojBLgAehvtIYtVoQphf9QZUpu73CGkwBva7bQPgfI3rEXX2VnbR6WuEpsutXvYglHsNAxZD15CP
RC9GiJDEQuXf53q+TZHbPhFqzNeynxFFy7sX2Ms3Is3tykFP/hjMJihQM3SOnuuftHAITloa+idn
wenUSf+j9YOnKqabtVuNbiyr64NEYQkL1T9HgKj7uu//xPvAghPsiq1WpfPziFfRk0fwuFwIxCIz
75nnn8E/zMyyp5A7OP45sWonuiGALyXJ1rT6cNWWkCjypCZQ0QmbrFvlHGq/LldO6nZ7oOsloLjA
AXTDYLCDzHzyCpJSZonmFtKx98rpfaI8pbFJk2RfzZ29H5o6+CML3uAy9XoX/pJus4HzzlgaLBAZ
7VdsDevCycXJnAT+iLXeblipB4cB4NneAQcK7oSUlBayeOsh3HtOSdBDtzfMGZ+DyRlfsxGNIo8a
YjLptrPFW5Fr7vmrqMfSe1RdZv5Ht4Eihs3XxQmZOwajA47RzwF61kGwC0UYrKMA9TWDrm/Nknll
6oJPMbSts2wS0qbMPj6zwtwWIp1PukS+CaGoq5GI387iEAVV5wndYvUysjpjIF6KRTzHLibjSbeb
7joO3XzpkqXnphZUors2MVPdusn2lfD0aJ15PEYwYUetY/3RDxkzDyf+SDMTnUO7fHWsyd1NRcz6
eylC/1kGPTy0zki2bX/NvDY9RSwPTlnoxRurhAAAGzs+O659NYUFeyOYeKOwexxBXBHfS7aj1lwl
BpUE9lic9YvAmZEfFAbMXTLSUIWBJdrO4nUFAvO/hdaTLxrQNi0D7DKsCEmtsAKpMeVBR5gFvwYP
2fMlEaBJc2uG2LpiuAVHAjPQAI61GEBjzWKcWXGGnEto5AlB6SMvanlu7flVj+QEtSN0NxOqNOt5
qSJTMK8Hm4dlZz5AMy/K4JX0SE9KA3RRYJdnEBmHcYaRAlzp0tv9VevwfyrsJN2YmGjKtcLMRQuB
3wF/tvXGuYBTIP3LlBkGU8E+fwlIzZ2Stv6QwI3e8doAbVj+iMY4e9cLXGKC7tMvQ15uFSXwllBB
I01WOhkvlBf4xrMqZoYwAFaBtgnV0WiAY69WqVID7BmCFJibwj6py+Ba+RY3ojjmSUWXPfXeBsNu
4CGkFADBlXJdopgWe6XLd+Gubbq859GA0tsAFMB/bdylLX8PyZHwOSHAekhl9BEhBYf46G7GWm7j
eRME9wVvBEB7kxo8XfR/M22dDc1frGu6czfm+2ZqGCZBBaYeltZ6Ckmog8fZNEcv+l4WlfUNCXkU
OaebmQrnkI3aTRIEWOit+r62F+OB5E+9tw5JMEVk6zdBIoNjFDuXhFTaOjORVer0AuE/C8S4e/Zt
c34ysuRt0lmlRrVARjGCMryYNNUhujZpy98DCvTxUIAQedPvXBLeYLkq9yEckc1/9aNn3IHt+khj
azMLAZt+2lhw9UU2tJsyc4NXWADeiz6/SRB8rxZgBLcQ7a5O0m8VEwPkK2OglRXJVFWVmZkz56ty
AJqatk97P2L+ZGXAX5xNIXprXVflcIAdUb71dtMeJtgia1U1U68Fb9w4+IVq7TPTZf6frnc3ZiU+
Z1eb92WSyTPCH6+DBOxt+276IpByeRGt0ZAZRgrTG7xs6zRuva+ggVsCdoaWIjGX8/MWpoY/IhXs
RSQZS7Hy5JRvWUW/WMQ56MU3ef7SR4DFfhTuG6Zl3TFfMDPVgquLQFgcbe8lXnCjjTXrR4AR0YIk
VcVsxh+aZoXb5L9Nql0dni+fXXOqBPc16KDTrfIyo1RAz9YEOW00tdiEuxlHyIMTvSUtSIHwPrUi
2wnovG5nwS0apztC5agb4nn30NVQGCGFG8ptFgx+4qHkvQhuqB19mEGSnH7OfitO4LIcuWWyyi9R
m+qLdmq4ZAe1mUoiSLCw+PfGpgTt63cmCkKVtp8XSCFz2fxUDsCtRYvXQ7hKNWOJI9AqwGJtyap8
97Rik+oCh9xPexhBMS83rl2uqLa+8Imukepyq6CKqnGS+Zwf1JGx13FnkEUUf5/fLRdRRxmRPq9c
L8826lemaE2TgEX4bHH124tW3yuFES9YQ3Ifj2A4f/XL85vs2DsUqFGrHLAqUnX/1WbCEpmUFsZ3
qprn9T6qNBP/meU3FeA+Bd4ZB/Un1c/AeTmK6xFxkqHeBlX1qc7LJgHHfHmMjyesGhVeqgjJujgL
afSrbarMfo/UCp5MgD4e2F/1NkC7JUM9zdm01c3mh8IDq2IERt038OuIpyI5ktejixlR7WX08X67
VUnvB84r0sWfA8zFbdBGPFEXCdFdl7Z39ezd1H8ZifvsZGPRrTtjjN4eU3fSW+Up81j+dRGabV8P
DeywCYS6FRv1uNTTUFsVHp/pSm2qt8CJzJC8cr8KyqE44esYgD5Tm0sBEYF3Q9vXeL3Tt4ypBIgA
zBmrYYxA/7GpzvZwpACJ7FvF6bEpswE0lBsf1N+b2pYYdbtJuvSbnMyTunOPuwS1dFU62bxR91rd
lbQrWf93BuIrCwZAPRN1htpSbY/XQdVVYWU4hrR9BEQT0cexv6kH/3g11a35ehvUnobI56oGw75R
t0L9SHNouD+dKM01EXRmuU79s1tsQ5C7fNxfu/AGCfDK2uXMBnjr7kZddDBto10hITp35nwzl65D
Ddt54np7KSRIYOz4Vjp0TpRwW/SEnLQo/9cf/sdvUJvYXkF2NyPzceTj6aEmg0PpYJkb1QWo8b1H
bvzgAsiabhlc3sfNfcAp/vHV/ANU8e87aJHGK2NYk7LdWVFhyG3iR39qfa5vv+4wneDJ9Hwo3V+d
iz685phY7tRvGcL6JXOlvkOjcZDrNo+eutHUgHks/dDyWasz1db/2xb0lUQ4IEo36k0YkmzHFIal
y/IimBPSTjYc66/XZznArSUH2OZ6RILtoN7gqXfGw1w4LEvqbeGNGB/5C7jy//27bpkdwwiscFBY
wBUWQMrXuyeTZ99cAIxW6TaLvA3d29ItqzdJVb/aSqI/S4/kmNLbhl49glnJXj2h0Ueq41Xx9bX+
4xV9bKr9sg7GQ9Daa/UmPE7BVmCvfXQtCQLVF7Jgb/codB+/vvCvd1m1qapY3kJ9GHYtIL195MU7
tc9WL7s64uv8f7+Cqq6emtp6nKPqj81/7VfVf7U9Xtuqdt2/ux5s5UjwZ/ZRwJVbZcBjygyQ2+CC
cF4GDjOAaCpMFqqzucOHgjw98wL1xEfXxBjUeylkd/WYG7A+fDKJWEi9xGM7vRaAUsamPzsLVlVO
1bUY/X5n25KpRGvqG12UxG4GBGZWJHh3incwF4tdpC3HZiPi6sXDvPjrwau/qqqPz+mrrhq/XpN/
nVKOWXcYsB9UL6MqmqW7VltmCn3J/h/GzmM5cl1r1k/ECHozLe9VapmWesJoS+89n/5+BHsf6ij2
ufFPEHAEq2hAYK2VmSGYJ3H1xSAZ8YwDMSs8dq0LrH4t3hJQ7dSK7IfaztbeUgMSJbFvGVAN3gKq
ezcFlsLngjWhFB+xgwMNCaf4hj5SX4KWcHdoTLbiGotE3PZwWp5AlMseeYh/pIN6ckIt2cljf470
HIIypzmISUZh1q7B7Oaw5278zJu/AFr9C1B+chQDijsvcsz09YSGMYPu19g5d8Ti7Dlm2Y3MJxfN
s10qnohlMpAV2Tpy3PL71LpXNu0A8H65inliMZNG02cmsRNj4xrAhQSoBFzAG3HJGitxB/pR0QXf
GpATDV6UXjG2M4+ZWGwRr1vsB9s6DgTm4M/dA4+Eozgw1wmKYfPqat5FBYqX4XNTlXkSBkt9K7VI
24nxxe9yzaA/1urDqKX1Tta1R3FXl1srcmnT/Ay1IVj1WQbTPxDyvxu0ZeKQxLdflOeFHdvTHEUa
tg/E+G+VxExB59dpd4WQXT8QmlacBGqnC5rixLPwJ/eTZL6/4k4sc8xyY/hA/46BZ+qDU24MANLQ
YlgaCicZL4HNDL6BIXCbc8nEnRGPtSdjezQID3YzdEP+M5mLDsuMvtzJ+YGe5vvlIiytIie6/P+H
Yq3Wg166LlO9+DGiOK/Fl7LIzZVjgOwHC1qIGcRCV2rMg4zGougiTjsvuUQWhU1etTmLX/tvWP38
oRS/88MqYz42T+01YQEXHILIY/ChF+tXnCOYrsVrMmbQway9Qf8G1wr2ZL+NDlnl+/JWdJ+z7vQF
DQgGabx4XseJJ1Ws6JZkqRvGBJeDAlOkQpjYtAgTf2dJ5ihJUf6wlp1/fT72IHGufQavW0u+Ijx9
Z+KlGtfw9WY4oX7Y4ofo5Um1VfkolmViUSdyIpmHnpaFoogjCM5rDwDI0ll0WYoityTLbVzqlnN8
OjZIXxqIOpjDmDPFxNkQCJAeRFm8eVzxiG381D7/+DFXslUgdfKHZaS4hfOTN373ANofxeMawKRL
0PR0D/ymgXJDPCn/nhVHz1MVQTnVwc7jzWcoiAdSZNnCfcKECICHaF0alj2gaBDJ0k8UO/dnp5Tp
cf7105M8gz2Wd2Zez8wPs6h11LTBf/Kf907k5l4i+7ksDppH/dDr8wk+HyUpODZq81kZoZoV88qy
ehDH/lvd0kW0zutskV0ScT+WosiJ4/7nqB+2M6K36PjpVP9W92nUT2fypgkfobmy8UH0Ta84Gs74
Kopx3quKF14kmFIAZwIjYvM+mdmWZKkbEzRBgd/Rp6g1snMnMd2KwZeuH1pE1tU9IoRwwc9PtHhZ
xHuyvCzLS/U/65bDxHsn+v1b3f91KHdMJ3B/FhLt129sFNpY1k5rYfHhWpJ5J7uUP9gq/q37p7p5
PzENO59BjPOpz3yGLnIuitT9kRvHX4upQexBRW75Ros5ZCmK3LIgWzp/qvtUFP3cFsKA9qdSQokQ
ZSZAPl5OfO8sb8UjPGdFrSiPmLLZVidFslOd7GmZ3gmmAja+lKVxgpGLspj5WQt5WJSMxLBn05Hr
GfW4FtMD1n8oWSuYgf/C1eZJw5SxIYjZJctHQJiQv23+bbpdHgVLbPqXPstjsNR9elxEUbT2XhVj
srBBenXyqG8aS43Htdj/RgQYYC6K+mev7oLd/MaLi7Ik87S6lMXl+p9F0bC8uqLoYUj5O32L8qcR
RN2YRMROKBGv0TLZzwvruV3cn+XICq0SNm/J0cAwok0Wkg87x6WbOFYkYmGwFEXuUz8xiS51H/64
aPl0SOcU0nbUrkQF3kugFKgGiB5YyjWFSI7pw5WjiFc/ianLTaIkOYgrk0dtmhxG2VpViWUcxMu+
3NH53f9gzPywVFi6ipy4vUHWYtGbO81GrtSC9EQLA2hSVLiyu9HJccfA5qIMN/GKznZK8QT0oxpW
b+JF/mvVKmVvi3Q2rpMK52CaJscIimBQ4oDWRFJWeCtXS9k1PAn+M99Y5RPvsDUaCJAxIS+WD0NV
vL2uumeB2TZwAAQy3DXiqor7UiZAmdQie85DcCYCT65ON3isId2pZ3vmp8svLuqHWzRvXeerLvYs
Iju/5gHOydHRh624yuK0SyJ+wFIUF/ZT3byrEy2fwZxLT9G8/CXV99W1ibTeChlDpOK81H1tsrDf
axABblUQsxSBnkFAmh3RmaTVUPGdaRY0PVOr4xDmqUYR2k2l9xQoyV6ZxpCjMrnmXlmvRK+xSfqD
NOb6Rm4TgvS6LltVAa+6SJzE1temQ4CnQkzRJY7snRz4RrqFMgjBZXb2W6ySRA0P1rFSveoBTBa+
ZkhjAZ4nFupFoXyJ3f55imj/4kED+wX8TbmBNa6HlYOiqEsgPEoi3BNlDwtEaBbxl9CxYBbUm+sQ
woVgEbawU/Ht7x3DHe9xUf0E73hodSV/7VMdVa3Y/ZbmLMlLdOBPricTKZ5Uz60zGt8drPV4dl0P
h4NSw47TdSuvKsuv5UhML1vy/EWVY3MNow7hVQG0XXI2yQLomJLH1Cjgb5LlTQFFMMxQOXHcCDEW
t35qwZSEmECHooAfKfsqM/PbOETFTeREkmSZBe9ZmkIsjBHeyEJvkxfQD7lD967jPNvX8kTll8iF
hhwJTBybyQC8sl12bmEWwnotA/jUXIREZRgMN3WSERPk1B374SqzT0Rq4F5zMLbXsH4N7RDcuykB
6BLcXTn6Bq2mdBRVeYJIN7yLsHJlEJ9pBt4ay7tXsGHfZTyh91hSlPXQ9x47CBpC0yG0Kja5limS
omjIroaua25K1DgP45SUCWF7Js8W6Gp6LA2+msRrJbdQRevwzugDYnN9r8IL4/4eomC8zSWiOWD+
tXjmluOLwHAeYJkJ1oVfr+A91baWYuibYahSON4Ips80RT+ZFqHOhLUqG9VUo3qFFDw0GCiA546f
XwqgdpdqSpYiz+c+yrChdlAbmWDTcvWUjnqsrRVdU04iyQbvn8qsLaT14IByd/wYYzOkBs+tS8Co
bfbte9SlbxqudOLCgfvzbungmYlMJFohK2CJacffuDu/+mmkvg9VRLQChDjPXp8Qdg0P1sOo4Es2
hsg4F3bantQ2rA9xHGY3boEC5L+Wv1S9xMOVxPpV1trnEtagqx1ED51ZVEBfpfJL2OI4siB73Iqi
aMAV+gL9erot+1WLcMdqmLqHSowoX0gs13QcHmyqLAnYLXPG5sPBRvrNikf9LIYqK125WY5/AByG
UmcCLdqOD06xWX5B7UV/fH+M5nFLbawfqqbepjK0NmsXieXWS54QKhwx2mcVe2VTPwO0qL6APW9v
mI6PooTQbv0F0TrAUEkPWdPUQ9RZWv75oMh+lm34uFANJFAb2A8WiykrgaC7wJ/WXsoOs3Iew3Yi
GiyYLI7QYEZEs3EpVF2q95BtKmtRFJcnieXpU2UREzZdH7PvCXQppoVeuDf7P/PfiaPU3ZtZCeZs
un6wThORlwwO+vQ8M32nw5wisiIpvBGE+1IWT1tfQyH5oVI0i5YGcMemeyBwhgg8r1sR14WkQl4w
KanlW1l6/qE1Ow+Od7/4luc70R52frmLVVibilGyMFhLNmrh2AOPlRd4l2ZKugjeE1tz9x8a2jZG
TubVc81wC4QhPOd9gobhlIicqNPZZSPZYMKoFipBhd7g/+goDpl7L0c3PeKA/5dDYrsjvkJW9p+H
qZsMktvH/pbLWAPXn36d6C1OMmS5Wl3iesJR4HbUjRoELIyU12BKUggmrqI4uC6MhYHbAV6XQ4zr
U3Muw1y+WjqJHAp6Zz58DX5kDg5trCp+XjhoYgySdLJeDULxYZYSrZ8OFUVx4hrW0YMFEfh8qDjb
hyMSVd82OQEanxumXzXkIWDHxzEz32LkSYlcGu34XA9FfLb7gIATBebNJsHPKOOt2EaZrzzJud9d
bLX8kfqK/NSZmfyk+uWtYYK94ZsG6QLpIF+/VoP/yypr9WwSWvJqJwyFMye/xrAZvAaF9BU8svcg
GvXcu7pZaN5FG5HC2xhA3Zd06tmXr1Gn6M+KG2QvSnQUXfjmJE9yVQG/vPllPFxaT4mv/ZRA7qd2
Kz0qyZrVuGLOJhpvKoo+AE1x5Lj2bznqUC+1sV2CXIpfE6eER1vR6rUoam3VHTRUUze5bsCIvzKN
pv2CjBXURUavbgMAla9ViyyCDF5vP+ErXwkFyzdm4uqHHsnMe272z4TQNO9G/n20K/urIdn1KckD
qJNMtXmvRgIpZMtI75DowKXrt388y6zfCdlSN2OIirhZuc8KwWdw2NYd8Z7kQr/ejkjDghf+pwpY
5N/GT3WqYREVm4yXvHPKLXptOQxzVvacSIZ5quJmgHO7zZ5VENNfkH5fiUaJMLZnIjC+guSVr6LK
dCv8C3aX70Wxh03iqDhDtBbFMrT1+4iXTpTEiE0nX2W43lQQ0WdvGIlLyAxfO5dwxQCLLl1Y2Mz0
itE9bDbE4kHrCbXstnA76yRa2tp1trrSGTx3qJ2MLjMPhDHBaysX7RqMT3ASRSuQTcIUgvYsiiZC
ROhAqu5FFEdp+G7zzb+J0tAmd+br9K6FxPe4vXfwg056jJNavgYuMGLfRa6qS4s7gT5baCfax9yp
X6Kwls8EK3SPqlrzqoSwyheRfREdRD28iLtcKpObqBKJDstRYAJgKBsVwdUM9djE9B5F9xA42j3V
H6sq29mNXSBYWG6hMc/P5mBl56ABLDeRBednSSapmsKGZlYeNqHTQjpuBtWDr1hIgQ/GMwxh8bts
FM4W3sz8IIpgdAipV7PXXO+hpNRaYgmmbko7uCs4/YiqSXvUleWaQPEifieKOtkDx7d2Kr6Pd9PQ
zqktGU+6n1jXPDIIsJi61YP8eyBa8sinTbmyrFNQIyJnT8moxO4aC15F/O4/dUsXkTOk+nfRqsr+
345XawJgGjN8KPuxuvVSQbh0ZkN9R1SXzpfodyq7L3rfma+V1cMPlKrZJfE1E2bjIiYirhu/toX9
KLr2WnwpA815K6tU3thlaFzj3EGApSxhS4EX9gU40k8J8qttmK1twoYucs5LZffh90YhQMzQ7OrB
0RvvJJlWtA9iX36CVaVcieGt8U3Onepng9+IMCI9hIdx0A7YbHNYd3Pj0THhHOd1tyC2VNJVlJQZ
zLhwVF1y5tSLmfub1lXDUwk5+d+GuY9ozpdacCQEP0Pjv5FHTw43ot0n7vEiRgstm0qzAE5YWPpx
Lopm1VGifserHcw9PUV9NPTI2MtmB3Z7GcKw9LNJePnJ8g1pGyuZiixVZx0M4n2PaN1UF0XTrZ0Z
JcN9QMdl09Zy9cLbKBP6Y1vfWDs/ws0j/amcZ7uLWJL2mbF7fDLrTP8JJhGySJ15nqePlzaJLEAq
3rgti6K8hWpdHnSt6E6BXRuo+7o5sgSNBT8WwapMfCAz1RxaLLd130Ovf4kCXfotEWk5nyhJFaji
MuPXEHfffUmy3hSzSmA7VsYn34QbnCWK9wCE2t4nE6m4LLnxuY1DY485IH6wgQIR41wZ2M+YyEx3
9N+ZgL8BPpR+qR46yEQnscJmER55tv47gRlZbdpnD2mOqv7SNsQsw1NcPTs1e8KmLZQH4jYawnNQ
WAJ3ZW0wrrnuQVU1NKh6a6I0kGPU4pQmOYucZZW4AKFAuDYRtC7o13xRrM55TmPnTRlC6aq3jsM1
gL639OPyJIqNBvNcaoXNUQ1biKkU1mXHJifULats58UDkL4qOl++tkXuvgTl+K4annoTpXGKALdU
40F0dRTrHCiGexclv/X2dZzHX/RMdV/cEV9iZlRPuWZZL+6+dxPrPeRTua97ud5bded9y9R92ZXm
t5yILCRzivLQeV32hszdujUC+wv7yAsiD9mtdCXI8z3AG03rK6u5bmoIMjzOKOtOSJZ+D9nRwEsE
8ZoWaL+F3KEBmZpvec3L0qHSSm1TmI2x65AUvDVTwoMxbCq0kTeiKBpw2Ga3akRtC8nqM8FOnNlr
CqIbEBxdYbvLbtqUmFDxnm1Ju6ZWMX7BCvDW5MHwbQimQI8aPAc8UFDuxepbOHbDt74MjHU/1QdT
/X/3t6FcWvq7tss4hKetK8+G8O2f8Zf6/zX+f/cX51WLDuS2o2/11AjXHRv2x7wbykfV0tW9OdVB
l1E+ioaUze9cJ7pAFFk95lPdp2P5ckJnJTn7UOWbKBJjQls6RSXveDKSv3Uy8tFOqu+WbqKxDx1n
VZbgDbz8QUpqA8AkmK9eKTtva/Gub1p4bDZJr2QPIul17lfWvqorpSq2qh/JF68AiMckJQowtMuX
ekpE0dQkQPdzOSk2Lds1uB7/aRX1S1EcIergtjunAQFtS9U80lKOmfTG3n7IuVzfW+Q/YCRz3iPw
TDxUeXp0XLCkam99GczW+a5BQIe10OkeDNtGcDSCbyWL5QDvK2higMfHKpd2muqMX2Fk6PYNowrC
01dgWUdxDj8hnK8tauOKErZzcxsFR9c0NuIVDypX7YW4EQPVAU3bqVXdn9TSh7N7EtwRijqzuI7h
Z4Bz2XyJBpG0cHVvbYKsQKK31lGP9Rxyndp9TKxIeoQgutmoBwcZsWgc4XTR4I6BhNzSVyxBwMWE
fbmXiqTds/mDFl/7U+j1NyhGuq9BiBJ81NTtQ1C1ykEO6+To9rF+8z0VTQwpH19jP/5D0GHyh4N9
5OBPkq7DjoX07yN6Mnutb7xbkVXVYzYlmszy0M+gS5w6aOoERaoI2TDq/KbE4OKhTJa3nZM1N9Ff
dEPgaYto5IAAGuQ00aTJTsg8WrJt9OhB1oGuWhXfIR1CIMJAGE1r5H6HDlp5M7wm2hdAa65RAqhC
6/XxYtlEFoOON89W0gXHDCrjs6MHxhGzR3ZyhrE7JUXfHyU5yM+JliHs47bBJapcKJ46y75E+YDW
a4mRJGgidxfWtYwCg1zubCfrAbpCugwBVHvHP5Fv49BqHl3YnuANJnaQGYdooKJtn8YGqR/Enfvn
wIAeudFXbeNjlPIy+aXCB732e1l77W0bLm94T7+iPdOuimDory46VFBQp/GmGPwAJiz44/g2Afhw
4/FHVNlbFz2yN7zXFbw2wYS1H4MnYkn/BKY8/pAi7QeGX+Dlhoeh3LPVXVLzcXY7fd9OI9gh+h3E
geVIPPRsqMwBkk5CTH5kxCWqjf7dIdaALWDSneFG7e8lQuoTG/8I6Vp5dYyhgQqZN4CdUX5IKgUi
Gcj7+lsIWwuL8v6Q6lLw7EqOdbMU0LRCCN7XWyB3htsd2rgb3nSTvZOieM92xpuiDGkGbYDcvwUE
AG69vGsP4ig1jI6l1imn1FK6DbbE7AQiKGSrOkUGGw6CHG69mqv0AUJE0UXkPlSaU4uo/NyydO8T
wU/ICZZxRF1R2ODQcOCtExQDb0ZeI+VYS81rg4DlqXflBPoKLkkC3zZ2yw6kx1SE0c7ZDnWGzuVU
VPUB0JJuZEdRdONSWYFODFeIPACSMy02BVOipj56T7k+5OfeiQoULMiJZOkjcqIOpXF6VyohSl1K
NNb/4bgRwqgcgPp/jS2KH05toSNwZCW0+lC3HCLO3wf5eErit2rw/WfmXHeVhZZxVF2wFW2qPcmO
5e61zpfWY8pttpwsvJtFdhAlcZCuOU91kzhXw5AOUBeNN6epgBTWaf217a1ipXWW9732pGcARc4v
XVF2qc10AA/42lNSNaADpLxNEv7BmPEAO0j4owjKkM9OVb9NcvfryGjyK3buswyJ+xWgQHFNlcLf
QWc6riJdLq5Lg2hlgfW3n44kT1Zba7l5JUQG5eZpBHGI6LgUW7O3VlZX4rP8z0k+DS31EXgh1X2N
iVGFMHM6yTKAKMadfMD5FZ42didZl6b3ECBCOhTFF6n1gZCo1l2HyfEem9Psq2REGOi+PdeB9EVS
KbYPFqaCqyUjXBLKUP3PxakOpe7uGkyJqCMEU9mii4YXZGpdGkQ/UVeUcrLTO1QBRLE2tXQbQAuz
acIB835R/ggALjiZXL4r3gD8rc2HVytn014OlfuUjmm7IVSsfVSbEDZMq08ebA1SlRASt+tgtN0h
I6oWBseAmH1kq45G7MAJMs3inSUHtzSWi13CXvcuw7WLxQDrdWyUEob1LHnh1/lrbN7218iEAcUY
df0bmqJvbhWbP3PDPckYMj2YcMA1RWXEUvoly2sT+j6MDDg0mj/94FzcNM1+alX4XdKxUjNbEkBP
1JBhtKhh6VAtGFB6JmPSvbhlV8FpzgZCtPaWn5/9BCigaE2R8Ly47VitRGsY+wmal3DKidahNuNb
KenfomkkPB7pQ1wWT6It1G1sThAtsSYPHvJalm4hSkLkPWMMHkROJHLivY+qXByXKpFDDdXfhOj4
zEctrbKVWPsQR9RK1FmVD92kXYE7hRx0vfRbziN3ybXSM/Pkjip9xxBVKpBIT33k5LiIXJwnSqyc
HbtRzjI4KjDrgbKPR6hiRINIehvWoLU09SklaSh2yzGKK/3Mxxxmu/8M86GLYYVgyMTgy2gtMh3r
1hryzTyuaHbjkFN86DmakrRGDkvfaKYDEGwaXupKIIIgWD8cKBrmU4of6Ceyu3N0/XWu08QvWE4+
OBGPoGs18rHy682//qel999xlV+JB2/D/BumqyByH37s9OPm3yRa5pM2efIQQuwKVHxv1LZ8zqZu
ooOrl5h5RFa0iGQQl19kdbuBuqH74eARukpNt2O1gZxaX12rKCjWJQIWXgDUzKvS70ZWDXDoEdPY
ykfTd8e95TS/CcsdNjHEinLws1UjpCN1Ez0KB34wp2uOflz/KhPX2bFmOttQmAaFGmwUc5iobJ2f
poREdtispJKJHKJZHTp828HGWKFuZZfRK/vMAyC8F71qnVXLawevx/BcugXBxc2L4vUMBswPRuzo
1srVxQrBXxZEPWHQ2cZYtzJd/e5n3UXC6zlkSCIOUDDkk8Mvk3A6ROB9D+CI2aY60TmQlMeyjqS7
HLLlzdEzuhfuWWctgrzcVNX1LTCpOLrOdQoiLqsx65LjcpSHJW+TlFAuoZsq3UUDGLTv9Qjiqqhb
oJzjU1U8VbHe3TsWQrVVwoWesiXvRkJGIC8L+SHei5QjsoJCDrIHRWPB7FD3qx6oqe4Qb2jEt1bp
UQCbkiF2H8sOHH+SnS2vM4j6J8mwFq/BmPU7NYNrTNSlMDDsR1TWMJj+U9eMLCSgNFX3BSp6mW24
D8mUQEfh5FZxr03omuIaXpyeNcx9nJIg1vKDPVjDShSZQbR7CBsFgKFqrlrqK1P/Ghi1dhJVtlSo
8JL1I3KhVbYVdSLRVFfFTQRno+jyoQHGPG2o5hOLakPN8O8OWXoUJxZ1rt+tTKfWNvVQ4rGefqRo
DCI5PRsmBIRTlYFZ/WZZ0qbz/PAxy7cZgOB7rSjBIz7zP31QuMdO0a4QkceXHrGqu0jsEa5/aK2M
3VIXD22KiBvM/JEshRKQRldD87o5RUZk3DH2G/OxTWBux8xF/civK1S0bDZtbozG0Gjk9n4uo5BU
7Mos1tfE+dLu54Z6nhbPYWU/jA6rg3Ys8BUVjX53nEh6MIKzNxW0IPyb9Eb53mC1PA16PG0Lwfug
/kdgxtKvj2A5ikemXjGQJWcm2hXBHcG75pZnw2Z+osY88Ig1rlewIlcPWZl4jzpGskc1zJ5y1+vP
optIWJKpK2SB8oMoir4KLOsboyByXBwl6kBUxEASoit7uH7tyJ5zj1PNucPLPZ40rfnmuSUsIVO9
aiUtSlLhyg1tkP+iGwyYRzz3/lX0YOV3lwNFOwcjz182BPVB8hzzDljUuqMgVmwV30bLoB+tu2hQ
asg95RznjCiKBghT9FsRs2BEeUOCOdavcSVr2roNmH+j1rgsfX1sp4iZVdY+VotwZw9ETEBn6T/m
oCE2yLNEW82CGW1t1YW70xwN5nD4Wx6heg4e9boCG6pF2A967KG2FiMqNGmZiIS1y4haFmqe6tiz
2sg95PAkxELcianPhXj4b24qwq/3Na3R8kNbwyH+bpJWcRGHPokccs0J/utTPaGEmimEUeRE0olA
ySlhU0vgpKiEurbZOyoe7z6E8CUbnv058GqK85ZZdpdvsjpiZqnZxU7AhyVhjQzUQZQTgXpo9eSr
PgGPmglJU04/AW0ikEemwB8ZBcRusEFiFIB39yQStaj7EYGjcuLf+E9WjZ2fQaTCgVGl0D6K5rYd
QYiKbAjtDJT/UYibA+J8nHaw7M1XzB6QIIngGQltExeiuIpzM2Qv58kqs4f7BLkDEGbAF/StNGgS
ELvm99Dov1zYIuKs2PfIf20M5clD1/GUNe2bxWU9B8iB7WpF/+YPurPtp6jaiGEy58yMk2zF/12u
tsiJO4APy9/qHtdKQiXtLDfqpow8/VAj1HYytSw/mmwSoiIsV5Lc7DvdfIn514bRg9AH1CFzh3kE
lJI1uQ0h/SgZm7AExDyB0tIp4tqabpbIJZA2bAtoQfjutsqpgtnCK0wcXVoOE18U95cPFwaIMtfN
dCooFC1lLUmJi70fg1vhGz/1xJe2mnHJurI/Vb7ZzYmmB/3JVacrlwzfEkUtTkB+i5OTFpCOi2xq
O62yFVkhvSpyIokstyDayYENY4qdzyY5llwrAOiw6PjXByt3rPQYJBABTBjR6W+KRPzhpdgkGswy
CrqZ7oRhGqcYRXE5MoE5Fdl6xOCVJtawWe6MeE6Xosg5Soe8FQBeJu8MnkASbQr7WxKj0f19oxvn
aIq9F8+BSIKp2OHi2I1BdRFVuWsg7uDZrEaErEErFA1MqeX+tln2JVaqEvVRLQUDNqHG5qzVqN0x
guQLkDzXdOKHKHRkDEQiimEAC7ESSH9KlpTdGWHIejVWVosqihT2Z8vONhoyXXXWDysvQVrXR596
I9sFuxhVdvfYfn45cf+s5BOxLusRdGMzBOeA0g+4zrdq0oIbja5JVvgrOMpwlI65fzGJhbl6brPG
316tuiG5JQqfiNQpjI0Dy+pZLuo1U0aOCx3LYl40R+gGpq3tKD+CvlcPY4eCkGmjSWt9rcs63ek4
YYhib1q0WCpvF9QIUerpSmoT/COECW744DJphA+6qpjrQRmkrSvVyMK06g7uf+jpxhdNj49pnmO/
Q5IoqPT3oivQLBziHfRLwdYA6JfVzcX3SnnFxxFksp9lmwpAht9cIH4lniTEpSvJuF69EKMKWKo1
pGzBrismjehaIwoXEwXO6fWYqx36xna1yaGoqGxsjW3/p7K4MHbrIJXC8WPrXLwhCtcBAltuGsrw
miJRGiiYq1sZ4lsthB0f0cyi/RO6ILJlIqnW/WjYexeuGymvD7XqcxHgoQt0kyut+2DFq04nLqZ7
dezJdIkQJOux6pfFp3uaWxQF7hjLPKbRXpMGgMAS8f5NJ+1ZUYxr/I/fWDz7W3sAv59LZgQ3EWE6
9sjaUwebY0OPRvgmf9xLneEQ2Y89FEgHPJ7yhWBa1DNsFBjklBudg9IFM994EAbbni2jtdXocE6B
evKlP7WLtkzZX6cnSA3N+hr742+DxnVa8aEs2GRLlnvL1OZnkcCOpPKKrpWuRaxp6PA3+haKOXKo
bzCIXrKoQgHXBCcGgnsTY07QdEDhYyTHa7OeKEXgWl71av3V5XuxgeV1hS4z+qAJLhybc5mFE8AJ
MbZronIGGL2Ma1NIu8Sr3McBxvWxsH/kMap6nux9H1ppV9tsBDul3UwLwNbU/DOxcjvD8X9J8LCu
sh5tYqUf35wCgwUGSEX6bSGRCK+RFhw1BUueE8qPMC7Ya22IN67fPg+KvUMIl/ARn1AsSZfxtrJD
kqKfUaE0u7Hom83gx/lOsl99KU1XRpi42zJOsc+06c4wpewy+gzY1VgGA0V58PqwhppyODbyd3b+
/toZrHbblE9VhFRriV4X9vyt6eTvSt1CzwJBkq0hely3r0TkapAdhf4aFc9kxWpQWY/wr64cBFNX
9dAnq9DyD4YuyasWyi4z1F8hEit0giSh+YpZHxXyJg1RX7FhDJWV5qBonkHb8NVz2u+uV5SQOmW/
wvFtVCPI12L/J8G5yaZSX5BQfGmJl8TrAltqd3agTJ18G3Xf2Btsbf3QWJjMCAI2XfUP5hsoTMz3
sDNuWY/TPnYuukq3ROmumszqnzk93LaoDtd5dXHHBgHZdNgjz2uiLpv6h+EHytnYq5+jtPmmNAjK
y/Vw10NW/s040fVmGAKRRsfRpzNDp5BMNsQMQ2zo8Uysy6yBECz83nKRVmWOKLCkSce8Z5Hl60qx
rvdce3kTWxj8kRQ4a/muTAz3EW3DeotrJ1z3hfVi9slGSxsmAgka2jh+Q+M+3igODu+qrINVVSVf
iRcF5Fizh+6jAL0kojfNEiHhSSeWyOh+W0nxK2T+j1Cn2avqa2vCQFcEEbj77mgH6q9Min4lgfqz
KjTEAkuY+WX2UFi492nXDDs7wVkQKMSy2zFxRP7gvSlYQfsEsr9uyJ7ksLgVk6EqHSZH7G+tspBe
6PjBPqGyVauv4L0rt71kTnDn/KH1w1WQmVhLpkDdwuuPmcJHISFGyIS8D64XZk3TW4fKsUyCB4tA
jFUeZ7ckyv4kmnUsCvN7FbDx6vW7b8fJRpfjA4Eq2IPcGr2WzgVXb3enGjUzD6rqTUEE+rbRQhh5
ujbamBJq9KpUDyvJSPuNq0k/bZiNfLclED3QtjqiUmptmfuhL5+RecMNneh7rAB7Y8SS6acvaS/v
dFS9d7ZvEj9MzEpg8JhJ2ZsjZ+GpXXu+PXGIfWk1H7bx+HUY63gD/8yzX44/s978qmbDY2uu1cQs
dqbXX0eoOSMT5rkK/UnFNK8ZNNZ2VsEzmKl41PTqGLkuYdrmvgukjR2gdf8+BPk3x4ufzby59CYx
jXL36tfxoSIGJ+p5JsK62kHJBjVNe/EhDiSgDWK0MjY2Uc4OXCo3Wsn7Cau8ER+K6v/RdV7LDSpb
t34iqghNuhWKVrKc7RvKkdxkGnj680lr739V7apzo7IwQrYEzZxjjlAqQNwJzzj8oTENILsisj+m
bvwgm7pYuLn23HoY2XSJ+d4W2bfCTs+qx3f0Zb/QduHFWpt5SHa9KJ4mZORBrpcPVY95eYIP05DB
qObzeBSEiG1KxgBw/iywo3beMIDETK3dRX1/IdOIDEEPfFx17m8rWqwpuMOSsU3UuxRY/mKgvNCE
IvJSl9g25Qezk5cMa56FMSt7JXx/Mzr+7r1oMejDbWhXjnaH334GWX6CHhGTo0ka+55QjPKEbhgK
n4ttuskVWYUgO6DCnf2tF90h09Vbzx9F6/eaQMLA6TN/8Rttz8r3CLmsWvS9y0cfnQyS6Uvb3HSp
2o5luG63rZLrlo+FRYLOn9nhuGC2l1D/K6yA3eqUgFJtO/LU9JZgsdE/ZCVen72VMU+Ra5Vw9Sov
/M1zIpQz+GlybF6dvjuYfnffe3lAnsOl6qIPu6BvREJGdIPK31009fiTlkPAaIaUB0H058y5wUQA
23hJ2dAYiopmXHmWDsG43wj6jJ1Pt1wWJ6JHG+qARAer4nLpX50OUHnOvXGBD885T8d2Ubs4AuoC
wpFVRE+lk/9W3dgsii5Xy9rvSYxEdNjE+m7Q/QfXooicYpyzZTTsrZYqu+rDj77jupt7c+1g5u22
w9ECvcM5JVticedoOdPQOsRKFO4UlruveBBCdIqA0Cyww2aw+JBdPkYiT2YWdKNY9qbrI/j3vMWQ
qmJZPLYFHlFDpulr08KzoW2SBwLguxBve25wVJIX/0cf+/5gYERGN2ZvvbB70sSE7abff4gOp/FJ
S+C99B9N66+jAUvRNiGj2M/8ZQ5E0DDgyCHGL6WucfFQhNUiDeoIRKDX9QLEOtsW8+DtCJl8dRPM
e7iD90P1Y3TUxpPi8izx10mTg9BKEuYUHoopp0udPBgsP0vUSbCayO+Zk/oQJeUfIaPxQhg9YyXr
OWw9gkrkl4FznTc3qCQMEsHCxCOfUx77qN47FItRJ0+Dz9CQfBGsro4IiF6otV88hhaBHV2zIszx
e7LpADJvGE+ez63GmZaZ118TBrmbOwRIpS0+qvVrZtZcHSpwmlk/20MxUozn2UJ41GBODm8jSv4G
8Oxub5dXhyx7xO9tVM92qVaGaY8UVoRmJC7eDk5/r6mx2iVadm9FFORk0krTlhsLZKquZ0VBGw8b
RNpW6xRLAKFnJ46+8LfCOzWDsxcbNVcAJ432B+j3mZTZLnSskWTgjmnlqaiwMcPiXixy2Lbb2Y6a
ZYsjpq/SIJ3tY9P7cFP7X1u7I2r5kBDMKgGhMXyEe5dVK6SM9+kgxFqX9TsmC3e9nHF8Lq8WzR+1
ILh69A3E+mX8XAmXSggOlAdIsKj1iLqzTLCZhIIuvQ2kJZtoSFcFqYO4x5lQhdifaY8F5KAmMtsd
cy2s6cnUnUOdcgXGfMKZIFSCqeSv7YbDMu9wHC5WseFsEmf8mMc7mDPPOYzUBbkg9aow+JyIEj+h
xIA2MtOvO2iVuukKwduvGs58V25bgHvIm9nuNWPtEHi08G3tUZRiPWBwe12kygU+qEihJgjUm6u7
HOkfGQubZu2xDnwfYuvLdLRpHZoDZslISHE0pD3Nc+ztqAhtn7O/1NAOUJgQmxijX6HG75IYj6TM
+rOcTi6cEbjfxjWJdRMI0cZe0NQviaebuMq5y4yU04Xmc5a4tvkJ4PJLhnK1HzKm1iaD+4moosw0
HjDsK5ZQZRBQWsZSz0r7+oJVAka8NE0G+162ETa+tMY4bl1j8KgD0irAaq7FPaV7S40aO+puryWc
bWUjFm1ePae5RI7k3GGMuZxL6mfV+aT6AlIsnDzeKBLHce2cTw4U9kr8TIb/XRVzuoTIVnGa9hdX
qne3Vd84iW7naQoc0/gox8TGLVlh0Yv4IhwbG38SJQPmIHolHofMvfSthywjLY6D1zNAqXUG2f57
anck2hfWU9g99ELHqhsPURLESNzR3XA5xvKY2+IgDIdLN+rIc2KO0ejuuaLrGEqplnGi3xM48mwO
pGL6vVxH8fQQh/YAF9C9MFAhwCUN8Wye3zz/wXM0SCLm1Yuv6Mag61IKbApM7OuiZWqWywkXW2LO
F0PTM2+IN1oljzJ/xjbPZ9gZbjkng6aKrdWYGnRig8GuZiJXmulYgXfXRhh2AvrBXSAb3O/hnEh3
pWr9TctzRi29uQlHPPfGkDC8HBu02u2DaOi+4xrqvW3tqC9amVNgKHdhU1XSfamznu2opG1ch3NS
qhI/MMrB4W3IQ8h9LQjh5sraMgLPS38mN36LmVNOU18E2oA3YOqb086dXkuR5KvQ3OSCgbREh4oG
NVo55MCUon/LZHRFqOn8w5RvzXeagBsCs5LGAGklr07bpIhIJyd7Hkfu3jap3utKUXIMTseYsGU8
HBMS7bs+Hso/VUhGRhZXpy6K1xZBImt/GvdVZn7lGoLdOMX5/eo3VHffMJKeGYiXaw2OyqLmil/5
mktv6HMpKdWe5LT2cQGeJuB2+Fz1Mswi3NlKZIE1SoScqVbaov3LQ7CQJPkpw/yguxqm5mlFslBo
M3pK2m2MwcYC0pK7aErzR1nYTuXPhuPKTVQaH66hbd15BD/xYfNY1U9ZYnWKX/cPfjOfVNRqXZvx
acZyGGffLAtIg8WFYD43MRGu9yN3Uy5FBIfyE0oM1O/hj3zLU+gTsZywRhkEnReD++Ib435qMCPB
Z44seas5D434lHxZWKJcksw3N9o1cjmupkNu67i+J7JfJwl9mk7tX1XqhWsUGgik+uty6KyaaNrw
OqbgfYTxbbwjVug5M0xtSQLW5gUhabhQdQh76McfX2vPegXbfnKLnmoTYqo9wzgjuhrpxD7PfNpU
lqjQouDl2oRkC9ZbN9Br3nXH/KgNuFQFnAkA24eSD28hlXXR8gzIUFhvA3NLI1LDkvSfq5+KHx1i
WzxFs7M1cgp0ERHKx+pEBYDTHj2sZ+LdWvcWRGOchAGs7v04ulS/LLwhkx+FsnKMh0su6NScBj1N
qohFEfpb3BDUMJkleVDqCQPSfA2H6z51hwNjBYR+Wn4SedQtaQIP6urcOlmPxmckvU+3b19anRMz
s1/Ivng0HbkUETmFRADjAk6Q7HTXNlwtyLpgiG9bS3/rO/tLcwdwZZhurUV2XaoDxqTc/905sVBM
DLu6P2U1PuAsANDgrubNxnt4bV49LTrMOBViqX3ITGcGuGu/q3pc1672khNJvHBjSwWqpPDWbdgM
IWcLVUwvSx+puNAXtsjvyrD7kgIJRdzPmFJCf2r6RzcXe6tw2sDUemoqCf1ex6B6TDVtKa75vL1v
rJCCE0Wflt9xEW8xrrhrknitZ/ZP7DXgVA1TQJJUiVJMNuZUnTKHQNGmznfVQGRqr1crWOGfmdFC
FzVJ6LaTVZoxeE47+G+hxDjYXvEn7Pv47CYSkrA6SM3A38kx4gWix1BZD2GHhCIM/2apPZlECY1O
GT9p2QeeidKezUCLdNhYyjxNeI8trc74dvtuZ/rJY6mYrKMA/OnC64cd5x+TMbxmEl01aQu4X5X8
z4k6TZk6lin0vDD6pIT4JFg1XrjlsLar6aOvrro8nRu5VvgwAucS73ETth21+RWpHDdM8eKlNQHN
6olJALwJmhB/+DaJFFkrD0VOnFJpPxSeEkzQtfc5Uge9xkLal0eTJVy43qYrSy8oFCZ3slslKnlL
8kYEf7VdfdtW/hVWFVxLs7wUuDV2bsHi4jSkLdkd9nj7WapVSH48LCe02ka1R2f0aGoD5HSUv6gs
tpPCljAmGzRNdUC9Xg6cjXDOZ2EtdWaqeHBFaEGkCvSgm8eUpMQkW8+Ru0dB+emI+iOf5/OAzxdj
NefIFfLqZLi1af3SlyUcTC/amE0auKqHcKyRFpXOJ8RLd7jWzpvatlY29gbcfwzyKPPAM7m6hlkf
tmQ64KIPDXz0ekzW+acqy38YXcAbFzxlYVHRcRbLo5W/9CJbEqB638TdWzwwAr+egvNExBTEEn0d
OZwo6CdOcx5uQMTfQrc7gdyeQ4zy6RLQoeW1sSKFaJ+L4rGLzfdidASNXkxZi57K83F5Eh03Rpk8
3qgCkQ4oA3hcbenGHgnVfqu69Jvu9wkVaLfDNp9M5Tlcont5s6tDU4XvlAfwMWJKlBCg/qAxyGkM
wlb6yc5WXmFuYRkB66WTRclQR+RDaofSrbQTvebrWIDtzr27Ji9bLkvbUfT0o78uZqxoZpFnW9kc
ZakxIOAAKy/Tvul7FxNaCJGE3nacNXSTBZaVhGRFoxfdDYmiacQ5gdm+FlSpTWzxZG+mtjDutJwJ
Vo0SgUmES6PmxTryDGMzTX69Qx6XLJqJDKbRsIoHbWoxjXezdnN7+s82bOhTrss2D5cuEg6M+CuT
e1VH2LhblGQZXNOfxjdPJJhxE2DhuOMU1P60K10k6YicPhxwZEPAP3WtXtvy/6xng0K1FyFIHyb2
tDYvc960m4EKvVHcw4YGADLpHskX/uy7/Krs4u4za2onjMHfuOGfS2ZnMOXGJzwy7jUtdLdUFxE5
x/m71mOoWlqU9o4yfkPpcdFQYRdh+GWlog+AiLwltgHCtzBx1iX/k8Oy5NV3ibqWbLG2j104fKH7
Hfvm99BC355YhMM+3OHEjEE6iFXnm69+hum3va4m7Vhf3y65TmAsB/qUwvne917wz8P2UJIsMctg
mNLDrDsPRXWuUjEs0lw9yojpc+55u6YSQJruOTNRk7veTzPamPhH9f1k55f0OjrwtQLYcGz2Qo9U
0DYWV4RPCjyqsjvyMeSyjuqRGX63pLhWXNbWTg6CQB2b7m1rRbHAbAJmh+7gSGC4FZ6omeXi0Bg1
q9Suzk06vI3FNWhxTIdNaBV/KpnbY4fTRgS8rdt0ylbkc4OdLOYDlrXyY/0tmdyjH/2ZrcVMtiEP
zaPhrBJPsjymj4V6Ca0EdyGPHi2OrGiBxHoxdng5jOUYeH5K7+zaasFMdZMmuvGa+azWeMfS3QKx
jAX5UEayFz3oizOIEz32k6MXr23h5SutEQlEi+gNjxEk7J65Qc2kBxA9WAavpEOX2CGQQ0CqPrjC
nqvBRKxu8h2b12nrrBEMaWfZhiBTXmXuLWZha91zPmeU/IUCqgwHhitYqCBxZ+KuupEeTiN3yZO5
F2SOY6BoGp6MHENA3cLyZSgraFUAVnb1k6U13i9SbfMJnNnIbX9nil1XdP1iihhMtTPgk+tmnz0g
H3ebUltISA9tXsa7KB2uBbT5biNxWYBWRtidjM29XhQMVkz7q7yOnsKPGoQlMDKN2rU7tGCW0GSb
uwhpYE8xcgkdzkpZAnb2OrqT4TSgrwvgqFQrX9q4pE+MPZxrYk1fg/glc6+Yl3HC4IyQbZoYlwrK
u8XYZP2lJjN92RJvdDXk34PLHyO7DvIe3GbEUcNQwJrUUtUuHWocP7gjxLUIg7pP9GOn9HVBTbmY
XJTTyUxiudDPfiWsjdD7eo1D5G6uU3fhZHIVmwS2zBE3hygS7V6Bt2ceBPc0G18cCclU756ZmvH9
yxnqD4hsmLTpXV4Cq9O34lObOkSvDGu8GHCRqGVy6Fzmp3UDaF9Zo4YoFj/I3C9Wc2dxM1btGxY9
K2lf688Sadw87OyMlTRPyhfpzNbWNUvYzKKc7kR7nQk10GmI34DD52YNdW1OnjjajZWIOS00JRBg
twCBXGi0WY79UuRNEbiGDAMsVyRcTlSvVRoQ2SYxgLpekud85C2yiUvYyhs7EEJc8xTqgy3S187h
sw2NztmmSQaBicsemc9L4/Af1zZviZ4IJCZyWNYYyTje8Gr7NsTirDhg9Tnuo/KiA6FwRslFyLey
irMWu++2od3jvY1qWhM0MjB1pspymfWsHK8qgzQatoLGnXjhgojVXsgNw2ILj5i1PxzLmPAWtLKf
uiO6h8IMV0M6vVoK1eXgDs9tiNYTGlCzkQTRsER35zGZ2Un7E6QEAetEX5Xl9EvX6+8iZqgAh76J
MUo0AZs71Q/+zXxEU3o/6L1G+LSHAmbwiN2QCBPqCj6tCUJnEjbSk7ApOZPtELs1LiRU/9VRTB3L
zSjNHUYl5UxZYXPOicr4GSP7Uzf/hnH+wXqGcAuMwu36fm4dHWecEBw6/MR8i1cL01nrOQoKRoa4
17SITMA9NDWcFDNmhxSfNB5Wbay9+43wVr3RELiWZOWRyZ+7ymePdDzBTIexV6AbVDr0OYh7qVjp
azcY+4gAT4xsyW17l1rhdOeEOrMNWh8hoeS4UTmuNbzg4SE/dlqurxvvHo8LCkN9ehlGYzu3Oqjw
2Dx3AxMRR3WBGck2GJVvUCjmM399dIzb7j13GJFZf+aQ3Ht0+zTB3BWHYYRqRDvQjwygY1+jZt82
6MbPEXkkWkmYNeFOS9VqP005vFsRuV55eMx6uJWi/1EegH6VAsHDrnzqAAXIe/Px/ZUO4If1PIS0
hynuDSsEOp/aVb0Wu9N+dIkuKNL0ookK93x74pSbq3JRQkVZGgM9n3v1xG8r+atb6qsbdCoWR20N
1p7N1XRblfkX3A3SK3E/Zd5LZ2y6zQP/UcpZFafAL3a+ibHAhWy4zLR0W+gEOjehdV+3fnpXtpzb
Vr2M+JAXU+VDD2QIbtS+vYo7pU6Vt7Jgzy69UZC20X9OU3nmDptSBVsLUSGfa0oJD6RaT+lVsNvR
dxDaBkF+rn5SRFa0CumjqfthENdAr3FpJ/wEcJJHZX+WDspc7RusXX1o0Zbpq461kzgNLWO2eZTf
rnv1ZhG0Rk0LsW7gWzH0eRP5c3tOrg826FsBk/butsnJa6KMQB6qzOG/ba8RNOG4LaA/wsk1WUsJ
Vvc0Hxf/ZpiWVc06HFbGU9onKeeB/tpiL7E0TNMNImvrOY69FLP/GiWxQOUGpl22hVo1IY1ModBB
pItmLOtdPbZPg1vNGzO1ktXQ5KcRyhizY6ZzVpPXGy4ego29PsNHeGRWyySOEo41FpU+NhWgwyur
afvTUHkPueQDlXO+KCqjOXV+V5Hhvfa46XsVniwd4w1cx85NOAHyAzN28filegMXcZexfNobL5YD
s7BqP6oaJxcUXZRCxcpv3HPBRGxZzaINKFpXIdLBgRErnjnXoA31mzbTMnSGjvjCu6zpxzXG3zAX
w5M/R8fIoVehLVtnZhUHSsvAYwx1Z5A/QJEz/rLkYh7leveG1VzqPgOGcaKXfGL+KbgvRThIN9r0
N5IfnIaWcUpsa1h2sojWWk4yQm14f64NR7PoXsZuCBcCG+TAnfTAbSfWZ2v+EaO3bSxistM/1+EE
nYv8ux7R1upuR+2nEWIkp2ivrOq5ySBTdJxcZvuEjmPvNzB8ojBehUmDi0dvLlxffF8VJxTiuJO0
vmkFoekeTJjXOfOX1RA5Ox/Kzx1CxWfjGjMeVRrT9pIPwBU/bY7YEh1RCfi6HkMPU5s0f/Id5tSm
S0YRXiB3TjmdB4vpgS3C9/geBgqrShCqedWbUPeH5jj1Wb6BlrGbhvBMXAjSF7CIzBih6rgcM5qm
10Lav808HoXoz1Sp2BbH+yxkD85ODUJQu85Ez9l9rc6Yo5ydNBaUs20BcmJta7vbGSM56MX4qE2z
cezhApnwgNdlsi0aStzOt37NzOoX0mlftbKbwbkybgZ8bibKzBrSU+PF+45ZGpjbpym67mAQFpvG
3rTWus5ftnMZ+CLmbEkuOc4MQcRaXzYbbJV2cCa5lWe6ib6/+sgd4sTC0SJxWvuN7P4zE9lX18Qz
Z7+5UTXfi0gILyRvfe3M7UdkAUKm6VVOnzJBs8h4MksvCgQWZSAMTGxtPuahGdYQn1hh79Iufeb7
f3C/mqrxlxF4ATAtoH/r6wtN0VbZ0e/Yjg+t6f5WeffqTe0jU4gwMFMNn3yX4CwfR6k6pB0QxpW9
wxxVIzXYEVCyiTzwFn0x17T8OlNnN7T2GKV9GaHyglrCE7tOs2SHPJ9OLV8Su7MbRgfzh7vJmjYu
V5CMyk3Bwh062pvVJ3+Ym0mQ53rclDq0NuTvcfMr3faVnCnQaFmea7E2Qu6crOm4K/vbQgy4H8sv
M/Pgpo+r3kug1OmiIpcB3Wl1jZ/RJgh2ofHjmr8MNL1VPPvHEUraUhpYI0C9TmodTq8f3432bCzS
JD5WpUZqpVUcHNRqmayLTTfZ+granE11oYJeOhtDjRFuY1VNBEv9YHJgHNa4/DNx19CURig6SXeM
EV77dccKv5mq9Dcu66vpVLezpMb/TSqncEBxKG9pwq4ZaJN6MebY34NsBGNL9rhnJ8ZqdOVTXDX3
Vk8QBDbV/BnJUhVwXT3QcvTe9tHJaIVqxuVBMukEV1nZAU+9C/RvTP/GionVyBBjJNwJ5tSm7rRq
papzN+vGXhbDWkktWtYZRVnVbktpULeCCScy4dsb5cqL52NSsACFcS1XetXdRR7B7ZFO7AKMI8PX
2pWfa8iVh7d8bFbN0FICdNG9ZlD0K1n+RAz06pQwSj/SkqU2mZ9OV5+F3m0LP59WnUG9m3eZAx5k
IRbKcWQJ1X0XWV+V2EcWqyY5gS7jsD8fjkMpbGTug/9LRson4JeovRcmKJuRGDg0LXuLpjSOKCPG
yDwjWDnHSj8nqoftYeyqKC/WBvCAUzj3o+lfqTyUo1VNkOIE17VqzNd2TJ5gWFKO4kNldwNCDemc
5Gw9hlb6IFhT1p7bb7Jm3viVcRdyJ0csGvQlAzKiKVdpChpJYmeaNAuzHq0lNEqeeRHFTgUvpi1A
zdFyJ2W8mQZj7XYdVQlgo09mwaLS8oMYm58wHX6ylllFOi+M+iGv+56LBslfWL6ZsfOTjPZvP5T4
9ZtLS8+rDeb3zMsmjBVqunYn/gKSZWBfyQbwTDtb5fwU2+5L6o5b3bR2dUypqnXmAfsd5B4Cjk7P
DdFuvX5x+DOEtqr1ihsG1hCDL9Z2zR1WV1+NxDYw+xKWIIct2wHqXhwXJC7vytc59JfNNItN3BnP
Pjmsde2/x/2VEZ/EB01BpIBoRwpEMR7sgtzT0gTgLrxnHRe3PizPGB4NMK+Gx3oAi+kixLCl6xwR
jhFoF1YPBUKGhT9PB9n7y2S2SVFiFyYmBwufFMas3tr2mgfLLj6blqwyTXfx2oeQpg9PvgBetnxk
Bbb3qDqDgs1esuQygcYjARqueM4I6ERugr2YbTWfUu+XGizVmtTQMTHPjuGSGYpvYArm3lfh9nrL
Yy7wOsvMXohYok1H6hPW9qW22pPdjF7ArJG2m9C6hVZb93nvtCsJp0d5MB/Hbm/2TIMjximN9o2T
A1GPYKsL1eAgCS/VdPlqFfPyPDfoS90dEDxrY2JU3NfmTW/0L4UOBIYr0lWRvtEQdre+Q1FCoahQ
q1zHgPhJJdhO6NEEOED1G7YftWes+0YcetfFD6UiGTJjzcbQwi0BNPvuqCrRHY0y6Y8AEDNjPaVt
oY+oRatV465oRfWQCi17oK2+/nzbULboH/Ep4rbphHhBhnFkBI2tt5v//JodtXFYEWtYn2+boAMw
h7DF+78HSVWUso5748qe2+oBHKZ+gC72WOmYd9w2WcS7nmpf3/6zw3WvnADTNX9tvPz3QADpqPSV
qe1u+0G2Hi9jTXz99ai3B7Ql2xhBJWNr/rLbttZpuwCGnY2Ny3+35YkXGJj6nG974N01wXZJAbTt
TJ3FOPzngd7u4gmp7v5nu6A2wEpHMdD67/5G7eBiIQ7MSc3Tv5tzotVOEQyj20Fv2/NyInoqtu/p
RdaVWYf3KZmeT3UIcaqsVHd3e+r4ZXbNgJtXyZj2T34T5XuzBkuUkeq5c3TehQyEIEd+0wXSHY9K
Z/G9vXRq/DaIIOvtbk/T3E83CBvE8p8DR6E6kFUIaHZ92ybHdS4z/tn19laeX70ydRHH2zuphMjG
OfQiAAl2V31dbGmnteD2NEF5elS++VzUGn+Hrp+t2mgfb8cxeCVQRlMfbgeyJaS+Wvrh+vbbLrWD
CU4vqpq8vNwe7Lxu1lnDpYVVVhwHvVPidaGKNrj9GkZzeeENk21DBjOr+HWfIpljWFcMtf49TtZO
I/2A3ABSmOuus5IzEHu8LtWY3zOCvzIHquqCRZ27LKNkeMiw1Fy2uCo8Tk3tBCHqmydqryaIlJO/
dKBvXHe2eo1n/Ozc3Hbf5GjLRa715Ydoql9CZZFLNvLVG9Lie6wkssHU+pEzRPbcK/+6kYqiYKbC
hKMMBr1i4Zj1+3Ckolk0B9AqKLkFLjTCSaEfEE1MuTOw91xuYmYhvwwi9lY31z95415cGP5fiUrf
PRk3nzo9AdVb67+bzG4XWZpP66SKiEbxjfpCmDy+mrnLEnQNXL5ti7IKSeWsUfwMdX25/cKIDJdF
IqxWt6e3XzQJ4FAa5RrlDof6Z78qGlcOFLPl7Wl3PUDpmt5qGD0c9f7vPch6LqFPM0ezVV3Gwdy4
+lqzDFyIr/vcju8zE9yMtT3886fefiHbsN/IlpnWbZfb8UdNh+c/xMz7yxo+G4r07TxkxEUyAj2T
FlRs+9pOiQSt4iOXmbbqtDF9xMQgCRrD7j6KXDuZdqUiZsSX2Qvjv7qwPyF4+6/KMT0ikDtks8rN
QVX8eq/J0tq7pvLWNK8D139hMhe3hjcVDm92iZVLbK9QD/AFzdl8kW7lvI+OWQZRpOYH30jKte8U
2O0U7XAHu9/bkNocnok1bZdWnekvMApTDJPi+1rPHuRsmierKjBasBzFaIJZYJ/F9YkTh0FRVGan
jNZpY+G1cMwykW/6GpeUXDLgKjI1HTPb6jaWhFUgBcP/XhjF0egnc4OzTXQ0fNPZcKG4hyxDCFCy
4HKV3UlIJ5sKaf/WstP4QjVCSWe4zneU3+Er4fx09OGLtoumh9uuiT1roDL/3XUc2v/Z1ULm/KCT
8b0ZOpvVt88eYU+lB7LPNirE2xS3ZeCM2zYAz81QVypeKeJCl1WjM/UL1aUwW5KV03BemcmsLrcH
4mXdwMJOYn17alz3MwaUuJFV2ZuKpY3g7hQsG1efaGcm9fjP6+IUUNkzw+aOIfjPTJofRlUg/XD9
77vKx/YGnRLdoLctSVGBY6kQA6NLuFi4Ci8h7Yyr2zZVeuGF6h6OPo6bzITY77bNVdZSTdgz3Z6p
OCxOWJRtb89uB0Kf5m9T0vOgM3OM24Mt7JDgZq6hf7fB52wY5Trmrv+//Zh/LE2s7c63TZXvSSzd
mm3ZEKE+5nm31E0FuwIApVtrqeC7Iw4yXqFGRI+pzRlYltmeXW4LEAGuG8Ems+Cf523dYMAHjvvP
nrenGOcDNV0f/j3E7RelHXVnh5E6ntMeNjCqPRvhpG9vwL3Ucv4ITsz/z8bIdvStZgDx31542/H2
cPsFOlTGwdcXz3MFfTzznV10bUDruLFOA/jPOSpqaC24Bn6AGrYMeezy3qwwqrBn9Dhlz8DRcuWv
NEv/kkQIb/waPP22vXD9R+w+9Ef/Wu7WNbIYLe7ZX5b7ssIVyp5Imw4nWa9u2/uYjkj11StTHBdz
opF41ZTRZWETOWvEStu3LmfT4vZjN5FcKscBK3Nb2982NWnGb2/P//nxtvXf3w8+wrW80P7+Z/vt
6f9ss03P2BV1tlIeGCq5V9M+Nqf/POh6e0l6/tdZwBcvYtd+M1LEB3qVVR8M7X5sUTmfmitfOsPo
dsKxxMYz0njlFxauH3jAv4jSYHyGwkOaHutpZODL1OTJK4mXhBqzYMLK0FatNe09XLbCKbWWsMJZ
/+R4muq6+J0qTD371nyL7FaHQVp6dOxKu1OvW9MYsBXVGd0vdGVF27CQtNYd0i7PLD4r33gnn1x7
wDC73EsTm8HEnSEkjP26Lqr8ddAZok1abqw1JFwfThhwgGLVvw5NVN0ZdZOvdQRiu7KPihdvmnaA
kfLTUFaJ6ikM90U8pA+hiP5ubzebHt9gPZZntyyGUxgxZRivL7j+HTAomWmlcAOlE4kNdpJfKZak
x9uDJcf+WIseeq3tYXGg0aXXECSPlpmIcXHbBy3n9Udo2mjgxP4/T//vELfdi6p6LYq83P576NyC
Fiy0oVv1NdKAcZx3+Lb4p/9H3Xktt4206/pWpny8MQto5F1r/gNGUSSVg+0TlGxrkHPG1e8HkMeS
OKa0ls52FYtFAA00EbrR/X1vmJaSEAKa2SB7Py0GBSgW4Kmb1irPTBKC1aYkAgI6TPbnaS4V931D
XjVItPyLOZC39ruofEij+B6YR/sdi+Z9zXj0sWwMKFmJi4N9OsxSC5rATGIiP4ajbRd+S9yBkLFc
baTbx/DEK3jKo7hcauYozAklm/lYS6+nxecNYSTF+CCDs2wId5/7d1KDjbiKIPXOMrzcXpUZEN+2
M8qNp9an09L0NRXRx3LTYj6yi7TWJV5WmZd+J0ubxILXFcNSZ5beIKIgIF8t/HHzVKaQHHkeRcRE
C12nDK/V70zppdOnXYQSzQvh6udPhblPZwrOEnqhm5cQhjjIrzqe9m+duODJoo4SSMG2y6p2Na/A
YV+5YZxcOeOUw5cLsDq/1lllXS1CQmBAd5CEg7kiLgrZsna5CIodXJZ75sT6jQytCr0x4yIrTSRl
A/DkJg/ibtqoo2q/AAeSncgZOMGqUbN1YoJ3jSrVvfWd1FxmDeIIIujgUUHvxDyngerWxcbNEIGy
sVNXelyRX3Mek4YhqVpU+k3MsZYAZMNdp6veIgsiCEQgBa6JZi47jnWh6qp+PRQOgVNTMMOEZMfc
HFF3VauC2bTVVMl09pXp7EjPIzDq+9FZVhrFmQlijRR64X/Lzfi0SAL9rlAzE06FixzIEPv3mUQA
YSxgvt6TXGpJUN3yvoEXedrToMeaZ30pLsgtEXE38+imjWAoIeDpXwaOg26UUqWkSCJz3faG2Aa8
I4DDxDUZ7SDd0b9V6z6WzTON67M0w1C9TCPs73xZMm+6UbIIPd5ZnmvWuqydoZ/FowdDbfbKnlRn
ROAS1a1xVQKCf5+NX0/lqkJL8baQfu4xban6HofkVnOwIITcTo57CSKxvjLU2rvODDQrfITeltPi
9EUBzTTqK0b2IwsI4aHnAtM6Ciga4UAiIO3GsWsNZ9rG3RpJVOxbr42XYRxVd8IPvk+3WlH/9vXW
+xHwrBJM7zG6GPexkCraauM+kUlMoQi08m5Qx/RB6zxqydM+iR0pM2HFP/fJDXApYZRsoVTZW6Xq
7S0pT/JbrSAhkQeJuwp5NxS4YbMpmTYd/mQQrC6k2l9FXR7XmBRo8Phw1Z2VnD0qz/io9y4iDDNd
tvhOxhXPX1XkYwAM6vVmgEi7rDsc10u/U3dpIsKlrwfSPST585an8IfuNxda2ar38BYS0uLlv4o6
cX0+DV01r7vIbP9n0YOjaoOMx3qah4QRH0SRqLeyU2Q3bvNiwW8elMYQT1sU+8WWw30yO2vXZeEA
QhnyBmfxUu54x8L4JyEqa8vpZ6ggCOCPX5kdoDBpncvodm2LcJyvTT8TNGglPFVfr52WUYYvTgeV
kLXdS6eJ7m6hjGjriFTxKVl56XRaD/Gd4Om0Uok7C13ksTRJPzuZTaVqQ6n1k6lAOa2dfk5fuaWT
KzPrYJahnPGz/LSlV9yvtV14255+/sKlaZxEHYE5Jc6TCydRkovpF6PQu4pk6unz+s5xlRNLJXE/
7fq6LGjTn2UrtHtnaBzUyA5b7n760hH65DmKtaWZx2iXVDXc7+nnc5myJ91xWGbabMg6Yi0NxjI+
MEP3RkL8fZsklUx8evwpJBBf06/pq3R5dwFP8mbP6xph9fn+eTk0hnAVxOiYTTtDcUSp6eA4hCtJ
0pSlQXdlkSN7cQwGTuY86TsZfE0GVwu5vsb2LxAySC5c2Usu8qg34Yg76sLuRfxyw0nVIOD3vDZT
VXNBplVdTDtOX0grJxflSTGWnFaULfgwgyHHGp5GjNPM/UC6cY8ZQj6bFqEypetSRWlpWhQalFEJ
ruZuWvQNf8ELUtxkthAXYazdTKtbH+3WSsNDLuiT/r5USPUyhTA301ZJl89x0hwuMcrWrstkeDq0
HWn1tg3qDD0ldiLj0S/RFWI+Ov4tJUJNMNUl9azFV+leODiT/PvfauO/ZRjmrcgkdffP/3Y6ZMi/
jUsEmnNY+utJCT3mdbGqUhdc9CiW/qSOPuqpPy/mpQcTzQZCM22dNgxdRM8+LUdy8iVSouRkWurj
fEtXCcUnUpZ2wFgXWqDvX6Dt1i1K4tnLrjR7oExePHcQKjhLGQphneTopB8K5LOm0k87mqoHdjq3
Rl8P/0KXSv8CvJnL1KK9DPG/2CEgv62lzrqXBdX3dgfryLYv8ia8LcfViQ3PpghJp1d1aN13lRrM
CcT7u2lrZQR4YvThnauAnq40LHa6VrLuC0hjq6QIutW0lxAt4cg6CM5sKbLvhmA3VWlJjbxD6ZUM
4FiVEwQkcotEWk+Lfdh/GfCdRcOqzG5K11lOVdoVuTFlwPm6biJxp8EaC31rX0UqGQ9ZhlyMkdUe
p2xz3+Y6uZdAMRxwodp130cackO/NncSGIbnXYZh6OlEkdjXebWqOqwTr7l2vbq5xmiJ0GEEONRx
WUTyBgOZtn94LqHUzm0bqNF+Ko/rSblWG4iW02IxHnDM4o7HmvZpi1ifoylir21VX1d1X5x3CXx7
BgBA7QuJ1iojklmrhvvDu6y9Jv2Bh1MMTtAdvQY02LZDZUH0b4Nb3Si/2aqU/AgdAfzFyD+rQs+X
FcqEO6KRxj4blBwPJNv8Gkj5YiqaW+T5RCtbV0OEN1wv+7xJ9KK9GjK7mU31GZAUo8bIH5wMqKKU
dwzGpFDflpAql6lvWPcAB/ZT0SoQXxpLhoMoDIU/RURnOofUafO5yTzqn3MImUM9nUMaM6aazqGA
NXTrJ/k34LvNyslDbRXJ4XACOCBeCIQ9bqfFpgiThfBkcatV5c+tg+2qLxblUOQnJI3iFWxn8iSq
FNzJ+KQv5F4uzgDDt5tcCcsTZJPREZX8aGGim/e575t7INDa31a5LSNpeKxyuglEyAMI5ew92E5x
VhLPTGsEF1o1eWjj3FujlxUjfxe12Y7IHJZR46+DxRqRZ2yGtWrOPIDSed72sCOwgXaq2DiLFHXp
dJK/I21kzSPirstpfW4JsEAQnZOdqqfLtGqxjHBr9lBtH+MXu7OeDtBuVFPDVUsZ7fVMU95pGljQ
cSkPXFA8adE/bWwKT1kWRYMiwbhhKjJttRuRbkkgoKIfkKBCCWwVFa6+14hv7o3xa1r0otbYDphL
TkvT+qmEEpM/IuljokydBFDfx33bFI8jT49XHq4380mAHabrbYbQ/7XvApgsFXAWkxC6OZS3hm2F
16TTvaf1WWTOa0WUX1HbgG3e/EBtnHcY8JdLN9OcExfpoLXlRcl12JLkqCS5+aG28hwB6PpBRrVp
gYyjcoZ0Kg5odeSvulwq7wpZuXWLsEVSB6OsPrHv9QAPlUAxw12d5S0eIGqPan/vXjDHgIyduJfQ
ytudKirjUh+/NAFuUU8v+8A3RkWxeg8Ecwv/D6xloYXFRgwMK57L12Xpr+SKKdu0btqt8UDh934d
r6fFaYPsF4/I1uunz8VMkFRmmcbnkDeNyyh3ynOrkebPBVCWYWgW9N+fD1OqZr6uBkh9007Thrr2
u0UYeQ6UCw40rVOqpMPs2o8302KTOsYq8TPQEDLeOLar31tM6batDQhgWiz73luiVCOfTItmmN5W
pLsuIFM51zDUV2VV6/dZ70Jgs6+ULtD2pC6Q4Hflv4FhyeugyJjSTOumL99Pyh2cK2jLlJWHVF05
Q5Ftqib5AhYY6rntiIUiW8FV2yf6hSa+1cQWIM5gV7FBxgzK67gxLdLwStZ8eSGTHVpO6542ONkX
tRfKdlpCSlG/sJNvU/Fpja8r8oZB68vjBFEqg4qopGVhNg1E0qr84sKhejoGkwvg2vnwBfKLNS9s
MtMBqX9l7IB89F6vn5cc52lp6qs6VC6etzWvln7tN3Vyv0pO+5Fzaq9FS6567AB/lXyqb9w2Cu78
Zj+7c0E/uu3GbftwD7Mx3Ouhc1XHfXOCHEu4f14//Xpal3ckzFqQDRR/Xp0U9PSzabkcmu+RCzAf
f4a9E+vpfvo1fZV5j6aKiGoMxP7Z4Ciy371Y1kz/JJXd+DRo8aF8OszzEZpS6pdKMGr3jcefvqZj
MShoZp/++K///Pf37v+6j+lFGvVumvwBW/EiRU+r/OuToXz6I3tavfnx1ycTdKNt2JolVFmGRKor
Btu/P1z5iUtp5f8kcuU5QZfZ3+VA6MbXzungK4xTr2ZR5JV8q4Prvu0hoPF7mqwRF7O7c2GEMMWB
XnxxxiGzNw6j43FADc3sxib0dxpOY+1ENA0vGOC1U5Hpy4pza54U4H3zmeS3NgMVTAKilRuE2lkx
6OrTVzwoZxpd6ym5Ya41aknaGaj8bC0pbj17LjdtIOeGgWbqI5mc+QRF9eQkT6x2rydxt59+qb9+
jSVQTkkYxoE79Zia7B2hbCq/Ti8zHyito/UvluxE3uie3a/evvK6fXjlTU01DM2yddUyhWpZr6+8
r/fg+Fzf/FFg47o3RJyetbUcneFuMf6GvV2S3xjX5Eu9x5kM2EaHdMj49XN1UNjIBuals5dIbi5i
TdYRvOnKS9s3CyQUWNc5hg6cVG48WH3/LGd18T2Pihr3Ge8uB65/7pMNv5PFXRRW9a0KaeoqBMs9
rbXqKtgrDhTDaTFSSKp0qoR4/riPDvdg6UZlAXm/1u/AWkTzwUyi7bQ1ScMXx++yF8eXVHnT1gVE
S0fB9dRxKsQ6ymZP9PntC22r/7rQhiLznJuapUD50rTXF7q2EosBq5s8EhFp0Yvh+k1X2I1tLqqO
lAXEPtTypmv8vLlNkUUtk+T0qZxX1jCF0RE99bSh2BHWgQ8b8sDFRl9jmjmubKwRPzz9dBxt/GmK
n6Uy3XhscsZduZvZGzSr1GVjVcNDVc36knj4gEHMSo5FvaljzbrRHeVi2h4zyyFiLjKYnI5xViBv
PC8ba3hwyvCmI8Z8Qx9wcMAI+MGVbKsADeddhG7poHcXjWl6u7rN9tMSIoH9xc/1zQU+zyjwNVni
zBoV5UdgLurC0Z6LsGulJU+7CkkrFgPjk5M0AOXhIR2ChL3fXclOftN3ioLBW0MsyarGc3Glz6a5
7Gtd/iKj/n8CWMh4WjR6/yyBw3qtWpgE+akeY5jK3r876rh7oaKFMD0a//Wq+yun7vB7mvWF73rV
weJ/btKYz3+P+/wq83qP/+z970VaAhJ4s9T6MT17iB/Lw0KvjkztP//d4qF6eLWwTCq/6i/rx6K/
eizrqPqnGx9L/k83/vE4HeWmzx7/+vQ9rUmLcjR0WpJPPzeN3b6gr/n1lhgP/3Pb+P//+jR7TPx/
FX98KKu/Pql/Wtr4wrAt0zLIWwvz0x/t47hF/tM0DYMtJjptJFEtmzoSdM88XiPiT022FbYpmmFA
UNE//VFC0WGT8adQEQqzLc2A8GvqpvXpn9P++fZ6ul+/f5spB01dleGv4dmkCkE4U9jjeb58m6no
RqYZTapYyMXMPVFO4vl3bDMYYy6wUVtZ8xfX5TdvT0V+3bWM9Rm6rluGoqsaMG7xuj6ltyuH3Mos
2Lgn+kmzDTfQR07dRf3Oa/p3J/aqovHEX7ym09zFGJGK5Mtkw5x9MZwwk1g1f8uLeIHu61O7eNUs
Xo4Kprf+i1HBv87roMs0SWwhs17OEG0odhk2oCfiMbXnqCWu8IaAcvEdOSAqfvc8eX5eDkf+VTFP
ysvz7K2Cm6qXM23v8dKdiVN1AZR2Fa+buXSJIiIgnU1wIrbm5p07+Zsn59UFPhgH5V6rDgmSNMGm
2Bj+53LNwHcpVor/GZGY5ftnquvjNXx9jS2FURcdniYLFGMOTtXDZKe30EEDH6QS0tUsTYfopga5
FEPsoH+WVhbIt5UdyORMWtmHudS34KQjV7LbOy/zI3sZDEb9d9gC/VbMRDrTmk7FBEwwjAFdWeN+
LWN4487TTjHQo4rL/s73bO1WyYDXIsOc7juEQ5Ewo1RxZnUJfj09bkD+XGEgdGr1qXUtlVp7numy
e64ZLnJeYTsyNHEFzgVOt4XhzWpf6OpJXMflFXEDSCtdWaNwjdlKQZC41PuNoprw90poockcgEGw
b7Smr66YmdbfK/50tw2SwTsLUBhcICuBhmjYpusKZYBFUNU6cO8UixlCAHWPoGUixMox5GBT1Q5B
aquHXpPUPgNF1S8ZJQVwNXSvW0OiRBm30dVSX+kBfuBlG4gLKU5rVKGEY62NOiMomhrDVsOiZGQ2
gqpyq1NVbZXtkOG3TQokftRRGl15UgwfC1X8m9iIlOtBVolHY34sg0GqCh+gU9dEBPwtMpSu0lyn
ddus5aaySXLp9SaLJAC4Zq4DP5CVrzmRxf0QiRCfeAfjJx/Fw6xvmHJJZJ6DbqjnCG0i7eSBRTtJ
zdTcwAbKLjqzjK/kKiz2Q9B0uL+E5i2BV6wpyIBuOr+zlkMD7TH1ZKTq/M44dZvRxj1uvE3vSN4D
WBAw5AgGrk20Me/wIUl4uM0CXby+Dy61rISIomdp+8AsJMC0N0UmfOZH3YCYYaIb95qe6X/D7Cb1
iXSQqy70IYB/xOXR0mUmBM9qEDdpvhuksv9cxinSBzU96JUcmNoVJ4vUTJmZ+TellXIFMptcfKv1
BjBuh9GIRlmIlOusgXmITtUA8xg+vUeQTwTIOWSKRpBJJQ21RLw+ejQKHbFu0ceDuhChjTOO7Y2S
e0rp52KuSppirjAhBHWCfdKNy2xn7Veg1UE5iGg7eFqunvedRvSvassEd9vcit1TdHE8JohVnF+S
/SlvYtTnLgehl/EiceQxY6/U2rqKJehNg5WdBjVUu4VsRjJCRBpytolVO39zvcEHqynQztQPsEmE
PWl+QQNRDR+9WqmGVSbnZnebmq6swflxUXuuRBXAB0EUUVvasm9v0Fi3vZnSm+WX3AqMTRY3/RLh
2GatZaaarGSp026apkXQBBWyBncKImnDzAFcvynlugYa0cjKudzJ9dKojAinNl7u2wpj0c/gsPOt
3SMJG2aZhNemp/jZnHQuPYZBqO+0tbuSQJzsWd9qlJrmEmMALFIMuYMhn4fgwpg9DeY9ZPLkDn80
7y42inpuQYsvswAJEaMCx0rgtlLkiPxyHT8wIZNR0Ghzf9nnRGS7pqrOIFBmCkrubrrIvZCMe+vn
gGcGC/472bdvSex3IdI2PWFLw0TLwXBAn7a9t1NzF/uZTEd0GkG85hFxV+nM6FTzjqCFd+q2WfSQ
wdvZaRbIEzQju3lcZiRXWwT8kY0ol0ZjFgvHcoimWmm4NSvPn7cluhBGYUB76ZoYni+sm2Wo4Rdr
KFq7RXPBPHHBBW41NFdPyYejjI5LwCoiWbshPGytLFTe95lZFGfSoIfbPjTVXWub6aYVRTVviwTh
qcQjpaF1dL8cquYpjqLiLG7y4GyoPJSQu3pId+rgoBtJUGGPEqGGPViWLvSyNR6RToEsWqTFd62o
3E0Hhm5N+xz/LPa+RWVDWa7lYa5o5LV4/pJomWlge1ZA47pT2aB5u3Pd0GMg98JBs8Zy0h6RHr/A
0CRLN0KlJszyUBnEN/w+ADO0tCr02TrZDG/CXg3PokyTFvD1GewPQYb3BEwdH2zCoiyRwnacIsaT
AtUAHm8XUUhXCzaR4lvoSDOjrEUTr2uMHk70rg4WuWOhTCzr3o1u+dFa0SN1DSmuWtu54S0bbD62
rgups0lNyIs9GiAS5KHrtifrmVQiOI/zwvkWIXc4C4fksQ+4dshPwAhvbfvEKZlo2nFsAw6P9XWf
lMHCdDKAFkVo7Jgh8kbIDAsnvB4afpK7ypUVOuqjr5npaZ3GyiLUKwfV6ipG70U3EJmR7G9DCE6k
0ZTsO6rfxXKUbMFgrtMJ2BOspTMTKK4h9oVGsLFMhNI9NEyPsXcakbNGpW60Qu52VZCHXwffQ11D
V6FzYpmmP6R6U60wxNDREnDkZewwA7Oyur6JGzdDIidOFkhOpnPsFBE3LNr4hz14xrfOy/Kti6jB
uhOZs6wYsl6i9+Lt0z4wH1ND5W1V2lJ/2RtRu0KwDqao2yA1IXyAtaja4vuNPLCd45aMCJK7N2t8
VNu0yXe56jSwjZVqlw+hn8EcrHm7u6YH9yqIFO888SVS103dnQepZ+w8QSoNNH1dLwLeKui5I5a5
8CzXQTu7kDywIIPnosaqM6NtTU4t0ht+5nUru9c5kIZig0wYjEXJs0gP8+JwQGUAZD2zqk6Nh9VA
T4Zze4hcDGAljMbOy1T3xUxvrBaxoQgR+lXrlcU39GmQjVSsUOhocXpE1wx62Hu5cDV1ZSU2D7+n
I0uHPro+yHd2KpDITHWlQUrTKnkuS7OLkT1MMxIUWMzk3sJ2Kp/uukaLogNQYhXuKnHV8BtEjA5t
dlcxbsmKCDRgJBDs2vcYECA6cW3X4TwYQA/FLdE16o2v4Bv/XVgueli2ijd9jTE7GOUCnaehLOVz
qdIBq6UVgAbhyvkS46b0QjIELqRqhX8PKC/Mng2khJietXsbGusOukG37smS7KwqN04zkG6nvlYQ
IQ27Rz0T/oXakUJEekTMXWfUPjNA76uSm58JyfcXhApVkvutsw7bpPmhA/96EOWISOvT3kCYuCvg
VzbZZTpYGs4BenPSwwFajmKMaHc5A/D3hrdrqdgLu1TyVSlgxINK9gF0IU2GoVezBnhsbMHQilVe
9s22AL+7KiWEaWEeujDPA4T/NazlLqwo6WdeTXK3UD1lHiRJf4JVEY+V75l3mRbRTWVp9YOXF6pX
0gDzqW9iXOsibo0W25jkZmjVIL6GmBzOKRgodahjyozSniJN/6twwv8sVnCePSbXVfH4WO0fsv8P
AgbKOCE9HjHYJD/8h5cBhqn8U8jANpn8k0DTGWpp6NEYxEGfQgaG9aeQeeyZxciqyk9i0z8jBqr+
py4rNhJ6Oq44mj5uKv+JGJiGzEpipiaxItsW/5uIwetJmCQUzdSIgesHE3eb/s4oo85cVroXQedC
OfPeE0Z39uIy/CZA8Ho6+3z4Mer+YroemFLYtx1Sk3i0R+5pCcgVHrhclF8bmNb2LFFap2BUVJne
OyGJcdb4PKt8rnGMVLyo0Y55GTGjNNDYb7CeEPgI9nPg/9QLjNAs3pkvH7lu2hjUflFNSXQHKhmS
E16fNdos84n6grwS6dcPXTjtIIBj2mDFA4akqHtkGvRESOpXlZQo/a63SNStJXMA+xP3eXb1doXH
Tmi8gy9OKIOb0JhjhUh3mmheezVeIVpZe/7y7QrGAMJvbox2EFiw4FGQ9FT1pYVSQXDr+J6Kd4ls
h0z7CjW3emOmlXrUXb9d3UFo6teDMMbaXp0Q2dpQL3sGDq5LftsS1hpvaaimPVTiL3VtwPegb4cU
UfemtBOhbME7l+BPxbu3/8KxMx4v9YtLGiEp00Q6muithTmRWqR/e02/yeUmWsDu3r9dybH7NsZz
XlSS0lhb5hk6wqql+dktCoLMkHWfevSjgbBjp3DQPeBI6hulWujLUPX9R0xW0l1ZaiN7HYmomVYh
gfr2aRy9XQc9RYrYTYZ3kU5G2WGQ0xl3pDGBlxt2PB9sxDdQgkfKxKibmYjb2xAfvrdrPnYBDzqM
ImqDDOojIyKYqEwYlCJwF5luo7f1oQrUg65CIFCBtVVgLA3ZRbIK8lOMXYYe+84HKzjoK0TQwxMr
EexJ0t40LqrUGqRrE7MS950+9Ugvrh70DaUl13KLe8VaNR38WZlfoxMN8wk8cpAjlNJ23okXDOo7
1R25I+pBTwHbVItq0YPxl6whXrWFkjXLzo/TZv32HTnyjlAPugZVQyO4zSRzXVW1qE4SI03kJc7E
UbfM/Krt3mk8x6oZz+9F08yZLaBXC+kuE+FwExa9d55nVXFRMi84/9iZHLT+NuwspQVouhZSh1U9
5sbh1oarY12FxIO6D96Qg16AuUoWWmYGezAiIyzFCNDbzPCj2dsncex+HzZ9B00JrpCxrqH5d3gf
dNoXA3Px5duHP3YbDhp43RA0tGTDWDcRt6EL23LJmxXpMl8BD/p2HUdOQRy08dqH9Rj1gbXG5jT0
l1Fvob5fyr0/vHONjpzEYUIntCU9t7vxFuSFaq9yrw5k5ltZXZ2GUgR17O3zOFbNQUs3Ra+WitQZ
a4dI4l7YQ34Gwlnd9w1+pW9XcaQzEQetG5v7ltCnS+PTFPLwumu02SUaEBK6Gvlgy7geerZ5CaBD
NT42WBPj2b5oiGbPJZORols3Bbdp7enYRy2SLpLUd1r6kdekOGjpnd/nBiY75lqRXORsMMhCziqz
EZyYlbFAAD+otcJ/p7JjF/Cgzfdu4MrgO601kIPMXBHblNpdJACYQCFHu+Es1BsgfxYKYd2Xt+/Z
+Bj/ZuwmDjqAqCNYkcI3XTML8ZSz1CVQ/L0Ug5ctpaFIjcswEGjQZCJCEBIATSY+47Oo6pdvV3+s
dR10ED0KPiYCrnjfmVK98LQI+UTDzBZvH/3Y0EMcdBBEmLCNFbm9VmVOBmN0B0ac5QKlWbtlX7v3
GX438QmcmUQ/65jBjdrKoFM/j4EU/Z0GfuQclYMexIK8RLLB19aZ6ZQqYWf7Mes6cLJvn+SRJ1Q5
GCNEBQKxfRfAjVL9du32bYCDSpRcSVY6rLvYqd+Ztxw7jYMOBC1CwwoCSIyuPARfAyuXLhwYee90
T8eOftB35GgBIiFu2mvU1WX0cAgaoQbiYzn/sbZ1mIskWdLroisQze6him80sxLiLs9UrT9JCDnH
MzEYmfsd54lSvHNnjnS5yniuLzontUXUNRQFOooWvKHZYJIDgM3v5o9NT9f4zuN1rJaDTmPQhjCv
DSYHBNRDEiCxtwBNJnByyT44bDvEABiOLROs6gYCmm61Fr6Bd0qmm6u3H+Bjt/6gDwDZ5EkdL4h1
IBCxF7ifLJw+FR98sA66AGZRqYVaArKCJaxI2VPuE1cr3rnDR/66fNC0FSNLtA4/57VvSsNl2yDF
SraApMsHj3/QtvGsqDIVVaQ14XB7I8lqvmI+oH3s0sgHLVrNGh0fdI5eOQJFppi3WS9j3fD2bT3W
+coHTdpKxGA1JvcVBP4CxYMTVcKAMnY/a3Z43VnSWgqNlZlhNkle9+06j7xA5bGNvGhxgSwVcusg
kiSy4IuMCw0KGPhkRaMwqDO4+dyuoneqOtLs5IPGnTi6NwyK1K7RcHlkehs2KzStsmRdtabxziU8
9ngdNG0V2dsEyn+7VmngV3aVBvA40/CdGcb4EP3m1S+L1xerSuj82sFo14qW50sa4FcpDHdthkyM
qjmfyxSAr+0E7zxsx27NQStXqjjC6yWo1+WIqk0LVUe8SpCWrWO85vBVyLronRM7dtkOmjxvfGxZ
FCi7eRo4o5CUKOem14Xe4u2n7Pe3XrUPWj2qwGUoDcSfUL7NTisQsLMmTqOtnYTJO2+r358CoeDX
94bArdQodVCtitpty2tcAUJ3l9VJ9PixUzho+qHiN7mL2uWyc2soHv1wY5oojUejh87bNRw7g4PW
D682RFzdQbQL7afRxknMcht7orePPh7l38+uao+35kVDVxG8F7jQN8sskb64XYLpV2mj/hmcVpke
fKj3JUj/upIwGwpJKo2fpwCWe0y8IZH99ikcu0CHjVu3nNrylGZptxBNxXj08uMX6KBxh/B6UT3h
6PmAGh6WJBduZpzVVlgjlyuCD57DQaP2AEmmspCJ4Wig59TEWjqaNHzw8h8047CLI8t3OTgJSiTs
NK9fkmj0Tt++/L/vj1TroBHDajQd0Dj8dTRvgBFfdzBPZ6U2rJpMuy9NFCo/VtFBU469TKD1BDaF
TMW6LWVEgfILvQu+eap6YvjxO9HiI69bAPevn9ZyKKos9dp66frKSnW6nRXaJxKmiShpnbiFvPQa
7RL/A3AI2gdP7aCNy9BP1d6TqmVX47gXB2sr0HCR7/wHLVSuTbtbvX0JjzQV66C1I7I96q7W9TIw
QAohX4aHdoHY4dtHP9KdWwfN3FRRrfUlu1qmmmSsXImcfjKU5jl9YfTOw3bsBA7aeldryIiZdr1G
+iAFczrEIRyCzjPNxdvncOxpFq9vPkqhNiYMLs6OkFKu7EI3VllscS80lGllLJQwxoS8/HZlx87m
oNUrviOKtAP/4jpldGoHCGqVIYjEt49+7HYcNPsa91fV7XXM8Gz1K/zfbTdqniaW9M6lOnJ887Dh
l30Q40BarX0PxbZcfFEd9zLM4su3//6RNxNo71dvJtv3Y4wZzGpN6hNsY+vi2J16Vw22OnYYqB97
Zs2Dxp6EpVTYVl2vC1/fA6VIZwSjziuo7W+fxbGLdNCyyWS3WckYfSkKH9VR59rvlXuhx9u3D3+s
szLHel+8v/HPciWGCP1acwZ5rXakikMHY8tBSUGxY6uFJ0+BJXpRgd/1AUVpdRG/c+2O3aHxsX5R
d+PCzQ458jpieHgGRTzBm8UWAKOABGVWVL8zQzhWz0Gjr/NIyJGT1mvND87DePQ4EJxrBl/GyO2/
376Sxyo5aPiO5edm4xf1um0QwlCK4TyO8Zc1RXYRAfN7u5IjDd48aPAoGGs+3Oxq1Ph6NGrdP6XD
MS/ePvixR+2gvQvwoAXoYnqTpj1TSvdcHZptVndXHzr8iM14ebcHLbUDxwvrtVzgCSFSRI/b9GuU
Wx/7+8ZBe8cPsWt9leNbUnsRJs6qDdJTRLveeXMcub/GQUNPW8dxkWmqePXBDpCxc4HIxEwTMHEp
A35/+yKNR/vNcNoYa3/RJBQly8xBEsg2c+2rWANRm946pgKEKz+rRf7OGOXIrTYOWr3kMeWAwYv8
dc2AbpRgVMuVE3vLt8/iyGNqHDRsLWt7UF+YxaVDc1K0Yqvp79yFY3/8oCljflYZacbkVUXtLitT
tMcrRqT1O93hsT9+0Ij9qOq8uuaPi/RaBpnc2Y8fuyIHDRfhyiIbQu6rkloPwsnPQnxVP3bog2Zb
IxfS9a2BLlYZKDdDX4l1UP8/zs6st22d68K/SIA4aLqVbMt25qRp0t4ITQdRE0VSs379t1zgA3L0
Vjbgu4PgVLRI7k2KXHs9rNmcf/rKhPxbWfppQvoQWuV2GbQxSR4KweO6LW98qmLPtp9oQ6+b9s4i
dlMK+1Yohq0t8vHTTEhk2e4PDb57CB3iyUz9uonpLIIYs17rEoCN2JkHBZbdqCPeg1x9vq/IWmct
otdveq/lDtwUx50fjwfxznmIL+L0O9A3oGds5ba2NuWTeU3qzaWTtpWIcE5//zRAIhWaazG1sdDp
HZyPvjvQ5Ia1lXycf6m15y9iGYY+sKuXSbMlQu0z3HFsEit/zsDLuDD2aw0sQtp0nY3rVTTgl86j
r+QHZBt3qAi8bln4H/UddwBp84Nmayr2ONLio6TlHcz5Ljx+JWM4i8AmMMxmbCTQjg+Mg5ztwOME
atML0bey6DiL2BYN72G62llwp0Xdb9V1H94JTyKtV5Kx5roBWOrsgC/mA+xY29ij9pBFdnGqqYAD
/1xulAYi6MpmFjGuhoonuB0DdJCrHyBtwTCxfreT8sJ2f2Ua8UVo94zZBkXX1lbyDLcipyUZXC2Q
4ru5vTAaa00swtuI3sPp/4gvCipuzQxPH+A5QaF8PR9pK1NpqabLK8/mnkBNHfxQ7kxuZduM+1l8
/uFrv/3U6Kc00aUG+taux8eWM224bSDm9rflMF/Q4a399mUQOxaMyVl1qgcEkJMa9j0YQcu87rfT
//72SRCQH6u2iTnE26Jkx3oASKavLoTwSpDxRQjDiimHYtgyUKAnz8J3j2Vuf0EVIwx7YDuyPf8O
a40sIrl2Bhn0HI1oeBVGSaBgE5p+g+X9L0sWu/NtLCp4/1+PyZYyuE7RphBkMLFLwOVpIP51COwZ
eeX8QpXhre6B9oAtLPx/URc1CKBt4KDzwq1WgxwLj9nzP2NlqrFFoA8WQ8blHYZL0IemdZ4t7gFp
wb5e9/hFoLcDg02BWzdxYrE4pc7dqNQB+MwLW+OVNXypjOsTv3DzkhsAEbOtR0cW9UnzlAK5DTfN
7K4BDuv8e6yEzFIhl8GgsDHAecUBXBcKPt2j2uO6XTJbBPtgwRMGuhUTi6oHqcV4bn6nXTWGqEnF
AeH53782zIuQh/nfKOGqjI6a2kdYCm5Kwd8sVXw5//i17lkE/QghLOrvEoOM0jd7kIvaCDpVtjn/
9LUfv4j5FHYi2MtQE5ecvA15/gz1/pZb6sIcXfvxi2gXo1YFzGib2IGB9LClRR20UYor5OLC719J
J0sxHBdp6nd+CSeU0XrKKvql1CjYlajFkt2FjLXSRUs5XJk5GicCaKJJ+jsNw06UMu/b7NLF2trj
F2Fc+lNS6X4ysWHeT7v3sef3aftEUhRqXjXGSxUc9Xrb6TNM0G6Y4AlckptUo3YTmv8LX15rr3D6
+6c1tRoTqx0bgVfgKUA1Ln1IhP0gTPDruhc4za5Pz28N7zoeYASQUG/6id4UQsY+/LnOP35tDi0C
OBhSMH51CmJYkX2F2vxZG/Xi9umD0pfuJdaaWAQxLvlRdUgBJbNxF+gAD8iIvh396nYw/vb8W6wN
wiKScezaJi7Ku+MGtohu6t5OuPovC/1+3eMXkZyMHJhJlWNJRV+hEBmAr9Q5YfRA2bqqhaUqDaae
2srrQMfwFnyFP/yTocVTZwWv5x9/miz/OFFaqtJsGx+H0gGU1vcBLIT7HArhrbGuXs4//q/06F/P
X8Rxngf5DPIOfr5Wr7NXPRpf32VW8wFq9rC1a/cV/rJdJDVzYEDtdQCqtiQsdX7l+52m3qcg6VEh
C+gK0/EcGIpafOBWYRpxYee51nmnSffp4Z0l/doBEzVOnRnsV+A14fny2w/64sJKvdbA6e+fGuBT
bQe4NddgCzatigkBuyKEn5O+dImz1sAiyKcCfkumSlTsOKmdborRU13YBR5MYc9PgJUQX0rSSEVt
PgSWivNk+IWTy9vRhXuhJvm9jcLS3flGVoKcLILc80ZwjEFSillhXp0MHBIUlZsIl8lXfgT/vR/5
NBBtCe1mwyQOtmaUdPfzOMHolhY/iglEwgtdtfIWS5HamBnUuI/oqlrkddi6ZgPzh+exJFfJbZi9
2HiXtB4qy+tUbKSv9hMI0rsBzPkLq93KTFqK1HrWs0nBaBUD7cxvdp2ke+758Dc4P8Rrj1/EMUOW
deiEIQ5kopud1/kALDtJ7V76ilyZqEtJGm5HT/iGXsW+J0FIw5GmMf5rLeUPB7XZm/NvsTbEp7f7
NI28oqKQqcM40OMtDFebJ9HOb4HfxOcfv9ZJi2hOk2kAkzLVsSeD77IeCAzg+KWrzLWH0//+dl1N
nm91lULVgGW+Wy4Bo6io+iunzyKE4ZQlcg+WunGCgmic6NobU7ru9rp+WazSIMRBc1Hi4X7dtmEq
nUMhL4rYThdU/7vC0aXKDM42kGf6tI7zfMqs19SDp3MFsxBgx59du2PmxhKwCIq6BPZAj0B0e+qg
YWim4IcBN5pDp2lBiogHyTDFqPNhw2YYptz8GH0XNFeJ824slEUL0E01JKk5piMK5GJrzkENZE2B
m9eAUbf/Di+eInsJktpp967TeP4m06497YYRGLKtC+8h+W30OE8eW+5a+YedukX3q5SewEle0erq
HiZEFDZbWQ7IUMtgU70dlBmBDjckcJ6DsQJAPpkSgPmIZFMHZjhg2fsh6CuJwgDlwkZRJjncoz0W
wNp0HAXcgHRiJzhk6JgvrxpOuhTdVSPv8MtZHVu4+w7rQeI4cqqv2m/RYLFhgaJywvYQqNXSzb/3
o3wICNBQXnbVhhHGE/+Noh5XSGNJ8dudLkGWKY9eHcSzH1yVYOhSb+f0EPqQKlcx5ilsXq0AaIsx
/4UK9guLyL8zGF1q7YydMrfAPSSOVvI8rJHC2GB9d3Pz5Xyorj1/kcJyVED30oMnVA6/MiiPrXKH
ckB41MIC6apUA2u+/w6BcDO7k9RtYg/XPIfZ8wm+/gx/Pv8Cp3nyr3SwSGSmSvu+h1lu7I8mjyDc
zW+w5Z23YO7Qw8QyfQte14XDqLXOWuQ1LbMWRUEBOgtV26FT6K9GagAzku7Cy6w0sBTfwf8aZgq+
qmPTaicFk8KBGw/Ewd9wPlJct++hS/dZIjO46zDMWTetnHErrEz9Vp0Yf3kWXulCYPx79aJL1R38
swZ4jrUYFl7+gXb66Fgwgzo/5P/eOlB/EdOqG2DfPnk1vpRr94tUVfdezFb9q4Kp9LepZvWf8+2s
TK2lvK539Mz6DrerpQ5mHy5GGaB50MHRW13MTId9ZjkwsUe8/Djf4Fqnnf7+absyKFkSewR22/Pr
7x1s5GKQn65b8am/iHQF/ns+gyOD44vWREFHXKz7g33VVoj6iyAfbBTjOxlOvGRdgmLpy+KmLRr7
63UdswjyBjykIqlrZHHZeUchmf0dH7nThbBe6/ZFWMPhR8/Ahaq4SMry0Ek/x316e0mCuDJbl7o6
ykowQk4LnF/5R9DG7rGJ+86y6WvXAsJ+Vf8sxXXEkLEDPAQr9CTZb4GCgt8zTBnbCwG30kFLVZ1D
mcxFXuCr1fV661AEkkR2MgzOBZ3HiuyNeouIRjF0krilL2MottriMZPT5EeJJ6naDE1tfUmb6t7y
vZ7u3BbrydF3JzMdheXAZv26Hjxl5E+hZzyGvSMAMzg+18KPrCrHGWIlpCp31zWwiG3XZjM+RpC0
Emby6raAvR4OSUbdXroOXRukRXzPdmdQig2gHGMkwzZkyAeOIx7eBxcm2cri5C1C3G3mCuZ1aAAA
nfemLfZi7t5QkPHzug5axHjZVlMbdLMEuEc20ZiyP3PrXPrta52zCPFUz6DKFh7MZOG3CO/NIwVu
9fzvXonvpZAOTpB2OsChJp4HCFthphBLQZ9ckcKZnb6eb2Pl5y/FdK0ATYSgjC4OHJ/B9KAfYA5i
5IXwXhnYpZYOnq/47MbYxtlUz7epTcbN3Ab5F+4LemH2rzWxCPAm57LmklQx9mv3Xj/fJC6NRXfp
bmGtf07NforedMQNp2tq9E9u8T1LRLYvlbruFIEu9XMDQFd+X7Aq5jXIZhPs3r/UOe/3wuvkdSZO
1F1ELw9GFP9Lu8ImWYKoGfj7hNAXPc1XzqBF8Bol0zQJMvQQFwPM4QJ7g3WIPp6fn2vDu4jdYCim
fiBY/XMmUER8cgmfD6LN+bQZSqv2/pxvZm2YF1EMw6TEB7QSSdq1LBWOEi6AEXjoQb0538DKeyzl
dZWVNRqAuCoGxOO5rMmma+3nlCTb84//e0D6j4+VpbAO9iitD+9B7GPKZuNbwZ7I/lHzamuLOtL1
uKsdfjex5I9d6xD1xBfaXXutxTe2zH3fKqCl3DYzI3sGsuSunyz1IoUjrwtwZxHgZSZJZ9OmBNs4
UTt48Jaxqk5Ar8zxrxyc09t9CnI1W5UN98sy7ufyZ61L8ASh9p2S+cLh/1ovnWbdp+d3E7ydugk/
HJt+X0SoRFffM88xD3MZ1JfoK2uNLOIc1kgJKGKmjGfjfThlcQAh8kXl04Wd1EqELOV1vLdxlY6S
UhRG10keGkCOv3hde0nJsPJFtJTXZRRQDJGchoDlCWoPlD5Oon3PB1Zvy8Jyw0RW/MKMOs2cf8XK
IthrmnfjbPAq2N3ewWY4C7vKoGSPwBkLRj+XPiZXemwptwvc2ZucBlt+MrRk2mQdtK+h71LdXCh3
WBnxpa+d3w+JwvYZ7yHcaUMKxh8aRU00w4jgulFfiu0mMOIra9DWJiVAnBxzm9j3cIKH9/j5vHXy
XvzXWCyd7EC9pKPrdphWqHKoUE+qbQeuJPB+RKEKcfqdGFXdbHD/bheAXCU+6qpyX9RvxEH1myph
XFt53Hr20tHHVdcEZWC79QQQiO+qpmTYDWoQgPw5+fgTJAd+06u8PU6Z6FGx1w1hAOYIHJntKuPz
F0FQqvRkEjFPD8KGIPY+V8ICGqGyRHPHgLQNIkaTur+wMV0bwNPfP+UF4O41PZW1AxOMa7Q+KILb
wc2r/cDt/O18B681sUg9wspZP8O2Om4BdG4SWNFT/VRY04XxW3v8IungY3YC/HcoYjY3KiwpP+i5
fQ/0pY+nlbTAF5sL2PFU6dyMBY4rZElRPwSb520wQYuxmSttzUcPNdsAbwZWfp1agi5VgkQHjst7
p8CZtOVuOQB4u1RXO3BKsrBFidSFNWElCfFFEhI42iPMsCLWCqT2ebaQgOh0VFLu3KG5dGm7Mj5L
oSBAAllXmK6I3bLLXqBZ5w++SMcfY06sC4ewa034/53EdhJ4KVW62DYjK9zNVI6t/6fham732YDC
xQuZaKW/lr550EqkXe/C/SaFZ3Cx64BYgsoNBQNZNfs08vuLF1hrZwZLZWAqcG6TmLKI7epP4r9D
Jr1tZ/ZH5WwDVNihIP4WGqD71lw6QFu5eFoqBK1RERxJwOJ/ltZeELGBF09ot3Y06zYcQf6mpYax
9rWTYpETPJYU/lzCOBvGOF57CEqgLGo/gBTBTfvSvjDB1+bFIjU4eLabwaVlM9aduh3rjMOGu5aP
JXbYm/PJbWWFZYvsADc1nWUTrtA8z2l3bkbgyGwBDX/d0xefHn2GA1PWERG7E/N3JpuyKC/TP9c9
fBH+tqtIWXplsiF9drQTFoL2eKHjV3plKRk8OZY2qN5JwNPiKJnCjpzo+PyvXhnTpVRwgpNg1sBl
FixpcFpEuw/0o8mvWw1PGKjPqyF0lDZQEHDyVPmgj6hPzHdjZj2nZb677tefUsun5TZxwBqemBVs
xg5mw75UDfzJQbcrLfH7fAtrqWPpjgcHXpM4sMGJpTS/aabfUZ94D0uFJzMCwGm5D2Mv+hBVPL8r
dWmermTGpWFe6nqp1dMui8uJljuwRscj0ciODUuBQ64c/0KiX8lSdBHQFkBqDq9MBqdPdmMYv0v6
5HZgw9ZhDNXi6hbzbg5BPbgu/pZGeWNu665hdbDBeZQ17GCpj+KbSfrzddmDLuJbQKqrSy4DXIS7
t2nv7CZHfzs/D9ZCcBHdkxjHtEqxsSvbDpX0nUQqL53n8w9fGYeljrBHhcQMqkmyqZT3NRm8yOrf
/eZ7hbMKJulzP3VRBgDH+cZW3mSpKpzhVtX0rcpwep3am1ZM3Z/EyOCS7m4lofwtsPsUkgHk3twr
nGDj83qmYUuE3lk1+dP1yWxd+QqLsO9cmUhPswA153M4Fk+kvnTfuaKJpEuLO+7OBEZtqYjJZLH+
piryiv3w3BEiEegnzFFMDlS9wAfUsPqdRzt4GlpT662Hwtz2h5gHw+MWG3Rz3V3D0v9uBPwI7jDt
6XPNgN9S9IDc7HKvVNZ1Mfm3IOXTeMksa12fCG/TBbPlHP1CTuMOLuqoUj8/31Y2/EuVIVBY3dwn
qtt2NQwxi6R/zJLqvkjMb8cedp2+VMK5kjSXQkNsGR2mWIV2VA4gDy7yizyVoIlZ+4p7F4Tpa40s
0oDyet4ANt5t+24oQqsi93TODtNM3gLSXFg1V9pYag1B3oI7S4digJzOOynnxybt3wEY/I3DlI/z
Y7KSA5Zyw7rwfcA7khbEHFGFvmXB0Wbk9u66py+W/dSfCptbDGYwKNAN68Kk96XH2q/nn76SYJaW
eBxHbWDV6Hbb2o0MMzeBJq0NSCR8fqkMaq17Tk1/igmAckiNu+l2m8D14FVlBo5erj17F/Zcp++o
f5xWLW3vZkcMuu16GC0bTNCugTu97dzRzN9Lxfcy9d+Ed6l4cO1VFks8yr/ZzIBK3GYBqXaOLWWE
891L/oQrsb20v2MDZTNYwM1W1+nWIc49Z5BaB43+0wHqAtL6r/NjvtbOYmHvBg3DOG9qtgkpnzM3
faw8cVMq/cCb6eVUEHRhYVlrZxHeTtGBX6YxMgMhDwZXyLiGei4Hqwg9mWym7JI46N+jAuTpfyeY
NatKJyWDzxRqmTYB6vkiJPlLnmv/jhCy1ODNKD1Jst40W0/Rj6zkT7C6+FOr9MKuce3HnzrvU3SI
SlR1rXi3dQLhhRYFv4rMSb09P9T/zn6Au/z36SUpoLms8XlWJ92Jy2W6CT6sXZVVu8mlpdlxo4C1
O9/Yv8cbQsn/Npb0LOEE/K8tgA0/4d5/h/PC9546KU4f/IMaL1U6rL3UqSs/dZkSide2LtqxgJUL
tTPcj2rsokL4ex9SuvMvs9bIItSLHInFn6nZ+mo0YZv3WKCM7kO/pY9NlVy4wl6bXPS/rxLA66Gt
HMds+6Lrd5XwaZhZXnmbTmS4KgpJsIj2qQIQfTaD2RKcBYQoUPg58/y2SsXD4PYfRNeX3PHWhn8R
7rOo+FzjpGsL3poOC0sdqwLYxtRJH7y2/CN1f+EDfmVollo9CXZ66/mJApKxF6HiThrms5IA2vcm
NKN9IXZWInOp1ks4Bzs7d9FMqwUAsAXBPUjeXdgp/t1z/u+6RZY6vY5Mc9KZFCcn0BR7BW47J7Yr
0nqIYBB8OwyoGi+s8c3h4wHlzPdBxvUOBqgmJNrZtc5oXzc/lpq+hKGpDqrxrdDtH5f5Gezs1Euq
yZ2CRSDYnK/nA2qtOxfZAVcWuBiYgmDHLScMeutnXcov5x/97y0AWfrlFYSSpGDa22m3qyKuBxkG
g5OAQFh1N/2cdl+hGKdxUQH3fr7FtZdZZAdSQus4w8VuNydj6UQNIW1945JS+hcSw1oDi8SgGr/D
t4oKdr7wt3Wjw9K+bkNJ/EVCgJWdbieKR/eUxnPWbgKv2VzXLYsUADhMlghPo1tOll9+itKkSnfe
hZm6kiyXej7Y76CIZKr5ZkS1gCOLW2nUo+16FyJypcuXUj7bgVCMVRXfwJ9jNzr0gcvs6Xy//D0O
+Eew/4+OD65ZwjDJYYTu/6bl4PyCd3137JIkeK6b/p0N+bcONGjXzFM8ir7ba9kWzwXMkrZdJexw
nOoaxOiuj0rGn1jg0jAPwOw9//tWMupSBSgV0XnZ1R6uVmT+XmpwKoeZzFAoE33kMBR5ua6dRQ7I
rEJxf0jcXaWsZo+y3kn+ph0qd/ZpNQ/irsXO5+Lhg/tXPPKvXj+N9KeNggfetOxzXW5FMw5yjEiZ
lVRtaweFVSDYlg7BLBUapXuRMCiQ4CEr5glfEbbiCYUWsdWgatSlckW1UyTNC/ix6qQh+6bMXP0d
yGpIM/GRn58wjSYdzICakoyRm0CAV3XfN8lA3MMI3wcNXaADMO4rR3FR/aUm0oxhT0FPgl+RDV9S
lle2VlFPWj2CYzor4qWbSQMyHLU8qPGhkWS1FY6enx9ZwdoIegD16oC0F5blbL6ZeuZ/gCtAhbc3
a8u7gUN3lYQ5PnXnEPRZUh9hRyaOanDtu0kGLUpRp2zER18VVFYTSyfh2ffBJ8o6SpnztAu92mRH
SLDceJC8jDtbmAfaTLhNLDJo72dfFIBWVAyOtbU3VTuc7nYpONpDunMsEMkznh1KEczvAoUAb5KY
yB/TXenKQ+0b5xRiAYvKDHzOTZKwKnJz2w/9zo5Kl28ZDbIDjK/62JcN3UGWuimU80uZ6VagQigi
3njHBr1zapQcJP0QT30Zaxrojd0bEmW+FzV2jivJqXwWLo2M/kWbm7wedFiPTcRhngwG3A2cYUFF
2AUabFRdHsfpGc42kSQ5qkluqhorLhypBWDcHQwthxorVwfr7uI7n8u4oHYDbHQXNs1HijWnMvhX
un0wfP5wu18NyX8B5/DBrA8Ufd3Nmt6PPvjMhYymwd61JfoKxmEdNEnqe9//whelOz4P9MVM5gg/
pdCY7JBR9JgyoTu9NoHaiLm59fuvQyru0ed3KBo5OGP1YYrGCasGWwczZaGTzY+oXtHhSTYftRBs
jGWdPUPnC4evxK33Y4BC5BHQ4HvStjzyWVLfC5omQGjnrAzdojQHrhw2bTA3UcOc5tiV4hDStBN4
ql6jNhNI1ffoWjscsOrhHXA9W9f8J5vooZHjS553bmgG51iZ8jaZeOTl7L4X5Q4U4Tua9N9Mn77m
ov/NXAeMZEDAUTFYoB53QFGuJd7olH7p2ubRmTHltGahj0uyrSzFRz07P4i03njAP5o5uCu9LKqn
4aazx42w6OvAXHg/V1Nk28Leelq8+zDMQUn0pqDtfZkVmBegv1pD3oQgr215pjdJ91L5KfaPu1TB
96l3UNs+sb2dNV+LgLywjG24Mh5IrOqZzTCyBUfeoW/E9XZgOWzH3LmV1MNFEg9e+6G8C+zyOQWS
ZMrH29Lzt47qQdnQG6sqcOFwYG6wswi5L0Wl4LDd3DewHwIzd5MK+1Db+R6GFiew8X4gYwy3kptU
yFDn5Ean7QMKhVKgpettJ9IDQIpRVmTfEG7hXCYPaTq9JXazAUcvmsm3YAoei37cWa4XQk8XTVjv
kQYFJG8S/50Hwb3Co9UwhEQ+8LretzMwiYXaQsf52DXWrnPVfYoplSm5BfRnOwBUQZog35iufEgz
s+/K3577E3T1ryiTiiVA0/js37qFc6RJE7mGv9FM4ItWhKw6qCB7QQHDwVag3aT4rAIUIabc5BtU
Kt5SZu8K8IRCnWFMfTOUt83gCJCy/Y+J5Du/rx9Zh4pD1bMPWGXjkM3/oErdzyeWxtgfUyJvpyDb
GQAKwgrY7VPG+AIQ16Mc5n2a0JdqxFIqJhQhojYV23kapFtue49YjeAJMzgsrJmjdi74z3tPgCQa
uKjVUE0FGEE5Y1J0mx7fzpvR7bMwbeEv11mcf5uLRL4AGReoULbjnGy7jsovXY77phBSGu+xpT5/
yccx8ENvkN2LJNkE6nqN4S9MGbUZisSn5JczGRNJ2I24Ef7frn7pq8l65KSDb3Kma2hIc4sgriu7
QXW88AsvzjgTb7wCTiSiDiDKoRKlp0PXQed8DQawTkMUJcBHPMu5V6GiHmD20Gdt94X3vfxaBSk8
bglHSt3MsFOrw16oaus2dlYCTWHm9sbgEuIRIGiLbacEeqKjU7vlDx+X4u++h1O22hh2z3lr3dGx
5lEylNhC9XpM5a4ZO2NtKxJgO+PMpIgry2l/MAtqcG/i2TfY+FJQ70Vav9dSdKeqfx6Jfpa3yZD5
0VRV8iAonrihY2nLAyt152yqBA6nBzef+uBWVQkpfruW03TPJK/4y5gG0KHQ0ipZ2CpL/WhGMf5I
Eiq/+kVrI00ofhhxb3oHQ79p3Cqs+r+nUvVkoxsV3KGm7b2oAuum9QAB3LaNdhBivRV0m7LxUT8K
LRY7clI7u6TtpNnlZRsgl3f0a0b9/NuciBphA0R9+dI2TX1oPZK9mNmxf6YpDChAfBIju+2rQP9J
q4bZWyChum+oBBt/Z1VuNsmQFpu5lOxgLJffF9lIfzHag3stElbvU2JP9xlG8XsB2RJs41pz34Mj
+jOxh5Y/zrIM4gYL02PFXf0Mzw75MlVa73kXGMQgd30ZtbWLM75kNPY+qUf/ACQ4AVK98t8yPApR
6hnsG3gzvzbQXeRHn7reQecakGphfTeEN3JbjCxzn+vAZN9OiDUa2jgX/dlatNs1XdDQQ9uA5/DQ
wWl43JQ9FmI98RrxxQOJhWni5YM71s3WAsXsSQzO8F75ZHzlje19qVtSHXED4OwyKYdYtSLbwYGb
7gPHm+6RMPsfbm+ZBiiKId8UbevveYrfNE3Qr52AyFEQ+NaTM6GoZHJzCHo99CLyh2VNEZa5/tWM
ROabOp+cHldBXsBuZ9FXTuTNvPgz2KR6dPJmgjd6L27kMHjvHkuryBJAYUNmyaLBIRKtaKxg+AIU
PmihBYNb1m9nhluziGBH7sGJY9DamPvM52SMZmmQeqexZOoZLiGjFaF6Tn90Y+8D/I29o/9ugoC/
lVliizsNWHGK8mKw3T4kfKmzDSCIxIt8OyX9oRgz6mxHiQ1OEo4zwCL7EZXZ03ZGlZYVzv2oHh3o
f5uQjN7YTJHrwClsB5t03LaKwk7T0FNiSP6UmKiDFdrlXOoUvpNe13fbqVI4kjyUfGg7s1UUbixV
OUCEFQgkiMcMlmNVVLhFsHPhwxPV7jhUBjD3yWr6SCtLdCEH/JliwyvZc5bn9HvJ0hcHLkFRm2or
wQenTl7Ater70GGJi9w3eNWXcaSpxAbQT1N9SBModGdXONjAJFZGtp4ztVZkY4td3jDJjNp0yILP
0qRJdjvkhRMF4wxGejWNaoqAGLatH9jwdNOdXaUBjQPf8WgOGLmQ/Nb3hqD73XWgJr4MhYUCjIE0
bXCUdCCGQ1oEC+U56mkVZDdZ2RXeU80B7a1DMM+75nbo6XSHHONPO5rlpNwOWWUFR90NjrUBXZLZ
z4MWA5zM0NnfFI4SfewRaW8DtdayV4AD8j5KCzbgdL+s8h/pePqUGzzqBzGvtKzDDJ5Zc2hLKt/s
AluLzSgSsKWrcpydTcOxYaxsbOQhz5RZcB/As27ayEQ5811uwNt67HM+dls+AYq99TEZR/T5mI7b
ovInbyMGZoq9TODxu5lqmf1GGUqX71VFcv2GsZngHQOeZBexTNhdlCDg+8jWA4zUUrvBBotAIQkd
LcCTBe44ezfZodzXayKULtfshtPWL/cShSfgxQPfx+/BdvQ+ykYi+agpF/VWKteqwl6hiH43DH3v
QM9SFO0PTRtb2WE6MBIAluO45c/MaDgbgaZSTfIFFdn1dIe6mcaPNK0tDjKgIMEhQ6W2+VLMgKJH
J+9R+dERqc0hLeh8j5KLFCdrPCm+2H6mxHOgUDj0aA9yBtgt6Uan5ZsGs5ccU21y9quA+Ejc5K5m
U6zcqrf2NhuH6TXnjNNvkCjz4BcZiuSe1L11hAZq/hmUBFYIA0qHU5snEHUB0j0cgfHr5z08Rdl7
iQM8XLED9eU+SW8s5/s0U7rbZwmUTY/Utufga55ODXFOrFCPRrVHitENcztoijCo3KY/EiAXa2Rx
5eJDErddPLiXdYZsEllqsn3s1jGlsL2toeudPXgc3Ob1NNMXMdqmiVDBxOetxOLpI5DQan+TFU2Q
bLBEJiJC9QsMvXOrUuRon3wB9irP1fRViCBXUSrhv5CHxWSUF5e54urQlFXTbvrO9bFBLH3miRnQ
GDBifzrIUu+e/3+cfUlz5Dia5V8pyzurQYIAiLGuOpB0l6/ykEJSLBdaKELBDeAGkCD46+cpu2a6
K7qzcmzM6lCRLrl8IYEPb12xOuDwALFmREe+nqG1FUgptGoLdr7W8VOJyH0K4N5DuVJgBRI46pZk
zUp8wPML0j8Z9ilAMqqGEqndwA07hMW4J4+u8KnAyd2KtUvDbXAARxwv6q1NGzwRbiA3L5S9oNVw
wgkXdc5t+9iQ2YTo9h3el7U5GC2Z90xGhf1GAhs1a2pdPLZnt5qyUumKamB5QKADcLcVQQnlPcOa
qR5lOTt+dTFdzYNRuK6Pi92cvJs1oobz0UWFv1BUi35AymhpnvphKACCe5CqFIkf2IC/V3Ws+Xlb
+oTcAxKYin0XB9F4Gss5VgmOUcq6JnUrTXB112WtbiGFh/u4QjA4XXvHbQ0HNDovMclKn45ukuEx
pNLYGzNj0H2L6jVRF66oAerQVVpVPwY3Tf1lBqOvoNz25fZSBGFjH1SrWXUPW2FDjwiG4eo6TxE6
kHftTBSHzyCgxduGDpcV541pmV8XlDPXGA+SMG5OVWP9+2WiaVSmEJMvZGcGhHiki/Vd9LELZHKi
kabjEQTmEl3JUKNaOZvCoMXuCym7y0ctEFKF9gv3hiOjxoqIkkg7pBoeZop1tY7U9zbSvXuIhwSt
nGVSq/AjA3ROfuKWqaIjC2Kcz+yEleG1TKC2bVLR9m39ukBCHGBzo2O7usyMIp6OYbCQ7RW5xJU9
FkNlo1u3ORPeoeN2/SB62x0NEPDlgvGNV1/p0vPiE5kYtZ/I6qGuRUd4MONDd7TcgHUM24Ao0bTi
4TaRdOy6QN8SYbf1R4B2Qgq9RNjB0JcXsquZyoQrZ36uiy7yr+0khvJkaQLzAMA3pKKmJb6rdt+p
ukzemJ2L8Amnm2LdLxiDlg8kDJLgiZgoKU6jVs10lTVrt1wsFekeFHzymO8hN0OvR2o47ADJtdlm
QVyKyE615b0j28qyxEj4BdawCMjRFoZoBeKMJGhYT7DDLjjpouAN8yAFZBUfSuZ4d1ghfo1zXlVB
m3ckGYpXxQeHMyhdiR5xhhyrSKaoeVgHCPm45S2USs0QnllYx8st7Ahyv7ehSuTTOkQIw0rCtrJP
Ae0TXHaCBNDK1bxqEDzL6AZAqxVmOw+q74MVqAubFGiesm3wAyw209XWE17LuzixLa8j2naHJwwN
UTmkcSOMPCEHrbFgz7v3laCcgFPxDEWInO4mUkRDhi6Kuf3UtODu9aWbi8nLlCS48F4G3Gj0ZWom
TwG2EOwJNBOK9uQTEp68onlpBQNyJPii4I4gZADgFCyTXu7aFXfDF0Ymt+wj0aowwy5r1lPQl7bZ
MbAQF4lRxtmUhp1eTolySd1nmmvwfQ4qKZvTJAznQ2D8xs6gBgV7JlQOM0lnVYTLI2JrG6szZ5Ac
comD8b0XDwwo959ahynIZbpQDRhE6lFqfoedGxtOZ0FQ3MaIF/Ra0VK6DyE63BsISZipFIQYFAuq
SZduaMu9bCqs7vD/lPZroZWxzZ7prm66tECwDg6hSa871qeqanyHLnbD2yTlNnYjyWLDAxOmegOc
izN7O4fiU7Fpmpywu2tyj94cY/e6Z3OL7ySCBuyjoEREr3MwY4BMYz+R7odcqqTpsqbBWbZImV4R
j5F1iLpl3yYIR2KXFjSgwKjwMuK2SmGom9VRbKSqf6BL9d0YUNmEsS5VBnMA2GHadNu+CjcW7lFC
WzcPLkikQrEcnyTJqFm8fcHxd5vv4bChYR7KlcljCAv3+rOGlUvfokb2HMkprYnXz90QFMO0x72r
tjMFMGsxEyZs+skLeCIRWWdxnx6qTrjw2jdBQl7WPpDipWWtPMb93KF4TjvxpcJJfPnWTl0t8mbt
Gcw167Q1mKZFAei0mJcW7WvTvAJwwBX8iTukE78kDrfq52SApFXlARBgi/YNqRb3AK1p279sC6Ji
Uwsbhs5kQVV074Hukh5THuKu90mz1uVjqQGonu0quD6umlQj8FuucZKJI11Gz9yVfohT2foiZulq
lHISI8nQFndTRIcEnp/GzGG2LQO+ghwOxzU4Dx1rxswvw/vmENZRRZ8ZT3pV38FPVMRlurBajfna
6JYf2WQruhurTbopHwF46zKlMN0iBb2JSmiAh743e08E7/YdzrLfET4ZnLAkNMX3TrdVtdtGX6xJ
2ompUy+Si1AffT8Wl76McOrCQ49T5EGj4mQDdPnBK6XSCf31KUzo5Qw0kegp2k0lzkincVhR9AxQ
IwKFbGfrzENEgSRWZz9IWqN6El9gcTKJnBqRoYZImD26N9bqtcafJ0ihj+a5eHQVChJBdrtmPMHb
MfgD0hfpM+1gML3GrFfl13kkg36ZaNJs+1WSds5LGQtyJBHAVZTxVmF9X5tpROg2afrqOomwiG6w
lIXwxZIeix6am7YG/o60nau4pDtcviw6rkVE+GdGGhSnlpz4+Z608Rp87kO7jHW2CoCbP104KI8+
nkXF1Z1wC6s+r24Zt0tb9a3Nw3WAUiTVvJ5rk5V16+ITbgvHdyMMrCpberFiY+2LsM5H9IzEX9eo
13Pm+gltFViUEbCQVljEq6dlG5P5pUDCTfLW28q1eFpMC+Q1oEPX+0z2OH15oMPo2YZy411hLpt1
Cq4wDxmAwMPUD/pzsvW0uhVQEMhn0fVrUaPLgYF+yFdnsX4eEGc067teVaiZ8kO5uYeGkkg+wFKz
9QcQSUJ8SSpZ6noX8LEtzm4LeF/tWl86vewC5OHzi3XweiR7LDZ+mzLClJ6OTQNPXeopSz76hKGQ
Ie0cn8Vz0CzG7csCvrgHl8xd+yVCPJfMirpS7W1EY23yDLyyxGXE3JZgFi1wtlofeGOD6eNgKO1+
ss6g72QNS0UyWBC0aVKMTUX3Y4NIjl+6TTTRz0ltM0zKBNU3L3G7zv3FR06Hz8vCW3LaBrvaw9BD
64nre4jH4YwTJxLGqSJz+RJtRWd2XUHQ/DkD8og+xDgM9iIFvkLFGTZeP+wdRe7lvupRazWmwZJ0
3RHsDseswBZQUiKNVdHWx8ZY7r8vi6y5SXth1vApMGU/H6rYCcghcLbnuJS7qiwOPu5Eg70tQCrc
M2JdZAeMm8Xtqa/ougB/wp31LBOi9JAFkpOyO4Kw0AXway/tqaipoCndGOyJVQHY+YGRfsB0Pya6
oEAUWCRqdA3HbdNFOwMdqmH3aiZOuquXJQi+vamQbBjvmajV+inQHibHtAot7ec9pqsFG3K/8bD9
WlVGNeDsl5K218YXZXnzOjTOA9RGFglKsVoMtAJ0VC8938lpKxVIFYwMUBsBuO0HAOzV0MAHj1lq
Tm5KysaJIyi7oefZRhsxmbxc5Ex8CmAvmZudE/GcPME5qTW22Sme25chAGvyAcPBND40U1Mkb6Hl
cvnI2pqy5ypkHXka/NyGjwmxUbAiLBMBCK9IgyzWFXywxgaHAlPcZTQnjNvk7IZlLXE/twm/hPFW
jw9kmJHVo7BYuZ1SRo04PBJSkKzthtmcfZ345ioiQN0PBRvc+snPQ9UAazIx4LRZJ0CvjIUTSjMi
lqdNQYiavYtF2KWq4o38SMJ3bdyhgi5ZAEws/AQAWQXglJJoHg4jrVm8j1AC5l6lcXGzt50s4vNY
tAsA5oEa5pYjYPFS1gfPCStSi5T5EGcBAGBTNg2mXLNJeVg1cHGAuzoB5I3nq0fAf1feOsja2gui
6OfkZZxCRIPFq/b9bpytdTvkIXXdrms9uQB7JY8N1gqVygkkU16HwfpVBxZH19XhOIlzMY/eimAr
P1Kgeygj8Bq4lKwfgzLWC44UUeTAo3UhTSPwlN25rNkClkyOHvlUc9zeOVznI3gWiKVPGO2oOvso
ac0JizDF2siLyObcOxCZazQEOOGpkrG8fZ/2PkwR1px7iXOs/DBoUhcLBiqE05a3jZVi0hek2HCP
moKB+I1kKDPgwXPkyvV1ULjOeFZZbEP3ASOJyhKMAX0OLsYVaSDqAT0U79cpFnFE+l+Svtro++KT
YMSeGwK4myPmNSMS7xGlIR3/sShZkgfM7nG1VyCPPkkF09+tBNTV7xloDpcDKe7AK06+i1Pk0kcR
0iaLCHBz2sOZMAApYHWIqV2tTnyVrGq3ZwAiOMwYD8Fp7KVbnsqQDu8tPf0HWUq8ptg0wt03m+iS
A4VmuL4Hgy3abOnwcu42agpz1zZiZJeW4/2k1GHIe6y6MPBpoTdDDiB1B9Qk1aYTaamc+zwEcaGu
7ViEnyYlOM5vjQnGtImKObqFvSXqMk5V3H3oCRXNHRxyE2BfDVz0vpAVLbLJ1P3wo0X6MU5GK0IE
Dv1Yt3B6jGPgr8C1BnUnbMn4h2DFqJGxUTiwKBRH0CHvGVKhMwj8NGysBQ2xCLeMf4wHQb4ATtQN
JryBF6lyGJfzOYDkMF3almCLXTbZZLDI+49x0o99tgm6tVlhMB+lHlcpOXpZsE+A6REuUcUBZniM
32GwZy3HcEbGcPncCYP5sBpAbIiUG19hJza6YdHd3K+9+9giU6hMa6UQrBmPOGztK5hyxAPrkiq4
Q7Il7td6bdCYvNW0ft22dR12OKYVJGUwcpFDp+ywfcey1RQZj/GOd5js5HJGQFgY7coWBYDXojf4
74Ef9RfurWl3BcN9o4gGDAuJAwHtKoIAvGhl0PtMMD/KHbaNVeQI750xVo82vuJba6tMY2f+EasQ
ecHgKdGd3nDWRhky6XyXYXkrIPvSmOuzKBJTc/KSzeLn6sboPPNKYF/pakAAkH14/pAsWA3zMXZR
lSfAF5YzW/la5qbH4LvrfR2fY6TNAzVr+22+Io0aTSEzJbwHBh+1Y5KpbtMOLxhH0qMIFV9TgfHc
PGHjiZq8mriKb8MEziNTEipckmr8AgE4b+jTZqZYZDrSrjywPiCvierNF+wFNNzHCrxwhkDCud1R
Ww7neYXGIO9tsKoMWIS8gazTQerCrXmbB9HrtK0GML0baNMfqBpxOhfcICossxg7Cbz7GCXuKimQ
bNovhoCyC8RIHqmGHQq6FTaC3w8ngiIw5ZAucZkj7glUUFj+dvFWLCqn1oZxPo2T/Wqrom32lGJV
vBM8iH5UK8phQD87w5u72eJsmSFMQKrzhCRpGKsdZFR5Wc5BtNPObTig4ah3hpN36Y9hGfjXqYsx
Bng/NmCoQbNWN6zxqjz1YYWtzYWRFnlAQTKlPFmVxfUiuvUWuBpJZTpowcmhy2y5ygkBgTqfqmba
vlaihUoK6QRvvFwhB0hHiIZ1FkIsar/NAP+S9wwbVIKsaHeAFn1ewI4hbrycnpZWEn4q2q0H/rPp
IJsaIxag7gnlH6EzB6bWo2O4Q3HMmGzD+iVYsS+lAWZI49OS16a4rIMZh5d1hBY9SQH0S7cLNcPR
Mp0SvtUBDs2AV5qUYTO2WwrA2OguhW5lhgbckbkf5a5bY159MWz20Hz2YR/WIyIfsDxv+VSCXCtQ
KyOWIMwnWrWL/xMF3+9W1f9JM/WLspFjjtN9Z9TO7ssDBKkHuY9eyC7iWbyL7jDzpXEKLfFdmy9Z
cY7OyQEHvl38fchwhSMz7k/EeH+k9ftF/8gUXVZj8DKK8jNJ8AFU5wUU1L+Wof2R9vbX+tAewbSy
qIXYh7jPdhxcKdpt+hr0JHq50irg5hNo2vCYhOO8w9SAQ0kHmbxD2kqfCjDpB9tCqItwqj9/Te8a
yf/pg/9FO4mIU5T/eYhYcSqOzF7ZJK4+9NggcKKNMMKnTo4bOyDVEFFYiy3FnAHyrWQGkKz/swr4
PxAC/hqpVq6bBTc+iX2P1VjldcXXqyigU8B+HB9AivLk+K+/gz/4gn8NVptG401MKd9vZTWKj0iA
aXQeasC4h7buJ/cnFrM/EHX+mrAGEHKU2kVsz5Myyi2isnZjPdT/n2/i/WP8LwLDYWKLQZgK2y9C
A9ENX5Kx1KkY/J/4Ff/oQ/pFL2lHJGsMZQHrLbqRUoi7joVs7pGV9GdRB3/08fyikLTQLYOl42yf
xOMO8mXIAuAI+JPb7I+e/JelpFiXGjmCNVRVAFLTZFqKFEv68icrxB89+y8rRNQOFJQzPpto0zwV
VqJ/dus//uur8w+8DPwXjTSfQu1gWMFlUwkZ/TBd/b7Xc4/0oBDjAlR8M/wOB7gX2XD/r//kH72f
X+7/KimdQHYU26NFm32Kx8ncNyH/sz7d3x2o/8Py8mvAmmg85Ysv4/3cFKPYGTLKPkOEO2t/cN1h
oy3GpLRpKwcT3YKq3povodlIgUCchpbnKm6G8inGy6rzuOpdUP7H1/hv39f/Vb71H/7jJZi//zv+
/b0f/FSXlf3ln39/6jX+9+/vv/N/f+aff+Pvd2/9/Tf9Zn79oX/6HTzvP/5u/s1++6d/7DpbW/8w
v03+8c3Myv7+/HiF7z/5//rgX95+f5YnP7z97bfvAG3t+7OVYMl/+8dDxx9/+y0k+Ar/7b8+/z8e
fH8Df/vtbq67t2//7Rfevhn7t98C8VdOhYSXjUQJCRmgmd/+4t5+fyhkf4Vlh0sZwTSCFaHrMVXj
z0V/5YJxMMVCkpgAD/ntL6af3x8Sf4XNmkkpQ8woDGUU7Lf/87L+6Yv5zy/qL92sP0BQZs3ffvvn
xSghIokhexMwbODZJAjdf170tCgQyUj767R+9CWmJvu5iP/E9UDJ79kk/3md/ve/8svisbVxhXMW
AoYkHTOJjKZjV7IYoExZX6smqct9iMi1/TRt5iNC9njm6qY+ajvQ59o0EEp3DfAZDpoIfvk57xKE
dnru/K1VFAFqrGfnFtUpLu0igiGnWeQzMJ31ECMsdqeSYnvixRTdEM5pYYtVKvMx8qiBxC6Hsh+i
62KrYd350kD10DKSg+0DA2iZug8LDZL+veUzG8gUHBArzuCF0Co+KLTnXGYguPDX8C1N/AB8tQF1
D3lIO7xEPJjuo7idNgRyqQTaVrkWgMl8/2OBlPEnabplyccSfcP7EHFbWzaNMz1sOMC9a44IuSit
lpOFFiclwjUv8azpFwg/UNg0h+1NoLr2G+RK/ZqWlKzjDjmjzO2A4i2nirNip0hRPIGRanYT46tK
SbOUj0MzbHPmN0XrjOOtncdococJx5QXCKqW+2nVQHBjJDRlqKpT36kJ1BXZ4GoATbyye2Dh4xck
IQbZNhf8Yugsvs2QIKOzA163NIKjA8GCzXYPhK9BmF0X7IH/o/8E7ZyfQzaC0FqkOIW+204QPpfn
YhDgmPvSQ6Net8l6GgtHzwnQzJdqZdCihdFGjhX1/A369hAel87iq+DjzoIaT4M5hIR4CsyjE/Os
Uxym7B5wxvStkvH0ZZ1Zd0+mPnmMRhJliFHzu6h812Bv0MV/rUopL96G8gKKdnxNyqLFawHJzqGy
Bzc2xFRdBqBLZ8O8eUpczHKFFTaDyRpnCcgYsoYEyaemGtmV041cugBl6qHr3rGWUWY8jGs0bKzf
11gFN99HNN9qAGMrFop7XM/DVZWAR9FXth4Mmiu+tqOJTwQHN4jGoev2vqzP3g9gF0zMc73EfDcg
yePOceZ+aFRq7GvUfN7zhFEMX/oNB5P6qUBY6K5d5uVW0alEDDpMGpaUegfpxBcX+FMM3VW5dm6/
TBiWV1u1P5ZuUwfbL3pPpwrysFoGOQ5BxdkWFRTUYctPto+rIo1Kj4tjXURoUgPM6S0x9XaDeC96
Z/CQSVuLJdxBHRCcp9atL0Ph1iNEbHAKhwwmJT4be4iqdtqPcQmlLUVc/l0DDIgjcYwmlzic2iHt
I+cBjtgG6uGZLv4ITM3d67lgP4OZzg/dUloovKrhpeJufddSTTcPj9W+Kjzwqq2k9yTi9THoArGb
VUxuBur1b/VisQC5cUnSRr8jqOCQ4zzEyXzChaknaBydLICK6mQPag0HhHYM6ZE1DiHjLnHBrq0w
QqcR6/CpkKjTx8Js/t6aqnoY+LaA3nXQ/rtJx0i/BqWXC6jJmp0cQ/6BwauNRWihVdpJPe6E6fs3
AzIKSTIw2wZ3XQHMbdEqBG6Y4HQs+RqTXRCsyTmsgR/jlnUFAPPGfEK/NEidAJhSE3Y+m3AMvtkt
RAISPgEExkocQz/7God2sC7VFWuHeYb0xeYlJA2foxYhjYjvUaduqbez6bckD0beTamJTHGiE2t2
CAAcboaVQd5U4KxWjnfQJ+Dtk56Y81REFJLOUZ55O9FPC3azVPcTmlbWCc4Ax5M8RjrxvpHLcuNx
We3CYS5SoSF57LVvEKKXsNelqQBw1H7bB7wge1/3xUMcSLT34bYAuGD9DcqW8QlWI3sGKxVcWixL
aQlwEfkYWDtTvlXVcWlsBEZcVwc5DIifAYj8EKOvt8Ydk2zXuSfLtetmmQvRtHsZte41kBtLWVzJ
B94p8FGsGuNHXIr82SKEL0/Q7HzaqpVfqwV4BVwJWKyyCFV8KocZobiMYEVu8+rZR2zh9FwuEFzg
PS3Lo0fF1mFpZgLiZkVjA/KN9+A4wJSvIY3yYR78tzXoO8i4kybaKxiH6F3IFBPZhhvwTCJiXzvp
AJ0tTfkZmjB0thZt0D7UMzR+CFzq4YOcpuNGum0HlRMEVXLU9QUUtXqkSPbY1a5VQTqIDWRsNcFG
tIutCLYsCGAJy/BJL4+SAXRJw8IqlS+Q/BzXPim/DmMCuy/gcgWQG9qYLwHSKW5TIsO7ZQnEHaMc
9yk0D0QCuiFwRNgmONVEaJQV2LiAmn1zV0tBXqUcWjM4rtnIf0b9hnsa7QPLa+PgghMq7L+990J/
pUUzfV8gg/oajVg+Y3CVIfwLlFw2DGpHENXirIEf3Eop7Jmj4y1IIzJ13zaIBHG6Hzl690Zo7S6q
GpJXCo9dnS7lErm8CAv/jPGpPxRoTvkYhGWXQ0tMT+goCD+YuaRwshQ+/GiRWXPU82Qu8AY3Z+CV
cDu4NtSXaBFKZypekKHhywILe9XfaienR6+T9orFfn0uGyToQb/vDASHpme5l1x/h4yKHVmpgd+B
zLaPRQIVy63sy+5hAs33oVmS4rmXjdQpQqWnp4K2gcmwjGwHKbdwHyzeHyxhiOtsYqSBCih5skhV
Duw7BAlg4h25RFEzprXcptxh7nlb1eo/hoEW95AUSZrOmyvOkKrMr03QtBd0Y4+3EN04uS3G8ACx
0JDbZp5yw+GjqqH1gDuO833ghD4EybjcI7h8ycVQzzkWWQvIPFnSyLY2MwDR7hD0iu+maUNxmSBL
oFB1cqHBxUK30dacPkLGiP7Zzc+yOC7B6rG1Yqlqs6iNtzMCtuYHP/bOp40Ku/tmhGrNrygVG5hI
rlXgsWfNZtkBnhWQfqgxPmOpxc9MLbkSH8m9UZHfjZKzrKuwUVUdd8dig40qgx6rPI0ItUstHL2p
DhS/LyDRy+hQT1+iEgJbgKfdTdpO5ECG+1NognKvcUL/AokGf1DYy+8A6LYgQjS96/RYnRMvhzLF
I/jlOVQnz+ySB6pX6AcgHbsbS9K/qNhSsLog6++ijgUIxRqRbp5OdoPtF+rz+CUJ8f9GCW1Juq0V
INQCvNMpYZ3+JkySHKlZozu76AS+q1GcrGS0AfPjwONKJw6dCccHC/XY/TsHeIJEYOzzWk0cHehB
870rl2onoEE8tLOs8HGUiCtd5jErjfVZw0aTS73ZI8WNlDeklCdI5Ppz0yzhZwVeNgNBijV8Y9Jn
QQnJMFQUw3qPUXC7yvc0/q6AnBW5qnJP6hY+LBfUJwedFCSbsv1UQZKwY9rB9gcF1i2aNyydMAze
YHKtc0SNjg+QC4zZAmnjSegYPGdULs90HKM95GuQZBWCfCSJj6/IMFk+L0GBGNqxD7f7YK2i3brA
mDQlbM4WIqPPxG3VNfal7TMqx+BV6irKWYFh8903aVm6SVPu2imZL1OCGO1Izs0d1wmkyzrwXu/k
NkNdG/ryU2SLBYeDKRF5v1H4gzD2bU806Ma8ZeEGsQYr+Vfcq6B46qCpXeorA/tvU/YQcb0HmZZT
CyPzFHwpMKXsp2AOntagWh63ziFJiA4muBvbMslt0EMAuPUdZu/EX+IJjT4xdwFU3T27CDP3yFRB
kUYLlYtIHsgWqROm0e1atUN/j5Kpcn7PRXEfaD9ScO12y0ewDHcUNtCj5Uj0LmNSf2M9zHA9Ol9W
+D9Gfl3qcqlzCID9j02tdZ2r2g7t3kD0cZyxwR9XUQ5XcE/+SwdDX9YsU5QqLcHVQu95ITJkH8CE
NgSfTD99o3A95KWCV00F3jxAmhHnquiru214N2a0SDZubAXxZyMGlTkYYtNOzWY3m1Hv2NyYA5+C
GpwHxVdr+Lxf+IIAUMgby+8jGZshT0wVV1lfFmOGvt11Z8SWgK8VzXIMHRi/KlofpGoaBZrA1HsO
CcsJpAEFTxlumV7G7wQnC++CG2PxlCea87sKGVW7KqnscysN5BeEjD9x9ZL5AFYaZeh2iyeaT0ji
CzMKKdNHKzDrFIjd3YWIjcEpjyBlHNuOxEw7wreBznuIDDCIbl9Cn9QOdsJZndnM6hntd6V47qLa
/YAFF7VjHRTmn0ndBTAlYCS98QTEFY5V1u6VrEIoujxcy6NPuh9iBudzqBZTweDVGvvMi4Jcknpd
n8BOrx8GXm17TOP8E8LVcLHiRBrfoXu63m20EHsaTlRlZeDCs6628rEwXH6bYIg5TCGnd6NYxXeJ
ZmqoJ0X3vvWXwwOCFZv7DkeBq9ZtobMGRpgLUjhcHgd8uQe/zbO5lhBDIM3gTUqu7jeV4HA7tD+1
h59BltG649sw5h4dG49BV1d3LRQCOSeo9UCljlVpCx14FnhrP01GhUcmwVVDJQ9Prty+aTmMGZth
mYrbGlaLGoEtgnOfWxLfrzX9QgdoqTURNcUmPNXujfFlPoR8mOe0I6SbT2EI9lIMhYZ0AQoOkhG/
0HuqQvZ5jGZIWrppm79bHBAfIgRvnWEv1kdTQ0SN3aTneYGF+rNTxXTR8dJ/X6a5vrbojNz38eAu
0i/kcYT0p8vaQfGXyBGJKLUFKpCIDGfZJfoKi0GSgJFnTKeYufQNHvPmGAlpIf/vRoEPB5KDbIIa
8COSnPsoN5r474gdr6H+jeUHiEoQhKI8THoZaFiJPtJpMdfNtIh9CYICGIAt4IP435SdR5LcyLZt
p/InADMH4FBdiNCRWndgzEwmtNYY/V9R7zWKWTTSXqc6lzcRABzuR+y9ToPJwQXh7ex1JRV8jzb0
gUYofuKUtTcpLTK3TKl4pU3yoWCFfGrnJNxq01ilNKn5EzO6ua1mQAvhBa2BBtfPuxRH/bgq5H50
msbtcHO9WlplXBETVtjs23rCJzmM1ewNAAyoozYmKyS2rF3LWfselXqzAu6ql/cSQZxw5Urk5Nb4
2TSXBZffzc1qKweHELV/RkEK7lqEsTPsQ+Z20cyfaQb7k6xVezejt2m9tEUUcJMXVfITSXZ9btc8
tn8gHOjcyJZfEbOmlHJmTMwo882gA7hTTaenBoOmHZnAR5mhRWYSItxCIwI10SQ/JlO8TEb5cxnl
blXWt7nS+KL0oO+ba7RnX4oIX1sSdwyO2wYfKrHJQ2pV5x4/Vmvj41gwT7pSi+6mUN22g/BprzNU
i/BqMIrndiIhy2Eg7JYCyr5qCb/KQmJj2sAItNZPiUYDKNsa+0OXk8Wp1g9jhvKNEPlszsOhDs2H
vIjSM0yZ2kWpiKJZo12/kOucEmE75KpoKPCXuHJCbpuEC7oV8s5jaeArx5D+M9fTZNvV+bM6XJTU
OTrLbInbTZabNgBuGtzEDG+lwl2vg5Z4jr1+JZIUR46lj7pyRaGz0qDQ2NxCzNiRsakzcW3F1aM1
08iNHE+DrDGq5WGYmx2KU4zv8z7XkdP2TcBMGiDizl1EBBpmFHVwcHjJMMebWM5XyGpOteVkfq/l
/UkxZwfpoDiEQ09hgxznoR/MZFNMzdsojfl9xN7m4b2IfDFXV+z9nMDd2N73C8HkgGXlx6LIeI9H
RfX4Bstzp4SFq1EkhONgEG+qDUqWCCVuH88l9RNL9yJcIF422o+Y6kirm1w7WtFkbh0qap4a0mmv
MUn6owk8wLTKzNWyVAkMkUsfw2VzxJ1Sb5rJUQLTtu6zkQOzT2pCgX42d1qZrA+zEZ+XAps1XfSO
0H1GqK+v8SFNlsjL7LY6OKJar3i7X1qetQeiqWnTJ6LcDqHueKNjyw1Fg8LrnfpBmtb7QFbOUKS+
9nTwFBe97D3KufcKze9eyAY3c4MCsciKBPV+8UApa3ZLnXBlaOgCCVv7VFPxrBK6uUkktX3jWBhO
bIE1TZuLPbsq2jN1MFF/5HiWRfrRWyDrOqG/6En3ahfOW7UURxqKWBwFTfdiMdugTxAJLzGuIiam
viBLJH1r6W/12nJPyN9AY8DlRsnAOC+pjTE5tpUdCbrpUWdzNnrcXDl58kIkgYhSa4yLTSQLLMfM
YHFUeFPLGXZ3Owy72qlqr8uB/SL2u1Xbmswljl4ZLn6jowz0q3ISLnbfloRNQaugMISTnp7NSNSl
fdJUMRyJmgovLizzOEdVuktn5Ya0Di0VQ96CxDbfMlOy1KQ5nPGH9vt8KlDrMAwCeMf6CnMgGBvr
rFaVlxBvbuJGewzLZnKVEgloVdT3U1PeWF1IOce5Www8I3zSt+Fq7ZAuPcZDj5icXKvUk01e9Ail
++Vx7MHYFvGLTNt94syf81CHnl1Uz4uQFL2XGV5Fmn5NaE+UIdld/r/rNP6wJ51Grimv5yo9jP3w
oZcV4DFl22k7wkpf2PBNrL5lMxlOxdhvV1E9mFV/bmnlbZU8uit7tna0WLo1ui0YFCPNnvJU2ZRx
umGsTbYjl4YE7rhVTcFKEovVSXEHk2KnqfM57emhhFfYRDy8OGlATHidpytOSIZ0OykWZJlTMWNF
ijSyXMZTPy8LcXBSjSe8I35ev1uxIKxWoy3652Pb9Bi04m2tLRQ3rf45ZFKND8Z6qxaXoZ0mhsY7
c+gPc2jgHV9IIIsYMXCSBMxoP/bJcFgbYy9JTEcL/1dbobc1OqLBwhm3oWGSyZg9Z1taoioW/lKr
u9L+XGPryBzPCnwAmiAxMBRWq84GroJgTS3BdtQ/RavDvAJKWO4a9tEWh8lTWEbPYchEvZTQJSI7
dKd1yHzlYlsZWvXr4nfqF+MK0MVGyRyq8oJZqlryjj42sNnmGkVXAjjSn6rd+qpuP6Ig/6k261td
M2muKJQrO8P/2Q/3c++4WtWf1iR+rYyMmcSNvlH0ZAtUAO51KyhD2DnfGy4sOfk5GfRawMMwlErx
B218dqboYkQLz44zBoMyU+hXfZQHP3Jqmh1GT5wzRBJDc33JW/rM/hGnzsZKrMw16fJSK/ixNHVg
2/1Lp6MaQayo9rzcMapQkGARdNXKyvkD/SNrC21xiumzQtPqqdBX8Br4sqVkP/aTV87dOwoz/GpN
7ZqhvMGFAeLGkOam0vUroy9vBslZj/Vs1F+lpnm6md9r3aUXhNrVjvxeqpDUVA+y5XkBYRFZhyGj
+nxoNc3XwgjwRXbZANKf4xzKAxqcG6NarkMtBAvEY9lKK+GJmFd9qxyNSd9dqMSYTg/9pa8h6mB2
mitDK4/rnBxqvA5qOl5OkftyMnwN661tjbcFhYU4ESRoXXpSV+th1uLztCa3Can0lIi9WWuvRhvT
xsJoXtdpsFr5sokTMFoEDm2YHCvdecwE1Q0LAEWU+PaY7IpmdjXqQ8OnuV5N0W2Sf0k0OEtYb4vU
ojhDCsE/b9vM03VLPIL6gIcNk8TNpti3FOyvGeaqVh1ryjRiIzLcl0V1nfU203tNvE+EoCT1x7q4
wR24cxbEUtYenFAArMF1JIqodUNbdw5xonQvyaIFqthaVnu2a3or5KTsA1l7pZrzfpKJ3ye239YD
gKNh11tX5QQLqZo27DKubBVPZQZ3pj3OBlIiO3+gZkR+1m11Dsyw79yMs41g3kt17dY05ceSh66g
94VoE9aKh0UG45l2l2rz0+w4O4YTeNTi6br0V31perrogoijBRTPcaZ8wVaJclQZvUFJPjot8SmC
BC2epsg+puHgVeyXEcKIVmhuhRXnorNZ4xtminrSsgInY3nby7ViGVuO4ltxWZi2+tJEOPe79tiU
4mlQ5Qbdoic61oQ974qBCI2ccgn06U7XWxzN6DfjHE38emun8IXSyksbcVLw35A6ysBWkallanSk
WeTN6Im7aODPYJAhOIf6Yu8LMeIYd0rfmu4ThcDFoqrn4tvyxAWLOGbt81o4PlZf8pTmOVvytzky
nvto8o0sOyoYKCxqnPAbda+26uOMBkrOwkMt7CbJfbxs22KHLsgDHIBZ8EZoOzH9QEfAw3kdOiKu
55xCiDqADx/u0ugcFapPIB80UcVbZVOoqx8ZzzDqlb3WN1dMULyZYKypyb6xWmo1zoOSGO9G7Dz3
JNYu1K2tkcYdHbfuMZrUe0aqXy1z/LggM3ZIPpBlJd6YiWOoSF+rslPYqw8VkbvuFCcC7ADtxjMa
0KDgZjEvdbAh6lstmjyOXb/XzdtoZaMwZh+wyA4z0RmF/XW7fgGiPsYtgvyo2c4r4th6YbMzjyFg
I6+1i1MeRrBpivJ2NPKbukSxmqoUVNihoVevtrO/RArNQi8BhTs7PKGkkTyNi8rd0vnr1U/RkNw4
ZRt0jYrZs7ncJF3Q3IbtgaCRF7wwMNjNk2Yv2+ly+BDMDOXRasnUl2yz6NpmEtaz6Lr3SW3O0GmQ
v7Tt/SrYii8gVMMG9TovIzVAGiS4uwMZI2Sd9A3iVj8qxKbp1n1bLQ+F2nu9+eys+7WkfIVLE+s7
bIdPAyKTbg++iqvHrCPoFbU/G2R3BWW7ZHjW4D0lWeqNNaQAOuDdJ1ibYM2i5ybOrtDM3IT8Q7vl
PzhTgeA8onPwh/CtL+MHBuIxraXcRXoKnsj0tCp/V/qQfD1klFBIc4eVlE50Dex+CQolfMW0f1qd
5Qhg9IqW83aYhZ9MKeqcdNsJ50log7/qM9PvbvjodplUSNgRvw/mXWPzLNb0VEZJMJjCvBGg0NgM
YwatJNfV2lZu2ncfOvJVl2lkipd0CgV0pbN9gvYHMpgAc+FNKkTDVlO9L1FNJTEixKJNUfIfBT1u
+Nlb6sOEjwxHz4ncF8uTbT6lyJN9jD1ejO9QLfDDAkZZoauMBRY/GtuYrJ+KWP/Qx9wbLkCymrod
3Hhslmd1mO6jTguEOX6EVXMbCYvCOmHFNBsPdht/0mG0EFyCu1GaBHmmmW460/wB1aYE4WkDXagZ
EqbUjrvktAfSWX3E76rgwUzMV1NTETeYRrFPyzQJeFHJXg8N8vVeGZ2PpmkLP9XMK9umfw7ExTXy
1bwPCccJ1yRJ6/rewdwMMOXila/VAPbGxVQpXupLc3BSmFTXJffoFz4TJOu2iA/ONH2pa5Nw9MBB
0qbVN+qPSu2uDZzCabk8oXR/WlEdItLzVL29s63QT+z5MScHttlgcHi7Y0PEDq/ONxDTznP/osh3
O6N/tKRXSt3ss1E/hUlOajGOz7PAHMh2oysHeAxfnc2eE647Y2iOAy6UMR03i4pLoYuI/sgaCMj7
uqSUNOgepcWAhuieaINU2lnT5yJ2/HSk02u9aWzauWYwKZIiega5y0xhTluD306T5o6psWvT+cDe
c1YJSOXVYiu+wd6lT7OfaLR+0OlXCdmt4hn6vdPVZDY145r63T+V/tmhRjJjupU7wcmNLc11qujQ
F7DLGIbaqlCDCnnUWKNWqJyjhRnp1XhtoBZzug7gTOa31ewXCr5js3CHJUePfkDVT51Tkv9jba4e
yr4CO2OexPxezQihc75mLfMSKA8h8VC5fBTzS0bRHnAB9RAaFh8jHSKt7n0Eg/sSnUWr3lVwQAoE
yC4FMH+2fqKI+8jTR8T90COCwjKCXkHzn91Y5uckfmj1jSYVt2RRjsVjA3tURXM/1N6MazI6Fmi0
0wlejWN4/bjpKTs1gtUkKHnGXhyNT2YTueFI5XmetyhgqIy/5/FzxVOSAjdfshPywnrBo1wXBJnv
cpx9Am/cAq4g0J5m9ED6fZ0HCv7i1FGvx5kmGc4aK9y09Wms+u1kzGD2HwtUrzCG1hzcmkE0GOAW
CaAOQZ1eAzUGg4jV2mo0f+xoqY0TDnfOisqqfQOEoQkKykBRIR9l3exMtos2sUDU0GlG7cO4Wbd2
Ci802t2l8oRzDSY6ezHfqaO/mdFdrJ4L42TEi7vai5fRoF1aDZODcit1xPbhXR/lXjpsGc+AtKDV
ODRw/fW3EzE0MYDH7JNrhpsBsys8y9TdtB1d/PRE0OZO2GS09X4RhhvrHAjmptRSty/fLv3eqSHK
KB/6MPGp/ePRdIvwJKId2ElrfejyR7Gyos9W0e0sZh3mT0lNeOIEYF28cgDo0wUW3AD1WLbn0dlU
ylWVH4sWJ9wCfiy77pub3qak70t5rSUBW5Qgp3BsG4kSL7/4aJUrIzs4NV5YzBbziplG1L462Pik
S79sH8P10dCf7fUkwve4i08oHtCxSNjpmJ5E46vpJZV9ceIfhJB+X4U4ER6hNPl1c4ZUAMcrJn4x
jrVyVmadKOCnZfVeGwmvoCfTW9jF6/MYfjHMh4iKuW1h5lkoYwXunKY5h1QwoC15Y3LLkA+fRMa1
ZXpGWolHmJPlspWsN2aCMaW7buQnVT3UVIxhDK+d4V3HjajrRRBOjj9kAtNOenB4wpZe7kDx458P
Xan+4KDeVaO6wUnrymEMqgh9QbNcaYhdvQxYyNzPe9NGBIJovRAPDgW2WeqH/uKvUN7UYnAxpd4Y
EczN8GEBVWFAxdf0T4A+0N1euu48Tq8XOasz5fsyPKDUitnju+dIGptyJTF0kqAh+QW+5dej4CPN
gkRfD8hyPDVRLjGPi6SJ5oHAHpRtsqTfhYXmNqZ9a+B/lAYiU21HVfcWLYjX0ZCV7VcDv3LiA+jH
GbaE6a/lfFyVAT4K0TmGynxMgtiSpH/xUS76XSvQ8qACNMsSf5Sym4BZTgo0oKG6Ip9hkm+8x7G9
N636bZJ3mc1BVXw4UU1fHmNWzqppw/Z2WJx3ZPLXmZ7vO40jaBQ2ZaiC2S/jUz5ZtI3NpzzG2EQ3
mYK/esWkELRckcJMDKPcmXFHK63wqEJ6DULLTZfQIqDDTeEg8xdp3KnEMaXRnrK2Tb3MQC6Tyq0g
GNMp7OKz+iFMg2RRkHKQYtPKKhr22nXFlvlRQ9Tw6zC/7tX+epH8pdbASmK0AuWHPCBtPjc22W9T
jh9WWj/oVOdrK9pTpEKQKOodfj+PbcZdC5lRPV89M09PlqaeJ5Gc+yi6deocVVwq5yDpihfUX48j
lldvNt7nVPPKEVvBWmHfn3ZY94IhLALmhm/kJWlQKcdpxDNlmXihRZtBMcovTFEnTqo9rp67nOLK
qMbFjanWuM1KMkSr5WhUIudFcFJ4S972N8OIbwY02leplNW5nmlYqlG4n9biSSGp9CYbsMDUEgIt
4cUbvqqeMksYqE30YBXNtob9zO5AeURTrSBsEyZe5+1TMSRXLbwjnLjkzWOhHhbFJrbCJOtSCbU8
FI23aVjcU7pugjkpXooCeGSMe7CyaT+uUr2dVEl7Dimkm0Z5oC3sCWlHS9wwIa63sswPHdmeuwzN
Aekm0w2c6kZEqP4UuWwdK/xURMGHqA74LMG17LDKRhuM0chhnFHfRxQtaXwU1oPqpPk+m7p3Y1hD
D4DpV9IueHjtMfXkZDzPmQoaLrzK2/iGQVKvqeguRSyGP7UWkNKuGTd4SO9qJrLSvjXNdyjK411Z
HJ2oOZAefKoLB2ZBi2bHkHRoZfqC6dmKqie5ts0hMY0exUWrlWxalRrQTH01x3RnUJ7rTZQ9GfrG
cttRcX5NZZ08NlqIyVvVBucEcY02k7Drc9H0xKAmu/6dg7blagw5o0w7i/eNjjwAD6dbd+OGouf7
sKTVVs/a17RRBi+eyptCQ0+Bi4Yz1nib4+6Oxs5RT5l/EIbDvlMpaHSo7eZqZdKwOW1olz7gXqZ2
Sn4HvG6b2/XDUEDt641sM5baUcmanYFZrKyjKRhHeaygPsRpwZmen6ExnPRC2zghpKcc02ZO3b7L
qM8is28pCQ3V9NZHEHwhHO2EYzJtMK5B/NnvpHk30TC+41C56Wk1jRjBhqRmcpxzHC4AvHwoOjex
5p06wCmK5wdL0jMydES2+nY2En9ohz3zq2m8tOWhLvpTPVIARBUJYHUxXNEVfrlQTUzzN0PTg06q
HvSDjOWg0Pu2LqKvN1rkh5zEyVrK0Mu1KOi70rd5qY1svqx6uEJUcAMx5IpiFR0UXdkro36NTzyg
cfnRSCyaMnyHW3lfNubRyvRdaZR30QLgRBfXQ4ksEUYOBK2UIrF+mG3T60EAkxVXAQ7bK6YnbSmM
bVIqWWJ+najwmogXFju+Esml/af96MArLsN6jDtGHzkEaCb/NM5une6n4rwYEb2hsqtIMLS7ogq3
VmsHVtZ81n15TXAR9LG1M/PmDElow6cf6GX61cbz9RTpb0tpHRkfch0r3ataCHXbY0sME6nc6IkN
gyfVOMGsUzPF0IzF8FKN1b1WNvsm0n9ETj+6inoxIptTfaQQZltumLfYyZelw4M9SVlJmpqGJbwE
1gh93jKOY79STbBfq2ptEF0Om3bJ8urkdCZyLkuUjz3hVzCHSNwglg3OF3Ic5pFKOlOq29uruJHx
3BEr1JayjZhIgsyyTQmbY2yQu76eFvr/YY8oYdFMnJu2kXZBK51lj25DfWyzCFgYcg17u1QTTy4f
88c8RLIqylYUns1oblBXg3YmErRPzNm4gGnoCQcjsBKcGUaZIJpTF/UKTFXNJxND89BqBieH3Xgh
1MGtyt2qVKObJnOsjVHmXaDZ8PR1u+uvBd1HLUB5Ef8krc6u1lQrvxqtmUe8Nbp6TehkcYD2upcJ
BxnWxMjufVRXlifLWvOXXsptodNusHR4nDVQwSPwJf19tYvl4PTSerkIh1USt2S+6k1Dyd06tcdz
1PM+EeYNVDonWvAl3a17St3LXgiCHcA8hARDUfhjRvzayaJTXEtKeYsDWTw7SdmeFPRPPtB1/RAl
6//YjUw/Q094gJDww1qwu1xOhOJeH+WMky8SZEKaznj5qKFPinyw8dPSnt9NBN431molh6XJamyN
KAF/VA2xbFJFGaFcjDhrzsKc0iGAd5ohrUZd3oob/ZwPendXTtpMQdAMPwsxwx4WqYmgBlOl3Nqg
BcAaVcyj1HfpCI6Y43Ss7uq1HR+SVNOPbVW27S5yFqSgzlTvVGscTxlypCDrtPxO6HsmyuGxp4Nm
xGn6qGYrjSG5Loccm/CWOy83UztSIq0MOEwwB6Nb0WrtsezLZVsIR2xoa02NP5mj82np6NjMBrWe
UhpRsPI7ntVxpsgEXpLPmH0T5cGCHqtsfoLEX441FoJduNQtdXwrt290ncChzXtQVAhl5rOZWAby
OCZrqvba3YGsLR9y3qE/FbFynSHpP0JIjk64+9G4WFa0K+w+2ZpqOLgh5lk/HtX1PlZTw5co7w5V
3S8b0XR6CPZZKNtl0geivkl+2NOAMmx1xutq6goMUwjnkYsn66HpJlAelXaLSd8msiisY1uq4wZK
VpcEEYxE6Rm5NYHGqVOGxzDrLN4YBYH8Aup79nB8W1+GJhG/5WL8WSST/r7YIhmhMxUFYbIslwCD
vW8qAp90oqJHhDD81svFmKigGSiT8ksrtgEBOUzzurWZz/4kqsUOamUGjJpPFbi/GG8FAh70cyxo
N0bR9NCXSuynumIeoT5aTzRCz2G45FSwpXRjyH2nqTHMTWuZ6lnSgr3jsUoqIwqFHFmZnZ/mgJNx
MPdBjY37JwK/ei8HmrlrGZrHLh4zz67aZjfiXHtSkkS9q0mjNRfAh3yVeoc0ZMgkcFbtudeQDLtm
afQ3ujNDgk37Yp+rI8g9fQlhF3RRfkf3hgZIOUUUsC1at0nH5s45NgVWjX+IAmpG1QLBXoiiA2on
u1ukQDnFeYiGeMmCYZghvpUO7BKvAIq0QVO1fsH7sYJyUCmXIOw5gQOxYIullXWrFyh+ZqMb3+ER
ajs8EuLnwLCMhyGmpGvrTQo9bGjuYkF3a5wm521ahHPXi0r1Q1p+VPBNkbxG6jJqwbpCymITLrs7
QkIQYs66HmpSsmjsfFFsVydb7+gEcMZVoYm7u530fUKdLKHhP8ahxzRJxH80AHaqUr0mDGKgLkqX
9HkCqrLrw8h5w+JlENnr4UrUZKfXyxT3J0Mxy7MCMGSb0PpCo98PsPhVmoI2upoNEwr0IKbMI8Zx
QIxamhYoz4g/PswFBSvqtlRdx7kqcp6KsXpGy7wzqWIR8BDLZa/zFNZ3ST8r12ockdIs1AE3U0Rz
kEckhkOZdIgUB3uGwWkbX11bV7sm06qbMbQj6Gos/gzRlQrBc+kA7mihGZdU9/Gp+W2aQK9pq+ZA
58a6dZJ2fgI1FdY+qVWzt7VFuVeHfNlPo4652mlsavTjgtqgK1aaHJlNTm0nzVuFcWU78029UBNl
Zjn74ZjTCrJWoFtovlmU1vAYNYIxrlhTn3tkvRyWDUmIjHIrUGcziCC6hMaIRGxJRfjJyTX4OmKt
h0y3JGKodjlosVbveKERrV9Fu5PNYgUKCwMcI+X0uczgLBB23zHTrd+EXbWcYOrGqOo0NNBuWY2J
Tm3PLrtNSuL23MZaurdQChNrgdVhK6dKYVBQB2+RXjOdvPH/ZQv8X//d//uD385RcdsZtilx5Ehp
/OPo/JfJWO0NWzVFe5iHVT+AS8GUWuYtQyiqv7mA9Ytn9t+mOy6F3IIVaRPX2tL85jdOekwedmoe
Jm/F/Z9hxvI4h/zRX30ZALXwe7rCXvsO4N3jfPBPSjBtjEPkoXaJNhjSq1OzW56tvzwB9be/Czc4
k2BUYdrfXdxjFTuZlVx+Fw/cjb3UZyjC1trqgfL6t4uZv3rfmRDHQwA2hcLTMCxLWt+chyHultyy
FM7FKbxvpN5+ZDpfbCifYtj/10Qll3TF7LwMwd9uXMZlS1npkCcKlTHLNoOsv8Bpckl97wJdLyFN
YUCA/uOE00LVFs1am2bsGwn9o7mXn6ahH7R1RgFR98/L2G6Gct6lCnHG0Ilrjjhzq+vhSyPHfTe0
SFL0pz5C2TMr8q6SRhOg9RZsdvnPYp0/SJ6158zs5T7PaTinAivZOtAMisr3tqF+CrDvoHcMdGnL
AF5d7SrKih2sezZN8MG5Gp4R9idvmoCUf+FSdLRhXGfhq7RB7t7E2CSDzuj/iaffBH2vP6/33z1/
KVQKtbq0JUq2b/5S0TKcbkY8r9nMDRib+pbfKH0QHfKlRgD1F3e69rvFJTXV5DNyVGlq3xZ92KqQ
0wC9J2hgjjimFL58I96G5oj0bJU2zaAC7d0w9idn0PsH0cWlvzRmQn2nHHy2FwSZbaPeMsSieIja
pLmeWw4fxsHIT0sY5VZgM6NFILONLPX5L+yBb47u/1mvUjOEI7kHzXG+rVcKP4iZBb8fVV1QrQrN
AaoJGCNaGYwqCWMMzm87pSWdou7CxfM76CjYB3SCoaEXX0qWl8H//R1aqqXCNJGq1L5/Q6a22I6e
GQd0ZOmjaYhl9tK5UTYJYjdS+1pWT3++4K+u+f95CJZuWaaFPVlK+5spOVzn2uga48BYgtsurN4N
FVb/ny/x3fd82Rf+fYnLOvrXPmwYE43jyjhgu9rL8UyU6bal/MtF1N+tftQrgB/56k39+xR5QzMz
9NfmofiiYnADjvqx2Pbu4MtNeRU9NHvkSIfm+c93pv7KHPnfp/evi16e7r9ubTGMcGx189BCDKKP
n73RoHwrmmpftpDqZZTc21O6owfX4NmIHv989d8+139d/PK//+vihPVqkirmAVSZO5R3S/6otX+5
wcuW8f1cs9lidVU1eKzfj1CpCWWm93sw1KesucvAveVkB6pwL0ie//vd2JqlCk4q/q78NoxWa0Jw
ip11YICRzUSXalvQ9/vzJX77xXNE4cAXmsFH9u2LXwY1nWVtHbTb+EY+wcHyHU/fwtQkL/cT/2+T
b3+3Jh3D0XWN1efAIP52vRLatTqE8VG9N9/s7SUSULzyGKcep0rnTz6QvS3dHTqHf7nRXwc6/rMu
f7nwt3WJRUnt4LBhpXYz2wtvYR55uV9tk225y58yWlq5a7vCh0X817v+zZpxTM0i6BLCvswA+XVZ
SrIZhu2kR0oEpWBYR6acZiNaT3jTJO6bdtHfxZiHN3++5f/uY2xgTOpRbYNVxGSQX6+a43KKSAqP
8I+nG8XBlBXNtnj/80X++1hhfalMvLgEebr2PczT4w4Ee28dOJzGjdnhMgQIB12sr5Rsl5uMrUHU
ryIsWqbs9s+X/m8opxkS7yekfx6tTjH01xuc5h7Uj64eNVrlgdGZ634YmtVfcHo+a2WvvWJjGGqS
KAclXWs2BhPWynpTTwS/U1k693/5Pf/Zff75PbZGCZ8oWn7/XmPVsgjL+iPKMJJZymAYtf0kcLzO
h+BdbOgCp6M/vK9/edH/eQdcl8xPVR0T0gev+9fnYJPyO2GqH8eZ4RYVRSJvGorobIhI7Fp7MWu/
acdiN9H3+NsruKyhX3ZD7UKLlCA4KffozgUt8u8Nt2gdRZ1q7ZRDWetRqYP8mzCfHMComUfF6qcb
gcBvQ/AqXK2hLOIkHTJ5ND+7Pz987T/nzuUhSMfiXNV0w/mOm6pwM/2zWcIfRjbsb8LV69jNQhr1
LxE9VBdkxjnb1If1JzVF/89X/92bdwzq0Q7btcZa//UxpFYB4JSVWBXADSrajDnOy8c/X0P777M2
/tk/aGBbPPDvwWVsVL2lzeLokHhhFZwtTh5TYqh0woDuWM8ANavZT4NKQkVzwLWnukdQEUb+yPSq
7VTNrb8IJmPUaqfdMuZmPuLMqzZNTOjZVJr+2DHdI/NqHOd/+zR++9sNE2qyoWoGwdWvD0hlUiNU
XuO4tA2Gb8dIbysEQveZpeUBp1PJuCSzo2tTUOoCye+NOe2QSWFu1J8f4m8+FUOYukpF1xTaf44f
Ta2XpR/0I2VFm9kwBsmANsCYDQl7j0wUova40MzdyaIw/zJiWv9POKYZ7JKURKVqk5Ro345zpbaW
QaeAiHK63OFXf1m7uTs7jJRwjf/P3JksN45lW/Zfao409M2kBgQB9hQlqqE0gUlyCX3f4+vfgr+0
V+50lcsia1JmaWGWEeEBggTuveecvdcu1SMA+ApNnMz8vtYZXnC4jcWCBvdofgb4AoG8KhTTwWCs
Cj3FnqSEc2zJJvCiB0sBilELRmYrXYZlMguYt6hPHq3giKYD4hPlxQewuUhVpoR1kDPE90jNoT5C
8jFliKJUxrsGoeRoDCf371/6zzLr91VivnOqYPBDM/Ln6tdPk6wWwk7bYS5GA24GNZhRsb3lKzJc
wIPeip5Vio0g5PNXibDsmhoubCsb8nqsJt1p5wEn+mQEZ15lHKVAmTZjAJv075/zi7f4t485Pzy/
nB61TBJDvTN2MF73qspoX2iKh9Iyv/k6tO+uc/Ug9KmSeK2m7AyhRWUdHnusniv2VwwFE5W2FX4q
OPfxVclPYyDym8Mw92DKlGULslIjiELzMOEO4hNahjcai29yO2wEs7rrQglXsVw/cgy+DxHVML9B
9Q3cAxGk+uCNZvfD6EJ9KVrKq+IrtY1zHkOmzBJteht5HkVbA4GgSbBqZWtn8d9gBuR/CgVkgWx6
0tvUtTChLpo8u+CFO6Eq2YcWnQUaYnaOF8IeC1yGJhjPGEbIJQCrvAf1U39T2f95cOVtskyDJhZC
fA7I85f8y48l5wFNLprbQZbRWomSrMN9M6L1Lnw0dFO3rytt0YCDtiVo144+ZgN4txi5npjKS+KD
I/2fbwK/faL5/f/lE011UMXEEu102oMVzv64EDa68PyPn1GDwpzSnFJ4Xul/v4hMRO2QSdYOPLkt
oNLR0FaP1jerpPLFcm2wSErspRZFwc+t6JdbaekkmyTz7pUburzKBXmfhsafmA83GFSHcFc3XRVO
NKROp7MNlXayQzSlEU1Kl/+C1gIJwD5wY3uwOwdW4oFo429e1i9W8t8+ovz7F5F63SQEikWrgpRt
cOMJoa2pLi8tpi44Jlf4wr/hPn7x2vJ9iDrWfkNkE756bdsKgPDQxUSv1Ct5UNBs6Jsm/hYk+sU2
YcABMaARyZLK8fb3G8tAKGXdzDbpzHqHBlBZFjBzb0BD5i6SdvSNqaWfdZICt01f56CZxGqhpgxe
CGFAvq3WxAt7arJsxcmiyVd89+r9Uc1w5qOesCgqaI/Qxvj9A4YNZGU/jveSHOyDBOV0m64xgDui
IOwkooD+6QP/+9WuFmV5aspIniQ4uCqX46S/FckYe+QlE755ov5sXcw3ZloyUF5Ocn8UTGTFQkkz
2YDrRlkbxLQ+C4UfvqCUlxCkMjt/FZogOWhqNBynri8ekjqiavwP7pcnTOYsz8XEq6esyUjV6BVl
T3vKXCNMj1jUx2oNM1ZY//MrET5AIJOCIOCP5zlDnxIaarxHPrYwk11sOGDnv7mbr54V/ut0QudQ
RPX6bgqzjwFd8+vJ+P7wb0+g6kA8WXtLbRMsSLW5jlrf+OZN/WJzoP6i+IUpyA1Sc//+iCp1gJBh
GPa4elcSJRhuphVQtdVwJDFimX/zRX5xviFPQNH1GTXIZnT9RiCzV8laZctxyscXaCfoA2p7Lvwq
xz/ZXuKq7txW8L55YP9ckLgs7aGZ0MiydN3d9qMyJDRG2mPjgKs+NQayz7TFQRnIq78/Kl/eoUFD
29AkfkzjjxIzQrWidRIvoIeITJDE9KWWFf9gMcmvOJkWwj5I5WEzmCrSYzaUvU6g0wbP6XQyKtV/
o3eg2mPOMLkvEIF1pWaS7FUz2f/mifuj6yHrjJ34FeYo2T/rwIwo5JZ8sEMIMH/h59ldMfiXv38b
xhdfvKRSyqi6RP9BvG5JZ2ptzvHme9Mnp1CSCbioUbcsCo5wqMsl+HUpUXzEWdx0bbCcQ3NZm9uT
B1qcuGT0vlZ9JhYOj1M0gL7Wu96VjXYg10x+qwmVsVu4qKsEit0ys5pTVrYr0oOahZCUbhJa22xQ
nnBNYqcvWP4HxuESODxf5S96nbx56rTVsv4tCOoT0rc1JGr4cqZ0zxcGNGzCMhnkycIgICwLuhNj
vPsyEI5Flg4LiFrU8ZZHPwwD02Jq5IWM2s8BrrJrOqhBmCGMtZwPW2PQh4+Ws6szqtIbk6xiFc/+
7cBvfwxknjqtgWWQ/MiNGpAZZxAQ4HqFf0iN6k41IxBgqStWAgQOzsIO86vvjtm8478XHag0QJWa
zGPASl23v8h/8U3muwc9adieMI3L+sYv9X/+Dv52latjiNE16lSYxl4FxfKIBJXfFF7lvQ6o6JtF
7euH7v/cz9W5AGA9QSWaf4BL844GoIK46ZGhoAnWP78lKjX2A4YUIFmvgcVN7CmwLYMDeLhFg8OE
VOUm/OfHd11TJZn9R5/7JtfFMEuMIfUgPM2J1l0onxpBd6KG0KkUqZWpbn0rgCjXPoQyB4tePum+
ctNOODf+/ip/8aVqtCU06gcRmu31QTfWTJ538rGGShdeFHHE3OmZ4a06eHgM/4NLmYamc9P877oI
piGZZzgyD3042cbYr9PIR+303XHpz9MjdbYlQpKTLZCI1/3YIuRvgujDdBDvRUKrGcM6XqKtECD+
B/cz59OyEMqcV643PSKGvbrWYPfiX0dw3zi6P+tio/e/f20SO/afbzJdRtEkcoufyLhu7WmJLqVy
TZK1Bw6vw0oce5pNRNqd55d7QXq31MTO6ntrMvc9rTFZR+BfvNd6fZxUfTHlybltsbYEkX72K4Mh
9FRYqwbex8aEUkUEIYqwaAQWp/50KoyJDoEAg5hlfIykRkq50tmS2GxFgFVaEpRuThxwo0mOl0Mm
Al/ST0iKWl/bRDXypyB1SOheB/naKDB0WIfc+iQj2RduQpwI+gpMTwWIqyy3AfZmwt8F/4ZW/a4X
umU3HVLJ9U0HThZpGYs8vIiYamADgbxhHLRQAAd7JyFAYa8R7cf03568JRI6SDkiMdcocNOFpmGU
NhdJua3KlVVg8122H8EHqRxZsA2Edamv0sxb6IMDahB8VjE9EAWRVy6E1oVBbPuEGG8perYws1+M
gylC8bUuCkkS+UqF/4RujmgUfYmjz4zWueAMbXmYSXOR9kMYj23fUpzaOp1IgyQVM/xI87OIpUTA
HPLgY0JW+XqVflU/DtPj2JDVGK/UUiCU4rFhx/HTuwT0ix+/CcN7ioyNI7BthM+ysNGyH3XwGmFv
80BCNPqFPY9bDYI7wkVD7aYnMc1A1oDF5kbYU7iqrZ22N8FrA6J3myk0d2DPrKZmpwSOJXA421pP
kXhnakjG+O0cpcZ3giJmHkjleFCKhdWbC6wxGFjG4hBgv9ImmI+nPCMOD4NWuAYLZydKSqduAUo0
FB2kuqlwgaI7WhharWEpKcSkw7c2n4MpoGC3sVARQiISu6ZaTlXgVlH2grLPX6L41ot8+BTNIjIM
khFxy6z86FXDmRtImwzzRUxmWLUmH7RaY+peqiQf9sXnVDti6eJFXPbhE26ZimShQF+rZXDK5Mc2
uBm6Dc1JSAevVbQrGtFuswRGApIc5axZwbqXc7ptCsEJHDT66pDmgh10qqsgaZXNYaNYN/UMsLaa
VSFnjmxcWFOOSnPJpiP2ThzZoW0IBK8RBATByZZNzZEqc4MBH/X02eoPJvroVHou5W1buSrS9h6b
Hz6Ex2jaCDBZyVhBdZoRFYGtMSNJ1CBdfqj5SWNTW9fA3tpWc8RspqFNFz8ebwhqtgc8EWm6rowE
yyVGw1vN3w8ZzsxNL93VBfC6PSrUcEStNwqLWD2J6mM0Q+Kw/MBlw/WF5S33SRqKncF3GwY1WaBv
KqUAV8lTGJYlthZcNjFyVHSG8ikmBcKG57goZJgwoeHbJfGFGWSAoAUom0XtqRXRwUZ4UNp4NlUh
nOblwyN1jJKnAY7jICfHfgwxL+wHfyO0hypchaK/lbqnRD1BMFta5UM8fhoxpDzGaUX5aRbPvnAI
oLEKMp66c9cmdlj5iNVcU1tpIUTtfBPgG6xerOLYWfs61ezAO5tAWQb4GPFC4M7yQwYhHENp9yTg
mYpxyZ/ymHZw9QOIUKBhYouXwbDtuufWfO7Kcx69i9CMg23PHeglOTOoCzcRPhdRWk/VoW/ugF6g
fF5B8p5ILsqepupHoC1ZaPtsJU1uYXwqJj9O+KMPzqXw4fmPbX8vkhSkIImGP5Kdx3ZTiG+WurG8
XSKstR7zX3uocS4ID+mDWTmpttTLfcL8W+vdcKKSXBUI+Tv4kMgWcVeaTs65OHkLfajgOOgX1XSa
jLtpdCvrs7AOerbDVeO0002jNgRRPg36jyLRbLisa88/x6EK7WU/FrcS7jI00nbcb63yjDgjNU4g
YLgZTXPCeGM9pQmxyL4S/IhCbSlg0Em1kccAonJDGG4pP4YNKqocRkNjAwtzDP5gHPqrnIelwLDG
zH0pWDFzF2LrG+yxQuvIKrtaRiCvUjh1iH5Z/8ghrPo8rNKywRVsFacG/ulUHCtplWXrbsacCmsB
MAYRlIv+WJL5Fu118xz4jgLhA2UY2JTURE/3kM5/MnlBhLbsI5pF5bELkcg274MRrSct2OPWXmA8
cYgKc6XyhmztbQ3tQKnvNRaVvBWOxqAtUDwx4n2MAtYvT3GQJmyaQCAK/KUZbiqF5I8ody3Y1ZpR
s/PAisEELFJF4I1Ne5dsrnVZSEul1VBLtwt0a4uOLUi8UwvKZWyE1bsxvCRI5uuTPpAZOW0s6xzH
D3F0B2G5x5nrdZ8sJLlxaFtCk8y7yW9scCU4CbdsHBjf96q58aVTSNhizuL+QPJ4zT3hHxYuHoFI
2gOmsnDYZ/mzGtm+stSLeywLBMakP8xqlW4EdT2k0JSWE77kExyRKoPGsQrVk9etR6bZwVN0Tsvb
cXBx7C40nC3NpblT2KCMZVjfq9o+JLoxEouFZn1GcIHeG9Q9KmSQ+4buaLfoPvT2RAUXED478au/
FtUTk7pRXpklpE6Jhwa16T7s1kKJTR6Yb86LahsN8/QPEG9sS9tUvI3yB324UYujUYGRu8EagAQF
nSpmBKB7i1C8lUZ3MOoFauyeNaqGlR6mGE7uZYlH/taCbOV3ryCOOuj7PlHZarkUs13qHbXqVixP
Kqt9oq86dcX5obCOcbgr9bNm3MX5nZfgDkyTS5dv03zaJOK48oPoHmEMKCaYpjEHA7BNevQQEDFb
q3YOI8ODRID9X/chgzZnLVyX+Lg8XV/U0Su4tYUvbE0IH0m8YQ1uosRWeiS+FKHCB3RANph7mTxZ
9aZGTc/CY4FOAg9DDumtoh8k4w48fii5YXXLWj/4z8BosHf65Y4oBFDTMHcPmNKcqWnsCRvnLvbv
NR5Or9ibBYEBp2IklXLbffSQWrOTUHR2UhDG1VwqtmpO6jYuxHBE2+z4yQnzCb527Uz32exFAsZw
jQ/YlcLObRME35gGu8i65d3e9KFyGqv7LsAcPa2i9mZ6UHLPKQMoMwEIoJjpm3SSE9cH/1QQPla4
kXkhLtQEc1SVLrSURDgN+Y4Ed+YuQIE69N8Yfikn7AR/Rjhp6xTamFeyhYaLSNrMHMK4fh5QaHYS
p62Zfj++1pVDtSVLTibMI0Fe4PVA7yJKTBZ2JkGndLzrsY8XwUNBvj1HZvIT+aoxIsi3aQH7p0XF
9VJWWwsYfJm8JMoN6gwCE/dxcevBFrKq90QFoFgCos9uC8CV6casdiHa0Qw5kchK8FgXTw3UmfLY
tI5VOHnMAXhF36B6hiax6L2TD5wiXGHEEhPOk3u93Pb1OleddFixIrA/c+61TbgyzUeHhrfkfTgp
npNiVC5NQGNOj1Fd4Q9zpvOG20o5KbRplClx2hKREVByPzon8rm0nsfW1RnVW5um6BY6jkpeExM4
4XSprGUxvtTSYxq7OTRzSx6Bx0lok+yJsISQ1xg9rjS8qhofWj/wrSJw6fu92PCCD92+oBIxaKpw
iGfJlWEFWPdG0oNYouEBdfTDqnaj4PoqNnk4ZNnZIMQN4nIFriB65EhrRq4F4NIgjWPL2WZoVuqd
Ny2nGqfZA4RU0jLnVtLoRMQtpW5V3lsEJT406aoez3FiGyXFxWaY7rBDIn8Yn0pehmip53uc3CKm
WtGJJqfhLWwc0qg1QsbPMXbAuYCCm8WBf1OJCOk5XeDaXvUERkmcW5eNv25QU5AuYWgLk2MFme4V
O1xwXwhb3wTTdtK6sy5tKREAkTrZuz7vLjAFvfukPxK8AqU80rZhdNKjozluOTmXfWfDJ1LWVnlo
pCe/v5k4m/L2hekWiT94JVqqyJAwUrz70Q/yQHGA3JdRf48bi/mTtos6IBI0yu79fHg1TLwZajMB
+e1smS9P03bWncV5OTDPJST2RVJjcul3vbVtvc9pfK973q7PQuiXMlu9iFxighY4YukS8WpP5kn1
GVX3xkLCdxMtS3Ri04vkPbXSEWypX9uTsI0Lp6mOiunUyqlS7/vpLhWXFu7rAC0QSYTeUU22Zrc0
W7fMVpVVL1ToBcOqMXmg30pxqwOX73d+5RAkKTQPifBY14DKGERX9VME/sU6iTjRcW37J7yxvBUE
bQS9mzXrnndU2vT1nS6c/JCTywqsiDCBWK8Te0o2fnRXZS+wr1ZMjqfqDOHa8pdDdWsGu/lNyU+9
6UaU1nW8ycO1WUO7uBvjXVrfDPWFIxHxsgBS5s/gdq2DdTDobOU+5uiW3aHeUzhaDyF+WcYaC411
CoYPSXvxzN/u7PlAfvHDhS4dE6yIGjg1mKjTDmTRxUo7wyGodyLSkV9bLgKwYLKcU7sV3TqWCVxE
h7mCGfpmVFZj932V7OgdcU1sYN+0g+Zh0lXPkBpIV5DrYxDQr3uGWc5UYuqTA/C95M4ik/LFIEzX
WuqJbz1blt8/wDiwLiYOyu/Uul/0rbk0+iWJYF1FvJ6UyMRRj+MUH6B5g9X2h2QX9J33TRjSF5I5
XWdIwYRLQxJJMM7vgxHQ4Xk1jcZevqXt5pKPZ2PFPyt2uvxe9fjVl0mHj7GPTDvxD1FUZoq6hfz+
0EqWQOE1gmeZeiFwiZ+MbxHhARUbujlDsxCgVv29a/RFX48xABo8OvSz1eXqPlMPnHRihgepoK9Y
tVm/gy+pbFRFjf75fPK3K101gMPMkPs+iQ6SXgpEephm+yqivETqRwDJd8PhnzPm6weUJC/U+XPT
1BSv7ssvfSPuE+4L+pNmNBi4o21fGHaL80iP33veFLDQroUL2BJq16taapaKbTSZffYcxAaq6tHW
+gNjN7c3+rVCuUj3Sh56ugl3o0UMTwIrvwHHoZIioFDejMCLaxib7KIwlmApCmf4RzGolklYiULL
wTp491WdsmXUDqmX77sOy1iRPvrBKMN/6++EIj8oSeVOkb5PhKhEx8SDNzdCjUMwc7PqzsbGecd4
aRWyw1uDSb7ybQeBNdynBp5uiI/5PkvbpTGxCKT86xxsyBxfoGtjLyNHRQDFcdtnr+p06lXVtbKP
vm23PkzquBsWOqaZcqIxpGnMV0rlQ4qjG4sOj5JNe8GnpIuxIX+znujS/INc/2B0OnjfREmSxesf
DF51W3o6HDt4gVGVcpQLxXUgN7afH4lwwfG1bGjwiIdK2PKb26FFiY1VWFZA0IfnnjkNcpuVGP9I
+lP/mF08Cwfcg4XGoqkOk/AwFNjXtXXJj20i9/nMiL/BvTy8VvxCavxUG0TGRPGyFU7e8BDEr1Z/
zPUjGSsL4rjtsSeimIIsBL1gqbTbIyAbq7h+FFAVeLXrR7Y2Ar+svFPXVQuDwNk26Ta0sZyOM1Pc
vouhvxAKKK9x7vhm9mAwEYGtJeCRbVwpvh2UGyVgo1z2DfljTruincGIzOwdJWcvvJ9ypwgRRS/j
lVYty1u9XSfxelQ/hmFJHKZpBDYZS05M4TfLSigpq/ixyt7QGwXKQS8PYiDa/XvQnvoWXoSbWXTN
brSIzuStBy1WW0Dn4a+G5IKU5xOMbCuSY956OniWlXZQowe52wnCxYT90B+D0IHQnNIM1Vb07HII
wfIcRWBnIlGmyorIA8pwerfQR51Kus1hfIYbI9lOMYxxzsvNvlRPwnSgV1rrGy3eUcb03n2UbbOR
5jOHv24xdEsPnFYkOujxkleLnmH4DqBzbEB97dSQDB1X4zjg7c1s00JVL28046mZ0O4tdH07pxDX
p9rEUe54UH9o1gJipddxL3Mq3EmDHSRng9ScfDnW27whiWEtFecKzY52M2JNBDioOzkcJB8k+QoI
hma4RIODIBMSgl22aoxHkAZxtFBffBJzYjvrP+n+ZM2mFQ9avdUDdCg2TuKhtjGrDda9J1/APYzx
xiT8hmgyvXLhSInGxatc64me6TjdVLkb+8ts4HR1E5YEAkG27onKFejeEIFr80cljs39OdLtlBrc
nKCMEKGBEzZU3MB/x9eHgRTTJaLBQkTnC/H9WYoSCr6i6+Az56e24ZEY8nNSJdVCCKZxgaDS3OSa
tibN5NJOJV0w71AnxRp+Cd39z9FA9QnnsCvgZMae4GJS29dShb/4GCjbJGv2jWVnRkmiqbqptJ7W
xVyB6HNEBidTHvfkUTQz12uPcHHi5PwzNiAWnBqQyzSeCAdYslTWhuQI7XOeJ65F9FrCqbFc4y0v
2zePc3XMGznR1K9PHeOF6lAle1+8KcTTqO2G4aiOd1KxrwaHl8JXCOw9hiDlspvU31kaxfGmF96U
Ak8gindrHWb34Mo8/yktd720AUaNUC+tPvvuDgc6q0fWgR6LNn7qeuJRVSmChAULtFzeCxUlDFpU
T4yIi6Ng9naxdRAyiMVVvGgZqTQT8U7TSzo8BdJ9EPDKuWO351zjmB2qfxngNJsN6g7bo14iAXwx
aS/E+ljZSTcfekIS8vYSaPctK3/bN7YWQp8HCymiIpIm74jUJWeEMeyt4qFSz2l0E5X7Se5gg9+o
wiVlgWnS14ruPg5LbOWVE4KMa5unAXpfuzEzDuVPcnqO4od2fDGqYUu+90hyRlOs0+wJtKvo3+Aj
gw3pJUuV4lefXCVHJy875PdY0rHFzmiBRTg04raVlxNrikImnh1le5DTAk7vKF3n0z4KXXiRBO2U
zLr7fg0WFKA3iMxMoKY+TuyW1IyyDb1dOoK1CCmE6eCShwGVraMwrIcddilmUJTvz9BFaRy9R3Hm
JOBkRyovLzgG8NCTxFpgIiGnIl7C+mQ1VcjZAlrXiroLiTPutjqIs3oQgINVKwnHeG8yb1c3RXju
MHvnIBVzAxtEdh4OfiUvxHwZtdS0ktsJYB4gFQjg0JEU03MPMZhDVqvju6BbAkMiWw/PPe9x8zy3
pSObEXQ1ugR+0A5mL0fK4XvY9FvHED6YcJWiq4Fp475HUM7jxTA2xsQw7pGwBoAKiLy7dpN6TpG4
tYSGxKnfquKjivDDw7V7q1InIiNeVe9wwBrZOh5v5XAdxHeCT2dmGY7bctj2Jbh/kqwJYmBYUaGv
IUhch4m0QqI6CtsaXKm6pzvQBWehWY4rsdmPBLoYizZfg9OBOsyvLy1GNrF3rd+U5l3oH0XjRtYb
+gjbUgApLwB8rVZ+TkfjTZUi6ZtT6leDTTTRJuTL2TQqKb+fxst+RPsg8pBFCmtKGbyB0IId3lUY
RUeeG5Ti31zxi/Gw/usV5yrkF2GnMuM9afoSbzSj1n05PPukkTjRqBWOD+vy5Z8fw1EMGRx9FHl2
mP1+uaEW9QgqNANEoE2U9FP3ltGu+PtFpC8KDWP2HjEgRjb3h2IysTJ5LJmq1ls6Boxx46NP1Hyy
JO/URp85F/E0k97nKgfU9TdHvC/qNi5uabNcc7bCXOn1lDhTvKDNDhqhD5W1A4j9zQW++Ml+vYA2
G19++cl8vAEo+/NDrY2uRKhCKe04665Lqf1vwcy/44tP/30qvcpJvvq///sQvld5nX8216HIv+Uo
3xQf2bmpPj6aw2tx/W/+/xifrFOV/d/jkw+vbRU2r1n4+luE8vyH/h2hrP4LigGaDSzBWLtnbcr/
+p8IZeNfIp0uort1ONSY7f4nRVk2/qUg4CV8xaLglpQZNVDn7c+AZfVfBtJOtKY8sfxzjOT/IEUZ
uQrPwG9VBk5KU0KLi3UbpIE2LzS/PCMZaRO9WAZHjOGcdAUoUERjgGwLwCnXZvcpyAERcaMa04kT
mwlgP5GbdGp8X4bC0VTeSBhMicabE6wfkDfTxa2BvsyoM/OxDnvzuWHQRhiLGukBh72hSleiORqW
C5+/bX7kFemki6LI85LDX5O3xp3Vi1K6VaR05BRG605YyqYhh0epVHKG4iO2MTajPGxuxVgSSqfs
6r58R0WW6idfAqSeKG27HASNXZYqSC9uu44JlaIDVtqmhJY2/VKTDN0jf9cU/bdW1727bGrFCHVa
K3ZE9Y4exJKNYJleuS0bWQnEM8KzQBHBiBH0RUaURdLowoTrppAVJGgV38cNf1cGzU9mRMS0/QX2
DcBTKCtMpjVXDc1cu/h9ainMF7HiqQWdejMtlFtpwKUj77NgkOHapmKpxd1RhFM+NoxXY6Gy2Car
QIsMpnH4dXK1I8OEata8V7LSL4ESMikQJ9EFOFSM/U6Q4pwtDrB6pRr0AImeIcVT6yoLxZ+W+13w
KdaR5dekcIpZ897Kmtbcq+1osm/102Am+jtEe0nKHy12mY5iI2hSlVOOYbQFJwBNpS1tlfWA56vL
svKQZ1NR7EGq1wsZrOVtjzMsWja9xrraogNYy2OW/yhj9bnM6U1LWf2sV2V0EYj0ikDFjwkjmQZr
Cj6uatF2tbpO+xquAdamnWZ2/p5sB/q/ZcTZKi70tWiV41KpJcEBLFa+lxEM+c5n+s775C1oLTHw
rc1SfRI6AYG72pr6k+63+qaIQHwwuoE3aUO5iZ3JT7ynOtDTZ3B+gkghVfq3Ba4jjj7Q1Y7hDPUT
CHR3tZbZX+4VOdHBcfvgSVGoUu7xn11ak1dArdZIm7LFEAwAU2iusPIzOQvWPuyFYeWZAtPDqSDR
ITLK1k2VSb+QVqEQTFWXUu+QGU8iUa/NVphsxASKhYeDbySJ1trIOjippRmj0a9JhUKWqUYiVbLA
KNoKQ/lO9JBEIJv1gLZymOaDevGureR4HcZeg7NPrWl+CzTXYBHL2bGuOPCSqBqeFJjOmB1jYrIL
rYnKQwip81CkhboVpFmlOxRwXBd1TLoIqW6avFSiJIfp6BkQJBslA70iiM0uFonXgZKY9zqxK+Si
xHRTzkZGTJsDcq8VdnQWiWyyCvWxTQd6Oi0na4mgq9zGTzfulWEGfJqxoT4NU0ZAnqyn6pbWzdRt
R131lkxrjQ9wOnM4ExaomlPJfRVPFNS1WM8ZG8pbkI8qWW8kGm+sLIzxMRA1qTuNYQQx8ekzjMQi
Q4vIk673V7GgF/D35ZLCF059kCAqKeUPsZBld2qyeF9ZWbQZVD2Bjq/kKZVnRDtwT6qcWb6aOiS+
TexJIsnYaq1N7wMRfiFljuUjWpInsZcOk6EO2WupBL1FxeEn+bjUQi9xhqoEhlvklhtgzeHgKpY6
WQdqhEoP7UjcgdvdVe1gaKJdg4zWP72wIBSwz6ssdkE5dUDeQ1G5h+UE+j8a+jnCIukka62noiI8
F22f+0+CH8UIP+Lam3nVAGf2oYf4HTZUkVfhYjDitnV5rIbPxhRTAExCPHwakJDQHglyDCq+agt1
V1qR7Lmjrnj1ox6O4SXw5TljqILhw7YxFY0bmhqa5LptLJmR8QTUExaYzoLDQv5EfjGToylM0fV0
APQ6yKtBUKEha80ffS2I5EuKpJMiTchBTIYhRHBuCbZxOuipsTak3HphNe8ZJBAgN4982/6HEfK2
Q+qUgE1avEKXKVfMOzMWCPGEqKZ1ZA6prDhLQxHgBkyB/KOLpuzciWLxYZX5nJlFLsfMvVe8R/TA
RmirbUaEpawlFF1JSFv/mez6WuSIpqCfaszaTPnHtTcx50si/XGgLKP4MjQv3JfpMKHggoxFyrbs
pRP4R58s7CPZO4ZE87RRmUTpAhso/KNIYh8SwLxPbdlIbqxayOPiMB8UGHnQxCjyRemVNCmC23Pe
EgrVom70g4V+glGj1I0M7oNAC9YKzImF3ykkNPq+IgFKNHKtvSV+VELGaJmV3/KPBbnY1yxddOXk
XBeibSFHfbKGlhZo31hWfxYgv50r8FFjEMFhwLcmwVn+/VzRJnk29Lp837nmiuFSsSHnaoWfvX8y
VqZLI3P1y7nr3yfQX/lUV4dpiVMSQZ50thGxctZSr+oFeeKt98b64qdUbPCZiXP9+wWu7+jnFebx
zmyXx45/bWSo/IDWZDZexG24rg8oBgIXGZQ9LlVac7Ftbb4lXsxF3C/f4R9XnM/3v5zNQPayJBXj
pVn25FPa4+Qoy2mNtM8mmabwXQi733yLc8nxxxUBvRoGbec/Rc1JReh3rEwXRaWZbiCMY7Iu10TT
TjExXkrZeK9jlzT1Dhlcbd1YOAi0b6Yi1zXZz7tW4RGYmBR1na/697vGZqyRsqOgXm2cgNG0xQxB
moClSQgbpzdTbldZ5C8a1CGRFKNjsvY+ZwjfWkJdxjq5khFiyO3z339++asH7NePNZeSv/wYJQ7N
GOfIRYkN3BPem2GpR7mEztdXN30TH/X8SS1bOpDhMQmREUjV5BRTvIYnZxMVCxuL0BhxicO9ZOlT
FlooH3OK99wgW1HNNzUyqb9/5K8+MeMDy2J0RJvAnI/+v3xioFF5UEnqZYB7HLKLlzio/t+uQNnz
6xU0uYfTMKmXXhkdqfnRcub6+wWuKtifz8Kvt3DV5iAYpVeZuV7gWbkNfXMzPusqw3komH+/0Jff
FX4oRTJ1YBjXtbg3NWJSZ9plQu6f/Bd757HkupGl4VeZ6D0U8EgsZkPPqiJZ3m0Q18J7j6efDyVN
qwrkkKFeT6/UcaWbzESaY36zdLqouB+KBNDE+WGO54Pv68gwMoC9q0eqYq5ThpblKK9VCPIut5Ba
KJCeRTuQuZGbXZLSm5Q3WD7kTRAxI2JAW4LO9OT72L5cEa+99laNO7xL/RtxI6PAGbC57vynwb40
4PEyMiAXv2VoguR0Wpbixet0tZJeexV/CC6RdCaG8MLTQoY7vaS+DjL+iE/7WtCAUlzTeTVmhMwb
ojBwMj+oyC1+4BR1m0hLadcvomX4IObRTTCXLl7Ml2Y5eWvwwjHb2nJeA46sUJ57hDnPb5Np7+/j
w9kANMnXR8rcVPanl9u8cQb5tYpVG8cCGyp+E3MDA3J7zIfcAuuXJNAmnDe1cPOtppXNPpTF84Wf
cWqidPrHWgSPOXnR15WObV8yel97bc1g7Q90S8sIQprGaW8yML32oMDhzWGjaHb7s9MNunyDG6yy
BOgyYnDiihRTWp3/USd/E4ooEEPh68Fi/Pqb5DayZGQ1X3slAvmYGI9upz6cH+LEKbVkldIcgnzq
WBv5OoRvaXouEvMVFWB9ZtotgEd301aYLbL1wgvfetwsX59cHttPg012s29nba1G5qstUcMQ0Q3s
jEcfzNr5KZ1YtS+jTLYsz72Wm4ziBVUyG9zilQ97YYhLExlX9dOxlAA3R9SIXy0PKkkIWEcJq7cW
O+TzM1FOjQMzUkbcBagNoeXXcTQRZFECzHGU4VSU22zl3MpPzhY/lGX3buHyZCwvB0ZT+Mt4ItHn
+XvUyexEQZsbXiqj0m97TFbNBoPzWbbPrmDIXNgSp47/l8Eme1zJ3SRhORkMJx5Agmtn2yCHgPdg
tS4vrOf4d0333+eJTeKaRI1bJ2EsKnkzKfjR4QtnDW8432DEeX/+053ahJ+HmhS8Pc2ErcNQrjIy
9YD3O7/PD3Bqa6hoT4x6YkI7UnJKPOoUXhm8xW51i4wzbJpkO6jV6vwop6bB1qMyi6ykdXQ9aEFj
UR+QXlU5W3ketjjczudHOLnHCYAJBrnniEYmG0CuSwpYSfaGpUq7dDfykwSjagnNCP7GJtyi971I
1BUO8+fHPV4/IaMeQaVXqAb/NLn4DOSOoR4DbqV39ZJHA2YwQQ2+RbhYBc7Pj6Uc5xoMRnFcJz61
KcFMzrFQJDScWvfdMWQqy/19BrA3KlGqANErdzHFUe8WgeU5qE7UoZZu6UVoUt3GADVEiMagRAjl
K/KP3EpWg3RhJynHH5lfZyM9BG+d/5mTvTqYvpkEqf+eA47HqfqKYO7esa1bRwX06Lbeyh/p0fTU
O5MPgbpO69OIw04txaD0wkpNBMq4exCFhf6J9CGlPmtKq+UV7rNUDd7pcm7o2s+pY62QX99dyv5O
bLtxICB+As1bUobJpHuvT4siDd/1dTuavaFx3O7cK0wulxgzFt8MhB2T+T/UIhhnR12FYFEgTcME
J/sgHVyT0lL1njQoEtfXfqDPDPX6whIefU5doLKgI92syRqBw+RAtUmM4HETf7MeaIFHW23TXUvz
5gqv2WqrzghltpemdbyYDDleQtQKqKfJ0+CJ3oFR5HL2TV/br81DOscSbY5Y9LpZju3EbOcs/wqN
/r8N9y8awZ8++OJb9e2/flFWq/r9t/jXf//r9ldRf2nAjf/6Xw04U/xBf5xyDZx0ylAoov67ASeU
P3gn1FFQjVgPRVb13x04Sf4DUUJ0kgh8EYAmBmdH/dWCkxTxB+0y+mbIn8iIknEg/0kP7iMR//sJ
NtHnYlfS1ePSpU6nTpPPqjZc2ehjTJUlybGipazVab/zEHNRH3C+AD0MC0AK4munS/L2Z2nHCoDN
ovMAIZVIxiEd2JeYlZBHYh+5r/VwdEuVKuZDPWTA5XiOELHkbgnPGkz2jN5ypaUAjmT+9AZJ94F2
anoJs1TGMx53Ra+H4+ekNq7oiQdJ1Ov5W/a4fKShdA2QL4LCovilBjDbKTr6LUEcUI+q1aJvQdSh
JGFR05V98WwXNPYgJvsRtdNUAS943xZpYD+3ehyCk7HdJA+/xUnm9b9jI43Fq+jJ+BMIflksjxL7
pl7iHZQUUYZLS5bmMB7aEq4rfLcuim+7oJY7jdKtn8kAnBRPyl7TAAOLH55vxSoMMskTeUWLyXPi
J6WVYYTheREou07QdMSx1PULw9qhwWWBwQpC5NYdWkogFtOG5HkLukUkNkSjrIy6hdzSk3s1JFnv
n9yo1cyXxNOVON31bR5lv9OyqZJbmdnUD5WCPd688XLdfnIC7EHcQ+SqA11QOfLNIMTE2VO1kQxt
d/1BlouE5llGdaK9EXo4FO+mrzjy2O6yu+C1r8KgBvyFbsuTYUaa8YbQQhrDuHTSwroGAuLb+yHM
9HLdD0qDT0eOOOK2F3TRfisU9dJ7vfVT49rse9U61IVAWgP0q+GC/4wQYDF3gcBApAAmiWckLYyk
G4z7EPScvwqTXO4sFNq1X4kpMqwcPMltnRe/6wMb4/iqoEFX2SUF/ZkCfUWFVFplQU7HLPXDfO06
nTF6MVaO9JZ4LtL1g55BHgxCkP9ApEpR7xqyYMj4cRbCyxT0T6m+J4FKJy7vYC6HCcBobCmwPvM1
bOXnftK53jPuMFa3CtEiBtgIfilVdwPsMjh9hfD7rVlJ1INHMbh+kds2pGmSd7e/cgeNRlNpe1pw
MzplGI9S3XjKxqCEZ38rY1xjX4Sade1T4LaZuTDDzhO3bVhgw7jQUhfFnJketRX02EFy1ObGtGS3
3Slu1MmFgse6Eg0YomnSsPYyq3J3kQmc8MbUUHLYsPko2edqVmCPKwVNglmZ3AJFleTQ0wFvgggG
6Vjhe9DJCYR4NUJB6rfbUAgAf1m00aEzBq1B2YVmAZbOuS7WQdO7ys2g5bq/jmllW1cVTUVnXZFG
Af51TMvccCyiApyJHnU/AiMbynXiyFV9IwQEYprYfe1THxpSZAFY10C7k9JGA5yCrhS2n21jujqs
87Bo4xtA+6JJZjEOr8kukhxndIWzPXVRiJRGR486S/FL13I13mGgFSfrWOCesPChiTJUJqdmS/u8
aGIEntossoGB0T3SVp3bYXRp0JL/UcDxwLgaNfA70+37HLeqsG6REEjrPqGaybXVfsM3ZtDVmWlU
aXRDS66qNl7jwEyk21Tmq6Gtkujd85H2+dH6jW/cFFouQQXMRVnfyo6qwHBqqVMBtoQw4tHYcVQL
3/ZWab9Ryi3hd4MYD8WStmk2sDpVFdDiRfCo57ZB5AK6j2pyEcDI13Ls4nQX5FWoqfhlt2YahG8Y
3SjOT5Mky/iFb5AeANpS9aBybkyoGom3GKVTzfBWN7uiAF/oD4VVAAysU3CmQNMyK9t6tAbxoQvt
0ri3bAxmF2Vc4bw0Q+TR9n6rRcj7MNPQLkQtwDSbEZ2K9YsDNc7EiCqeDc0QyisfgVRsD0srk+8V
Anv5pgAzAfwfsbDwTlJAFCgj6y/NDS6nWkGBGREGEwwturJcN7PQsqU0XvGWSJhGGLlpxTdDNJTa
OJBkiT08w1h7MujtioPTKbHYF3BlTKhIpPLeY1z1pIDIxObYGEaR7ztiJ3QrKx7aABRHuUsa3pEC
WhaFo3JT+DwMO8tPagiGAzrQxVLJsIeDK1T1SfzuCHg8G0dqLO9BRMg2wbnURMvJaw2U2CgLlnWg
dYvCtikZrt1M7Y1hYScaLf550TYGViJ6FFryXahgBaPOkCyxtEWrGmEEuQ6HKO/Afc70EM0dBumN
CxJWdmdnuY1uhYF/YgYNEvGDpojjX1GXRaSCBj6D4FetSNc8F9Kgn4QYM+ZmxuJSvIBaBe60gW8x
r2MuQ+SFWjxl8a8us6CELRxsPCyiQJhHWhcA9JDsyoUV3EStDCGsR2iUioBdfhBCK9V9kmsZNwW+
WRiKRYn7jXHNurnWS9Ri/AF70M0yDFyTPHMjsdUzhOffhxRlZm/uG16T8aiUhPuqV2Xm/WgWp24k
bAQh7fWJGCUfpHaY058MsTHE3qt9LOLa6xdx1OtEJERJuTvvnKDJnjEpbSkf9J6kQJr1PVQ8f/Ei
+81jFFYyQiT8N5xc0cWWXK190qo6XaSmF5ZrGTgLFDNDrfsSqDMeS028Dq3aLCC+d/VOaUMcqLaY
27QYPII0jbwf4y7B6NglxIBF2HMHADCuNbVHaypyrCT4OcphWjdKng2yAhfMDGgpyXYzBCmVI1Eo
6j/LaU2Uj8DDUJQi7B99Gqa5DF1fYqqUyoMXWrdKCmI6dtmtKnIttlMNcyXA0S1Q7BVhy1ZIsPqx
cAHEgcWmE1jNQo+wzcxSHUt1hRp9FvYboJW3XUGT6FOAfPtndPm5XzrWqz7FnOMvRamQsh8K6Gjg
fpSgPlXrbLMqdF3K5aUPv+RaEYm7sBQH3UI3GmmpRuzenR9wzLA+D2gjmsxbo0FSo55Bd+xr2c4r
1YTAENOWplNwfixaD8iJLYEd0evYXsfZUO19J+OsnR93MlGKNEhEjYpRFBko535I6n6aqFobTVZT
hl4YZaQs66QvUJ5Vhlu5Uzt4jk30z+Z5NN74ez6NhwWILQmjkuBheuq92cMiUAHDBTPb66Mb+vfK
Kqt7+UKN4OQsyR8QF9Wo18uTUfNUKnLTwxQafIK/IvpQVlVn6CsUL0HYuMDCz6/q5GuOsxRIUY9a
sqpGf2n880+zjPFgTMio8mWgecVd7PuJWEhYxR9S9OBuaQnE8DtSK/1nqlvmn+PixgBYEYoehaqv
42L8p5dJBHAtSQcUnbwuuEcUI7/JbAjc56c4afiDBga3IMM6BbT3sXMm1TC118o6CZ1iqQ1IRvh1
uVVw2rP68ldvdo9aUc8NwB5WAgOyDWEYeM33VOCdCksy+vNi+f/M/l80Wz99lqPMfl37ya9vgOXL
8tvXFH/87/5K8RXtD5rAQsgUEW1MMsZiXfurrP77X5Ji/kE9+MNqQOYfrLGXk6TFB5JW/YNepUqW
zzYaK60UBv4XZCv/QaSmm1wdFMSwZfhHINuvZxNIG3vIAGSOHh5xEiKfX/esaGgzBQRebZOuoavP
EvlOpAHiD5fKxpMi158DMRJSwx869Uzo86FUwsKNahednpRYpkZRwTClC83Xr+f+r7nwUtJW5tTz
/78O0Qe4saP8visr/Xtq149mpN/7qfTiBskIjbpwBHXt1HimimcByBsTj5nxzz/dM2FewciXSK/z
hmZynzWuizN4Kb8qeiitSsOQVoZWtU890qBvQdbVG6SHNQSNlJJqeaHbyULNZLiMZQZc0G/YaT0y
q7FdKCtEWKDGiMYBZ+l3q1bUxZUJ7xSoVAUIIBqa/gEwWPKYA169xz8+eMANPFfvdAXM60buyQK/
h0Elh1fUFlt3EdsW2jmD42HVHNvuEK6d0hWYI+hRFmGFnkX3Ue0bKialOInPFD2P5VlVZv13Mg3e
idiwy++yGsFP8cxgKesRkqi1k8Iboh9KjIZKeYpQp5oa+xAlu7faph1rD7W+JTFGh6bXpLkCqHUZ
O0m27LEEWGdOiuwSWw/rNd+y106qGc9Wafg/4hQiqSGn+pUfl6MYVSjN8E9M/VWdg7CbwRyQkccZ
lNdOl0i7K0n3sNyjkNoCSk7tTdwbARY8MXDiWe976m2ejZjfWO7RramSZBGSfb8PLSUstPewmtPI
XQilg9jeDKbaHjIyiHim+L6N9kMYJzvTN/IbX6vbZaw69o5Gn/mcDw16aaJv5Ps0ctubwFTUVRBj
OkDJXP6dOg2mvkU1vJZqZUL7LJN4pdiuumQ/VY81HJW7oPabH1Jh6AhguEn8Fvqmto8Jct9AWKXw
eksHozkFcpmfWwXVWdJUYtrARgvC7rR601h1jtxSVACMDvd6M/gtrW5DMcpNrVuSda22qq9fmY43
oO2jC7l58HU39GaWilHmyjMF7i0l7sT6QQOkLEa1s1pscJOJHuJUuB1JK22ZWW9jSYz3ZB9nmzCI
0MSyk0aswVxGLjL8ndfOq6ZG9SJWujCGD0abYuES9kJxHkJq9Hh9ooaTJQjcDU4v38eh7M/jsJDW
wkqK24gMeUMwYs4zESrPOdbND+qAOlpYeOiX+J26dvDzbJd1rKE4E9o/jS4vHjIJLhtBtKAM49tP
rusozRMaZdu6lPBf1ny8c6Uive7zCBsmXYkQIcoOcq7suy5EaId1myeBzPn1ER/NaxPpnACKZeHX
O2OwUM6A7rOwzBpkFNRLtEr68pD2RbvDl2RY27aUIaIFYHWealrzCAY4v82dHm2kvkO+RE3EVg6y
fk45zZ07GFSuvKDRb9h5zksiQUWWDTwyHVNDkUTu+qcocT0oxHIyb0lY170vqDZEdrDgyUfNxqhe
fCttxAK/7uSutbJsl0lC/V3pib4CUhsscZxOX6Je0ZZF3+RLdVDtpSQoQs0SL1HvFDmzf5ulhZxd
mzbtDgfeAvk1ORpDbPN7odFS87RQfZBUo7pW9PJn7yB1RyPsKhyA5vaNbiyLtvxuDlTBzCqXHiR9
tGnOB4OW8Fh4s3LkkPQBQDfI5GDmG129THSxqQtHXXBzH6xg0JZypHwfUpJI9FHNTe6qFOkCH8Km
HFPoKIdFU5SIsWsHCAPJvIPisBBxq8/SNswWSdFIi1xvlaVbJID/LKw/hlrEiwrhbPSRtJfQiH/g
PirmAKpclFjq7rFPAJUXRccxt0Nz09MAfO4LS6JZHxa/RzQSqZwbXClYnG4LFykUp4qx0mx8/RXX
L2QgE2zova7ot1Hpwg4mJ7mya8f4ThZKVWMI3d92gZRh4A8Q+dXShplQfG9z81ssO/XSjJBEo8IY
32Zh5fPfI/Q57+vIfBk0tT7EsVU+2T6MTNW1+ufeHYmRIWqWSZbRmwFrOGv02H6uhjq+ocYRrcux
0MB6KJhiBPYmlFU8miqtvdVVB+QWg6MQEMFXSGa5DZZrrplcL3g250k573Dl5jj6HlJH1N4H/tSV
XAdhtV5ah2nVA6qvxHCvNEaK3hiC3EbfaHwRVUXKJW7UB1O1fYrPCZ9llvV6c290UXTQon5A+aDT
e3PhJ4r6jvat0sFk0MoXe4jaV0kvW9QrqtTc6bw1aPQ0qFMmJXEB/lOAE9EeWpeYXF95SjMa0GXB
XClDeRl7ijYvyFAXmZpceUPgrF19qFCIhnbdotYntdoWQkw8L+pKWwPG6+ayCB5gsCCiAz/saqgc
b86VsHa6VixYIw85BgQXUlmdDaXqHUjU8J8JS8NhYzXtvMhL8zFsWkQHAp9i/GJoA2ldpJVo0Xy0
XksXu/rS8qN8FgvMRKj734EGj2/10oi2cW3CBeD6iMzeXLedK65irepvJassr4SUG+sid51DGLjh
z8pt+50hYm3tVkiW4mf8milq/J75Yw9aJ4R4NGNbuRZhAXNCdQNI8+A07iMLHYarugrzR73vw4MZ
Oe1D5ijxIdbg5gdqnN9ywOhQqEZWNuy/GL48JXCOgVuMXRouqvRaDFK21GV/WAoAo89mpjsXsrIp
dnaMAGlZYUMwgiYxbpyEmrgKO6muNTu7Ee6PuCrWUom1dynL0hX9AXMhDb2zLG0OsQvKfhP5Wbks
dTP41ldFsdD0xP2etU3gXIMN0GdaBw0KKrOev5k11cQLmbk6xqN/lwTGYJISCTguslaaYEcd0irB
QD5CxqNDpsB2f5kSIp8UV1tuJ257fIZ+cAIfCOI2/TCAGIGcgY6t59/Rs+AqfbLcl85q6EVQa1Wc
Te8Fq0+5xsUiyZ8/EEwvPWkdRRh1muUqoYrNsmXvXGrEqBnpxX1vOPablkHvLwYEmc4PN4VEfCwI
hFBairT6Lfh9X6NdG/85XQqkXXJTcVA7hVThIV56K3VbLsQMxTCE/FDgs9dqudVX1fpyM/7EDhIW
kBPUz0GY0MCeJNg+BlSqH1m7ZqW9QuPoluW7wfHHkaDDbNl6bqvlCANov+f06N7Oz/84Ufo69vjn
n4L9jEAwSjtrV+r1i6Ii/xvElY7iChR8q3CHP3Nq6Kbur/TExz3Olr6ONkkturTOzAGBmLj+4fKE
atnT+dlMISQfX/PzUk6QValWE61XTGfZg1MdCPjFzL2y58ba2/TVvHlK1pfA8+MGmZ4oYCI2VTYV
nsLHifu0gjr5mS0NYscd8Ls3VeIdCylUGowOLA++Y03/EP0tyX1MwfBuz0943BrnBqeb/vnzwR0t
dbUWOx/pCqDTKLCJjSuyC2fyhNcK3w2DE+qsmBjhDfJ1mJanLFcje6eHWyqshzxERS241VD9JW+Z
S9E3GeFGVzyen9yp3WLJUO1pt1sq4Jivo6at3pD4SjsoRM0mYJnRVc3MC3aMx9kupAfgKYwA5Aem
yddByjpWJThO+wbjD9U2trFUbzpTnkEVX/feJZfPE8dtBIdDDjC523AB+Tqabbh6H1fx3nHceSV9
TxHFCBFTwjb2/NKdSOKpzXwaaLIxdHozbuvHeyNvpLUEjvJ7ksjSQ2/p+ZYEU8xMieqdI9GvogHr
Lb3UMx6swEPA0GthZIZ6P6dhjKimyTFtFNRAPIMmiie2hha/FQNC6rWiNmv8rFAPDXP/bQCZs8q6
hBZWFtWoVwxmxr8tauNKrnKcVGkId31BLzLIVW0tZJrhSlrqdwkMzpchD8O1pwzFhQv+aBONbG7g
3Iqt0dY6qp5ghBkWKHWA0Og3iQF3tlfvz6/1R93+yyH8GIJNZGgGVAZrejoiABOSLO/lKwSQ8tno
pDVcmSuC1MuPxdEGGseiqg6XgWf8CO3f6n0j0Zk+6IGyrJAf1iVIbBp86ksGCFPyzXiVjnB4qk4j
Ju9IC6t3C6hfebyvQqO5Hho934wNwJWAeHivFRZ0IM2CxYfVg7qy/LJblHRTrz198O6ioKJhNlgl
pnxJNBzKGNEzx7f9G4JAF6MdgIX47pRyddvajYoiki6tbbnMAYhogFk8I4vW5z/S0TZgNgpEMmI1
bC2PEMx4BUoIAqLCIxDucX35yQrDS/phl8aYvKWl3dpypGX7VKTf6QE8m/8r+vB/vp8nrnsbptho
ZC3j4zDdaaqkR2Apij3NxRsroCHoZg9RK+7OrxUcHK6hLzua1aLxCvQaZBSCcpOYttRaWWrqfC+p
bbmMowqXwvCQgs2/hSR970fgL4OkvzWjZOt11V1edJt4bAXXqPb2MfbQaX4nA7Ff4SjlL5QSLTu6
q04uXUtEWZpjHHw52kYKIgW6kZTLLENFLlFrCppxbc1bkbyGvX+dBzHSyFzIWpwvrDw52FL0GDdQ
phV3FarqSzNQ/PMsJ4BwGe+o9mlcp9pWMtRgia8HpSQt96gOtj9bd7gPsW9QNDEnldwOkfRiubjM
ZtGVjIC7I6FCbooBG4GkvfNbdOZ15YZI+aU2pH3ZZXfRgESy5j5hUDyrHWfeRu27CrkWeU1U2RxT
Foe+MasNFHF6t06nbZxSCq8loBvzUMPOgISd9FmXScos4d03YQvQBpUyvd5Hot+j77PxemyQ1Lxa
5Z0LtMxUkA0cZrpaoIEGzzdVQ/Id2fhRK90W4Bl6cMF1ISHa5JlXdhW+ewXEsATRWUkOnvDEvBBt
nL58oAgC4QPBN32QxRD7ShUO+9iUt/7wljL5KmznriqWF3bg0av8cc39PdLk+VJMp8mSXt4PBxl4
Uz0HjjQagIut+aDs0SEzD/F2WNrP8SF/uTD0+Fd/2fuToSd73xt0vbEHed/OYWPfKNfI/oP8jZa4
O80v0k2PDvRksPEgfgoe3WqoDMRA9t62fvavtRdgh84jinVXKiOigB4fkvWlxT063JMxJxFPRBOu
lwxU5cO3TNpLl5yPLv31k1sQVfnC4PKgZHtTZT9CCtUXPtAYw08/EN0WgkKwm8e8QcoQKaIFw15f
Sz0MxYW2ym6TBVrJ2sx8+wBOlzNeJ7FBH06/rv9R1/cjP2XckdoHbJuG1ZgOfPpiVS17fd4We4eM
GdWEGWLfmYdse36J13e0NcY7+O+BpkpCaQ4fKpWLfZ47C0VoyH/e++U/xGh/PPIAbOjRj3Sko95u
KPmhrPCgpIarocceWd66ihDZUmM12YKc0e4Kxc83ARIruzA17YVvW/VVFNr9deIG6aLobe86bPxL
idzRJmLyOsH4COmABjQl4yGLQLNpCA96Jcn3Xty1h77M9X/s0TUOQoXRAqtAnjEJxqUkxBNV1Hsj
PRQGaDLltqDCe363nvqKn8eYXGRgMaFuVtU+UcWuQd1ZS5JVbvoX8upTVQybz0jsCZP8WLgUBigi
x1xa+tordpHYWOGNWt/IIJoW7tJc9KsswpRy7TfrIsFmYoNKfbG+xGU4eh7Gj0YhhfCKiPuIpBPF
wN4cT9lrBH8Nr6RTIsMZ43wRFcvzqzoF+v+5bz8NNbk3QykLC4DF+3LZLPJ9vEx31bV5w2O6QuJv
A7dgkS0uDDlhhHwMiYcgPFhWGlvZSZTfZFrTyHzJQELULzK3mpy9exom2GpUXHWR/JoDXTWS9Bnk
xoWxTy0sySKXAZUgnOsnd04meaWwk+Tg197a9x/s7FeULpvYX52f4qm9+mkYa6JdFusiiVW5wrMk
W3b+W9IPs2H4dn6Mk1NB/0oVJkkZ4ICv16eaUBAHArLX7G+ahtqG4S5FEM987+0/GYcGtg4+AbGt
ca6frml6lQ2dgfRgoFtNg2s12MHWcJ1FKbQLe/GjQvjlPWLbg8yRgUJo2rEuIIyqRIrhAFgP5hWq
jvgQ7BFbpZC3lpbRNQDyO22+FxiKzvSZuEEUaKHN01W/CebqTtt675d2y6l6Ili4MYKnZAPTZzJ3
cnwF5Yx87yQqsq1a69FQKJVbkADFokiHO6S2O5Qjq3BTSI60DBzxXaPNIcbaOdQawKKULqj5+8oV
RAVpATL8pm4q98KuHs/odN0+/8xxq3z6RC4A0M5o8708EMXpd3HhP53fA5cGmO61QrLjNMv3uVJl
uId5iOCW2QVrxEtjTAqOeJciSJNXe0suR2MUNXw8P4fxWx0tEq+zzetsCN7Dr4vUBGE5VFG1b3Vk
QVbu8JKlF17BcRXOjTB5oUQvV3Rlqn3qe+9u4YYz4LD1PFLk9RBAt7OzSwoWJy9vWhD/ntMkwi5K
M5W9Ijq0V9WNNDPn/a9ggU70srzhVyzkjbu6FGef/EqfRhz//NNWw/QrAedW7hUbyWBllEy9kDKP
N/C5RZwcuXDk0ViUZRD/9XHl8kSGW8yzUzw5Ba0++N9pGV+I3U7dpJ9XcXJ8St6jUo/LfY+uk4sg
tFu/qM4396Kb8OmpUXZQNQpPNLq+rl3ZyW3mD+UeKHM67+x4mbGUuOlggzf4xQbpUzw2hk0ixMv5
rX/6o/17YG3yHBVUbHKprfZx/6aC80dLbHl+gNNn6+8BJmcrjgrfltiHLkqBtDpq42dWSBfiv+Pi
IK8DnTZqLPQJ4UNOdkZf63mSG+U+NFuw1mb906H7NeuVFOtD2VjmublUC/Er7Yat7DbPviyJCz/h
5DoSN9BjGoHA05qzLBkBX9Da2+IqyLsFHIXV+XVUjzKycY7AmqFcgk8jNvq6RUDcpFmb4MZqimYd
RKE+i2vF2sC1gmCjtZApgrpYytSVr9zc2Mlp5m97VUaOxS6CReuU1H28sEI3f0CpEpTwggIo+CTb
LRaV20vbjv4LNBwDKXFfSwDxIx9M+zQDYd/6yzYta3BqgNWGsq+fz0/uVEvJBldu6vitjIzZyQeE
KOP5UqkQahbbcBkcKGwH37Nls8R3FJXBmffrP7mt4PKALAY+CU1ycj/6FVGR1db73u9nYfzmYT96
YU6ndv7nESb3IR30ylCiEkBWXh4CReCxU+pWftDqvLnNYtdfNCL3Rm1QnDQptKHGl4ZLaODaFrZi
uxeIf5qOM1yh5napdXFqu37+bZP17qxOki2v3kt2gDSQurPtS2WsS7Of3JwOPdgh9dt95TbrLMU6
w8iu1MLZnl/k8W+ZPglkZABagTVbRwxytqMcwCjbO9hnVlVzy/vw1FQ474Deu/A9T05IQZF6tBAG
izc5f4olVUEmdfsq9r9BC920nvcQ4QdyfkInR6EfB21Wt+gHTMIpocLr8dR+X8ZIdNMAdL+nUEXO
j3Hy4yOMi5gE3NyjVnjX1ZVZx82+7N+L6lbR/qMp/P3XT758j/xB03bKvmrsmen9zgs8Jrsf56dw
cpnGnw6UHQjthynMp1jDgh9kmGW/r7CzkxQUUc2fVq1fuNNPJvxjZ0YmH+TanT4reaRLg1LrI1hU
YMMUOLd4nVqIFUrVlTAbf1nleNXXvyVfOkSBCA8KrIFFmXv6rAE4irFCkxyE5wmx0LREn/uSC92w
VrUFaqXF0/klOXUUPv/YybJbQUceQZXFiX571gHM8bq2rJlXX3rp7HGjT8/cqKzMRY2gAnSFrw9R
QZ0+A8C7p5mMgl3kv8YRgDbaGWIjJXBKKzpTGzcMzXWWDDrmyzWk6oGulh363cbKUxy6+rKagUjq
5kpk/B6sDpNBT0nmFmCjpVOZv/JKqFfFgGeuZNf2ngZHunSUKJqjG9iseydrFr2u/VKNIbmyGlea
Fa4d3Sat5dxBz5MBGdI9H6Q8XqSq4r8rdQDnemhcTNmKxkfe2VYQqBP4aDgxqIIWUNAwfPhw8bji
wKNs0ITHkxOW4T1Vsn4dEbMtTMM3nmwV5wjo1PbCoT+3TWWzp6nRiJ+iK7Eacqx+hTHgz7iIwket
qsfHFdC1XLrxOhmGfpmBQ8UpUKlutKZ2tkMfqLsRFLbIYSZvUqWu5lWL3bVTRN1WjWJ3L4wi3Zim
iyuM1dhLzQ3tvckJnvdSg94msp4zGUN4ad4mhbnKJcwT4jIQiyFC6kLJa4g6agg23Mn0W2ATAmx2
JeOV1wawxvGr41YWjl7/UNBlnvkafkOwgdubvFXznYUUsHvhXB3joyiOfyouT6uukZXUmk8y7z77
31DnqR79a2uTHbCUWxhrgTPeCsduUMMLdSHYWYd2czF9P7oDJz9hEpaqMnybmoCjWHT/Q9p5NceN
nXn/q7jmHn6RQ9V6LwB0ZLObWZRuUBQlIeeMT78/yN41Cfayd+Ydz1RZRbFPH+CEJ/yDi0PoSvsi
OK/aRlp11zgju38+2kBzi1LaLPBmah+KS0ZS9GjGDMdiGPZGWNxYdP4/3/5n4CMMQegEXwRtHbhL
77dlivKeGakdNfPrVuxXkDMchEOx6NkA51+NBs2d0nQrbFo+H/jDk0StfVb7/30FQ0Rb3IuhD60X
qhJTK13EEOwB1eLPR/h4sr0bYZmjDAoCr52H3QtW6hIGTQAioW5nGEWOF0a6MJdZUuNtCpsPoV6M
xnDs8HvUkdSGmv/5VD4G8UwFzN3vIGLmCy4GCMuikn3uLYDHPfg/zod9UeFENgYrGQ/qoVMujDh/
4vvTeh6RCh3YohkRs1gWgo8J+WQNx2pASViHOGf+UjukfGUNaOKlttGZJOX9aItLSByhKYjaeOx4
RYgsb7z4WahuzFC+QsgRh1bLFkccfdGRx89chRAPFNUMJ7Ar+iZqogec3O5GJdxWibAzou+Vbjnq
NItcT0CPZemXofOwRg9egJkY3wePxARB4Qu4njO1k/ezWLylUJgQx1OVY7dudto2vsKdxk1sYyOv
pRWW99v/gyTux4BmHhJtZLJYDBCWAFezGro8nQMayHfP1YOIdvdL6QSu7qKekn7TnMLhenQ/X41n
Apz3o8774U0YNQaSBsZ4PIZPXY1uil00K8nFJcQNHQlsX+XiPjM5WKJu2ivxy/8I+/yvUIsFFXFu
9L3/AovVqSQmRCTOxVl9zvA3xnraWs7scbACbe8Eq4szPnuWvHnOiwVaxlHBQc12eM5fkB72U8o6
NhYikdttlev6oE73/Sm59V3p64VnfekNLxZV1VpRZ1XjEWfB8VfyA3/af7aNGjD6ENsd38Gw5y9d
PG/X1aJ0KibAGSpOtHaonCq/MdM/Kcb74Q0ujv8uLotIiTSct3IAd/gsG9368yd39lD+9ytTFyUq
FVF7iEzDMcO9EcTMShfvPh/gf9nv/7P51MWxjypCYYWwerzr9qn4AZB0jd0XtCFbuB5WsltszLtL
ap9nVwMlKxUuF1H78rbWJ2EUytI/Wf2XKM1gNlV2b+QXrubzg5DnkyFJlrjU+5QFIkodgSN0w7eS
JGw0TDvkLxce3rkdRcULgCde6vScFg9PBFBPJjAco12bujJu1DsFZ2EijVVjHbOnaQUI89G701ef
j3t+WEjh6F9Bul9mgLiASGlfaEfcfTM4JCKkINyVLwU3snLm+qR7jbIx0HUIbovZaW0zDUEbnhoX
rt8Oz3k08vONiRfKDcoi4Km+l25GpKqspL20it0I582Ior6bqH/lsKaVA+n2t6rW8ibP5VRo0lEF
AVln82E9rlDnd4vJ9db+wbu3xtX0JNvh2v9efs9+Xjo5z+3Ct6MvDk5BqpoerSL8dLA4K9oYTa0B
3ZjPX+qHQeBNwGNVUcuDhgss7v19lIKADoBBHK0EVEuGjci2DPxq8/kgH4uN70dZph9DCXBrUvuj
ch8/NQdt221LfE7samXscxclwOt8+/mIH/bhPCAOtYo4a0iLy7XaST0FPaal5216a3Raum+KEtZZ
0XbY/X0+1rlH+Dt6QXySYZdlYm/AiaLHobO2Rv2nrwXhs9WP0oWDRZ4vq3dRJaEk2FhchHUkLimK
vX9Rg1BVCWjVY4X7TEcj5tloRPNZHYL0W8lpOqNVuhNwwRxRq7x4RjLmpsKPbD0ZEZa1dSTel/oQ
rpRIyZ+g7sAEwWJ3dHu8UH7pniI8Vni6XKnSpG5UrIV+ZnEh/ELCLPjVsiOdKe2al9QYx9c/+/Bm
mQmdygYIY4p8izta1VKhlqXyqOkdNKb8euCZXHg/H9cCQ8gzWhq4NK3j+edvQq6sj3xBtUB9av5s
bp89oedzD8n2+vOZnBsGGQvYErPcA6Dp98MMgN4bXc+OUhcd81o65R7ynu2gXLo6PyQ0LIS348zL
8c10+hGOu9RngFgdRNleNBwkEB+60h+UyZZPkoOQ3Sa9x2v6Jrxw8Xy4ABYjLx5kmZZBWzf4Wvb6
wfe6bB0VqFiIfWbYXRRmF17bx0h1Hg5ZxNm2myR7mbmlhanXWl7MobKrresNFMB1u8Y5fhWtcIzd
ff76PoYki+EWcVuMR1nYMRxOxz/ysc0gFquaI5sV0oH4l6aGijJfdUiT6TBNzVNVYBFaNfcWLaCo
qr6T9AXuX/hKdMtgTyFETJt8sTniqMKULCiOyWA9pmXmlqn3Aq/eFevxUW/lb71ubTtl+BXJ8lPe
xs9SPj4JbbGXKtVtlelCknbuBIKzIuFIPwv7LvEXkQysPu2Ko4RoX4Ribk1XsSno5aDSViuPn8/9
3G4CiohxCEEUgcDiXlL13sePpjwO5e3Q3lspUMT6/vMhzs5HBoCANAtU1eXtrtHAxNOsOg7J18Ya
k1VtNo8jsgChEMR7y8rXnw93dkazEAgURVWH6PB+30pWlkYwBI6ljmpEM/q/QEdfBV176Tq6NM7i
fMjbKalDvTrW5WsyEKY1VADyS6ahH8E47BZ4BzPFEAIKS+L9bOLUGtA3rI7CiFVxMBXqVkuy1g2G
zF9FOON9j+skhPzvq7guSfpmKpJy7Rld6UaaiJmeaWahbalDtaU5H6MflgyRW6m55sKIEi5gQc4d
XCDAUGw1NGCRS9SUqrZBNTbgJKLaSfvvQTMLU2zb5PnzN3xuQVFLAJ+EzeJsH/T+mYReiv1fUh3x
nkIuAX5S4T1Ik35Xq9ZXw4wvrKez5yPsNQOhV0S2uXbeD9eLg2dhVXScw7pDrAz0ndOm3BhdMn2r
9F6+kRHoMO0m6kT0sZpBcs1aIOFK4ERjsJXcC+Eo/4XLlkozADWIHCQJy0MiF3CRHbXhCNpQWvWK
RKxeDvRhCkhUnz/tj2EX1BfqNojxEOp9iFzjFCnZsZKOyIk6+vBVTS+5EJx5nQww/wsHml27eJ2d
2guIxoHL78qryJxlW/warx1UMfQiPsVpu/l8Qmc2LgkdeAPmZRkf8G2h5uXelMhHLal++JLku6Ex
yOtWueR6cm5elCapA/GSALQu5lX48NljvzuCUZ5wiu6N/mchtDhw+mkNQ27w/V8eCooX7tdLo857
9E3YklZSp0dtd9TqYJ1Dv/IoP4oPGqaJ0SVM65ntzvMTVdIaro8P3dbK8KYBtZNjW9yo+QugCkdG
waeMLnmrnHthJl1XjcyJlHt5otP6I1gvGScdEdQRox6M2ficJeKvzxeGcm6pz+Yps48rpLHlQCSJ
bTjSvVGSTinWZiCZV6WW1HdFo+m3mViK0BgjXMvROd2JRiyt6qLUH7vRmvAQBzad+m31DPm+e/Hi
xsJyPPht/1kVgjvkXXKsIoBWJIKNQzxuOvi6JevSNKsX4JHWqlWoAsf+9EtSO2TvJrXaYRaYYMlu
ZntFzOTjIJKBh51e/UqjoXE+n/25p8wdANocWv/M8X+/cASUBFosHo6TJawHkQCwttZCMV4Ibs4+
YjIRRqJr9AEGnUqJ6MeddAzrEqHEMshWipC/fD6Tj2NYM76AZhT/gBGet8ibLSAgABXok3QMcnMn
Jd5tF+e3/38jLGJYbWrMDiLMsVF+Kk2AxOfD55//sdtAE49GIhwVXRX1D/jjNp+Fznnj4i3SPNVz
WNk6JeRw5bneg3ij3gh3yBBdmw9znG5tNAcP+T3iRdRZN5UT/nkA5O+vg3gf/NS5hrGIqcqqxE1O
k4+dpO+1Kd+jrZxeSEM+Lr95xgYxG2DoObV6/9JGMZ9GX5SPKqJDOgpPasXKv2QqcHaQmf0INYSG
3rIKE5Smjwmnckz73JGGVwnl9KG4pNP58QRmJgBpkMcQaYQtQ+pMESHCSPLRLMPmJGZBiytt2Qrr
mD3h4D4ybAR24YUgmxuZB/S+cMGwyGayq6C8Y27x/gH6qhfmEtdagUuIU0tl6KBrfZd6U2U3Zfgt
TqyjkBq3deHfCoaFH3Jte6Z4LDuAG6AJ67xxm1p0rLgjyEkdQTXsTNF3dagh7lO4bduDEf2a0Wzz
ymhdhsMtwqNOMEq2iYZOVNVbuS5PbZleYxFLgbmO1mEmO2OSe3aBxKqj9p3qmN5438kTMGG9fBUb
+Jilde/n3poVgWXFcKtm42k0lM0Y+Veoswl2IuiIVtfXAhVYPygchZoowqt2p8XuJAVXk/kVlXkn
Ffw7JJFQl2H9NDpSuvI3r8pOgpJdxdroNKj011AUbG2w9o0Mwwsza9e3rKtyFIAzJHdiCvsL3/rU
y+8EgdI1ltBr7N6pCfZbq9Uf0fXX0bYor0u1verAxo9B/9R3dJXK6KYfkmutku7bUkBuvMKyVg6v
efjbYEqitTkGtAOD8r7pVcxH0Ec+tBgVe6a1H8TI6bJ4S0SNUZcg3MMqurfQ/gEB5IixvIn8bIu9
9C3KuJlTgzyxJyLLHn/sxOgPvUAdrNT2EJ62Ra+4Fra3CJuvkkJxRTP9WUvDdecVzziAo+YrOrKG
1VOm2XLEIyyG13Bqe1qO3UNY839SD2PlUD4kwui7v5XJMs/8MozlCt5q6OYZSbI8k7N15QoZ72PT
I0XfYRSKEEzI5VYO1aFsPafxsN1t0i1PysHMdo2IkmOUPmLQ3po71Eahe8/fu/I1NLIEEeUJQd4b
vbKizUoKaoaXGgbnYhWCV9J7hUDeXO4O+sgIDxvFsfd5yn4u7ho1f8y0aINr0wVk9ZkKB5UpKqJ0
DNDsBfG22IkCBFc0vmiyeht0206IMUGUBKHerdR1eSpKO3q81HU5c+gwJiAMlIwN7UPqhdlVlGsw
XsMycTrY/J5wS7PZ65EQ+PM1XzraczQ2i2qIwOLfT08xQ6svvOjUivs03WvWFTCfz6+/c5ORdSJz
MHCK8kFUxyySsFJq6Fk6uZan2VW8l8oXpXusmsfPR/pd91ycmgA7NGPugnBwLkO+ME4yqdeD00zX
5ciMt+k2crEsdWu3d1FYaw+I3tG9tC6kynPS+Nm4cwzzJkYhAmtSDwitlx+hqjoGYn5D9aqorS3V
/aoorzz9ktT1mcuPVamLaLBokMiWYdFAzTs1OxF0Wwt4ZoBxglu2dNJwTL8QSp4JwAiiwYpDnppt
WhYrBNm8BEJofVQ4RM2wWuuF9afDSErM5G4ieSmAv2WTMUvyybI4QPMmQmrtMAB1/nxhnJ3CmwEW
adSop+aQeOmp0l8hJqIcefP55597GcBlVMqNaIh8KLoqkZqqAwzEqrHWuTxuJ3M6mGhxfj7Kx1PP
Il779yiLOLXA6hXx1PaIbKTrZ/GqDwtI/0g7Bj8/H2j+oMVyhuChoPtKBZWSxDzdN8s5TcHjwxI4
VcJayYYXyiUwqDEQBzNVOXWOBKpZxV//wpiEi3P58rcc8PsxhT5Si0aPTiPWDMYsKNHuNBFdy8KQ
UUyTWutZxITGs/tJv1CAkucTfDFdjnWonEgN6+Ski+lOvdq3KG3TsDSewVpoqqMcxkeqmUftetqX
O31tPCmPXWyrgd1cC+6fblkSj88ccpB1HF4feiDs71Amc4BMel15WNqZl4qoZ4pe70dYnE8CPjam
hwu6ZsOQvZvNE8170xZdsgvXX2sX1umZ0xA3cAMBJXjxnBqLA8MoxzDSBObz2y4t3ARHaSVuywsX
85neHpN6M8xiO6C4WxTk4GRVk79qDqpTO95uPAnH4J7Wjq2esJK/Sa8bGyIjHgB27PpucN1urUP0
7U+aOKKGzneZO3ES5kjIby6WUBDLhRYWMP8M6XvddXab3JvD13RSOdC00+c7RbHOLdi3uNQ5eXiz
P0tVzQI5jE7akK2yzLQNyTzIubmvoMPUY7JFBTt2WpQQXXqZK19c5YTRAUqYVvAdgUl4JA9j+BB7
tRNjRixlPJ3kNZF6Wxm5H6UbQ8jsIRm2mm4emn7YF0K8abraTRqCy2K8S/P2RxV0tpBjpaHSw8p8
Tu5c8TedYWzaPgKNhY+H1Wg7PSy/6AgNAoYsJBs7NtfL23XeSdR5u8gZFeNX0YcvyJTla2gue9io
7mhYoQ1j3dNuUAnSyFa6x0DUHpAyy+MtOlqboQGyJ2QOosvXXRuvuniwG+q1WfYkRoKrtntNipwE
UXh/gtkhOOXYOr1U4vEBB7betaa4MtJHJe7xWTniXQWc2K2KcCULqKuQlngJNiThrhrxMdoayYOU
PYrJneDfK6nb1hhG16MrYXGPzbSb+607FqDvAjiZbbFBqcUBgHLw+tpWkvox6p7rrkY7+qVtb8TE
w71wNpW6Hb3vIf5YXoeCD1b2VonwouGWvbQru2lbFViPNA9pgdKLNlL0z3h7B6lGO7pEI1XkKzzK
3rXX3yhoEyfhtpCezP4mzVAovNaMfdF4du6/DNp9hG0JQmau7j942Y/CatxAHbCvv6L4u5kh2xVq
D2Nr3HeN56azNQcuVUl18Ct1gwbqBsOpQ+i1Nho1di0pV2LwU8aTKjdhYaWNXciAHzK8S0fpKvHy
r54KribSA9sfEfg1iwadb8kxtOmxCCMKYfIhqwa0gYt9gWNTnMrrqsNXRRTuoiwEyMe6KYpDrRy8
VvkRmwVSDNEuLUZ3hPNnCjnypFxL2msiDg+9jHGFlTq5pZFVJo4wTDadEKjMyCJPOpBE/0vbPina
wYpQX26AG2TBl9iSr1B8wkcmPibVyIrsNJvqXmSLKTJBgIif27gnV4W6YfdVjZqIIWxpODJQlJHP
KO4UYQnTV3G4yTMEhwB5vvbacJ8E40nh7q+rlO9dx04i7iTjoY1zdlp60GXW6JQVm9acCwiI2FhD
ggKSuEY+fevp4VMqH6Rheu0q/YDPwi7PrdzJcmVnKDclgshFk1OqHL8ocg0MP3WVUISXNS9d8Zo9
+NXzra0ZP2qD5gT5IZWQiIyAJ/Ly1PKhD2PKueisBrrdK7iN6W5QNVdopjeOVOpuJunXfqrsVZSx
RTy9ZaVHP9vfBvHkptoPqxh2gya7RtFdwXi40pXODSdzO7UY1vmNbeHFNR8D3pCuat2nDDHZgea5
ZtBhMvBEVw2Rr3xF4OKK8V1o+k6H+Gleqo6GrE9kWesGcpfk92gjVY5XNjdhhgiy9mR1X/zG281q
c2n5K0EWt45B7Ral61mCHeT+PgpvNKlx9Da2gyhY5Racgbg4VrJ0EPr0xmoJXXDz3kRysYO4uhI9
ZlhTJhnQRgdtkHwl693FRnKvVtmDnLWrjmw4Frt1Z6b3cid9IXleRWURriHJ7bXAGlYV/jVrIzFn
kFW5H1kpUXo0c30VTwNbFX7iIfZQzA1aGt+lSAuk3TWQa+ze119Kr3en8lkrfHOLQdsE48Z8sATe
M1/RHnPV9g2D+nttW0nm6vmPDnQy33P7+U0y30rLwOftPbIoBFpDldfakJ7yvP8laumLLwauddHH
4/wos3IYcBLA3Yu7cSo0MzLi8GQqNc2EUgvSnaiW6p2JVdKFmOAMZGpmbPx7rEWgbyJ1YAgVWZGG
lpjdhPYMEw6ACZfqqn8ud80mXl+SUDo/KMkLXS9o0R8gflpdJH5K9N867Sq+G3aJO1vEDo5Q/Y46
/g9KUWcDgH+P+DtAeBMAmL2QZAYjClO0HppTxg2eyM9hTEVuoOiXSVCartIhWn2+Xi7N1FpUJTWj
H+OwUclzpAJdsaTs14LXjGs/SF6GAjqV4Ec9xlKmuqKzOth9OSns1JGiqR74reg0PveOmFmXVOrO
JXgSTrY0AkmIP8Af2wEOVeSLx0EX6M1VtjpeogycyYkAjRoUZX7DHj6UnPIqM3WY716R4IA5BFdG
Hf1QSm/nS2QHORrThUgcceGBnysDY6iNcAcSjx9RcmndKfjTS8dx722K9bAVd5PjsapA2W8ucX/O
5kFvBltWuqywEqQphtO5QuysfjBG4IYKupWerbj+vljFD2Z1G6T7inPWKn6Fhd0dS/BMq78STb/9
Iotl1ndBIYsCOkmvfj3cJgU6EOjbQVXEPHO4ULr5yMkndMeEVppNYmSZstv7YJps1K9kQTwW1ljt
x4ROnp6r5Vosm/7JUMJoJ2n4juq5JiGtUI/CI/Gqty3wFxkuve2zq/jfpcYlNkFrxwjn0OnoV014
JQnBtNXHrHio5Y64Owx6Au4uverHxNr4Yp09JQruDl7ZD+AzFAOHAC68BGXVC9/rTAGPJ0TxE5Ee
/K2WfZaJ2qinkz3WcXqlGoeQJKEZXjxKTgLiIJ+v+HOXxdzSAak94xuXpQeviOIosMQjQBm8Z1Gk
r+56/0Kp4cxjRrsY4RsRwCGnxuJCKgaaD16nHosgv2u68tTol6gAv7/m8mZ9O8TiHopLHDV9uMWw
wDpXXAHDi1wSNWuV/dJW6bV3KJHhUtf1qXjMv4wbAzgvLlaudnNJGOTSXBe5uFyacRb2zFULIF8+
R/QLPn9h0pmq1LunuUjDW70RepKKY+P2K+Rc1afm5O9x6HTiXfWEzBGODvSH1peKJufq8jiJ08SU
QbIYH3oAgp6Vclpp1OXVveyYyMYIDmfULt9hoOBk19XmT6v9cVK8HXE+rN/euqVSYgSrHEEMVJSX
237j653l4kCTrvVY0h//ypOdxaHnDgfowcUxqAt+XWiNSNVmWuOHWfyYGU/0vPLD6FJgvq53DddA
/v3zYc+tGIq88LsUqn8fWrd1GVLkrdtjPH4Lx63X/mkiDk/x7ecvnuIo0SKTxOCUaigLypJdlC+f
T+DcEQK4wwRTTO8ZtYX3r0kdYj2uJuXY6/XRTLw1ajtbpehv/8IoJs0ZCVkx64MxloBWflzE5rFC
2mibWlRLcNmVCTkt0f18pHPlNMCs6K3LAEkZ6v18EMoVQ/xIf5fT2utmOyuQyhelLM89NV4MYD+w
qjo3xftRKj8tk4kofUq1B6PSDiVONz4upxeOi3N3iTVD8pEtPiegUqoRprzhKYrqcBe3+LSaKHKt
CKBN1+/zdYSa8OeP78x65qAHwQ6xCMLBEhANGDrRyfZPDaHNRswtqXLixhzrCxfXmWHgfpHkzJEa
ZcnFqvPQLcfLBC4m7p11+U0XHj6fxpn38+7zF8es76PgrgT9UfJOjf+1SnaX9T/nhbS4tLh2kbYB
HwnkZikvJjWm1ysQ2IZXH+MVJzsV3+VTefCezW289lbThabJuZtD44iZm3WwMz7gUKxaDiEZC5zg
46q7ydbx4HiuSrlWcbSXbF9shPV4dSnKZTpnpvl22PlNvjnGm8HDCFUSjsqQOclUrrsR2Tmtu65h
6KIfHW+MvvuKyQF2bpMDxOVGU/EBG5o9FvM4tnyno+40VbQrC2UT5CL+Rd6mLmJXy4OdnBfQF6Nd
NHl2FN/lDUBeHPO6pFwZ8RfPS5ypHBxaQ5vCwnlNGrCq7vFetejiU74OkaZIvohZvdbFcTMCAQVF
Q1Wl3khSdcSj/NjiY5iKrYNTxzWWvAhU+3tDKa8jo7gVOuk+DV+VXLktYx0YQrbRPRPXi2IjZd99
ykzYveKjucdn2g0H81CSoklCfsAw2ZaN7q6Vc9c34RRK9DDNYtUGil1QXBcaSnvG6GCb4+KR4Krq
dxT2N4Gc7yZJdZMgdps82HtCsUuVYTXIAqZy8j61VDfUun1DdUgPmptB+JVqwQMxmZ1k4p3Y+btQ
N6980eMQGNYC9vO+94zn8oGz40AIXDWvmexv4rF6NNtf7QS4U3oByrJuzRikWWKHprgpg2dkgtZm
7F3j6mbjYPRiIUOW4c+OubujUO1qMTYoxXQrx+Gv0ac6X+rrSKZmXPfeKtWFgHQG4AJlFzUqfuJe
bg/SD7PT77Lad4T8mXPKmeTSCbG07nHIK8RfshxtBDlY+3m1MRDj60pEioTqSyd8xzV9rxr4SguV
sMeuiH4mgPKpcHxwLmItO0L8knuDLfc0ouHt4Ai4meCY59kPMeZ1le0uCoOtN1hOaehYO6d8+t2I
A7EVoQMlKjtlrAukmKy9lccnYfgh9cGNFJn7oYoOEzxhIRpvBmtTa8Jzhx/I0Cj7TmhWlYdouqw5
jdhvY72y80GknWbYWuZtImzy5LCxEd3a6v5LXvduEiarob4dQsNuhZvK+64N3y1gQMNoZ+Gzqv7E
p9uOxBWNT8cyLFfu6qvSvI+H0FbqdDP4gaNGA1WsDM/HJ9mIV0WVuWmMs44wbHShcnstdMaICvok
37ZDv5dya1VD1sMWec0VQm2+2AbC9xrVk7CVVmFPRTU3keXNMm1XGuhjS+b4SKvwKwlFZeMh8VDU
oZPHdCiF2c8sQM+Sfr/mn4LYdMI8nb3ANmYJvttTrhPJWAHAcUdc61KjXyPbbgfBjZhJ9pSIrhQG
1zLvZ6DIojQFPQRzVc9h9AQuyfjVBl/9IkaiJJJt2CgOPYl1YurXUdVt43xyot5cJc1tU9bbLmmx
reW3QnQh1ZfafC1UZQNCcx3E7Wawgi3eVVsrzh81HXl9iR6k8Iiv7VbL21VSiavWqt0xbk8aXZK0
P9awiyNqEfBm3VAe1gGFRj/mK5TKupUaV4NjUqq9G8Q4bfnljiLorva6J6N5jc2v3oCtYo2ZpuXt
Sr1cjag5F4gvGv4PTDxiV0YGtPDIu+Pxa9P9gIK40zDeC40RGF+DaPF9r3yRpKd2fu+Eh1p1mn0z
UWi2gRbyKGfHNOpACJwCPbNNvJoKJG1sI03ohknZ1YitJJxC1R0i4Wg0xZeerplloLoXDtiYKlW2
99LxMEhga2JQA7Y167+oQXvfBcbW8Fq3BEAlpZMzWt5XKYkOQYcbo9oZP4ZUupX9etuEyqFqikcI
BSgeNdsmKW5ziQp01RzMEUy/lbq9bH4TuUjlIHVQQMf5aS0AthuhfYB5ACQw7HLsCyis5bPRnK5v
82HnUw2RgAA1jfAtbDR3pq3PWClXTp+7gkuySTZy/y1NdhnUDL2o3MwvN4VOe6wMtpEnfMVGZhp2
iuW5k/CUVrfcgW7RDe5QSdsMUBVNitbD0BPhC0rDp7zLt1JgXAjDpDnKXt71EnAmaA5UPj6Ee3FY
eYbP3TtuKHbjSrqXtqZrXOuvxbRSt5cKOmdyREx1ZuEzTDegeCyCI9oTht/3aAoMhuvjL+j5464R
2l3uRXefh0nnLneFOAsmNGDNDzIiSqUVhUwNS5hw4ExNGl8/ZbgHYdG7RfLURcmlB3luauiTUZvj
v39aH7+NJkpZ6PqprEhn6kK369YKb7Oo925Lrc1daSxSMBodfb7rLteifdYk+csM1w4hgQmdSvYj
ilfGYMavsi+lO32qrJusjodLsdbZ9/0m1prDyzdBj6HVUtQHAprgzU58RE/Kqd34IdhCI3bSL5+/
g3Nwg99+yyBIgOKB+Xo/2OhPplTBAK//1ZbPHWGFhaA7S3ILbvB4Ybg5NVmu5dne+b+HW4TGBd3G
XFCE3xUI2rB7k+6/sYm2xeMlUfOzISv+NyR8cxJDy//9zECqjqPieUctzY5K7YHX7L8iWY2iV8kp
LLv4k7zIWo/lIvovaYAaK96Zp1iORhqMCY4VxG8r3fAuQOzOLcJZ2wjQDjjFD+ZYWqVLfjBNpyxq
MRB9kqRmWzBkgHbj58/6TBaivR1oXmZvlpGo5oFaZNYxqtEFikV6st9b5ZIU0LnZaCosRlWbWYbL
0yIQ8GmkfHaKhH2lPhaiYufR1w74wp+fy9thFsvGl/tUocZy0qNtG1WuZh09zbqQFZ47jt6Moc+N
nDfPK6BJWyiZf0pNkzZxrw/NlzYaim/UVOUvvSpOtxKpwmPc+v2Fkc+e8JAm6IeQZ+swYN4P7QHD
kXzLP9HaXgnP7SbdTJvwAaYzOiH6BeHrc8vi7ViLlGpSuqoskNGIhjL9MmDORkQd+cZmGjRp/flb
+60wtNjtbHWECmZqovRBghUnSGM0DfkYqpPwHCDifCVOOjtRVr21ECOt3sRoWsRdd+015C0QYOjx
+lk1YU2Hjiy+1uUBVEp1kJsi3ShhqhPYhuBR1ChYe6URu0pqCrdNXRHHDvHoCnLaOjTn9fUUa+ou
S4LyNlXq+EoLYszQs767I1JJjzCh1Q1GR+Oq78rxkgXXfLIspy1DhMWVEsMdeP/vX6dYh81YKcNJ
931pZU6ebHfe6K/8PHqRolS+KSx99/mTPvNSZ/4GlyhaENYHZp1Ct1412uYUNdX3WpWeCJ9/gBa/
cKKcmReK+bM5HSZ41AUXJ2qIfTvChc0pUaaTlQHbkBTC06xLtskkXRndJUXZj1pSPDwZ4WMiH0qE
H8CNEF7aSBiDkx70w0HVhfo20Ydy09QGabWGLthPyxNiXKY87cETu0x0MLmWnbjwCQp18P+6Y7Es
CuAfYvRsYRh80jJd22up2n3DzXbaZZOR/6tq+v/eSVDV//kf/Pk1h4EZ+kGz+ON/XoevNOTzX81/
zL/2P3/t/S/956n4md031c+fzfVLsfyb736Rz//X+O5L8/LuD6usYT3dtj+r8e5n3SbN70Hw9Zz/
5v/1h3/7+ftTHsbi5z/+eM3brJk/zQ/z7I9//Wj34x9/0IB5sy7nz//XD48vKb+3e/2ZvGQ/PvzG
z5e6+ccfgqT8nZIePF5I1fCH+d8ff+t//v6RrP6dCxFnNO5qKnOAi//4W5ZXTfCPP3T975i8zKZp
EIEB7M38pDpvf/+ID6R+R6FVN+hBUQb747/nfvPP/fjP13Le43TRMef+kuhJ84GIaEA3BmP/ftta
eqzr4aDGqxijsb1WdJYz6iHOeOKTVKJZbbKyus53DYu0pg81sKaWfoz9MUdJQVO3hiSs3jy+f33F
v2VtepOHWVP/44952m9OkvkrsfyRIYbKqlDoW+64YeJy7bs6WFEvUp1gatA+NXelCXh8yk6jHnVf
hc7YKVg8hqmP0fxM55VG8wng22aIzJtp3CDZ23619PaqECqKd31BhyJIrupUV10ZuU+nq5SXC997
viv/fQLOoQC2RLT4VezTYeEq83n15i6N1CSwQq2uVkFRmLeBal5D5I4PZjUhyhplq/8i7Mua3NS9
7T+RqhgEgleMZ7vb7u6kk7xQSc6JGAQSEkigT3+XnVu/+x8e7nmg2j5JuhsLae+115An85tS3T8i
7di5WmG5gWDKYDdl4NzUDdTzg0PfLwS7JEHPi6Ub38dMw6+vR5fmA5H8LydV9H/X3I8bzR6CB3i9
4z+0Pw9g///4gfOedLNXBoThJdr7FPIlDHgBUyzN+J26futS8UGJnVAQynbDqRP3kMKqCXbw+9R5
eGlkfQsHyfkDDrf9xxz9sWl+SRcE+Tjiz2CmfVsbt/4vHBqa/f8rBBQHhtuNpyN77JX/752ekaTe
QxlUTrjnhRYJmun/XPhAp+Nq0+P/vLWyhl6CxyWNKpDNnq/H2FdlnQqEC/3n7xJkOF/QtOUgl41x
KfJpOfdwkj4rxde/Xz3fe76cUMKWeS0RfPb4I8//MYvS0ca/jiRubkpq/RqaE6ma9pY/Ls+3YwFb
UW4Ru2iD71OFGstYHtwhbhq2jPZ3QzSIebGdkkNOEZWutTknfZrDDtfm9/wBxOawBP8xhIilzOY9
hF7ht9XzqcwjjHRp0zenZqkw083tt7ABobHLpgjR5223GQZrYcvwn9fgLpo7XcI/KARDUAjJ/GJg
c7kZfJWWhqshKRdYTaRBx4DeEfAeW6wQOnVsyzM5Xp7voYrbqGZMT2tY2wtQKnt5foXNzl4k8MFT
ZPHDBUMMJi7G96dlgmYIdHeYM7LInJe2dyW3U1T0sNI/dY9LJJeRbTUXaf/3XasRRkVF9jkaCy7L
kwfaM/lIuW+b8/OSEEIBIhKEuZo6OtOOwvroPxebEH7m66sZtXntJgXklPSfcTP2W/hY6R9B9NHU
Ifk2Dd4d4smiFXy8Hcq2hP52/ASwGRza+N92Ql8x+wmWbCELdlxYsl2CdPhKxgoi0qRd9/7xModL
+yY0Vh+RTRreKh1fBF+6Ukf5uO/g0v/Osb9flWnfkBw8vT/f6nuwPKtunM/Pl6EDju+YgkwH1izt
6pe3KhqWN9dmMwIgx+z4972+T165o+XzVf34Y22NX8D5CuzRx1/QoknRpXh+HLrmi6ZivthATG/L
6OkViWV/X00ink7xWn3qLKhVAXW4BGVWybOq16TU9YOji2+cwDvqFgA9v0JLV3aeJi8VJdmmn+ca
9EK85PAhfXl+RQj+8VqPJfIxmi1pIeJkEPidYXWtVPH8kjuyj1ArHlpBDIYOTeRPXeSmHgBwYzch
l8uGtWB15o9LVRHcHD2ZcmYaj15dk5NtaXXSyVifRPNjkm16DmwDJ0Ad8tdo5mZP1xGUcQ6dEIib
Oi4xBtmZvAkvZgIw59XUnT1IzwPJMBHgc/LWJ/mFp9zcwaLchFCsnlrQH6/4UHi55q46KVohObgd
kusSfnUhEivijqZgxtjgmPXy95RN7d628E1xvOWI2qqDTVIHmCSmU3Ymh6Gt6LlPEkxKUpJsUth3
nuFgDaPp55fhGhvcqLrfcdAQr70Vb0jtBf6o5AvY7WNpeiQQjyHiMQZmARFDCFpQx1bkJdutS8Iv
JDG7djbr9xUUZZsKvhEZMeCsj8kFeBeQ/giPQBe37QugkG5T53H1MiQBgB+esbOq7Gs/gE3Tsmzb
htTcph4kY9iuSgxB8gS5XimGbwPbIkFjeMm8XbaQwzRA2zN3XXmzUawC6MjjN+Wy8G2J6r00ZCzD
IG6OiwzttVYwOEnytxbP2teOdbDxtPaFE97fkAsQl7Dx7fzNRODourAGXt11JWuR1OZZjuDnPCpE
mILJyAEJGyMAWE3buo0OdaMaOCDUdrtG9pKRUJWN6zHZCtWyF2H/O27ov7IVwSlu1CUmTYFW27xq
Bg5mT2vctipVoMNH801WVRlMND5Wtq+3QNHVNmhkd8z98jvvx/A2OvU9l+lDjdwzyOYne4TLoTtw
rsAltQuDY9cMHUDdwpVtbYBeSxBD7qzBTBGarI/gccHzsMFSFZsox0YYApH5rGpamtYnHxo70igM
UP46eHVDu34N1u5zJAymb2uuIQp+LI/Opyf4HOwWk5qrsr25Zp3Bem7ZsiU0+jWumEWoTOeHSmCu
BwfVX5QgtAMWiTc8Gs3H8zLw6FBN/Sav1gvZsUo110hF4somI66jdzH49RH9HNfFf4CdfcqWbptA
QPguluUq+NxCur0mG9Q5EBT6ZLn1TRMdYND5RrzGiI+u99TtkV0L7cGQBxeKsNwa57srVACSuKkt
v8pZdEU3X/P24SMaJXUp6ZJd+xaG9uxB4SaVTQ4SabXX0AUHwupfnmPtVUbIK7jux6bV7nel2UbH
QXcJh+q7Bgaxg/FmCBX1Xpne36Rb9d3mSzFOtjrVqWUFc14mG7+uzV7MAcB64a6uhUoTcyjvq+Qc
gWxQigSe87MJ6hfzuKyq7jaIHvM7QqEjlyzFTrm8eOTiYPzj7K6NqSllHmBOwATIKqmZC0HrGvIW
ML653pFlZpBa+xpyjQVzjWqqWyzZ5mFIUJLH7wS/j7mYvKy2gdLrRcjpt0ii77VAQtiaDlQUhvht
Bb7YgapUbaIYgosUfpZUJUcJD8GSaFO/Zcn8a4mURyUTr+d1P4AsfkGhrc8yew8w8Li2hv10poHW
BvhIISGF3LhpNod+wCQk6IXb12y+TTODfiXu2i2R+C5xvGT7sJkv4ei/YnDDcbYr4Cqu6raDdeFb
hWJinrp/ujpsrjZDbCddV1d0KPHPLAS7JiXsjJnQHQT5AXYAGAC3dqUX6bM/jSTTrVouSYvxWrN+
qxni3paszgqBiJ4d360CvUTBYjimk3Bdz52LRQGfUQyhggUkL2zBPoX0ox8bv11ry0qQSMYNqJO/
84b3u1p/0tq/jC1CCIDepju0W5dU/QZRtt3UfKFQokz8HEp9qYcIT5bSbJvnfNgGwXAAeQ96lNhh
2p5JzIPxQAx9hS0IyywfMWivaR1dJpp8XTOBMOlx+DJSA58DWPXPmLJHHLL1IcRYiTSYv1cJBoox
a+4CsStTbbBVQJq8SSc4o2QG5v2IITs5YfkOMQ8fXbxmpxkT7g1QNLpHnL255kv1h485RpuGzee5
Dj+HtGG7ZJ3fGoW6QtHwBd3UcK4XAQZ/xqtdnaQQ5zBbCcx/FPzlBoK6CD7BW5A1SRHnc7wdw9HA
heGX68INserHyk1yjluJZOmV0qLuJWbE0VzDmYENH3mVn9YatlV1iFFyxPwfTmyH4GfanZXEjK7p
wElDjRnjFK82IC6lMFpgbo/g7bfx+czW2S5cJOQI9sHIVvlQho+HwPIh2mJ5J6FSZ0SF4Ahfkeyj
/YCjusG4CubiKBgg4oK6f3gUkbM9Dw6Va9+2w0bZ+vzoxTRczlA/Kqw/ec3sNJ28s90mx6ZYdkuV
XTRhx25Ju8OzrJgetUVDdxlUxsGlGudht7iqOUHgdkcVnr0s6AUxJiHZK/dbVg3dz6Wuf2V7WE0k
r8qZeY/YpLFQawvKCKwWt3Tk2caC0XGx4WoOcTN/rHpcccBWF5FbfZCGj2eTxt1mJP1cPvfKMO3c
dpTYKzP3wJ0glyykFoDayAxrlv9cwlaCEY3B5WZZA4RIWrULwqrZ1BMmTFEVql0ypcgetniAujz2
CBjp+43S9Ypy2P00DxfIuk4+MMBqDjFEKMeFYVhPBnLXZgv0z70NK/jOAxShe+c8FDvefkChBPSY
1z8yuSCLhGmJVMko2Apa+c3C4vjmGP3RQNYyMpXt1WP/dfNiwH7IRbPL+/XKqdeXprsmCt1ckHXT
rukmAQUd3BtE/EpQM9KV8Q/dJeUYUv6Vkua3kYhnQSDUgPE1+B+Wmm8qJ+O2XYMK1dxcBFThV0Fz
mvZ1AdsIV9o+NO8S4ZoLKAV35JmfswgLv5mM2c9Ef1fgNu+xZ4Ri1i9hTfqjatvP53HUzza+AkFm
oBeP8SmOEwR+N/nVjc5uvGnTvTY4VJq+LZfef+HLkN5m+ongnenLfz9jiBe4V4a24JKlfjda27wI
g5g644frqr3ZimE4IWcC5JT+e+QSvq9j+jPmyTlv5unE246+gFfQou0YUfp4bl4xF/8xr32zD/Ju
PNc4KfDRx2C71m4gBTg6rphieIokstNlWFO+C4Jevo2h+rZGPDsH1Zuf1YLqkw4X2JC320oAUK6N
QyDpeoGPWEqN/5G0+amN+MXPSfC9yuCyMZnOHMYJQtp0qHkBvKG+NRM+C69682nS6bckufwNj7zl
zFs6X5CGMl9kQpFHsqB0ycGkXgqcGfIKmuU4gkYKF6tKW3F81ghsGj8JXPD2MdfZparqk0wXe+yC
6n1kzbrvssQCrVDgAOZkmrYYzjdnsqT1OcnSP1lm1GkBjxoUkszggXF6g9jo8cC8yY9NxPbwGilj
k+7SOiNfSTOrzcKx4Y6qgjZeLbfEghFdS0v2soZeLFvtgI8k3U/wxThSOb2j520AOImPDF4uI9M9
NmQQZGb07ttIenHJKnFGMQY77a7Jrg2b2NV4l5VDAKKSNCPGcCMGVT7Bnsz1CiRiqEeY2wDxWrM5
+UoSqqBUTW9cD9C+JbCMsNWMnjMT6w7JHeFWRBZYVsyj81qrn0gpHT54ol/4ws1mkc1yMUGGYBZB
9r6DdzBY30kZjYnatcLsLLy9jo+J73mGldoGUrdhm/YI/LIsEYcGhDI9hm8GkU4HzAZ3bozrIsLR
fneEgZc0OHmUdqwvNShXjXEaK9D5UsqUbZH1OBaD0t0l/vF36fOoT2/9FFMwn8DH6oyuX3WM1NaR
h/FxmfPkEHZfTJ/AjEyKPzNcI4/PZ3ESQ45zGCFCXptT3jZvzx1QdhPUmBLa0jTy0A+GYMrpSUNO
XGdfCQ/AkSHMnKeMH2ISs6tvqqAALwP7ocYIRKzZDxnZE0bh8bUyQXyNSQ0W0sBfgPJPYAjNJxXl
09XMQfVKsCxGEJcEqdObnVRwGuFvvwzZvRKgXKXzH11r9RbxURR60Xwzaq4OTbckexiOzadonQtd
NRGYT91yXFO17GIHFCgwY7cdH/UgmX2x2i47Py9h3SS7roJ8GeY+6xtCb9sSHkvZrqccTJcphTh+
6aazwCwYGUpd9xChmrvGza3ocIo68SEG7sEySmEGmKy9LqmGZVDQiv4aBwRcwuy9ESCipDzs3l31
QBJ6p3da2uosu0CWtMP23PvYb5cYVJk1atm1s/jmPGrOAxvIFdqXuuiTVSBdg6ymzBMC8sm4Dl/t
+E5CV+0mjk7AQ8CCD0pNG5NX1X51/B20E3EEs+kqIs7vvQnJLdTG7/ox+unD6XdEkuAXWCz7IemG
e9/Fd7mw6hBy0m5DX6n3cXRHNUHiyojsD1k81B8TR3Y3e+g+HwVBxXKFUwC7igihZx4E3JLw+696
VaD+1HSPJiQ/dXx6fR5WFLDYaczXWwQ3my9V/M9SiQyN/qK+x2N/atZYXwIBNLy1E1h/q7hIlX6u
yvx0UjD82ywpq8RWh1oiyU6x3G0rQulOVfObE31fDixYti7rVkhTxw+EyoL0pBBdP8UT9phgzk63
59PiEaFbVNUCGW1nD0ZFvAjqhm1dldV/t0rG5L9GJi9K9GhYOvohEQTzARr4ZsrH4wrN238/mUqf
R07Ga/XRhUmRDv1y7RLEY8GxZdoLukR3V+f7kGAnRjndnFQGXuaiYnhO+c0kRfA6JfUp4hFQM+iD
cQin+JchY82JwgbDUD9QEEFtb9NtFU0oxNfh5wyoC+c/lQeuCH0XRLmTxlazJvMtaC5kjNprSuK2
iAY77POawQpzGuBE1QGCzq0MzuuXaQyavS0xcFs3cVSDYtsI6DZqYCWwy4fbk0RC18TMK89TGPhX
XVMXQ4SbCXEQmJpVE36DmBkJAhKY9NS+WJCozsPK5wtCokvw4tkVQcv7ZljZafJTfc6F2omw1dem
DvpzEGEC7bJl03IZ3Zj++jz7p87sfAMLgijId8OYVztE6/yLQhmNZHXTDliKNyibSaDgmJU6PNvE
QIC7oFiKeogk0Juin+3en8VdiuHeg/YXbhaLvSuHTSdG7y8T0+mxf0RLwc2TnF3e1mXmeig1xbDu
YGGNX1Iw5Ig1pErvDnzuzcCr5iXxwaGLut8dwlFu6ZqfpZyX3YjR/Y61eIoCRQrpH9Bbp7O978kZ
2PqPijB16gPSbSiplgNkLL/7WH2XDbCvXOvp1LaIZ5CKogSs+E65Zf1gA+YnySA2bd1CrzyaU6Zc
cu4MAXAFN/mP3CIgrm/sxcUB1iZOtyaBVwEcUONyHCj0eQGOQhiVgiPbowWQ9Q4Inn3RsPwHvzjx
pbDDgtoWPfexS+ZLPPVRMdRy3KNjXV+flwSzwdc4/8T9AvlullWZhPV6iR4N8rNLnn0F7HXO4OAw
cIuHzmKhucofPXgbW8LT4ByTPjqmQ7IbjWOHAVZ9ezhEv1OkI71A3B1hwXVI/oLzT1aYOO2RB7eq
MqU82PQIloR7QEZfuzaEDl346FTNRJ6qoLq1j1MeDsltoYcERQoCl1DmwQRQw4eSU+sOKwZtSgXQ
AUmdQZ6J+gCZz+P+b3GXpV8wYedbOrtuk0WG3wJmdo3T7kqAfNYiHN/gmldC79m8yaX/aqTNiue+
tdbri4pgAjditWNVM36Oa/E1bGmzByrHLzPqfFNIkSclrDn3xMSf/1M0BU09lCpKfk8oI1DEru4z
0P49ti+wgAb/lTb5bqkg++ZhOB95PIfFkqTDJgwrAHU0H06j1EAy5+2zYYm5K2bK7a1rZ3Yem99D
Et7QV9MbY73e1Zg5gZIa4cHAutTJntd9+08mpk/4K9+zcDEXv44t9mlQHueJBpfeoXmJjWsBAeFG
pMz1u2WteEEjuBH0NAEJXUL6l4CIPFETvAk4l/oVyBjx4wAQ4QC2dTC3X0DOXoB8cQCkI7K0srp5
j3uDeXkOwrNJE7jb1dUWowZ5mgIGV7yBZqVTRpzbQL/QSvcP+0LMKRoLx7UYqYUqnrs9d/1YYpG4
zYoRzKleRrFHRsWAk34DvJ1cPZVq7yM9bSvADaHL7sGkg0NA+YSRPKKhguk9ZgrdB/8zVOYNLOlg
h38F6Y5T3ddAScJdF6d+Dwui+Mx38FZoWZu9+3SOtoEACNIIo69MnKZZqU9VV7/wc2aHNNWXLMjs
zmcdrFCDEWqBlL62iw6+ap8k58QBY8yHqVxcn29p2rb7isNMQ8T8Zy+q5BTw4Ievhuw6En+shw8f
jOaSu/nCmopeZhIJQIoU3HsCjKxbgnvvE/niSY/CcqkOEdMwgfLwbuRhjUXUdNVODLdnrTGvegCO
Vfkbm/2hcW7ZdkIGJbRT7Zuzrw7pZkC46PDvG+dZj06TZAWZH3OwCclaWfNznWHgMKTkK/MwkITN
zRbbuDhXHbwMNEnBX0ZjtU9F9ks3/U0RBLvEY3AcZrRdc9X2GyvDEcV1Kktg0Ab4v18x8UnN2cXS
lhotYhl0lG1C1U0Hj4Fs47p10z58XhoKXQWdZrK3UNN7CwlGWAYK0JqI5m0sWv8a+4UUlmTtKZUw
b80s6Qre9DUSyuRrvNIdDzW9w1ai3aQGLFwE8CCzgJUuTvb1iPTOLvI4Lseh2cdulIc2B5larEm/
Me0SlPD+DLawEcbpiw3pMGfSFSjKj+mqu6N109d8tv5tZEvJV5FdDExeovljAVGvGBA3eFw6mO9G
cMA71D08AbRcN00MJmStmm/wnILAtUnFHtMaeY7pMm9dB/QLAZdZoaoO3R8XZ9cle88Y2dYRui0U
V8n+Xy3hqm2AVJQW2+6utoA0XTzABPJREjZK+63qkdDJU8wOHTr0M6f6jdIVHrowUMBt7n6maQb/
DQtePrBDWZAhDa8pYJhS9wzYZ5u/dSlQNuoqWagE2nYQqeFRI3J6WaY1KOsHqg9Lk6QYYYhZtMgB
Rgzm0r7mHdDwIeFit/iHtAAT3Na22T1rw7MKiqWf9JfE1/Bhy+tuj7hPeW7CwW11Jnpd2Mm8TCNm
iLwNYRvUuhYrFlHgy8M7EPKEaG9hI4Qe3Fe3Rf6tKBf5EnqQtFcV6rOGjQjYun7T6TC8q1EfybiW
gPZFUaHuv/Qz7PNpA5OW7OJ7qLhBSgKbauWfpOEBjHEsclMZ0NOmOyZi2ggb5Ycgtd9diAatG6r7
hLL4ncaw5W+y7CNavkoCy5p+hHbcLPafaBD6oCsjyzmfTQksaDnl6stMLN9qLIhdmrpm34GU8Noa
+k7a5N8gFsnJV/MRdiYxnjTOdovigKl5iErHTTncC/NlxyTqIKFmgOhoDwv47jhIaEx4DGPk1XPX
Xfhki5j17amtx3+DJf7XyvoeqUac5JC9TWgS95pP/iJ5VIYzsn54ruOzmfTeylWdc4Jh4azgm+X3
QWhfcpCmR0BY6FQadwoWqCVwQx1sTrvgCDbxZP6poZc4WTuBbkocfxtSXyTJ2O3ASQ03ydBMhyar
9gxY7hN1gJObLEC7wi6duLNsdHDUESuMpTlID8NSML6IPcgnYGhozXdE02NE0rRoxpHtqI4ZoP/g
AEL1um5gxRNuq1780IubYQoULWU8dbJgwqntGK/8ruc4Kjh4BrB5MdPb3KL1bCe59XG4XBaKSgjh
WBzebD/JqIGdSn1XQIMLA+h+i7CfHtrOcDnB6DovfNC0B5tNAYxV7XojnlVFmnh7UEPNAEnX4UZr
UMU08qHiHaXyh2QDXFEtuYNsD5h8rasXdCVuM9AFeWNKdNcpwuelVnNuJ4Cx6RjZB05VxpxOe18h
6AHjTMAWARA+a18HTBJPxK2seLj1Ip+HY/o3o+WK4CyLOSgiMvKO3Zvs5OjMXkGCEVC0cHpOJkO2
KYRNaaBgzUQVflQxfLdD21/HBhyNoMdxj13oEri1eY2i4ZXFKnpzXf5HJbB9hacbZsOdAOGxwqit
U5E9R0hjf9gBSqAgVVxwzuxVptO3xdT5hWrymS90hHcStsE2xA5IKnMapEIEm4btXNtXR0XlvxNt
MAvvpwcEbOjxWYvUcDso/nYe7ZICiDfBqf0S5OsrQLfwe6od2cxRteDO5BcNvv0Fd59tGVCo/Rgk
4wP7/0yg7zkMXsnC22Q8+X5GfG6iH8S9sN+GAAL7te8ua2+DPXHuHd9kLKd5JVtmouDkMVItUiLX
E4z/dzFD29/XqOyfzO4HNqM5fM6yTtUwW4EXBjbN7iLFJrcj3/dZpxG53ED/HnbJploIbABayCp5
ls2gXTiNI+Adum/1vU4hIfPAtMqshRJMTCma2242b011xdHFLlyo96ZpCSsQ7f0Wg8B0arKRHLwz
rlhFW987jHKpCf19gMbv2TPpdpUbyR1OZzAgC+cskg/X4OvQy+GL78MdXQHYYsZuwd6zd836+KAT
3246dJi3Z9UilmTnEDR77qIVQp+oCw5N4ObCU3hzwXniCtDO3MGsyAsXsWOfxNV7h3iHtbu3nH7O
WrsX+OZnGwpn1Nfat69q6sk2slENL3dslW2aPFYneKu2YupSLTGsqih5o1E/XmYrox1v6F2YMYBp
/ppvllDDzw1N2z6eOWzIeH1xcslfa/hkY7LD3R7TU7j+dd+Rn73COWL+BWNo+L9Gkzn1USq/dw0C
zee3JLD63k3HFFqRUycaX9YkRfJrKyq0SOxbAkjutkmUTs6Wo4phmMlhVCOnWz5u5159TI/vk9VJ
DCeqHGdu5Qm4Wu18pZSshVMZnLT9IF7jSsK7t8Y4fZ0zf8qXtj0IpgFlVNhmAJFr1rwPkQU4sEBK
FqG+9IWNqiKYZf+KoDEYeStURiDetVslVXLQZgxfeQZArlL6aIRdfwCYvBD5CTuu/li1/EZXuMcF
EOxmqzuStv7huFx/mAnHRRz+E8mG7Dipo2uIvfMKQ8qTRSjVaaxXcnXA9uEyN0sgFhmMt0YLJzuv
dx5T2n0PWPGLJWg2Rz4ve9wY2C0/KDkzPqYtBVF2J8HlPa8dVHp+Ah9mSqfltYcdGEYJNXbFAbyR
1F+XRGI9VQ74PIAaWLZXdRl2bXv2Gqg5ut0ePtml0rB8g+3bRY/RDOkrKxdT0SvEcoCKfXvwlLRv
ZMrMRoPDuetUABmYSWAO1rg/Nujc2xznh6YWA2Tm0A5wlv/OwLB6h1CiLzn8tiEog5ityz+Ix8iB
J8yfGIW1TRys7vf+CciNFRQUgOAjYC4gUhEE421HCxXfc7xkAmbP3AVAHUNyHMJwwJ6erkcEPkyb
biTdLtGm30XAAAvmgwrnGOwHYa+msX2P8ogZrTv2A3zUEak54OfpVJE/5vqTvWfNh1rC7BSw+Z+1
WsP3IWfoizr7hkFf/koojEpJq3pMb1Jy7mK+XFhvX9IF3MEQWBRUpas9Z2C8q2LJWbIVnpkixJQK
uRMB8IB4vEt82pXW5JXh/ENFHddltaT6+xBi5TewrlPzQm44Rm8jvPi2gxMdwo1R9GFz6Qo39yAn
YUL0sgoz/aWJOcg4dX6K0zksRwYhXWAV8KUQTX1j52gvMsBNSYy4apFjgZCQDXuwcDXUuxaIzyyW
wmqRvjxHOghNI7u5wRB3otMJ/srjK5gpoE3NPobsMfunZuCzGDTbPetxsA5pv/+LhYOw92d5gL3+
cQGRsTu0Tl6fi8v/ZS49PNpIFF9GLREeUGMUTR+n8Cibx4lF1PfRN/ExjXo4Ojv7ZVmQo0H9miLT
EirWosOoYImnq20kGgsMzuVx0lNUrhSzxzSe63cOSeJLPgOhYB5UziVKslPG1LphQscbS2Z9YZSK
szQAf5mxGHKQQo9JArACrCwMDMlVVmO+z1yjMHh19r0zBmQYVClDm2N0FAKejVhWPic8yYC3dNzD
/VHr8gl/wFJ3eqwRuJ5GInlZc1DckMUARAcn5ItIXLlOYByOGCleGkUBPBESbCuJYHuCRtaQINt0
0dyUkXApxObJcWqb4AwpwK9YTGW8CHSKlYSstTZgeTiTQ9hOTznpWmihvDgseXZxIzEFp2Y50qGJ
d8qDo7gEYQ0MpU4/NePvPpl7uC0N6140AWrVle1g5/jFDSTe1LYad/kU/cMBbDioOGCozTD81DEX
IPAGwc5lDF70cdDDFjJeX/rUys3c8GkLG8hbZhZ6BJABPSg2042YXX4yvfkv5s5jy3GkPdO3MjcA
TcAEzJYgCXommZnlNjjlGt57XL0eoFqa/qsl9UKbWTROZpdhFglEfPHai23E87WSxVuJSiYNKuMM
ILPQ6RknGyLulcR/lLPaXwDEzymLyXnoneRsi8py/VzO12ZKaCnMkoev22cayhBExN2e3NOHOtof
B5QbH0M1DE4m8g3ofkwTlR06mzrW6j2e6Aw8TA/42JFcZm3+1HKSMvlocLRnXfoCddF6JIrQKcnd
f0aqwE/RGUfDaphbGsIDKM4sdjJxhEtFY8t7FXzqTA5KVivj3YgdXTfx/BvylINmXuWIuASyvyCL
cjI2lYmMpfyojHnMTBAWt7h6Ff2YPAdrPMwApXuEafRCWGmw11iOPBVCnU/hbPgDTfCTRfd1BcEr
W23Yrvei09FW4sicnWoZsE1/KLd6QgJA2w7eoKjhL8gchizbVcQ+uBjA8304IjjLlbryNPOimiQu
9rr60hVmcvFnpm+6+xI0SeaW3VaC97AnVObVWvaMwJf6dpz7mdshPRNuT16s1neeQibQfgr5DBVD
d27kwHxAli5+HT/xlQgIax6gGuXHrx+J5k95qLQBruzAjR9eiqanosFCY92zhUGYN7v8AEgTuYDD
0ba0g+IsYhQOKz0nJbhRhrOPdbtxC1UlDw0MVlf9fgutYyJfmc3jvNxtcYoQIi4fbT2PO/PTegRs
DP6tZp8MFwK2yFSroRKtoPw4+uNLoYfhy9QsAnAISyY4+drmzB4B8KcWp2jyBkDlURHPxCKTKFJ3
BMXJMyams0wnWLvIJEjW6sVGVzr10XGEjGH4drGdFNvcKCZ22Lxy7UUoVjMm4IRi+5lacN2kbbel
qP6ouZ1cpeygzstA26eE73JrTxdDlwhO4uSlBMq+96HSbgpmwb3f/WCmCG7rBV7D3kmFN8itGt/y
ptxWrsilqkvduVSRbFAfyFcGr71sJudlKFSPRlMSW2NkRKtMwpR+dG7yQHkpAjG5EnWeJxQydrKF
Uo25n8+BCIgLLtFATcs4YFroMuK059koF7kfmkUzCR+jM7umDxCnEt90jNhnvwArI+ObsP2X/ktV
aD9kw6ze2jpRwUCtG7vxq1sWD7xB9D/JtAeYIBvqhJTQPzsNhSAp3JOnRJc5yfOXXPoflVDXrky+
hEfY1Xcfre4+0IpwO4kOXITl35WiRK9UVT2gtAqfIXW05UTIDjbHBsnbf0ozS/X0GZBsDuozvz33
Giv/Pgt4t3G5VFrKKFd06CwTL61lh7hGOEepkmoPDRFu0jD2D10oRnrs0DbbyUBq+8OfDf8M0DS6
uaIpbqJYeLxVQu+6iKdxxZy0BNRZUXNnH1f6H6NS/ghAGulvbpxd2KnmhapBYzP6VbkoXtuTjIrX
hhA/azPp448uV0MP3Q7Y2dTCO2S2RWaDIIOA80dwnpdLtGi9lKp8qhwxEeDPAkQrCj5m4AR2n9/Q
5w1bjkwcMexu2rfArkc7HeaHFe/mpWYkMAz740S0I8RW0ew/pY0lr6X/Q80D82rULA7acul0g+hZ
2wnf4qC3Dy3BJ16lJfFGJyfjvl6UxEKILcQ9KK3wHhZmx0SWD4dVuBgBjW4MY3COKEfqvd4L4I9l
HY1qkhmSCiIl7W30zlQyxgwovIO2MbiE2SDAzif0gUbx0G0QspIkcsloHik7ZLbEr5tdeGi7nOBc
wAZVCcYPJuiF67R6eDbqrt3Mqu54pHCTpAk04hXlgHRiNE7dbGVk/kG2j7UE27GLd9iz0ZtUedAn
LCQURWpf0paktdr2D6NZZgfSUIJN0FfWx276iNDum1JFEkWOZjwcHfpV1J21E2E/XdMW5fI0lvxc
MYdktvn3RkehkUPJ7GCgTa83NE9D2IWkTxqPbACAMPLRk5mSeT1FLbtszKfTXIF9q2WGcYQSG0+v
BnA1VseXRDJ8Jjmq0XHIE28EPz/MoA0sRE5+wREAXOLMGY+EiVFelY8uSF/TOVCXlADNZSkuvBjB
HMKWcNoU7aDexaBuGh82Z7bk3ZSZDkfVjkelaKJNXdcIwnpb28+GHpyiL6ahF8cYHG+TVm9MmaqH
lifxuijT0WuhZejm2jriyZt5ZtWZ2GPh37pqQKZTh9FZTsZng9vzHUg33E9JuxG+kOfQH5PLLBNi
UiaiRroxHr4TdmtdelZ3d+FldqXV/xyi7stQSWcLzTVy9kvGK5MEjZ0tIEcnd+u5u3IomaymaTyl
jfxaJj09ZL5hfp7zOQS7rFBZSf9Fc3KvlulXK2ekVHG9H4dIu8N2Ts90dggOzotD07EP+0Y0vLaB
/GNWLP3VQIiEksD4I0vefWduLwUV1btCM19bWKK4X9Cl2NbuzjVNzXAXcITbp8vynIY4a03tp03k
eSTEjhvIufvYJ3lEmWyKxCT2bDYDT9RCP07g3DvWSkLQFPPNJpLVldwcaMnb9ISThqS+KLT2ZKxL
pOjTN8iDGUGFwrIyothQndE+aDESx0WbbFTpoWdy0JKquCmh7TWmAvRej/kxJrTOTcYx8jof9rAe
4TPYw8kAynSBVNCfjk0wv4yaMd5N5EsukmDL4+wz7soqUZ8KQraKfTXkuKEh3v3cVYt6kwrUe+so
yiMqujc9kxphUJbihUFueUXqFRy03UDm03soq5pbdZ5PBNQAsNr+A1/XOwEo6lbXimzrKKn5HDIQ
Fs5Mb6QTmedQ0zdZM/k7J/TFjU4XzV0lOCk6qlsY5sY7TKE85xGTaNxON/7jzGMP7/4wLqI6pT+u
wvWprc9yZvLOpjbaOZzYiWtatY5mM1zMt94oskvIof3St5CHwRjPW2wD6kUf+2oX0NV8XBd+1WJp
hsq+dCGSnNEubpHtzJ5e2BRG9xOSAzs1tw7v4SZZb9RmxjsCO3sKTEPbdAGQuxiEv88CvA4FfDcJ
UYvM1WbJSKJZbmAw/W2cKHymo2rcnQEZAq8Rc9g1zEOU93e/HmxCypPGU6baJC0mHXaGCDidy2R6
WU/CUUIMqDK98wkV56zVDrUxEPXexkSmd+zC/YxDYk4WcDbpnLupK4eMNuITYb3DNY0B3NNQGTc1
cViWY6vX9YJkz6LFhlIIyy+I4NLbMTojOkNmQwhRxeFoNpwDKbTVHX1B6Dap86UyIuWZJ8FbPs3D
SaHp86CQ2j8NLVq0UGhLb2Tramb1VYCT7GLNVt4YBcXRyTr+CW2/jVODMoasHXdTLotjrjff5Dgl
T6PpdHJ0crG1ZqtnxbCIPVgueWBX2z6cCdUqKxLag+D11/ab3VcBcmpzL/wCSVWIKyXo+lcNh+zO
SrsEcJ/BOlDmYtM0CIIHKRR3ZWzEHNz0WvinnOS9M2ryY9S280YoQb1D/SRPbdrL09Ql3UELdmHg
eMaiSWtRiK3HyqFIvChCkh7odnZYv8qrJD/kg7B3XakhlBkr8JS8Kz/6TPP7JGkr8FPm2rk/OrVT
Xxwz+jAJxfaUEfQR1VfrlhIspa669touF52b7LzAbmXQ/pwC1Bn61CEq+M9LYOrinAT0EFhRiYhn
wRnqZCYxaP1yvSCVGDZSjx6TUqaUQkAYRWpQ3ylZxqyRTzezpVsiS+QhG5ovpvjWJ2r0dTBr46yV
BLtZFbiGblac/P3hYxlUyITod8C5fcyLOTn/OrElfUXWdsk/qxxZTVl9kNXUqKK13jJPZt5ap77V
4WZtGjT6usNz68gsYbFGpKFIzvqsWtbWGsrxYKdhfw0cwuOGqk1gSBIIPx1lS9Sl76na5C9prGab
DkriT88LY4L/cXLe0KOYlekfZD+Ry9br1HhxwYnTYAkc5C7P6viQL/gszVnFcVrEqJFh63vEeD9U
BXDC8YOd5mscgsNm6eCjMQRqc6NjohA5DRAx88yqqljgMWF2+rl31L0zhd07w8U2Yxz5hPuJGPz6
zZrAo0IR5i9TlDV33UDMNmyRiie3MvPFy9CU6ksfq1s5IWBubM1ihBrjmx7Y8W39Skkq0PdBt492
d7V0q3qEfjJdDdMnDi7g0QWpoRqvRyeryFNHqmXk2gU7ruLAz+CxvDSKouL15CKDgf1HEAOhsMyU
hkxOo6XKIw8pmyytIAoHphtHcoUHWAI+ka8MBx24uh7W13xo3gMOfFM8YjXtgcEVBCFK0CbfWiu4
wu7t+6BoXjos1+dI7753Ds9VpJWQ875672cLyXKvOnvuP/L70iq8aaNFTnPw7DslOqZgFq9DGkRn
wmSKzRibGbsZmne6HadzkyLsK4UZEKjOKqq3jHS1k2w7Eiy34TK9GrOZnTLFvpX+HNCnAb77S7sm
cpxUZDsELttE+c2CvLCzMqBXMIjdaMHxdPpgan0iFyRDrZ/0+TOLRYdsvnli+gmPJKBVm0LqaAlG
r0kK+YhgyY52DA1QpopzQHc7HjAROy+pobVEZ9Wo+uriWKkkWJmEDV+QeXuLmP01suOHQt7sQ03w
iK8Ya+vH4jSm2UQcYMLxQan9nRXqvbuam2Y7HF5QF/NIbGRQ13CcSvNscwLIh0zQ9VJ1zV5V+spd
jydqbzMsGOgNABnlNS2V4BLq3BRMG1eirthfRkYEpq7DKuaRACYbs8oI0kVO9hF+d74OWfBzwh7D
kdvOXuCfld2vTU06EDxN6mPoA1t9Dcq7gQ6IUkid8gth80QjMYtUesUwBu/GxfGVVp3+2tSbrpvw
Tphmr19aymOiHr9tq78nOFE8Ncnsi2H3NvbQs97XyhkORL2IihUez9eBMh096uOLOtETA/lk7BXo
Xfwm01XaJm3asKEHDkzfylSDAXeGCav5YumKVEyYtJWRMyCHtyZuYP3PHBhKjvMgK6u9q7Ttgx8o
LHMAdtvYHwqPyP6eP8b5twIChh5aNDX9K7YqlNTReJ3rElNkEuxjWNlzjCjh3BslhZa547iZqH3H
TUytPXec+7BTqqcAMyKkfNV8CNIsODf0eMFvQGtX7UQjjo8YA+3osHGqsr3a5dxe/eVSl6ibZTLA
nQ8xtSfhErRWkLG5mwwSQmVhndaLtnyVqDOmtxGWaSOL6N3qTZTFneHgp023kwzaQxhOPwuATIID
IlhVJ+KHWAID8DBOLjzYpyiT1otlpOaOIc/hbB0CgRbBm9FoxYljL0cUBG87c71VF6zZztJ9PmvN
JgRU2rbhMvgFJD6mtjFv/UYVe4TQyrWNTbnTZ82rKIfaTar1LqshwxQrXgGlR3eyUPJw5/iKPTFO
KMcmq0cYwyxEjIeAzQks9TE2LDfONMyE2tkqzQZq74pIpzmlbODDGwURJye+RTfi+Pl7GyfdTgaz
eIAnXgKtPazuS7yh8yaBZHeHGZKEO4Df3hXKl1RoOOi0GSsAqxr5aBUuope02M9hX760c3iYm3Q6
h8tQatauYDB2s8KIj4rM34Vs2iPQZHXArT6dxwqlKf7NpwzrJ6GDtrtqTfO6NY+IH4ZnrQ8HRZ/P
KiYVdIjKZkQluP+1FoXfC0O2L9gTvjdzGZ4B5QJXGEs4XYjlPI2az36pPDT40Q+JsL6y8Vg3Tpz3
BnGxm5fi2EeWeIIPZJtoxvHS4d0bEDWxSFBRkTLAXaMZXzP7x3zMkngZbgAVQdS/j7W2D5XmGFaN
4qEAMnY4j5JDYfhPi3VNxW6lTTXOVhIze68XnY8TusWet8jJVtytjXWaYGTRQZjJT3kbZ8gROtYL
TO47gBEMpmhYD0Qcs6NL7Ijr9L9+aknS19vEaYhmi6fpOY0Bt6eDicNUUoCL/i0dCyyeXfKCFBlr
XDEGW6nl+sFnyXN56ubPpmSxM1XlA29FsV/vnbklF8n2gXwTY2tDAox1/gea3XLf6hb60gowj4ak
yxwpB7vo5zPI3vdIT4tDKSdG7KTxb1Nv0Jk5IDcRKXHNDJMeb7q1QZHY7oMmsx8dGu+RGXMAguaw
Xc+bUS/C147QVeIsYMGcAiqpr+tnMRQ/Yh+Ndzsitcq0ranm/Zs5JRRzQgHiOjM75BOcGY3OpLql
jtuXaVmBf6mCEJp/T3MdkWahwaILC4w7tP5QuybdtfpYu/0wDPsQIy8ml/IzxEJ+VP2s2BlaEu7z
Mcy9CcOvq3fGdBJD8k1R0gxzXdgiYnOGlw77qm1wDDJQs5OtaigXvcb9Z+Qdq+7gaO7sk4XRdAWy
sTpTacZAG2Um4F9Zigm1stncq97fdDHVuBYPdk0lkGbkFGSFaXuxJp5sZcRwlEBkeUE/KIdmEQfW
JbV/Zp+HJ1FCSuF7JH7dfktkoN1gRT4l6HBTFG8ecy7iwSVuYU1fmAM2CDSIt2BWuxfOzpt1A6+L
BEWlkgmM1CX+TxNXLDaJq64ucbeITLYj0RlbGRzq9JQPWv7E+Cx3kdWEp2pZcTt7OMfUZWIZwTjk
jFF8nV5sv4aCUKL47JhxdCDQ9myXPebZpKp3ETEO7tRwekyRUriEV7FSWMgV/JBsTGAxptI263Yi
znt35eDWiybIkdCJXYUf/VkNpfF0Jkcncjd5J4mTed6Eym/7pxYOd6GyIUR5khCSupiaZJPwLCnG
m5TCJiYXBGxT+O1I8inFf9R5vGV+1LxN8NJzMeyHzIigzi1yXBnbLomK5LsUU+BFE3kkTSo+CLuR
3kDaFDdeXt0UywFbK5RXu4ya04qeCk3Jt4o+Fm6k/uyIxoUUGz4piH23ul9vynqhTFgkdgH+RsCZ
VmheooqbWPgqtWEi4eR4dZDFIjvqH32qYBxC8SE83xdf8/5B9XR+z00zuw8ZkfObHmKT7WIXdyhv
u2wwTrJa6scKKLddmRjUEAOZXddLYTp/fqVKHlYs/Ze0bQX+ej7DJlVRlfCdKtt+P2aIb2Kja89g
UmDDsehflSaJbl1dfMYiwrb2Q6NKdtMY/ImYkUkPNVxw5qRdEALvlQLfAWl2s9ulEhULsVkXtLbN
s1QasVHrH1PVBNec3ekal8jTOaBstMZvnxK6azsapJDwCOOhXBYYHTfjFDCwLIZFMQvtbkHxTTUo
QZvE1bbozeJjxp46F7iDMCIy7pukdW0z5PyX9QII/OdXoGQYiXiQjAXnXWfjCA7d1RILzTQH8iP6
kHcidMeTP6U/VqZGau2PTM+M/crP9gtJG2kmsqEY/gxg8BESxnPUhxrb63KUmNPGdGs/Kbyu8utt
PXFEta30W2lWnxJFa0/Gkt0RTYmrFjyFh8W+f9cUFgUjRIwzONf1370qwdaLXVsquxQ/29yqNwfx
X5Bp2S5dwCrZYsiVJQCF8MO9GAfroxPXB98ALdaJFj8PEgNEW5P9C2aJZaS/FdOg08xXoRlbxZQW
Pw6RIUFzbyiPNgPCatqJ99xprRdiv76HEDS7VJUIicySOaAkNAQg+Jb6Wrxt8Mky9y3Ma2Y8V00m
esT/WJF7Z8Z6iTSckLXygGkLIiozLx3NZYdSlF9nWmqbavQfdMtcHM7be6LeaPKzCD9yGuFJMmgP
+MjYMIEXHAN3FOQtlE0XPS37bR5V9TMWdyhs8gmSruq82gi++w0Fbyb6n23QaNVrzVy3CyB2CXiI
UbEpSsMgDRf165/fGJ2H6AhFRdt+z6AGSiZZ3Z+HV1KVECGojvXAzZ+c6J+s93+KBxYyX/RHjFfv
q3XRNhhUAnvq9mabG1jTmS0n06n2ZVAw+vbTcfXbEkZxmAbHx0TK4ttM4dlMlce00ENKVHaoHFHv
mil8TxeE/Z5ojwSCICfOCgkUC4hfcNaKyRu0luasKEeAo4nzSnevLO3CrsuEw5kFS71c+mmL9rI8
RbgCkLj4D8yWRKcTDI9yDy8W+s0lBTrZzyV2VX3IaAjqor2tpubbXKS5x22Db2UxQ2NcUg8ZGrHl
yDwyYNXxoqAewmtZfVt/h72EyqAr3QgBhFjXo5uONss5P9JRh1g69U6BMqjpwcIN6z7Zym19qAvS
mjZTIvVDPKvQy2M6e3n7RSp6ckpawt3JoDcIUukVIiLs4e7r458XbpZ8N7QTUkHCHyxREWuSOmRQ
M57syGlxLqubPEks0SMi4ns2QLeIDM6MZel/xNj3uc+q6oPQEJeBSHgSZSVOKMO8dUugzLBcOvvV
12rC1JYVqEWisJw1Q7T/1k7FA3VeVSG6+EDCmZsWyDgBJd6VUn7gB7IPrD3AsfwF5/Ury0L3ohWJ
s3EWWnW9WMtXnIJ3Ov3FJ7tNF+3WEtExsG5VcaR5wHXmab2IUEdgok9PgusAvBevODl1X4euAfVQ
GJw3qmoM+zzGQLdYJtUmdbNJtNsaUR3SBRjwfvLfWnSNl8mp4pOFKf3Xd6Ca+7g0gDGI9HiXfYfp
v0DdajW5ts8xvLl+I/SrGKR1NEz1pCnABYPp/DCdGWdD0uWH2NC/QCjrH32FLPykIRALcePPlRKt
8vZW2Q2pzmoW7Kw8zRFoQ5Um5gMTGwYmICCzgxVIFSKTpG7fpdM6O3OekP0MRrtH0p1uiVALdmYe
fw5LEt5wpEE/U2m5V430NvLpXTr/aNTY0yJaCrdKBVchWTO8CM29Cx6OTT32VQiGFFApMoOtkuWv
cYe8VAvTb9aiuvZFAd/KCtcQF5pwr5JPXr1FAsJmXQ2KquX2Fm236RJlyTkzqgWIGZ7rr/L3qbeV
Lu0mmwQ0o2gIl+hnrHKId1lSthZ83q4vbfA9yN/rEKrZXqoYUwI5D49eL94kgp8yNsprolfhzm4i
RAmNpd2L5DLY3/B2Y/G05Cd8aHcxopBMemf60h14IrF76CgbNH089gkPjB3q1VaM9xQd8NVMCA4r
hUhJ3anN06qgQvjBvL1A9YRIWCA4jA9mGuLQkqa2lctWRYGCIbGcjFbHr1OPGTkTFrnJP9TmDD5g
kPZfiF6Qk5KKq63CbDZYCvJkAoC3yB/1zU8pwMymsXFVY19cJO4mrYSDmt4l6pBT0NjP1gTS8B2z
p1xVdIdVotqM0xera5yTPYzNvk107aA0qmc02XRMhkzF31XLfSwBhztpf6lgg4dWNh+mjMODDwd9
KP0SBThB38CkwdHSSgT+i3UJCVq0p5sn2WSDj0nVyrLF6kkR55K61dpjuO3GpCd3BNo27dEMOEEx
8Pwgn4JzI39NV78LadRnQKVunyoQoEpR/gSTdbaW4KGLIz/xCH36An6kb6yGXRPBybCb0VUSDuEO
8cTxusAQ1cwM9z6RQNU4b0fL+NA4H0HsWsTMzaEeCgtJ5Gidp+WyfqsnzH2jAUps4+M6OiRokDMU
qw9iEtRHXRvdzkJOFyuS6tcmcF4dIBamOHnpBnm3wsh5JFrrPApOeo7PMclxqBwOZ0V/ZHaJHllH
ckFvq0Z0LAfshlM+eiutJjeHu0gGeGSmKbG8FOk/RqAsPYgJ8HKayWvyrFxPva5n6BezTh7EYnqb
cj6hPJvzw6j6E89U3myixfWNMu/jOEFoVWgONmIaz1bn9K6su/20rA11Ntt4TdBeapx+6d71seaU
SnrxL9S/j0gKrSqggB7obZXLtWqxyeYkO616+dIyEDAi/IkMM4IznnjTOnFZ5eNjwJAZmg5S/zDd
r0dJRMWxC4YE5tUaTxy76TaJCNyC1YovYqwvGGG2ZllOn0QRvxGbr59x17iiRICMxBFpBYl6vgOv
oY7xPl/MhkozZXunhPbu9NKjx0Ldtb5TP3w/Y1nCVBe1T9hXF5ep8yQpaBdVmJfCl9VeXzZi2qN/
/BygwcciwAXUdlmUl7ExG4R06+gedIZ4Kho+A92oydsSAhM2Ah7P9qENVZDWEqUXe/ignXMAKHdV
bgcmJmFrUrXbr4kGrOxT2InFFWPgfIi9NrDsT5pCA3LCuk38zjX1f0IxwAL5M7ZFEb7lwthY9TSc
NeQcwDA2uUwjaVtWhXuIFeDcJfpwR8eSAKwWPoyQlV56JxzvCvU3tYTyXKWivL/PYA4Dr0yGW6va
2qbKcF6vw7cjyUex8pLkuMVBHirTrihq9WT0gcXRMNceBnx4OegVGSeDBl1Pkb0LhbKXlm4c/IgV
kXVO2XXXPpXxsQyCCbtkaL6Nyd2cC3x9Wta8C0W0xxEiFA3q3LzbqIRPErXixnRk/a6W+RdLsOvp
JV3oi/zdJWOdWLGJLTtpwkuSFRsdoT4y8KbeBsSW7wyM5tvRAbiUcliafWrV7fomPxC3Rm4r4iKQ
F+hCh2S8QIhLa+e0juO9yhafl1EKJJlJarGBRy8OlbVemlJJ3Y1LX7oWP5FWk3hVhjRhj2a355gG
x9hkh94p5TljPkMGoZloP8LyplUVLto0iV8mPceSQLkCGmTFY0YAZcX+SfSRG6tpRtqkIdy0XUrY
W4UcAa3A5ZM2m44b4WXkYXiMJjGk5Ed2uxVhwMCIllCrsAMU0YG+Llw61rIeJn7oWsCtE0wEEmPz
KywTZpMMfXN1KCz1jGUjPzpqAi5BJrZrotDejstasV74+YILAytAeBkqzFvzZYIf1RebQA4Vw0Fv
1yyrcmbHDS48uwRxpC8c3Yfh7/JOwa4HWRtk2BBaOhdMjMDnUEbOaXA+FhDFt/USNuIzCQqYRHmQ
z/oQKV5NRGgySfPaL2kLWsz5t4o4tWqkmwEigD6KjI0tzYtFVqBO9Qt4/K3I6urWLNivHZKES5r1
ssDBrs4Dgj9A//7mf5mlXTwMIbsjm/2GgJgvmm+re1tD3aCbyXiJOb9dVCcm/i4sCHTSY/Wul48x
Mxilidj9AEC0LdLmE8lgwOp4gION1uVoUaol/8iP3hGHkEM+d91mDPSfwVR2jEBZgfWFC0GIScyg
tU5760VXxHiox54DM1KlJZ6gWklxM+aJrSjocco8e4xDep8pgad2fEgf6/+KLP+7pi3yAy34UOZJ
663pnxXhZedAYdTts+D4/6gLbolT6aDASqf4I1ERhM8B3d+iJvbW4VksQRqjg4BTJ67H1lAFIina
onq0+OzV8enobsu56FtvpQc/LNXPia7/8NvyjzzJb12pBtdmRIiHiHX6lBIHgrOQmUUZrkj+0m3a
WUyBEyoZpRqhW4KscCU5VZ8yEtqzshVeyPC/ZWqI71QPeoFe689U6PoTE5SzVRhIgXJGSuQdsMAG
nEvk5hJDBIeTL0iprOb6qFUi8do5G7dChN1hiLAwcIM4r1i4h4cuJ7f89V3mvCYGHmo9w5Ut6uXb
pNSRBvPUrn9gpvz4Nkzldf3FUIX5yUT1NU4rn0hA1LMOleGT1xY0sBfVuCQbzRkxOal2n5OWlmW1
7xE7QBz9+aVvk3LmgEiu/zP2p8zTovKzn/j2KS6wEFhh7pzIhGg3lZMIT8VB5FUZo+CEWmiwODbb
AjvaAKu2MfU5IsAg1A9g/cYwJDcFjeqtbSxaakLBNKFYNWlDsaBH/j9/2RfqJ9lF6sGY7Qo6IUzT
Wx5xlioEArr1b1j/XxCZk9gkS3xeZmvdlk2tchV657Y4t0aUsFVBpBS6zMv6/XqJ0/Kuh0Z3SET5
bVoD6SKtBuatD6jTjGfHOAcURbbfetcPy8m4Wy61bX8isSJANtemB5T11/VEIksaAxJ//vPy65SS
qu2v8Oc/89L/JQn8+3+X1+79LJYM8+b3EPZ/CW9/IyWjyP7H3/Lf5r7/f5jmbhJy/X//IzD9b2Hu
u6r72hZ19DX9P+zW+U8iwH+uGfFLEPzyR3+luqvqv5GbrktOuaZjo94ngPpXqLv8N5NoahupjmWr
TGE2ce9/Zrrr/wZ7rOE5ZMvXVMuyyD1vijXTXeHvQ3CqLynwwkA7ItT/Tai7RQ2yyQvZAuMM3/ze
bxOEtWWm/Y+lAwAUpfDmcFN5+rN3AQClOJKn8QWM1f3LO/Vf5bb/ln++vqou9KUkgf679U35a5y4
bc8BGuEf+l0Q8vdk13etc7CDE7jHe1wgrr3xN/J93Gmb4tX6hy6IJar8L9nrf3tt3va/vvakOD76
lx9QVMfGSzxq3z3tH1uitN8C0//2Kr91QdjgSASm/xCn6JC+oUu+quEm2PlbCM89rni33mgHqvZ2
0zbdlR5Jlv/bt/i3Spi2T50ubX4Q5NogZu36hxwrGt+4Wd9ZwV8ZV/ZYn7Z67HhaXxJ3ZSgbBZ5y
G8uOejqTCH/Evp+irv7JaWrDMK+7JTaTmgiU//lu+KcPZPn1v2TLz7pdFjFg+2n5QJZO2OUD+ae6
o+VT/dunTianimrMUXly/vVFQDTtOAx/xDp5su02736Ql0B+8j+86+p/+bH/5WV+60jokW8rgpc5
tkfQlnCfuJjDuZUFtdH/9E/6rTZaWiarhiWEqRtMZsKyf8u2z/sornr7++Cqe06aXvcIdgj/tvUO
ndt+eFW2/j/985Yf/6/v4u+v+NuzU/oVbKX13fiSfSX1xq2+JD/xyGywpjyJkf7n11s+lX95PY0y
VUMTloQmsv9Wq6oSoGob8jsjyUXfN5t0iwfhRbnGh3gX7It/aAtYG6/+9mpE1El6of6duvNachxJ
uvQLLcegxS0AypSVmSVvaCWhtcbT7xdZs1MkyD9R0//VdltftLB2RsDDw8PdzzmoB+szH+GVramJ
9t1EsQ46sHsoJ2/y94YHtMFZbTVH2kwfYK/fHtdv+/9MY4zvSAAk1AtlD0tRUas+902eHkd9VeM0
R0BIuwn1usEdfvk/JA/Bx8XgKxvnX9EUKiKGrKs6rsMloigzvxn7cqxaI3aBHPNCqcMAypVG6m/z
ptCeQ5SB3klw5MbqXo8YSLgBOlPGKLJK3TtDV1KqIFM1SgywxEovGnA1uU5Kp6tg5CuQ/OhWnWg4
OPRhZRL5MQViGhtj5MgDXDmrVaz80Nqqf1fXdY8GbVpQ1q00ih9AyO6GKlA+mr3co5wbNPbL0Evl
uqjr1dem5NF1PPYqVKHD8D2YmD2H8DUF2VD/VKUK8fIy6w9tQ2VtQ0fX2GpwwyEHmWvcbkkJEWnA
/dc/jWT5zwSI/lNXNChzTZL8xdJganA7o5B/Rc1qpCusJrfgCKdnnPNLOoQDU3pyIN8w48gkwFHP
H+WkRmRRaeNPdaIztMGIA0UXeNucAU3andHSRnLyPM6+B31QfkmG1LrxwSjTkTdzIOCUsoLQI7RG
R/YHfImngYxvD5HW0dqs0iJ9ifTEf4khdlMhn1y1d1WUmU7R83Rf1YyDwrjaO5CZwoPFQ+0mieKe
UfxMYSpcRS2FaA02UFSVbca7Mh+SkhJmbnROIY2ID5TyQi87huqnbKqqcOtrSKRTscvvu2Pj/0im
of8O2hOtu45WA1P6jC8PTf6jlXxlXTZNts8pb3t0TQa3Z5bA7fU4fTdOCYhSc9RvyknJbnlo6xRi
MjhYUuPo0Qv43mXU/mlMRl5eMHlLA/sb/I4Mrw7ZbcZIg1NWyS3TYOg05AFCsjxsw44hkyBctV+O
44oKQz2C5itzmHT0rtnbQQfBRwyYaorMcF/Ffg5vFT1WhvbLO7QmyKnrQLozUeKAdMXU93Yz+o9S
XGbfW8jBv1Z+rq6DtBwfVr0KfUpPJy90W4tiRoxW1uB2qUn7xo+n0FV00Vgvu9x+MCPfhlsY3H9j
hqmrxXrAa94O6nohPpzLSnFcyRNJzEyJQWHSwrmGXNfZGSqw1HiO0gMd9LsJcd/BRCMw7Xc+o2hv
R6Pzi/LVminuEoukFXEybRYcKitnQhCMhJx/XiE4arxL1LssXLjyZRHS/oRaYUUxUMpGFc9AL4v7
6zzkSVE8gc9qXJEfMWK+Sd3vOjKHwbul4Cp+7rkhwqvOvSXbyHJJ1iy2ynqb1pKvuVI+0QWjYAXo
elgt3YuXy5F1gzzakNg1fGSWwoDXVpoeLs9V1eyp0yKHgU6k2m4mI/lahAVojng7QYhQM95VG1/e
/mIX4ZxgbkC/j59INpyCM+NjEGgADVegWiLdVSK5vkfWIluQZbzcR2EEpUgFIhpJM2ZuEdlxrQUo
Q0wanH1l4mjAfMf809srETnp+ccSno4B0G+yrCuzj1WhkIcQLYSlhgSAsD3GL/5RLQ40qECzQsMG
RFoyEsrrvblgWb/cRF5ZtqSopIiqRmXw3CFDvy7HNhvdox4yCzmaEOE5YMFLddtLxvgjomjHQGBR
ZBuZ0e91Qwmyg6c1rz9WNZvm1BPscFDiSqGyKftA1eG+i6qvmWExllrw+vJUbuKK/nEa/LLTTDIc
iWD0iFSMuaXAIX9KSzV3hxjGl1hDOFpXGIY9og6zZUZ2daM2OlMUzEDchEhKfWZovfmW0Uep7vqs
C9Dz1WxjRADBN17slksKpgQmzLh66A1VifaCxDRCURo4i09DA0SRiXjfgoUBvbERWkKrNdZq+qiL
8cfVuqPkuy9Qe+zvaUb7v0qllvLD299avrbjpqZxYDTZMsx5tpUktLtzMb3kDZvBo1T9zb5HTciB
6HKbP2eutXRIrxjEqyxD50+DYDBz4UAUs8AtuZXXeYobuPJuuEldkb+OnrWp7la3b6/w0pt5xWuS
giqcqRhA1M9dqstBgq0qZh1QWqGNyA3lWfFTFjzooCNBHW3eNne5PEvCcw0SV0oNDMPPzGmyUsC0
KJBsjpYD7lmIAJfL4f9v2IpMqiqqD7PlZIEOXxTdgUrh/9/U624aHcP8KQcfTe2lmsb128uZZcXi
irAkkYXzXDMs1jSz5wca9ENgy8p1devfkC64jMXyctZdkv/lrPj85YY5PFDoyBHBqYYYouRy+got
s9o0bZ9c5mBtmZndGh7V7gP5vvuf+sd/VVH7HythZyW1/+8UEMVj438umj2kX88FE8V//rtQptv/
stA9RNdZ5w6gYMa/+XehjE/178KYYvyLh67ONadyHZmqxVf6d2FMNv5l6JImzptBpqQRT/5f7e7x
9x3zltihcK6Tm4iXkalxy8HrpiDhRpnq3BvSckDMiqeEtzK/NYLNmdHZBoWTk8X/2+qpfuHsBS/e
7iInEbmQzkvMnucNEWDOcUiSCPoSCLWH8ZOdVN8mE+7eXpEPsl/0bhQlH0CSdndtZa2N8fhjlTQP
WbCiQM1DFdqCJcniy6VbJJy6YiOUavFOmB+EQGHYq+M3aePkVE3qGRDV17HqLaxd/H/Ot9iyJYKS
RAIIHlWa3bjwacCrFoq2x14Hvrjz1yIYTy7M1LfZIXMXixezJE1s9qlBodV5esK7egKAHWPQfDYO
7Xbardb+vtxPd6FnLi3uyibaMuVdigmyJuvzYKnK2RSNtKG8ej14spd4gLN31l7d1vvkcHSg8d0s
ro8DcrGhpzZnxZnJ5iONJjZBInVOsS82wUP0y6CUmq2bu2H7F8s8r+O++u/ZMmfHJO/b4EhnPfEy
6jNCl7lYo6/kNNuloq1yzVvwFUVhch1k6zw8pza1CNMYE4/eZQiEtKUhjlyDm3VbkJsHiCBQgcc2
gBxIEiFXOzJt5MD7qqISHXqLycQ1Z+K+AG3/+zfNUtVUgmyyhvTUE9W3yavd4964BW+zBsS3kEfM
H0uiTGNyp2tciAr5y7xeU4ZSGNYhPOXitQRGzLPX+vboMMC4C7YLp/LSiWzqiiY5OAbF+T8/JMAX
M+0YHVMv2Pdr2cs2QBCNfbthfsQrycr0x9VC3nIlCGJSQVpUZdTh8uZdGULsrrBo66/H9bA/foB5
Q1Qy+03y1DzBA4H+23rxA87SmddNPbUqNuK06lzGylBrZsoH7NeqzrwLWBBHvc3fWXu4JDbgspp1
9TTcm2htbK31P9nnk0WLAHJivi3KFllz8JHCf8xNvM6Bdd9DvOT5lB4caqnr+OPbNpXZ0/7fSzYN
EHySKULhuU2rB8KUgXT2tK0PlMKLekfeKVuYqXsPF3YiDwm7hxWin58JUN5rMH6pf9ilk9Nh3S21
KC5iJBUNXVGh2LFNGVTrzNVaZhHjY4V4KD6x7oSuILOORzX5r7da2MGxUC1masGYuzRVFV1qEKHz
ELpZK+tpD/jl91Uju8bO+ghv20L4vzhEM4sz3xpbnmFdWSAJV0QOBKAuAwzO2x9zVqwm9GLDlG0k
zTWLvxEdx1MHsvN4lQ4rU6xq+mRAMg9EByaide7yj8DNQ8HoSJWnujHhb/GumWXLwjqdO9Wk2sCE
qzbfU90vgVcXgeFZd6IRUG+tPTnLRttoN8u9rMsAOLM22882tyuzGLCmPojbFM3au9gdN8amufvv
UzJsGQYVKbZWR/B6tq9JvlKpuOEt2e1wy7oeu2DDTOgqX5cexFHrfneU1hXVFmspDl5EJHEq4Unl
SazZIi86/6KhnR3btA3N1+NZb+0n6UPtRl4MbYXbHI5gKzyuN/k9A6Erh+nDBYe68kl5cCmy6Cmb
8JDNFg6WpMxVNTLJxySQazyBNO/4zHvvXnGqu8Xm1YI5fZaN6bBm56A/ptf4KzKk+K7ewKO4ZRDR
k/cLixOJyFmyyY12sjh9treD1GVMdL5ak1xpDYXBmkFOe90cQL3BUfXIXNYm2a5+TNnSZ73IXGam
xUacRHo1z1AHEdxvIhXU3GRz9EDAuYOrbcRSlaf/5VJnYdUI4OYKyteljq6ocwB8edcDw7AgNPD8
g7SXD6uDTCtBgfwndRbMX1+urpsKs4XUW2cp4ZQC8J8GiGjFvSq+q/8FVumbZi2Wi77B0i1yJdZy
Um3V5sxIEsNO59trUs1lwMkwPDNV360s/7bOpoUC62WGQpw7tTGLP1U9WDpVVsMbDz0f0aDOu619
F1JEb9zA2q3toOQKDvqS115c2MKuKJVDokPfeh6LSg2/lcXNNXzSP9Edd9HM/bZyxTlBaeG2cvPA
+U91grqC/zO/9iq9uqV/zJqzo5kfGUEFHCs8Vt2QXa+PNO9MB5pQl9zebX5qR1ddWuuVE3q6VnN2
QlFtMiihAySs1yWZLhVmFwzp9PF7gaqqSyvNa342NGAc6ICXMoQrmciZ7dkRtaVESrsM2+WvlCFM
tNI3087w4j0J4VdG9H9fokueKy983os3DVeoZA4QaWmGiR4kIo5Ay+A1VfZqFXyxtQ3wNbddfdED
8zYcPqg9+svlpragZiw+daulL3Dl5J7twtzLNeiZUNwBeeqvAWeAVHzJnu01OFr1tr3lEljMgpVr
nqaa1BrIwWi8zw9v35cQxLQMvMcys6rB9CWjn3pMAPGiXKR3OQKoHxPqjKvicdI+avnnAgx8MX7I
QLhZI1iheMMksVMw30//bbuSCycckl0rTWtIlN2F0CbcYHaJUKD682tnGzRM8C1YNAThdHQk19/J
ImNWndUXNNHfJ3eLSda1D3JqT7jtyc3B5HLRR7oyesZdtu8eJifwgIe58i+w+J7vtf8gdJ+tT/jr
iT25iizNSFVgezGKtApWqvap6gN3MoZ9rxbwqDZPcrhTVSRhg1tJy540LVza5YuaAkHvdNWzC6Rh
IrK1GdrlAuk8fQOt7LblNfYXNYWl7ykSspP1Asoya84gE7VYQoTmFiKPCAWC0SVlT37Qvy8BA21X
a81hIDzEC+EIuZkyr9oupkNLJ8E+/y0dxYShGcRj6JBobnDciqR6uKk3iE8G7/7ugy/Y1GZxHnDo
UZtWrD9Qo00PzKcslgqcCy48f3LmmSJJI1hyb3ow3vWJIxIC6hd05Jl8a6iC/YOn16n3aLNQ3tdN
o9GgxXvQe7cz+Gvzhdvi2mVBldm0lNcCsTnzT7NAhSezyOeGSXbkPkVBTXK70PgnW8dPpXxo0o4k
ATj3iDH1G2lVYqeiQdbsIdNbh3fDQXZ9V7zO64W+/2uteR7dTu3NToPaEHMZUhlen8kDVIf+i6Ju
pORmFT81/n1eIUDtTDeMsFNnKyFMqu989cns12a+jRmggEvjl+IpGXTCznD3F3NL13zp9AfOjghM
1jbiRSh2oHRqwGG7xpU2kCWobn47rBs3OCw507xHyTOXdxivQD6BqVEymUXgMhimGFYd4zUWrRzm
Uaw11NiOeGIjFL8LkYy0tcXy8aWLyYqsvPY5bDr685dgYRmgcy34gEM0J6J0bUi3RWQuhPvL0y+r
MjUEgycnIJP5ZISqgrNGBkT3wH9V6FVUgeX91xemrFKcAAjBe8BkkvnchWsNiiaw4bq32iFTZxwK
YrnhyVBjbWHgWyy7XMnTZd6tsDrpCnTx+rylHDMahWDdCFDYs7b5k7KuXdTx9iguu+2eadu/8Uqx
hvNjc25TbPPJJQLlmC61cBqRt0Le4KBPuxnX6U7eHT3/FqHAdxQNdvFmsYAo8uG5XR3deJk/2Nz5
0KDcTShXwQPmQV/0SWxsyCqPn5rtcmJwxR21U1OzmJrFEaSpGUsEK7iZRuR+ay9Lv73tLOL0vrUe
cfpP9hHEoAq4g/WI4qR60+x0hlijw1J954rXn61l9rnipu1H9F/gIR1tz0+QNZDXby9kNgMsKnP0
+k++zCxopKWpp8XEdjHQuRVfRnrgyzhwsK6PTDu8bU25TJfOrc2SNg0eAbszsKZt9U/x0/GgevLK
K+8AkThQkL8ApHTj52QNTfn4/Bd+KD7+W99tdsZDI9MKOExRYHAlt3mBozvifu95FpctQ8+LIXnJ
GWfX1Bj5NdMHrLdgxYA1d+22/ZnT/tGojyGoyj2wDhZGHxY3eXb1JC2TX5o4AfW6/qBsR5cj9yN+
qi132EO6D5e707kQw7ef0Ai/WW60LSx6/iI38k6PwmGiAJiViChFEOva6yEoNm87kyw2742POX+E
B+rxKFcK6xSl8uJz8YKOxwPIBWQS1t1hckmrwnX3Dl5lb+n8L9qeRRkj1KbE719tD171AuOZuTkW
GxD+r5+Wivb01UaJZ1tsAdhuF1a+4Mbzt7iS5WgzWrgxTBBiCrvcrtzvNvNgjnZL92kpRixt9CwM
qcHIpO2RxTI/KqqCzXN4iA/HR4vEgjEuDxD2be6lD8vBfCk8mbPwFMIoHmkQn1LgTl7i3XTzXXOU
3IGgjq7T4pv5ssZxFp7MWXgyQ71IM3FcG884JJ+H59VHRqFc8EWb/gV6lJtqu1rMn2bom4sQPM/R
VbXUTWieeq9cTxv9k7QuHgKQET4uJd4fUOFuw84xD8Ymexd6+U3wvl16xl4/shYYasYbDCaLzu8z
SKlz4AQcWd0R42Y142YaJG0bJoupJ3Vfki/jbik4Ktfd6j9G1dmLboLQCswIlyhUnocUU1/be3OX
H3IKzsE9TE6ONDnRhrr3Wj+oCDW43bbZhpv64/RV8VBaXDhW17/+n98zK+rBtoh0JLBSz5+MnSbg
mcxXI/m1OQ6Ks3CCL58HwtP+2JrFjxB8LDzvME5AhElLKnBRWxc9DB7QIAb2iE3sFixeT8H+WJyl
LCtTGyVKpbABc/Vx8e7iLRwsDpzXy/WB6/Hpj61ZwDCZKIYZkfikbbOX4jM1WaBknGEuvL9Aj13p
uJ1v5ixIZL4SFArkUuQw2aPyni6Uq26D3fgcrJecVvzyyzvnz8pmESIzMt5gABO8CtKboAZ0kC6c
xaunQlUAu9i8pJnRPj+KwEdiRNRocmc6+nShHq8rVflK++IhlY66pwblkyr58YJDXg0AJ1Zn/hjH
ddf4Idz0k/EdOrMB/cp8+LnggteN2HDc2JhS1Vn2NY5h2Y4JmyeaS9nn0j166RcR4ADUb/sHtCOy
7WJMv76ff4yKf3+SqptQEQSQ6/V0CnPETO/HtYBm0SQQXfXWi38UH8ZbqJ637a5cOnNXvUUMoDLL
ZRBbZ45pG0XQSKPVeyuKL8mm9zfp2l9Ljw3yvxDx7VW3fW7e/6M4dmJ15qN6XmdQKPAgR1PWS2Um
uqc7BeaJVZws+OrS+mYf1CpauG+Y4vIq5IWRgmbA6fPbPnPVZU7WMvt6aadMWX7kNARowxTw3wz6
4VgoCx/q+joYj2KISIL0fRYb67ghoepsrNAoa8d3TRl7b6/j6t2i/bEgfsGJFx4DFMimBp0dNDP3
XQD/gwpYrTHQbUu06MPbxq4HxBNrM78rTL2EDt+n4UetWFzn/iHbSRukBLdLPn79A/1Z2MzZwtFS
m6FlYe3xOYSmLmlo9JEOL6xo6QvNPK0PIytsRJFJNGqr+p2MNDoFNYFYRcqwFNzif1GjWbI6874E
qm61CLGqVLFXRbBcyNH/dmWz1EvzYwkCbGKE6CBEnyd7a26mm9gNb4PQ9QtH/wrj90Kmcz2t/uMg
1iz1MhKjmdoVX23Y8Cql7T3sgg1U4ntqomT3i+OeC14yL98NYXP0/ZyN1KHyl9ADiD9q9fPbPrJw
xKzZFXaEtRlHBJUKuw9kU3ejHd8VWo3McrN/29KCW4i57tPDDG+TJXSByZZX/cexQwU7bIp/EFqB
nMnMJOg67fyZw+cWWjKJKjC2mQ5TqnbX9e0/WIalM4hAnsHU+LwoN0E6sxolHpCKPeyl/PgtVLKl
6/faRzm1MfsoRhD7VWyhVxgJMtHmR2UXrinfFYW8efubXM4LUsg6tTT7KPD9rKam4TUxHqpbzY0+
dbfaVt2ou/E+ebA/DjcWGAluqqcJqnWIDZhFgI9so379i7KPsDXPEsXoq6ZppqrQpz53EK2ORg1u
G5GQRj+k14Q0AbkDSHYH2d5+aZPn6JPXIp7FWCrhiBl9wbJx5pDR0axM1MFFYjWuux+CKYIChFvc
q2tu/+VxqKvrO7E3+6pmb1qBElcM1H2RaL1rPwPPfCo9iL4+Dz//ogpw7cCdrm/2bWvQfGWbY69e
p/fHDz07mrrBN81J7ssNtJTHp6UtVa89l05Nip90emHHBux5yMt5NhrgyEijBXEzMWaq0shhJop7
Bx7odcz7GKJjJ1or3/Ln8gGGxtVBhSqJ/wApr9rRP9QP8LYt5CvXwinfGuwIf4nJxvMfN05DUXYr
TtW4ym2v67VvlhndK43VLNxOV44vcADAjfCfQL44n+kJWzsw2zwzPKSEYTCV3Bq9sAqWurFYsHRl
SVjSQPvTggHvP1tSGkj1UB6xlDKrWFR309QddD9csKKoczv0j+geieltknL1ohMR94hQhVOvwXbf
gj73MNofb7OwPma3URB3/TsdZtTYSxrQ/96qyWGGDx1TDcP8czTBG3vb+1DXOVXaGeamh/sph6FP
6qoydqW+AloOUKeFYxfe8mMMKjNZtUhbpZDrIHUdM6seDeoQojqbN8MzdFCW/lJq0KciaR6Z/cdA
LUybMU7EIHaw3Bfqe5jg6yiD4FXjl6F2ET8Udgi5d5M0enA7+UhgTscq8z9EjC4zc5SZvvYsa10f
Qaqp1VSMjkpgIzg42e1G66cVZWGjnj5aRwU2Ba8yBbmcMwBbRwFyPOrmAJ0n0tzZrySv2tSFBaKQ
3MEfYIVNkl5T91EfW9VaB58KtbWhdpmH4Bec5HlvdM2uUduIVkJyrLd1FdZbsvcarj4fIM9Hqito
7SaylD8xpaYcQLKGHyv5aOtOCTcaB8didMPJV/XU3/BPQQkzzLWqhndKmJfv9S5GsXMsB+QsbLsa
gjuj10JIPv2o3ilS23+LpyamtzQIUbJjlqYQ0R+HTF2HYZ/1GxRIskNzRKrFRdQm/EzDT6Y7FAxw
4tH502+1warQ81HDL6hEIc0Q59qHELrYfaA3/h5GsELa+NNqOkCvWa7VlZJ9nMAEho6BdO/gNKAA
nzO5jfpdgbx97oWw6BroY4wFsjZVqA3bDkVN/VGdTKX9EqI6V7rGqjSTO6v0UxiaK5gMHLRXxu5D
mvlCzzwx0rD6LiVFYP3o9Tb5MbWQVg6Ob7RJf2dq0LWHLrsq6w+6DieDhOiapKePFY4pu7WqVwn0
2GmEwHxMRuFMYzaZiMdCLruD1kk0wztU9BLPSuC4C5wYvkRzh2cECDTBidlmrjxVCL8agxzYLmwQ
hfVJJRbIT2ZiVz/jNtJetEG3voIUbdvbXI7kGCHH4aHrB6iv4yrvmDwqfT2CcV9OhGhNNbQmOuZd
1PyKpqxU38lamWOn0q3Ve2Yy49TfrAwlpUOzyjQrgJrCV9pntO7NFILANqu0SPA9x6sPfatG6Akw
nQ/rhS2P+EclCwr0Sdaj4m5kwHJyINTxG+dYFHr4ACNxGLm6Cb/rOpOEEkdll6gUAm2Tt51qT5+b
dkqRAFiNzQSHaXa0nQYOaHMNiybEshXCkNnGb1CDLRx0ZsrRs/0K4oek9tGqCWGyzOBNrfX6A8y8
COGppVkFzyD0MtT3WtuM7gZKSHtjUK36k5lqKCs5VZib2SZDMGdEx3U0xvd23Cb+cwy60H8vr0D3
OXYdrYqN3PUdTAqIFCCKZErD8VsH6zwsFSu7NdFV9f2VKWgl2uaTnioFOK60yVPwRuk45PG6bu1q
KuCINhI0oYdiZcsAyEd7oGNvoskLuM2mLglzXm0FTd/f+m1nKH55KFWlVNLWa7MEeerECsvaq4e0
KLStfDzCrOn+HwRYEJdnvNUzgrCETjmweLRDxhuh6lOixSyvVtX7t9O+i6cuNVQxFUAT3WZo+gIC
pKgJHiIlgae9E/3L42P9aXK/MnjprV7eNiWSttOkDksmCEtNURTmdwEXn1+6ndqkCV/b9zoGXH6T
cWmbvyiezpMdBjiYolEgHAPPSE47s6PIrVQOGtLKohaPRibJHDLUr5gm2FwYpVvs78zTud8WYbcg
pVAuh3dCuynbBLJhV9mCLmKILWDomzmEg7JBD52Ow9sbeTH5MLc3e1abcPdWaSrZbrRv18ULmi43
yWa1Nt1qTTPAVWOwYkuF24sceW50tq3RCOn0ELHIaN8BIOLOgrwNMkfX3maH9mZxRFjkwGfu8voZ
/7OpxuyJXUZQ7foDixTv+vIe19xrDnrBABQKd2ke6iKrEcZsAH4WTL6kabPsSQGRxjAqPtMHlRPI
TDpC8iA9LXy3a37CKJmuMVbKWZtbSbVM67S6wwpsuwlEnv7LFG/GEIVo1ODU3LiRQ7plibYrCjqy
EO1a4SIS99rxOP0RM+cZGHMa/La3XTFnKnvlO+Af3C8/pvvWC3YlLKDL76v5Y0D4Dvkvx4PqIEDj
me/kQ7xqjaC1XZr4B9AJsP+9InrUn8XimPFFa1kYMy0oYAC+WcoFgNLqa9lqh9R2RVs7vAnXDXXq
OwrW6n3NYwPWlBv/B9ywP9HbSj4tfOLLlYKpod4Kx4dqMK8z81o5yxGJzSeTU4Jyz7MYWWvWwa57
/xdAqfmXhJmFSAqZo6rB1HBBcZFlQwFjemB6xXcm5CCbsT8Gm85Ra9pSdN9AKVSunzmLkWDJrnj0
nDztQBMNZaEn5mstEa0OZMU3kYcAPe1sBPuQi1qEoInzdxoMWCof00LWxITQA2aYc5O8OFQDeQsU
5zrTHa3xxkYWoDEKKK/h55eXqs0Xo4Bze7Mlplkko38xMPm3EbgW+rnfzJwl1h7VHkem8Yem8FJ4
uLKvZ4ucBSHNbFEdNGLTs3fh1/GDwPKgGOEeH1ZfRg9c82bpkf5KsXOxrbYuIMcARGH7ON9WY1Ll
qYTyHPxv+FXedC+65NhHaH+2MjR4v+kwINeti3X2Pvoa7P5m3kwWh3/2I2xklgXwhQzkgvFqyCMl
s0nzKTx1npjz5Bf4GgAUGSYzprHtrf1u9KDfJSORkYNrvIUzO79p+NhnP2AWEZsqMbN6ZRl0uPwd
iK3H2IVVDLJpoPTjTqrcBXsX31km+gu6CUpbVwY+qRKqpQQi+/X82Mf3Bri/juFv/RDka6VZd0z1
LX3qiwM0syn24OTMdqFW5GXlT15JUSVEkkvp0JwINmUquYjerd9e4sUIFXmQJUNgxjytIKuaN+6Q
SOqzAfgEBSep+1poyP31X+F/7qwdiM61IGK1PsXjTaF+XvGUSYOv4DuY5VqKVYs/ZHaQzZWvFUcB
qtK2xV77VaHquc6ftHXkAXX/LpDuvpverion/Wx8DJ+X7F/bdoolr9S9kFu+JlUn2x7rtCdq3Tc9
3X5XgnYc71J18CZ1YyjF/u09f71aTs+RbAnGYcUUrFpXaMmqqozyEPZClho+IQ3NGc5fGB7z2t2C
pfmB+W0JiLW45+AgmwWqLvKDsS56iBbu/Ht9Q4nCy25Wd5KXQYiwtIWX2S7rgv6FCw5bkPXMYr+e
oloQoaLkRbfFPvaZjA88+QtSant7a+3QCvIQ4Fpw4Mtsd2Z05jeDLKWRRsWBYWZjq29kaDqLm4Gh
WxVCotV+kaBg7ihiS08XOdtS04qZ/peLkJggueMH7SCwE7kLZfm2WosZIsUbfiJwuBCLxDLmPnNq
dhb6YBGREVhhb7PotoZHJF5tmxblx3QRbnTNZ04tzVLAIZV5MdMMfA160CTTfNTvSy9+zEHiTo8L
HirSrIt1QR3CcTBUaCxEJn5y7goe+UfFyELemt0t7/Sdj7Nou2X45NUNPDEkYv2JobZZaZVqCkNq
XRi7IImCb6ZC5QZN3zrKb4OamueSc86TzNfoehJVZkZB6BtIdRJVuo26KZn3qlD1cGX3eDPujOy/
vh6J5Rw8aJTJEzjyM9e0hqk76kU8vR4FZZ1s9KdqDW0fAfsvxk2uXY6n1mYeSXij2icQxSJ7B0At
hptNxwaNKkI1VHHvAQsueMvcN8V+8ixTNWC3UGLP06DMLtp8kCJTzD8xBNvfCXYiMXAlf20Ya3nb
2kW6gzHwJQbsrzaX/PwtlBTxMdQkPl4+PiSjsk4HhON9V5NXrlUBkiLfakJ7wehFQvsaXxhPBNgC
ggD2qXM/rfTaR+gAPzXutEP1WMMrw0vzILovkicOxmLYnm+qsGiYkMiR54gm6Sxs+36YV36Ugl2i
p2Z9EGTfSH6A7ANIs5jeXI3XYmUw78NZd0EmWRpHYllCeFG22kFZt1smidf9o+Eom3wzfiuXSjDX
AozJRjKEZVPrnH/FUUGvfKUl4rIt70WJSd6CWrxbfuVd5OjsI3+wkxJeQ6tqdvzyVJAq+kbAyo7v
OsWRfo0Mfh36LcKH7/279Fal5Alz/738IdkZN9LNcZFMS5sHnPlvmB3KYDCUvJT5DaFEq4PSzEMU
HL24VF/KSN2g6bYbq3Fj2c0DYtVMvsXFLRK4jMkbZrI+yr2+i4sY8unKekKoE8WTo7qr6/B2avPP
7aB/047VS5xp6D+GW/1o3TQN7TI/aB8DVd2gRPqShPqXNgi19aCoP6Yx1BytbQ52qD5mSf2oBNpu
FZa7ZMz2Zaw+drW+cE9eYJfZAWqWpFcC7yH+5vz8JFmUCpbQgL7WVHhUbT8XRfW99aNdaLLysPTK
cHopVWZsrf67ajS7ArLeCB5aKeIary2ekEa3VXvCSpRv9K47AJVcayv1BlmyfZmF+65QFpAM11JC
UWllNgHI1+XTSmn0Ph67mOIunXzy/oNP4q2u481S/eziEfd7f/5YmnlI5CcNRDhRwPVuAekxvzHh
TulFDCfG+4TBHw9dcAece+REPxfRBFdizdk6Z19nRGWIDg7rHDbNrZjXEi/n/tHcwgN+oy8lF/Mr
arbWeWWyUCMjgiIXMT6qLp6/e+Vt2Q6HxrEepNeH+lIwFbFyls7YsAaiBCIzBHkx0xrrU9qoAxTe
Sg4xplI6nQ8tJxzdb19NV5IZG4IkEnuYU6mez0LNVChlUSNADXstpGvyt27VucmYI4N8/7aha10H
QQUo8ZeAW86PU2tbMSrrvFV+u0u26W6+T2762GyXWv1XbgZb47Ft0nWA4ufi5gNebicyDR3ipyCE
EtMHyBwh+eiI7kN7s0jJcumMGDQlCKjgMaVFPtvFES70bkinFfVHus4vgn1GfUKke9/dLedLV64H
AToAeAltJQPPkvg1JwloE5pNr0Idj+vn9xXEfKrXbvO74DsQTE+Uq/Sv0Dl46aZ4r+yWr6cLWovX
GXxT0RXBtqVfzAP4ldb68pj5sDV1QFsMt74LIPjuXEC694GTAB76B28J1iyINLl7qVqps+y+bPwK
/HzpE9aG2/IQMMwy0GsBdbeDsGkh9F/M+r2u8MTaLNuutaEw9BZrujMyrFM7MqNQ3wUhlbRbJIG5
5jyiQA5hG8VrpsrOPyejbKtU52agUi4itvnx+Agpvxc9iYL1YiQTrngeVyj+gScVNXlymXmOFqsD
dNKMRbj6A+qz7vGD4DYst9oepdfEKRxjA31c4/iLlccr+Sifjl6ZocP+yhjO7BNqwOmbaIBapnen
TedZh3idPFt7UaBvf8TeIhL02lfUqbcR2mjxXKZRvpaspj4JSY6+WAcRsY+PiLoCmqyelpEw8xwf
l2FdiK7DIkzNev4VuxjpxqGOxVds9uoNSc1WXi+buVIawQ7RhnqPQmtl3lIdA9lUGzqgbnTL4X/o
HqONwM+Nm4pCfI6UrOMvJ/aXt4QNwZ7MmDdAcvMisR9rGoFppdPBOeA0hwmGpPZO1P8bR982X8e9
eBcunsLLFFRY1bgC6SDTQZs5jJw3NnaD4+/GCgCv2F3dBTsUQLeL8UUkK/NjcWprduIztS/jTNgq
f1k6iL3wZt9ZoLkEH4vxSQ7cwrlNdtk7kLcfFy7Gy3fF+TJn5z8O64TyAaZ1B66FTfIMexi+Ez8s
caxePRA8dsVlT5mEKt55pCmonMAPadtu92kgcP++pnpI/bq7vwjZVz/fH2vzvthg+4lUMUaL01R7
GkYQwNl3CFvC47A4nC1c4eLzndgSv+XkSkxqa+Dpja3ezfaTlzJT4hS74Zcgh4299sZcomy9alAl
weAM4p5z5gOtyqgz+xiEiYApCnSdb457AY6h1q7t/mI35/FFFCxOagi28KLTFZo1msqCu2f4v6R9
yXLkOJbtr5TlntUER/BZVy04+SDJ5ZpCIW1okQoFOJMgOH/9O1BmdcnpbmJldy7SLEySXweJ4eLe
M4QkTKCgB8XO8cbWAnUIomN+JXXKoAT5oJV3UXEnFPSO1lLSM7zwH99BauwDQIKsdJHmwP0w7TIN
AoYflEfAEJwQXnJX7M4M+m32mt1ML9qD1L1rNuWm2pY3RagmIf99PQda5uPLb7K4e4wVfD1R+p7A
ElKrIzPV9CZ1hrhcyY7P7jjLOIsVM+Yi73X4zcLx1fhWWYDN2VcaT0LHimFmY3nMoVtq5CFUde/s
Hm6WIPV0GXBB7KCNAOX100ME5DQpzbDq5zWHheW2vPh2y1tJpTqKxgnqSu1bE9KNGkyGS4QnO2iA
fB2A2mYenNa4u7o1L6f/MvJivUVdFHGUrm1fvdP2/bW+VTzrZ/wNNxRIOjirEsJnfN9lvEXKS7sI
cCsT8ZLJDEhF4VM7uV2keqaY/aiD8GEk3Ci51sCah0m4E711w2EimZd3GWxhYo8ptymQxq1uuiWc
P9QJagn9+8pOfnFWSmYAbjhoxywFbyvMBGEytKwzNHK/4ZZ4N1mousVoZO7iLbrk9o/1ftdZXvXx
bD5FXRxd6aRFipNiZ5BqfuWwmV7/8Fgc/ApmNMc4B4VprYmwvJ0uYy7OLCLgUVwKjNTRftYzMLvl
xppW9tgLL10HTB9Zsbx9wxVgcf4DDsrbZJ4m3BijOy1/ML870Q+i7NEwDq0XmcrV30T9Iq51G/vA
JrK3skDNVpEIZ/ASwMVxiYTrHyxkcGouWR+sgJdgkYNYMhmE2yEb6tY+jnHH42NWw0AWigJTrTzp
VlPX1/ByqtuQ84y8Vr1D2psOh7Fz1ZmgrAcoBANt2lnIqFxBzWb07LZt6KaEbQwA3Fwb47Ut7Hyp
6hABojBdQHJ6oYzF9Z5PI3rtbdhCpb6EXqd+kC12FScjdrLHrxfB+cw4Cbc8p3hZUi2T8rrCSOHK
23l5irsEW4lyfhqeRlnsP/HUF6VVgU70ISazxemzs0JtuwrzO1/RyHlhuyS5t2gsLdsElBlRX1R/
9u0Nr4BoLpgM1+Ia3vY+SHTBaiazzAblXLNhbyGNIwxZKjk956cO1m+g/4A+sOOHbN9eWWClDDvo
kW6/flFnBZllpMWeGkVd3JqyT16gnbpDPWY7vHThGGQ/1+1SLy6hz8NarOWIR06OO6lsyqfHPxqd
gFzcwWEclQMZNb7CLhnqwK6//B/HudgflaFO+76D8p4I4uOwGbeZl320Btd1KZaX649Hin6LDd1z
kMOWB0Ax0SbjNkKZ04iRcNg8UTvbF7V1Z4NVYIlkRbn2gxb1OfFdRlwMzq7TMtYGRMxyt8thA+hq
e3IthSuzm3E7vELYxbNvomso830Y6/RQV/nR7dTQuVM2aYBm98qufXlafXoGi6OhBv7fmQUQzcYm
u+82slJjYAo3B1Te1qawnKJnowc1BX5ekjS2LCm0StwjS0UaKFvo6jcukQLRRwksh97ZaryLuwGq
JpDwRk8NzbzTtWkyGCsWUqAOTS4/r76DAxR8PVkv7Wv0w/QVOItzWxHCh2FmsAmHSmQEvRhplisl
11dvgpdGQgmAV7jBoH22rFa0LC/7XlNxC0Tlvps33VN6G+1M6LaVAVP9GRKE72vXh7WYMpv9dIOB
ZMtY0QYxR2rsBMQ3o8oIv358Z5VfLAfIpRkowQIQY1ja4oaSmnAqLSohJx8J5X7d3ciygQ6pMfbG
Vjm6Z9WYj3hY6fDj0vC6Prpon8bEYXPPrAgsO1m743mgvoOZIKXaplDz69Ed3+Geuc4NvjhOTQN9
CYkYLJE+KFuf47KBcZGA4y8CCOuKgwSrNEF5FR/y++rnf4Cwv7DSyOeAi5eXTMVoImGRKdD3LP5V
IX/RbMfNotwFq8Nt9GMzBVlzC79JN+bO2qZyftPBQD+Nd/FeyazXqIrhOasbesdQp9xhZwnT1p2O
2bW9UTb1vvZYuBpXnraLDeYk7uKeCfHUrOgsxG18EtJvUgFGrkgTGv1rKfVZdQZzCb69sGvH7Vqe
/ovdhZv9bCVpjK38mwp1G2lNAAtfRKvv1sGBZ33Cj2i2hfYBsNPAQSy26TYHXKbUhgHEkxpFhRr3
xjFrhWdqVaA4iZ9TO5wa43vcWd8aq+j9lZV64Y2aADKj5IRWN1RQFwkBK6usgEHICAgo3XT3zu8p
Kvq+uIt24KKBa4bMACkWzIPX8h75yhav9CSw3KY+LR1i87auaT/4HRprc9IG8Fd81TkpA/i/ar5B
op1tNXf/x+EuHvdQGclQE8hL9FCPTBhUh+nRhv3Wnyq56WbcyAmcPH8dV37sV4NdLFvbAus0yTGn
oHPqD1V/KHt6a7SD93WYS/vRyUNdrE+jxDtG01niWy3UIXJ/Si1f+XDUqMKu0P31NtSFoVmqCdsk
ycCxUZQ6fY+KM4kU3DdMYDvdJ0kO1+bBU2BrvzK0C8cWpDo+DB7h5IZ+12kc4BJ0MUsRqH/1gjiM
AYLEq3b9IfOn7V9H6GFpgkcA9RvQRiRrZDEyM21RdCoyy6+1/psz45Fm5LmcksDQWbgyugvXDZih
wGAezq+oLy77v1mjTS3VOV5WzDdW57ggFHuFMrmR89jNo5tjb+iBBR9W/W0u3EtPIi+21jQqiaEY
BiQPleEuGyJ1N8ikucgK7uZq/OaYbKPAGLUbosMs6ruGz9tK4ZVLaXv8+ilcesWfH8Ji52U9gLSO
Du2BIqu2cS2uhLFaq7twgKIjLSkxaH2h07CIkRm0SUxeWKhgOW+6I7ZdOl8pk9g3LbnXnN6H+/M9
jcmtlpUbmo8PiV0M7tfjvJSb42gB2s2UPBUUBU7nclU0jULh1I1dCCJjUC61PcutD/Iyu7bNXtoS
TmItth4OoV7VRp8aqZHz1t1LWzPjUYLPuiMQyquw69V4i3Xaga1pZs3H2NgWKngEavp2oBghpGDv
433n6trKrndpB/r8NBczuBYtRB4jrNN8GNw8KQOQgj0F4p1fv7ULdwILQGHAoOESJ5n4i5fG+7YS
bYKXhoJ/WbKtmQ/BMPGbgXdBXCY6lLyJ5oKk+v3rwBcf6efIck5/Oipnp2eN5mAnT35JC98/FPBE
CmZleS8lLNfmzKV1+DneIico28hwNIEHyuLHKnnt0YFbGZH8xovz8ORZym/waUQa6vlKr2BE1s0M
VzbZ9052EuFdgCS6duG5ND8+D2ex2vIq0dsJ/X4fNsvg+QdqCn+cfm0Hl6//qyEt1pnBIeNHOwxp
qN5Atefdywibg8HezOaDYzQ+MyDrmj7U2dvXz/JCHgUWMWDHVJq1WssOWDaClKf2GJ3Fjxl851wn
0V6jDqaNtHxQnTtYnPz8OuKF5wmZdlAdcP2GcMtyCyXDQIayTExfKM2OFNwf1XHwGiVatXu/MLbP
kZbeVSjh1Ekyto3fxD8klg6WyZ5ewBA9h0K8ncMwBS7zNqjGdrHPjLdKfWho7Tbms63cdP27wmfo
K2j+18O/tBxPvtViI8jKNi4nAbX1D9mreNPgvh5WGwcUNbPcdHOYrzdWLyxJWFdpIInDLw2GCItj
K6kjQykVzUTb0fyuBQAb3Cdsa6DRSYJmY6YuqAPmmkPtxZFKh2tUQsB2PDunNCcx8tgeelxvZaPa
3FYefUEzB1VrQHvVdX7jhX3BRtsGkAoTYvZoFZ/uC0PaGVVk4tH2gNdbXrUpkYpEYbXjYe05vhOv
iUdeeK5SeAiJKxocgDYtAua2UiilDnF+pYI2CZQKyOphLz9isTHInA4gVmAncKtcTJe0UpKcDlrj
J9+GQPJZpLEUrjtgljTeOl/z4og+hVscFlD+sZ3WYKavibeRae6k/2+mxcmIFg9N7VJoJ+oIIatW
wtOfHXiMoLY4ByDoAN7jjSuJ4YUd5ySgHPOn40JMDeaKg4BFh96N82tqoE/SR/+LU+kkzPKgaE0p
KI83pW2aaxPWVA2ogRUgfJnv7FZ5Thfm+km0xYEBGCO0TeD2jmgFOPboaGypi0foqoAOrcldXqhq
oMgIkhp6ULjTnGFO7Jg3pharhqxUAahYbUzA5/0+gIbKvjXW3fHOj8OTeEvUCbQ80qKFPiDkl3xt
bwSSeWg1KGxquKutPsvzSf+B0JXeo5B8OlOV0iLsm6QQBmZks9Ohj1DBycuDLP9PaUocb6xN3e9W
joHzKxtimvCext54oXKDepXaZg1iRiLdGVqxa2DeRHbmbD4h43CtDhjlRNdcZVxLeC/cH6QTBbBn
6IVi91rW280mSxOtKuXDvYard5hLpenmug3kYbDaCrv0cD9HW6w+xJprtN/kw6XZ1iIA1hHo1LeB
CsYuvLaRtK0LmstrwumuifobtmXMWFWiiBdrsS55PUyZqvsUldzetF24FwMZ+Tqov6dsLcE+31/w
Dh1AhiXBAItksUXTGqByIx4xcXbSyHEagTjLPFc2a/IttIT+A5P089VvY56CoCs7JlDbW6z+VKc9
ZK01HWSr3s9fiuKjZQKR2CBXARZZa9FcYOOexltcy7jD+QzLAR1M67gI02OCfpQZjHDvZtAUxp3Q
Ry9K26SlnwF5nm//cMJaK65ewBKcfg2Z8X3ayZOMcp4SfA0JXWJXmePrdG9wN9G+w/Uo2TdX+qaH
s3nll/s+2+jTowNBs+nmPzDUOJ/WuMYZ2gdBGNiGZa4B5a7Rckpd94sczOTSt9+keimEMtzEDOTw
132O5Es9ndSnIRcrSc1Sxrh8CVCW8uhcuP0cbWtT3djNmsvtGTodfAUMDzhYdJYk7GA5pwtqd+jU
yQkmN3wYfevPuj9vPyw0Zi87loHi64OrB/WmAWAVTj60C1f2yPME/vRLLJIRLRUaq4DXBURdMgCk
2QP3hx615R6PuAhNT91a93IJgB+/Evt8BzmNvchSSAmpuYkbOtL0IZilQeo0BErhmodC2iz6aTA8
2z9tsKmUdZz85cn176e/eNPO3CGa/TFwujG+yRWWeAnU+KQhk5fDCmDtlnsBI3c63sWOiQY0wHiQ
LoeiRA3sZR2mtzhyvfRWqoXbG0gTws2jOcBxPlh19bg8sf893MVuptSQk2VgC3ws6+qAvsF2ho1q
HLKNpB8pMMxG6XnVbfjSJgoBCaCTVUzys+ZJOkesLhqE7cN6J7nGjqfPQApDgR7+0evyERen86d4
i2E6cWWnuZzOck3Bvj3IqmvSvWNJwdceW7fmFuHwXD1rNxSQuHhN0vLCuY/bn8xvQOfGpWVZA+/H
Dh+aMgOPGVMZNmmwidsUOx1aGX+ZDoH94yTWYqcm9aDOBVXk8ulAI5XcCykaWuyG3boq6IWbJgXc
BiozpmQKmcvNOIe6Hq4VluEPEbR9t32nmNytiJWy7ZA1wzPXrTQoC+Wq1WL70AH93oG15Vl5Ylkw
B7TpFvWKcuXaQT7EpE82bA2CNzA600HKUiFptthEk9ZOUqlz6SsqrbaQ3bDCtqfWlkBi7if4B8N9
yfTxzZqJw8OONVUKkcKmg4gg9AATN7eH+CqZ4mQDVU/zYBuyzxcl9pUa187e1FvsRdglnnKjmm5Q
iTcxgdLc3ikmE48kbxUQhQvNhh8oLY5lERkvdiPYcz5w676O6jFxTV72gTJaMQK3I73vwXAO+DCn
t9U0F9/s2IFqgl7Tu8mZ7Ie2mioUiKaseR8gLQnver3ODnlU8J0+clBFLULeRKfr+4Ey6OzEaPZC
VR5Ke1tSwPDEm6xqOCZR7NwXOY0qiIvaxUb0k4BEoUanY2pN/aOStCS02ni+1htq3sBiL9t0SSUY
NEg0qA1SlNefINTnPEaMA51rzSbSSmTwQe+06fXUzPZTpffFC+y18wCM9R6apaqebyoy0CsrEdWh
6iYV0Q11PCroJAZtp9MXWqv5O0vT7j7KFCeMcmPYmIgQpBDzDITeKDujN80D7NDZQ0+m+TD3Bijg
NU3vhzhz7pMs7TwQO4onCv2Jx5GlCnC8dH5MUD3YmZiMb3TosbnpNMYEnMSh74oY/jZc7Uo3biNQ
WsaG30aqml6lZMhjSPqw9Hs3MvtRqSPUTHI9O2SAuO2osK1r3dHGY1uPce7rHJ2XqbLyezJT26uY
mI51U8U/9cSGAMagie2AJM7vUo3fOFUstjYkVg9qRpogtScISAytURZu2mbGtaUnyhHgP+WBN5SU
Xia05MbIa75H+gvMukbjXSHUeMOnJNsJJqKtRqr0hqVN++BMLeBLZgKBRJcZmdhNRU58yYQ7UItF
gTAK4pNk7r8Phd7CnpJFuxiM812U82Jfc2e8G2087zE+YqABfC27+AGvuWk2rBiLBxaDj5xWrO49
RbPUKbDa3uYZxFJ52QUQ/bSqkCl1+TaocYluOOcq7KHKwYj3ajWy+JambJjDKUJBx02dag3jcHZ0
Y81DDsm0TbDMMYEXmbKWmOAbF6jz8xwsQhvIuOb35qoLQcsC4gin93oP9RwFsIi52GyZ4hST4Igp
0+JoT7bWTvKWtL8un4/S2snoFoXEsRynFu4sf0TKf1avdDd61M1+Nl59s4ZvOkvBIAigIsOGLyXQ
2Ge2nlBiMmotHgEXT0jYZiSwO+bSnAKMmnh2nW9WUr6ze5yMB0k28K6lQsASusFAi8+Ssrelc+nc
QCqRuObvDHIEb2kOvlkK22EGH5+/3C+RYaUhpqE7uDx+HG6fLjVYWB0xIwxTTJpH0u9FVLhfj+ws
v1pEWKSTUNtUusxAhDR7opDGsKB8GhlASqy6O53VbT4ioTAl5SMgOL048bqc61BmnWzcE6HaBD53
5dW4k1lhdfvXHxsE+wDWQqUXp98ZaCudbYbafk99dWbfSQ2QXTrdff3czsteEq2EcpcGeBb4lstb
EFyJy9niFDNiI36Y23HbhVMInc5All7Xbrfn0x3JGfxXsXGgqwsg5Onltpy0yeCgCkNkIU6eOhL/
3lhCP/TWOF7PszUEvRWt4srPcmCMEIk3GMAom2OtLa456MHMqjbU1DdzT1aXZbZv3Ha+2EGtc7Oq
lnQ+PyDSqZnontto/5zND+hJ8ipS8dLE8Fq4pQMIbzEFSl67XQPl6J+tpl8XtA/W7rPnuzLiAoUB
MAbKXuAhnj5bRctjYqQUk8XSPSu9h//Eyho7BxHiSVpweKKYKVAIXeagTaYR1ncm9aPXsncxIvVp
3AIA/q3ayXK9OJIb9XmtunZpzqAKRMwPAQdo/JyOy+YJK6xqpH5HrA03+AZaGy5tuYfdLaRVHXy9
IM53SIwRa1u3JEf2jLYqipEU4LJTn5sVik25DrHMooeyQTNG4dehznN6+TwdkKmx+sBVOwNl9vmY
SjVHaJXpAIHq22iXeeYmPzBPWlisIp7PN0kZD/Ulqal8XuJu9DwXljLItQ5WEooq4I8qbra3MBsB
RoaQIwovIXtYY2HJV3R6STiJuyx1E7i7F00uN2eUYv+CuvKllf5pfMvLyDTQSUwWxhfv6MYJx60J
eTIpzVTDpnxtL7u4c9rApoBUiVUBLNTpxCS9Ws59bP0hNWp4wwZspp0dVDu6Ld9XtxX5actnaOPa
h3sQ5AzOKtqOMcGM21RwhAY9Oo1giUPJGTzOUIoIgey7IiJ0aTfBAkdtDB1sFPEXg6vUqjGV3gZv
Sj2U+o9erBKZz7oDmPNSNA81OOQFAKmfPj5W6qAf4ZIkha2O3SbaSVeT4rjeGr60oj8FWlpRWmj2
6VmfYf8v2ytt0B81tZrcrOofv17OF+PItAAF0w+A7OmAUIuPtN5k1Gf1r7EEjxjYnrFfm3YXo+CR
YReHGhiYKKdRUrskDWkcUFv12G2HQ14DAlesiPNc2nPxUv4VZLlgVTahKVpGtm+X1rNSpEEjnLdp
0kIhQICJt18/uEtz7XO0RUZlZJYu0gHRKo76X2/gLkP8r0NcGBA0XXScyxB0QYtvUZfSEqFaZdxQ
P6vUEgLyOFQ2dt3NrhBTdDcwMWwcq2fe11EvDAxIBOQzkMbAul1ClwuYOKhZjh0iIx2OSzQuzduv
I1zahKBjijMfRBaA9ZZ2VaImrdrbOELKt/EN+SjEQzOvzuE1CkDAah5/8TF+iiYH/CmPL+Ka1gnu
/6jRQL6FZIfUEsGcqIe4r3yRrk3DM2Ur5GvyNEZqCmqbdSaXPcNRgrUGSOSmO4fGJj9aQRcAV3Y1
hx8q73DSpS/JRoT2pviZB/zY3q2X3i6sOHwLyHNoWG6opC5WHCRGbWtoGsfX4i6M4zRwlCwk5vPX
b/KscoqhguOCnqjcFc823G5A7Q8oS1jBU+5OMGM24NrAxBbGoK5Kn1WtWpmcF4cldc8B8wTAcckY
7FCqhb+GQv04na4zJXqKNNx12biS5FxaA9BVJ8g4gMw5g8/Pk2HWVcQdP9enO61zfo4zFNK+fnaX
Ypg2NMRApYEZ6PJKpne9bkUjoX4eaS6H/Sa1Vuhrlyb+5wgy8/g08eMmnUgL+Ra/YNrsFsp4XzZW
SBprQzgqSxPq+ytj+oClLQ58DZKBUlcP97OzuR+Lsa5QiMCx9TCHyRXZTpCcBIG8/v0NjWW/v8ne
/iPl9ktDhYqXpBDjYgih+tOhisKiUzfPoOmg4SU1d8pH7UkPIYsK/RaE1sAMB419v0phXWanaDVq
0CGG64nUyD9L9GEmX6FEAOn2PkSVKyR+hs2s30rniBmKTdDGhzgjWalgL1fBIugyORia3tBTBUE7
wEVRNAVSLvUndWVxLxPgP6JIgBMgzWjbL54p1cc5rSsmE+Bo0236bROgwbZduyqdVckQR7J/0f1A
+wPU/sX+TCJhq3xQoXawlxCECAmiCfq0dvVnZeK/3sb/x96r4x/zUPzzv/HvtwqOHQmL28U//3mT
vDWgT/1q/1v+2f/82ukf/fO2fi8f2ub9vb35US9/8+QP8fl/xvd/tD9O/hGUbdJOd917M92/iy5v
P4Lgm8rf/E9/+Lf3j095nOr3f/z2VnVlKz8NUp/lb3/+aPfzH78BMPJp85Gf/+cPDz8K/N2mm36U
P87+4P2HaP/xm2JafwcfWrZDIFWHVEMe18P7x48s8ncDGgEoREjkHrzd8KOyatr4H7/Rv5vYIaUf
ugl6KObHb38TVSd/Qv5OIGIk/4MHNIwUgL7718hP3tG/39nfyq44VknZio+hnCbdELOypM0N+JRS
bQrMrUUZNTVSjvpLF3u6ytsb9JlAfTdLbe9U03DTF30Wtm2dXzcWs7YCBNnaa7hor7o8Af5inmJ+
lYNzEfQzMZ6aCX2eyuHZdUkdlCv1HpZh+RAVQNaObf9g4Da2T4em9LtYQSmu5vZdw7ryIGKaHLuU
5E9wqCpid8pm/Wctmsw369Y5Mm0ovW6aphhi8JH2MOQszWDTNA69W6Vjdtt0QjQu03t2n4iR33DV
zGCQVrUeTzP0z/HwDw4OHl8p5+wOmmXZocymbK/Z0LLVR8Cq3QF2w16cJfXRYaw/AuKZ+o1hD7c1
LIkHVGDrwfQAP4HZbZ4RUXpiZuoDm5JoOxSZOGgRMDZC7dpDEifwQRnh2hdE0Rj/BPcwva1hOxUa
GS0OXLP63+HCFn83oqLAE7ehztCwkjyRqmuO2Pfptpl74Wqjav+QgnV3FL0Ml7faAIImyvk7Cjs5
VwwmO5YGT7fC7Muwiid2C5MstNA41G5cynXzCHOu4hp9gHYDUpOzmXhpvgoi0F2mkF93GVWjq1gx
nRcBU6uDU81m7eowYb4yLOHs2WiLkKZxf03qznxVytK+SrPJuo9sEzK5vBy/2RkdvuVlZO1QsCT3
dV5YIDbyof8xwxzvaYY72o61Wf7M4YGy06KRb9Ga6jzIkEGqfCDspRWsuxnsGBcwwL1NqM3X+X3b
M+KVcK96yzuFBgTdMsO1LW6FkzkUwVzm3daKB7GHhsq0seCNdl9KP6ykr5wDXBL5puh4dkVSw/b5
JIjtChtNYFfjDspUE4D0O4emyrGPrORN1MhFWFPkzEV/D/CeLlHsNxZNjdvAACrAVUDoXo2S4bao
aoBQKhjK9fDZ2pb63B/RVOEQaWRwcHVTXKA8R680P2eZcWhhbhYY5ggdf+JM6Y1T8MkbdQK98khk
TryLILhzpLTTN5gU8WNc2AYWlTrW3wejn16bdobBjzHD5G/T1YWJM0mtaudHqxrxbjYyLfM4i+Zn
lmsx6vQ0TwQ4OixiAVjSkFPTW6Ldojhm/TKMOq7dMmohzjeDiOGWWmV7bR5XmttOuQWx08yMd3YH
+UBXnZR4V8VR+TwCNofGEzONOhghq9S5NMmrZ+407W3Kanur8TzZ0dKJb+yx0QKDF9ktSP3o7os+
TnaTgn+TqHeOcawQ+P2pMwVHKzXbW53Eo2/PCvth6pV+M83YC4p+Ftc5vBUfm2rGl9SSDC7dvc0S
oDyHOP6hkta5xv7Nfuippt4Q6BweihYP2FWtDv8XU1HvdBYV27LoIO/bz6nptsD6PNujUTowdxzR
CJ2z6nmMC4wMxjB4euqIL6VoCfalybbiXU5a4BEaWo6Yyhwfi2dZPBMlb57VtBYPTT0lgxfDgQlo
oEadbm2Gz/XUOadQvEi6/il21Ka+KSc7xXKzOXGFmRWKj+zKFk9KO6XJHuQEi3vDoOVN0EIEpwXX
sOtRmhKs/Tk0mmXeFKhdqx4ZUrzntkEPJcAHJvMryyI5rI9XrBlxwoIaux6aDmOHh1YrU3YLukGe
w6hCJ+ODOmKN+YqjKQ+qnWQv4P3odVA7TfPCTE6u0NZWjyWLzVttUsmeRDWD+i16entDKHNgMEOg
R9o1feYmIx8faaQWuxL2KIiltuzZSEbxmDEC48s6gjtF3GqBWTrKVjWZsxWknQ6wklMfNJPXzylA
rhAFsaLyDmnf/GiYTnadzTa2WJjsNb+PeWUEJO2BruMJ5qKpZOPPxDJazTXgjMlgW4fMyVXqsfk2
0pgLF4Q37SrXR/ysGI0c2LQ6nVt3nOfSJ+qM0qZdpO/CMDkgLqI0budGSyh0b5IOfnegthG/55n5
jWpp/XtuxxTrBGm45gE50oBUzAWxruA7p79zkmWlN8Z1oeCwgrGih5TC6EI16ubura4Uq4WIESj+
mGc9Sz20yqduNxf8h5iGxOtseWpZvOG5p812r7tKPttAWiUQl3YtbUj4tT1UM5XzOBf10ar6XHUV
kOUDg5b14LUWU6qrOVegvt50KSZwFc8kcXVWp9dJpXI3g4gHuRdKJWUQSgie+f1Io+EmtUfHvAXX
qnokU5tSrwCPON/3gk4VRNwHpLuj0Tpkb88owP2iJOvUANagzSZJ827HSZE695URE91F0qoXYWyP
iv1g5GMNFVU2ZKXb8dGElGOfm+PR7seSJB6tm57poaLr9Jl1NHp0Ervf1Q7270BMnfpkVDGWjJlM
yraYSwWkFWJZuce0sYbFoShHddeh3Qy3wzpRjwPTGXnPmwguTpPQ5+eiMxQciYXlKHuulAKvusVR
3hAb7pyRlo+vOArGA6mGEdJKY1oTVwMe2ityYz5SYY5IIkyje7doJF4B++ggOmWoFSSZozK9I1MD
7ABLeZilenaTz1AxjoGaVt3JbrDZz42AcpfA14ad6OzM3zq4AUBOPK/y3zs4wYaFw5ujPpL5Gxk5
bmp0hrSfVaVKGBe5um17VXBc6AfU2jkvj0woypUO5+PcTUs13TlDYW01s3YCRTQVmv1p1LgzS+tX
TmI4RfQ0u5nNghxaNeO7aYIwd2ar0UsJd9rDqGjpHjpD+jYlTf9isiZ6KtO8x8nTOGjNZEX0vTYn
DmDDMP6MTad6sgG8jd0RiPdNYbeAUpRt+b3nmhrqIlK+6X1bZm5GJ2sX4ejd9YSKJzwCKtwKNZIX
A4IuYYSG62Nu5ukUkCZJbuNyNJ6q3LJuFGNSwiEz+n3Wp/TGHJ3Bw42FhmjmwC2viaBPVx7MWt3r
yNueGSmKIJ4ZXlmuDdZLbSTlTpsie5NHjojcGZCT72oxdFeFMicbNtTNlk6ldot7ULzroX5wBYqj
da/FjbiqrankXl/X85bgLMswSIZMh9bmMON4MNrOc0ikvMDKwS7dGkL5iaulnTjE3VCAMITjVkJu
EkB2iqKHaWfPOdGBXJ8Uv1GL+J04KYndzpGTPnG6YT+A3fIKh3pjpxHQ53qDTfjgIWGvDauaXyar
2KvQavtZkyUEYTVK65JJNL+sRB1uqsExfzllwQ9kzPt9AfX4sBO9CDqaxHeERvNhglvDsYya7NCp
xbhLW5Jc9yKfAxTwW/jOaHVIC2cOS6vmmzaP1E3aTTCZ5MSCQEE2B1liWn4JvE8gOGn8HLl0MFAo
wlNuTNuoh8qcKHUsGzb0t62tKnsBHW5PYb0RKPAOfTHriIZKkRghJ1MRpEPyNkP422sKMm2bElsn
SRThN0j6vJK2OEhwVnpaHFOvNzGTYjJpwIsMud8acJGo6sbe9y2l+MmMVDydyYzfMUqvj/r5hTPR
P2v6EIdzlJEt06phbyi8+D7EhX5lixKZtOj51iGS59ZHtQ/XhdSnrVXcZbYJ+7y4LTyHluWWwpfZ
R9vQ8Ztibr7FqZ6ESEmS26qp1NfBrNI7FOXKI9oU88tYwB2AtIV5GFMYLsJGdnqMYRtwsCqhBpUF
cFfoQIphwzoNIM6hTCNkqnBohSe4jpg4sAp7tjTs3eqojV6LxseDOU+oxUJubJMnbN7qmVlcwQVw
3szIBH5lVTH9Mjkrw0agSeYJFAm3PWnUJ1rU5S4ftOjQ/H/2vqxJThts97+ce6UQAgGXBxq6e/bN
6w0Vxw4IsQghQPDrv6ed5Ztut6crvj0nlVSl4swIgZZ3eRZWIkvK7ZKpfOluB+5/Ja3TQUaolgmA
YNXOmcCjkNyzn6vZ8Hum+EBjm0frl9Gj7p6FdVPFvHa6nckHvP/cFNEfmiGYaFxK9m0e6pvAyxFF
EEIn+BfV/Uw3zdDR23DtOtA0c4ZiDLLEb2g/uA8DPNGe+STIPYxg81uPDrSLmQfcEQB3xZxv9cSB
P8sDabPG40vCisMeVZ4PzQyhrvPJh9A5wjr3xY3K6WXCdQYuW85RhYEfwfxMFS60uATH/d7zx2IL
6JRG6F/a6wkKdjgyoUOXVO487seB4LJwIp1VuAqykvpy79RM74Usw8w2OICXrpxSA9W7DyA8TlHs
e+6611WP8FvTJniGJDqCnrKt7dUijZcQ39Jdm09lSqToU1TDzCPtu+phwP+Z9m5E7qRTVNvC0XRn
e7p+oF0wYkvP8BVQdXVHR1YmLdP1tqxqsxmcqNsgMIeebUSW38NOyG3QR+P9JLlzOPFyuA1HOU87
7fA7LhXd54Pw7oJeMxxC/gIftKhtM8QR7GXO+3YrcS9nNmcox62mn5N6VdHWhUIf7luofEaMLJuw
9L114zXCr2MeafV1XDvLshC2P0sMI9oxtTgk7kLkA3D3hsvuIBTPJL73laIizxTp/Y1cqwnBJ/zH
EHNdNTMDcrf217jXg72iSxleGTvWm2YeIEDcLO1ujSC8UwWhylZ8w9Qb53qPkkeQ4R9+hXRUPntu
TvfT5LgbiJ2JPdFRfoNlFCTzUNDrMiAuopkI+k68HTc+dvyuMF2Uco1sDocnlFbQF0hKpMXv/abA
xWHc7pYoJh6qogl2fjTIHWoXyxcUEhD6luGwK/1x3IlKLFf47TJdbe5sOgk0pKtmjrO8yZ27TtUk
RrZQwAXDOh9g4T6DjBzksQ55m6gq1N+4DMvHxbQqCciMsqTyhr31qwAMkaYv/uALgyBOqe2XqFEy
RbWOfnRUwNPFKaHxJCS8iewgmxj5jtn2xAwvSNnnqw5X0JaVsFBGGUBCSoPC41vZtffiHPLu93RE
R2cCIPSpHBqR1RWAd0FlvadWjuIaJUEOMdGO7ljBVQpbciwn6a39oXxQY8PrbutFJWxwUfPdtm3l
J4UuWEy5njLqGJrmkWiuBXy0N0RRZGch6crY7az+nSxV8+KVbgObI4OtYMbC6Di37nINlQgCThXz
nqJ8GHZFpOTvXmCnZxNK5L2aDtesQ6YUy9XT2dw05PD12PKllIN87HsXJ5SSs7MHyqlIhjpcPhcj
XFpgUmrurChbGEuvdbEfBWNTDMXIYlNCHCaFw5T6IIe+2zcheEidPxRXlosoxhdPOeJ8BdjrGty4
cF7ftjUac4mDiOva4lyCArE/jw+rboZ7hPFVatuB3SD+hqe7FOzTio2TgZsmXnox9TPiH6/dgvHI
H2B3Lp+7dijWWBUawrl51/hJW6PsAtfsYQNDXJrH8BvCXNyOt2nuLcM9C4vlDl7xPOaDcpGiIw2T
MYzgoyckFEuB8HrI7ydo0iQMycWfDhdojkBHwd6xCXb2XeuWH1qCUzcErr7YtL1pr5w+QlmuHCBu
QJEcA2JPxLX0mvIRdR6URjSpHjStw72gi5eu+bI8uXVe3FFaOS9lsU47S0ibclVPX01Fna0JiuV6
GkSLCp/ot7MikA/vnfnbDJT5dajK6I5FtvwgFdA2wejqj/KwscbJxf7OcbogcRFrMq3WKXEbCtIk
erHLnDBVsE+g96I36KEIE2quP64tHhxVMHH9fV5IKavrWS/LGktm+ucWOuofgmbpn2eYs2sc1Wx6
4C2Vqdta/mdYVfhvc4moCevpOVJBtP9ezv27snxUNf23ZP3/SGX7zcL2/9XFoT5+UtvGj/xT2ma/
AUCHxgzADeCSQPDz39J2wH5DLRmoooMLDNCzAZosf5e2iUt/Q/87csGU8CA3CTj8v8Vt4vu/gTcP
G+QDs9CLDkJi/6G6fdzJwUBogGOIU61D2cgKx4ou05auII21jZ4RxAu0+K+DuTGXQHDHvcb/HeYE
QcCagC1d35ZpV7Tqd3RwzY1jg/kSg+UnszjFVK+ImX2AZMuUl54nP1EkUDPg1EXZzu8LVjX+pf7i
cbft33kE+MKvO5mqMDgNkdun1neRHwaoCtdgvtX+wyIXVcQg34nhQqv5/FiQpDoey296SjpYVe6J
JbqPUU63G9zzKuXS8A/G5ORCm/b82+PeyccxQemidKTL/ZJz1GBaVLJxKbKt8tj81/lw1Pg6aqIc
N+r/eXH8FK8kpmrxiNNJEBMA+oTmHAmmr+vYuCSFTmSIAuxqqjpKx9LrXhq8RP1+kOWMvKYLcWMb
pFqtn2+jSK2JTxTEh2PeoDqfNd1qxD3ko+m7eZy93VygRHwBzvUd5Pq/3eR/n/q7JverxnWnhpWO
ekECH4ZN/oDAzC3gh0EER7JGa+CT4tkI8DJMMw79IWh1p/VmyB0XKSxK9s2AWM8jtHyu5OojSaFD
g/YMBIT8ss08kG+E2KGAANf4a2V5y9ltq63QH0OnXCeRhXVP5zwJyrkK/H206GYGqb5qLMTekSHN
9ftwjWwA8tsEeS0bg2oCO1WoPkvEEzxtBzsfxNQr9KSbW3xOtgX01en6h76PcnVR4OD8AkKD7nil
VgEnUDS1875kApVr1+YhiL9SoOrkeu0LQ7XD2SmkBsxfUKN2nUSQsbjSS9U/jnWASx41dxn77oAa
ZsizVy3Gv6+k12vuJ08V4Ox8vVcJC4e2dLp5L4RTXmlp5IcJqI147bz2whAnreN/Fgj0aY/HYChO
zcJ39a6NuPkwWTni36SMSSnK2A+QyqFj8rmhBO5wYpntdQAa+AWsw/n5ecGhW/lqcS4WbcaeYFOM
aBi9yyfiI2RQMMFBa/ECaeX8EYR0+3iIgjkNrRZT7IoRCWw5w5BQNK1+nAqn2dbdcOmo+9l7PNxz
r+cSREOD5HIsdstCTNJ1efVw8Ffd1NEoNzooaYzqqHcFc02RtV7HH9gB/njhRZ6/nHBDHw8O3w+h
xcCqdKlz+T6IpEEsKqr++VfWIVB0x7++zkE2kiNggL5BPrtFpWTETrFoe6TgKBh9wYENmn74hT+e
VtBJPh6owsHdgoIHK2XCZX8/emvZyn3nQ7Ns2Ds9Q/EqWft1oA/CcwfvAYsUvMO4FbaBd0Gxul49
QuUHRLIvMnLCmV/nwyTrjVomAZEJm8t8qjMYJtqiwVILyspNoV1h+nwXTEG0vnOEO6o/HRSc3N+L
CtoLaKsgu3RfChBz/Gg7e1SKMRtGC13SpOyaSjp7+FT51dc8z2fntpbTKr6g14FiZUZEVI1rUgkE
yWgq58RHw7kHMIHbmK0oXBRwYkSJcJcPbljs2gU2gU92GKgOYhM5RbikWk5gdmbG6dsZWadTTQuL
QRBFlzGpyQh/ta0zzMCmP6oaJhvlZxLpgQUfJEPdCmd7RRNjAet2reBZO86Crwk6YKheFZARkiye
mDDDg+6L0XdiDdpQ3t8QwyZHbWQRTMMteAQawobam4ad6UbA9BIezpLdepygLI7X97XqypTVKy7f
ZEJldb2J0Josg2V+1+UcArEG0LBrwnsFQqVAWDg99wtMSSCS66DEYZNG9wJtizEEGAdO1lWPW+jJ
BjZA7N8Hyvr3AAovs94aRy+RSl1X5X4YR3XdmHZnzFhHuEaVLVAEC7u69R9ZG0QWqht1UczDTZ8b
cmCOtgMZQTzWLZdpFBR6/KNAVahE7W7s+VpdOWSYXbIFdgKuydcC7Rc0KWDdN3g3QsymvV+h21d9
gs9o27wEAtDb/tF2Qi00UePg62o/1Oia4PtzDQXDDd6InVD4DtFz+cZYs6AL3xDkOUOyekXgvy/d
qoTTpgy6qNQxhadV2cfrVJvI3QjJ6iBzer+MULxG0x/92EaGfo/UHB5QFQRbfFmMz1z3rPEfoxrs
S0Az/GbyDDoP9QraS4tqW4muF2y3mlDmw94btI1oEuLkk922HugUyVu3wPnbXK8aNZTlqRjp1MKk
IrKr/tPVHYH6Q7mWrG9AXtXQaAUTkrApTCQNICv2dTJ1DTrLwcut/JOMtjzIcqNmPE5xM8/abI1G
h6dMFUxHXNlBU7Yr3Q9N52L9JyDdIlC4Rtc6JDekQez7VYENCYaHEiFf5XM7TJX30Lfot9Gs6nGI
PE0RahB/1GD8Ugo7VydyZkStsl9uegtHgmkTDb1bCKzSkmvQBbHtOrXTpg7W5boxOKdRKl1FP6N3
HORSZ1R2/qF8ubCuMjvHkKEvQNgsGhzhq2odulHNRMZ6q4VikK+HeqZiY9zxCJ2UDe7ncTY7ApNf
7cautOOoUp+isoe2gilRUflUofpZO1coBAj2FVDCWeYPveixBFINVVM7pl3YBuj3oFnIgm5L+FJw
vV9qYSkQOXmll2ftWY143Q4LPvojq7WVqK1Ua+OOoFEXo57zp1UQ8HpjFxWJsQKfdGDdgvIGKlCN
jt0VoHUoGPdAWtw6ldSa3hWzg7ZXjGiP4Nnzntco4MIPYyjeI9MawAwOu/VQULS1qeSd7m3ISIyO
cu/Xf9aRdFHZDio/L1/QD2LQoQlhg8KnrHb9lt3DFg7B0AZcY1XxTPmGrU5ievQiGF5Nt7SggXe1
Y7tBwTRU5VTH/WoXpB+s8rh5qQt3QYvNChauSBxAVGhhiBOwIXRSv/L9HOIzU9mHNw2pzAp84Fj5
U5DAuNfrejDIfQOn3gXIhb5PlhHtrjruF+K1HBxgP+xQVOWr/tJgH6ktDstwgLSNRYsC5HQIsNTP
TskWg63jwTrXSSpVzStcC1xmisNlbnX3rayU432xeu40UKFal2ER94UyYEvoehgKoFxMha0Ti8KG
42cXl1DbbSJWwX4Hxyt8qP1YlEUJ9FHgdrl5FyhoJBYA9DOkDtkA1BU45Ih9R89ArlAGCMzyCIHD
O1nNkQF7moGCvZOo0uELy6Hw2GMAYU8XXUuH8gXFdBbgHow9D/3va7CdljlILOkHFNdnB3IrEg2S
ZuBJHkkfCIgcImJYVnPvVOxbATLUPQ4glPs2PetK/c2tp1ZMMCaqfHrVcwFQ6lJYJ5Gm8h2TrLk5
wCiboAcrOvZNZJDkRCvR2M8NtADmrzlu9+EL6RcUJWPHAhcHtATjVPzu0QOoLTmE+00X+1U+ASTg
Aj/XBht8RwVqgOManLxxjTSDfnX7sBjvqqntbCpcRdb3s2pUIOJJDs4qE95CICmK16jq6gd0ywf1
Ycy1XqaY+FW9fq3aPveBjOnzuntH0bzBcAsZkf7GreRz8XEGkoq+C+cA+zmuFic0n8QAuM1L1fQy
BzY7ArxgbyAAiEMAwZZlEVr8rlOH6dxMo9mjGBiheF4SIvt+o3OzrO8GX6H+Gpt+0miir4FcW9hF
wyO4wbt1inwzEdKgsChoWZVuLHSvgvch9HhnvEiywp2ZlTmauQNfViwh4FoCCECtXokKNIQhwOuS
Vshd0zbAV2ynFdDOPQzZvEpuZO46YoT6amnn+6akrZQJ3pSODscH7TqGlizvqzKt3bCRH0sJ/aXH
AayJALpWEzBhYYwCkHCuFlOWqE1owcVyj85PY3bQB3SWd7C4btWedmQIHyu68F6iQNrV0SOaMBEI
ey1rOa5tdIam3IlZLTUE+esW3dWXfIyC/CttwTd5AjwDlWnQ++QajRsMaezD2HjRBA1y4Dyi5wiq
abWXYjXMrIg5KdF5x4nulGgGYh0rwrAV1nx6hnW5OxVY6GBW36lJVvVXW+TVXMQlwjlHx1FfmeEr
cEHtGD0oxzaqj/umKIdbEOlpWMY9aMstw32ZL+ND4yO2gtaWUboGxqzzR72NADIi910om04DtqMC
8y1fwHm6WXxhPX8AkgzaF+SxqcYmih5hT07dzdtR+fnUBkHJcbDs1FZ77gIIVKQb5y50liUD4krv
4Hy3oA2E0+Htcc4nF+5pxSgXshupLvydD+TKXnjSu0diYy9UKM7ngAA6Hc8CS7q0qrRkF6z1JzAk
eii/A8vDauN8evv5fzLCDxYUarQ1OAjDNkLiF/uOwJE66OXPJpr8P39piO9Y/leJrGkjZ5whXbVt
XLQVrqpxRCTahcSds5n60+9vj3KM0P8nVUeJ8fhVGcsNE9KSbNDuBEV32ZKNOzcrUJxOV5tkBIT0
cEGZ8Ze+Dfxajwd0R2cmc9WSTHgacITSmLjyZ35TtBA1eXtOP0n5AHI+HkOi5REin8yziiJ5njuI
nNFw+l0yL4M99hD36FcmnCCsWRwUkoTHwd+WYXBdu2RN8DM88SUsnienzGMFEM5mDW2b+qQJf89J
Hv1x4TkPue6PqSkETI6fEzjj2XUqnWdtcz97OHsXN/wEc2s3qXk77FaDJvcQrUHsDXzOENWT7Qyh
4ZiM7npRMfWwtc88xCnB1Wtyi3l5JGMKiBZcgTrVKNYAMGb41iIdwnAwV6p6cM1CSNbHvioe+3we
LvADzx8F33sAr4sc8LZWfb6gR1Yg0sq38+rzIi5w0jvJ26/5ZwOcLPHKru5SdBxLPEDh8ioSi0GO
iQN/uHBonj8MvoP9X8+ArtHstwrgpKoPigyRJM9EGJJtwev6l14SrMKOVwoMHtd2pNg1uqj1ezJL
9WTgx3Rhw5w/BJzw8N9fHTVTB1AKFUGe5X2onhZBFYBTXbBp6EpuGyAjAW4S3YW39ZPB2MlUDKqv
XhmtUeYUVpcbvyLVJzbz6BMSDtUC4MurPNHI/B7f/vz0/C5zTovs60qq2UMkBeS3A7Y/UrLN4EqS
1ov0Uh4QWJ4oT+49cQAiLxG/D+ZKb9SETmHfru2FL3i+DOWcUuM4QeWlQ/SYzV7vvSgVzjdazzyx
KLxkpSIiniPISeeoF+x0VJLd27M/vzYRnx9/WutIzSeoD2QeMzzWFbARHqb3GAqEm782xOG9v1o9
BwGkYtFDkJF8UCpB/g4wdNEb/jS2Ssns7VHOLhvoYp+clSEBoeCgspxp40XgQZv1pp8jjj5xB/n6
WrqxA5+mCyazZ48MDHYypW6ZgnGAbloGSLoZU28IVZMtkw/Zqbdnc/azYICTKnVnGz4vE8QmBpx9
GR2991Vu6h0wIvzCCOffV3gaoThB51SV5ADfgFGSVE6JHBvxezarIrpFvjAB39V5v7LKQP88mU5Q
U63DQ49CAf2bOnloNtoUQGmj1nPh+59/Y1CvOV5lELCrfd8OPANZM7+GV0J+3RcFTtoR0LJf+SiQ
Jz8egncuNRTslAzMi+Wl0ZH7eWkmtdeS26e3hzg87Q+XLYPw2vEQIQhLyGRxQawyYI+WQS1SRu/K
QWelmdVOLSX82hz68vZoh01+ZrTv8dGrnSk91DMA4IP9cqPDuC4PhBYDSGekhvEamQm/sF3Ofxuo
uh/PKq8YUU2Z+xkSIb71nMrdaVetN1jmdPv2VM7vyOCHXjaK7QPSNp551FHvSIOqIUIjCxe2t3//
+ZjxoGt5PIeK9WhIVFhQFbHNt2DydSJXFJqnvgtB3sxhUDUVj1UFdKQY12+rqpe4G+ANMHR63jaC
OnHjoehkB+DHp7qH2KqaRtDmG9QSJhpdWKMn0sJ/B+xQcDo50FVjwwpSaTB8Hef2ekR9KJtGO2xw
YqrEKUd/Y9puSdwJgTVqIdP1UBCZ9uEBEKtxVPqEr9D0K5qt49kc4CYidyTqw2wWQAwtq1b7opui
X/ts3uFzvlqB49wjsqupn/UacNsRJcxbgOXWC2fCicHqvy/jVIaJDBJofdhwZBPu8cRR0k3U4oHc
IRhuhiH4g0rzSRHwthpa4s9mFyVZGK0kSzN36XyoorWeeQBcccmAWv5UrM600atbXzgXz8ceDOpU
x/NnC+knS7ifeW4oHoUzQnN3AY5SBW6flVx+QckQMoTjYPblXMzpGJRLthQmh2sJbd69vbbPHwOg
YB8/RBhRLW3hc9AJdHjDRs9V+wGWT58g0Zhvq6YE4O/tkc4fb9D0Ph5pbkVu5hUkO7d2xzstZbiH
tbO+U3RdMmRe30bFotsAZ+yvxPYsOI3t0O+gpSQYsAksSIHcz/0goYHjifTtGX1Pg348Q4MfAigF
R1fgbzGCtuoOXmJtagdYhi3B/LsApgm8vy6PS0DvNkD3o9q58HXDLPhvFx7gbOCIX3jy9Xp/stAK
In7mDyTfNigmJqXjGNSZYP/mexr8ROKPV4I3PHZxK4btp1KsmWNL1IvcJw7eaRxFFgRCb4wy1MlQ
eurGMHVIMf5KQxzF38Ojv9rltCEofcFCJIOrMki5QB1vR9JAYyKYQVGy5lIm910p6MzHcE4umhL7
p5vGEkENBwOp8CxJ3Ub7eAPAPDes7mOiZ7IxIAfHaLjWaMIdiLQDJZklnbfNO5B83/4u5zcVKNDH
c4bW3AxVYoluGp1gZRgM/GnuZgf5i522XeFd8pI4v6V+wDs5JCxb4k88Q5Dl37jQDgNLT7/33UVl
Uc1o3AUDlCRRrb6wpc5f5lBJO54YwNXWzLj6srnPx9T1l2ljiwMkeCb2whA/m9PJqRgI14Aljha0
SxbzcRg9VJfHCou75XTD/a7IpmGt9rMcw1+KUFAlP55UO6JhlC8QEkalUV13wKCkoNQDoaptf+Gk
OL9PIc1zPIQ3075GFxcBqrLPea2zYB2TQC8Q/QQkHUB+NGodqPCmtpr0hRd5HiECjMbJmxwDKAZb
bhG1lOiN5jg9kkNDJ6MCvRvSWQhIT+DMVJCX2aKLDzAzamMX3ulPvuJpLLv6kC3x8g4huMf7FA03
vUOr5ybQNY9Fr6cYurZD3JaDufCGfzbb77fsq3Nm6EiNmAVf8dD3fZ5W90uILkxa5518HECqTkq3
/QwOOE9cwujWU3V3YbcfPuKPBw8EmY8/rvZJWUMKEusH/JTrsTHLFfEDqJc48AOJ6Nhm1h+6C0JM
P3mx36f/apq6AIMSys/8AMovwFOjy/YgwYtsSkF5gxagI4jOXoUWStVvH2bn1y70JI6nB1Xmjq4H
pkYDERdQv60Xo/v4EtEKWtjozgLYkLTSPuU5a/dvD3n+jUKA/HhIzwkX2jDc3OE65S9d5X+ZWlwe
YIxBJcYd4GskgEp5e6yfXOL+abrdzrW3yKiFnmrrsnt4GuXX2K9F2hOUKiB7Ynb+SGHGkc/FxikD
UPVc+qFjtPjj7Qc4f6ZC3/h4slMJWttgEEQUevnCPEtTDozRO/T0LiWWP/mC/mEtvVozo89AgJkO
M6wIqt0kR0+TLUHiKhCOg67TmdZtvmnD4jPY9Hr79rzOX4K+fzIvrebRLivWDZprsHswQXfrc6Af
wD4vYuJ1lyLYn+x8CCMeT89bwYR3KLKeLuTmW+vrp1AVVVwI9cGzRXtjoKKBvjgoPDgkbx2ugodf
mqF7MkMzBhW1Atfvob0cl03Z7dFa7beRkcXVNFJ7Ia87n99CCvV4gjVw0mBZ+TLtHGkf5lLkn1kl
nEs37vlf752KBYEODyp6D0F2x1PL3oBJe4WXtPw3Y7d/8jD4VB4//QTaB2hbqk7zqon+BErCvRcB
KBpvf4Pzu8c7bUoGy0rdHOocqQAUY+PrAiRQZoM9B/jpr0zy/zM1/g+MaV697R80iO5E8U2L349E
iA4/8RdTg3q/cdRcIKUFKB6keg8J+F8aRC7+gIOKEUHujUK09BCq/83ToOy3EBY4MHCA5mOAYhd+
aPhLg8j7DbJ3kECAxCD4YfAQ8X6dpXF4KgzB4biDx2Cgap3s0Q7ctCFf601VUSg9T1PNGCAAc6sT
5If1f2NTfB/NhewjpPugaMagQHe81kta9QDGdBuob3wB8iZ6HEShU5y4l3zFjw/VvweCvQreN/6i
pzFr0eHYqUO0rWnrZQpZ6HYCaH4zzbXaoDx1ae+eXI4YL+BI3aB054IbBo2JkzN2QTk1WvJiMywi
fBdCqCjhDPhQEajoFoIAsIMMS3Y1VNWMizIM00W4/A4igJdUXL/XWf83yPrrQdhhgUD/Fo2S0/Zt
Gw68BIxlM5cL2S9rXqXdWH9oqDNuKzhSxKSB3GbTT3+a0au2rQreQcDhqyqKGjCy9qGE/ksM3HSz
WcZ+3cINZIB39kGBhMKCopwKs29Ke6e6gxgUGIdJ5ds1EYD5xU4JW3MGYu2rrfTw16O/xtofxzh/
Twh9nOBgdvmjLCKghUVb8mozBEsEvOUMO0WqZBlzMNZhrxq5t6DzuxcaTSd35d+jogDiYofC0+KH
M59AW2jJYeRVeyxrpza6QsFGX5tCdvcWrbCYWVlehUNTbuFfIfezEP3T2xM/PrH/fgQ45OLUYJCW
PW1wm1nMTr3KjSVm2sLMjj0U/QIxeDt06X8fCTLi4PtymMf8oFnqLMDAg0CyUdAOytTiWBvbTo3Q
0WnmC1/zOMT6a1IINkDeh1PeQZLt+ACIqqqcXQNtr8gbY2dsiqzzAl9uAkc2WQDMaBNHbu/eqnWF
1JdeVjipvD3Z41v8nyfAMcxdHEI/GLYaD3gtaMJvClZXe1r04qpAnPL57UHOfTvg+P4d5PAQryPK
KO/CEpCQMnS/Ijo2sZmmP5FR9Rcmc3YcwEQdD93Jgzz08TgWCEgHeomb0FXRfuX6z3Whfoxtf6kG
fWmgkxDLADxZe9iFjqvqq1FCQAP6HcWUAJMKYPrbL+/sF3o1qcMaevXyWiHBbsFYBSQ6rr3RymtG
THgpGz0/I/jJHWw+QKE8/PmrUdwIaP8aMDxHS+AaXaz0Hp6Zm2XSl6pcZ9c81jvUwjmEc08TGA/w
tc7F9lqMe606mgDKH9vgI3PyhA9XK9mCf3xhXfxw/eE6CoC/hcrroaN4yrKBoFU11l61AWK7eygp
+i7u3GWOUdUt8C9t8t8/WAieqcNARYGi7MkqHCW08GZMUDjrlLiDS+N2EN3+vw6Cc4Mj6GFeBP7M
qaas0iODnBQoQ6sEtFcM68fFsPH57UFOOliH0wGjBDie8LcDjuzJVDrpAnntV7BL+0vUne66MO1t
AuVO+KNtYYB85ezcKiFT+thfuup+XJKHweGEjGAQp95pWq/RwS48TLFb0i4gKDJ/C+SlrvxhAsfx
ARbhQWsS3jbQrzwt+udgtc5wD8Ui9De+8KbEFxTQTgs4s+jBC3T5p7df6Y9L8TAgwjDoZsI95xRP
2IPUmoMdkQQrAPeUxnMZJLwLY4+u6dsj/dXIPJpciPfHQWGGdzWGOq2l+7JkUJ7L40nTll9jeoBn
T+D8m2fX62BxHwWdkbuoDesX3kb+EK+sdW4b5Eczulpt8wQH+h6IMb1SbycheLUHwdS8M6LkgNxD
HO2RmjG6qSuoX40mMGbjuXZ6X0JdZAMdjHfAnq6f+94T8TJF93Ii71pyUDycxw+gvOzKfn6hBHZc
Zc/ymFTykY3l9NAslt0D7P0EDYYPgxVXJCLOBkc+pNik62z9A4OjIQQ4srx+DsLlI589yNx4PSqW
Co1XiKrokkE2i7vNBoDbO6iHTJ9hJOntoLcw3tK1Wm+QYc6pAIAhIaIFWk7Suk76qXZ3SDNgJCvz
GZj2icC+fCqaZ/Q8M9w4X0azDLDuYeCYem73nrE6Tx3a66do6pXchLa6Iqy7n4wIYgbw4xPvHGXv
lnWGqtowViEYzeg5dOHs3EGXrXESMBZCSIQ3kYUp1yDyVAed3BDhVJmIgoewdFMwY7MVWvquJ1PR
Qg5Ps0e4nj9EEWzd0ZmISN7sXb/L6gEyJFMf3ZNKQQq8fYHfnQHLowmvC+i+ZiQA6SOiHFooYy82
nYUwSd6rG1QJ2xvVzhy6KS00sIo58drh1ivHGiIinf2MOhbLwGN6CUr5kWn+tVH1E6hoYeopCm/M
oooSF3a03RRMzwKCWzXw0337R2uhh9rCMxYlAlAdk9xv1g2w3GtGtcom4AdAlx0/hmRslzScKgXO
A4t2aDEFAMpXKQWAOOsnqBMlLJ+xa0raJ1EpmhScXngAIcuILYTkYGTQbnBINhsQlx9qhPH+Mrh3
E3HHzEahuXMt/yzdIEoEy8lLKLvlaqxder8ywbYz875FChD2teyA6Hai+b4XAejZdXTdg1SPmqX/
PLS5C4YpvfFJ/cjz6irg44OYrZOGBUo36Ku8043kwNiPtysp7/6HvfPYbhzbtuyv1Kg+bsEfoFkA
SdBLlFd0MBQRigPv/dfXJJV1lS9v443qVzaUAcIShNln77Xn6kQ6wDRdtnmLLB7oBMDWUd+rqf1q
hsYTTUmat4wiIPMNCy38mczLHVGtch5HhP30DLrjAzivQ2bi9VW1rctoNB7WfR6/RLb+MdTg0aQr
sXhrHVBFSonqK67oXxqNOIiL2NxlFbnBYXoKq+rBtmt3N7uR48VJBd6u2WWihCgZhdO170ylHyHT
vaFCbT+X5eus2nt0/qt8CPdjm8qVxuBRV4tyjXTmj5U2P6vCdXxKseWmDfO3uM93WdggQWpLrLvx
XRurTTa05qY3woEimntxzIb26Vkm52ketADiZbXS8zjzATpuaWJTNtQf3DUjGtpGEprJUGk8xpri
3AnNzakbGeA8Sr35GQ32n9ox7TvSAdN6capuHTnFhyZ6ZSPqtPdbAYulVfuMrjfaoSobYA+Wc5+h
5SK2d8HriC4wjRyqU/0czxagopEKx0ye0+iEwh3qvi5uhG9iM5ormjylL7U89Z1UP4PHZQeh068g
mmCYkOr3BDQ0bJni1BX5S1V3btATb45CBYonLK8P8aQ2xMOU6bQpLaW3KP0vfF4/xdTR63LtSpLw
htteB/WIfz3NLfO8WxLndekGSF1t9MOpFmVdd/JFia3nJdHvBttGQEsD2HoaAUkuGcyeWmqOr+Yt
rCQkHFMYy9UcyfCR0qVD0aY7NdE8IRYAV2gUTX8eFe2PPgw20CgqWGOqvFXjqCFMruJ7UVe05pXz
BG7a6elKgtNGQyuXoKVmL5ZQx70TKXR7jQwayGuYbwvsVbpi4p+x1DJflXSIppBTOG0HRWm6db2Y
m8wlihWz+dOwol+d0xzoI2wDZbS0k7XA5Fm6XodVwGNC17kDoqvVpWrVKswmayy9sqrtijaSrP4x
8rzaFI5gJ1qrvvLD0Ic1wqbcF04hP9w6rt6WsateisQhcM707m7S6Dbz+smQhi+jZcxpCpK4fRqK
2ka+1Zn1adKS5IOuPGdb00z5p3fL9o8Whs0jpCkofhUYnVTW+dNozuVekN84T12okdWIFTo21J4f
W7P09mT3TrIxC9qzIGLORbelMX78Y6ZI4f1+mbCUGeEdK96YiujDAW3+gpCGri66S5YNTbPS2Edp
hnheNZUwPBXRCFCnqpG3r+qyiyC0Je8RI9c3wzDiKFBp24U8XdJFHnmN5k48fBMTINCpjNt+oVvM
sRu5n8cyyR6NJbG71VItI53FoZPMkKzLet4XoZLl24xmkhwMUM02ArfMMZjdRFA8NSrvhdX5heTK
37S0kEejl9WlahwtLpPwPZGdEvv6xJjId0uhpy9Wr0bxKycasDDMssLauOWocwljNKydEpCyo08J
LnbOShZ3T9JYul9WnmcJF8+gY8ZJmvYuziCf+bD4+8ijo6zSAh5z1RP9sW2/ElhPMEjHPhOyElzt
qq3zdt+MU2U/mBlIaRSXsvgZhk45r9ypLKKVFLA1V4aeWuU2Nip4DosKGg2tk5YKH2pGkRyMcSBx
hdlpmPqyp7twk84trIF0tjqxatqxK9c0zRXW2SD6yVaUnOw2GOn8UV7rEcIRcKta62GESVH0u8w1
IuUUYpdp/6gtdPE+mNNpWku1KC40OrvRWwhIUF3NmnTedLVt9dVQaSLe4Vmi14cRILKAOV6hoW5T
pymuWmN1+sjGqFFfq3zWxnXVQly8l3HhhNs6pdkNRqdBzs+ze+rev0pX5r3f8Uih/SJBUct94PIE
WbexUy9+VutFzmMO41NPbWXuer0w+98uT+nBs6c6XtCHwEB9RMU8azu8aM3yaC+m+8gxWXC6Mou7
FZCnmgBurIp4l1FYxOSi6IBUKGnijkDYYmPxZEar8sYujPGo59aQ3/WdGunnskTIDckWeh38c0mP
JVZ4Irk+NAxX/dPTQ5l4qNPkAzeWywMelXCfOV406Q3vMb3oBMBobdDuVf637A0lHO6kQvGYZyEE
xZM5CAekfJksie/QjRRfF5eFF+LIK3dWEcLpIkqgbXIydNjH0umSl8potP5iS8jLrcf7LWz8oYGZ
GbQD89eJafbNSW9FX5FMpdcpnZ+MenF6E/EIpPqPBXyAJ0SjUVqSivkh3TFJNlWl1n/GueQhZ+p5
/bvHRCNcCzemJXBs8rz1aC+Q2jrmbj/wvlINrw3pn+QFlqqPRZFa70teuiOvcdN8p98c6KtFajXz
+kIDj0Nwad/VXVL8EV02qftkseaOJhWVYCRFXpT5uT1FvWcjE8dkqokhBxqVyXXqhGC2cR71tKix
6pVMdO1jWGpIDcDyO2cVR8KSJ6eGZhu0Vp8lngBbYNHNrKgkBu1kSD9NYdTlB/L0kXIQlFwFo2Sk
geAsqqI2PgC3Omm8deFGI2DQl3bmSHh3Wf0Pmdma0a8SYShi8qM27bVq79j93Kmrph8hDNoZxiw/
ujhJ62CBsZstnt2pHIGXkxZDItBbnRVK3ymaMM+uidixeYuWdgh/9KbZGmt1LFxzW/alI0pvcLPB
dLyyztwaagw9/+rnVHZadDeYBWLX/UJvogAU0IXzH0OvktyH018t69Zq7WazKBqMPBT2XN27yOWq
s9Y5z8aJl7FaqNkGwn0JixZ2YNbQ5GspEvroFPamQbxFLGP+BtHQZ3uZDnN6L5TecYAo290UFG3d
qfuQc4uFIA2FYpvVV1VaTddohu/qUgJjW+htfaE7Uo+DTjH74Q+xcwFowrIYtno4DNfi3XAs9a01
CqkFAnqASTP2YCdvphGNfWBC7hVrfczceAs60FSvCWsaie86K9a1Q6ZYlX0fhUk17pql7JdVqBY0
O+jxYOBjhMVHcywyodKc3nb6snKTBpC2otqR+wrSnTB4Xuh9pgJJT+fG4pFHnIoDd7NKc4w0sbOf
6P5+Cum/jHb2YkzuQQ+5dhghGJotV2bRycKfx8TVAd7O0tz2em/+MgTQw49xcqduEwoxFxsNCwXL
70cteQWjnBpBO8mJ4WxWJjT1lqFYirsx6UZ5aCH8hO+z2WZAuJRJrfYZ2HDugSJZAHJpNhq3wml0
cvROrR9SLCdgP+M5Ha17K6Mrso/zTr4ZaC55brtKtLEEvdt+Kwd32OZuC7+5bajneKas9DZgdGRn
HgrVhgCviiEv5UKtoLaqLrpt+Cciu6AU5r4P+RnOKtFHRv2gMTMEC6rNjfcLGrJSc68C+e2m7VDn
ronJbxNVvO872NCTh54j56ktOprS7bwyRiCbUC5f+T1jk+sOvxrit9FelOoT1DdwCnDTpYT3Sj0k
XuV1zXMomoZtmQ+W/VN0bvIZK0ZUvo2UeYOMqttahp0bbkg5FqfInrP/Jrv5z1IRVRnStQ6BkSCX
RdHoHzWwdALKaBfST3ZyS1RRB86KlwEWHt5/b0DzH6lUcnLkQjCxErrAV+of+4p5ekCHdjzgBKkH
1vQ91qevrMv/r/r+T/2aE/5f/5eA9x9V38eP/nf8P/538/Hzv5Z+b6t9lX4B6tn8R2LewUnM1K/p
xq/Sr2H+C2csxLQ4SOo2pjLM+av0a+j/4uIgX0ymmOw0mbN/l341+194dlnXirGhch39P7nPkA67
/vx/z5ch09N0UnLkiMk74pvJ/L/lwOUsJMgRU4HU06T+nA441KvtBo5E7E9qV/o9hvCimXRPW5iy
9faiTfLRqDuFmHk3qc2rnmkXmZWFr9VDvXFrYQWuNA+KcF970SMR18IdiUWazfP5E/VeYBDtTNmd
VRfCiydcP2q7OYx05HtRL0/IUJDd5fkF++XnPIahm00UT/ZDGnfXdq94tbIliav0Qw7xmqoZCZA8
ZZjXWmcdN5FyGOu1VcdspLmzaAn1wJnEfih03+6eQwWkQmEOqN5Ic6mzfSRw3Zn082RCb7ct9MxX
2lVmtxcrIyYA4he9yuCTQFs0QNkhMVhRnNBp/1GKatgTG7yFcdhvzb46qPZMfLLIYxMNQdiljHJF
vjJs4q4MwTrEMmdT/xhiFBgNoJWytMm2QjzuTMZpRG2Hvvy1zFgLlAMBQa3P3pLbZ6QngZO/Var5
2czVm2WVLqRkk+hOiZUAN5+za2JZ39bVWp36XwWAg6TsqAX51tJ8jpXy2fTDEWTSMW5V1VNt1/IR
KtAlWPVBNySTlypooRWSwOQ9vNBRGcnDyajyT6jMumeHQOhavdZWc7zs80Q/IJVGQbyTEBh9+qNI
r4lqpaVRQtRcbYloeC/0+gdBlKcM50k1n+LYVv2tO1J4oAh/gc/zRH//plucIwFxRkXcSryo7s4C
zwCPbGaHD7oZ/4A1TDJXH5d2NUhX8Z1WeU5+R6k8C7d8m4tf2BOdxmx5rA0gxCr5DF/D87hqpO8N
dERX9tiT4rVAnjua4cXO/aAKbDS2Dtk2i8LZPRKH5yikLfe0VOtMjPe9eo0pF6KfDb4vb/BSD5Nm
Bkm7/Kjw3wQom1yyTkv8rOUq6qbCi0ttj2RU+1lFY0CFYvRc0EnQZU8m5hpevp40N/bRsCXErdoK
t/LLYrmHMGoIo2OVCNycV1aVw9brwmBRZgKvqyvJUlmTp3ZZEnR9/tHlyZtjuGKDe8wVW56vW108
06bvHktthMdrlsOqlvYOqZfwDe1i2sB1ytQOshQMcf3uluGryTgicDTVn2XaeHNjR+d+2SrZEORl
F1DK801A2QcxkAUaujCCH5JdByjrqBqwVS+jpxw2UGOLHEG/lgT08T+BIWkZGWM0BYd4aLp2h9BW
81RCyHVtNT9SCgA+gfN4LPM+2igI7BkwWstIQwmi06q4S5O4DRILnEULu6V03Z+tab7GyxXYnFcf
3bKsBuNX2ie7KTX/GKH8KaI1w8CtOxxqIxg0OCEd+VKreA7reK338xOQcBK+Xl6B9e8SBkLFYdaX
ch2W+rudxr9BSTPMqDkT0iqfMJwhQYEVQqk+uvjU105ycUrNeNPbrl7P4e8ix941T8qPiVgOljlA
GM1ssfwDjkPMNse+pr623YamwV+9Hf6G47ixrOi5r7NDI1P7WOXNVrjos0Wnb5WC61QnB7+FgnVO
E7XbOJbyqYv0WSGovDfVfO00gMfmAiuPqv0MC3t8zKRJFkjxsthK3mQxboZu/K3osxtYic6hL806
Tui7cgce1FhAVQxNEcD2IkuDsdznVT/s6shYaVX3Ca5a4OaAAxAMkhk3sPehbrnVS9LRdM2HSdz7
fVLaWwiYodU5mywOV0kjxFqdXSoZ1G8sa6tN2Q6U7CPR5j1jmfNKdd/1edwCiqzfdTz3VtgqCJ8M
5TYMGY01tNKeTGD/qVoGoLLUba9mLnR/923mPk7s+8R1f3RFrTKKBF6TTJXjWWmv7rX+zkZ8CTOo
sXYjrT6keyyMmdioOaau5+SG5MLvPcaC6gbU/FMZu74JpSlIGRBBjMvKQxK9KDqeASU9o2TOlYdl
qpvzaGXb2pZI2xmzhLpnzVewjwDqjTcXXaBi0whNQUNzfaFMT23bB1FXSA+yuwykWzj7dFYO1GhK
tduZ+FtRT9YzIIN1eKBmHoAf84VsHxQ0+e8wf8gwV2PhTUU2UMnM2k0xx0Bi9tFvyLV4Nbh7BDg1
MndFR4lhk5weyxdHtJZPje7HLInCZ9J0R7uNmwP3V5AoYcJIzQx5S0y03TXhb6pt8XG06sZbpU7+
iP9meBjLeFnnmjWT/4v2SlfpQVedBnCjezMOeWUB5lIZd62mTnY+/CPUGbI9dLBpGc1A3QtlOR7H
pXQ2ySI/E3UajwvvmTJsHE7EopOwWIS8d7rsWV0q2tWuU1NUr4U+lKcInplXtUqzQ4jaXlxkvMcQ
h4/5OmVaUKhG3W4VhpnzGc1oyeicJ3pt9cqLyrlfm8VgAGR3lJc6zXmSp6I9WtfJzlF2VaZXD9KN
9Ke24WwP7W8hh2prdPp4pNY+HWd95Pt8T6N8iv10Hm3G+JLZamOhFLsufpuW1w/1yrC3MKOOpXiv
h3k43LZ0m/+PJW+f3f5obf+YNwZmPAYtj7cVvpe9LVG4SdpfCVPTEcgs3spaus8R3Ug9d7bC6NqD
TiByIJpvD9+Tt3/dPrvNvU3e/pRudjaKKQ7yFKqhrtBiXYz5lXGkhqE/YlZGnKEDy0sWRlD6kh0c
mRa7CD+3Y6Yo5vH2rzyyDq0Sp7vbsuN1ha9/uZS7EIwyQhkZrs5N/ivC/cVzRBU9DOTqd6IZ5g2B
TPEaivrYLXb+i0RF44FJTR/aHsw6kPTJ5wWFFUo556/u1B7N64YQ+lB9rdLkwTIwH7htiPaq6jW0
5deGcLphV+MsH+weOCROx3QktT8c4Erh06iN1j6rMzhZiyH2WCUVb9wkHulY+VLPvNjMDovn2+dR
bOhrElBye5ukVxUaoTQvdjPZl1pOl9vHklTXdolzMlF4Ib0pHeFLnq9cS1gPVdqGJ6vl0myS+LGv
jegxV7qMWsbAkO36WXFdQrDEbebtz5QynLZnQ9/eJtUwCk92oX4tcVvptg3zuoRe34NYOhpmXnga
XSHH+kMCwPrUmnYiwx1nj+A3qkCF07SjDFjeyWv+t4+p8s7WzCtdVp9pMT9r19Kh8qKEPEJQ5xvH
ycI8MldMbV27av4iKQpCxK8+B97OA3ivjzmMNMqprbxfyuJMioFXNGamlGeV/IGeN9tTSZLsMSEp
Nra+v+0pqSE1iXyxHslzuBte8N2+1B0NmWxeroopw43IbfcYIpSfPLEveO3Zr2qohqtGG5oTedP5
QGwcbaKY4rrbxH9ui7rO6Nt1Wf1cXKKNZs60+3BSna2WKsU2TZvlwug98rPKbZ96irVKSH0tqfLl
EDZF8Zz0uMLFrj3sokQlFBDIPfmGanCbS/4j2SRxLDdklIvnfDZMKmLhvLrNFYWp7qik8eS7rkvp
xDxMDVcAyqH8eTSM5BzG8/ttZsdw7p7y2P625lKpGCzQKnObuv1pnOd5nsLH29ILNheATJPLbUum
ob/kNlHxbV49JDhKgXM63tZLRhI1JC7Cry8QC63FwnuOtl8HUffmGtJvg1kTXwCvwSaQpQPN7zop
GifbQd3kt7wesZ3E5UEls/R1WEYaT6cqaX5zp5o+WYl+LTKcwj0Mcopj6Oq4VF7/kEjIj/kw1B5W
E/bfl0FZgab0tvjXmkp5SZqqPdxW+d7CbQlQHGwr4YHufc0G24n3VPrxt51+/fO24t+2WueV9JVy
NFAxcCjm5LLX/9jcddYw2eslac3dbe7397hN/m3l2JCQlAt+v+ta33O/D/Q24/bn+7uAa2RwZtHr
/L35r4P5Xvp7zqgt577EyqftonNMLnInC2mcRFUbp7G2BYZVjsI4r0viQIFxG+4TDC21rjm1JNGA
qBJGUhWk0boV9TivvtdWw5h8W5sX67/Nuc3udSOAsqbtvzZRCwMPUK06irkdKP5cd31bTm25DYir
dT8Zewf84b+P7LaMssh3LDCqbTKn4FyHLMMGuUjA610nlbA31gtNtLzL6jPCrOmYW21zqQqzuehF
fTdyjeLWUXcMFZz+PlzqAgPJqLncFkukcQEpGR3pOsXhtq7tB2CwzuFrsg3lU40t4uG2wm2TeEk8
4+g3Hb42CQXzReAxeLht7fYHKfBbNyES+NoGpav3ZZyjryW+Diu1f0h0ZPSXXHdKnvYnaByk17ej
bHL5Oyyb+a/Jeuo/Cem6vxZ2bCmJOGvC5X9/TbcyIq8TxEl/HVQGoR1HqXD3fVQjxFVPxeR397UM
yNXCI/Gj7m6HdFuwoYjkKXY87r4ODG953OdE3vy1TqnTb8ggKP/bdrE9ohZNNPf12e1E2TX0qrZM
3O33tjM6SODLOub2a9uDMRBDF4MKSWKh2Ntrjs5rBKORr+OzQFZ5Uhubv6bBoQqvwC30a5tfv2BX
uxAuh/ivbdrjhKtoXIUBnqPTndMQhcHVvK+W+8jk95dJJILmemGoA1DoWE8R/Qx27At3MIPbSS3H
HJbA9cw6KPB9w6XNcK4xKATccf46405EQlxGQdvO0/r2UdpOyQGq5nsnaDdzzXYIMBlxtnltM2xn
BDBpvXY3XgEOVQNT7rYSvZxKYIIK9HDxa8EAlmXwdXWEOU+iojwXhtYTO+D7dPu87W1zXQ9qv6rQ
roAs7LBfy8DHXY+WBI95no15VWoZjNJWiM3t868LN35uyT4QTmbG5q/TXbZ4JuJeaJvhsiJB9rWP
2+LW0IR+G2s/RmuKGP1yvm6fY0IUryolKjeRbH7Dwxqv1+QqptxO0dBp/bwwyNeYmGrUByPqqDGP
TnROqzzQkyE8hyp91FFAmINGDZOHi5xAIrpz1wSUzaYB06IKL73bfHRG5R2NCn5NOp1FHTMdji4+
oaD180DBEMbPzYuCR+09fsLlXVXg7GXI5dJlx4VBbJLoR1zMjF1BU+Xl9ifSs3Xazs3GiCdBJ31U
X2wznY+u0Z/bHq7XOJnndlzsi2qNw4HMz2nAJBJDyuaShu4OWON4rDrsbELRADcV89Yq5uicGKN1
kfPs3PMA6jp7WtmKMNe5HLpzMV3zXpMGcmr0APFxPmcN0yXAlFiruWRWlKm9tDruwcssjI2l9MOd
QdFI6ZSdHPv2VHW4wpZpyeO1TZq7Tp776A0FXHup7PIOKVB3rMQojlhZr0oskW+ztIq8Fq2I554M
yWlKZAAU683V5uzg5oR8ZmIugV1p9x2kvqMt3VelqrbxUudBT+ostpqJissr4orIM+zQ3mMiDV5U
ZFdq7O9k0t27RUm9ahDQYGx8/7TuXe/ks6NKa9+JB3w2e+Wsu2l8H4E3gHQ662vVzR5KqnxgtsN9
Td9A4rfRW+NYy/3tFCaJk/sCGizj+vqhpSvVmYzqHs6Q5RMZL5u51pWLtmwiIvSLrifjulGwg0aN
pt21GCjjZ5Zc4jKML32oJheL09gY9rCaKSCtMiRtl2WcMCTAFjeIeLLh2CVQWljaWli8kAAZ61//
wv1KX3OlWmYsfGwoy02TSQUsTN9vIL3MPvbwdFwQ+gC2vRSMYzytqONtRsXx7nrucSijeiU6SlAF
egaZZFiAgy71Zl1tgghbQHRcwyUtdRQoL1OdZcehZpwwtsmPvin1zZw1TqDVkX3BzvnDHTZGVqbv
4STjXRItyxrBgHhPmvx0RTpvh7LAZ280y304Ol6N5+gKV5gabZprHpEyde5GRAybLbG9VmHOsVs+
QB2VJyQouIeR9dnkjNWDSV8aFBKqcjQwtHicnfIBSQtCnHbRT1kfhat5TpN9RRL7NTJc3+gq+UNP
R5t0aKoHt0nFCgCY6uRQ33Jzyndqm07rxqGsE43m0ZWifBodkR6T2DT8UnflXSKUyQNVji8q9PD7
SJTDnZjoR7CAv7z3krw8NFd5Kpw0fSTf9GAAwdnAzl223RQhno1HrHlRiiL8x7QVYWgRTF2aYKuL
LDqNtjQK6U3u88b5LEJpHHO1No68863dVJtBgVggkIFVyw98b/VjZ4SnEteF7W2qpZNlpS6ILmpY
FM4wf4qRHECFX/wxzZYJaBip5NIc74Z67LfJ11id8fx4HdQbFKbXTuTiUJoaDKqTcpmO38sktw/T
LK2PPfHMv9eF4IslwW36e43bJLpduMyTygjwe5n5uqvb/r72go11ESSZ/uN75X8u/b1tXSGp3GL0
e9vK9+f1LQvwvelcFCDgJYaZXzu57e+2+Pcyt38pvWhxmXW235//9eWv3+/7kG6z60Y8oqNzgr8d
4PciX+uJpb3a4vHM/jq662a+Fr9t4m/HsMzOYRz3f/vkllm5/vnnQVeTeSX5muH6a6P/+GG+91FU
UOLwjPv9H1/n36vctlDEjb1btjQUoQha93OA/dhqmRAFqXC8vWoxp0d8s42NzAQJtKFfTng3KSu7
atdloia4uln9oSqUn10/D3/YRmm35meEtMJTyXc8x+WI/9rcqqcibut9FSZTgIdQdwFp3/kUT8Yf
S0tFvY7HP3aUgP0JzQ+DF7BvuWb3YDqDu0mhcBxcszKPiwEMua9hAOCQhr6lN7rfiJG84brzKIpe
aA2K3lzsq1aJMvd3OUIozOxNsV0G7s/bjNsiDFCf/zri631gtr+tIuo8wwrnJzr8TboIpXm87XhM
Y3djTWP/cDus2wF2dkTtgH0mc3IAKTj84JHe+WbXdZfbV1R1td7fvjZ9IsV6SAeDmhtKS+EI61ML
KanEtC1x3hx8KF7mQjVW8TSOZzROy24aw2xbmlp3ryFu81s3Ld9BLdx/naVr8wlk+V9KBN0/11FJ
N0ZXb+K6cKFq2e4BzWq9GUQxPvaNIDytl/iX5sRIZzniZojBP5vU0SRSq7HN6n2DpdPXn7maMGkO
O2NHnjvZQcxfq9DFz7jvyd3iZtZqMfoKKO04vThwxlc9ThlOpGl3eYNJadp07rpIF7D+YSg2pmg6
XwktT+aMZzutTPepFRO+P06a23ygq0AD01hP0aKzrunKk3aVnBjDqAUFFuPbbh7bDW4lyt6eaA0n
i/VjbjojiKHPnAdNiY8Qe7d13SS8EIfifRH1e4yQ4rNrDBTSahbQ0Z7t0szIfUVDTmk56fgQmxUS
8nrwlkTW6wQR0snS8X2dGkybw1Y1TgkWsKd6Kc0TvvCYB2fxSqIjhgaTai95a+4nzXiOBrZTZ1P6
mM5IGfKlDpC6Lg+8Uqt1QrPvaV+m4ZM+Ie5pjZhAqiB10MNJVa0G8KVAC+bONhUzom8HlT8vpvQZ
e3X5jIEDSvtFPy4jRUYMKmPXfTLA2cf9q7Fkhme34MQXPHXE4G4xhTs66khTxPisWcsZMsbBAupP
T0P9w83CozOBPy/agGaEZ4uXn+/iicyvXKyXtvyJFGthGG25ng3sAnYZllBouxBCXuzW2KuO1a/y
yW4QzXa7xpZPff6uuTKl/OsCISdSMQgiyyx5aLvxlQZSjx6Oc449hs8tjmm5Dv49FO6KFEkBAF4c
SqXf60tlYNoZyk2Dpx2hPzSYWqWcTL7RXxrrsUfN7JP7x+NBZPtRhC/cNGbxTDHnB5yoZYXksvDK
8UnK6SERZMmTPA2IEx5FiaO8qdMVVmn7UsjzkJPTnhxn06VPohKffdcmq5qM3HrJFX5ivL5at9ri
mW1SSJwqWk9kuKVPRZkIHjA8uytdJ1nrlKXHighnZITp55P7Rgpzq42l3I0OxeLQCFcxzlpr0LQ7
DQ97d7aMNXqoaWPM6d7qE5s0qx8ZSHetuV/NDDiwiNfOlN7ns3rqRovMYzUlp5o3+k6LK93LnIWB
nYjTVxWfjx2g/mGlV8e8b5Sjhfz1VNrVdMqXJ6cwZ88UEr9Q3TDX5FXrAKHY8gC7Fil/6S+qRoEp
V5UVHtLWtkxK97VJ40s1KuolKkLtATzDwQqB9DVGQkWwXk6LXQ00QGKuU3cjGj87LswT1chtVyjJ
Xlfn8ZchcwfbCjRTkb4chjIVP1sN9WNYM25JFl3xakrxW5tBkSfxdOcqNZRVX4dU7OBY32fKk+0O
yOJV3UkvI54HQg+3nbDDn3Ui/Dqts5+RlaLctTvjHrWrua2QIW4RyheXIU62uhn9xmInPVMAsFeL
lubrWDXTQBY02t9OUVVRdF90WW7y68nqFIK0ZgizQzZgXFRC1N10pNGyolseQk369Zy573WIQ61N
UPq4LCFGyMVI/aMfjH2V5heErdX7MpgIK9K42U2JWRyNBhPVhmA2qVfJjKZNNtZ6QmmySWxV3UVK
YqHQW85NWZFyDxsqe6rl7PRS2NhH2BuDNphXYs9lNc7mnjSLeBBz9JqShPmBK4rj5/iGHI3/8jkJ
+7esK8OdWhmOiq/ccA/ytthjmN2czLpsVzi8MCx3nMxrdVOsVJF1+zSxin0oSICg4ry3e/uoSIOy
jCrno8VY+/B/uDqv5sShrdv+IlUph1ckkYOz237Z1e6gnLfir/+G6HNPn9svFCDAgIW09lpzjtnP
rzqHqJvX0PfHnOEcm7JKbhkR2mDeAgUgIKm9xUcD53K3VHW5Ndabsl4ehwXFHVSUaq8ZJOVm/ZDv
SfkQj4pWEwWsvivT3L7cL/L5xV4on925cE51khqvYNo4tWR0fZuC72TaTlAug0Z1hr00kznI47q6
LIhceqroozPWxpl5K6I0Zme0+MUmMUbxzq4T7ebIeEtHl5NqWRRnRVHo/9ZO77dFjXmgj8yHFW54
0UivTYxqOumtPp7qSRlPXZx9oJv9VjPdpHUh1t5H9qSrbvqU0kdnd34osD0dlrqOyQVZJRtYap8W
GxkY58roNCwtS0m9ftbFstzGgVbkrHxkxptRls845mrG0Ip8Ai3kLzbeKrRN2hbB57LrPJaLWa2q
HMIJaWa082WUKHIIIXNuXtcqQYuH7sBE/pvV1d0j5zYiwN6b9btDAoNOg1XcXha6/ucmYJTDACgd
9BQSy9prz5rVPpDcUp2NKY0fjEy9yZnqTYZyjuOXSrPqx8JYAivSSNhJo2eiZuAdJI76pIgXFR31
Lc716Wqx/hqN5sZ7NQ/4rTBntDLZWrnFhLe3hm1DCiqS/IgIau2ak2vyQUfrwa7b5lwLYmGS4ZIi
dnxJW2t4mdLkZeibY2Wq7cdsvZO3iDhXSzGQEIhxtMBoPMnM4CBUu8VRlpi16ElEG2bp0zbNBH4W
When+8WUltmpT94SsJqwjNvbwnTmkSW4/iC6m93kxQ4ilxGUdTk8QZZ4sQo5fqC+H8JxVhBwrzcp
sMyCA3QlXOVhMbQtcuDyG7IifWtERK43Oz7jclhy4YaMSqxNaVfCJyxVvxAQq13sClxubzEyNAut
PmmSBpebW/H3HE1I3wxOiHcgCtOJ9BeFRI4jfp4kIMs7Ca1IoGko8WNJjbZ3SYwL/1VhB3LCKGJ5
kt5grh4kToltp9vFpTNqBn0s93zH0PWbm3Cw1vBcRslcf5Z1b1CUKZue0cMLX2biV3FRHKzKynYl
at+zyIAwzKXSbPrU0A4WXvRtPUnzYETJ98nyxItj1zuywpQTA5/46iIPQPSABLf1SuWRoCARLM3M
CQw0Hx6eCRmt01bXyrjK2TJP7BvjOer7U+t1fHZ3Pbw5cfnKKOUaeb12EjVJJiPc82AqswLJAonJ
RjbvelcvPu01Udsrfcga0XaJx/RkVqNzMKTcjl/NZMbxJjdbYB91/H3iR01NE+27MV7OSanuO8Sg
BzUj3FPvLPVa5ydSyOW+dORD4RTi2tWq5bdO04URhBa/NHUGcVbVHLO4yvapJZEWONFL1WjDVeRa
9ZLQu6dv6Uy3wjYrv6gU9ch5lCqkyrJ94saSpIRpOCk6Dai5yqyzUu/spjavmWiwiJOYUEWed0xT
1QNYsmbs4bTacBqsOWC58ji6igj6CsxZLjv7B4a/BWFb++lZyfKW9fWypaOufzcL5ytPsluUifk5
tb6P+lQ+OYJKwY0Jr9DMqKIiQrtCape2sVzp7lGi+zB18yMi7h3pSvPJQuccTsIeTymjiW3lJd/d
Gj0BMX9eQATNRjPIJhmVQTkSU0a1aQvKNztCz66ZgFL7XibBKJ2OJlbdBl0fO0GMED3UpzGldWJA
1oimwrcxA3C69dSf7sDExS7tB6GTXWTqrX1W2zpC66V4D7N3QAk2PWelke61ReCuq2fsVV3bB61B
5y4eku9VZ5iHQaroor1h3FSlg/6sbY1dVUU/4aZYZzGP1Bmt2V/QZrTk0E/LqQUPx6F5Jm42NuQD
yEXLz+IIQSYZR5tiPTrlqWL4Euuw7Ste5+F2Y4a6aHb7jP7/qoxlhCQ/rw6YxgniUFkCKUK/zRq2
QpFb4agW7os9GVtDz/tAJzEcufSEa1LEWaili/cxe+VjqSOdcQg8u7gmbS6ztWLYL270gBrwVg+a
fjMXFX8dJ9XcUZZfjLQfJ5TpKC0E/45uyUP8JFU7XXDkIX+sxLIr6oehqo4laOBB1ZNvUif3aIEl
sG0VMzvxj9aDmTcOeeQr9Sr5IMlwu6Aav/KfZ8UxxMknA8lHV0nm77HZbx1RXzI1SnFnKOYjSnlC
xhIXhWab6yel/TA49H7ofuXZvV8Jr/GbEU99jU3r03MS3nzbXN1oEaHuvQnMZl9WkgzUHf28hWY8
UsYBQx7W83Q20PAjEm7wJe5OJKokmNVmYhx1BYUWKZLjBeX159B7zRvViOnHiRc9KBJht0QzG1oE
W5KE4Ban5jilvfHqJVpLp4aBG95d0hvdU6cKx8e7F3pq0x0nm3bV9ORgJUbFFkR2tR8bVUfIpMtj
4o6MEPXlXKy38FZeVRm726lbClyJ+CCEkxhhaQh57GTZH6FRoOqoGRitt/KR8VYadzX/7ZHFDRBe
yx5oHic9cgleh5l7QSs6n3z0PE4QWSa2tGmmY94qrs8JYv1B5Sj5UcxQHaLNj8U8HNPipwIf91DU
7jmnp+JnGSkkVdkMR+aOA0bJo0IWjG7ZaBlR9eljPB8ZXmZ7rUNSRzpUJDC8FsN5aBdKmXQ1caIq
o13qBa3qTSdTgQtepra2qfNM26RkH2lNF/noh4PZY8k74eng9FBbVXKo6i36k41VoqFUEX3i2J1q
b6a5gsvbjvaVOFrsWq5K5nakNbVf2oLGd73cunL4NpbosNrvZpPckglQJaGViGHe7NHaGloTdNJ7
EEl5o8X1lfIpp4L2smKcaMIMe32ebrF3NLVaJ+mSXByC38ZNXTXX3Jnoh5jRDh5Hd8r4G603xhvB
tJgD1XgkKv2EcTLZp2oeb1EdDnOCbbdsNkRPfxmYKjfGSHxmdehWp3CnbzNkfSxGrqKXWwc7z14O
6g97Bh2IpfZFoiPpc/57srV2HZmjs/zUhw41R+Zmu3zQEFv2tz75qVYIMhv7J3Hn+ykDhgP53Ev1
T2B9m2TJY9oxzr7RWkzoaf/RdSsjrHQOrqcNrCcz3xwGUMVu7fqsAx7LaHF2eRwxsNMxldrJ29Tn
486jyiYcVWYBYaIOWxx0S8NSjexnURyoNZrzVemreeVz6ua/HSS/hG+KZNPi7b3URfLUuEa5nR2x
Aw48bcnV+yXiYtkoZS5DRyiInktrDnsaP8StiCKg0y5OCQ3V2PuYIjvMrGYMhbyg/GoP8LHCzu7e
p8FId6MgS1DvV8t0ExOhQnojrqpuqycnEMmXztLqHT2MejGGY8VaGAObFlJjE8NtjbeUcDS0svpN
K1YlK+ubrhKvlju4Z0Gv+GA70w43b3dOuvH/XTCMgoc/0uOf1ercWqoXcIZavVkgsKWr9pyYuJAu
1ikb99e5cZLugKtySxFOEKcE9dMiHan0d0rtWzwlJ0JMnydZmxswE5tceLnfueyIPWnR8eL9YNhz
6trO3iet9iPnh9IsWhOqEWF/mrklXrI41JnzWxcFZvxZ3WddFZ/1qHvTVT3f1U7K2me9mOcCrekY
XV2n8Yc863ZVob41Y+PLOMsCi8ki+pzC2bRF/ma2NE+8UnT+gL6bfu040BbGb3kUdumrivFrBTdu
dUriZiNp+mNBUk94yuq9wDXwn/uSxTNO96125yVbvrHfOvihQ8JJyBZtipCaKkdNbM+3YPRvbV5X
T0tWUmkxBZ3nfkNvw5EgXfbW0Jwj223295fznML888L3m/eL+x/794+bUnj7qGwQ2vK7ZeBn+mkP
sGJW++NSHlMlSU9FQxOxgsDse7ZTn8RkzMeouyUl8n0sFSMC/9LSw97Ux0OREy9K/uG2kuUvZX0X
pQG8orLqQ7l+yblq7gtklyqhyNupeoe6fLRc/INmoo++VjXpuafJu8nrdg7Mum5PAr0jAvCZVj6n
qoAR68rwgxeytLhGdXtYd2mM6RkLolGdjjUjWvzWiO/TNWPRnsKxd7aoNyy/q9kH1f5xGMh3Rmct
rTygI6YHceNWvtXOlKB0tU92xuyrN1flMKZ0Dig3j1i6XTcpD+xVxg6n4q7K61tOuamPpgHaHckI
C+Fttzjflpkq04ptN8xtZyOtWcM43nxS6Cmntk3EQeuiPULUPJiqQoZQCTumisO76pW/8I+nL52u
vZlu0dyEKFlh4kfum2qdGxscuWNUOAaHZQclZpuUXsj6vj16dfUsDANLizshaNflNivBO8TsKyc6
K+oD7nQCHk3b+Iqld8oi6b31ppPtOj2myeZ62Yvw6s/7A1iiRRsGpPlzNavdQTbjsp1ko7wzkdvf
H6HREvNNir3bEjkKyz6NrnThZF9OFdjC1b/0pO4CdhhGXWklrjV+gDVLzfiK4iLMlyX+oA2cbl1t
jI8iHsuncv0490c0hXxZ9Cp7NQvg37gHjZ3FufdVS+BzrC+BT0Ju4qSdHjGyTUdzLiCHuLbzsbDm
kk5rfOk91D4lpgzifNRcYoXF0f2pafYy9279PbLKLJTN0J/6lA5/p+QEo66vrWXeMeKo8E5rgQ4G
k4/9MvbuMwCOr/sDDLX5VRAT9syptTyYeKO2Cwvdd8jah/vfJmB7pds7yk33dOtUjo0XZLRXvgva
Auubi8j9DXKlFWe4G8bVNT3556tx+zEA/9J+NDG129Jp5dHh6PGI6o+l3vrU3oufiSLpXl0jxl1X
qc5OWnJ5nVrxeH9t5hUchJLaYmesOk7vFTzBaZk/hIgDJ636F7LrvnEgUXEpUlZ4rKnR0bWbeuqo
RAsmA7ULm7xzlf04vpD7ZQTgEZRdZcT7vpzHdyEw95Ix6c+JFSI7bCnP9PraR973WWbXxR68744L
joF3ol/zoY3RFjaDH3Gq+q44+tFI7OGtdPt839lVvRunLP2WAku6P6CpxzgA0OGcE5tvMK5QQy/D
7H4nLfaNhUf6AodAPXjuhLxyXLRPW97u20c3otxRZXpC65A+FYKm958nJgISQ+a5j0bMT0EdCxbL
6yvq9SvwoP7TAaO05Yw2HjB9Ny9THr/et3tYEQBxSftWJotyliQZ+KRRe9/7odhqkXDeK5sfZlvo
8T4pFe1NeMrh/gDXnia/nCr3YhTCuaoJwaT374V/3y0XS/9aoUneO7FhsLDsig+ChP68NEnTfdBP
Q3K2msk9ExT3XBfutazb4rngiPfcrPmtireoh/tNwqPESer1z/utPxc2fYu0WYbTn2dlcXKMvHom
zXawKj8txWMpWH5wYC2eE6Vr91lCLdq3xn/+hKugeVVqVkPrIxjUES+gGzK4v/r9PlM89VWbPN2f
Y1JVhn1mIr9f36AzKNZjn/z4+5atcp/nmUCgRYYnBxX5XlEaJ1gEnkcUYPgUJEO6Qr7XgJpP1DkS
WTE3ixTcjUZO+u5+U3AE3eQVX2qLOum9L5/cTBZvihPbt85WPu6vPPQ4JQhvXoL7c1Aj1pS0JZ7n
9TmZ1F4LDLgPnVX0r/Sb1mOcfHfLrL6UbTlS+PN3NdsuGOmbmCbWm7lmwJ2pVJaw62s0lrWL0qp6
JptreOoZQ92fZGOMO0WFCctgfZIjxRIumqqxe/CkaGAx2shBXO5bW/OWogV6GxEZ3RqxfN4fNPWM
0ey1hXy/GdfMTyW8kT/vnZriVbrm+GC1sn3V5pkimSog7YbmZLvuQXLIOCzKtyK3nhJz1JhaE57Q
tGdB7zGrYfugMgIUMkXqZek7JsiwW0OPXAw/GXWmDOuG+7W/F1Tso9+PhsNEhYfcL3JtQox3vwpo
pNiAGIx3/3Pnn6uNQhcb38Lh7xNxRoOr6ZNr5tBzAIE4TX/eTTdUFHj9HOZD3TMjWN9IhkVxhqgN
SYhZ1sf9PiM2xv88hemBFdZrIcbhMdC7kXZj3yXzxirYsyMOUxdd8WBvWgDZ7vdlNZOEvgHhXsIS
aiImjVDX7R+lTrChVnUfTFUIvV/WsVOhnsmtji90P+0gi01xbTmjsXOQXAdr8bNXSXIkPJzp1NTP
72YF7tNQGr+3UWPHS7nSZg5GVZP6WkvK/x6gX2tF8na/EGMrb6NZxru2L61/N2SZrm2VzlL+3UAM
Y7NNeXP+/VWIR5S3+0uZJB8gYq1oq69/437f/ZrWK2ooSlP7dwP83CZsFEQ4/zxjpZeGRZqyvPj/
X6qZkSzHruiDvy9/f0jZIinsRjKh/9mwxCKnXu7j8J8NKUgqnyFm++8GBIWa72DkDe+v/PeCzjeH
Jy1mSPnfL/F+TZ3wEjaCUvKfDZpEy8majv7Lf59xfxsLSYGbUdP47tcNf79EkWNHlbUt/2y4b70/
Y1YduiJEI/67AVExLccOTenfB9+vQSVKNsZiLP9uGNvxp2Mn8eGfJ2QIt4be6v/c3y4EHQzRcLH1
FDyDZ38rqzQJIzqLyCEGkGZCD9N52Dkt888aBkwQNfT5SzKwx+KbF+nGlTynihTEniER8WQkU/sR
sD/iE5h92sw0WHYL1IVU9fzqBJJoCr8DefSRr7vY/qRumr46Zkc8dYgaPfswcA4N3PhD7av9MJhH
w8z189TSnfceTLhsbzWTiRbg46b24ukEpqjFE9yCxikLqA899sk4Z2CF0y9c4RLuVO0rz2oDcrJZ
5FbbJvES1loIW5SPvHkVQoFR40jdt3omqi48ZHpWVNINVtJh2BHUewId95t8e5ZvQ5OH1vgYJf1j
Z0yojhkHrrncLQgeFD0zDYvFZ5ANjssdrZD97EjWJl2f2D6Q/+sDd84RRmVQdFzlG6XsL1bs76z+
v3Q6Vw19DIA4TMAzMzq0XlKwkF22v52MrlyqdgYayupFlbi+BdSDKPHi1/JX1Kv9q4IZdlMCcZqH
bTppCtlMnAdkOkHqSTWMusZrlmZdYBV5tgWT9XsoATeU8aus1OGn6SwYBc9q/xCB+9hZiRLTuXaV
TZ1Nh8ZuAexgn4spLvtGu6G0iYI4O6Wga28lKg4dixnHfAHJTAOQo3CsthEoH1k8DYeZJPtcU+ON
wvhUwRrCyHbDNxHNNDJireITJK4oKLI7+VFeuk7Ts02Qo2nfRepERiT+U2sZnjxTaYLZwj88w6wr
9W1UK/bGK5Lqraye3EKuDj+As8kaOaEW6W/ZOKHSz+vx06Y1S1vN7zlLXzWjSeDPSDiA1jDuIVI6
Z8WkTp46iy+KQy/zL+gbWrbOVD1EvexnjlZWb3qD6UgszneVwR96+haJvsvpcb7fnNX4mCvuhL2Q
rVrvpXtmDWZwfyqxP2Re9th971uBgHiBQqN+NyiqdgQVvviwMsx1lDOc+Nj2K98Py0eo2Of7TabW
zSYb1eXPTdVzV1e8l1+8vnFeyyb/bamLdbk/lubT99yxuut9W+rIN2i18U2j24Ykoq9DfJOOn7vm
l5l0t6YetlqFfFvmTglkSF9WuS90kyXu9EuDy33eCNMk9Lu3k22uMY7/3wcAhAuyioA/tJX6RRmN
9zglu3KccZUMUbKv2vyH9HCUjv3q1p+Zv2LEapF/e7pLM4gZicP5wVXc6zxkN5zE0aqCEIHDWT2I
Cxrn+XcjPS663C1CXAtnDRk7WzI9RovFzAEsykgLv211f4H9YU6vXpO90oA9uUr321PSQHvsUxQ4
05wg097RT/MY/nCG6evOvVAwLez9Y2GFau+JjduN77XeL2GWpg8Z7auN59GxcHu3vObtpmyV16Gk
UayUz6KDTW+aF3+kMhpLBb0rnu0UW7vDm6uBNM5ZhlXLQV8PAJFYoPTgCnOrqck+ietvKahH24o2
XpTeajDQiD33sJWss9cyBcaifJMdq6tJfatrckUWs5O7LMIhW0TvtqWIh6pIfrfEZvt2Mp1Su9SP
+IViTO+Nr5hev++i3gqRBbwkffszjYd+Q7rHrpPDk146W0MidppIiwwRuPd+U1mQ+grhL1ZxTsEV
URMdvDwLbMv9VAsP9XmVo95hH1ra50xQ0uQyvya1rfJQC2iCGavUVPauQnR0VJv2oS85FMgBiCtI
zzHe6csKd63OsomZXWXS2Vexjjwp048LFlLArQj8haoGeK1/znxSM40und1ExwYg0By1H4Wb/yBV
zjV/OVPXYsxuo8BIdRlIGjU9CuaNrDJ34xF1wyC0xXrLzFVNil9671NOWhvRlyeRDADSq2XXzjdI
B2YI03Py3WevV2SQLmTUmcCU2rL+5XVOGVSUUJQQ2g8hG8r46i2d7KBThienSQ9N7xUHGxcfGUJV
0AvtqwLUQ7xztAHtZ4WLTa2Rue5nl4y3CYXWi+3qEmItq1ARexeZz4wqZ5eGhJvt6LA3T1o6PS6Y
j1nF0GUT0RRWUb8pscI8lHG+t2jXbyo3X/xqema8h91O0X9h5TaunlFdOrXxhdsqx5TJJEPVV80k
cdno6DDOE/Ohjes6EXJExDYgWtVTXId2lQHtFVPtu0W2ZyTuR64QoehV+EBjXYflooVTxUqH1hnm
QGCh1rYD9KWk71UPajWKjZ+1uuYeRCiuVseu4fRfi2yeRGy/5Zr4IZnChYuu7RazBQiaoECN+8Ay
eZFUTWBFKtAtq8qcrlmcsQsuLTSsWNacDxZ0upV3vt9KFL2+3K9F/712v49kum/tCFIMWeZDkaX1
xVzGD/wp3q5ab03rawHeqy6rb2rb2VDP7hvuj71f+3txv0+iB1vJqMe5YtJpC+TiDrKviyNHMI0K
iaz2o9RG83h/O1rZ5YFiDIr/931GI2QOV6OWUXZqHhWXDNZaWLVKBDMSciB7TeO3jLdGZ3mcUvWr
YwrAf/cZLMemUX7hYd6QHohH4WDyc52JT3okT7l6RMBvnye7OMN0+2VZSrJtLBOZCNiP2Mm7Q2es
ydfuypykhRHEbRS69/GaKqMng518TyYTjSMljp6c9b5aSVr+D4aF2kV9peM+gd5IxD5XtOgyecZP
i4bDA1IdfQ8U0tpYziKedas5KJ5p7goUmIiUk4Fo52wEImPgbxxSvJ8i205J+cMrPPeoLvF0LRPd
OFTj8th2P0GdaWeUqPWywSNis0pkiqFrJUVPlFMa0tr4HFglZW2fhotRjfs+4TCraOothnz2SIp0
gFt+epC53MWMxJ6iRNNDaBEsQBclmNUGrU4OXTZJGhkWkBW3XrSWtI6KlVXp050hmiq09RwlNNma
1EXK9DwOGOfNuoTuznhazvP4pBmPSV58TDRpb4rn1W+9nPB7lcnT/RYcTeV3PLfmQ6fN/HTdOX/Q
ml+p0yiXNo9fRhBuhxxj8K2UegYH1NM+omE6FhNa+xlK4EFXci0wm6gLnAgHIcC9OaSviPfcnR7u
F5Km6XXBGBxPVvXhVNYbkrxNzYJeTzvr1rHAxNfkuEdFVccQPQlDOlGb3zSbmGXLe2umyQa3CCOa
haUgpTydkuqQNaMdjvp8jNHkgCtGN7gZxOCGNWbjzajUYlNpZnqcEgnE26W2iW0IPtKCsm+K+tEk
6VJFPfwRtxUAb6uuHgCtIghDfLhJsen5NRRwXBNO/gMH5MXQkvTV6V88hqlXXG7yOJVo36oiu46t
uXMzToi1Z6VPqlK/Vkaan5kdNtNz7AzJN3A3pmkw1rWwfcoq+t0k0PTiVeukjUu7TUm0P6vutgRP
963QU/WQDjfEN9Elj/lcEjXMW0br5eQuuOnJMgBV4qowO1hR76ypaAKs590jJDSxb3tRv1R8gG3f
k15m9u5V6zTrKsZEPXedMQbAB6b3CPWMBgDBM6Pol1nkvzRv0d4rQ7GZ8QXkv+XngklbECM5OwyN
sPwGYXnY00wNmYur14LmJGOep3aVdBXMwguzih4bKcNEVMPTek/e89NTrf4DG1B2UeiGU6OCK7Yy
6xOqqXrO69rEwM8aA7FmXZCSk8NAABRj8Sqx4nK81CpmgKO4GUi1iKevvtwIXvcAeOZYu90bqYzV
tZMwm5m4gfmEJRkAkcDcD3I9nIboSXOc4ujEToePKorPqETcgyglBA/b24BijF/akSUZSwUY5uPi
EozulD6KY2dDmdzv21gv9lHSTCHQc/ggsq+/w8h4W9xpONsFtMuGpKSrHnuUotWjriww43Pnw0mU
a5ekTF3URezTQTs6qIZe2P8B8dkGyUpJlO8Tox/PpVrm+2i9hjU9R0k15geFCRnRFHjglTQfz8pY
3yw1kwdR9Rx1heHsp5bOX97B61GTdHyoDKigQ9+XPkVLekPrYMBosMXDBPbVNxeFKIFsXI7omD2f
DmEKq9D7EJhAdxLJfDA1ekazGCBxJ3AAxLSNzL6rT4bK2jIxO3GeGNmT2ZS7LBUx1jVD0e3TyYW2
RXpckfEbWc8KcpVRlfJjjJsDYyrrrZafZYazYra84Taui+mcoTORZCTZSC0oijoJvHYxwkx63SFS
awnQPfmABzQ+DfW5ruz0A+uAttctpuIWKsNPGupgsz2brpHj0rnX9SfbZNmOvFDutMh4hzVRPzWx
861g9odcQKXKYkgZzpkz+yhErRfBVLtaKcqaCroF6H2y0Qv4xcaovNktO+mQoWzAnfGuzLX1RuDq
h+VgF1G9VZmpGKSAp5TwRmw9U+BRgnjpxXGw3yNMuvaKeZ3GQj97thIm89ChqJr1y5xfBjvWP/E5
ZlsSCvqDGEcqlkYWezoJFernMgbEr4IoHAbj3OYWF0X6NOMpv7SZujwXHbPzbnjR2grsjm2Q2M1x
r1rM2/3CK5qzK3XvNNlJuoUJRFLxkjQPyihZzUE/ODjwdEe3+q1U6c9+SAofvvtX2uvi0b6m6M5M
RVrP94tEFu+Go8OszZyndEFTLVsAWI2GsEDtk3BKdOfQulCujRg+LDp749Uo3MeSawdjbsqjqw7p
k6lhPothz30kaBMiLXa/2jG7Tq4hHqvI+B3FZrElBc0MbKamTywJfqo2Lrlu1YbmY/kTnMu8K8b2
hTGQinY5vqidmR1YzOXHaR1gcGLWDolg9EIywKvZxtbWqvltUI1hy1Qt/U2QaNgvpvIFZZUUnqhP
0OXiB4FQmRHWiTjqwQU4oqQGuutuCRq30x9amPWbO++kQ1fZpY33rU4nK9QS++C26HcmRdd9Ewvv
VzL9bHtNHhx8lQcn9/ZG7GXvpl6ru8wulhCryFauusYBpk6I8taBeqof9azNL0fL7rpQR3CErJlT
qQrYrC2z9MxhA2m+5mLaATl2/ymNkfnazSOghtUyy8hBGLSZp7pTbmC13KOdpT3p6KJ5zqx0n7dC
f3RTsOixVaQvEVSpBMbFcUb1cMlXtS3Wl+wyEJHISHqDwfiqNNCYK8MY/CoH3jIkSR3g5gwZLZf7
fpxjUCijP2Xuc75Y1dXTvTCHAX3A01G8aOWIUDwTDzErhL4nKrHP82PCMCubsW5b2jbRxvpb1jbO
MTJGxAAVIxUxqMMJTbbFsNoynpqKZlXUTN3RldG4T/JKbsgnqzd6khRvGkCyo6aSXDKmQNGXcvyB
STVqR+93rw1MIfJm1/E2Q6sfo0Mq3R5Sfue+1+3VYDJ9iXWEUaxpkSyRbzBFJDGMjv7sWXZ0wu6a
7oDxR36WaIwkINQ8TB7pFvOAZclNeoY7Q23vkfNoIa1eQucVxWM2yG5SIjZH9uwEOKjKh65wjzLp
GYl1Q7xXdAXiXZfmB2LU9AvJ4y8uxoFQd8FmDf3Rwq1mukb0KO2+fjP0mDUXzm0ORrOi2B+F6TyB
Ui2z+NNBq08fwgDxPderCUiPXonU2KY1TcQF0st27kYWH0mRXbzyexuXzWtqEFVaqeayuV/EZqf9
tJR9tnpupAvHuoqUcrusP15OdFOQmghK77/l+82has2Q5N4T/qb8AwZwwMTaeo5r57h4WXOScPM3
lZLkTAswoOCkKd4HRjvD2Fq/OicJCHReAmXoagpo9aF0Z+eHwtnqf66gnEW4O+2MdO6u2nqRj6vQ
iwkgOAJ3Wc/K1uF+DSGFb0GivaZO/GysDhLVlEqAHwE9avN/nJ1Xc9xIuqb/ykbfYxZAwp44MxeF
8sUqFo0oSjcIimLDe49fvw/YvTskyGDtmYkZhTQyCWQmMj/zGuXe6LpDrMeYrmjBLdsM+Ixrlzco
ckOqaFBJARp3RYqg7TBXx6nIzKut3WTFDnDRb6hTwa2p0dPXVFVnWergNsBj9oRJCWjdZAleySQ1
ruN1rUgy7H9LXZsJay1qQOa5TCQOttu1qmLrS8nVUxuu4AHXZ4zzekCJEUb3PqoveYk+dVA2z8Oh
HLRu5zYj5Z9WKIfIGPuNV7p32kSX6dyKIjFF5lZtsqvBHRdpZuh3wSD115o+7PLJmc6rgBdCplWP
AZmzE/WSuaMDWwe2+xR6qrcS3LqHvCiVsw6kBZOHpvtVueF1jCjoJmcHO3FiU60huY+yaJ17ebVu
ZGq4Y4cc1hDI9347kDeTraBQa9NDk3XDPcAhlpadZ8o/aLGvYs/OHgRCdxsMFY4oI0fk3b3xI4wz
SPXj8OwVnboYvaG4UbF9X7i9Hm7sDNZm75vRg9s0/d4sCVMSLl5Vjd3HmkM26Uz9Ue26GCXiPEeU
GjXFvsddpKwkutaN/dDWQ7SOc+jRSRD4SyURzS4yAJI3JvPQSJRT/bb+1lTdE0F1d61YEEsyc7BA
w0GSqqXo1pIzm4qQL1MKSJNncPLi9PpD6PbNVZ1nwL65DLzCzZFDIjKsi1jajnIN0NrT0PAB8wm0
BOvK1/8PUfKfDVH02W7dqxit6AcJy8l12OA4BGaicCsYKtMPrmRSRmxlfQXZvrlrDB+xo6Y+0fqY
gizlaHbh91or6f8PCui2HCM8sgdlo2Ya4oyBqi8wDC0Odhx6O8m0yGZ6XeGjbnXgPHZRB49hVhKl
FX3tVEId1qFq13tRBXcWKIDj6w+dlD5WVpqs1KAsHbPOh+9otnNUaBQhbDxs9MgVa3QHzKNVc5kR
/IxXGgoNqwZJStCLVr/sUheNw7p/zGqVWlOS6k5XFvlDhYPM0ubSBaqm/hgrN7h2tTG4Rser33ZD
+YQ5NVQPkKhXucjthdfV7hJrimn7AYpNKqnbDukIK77PTkhhh1spbJDTbl2xKXzFWBYdX+9Q3Qj9
rhkgxKp2od9w0wMXagIKIDG24rjnXGtteqZfPEARDJeuZQDSjgzzjM7hMm5q6TbFr1tCHvsYcoRT
7d8RXQI859JZaRb9H11CDBDGqvNK/JHzmJpGwKRaOjFjaKj9DTJcz4Pu2buyhFzhY6GKZB6lYiGw
KjHMMbpqynRXN3xQI3SIdTRpuFIcW+tkaaRPA/yx7knIuXlXJm2ySASKpcjedT+yyPFBJf8A4fzs
RYNxVDT4oSmYwmPahhn2O3xvmQK2SM97HCFs8Y0JRWu9yEona5+MpMKLQArM64mevQ+b6lvRi5EH
9fjYTGBptqwqJ3uAQA/1zj6NfVZxf0MUAIvsctOjFQqoZDiDadplkp44jZrAqZo4Rvipoi8B0TbX
POUXeRU3WNb8gE7626ODcS6ikpBWI4dIwvK2kGUXFHJy6tOuO5VVJjZg5kgyCBsOCVIDgVIBRPL6
o1xG7i26fGgc9tLv7tD4w1nnCHsoWirNaRitROsV95hxuGeRjXc0MsNVS3PjFA6bPkNAmApQd5PI
if5DGofcKRAOvI3ktMTDs2yuZKBiyz4EVWPf+2loX8s69T/EgFEmp7PjKsrki50uhoZTp1PbYglV
09xXRFecPfFwK1oAGbKUAK1zVYgC5qjfFzlBCQV9DnkJ1/U+1PslYh1iQ4srO5uu+tzH3fAYqsHO
imJsIuRweAy84tTkqr/o0ANbt69ch1GDZ2WhlN72ICDaIngJ/Dp6jKTQXSNRIa9lDlsn08tqR9UQ
EQAKRvCmU/2WS8M7wzTeYGK1Rli9+eG7LYTu9geIUTKkTPqF4iVqdq6brXU1hDKs/1QQ7t1h6odj
j6LJdyXFGmSee31DhQIJP1GkP6UMvnQOK2oTq/7vUiuD76Kjr9I0lFDt6gTQknOn8pvvltJbmzTL
8GUBi+oUuW5sa8lqlzkcyE3DmLepf8MxAEYFDxxMSIBbF9p9RaCSscw/KcMgUmkuTTcrDpJOHQnZ
u2rX9XQa3YQcyEcpaxTVs9sb2UEKMmMZK5J36EdVXmiSF2LFVFbXXVQbCNgW07FqPYs8XZp0D14q
y1yM8XNc9P4d7TH0+1qOZuw9oEV68kFt7kwzQ5J9aF3n9ZglsaagVDQ/ulyuz54I/hxVA4bxg29S
H0xMv76JdVqp+KWskrqW1mi+NkgjRVQt6YmvcpcK82gl1m0yJPmybA2oxU2UrpENW8cWXcExHdtr
3Q6VrTFEPam3/c1oCpphjb7B70TdY4H6HdUOxIZy3tMTxYPEreAkFrCrzBqk67CytH1l0bzN4RED
uqe2I7UIulTaQxQkIL3CDEnf7sGyc+2XVKs4EVtnLy9e49Fg32vKtjF77/D6gzAR603t/AqDeO0k
1OCl74pyCdpzwu31sIJz7ZD5Rn5+/QF/LEcgcIFBFChI07PWnZq6x1KSi43rQ/kzck06u4AHN4GM
PBpKNWrtNz9qdBNtWhy19GAiwH03GYHcp8FeROMTfj6Cu1sUeLQF56TwsxUkzeocmd0jKgrBupaa
xgEvOV4Tax2KEgfgBB7xCN7wPPiiP3fur15vGkihXEOKAKpIJrywR2SBjK7I16/1liAty1Wn5eZZ
Cjk64aEi4OuhSFWCGT4CRMfvjpTpEOAskiCYtqfPBrYkbnav0TG38DGqRQ1st5bXOexjkqiMUnYV
PBu9YeC4wfUwQNMVTf4roYK8LOtC4VSSkIlCu7AcIXHALCSE0zcFsu1AlTr9KhWUIw0ToyczNLor
rVvnOlFGKatIIA7hKi5j16FWa97afgTIys9pTWLBVMjDuFPiPNynhZWQEqXyQQrTbWfAVNbFMW+A
JXt4N6BknZHP9Ra1fd446o31CMVtTXIdXakUwpFzyg7Q/9yVxxvfNCkeYMF6FKXFN1/r911pfEef
qF/lMTdJMuY39OoKTunmh2fwJFg59TujHtcjETVN287dtnp5QqEmvYuHrFyoLUxMhEB/EZzDc7SL
IxwXNqxu6qAoqztg59qTjl+DIwFeQtsveIHL6EI8lX1kYieAIVZj9xaaZkVEGAIxJvkV1OX1YIz5
nz6kHbV0vRsYTeESu7WVigLxU0o52SEVC88VcIW+KKyzWtyNdg/lsjK128LMfyG/vSkk3d0i8fVk
JTCuJVC6t95dk5p0jVy/uSpkcMmNEWlr9IFA0UoZwWODIokMdhaFzYcOf67boW0mWK+MhV6UG6eq
jH7HvvgV4Lp35dNbW5sV97ZZusXWwqh7adlVtLYVmh1E/wg/Ck46Lf3WTmhD06qUHSGXi6Wauk+7
oXjGyeI3gq/xj9TEpxLBCnAsGHZtwrIKju4YPQsPgmGr+eYqQesOodMGsaqWYrBs4FuJjiuyuQiv
oht+rlBUl/0SE7ym7NdWq+DgpAiw0SHqx5j/6We/lUqc9RR7QQZQazrsPMtqoUghLdxGdVBSUCkU
iv4S60UeYDUeflRUjUCSoUC5cA8VQsz7rKq9w+sPemOqGwvm6TFvU3r19WAfhiC3D8r0M7y75CX+
Qema41wFcft9RKBo3wL75dIU3n2cjdFJTgwXpJjf39oN06xqJfFM1FhbK4uGQ9S42lJVAI2jfNQv
EeOKr2qrf/YquKiuraGzYSqrsWaDxKMMWMS1a+SFFVA3KesVIJ10DZrOh/4YrSBEHhq7hwmXKOeq
t8OdgWkVTc0M5TVcEanumAe1QLQKqeZsCV/DXDc1pxaIAeFIJYemqjYCHgboRomvPq1wg/RMTWzp
bP5Um+QQVtiq6yFoV7rH0mqAhrXqXGVYB7GuLyLk/rdEsBnK1l5FRUcJVmHaOBMdYMkpU99G5FI7
v3W/ZUbPzsxTE2a+/HvsJj0x+Em63JY3o1xCTEgQZOLv0ba0+xdRmld5V3PVespLVQskkeK038qV
QweKfRPgiQPY2QOo/SPyUumAoumu9aAn9gWfNY2jdtUm3vQtTumoz+I1yaKVpG2tFNSJugydAW+Z
FxItu572vUF/Ve8fsU5Kl4hMFE4YYNMUAR7KLXJ8yP3OGzMOlDoGL0vf+saLuZuuKYQuDMU2Qcpo
AFRmltVj3ESR1oEzUG39J61QHeGH0DiQU3FcjpqxNSvbX3U60SMEQ/9ISD55S6r1CU2zcUfd87fX
8UJhrYarXFcPhFsbE8TPmZwkOJdZtR5xS3uSVUjFPmrZGzpOAF/s0bE7nB+KFNZWg4vVkatDPlpG
+yvSWaSoV3ryWi3DhcK/tgq9O3/95upk2/HW1mN6c93QDFtTZFmQMvL7b2w9snLEaRzyOHd/LhHM
WqPTYohzxu4jX0Nm9dZ2Gis7jLavEmTtp+IIaq8KUhR+0Jdr1XvCIDNmXbMQvKZHRRbqDoJbveUU
GJCeA0MnJR3Kw9fPPS3I7LFN01ZUWVc0wwBE9/6xiZ0wBwpITwptOCJ4puzTINn1zTgsRYRINIX+
0RljK7hglj23REa41FSwP7EQNqYvosrvx61DKXMx5kN9ZBDauqO2okTU1hR0chHZ2dahfsGoeG6J
PA0odJINTWC1gcrS+wEjxcc21vd5UdQmdy0I3eLGVxqALpqbXpjUV8fq97Oq05RRyMvUqYwuzz4D
vbdCvQqJ1gK39/dyMmTHtBpuXAW2ixZlxllN7ZbjPJO/aRqdIjC3om6NK7dTH+F+yNcR5gWVJLB8
zCOUE2jaXNivH9fd5MjTWQQskQxVnT2hsHTXqF0MhmsyqR1sMOhFSbaHWog4j6Bhwq13QuYgvP56
vykz+xuh6roim7Kh0C/RiQandXrznVANb2SCYMquY2E7faakToPJOEADeEIW3iobOvvw8gZ9O47D
UQYPn3TjSxtkxSJo2l8XHgfLn9n+h3OKwAkm54oAyD6bhzYHykXgis6S4Frrv9tdmt5zNNM61AIU
eRrtrFg/vFzS7mxkclz00DDSaEqn1rL4thjUbpnoRbR+/WWDaP+tMJV7r7pwsH6yoywmTRAxYJqI
5fvsOyVttP2mShKnGiOZglOSXfGhvtilCYfahkmhwMm9abqVBFEgiEV6A9J6XJWVEh1I+e01ikrK
bf2S472BkaO1/noeXy3M3+14DfEgRcVjFk/Q6Rt7v6zgOXtVV8YEM7PmoNL2xUQot3eZibN0hdkd
Ra4g24BcxOs5kl+yoPXuXTnBq3sI10anVCf4AdUp06hRDEVJV5pK/0JJCW6TTtQLOY/iDcRasdfx
Sms7DJvhGzybBY6wHi2ztRbJ0A+m0LhK++XXbzfftKrJFrFt1WST6BQflNnbZYac28gEoLlY6fc6
0A/Jq35j3r2kfrvyInnnRUr10qgLfNiin4GePKTIBN1T37j6+klezcNm86wbssZG1WzagfNjTKUw
kAQKwqIResAFkhFjLaMb0cn4r3gYFCGOhS+GdGVIen0V2ulPrOiuXxUVxlBaw9vMNy61KWw/zM2A
2dVjV3cIisbtSRvpxxpjt1MHnNX9tBr3eRe2ZxDEBeRfKVlpWBklogCRBXvRjrB1RWcEJL8SeTvk
SC9M+uurzF+V21ThkFBtU7VmWx5lQBqqUw2MTAX9DDbYTrOLLWYF44EGuXQnVd1LbRfYLeY4IgQT
jN6EIv0K9LBwzXVk4dMzVZNrzdoNquKetIKiWB9qt7piX3peQ50fJZpqcPMLyjvEP/r8KKElmozc
YRQM+/Ems8kNlai9VapwXERoOJ/aFotrXPnC7dDX97S63ENLyLdRgZViYvTYD67xI2sQnVJNo3eQ
LH0qsd5FZVFHtM/FKwcAMvVpkW/i0ZDQUCtwNokpHld4DqF3QowOKuj6lTXcxLVJLaLPd0kd+SBN
UFCLW1awNxHJqCNrPIRdiphn6unrEvnwtV+kSKZpSKd5YK2ujMGmICkqpBh9P9yFwTA6aYuUs5L4
SL6qxkObtfFVU7XPCfnDwvXh99W2BbxPCu58rOfR+7N3CCrklMAH+mHdnZda6K6I4MJOUT5Enbos
UJvTMQpUBLfZ7G6vQOvpcuAn2HImGjmyS1/3Z0AMldEF/tXGsu8oepccvJbbhiCNGG0Q1zJOG6DQ
X+JE0m8zSYjd19/qdCi82b8CkISpKKbGaSirH4/sKAltyqo2rm1Zc5Kl9jVj5cMxDyagtwtzMLvP
0Tnh5jFQtqVZxlRos3tMGqOy1RgN1AB9Z1fUTgsWJPHWIrrrjBASxAAF9+sXnMe8r4PqKnw+mxiS
K2i669/c5U0etpJB+XgxVLr2I6NDgPNmGF7hatmtEhn8Cs6wrEqT+M8q8hBV6HmOb9mPRV3mV9SX
q0OQ3uO4cyb49xD+XNiNGyAz5BvHpMePF3/USwHvByvIaaZMWZc1/sOW0WabpW9EZRk0mBaNnyP1
oHU3vZ3UWyGgn9rgjZdGn5vrPKT5WQ8JVmF3kVKGF87x2Y59nTlQ61gUmppmY3j7fuYwrbKKrBOo
vU91VppfN5Y88RdsK9x+vUgfNoauE9UT+GKbx/cxj7dyO6x9OpqBk+SKhaCTCcgZ9HUIDA7C5tRL
aVoj3389qDI9/7u9b6imSTDA7rBlQRz8/v10C85pjn0p1B7Fu3HHtl+RTPtov3jAVqT2CZvucOvT
f9kVKKPZ0x+48AizhEyo0yNMD6DqrLgxj3AN9MoxYcoDJ3iCpwV7L5fvOxPyi1Lb7VWfpyvcWNGR
QMjJVNvtX33Xr5/hwyobgt6BJiuajuoL2m/vZ6HSzbILB2Q1hdT9dum4Y1ve/I5VTvevB5pFsbyr
wNrU1tjOOmH9fE/7Q6DkahnC9DFDLCWjh0ZGM2BAu6VEfryQbaLZ6lmgWf/1uJ+8oGEohqxz2Nm2
Zk9X4psDoJOpe3CFSYvezen2TW8YS1FIJ5CfXRjqk3e0+FJQwVVx/iXWfD9W7Bo6hRsatznuuE5W
JP1Z7/RwF3jf5aR91EDUHYsq1LZe/EqbdK1TRu1zIVnu8LNRYecLH8VINU92HSW3G5DTln1l5AHk
naqH4O16qK5kXbOKstaG6JNssMmxnVwJxE0U14gSAHBFig7n7mw4dET+g5egmzaJXhbWBIsR+wBE
zwm50RW9/q1ZcwrxufGVwwFbur6Ifpa9DHHXE9jVI+JpRX0zydiccesZKJNGzU0huIFVFX5clknj
yvWK+LEy0O23fDCZqhUh/hXJJz02xpOUx+OFFZ3l5ewkCDqGpvPNUp7Euu39LKd1a+UhTvQOshwq
rKL+xizBwLbWQ2KBrrbpFi4uLCz/4vujAjAuXwcAcHLRD3toErzpU5/YVSlaIL/dtzZpvsn8/Oth
Pm4fTZtuKW5lxVA+nLiYgQPVBuDuwKAl21a0e88oBth3aNxijq55rSNV2UkDAnXhBT+cwEyphYOs
CSzeZGZnGzdoZNNqI4BOuYS1ly1hmReM7olLvHcCW5X3XYOTdW1dOgCn23c2sYaqC0DbmOhwOc/G
HQcDhX4V2VLAkGhkmZhsGnFOiZI6/8Goe3BUpt1Sx+UkTv2C5nFpt+u6z6EvBgD6er86f70GyidT
QdbPJWTBmeW1Z9dCm8JuCwUiUmWVJhAeo2UBpHEvS4ONjJx1O4SBvIvlIj76tIoXg6m3y9Er6Ghm
GT1SV9LXKIgdgs68Qe7Z30e4si+QoW23Xz+oOuUWs7njYlYtKpgYfFIvev8ZJEjVAQIQHlGUAY87
QUXHs7r+BUuhchAywrzYdeZ1RDgTydUi05Gt4PgrnDF0n1c+lm1OabvqMnUbOqOI7A7m5AY7YpAa
SIa6HVEFI49r+KMGMGy58S4Enx+/Y6YZbJAig0/nVWbJU5LEeWPDK1gU5fBNGdtdUKlQnoz6G38N
axHtwrnx8SbA0dgkPdZIGm1Dn202JQTl0mL3jSxj//oV00D4j75iw+B8eq1YWTL51vt1ASDUUwht
PCezYJ4OXvN9gAiFImAJIdRbAURKl55sRbj50Uf7elN88orUijRmlff7mN91dW15QqG4yy2znw6q
RA72lw+qjyvHntMQsFOox5okvu9fkRZEUNUFQB5z9MQeSWUJ4IefuWe6rimOmvXv/+lrmRRsyLLZ
5WQO1mxKdR9KT1jbNERRLlpIuYxENn4xy8tv9iEhMjiALctQqKYAMZ6PVJvJEGSh5S4oT6V3Kd2M
13BQModr3++09dfv9clo1lTTNmyZQ5ek6P08Jl1WDGD6Jg28oTs3ySqrKPT6PaazsVW1FzaH+vG0
JQED2CGIdznZtGn3vAmFqAwEgebX7gKbzkWM7paTuCq2z3kIcmuyHCqNTFm7KUqDndzHpz6If8WG
fDIqt7yq1IxikZlem6HCZWvmz20nrmSA6pnt+ccJUtHHQ7JW08q4zWqjWnw9Vx8vR554yoYoxduK
rs4e3h1oPZp4saItHxcrctWM02lsl69oY7y8k6XsTarQQtwiHnUxVP9s7gzLJlOhZq5/ODwmFQ4F
iLC0aMPG3ZiD/PwatKUG4oGh3W3AYrhruVTvZED5Ow0JpUWnRb/yphZnzKmsC2s572JN2RkpgyA3
VIUsPoQkLtlUFhb0gEfa7LvmT1DsmeYZmxFOxGJMdCRpWW6kh7uX1qcvnlAx2Ydm6x/sqj5WddtQ
V4GcqI4Ie2lJUW992U/PuaIePHLbM4sKmTlpSMOgvUatPfxUpLxZ48CFl2OaXxsT5ceH4LovqQlp
fiqDF4/SO3+kOkSErOxHSASrrzeB8uHSI5OnYwEQ2qZ9gQTe+y08wNZFZrOb0vka7rGhVHQeWmx2
bO3a8JRdnyfKGi9TDBwVKoCkFj7IYnGC0RjdqENwzmv7+PUzqa9RyrubmIeaAjab7g0f17zGUHkd
fGmfrdnAHNuliB4CKvxpNRg+ldDiF1TPTtSbvXUXGNaCGqhyhbCbnzZntdFvNGFf6+gebFGERgg5
8LNbdvpjkFYR+pCAwEL3e2uUybLvs+5OyLhS66FIryldIbFv2L9wcFBvyGNhHwNG1kMckKoRiQK5
2+YDyFmE+dAVs0S3TcrWIiSYoE4NvAoJE+0uXVYuhoYIYzkdeKFt7mH7Xuo4TCTcVKei75Cvb2kp
cCwC/W/t/HpQzd8p3PZDLCHL2Q72XhpdbYUvor6wEmB8QUviUeXpN1M6xmad7Eq79Jcd/S2K5NUP
OArxSY4CTFJN95j79THxTekMaxQPBLpOtNwp5apUHVTk/kherSuRt+EeDcRrQ8rL38uu6A6jbYx7
yOX2Icn9DXB6WGO6/NB20mODHuJNWxTBDT37P00038AG7ePIbrBjAW9iIOR6nVWdh4uG1a/rGLy1
LsIJyZx/75JGg844AR611ttbbRg7Jez4JRQt2HlK882PqWVLnK9bKQPsWA3R8M2vYCQMjXqDxPdL
0eMBkWN6vVdzuC6aMBHFUzVv7+uSvg/tyFwgHgbFnjzxrE7CJ2Oa/U68OttlRVU6Mqk/Cs8oneNy
qJqlBh5ex7xAz6Ir6lY5xDP1CO1Juk/SR6Mck5URmuJo5cnZmoApUYtBNY4O7pUNeGFUhHQk2VtH
nmo5lVLImxrF5mNoRWiYZ8O2iawXNP+MndaGBIukjz0dvsWr/HWISKY6Cv26mxRFPLMpfnrDMgJn
fWjl8gwRoKJl34lNHgPtq3yiULlt/Z0q+naZUXOgGAs+N/HFs1QE/r3sZ+xU+JqHvMBlahjz9loE
/c5FhgS8sT0iQS+QZWks5VqY4Q9hDz26vgg6grNcIjDhHawmKh7S8puPBLoTQpw8WuXgrxWvKbdF
DFjZUlBgtsc4uo7i6qeepNm1HRl/Grqf3dQVysFpfV1N/bM8lf80k8A+WtH4XQMgCGwbpppSHX2l
x4ojBKDQZGh2j/K2lc3hDiGcCrKa6xAgu0d3sACb++VPybdjrNQLdeEVRxEcoHG2ZwU1mnNSorRY
gJJcjJbtb4WuRGfZhulSddKlCsuHaMK2KOvTtaRlSmw2r7BUhAxICZtQE/Dg8xQipcIHhhPIKoKp
8cWq3bzjxBVkvUZkJvGuTHN+ep434YTbjblsqIQTk29cD+qG+kJLUVcY5daOADsCCiiclHrpqa9h
2xYR+1EPHlo9xY9aSp++PofniRsnH3UXReU4mHLoeXsPp8C4NF0UoBC4QmPbRQU8VPG8oHSqbWBK
A6vtV2PQf/t62PmsMyxVbXro9NzAKMzhJKElBdD0GXZEnKFLLE7fKSyxKB7eAjL+erAPRUtGA39t
017l6qfZN4sY3ThQmwoX70WbNtkBSVv3KlDwkJKbZFimFhoHyMIpm8wCS6IKKjQSlN4Ll/D8Dp6e
gbiD2F+bcrd51IoCQRNkWYMuWEc/K0so2nuZrf0V7/3v5/6/vJfs/Nf9Wf3rv/n1M82vkmuvnv3y
X/dZwn//e/o7/+/PvP8b/zoGzyBqsj/rL//U5iU7PSUv1fwPvfuXGf3vp1s+1U/vfrFCY7kebpqX
crh9qWhMvT4F7zH9yf/f3/xfL6//yv2Qv/zzj+esSevpX/MwLvzj79/a/f7nH8zomz0x/ft//+b0
Av/8Y/sEtfvDn395qup//iGZyj8MyiiA3ghUifCnAmQHTGv6Lf0f076hRyws26Dhw6qmGQWIf/6h
yv+QLVjqlMFp3NOfIaiqAKPyW4rF3wLrTW2alNbUTeuP//vm71bw3yv6Fnr1Wv/8d6DEmILaLxvY
onVJkcWYAZCKQDbaLg1h3e7LcOGftVW2GeCmYD6yxvLve7h5MzV/P8C7Ad8nqtOAVGJ5K2FQxqTv
P/3+myMKVm0ZDdBlVu0anZU9xqDr7CjQeVxaS0hBNMedwl9Y3qL9Vl2qzzDXb+ozr2NjVUsyTtFh
6uTMQlWlNG2qVR0SDbuAdqoTRItoiwjQcug32NM6AgVxUG5OvClWSueIBR6XaOkhxX4hV3j/vb4+
iKmAohGyzZ7Q9Sm1eTMJdmmZaJ8W6ipXH+TguZEvNIpmPba/B5iK+pZFZYWz6f0AI1682VjXKMZv
6qvmVDhUqs/FY70dzvkqu5LX6ao7oNF4q20ax7iV1hdW+ZOZnsB8U7nOpII57d+3L1gYGoj6lpnO
H6kJsMbou9dbfcPd9ywtL03nrJX79+uanH1kIVRA5+H+KAcxKFBym2plPiPwu2yv4zXuWQ6ybgk7
Kne8ZfPXafjuMHy3k6cSx/tPRyfvlenTAIrilpm9Y6MZIYqUSIL0j+F5OMKndEZ0xxb1xtx9PZ1T
Iv3FSPas2FJLkOD7npEqyORN/+h3KOC4f349yOwi+2sS37yPPTsKRnXQs65kFGnbLrlKNu6Z4PxM
SvAfnAEm4TGIOsWGzTffHZqFDfngqdNy9UtlmS7dndi6P6wlebKDaOhP0ChL+XCxtv3ZPL4Z15zN
4wBlqzBcoa66m+ikOZUjDj7HDv1ndaE46jJYu4594dD57FNHOVmmvonUPp/8+y/B8GsqnKqlrsSA
YJi+pMd24fL/9GN/O8T0CG9OE1kvLA2ugLqyt80K76cVYGlvgwe4E965vJ29wcLr6Dq4+Dj5ftj+
J+cqNbp/v+M0728eoC/lRK5LHqBzupX6FEKMQx7/robU+M2/xrFok+3QtXaGrUI6/VJcA06+/EFO
39v8K3n7FLPgNwzA3YtpGhDL2ClbXBfW2lq9+Lbvo8u/PpO3w8wusK4OZSujAAuTmB4iSgsLBIL2
7YDOPEoqF77JaXd89U6z4LIw8Q+Sp3cql7jDbquNt4828o7+5CZZUwkyl18P+MnL2bCNaZnK+tQz
na1kakSJNapIlvnl0fL/xJpt0Zr8z375epzPTuzXe4muM+BOa354DmWnNm1YaCyW6lDnKBbZEXGr
U3JlboSD8Mq19Fvkl47sTz7Gt6POD1KAUWHXN5m2infDg73mA1lKTuvgOLgKt9W1t3SdC+/5Sbjz
bsTZoepnvQq9IddWqAGtxmVE62ZRFYvkJdr0r8GO8Ss/ThIvF5fy03clsCNYpD5mzUOAAVWiXkvw
oZdFsh9Cbekp3YV76fNVtDnABbc8AgyzK1BqI0MUVkuh6S4mpFK2MNUPeFQfemf64hGJCheXDtRp
C77/JEArcdUDILCmhGe2RTNdbzNMCcVKMn+DC1mq5nFwrQvfwWumPB/lFflCvEpoPJ+9ogRMZxjh
X+uW3WpP2d5nr/SOfZMvEIFaWb+ki7vl49cHVpfRFH7Qps72+3M06jONURlUEX8S2m3KBrdnZHEN
ilVf78tPJvHdSFP89ubEdsdY0WNgD6sAqp2Oxq2f2vi5//x6lE+yiwl8bAoFyJJl6Pbs8hsHWeqC
aZhqNVB7WCQ/salZRDvobBDHdhfjwOk4nK0abRSIAdQdyIbt2dmc5xV6nXo0rZp7493CKlrhIO3U
h9ZBkA/W+hJbLgcw6yn7fuFVP1s7AHS0jBQEK2mMvZ/RXvS9n1MjWDX7Ya/uwe8txXfwF7/BDtUr
fxvfdL/84/+sgTpdRlOhx+LrY3Zt8qn3ow5ujpAIwnErqUX1VIudqddt2ZuvX+7jUfJ+lNktxIcQ
AUxlFC0/21oCwKO8sB8/HYEmzgSGNcEGzd4jjiScLNtOW3VteqeVLWhk5QKH4JMFokLy7yFmL4El
W5GOKkO4xqFHkMtqB0c2jsBXv56sGVzhrzVR1KkmNIEB0C56vyZsz8QbEiRZtI2Yrpg1BMxwa2xk
R1lWTrIRaC12Byhga6ndXrrAP5tI0Kz2tPtJ6+dHSOvKeP1qDB6p3hKmtuOal1B6n3xkmkJKSYHC
AiVnzd8vyXKfLime5sAbblt10V+Vv9Pr9lCaC7FRnPqECeFwb2/kZbS+lDt8cnCxR+ivqQAFOVJm
GwVPSmio030qtfZSn2QEhDRsLIilX6/irJv31yqC5KB6ybEla/OjpOp0MwDgTKgwNvKZi46WiGJC
YE9D7yE3/BQ3kiqT80WFMN/kwomckgSxY1tHAcpjPv56m6KSvInzrHoK1jryKOiuZGmPmZgVNYhs
h+IYF1KMKVKJwJSjSv3kTyD1e9uKBeq7IWo9eal0KVijUkffU8N3QMkhvVLog0Cw1Hx8yZAErbDE
lnNPPcRWDr5+QgvZopQuBTPTrTA7Xqf6Iggvrl6O9NnKA//SR2lMdY5zZZ0uw3W71e6nnM1Yy1uE
A79egs+W+v9Qd167lWPJtv2V+wM8oDevNNtLSqWUSvNCpNLQe8+vv4PZjZMSta946vTTRaMaBWyU
gsvFihUxY86X1pYD/eKOajU47pIJOcSw7Q6pX7oSrRNDu9V1tVyqbwdFCMNi/8G+vDbTgPimKafS
SEgpO+0QeRJ8F7Z1r+8gk9mMB7esrS7eIFlog3KsDY7o9MeY5FN5oMbklvvq8P78XXMFuNL/Htjq
RoITW0fRs9Q8qT6iRe4srK3/mYXlC16sUNPI1LEaLJghDG9atLfyeqOUK7191S057b+jWO05U0hm
o2iZsMrTT3/yOCe0irzYbQ+0fu+XCVTd3pO8er+ZL1hmaLU18G8LxIEvkMT1fp/KbsxzOAv/7Heg
eNFBOVgeXF4fs6/m83Tect6r+s0fp/PK4GrLh0jhlRGcAp5m9274FQ58F5lH3gkRZPv73NkKmK5s
kVf2Vt5UUnIks03sidHwpVbMT61GBfsfb5JXNlb37py0Val02Ghn1enSO8v6/b6BKxf7EvsYoJkV
Yoc/TWYvdmEKTKZpjEL3wm78CeMGzbxfQJyhGNVLG2NZgR3+vUB/bSmrDFLR1YnQtaXObhy8qrFT
F2KtZ9JH1SOgPi9w5Ztiw0HJyyKsdiERJfyIGq189CCsFkkvszwXxmqx2SBvfkp/QBfv5rvqlrj6
k+X9CB6jx+CSfh899aIeIrc5G5f4U3szHbYwLteeRdTUVDJZRJ0qHRyvT3xcCZGfjsK/3Fd9VGnz
sX0Xph5nckEsOZJXOtN5K8P19iYAwaFLtFsuL01dXL2L5AQN436muVeTF+WE1PIETXhK63IDjvh2
J722s3LOHTksqKIXO0IbHAsfVt2sgkU1Aa/ijeowP72/c684t8UgXw3izAAguH4/k41AUDpBASh1
xi9m6BS3mRffZTeU8M2Lemfe6V+s03SsHpa9tfV4UN5Gcot5k+BeVyGlWr8e6NoajL5jvGfUey4d
yVjB1k/jY+qypqf4KDqIqI1HKOqdcFce0Kw8zqfkg74byT5FP6EDOaYHuJ7vh80KydtN//rTVl6j
6HVlVCo+bYizfSk9dbrqRkqCnhYQj/rX++uwZWy1DEZCSzdHkrgGwu1TM0az05pV47SB7yP77i/c
ZOYW68Fb3/tqhGtsgAh5MA3UyEKEGqKXU+XlxT+PoDBhQHxFuwWdHuuXSIt315uk0Dy/74ASXYQK
UY/u8/uTd/VwvjCyHKoX7teYm64ERqR5qpLsVMlEbNp3fAQF3zdz5W58PZiV6+mHsh8HmJlJhfp7
xU1ONK0kTmpb+3YPtA8BV+99i1cX6MXAVltwbJJKrXIWKMmf2pn2CpLa/5mF1b7rezOSpw4LevE7
QgxIGbdS8xuL86fm82JxxLY0I2hXNM+qHrUpto36aaof3h/Flo2Vd6ZpKx0t6Jo5qtbnuK0+R213
b4RbXUNXnfPf5fiTa3oxlBroc+bTssk1v1fHxyE4cHrsjYj2qkd8YWSJCF8YgUx8CgD1oasRBDeI
+IFjQv2uts5pEn5UBICZyixvFGuXVX59v7/a2H9ijhc2+4qzCxKdW0dTP/WiQBdwc9sZ/qmXSOZA
VtLRc2K36lZX+NaELuv6wq5SK3R66tjlWbnL0OsQgwk+HMtO0//QEa1xSXNtwrYNBNZTktJBY/oI
cpj3SLhxYq/uRCIlcH6KDuZifZ6ouTeIDGneOI+2VkH/CLBghPzt/Q1/JcPDiv21sz5ViN929EVi
B6d9Mcg2QpJvd/fNt3QH+bJTXOipljzzMN7Ep61HyRWvtFS4YW4gZFDfAjZMUYjVgTfXlKr7CPGj
WNsszly5D1/ZWMVBcNm3qlhgo3VFB7old4StluT35/YQXYpL+7118nsaT6PytPlA3hrf6gSa/ZhC
PY7trrZH16IMjUy9CIWR3aSO9JsmIKdDOHvcyGptmV1+f3EY6qIvdGkxC/2dY3C1+Gh6vL9ttkys
zpuUy5U6l7xkyyL/QL3wXqmljVFcOQAASmSCEQojKumx16MYtLpQs5mnwgihlNLotllIdhNt5Mau
WaGTBay7+Kffb2XFQC1GaiAT8LKgPIq5tJOV8GyWwUY0vmIvWR5bS3v4UjiH4xpo3WorFEEuTujF
8Rq+k0+DAzsrZd3MaW102fbCJ91GqNXNN5/9f2o7K4f8yu5qLwholDULVdSfHE1xqzvBSXGXRAPs
Ovvql+DB6uKNTrA39nSlHIYLwCnP9OhgvwDW/WY66SV1xO3swJvcEbVSk8wusHYWGID769WFdbae
h8pE+MyylR34DOh1ybiKbupNm0CtN7t1ZWzlA0S5DZDD1XSvoGI5pZd5i0vobXFIpcUGmiMqzfB6
kS1/PZyoGeuiAsLuZTyrH2LdB2Guz+IYPqGwTToVYrSy2OuREF/QpjIfRNM3yZplEgLuKm9COnU1
AdbT90/p2ycuwBS4QWAboqfFMNc1K21KDatQlpeHA3HykxC68xGM2M66jY7+Dyit5Iv/eThr7vt2
3xyqxay18DDQVAN8YHV3qRYE6H2HAxLyyRsKZJUsspBF5b1v5u2sYweiStglwKdTDlnZMRW03oYJ
5TDzxt+j4QiXYAmBcWsb90Jt07wxLRpHG5N6bXAk7XnmMjQJSNjrpW7EEGdl8sBCbPoMsc9NglRa
gVDj+4O7asbURACGoOro4XptRlEm9DJDNOmE6SEaT414q44bwdrbkjedqDJVvoVihllc26DeQzN2
RS0MPYiT7HS3C37QcMJbiRQIvc92vt+6E+XlrL1ySItNkpCsFqhPbT19al/LeVZSuoov8qnv7eH3
6Da29GV5B6Vu/6yIJGF6p7ogYNypoHzy++GwlStcUWDgjpevoDcY/UIK1NR0X89u6HfQNuQzxX57
JvmUnPRjag9ueIbUcv/+Qr5xPitTKw88jXAdolmpep10E1JYAMy8sVWWrfBmSjlw4G5p2dLXxHsU
sApyHyJwVwQIxv5znH424FsMaVwSC6cLOrT/lA2bb+PGP8P6a3RZ5xdBxjSRqqw6jNY/jAc0GbLv
6m+SiN1tsxe82gugwgwdhPeqo0aRejO7fH1W/5pfLSD9FVM/lpivvPKi7BbgHajbI2KDruQoT/Ih
3EreL3/xvVleraNY1jHuGovmTfeEdnRKzShyyCGpjkYgt40EfRO5MsNUJkH9KwCbSVC+nuGoCVD6
SGVAL1Hr74y0lT/IhRntAg34XdzRUo2cUbv757sVyg4av2UwjZAJvTaq50LSxrnGXmqFW1jIRjtP
YED6z4ysplIqhjiRBl31lOJu9h/N8Pn9v3/Vsb0cxeJcX2zObuFkb8H0/qk9oKtbONEfIOFN7S1g
s+kQA1583tqUV1w2sd3fuVtlj5qp8rOlPxzeAIRZBz+HiCpEcwgw+sb4ltT8ei++tLS6g4S8lvSs
wpIaSU7fD7ZazJckeAqHHhq8r/4Iq3ywhxBpI1p+m7ha9qQGNBlJEkLZdb3cRNkZBAcTW36pvhu7
/C505SM6xr2nOcj1PWw5z02DqzmNg1pvkxiDS41RSy6KO58TwRbq3QJyHUo33Y8bQMU3eZPVGFeT
C0EEd2+27E5i4uzzhMJAforab532uwZlv7GU1xyZsoB8ZInT9gaBIOhFjiqgCggAWAWkz/v+s3EL
PZFKKXopBJK6NX6+b/OqSYMOdJH3Fai6lWMZJKsIW3C2XhGJD41oQZqnFb/ft7Gsy5sdShkAZBuk
XNzzr0/gEBDSBFS6PLFOHXNoYXpGfMXobcHYimKWm+Y9U6vcZtwOqEZldIimR1gTOX0HUuu2BQ7s
TCV3t3XKr8UOPEhVGNfoaKGrZeVcBrkKfYqNXD1ylBwrSRbOcSUPpq1ZKZz7cWBlNg0wEEpDFwFl
Y6KrH6CQNj5rcxC17vvzfOWSYLsuIDtkrK03gQwaxCJtaeGSFkdhKY37vS4KXwdNv+tlMbGHOdgo
4V07kVhcCsnsHspYq5dbOAIPky3eFP2ud1Und1tEe50FxYu06Lf4Zqs34YpX5Q0DSAcUocTbamUP
rd1M05fCztASzPgz8vR6B29g/++WsP93E8SbNylBKc1IC2kdOQdrffcluWz4SsCzZTr5+3KHbumu
u9Q2okebDRfXlm2hGVD4n6Yrf9hXXlxQLVwkAhUrkojjZz2YYOORvCFHzT7OnbTavb9Hrj4DIQEj
hoDnFe6J1Y7NNa3MNWtmCk/qySgfy8fM84/jR0E7l98lrAMkRK7ckY7vG762dHC8Aapd2qTIfrx2
Auo4ocipkFuEewts0YOSnbXm0/s2rnhr+mRIYfISg/dw3QcVQi2c6ci5ezRi0h6A+F2rBJ9ipTqD
tNgrutDY5tIg+75V6vFvvA44CvqRoCHluY//fj22FOEwZOOxiwxWCMa8WrrcDVmgF1RppwNUXUw2
rHOzHQ9V1V/aOU4uRoN2A02q6n1jjvoekn0cPA70qE/+dMoEdGJMINC3mt5XTqAW5j4x1DFCvGSI
byu1Hz52gqSd6qoxL41uykfB18xLiW4qgr8W3WeW2VzibFbcEdmig18N/TO9lhMd9Jmyt8TWf/ZT
TT1bbeYftSqIQJsZyt0wt/WpLYNfioBKYG+MtBsZEZoiida4bWk9RmjZOOMs1O7Qpfmd1ljWYYo6
fG2rx040pOGhTNtmX6I0jn7qoMw/4d+ZTtFABmjfpKF+rzRDglrH3AxfqyarPwxRWVqumA/sv0gK
oxsjUaAvLzutg71At4pjPA7Wo2BU6RPiT+XHALbbT6mFjgBQNflUdaFxnvMJmW1zjFSSnX6gTPtA
6qNbuc+rOzHQpFtTjsMDHkt3ajm1vip1YP6afV8hbzno9B4YaIo6k9ypN5JUmfdWPFqSI4lxMt4i
OJY/ZWoIV7xaJtOjLoeIFzft+ElRS11zYSho9rU1+aITT13dusaM1o8RBMu7NffVvRim+TfLH2FD
iZD4eAwAfNzQHm+6VRO2rpnNNAaZUvvsZ0PjxmmtHZUx9Z/zejTPzMu4h6RNgObWRLAYGRT9STCz
JkeoctAfKOIN8j5sJuvYTI30SR9oErdFNQtFGPLn6bs2jdVz2ke+23alUJ3ltBmdkpEWdi4vcihd
FCMLJMOCDSGEOFZOgSjNI8IAWWcj6BeepFRHo0+a5/tIRme+bcZKQugp8y9BUgW72EzT8o9so4Lc
mKWXrh6YEwkwsfCspjLoD29quGAhXg9O0LlrR3NmHbq4bcnBGdFOMuCbjGCp8ZRS7m0/Ax0uF6Pg
AmMUXEvsZa9IkJQI41x26Dq1zkLRgggpjf6j0MEwopWGdDRLWI8tWRUQuhiDfVyV0XM1R/UlqMNy
Z6LXeVCNFhaVoYPSNdIU9NhCUvGkRE41knseAp/iN0xCUWd8Jfi7Kwg4YQ4QfdjtguhYa726n6vB
PCbLh8CnUBw7MYWwXhbIF6DieIAppT3IYazts2qoD1zJgmN1QrWTlKl0hck3jj3sAA9dW9auMHSm
LcGSh9hDG0AXSrhAJmaA5XbMZKed9BIKCQFGXNnPfeTlkGtEhih3zaSFwscfVdsXy9JB4xZQalv7
il2bMJTs0i5P3HGegnvIQtLQNuJwqJ0qniDLQVdJ+D2JsCbnXQOiJq4FG05M9V6ZMkAhxpxCAlen
83wTFGGyVwBcfgVWD8TXCL8oETjpxGTww4BQlCvAI++CakBvMjRsofWKoTlB/sMSWg5dPgdjCIsn
tGpkW1CbyZEis4EHHtTDhH/eIWwq72IoYu57Uyolux2n6ahY8O0jjZifwnqEHxhxR3tSz1MlhN9g
s5p2LdzSbSXAB9T7cLCgNHWe+2nM9hCWTvcyZNNnUZx6O1kYCSdc6Yc+tWCpKgr9WKLcfBt0Gewo
Y93u4kSEpWMK5+as1R3nnQbf46JiSqNulCgPsCqEv1vkkpFuGApbhd3jY1YDui+qsNiZ42zdtgp+
Q5C14GMyCVDIGclcHHpDCPd62Wa73pi7L3WvxLemgcJzBhPaxy5UdQR/tHGvD4hQyEiDfDD93ERg
MleeGr/sPinTAOaJvq/nqYRbxonKMDn7Yh7fo/+k09OQd180QUZdWVNzV25YTmsI8x0cKdM3VQHJ
HqE66PlFNJ5nYbQ8KUmhatFQC9ojpSM6A+Rldh5OqbVTNYShbLQoxI8NXaHzx9lIE5qHRjk5ox9j
HFGlMr/qYj/JNmnr4TmVzJDBF/X9hGv5Ult58Dmb1Nlt27C/6WElaD1zAE5tjxWjOVmxKI8XRHi0
J5qGpNyeBaW906VO3o1yFP8ELWzeZWziwBmSZHjuDGna98hkNs6swoDvBjz7apcAPJbcEGkXrlYQ
x9+oPVmnfva1QxZEKtQkWtjboIQN5JibRrSRFRoOqS7Pp67UW8G2hgAJ5U6URmfUB3WfZurkSYVu
3bVtptrjLA4kjtF7Soe6le5iBV1AdJhRzvQio+g/C0JjPVidJu/FVPlE+zx3XQlvbhB2pTP4UfWh
tyzh08CJtWfA3vcz1/2+afLBMRFnOgSBUXnjWPq/uRuhxkyCzg7SWEOoKfT3SceFEuRj8AknPbuq
0fCUnuV+JyBMe5z7PuZK6buDpPRoBEJtTBqxnpxQDRBm843SCwkk3TIOOxv4d3c0c6n4AKjN/5jH
am1n2fyjyumh1LRWg+gwjLgtp+FbSDppJyehvMvr2fowWnN9NAND8XrE32B6ET6aA+w7sdUBRaxl
UNthYqUUorXcf8oiDfamVF/kGmi4p6t8VkXy7aPeUaWzYByvEksiIojMs+H31eioVZUh/WcWLJWQ
iwNayV0EeBxOH9hDjL4O780OlVwwSllsI+GFwrUppPqzgJJe7JQoFzm5ovWfJIR9Z5tm3MR02kSG
DySE5v2RR1p5M6hliph8h36eP4AUs+nYVdEogiLHkLrclsJYd5FXaD6YiZxcyE8rnigK4j5P5vFH
nnERFmPeKp48pcWjKkwpHD0I4Bl2O4l96k6KP067We+KB33uisauh6H5zdGuP2VaK3whpdZ/830d
od8avP1uljrcaZqgLke7qW1UWdgfxGzwJ9ccfekwtzmxSATZRqbEi3aRdA/DCdX+GjykhthRoVZn
zfepa8StOrktUsEhWgt9rtqBgo4gQlSQAKJvWI1/6CuhgkIoGymRqjkkkqL+DrnqkJlowuIYmFl8
n+Qhuf2kHb8lXGqOkXfTfqrH3ovrerTFoNTd1uifeyMuT9RMqamEMjdzHFO/hpeyPkhaXrkdZDrP
ijrpO9Ssi2M+Q0YYIfJUIu5FjKuGRfKFQDJGuhG2x8SGICoa7WTQ0gchQDFPHPK087pUAaqbCfGT
Rs3MCUwz+lrmqNiUGQI2xtTATy0N8NxqhVXZBdJzu04rOyej3nMw5Cohs5AID22RW7uhWy6Z5OhP
OY0Hv3OogiSZEEUw5K/09D1O1j4N1AFXS9AsOZ0g6zd+M8zSTo8MFTJ0sfKhz59V9qLi158tXwQy
OEjlLTLglm/7wZDednNU3WkK2luhXksPMl5uz12U7np9mtwwmHUVVvkUOXu1GT3eseoecnurJOtR
t15ZDinqSm1PKAcc1QvNlOBHNtAa7FUDPs8QBZSkz3UaKHql8wCftUc6OrJPmVkiEyJpiaa7tWQx
iYNi7UNNaVBwStpv7RghxlxBqbtnEcwDcbV0R9KnvRvyfvww6S0SL0lW6uhRWPEFV9OfDEYU2I00
Bb8yq7d+R1XLFZ2GYbORBrqSLFmqEstrGipHBrZ6AhZ+nM/WTBnLv6GDzZEO9K/ZC3dCe7PFLLCS
S1iKOvBwwPXJY1PE6LoIm5NjK2oeEJ68Ly/d09LK46c2PomwaQ8kyIJB2EVuGDVwR7TTT8Yx+fz+
s/BtZg3GSppHKUbyD/H860ehUIZQPPUpmAU5+hbIhEMI+Sn79438ea6/TnhhBWz4wu1N5XxdXo0D
wNUCgmRe8Vv+nTV2ddJg9xB+UNjfoZnsNJfJRS/BQQ1s/qjdVBfRjT1DsFMneH7/U648gl9+yRpC
no1ZUgQaX8ILyw6m71b7qUCW9D8zsprUGg32WewxEmW/u/6SNBIquBsLdyVF8mpO11TB/tw2XGUY
kffSD8i8noTPkWfdNjs0ID9Yv/tv8hmSkY3EzNXt8nch/4A3XmSBYiUw6z7MdcQgW8fSH4N0q2n1
bRr29bCWL3hhQZuVAk/PsMxPkxM/+r9zF28t3CZO67VPA//n8KL6vJWze9tbAOvoiy36J3vywm5u
LOKzxbIxdv5eggNHt5t9e5hP9VPz2N/UI/WyrdLylZLkYhT499K4ugAPXg82C+e6qkWaJ6S73u1B
QGfuTG15+BWAuEJLgfNAsF9RrrM6d7tet2l/lYhWqzgvg5nlhLvNqV2psBHpXOqS9XnJ5iNg7Lae
vsuJHG62oHTXT+Lfsa9y+nBftylhC+09/oOUPS5gwWjccOZXbVDzWYhKIWxapxGVqCKCExmfLn61
5A8xAvf1FpLm6oZ9YWP5/cXGqUapTYoJG8AEPHG4X2jRteg81lswzutb9IWl1W6RfCoSUoWl/of8
Ozok9zSNX4zUFXeyOx2gLt1v9VUvf/GN335hcbU/AjXsZL1Z5i8hzAnP6hg7OVrN2XNjbPHZXndo
L4ytNsSUyf2cdX+Gp+yo1+V28S28093ONTiE0Ee7iZv/Ijx531lfKQ9wCP/aXV8JqaEKKgLeC+Bs
dGEMVQ7ZXrWlU+/NXuyF91uo8E2Dq+th1ktNjJdZTS/V9/woe9ClwIORkXzYL/3xWyftbcL59QCX
ctSLHSrUkjg1Pq7NQpiwGH4nRG/Zj6J4LAvf8zfFWjYOxPqOsGAYG2J9WUf4qc8LdYoBKaQ9ni0G
SQaGexdKqGibh2oZx5vdCvk+KfUFKbNO3guFrCBAT3sY+p0nrlw32at3JbUC9o2z1Rh29WgQN4Fy
EEUY1VaLqJBfzjSka72x5sgzr1nvJMlXsVbsbNxK3l8LSknd/7W2WkIIIzLkEbGWXzIaz4q96po/
lkJP7mxdSteueJ3LCJoPVTTesKMlSq2KgzzqHsod8o0gxNNuCJqt+/aaZ35pZXXNm74vmQVqJ55o
ZU4dXPROs5vp6f2jfXUoMLAsXOnorKwLcb0qtnwDUFIjSY9qF+z9QXr4X5ggil+YE1T1TZNPmEgG
Ik08DBGR+5Lp0ZEH4/f3TVy9pYlO/tvG6oYp+0QNpxYbA7vMpa4Y6VBL78zMBYV6tAiMUM+LcCCF
DVNsKR22IWHXzvTLT1hdPcLUkDWJ+AQp/laZX3L9Ru8kOw0+bwz16opRz1yUONEVWRc0UfUqq3DW
CWq/+feSa3wOnfmgu+qdMdmgshz0hvfvm7xWFuOxBznFQmhALLa6dirVn+WYA87smnvgfenPPrKj
2wXjt4ALo710Fp/QYmpmZ6ScEtmSXSR2fw6Ow0ULdggzMOn99xEk2V2XOcLJPITn/w1tG/P/4ju1
VfOrIohmDCqcTt4d9Gkow/k2xNi7cJc4zRfxYfhi7fVDPO+F4yZ+4JpjfWl65evSUhKTHrkbbywV
R20pf6nQ2o5wCpejXdR3zaS5SpTaefpYG4ei2Op0v34C/q7RWqki0xphYLtwpeyaJ3M/eXp2Un+F
OPjeQf1Wt//kQXanyPVv/1ee6oXtVT5gykKrJzNNjJyF91qke+Xo/wwD/fD+PryCAHu9viuPGNa0
P4mpgd89Dqktucyp+ZsM8Y3pLrH4kgbX3eJhKwdx1RG/GN7y+4vgAH6xWggohlEYhWmMBt+kuovj
LQjGcojWV/PLHbRyYdw2WttXDG4h4lKd6r587F2Q1nBjUu6z8WBP8i7KnfomgAXw/ZndGuHKdymN
qsYp2VWvUx/10ad4yoMq7DasXAuyXo5wFSprbTJnPhTsHkC32Ra19NTG8bEbjRMtZudyqC7o1W/c
b9dGBmKJvMrSkMBT6vXalWU4GnR/GkDGEX8SEqdUH+ew3hjZNd//0soq9ijTrPYHNTK8/EcdppTy
nubkmKRb3f1bg1mds7Ich9kaMWMi8RT3T1oekHnP7Pc3w7VlMsheo1sFPucNUdScUNhBuMKAlw1x
OduXk+ZjqWpQtAamnrm1hKKCDe1/8EEaQrl037e+Uhz5k/BDUOWv+dUhl5S6bSjWG5BFyvvodvIo
7u4bp/tonJeTkB9ChAJ2E6SpiUvFhqvEs9zo+f2vuHbJLpTI5B4RqwEM8nrbFGkSm3NdGPQDak6s
izYiQBvTfG0xTVoNyNou9HfrxEatk6vu65rFBJe5a9n+zmyYldeLylZ09HZ7Ei5YtIws0HjAGat9
01LVV4SoNLi/RSdVHf3U31VO5kCLcGouCX3ywY9ot5Xiu3IloRdL4L9sJHRu16AyynFiaumMUKcm
eUqPwZmyku60xwpaQ2uG7iw66l9kVxRIHP3zdhWMI5SDdipsZxAqv17BXG5gv/V7w5PG2yCGuMD6
WFrmxhpeuZFeW1ltVgrZ82A2A/vkwXjQPwHE2kE6ZE/5TrsZfiy0OQhqbDWrXEkDvLa6bK0XFxLv
qkJQRcZWu8AjL8YXI6DRotovT+RAdtH1iL4Wu+RuM8p5u2cxDKYV6B5NUW8Yhen2qbM6n9iz3/zJ
8SVUv7z+mO8Eb/oZNYegvgkPNTQjW4avZMcXw9yBFP2Qd1+fxzTIJykyGHF4FE/6iQF6JP5pcYmI
Om8Tbz6Y9JegQvvb2EOq/IU6qrvs6a2L8tpJevEd60RIBrPzwpNveLJ078vngkJnGx6t7v5993N9
haGLoX+RWgDcPq9XeEQpB2kG9BDk/byTduWH9md2EjzxZ+eiaPFN3+nn6byZdZH5q69DEGb5hdXl
9xf7ymjy1iqV2YAwGppcJjVx/F1Gr0fqbWd2r+6lF8ZWB3SWfQCTGsZyebR7ZDn6PnUAh23M5JaZ
1QmFeE2uEBNfds7Cu73QqtvFPto3u94rP4776iHfhxsPpi2by+8v5jFCFzGrGobmT6o7Tj+13neV
csurb1lZ9uoLKxaofUFHew+vDtmZ4qqzgzZ05o3nyh1ca/xU7cYbNKs3Bnf1CLxYt1WsWHd9r6BP
iFe3UjeKHijq2qAX7CjZWLqt8a3CxT4cZ1+ZOGvh+FAkv1K47eJp46Bt2Vjd81o9xbVVsjta/5vS
3ksIAk3q8/tb8OqEqTTecNFDCrjueS4myReGGRuDXuw7pd53AvDFVgDGJB7/uSl4wDDEa4H83mpt
CqOuk9hnbSwJpMFw3xvISjUg6f5x5zOcqejrLVxHBNZvDGVA4sa+jiz8U0zpd5ecYCnfJfulVat8
WlocUkc5/g/KMVdc1CIcsxDG0GSMusTrTd/KrTZbRml5k4N85gfpEHiJs5Se/0fkyFvWVlsQ1EsM
QLSyuGhHt/7Z3SCovbf243f4n91NV7V8+8r90vW68DkuLeW0N78eW6z4RWcNWGs85OLIDD8VtwsD
dALDmlI6831PoUk9AOjaSn9fuV8JchdyU/DcJHjehGpNPxPcS77XVsWd2n/sROWo+NWNIfduLOUf
RHCmoGM+CMKjORmnafSfRGri6Ix/rOfZtwdFcv0S4JJYQLYoCF8GvzwXpeS22WmUxL3Zyd/qyvpX
l8g/0nv5n4m53JW/8oe2/vWrvfle/n+g6EIT7YuT/0bRxYbGLcq//5/d96Z4Kezy5z/7l7CL/F+I
GoGfRdiIIJyuFtzSv3VdtP+iKWmRnqMGoED/qvPTv3VdJCRfaDe1FrUgWsvRYvpvXRfrv1RJJH0L
3oMOZpD/xj/RdfmXMvHf3b488IBS4EAki35INIRXFzN8NZnUVbJjDEUK1CjNxFs/bDXdjmDwvY06
qIptORsXwTqtEyxHkftuAv86tr9NMw2/d42ln00pKSBZ0AzUaqdebbzMGpSjJo+N5NRSFj7E2tRD
A5ZlFoB4Xf6CoLjGo1koFf7WWLUxhMS1DB64q0SnkLO5deZp1O4VpYiPijpkoyMOypjZZqtqd0Sh
yNTl1ITBjwcZ1Oy1Kn9tQATuzbQOWjsKu7hz9bRIyRIlFbkiYe6r5x44kOQmXaPfS7T0nExt7BF3
GBP5nDRITQVCWH6xxqqzS0UkWAiCTPFJHWbB18JsZApuZW58zFQp+BD6RTLYFAHFfTaUBDO1qPjf
66wk+wvW79ho5lABELKK9qmGoKwoQKH1QrtTldLyeczmJnjtpoeWVckH/lXo6ADQwkj6ZoRoij9J
QyVemiYAEtxU4h2zKCAUmesCxMTINjbHNhiBHtZT+XWUg1QEYTxmJ3FIgg+aVI2noI3mO7ktwtKu
lHy8TWF+t2FCmsCLG0/GkMs0Zot66taJJDhlNeA5FDk6qk1DcV0q5uo8ZlK29wvT+lQns/61hcr4
WdOFJLVDSSCLnMfGhGhoHl1SX4QBTtHi4kMnpPVeGODFi2UpuUuRpd7NeS6f41qFqijRJIQSm+oz
/NsVAPZh8p8VbeiejFEKj2HZtuS1W7ovRvh4EEGULf5EmiOcGOayq1Zl/AHOkvD3YGSI9znh0NVH
+nW1JzU0Sl3dlWZVODJQ491II5KThKl5p0lCjcJjYI3Nz6maxCYnXTNbH6dxSZaOgyx/kXsLQYxI
yO1eFcK7RJjixkayzmxJOYBPdXur0i/SDAZ2LPrqUvn+cJGiejyXQOt38RzCriHXmQfmsv9S9ehX
+OgNOpGUaTt4CPyPg5BLgR2Us/ErHpLoRu+z/l6Nh3LXGWm25xIHG8x1/iMG2P8zFsiiJmpCpgD4
o+MvfEhSrAgPQxlBrCP6oqcuVFC51rc7qIK1742m+NApW63xva474atWi+MlHqzgmE4Gj/uQhpQk
1cyvRZXku5qH63HM6tDJp6Ld93Ii78SG6L+sp8TTmqh/rjWOW6Fk4nObm9OtXOnZ51hr/Q9TUosu
+PbqZCW+8mvOGunjrGa1W0DdcAhLQLN2lPrZpavL6mLOgnRTW8yFX8j6obbiwpsqo7uYgvwb8gnY
gfpaea7DMLlTS204+ZMmPnDaaG8UxdIBg5x4sdJH55IhLG0z/b70Y4neHjCGkfZ/2fuO5ciZdLt3
0T5vwJstTDmWoTe9QZDdZCYSQHrYp9fhlUIhaSGF9lrMxMRM/8NmFZD5fcdm8LF0Xb5P+wVGj2QG
D56GYtcTNz4PUMcXAY34sYP17AeF9nDUeXQ8tr3Kd0nv28pLrSrhH1IXiOmwX80tJihK1b03yvki
+2i6TWprIMtg+i02MzkM6SihJVYoLuhbc3H5OJ+YtFFYssZvPijglo2XEzwmF1Q4ynlHQy77Ooia
sIqXuP0XZMNYZzbLK24SsV9bshxnF5q/FBLNynGafndOciiIvPUSQcW6Aw4nbwSSd1qISfOryk1+
yOKR4+HRXdyD1elhE4GDpBPhNYJCeSdtZ695vg5XeNvtzsLmc0IyZVfFIkZ9VdKva4nePf4HMdmy
3qTzzyTIt7/wt3QUR7I3XvSw2bwGZtbPFTSnng9/aTtINGBHyHiigXybFFMT7gIxXzsejreo86P2
MBopXAEilkLI7RvWVv7YwIli20D5ZwnV76yhCyajzA9cLlC6BCZj9G2DRSMuVCqUOIzgaz4T1+eF
CDv6mM/Z8KVm7HPAdGakaIxNewXRiWQQPq8aYtlcfwudwwcTGFQGuJ4yXZitgxkAPF3qSjKlVNYT
LrsJPXsJB8sPqf5Q/MaQQKTak+QQhA0LTtRf8FOaXIAa92n0Kz/to2Q3Q+V5nGFLQlUyd4eEtyq6
ulX99r6i/yGpSNxPj/nY56jFC+yjhTtO1F0qt6H0NEXVjTf2rS0YGNhD4ywp2yRHyTjq6OlhpLh8
TMviPWFJ/BkPjf5Dfu2Y0QHnlzo67cybTuG36QppW4stdkDyZzsnDS3X3G+PC+U8LONt4KbQQrJw
l0TNq57grChzjkRClNbm/INCkA+5YtqkmpZQexL/L1xcnXd0aMxUWyHT2HThgUyEnT14DPKxwGXi
qwsePoFw8jZrZhR+ilz0OFvgvqpzg/r30uObP7FCp9DjXvvV6fnYb2jGeOJj3PvfzIOZ5TtuxnA7
e/MgyIsjG/wv7TafnYu2A1LqBxwQywJhi8naA3TsLLzIbePebuqpvFs9k0B6nll4v4TjfbOPXWba
QiNY/2/aTuNHK7IR7yHnaASVwUsGkOwebNH07vhMXgMPH3yd6FXWDVN0KBRYELRpd6u6wj8V/Ms7
sply6rr4SyKIgJYRt1Dqu0RvsH6hu/jOxPAUlH0QbHDCAX4ixepidK12qBF9VGJxfRWFrH1dF5M/
L/AjX/AvBC/FqRthhRhDtre+H5yUN8kP5fsCkaldHGzHLV4dlM4LRVuqx+muw5DY70Ww6ce1bbzD
2vD1CSBqgw4qvSVtkSzUQF29BEex4jGINWvfUWxm75CJhiZE65kawgjw0Iw6jdACmEOus6eDx77X
zd7qWB28jS0nOB/pk24zNOqwXr/7eh7fIanvHzYPp0Dl26n/cjOPHzT8cG25+IOFQqWHjKzogNbb
Ylj5ekqGAVI8dJ6n8BjIAb7FRrmzJ0kuy3BsAU5ORsdVP8zzg4TcuiuNy1NRtCETT61wAxgNuQyV
TTtUFQ+IrT8m27oh6BYjFS/ingZPXW/y9zwL1In7kj41zkCLEc0WSPKIm/sYw/x53RAY9JbCIo4z
YhoHdIw3PK/gcaafuV2jnUEKOaQi1v+L3zHqizhj8bPvErHLfErCX3cFnB1gr/5KgcJL3NVZDJM7
8ckRhM8k93m4qX6fGhAJd5yq8ZHrwUeylqXRh0sT99QtUXKOZzboN4cPDqczqgDWX8uNU4UcscIX
KCXYMLo6Nr/MadB9D+MAUWFuaBHpiNUoLWE/bdRkj+E4wnMaDOtdMBtY43AJ11OXjs9eLCkkph1y
xoMVl0zqi+S1QfXxQeMtOoXJFu66cDXH0STDSxz34WXzl+x78eH4QbFhGhQZydgRjbNrOeDLOlGa
RU8ZaPtC4A8WSY/Hws7T+NzDBvXooSTwBp9DXDq3IZSli9arH2v4eJSCrH6dyS6e0v7Q5Ma+LV6j
3zbekpMcKTsIWHWrISd+wdK4KSmLLQgzL//CDNJf2cBQ/LAmaudzGMtiArceLCfRSbUEUWVw6xZ0
mU8oIT6str2KKRK1GNCqANxjLH77TqpGtHqfIMTibBZMrJFZ42s89f03YE3vbUORZ7/jeeu/B+mC
KI010+YLGZO/DcqB+c50gLF19Ex2p1XQvfdyXb+BekxDmS3M1EY0GPLjZk3NoTNoyZ1954CmDC47
j7Awj0WI+LfvXix8qkLfDOwYEhp+RTaPOHwV83xCfG/yjwrZ4IcrjRuBBNEzMsyGP4nM1TW0XgiP
FrfkkxpMRVUkU/nhb77g+Jby6ZaHdESq8pThvMkgEsItGM/HITHeASNcfnDrsn2vAgdpsrF1rPjc
oiNrQ39drWc+3lYnVBVNsKq0fYrs7XmbTzyS8rZyZS4+BvlrRPnw3kCzhZcjcjs4/XhfoJg7uQ0e
rCB5rMg5zcn6hY0w+5a+z/e289fzMDQYzywgLsJdjhFhQtEHrov2jElU/I3z2N4jFrurEWLBbzxI
WPErjSjAF2HrIDzcA11C97tUGYaIJEIPtEUscCyG9FWsw/qC7Yn/OBwOFbVZu49cjHE8yrv4KW0I
ykA733tolg1Z2KuITysSvXBdscnCbqPXEcYheMVSGrqPqTF6l8pmes1zlbdFrsf8EJOxvffHfnoN
6AI1TScNfDthZOiHwRyK+BdYTQIaRygZ5yimbPJ112Re+wJmD44j1Ls9I8UBBzeMhTVdTfYiSWD3
FtfpObMGBxgS+sUOkI69o5LCJhOFMyy6PpQ4qyR3A+bmjzy3/nGlHq1p1OOE0V1bsNk9Ya7ysGUF
y8O4xuJf2s7ZzU4Z+QNTGCpR+0DtY/wq+9DEiGHr+/5Opn1ShMKh7LwzpBqXOP3w+sCTVdD7CSqV
WOK+A0PmP2QZvPdgSOenLGjtexaw4ZWsOSIasWzDppm07F0EzDyQBjXtU+vnT5vwYVONvNheMMO1
T32+dLsOz0MKf3kSfwxpGz7B+Bo/psKaPzBzmXvmRFTBM9IfsLIkH9qM+PZWuKgKFrLELy1S+t7X
JUcgBBxuR4FwP7x1pPtAp/t82EhC6piFtjSbYzcZjLaGe3o8LCywrwvWs7e5oQnW+z4QkF51qXcG
WLIBaO2TJybYCGpaKYeY/3hLqhDhD3BLsVA/KY38ugVj4kdHCPvK5rB7RByc/MJsJLxa4BCoM8QN
4aib8p5WpElpVMwwLWPd7gQ5DgiVaeHZXfLXxAYqKya4LaHBT2f+6khKbuGaiQ+SsukjyPBqFjm6
vWHRnPIAlWDq18D8e9hOeLNofokBeyMbP03FzsdP8lEc00PDOELCtg8bO92CJMuqTDHvgpazDguC
4a0uoiHAFY03wiRl1vuU3gVskvi7+I2BXVrFz8y2AHcKhAhAhudZvKH/CXX9f9Tvv6Ay7v+E+h3N
5/9a+/z7x/8b2peE/wE8DPBtgDPAR1w+cLv/hvZF0X8g8QuhLgEa2yD0TAEs/newL8z/I80AGSJF
JEccGSLJ/gfYFwAHxH+PoGKAc79IoP//Avb9Qnn/E9SHvu8QyVIIsQNjgP/wv+vyunmdAu0vAgKq
kxEDAIv/W+/Dby31/+WH/G+UacKXoPcGJmthhIG7U8YHOqvt2pMUPsst69faGspOTdJSlCLBz7+H
Ozoru5Yue+SoR0E5BXCjyimUzzh+9fS45sscIdd3oCF0jr5FvibN17t1GsZH2sGnOyJW4DbL0Bwb
hVM6Rq7CdY3DHm1yY2zue4yWP+visX9R10+7NEnpDktecscSgpqMJo/30TRmB4H9FceSGHbSYBMZ
tjkqEQoxVFAARx/DhpUk0yw8AI7q/ybJMN9vI767wm+3ttIrzpbZJdhMWArKh5MJnVeN3QF99J4J
KN1q85mhdziNlx+Km7etRxfDws+wA8YXqkiYXtNEbeOO6oBtlUIWHRZULNmfnCWIQFmaYHvsxWZx
UHYxVNyy0wFSiFlkWyz2Q9+ne0QOYGnTjgyIFRBBT94onMngPaPB43UOVsrs1mxrybu3Tc6UDRxm
tOLATILXBjFIw45Owv+0STDBJy2yQDzHOeCzCEtQnrb7Eb31ugy2uTG1zHT/gzAqhYw0zzc9Wuxx
lT1r3eGuLzs4uXE4RnxK8wP0za57BJSm5u/IKjbRYmPxmlQsZiyq+tjyQVfdrLvuFUdh6pcRyyJt
qpDNQ5YXSQiEsuJAYlE4jCV3OmTRpBA7nWD+LCMUcKVXE3gz8CfgaujPjCfrogLwLPlecxubaWfX
rEEOSRE6KtP9uC4u2285i6aTngWNdwI20O0+hClg20tYINcLV0gsGB6lzmisinX+VdkUqV6Q8a9i
nsRo6IxjCUpo2JrBy4pumeBo3uWw0w9Xih2/HUus1YErlxhwSMVFg7RRpF3orIRYRcB93AbYEKpJ
abN9kmTNEdCBFBebQ7c6UPcmBOSA/5CZHyJlx1vbIUtLnead96dJJpFVIcAbuHiTtZ1gjA6GPuEF
HRBi8rE11gBlihlR+60XfXcYQAAlS5Fg3VVn6+QKJLXpgDmsbMrN2xgsI1z5yuQeHE5xilkFPmg7
fW8Z5ulqcomK3CVKsP9BBZn4qMCAoJZp3sEWNXnp3wXbrjlhUph77BBmHpvbEI80PgfNIpanmBhD
VIWNKFweVoQC6L8wsruxLWDr4uNfMZluwivoOncETh5BAb/qMlFC0KHGiiX0PxGbaOa4ID2+HgQm
n+xVEhn1tz43i/1skmwKCvSn4aPgVj6O85QpqFAI8HXMZimdX8hAJmzV/aDCu2nNKIQrTMwaDwcG
NKahfehG2hYRWtzar94hwwD03+KT7GNC0qi8IxaPtinCSI/+Uc2mcS8ZHiQ8FkEG0agpU3C08ACi
8Fs/tP2GBbtoGEvNp/VbFcDDYqUfXVmDJnIkqCU2d+wK4MIfR3QuEHzepFIzXgzvQee0IWKHZimO
KCu0cyiYbSmNbQBJfYzodVIxxnoVVTFEa5lXQjNCAc2bENkjcSUHQME1fgMavrcqI7To2s6r2Sy/
5rabQq8cuxwyXcBwSVN0I/xT/9A0or1vjGSjhy2zm2VagjDn/iEM8PJ0RYY3m+1ZosMoLOw8hHNQ
SqSzcbTCZCuO+lLMQ0wmvD7Wtfjf0l6IY4vpqL0hx475J0dJEs2FnYTKlkJ5XoDf20ZjZ0EGLZ5a
yQ15zUjnCLw2tCvyMbeg1g6BZNXIvInuIetWIbbOPlVvVEcpXwszOFtaKn0oPbO49arWmowins3y
Bd9vIgN0rS+ATNJyTMYeQSRNTJeunjSIH7R1IHIu+SenYSaXVUnLadmHnRF3jQ8S9R4JcwSHFZYn
6mThybDBmdzRrkMJjw1yN908K9P2bfM9HNwr0IWyIdlyTEmYd4Wa15gejVJ8OYJC6ZK7SAwEMrVJ
bOQlsEsiT4AtW+CYgQvH4DzzjYj9gPlCyMJaNA5emP5FWRoI+BChMwd5PUwpiR9lP2bbji5pt9Zr
PLrsFXF1avtIwPEsjzqKELSDGhSyHucc1NWjy9CSd8RYvcCnZqIxPGgvAkkWjMbjrxNCHpZvxRPk
sZRhtyTZhfp0xacbBngtIfrKptob0eoHxevY/N6EHTjBU4+DUpY44ocMgEruuvAnjKYNygOH+xhK
NMmXW8tHOFuSVESk2ORk4jc8zdTceYx74hTN/cQRWwI2pRSqNe4GHJ34x2hoafeueY6MXQ94a2AL
4vnpdkKiUuodNiwm7RlhyDQ5Wtn25OTBIhpUAwgcRNWss1JR6YXok6gSEcKZUqps0HsKTvLGATd/
u7gj9wy9dHkxa5mKChDvVLltab4bjfSmTLc+r0YRxKj3Y9nNmwRO3Jll3qHZfPPSxqw5RqAfw8pf
AnnxOY6Ns1O95FWQrK62wQqEEtrLEVjSDF3pmrnwOE4xeeDL7/MvCEPoV8L7l5Cu7jdQMKLHDfE7
j4s2IgWc64u9mTX2mwjSZqQXxIm5yxH3UQpPq6HAhio+E+kPwT51myyXHlgRRha/KYQMFgxas0Oy
UtDhyQ1R1ADCFXBbgbQtRBSNKdD8ou/wTJVAPxDxuAzumac2OyJiIy0gjelPeBIlLXWi4ye4yHx4
GaYkA5adE5EfdCtXbz82YX8etF4gScBMfOwT5pBOrJWFLQWYHsJ0kkBXvZEgXhrDvQvGiXkCe2jC
N/RebqROkajmVwqHQfTaoq7DexHYb9iOrnL9yVY/PCqBN7Ra0NT2iGDN4ZgZTtprJLbmaD3svM3U
ogErI+6EXGrvymax/I2Dcb03EfF2/bDwSxxOTYneurBM3DYdpwn0Xr30S1SNMX6ZFoPKdSFwT0tt
OTIuNYlPHKE4h4BH6wMGuOCKoJjkgOMvxse29AePyMTV44Csk7gd6AGnDnsDuYkUonRe9ir2OwQK
z7zqIzftu21VO9uDaHOzxt8dCW2+TsA0EI4bnPA7jwDDi/EXOvgCmGfYIuisCFcRPCogECfT6uw+
o3nzGuYjvwstOrMXS39D7rNU75tVxw9CbTN5jA3+vXJgB3BXxBip3RsujJS8j7QDJzNSIOp1viKM
p1xkTrqHLbXggPvM0J9OZnjFe89lUhe8wX1x4InTh3GdNb7PoZFfaxJd22QadwlZoyeLu/d5RR7/
17xw7VWoX2O70ZuiSkEdW4HmhB2ER9GDxKW3n6cersMMMhYspOpOBSYkzy6EWb9kcdQdMk5ERQC3
ok5AI0JkwIJbEKQkVwGPvZ0ce9y10wrPggXJcOlHYCBLEix/woEkeysVCHYCSUPddIN9QTrYMoJ+
+Y2W9cfsUwNzKZouS899hEDDMWz/BgGIok2SpOTbyu4jf24LzC6sdIbAHWGACTzoQcoK6ThAh3qk
+3dBuA/CFZ8GG74JE/+0pOn+lw2pnG74O438cIczXd5GjVaepHfNTxqS+DKgDKOWYhsqxA+CPx9G
ADXIzuP3UCPMoJ9HgiRlwKHJDAwiGPgXW+L51gUK1F7D8nSfGJAtcxtNR6KDbs8xnwHKAI8WTQIE
dBtvBURuz9EyvGDIHu475fWvhpD06PME4ikncZWRFY2/OilXC8LH8M8EnHGZD/IJ5AcvtWtOek11
Mf8+ARYQNXDZP6P/kZJXtSIoyiwAVbZoWcopdaLo1yksUCjyJ2kccHhWIvjtl+duWZ2g/2Y3hOuL
A9GKeLbDxOdXDaHfbkZFE2xZTfKezoO589HNuIuEsU8EB9GfnghES8nmhQA9EsVgOQTqKnwOWvyN
NqbS+2EBuNzlyA4b4607yJGRlyaDViMG54ICGG/CiSnJ+VdodTZZxAG+pR4cnMkH+nafWxE8Wb9D
KBr18yqKEDwmfucRvlwJYuHmDQo6TWTRh+0/jBSnhgR/Qzq9zsitC4Hzs1Y+Opm+I40GM1bvcAa9
U/wf5FZE0KLg95/DQJSDZx9Fn5fMzn8gV/4SLH8wfQpk14dvD3SOpNE99/C33r6VIvfcz69sQ5SL
RZIEj4CRwlgCCP0HIUFlF322na4krtsxXk7Qrb0M0ReHH2LZukfAB0C+3qDJe0/F/MWt98Iy9wcv
306zvmwMDs/ALyR9WMVlbuZ3znAvy/ZxMeodA2MdaY9hroUaZ/WKrLn2zdlYeAQhLMBxR4OjwwMW
IJzNfviZuVPkJ+eiWPp7+sszqZ9wyKoeg/aODCD5wfjrtCB5eiLN367daxRIILxuKxyZdmbVe6XD
J0xWV4xqd2akYRFlY+V77IbV6QPdHiFos/FP15Ods83JTwSt8cberZa8dEN7v2r/U6S2okv06oc+
/oJ2uM/7/MLDYEewEtGx+2xlqCuBzt59HLU92o6RzcPIvUnM45itQMFXnONjVgZRi4VfgYsdgqOH
mDLQQa9arh8GnDrWXn3mSCNbXP6amegKBg4lNh6CzcYcAUyz7T+TxvtkS1BYkFSIW6tHnFmIhC0M
iNkWoURjFpQNiFnV42ETYzH1zy3kAxPAYmXPakZj7fiRsCfhh4XSCPFZ772l3w1BWiCpcPUkXoH9
LBA10L53YYfPVaI/RgZACNqd6DHXrtmpMUjA8NJ/YWh3A4mwDd5lxKCzwx2YbfBpPTWwYjZiLn4n
Hpp/Dh52vqgkCcK8kk/phmoGliFbWSHhvaBEQhbh7i2C76Dq6VfAoRFyyFfEQOvuR2AGAUxzngzF
EkpOavJ3ngSsHz7NGt9keG8xf3T6a9E7Cwdd+qbIEXrsJ9QQnrWdqi34dgF78j3zDm4WjxDYmQHj
T6fB0JJmT/VPC2ak5TF8k24RF5lNVdONTbG513DG7zd34tAp0taqi5AogR2iItFf3Xc4teBQhA6N
QbrljoTLxzk4APyqHWL7gnnEx7kdwOjtF2yq2xJftvCV5Ikrm+iYNSjcbmv0JDLUO3U3w0CLDT2+
d9xZW6vqNfna/K3Omf+koKFw/HlbkBUJZHrIf+YIFQkdxw+BLkDN/CAxMbEcuJMAyc3TwzoBLegg
Dkpi9ZjYZn5JcG/jp+ia+hfe7+nUJMXKMexmNuDILkZxDVkVP7cYYfpQvXXNLg7Voz87XGl57Sja
RSAOCtxUy1+m6QcU1Q6zeaWZqGMPLVWOX7vl6K/BPlnWQzTer1CM4mhDLVdaYHGq/EmCx+sfEclZ
+9l06CwKcaelvYsCXtHRHjv5u3VDe7HNrEayXWG6DhyTXyw4TWQr6tl0YCNl8GCgp+uwHeQm3XsS
aql8jX5UHhxQZ41ROMQcKh8nC4uq8lWp4xF7PO4HhusXL05Lox02TpwQpIJGqIgCexwAHKGM0v0A
YCqYoHcwthaEvQ+I3101atSYujmW16O9QwN7gYmsTGZ/x8LwNRRtRcMfH2kdNQJiq1TRx8Qb0IxO
dq0He2yrnwdsK+UWSJS3aogmhvivJg8jsIs+4mXAfbAeWu8aCX6SrRnyF0O5m8FD45RF4VhXICL0
ga/PaoEDqBU5dCZ38QBuepxKqBh3oHB2vzF0BOxa5MbCqfHeU2nZbmNJnDuGGcW0lcAdDyJfzujm
HSDhN97OWlsCKWHlOIM7D1o8XfOFL9kOmZs3xUC8dA6iTYl4smg6Z/gW0wRZpk1ywuC/y5PtiCHm
AEXqNeO4DHElhd5+WnAZrdsdxGVQfyxNkRpkuCvEWGLgLBEuu9MCEEKOSowg7ncJmMjBv+V6q6cF
vxOJ7rLWXQxxEKC0Fdn0mTRrPa54UFfbz0Wv8I03KXrY/GnHdPaKRDUWIFeuU/U8N7XXzzuIszDH
5670XB2637s7fe678BnmzcpiKqEkv+cCs1vS1wPUEM2U/43csLfulk0wNfmnWVGENiNzsO3385CW
ITnN6BVHH1Tn4eMIMdWGX0n2oNUVWy6LzI4nUz2G32u8B2MHwOBpouF5wwcbKn+/QYVjsieE95bY
lgaUrAgfbS/3hl+NfciHGYhaVNqMFwnGDxeMUFuvlZoerfw7zUhNhKuul6duerf5FaFTNQCcmiRn
a5EHSSU4I1WGYOy1o/W2IMkXHx/sjiXFwpYR70HhDZeZ+x5+1T6pOIMqOPuJu/PG5TSb9mTxEKgg
PzcsrUb8eRlANrGOb4RhCLHtCZWQJY7jeqGqdimvZ/wj4bCfKK/iLbt4YkVO44j5K92zHOW8TFQt
x1nQ9jequ7OBNBMJok9Jx74mHPiIHa3SadOFzv+zUE99TX1635r1NQrBz1NkSIaWvW24QdoBEIef
2J2XLZA+bTuEBB9y/SrG7G1q0I0n1/TBLMEzR2Yqi/FPzmxiNXcUk0OImhd/6fFWvGbw56f+coBM
csbH84RGqj3EEadVbRdvaH4gOzbYfRf8+q50yEdaEfuam2+faAQOriaGaoCXeaAfpoT8PkwXE+EK
XYMbicb9/KtGaacHg21saPJ9tHZVFHeHrhmPw5zvALZVMsCFsUzLGyfdH8UpwAqvBozwNnoE2uWG
FkhBR5IFrgiXhYU2pEZ+4v2af3HwhFC8Ykl6x9Sycz4vGmgPUcOJFGp/RHxNfzcppIhKZIEFI0zJ
gNOLLt9ghQzSQ4ynJ0C6I0RPdeY9Sbbs+BQ925A90fhLRRkg4uToxgl6oPACDApzzNzep63/glzQ
pzX2X8N0bmvkEZdQhHxm+EZRH3jsTHgeINnIJ4whzXxFch/Guh4The4foYXoCiQQDyXLY1cM6a86
bQsOtid1oNsTp/4Lti1buHbvkp1e1F2OrR3rmUCRH8nMRxsFNwq1gR5PSwhIFrplTLrpBUKCTWDl
WpmHARyvEhJXXTTdT/HwJhaCW2RZ3vom/MopanZa/7GdRZmO9km57UA2V+hZ1Xnr+EvEB3mZhIVH
jCafwEffBxk9d13wTpfmNo8RQH+cOHkTvYAW/euW8TpkXtXEY41Mxopv5rJKiM/z6AytzRWf/N63
497LF9wqkCqDWkiwrCgvv7Vdiggzu30QfE8estwTBHDNZNyNXJ5hr9mj8GbXqfcFF6sKwkPbtQ85
OiALY9ixaUFlQRKPDmh6m3IYb7rcogIYAbMBtBeAxkRyH7oIlLPHzEuk/M920jfS8ptl/nnzoX8V
tsLnUvXkn1Bg7rffiudaJYeegoRa2AOE70c58Y/Zg7il/wzMss+WeQ8+705ttoJqEcNCXMStOFPE
S7TDJU2ecS9W4awuiEaFezovPRvtET99FvNtYPreZXim1bbvGsRkk6mMl19eCHEDcbbD7Y4tTj3Q
7K80EK0qmDhldJXcXVqiCyDyOPESYPNzvaTrbY3oHeTYGFZDvOYjYjUSMmM5HO4Q9lSJBB0lCirK
ZrwZSGVbG2NsX3bJRMowBEqzfnl6uyFc/2klzTO26HLz9A0LNvCxvFqggWXwBLg2hXwIhz1kT0xt
L2PsrmTqjx7iTgfhPW9bexzo8jOkp5Q0aFjiNSHZIXHpKWZ5uY4ZbGsagZ+/2hbgNOUSiO++c3U8
ybd8jHCTTCeOPJW+gxzWdYjXD3+MXvchrpZAHzUZS9uCVEtwXIyW1WLGXDiJ3Tqjdiw8RqatYDIv
lxm5Y6HB3IGxGimviG79SKWFgCavZot27bbChrvEru7VNxibCll7pzFxDyHRpWfUfyXtvJbjZtI0
fSsbe44IeLMRe1JwVUVPiqKkE4REifDe4+rngXpmlwQ5RPd0n7RR/8rKRJrPvMaZG6BPQeSXZPUx
7KN0zG4kObNbUqhByo79clklDYLkiS0CqBiRik2a7ipKkmOSgl1OusMiBY6xzL+xvjmthU+p+GYk
3yKLKFuK/VJR7Fa8zitvjkAl9NA7yOAD68mK/ADkU1Z2tlxoXknZfGbLo1pMTDmc04UA3PyN0TGI
3/oOuNVBGgBsqZFN5uWlmgi6QdC/54PlBj0TRy2JBFPStIMYFNdgo28UI3IbCwsn6dDzu8Wl8Ust
9oc6u6DOcqMP2tXAKFYVUHhBzRjB1yCtz7Uq+kEyumEv+ONsuaVS2NpAgIXrYd+BLZsp4S7k312q
enIYD16n9rJriC99DJuEzKxoNVuBVEj93xO78mglOCs0yMda9ERRT+7lBRHP4FSqR3O5w+I4HX5H
6Q+KjgTIt5KB3K56ExlH0h3SxVNFLXZWj1gSlESCOiVxFF5FC8OksXQiKCClBfBitmzKcHWDenMV
3pa9L4REGhA+kvmUm7Q2VZzNxhewbvRfJqRskVerCNfZ5UNa2GJKBRjUV4E0tNw91fXPtPkDs+A+
rLnjxMAW1C+llTiCZTodraeiNb1avVhkxSlmKjCwHCaeGjn8FVo/xPTZAgCv+QlXv0G9R22FKzCj
RxNeceFKncJtD/avqspbmDBeZ/5BfP0wSdJBbI/UTC7pFV4sVu5WON+QG9yqwXOgZx7AFCcNzcvA
mi7hGNl1mca2SgOAipfdtfM36It4IVUnJHlpqh0W3tJ0eZZpSDXTzJWxZta4NijP1Nsf25aKvOjG
eeuOBAlNCBMuDj1Npr6ZW4dFny5666kZ6KWDIzDGp6qj1VER3efODB1EoVYxGf2FbNxRFM6rn4Gc
nbJpPNIsAOA12ZJe30T8bU2qO1qAZMUUnNElOVSFeJFWsV+IqddKxbmMtEOSq+cUgO/YsxXJEvDf
9qk8urg/OVFHVDXxmg/WGeLFKcFKKotltw8GV1iMawUOVDXn55nKV94l3qykfgf+bjFBZq3Tvgj1
wFnPtFQ8Jbp8mWs/InKCppW5EW76yq9pL9dVf2HM1F3FlGMNH+w2SY2vcSgHh5zCVTG1xQWN2u+5
EKSUrcPvk1p+yeYGBMHQ/lT0gGe+1Ao7rpfmIA7G0UQVZajlsxproKUspNmCPnPLps04siWm5VZs
+ZokP+To4RNKt/dTljWXelHG3hRTkJzRjT8gT2/Z8Et+StroSGZ+Ecqg3OnX9m61gCZY0vRKXoyf
3CB2PlTnTsGyTTRnlWNVLU4JCONWqevlApqW6SqjVRAdTpINyIyqYDXFw0EJEvls5erDoIdX0Rj+
sAoOXN/U1GDlWSvtVOLBkXsknUspDo5kg+2XYGwjw9eMLKqvJ1kt9QMUaTgBUin0xN+CWnGVVwsm
BAh3PS6omf6ZJpofOk9XPsxXTYD6v6T8HOjVNIYOS4gtFRK+wzpKjku6nCiufLWAsBzH1Hqxcqqb
Yc3VpToo8YueqUh3mH2sEfn3hhwRcO1dFAG6BMAwi/rdKJc81tNZXRqq8MQKYygeKkG8X4rqEvXp
U2zCvWjjzgsqLqdGbK4hg7ituXyR4vlBH9OT0GfPUaU+W1X7rPdwWPruJq6jS6VZy8nD7yZ9mWYk
zPPhCo/TBF+A1i17Ib0XSQlSs0Q4HY4Uity0mskcQ/S2BS+Ufw2Jun7AE5bh36Ysfara70BQboIu
vBz7+iJtZLrI08U4p8/hUt3Rw1urlsJXyiReYFXCIcrWDAw8dTiI+ONRWlPE3I/KCjZNfyWGkTfq
85MpAREVjOkJUfdfElLqTZBTGASKhDjZpA1HVUe1ojS9OR9uRu6GbKAc1ChHjI6fKI+GTgG2GlBA
Qk+H6HTWB2p3gjZ40tBw2oI6RdCoWYXwB54nHf4920SzIjxDwsqJ+JO6jGxdF+wRYhyc+Qo8cncU
6vlMG9oeTZX7t/MbSaGc+k0OErePo3tdzd2+Ri4li31rULyl49dmL90KJBSItvifQHj7NFWZpcl1
Zd0ISu4t0wAnKHMUrcebRr0FaQBnI7qYy/jYyNTHZfXAhG0uQzei3xsQh2uN5UVZegcU9phE+VkS
UmfACQTp+CWH5DdXtN2W0ZZjKkz44YS86RV/S3HUOCXDoh37Mj1ZeXQpi8V3iqfXZgzJq6ZY2NBN
6hNKrhAoYwiDAb3UrkQmjddc0QtuI92L5ckPejR9BYsWdmIbiXCKwy8slhtJ4s2McoyWpxdSTt8l
yvQXytBUgYTut27S4otTV8+Gu2UKpxOmTQfcCIr7MW09HqUflEHOICCHQ2yZXyoOI2UB7RFaFX1J
UubqHPfJ9DtWQw+QBfU2jeqCLHj9LB30xEicgLzAH8wIcEmlnuDfTHaj0SiI1/+65N/5WJRXLPmq
AdLhKPDhl0rS7lqD6kQqxhLV6+DXUnInBvTCPLpNa88GH4nBkYrlcg6n/ggrq3iwjEE41vShyjn2
ql7yx1S67tCduoimTH0K13+goQBj5DVdVL0iLCBjcTDBQC7cDB8HBdM/Q6qcqq9cefkDrcGue9qj
gUDFIdF/qJSzgJVS87MAmLtRpH3tDOlhmJNfbUBnLl4QrZavJXq5FbVyXQs7ik3KMqW2Zfa5Iyij
4qBPBOx4zOLQkbJsulbrFh9oYyTSV+VvIy1xZ1gg6s1WcwncI/sq4yqDDiK0DZLdXDmQdqmjl8hL
PoLs75QRvawhOMniPN0aZRyeJ2sqT0bbBJfw1FgbhQJcNnGNBcJ9TtPeiSGt+XM9PtZFkiFjpFDD
xVaHTgT8KlsKuHSVEccjCMDPo6ZNxzDLn3I5WO2xxsEZh4b4M1RvFiUYfHnpW38ewpRbMXsIu6Ck
WtAaTj5H+alFhNPu8qy3o7oGbhZK1U9DmSWcFAKU0bUSFP+EB0Eb5n96Oeca51sretNAztWUu0ZV
rds6GyVbUPoXKQXxgnC+dNAKLHIEqzUuZhmyvKiM4mM5l6adlPrLjCHIoeMgIHet5E982fmOnxzY
4hCHN5Ka9j64GAWwT/ODhhmwkLAnkqCijSNq24vnsm2oOcoTjXrgNaUbt5l8VSdKfQOviUxCi2Ge
UaNPXABhFMkS2XIiAkMvTsuX1ZvCBdebOXrQ/w7LWqm9zKgfK5JHLQ6XW9EAqgSRpDGdMiDP6nC/
geCLYxtlSyU8GSCaroxKuRV1Moh6XkjgRNO4Nwci5sEcL+imNZ5QtWTXpn654P8pqnodUwpUq3ui
1t4VauBLcd4/ADPA01VOMMyCOORnyZptCXNDdQcThVCL9OtFi7E6AYl81kY18XR97g9BvUZ3RvS9
QsHhUuj0/CHTFpybQlk+j4vRi55Q91h4TK0CFpP2z4G8DRfS2sK7tlS0DKBZl3+vjPBBMEUoOzQA
al9rdDifSflEe0jwsi4rD3UNNUSQR/UaFlvmTiJeLlqvwQ6KifTrzoJ7MhYwArF8A7YYUNM0JyIF
nig+nya5oDKiJIYrGC93hCzIGpZ6PaQXGgZKMhjGbC49KS6URz1fBuWyo2/VXktYuDSnmcIrKIu4
LQGLqfISmImdBi18soM4glpxKBnnOtF6VIpumBZ692uoqC+VzoIVyxKdQhkoyVchq3GPsMVJtL62
4HmSx3lpa/UsovsGO2gYIo4k0uPABWiIj0TgedzJ6Z2eiBFk0MGK0JoERmEiJwz+vjyB6Jo6txHn
FE3SvsQpplGUtPeAlvTm9bTIVYxQpNoBYslU7tHUGMfJzQR8LLj1u96vcn02j0BMuYeA3wfNUyM0
relQRFumM6iTqvEKscCGXpRa7bIUc/GcyQoyYhHWHr8y4CL8cxQL9EYB9VCaiXyPAkFzQ3UE+QxZ
F/y0FLG3VLTwChWBjAAlWqC3aQR0bbKQ1EVYpxVhIz6IYMUQICji4iA2Iv4PXYGoeNUWZ0PNh0OH
cxC9LU3zs5Z7Hf7R4M1qZXpTpgmuzqqhSxCMrGOT1qpX5CX+0lNYe4ISdlDaFgKzlGQftQb5UjYX
ivKI8BLWNQUd+/W5II6Wbxczpy2Xy3ToOyV9MeAUHnuEHHBnAxLMczfk9LvN+U8/SQPM8aLr7jti
3juzzQhvq3A+z2gOEAELFdUDoZSeUqiRJ0mJiKrZuhivdAXGS4sZJldSOkwOCDOVGngcFm6j0tKn
SNdluKelMTo8SkbemJAAPvZJQKMc0CtxCSKjeUoCacRLe5iCqLRRsUht6sO/5zLDt8hI1S9BpWe3
S1I8y02suZoCfAsWyRqOKpGnijw1ejGamPTEDU3LJrsfDGkhAB/PU9jKHphiDJVgDdLMHH9ZOhUj
TU8Ld+DSs8OKWAkfV+k6V9PICaE83eRFIx8qbs2jGOkVwdUyeJapfwWboX8PcShzzbyj+std5NDX
gkxthfntpAQKYTWoJyQOF5xdGiBcDXy3tJoUGyxR/C2z8H3T+uJLT1YCV4sEI9b5ccNQ/+4Xsf0i
VFSfzS74UkZNeivkRkfVsEk41ak0Jh7V0/wYzdRRK6k/CJUROwUx+iAmZ1WqExpM5UJvL8zuAPJi
TTiLlvSCpYXkl9R8KwW4aDMh6IBzSXVasgDQexoAvwaoEDx1uRA/sBl9bV7fOjhDdhGhMJ6U1s9R
xfew5NmQyng+hwBrvTqvBgKD6VnIA9leAioJtaIWtt5P8Act0GKaxhcPu8iEQw+Gao7gtrdTvHwL
MjntOTC19HXWutCGr6f4GBVJjpJStlu6O3NOv0J4S9xKmh97cwzvhDJWU7goNA1S7NxW9NKgIHBd
E1UOaMzZqhx8C4q+4NWVviul8qiqWWoXjUIBGBxCl1S/G3orWJ9Fo1tO6t2U5+OpLSL1ly5JzREp
d/PZAHEcUx6tokthMr50QzS8iJABVpu2GQ+9shBtbH2rm9SkZZzLPeCIBTbfbQJfmDZvoPlLoL8Y
SYN0xyLqdPP7zq6VVP0aZl1+UlYWkKkM8ArEXjTuQBDGv8Fk/czJ4Ui1zah7kfNmvJrjKT0GRtx7
rSjIEEvVB0FA7sAGvlwlXtmCoQPDnY+TM9IqtE19kL7KkVY5pQSnHLdGSqqCrtHFzyys4LAh7jS3
blMzOwqiQfLLS/s1CsMBweVwZFsmelh9oyZWHCUTIiHd0ltz1n9PKThsORzU22CeKQmV8s8cywTS
EbCkdh/qVXqgwWZGd5kQZ6wGtIiLZDU5xV7SzJyE1oVvQqNbIzlRPpl6j86BWUChzgqFrkR9Wy0D
6xd296Usak/LMmFRE0ktWeUi9L+6ThJPglpWl5061neqBEtSgcXoKy24g1nOKqRBUJOQmmQ6NIB+
nUCA41uhAEPoIPxGiQRhijrLbCOobiSUWlwzUq86kT5NqKKclGWdeIqhGHpFL1XAHztq8SmkQBjK
2QFM4c3SBxLB8RSeFaOe8XrL0aSkTkEsDvCea+pK6/tnGGjXdWUuzpzkxGxRpB+Vpv4SxebZhPr8
Ja0KxCHKGrTS0mBiNQvxIYET8LTMAWW1tphegqKgg15qoZPNY5dQ/LU0vKrWMvMs/uo7tm+VCz0Z
6PiiklQcG1P5ySuh3ZLGy54eqdOl1EWLDQqpwPUVoKytVWkRehzN7AwaioSvNk1AMCIFDokSriIR
t0I3pM80rDFzRF5UDrHgKD100zqXpRPErobiTEN7JY5V9TEp1mLNqMet24fzYEMZP6cF5V8uPKyH
CvBgE3Dtb7Nh8v+DRUMQpwD1orZD/fCYCo1+JSzgXKBVS9pvOhpP09SlAGMSavFzC9B5jkr6vGUO
eomzVerPc2xg1ieqgI+5kx6yRUcqShFhTysh3m6JZbzkpRLf9zPMN5C0uj3CBDnXSpvSoOBFMYSq
49aQE3uRpJc+SzWYDJiAyhD3na6jSkWRKID1GVS/pqHn16gl+MMJoxO6ZLOYX+sxxRipb67MOOhA
2vdwEmZkhQAvWMAoVqrew9T39Vcq5b0tEcXa6myNNvIroHomgSQrkkblqq2sZ7MHgFcmcXnKhxCM
8yDLfxDQVM8ZkGsCqzjIr3QO1UMt1FRbe+oUbd39rCJCB0VEGtycLiN5epSE+DEOahUGXx08R4YM
NDaXBIgjgYpXWDZVx1ltyFXgGEqA2KjkwrXCsk6uNbTXBmuli8fzF0FBbzwzhtTDEQyX2SyQv/QG
Ro4lUjPaFHzH6PZBWJIXSm3MqFPvlsp8rlsemnC8pWSeevRpZfjHFPw4i9kCIqKMRARESAJAsZfI
Nh4MssNftNeUH20ZSY+IXKQ3Ig3UQ/pXLakyQ7ebg8brx1B7qjCPPDW1QMo+BNHXqhNhGlrAbRTM
WeCtcsmow7FsTRDCeI8adUqeAxR6FCz1Xm5XnL8cpid+EIn+bFbqrk34R+wxfJ8NYmZds1RxoysX
KNZgqJKRuXHXOAtmfNkIAor6R93NrNF1ugiHLmyoC4mn1jjJlveKyXf7DzLc/yr6/BZUStf+3/8t
7f2AjdRc1QWiok16jppjy03l1X4XwwHBuSa0qbFfCXyKf3PIjfhh0YlppcORQW8OGqw3HJEwtBss
XTLXOuFqd2jl486Qb/UWDcDeiinrqqagxI0mt7WZJTpDKEZPLHPn/MNnfhlfBLd2JDu0F4CQQE6Q
zyJv3Zvr+4GRNNN0TUWwUEI2cP3zV2KZ82yV5awzcOvq5/Dn4ug2vhAzorGiV7jzBVW7fUP4jY3N
Ot23o8LXfD2qKELL1Vf1oNFeNd2lA4bJOQK1qzCwXqKPuCeU+55pyYA6REs03KCDmptpGnEn4gAt
BM4ouEjOALjY01V+v1GR/jUAreqytup0rxzU13OqRN0su8IKHAoN99TN3FV8H7vQki7Y4Z9QfFy3
xBvyqGSJjIL6vC79la9+O96ENpYxQEN0ajbN4lhefheeEQ+Ave7oN5YPCOxioBJ5b17/p77g8/R/
wj/lR4fyrSIj328z9npoX+0ay6qzkAZw4PS27oPtsrFJH7z0MfRH2jOetJofReceJd49E76Nnc1/
Dq1y5WAxo+DOsjkpk4Q4S1DPAQrP1rfKy32xx+IgOODt5ol7ku8bHev3o22ugkwx0zQqGM1RHqwH
mGYwGd0A5UmLliTOg9h2HbUdsdK9Qbe0YDmhGFH3Ku0od3RxQqYqSfmTOOqwktIMe7Elu/R4b0Hs
7NxD787J+mE1YgwuBQlq3Ga+iVpLQsP7xKYS8UT35q+tXduCzU2kXyh27tBU/wdt/b/dTOtfud3H
CEOZdOno5ajq+pNe7SVgGv0MKDtwVH+6bH2KwJ6MmueeWcV6/N4PY7JtlFXrHeL2m2GEEPpenLOo
fSpcBx3JQdjQsMtp9O1d5qse6WdDbU5HHQwYnwkm7hTe4mkeihRH/YT2sKd6sHmd/OnzjyZ/9NF4
gv7f1Db6qLqRK9NUMrXK4RBiPyM55Xl5mkKik+PoY3ZvN0jZHSxbPaz+AISdYXhJ9j5e1HtuHesy
fjb3zdfMi5KqYcvXTE7xsf5BL9qmyWvPp/QhcD+ft/TRLfR63ptLPYXml+Q66zyfzbvM8gfLlxw6
4Dxe4BxJRH3pvLidH533dGGlj5bckviXKHL/avpmmk1gptGQseTljI36IT2OV5W3HP86zhX+Gpns
3/gf7WD4WutTrYuqpWyma1mU4epQ4YHhPzmLVcp4hLcGLsuxston9zvru/5920/5erzNg0aSqyKA
oQUObouHWlPAz5rYIz9//hXl1Xzos2E2EWZrDmIoIEXpaIfRRfYlWby0ttWX0PprJ2mBxacFe8i/
BPNDdE/aTxC2J1//8ffkygMRsd5/WyenbBmEslBYW5RSy4ucdvOp9Yej+UCfvo5cEP8Q4I//orD8
P54XPuR/Dbu96ec2p4Yhcd22LtwqG0fb2/n7atkj8a4Eov35Un/4dr4ebnMHLomlJ8XMcKoPhted
jtIPBXtgHPUedk/Ih7v11dQ2l2Ccj0ZfUfgmHCrwIsm95Lfm5W7owmNxc+BzB2CVnQ8gb2eWewNv
bkOUE8tSthg4kWTQLZMTiaEThFBmo52RPrp/Xi/n5hIQcxnFnYCRKMmfCwimKN168kBeFBU+jJ9/
qDr/tw/lB+dRIvJSsJc2MA9RNxOLKVGLEmxYR1nyuzwebSO3woNk7Bz7D9YP3QHNWGNKRK/lzbEP
Cz1EqyLmNcmM3xZN/UMiiwheRedZWXaeiw+u0Tdjbc5+KWRaJ6kVL+WI0FGiyfN1NwnKTkD17jvJ
6GToCLMbPJEypifcQK8ijATZCFjWaG5YXfEFVVtblB/GiVZw2JyoWOzEUH/v4TcXGsNZhoiyvQV5
1dQ3bmuCWTRJ2THcgmRsW1uXFtiAA/0Ukjmr8nW0pw6zDoulM3pKFb2ESLwQHFGt9vtRXJCgmP+g
bOeuNUFZiBy9+Y50QGC3ldJ7U9eAmQXt2ONzDQB3mOnJTTj+iLQTIdHLsvwMF9nPKpSLwKvqx9lQ
p0fkZ7rLeQyNXztXynqM30/WQHTUguStbRPXbm7A+QW6xQ1WfhXd1IUYMB4aV/Bzr+0Oe8HiuzPw
d23//3CbTxnDEiEypgVspBJWDpjqQeQlanU+n9b7kEpej5pId4PjJsvbaJEqjz4abWA5KJrYHmZ5
X+afoI2OtZ/IbuxP9ozXEuDOvwl6eUNdZj6AOvQ//xnvI5z1Z9ALN0wJP02kT9/u3BkZNcRw1o73
c/JF8yqPNo6jXAtUKhNbP4zO6t5bghj/Je45Gbz/sBLul6s3mGZpf4WO3hyaknqfpgP058MGPr7O
1FQfamdwFXc+NgP1Rm9nrh8NSGCuGlg0IL1ubBK7alnmXlFZ8tZVeCgiT0vuamdyyWPpW1Dt/3cH
3OylomgF6o1/B1zTLCrulRvjmTA78iEBorCzp95vXSSoQBwTLcJG5Cp6+y0ntTfGKeu5FkZQ/5HY
p18rPe5/WOWeSdfeSOufv7rvojwZ5SjhoajKG7SPHGuMbTFPd16/dXnennwJLQkDBKcm4cqgb+7u
TGyiUMrHAL3y4moOkJVpSt0eWqgiYEgAd87L17KPrec5jdTz55vl3bshE6IpjE6SalDS2cwQThRl
T4tyTqqp49mAKtfFwbizQT5YxjeDbB7CUh+qRosWAomu+IapC0hA9FeV2ty7Qz+cDXeaomIjitjV
5sFIZ3GaKvo7ZG8COXZsG6QSlt06CAhOqH/8U9nE+7h7XcNXo27ulgmU36j3jNp5oLrxyRrRx3X6
R9QaF90vfcNGSx4oC+g3l568+ISi5Onzz/j+YQZsTuHR1BWLPrK4ORKDSBcMPQ+OBE3yQ4meF/oH
+S1tnAQQ3FRfZqJU72zbD77qmzE3WyfUELkaA6aNoNOPqPoai09Bqdx8PjHpXVIjv53ZZu8kBdJg
RUoanAntwbC6qyDt/FEXznHVXvWj6pn9/K0IefWzfqf8sN6Tm3PJBFUeeoWrhqr929MPBsYqwC+h
N6HROxxhrnpSTiQyqLDlmk7WnDruFnuu+u7w+azXSW1HJoHilkNnUjS19YZ/de+YohC38syBKczE
UybtGiDXPSnHKTLEnZfxw6FkWVcUTLt5oDeb14xz5LZkWKkjbL0DGum/49nqz7TdgK8q/V4q/H44
RZR5k7S1RKXoyuau04q+F0ugZ04OXGNIJtVDAB3CqAhtEhhyvzO7vxHp25UkIJNoGHM6VAvXorcr
qaVGmwNapVyNhZVKBRAcielUYAP+K+SgHXQC1uSNv4LrvQzqb6l6O7yKXZIoU1XSKJe/Hb4N5S6u
JJwuOm/CG4xIq3/IMLNrXNmbgsvwt2J3uK3ujvs+BKA2L7FnRZQZDWVrfSJ1bWVGwTouUVd8LOlW
w162e2et4hjl5W4Fad0m24m+HnBzVpRl1uOq+jtRk9oRUDawNqTfulf51eB+fjzkveltLoUwNREN
zEgMIGOxqBidFCfBnZCQo1TXuIjH/u1oLRiETMmh8DUnFQ8g8JfB3V3q92/O26Xe7GhpAmiIkva6
1EDazpMD3gx8PzXC0YMIFB32zQqVD8eURdxDseem07tZbegYQMdCrt7RVs8gQUQaF6ObLZ4ROQ3C
B5hmzzYddvAr1/EZqKaPYn/nBw9Am4/ZGafyCt44nuUzGCZb/CeaKusv2O4HQ5RN8hjaRdq75gIK
gPKcGli8ZIMy2PXSiqJTrXbjjgbIe8/T9ePheIQBAUqkUJtjTkQgx1j/UiNBmDDFzmbRfukQXT7f
d++7bfw9pqLgYmViM4yR4dvjnCfIgA2pucYXUu+rmE2slSYHpaTmbq3p75cqd4fcbHVkhDJJDRmy
PZu+RQ7LiLiq2vD7/rlwZnfEzYZGXEZOOoUrE41RVwio2t31fu6vGUQ2P9YYTux2Lj54FRSCKAoK
vLIIumzXtZvUWcjYG40YRb2rV2aNFKCiVCCCMrPDCa2DFbPzNT84RG8G3aysgLJPOa8uRNr0RzAf
GkDmn2+X93E9krevZrVZSBmMDkpDfDojMMGz/170awzcf8ArsBOkowTA8NWouJ8P+r40KSuKIpFn
EgiKVGk2D/ocz2lnUm9mj1rPshueEU/JDquXMbhJZ2ewdQqbY/5msPWifhWo6KC80AXgIlqbFGAm
IKCL6QUhoW34pZPXaPbbqlfS7Moedwdf//J3g8uqYeAtwbE3NoOTP5QBchCBA1cZONCx9SF5f+le
VA+e6X4zcW+4TdVwQP6nQXONC+ywGgMqF8MR1W9atNMjMkQ7wfX7Jvj6GV9NbnOjyUKBZBWQa654
qLeXa/OSeuW1QTc6+7FbPl9/+2dLuTmAZhAbU6f8XcrqJDkF3WD1hLuCjfWZNx7zXzv7Zm8tN2dv
aXnY8pm1zF9GF7lJG72RyJFP87fytnuUvv+bw21OYo8EDLVgprc+k8sJPRK8qeUHwc/c/tfuvtxe
LBw6ekuyptJdMhUKFJtD0ay6hjGM5c4xDgG6sZCNQNtYLnBPobVlJ3Fhp/k7c9wexe2om1CzjNR4
6iJGhWx3lH6l/nBQbzoKJNNRsGH6OLSdDrCSf3XNbjtke3//HXt1LSZVsTCv2Nw5jTyrA3pspmPc
gDRDvBmOwYEOopP7z9ULDSdwVs58sbvS2xt2O+72BsBiRBOROgI9sXiLk7uoKzc3/b1yLP3QR0yH
VxkBFxCkSPNPu6aW66l4fWoYHoQKJRvSNFM2t1FH3Qq41hSK4UwSFFW/qDvAzBFKo5IvysDsdr7w
9tAwHD50eGfq6vpKbqO+IhgE9JdX0ORl7xqedBRve2/tcEX/xH56F2PTFqEnuxYVFLzNCXve7mJL
wPhHRj3773UXH5Uja9ve6VRTfuR4NbiwADQX3UL0ri5M9Lbs6TGsjvsQp/enid8hcRNaaO8im7v5
xlFSzzjwBLpjDgIgvfoL5lo7zZN3adrfub4aYzNXEGNwJArGWCumMJ0WUsX1NVELr3b0AwY7vmhC
Lt3dQe/y03VkeQ2SCSdRyd9inRDpjgGpaKgaA9RGfhT/x8asYS2ouXXMdKVfeuS+xgjjuVEmqQi0
AQeFBLpH0E+6ehxMK9Zlu4h7I35YREWP7wW45CIM56VwUlR2MYeQlrIeA5jgnTnbbTM08U7Q8f4g
KBrlQzr4FghMZdt97YA3a2VvGk4WXS5zdy0jNRyW0enzA/D+lnk7yvaWgekjt0tgOGBOUFO/08xv
iKFcZOX95+N8MBtsQxXONgV7ConrrfMqqAHI2s2gaXVnCX8WcGlxUjkE6o/PB3nXkeDL875b3Jfs
b1oSm9kI1iiWiSqqhE4h11Md06SPXR0y60E/JPeoOvyJUO6Dc0Hgtpu1vn8t3o6+OVVgyPusCBbM
w732K0LUV3383F3U6lOe4jHqR9eSaz6l4KeX6Dc0e8P8+vn0P1jjN7PfnLiyxR9RC5h9MSQOKhjH
cQiPiPHa//owWNGauomfg4TdxNtPSVU9jwtMkWAfyt6MDQu2U44Q7hUk3uVM68ekpIXfLW8++KvN
x7SmpRsjJaa95EHErrzpYi22kDDd/3Pf74NL8c14m8+Xal3bIbRuORWam136rWof/wcL92pCm4UT
oOmlFfhgJ8ye9OZRoyUpzYfPx9hdtU2MW6VK3DQFg7Qu5tcDzvKJY90vFT1B3Ng6O/SG5H80prne
tsb6reR1Y7463JNqjbpaE3mOdvSFkqBb+5Gz+DDhPfkQe7tx/EcHTXs13ibSTWC3RkgZr+kY2fSN
gv8W2o/E8tRmHEztlfN4qbhDaIMI363KfbhNXg2+/rhXkw1y3DKQ3l1TlvJFtNduYOyK4yG9TG+X
P/vVir3xNjGoKkVdosGzdJCmtk3rxhR+fb5lPhpAl7Ea0FRCEoDAbyeUDZCbBR1/0T5f7B5KTJn8
/HyE9yElZWmN3il1Yx6y7YMc4TeGZuJogbbRvNbvjqv1e+PvNaQ/2havh9l8mTmJajrwqL200hdt
Vl0dPfWokM/KiH1gtBc5frhsrya1WTYNJmuetgaaU154NKB0HaTWJryhQEuj6HFIfYxSdq7ejxYS
JL6m0scgXPlbp3i192YmiELUBIbQ68D+r2hUFJZ3F/JdorxevYTFdBP4dwOVw7dbQo9zyisy5N3B
M89rhT9yqgvzQfZkgtH06fPd8dFoqihja66ic2BIyqbDmCAuFKHbyQ738SI0HlYYgXnZuaqntY+N
v5uYf/DlQGfrYJVAilMY28QidYz31hxCVB08xcsuJ6c9AJtGQ9pdxyzh+Dt7V9a6Gd5mNYoqrvkF
mA0TovhmigquZKGWlpaTQtI0s/oSsWc7WvVr9Nrpg8zOO+H4+bJ+NEvU67mOdYo54haQpU0SPscB
+1POkQYqH8vg9PkA76pi7BKVc22ZlklCTiTwdpdkaZ+E45CsgD3RRfko8oqn2qlPVIoWZ+9wvwNB
bkfbvJ5LhmnDso62looWvllnHtai2PxtTcIr24L6tDfDj9bw9QzXP3913lRcn+pBZsy1YCRTUpF7
R3CRTAPSv/yAl0w/z9lZ1XUe262iGJTdFRCYK77l7ZhACjKYany3pKHPJLuFFziBp9/AwAP6gQDr
zoAfzFGjtqJR2wQZRl76drx0IGJdcBlxlFBEUw4WrYvzfPovYiL4euxFfe3qU86Azvt2lDASy1BS
GAXo2X+Q9l1LkuNItr+yNu+cpQTJazvzQBEMkZGVusQLrUQWtQbl19+D6J7tIEgLdtW2Wbd1WVSm
BwAH4HA/fg5Bo2OnuEko9Bs+v/qaubLCeWQrCCnr7tEd6K1CL1dow5MQovFZDYaj34B/5/ZarQTc
s0FxLmlmk0GbGINKRH/nx5EjUv1DrkQbbrg1Ks4LR1CXUwkizKADSyBhAp4kobkbk2HXNVtn49aI
OGeQfC3XfRmmIGL9gE7O2omq+l5Vuo0zf90OChMojyPbwzd2DRk0mHI0KjnTqDvojMZLPAXNdKOA
Lfr2GrGrittOWKO/LHGxYpXrQAKBs8uBQuJdNKnPTYQTnvqxBq5k8kNppNfbBleO+plB7u7MSYYB
dzAYFHFxNESp/NL0sfIRnpmecxTxQdUndifgV4en25ZXJ/UqY8B7P+al0UdkDIbafwbRhB0SzZ2S
/PNtM6vueGWG8/o61Fua+TAT6SiJZhE0kxsPdAH2FEsbSJXVs+nKFOf50OXyjcKEKZB6WQDFojP8
fHswW3PGPr864cdA1qshh4VqAvNXkxzzQreyuN44mFbN4MWMzDVgtyiszM3EYlU0uLzAhiKS2h51
qX2pZDBJsFbx19sjWpszRUTBS0TrB9RUuREBxJj3rRlC7U2Whu9dXeuHUKL5BgJzzQmurXDbSqZN
i0cmjj5gXb6ARP/7CMol0P1U6CTuNs6/tcm7tsXtKMTBiJ1k2IL6du8IIy4nwSwzsKrgpP+NyQO2
BEE26l/oLJ6vkwoCrVJiJ/oo/IyCJx299b9jAAlKqGoyyA63OnkMQeGazVsaierRmPL6O/ilyo1E
2NqMqaDKBESeBZsa525Z61clkN6GY/qtnXdv2fAAuOJvDIVlZ1CzR5YST5L5XKVhSIsuLwwgyQHA
I88D8A+3J2vNyTTgbYgBZBO6IriTps0gsOSPUDwMwGZk13X/HaRHhg0dTKCLBSgl3Ta3dlVcm+NO
m9T3IXM/wdyIbrxzKqX1PRSSIjcgdXBMoebojAHJNmZx7bpA7KWhrAxElSJySwUBoyEPhgkHUFH6
XloHo52mQuGYhvYILppdSSXtlaRJsDHYtbnF2wBN80CqmoRwq2d20aDrFQaL7E1xnsoQWGYygKMU
2mntCfLS4kYEuOaTVwZ5HGleqcpgNBioP5DRG/IK/YCq1u/R40A3Dqe1OcXzTlZZGpjVsueeOcoy
tMAjXMGaTskerJ/g5lfC9jXX8/RjAOIiZzAzyEqOkbwxq8xF+GgDkC04LAp3yqJTy6RFHXUd4hqi
+DKoPgloHUFrs+Eza456ZYUvDTRTNQagRdQdYBohw2MOg1W1UedBlQZcGH0cWyaCnP/b0PgzJU/F
mCgJjGq0Pxh9+KPy06+3N+Cqi/w1ezxEszEbZegFrFucxtmujHOofcqd4NEE0mC3Ta26/5Up7mgx
EtnPA7T9OqDw9/q2QjWix3Yv+k8m5Pw21mvtpaxdLxhzm6sow5AG2kLoGeFuEZGvIchozxrOkxOE
/+JzWYDfN4cqJxptEkDvRgE4M52WB90UlI2q3Kp/IgenERm5D4NvYxB7pG+zC/F3rQYvZKThMdQg
Jvcbk3tlhTtban8ijawhBOmlSDxJva6+oSoEbVVqBm7TT9HLbXvroyKAooKeiGljz6d36HOw7Da4
VDUz+WDE4qFN9d+IRAneEf8xwcU74Gev64EFBkPvv4EqXrLRezpu+MmqUyLSAfJGx5HMR4k11Kf6
YcK8aZFsWtFYDU9y3IoHw2xIbUU6UZON19HqjgM4DMQeyCcCGj2fuSLNjHAAb4SDDor6mE0AC2tp
hFefWGUbDYKrhzJKgGgDRFkTxuamWvDqg39VQ56BCsSt2mAA7WnauxG0YA5ymjHNFkl2Qb4jbLjH
WilaAyz6P6b589JvRYgwQgwZoCYD4mJOjkjSKryOHFn/dw+4Jh1QEjSMxy24++qKgpcG2UYRaCoe
XgAxCkGYWEhR5tJ4jOpY39U9JFPUYWy+mk2cbDwBV3cCIgnUYZC2BVJmPsm6nELHOsF6ikiwZMBs
ykP1Oy6j6oDhiOiwQfA3N6FEfW2aHSYzQ4PEe9n1yXeoHWvfJlQeN1xmfTR/mWKfXx2bhUJEqA7D
lKmSR5IL0MAAz+vts2N1B1zKjAwniRN/bgN8WRl4NOCWoKOu90NaCtA7ov0H9DbWG8fi6nDAWiGh
ToY+bo07Q9B3VOlig1ugpaK+B+lyb0+Qjt8IftYqgOhQM1BqMVjfCp9AzDMFQjBVCTNH4iV79P0L
lv8DAnOqBfF5tG7X+sY6rc4h/A2VfYZrMbmB1QX4K0Sh051aHpQnGY3HTmWUijVVfvB6e7nYKcEH
WBga4itwcWk47+fLVRfQ3pRFPKQRVeWgGUiSYxwaxl4dh+4DNGMDSI9XnQceWPEu1c2tyGsFYaAi
f4hyFlDVGlL5XGipNp0GwHQESEFhCd8Bkaxfei9wBVc79w4kD3eq6qL31Q2PW+QVS+9R0fJMRPwL
jgVsvvnIpSnTwdknS85YqqA9BWl2oIBKcZwS5/YUL1cT/Q0oBuJZh95KIM3nhiY5TghBx4nTiqPf
oWaclIYFCSy/swIhN/oNcytTCnustQz0kjquBu5iqKcMydpKkp3aSe5Vu/XATMtoXdDJOnktqtYm
RG+cwBF2t8e5UndijRx4XgLDgFCIDxvacQBV7qDLoJMZ7RGQyfiDcTfuFDfaBbtf5rJS1bk1blrB
zme0E4U19Sy0VvgQYoyB+117TDzolX7C+/Z36njofgTiDKxzEnuhc1ObJFk1QcxSBRiATWoBAqRd
Z7M22fwMjEj2ywfctTmZr3KpxogyVghzgqGfqSkchWpj+69E0nMT3P5rQGIHRAtMdLvuDqURMI43
6E5hLTjt3sf/b/gIW5X5eQMQFgjsUCBR0RnLbwYVhPuohAayI2Kvg7thB67bXZTm0PYF/BH89row
2bKiH7sO36NM7jK1+DnqEP0S5R8N4B2ZmW/57fIkwBnLjltAnVCo5Xvo1KjKFS1qwCN8bl0NmMXM
lu4VD2XnzNn3+62i88qFMrfHeW5IIBoPWmnFMSBNZ3i+V6LbKrIhBQHqegnY298pSjEuNOSu0BmC
Viv+Bd8jYxmCdwWwTL07jNDq0DaxvSsrCzYVwhgXUPzCfTI/5oqeJN0oQ0hcfjwbHuBaqDrX+8z7
A3/evf4N2OVKDVODTXTKI22GbmuTsynWKnTDAwHdVQDnNE8MMz1Y4jMkPHHMgZXnUHzb8F8WjXH+
O7PIovKrEAr6bNIQgA7fSe+M43hm8Prk8AduOXRTT9naLyu+aYKfC+gcsDLiCuH2p1gnEgkV2EM3
D2TkXdA8XOqX0AlBc1Rpi5vQ8JXrygQ+EhSQuop7ie9Y0IZmpBlasRF86FLnmvpQDxDRlCT/pMU0
ajZinUXzLM5xPAIl9sxkOFP+TA0A8YvEOMSJcGTtEcYhOoT72gN8Zmsu19YOpVmQ/sh4QixoAVFk
CVI9xFzqUNedHvzHaJ9/8O+0RwXC28mBIWg3q+xbNrm93g+qlIfMZgdUSxm8MhdVD9KR7IoPzfCw
vdOl5buQvY0A7AfYG4wkfP05g4iGZPRUAopAq51z88Zq+9Mp/djvWERVe/ox+FEDZb811qXjwDCe
EIzcDRlQkX1+tTWQoWjbuC+xGSmQQ1ammLXoanVPPxZxqLX27Z24sIaACm96Fbci0ghAts+tiQKt
qgg1cAfhXWLHQqHsc7Sx2lI5iFuOs2KLgCCEPTIAhTX4ow07gvRG4yMOPZTJKypnLsSXLIjzekyc
+hs7aqLt/tjFgcq4v66sciM0oQ0H0Rdm9Y715YouJFHOutvvyj0aF3BNJB8Cp9rfntZlEMdZ5UIc
KQF7sDnCanv84zIUbM1NDn9zjDJ/nM6t8VClNG0CE/zt4qUHmLEtFu9shNVB3QsH/WVjbBvryB+m
4QABihB0AICfgD/8KTqR9+bMQF8qKAjb5+pH6W0VwJYBFhshkPOsrxsN1jxxhirGkWImRETLi7ZL
XOFJ/sE2IiJGD7zDtwe4Oj4TuwGeiijrcl1e78Da0IEEkEQnjFCh9NIRsiCA5otCSvYMTSW6t+0t
nQU0S+wFZbACH+DL7Pa6MmhMmQY1QQUnzJ+MZuJn1u2BluK9bw8bKcPF6Dhj7PMrY03ZooCVwlic
q7smTKEKEO6TcCvFtLyQdMYZCWgliIDwNiXsSL+y0/Y+pOljEXYOUOnWT8O+AwknEiXoSj/cnsDF
7c5M6QZWCtDsJXIuLNNRb7FMUBDsITn5SVeNDZdYXgcgbFaQRsCBDI4BnJnz0VABx3VEzekCuZrA
keZIL+iUufQ9tTvdK+8jCEfu2udtXPHiAGOmEVEjQkM3MjoV5qbNiopyMQqYyIKE+5Z1A0vSV0UZ
pINUDa+3p3LpHXNj3EVbEV/IRyDanKwzMKAAypC1Ultju7VmS6fHjsZMotjBmEXR5TQfFmuJQBeb
zk4RIMIfxPfQ0d0W3FDKK33dAhCtWAM6FTc2Mrw6QwVyk5ik/tjJQA45BU1fcuEELaK9apZ20BlO
NEEXr3DJcCgFoPXqOLQa8nZ7XpfpBCTWMF6gH1ieBimw+XC1Lq1GpcOhwhgbo73WPIuv+WfI1zGy
BkgGH/xTlp9BMQqx8C3nXV4PsI2sKCoFBntUcIMvumAaOzJBAPdr70Kfc6/cs/xye8CF6/zGUT23
xrlQqVRC30QoS/tnCexbhefvi4PGCBM3gceXZZu9I9isXo2Me7nEkxKpEN4VEfVG+7J00JtxGgow
qbk4QEE9TnqyywTI+JZ7CCdt8jVuTSwXW6Dxqk37CkOVvneOtouQuNft8F7eMWLlzYllO2IxWCQX
0UKGRQRmZ+5CRkamrjcwWJTkvO7AXoaqU9wxuvO/M7kLsiMkF4DVQeIQxMYgvuDRcBnueYOg9wTX
krIzfUv+ussf5N4ZHEaDGYH0ogOYa7Jkp0eHA8Ds2760OsFomAIDGKjWAUaYD1mqapJmIr6C7NE7
iF55qgOQ/mXA0Ji2NvYo24PzCUYvvY6sG84I1gbJ7RMTb2BSq/V0wfIGJ8arzJLT/WE7ymeesTSF
qqAIOKGE+uB8YIFEssrQIfNj+Oqj1PaNU6ADrMh6xa408m2SPwvxw+3hrZg0gbkBZIU9bFB1mpsc
Iebex1OOW1IL9hngyr7qZXV8yPPElivyHPb91qN0cTED66OAmw65bxkNg3yzMCRdTL1I1BGPKNYY
IJ7jXWL3nwxwFMj78IjY1Lk9xpU4cW6ROdRV1KGFklyD3mF0qAmagHwX7ihkF5z8jQVTXb/lMYu7
+TJAPPLBTieDJISbUxx1Q4EK0/hnJhPiR+9B65go30EEyEkDu3v1XdH7VQ4wlTPLXSZdhz4SPF0h
DkxNaOKGEHlAwl1ywhyaoOhjPkaZsrU71oaKqxPEdUj4IwDnPHYIJBEpjXqEhJ4OzRsfguFZUFt+
Ge4FWd7yHDZx8/0B8D76EkSE0zqagLh1HKu+b6DTMjrCoE52mmm9HQHLfUqhCu3kVQJJ9k6FRnYE
HTXTSqfY/2zoufi44U5sUIuvgXc46sImYnS+CcmH+k8FEUC4U5wfKsk/ymlkK3X+yYzQ2NX8FOPc
Vab7JLyjtLB00OubRyOTLGgdbc0IO90XXwXIIXSGS0j+8rlHldbYv/owOuKjrO6m2tV+5IfuwJpg
FPQAg3le9LKD7IRH8CBtpdBZeDszjmznpfEdURQj3eGDtcCcUj0hMH5plTLxuPxbeR62rJwdzLZq
IBGJIAkLis+vti+yk9KgpjijwPMBdr1hn4DRz/T+Xmfl8oLDUwiXm467jaDfno+s/bBvoMDYsPMe
cRH6KEK0clZWcaQP5XO40xEjKbb+jqstfhQ/tuJ2V8XCv7hvwMVKQR+EjUrxDYzXHnvpEXRaNti0
Dv0ntH1rjxCCB6f/1mIu872cVS6QUDMBanZs3OCAB4NX4+nKvjzVJ8Vji0rIUQdN2sZOWmxoziYX
Kg1aJslKC5vicbpT9n90pAlHutlHtZxS9oIBExo6R0AtwmcnFCOHOmkeic5Q9t+hEHdQffKQjL8M
AsWrDGhmlCTZK3dxmzayOqp54U9OhZLKOyqjwec2VEM3CSrDEyKl2erqWD5hmEUcvqAKBMcseJnn
eyMsJa3TAzyowYRWWKzAAmq7O83zrfi0HW2uTeO1NW69pAS1ybaHBFY+aFbe0oOYAYmjbY1KWe74
+ai4h3Vci3jWyrDDWPtCO3VYuYN1K7JCJP2YQSFA87JHfR879bfuCF4VtzyW/V7vXxBAvFw6oBB5
+u4va9OgMfR6vg3ubheg4dYoGr6ZsBc+sFeT7pqopiN0+RskauuriyAJhW3wFkNFZL66LYQPAyAZ
IPmIHsriCG14aKX44ARADv+wdZcvwyQ2titr3OoqJp4tckgQC+7IUUN5qXRRfrWpl9qbthbPFs4W
t8JCbgKhVsEWW6vsqUVUXTmKVx1irFt/2kzVbNgj3LqNtFd6BDEsm0Y8+cKQV7zSvflIdokjPGx2
Xq96MCivwaqJgizQAvOVi5p4KMa8EsH9tYNBl1WWEn9ffdI9BTTM6qbezOoAkZwEyyQKhYs2WDHR
g1CYSvYuU49MvEPUkEFAkzRaHBP0iE5b7OzL2x/ecmWQ8xYC/VjEhTDIOmGVfeLVboM30a8naZin
XNnhPCUZzTiLUswk5Lld9tobnojlXwjNzO0bafHam1u7JDCvYo0hLJpkLGFNgjb7kakslN/Ab/9J
dLLdZrZref3NhnbZkFfGwB9Emy6AsfBAjtC9PFCLIOkj77fyrosnF0aFmg6Yg4DoQrMFF1FktVTm
shoiz+QbGZTYG5Sw4rSEnvntC33FJ5CHh6wqwia8f/jXJCE0ihoD5xWFjnVSQo4UPKR3Gs1Ce8jb
l7LXHguCF+XY9htwjpWbCVKEKnxfhPgbevXm+41ChNRHhQkck+Jz3IUWrR6qSLNuD2/LCLepu0gP
9BFiAo6fQwjIUD6VIt3T2NiCLS5RDHgeMzwToJEIeFH1m48mzEK983OF5QWZiF1o9+UOmVBQiih2
UDnCYXy6PbJl9IeAhb3HEc+DtkzWOQ8Rc0A4QMzN3qxMR047RcfuhOZXuCOUuU7mw9a+5l0STSR4
P7GyNODURObrfrkvJerAEg9N/m0KTbsaM+/2mNYsaCJUucGUoqCPl31+tbvAJuzrYQC95EQTSeaM
NdQ4bKEv9Hp329Ai4cjGAqgPWjiQR1EXcLdWlQWRpBF7MshHCowJZi+kFkun6l+zg+SWdnneKgkv
nORiFVJ8BE8vJMx5kHKsKV2gxUhMjX012bXpk8dhMLV9K6cPdUrPKVRELb0coQ9eS9hypPjWh+Gz
TuiuCMjWo5g/ODUR708W+GoMBANRFW62AyUXiw65dJJMdn4ARgWEd4bS22z84mkLErNc3Lk5tlWv
FleCBKY4XVL3Q+VWweMobSlJLh6CGBHAIYw1g2BcYGqam+gHEFoJUGxxwlC1gg5KrrJhE3nn65nd
kcKG2OxrLHcHWhu2OqBPZ3xi2tvoOI2sUaiQ6CktffQhUS4+6mkWnvyCbpy3C7T45TuiTMhwLBBN
FFlUcDUNulKoGc3wHX3ggnTUQDMbBMh7sGC6dgklP/EbBD42kg78Kcjb5Fa6a6NAKAWcgnpuVT5g
CKGw01L6cntTsQPn+tHPW+EWWFECKe0iNjLpkSB4MfRDUR3F9Bd7amEGjoQMqMLo5RCvzScwIlFX
dIi9Hb0PTmopnVQi7Cu0o26sFIvUueHgdmKM3DrSNQs8NYXgeZdSU3TMAEwetfwDdBel005GY6E+
9FiUW4jRlfmDQYxLxnXP8lTzgbW9Qk21FFAXkF9KmtvFcAzHyB7GbuNSXDxS2BReW+IuqzgZSE4Y
WkR9ZMDUyM1eI09DmNu9brPKbA2LiwarUMzEOIaxIprsqBJLKy27g6gWDyRTnNsuuHgQsZEx+SY0
uKADCWfbfA4pWsi0QAgZBI4VraS9cQjfmB4PpAe//R9tcQOLSrQo5ClsxQc89R7ZU08BWXf+uE3+
trKBGa2jDJfHiQH1z/mwAEujUlEiM9zLj3L9pcs+BsbWlbi2Ttc2uFApSNELR5RYQmaHHoSP2kew
K5tP3bF31F28V0/0bApW9XEro7RyLcyGxp3Zpp+Cg0qFWSWnZ0GXLH/YfNpt2eCODKnrWjppsNFB
lJIhhyCU+EAOjM/LPFa78TR83vCNtcPjejLZN7o65cFEJA4ZWEWdBBqJQCr+DE7KfqBWcNagifFF
g58Y++lcPJsPm+pFWwvJncOpNOakF2CbYZYAcHBaD2BsT4eEge6ZRxn09sFuEym1Osfs1tWR2EZI
wVnNNSPW+woumh7Gt67ZM7ZTuo/u5E85saavg5cetwLSBRUn2+2Xm/5Pm2wmrmY51SYFPeKwyXSa
Gqt8Lp7QkXLXehNMNyDzy2JLeTNO8bE/bfnt2kU+M84d1+Wk6AWqYtj+d8VbfYAGMZSpnqGvupOO
0ef0TUEvjKpbysPvuJaGfjokK8H6xDfVBZA+r8QUOs4MttU8DaHVPlaPxjuL3iig6updTyFZB2b7
XwYgsPlG6h6dMazHaJHWF5IBACM9ZfM9uooDwL9gGS+q9YcyVrgpi7X0KeTzUbJhL2H0w/AkU3VT
k0gfgwmxku9BZT4JLFO2eg+68e7glsZJev11RjxNBL4EbyuUjvEwAMPV3KnafIi1LEHJqiJ5iU4g
2UwNq9WabiMoY1fRPL4ANhwt+WjFZdAHHvtP9EIO4kFGTaqvoPlpNHcNzXaiAa/toEMk5xpY38yn
297DP/fZ4JB5NhFAgcR2gXyf5L5lPGKjk4K3y7c6LR0A4KSpouxi2hfjfWs2fXYiiNYnaBL2cX8H
RNbQbGVllxcaqkPA0aBuLgHMwsNoQmNKdAVsBCiX/+gnT6w0yyw3U5bLk3BuhbtbhAQKYEEOK+hV
0yzoS4nI6gluRp1mp3kioCXqXfbcf9xKqize5pjm2fC4CycP26LRmGFGIdmgEhUd6TcDGhAs75x/
yV/JVlvecqvMLXIXDlqfu64oYLF2pF2yT1zUwJgYMJ6ZVvVBpFbqbXX3rjxn5za5I58YYTB0FDbZ
cSAzWDVLCbdOe2egSi/E25qAW6PkDnyhqPxJZ24THoD/n+6io3mvu5AFH3eXfP7n8PyrgnJ/LKWO
LQNhKVxrnMmxp7GUBxW2qVF/0yrlZ9bpnWWa8VZ79up5gHIpjjymCcY/x5Mw8n2qKCMDPz01ap9Z
ih6BNKj5ohbZHgH0oZZj3bp9HqzsEMax+79GuSVs4pioqg+jUlN6I8pCqnlI0SKeAExy29LK0s0s
cfOI/LcIfBCOu3iM7wvV+J73ebAxmpVTBRBE3BWsGIzriRtNWOc0rsp4dKApWtl+Tykq+BXxpBak
B7eHswzwGOYHjZLgeMR68bdE3PlKomlwi6YTH2OEe5YSFuFRjLNX1PybXSJiqLdNrowOfUQiaDMl
vEoXxXvQtahoMwQmxo8/iuG+mhJc81tJoZVlUlGKgIQbs4LkM3f74b4aY4MiRTVCqEh1QYMYuDSw
yHcmgKlBkyQc7C0A3spkXhvlS3RhU0Z09GG0AG93mZ+agKD/+4NvfJV1ur89i6unFhp5dAMcFUgU
8RDgfPRzU89iVLDHcyoDBccewKY7dh8n27DqY7LbyvutbDIVFAisq4dd+DI3p7Q22wJNH5MzRMJ+
CHIva8W3Ts+dNpl+w0cQgyOzBFfBfuIuHgDwBGRv4ZZiVd2VcdLuoikfrdqXt9D1a46CKUSQdOnI
4stlRJwgQT/hKK7qxpLLlyHdktRb8wpQmmFHQ6MCSREuECsT0LIJRYEDMYq+Su343IMgIxJa4Oy0
H6Nv/MbUXeogBkBg+Ic7PJDPUVKEfKDB1BinaZJ30A8QKu2pTqBV+BtOiHgW/Eigv1gSdflToPdh
crk6AcO0E1ftLdzRVvHCyEZTr9t6kLJQh4s2USf4yyB3/CYBybs0uxjs3fiTBIURlu4OHsiuflWf
bg9vzeGvjXFPIwm21LaDMWF6yM1d4/8U0I5YbuVSV13wakzsRr16/kX+VJaCIAxOlo07Gh38etpa
p7Uz93ok3NZt6zhTaxbi0O+9Kzn0ORUc9OMDzTS5UO0eJktE9VvaeONtzB9/uSSF0Y81C3NIFVm9
JLoqNA2q4qXyt2QgVk/DqwESLuvTpaOYaayK1NuGxxwxcI1DvWdqh+o+2Jk/bnvGogHjEk79tWaE
+enVmvX1WEHNAvZUL9h3zwKcEDNYWbqreII3Hph0ggQBQJtCj2K3+Xhm59+NbcAnj3M8O1KdbYPp
A2T4vkLuBlm7xinJpTq9LYWykpCcxcgG50BCDppOIQHxUql8F8xDnRa7zBf3kTnZWf1FL95GCVoN
zWDnpba7PddrvmuCSgKPLFw+wMbNpzr3VVQ/ZRPRUFIhNwEGkuJTBiSVYUW0avyN2Gt1pAi+8LhE
uhzpV87cWGlRMfbAFpb1hFYacBHe60Xr20ku5fcCGls9KrdQqhA7JEsEH+mgAaWWMMy3Mpls2/Nr
fP1FuNOnhFxAFlQamp4hF2eVfpW7QprpVhuS4NGUM/9nJMn5MQtk+fAbM46+ZEBdkZ9Bupab8VYI
E9Qu8KpVG9WBaLwbZBVcq9u65pnXzIaId8il2YYl2hh4bW6oV/Ne16gsu4rwJUsjoztltDUfTalU
7kcC0ZV9KgBd8hLUVIyeajM3463beeFd6JtnghbIv6EhBxmT+VeIG7Qx5KyYpEgpmOnzPPhYlQQQ
DFmoP9+e1uUhhToPisIoOaPSzYp7c1sGCWXZ18TJ1awRRNmhbdAEMtGBp3vo+xzT3TZublkj4Wxy
B1VbaVMYQIHMDd46J9izC5Pc/dH5+Tf6Itlvmy0oXitI7CPJBdIZoB25WEeNDCNB3wKSBZdiPjoj
AxyJg830zuLK2kxeLvYI+iGRnzZAl416PnD98xkV1XAEgX1UwV4DCVRNtho7dhIv9G0GIZPc/AjG
FNs8NMetaHh5UHC2udUsxDGXQg22mbSb8VZB2I3cFYf2YdybGzm2BSxRY7bQsgC5ZAB3FoxVbdyg
uScLKze9E5H9yR1QFMR2lmZWVAg/uyI/Do8MogHqc3CvWciT+HZ2UlJ7eh57047P5Nxrx1DaGecp
LT+EUKED6Ub/PQqlXz4/UWbE4w5oHMTuDPs6XxJTCMYW0NDSHY/5i+JM6MxpgD3T7NDd5G1YuNvc
Fl9PyvQoL5qoL139GYniT6x7u94bEhK5rCUexF4bG3jdHhAPYKlhUDfO3aaqMLJYhD3pw7TTCzgb
eE/BBeew7liAbTd71Beh4WWAfxnkfGzqVNOg2VC6eas5YI1iyE/QfTjZOf7mj/Fe3OEpu/nQW8JK
OLNsHq6imyZqTNroGKev28oPujMABjc/SjvZBU+WI/e5LUJXvvT+zMz/9/fh/wXvxcMfJ0Xz7//B
n78X5VhHQUi5P/77HH2vi6b4Sf+H/dj//rX5D/37Q/meP9P6/Z2ev5b835z9IH7/n/adr/Tr7A9u
TvEgf2zf6/HpvWlTejGCb8r+5t/98L/eL7/lZSzf//WP70Wbo+nk6T2Iivwff350+PGvf7Cz/r+v
f/2fn91/zfBjznuefa0T/gfevzb0X/+Q5H8iPQMQFDDWoNRgTR/9O/vA+CcSHABgAKSIrB5OCCxT
XtQ0/Nc/NP2fgGOCqRAN48j3XfjnmqK9fKT+U8PxjPgGHFlIjIDT9j/fa7ZAfy3Yf+Vt9lBEALbA
5vwKR30f7F5IVOEex/eAyAUXKyhq4quqCtk3MPiNx6qgb32cKvsGxI+2mXfSvhKmr10OhWjwqxzj
Hk1IsvSSB42+rykE7lPiH6kI2gxKDXvsdTvvMyReU7/bqXpyanPIs6d1Nu2GtjprURm6pGIatpmJ
YrhSjPu2MnpLrry8+xaC6NmuEuPYmXnv0kLMXD/4qJB82jUtrp8RNMUd3NLrxui7kr/JuU3GvNnJ
RkVdGVz7dmcWpyTLM6tpCDiolADysd3kH5M6w16vIWKHfMXkoC/bE4fKP2pSXh/kAeXeXGmO4DwY
d5Xedu+tr8RWWSaWGtNPidEaJ3W8NyNFugNv9r0pyYOVpdNggUqSul2sfh/bvH9I2DPzDcRwL6ni
ix6CM8FSopJ66KYCkVrsv8u9cogUoXHkVK4PYHXJXISmmk79BxGHvkESwWqovPGOU/lzT0SHF2u7
FFFPQsKJx/oLTT3W4ySLdotiVVBH4aHNIC2i6l6QEoQxUhzf0yIp3JacslCtDyTxrdFMgr0m4rk8
FDq1laE6SWMVuz0gTFbgG8o+GpUvce5/Artg4E40B+YwlUc3b/yntiyoiwTeo4RD1wIPMXVpEt8R
Mf9pdFS9M0vhC0V5Atrq2gOBqqs9koacY8Owy8bc+U1kF4V+D/L9jyZJa/tqd/65C669/pKzuY5z
0PuJmQCIEI0PiHj4JDctRgkiGmll63kQW2GSUkcTxtpKe+GbYUxYLKV7N3w0opphptkjXqc29JFR
x0C+pzIobmkoqTkKLWV4pSDbWZwCaFSYXq8VFukG2aVpixR6OFomCjBWpqEeYcippUho/BFaLXFa
M73T1KxyjZe+KFD+Yv9Rsya2ejXBBkk61RL1j1NfQP+1bwMbNP6Bg0aR7E4rB6dne5JEY33oSSXa
6qRXdqKKkWPoXkImKIt3U+MhG+y2cfYw6aHuRkE87dS0suQpRcdVpd4Vpph4zaD4zlhUP9pEqZ/D
ukmsPhoBeKyHu0qgaLEUa6/3h8cm0OtDMKT+Z9LVoU2quvJuL8zlacIvzOXVBvYKsOTwZQ5VACd3
FZLSnvRk2vV6BCGa6iUEne6+zITIoVkjHYGZC0+l0hy0VrVjcKOBpjY0PcivuHpuQnnO7FuvSINz
LyrHShL8B7UYEgea853lT3BtJVBreHVN3dtff4EEYH7FKCkZAhc5XT7AkEnpS1MfVfblxASjWmH1
jRo7Q64oFu6IxkXlqD5cXIkI03APqrq4UMw9DaEROvrZQ1XFHZL5yWGME4/GKuREA0oPRNzUG+Dz
mpKIOjrqykjPagAq6VyQEDdKOxhtB32ftMfuFyXLaKXUVopCtMRUf0PXQ2cHTZO6MgQtFd3Y63L1
2S/14UGKixc/rI5TJ047EwgkO5kExREinNR4YjuGPGZ49oaNVeVGbGtaU1lamEAuT4ozp8qcApwy
Y5W6w1R+Tv2y8yKSWBkIxw9FViqWIBSdZwieOBZwArRyW31+4Wg0va77RsfsS1ARRGxm+SSxg1RS
8uduAK4LmebAVdL+LGohvQNB3xshNdI4MqF7och/CEF4Fjqx9SQjyZ2qbLak4Rfit5hV0DyylLeK
9BISq/PQixiR32Q9BAkg7Hsu04hi/xuNK3aI/bEQuE57txKb3ioU8VOk1oplKjFQDKi52akgVfuy
D1pLzuJ7YK6RiUp1xWlCYu5I/BqE7alTpsSSteltw3NZWmS+8fCOlkH2iTLShfZr/r27vmnxbdPe
piTEWdckP/skCu0kGqAX+5goqeISWhOL5GJuGVOf7DQ/ATo59QNPEd59MRxdfdAgxd1vqj3yr0TM
KQolBNl3kP2qYHqcfzdj0qY28CNqjwMW2y/Fzo4n2R21BHIspK2PTXj0QwN56zSrAAJJRt1OlOlL
WuCxzNbfUHDw/X/CrqRLT11J/iLOYR62jN9Uc5Vd9objkUEICTQBv74Dqhdtvz7Pm7uoa7sASanM
yMiIONquWwKj9/FfLIL/UOPYHxADxkAhkOIlKJr+fMDOD5fGXyORHc821S0oKcAs0hqLDZer1PJh
qaW5r8s6XIE1KS8Fs8a9JGDOp3FNvVTMySuUT38NtPvCB++fgWkvNP5a3nifKEe6eKiB7oXK/6kI
ZLJKUc++yqKQW1krEpMBOLozSTIhAxsCJDsuwMHa4icvUb+zACTQfwTHg5j/9zNAy9FxAL5CAuLv
+dhp2BjXCm6dCXtdggRUMIV4wZUD4UPapaECBV7dW9qZbxPzKh4HpcFzZ/3izanrLhqTE3zA+En7
Hg1yeYwiU1/2D8cS6lymSFwdX03IUa/Dfv9JT1C4z3kYw/3Xm+zr+eeb4DNCGwjRc5/X/BsImqJw
WjZFDfIp4RfWCgX/hvkpU/ZS7pI32cw8eErFa2n7fKqahHyLGeTsGjHQqm58nXmN98bmWO7/AuwH
PyMFlAVEt0zerRYsohISXYHXXSmX/1IvPEgtfz09zF8wc4B0eu/f/gVMQqjbyHHAUY9759yOCUmb
USSVr6J7o9gP5MrnsMYPJokS2R9lhXFXfPvAlcXxc03qGmZjwaNR7Tsc/3g2tiSpGNphFgJ6Ou81
gctNnzo18r54kCLv+ZIO/kzTeaJu5uhkwaGorIX/kKh+oDkwhllYRygtOyT7DCF9iP2bDXnqNJQP
1MGHOdKroZl++KppoSndl9HSJ5m2aVKt0/Zar6J5gqgfKeQC2HNm/Jfyw3TshMg7QmTujvbrcdiw
ROkgDDlHcTum9jrh+VZcO93gYRhzISbjLt9KarZPdRKXs03czPObrVz3pGTgTbnVMGDVFti2FrIw
YKAlzB2jzLJcCyli8HXUnvPcOVv9RTR1xfypv2s6pChDgD3Zw449VSqYKguzFvtWnZe2TfmGl028
+YmvCTyc/dlN/3uMP7yE/1p4iHVg23qI8zEa+H8GAXz6vnfnEJL0JNCZTS2ovUzJ1UJxeKO/Gt08
T9Hk39Mx/h4Yv724Sw1Wn5UunqdLJoQsAobrANo/59HeXj2SbHCyXDMt8d06t37CqMt7v28WamMZ
Cd4ACZ3Jp9X+6WjSpWOf3K3+jBgekD6b1CZS7cKnHF4pdVHDaHzbL3zNI4jroGRkiQsd3zp2cr6i
Mfnfv8b/k6uB74auBOIiAF3Mnvz5NRIpG5YwTFbMZF3ulYhoEXjTfb2N6bHhF9Nu5Wyab248qHTw
pj4Nl6jLopV+j2nQF3wJ3oNB6Czcs0+4iVaWP6UW6/4lQwJC3H8GHKQVDop+aHzuTLU/n3XAC/j1
QlS2SahHQPpwyo6Nk8SQeoGT6rfWbx42qz458Uyu0HssTBLBE55vOBu9ehia8dvHvel3Ih0s+lMM
p6MG9TyFCmK7CzWZq5GMEFSzGMn9aP2xWD5Da9Ffis1WTSn8qND1BIMq8sYCieXB7FLKl+blOIIb
5W1l7O1nE6CAZIlAwtulELfwH6xO8hMJA56HWxEKecILiNxKlm9hLMH3WcMo7e324o9W1aDcqcDT
j7A/17KGSVCBptFGMzsaxzxEd98VHUFKabW5iM2TDdKQCZBGOeNozo4CxnrsQLvhTjq3q3XXEP97
pMDqg67IgzELJppY6cGBaImG7oZaY64sExe2P5wlWgy3kCaneaXmno/pPj0PZsH4vXcHdelImOu4
hlpouGiM8mGGwMfdkzFdB5dBsBeCPn2+hYOpRONiyAAXAFzwMubMYe645HvbIxlx6L7HB+hjKoq2
ydj7V7T828zSyLEECdaCJIOdNeNvRwQLvFQh0rF64rkVSGJge/PNGsgPF7m5PeuwmoZuLbchwfSz
NrKoW/kZJcSbIWLKFhcSIwGcsovVOG/aXaH1xsYh9eMRYDMoLU0g6gsMKksI6ELPWs7NNZRrj+re
frV9YBaND45ijWN6xM3RtXQ1rtXc6PpyVMfw8RBlBKQIvieepZdPXdcU8BLNSMsZ0l/wnimiK9wu
+nxg/ruep6RyAU7mR17GSGwXUopULRGF0LSDYbsVoAkSzXJecPiJ5LJoMIiWqDkqjy1/hBZrtKyU
J+PjtgfvCKJHk0Sk3mB7iP6aC3i866dS9TV8WZCLTSDYCGsUubaA1yT7hbTu1d8QuJl0Zr86TvDs
SqxOjANOaLEgbGRx+J21eAJvf2LUxYUMu5/NBljAIYDMYpufpv0xhR8+24OGTRxmysa9giEz+64G
H2rZI8XTQFg2SZbHRCDzGwON17dj2DYLLJszK5RZti1yMsuyh9JLomHuMmmCb6BayIvuRynevDck
4RjtCA1/4Iv4ocLoq8MddBCsHmOds0Z3HsdAIVrlFg+v66im1Auk9+Yu7q1nnZXPFA8NuoJ4hlc1
e5goxuZN/EDChj4Hlpke++XHsDY3VLAomaGEhgHITRR9wky2BltQhvqpWTdIZNt8KHyPvFN/TKp4
m+6JVs5pAXsYeQKkR/qtr9TYNmW7G1QdkXRxxFZiwCmTrtQwLJ0eRnRegYpx7O4whUw1Krf14YDl
ogVt2qTu+qxujHOrZ7ipxsL5vnaASKwQ+5zGvEmh+Aekb19XS8v2ZvW7xuAO2kT11OR+34UpFL0B
5oA5l03M8u4kmpFR51pVzzGVsyBFX2QTZgiK+H0r37MJNOUV5EVyDzAQ0B+RpMd+oe1+VHh3DmqY
iA11AAIGx2LbwY/GhnHT8Y6K90m11Z+Bv8cFpt3uSO0+jpi1uiXI8/IaPI40YMbNkPg+Rdv2U62u
nx1/AHiaVXjLM5+apKrrRiPO2VjAFge9h4RvOkMdrkp8ydEiUijCS7GfQuMo7GrPPgVh+9NfB1bt
LO8s0uI7EF/sTIY/6VvXiNQld+b6YsXzRW08uiR8Aua0g0iaLpCkcY14oBF47D5tniI+p4HFMUFE
IqtskrYMICtzslegU5ZGhPbQolG8ziYR05NSWBbNnCDXDJ6tKoGgW9IlFVQ8Ee8He745i/fiKeeC
P5hBhe3lwK3AVtRImXAB01XmXCfzvRcDYLUVGPaIdRRR0LI7J+XMxdd2169w8I0rOcb4T1c/Jwu7
toGOTg3fvthtu13kvDhZaDdLnkytLB1L/IrH6LkzeAzH4I6OO5X1oXTKWtHPGOH7Kga/OMIZE/Gd
74JWc9we3eacG9cpV8jlFwckcYSAD9zGfxhhX3SVUcMz3Uo3O070iDgApUIDEVSc79FRc4qRsx8H
jjWiY5IvaMOvMVQLKwyurKXlDs53MfeyWjYgzzjjR7A7giPXIYbg4WVoCPw+9vTEpUFXDYP3PrTj
HZucZ6Zi3A0w266cgKZsqO+XwCf5AS8dEcNHGEH0MfMZsrMfBWYzWhn0EEQpnL7JAhb/6PcU1Sbt
K9WAFcAQfLUlNtwRSaYOmWlUox3JaO0X0KCC3j8FGjhxVdR9VOG4q5zOu0QYNvfg4R1VpD8toWYf
0fZjgffjesRM7c6lzZ0oOz6otD2d2otfthJ2fHuVfgTnNsReb5znek4gvr9XRRPKvzOBJaENT2A2
60uftH0qMAIO/0pxXeKhzUebfD0+8pHM23vZsfRNg5t3+SpVflwcR0WyrN6DsA2pqBkofjXcVtEJ
P8UWoA2MB+LUtROwaI5T1XNcoVaICoELRDkI2OR2k0KfY7xYCM5p4/XglwxRiPRVzRnujloM7G5I
MMk1xPQ2xOyG2Bw9Ymju5Gn0HwL/NBh8s+NTAssAJUasFKqS0cm4dMgaCwSCGfkYVBkV7MxF9wGN
azn5ZaxGlv8jBf67PQn90L3vFGOsFHU5ulB/ppWQMZXozWuZgQfjvoI28Q6YECgyLjAVthYUAxqR
GdjegEAi52Loe+gItn3WxXAwNkFiiqix/oVE7WjOX1UKuhXobO2Ekv3x/nyoVni1SrQjMw3gOoN4
mXf2UCyVTWcSNEfaNU8255OJyYwuVVf0uHTL//5d/h8QD0xqN4GOIraoD3nVPx/B400QgHEns1oD
YuiH+rpE629/8J/MuhbDZqbs6Pwc8QBxYjlt+pPk2Kebhlu6K63fCmPHW22dG199kgnKu3Fb4gu0
Ci6zCfvnaFPv//2h/4MpsovBwlUNg0r7QDemWv58aEWYXKcG4bRhmwGYCg2yeJ2BhrW8shxMKwVh
fMOo/U9UdQ1SH9SBCk0a0kDR9B+P8p+AHVSHdoFGqIdA0/9vMV6xgjjor0Zltl6Q3K04YYropBjj
0U5DGrSZ4PaUhfH4WFs1PeHkz7fZ5jeqursuUuQu7mRcULFmMAegJe11nHr2v6ykD4j7r612mK5C
kR+rDF3APz8Z66Tfqa4FWBst8OGZkYLMbKKZGMRHYe7W4oqN8mI1PXCo0GbQJsUcpWXVorRnrioT
cStdwZZHKwUhfGkBkkQLskU1gc0Rg4EmBqAD4QZfmj0vFBMFcT4wz3JCwPC5/2MKr3xGzt01sSyO
6DvFgUwNcT6QEx52hecObbHUuHxH1WY+1AvKBJwRizA39cb4lVOX5JuOR/Q9a1V5XXCBa3XEUEZv
zftmSejerK13MfBg9FEiZWLDvZ9oWsDYvQjJ/Om42TtOFDQLUOPHMcst+MEa+CScdBCkR0eJOxBU
5jVJnQXU4L2SOn48+umIWv8fraD/GF7CfgYFBf1xoNL7lP2OWP8fyLJWphvbBItzdCQZBaxwhHDP
9MifkZtujXgw0Xmh32Wgro5CmDITahxCxFe37/7RRP0PUgWeByEJtn6gxYAc9XcNjk4hJUD80QNc
tiBP2GLBP56cNxQqJeYwZDq7IzrlSp5UF6dhMP8S64yUM1JFywC1+o5Jpzbm/wriByP8z10co5uJ
hhmERICq+vtp/D8fahKML7EtJJqQdWpsrnJM0KBkcKp4mmYAEt77AfABNegz4/nfuoUB1Rr6Z7OX
YyL01RmDdl+NRyA0bI0558N6V6+mSanummrwaNUFyAMWs7HPxEOBhl/wZWggM4OmbZjJLYawW7+W
hrDw89zBiRZYH+wHkUrEPQVJOZh/K6BM2Ud138zPdFg/Dz2qoWNJNfy1AXzOfZ6M2wn98WdquRc+
kjULBQplOt2N1p71geSfs+mNURgpBitu+SP7d62xq3z/M4ZJ3ia0dm+jy9C6t9lrO0e/NqfxCtkb
ldYTUtTAkthIew0OiyGdrXS7xR7osGjDgONAxM13FlayWMxnilQVSsTb2/DrqDqXurcqz2my2Ose
JwbhUj808S2KlhPzYGyzJ8bo8ntl4/AvHRflkZI4PrQ8A4kKmMBS84Ii5X1eyXMsFvoQo6LI28D7
NgF1L2FCBr9ZpLhTG4EPscWlJMsXb6TjvwI09FWwKf7cNNANh0gQpCUSFyDYXw2BkPfIBmN3ykZm
f4KZ+jlBkpQ3ZghzHsfqhipxyXScoAmXyO+dLUiOiRx5/8nWjrqPuq92TbqC6IChrSxPULnvH8A5
yo9cGO6fS4Y2XxKiXFhsWRydwd7uv9qbhhfQ2pyVCQEnTvLcEbRsDoYI9lsgOYhnezid5zuYwSGb
Z9cDLYKDSRduQz66Neqf/sT3PupHcm1tVp5w9Nh2LKBXgHtxpZ2FT+PKSDjnjWh7eMLOFtOMZzM7
v1k9xSllPlpagf51FEKepqBXqqhFedM8wjTX/0gauVHgZzXmWSfbw4Fkj7573eJGpq1abmhXI+vf
y7oOeyJ3RfMs3bejbTlH9n3XcbD8dgD6+Cx+zH1gChOsQ1z4E/XKFKqRQ2FWK525e+927CRR6iad
TzEH63xJmPuFRiNUY6IGnvM7VMx7FHPCGQqlRIpr0S4gVLtmNlAHTBLhAxwpy4ZO8oL8Nd0MkN7Z
cmCQnsyfxeycTCfvwl5aJWZS7yJULDcTpcliJU/wgym076SSo060NygjclrnB8IyhKABbHuO7LUP
yHmdmw3CA+VTXQJxFxknSOLZXuWYpLt0m3tD/UMBlVtAwNayW1aWUm81JzBVxOfjOf2AXxcPSQhr
N1ht7R2TpPHaIumEnzWL6YoDn3Qnay6U4dBwTNiQRgHnecDl12AKmtzB3HDm+MuUh8u8lQ0Y33k8
DoAdnegrBH2tnImwzVnTFXaQrCU+o0lV7ZaGTyTvTD1eSdfg6gTJhIv77mmXRTovrH2zo7m+DkiP
GNWXhiAbnQXIDyOZkPcvzZOLci1rQKGv3A31V6wxhXGwXGJrAaiyesXkLHYp0baHvadMx9a5b0EP
O4MkPb5sLS+4d3KNbz+7XiNeDCHlBG2IcnOAju7As9NqnqYKQrnl7AH17HyNKGypNR3m+Br4a3KD
iu4JPoY8YzW5Ac6ai1aqzI0QcAOoDEMfK0mPCirQFug8YztmHNZVGUFHPTtqEAveHbnSHeI8mk5L
IpxzOCO57TZ0QdJ5kWhNsQFq0PuJVBJKwGiMDDmZJhACkAfEVvCy2ikaVXOmKQ4kqnkwRHh7pjyA
hpAx5HTsgaOg2lt1Y8LhT8C9KJMTtKcSkeCS2aEVa1WlXAkvOjpB9h5CrEA+h744PkazIP1qCK6D
DxJObLoM+32Yuy/H9rTj8Z1E/ZB7OwQWiaDU2wb9cwRm4vcoYPfczB3nctB2gmzq0Qx2kkvImhXd
7FXEYzDH5X5pNyTV1NpS9KdmXKXoLMmdEwZQ/eTMyVr5Ek9ufFiYucrcR0keCC6eNLvgs4nUNFGS
dWraSghIPwF0ckCBcipwoeAK7bSnYIMXBOPO8IFhuSGtL5Mes3bqkDXGNZAnjeSst4IEeDikuNte
IsfYrDOw5vJ49foRmRbPrb2oZgwiaE0wpbPd5kigxgymItcDeWE8Xq/d/F2skbwF4y4zhZw0GBGW
kxktVaBNfgUh2osHtWt/HB8PUPoAunrKIBq8SHra0LNz+2XJNWTxjk4x0CJ0g8J+KJG5JqndkVTR
32oJYWgZwUtTYKrx1KNFQCajU/AenEx0LS2O76+IDWoTdV+TwBI3q+NbYXn+ABw9/hxyAmBPOGOp
WwVrAPhZAaWCG+Z+eRzV+7Q3Bs0GrG8cxRvztAvklEWV3Y0kFXvp1a730DEfL80SvfZT8yPYYCc9
yx1sdSUDVpL2HppKuBQjkKAE9MbRjuQLjGSs+JXYESiEIeCjBCnTkoLhmlw4sb8P1IJctGijy6ZQ
G9cNpfmRNvFaPZMhCUsDLDpvewFEBTL4tkfgsq5DGJiGuNp5eAndjqNnEu9MMAKHKPngUDgz91D7
LcYW6rQKHC4f4gcvjAJo38FpjjmabPTqB2/PcTDU6Rdh197XcdERICIkdr8IQNYfN167TN05gd40
99HTIBbDLd7htoaYYrjV7BEernX0uJKfspvblK7h8qgi8dzU5o2oBfM/EInLe0gxZUe7liz1RVOH
30/8SxPa+nTsO10DnWX65zgs7al1tXcNEzF/8B85IjkEHcZc7shX300MLZPUtrOhu1eu7AAURRSL
uneEk4Ps4JhPxnPZB7R9hG6JHlGWaB+QK2rmvdPBw80U3CZn7aNZxAPhYJktkk4ucsC+7b7V475S
XZ0dy2FZYSZszztHHXmc1/d+aBIsaMOyJoRCdO9dIg4Rf/BFfx6dbGOtr83E33qKHXbczkHbm0yE
PYqsiU15kIjmBFPIt9DCjzBBBLQK/IM7P27vzMjGbNT2BePx03lNBn4GbBkVHncHFI64NL1VXJP5
fw96qMffKzwa0cZCcoexUfS0WjA/3NpbQZ7JuQHTvxnq+Uklv/VoY080yFDWJXmfavderIisPcRM
U89dmtTUyF3neKCYkt+bd2iMPflD8o4xzu7isrejI3Hc4cdr8SVCJRrYsKLZvLGgDKgqtaCk0VtD
kx8ZlF4Wfh4l6rgpFFbpCBBrLdk81qBfVF7UhKd6jYcZ7E6GmOTbFuIzMnMLOmShO3zFGuvrFlWO
xzBIsWhTdihetx6s2X5sshDJ9r0enM9W4tWXAZli2SODSI9laztDT7JByT3hjtuxvzrwChbLKI3m
kKOrB/oTkdW8g5EQBsmnTsMAZo/nUYKVO6IdChdM5AJkyWbMKdZIgo7U4SgFjphmhgD6+h5k9Xro
gFSYMdhPWfIwgxJYsZ7QtHeGL1H0Zi0i/LGYpRzWJNuaFkkgQPCjVj8K0KMdwUc5pdogaM4h7J8b
+1cAp5x0Ad0PxEkLusQ7tThav6/RhHYHA1y6+liEZfZ0ZeNhU4jayAyiwnPu0frcj7iHtmRM5xA4
+tGmtTmaJYEHHqRiyRUidGJFsle/tiO4hSNjMTIO/a6VJlCdAErmU/RzjpcOR9Cd+jE8Y6rtCwg3
bQHTaNRJe7OABbjkPRcN+9n61B4bn/ETdMy+tThYO/oLK3SK9Jydhhh97eMcgnT6jbXWj26c+FlQ
AMd8704o2jmFNvD68lSU1ass3eVhCsEaP865NeMIA+Gl6ULm58lW5qNhzVYyFdu7D0lJRqck80eE
myPAt754mLoozJvd1gi1S+V+atBYv+3sn76zFfxp6ggVVkzbJ3RNod/GKBBePTyiKF8yykBK2f+1
oyfVseQRg1x1epwGKqwqAiUj2zrfyZt6/CWB+0sWO6cRvYfCNuGrWR3YMZAAhSR7DS1opQAAzjcX
36zd4U7oJJ9DhJK2Y6aMaXfSU92nCmSz8tgaycx+Rp1uq/9dRXRXbPPWb7TLyN6/AZ15L1f5K2G/
BTFTynfqyOKsv1W7uuclwEUe2eYn9FS7NMHNUnE0OLNR8hdn6e+J7BB4rRgPsuElY+hwNCGzS0Fg
RSSxr/bcnwzqYRnX5bTsbaEDTDq+LY8smgZmuu+nthB7RmOc4DuT0Jx0wEnbCXVH5kR2ksMeSTmJ
ZXn8fRgeXmUM0aNw53A3kf4+hc63o+yOBCgxcPBNda9hGeEvHQIcmcGgb+npiD09SX4GVHyBFiY4
5RFEqmZX/TqOpGfx71FoaMbNBuFJFXoZ1wJgBMGo5Nbc1XS5hBM4XxpRo5KxKbRDSiq5+Ay5cQiS
KPdtReaPei3+cQD0oJYSjP2NpY/OrhUgCztq6SNCeCq+TcDBLojJOl832NTsXVjSegxJLEyiob3P
wM2FRtiRaKySgMa+yaqN6tcjxez23OFIRjl6olfwfgCxfu2BtcQWObE9zRAdqMe8EZc1DRy5ZlPk
pWu4frY5HJX9jnwyKorPejY/j5IwjPhD3SHLC0RcX5JWg7MkQjATmjEP0NOoQQ8r2D6ha+udGIAt
E++Mt9n0zxihB/IdAmHY0OBR9fTe2yPP3KlFFhIObRqiJX4QnDsqM+65BXdkDEM7tKw6XkBtCXvR
AOLwRQtpBoU9Crr3B/l23hGIYYNjBHKNa2Ni8ENGuWS9ZOc5cksVx10V157MW6HBSHFnDhKfynvt
ioduYD9EDGDUMxZ0JjpxVlIVMEIiWTg7XllP5iWqG4GyH8yUJbxbKWgdYtZYMrt+cR1oMi5z8tYp
gJmBz2EfsZkrG39bPv6CZZYqBPH+2rlV72JegQNPnnBdnXw8s2pBSgmcjpVgBoL5N8bp8Q87FBVR
0y1x7oBTm3saJK4jB1CdwRznjOxWqOYtXsF5q2FfXo49FG86z4Dfp22e9V7/fpyRjXQuOJ3O25Eo
cUv96HpPn2N9cldA1Zbca5Kx708ToS8flUogoHxkyafEII7Ue9YerPR+NPrBKNSHbtvhHoidZx/j
gOEWfxswl1RZ8Hy5NVXCQBtNbSRbKXNIZk+WT8GdDAdQxq35hN19Yw2Y7l5g+WkfyejO3rUZMXhb
wyscW6hgHi4gB0BSrsPFKrZtQAtPIX1YLY5CMuZPQgdQ2Qlmni+D218DiYWeyWtXA9YTE0hwVssw
jLigUy9Bc3RjidijqMqmFXwuaAjjGOwcgB5zMbcm0Cei5uVMEPwYGMGPx2fWrkQ2O4c/Vhbuewwd
UzFvyFDxesXm6dcjb2ScvoD40KCzIsDPqcOl1JpcBuO/+n7HP7M4kTkmJosJ7nPlqhd9saygSaeJ
wbxix/O4C7EYF2E7h9MYptnHod5rcge/CBwMjMeAGoxuRaWb2MpDRs+xmkDnYgs66DGB8uiMcaYR
OlV7M9bsTJGtbvvcoVA9qOPRuc5J7xXKX/wds0jSGJjPp2DuLpimaJ/7YL4N3FZ34eqDYYvIBBXa
qerZFD+sIvgW6B40UWr5d0GE/0/79jHaHKgwdrhNiXHFbUD60MTxmbHtJ9x6qxFmXlmAHVHaZIIe
JphshRX14bXly2UG07DWg75s1L1hlrU5yXVzUPJ2v8IpgveuPaAbvLG1arfx1tuoy+V5Xf0pd0Og
pRaBzLnH8JPIKU3t6tSLa/RCrSUpGr0+xGMgSuM1ORvId7PTpp1e+ucE3dB1XV+JM2FiBhT2C11A
KTZ3njOT0sQmOI11gkqAYj/7YgSmNjLzYAldYEhoS/3ZsCsWWOcSc1sYgQvgd2QNVwoUYfESjEKF
dgs8mb2g4je5dnBfOS02sRXzHuWlfDL+DLRvng1WI1lTh4yqpF2IK0+Yc7Qm8yc+d+Cihm3h1lt8
ClB3rdEQfEbbhpLPQ0Lk+zYlbXpcjG5tl9MajWXitqkvIXrr92qppAfSm2OhGwLI82RZEykjPn49
5szA8SjU2lI0HKwYqR5gKB+zBxWMR26Ste81eupP0NxMcYrnt8h5Cga/gcOVAY8C2kIvtgtRo4Dc
CNL6u7aW9E1OoKpFgXUdiA0rNbX5r9t4bbYeBf08d+dBDsELbt8274ZlyEIdfVss2T7pGKEA3Ig4
A+urezTQ0RWYNxjsrTn5LYIxIQjsPUAedLV0fR0T78fobqRs9NhfNfy+6lYzINzLfZMo50qifdhk
P8w90MFwaat4bq3XwZFgQnn49ZscHlc21md3ZLdGi7mCTfiQbh7VFQdymy5NgHPnrtOpRxs81Vsf
ZzGhGwgFEsS69pm56DVrYu56ZYNaag/y2YCkFcHU1W67G3WSPrdDUBIQ9W8opMZiZdbJHWX7MNSb
ne6zJrmjfas0ojOpT/rlZDNJzwuhlR8ZgVEQY6Ml5GeQh4C+xcLCG/d4XZDVXV/WYAkxI6AicOig
zAlHllI6PL4ETH6JxBC/UhHZFYdowymmbps10bZedRjeBkjSPqwAjR42Xt+kRrpMQ+XcoSzRn4xu
b003xI9jC2lvAHMrZ8lNm97KKFzU0eYMnYoR5HE7SI7ZDiJK1SYS5EgSXY7/QCuhdOdenwbiRpfJ
d9s8IOgsdkvfXS0bElu6F0OOb1Bftx5KzCApDxW6HAgmorlhB3mnY7E2Lx5OQ9Ph8p4EPXtWZG4j
b5/FhqkHg/1QjmygL2TAtJi1RPpEN6Sbzepu59AC3wDtmv0CGAwyF/ep3vz6euwd7U9fZ3cBU7AJ
nBJyDj/hpwbGtA1mArq6sMWMHCe1msDcx7Jf7gcF6c+D5RM2SpcL9oCC2P1jLHaXdzvZ7vu+xZxL
Xb/QPrbfObpkCQHXp6+pc7/N7aOZwuasMa+IjunOWMGjt75SGFKSwSnutnDfGmfR9eIR4NGrXLEm
TdO7z54BidD9toGf8XCQCNXMu9M0cwNyWFR/IhiEyHr60mOq5kX4NioT4/TVFkrExg2p0jhQegMJ
t70OqFCA0jnZZMfu29KzoGim5dToZAX7d84XVsORtJmGjIB5+gDUOdsn6i7AxQvTISlXbl3GHeVp
I636bonss/wf5s5sOY4kybJf5CW+mG+vse8IgABB8sWFJJi+77t/fR8z1MwkkT3F6bcRKWZVSiWZ
gYhwM9Wr514laXjT2I12H/R411fNTzRiCweEsdZnN746pfYpK51fUZKU13konEfmR0iI/dUdguWa
FwN+/Koet3YPt7F4PA+10M9ukZon5AB7V9Lv3cOiWI1tkF0KpgcX9b/KgsazyaJ0z1Y/OBOFmIw6
oK1Xt8bVLmPjaubPPSjOObGd/DI0FmBdMfEPWPUiVlFEAmo3G5zd9AMXWuodM3VG1U6l730kjLNW
NzQDMDWHoaEWT+JoFWbjdE9Q6DoRHueqC7bO8tPGPHHrU40ljqH5UvaNuBiQGLsIJ7Af9t8rfUke
ssE1YcLzYR3ZhnszfLvYiKZ2124fBOyoswWPoDtdmF2OXvtEGdA9LVW6cbWtvmT9p4kVg0+EGRzB
WRgu1iDIbZm7VxxQ0QqfaXoQVcXGingsd6MWSoJuireNHQx7Goz0gW81FhkhBQW7OOTowDdQhOBm
Dax+jdJyOtZLx7qSOrsbEymlY+mkZ6Exrx5Ke9xZbgRszLy0SuMfOanEqxGunxlxT3cXYKyVruZx
whEaj3w5deNaT1iYimhKb52J1kL60qoZynwNjkpnGELNq2pqDKth1fVnrFY+LUFSESNaGuifuYES
GjukSk/OBHRBRYwHaVjHjIw3jFbt4lJIht8ZKIdVdaoGtAwCn+sxsa9i7m6Lj2oG8qUB5+s/pqSy
Xkd8vlq6JTHdfIocN1sXsdeTCzLhBO6LS2n3082v07tLJ9P2RvLGzYwmsdUb8KBaEqdKsauq+bvw
Bu+S1Yv3PtrpOeDZPvEgAh2HdoHyIOk1pqCavw6a6qsQhTizwocJHQ1qOQfHzsyL74wpI3ZarJo2
907YztdsrQS/GCdpt00o2dvi4Gv6keugpn9DPVC97axLswjaCVan+gtjKryESX4cYsA3bQG/NXK7
XLN+sp+ABItwCo9Ivxs1dFs057md5LTa19tDWs33EolnXXh36zHoDO2hN3/Z3ierfElKr39Iuomi
SvdXswiC58Fzt+YwHnvbyk9RxjSPpg57UIW01c3Cgwp0ADUH7RWItd4YQYiQYcdPDFSih9BjuCQn
05XGz5bZpc8xwdcWB7BBa9AZGN/6fNU5E24zjuBjnj4DcOw9DJzWZBZXlyBf+o5pb+rjdfKKvUGt
9ciSYdL4sizYloPurfySTdGaYAmk6T5YflsdrTZ9qJu53ev68CtdDFatRwIfAHMYpn7rLNCN8wQL
t2pmslqiakjWSIRfci/tdnGfIoxE8bQ3tOJchH18UX+xNe5BY6JvGFLGbDCWu16D4G0Mkd9SVrmP
TaafQ8fSz5grqUMr+xdjre7UI79oDX7TCcfY1u1gv4PWrk5db3z2jCy8m0UFkzvB/vdTH+/zgv18
sTazfEMbtbtG6Zy9pF2ebk2/Lg5/gJ2cf47SOebIwJaj9P+GFktMpDYdqnStFB1jTHFq5/2WoDuN
Sk8/BkF5Y7/HdG9T6+qWZbXma/GkxSJGeF7cYxgk3kpkIzTOEME3DAPYG7Umd3vxbDT4UaxCNE9W
FIOUZWmxVn1k0Azs7ZyqT+okcRL9e+YNX4uJ24ol1t7BIEp15UW1tioZUq/yptZJ4Mr+agKD+aro
u1NhtNFqCAP0wLQc1pkBZBUP8SHI+vZB679QrkBfLlR4jlcuKI6Wtk/LgkiFyPjKTpzhhGhwyZi1
rMIKwbZqmGzlhpEdleimzAUU8ebgmC+Q3UNrfDNEFG4UEoJbknqxsO8kFB8xKsD6u5X1+DWLrhhF
glNleWersjMOHtHuMw17NKLb58jLmOHjUiGYToqmET/tQtEI8NSTzpCOHO6RC9g0sADEMqx+H5vD
1wZrxYrSbtw6OMJwIy8g+yGX/yQ2wsnEg1u0DEGb7ARlzLpTmVcRUAXutGrdzVsxRf5ZIaqtZ/6K
s/mL+hu/Wb6wRuWXErKLJHjupcNCgn9QgnA32hRsVAESSAYGqhlCqXkfsoQp0ovTi1WWSEnAKb/a
tc9aySY6jJV2MCb3hfvYwH1TJavUmhkwRQ3DefoCByW/qHpr3XKt5hK6jdPiq03aPrAqf5jHZ3lK
S2NDPNq0RQj8FEkhsw7Ccjvm0euQGE/jbE64JsyfYYJjSaEUg1t9YZiyQ2Y5qTNP04AWwwKMhv4g
tYvn0erep8ZmIbSDK9o3m226f3iarH/Qn2wl8mQSMPQgK3t9+bD9DWZyIqeLIhEtaytpToYVT+TZ
Bw5zAHdZVS6+Jy9ZXi0jKCiBw0+mS2C3HCkhNQeHLNGbfWmJnfp4+NSIMG/eogHA0aY6Xns+BL0e
HkftZMBpgVCgtysynzoEDTA3N4Mt+MPE8qzG2f/5pPhHCpThMAS1PLRr3+G4+IhF1hEDmNgK2T3s
DteqimYapil+jNPkLTC1/qBb35SGr8YbShZS13SMXESK8HCJY3fEbeFgwDB+WuDQidv8NQXBj4mY
2X1VoviG9oNplPmqlwJwVX3PiuFULkaDzg0/lzXUG40/BCsmjNUfgD3zHx5jfjzL5bMDJrYcT3Fq
f/voSgYwRtR2DNGq+XNaO+XGbMZ4k05LuBfVMPDgpdO6s/dKWFISsmK43Lzh4Amb8JhK8SwN00+C
MRf21b1yD3Uupgcw4HW2RD//80fyT8iQ1yxcXFww93iTP4YTtnnuc5fh5I00+5AGy7FfymecD2Kt
+VlzqJYA9wOjx9lCPtXinlXFYi7PmdZz+0ToEoP2R2OiNB7+hmY5ZJIQgiFDGYCzP1LZtZlNScPw
aq3rubPq9JtXMV/0jOkeh62/zaDzDyTpYiSdl+pQ6bLttIJnLYT5S5bmD/vx/rtvLbuqLYfrTUZN
mx/c91nW9P7U6dPaKdotbO4pt6Kf6m5I8ZSzWnSSbhTGpdNNuWGpH7gxYoaGMirCiv2vuTR/5aSY
FMlnzdUYq8JuI/DoqwATFGN282uczwn4xeBsI0IZOGcyY9ctKXlwZsAZbDf3bM7Ti9D/5IZ+d71+
fLtxQuNn8tjBBtr5+4kjiDAyRttkx7rpfgFlYcKZLUd99J4TA2IXt7+5M3S+A95CYIylpwsSi7iq
mjvxOdmBhE9a4TTc+Kk4aZ4OptRooKlJepxEu4Ol6B5bpHkAM3Ivmojwf+r/zj05A/Lc3NnHOcKe
XMfhUT3/njM9ko2WyX8H5pfcu+jNObZN2p4pLjdeg0wDjGTW+ZO36Maxy4szdHG5jbzOhtLPNjol
OLHOjkaij3NbRE+XhTfdlqWtPuT90bxnbmDd+pmN45qmJ+iFKEd52+/rQbAEMezrc1pYByxaTJhL
bpkSFx1W+iE/Y3O4FBP1+lqaRganTx+nVluXqbtSpNSAFfhUt86zNvsHkxnewQ/rct1avb9S9g4P
BZV9kt8zv/+mrMhpxNsvmpmSdmiDy0QCQfwAmJb749MIjYUS2mwqn7lVmJYXMxrTrTX00dZKsmtl
mvlqxtCyGhoUIq6GAQYsHlatN1+jMXbQFEv7BnJEc07jfug9+wegHyMk+ZXNkgr0EUeYQb+7Ltwu
2cxGT2RDMj3Fg9ibVlWiphXBbiC6Y5+EDlJg7m71IQlOoQg4qrJ2W47W+xQzli7vbgacTsWmLqcv
9IF/irDnHvxvjlrLMVm2yNHFbaKe2b8dtYbbtW3CIFDGB5h4xuTHzv180kznxIUWMkXv4jMkWLGu
bYMt7q6p/1CZNAqmjIAQcaUP/i604XvGCLdJUwyf1cGM8nXNDNiT1v1SGgUhVyEABgtg4BLh85KR
OBijFh04Rmodm0l7TCVzaQU/Qp2GtI+rc9pMaMDFAmvFF/RBr8ujaRS/kiZEeZZFCr+CkxLtScGt
EArbvUKUk7JINzIZZe7qh8qqg4cpJ6bPAlMuNDrngAZzZUS5WM3D6G2YRhNjhIW9LdPvbNnQzyNh
XavULLTn2XdfGKBihFyC4VAnY/taROPXMh+7k5rm9Gaubw0mESQ4UQwkdrVP7CcCv/qXqQ7f7KYr
mLolJVtILDB+wz2p9064ZrHqB6MCLKnEqf3lh5m1tqxx+GL27WcmDVSP2aeazD3Gcc4VAeSviVan
EW53Ln2roOlBENL9tD43sA55Zi2XKR+KS+0vR2yW2s6dk4hnyw3vAg2jrAHby545r+xziddZ2cVk
bYumoXAvQ3s/l+BG9B4/Rfuz8fzs2oQSztTD5OzhOiVqpMtXi6nhs+gEgzQd1XA093YsY3scH5Vg
xjgAWv2QN1A+xhDdGme+R7gyVvwNoFwYepsoFv6mrs34pEbNS9FoW1tEYIsIAJj8zc6b358BvbEw
PHlHIPR11PT7yfR88iJoWM0kGbfSPsE0QgV3mKiNI5P7k4O3J5cjWf7NKD4L2Y+OHV9TYLqVgvo5
+DAlJcPw7rbDhXQEvKT6y7Xnwcq/Ri2AuqJZlF1gbHGXhXN5HTvxwyhj1GHmmBPdKnqudhHmQGHS
Ma33zYvVbochXEF1CPouRs4Fw+nVIN5BIQnYKdKu1wfycCijcdxam2F02teaEq6fqnZta353Nj+n
eW28w4ZxwNWhvupKfFD0OtKsv28K7Zo2xc/GwCrq8KuRW7rbrjTWdmw+Dks0bIl791cu4UyrOYSU
guZau1l9U2WhtviCFXbjiQphl4yRefHMYZ/6drBTmAoWfn4aq181zbLcQ/3km1gMmTx/tUvHwa7c
16vaIyJj0H/WI4bjzLzj30tudlXfw77XT0aETTDW7J3OqHVds69xVy/LdUnpw4rJsbdzYz3XZrlP
GWzcraa8NC28VNWl5g4rsdj1TX0Y7ZqCAWP+ETXiMPSkS4Us+jwMAS5quB6FSMemiNc1SxY4gJ1d
1ouvifCJi4Iz2tdaCZ3U95+jCiXNEsHPnOuqnpd9M7T1zk4RwSs/09Z9gx7nNvOxldKtideWAbWG
dsN1l0RPbMdi3hJMeyaa8TnRwheZGtiI8ShKENFm7H8GcZ6f+6W4ij4+lqMWH7lWaLb3ohbTPU9F
v82X8BNIwXiUn/7ciotj1dbRwNlj53s1nyF049VaouihZPoXVrL1J3KC8Wa0fKoNOlML86DXFmJn
JgIXMPukjp4IXhvYUgSji9MQ7hSXAchAgFHMhVBaDQa5u9jOL2FdnDMzDB8Hy6pPOZZcQXRIHhkY
/Y15vJRG9FlfsCMbwZbhBLF2FZiNyA2mF/0P1eGoi3eQ6JhFNsETjZEc2uL+VId3V40/ht5CqAJT
eOctq/rXslTfrLwwVj2xysekii+qsaoD+6eutQ4pN7a3PxQLwC5Tnu+qbazRcdF67c2civI04uKK
c39llMtpNvTq3RcaxJKBytN6oxLpJo9nJTa8Z4Iq0fEqhnbcznreazj+9YYUYCOvp71ewyr3Q38U
YXeMJAeZe9m0curhEngDFtkJimYIX/oOD1Zv9Q7OxYqSJVm2abVwuMtb6n+Da+oK8Eb3MRmZCw+C
SWfP0+ATHaV69n/jPsah0QBAW3kqgWVYI3l/DiWR6l6UzNF3zAr1AObC8/G9JIDySq9UrRtK/n4B
VtpGRcvnWf/S8qk9DNLBnMvOPzEdcgE5AY+FVX4Lan3aGE7N9qvEONH6b2yPJytxTCRKyT/01XSR
loU6SbtDlbz1dbMJgilaG2F4zWevPXUkzXRdMRwi2KCRfmWvmbJerLNzIEOWQh+QnjTDVec3m6Sj
VFSiskLX4wgcQi6ZqAMCDpOh/6pQrtqfrw4+so0KkAin/lNq0pBF7HJdtzIyQcV/JGaUPww+napu
YT/MFrJhkljjc5Rvl5oEaSD6kNuMx7zlqM5GkwSvkyNK90pw6qrI+vjBADkspL1HJqVyz8oaghDC
9xwJs6MaQeqikyy+5oIaONOAwomfZJYvs+eSUqzjkknP4sVvSy+cbbdUDrFcnjg0RfJj1lN/Db56
XuJpeUq95KDxlHPkE5jDLNVnAjp2bb4xc+tMkIK/14vhrmtWfM6SxocJgfbUB2LZgsxY465cLckU
ECTiZnvFBokswPgi2MQ5GgRUdAxNezHUB4kwWli/GGD9JTk+fD3Lrm/tdSXCYDP2PugAVgn1nbHn
CmxtCX91DvK0+5wGRbVHoXvL07DnzWAsWOO9AhaLWnTg/oX4F30a3G2/RJga4K9krZPnmP78aa7P
hfWzqaf8Lh79T4uuGZda2pkZBD8bSUAah8Ry1cWZsTZxZSWacZ7jZF+1egPwtJwrCdyWuAc2uZe/
WrWZ4/2rTrn3YDMJuNre9EBRMp4MQ5jkhjn53mBj9q4wE4aYHSglFOnKqJLsVJnGrcD5tami9iAL
jo3CEgMve20ro9hOAKDgbd2hLuJ+VeHOKnWrftTH8qeWFEf5SwrXyFiWRxfa/kj5VevpdNeD4pZx
rTVLaEKfcjYQrfFVC6pip7g1anU+XPuQj8TGTOMR5t3fTzM4T8I4mr00RXBS6I+d6A9j4S28mdvY
5YwEiPlVVPNFGcC6EqU+6izEM1EmxzFMnscppJuy9eehpZQaKwLMZvHW54a5R0vM17XhSSl/q5qN
uQIpIyHw7Jg0ie/jUS+eQQGbUqUsKBMa+JHDbMXdKVCuHbVilXsUZaHNavV5eVa/r+ebd4I9s45E
L17jwDMPNCkHVVZGYU0L59KgLRlTlSwiXwOxn0g0XcMNlPNMga5Eu6YijsB1acZLkTwGXkLlUDdb
QWbrLqmi+MpaB28f+Nr3cM5kXlNH6JWdebvUTrjd2erw7zATHCSMF4CTAs05eFsjTsQ9z4kOVz4S
xSKrxlbkDhgoqBSx69lW1+zHaI7KmxXW23xCACDygLucHUV7v4v2CqqbbKThnu+s5W04hBiMSTAn
nADeyeIoWcyuHpqUwPJhMrR3Z4RfEeu7BPU+DmYmZVznhmwX1T9pkq/4berKg7rLsAztc6OFrwOX
IlRyWCWCGZnKqZk9pp5Wy27JFOtxfixrCtWuDq2NPUCDq0+nAHiNo6l9f3S7nlMkSeKrepo50piF
l4wYF64hBukSrCublL6ZcnMkM2c7ZBJkbp3j4iX2WtjaTrmEm6iw13pv5OvJ+YbNNVzz5e32WNqu
7y7ijq5lqSC5F4EnjhGmNGKGe9wVRMvPPDskC556TrOusq294pFjUTxG5Kzd4Ww72+/I0SjiVWqL
b21kNies6lQC9IFZItZoD/VN1VLAX/WInyodok8I1quOl34NnXA79QwgxWzZxSp0J3M94jDvS494
m9ZNL5jogpUjyLc3grykTyh3+Aqiz4nPaIpdfcw5s2AfiOCqnis1ERj0ZoEe5vcUrgivZIyGB1MW
2bIsU9eF8ixNGGJo29oDeZEyfqeB1tGO2dT7Bz0w341204x9acj96eI2+tquK3FzxhDjRs1MMhf1
d3Jg4hNbMlYJE/rHlIDcqQ85V2PjTSy5fTdtALbSbV+NFC+W60PACD9761IQkkCc1e0finHeFH2N
TOD0l2bRGIxLUl+RpTXXxV7uBiS1jlYN/cTx/Hst3IvKPzPyLFwJP7gOdfikQExvtl+bzJ5XkWRl
4VVJRiZD1LJOKnRuYphwIqLn04hj5RhX000DsYGVib4ncXdI9HnftJN+S10swDLUZSkc1vy2SXZI
fIAImV2sVGKBhNm26S2CU+CzTj4RrJidU2PakXfIBoTeemS0/toGZkR9Co0b+nO9DYyMFjEunpSR
y5GxHLE9E42l27QIAZ+ZtQzRxkoJB9KJG1lXVSGdF159QpEoCDkuuBV3A8bDXYN+2pn1dIOdeZ6c
ODz3Ng39VA5HQ6v6Hesyp6NKIElFQK5cGr0oi8gkDBLrO2QcRzQ+kBiLEWBZqk0wltaOUdC4ihob
IUTaJFE0ysPiW4+L3ZY0A9HIK7CztVYx8mmDedtZM4BSUrokPslpbB8vq5yrR1TkivgkJb1bIyIT
wccaGXEVGogRvrEfA+m0h2bQ9wMt/KWmhUkB+clVQZGzSCg33ALBpZch2dHwNoQkzsiYFnWu6KG4
Fro4h2mm0Y3ygLeitzZoA+c5IMCGUJJXrYy8dTHP10rm9agas/DoumM7ll4txtbucs9k+FgfM5Im
ift5FkNG7R+cVXhN2mB8msrPtfz9/dx/ivth2noD0mGuVQjssfVGy/eSN7xHncFRbhPbvRlNkV7p
7wxCSuqnKmhpVEfz/RhwJh8PM6XnLQ9whaUJ12zq5aw0rHjQH2Xdt49ClrvlXVae+5hhncPDDbPB
MZCAKk3u+JAB965b3XCISAzFwQnkXEf6hgz4td0S39OB+yhOadRNJolxhd+KQHSmnO307CemtS/o
g/rebt49Bl1vZbtIPuVFTws+ntSjo6ZdRVLDpcU/y4DmcS6TM37O8kZ7dfzP8wNTJqR8EI9dzB3M
PISFEvxxZSBZSeYYo9K8R+YgdOU09Eu0nbSeskIE0c5oJuA+VMFUBtFHEqdWtYABENNKoaaEzVzp
bktEWG9ckmnYZ/qM27nRg1WX+G8ZhcmGuJv6Dymm7Ff5x4v3mDJQnMgMU2JDPnjAOW0Kegvix1Q4
WeT2zjaYB25wf761mIOy1qs/5YKztNeoOvm6Tmtq991SQvORcIYMjasEzVc7Nw2LsrIpfNOWjDwt
G9Oox6QNSxpuM1a6y/h4dxea9VOQJO4hco9KjfRaIrl7L3ag0QlpssS0YiqNqr2c4oqZfh2TKKZX
GKneOXQn+6Yt1NLUKmCijv7QycQtIC55yOPRzZKJJ1s7zHVcXoT4ZmrV3QvzL+bIAnSzDl8S0/vm
tWBkKuKx7xDlM47eDbLzPq18Y121hNB1hPX8xbafBheY8Qkz5FWmo9U+xsiCD2rJ3y//qnAEET7h
PaSewHVHKJCYnQxB7nPJCqJpbkcofucXA1b0ovk75smC7pxw6vQ1qUeKrKMyMakWLCTdsUxhgKXm
tesqPwL2fXT86aCGvIlMxLKq1wxRfWs3hYur+WT6nLkymw5tBp+gTHxaChw9IIvvBclUpyc0Bbwz
cvSWdJDAI7S7jEwLYwMYO2ny1dhZnH0yAFUJHpUkemQ+YuszCSiSkU6lKqrV0mlv1mi559KK3E0Y
/SpD92sSBschg/fgOppuC0WKgQn2XcpLTSJaZ1hKYTevUUq+prrFbYn7uDWNcZqi2Eh3/Ah7SRhK
/KQm6IkpgzJKfW2MrrsidQAwYkQNYgRKIaTC+4oXWuH4lHkeeEEcb9FKIygPaz53CwNtWuGdFTmP
PfH3B1Uut9bONEvchfK3F1VQ7CB/m2iY7hHlr07oaaCjlEqrVJonkAWZVKXNb14yNnvYDiZfrFVV
v7t2a/rbZniOqlPR8SeQUruaO905+gXMD64BNv1UewRv2rgoyFlmICic4tigGiHx3x4uZJ6Qy+iO
R0hPhmDS5Fo1WG8Y3z5aSLgkAWdP4UIzrbZXEDBgrR0rx55e4ZNoL4ab+jseoKvaWJHQWXLYLQRi
NgRuMHl5XwCQSDjANWDx3x9DwISwgzxbKo+zHCYgTWDE9X7a1D4JYcrt1XRWRJpe8DVcmKrDkEJo
6S7upaDB5dUY0a1eehY++M8kP/w7yD6QcWZTZ2trEWIQVLWGI6LzzLRopxUDVC2tB5jFe1msvgRK
UNFJNttUWc8CQxkIqiOnlSKWsJ78AwN6RDtks4Hsz4UekF0SdLeg4ygNnKJbpZp/n8IYB747DofW
yp/qBdJ1KYIXPaQQbTMsBK0TXMMOVgjlGE/1UJ7ZOPRDm2YgOs/FRJbMyIceVuL1QA96XyLUBavW
tWd3aN+iZkrPLb4A1b34Og7JnjyXWxS2X2N/jt9rhCp2jvpkmE+FXbyQlhkR9VP7G0dye42Fe9Lu
+PZGWQO2NaCshDomsRZObMmdch8lZbdxaxKE86G7hkV0LKfG/kSMya5KpNRRCRhSZhV/yr9VER+/
310s+GIVp21bwmYZwIfAqKUyR1Jt+b52BGPgXEQsSmdh3Aw9Z8kudn+qGL/d5VJTrZLlWwTC/+zQ
1pOUNp7GmhIujGmTbQZwIdaiZ4O8S60lHnHJc4NqKtHPqSV+utq0pVsoTy2ULE8pyGchDmQvkReQ
Uqr4Ig42NkaJjTdChWvs0jhoTg+NVtgvmvYtjGN7Q+vCeu08SnYFTd2+ckO45vw2sIPhoTOZHKaL
e+pKaiR39oxDnBLuQaLMMY2EIF3CbdZV2IttwkpV1Yep/1NIljMc0uZU9fnTOAJgRvJ7b1kv1ahl
724gHICnTENraSMtkYmQ2X5MylexUBSqjsTN8aVoGS/X0tZG7HxTQRhgBcUmECQy2U/Mtpat4lSq
zA62DcZllyXpe3WejDI4QUmGvZmuC9N/aCm810ks19lMaJKtu1YsVU2wI8aGdm3NabNRTd04uwFl
LvsjAbiCJb6ZNsqJOt+tos3PduAvK7PsX/ykGs5u8LM3XuqUyyO2BxZdot3h7odhIqv2oZDzVSGJ
UcWKlET9VSZNXocu0LTL6xQO9dpoKowvWrhjn4mSlFU6ISnr/XkW0aMadqh5jVYN49bU0iN5ZT8q
fIfrog5BdjMdXT3IrvaMhtgzm3sHcOY+bddmqwyqHQwo05DQxpgNklOkeb8PRcOzJ3kdJQiEI95L
rx+PJkf9LXCqZVVGQbZv9HK3RPadaRNCR4zMhIwIXMKOsbWy8UHAIfxY1qXWrXHlSj9pOw1vUxPD
coTGu51wMSdnbS2NZF0jXkxM8xOk9RvVDrpnAEgzWn1JwM1uGSfrEJhuSERRQWxw5aTvq+P+Ryu1
nsuc/3zckvXbdq3/t61b+1+lXFjVfvyj/n9cuEWK1f994dax+ZV9L95+W7jFb3hfuKU5/9J1SBXf
cxnGcrjJ7a/vK7cYVv0LqzV7rgTL0sGU5HpQqSTLnVv2vyxP2A71vE7Gl1ol+b92bhn/4h+FEtJN
Q7CmlkWX/4OdWx+Sx222RMhqG3sb/w4yDsUH4sTPUev8tiM339OKT4SC3qdoyfYLAd9kmVo2Y2Jk
oSWuiWQwayhOp4pvLBj7FeaZjIixT6M7B/tQ66mLHZIlW4sHI/TzcR83f6C6PmwLkC/WdWENhGHz
k7Mu4EOT4GW5jrcgJZZkSh8Q9cAQo+ykt56NhYiAlKlP6R2T6T5GmYvDYkanw1vCZov7FJAhMXSP
gRuLTdeJb+rn6rXeXLs6WXqaYR6W0LmHVYvax3/bvcdFkIqVFhjWOZkitpfmMFBsLun3QX3Qi8k+
wyptay3Hxy2jwnvalaQtjmjLD76FIgYiU+0CLf6rNVHZYhBpNG2Geitz5PH2WHrLKgZrPSb5L0ee
T40z9gd1btXO1ZyQdQ0vC89xFJC0ZzSvzN6Ie2bF2dX3Tf8J54Z/WHR2BLSd+c1PZxISIutxwCB0
DAmfyWu3vGH/qFNyfP16rlbtPDoXe2L8ly21t5mLFHzaRezvKVIsu7LPzWLbZ6fOr2aDDS2I55iz
yMuPY4TTsDotwXTQUuF+bufimz6lp6Hz7W3Sc+HVacORFUSbvz1M9/ca4O/7sczfETT1oXtCd3zb
sIFkMV/8zkSxj8DV/JQP3YDaXRHNS2wS6ifpC2F7Vn8xKxIu2Bp0CmqnOjOWQza3yANG1lx7kZMc
AllQF2nzRY9C+9zxo+RLHR1JiH+Ip9m80CdC6rrBBS35j6XNb43tv18+m2lNiHcTwO9DrmPtRVFK
MhJBRobVHsusWG6uncQ33OG01DaYTyzIxSeXaR4eIWn8feSl1c7VnJvSVxN8tzixiI/uudfrkvVg
pfhjCBun0N+0g/dXCZipk3Wq2w41/+9vMnbpZjZxD62nerlrdUFSPbU6cDfbJmYzPk769yVmSwyN
Yczc/lgYjX0OKie7dTUCXktochZ2z/gcbhk6/9kKRHf4z1+Efx5VbGrhpJQPvg76Z394ja6eeDW1
TcmwS24fbfvvdp8HRFLp6aVzZdC7Qd848UiyNSDaEYCPF8oFCsdAr97KmaWaoYdHIE6ybh/Wj6aF
Y6iwmj+oGQqe/T/VLO+m59gwih7L91wYW12+239DosjyDy3fmPBMCveveqyslyC62mTVGdlIr9xv
ipnEDJFkn6XlbyM3HJUznvBwJGs/xFIcG61JBkFJnrPn/DKW5i/bGhA72Ik1OCur6x+EjMuTH8Jo
ynNo8GVfTYR70hH62rI6gzi3Mr7FBVP+yAufdVLM9cBq9xBoeNErAD76SpJMgwzWJsrvWdrPu0KM
L2TDMp5LR/ueS9KvtA5GDyDl/WWHbv/URoT22yKxz5GJATdbTxomij980r+LQf9+/3jafXYayDvz
wyPPIgzEW5lGBQ1U7zPyXc9eTEGvzmx95Ghb+vyFbG+Euaw+5AjrVep4p1KE+UG3YfsWIra3Ytc2
2nz7w4v7fUulenHCkDemaZtC192PN6avYSbGCc16cr07WAVdc89NveKwvXjFwJUzTT8d/GObiA12
VX6ayW5e2FK3YuogjkM47kVLfFys1fRfFtGEA8riw5AQ/PifX6rCRT98D3nzfIOHBjaPl/z79xAS
ck6sKeDqbsO3seU9KwZBVo9ZFBnPx/SF+TJONpM6NOkG/YdarzDNAv0m4k0u60nbNWXEyMXb+EmD
U7ywTkWjk8G6ZK9h72d/uOEN+Yo+vGLcdThYKH2gYMWHPtDSGi3AIv9fhJ1Jc6RIukV/EWbMONsY
iEkRoSklZW4w5SBw5tmBX/8OqDf93uJt2rq7qrKkCHD/hnvPLbZlgSCKOzg7YdNA32fch8LogkFn
ZAErLRCTx0rR9gRD/bS7Tik+7v/n01tO5v/+WYRh22QS6b5pGSTi/fenh6GPhXiks0rsNW9T5428
z2Y6nZh6va3/q+t186KNydGtpgmnnEFwhqO/OSlMnvXty53sS01JuEtCckwzO2M6pKOn0ic4FSwo
+0sk0PHIRux6QsUDVWtHG4vs//OpcuT83zeK+DduUNP0OZn8/x234yAcFy4jFkSaZRR0LPXIRXXO
k62fzBgzhUQ1BnwDdFDSmcQG6M7FdMDruRi6xuWEsbr5I4sithl4JDeWctItJJ0qQMZDKjYb2BqJ
TTY1l6Lvyb2KmFXoRvWoqvxU0QiLyjcvA+LAU+XXFbJD6q6s456D84u1JUVG0y6VhyXlD0cwVZ0S
+0+UJ8wIM++ngpVHMVXsa/ezbUIM7iFMpHiMfpuTJVGceCcGjs/+PIu73SFwzMrks7LjP4zNyJYR
BRVO3D+sHTILGnJPQdjc2oQjF0YxcDDFeMthrB9o9YQjovOuocgZ2/ESuJ5W/Sz94mcylPG+FphJ
01a+1CMRaxlRmpvGIdqYWYFfKecyoQy9AcsnYci8aunipWLow7sZQMOudkrmmPkVtuCmTF/WAlVN
kbwlYXv3uFVY08n3GFHX0ZfGO7kxGjpp5MTRYiJcPyA5M9UXQ3lNfeMIbBYUvU44FZMOclygjKyE
K1Wkn2zZQFlW2t0GfOQxOj0SU0MZmHtP1jJl9vz6D79DfJrnESfKCI0lZL2Vd8VHTlAJ6x12TOtX
LPABU+mS5CA45uKy+L3+JEq5V0jJxIJRHaIT2fcZWMvaKX7btjY+lhpAyg7pAMYdYCa+64FKm51X
tnn9hTEjvFMsUCHfeS7Dh/W8GfEs7dKwfrW6XF8kdTAfESOaB80HIV3OTBoEHEmM1c0Reia8CqdM
SIzljydxAVioGthcLBdpUk8vCzJol3X5mzSZDNUSbIU9OnihmS1NoWe99DM72UydVggRv2zfM9vP
SULeg6EHUtlBCYf/4h5Z6CNObgJPSHkDu1UFaZsDCloTfRxhbEsgLdu6bckgHOuTP4VaUOUJKJBG
HHvLkqwVRr4MFO3jCNFQq9roQ33VXhVtdd6Mg1qalwEkIW6jfNdr6KWg61wYgUNydhnihQJOeSGm
6pA3iX3CoAfPL7T4bOs/3sDEY4uPSHclnYBj/FmryAShB2ebtavIKwZ9oeB4B3VeFgtwhR9mFr+N
lrCj9SEPw6Z8cXURxLXhXGYiOdZvfkrdcxVikhHqOkekyXIpMs/C04/AzHUumAJ5QeYuBs1pwVla
WkgtBpIQ5c5BiendrAcdUYhxb7LRO+Wh/xdD4bRxS5SfTZy4+zSmR5usYgh696Oz8x9lxbLaasWz
kUzenW3PMqvGSVIc1k+/svPdXOXFBoxzc2itJnwRdfmZzsOtRO+5qTyvgYdN0IpfYcoTjQfNEhJI
NHvWOamQKqHG0yHAaESw5a9WZbwZCUP79flj3frqK91m82RlmwIE4jbDpnywopDJF2K1VtZnJRYV
tlHdx2ifJ/17nXpf9A4PUNuKAC3IHn3tntS4cSug3O+cKqIKJTXz/P3pjO6AtouNBvQxeLS2+WYS
uHbPTiD/8iCN5W19TdmAk27tNClbG53NA6F2ajsoZ774f2qpb7pRJidpzvYediI8HJiSS/G7LAcv
vc7CkZ0z7uKpfLGE2NdFbj1PrbhhlBwfszZfgjSxgZshz3Lc1CkaF4UsJ/+9fvzrSTaHbjAs6R5e
Feq8aeFjD2aCUfjAxiEE97XpQqA2JivVK+tclYBY5bhMMhDjy0Pk+iHJym0VfL/MqC7zWwthWro8
wMzSg4KIrjInhXS5RpqlnwVKvp7OMMQC8pLFPmmTX6sYPOFq7ZbeqI3yW69PrOh9TNNhmdonBpi2
DgrdakmMWW5cz0FKZZrTiZ0iHnyXy5smsj8BPYMvZKHqYaPrhhLbLwkm57qeetbmQxg4M4ZWupu7
zyW4zUBxBzPpTt8kV4ke89g4sIhqaR5Xvvb6IjkWLDTLJjzbjg9eA6IAwtkZiUObTc5FKkPuXKPB
zZ820379x2g+7I0/lN6hhYe0F1FPoF0wRQnnCjlNJyGzrykx9nZKNgi91Hr/rjemW6FuGQANicnP
d/Y8FmcpmHh4jBW1DtMMKtwdQGbWOEkIAseBfinkC+ZQ9nXrmdqPz+v4dQyRvkU85gS94mtlefoq
uiZ/yac/CdaqsJySN+nMr2lLWe0ssmMU/yYUPgPBQAW3COF6n7M9xTRNVyoFndXqx1EMp3XYYOx5
HiEyDaiJyocp7f17It/MSPnXYSQpuXZC88n7sM0uY+PLhMkYlL4xIkRZVQtlSNONHcYl7vZwETql
mDK8Qhs3vlfz/S2Jm620P6M4Q1laA7jxk3m8SoxAJxyHiA0t/4/UKxW4vDYmOkQ3nsO9ZSETWc/a
yJbAndCmIoopw6MDsqhBLgn1FwSHkw3UyOtXNSCvQ9qMYqguwkOSsRYwOBOB1tjH3OdgH5VBsHCF
X9pu8+qULa+Ql5vHMR5FUHs+7C6D39RF6TFWWkjYwUw5k1aUQT2Ri1FC2iZfsgL+RDZRdCV6Tu40
EYIEP2S++akluvPiNtmXlaMuQ4qcFvrwHeu1dujrE+HwAjeI6h74hChm/PZEPER6FhGZSaVFo+Ji
ie9y/KncFNOpB//JNLn5I8sBBwgSjj3UtQFR9fSB7cqE5DHfJwLmDuufvg4BSqDZhJMRR1iGlIbV
SLiTMg6pEHC9+wjVsTYR6s28aw/N42fpecPRDtOjNY/Eh/dj9wzOXue5XTaAPuAb4qH2NqfzwREn
JZNka8Sc1+s9SeasvAzQWLLROdVFaz7YToufLFGnKk3il7kmv7MlEa7IbSSHTfRLB2BGvFb63mec
JVlLdZ26BUZKk1kkJLYnJzTiAHQR1IWMSDKosPAkkKCQ5rv3bXIXTYHkKoRgqrrEClK4EpveLNI7
KBQVvbA5tvDFISUxXfdtvbI149P0Uf0w3EWDkC8Xal0g6grzbR/NMsAD7X3vsdbXNxXRjPhuOq4Q
YzdeEjmXFt9iLe/ACNlUjh/jezCJDQfejoVMYjjtDKAnS/Xs8pYP0BgDLItzQLdSn0ogeXfYexd3
jnACzvdy5mKLc9IyytLhKFqKlThUTiBYQGxCy9eu3+d2PcdfmH+qDXHANVYTjxTcaUr360Gs+3YI
QaW/NS2n5Zp4s5ypa3uIcuTLwopzLZcwPRKK9t8jVh+lAyJkFFs+q0zHlU+wv0GekcO6FGOuId59
GIXgnBBAOhlNg1U8jCWWpgEsCxGkjCJC9bjewVbbNpsst9Ltejk507A3yQI/zK13wv7mB525R3PV
XEr5GGZ6fl1/RNb+D7RX7G/06b4MXNOyvJghhBC/bWf8IG19Ahi0vvstSuMAUTtmUcPGv592r2p6
MpmH3oRLsERKqtlykKyjmfVxL5ve2YGA3tOzMklSMZh6e+PFlFEYwptbMctruFwZXR/d86oFfvdj
LWwA2aTn0Cz/AhnSGUDKR49548np0cQOI/HLRjzhe8sJCcxKkiH6trkO1fymiaw+QevcxNZwjkKN
7bidBQXPw7azHdRYAtp1YRRVsH4BdTJt6oHVn6Gn1i43oLWDmo/2RlId13J3pQJMU3loQ51dWVEz
qGb43A02s2jDxVzPHJqXAD0tq+dBnlSLAKy2FkQEO6WWKCnoZ3+qGZ/8FoI9aGxGRtiCsuLDnh1Y
qdHrNDQXUMHhjzGUV2OyX+0x/KVFXhyUjKYMmKgxLqhhsJ8xfUMpbHtwl0AIdozoQt2qrlivEYNO
vEkRX5liUL+xlZ/sbQC8e9bCG8/9ZdZUrChAorsjXusaOwiNx8GEpLzp6vrLSdHQFOxjtpNLQpw1
dETc0ZrFLSgcVmNbQ2/+lC1WrdmtTnQ/cNKJTwsK1h6Eb3iB1Q9N0EjEki2sth5DgjL3iT6WW8v4
2Xcug/4y7Xcrokwrmq2TVBZUCBxiiVVUuwgFS0rniIOVfySDHTtiRHnJOrkFWyJPeginSujjO0l/
7c4W5gd+eGT+lp3sIY/6ZkTpOJCHCejEoTOaGC7wor0ULdQMYJLEVTi/nZqysg4nF1EIiHdzKPap
W5Nl5KKJHa36PQ6L+DxUSBnykJy3yrMOVHvZwh04w7xie5I8mPJfaV0ypH34JviHNenWW+foZYkI
BG1iJOuQxj91NrW/OKQGZ5O3Csp3Gf1CxPVlj0N7kf3I0BXkIe+Ej65zMfQby/1sOdyAoQSWhvMg
74lHtj0XoTmiR/CDG7fJq31H1kFsRw+5qVkPU+YyG6VNr4ww3ZbOxFKkboC8zOa8NVBbdOkzg4uv
pCwRAE/tADoyD9HwSMACiyQ5EkQiAbv2c+NTiAm2AqJ5YQ8a1hX/Z5xM1HNSTtumcY7KanjqGhng
GUVXoihYLdVf3EIApwbb2tOoQ1zqNnbS/kx1tRtHXGiCSIKN5cuf7qC/ectqh9YqpGhh5n/qChJ3
zQVDX8YWeSCpz0VJz9/hVG1mYW+bOX4HHnaA/jId5zoLcCn8lvLRbgb0ohpWPc/mGR2goB+tlkA3
/nIBx+NYl/rFjT1jl7dxjcNN4g0vv+h20wuaxaBJijtBtA5yevlvBayozN/2adVtRp3MyjH38dhl
jDfgcGamw9dhTL+0wc8odBFPOrHaWm4CCMXh7z3wA++GTlwKI75mA/NdUR3GCK8D41ia+ehd8btM
CQuA0obV1kvAqB2Nhv08O1sHejwUuuos1RcB2Ae3aZ4ATW5zCodNZ5Y2vtz0El9hzDwYhqY/MFt+
cX2EvP4pnjkl+nz+8sbl0O7DEaKW8+L5hMYWaXbqBV9MnfanpEYV5cV/u1pHzMKQyIRKg62UmAK7
ZGjQ6P5v5dg/ahIrt94g3iuMa9hP907203EqhnmF/9ln4Vtk9UytRHgKcxJ9M4jK1Eo/3G4J6JnH
V12Yjz6XUpgnTxSYV1lGvyffhnmh/HPdExyhVxDADZRzpGphwvD0YBZxu+1DlDllL/ihCudtNBIY
h30weLRNY5rdw7j64uq+pzliVeZHLrdwW2xMWJnIoWu4kIyzsbKncfkUz3GIJNPHezYip4OVsXNT
HW222b51fgk4lt+xzOxwl+cYaMH2WzuIvZtMqnqL2B7NgFl/mpgt96wMljAd+ZIXaBPTRmkLSYbA
k4iqLLbFG+FyCySBXCA5YpHChB8KMpvihyZMv2wfvsucGC9NEgecwacOd8K1nMTf3rUAZCENRUpf
fEWpCWgKgf6udFpiCE3EjTzNIUIFYItS117YtpFhBxgCu/qEIwDnntk0Nwj8pznKXOS+VDOVVzko
WFDxk6mYzbm362w4Dlr6YdUmUpyyolz3FZc4ZUJeTu/TaE+EiWW7arbdY1WAqh6NasPqQ0u/muUo
E6rgGnAR3XV9eePbZiRL80qJYiQIKhysEkSLjGurWEEYCwWuInVOmERswk7A78nnXdiGP9jII+us
ZZDmmbEvO7R58TBdijCxKEorvsC5+nB7uz9Svn+ZJpr2OuGAdM29nhxKr/lVKvPsS3Dqc1qf9DZk
j0OvjMq6nHArjociVQPkZXveNHl0T03vLE3O2d4THyC9dZatEtYweSWNgc/UeqTeUPDcMVBQSJ59
LyZtbbKuzJlJFyl0ipJJYZFIYbBk7LjL+hHWLN17jhcPnpvcmiMXftORwwIwhcO7+LKHDuYcwk9m
NSS9FdseWvaeL5FU4V47ZqhwOaPVS+Yh3PfFVO4qpobYnE/04OXDUI5EH9NF8dFUHG8dFixyWvDf
Oc5hcHqOQezlkR/iGRmG3wnZLBg3hvOA+WyTd8/MsWEkdEcYLSlPPC136pqBHQ1og2TzYfKuppFZ
nr1OFkfdc49a9YTeaT6Su/3lDcaunKrPKalem05+gcUgX4AsvLOpLcnQPidJberkf+kGV1HmVPvG
/sdkUz6VnuNtyd30sCsoifw+Afd1Zta3FOoaoUeJ+5kLTjRVms+6xO8jui/UBb86RfL2YDTEzLis
7GyCinPyprZjqHUX1dfTeSx++DJMLmF8130oIsyJ5/3YQkDXsl9zl0c7B+Xrzg3HfuuO3YHM1hFK
nkFgcWr2YCNCjg/T5CaeLmmdApmAWDIaimbbUU/clRFhuc5b65ACMLgDhVTunGvUmxTDnC42+/Ip
6h4qoUNI8/ipHcDZfO6BG82XVEz/1Pyh6bU4IdB+mcLzjA5g7yh0lB1ufh4WCZAyzi49wwGFUCBI
Mx3H4MWDF/eQIxDeMMa4ajZljVuYIKA1m82q88bKI4PrhRNUdvODDVy81ooOQ24ykWlgp/vQLgjS
0ue952YVH5i5NbSGQAZFylIJ+nyDhD0gm+lpsO/ugHFy+J3G3b/ItJ+mYjCJUhbvPVSFnbKHz9K9
FC7nWyl74qGw5h3NCWx5ZO7GJtIDUaHgdn2XzaGu42PbpPeytKqbr6mFeInrym2BObnUzFvzuTRC
YLFsMXaaZpAvREO1T0h52jn3mNuf/TGAc2Zj/jVuQJQ6cYzJ1G/3aYFZfqxd/VzFzV8SjeaAQfFj
Xlfjxfe9J3AfmDcaKHBKe04r6Wyq2v7qewqOMI0gnaBXL735k7LpHiZmRvx3/W4rUj7ypCPLZSj/
NV47UrLrhAzipynIWvF6RfGiZc4hGTyDcYhyTxmkjZ1q9M+kD+eD5tVXMW8109khTc/IfGE8gu/5
sxKn0CD+CzsLZ3ekkyybIlz/jKocqbDoIOnrA8BTSk4o7AIlbJkdQdv+mWvzBZgu5UxIPRQxBGgj
h8OK89qL2rehZcwXvyRjfbYpwEBUVzv6f1I7avh68JkwtFWSU6tcUAu1hfjYoE8gXpC0pXA/pZSs
YZ4O597N72OW5LuMFwE2z884lieyqbc1GFBU6Y/sZH4Y8VidS1K2hwrRv2fODZo8tOAWkYS7lBRe
dgJuczCEsnb10Hivc+U45zKWqCKX/8miVLvFon5a/yKrZf+lS8Ax1GRPeHpx8rJ4flz/zqbEZ0Zm
Q0taDdQT6AP2Y7v8R5MO5OqUdnNMBt96tPzZfkSdGQW10e5Hkjwg6mTea6FitQMrrqSkVCRknVEw
TprvPlbPOOJ87+p7VrBo/BuR9GcOZwUvhgw+N110ImEYHlvmhVvSF/ZqzjDBikAmkX0yp+oj9go/
4KhCe+liZiTfJOX+hbGY4D5eu/p+Eoc0r9Q97B1v0xbYL4VV8UiMRX4y0o+mG/cYEYtHf8BIaWST
CpBJtvfCEsG3qoANPRBHRJwcSdOIZjRPRn/xFtWHlJjsXdrWzp4zR4yLr29GfjTVuD9LEmO//Yzp
7BN1wf/1rXbKP6WFz5cSN6WFmYeDqi0VGDMVMSAAP+VDJPYNdYrCYD7bHalJ7GiAWqT2cc7/dQSO
/eBiWrVnS/ufjxalTJjVgV+hYMIdVByUMf8cEn5rRnN0aZ+0Uc6GlU/G9EGxtS/HSzqMTmBNEcbA
aAl5cLmp279RI01qJw8k6RhRwcfTae7I8StqirwiHOTD0ZTCObkQMDY4qv/NpsWN0TftPuooxMue
49FOjeIh1op+45Eye25dfnw71+O9BGHyaDZatNFjt4Vo/oz1ThwIVMugOXQ/KN4kuJ89dn8T2U1y
L7JJvonxnYaADRiGThZZyRWY6F+IutEeVNiHhhz1yep4ttex0pJ/lkbRWyrdBrSqiS9OmudoNn+Q
leffqjquD66f/CPzbNxpWbhYPHtCpsZ3ESJrW6cmuGPs7Rijgcdhxr4t9CMSo/rrOoefXCJAjDL2
Tus8Yp36FBI1ihcm48G2yWhDJJcT86PfytaivXTkKYptFoDLRNvIWx5hMzTubQrOn94Bob2RHysj
GvkpVPX92EYxvYOyiT9TGtLrJZ3R7D+S3m/wsHs3+kjvOnOJU4xK6unAJwtjyq1d5kftQatZts0W
bGoz/PIZrV8KVocRe27SpOImmrA/Cp4CbciwBnZdEKPiA4NP/x+pCUtlGp8rwtyz5WFmMTc+Qh74
IFzoNXQFucLzhMXYFl+MvoN5keqvi7oKFGCQoRmozSIJqJC4J5cRqMCmSR9LeYNO7y+qJuBFVOYo
dViJE27B4iDlRg9975RJptRZ3xMd2I48xfGLwL6ywRtBAG4PiNvRGWOsvzV1MzwVtoIwH7N9WbnJ
vvNnDBZVy0uI3q9yRM+nB1Zs+fc4CTiKjngXNhoZGX0W04xtQuDUtpUDMVWLULFk9HrwYn9T26E4
rk9CpaI3bBbOuWFT2sn+mSLSP3bLRt/n8wA/Fm0qZbDMGrHvWk5rBsxix107UwqQTUGWMAfutseJ
upMkSMC/Tqnnwb2gnij4CkAZhBkgK72SZFlO7HktvVlub/briAtQTpBiFCdNQkSq968z9MfY0wcg
0DCUPLcAt94uj3jPNbTIcWxfql2ESaUJpwcnncdA6N17W5QV2wTcQ12sP9nsmk8Zjp+tDXqmQ4V4
0Rv7ZuMOFng7IWVrMekMcHzmQRLLMKTu8zIWNeMmgf/BsLs3EZPL1vpqOoAa7thPuAr4ReIQK3lT
xQ/IVX+CcF/o0RPzsA85m+Z9MtGOt70DzGvR3zCHqjdl14A3WGbYYSQdkjcqBx+BLaFQGEd3mHBR
aQ4QpSg7hlNZBbXGJZqUKnt0pDvcIHWwSeb09dMkSOzNOvtjo1ttqpkLfQZqim34CWPoiB+AGa/3
CyPgdClNTEWl8B6aGqVZiqSqU67NcV6cnUVf6bVWQuVACAPuum5SyaXDCi1EjoG25PHwBQkyS1IR
7I1+rmBYwZ0drBxGT+u+mIphqaibv63rkpPhandhNX/Xh6Yfsec2Uf2D2f17NORvvhq83feb0Ph4
/kEQ7ZsmwsiLy8nuvVssGyR0uMLjlzbzsYpl4bvdYKzBQG0sAIhoYyG4PY4MAba1Zb9bAlaOo011
QLZwFXTWEpUzomJK8AGFyy7TbylIsTLH+zjnsnWJ+UDlxvayFDlZNc5vk732xXcjjN15C7NB7LPU
9mnd6Llpvp0DpCCHTA0PNwH81qYKf5cpr9w61C5SxA8QuaK7Vc1PsWt+GtS+N8+Q/bkAmvz9JTE0
NQ6wuwycDZjRlm2lPSevRjcUV7do/lqtPEqR/VQlq2/bN15c8h1PFpiugGQRE8eh8HatbUaPsiv/
CnDMi1RhmqH3NAh9HkRMBuEwqyOh4EDLIu1fYtRYNoT5hM5kEhbzSanQjOQaFkeGA1FTgczouCYn
2XvX9VeJbAEeggom0mEs2cIHoF3X5jadEohODIOPTtN9ZLxrT4Yj9lNdwCLskR7HUjsJi2X+MNnX
MW21i6eJzxKo/PoUoN9yLqSffZil86qo52s7RWyR5r+jAcRe2p2heyvmnvWfvMGSMiQETrY+S+wR
9aRu6a8d3xCf5lAg5bWR2gBZ6EMEGCSrpnARcMBo0b+yJOBEmzaWJ9If3RA+FBYbipp0I8PU04vp
n9czCIdciDRynmDNwWxKMR9tTDn+m1X6Vbmxta3RgFJ0s3aOkWaQz2TOm7WCWy+0vCIAle3QKcvr
+1qUlK2G1xYT1QYwgdoQz0b8ITRiQMJFd1wsbyQdC3RNXEiNDK+6P31hLIl+6rxKq85zLZTWY369
Lqq+/jKEGB7VxKrEt8GvifApt0nXtUbeGi0Zdi3+ZPh3uFn8gtnsYn1zBXMFUEty54QJ5X0WOXvR
Y5rKqvID5xuQENTRjgfyunLin70L25bPN+nIGauGcbd+Vznc+mPcRye7EoqdcP60HlfzImWJrWJX
dJqxYfXRM/xgq184+SlidQKvowasbSbv6z3yLaBHGaX9MqTUzlo6/5wRKFDQwaZYP0fPERUzdmXf
C9/86U/M1HS/P6ocDMnQSO0YNv4Ds/3onGgkAmnkRx/CIf4re33TyB4emdXcAO6kt971/wlXOw2J
/aqZijfeNtFFphXWeL/u4fRHPfkKwsYksASRe13IGqrhxFV2z46ZyswOh+lNppy4q3J3Ve05uvYc
+4QOj0xlcORP470nkiXiKeNu5sHC1BX49M4J4wjwSL8yLfy37if7ZWlfqebviNtHKcHcQ2seoopo
CYLnHgeDz+BbNURBURoNsOV2gYuZBtjaoZl2VqGpU6lHNz+K2yDToKnQ3SPoXURr3DHRwav8e6ne
zam10I6Z+AEavHQWu0r4EeAiFns8Mm1WgIuOuFuIKv2g09ukE/lMy5fQW8yblG//IE12A8qn2asK
ZFnktpCk+OvLFUjGVhUxACNSY7t+ry6lSdB4odyj/lA7zcrim6kuaXLBqb/YJsrjsOTa0rHF+3WV
n/WUOYl07/aIby5C9YzhidwlkhfWPzFCDAUkiAdrSb70JEuesoY/NOM8ObrtFAdQlasQ/cRYpjl9
Uwyj2qhs6k1uAoZgrEV5Ipk3ZTfslgc119oZFccNnfkPK8r8Y1Rqj3aPwStyQFvZqOJslcWH9Yt2
ocM+eCOrGWs56Ma4Opr1VG4N0yLy1cfWV5oDKEpQTCyWz4CjcFRydq+lN98N2ApVfkLPUju/GzMm
uzUKS4cCssZiQiWM07T1P8oyf+nxXNwKDxla3Y6QMLyu3HYj1HSd1zThONhlTg1eYEyaoHLKWxda
kD35GFfrxlxTesY6I46s9i4aZzEIMJ5E2rIqgF96Jl462jYM/nbrt1daHX8xD8G3WHW2W9XJ9vwy
Md14LPhBe0HgD+gFuQvHmmG6kxIbv5SROMxaJibDNGk3YCxnORgnXZKytNYaBXA6hDKoFiuyYpYA
qVV8r1B67rHUPrQcmVSfAsOQbvdhsH6qRpbBYhyHu4e6NF3CjIBxUnvhpgdSg8TCsKezQwYbLa9x
RErx1HJ7ns2qek9gz8uu/gXk/2rYQ/p95fJ6k5iJBGaPECzfEldWY4hf11W/6saND+tt5tMravX4
H+VMkjHExQyIzoWpTOqqFz+1te8Wh9w2c5toFgC6SN3XLjjqi0PtpAsdyn9gjuPfRfLkpCQ3eKAA
tvhV/V3LbHR9Iyfyu5UP9tVywut6Y+anWUvcw3qaR0nT05/77TlvhDyEY36xsSmCuiCge+lORy4w
JowhOiElwq2VlZ9K40X/FtISyGWl3WU9udZ7hMBf56CXbKmpafkXz+RF6jWtFVlh+6z4ZG5snfoa
aEzbM2O3JHgbMyJEpetVsB4HqziX4wvUnQ6FyYF/MDh/RATaSOtPdSK97diF3bGHMrCrSrXYKQ0b
lUYLEj5WHwRrQeycC0HTDN1qLE8WVjY8OSzC4xztUxJRhBSlmPYyEqwYZYT2M4reHeK2SZ2jM25c
xLg869aBVKNbAn1rfZJ1ILhmyU/FGOtZQhr8brUirYRcAVlDNZfvxTYUc0r6/rr6odYvwWbZytx6
75eeeUFDFW5IM6Nn5xVDRajtzQY+IHG27kGzmLR5YXUib/rZq2GNxASjhi27SCHHX4YRW8GqgkWK
bZJfLPZe57BQsCC/ZJl/QQZ7qzoAON8fpq5p+64yMc1zvCRe2pFQQfLa1LH6iZOMdx4UZ9SUv/S2
L45aq1vXPEt21SJwcTLCPJfcWluSvuf0ptgXEQ5m3WIvVFjq6k8na2BUvfg9sqVi9paufX1T3VTB
5bWZ9HleC8Y09SLKWrSJ9dJtAuHc1k0tj+gjzM0oxzc/QnpP5II8khuSohyhHJkK9TcrawSTDnM+
wBsoH93pkKVj/sVc3iEqjP9WTP4je0gOSZ/yN2yLf06WbpTFbo9l2EQ+yO9y+W0IZPwRJ910cxHb
bUo6HkpH+NBd+7m+Yu5SdC/3CukSW6mszxX+0hArz3C4rn4KNG4X/ZGaGOFwTWRskeC0AJ6j7Rpv
Bnkg0gl+jbH1OAvODI4/GmzWmPf/oc9l9zvypxLB95AjXd5ZDXQccmkfNMMCnx41V+kLYsyMP5FG
RkLTs91Zb/yZecJmFBj95MRAlCQPmlWtuI6h11ysEfCgbgxEvlfOE3Lb11RBOYtGsOk5Mhjkugh8
uiZ7nNPkD0uY7FbWTRiUebZhuQL/zq9+NLyxgWpKn1U8cfOudbY7rSJe20iOOi3qJrKMP4mbMDBC
B03F56W7DOgkPTDORHKhnZsKfcRXNlbO1P0CTwPRTmX71s24zcuQmfMi/14Umd+HhkOedt6OzdYN
jQ87Y2XDOM/dmR4rL+Bbxk4xHKdf5PSJR/ZSuW7422ju2DHy+CPzCRdZ3LhRDFt3Q5NyTEDJX1TC
Rb74sBaBphiboB1YQ8Rpqo5QmdIFxZ8tGuaow9yuwkzsBvtPPob+XTM7hjG0LF1vbGCksdsfc3Fg
butui57+7LtdLJv/FBqVL/86BFE+lskvJCDjZohTgCPF3zruPeq2ONu2MIkv7Kx2/tx2T1M3/9Qs
jcvaZyJlgvRxrD5+6QjeKEsBYoaeWzPbwMpYY8pFQeC7BdskI3/O4k7f9lZnB7Wd/fIVjo2ZjFDb
JFQZ+u2178t9n+b8Wj1MAoUKlEl6dehyUOy9oR6scRLnuZ4+2rKMr5QkZGii+akhmZ3x0wgSk1IQ
bVaDjk0lQYuE/EI8+racVbezTKatFndTPdJfNfBDSbx8mmLsT5n3NBkOqXXuMBxmUz2bHMi3NueX
MCQJLXx5WhKNdJQIZ5g+tkRMd3TNSFPNsKaTZq86pXO3tagWzwnsgTbZ+dgBOYQ4WDldH6oWcHt/
ImEgesTr6TrXoprrU40SDca/BlDVQlXgADcyNMc/f+tMV80/ciqEh8Oo+yenDuW5ZCmh2cgXgT4x
eTT3DVcoHSsrFnZWyAH/h70zaa4bybL0X0nLPWRwdwAOLGrz5okzRVHcwChKwjzP+PX94Sm6MiIy
s6qjd91WEWahMEmP5MMD3K/fe853Jm9ZZKjUxqRDw6RbJEVyOplcRsIrhXvyUdec4PmvDTyQp0q7
+UV6BY4cKhxQiE+m35p3XM6SyZwkxg4ZB0iHAV9H776RdJQew5EtltsPIn3k3nQFm7Y7BidIGTdt
42UwI9pgS3LV0S/B5TGAH/AcLP6opYiq87o52ZzF105L8mO8nJZD+52gbuemohkNmZsoOG9AlZ0T
NHB9jUfX4lgHCISvd81ItMaMhLLK9NuvBlnjfyfuch8hVDpfy+HW7U/IM42NW6OrmAfy6h2HSHI7
ZFjrl8F3z79HKJgdrxLC3A2GM2iW6FKN4OPMadyXJhmUYNNfU4lDIEYg5En/mzBLXHSTOEza/hm7
kTpfT5vjLO/qstD3mVHtarPDYxEjoA684K59sXJV3V/vItV4KCtNsndEi35T+3l8SnWJiYdmZf6C
ufYNqYR+InaAlbLPjrRQmkPU0FUYyx9GcR5Ii0MDn8AupM1oucjitWUhz0SXtquj1qbZ4dkbPv06
n7rTiJy5MEaFRqgAiLjcr3XGRFjFN0TI0UEN5PduMTqTS/aa9araIPiQG9Kt93MEZKtI5APmH04R
CJ6ua1HU+htTB9ZOeWW17qVFsjDVF2Wrj55wdRVzXyvVDicw+S3B58aqbjNbJrfXCx12nY9XpP/q
JUBoMrCRl6EL1tdghiqMvHNJibI2/OipqJw7GH8vBJgfhW0gEVr6kNFo13smRk9Xa2+Ec8hrOcyi
299fW9emIPA5yY9u0dLPdYxxfa3ncojQaxSxNAav/SQPqQLDpH0UBTST+3Q+BzbzWpGUvxyfbTXH
nAcmJvdAMU4qZUhgwglJU5I9sc9hdbdiTBxiOi6TEkU+4MrGxX30bZRn1yX2+naT1jyNzAe3kzLM
g2faW+ReCWHoNqGDXp/d0PZ7qQyP6EZqENSfA4oEwqVhlsS3eVN+niGnlH53sPhxTyiFvoTjUtJz
htq2fhDeSfXdyXp5ior0Y0jnBF0WYwpffEPNVv36yDMdx7t6gNBMK5nIOOKGYoZ9G4NuHIk57zJD
Ln8t75KOWDBPwG5DQ0mcsOUFN3ZQnKbByyFFczadm/CCvdBl9lEiVpnNO795tAuunVx6ggjx3iKB
GY42dl+06tC7db6+nk3wKq4Ll0zUcBFcJTUDqaUV7aOLXKcI2w4gRwv2lTUmiK/XxaVd7ldavx2/
HyCEXo7kRfJ6BYzyKzaO54w8PhZ1HpYmw6x8tePLSNvHJAHfRR7GqYx/uTEadIIrs869BXufb0xQ
aVuPFIKtY4DTHPzL9QIgKIhur/8HDlARvcZ5p0d17yxhoOjkn7xOJxD4wov2B+vsEPR2vtYBnAiK
c4n2aE1SHijQos9OKHbPSZIgDL/eD1WvNtcKFMnjRshu4qDfzVC7nOIyW8WtxOu1N/DEMHfmGfH0
/FR3oAdEfhJa0jqOCa29zkyuW6xPjtstUUEmw5TYBnHdfueR7KmHsgFGTn8pXKRE4QJy9RFnVi0l
jVei+Sl1tLm2B7yUVQRc25qWW4Vmj+me7dQJKzXPWR5CbrmWgUgfLl4ETW2czYtqEyaKtqQERflj
z2/F6G00HsCvpImsIqiVa8Zn8WHwfDBv+TFuBRSFOGJ0QhtgPXZkibn2+MMNAtSR3Ee5Z6q1P876
oVyk7YI9Mh6qEKgT24g/zNN5tNS+TKOGGOl53PieVV+QvG+u5T1Q/vCgNLO6SM+Ha6+gr21xh/3t
nqm/t7pe+d6XjE4JBe9MYPS9EUe7PkRIU/UgmUarK86oEqLbmWMbkhEUZWOurKM/qB/XGsuozHzf
jWSMlmbdYIZvk10EdvXaRgy9gcDvuZzueLgh4mv560RTtd0LQ8TmwKjhDUEJoPTFmZngp9/azOcQ
bI/oXQuWE9m15i4M7XPQ1uiuyO/VpDdXPe/H6fZXX4dTBB/0OeXnBCykrEjp06REr1UfcdIy54n+
O9m5cm5Ole/AFmDyEhnx/bVB0XdGew/q564cW0miogHQcjSAXRtWd9YzhfjV+zd5XY77ulo1lWef
UTTCwgoJ0V1cIhl9scMQR/3Gn5g7RDmZDzKMkDbRtyI04NalirLnVn72YEUT6N1pNqzloMESprbX
P9HZT4/MSlKsybgvMKCRNWiQPI57O6zXwWC6tIMfVNwGaLbpihVjxW8wD5FecGj8hOGQGPGB0EDI
o0Cfo8iMH61gcHfN0idqsvrFM1iXu2b4FgiiMfKW1T5ASI6gOuuRzxjpxhock6EXM/66ETQkKbV2
xpg+h03+nZGkTTbTdNAk/LUDH0wxDjCqLRTv0KEwiCfrOTe8Sx5+K4N6X2ueGvZd86moM/MJdPKY
0dAyy8ZbdV5A0dWYIyQj79mGTHRKWoqzwkSowFQFKIpHu3hQ2OQo0evLmMfvV+dA2fAJLHyRSob2
5vpbAdZsZOuVea5NGdyGtNIZprIEL3XpgpttsXsjZsNCDIgdDqzmYLdo0qHSG6fYrjiDNdNbM8yk
wKc3reO9ORSrK8RagCL99HWERY2Wqgea6HRvQ1C0x6APh50dNmQeUXFzIVZOBiPYmDn5yVHREDQM
CAkmbMS2JIL56i8b5jJcmw4DRBnU7oX41CVNQa0Lh9ZL7u6ZmsScnSbgVqk9nKNWaETD8UOYx95d
9g0WZ7FKiIOJLGYbipylrnP8c/Sc1VN3LI2IByNBFmGlZPASrvgaWmWxwy3z0/fqcVukJkIpPiLL
Pcu4NzeOF+Q/cb7YB/rF7gXT0Ib8gKc6H4Z9BUnZkVo/EbpWHRm831z31aop9Tk13XumUsENbQQo
DbomrXf0GJo58tDM5qkRkf14venyYcqJ6XG/ZMxsL7UOgQB6otyA4hMbUCwRh7h8wyKuMAj5K9K7
udlT+gvkdO5TPd0i7OUdZ+ZJTQ659FRyW9Cj87ZmOvNAgOvsUCuMyReEmx8IQJq7Ho1+GZDLokmH
Ws+dEXEe5PQZGluUaZhyRNmsSrOjiTssUJ5lXQObR1xXPKGxX8pvUaHyVflMnjK93uvx1HYY8Y0F
Ez+wGhUVCH4BKy5PLqpfOzfVZysVb+lUPsW4J/Z4e6ItbStv5cdDsQ9UKhALS4ykTfoiRkn0b8XQ
qZIfZmjFh1a2I1+l3DUg4O6ZS8uHupfMKOHDW4N+Cwz3dOVnxKV1zmtaITMrLApr9Iww2WtMbQq8
/+ycigbpVTDlhI7wZo+GmWF4mky9ligUeBJQ4S9PDhYypjYxEymwFXOogrt4Fh+iHVAyJogb6okb
ObBZjxzaViFT7mslktdIjnV3gFCfHqXpfST2hJDXGp5cAgks1NrXArQOmy9upesTMQAI/5B58Lr6
IVHFQAjNEmPJ7GGCib/iNgWS0rG/iVY3Zw5IDz0A0b1DGgJtN2KnyV2jAYhR4qBnROUCs/cWk35y
tgdScMXoQL3Ps/oST/5jdLSWuqvWWXXiU8VVTmQxnoUBebJ0H3T3jgKpAH3eq20M8d9xmVUmLSSP
ZRp2BTHlafm59LGfxmyuIPtlwyGVpcmPNd2ehLhZ3jdDRsRj2XPqueNx7uAsWEgJNDEP2ym2x41D
Gu/W6lt+UneoD0ZApEwJMHeLyhejQ0mnPi2t/s7oS3IQbILZFzmCUvEPjdjzlNj95+tAwBh4DDvR
lBdWzU3R8uARQYJ+wiD9TjvyeM1mboDAMFY2uq0g4jPwcfLi0St4DoNvlm4gQisImdemXR4JmpB2
/3Mg5s9gmgDBFKzdlCuBD3gnIWKdAPlW+9Ke4SAolv6qyu5yS+q9KvPHq4teYBO/HjgdkqocumeP
MbP8ZTurVbkflumgihicZlOqdnhJLjRn8RQtlm1WSvQOTFkFG8mhTIi5KpIhP7UotxlYo15t41cv
TlPooziy8/bj+rJMTl98MZingvKWIHn/NlcQmvpAip1T9f0N+kPzG9AIAgBa5s9Vzp2Cz34MHY7z
Vt29DDgf1hDtnkDjh3jtcxYOkP5WaqaYArvfTt2jpD53fKtat57emKVCLNthy06m5ilVNjz1Dnjr
0M7OGiXouUDDf+OHtJ+HUYycXjd7n5n+DfZWPpCqtM9N414ShiE3RO9Y6xBE9CYjxHcfmiN+zWV3
xuTWPYhs7+bdqQH+fLZJVTszNjxPqgifKsO4+IoeTp3RkLO6rr2fbN567cNRDexHv4FbUsuaUOW4
ZzrjjA2NNGSatZp4JBEbfPu1z6GwxvRfDT2zAeQVEN9+7Uf53PT7cfmS7N0d83x4vDFjrwHpz3b0
Z+9unsRaLYoni6dWJYQR2CwqBwPiywYi0ry9giBc8+FK3gCW4hwRrNK1mloLAkUcb5wRxWaeBili
xJWuMKKlJgJ5JlrJ0Uywd4Uengw4vtVhAdE6xZcSaVCuffORj+2X4qMf45OwzPIkjPa57l3sHGxa
eJKJoHMZV02vtdtOd65ZP14rZZ++/br3PcyARlDuE3/Qu64gSDmcUS0l4U8Abj0ycVVsCxwTO2ta
WaPxZklIkim2JkacTK/+/g9a378AjP0L5gxqTomhA64ed+SVnfI7WhNAi2Gs2eBhPmLpaDKLeryq
Ffn2Q4HPheqFbEy625Je5dA6iDsmM9rrYRbn4hfj6n8Ii89T+eM//v7BR9nW0+OPICry3wMThQRY
8+8Ri6wg39//+QW/EIvK+6RMocAsWq4rXSHh+PwiLCrrk+eYEsm6bfEJI4f4T8CiUp8YN5mOMBVu
AqYUf/9bQ6gS6EXpfRJgEgDo8QUXIq36S3zFP4J3UDWg1JUWHQaP4ZJli4Vu97ubyxVKGD1L/dra
l0cy3VZ2s26JioDeugamcyBGgDThuFiHoNn/mztbmX9k5/3zd18QR7/77v0YeYx2uhZzOVJdRkRt
2h2I11wkg8pxa5jDDbaNNb25Cbwtivc78ulyf60HXZLwTQJZTinv282uT7CZ7ssk920COhrOKLcN
xu2SbomOAdr4bmOheFANersVmgSXzKFRJfHeEgEOrpNQbTsgpIsLOM5DmvjqzkjHmjlzWTJrf0OY
3fnxtxorMpQdeyR9Pp3yyXifpScCSdB41Iw3ZUGe4y3LbLcli404y7gahPdmNVUuV8XQO94TPtKc
AjCRNS2hTKaVMi9hRv4Cg2tjWmIVam3nmzo3oy+mCDmp4eXyc/kypVPoHg18Go8GES/I4+bewb2A
b+MppM/7JaNxhpWo8QKYRhZSPSzn3bvHUPUJ93egzhnsBGZRDYory5ucx0CRxD0PYvxsOhX2e6Mj
yms1gkmi2gewCM8gSSihvaL/GhN/ArusGW7ySTr0FEx0O/iaPeNRBpSPzGZNl7tmcp1jNyGSn9oC
C1RW1PvUcjz5mEJIg0KQ4hA0GHmLHRFJ9UeWlvqH2/vJxtNG8+DR3Xh0m4wOW2IHBhPLumH0DHey
Rx+VxcQg6KBi+SbLBZ9OaLXRZ5JkGNAOXdbNKz9owl2l/PjLCJmAIdeg2ydhBPlrYw8WKiSndk28
m9M0rC0jc9s1AODwHOvYfurc/jaYvPYRJrH/IjgGbJNCvSvT8Hde4WAulYZA9cQgLS/8Dpmnxt42
GBPIYQAWg5NkL6XptZcpjsh2Ab2wA07zTTEbXVQg2YzqD0GdlJR5jI9IzWi9cN/WMflkyD63gqj7
o4tdk0NeFBKbp2dCsFqT3EWuDGRRGD6jB0Whd9uTk4ScIAIUGiHLyEPRMHvNugh33jJo7rwZ8WpQ
qmUw32xVg485N0hUyYke20YINEGmKpqhse3hXUxtyP6MbDOlGCimajpSTQW7LPQqGmt5sB+SsdlW
Kuqg0kwGHa3COMRQunfNQkaoFhkqApvniUb4CTo+KcSArNEcUKAlSQz4jnvyTGZWcKTVKG6ZN+aw
KPzizjaDZuXV9Jl9ePJrzGgh5gzcfyDy623slvaOwU58rNiTt7475zvLAPI0kmmwyhfBIEd1OO62
Lu9zLISrwm1MrJSmfewrmmFdaprfmJFxTAqa7sEyTM1U0nA8zIrNY2pBz7DRUifxrJ/LPgv2HciX
U1r4n+u5nT4TKYlrMs3a42QEb5lte5t4EMxSVOxhHXXsi5/5EdOTud21fu4xswqZGhojuKG1rzkj
3leO6pwPFO5TsJaMgZsbWhr05+eq4i1A6qNnCMYOiJ1A1PHRjuC8iKgOhV75QLo4NwVGfvFjaz7F
5K6Bc6v1q5+ZoDBn1Rr3pTm17/j/62NlDf5DgWTjNSDwmlIsDcn68qyDW4kEEoZF7SBdtZGKohsC
i0f+ikn1sqka2/4pJ4cj/xzWSDstCyUSthNlc9BLWRE3IR6ar0ZNNw5RUz+D2QVquTcKR+9yjrgn
TYY7lsfc06vegS4B1hEfC6wijHJZ+l46ZX8E8d5/Y5glbquUyfOop+4ezYeL0DDkmpymVEbxyW89
uJQsO+ChVMJVN8LJfJWz0E96FtY+biYP5OIIVRZ5TlschWd2H3ZW4/PxFt2CN2fhjzKG8Gvfh4Fr
Or8g0xCiUVf+i3LM+gN1b9my+Ecp13YlG7p2/kTdcw1YqrTe6rVnf0i7XhX9z9+VDv/iG/yp3vun
7/BngCNNhyjHIVmvh7XYWet04xsrZ8OquScfAePr+i9+P7DvaFaoNqS2+VX/6R3RsE85QfP96s2w
RbS6jneEml68fbpFQPR/UUH+nwG478of+VNb//jR3ryX/w9QuBcW5L8vEdfh+/ffV5TL3/5VH0r1
abmlXHcxgVPlL0XSr/pQKADcjsTsqUA8XmGTv/G3eQ21GvUkZZur6WVCIP2tPtSfLEuAI6aw9BxH
ma7zl+pD/UfipZbLj2Vpjy/q8S8AjT+WaMWMWbgStIgMbDPe1o2R1WkgBHBYbqom6mJm3VM0vLS0
tNRWRc6Vftblo3mOWRWaneUAiyIGwpZkXeahAzlmbqtlaFb6gaatzVdasvZMR9mzOsQCPcKLyqtS
JlvXaA1mDWNt5OatBZmTZnzjRl7yPJiES1KxzKnRm3f0XkLlgnhCzbn8pi2ML7HqhPU5m83SuWk6
WYi3unZ8h57RpNvpq4/DQN8Zqi9ygz3PtrpbBGkZHLuqGabhBdBeP//MZj/vf9AWrxU4njxhxwgp
2sfntB/G5iGotAyBZvNk7Us1Dt+FSUU9U7wVjIfSVDGxISJ5hJ9QAlWWz4vZdr4d8ohYwE3YDmb/
himDST0m9zEfd1OhRf4EmNFqn+ParrBoCDOa1a7uqrT+isLJzSyYFk5tPkYxoKavECE7A/MtfJUY
8rRljVZCk8DIhy++ymhrr33FpKNZTq1hQX3fWyl9bsZtAg/sbGKOuTE0/t29RdCc8xYQPTW8xtGk
g73rmqV9EikMKHQKhmnWh2qQuHJD2EI5bdnCq45QF8OerEJyQtK3wkfO8xQUutJ3apgyHHRCWcxu
MASZOvkpmypxSHXoZeU37bGusihnr0l6hWHuTkw93UgSMowcosCbyQAwT76BRozzzl6xzbK2P02z
shKKnQApTjFwxxUxp7nVQFxpKvdSW74a95Mg5t7YhmII5jcpZDPIsz2S6/jBkFJxE5SBEct563Oy
LjKiURFWjT+TTFkU9at8rktJMTDz2IY/y2wc6+qGW5FuyHpUYdrXpwZ3PLkGhMOPTDIpoZHeIL8w
CbogssJK1kNtxOAF8Ffm2XZyhG+KWzVQhXJrMTaEIGKHNi3bVUYcoLMvK5VHDH8CBAuQASRmvXcK
UoWkDYN+NN2qGZveI2gJ0Be5UabujZnZLslqtTvi5Ri6vLt3ktjrVnY0OsUdFPR5vkVzMec40kku
xf/f6Y45QiaaOqjXIueZHzdcv2GAuxr3PakNppkHZAjXbRe2tOv4EeUqRV3LRYmd2UYuU5Oa7UL9
7AnZXWek1pGMoe1qzI91YhNMt4nHORMUjzGQ8yXySQkVryxdAIC7cZ3J8N/1IKP+iwtNZrppCEdH
kBe2XZfdXxfYv9Ss+P90q2GL+PdbzeOPsvuWRh9/K37+rQ1//A0WcVD8Ye/h5b/2HuF+cughKNfh
kMqwbEk0+G3vEZ/oVAC2F5w4NOsXddBvm4/6pNmQbA8KOzsCJlNe9NvmY9ifTMv0HA8egaN+NTv+
QvqDZf5x98HHYWtKSRokbHYITJw/NQjqmJU0RfY2lejK1Tzn2YBAPcYGVkSWeQ5N3W+1Skd8UAH5
QFluJyvbn+LgyRph6WwjgayS8O3KJdNkoPfY+hN0NbiaHMdIXKWiNxLExhfXaRvye7Jw+GzGUqvb
sPQ+B8Y8vMuhzU6VrbS166NxCURyF9o/K0OSPMUTPpKt4Wo/WDUFEh5kLb6iwTtkSQFapsSWCnc0
Te11b49OtJ6CyYi3cZhg+0b1b4yHtkmZTY1DYyHBjeav0u/afDcD18XZLiaC0AaMTmxuFS3JrTA1
P7Pq4jh5lJ0lqkNBkZvT+fbjbB8FY0QQmZDWbHL+a5K7VAn/EndqTKFBFUoaOO4xL2xmTi/MIRkl
DMe6zoZoX7KQThAGXC5pnlaZ9cA4h0SyakC3eopnacC4CoF6YWKvgDXHj2Pdt86jTPsIs7tv1iq7
h8WjjM/BPNVqR7spSc9TN5fWExuSlj+Is6uKauUwzxi+u01oSLFazt+mtZKkHvq3yqzmeqN70ONr
0UnFWdPn/oM4YJOZiRfRpktuvPZiLsszyQ7MNXBTDbWA1pBnfczQiSoCkFcGbXQYV7X0XcBxPrGo
8brMIB0t+IRmQhbKYRZp6jY3q35EqMT4tV+gwvUIvKntSey6tetMu3fuNOjk1US+ER9yk3PNVnVV
MD/HUVa0H4lirSTkKSMrhz0+m4PyIUAUi53DdXqIlOSDm8WH5VR19oHNu27fvdE07R0uEQDHVq+a
jOjIqpyfmIkwRdxH7eSrfaJIUjzZZB52u6o0jfpr7zgpw8O4W7bi1DWyp4SSghifxTu3RuUujx2x
90jaTPQiJBX3QHJbAnYP/jw2NFJcsDZEnefQZ1QX+c1lrkNm9pmiHjoigK86zLZd7JwqB9bLBQtM
gwzSzmT4MYRukOAgNFBfkykWTo8KHH92NrDkkoMZGkaydhqZhse06cMM6TctmSODrTLfA0ADUAl4
qnZhOMSu8Pc1+nGSActmqGEFGsh41BASYyQ63QbmfZWHjF0qVUWvWD2mFKObcvu916d0JRlWM3/H
e4jUR2F90gMCX3hcR6sOEL9PqQhsKDB2DeFvihtcvmnpy+fIzUu4o1Y2TbGBvZjB7be5dGpxn4FR
nbkLiRSDKjGjwlB1i/aTTLX8MvSz0a9CY+D8hRUrXtVDMr8w85e0cLQe0BQrDCd8ZHAjDH8m0N5H
wGoiUyqS75nUPDLu5JbWPiOe/dXPhfjG3LJ/Dgz2e5hwxFw6YdXiq1QzKtrGBudqY+pu3nEuVvE+
nh2yb/ABcxRHMBKU+XPQpQ46ZooDTBiBrNoXr/bbeZs7pq9XJlt1f0/NnrmHYEpSVhxRUpvoOsnr
5zi2kDp5VkWMFSdobnyazzFRX0YP40+PMdg55TFcWaciBu7s5rRBTQs7+qpxPE8fCh+Q4ib3u1zf
iKHN3WPTjYv2z4m12uYKvCPHeTN3XnPKgZbHMaB3PGdclLVs26SGozz5yInH0PxCE83+WWknG3fh
TPf0whymt7a2imrSgCO3EF9E5tnzoaAgt7CIu0jpc7pcAdIOmwwY5cwDCAb0eAALs6hV/g3fVYlt
bZhhu2o5cEmyjcskvLcyCFjRKovFPDDSG8aoID0mHYcnPqQpo606IbLULNcNMXMmrBc7liw1WTlG
6RkQnEtaRoBSbuWhd2oYQUPsmatG+ocY+1N1mjxgfFRJoNqzF9+dqPrQP6GX1wOKx2OUB/AxeJyH
5sVoMwyVLeoFg1KrSqoF49t7hxRNjXMTQBpwNp1vSutMlzp+pkdDKtwQdvzkhIA1ERCcsSFjnPCL
aR8NVtr/sJPRYweqHQgtUQws8YBYg2+oDM4I72x5ZMqS1ehMFwsH77x2MmAAm5FPGZVUMEmxJMDx
pg1ppe3aJa3zp8Vc39nSzSETmWqYZjw3xWhZ57F1NN4J2bdt8UJ7C1priKq7e+kpec17w2/HjHjF
0WtvaKKECRYd5bdILmSpzlD0gte6KpHzg2cesnPMwiSOYWw380kBsqnXfkcT5hl7UkLzoy24eMqO
MtoTMjYglE9pIE52U+HAoQ2YmpuBZak9FwKm9cWdfVDUa4/rwFh4qtriNh6x3mUEsZVoCFNLCEgW
bjnyvFplj1wYTUZ0QmrlFRt4XRIWQu/V5Y1f0Ii57afIrW7AkPCnpFB2zY1IrbLWHGdi/bnL2qjZ
TINv/xwM4BPbrKqF2qLbsCiiG6OMnn1wQeCrnBm/xuirODwuIpfmh+g4um96ooOC7WAJFtxh6rjf
OE62JTYPzHRUBgTH7oMmYqptjnM7nOpgcWoLEx/5C1Paq+DMHgmBssVQVjeKjvZE7gER1PD+016m
m45FI6g2k1lWSYhBMTIzrAPsihuY+JZzM80ZfzcAUH2TJmZYCmbGA93L/ynF2+n4/T/+TrzZf1GK
r+cfHCjff198Ly/4z+Lbdei9edpDzE2kCI2334pv+YkiWixdITpzdHn+MRi0xSf8Aa6rLVcQg76M
//538W25n4hQWbo0Ni9bujZ/pfNDRb/E2PwjYEQv5b3LD6EZW9LxJE7mj60fxGn8aDELXxVSG2ki
q0Wb5+dhMeW0YJmGBpkTorR+Y5gxI4gvWZMgU4uAhpeUGPgo52YFkBSRj4vzBPP3ip3yRYosObYt
Du4we2oNm6SfMILP2T7GJvunbeavyaPtDR92V4gTikqUDskZ9cCR8oCQ2woXeOJKRJ15dcDuwoTP
hZRmEAqrTPlMQbQRIkEgROWA22VTuOZ7F6QxUqONEaXwakLiojvB/KqoyFQGGw1NWUV3fR3aj/mC
XpMlvjfDBQvjUzdPI/X47LMslhhAGToi98YrYFO2jknyCF+aXHOdYTRjYdAOAW1Og09R08teDWVz
q8sWInR0ztCRruyuPXcqdcA9B+5qYuC1MX3oiTDK2FW8xFi1o3qlhsR6q0+OS2u+mrtTV6aIWYrv
jjfA1mjCn02TvballPthQlgiEQYnSLADmd3pnggypGg3Syc97t0edBZGMgaQBEoWWyjTNdUVKnHE
5/tKzN/i1PiisgZYkNvsRDyeGhMJtwSNxADkFdzPwbdgTv8IcbrvYwEacAowPjSeAXA0w4ASEAAc
59BSBNre+ISRxVxnefe5AZxSFeObZR8nz3nnVrMXE9SOrTY9ZxCZnDxGKTWR9soobNUFEFYJ/PsK
GDVE4pM4B3CXD/7Q4jzL3hIKs1XxkCaC40SSLqljqJbT/Fvn4n5jyvMYMyYkwrMh0T0rIbORlpbP
qGI98Fo559Wtk5DIblUxE+WiYUM0sl3bR9kG7PGpGb0He4ZV0qeTsZkVsWzebRRPn+tGHggygTok
kpneW3xqxTgvV7g/Zwyne/SbmyGzPKhQ/iqwMcYCHC63acFdaRk/qI3clTwByfoSSPh3SFbkSs5v
TjSfzAaYkM/iW7YBQNXwMhtufuyG6Rj6ACiNEBIi3u6vJP8Sc2rN3UqWXG1AUNgtK2xL4w2kQTz2
AK+0PazBmCw2LbRNTvNzVsEtaUUHlLyJSfg01Kc80NGBYp9aIS5fy9mx1kzafIJLwbcp2Kkm1TWS
HRthz8Kgm3E6G2lwIrxiSyPvbYLwtOp86nNlWFCIMWcCTjyYCREkaYDxFtTmpas4IXZptnJMg/0a
xq4Vy5dgwgoQ2BcK4VU2unqXTqAIUMRtC8AiVHdEEOe9bRIzTD7EnOgvhu4EVaNzN5f1mW7fTYVx
KqiaBLUqERENeq01ohdU4uCtVlnV8sDbQ7yVQpMwSwItlBbjMMpQbo3obAR+tJu/p3ZYH1WzSOu4
neokuQmCuN0WLoDjZnJ2HMHFDdiBh8mnSANUXGuxAwUAD7NEoZzjVop0aa2NizNmxm0wXjDSiZs4
RoklO+hzaXJy1EiAt5n5G2j/WLbUE54GdYii55Y1b4vEpzwylPs6AP23gs6EUQYCa+rcp97zur2p
QRQNXUK+L9Tm/SDRC2DAhlvb9AfbxmwJWRk1Vr7PYdWeBaPX9awRS9Q2aZOgb5iaowUiOPEOqg9q
/BRNl5nBhcBILGR+kHI4EMEAnUu955Hp77sCleE4E/IFtURTn6tRo/cwlLdqLOGu0gC3Y5SBH6d9
ipyx6V6wZVCe2c/gANq1ztyP3iyHleG1T77JZNHrD23Z0bTgQ9EuWATXSj9iNX0e/eFR6MW2EBTi
Ijk08cbb8WTd1rW18i1xj9ngVqnxA+Jas+olhyxiI4xnGAOrsn+uJ93ciT7o79Oy3Zmtjaazl7dj
SKlkqe57loH06XsvOQOZAgE85g6oXsDXdZM7a29kner74bPDgSoORLnVSW0w2nYzokHILLZ0hu3i
GREIVBJhGmtWHQIPdHcXF86tPzuXvhPdoQ77B+BKeMFIl5O1dUniDo+1DT5zMl5bxHRkULHy9rkz
w81Ov3dU3UQZVeTnCdJDAB9lOhuBZkh2PeRz0irbY1WgTQkpHtdi0NPG4r+7Mg0IOx8c4wAq60fc
AWyDbD9vZAafff7KfUG/2tHZXS/DQ8AUBGdkeUfYeb3JVPXo9rhiG85msWP1dHTneKPvRualfIjg
Lcv/RdqZLcdtpdn6Vc4LoAPYGDZw0xcYcmSSFKeUeIOgSBHzPOPp+4Oqu44lV9mn40RUOMq2LIiZ
wMY/rPWtNnwGK+QOmU1+xJQ2x54TbR6006yYeRAn4UFOEzsKsTMVM3Wnjv12rEJkXxK6WjJh6Brh
3vRVt+AeAHhOyWq5aTKvngznvXTWT7Wb3ohlzz0hqYqL6KEFmKKwx9iZDmzHPraDupFvdHpAGEe+
RRqRs6YPN1k1ZofBOTtJBB9yPKe5eduAAN8nECwdPT4WxviaKp8zNEN4h/jokglofwV5yOqPuCIZ
v3cm3i4YInCBXlhhAYbNf5p3wwNc+QdZTyRMFNzrinYoY9iTRkXRjFIEvFKWZjfJuhwsEU2PIH+f
KgYm3jwyPZNpaBzamXO8W6WXFUt7QMvr6b1GCCJTe5SWPUEkotprJQZZuyFfGmMAREOTRyE1Vz+1
M/MtkTKw0kG+LZayx0m9z/sS11ivnPCbQW7M7Kd06eYA0mvjr5aCgBh4MG12s+xsRlR+tJZMcLrE
L2ZCPXCztyAI05K1xoRNtnmde9a6Q2IovP46mP6klR1rNTlWU9ndDHnjaltjPhiguKYVTzi6lttQ
5e0zqgDFsoUDvouCDinLcY3Lt8LUMLPm7AQMhAxj0pU+RJhypyczOutpvFk02btlCjIGChsgjbq9
wGAPNx0Me4nRfqv1BDhnxlprzazBn9DH8viHfgZZjFyn/qhGjnNMgGmsjrocO9EFcNt5ZTPXFZU1
4HxSSbGKCaxJSHoDLw9y1MwqzMMdqTwQ0QnxiBElM194IDIcEHyU39aO/mqvw7wfZ5nt5paNDS9V
9SD6m0nBcenoTOqYqHa7n5lZdUSk1Nqk13Yskb8iscSeQdgS8WANPhbIIqG13JUlMB+z0C4sMe+o
8INszZAFa1BIbLZX4BLlQYvTeVf3ktOO0ZqbIvT8xyWKwfBlBc2dXc10MHrNeKjWJlihahzYxQVL
K7EnljLdKIyjXyzPKbkrZqOe8gK+mxin/MFoi4TQing4pcvoeLONodWZCG3IyJwDjTm5Idz7nbUy
W1zCztWaPDvUCk+rUoTnGuv2QdpNdCKt26oahwzIOoJmvtxU2A73JLIdK20dGebZ3SnDRmcM0w3x
0OWlw39yr0Q8+uUgb1Z93TFEhQsIsQmaM/i1Cd/9QavjxsvX+Y3uYr04k3ZpSDPKVqM8AAhDIbTU
TM/UozrWD2qY2WcbBFVuWekZvELlk3zXDGczIRiF9y3z5bxr7pQkuiRZAZEG29qZiShgvhXS6cC0
f6caTeGSzGrushHi0tIGRMw5ftjmb/xBlcPQyqNZdOVpVcUPJh924JSbJn+jx6VGbLGptEqwUomy
Bzj7jnqwx+6rZP6Y24dyyhUfGofmrRM+ub5WT6KakH+oAMTaRrlL2z69XTecCgNI6EknjJI/1BVv
X3GdHKIRIPbfFB2Ui1lD0ca225sX6qwqVV7qrsCPsG5txIyZJ2akCFAWd6benk1rOc5MmUqwy4CY
1Fe2DBvG0wTCjYhtLmbTt4qqIrAAlGXr6B7bU444VEqb+Ygtwo2WV0kATIyRAJr/ZeH00JaDaTjt
LmQaIjsMU+DpXPbju2QFSVNU4EMXpTr1+Yywr933i6x90SUFQJcO0wd9DEojbK+T9mNoSsKImh/U
oznZNuwIttSUycgYJOcZ2J7mMCqAu8EAtlDbp0vbh/QI+UvFTgcdYvk90ZzYb1oycnKB/rFShtBL
O732sqHJPKNVES316fKW36VgYpu67miZAB8MnE6uQqyFxlrDrtXZB43K8Qp0xC0nVONdaH9npF95
k7l8CWt5ByETjL8yvYSt1pCgtzyj5SFPrcD0RVJU7wvbToMqs44GSGSnJIFAwcsNcEdqkOPBYI9t
z0FQt4+yvF/oy3TFsbyuhqpVs8z3kpVoItNu9rNF0po+ZTcSIUAo4xFOzubXxSEQt7iGrH5+l0y6
j71gu4XR5TQMeHpt4CFL+MTyNNqayPMQkt7nLJuR5tNQxKEyqZJbRl3gAks2GoxuOoDi2+LcbbTq
tRYyoGmvSRwgjTQLw/NS6I89zuhbhVkafeKn8WxQI/osz4Ev4tPbx7W1U3U8CUCv/VntAm2PULRw
jTJ9RqaIpjMG1NO01J4dnuPtTwDnAVNhyYYrV/F16IuzZ8GkU0Cj2ZfkGg8NoQXZbBEQ1ZOqYiub
8QTHw2T8CEmqfJlmJogd6l1vyJrCQ5TglemwmeaW5sjyCnq1/OaMiqdr0P7KKURZmX3PCVQgEYvW
P/6R5Pz/aGJlro9f1p43u2RNdo6n8i4yKuco5+6k8mZFVOIqUQJ92iq+LKQ8ksnLg1URzNw3b6Zi
vLZ5toP/sE/mKtB7eGgCSF3Mit5bxuW9W/RPBSNrHfPfLcgsXEWFQmJ1iOCMEZmc5BEqMotBncIf
6jtjFrgePQtHrNovNjR3pLeUYNGKYhBHTwaeaaxS/eiUtKGJOob43GofLaniV9I5ZaFTH+0Z54xV
3TcZElh9hBk4hvp7rdUp0DW0BVZLjSUxDEfMSt3cLlQ3o5jyMnIz7bza61XZBE6Y3s0qiMxkS1Fr
8HbFDCTUpHiK1vquxlJkFM6b0yjfWpkR27FkH6Op4MBpkktsb12E6G7CrH4KFfugm+pt19d4RWUI
KW8CSKiAq06GvdlFb9Jo2qNtZF/n1Rl2WLq+NSTTYoYfz8pav3Uk4kA0gMpSCSU9t7z3irx67mPt
I3Io5/VI690kbhaUHzU/nlk9xXUWQnFgPNMoTEeSKffYarKhYxPM8zf2/twO5LD9TKjY2C7IVHdm
zgwFZis20bZbWQmK69wad2YKJs5u6vtF4lYV7VuJ0x2yYTXwxxixvlotFWzqjpr9llmEENj6AMZG
26smklK8P3mgG0hkqwjhOY5f2xkoW3EzY57xWLEFMW21Z3RjARFoU0AWL6jUkWaYROtasvnMwMR3
DKCyIlV3bf1YlkLnwbRWb+o56jQ4TBqV9V4yaFIiB5+qOX7MGA5PHTWrR2zQa5ZF6b4RcD9Y0B6s
IY+9Aer1OgVKqJPWiBEoXWsywkj+ZbFRfmNreidNHLNrZAQKczsAQvxra3ELvTQCJ5k0IjPg+FQq
dV8I8oOt57FEHHNEWSV8KyLJXCLU8GIDwgMHLsje4WQrX+oEF6AllseWTOOh2SEEBnqdz4+ECX2H
0KEFZgqHwxaKhyX5W7RGvqHn57GMPvRkg2ohbl7XDS9CczxonwJlEvmlKiAIaAiB0/GyrO32PHbV
C35HwEqY6BglPUxo3jmUFvQmfGFGx1S/cGB8FI027usVIhcS2uDnrxAdyatptJEstcZXGXorUHoG
syZhIQyDeGr7HQQSJPIzDxDysWcbSywJlgnZ0nVXnyj6L81aLcfF6B7Wbh3Av6IDz6q+CYqh9gbS
Gp/YNK0iXYl2bKbTWA3nxGl5/6p0m4MKsmoR9p3VE0zdGtFrawBQStsXmWU4TsVtR9B7Pb7lbH2Z
0sNNz/V6dJ3yloqCE8QacT8xQ+tLkxQpM6NXMV7jzMyCqUxv0YcVOxOPvrtW5vdGEd8xXdleLkG3
80/Y1HzrmtesqcjzTnO/7bAXOnbomxzQfpmb674oovtwgPdrkqtDns5eVppOtdE8RTkzIquJ7nuD
XWnbpgU/5UjO00SEbwvLsSvnoGZbSWfdW0X2Ek0D1PcxeQCBA8w8juebGDIsg9UNX8y2zoJKvF/s
iq+y2V6hRgx7cfH7LIKPqN12Nu8xO2U9l7Ai2sH/IDFlJFTMjC6rptxvWyRiKjp7N5eEdizr/Dkn
CulT0QRIAgQsuKNAjJxtG3lFYXjjNuvER5ODl+G+uJ8X6YVM/Nx1hpuapfUj+sXQTWhyjtQdjFPU
96zROxeDW7yTTc0gQhdUNXbsGxbzGYNKa+k5y0VnG/7abFg8ktM7kLEJqZ5ohmOy0phet5zzu7zp
faWGFkJcmE8aFNGlazLD9m/9XmD5rJX8OmgxDBfjkKqwYMV81e3qp/Jd9RBr0LsZ1bnP8kPcUNVZ
rDR3uWn1uBNprMYUotTMwcpvzJV5QbR9vpOMu4yhX25G074aK2uiIZnWfRZRBw0WY03eoySp4b5T
qw0g3F3TrC0uJXvfELA20aDAKGYLxmw0fakN8C79Wr6WDUQOTY1eprH/oVdur1W8ZWA0h7IvbxUn
vEwpDRjxdszgtaARkoQDW3mrJoIa2HEBRCl2tREWQd501yEbPztjZsDeZ7cpU59d77SvZgUpYe0o
cYtaBtlcQ4hklEzwTrGjOEdaQH6Jv2akMjSSnzusYcB1zJVsBgqepete2/NtpcvMFi6b70WmHjm3
TrwkbkUJZCBkSdc4CuIQJQe8qzHekgWAugoK4grBJVbN1kfbw8t5re+Zbz9qw8xrrC4BvpgKZm9n
BjKpzkzOcmJdlmJ8phs5RLq9+olA4jnJ9LPn3o+y5QFMAmWtmn5yi9Se6FoSwkJATBbzmpiGhRUI
YAiV1BpFV9mQZ5bX83o7AF5n+MOIzK9L1vZjiE5pmOPESxztvgwT6Kfb382x8aoSYhPb9ZdskMT4
JoPidZnysVrlfSF5WUYakw97HZmZFrtZ1Bd7pFORlQl8rHyac4HbS6R5AASmarDF5iabh4qgAZSn
5cCAHQLw9nIEgvEiLDj1DP9U+K/EcSwEyMmo39tk7UBZTg5sdYHEM2JA4YEOpl1yFthvsmHBWCbs
9UV65umrAlUCoGkRGXrFl6xCqA/W8k0MlG1OAwqWlPMDysodWlfFnee1cmFoo/G08lOWMjJPahMP
jcbVuT3oWIr6rneg9RJsdlFFkV3SYdFcbcBtFDE3D0m9QTNGn9iOVClpT/CFAGcXkTyGbYGsuTXT
cBn3l1rXx307iztyUJ9MziivVLh1jehdj1PmI6qSuWMVir1U8qdyoI/RBCWDOqcP5AtzrExl7SEL
I1iJix4Uq0V8ZNuDDxbmFCdAGcFq8+gzUOpLhyI9rkJXia0PJuWog8zY76z1iL8Nk123iqNOY29p
y2vdYS/FEEGaekYEmjLdUA8MHnI8RL7VAnxfCx/4hNtdoRMcqKTywhuAxCetepiaKd+6sNdIEIVo
pwgeCE7oQ0U7SfOF3uJiOtYdLzxqxNY6R9Fiw6tytD0nt4m3Jr8C7QrEpBdBL5L33EB8oWVT6Kmr
fheOfewPxK5448hQXWP2Sq5lyCymw0+DtLs4M5dY2KJkwGH1ef0ich0fdH8oqp3sh8kdGxLZyYsG
ihddYV3N5BtcNSdDd5VHFkcs/7WovyyRdUVeztaq1kjkkfZtl1CHWiptBrU8QZASngXbQxWgpQci
8jHvgNBUgkKgQcnjwUrC4TI5D6aQhzxnbUKoG8RAfNExgCcqZZ6BbKZbiW3arNRO5S6y6dJKpV19
rW8e4u8qkZGk/CUjc3CcSkgIsByZC0sR8b3RzmhcZTBm3CNT0+zsEjwnth4gfw5Q5LV8NpYxY3xG
pLbIrxo5GecjGHYIstjsogK4nLW2cmffaLX60fVMl9BcQUscuLkUpG1OGUJR4iWyTrAFxgHdC989
r7lkn5SsPGahvxT9nW6y+gxrUGrLdawIvV5Z93jA1R6mfrRojx1iyFZOsCJ17num+UAIQP2uRBDl
wxnUO74SPHUePKJXVRDFt2IwQzmpunAhuDhuPV9X22d77p+0RQDlbJBCxVuwIYmRC3MpsecgcZV2
0m9XKAY+nXg8BwuRCTrjGR99Kj0SzQZzqtLV2mtt2jjkiqNNiXaqqdDnCoaUPS67iXtxsoq3NDHe
G6spGbvzuMXSerVrrXNLpbPdniMTOosFxZ79VG+Vuo8GzKZHgk01Ks4QpCySKNzrRxnPTTBH0z3z
+RsZiYumUUtu8F+UTMxBYzPet0gwUDW+xkp9yarv67DHqVTuilZege3fquvQ7oWRvQK8+OQn13Dh
iceopPcL9fFhYal5GCPnM29n/F+MrEr5VWd/SWb9l3webhydCV82TA/lkgLyXHjTkhOUD+0ZLhSZ
87E8liiHvMGp5yDq9Ct2VtcwkdtU2+tqm9vCDRduiaaepKx58ayGFOgiFrcxKncvGTRW7YZV77VO
lTBtZy9RVssnoYN+q40DBRusazmwKUpxRvLmLbXm2wjS9qVNKO6gwyQG53YxanYVMHZy8FnhtTMG
OihVvyaRyWtYpfJYU+SkODCVJY5u+Q0w0Nb9Gdnlfb9AUV7wv+uCpRmLwuvyUwk/QJzLYM2S05i/
90CUpiUP/W4ePnNw4gwAKEoghT6rsiE8JnwsE0XnlfujMJ3qhKv+Cpi0GGHQVZ2HTB748eZx58VH
mdbyClJgSQDOyvyGePsATdPXsUJ6Y2kds1sOjdH56MeJEF3uV5hn723fEkkar1/rOAO/Xc50GrFN
2IeZWlCm1S+RCtNHSnxsGcYPF/lxTxZr85ZWIcOD/Gl7wTEUr3k/WYax51DwGxfZ4rfSgHgmB0ae
qWiRwE2PZGEu+wzIZy3lDSM5FA51cuKAee/KcUectLNH48n8v7D3JCFx5pULfD6DAh0DTJsrFgMn
666Oyy8QHK6GReldiwafRoXpcujEKY9AxOcQoNEKHtuJp7FPQ7etYgISJXV4yIAuZPpFVtrjPJNv
E5Hc0VYoLS0tmY6iK15KfLXMpsU1y/NPJdXP9Tq8oGz9Og2IAPWcDqprUOlTZIH3C1qgXK5QqTHm
jYw7Lx/YUlUm+Md0Gd5Lyey7+TBRGHtmS6dpteJWa9B4KTCRk7V4r2V/0yPscnGXqLvFhLg8LnRR
iYMwlwIdSCnELo69AWxeSMaf/RJTVpmD8rUNnTXIUal4Zgfgo0i+6iZRN2ifGEhUcNsNhqpHqzFm
Ty2GAkqkJr1+rn1dJndSAy/KSPXUCtjsdoWpO1NOWkeiISligWNL8A40EM4EZ3ycYj+sOhbix0Et
RpeXO4Mav4lBe/UzkHmN8dJAQFC/at5sCBEUpfzcrEO+vmp8hUV+XxOoPhVEvTk5Zs+cNQZb5sjt
Ux8VHk+gQTE7d/lxju13OVin2WQ7N6EpD+DaRYGusosfIAadNeytGT2UWxU4JRdzC7WKjkuk0ZDo
/BzjBPN4prroRHbuLVoCS2FrrinpxyQV09dWK2YB3H+duXd2wuBzNpyiRgtTD75U17esVnuvjEsc
35J2z7IU6VuEaTEn2SpOG3Fi65Yluk5O193YgDLqMhr32oFDIUysrYQScrJmAXjNLLDMyNgrQ3bt
dKL8MmhuAaHr9wOmZTfn8AkEvfTOKOE/JWXqJzkMa+qexa1zskuR5Hlo8wUtDSVs/r1V0PeCtmee
yTaY6bFg6WDWL2JG34PlxTM4mfj5sVxlVvZYzvbsIV+b2Ej1vNbxYO+FHX4TO1Cg1wVMcQDTcuWp
IC1+6cUNtseHVSUH2YpKxy1VYCPRdjxHvMADTFZ+ndqPWVMa/oyegCUhNRmyXD+0GpOx6F3fSaDl
WI7bboP+xx3k1Sx2/BJdkJ+uiFs0mZK+wB9LXTTNrTSAaiQ6wy2JmJQbMny0WFnWlSQ8IB2vBEcw
CiLdbGgfJmPqSPaIKXfK/lPWzV1pEYE3tCspOc16SNuCOC6YiDck+5QiAiYwM7MstPIIJ8E6WYp2
CzPqJSH9D1lQuIND9s43uzdwcrGz3j63yG/H4S3MmUyMweAoPnhUgyhBBIBd+tpo2m25EGKobPHg
rORh8fK6LKZTxQatR+oTOIPxldXOA5qBctcM2uMUPjFpy7zF+dDEUV6sWDmqIDof+aIPmVK/lPX0
sY4yEAMUMkE3KXAQeQ0JRi7yryKQ6TU2ufUMYp6ZZQiKo3bazbN+QzoVmy82r2612mi5Y2Xf6HhD
1CG7L039otQp9SfodmWwPtSOxWbllD9YC2JUzIK+3NqpoaFHMZ4b6AfQw1A48RDSpwfTREBtosal
L1BMuVpNEFqFz8wLtQ+FsxE5RnmtVhyxBhuGdUa1U6AoJUP3VonXjxE4vAkekvqcP3oLzjFtelbo
+jMoURJ4Fe2S2d0PIo01XP+SljOBVRMNypcwiT8Ree+JfLVJh+l36dg/0UmZHZx+sqkeLBAWPesa
patuJb5P+MtSf5p0Jo9kqJMaflM0BUDHpnvTxtYKTDvyrNEozjW+urmw0l0+yhQsESmPxCvyk3lo
biANGZrwDelEnmEyUnVmKttKX9jlCehqsdNF/jrLYc8+Lh7zeifZXUEtdl4zLfpIdfkyIarSnOpq
IuWJrI81qyGFCXRzAjQeIYdHs6qf9Sh8Rygyn8c1dcCCGu+KbjwiFzyFCFLdZC0f8tGURyMxKH5i
TGfcdBwnnDGmeDENcuTJKogZxwswlWzWDE3H+eDMH8xTCbQw9AtpdIyqLftjqQxI4oyiUeqMAwOp
+ZRGePqVaPg+K0zFGTVf2u0L4vCLGYdCnbWHWeBHAR0lKkRhGcrGZDuEWruxA9XuK3hXFKX1+DAo
aDrYtxPrqKV+BTzMIyXNOc1DehYrU3zEj5RPSA1Zb+2BVpSuKrbj3oyQyvF8V/lqYvLvjnalwB6B
Gaiv0z5qp2PC08OTDJFuwV3LSchIUTP6j+kbhCXHW+IwD2CfyP3AXeVKyouavIv0lmRD1YtsZt6l
qDFamhVHVF5/kRln/sTrVlM1SsZ0WbBc0DeC0X12CE6iokHQb2eEdEbMCsMC00FOMJYLoYEkK8FS
su4eRGoQhQDAD1HPgH8zkkdmaZHHQusuNMA51OzSHMGliilCzk4TFkqLxf4lb8avs2BdUqIGcxFx
aFgP84maPbNdkFQk/WasCUvn3TQQEmblelfkq0HDPvWulheqZ1Xf1BEBiLp2e11WRKFHZNcOROL1
FBwMbR2/aCDuWiofiOD39emsLay/NrMsL98R3JtYwGus+t2S5KIrG1MvtVBO9ZLj1emMW1aXu7ia
GTlUKEeKUF9vYzInEQY0F3gQz7Ktjk1q8el0j+OY3qZUAtY8JTeoUPzCGawjrEzTI0p+ZEUZfyDM
uRZS3E5JG7PGsgCoi/zCh996hYpk0nbIiOkd3jKOdpQcGC5NOHRxOjeex9OcXLUY8GhTMg2Q0QD9
YdzZwG79ypw6eiS4nGP7DLe1cdv4kEmGcQVRNTHvq928xDUuGYgvCnt/7uwkwJoLIatxvpOOeUlm
poQNWZiM7p/NMa444kOCldcKh822lozMI4k1gSBc72jIpPIwSFwXdABHtjgW2nIm1KvxpV9Ut9Gf
arhqU/wVAQTaAeas2ozSzeybvVJACSnj+GZKvoW2rI/1wjQCSRkY9gcsGlG86RkG7ruUYu8YEYpg
YEpkvLpIMlKUFS5KCYGEbB7kg0UQC0mA+3wBJQ3owhrdBU0MehYKB+Cy5zRke9LU9NNyzgJUtNFZ
0MOebK15GrUm3utDh7oqlgH8YLQmg+1GfeGj0qXCClHvZjozoZWtbhahCGYJvL0p+1OjDDYTMoJR
8xIMxzIRB1uGP0h6fqBloKbvuqPGyZSX5kO+Ir5DgESRF5alW5QATqsvhfPMII91/qKygOH1oYSm
uGNSSDGH04q4AOMHWTrv7YRyFlkEpjQmzBkmWPzFDNa79CNS2DhLk/UQegd34h8z75wITTXF66JN
tAzG1VCzzzyfXwppECEzDNAqBRKGDCDRCT3s46oDr2StnpokKymzgdY5WhhEaTRklUrSLf7sQ6gx
18axYcSkPDkVBsu8xDotLVJuWFXvLWJgM5mLnTppYMgtAFHptJ5qXCCeliD7aEHYJVVS+oiTjiJz
xhuVeMeZl5Sq9oEuh/WB4nd9cGD5k0cI+0TwlwL+ByHcfCdYedwonIadMKfLPOihZ8HyC2YFR11Z
bRw5lHJQiWkvh2E8Jnb9vWhDnhKkfNMEFzokEYd5BnLuFs0k/JugsIdqPyspabVfnaG7kRoGylCP
r7gkQKoW+TfNas/sGF9wc0Sc+8t3OcpzX+V7WC6Xltebjip2mec9r8NjGA4US8MrUbVqEIZyYAgK
Iw6xBtNZy3nuUwCUJZzHomP6gj/rY6Dk90hbYY9tv8LPQ3lY1Kz0GGDi1/HqNm1OEJ78wSBjOUnJ
IO9vjEzuDMYLIcHATIeKbL9hATkqZxqoIxJu9NjsaDhQu/iAmnED/BdYt+gGk9RkQLBW30le9JYO
QXNj2E/SjB5Wg1hjXO6Oz1v+66zI+AbS7o6cetz3mb69iLaVR4vk1vzogRkFIZx4P84mdY8/8+oQ
5cDdiwZWD2mWk+5eDMLa6/GCEbema8YIxcqiexfDdLHQGyHKQ3iQEQsvkm7YdarFc0a5Sl9Q+rrG
SDzKL1OeM5IYpBG0Nu1QM0VXhSQoffOcTbHxjeRxGShS5QVlWX6mtfOpX6vPMNXDQ1gy+UlrYBMr
u05Pt7T8nJpLFYxkhNYQYSJ0YnvGRiee+C+iYWnckEyNbgQnX60wZbRN1a1ToOmhSN3F0M09o1S6
WyMHRWWEJZNBizjKjr80c0u6QRtf+8mApareDapOFp7of5Ac/homs9xhWTuFYiQvHp1IDGjN7ehy
GN8ztTK6k3OcimSD4Meqr4+Iu+Z7J+ZuBFSGnsDBA6DKibOEZwqscMJ4jOGgl1pIdAkLhDCR1dgN
ioJ8xsTeg95oDXP1RrLUMHGhGQC/XrNgUEnNRBiGv5/kR5o0lvBtvHeyOb7mCxpVoLP8RD+XqfmG
CKClnXOyahXAOsXEG7qus4dFUnyVS89HE8U7DAnMoMZTYhLKWqPWtw1psx3dZqnBMmssOYyHvmuP
i47S18ZbTE+gpkS6F81hUeJXpid+0So3UYV/OE0bD7cZtQWGAHaw0dEcp8ozNr3QZe76tyhJHpS8
U48wN4J1251UMUlAnNadJ2MqVubVzDKW7Eht9lhXRX+I2keiE/bbrDSIjU0AzYaeYO6KcJvIQPFB
xzJvkK46ubUUArdSJ37Htc7qa5/rFqRs7qK8N36INUyDxobyVudvcPcYEo20UsnimUpk+RqAOFcX
nbgVs7ULReSc0JHdNAYb6Eov9sUqH7oh288wQ9ywWl9kn66+PWafiUMtX2qcUs4m8RHiqVnX6JhH
+5aUUoWgWpQPoQgFjtFcPYUJW5ecl9LS8JWwrW73Va7EtAvs1VRxB7qhQ3JDWKKoByoMlUmKoQEE
hy5utQ1axPGEaC8KVr0gnqaGu4FL4pI5DOSS9UXohSvxTx5t5IIA4YOOshuDqryRiVnc5pXxleqM
M4oi8ES1NH2JM0TydTgfWDuOLp7TfE/PHCCS/ujqnCAsFobRShEeJ88oJkseWpPGF96vioSURmlt
9pyMpxhAyigEmWs41LDfD59qxMFgN/pDihqF7vgjnnj1AC01PVI8aP6r+r1TVF5pIIz9NbRu4lUb
XKKjz9rCmyEcoJGtyqZf00ZEn0QO9/qHUsKTJfcXEKnpir7cV/3Mis5q9pjKv/UptfKwHh2FFV23
jUnwKh06Ua4ulsYS6jJZdRbRQpGSdDf9TOKWQIOklvHsEd1oaZnBgiWZOYKRqvTm1ylPrGB1Pueq
My8CjavaouXAP6vta+umj1+GIj41vHcjwpn8QVm/W7J8jK34o97G68WQM233tDEkIaPpXvB3MCWt
do7pvNa2XZz+9y68p6rgf7/jlKBfvVc1AOUo7v/z3zIzNvLGP39Z958/fxOgWf5b//bL3wTAFfvl
y/CjBaUJybv/HwTE9iv/X//l//nx83f5WzAnprl/j8I4/yiXX9x3muDX/8N+Z2j/4aiWBIApTN3Q
mOn+j/0O+CbSfpOpn/nfyM5/si/gW2z0TVV1JOa4DXLxT/udYvyHNDTLUrWNkoTTTP6vyJy/gjlN
y9qcf5bc8By2qsOA+tV8p5asdEOmGO5cs7jCPNB0MWEz8aWj9vnDZ/IviGMbROP/+vz++1IMtQ25
4T509TfIhkgB0nVju72RrcNcxV7OZKnO0pf/v8tsP/EfYJ/DZOoTSnlgMCotMc/VUnX7xrZ3f30Z
sRGp/urH2WyNf7hOaAjyrbbrhK+UjW4XjP7q1/eUrT5kU7+5sb+GhzEg2cObvv8d01T7uw8T6+Yf
rx4N9kBAKVfv/eQWrY1PlEHskurGOLkM1LM4Y8r7h7323zLpfkPG/fkb5Cb/40W3pHSjm7koi8gA
l5e//aiGX3FFjsDzX3/A22/2p88XjBXPgeTS3Oa/XAzY01g1OitHM2M6vJRWdItUy6SU6Owje/X5
YK3iZdrmQ4i287+5+r/6fB1dOETzUlJozm9Xd2BjtQzjUtjlSK2onLScPhMh6V//kL9i/n5+ogzD
efyxYdN/i99uVmhouYP5M3UVEjQpleJ7RILf/voa/+pr++Uiv92pub3UdLRcpAvY2IsgOmUeI+PP
yEM98fd3yb/44n653G+3pqBcjXSHy83vsx+dKfnF4ibn7FUGAzMEN7+FYfWmBdymruL/7ZOxfTO/
3Te/XP63mzTr58UChYPOcle9zTciSP0o6KmghAuexF0OSD/++gMWv+GDtkN0s0IburQsYf3pZhmJ
XU4tcifdyQu/pPfdw3KRV3A7+nV+xGh0ROy3K19hBKM2+wbqnOFK5Hd/c8f+ROT9+oMbOnZtoWsb
MVK1f0PokaKTLEvHsBn3qz8eIcPvixtln57iy1//vNqfP2JTVzGS20LwCjLN3x4OpKAxT2acuDUR
4HR0rY9Hbxf6CKurOzoyF52X/zfX/POT8us1t3//x+M2C4UhWq6pvbO/hB4aZF+iQHrJMb/NH0yW
98HfXXO7UX/9QLmkqeI8RDijocf+9ZKKLbJ5GdC0mcpbk36F14HimmDdaPov0s5kx21l6davcnHn
Atg3gzsRqbZaV5WrbE8It6RIUZTYi0//f1n+sc3K4lHu63MGGwcwUKFMRkZGRqxYa1Gxcn0wFY6k
i+N+yaI0Cl9CPQo8Fov9d8YurecW4uAgCtE+/+pTVUdxKizuEbPU5pEiEL2Pd2/XKn1Sm8es6xRY
zsBQpFSOk+qHXpD0/JMV3f9eyP85wKBGGaau/t//nd5QSE0tuAM0w5OOZgLqKLIivuF5WJ9cpiAB
TCWnnzqZK7iwuZ/vFKvSJ73G/seiL52JLqmdtHKwaK3OC3sNx0vg0C5C0WsVh87iX/ip2Cj5Ezrg
tLm1THrznuQ0Fs1pym5YBBnygWrLoljZi/MncEIhim2ht7i8pVMeMzYneUx+hlvBMzHnAAHq2rBm
L49esIufL9uZ2sixHck/4Cagwt1h57QbQorHcZ4qVjIRRW0oEf/snHTCU99pqeFjonTL85IOMU9/
o/gGexwIdOBvucfjfP9yAhwXw7kNtmpx8tsHrXKFUHi2jCygWm12eDT95NbKD8/7KnnZ7fVrqNKW
XayK+qodESdqFJB2Rk+TSOzILgVt+pB4viIavL9H3+6HlBvkWjZACIoBaxWvm1W9hhBzzdSAYt/1
qVM53ncpPRBizW0lonlFqZZpCFQvb8+L8v6wZMSQmG4wpvJsfDr6weFLHDaKVU5cW2+XKaULHtAG
2M0wD//0qlmhP7Y6beLgGLibyy6stCSFH39nnHw66GJDZ58OS4ZMltn9cQvIURV2FEFADjsFM8Zx
9LqlDAus7KW+zoPvNmwH9K0W+XIW/k34Hn1DQbA4dkaqmpbRuiytRgZ0tir1Nay3ii+l8EdfCjXM
z2ooYWMj3cRrsX3mylrWq3Sl+EzC3y5EUDn11gfIgFsRB6wVU8q/LKCQCzTxFu23ct2umcxClz6k
oawO3hNvuje+6EshKMuqJj9BE0OmbC5T6DY+kjrOIQ3+BHnb7l5kOOJFB7dZiEAsCnKqs6hyHCmo
xJ5XgFLhB5RhtDIW2RY83FW7Rat5Xa7gXXm5vNfiz73bahQ50CggwzEM6ejHR38GmzrmkOCcz7Kv
5yINK+/LZSMT7w/bRnrBgXTaIWt8TSdHkTJDiOKYnyP0xxfnBWUGkZlCTLBJ1jCZqc/C1KXPcgBb
+RRHYFCXDkO275xjBsjpNRGmWB4AU82/MOAbUMqD8n8BUitUrFH8TWkn39iUDodNXdhPU3aSgV0s
Hu5mAb2A6+TqvDYVcWzi4nljSrqKzRYy/9JjeScNLbn8h9b+ZrT9j+/8SQMu7qBrvgYJq+QVBVBT
yswQfIJIukcea51Vqlg8aYIJUSpcFMB8VzLRuq7t9zFkPCfvExqUOWzMlz/IpAGIxE3eZmRilnSQ
UEY4HEomgJgVHW5nghvGGxQPrmkToLoNdskm23sbc0stTUAwYSItgDB3BSfHUF0kE+kd9Ft/bEj7
hBJXYpZMC80PEBBSZaLBB0DlahZY8/PyiBDFvRHy8Ll3FIHo9W3zzp9HhqVbGUKZ/SHXMIw6uBu2
pB/XPuRcy90CGpNwf9ugb7/fxohvh8aPPmCaZNtdQQ76//8VBf8vebRt86qXbmw4qxvakGA/Bs+5
6qMmzAGDXzYhdlBe6MiELb0QfPiYfKtioZZer6LeBZRCm5epa9sCgT0oFjR1wxCWfFigHMuG8EE6
vHRZnL5pbYAzqC7QEXefGoIiorTb9i59zG6g9mzXNM0WSN2cwCgslZFKWHi3YKHx5fAMMzxHOhlE
zJK6F0cPNvga6uJiAd/mygndlWY9i5KQOh+a9CbfcoQqlW5ToZBWXVhwp2uNlsydL8zDhPVx3aCN
utpt68d4S1kopGn501nTa3KLIP3S/5yp88ypCO1zvXsWOp8u5NFvj2sHA1IdlwPwow19kWXPLjdh
+xUYxN+UwLjw/tiStTWirtq3Lc8QqrNtaPorh4qFvgHsv6JEch3Fq/2aoX9QN901wvIfD3Rn/sKr
Rz9AugJTyKZbDRUeUMvR5gTa027cwB+uqx3YJMDJl63pk4cIGieNhgT3rSf5VDScmJetOUTtEmZ2
uOQWw9oJvbtzsohBPX4HdBekYC7n2ovKn8WffufOI9NSFHaz6EwLixDR0M3bmdrc5w1jMjWhWOLk
sRnZkSLxAUljsGAc3HaZ3h+XkHAGCTT9gTc3F+c1A2uuQgFGn3RYT0cbXHSO/Nc0Z5Q2ne3IAVaP
xWoRfbAW/drY8Oqdl9ud8sEy9faGWPeV/RyFFiLu28NRgf0uIpPJebjdFs0tAr9CBTSEjQ6VYC0L
Cy4eFtsvDLCFQf0TuL9ThMd4Y1w168s7Lc7huw8KQ43uCOUR8re3P+UcD4kNWIiAvCpuK96DqIff
lupnxtT1TWj/x47kOIU9qwZH54iQtO2pX0Jyw6vGvdXute9pH1Kx5WWoeu1OvLVdDTgkkha+QyQU
P2r0Tbs2c9oum3EuzbwECFl/b+q9AXLl8M2OzwAhM/uurCrFlk5l4G/MSns6O8JR28Mu9/quMeol
UKtVFTIRZ65Aoob5y+VPOG0P0n6eDRD3O/L7t2uYXThHZPyiFI225WrgAczw9hIK+hfV6iY+pKtB
USquU0D0tpSqtGUyVEgT47v76AFAb2CfjoqzOOGTb0xId0cZHXs3FpT3ohQjni/dkh6G0icnYhnp
to0Suebi/e9aXke0zyAZJ+ny8+Vp9ngGPX9G3ljxdabMGDqdNYOjztyElPLshjhj0o8NE6sB23Hs
bo3kUb8SF7G+SECfQ7wAbZgy95i4JlySOVFOJ5L68sPC3AMbohkNlLPwn3T4F/bgaCB8GDotTJNi
cXmdU36B2qVhiwab8a7ffPD9U4mcdAJ7XrlIKgEMbm8vm5h6arKiPzakINIjrtikmvA90jk9TJe9
iVpL2C21MEeiJHCa+z69Ut15qpVJdxG00wNXBlZzmHEZR2UUqVPcd9Of6s/C5ENV8BXLPZ8qJtRD
DhEwjgrRihe4phbC0XZ5H1XWpPPlnOAxyBoWtIvvKgYjwKu6++2+3eQMVF02NZWrjD/Za5VwFIKb
vjK6o42tdlluMpqhrg9zB+jqUJR20kU2AwJ9T5MQ/TmwiCfFq1HlMq/X/sg+BenGQRlcuEwf7q1r
MxzWsHII0gVARExVXMXK8uDEM/LNmo23187+FJ3so4vNpi0/VR1ge4gNVmcT0WhvKBW55/QOk+nD
MsvrXrOkbB/4alzsRUrWLzMqyYfPnRfuw2L1nfGk5f7r4bZ7Ghi4uFEVFfSpME2y9I9hcW5GW9sY
ZjPjnhDXnP2pWRDcGFa05qeVUcGME1ar2aJctM8MbXfoBDRX2VJVTJ/caMTMHIPCAzgXyZFb5rOt
POKi2DNMbnvdftVCJM9MPkxnbqz05clAYOoQeJvgR125jIIWQDxDvRFf8hg8w0bTHj/MZnVYRP4O
KjRGCHYk/RFpcdceY+Z6ta3vePc6lCf+Tv8N/PqPdaPJxY9+jRQz7L07cxjExsuS8kvea7+QhHz0
Twxr1+bq8imeXDiNAY3sAmFjucSXoxkDIow8ipHtoARmh9br8rKJySTGID90wQZDKPLq5iNviiDg
qq3dayKa36I3TrsAdfuACfI5TFeqQyOOoJT2Ck3Gf6xJmzfLDinM2qRM7bLe1HfdzySk4QKkf2Vd
NfXceVCsbuJ1ASLNob+tOxxRuYcPfXVeMxeDyMnBtxlm4AnXwlxQuTedVTPiUcDi+RWyuwqe0gSa
5DCrs+M3K/YpdqFQ3H9U/J6J95Vr6mgK2MDbPLSi357dFoFi+LN5gVQLSCSeutvitDytxFXKxE65
RSBakR5M9b3eWJRuUXprNgrOXHG9QMPy7rGXM2/OxNPj4cX92Hs02+2gvmlv29VuqUJrTJ2V8XKl
z73TdcohDalecmiujLS/S13nySsWHsQel3d2KtsbW5JCUoQaV6TveOcczzog1tk1YiIrN98pjsu0
GWoruouYiyNHvnO1g/VXBP26uMsd8NfW81nPFGuZgL1RaKUc+L9W5Mu7M7Jz7RgsRqSu+2gZZVfI
UVHIgQ3sZ14zPjEfGkBNqnrK1GP8jWHpgZxYWcWI6qt70hsVjUpRpvNXVruCEn1z+ZMplymCxSj0
2HtU1GYRyxQ5SvppODAiPT/cDd8YK5i3C3Oh6Q//onEi/qwcg4AQEe8s23qPz8gG3TtDk/Y7mxXA
qbKlaWKv8ntjTfGmU91fkz7zx578TERjnDlJUd517CvdiecZA+a5/fHyZk6eNJu0wLUMJirk5yGC
PHmSMdQ7P7rfeqAf3mx+ro7MK6r69VO1XZdBvH8sSSfNYea+tRu2j8m3PtQWzY3+wqTD/sVltuUr
fBn3jMfxbGTkn7cwVCXaXFd4ztS9CCCLpgcYW5dg+tZxYHFoUzpfqAsYeui391XSLS5v5xT4y6V4
bKIVa1nuu1quVR3tKEWPlEBtbT3K1v06ET3S5KHbaBSs0btQWJx6HYwtSmkdXSrDbcCcCYACCBdm
0Ir5ccn0dxSKox/Nk6tTshigiQt2S/vHZesq49KOzg7IDJklxt20fM7PaHt4D25ufUeiiAnsp8vG
xB97dwBHeytdgnmknbiz2dvd8XkPEANhi9Y/h5eNTB6IkRHp3mNi4mDvd+JAnLonQ0P1who20FAx
JmjdXTalWo90yzlD3qTlDFMnT4PLA54IV0MZXRVHlD4pnbyhBuPeegQSWGWX/Q8fvrMwI3BB+aHP
nfVuqboPFAuzpBJKn/VtU4mCN3kUNLGM8FZBZeuKL6WyIl06LXxzsZWQgSIsafRXKEi15CmHhJlT
yHnbo+qgWRPuR2lSYFg1pDA1aVWFA60tvSmix9JcOgEErw9ooZ/CjmdpxhzgvKePOiju9Cl3RJqI
TF5z6QQ70iI1pNahoQd5yCjZ2iyKZRQ36JLNlrPTw2VvFN4mn66xJelWjWCYgosBS1VplneDl191
KSNHx3TrG7ug8vTDEhEBxRGYfO+PrYrEd3SXM61km1APcrNBB7NB0vPszBMhfs4I0Nz9cPBC49pY
q6roSrPiW4/M+p0WMxLLt7RWzHEljNuG6aPAkFlLzsTuM8FF+fqd9J/RpxT+PLKJ+GKdVwY2066C
6POH59Z/46KGzbCKA70TrXf5G87yOjdF3gztUhBteVLvlwKk1oWC1hmIpR96KptTxxAkCa9NIXb+
Dt5d7FBYNvTXtCj6AEHT4rAUU1yhOBjwEx7n9WqmbslMPtBGVqUPWBd9eo5EnWi/2d97z9rHA9eC
E9xDzbCqA+tqdn+g7Q59sblItvvAC7xKcTKnPicPX/5HX8+y5ZNZutb/9qoPUbxskYy1lIFbBGb5
SI5NSJ+TCmProfT6O3A7fVgxrRjkWZh9dEFaGaG2jr93L0c3AOSwsa5UWLOp2DM2L51NCDp2Q3kQ
GRuKurTA5sgSJGUNJcnny6FnuibmURNC48HyGWd5ezTguO39w47H5n5TDAuEpLrnBlVsan8u9xTz
guVz3EKjT0l3rm4sTF6Q9Pr/MS9dxOgW9KfX0gy9xBWvmLPFDYkWQ2BvtRAlRuR4FJno5JcdWRT/
PooFSBEYUSqq75BsnpCIrOG9Sty7xPGY+drGLeQmhbKzMfU9x29d6S6xM712jyJZE0gza3dzvnVh
2aHZJTa5/Npt4JtPrH9R95sMt2PLkiPDJAAVnc7OtkvIs3+l3QqmKq5Oemz7jXXNAJMauDuZmo5K
JpL3+uds6GORLVIyukZTqihWxnO+3odM2lNpTWLIAT8mVxA/rZQxUWVbik6pW5UoVrPTUNqGxQP8
8TD2iRmQcmGdl+3zbNuvUGX5lnxUwd8m63LjrZZumZNvopqG3NZrr5rGbchcLvRpPMb38LrNVc2W
SZ9ibNOyafRQMJN8yrDTnBl6VgotEmI5Trg3z1CIMcdUKLqMU/eMObIk+VCb6i1qKVhCUWqdD8A1
/H3F0EDv1gtFOFItSnKdwUPV7Chcx7spN8x6P9rLPRkJ7FYfhwCMwby88dy5/6QwK/6sHO7HK5S8
JpshHX0cWKG1apGsmO/ceboU3VQCIGVywD//oqohstZLRiV/gSvjdI4OGDVgWjj7oGn9sgvi/N5n
BAX2aVjzGyBfWf2h26uSv8ljMvqk4juMoiAUTHpS57wTREZd10EE1UDyiNoIl3i3gfjr1N3XDw3i
eaeFGm0w6VCeI4plDKaZphT1c0T86k48nI8dJGLlyYPppNm7i6hSvVSmJpfIFIBbUnTQ4OCWHAqF
2f3MFbn1HhaU8GAvtAUOxTjq8RdQQe87eYrA9KuxVlM77Lg640SAOZx3nYDasuHHaaljt8Vnqy/m
rebD3gShBSxF/Vl1bsQRlH1pbE06otFhqBy02Jhg2sYPxgJF38B6TG9F39APZ0vFcZn6fmNr0qYW
nVbvnJ4uh3Gzv0byK9R+Ijuy2N3Ae/Ddoci0ypYw+l+2OpX1jY1KZzTnWoFKAaM1/I2Zn82t7v6y
hcnLksF25uIdAwywDAdM4dM9+h3fLNlEH8onMTKdBd9hkAdMFYhkWhXDp9bkGo7rerbrgK2Qk5Eo
GnR073n5zQrY6nOvhiQoqotYNc87mWi5PqJGnmZD8SF4AMYH3rBtRGvEE0i0MXYINAAWOZzn0O3M
4ZjYRuj/BX+zm39MmtKrXUwWI2mPSQE2ZBA9MIuNALtTJ0Y42NOD5INqP6ccc7RKU7oT7TKC6VS8
aXVoWffuZ0HZhC7IX3ji2Ip02Ix9BqdggpU6hcMJChcrV0yyqtYhHbAYMjwbuhqCh/cRauAUEp/Z
efVffh/pQJV2kse+CI3aylshorTOmUMsX3Zk3wN663OI81WwFNW6xL+Prp3UbVEdEOuqfiF6cF7k
8VyHEYeCKboaeYh+LHZ3Ia9GVTVHZVm68HhLweoFxw5NNRjkvC9CmShRlUlVp0wGEgEd6g3iohhF
sn7V9/tQTFuQdsLYNIf5SQnbm4wfoyMmXaTHfdYj28eqkDSH9QskTP1d4SVTGdnY2aXAAbGY1bSv
rriMmMODwe25Dc9fRWx0QucU7obl4SEPy4+mIhpPrY3b0wQgCOXQOzw4ctmZlh5ZmwdTFPTMSPAo
zvFkvCcWEn8ZovbfQa/NfQVBZ4qJepl/ReGPoWYIET/3gR5UPI7+8r3rmibYAJuV8d+3B+CE5Jce
CzdEByVaedacuQWSrvT5wA0DOTF0OWvFB5z0/JFJyfOtJEJ9JcdktaiejcBadD/9W1QaNsCh58wc
hfHSVny6yY7TeJkiORqd81l+nmncoyL0HzbFWoDQLIC5QU9n6aX4kIQ176LD7fnaW3tIaiqLVNMH
cbRo6WAgYTeLKnGx2vCaB7u1fiVGu4btGTW6OcRXyptcuWTpnCADaGrx66UQNosIQst5tNVu8g/V
h/oeXcnbKkRKoJp79cK5Mtb+RoXwmXRmGmCaB8cadP8ySPOQurDgiRRQQKURjQt5PH3zb11KkLSn
vpy/zX5c9qxpx/pjULo/9onvNI04oEgnb3bDU1/a29bVFYdUZUU6MU2XNFEplgUkGmmGbd4gdGIp
EELKzZMOCTpx6c4RHQYoI7bR1l2jSpVzMEUXr3443e1oFSkO5mRgHX0v6YyUTVu3lQg+TnTP7jEu
NreqjXFyFHnY1ENk7BfSUTBjSOMrMbp5iqnxN/4Hy3C2NboVffprd/qrpIK5TYOiq24ZlpSBHYbz
0XN+R5ujERpfwdcF7RwORLSCr6m2fVCjd6cuCiBt/5iU0rGk8jLtLEwOubus+lmYJ4oCyNSEtjs2
IeVjx9q180w4YZ+0175voAyirxoTaS/rIR/s56NtbrwopZ24vHzGJhEXY8vSIYP1tdCS36d6+ERQ
YYLlGgbD4QroFVgoWr1z82u6UBWgpwPoaFOlY5cAzTE1YdeGUqn80XyEEBGi8MNtc38MzmtLkRlO
TWKxw+AyGYOy6fNJ60SH2LWZPwAcuIaDe9GszCsYmYsPCCoPL7MAntqAC/Ia9dUr8sRZ4NwWivM4
GWhGv0BacXqGBfR0EudR50KmMZVV68baKL6n8BT5oc5QJtUIkBAOFYm3N6NfH+qOUX/RyuxDilvh
6SYJj+tycdoctt2Lqig5uaiROSmulYdYcwltnA1nox9u2v5jo3+7vKTJODYyIcUx6MaiCAEPQufR
/RA7JE8nBAdmNC0GNw4v25qEO423TwpmJ8r0aY4OGIW648YKzLW3EYP32nW9Uo1vqLZOutARwNRK
Q5DC9Nqt58E6bt5HzofL61HYkIFGnoVqmy6aoeb5xTxuTdgym0oB7J4Mj3++j0zBsD+iC/t6smow
NwdKjSnSnZeXYSi82pdCcKF3M2TYWAfs23eoDc5AvF0jInUgUDmb3Ub7pH3XvzQ/3RfRe+hAxVXl
Iv2gJIASn//C6ZKnWJ0EptJegEd3z7tbxOmuzHW+Qn4UDZ0gu0awEbG8rXG1C72HXpHzToK8R675
jqPB1wojeU3tmYhOPu/v6T3sFr+pGeAuBqt2565EFMuh22lVLDXTGczoM0uBJe4ZqSkEUZIGN7W4
JMhfvNC6y5+YUnso4Yb4q2LLyKIUW/YoKv8OZVHz0bKfyiNjlI4iXk4eEEfMBAl05btB6yZ3tSIX
JCyJ7x9DlKMfd7Caz01EYi678PT+/bEkz1tXfVQ3dEIJ/1+aRXsNTxkvXPE2OyGH86+eDJMH8x9U
y7uR6xKJNdsusQj08SGzsrvKVk2HqkyIfx+9w/adi4COWBQxOij06wJ8gGLfJr/QaBWS32kI7/x+
pteh9wFW/m4Q/IvLPDiFydfdU/FE/+RfPKRVZiXni82kgIqFlYFeocn4S0NV7gHqTj4Z2DvAqRV1
fWOtyotUZqXLzjkfrTNgeBjm7CZbalZ0VUanEIz0LlTsq6iOvgtlo32VbjpER6CWFDdd9uxtq1X9
UoVwdV3nS9U9p/IR6Z6b1RnyzWJJQ4skcnWb5x8VS5myMCqzyHN98RGB1IN4gYjasx7uFvpp5QOQ
FPAt4yp6cICcvly2qTIpPUNSpzzmqch78haFot3WgJL/soXJdu94VdKd1w0mKq3CRFcN9acO4vFi
13+u8t0HiPzROYD1Gdj+kRm/mWE/7DzdWrZequqYCoeT3WT8K6SXSXQc9P2hY28joH900bqXKIZM
E/W90MpNpHe1v+o1jU2KvR8Fldg5DoMpkpbfZZ0dGm58Tu4cyOt8tHt/XN5oUzjgpSWKMzmy1yIK
+LtK1wWFvTw8nW9PTH0UvwQUsAkOaJEF6K5ETpg/DzklPB02JpRJH5GZshkSgXeOX0c4gpp+lq2R
y0D9BoFSe4HkJk2INW+KraoaMxUnGPv1NEhSxKNG+s00klpASjjHrt6FlvNY02vpEHC8vDVTXj62
IgXBfe0ekrQTViCB7YxHrfeXly2o1iHFu9rx0fStSKh0sOK2s2r6T76K7GnyrTlehhTqLIfR+ubE
iJG10nn7met+7d4wk81XoxewssPLaxK7IvvT2Jwc8A61FqEDQjgqnXq+q6w5UP+AwbQPlvZ42ZRi
++T8/mT0B3hHWBlCvoVZft4NqB/uHi4bmexxjxYkZ/hRGbltaolIFOwBnHxC9gLB1tf0Rbuv8A4k
WuATUbcfJpMm3zIFA45BEV0e1nKMXksZfE/mCOPSQiq2KD7R8WhCBiZgW2UaTUVUMFkQGZuUok9V
N7pvQSFPC6l6rm4FpVVyR6pLM/p79XTc5nfVVaa4TZRGpePspIY97MVBSze7dfxgQSPCKpcoSS4F
hQgSyMoS9qSXjrZWOtsNTPmHUtBN5Kfn0jfnezQgEd88oR6kcJ+pxxsQBQfqB2buIJV+G18PyIw5
qFq9YgdmwPDgOgwytM7oA57Rs/wXE27ianx3AhkG8RjpIa+Xp0G0fRq1kSgZdIEWGEGFzgiw1Xpu
btOrNJv/VTBmmJCSJD0eV34VntvdaRaLoUzneJvbt0n0mOefLm/i5EEfmZC8sjcFE6jHQc/jD1r2
XDRoOWTfLtuYbDH4IyOSF0aQjndZxIcSDfUYkTjel1x1Gv8HlvVlPc+vd09mEF0lizRbHG9UD77J
J67vaoB/AbZYgOLfesoeKTo3G9jIMqzDrJrXP4ov1ccyCunrWBRiik11j7biN9wVALu6yTI5Gjn+
AdJNMasPrZGlrz8gfjjC4Y1I9PIAuo+1b1qbji5UMCivMXy7C+1OyUY8WQgGcqc7IEgNuLKkT6DN
WiszIzwXrskrQbiBBCkk2uVKVbWZvhRHlqTzf4xmRbwTlupQC147k1kwg+pGJM39z/3KV9S4J3OJ
kT3p2w7trM/8gq3V2o8lg0xd9FnhvuIvvDv1aENQ92SEA7aZt97TICqrFwbua92Y35OnctN/Etgh
Y6v9cu+srX03wGAk5hdnX71mfnj20EKu1qfNAPvXUclpMrleOB9hcHO4g+VOrHFuZqf6NShku7uD
fV56M9U3nAwKIxPSJ4zawbNKjQUf22OpB0TzypkfkPiug33mOyrGuNew+W6DR/akT1glVpTbIun0
buxPKZDth2xdLA7XyXUb9qHbBuZVsjyu9Q9D4G6TknI6+uHn6z3YYyVH+bT/jn6MdFTb+LCPEpsf
I9qR7VMSxB+gSQ1mH/ZriFxW7tNl71J9Timpi5AqR/uU6zLqUf6rj0Ki+tisLhuZ/qDIPEEGDfWV
3GIddoVjnzSM7FAOc831bP84VKoMZ/KYCAp7RuAhipQ7aK6/i04+ezc/959RoV615aJBKVBjZgWe
+eDyiv7DZ/pjTVzVo8eVaXRlXojMJn/uFu6y4O5HdnejBzZZjZrtbnoH/5iTnqtlkduek7KDLV3P
KIqWTVE2826XhJfXNWHHI8I4tmMhYWHIU99VObOjRnAvOYb9symLn94p+nVIcwWOdsLrBMCT0iRz
OMyXS8s5GTMfmT349EwDdmqjh0uj2lxeyWv6JZ1qFHDgkQKi8jrE+/YLnY4z8xi1BOb02l87K8Hi
ar74t8MKWAzNMSbahc4wle39olv712UczhRXw1Sa75E+ka7BXUv0lpykquh9wvktmoHFc/2ULSqE
IsCuBOfvsIufnzREvAKI/C6vfOqyfWNW2t0YBrrD+chJGNwuOJl3+7xdNvkMtmrEg9OruD0hHiem
mhXrnfyqo+WKfx+fiSpO7LTHrn8AK3b8VRovipWJX/7um44sCPcdWUhiq2j6GguihNI86ND/e6Eb
GJ8EGlO70tO5wqD4QpcMSldRdzRt7joMOjcOvN/2VbRBF5ZwzGxCxzCEwpz4c+/M2VCuwLeg2RDR
vl2f1tfdMRM7KIK/SF50yIuiZ39RL3SISoyXyAMUFxiVkoJqKqABcf3HtIw6jVyjdpzh1bQWIEuY
bASJqGDy1DQxhocu0kKx2omI/caknNhoxx5FS4KNOd/pK2drLcxvM6h3V97maM+hKXjSrrPv+y3H
RFW8nXoTvLEtHc22HY5+KTLi2ZWxRVP5ard1b+1vwzfr3hKMDKhsz/PPzd0ujBbld6X5yQ/NGB6P
R2jbLHl8rHIy2JoH4jksZmH5lJVBm3/U0R78mQsVlIeeR+R+vcsp5vQ/LcbxP6QIKS4Te24+Z8ua
0sv68sdQ/SAp7cjI4kpbXDA8dHkBXOf6j0Fgqo+Pl+1MxghXA8MHlRQ6UJKHJyfXPcQNkf+Q3LaW
u96fd38Thf5YkKvm3Sw52n5NfHP7w6oazK+ZPSsVcUGxClfyXCdxjzmFAYAWFd9mZlMS++/2yZX8
M8t7BDMEdceu2YWdScxxFBamT/xoo0SwHQXTY9k2RS94x+Nf5p23QtkkAGAIeRr9VmgDt5US2T4Z
TUcWpQvC0drjjsvyd/jWr0GNPu6v6BRuCKboFKvii8qcdFtkZ7Tj6hxfE4dsCOGGW9RXx4WYK5uF
KgImcUDehe7R2qSboopNp24EE2g7HA4vXXVwrj09ioMEleX5OT8mL9apMBbazkHA/vKZmjy7I9Mi
zo4+ZO/YTXI84fHHvpvvtDRwCF4mTYxIRf0vTue7RXpELZOUBvyv5DJnpM08U8wwG/GwaLLngxnP
O+flAFVvKdrLzbe2txSrmzxrI5uS0+QQZtpli9NYqKSeGUyoDQXSQ/jBpVVJfoIaKICjHAu1+83r
btrh5qiiKlCZkLyjs7s8L00+Uet+21sfO/shURITiM2/tAzJDXzbKXdthA0xwikgUgCkXgQT4QxK
o/3KerjsdVPFXfo0f5xBujIO56i13Z7jZXxwVvVm/11f11flYgjy+/aWUe+/E4NDaGpkU7o+Mijc
ToXOGhn4ewAs8lk0rtF2DzUDPF+yUMWQ6VcEj0lkO22qHfKrstwPNfqnLHJ4nOV3p3Tj6CtzaaKU
mAXxxj8vhGBsA7vlQkxWfc+eDDJR9VTcVAmRhf/5HSLWjc54B9mXY4h5c2sVbY0MkPLpYxRagBnh
AmfG6nArNBvNzeHjfvtXucHItnTqnaTuE03QkxpI5J7sMqCdD90ijO+pqhYzGcpGpqTDftrzgbsB
U4fsMD+UzNMb0TIF/nQ4BZfddzoDHJmSTr3vcffVgkOzXXbPCWKU9yknRntswmTtvex+6L/8G9Gk
IPf9XK5UjjV9+47MSxGh9mfxbNa83oW/a/klLzJG+OGwfxYMEMpezHQc/eNBUnhoDrGXdu3rbagv
282waQ/zeCEM6kH3Y4CiX3nfT0YkX4OInNc+bJaSSeRF/aMtkmzjpg7LjRCDmtFQnt2c4SjYLVVD
7OLPvQuAI3NSQIJnu5z14j2hU8fea0XYM/qSnrpl3OjhuVTcGpOuOrImhSJPj7sqjsWpOHw/zXrY
OX8cU9A0zc/LjjodZ32ozsTgi/VuFLefVVaTCG0Va2X9Ss15Max6e+1k9143d0Jze1gMxtX5qCOF
+RdYe1F4hgWNphPs5tIaY7OH9lzoXkWFla+9zI9X7WlW3mT1qdkWjaYp6kJT4JCxQRlNljmRXf1+
lunQt4tGgXmjPwi9zXy5vzEUV9hUzjZani2l8Xp68uz2wJtXG86r/FS/GHrbL6wCWguTsquZ0QPe
gX24/EGnDqJo3tHBQ22TmPk2lFtNtmssZBMZtvxMT81Mflz++1N9bVAxfwxI5wChkCjWcww05+AM
KfFQr4svkCrQev3krzxvbn8d9sC81Jio6e9n+WIGmIv63SQwqrTn3Rk057zTLIjItQrGZ/8aMug0
6LrkxU+cu/2sRJuq5IjaZvalnNF6q/vN5S2YigT66GdI10jet92s0MXZLJ0HZuZXyMavoWTdpHaz
cMvi9Bc5KpMbTKxDLosKi3ROemOAsVxkCbtdyYiYXmZzpg/T5eVVTUWckRW5RGOVhtu1IvmJdj8z
02YW7rN2uO+Pqkr6tB0P+Q8e6KxKdtDea7WjYPuvTfOhLkh0oCOPEbP3NJXm0qSvGkgBwUwOHycG
3x4GyPEhTDW4Bu2uo6CdWf08i5pkFcWnx6jSbvt0trRybXXWvMAainViO2sTnGJSOA9lZ3/v/N0t
HQcVKHni5mK0EW5pfhrNvdfbe5Ru1YWmG3tRDSvD7Db9rK+TRz84fzrconvywb9XQWsmngdvzEn+
2nXn4pyJuqZeHQJn9ms/fEmGdnXZfaaGAN5YkfY6OtDm70SvR1RPhQJf9tP6IUj1tPVQh/+lMeFk
ox10ZtYpOVUY2yVg2v1lvIVVsvsuJCO4+RVjMGJ/pJv/zcokj/WPTudER6olRePOvSQO6Rwq8kXl
7klRtY7EjLzA7NgzSFyF9o/zNEAYtqzp9/wFXpYFuWRO1AE5gsI/R7tX1cPeK4Wx6nC8b9zmU7vT
bk92/nT5K0373R8zkt9Vfu60juDLsrMvRfLU2948gWbospGpNsibxUh+N2uKw/kgrlngD9eiD5OG
/bdZ8N1dGWEvpLNVBZHJZRkeDCJcg3wTKRzbxyFF7F0YTKrwaG+PSM/6UEUp1jVxy6An/48ZGaVW
F3bd1zUfqQ5/nyfr84OXzjMwnWaQXgmBR3OefUsU53jS2Udmpawlboxz74mPtj9+trTjPFbiI6ce
J29WZrx1v/3ZLLQ8ZmWoCzyLKWAB6N89zW7+GtH/xpzk7ZbRNnFl870KQYKif4v7vwFrvTEheXp3
RsYkEdSbJS39uLiiXrFMwv2LXS79M03AdOv8TUwafSbJ66MZ1JjmDIt2RDYw+5S6qqxj0s1NGzYg
ukVA3qSvFMeGf6QRiAXNfIjT+JOuZ7enePZd4ecqO/Ln0Sq7aF/3zll3xsZa7eAki8I8DV1EJ+Kw
uD6Hgn5ShZuadPTR+qRvphduhPA4+c5sd5iTMAfGzladYbFH726OkQ35K1G1LUrh6YJpFta+Oyir
AufRWBbL9KfqQTxVcwD+9OeLSZdi3CWdVs5eI6EWmEs60uvhqnwxb9vDtvokEFGHRbZEsG+VX7WE
R6WUh/hUl5YrXZTH8qSnh/Nr/Uw7z20Y+QXudPZFoKMKdIxVK1Z9QunS7PU4smfIp8+zY3VTe+6m
9j0VrcwUuu3NrkrhPkuNujozcsgDOe7DzFnun44sa8NUMx0N8zZ61N2rgT4iGj77G1XVYfp6+/NR
5bQ8df06neXsabu0P2lJ4H463Trccd4GMql9kDpLSzlPo1qzzNjTOjlaZxl+K1RnxJ2a7x7TpWgU
D4tztNSe/C03EdqP/vVf5Saj9UphZ4hz6zQ7YXpmHjb5od+cZtn1ObGWl8OOcI0LriqTSml1R99U
EIEheNWaIMGtOgs72+3269iDLXl71gbTR8/Odj6b6cFQUAlNPWV9wwOyCSk6kspyr8PJ2xiWGJYp
bgwdJtM4DtwFT1faRzHCluHl5U4GWTCaMFsDxAa28vbKRft3lrTcUXPj/HnYPfH0yXIVm9X/sHdl
y3HjSvZXJvqdPeBOTsy9EUOyVm3WYsv2C0OWZa4ASIIkQH79HLh7rkt0jdjteZ23dpekLGyJzESe
c86exhMbC/cje8twKg0YcCl4U6z3eWjHb49izcLCv/hlM3KrxHlXDfJgeeUO0y957JNBLFwKa7uh
nSrUpKZjVcT+Vu/64aPm4ldXf6F1Vs/JT9vwxNzCuZhtCxUMhRGVB35tj3F71L0CBrq9HAHweYb2
ISY34mINVn8OGwxh2X9tiGUpbKg4ycBPr6NLDr9VXXbDEWVNIAQhJ9tFPniRRjyd9jE6v+H6tj1N
vI9Z3IEu6RfY0V99lUXEGcyOMPMOddxcASPrNHm292YfzCxCrhXHzlU7X9laeBdz8lhh6vnWzLbz
Zf9uej+8qD3WGFrf5MFrwbyz6sLPRgEnc72IcHg1hwPVe8q5ItBAQN3x6rn/pqOadar5lSPi6s9P
UrtUQqfS1UrWQX0/ym8p+fr2ETzX/hWC2hqSH1BQtO1l7QJyAK1Ftdx3P5VgD6GWjwb+9NqceWIZ
tp8MtptFis5XdR9eMjtN3rZ/zpGdml+Mz82Bixx10Z8RcuFaT5kHFLJyV26Hc8cS+BkXXXUmfOYy
QQ46A+32WhM+rMwsymZmRoGdgQiq40e7nF/eHtO5TA83QQiFKvAbolT1es0qlGfyXE+pEvlmbNx9
OF0aUu565W4sd60IfnZsWDc/gAYY2PsXV4E1W0VjWkjw7JsxCY7DLgdlGAX9MC8jXQov8dInBBjC
3x6kXpilp9Pb5X/M6q91sjEZ+llSOuliwNgmdG5jmq4s2rlXTGzJHyYW84hObpXLGSbGLYkhCkXQ
9CGP80dzy8CcLUHU/ZgB61+9GwGS2K1x6GtX/dYAFzeHzF3Hn1pYBwhhrykwNHl+fVyLj9bmcXFj
hKEtRC9hxpnlpgosNAhVK0t1LjY6mcdlyKnUnKtBSwmnVvk8udkG+2UzF/TA2rCNxoZuS6tayWet
c4cAhVrUVPAWDtTaYvH8cZQj1eIfXTJtgK04UpqUD6a7sS/NfZCU3zSUpT0MN/PGPQorCq/QG7WB
EuiGoXiQrL2gnptmSwtTAYkABvZlfNibSsxC19z9YKfsdOOSNWmcsxbQhKkhXtA+XHaSDW2YtY6H
cKnOpkQUAEQPYu1EnDvrkD34l43F1VoAnOR6LTxL+t6HyFAHKQcw2xUg7qne5de66bNKivu1YHNt
ZItLtswnHlQM3nO27ShoHlLya5mmDyHDAK+WqOwvnJhhi44SiYFpZS8PCiBeHBxGtDXqHJffWHw1
Jzo/qB8WF/6rZrgT0LKEIrpB70Y1PPSyOLztIs8nBSejWpwBu/CGOdUTpwGNI1rnNgBRg+a2+lQe
h729EuueG9HpMV9sjsorBaoTyCzRrj+CPEr2FSiCPTnnK/7kbMHv1NJiQyhOLScHPhTpJIkZ0ETG
xrkP0FtCsP/qq7WywLlnn9OLYHl4TZsajmnozgD0/Rr75mBAz4S+pJeaQ3K8nkC9R9YJ9s8dttNR
6vk+ueGE7aDRSxeynKsG6KJLwHxuy21/Mb2jlxyNOxCcovdZstYpdd4sXriIDXlm+yfdDaSY+ezD
WxvuXddDZL5qQVeUJ3n9C7wlmNYflhbLWBegFnQDHIGgT5OZPKlytZCq99zPl+gPE4tQ2fBC2jo6
wwvv/wC+dHvdfl+C7nxVQ1P/rbdsLdbLMktow2g51MJP0l2jC7YkKh+bTfNkQrl+2lfkl07cj9Et
vNYog7w0XEwg5DuBIMb7/9xsVnzI2VONPg4LynJADS9VmYyMZBwvSdgOuFk4WGw2NsKf73VH2AWg
7lmTZq81cZ0/cidmF86kAbcnBzBT55PWN+82QBUX1MWo65Nn+RzcmCg8elm0FlTqCftpCV2QxDoW
ga6rvVhC4PhG29fd2GMFkbduTvLCA3PjGubl7JyCEp/gtcz6WYm8dYwiYznkOtC8EVeYRJ+K25V1
04fnp6Gc2FiEj207lq45wIb2kTMKQlTF475NdD9x78VrC3YOlhjaJ/YWcaSpQN0IynsdLKtkPLS7
IVbbcD9CibDaDAF6mdUx3wPFXOkoYetvvEiXcfurXwpof3wRR1PunLjNMZ2mWroz8hHzThPJO6RK
Vub2/PqhBQBgem1pce5oX6euOWNu+0QDX6pNkR994BFBdztvaNK3UZ7F7uoj9dnd6UGk1yGgS/6p
n9liXc1aSDqg2KDBwizptQ6Upp62N2hz/LIuPHp+VcFdj3MP0sSfGkq5NWZTDQ6m7xFEDaRgvq+C
zYz9BIG2MRmGJHykn/+ge8viUUUhdll2kBdW8WkQ8cjjqll9bj57Q518qcW9oWrDJvVowR8Z6X3m
gxEHFZ+7agAgfTLdtYL92TzsxNriCnFcNtalj41dH/qD2IFk7uChv2tNsWhtUAvXAxnkMehHzHRN
IMKEotKHVAJ7WhJ0QlXjx7d38NkNfDKmxQb2hjAQue6t6I1sG1h3Y8bXYrS18ejPT47hwKglKpPo
MwImcXjR2L3wjDv9NDvHoCq+ndoN7vu0jNccwLku6BCKnQTxkakJXReuqFCNFILDA+hXsvmyzFHY
QeUl9h/5LgNBtL9rH5Cy502cWgnC+/sBd/aqSOPZl5aTr/G98nUyA01lM1xg+Bq6gaWdI1GAllvt
exd5phn3t7YC4H3tBjsfG/8Y/PfGkBOrgypLj4XYruhhvfTREAS6/yDpN0psdbl1/dFsdZyL4yhs
lVvGCIs605aIGcFSAfgXAnI39vTuRWv9akh+1heeDHNxKlOm6sJ0YVRjDzm0prrI+aDfee3P5bW8
HO+KIVqf3f/FH/5ra32fi5PZbYp6aFyBNSXH4s6J+W11az7M/QaS5X/wCM4xHuhrMIAPMf0IylIA
C4qkKLYoHv0Ffryzl/zJLCzOseo9vC+M+DoTMEMWbgRT4EEYZf+Dt0cZY+1krU364kx3yhq6mcAc
AIn7ebrN7A+y9jZv+6bzjuPHFC+SVtJ2TjHrZiIrNI4yRS+WsrZETlvPWcOPm+eKRA5oJx2AjBH0
LSulgilIa7d6/o7VnbhL24jHPLav0ndawqy7hhqeBxWTv5AsnPPAp5YX4Rkj5YS7CvtXMy+POJ6H
WTfUbzQiBWAloPO3v7J6pyYXbtG0WyhPaYBZOIEgEqjnG99KY7chPHp7Bc/WHU4seYsQTHXB4NQK
vv+7TnpiPwJGXoHVRBwgdoqn5l/YMafmFrmCM2ee4APiAb8qjqTAO5P3wspbv1rpoT/bVHdqaOHp
mqBBPBhgBkuEAiwBHU8yRvbO2fKbtervuVNwamrh3wC+0mqxCF8N524ifiwcPJ07n1y+1hd2fiP6
GvAAnCtyydf3NO0Jm8IAG7EnbcwoILXhfmU7rJlYuI1ydmSmSmwHrYtoJ+7Fd/1SHQek0XhHHsv1
is2ayYUT4YhuwkZiVJ11SebY+2DuNZYjnzdjEFvPUzLuiu3apXTWqH59Dz3oF/+kWCp53ylSIXvU
tcQDBFXwxul2a7XKc/EoRNVAqRU4eHxfslEEZCoCIP0RsrALAnnLwG/2g/8NYs0Q3qii1v1geV2y
soQ/e37ftTXFIYIqNFPYi/nMa1e0XYj2BmeHlnE3jExU0fVNA5Zp8mwfNS9Fer32knsmmHltduEl
bV8MnAcwW3JccQoEhfrQgQOrk9C21Kic8P860oWXLJw5SEc90vJQXQ/XGpeoSfjtI1qPQVWYQ2mt
WbP58zX+apjLlDWw0sCk2mZ6VdxpepYKFfWhAOjhr7yPr83qEiUIno9QFdqcPBo37Z0eIugzN+Y3
E2nkugTiyt5Z8or4zSCmWZurvTtF7oyJRhNb8zFrRhb+0qe+4I02AsUn/0YL0bSxeqyOWooMTztP
7vu/wH7084F/vW7685NosAzaPgz19uyT9DZ3oEDT7oLE3pXX6RDrxVt//D9nMnQcKJAGUH8JyeIg
UiArOdWoikl8MfI2qsJPbx/1swY0l6kJskCIXC/uA1KogM5aM9LnDwWwL8Maid6agcVtEBRuMxW6
+71NL3Ne7QpX/n2dFxA2nIxhMUkV4fMAcAbiD+CjbotrnQOxR7B05B+sZ/C4AfK6pmN1phPktc2F
qzJk47L8+zO4f6inu9rlcZ37cZM9e0a2U+Y7hU1vhxeBum+HJh6mawW9SFWsCSieOwinY1/6r2Im
aLnG2DOAC/qq2dT8m6vq5Fd2CTrOfMdBkr1saOB51oqqxSUkBiNqCxqx/vPbFr73A78uYOoJ/WFC
76OTw9W0tB16rbWuI2QrSAI/EdcAZb64j/zKiMmBXmqefXkfgHBliMyn4uO05ysh3/nZ/PElFqfB
avu2aHN8CVV+ziBc50xsE3S7t4f6c6z3eqSLEzHnU8ttA/GrAnIiJ1Fe7UugJXN7pUlwzc7iWBRZ
F0obAksRIE6JTcOIQ0e4IC/G/PdrZkhKIfkKuXH0O4Iz6/XaycktZGajmOWM/UOQ17eSwVfZvEpM
u/mU1dmXeqKbjgTDyr78XqFf7BpYhtYblNcI5LEWYzRMo7JrC7Gm7tlA/T6e9y7kGfhtC+6lMYbS
r0j6R3vvvdQ3+mZ3d3bsf0AcusHiXtgQq/aTtonh0DdsrYB7xvO9+m4LF0EmCB0UGeafQYizQSRF
h5Wq21kLEESDKhPERp0lPg3U5K6N4BMrDC3JysYVlK72oOtvuZxhNJgSG5eQa0Ld9/XakrR15Vxh
FGJj3AQ4glBY/0Cv6Wb+4n1qk+oh4BH96ipUPqZfeDUHDuHE+GIKLbjZ2dLG2eTu85IdUOxfuT3O
HPlXJhYOFPxvXVkImKBmu0ep/xCMIul6e/+3Dz0YKYFWJmBcQ5Sw8CxBRUNHTDgiQx1sFXHigZhx
6HxS1Yf/m6GFd/GtVgiv0YVlD8yi/UM+PzdA1ZpiTXzzjHvBiPBK4FkQ1gV14uuNMRYKxDEME9eB
ri4Nu0jydptV1l4V1soxP7sHT0zpc3ByN6RC9UNqYUyyV0aUGdMFaPA1DWBQA2dqbUSJNrTSv3t7
JvXO/mnnn1hdLFlutKTL9bOdUaYPjddcpelYoYIdbnISHonGZbxt8ExpFdtda7/j4RUh2fItvjbN
cXR0wY1vyoPcFHun2c77MO424lI+VAQSh2tJ7NmpPTG5qHGEzTh6Doj/o7G4VMPFEHwCBVBCDdCH
+o9dSlc81rm46dUQF7umCcza9WfYM/YDhCOyC3nd3pb3OltX3/hXcc9e/n4/kZ5VEJkHRFNF24sh
coIGWjZok324pbV3mebBr5zuExOLUampVGWjFw53bmzM7TEjYRRMHjjR1sC/5xfsx2gWZ8EVFiep
NuXeaLEsemzfQz8h0WQZ805zwzmXxXMTh8mamttZR3kyxsVx6FGaAN4Zhu3yyQG9rMF3ahxXjsCa
kYX3csKumvn3krNkMSkh3OOKradWWNjWrCzuNHTM1qnSdfRmOE7uOwlV8OpvBl8+iKSBzLaBt8f1
gvLQa5dlznRoa6crI2XUX6y8A/fqGHxjIEqNg5av8cUsA4Hv1hyU9EBnAjKOZRanWpAnegoduMQa
jEvs+P6IGLRbiY7PWkHjNornwJ3/5J6I5B3NLfSeKLslMVd0uMmKYFhp5Vwujh6LRSDaBPlyF20Z
i2CSFzzthSygu1iOV8NMk6y7lua8edvXLm+vpZWFU3BamgaEwUrKi32IAM3orcQx84Rl929b0gHE
6TWytLTwDSDSQerdw5KwjMgsajBrXGa+sU9RWK6Vtw+anfn1bZNrU7jwEehkbnslYJI0IvL8LrKa
j5X88LaRc7vhdJ0WOzy0J+q1DYyUBY1tF/0fxRo4++wimaCmRdyEGusyaMJzqt3bOUxk+VXfh0e/
SqMwYIk067/pwL8v0omlhd8pjZEWNoWltPF2qvKPvTln0Sjcp8pUK6nu2dU5sbXwPrTxh4BpWzV1
D05Zfw4N9yMa/1Z2+Nn1cTBzloW2O1yBrz0QpYPdiKEqQTjkV5tuNov3pTuT27d3ATAG5/a3b9qg
hXV1hWqxv4uAF65j5dgHVmlMsTWZ9Nh4bn3XNKR8dHjXPnRlVn4zZsP4TESR3qDBDI2GrpOqbJNL
j301HZl/7MIprqmxUXPFX8JKMDPpqMQDWQH61wh0iVUTsy6fQOrnirx/6d0S0hkMszlAQMN2C8CO
6JAaIB2DinFmgzZAlKSOoDmejkOUcWYM0EmcuhJhajtb9SeTz6O7LdNUPgkWzFakWGEZsW+Gs3/n
dv0838ycN/RjVsnSfcrKsIDsHvONTsaUF+JLHZIgiydLFiIJUtfdsNoBpmxuVObEczdMajvheXOK
RINHybiYlAJ4wcunmwoqwR9CkaE0xKAu5V3Mg5GVUdiUDigomtm9boUmk5dGkEXTqICmajyrukpL
pA5KhHN4sFJPFoBTmv4AW/PQJEUHVtNYWlVfHOa6qquNakBHviXeLCHd5iOq21g06yEygbS0uxC0
4g9+lvsvneqGMqYZ9Yxo8owW3RKpjZtgp2o/H+KCtVSlWVRkTWagaM0zM+jvHDW0ZZjFbdmBA/Gg
uBQgiUX1qOjCqKsMldN4ynwsJ1TqUq/eV1UqjBuQMFZwtQZV5rWcxAB2WRtonBtQD7VepGalun04
GKCuawTysXepKYVqkok6wvmsm7TqD6jZD2l2oYYmc70YaM/OxRyrslOb1AzrTkSpnTXzwQjn9KYb
5FzsAlsUzoEYlYfilZGZX8exN20wHhaS78FPVbFbx6XBsB0YmkkS/XAaJr1fTymPMtJBtqDmjfXN
F3m98WrX4TvShHRMDI/n7MpHaQVPI11gBQAUqVlO6mPVjpRaG9MIu7AFBZZq53cGCUaUBYnvz7dj
5VAju/JKFVhfAy4Ew82gnMHso0oOtZN4lgmupOMgvPFhsiAbcZk3sviKJKRFQWMwXCOmohG3tp9K
up07XjtXOaTovStEJm0NkmDfmLbEVPCfhfNsQHEbVICg52XFVD7V6YyCeS5UuOEgVfcuAiPsg43P
J2O8TANjcuNSDb6z9b3SaTbECCqwsoDSQkZBYdc+ypqyqPZNWOZuYjtc+JGYTV7eIwPlgPqiP6vd
20Xlj1uHDE616aEHNe17o02x1lU6ithrpN1FUE3w5YPTzNO4nw1gmL7OmS37l9kxqjlBR43Dqth0
aT3seMdd+5gxH+1SpHegAjamfW1ufV8GQdx5Q6EixBbjcO2peZ4uW7/y3Ig2xgzqkKaZjAtRS2k9
jJMj2D5v0jkutQj0XophBoIiUMyGE5hYEcFxtsW1QTu/idrGJO2hSlNVxU1r1DS20tTBpdenxAAE
mOfT8EGGEkBuVvftdF911J3NzcD60B8SUXWk2/jUC3D/h2gSjS2/QDmHb7KRG73aGqUdtI4bhzzv
xgdz7Mwc8PepywSY0YNxeFcCmeQnfVqHfmSaXcO3rR0Y5OBhf6uLehoz4kV5IeEAdnQymxLkgO3U
9OnhbWd/9j4OTBSDILiDJorFzZUHkPuAICz2E9gcp0sLT5FuWW9dYa8EMD/1A3+/j08s6UvnJOP3
Ka4NlPUQwRyhBNdN95pvfN6jBf9IPgbPJtvgkMub9Uees7fmieFFOYibBl5W9W1GRIUC7baf3r89
h+cNAKPkQl0LWhD685ORKW6pQYXw9aT4OKJ7EdpG8dsWzsYXwQ8L+vMTC4E1isp2YGH0vjjBhSte
GH1+28T5jfDDxCJcss2um1kAE0JADUyALqL74NNL6q9kUcsSzPdtEFoEDKdIbcBX8noouEEhVjfA
zkzRoB0CVl0CtjVWSRmaKDZ727eHdXbmwH0GojQA6z13ac62AKRUONKsIlvW8l3OxkQSayWPem3G
Rxc4OB49Fzx0gFahhLY4Rlbm8yathq8q90y+sQ3tS/rSrNO4nHO6BhRbvP9qc1rZxA0RcjoQOFry
JKa5UUyUmV9cxVLT+qjMUuGSqseAPzbz4Je3FVqN3bsw7aVxyAX3ICKD/8VuR9ubpsTNptFNd53i
wpBRg/sh/FPJ4N+f1X9kL/zdH9mQ+Od/4t/PvAElbZb3i3/+86p47rjg3/r/1L/2rx97/Uv/vGle
2H3fvbz0V0/N8idf/SL+/p/2k6f+6dU/UMov+ul2eOmmuxcx1P13I/im+if/6of/9vL9rzxMzcs/
fnvm8OX6r2UFZ7/9+dHh6z9+QzD876d//c+Prp8ofuu/vmX5EytE/7T8nZcn0f/jN9/5HYTj6L/A
o5uDrRLAC8oX/YlHfgdPC6I5MP864N608AnjXZ/DYvC7E6J8SHwLV4kTOHAwaIfSH1nh77aPX0FL
ObD7tkYl/s93e7VGP9bs39hA3/GC9eIfv0EbB6fvR2YL0k289qCohj+HZyQfKiKvT2fpkokIz8DT
CdyBRhzY2CA1qg9sk7ujUbQbNcyzrHe5lAQqiY0lbDEi4zaD9JkimQBRb9s2zUM58LpG4ZHkE2Z9
ztq4ZhSd0F2nUi+amlCKvcqqcox7jghGJrmBEnpkhAZX38Kg9EC3N6Zu/i4EVyhOb5D65LOtUMK4
8/CAwfGTzKSbFPTMLKptZjrHyXACcUN7lMYJBZvuMGcuh0F0rvmh6N7PI81xGjp/RO18Fra1GaTB
oIOWiq5N0knVYVS4hKOpOOzm8MgmB+kCM5qaPdoqdLKnhhQ5MuIZigLqyheFVMe6MWgdd3XgsOvK
kV75DuhKIEOJAY9wW6MWPUW5wyX+m6KT+NjkZkEToBhlt60Nawg3NSLCGo94gcg2zO3EFIXo2Y/t
EiyIO5o7DWIxs+qCW58UpnUlQZgW1w7JQSnP8gxAQA/VlR0flUFfoPfaF5epI7zixqNoA0gmXyo0
iMuAeTcjfre8H4PcHZIAM1pt88GjKsrHwvzaDp1rJq45hmRbZzVqdYVP8nqnyrl74p2XO7cgiKiM
S8JzQo68Z/1wqAnJAEhEBxqSMj+oR5BdSoVwvJv7cdNhwr+BfiAFd1PWcE2PWVje53wSCvCDAZWA
BrKeswUANhnNdjMaoCpKsN4MimKu65GLrCsUWEQNG6xPhURH+s00sR4EFdh9Yu8juxAgcqzMbgd4
X5t/qdxpEH6cwUF3+wC3D5p2BbKEMbFbe/af4LkZsK5lJRwwS1n8fcX6KtvVnRTk2KkeykCekZt3
UJUzx8hqMXdx0Q5pHXtILxEs11aRb+yJmXKHOWo8LXmjusRTEzB25oh8+nbMyppswsJBHlizcdw2
SOhHKEJ2WYN+Ei9NH4UrJ2/DZ84Q9Pj5POwwdd1nymY8HHsTNy9Ard4hSCLhQO5CVgl+iza/CQTc
KYK4Q1c5gbmlKKR0u3QkCEgRgafeFQmh3bbNLFlCYbsfiuZdw3BlQXY3H5vEabIK/x8aKO+KWiqR
CDfMm33YdBXfde083Y9COuoiaDqcG7dGtL5rvjeXwv2r4pC5E7nEXWSUscXa/sFM+exFhlFXbdK2
dRBcYKFI9Q2v7XdzbgZ1jMmpq8QdJBjJSihYpTsk/mg9E8No4Z2MFyWkfgOEyEdi1ZInaJqzG5Ac
eMMQ92hk62PAD1j2kPWT/zJLORbvcR3aZh3lANfgIHYQU45bNmfWlkJiyIeqmO8bkWMymV6TqhV5
XHWzg343por2pu6CUW7mxnTEFkr2qbntRSGq62Cehj725sCs4ll24eemFqiJ1uCTTKMaOrRqR1Gx
GKGnhDr9Bek9FDGCuhrZduztodr4Puc2lBaZe+2imbUAEaC0gI4vavQ19IUxlEnnwrknrvCIQD7u
NX4EJ40c3him1I1Fk0Eo0nMBCIwn+MxqEyBgsXBu0hri283kOxcS3cbNVQGdX75pwjCb70BuJbpH
oNyKDbr7BnpdVpn8MhqkeG9OpUSTHckcP+qU4wOpb/jPTuOwr17dZF8tYTbPbelqiWb48HADmAoI
M9t8CNqtMyqBXKBzWLvBTZWVsS+rFqxHpgU8JPZmfdl5DJPrqBQ1BIsPugvIrhWY7QLhgjm1GZBS
wF91n1vuOUE0+dSpd4FFBwZiXlNQpK3Ky65CqZrsruy8ub8b8oFfjqGtgHcLTDVeWdTu8bckQQqX
ykD0SVEN+Xjfw+EheJQZmiFQRqotQDOyPPPagx1m0ouJN5VAvcKhjd9sZcyZirPCAw8ZWq466d2X
aRZY16NrUnM7ZazKdVpAHQrH3psQFehLIm/aWarqdpDouN13yPchfzjbot80bY3eCwUZ3/ku76Sd
RsAW99m2EJKoIxTUzXRvhQo8sZHBKGCxzBvAxGelvcGwwpVBw0PZ1a2EM2QNMAbebOEUzKP8OLtC
odAWwInfUJED7oLqQFJKC5WvsBi4GSFXd5Jy8voeV0VdlIlA4wlY3ViloIbRDbQGfIsX2RbEK6ha
le3gauCK5Rsxy2itQV9maUZ+XjftjkjbCWOHsBw0RoY7ozundptw13hmC8CrZZfTprUNJhPKe/O9
YZaSRzynE905jKlsZw+yGy9cHLb2kmamzA+iQNwQowDkfEhpxr+oyQeuoqCDlJFfiK77MjYQzInq
glArNvKu8eOxd4Mm5hbKb5uuLtEzU6ZWUR1dUxQ2Gr2MsjK/8NSk8DVQuc62woaui4xm2UAwDuoc
DW/LaLDMlO2rIi26revQju9cvCw7kbT6CYwRJcSPEjftHSjZtdPwqJqmu7P7og1jl2YoAUXN7E0q
aoK2RosoNme/awGLYQfc6VRuy7FA3Z37bQG2yN6S9Y0l+rA6uIbljwfIsdnyKAzui88hfgTBThf6
1YHxitQvKLXV5T6oQeqSFH7IiqMcJa2S1pSePBAy2OF+yA1dOLLMKbyxiyzoEoTkVnds5yHtH+uZ
2+2xGRT0ULACreB7VmUkTyzbaX1QHFQ+/4hUYMqvfbt0+r1lGuZ0P2S2gX3WC7MnSRNCGaoDULuY
AaSqoZCIomFP8rH91GdBi91Cyej19yoskcIiMRDGdjLrWpQgbIA09n3RkMlMmNniq2S9Q8Y7YYQy
3Jet/ZAVlegOfR1U5aH1qhFXYsiaud0wq0EvX+SSoBO36cjsGeoVBJsVpdTKvRpFI/lm9HIr/FCE
BH2lqL4yIzLkLO6AbgvnG1ShqukYdCadWETAY46b1J9ctp0YeqtvBBoJUF1jhgH9Bmna3o4XIQZT
exq3G9VzZ+cbw7Fa8AGD8ji8MfuqzQ/M6yoTV7uTG3sxZLW7b6HKWR+Y62XsGfl2y0dcmza6lkcc
NGffoCFx2HCvdfm1mxsejUtJaL0fy2DosFWwhzYsmMo0Yl7fmEno1QEM1NR65J4Q5aaoQxZcCZFC
OaQpWdoBEWPz4TpM2QAxJPzdKaatpAGkRVhmP1Ld63+AHEVZ77hPzfKeo1KG3oy2hvjOVz/EOB/J
LKRAZdafAiOZqXLVZZAGvn/dSZ9Bd7CRQRvEzBO5Oko3E0OS1YUNklpVo9R5bdj1yG/KDKIjRTLM
3EuLxPZY1d0NJqrHEH0cZagvWxR2D0hvkW5GHR9p/b5oisqmd8wJgumKGzRrwRNBh/yW1GHfb0GU
FKbHcMalv2NssgbsG9V14YXNZDBCKNs1ckW/5R6ZDcglTl7rpU94iCh9e0taK6z+qAL8fzb6m41K
xP+ejqL1KHvqiqdX+St+449k1Ap+B/8E2KxAmQIYu+5E/iMXtSxklaaJfhXd1oRsFcWgP3NRx/ld
lzrQmAamclQ2dQb5Zy7qmL9beNfT9QgHbx+oh/ytXPRVJgoKRAv1IRtv0vBL3znRX2eiFN6dgafX
xe61PyNjvasKG5pdfr/SOACSrmXxBm1wPiSmbFCYoePRWya97YS4CjeUjCfhR7axZYP8miFoS0Cc
CFfYPBdUfUOYJiDywV4kSslUJ65l6dbQL2vfGV15BZoBFZW56ceIKh6z2djlqqOHtgADKfDdHRIJ
o0nRon8zeQBf8xI5xUR6pI5IaEUbRh4Nb2Q2o5/Rr2IizY+iqJBIeWgvLlN2TMs2bkfoylY+8qu0
sx8Vv51TQnEgg+cZifms+hk+/KGyye3Uuxcgob6uxdQfPBsUqBTFqWJAgDcGzhYZLY3KAKyPnv1s
jwpta3YNODpXAJMZ3j4znb2waht19gzqj6n3vvatIIKjInHtmQ+ISKZDa8uPrAUKB6VXqFC7FxX4
wuO+Voe+8fZ8qD41xP1Wpe6NCIHtLKt+27rpRxbUDerrsok9lUEG3DQOrHR47HFyOZTTHRfNk53R
o0RlP0A8kwJWEVXIZ4lZvS/8i8byv8rmepzlFwAC7RhA8v/m6Mq248SB6BdxDkgg0Ctrr97i/YXj
2I4QqyTE+vVzex5mJsnE7jYNpaq71RBzuEr8oUq3tsOK09tXrGa7tov32t3elKF+n0pPflZDPuyB
F3cS3V5lupi45n7fzJEJ+rWEu58wRIw6NUIqaIspgDsxuzYBmQrZ1iBzhu4Xmj8dl477YGfob1d4
1Wa2vi/dIAoh9w8DADAd2uEbw+/rGG0pxEt9OhsZJshdchOML8WVdWg5Q+weyPSCNbBL46RgsZpk
rBZIJKIxWZVXp8q7IF4F8AHWfSfWKd9MDa9aF9AE2BCSY7ohwYvwuA+aJd22F5A976bbV+CAyLzo
Or7kJPGlqk/K4OzUJdQxiAj751nnuI8dyxo2x1Ot9tSUTYquA0pGx/5FmY6HDisr6ECXNDQGr2ky
4i34YwpLarttDlhRLx6W0o9NGxZ83F90XWPNraNsYvc7JlmVaBBdbqXR/k2hTORITaq5OqETA17k
cZFu8kRYEya1aX5GF2PRg9/1WGCH35IRrWYQvCilZco9KxMb9hd8imvStCF8wQGAgFEnE/rQdANy
FAsMqGE7QnONJKuR/XFM/w4T0MuID4dAAuoA8m1rHLFrWwSVB26xsUMaTdhpbqI7T4//gnD8gyEx
iPebubJW4jbQx75WJubIocxEVZ18/CEiy/AG/OEPJCA/w4oHG8lWJ3fEL0gXIBVUFgoTeFICWoA+
W8XzErxaPWJpo9M86knfj5sLjMm1P8gRvutnfV51K68dGO25Htq4DrC1Gtx+B6FRkI5CxdyqtnDE
iDu5T3QVIfws6k/L8hTYOacYGXusvkzmeTaoNMuX2UaVWqO2Iyg/mS2heqG1+8+L+qTlTXdwBwcX
qa6w+qEsfwkYypguCqmGTgZr2p/Jyqvwp2RZGQC5VWOqLvuEdx5EGuPfaPZehhorhevFFFPYP6Lm
PQ6zOlLfPVP+3RH0THszSzSq5UExer8ErPD2P6W7fPIJ+i867o/L0j7MUzEZ/oiVytdNLYVWiJIT
DiximyxB+rERaOFQJ7sKCiH8YlxlVna6i4FPQjba829WGZpMA+uTANs7vCW0OQF3xfSGu7TGfkAm
+0R1i4hbDzxy79gxnvrJTzF0nq3D5yLk06FES5IyoFHppsur6127AZS5XsFGEU76w15eAQBlkeBJ
XX4GdDrJNnio54JV6+O06jd/ohflzy99hQBPZYvF2zCfiwyk5bl059x62YhWzuxrxqxIF8owiUwP
zVB+yVCdWu7nG8Y65ZYf2FqerUjL7F2Wu+76V1uwFXUXHMD4nt2aH3jE37AfKbX+IVpwq0Roeym2
L5IucjIbuKAuBXeTMESEMBIVGWe2APEnMl/r+x61/0ZtnrGu/LxEOPDqOcwpWuG4goEAU88JvOXf
3lnctNqKijtYfdIjhRXk42b6+3HwSGzL09hlVtBi9sQVvXGBrvFS4qFs6P4MQLsYhjIlgFHjwa5o
1lv3e0V3ahvPgXhfk4T+jA5kHot2fiIAXlhWye6BBM66vnPc+rAtO5g6GiQo1HeDK3XsKPND5uhU
Nfyzs1/u1p6R/ABw70Cb9R6oID6pHhuGgv7L2vFAHTEn26ruWNn/TAuc/g5/gLfsgxnyis1ZT3ox
72RG9KNSR5xDPg0/Zsvp4f+DRBXANYwib+SutMgAUCFwg0m+EbnqOBiXn2Un6YxsUxaSF0OjzMNb
D/ejXWpgM87Tbof7Xnl/PW96bKuX1dATBpJ7w4NLP0SPFTcnC8DLEgmUun2ofH0dCVJgWuzBqIl7
6v32p2Jduuv+ivVUT2a/I7q9G33+1PYsw+jzWpn9QU/poODHVkEuQ3lm/+SiTgGrsfNE8g9vsn9m
cleHOm8GwF/hYN/JHpwxmCFjAKIWJs6VHIvdXWMTqMKf5EWF4kuHwRdixfCxu1lI12K0+rBVdT6y
KDcjf+6Jvu6NMHHgL69TNBfOTr4wP13qyH5GFQrJunuv/f4+9OTTWftfunoXTA+30weIpIEEx0Vt
ldt7Z3wELqgmjyo/8+vmpRoZAvQO3HhPdBofnMp5Xnz1GIV3AwUCuPC/UQ2QzmtA4jbtY9gjXV37
x7Lfz74DL5rbe484Lot29HOAXhdSqu+gh22dDfyvp/nlh/vdY0UhJgIkeqjrXDr7pyUupm5ggmgB
cW7WWWC2zzLafrCD++IGzi/DmINyVqdl5D9iOUc8byJKRYNRFWHJxQDtyBaFL7JHToZEZEks6mOl
ugOQ34Noq3wYnwflQrjk+qm7ki4Wil17T7xz4X/5jnrczVxsC3bjQUuVtk7/IjrxUboogyvvz62n
8rXpT1qzsxTjFTPx/Qh1xuSyN1M9duJz7gHw4eObt/IPD8VZjkBTanYIXPUO2LCoxPqxNNNFmrIH
/EPffTsV4a0doeRukNGBrS3Y/30sGGpMw29dn5nOpmkeI/oi9PIyLlEGYLaNqQ3SRstP3OYA/Xr3
zesGuAw7IuBFWFLPpjjDklZFV5+EH95OD4Qsh9rzzkALjou/v0Ltga80NBOLnw5hlPbT9LROGCED
L5ulPAXcT9xZnPwtSju6FLWSF65A3hbIvH8WJLqK0qT1LnCqRICtTPREQpE53Zc/lUfir/cBHfMl
ovkuxtPt8cQ4DlM8QTu+JcqZkZgAQstzD1wPgJvYCwwPiRElNiKsH6ErikU532XlNTh7sJp7UcUU
wMmLfxp0FBG/tSPbFahb6rEAa74AwTnBYzVuV7U3V41Ka9b3TRUEF5ME+6lv+Lu39slM6MNCVe4K
L1/lkjZb8zD5yJ4CgB1y8uwBtqbOlLCoTutxuPS1cxRumA3e8uicwZGku/cNmDrnXraGJJFkuxvE
gMxq3RJUD/rRdjjLwuExmm3sV/BV7zSNPn13zFq+3RnQXSAcXicgZ205nxZKkfE9ZnJkhUuDe7Pi
q9v60hKbhJDnkqU7StJlilwCC7qHSeDmGDaCu30JM8D8WQ1Or8OyLh5U2cS3k0EBLAk/Tu51bJZC
ukHmmvICYj6mqz3d/kvYdr+sfap2bBIMSN5MXS5REOfBvXZQ62wbPdbRcIlMeL29OYP7dwqwbNTr
kwmZSs7YnW5/jnWg2yDTtWtPnfQeoiE4Gzq/3j6FCB2D01QF73Ci6gUBfiPGDn4I/R/SVc9Q7eXR
PKflUAJyXAtT+4hFHPKFbofSD+/KCqqbVT5C4p27yNYgAl2EejJiyRzWFPpVjuI0+/bKdPjaOs4D
bslcozMRzMFJoIolMCdOTBqBQtGzn0ar/EF5OvC0BdfntWPKqvpy+y5jO35ui/iHW4rAStbq6TDO
WKVLw0Ml95hF2EBYwoIqNCJTufobQkyp/Tanhl1btHtGf2F1B1nybT+6e/kUDViAp6oMbV5GxHyP
3R9nbP9IkKCYGlx0grtr7AEB+wD4rbwjzcmzG26kLqMzS3r0m7fX3MN+BrYaZnwR2TwylEiMU6MA
kbbidpH8cWz3oqIG2B4+wWUvRgV8H7cNXbu8n2mq0YUiq37wYdlT9uCAJFotB/8rL8Z4OJDKoy1/
wnU4BrQ690AodwwTuIZU0iR6sPj6kg451mmnle6zbV3yyYZJiRN+uk3BQ3RXbu1rFa5n0GOHqtou
wAnSQbb5MqrjVGGVvbteLPotzIbXUHgpotZfXQG7m6OO7urfT4RdCd9S0PR538qjx0zmL1E80fUM
tVCy7nPaQqZZ2aAwLskAVxU4GS5uSZNR50qTvILzhNTjdeA42RyStBsWjeLBr2SXebhzOgdNPHWO
gXwFjZx467vlJPfsRx/iuYhxXKekDLNulecp6A8+JJVu6DwEPlptD7d9y8+2Wi63+zmcuszFO+TT
mI2DONBBFrXk2W6CtG+TyAjQGOAhwKYhAjIm83bla3TsiMlnxH62Tg5V2qEpl2sj/DxS4RN8LFeG
gmmxvJuYsHCDBVxweD8J7BHkqZbNEeDuY9/3OBVlmYaIL50Ck8En/BjJ9jh7A8Dt7bS1TdGPQeK1
9AjAKC9FWJQTPTJjUowSIHlJgmVpuI8CaHvWbHerjODeutUzDyPuIod4BA3n1SYvzd9aKeS/jacm
DLPbhQBak5MWcLbbpR2P8h6RN9j02L6pwbtu+yebu1NfVYcqapLbt6rC7bDiDN6qEXUyLGjjFmpp
koohEpiqp5a+tpVb3Gqh9uXZePa02Rpm2jKRvrwCSXmkan+PGNz503guG/tSWg5xehe+rGGbjSK6
I6PzZB1S+LSgQxtlw1hfIDmYEuLT+Vi1HNOFxAOxqQPrzbk1/qfq+RNE6K89gJzY3YZf6KIR2yO9
SzCxH38xyaT08+D7WJ7dEayO324dbYmI+bHmx62fP///f6G3kQQiB5kMi5s06zOeLpIMO52SGSeC
XhqZs84ZU9Bbb4E3IFhkoa/C+adIA8ol8gEPQfUYE9pXydr12N1unKd+2V9bF5pyAqFqMvInADT/
dlY4Xn+RQ13HA3Rp0EuEFjzOAmk06I14xzs1RcD3137YscnHs4Wn5ZiFGE/qwDGg45wzbWBX7DhQ
O20nkjUbvg/sRffGQQi7D34sdE1/YMtcuJx+7o1r8mn0dpCWfzyoinzn9uJ7iUFyA2sIT/CvZzGe
bxIkwuSTHUs9XfzYI0qbK55Ehco0ev/UBhkEcLpEcadL12HFsRJS7IyxX8ZJN0BCUFHsiF5pCQ7S
EloMAbWFWWZgJT1Egmz27kJEfA+MzKglCvbY/dK1OhMeClk5bO190Nnz7TMNSYWzjLa/FcHnHyzh
k8fa3wGBrjHZgRm1rPtHZ2zvq/CTQM8N3cZQHc28/tN6uodYeAc+wGysoMK81QtYo2b+Ms3OPXrA
OvZxecEKQ3ir5Xuo9zLRDt7qYumrX5V485jfFvrJt/keLrmn0G9+J77ea4TAxBM0z3G4wURW1cXg
2i/LcSEd4CsAhspn4RMLNivjYpoTF6LXJPDkXdfcIVFYndeGiNwZvvpyfFKBRdhnLb4t201uXGD+
9T1Dw4R0AnePNa726NiD6zbfSAIAiV7LExDd/rAyiNi3Be/FbJEs1skWDGaPpEbaOKmjdMWEoFbM
eiF+OKCE8TK7MZIPXiUAM1woX+TejoksmBQSypcqh3CthNjj3cz41D3WD7DAbCJ5BOuFDg6MfYb1
4P8W4dPURT1PQg25m/OyNQ4/jrZ5NU7QnxwNtsKXxUA3IAvgo7D9cyWJ8Ni7IzTItQ7Cbgj307r6
2qiEPqXET6A6LCosQ3V2Jl2s1vyNIH2iIz59bnSxCEGzuvBgZMiXprtahrctxObdOozngT34oKbP
bumAA6Le2TAsa2psn24lVznd5L9tVym14aPToccZOWLtQ45nIdjjUkyycCOIcZah/tESY/MsgpcO
TFoCIRXi70WdARr+uwXOZzTmkYe/ulfILolulxQ7fp5kBRcEeNUzXhJsKfokkJB5Ja3MQujfAJ2E
blqWUqfzbf41nkDkXzWlTj7q8MkG+H3rWqT9T/jyRfQEvft2gPLIxDvztoR2oK+jUL8zosKTd9+v
XokWatnSve3xwEGpHSta40zF7uN0xu4aRwNXg07++P9HO0LpnkL6dmQV5hqt1a+j+l9F5nsFmj/2
FC6DrcWHpJN3pAYu1tltyjPCjHK2b24Mjxxgo3o5EVN/u80Rlgj4lgRq6a0qdUSNOR6mX4pttpmO
/PcGKrw7JFuCovU/V2g6HFPZxB1brCeBkk1Fp7k1+33Z1eGJTOvTENRfkFrqYt9wlorIdsk6Qwax
YmNr4pAdXdNjVcHGEAB0NVFzpniOhS8xKrWQqd1eZbKoCMPGPmujDo1Wd86C9+ijwUrA0ie77K+M
q4uqKNoGbbCI5l9ZqxVspzenI/T38P2RRFkO2waf79uO9Qf9DTtTk0zaO3ctWgmJb1YHKH0L6Ib+
dpRwCN3SzYeVBufQp1rw6boeChERuLlgoMHtMVQrTHKAHPcehQXWCCCQrC+6CFgm9EOHeW6/hUGF
8pq5mOf1PEfuydlVmyBGMLVV9zu56rf0F1yJaUJS7J61ENTtm29yUkUDtH1ugkDt/nAL1kogmEGJ
K/8A5sBBZjEVrVNTLDy6d5suuAvHlhaBpY/DXrM0iuzTcKNNNsAxy6aTveF+Gg64yiG/3anjcKon
flfO6B1ov/5WEACnjuseJj6jZFFI7bcWeJitZxz+7HBTlgAwx0uzSF6wl+PX07hM2mNTom1d+PP8
Z24jVDw8Pv6OVcBtc7ViuQ+H6CloGM4MF48dY/hXR9dHfB5NvssQakZfvGK2R9/R47MvNygstlWo
O4JwA+R4FpOFQaDU85sEtn80I1C6JcGeQXCdXWCTpQl/eUnQq22IxDZriAFm/XujvXZ1s8vWLj+Y
YOKQdsg+7X2Wlch0wTY0zCoC5zxcySCTwUrBHuh/8Hl5HrfqfaFRmY9iQ/PqV4nEtlUuXJXOEPud
Oij70M85I9CM8asp1ZrW5tnz8e3DhaEBYes10vu3JTi8S9b/jspI1HpabD5uFAbx30lv4dvegf9Z
Z6fOFfKv4wHwV+hDmdM40dsgWF57wXFaUKRvt4m/bvcBYT7GNtzIhOLjt9YViVDV3eQ0z2wLh5i5
TjxxsmKXkJEZZEgF4gfuV7CYh67unnbnbzA0NPP8lacQfUNwE7g1IK9uyNrJ1yDOZpFab0v9HZqL
ZXp2PGEuUTW8YZsb8jp27x2k980LxaAy2qFs0vP03kYlhH9mYHfCjH9LsjoFpLreAZalR6uEe8El
ci9Shm++oH+WBehqwztZ7J2DvGTadRmWkIcpkkEQOlaNUd7MR3jmhizoRkCpCzphtdEmD6ReHzmM
SNkIYi6VN1gUm1TuJiKnR2/uVOrAUEJ7tJqk8oCI8JaljgigHewQR7WDLHG25qetJg/oSHMdpvbd
3Wf60HfP4b42QJwck/aSpxBa4DBjoX8y7ncQyulCucVt50PSI6sx0aJq0jWyKZjKLtdLKTEjTJh5
ILIC64psNgMcyCKD0ZfVGc5TPxVhA/FGMK2pPy3P3GHLAf3YV9dsV1+CJAgQnZRo3WEHYri+QoUE
RNma+eC59qnaMCY7t2zkCl6cBAcZFD9llePeWWMmlse6h4G62iMe2zD4jijmjn1HVt3MDmYG2lQO
IdZl6hUW5Rlx3Z3ASwXIznLWOd+Zzw7uIh5I4N9Dffu+Nti/W/OqSjxDn5ceit4FzRKCT2fgV8iC
l+FBbaU8zz6IMyzkPKEMjPV+US35FISWeTt5+bLDbjbDr2QVRrGlfbEzsDFYcI5di6SKiG+2oPar
3j3vQidQib6z56Wc73YEB2Si5FHi9hg5W4RE7aanr4bnFRDIsMUmj0b5h3XEgUEC5+y8VoB7EvEy
rFSmT7flUumEniNecYLCfQmootwapHIPtychE2T9QB+0LfrTaeXDpmY0ctiRlnlI0pgH+xLAt3Ss
5pdoWJGy77hv2I0yJ5geUYWa/Z2vHsvp5BclPNmYXVebLUBTnaCF6AvMUFUGUHiFX2Wwk2TiChhB
Zd+pWUhWAZqby65BiYeui7VYWGA0boix7KDbuPn+OICnxmBiXBDJvJgaQ5xohqzz9wJTz43LRlO6
A0ddDI5O6UDnZYmG4RK1CBB4YkfXSyPUIMhaQX2ukI5Im6pyLpOwJzQ1/Yi7AT6i3HXW93JXYbo4
Fsk/U311wKVDhzmCv9YfbsXoucOrgRbA3esoUeYRBrO9Mfxaj5fZDjtW3Mm48S2mC6iRUm/6aRht
kk7VFQTSMPJo3xxGVn0FuLLMb7C/g/tYvxJ0X3Nto0Kb9Yqjpzqo7ggVFzpWhh0tKB/0SLs5W11R
pUs9wugkyRFhEsPZgWkxDwfwfxukPBvz7IGF67sKaiDDAs/OXlvwBAJklEI3oACjurXOWoOMnpL/
7l6LI7ZRuE76r5jbPY+GG88lnCMlCxJoGLolNp+JQo82uvbckvERzMtwhNrGq+0H2Onm9mG4kPCS
P2ryRA4OEUO6Hf5u/Arxdgvc2aOZ1vWDV8/TRRwbbFU/yXK7jBKt6yokhyZDZla5Ii+d4M1CH5bW
5LSYyc2p3+pETHVzYSZK5qxTTX81mO2yEFnh3kazAX1PWjXoFUgvj9yvngwWfACoQ5dQdfZxVfXf
fm+22Nm0BySbFoNo1jTcIbEroccVKzOxocDbwwV/QQyEg53uI5iJSgh92/1Nbn9KyBhSPXR70uvQ
T6AcLsCHPjm6XzNOWpY7zQFbz1BhQtfPtm2laa1dcJRlje5JIGqhgaDSb22OH7zDxGITUpUJpLPh
eWKQuePky1Dq0QUhFNxRGmungj6FR9W/lnv9JEJ6z8NNwkllTUYXfoTS9rmqADovzdrCYeBcpBrC
WPp4FqLVZBAdqLRsXZ1AeXFy19YkOwnG2BXfdbO7Wc3WCnbCVxyjLCNYQeXqCICE1klYv23W40fp
LOGrdpc3IjrvJnlksYZ0PBeQG6KWb3vOSPcxT51z2HYU9Qi6bY6amDQjyuU8aEA3ok2Aj125ns/w
aIGDiAy2PVRuxtzmggcwOGJmvosi8HSjg1Ql1RoHczzGypaE+wEKiEvJVrxcFM5JFwmdWhY9655V
aTCHoMore19CUHnQArrVzpGgIsx6RtpPAoOrSUwIDhGEwsWr8pp348VfYd31FLB+g+juFEI6QTs3
hbztjgPDyHpgrH7tvhBYHmJpMWK4Br/SlXlxKKT9IcACvS5rCooF1y+CbUJN+G6NxpHlm+ZarY6f
8xJ2+qhjp3WHnK4xYDSAJ415W6973AY44K0bQH0k3Mw4RsQBmJwCitMBkqFgh7YSJ/oabQiW06CV
fBLvQ11lhgkEjlpxYiXOCjznN5yrTKuQwLs+ubGae/+sDSnmrkeyIQC6tFwfQKttmQiXYx/KQ+nY
Y71qrNicu5t4E95sY9HyrY36CLz1oQ3EM9BICIqg3Y27ksA+ybCVcIFSyOy0hzyWXpegf+TC9PDB
uPWFEHUoR72DlqQQPteJvXXHQ+2quLRVFMNpP+XLEIFPtcwBDKs+G6fcIGmv/5bAkvt+Rzi6Q36G
BRlekB5g/kLHjqGLjxh61gGC8iEATLEFkEnnvfSXa8CHFz7Sy+KJ+S7QQ7L4A/0TKCQZQNArbnPv
UIK3cHcEJd9E7mRfn2buPCMnrgRyBDrVz9dgirkYIJBsG5hU+wtjI7YAbDQPPkPDUIL2u6ja8Zbc
5q1toS1qibr43iAxqUJ81O8sVWr6lQIOhq5ev6A+/ZrhG8lFgMmuc0KsGIAEiKIoIrSmSV0uZdZv
MCLNKqNj8F1R76HeeYHOPGjfw3Bc82AiEMl4vb3NMh+rVlMcKgTshqFtEuOs6AHEE4WECqEFGjG0
DM8cVFupRm75AUxEDKV9VbRrJAH/bn+QmA4ybYbUbPbHBKLn/tRK5QD3wNf0Q38Ptz5PIIOGhgpd
ewfvVDJi0E62HfACUpofQnNuxHrs3IDf37IIhmbm+YgMKsRs1N/+NIYp38i97JrnaTdOtjnuGvtt
CD0WkLVYRjOQ5Cg497BvxzM/Q3wfptRpomSCbCCB4PNurfU9Nm6i2xbBUbfhz1BrfTA9WJ1qbkyx
U/mtyZLMCl1NiKuJ8gmEaSCQEVFEJ3TIBCoUB2ji4DWqsCqPvsX2FZRTEFBl+Xds+buASTyFuPqx
lpE+ua39FZFqM175iP+z2xHoyd0ElbCAVyfV83EMpz7bve3NndrMeBQZ4iN8TowtZxbAl+B26BSj
9sF3QqwYQPHRC6BfJDdkkVVh7rmQakHYcWTwW5jOpAPx8XYr72VfqgK4Q5k6LV8xHw+/I6/mo40q
dvK2DZh5xukM95JxoGUQFEYvEYcB4Gi0gPRQDj6KwIjmad/5AXK+OmOm/7cQfhoi/Y2Ig/fZgjK4
KVtQvfrSHfKoxWakehPmAA3goXLEkpv+VUkD9nJajjD1HHcObmwZtqvjZlEAmt6HVAo9MxwlkWnL
YsaaGXiZuijb/Oi47S7YCZjy4QW5LGxDqQe1gdm/bQDgRGFCN+dJaZs1QwOeN4pyeDn6HEoLbKQ1
JaDEin6uXT3fTESv7VydW0uCC1Tsv6HsEa4PD0uKDIkXaiVJmqhWkACzP0T/QnnZn1A8D+OiD6pe
nkZVoWpWJQyFMGlUvl9nXQjJEIbCtL0tWPUgMstaEF2qEVNmGv4S+OwBph+I8gwO5IabI4wVM651
NxfGui82+rv2oXsS2IGTYVFIycJ/U43tuqxHhk27V0fXBjKpW4QVUG8/B2DHKAOrZBh0WBE6vnDo
kbulRXT7249Vy5bYg6cvWXRVA0LFpsRgH4Aop3AYQjWGZyo34qNzqg8XbSAE2f6F+R67XWuWb9rm
NfkCPrjB3eXS2LbGO281f1cLQYwXxnW8qvmYEYJASwjkyM1OxAIXxgP+0WA+LZicZFrytYkjrIHs
ceLFXgnRlaTBPxCmDywAWQWtn3ML5a9pcwQIkmmrkmCVV6dB3kTv4aV2KWH2GCsfTwxAHiAXNwxj
Re+Hc1xGCNVFDCwEp5AuAC1PYFbI3CkKEn/qHyjIKc3IDxw1HRwdAfge9Qj8FwnexKU51Rg8nI8S
BgFoDLESuufrM4MGEOPqvQcojorotRbyPhjLX4YDkQwfqwNlkCvUH4dJ6Nh3kKHeFJ0H6iTcoAlF
5wEEQAy5G+5PqEjzsSXwccj5SPFNynYB3LFnxt1wGmD22sM7ZKqhQ0THSV3Ms+40pFiZSQ+zbm6U
nXNGagbHNlA8/87Gd5S5Sebe7ICl3YAw1Fjpru9gmltz6KfmeInArVf8/1fb5vC7M2xNWxASk0Qf
Kex3ENVQQ1oa72gLbEmuvsUKYJd3Zex4OAYJjkTKYerh0y2eBuRlF/hgn/oQMzGsJmGJl8SdCneo
hiOu9957tuWO3p7mXuLAdhRWV+x7XI/4WOS4UqgEIe8AxVD09Qq16SCdpERrGFNj3zATqXgCmF93
EMWJxoO2BFO/EoBnEQEiuPcFJzJgt3o+b9uEExyRvwmBur+FHyQ0Gj9tU1Nod6Efk1jjA0w9OmCz
GUQJHv+PuDNbbh3Jsuy/9DvS4I75FZwpkpKoWS8wUboC4Jjn4etrIau6KyPMqqvrqc0yLCJjuJci
Qfdzzt57nfWslf3K1YIbqruxGehzt2WjbxOX0kLE35lmmetAOldmFCf6DkadAg/YkL9xXO3xgv1S
aFaUhfaliVwkKzZk9HzsOuA0NnJWjZYD2FnWgc4nI8RE5Q0mPV4ZCL4vu3Eco3XnCpwzcQihMcTJ
NxgzBzyuQx6tu7aiYzLiyt6kASeZM6W7Po1XNAlMHVXYrIY8LVc6hwLeJX/ymDYx5NjrffpCofkE
oOQzajBQOap6b22MoXZfHZHQ1nMbWdBxuMID6qu+omw2ukPiolQQlhCrzsRBFDZgI4UK1vYcHEQ2
vuit9q0QXfzEYlOy7NJ9mEAgyy1+yopWsJ3yR6ZD7VovgVA5eJ7Dn9pm/lK2praJwvijsZj6TDNf
XZrF3VgOEQ2/+9CkwoHgUpEKVtqrhd8ys5Ie0bSxUAgmwEvGa9lNlGKPU8ZYNAt0PuihYHM7E4Gu
NX7b2XvvlLee9IGj0WVO2JLW9QxRE7PB3UesjRCd7ez7weXILLuTLIHcZUGCtVjlPyb7ftGK3Gez
Ce9ksB4aI8UAlZWYJjxc6AnDE5tZL9MHzY8wlhtEhXuTrJCTTF92n7xgMFrJPtmUdXXOXdKqVju/
ywSn3Rjid7fdL8CcDBpnQiYdoH4GfJntnJN0/LHEWUvf7Mz71CLsdiaUaLr0KUXzZEj0ho+JRKuN
f07xCK3a7M3pGTfSN400AzOEJO82zNV2ygx37fWeDeV6QIP6LbGYbvQy+JgGRIcIX3anrrIu0IOE
MDeDW91V2FTDOfVWqMgXFwNIJshCGUaxCzRxkjqsN/gvJ1rClqSweEuG4r3s9fdBdyu8UDertB5d
i7WfNjXGtPzNks52rtvXELDDBn39LqhwncmSb4dbQjeeGQzzNea21RMDB3r949ri4FXJY4AtNSpB
4RTLa9DZhzXl6bEfA2xdqtmaMaK2zrie5OnsMrlrK3wbtegpSpHUMX+EJGk7Lj16wqwgzt7SjOrT
naUsWgDN2NOmUlFG0VXXKMMJJGBgsR/cfgafhizoaPLcmfkhMMNvg4TqFP5A5iGZHSXPGUguFPdp
C27txr5r7JB6+EpoM/cbc7rE4/iWhzwBjcWMZ/LkwZR9tG6EMfnDg70YbBZyll9lkt6+kk+2Xqyb
XviRbRMtN+K3WqvenTm3/QMX4i2TnbmaQrzsYIzXYd5/yCGaVp6B0AEUqOAiylZZHb/mg3VXDf2M
AOGQlGhO00TREKVHkXvSt+Zpn1r6IeDHjGKHhgAQuUkjLMr2o7an77Iov1xuTw+Hf6zPh2bqHvLG
OBAK/8o76semmddBHtNw3kE3jFborzhZ+uCzDVELq+au0FGomSJJN8aCrn0nLuwAoXBREf+9iQ+L
orisw2uRyvcwpOJLdLr5obIOvTM9t7p9dq1UAi4mByJTYeLyOkFBO8Rpcc3m5G6gK/H0ZxOXIdrX
eXBquupgZ4vyWzObq4mZY2RAHg2PTGbfih6xzx7HHY2PmKp703JPwK1e7BzmTqtuDIgq4WDJcZ4q
0V5y0e8qRuth0lxnpRp+3N7zh47pmIioQPtfO+gPoTPiLCDBtvTMTxN2bE1k9zhKKCJz+x3Z9IIH
8xEi16nxtEs8BP7QuCQKQwsDE1ZRu7K/+q7DWRuis3rcSiJDmQjO0jrznYHmtfxDRTYBdYvWYU95
9IqJNSRcy0mvBkIATZhu4jbcz2n8Z9bMzzq2T3382+Xi0guj8WPFIz1Z84eWqB1rjRB5uTCRpy+V
1WIbZ7VyTdXYDOiYzfhVGgkk7OVHHga1nun2uyY+ZC2pcyfVXrJY7ov+VzOnsx622yzXd61+ngKK
ubmLsf8XRBfiMn3K5q0EORDTlvBJs+UXIWy1KARQxwS1Bg+jcGu1Mo7VKBNfquxGHnYrq4hwdInp
cWy9vVFGJvUhg6qQboaSgV/W+MRQi22Zc8Mlxu0vLdnUcgniS2AeEvB+mfIXKYs5gK6OBbeRX+Y8
RFhFPgOGhz7jny8XCIwfue2P3kZ3QSwu7vjqpGQ1gxI9ferNQ95BkHG4IYqsJvKyjCAJF1/7dCeM
bRa5n5YKNw45QT+P5j9Ga+KTNudjE2dvU2T/NKZAa5jRqB2GynNEvn1MuSnLeqMyhFvXYPpVTLVf
auMNZcT1G1yVA6MCuhH6DjP0ntPYPkAqQKYq72GgwEwrb3Gd8G1lyKG34W9gqvvMNT9adCCfxFaT
d0RECO5wCFnnqAsfjPAJ1MQqqON61eY1F2UH3qQa8nsjSN4nVZUMOPtNKrR+U3YJ6qCsrpmsTm0o
eCIpsnCqK8ySprvSHBoGit3Sd+30N7ByX2bMiyrrLOOYfAe8M/ic9X03RuO6aSxywB1r6uMl/Pw6
VMlPiSk3M9VT583fyHLbQWelRWaPdLHtT8ltkpfZ1st1OuYZ6znurU1hEGCSe028O4xxXTHvyqw+
uK19ML3+KOYIy6aereyEIXZSyZ1WF29eVp/D0WNcabc+bjF6QgcAIIlYn/nyPZFVrMBk6nxn5JsE
uw4zYrLr7dom7YZeDxsEt89bEDkv9EqPBr9sajoYcZzoOceYH7AREo2ILeFH6BXPfWS8tuG8F/PL
gCca+/3ZdbNrVlNTupn80/bjK3kW8lMaIapidB4H7T5y57NVhSfyIjZB9/k5tFZlNt+51vjZOTqB
sIaBMS7Re71uN1XhJD7Qk9af6eJwzEJ9KRuceoTxh5VJXQZr4Q4PrWB+onnuj4diexi9kmcHiRxg
z6q0B9YFTIgXHVS9BTq4KsIm2Q6mefEEx45l9ltRtM+xaZR83eYXViN8Ra61sT0+cfQ8nm97KH06
2ovZOw5xsIDS0lmRnMU8ZPCarUJfWwyBVrnT/HQNuI046vYQ+V7dejlzsGv6bZS+DFFxMBO2zCqT
lIutJSfysBsjJEffRlvDYxwo6pIrDpYde97UD3iZ57hS6xZ1uK48b0XTwVvZRNSN82vTfHhK3eVF
98wU6q00SjxiRfFpZoqSb1IbLbEeyJS95+G9ocd/GNso2Xw3zviV586JIurErnKmyrizsyo5GX1w
SapEY3de8GJBj1jXXUq5zv3uOfYqoOD0E3e+ZzB9dBg8+EWfPlEON34Z4LinO/f7fGavVPuedkHP
1c9QpdQehiL6cKxArI1Ke+463pExyOrVaAXFpvO2hh1hDPGGY8Z8qK2H3cjlhMfisQq5u9px4g2e
C2KWzfhituYpxYCydWTzGtmYBCz0JN7lgsEO7aiYGuCfbnyw5/5neXlwJl6mbvwjSoMDsOwu8VK4
dR2lB74iUuIdQ9Wm3NbVJy6k4s6UXEJ1S7xF1/n+MpjH3T5rBzc7FA7iMeaBYGsLmIwV8YZwSSlp
aX8BQ0KaO+2Do85w7qCQPHvbyO/C1Kk2AVxIP7bHl9DF++4axAEY2bpbvVNiZyUv+diRoOgyfB02
0ZAoufSGaa80YxXpLt9vNkWum/FeaiOLK+MVodZrSKJvzSz92vTFrXcYn9oN04Kevgrhc10tXRpr
EwEb2VgGPhIoWmuGsMHKjOovrU4easb9yu4ecdNagRq3GCS8jX7EbxQdxgakoxkNrFJMeIcNaARU
cMO0ElpjbULTHVcRTqwN5UNljtlmGILb2BNYY3qkrSNZQkZu9XnjoCG6FUoBA2gWjxW89pLqUS+H
O8Wb6/WuYMoSnLyEgOnM3nBMh/qpDNiBE+RaviXvuMzDuCpKdcXBdJ9I3GwNQSi/0wd7PQ9WvxKm
82goWmIDuLj0TpgA9ZXIgzv2DE8rfRqnLTIoQwLGJIQHMMI46a+Vd8xxDRuEgvVuF/xANOHuqiKH
HglT7rI8O9n8oxG3DoVO+xsZzv3yxyw4/WcPqSEs9HznQhxg8QvEHzwjbKxLHQ88ZuVeuVfO9CR0
qC7SXIMbUY72ZyooDk237NYgkraiNbd2Owg/D5fCRhK3MJqj4c07JRH65bTFrYWbWHLGV6V9qNV0
Qf05Do3+btKlQeY64ZjVu+QHJmnhd2XECussxEFE502vtE7Q0sdMjOAw+BSsESYCW7Hp1svvLCCw
IsObG5g/YSaPtFTfNiPztFTPGXQDP44wyITWezneQYqMMHvOpy5xWMrbb2WQPi6/LT7tW9HSumXt
PSEz3FHNsBkyPp8B5cOCQdCI3TB3GfpmnqyLyfwOcyZVZXor4iM+vHRl1pRqMtXf29C8W6rmWsIX
jl6cuPqGrXgNFbovftHlNdaa/BOXiYZU9ggCVN+36sUx0VmZMO1jq0e+A7gkdfxX0khIyMXtvcZ0
nVxC55sBjFAzZBqiv7D/6zssp+dINd+y6nYql+u0cJnACFKDVUTwtIK14kl5mkfjocJx14jixld4
FaXpwRv0M/LpfeiER60pn2S2VFk1fvlunM8jE6XCXKmyfwwy2rCIx2EgD8L1Co9K1kSv3OpShsXv
UAynTuT+gOU+R3SA75xuZ5EvcLTpk4DFDSVy03bilepoq83mk8dAoAaEVZZcrZkgPdW9L3+uZX3h
271vCuaGM0CLvgvXRcA6D2eeSFYazftQer6O48WfhfYUorZi+XZ2RWM2fkgUcKWbMY+Ry+bDYLrm
Tjbixq/XGSNhEV6Wn6Guz5ZOv1vU742DL2hKu/vW6V9Nl6PIihGOyvibypOwbWqSlatTSpVs8Ck7
Ooaw1pUO5VZl9lUWXH6UdoDn3XAdar3fhtG9nrlHRf1RcN37jrD2jquwz+mcpLVnrIsZt+nyPnvd
aPtpRxp7aDIWQMirMYlT7MpnHDsvBpFVTdSXrqrv03GkkQjU4/IT9Xa/zYbormeLSifnXWC9qLw8
If/cGmU/4fo/FJl27vtHuM+H3tU+mum70uv7VjPfGxe13arMh4J9E67Ercmg328mFxuThwe7Cz5M
j0UKlknGPLATXl9ytTkymX30n6rxdlMXnlMbPx7ufH9iVjMJTC+N0a4rm54IsFzuu4V9jvVy2xn2
zgi+HIdUQTGdLDRBd3mmIQK/jXW299poMzv2gxCkwVVzsIDW9V53BhftB5RRtt4Ak5kOZZvi3EP3
ccYLurogBwdHu/YjUT8PaEotw/s2Kh5CO+b2jLlhl1Z94YRsTJtieyZXGVE3ZZV2EiO+lKJnZo5J
4T7jj6aSDjW+fspdFNaEPnMdxPKhbMUxndVb31Q7W7PIScb6QzxgQkLZom/PzpZLAQD0BQNbrSoq
hvKdE+0wJleoJujc6mPAvWPyUfeVyYTHIl/2CEdmg1noWQabYmRfRo9l23HHCl/xgOMBdpST26+q
Kr5KCvY05hkZZMr5D2RHoij7JXLn1sXhSAL8l9TVTc/Rnau6ztbTLcZUAiuq/9ZxGaUE0L2UEVZQ
7MA36X7hRexrkdVbxtiyswymmw5edsV8dqt1ROPR2Zl3Wdwxr6MQgrElA2nRMGUEo7jCVv2cZ1Z1
V05HAEpkq4gt5JK6Ok4jzXd10uuG8UfRoAec0xuG3+yixvPVJSEZkwTANkThbnR1fygbyoIYr45B
vGAgFZEb+ePcJ8txUmJpmRmRCG6GotZWKjxmBpYko0vRnux6l9y7EFuOccFJA1QDoyPKp2PcgiRi
UG9oe71NjJVamoDIQP2NEzbuJeql8MT+fy00kv8RlwU9n//9Hfz5F2Do/xtIdPenWCCczd9/qeXV
fBfl/2GU/serW/9/ZIgKHaLKf41t2RcEk+uv5l+xLf/8T/6d24JJ6B/CMB3ALLpjSgG+5X+TWzQX
IChuaZd2A4ui4wqAt/m/Y0SF8w8TuU3gfnfZ+KEbrA9oKJ3AiAr5D7RITwf4D4DCIGX5P0G3/BM/
+58UUXZ8gIhx4KhIy6U+ZePHX9ktpsujFiW2vfXSHPdrQvqckBsWh4FI8ejt89DbN9j6VeZsQR6c
gqC+671gb2Z3Xe7dk0p6pBW/70R8H8fTa4QvavL6c4+NAdML40YoneS/1QPmw004x2/d0H9YdXkF
XsSUrNu4WfBZipnDeNxkSX0rXDKvNfJBl28bzjaRv8ZWt0uIy+WOtYVE/rho/ZkBETD6g6vrXz69
/+Cs/itX1f3bwhALhg6fl2OBbrVtB9T2X9+Q2EH/bbHO7uJlRhYxHzuxp6CkAr7EoS5/oPwNaPzm
dcIRS8I6zx90q1KrpGsumhLOWphh/GQluHzGvriP8vp1lJP2oXTrAzgYszQnFWSD2ugx7qjZJkx1
O9he892ki3sHyQgHcehwMFT1VRAbjNLhaETFyRC/RjYtBDPxADJhuJMMqYhgmcdx8p4BQATHOpnG
S17E8moeqUKiqNQOgd2jtTSG2tUWrzzvyZQXyWCsc2/SjilqeKlKNpRjcsaCHuDYbBuKyD6HYrB4
7trOFtfM5vyxlOadoSp6GOkUngY7uvBaTswjupURsiCk0o35CKEVA1DFlTib9cUZ7f4QKHglk9NX
W7vEzwEIKaMon7+ItbsnaU/lpvbiBPtwL+5Zdv+Dhe/TsAPxVUztO/Hr3LLutOqkmWb93yDVzWUN
x18efxCltjQ9g0cfUrO78Ib+hdbdRLWREbumPYybkmP/s4hQ97ogQcrTGQuOgrumwMzK4qcPVw41
AZsMNsa4bWGKXj0qH9RWvICYWu+8XHvKUuelodR5iBpT+W2LJljV859++Qsi3O1FYKzHQuk9uQN2
NkGIxXdC4CpUdFe2DGi7bvKqdSPBF0YRyvq8EC7cnKF8nG0Z7yU7Uy8oAqg5Ec0ZdPzfn/+FXfz3
dwS/tOD4+eeflpPnX9+RyK1kj5sm2mkKTd8dwgaHchPuNFZBaa7LYmgv9nY9BlGisWgUbCv6ZiwV
Xyjutko5INA60nBa3qyTEs2kHQkd91Qpb2bUilNniguDhJdaEwGMEAiLg/vtTnpwtGqeZLv+7/Y9
wzzgwP7rj2QuuzFBBXhwyZgW/e2My5vFClqHTELDhBBY8tQmUbaLoYzaPIa7GVzonZgX/ss//zKb
uZcnZxw3YxyYd5ly02PE8I+juz1qI2tTBgv1PMo16psUvJ0UEzFKyefY3ustexHCiQg++9A2ceE9
mpos9mlI2CGairWVYwwJnyAVEllNy2ZnOP1VBb+hrjR6qvQZk/gOjA7gyVhtyqL380a/MoDWC/ki
jQkwOoFklb4EU0U0UJCxmEf9WJZxt2Oa4hKQRwY3auQJ5uJ7yITYc9ybbjtPUM+jFU0npbganyI1
vNSIsr4WB8+9/bOYmFvRvAc5MetuOrkxZVuSPivHOXeDAuiixpfmz0wUAcKuJJlkgRRqjVWVsfNd
ZUO+j4ebgbE/ycMT756CVEJxQ9l3C1m6tWocLaSujS+j3t8AnW/djJF6kVuPgPGSUxC2D10UnN3Y
FHvQh4Efs1Mm0MwvvQoXPXo4ADb4mN2MIABTdoZMpJwUBuAHh7mQGt+ruJO3QJHrYC3pra7Ub184
lITLxsCA7nC+L9tsPtZExogZMplokFYq/QsnKX4th3mapO/CmCV9tx9jZrTuybAKg8RPq1OVjs9l
TzIsIgxeLsOL0akR3T0MqqWM1yYyIvbkQ+aSuKx75El6ZIUx2hXtvDHr+MkkNNDzFb8bZiDWHZvk
kJiJ7CkjBqyoQvdU6Q3O54gojIG/WkLBxtGYDneJrO8wAn+hXT3lwVwfk1wYD+gd7bYf9XOkpkdg
BeCQbHmEI79mjPJYBQO2Oqm9I9Bde1nQpRmYSxprZ7L95TrZdJPsAsngAI4NGdw2v7jV+NBirfHN
FmhAlFbpYeqMs5schtyCS9MyAJrGEaaaNVik8TZQpmm9mYe3cZXsaHg2I0OiFaKQvSptzbmzbC/b
dkSR/HqGTo70oda9HT9WDjNZqwunrYrVi2rTn9ywMYuRkTnACf+FSLqdGBqvykNRB++WPhh+jve6
xOeA1/JoAytsDOryJjB0lAQm+lZ662vLha6lQnbXtSwCCidEYLdyMD4G9nohtWB7RGhzwm02ebvO
S27Tkvk0ggYvgfc1JuhvnoVGmMfbDD93kuansp02ZkHHHeSFvs+dhepUcMFlS3pPf0xiCb8n3wK0
gj/pRN7ZWg5KK/3OcSb4DXE+/o7aug3+nqGpp00shophKpp0lXTODl7AyoAioaUzbSy7XmyveZBZ
+SAwsa3YY/DUO0Wzm0YdMlbHR+9M3XFg4MwDFAKmrNEAG48NN2RQqvoYJvsMCNfdJDOb6XkFVEWa
P/FIg1514h0jk70BdgurQL05ef0gBkzNkUwjHz8Zw+OofrCHF51R56qdps86mB6Twnkps+gen/Al
mgegEzWO1iD9GofomFYeAFGGmVvVtOBXoOTlE2SNXnT72MOKR+SGpfCWdmbRwqFL6nKnJwt1OQzP
DpXYNijjbVEtwWpLVlvHZZ5ljOGHGainxIjJeGjSz/oEhl1b7osZCxmLri5JazyYuY1EDv7GzCbM
jtCDhELANNAZbVaYnOOJCWYAAP4BOqLYpUZwLGf8MV6wRCDKEgQVlRbNrJsy4G3gjCQJTzP+z9wJ
z5UN4DzvGDxrqfmJZ8U22zfZ8dIr1f1E1ny1pEbEVw8/xTA+ZYY+AMBgJBA5COLxYnnBJsbZgBpO
dUcNV8r1lAcRWQPnTpryKKc5XheMYFl8gwustDHWAB5eg3vCiTJtZjN+1CLnpwVDgebObGvtoYKQ
vh1WwUA+Xekg5RrwcFwB9TEw1LAJtAyKNSpngBxn5Aukoi7zddeqX49V2olVfKcY6zGItpSYs/6U
jO2D1rlEPmZEaL0nim6yQ8BXqtsMQbszpYdgoxyySkH0qg/WewRQkpl9NeBjcL7CvD3JwrvNo4ml
VCMumqA3brwUcgfprWfGy0yteAcHgWXIQGss5V2iByfl9VciqgAJiKaSusHjXQfxI7QiSqFZHQiT
boNUGHjkPnOgxsjWVroZ11pMap/3dOm4KzGugvAM1n84sP33V+tGEs3puhcw3WaO21n3vtwxwBjR
nlPdviUDeUOKkUMf829IDtrQKs1VPSSwmRqww13/sYTZwlAeCbk+hsUS+oh2jUUEP+mMl9E+gYZB
ZzUr5kh9DTKsNG6mkT73RrHOtOHXcJpnOP+n3iI4WqPYpzaadm0ym3NyBC2pP/TyJw4ybWVa4cmW
3VcdTpuhCX/rGBcEVgsESb6WQAixWI6JDd6v7fig43aPCeVATzRO+kvlxLjMeu0pbXsORbv/UVmh
HntkOzPzYKNj1O6F/uJl8JzmTkbkkn+xWS8LpJC90RE4e5EvDARYRkcZbgqUajvAWmUnPxa+o0hl
Tw02TKe6OZV6Fll8zCX6bIdraK0neyTWt+DXg3TDwc4QcnYxxXh6/qtr9WECB0DvsEyvcRJoRXQa
2b+ACg52zynUphdsyaz5PjHxDa+akQ3rNt/ajk1dBpEQgAnAHH1X0SiRtoSeYST12cPS4qUfwP+z
TeZlMPZ0sz3mrHWrpBp2wVD+2rn6og1fMf3Ex4weDdV46xEs8TkOdMb2+RVXA/vteQnO9F1M21Ij
ts9YRutH2Jv28OHOxVuT9E8JyBx20AdnIphv1WIPid48VYcrLkLy1aUOF26igmj3OI3YF2z13MCS
a0BaWCGdhP0Iuocn1e7eYjG9OpWA2xfjefLaozCH1m/BOD+ILj6yLsBb44hFHvVsc2UuKBeX/+f2
GnHReH7WJ3LDcGtwgIVvI15gvzdJusmJ5EJ11PSLXtcMqymqnJzzEvYKFhktoWfD0Vyo/sA1dLXt
+Y9K4ngLa3w/aIAzzPqOWHW0cltMP3Uniaumw5cWq3TlSPFcJWAYwiY8NFA3RMd4uaz1F33QpkW8
f4sMsgyhEOtSc+T9lL51JI1lyGyebM3VGUymptPIo15cXR03WN6d7WTZz+At4TGvmHyaqkNQLizw
6eY51oNXzQU4FRBhlnTOspmfJm9ZRYHDhXBQ6OF/tda9w9FCAoSKTiv3ywc2uvm9XcjfxtYPgl0E
yBk1+bka/1Pt7lU78PyN+P91dc2DgcV1pCPjGfbMEA8rqbe7qDnMonZWJqGnrZsgCgg3Czf4Yc6t
GT+THcU9KK+Nsh6KtjF2rAlcD2VXrWsh1T4jX5/Y8lzFpF700nm1w3nDly7pA9RcBBUui6UPyjeh
JsAqR/QdVUApBoeN5PPckLzry4ivOa6sTC56B/IVaYD8s4S/ErgrFc/91upLBYfW/rL03N2QoN4b
pGkwDmBuKrTnYNBOmda/YR3kAx3LZBU441PSBnfARNcRlgpoIMfYSV+0ovmhXXqpQnsiR0JuAgtr
SUIuYyNdRP05cb6NeDsdLjtZMR9u2GVSmCU3T+OtBDLN2swiED9je9Hc8SaXuE82Iudncf1nVbu9
6ZO2/owl9YHYYpj7A1VmnyuiHRpSEx9+0vl1Uz9YjfYLpfZzjtRRRPUqHPL3brFmSLui+0e6FtV7
Yia/7kTrXSfNqaVuihsuvzaI/0BlAIhieHzb0Szm6CcL4YHa5QakPvdv6p6Vs2fU/Z6r5miqyOQ9
ybZJ234ndYu1M7tMNsKXV0NbD3EvrdgIsUvUviRu4bdejPesd78MZzqpPL5HK39kxvVUqM8wNTC2
dNOTmsTRREo240+nI2vidTtWZv3Ykfhs2uA9dulwgPqAfPRT2G2Ec79SJ/8z8iOCD4CMagabjF0t
exa9H/MKC3CyJNEgR/i91qgdxJ3KZ43Bo1uaOnSU+cLgF+er1RJ+8do75Ixg22Y9ecbITknbHhs3
lLvAic66U2PtquqHLGsOgloFYIK4peDMdyl+7wZOE5sYdlMZkvAc+I/bYL6NBEBFMu0CePqrnlt5
xWbey7TwjfsIjXg5TwZa4JVLDTwX5JzAikUWqoaIslMcIRO0ER9/n3cbT7WIwgx2TKwNuGHsVWiU
iOal06y1Nv6l/fvKW8LoOe1fJWBcYvW9OGa+ZVRJ4gzsWgJNZA3XnuJSbVuHpmrIypdCG8lQUmVK
OT1b2RIfTIbfgihzl0Vv9N2nHsSNT8bgahAcaW0JoiqNn92keBoNa+dmKEEQc48KbWg1FyZusm7c
4D1HM6wrpl9o/ElKzV9VSNEx3uimqyef7T/uWrNv+MowyPTFezUlpLXyfgNlEsKKFUkSa9Fatc46
14clokt56dQnpTUUJcl9KVsctW6LdJ3a37Fpv3YT7vO54QejMyPp5t4pB8dGSKLFh1ADzK3cFjIl
o11jQNCsi8QmpMc4DFDUH0l5PLcCfFqdSnxG5lPkyhjXfXRX5NQOWcm3IMvMFxanMKEzLlk3MtiQ
x4nRHE0emTORqefZth88mdwHUnsh2DQtGyppx9U2mDwWTfQkmQbS9554LTAvZLP33RCU2UxRu28q
deBres8Q+5ZoFjCF+eqw2Sk0s4PLR2B1wV2WteQ3oFxh1KHTqM6teGIHeECgQtwKZe5n5bJtQ6dj
Q1BNV/iwH92Z4saC5DvBNsyfnMpezQJJTZjaqi/G4/L79TxGcxKg04a3Oor3bCPdjKEGho0mTwvj
316qhdxCuHlqu7dJ2ul+KImhVvlPgzOByqCGg+HGe49mOnMTermfkIQyR0t26PFNHjlpT5mab+BW
SF9b0RPsQ4gwdvaYze1rR/DWF7JaG4L8jGPd2FWzhjaTzOHAHR8QqIIYg9F108047+KxIB4a4YGd
n9UwFvsMJrmuML1mzj4IgpdkIa/k2cUSLuYs45JmX60xQu1zo18gADu2la2LKDk4LagdkgRUNOZb
NBOtHl/sDNW21dLHuWuoeVp9S0gLZAWYtfY0uvYxGUDPClyqK/1PIctfEGJ0Mt1wYoL9wYWv2HRg
OnxvMwSqgJS2RgxyIhQN3schctqzTijeFAPPDNkvKLRJ8Ke3Etdvh+qpVWABMvlkjPG47ppRbqQF
iNS8oVJCiS7kKYq5aiuneZwgI/hgZPGVJnj3jVuRl4s74lSb/auQ8jtwUVqTPDnGb//8rQnlH1NE
br8zpqOnho+khuoRUQ+Mtz4XfJGxPaqwfyiEbZEpmV5b+PE4izBXpP17247HaYr6zdw2e8WqnNbo
cZNF0MemtF4bPSd/mp0GAqCrjli2Hjp/XKIHmIyTR2BPDXhdeG+ufFeO/lGTXzJ6XEON4NDEVDEN
v8zL8bYwLWFA4vJ+hd3639g7k97YkfSK/hfv2WAwgtPCG+U8KpWatSH0NHCeGZx+vU8+A4bbhg14
741Q1f2qVEqRMdzv3nPhPp2nvKKnOINIa+W8hq7fP/jvoBD1IrWYYhYNsndROqiiElBW72BQxhE9
2e376JbHEKv4XE1HcrEwGTNMuiIKKhI5D2UjHghdeWhGAe14fUeEd0omd+20Yj3Ft0hBCEjSDqMT
aD4ueg5KjcYWhYERHx7e5VmO6yaOCU3Dl/cnyCcwOHsVe1DuDuQmQs4c09nrGMMm5nQB8NxrktFV
KF6buDo6wfipqs5fWp56zmR+rFNr04KYWwxCbAiW3zx/9wUHozadwl04fFAe4GyVab0UIycvBrlr
MOnmtqaZg3uG4qLhp+QHmThJFYNt5AluujBfacppOVmN1bqbmRAXSly4v8k9iAZ4bGa0MUdPPWiX
VKE3uwcf4syysbXxMmDlwaPvPrIcSuJfmO3mQFxSMX16AOCOcai7a45lfBx/MaBGj3k+T7yUF7Js
/FaClH2gBVYHhwZRh8rGV6huWHALn/YaLZJjNfHjBimIRpQaDYPXz7bUFtzuWDF3z0wb33Nx0wLK
CDXORDfH3xsVlzDZGCn3cQ78nENqWT/VGMmXXgfqrvDq+qkqC2PrR9XKHUsI/ZjvPtl3YbTlyXfI
7iO0UsDTgceSFbutkCf4XiQxY3+65rRvH3svefRu4XT7PbdtfzUyZUQ2se1j4nDocKv8HAbj8JNO
/SawEkxMKXgtmMDTdggFmadGr2IQR398LukoDJ15RWHw1iNrGRzizIdeO6FnZkP07FkosOMcy6N0
smEV3dcJ05tB4M52y2F+qHsxbQkL0kScJsZDxkyciJvlfAfsN8b0739SNPZwETNQuBGM6Wga6zkw
9EvsmfcsLfmX6THkHutg7zQTEg0Z1U1Yl9c0MjNAXQPLee2IhT1hDMEY5u9btHKkluwkbl/+/lV0
87NxBwRuiOo4gPsZPDhZJHOi+ayEBuAtXRxf+VWWNHOlOZ1Bf7+4qs+5kuuD37T5tqcD8I5AvLhW
3dwcaIr5jUEaXFNpvOvQLo792LOuzdg7GhnzULE+nkQkHv/+3d8vkx3d+334KweE5JlPkvdE1weU
BYZtpimAhN2+4E9qQjJ/5uC1T8WUflpDVa1tYcy7pANVzwgxeMBcG9Grd3u0+VnoPy8f0SAZV1Hc
u/Lx6p68qaS5ogB0a3gFIL5uYF0wvZbW54l/hJxYAmG54e1JIPc0qQb4NXnkkEkW79Pw6hib0nps
inSANzeYqzql5CnCPcPcb4abOrgjfT3xMvSt/GJ43JBm07gSMK9vGF9/nZUl0evE+Y4bMifK4MQJ
vDkGCNZCYMVSHhAKro1GHtzG+mD2smB2IU7sjea9h5wtzXY+9xEBPhdG79abpp6eOlmunKzzj9RH
BXuByO2mFT270eDvUt/meBVlGxQp3MRFDa7IXrheVx8n3PfYqdDZysAiFopAzYt9NeIR45iXT90q
A6GI64pMGpCS/S2RJNyh3WQla3OE9RwPS3vh2QyWGQ4+JaJ071PBdrbnrV+ab5UXOnsnVPZeuz4E
1pwGc+mwXnKtppaspoUDYfTATB8ghF09CTgzz5w67my/Hc/WTKQ9pN59QX2HQeHZdEiocNhi07S2
iWXzsJjeFujOfKZY6Vf3+CTbEXSwW0bRpp/R0XQ40neU178Rv7G7mDz2BvGUI15STxvpx0ezSmOA
gfluIFN0sOvuHKRhfQZcky/dMFOrnHNyVafiGtqXv69cPY76VDcTiylVoEuHnXLPKrUzEnAOMWMM
XITZleN/vYlqPR/cqAaVNCQNT100njK/3kwU9m1LT/kUh4/oYINRrQ2rSE4jo8sJBfMQNnrvdVbw
jpi192PupBV0jBXhS2MZtLRUoNv0Z7/sMGZDGm+H5ofPujzMQ/nSUfS7U+PsXiQ7yU567PrVeAyr
wPzjZ/p9dpvy/BcdKWYACEwUjH3bkAu2PTRwr0SHDG5frDSbDjhw7vSEkRUaJdwNwgMPf7+kdv6F
59ydzWIfSZk8+BWvgOABLiu/IaMN6GLESJmlQIIYd+77eqFqYNGEAt/zYQaz7z6TCbWY8Bv3SYNM
K2L3aAeDPLaJdWs+96Jt0jAlwaxFVLytxAVT3n0+NmfeChZ1GA8nSnhwxudQtxOHJRey9P1cQWb3
we1deDqwCubY2R0F8KVI5vS+lcNx6PMBK4BQhxgP0r5q/MUw9/HaHrujkTN1NYWx6i01PcQTeq46
04UY/zr3jmqLXZoa5E4rt8T2He7roKAnCluu4P61cYR4itTcsPtz0gySwCGoAXTAsir80ebAfREr
49boxK8W9VeFaLRWcqCKp4idfdIo+Ank1XPratakfLnn79rMODF4uMetGC2NICF1XhE7TqN5jQWf
xMPGLxOSg61X0HVRyb3i+2lyJ4h0RYS7PC/PKrbWdevH15LNWE2SV1DCfPJs5I+yGu56ZgrcHmSz
Tp0KUwkJvsGo9Z6oYD/7484NkXfcxmalauM1KKnwgHP9wnsHPibU1nqMZHaq2vijRK/YRH1ibcqk
vcBhau5MA1Q6XY5XEaQPes72+47HH6yQeMmmIQc0xQITuo9UA983Hem7MCFX0HPITqi0GPMaikKH
mKQYQPH96WerT73BuYp3k/w+ioyu9jATN0mW7knFRytQCdww4+lhLkDoVVRDti6JKLT9tjdBSuuO
E26bYXzm/iaRhkHpZRZiNRjevRVmRwu3xpGL8otjmBkc9R7ZzXLkMZ2JswGpqK5jnn/Q/7hMm8j/
gfrwpJLQf/WJdi81PM47N0gnIFxjsw1bUvhD129my4mudYZUnIRdesz7gj4ZlWx7NTTHtjI1vYBi
MSsqKhycoStHo37WYbYUWZduOyO3cGir/HWItHHXethGs8CzKT8zzzCK1M9YTTTV1MuyTIOnIhvl
IanIWSQlqkkzt+1JKeA4yttojsNM8/z4bZ63feh6d4YS6SEUxW91Y+7ElUMIpB7Wre6rH37c1zkV
6mXo1LXiSbnjfEDyRQVIp+hGovKtjbDM4OLKCH1RDiNS9HxCZq0zgv8skmQn8oDC2hhjIpZjHJws
s8NDxwy6EzXjs7FOT4NhHIN8mk9AVsmA4jBsCIjgwYJFW2FE5re/an1MxLPrLg1tDMu4bq8S9Pyd
6UF+Y6gAijlxw6WD5MgZ1vvK/fQnzTpOmUkGtV9NEKVDezP4Yw+UOzhMEftan3NR6ZOeJFDg7zKu
GehtxoMDbYOurlVV98OaxTtYag0gGwoyYoH0n71xuO/9btM0rt76tIiSFuBI6kpzE3akE+mOgePO
5UI0Y7+RiUdat8e8nacq3hHk5Oqi/c8q6lamJTlOSa9bBBnzaJ2R2Rzlt2Cga6NubtNqpgEl/3LM
Yt1QTgWF69Fz2k+AS2XAlSiSsAFYbPQ8bqFrYOmt2IIGg9LHiFUYXTDM1yAOOVlUVbauwzE89BNB
gZDzFS9RjLUdboRq2uTBbQD5Bj0HJDUW15hah0UT9d0WKZRX0FxaTbskSPBqdSUyr4rFZo7kKUiQ
d1D/3wd0aeoSOG7FFVwBVz44o0yPoBlI+lUNIY45ttcSIaBjGEJaExSp9FnacE45wWamkXCvVdMs
BkzGGnjcOvEwmY6waXs/2jLvWTXzDNstH7H4Utxch1W5w9v86/kgyJGwPyziNIfIxLeAf4CTfVM/
OiqmrMq+7dYrjVPuhYj7zuY8cxfRdLwYKi7GIXIkGzYJP3N4pp39nLvEhVzKDFM6VlmRq2shAYQW
moGdV2vrmpvTus+saBOPBjUQrf9m9On06EbJTkWpeWzRTHa3c/DwLfxyX6f57ZQNLBIsCZ/OwSiL
YNnkSA1K6XXmKDxEUXI/Icfd1X7ZniWwFwIOtFElN4B5VOAM8gqHfEO5DfVM4nTYVnXxNSoEV9O8
VwjFXk8VCtFC5lf0Kzk9MMTJ8X57kInYLghq+sCuqvDCiEkx5CPOb7GOE7AEolwSAelvE10TfFiU
jy+/XaZIPSnLBppCqLGM/JhPiz9GnTsIO+JVbdUu0veynzY34HjZBWwzt25MsOp30WQw65ry6FKS
yiRdPOutzWVxUdqkO7wsfmhLZpxtpbNlSeYMLhQAsqawP5I6frdj7AdIh8FRusWLYVINx9ziJt4Q
GuP+mZrmTjFag0BqrIN2phhpcH8bCAUL17TPw8xFGbEgQPnuwh/WoX7HCdRdKpfsnxtfTA/ZukeM
wGf/DA1B4iaMWVbxvueifkJZRyq38u+WA03SYWAcpvbBDcybAo121UnLWbqJvw0QKlZuzxCqtDgc
J051jYJ+WzbzDcKAxOF7N40vZHpgkpnzWP5dov6c+xMHbEIJ0FH1zIlLLBjPU8Sb6/nrrjSWYmRs
NQDHwBHajzgIet7o5W3+S0gSs30GjywLQcThwEvGjzw9ybh5r4LawvNMeqqWQPZKDetabpo0+EDD
fI3NrsLl8yiEP2LlsA+5Ce6J04H7WGdEZAkyasGhQIwaVF1OGG+U2EPG+h1eGNPvgIICjS2SkqV2
28T9DBXbB+LNLIkpa7SVt9KKkOsTrS8R5PluiariHQbL6tc6r77B6oDMLbpyy+f31nhA2Hso8GSO
FiInmlLbMXCpOKKMsFT7GWsEAnJ+iPs82Tewi7BHKHwBtrHhUNcALA+rY1PxkNpimKjB8aLHuRhI
SbwbZjScym4BRJUFoseZBfxgFQBpIAe34wFjMhLAM3FuShQAUVGG36MXPhpxx327A4hAucAQETIB
d/muekZoApyTMKNvr9h22bpQ3Xjfq2/fzB/IBGTLNPVe6+CVAFDKqLK2V8IIHia49YwKGbUlkbvo
Gv/oMthfQMxq6C0eL+ksLsw2E+roMINCltmR0H8s+17RcM4vJCtKawnQoeCuKt613U48wOo9LcOG
hDdDEA6Dv6Ydrjl97KhwvcU+qU6vtJXdLLRA7XxFNjAbl2QznAOuslBjbmP9JLMXEwKIHD5WjvKM
OEj7sOzse6CZzFHxOhtwv8wRC0paUApbw9OTF8r4QGy4IXpJchvfWcGM8x45EzPKfOAB2SVSj7sI
9I1Ze3RITts5bnetZq5pN259XoRTw8jG6a8+ciZKe7DsvYj9SnMMlBxh3Er/yVpsnHGLI6NO3pli
eAvpdM/YbVH583rnzvqtztWT6xF0MuSXiQAIqCBdMVo7YdL8iSVw6CblPorqxwxLrLPaxTNoF2dJ
C5VP7a0dmW+lgwMpAeMgGzJSbVLjyW0Ukj54oAqDG5acOxACZ6qEYYHlaucUnIjBke+LsL86s1oP
1fQGVZsuSvdtKsOveubjcUvxi4T0MWhhrdwpyw7+hTDRgw2R/40mMVoj3KzGeWUBRTKkS1Sm3cP6
gks80+tuppqZZVGdU1Cvy9ZJ12mUoItIEFRcn49CzTQalSPHSxO1O2P+nLaflZOY97Vr3DJZI+p5
2nElmQNMGlX+7VUm3QJ/o4UjXjCFGIRFM9iY0vjSJsdzx/WNtWWZGPZagdlZiG93sK5V5qBqqBIh
pSS/A7u1X1o1m0UCrQhKzTycotS475vA3k2x5nTb58icWJ0FkZ6Vgfnmrpo7styAq/hvf2D5l9uY
XNSj7fdLO2tQQg18pVLhpiO7wmfUVqy3Y3JfNd1PKer3VIozacnwBFxpZVbcKoxWfYkJQH7nNVys
34HTjU9M0OnnyzfgYSD/TDVkR9OG09AKeJkMJvfFYMolW/wjV5z4QjXrW+sMww7wGW6gOCUQ6afX
xi7r+yzeawZjCzN3ylUUALkF/4UJrOr+lFEzb8rBf51cUxwrq5rXgzVy28SLNJtdvdIKTEoh8n3S
yT8xVBgKARtFVSbiSU8oN64A4srJf0t5f9ZYsB9jK7TorEnnNaPcwfP2FTdeG4TiK26uRQQ/6n+3
Mov/ZuVXUiguvib7oG+Z5n8xdzvl6GQcqTiH0RCdpePBsPg1BIM3r1K8kLk/yS0API4GBqMXPZob
gJ9bEDgVE8DUW1kJOxNY8DfUfnEUDEJ9U4OCqDF8//1P/f9wzRMjiH/9l69SF10zXX/CuCz+KSkj
sZ//z+Ga42f5z8Ga2x//92ANcZp/OCRWlLRhyv2nWA02mX+YnvJcnkslHBI0/5Gqsax/EHCRPBAA
KCxhEp35j1SN/AfgAGX60vVMmziO939J1QhCBP/kOTcsIszKs0yLTM9/ts+nUVgMOIyzXT0XxcL0
S1Brob5hKHjFP8LOys49DsYvxvgDkBVDn6RlqGyZFDNkxLkb8xHd0bWnhZ7C8SMuTfy2FUI7YbOS
AZHJwJ3pVmER+Z5ne8l2q3YxMI+WgW5uP1VTJp5Ja7ALpazhaOEcohgoU6Z6K08rs/NoNe4r6Ith
T5WMs8RQ1Z/rpHa2rZqHF8eWuMRRuDTFR47dPWKhCZ/8PnWOwFr0Cs4cWTPawtKvoC4woOqpgqCF
X+3XwN4nsedO5kk3oXHOQBpe5xEP8KLsO/vFAWhBAL6q2xfFRI7xha7Uo4xcKTZ4TxnjVQjPjxU7
2F1idS5A3bRo6Sus5YMMADusvESZWycf/SNubO918gZIa5HnGCQHk8C4OInQj5ls45d6DOoPrITD
ARGy5RZYAwPGmqfv8K0Pj0TwqELScU32OMgHw+ceHuL7M0rnZl20MOjmc3SKS13+oRuHBOPgNJgh
B9PP8Lq3ztqmuRR/fD8Rohb51Q1mf+PbJEEtvyjPhgYbpaHKzTjCHCZ0AT2TbzE0nGvpNepFFg29
Iz69ABiq++p59ozxJ0OYPERsGau+sggURQK1Z2Cua6SpqbE6m+1C2IN/j/c2DBe1DqlJAjB5VHae
b5uck1YmenWC/pesFYOCB59aC+4fudrIyp0POO0oCsqJLy+NXMl+AfDGvza4sM6dQlCGbkJWyMlN
iHfwxqBedwR81trsx007aK9Yc17I90zMgmV6m5qSL6rXNUOzVU0V1yXESM6e1vQ2Jy2nol9uSBWd
o6N6iespvJTA8z+gmXfnmv0TkbsGQ4HLJdqlNaAX4Bn1zKG3Ey9Wl6ff/HLwWThTAvU5ATJ3p/Dk
bgNRZitdeLcDlEU2di3lSG9LGQ8HO/fdRevk0VcWJSXKXhkHpO11uOVoKza3V+AjVrM8xk6G5G1w
ybNbKzxXloiXE9eXZZhpzGfIVwZUtUYH67m2o13HxffXRPH8qWca3CLXTzSyfdPRtJspKpQhfc8C
c5OvKG+4G5w4OWROXO/9CQSFqvIJ0SG0S+Ld7TQuKNrhgZA2F5Q5Hj6meA7f8kowokbj+WY/Mx5l
HtRPiPzJsW5683kUdv+CbBQzxs/mnyjWlCxwJhlWUjKdwtAFNcky0MFwSFypNjM/PXp+u0Vomu2S
43W6zvit7amvSLapnYn7OTFhuwdtdu66KEYc6Qd34yQDB/i59aLndo5yJPCq33a2NdI1Yt/wTXyC
0e1OPEXeXSkKhKluQDCc2gEClEXBt9Um99SeJjvXB93g9s2EyDb41WeJPoq1I/W6SzJSRkeqLOoZ
KHgtpaVxexmgjH/yf9evFIsHG9f0xTNDmQYqJ9kLOp2YYAdjDPSy8cSGpBzXJ17MewqyFJNpL3lL
yxxvBTzTbZsMlJE3eZYd+0rbKzxa7RI7LGBPEBfrPPVSXNETVSO22957VIiehQV+1ybTf7AGGp5h
CdXOccZT+jONSZA/BmR/4cTTmtuWaX5h5Blt6n4m/2c2bkVtxIgvhUX0jhY2/TG2jjy7lVPbtxDQ
ePE9w8HxTWu4gBG57GQwXbTVsOAR15/gVzNrnpEARLvBzYOlweXBX0uvjJACdOwjhHnNFf2Pzg9z
qtd8y4waYyFfC6vt923lAgWgkvMnGur+0lZT8pxWf+upMckBhYCFcu1zgc2u6Ei5lXZTBBMlHI65
ZWLoIA3bjovPwZ+Zngy1+PBHMuSLri6incNCd09shie+Kmj8yVsjXlNDrc/KI86xiQfqThMn7I6K
/VDCjUqaB5T0Zte4o3gEoQhhUnT0BdvTgAEqVK+gVZjHyhFODkwp9Bod5ON2akhR2Cl4iXKcI1As
8A7+UBEyH4si8x96Q/V3jctbQq3em0XQ+9GF2IT6CVbKcInYA7jwPsaEIA2XSfqOm7mwv7rSo0vI
ul1zlVGfaBjByjpkLEtVD/m0qiLg3QZFQSUwX1IZU7cujMwjcTAN22jK/Gchgm4n3KgzV2i/3hNd
cB7Hfz/dao25ACKof1RZZq6Bv5nnygFkLko9cFcpa64TqVv6B8p73E3s4mVDf6EcKhwbsNVe/Aq3
xL/FNupHb1YuxpzZu11sA9hlQUIW15TNZxY50Mi5+SCDUPSGMN+fyhB1sR0stWc8Oni07HrOKewn
aEgJeeLNwFb+Hsk0WwXzFCGnx5b5hzbyHi9+kRBGp0OB2XNuWechaEaYpKQ/zhMuh3U4arEF29mA
2ZRL6v3AoVW2WlHkmm6HsYouAp/RT1f6Lkf++Fb94dJjRmZCc38o7N4lQRoQEYjDaXryUbSx5Ovq
FLUkQR1AMA+MxM29NzTWLldhhEJXQxIkYrPv+UaLymqxwna2Kjds3TDQfbBgHYL7pjKjOabux5hf
LVv0ry0v8VUOLk/tlGiGdwySxEOoIpsasNiLXpKitvZCls0n4U6XAtFuRnpUOWZmwr3V0i2sEDBd
00g6DerA2sOhrc8RXLZdYkT6mKZBfRD0dt/XPWCppW+O8uz5IbEkUCLchVBMCYyU+VFZIwHGxJw/
SxnPu0xj0oeNIz+k5M4TOunwViexfcmjvNnlYTDtx2oAMVhiiu/4k70QC3Aveq+tXQqnI5u/sxHr
+AF2bcXshgYftYrJXS8TvNYEjzSUyEgZLyHdV19RLZBSMykZRgfA1l1jEitjpOlaFil1mzhbsbYP
9dC+RsozjuCQnG1E/wwY+bAtUFMVBuuwAflbes6NkajzDVw3Ywt+XR7D0rG/Wn1jDNhsq5d6bPID
1DDzwM6WvMcdLsxuumFD2h7UTRlOcDMyN9i6mZqWxtjK0yBoI2nCIpBsWzNme3/03QPWM+IB9Fvh
xSsn7zwXdFGYndM8eXAUnqwJKbOj4OytD6ZpN3BceGUvK4BnEB27gwBLubxkII944jJI8/CDw1hu
xw6yBIycLTHl+JkTU/KS+1m6rhADWRtCZ7g04OWW4IOsBfEnKLrcE+mXi3MiOkGlOqCgk0d+sbk5
aNP2I6KGd5kxfzraqUQCLHMdQEEag3vHKaPXNi+n11q64y28KZ+Ilsc7i+YzcHOSMMPGz+Rn4PXp
dlTta+1RYV0FuJj5hS2rZCbl1lmlePLMlOX2BqhATP2k+YehkPI4X5CKi4CKq+o4Gx4jTWuW/bbN
+FdEUFL2gyVLwlp9UXxlk+ihQ3nZsyS6iXlDeSezpXubqE8aHMvQ9ICKaUCVfTD+yUYDt1US99wq
yhYfaqom48E07OQEohADBWfk8agSaughQLtAlHqiAcCYamJryoXARZq8idcx80OabkyibU4aoUIT
JT+VuI0upRTBsep71lNbm8sMJ+AqYP5DJrogAUtPQT+CAnesc08Gej2pUVd3OK3snech2eFKdhb5
oFt3MRiAn/IJI/QkbI5oFDXNFIozgqjClEBuFdaXABPDwSmi/pIkJn30fHiAwAXf04GNKHD0yekF
T457iEdlHCcSd98Faeulw9BsVTRJeZAJgMpsyq2HnDaNT4sWsUfPF0zZpejGNQXVKI0dDhpioEhH
D4qOowv9UHTyUoWx1YkMXjABNRTuaQCUTpcOO1cLcRr9aX7D0pB/zmhsGwpt7GRR4dzZeoYGRw34
kofJ1/bn7HfD1m5S46ETBlRdkDr3bGr62xu8ftWEMBi8rDU3nnFrq2hm/ABBznxxCOz+YygDGImO
1T31gmC5sLLmwtXLPRvExeM7Xop5BRom2NhkRyHPuCNNLr1tc8tzx6+hDexf3xLRg25E+URYc/jW
gsCKpOrgWGH1Z0ZWik+n4j22iVC+TozLT+3tNnWHig+tF2T/OlD5fG9iR+kxkWbQeB07zC/WPLbr
InSjZ8qRwgdPuP5m9nR5JrSXfirbUPscLtR93+GPyxDhMem4eMgE3CcdKvViiin60ENofNtV0/aM
jjkZlgIrdOM7uDhrC8YqtjbWUxZzTllkAiAvMJOGZ4hTJbESiilHeZomNHMyVLU6DJHbXWq74gHm
s1HnWRjiE1xHwoDJC79oaiKF02NZW0xY+E+cH5nhGradroUiR60RNukm0zkNZ2aqOFBjYK019u8x
EoqN0bXMvVOEYtW5hrHxEYOfWJ0klweKvWJaLI9w/zDZ2/i1f1VZRd9zOM8O/kCGE+CWbw0akPRf
XKcqAYf6xX1QWniy6QcC05ZxYhqd2fmhGLO7MYnHAL8z/7iMsWbddYWV3Qd6nOKV6bbkQFwx0esD
BO1ozQygMp8NCaqthL0Tey43r7x7GSTnuZ6htTxx5WqpLM4qE990VKwnvC9APsYGpBLFexTg0s5C
BaxBhZbnAcFxu/ihHHODAh7yFZvSNNxfWg05maTFSNzRxHluMRqyQhDPXl4K3jLD+tM1snuD8gzq
M7Wda+DpZOmOLJpLG2f8vqxUf9/FeU1GwtL7eYzVqYwp7cD/PEuF+UPQYdjRZjLeaaPkDDaahE4g
qP4Z0t5073Th+MXd1Bju0uny/DZr1r+RCjv33NeB0UCXy7d8kzujtrxtaQny8ZRyaH5E12nTjwlC
OsnWdg7XjcX6bkQ0F92pRM/3bopfiprq1jtVRkpyEQREzkQqk3jhir48sGRl2E884rQse8ZuZEx4
MzhB6L1XI04IYAryxTJwcg+TMT+adhVxgXOdZzOth/1geqLhSKc4MKe6Dj/q2Ux+TS4Nf2KFn281
c2Pjgm7cNoQq2sW1Yb4ZRDGucTvRXeAFlXzpZdJevRTrAXf7yIGKNRvi0YB7yf/QTREDoqyaib52
WJvhDtvpb2JPfHAlEvVrL0X7kxiF+o5AX8BttOz0W4ck3yoE77Xh183jXOaUd4GLQ89QeV8dKBFy
v6bJMU5g0AfiII3DckR8JfsKWE0PUWdFa3TvAf96yS+vdrINiVN96tlGf3I/ptdRDowR7wAihsUi
zgcAoq6uYEERG2HYGBQOhYSRNOZ3J4tyTohp+B6lZbcfawYCtnaLa9Zzn8b/yg0Hx0JE1jLqCVdV
UfwHV1q78NuI8Gphea+GENV3MtEodmc4uX4cCk3t44CMxjSkrjUAa3pX13bQ9A25/3r+k6KrOWtG
3P2zrmPbQqQBtUndoy1eOu1ih7VGWX9rarLcpQ4HhqxkddAn3N6We96PYsQWxhGEDjdKI3NuOm+J
aYzX3DEBpmYlqtidhVnmAfBGu0oBiDC1bEMRr1Wkvbe6NoODH5TjtO98SWMeuBKfyanMnbsWHBWt
PkwfjrIYnZx3JqdtOU6zVzV3Yb2B048noGHw/EPVEQ5zHp4a32XmXSQEZcHyxZXvG1FrupQqGOq1
IVKHXTvImTSYIq0+gvaGsYnr2MQgRceVU2qzZsB6G0CG7hw8e0VYfiRjaG3bonee8T4RMXVvTABB
SqmqZbTuYtNnel4783kyBmrIZKs+vKxBOJ11P742lqqthWT4fcmobrsvqHaZVlyrglVRB6RNxCAT
EsYgEZZDFCoDS5PIDJo/xoIyIc/fpr1F1tkZ2u/AGoxNPcakff2ZhJQDSHolxsF6BpJIUgMkzq2i
Lv3sA3hxxDDF0ckFJLWp6/XTIFtnY/VNdG7aqr5wRKdLI6zkuPCnfH6ohOqxN5fWOo7KmqXYAl7E
UGWKlnnbGVc7K+f9mOS0y9APsHJGN8X6NKTBWqW9u8zttoz2ReriiGvn6qk1bKyoBDlvV1m3srGe
1b2k/GauFpS55E8oohRXlrX3i3nT+KU00rw3Rp8hnhkABYAy3H1jvzG3XPjjJQjE4MNIldz4zkQd
dmg4G0bL07HBgbhjw2S7Y77okpSOqkveOcEtsmB8D1XMbdvUuAU6WTHqHA37UWgp32YiUT8prZDv
EtVlG2JrnwIr/oL2MO2Ucuc34rIx6xz9hWwQlCov2pTyyW4egqtbOs7H0BgyWbk6l3uoDf2fIjf9
JXGOfhlEOY17mNQQT/wuA4qCEABQMSl+U7+6ldMQ3eHsbX2k0htpneu9+in2edPtqMIMU0yBeUVJ
y5e4w0OMsJVGLB3SDCNaZoL1vpU3wNiGx0cRFwDc6k9pqG0k0CIzL99HqCIhgDojmrfWiHh411iO
vwllVjw6t59WDuG/UXcmyY2j6ZbdSlrNEYa+MXvvDdAQbESK6lzNBCbJ5ej7HtupUQ1qFbmxOoiI
tHQp9FyZVlaDGoV5yF0gQRD4//vde65FZjCuOnDfMf+OkeiY8xzqeCJQ1sDWkVx2aT5IUye8qcsi
PJc4i3aBzJO54+aEQ6TEA5QrucouGbTbRVuTQ3TwT+mPkENyGisHzfDaCAYmk6jKPEpG0L7QW4L6
VpgtBXjIazuloiGol8xoNyeCnPrEapPRiYpU8/J+idiSM/mEItBRQS+ICL4raaTeSqZq7JURf6ON
wmYehDAboVushPRKlTNyLnpzDsWeiqQ8CrLjjPGZ64oJ2FzrAjboZNqFAAT9PpELuKXW1H3XUpmA
VLMi01EmwCXqkC+xppGb2iiqZe6DkNYiXgN9Zuwj96beF3fzshDI1hhIB+hCvtRVg6fLQnemwlVg
VRYW26Ip0Aq1UEDji/DR9QYWdXKNu7U7fEPKV/F6Ua4JPYrKMSOMey+3RJNZhwJkl8ICPnnbWbcV
gb07Y2F3Gc5oMjyqh+dqLKVNwEJimzBup52lZ+lnoqxtVcUK4KoU4gMk+sRjWtN6TCJAnWh6Fl9Y
4dx7Spv+XmRZo64OyS6VIJxqcE1v4NH0J51VnMMiletOzfKjiXloa2Wt5ZWGERPMhK/AqebZGq84
iEShS6cb0twPhhif7Sjrl/jj+PYKnXBEwmMWlAPMdFrm7baiT80tkEVqNULNDFlu5xox28QYNmMs
lQerDvBVSP2Aw1LAiOeaVls885zP8YipRB/dILRakrJqiqM76bHjWxr1b3VBb+acGuoOei++SzMD
9A7hNzBusy5ML8vSkLbhSAcqJRnxiB8UK/fVyJVJfUFMU2tDUVzmUxYJuj+YBeUliVv9sl6q5CFv
NWWyFzzkZ7YupddNgaFvtbSh8U+IF9IeM5GP2pz125lVDpkbekCvA2BC04YHYRq4Zjx1D6CdWskx
tLaB+RGVyZ0C8GiPlEMYyUgN3IZtif1RSEUhcick6FdWdwsEWYkwHkG2Yl5vsELwrE04HljvsGKG
LER9oCPP2nC9WINxFVlqhYkO+tWpVBpKFIQ5Dkx3UjO526pRNcUeSLYQjHuEWOl2wTyI7DjWopEQ
7XiiFxBSgyPKZYZGIFbz6xSJWN7kulJQ6euypg4rDgZW3S0kji3TwsAvSTqFh3m1FzyAChV/0D1j
WjdM3E3d5ZNL7tp2xuuZRMICIKWRs5F9J4J0/FpqGOe2EpeqgO3bzN/w5SvNSQoJcdkdKvj4WkA9
MHxJm1knjLCf3sSpbDK3t1CDqShtiFb39HaudXer8oqNAW4XGz3jlTjOmG90EyuHV0O8Zmlr9voW
TE/ZeHopAOxFoNETl0CATASToWgBySTBhV3KZrUvO4HtRbjIxr5WR+GsLF28ydpIj7ntm530EpRd
fi2mRrSVeRjfSKFVHQeIFpYHUZ9HLH933mPy0p6aKku+L02PLJgszdlcAlaBkOwDq6xXhBpuBHEe
eASqgdLteNz1x1gTwXZzr0lo6uGBRCtkLkQPrZDgZGZF+zaqxKW8vhO4r2ZIYcBykqF+C8dwIKiV
WxWV0YT1bBOFzh5ypOpZpHo3WXAPOgmDglNPcdyhzLC00lea/QD22F2Wi1wd2f4ufiQ2+q7Ak2Zs
VPqX7FZY0gfemOopSwNCYJHVy7AJtYMhJv39QpE2bWS4K9B9BGGfQxdnUDvxj6eyf+4YnNI3A8rW
L9jSPKO6stxm4pH9wB6TP5ZmMF/Sw4T7nyqN17mL+01V6QIOwmSMjg0zW5w4o37VQznZNELLUq6j
p5kJqJrLBzIGynUuK/1NN2Gka1Wzh3qG6x4eDK0oupyWzBxWvBu89ss8Gs1DIOt81ceUaReTTVet
DdPTTKHinihh8euYGc/G3Oz7sdN39GQJflbEzSaeqYVpqJ8BOd2X80lOSEUT+pmA9pvJ7EbEK2aX
86Jcp3yr4R9JCb9XzqCqJxWbX8WxCGafMYHVtO4V4zd2hzjsZNAMWzILoUeoQn5i8W+d4Rbh2Yaq
s7WoUNYJi2Vk1dtYGZiPU6fIk60lTmjjQNHvCCxAaEvFLj/xWDYu9XTBrxW0SXfuBCYLRN+4/Mm/
lpkdS8SIcmiBNmsPHezFqB6JPlBZyoAkhf0zqY9lvuqGxtRrrxaxq8scJJfMBrw191IdYfRP8j4T
SWjTEcInN6maJ0uFxN0nzAbB+39iMfn/iMwqK8qvzCM3f/+f5d/A1f79f/3tufj+t3Pz9/9dvMbV
28/+k99/xR+GEoirumWpliHLJGmARgA+HN/a7j//h85PRAxK/F9UKdOQ+Mk/OK2/GTLWIgs4iQaR
VVWwgbR/cFoFbCiSYnKRWRaJbcVi3fvveUreOUo0g/ICXpih6usRJVH+4GbqMVQZQMnoJRvd5buI
l28zt3a+hwrkCvItRl+38ZMvPFTqex/Ln0eVVEVRNViobJY/+FnyqJNYllZYmgMsGzp9SRaEQ0F5
K4E7pS+VpOwjDACTqDvp9IKDcrMuwBhsnhp6qmZuWSvWFMRP8qwAzJu0zhmULSO5J2NN9/I0rNk9
R1TaRblXEHZgdrapJxS3bvIj9Xaon9UZDy9L92FRXZngLKUbV4Wu7LR+14VXU/jWUx5dqf0XKEyJ
y+knbqQhgy2jW43lGH5AhYtj/flPcNBuhF+2oOWiFWHfvTIhc9TTtUbDTEVkroe0lfSGnYGY0C0S
RJ1twWv56ZLFDj6HZfEzjnalzf6TT/rnS5BVWLR4lkRV//Ch6zBw4oH19Oq7DVPW2GuoeCKnbx0t
+oB/fbDVGvXLo60//+kNF/KSCQaCk+oTJU9tXbe1Q+QONg76yJOhDjjtZZTaYPOuvzjyX0+1ZKxX
GH4tS7ck7cOpxuMsNvHqMxgiL6266x7NpWPIn4fDuctXfz+zBr8WpV0SvVrRD3zb7q9fgoz568Ob
f/8S1p//9OZJymEFZArCGsnr96TiPW1wxmO87X3JjfeBW7vo77oNDOZAlsXNtstbfGP+2x84rwL7
GjcMXeJj//CBS0JjWQ1WdQn7UxPQ/j26wrJPwtwVqudfv2N+42dv+aeDffi8G6gFS40nahKmG4os
t2IhnsjEHTQCZ4XwwEgBcV+kFXHyAkl29YjiJJWI4XSn1AszsvvVKRRhtsiZxFND7Rbsg1PlNhqo
AqRiO6EClGhHO7wwZLtAFPTCgpwg85suSNan584gSoNsGpBFJZ1Fyzuu24Oc7BNSBPD0dYk5Z3dV
IMXGnYZ6MuKAWQd1kl83gp9TwmUUijOvi79lsCGbOYNUu0am+Uyq8eSTHpXor6KWOVMuciK7CoYm
ldZCGlu3ejrdyTS8q0vqWUQdDYPwP1ZUWS62UhR7KZi5Gqd5at0a3KeIXNDsaBF5/t72bzOebrRD
EMC4yYnK1+l0LoxoV3NXQ/q1JU0gMc7jv5mgaOLOC7urjHjXbJ3jaDnEypMQR9u0OViAOSb9WZ0Y
Y0IVVSXRT1mPLTMDZ9wQLBfdOXvpgtcZeIK6WOyte7umIAT26AnvFXgH6yWTKB+mOG+wzI02k05V
RreuDcZyTyEiiSLoD3pKLFdAW0lfphhEJtD7lDKXOi9RAlWaa1Aog2fOC1hubK/yvSICLFxItCfx
jgXnt46OtbAH5giImKnajuIru6bkCMIgpTfJmfG8WxL2FyrpyED5CHTuQmWm3JTlJoJwWyF8SOeS
8qcJuD+9gC6chk1To3eQs/dA6GxpZX2LFxQrEinsp6kvJORhwsE0gkd0Y4ID6GCR8LRU5WYqV0Nj
6IoCQRYqcSSdorVSu5ZmkHBZ9I157aYlFUu9sN2iTbalABBvcK21HrSMj1Ku3C5D6ecm4J1O20xI
4DJw2ZWKRVbItZjM5xBK5/hBarONTrZcje8sQXWLmGF8LzqjMXgprAhVuoHJywOuHEOfFT7ilFN3
rVOq5UavrWMa1X7B/8vpCNOMR/rzNoyuecBpTgYGDvzMDY5pHjGvOXU1cjXtJcpILAWHlmpyF2Z3
C6HamodjRLRfqpTNwoSj6CRHzQXW8OQ4aNwIeugKvxsQY3fCw4m6QgFgssmaky79sNpvc26RX2al
GRTXE7ZUK3cni39DUwEOutykH9zCEA/wUo93BPoAXHR4AVKHpqh9TEAO/fOsGfm+VPOtSXK9L7YR
+tG00l0vzUqyq/x6WDsitN4WGeBVUDaaYKBPENldG41vvULEAPBgQJohHSZso5IjgE9qgm4zg4cT
imBXpYAlq+IB2DwxkOQujlj30w1daM+BJAIpyu8W8JBGAf5xTH0tOrKkt1tSU22MGXBMt/SG7UMs
iIL2QKr9UuAiG5v8eUimy3pc81jEYGcq6bXmm2p128mYHIybsCJDtzUJONSRT7vZTayjK5HLTTHr
gPHneQ8FHxlDZCMi16ek106KpN0NBBG64KLLeCJIw2mKXkNuJXUFV9aqtnP5ZnFzahkDcpsbVTpn
cB3iuEutADCORPUTwTCBQWaokgUERj2dOgxobNPMOWB6hzRNM/uEDbZ5xuPuyVxawR11xI0UnAGh
XVhrM4Wm25US+xMpzBqGv6KkxzI3bRVbGij77axVXp8nBGmML9ZI8upnfr9Aef+8+oDLXyqcR2aJ
HdIudvIzIGHVaf3xVDuR+yrfBDcAkBESpT0N51s8GgwOPCZQv36QSZ8+unlkksZTNBlrwPtHd93G
uL5Y/+Gf8cZvy07aklKzHEhfD7h8Keux1S8WLJ8dUVeoYNBNluK69uFta0Vb5wzo7Fi9HdvLZnr8
9Tv69NfzxbaIW6gGK6L3byivE11CMCEi27kqsOjqq2XG2i3xl8/NEFXDZDhjiBRQvD+CjqCepvQB
yOJVhGre98/gdWAOgqWSBafh+zCB61rdETO3l+zLtfX7bMa6sJVMjPgS+621yML4cHwxmkOAyiOr
rcmVHby62N7ZCtcXw4HyrcqbPABzUBO2BTc5cKvb/o8+EwpEwrfy/NeV9SdnQGbFyb5NlrnFsfB8
fwYw3uADrF5aT7icblnf3VLXIzmhk3gkuZIvLtH17bz/muDv1EnOK4qoa/LH060y5hSV8XUiWqKb
l1lxWzMlCMmRFOOfWZL/9o3JXx1rJfz/tJCdhiQpjPGVfNbsWRvi9T5WGk+GmdV6xL020iF3wKdz
iqkevMjJM9n6xvBDpzm2X53k9SR+eN9AnC3m2yLqLNvn96+FFf8A9OG7nKmO2Z6LEC5ZjNtrwNhc
LaTMcEHkJHIp0q276IvtjPzX5a1MMINIh6Kr7OLUD59wm/O86fUngqw46YKnZVMxq+E7S0wK1IFL
F7pbnYKX0KXBed88NHfxd/FhvGDpSczwixezigR/ORM/v5j1C/nTp6IHdFEt2p8vBji/G/vjRt/I
B2P363uHtH6+H8/5z0f6cDdsqaAgfP6k+umJPbOM2dGW3OJS8Fbir8O+3IlIPduJ3RyjL9pTvjzl
HzZRDTMuydKeOpduO1YB5QGYofYAw9BvtgXj8QvjVN/lzrqlnDeBbR4izzh3/ryDZON+cR7W9/mr
8/BhK6URbA9nnfOgbFonv5I55Q51B35OBt3pD19+wp9ebqZlmZZqKgaC0ftPOBvjVNeCp+BouY0L
48XVe3YzdugBX/QT0AlOe678r96mvLZXfHyb3MG5o6qiJnNDe39YCSpmVXbP+JCcxW2d6gYT5I41
senSxGlc/XlLO7Q0/SWesqu/+op/dpoNGUO+gp2QL9yHb9mod4FhlBzf9IeLakOxhjNuilNip67g
fnmSPz2axiPLRCtYVZH37zYPsqmWyqfWg7rvtn6vO6ar2uKm8PTOHu+/OrufLC1kRDBNo2IX9Q8V
7P3xohJMgvrHPSTepoZDjtZlQ+aCfDmoL4VjOr++atff95dP86fjfdiS12PYSAJgAO2iHlDdqF1N
Xn59BOmrQ3y4J6dFo1JF99S4KzzYJpvjwbSw9ZvkBB3Rya5oRjv9Xx7ywyNJEvDqlXwV4Wlf1d+g
KXD/g91DP7EfoltWV1/fcI3fV31/OZWmjHBq0PoC2/L9R6cvqbhIxiMGJ2fuJ0QCelO6jNEL02SZ
luhm8tMCr1puITWhyy8Yvxha95TSD/J9Er+kBc2/r2aVexWbZCHNbJ28GG4Ku0mszRg8WXg9QNi7
pI82Qbp4UjN4o5G4eiu+CaLmA8rcsSJwauCBXbZchNZ3SBt+BEA7zzGpJ9cpOgqAtFQa0ABeSxSw
Gbp/CZeiS6TLqsTaL0MqNgK7ys5Tvx0wBdOAspcHHQyedAgi614kLBZoyq5K0GV5oYoVeZkq7WTr
tFJgw6ZxEzb7iZID/sWfUXVXWiJ7VU8/l2LYEK6hGAANHaOnRtgVk3YbaNkOQwj57oHw/vCgwrLo
pAdqsHcsmdwlu7dawkzikZoie+El9RhAm/52Xr5XFIBFxPxi8KIDkXcw9TRNQRlsZYJTxTFPsCAm
NO1MJ4XqZGshviwg7s2jK8Y67gU8rdDNrU3O+LNQ3CYgFdJ/E5fL3MCopjdeP3c+g2DMBTBmcG6M
0t7CkMEk0QmS+zEHkZv7NRi7hV6qmkG/jIE1br0cN003G9ctdd0SxVt4/5yYDRsoXFHNL1I88T3F
v13MA8m6mqtTzuBdVQ+6BDqvfq1FTHXjZQoLIBM5ejK6MzoF8gk6wMikrdlbdebj+iWP6JnhQFTS
RMKTrwiUOHCOwFnJu6piP0pZ80I+ZHgo4m8Mze1SF/ZS33gBLAJLQfCYno1J3uTAkqW4Y+YXBRgL
i52hpU7eZcde1c7EGK7M7EYDM4EH2e/MZDMmBOHjM6EVIAIrU+qCyBF48cHum+w85NNeFwZISIIj
Z68S+MhOFl1zfCiJaGhdsmWkt20xtgegU+r2Gm+sSwWUq+W3QTxs4+yUZJY3j8FF/HsfakBtJhVu
wllK5o1syo5lXVY1iHo9PBOVVpLnSD2aGT04yiNgWOh7t1y9YPK58FtKpfBTL23vlb210zDj9fI+
Z8KtWf15KZ6E1R0865dY5DZ1rR0UhVYfoXCM+KUDwklEyK5V3SehtsvXnPnyNhLl0HEhWuIpGSZX
a8fXWcp81CHKMkABCBwWYAU4Y75Kj1GMYBRf4KqzReO2ymK/k3FDJj8K7aypVPKOhotrGGGIAeB4
WdTxMxs+L1R0N4OY2k23EUXJCt/9tLprcslLzKuSDUxCY7UUYkEGT7pKXF4vmMRYFUgSwXXaYoGD
fBUo823bqW4fXeEZgnrVbLLgqVavFC741WFuwZjp0OM6CBp5c9ApfZRDPEjZg6yE7tSwMaxSt02U
TS2TixNP8O2RS6F0WjC30LEG/KjU0NBo7lQs7820OnVBuInK79lArQY+YQv/rATXQYkmaga44+ml
K2C36JAuDUvB735tqd02LKY7ZAlnaopTbQ0PEiE2oHqOalq7pUbb7dInAf55co8bdRNm8Wbkvzqk
P/rr7CQON3qhwTZS7FITQUQsjqg1VHpUvsUEqzRmbxiEbVSPzwbyoJw/a7EO+y66i+OW2AvQa6ih
dkL+q1ZcNv4XutkcMPEcxPhcdg8Dtzk6tLcCV07QRoyeYGhpeESMHt6BeWtQW11ba9BumC7zPLnB
/43bSgaP0O1jAQ4gjLym7fYYbS8VKYLJFF/E7HgTlFyaCW2jC52MXoSlzjcrpWuBZ0RUzO979RjX
7EMn6dRwgzWz13YK/QxPZALVoM3QZyOrghXV7Wk/gUWcmDeG2cCkAbgfa1AUYrk/8lyBbwOkE9BA
005PYFsv6TL9HhDzyEbLYf70XPVw7qk4paejwtBUhjlpGepHkU0hvF70muJo8X1eKL4qtdcLo/OU
pxnZYr/lXpJohzihl7SMNlnGJyIMT+rygO3BtjpQktxcAJsnpewMfXSLvOJn3IwGMEdSYL0m5esE
I7tvyk0nqgyq59NiQWHWyu+pYO3ranwNetrq2GdfhljCHWCvOMDU/qkYEvg1SkvdehISMyri3aLM
r8oCrxudskHx6trrFEKn14wKML7yx7D+HA5ph/zoDLCYnHgiKMTXAbOBi2O4tIO1o4Z4xcbqW75W
uHXkWHjM6sUJy4f1+lpihg486wBzXsvYxPLQfGj1jpdCgV4xrD0ZIC47phy1/F2eLqTxTu1Tf2Ds
WNHPVAC/xZnozbrsBJiPI4QttZGcKocHDfg/lD0po9Rhoo1jlm1VaS6w223MVZWFH405xZayb2Uu
+lJLfg5wdsyDippX2iy58id9EyWYxdInjK48HclTVaq7xk+VA/EBWxKfjbG+tMK9zMOoiNursNE9
uuQ8APLO1BXbgXilh6+K99NsB6aNICo2abNcYTuk+Uq3S6CAnUocJ1BPiVHuiOmdM8XEOkaLEoxb
s2N+kD9kuJgU7kxpcz90SHf1Rq55kkNUx/1tDy0XMz4HAmp1+Vit12py10+XEEmy/jiNdxKRwywR
YUMquzDRGKAkyKOmbUYq1We9R8yDnN2ARP/SSOeYXGzQXwcYaZroTrAKWg12VTGxloANF4dbPbQ8
g4u0nm4Iue+7NNuScHCb8aVowW3vVhxdCgsb1dWcl72ePwUFYeSZfAepPFEuwEs1To7nNkhvNPJZ
YQ68Ixz9IpkeYbo8YPa9SALRnYTR0xrwvAAsNXao6siCpu8u6qD/NoiwEmCnGd1lxk2l52poKUyi
ZGZuMk/rt5DZY4VVRc3WOSy3DawDejrIQQ/MK67YnvmC3HqdRlao0BmUnDXoi6kmcQ8IeRyl+6zn
7cINt0D+LARNyYptKiN1jLEllV9fjW39fQmKLbgmu5plR01um+bMMg30KHLmfJuOGsOUEEdf50HU
nttbSXiu1raFiUiJ+VwE+VZkJdfND/Fy3wlf7fQ+3TiYbOB1XOzErNa92U8SxhBTmMSCuvWkDXC1
Q+IKJ8Mz/FVRiDcURrpfqoSfSFlMef55xA9yQp+rjTqbHDHwpwdpEzmZu9yu2jJXKeINsw+78MSX
L10Pn23CLJ3KKB158i/qLussAhzCI4BgPrBHo7r+9Xbor+quTNsuexJdWXeyxofzCNm7afr2SaeB
z8jedPULAegTHYLRsaJRdKmIElvy9x9TT+CxmTt+veRRI2D3XeGP41ZnK/Drt/HJ5cBx0G5VUVRR
cj+8jZw03NKPT2LFkkfea/V9Adfg14f4bPv97hgfLgCAAPq0TE/qUfXzU+RQR+KZF+MGqqXL1ssP
vth9f3m8D+du7KxmgTFH/ufQucIrj11XH+3OVnzlB/GC7VdX2ieWC2aJP53ED/v9Se+5aU7IgnS3
7SNH/6G4EhrttC0f1IfZpUTiX1DG5L9e3+8O+kEBEOSqyOTpCeztAzFyX3DEHT2lG9n+F471yVdY
x89hqho2KHqmPwg2VVVYzTyhCMYn44FEMlpc6AHssM0b1grzhboV7wMnP/z6wvnkK/bzUZUPla+L
JZeGOTxNMlMECt2aofrqSvn06v/n+1I+yF7ZEMVYVqmms5Xz9Gr6igs/ZstIiE2R/Mpkf1M42vdf
v6vPZhbv3tb6wf50B86ytgWu8rRaVNpTjm4z2NoTXttNePOlrvfpRaIZsilZsqbx/Hp/LKmXKlEQ
n4ZNfhJsthUINuO53JXu/KXK9pmGqSsioxjTBNMFm+n9sRajN3pLfRL3Rb8PzUN8WLaY02/qi2Ab
MYUanGqvXqSbzql3+uZfcLl98n1QgEaxIjNUhb3L+8Nb+qIAgHta6XzV8NoWD198bJ9djT/9fuvD
1VgQaRmL4Cm5mJ3Zo0DGhQA42Ax7ndlt9sK5/OPq/7dwYsf4tSnb8kf3H+s/ey0rUBph1P3Xf7z7
02X1Vtx0zdtbd3yuPv7Nd/+w/a/ff8xwzX3unt/9AVNM3M1X/duK+GqZSf5+kD//5r/6w7+9/f5b
vgSG8dn8Ahj29vJcfESM8S/+sHgq+m+YJ/9h61S038AVIeyupC4Ggeut+U9bp6L+xp1K0vDAaBZs
5/Xa/9PWqSi/icwM+TQZGzK+omz6H+/2/If4yIn6b2d1Eh3jH649FhmWockiXHaDL8BHQVsPW2mQ
rTVLBzLY0WWjdIeIjJEtFELyA+Qncxx0AJbrGhPtgd1JrXQg7kfjxNJzW4BfdoYY98HQD5kbRQJb
67KfYZXG0ytogNlD7MI0WgbHChaAPUtkRvqyejHSSXO0pZ8Bvi6vUj/WPkFtPDIKrc10J0VHUCIs
Hww40FBKBfCtcNnnRNGf58X057A6qKnwjZXrhTaEFzO5AOQfFuoGphh5y4s85LCm9TLb5ibGBLPS
9h2MiXMgSv1+lJApyk6faZIVuseeuNhRburezUcoiW1W1F7TKmzysvS7uATWpZFVKchHJVscgAh3
Q19ThQr+0PJ0HQYMuSMBL2whV5uZmu9HWVnrFiWwSjeCRSZwwdfrGjKAqQXq1q4GnY3+0VLapVvl
rmHe7mL20GwmxXdjE3U+oGv6tRY4plYTsteC+EnanDC8jHGeUAhwWL0m+hHS/qGU9a6K1YuRJmYb
9tTA0F5NNmGZyhct4jdGq/wxAo60b+u6dYDc3wiq1frsOX5Ewjjt+lCmswp3sgP4aX5dUnWfptIV
P6o3vZrkRwMtlERRBCIz4VVWohFdsdlGWBVmdk6ICuwtzCjg6xmCx6nxjcTQOCDxapoPJOQlIbPs
0ObSHjohqM5DJKBDw+fyYlBcTiE23bYdsbLwXQhOWtyY0N+FWzPRCqdbm7WGMe98whgoWAUc/TX2
aDfNkHoa4uBNknH+TGPU3XIplJ1MrNGZl7rZEV4d2I8goZc1Ce5I14ANT9ZdDV/MT9u1hAHEK+Ve
MyDJue69Jsa/Au5XOfYalepFwScmT3NL0C0YHkNdvrditqpzG6t3AbXBpyGVjKuW1m1PobsBqYFN
ylsZ43hhGq16kS6dpEpHFprMR0FZeChHEDbXF5hzmO16bsQhfVFpQwBqIksu5hkaj2jY28hdDP05
678XGubeqp4E4pyauZ8zCBaDAqmvUhpsyOQOjqHUwL6bUYVLCsOkYSFxHiWR31VKQGFPUnyTxDXU
XOcv9D12oDRyxUmC4DGGq7vtraE9LC3doukQIjPHymUUm7kfwtrC+FkYT+HIpSeuqT5h4gzlBnig
2GKaTe/WXaLVz0WVvVXlILhR2C6+2mTilqAJe/vEUKECiP2zWlXaQehSeSNL+HlBANDTIrWxM2Hq
C2uGMwktFuCweJfCZdyFkk3D7akQ6oOVG29Bb14EasUwQc6u1XImdKdt6HQ8WNbk1oJ6IbXsPQPF
Ymse0zMGzTZACzXpyR2r7aQbF0Yf0RCHW8AJurJ0RHBGTA0GeOWBTHMDKneaNT9miZ7LxazzSzk0
dMYiVWMPCdBD2KjiPtb4uhYLPeLyKKIu9fQjxBAWYMR2jdOWYeuiZ/P/6BBG3tdjV6SEwG2lygQd
HJncIXGO0SjaepY24w4yVBWjmsa9IlO21QDlpFrpMlnQ3zcRKuscCNixcGkBWG/tFpyXXFNQ0PNd
AjdQ/8jM4Cx31YtQM+9eagFWan3sUBT4g3GuJmLoWX5FPGkBQIKUIpUp9PG+Hrw8wN2KmLsnivSq
VvkEOq+VTrU51L4FCco19XryxVC50Q1smPki4cDTZNcaqkchC+6lUtvFYvw4RkDrIR/uW2G4KLKZ
OP6Co6doOycNhIscF29XBddBzlLKAmlkh5NJRUJ3MNWIIU70rdVmeSPE83Ve9/lWS5RbtUEGzo2G
etSmuSLS+gbt9TGd25ekozd1ytMdGIm90Eg9vbnLN1pEcQ8GT62GO1dozbtwgYqv6uMlJKq7JMs1
Jw3Laz4UOENhLVL9o4RM5RTii7GkbiSZjk45uRAg5LjDJLQu7duJPea0Rs09A7BhpZXHrAuT7Jaw
PiSGbrhZatzwfCxbksiXMWd7NMvtmAjnLDAIbkFPlFmZ99pjp8XXbQkEhIfEVmlpZcTaewrC8JTl
5gXgbFdLOIciJbmBUD7pMBJRZQqsbLnCxIqYlQQnjfJCcJQGtaX0ZjIFtoxzKHTeMnT7ICFPiHPx
iZjSj8lUblQ5eq6AMzilou87iF53ZcPDd2mNi7A2xAN0mPlstKN2jTWohuoUug1CbmkNnmxmO5A5
G42viz02kujQKo+mHmKFLcA/kQNPrvlWHGCCbeRyOihBdkrNZd9MAZltSycDncnXlDSTj6taROmB
OF1NIaGth5pT0/xuL0skuTQYn3IFua5WgGB06/iw1MrbbNXrxLp+6QE1LLH4okoVXZ/mBvLdTa3L
LvQinpOxiTCu7EygknaGfN3m0wPnv0Ke5HxWAaxyauVvK9wIqQHFvZz9bl7sURt2tZXfwUvB1txe
R3hr/UGKt2y1QO0ozlIYtI8sbjgbjsI0qst012omL9flbcgIMM0oh4KVAbqxPbZpdQnly/QgJLqj
Jm/TMGz2NFH5U8hNtoqaTSFR/W6ld1pBkmMo65uAfihRyu6WqddpxUv8ii4N+mqxdg4m+7gq/h5k
1olIpysPzXkq0Tnz6CjUocTKrFs2XWIcBWHe9zwafK3FIBtF7biL1HKXmtqjlYS3/UIVNr0vj1U3
CUC2Ilc06yuqnbyQhtlWGC+6SLgmELodM/37QmDQBkBNt4JC85w+hFTN1Z6c0vVBuW89FEexEo+W
MvvW0N1bhrlLQkJmtcCkzuqXN+Lu1MHG1V1vUT9N0XnsVEUCfmo2UTJ7RMqySWyNJ5ncCZvOLI9a
IKNJR+duoJKBvOc38E43odZsLZZgdSncJ73gF9TXIbdbNQVsGEkUptji0OylGNp53PhaNruyDL8f
p7uRUp04xKeoUipvxUhxAwcr+KBBsTAsFGKio1mKSrQOO+T7gJoMOtfcXidvEeo32oAXAPDFpWDe
hzmjY0IL9AxQr07WsMSgm1kFJa/ZPmciHln5xhJL3+Acpeq3Sl48fD6b2fj2f9g7j+XItStdv0vP
oYA3gztJAInMZNJWsciqCaIsvPd4+v7Ac6QmkQxC6jvtCIWkkOHKvbHN2mv9JkiGh0iVkPYOqd8D
+tFlb1A/DTOaEG35iR98aIKHqYyOKXJ3cvfkW9aVkEkIOtBDCmlMWH5/p0KULGqE5OHNT03vCOLX
oP+9CKekKPfXcIuTHNsdpeTpHTReiJfG3H8RjdoLEt+uTCZ/oElO4lKipxs/DJVkh5nloZi0m0po
2qjw1JTaMxpVmvg9UcAUQCLAyOsrjHbQ0y2g3a9hiHZdnbmWRXIM13yIKTujXEBjOw9wwQ5+VKK5
D8tjENbHsfjdwhtUUmAMuPONnbLgfs8QSD+XCV3hLEOgCMUe5FMEDn4x9K+MQfnMlOXJg5Q+mRPa
1trwtVB1u54fphx7EK7JQZPcBvEjpccsMqGRzxaA4HnwFRDkkeWpIRhu5H0xTNsFNEBaYBXjqDvq
PDpJD7iNBmOSIrbBwhro3sK0RkkFXwghPqXpb3T3seZYCNvPsB5o5jfVrtbnX7qpHlXtd8EXVGLo
Rjnq8Uh2WArCFFi3IB1CFiHTf55aB9/sE6z2A5LLn40pBmnIYa7LkFWE8g77JcFFSoqSeJE85jUy
XWiuadrkaUHhyWJlj0OE/D++SX345Cfxt6LH4EFUP0vBcFMGdAIQgDNmp0wheVAIjM3HOamcIALA
wn+M+tlnjIqOZLRHZdH9WPDswvBUYTZgh8g+QY/4PoMVaarI6yuMxifteTbQP5jAESUpzQfjQL6D
RJUAKBz6hGhcNXwsdNSew7Kyfcn63NGpHxeFrd5ceGgjiD6hCB4HmLRm2t4FEqKGbYvnSqN0PEyK
4ImCjj3180FrgoM/zfsG84+qDPdIZWAPALk8jr4HBfMWazedidBpmH8FCwvUOPW/NKUOVkQzR+bY
wJkUaaMAAxhZMGzTUK5GTPyisnoGQuRJWmae2t46dji+ZmJ7LYfzQ1YbJ6E3gPwlSBSgb/8VVSyn
i4PbLscTLcSwD/+3EXNPla429GRHkJoT9vVHIMm/sDbHCjREoKxENRAX6Cbh9mlSETv3q8x6FDEt
ks32U9OIV7jlQaLokRQqMaWYcrdMjC/yVJ/TQMACAUmJgbWWSMGhyIwrTGB5qwV0888gfNRdSh+n
ZGOJmPJNcUybpwjhMgSLaQDO5p94w9pFm9p0bzlaazupqytjYpbhY4/Vgpbwr0VU/4fqccgax0DG
r66vwg6dlj4Cl4aAppx/KzU29qI1khsHo8H0xbpRFBiMMUK3NKWQL1J2tRSSnYhfK4NHe1xBmoS3
tFPz8DDl8q85MuxCluFnSfoBJSpHR/FMFs8+uaFJup/yc0EegDT8PYvTctzlfXrv97CQ+nuRlhOb
zzNi1L4t4H+auJuxOFV6AWGn49ggPS3WV9BmFq2PL3njX6sB79UC39uI9F3RP+WZDoS4RSRIl9BZ
6MXKFXHaQMAK0yXVq+nNCp3BQXkdBPopRJHBTvXmpigsB+OvKx+zXjxhnK6dQAQ2DCbCy67kNcmV
K58Aw+wN+dskdp5Ae3qOf6Nabg/m2ViwBT2GrK0dhTxlwhoeHPKlJD2uqZHnqCct8TFlaPaS9pzn
A8gPI8LhKfQpYUziJ6QA9sghurzcS3Bb4mM4AKMAnI3WBh5vhfpzyn8oTeFqGu5jJk3DJPKQlPHG
SfGEqDsO+G2hzYTo0k0991cm8llzND1qQ3rdKgOwWiP5HJUT5K0UG6KwqMmocK7jwQh1rE1TPgto
yV00liU0xu65AUuy0N6fqrqrb/WgTxAGpfoyptmfGo4JHeTzVMx/kJzD9nE8aJXxXVIgTITYSSK2
iBZrNbpD2frXXRGVnzuR2x+NvPwkIU3tlMwB5wXQHAj5j/k08aJBacktBwAgQqs7WQ4cRudYtuus
PsxSZ2uqxfKIstCO2qo6pBCiBphH+wifid1cl+aTjxrT0Rj1R/qYwhWNwfsc41eQJ8Y1Kmt/VJGD
3sJRz8o5wmvFG2pYfIWBWrnfaJXNs7dEVDeUfyUNqDktaoyD2XANBiA8Wgx1dkDFFOohheH6HXDV
pK9Y3FlKnxMkhoMy3K8a52o24QBSUcMA7lV18O963Gt67QUqW1uKzi9gUgC7tORWRW4gVgGQS9AI
S4sxdwoP5RPrenBgvh1kcatnsMaAL9HgdILxoXAoamswaS1rgR+OBenAcWkYBCfUF4/1C1B2q3W6
ICpfgx+XUAxJVbVleBeoYDgAim7g3kVFMXOR7QVy/TSqn+vysYEz9/EsXpYw38Za9bB4MBRhjuYt
7n/YmYrXqrhFn5CXXuJHw1l9p1TGii8tCcFJBUbDpSlwj+WjCyTLFexuj2GkLd1DznWiY/0lvhIP
zRXQuI/HedF+WU/qCsYqWi1qnKjY25MHGm+PiMlOc6szyA/734A6L2Naj9k0ZG5rSdUoVq3G3AM3
8dWJaOIJhoxdMGBSUMcHxo6GolN66P1/y+0tiPXS7LgIa9HjB+2jX/ZiGkPM/ZJlBVILzAw+BWnK
oZY8o4qhi79VkQQcIdCPZ3Yr5qqvJWKP0McRysbpcWlItgfNk9za26SjrJt2ywcEny9KGkcvvrvL
73jVPzOkMqWcTd4t3XYuhEzyKQf8JjLi9vhH39N5clLb+Pzx4N4Namkm3xJZCYBLb4POpql2IfpZ
KMZIuE08hEiuAHr7OIh0sUP0BX2PIjgGwhqSBatNmMhFWwoBSrQt3IOlb108Cq7uDHvB46lG6rrx
yS5a5RoBFdmibwcFjsbGqmeXjZjmiEau28MJVW0HbRW7uDZu6JWfFDe5zb3NiO8NEbi0SEdm0dNY
fz2UsEiBl4hLt3zZEiWGnjbQdbY9nw4FSm9jUi+2oE4PSDM0FI5wjDHXPdABR5UanLDC9SDtldvy
SAXQ7n8E3kIBaO2OrZ84wSbLQb44vZe4Jqt14Rda5pq5JGE8i1Q9jgqAEHy8DIIag7WnYgSCQNFz
vhU+YXvGte22P2ZOPSXBpmmw1RK7XANAYb9vrEWebJcj7T6mn5bfCtFm49i/PA5Xv3K1a5MkQA07
pmxlPrZOfcS0swUqkZ0tD8K322y09C/OCKLJEkscIRWZFbDauzgGwo1odOoMJ2Wf7zOvdI1T623S
p9775q/irJu1vhnLWcALwZ7s3um+I2tybzyAZz2au/lL7+ENBc4JddDjxlq7uEWX8XHiWjAyLQ1s
0NtjQoHLXvAEwJNs2lk/FyoPfr2Wnf4Jv+OaAy0R3PPmJ7w4m5agLDBVMVlv1pojAafWN8shRI/J
mVw0ZqFiO5YNFxMiJO6BpCaWo27lQe+N1MCHiRORTEhdtzyxAJPbYdA1e/Lza9O81ZLibmMy3xuX
IalkpLAtTe3ltHx10FuzidFku4TwdE90O6/tbuYr9a5xFv6Xj1P7E5rNGxvivRVqSIauyNwtHBmr
E1HEvkGiAa3ZaIHbUwjPHbdYlNURzRDwRbrD/c7NKbxtjPXyWFzSL0nU0eaHAbbmnfGkgGSRM9bh
hPirtZ8P0ATOCzKPc+t2m3EmvTu5/xNQW8EZfLStUUPE9rPfG88YIjV/gkPKhozwJLAleBEO4ptX
m2v1vY35apzaanr7mGEOeBFwKCrPmWnjk6DsO68/8AazSpu30XF0l1ws2m/Spd+PbVhQ7NTlRF6m
5NV6miQjtdqM2AubMLS1pw402gKJmR8gegDHdEE/HsKz8uvjj3uBjNHYoAaKOMhSKaoMzO5t4LxW
KK7l9E8Wft8yzRRVJCd1kCrB6yjaFbAp06uOOa932a0W3/n/q+X16hesTvlGr7I4ivLlF1AL5dah
OIGsALcuBz/8zerp4yG/cILfJKCrIa8OwjmtEnmYUDDu98tcz7yod5RZsVv1fo62jznGDg1PjuGh
OG2EfndlQxhTUQeWYDQuy+DVZ0b5rtMbI+HYsNPAkx+oVBzLPeYA9BLctn3J9CNna2VfYkCWEb8K
u3pXWAOsF10n7AK2kpzshFuBYecOAqKFrd7VLgnrlwJAmWnT+y7c5VxOf8f3Wz/k8jm8+iGrOxaj
XMnvihToveH4XucFbrvD5ml0W7v0tqiO0nJOXHxo9pRJjkWStfZnDEPTnLSE81Kuo0Mw/wypIRUz
tnPRLqeTX83nUlvQKT8//srvfWQTDI8hAf7BIXC5nl595E6jlqGYXLSj9mB2t3P1pQy3FtJ7Cdzr
GKvzIoAMjwEUScRCPl82TYXU7xV5ixPu9b90pPi2+9JDknMzT14j95Yzg8VLei4tKOC1OEUtVVMB
ZgBBEfJydJqgIAuu5IngBHNP2H88m++uGUvGmkwiXYWVuzqhsHWgDjya6ktRY2F6L0UNeYerzDYe
fPlb6xXzOtbqLEpbqm/U3dAhIx8HSIfttV05KLzuRSrdG9f5O08q5vHVyFYHEQtIBFHByIBPvXCr
m9/j1XL0WV7v1XTqNt5wy8L7aHSrhWkKWSU2DfHUgdp0yuEuPnz8sd7JUCSZDWfosiJRGFqdb5IV
Ywbvp4o97utj4yWe8vLO3nw3vbOzicP6QzlPQ0FvtfzlWNOFFEFRrsvkAZzTodsPIH23V8Q7e1ni
AYrPhkTKdVEjwQoZPysT6M2wNDKlusPoOQvmnZ5a8v9ioVO5Y0C6BOCdPODtuaFrXdY3KfpgzJ/v
lS81J2ApCFT/OxnHuyOTKMHyiFZltvPbaMjqKhTUY0bGJkbanwKQnTziyuZODtZEboJ+w7bc4+UK
ZIj/E3S1An1oCdAHGZQefM7yc19vlSW3RrVaGEOCWUH1MirgLoLVeahYHYRG2H28zlfWv4hyUrla
dEdQ3lwWxvqMN+pEbUq0KenJHKqKh5SBxdxfwPrK0XIYx4XqmvIZWBs0TddMefEg2rzbfstfIPxf
fgpMD4uqDOjmdeqYggAxUbqhzO0ZP0V3KTKbn+V4R+OCRxbNvcAJveGweQu8twcXhsk/464KQiII
AzS9e1BmRxSgbpY66bAfvxS3my/mZSmuzi3A27zjuHE046ISpPr4/4W8bDkn6zOgGXpuz+EeST5U
GcT8ebs0+lJb+iji6h4Y6OdAG4Kt1bhDcSUJbeZIx8pVPdMrj7Kbcwsl1xEVAuFaFHvRaY4mgPzN
V8EyhR/9jNUeLXoZp5YGNZH02B6B//+QHGhrEByoD/39FAGtddxM05bhfRR3tU3HJIVKurxu1ftF
BgNZvm+Rp+8kOz2k91u30nvPvTefd7VnCzH1G7VhspdrMP4aHNDqOyAk86X8Ux0zJ/eMs3K3sX/f
HSHSV7xqUdylzMgMvMrRkLNvCikgNQzPvPZ45UF1MHaSFx7Uq9Sbt8K9+yH/J9yaLpI2skoPewlX
3UsALY6w7+w+3gO2RgLxRnoo//hIiU0HbSvyu3vnVeRV9jSNdW+WFZ9S56mBzmjFI086ZFQ1TeOI
Wdde2uRUbQ12tXmaiU4ngGfNDnCTOLNj9vG+PtBc2BdH63p0l4ZUtFnTvJAl4hxUuMr++Ulf5Dpe
fdLWwK9arAmbHnH8+fujqg7Q7cLzHfDCe25SPGj/nZfG1pBXGwYPTjlRGijFjauezHoHj5ciSbrb
NZ1teaKDP66NaLH78Sp+qexf7NNXQ17tHC3j0OQZoNnxGddRe95bn0aHdJJKtaPezdSRk2uetJKd
u6ChfxVHYJJOfk2b++Mfsjn3y/y8mvs6w5evXH4ISSVwICcrH9pjRu9MdyTffSEQhRQXKze0zrm9
yarbmv5V2mklciVNE9OvetHBkOwxZAISb0hoZvX2bCt2/00oHoTNitx7ecCbRbfK2UwjFORiqY1h
tmy3Z42FN5HKz0f22bf+R/yEIGrwVbpO9rRIlHJr3t95r7wJvzrGMBm1/AE+CesuP/qecrAe1B0E
hpt/g0m4cWSqSz7w6htXUaANAW9SFppo0x3Z5Z8WXR90Ddxkv1Wk2fii6wZFYkzY4k4EE6r7EVH7
ohF3vXig+bb/eOkuO/ODLaSuDqu8niUINASyxAqEYAMONnQ+DvH+BUe3RVoKqMAAVtd4bIyVLy67
Q/WCw+IFT30NAtrn4KzzsWSwdvZ20eed/hnn4auoqzNJHzo5rimA8L38yQaHstNPAychOKfaqc4S
Z//mu+zd9fgq5upAGuoCykQN70c8+ad83x9UaNTqHnSTs5U2LH9q/eEorixvJVmlCL9a+lKXyWGK
0JU9gEgbJNEzQ8TDw+p54+O9d4G+irO+uitMsmv0A5dpXPqegD6RoOaNXh0xyraD/fx1I+B7cygt
BuRUrvCOW6+WkMoOWicEXEo7/kk6+A4I4BsQYadNDuZ7q/91rNUaKftRK5uWWEm9S4+zE9r57Xyw
XFHaaR4OIc5wtZV6ycthfPHhXo1vtUaaCLJsTZGMM8v3wE6BBnTgE9QFOZ/6Cfj5rb9rObLlnXyV
/7acjgu932t38kNzEK/+XrL/R2X8L1jfr1aeA6nybwrkzffs9//7r/PvpmjD4rVbxcv/4y8qo2z9
Q9U0HWQPOA1kbxdd3r/cKmRj8Z0gsaBHiueEohDlb1qjIJv/4BFKdZBN+ddj9F+8RkER/6HjR2os
T2bd4O1k/ifERlV5ex2R7MFrp3QBsxI/DZ2oq+to9iEAjQiXyXJpPCKsbZp2iFvOHiPp2p2ziPYN
ZMUGkzWE2DIr7775dTmdoiJvr8K8MBdZmgIUZUN2fLTUXLg32yi/jX2lugoSLfVKBdOxvJl8bMdD
KXvESHc+5vSJYTTlVnnWoijMbKmo/OcxN6Eb4uCJyEsbW3AirEp+6lULSk9S4lUqxvWCjc5Dfwaj
N4IELRB1Kus+PRa1PlhOCdcqO2f8+19yKYPagyL6B0AkQLE4kD34i5jJDZVogaUTQbfnM4Dbrorx
9AtpGML2hRq61xupOjSQn36MSZveCxjH3wkjLjB7Y5BJSoRZPOqtoDyjqoi0ty+q4xVsTuOI+1x9
I1h+eKPHWDdZEyaNuj6Xi+a9pNaAk9t2j/lncBUMXfyFEGiPJOVw1tTEv4JIRUKAiSBC1HF5NaiD
ch6gTgEq5VYt29g8amVckZhGKb7YJsI+YGXNCTA61rtXWhD5n9vMD09BGkvPEgC/M5r5VDKg+N0E
lqZiZVwgSoOv+JfUH9rjkCnxscIt3AkHGSbnAIh3bFP0MCcfnTRpaCBDzP0nEzjVo1xn8inKRIR1
jPG7iUGtR9N0/qEmYvJQKb7hFbkSn4M6Ca9T32yQACq64otAWudatan+zujFAhruI3T9zPhHa0YR
iuhd7ijiYDxKNJtvxjpCOKcLKmCwYZjtWzlqvivjIPwIsEAQgWrGhjto6rAHsdxdAeavz8aQDp6G
H4+XIDJ7VWDT4+lyPT7NGlxIqYaVY0vjZB4CaH9XxMt+54oR/OriRsDEQkudSEgaB3YhfJHc8G3f
rNFe1aDv1UHGY6fKLQg1TeL0SjLdqW3QnVLJB5sK2s3Lgx53XfwHcRsQ0uRay6DyBGL0Azs3DBQy
1Mlsa8BeRRfa4RHwFO7KqRU+ZirY3kou9LMmtvBeq6b6KlYCdzBplNuaQFedcRjFTxmi2T+UVMiO
UitXByTp0ueaIv+zkfcNFbE0RKg3CIbPPXh8W2b938b4ycFG0uJT4VfqPlTZTpijhXdChl6alWqK
O2Oz61VY/zpKWHZP3Dwlgv06xgpq5KN5VYCUlzKw530Jqn/AUkCPgulHMs3NsYgz8Tjj9+a0DZ5s
NUjp56DPrHMcWdKeJpF2NgtMNnNNUq98OMLIBub198QASovC8AQDFhB6AZHvFPg+cnDiNNp92Mx7
dFImmLN5t5fFef6ezb1wn4/j6DZZoB2Qoeugj6Dql+H169SJ3GFRF0XnIALJiHheeA4y2MZSLoYH
Y/JjhLKK7M4YW9TZuxh9eikxbsIOqf+0To1bsVUs4Pr6mOzL0UKfNMM71YwgXtZDrLtNABBY69sY
fsrQOAm227BWK3mCqjDp58FstN2ymrx2kMV7pQI+zhEZewZuyF9xAshOVZ1KX9JeHK5EOUiOsgHf
TZYa4SqGkIKgdavSWNIb6jSqNF1HmIpADREGr1bwQxBahJPEXAWc3zTRLXTF5hpJt8YtU0gEMP3V
W6mEZlY2ufWsFNLoYA3G00yOy1PcTcGyUlp8EIr2xkrZ0n2SYx0Qx70b8aeuQiyODyZeGbaMCeYh
76z8c9PEmsusqPtezOcnhMjSBzZ8ij5NZ5xbCHbHuFSbs+l3Lw6S7fSAmad1i06c5EYFxPdGLC3b
71rjFh/Z5CBPaXYaZTm98dU6uUoUnN/zdB72SpYb91bWyb/bookQ61dH89OkCs3eGJv5cWiyFtm5
oYlcJNz1K1YsJkWDGExPaaNLGHXm5tfaCqTvUcYh56tydG1EcniE7sbLHT0z1xdmEnbcnz0V4dH9
IGBBW6oVatuKISkOhHuBN7aS1499KehX+DxOd9zf2HXjG/pNx3f4nCoqCtyoh8C4lWbZxQU9+lxE
QNnjTpU/mVEYXsVTIztyN4XTFa73xW5MRvUg6JOZmDaEYGVvToWJ+YkUfZfSUXLHpE89Fco3sO+y
nqzjoIRK5uKKktqilfLS9gsTV/ZRduD9QTWtsvYoz0V3wOW2dfOs627bWYH/P08FVZKxjiF0WdNh
EoX2umkV81AZQedmWja7fTZbB0PTuNDaGf95qyVPhE0KWr4NUaOMy8Z/yiT+P7XSyXZpVZBZpxTz
UEUO7pUwRy6winCENnKkUJMpGh0Bs9Of7STgNBOHnOGSNFx1NY0dMS+lUzeVVrvXmmo8Wm1bPQw5
bFOuxxBY/IxGpu8GYtvt1Szx72sNI6koDirUTYvW0/QhOodGVKNwOiW11/WlCmKkCUQ7TIzgqPqd
VO9eMrX/S1pJWqmgfKC/Ef2Yvr9NWfnf/52yoreh6ubSrFPJTdH1+mfKav0DtzURvDE5K6hOxLH+
lbIityEBpVrElwHPgv77V8IqkQFjrWZS0dD++m//k3yVHtfq2bO0L9D74hfwO2hlr2pUomqm6GS0
ERKPEzbSblpCQRY/lZYiKFNmiwmUGhhtVtYWCnUVUkcpHzx8sdNceZYyvTF5ukcRfOmd3nYl0pBq
qug/rDFKqyNNSp/mS2KaAUYYWS9KED4HcRBgQGCqTjsqEJrSAGst8Ct+jnPfCNCxkrGXrmMlQSzD
Fma/CWirT9wMmlPNII5QGkhuEyGW5N7LU+w4gf7WaW7wv8US20YsF+kjJS4QEh4yKRk4GYI6dw0m
9Vsyc/LsGlOH8J1GuvjdbMuyUSFVpQWdG7XHBtxGMKCTPAuhhAH/nEFP4IuEaBuUGfyMJIbY0qlY
2ib73myDkf3Hdqdebc2zyrZPlxMfb8bWbCEiqYp1g99L33O5hej3IcCL07D/pA1jNKPHDr+mBt5v
wEWSsQHujYGETAxy4Rs44wrhUKVI4C+7CQlwBcWRrDlWsKfRQkm6n+EDRQLmTkan5/sqlesB9ogP
N/ZToFdtGjoRJvHFb7lPtP6n1gwJoot4QaqWEzRdDkdO7qDZfIFsMpvKfmTR1b+xszc6xL+Q3Ot/
zr6uUbpLK0VUXbnGDxhVlNhIaF3KxtRlJDOFnFfKaaig/D7lojFZz5oWVh0W4uPQzHdZLU/m84wH
jE8FtJFGA0iIWqbBgOZz2wW3NcZ5zUPTxlPyw6cmZZ0FX24NfLOiTvkF57zRoGEifTC72KIK4+w2
iTohIoerUaQIuzjpOknHR6/HiuLsJ4rV/qlCw08fU/RngvlU9VM/BnBny4x6AjZjZuGjajpq4QM5
QqtOdi3GYw/9K5MhRbWpBeu2pvOTQx5OyjD4KkRCBxM/zvBv/pmCoVF+h70W61/B5ckNr6Q+maN5
R6rfQ71T1Fyr4q+CHJGd2pQM0creKdI4Ymsls0bCsxFyH4N4NSclPDGadDzDmO7D4DgIMlkqlwpq
djGS1sqYas+9pnSTpMNZskIZCBRiEI1wH0aalAdfZ6jLalLg84RUOBbN2UTnCiXFMLGm+K7QEefH
2TwJh7pp6JUhRi322AqV7Aa0CrJJgfmwRS9aF6d0jC8MFaQFD2pw6y8Nglc12dYqFK0J8NGrHf8a
NeDg0HiQBKcdGtfBr9ydroqnV+ft3V91mteMpgvAICFxiZRo40P7UqiMvn13mzp+1WYaQFR0xRek
YPoJJvsw2As0It2h4gw5Bg1J2zro3/qvTeFsd5jevv1BZy/ID5Nk8gUBYq15TnpmjRZ6v/qLlx6u
iUvDsIVjMZxjgC3eZj/0cpqXeHxWVUYsEtTT2zGLpVC3I/O/g2rsTe4CjIe5DOEwOIY34VV5HQYb
AK91dZMRUn7hGDBA3eLquxQJX33YuLVIH1X0v9O8t7vqPMi/xubXx5/ynRjAdIBvcSGq1oVBTacG
dSHXgY6Kw02d3qv1UU/vPw5xUfpmHCaqa0ClgZxbcCtW45hbvapbSFX+oxbAqxLdwcu8+UGCZsXr
87QgDbe5I0vt93WJcYmKW4Qson7JKlkzm7qg9udCQ6s5PtbH5JQBQ7JO2X6rBH1BUOAD8ce50KmC
4f+yBs8iih4GHej2XT3ODq6Tn9tI+hHl7S1WpiG+eSC0UdqWc/+Tj/UWeiomTobNt4/nmORlNVi0
xDBxoosNvfZisDBTq3L0cyrtPUATk1QeIQ8x+DSlxU42Q2QGrI0S9WVEA69H1ifqCgrV99XizLPI
xNocQeFusdarbgyIuT3SPrp5GAw8TIXE/XiIlyuVgAv0D/AHx+ULovfVbqjFbMDwNcWHQ91nynOP
DLuMxdvHQdYJms5JKrLbFkojoJ41ul5IkmSSQj5mgYpvRXNeyrdCXLQLlxgwTCQ2BJqV/OPtdtAQ
1zLjemAgJ21vPYVwIcL9j+4LGOBT5KGj80VyKRZGe+tus0l6eWgayxrFYpeZvNzus6aMVW4YKK6d
/PvoEJ2S/tqiOUp7xjMrD+7/x/P5zu4wFhMujV1oSPDSlmX06qv5mAuq1AEQ6KfQn7kQatQX3Apq
krcj6DLl/zfgqiXU8PX8KCWg6rXHdN9fjcrRuC6Oo5c/CmdqFhsDvDxmKGij4MdeIK/HwfftAPsZ
QaQUFhUy0TuNwu+zegLr8GkxVaHW+yU6TvtO3g2gujEmdYZ7deP6f2fFGjB6qINDG9C19TFnDZNl
WCPxUZa3xfRh9D9tjHAVQeFttBzbMFxoXsJ2Wa3XIQ6ECf37hY+EnHV6lx2Efl8/SQ/FGW2R7+N1
OrjFj42gqwYRQSH8Udinb20qKpnG22ltS6PO/YZhZfVOA9AAjxLE1cLA7b6O99zyDuUIbzpUGwSw
y8GaEp0JgGS8BEU4sW/jTsiFCWbFsqSGMBpfdXRTNkYm8xde3UvLyBQ6GZJq8NFQnV6NLJlrGZE3
lTVBL3EZVnSqDyhvIToanrZWx/ruvYi2jPfV/hNqRS+A1aHq9LM+4zf6hITsKYF8pf9EOO0LWqT/
caZ0EXM1h71Yjl1SEbNGZlgnTxIHoEYvPWAP3b+7LUrUGv14EXDVBoI3Mhb+8DKlpqd9mvfgqu6k
A7w2EM477VTfwOXYHOfqQvo7Ku94zlEkh9fNZ/S1eQFPsrxrA3zIUi9Skl2UHzaWy7IcVsvFXBYK
VQhyfFh7bz9gV8bpaKEvxWSiK7/P3OT+BTCGrZuOq9wWX+Kd9U+uKdO6A77NhbtanUGShUXqy/Rj
9S+qj8HnRjL47t83AYaT2EI1WpNd9b5uIdfSWsZ+ctdad0153JiwJfFYTZgFxsLUFhSYzNn8dsK0
ckBYQ+klrlff49nnFjYyZqf0IB42QanLwvoo1rLXX+0uIB1FNJSDxJuA170tu/iRzDvhBmzmHrf4
G/MQIcV/3LzG35lFxsjFw9FMA3ZdRxpaTccDCfsAmkP79nPn6XfTV9UZucch0djND2sTZfRuSKia
pC6iuDAe3w5VSHyad2Uj7XoqMLuEBwMQQsHVXOnUol/0BwjwaZOu+s4WW/JqSmWgLyCQrhb/ZIyF
Xlk42KIRZAdXeBVTQreDa+m+OcsOyAtSzwAtkK0z+r3Bvoq7Jh+qfNZMnojrJ7vxOb2THJEP+1Rf
IZeKXNDn+h6xr/80V1oOlNejXXMPBXVI5Uogqug1+ZV6Qlj0tjxIzRlSDejBTWTxOzcRacsiDYxq
+nLFv/2kVY7omZBkyyoyPXq3kOt9Jz9kR7wutmEml/uS0qslooFMFW6RnHgbTUTnVsarh52PppSn
ggvEPNB30SL8N8Z28QHBlsBBgdAI+xei9WrhlLRQk7oFL9aI30K46erWsXyx88nhweXgRghJQ1TX
r5FkCrFxLrCGaPc5mJn+tg1J/2z/l/INTSG0F75Xt5HToMMb7jcOuPXYZAmiJlplCK9QBBHX2KCs
K1RtzCYEjOEnmYWnjngUCjf+oTrjsqYLToMN6yYR/2XKXp91hOWlyxsTgTHysnWZaZ57oxDRR3nJ
5P17+Yv5xXhKDjOkgsleXi/jAY1gbzqDLrUBnKIIFD8Uv/RD/ZiethVE1kfDknNLCzSFtBvF3HWC
KCLwnBVGVmLT5Qj4pas+VKZp2CjBvPyZt6MmDEoeuLKAVqFE8nbVqkGcDHJJmCVby+8WbRTkhM/o
krn9Y7pJq1uTDsgL38RbnzxtpUWaX73EW24U+PmO2bvdTUKSaPFS81pXh4eGrVyKMUUV7afD1u1y
ObOctbBalmYJbzd1vVE1uRumHjspAOs7VIj3epoczCizN9bxOsVn//AMRQ5fompxae3Rz2o9BWZZ
cKMopInSVXJdefLiqb2kivmJdeSZLmqc0laKcLmDFsA/19giuAF3bHXw1YYkCK2B99I/GX4ttkEt
0DOKiagylZ5YjbstVtI7QU2i8q6w6P9At367kuQCOe/exLgBt6KxeBLQJdyY0PcimCSK5G98vota
XpUvHeHIynfRn+6PfsJcCKg/qoY74VF/Lhx5l9xuX1rLXL3dIABfDAQWFHItKkKrYVXAk4ZINPE/
P3V/Fl0d05mRIHPz3WJPYdxtQiPXJy/L5nVAY1VNpL8xKRFQrh2lreb7+Dn55v+SsYTcRVgtL4DW
MNmlvxHNizaq3u+cBW8jrzZGHs4mwC+GqmJCCyNmH1038U5lzUiueDAftnj5lwFftLVUDQNzrmlz
nXOVs5FHhYrKd72vz+YpOVFjN0i5cKY5Z7fDoW+djSV08TWJyAGEkBA4Av55leUtV46MMnJOwrU8
TkO8MncZQFeTV1S1F45bXNF1fQjcHoYYgLcW1XP+ZZ3JanMU0w/CSbhxdZ7CaA/0B3JKw0GWBr2r
rbPt4sxZhVuVo/JYtoKsJNyMDCF+eYKLmzSpXP+z0NKdQEdjY0LXOdZ6fKvtkbQhuu5LQOPW2oEc
9ubDX8JT4+P2nXjx2pfxHVzK0JhGLB3r9WbMkewzkRaEbpg6WuTUgdu5Ew0h2pWefqw4Cv7SvNrC
fF+cPMSl8aRwX9Byp9z39mzrW9EfYmTnd1GJrG5x38//8T28RFj6CMvClBBdeRuhLKn0BzVEysrV
7/86ZsRj5Sw7PqautgmKXhbCm2NtFW/5rq9edmLSilHcEm84mSgmzHvRTdnxhgHue9hPTviAVjwM
puZq6wX+zq5/O9TV7WSUI3ZkVr9siYURnmOfyp2Ig+aOrv8VVqgb1+HWUJeP+2qo4LDAEAzES2rM
Lqic4jpgl2g/oRlpTV4cSBs1tjUrgU3PCHE1MVHZosi39ibLkmlCZpOI/+S8Rx3GRoL9U/0JHtbD
6G8LcP7ezpBJZRaLZloIF0V3q4hbTRToDKql7YNn9Iz9YvEWtrufUffCDlqOm82m4eX21xRUxCD4
L4v3ojkkK2FRoJJLEWpXntsjb9eTfsSE0VbP28Tqd1YOzyoK0TTzqLnTBnr7JfUxwGhAWF4fe4S+
DUR6hP9m7zy240aydf1E6AVvpkggPckkRZGUJrEoqgQEvHdPfz+oTndJKZ1i1x3dwe3Vo1ZLkXAR
e//7N5zE7h2leLSx9+9rZH85i1d85YcFr7ZTU5K8MRb4v+banWk3/kTVGC13blZv3tlHf924f17p
ah/VSsWojYqVhm15q+Bzy45G/xh26b75RkoKLhdi02z/C4nzr49w7SLXZs9bYdvrLjm1qNywIMt8
zNgZXaYhk+4VQF09nuLJ9x7fudJ1J/t55/l5vavPcbYZ0giL9f4M4NL2ZPP681Y54h5+fmetX0p9
LuzHa7vat8W4ZF5jri/MW/QAwZqbOuwJZVAIv1vnsqqf3bTvWl78ftUVCsAlEbv9q728dnJDqSao
7FHmp6/qajKXbcmS2aQ9xr0AxXQ4p+TmPYvEX2Di9VJ15691r/b0nqBbs1pYF3NY9/5/DAx31OHV
Pj0bu5l1l4/FLt69c5d/LaoA6lYnVqpkrFKuIdx4Tnon70GiE0JaNutUKg4IKzl6995uBf3/MbCz
XugPC167y+XQZpsOG0pqf8bt63MdToII12AJy63cvou/v3OB3tUDbbR8MiuH9eoQPzv8SpEgot0O
E9tfZTxy+25l/JvtgNsJiQ6bRlx2rue0/RI5XiJcYmS3Ytd0B9rHPZp4EuTDVc/sXWI/NnZpoBze
K3V+c3g5Py19/RbZOn7bpZdyeC1b3PTD/AZvzwGB7QqB2qcCS6d3XqBfPxiCwJC64CQE3oRPx8/7
uuHUFdnpc7o2HoHcaz7pN/gOdL66zfYy8A7/2ASHI/rnJa+ucsktA5IVepZVgLbiEPJY7Z3d2hy/
i/L++vr8vNb65z8UIOU6wMwGLm95qw4KCIuCwSevzhvz4f/G4Gf97T/vsKwHqgwhjVrgFyQrjUtT
iSuI0asU0/y4ApH622p/qO7753ctMn57dT+stp6hP14dUKTW1Ky2SmabR2u/Biqu47D6sWGA+d56
v1Zz68VBcaW4Ak3+5bgadDjoFQ9uTWfyNYvdZ6/FWX1OKzDsnpzuZwQ23sOg6Pp7PgO/vbEAo+TO
0s7hb3Z1qWhxlkXBn7kNpwC2dg/Nh+DgEFp0t/vHvjx/vqM/LHf1jgrFwTdJsFzWEB6yN0gCeY+C
tZYV16+KwRgMGyOs8X5BGaOszOkCuj9fFYPWbdx+hzXeKcGvXcq+Xwr1IWsgp/P0azg510WzMi9T
vBLWNnE99LuQsNR/j6z+P2sc1jiHxN+wxvvpj/xL2TfRz9Rx/tKf1HH7X1B+kFOwH6wtCR30v6nj
1r/At/Ar4j/gwCon63+o45b6LxDSFRXnHFpnwPxz/xPiaMIdR5OMhywTOh6p+4+0jpD+fn4V2fr5
DatlK0y61Q35CveaKzLlDJRaxJN08BxTm30ZjU+XQyyd6vok9bTcJ+UYDgTdU5CXIiy95wlW9j5p
RBvmlYTnEw+h2ZD0vQiz2MLefVNE8xxrebKBVZuHrUAx2bfU77knbsXYbCehWkFZkk+mLIm+8fTs
S++095gsBYvSFKTqjWNgGXgWi+lTo1e7ulK/RlUNBhiL27k7NWO3jWtCuFxLfiMD8GT3y95NuzLU
4qrza2M6D6b7RYOwjFxFP4hR3FeZGdjxiItSNDahIduPZMtzyA6C6JNi2liCAKAeO8pMXJw+vxVD
Rjh8qd/Z5vyJiIZbmXkHp8ce2rD2eTHcTIV9VBavuOuEHUZWjeqsGKCuiuhT36bE2ufobYpwKozZ
NxcFg2FZlKEsWvymlQevJ2PBK8fAVbyUZBw194cc/RZxCI0vyJCaqrbyq9L5qk14IsO/VwNniWci
6MwvkXCh4gnV26dK+aUfgZpdIzWgRo+0g1b5gM40ZoCayX5bqs2jN6tfYsNESNWNh1RP741JERuS
FIj4ybe9hznx4Ehzo8Sl4S+wzP2ujb5m/dSGfTyWvjpOpC+Q8mfm80ezHYkeu63TaNx4hfmSkRlD
FsPtAL2d39liERJ/gzL2JYrQkCrK3dCU51TWjw5RjsRajY/tZD+phF0GFRErG7bcKIwiBh86Fzq2
9rIdybZPteVrI4o7abb7Jmt9uUw6DJrQpnTBqJZAEPQXr40Wiq9eX46btoqrwHEe7cn4qpSTuunV
sd4y7nmWZvM6ewq3x6kufVSZgVv1KNkU3vlcX8aboslbf6ld84HQ1c5v+g46oDX7tmf1Z9HpTGiY
ykUSQDhCmFmopOqArPr1hNKxdEnMhH9PQCMUn0pXCQGsmtqva8CIxdFCtLO+wz1Xlc9a+qLnTbFd
uuVJcw1lH8NqQOEUbxvzEI1e6Ap5lPM8Bq1VPfSEgzGK8tOoI5issHO/X4adTuSij0B0t5DcQdBh
1/uN+bGe2nxjVc2TMetkPA6x7SdvRTXfO/q4R7H00Uhm2k0MTLI2gtTVW092Xz6qg3CJ9xPHevTO
7pQ+IJ58Inw1hCJfB0rzOFZnl1gQM32zxpYcv8HEmWA6o92FziQYBTBPvBmK9tkdDLzK6idP74Is
RoErlXkviarzTYFdPeqLZ0vhMamKGZp6/QFBsSCkZ7jpzL7z47Q/F1N9TLX2C4Yvq3502a5qMWv9
2fDCX7VmIIC1zzfkNH5qEZtOxrmu49tMbbaiHlw/ydI3I1/sEPFyi6Ky+xxpyZHbEyyWfE0ZAhGn
FE+V2IAMzVDJ3fzYd8bgk/KCWainfWkGIuFcLJCn1AyVqIBZTCqZEJRxQ72b++S1TPtik03WW5FB
SYctTjOryyZc3bQ20eLdmWnz0uiFjsIB5Ss+Wyckw4duQZNiDnVgd/NLNJIxGU3puSSNxm5N7Dyn
7DXRkB8sSfwct9PkZ25CzGPTf0oJK5RICzNIVUk+XEhh21pKTUOtaITDOOq2VxT2kXk5kyx1JJJP
coNkFErFqnxzNG8UM4rvEFKm+8SpBr/m/fOn8tRh3IrwFdpFPFl8x1nG6x4HzXQYF3KU4il/UW4k
n4PvThCFahS5Qzx+60aNZKHR1BBu1x+6ZZoZkoogM0ivqCLUq8pN3jkSMfJ0yIfkMjUEujYutEVU
OPptk3d7bSl3RtMeSWi4723tYEKtCcqxdIOu+jZ3E0luKIHcZa5WySJRmO7nVrU+EZD3hXPnLBx5
X04dRJ9xeWwxe+Bmzhw1rajIrEGpmS6mExpq3vudqPaKmiqYUJhk4JjGgt2Lc1IqvFqt2habJC2S
80ZptqxlN4N7iHtUlbWtfijAwYNBVu1GlOqzRkIMs7Xbzql8I8dnS0m9jdY6uLPBoh889WIn5H25
a3hmrIqHLmZD1pbXOZkeNQ2qJvRtrCthdAdFkr1IzEADQUanj3p4yw4ktq4YiLipsTJn5/JNAztS
y102Qop5lWoxHpZlf8umrOytWp7NlJwjRWsOhE0G1VwvQbe4zOSMFN9K0hct2cttjS7WrzrX1x1A
EX0qjnEzjrdG7rhHFMo6eWHu3s3dfDO5ZbNB/ubLFsPgJB+zOyUjmHChOgk0bT7hrgueoxKtYSQ3
jdqPm9mtj72R4mhcxUUQRflmuBeuvEhvTI5xXH2iTXpOYmJM6wL9dx1lB73yvnEU3Kpl626S8lHk
uHPIIs42U6Z1G80cYDt5r1HR3tkyTu+MvkmeII6deqW/WEJ8XRL3nhTY0Fv6nZQ4Z2t98kIMDkz4
SHS+7JePTiYasuoOozmFGUWLH7mcpA6RnORyvcnWxKksLULiL1USHfuHRbVxVe+WU+GSkatNd96E
Cpxdi/6i+FZmyHJIEmJ+LBFGKwi5d2iW3xJHQcmWDiXaoNeyJ2tN66Zon8TfLEKMqwlUf7CfIoVk
RtcYboSXh7rXnVHYTlB6V36B137yRI+Nmer0QBrjAyk0fwJx/6gqfyxz/nsdj/5TkPp/F7e++6Nc
3T3a639q/TX/iWj/fyRpfeVT/O81+83r19fotX17bX6u2flLf9bslN8mPK11jE9GCIw4WsA/HUpM
NJ0U5jpoG/Qc/pS/82+HEk37lweJDRYSzpUQEHRa8v8p2hXd+tfqJwRSzxgNir71TwSfrPFD92jB
c2JuizSEtsC2TfVaGhKVlmLkXsQXdDC2xh4zsu9BKe9CUtp3RO+vPvX7SrTcMPvJraBTuaYtt3qt
WrSpziYbppIBdaJWWOePWi5tgv4MI0tAW7XG6rOgSkZvbvwywu3kdhR65O7Y8y2Kpng0I31jZYbx
uSls55V4zO4PZWoT5l5yzRiVxRDhIUe3XG2Ib3ROWSs4szOOCrHtJ498NKVrpLrJ9H7pPg7FFBOe
mw6zQGVXpzgNab5JXuJEOHE+1xKHtorqm1F+vJhL7VeeZuZkdyPTpqwgXVQtLxIhX/ocpWR2nyJa
H7f1K+ScHQcvEkt18J20Sfgfk6GwADg6mz/iWnHPSNjg3URLyTDFBoQawCXFVan9AbW8N7D5q22q
+4I8b3msMaaY9kgk0xLIKx+pm8llSz3JSNNUe3Lo8jqa7D8WWZOMu8F2AsNXf8GRwgonpPBY5nd2
Z+1loxUz4ccdvig3U6807tHL3TI+Dnph4DuR6NhwYVazNl5W35WjX8dl0hzjATLe3qlISPxclUZa
+17sCnzkaOgwgJpnMVAmGeY9ti7eoRxte2e5/fzk9QOVeVZW2Bz0upVSuzUz1hap2Q1houvIEAgD
i26MNBv3CyLFY+V0zVHULSNp7IurW+JAvJOKoQsxzHGfPM9jpz5GzYBZJJ3LDu1jQ3bRoOItOGnR
F/jBclt1sX5WChXJZjRjbeIPdlN8JhB4BCkcaTHaMpGfiO+m8zFrwxXnQu8WYNJKfTHgNNw6Y8Mx
V9R5cRzGSYdDh/WBB+HItj9rtUVuKz4LDwrgzg22JbAecs/aajP/R5I9DYKx21blCFWsaN4BOQmi
b5slT33FtdxX9L9TtHHG2MIdxhy+aHYJWUNLtCf0E9Ptqs1/mvWM2W5euCTY4ciSPjfl+sGUc0Pr
phsRyZRtjeLTHxiQfMrqcnACiR71Y9tISKdGXpVrodcNt1HT60GNL8bWspP6SOK6fp9N9G3+RJg8
rJt+XG7R+8aYy7X9h6Ru5sucOxQd/Vynx3LAz2HIXe08V6h5KSuxVTAGjyO/jLQitDo7uSyxpd+4
NvmRTjkSS53D/92YkRx8Jp4R5kd9FMiuxAF7turPwlE0/A6syg09rW3CvCim+aRqc1wHlbTtfR5V
y557zW+ALEBE3xrZ7GVLdQPIrHx2i4XGKpOKd4vtihQbfU4I4JDdKD/mWbtQZg+V8SmV6ni0FSyU
XO73pcgryLIz7gongqorb4+4MaUal27yqdNQSW/SWCe72o5bzDFp9DFrqAexU3K7fohnY+p2Yujr
1Lf1MbpRSzO+ldMk7iInJ5izaT3Fxkuhs8mvbq3lD/yVbCPI0ABXfpPywfrka6oYQblKX5DJGo+b
cuydkzk7mHEoTRylrzOzPM+fZGVsScGRX+GlMKygbReMnmpp7ZFi16fcyexssx4r9UZtOuI/OS/S
ye/6hoSVdoqTR49u4UNl4w5h5RJhT1Ga5yqN5ZM+TdbFdrtyfbpC3si4qcutLnp7W3S13t3byO3f
nK4bWbcXyRgkUzqfkbyRnlRiApTY6nLxjMXbASjRbcRKuZ8jJ3lYFFrlVETNburs0twstLuhKWLz
kFiZfWvHlfJlsTzdd4TrnEujSP6IR5mFHv4aYWlp8a2VpfPRMSJra2EGi6VOu4RNkzh7KCMMqDOl
b7Zl4RW32bBQvi4K85yYfmb1D9F0cqsd9A4bZfQIaVVLRewiZAkgP113W2jAQ7nEUGjpjCVQzRLT
Atl62kZHgv7Vw5Tk0NMTn+Mu0r7GmWNuYVy2O0PO47cGefGNpzYgP7YjT4K9+mMG5/K2rvgjll2G
O8+NKMT0GhpERQEY8b6c3EqjhySnVImW6ehEiLUJfu3NrZPldRAvankYmG/exUkxb/O4x4k0XvR7
p555Y7PUOdqT3rzgf6T4eSnSrTEvZjBqRbmxpEeCe5kYH9TYtN+kWWkzqEJeBYMe0c3YqWgPldJg
oxUnw15tlPEytGuC+zQp8kUf8miblzGhRpHr+rQSiCR1XWyTqGQ/1IAXzNksqH8TlVrZih/FSPo0
+2b0cZgbdWtKnmPRVoATatGFo5k0Wz7JLPFFm2vP1lyuDip5EaHwT8tt2hsIXGKlJ6M4Gx7zOM/D
LP3OIZ1RYVax0YY6a+0Wj1GEzydtBb2YlW9lPQucliZeJCUCF7J6Mxgy3fpk2zHavHxumgfuvHuq
I2/sfbvJh3tiMyGGmVOdh52csxdOhi5MqpFe1nOFRW8T9echK8zAM2PvEDHQCsRg0dBrlbybLHs4
q5mLkstr9A/UAuW2V+lB7TWwMplIXNepAHbkOZNeXqYl2ueuSB7rStbBWBf6fvCsLHRt7NiQtbaf
Y7xqvkgwB3zeHY9ZLq5YbWl0mzxnQ+mWVr8ZvZKp1Vxp/jzi24D2tnhwS7PZ54Q3bWw7w85MzMA/
wja2itFi2cI+c5erVnkyxprkPkVNdq471ptidrMd9i+vqJuSjUzU26wC7kksV2y1oYItVzXOJU6s
+cUeXfMRQyE4bYOubqN5NAL6DmunKi01S5HQR6exG9jlgk9BVqnbpm2my6xi1dOZElJhlTQP4MvJ
8ziO6t7DFO3zpBXuF6Ow8stgxq3vLKMVNtyHG7ObwNkMo3nDsk+7OM00BFGTjE8AyXZQ2kuEmciU
XdB2WCd8UFoAyeTYR31819nKeM85wRfetwotoKyXg+Lo4lSXU/VQOp6x5Q7Sok4tOuraKV+pQpNw
zMhOjUYeuVlO3sbs7OFS5uXyh9fFeAwp6rCdrImaJnOzbWWYhMNBoggyu7e+VmZOizayBwOY2OOu
VgvjXBiVq9F7zd1ZxxwyiNNJu1ByLJa/kOIKLtuRa84Bx8tOijuZPWrZgArp1pd0VPt7FbOUc9IV
MTaSZlQdmH/ZbzMWDx+Is8OPV07xi66AN3BcjaHiGU2QJmN9UZeWzUXOakPcOofiRi59TTy94b65
artwtk/jLpltDNvUTr52bTqGS+S19+4AhECH2ofaOAHF2lLuY8z5T17laNu+hIbfjdHC3/W0F7dI
a1zDNHNb24tyHheS3f057fPPidWSYjtmc/ugKXiD+W46xP1e1LVeX0wwNW0HqXGCdIL7Q1CVWlxu
ajtKop2J9AHLztyN1cDoagMzIrMUn60mS27MWRH7SBjGlzhfls9LWpmnSptwP0mBwp4qrCpOck7i
ANjAulByFaeM73LnmAWBf5rahGNR6dtKWO69N/cVWKSFyYK3FAXqkLGpAvzjSLpnJrHLIAGFo8zH
Z40SyLd4Gf3CtdNNHVXaVu3GYocUQ90ZZpPsR4xpdnOdmB/TOap5PSIR2PWYghbMgy/VioCiNifw
sQbVyUoPYasxWA8zrmVcT2f6jitpYmKZXjhw+o3tiBqxtIeuxE6cI55uUTC16nDq5l5+BSd+tA2l
DXJRYTzQKSBQidFssdYCEk60YmO2Gj48JAc/dPms7SPVandT3RmhbUXFTUww1V0rIydUraEJ43Jy
ArPOyTnIR9cGfhrik+lFy9nL9HbbZ6jeAG77fM8e5IaFjLVDnufawc2sgq0gKoYDZnXOLm20aT9M
XTfA7pPE01dlz7ag1xkkGDfbL+xwu6xRq5u2cPvPHsMCCdS0tK94FetvitrWW6zH+k+gnvJUWNl0
Eja2aVatLg/kj3ZhmhHL2BjMewrLlgdHGcS3BF/LD4MxdIuvJpZaYeriNB/zSVRBsVj5YcDW7lZ1
hoqc7Hz0xwhDuBxXuEAgjN/Oy4IH5VS23H1ke4bWRXcJA9LWh0NLLEAPwscEbQjGrM8DfFBGH4Mh
9egMBF0XRbI8YoTAvglARV63ajvTNqmL6pWER20Fx+odMwc4eIrZgdyAwA5O71LFyfQ5VxPzuLiY
/Obj6IauVy75ISd/9cgd5axJlCTLHjTszaQvGi9+Hu3YKvwZxivqP6PQSesul+c0VfFrXAxjD4lV
fZ4X/RPp7dqJoxQ2V00eo+/1bX9BfMPRUKvDQh70/FVSTd253LxdMnHi+o3VKB9jTObua746TCyU
nJtA6KuJmxFE2M9O25oXtwKer/He8KfFW2cprrOzEtf57CyiOxVF1NYH/XuXammzHeZ5kX0WZkVm
ubdkE/wrT6tQFXV5iLC+PGiVRfzQWM9gk578g0OhejacxbmFC2On20kazjO2ZfqFwRNkgxoWyTch
XR4MxwlauZpeLOZRhEBh1bYavey5RkeYrZMQt9pV0pRVELHHI2NfMnc7qR5mPla87OMysne1ZAd2
pO7kfqFXM0VJ1WMvNc/kctcLMGaZucstdqxRsBg1EKPimYnYmHI0D3Jy5FtmzFqg2zK9q+dVBeHN
KZAf1Xq2j9cyqfAW+ZyxuWFuNGKD4MZUe12ZVJ9iSyR7V3jGRYulvS9QT28x6ok3itvLEy6eeFtG
TfstT0xM9mM7CwbFLd/saZBnL25Esom6JdNpAnglNGPOHqcsSU96GcMAtyLrZCOniAACUiL2Rmc+
M5YhtSAlh7mCB5sS1Z1WzX3VTc4FHxN9vrejulK20gZyVup2vNM6h+8cjg6KBF6dYzHQE1q6BtjQ
T+tYJUq89DYtu3nXgWsWWwdunHJXta7WHYeqo5GrMmwNB80VvmLFKDkrhVwR0U9hbJvFoSkzPCFs
TwRLu0DpntnxxTKstaEZnQfRiJelnx3TjzgpgqZc1A+Kpyp7Njf6TmzsMMR1eXNabSbTx5xPZlW5
dw61+x4hzIojZ3K+uNGSk6feOe2OA2Dasg2Xrq+66WRscy/GtgwNyBIfvUpal4HP/YkSfXxRvNJ5
bGwnP8jBct+aLGqCSI/wvaRC3CU1BjZjT5toztL5wERF39eek10ibfbuB4+pG/iC2/tG2qe7yYmc
A6+ySeuJH5nVVt/Ns2xGa5L4HLoSYGg64YBA6yHonGy8zGMqGL3ZA9PpxmR8aC5LFNLPdUfFbnmz
Mdi+dTCNI37ZbkyPbdSI0q1ZDLMR6NYw3lvrLInPAtOwNBOPtpUX+wT85aGwlHmXafUc+7PtLTfC
HeOvQprauRNu7ZfD8NBI2PZeBibf1vN+mhcXtEkpNunCttSWoBxZad+ovXrGzRP/B69PgqJTHiOL
WZm5RBXZGzZZDU07JUwBmARHQxKdqZOjkGIGJF+rbT/Gw/ectojM23ZieFl6ZuBYrfI6W6YMtToa
ih0oKENVsKb+gCt6c7S0rlID0I4SsM6kdg/00sSuqLNHNFdMUKZwKRZ3z6lXFCjJmuSgdpXrHh3F
y/ZpNen3SZQmy0ZVy8HcjRxQyj4CT6PtNs1sZ/SmODrmkDInBHnE6TNZtI9Zb2mvXqMoWPV7s8Ok
q6S/TVs7YfrQOTBZC31gAs4oP7CGiNFuuRCwFaSdZ/E/ZN4jLaO4F5UzfZTKOIJuJHbl68wS6HEc
eYhMj/lW4jjzy5zLuSRtwkmw6UqSmVzQwZnOfdJpFzyAsxdAfZ7sqGYx1MA6L+u9nhfLchfZzvzR
KyMXciT9z5cmkf3jnKtLGpj62D1xzq7mmYadPcyJNT3pWEMuEACsvPRnc6EilhUj74tm1nQoA/mC
Nu9WlR07bCXvvHZqHztjFLwTdj2YVGXZ8DlGW3nJ2xozdcVu3ox4VEJH0ZODq+XFbnQiKsGkifZD
nmQ3msOP9tlglP5gVTGmacoMkDD3rQjrPnPeqOjTvdIwmdTKKHleFL41X2E48bVnJPiUqHhMU9NK
+aj2bMlTni3dpnPLgpCqMgb6kIN9TgHAN0pXqme6sTWPK7EZxet2DmLdLXZZh0amzy8K70N3I9py
Zow0WK2Lwc/ISN+Rs8vzqIVOCFJUxjEgSte1WwUPwzrzVQN/aLo0Nx5eytQwvCenU3iXXU8xZ2Ax
DP9wxC7m5IFJTz59mHp7Np/zKKMA8VXSBdmCqyjhPJplPrg3Kb7+tyNuueY+m+phOvRdNKfHtMlN
olm5VuXNqXo1W8eXnhJ9kkZcaw4gHW0GCNBkOPadauY6sy9j6o17c1BdcZ/3HCIfMDBWtbNQ6aKD
OGqwOUliF11AKpyOEA/F6vJLAg+1C3J3oksudV7NI5p4HakEJv6tMP1CTFn5MauZ59+6Cj3HRXSN
a4clUzdS5pdR8s8yK9Y5JXQSkedHTGYXMANRcKolnl64x2h0RXwgHI1dohXpqD1XSkohvTD2f1HM
uM4fu6HtWDOC9/OcDTQA4Swbe9/WOts42aJg8Lycrfkkx46XWE/XqdXQNwMY6GDF8W4tovMgz0hc
9YHztNLXAFW6Z7rhSR6/B93xa6eIf0hNUcEnGy8urfRDZBh6cteX+D3dg5cozlFvDLU48O60czib
Zv0oGeCKoDRrGwtUTdMYHNtQc25EUXTLl7oAMfo0eN36jCJr6lUSfKEL1gcnaVqxKXph6duRfzk+
u4AE9o0+0SneGRUOVIFeNarX+LXLQCUU+igXEAuNqmP2hUV+xwevE3nxUIPqRFvUAt3LD5Ony5+z
lJ88737mca4jFjynmAwxybFtDBivyI2E/S3SimEgiRttK47qx8wITAwwLw0z42BCbhEd2V7XqBnm
pdWdgytC6hu0Qpt3ZSU/E4J//S1XzMe58LI4Tfgta96PJh/0DTmVd+lG20VWqIxBeUnC6qbc//0t
+Fnl9euqVzxdJnBVTk0uNktmwktgiKO+d5N/Jrn9usSV+GGkl62WkSUa7uhKXK8CzPFf10DkVZwQ
o7yoI8jPIGpBvE9QvhMOFt/nd/gWv0+Cfu+C18fwA3XXTHRs8SW3uQ3bJ/o7PSQXA3VyxSMWSGoS
Apnfk3/9/tGaeCWYDCExjP15zV4i/oo77oCJuMRV9gvyT/ddkcnPwp1/3+f/rPKdj/rjlcW5Jt31
Ua4K6NiAsZ/cyY/VPn9ZxW1lYNW+vhe3XbH5+1foyvzs14WvvqK86Ny6X1jY+qAeQRKfehSR1pfl
Wd6MW2/XPHRPeoCw5oju+z1q9Du39rsW9YeLhhagYkTO2oYKi29m4OlZm3p4hwX93ipXX4lTrnIP
wSpR2vjO8NVr3xo4DX9/H3+dLK+b0V/P7+o7caLBpYBgEdDeHRYpl1gCcLqiOjUcFygxNyCe286L
g79f90pD8+vzu/okek5vT193HnUnbuZvzcHapqEMnVsR+11IYYEBjXp6z8bKWDe0n+fb6/W6jPpN
dMmOs+4bPzy6SpmF4ZZcbxe0TyRZErO1Gk6k+zl0tllAbveOKvlhCc0g3+mHicA15biKB+zQeCuD
+lAG8/vyqZ+59v++GX/9qvXPf/hVzI+ZYKX8qlWqNRDiPZCE3N4nuJTRlYUEWOzHc45kwnz4+8fw
+43pr4WvNolSzJHZtZyZgOMbN32qavO9D3V9Tf/mjrtXdGN6ukWbO5ZYkz0Bh5MtYLWPGvxS3E+7
9/e9q/i4X26me7UzxIa0chMiAVvSgsbP2jLNj4N8Q7jFNtpAAT0StIrmNns3kPZ/ean/czvdq+PU
rGcONoPnmBzMVbzQHIa7LCg3bgAJCNTv1jmWgYje3ZCuBJu/XvPVXiEpnY3Z5SYTjEAV8dgiSV3l
9gMT8EDnSHtP/26888q61xsHABYjDy5VfLaP6q4L4gvqOzI33ZBQlrPg03Kwdiq2IpAbJoDKvbKx
bhI+8rL2nc1AxPcctJdmQxf6B4kYfrWpn//+5f79m4AriGMaOGZ85/X/+FmJrgSyXN8E8z5+1AZ/
Bq6UG+ckw3wjtuIDs5JblLx6DIfwv8gn/n4O/PLq/7D+1Wed0sVVccz662dtP63EnYyMtvYxx6no
Xf/Y35Y8P6x29S1XpCX0Jo3dBl/hmHJSD/F5UPzu1H+qz8UtcaGhN/rN5/ftAn67i/y18rXXDFwi
kLeR6xxA2ZX0OAjvnWNKf2+Jq496GqxiZEbGrTzGF3qlNU593SSnrylx8SYqr/YRmjQiNiAe2ppj
ESLa+78rqgjrNaE6rV4TVz8jS/t60Nb9UqmArG/m5t6ST3//1uq/3TCxzNBteFgw0a7WwHFGNRoP
Yx7LR0NhANdTLdoH9a7fiU8dsbL1WdmtG5nk8sb/w9l59bitLF37FxFgDreiwmiCxzPOviEcSYo5
h1//Pe394WypRYivNw6wfeEDl7pZXV1dVWstqsbv7f+DXPBi9nH2K6RQNtHEoe7Kr5iLEznORz3r
tobya2Wti+njmRUpbjH77LjVhBXEAHZMnje+9cm9h25m53FOq6cMjtfkvXEoX2sEcjbak/bN/N5+
rF+Ld3/JwfdPDIVe2uZ5xtDAFYPI6M11O/cF70dkFeLNyLh/BetfyE+hMx2jvDlnkPoI9tVVZK/4
pnKkOLctRYqTRR1QS7HdQLOR3CU7elnv4yOIhD3QgpVNXzMmBQq1UhnRKDHW70OEbyBnYbt3py31
5nfuW/2YHE+v+lb9ZL8O70877+3aD/jD031jtbaUEgRqC7q54QcITKjQCTw920cEqO6d91DDbmHH
AiWq+G294VW2d3b1LnlPRnaXH6o79b7YFc/2CvmttuTuAB2RYUeBXXN1KR0dlUgxGKcTH0D1mXtW
f/1zgWr3+h7B10MKos5fu0SXgprrmKjO2TDaQYZ2mfY1pW1Gcyv2geHo0X3K1Gp/+1tLIOP/79Rn
JsQBPMssw2q0Twhpiq2Ovw278ifoERw6PpLZixgSbtcWtfSiOF+UlGEHqSCrdXIu3e6V4U2Kj9Q6
y9cciYXWffAyyov1uOLSS8nIuU3p+Hg9Q5eZgc0un3eB+c5WnjXtg4McSfvRtlYo0te+mnR86iCe
DF14rxHrPxhUoGGjrfApLHojc7iuB2U/uHQpLDYolKTxifXk7odaf+PMT0qzcs0sRV6Sov+ZEKs8
c4wqbKuijjAxOerGKCjXGtsqaHeukq/d3eI4S8fdFCkY9UtLFL0kNy90PbNBcXjouIZ3jMm/a9+R
B5KBueXG22WP4VvDr3ipc9FU350vqywGC0u1GOlGghJ2OB3s++VSnWmkPRaO4mwnb5x4Uz+3xVHx
7cfxfqD4Y3zIv6aw4sD/ucJPs+ApMFO4gJihNoHtUPqMqd4bUwI/FDCLh3L6Oak/V063uISlnbWQ
QiAVgaRWv5oLzybPS05FzVmjrjU9FT5BE0UUwV3QHpo7JlnWvqX4yZJF20ThwQTIDOWdzAyjFrRJ
zZC0Xz2YB+uHfT8/5lvru5psCp4cAm2f0prZZrySaz/4AZ3KS3pYY8BbSqxhvmNy0YabCukA6QiG
JaNQnke0Hsw/FKAVCy9+TIiH7fVtvF8tky548Lk9mSqucHLPGhKRpuRg0RLIo8bvERMpqm9YXF1G
YTxqU3G8/XUXggBGYaUER6yCv5cCqY3G0tyXArpmvEzRLwAwm4ThjdtGFs4GQgUGLoTCifEHdnwe
BvJJDboqiwL6jCqIt1eUO/0edpwo+cuzAEKCLwXvL//hPpKB6RrDb17rNbMfNvuJFmyKFtHtpcj7
JVuQLgF3bC1mBovUn5jILoxua2ncbmBNb5u5euQLOxDKw9XtAspAfOsynPCmHKmPuRSQd+a9seWR
ddp6gK6+99A+CrY5HWThE5SxTGCsmNal0/ePaU/lBAogucx3ZVtTbk/OjCY7D20135k7kHO8pb1p
E2WbaLcKCJGPu2xQuiUGRru7uFSRmd22j/3RekheBGnRtIcfUdus80AtfUOi5f8WKO2tk3Ql42dg
o/GSnuGOMnxpo5WouWZDHImzmw+N1Clm0m328/Qb1U5wZA+js1Z9/+PP54FS3jnp9Jr52Ct2ihXR
0qFs21J++BYW0D5lhx56W/QA1HlPA6t7Ttal0+WbR+gOQLrKlceznP9JN8+Yd0BD+joV9aDjGG+H
0S8OiW8dgs7vjsl2dnfD3VpYvt5YeFhNLln0tqCflQPWrBrpyOTHiEI85M/KyW+rYOuk8+72KZDr
HKyNg+fCNU2hjSKutLYm4VbI+gyiHLWlscozrWTcaqp23fwxzLSV4y4R6Vq89DEHYT6EbxCh0Li7
dJeks8H5eGnvu1/j18/1Y/wNnmC4ZUijd8X9aW/DHRhPD2TTydZbLTgsRBvM8ySFqxBaCWhmLs3H
PJERkWNgHrzuc/baQdBsH8FQjg9Co4qhLCr3GxRVi0+3d1mX7zyxbvghaFeCPEPLRjomQRLnZdFD
Z9Bu3YPxXodFPH75rv4O7rtD8eTsKmiZAd/+1B/1B6iiV66Lq4om5qHCcJBe4k+q9dL5qbtTbtqC
aSJkvyM/LDoo78KD9aKx08xI+uUherq9ZPP61MCHraIEigYSeaJMiK20jTP2fUFPJ5k+B0r5PuoQ
Mw11i6cfObjlPedD8agAekN5DgHml1b/0BsOinhM/ITGXgX+YrjKppw6X+PPSkeyLf0NSPpuVt41
3bOiPBbqzyDitV3He1N9LOMM3UDI9+v+rgwTAHf646zCBADZQNRFft+SazTqg6u/Zn2096hTwhdx
78VrVIpyHgCBAsSXPM10h1QVPYVLN2N4N8sgZjj5zEsyP6/vinh6nNR3Ud6sHN/FTf7X0lWxMKxV
ezh5qs8ANqiSY32yt7e/4/WZgRUSjSAOLBfJdZJanmLzREe059bKvo0gjt54IK2oc9BQ2TXb0Hgc
P5qQXwcrS7sKgJJdKQMZ20hAezTyABhQjMzaJCjEwtV/uL2+q2+FGV4y8E0zBUtGJQVA5t1aswxY
XtR5m1YBRzLBjWZTsmKq+bapq7qIbcERLxoa8JZTQJdfoqgpdvxf5t5PH7M3XnO0Hk9buAr9+V6f
9oDvXfSe8idnTSVCuNvF7SmZFU50dkcrYdUhkTeBs9+3x3zfQpckSIzWnoZXviiZER/0zExuhTPg
Isy0Gf5YvNUY+13ZwKuUTTIhhdEQNGsJZF6spNtBHGDuioO9jd5k77n717UYrqrH8geT4mbe9VOL
ajgf7JggEb7rPuQU1PItmlwfm1/2e9ryjyeaAfUB5N3PYmug6wl8dsVF176fdBKyVhmTyOJXmIfg
PoeKGd3vfXq/VrO9vpyl3ZXCVgwEezSMsed2REv5WG87SIpHquZQ7Lrb8CioGMOjQslcCGetS/dc
vUSl7ZZLmYPWIdvCO+1PKZNsb3itnpQdyu0xQ9L/B62g67zycsVyPpCMjFDVpz/+pP8Ww8g/gt+C
3J9yHrXy6nH8Zv5o4Uxcb25eJQSSZeHpZ4dlyotBTWK38LMCzE1ab8sSxGkUMSJ77KwYfPMIZ1Ox
tet5xZtWjqktBbysCkAjCJ+edfiT4N4KAW/oK7fGQlRFk1Mzoexyiazys64GyFO1hUmeB3ON2rl7
Bigh9mYKLlVWTC3cExCBaWSwBugEVR7NSYeJOUCP9STl716NGYT/Ms5rsgi6OOlyDAW5g6iirYua
jfS9lBqqJEWcwX5vfZ7cLZ0k74FRB7/5DJPeG3gDt6jZobWBXPNhfCNeIeljSGdyeNDv1gLC0ic8
/zHSJwzsZEjbikibuq0PAgZs3Aqz92IsODchfsKZf2r20Lr6hAkQu5tiY7h3yRty1l20NbfKC5w2
0PqXG9CKW9CBw+YuXXkpXKesHJDzHyDdJm0PuMsVof50TF6z3XNwFOolTJYJXdLVdu9SiD23Jl0s
VWtHc9aJu2sLXRN8SU8G2kYpvZPCr78nvvI1eqNu813Pl11LdNa+pnTJMKR9clqx0jn92kz3npBZ
/x87x9t/nPR8RvKqbSHC6vnipPuj621wViOLEx2i+K7miUNxUXkCl81eetvpYbXGt3Qoz01KV0mr
15DdQifuj3shytsc+mMeoVkgGDaDH/pj/WR9WWOHX9hHCkm8saD9s6mQSx6TRqfyNHtD4Sf9a0fF
qFbW+K4Xohpld9jRRZWYArj0fDQBYFYlU/1+VQ0vSh6/Dztva5fqYYjXlZTFIZYiDg8nk1ejxwsK
EenLE5gGBg8niAL9kXeyvvuHWBvSrp3hZzTj1zpNS8nphT3pxCt1lmrGKRVv454hzwZ4wqYxNwF8
/sN2egQS3Pg07tayxqU9ZZxE6CMYquigXC7TMZmhz0AP+Xn1NKqPhUWiP8LLHq4lj0uGULgyUdWC
XvZKEhS2iNS1ynL0syTZTg6kJEFAWlE+wpe4vX3iFrwfYcD/mZIr3GEKegDiALwfOj7Dua+9k9/Z
Kw9scWpl/4BqGaJu+qzcs3LYUAcu2Qw2tS54NDKmsChaWs4L9av7OX2bK6fd3y6KZxLyWhSJRBlB
Fu/ySBxCUNKjX52U4lDpZXnoSid7ceZyTS72ev8uTMnS1AaKGSpilb3fWKPvhMPG7BncACVxe0XX
HsH5QheD6UUWhibZpesFncisjZIRHnhE2nHeB9AkgN71GeNbMbVwui5tSaerCIsp000md+0nwf09
PWVfoy2TbE/jTvPzXe2jVP7h9vIW4j7dDtUTFKmID9AZv1zf4BSqQT49MLGVvdG2zM4dzLfmpnqs
jqJbrWzXBpgXvtuFQbHhZ0lDFw5TBqCw9cN0Omo8yYxSHLHmr48XBSVN9KtsMTZ01QLVvBmoaUik
st8pQJzUNAeJlvy9FYN2EQ1jk+rVVdU3scpKnxKKAbrdb4r4lzF8C7tPtz/Rggdig/IKlV6hiS5d
KMCpAG54fev3o3M6VC1EBnRKmue2teJDmmrK305m2AzjgJMgOCHzxXSGFG37ApY0TxnIGlES6t6g
QOMz3+UrT4zt30f3qf/XZew/Bh04lKkRUQmTolRhxXavDdwqeuPpuzGIKRclmXmc43CtlH01ofjP
4v61JeU5g1YMQe5EImfNofYCFwAXvFD3yQ7xi4sO57CF8zr8nDyv5TvX6aPY1n8tS9saWdZU1QNg
rhRqqtnpj9AV70zvdS5+B9Q7LTt9HCp7JaZcXwBCvwRuZINHD/BIaWsTkHta6bG1WkBd00YKM/rU
M9jmKdvROG0hulx5FCwFFNqbGtVkVgtZmxRQwEzW6NC2LRssghhytFvAtuUnTfWF3paxU2iPvL19
RBaKApSRz4xKQcUOgtnjOm3REYG5c58yA6v/TJjmqtEOnlesiTB8ealeGpP2NAyoMgO7an3T++jN
Jpobxe72eow1E5KXzlM6pWrZwhrl0oVQJ0SmO+UA5vPNpFbvXHPapWYPNUF4gEBgqznRmyJE1ch8
iiYKFIW6ISPwa8/0jRbAbdcdp9h+q/UJz2xvG5RpzNzOA6Kl/MFjeD7AS/fqJcfA9fYxDDXayfEb
IPQQb6z449IdhzNS7xa68kQXaWVGroTu5NBb+EdVXnuASJr5ZN7IW80vfqpMJYdbfU15cyGGXliV
zh4zuvOgoRXmnzpj2Mwa04anZv7S9Q5UHoD5/v5hyiyppXExMHxDdJOyBigKHGsG6uGPP3qornZc
rFTH6EJCJ0hmHu/XJvyWFnhuUDjU2a2aplHXo2HSwfiFkkeSHTq72WdKsFPQNb7tnAsXOK8bOnTE
Mtqd8gE3wNKOqcmzrQtf3Pw1TT8l+oe/NUG/37N0hySSCrjccGznE2N6FgNzY45DpK/l9LVz1tKt
6zNm8whEicT5M1wjF9r1aCy8NIlACxfVqzMBGM71l9vrEJHgMlIglGWiVQnPAzKZsgn6PshzuTCw
WeEJ0pBc1SErQFnq6ZQG3lNTB9qDqQVrd9z1B0L2gBNr015C81UudpVJxqujdAq6wVAaFcVrFgJn
zMf5L2fmYMg/tyMj0RKnTzr9RHkyALcI4wBcHoFfQG1wexMXlwO9G/T+hAuwBZeuHUErpCYjyzH0
AMQ2mLr5A2WnFa++9gYWQ2WQYTUNhv4/VeCzA5S004lvOHS+Mu8FY0sLz/t/WMeZBSnyJRFT17HK
OuIThFlFu2uaJ2Aka23ctYVIoQ7YtVm3GWZomqLrFcB9teUOeAXlZRyYwruHHyVeVaResAp3FD17
ZsMQEjTFRzzbPnWC9kaLksKfu08Q9rereIQlA8RUjdE+8tKrsSkjCFKniCmr9LH9I3HTj5Hx7vb3
WagmkpydmZA+UBjbiQ7zMsW8rUZimO2iaKP4HdjGfKd+6h7W0l5NZO6X4YGCtAf5K3Q3FKXkMUkl
GashLXidwz5+p3wXqCUxYNC8Pb10d7cXt7B9ItaZPMopg1+plOSw4nCy6GB2xfTFQuQBKjzz/W0b
f0a25fWcG5E20K6ipFZcXVSHan2THoXkGjRVX+BEpU6UPdnvYe3ZzzuGu3/Vv7Iv2V7o9o1v3WwV
nyVMXf0UXhIm2quGjvjbpT8a5khDFzVU8Pddf+8FWQktXB/vtUabN01tWBslc751g9esBMU///KV
ZUvMrtDBVek1X1qGid3IqhyqDwHwHtJNmVGdhixz0xzgSxmRKu62yu9B34QQ84PXLZ+GT2v1soV+
vOPRRXZQTWNAiNm5yx9R1H1W9SF1mNpJvfi5QQfa/GpDqQ8Daq6MWbSL3byLtpqVOumDGegbV69Q
b7S+Jd7PFDpN+3N70n5lduLNbzT+Xl8pTC0EdY8Hrej+8IUYnbr8gdhWArPhXVI28dso4pVQRBs1
6r/fdsllM4iqUjWk6iCDDKzKsLUh0XnK1r1fORWKBD/Lcm0OcuFRieA2VS9mnjllV/nK1DvxOMVj
S1IbvyI4eggO7fOR9+TRfOe9fGu/iRp6+Oy+3l7d9aEGwSJCLm/mBWitHSo2FNtBBosLKLAmuock
byVuXG+gAMmweSrjZVTOpXNUlnMTdComoBn2244KG2rimb52N/7JFS5PzaUd/dIfvD7OA702M3hg
2vgxhvF0n50c3LLRuhfTGunwKlFzZ6WTdcek9E+l84Lj7d1cW6qUs/dV3yVpzVLr02tIpDTo0mfa
h/9g5I/ngz4BIykZcTTTazpNz/ypbbe0b+1w2M7R2jzO0lIMpKctMT1nXpWMrFMfK+1JOAZMQBlD
1IyLdLX61wkNNa8zK9I3M4ICPqqMtYzlU2fA+/XpZK3dydcZNDYQtEe/k3aNKu+X1QV1VU7YUCKy
mb35G8pJ3zj59k/ttb8zDu5n+7k7GnALDv7aROniLp7ZFsfvLKep+ljT7JxdrOD2owb3FQ0nsDTV
Sr1tzYz4+zMzalTiKQPlhKg+as70amu/NN36cNvvRDyVzxfpGS6HS/Awlc6xZ6buaKkp+hEe6HYF
HZd58E+D6bd69KaBvTqFfDPS+pXbcClCnZuVXGSMNC/xAoQ1nDpNdvQMomNUzH896W5x2wEWI8gj
/nWlEJxUY+zFKa2AKPpQFCF06+n29vYtxCdMQBzNeC9+eMViECu6HaTaRGneHeB5g9VJ1d6Ffbab
5uQuPpmfk67/XubpS2LEK/6xUFG7tC2lVTB4TlPnkvrOP9rH9r33qePJta3vlCeXa3sDZSfKOmsN
52uvvDQqXdD9SXEjUB/0PeIWsj1lfmvk1acocK2VKLIwX3NhSaYrMCcjrfIWS7DF7rM3zZv4oUFG
T0xPUz/ZDc/zt+p5XYLw+kSIt7GK4gHPCSb7pEgcFbmHjBD9twY6t9p7N2gqGAwNzacS8ZLTPpie
x+Hlthstbeq5TSmiKEU5oiGEoNdU/FLUH5kybcy1lt/SM4bSPYfc0wywX/LzHy5iU1EyukjqvVFs
lI3zEL1TqL3Ovve7/breFF5cFAOLnsbsMm1G8fdn8csxEY+BS47pcP1VVY5TfwhWQTOLTnKeL0pF
gMGq9ACuc55/0MCidyyIQ2Ywlm9Ov7sOLxEJVvTL3Y0/KLHc/mjXpTWSu7NUVTp+/WyFbg+how9h
6N7r7pNYOdQn088VfX/b0rVLgl2jUs/UJy25q8H3SInCsZsa5mZpNW2zRJ/8LE/ugiBguCYY0V6D
Jl85udlOSU33cNv4QhJ7aV2K1UnexnMITfmfyiztJuN7Nhzbh2rbPBbZfn463YtpvgQu0feM/69O
11y70aV56TwqY1khsYF5pITcl+ZbQ09mVjfxr8TygbAKnnsAbjGj4qeV4L5wSV1su3QqLeQCmjim
2J7lP9zxwRm+3N7ZtZXJB+SEllSiiX8/KBFma7aOoRwSJ/37VJ1lIB9r8B5wr9p2YdMZlV6wgbWB
qt9n3X6trOfbK1nIxjDBaaC8CCWD3KhDb6toFZ2VWEpi3iumFt6XmuLsh/nTkH5pi8n4dtvg8qf5
16B09hCBGUe9pBBM1fRNgg5W6J1Wtm1xTSBodIo/qmbLRZi0qJrIMlG8I+B77rFHViQzf3XuEyTg
txcjfqyUg1HsEa1VXogeAzuXgbIeYXRQBZ4xdbrHdPrYIXunRMPBjR7fDd1a2Fo+zwIeRGAW0+tS
yKSXmg9GzMKmg/miPFMG3jVPaOaNDx4C384BCQwk23bJ87CqZLzo8Wempc/WGXaJcmSR+bP7HYIe
aIm/elQebm/nQiuJiIG/02TkUr2a5TIDrY0ptYj6SvdR2USfpw/xDh08CM035Wv5VX0IKS/dNnrt
LUzTQFfBQIGDSLNcWCktB3klxqD8fNbexSjceUyeTOHke2V+50KeeNucLoLupc9c2hOX09nlyoBB
UCYVh1p0U+ctEpfqpki2WrDNrLdj+yCEqQT4d4Ysu9yHW+sn/NNRcijWx5Gvz+LlT5H8qW/GcNRn
+KFxqndDocFQ2c1r+3vtOZdGJM9J7Aw4T+/QMen6fqvobvk4tdADp15orITlxfWITMlG7PeagAIW
FBfmTfo/cJ6r48Y5RWjjjppyvP0JF3rTLOnMjvQJDUXjaWLx9AqCtr23eJz5aDiN9mOq1L1gdxfE
BlXATHCk9i/DlDePjE3bT6eqcz5MaVWudOgXtliMtgFzxo2vSxBm6eaqG3E4i/RT3Jr3amP7lV6v
BLtlK0wVMbanM9YkPTiVVtNTlLFwkuhJ5/E+pndm/2tla0VOIJ0OQDlwShO/HYCXUs7QKPD1nbo/
p0Pb/0kKn5MnNKy2cMIzVG2uxtTrXJBgemZQ+NTZccy0zKWKyPEXivDiOKbPFLdNCzjLJmW6QQeF
P582VX5caxZcXx4ijAu+FMo6EExKl0fShXZWabQS1Vl7TtUJVU0AAVoex5sm9T6HUN/u+mYIVoLs
0mfkXQ1dCoWQ6/E3F/x4HA6oKqnRMcnhxWjBrGcrQXWhXI0MoMZ4PpVGgI+yswx5YcCOjZVmNzAJ
nOwYce4bPzm0O+XQvKsRMnqBLQJinrV54KVt5RzQIRCP0CtgwJB4TeF0YlvTh6oz72PjSXdQvEOE
IjG3XaetRIMlB+I4aOT4AiosP5ZUYziFLZpL/ggx8mYY+r0Xxo82/Qoqn+bKSV8zJkUe+ploo0CF
7XcwkQZozqKh0KndO6Mu/7rOwwc8W5Z0NyCDoMZ5oqdoims+mrebBJ6TlcO+vBom7aAAoIl1ddjt
rKhV54+TeNSr3qP+ewAs4jkwPm+cnb3RfBchDnNzYvx0pau6cFewvn9tS+feVYwoDltsh9FTUXzT
xpW7aKG+xAYyHcYIpgq3iDxzp8+eghLtlPrIwBD+i7vWgrVQceaHLMkfoPIJNy1c0a05v4YlJa7b
e7t0yukMgsIhUaQVKQWXBpr4NKm9yXcq461dNC9ObP9q3b/mASAV5evBsQHhNM9byUua1k3oAoCR
j5QnL7Y2yBiP9drA7kL949KKnEIErhF6SAgBK4AhW/msPjH6WYX36FodjG/EkqG8X329ih2SbyKT
XBvxAiY+qEJeXgxDbhl5NpYigkHESIL9xXjIniZAcneAGTbMit2N1rb8oN7l9+F+rVK9UCJkzQLe
RCeZ9odc3rUVq2IwFPP2i7bPUR1khOtZ8eeDuk++kAm3D942WzkTS6Hz3KZIXc/uwrQIGZ/yYP/I
fqfa2zANUY14Nstir4FgXqNNXcqiLlYobfAJxmNaBLCZUCX8rO3H43wXHtCeEAyjyd77+dcHAnIf
wdAiuP946V6uLSFh66M+Q0wQWOyGwZQDjC33WTD+dUHQO7dzBc1uILV3TuyhCn1/b/Yba/gSqKvd
tYXQeWFGSsYQdmU2LGU5f1hMdul2/h6ceDu09+im+NCXPtW/2vB+LWpecUjS172wK7lIV47Vyavz
lIkKZzN8q2bf9EUDB9HPt8ilf2Lmlm4404hwR+71R8EQm9GaeFpLnhbCN78D4UcxkHf9FC7Swi2K
gPXbkf3Ut/Zrpimfb3vM0hG8sCGFnRZhjUlP0hTw3z9opvDFAW/sj2D9sj2vX+fL2rIWwvaFSclL
heam1YUJJo0cEcRXVDI3U+CsXLwrm/eHtuLsnFunFsGWjoV1KVKSGlMqWre/vXmLCyF0ivNGGi+H
rxgd8jGzFRjKPEJXFXcnJOTHO4PMdnvb0lIc0eFdEt1XGudXoNOqKVGTOAUws4Bz05mNAl0Lt0Zx
zBlMXuW3uL4VyCwZkYTdUkhSS0HLMVu7sXLIdQL9nu4bw1j1ys299HHOLYi/P/s4M5gOh2H9xM96
7xCn071V2b9vb9miCW40GBMFMYojeRkNa9gMG9iXGliqsvGNNx5vGxD/gHR30rfj4kK5m+kuOS0I
5wJV0KZNgK6Hd8Zde2cdzH2yX4OuLwVBA6kWuj0uwDz5iq4qC/HsgS+PvCLif5CeW08AlDYon+xu
L2hxx84sSR8FVpORmWssddMHNbiLkp+3//1FJz5fijhPZ1997NIeISbBSkWhZOPe1yBfjSeEh8cd
mgq7taLM4npsW3cFbxlNZMkD8jgpjSoS7PTqCb2Wo7POerFsgpklVVWZmrKk1FDXbKV3U05KDWmD
sc/3NYTazyJ6jjuoE5JN+jSujPEvRmyy3v/ZlCJ2WlPhUxQc23vnfB7fCUR/cGc+u5v4Lfy+W++4
9vhbCnPnBqV9pHCetugKzsDVECfPR0Rh9b3prgTTla2UCRJKV0k16iJEuCE6qpn6uxF969seuHhk
/906eSwo706jktR4+ORCxpeUe8urjmpBQduwq09dhupxDIomSJPDbcOLW+jQ42duErVTeaALmi3X
OVm4YjGq2p2FoNSjpVgaKrGDsbKP13xMZC/GmS0RUM5OmW1OaYhoQuLbX6EUA9QO3vW0NdFG/FA8
hYe2FFihN8xECaBc8Forq3X0hQlR8RNIoxge59UkD8LD7FeFaTv9ExqVBmGKtx58OiKj6Juva5QB
CxV1j0qd4G63we5QFb1ccVGValdawCEEKXD9PrkTBa72TlCoJ2+NnfudAvP29gdd8lYqIcDbuAJ4
gUoHv4iaVplUkw+aMSJXIeELzPe2iaXAf25COucRepJz0s3QB0LoaHufTYRK5xz+8mr8D7exSRHL
osCKc8r3fZcgWmvHGlQAMVin8Y2zhs1b9MlzC2I7z3zSiNukbO2E0Yi9YO2uDt3rae+9+UO05Lcb
Y4LAudiXBz3bhNv6ac1Dlo6fBdBR51Mt8Ghw1IbaaHEQo0keCvRj0VcO5r9HmJAKgptxGMugzSKj
Z07zOLVMX5FxOvldXs5IICaPU+2tPGAXN5OCKjgWxu6up2QrKm5Nn9bC3Yedtc+344OQJmmeXvtN
w9h3AWOV9yXd3ZWr3C5Lbn9uWootcxca/aw3fMfCQ3/4RWu63W2vX6qDMM0OjFPnRvVc+dZWbCMC
+cfqRFqlaL4FP+aHcgezJPDGotwO39fyhGWTAkhsgKDHsnCfM+9E4K1pVZtrod5SUo3vtDvFr8Av
J+9Fj2qdvFIXR1dOHf8sjtqA7fHCuzRIU71Jaw1/FBQSEwz2kAC9D+8iYvTX07Z9aI/ZrudHiDQi
35UH1BgakqT5Y1Fu8gwKuf8DQ5GIWDd+kydYfc42QdeqtkbdjE0AvOQ20cZs932i8fb8lq1SPS9u
uUNTWWfwjQqlHLIbI7LqqWMHxHtGqbeCoJRKF4qh5E2lH6MauBKxl2LAuUXpUT9FhXvSQiz2sweV
5682M+nWlStBe+GA8G5iMlzj4jNBrl7uohrpQ6nWOmcz994hQvi2T62VE7KwEEul4gqpBPynV10H
w4VgCVlRHjbMnpcmFQq9Rkz05+1zeLUQRgqAlRBfVCZxCWmXCxltxciZvMeKuHIQLp2jeGWv/ryQ
LlwOG6J2K6YL6PXL9w5081rZhRVHHVpEzp53jPJ98RLet5tm23/M+A+w/uYotBS8rbKSKF3dr1iH
vx/eP0pmTDZInyofbHNWRxLO6qQ+Wv19ikMEdbEpUem9vZdXR4s3KAhxrgTYOaBWkZKFvPOsLOYy
8E8Tp1fPVHenxeN27p1P86A+Nmm2Nnspfru0sxcWpdwBUUaNarzCC37S/aBRt06RPqa2sUGe9DHt
6v3QD+QUPL5glbLMj4rQEvfWKFGvPJV18wAnK6NioV3V5/PJDNoqz8krUuVO6/P95PxkRGxldxe+
IxzjDPlDewrRodwFCLNqTHWFPKmpSF8gAYg2ie1+Bjqrbjp7FX+5ZI6SnKai7kI5Rm76nSrXjdsI
PbfEKPbOVLz0Pe0bdXqb68PKypb2j+IfLUaamK4ne2hsTg6pBCc9rqBVVpAWpZQRWuXutnsuHHUd
1CpNAFNIAMrjUV4wBEXgYCaCLhY16U27yuV5naIL4QpeP9QvuNmvqP1nFELhCMGGYJ3fGvseBZc4
OTgq2Z/9Y95pI+g+FV2GlS1c+lqA1Sickf3REJYOeYpiquYFXO1INP8w7PzzqXJgawvbd6QBx9v7
uGiLegOZn4AXyI5YDMxbzhnFAGYv77SJS9u2j32X0Q/z/suy4LsFvsMD5Iry3VVbLagKnLA8IdXU
hvpLhHSGPdXf5kpZwwktr+tfY1IwcWurUyqdQBkHeeRumCcPOzw/sIL7qmhi148yK1MPtzdz0SmZ
j1LpCvEukY+Z7sVDw0AaVY6kvJtmpGdUfWUTF4/XmQn98oqrmjBvMhUTpWfcF+hFp466HRGivL2S
RTN8IksgdGm1SS4ICkk30ggXVBr4yOpha3WvxpqO6XVtTXBliA4sbWYxViZZKb0gDIyJiK/et4//
PPmdNwhc3osh9DUGuwWPMGBnEsBM+Neu9GhySPqVARomP1EDbR8r0Ts3zeaN3pjFxkSqefvXOwgw
EeS+BT0h+aL0vme2pNCTMEz9yu52mnJ6M6bG+zo3Vs7vwjUtBFAFGIM5R+o0l/4Q2tM0Nt4JzTBz
fDadZofm1rEi/5iT01Gf18gdr4fkbFIrONcYANKMa4S45ZQmLJ1MWJmHE1xaKNHAyzfsqldPFBL7
veObzyg7f3YZSNz1dLzsT8o2WfHO62aX9Cuk020M7qkdFLAuzc49zNt8a/Dgguv1a1gwynz6We7j
Ae0A9Hd3xTZTtjblnB9DflTeJu9W+9ELecvFlkifwIiYK3NjtqRG5gtlSygKFSY/RQ8838Xv/rrR
cbl2GcMRnU5xZIsvoMXdZqRc24fvbrvuQhg7X9AVC9I8jKPisbueGvn1MG067+62hT/eL+V6Fyak
MMaUfXGKXUwMfvXRuxN16Oyu+RB+JRtiKOMwf+ygtC224ETus0+n+zXU7kIw4BVrCZID+MautGUi
DfGmSTMYj/Dqn5qjpBvLQL6TpObo9tVaCXfJGomCoPDgVXKVSHS81RulYvxRKZtqU+bex1nRXroK
ZEORQi57e3OXQoLO3A66J4CnrrSRzSANeSMGqV/qH3v1tGv7cVuNn5zE3munlbrOkqvQ6KXSTlC1
rrBag2kkTnDClp3134aYhmhr1q3/XxbEZ+Ib8MnkQa6xb5uhzoWR4i3Q0U0GBmtKfpCdPdTxmmbw
ws1H6/pfY+JbnpUUTlXjlP1ESeXkHgOUgfvpKf4P71STByT1X51k6Op27fp4tPKRydtJewm9Bx4+
Ky6wuIgzA+KznS0iCBOrZX6SbnXW7yl9Wbveg2HRLiDjuf1t1iyJvz+zNHjGFGog3307nxEdNzdR
elf8dZuFkHe+X9I3KT2ldoyMb6JPpd9G75v6P0S8cwPSY7cKel2dJlZxEhyUM9Ti8bSSDyzGgLNP
Il1ZI/OQbSumrZXuoJ+ynd4VGzWdfO71leOyZkm6j/LKLVIDrgFC96exeUlLcDz6i5OtlUKW4oxh
wRtE2xukhZx61LGSnarBYviL12vVJpsxKrY5iLt0PMZAqP7e0ShF/NMXBw4jf6Ietme3ZizQyng8
pMV2Fr6wWgtb8udzM9JnMqzaUOsOM6lAOdtvA6Xd6OrKCOeaEekLIUvlgoDHSOCqaGig0Ku9TU4r
AKKl0Hy2EjlPiJOmH3IdI0owPqpt8IAExv72NxG/U77Fz01IOS4Am1LTFTwACrJkExjK59g5ffHy
8EeQNo9hlgd7T4MAR1sTP15y8XPDUvrg2amWR8L1POq+ffDSdsWd7jLNnKxBlpYtiYKiSHmvEJd1
kYbDXLKLjdIfwnjc1ZnxCA/XnK5xZK1ZEn9/FknDvKiKoWFN7WQ+tk6POO67NDXQ9lirLyy7379r
ko6SPttuXYrP5pg7w4x9pXjbqcV/Oq/oUjNjLt5bxuVyMuRGtbwgCoVeVPiqncXAYQdDj3yoMBv3
P0RXqnB0sOhuMn4meaJplA5cD3ymKFWzDY63C9IfMChPm0SvVmxpi25/ZkzyPl2Jh67ohbFH88X4
AYGRn6EFjhyofmI6WnSZfpt7+y59GT4ZCJjsbp+6xYN9Zl7aWdtSYqBm7Kxj/J7apzj6L9Hp7N8X
9s8c0Qszb1Ty/0faeS3HrSTd+okQAW9ugXZ0oihKFKUbhLYMvPd4+vOVJv5RE43TGM3c7diKYHYV
srKyMleuxd9HcY75ir78VRVZ4HWRuvEK2FqI8NMzQ2oT0xYXKPN5iHdVkO/s/Ob6Vq1eUTDSQOIA
WPhikiMoa3sIUizkaCm2cf6TO8R2Oz89KG3+Paibr9ftrZ6sP/aWGNMsg0Ct07EHGtOtkMhjThQu
nA0r6/v271UZC2d3yhA8ktg3LWcgTtU83S83Nu5yTISUi/LP/+2csfBxZ1SmkFtfwFiVw3w/35TP
huKFhwhBhdJV9v4d6ESAXVtd7621LZybqeuMajh2CcgUnRp3yrecYtWEePfB8UvXe9k5rWQtsatQ
BFq5fu9Hw14t9cN1P1g3wXOFv0+5aYl/k2ZfNfxEmJAiT6l+9MEWh97qbQHdOAN1FL8vwDnqaDS5
0fAmGsfPQ3SbxKnb1+/i4tv1hYh0Z3nDc/OR5MHrfMnhrw1h2KAAjEMPxnSIMwnAhRPO0reglKbH
RtWrT3EZhTWjUr4fblwhq4GWGT3uD7g9oZwVgfgsQEhhn2RGwajL4AXv+vvqxbyNv9gvysn/4tBn
jgSrl9m78kf9DvKMLevC1ZZrp/Ivumywi10MwQxamDt+zNrFAJp/jE7FLdA/YP6ah9jZJuH/WuxA
0ppDpwl2h+UVxuApl3A1gcQw+3h2p6qKW0/KGodGaV4p1sbDbSU0MjVMdRdeMFAusnDhs721ckmf
zS7giah0x6rOnwdnCNx+hrct0+8nVH82DK5VexFqYWQDRkEq5Eua8D7mGrG1TsxtjLvklO2rnzRT
POdYoRTpbQWS1e08s7ZIp6zQby2zxJrKHd3+quOHMvnn+uH4ncNceMiZjUUiBapEbgoDG/3BPwqE
kL/TPogIKciQq3/+eoCOr3S+gYu3SZ8xv1aMPYdRSm46BrMaabixqnexWe1M7VMgbw0Lbu3h4vyZ
bQ7+XMdgTdpm23e9yeREtZFurF41IHiZqhGtSdoAbz2xMOLBMMLffpF+1GevaA+p4iZPFFGRsKbB
zahZn+6r522N+nWfhAuJsXbENihjvbUtZ30RW2PDc+++e0FAiHn96VB81Palt21tbTthsBdddfCU
zrKONVTzIKG3xAEYmnelHx+ybvgYVOHuuluuXQ3nZhae3yRJbWUqV4Pm1B/VxD/lsfrVqMt3HbR1
102trQjmMxrKtBAFguTt9gUzA9V5R4iMmJMbUn03zghGZq//m5XlgjKlt4caK3Vr7ILhn87R9123
RSS92tqwHdQ4BZvv5eRKNcfRpIQMs5nlDGdkWvTVcKxTUxBLSpP/KhsQF9tyDdhDFtTWujG0tVuY
Sq7t66Yzvxm+VrooGCev4ZxU2a4qgnI46jPx16Ud2RenqlPguq0LJ7hpbEo0hzmTyj2TC86WxuDK
l6G5Rr1aoXV9OXGvhWkxRBKTJLP2ksiU0ad/5tbaX/8wK9mBoPqWQb4JPOkSEJU6hRJaI0aMvDzJ
IT2JbOokV+UVzpA08mnSjRxFx+tGV3Ir0Hw89IT0r3LB9921Ri7JPk1Dq3rqsu/WuDXCdYlVFLPf
Z1fjIr9O6mROVUVcjYf6Jut3GkOFvhugZnwUPHjVx2E3HCIEtxjSNvn/uyx3URW4vsy1D3j+IxYJ
OHP8BV7PMp1Y38fKJ0POPOgENqxcop4Xa10EX6bsx8xuWKvcJjhz0TwWkPJUVvE5qfU9p77zChtO
QLON3luV/h0Bxv/CVYEwMpNLsYCu+bKOqObGoNUNA5UI4j5FwfgpqYdHWckP1zf0cgaB6/PMzpJD
OxgSrfdr7FiP5q3uZfv4EO54rt8LMaUIftytDHK1y3VuceFIyji3lTL8nlSdbK8t3LoCIijSn+KD
dcpug6fyzrwfXp0QVgqUf4UGzNaPWL1ez3/EwpGsrrPsLORHCBWO+F5MYun7HIXn6Gg+W8fhvmIA
aKu/trbZPB5BHAFhEbwxi9RobHmzNEXMGXJoEGeN23gVTHrfzQ6Au/VLDJL+FxkfMEYFzBEPFUCA
i8uot0ZEhhOgEQyb3E4GXGx2fKvF/oYfidtmkfQZgnkZ2jCmqy8GzcopKrOsF0+iWgu6/TSGsO5o
Siv/Y1oN3akpQcF745iuxTwYDGTN4GGgXcDF5LTO+kjj7ZXUDQS7Zfq1LMqNerFIdRbrYhbIEsNz
0AvwDnl7l6uhlrRDP4EEMpXQm3X6OaaW5Cdjao9j1tzYQ+IaU/FOj+sttqaVLaV/IA4nBX4KNYtz
wjyaYQQ8yz3G39BQ/DEzTN7kDRJa/0V3742lxWFQ4qSLJwF19bvIQ9S6idClG233eqgRW7XcSlg8
NJBjQPcvRpqdWtLTPGc9c9i91uV8lHxeCJX5PJvFKTKyj9fNrVwVjM5AJ0DtE1bb5VxHWVPFmSXA
Oknj70zo4IdQd6d5q6m44oRvzCyeH0U+13kTciPljvWtT6f3hQLi+vpSLskZTIhnuQiIGOCoLip2
UyFXSSLm36Js/idUs9M4lz9iSBqCUDpqXXkIe/0uk8wf06hsHOy1bQQ2TGtJB5B0ga1lNlGtfYuv
loUjKlnf7KRDtOfTxgLXdpG+r2BvpDB+QTzYB40OByxW4GQwXKH/XNl76dt4qx5Qu7ddtjQ4bE3D
rRwwBi8IHiI0iq7z27OdoVY3tihTeJNWD24whImnKv0XOQpflaLZvGlX/B+BSw30JDTCECMvznNb
mj3gYk6ZdJqh871jpIuJLucfSP6NzC1PxhNxUnspntOHretudXs1uDgFsPZShMlgYgLBD4C1rTGc
8BPXrMyn659w1U8At8pCexLOgsVm5nEPSFkHxzg59YG2jdu0X+pMOv69FS4xxJ0AZgLmWIRjCgtS
MNQGI7S8DWhETvbkxuSg/5uVxZk2C8nsgxkrVlG4dNfdlHR6Dr//vRUqaFxf8K4QERdJphlXrT9W
AGnlIPTk6WOAJF2IQNZ1K2tOTp+OC4wnNv+x8LqwsADUCK/TEF5qgsZNkVUqupIA//cBl+k5gc0F
HHyJ34iTPhibkePUJFkkGG3HeBc2uv+qWbO+gbBZyaQUeFygmRSUIzqpx9uzO8nxpEpjJCanZE+5
B13THIujqH8iafCle1TbzSL8pYcL2KfgoQJUyNDWYicTp/W70g6hGwmp1DnSDQBkT5u63fUPdhkm
eL8xCwISTIMibTlR1FdFVaFBTcYBt1DgfKbpgKqk7VUSyMJuI725DAxUcBEGEikU5ezleZpyLfP7
kNmQro12bY7ywl87BQZU4Oiosdki+rz9TlVOsyEx+U6zM+/a4rVpml0Iq+r1PVt5sGEGnLaQyKRk
tZzKTTQ/0HNITr3KeVcHVeA6QwQCcwyOcVDuNaU8oMAtgbpPnuQ09oZiK7Vf3cizHyCO4VnhuESe
1cklBmDmFIk5TaYfsJXJrwzZvF3kIvg1MJknYdSDcn6dpn19o+0gMjnoNxGkZe/zz0LcLjzJp1Hf
qR829lfl57/N3TAtUHPcklQjlyWtmutZaVJMt68lIq4MtaEmFbjqeLCOlAXRg9zI7S/DFgbFyBKp
G990GRwp3nSxYomhpexn7/CUaH4Weu32m9zmIlAsV0YbhQEpKBjFvfL2wwXy2CRmxXHTj7K0rxlm
CHfmTrmVjAPspLvtDsraypikZkKRNgpRf/EVp9yedMgsSHWcyY3Qux6zUzm9m8z/4mjrUIuLGVZg
iMuxr3nuabeiT+vJ2WkKVLS4tgY81wIiSSElahJEEfrfbl2rDrli8rgEKsErPTB2ZnJvdPrW2V79
QgKfLlT7Ll+wJL+jkbYFGXbkRjBvMwP/qH2IXxQPduhP29yx6uoXIuFFuIdRJBDdb9cl1bGjhi3r
anf9rv8oH2dQDPvkFv2K+LGH9Wm8jd5n6OjpJ2VfHyl6Tq7sGrfqLnneOvRrcUX0m8XbEx6oZfzM
eq2XypDfYplUChQ41cctsOJKQ5GKKIxoAFXJ2y6gsVY6h2Gbc7irvfNMZJlJerwocIUUL6QDO+Nh
9vLkhpbbf1aMWfOjM/vLEpQlZWPt2Jz1MWX6Xkc2Tufms7YqmOtm2EKaiRyMpbtGWRwOehTzym1z
t3EepfGUZt82AuXa7S1URyGrpCZxAfAJItmeJJ9wMnnad7N2qw/5oy655WfzeXp1ELNn8h+xycfw
U7v1il+paSEHgj455I74ywXcp4sj+s9MQwi/jVzBAqXsktvsk7XPTzOyXsmrziD51jTuSrdImOXZ
xgwT9YolVVk49mVlmD5NsNf6RvAAWB9mdN4ErVfubcpFr31FISpIbR2+wAuuHhqpvtYUbLBmUX2W
7OdiLvYhAq9d+aG3VK9pJ7h6nVNY97sq60kEUuQ44l09x55Tb9U0Vn8NeRNpGsCQC9SERW4/2xBH
eIl6kyFwl8cPZv99w6fWAiCz5b+ZtrgUl0Mz9F90uUCQyFOmOz/vb6fJ8IwY5oW6uNeCn4GuunOA
KE1ogUv6MHenxi838m116zeIBOEsv/E1LQOazUIHzzxKE9wPFB127al55Tx9SY7BvbXv72rYUpUH
hBA+dcC+INA/Xd+K1e0+24lFZC7BAia5xE6o1E5D66ekM1Cz2ZPfsiJi8tla55JYmAlN1pTJv6qx
iUURtGbJ/n9bjPgZZ2a6oKnNyBdd1ix5HpjJ7jrTa8346bqZtacSIJE/7rNITfsknWhIsmnyU/SN
2yP9onx23s1P/a/6pfwwHqdT9nnDpMjql0kV5DzgGSj3XZIpQeCSkFj5MaAG57u2E2Pgoil4UyA8
23+5bmzVNSmL0awWmgMXoB+5LH0zrPhc7aGr3azyhl/wI1uH7kHygmN0oz/69/V+3pt3mhdDPvGu
hZZgu6Vw2fZTyLX+/IzFNtujNNhlyBMEpaODVRZukKeuBg1KJZteo0/u4GxBVldv7nObiwyMge0i
tHKWHt/bpTd2nv6rv0Hy8ADxROnVdyOsOUrtSsfoe3zbnbbG7FagHqwZJJKY+UcuZCld4GSlrdUO
wbjaZy8GY2e36YEE6SZXjtLRPOXH8Hj9Y6+lZtTseIkIUVt9Wc1Aaq6gGiAWrKPWN30ZKudQwHet
KVt1k9UnJUTXXOMQNgKKWxzPIev9OOgEiwZ1szqvvMZ+30VHpYRIsRwRPWKLP6XqT8SRNjLetfhz
bnnhSeo8T+OkkPD6DVyxRu/BQONBUeRd38sVM1TrSBRAelCUXOZD6SD1rZVTGSoN7bWpzHdjN3yd
7WbLS1dSWDISIARi7hgE18JJe7s3aYCL2fdpuB+V4XmSt5j1VobSBX03wyoGCRATpouPldqzNGsl
1UftMTFd/WnYT/vGg3YXbbgPWu3GHxD73EzO/z9mmRNXaHpBCba4j9JZTYMqxyypz338Q4WWS/LM
nXbMv6GwezLvsse/H3QUK/1jcnE5xYPcBKEJEbkeDreFrt0axeG6X6ycMRV8hAVtJIyYF6oWXc5A
uGYzH1PZ005Kn3InPc7h8xypu+uGLntrvGvgeyBnI5Xjvf/2Ahxq1YxownKYbwL6vu1pOISn+ril
PLvm5xSegLaKst0FZ4fRNLqd+gRmpVI+Akt9DuO0cam8fby+nC07i6px7EdRM2QVDNpVc+OMzWsA
uZ5djlt5/tp5YuQPZAkve5LCRUkt1Sq5ResY4M8I5Y4E410tb3yZteCn6qSa6KPalkAgvP00cVRF
gSSy7Pimv++O2fG7uEpa6Iu2WhNr6ckbU4to16tDUxUpXiD4g8Sg8CQmhSMv+cgUY7gX8wT/RRop
BAxQuhBxCe3St6ubkb2QQHnyqJ6zl9zK7gpF+R6b6QaGTwS2RRYk7kZqn/AIMYa+2MQI3rfMFC2R
LhzmD1mZxrd5rUVfkRIpKFTKptvO1Pz/3gtR3KEGD4sAEL7FoQr9ODVSjbVF9msR/mynb9PWDNXa
uT03IRz0LHHV4DDJUXCMPYtBSteq2srtUgvK8aT8HFrFQ5UjYCDl4ycO48YZW4tNFM8EBQlBl3D/
1nQBHYwyt5zlutU/dGP2DJx87xfTq68Mf43iU5jhpcuELjb8HMvCoKIXbevY5LBT5rty8KvmMlan
l7//Whbjz0iKCzD3EmlpDIqd8HiOPcNID4OjHtIyOtFhO1w3sxYyLOe31jHNR3Knt9sGlB3QdikI
kgzgzLWUHfyOec7rRtbi35mR5ZiHHvS2lqd97KGS+SnTpucClFtW5xunasWMRk8f8DscGWLK+u1a
tMIMw15QTdVFs5sqhi0Alqi2ubGatWqKRmOMUpFB0nKR29bM+wSOxqdRj86j+qv+aP1LEfK20Dz/
0fDUU/qzu9si0r90cKpTYH6BD9Lbumij2kFt+FLKipBWBqvQ86aYvabrIYk2R+fGssow2HhUr5pE
qpvuOwn1RYuml0tn6IXysSzJwGMrPz1NbfKOzED6ykDmMG/s7JY99e0HrAy91+eZJU4lvBR0pt2x
j+YDhT/Eq1NjC2G/ao5IwxdEn+ACdlKos94pcIp6SemML0Mb6K7apf4BYXFmeIpw6+Gwbg+CJGZ/
4W9Zpru8yBy7rDSofLXQ/DXKRvtQGZ4yTjuIAJxuI9yvWoPsiSAl2iXL0yD7kdWlKlBEKMiclwhK
JIDUVh7Aw5762UNRm1sULqsWhVa2cFTMLtIPqe0nEnpwl2leunrmnHxJS8BI2vJuUPstiszL086s
idAjocTI437ZDZ0G0wpnI869uy7WXiA5f9lIdS6f7W8MLMkSJalmKgmJE6/0gXF1yAvuOjBl36x0
bHexNsHrCKDiF6IbcbXx7VaezzR5EY+DSIuzBw7l7UnwE6eDcpqtHLwQNP9OfjHuYhp6KWJVbjq7
8mmrWHu5WiA2oPMInCS4F4/aahqqEcG4zOtQ49HhqpHCH1LySbeK2z5uboxsC8S2Uh1maQwyWACu
6bItG3mFktutgna1p8zvFf/JsR6beHTtPNrL8s8cOY3ZP1nDh5RYUKtbvfRL78E4pQl6iMS3C4LF
NDccX69YbjV+VYtn29eZ7t1i6Lu8XN8aWcSzOOEtFRUYsZ7re/9XchoeimP00N9KILERlqgfKFBc
v2rXPOfNwhaX4FTZedypPdDyX/ov3aufs0/zu9Hrelo0/SdptzVkc5nKvl2j2IOzlC9zupYSNPYi
cGe95jmS7s1ZecjzHLWVbxuruywfvrUmPuuZNdUY0yIZsGaCOWuy3HM0aFzhBOn050aG2Y4gZxkj
Q1r+ITN/Xre+/jkdun/4KwijRbmiGmAgrC0kRvVWunUyxUuZ8btuYv1QUCD9PxvLp2Jkxp1uYMN+
GPbWoToGR+0InZgnu9uFyU1rizBT6KE2xjPWkKn8Jmjm/yXGbDHBcbttbqUeK77evxe3pFhAobG0
0wlzxmP3Mh4gzzsGhxjj4XsC3CH9DbJGYEPfRTcUJ4f76SZ92nr0X95S/AhIVYmvFhCh5dsrK5kc
VGt+RFNErjO99oHsWs4euuKN+2PVXc4MiR9y5quJb5daaaMAOI2Za6fvI3PrRbdy9qjH0LEEoQC+
evnmaUzKMa3CLRHM8ZcZLEQUqV6pNPvedG6gqd1QJVi5IkTzkMonWG7upIX/140ZhPo4ki9FxlOT
3dIJ2QfjtB+MbNdQ1u6L6Xj9OKxEaWZlQJXARGfR5F74p5RJTaTnJQ6T2q7qw6A8fkj7m+tGVtjR
SJPE+LYCWSxZ/SJkZmY9mFOJWKt0Gg/2UYWHFmoya8eM4iHYq1+Uo3GbN67qcjp24+0IS9t/Mnmw
4i9g4ywefdQLlQsJsloZEujFaVAEynQYpW43K6frK11xfRWBRnaTPvBlBcAx+lwLAq6etk5vZ0Te
m3xvaL439puKeKuLAa3LaQfHeIH6h3IiRrQNU2iAPBXfkhMgPA/MDghhjwHdXbQ9uCGc4W1RhTfZ
mUnxk87OG/f5XOolJp2Tetvfp+/ze/8IvOux/8f4IN8kN/236n15Wzxui+msPAnf2l7cSzph1O9r
bMf3+Q0dSFQn7oqf0r47qK/DvXnovwoBKWfjwbt22YNOQguMTJHpkWXTo8sbpZwdNKj1J5iq1L1y
cvYGIgxiota/iw7+/roDrX1VAKlCpkZA25dpKfS0vFALzmMgUYShtZ2oygH0lVlt3IMrnipgvHQg
GP6kqbPYT0aoujmKeHSWQzJ8qNRQP1WNrN4VVWy63WD+PWMWqTr0A2IGQQeesQgBIKAdPxphzEqm
2ToNrTof0MIcNtL6lQAqXn80PsHcOhfkOENvlFPKm8IrSuOu1/hKgXwq48bV5uPc9O68pd14GT/B
ifLcpLgNxJdOztsjYSZDgCICL87Al+CCTpOP/jh/oeK9NZN26RgAbYkpyEvAE3HBTOqkY2N1JrrL
cqPIPUAWOXiVfDv4cN3/1tZDiYc3O30OlrR4YfpZPAxzxptWaUog8clgQWhQ2PrPdgzaDWDD+pL+
2Fok772qBakes6TG8M1ih9538YM6miNvBOVVO2IemDcsD+clGi/zg6GY2olbFS3mdpclMcrEXKvV
xtm9PFJ8Io3pU0TJV5yv1Kd+aOdZjCbO+3ySRgSzcudu8ofhZg7CcMPc6rLOzImfcxaNIY6Najtn
WXR6lPddLkkfIt8otpoEqx5xZmbh4flIwlnLmOk7U2Lcawhv83hKDlVe/T3gjg0kF6H0Jguw98L5
lImJZMviNVfkbWnt+l6SZxfiuGojzVrdOQo2YKJ1m6LbYklB0pdOlvGhpqGZX9vArkM3i+V43F0/
TOLvvL0vxXr+2BHR6uwLpaPcD0HD1hXZrRpAEZ+Ux2xmTU0+0MnW7I3H2+q6iK6qTtpNi2URYysj
ro2oZP8GvtgDsybjIdE2qdtXVwXLHnNR5B4XkCjq6VE66NzEQw8VHeIWslvSw98rjXY0rQAlbLOK
/7ohwE7CSw9tko1k+zLM1u1Y94p4tM31FO61jGRVT6XADejubFyMK/4uBr3IqGwGKi4wwkVnDHMh
uGZNczo5cfuQDNXdEDIoe905VuyQhtpMxOPql7V0hDGzuGgH2FWCwToqktW5YQtD9+h3v65bWsmd
RMb7x5TwmzM/rGMFCQFJsGbsnMcghdw2OlVHklQXmAxM9fBNZ+9VtzxuIfNXLZNb2HAxgOi9gNBy
lutYtxCqa4v8aFVj6KZa9lkb7f0cp6VbON1zFY6PffBUT9WxgdBJsvNPid7/yMfinWBn2VX+xrWz
4r82BTFckiT9EotqgfxyshTsV58/pmW6i6LvPLlcTe+9LtkAgq90WA1bzO4xtwIbxQXQA3mrtECL
B2LFB7t2y/fZLYpNyJ4qFRotCND8B6QeymUShE2WBnUE3c+LJChMp8gw6wjaiDk+2kawc+SGJ7/c
PrZ2fbKzGqKCZudI8q73czdWH8NIOTT64PXjsA8MvN2ybiqzRHVaajbyixWAt80v0wXIAXL/izxm
gsHWZKyL4W9dd+cJQoNUdh11fAhG465qtYNkk9wP40Nd1XunjZ6CqLnlFfTRcb7LuXOygx9lEwOK
aCLS1PBgVdVHX4d13qE1lAy7Lit2vLEltw/LjSC04s1iSoGEhTxM5JeLeyMHCGqYPZCkNHK1H0aw
p3LMxK4X7CVP0u+kT2C134FEfzQ2LqxNy4ubRIrU2nYiLPtfi5cAar+MLu8eYED9Tj60+2mX3kbP
WwXrRYRinQBQBAYBnAMsx7/fRmdhQ1MiqdZq2GAnbX6XUMpHoTUeb+oYT74eoRYXl7AE6zAJNI7B
bP5yxAVGxGxAlk71Ut3ZhUO1H/V6o1S8OBSY4BHniIPIkefJvLgbx8mc6zobJ69RizskTj53QbbX
s/FboeYv/kx9pTa2uOkXCeFvmyCGGLOiCE+isSiuqClUnUFeTl6iDO/SZpzdUuYVSY8ZSSrdLDZ2
8fJ7CTuiEyUg0RdCJ22vR5pd6aMX95VrF+xiGHo9HDh/97GAeXGADHQSgCkBtV9kaf4QZjmDbbUX
aowhwep/r2j9xtdaLmVpQ317Y0EjZ/djhQ3m/+9UhqzjLvqo9M7WJbx0vN92+ESCvEWjMrQ40VGh
SZ0+KbVXZ9ZdgHw5Wu4bX2XpeMIEoRggo8rfv+hl97DQoA49114VpQ+1pdwYlnSUiqnZZ3l7VGqy
DPRvNoyurevc6GL/ZjucGEvFKGxLHyIjPmnp+OG6GyxxSshIvF3Y4kQpaDdm1YwNO1Fuqql9sbTg
Se7lXZLDZMDgeNocNOeumOYnNUqer1vfWqD497PY1PtNUaiO2NXkpNuTV0dbdLGrFhwEYoUcElA5
4aJnFqK4DgFhTTXozyiPvbDwi6Pi183WwPOiqPZ7G0VNFF4SwC6o0Ly1A7dplaZjWXtdkbpF+OBX
7W3Z6jetyWiBPu26utkpw9aM39oBI86KvjwzKyQmb63q0KkmKLbWXh/BkJ6/cp3uM3urA7m2h+dW
FteWbyjd1A5YaWX5NoXLyu2hM/gvfP3cyCLKTrox5UqIkbjpTmXaf7eSbCONWznDggLRMRnVJZtd
tgGqKFbrTDYq+CyK97od3IxdWx/DoZAPhao9qSOTixot+es+voSYC9fQKVvQ76dsLlKPtx/JgplN
64wU2hGG4cz01pzc0ndV03VIOsbTd0j2vmfK+3B2ky/dc3j7l1g9YZ85SQDYPCipISyjY5hpaRsr
du3ps83Mer8rwndBVp+uL3N5SwordKnhzuKSRDly4YrTkGZSXTBFVPbGuyhvbzsreDfYGiTkVvlw
3dbKYQNRJJTUoNMg01jcXWUhF5oKaYiHaInuVX7ttllwQKFvr/XWQ2Jm7yRT+lS3/VaGs3LeuCs1
qp/UNSCoXxhO2hzEWxWBsFSDzgV29tKPdeQWWfrl+grXdlOM0wLQ546+wFfW8xRMfeQQGPXsNgqK
l7KdPtKPO9a5/vr3phy+G/gCwFgXM6jA5ihu+GrtUcfbjWxqE0knW362pJvrhoQHnNVR8ENREVKE
mwh62WVRXNdHxUrLpvOCqfPSJjzl6rfW1G4CKdgrydYIwOUO2kzsArGhXM0zasmmERrU3xsr7by5
MHkSxkp1Ww1FiwigFu4MSUuP11d36Rpv7C1HMOFOmie9TTovz+6n+N2sHsPox3UTy/eD2MHzNf2+
y88uM/TNJKUOsbEzHqMP9Xttl9J4s9CwDh0vplsU7P5y9OBfJkF+0FbEOy48XpmdvDaRXvagprpL
4+EU2MF+Y1kiAC4cAxQxz2tK1oTKZYIdRENgBUXUwUpL/SlVjkxvHPIOEdQxv+vUcRcFyOTxHCCU
xA+yVT7VifQSF83G/l7ec2yvoEYhWJL6LvmOpFiTJFmKOy+GtMSZQ5fp5t31ta56yZmJxVVaB/7s
w+rReYrZf1Ez+x81Kk/ZDAbzup3LCPl2KeLfzzxl1OeBwhdbyoRPPOkAE1HN6h8bc9glyRewPH2y
Rfy7tnuUKwS/AaodlM7fmowHrr9ckVpPSb4i1XCynGbjiG1Y0BaqvGZXWJHSBvhibYW7zLAe+9nu
ves7d5kkMOjwZxnaIsTXY9pVVoMRbWz3th/uQqj2LTV96OSvw3STRfGG+699KmhRNG5NJPEuGO26
Our8KXNab2wU3nuzW+Wf2+hzO9gejW5ILxGCbM2N6tmyovX7XJ9bXThio0lGk6Z+S1KiHNBqcNB6
ZfCs96wjkz4/is6NQJxc39o156f0y8QUkkv2BUqh8sc6l0xWajRZ4U4x0wl9Ot/myEZsuP9a8D+z
ZC08xQ+TMeklu/WSWfs8JsYpDZxb7tq7ohtu/qdFLTmpCj806ESwqChX3ar+lJima4xbENz17/Vn
7yz17elSymS20ddowVJTewjuYBYAJmA8VPe2q+1BUj9sRf7/j0lBOUOphYf1IqML80KbeomVBcpR
h9Nghw73Z1jMXu0O5bajCmPDNvZp9Y5DA1BwIBorpBuTaY7GhKaRp391Hsfd+LF6infjyb5HzvZb
8j7wxk/R41a/fiU14QT+MSr86SxcTsZktJb4iK3jvChq5IVW986vVB/x7+A2VevD3zsNkVJQzYJH
uCBri307tNqma71uKD4B+t/ndg+Lp5X9uG5n7Rw4CjJq8IkxorhMgoxkzMJBalsoxQzJbY1klw1N
7rbx8No39sbzai08CwFWKEZg/LiYEhvlqtOZxSCQdc9t+CDFG+XTrb+/CFkdvOvdBLzYy/x3dveY
BC/XN2stPEHKD9BVjIVdAN46E2UjfKD1ZuW7OQC3ozobp1sCsuur+GNl4WqDA9tB3mAlLKd9ZhAz
cIPrC1nz5vOFLA6uKg2tHs/82b5p8+zQdWEsE5okdA3KXAufQqUNv9jGpG3xum+tbfGFQnnUHXVi
bU5Tf4pU+ymu22EjtC+xPL9vLt6XABsMMSu+zNJsO4zbfCg5O5OrHMab5CsMK6VrTR7sXkRCJ3bn
H9c3dEm4e2FzsTBFQYpCUbHZ7vRbmbnYCRzksXgqPMeLPP85eO+7w4/2Z3v0H9WdfNoCDy+bQf/6
AYRgGMag8bnQOMjMua3CEt/vD9m79Hure8nev2l/I1Hzk6BsM75VvUfN3dlt5ayrQYTpKsGgw5TV
8h4o6CtFDGVie0A4M3qqHW1f1KUraVu51+qVQ0vp36YW+6zKfWvmlCu84Nu4A44zPcDPtQsedFd6
amc3+C7t/rY9It5U5yYXaSuSX1VJ8QJJDKP1aK7V8tectOu6A61/vz8L0xcJyWz2vuSj7eWZD/2u
efFtLyuPcbeXKzd7aKEudmxvRtJFO0q2Nx7Vk/nh+i/Y+IjLcn/QD4xpJPwARc/+6eqk8pQ6bt3M
dHLg2blxuG5uybcqHJahTTGbYRuMuixrbdGQzkPZcKM2SmG4INEZGRpyIlL5I+vryGvmKthp01we
Sj80Q1ePy61G30o8V6n3Ua8R+GWqAG8vdSSMrSwPABPH1dPcjm5OVVb95/o6VyIeNuB0ReNcI6Nd
hFrGMpShZkAJWgxeJPknX9+qi66tgrYDlTvqlpd9mkmXIPllksazWtF1MM3HNncgve47Zff3a3FQ
xqLtzIIuSKzGKe6DJO9bajN2cFTTMr+tknIL27e2Y8BawCsSykzqoW+/Sl2OsxQC4IKSQXFHRXIl
fyNar7i6em5BfWtBzlO7zYUFJ4o/Bj7dJlVR39PoaN1Q25JmX/08Z8sRtY2zzDFUp6DWNe7avLZ2
8qSDxQhcTvr++rdZTiD8Pk/UYKCBoN9OwBK/48wOAh9Jm2Vcrf2B+rF1mJGhrnbw38F4/h9Q7K20
hWxR8/m3PbHJZ/aSeWpMvcfekPL3UyDzBcJIMJKPZe+OMpyx81cfIEiZ1i56jRsZzKqTnFlfHKtK
iYAVGljvzC+z9tFOPl7fztWvBt0K+yjqTcvQYJfKXFYBlKcjY14HNXrh+NL1t9J647utGEKjnYzY
AKYGuebCPYq8kOZWyclZh2yCmU37NCjVQ6bU364vaGXDwDMggUSlU7sc08qKMR3NjLgA0vg2q8pH
a95q5q7UKeAyYKiWPrjoGC88MCnlSSpmTDjt57x/MesXqaVxnH+vg35H5d9N/Gxj91ZWhUmhxkGq
B451ESsGe0oiKcYk1ZMHfbKOZrCVcqx8IF0DFYEIGT20CxChnbRJlOkBdeECTcLK8eSwQ21mq5O7
boYJU2hHBJRw4QeGZqdy30j0e+Quu+/phx+jqrQf4SSLdn/tCqSIiuj1APy4APblDFwZMZ1VONz+
KdWPY7lxta8u5ezvL8JrOiWpaQo/gA+WrKlOQgTTChmG5/T1+kpWAjlDJgyec7XS515OtTT1YOVD
QVeutFX/hiGhmzJN20NuJr/S6v9R9x3bcStZtr9S685xG9681VUD2LRMejfBoiQKgQAQCCDgv/5t
ULeqSCQXUeoe9UwSxYwMf+KcbZzfD5B0UHFnIwSsNyQxPx54+ugkk8nmEmAXFezAUCa0LNmPlZWd
+tnwvWtnmcRM7JgbDDLPXgIp3U3b6zdmPECEQck2X4/e+UMJjBJkGODWA9DK3LePPZKhPmJPcV8B
+BP7Y27hXVTKo8cSMblqob6UOWsDwN4tvKblg5PQK53wTQ+tI9+O2xUoyNlWxhdBwQyRPRIEqAMt
TvS4qkck+QXcSKyqPWq8/daQWo++7vLZgsFRgXB+Fm6EVPsZdEbpesoAyuWemcLKnQz2ZoRECGmh
MCqv1nXPzsO3xgATB0cHelrLBVMYWt3A6Y57be5EtTrsVauDpB4dfw6VcelwZBCGVMeTMclV9+t+
nq0hSITrkPCAlCs4uajZfZxZqnVya2o581KJuwP0KCTt1loV0Zo/5UNZxpop/xa0QkCzAmtm/hbv
QoDJnAynFyCOpwXsZNrpAhDRb3AvDEjGOQCHdPzdW39uUMfhqCKDBMLe4pAszViXiyoGOaKDzCSA
XoC1KuXKtvhk7NAIQAB4nwAOstQgp3IJUolAI1NvZ67ChiNrjEfR1Q9fz9H5gkcGDDwHJCqgYnDm
+sBiwDbswQLTSVGjhtJvGtVufr8JlHlQdZdRPIN88McJKmyDC5IAAM9FgTI7d24Yl/KV6+R8T802
XxZw24DuQYRn0Ygo8kmrCd7iUjEpQVu0O7Wr73Inv85bZQWa+cncQKQXsTuqIIBnLLeUbZIiaXiK
BVCIfSWBPphR4qoN++125okBrX2W3lORSPo4cLaE46+U4GTX5voNYXIwWU+6DZrr786PBsTlfD4g
o4jRW1wpfWHZTWJokJNQmCsPTgDfkZXL+HyVIRsE+f43suKMu/zYk7IV+agyCN0RLt9ZA0QPrG7t
iXMOYAF4dH7EQ0QZ1YCzt3wGvqCQbOi41IP81PfF1iDiVTdw8inF/djRfQY5VTopD/o41UHOkktL
oeFoJaFjDK6hVYepqE6U5emVStkLgFgra/RsFOBhAKLyPJ+QzznDnqjKmHXF2FCvQBaQNYcxWfM+
PDsL0QKqvTOIBqlHjMTHcW4ny2hkAoktpqVFpEngObWNL1NlNyhaCh3F4bcDU9yS81ij8jKzM5Z7
QaLUNHteUZQkkk0qYojT9t6qN81Sfw9QKMDVsBtmbrRxTgMpuNVmU5JSz77jh/owBsTL/W7P99AM
SLdkU5zyO+vH1/vibJvP+0GBrBcgPKgELgFJXcbFpDo09QYndtNOd8228mXsk7dm/uv78P+S1/Ly
11Ul/vHf+Pv3ko91mpBm8dd/HNPvEDEqfzb/Pf/av/7bx1/6x4m/spumfn1tji98+T8//CI+/6/2
/Zfm5cNfAtakzXjVvtbj9ato8+atEXzT+X/+pz/82+vbp9yO/PXvf3wvW9bMnwb7VfbHXz/a/vj7
HzAieTfi8+f/9cOLlwK/t3spXtLviEt/fdi/fuP1RTR//wPc0z/xskdYiDsDsMj59Otff/3E/hPs
Dux1KJnDTRRB9x9/Y2XdEDRp/4mlP9f2cRsAVDM//0TZvv3I/BNpIzwNEZMgUIfX1h//7PqHSfr3
pP2NtcVlCRCY+PsfH/cygHm4auYYDuc/lgkigo87LcdaiA0hx0HhyGFdmy7tf0/x57yJxQuG58mQ
TvYYB5SD3l3Yu7G4HrpTpwj/3bD/1bf3ffm40H81hAARYJLZRAuD+rEvvWwVUpGhLx2TNt3QBQ11
PDsuVor5a80ssua61kPQW5nQn+SyY447JKAc689f92XxnHjrDK4wYLewdFB40RetDIJapE5kEkp7
tq1/zIl5tjddNeQXYMCsiqIv3DJ/tYdKAAxJkEIGYmCxEEyYKuYKd0jYhf09aFWzFjv1Y8l1PNSj
L0E78bp7tXNrJMBgBhVA1eTrHi9ILm/fAJkbiIjhUfGJfp2kSlWXg1UY0i3wRyEPi2Da1N8ml4Xm
Peov/mzqW22tF80zdqU/ouxDoyaSfHXl8fTJBH/4IvOeeReJFz1K9AO85cOqgpxteuT2laUNK9H3
ovhy3t35W7xvBVlmMSLWC/Uo2UD1/lj1HlSfPdkvfHJlB+adtMbLX+vYHHy+a1KCEymjMpo0oeKi
e/3g9hdlZG51V/Gaa3Pf35BgreCzSKX+1U8b3AfIR0APZCljIQFExAzekHA2Ppp8AgPJbmMB+KL6
PBIre3Ph/vvWGgjLb2+1ObS1F9tGkgxtiO0iDUUARThPXMyeEPSyBapBuobabpRdAmvvsyg7tbf2
BloEK/P6yYHqzKcPYjcc3TAw+zjGAuKkIymVNOTVbdtfNdoKGPeTOYTGLWidILYDr/o23O/msCiz
sWupnYaZjCxxfzsML+a4VkD7tJGZU4xrAbhYY3Fks3pSudQ5aWj03VMmSYHM1dEF1H3lZXA+WHjE
wn0NKwO3HXIIHwfL6aFblGc1DeVK2sOsN9KZ8XvPgnlFQP0BxbFZr3JWZVscbHxm1WmDSsOUOHsV
OvkAZkDu8+vD65NVjlYA652pRKjCva3Ld9NS5rlBE7h1h9ZJ9eagjoT1XnflEGZDd2ui4ufTMzeG
cA4T5GDkFhfdBMUER0oHGN863xFOuALbuHv9ukcfH6K/hg1JAQQGyAnORnwfp2bQSmNQDbibA72Y
ZlBeam5s7WfWrMlWfgz1/2rHgPI+/qhjz2iLdjI1nRjwH2HCgb4T36oB7wr6TCF+tlaG+OROxQ1n
QRIFrN7ZhXXRlmgam2g12lJa144AfnWJ3/Zg9CJrdW2GYC6vshE+WeF4waDm8Qaeh5PLx+45aSOq
qTApTr8Blr3CSwEk6FzddaJZrodFq4f8WouLE9BQR4vVFC2OO3XHU5c+Ke4vBS2tCGSf7f6DM/5j
cu7XJL7v5WIf65NmchMpzzCXNYrSvvlgWSTiE/eJDQJfM+mGmzTlfrTM0Kq7kKqj6mVkor7cGrDq
MWFPzbrbHNC3PNOv4966dgRp10KMlaFZwgIIaVOY/GFo4gpYyPTBNlYwWYv33V8DgUoAaobzubOs
2gCA5hCHYSAa3yYePBQUX/qW7X4ZVItDdds4CN7WJCA+26vA3YMqjcAJvJfF8KfmKKoK7hVhXFse
McAXz2AsWA1Bv/oy/+SCRekdbGSQQmcN/uVxShyzxGUuzT3kB+0mvWjC+Nl6JB42UxgfBpRIIx3e
UkjvzFxtGjBv7YpVPzsz3n+HxfVU5jqJ8xT9nXXYJR+e3D70sTzKXYaYVQJGSBz6g3MvQUJtQ8N5
u+F7WbvEY1fSpbLm0/TpufL++yzOFYjZtLTo8X2aR/sqgaaUFOT77i1aLRHkrAkEfLqM303B/PN3
d43Z6KNu5piCBNrtZVm4AvWgr0//T++z911aHP+jUeXpNL4Nsb1jYbxNtgoQXypYD7m3piG82toi
MFUTpdJ0EAffTslZUh1C7nPB3diZm+ykFyu9WxvAxaGs6ijuO3YKORblWJJ7qV57vOGNhjn4dzb/
r4Pg3RwtTmFFqiD3RzVcn6IH393uisgs1GzPWBy7gHkcNGrcocSMhxYZYVI06Tto2PW+2oLvZ6Ow
4mpEbJwG3Ot6SPfVBEvovvUNlW14nHq6Xj46WQK9ZS0JHDYlbgcxkZqZEMFLe7dUh8aFTdpr2yQ7
bjIk3UXAjKF2HandNnLagRGhXMI6sQ46Wp+Y1qV+arHOJXZ/rEYzYqX9rBhk9Gg6bCBMeJNbk+k7
nD7IxXDRT87zQIYrYxgUGB46wWAxEiZFCWF1Vm/xOt7IwkC1Mt1MCtFcSVB/GjW3hHyBMLJLi8M2
NgPav2sgo0GglOOVxI4BCAM1g0ni0ai1u7pSbmibAK5F62+F3sGoQsvvG+hUOYV5b1c8BM3iMSOx
5EuOmvsVKxLXtm3XaZOfvWNxr1JLKNJaher3jrgyG7V1E6Pg205thdva+qYjamCU/UklPcQcYNrn
WgI+LVlbXGS9satyeKcMNoFcnO34Tl7Cxbc/TEa6bazkSs0tv0TByK0aNrhVBjo81aHREU/PNGO1
l2rFNi/JN0RwvcuTEdXNYYoB1gRyxRjQ/26CuW0v4VkfJzdSIt31nLwqifodduamy+rW6yVoXqos
3muFFXE2BmOn3I+A1MI/hlz0iuTLIqeuUsZHpxxDrWi2Bk3bCGJNkAXo5B0y8gJORiaJNJ5Eo6Oc
hNF8ywqlRwGZIVEsn3IHZmOFNVzFXCoCopuQ18hwi9N4ADZOgv7X2MO7AcpPzoFkzp1QFQRqZXes
terJMNLYiy0pAEzUcR3eXg1F85PJ5AlOUdJxSIYNk0Gmh8Z0HOqlhYp8hvRCqRR7Z2R5WJf6bZ06
1C91KKOqtkeUNKKsPJR6o/qtQS4UQqdwINoLsTvIyqjKPi6tbxwIEndUuptiaoxwpMm4HauuPgzg
6wFjcD/GRAmKNOYR3p7ZxiH9RrTwGnLq2i8cpwzSeJA8ozJ1l1rpSR478OKmiGfabpzkJ7nkPycT
kWgpy5u+xSQUsEDYqkyOeqFZ+zrhFxL+3RVx7wmR+cDuX+rq8N2k4CNLusbduKgi2UacUadStiEJ
DLsb2t0aU/YjqdNQGuBj0woTbEYuTDjN0OtmlB6JnEPjxMnuqK37eWzAucy467PMdhFHbtHDKsKU
QBC8kb+LDvUHSNKxqDV7w81Uc4uK83TXkOE1L60hKGWuJW6mSCZq6ykgA2lauxo3sxD7Qj4VDR52
rYKSapXOdVVSq5tuNHB3wazYrXOAFo0GYkWpObBwahXprkzs0a3lcgrHsbFdk/VPStOq23zKsg1v
LGhcadKtNtQogg9qFXEhA9OdlCKC3YLqmZmkRCjU7ZyhqI5E7x2Mr/TSJKmGsSEcRyFub4WNbtwo
4CvmxU6W6UXdZteNGj8hPU8gSdfejVW6Kep+Z9f601g3TwWZIiNTRhc0LOYabOQ3RFFdFIleiZZn
29YybkRS1V6eSDeDOd6opGt2wuYJUH4AVUEbCgeDlB5h21m5BHIdIRLq6a5WiBwmM3Iy5pR7pR3H
hxFwcrfXnQ0ozPcxMMJYRAhuUW0ZPBFL1NegZratM6PYpuMoPEiuqIEYAMiUkRpwx4xPEHLv+QYI
300vZ8e+zw/pLNHSDmGZzyozOujRky/z6tk0aGCw/iWzrZ+85y9VXgWSSo9pPD/6NG2btRJxS4O9
doQerFF6MMosErG4SlXMz2QxAyr8MQIimhyqQvumT9DsQcsygEt2ICjMUD0J5wo0i6F5mw93csb3
iphO9mSfIFx5qkvrSFFVcBWlORKIvymDhZDWSK/LzDlSpd3At/haNturSuE+7UY3k5Jv+SRfDnl2
g7Noq5fjEUiEjdzrMa6KsQwdXj4ZbXIq7OHChMkyn+yLrhLwGyOKp7fGdZqVtcsgCOpKGeT0Bk3D
bZiZj3xUB8+Y0giyVs99Ed/ZvHgy6n5j5mzjSJBGmpIs8SCpRf1UZJYHaNUFk+Odyou7ugYFL1Wy
i4n0T8Kpb3PFuIrt+tJJslNFLNPNk+ZG532giuFOH7LGlfJ5TVXiIGAt42pJ3+IiA3O2H6QtFDy+
sVzs1AKa8g0/6TAr1+B04wFe0voNBtWnvdh2ubFLGLmho3EyajwwWwm2IzTvXYtkqMbEQ6nizmme
oHh8bTqQVENtWdwKHcZwfSZPp0mT8r2uN+3OgGBiqBsJCbjJJTcR9WVDyicnHfUwqxElIbLYEcMG
Zagdvjmxfdlzo/N7FX4F5ST6UIFwFAqXFlATHXumKsDdqXoFFsFFw80rjBxw9ilp0b1UwaIyGbZC
d1eOyn3f8zAFG8SFvMl4RTIsGF7UPtfS0BJDUJhGYE39BgCYzlcRDMN/cIiws8K2LB/sZPI0Mz9W
JO8h+g+QiKQ+zkCD0eoCAIm7CGoHlQvqwk636W4wtTs+km9w0ZWDSkmQgdXL66zhNsSK7dyl9nCn
Cr1xB4hk+XGDl05CJygyZckGBd+Txp2AGrpfSHkg1flPZonLXhpkH3I5PCDVMES2EjqAkkQkrkeX
tTjG8wmaXsD00Q3vgR7sbfnWoBAhtNlt58SxT1tr29jmcUrjkyKN37Hlh2NstZEywR1cGiMFAmGq
zjdqLkcx4nMXDg7wb5Ixu6TmP+JKkr1ULWBXXnFXpNme53q6TVL1nthVVKrm4CH1dT/mYqtXySUf
QUw0Ern11WRKfH1+zzHHvpfN+KXuxAXyuF0gygzKwzVnbi3KUJtwIBLx0qbTDd5GB0fgAVrR7qqe
tMqVOvW5MSbE01SRPMuptWhAsXI3lLghdKm+rrXmUpfjW8ts2q1o+GNhmbuaWbeOVRU+qFkPZmFA
NFdTHgbFQTpIMEQ/I+iEFdggcQuGUNVpjl/2qIh0hXNVduatnOg/MpiDuEac4VphTgRRY7wM+xMs
8CDIwIGUihNFuKNaQN2LQUkrxilVmdBCkbuRR04L5htKwNicao+BSwTzG6tMNrQ2iwjv0EvZ7K7U
Xg1607kkCSncacJtItMuUuaFF+sabn8VFziSEgdmpo8mQI2uKiWvIi2vEi2xD1AbiywufkxIh7k2
qS9FofidZLwaoChFAM1jiErq4Dak+YXCC8OD1GgRjIMEJR+NOqmbiVHcNVnPfTtjheuwES5DvXoH
16sjbjm+k830vpwPqATqRi5USHFNIWF4kKdO3hCpTy+SoVZcc5Bu1MaCv+a0rwf69DaOXBzkzH6J
M+5nwwif4dpQ4ViDbmdKHsY026YpuRWsuBqy5I5obQpOPI1Uowz0TP42TkjAJIoZGjGQF0RrhGdJ
zXVijblHtXK2oCx6H8i1S0TYV7qcf7NG5gQxL08ZAG2uluaXcgYPyqZSPMeaHFcfcs2Pq+yaSOlN
LDPJjyeJYcVDlg+Q3mc5lVBfrsULRBUgdVjnHNjF+Dg66h5QSVy3cnkbV+2pmepTa2dw3plUr+YI
QUwrTd0qRSTQOtkhpWYYi/q+1slVUfWdB4jKnWR1oBYg4EVCUoMvppnBK0/qTBceszsHEFn4wZiI
NOI90Au7nBpX6ahtpgZXSELVoB1hbmCURzoQQK3rYzlqu2TSD0TKvsWWLFxgiPCSENYlJAvg3m2S
HdYhDqX6mNTldpSm0Jz051prCUScZLgcTiBAyXl2kUwW8hCyUFFBFUfoznoAvcAjgxYQzZfUF41M
p5aQvRji3tUVSN2Ok7gRtr7lzQAcewK7RBigH7SKHhpmnrLU+QGtSCyZ0bljeMLEhWR5Uw5tilbT
fbmDV2BT2haSa8haQsQyc1k8IPcsY57GpONbKWWb3qAh1IYOfdPexZ3duBmB9IRkZ68TuABcKfdZ
C5dyJQH4uxaDejfBYm0rRvMGp4vjNdWMRBrrZ3zFPW/TTa3Fd1PDb5tZxTJmsBOqiO7B4Vir/ExT
MUeQBgoMucTZNiLm6UfEPA2dXMvIj5muyPN92vmjbT2b0sA8q5Wx50eYbKimNR2qfHhu4Ue9ybXp
suDMAm25UsPCqhMPDIeHmhjOgyqpSWRlFA/bDhku6xkhlxUMcQpaiMSygwV0jBmnYUIz06tqUW8Z
RLBB4VAz4AX5US00M2o70HFYn22Mgt4AeWrgeFbzwyQ3sEJFmDdOe5PrQIHIiKdxcUkyHnHTmG+r
dug2I+GwUx/HO+q0flekJzNW5SAtbMmtII1ip/VT2hUvhEwootp1hclTr5WkLCEKU8kbOWaIy/P2
uwmrLk9mEzQQTP215WnQ5vxIi/KRqU5QcUnxJqsMhNSToO0m3YMx5RB1ZipHycjSh65xBr96k6xK
Eu5BBngjaUg6FAVmhca6CmytCUvbihYuLyvFjXVcOy0EVO5bU76R6v5KrmUrSqCPupG1fsOd9KQp
NSCOWZkfVaW1PTpnAKpRvkSIA3/cQU23tDCro53XmqsZ9VNrNtyXKlCqRCGBLM3i3HdgzIKrU4vD
ycit2zLn+qbkJnzrcBklNrieniwn7UVnJs0F41nvFTBh85VytL7XdNA22LWIsaFycI8ba8R7B8+l
upGLKJPxUUWXtSHBERepFW1DcJgzHw92DdSJ5loMNHXNRsr8OIs13PLSz1qXT5CwN1ymJ8c6Se35
lXBsK7ApiqF6GcHZPajDUPorWbQ5y3OeBYKKGbLBM8pimZjVtYTqErJoXdj5kku88q7aiSi5mzOU
LEh956kMoSOyyv1fmAf8M//0r5aXuOdpRoOIFi0rN3DxJZdaqAYoPfipN3k9yN3mNtt1G0gHbbXn
XyRKPFDtwjW2Xw/B3MMvRuBM3wGZjFiGx99blVtEWdSHelivZsA/T8ECLgGUDcp5KJB+zIlqeI9K
MZ5uc+K9Dt9ysBdGoETyY3Xbb9cb/CyFqKMdZZaiBV5iUVVMYmoD6DyX4LR6IyjmtliDHX+CEEDN
8l0bizQ3WOsELyhkRekWdLcYDks+AQiiCazCT0HN595/YFcwf+hywkyoRgILBDTIGS0NCFcTD25M
mIAjrenREFrmUE73UMeMisY1br9eH5+N47vmljo+yDtSeCSjOS6gBJ9eTNbj/66BxUQVEp4sqYaF
YanXuXxFbWclmfxZMfZ9Dxaz1LfITSRzphw0f982EZiQxyb9/r/rxWJ5dzjvpMlEIwxYcNXAG9RY
wRV8uoPe92OeqXdVBbmd6qLQ5iYO6bVyoFhrb4VR4c7GGMxbkyf5rGj1vr1FhWHK5rOxQhXDSJ91
9cFijw63kCUxw6+HboGn/XUUvm9oUVxgjpMMioKOaVJonMyoOxDQuaWLeg9HH2ymaOp9J9JDlKpW
SzULYt9544tSg6WWiLjAqsKojsHsS9uGeJWgjsK9NeG5ta20KDkk05AntEdTfUEPcYyEH6tXpV4+
rb29H83FlcahOhyjikpDaeOc1GwDIQ0tfIYxm+Ynu9h/eJg8M+zhKO1cZJ6Ze05kl26seZoH9pKv
/fh6clcW0Ruq7d2i1ZuhMdJ5ePWmD02KfJuS+JMDq/UVTNhaQ4tjBDlM3sUdGuqqRxVv11w/DYBk
V/1KO5/WV9+N7xJIIqQqju0SqzXXA+TEYvgiBgxDawR5iDIyEEyQ3QNMbKqB4wUoT/ZnFMHa5lz9
GosDJy70FB5R6O9sckx+JHtQiYIU3PkxlHbxFgbiOyuS/SYiQRJaB/u4FjisHKtvAc67mc2tRFdq
jnHozBzKZI9dsQGFeQV/9AnmEPzef992Mzj3/aFXODRRanke7a1T+yIoN703et2h3ureiFywn0ZI
stS1m1tusT0oAQ1GV35AoARdl3U5nrVVtjiqHK7S0pnvkvnCio0Gt2K1A8N610hs7bxfOS7eNvq7
AS4kpYK4B9pqvs9YT8xv5tpby0O0Hbswst6Z12bw9W5dm9PFCdVmoq7a+RazCpjuKl0ogRjUJJb3
dTOfYFnnWQXqeqY2QT94ceh2Vcn0TEc7MEDeZQIFQW84tBcwXcIWQq3UiCq8YVyxZZNrh/kOqduV
oODT+Pv9V1h0FS8VixcTvsKebGdhJQnBmxzowRzC6b7wY/ciD4jrSkfUfN0iTIBi+HoUPsGiQDgT
wCpQ5oBKO0NqcCXVOVwQ56K67DVb04PATow7ffIUHNGgXYbM069XGj1fVTYoPsBfK7j7zsNHnQxp
gkdmFtb+FCp+7tPTDFyGGq+XeOVNHq2hsc+xIPbMKAYRBYRvYFIWA43sNwxdDJKHqF+5tN0Uzn2m
HkZx22ovX/ft/CmDLoGaNRt5A0a2bInaqPCmusjxlGm2OdTb+pBs1l8Wn80bQJfADgBOCJDaEqVm
W10CGLSeh/mBP9KtDbMwHAjXBhKLAOy+PZ9QKl/VvJlP9I+Bv41NA5N56NSBC7OUhVSKZLDhMg9X
b68PkKrUNlKgoz3FU4Lpdf2lcX4YgEKnz6RZA3hvgNw/Hr0QmrRy4BuAy+ySoK8kdxi4r5Pkf7AN
zFl6D76KqCagYx/bmWQzK5o5LBrC6n4M6hM0m4EQgkn1rRrOoW2y6vn2ySaAhQ2EwGaJgHMDjyFJ
EsvK+iIsEB/pLxW7/d2VCO1CyPHOFoQgSi0fn8IiGvxVehbKu9nWIIuUCNSh0Fp5u38SvM4a3rYG
gWEA2s4kuvqqzVDVjdHC/eBD+fdoXc8BgBmqD2sQtvPNhaawu2BgCjDNmeJSaZrcrtqWhqbAI0AB
1ERvLjoLuXB2M6hik8IWOvs9xvscnKNRHJI4ID8zWhF2IaPG1+H2r29RNwIkAvXVtAhU6fHrCTs/
pOaGrFnrFLY1Z3b2pQVjAYAcaViraQSdOjcxD0iruZaJ8piyAvM/21jYvVBEx6aCdxfyB/PqfHex
10xtSKJLZVhacki6LKoaet1Ksf91nz5pBnxL8Jp0GWBk+M5+bMYoJea0jFSho/2wytLPTQb6fr5y
kZ6tC4g4vG9lsXtLiSJtORr8X/mjOpiX+m+/nUCMQzNQLwLiHfru8+H4bszUgecUZMQi7KH5LGWv
EKX++fVwnR/raAJEax3KuXBeOQNtZyh/0dqiDIkVe5dvZ5QbYjzmGYETgc2yr1ChWNUTPs8hza2i
HjVjNvVzGHeqyCMDwonhPp63MPQW7Nkv1O398rKL8qgMtLVT45OF8aHJRRBbl61eQVF+Pp3Mn+QS
ecedcyHdz4QPeaPvTSA21xChZ/sLvZwpQ5YMWiWIqfNXejd9coqyOGUTNFSpWgRQ4qWwJmtqSDxC
PDNWiqM5VQ9fz+fZGY8LWoWzIHLqAHABE/uxydpEOa0dCA+r9qC2t7z49vXnLyS9cDihAdz+4Prh
zsItMu+Md31SGgeCBAIN0O3s+DpsBMhPTZQAf/l1S5/M1/uGluqtPBVCTmOQMMbqgk3fRHEQzW9p
Sc59me30YASqwbsIIgqL1zPYHXaTp0YZGpnhV/axoWsB9yfDBZrmrC2EYBd60ktccjK1lUAhETH+
FiC4vb3VTzbUmuqoWpmY8+EChxOETDwtwIs4o9OavAD7x8K5F/N7Jl8LZM/NX2+z36LS/p8jyRrY
5//1TybqGUn2+JK/9OkHjuz8C784shoosrA4xkN8jgjxYsFm+sWR1dQ/kYg2IeWHEYeWvYXz/y+K
rOTM7Fk4MDsQMbcw5bL6L46spFh/otoCZQP4FSOChnbI75BkF4sL0TicnEDRxeGtQ17g7Vu834vc
6aY4Yw5zrVGBJSEZk1INslGrniUYdUDgu7eA4WOjdYBXgv3NrmSw8Xu4tq0Kk83Hyr+j9Ldvoira
LHMA8ycQwBb3YZpCKKyAxJVroNx1MKs2z1EBjvvrsS7yH3nBsus2MWBWrtCSX+VtKW5itdG2vYbj
0SvKDpBJUlUrZz6KLIvvBbIDXC9s+HxA9lZxlsQHZPApndRpwBvFtqiH92gxHXQjB8wH1qgPRtoL
JFG6ZtgQW6/DbIohd2f39VVPncJntlrsQcsuTopptIANZcNOJI0ZjK0NYxc9j91EFtzPDT3N3bHk
tTsaQHECKIdyZqJofhYDwawoOdjLBEjOHjihsjmNMjEuU5Bdj73J5JCpuhEReUputFyKQ1KlA/zQ
9ITdNbEx3PSZhKtKG7PD2KdW6xYlzUOuS8LPFQnK5KruFZgaNwXc1xlL6YJqQveMkqihyRW2lYUg
T3KCOAiMgGE/mZW1QY1R22pp32QelYsU+DCNWIcinf+1bjQkJOK06l3ZyazKH8qxfe7TcYBUhhrL
14oc25aX9YrigY/XF25Px+mxTbp8x0q93etONuw7VQGbUQNspy4z29Oz1DzkCHaALjWGZ7mK+2jC
BrmqjMo68BGkGhsoU5STJnLoplLNt3VHkLIVqJoCXm49MNGh1F1PHfzhJtnZGX3NblC8rUrgOJz8
hwyJtUg3qXpZGrXCL7VBVMAjysiRsmMNCTbFray+yzzZHLK5alUaLcncmBOhnbp6mt+WGtz2vk94
hMpV0MqpA0wEk1KAIZx4kMmzTEEJA25itDJ2JZtCZycLyJvqCTuvBvTCATYcmuYOn2Ib0E/W537b
aHG2hxpYZUCVQ61AvNTN0aIX2lR0htcA8QEYTwlVv6BR4n50B+hbGA+JnMipVzM6acBDdl2/N+iE
X3bNOoE8WW/2Ijk1MHyHHQ+WtBI2rZSj6lcKK/FaKTWvecWheuhmhiFd6KSH85uRKD3x+DAI38al
9ENXWHrV2H3Dn4hspEA/cPkRGKfyTi4B2sQrQCXwpsvqnwaJIackTAWi47C4GCnAxwnsCyoAQS4S
wuxdm/bAayAJD4MbqikTKraFpf1Ua0vf5b2ZJG5BcsdnlZoddWE2P2LgGw236VgMzq1i8EdNywAB
zIErBE5D/f/snUdz3Eiahv/L3tEBb64ooCyLXhTJC0KUKHiX8Pj1+0DamSFLHNZ07G1j5zATE91k
MhNpPvMaRQE0WeiXtTxO6KM2WqcAOB9Dy7Wt0N5S7FG93E4dWvNWtlG0vP8RcugecZ9rgu00Why7
0rTGfSLjCAamPamm/WjI6WskN86XcnTawTdHJd+08ygDDazbViicJXCvK2FNzSzRdu6L+KoBpbFu
0OkGjqfrY7jtB8twwElN8484ALIBHCvxm3gMv8yZGazNXEp/SloAtBYjKNm3ysYBaJVIDyGv86rp
1Poyn+zam6vGcC0d9EMBAN3PUgP9dsfIdqMZwQPQc2f2tdQhUpRCXUVtJXEumlKvbvSmty7JgMSV
SjV611dWfNODn9u1Ol9ibioH/E9s1cd6ToF2ln37NTPiDBJFGzgYHc2Gb+qpqbi5ksyXytKNd6Kk
2wHOd1A0ARbjOSo6rJHcSiu1H2EIaOY4rSm+U63IWq52S5rH0k0wkwZbncx3Q6wV35G+Fz/Gughf
klA2D9VYhD1iBDP1E+gPKuCGbAbioNVxBVCzmSbh6aXGVSeAefl2bFbXU2hEu6Soc6qRpj6/pImU
HZMpb56rJBc4m9qS48VTgMg+sJPkKRWh6mVp5kChAmmyG+1Z/hI04JQ7QPHbRlfFRh5q7TnkVzZu
4Wit7cexk9VXeZljpBkpQcVNnFff87GzH60kQxatVbU5XEnhpN5KcQ9vxSrjdvamsdB2ilXKj3ar
mdaqT4x24u7J0hsUnvIXoTZWCm7fAKwqcyNeN3ptXQrQ0ePOmayMS3XSwnrfpRkdRZA0hYbzQaqC
kdSqvWPM9hpD4f5atbrg1QqN2ISeMUyr2BxmsBKpVMdeISowNkGKOqHqZO1lQBFpW4VN/ySaSfmR
a0WwEzqwW+x3qmtHSP0OdBBIs3hCwxW2dHJtDVOnroK+0R7GttWBnRpiU7J8OJ0UMeYPbZXeA8lv
D0ZVB69ZXxWcdF5/2+cNCHgVyxjIZWLnw4MsjAbEmlJhPBuPdf44OWhUb0e76daxHikPqcMwcZTm
+9QIpe9A7+yVUQQxd3QR/4xGgWkNnbu9XovxyrGC+DIOJQSmYKtcTbYxLMQhbf7amrCBzEYgaw1L
OnPhsXQHvKbal7DSp8w1cASR3EYyi9Tl/6fjZmwG81oeTFC0emVDNQgVfGXWAJ5BKskNGa8718mY
um0lMs0t0Iqt2R95sJmKuYROMCVyeFPGija7pVXa9kqBfr7jIBed25oheMnEzKoY8GPeAbXUG3kP
w787hm3a3tj1aI/bSW1yRkQFGdPINP+ZOU73EDREcq4lj7Pf1mUDZC5M59btAJ2i3qXzPkmt0RzT
JlUeZmNCLoqI4afGa3c72XL4khKubu3R4WwhbFzVjyJrurt+muyXOQ3123aK9F04leBSNbxZLbxT
Q+PG6LJ8Bz8J1+XMnsUGB+sucBVosMexzad1IpXp1ynLzYsuZv2pFsRQjACn+rmmsqhx39b71Bzr
KxOqKoIFVVH90CMtuCyHod4IoSnVEf3HaaOqYGD9IsRgBkUSm2Xusnkzz2BxXS3oFEDhufMCDE/z
5bKofEoB+mquC/FFatDg5tURzj4IReLHsIwuZkvvt51ipz8GtbL9zulB5w9Da4BZjWuvxPplV2Sy
/kWhJPPUNFJ80RI1QxBDX+g4Bnqz7hC1uzB6CRIGu17ZaEPBUhvKrFzhMNHuStE4boyY4A72Swza
PARnArQrz2W3iainokghNU/VlBqziw5p+WzGQn0cAw1gZk6X7iqngtKDHxvTrapGfb2qupKuM5Ii
vwTs+hsjTvLLBI3Rb2jaJdlqagXOuN084OSRyc1TXTkTXK06F7tsmkDq6T0gxMQuno2hzF/qKZuf
NYK9raJK+V0Td6ruaeCM132cDxfZVM17qzEcD3XF7EuZKM7GkquA97ZkxmgDLjj9SameQzVtX6UK
vGA3pVwtqlmN26xOpXsM4Xt1RaUo2alqJz0oSiQSxMgtpHfV0fmSI9Z2qaFgt+9g9HowFTM6c9WE
eveobzJjUjF3z8zEHeqcGFWKrRCLEls+GGES3RiAF7/Q9LF/OMjH3oEQ1td2lIZ3DpwrbWU2HHcO
aOtJcqdvFKWWQN3UIl9npdYch8wU3tAu5KA4KaQvkiRF4b7NK/0SKK8duk46ZQ+6MGEslRIbV1JA
/HdgvLZhqBo7x2rtY0G2JnjTo3l8KerJuTSyXoUgqAzbxInGAG1exXocml7bB9VQv+az3d1V5F5c
ewWyR1So5P52LKz6UmpaawZ1Wc7fQsuUDvFYKUg/95O+lYJwPMR9Fa3xFx7WTj/JGRhCnltQ1MTd
qGICWumHwlesepRduN/GcZYnCzKOCkpx4mY6pHUMyS4HmU2jMMrtr4MYoksxRgl+o/q0KcdR9bhB
UFNLkvDoyMHsBYYkhStDWOM2yK1gl+uVtZmSVvblglsumHT1u9HLOjd0Yl+Glog9rdfkL1B2cwfy
lNlgYt8G5nUryXDRQlFcBYCpATJmCCCUsZ7fEJ9KR02W+lWV2cZlVUBkc22uy1vdyIUO5hyeoNZ1
zXUpGfk6kEV1VbUlnBBSr0Omd9ZTUs4gvueo3OWIIewMAlLY9bNMYtZVR6lqmktTn6r7ElrgDiib
ft2ZkaS5Q2lnC7FOlLyndXdnl0O5DjGZ2CayPhq+3kk12BWInZvSLqOdktpCAtNbpp6mxot0cGC3
xyIp4/s8I8hz5X40K1dApnvgNau2cmsnB9gI3BESCNj7uZr1Q9uZ6Vc9nudrJZgMLjK5uRQIl6Zu
PlfmvLK1WkXRPoiAQ3OBSvBmUphlUyjZRzVI1EOltvGSSakoJAfd+Cr1Tfe9y5oWglxfaI9WPYtH
O9T0ehUkRbqzrcb0Y0PPj3OnKr7gEvXZCupD17bOVmT6fCHCIf8aoLWyixPF/GGNRXzUCbpQVIUe
qwwm8CjECy6jwgIpry9+3JEKd7dEBWydwOndmO2c7mejjm4kYlsQgvI0+paM8gGkzXTbOmzrNI11
NNnLmdo5/mHf+1lkW2A7Juhjs3qsomD+CgC8x2XcaP3eiFUXV1DjMq3MBAXUKb+2apg7v4vuf6v+
9H9Tym1RmPn3RaoVem6ifC/+tvzE7yqVYv5FmxkVN4c6B5VMm/rV7yqV/Ze+qLFQB6bdQslpQZ/+
Q8hN+4sGGm4IcLktHQ1Mft0/hNz+MilpLeXjRXCLwpf5d2pUKMC9K8GAq6csybvBMKjpOH9IhyaY
GlT2oK7riqqHp4lQSVZVOhXa1pmtPBppsOqJCUfZrFKXfgH0VmMOg34juPevyNRzxbWSSs55rbBk
JkoLa23apGNiQDns7Dn6CTjJNlZY6gjkHQKHdJmALI16GIAYCfowtcrgsmHgDDWGsWnKamUN1KyE
2yBqqspeT/Hgp8U5bi+ElEQUSVD96X0z0UZryzHhUYh1Igov18dhuk/jNoWHFsxkn8+qgZuqa2E7
HsED1VFQXpuDxe9W1CRudpZkduYLyPd+vjHlMM9u56Cfs30QleG32pEM5VGdTKk8TmYaFTtkZ8YI
15wMORIx2bZeuE2qS9x+Lbl9fmnAhyM6bROd7AGiU5HcBWOKk6xkl7ICI7TpsftD7ySI3R7apHUY
VEsJ17FtV5rfDX3wfQjGxvR6pU6KAVnkvMBPTIpnq/s61XZab3srqWdu07ascEDMRN6qr0M4SQlf
QDhFewg7HrArMw37Hr3ZHKpcVs7VXTdnULCDLjRlzwwUGUF4qdYGBYJ5oUrFLpeHST9KOq+vq4w6
vEsceE1NrKoQLeOLmqCv+ubkeT7uo7xv4RTpuR4crTStyU2i3ESb1bMnxZieCF+z6cK2BNwI0rtm
QFu37+sfejzURUZJhHtouYhtpb6JNS0bYKHA6ZY2bRk02jbRh8a8GSN4mVy8Av4b13lPGVVOxnpt
THFgPk1qCF+uCkjtPKE39nA5zXlIxibksrnW7MoIv0d9qH+VCopHXtIGhXmZxCiAYExYi2w1T5Ed
Af9PSnHbzDGKBI4IYMVbjtSEXq3JdUIE3/awisa0Nr185FWDtFia0YXSLyWUaAjNG4RdpeB5DDKr
Xdu5Xn+RK1mPL2j0wMVLYKybrl1ZauBLWRlUCy9DcVZzS7C6i8ay+DqZVA1XUN7olwtlCJStFjQ9
ig+CPtFtHWs4QK0sIzDlYtfwP60/N449kiWXcQLDsHeGltdDKN1NaYfJg1ZYol0r8PggzRQBYWuO
FXC4Q6Xf4jGc+XfczBimeDWopcN/d7pWHgOUEFJPMsfgKu2med6HKXO8toNMgoYnx7Ox45qYOhMq
K/4jA2xZp5N5oLE0/kmjNW59KDxK59WlbJDtN+OgA4mT8kbju2iaciCklp0NyZhKaKaPFrTNMlco
z8R2hoRpo7Sp17Zpo7lBiXPFfdnYUNqIW4KS9EaoGC9HxKs9xPAk/e70Wiq5nZBq0HaakbMHYrue
0bpV6szXQwU+Xa+zyWGjGv1UrhRlzuYfji5FaDN0EO8aX6IwFmyHqCqG6xGFV4C2sZIru8lBFvpG
kuUq2fdDjY9S3Vqc3UqeJ/UaaEOlH4ZKseJdYLVC9SBOD4+dSdvcS1XuqFVFyqwTrbTSPXrqCEpK
KtoBCUTUjoiaX1wcpBDu1K63cCpeFQOVtMKt5lGynszRMQu/EaNq+ZWKPNglhyWP/N62h/h70VBb
WMHrDKWVHUvddFAiBcYyIO/CorBXoc2Xz5aZbNtMrwdP6q268PSiMIRHIS1/ARRoshVT+lNsXw6p
G5FUdeh7NJbshmWWjHvKwyTPNs2CpCa6WGkdVEdPJOT03mwp5X3jNJlNUa+YfibZmCOSrwbFFXoe
/IiZ51myUuycOzfDjQTsrk4679UGxs8rdZ4osMbOoE1faqkUwVoJgyDaZdqYOg8F/0r10ChBP65C
vaIaHykJScXEDiU4GubA8m2ZsBOlkpBcfp1mWZRRbNUI+YbECA6ZNHdx7afOPJuElyMUzRlBAuL0
sUqkGH6Yqo17CguoohfzQIKhwyhFNjLJ8OXqSULzrdUJTJUT5PiTQ50qVr7vyXHzI7GnNkMF04Jh
AQpPecxe7IYo2rSKMz4MIhQXjShRWyEd6kt+f+1A0KSBT+N66DtvklJVg09lxcCbEfhaU2GEW2Yn
c/gwmmNbu3pWQgQM4im1vZK7c161JVmGm2eKkmwDZXBAH6aOeRFZTXOUcmW6HDJHXet9FJNc8mL4
qdA7L8zqElcgpm2qknToqqzxrKFWvK4X+F6ak7jrYkP8TBu9fzSitt0PSpJ801udomQpmXhFTMod
bujjsUL5904m3GX7yxbvghH7liiqYz9F0oOBCMNWEkZyX7b11BEqhOpNM43VIbNqWXWhjM2ql0aW
dizqsscNlmZYkXavWhiafh3rspcIFbWN2pnWVFCzS5FJ4QPC72W+j8wSTq5Ig+JS72PQL51cFei8
cBQqN8qypl+ZalsfnTnRvs2FnkP76+z+Cv6SdmWLpr4usz7+ZrZhsC5k7UdchY85vTUUdaR6XbUm
V1AwBU/YVqS3Ul/alyXlb2NL2fCm1krlgs84fze0kGc4acshcvOqV5x1V1varYhsc4e8sJFCqY+N
F+q3ExYOuPW5QWDSnTD0advSfXJ7Cya41ASmn/bwzTL0ffYYrMZ+o/TVhaQIFQHPdpRfM7UPNlLU
IutZFMpLCYRl3ytdAWu5h7lPHg8GQg30XVdXtafZQ03J1sKezMK9Erp7UaMXQqdxFdckaxmhgnDr
Lk/u50GdNjQY5cfClJObwpb4VDg3T8dMg1rr1j1aKYYMXBkFytRztKp24GCGlMgBQei3YY+ZhztQ
gbhXE8nyiAcxDIyazlRW5VzH1/ARuVWzWhNPBfHRXS/o+fEHo6MrzcnkKVIwmn5bWKbjAqnIUj8S
oru2ZYmPajnJVZ04ya4pLCrsWoHyTD1TOiEGdlGI41mIavMLBHNoy/D+tsRUs1fIc7FmStm9ZArr
zgqWam1dU2lYqVpCSGpKUS38RFfrrVYl3b4Xqs2jTwXv5zw783XSVPMONX59XQC+Qo6I5tfehAdA
AbyXJKQ5OkriUj4aHkUrc+NUo+WWnSwOLXI8XPWd1flSj465LOqYkxYCGHQpjcv3+CsLhCOiilUO
y8IvLHK9oA+1tSiiwXG1UsiNh/QIJD5uO8uzEn08FHkgjZ4xYqrk4raTFq9d3FIScVqTsnUg5ca6
mpUcHqQai/gBHjm9GVckSRko1HPSAPvcCVa33Pe8/JSu8GUYeyVGGqJH9WZ0xKOo1aLik9DuUaoS
CaVh0FPYmFoVQcCkQv0Dfm5zjRCBdkxNCru3ZtikBJGqDXd+anvS3VDSd1JNkdELh6h+Hgol/x4h
ZAaHV2toruWqKXmNTO6Z95bz0BTGvEkCo7zuWPVVWWfNYR7CuHKrsX50SMiX5gRaJq00bcGbKD8t
PaSRGc+y8ixsLbyadW14nMKqv5uh8WrDbZzHovQSJvBDUyXjWFVUh3eB3lMHQM2grVq6g8Sb8SvC
Gt0rrAip/Dk3dKI9GkQCb/JwRFYSuYbMpO2NYHLvG4lSJg91P7f5hZiHsvs+6ZEqb1Ojocmi9Xkr
fHaIZENBTwIQ4DG8WM9U+xkxn0JKR7QqHJQTKima7s2sDaviPqI/anvxbLakMw6aPptizM3mWRm1
ZtVnreRsjKimKWrGSnWRk/uDkgzQM8zTVH3JIO4+pjkB0KYzxYhSV1mmP+YmQmSn6BUFc/I5GCti
Ocnwgq42w3URFmHMLRNNz8osSa923yBtxcMdoScmEvu7GlucOLPOk2Ydd/zgLTmJJr5p+TTBRRx1
WyMSn0vLGr/0iVTn6yg3KHW9SY65U0ExFG/1tk9IIniw4HcDJEGF3wr+ikP/HqIUBUEFcijz9E19
mUWHGZEN3oKV+aDT1WndegOH2ZPXxs/6R5v5yXAR1l5ykLfnBPHeQ3J+/x0gQXAlwNR74WO+/zvq
UYrGOeMzTldjCNsoK111bH4XRd7J27+d7XvA15+DnMDa4kJoU8kgsbhGkCsYXz9fzHNzOIFTopI2
006qvSHi+8Pal/L6ugmtu//dKCfwkWg0GrKr2tOHK6l9iIYruXv4fIQT0PCvdQKIhQQ7ZlgyoJyT
j8HLFYa6Jjx5b6Db5YZ+urKvou1/BG9cNti/0DC/xzIBWesO+PEF53Py4TtNUEIWXr+299o23cD2
/g8Q+R98edrcbHRUcDF3lk/Qa43I9a4EMlGxeN4owmfVwYrt82Vbds/JTLARU4Gom3i+ok1xMpOo
KcbSIqoAQOB2sX6tTMGa6P4myqX7z4c6cUf9tWo6HtXgdQx7EQ1d5vsGWWgjtaWqVQbdKbnnKbvr
btO95IOpIcN1w6foVlvREDgWj+cwkx9O0gIZv0DjNXR43w9cUsLQKJJ7VcP9kDm3uTV+G6Ovc3xG
BfyjD6bR9FmcWsCFnn4wLQtQ1UnBuLSt6+ggUMADnFnDhZ3wx/d6MwTYs7drmMaK2bfJcvVNKKnH
e31nLPjWwzlcvLL8os8GorT4diBwVVaSMpeFxBMeiM4WWm6+q9fF83m48AfnSX+7cCc7Y27kyqR4
x6wWSfp0Yyy02P256/rsnE72AQ2lMckZZmGaKB4kcy9fFVtrU/iRb5yBnp7grn/tdt6FXzQ/HDY4
Wu8XUM/UKS379NcC5tlW8+at6Q2wag4WuOvIJ+2Vrs+q3n+wBd+NerI/RqeiGz5wnnfp6M0eEsxr
tWfgZZLCRH5tharcuU35wV4B/Crj3LiUgmE1vJ9qidCkU6UE/ndU1Iy1spVW4U6K4N6K1X+g+rw8
Fu+3JgL0MtBkRUbfWjZPGDzjPLbmbBTeQhGNt90rtVNJ32iXQG5W0wXeqV+Q06uJhW61a2X3+QH8
8yphbPRJdRAtixXnyVc1O9LZpK+QHoJbLGptT7Dzk6Ivslm0Yz8f69flezpRmAE2QCzw3rwC79cV
PLsSzdi3LxNdHAyytXRZXYHZuRY+gMJttUFMZ3j5myTcZevCvHkz7rIIby5qiploajNu4yvraNUd
5WGLrF/6rKhf4mcbFuHo0+/zy6sYjUFpVbxKySWpxLm/46PvbCChD4YbL1K6Ge//DLWwG4jkuWeX
aTC7WH2Fh9nS8mfkXdofakiawPtISZDs4QxJ9c/7iAVYgNaygkvAHxyTMBFjo1dgpcqgzR5j8ihq
2Qh93k9z2L2WPNiXiwch/hX6NB1zmvLaGYbwn+eYv0DDI0cH7g/V5eRINVmRpLJdetj8gBKSc4Vu
idOeGeQEX7x8aB4pHmNgzjzMTPb9CjdmLQ9yXnqFLrA7sQprC7aj9UjDxqOIup9F0qlrCrUZCoZW
CuFbxR74802+7OH3e9zBaIv9Db6IKubpgQoGJS4jEwztDGrBo1/b1BvLHrrRm2bLSdd/f7TlKCmQ
Acj1Tr0HqSqnkVTwAjhqHa3mMJkuY2fskQ8eLH1wPx/sz7tiQZdzHS8OrXjOnqxumDSR2bJ/66pV
j8jxxMdBHgFSlXGUPHegCW4+H++jpYR8hf+HRrXZ0E/Gg2KpUf9jckmFdKAY4faAUT3C9BJnlvHP
3cnMoL0u4S9R4ykRMAqwVRrV3KMrWGxqB8MODuHwt/hkvzanYi/txeX2A3998pSJMEmcVso9raOc
26Z5sbZSrfGBlZ4Ldj5cOOhRjr0wa7Slwfr2vqNwUVntkHtVamuHIZLkewmJxp9FPhmbzz/R8glO
dzsjKAShMt1MY1nYNzdraIt+shfZYdWy1mKW63ZVIiUZetg4VAdInS2wjcioztxnH0yQ8WQDp0oY
lbp1MmwEpDhykAal4LKvk+/JbHtIDfufz+2DTfFukOWPeDM3WUKW1SkLL00D8KDfK/UcpfbcLE4+
09hqUIXDwsvkRIBbjc2tNoQa7uh0iz+fygcnl6kQ0nA3/eq6v59KZsvRbIvCi4fcB0OONaqxi8OX
Nrj9fJyPZ/SvcU62eNkBwCMD8/q4cJ2eFvSPXJyxhvjwqwAasBW8E5DWPAmWEDtXVNqEHlhEpAdC
R1R7Updzz9WHC/ZmlJOwaBD0+TtGcVRp3Q/xJlONFdCFCyF+S9z/P0Tkv5bH999DRNxvkfgWv7cH
5Ad+I0QM+S8eTpWwFFAVsalGJPUbIcI/IXzCkQqjVUvRYcT9EyGimn/heUZZgf8QSVME+CdCRDX+
4qpg/y9+bIYC1vnvIESMkzgON020C6iV4D2JGp156l6aGnGY9C3lTqctDg7lVTS/233oXGT67Vzt
Ayf1hB2vIPU+O928y1Xow7HxdWwp5GvdWglCL9U7pIUWx+piY6b0xXP6ImgghiLb0TjZxaa2Sk3n
BaTURosytwHAXDQvQ1lvdOzLZbVYNVqE1KS6GkvbFyQrAA/vclPZ1SEaGWG1hqz6qFiq3yPOlxrF
LpFR76AFP2FKTld4PRbTzsq7XZROPkTnY5+KvZZNXtcSDdMrz/Vz4dny2d6+Fv+zcIB+4KXDTjsN
AqVQS1AdRMbRSL706nfJqHxIRDvuwStAJB6AiN0ATyI28PY2jStdDjcK4LhZ/g5cGWy5SbkwWxXd
DE2pRFQzd5OZCeEfgAK3lzjoTzW5HyMxmxj3kegP9RRRaT6I0NplBH1RcgQFI/WTN9vatdEV3+Xk
HLPs5H46neOvEPXtqzGkWd5rzLGar2vUGFIaYm8OyvXv1/VtAfXkkv1jhJO7ae4GJKwHRsgUZHuv
TRtF0nNltNNs/49BTm5y4PPA+GgZknhbpav7I1Zz42phgrY+LCo38p3dufxIlU+u3V+jEtZBvOds
LSnb+3dKzeXWrCWq281o7WM4Pwcr1n0546P3Gtqe+EtZ6UWuoX5bAJ2My9ovy9KfovCiy60vdSfu
IEE8aKMJaCIFoUKD0HiKOg6YBcjEnPfAsWnGF1voXRugW2B8Wj+AwpOZ3yAn1m416T/nVPpeWO2u
UfMLJIbXxfiYhMEGzNhqSO01wMdtODwMFpolMq48TriPaCXnDSgIe/KzWvZNRJvNJjuYLb2iQuUP
bF36Jq4cmZ6uxlv4zj5dqONIkJSKi8F81EvVK5R6PYNIgrHhQsu6SCAS017cWNPgi0G51ANHuFbe
r+TppUUOP2z4IgUyNDxUqIqvRZdgx0StTsmhdThXVflcNqgYW9oNDdGXrEZjdbK+Tdl+0MJNtOC+
IFzparYXY+CDH9uA0NgWBe3n3t73/Gbbuh0H1S3GDuIPvbVJXI8zH0R7nmiWxVByEAReTVgZwdWJ
DvRej7Gs+WlbX6EIjIZ9dpEIe+doxZp+sZs5BVJB7R1eGmljbi3b9KNqWBdRuBVBuArGp0j5Ajts
1YXRmq5s5A4T7WU7W9M03UAtc3Oh+ujxEGTKNEXNA9HhAR7M/QCKXNhbB53SWZJ3oFoBmV6bQux7
iOx9PqgrDdCzC+/QG5MSNkhur+foa9QsRiMvcvRamDAEjWXKT1Ubv0b0EO0YgeUWNNHktCCdcy1l
RhS7rOQ5UkK/nosVACGvDA5VBchd+crPNsqPLkAnfHzqxpden77VqLVy9xwSI3o2wMWDwlikWkYv
0JWdlNmH1mifoPnjlqKCVhg02S2jHM0J9Y6O5gU0WWh6MgB2Z7hLi/mp1O2fmtkeM0nCBm3Qz+im
/XkCQe6gRbGYKhPP2ydBbxLkfU0uyfVVNl6HUUQ79rtePuraudfgJHXgrC8jQTUn6wICdUr8lwwB
3L7EQnmu7RVL2U33CfwFofuWFPmfX5l/Xsrvx1r++ZtLuUS3ximdtkZjvnVF8zOqz+R2Hy/bvyZz
smwRndgmA7HicUa5kvywe9L03m3jx88n8ucLykQQ0EAWCiEAEqD3EwkVo+0WzKAHNAA40cOM1VA6
yFwBdzMC94WtnHls1KUo9SbD+/2ZdGRd8PNGROFU3qxN5aGO2nHZEIgBJhfhLf40WMmOX5tjjOsL
5TvnKG3CR+DqfnhtrJBZ3Xw+6Y//BsMwZCjqVEmtkxdPq3WBLgGzVgKFJMZoVunsXOFo45fAKnAb
AdVpfR2DjsY8rPLhtQ++qlxMOR5EvepslVjzSF+RCx+PqDm7ytxv9P6HkuR7gIJnVuzDvfbmjz15
OfPYGmQBTM6r0GCSNGKqc1oup3XU39/kzRAnhcQi7yslo8rjxfklBTxXBhjThbM/dAJnJXljDPp9
NbcEVEiiFcYmkGX8cWgU1K0fouw9Avexsv5M9e3DM0BkvJT5sNM8LW8mdTsn3K1wnKRpn05flDnZ
W9qTM/y9stDv2b8Z5+Qw550z9RqcS0+372JeOnO8q+rbz7fcx0vsaHRDdYOC4mmoaqrwIVOdr6hv
BG94yI4vV9VX875+bP30ut10W6tw86fzDtInArIoMHAx4nJOGkOqghTzyRkfcq7gUOMuWdo6+mKB
eiW2S+wVuPohXJ/rAHy0X98OdxJzSREKRGbNcMjaH+p83I759sxiLlv+5A4B0W+C0IcgTz3vZL8m
tVDrMYobjy3psZYakmgt0jnKg3mQzmr1nMgW/lrAd8OdbJB4lCSQVVHjqZtsVXnGlfKYEbUioif5
cNQfWkzAv+F+48NoREv1bM/qzwD9V7HPsCj187CdvmyaBI85a7JFBzPYiPwi9cuVfN14s5+iFLiW
AdS5pH1n3rjTdvSyb5YC+D+HPZl2iI0XoOl0GXbyh3zf/Ry9dAu7awNe3rwwXcBpnrQz8Bo5a3v+
0aZ9N/jJA6hFcYFbAYNXfGJzv8g0ps/tdnHEFrfl3bkn4dwSL3fR2wc9m/CKaxku6TDjMNJtJxys
p5Iz3bE/zwZd/Tf5yEnXojdjw0njqKYwfDlLGMhI2vrzs/HnRPhiRN+UudGWorz+fiKakWYT7Aqu
8tBxu/xbgMOfhffQ56N8NI+3o5wsV9oGaYItH1czo6jScxIK7/MRTlsv7L73Ezm5tewmjptWZYil
wa5cxPsYiXoU7g7n1PQ+iAYYCW0iDjqKNn8ILAZZEY7pBPgGSV98Q+jm93cIFm/FU3UV7rXbYR3+
KO+HHU4bx/61f8aN4fx+//Oxe/dHOCdlSJhKhoDrskzX3mD+4pMu0n+XVsqtdpzWi/m8BMDdP7PK
H26Xf83dOYmEyjl1pnxg7lExXWZKcSWBSS20zeTcivpbIsiQgtFrc21jBfe1eaNbySb7b9LOa7lx
rMvST4QIeHNLGFpJlCiT0g1CLuG9x9PPh+yO+JWUOjk9c1dRUaVDuGP2Xmt9xlaapAvSkLNAtGWS
XW4Ae3c6ekta2Nnz7pOUAwwHcG6A5LXbjDkusUFsLR/8qr+6vE79PCJ1I5IG0UV963XFVMlnoVnK
bmCu+gZhXhJWq4hcjFardoUqe2OPfBYeV9hw/o2sdQzNMMvtaDQf/l+ew5ffcjbXxhKZBDiqKqfb
6Wuvua7se0gkXH+2Jcz56jKr9+LVn00UwtxbaT4xIoi7dXkkgM7pV/81q2t2urucoSz9+IrTLWb7
Q/iTrJxdo1lPSKClmGKMC3LbJQ+dNVTaqFuwiV7uiqsFZXDp6/55HjGWjQ8Y+O8isTar5zKLEPDF
W2UpPKEyOWRb7fWy7uJcdvlfr/CXoc526mXXs++ZGMq/km0YNe/+eskSFP8khEf8E+ncNvaoZ2Gd
OeEuM1eX4hJ/fqpffsLZzsiXTagsPve4/6W72Jivu7VwnT8twIDu0F7Xl4P0v+/F+G6/jHj2VA09
H6tZWgSSdk+UISKMm35j2UuqYHETXujT/fwOfRnt7K0NCAMrouX6yIu5H5kii6v26WjZnSd7hZMR
1Xjz++L+a7lpf283/77Es9VuMiTcH8srJK+TO50LHDf6VtyOtrBW9/lV0a4uzAaXBjybC4u582tW
8mVF6p3iepFGlU8Rkf3WDpv9+mKk4aXxzrbskN5yLSoYL97m2+UZLpCJeg8edqseynVxaa7/cSag
46JjyaVFfi4PHdUGx5rOU1zWdnxM7UEidTNbF/GioTsscYrJTQS3cv3vG/vTuCa7IpUVj4bxueAg
15II6sTMfQ3IpegCmwRWO9SfwK5eeIT80W8vDa152jmL1HaRYp09QymjJh13Y+1MOvjMISVyJulh
lOrmMH8mSetY4jVRVnvZ6qh8dvOhk7WDlY8ucPdtgvq/UMJ9KQoFphkvGWD5+f0KA/9KsoYNmRjY
ssrwxZgwzeDgtRs8ZCsDxX9GoXlAa67FPRFUEKCzX6kZUd4W7N78YJGxu0imaBy+SHnR2H4Fjpeg
ZzJyfFf0fa/A04j1NSJ1Nw+PbMM9H9OSbjavqUnodbQPYZ25Zv7IN7PS07ssO9I9OOYRuUL1G+L9
ldx9Cnq/mwoWUyP6SNKYKjN1VpZ3V66jZ0CNN7Kg3OrhXVgmrtjn65ZiezOL96LSPMbCQ1/eImLY
id3HKBOIakh3fttsY3jgQTHdaMGrYjaYwmYvSELoemDWrPHW6n7FeEynEsulTiJcdzNLABv5XknJ
MhLJLXuU/kNut6BMQMA6ZZ67FfooU7+W8WzCNyNnLV6jHXFRVjmi8hvup92OV9Yipa/llVpI6xkc
Xl6+GU3kpP2znhjHIJ+9MgdTDUKVO+rFFYzogip63axETG9ssUIMitqmYSc19ni0ioHa/4MqFQSE
PM5Fc58I4woy1GPX41CeqQvo7lidcnJ+6tq0Df+jlY7Z0BPldmMpkhNIt0VGLHIpwd6qpJ0ghXao
TZtIBGhZgwAlt0R5rzrwsQqNbV1yJsyR8tTwQuSuxctexSxQce/JrQXlyyXE7rrINKBtiV1KGNJj
eK7p6A7krTVY/wJ9gGUPohU6tjamB9LBIRdDyp7IxsMrGj7MsXhTWy+5Vh0CK3yXinmTteoNDjkP
rOgmnbv9KOpunO47AmhDMqbSugZhxvYjCNdFJILwuzV4ecbo1NPDJI5jr8Jt1GKys5oSfLi4JxXq
UBcYmGIvTu9KJmVMgv6HaMVrghoe0CRsEMk5AgJtPRDXRS+f8MavI5McirxZ5/W9HN5IqbgdyHrL
Wng9puBoU7nP0wJPVoayBSD5oDmEPTQrpUHvlJnl1miLfVyHwHXhYWovWd+QRDyuxM7aknTpSsBN
+pkUNXCf+AGTVLMrcGjS1Ni1WdpDPB9EmrNJkx6S8jUTJm+YlFNVq3tJTp/KOuGDLtK9X6qEHPt+
dlXOxDNt42j4DDRl70+/UqCWgaK9FWJ17Qc5qR3NvRo8DPMTkAwnMLwCq3tUwWpMcCGFL638oOj3
sj97KdOMSHLgrCw1p6yzazH1iLOwfUV9MPifc3q5KHuQkuWHJi/u5Vx9GariaeR9idSnuEgOgC9c
UU9dM4FSgK8PN67/XEVvYy47cdZ6ff+sxMFmHIU1SaIrHxtxuVTFxS75qNrihKd9nRABtWr6U9jm
O90n6CYgj/NdHJubBHV7hfd/KHkbot7Wmuwt0vQPJWxAKu0LmOlzdIUBaDt0Fb77xiPgDn+xDiye
F1NujzgersCRwnkEApJhG5u7o6p9whxzijgks23Z20NNT4oHHKX3kX/by7/1/Goa9t10p2fh0Rhi
tx3EldniklEmr1ep8gTBuvT3gv45VLonGArwUN0mQaleETNzsszAVWjuDKLqzOw6YmymiwpLi9Rf
6gCc0xQISutEwJzBtoZRkmf7giioHmOYUb4YnQYP8qZL9f2sZjvslRg5EZCK5UfaWisjuQ51kdmc
U1dkbZX4pVbpbOc+0/a0N9vaMabDrJPm6funuScLk6MjAVrVdUIlyIwxMNMBQ13ntPGVhY5fEJ1A
Wd6RrVwSsbmuohdBwNsogLU2D0vxmuTMoXiZzeiAY0uETZfxhivU1CzVDvJbhZfAN363TUGkzrgT
lNAr40841nbZUhiqX0xMbAMxWWSEFfbQBtd1OO/EhBBDKzgloXJf4nz0jO5FiqA9a5/1kCA4eMii
5jBkAbLrJS4A3zz04iR6ywR5N5mvgzLsAjMjsJMGAUkwmPI7K3opeD4aBstigCBCR1nU8l+9nF4b
QbQ3/PQglf2G2DU+BRILB+1ZNhrHWoq67cnkO26Dh1S6KxrUmvFAxgxkhUZSbZO0Brl/H3QjWwdF
WBALuqTUgF8g7WwabM0c9FWh+6g/23GVtsajEBFJj7350x/MktRZWk5p7nIpO6zz4YokTE7PTfYU
Cy9BiasQZPq/tzPyuWCfXczfJbqzTUbY0LMkaawGSf9u+EujVrb7nG6kjGNxfhzzm7wiYGxTtJ9V
/SRUqcOLonUJOlJXUG2/eQ15c1mwshp5Mgfd9Lc2PQbiVVqETtHWW1960vTHvHvs+9+1xp5jwsLV
enG9SdpHy3jxW2EfhqJrljvJuBnU3i3b27S87aarKc5p+AXuPDPVpoXMjIJLsq9Jj+tFu5mCg2qQ
i5oF/XU8uSju9IFEoqQvUTD6TpM85Uzy5hvLTcTuAHP8myI2j/VSIvDJk1qp+ltUTGs9P4mtCGOT
XCk/Vg/9WAOjz7esD4+JuslxfcsEv/IYBWEtGG8xgk99X9cts0Vhy1r2MAaJI45HK7vOjMmWsngj
Kztz4BCeuBXJRUPi9kyRpYMXzHRxKyaqmpNm67Sj/5wkqMZIGrWRzb6VzVuk+C9lY0dS9WyOsudX
T1G3zcanZFjrs8W2LBqdSHnUjcfY3E/SXU2daf7ICUDKphezmHfkOCnMscSKp7akVoccS6wTRdvI
mguHWCfCUme5dvR0aDdZHtSrouQ/mKqD2d8bGlkitemKmN6NwavDBJu00DNvu1S4HLN3p9m0R2NZ
OfP4SsI4L1q+2/T7WfHvlGKjpaQ4ZqkzsuRW1QPRM4CsWVK7R0OjMobPVVmLNNNxire7VutJ2NuP
g88etzoI5qvFg2MzyQJFXKOEb3eLrMSuo9lRSOYYMxrp7abBSBUNA58nMVJTQfu7sy2/c0kT23TB
r6AYr2VrPBI84sgxAgY5vctjfSvzIMv6EA9bU9wo1pSAFGvk1VyWB1MYJ9to3/xyN/lvUkMP59KH
9sNmnoQhMqYpD9LJPiuTjUQ7ShURfY4J5HgBqzV3g2knG3zWXkt4hqP1nuDSIPAyR8dVAqFlc5nM
d27h+6/P/cvPWM7iX6rUAlBxIw6YI2Oy1JvbwBXshTvTnaLLnpUzif9/j6WroHVQ2X+rioZ+mINE
rmsnB5CHQOI2DJTdgrmUkXh4qbs45rPnGNmOsGn2TUAkyYU2z3Lq/PvYzeSGbxf1jkKU+LmIWmG/
r0gV0Ra6Od334kk0K3Y0kpvL27Is9lPX2v9+zN+LoQxIJZDiOWr7bw7JQJOaiFYoUXsW63RUDJuo
Iiq3Gy5ITn8YB4UztgkyahW878tx/MtjjNXGGse6qx2rup9loi+DtRFMF97Zn9YGTrqmjBsHvx0R
7X+PYuZSx1574J29Il4OwgStdVfBODb+X5QTf3hW3DYJyaqJyop/+nswUlDq3GKb6fRxeFOE4XUY
DPZcsj3uqNr7xKLLFxa/nzpEfw159jEQUVyK8qQu7SnJyx3gZcVOX3IC8HJpC19gvsvk13+/IRcH
PXt0de+XuhAxqIy7tZ6DDXnlEMirtZB9EquyIaicfHiXSKEd8SZuWXLU7h//P3/EWcnNH9iLdBE3
eymVq7XpGd7inZtgOvt0ChIncjTnwpjfSydo46nYIGuwFBPxxt8PuBH6LlPRITp1KNqC8dJ0xICb
+9B8IPHWGbLfdfcEFOMgKxz0QyrIUWEj2bKXHa+uRpd+zg/VFX4Onw7xbjiQtLP3TROHNgszfk4G
Ogo14T7fFFvTE2H//W/de8tMyFiQoklcRu177qZPxrGTxnhZc6+S62wT7CxgjwGc3+VGX9Is/lDB
/Ws046wRpMqSSdeVCMrKrcEdLn2QHH2qna5Gl2TzhW6IpO/fT3d5Yf6aaU1A6svER8ariV/wrC1Z
xHPSTwmHcZlUX8l/6yX50gP7NkH8GWJxdCwYM2pvf78/KN7EWjFpN4RsxK33CoFbxxFEzaW1RNqP
SiCISN5qNPsrTfkwCfUqRgDx07Az5OgmVoGtS7qXNeLTvy/9J2GGbCGBIjNBoQeln1WULakJtdAk
jnzYlYf2wEl2m3vpaQHy6UiBvMlJ3eCm2V+yCP2oKsAlBFQLlBcMi7OpBK/1rAyKvxRB5V29rW+y
dblV9ZWyL9bkC6/nR6gNpe3b/vtiYL5U1f5xff8y/PJOfFmEyOzQk161KOB4/aEBgCutm628udh/
+WGxWxYgNk5YenTWhr/HMWphrnOBfUTjEu4HZ9GQZzd03s0bfwUI6CpeE5jmXqr0/rT6oR+gvgzZ
idX8vA8+y6SVNQI7tqH4bJRTrf9uEt1RsiO/1e5JahF+t/qpiu6m6vTvN+rbx/TnTPafkZeZ9MuN
1dWwt5qu4ANuKF8+6+btv//+twe3fEnYGVA5Qjzhnf377xtlCrhP4BSUE+GdVcq2nlTqBQoHTMlR
SwzMQXiYRv3CpuUM10yD9mzcs+vKJL+as5JgJFG6Ff1DOL/rorZkMzpZzRkZxeUiJc6kV6qHD0sk
eNG8h7rwarQRIVr5dTmikBWEzWxd1AMtc+K3+evLLTmbXMrSz4GFIDJVx+Y6U35ltXWIYmEjpr1d
S5lrjCitC5UIm+2/n8X3HfnZTVmmvS8PO7MERdDUJS1qpGAyPkR5c9RmBDnjsRhTt5FruyMwpEtP
Ccy8/8/Bz6btiahToU95E2KL9Ki037a5cDXPlIDU1gUmc8ikR9l4DtLUFbRLGNM/Z55/3HTtbKGq
ylzxi+Wmw07bZx3dmvBaJZGpRkEQKZjrsZ5pcu9o6kgdGjqLjHZDBBCTIOQOPvu2X5LrILdUe15p
r2ryCxra/+GN5fDCi/inR/n3w0mGcGrClDWn1My7DhQpCVReTYi6Ucoro9MdP0qddB48v5ZsvzxJ
vYb3tLChljmlAIhyyj2ZA6xRtiQ6yxce348rogUZTWbuV79NjKLUgcjWkF4QbuKNpIqV5n06n0jy
upPbTVpcuBv/w/P6z3hn++WsM+aCJ1Y5mTC4cmPZhGzboBmcuu2I9NJt8EGumuxiTbV7hK6Bggw2
NVdhcBr8J8v4qMjBluZfYUPo+5C6UXVB7/ln5jp7oxSZfASCfNGAQJ38+3kZhlII88zxttc+BiV2
dCq91I2cWBpdVSBBHLgOW2sZQbdG5Llgtz77lcx8aJIUcT2ZivKmMcnF5vkh0F6pMZXY5qMZyaOX
NuXUe3pEdBalSnH27WGIr8ViG7amp3SjnYopSWCTU/nVvm5TIrXSVZlmdtjC+w5PU3unzTP3CiOi
rzlhrzmCYBwvfNHLFX67A5aKfguVGOvX2WJJ6jihqxEa9qXxO702K27CNoUMHD3Lm0sk7+/SCOxt
8pfRzu43waB6GCaMNv6aXEImd/HTEr0h7pv/dcP3z0g8QPbQqDCWsOWv02RaDV1nTIi+9asFuWw8
DS/VOlnPu8ZrDqzHa1KIKHc9X7id3/Yefw+rnE1RajaMJD4ium1/BXeiiyciu8X5gApDfa9fxUO+
E7bJhQ3lcinnj5DnJ7Eyc/LGMv33pY6kiXZRuSj3yWpZso+WCo28ubTB+enS8JNyOPkjmTrfPQKS
kGuJBEwnNt6j4GPMnnLlf33C5vYpEjUEdlEL9vDsbaxrvVVbkzHyQ4Bd7pg6iyareVd2uLZewt2l
LemPL+TXAc9eyCmKSI9e+vPxlr2/RyF+CxB8FTkXd6XfNmnLpS1WbwsbM1PO2SZK8PWurQ2pcqZd
D/+bXWlsY6migEcT1za25frSevnTasSQqJ9IFjeh9p7t97Ow7SFNyTTQduJO8hQndqy7yLX21RrS
jKvsmm26UTfJKbgRLsz9P74sX4Y+2+t3Ri9zsmNoMWoPhg5WqVQOISmR//7eLg1zdlPNtvL9gnxg
px6fYn0tDCCT6DX8e5BvhYjlyXHk1/GQkPn+5zZ/2XHNmW9o81KkU+gnzqdGl10fK4lENfnfA/38
NtI+XEDRiGnPN9oN+opULzhCTDt/rWzGTecN8OHT3aVv+bs5crkmovqIQwJZylvy95xBucXKQ4OC
YO/1jvkbVs/O/zDszsmvc5fYBQ5JF9XdPy01X8c8284rwTxXwTLmYKs7q1h163HPh5c51jp1p41/
Kabvh+3OYrOmvgBaHOf02RIgllbQSiLnwKh8t1Jyuv2OMEf0BBFB8QCBaAZfeH4/zsT/GfF89h8M
djBh3FDBHuu3Oa03eVc9TKW6kVJ6rJr5lKtAJDrRS+KQ7uxdToZPii+6mNlZtJDzGqFaD82pEu/7
6MJe56fdGJs+9EE4oRAm/qkOfHmN0zQxSUPjNU6t3h0j2bM4QJUdme9Tr+6mkG5+CSYnwP/UGN4A
bkUngNAQknVmQbFRnEKrvKhp7NwqIHVZq1iTNnohXBDcLSen89VMha5AXIq2HKTPJq2AxPFWDqh1
pjM1iepGKYl8ZR840ePqIQFeeGQEVH0fELe9SlQWMzNJhWdrTiCWBhMVYKNee2gq+TmDpVSk3Z1V
a4+iRIhlHtM/SnXEDWVJeVERbgQKRKAT0QkhEm/1RxMBkzgCRYyOoupv5VAghjcCfjeeZuld04vb
ZowdbTY2Glez5NUH/j4bWpsjjT2hMInBIaEsuRviT2JvXqMMspbWOHlWQjHZ5Pp9bC3EmIYTj4Y3
+Dfqo4cQ1z58YzsuhFsZDkJaqaeBCLMpuuZY7MlqeyeGv816uMfUAqjuCkfHNo1pwFovnZR+6OgB
quzObLIXSaxWRRXeNUWwLRTRjqd6O2nZPlQ7LuBRGqSViqKfGJ9fpg+prE/gDmJG0yT0BbSsFXS8
JvKktj5Os/qhxY2DPmaFNsce9fgwjuJWN6ajHixgTtAPQG1ksXHDgh4kOauAxQp18EKWYR7Uqkbw
ZNE2Hd8yk0jl+KmO3qwly5smF6ZXIrX34E8cC7VXAYI16w8Z8tc/QfwvufxIB3hVDenaLCdPEqSD
wM5oDLa5Ym0Tn/ZV37oFPdBIutfV+2mwXEjEdlyZSOAKd5QTF1Sda2G7lzhOJ+l7lRCq2/crudBX
89CtVNpQbffpd6ULUYG/ZV2pQ+cSNbrEqoOsm09GSDdyEDjWqQhdaIXKDZlYxi7TKhWwxsxJp9qY
qPBAbTiK0dpwK+9LaXkyWv4s6oEd0OmsSCeGDlQxg+UcoiRduJks7ZfG2mM2LKaEzSvjlYm1WrHK
bZXJK2Cph96f6DtLrgDWTElvS/VxnDBOb8rxepo6yp3CvS/kT4o5uzOYH0lEp+WfCmaiIMGQSehv
ObROPlxL6SGIZ6KFK0zfR7PqyKOuNqRThCupqtZhmK3a5LcskDMWcVhyUcso0uAp0l1sjFep9Fkh
A8grYplLpCSFZVsCfW51ryvNlWQ8a+VWG+vHqrE2ljJ6mnScq0UHL9xkZetFbbyCTbRp2mmblv79
AvoQK2OnzrfFSrsfW/laat2BQIjBEO+GWlgbTXxr5tkNTRDy8pNjOZ+s4IFLRojClzo/QCra6MLv
JroVNXrzTTRhj6f9b9HECbw+fUrkj9F4CSBNSuoh61RM0/4e/4Zd9sJx1oZ9AoQz/ajLY97LzshX
RIJBFYWRPZrxfdwMN+OsIJTZSZXhZBgZp4KZyzFmjnlR9hC0vru82sbcAgNAmSNqT3NN8HLaASEc
99oghSu8xnYb9murF/ed1d75+TFVtVWnILSy5mvR3wey8HtS5EdJ24px5wBr8sQx3hVzsFbEB03h
k4tBbyjvUyWsC/9RCjo62vO+4RxZaFeSchJyWJqdvy014w4w4t6spJux6I65QbC0+VjH0nXSHIPq
vYl/Z8kTUIBDE1ibamo2inhtgI3t/esojg5j91DPt9QeN5mp7oDcrsUQU3v5gaDTk7N6JwvPI8l8
tdJRg7kJozui/lel9WQFt1M63EahAjO9guDC1bwN86+2vKnN27i+lcDDkk8OQqYLP2PQXb3yQJRB
hEgsye7FMrR942pWHvMwhLCUZdRWXtFkcE+j1YjT3Zo/soSMkv4OdVi4IjqT5v+4qsmoVobRq03x
o1SIMzeRaunyrjQI00QCJ2doU/n6QhZFy1/6AspqNub9JAv8jSOlTy/p51MkBb/Uuj4E872uPEdt
4c4S9LEo8Ky49ZrwZhRNpiVCS6Z0L2kPgUhwQHhQM8UrCTrIR/k915aAavb/em1bU+wQIrNWss4r
+kchVldZ0PzyBQPsgfSmNU9VF3mzpR1MbVqbM19SjX6EDPYoXVPkq2290zlM5xaE+KpBAYL80Kiu
K2NyogZmzrDPwsHp+WALVKy5mW7CuL2qxSfZpwo1IeiKToPwCv3zvTaYrfDC1LqzzHc1M4hQHcTq
NjZedPVN7EcvbyL0Yt0q9vdwSF0VukT6MVLiKEQXzQKgSANWiFehwSHamtD234l624trFQ2IxhbC
QNUEjI7/HKUqijary92oRLQBYbTU9ZXV4XRUDkV6pc37AZAY9NxVNZl3krqU+azNYHX71jz1GmtU
v2sBGanSJolvfYiRgsnSJN0lw2ci3xsFqOXw1VC3pNk/dlmz0wJyKaJ4ExePEbP7YOmrhDx2os9h
Ml7Ps+IZQQjjhE/GML1+RCIkiXtYDO5EgHGUUOlMDaRCgu610o0x5ZsRxRnzGMocL5F8SEgaeg3/
HnyEXVm/YrJ0zOYxTfNVG9SbTjF2vnpU+te0SXj1Ixs8qycB/iW0jr+81INCDxRgIHzIMWCW9E1v
32pWdZAniUktbFiPJrU0GSwhOce6f6VW/UasAq8YN3KV2Z147JN3QKNAlu/L/lP3Gyacfay+1Ok6
9J9S/z4cBb6Pt0mbHTn40LInoXgKfBQyJIGECS37PD9pybyrcRk04qOsP5kweJQO2WTTOBWa8Xbx
YrMkGHcN4mZJLR8gVDyPJn8jnScmvKZgAW+OqgEbAK2dNcYk3JNjT9JVGvknKNNO0b/j374RTOg0
UgEBp5XAhhp6umb5fVHEHDZM3r/AEllBhNkYYQYShVkmCE7Z1D8UGgm4qQ/IpjuOjShijvc32pDS
kkBQXIfboXmtCul29v0n7iJCvGDCxd5IkyP4KCcF2ZORMdeNi1V5k8riTkyvzS6/b6AqVvHBHzO7
UetxpdXVBnhnhWq2qdJflfLBvY9bAo9mgheH7qENwk03Sy+a8arOvAvDztJTpotWQl/02dR7wpa8
HEBQV8jbJM/sWF3CkRBIVjGSPz1bqb78GZjvkYUTgWcwoOQzhJuiuPMNCkel6VnEpo7ZzTQ0N53x
2w95f/ViYyGHJWxkEFNXqQ99czJMaVen7kIq1HOvy+AQZ47Iq2dKDT/+0JTNeij8ddinjkzusk6e
qCpEdx0Y7Rh2kTGtGyWAbdX8So3+Lis30E3uxIWrFWrMSR1SpBDsnIlKRTPZNchPqiyvNHXTabTB
2/C3lF6FPsykUXs2+ox9ZII8OfeRIW863dopNVyq6bqsXieBvYXl1PzLOWQrJh2G4Rha/SbsjxJo
dDFKXsaENSG/asPECxPRSwVkre1K1vYkE6Ju959nsbUjY9oXCdYR4uBaZKMBwmQgBjugEGyE+1tB
GLyxOGooqkc9Iz+HCIjsWYsqz6dTQ/vQlcIMYc+21sj7b5lKAnmlw6WNpbXMibTtxNtQzFaJ/hKz
ihnNC7pzt0vupQYt1JRcs4tN3mVzOBbytB0yFUV75xJGzRTY7nsB0n3DXr66F4rwyifaQZWqh57v
w0iTtTVHbtfAEorDtZbSfw6fK/8uC/a+CFFCHG0mJDgquzR5AiS07wpyEqr7Ym48g8QbHR6ZDeu9
qrZFm4eYCm5UBAxgfqA2t2bLYxcc/N3OIIL0jUH94nfLsIsLp7wjf0I8IAuyi/6JdAwUpkRXl0us
S4awkdwPIfmQU3hmTNo9kRwBFOme/OBYS65ijRfGaBQWMOhrRbbKNISscuGWmfgg1sPekHYwTvXu
vtCvpmnamEw1ZtA5UrqdsZOQbU4zYCUKjmmMd1bwW2pH268HAo/A0QmJeJySBxmVaJs/iHK8h4to
h1bhDSZQo/BKSeK1ASw6oQGkp7cFurzK93om06jdZ8WxDX6J3UNULJucGPsHULJeIOLmmEyPlT5z
W1Aey8wUOmXuYFeIV71CmRa4thIfrKpx22lEK/1SCPu+u63C24lfNaQ3uC0Ii36xULGWZk8flH8b
digiP2ItQJnyAF7eQ/LOJgpRrmnG7OqEgxFNKzjCWkFsjirckJn5OVj3TaTu/XoPkBKA5eCJVr2u
82EjVbU9s0WMwjexuF+OVBkdV1A2ei7ZfSJuy+khjjcBLJRWTdx5pMcwbDQC490BvTZ9QQcm16Og
rC39Wk0MT6a00z/ylrfdB05B1yCoszJu25QezJRsKsXcqHH+EJpoMXvg6upGx71dFu0xEqbK7hJj
J5JfFJqxDeDSyvblotJGVFrXlRsQaCVFOmLEYJ9wJ3yDzGUfBE9TQ2CZfFsnpqDUDzJS5HEstlKn
H+YQol13PZa3WUopBt6vv3xjQH+FqyI/AjpxACQ/zYNkQ6934VOtxsmwoy7fKdlTErGFHnsHhgYs
4qcgv1toGGlhuGC+rrv2IRdivsroExRFBpI2751KKAmZxxEhFnaFc0QoJsdCFppZhAMV8/LjXI2+
jA+AZDXWerxqSjXg+EoXKBhKw86TTF1HNcTkqNWeaolTZyUVOyXCrTJNrP6VEHVIWNixcIPbsHhM
x3pP+WQ/ArK6UK1Yih9nxRHSXdHxQZikqnUuDGoMVZwbn+Zv32A0EPsr0lEFHQ2FeRfEy+scrqEs
cor7AA98X42PUldc+g0/1Uu+/IZzuRDctHQWEo4+mC64A6qT6+OVFMHs1oH3deWRACY+BzIbWENj
Yv7YTjnAJYmNMlF8D+xpNahRqp0kGF+GdHvhHv3Umv/6+87qOaqRmaMi8PuI37KHrHSEErANUmbB
0mwj/N2pV00XuCOiuX+P/FOF7evTMc6aCVlqdVKHNM9RJ2UrjoZdp68d4XkR6rR2pOHXYsdKFFs0
cOwIyZXWbAflORnvKRGuWqnfVZJk52m2poGP5QpHWZNcqAL+VPjlz2uskX+ync+FV6Szsm4E9MW0
k+Z0LkU/rCfbYc0RBPnITvRge50umv6Xe/7tvaXMpJoaeSLfcA91GJP+DMMHSY6/pryGo39Fip2d
U/fF8f/v5/DzNX4Z7azQHCXmpHJEpwlHkkfvr0K7sgtbLZFXSey4V/IKLp7Dqn5h3B+/zi/jnolC
6GthhhYZd9GHopMnVNheTLuSbW7Ew7S51G38oaUE6eY/d/Ws8UczlSwBg7vaC8jvc8VeErQvXNOl
MZbZ4EvVWJ5EVaKXQ4riITxyDLHnffG+3Ed5tavXnCnWFwb86SaiCERRBPGenLCzAeOaglluMiBd
ELf9YIdic6x5xkhw6E7CVrn/93g/lJvB90o65AAJtKt09sxmmaqXOvK9FeCs2GClOQxUjoTs0t0g
fP73YD/dzK+DnT2wuMOLEcD7Qh7SeSMAUanWH/49xHcZGvogxAw6nxkJTIQM//3AOmiSfpchQVmk
uqyTS1uz34w7qNuEi3kXO6g/fdpfxzub9LpJGqqx/O/xsL46xp12K6zrteUIF5r6y6M/n0VI7FBR
r0hLD3V5db68i/wKRamjeml0t9toR+V2jZvq8iu4/OR/jbM8xi/jFBUIqSxmHLYENY5/dgKfKkCc
/rVe5+tL+tsfXgpQJAB/VMLhRDJ5/x6tV2vRj0Oylgg3tzXhNF4U5l8a4ey1q+OileUGzxZl7E2v
oXvtLs0Tl4Y4+2r1Sq2mKeAiFPy+qnhK/g97X9Ict85k+1de9J5fkOAA8EX0psiaqMEaLHnYMGzL
lzMIcCZ/fR/qvr5fCS4Wo6u3zxFeWA4BxJRIZJ48B6jayxv7bA8EwguObuGyUDOWmh5bhDspcPDt
d43eS8AOL3dwDllnEvLOlYb03x9FEkQaKVRiMQY9QLi/3Wd3DXAwKIImwAOsAlTOjgeMzkBTQDfN
fGcaPtlk5tgmBZsXpfGNneMl29g6dD/D22Y7+o2HNIdZ7ty3y0M8l8k+za3N33TSp25pTCM1cmvQ
O9hL8QTlz4MemZ5pfrnc0Z+YcuSXT3tS8sthnLvIvaAnCEYfYwB+rB6PdifZQKj1Th96H+y5eMEZ
L+EE5Slo1qaGsU/5m56K/eVPmXtSDvOHL1GcAWgAZmNszmMG0bLLf43IzyVrid+znUDrbK5FQYZR
RSaKMRnDPgICdwZ3RIcCnC/alm47L/8xK+70B+d+Fd1xbgMha/lPn4qhz0lr122OPvsAJFJbsPwH
eHT79a71TU88QgXicMVMnnSoWPrOLCDMEaNDrn1KU+Dh+JdwDcq8NpGKidfBr9uDUxXZX8BFnDsm
71K2Ak05e85PJ045BZPWJhQSK5VvoHAzQow300D+m35DkZSfSN0bLYkAwetQ2luqd7v/3SQqB4PE
hWQ6YLQ+ZDE7vUUoMdlCJ2DFlq1No7LpTWg/u4WFXgpu+agqxt/4aNEVd+asOQHxIrhNANUGn+VH
c8JsDtV1UBf46YByaeTDocDjcyvZSndtQH/S8MCg2DrAZy7oOWfaqo99hSbXeFLAOLvP1c4KZpde
3oVHvPx38AI8qGPv+8OaM3puGk87VS7OXFjAkEzA4zR5t5kQqnBQIJGOqyCEeVerNgpjgluDUc41
Tx8HhxrA0urc+YL2Cm3LAmSL5+pOiGvX2/pY7LR0v4YAOjs03D6ADULDBG+Ij102xlAb/QQSvXqs
dkXyO9INiDqvoEv/rDjBeIDj0CmjwPQ5Kp4PXAtVPoRw5vXv9ZbtQSO+LVDAag3wqQoPdYhIEGxG
6Ob6zg3ihNvLZ+3c/jztXdmfegYoqkCq3f9aT3dp+ZjQI2NPl/sAkujM4kHFw4aICzEAW1FcH8Mu
gDAQ4CXJ2h8uuDgYz3ZT6AAkEr3FjeFlkeGZ9XjsbGTbSeIhKLzXNcB8ZXoAKGE35cgOJvGccUTW
HhhgndSe3scPURPve2Z7EbPvWscIwgIC4C3UYkB60EJIQFZHg/PbLCnSTQyuXO4+xyif3Rim1WxC
6ng6KvUROUX1XPrAs2OXPaK41B0+O6CaQD4FAioSpcVkmr7bAzL18RtlIPeRWprftsYtp89tjAJr
6aEOA0X2TwQPCNlUQQSG1QmMCB1y0nEe3s3E52y86dxX13pFETtqWjfgtL9tW2BeQpRdVyjIHPoN
6diWVdoBivEbzUTKLpJHXUJNaAgRwf3Z5yO4ZVCtbXOIZzuf+z7fES53qcFunOnNLX8YEH7fFO50
N7b9oULQzmqjo5H0UGdO/QFCxblD/cpF3nkmVNbLNSf3HeKqntOTpVZDX6ANiaYQ4G74bP3W8cA1
AeYq5smtfB2O5gGV2QcUJzzKPfN/Id31mOypNwXyOEPqNN95au6LXeQXxso+P/fmg1gYEJ46KJBQ
VafYqbbRapQIAT4T3sUPMogCKO9u7L/SDciUV8lpF3qz50JIhCFRGvTRdOCUW24xWUCkGJtwb23D
I9TeAILY6tBQlDPXvH/5jJlnHn5QPAFdI8w/KqvUoBWK+3MmZpgnFCn3WfnWTKi8bxqvChELrh+k
MXgcBExjGSAMKRDXNxCXHbQXDdoBAwLAJXtx4t8MKCc7hpg4RMh19gKWni1ANEAgCY+VX8vqpsLG
lXL4TsSBWXtIr03GvSvB7EE9O/2d1r8MgGAglh2ujO9cwOp0fO+40BO/XEaMcz7CUMVHHYV58Iwf
s5dy7/hzoKV9Q0z7uPr+mPfEH3sZwSMYtFn6Sg18CB10LmDanuMEnU93ybb5QsC9NOzzn1F0AFgL
XTfQijSB2EheoZF+eU3f77RL/St7liWSmnWENf1bMxISc/dtv7Hw4pqJIQGNGMV7iHAuemX3xgOr
NzObNHb0DgwZ+ooZP39TnUyHYsXpFPIcVRJz7G4+2nKPjHj4uTRuyNEo4Qdue9RlAqDgpXdM7El9
n5a7VcTq7MRcmJP3jzzZB1ZUIXXeYk6AAzRzJAFbvHKH8vOYZb+ExlecRHLOB8AJ/u8t8B7PPuku
Z7Rwzbk7uMLvT1CG7NDdDKMxPMcHQf7Pv0Ms5NB+sX19k+1qsG08pyAZeVqLgpw74jNpOIMyH7wg
NbZjZHXLtA7zr4GLf9CeBmIHST9uY+Mu1iFJ3Ng+6dlflzfh2YNH8dZHwfW7BrJiypKppVBcAQ29
3cW3QAwdIitIx/po5ukOEnSeWz/rdhnwNtuaSJZqlPtFDpiEA6gLis0uf805dwWRT+IgRO6AhkJ5
+yA4Y4mqBlqxEIA9ahGQhsgdEsgoFXR3uauz7jQcspkB14Byqhp0qoacsgKEar74anxNDiX05v3y
xQWhiLydw/LWDfSTwqd287/sVz310GCRiPvOW67fjj8sPFulxx4ybw7l6XPdxY9kt7a3zhZCnI5W
OdyuUWV9lzpz3FXzbJDwNWnhWYDalfIpzx5JAlqnJPZ7+7eZ3ZuAQUbdTcjui+yTaZZby/2Wjg2q
w9f803OeI4NiLZD+LlgK1EJwNkR9rXOGPZ+lnqMVGyYO18w3iG8hrwkH4Q9FA5smdhzON4v93Nxm
h+bT7Hdn8A6GbXakAUqvDusRzT85K+D24yD/0+s88BPDglJ7qDsBiohwiBVkh+nGQW078v8eqnj2
1/AlKP0pxzjUat3tKfqjn975YP3yLtnPEVtyW92tFbGds5p4ojFKEYnGHyXuMmq0MwqKzZRkX/Ia
YbTPzrQWojiTw8QE/rsP5eWSkJC7ZoRjkh7DPQwx4vdkB+yjv8Z4czYYAg26WYgS0opIgHxcKt5D
aj6W766HE4hddmfs7WC+56BGtnLfnNvu8BdnImbU0UAo+mNXLE1YN9kw8QZJ70QW7yNQS13e72cu
UMuALzOXDsBbVEfT1QUB4B26CdYMu8D7xLZfKFBijtF7tfN4ubNzc2cZcIBNJI5mjT/FYMdcVmM5
xz94Pj1o1uTFQwjscPOEwvNN29yPAEdkwLh3iC+FY7Iy1jMOHCKsCLNiSg0kQ5SISDKxUOgJoIcw
I1sQDwJhmG5B7ucVhPpOE3tudEUB8YcuFetNRclGM+oqiBDBWOUoekgwaA1as46+0We5GuH8vWn+
v7rkf0BF5GS/+T+aH//nN2+SZrz/Ufz+z/94TX43/EcBQcn3Hx7f/vPv3/hbXxJB5n/Nha3gr4fO
FbY8nIm/9SVB/vsv0A3DpYGStItCGuwLxBObGL9v/gtUQAjX4YWDq4Ay3IPwJ+f/Yv+CpCHKBKGO
BLp0nCHyP9GX/HjSNSRpEO7R/ygmRp+gVMvLIaigVScGgLlGc+VG+2h9/920Ulg7JI5R5SLvA8OR
d5Bb9k34xJqMvp/M8cPfvvayMuE/zduKhyDSQQtLjQ+AE6PwKZHGk2QghK4R5riuA+XozHGjfMjT
Hngqc5sbrQm/vviUZ+GaHMdHL/LfI1DMgSu0jPUk7gObtreukWdeY9aHLpLPyTCsuI8Li2DPfZ/c
68AbIN/QYhCtHYEHqiGg9wLHzsbpuLYyTwtbyFau8oE3eISRugtKiGIClgoiTplk2ortXBqA4piU
ndBHaRfQ9S2Bl2O1wwACo/pOG/q1oMXSAJRLYYShd8LJaYNR14Kcga9Tc/eX99C8lP9+Jv57iZUL
tM8guhdmYxfkpNTJoeOoxtu3yB6YD7ToUdWYFg54BYqY8LUa2IXRWMpoWNtVaeHGbWBKvdm7kIzd
G21cXrccKv0CAViRNFXYBNImd1xD0Qcxu03ejv7lCVMc0n9mTPUHnDw08jGEDGwrEZWiMbIhIPEF
fbW9hRLkXlTNg1mJH3XeQmNSe5l6/chK4J7TNZX7hfmbTf7piRkYBMX4OLRBMaFMa7QeIE341+XB
ffQD/hmbmnMkpBB5XZhtADar6E1DjMxjaeXuuVPUcYDHcuQnqEV90MBgu+agLhgZouxAKwLTzwRA
eFCIN044Ytf1ZppeRnB6XB7UUgfKfDVpTSxwk1dBi/pALYy2HFzeXVfcRpwfL3exsCRqkKUUouzN
BGOg7vTJ7pMbW07X7We1UtwGufwY2kYTlJEdiF4+FAC468WatPfCl1vKJeXiqNC0EW3AG+2u1smm
TenXy5OyYBgt5XoyAFzkFPzRgaR0dDYgp5YoKm3sbeqMa6LxS5+v3FCgyR+6sZZtUAmdPs6qIQeW
W2s6CAs7x5p/fnI3RbnVIFBUtgGtnedQyFsJM1+6KJItJrriJSwcObU+X4gpcqYII6CRlZU+EwNI
j4cmfO0Y6g7AUgssZT8ibGQa2Y/LC7M0afPPT4YVU9QoCR0m0sDbiXsS9Jrch2uZrsRjl4ak+FUi
a5mdEA4DRd27HpfIwUnNHcibHtKpBwGz6P1WlP7lwSx09h7nPxkMSqVLHmYg8rX0WmwF6fFQ083b
ihe3IQIGG9keER7jK9flfCzOXJdqVmTQJ5OiiroJyAgEehW1waAbv8bYvXGZ+NFrxnGsybMl8rXr
bGGt/niRsWZyoh4ysxllophlHYqHIaETX5m+pfaVLd6PLETACNOXONzelr1TbZwUhbGXF2fBBKgA
q1xzUdWnFw0Mlitv7MZw/EyM2re2B1/RdV3MAztZ/8bt0mTMsJknQR9L0bzJcio8adjPl9tfmiDF
WyG5HEUf0TqIknDs9pxbPWDynZG9XdX+u37hyfdPtMm0Nk+qwEDJeAJS6qhcw1MuzL6ajklcPZwM
h1eBXWafihIko12272xrxXItzMx7PPjky0UFJeYyElUwxBbd9lDe2bcxotqX52XB9pqKW9A7QtYM
TGwBFfyLiPovPHNRFJ0VGxO19Jf7WBjBu/rNyQiqIcsQR4ErJ4r+M+MCcXrn2q2vGMG+7dNKCNZA
Wz2+hdY6qhw1byyiFUO0sLYqpBkPZY72YX+sEVMC9/xb36b3lVN21x1dotzeMXXnlw0MD6Qe67ve
MLSd1LmJWvFm8q+aflVEuTVCiEOnUR2gVGkMI7AhrOEvl2ZHsWoQwBlwJZAqkPVtnj1lNShvkrVj
tbAz31NgJ7uGgzSLxCADDWxZ7/NxPBJL+FMVf460YsWfXPr+ecOedDEgRqOlYqqCci7WynXrWyMa
SHmsYSqXhqAYNT0m1VhUwF0MrfYpScvblBX71AHRRZW/XLW472mykyEIQpxYDrBryM15pT75LXjt
Lje98PXvQNGTpjuwtFYFzyrUeZqf4hRsiMBzbOrCTTcunf663MmCbVA5Y2yH5o3pYAsZpvk9HsvH
tFwjz11Y3XcwxMn3l31YOpBAwGsBWJqsQx2c85SsAduXGldeO6AgsGs2z7s23SegrY4iCMygIPS6
WVGsGqtpxCOBjYNPf5McMihstH9d1baKyBj7oUpbs6yCtIEXwgbnZy3iFVOzMCu6Ys2YFdFEgqgm
oCPZNxR11AO/mabOu/zpC1EUXXmGOLVArszKMS3UfAoj+7an2qEUw3NcDXvHECt8RkujmA/EycYR
TDMGQfEWHNpSIneOOm0Qbpadm+4slOiuMOct7HwVi6MRkUCm2a6CsJ3xpOOXPv92eZoWDu477O3k
+90oG8VQYxVq4YwbV5QRNJDSp4R3n5IqW3l9LH2+YtuiutSboTFwAHh8o9v589jV13k8CGh/mP9+
cq3ULWD5ndj4qxoqFP+DMnZlDy08ZNQcYJkOUzGEmgwS7aFIDhKCVmn3MuSvQA9l5po649LsKAe4
QO4+gkgbLD9AqBu3Q1m6Jsjr5fU93zgIUD/OD1yGtnZQrRiMENcj7GBXa1G3pZaV81u7KA91K7Ts
zHJqMgfF2ePlb1bKC/475vUHbEFIPrblGMqA8d5D9cIWb6KHaMpmPgq2EUBVhoAy5aD4fRYtyGV6
8JNQuiFFuXKdnT/VzFVOtd6ZegQsYx3k1IJwYtVF7XfRYjJfw9amL5eHef7oMXfu/PToAQVJAc7C
nVkJUP8YOHgGlPi0jWRr0LOlccxrd9JFUetsEK4rgwrEZ3bVeh3crg6MVJdHsNS8cq4z1CXCpWMy
0OXvpgzs/qWLfl9uemlylHMN2FqtlxO+3Kqh22llByif7a1Zayi/LoTPVIlqq007m5e0ChppQY4Z
SgIbkHBtL3//0ulQDjWepH1ZJ3iJ6e5QHCNIY3qdTLqrnhrgNf64rgj1uiFy1Zh4HZxs4e/U+J5N
1yUDGFMOtka6oY9LTD3Ir7egud012rByrhZmhSmXcpbSBph/HOyG2/vYKO/tbAwuT/jCXmTKkc1q
0+kH4cgAQU4wLX6zZx224uFy40vfPXd6co4MsH3QWGK+6574ECvZc7KWdF/Y6Ew5omDtjEw9wZQk
3YsEY7lVeSXqLHSIV13+9qWJUQ6p3sJiCRPC4yEA3K6EZKy8G8FBdLn1pZlRzqm0OLQgR2wWVzKv
irLboW5XXlxLTStuc5L2EvpcJj5ccvOJFgAfcNEOK60vTYtyQI1s7KGza8E0Wsb9mLLtaOqfa7df
2Y7n3U9GlRNKhzqeohZhNhNa7wyETRr5OQ6GKTbWQN03HdoVmZdJUVkrC7EwHkvZR7xLctAhTDJw
dL6JwWPD/8qLK1dZzQ/WIsrTjGIP1bz4CsO2tdLw9aoNRBVrU00hmMJ5AZPgGBARrH9KAnnEy23P
k/1naBhQro/HNgvlKMuxh9scgUQOiu0gGBMvuew+m30Ixcj6uzmB7T1OroteoVjqY4eyNTSnAuY5
KMGBFYHcNV9d3wU7QRUTNKZzAthC00ak72MtP+gTKMsqfecmzgoubWELUWULFVXiGm1mwBSRu4aC
JAakUlBm3V1ejKXWFTuEMGELjTm8YZo+d4eNQ5viE0FWZWOkBGQ713WimKO+rPpwaGoZdIkGnKnb
PdLRAs8Z6Fwud7BglKhqlCpg7DRUywTGlFoexNtrnxbmmirW0hwpRqkyqAzNQuAQGxndjDrzcRcb
mxiUgZc/f2EXqVVMVjsNUGnEaZNuFxBZHmlp3KdpAxFLaHhe7mNhihzlRCPMlJFugusjIcxI/D6M
ZLLnk+jJyhoszJKjHOu2GImVFlhkPCy9pgdtIHgGk/r5us+fp+7krtfCGkTmKQ7a5KJeLTE+NbJb
uXOWZn8e0EnT4JJNo9FNcaNBgTeMAlreMwQNiBFuL3/70swoJxjJYrcHax3sNIjnEHTa9rXpgxjg
yuaVIzxoBmQkdDB+9jZERDm1AL0kokIl6Fgnvy8PYWn3KCc4TeLUDvMRiptjHn0WfOxu6onZV7au
HF9GQreIUykDkTm/NLt+BK3S2g289OXK4R2nxiFgXIb5dNyfImG3XYWK96tmRQWuJXGulVAXl0E/
OL+zJvQEacWVbSvnVe9ap7QcrKqQMyn20CdhsgWjXD2tvOcXtr2K/wHzJ6ikjB63oon6OQbtd1rY
QVPJ52lsr9uaqiilbFjPiQvLSQZ+aJn4MuZsX9bal+vmXzEKiQbyAnAMyAB5i/vJtoPSmVaCYwuz
o0LhSlPmUWxECHYUxQ1EaPyStH4VsaDt1l50C86orZiF2MwcLUSRbgCpq0zeT8TS5aE3uAg3E+GJ
vs+jiBE/GlJtWBmVDZN2xvVSQSzdVI8mQCB4RGaWl+JltqFOuaedeZ2VVpEsYS1CmUGDOYAS04Mm
qx8U8sLXHQhLuV/0NI9jLkqsCHMOJIs+09hccbEWbIQKX3EAfJQNsjABA+tvA+UwUptPV21RFbXS
aFMisgk8knYEanT8897t1x7XC5+tlm21kTBzBkEw1GrJv3q3BEN9ZfbX+Ww2+XgramlaNV09ZwZB
mAYbBElKTIxppsy/PDNLJ0w1+q7Wu6TCXink+AqY0I2o3A1z+p9l11wVoAc9yMcxpCYZIPCLSHE4
VmChLqakOcYOkw+XR7Aw/yrAMbeKAZAwCgtKooeE9584z1YSGEqZwz/BVkv59Nyq67KDNFTQouxP
A71pW8fYmvnMef6iJcNzb4igE8Zzb4eIS5hrKKv3tPUZE6HChOBIWHyaQweJMxw7gSKxLmZAT4b9
Nk45BKoQfD9wUrSeM7B7gOTBu41aTAfM2GY93Ex2ugVVCRiPa99spnstQSqJ1xCU4G9GWd/q5vSN
jfRA8t4r3djj4MUdRxQpGe7u8qrMF+S5ASgXpzWMNu1R2BWkoIaMDIqB3Br9N0LrTQ6m/D5duT+X
+lHsUSKJURmzR+rS3LNDqLhzbZ9zdpdVWrPJUgea0pqzcliWOlNuOssIHcjx4iJFpJsBIs92idD8
qcO110Ab3NK/tG664g8vbGsViyS1qGnBFiyhTR/fVLH81Lnat8trs3D/qMQXLYimeQTSPOCzdVBu
UX8w9Iemjq4ztmpNUM6qzkGYXgQsa1/d3Hgk3ZodX7BWKsoG4kZm34SItbgogQAP2ucitV60lqFk
di3yvdSFYhCHOs86s50dslCPQW/rHtNe91uXPDT5WjBhaW0Vs1KTLDPcCiarGcCPMEJtrpX7y2u7
0LQKtCmTGozCDUK9zpRt9ay87+z/GUHRP8ZQhdgMU92kqZHh9dFBAMN0k089R61hGq0c5aVPV45y
A87sxJ3w6Rbe36bRblm0lvBe2PEqu4wGYSHBGA4u2HoeqlrzXNHfl8MatejSl8/dnrxdIbNiksnE
NWG2+kts6beTk61cngvbkcxdnjRdQgXDnMBIHeQh+w7d0UMc2/dsSD+XpfV6ecssTY7ycm0G0qfZ
/ATpakhugVwQVdfxYZjoiju6NATFh7HtUhYp2HIDlC/VO7scmu9h3YOcmxf6I8vApH95HEuroJxc
I7RRk1Xhyolrfuy79t6xxHUeuwqYh1zq1KCOSASlNG9ZJL2I2C9maK2QqC18uQqa7+yhM8GEjkNr
i8iviB1CrJXau8vzMp+fM1exCtm0xOA0XUxg0UT7uSvltmvibZfI/aC19iYDF//lfhb2kYrfhJ9k
mElqi8Bp+fPIok+ZMPd5oa+gGZaan7fXyUmI276MgfSQwMRkb0VR30aD6dW2vsadu7BNVQQYbUnK
oh7blCbtTdQOT33Xv+IFtXWKZnt5hpbWWTnMVMu7ks8hcG2It3VG/IIZK4vsLiyycohT1NaN0HKA
hdNAGG53w21qk1ct1h4r4LCN0jhEIvGb6DpIHlNBYX3Y9E1mj3j0I4YMjvLHstCgA0u2UtZrmM4F
d+vdKz9ZcV6D3i+MYFZT2z7kjnZIu+Q7DUGlDaEcV5sceNyJf3lplnaXciU7CRGTDjUjwHDqvXCS
J1fPP0tnjU5t4QyqYLEuy3jnJnBcagO0y1n0FVp3x0k2d5GpPRpRd90ZUXFjkUHAKtwi0ZX2br8x
oqGFAE/xq6dQUbs8TwtbWIWOJbkWh11ZQ9SlCjd9ZH+HZtMai/RS28oJ70ECm08xsIBTVUIVWtOd
rPFdEg1rsZ7zHaDK96MJAeGoZkoHGyoqYTY0t2ZejUznVW916s69nmxX8DZO4APD6ZbxsB30cJsO
4VNH7ZdrZv4PbpTa7E0QaGhwv/rxxQijPSATr9c1rdzQFSGEAyFZBYjsbLKZbgU8Zdc1rVzKKUPa
ZrIQdc8QP72njQliSdNcw3os2GwV++cOxIKeoyWC2tI2UJnZVo35xCyow0xrbE0LRkgFAfaQkHVw
2yAq3if7ehqPYL64aeI28lnvQomPZLcyNq4LgemKFY9zGyxM8DYgxWPeWe0QUMdc2Z1LU6WusWxM
LQeHWAB19mRjxlNAoEXrVuIOGyteWe35IJ1xNVRQYDhYtdPQQQQUKjyQjPWMqN6N0VpQYal5xUhz
K5VWYwENiGqwHW2LNzxeIQmVTs/Xbdb5cj05wRPtGo2VmKOW2zdaUUDirThcbvr8p1NVoRp5Fc3m
0kUMPjG+mpH7F4m72xGc7FfZ5XfKg9NPj5yxRf0G7mPQHYGhnrNxU4n4/1FR/Br+b/S7fPh7BU+5
AZYMp2KZK32y81FPq6AzhgBZugeiaz8uT8xS08qauppwgQvuMedE26MK4nej0S+Xm16YcxUJNlSF
A68EuzFtjE3NE4/k2jYzVz78/IGiKhQsb+TE8ybCihrja83zB5boN0gBfkJ26PW6ASgvYkOHmmVD
cF8hu/iWmfGhb+LbjDi7y80vTL0KC6uQQw9HDZFrFzJYThI9gWZzBeLz7gf+aQlAMPbxKBGZSgJA
5fwYy7KfrGzSrdv1oP+cKiBNZn7PLusgZiSq+zDtDD8fU9QlSqhgtla7vzy+hfAtVfFjBp6ZLio7
ZcA7vq9mfb/WeEKy8CaV6b5C/DMv9e/SKu9m6NRUWl8v97u0MxQrDvoGYhUdXioReYzBoBdRjxXQ
/1uLZpx3JilTTDm1WtdIO9iSiHc/Jm42O3cWSLLq3WSmv6ika0Zl6QApl7cbGWNWCew/12n3XeL6
9eB4g7EWq1pqXjn60Bkkletg/9nhzkF2NRTsqTfkyulfWAUVZRbzugJaE4gdXYPQW6k/pGa2DyHR
Cir6p6sWWsVnMRaH0oAFQ3Bbb8HKb5p7ZCOEl/eQBIYuULFyUBcmSsVqRTYRJcTKYWr69Laue6iv
JUehtStpjgU7oCKzEjfOW1MC+JIkjTfQYjc61sq1t9S0Ygagz5TSqMYJbAfijXUK9aHr6GRARfbR
wsCP52QasHtyOh0oL0C7Dd1ue+UltfThyhkuiB1xoc1L6yazYJ7WQ9rauo4HgKoySWAhKxvBYSFQ
8OpVDrkBsGnF8i5te+XMIoaao9gP+exJuo71vaDd9B3C33r3auV4i0DMxqxWXMqFOVJxBaCVHfIJ
hJVBR6b4hhOpQZYMRIKXD9fSplesQwhOZFAKYAVckT40PT26U7XLzHBlZ77Hdc7cUCrcK3YdQFxD
F+EqYm4Tlh5tSm8LK7wdS7Lt4vGR6Kafhf2dDMHTHU/PsZ3cWFN0H9a4rlL2eHmYC5OoIsJCK2/I
ZCBbAqL9bWa3t+AHWGl6YSuoWDBcf21Y1hhh4dRb15xuYoMEg2G8UvCsX/f1c9cnHjNtkja3KywS
UL4RXnbjc4PU6HU7QCWHjOLY7fvYKgOhx17OneqpM1PnSzj2Kw7CwkXqzGty8vUouyqIO1ARaCZk
CMlY+y6LbkOd721k2ZEI2l6eJYb2zm01xZggKJOMI1i7wDBB+KbXjebRiMsRun1GK+oNM50qhdZq
XHytKitcOZ1Lq694CQl40NOym8FivdxSKKbCzwbOnd7Rtrkqbk0dxdY0LReR2yLi23cYTGNi5R2Z
2CvLv3QyFANQJlUS1jWyZLx3zL9iXW8BGe4hLnl5URaaV2FjhomKOIq8RJB2rHipLZTelcCvrhwM
RRHvv7Nl1J73wsneQtW/U1HAiILBBhGcDjHGSkseG02Dqi90fkcz3GYguu1buN2u7ltS30V9EiRG
cifHdNuFzg5FVrdtOTzCu96PItzrlnFs9Wmt+GFh96tUZoYZ96Sy8fIaELrVRHzMcr93IDbcjCgX
y67KCoCW8uM8IIya9qD7hQdAG/lSCzPzJQSOoo3tZmtVgsY7+9KZE6aiuLhtRilPoGNfTd20z1uR
v07ABfg8k6kHRVxrS/MBexRC2rOysQml0Niyf2oaDRGxdsG4VYM9nYZuvRVxOXmgHARJLMGqNRwS
KbKAVGI/lKY/6CAKtbrud2HF2T7veATd3Fk62pnaV0Q+om0BuQdoAcdQOkS+eoDqehj7lPHkULla
fjO1ZPId0Ij5Y6RH3lAkBeTPk/Ko1YD4aEY7bAip2l1a5dCxzzt3M+XVuGnsLPJk44IGPS+bw2hB
dBa0Ku6mwgPLq7sQJchJ9CtiE9+CcKXZ0wpatVSriM+gQ7wp2zjxp6nlXjSKrxWHNrJtFdU9ifN0
G7dDA6GNLvYGUcYbZHJGyHgLsi3MMH/kVT/eEJvWEP2W5XZw3HaXufFrWsfCq6BShgUloVen4pkX
KDnUoRq90y10ZZE29y3IBWxgycs3cIianh1XEZTmRu7V3Kb7Me0gqc6mp5CAyR6JTvCugKh6a0rr
LWIMWf7KTSCWatRPRW0lXwUk3vdDVJI7aev1gefomeqDFsgkyW5QmuvuU2Z9JmP3VyhTCiY40d64
VpRsBqmJXamhukdoXe4ZpQYJ2VqGnzVbDlvLMSdIc1rhJkl1qH6TpPXHtpv8SUdp5VUWR0WhGVFW
5V0k3GOT/KihSl9Civ1yywu+klrgEqa9cJ2wdI8c3O3kBlSYG/ARrjS+YCjVAhcSOzoZ6rlxqJgg
eQ7P0lpxVpe+m3w0Dr3JbdmWaNpATbhZT75raptxledswcKp0LBYJBYqvDr3WA3kqyWMxxE8FZuI
0n0d6a+2lvYrU7TUkXJV2YB4R1CIdI9JPABwlf/O8vRH6JSfNLv92kr6dNUyq1BDLmthFcbEgx6l
dlyjSJHotzwpV96B72QR56yoshx1P3GKDGsWlJkG2vcs0QNmauRodTzHoatciEsDImi0lHyrcmLe
pBEdv0ESovsxxlT4FU7tyowubDqVNZDIAmG1BJVCEqGjr5YzjXwzwZiveP/n06VUxSQmQ99ZPYzr
cexKr46LYCoNn4DLLB5SqKYXG2m6HpLmK77YUjhMhfzmbskrN0N/bb7RvrT3LN/wZ/Kslxv5TQtM
a6Ov4EWWTpTidoAQs+mSCh0JDTe5/ak2Z8XyK10yFf3bhRC7RvzBPeppzB4Lm5MnxPnsb5e394LH
qgKAeYk648hB6337o+q+6sWPxhWQ3ni73PzCllIxlWnYTtyhOKQWNOmBrnBcvrJZFyZdpVmDvkgC
lDrMmNbuc2wcm0FmJb1uRVVKNXsCHiQ3uHssHbExEh+EPhu3X5nypTlR3m9pOvSsq0vnCB3a3Jsa
RGgM8NOtzMtS6/N8nfjAVhNqOS1SeoR3W/usBVHbFA9rctdLsz73etJ60nZhpLmVc9QSu4VSbRg9
IWtqHGJRZiv5uIUdqUIZB5tqTk6Fcyy0ND7aWlMcuAbW1FSC9dsJresIlEDI9HEortSIhdiqfUzD
cMNsbduGmie7K+O4KnGYy2Uq4qmz/4uzL1mSU4e2/SIiECAhpkA2VONy35wJ4eYYgYRA9Ojr78o7
eOHDNUW8HDjCUQOhlLTV7L2arNPs5DX/sPzC2yM9iL1J3px9ZcT53JOBZbZv44L9YPPv1+N1Z363
UMYgH2GWkiuWDdgGUsnk26ClMNel/UFk7czuFtAYOsgeaiegWECw5J7ypKrax37uP4z/f7r//+8R
6N3uC38s0dW3lSEFpdno9XjxBKBhzA2ULO4boE3wFpqVAbUzzfJ5Prd5+0hBwOl6+v715veGZxO9
hINa5ko0P7bzuZoegxtIfATL5wBUt5MV2UIbYUfScuChaCZWiBLLFS8fHoS/WigqRHN+jiaTx7kS
R8yVveW0ScJ0XlgRPUaY7WUeUxD0mrM799BQGZwjiuHeiG3CuF8rv59qxJnrvRuCT6qQGTHv4Z54
31t661Y0z8A/Uz3STPu/jBFx7kRJGXx6fbp34niLcSwCUxFbrjRbCSS7eTW6pwhODgdrdaf1LcSx
DR3UqEa0Lm04nwbr8cTFa+jO1je3Hgdlht6bsVQXQZ+asfrS2OBgzPc6vgnhIRCB6GtsEk2jzXdn
LaYpmfvK6c93DftWllIOs+mXicCJEEjfM1WlPs86PDqB9670W1SjFZyVrnBwssh/GmERVSQu8dSF
kWjsyy+V6eJa6p888mLWednIZGKkc3B87o3d7e9/bH9cTUCdePi4R8ogXibWJIzL6M5J3wR0ZFgD
y2ROs7mouIjrYAqgRQzQ2+/7ZmYTzaCDh+CDd0GmOcrjQEUVh/puOxvFFtmoGgJuc6PcrJmLEy4t
8VJD5N/CulGVd66rzbG8gt8xg/XmYl1h1PGqWbzodNfAbMGMLZGL0nhBZyavPlnjfjD10YrZ2aS3
AMZaCyVbMdmsHFvsnTM41DZK60gf7UN7H9iEM/OndggtXzMx8WSOoAey1uM/fckP7hR77d9m/I8l
L2u4AZta2Gy4oR1KXRb4guH8DNx+dd+lfYt607JaPL8Kl4yN7Jnp+tRH7kHTOwtzi3ZbRUtRNLdL
hqxdMgRBYkSZgMcVc3PkSr6zKWwxbjZ3ZNDlC3oP6eN4XqOPbLkTZeVuQlYj58sLpFCzhbbiJIzu
ziJAbUXODk/vW/zbmgdQf8KBpQEy8RDGGtRJi/wgZPcGfxOyLJpJj8N3zpBWPnlz8L2Kiot1wzf5
qr/e03u2lbxrgPIp3DLCJ0j3xNVyacb7NEzYFuGWey2KpL0zZig8pWEvMk5tWoz28nrP/x5YMAf8
b2Ahoz/25SSmjCxftHoJAi926Nv72t4EbQMR0iUk+ZhZiFq7wM+TcT7bOxOoAOD9t+tVsKKmAFgT
lsw8vzegC1/6jg8HuaW/xxMsv/7bumr8evGFO2ZzF4apxyWMGucj3ea9xjdnrBpxfpfVNGY9lWfH
1I/FTA4uVnsTuolVVgULbO6LKQOG5gJyTSZChl15OAimveY3cTr5pgioaabM1L2Kg/onSpQPNTGf
X18yewOziVUzL0atIxszPCQuwxCk4XzEn/z7NsC2sEUeTbzNS6zGJWiAUhdsRTrgs+w+AonCDwZ/
p/tb8CJdKjJ0LhmzmtIWYuiqSKqIL+ldg7OVsqtNBXsRdxmzUjvvbTWfS8l+3Nf0JlRDiLcs1K3G
bLJw6mjDB27VwZTurJgtZHENwMss6YApFeFbiF+l5VK9n/IjL4a95m9T8cfNgLZ6GvFQGTNYVZ8X
Wpz7EeRPdaQIt9f8JlL7SqzL7KD3QWdQGnTMFWIx3xeUGF8f+L32N+FKVJWDtdqOWURLyCryxJ/S
Then11vfW/ObaNWDGihHYTFz2BUoJR2RSylRbaqO2F173d/EqwdrYzhSzdjiS2/q4FHSLljypY86
JKqXE/vw+u/Yiast6HCBa4zbROOYVRaCzZ1/VvqoXL/X9OaNW41BJGydD1kEt27UVM9ud5Qf3Gt6
c7bm1m9XrwmGrAuZ/gzLEPYYLLi+3jcmm5BlDDbX9eIM2Qo3o9TlAYRulmY9uBfs9f024X+EVSim
aqxoicO1Ioni/lkW5bv7On775B9N+27AZ3/GsMwDu/gRwBj9EfR6ZzmGm2htgvpm8eT0mSttYuD2
FfjDqR3pQbDuDcomWK1EpcafxZCxf/h08ps7m91EaYhnZNQqyHeQCSbCYZUtY/7p9bH+ezKQhZv4
jMIqLBmyKpkMv9oaSOMeRr0GVvalTfOexbAxOfgRO0O/xf35wTK5QmFsioG2ab6UbeZODrm20717
8RbTVy8MHkgq7LOuop8C0z0PYv4HEihHj9gIC/D/1mnZFtgHE0gDpfB1yMCHvZppmmLJaRoRQCkc
+cFFuT5ZZ3kx8CM9iOG9QdvEsNfPfgSZxT5bai+To3wT+t05bI484naQ+iAp/jfUhAircirqITOc
JjCVBU3jI2u8xEXahUQfWteNFXxeqZKx6+rz62uO3BbX38ZxE+DOAoPhXlRDFox52hdAXBmDVEx3
7e1wEtTPxtLGOTdPOjcH39wbyE3gs4F3vFJDnxV8ilu/TFyorqzrwTTtxD3bxD2FjoSXD5imHBim
TrITpLhOrw/WXsc3sT+vK9TsWNUD4uAFV9dReWq6ekhDqY8MVm7Hzd+mY7sHOBrIAkjuQHix8h9m
kBy+654rgWf2ZLyTX+UTi32DasHBcO1sOlsIoLs2M0gqLYbL8i9Qs5dxHQ2JYdU7I8yFO93TErh3
YSXZFg9YQ0jb4ZPqM+3Y9jyakSVuVd2nKMK2UGzpDEvNOiwrWCG4MWV8PvFyPPI83BunTfQLSGcI
r++6jC9OTIFhPflBn6hVfbQ0KNOa8JTLIz2nW6N/WQVbwCAwBTAE8UyXRfkDRV53bgooF3yEvtH7
11fy3gc2UV8sZghAAu4yX05xM6xfmuBt7onUDcIDIM3eFzZBPgh4Umuk1rN6DVJDQg0P7D5t2/ZX
OR+F+s4ZsFUGA8htHaqQd5mCrY/ThBmE4M+CdTqu/PlXFeEIsCRM5jYfD6JlZ3PZQnJmRZrSQoM7
46x7dNrqaZ2OcgF7TW8i3+c+h2BHg6ZXnio4anqwq3t9tnf2rS3yBileHLxAOmb+/JXYIMlhmWXF
kSLUTse3UnvuwuEf4XKTTSRKc7akvTDpfR3fXMoZHirCgUpg1kkdj1AFzvuPwfLz9cb3+r2J6LVu
bm4s1mR1UxRfPVcJyBsp98frre+N+e3vf1ycIzhR5PBsNBn1fxe1jBsD93d1BLbb6/vt73+0znrW
52WF1qewa9IhB7No4O5RjXWv9U3sNmPjQFsdrRtSAd+rrsVyRDnZa9r7b8erThRFVChYHtTekAZN
sZwIBOvS1wd97w61RTu2NyqtbwFIboDhXXyQr0MQJoIYyPE8elCwYjY/FlKeg7W/L4u0lccr55qW
ubtUQA8R1BVzrebPdW/rIyfsneol20K2sOHkeQ9IXhaar9XgZF7hPaq2vfYeUHp1/WE2/Arbga9Q
HHum4xiPKKP5fLlv69jCugLBfVjPOPQaqA9IUD4OK9RZc+/0+nztrIYtrkuUte2moAyvUzPCV6vJ
x6ufO/X7+1rfBjg0o0Z4BbIr9Vm8lFFclb/va3kT3O5QBgZg6+naryo6Q/COpGD26oNR2TnWttp0
gC92YUGL6boEA/LYUAEheRywp5ypmLD+oVQvwxHv8dbjv9w0tuiuhvcEHp8Yd6UhR0VNdQbb5J1H
q4+vj9Re+5t4V/PcewBkTteyWz/Wnn9u5/B960TFnetzcyWPHHjYtD3GiuZjBO8E+WZsQa+EsND1
vh+wPZZh2RjMS4SFaccpbZz+vafgBNMZdZBh2bkobSFedS4mRy3heB0G+qb0XkCzfAyISfL5AIGw
MwVbiFdXt7pftT9dHdUmpBLprZYJXnDy+gDt9X9zRhNhVgcsmvEagejhqgzEznhUT2140P2dPWKr
Wzd2pJ4Ctk5XF8Vj1VdZ484H6Ku9pm8j9scpShXUWEUzI9C4eSSanCAOkr4+Knvv6i2yq4XgtCeE
ma5+rd8a2n8ysj/19S2ai8YkTeB9X0gt0vaG7zXqvsoyEBn//UlRAMZPPzbTVdjlzEn7Yog92E73
1tEmlKdaIjcFnDsWKnn2ikIlIgCyn3ZfXx+ynW1vi+zCW2FCpniaroyt52Vqk3H9Z6JIeDjOw8yG
E8DFWFjigHaxN/ebuA61WzZGyOk69zYpcO0eTH4X/gF6sf+dg75zIcMjMfW6GE+i8aFFZuzJdOw+
WjDbqtk5U5W3xlXTNShn57RW9cMqLTvBPubX61OxM9VbGTtYPE3QoKinqxVOujhfJ/3TF95BaOyM
/Bbt5fKhQSUCjY9OBXsGCWgLOb3e753syRbplXdkNaFE0277C+rfsQXt6kZlMtHPqD+6He9seFsv
0240sFaBOte1Qtosrh39nAMC0bn0e0fcg1Nnb4w2YWzAKaXdorGEKjcZW5N6Yj3Yr3cSGVvVuoq6
xUTw7xr5ArTb7kMTTMnkPHncuxaBPtnpKLW0t4o2Z3MZRKgADQgx3wbnxoXPsaLFl3Y4KszvTcQm
hHW99hDTFlilhfemZ3Pcm3dj6ON+dMT12PnCFuVldBN5fXObhjVMKzwnJO3jMHLjwhxBF3YGaYv2
cke/aqoZ01Ejm7wu/pUM/eO4HMFx95rfnM5NgPQ4AQTgujgShA8bT/1PRo6KIXut38btjwO0I9Hk
yLrCkWDfaBAFA7eLF5AkX4/mvdZvf/+jdeVNjTc5znh1GEus78eMLvE01weBsLNZbHFerulW2GNj
F20NXRLjhB9AxDyvxL4TdZtpwn++/jP2vrOJ5aiomCQFfkYUdT9C7ryPZvvsReYJhkcJHduDe9Le
Wt0cz6GChVij8BmYERD+LvSm2ITPC//39V+x1/wmmBURlrmQ27sGfhNP9EXRr+X0oKuDq9jeXG9i
eSgEo8OClcTrPO7L7qbBkhT9UZT9fT+lW8yX2zLR9ZqP1/zmfMPV2ie1DI6esX/vPN3CvgSXDGKp
eCMUjDVgaTQfQxu99EFUHizVve5voviWWgjnDt0HOf+yWOcy4wr5+rzu9X0TwiT0vCVkDM8Pz3zr
ApEOo1gAJD5S/dxr//b3P4LYH/0BCib+eG2dEPR+3nrPsL00YG+TI4eUHRkTuoV/RYPlAEKDCm36
8TYLuTXti2ijMU8omVT+QVWk4tdWdrO4MO4ZsMUbB2oDInQLcc4hgbKkNWvl8CAdGQqgMaMljwcp
gqMr284MbsuhuYH8RQhVtCsvyhLTKGDRM5p7W9+sD9H5DcibPrjgowPjFpvWbXfXTYRGm90rnyib
tF76K9PmVEi5YkgPnTd2RiXa7Fl8cnlXRX1/JRHcv2bqZBISJ+nrK3uv8c2OVdYFhcvb3F+lO55m
joqZLTp+EDZ/f6zQaLNfscIfRZ13WHJaXKzOsScy/dSB4JFURf7ELW2g5RW8Ua57n+ws3WLiIFvi
1sCs/e91CoYSZdMM300l72PN0i0crqpqIYmr+2uB+c7KyoinYkVENPk0Z6/PyM5esMXEjdEMNV7I
86Ne/6kURRwV7UWO9x0hgEr9d6ehClfNaVY9rpvq57iQ96JHmgn+wz/u6/1mJ5ukQ/MaVuJX29bf
bOA/UQ0xBXtfcZluhfqmxg9E6Mn+WhmFTHX7A8KHzzMvT/f1fhPH1tZGctB4rhXjAzwdip8yqE7B
7B7dBXfCbavI17hFuVh4Zl6XCTblQWBbVLCKo8vaXuubYB4n0/SDweDPzFvA2tE0Hgm9jztF+Saa
R1TV4fiJvudUfHWHOfM75/L6uO90fIuGm7zSiinIu+voFWmA+z1MWg7Caa/p2wvvj6M1whuUkAEr
ZnLeldWokoii5Pl6t//+SoTs13/bdudW0RJ78ZUS77saP2jaZ0isngs5nXnpA7JxRM/a2RS2ynsT
JhQiJ2q8VlGgHyMYN/4LWx4+x5r0R15CeyO1CV2C3I47uBSnr4ZY7qz7n/nUHpEqb0Pyf1PodCvC
55dsLFTr4fCt6oSyz9UMYVuVQmJGNN9fn429MdoGLzeOtgafyKPws/DYL7jkfQ4Dc/QT9trfnMPF
0JJWW7RPluWBNuMFesIP3ngf0o9uTVHZIpuGQiDkWhDs+u3owMKrkD80XD3uXK6bAK5Z4HXujAtQ
Ocs6Dmj10wP/KPDMRVZ9EuqoAaWc3TcbW/Tc4M+2K9ugh3UUwCa3a9HkpASw49cne2exss05xhqn
AtUeV8WoVJecaQinsoOk5848byFmbrOUbB1sfw3mfySYjsMUi/K+UgzdKsnRBTglKLP0VwUNkVo/
QdUoXA46vjcmmwCoXCFbFqJt4zL6RoMthdu5d7SR7kTwFjJWRSN3fW/srx1zZBsr1UzQgWj7p7Ba
q4yUIn8GEVLcByKhW8k4D3rwvO2H/tr71YUX3rPv0/evr529Cd7EQURbs5YGt3Wr6iYJhuZNzte3
NXRq4tc/sDMRW7iY6UI4ow64sctguAzTlBbau++k3KLDHKLASlRoGh4ID6r003qpD8BIe73enGY5
ZFXs5E8YcScSz7nLyrOvHHbQ8Z23wFZE7kYKgIi0q/HQcN4UhfkKv+EvxYg86sTJg9ewL72WX2s+
8PuiYQsPs3UQdcQYfYXWmuvFIx8ljWvK5NEK3VlGWyk56qy6oqrVV8+rHnTvfQ27+Syq9ePri2gn
3rYaTvXgdSaXpr+u9SkwTgw04CNZ6wRfjfl0lPr833rLXw7mLTxMVH3UG1Kba+FA1U/9WkT3vmhh
q9wOSbNGzwV5VIELzNungn+URJ8gvJzmakzD9sdayyfuBGkFXPp6aH6zN66bW+yKbOnQwd382rfk
AlrpuS3IO1YNdy7zTfRb36GdbO1yLXPOU4+Q9rw07tF7+u8ZQLpFkQGa3gNbty5XDyS1kkxvxqVK
Qef5rOmRK+xOnG6hZLmEGRDxzHoVva/PrkGpwDj8yN9mr/XNLgCZvg518Hy51uE61DFxtKcSLgL2
6/Vlvdf+5uAWuiknhczR1ZF+Ms7ViZkjFNDOdXwrm9dIMpZ4Vy1XvG9bGTv+UDlpJS2FlUjQ1TZp
ekGGj92aA4M0wMrk39d/0s6C3Yrq2cVtV9Q7FiDAvtM1j53u87Icvbr2Gt8c6lbXRQD08XJtchy6
5bfOVNB4vA/0SIPNndZZAzg2cAzZMLmPZG6ucPp6F8Ac9PWR2ZvsTSiHq3XqoSTLFR4cJa79TMZz
Fx0M+17jm0AugrzxADZerm7fVp84EpEAymsYIRyc4nzHXJVuUWVVbcA/l1F71dACCD52JBQPfFF0
eEJ+IG8/zCHxqo99IcvSj12vW1UVa2B5FIkprn5dHePS0ndDnMPuQWeBUC72bp834fta5HN0M7ob
y4d+XW7Yx15N1T/Q1Rj5RXHi8xM0KyloeqQe+FPTGz2cpQtPjROZjWt+o4AOGV03GKoGdq3YE1Jr
4BySTAoKjyCy99F0EUur/Jeib53+EnmL1dnQWsme55YHiaXrspxQDX6Yai/43DZ2/BEKHjyL9zh0
BneNFxfI9/PaaPdnKZxmQSFm9NnVh60WpLq6eiyw1kewCJul84vUtqgNwXu2CZoPpPKm33aBnF1c
zpUF0dDtx/VhDnrT/PJdUgxoRtwSgKNftuUjeHeKP9bwbVk/jNNcNB9g9bGOV6iAcP00rkZNCZsU
XsDCwJPpbSvbvHib26qXJ9mAoJrIItIsqf0od89gka30weZCinTpJbcxHqCtvcAWt30bhGDE/Au5
wtBPIux0RRJIab70Ncnzr3BAn76VMGRyM2/gJk9LgRTCpWwrxeKhYdP420xgA76tQPpq3s6wK+ZZ
nU+QhJaD1ioJx4a7yTJTy2M2MK3PumIMThJdPthU5Sag0DJwkAttQX41Z7uWgU5Kb3GAj1+GClNn
fVgDuPNACJ73c8ivXDG3u9S1LuhFkKhnaYShzWOBXPl6qlRe5SkdmW0SF5DON800cX0agX3EljEV
qioeehCN+Hlchxy4o9bnOgUDpJsSY9bhidKZerEZyjaMi46UP1zo5QMnVoX2qWoA/0hzr/bIB29U
jrrmc9mMcRBp1YJv4QApXY54zX4JlyZ0MaztVCZOpSP82D6sgvOqO8Fj3CYhyEwXa/Ok0Q240FSG
vXeitGReomvuIwLYvOTJNHV2TRYrChEPIQV3sdMR1ljvS8lS7spo+rjaUIRxuQBgCIYmjTpodVIR
nFo2Dvbauqvxkrr2RPVWj2CixbDzMNMl1DPOm0h2o/7oMKMGFQMn6qqrJa5qXsgaiQUCuiCVNP+G
ZdRF6QCM73oqMYFgFy1g5kNjXggClH4xfiBcS5Zw0yxhWq+MVWcoR1k3HrpipS9UzHDhTCSce+wJ
Uu3z2MSq07PKdOHz8OxAuoo/6NqBdkYeuQxKO7rE/1cFRmXWr0y6Z1fq9ovynQ/MkJPN/QhpATcw
j6GaavFp4Kr4SOZA/LDu0MqvQ8tr1Z6qYVGNPM39FKh3JcuV/o2yJGEnyCp5fIzBGffZwzL4kOmM
9VRQoRMJ45sWwuaDO0dQr6lG8tQyN5gucmaUPvF6kArmzBIkIUiUj/ZTr5x6eimgHF5cylrW+W+v
GOFTgOHw6+JXD4szk1qkxZZEin4CGLcmwCAoYMmnh3ygsI+G5sxEzzUWu/hmZSfNE05qXiUBxVL9
0HQSpxIq88X61YlYUb5nUuf6tArwTZ/rsIrkpR47T57pMMlZJsPgKzCAVtoHqOxQCSlj6BXOflri
ImMu4KDUNaxdCCRL6laEc+yHnVZPyCMXUNDjYeGfPHhqsdRYGrHnynHm70xzbbJG2tSHF3kZz5Bo
W5Nyee9BCHpFgGuUqIJY5Gts/e7FFhCFLvt30ukie6pg/fythOoKTZhmbHi7+A39NTO3hxzIaoWE
eJkeqmvhrTASSGlQJT5ITZ9lMLldwgjzYm3gLBxGJVwEcty0m5BL2FeXtX8BezhSGR3DEubMqvox
LuVzNLOyz4QNoswLDEVwL7XfxxGv9Tdoiyt1LgNJECSVo77Cy13aeJ3c8oVW/S/0Qf4gqy9+eq3b
6neN5AySo5bB9A7Sbm54ciwk1h+Gko82weOZrOnQVot8p3zptm/WooTc+EAY6eI8VwbWJg1nxXO9
UP8Mq94bMcF9hq8HbmHhwuz0FMBnt8O+uvZaxHJwhvkMV7/CPOumIxi9GYdlYisYIsamIcaPI8hP
jbGQfR4l2ralC4N4EE1jzZo+T0yxAkLWjWNRP7TB2q2PvhymNnZtOMLqHMzf6Dz7jdSXqFbOmni0
hNy6cDj4PCGSDcuD2/jkefXlAoQGhIVYMuN1SuGESbzhZKDkhWRr6bLxsV8KqMx7wdygFQGjJdtF
o4gL3651XIW572V1IbE7RjnqQ6np+4InDCh+/lzWjsFasSsGJGCVDWJWNKz71trRlF/DVTQ0xmZH
q3NLujpIo3H2mrS3ishE+5Hq3qvCuubJFgwIAAdWwh4Y/OBIP1WuzW8+zjmvTsZp2ir2VViU6Wjl
6GclKH4wfQdd4cVxRU4S3AS99eJ4Jc8T0Wqnuhh4dJC4AQXG/RJwNn2j2MlbaG+3ZkmaWZMgXSk2
kLeTqJvmVFrdkIeG1jm9WE+1gDjOwZwg/0RIKjwekpgP3qqSRbROfQWIdK1MDOXjsX5213mcknqc
AMKfOvi9QzR9Hr6WLRjZT85QlPSZtDwaYUWBCQbAAYKg36ewp45IAYmb/HcFQxokhnVS5F+WxdJr
P+KS9G1Qfp/HEFiuXRj41KyE2IbWl6XLg+UNnAshSsh1O/qp5qTDTQkqfPPbNYfRU1wMEUaU5lB2
fOfoRVcvvoWgNZZarcY1EWSeVTK13TJcGoifiocuhMRbynDm4+yt2nVJsZ+V61cF2LaTuAQI0wSr
qYYVSTGBm6wNU/kVPhLYglE5V34KUFZBs7qruzk2PEC8heUw5890wn3hxmMGZ6tDLOH5BePF4bts
F27f1tCAYymiVHQQQKiHFWL0Y9s+4s3ueKfO6wBhQpSrz2DKQtCL4iIosyAa8vFJBf5av7U4lZ3f
7tADqUVrWt0MrxSYGMbUgY7JEKCaZh1nIg9BT/oIcKsevHD0xv4etY/aMClzr8Qch9yeWdur8kQs
zPxewhrC5WfZYMUgh03aIikdOH5AtdGZq7QE6YPGU06nfwC1rty0Im4ZnlU5sfU9NF78IIV0s5wS
Mi3QF9EQkC6TMoJl4nkMu1LFws69c1KhHOnjAuKcl9A8iGgqm8hE8Sq8hiTzOHpLOpsIM4qLVs1u
aK6mO48ODd6N9eovz6Yp+uKigkqPl7YdLNa8XvPhRHCM17H1SpfGbYFK2kXWiwrSXA5r8RUpCQ9e
DM0Ay6zQ1u4XChjucC5DOjcnOAwJwBVCaTQMdOeheQwLmAQEdUUfUUHp/UsEFFWRrZWug0/eWizp
5NuXZcCANB4848c8GN7MJUBQOF5t/cuHzyZcQXXZwjhyWrymfxxgKBOcc2wRb3ymGhNbojz36gRw
tjyjBiTHh3KC3lpaKXegKU4y+cH2ZIoePebNdRx5Q0TSYa1sdVq8yZAEVwIBdwPcp+qTX+Kh8AaW
PCq88IGiIly1QVNeyjVX6z8KjsGQV7aDQ1/g3bxO8AGIlgIOwsPsZWYOdQeH17oZztz3q+DF8djM
U6ef13+NnnwIB5aWXfFQ6bHjLiTEmVdFTtPFnvbLJ58WLjrgkuBcTxbKebCO5zmoIm3NThLaJ3mC
k2bIT0OLUziGgRP3znMvODZYG4T/eiIkAj7PQ+6eRItdIu4BJqsTNxSDe6JrBdW8uo+Cb6runB+5
wd0xXquwcZIlgnLuYy5pHqUzHbsnXEXdC+w+sMbtKAf4boSQaQ9zCawSH0oYj7nGJXFERLjEQSfg
IdCOy+I96HwMP4oeHnnPfBG1TAhXJnpT4MqlyEXgOHHe5y3eeXAkNtNbFoTihm4n/pdylApISVnr
F6qcYPg52nApYi4DxtIau7R7RVUugOgfKBu4JChSntp8qip441lsDR3yPziVETIiBjjcM4mDki/e
hbVW2AonVOMzO1a+SmSEm1LMcT16X3HVePCbkPI7xUX6Kxdyjq6a1p1KlGrn4JKv3vzcj1P3tpll
41ywu/cwMw9v62xS0xxeipC5eFzxShQX3jTtjD2pMPSNLNypfxMhMxaeyTyu67uo62TwXRei/7Ug
Rn4jwQdTixmrEC4w61LMiVl93qZ9Dm2tS9sB6flkxpDJi4/uRy/UXembYGl9bIrl6L93m3z+Pthy
0ZepD4MlpgJZTBCLW0FSjby7Pst21MVZsQVvEWotNCXd0glJsvLIzpmxHddJWJYt+aS70pJnf1zg
KYB3E9C+ImppmxTVjBWOc1PflAQYdEjSRkFkNnZhxKLPgayDPu26OlLn0Nd9+aYpmlymEMVj7YmR
iuRXFyaV9XM/kNuxBXlI/7HuPH/96IPZs2bAfK3ko1cY0/8Sa7+aT6WSfXiCmRSbL3hHeOwF1xgd
/e5Kil6CtkP8Na7WxbIX5o3IOMxK2PZD5cr2B4FprvfPYtjgPzrChNG3Zh2aGfdEPGgTqio3OkVF
I4KHcHZxsqoGPqDJ/5B3JsuVG02WfpUy7aECEBgCZvX/C1zcgeTlmJnKYQPLEfM84+n7Q0pdnQRv
ES31sk1aSMZMBhCI8OH48eOFog4IkOezhn6ikgea8aA4ivqZhJLUPq+qxNnHTa5WN6jSd+oxhpCZ
HMYYlf1FXbmrTmqnRTXzixm3ROKfa/VOoRs/RhdttoxbraIp7zTrY9HclSMZPjmlmZWHaU6GDnjD
slvm4lpd4jGWNFGusjaYUVxvw/D9PFfV6JXCoeGkayF373Sr0co7iZXUPV8Ytvk05qpS7vAd7cB8
9yzvHuwurvb8B8psvbCy5ODLSHN+kKmZwz63U7M6KaqEulcNvZY+jWSoAynD6IdXfarZZgJgMynt
QaBA63wQGNQocUGXCNSkXWe6G6aT+F4yz7y+qgpFn68yDBHqKUruRJNrG1nTn2crL5eG8aSahu/x
oCErKMa4fGqZlPI512YBGBKO4ew2phF+68NYZifDCtR3SWw4+k7pVR+tIW0iLy467AhlQnuG08FS
qVeMam/vG8a6yD/KGqHiq7Q0UXJWWxHKo50oOjGbH+TGH5IB77pbkv3HXjypoR0tw0oMp8Gs5KPx
SWnDxPwi5wrwYOqrjsy4nSk6d4k+RnuAGK1wxzQzpw1dg/8BnV03SfJ8SRz5BT2ZDFs92XZWeRUA
+a6xdROBKL18yIvZOkpHbE0y/h8AwnXjZK2VWqFmdXkaybo81LXR6Bjbv+iE//ls1m3z7//i/78W
5VRHQdiu/vffb4uMf/9r+Tv//Wee/41/H78Xd5+z7836Dz37O/zev9b1Prefn/3PPm+jdnrsvtfT
0/emS9ufv59pvMuf/L/94X98//lb3k7l93/99rXo8nb5bUFU5L/99aOrb//6beml/M9ff/1fP1ue
/1+/uWHXfn7x579/btp//ebov2u6YRmOajBrSjOXIvHwffmJlL8z2gqjpenIIVnSBt8mk2vDf/2m
y98JaCTDTlVVc0yxNFs0RffzR9bv6EMu/1hSswyV3/e/n+vhz+LVn1/i8lBi/ac40IsilyB/f07U
CfycDKA19VMSVFMFFln2CdFplZ1CyRj5PhtV0qOubrKdNIVMXAOsekL/ONNa7LJM/pChahd01hfm
D7yt/odP7YsYKhFds8u7wfzS5qQjO4cxikOKboCMTC9UU+fjqJXhJ+ZnWU9TGKi3RZfUt0CnjEZ2
tDQIT4ahOepOExhSV3RK8COp9Tl18Rp2cFaMAUApKG2NTBbUUsNyZI25C4CKbG9O49IiddD96cSA
HKsjYZ/8COY2sA3Z8aj55xotkWJvR2H0Tgtic6/UtkPUNxOL7hpoDqZHKzR5cqYNrQqSQVncI9GE
I5L3aFlhy25DbUw/9VYwXZuG4Zz1QY9O2TS3iduNM4kvoz6KL0OSOvdVPQ/HIExpkiXKo9W0lUnj
VTZdGyQWeha4VBqL71mkJOe5cFD/NMqI4ViRUpxyVTifmlxpvucC4MCKdfsuKITzZGtp+s7vdcNF
5heZcQNF28QtpZ3fU9kZUIaVUX8UloL8r+yr922qmtdVGtdY7tSKn9Jirj7l3dg9QWYf36qBkxEc
StM+DKZVfSEItr4ZRtodZKnJeicdwBhGWDdPcsK7EUIN8cPcmlFEDG1U96NCUmArUr1zDPrX3Dxx
xJVBgbZx1aAYLbezavOrjlcqdlMcoq5jCWIHW6jwSYoAsT1n2jezpl3ZVtfFbtkoeexpUgP/Utv8
2vZtABEzU3hJxRxE4PqV9AevyK0Fg4v6MTrHghKah7QOKIUz0sSfjYb5I5nqrPGialD1U5jozBpr
DKt936qKmZzA4vyJAWepBvAfVuJe1WxjmaPVT8q+Nkv1c5uS0VG3iEXklek03ORhpt06ucoUeNs2
GTE/1yWosF9C34egndoHA7X2jzPb8jZyLGU+OqqgwJEWY3Otoa/9Q6lnXKI36WQfiIIiJbn4aaFT
z9bDaG/zDc9BbOtPfVKWilvXyG3tVLGc5I4ax60y6ukjFDv7KULrRXHtNOgbNzI149qwETJFwwj1
5wDFnFMeqtEVTbbzriv08HsGlAYAZgf917qzh/dCOlnvQas190M+hXSMO23/wSfumzwHUrj6IeMP
W8c+L0zgYhXW8MC8TaAMbZL23jcBWdzJ9+v7ypRa4BY+UKDL2dGTo2J349eOeWFXlpyN1G1ahRnf
6dxd6XlSDm5YBFbvqtQrPurCLO5nXVMeDbMXJ2XIksDVxsDYMzgruC2tzIKyGQ9Kxty/gGaYfBBX
tBn6nqGBXXqRCLRPrYyLdjdk6H7sS9UUFTpYqtiHuT6d+2Qs+AJl195KFRbKLg01MMSs1Zx9MXWh
6Wp9GXgBapVXohA6Yh7xdOtbFUXeNAcBc7uQEdGO3VYBQN1g3Egyq/Ggicw8x0q2ACJmKg+MNJ8e
6OxLu51Uy+KTg55+ALzTZY+WElnHYLZ4mCFPD46KHIOm9IDNcS4j0DNh36lyiu4n5BR7T3NCkI/I
n56KRn+nB7etbPwPhek370rJ/ewza8Qcjgnar/44/Fk7/P/YeWsLX+1/9t63n9NvUf+9+dXf//wr
fzpwW/xO3qYJTeIlxeKk/3Tfto4j1h2bMrZJXcxYore/3Lf9uwadzHE4T7ZwGO/Hj/5y34r6u61q
puo4pm4apmYxAO7vOPBVn7htsL7B8jyKjsinvWb9NSEpr5JFqifkfGyLx7zpuNRv4jLb9X63Z0oW
ydAJdbPDL3v0VyTxH4wyfCiivG3+9dvPdtv/Ezj8uTBVSU2qvCUY5qrWnCf2CJTRgtUYHzjre1XN
zia3KQEqUaN41zWKV1om+jLRLmwoi8bca9t0p1H1TAgaibPBarq4FUskpVkqgZa6HimeI943102l
enwdYKt2lzv0/4UCLIJkZVA8ncJDM4bX2cPre/FzvseLvTAYBa3ZlrC1tdaAE5VMl5vZCxC3Y6Jf
d5l9YjbKXp+Kz+kg3/nKD6kB4QbGbWD3+1w3ri0rPXVle1PqwQfbmG6ndNqppcfkS0063uvP95xg
9uenAlzA1dDdIKx1h4MinD4Pg44GNrt0xzdCpWsp0m/VZej0RClZAd6kYPj6ohc/h6nyPSyTQ66u
KX9lYg9gbqyayHFXZ+Ee2h8W9yE1PhQ1BFKnPzTm0fG3SEBbC1urk2k5isNAkF71SuaZznoJupy2
96n9wTIjJpF3CHuNd9Sq345OuH/9pZ9znNhpWAhsMkUdHaNgrYcW6XGRopCpzF5E7Uqf6FPHL/kz
Tr7Y0orfWmpJKn9h8VttpcuYYrNXt2CmQbTXk8nza+UQa1tqUdi4Xxjqf74Vd0a3DCkB4l70IpQq
hJ4oVL2Ree5Jn5zaLPNSkW50oK7Ul16ss26nkH0nnAjs05sN6N50QUImPFFFu5kjyhH0b+Q41zyo
d9080SnivHn94724Jnw8cjHDACkhmVnLIxDKlyMVUK6JRs5NjbJnzugUHAO0yfKKGVSsnknj9Pqq
q7mGf731L8suj/XLhwx7PwUgKjAe16k2uooN7OZ2YO41YHirGrTDFK5BkFpG9q7b6Jv9+VLPTNfy
0oJpYOjGCrg368sSC2Uw0cD3fPtDECY7pEFO7TTeDbqyDzQF/sC1r+SfZfYp/h5YTM9t5qMU6Exy
faGNnJi6e9MGW6b84qcwbMNBjlGn9L1+KqGpZdRyEprmS18XbpuGe1sxTk3VUMuZr6vxSlNR51NQ
AZ1n6saGcd3Bl5jT4kgF7qGX5m18VCLtJhPvNr7XxWfDgwscuCXMtV1zwikI+hCPu3wp8TEr3ucD
Q27K6agjQhyVuWuWR982duSZbme0u5l5IMhlug5bFimGO9nBfv5GAWvD+KwmOP95knRpODyUTvix
dsndogckBW5oMqQ7+v1etadjP/8RlOBmsrspdOdMLv+WQ/1UTNNt4IbMVM8Z6ejElhdk5mnS8zNG
7p1+M7X9/Tyn5+zv+iLOG7iGppnCMfH3qy8Lf2gecspFjOtR9jaN2onsD60T7OsyoJo0uHYCsX1r
SO5PcY31MTcIxjRDlT8DsOeXzDLjKZgitgaKx1Uz4g4y/00B5NoxtrEu8jP8hX3QhNcd0sNaNd/1
A4/h+H/AFHr9/Fw6PpYtQHZMxlkY66ZjazB9E1h99kqau8a+OUYyeLL89iaS2tco+pxQxWbd1xd9
6RPZdssRC2SEa7LX010yVSQwMKBbacw9ywtXlD4zEQY3wzP6weApEOdISQ4h2tEbS4NVvfAetmoT
BAjVdsihn289tREF8B/ykzGHH/puvGmmt3Mc7iVpdmk7V308ulbDSJt8vzyBMW0SuS8+Ac0RtGjr
S7S8cpWVRfXMDv3Zk3l/Q9lqV2Q/K/1PoPZon7v6eFNr/c/3T+4nR/mwsQPLG64Pn61jzkAQCJTX
yi9pFKZlJlkfOsQJLfc/9Do9tcgSjUW5t7PxjvER9z5qhiOK931RniMF4Cqvt77EcrdePAc9xw62
Adu1PnoGslJajDIMc8WDI43I1yYm1Z6Vs9TCJ6Xwz02anp0wO491sLUHCyn3xdpSaNx5oYs/cchf
vFxpq9QTS7ycUkiqW5nrBzsB3KIb3U1SAjn49ZVpdzCOfASJKNGWV/GobFjIS3ePkWAGcCd2DsDj
+VGUWVmrecGHgEuzHzLqhlK/joLUE9Z01HgSqbtUAjZM3vN2hT/NMqkgZSquuybXJGwVnvvgKERq
Ve7vl5hUVwGYsvS05CKDsjW1bCVn8Nd6XHXSQo1sZN0QE8ZaqKeKIAgN2l3UuLVBcaGlYOUfTEW+
7cODVM1jrp2GvNzh38564LxVkuJBlFtJ4sJmXn91aUrb4MNj9NbZaS7CxiwchAVGw9rZTsbsvIcG
KQfZBE9Z2dyrw3jXJW+TLj9Pfny1ce8unTlgdQd8HX+oq0sI/cuZ09JZgfhHZS4bpRf2EZCocSWz
r3ORPVb6+DUwkrNfT4BB81mVyme4ul+UbuPrXzK9XH1Jpi/kgvMvT/nLU8SMg4SPY4yeUnlU4T3T
6Q6wNxdyLOUnhrISaqrTeMzVbCsFu5AjPFt6dd5riBrNBFrktUq/X0JauKv70OqOlv9gZOJWn83r
Pg9uIy26rscvZdu9bZ3pWEbiFn2FN4a2iRpcuIFshU4xBEOgYo+fb0Yi9TxQB+iDPxOkMb5unORU
18ZtzmfyNfmmyZjL5tBsk7S7HvLebCenxlAO/pTsfLM7GnP8mCNrb/Tk9sNmMH7BRBrSBkyxBY9p
LdWaZx9Lifs5s3m+phoOkwR6bFOPg+QlTvjDCvZW/xDp8PK6TSdxcWXJkkIAN+Ern68MWS8I8hpB
+KwOYXZGbtL6B01pbpLJuradZu/b7e7HWDdfX78ll6JGA4/AZwEhNl80PAA7Mws3NSZPycju9GgH
i+MwMLc2MJl8GFsnxYwfTfw3Kp87lP53QX/fTMM+MOJTpC5J/I+yGu4Uvf0y98qTOM4dRXnSgtef
81KeZILDcZkF4Br/9XyDYAeT8Xb+xAa5oq5naIHwECrtk6MmHxmNGrm1zeLa9HZo8p1hdzt93Dq/
F46vqQrYj7omdSzL6iMxpnlOUoMwCvKRZ6rZaUyixz73T/5CzJ8yz/ehvshoI2a8/O7cGV5bpfy/
9twQm6ystAgaqyg8QsI7qJ8bIP/U0QGSjF0rJioN5m6mKc6Z/N2Yb0ZxF2wpkNoSPjoE7y/8t2ia
AZGDkktaB4eqSym+J48M3z6nQ3qiNKIbIb7EcKntnHLyjGmMnpRgq7f5pw7lyqGQehE5C1vYDhTA
54dAL2YtdJbpeGMld4zddS3N3Mfawm4IUeOS8/TOruA5O9yfOPjciGCX2rarlf2N1OglCYKj1nT7
KKq8MrxOVeebklPl03WF2tQEaa7aCDkueeMF7tWAigFL9XXwZwLO5olQOS4ieFM5w7kxzb3ZVp1b
DtY3K5lulfldnOQB7CO0hrX0GAYIxhnZTSzuaDbdbVyjCz7B1DRLsItSIwlZ+YTYTKIB/TUygZxp
vPXkSiu7T5NEd3utGt1WqT4HXYesKZxyh7KrHPNP4TR5Vkr2mhq3bR6AAzX/5IRzuiB4sUXESqsP
OzDsWzODgNAsokynGxR54WafZsZ/ohN7kBW3ntZttHjKxzxl3HWQnAI1+7GxOybnZ32+loo7yRJe
wFxjQPTNDFM1ccxDKuEQ989SlA/oALy1/P6QvoH2AiNS6e96iCtxIt/EzXx2EsHYyeDDaG7ZvCUx
WT8NxEZJ7sC8SWPtjeiE8nUnwfvYUf1g0UmUzfJb2No7PcjcxdzQ+LPhDi4tKciRFzAbtHi9ZNtI
e0j0efIGA7DcVr0Ftc2QC421ozGFO55o69NfCBJNYVjAPPSZYWNWLXGUUEvRBZQdFc3+EIbqXhvN
U9CGx6YkTw/qe79SHgPNj+lZpOlFbg1OuwQO8ACUZKBjgDWtRUsYMTtrbc0DIPVWukkSvB8rWLdL
tsw8ZzhQkJGix8Kgl8JQwAS7YzdSlbW0x/Hj6+fvkn+hLCShzwG4vricRaHp/USnlkfbVFk6XqX2
N5C0Hmd550ynUYVDClzy+pqXYFcTwFPTDBKz5auvbGqkT0pq41gj4i9nbu5hPF8pu9wVlf1DMrLO
JA5SQ5p1/HGj9f1lFYm6h6XaP9Mxh2lMq7UrB4qPNTeTF0sobz8Gkz6Xtr9p2uGmt80T07dPNpUS
KiZEYuG+b6v7sDVOhUIrnpA3pfLwDzaDBh4bPRZbkCOuPHzgMAaE8TlA6X18rfbhE/Im94YeHMe0
vqeV+T4vnV05ZVe5npy0aN7Q/n15AEgTqSQtRUPLttdqSHE8qDTnsx9F1e0CzsGcXpuB/8Yfwo+f
E9V3o/K08cYv0RGWhIeE3V1oRes3Tq1QFlOs071SNJ+RLe1gC1/ROHhTT4JE7dosg4MulV1iixtQ
4XOkb8a+lx7B4PbhJHVBxXRl/CUQUOfDqQaYEHQzZicxvh8YkLTAZJBVjpJ9H5nRQosQzVAo5aRb
SdrL8GbJSZB7kZRQcUIrrzgHok5lCQ4BGndcgl17aK/+xHWT05KhGWV2mq/z8lulx25mCTcMt8bR
vMQJdJWoBooYH55Ab5V75Ko9z6pTQIXPslNSQ6kIkscI0fimhB+DGX79wy+b+ty56CpBIV4OmJ1w
ejmKv+SlXcLIZELtkYQUZGxMacsZjxU0KQ144v9pqfWwi14tgrAuWUqP+YAzzqR8aHMGeJnDljG7
9CEdA9TDJtginVndX9TQMrPRWYrhBBzb+hFRqEOP0CHkXbwHkIi6U5sSNXVqobFeBF5hfopr604J
/E+vv/Wlu+yY7DDgB7J761gCNCEjLrQpHkXFOXcYaTfLt6HU6SYu+092ENCctInxXbhKBE8qKC/J
HJjn6hA1RWOPc1oyTScaDm3PQRLBXjTKuTL6/dz5h7qNEP56X3J8aWvb0enx7vXXfhlBYEoojsBP
XOzoWvy4IEvX2swcvW5vjcUxJmYMkw+DDu2KWVfT5htf+OI6Xpt4DWwVBsQS0v1yjmmfrqO8ikbP
DzMvpx/dLvw3aNSV/feQkoZiiMNkQ4B35NvaklAK8ye92qp2X/jWvDX5CC9MKW1derGb3hIDrbGe
XSl7VQRPdATcGCk0tjJ0m6p3zSn6SG1tQ7HjgsnAYGpyqUQRPK2D+bzqWojm1eCZwCGCOmFVmrta
wCRvcnqttySaLr0luAg+gh237LU2Ql84/tQ44+BNMvVoC9rZYbjvLDqONE5SdlNQs9WqZMtDvQwQ
9SUChpRD0QgocXWn57wEooizweupGXUjMqsxfZDJkWAtt10VNlegPuURQH7zD4ykTt6rwrGGbWmt
8SrHzoy2KYzBsyKibT09D37rdl24M8Jko/x9aXNNzPDCHSA/W9cVmd3mGFMGrxGIfleI1INWeavC
4WsYyRAX/j4crBMiuxsRx2pA0AIX65AVVBqRNIe3XGMLtZPHWuHYg+cY3/3eZhOTQ1VV+zAsPkUU
Awr7s4h6j97JY5g5bwYNPosm3/59owFjYrFZFCZeBCFz1USIeuiDF6Thcen57E1xG6E46dOSPzvK
vrW2QJWL+21AaVhu7HJnn9sNPTaqMc9474HQN6A2S9fALukeYyPwTJvipID02W14wgvBtk57GXwx
KaTkaK3s82CFYqAQP8DyyzxEiyKayNHn0zsvUY7Jgs0zophZV+e0JwKA5Hn19zfaIsIk5uOI6eue
g663GyvR2WgkX07qrsQtTXl4yFs6N29oJN+4u5cMFLiiQ2QFt+KFXZwR+2hr2WGgqnBfhWhSxPqt
rb4LM0AZCi6vv9wFrJ3dNdlbC9dH0X8VSFpmKNXOVLmu43SUlX2qvtOJCZHX66bxMCUEOc7jYOkb
nv6Fy3OW+2qC7jvoEvykAv7qgrqooGxVwDiqNW1XRdYupzV6MtobK1goQMOeutfffdOfS0pD6uyt
QcL4/PSaQ0DjVzWpEK8NFFOzmkGG441T0LNIjQGe6NmnqcurRh/i7LhFlfk5yeNZ8MjyWEPS5oXy
hO95vjyK7mpoDcADilrtBj3+WN05Tlu7Fc54B2n3Bz2yXxwpH6Ska1R576vJN4MWS1ukOhCleROl
43u9993Xt+VnsvLiuQg9HLiVMN7W8EWjWMmAHYHDozvfwlR5o3THqWtPqBKoO0OhV3fU28nTItoE
HFkw12iX6/F9blvSfR+mRyf9g8F1ZzmEj7qjfrVVP6PxqL2NbXGKKOH5Kp5udkTvNolxLeL5GPo2
mhXBHn+5Vb95cXnYZEdlqveCw2ias7JQXRAbUK4hLdBpTxMSrJGMrulmOIxq6qEJsWWbLq9nL+jb
Ek6t07DWqK1JVWsakVvjtkK6LZo/F+GbpVq+FEkRVr0S/XiXp2/TiJ5Z6ewHqAN1A1F6DN5alvwj
tbSNCOclfrpsAixTopuFqLSecxVEU2N3I5uQqG8rN1Sdgx5nZ57+hka0VB+ObdAdjEJcW764zYf9
WHV7DY7l7vWT9dJNLs8hKOCTnENpXBtupTentvUpnpeRdtaQHS+b7JYRe18wpnt6aL3Z6m8cM/rY
dPJd38C0SVWvyjbMt75Es+sDDodBRVnSgM2xvvei7fpBMxcup0hvJKOKqyI+m9OhVIPc1bXgXTcE
Tyi1XLdBuc9K5bG08NsA8T5Nyu1InYYEpCtVz7Kdp56sf1StpyGYbj/Hs/+uNimj9HIjsvk5tGr1
0Av3AR/L9r1kn5hjRjNDxN6BI9wEnCEXrYl3oRG9r5sGqDXJaaQVFPwo0u4sKuPRIlFjGmh3ENO3
CrSAUZ5FmX0y+WFddF9S5D28VLH39eynDMhUHpwe5wmqvvHZF0O2enRwCZAJLgXUzjUwEIgSYaiU
gqAhs11WyY+2tle08tZsmafcJh+LXL8q0b1wxmwXRerb2tjk7rx8BFuFvrtQB4AnSDCe29qJnlPT
LuSCzynvdAYVTxkTTTtG5A7DlyZFvig5D+I85tENpY+kDbcA2mWB53tAXAZMgDnVQKHXEaLV64rI
BBXCaDLeSNh2c342/eEuGd5LNd03BbHq6BnxliDeS7fKulx+AjRtOewrH9eGdmOoPS+OtAhdw1Qi
Q+WcWF9aMyCRzDwxbVJQL74qpCwgWIEO0c92uV+SScZKVX1uxBT4Qv1rq49nWamPhp8/hFPxsVR3
xTzcD6Zxmiwt3DhqL62vrbOmZYL46+AXKwjKGM28j1Ia4ivyN3+O9m03I6hsXpd960bQ0v72yWZ3
eU1ONz7GXLtwPyhRILGpuOiB/63FVRpqsyuqpNqldI4hYbVDOuIqDpNHMeC02/YbuffnjYe4uN+E
whgGm5O1PtvMIegGmTmTV46Va/n2vvLT89Q6T+atH3b7JmmvihuzTJ5eX3c5OesTjU+Fi8OgEgfy
7OpKKZpiCqQjvK7GaFPFRMtin9mfYR4cXl/pZUi6hCEwccwltWK95ZD/cqKm0a9SdSlbDz7cVbuB
bkK/4ZfcuKfhHGKrG6ECLYvwI1//4+trXzhRqkWHmSBG5GStgX20Ftqxnbm3gYmuuKBk3xLFaD8Y
pUaabm2E+s6lPXUIHiA54ajXVkIxdUehWxsQFzLV0v1QgZBnTXfjjP55qRwSSd52W5y2SzYC80gJ
gSP8MnEUecz0gBkbEfsFpV7ta67on2XqwgD7o/Q1rykP8dB8CMf0ZI2Kx0TifTvAfhsZLao86lpz
Tw8LLXKq8/evM2VfCyiZnde0NWiRKE3eGckAXYF6xjC098Ogn9LqziRc77otFOzS5kPiwLdaYBUE
5c9PWdiLCfUHynZ2MVxBNCIruC195kw4yglulJuo4VUFzeb1A/aSl7BgbmQ81CtgzFNBeL7syGlW
VYUTZhnxNYJgV0qBAsY0xrQkLr0m8v0Y+ycjahflrOpBbRPKB9HGZb50xSDMEJ0REy03bfXyGSXB
yked0Wvr8I2ZBd/r4JM2hY/ZFCNFcVDzcJ/ENBy2lv51YwMu7Dugo4n1onAgXsCtUwwu1MQxhz5K
dkMfHMQ4HmmMRNLsLnDECcGNL0nqv1+o9X6Wfiqq9vuotqgkOXyj+RwymDQYzLM1PizdQBtP9wI4
4/MstX7YEpojyE2ffx7EQO05dziD8M1OdekOffIdJcTJnSCIjHZ5Td+xq9OeiOLFBJkGXbXXn+CC
BYIsIsjJqe1BgVx5cLXWke0r0EJuMvUus+W3IaGcPx9w6/tkVjYOwgWrTqAArgLLFLW3daxW0Q1p
CCysFxjWO9Nsr9JkvEMS/5Mea1uomf7S2lGtAjtazCuNCquTH8KnHhCD4sxpD6UIzwuvM9Cj65KW
7sKCTD1LD72xXVi/g+Upk62g7NLBo/3Owa7TawhX7fmnjcuoyJqAVLah1TcEVR9r4zinnLKp8pJm
vGuLg6Cs8fr3vLCqDoMepBDwCj7r6qaNUkZSKekfG7Pm3tTQCHojlODgBMPNqH/0uwSVSmcje7h0
vX+21lFE4d8Xh0gJGmiMVTd6YRzcdnTwB6HyVumH2zq7brUrX3uyUqiVeZS7/+Bt6RYA6cZ+O3KV
f1v5gPJmSC1JjNNu7j6M5fWcax7NyaeSjvSQpol/FoKCdtONQx8H4f46YPCNTswINXOKU1dJ5isE
Y972Xb/XjPoqQf7sfTcrO3oZrl5/2QuOVAdHgmTGgcaJrK7qoNWtKPMCUz7E16EQ1wIwvZzlG4Sf
XAfNQcXYGo95+ctCuJBLLw0Ax6p0o1lZFtVjP3kJevG+GhxZ722Ui52Aeli3NO6hliqib4kIH//B
2/6y8uptR6FmSmlhGWMS0Hh+L6nQMRuvSc3jOKk0s2+RTC5YQtBeThE9olR41/ZiDOzMtwZK3CZj
sUTfMS6lOZhzfYgtPIXYiKsvWEIwfRQbJKQKKJOrexpNaNaq9sJoMc1dMcLYg9M5Kg9+0x1f38if
x3EVSgMDSjoDpeRDrmtCEW3uuU43kdeq0VENp3lHr9u8N+IYlcFo8NR6uvY1fWmfG8+mPe4sRb+u
TJMO0Lo/aV35Yyxn1ywLuU+mUnrF/LeLZASlMAZhu5FbkV+tTHVvaox9mtiMWBfXBMRH2OdHBIHQ
JBGIzm7VFS6e6oVJRFkOFjEaL89Ncx/PUZoudKIgDg6RmZ1nNf8UD/knrT6PFoXZ8NDMf8wjSdXr
3+LSFabajDMgldIhyj5fWJcoNhRhRMhpmz9h6BGzEc2QGaxqz0i7A4PNNjDDSw7BZH+hYhrAI+sR
lv0sjcF36DwV/eDqE5SYElFh6rDTpxHJ5qyaTxnNmn//PS3azmnV1IB617hAUDE73oS04omgcNGV
Y6hIeZ8K1ct1fye78c7mA7++5MWPuhCVQIEs4yWEVVdt7Vcm97dNYEUntCOCsygdYMz4Xgsad4xp
tbNrDrLcWPrSFkPOgvcLzk6is/qqM3rNAfrz6BjOydFq4amaS3kMkV2Dsbzxh7kKXd/cqGhcMiDU
UOiXQ1YAsHFtH8umt+OIRfsyul6AX8IdNJ6F9w9KrBwfUgdaT382La5xDwRzmEEmWGoo4DbDqMpR
pQrAWvTG37D6F7eShcj4aZGEcfj8gqQ1atfjxAVZqAKMIjuV3XCzpIaT2u7YfL5e8GESW3HppTRJ
Jwv873VXwVpQZuqcKmQJIj6nxUfFat1Jla6IUfzg2mRQS/ObiXbf7H7pP3z96F6yCrADwB8IWF92
n7UxCjRSBaCu+uzsxMO+aZ1zEhfnsHvSZwoLVFpfX/HyZYH8sXSaXaAl9H3iz32Hd+0nujpLLToq
SYAmRX2fDsFVaIsrOvT3jZ9/EuU/ChcBr+ELLHkAVun5R56TRlfsvgY1HOihjg9FaB2ZUnZMrjKZ
MhR9cONbGk03cq2XbRTLMaZaA3GYPqcXQLFQ0r4LcxhkpdCZRkM2iqzmvPdF7onqVvEVKuudfmtm
+leTakUQdldoyXlL5WLq8tptJv+IUNbtMIaeRFvZJXmpd6XNKFmh+Qej2+rEvXQu6EsCWOVY0POy
2qcQoXs9pfHIs+35yECgozlnXo9cVVTnD6btLYKrr5+LiytSNVx41fZSBn/+ZQLY7I6zyNGqXXDQ
Zn+f003fEgmggGuweB5ttS1cirpAzB0+DMV2HMbzFRsxNn5oNdhOOi+NWr3TmsyzJ5RJI+3kbx6C
iy+IIIsK6wsW4bpGJA0xD4MxgIVH5nXHZDenzs99Wt2bRzNP9oFVbcR5F9+PG8ZalMbo33n+fnU7
I36e8n61c1ujAq5nSI4jzpDP9+m8RZK8ZD0JKNE3WVRvXlD0QZNjWoE4MGFI/6LWXtXYsdj63DQ6
VJx7NbMPprbleC8tuhzOpdBNAWntHXwfOaagq/mCJm3pevAU1pGHjuj/4uzMeuNGgi39iwhwX15J
VpVUkmVLlmVbL0R7477v/PXzpRpzr8TiiONGoxsNGHCSWcnIiBMnznEVxG3LwnHzRr2XGEN6/6hu
Lgt8x69I24Mg9nZjjYC2YxuxbD7Hh7hO7yUoL9E4n8SUfJFmzwyWIDi+E6o3LwqobIQSei00+VbX
Lhp0oZEqLBv3qle1hyT8kS2fFZWJQabUGV6k6zFklhuYjddN/yGtckiodB3whPp+9c5FXaRJIXMR
Vz/HxTiOOkYGjQNoDHcyHT0UMncaS1ub7EAKoVVPa/ei31zlma52esDbQrptJHKN5Apw50Mta+dc
+jKlljsZ/yk9BxuSqYo4V+Y6e4S+wRx0CC1TmbvrRCgLwjJGW/tWRkx0QUMtybJnxf6dL9nf95DJ
lF8tLT7nV72ANEcIbR7Y4YV5oHR2Wz7VeT5FRFpUvPm1zYOOTg55kBZep1J4SBi9e/9gXxKQRLZO
sg5rkOmfC8Eo2xhUzMs1Xl9eWEY7Cz1kym3rORUTFmS2zZduCT9Ju9PXm2kBiLgYPxJSVeukctab
jjExmKGldZeWPeom0xMiul/rpr6GkHEuoAQ7JUYShM+vO68tIv26THXg1NNNRNnukhlUKSQGSwj1
Yw4+F3PxSUwXidQvlIMvSvWVfu7HJPIC7deEyjqf5685bplHaHbOwMYVQaQW3KsXDG2dncxtZKRB
N0GFNmgLtHRKsLwswuCqdjIvpkdf1XscrI1cniVJiUSzi9FJ8UivTp3sqHUNd4UEm3xjSoNbpy/c
7i7Bs3tnk8V1s9pk0EhGSEQLSL4QWsjC3nHyBqROthgVDTKK/8XVW8ldkDwJpeqkTrVvIm6Q9cnO
vm7wMxCMNIWeqhg4vxBZiB2J4axK4S11vC9y4wz1zJ2681jJv6fJfnTmX2UcXmd29ABb6r4bKqSQ
f7y/AZs7DQgiWFFC42T1fTtmoiygXJCvlegbgjpO9qEc0jtd0v68v9DmKRJNU3Q1dO7G1T3R4W0l
TSYxrNSDwZUAZOXByVxlTv22S4BYrMHVTAiE7y+7DtiCBiHSG/5L3+fiVswaRcWxUh2QC5FPAt0I
THgv2XDQrdSrlOQ0I9wkk2K9v+zFtfjvuhZdeQtZpwuRolw2eltPZNQiuvgQinn5OPLCGgXwGiKU
ibxO/Sid2raiT96hNmfsHa519BAPYAOtcCsjIuOss5BGHpmLHLTBN3Po3CXS5gg1SbGXohZlJI/m
dVGniLHC0EqJ6Erq2hn+jMvOPqx/9Zen4Algb3LALqC2JpZVXA0RzajN8YBGqpdxRTQyZsLteK3U
xrEGednZ+vUn/bImgzG2SSlFRSV25lXwGDUsCsrGHnANjM+CszobnpKGNzR2vEy+spMv/C6upfxt
Avbvug4wFp+RzCzH23WXuaFrqLLjE0IW2hIdlo6KETVOKwjuhJifjQgVtdLp/fddf8EvyzJ5xSE3
AdFePEFfv25Qh4UFY9NXG+Ms5Az7ov3YtT+iXt1ra4g3eB0sxVIAEUx2stIlxKImcanVqMr6k5r7
jhK4SV+dkF14FCOnpfqrHOWbPEW1SW8+amN7m9a72O3Wj/sy+K9wtokkq02WurRptHkc/eJXmI5X
YmH8o2Dmyo9q/1mtcMgp9Q9a9PT+Jl/E6pdXB6KE5KKR06+dbzmmeox8PmxvxF4TnLfHrKZzlt3K
3fclcU60CzwZAUeDhrbZDAegUo/6YOer3opmVIb/8xSraJ2qNkrzaju+DNW/TDPUy6lMx+uyTPwQ
joQQ7RPUuZ2339x14AlSQXLti+CdMvNdaVMz+iJ6phBRhW5YM+nwbrpjmac39LjcSJpOclbsHLqN
V9boWILs0YW4xEZkXA/H1IC0aciT23QoY8aeKxfalWM+GknkkrjsYEFiE1ennBUFjwsKFyS2VfKx
WG1KRhiNfjZDqlr0D2NPTSUdFstBg3svXG2uhsKQqbAkmuurA43PhyYFFV0HIYo4jQic6Wh2FLe1
/FQ5e8Orm5sJGxQ9MwIjENvbENXHahWFIaGxV/trUcLgO3uYrBiRaxP5T+ROg/qbnf2tGiMfD+kc
ibtNdJQBnN4uq5Q2Pbxa4haAoZsqxnVbKvxw/c7XcZGtv6yjCeAZrgxiSavmXCIp+GrL5uDraXh8
GctAQae24nOaUJgaULWMzmskiVeWdm6dzZ1Fpkmnib8xZxTgyVNWuBq+BP+gfxYCUVmZ3zKzlvOy
qc0cQbwnqLlxu9LB4JZH2AP8bt13FSZVA+S/0RdT78wl4yHziCD5NXNNgjvr/KesQkiiUeej1sds
0wqOzslmy6BJR7/ThoNRllhuaVd1XH5KpttOP2HechKinjE3PS4zJFiIUCILX1s7dfjmm796jtVX
M9lRnIIF/js1URTftOkpUsJj0j1NhT8mu21fbSsmvLQVDKQeLnDApGhI1E2+UiOZbgQOOEAcEFTu
1JMU41MpRV4X5adEh1eKLFXQZF9SrD92wvDG/Qudm76zkDm4ZI4N1RgazIoMfpfEp8IYDoFteFFh
HtRSwqixcINEOsRk1wgX1wwi4f/y/hNsnXLGVHCFoK1jUw6+/ZBJaZmbGUjnLKZEQmlEgIPiu/Vk
5WuMZGxGDl/Ye9Fja1FBpYeOIwC1dfSwq1Cvi6UffA3peVEQRlQM9mnWWD2HPPwhHZednOqiRSwi
CQLZcKQM1CnJJN++6KLWrZwM3Dq0Jz/NJbVYc1UnqivFoxsMj1PzGTjfw6jTyiwhjO7K5nRCE+IQ
Ib8fNh/sZvEZUto59RdIyMtjMaFKNg0NFv7Y28dCxh1eZGwMftEzWGCjnf+xT270Ac9kDIsmKhr5
WUw0Ck2k93/5rQ9O+9+V1/PQcpkomRmT3IquqRhyr8PfQfwjUp9DAD6p2a1fNlIOfgBa3w49euPi
Fo4KJUb2ZaJ+ifUrbbwRumM95lH1iMVN9BDMX9F6cft8b3xy6z4Ga9KFXJIppoXebrGehfHY4E/o
Rz0MbiS1BMkjJqXC+vdBSYPj+/u6uZypo9DEFy3qpLfLBX0yqePUDQCKhqdJ2Dkhu+ao90aRuVW/
h4dvrsbIrwG/k1R+zV1OQ+yPeqQ8/TyJTlKHHpmhntGfgs1L8qE4D++/3NaXK84qHFrxn3W4wLK1
VOecQ1MMdJ8ZvBW9jLn7zsCAKzE3ERqoC1Z7+PvmVwL5X4QpgiRx4+2eJn3bYLqhDHC9jqH2GCB8
Ev1yIoMyVzpwK6Gwd5L109Q6O92izQTEoH/HsA1j1Rf9hj5wGhTo+D5HGdxd0a+SAD040IYlCW61
56ltfL3TvdreExHY+DxJy8HLIHUiei2vMh/yGx0DM5QAQ7VwU0M6SAjDtjJmnbPidq1+FhMA7/+4
G2eJ3xQQnJJASGyLK/NV3WljNW2rNWO2hlJ7PZNDapMcou42lUw/0Pfuvo2jBCuZmxd+GaTVdUAu
Qn1qu8Lo/UKiCRdBDBfpRWJ6QidLO9Es83ol23nFzUXRtaHgQleFJP3tK1p9ms8ObC//g2V1BzUG
LEHZKKSUbyaUCaX6+Ov9Pd06QLTEXnoZNORAEt6u2FjDMpHZDHCKrgfzh+DgRlwlWlQixvWYyI/4
oJxge/2XZSF70UaB+H8RbINQH7Qp5IuRByIQXXBBagjG7HZKvkrZDc0qV7QeLfOvsX1uNPQeaSAp
NrNCF/qmTmLjGmwLCxF18YVudhP46ogV0AhPJbm1HbyPv3dDferSPfb/Vpyg7hCy99zy8kXsRTna
XgqZn1co14hkdkgNypKvjpQfmLBnNm2i0nxMYBGiTvr3gV8HSAEOtVTIXmumptRpk9ro2LLnTXpQ
tOLMDXuDmPKgQpFJ90R6Ng8W6KvNnIOYlFxfa3YaOgkuvtQnTBRXoSPMf3DKHe+U5WOS/mLSQonn
0zLuzjeLE7uqpkXH3hI3jiHmjd+eaGMexpAZX6bxSwn3Qtw2FuGkEZ+hNrj07IWetxACFEHKQsXt
P5xsOLjwoCBf8f6ruwDMYjKlpuFka4Ynbrx4hPFFAm9EX+GYILlnoBgZHhiW3IERtiAj/fXSIma/
CpBqYbLhUFKxs0Screk8x/4uDOQNXCqXrj5P8rUJy84ujz0Zjtbf6Mzs7by+yFYudh8NRu4k4gpj
aW+fYXb6utaxW/Zz5KhMJAJKCcPN+Kgjoq3HMbweP8rPgmFiJubZrO0vfRlc2+Veo3YrkgohbVQ/
gOJBKt8+h8I81oAZbe9nyXBfWsPRpm6c5iusPD0h3xzXmE5I1d7rbySR8NxBAhivB7VbF8iTpqVZ
4XQ9UoDqWfZiuWfu90/ZFj5myjgu9WQG3fWS7oVxkbWttp2jDvhvCOECoI+3rwu1KYWn1vd+0htX
ncYkAwOktfk5DM2rOHY7zvw/udl5U5td5fIeIrz1sb9ZfnXytA6v9cTEVmdOjbNcQY5mrsOBgic3
R2f8OPdcYn3r1rDW/v68sbLoJAl8mFHwty+eVo5VjS2AWQzxoCoY9uSixKK+qA9CFC1O0WmVpCOk
tUNcPY6fc+leWvamwsVhWu++6PUAhjNFwql/+xC4UcdLkwS9PyX/2PafKDO9PAeQ2I0uYh8vFlKF
RDooDE3E1T7b8YjxsjT1vsTPLMThgyA+twg0qVbkio/K4DPb2eGto6UwvaTCXeZrWrOypaKRyUiS
wXeq6GBM+JchLcME+NUw24/jt8mzmsgtdHdMkivyt887y298UUiuaNTh1CzOhTGPnaLtm2V8yKmE
GWvzMZydh7JsmXCuEadCH9pu+B9Jm73R3F18I4pAcCFbYMCBsnxdTzQIq2XpwOL1EH2L2gFL8OT7
FBf3Vu08CBGLLi0OwxK4slR8CpzuJs+dW6Wx3HBRgKsNPC26m8jRG0/rHxDt2ws3lykxGBxDJgwj
iIru4jzUoT4OTdD6GN5btu5Z6JWmbXQK8Evoo8hddOPz0BXPQcCwi2l/xsqIP/tZZctdF0pPIvzS
YtkpSi4PKWmzEFuiRcRs3/oKkBn1zidNxei4/N4TBMZoPKJIFObPqpWekzzdiwGbC8IdhaciQMn1
iMQ4c0YdBQtK5A9i5bv1ecDOWzAbjeJ+UD0hUUfy4S8uXHuXHjAKWKIhPLhJfNWHUCm4H3dOrX7x
oYrS4X8faX390M6Og3Fs/arVmdI1MSzuqX2RH6gNTIGRC23ra0r/hxCjCfNbEqEIAqkhM/OrnSe5
/H4gDQswnDuAlt0FoTBdlMrslAYxDMNNkK9uq95LCp6iRXMlRtKnrK7bID4QRI87a1+mYmJtDY6r
KGb4921c7IrFlLpObfwMn3L5Uz/cokig2McmVsgNEFeLbov4t+TsjYlffrYoUIPlkHgypn4B4IWw
v/Vs6RrfcRLXQo60KUHHGt5/+FgLx6CQUm6833nby2PIqrTruI5oO1x4q8EBM5VWzxvfjv/1Vuty
mK7QwkftmGpXRrC4lo4XD6fg/w4djAg6aE7r2QPhvGYQIYwOWrd3PW1wA4AHxBg7xC1Yl2sKpC5j
X60FYeNLJJ91DpgcjS+2SdMQnkXhYxLWxbpWmV69dGms7zubc/lBUMDApmLMmjB10ZefO8mY1dhh
6hZaV9wxZ3FOkCkpn8Wj5Mhe4JqN5IzhBiD5Ik8S1C6p2NVJExX02xvUgOaK/RyBieTcWCVKTtp0
Y1trjZ/ItFXbxyb7B8FrGqy12wlR8NDtCFmfk/SgO985Pe9vw2W8ZnUiopCKIECsmU2q3GdBldqN
H5kQywA2UROdmju84N0YqsT7i11o9sLthh7J+CM3F93rl3L0VT2QyWlYzXHccvSbl3mMUqcTBXvN
DudTh2uWo5ylD00IrNGgpp1dKVZ2i476XjC8TI8MhhMFSQFQjh7nKgzYBr7j5cz84XOULp+Ef3KJ
pEJjQWxGsVM4DQkWgcN8lEhhLDSch0A6DBnNrN7/s7MpIhdbHQCeAvxIMFZxu1kdADzd8zTA0NnX
QLShIrvtnQJNNM+e7PA33qduWdduRrWIRWyPiH7vqm6ya/pxmVSxJa+eQsSSVz/NOEjcvzP1R9vf
zlkKQ/d5mB84mZ8bJHWL+8aG6ikZvqQnfo577fubsBEfxegbBA7sVlCkEB/rq9XnIlCWQbEqRqwb
T0A+eoQzF220PDY8FU1nEr5joH75D6vqNPFMZKdA1MSevFo1n8OkKDuj8qP4lE0o7fDjCxEw4ejT
MOAoIVnbmDvd/I2iGLgFYIsFRR9rTUuyq0GCn0Dss61v9VX4I079ODo7Az7dTYXw2K+5ukqXhxTT
sV6xdjZ66xOEDQYUwX3EJPK6POH+MUJJq7h9bRhg1CXTo6E/iytA1INzS/euwuYkex5pxM8mcq9C
yZyi7f2t39wFzjqkP6Lw5Q0wQhqPtSRrXog0oonXDV7BLczciSfUgwVJTFyQopGHjrxfoZGZNHtA
+QuauP74mK+hkaRzI10IRCVOVpjOFDd+qehYeJ0rCCwQmYtPVfLRYrreDK6s8WeZSi48TdRon9K0
9fL5rns2JW/ULLeOH6tsgviy90ttXN6k0sLfA9YvQWpVR056nkk2I9T4Ohtuuzyrp8VWaHM+k7Y2
KKDt/B4bF4FIEMVAIHkKV9Hbb4EWujRWSln741B/TJ2F9oQMtThrrB/qrP9cFgMzx3/vaJEjYPyO
D05BuTEdpNS6zcuZpCoANRmVvUfbSBhfhpvZQ0oLqoq3j1bYXSXnk1r7jbacxhE3Sb5RAXxLMYBp
Gbp6xxDO4I7m3iz5hY4ZF5ZogqIdBj1WmNC9XVrpa2uZ1KUG2e/c5TEpGeCruAlAaWfk3EThOelC
Vi7xHBANcViTFn29KLwuqoedn2hjHwRMK/IEyA7Uv28fZnKw8NZrs/LncDqM2eelndxMUc+2Pt/1
Idge7KO4Lm5NY29g9GJOin0QHQf0mYVqwsXYUVPOWEJ1xGfVynzmkVGEPGc4IUUYYEA1EKapMsa0
WIz4grwD0O1ZJbya6UEz04NJkmmhVd3/kELTz7PhpqlHF/RoL6hs3OtEFDEXRUopdNHf7hDpbasy
KFf5DsMu9LhcrcW3PIQRYH/qeukw6zjfSKUvx3eD2VzPMwPzMUAoHqEJHaNZ1/YQ0I0s880TiYvv
1RVjxhO64LPNFcNErwP2g2WJnZ0L59mk+ukYoxIBT+wVn/VsPrckn0r5X84xQ0DwBeFzUXavz3Ej
J7kWxNzuXfNtqe6lzk+HZ6GB1xJJpqHzxEkWv5qg4tZShjUOeVAEjKHslWBbvxGoFBInnGMsTFef
lDwGeZrIUe13esqt63xpSHqTrLgr+4940FzLU/xVPMk8GF4fPwsejR0UL1YGYuYy3MXHxWezugIY
meUuJtCSna6NJGYjHqOlTPnGEQjuYi+3mWLJ1IA+yAlhOGS/kdM1/wymE7sVzjQ7VdpGnAcipzoj
9FKGrNGsnvRbGTO+aqEgPOg6LWHDrRn1QOr2oKeaH+3OSW1dvlwsyNMBC+sMQIqa5NWpbHXTlBZN
q14MvRzrHytsPUHZHTGKqhrTs6sMjYXbMSqPtlJfs5te0+wMK28QTJhBBwKAKYzp+kVsHfKlQYPU
Kf1KNmlAnKI+8Wt3Xgil0O9a87FhwoamgJeapGV6fxAEYqHxECSYTsa/qry/VoJu77bZ+GJ5LDFx
gqvJpdZuS2+TwdOQL7borjvrC2jjGYF9fE64DR3QPVCKror9qf8y6OrL2BP9HHc/6G79SoJ3w6EU
DIKLifkGpZhJSpvKxwTV07rOk6z81J7mJr0q9e5Q9Q8VVJsCV68US6mYXvueB/lWnc4j0J7ksOBx
pq0OirqUE8l+Vvm6OrhNkV+JTG3BpHaqEYdixsyMJepS6Rg3/Z2wW64YZHj/2tuIF8CcTGGSp4t+
gvjzV2fVKYE7qyKufLkUTJT+xZd+klpPnfc4bhuf4pulVomGVg5WYGUs5fRfmzD8IAg3Qv7YGcND
ERIQl69/+254OND55DOAUggm9vbdUrW3ZkY3S1/AYGIMVFWkIyrimOvtfG2XuyhWEvGf0WFBtHm7
Ujzocj5YRvliUwE5U/T/mPb2pGTvA9pc6UV1nWKOkZP1kZGqNC27vvQLgkikqud5gfcPOq+Pe+DF
RpeHtxIIEv0tRLPWJp2ZXulZW8ylP6KtST7WTuHJNrJzBR0t4NIQDV16+W5pSe77v9zu0qtjaU4x
kjP9WPpt27xM8C4l4HsDP07+x5h0t9Uyt1QcLyRk7CwtjuHbC4u3ZqJF+JLhvmWsdriujEQZ6qrE
cbxuj90MXGXVbj5BZ76xEueg2Hdjd0qb4c7ADF3wmuw4v8pz0EacJHeur40QQT9T0La5w6Cor50c
ZAl+04hBqw9Zo5vQle7yWyk+9aiSi4pSryQ/M5BVEfSqGuPq3XaQAGvW2wGYLJhqjBPwOb092mmZ
dXbQB3xE02cH8Lqe+WK5QZL0UY8zqLA0hxhPrIhWY7+n3rJ12vG/ElepOIZrUo4R6WWVo0ntNylf
sE5KTJ0KmujKfGA7v7v4XdcvCmudxEmQ5Wnnr140jZxRhY2JnjXlMqdeas9inqnF+BtURiSSAYrP
jUK0sj2FimhKdsgEF6+ravABqcPEBAzl6SqMzFwBDFVBxUmH8BCxyQI4oIWvUAC8/7YXqJhYCQEA
7DGYktfWEJ2ZWX2pJWbht4Z8wprkkx7i7aPuURQugCeWEWopsEIUdIbWcIg80aybcpaZJnqVUXEd
m7aXoVw1yM6tIMXUaIdpyR7n8bKwFOuCA6Hyiav4xd0+tmEV1a1V+Lmkn81DWbV0iHsvNqVDROot
AburOPrUWeIhw3Qeo/6GDP4QqT1O3Hvd8ot7TzwMU/PIccK/RJ/n7cGSIsbITEkq/CL85DAlVhCs
wwIVcTfP7/8/Uqyt3/b1eqtrb8gpVEIn4OXbBxQwXZvPE8aEXwfzSU55az5Vq+1cJz+81LWiMRbF
Byc9aOXOMbtMsnh34G/YEcwPcApWd36tlSWCq8RxI9FdYcZSFKyudcm9Mi8l/mXZlTVnV0vGaEg1
KJ/mIbrJZPTyy2RPfHTr4zKI6QCxnHtOxtufoUmaAjiKmzOhYm2L+CBsbCO+9aHUd157Z6k17A/3
ZdZR0S052rh0tInX04ASWHeymw9cuMXZYodha/NK4NsX7fq6QNwpaZsS7AB9uBwzGA5WVxT/yDOC
CHrxOU7rBwILVrbaU2Z1thd8S+f5Ww67f4kkzzKjHfz/4gIVT4QrK0iBYCfZqxsjUgLHWAquLFky
PEFN6vvk+9xbv5YSa3Usnt4PZdtnjK6HQDqFzshqvT5qi6QfEi4Jlc+8jw9Vh0IyDm1oGhxqLo6x
BOXm7DnO56IPD4OJvtAeffTyouatEeACvYHpR7q5uj5iBnDMwCRtkKRnMWkVNMd2WlwRxW2EhkzU
lIK8cEPj1piQV1A+7+zCBXyFjBvNV0aT0Py99DBt07g0sKks4SD31xVKJFNrBe5SJpDwgjs9+NjT
BGsCzQ+j5en9tS9hXniVSNigVcXitEPF9/CqiFBpo0jlEOR+2/zENQbokswetsQcjkdVGo6JmBWS
+2PGkJKYkAKMgXp/EKOMxdDDBqMbxIcI+nU11M95aLrl+Pv9Z7zkYr48I5p30KfFwVz1QFIA6qnA
EMAXEKeQEpcdJg3hk0gtSLyke8LMVczt6kaK5c1eSNg6H2iZI7on6K/i+3i7R9lS1nbbsUdT/AVr
KFeAnML6LVn6Y8p0g4r4HurjpzCITrJ9LzX58f0dEJ/Bm/yGDaAJRBZJpULE0N4+QBelc1oZFg+g
1R49yXsd60QN+6b3l9l80dfrrDZaneNQ7sQ6YAzVMqLUxFDNSHthDAANU6918MiOXScjyAu4Qdm7
bzd/agF90AI18aVeDyFqMB6iqNLps9Deqw9ldui1Y4fOX2eTzgEmR/mv0VxcM99zEt4I/HS6GJFm
kJRtXrMQ687QBwNPPepa5SiP0VWWGn5HHlI06Q72uZFV0F9HX1koaNJVWH1zqE/PJiGJuB7LHwVk
H4KcUKHxuXPdA2fExc6KL5f1+gTZoEmC+oYGkLr6ZZdgma2oxkpHrUsPYWFQ19SzBoRp0FZMoL6q
QKuiz6wreBaHAcBJfBaUcljPosUf6wiN6zv12kaKyT7870Otov+iRyUFEMctAEVqp95r58eIT3rC
F+aFdop8vVPvLHpZn/IxvV51tftaWuXGIrailAvXsCEcUY4vX5X8WxrMLjOwbrJUrt3taA1vr0sm
iUYPiNEFuyctUgVbYCQHavm5UIwrkxJUjAvoI6awNCYC/WmwI2Ze9jglmzGeeRckFwH/YXSs9tls
9N4MJVZe6KGHbHCBRTaGCAG5tKMwVUwQ78bOs2bUemSKiUbxuuTaZKTqpWxiDniI9CsD6kMbDwiw
gorTuHg/+Fx4oZMN8eX/71OufhdV75JU1yRhevgPXb1SvlInFZQAPbUYHgRNpMBQ/e5anUs3T2V6
nk9eOEXIDAWHwJIEeXWS/pT5jTizYk55SXayo62EjUfUUasAI6ZHLD7sV5dlNTP22Btx4VfCxo3N
XGDL2qn6wcQEVJTTMUyVPst8QRQSXi+CwTRPfFkaXx4NoiKWdurO/8e2CWlLMAb6xatty/UcZzs7
LXz7CwbbJ92kbQH1ciSjhEklHlB82rI2HDHzkoPaz5j/W2SuazM6ASy6YkYvrE2vMe5qI/3e2YCV
oxwc1G7nyxNP8jYGWZg/cfox/BGwwCoGyZVWW6mpxaQat8DLvq6XR137pTt7ozmX8ZWFELlm3Ak7
5ksXZqmYJlxgY9/KZGR5e1/GcS9K0MVsaBos3hhYO4d342QIaXraR0AtvN16+NJITLunU4KJj5l/
iKHtxarpD1F9Cus5dgMreEoq/c6O+89pU9w7wCFdMV7JdeRJj3Oh4PuzN863EfIF8IfFDaAIKjPr
IRK1aKMpSnMeyaKZN8uHtIpO81I92YN+n03SlSmnV1mEXBNCO4rqtkrzTxCFn0NV/hmqbjAD0dl7
ufbGTwOcgDoH1x48o3WntkZypxy1MWZeN3Yj7AJ7OfeU6aGrO9/ID7q0t+DmLyM4rhSx/Dxwz99+
s/1gTX0yJLFPcGHib3FzG4dNcD8sv8wENlESAHFEpwGeU2cZB13Ao6Yx/IJBDvARakcl/GCNw16u
dZnToTxooABPp0/It66Cck8pIamGFCGbUZ3lVv+aKPLPof7ahcWhTLrHuK6Pcl6ecT4N5/E3fNzv
DspImB78RCr4/di7tUnCvFGYOApGxZoVDxOoRfGTclJeOJlRc5dL7YkD3bk5BsdR5emVzb2Ypp6p
fP1SJ+X1oiay2yZ0GyK7OFE47hFDNwIbo0+IawPAIHUJFrT64eiwjOgHIx9aDteZjMasUO+r1a9N
ipBLl4Z823kDabRT3Wi+1Yflm+5gR1MqxUFK+uuxCT62+nWr2U8m5XQjQ6aWNOpqph/APFMVtvMe
AX/jeMPvpqQXXs0QA1Y/6jDIkzyENs9cabc9HvdDvXyZleA8qhDSY+1nPVtnJdf+OHp0n9XZlXaP
dOdN1xQ04+dfXdtkXjmPEZNuxmnnN944cDwbBCcG+ShmXrKEV5dX3HddniKO4A+BclvG6oeHWlbv
0nD6wpDKV81h9Ak1KLzWfHXCeyGJv+f69SjXv5FO3oPGL5Bp8D0hSYSgLq0z2G1vf9sMGcxYapGN
WzLnS9xGDyh0PgmDtLb9aDXarZxkiOgj5icHD4JqtbMV4q9f3UQv5wpOHRTXiwRcNTJHLqoEJwQ5
9xElQhKJDrOK7QXNwzT+Y6GcE0fcmkpynOuQuie9bezuR29Ee1P7l7U/OwGKaBnUHRQgK8QPcJUJ
ki5EthbVBHScbwe7u27N6CFZik+yDgTgRHd2BPJWzNLTzj6Iv/xiHxx6RILjSgKxqitDqFQyHQrU
+5CHsrCIF4zTVsUdIu2PZGIRZhxz8xgbp0LTdn6EjU8F1rcOv1C4ulx097HcTEwptwbmganqwux2
KUfXKTBSSebDyCBiu2sRv1FdUsGDIzBND6arr3FEUO5KLlGO9ydAA6GLkhZ4QWIArYazWzvMsVpH
gWZwKq9yaeeFN6prVoegJJJcC3sdsSOvPsBez81/3VwdHFZcO6gaphyswR16xHz7GaOy3kRqF28K
Ra7/kXMhFlHQ/593IsFl2SVwDDzNwZoE22QVWIc2mSQjN0ffDspPUF3ux6jz5aA4hHZzVkHfoHlC
+DeanVvmkivFV0/jgnaCoLhQ4r7dABAcrZEle3whOi02KWZaHqr8QwqqG2LRAaPlTxvFn9WerNR0
HroFNVOD5k3U/S4q1ZPCzCtaNeZTGPCHTZ7qbPhhaNOdENV6/9PYOp0O9oRCZlLIBa0CuSLV/WJL
Dr7GDTUR0WGMk/OAoESG0Sq6nkaS7sTES+iVzXm14ipPgY6iNdAukNHSIfiCvPWsGpo/bUjhIh3/
6/fj7oTIAZzGkPEa9jM7U5riHKHFBLfDUtXPpY5/Zu4y431STOdWJxa/v+LW8X9hltPRpli5cBXu
knwZlQ7dzrD9oSGGNKQKV3vMeOdwzp+VkLQrUz9aVXkz6OUDfbM/7z+A2MBVsIPGTWsY1RZcFmTx
A7z6/GyJeW61QFFzKeMzudlNaEDesaqrzCqP7y+1cXooEmFOMfEFp3jd6c/rol2yGWVwq0w8obiA
Z9ShNyU/bepPOA808R5reKPGZ4AWtzRyN1BCct23byer0xINE7vrMLGU0RKy6usitQtvCNF0RJVd
CY2rsvwRpmlHiiE9TUizeTi3uJxwdwLtXSocPGJTA1rt3SDXjUNThp0b2r//fnMQ7CEREZDqRYMv
Kua+Qtll9C2sLTgoV8qgfaiBHsI2PVtg7bnz12aUontH+k9hhqKAetEgDgcnlySTyFPpy4mS+bbu
9HM1pW4aZMdI31OC3mhish7UHFF4seR6sjySOyx+i4EEQ3sqEutYqN31qHZHDWWoch7u4mtj/GLm
XlnIXoavtSLJ7hxTeDOBvhN1ty69l8FqkHMh+rn2b+kqW0bvOpuQZk7QoS7vMu2pDbP7yb7GkgJ2
qnqodevkSN0PjGX+vuYnuyHbNF/AzvUgAYZTRlhaZBilkpyFLMci4dfbXOvt3qDEi5bl+vt+0aOG
l0X2ba2ahNU0xGUrpIittPjk1NNNY+qHxm6+CLBDsoej6iQPiRJfaVN0rZbDh6oLPxrcsHp6LLPy
0WqDu5YBtC75VcnZDstoI7pz8BDL/vfh7NWdC7UzKopgREp3jA+R3R+DOIZVK8GYR8G/SHbSSnE9
rffCFg6CyBaTYK/nOquyBKeq0ZrJpeSFLxpYusfQ+Q74tBVSgTvgXCAiy8jQKqNJmqyq2wnJQFC3
2dLpxXT0S6Fg0J59P2jsrbT6cZFviPKkI1sUs6JiCswxcVE2kLY2drZuK3a/eqd1AzgNqQnGipWG
knl0FMVGBVFebYDMAbLGTP6Mcuv7L7fRBsW5QgBVovxm7m4VvPW8ojOZot0m+CsCwSvVxDOU/pio
zqlmhsD+M80v+pLFDImGu7nek3nZPDHgI0KKF3hzrYs0xuRsToIck4jAIZT0SekP+25SW98BhNb/
WWZ1Yvq+LDq8l5lQB3fuo999+gQfCgz1GO82kzbyXKEtwmgp6qQQqlffXJOH0dBZ6OWIHocg41s0
jbJaOkrah66b6ecGiI78vR4qdw1JI9o1CvO0F7NTTo/GwDSgWhPnw42OeazYzX7ub7S4eJbiznfC
wpMG/awO9uPOQdrYXqjjxD+IEvyzzgIYgQ+aIDZ5ZSEqwSwBTUox4jpk2GX2X9BJekiqP02a3bfO
+DW39J4xHXeMp9+SNN+ASD1FevotUu2d2mfjpyDNBF0SVLhLuXp0rq26mCi4MxpshTPf29JthuxC
nRiP2G5bSeC29bBz91weaUGeJqVWkJugvl4lfGnQg8IkiFCpznDUrSeVWD8Xf983pJnEtBp1IRNr
6Ji8TbyMRJ4CSdd76I4P/fjgdMgOyl9TfaeDd/nLsgxMWM6TqF/XMP8sabB9VaX3YSS4rdS4VfmT
Vmw1fairvVfaaFUJGJCYY4oyFVLb23cqbaUa7aVGJXtO7uSsIT/sbycnQNTwV28BnJWO28VPKsSN
9w/wZZhnYZB7xAGAalEse7twoVn1FAwIAvVV4JoSNKvFcfXsmO3Cixv7KVzJHVITllHWPf1BLtRw
UBEjKZXrZAogBH5ry3saY02e75zDyxsFsx4kUaEHirbfmovblAXc8MWhxk4dpn1+aTlG2aPk2v1V
nNfYZu0prWwtiBs4AgsgK1BLxC6/qnQA2NV2SVlwSp/t8P9wdl47ciPLun4iAvTmlsUy3dXeSd03
hDQ9oveeT7+/7LMPlopVaGLtixlA0GCymC4iI35zP5rvQehBVBT+NvHb9yt2aa+oiBPzWV/0K3kB
kdOcWcf4yW7RKP75UfuPTveZtddJsqtwT0WSrXv/fsDzq4QNSdWCGx1SCDKcpx8XSimpN2AoT68+
o/GpQ6pKxivAP/g5vPDwT+OvJDkXdoogGoiDoImHlfhBf81mbPRtmpkBUk1xQ2ceYfNRYJX8vTZf
wUb9/usupAJoL6DLT5XW0kmaF0evmiSnLGukvxR8jXMn2edmhJR6fTAzHnXxzh+puBvGdjbsYxZ1
d+Ntrz/8X34DhGuyOoFmXd41bSbbmRogIxNGT0N704/+PszkvRX5e0PN3NlJdnJp7eQpOdYuPRx1
DSBx4RqAckmfUFSpUCJYbGBdog5Zx3Hn1XnuVunvtnwLq6eZnub3X3ppacVmIk7wOqJXdrq0uV5r
SuXPKE/V9iZosqtae1XMZJflxa5onr8f7MIDBegiiwqyhfrjGczMH/NoNDINhZra2qhQBQPlcfRH
d24ezeohmzUUtt8Lm6JE8A7zOJ+z7ZAPW9X+R2UFhsPgvOtqtHLjfnlWnz4VkMHkthVSCxypZSWo
jhLDzPWI+BVf573iKsEDRAnsIF4G/61Rb4CquKmGjv2hb1/n4SOQdl310y9usVnr5Meye3zri8wd
x52Z7eWydbXoTp9WX3fnHQMmj+CAspGgwi+TuWQw8i7Bk84bjU+lGJ5gh+yy4NNOrKPvjMihNscZ
srJkv00UDL9fuQv36cnYi20yBFNTKhOxIs1F17TdW31DG/1VacvdCCElSNdAKpdHRBqVKhJ97CUN
zbfmsup8OtcYvbo1TS3KDG5UIG/b3xgN1u+FvLIPLo8I2Bf1ESS6lvm/Vut278Bf9fRw2LMP5+4V
89t9j45zhvqHP/77/ZxeuMaZ0/+Mt7jnpjiuG7NGBW1OudB6bYPnHUjCGbnoeFt8hjQgxvzX92Ne
ilVUvfEBRX1IIZNaXOUtufkMY5eopGJ7pv3OSu1K9pONUf8jadpuMLeGPINxUQ8rA1/avZp4EQgd
TQH3Pb1o9BSGgoSYpaeS6cogncZShiH2Jx0AB5ToYaU9fWlu0tTCzHOtCHNpbbWvsqd43J1B29Qm
bWKq2Yxexq6ZvuXKa+j8AG3bpnextrZ3LxS/uFGoe8J9QVcJsMfpx+Z1b1u5mndeX947SJYM1CAa
5SPUtmlxlY17P+djzXCj9j9rmg17LbmbtKuVGb+0v1hr5O/RDSWPXcz4kGixDAGl86zxoVaVTdRE
GCRDy3tLVB/HLt2TyyfTRJO7d1NfFj8IopCCOlrpmge7q90AIl82rWz7S5ENhTQ6L/w2GsSLuUmx
TQ38kmwpUl7EAyiJO1rqCrDaNWX0C3U/lgFjNPg/PLnO5B2VUArynk4rRrT/RH8EmwBF8DiBQErR
n75i0XqZ/DQOK2/QC5VoMS5sYR75VHi/wuBf+ZITqU00BgTvsN90BTacXB4QnQ7qcJWb1917948B
zK7YS/IHldAi2pFOOS8OQAP5OjS9tafnOZsWWAMBA8QWWT75vn66HSVIQxI6o52nZscx8JCX7ooZ
94HwJs3lQ2Q9qFCjGue36cy7HpZzah8bpNl8LAIRJS139iraQox4FnKpUSpQWHkRL98eLe8rHXEh
0hvRWx60G3OsbkbuQVzdGjePsytZvguU1xqcTGxkbixl12mauubsrES2i+kme0O8W5E8QT/5dHKa
UDVTnixMToDiZNB4cjDQh3tKwszNi8bFqtkzpGRjE4M6pXa16zJYORJnSRhVSvSMCXJC8JZX5+lP
wG+dxlA2tZ6t6+AeGDfnKOrJRqZDsPKKPv9eMRhiTtQiOIW4nZwONgVtE1TojXl56EkU0ZQfTvNv
5V87k6uk2wZsWuhaWEPrtMLklcn+iqEn674YXDsdXMVcPsCEhC9Vrrvo8cVKXEHwrr0hfJ6t2znc
ULLd1My2tEOBIJJvB3tbpq6WPsr2Zj5MaozX7HsbDxsrcC2VB5aPbm2xyX+rSbiJ7BiGo3KA3LFT
w4dyvq/al8R57OTU7XS0myvV7YsXWctcnDo2mDhv8jDdaHO5UaZHJdsG1ja13/VOditSbQMNxEFz
A6zmsBOoXDPcQfgO+k+MrFwjsVB+Qo3H7WJ6h4c2u29AB31/iZ/d4cwXl5cgnMNEOitD4CqQSVHe
tlhavAomlFAJzicPLAGtcrQhuEAyc/v9mOdtSsjGxGga9SQnMA4WOySVpC6OJeQARYVSoP2F6BII
DbcEv0m9rEg+YsRMpuA9NFYeXhe+l94UX0xvHA1NZzF0niXO5BT2lziiogWC6a87fyRNd60NPYsu
WYMriQroYkOeDLjYkHJe83CPnMYrCNERDHKzxQ4NinDOnwMJRwuOBZbeQoRvZZrP7kAxzWiEinoP
4VleFGedNMgJUHxraUSuFRyzwnQRpt0IQLbQlpPVPymTb5ippwyo8AnhqXHYVmuJwsU5/+t3LHL7
Wh5Lp9D4Hf4MrBcTTw2pt3Lot5OMuJA04ms6e+XKlfeFXVtOPCAQkdk7PLuWd97UaHKVR2br9dV7
2zzXzqFNXvx0M+nPkr23u3978kKeNXEbeca+8V2/2irjLqn2wLQFQcxaK1KdvwNZEIoqAphLzYhI
ubicnHJ2UNugaDTulPpgWQdnOpo1Mhc/y4M08zx0k8CFCknFPGs9zb6rZa+IXPtHod0Ye2tAnGpT
fRrDxvGftPTq+/3y9b47m7H//Lyv1P6vrKKo8TDoI8o+cehV89bIdvis1Q9xuqnv6wldjt1YbWOb
c3mT3chgaBqdE3uci8OcX93kjZtoLmrurbwNFRAAmwMAAGd4VKyV++MLVnv2Q7mr0A0EVgV/8nQe
szhO/VlhHpVJ39rMWohYFIyZN7wUP+MAzr09ZleOjAWgpXj0J7fjoF6lTldAtal/InfnYm/idv6f
Ok72c/kDXa1t1ZNCG9J9Yv4xZIgK1iGljWrellFFD9+LZPtgD8XBSFGlRzGPFBvLA9XZ5X5+AEB0
ZRmP5AAbSf1o+5leyE+0FJvyNan0h0iWd8DdEqxNoy49tJLyC9NToW2vCpfCtzjxqsk8ht1rnL+Y
5lUcUgAwbvVsj3a7m0g3oVRtO3DvvvwQyH867SFiI4PvSLDSTsWHVNcFGX9hza9hkexSrb7SUoA8
CC8TkL7fJuala0X5yj6BXlAqWFyhhuMH41iohAzxK3fNr+BYPRrDrkQbiuh4jLvDDNYXKp16UExg
bXRmtsO40QMkXjYwMir1Wmk2TvdwhfuJHCduqKBvlX+ywbeGsYvIZusrTp/2qNy2H9luarmbtg7h
+Y95499I0h0cnnjc1Do6KB7FHtXYl/GxbO99e4cyWvqk3FU75yEsQRl3b3DV+3i/Mgln7z1xlAF8
k9kKfOPyrOiVNARapbfe1BXb/GeXP9hoJf4O7qX3hlPSWViq/vKpLI1sqsfMPir1laJv9fRQgQXp
7qz2yjDfwuJn6uyqqIXbtmkaTx9Lt6R5Xe2lfDsF6qbOqQ+0QDiunPBehao9Kx75zKzvYExjkPAW
Gjur0VwEc4NnsCXGvRV/DsMx7+4CZ5O9ZuW76gybRKl2VXBn+NhVJVyBtIJArNxr/n5E9U8NAq/o
PgEw3kTBWrvh0kSBzgCIihQx7/JFnXGS1cK31YFsEDIWFTmOZLAVJgRu3nyAIV4JepeGow1Grk0/
inLb4iWSZJoSS1ZO6ToctwT3ojMPwuIgsf5oMX2xZA38blyI76CdoLXR/qIpucjunT4JpUFOW6+E
zDeVH0KuRSjdfr/f1kZZ3Hgj/h0VnUfKCyG3j+7czOPHpNRrycrZ05ldTWYET5UKxvmLPkOjLyhT
AVXsXkvY/w7cn5lrdKQ0rSTjMZtfnOC+FwR0wrgyQVoahztAHlu95iHXrnXML2WK1HPJEBG5gNWy
VPR2oMjGRo54Ns9bLpdBta8lVFBz+3ca/wx71eNRGfiKVznKxm8fv5/081oW2g+EGRoTgnXCXXca
Z3ySZjOMNR7zQ+WK3E2gFAUxX/X/+IAk0hBZNeAERf38/cgXMiYKK0DJMd5EoGe5qbrByfo4pgJq
R6TBiAyq6MskWr4xIacWn45ndGud3IsfS5OJk8MqU8FbbLFk6jLyqLiBOoSda/gqWGHCL0TkqkLr
UNSROALYr7Urm/vSKlM5oGjPhSobtHpP5zmyi1nGIYDPTX6UxmcquVPzKubZil/k9t4OYXVJYChx
VpOStarshbfxF0gXYAgKAWcOOOZkmCOVb0SIHd9N+vtUlG9QCDT6D8Oq1j71wnMA2i2lGxwyv8Sf
Tz+1RPnZTmIIADHQe6vODmq1M5QZW+h7QbBrGlQULdip6K9+v6Uura8w+SH1xLWAbukiC08Tyxk6
x6o9lKY2Zv8hVOEtgQEP37hMvpRylA8hlLMyrkgHFsnaybiLdAEvYrWDMckLHKn5of5s9Rtl2DvG
B9arrj/jmcu8R9lG8PgCrCK+H/7CxSmkreg/cZ/Rb1+8gdpBqYeCUiM9aPOqnfRDObz7Y7T2kWKH
Lj8SLSQe07rgGS2JYHkS5dwiLTeF/jZ1TwalxoQXbBjnXq93O7x/dibyyWp7L7TF8yDYtaPtmvLT
9197ofYCEIMzRO+WVyclydPtlUoQU5QJPT+TskKMPI+OuqRR/yjI1u3mURTdesOtHd0dbd5hhuQN
a9Kx53cXPwGXCMH5IDNatuINvyis1NZLTzCpNEQTBQmgyiBDRuR9aF50ZXQ9pyvU3/NTfDrqIs3A
MbhOIiFPmpbZAQMD5ArQVdcP4JRvqjJ/WJnn82MsWN6AUagvExy+CsN/PZUUO8myMIHp6WMrjymx
W9fKpm9g+KU2PgqbusFFCnfkkPRqZWjtbKuRbQqcCjRnegBLFSSjGxtuK/pws3NtoqoVA7xCN6FT
s5u8RC1ZmF+DK9PZgjGITKEjbs5rrsnnadbJj1geq6SMyjA2wtqT5QArSpRwI+MgQ+dR8V33Z/Bf
a16G5y0PeBRI02CfgGgKdUxx0v+a8qqv2lxTpsqrlGKbBIAGTdmLtfbKqqStEL8qhTCvhM2FobuF
KnndkD+0aXoIMZDU1njKF97ygvmJyis7XfQPF9caec+Q1OFYeb0RUugv3LaPvd8p6N4crbOgAWTI
8zhARtvod8L5ScRRoRdsYmWH84+XZfcDsKIO3WB7RPvB1ABa3hcdNm+lC5LVo070/db5EnM/vaX4
qWClkdpH1ZF63+kUZoNtT8rUon46xls4eihsQFin8CAE6B0bcqYeuDWSNKrdbYO5c1P5QfhFRFd5
90uf7zpCht2+jD0Wit11HKAEArVBVG/qMLw2E1wB1epKsuu161VcW2c/nC6XQEvwjliqllc4Sqq9
hUpqnnz4ZPMmGncDQtBItArhCrPZzyh3DvyutFvLiS8cdWEcIPPaE1JZy7iJGn5nSlrFvuMeE0mg
kG9JZmNTlns1Q9lBw5Yw73Zms3KlXbrMT0ZebDG8CDv6pHXlRRMWOmgKCEEUIRwjRrf0azvj68lC
+VOEGY8Khd/6/H7LnHe4RPdEAGYB9l9QK+pMrZbaui89bYA6Jp4DgDxzZ9gVXXKQKSbq1NLbZNon
qFcYLyujn889o+MfBkxGQK2XJI8+KfLCilVudcncNfPBeJBm4acZb+LktvMP2Ortm7LffT/s+eV2
OqoI9n/dNGkDMdOclJIeAqvc3Tb/ckQUo7lKi8TrrBXY+oXs93S4xcUGLHjUSo2PnNXQBS7jTiHi
KHjCo4fbI8nLPhP6n0HCMvuvArf0/edeXuOvtAUeuwky6vR7qzifMdGWkXrl7drEL2qwk5PMS1N7
A587NNIve9pe8W9kqsYrg4vJPD3afP1fgy/eWG00xbATZzYY3RYFmAL6Cpl26/g0jTOJKgm3uVhm
fAOu00Y/hBma41hy5tXa9XghQ+anAAezIIlC1FyWZ60Ax+O+nYRcdrIBHd7Nr8XcI42XH4ZIWK2/
hFnDVbgGkTp/dYOTUNF5hzMFOmhpHkuvBVDjjCLYHFT7ev53Dh23ApQJT2ilxHthZ/O0E89pNA1F
vnq60qFVII4at2iBYTekRvVmqnRsyul6lXsKm9fJ/Htlec9vbgIkMkP0hUlWkCE7HdEsraDCoqCA
VDDuDPIQCJr7sb8b8cM1p9o1RupgdKjDXdHbr98PfuFrBbaWmhPp8LlkfVb7SgYaIPcw+zmUaXcb
+i4KSyG+1UMR/Rnrf78f78JWpqXEQgL0ggm17C1lupoGWmbnnkz2K09IGwX1Sgj/WqHFcQEuCM0F
GV3Qg2eYC0JCbOfo2Un6uJs01KBj4zbMjVtIfbsp/YEKygFJb+it9qsQZzUz+zkaG2qTxW9H7z+r
JJhpPZm65yemFzi4g9l3gZ28JwZCBN28m0LnxR/63x3GMJumig+G0deujSSjB8BlF8VSgPCG+tiH
/3w/e+fmIBrS+UD24GlTtzuTIAulOO+sIcsxJDERDeq3qnNTlpTxierUTUX+1OjtppUj6u6pOxoP
IP3cQf218jsuHEeow9TASDgRpFySGDUMs6GyIRUngRqa2+wQ+sFzXUXX5tAf6/R+GnrXVlAvHrMb
wcQRlzN0mX1jtseSd46lNiurfnFqBIWU+wGNWUqbp6coRhMc5B3qeVPAsaGEno5k/FPuagPZACpt
kM/QlaCbFudQDQpXCDdmk7oP5FV7uQsxmcbtf37L4onp66EaKrCf0BIh3x5JHIvwvUFdwQzTG9Nv
jwG3c4RDvR2s4m0unTDBnOEm4d8g907ngfQZyYM0KrwWmbIpC3Z6PuwGDIFK6SA618LRSX8vAoNs
W/sKFflY7mY5WFsQkXotjyGNRbapQs3LNBYxuxjhEs/TlAN9gkxpHGm1UsJPUNgyvtTcSrN3Z1Om
roGVCeJJ43hY2aWXfgF3qo6qosB0LEHMwZwq89gUCPbJ9xY1BQXtKSHiP6GJi8zIxsfuwRiDbWoF
e/Vg4Dvx/Q+4dEocSrNUGRRSs6XSkJLpkaElBrdCSBNbg9uPB2fMm6WNy/96KEo4wFd0dJ6/aJan
qz7UUtmiqpR7vipfWXa4dxBj15qAKLayrue1CwRxqZwIzQpopcsa6FzKsdXG8Gd8XXbTyb6DUnbr
WJ+pf2xQp5S1+GHos/8eMMOohH9DwcYH7cFFjCRc025rFbTqbLjF+rifw+pIEymTrrssunbyepM7
/T7Os63fRreaZFxF3bDy6ef6NGIVgeALKRjoXMv3dZEEVt7PUCWlUfG6/DNujCueQ3ifS7vcqOkk
csqmJ1tJr7Q52SL3JCnyvrNnhMDmQxFlP77fYBfSMfjL7Gy4ejSQwA+cLnuO5reUy6iHOE13TZLh
oYkDJ1H/qkg3NY5JiKVZBgphk7z/fuzzzc3QwqJRCIcQARZ3XDTVhVXOKjAJAs6gkKU4D1YVItUW
PXw/0qUdR7iD34n6Dh5o4pj/9dZoSi3A6ZLWWBQ2V+gh/Mit6Q+WyV7X9JLbWna0HeZirYd7eW7/
GlY7HZZOXSgnQgMSPExFlaK8ztTkbrDrBPhB7fVOc+PLwXGwdbbbuPv+m89ls9hqtFPIQAVG/+w5
HxtqrBo1em1le1W15VU2Fb8B7u8kP/8n7KeDwSaPbxM1fFdwZKOwd6yL+mY2FXdy0/KjK7Kn73/R
eaYoqPK2CPkI5RDbTqcjTptamSJu0HCsr5Xp6HTIA6W4oVCa7uWCq91YudMurvtfI4q//2vdi6Ex
zKoEiKNWd6jDvkhW+ibV/ww+2OU0vg1qMg7r/3Si/jPosmrXTaC9ipnPbEwvgg4fZdN+Smj+TsFe
sspNH0W7Ng5vbSdY+dzLS85GJ1bRLCVsnH5vnySG5fch+J903JsFtIumvakyUCaRjc+PeZ1k+S5V
601TFpiS2q5lTZ5WvoHZ+MS9/o5Xy7NWGCtX75cm52kcF8rIHHOai1zBy4NuG2PiSz4cu9GQboKo
D90EdKpvPgSlU27KvMn3cwRUpEDdnrQrqpyryr+p4Xo5auDNdfAjCkzszf2i5flavDZzZ+LmlF6h
9vU5x9JmUpt7KETfb9cL+eCXoDOtOoGyx4XhdDbtKtExkqdX74A9Hu3XsnNbex+Au7UymjvD73Js
7ywFzcZjgrllTIM2DZ3fK7/i/G13+isWcStM2gIqKu8rmFtb1sv92Tz6BiyXBFoV2rJWNG9jPb2T
g3jtBrl0QYtKBTxcOhroOZ9OQGKNdloVWAFUblPU+zQw/nTyRIMyKO6DLr0aNGc3yPZWDhqKFuMP
X3Z2oXKQmldFg8KWr9wfF+9TEToxnhaS3stq8KjkDeh3lGzrFLgdg6UJMGc1C/dVwO3llC9p7TwM
nR3SdAn/W/acKI2hQoAUio2V6/JNOOmRY4YdqVggT/valiVXL5vr2Wh3TtLcaXYRruQKl65LtAgU
ysjCNnMpG6fKg6XVtkZva9TuMeraFWb37BvGLZ6BB2manpogv/p+s4nMfnlQ/x5yEZHBi2jWRJUf
fVXOXhzuOiXbBLm1Rclkh+rRypReKMqJciN8amHQ6/DUON1gNL7HsnEUqvCBcYWotzsj4Cv3yjEk
oQY9VntJU7i4w/ypsThOphQQWjisPff188cWku10GKDPstPP+oqtNg2ZinOJZ6B5mWrd3pLi274A
RD2Y0SHVeHx1GXlZ+ta10SEuw/dJ635QTsU/ku5fKCn/VDLF8oh2mF/rlZdUKfB3e36z0mpnaa2N
r0D0MzZ+jipIorLb9dPwM9dG+MiZDRZUn25KCyCa1YQvaRproJRyOj5jfRPH+j7Nho1WpgejNB5Q
NR7d7xf9XM0Kaoso+BOZiRpnInI+boDDMKaiJBB+3Eaz9WbH2d5sHCTQZbtzLR94mz29x317VILh
kHTqtleDqyZMZ3DferOJn8o2QwSGrMpXqs0hG4KDPA4r+eL5hQx8QRZcExaKVVqGNz+aS1VKlNib
tGnfyA2qUsnTHGr3aV5DP5abn/lvSam2YZb8Cabqt6kFvyasluZozdzj7GyKX4IyAmGBnJkk9nTj
RmnX6nbJL7EGx6vq7qrV1Ht0kV25qzbVnFw3vr8SRc/OphgSdidhnVcMMel0SNX3w77Prdjz4X7w
HvCLepf17S6x44PprM31pQ8EoSLIpMgaArY/HS1W7TmPejn2EuUjowE6Vi1dxzenve9/De1KSU/E
kZNrh09D3YVAw1ACG3M6WI9UdRVVqBxr6ps+B9jEta5UNNvv9/l5+BDD0OJAsYuvwhL2dJjGGBQD
66/Em6zmOmlbkJxAnmB4amn/lOOtFqtwfebktlGU55Wxz0IpY9MR5AO5yXmCLnLfOmzlKpuAoIYa
zsfxdIzV5HpMrZ9RrtwbRnZrQ13hNXScCnsjCay4ltxWY3/PK/UQWj4dzrBbO08XfxT9PsqomGSQ
nZ1OiNpnQS01YeKlcXodNXcTYAq5R420s7exD9Fp7q5yv7qZdMd1pMFNHSqh0/iQyjPkkqkEuWat
iNact0nERIHwY4vzWCPenv4mq8nS0JQkHKjlZhub9Y2kjntboysQmg8zlE7Llze849Htn48oUK1V
3s73InVlFM/gN1LQJhiejp+XisFTsYy9kQZzMZdbyX8wBnllL57PPJwBwcInmYHIqC1GGSfHKNWR
XrZcvnXlU2nzCp1vMcTZrey7s9BGWQMcA7cwoBmgOYt9J9eSHqJKGGF1WLg1XeZMeqsH37WxIoHy
3m6th9YPV0Y9vzwYVIgjG8R04WR1OoeF0sdGIVuRl5uAxJtGqGC6spQdUAY7Zrrlyv5KriTm6/QG
YUSYNSBDIdmfVbWnXIvkIoi4j6v5SjRvJbV8VP15l5nRbdb7KyHzwlUC2Im8gwcN5/mMAd+gZVgY
qR8DexdPEpTmTfmIR9pDNVjbiSPUOtXW0esAjITxtrKm4ggsPxYtVSGCL9pZS5OwGfXJLqnNGP1B
38sAreu+fC8ndK+r+Sa0VSDMzU7X5mOkJu5cdSApu2TlnJ69rNlXQm0Afg9764wHLEd9HuQyvyGc
Krcm4E1292yn5p0V2Vvcfn4nzviY1CsJ46VRIc/xEhH4WQY/3VhpzV/INTEQ6hF8m9mtRvUHZnDP
bWh7ZSg/ZNn81vt/vp/wi6MaJEi42drnJp1Fp2ohd0bsNfkfw6+3UT6+Ker4GGc2fr/jE3bId+Eq
/eLCIoOJ5WogXp1TxkIwqIbtM8Fdbe+U1PHGfn6zeYhmEgurd69W/Pv7zzxHQhCghIotoCsTLs8y
HIROQtpdAeKhdnuddM4tus6xiDsoO+hXWtu/THKzH6D4BMmfXiYHUcLhMa//DzEAPXWFjzdp0/KL
Fs8CpCyzsI3hCGZoOuny+FjP5qdZJLeSNjyGvYyVsX7HZn8dlfjX6KyZdF2IQYxvCiQ9ZVpqo4vb
WbUb8qKB7G5Oyo1hzBujOCB9s+vdyvf3ZYnjJPLCJu5gIF3XrhbxcYvTTS4k/EJpRJ036DLHiWvo
s2ReZClDMj6WyY2DCWRkprdKoN0rkb3L1NBrO2vLubyV/cZFh2MnhWuKGhc3hOh9sO15+p7ZBRmS
UVphMZFvy9MBzcG8DA+Une5UxIZrrblKOhlYnr0N8+omKJy3GTBxyWvx+315zsNmX1qALTkF6GwT
x05PfROiHh+EQu97rrdaOj1gk+eVaCIKr94kmg5NNj8nvvmuVTao4r7a1eaxtDdaFXh6gc2G/I+R
yh+6mqPUb2ibhP9FN88rd9NXk325cCTncJCFVQPR7/RnTlWUod3mh55ZOfdVZDxG2fDQqOZdH4x3
IajFZFAD0OyhZ+SKjFGnga09jRC3cOp/7EYGlVIcSR7x+Syb+14q74aofIqz/DZ3mh2uOttpZLXv
ndZ/kpTiX73zLXeasqNiIsFig3zNQv3FJOZupS65y9WKQhWtKzty1iz1LgR4+qPo2dMyAM69/FSF
umpptlgRCBxoMQArDqqtgadVXcORj9wW0PH3m+BCgCfMwjlBDc6BebLIYwIcA/Lc5kXeFf9ORfJo
cjNVdfzEa+JhmK2VOsh5m0ZsOWjVeBtBnkXF63QtU31IEiizGG8E2mOfNr8sZ/TauTsUWo9QPwy0
uNP3LRSNAAu7YspfxlaFvVApMJSRRk3YmTVeGd9PwoVARNWcXyNYMGQei0mICr+IbQs7kESR2D8f
SVZeS1m97SrUv/p660MerNdIWBePHywJJACpkIjX9+lcqFKY1iM2OV4TDddS6f9B+BrYZfazz8ya
VZ8+Om121dG8ru1s1/rjpg3NbYbXQtB2B/GPluhwnivVFJBC0AZ0agucryTv++nRxC9ZnkCKpZRw
+LHnCkBD3jYhhcPI66c72RoebHrCTuzXG39S5KOWflDBfLWrtrltKx8WZe28ThaCmLUB+6ZzoKkG
EjqySelZzss4d+E27CQfYEvEfyPDPCoseOKRBs9KQmc+t4XQJR4Mia9l184cQ49s508rm3ZTrh6K
6sf333fp1DnQCoTcMED7JdO4ipJaQRuZM8C3hYQGz0jmH3qWvSVdcYTpTbAczN33g15KdekN/mfU
RSUA+/ZKa4ox8qC2Y671gPD8NUg9fyw3g4PgBc6OVrlyl16KgX+PudhysTTHqE8hGjHJ6W2USFRw
gpUEVpzgs71iUEYRaSwZzyKooCffVHbAZymIlwSq8lG02cb28ye/rf+7AEa5Cgk7NAjh51FgA1yy
GKsu1AxgaS4SSJ/rYbjN8vp5luofVTzcDsV8g0n49Rg415JdPvRD9WQo6r2mFptJe6ZT56qDukPW
/iqzy9tYV2/UMbxWFPDw/9VS/+/vdL6k1Enq6ZSennTTSCWLngepx3Qb6deK/buuryvrqjP+7WjM
E9rC/uX7Mb/cYf6zDudjLqKmVgbS2Ikx5ZwbPSrv8sLYO/+kRbGTpf4WjB6uMqWaH1M93EZpRT+8
vAvnp1m5HWmoqSk+D76ySwq4c9FtjYJDo/8xEhURrfEByPLKz70Qh0S7HDkHZBDRCl4sZd7UXSJN
lAfmqb6ZwvFx8qVjPeQJhOzU3s7l/GCrlb2ravmXHjj3Gso4muEmabLrivHgaOWThs8M1mCqtsVD
5TG0qmhTFU6/lQt1XzfFW33dI4sRexh/aXzz9x9weocw3VDiaSeAnxO+hIg4ny5xkU/TVLXUAyJy
hudIesbkC7kCZUMWuLFjy/t+OEMs38nyLsYTIe2vDmyf+0Y52j6V9KyBTTy/Aoa/GYKSyjcAQVWq
wOPOR3mOctfxwe3nRf9klmgE+OgDRBiPBXLw1Mvho0ZRBtXifRy8Dt3kjWjyCOOFGPu7LgSBF4bg
kiYP4z1r7re+1h/tEiuQGArArIIWs5+D8cdk1T/MMXyP79pW9jpp2EdB+j7o7V1mtopXNAiZmHL/
0g+6j7M8z/cmr391sC66GifRzLzOqGD0Db+279YEKPWztUHVnAQXz0iwlGRWi6RjRtEFGr4TeU7u
7Moq3FnR4MGtQORpk1v3TNR2nHtI7PWxDJWbUNPvXlogKt1Q3g8y/vC51b0a8oSpcvY4Bj1Edh9h
WuoCoQaL2Xwug+k+xvc1ql19h/n2plMoftLimcY/EwlcJh1DKb8N2/qo+Pmthh/cNDlHbJQ8pZK9
prT2VXHV4zIAYfMwTMpuUg+jNq0Uc06v5v93JSCt/AVJAZSzLMHpY6x3jsSeCWZwswFqgtNjJn/a
3ef3m3PR+Pjfu4ezLBq8QstqEdo0/MP6RKVqNDfwaa51xdqEWBZZebMr5ejJmW4m1b5vsW+pbefZ
lJIPBx75x2jfSb2XZileGtp15duaW2jo0AwKKMU1N41F0+P//0jyXiIeShvLun+VtLo5jwmVFiD4
ctz+MJvqOUupwI5IP+s+vBIzdfXubkLLE8R2nux8ubzzpWqFo/FVVzo5y3BzMRcm/aCYiKHIon4O
FizIC58wVlXjg6RXu4Zer1E+D3r5byYbx9LR7/Q8uLJgD0yT5goKB+SuvTbYV1mn3XbtRzq/FUON
1oB1p03KD6xiukndKH133estWozqkdyfV0QL+b5DGyihE/khF8a7qnUPchJszCDbaKMDOSPY28F0
UGvzTo9SdyYtrySvsN/rYdNIkFoVaWt0eCMk5bUxpZ74M6j2rZK9SbaE67SyVQfqhcFOq0uEIDtP
QUcMoNBea5JHua6fqq56FOyyebDe1bl/CIbwPZjS5+J/2Duz5riRLEv/lbZ8Rzb2pa2rzCb2CEZw
p0jpBUaRFDbH5lgcjl8/XyhzukRmtTQ18zRmY1UvSlFEBBaH33vP+U4ONMFRX6LxV1XHXxbL8wlm
iSZ16xzN+HHEHLpFLLXPu7BVM3Hox8hYzshN1bB22mOGFbqer/MSQMW9WQPRqf547v79ZfqP5K2+
/uNSdn//T/78UjdaZknaf/jj30/Zi6y7+lv/n+d/9l8/9v4f/X37Vl8+l2/dT3/ovi75/8cfefdr
Ofqfn2713D+/+8O66rNe3wxvUt++dYPov38Evsf5J/93//Lf3r7/lnvdvP3tt5d6qPrzb0uyuvrt
z7/av/7tN97x//7jb//zr87f8G+//Q9ZvlXZ84eff3vu+r/95vq/s27A1MWGydACXdNv/6bevv+N
8/s5NwUDHctKRHQB+4Sqln3KP7J+PxtYIWA7QP2Ib+GV2NXD+a+c8PcQ2DltVZ525m5e9Nv/+lzv
rt4/rua/VUN5XYOO6v72G3LCdy9fGrO4Q3H1nKlTAb/uY7tU+l2vjWDI153lmNToctppV4e7qCaO
2GsdWFBGXDvlOahEr+2aiWrYle2uT2f7qU0948KvtZbLiXn49eBm9r7K7OSqBaVxsHvH2dtNRIiR
VFP0IDN60lBUFLG8ZTMFq4JX86nxmuSmi436yncqyO31aKVPohymXVvY81FVEt6KHpNmY/iD8w0Z
Tr7vRV7cwYlBbNxmNi+veH6qOu2vUiOMeDHpNFvovkwvmzIqt4mNzH5JJYrl1SqDpdm58WYcS5CH
VdleJqp017YvY7IpugTJtmRrGAa9+dQzf1mbYXrpNbOzMsfmk+/n5iYPGMAxnikgQPh5vvcCo+8W
pdWrr25td7upjwi/QENaXgtD5HD4TWXtLYZWSzNvQDXYjr6smDLy6I4WIY0ESwCCyyrIc0nwzbCV
PDXcKdcjS+ShN41802p6ZvDcumujj+UlkXx0FWU4lhur9By+jMxOOO/cE1P8cZ8ogpwaN0Yk6tFy
SMxy2iSiqEi69bua2WJrP+VZHF4CNe+mZZ1lMmMa4PLinxVQmBqR71aIQt6PMmxPuegDrJW2/jo7
RndXNrrdjlOHvcLKs3PSpmD/k/p6X8iCvNrGq/K13Rjt3rMVKyp3+bKM7e5hyNx0qRI7PdAjqx4L
3u7Xoo8d3omO7LexdIhrJoLuU+y34z5TtXOvgjK58r25v5rqcb5JBVbXpScKd+UGc/5gGTGjUVd7
NXjP3v/GeUYg6/cthXiK3Oa+C7v5Qqigug0wTjTU87GFpciPo8+ZStBlpCObIjfGVzeVY3oxl55R
4vvysuc5zuEGmSFq0KblviyYrCviOOYIe1BJgJowJ30fOdJ5DhIvf8x8gGarKs7lC3lObJjyIt0p
ti75wu2FuYvhKMyLiGhCvOl1DxFG6GfbLkIiiqKhXHrDnFzkYauuJ3ucXzonmKBMBBzZTZruuvTZ
la/1UEX7ZoxrQj3TCVqN00/XSvoJVy4N+maRWUpdhnHHa8Ejk3HhWbkCVdTKK8Pqk26JQIh+X9Ml
esBPBe576YxCXM9umF9lRT9/VbRxgAARPbIkAXDaBU7iPgs7dveB15nUwZXj3tqxFbxJ32ovZa2G
bRajAxETGKKKtEGcYn6xlroRJzI/wyeS4sXaqHp20grD/aJRHiJ9Iy/rpS3KGK2Aqf11UTfxpTYH
sQ2rwLjOwjJ9qkRRbhviZA6JLvx6MbEk7kJfeRd68ojXyUtwBUEzEeVoF6SmcFLa5tR5Ufc1nlrY
REaJehup9XirczPa8m5lz+8oTlY9iuuu1V21nOo8Ot/d83CAAtJsBz+mOJjiFil1J5dO2cl13skU
9cgYFcukraIthV9+URQjUPsZ9d+i89ruwcmC5Kh6aKptwy6rtbJmMbJjBzKHI2I21EQvV7L3GWL7
iURc+WxFU32dp3V1kJVv7Cfi3xgd1Ozb/JIy1mlVd9Qe5OXFiAjqYZ5meZcGI4maZEEDELaGwzCA
EhKm+aZDeZ/DmYLHBbsoo7JZxboeVoadwWtqwuZI2zBf6NK0Fk6Q2vvBqaxF3iaEMol0WGPSqjbR
lNscJgJSVKpyr1jaTXaxyJ1EVVVMKk1rfhCh0ns7c9i9jVW2NWfhr6vRdO/A2U1rK7KG66IS5kmX
IGkwRoR7SxE6EOQpS6MewucRYP8tDaXx4JdVcB2Zhr3HEFhfl9o3tn2V9KfMKd3X2oqzTd6L5jFu
4TqZLtuZNrWbchF5tVzDNRZA8Cv74AfMQcyIvE8Aw82DpfS811ZvX1h16dWkSlbyNZohOdIwmiV3
RckzN5ftBt69Ovh9JNaRk03LOTF8xJIlHC3fTrcybotFlBOxKg2lvkBendZ+60yn2o2zI4YTKkCV
ds0lORhJsVCVmdKz74ImRac8Wih4TeNCjU28n6YS7Fli4Z2VqAH9lqgbDt3BgXUb63aixOAmigdj
U9sixMLumOZ27BRNFZ1HRFQbijJX5w1v586fBLTEsvhS51mrd8ygZ65cmtndwoJsaq6TqVT73GsA
+klZGfijrPgBB1kGPtyekgc0LflnFTTOjujE8U0OQ3trDnP5VUy29ewbZqqXtbLd8hgNXXsRou88
OE5XHRNpM0UWUQI+wqlC0BVW/YD3zT7SyB6a1dA4+i6NSF+gTqr2hamb5iJO7cFZTkJ2V/k0Fc/g
58NTNpIKacxRdRo9aa2t2TFX9GuDnesCDyCqy+NMzO416QfzIg1mc5V2rlyVVe9tzTSmFNNe89CH
QfxctinEO0dT/sg4H7dSjdXSsUvIC3k7fwayQ9pyFH0dS8x3oh97Z51Es1j7Ep2aNiqFWHJw7lQ5
82bOa2QtLX2XSBqkrqe1cT/GAo51YTe9vQzkQJ6F5/XebSzL4MVGrnRszfOS3tdia8b9/FDxUG96
NoS7SmoMHHYp9z4C5gfKDHwSVgotzcty6wtNLcYhSZBP9/nox8/d4FI2RKMSN+Cm8fBr5epTMVv0
iUuNKBuwwRLB33yZVIhbghq1hCU9dhFJnd6AWJw+O2giX2RvOpecwXLJ5NLZCWEPe7eY/OuwN32K
hiFlqhS1ccSYK9X6KkusmfKhtppNXMzZSxJaigJNMqmLjNDZFFR62xb6HnJxR67Twqd0zFJjG3HN
d63hRZ8C0DErNRX9qVIj+50JHFyYVfZVq/zmqgmt/s2aDWwMRp09l1Hm9cdh1PVNPKUzSTzuvJkF
AcUCFVO28ZRozqkvZxxs2Z6SMS/fDNMitM8KBkxkeSiwaIPTlCtZBM5lmpdwmBxk6p5bjI9zmWU3
UWLnCMaz7AWZmr6EPjksjJ43jmiy8Fi7WdmRad/I5cgW9CiyKrhvaeXtKzVMD1OsMYA7vZfCqo5V
/lCaZnPQEFwOaUiXgXu9ZOlE3XdZsn04JmnivUzIG49dY9mXtSNSmJ6hJw/OmJRfZRDqZ9n72Zqu
TrhO8rBZT+M0XdF6M3cY9gjndmxfLx1ONzM5adxHrsi/ZXnEXjVI5u05U+WzqNF4dkYvbqzENL4O
CWiw3HZHH7CFD0UYvZLeVmFGaIVVaOOCJijvxbAb9J0nRf01nUfvkx/PU4tA1k+7hR3Ympg6ha6r
Kevt3FXTTe0n7mWDjHdaWGVUGAvWj/kliRqxScBLPCLLak9RpIt1ac/62WdeCUC1cbMD9A11Qnaj
V8pqnT+s+X8Wdu8Kl/+qJ//Pys6r5q266+XbW396bv4fKCwRFP+stDw9i+zHuvL7j/9ZWf5OSyoA
fnNutzDDPA/l/qgsDcv+nf4LYSLWuZeLYpk24p+lpe39fpbp41hmBEaX+qza/LO0tMzfqTlhawCl
Io+EScS/Ulr+wb/5oRdkMn9yz8BvDPzQedDkv+/rhpYBSrdAZtRNJt3R2pqMdelBDL1ugyxKbuOo
gcke+OmM+sso/fq1lLSP9tloTDRzp8YOeDsoT+7ZytrTFxJzq+hGRR6650CxSdMYiNiBtUERHeRY
5GrjJ3Mcgh+pY+vCmeu0eSocI+2urNHVLdQ4+LedWIat5RWvoZr8Nln0PJgmOS/kARONmPgqe/QK
GDerWnRJfJHMWWvexmQp1J+tWvIiqqK88O9x53TJNmjjT6qwpm3fsXtCHvS1m3IUV1NY6+IyV0ro
b/jq6s4GIkG+CZ1QO6ffPzfOaOEno/cM+xZjl7sRDfS+CypHq/viGoy3trM5N8YTm5qRTXNm1bM+
1e1Q0sliC+RYn2t6WO0TG6WaUXOgs/BB+2YyXhL5ORTHIa6E3E7adRKImNFkbePGzZ1HOtrBTEFG
GZZ/mkXex7ug7YNzPoRduLvSS4bqmUQKOptD7fmSZlxb2RfofqT4EuS1pTGqc65bAlx8EJayjZJS
03xOIiK6sgF6wRv114DfVssukpc4pMmfWoyNcOxkaVpFX/bECQV06xd1Z82Fs+uIjm1mRHJ5Ye4b
c8rsFz+IA4DxoUqoI+fW6s2r2XELlW4ylJ+9vwidFIrrKEd4q9suZDIAVDns+9qhlA4Ajg6zHQdy
44xDEa6CYazMdT6XA+j3puhUfz9OQ2FeEg+SUyIbsguLV2dIbJ2D5IwyzDKOrqNqEzrZIDcRhCAY
CdlgRaO1JGkt0TMh3h43Mpk9bhrbC10Utb30Sm+ur83Wzr2923vUusrzs/m+bILC+Tr1bQRt26V1
YI7Ez6eVvHbqoq2uDMg/+WMsA6e6aR02nQc2B4KtM+XJXC56HUzFHfX02NwOfYSWh0LjbJeao0g5
JzMzU+/oN3lErdDZSo9Xkujv6TIIp6FZx1blj9+KxHaM42CmecamITacIbNG5B9Dpju5AUWAjGfY
Qqp2rcFdECCb+cnTECaSlJx0SH3RHZ1Bd0InSyfL0tgKeUtTVaqr0a7YyM9LJ8xTNnItoILUvAMG
Z3fmtNciZTPj0irR+4bmQfKV3SH7ncSqEwIL61wXJD7V/rxX+ewn+YKxtVrJHqWCCiI5uMuQqzI9
h+7Y5gvbLcyaBu8wRB38Eemqm8wquUFWDGTKdqm7JFTOoplqWfNldEMShzbC4E0Yoeg34APS8s4q
DdC8ZAyg2nsR4VxHtDtEIb4lQdhGT43lt+LbmOHgwb5Bkutmpj9cniiz7eLa8AzDgQjbZJb9NWzb
3jvpWCbDlZiwBD0M+Sice3ec7EkR5+bICptM2BinKSXp8s4wam6WcBp9cbTiUZmvWWsTSA3wvcjH
g7CzJsPGxhJ0KjLXGdeWKSw8mM1kGVsnNkzWPV022UXF1krsh3EkJw9qY+vli8qwS61IQM6SbVX6
3W6eq7wZl+Qdut0tcBnffbR7aehH5GtZeGXBIBGPbO9VeJd3bgO7q/VLQx9Z78wx28WNcW5MjKU1
3lqM1JrLoMTtsS9yD4GEjlh4r3o/GOSzk1DAXjD1rHBPB33pGifb6ObgSGPfmHaxx7N4TcyyK65l
2pU5MV+qo++XdsMYvKpcj/FDmNZRu7WjyQs3pj3b/q7I4detstoV/TqBH6L4VpYqLnlAdEkB2xB1
scyNalJLWo118uSZSlZbL1f5tLPSYNDXuGum/MLInMBjgAcq7AuxE2zgFknm1UioQF1kS0cOOTyZ
QObGqrUL6F+Tj0ETRLIavG13vvSDEslhdhyq/SWh8qFzcv2x9Q7Cc+b+QsydzpeG5zTBlY6DBMoJ
pTHLdp9YxnRQ7ESLP6a0/39L9NtZSfXfN9vXL8Pzay1/3BSd/8EfeyIj8H63SLqAy8KeyILtSef8
z01RZP3OpAy9Fh3v86bp/Fd/boqs3zFAgxmCKoZIl3/I1OXPTZHBfglZI4TQCKklwjJQBP9Cw917
127HF4g6jakN2A72YIiUz+OdH2fdtYx1S4sAbUwxHjGV5YwRy3mrRvErqcb3QOJ/7L/Ox4pA/Zyz
JOC5Qnb6sP9yZ1vVqSuslc224UKPvXew6ekScUUfkh7ucU79ZhGp9HaymLwPfvCNOfznuqW7mPvq
PhLiwiRXZ9HHymfWNDAKiHJ9iJzuC/fzS9xNGucyfZNAkYWYhvB508g+O5xsMPBGab6RajHc/nC1
/6wEfhxZvB9YfP9WTFLIUmAyQkrvd6PeD2cwi/2Ua6WDlVLsKjMdTWuzJbVlkVvEqfSz0b95XZge
f37Uv1w3Bi6kiaMqZ+LiIm5+f93qRLVe0Fdct94qNjNtpaWSjr1m0xH+Qn7xwfGIfI7JXnimbCAU
hcHzccSnRWvifh/4hnEhN8A6ySam9tp1iOmODNsR9QeTu5vcbnjMhBabrpfNQdVR+mzT4/nVffTh
hCM1OKsb+fJngR8Sjw+KH2UX2TDZhrmSCID3tupGZF5++7nNZH0YrEFcTfRpNz8/3x8OGoH9oG5B
4kAQHmiX7zK+H66yViZ4u5QREd1e/22WVk/RXrcrP9V4mqc8DMEC/PIqfzz1fxyWIRn3VsgC8fEy
B4CawkHU9jr14dm4I76UAQPcBdLcdjdoD22JN34bc9Pal42XbCLDNrYdAv+lbXYMZP/lk8As/3w3
YALCdfpBiMMQqyzweAUrqCX1thMNyMMufE1jqfbxTE5lav9Ci8MS2PywZJy/PwuUbZ+ZEBDYPh6x
N9xRhWw+V8Wg1XUQJc4GzhUqiyjau6M0vhZVC5Gqi/JFTy306eff98ND9sfRAWphtOUJJ5bj/UMm
AmcSTp+HK/orgVg0raIPFTqxvZZVOKW/+K7/5BbDpH0Ov+Gb0iv/cDTTGhvyppqArmE7X8kidY4l
6bR06hazXZdfwYL/6q7+Z/cXc3twtRjqfAjvFN8/Lv+6yGrQa1xR+lnZm+tp61AyLTsYgzu+AI0N
dxCv2otBjXIvlS0uQFidAzEaeT87if8LuyiYj79e73ef58OzLbK5pr8IvrVTlMBWdaxrcl8dRE9q
nFYMJqKF7NCMOvYd3TyGDXKhSjIkoqsGFKn+VA3Q6J+axryEtrahC7XPNUFakZE+9WTVZnJaV50C
DdbuCsNcB938zT2boJvnSdwN2CtTC5WM9ezSB4vx65k1c2gS4ePyxc/iFaOWUx0l28y5p7e+SYZ4
OaqGAWZQ7ox0XCUJWdd5uw4H65BJsR/demnM3S3FxLrls7VFd2Fa3UXi1i+pOc0LmepPRRM/O1m/
TysxrhtpGwtPpldOPb9OU0pIhGmTHEzpxjlBFlzPYbGOTQrcRC/Yjl4U/IdVmn4rGcDqOd/mOtsy
CLjiwdrmeX2wynpv9tNCtdbWFTc5jf3KGNb5VBK4MC0nRrZZQApJ1K37lGo8ZkR3PwA4m+S0qkak
avgV5wpmVEw640xWT1tfcf8uy7o4SgGfpjHWTW3fxkl4VefiOKLg0pPAUS7yC8ZaS1uaC5v7GXRh
sCbXbGnIcgXBc0e3dJvR6kUKQHYMmBGZyE9MKK/9OP6SyJdqenCSt043C6mTm6FwrrzefDT4Ab7Y
53AEMxuIcl0X5No51kYMhHP7EDh4/f7iJQ8E75/dmbhKoOPyP7Zm758UFy+iygwrWHVtvWVcsqvS
8lV3aDaHyl95zbiwE+M1t82LANKvFaXbPqZUSFGD6Wot7C8JwKAMEd5ZO+kxEXC5AGq8pSd1Edd0
EUZ0caT5xARhQpMd7UOflAu/f8mjCz8iZwBad0TmT3qMp2ORrMt23DRBsJbMQ9yTf04VGb9IXW4I
N7owZERdSh3BLt8HBNZ8iqddDZeEwe1+bIqtlxWbcYg28Bq+5dOB4uYhSRDjZaF7kcVevQ100aA0
KN+0sl4KK+UdFw739FRfkrq9HBgs1/XnlOHhYOjF2ddHWPAyZzyVh8NV0dGMadyjVGKjB3q2QVQv
hCVPeFTRJk0xnQq9CDAHM3he89AfRJEvSu63sFNHNOM1jHT/lV01Q8Wm30zqcQCETBFVLpu02lHz
nHySZr4no5VZfE0o2k1rijfim0ncMbb/ymuAbAlsmmx7zng5tnsoU95feg2FR4cKO5u2cMq7dTDc
5ufHB2HbsP/5oXB1//U+O8PTIpug0u8xzO8PluMRGLizQy6V7yzoI3SkVRLS6DeK/XF16o1inyEE
DTNjGzvNU911sIGCu9jJIcASmpga8VUNCWxRA8CiLQkEoolv7LLndmuZtdoOC6nhb63KvU/HcC3M
UKyHrryZuexMPbaDQwhXLuxbG/VWZ847czZv6fyzmK11e98k/sIheirrT5ZyMbSgRMSePlncBtZS
Rv2Snhx5qheNnzH/M+ARt5C4D6njbGM4NG0s7hqrv83bNye4EiOVd75rWHrpY6I5vqaV5MSHXA4L
r7+Z/Ue3QCVSNHeZ9p/q8hvFLBAH5xgzXu6HbKfxofeWcSojj4lAtiSTeF2RslKN6TLy0KVGAaGO
LMOlsQh8koMJoOUhv/ZJgkGQd0hsAjFHD8zQQPztFF+KHoWd01+SzMa9rk622zNHG9Zizh6NRD/Z
VbKLCzDHXbWZy3RX1P1txutRJ8yB0zh+4Rfx2S11IwZx6+It2aRkUyxUZH1VvXfsRMqsqbiL+l4t
0FTdhoO/ZgiiVnmWEQroqXiZuMmdoYtP/nxh5LueuccyruZvaW98KUhgVvu0fIx8Y9GV+lgPzmru
j/2gL6yQ79ND7295Jo0GGid9LDO/pn/8hS3bZo7itfb0wY67o4z39fTJTa88zqXzEFb9ZZUXwwr/
FkpI45ONTtn4lJfepbKDtRP7j03MAG4aCClypv5prkBoyJYwDJ9Wakh64uzd4oXizvF2krHn5OY7
iyWmi7tdVvIunSC8bv3K2CTu8Em294nrHHUyrXUq7rO440W37r2rOTJQXZBGZOl9F5ID0fg70jkp
O7B+i+eCKW8m5GKO2aPcpPI0B99scR9b6dZ1063PWBqb184n5DUpUBoNw2KGBO9mLs60Fn7JsGwb
Y+Fj+o3o7KHYQHuRfPMy3n4mH9p48Aam1E1Ip0zsmkguk8ZZiTDapQh7GQQgG8AQp+OljJN9LQWA
beNgzY9UTtu4e83LJ84Zsk61sawvoIg3dtvSH7dvvba6gbN1oimHLDbaeCXXGZr64N97hDBN9ifD
thZ1q5eDC54zusVRt5qSdpkI8yK3vPVk1ChEztGI8dEjUM0FwzpZ/pKIxD0WouuOG2I2TmPkLIbg
s+G/ZkMGaWNck6zcqWjR+/bKGhhc284SnxCRW8TFCdG91fPnkjCIIbmX+tSx1qCDWkg8RmM/L5Xn
fS4D6IPZpecZm7liRwoMK3aHLfOBRegndxCtVqrVKxHNl36BhxHzrQqe4fkuUniTrkDNDSptml5n
q3hMzHSXJR6Lh08obHHpZDj7U8UAnRtpctaDlDsGfrexiZqC2La1ppG2mANvy/b74Mflk+Hpy5iU
NJIi1yNpQ6HOQGJ4yFwMCn5XrB1rpDVgN29u3u2Y33ORxnqtdMq8PSIUrSOiE/Fxnvpv1TweJ85D
rk/e2O28Pj3QNHvILXPVlHLbqIAbl6Dizr/igXwTbbz3p2QruognWqFf6hrvi2ryfhn7xrHi2uYo
st2BPNcA8hEUg0XlTfcajDFh5VveM59Ghjx00RfhXF50c5uuKmW4BLbJEr9Z9Ivi/Tv49B8VFOQp
mBBo7xihAYKK6FK8f584M67gQETmupUtRANNFEnD6pwU/qLsBsl0S4zhMWkAzuUzKeszz+uxcUV4
TW1GRCLryZfa8MrHEfPOhd9m1nMTTOMyMnLG3U7csUvoyjXjkvJzbXV9thiHFBvIwCKL99glSjX1
EGn6RWEiIDJoK5liIhIDW9iuYiJz6LU5ITYzEewzSLwXZqN5KLIlKbQbIXz1OEM7LhdK5Mwx7Ki+
qwwvhh+jKAsHkaEIM9LgrFORbyygGBlbF9X3L0rfDyETgMjhEbIBwIGCehYWyofm1dC3E0QIGmV9
Po5XjGXsneNO6VXr+PXKbGcUiDnwS2WhnyRj2NsloRNshNdP6zJhWIoIMPOvCsE57QfY7T/fN3xv
BPzjMv/x8c6UljOeMzj7LN9f5ok2URaMeGEixvAXQ9e5G9aheW0n0lmGJBEe8qCclk7dO7cDyPEV
M7dsE/fjW5qa8qTRTG0Czwj2oM5LlsrEPsyzPWyZxs/OIs4HddeV4D5+/rHPn+q//9R/ySFtAt2j
P6bkjcspPvRIb4jfbXv9POrYZeOSufk+FyhtsOwlPmU3Q6Rf1Ph//QhMpRlX456nT0ux//7EpRjq
CqFCn5nI0BCj6/bcr/DzUBmaB0BnqBtaRzwZOT4eRiHNLyx977d7PJ7E8eCTOHdgUTsDPXl/+EiA
UfEnee6/RqRsINMBzZDXFy20T+iH3yDkxej1wnb38zP/T477PT0BxCa9Jf9jTnhpxK6b1Ia/Epkd
XrYhmVZn8v1ZTspi24WYEAhsX46zp57+r478saUVZplrEBER4EYL671vk2doAfA8jAbDFqRvrkXt
oNIXJ8iKx18c+nw2/3G/fT/bHibwMzMCBAk9+fdnu0wMQ/khC1GEfLpAAGOA34NQbCT9RgT+ganQ
rurnvV3rKyFzVOzFuiuja919zdBbmhrZL1iDgVLJatpl5hcnJ4hXEp5gHzPQTmtEw5fOUG2K6hCn
8cYvDzNL2dQla8rX7Rz7x7Ah8Yk95pzOj93obqKs2xC3dBEZHT5BvVXTa57d1AZt1My+jEq9j8hj
MZ3oUscsiux/Zqs7Wh0R1Wg+1YirupKb1PnmEfUY91ifaoAXDClTz9pQReV1u7fbOVw4BdrIuEcI
tJGZty1y92i2R1+KhcjKQyGHY5AFX3A707+2HjM7OnietZjNZtkPwd3Pr8QHh+5frsTHfqoz0EbW
Scl9j1MXrbrroCSMNKmfgdm+AkFDjzjhWPIkS2knpm5Nu7F4+PmneN9t+v4h0KvQ9WJNt3E8nB+S
H5q6RVD6FdM6dP+O0S4pvOTSSG2bxmrj/eI9/E++sOOFHuwk8PHfWQvvj0VQjEJiEQSrxu1Izq0q
QXnuemj42tGWONOqyuVqO9/oS3XTIRRJYC8jX4D6+vmXPr+o3j0DmGQ9zB3EB9JYxp31/oPUgnsj
ode5YlLinHLd9586ARp8DOvyZOWi+sVK8x2N/eGAgFFg/oBLZM70EZ0t5tKO2Qjb7EOVvRY9/E8+
YrFRTRu/dbkMUoobszileW5v42SAjWoaxeiuva6sn8x+7ScnGbTeYijnW9uz2EnKtXSG9lcnxjmP
1T6cG3IdA6ZquBrh1n1sh/Zh2QY1kgz0b4L4CacH9m0WfRGt5TRUd7MW8yub9XBbT3mOxbHxrqTr
1vTHVO3ZSzNTwlzUYh7vgQ1NeGQVeGKq5aj6VJqx1ku0t90jkUX52jca8RoObTCALsujZsFLil2r
nErIwsi5Abbn0nG++oBr7itXxC9ZN5P07PT2bdgS55tXiXWBtw2XxuRg8l9ENTdWhqznkQys7OAM
QfdIK9lCtBCaKf0XVb8YjYoJmc1cFztli9tn2fdnJXmvknSkaM3lOjCa6i6MGkZs2G3EK8mzRE+P
aDIvEhAeO52rGDVnY311O6NYk6adP4dN6OKS9fRt3zjOhXbDnk5QK6NbjUbmwccIvm4Tx9w2GAb3
wISnxxpS7VHHYX3VWS4i9zglrclpw2+txioXx5wAYpA5z8tIVfFV32f1U9oAFpGs4kdVEIoCuzAn
ITtsbno3qqF+dylhA2Vn54t8DvqbPpsqdxcMVXG0KhWg1+To5pIKFmNtPZnbsomtfhFPpvnaoosw
L1yv6dYTkZqbJErFDR4ReTm46fC187zy6GJf2zdVGZwCo2gvaoO6eRBnGF8TdHqjnJRgj8bJnJXf
4PW4MRR5D14AK5QosrSdO9Ip3K4pTtUAFGFlFv+TovNYbtyIougXoQo5bJEYxSBKVNigJHGMnBoZ
X+/DhVcejyWQ6H7h3nOTrpqYNyjR/JVr64j0yljmvo+OaqSZP2ykYu1TjfHeOcD6e4a0ZepE067S
kjbxSqWWHkktr0/rQj0oMJHT+A+xe/MtS9jQ3bTTpoXhj2n864e1/RGjqWeemI3oVIs5vWuF/pxA
22vrw6TV+R46o7M1+d74qqjJIZQ75RAVtRyIYsq3OKDk7dpp6otUNhIQWYvYI6qFIFH1eJ80IvHt
SORvmPS7HyVBnN+gmaWEEunGQCa2HRfysBBejPvINIerMzaWO7aW+IwGFXqq5QAHiKUuIgzGyK6a
xdxwXP50Q8LIMwPW/DbAsnkYKBp0z+NM+g9KI1rg1OHXHNLc+hrUTglja7QPM7jfvdmiFiaDLs19
yZTGsFILdZPldrcd9LkPWdVOR8KwVT4+A9EqmuhAKSiJVnjf36i56k3am/Gjc/rl1mVqlbup1DeE
rk9cqSUOZh8DRI/jGasmV7+5k0U5vGVzPV3SmcdR5Gl0L/NIPWRtraHPmcSxUkE04+ga1rdhcprf
WYptaGyWXiRMwGWLGKlVWw7LgG0V0J684pDtmOoSS2Jv28nIwnxRy9ei5HvmDo1iub1k6e/yqGif
YumINMzt5rfLLQhLay9hopbTZxI7KYRvY8cfcId6rN8GNNWb0jKHd41a5GgJ1doXvByv9Sh3r33K
LNDVYphDU1UrW2NtrVOSOF1M3oo933Q+6GM5tvkx6dZyz1vFF1h/zr9kc+xvRJl250JVosBKmO2m
CZJdt0GmPZJH3gDHrUUifY9CLc7j8/9ujnYBH4T02ElVuAxiIORJOitbvZT0j4m4zC8WJ+NLJRGd
41Y9CxZ1Gqb9ijboS4wWw25A+dN4jBLNPGAVA9rnTOOmrvrEV3CUhkiViWTPc4nOe6iKw2RJZLUr
ccTYvpNrdPiyHdWvee6wqnCMWf4ykNYcE9mujkkpGW9g82LcJ1L1EMwncg9i53qs+WBea8RD9yiv
Bj+u7CL38yiRoe00bfVbkIPCZx3VVihWVqTtCkkGZZxxrDF3dFhFYuN31Nf0bTIITJ7nrnlBPtFd
BKzIfcaGhH2GPI53RtLSTq5k9dDm5lK6drQOBUqHytjnU9RcZquaz1ZbD1e6JEK9HVmwnV/N+m5W
DdHnTUkPapB8PTjitSttrcZPZVZcrEUcSgbV/6HBrYansjSGF6OdlTetceCYWVgRK5cqJf8PaZYW
9oI4u2lUSXxI+U6EhhyNup/kIwK3yI7VAC1fc1is5en0NtXsisbU5FLTVv3EUq6/Y07jG82+WNk3
mVjvvcJPnhlrwZqEYRCJDdkSnaporme3rYzsb7HUlb0vKvEjQ/EeX70+KuQM5avEfDcyGBrANAtn
PqmbLFXtxZ6n/twmzXrvtAXMGopORuGVMl1AbKOlVKmxeIJNSbOBFoqzU2eBFw+jvXFSJX+RJSIz
Vztud5kaT9zxuuXhE002eYE6v2scu2NMQ3aoGdfKk5lkHMc+tTdpp1hXe1XEPm+VCgqKbgSpEZmP
NYnGV8vmQB3Hxtk7MsIseVXz98Ssm/d8rvIzAdotAR71wqy1nz94tVnVZZEcDFCIvHW07Z06mJa3
VKv+aYimeVWBZPoDQMPTpKcR7wwgTQZtsQoGWSe3vTd5MkI0+vfQ8RKoVkc7nTR4/dxqZnZY8AkE
8yS/zB1TK6P4IQ3qHJtIHdvqostkUuJNl/HJmubrqMtex6IAiB5tdGhn1SEx+Cs44Xtuqfz7uaBj
coOKFCQHK0UCkeQBw+h51VWv6l+tLAQZquaDN0pHLTvL2q7Sj06Hr/AuF2+qHHR4Bk2CsR55e5vl
0ITCORyqeA/KzY1KPCkSPpyvRnuPu39t4xVMmcBCRMNFL/ZS9WpGUMOUo4HmEoY6PorYjZWjsv7L
jb96PUCDyZJfqkdv6ubd0KpeZ8qBYhIeCGxpMruPWKeiOE/kRjLO2fQgR7OkcdV5W5UMgrn2EVlb
XYBo1T5NnXaVUt1L2yxItOIqW4uXsOlM5VMef4NV8vli+xaOrkKDt96fV7jafVR6WPvibN9BxK8r
1ZfnfaYqga2nHF6KB9vvQxeCx/mpFu8FS9riuQXXt5NDwoHBB5B7BrhMMifdhVzRaJL+Vspqt1H+
Jdrscrn+U/XMz2ZusiUibvM6Jb9R/sZxPlLS8dfZgSZVoSUZd0ei0SeyCu3QJcXGSDoZg/nPJjHD
PB9etF68zJXlYfVyFYyjUxMMQ8PvoHNkvchTfivhVSVYd1Q+GyGXH0u0eKpSHBcJoqgQJ6MrXh10
C/3UXTMmpWs0nRGVH/IO/NsIDbzjSVPAo4E/NrXl5uV3mXZvZSk+MttxR73a6DKmz+guso7YQ6Di
8cpGOvmvWNtT1Y98Nzlk52wjyyc1Yu6da7fCGTYOjmFode68kkKliwBx0kaVVR9hetiUv5m4xOVd
oV4oujSshl+q08A2H0Mev2DZ7QyK+n7aMd37p+eXRT4ngA2sxXGt1mQhIPZDNLtZzFx7YndDbnSE
E5jpwSnGbIWw04X2H5ZFjoy0d/u2OplZ8qaUseVlvGda2l6Q/3pZJZ3k9VDS3q5SGVakVtWG4TeR
tJkLY3rRuZXIiwv0Lv9L2jIcpD6MsXULntgzACNaOcY4ClPnojjdJnKYQkMwn5VPq7l2uEFlVgsG
o2ibzG487EEmyx6ibk8X1mkdZFebSZg2tEPPdqRpfhz6jhwTgDxbLt2yN4znmmAsIg8v/Miu1H6k
2cOSH3NabJja8gDacLJnFrnFZZyZWs/ThqVusDrNGQls4nbkLajJOdHF7KLe3qRz81KKnmHkSFff
eTrmRA3wTVqQfD09K413BhPXfmUjUlu+DA7GtMftJN0EQXVdLnvUAKwhyaCs3qid2DrU/lRvpb7f
WvKmwPcumCZDV/YUscLu6LmedJ6541uRwkPe58m/VTn1Tr1Fe58m/w3p3bL2BDW7+HsL9dBkxziO
PT3/LBfa4XdtisLODJyK0++LtOiwZteAJo3LkF0o94Jtl7nbywMvzXK0JDkE585GRX3rrTKEWOrG
80HVJ1caecQRiU1Eq1fm7InnaSEXrOjuznRV+WolWeGVWhbE4tqOb2V/n1PLLwwnIH/AnSK293px
TFRl2wrVLfPOU8fYiwo9nKj5aTSCbhSgciSGuCXyPEfu2fHOdtgAeUtA+rXdJUbyXfCDZMq/GPc6
kOO6gflXGjDfMpfK0luK/0oMD7Z8EPKHYl8dWATGUOFc4dv6sGUE2D/Y+s36ZYoPUju4ir2xsjI0
xUi6chCpKb90DJFgm5CJws3lqJ92GUgME0VBK1gr4WxdKF+3Aww+DVTSPprv7GgDpbrO6TeInirH
Ht2m8FODdPisZsnN69GdsnPrHHJnG3Me0JPnxiHLupPa+naWnmv7nJlvar/geXyVi6+albOcHOLq
tnDJx3Dupz7fxPSvuTU9p3D+aqmBhjxBAiM9AWUQnL81NmTZ4BeBnWSzjbLUMkidnu+g8BN6nmF0
zeyrshSWHvzD/g82GlSXU1HUB8b6LL8br+xhvwCo7tvWMxPLi9KblbzFxaulvBKWXBeMOlrEI7lr
8HhmhCDROnm1c7Kku9QvATHlh0R5m6qCnCWZCuYxaf8wxXismmCocIL0bwqZfVX83o7/ifJosTkX
tePKbeM2zttgpAd2za6lfRbiHqlDmDkvsibt9ZgkaiJRp5KY3kQNy9X2+ljbYeve6ug6HHFdQHaZ
VnLTBzQlqRGokh048V9VHmbH2EXMFubirRj+DdkUKGl6K9PjzGs7N6zbycHp4g78l8Pz/Wtj25sn
YJ5CRq6CPXB+JM1E5/WziqeJ/6irJ5n96LT8lfI2RvZeU2DOERAttnSD/LPSiTUcEaC4PStyPIOk
GN14L4ThAp4F+pHjORAYMHDr2peWrXmsKGFXqZuq0jal6aBhwc1Q65ey26OOB2C6i9i+DHzWbIwC
fBezg6LiU55sVCetV6u7WS+QVWmgKP9LhUQe5nvffOr2vyn6fXJC6cMxMBp+sb6wmWgJ1RmV76Qn
/ktm/Pr8HLVtCrFKKt+M+kNLCrQaWD8Z2o51vVEyx2/oKlIcqBEtxfQYzP+ee26mnmr0M+MQMa3X
Vv2viT4Z03iLxQYYFhY+etrC+KwWS2A1OWed4UqT5lEF75P0ntm/QnP8boBEZNmegqhoIA5TGQc+
6GfiYBuCe6RSjThdySWa/8NfEI4SQbVopKmfdOmh199R9lqOV7ihMNZNl3Jma6si0FcJlMYa4lJH
15slyoblvq9oWwmVLRvNbH7v+3XT07SYHUk+g4kU5TAWdHZWOKCdqx2OKuNPtr719LjOIMkEAiLy
uHOFsogfJ/GG+UWt1IBaCV/Zl2X82YKG1nH8iANE5VgC4BHUwyv0Jalj7T4QHmjCcHDnzkSeQifz
rE2UZ4o9CITXTGb0I0rz+uy+2nXZt+alhFOim1I4xzP23LcCQAgWxVO7jn7WWN6k1T76lHcNKGWq
FLBkvqzunyjaa1G0qAZKnBxY/ahQSmdn2jxUHclffEzooZBmMtIq+t8GC1mpT9sse3WK2LPWJcwV
62MuvmPD9qv1ZgzqeSS1rR2pnphwZKMT1iXtkonyCTqaw0Ia9da+YsdUri9xxRUz3Yf2TDcSotkP
GjlImkfVah9JLT6XZjfw6CsD2lTneGpXvmQyJFXpOCe3GUV8mbDoftPqfUyFUReus7JctSo28AVP
bQJzmx2Is3qJUzB6C4/cco6G82dEsz9jex4ix50ACJRXaTW2Rr3ukuwiup0eRwz0WGiq8h0ow2ns
67A2lFNb1BdlxnxkWu9TRgJfhzqoJKps6CjjB1cVc6gsEHHIwmENGRZJvCltZCZLf6WxDmOWxFOK
YWXRAwfVRZ7CKjPmMMXC6Y9yejfz6E9pP5b5rDzL3v5vrvZT9bCQG+Pk8XUVk182Wt8Ksqh6wsvd
7+tp3TBTdJvVxAjV77JVOdSTQUGfRptBlCHTga1kmkdG7u4kc2cWlt+mI3qEft0zltq3ybhz4ksl
utDI7aNmQAZJ61Mh6mfhTYFtv6Fj3BRmtrUVZa/VkV/oy24qgVM4Syh19VZWjlY38q8Tz7JHFwmr
a6CXLhKkcvrqY2fCaf3b5hGfbr6NtRem9cEonwSkmD7nrZaEJyOCtThNkQDv2w7Z50iBphB2ngAp
M44FMLuYYrd+cnJy51CUrzGjstrZF7oVDDpXGCAOlCtP2ZoyxGFWJSAzuIYmZ13ddfjqm4cp0Zc4
dcnssZdx4aHs61W6lRh4oAyZ8kmITdULcUFdv0GugN29Ii2gDavF5MydOX7WDVwC6GaEgnOhq1gR
cg2DvvE05HfcUVAx6QHErLq1OQaplW6kbA0WhRt5GM5cfqfSaDAykCju8N+p5q7XR5/e9wg09kOP
10trRxqKIOUoL/N9Uf6hzQGnpleO7zTDCxa5E2NMzzK/tYI3oOQKGe3z2MePoZ42xSS/jrbJqcDH
MA9hk32YhW148ZShc+UGTPvup+yaHmaD9G+lTXT4gHA+vo+loTIlGgvXqDiOF8v+gGzwJq0PYd0z
QgSq/pwq2WbqrUCN/kohv6vKaLtYtXRUPJESUEf+4OMxznZl8lm21rzFOfFfJiH6kRK3774knbW2
+Qe7Z4+moPAI5jEox+Rj2eEBrK0rsXiu0+WI2zQAFgfj2VY1zgVQ0C6a+TVEb3Qu0uDDUqVvzDQ3
TqdA9bEYUsGb7s06nAQG31L9Mirtd4K5NOiMgrq+Z+UdX8rE2DtKLm8l5VszLMyE6WFe0x1Uj1AW
PSGTDGDaZL3kqHoKgufr2HGXNHNHpdlHY/ZpNumX3lO0oY9eHeQduUEaMTchkJUVV1vnOajf2nTb
Ddoj7ZGmpVheiQJGjT0EyTq9GI2EmGd9pJRNRu/sq65ma5mi6/02rZkvkbmFCuNXIjrpc/sikApM
06WrtGsmtdtWO4I90sRhxt6Y8HZXix6adunlrXnq4197KAO1fSCqOprWCA24c3VkV5lhb+XpZ0Yj
UVErrhzcXCrXhDraks561e7rnus5s11mmLs2Hh5l1GwXWiR1FocsSl/S1iQ7PNnbi30EsUEOqtY3
+6oeqD9GTHyiXtEbTeaumNKQgiWMeDPzVh53JeAnp2B4B6PMW6Q1FJZydmwlDhGfiWOdaMnGsqdj
lQGA4OdV4XVX+nKw2TWEUmx+JnK17Xu23O5spUxqKqIHPmDX/MqEJNw0GGPQHfV9y2AOfploWx+t
FtF7kzhrVl4/lLnXIJU6P8hCs9O61MVjiHjMmY1IWSpZW5h5/6gNiSs3EdfO7HelWoLnmNNmelcr
UwtRPPOalZrOMJPTAHPysFHjFLhLmSTvwwikgj/ybzbSeqC/N+pjXEzaSUe5faviyLnApLW/1Lyp
AfZg30Qfaf20kXofTOLHmvIcLXIYDQpviRNRuo6LtCPtF+l/MaI+TZ67ADb8JygYFb96Jm6xOWrn
zjKyg9LYILGd9qKm8+LGGehzpapvic5wiNelRfySnkQcfeWOysuty6zmY5ERc65YPyNwPIYTuCdt
HAPSE4TT5/IcaItVM9ZJ9KOmWpFn6tXb0lbBpPfcevl6SCqzCjk+q9cFFYmbIqs2tOmcm/ahSwc9
eIKwfxuCa+mf8306Wnfiunlb4oZtfmWPtyJ2tHcws5anJkPnRe3oeF3GVTu1DHsZjzQqjue0KJbN
gFQ0ZDl2NEkwIZLtuyrXR7dCOlmzfptb8Uuc1efUMjEz9+1VX4eFGVvCZHiVc98g/MNrzOxphC59
MqyWz6f1xJ3jhICdPMp5txHbjGZGx+c0Zoj+Mg9yGg1CPXTf1qCwapxkkbmGmUJuwTQLer0F855M
KlVrJC85NyeRPbdSNz+m2jyVSxKASN2JTP1StII0iJi7tO1gkfWavSuc6N2sOnnb0MpLVfFvlInx
RomBP3ql/ZfN5X2QVCNIFuA580CLLbrDaKYcXUpgDdapgUIt61IRLA3pdtibhWtLPffDDGhgmsBf
5b145L39fJRi9JusfPSt/A6wRwSoLBu/4emXWWxt7RbFb+3on21VH52EP4z73gqbOL1aif1ScBSl
MqOYPo8PusViQUqJ2xuqbEJ3ZTLwB+11s0U2H0ob2aMsRnVHenJzltBwez1dpm/YFkPmqkaUWD2/
OjnbYBfLP+T5BY5korhxg/KbsRYnP4u8BQ1Wpi5pHTB5lsNcV1LfbioGeDVwOBT/RGBV/Z82rFVg
yJprFXSCc5E95kmt6m2yyPrdcCLgrw1ypCv+aofIt3pMv0XVNoRjTjrcU0g+9hJqZkmuQ2LG1eIr
o0mXVurZPyHPBkONpGhv1mTr1VFpZm2rT4pzVUQyNvS+MWdNBYvL/nEaugQqLSe2ggJ7BIPfzh7P
nVgHvwKEE2TaWH1NqWM8cBXgTFibOlQZQ8uhJUaFUxMy8OKvXIFMufpeP3a1zfs7mlp6sLPnrffc
GWbfo1GCvEI2Um5n+9lTT5OuoBmxaCAjrfCfUkRCR8k6hZVDSdbeRQE4RzVw8uQ3xRAT33ezPzQ5
0bdtlN+WcfjPrHRfWYywzM3d2s7BnHOppVV10kV1pLE9Sfl8yc3hyObkp5maixFLJ2muD6zSgG5B
4GeXvEnrOeRj/i9D0jiktEZ9G3/aBSnw+pMf6QiGEaUzfsX2uh2l4mOU4+eXNTTULtDlB0zjh0ke
qF7iB5LiZNdbseQmslqGco4Om6PW8c18DWtLouEswczKVrVvuuJSxyUdjBYYsXCXCB3yCGNu+U8x
SjxPyiUnqrGIdGYAZn/PBmM6jq26bDXH/st64yfFBKQ2WE/qjiGAUA9sjlx9pvxKu68+13/mftjP
HVkd0jD85FlaXGI8r4prW6NK+1CC36FPysX8iRRLiKCzbP42yRAL3+7e3mYMh/fSMqq4sGrDQ7h7
0JYlhFtXMNhnYZbWym3pGslr5uqvXpDuKwyCKhOeQwEmJrQhG1QMPNGi90hmOKZObdmqjWvra3PL
GD8wHs4cad859svaCoyp+X92JkIddyRJ0ulRzjrzxhykDpV2MP0honQpDJNDnSEVSpYh4LAoztKE
I0UjOUfY6rfVt76kEV9Dc2GhEGlkm9op4acc5F/HAsGcR+UXZdWFuAvw9zn6dau1Tz2p7WL5lwlm
SU+p/iSaYyWck16Pp35JdoB0TN+Sm9EvO8WP4MQkeXRynjBvGBu3VsrOHZCRWW2+AVhRrymZgd47
EixV5O5HMmUYFF3fJLjd4lvTK/cYcB5OsBiSRSTwVDXd4HZFPD//o/Vby5YOdX3K1BIH9UeVN9tk
mOpdYeSEcZSRgR0bPqZw8rM0jmFclzwIOHqhauq+bDOaZtWDWjLSsy857Zifm4zu9YPmJOCg1Fyc
k2ha71qpDg+hNbLK2mkIaOh3NYyCKEKrZqqyH4/WNup1tt3F+0ThU87rYVKvynCNGKRpkvw6xTNT
OS2w0OExcdy2ln2TYeYwna5ieVvhRLPW4TBX3FeFEjPfkcZn9c/2JjQm3bglMncDOXIUoAQSunNt
onlnVR3Y3Kdrkt7QImOqIhzH5yinI5V+7Gqw3nM7vo5G9QpgjPdUn8NBiVjKDKE5KwHWE3CphWvl
XHbTcO6l+puWkvO33MFp9ar5G5c7Er2Jlpjp55DtpLq86tU7R6M3ZfUpHpGqwPN0dnIWbR29koGb
52fRtERkjdjCzB3gQNKBh2vFmHEhn3Uq52MqS/tnC4UTk6zFiFuMGUomzl3kMLiq792chgku91Ic
ChIQhl59HZLmMJcrtWYTHVIgfTJZfXK3HrtZ54idtybmPAmS1xCNMF+PBr7/qpW8MgMIhw9Sxdmd
pcSl6qq/NHE41RvJ/Jbt/JPTGGkhayGU21b+PhEmrLPfrt77+lAONUWwHWbovJZsQU6zreifjd72
lenHlr8yJ0jXj0J89Sq00m1LLGixd7iroTjGE2AenM3UxTo2DWHmXk/WRaeP4L9g/bODE78EArCT
RjhH+ms5n/P6feSoK51/uomskS4PEDsijd3UIYKhQ82eow/ne2xIpKDy0ZyzbZ0s/TgIUjtfFXUn
sdHk0JiKI7wBzM0H1lUO87pEfLbAudfriA2jH5l/jQ12lc/OwakiNhpFBt5a124fajvyul5r+X2m
oZSnjjbb2Ou12INSwrKKY365OesbPFBfABvB7pn3FIjiR3fejAk+ILOTPjc8JeFlLalXiy7IMdWU
N0N7lzU6ush3GM8UN8PamwMxmzv7aXdsL0jW/XhK3UILuTTpPWcPYI5XVxZ794Q6lTfq1qWRV/fC
ldkp5x+Teu7rKSy0/ViyOsG7nmSfUS75Rf8oKAc0Vv1y99KkW4lpfMneoRZ8mFG1XdYfR76woNlI
M130LmYgZyd7k/We/l/t7Jxn/MD4n9VtkHVvK8QycPDrHHsp9WTh4UZxS1kGlVAFDaMc+5SB/Ocv
9+14B7vJnlpflxhpMTOjwuLDradHPSM6s7+S7Hc0KenZ9Rb5sSww0UoMClkEYCUabwyj3cJm1M2y
TZ+YhqKQqCbFTxEdWeXAXKYLLPZgPb8J0wQXkF/dfgl8GDiO/IY5r5YyLWL6NtINPhuFqjhimXHH
/Fsd7X1a5UG8zH73nGM7Kwv+LRj31Lhr0rbNCNdh0fsEY+ZvnXnX8lOBVMy82xDwVr5ilDFzRePN
o8PC6MDhAfvZDel/LSP9nte9T3ZT/llBNOYQUerKM9qNlu0HZ1ObP6lk7k1Z4TXYQr3xVe090Q+D
yfwAvqcE3VRyQmbDjE9zN08y7tQzka0/mdg4ImjM8m60LxQ9oJllr8qLgJBc5swZtXKYdxrHgOK2
Err3/ldp+c1WldkiRC5T4L94iZZ8N9h329HQmYDpvyER8DJT3zvGVxO/aY1ylcFMwUBrVvXUETzw
RFrX6t+TimRZ1TaTs01veRpUKw3Zm4oG0q/6+QVDekyxzKFaFYys63F8kWE99+sI7eA5ju12GhU6
0scXOhp/SaZtMbE7htz51a71Afr+XodhtitFeyPxyTM4cdr6+ZILnsw3hZOzaLsEwLTNtlLNN+pC
/2/9wQrbMmqUFkrCDs9hhFUZ0UiaKB3RS7ag8ECKR3USPj12Cet7gFCXsq33BYfohI+7wdY4JEvA
qxwg+QjyUfidgcLC/n2OvpWOoG3ehe4lxlBhy9up/mEgudftvcpJllMjqcalSMFBWcjsfqz5W5mq
mwYxkolTKJ7SLxFv9NQKQYf7EiW8Un45fDlRmHlFOoI16TeKvcCbZFLAwxX4M8uCb2bxbnQfjjNf
Go4FHs45R4alDs9oWGQP7Be6hj0ETk4QKWwXFy9iihxJ7H8K4zIsvwIvZw0cN+m6rZJqJKOxIJy7
U9KcWWaI6dJbV6P4svUyqPCiFTYd1K1emMZxyArm28rsuCWaxHqqQsYVflxWXl0obkMEUE8/cp/k
ax7ZLt2oK+m7vEPVqGv8GEh6f7oM9ciCMHPiUpT/umEr5V/mepzZnFU33sSyH3c1aQIQo4b83ptN
6ECWjtOXnlVSxLi7JYYGtKr06zzfb3bS9YdU2aEh4WzKrhOL79l4t+ZAR0alaRmGum9FLb0E9yjr
nFbbzAzCey0J5Hn1O+tVjweESGEidu0g/KoI6zpmhPk9KR9tIU4Zp2zESbBcVvhyjvSNoZpMjbdE
emjiP4Eirks31notaKyK0dxWM4MJVfhxW/tNPew7dNe1vUfI4cvWw4h3NIes+Tct6/SaFWiP4E9r
NwT4AA0+JWkot68tE29j/ktRtYiPqrACCTqZLR7Rah8E41sDixFaGxoytwaAnTEIb9i9ryxfADIn
CAITcIUlVw2PIHoZC2h07F4bGnLFzHcjZOMl1ZiZ6Z5AzqwPXwBlfVMiPEw+wEx0I+PVTNi6s+T9
r0oQRJRbtfvI82uknJKeIVb/a2PTZ8gWrc6lLJlZlXG0hXa1L2myQfZ/alN+ASZD5x15BeUBGGhM
evUTWmdtFc28QXtTWNqGDir4oc5fqyQLwQ37diFtJpBiUySh2ueUv4nqZGv3pCtdgvyq8TKm+1KJ
XbP96tZ3S3stjHtf/CJf0JMX5Xnq9t9zMZ/i/A9H1Kasv8wWohDuWxVRjkbcG+0NN/SUH+t+M0ZM
JxV3mt8nghjbMtlASOJ5np31xk3iieHUEDSPv+ZNizsXmSkh3Xj74x1qBW8km4ULmvRVPotORRoO
dwKjMguLU467RP+D9+bCxSUbjq1P6a2J5sWyyUyEm7kOjIzIIVslOAgdb4eQHFerPnGoPyr5PvYg
2E/jcB6lvzLfpuKf7ixeI86jZQfy+L3qL3Xzaq+vE3teJsE6Cyjm7l72R3fnmfayZaBJR8XJBNoE
TGrZ+6uisGe+mtY+os83eGUOusBD3YwX4FF+Z8uespwoFJTsWFgbWwmrovUyMhMIBjevo4rEas1p
Z8Ihf1jNeyvv1YkpYeRVjbiXy3chDaGqXhl8mGzxuvZQCdJiayaY0UNqX3LZcruEIHrp1ohDPTh8
11TgE9u6yUP72URzVXVGgfWOTenw06mlO6f9x/8cncdypMgWhp+ICLzZFuWdpFLJbgi1DIlJPCTw
9PMxu77T5nZXQeY5v53hD6R1xvm7soOHxhrDIYvWog7WI6BESyxhZJ+iRBLX9umb2qa1FjVGR2Ik
u1Og72ZCGEpP5xlIt9GcbEz3viiCjF1LhvuEMUsyyObETSh9PYGgSQFGObRHIclycB799DK6Py1J
npOnhaJAbtmbbIgNI8JPYI7bESnSUB1Q4TLdPteg570Anyf530WfXzC6+enNtl5tD4jK3eLIQtXP
MZDUkMLWDjtsqHyx6ygEnN6IKj2kyYAB+eRBWhRUjQHNxvZDMU5rLh32EEbQ+tgwtOqiCCmGCjnW
GdTvbkzCSR6t5uqaJVdUkvvBLfZmPIa2s7MI8oxSAS/CZdkRlA4xGRx6DYv8W5Rva/+c8Nsb/XPx
+/bmS812NX8yhzfUCPkvnLApS6Y7/vRiOwTxXsRHnI5gic+eRzxQOECZm0h7mvnDy/DHIgTVSjKx
y630LyYEezwwT5sZFDelhvXeTevQQ+XMq723qxHQ6FlzWTGjdanjvare+9yhxyF6cBvzPSsvsy43
nWFt+xrnUuJudXPTNZ9azYlLQL8z8KdoKBydyFEoNpB9I0yG2hvmsCvQdJBMfsIQsBVmuxca40Xe
f6VyPNXtXOwKvezDAjeYtHGpg7E6KAldsKScRhHdVz/1Es0+pdEup144J/tC4WlDgR3RwJCkBXKn
8kMVtslMqkquKFxvaeAoZsH2xYkEvyAQh7qZomhtN5KpIqm/fd2zqaufb3LJTS7FX2ob19Etyifk
bfQLFv458vKbK4FPJAb6EUHAaBZb3c2LRZZ3mwvtMpFOUuTljVRY65DM7j5wKaww8n3COyBKuW7n
4FVNwRnU1W853xJUVi7NH3BbmkDXutQJIdpCbzVvCXI/aqgRIcogB9VuVPhh8ZYWnb/S5SnPCQOp
jWjrFXSKdiL49Zp21wZyG+XdpbH5kNv6mpQ5QYrWoeU9IUrxDZ/Szcl5d1r5GBiMZkFzgU4mqSC+
Ri0iy7pqw3i0uODnim3Lmta9491lwjlp8qmjekFjFfzS+HjsdMVRM392mboZA80ZBRKz2f83Y53r
oJV93kKLf0BQEZkjV86wkwXX9EOXfTgS8WYV0r1wiPoeeeeM6sxc9YMF+3foxHYaj5PKqWaLd0q4
a7u0v/RUImVKNp17ss2GZZOxhaAMSBCmvIZqTTvkhMHdldp02g7k8I4w6NucJHd+tqNpRawoRygX
D0J7J32XmwauLCPmJ8K00P1xM0LQaONjaWJ3aDj9YSn9TxTwA6o8bq2pc6D3w6p6bPDZlLsRChdX
oLUil3sl6IsaKLrlRCYHaD7HLRH9yGyv6FEc/8spQhH/tfVRqtek4zy9ts6FZJpSXNR8QJZZZ/cK
iHPaBQOIcEsFCwjT0mFLtCjNV+026xaiaQsK1hVHkTOf3wqOr/jWD3szeh0QNsoHN7roPxKd2vRE
JySCQuXuyTxv25NAQENiREuJh7/mfGmdJ59gIf5q/rRi5IlhVhCdztMZXQjM3uweARciuY3zJ+Ig
VH1qs8M03HT1r6Y2hwicastSSBOjtk7Q+rskQCTzT2WgIM5ug/XEIwttapp3j9wFRqGMN7Mr16ax
rj75TwTj9Bj52bzTz1G9FNZRFzvl7jI2YLduULrxUDPo35vgYAKl9WuL6bV504Znq/+y5HcvrnPJ
H8Ci022ow7aFsZ7+lHM3gpd52M2Uni3nfW+CRh1cVE9B8Gfa+5KqbuuZFV1Klqit9JxNx/UQf7Qm
hUG/DT3M4oMYf2ZiLTRtRDWHIvrq0d+mP1g+cvt5eoryaKMniEXVo4ZUMQft/LKKXUYyB3+lQZ9X
DhJPhyiFZPzzkwk5MqKAMQxoekzQ1lnWzWa1NWoTspMw/2pjWlzVm1Shb0E3NxVhUnzbkpcmvxjO
EQ9qRDnoK2KsYERZ8FUSfUXrkNvtQU7M8jql+1k7ODm/l/1q5AZepQj8h+4U9EY4xVvkuuykpOfF
yD6KH1YopVdro9nn2lZQc1S/EQ1FWIwAN1AsZuUamkHPPj0vDLqrKs31ID8Jr0YH9OTHe0O/1GqV
VT8iIUFr3Lf+D/8sPAhauiaX1i0PQf1ptddev+rt2iGy36Bkqnr0qktC/oLpfoLS+N07JowSnZgG
UH1puFDhDHDyCY4CEk+4I1AeDLOPJO/spCRNsH8/uMUTFwZ8DEJdWtLDOrhEDOC/0BgnC8q1Lza+
ILNEDwCc77WAOF26YeaDLY99ypFpfoJDEAcz0zcxHebllq6eHGNtmNAG+5rsCeBgUnGkVxJ5+dJS
Gw5uQJ0vBduqRyxzS8mTaBDqNKuYrUSdTfkec/RN/tGHeFanWf+cnTu1RSkqDkC5bN/JpVEJSxPL
cn7Jg+fcQqTBNMf/BiNJzUuWAsQ0a3K5ILnifh9QzeQRs+XuHXsLHasTGJwdmXK86Ey7O5DXOQKZ
8VeFsRYjJQF/FdxohdgdKWrgfg8+SnBW9OijnOSOrK+wy0NCTnArUlfxXlYfKXK6OTobwz9N2chs
zhmKJmf4kMYmr7YezrnlqAlCd/qb462gZRze2PpJWVPG6lDq/jqnbd3fYqmJKA0C/AzN+kmfnsXE
o52UIeZOMOpfXvuxwQTxYzOYi+Y+og7t8gHV/ykDXk4+Eqhf4IE2/6y9DZxksSyrG+esFwB2r6Vf
4UfAigSukwUYq/eaWaxMlNkYY/y62rkjZoK9He0RdCxtLQj3AYua5L0aHrxPQoXS7tYT0UYIR1Od
EneH9jbj8iib58zapFC03sqTF+RtpdosQsFma1ioYa5Ve8Hptc4yk2Vk36m/nqemvgwsnxn+Qr/1
NtX0PbUat025llq5buKJOJK92TGZXNoK8CwnzeTTzp018IvjMipOnFO8l1wJb0F6hGtxhrO0eS9d
8koe2YVtjKszNUhGqJCmOYfS4RMxLsLYjwCpbNKe8yaYj6Zq76RIjdE4q+4xm/5FyIpa0luzHtvQ
GOyymuwpOYT8xRAgEmfjq3UtnafGV28zAFmV5twDuG3REQ0khwcDHGjhYBjWPMTM1saP7Ae3W4zu
jrX38/ropTmO+Z6KmXxtNcURyw8MbK1/e7U65U51CSTd9f0JQ4qqfohzZ+63SJfaoFpBTHTH07Zv
Qf9tqPiSZ86q9znNR1ng0Xo8S9z//VbE0b1FOUXvJ7k3xdoghXDsm73ECKznFjQ28yo0eZXowPdU
ePREGDTuq2k5v5E0V+l0FtRQo6UJEHf1qfGcp2Iz48KGuwXNTZfGVO5HWmnS4GgC7FcOAETsbjun
gBl58/xonXD+ZZzevptdPE8dIR63RWHsiqy/TelHpL8j+HpIQVoyFPgqrRhZWkLq9IsLaG3kB0sp
BAlg7+VNj9p15sOJRWEVqZBZFp38ux7t4vmokcOizBF+4Rq7xGhZFIS00CekgUbhbP2yBmatPCWc
n5L3nP5l6m4/dfkz6/7GAVyc0OGO2l0livD9GbHffGp4m3oPSWia7XQNT4ub/hMy29nVKda/Z4bH
wHO5b8jcIcyNwO8VTavILT00rEdlcPSZZBh4v0Navfi53KaZc2Dw2ZjkoFnqw6SwZwY20xQSRnhQ
WpkGerhsUCaCM/eVjaRHh1XKreTZSdU3/tX9TARLoAM7BnVOJRXqvLju2GEQcgXmrbL9mz9Wb63f
HkeChYpev7TxvB48TPvFWbVo80ivqhH2BHgfMrVzlohtWWynSoYjqU81ZlIdA0hrZb8jHBJ1PMdO
6buS3VQzbg79JUl0ruunpLpJAz09PXWIiR+E6MlNFKRGfAmfRrHk027dc1aoMMNwgL98VxcTJob5
INlGAtJuBmqYo2wZWvW9Vc30gQe7EU1FllkUzTUsPjkuXuOcEeqU6PFigl71mNPKejGIAPwRPqWx
++tJsYP/owIwuloDmxkp7/+0ZEB+LXf8gofMeW0FvRktjGGnNugyUIRSdKaYvtWdp8urfhEZuiDU
PguNQX2Fi9w26G+++W2UEeoAVutARIdJ8AKRLQFBzIAXh4i+I6y//1f+rSD0cMyPq4pIKp3pefSw
TQjD/CcQrdc1Do6GoMsChguYssBWAafdBffIo7noTjHNoqvf9UV8ykXx5GYt9yLKJ2KW6DtcU14R
muqDdtJJP8xVtcnrne/DNHjBdvLjUIuY0CqmgfQ6EaCmSY+op2of09AGD2M3p8mhMkwC3zNa2eAJ
OvTFmAKvwcBkcCAKNVe8FLpW6zbV97oOwwqgU/nvdh09CpnvcdYj3wWQNbqt3cMKucM1WqTyRDIE
ASwohqwh1l+d0g19MKUs+tLqW5m/etQ+mFF5TA17bbU8+VWzMZ16U7OtCdv6oGXi2QzgvBSnXOx9
uQm7dsmkH9tgjtlOcTRnSOvFsCQBxrtMT3a5Ji62BVWSsjxntXitdPu4rKlufrHMO2ZNXo5uZ5sQ
ahFG1Okjmbt1AsZrAzwNCRr9c6HSQz8QTbBkGdRRt7dQ4XvCHamnUBuXrzLNqvXAENv1xm42X/yE
n3Md555VLAOgDuRKH0jK2aMgB+gAyi7xPUy19Ujj4rtuA0QgztmN3bDPBScLxgcNzXtTf5qTOFYc
ih4TBDA+E2y894S+HgvnHi8hPuS10i6x9ROCwYyWL1TtsV0zEQcXUpVDR6EyQvqRqmbi5yZ4jezg
9sZm4v9L5jqIOOyd64JDdORrTltbdmAL4mPOPFRs3rPhentX4wz3AsoRh4GQM2C/sceVTolkWT0p
J0Kpo6GB5m8QEcAlxIed6++xil7IpwkpujwE9FnMPrv+XMdYEduH1unPOfSFDzkW1/LSVO7Z4Php
E2YOB+Ek3+ok4oumpwcFckSJ0sWwumcB5oibZ2cSOaNHYmcK46Evo12Lms1uzUMaK2L6xGmoYD4F
M0WbfOQ+r5j8jshyU4IQa7e5JEVzjbxmUfTedZ8XLO1XikQtp/8IMCwhCdw7BvSfH28rqLtReivH
tlde/5jii6Qa7DKlzdF1xUtSJGcaXUOjVTtwNcipfMnGXccavpZsPktuVNnvm47LMrlZU018DoGz
eOGdaTdD804N75fqNj52rkhNO28Qa+63R6eIdnbXnR3cbWPxEc8C0F4y2MiDbqK+CMR6gBYp4Gto
+bjyy8+dnd0N37z25OSWAR2F7G6GGDftrDHWZ4Cc8dErrk2froQbbYuKCN+5ZZu0kYfaCm6hS1J6
y7x/pAVdlGK+LIfuTjfJbq61m12DpyinfTcdDo6J9tTQsfHxmjk/AgdDpFAlGB+n4bvq6mGt2bTy
lVbx12cDAe55DzBvo4PwaRkpPeTOXmEnv1Y5VEfAROOI0Vh71rPJeGq95aJzIAFISLp4FqBZiRLV
9C6Wps0bbYDt1JLpq7DQ0bC4V9Z3qy92VN15pVLkIdEbJMQBOfqmBtGoepbAEltlrtVBWBUWxuK+
+fBdf4l5HYAFGTqC6jsoJ7SvQ4C8adb/PIo/Qrwu2NMmCC5tBCXQROYdO0ijvBzssBjAaN0ZYQxZ
7f4Sm+bDbkX/nLH+bn13b6XaY84E1Yj+ODWBu4pb/y1NsyuQXig6jMZe8hHnxk5AlLeudvdxiK8i
z8g2nUpvU9VCA2Gh9Nr8rKydF712Hc0yxY9FTQ/J/zoeeiuO14PWkG4d8NyRFYFkwKkZL6b0orwZ
p4L4XB7faSTQqXQXt8K6xj08pkhsimAj019qU9ZybPbBdDer+tHI+qe2/hLePTNGtg00EJgZPTd5
nvn91YBBwD869XFKgWDcP6rydNSxgdjbzqckZGgo+7uJvNdw7q0xMdxuxPiXzBzAmHa7amemdOqR
K0fJeMt8OM/kxzCjPmYJqYiV2sihrJj/pj/U70AyX8pPnqVxse2j1NF4MsmViDhnqzvR5Bu2ebox
ApckkucgwA2cbGJ8LJNPSmf51jdolJuXsnlaqqvqd03YGD4Qceen3MS+StBOpYfJRMZAEeLuH7Zu
B7LlWSgHfwJJUdhd52XI4oOWLtxifRsM8QB1dDFJ+LW69m0cT4T2YSzId7ZRUJRUh5rzECUcj/yz
HPtdePVmbJudpwPGF+puMxj0SQD7wH0LviH05IKRCmvrUzWmXybHR47PZ8xg/hnNlAcUGsA7wuCk
BARNmMbm8dllxkLqjFMPthJCb9e674hT13TchcH0SX36RNyx++XXJ8dMw6zRVtRKoEJ5Jd0SzuNA
/SCjrr6KonItOu9Vo7gqpR5nAtXsiSJEQMt/52gbXLyojYWA8TlW8xqgZj8W0C1RdO8legPOa5lr
JycAmcb8UsUxicvFeU7cY4I5ho4wMm+wU8zag2SBMLBoDyeNaVmYz7n2Htlvw+IMekpmEzQYJCQJ
c4k/mjD6HpP+cmBTrsoMvLiNvyZVvDcII8gwhij+yErxAZh9iluo/Uovdj6tDbwG7vPoqE2HsYpE
oq8uG//GoMMhZh1Youh4LB4jVNdbOTXAZlX0Ng3uv4y7ftVb3Z9ie/NynRuxsLINTcukhabzmzD5
Wq9dbxL0Qfn2oqMwWv0ykDqg0vZhQkfRNNoxmKHwNNyyA9Ogr6PEx3qHnXi1iE0LeSbu89KVNp1E
EF/BkkgjiZuoL11R0mzYntNoCHtG+0n70IiUrjOovEel/+aczsPwm2FWl/OrDcrfexcnc546J163
psbHDxC6EnbCSpVdWnKBjVaAKX2bqIuUYqJzRQ733Mi7BfZY+FjHh/GgYxri7VszZm09hpeBwb8H
50mBM6dyPBIOsQ1ikwsWaRAd4sChbvLoOeMDre7PhWXBX4Lt+m6xcglT6Il9o+rt3JTA6AxJE3AD
j63d9EfEScd4CFBXFdu6Q6bAO5qo9GTZ+jtBSu8xfPaA88IU1YamilPtJzuFLcATpL2k8S5iuK1L
3nTkXWUqeGv2ihWnlPoulvpBB2AoTQDAKlOkJcXgutodX/P76AJqmjO8F1LaYYMd4r300jeKj54i
qszC2u1fa49bBJZBwMb5dzS11ypZVhSrj7aRU6e7ll11WTWvBMdiUQ+y73GW77QKM5zN95GSYsJI
1LpvszKcst66EOKhX5Vsbm7nv86adVV0q9HI13AdZ+oDe8OiyNn6RfEbFy3w8wzmqDHm5mTQ60LB
NpBT9GBQErIzatAlyvn+ZX3QrYaGJZ4Ot5sejG9S2bfRXXIKGmunEb/ay2xjaeZ4paL5Meowwgor
eO0NPXj0CvfFzuR3lgKLkETSwipD9VsU8YSGeilBvjnhjBFDDPh7/y/NxmvXYh7rcm+PdhLHsThG
Np499PmkeEP8J5jvXtC4ng1YqU4H2Ld54qdTyT8GWbdshputjWEMiQbiqjtJaMBvtN0eOzhBNTOH
m5aDNpRh0JcfbVdc4/xLAbB2U3ocA23FsShTCnCkinYJXcMarEmt0QvHJL9PRonoydk1NqChn0kM
EQR2GC1F8fCCaKUDyLnAjA9VlW1qM9kZVXBqG/1WgJVVQr1HlM21wVc2kE0Wddhfy0NTQLmDTVnm
yB/B2MKPm5EsKhX9zc30nei7aZaXpZpgYEuzagp8HiaeO6yHBZ421sZW3uVA9q6GHKghv3tof9Ar
1zknsszWioK8pLChUBD7aurBoD6MBB3t7NvBeW4JazSQ/S0lf+l2SKPXrE32ZOyHCluFx0PSFUs8
hs86o58Edt8CzcHk+zivREhPHKhGCU4Qnwb9Ycm0V8SKg9S2fBtLdJgLiYQcceT+kKLZ9JzHMhZw
G9g2wYIkPSwO0gDC6niwYe1JqWqtuyyBMI3fUs/XsOo7W37XTr8ro+6zCd6JW9j23SWHFhoXniZ6
pVGOXd7YSIggkx93QKKO9VSl8ZFM/6WiAkO1eMi8fjsAfZPnyjSJEtDRD22J5jNh5BAdc9a3RNqB
dH7dCVKqE77tSr+A89dDtB+WKGmcoybhluQlARpzc1RBqFnbBCFQykNmGM6jgo8yNPTgfPTVGB0K
qR/BD26UDz00GUp6HFwZcbyycQ7c81lFmM/MnN2heG2Jz8ZT/gDziXqSv5noHhz9YkLozFHwGwCf
FhZvJi9rqtGi3aWPKdbmrHxXXLyjebJ7+RDrUN+WeZqSEW8uIbk1SLHTbSZ5j6ubRtOLGLtVTc+G
jm7J772jMP21P0V7B8wPyiCPp9MIcJSCFowTETm+zXwD/paTnwdwETDhMxCfh94/ed2fMf4K1pdS
cZcS347mXtI95YuYOxuKohjCTkvPugXNTANV3BhH/EJvZsKMZ3s4jllJlsYqM7g1CcRI7OFVrmF1
/HnU8R9Smd7UBxI8W/EZEWBW2sNzy+Ond+1zTEMFPaNcBBTyMibmEOft8CaWPw6bX4rPxJMOIcys
HLHxMAb6Q1wgCO2rMIsIHQu6zRBASThEkkbG3iB0zEdSEhfR2sK97Gk0hQeAkFq2jzAsuGD2gaEI
yAa0hAglXHw7IYawI/Xc+AGBDrTo1G9e/EUsECTGa4bNvdPDOYOZRmHV8GGay/aFX42AXEZcyi9J
5msV3xTpGI5vbjwg84aPhb5JnqwZZ0K0hRrm42U0F7fWrBnEAR+o7+7Ig2jrbTQQFKP/jigVCHve
GF61ihAl50ASJrqMWZkcAVCRkCJzcvNgPermGmgUV9TTLp/VUeHUceFjCreBwTjjefwXN+05Lges
MRaJS/mh9sU7Nr44NJELzz75/2YC16fA7h12CLLsX3MmWkev9p3rrOIZAVxr0LmXhQJwYyTAYc5I
Ordx9sT+n2brv50mr65j3il4u+oqueV+9ELodGiBW3km9nvbeNGS4iOn+rBrqD+Z7IOufVdYbTHz
sH5ARDb2eHbQjpCtS/BnQilHj4Q8nbY0yIdODDKcps7TTCQLVveO3ZyBBdcCCT9Evcb2eHNB8gXs
vByyg9IXObp7yaclNS2o74nFZ+Ng+IWgjDJ3kybdMZv0C3leVEAuekoLQaH/JvsRd+JnVyDj0ryN
GPYRJnBV/fX+c6PukLxI6FoMROiZic5JjDPQYbzII4BbKYKMyr0yHxehbYu0Me0xDH8EZRmOkoEe
p3LyoAcBuL0AmjMYqriM2SVyg6KI5JXf1Q3/bOLU/YRsU1Q6xofhawiEWDHRyol+i70BfeSZIg/I
2U8yLta1ify4zLapTC6KKIExfS2HGo0Cs7RPNZMACUKYbPOIBmTlvwj/yes5DNEdorqpEVgFAMJU
6ax81DrUaO1REVeAoInPFXLSSU3geGGQoLVt49pwp+5bnn+17tXmG0Q+FXfU7VZhTZQGY8n0LRSl
Jkvdi/6Cs/Y2198FcnWnzkNXw62b7SYSvshaXyLOdxpvib/N5C3xeTcrgnx9QclP8mjKL7AUKz/Q
kEt1en7S2M4mEpiFPyHNO5oYWvXfhMILPhxrCYbIeD5BmGYLXtmTJ6W0kB10Yxt3J4pWg7h17l5E
v8Xwgc1lZqs37CsHTTG/pjBGNCjID8MDuKCUrrvTo1uTOZbcHHXDozG0N6qmOg2Lb/OCGSuwubIR
SHDTDSyk8o/SG+juxN97BdIdYCgw66m6S/GaDgheQWyQftjO10yY8bTvvTMQU0WROFFYS0SSMV90
0yYC/4UQvXg15Iizh4hNAjScQ0fnJsNOUKHba9oH33bCpaGXdk5wp7ubP2vxzYyuCYkr7T8Ht7x8
cTi0Bpfe5f7F8tYW388ERISnOpTsDZlNDRStA8whFsn3qEkD9y6xktooXSGj1qP2iDlmnzEWGVO6
a/jTpg7RxQfH5V5m73EDlUhaQjW8Mc65KW4Gxvj+6lahBWPS9rds/LSn72g6DBZa7/2UvAQCCXK3
laiQ5XRbbFlCO6TRJcfxry4ZZ+C4lzO+9hXNEaRNzQH77i1LTpb6IknDmm5W8FbyQlZnn8NXarec
1E39wQd+C8hBTw46+o0Y9pO8q3ytZtCEkfWm+kz64OyiC0wRxlkgHL620xFwEwAAi3TqmPCTdOu6
T3WJhJWrbIahbxcllrYqkFs6RD5Nh9rZ0Zu3yiHZJ4bf8qpPpCORd+MiG3ztAgrmB3x3M/F31c2L
f/FDNSihM95wtGscWzpbM65XnqKjthzhyCa7Z4paIwywmI8IVAN2J+XnALlDko4iN/CNXhXENd78
batLbZ9mVGBmBeBiUW+1jVJ9q/dgPsA6FFgtInqynybUrR5pt/q+Z732lX2Ypr1jvjrGeaqe8/xq
YxpMJevAdpK/KPOD5FWqx6q5xpTdo7m1JkZdRnyyGudb73+O5HJ7DCnmQdbHwiq3FKSWKOOCd29a
8lHJThtu9N5O/U8//CEN21qgxD7SO4mtlK8KIeWiiqAGmzpdq3XWVt2+DI29cYV3HkFaiH4+LtoS
nodSzu+N6zwU5GFAUb81lkO7jfm59ALYWnaa/CXipXscE5KNIl6fm+QLc1FUmBjfCTFD9Q8zjD+M
El2Nt/5cW/F6ohp3ep8EFpmeEfBpBh2MUdE13VMOADcTCSh57crsNBfLnPJkBQqf6eOY3TUm56Vw
yWDBFzLlFV1Z84sN6DcIgmGNTazUIYnPGvRRMb931b/BwHGUPpeYHbPmQwxfrXZIIM6cGpbQWTJp
HubhXfPxShhkT1QXk1mMxFXEz+NG99p1W56H8qdACRTM7roRb0Fes9q/DfNqMqtrWfA8Ohi0/Ucc
Qh6UtZ4R+nAuuJzFTBkMrSV8X5P7KovDKHBKy0M63jvr3e21p5RyGIkMorc/i5nbndctM2Mqzjy8
3IRMHS3EqPavqz4s+rkAyAi4ytBwn4vuK475cDF2JUN7MV1y0rQL7tRY7a3GhZokWvYxiQ1kXgDC
/oNA6ZoFNhfde2xynSQmawDrFSUkng4C4XTPtV1tbNhgk2a0Dg1FMp2sBVbOudC/l3aVAnRAVNRx
0fMWffj+Z5PukuzZIgO6BHbWnVuNJLjgmwAxW8cZsheQDu2Ec5tFk/0MaZMXvFhTFpbWsYeIlMsG
zlhjk/Ru1xIjRv8OjbluY1wbfJYl5eyT/WShipF4jEi6P5oZOkbcC17+28jqIOroTOD6MTOvmvan
W9cW5tFlOzHKLciGF8X8lwBD07FAoqqWnGYofp3m7NHktJ/w87/VwTaq4k3jPY4d4plu648H6ta5
vLfwgkj9X+LgXbX1Wlac4fxLqb4MzXEAZgu2YsnKKxDSmt1HanmhkXAaKhW6uPC7iqGFIIaWk7RB
MZ27cu0mD5Xfnwamd5KsdnPK7GJTMFuVkGnEdjBjjaVYGdUzuVenmLJ3n2+9QWMeYBLHqoVhL8gn
YrusAzlRp5EgP010G+gVztpF742sAkPppuuyRzq4win5MgwSLwIAID+k0hvl/1OMD9Mx68sIflT1
TxXZfYCLluaEtNZviMUsaKZKEbpVSbDJsHppUL41EmU1nyAK1r3f7JaxRwJuzhzZNhYBA57EXTw2
1AU5fwx9xErVmDnz54hmw5wYnTQ9TjVnuCnOos+3lqEdfcvd2HQC2ksKVW2scV3vccVC6c3kdiMd
y5DS9+a2bbQLuVGbGv2B6KN1RGdtg6CTTijDSBD7onjq9bPevRcgBXr6khgHLYe5zTlmAFNa55/C
o2e3NXWwl9LjA7MwTBN1BS1uzOmmxN+p+JOUl+7Kujz1Nff5ZP7UtXogjhvBIaNyMj7JySdOBu8a
XQCnONc2nlWFLcGHsXrIebTsWDswGR0Tgk44rvYUvR/t6Ewa736KD7huIQUMEh270NamJ1Pp264I
woYvrpZsaXqclZvI9XZuxDwX/DOz8XdOwbGQ7uQlBF9ieeQ9zQiJkiLSbqSxwqlYrokGOIoY5WK6
JVUB7xBbAZ3ifYKrvZpAM7O4+cjZ/E5N6UfXwbOKW5+VKXULdvRKKNzwTy9rj1BU3RNwALzFlZ4a
oU0m4oOck5yJy+aLCSgD5SwsIVPyCTRgEg65oEW1bfLpx+DkvBcD+QCdPl+IPPrxvZlAVt8+DPSz
Y3qlDjMVC7Gfpkm2MjSNXqhEC9wr/jIEdE5iw/lqGL0YrBkqZDNRIR4g6+lmpOlp0ihUzEN09wtd
7rp+yd8q0pRTQjXlxTOsBKZNRGFPGSqK/yg5Tl1NKL9Nxo+rc4sGWB22lkxI6kuX3GizaJttZZrx
gw70uoqSWosWq3qwFl5s72zMih/0ixYoVUYHDGZM61ui+duyzq+VUZMlTiAJXta6eiTt/GTQFxUI
REexi3Mj+/NSjrVt63duWElz+OfLjkRXzYqnq19VAyxAkbd7K4HaQoeNFbuKp5iEHBYGAkTnjH5L
K3JQ9FvxHiJBkjvVtdNtDKZxhwdS3uq2708l/toHTRoLzVZx5adtrV+ZnXBYkDCy0bpiRjdTimNT
58nFcCfSGjAYF1tT8FkVqR+vCUaqnuvC4jtyGsTEReQ88S8m9C8jWAr/WLBwrIOtHqNxXC7DErkl
dg9qr6ahhLlM+9n9BlH1hpXn22DIAynUNihB1kNhDZCBXPBjckw1nSTZMi7je+r8x9mZLEdubFv2
hwpmANzRTRl9H0FGkEFOYCSTRN/3+Pq3kG9QEiVTWtU10+QqldE53I+fs/faNF9ZFgwa/5ealgtu
m4Wdv2Bv8ecyadxVb2eMXANHPXqS7IVxkMmjr9Q2o4wqd9j6W+MgfEUBG9nSbo2HkKOwcWsArLVT
1XBubM9vUdT61ktOY9F5qOwk3PAzeFfVzamxKj/BjJg5gP4ctbLq5aA6SrvwnISeKERlcy99HZNT
m0arkmyec0TH9w/BOvo/sl4kWQ6ORh/C0lX+9yPaVmqY/qKRcA/Zu/fUYmFWYfVraJqNR0S3E5dL
SzQLgfeyqpNlUvnAffBIISiBbnuwqB3UijqanOu6z5+AbD736OL+X7M4pIoKzJSWZepS6D/eY5K6
o5W1APfdmm6E2zk40dilSCpHaQns5g9RHP/IOzFUbKLCESrR8ZrQfmRYuWPijTY70BzJlX+J2Yc3
qTrNr9F2LP/7k2nyZ5TG9FpC0zTVMoXQjOm9/CVbJVUHK8GhSZpx0ExWH4zYy2zEN5BCxeZBBLFF
oGS0TPQpRTptsb4ZCuE1fpAspDX1nLPGnpla5v3hS/hH/gm7rWraFkczoAHd+fGda8gH1NoicyrJ
QD4yJYZhUz9GsYelExnLH4K5NP2f38PfXm7693/5HsSUSxYF9FJhwdtAm9IOnBv7ET6pRWAXF7Yo
PNrdY0TGnhA226eUiJlTRgb//YtMuS5/iWGZUkylbkjyJhyqcOPnWiOKpPSNIbXxEOQeNyRyrZdh
iIWwwMR90DO/fMwrfq//ftXfwWM/X5a8dtWBoyCJbP8RTEbf3DZCr3LmI57ZEeO1qa28Qt2khgul
HxKCWWwMs/tQYjDttrEpXXHt+3o7euPJ6727NoUYBg2AgGZZgMbhMrompYPW84X73NVW06V0x22R
N69G/6QRTxiE9BuMZaVPiDg4uLQGISmTSkq2Qk6cYubNC6oP8oeWPJYMU5kLAYCagtvMXpkD6eod
4MPyIUH6X2VPQFCWVv1UozuP6PoXer4waKJk8cVy5naXndr4WrO90XabJwnzE+2xaM7cqrequ64m
h+eYM8k89TRgiVMOce2GMIVChi3xuUl3GgkbgDXb7hzQyO+zfNEr9tzMm41wdyrPSYBHDkTkock2
vrljJEITuskuIxOVXuVBQdGj6YikLEN9dFCJtKLdZ+xl//1L/lzJvxeQVA12Kltjw/r9xP9lJavQ
5W1WLPTUVKcXr6LChbsQLvo8jReKhIUluyLctVY/ICLUEQZVPZJF4SBKitv6D1vn783q58L669v5
scGwNrQ4CVHGot2z6PPKdlkOzO5cJvEfZRwoC8emI1g2kO51Gjx7sMbkqCW/kjzUcG4j6C8UbNRA
ozjefMv9w/f1Y5/536+LuCfynlSyhH4u/CaiNSubnGmFatB8DAquIHUVI1dQBDmveSvCPzzh4u9Z
dv8bVCxILtJI+6NOcKZ4o7/8QrESaJVMoCL2pV0+6T6widbtlX1mwrauXcM5uYVTk6OaoSQJFFJl
Ryc04f+4+iUibgEvIXNAq6gt1C8hN/qsH5ZK2NZIZe2RSr8cVq0UBT1LOIp+FNIwVezulPo6DQJb
Vruqa7v16Ed4+mpLAXEFBVfkU7VgUZnp3Yh8L5XFW859nPyM4qsqTIya/bT9D8NAizmJ/7BQ/u1L
kRpfBiGLOrnk0+/0ly+lCXvKO+ESauMkXkhIeBi/SgPoZRv35Id61hQ97MoCrrQEXtM25R+OgGkh
/liohsQeK3XLMA0eoL+/gaFUGPAXk23RTLUdKBEIHwqpu7KM1M1/P6NTYNk/Xur/JlX/XHO6beLk
qyJn7uCN0hQ4+dqoHkYRv9c14QiegWgiDMf3/49X/cs3/ONJVKLRNOrEtBjCGdjctYnLUrvRQsIa
Wom0mgLmVHj8AiPcf7+y1P7lVDPYjCzbNA10LeLHkg973ZcSWRkyrwzPXjYrNeT/l2JguWlg6lKa
MR2N8/4eNw7tmjOat4ce7wY8j5lZKssQJgd7Z+LXs7SitVtH4UXNtIvMRUVPlnT1ErhpY//Wbrkz
URN4r/9qcHUESUaX6WjqbMHhVQ8+QtoKLnjk3tqSoz3v+ovRVA9hpc4Ug2bDhBJ5LoaUJOEcHg0Z
2SrAMkty0yd/hrY6UwtR898HQ37ySvWiy2odDvzhOM9XNbdJw2/nnvAh8N3aoltGmGrJXDHpxUA/
YgKM6gdoxEfnf1UawEHxIsnVKK+e8urRnY/FWdirxnvKUDOn1smpSJ06BIx+MxzgTPZdZqdkK4BV
gj9DZ1uhtLcn+YXTb/rqGy7kuvJxBRbj3jKKa2Lztofys0zCQ5LS+AYFLLsSjS5DPmFVr7QVQeu8
ox/fqJmx6yt/Hwlu5RkpEZnPFNl6iuBWxUP8qEbJQ0tIdNXDifG0RdDrqFlx5NW0E6LsNZqkxk6z
dbOaPkUz16AaS0DeemavRrIWXMfY6rV9KxvtNW3jTU2nzRIVeWvcY1suWOZjblbQh8O5nrxYuU2C
DH3w7G0YJinZi6n/cm2XGcTGAb8aplynupWSvRvVc1xUu6bH90XZSrjOagBebUYMQplpDVVwLlXy
t9uCbhWRNYEO/uYxqftNJ1GA18uWnCGgwiXsbQHMgjyEFGl7NuxIh5xp3p2gJ5Tu/SqmYkm0Cc9M
MBWtpji6Gtzy/JyBJAIWuy13ZFfSkewgkDUrZom9OqB1XtNatPkDnZzoaOE8sE4qDK/a+k2CsuH/
17UJDnaTmV8dgdUjOoj6xRo+NH5ctbyFoK6HbhsCa3A0DHQrnzGUTX5BmnzmLZB4+h8jiAEg6oti
+OVQuWZ4bK3x3YKwrRCfFtOGHIwT71sxdglWc9qpmCxJbhqivTN8AoSOhlWu8oxhLmejpUCbSwdf
2JMghUD4F8y6szhEw4DRp0uQN+BCyzBrWbgtQEXmk5DR/x7I5REdv/jVUpN9hPph1pETQ7p7sTWZ
32gVJHqCi+RXoBxH+3GEu+BMunXoNIxSmYUo1Q5vge9tatqVUTk3gteG3AVsyZUOkvwks5naPwZM
UCRI0fw7l9+DoZ0C3LS1a55q0AuesuiRVQ3xZlRo6FOu5+pnF9I4K6IPmuZzDXCH06b3ACTzOCLx
A1dENIWYhjQFtWWFh7O+jnFIfEIwy/1zW4j7oOwjl+SFa66tFBcSaL33rdd+QLpSzkzzHVbLLJlg
2t0nOV14EophV+BgdS44kYrsUpoxDPSlxd8+4o9AOzOwjYA8fGhKY2aGBeIklN9Eh5guhue71a+a
eFwOkspofBwpiG07xi/zOshyXlfYMZl9+yYCudqdKRmeMhwF1TDNxyradAbJUKTap9WT8jVYOBTE
XEtQQwcfI7rqnsmfZu946qbFUgd3xik+icnmrSouQ34M60OEVFrWtMh7kAgv2InWbjheFGfchxYm
8nlZp+RyOCxqxhCDU64SQDH+H6qlf6lnpdCk7gjODdXmZvT3c7nNR5K+qRHnlmY0hIeHdMnDcvKm
iCAoFnbEoFqhPEFuocjtYFIAY//1/DveOQ9hRZ1pf6gU/vUwc2x6AtKRtiV+VAqyL+TQBlTYuq12
hxRzyc3o4m4n7ADbY5WzOL1IPv73GfrPOlUXmm4LUnENjTDgH/fhltLEod635yoY0pU7xRl2tfYR
qsLYBH77+d+vxo3zn5+SFzRNtBKOiRXkZ5WK7mFIaCG5BCAyrgjG5eiT74DTWILq534X8ag3Gwkx
GulZQVr7PteNV0r7rUkJnQyolt1NjVUAPpoe4kels+glmwlm76X9Ordhn+PEM/En9TgxMnzVLjqE
YlwQ/oipg4wP5IzZvg7OMSJ4DYVADl3JQ76lZQtfYrEO9J05maEpHLBHDPKJ1FT2IHZv2CoFw26V
kYUdfmnKoQPTDaoY3oKDzB/XDlKdiP6hKgkWchEWo64Q00gGpzDHrNTvvg+tHZWxY35HsBXqmPlu
q94KlyeLk9mJKdTcx4zCpBNiVquroii3VR0uC9Wfm1k9s7PJdwk9Yu/GN7MEuMXY2yKrkd2ODEG+
wYxvAt04gIEQDEDINJkBsEeHT8eEIXuuQPdJTqmTRIdjtyDDQDDOjCetW46P/wapQFUcNl9OoEGj
mZougbTMCHNwyEpw+CK3GpIdTdWWLYcc2nAoF9UsJoiqTNVFWtkbwQw4ZB6U+1vV2AfZl01ERYI9
0TOx1ACY6fe5967FNw0vOjliXVQzsnyBR1N0h9gs+GkFvqNu8l2ZULoKs9v32mNffxMDZocdYowI
EI9GpCgi1GGWIvOX4ecEbIk4yR0Ga1aKgiVEqcZgQ5jMrifa+smmN2nAFbQhDDcpSPgA2QjDTc9D
Bt7dU45qQ1kKjGKk0C1siw1ULlO7X6NTBuLyPqDVJrYPLP5ARdnoxzTBma6uTG+ixC7JE54V2qPv
3QPnUKs4onClh2hgOv50m3+PyZmA+ZnNY6b3n0V6iUp/Qv7i2nrTLYEIWCdjYEmdyPwecM/SE79i
/yv13mXHCovAoKwM7I/hzgwrKPXI4DDcqXxkUgEf6v59sG9uD7GdOIwWac0gHjK0IAbvIJIgTIeT
ZIQsiMQZ0y+dgbQ7+b0/avUlNre02XPzErQnA9l5ZM6YnAE3p233kLgFoKKPgOJ4+NRovadPlfba
IxjxLTTl78K8OfinEkpZnA8jvuewhp+R0wyeKyH+2rKkcLjhmARac1LxXOAMQfKtgXNYNdkibJ8t
d6XaTzHqLMRHdgTGLzgk1VuZ31C/lCZ/HaPLaQxdGTkkTfTRqBDtBL0mnLvseyjWunEEWKsiQg2G
Tc+TXpUfbvdsY6uIv33vmOG8t/wFMgAPxwKuq6R8VowQ6o2ACIPc0HggJ+ghRKY7xvdhVNFoEHEC
qzmiULCNnv+bhbussncEGKG9FnQ5YBxZIC312J0T3Yz6eZ8xVwyNgxU/DTEjdAbSXffSZBmE/hPS
rrnZtLOsaxet2FUJiWuoU3yXlhWWVZT68VFvCrItHzmAHjrnkFMhFn2yzJHLmXeGr6liE1OHA9vY
Zohc8vAaaCbW85lGSTvIFJ/ph9TffAYseoZCFXnOFK1ArnpZD5tO3+nBoQIX08Z0ifDIUWPEiYbV
al2Ij4wqy1XMmZ5j6U9xdegoB9DBDE+VulCNDymO1iSmCxfUJDHK69o48zQ9qBm0zhw3kPICm95A
eMP43qjeVBQzlv9c4SpH5kALYTU035HP1HvC57Exugkkw9ewGtlB4Ki4D1H97bJuGpJr8vHZQyY5
yTijQ+3tBVzPGB2JSCHCriANqvbR4u/IUFgq76q5Ef3dLV9IFUdA6ZDsRAAq84t2lQ7nwr7TcAlF
jNGULBulwfPZPrgIOoWi8VtuAk1ug+pMAN6yZUjTVM7OYI7kaEtLJ92Dx5Vit4MZr7y24beAal/g
rUbcmfdPfX9ExI65EmSJNTfbM/JhPKJsu7A48K/PNIOLQcZED6+zmjvbvGWiHyBiwCUty3FZt/Wm
VREJwsrtA0npBDcZznjzqKOKCNVdGH8Y8CkYg39JW6DNuIxddxwRlfsg2ZtJqoNOTE5UGRXGsvNR
MUouYJZJ9SrZxm1HuWmmfmu4xPl182BBBnatOyte9wcSG2klymsJLKZ0kNkrTOpbFjHPzKh9A7Y/
lAJ/YF9OY1mkesZBrSE76NwVKZI0P9qJkXmi1vKzoXaLoMEzcw3K+Kr1yRpXHFHy+4y/XcXcys+g
tiQMoAQhr7KiY2txg9PrQzPdbd4B3yDRkCkdqwzKyoSLe5AmUEtvO0z6BdjSDv+eH5K3houR0AmL
f2jMKvNaWY3Jh9W+aEgW2opFjRiMvV5036Lfe8Zn0MOmvWjurA43NkWt4RNfpK8EjkbJCY9mKSs1
9EVQFRlaeMlebZHWWyeZQJMNZpKbVl+HC0f5TOu7RtIafQDfgPqDgjxsv9VewGJleMwpxGUg5nJu
fhA6V4qzMhUG+EzGCFQ2Z+Wg/FK0VaMjh3yMKniyAbK6C4ku47g28+dIOxk8scJctwSuTWVRce3V
F6vlEPGOxkCjIh5PrvfL5bAXRoUXiDaDW52FRh40yMDWRUQX4Q9qYHixW+hwcNjqo07deOOjJznH
kGw1L7VZYQHHQouwxNDEeRDDrYP/or4NHha16iU367OF6ivXx60Xvml5vuFMp7+BuZdoa+yYzbev
sXPZJTKoXEY73Y0O7ZTr5abNV4gxpc7F3ICqXjj4qtqrornnJnmq45TLF2wo1FigLRpuFcTgPoTY
ubtVqZ4HTJCxmI2owzEpJ2dZLStjG7JvFAH2OAVVOgIo7gXuO3oUxM3fZA0RuwwdpcarYgcRmsCN
ry5TwHbOokP4FC1a/wUIP4f8ykeuxLYrvVcnv+BKWXY65Bak5D6cFz9m03DfO+DRlcSdXwXb2rvF
GRJlthUjszeJdrXSEm9mNguxPZSpe5UlsKRWWecZcirOMNIuuWe+BNbRQBBd45PIrXWkb+jPuO69
lx8iPpTAoMeOA4lQW0bRfgjWcGrm4O5KEXa2qPCkIEW0WjPSp8FFZuJdG7bS/5j8rdjVd4OYS6Pd
qNZaKPeOKZIPaUej7xpllIMSi0C6qJlq5tS6yBS2Q/rd+g5MjwJNC/BLLn4qukRvHjKmxxGGJT8i
WIVeQ0uNSvyaEe8cAYh6QDIaIySjeWL25PxEy9oD/+XMs6GYhy17inKW9mfX2ABmpwV3HPuF3wG5
SDM6K9xVCVuOX73gNVC+FUh/IcGhzonMXqP+cstb4J2b6YniPNSqVTLJQKBU4z78bJ1N5RzFSOcK
GQ0xHCkaGxv/rNrvw+C7LHBVbbJi7/YFT9RmYGM3CBXCIBpQ/ugDN//VEPrICjdu6C5a1FpRY7wj
miBv6ksgFEROKVaunq7B3MITQRfZe2sxfNXC2411egk9UDla2D1rWYfEolsmEUGYJa0wglUrshvX
WIkx92JZlL/GfG0SOzd49V7nrFRDHFLofoBlMe2M9pArS3KjkUBX/q8mviXx1fV/ufnE9CY4/NCF
xjON3F1axM8RdYYz+XFaBKLmizc8hcUtLZ/8mtC2t0HPyFwZF7FK0Wu4S3qCI7Iv3cFogsWthDmv
qW/JQFQbu6wh9EUzoaV0/q7sPU/w3sbqImfDYcQFLAzkxoTmUrKcltCksAzu9FEfbB1V7oQ3QIhd
IjQzGgAF6CICv9uDqd7F1YYwK5zewrm4HRjHcaOROFQO9tGkOlN9NKpxdYr8lI/62MMeTpjfqf1n
bB/14L32WWbNFeQyiu/3Vn2v/HxZNEhfEX8L038cuZXVRTkTmkN389Gw3zpSHRSVn5pW7KNmsBcs
I/0c5rQw5hk9iSO7QJ8iZ1hq2A2dFbqp0mDOdiZGybCA6yAOeo/yq7BnCgRZMccBZdHGJeM7hzXG
5mEAHIKSYM7iD794rqxfDK4DRDtEW+k7pzuS+FC4T+jBPYIt0Zgm5j6Y2Er7kFWZj2vUahxqMyOe
ifaumnud1qT7Hqu7NNqjh+AR8ls41NVLY27r+j5aj8AlZXqc6KJEgonsNQBCoL7aLV2TM/6p3PoY
0qc4OhmALNjY2AuV5yBbcXIaU4jiWZdXU4M7seXRIPsp0JdutMpJ8B11RH57u1hLe6OiYUn6RSxf
fZ4R9Yqij4RP/OpAYQLroxw2lZeh01gRM0Hwgiq2OH495He+v8yYXlOn+0gk4WTEL4AhY+Meww0o
rcuAV1NfuTXl5bzAhamxjWSsoXww5l31LEry1TY5Nl0Sezr3RTQrtzi24ia6c0TjcDxX/rJK0H2q
0HNXqfmli9c43tgwnLiHGV+sbMG8UZDmxVZWdwUqozlCfcJKuOY89VjvkchWXPIPCux88prlCdt/
duUlYTHlw4OGDragoUmIQM76Nhayh+21kClUbEyhBxsWEBtsf0Cg5SJN4qSuj+AoXI5z0DXUXGSq
Q1vuJPDRl0ZfD9o8JQ+w29T9tx8sCEgNba6/Wji3nVfTtPDXvdbu1ksoI/G3rWpJSuRKNBxKRNo+
mwARz1Z+4EEa8n3FeV5uFZ1XmPsVZQpRyVtu4UIBf7xhg1ZeQlAmmfLL7RbGeHTLN3V45Y7HtagR
JJHszP4JT61rHNtobdHpjrZVOPfGS6WCffigi8+h3r9145MmriLYTgSJlNT3N0S1cbxyvxpWEuA/
jCK43EDea+0rtelgb+yKWeWlCre2piDf4zwEUMbtbuk69NPvRNVVJAlRdQiDiz+Ip4X2C9GMG714
7S2Lp9nhToeQ1MbPsAVjn4N4zYxtMJ6guOX1uhz2Y/Nccrf2l3YGe/t395hfCudeNx9RjyLPFCb8
8LsD687dS9CRcllAf5ob6DsJbyDFSEYjeHGY+pANXnjAuxoWnLcjr8xswBpNU5IL4MAeZx8CMH9v
ancL9SittmgV2leveLKDJUxBVVvnA96KhYKYPd2q+gUkWWVRXUMB11fQiOWICPWhuUk5J95mCOCB
RmsdbKkWMc4hsMi8JB0ZBLSSYvAo+sxGlc+uEqMr7mcR5VqbH+Nhg5+vTXbuQKbSQhtQ282GcgOY
zLCPIgFvxHxoPJXTzS56sXE5Irfu+yd1XHF5ynVMy78jOzswphjC45ubFQtDe3SyOaWZiSswri96
ugqMi2mTbbxIlG3a0QPwdpX8ZVIDt+/EJ/NtfdTiOSQCsNpRtGbOa5/9lrLqMZHg5CPwcwF642rR
7jUY20kAHgZD4rMV3sqWgoQ75okecEH2uAqDh+tB2+/Yy1FcTKWoqly459vmIS9uWXoQ3kmJj64f
c6P7FVNi070KrXWRT5eFh5RwTuVMge4HX9JdOTHxAOuQZ0i5IluvzXCudXSGvX1oL0L09nX3wnwK
i8ecrZ5QOXiuJNiazcSHGUFAikpZFMZLy41uWIDUEvbWkzz/aDdmAROSCPdJt6NDR68vKTfJJJjn
FPC/1OLJRzKdPANes4e5DXoFKjJN6Ah0wIIngNKC9MDQ5B8WR1Fv7WbuNdzs134HNiN/YEwHHoTQ
Em6QSyVf5UDzqPJQeiXrwn0xPJbSQnJ7R1NJj13de9pKICDntixXjv2gA8H/LMUxU4cHUDLglMvX
DmwIEoKzw2XIWiLv7+Jdb68Zv5V0KfERxtuuWvTlcxr/cpCVcinoUTMufWfLOT6nDwoLwRwuUl59
ACfDnYpSsxFk3QFikZpCKqYqNoFz6zGO6nuje8eAY9LlRoTFKpwh7WXDSqJDx90yyLamfjWd65Ch
id6iiWyVN03ujeAmsydOjiRYh3wgzo7y4LQfgggr2FZ9s86VUxWcjOJS5DvU+8Br+3o21WrlrKQo
spqZ3zwFyN5tcxtKGkizxDpY5Ta3DrZTPujWLk3uRrTUOMFwjtOexF1qr8mDfmjUE/ZZijIZbQ2O
8REBtkRPTr6vBChwluZnHbJzn6f8YBvf3nDs5NWSi37yBicfJShcYzdCLUtWLhcLeW/7J5teZH8Z
Yox3axtJebcgzVpjyZTpm23MK1qR9YofXxYkQ3Fp7j4zOlvU3v1HnBDS+aql73nwKxjeqMSL5JhN
i3ePs6qEyp2Qqgz0U65ddaNVkCTZnYzlUG5l8dINc1X/SHLCEeNlVT0HwZaJUmZuQnsH5GvyTLrr
UWMgRPeS4C48jFQ2OGhbbjvmm+vBWZ6L8W5oTy5WEo3nZR3A68av6msfrr6a8uK6Vafg890y4uuV
N7hhAKx4R05+r8xdaz5ayuvgf1bRfhKSkgJVr0rtaOlLMolcc4uCYWTMpmwN/m1zHMVc71dcRcqP
0sc2uJIGX/Acc/x4wtMP6qRhboRPSu2eauMxsZaYuxjho8NeOtl722xCZzMk9LbfGMNQ/NTWsdTu
mXnQq6NKAx+2SeBdWerEuujsMilj9DR9JMlc7bHiToTpIH9om3VWPIsJ7s1a0Lw3JAi+f+zo+8TZ
vE4EbYtVX2E1TjBnanLjsP7Nap72kvv/qswYLuerkbUXm4yPZ6b7aspTp247XsQatzG6Nad7JWMt
6W+Rs5Tts2fsUuujUW+i31nZO7Hjc8/pwIbORnPV9ifpeoD3b5n5zX5A2S5a2kq4M4anhru1pZ5M
k9LirrbF1ui7hQsbJqVmJjKov+nKXncmDtdMefE6KpKNp92q+iPxnnwqf0C7RfIUJdAXnmsgUmSI
oUlzYOkLEPgErhgENxLrS2w6uz/CZNo4bn6ruJsPELXXUc41fF1DHstoQNZkiYIlWDjdToI1H+8j
LotMLhuduzsqgtzEpbCuDaqJaSbCWhrYfAQXkXZL37vVX7MQdBOMJ4Ilac2DrUjnRQUzBmkjv0hh
bGjcTWPsCu0xEmbbgtgK5mFX2QFt4FVTf8XhI+oMtCqW/4B53h0Zsa5zc6OrqzDeuDVRn7cxOuME
jXHt5eHRyz/luE4wvzf+R9N/ayM8hWKWa/u8uHL/GOlk1oJwgYdx6u5tkLjHxPoGu4QkK/Ae+oqA
K1NbANlwII7nLrfrEwhCzsXOOJKU2mJEzvddfJEtUPP5hKBjuqpS/Orlo81gOiQdCYXDvI9Qjc8Y
u0fdUqEDkWenOtj6CMgh5sGQVNDLsa64p1SrgCxaKJP+OiWFwVwwOQHQBwZhazVHT3ACrVxvbSLI
gnvQn/lIFg5ROnxldQ+NX0HCETJv1LlGvJv2WnmXrn0nZ3AhueiTVpUVlyRZZtgQ+/w7ZNJuKSsP
5m9HcxmDW/jKvYGL8Mhg299V2dluzp63zbyVA9POIOaxnU/h4elzRod1kiFauE/gG0kJc5DNPHop
WPzWsjB3pQ3qAcztKmwXtDjGSj4QcYlbuKQCSrZqvkrtBcxAWFHAgbFTYhl6KwyQIdukvDqsRdd+
mL6tekB72T/QdM61Q9O8kAH2BAIJ+chCFFfsN8QbMSB+1vV3g+aeuNbmliNzIm4ojLrwElLbsURP
tPz9YIV0hh/DUzei2hnmWjG+RhQDLHfvwYu3OAvTYWcSCZeuk3QHpqwkh8n6wFOHKYjOvk2Z2lcD
bmYKnoUDJA2KVmdcBEErWcdYZFZ75xzChobWZ435zrAJClnLbFeLTcrIMWNBgum0mO7Y5VEiBZ3G
IJF9QCgkQRyl8U1vl4S0PlTmd0BOck/ULygZZS9lMUv1rW4fSm1t0PPrlmp6okGTc1A27Eyp2CEd
LSvxGoILUtHJuo+SXnsa3KAdJNnaE8ZSH7kwnwLv4tORBhac+bsIC5/CJo2/iJYlIVlZtiWsF3PQ
HDS7XcGdIy99riFbwRPfcpfKzy41KJHpzTa28PJhdZQbonXJBHzwjKcGlL+Vb8EHTm53+jBdSJIp
2B+6orl9UBNu6l9tw597tbnHpvUtha6eIboo1F3ism1w2OCO8hiIpV5B26CZO/63qt3c8SjVe0QO
iEU0d2z7YOPseRb4C81rcMA/NcGT1hAjB+i/DL+aAmOyR0h30x59WhRlaq9YEmMENx5QhFWA+T4I
QkoKLCTzcrgN4lR6j5m+4pYWFs8sa9V+95qtMV3hme9zK/Y+iF2ceSY7XJNTeaMPUzi23BevOqv6
Y2/chX5pao9x2IglOpwrFZvleMK/D5Y5Dd48enCushsLnvbaw28tDl1wr4sDyctl/RRpuyL4rq3H
GpSxzdSFQGLzi8bJ74MOuzp8GE4aMsJNwLXwHtXs6pWHuPpVOO9sEQOJMAA0MbJKhrA3+kdi5AXT
ZQ6vVFyJ+SHBIxi+ckie2j4ssfLkXHcsEHsGhz5toVPATT0XjFa/KDSwP8wt/ZtcuhRuN1CPB2gU
MNKwJi0iedKQb/sNWZvGV9a6ZGY7F0uYT9mwUU3/GGVyldfbTofQEHOOqB6Wo4JqJnCS9paQFcrp
wc/4mbgaRuO8hb4x1M3HYLooSErkmXvN9yCr6h1FozmNZe0K3FSWZYTSGZqnQsYrTFJj4i5qz7bS
opcaNCfblm1r7hruGc3kVY9XwjmTJEXUYyxYjpKwlpTBjEFfXcxIIaS7xQXfKoovgIjNFvsXh1iN
7hy8kCSNAVYMJLMrycqM8YNh3odCcnZlFmKdetmbw1HmdEnTU6WvVP+mMKBL04m5MrOdeGFwo7cC
c63GjCaM7zj+9NHcx9hKwgc7hv8BMksEDNpI0nIaWk81+qSYRhnGorlZAbZTUNQIZDsfvbUb2Cu1
0tmJxla5H2FWwzauNMYCFldDk8zTaDYyg2YwbAxobQEWxnxK235xcU4YobMOg89Aqdas0kUyEsnO
h8X8xeWbZL5smQnjow4on7yjlTHaEfW6dp8ZtKWz/4MBGb2ehXZfgyzhA5UwFu1lrN4dZe38SS6t
TUrNv2tX/y4L+SHH8YnjUmOX/rcdKv0i1Ycavx18OD8SAEIGeDx5UMm7pfDExL3PzSssgU7oVV6t
MTlPVv9aKw//LVf5p3aXN2WbFiAp1cRH9ENe6jhWapMEaM/bCsldK5yKfJg0XzExNv6gU/5hmEEv
zks5gs6QZUg8OpO29y86ZUncRZTLTJl7gU2t4NQKoSh59/bfH0ib5Dw/v2bUPqoqVAtZtPrjawbj
MiIOz5V5a+I1XzZFqnizUkmaaNVLzX8sGdFdLATTe1Nl0Ew0djpXk9j7cKxA/4N891++XalKR9cN
XTiWYU0Wrr98ZB9Pc1DkSI/Q6zgwJMcRegoZdbGU6sMfPrfzL7Kjv73YD52TCljMsespu6in76+1
DvEzniDmrSeK8dPCDBs2CbFMsGyyuv6qhpJMU2/fxubChMLitpLKqmfCyczUKq01fMsjoamT35F9
sgkJFWg7YCKpR/BSHc8Nz9jaCbUnVd8I9DX51OhLjUYDy/fTNOkuuwbxUx7xpFH7aVLeBXWwMrxs
ZdJ7cJJy2akZ2FcoYrBjNYh4irgSZUlr91iGvHFU9VUzNaGwvHh0Xksu8DpEEcheZgF6+RoZBQV6
t2q1Tc1pPNlGw/IOHYknH6cbcUpqApiTwWEA768iCCd1zFWqH9pyivV8UdFqhlwx/SpY9sndwiAg
++p/KDuz5biVa9v+yon9Dl8gkehOHPuB1VexJ4uk9IJgJ/RI9N3X3wHZ51osKchrv+yQKRFVaBIr
15pzzEXCDtNmxjRZaFEoKwsUJvGrLKxVRnicYcQHjdmfTXaCOVxHXnjh6jS5KOVtjw6CJbHlwEHB
l76E1wdQhV0aQ1YX9VfkaqvWfzd9fTVk6EVp89JThXLBDEnBEQIV3bBADLRuiuq7DIe5tKKvMbBp
PVjMqISFFKe5EsCEV3qNzRDZf+8A5KiQOwrYX9mMumR8BxuSFkiVlLSXGAKZ5iqg/hui7A1l10o4
5zqx7/pUPSjAyGeaDsQXIN+cRmACVwnYqRi9fVnx+mLTmd3k5XAljJFLlMxpOBmQAOKQ76eIJLXn
vPO2VtXDVMnOa51GOo1Lv+r5ms51huKlSZvntDXmaf2y6uIV5IKwBfXDNRbUaE3WXurNZdM3KMbQ
A/Lkhthq8if8vkvRRisks2uDU2W6Yh3TlU6pGQDSwW4kkca4Tautxi2YMEZUBZX9bOYnPOKLx+sP
qxf6QRdlMMZfVzdOpItUWJ0bFSyUVeG77L5jsnMrjJZw1QBoNJPRUIfDRi6tUb9NcpgKXQMU0pLo
7nENJWtvDOpt4cjk4fNP5rh/WmXwgFq2aaHWwIP2cZXR2J8qpnWkm8bWrvUZB3TmuT2g1nlAAgqD
AsXSjaD1QACeJtF4DNjMzYKUT1T6oFNSOMvgpYlmKI2tw+i3nqcqJh7gEs3royYedLHzC2AV48Kr
dmFUbwUhFnkFQOBFpyicxhePBGqUUEaebQgBIz8J5vEcfunPJ4m4CkzIiOu1PZ3fAKs49RgbaxJ9
rfxSESmB4rDmv1236yBD5MQ7NLm+DvhN5KpTvr1oDduLdNl09tqpGFXQ/bbqK81w1pQaPthSk0ZI
gqBnZnE4Myir1fc0oZsBkBEM6xx5oqWvZw5+MfugIxTZDD9KAGPKahd9SBctQuxTDtdozrv0pfLn
6Wu+7Crmv+31qPAXpMhMght3PDc7ct4nyAP8pXROmMCCF+MPUcXBgNOAd6gYwr0DFKuX5qKvUSrM
eGUfLvtZqCC2m3BTPXpoO2PcELtpWrfYxem83zn4hEK2a8G3YvBWZXlXOlc1iStR/8MGjK0Yt5r+
dzcrDhrCvyKUx1g6zFph0djmtqUBPOQXwAxDk+k0WQGZfIkFuxK4S7nyDvOoFpp6gI+dxgMpOhei
X6vhRhucbdE+uPBRA2tY5vqWBJKMQbdjAIZydl15UeEoQhhDeeAyGWVgNAFlXwb2QbMIpcMvGJpz
H3n07KVpvIUeO94puM4ZqKj2GOYBu1aJspoNMGryFn4yVqybsPyesGNMnUulHYxk24bfJVAcR1HD
ut9r2l1SN3a15dyG+W0xjtCwcoym/q6or4qiOnJF/OxJS1e5e9N7zcH11hVn3O2QCdnXProgjymW
c+69p8AcVQLYK1yRKr0tEOixCgcW1nMsA+1wO0cKF+hqEGRIWPIoylzUJQ1DQvZmjAe821iwDR+v
PHSeNc4q1z42RA3jsTWpQRHhlfvCpkfZDyXkPgJ61UD+pJZYDFvJCxm4xnZ4aHUDpXOws5HI2D1Y
O3MeDKU/MEMvMvs2tdGE4rCpEPIZxlrSwfbTb8LZSYErhqbOtjGIJiP3JR0tnmSel/gKGjr321lm
3mGY0YMfLlNglh2zM1Ee3XrTN5pkE0Orlu2Kqy91zKlEUpnWmynfyMTe2cDN2fNCsz8DWXIWAa0z
GJO6vf/k1fVSmtE6rgjKpC/XWrz7YS1VrAHYQuxDnWKlg2/bV7vI2UZklevUD26JnNAljoxuiwuq
2mdNeexoE8QIglPjqsjfCJhekClRjasAXST6kTAeiGBF9no9ELxqYb7JE5Qh3qw6ZddT3A/lXcY2
YxDf2gzjX4sLwPCvKvDjOd1ii7vVgl8GyTZAN2klz5N+Lckf802Q6C0eBAiA67p/xlbS1VdGh3SI
EdS4rMghULSP8ppGec5b6kkh5DMoiTS0NhnuZffg+Fd9fTtHshu0MGb1UyBhqnTsgoFoR/YysfSN
KF4qNyHE0FjO3hnP575iBBxm35LkWiA7Q82Ih6XZhiUsuYogLgYfAEwJHtUzZuvmOcaXvnOZBH5z
8lcAUZrcEdKRANgKkLOVTDEqaAsgEnjbWu0hEMkcVn9Wac8SxUE1HHghAYXDt6rT+w+PJhYRzViE
2UZiSm4uRwTpykEHrj+PxouBwNhrL5LoPM/3xoDfFnmj4MY19qmWbquspCsMm2KSu3BAeFiO68Rw
jtFQXabG/QwRhYG5ImsF6S8dnhGAiUSBCJ9HBGDwRYXA90dNAwjCMRLUdZFcWojDcHfSPOl5/JCM
oJLh6wT6pWnDfanuQ+DFHaVcusn7g7CZUU7EQ61DmvSBg4YLZUCXruL2bYyZrWA63UOUJTNpCGg0
0FplauRuwnwzACuX0ka1vsu0nQwutelYoBGP5C1BhT4KKDrn2MXMXdhC0BoRUanzqtxVNMdGO7xI
0YR0aAy0IkD4/C0e0i2Gl7o9I/CYfh0sDqLu15YIMGaLlVEC+YWlI48F2qYwZ64P5xa/Wt5fTORT
BenWwTbKpbCLS1J32H6jXme6XXak4LVkQbuI5+LXjIigiJpC+ojamXan8ZseHhTdpgy3KvahZRFE
zAhxydHJb+IrHyqHBlFFBK9d1+yj6ilmlOXOtShyrZl4lb66odhKquSUXkps4DiaSNlFEJfgUQIi
wDN7S2UyQPBQNh3AAin1DU7rBZkR63mGMEkPfamYGYe8hhYB+4pR8VaDuWnEvF0R4eh0SUndVvug
va0ZXugY+4rmvSyPoSBvJHwXgbd1p4rewDcjewTPrOk/+uK6t6+b5MkA+9K2JN8Bh8UbxLggmBGb
yOoi4nr8btH5l2G4M0gCDPo9rzjUREO26uo7GscjjRjoPBHXS+rmTesVG8d8TSpGFwbyGYBn8T6i
EKsKAgKSxw4kRugjAuIOsKvqOBrhIi8fu+5ocr4n00NMQBJGuW2DH9I9RP4PQhiy9DkEFDvBFG4N
XnTxMaBQbmYHPfckRszEYVDeIpoybkJhQPy8VQqXP2KyNCN3dDb4kK6lNIuX77PBFB7Pzyr1rw3a
7jVN9bS4rLkiAikC7F4/mmuN81CRqRTRoYrI2QRp1JkR2xzmBASKaHq6q4y7FNq4j3FtgPHcQ4HG
J94MBJtnJOjMexsp9oSUnyX6oab+wZEoB2MfxtjX7XsPpeoctGCO1K+Cm9jKhuWkPWZ6SzRMNRsk
uSGYBRZ721KQBkLATjTr8gcA2YROAAcdb9tWx0d03lqvXkyyLJ5LgiaM5AX6bV13PFOHabxHCAv0
+VJPY0wWzQGp1m4MXfBeJIgY0a5MtBe/i1ir++dedW+iP89d4FjyDd1bhjQ/oNR2aScaFxEvhGHc
AXzC/IX+KazIfnbcl54RD27N1fT2eW39u90YT7Op29iGPJ2y/8RanXXdVDp6SWFnJ7SEYsO9roO0
5qTm8XlUTQS8BYbaqkIzv6C7/G5awrsl5oaRrjuuaZ5sNzq/LWE7QasYqx4Bh84LzwrRp1mVl25V
bNrrz7/p79sbjodAjjaFI0xbnu4h8NQFdQY8I+dNgjdIt+ka5yxmnx9G6H88EDsV6di0gBzrpOFE
iz6WHakyBF1T6NvTviDiUg/xDzvuAVUV5lxrm0T+a5OGWzseH+zgxku7b4HN3MrSjEtTL5cymIPb
O6xQwZspLMB/NX0J+pd929x0lntbRB3GOvqvUo5IHkE8mpUDy7F8qZHpJrW6GAiiDdr0SkOj0LE9
qQEoeEGxyrWZ5Jotcqt5jUIe4KDdhGS2uA4BOvlEO7kj4hgFtMZE3QDkqWXaPSLQbdXz36ofCCZl
OhTMU6zbRqE17p6alnlL5tsvecJ4irfMZEdb4M42QDkSKqcheg0Zt3MmMDuGvNfSbT3IBzOixLfJ
BEyv4aJuxDTTfp3rvGiusuaShnYV+PvEjXe8xrZ11+9aBOFKSjDrY7J28PpOcYoSVDDOaC87MdzB
jH2sawh8k0clOwLXRzbQTO3BsWP6CcmbW+I562ZEQOpNm1JPLzOqupKs6cRSuB7ZNVnMPKGP1dW7
L9JlSjNYgHLqWLx97zqG3yoI43F07UyrHyyMWUJPwZWtk/IhLJ0Xf2KOnyZLm0H3yE4987eFoX2X
RrwlZuo+xMTmJ4hue4givXdeVU9+++KgYQYpstGDC6XhnYJ2hot7wr/j8+60SZ8kjWhtJ8ldy1Cd
VSb8kWb2IQs4E6R49+Gr7jKh87YkSJ1HbDALYnw09TjFyWuUVuhpt0orD73x6scMU2p9K/LoRmOI
WjjdqvJ2Dde6rd9H4nP7ue5Dglg5R2ZI24neR20KvBM2sJCnDOSxmbcLqzgGzWOfOIxk0ZHYoOVQ
4Xit8611cO4UIGpT9LW5KJ6wUB1KbjKPllqSwYjTnj5/5n7vC/Jo//LEzU/kL03IKOg6p45qdGRz
WpnBPu5a10v7oesG5BQ9Rs3LCJbHuPr8sPK3xdMBRErK1c8lZaZ1fDxu3ikAAn1kQtloghs9xZQc
RKreUWvH4PEYv3ax4oQO7Ml9D5WFKSugYyptxabNWydejKHW7ejlkqGYmHLrDa56mqLWOijRxA+O
CPNHK0rt91yplG6B1GEXjD3brkXj2MZt4Y6E5Ul9OAxm39xqGc0H1eaYq1Tb8G7R2hCMskNmVZvI
7lAU7XRwVVkcw1C1F2nbsE8qrOq6gdn2zlow+UtaCYzT3bxET2Vm+tbVGpB0gFCKm7otPJSwaf7m
j1X2RZueDD7O1se2tgSfZQCBMMFseKdtbVVrQ1u29Ola2tmQaGeXzaJlHiy1djeqiBn7QMTmzcDm
CkTl2BDYwgzUoaJA39OWrzGaNB9dh4YlsMGinDGlQUFkaC8jeitqWre6QmOySIiaL9DPt4x/Z2c6
Ce99yq7sMkYh5WIhNzCFm6RCekTl8kp6ttrqwRynA4mmC5Z2YHA/LB6O8bySSL3ftQBDWk3ikY8Y
jvTmULstkSBZ7KOKvllk5FoOIeOquF7kY73K80Mp7FmP647PXvdowkesJKvJAErRvDYJSiaz2GHy
pkhSrjomKcmtLzpgdcxVTf5v4Lk4a8IfAmdVTY/RsyPaA4TzuSuXbSI5imCVDRJKghGR0rrxzwtN
Ozglg0BUQHLqlmqCfddhMYnekwZ3EU4o7S0WrLWYFeHj3+jaxRA+RmV7PlnwIrHDuYIfIKuFbJGG
u6atDpWD/YJ2uWN6G8eDSmC8DtpTTiml0Snxc+2eJsxS0pmPAdIjE0xztWxBzxa06SLRbcKUtFGq
nK6gdUpXvKveplrcqoymqwdKtVpMYb/1W3uBiB9bU3jI4KHXJWINFClz2EBeHx3je9m8FbTNOpv7
RdzldJBUgiHCPtYwCSdlrdjxmtw8xgDHDv2ERZ6tK1BVRvS77xBsL8L6UnlHeitpeR3PvR0cTSNd
7ws73LeixIVWLQUd9s7vL+rxsnZ+aHSXTZ0c1W1EbqderhzvO76MDKtC6LLfYwHVaNN7vAJNcmoy
Go7+DONQD14JXjgPCOh+Nk256Yh7z5th2Vngg+HJ2ojHkZjZiCO9dtyxBFziwab2T25GhIoWIM76
oos32IhCdUPs1cItv1stbrNJY20wLuYo6+p7hWO2cjdMOzR7bfV3ermP2H1Eez9HYn45Oq+0IHuJ
wXC69rWtLo3vzBQvjKpY16zbXYmmZhZNo5cXLS6DozOR/tk1DEZLUizYlXmBeQEkcd9O3qUcf+T0
Ifsiv2rl01jdaRP7p8HCXxxf2ChuauebFZACnWOGmoP+GKzismUqQkeqbQCJkH1gFwYaAnRycLdy
F+bWVppQ1NnW1E560Uao3cIUABf2aTpqn6/l4k9VG6gnUIWs6OZvQ7U8yETVZh0EHLo6EgUsK0co
4+p87P3+3oCxskVK5l0k+YzxEjMdOBHturUNDS+L6Bcyc3jeC69f14lRXqjRjp9ZnqkyRz++kqPe
8g5tkhEA8mixARuLjuClTrr7Yuisr15Nf1hLLeE4tu4JcEX2yaRs0tQkmLeC7rOGeqWmjn1jgGHr
85P2h0mkpCPPXNUFPaC79ty3/+XF67hFLLwRQKPNfcLMxjGPA5qyrRcpqBaZ6UJ2b9JV2UiwOx6u
7yGu2uvSrKybzz/JnzYTjA2k5TLmNYHVffwgcdPVLUAoh2SqOLvpy7Ql3jYDHWbrPu9C1X6xmRC/
j7ql+esBT0qOgY2n6yWTs0yotLjslrVJ5aQtUiYTF7rfUJtlyKr0Evm6M/YW1kYdmUoGcbWdEQE5
kZtI0uASFYULt6iokZBXGoEr9RysWOvNMo6MZvZ2q3NgttpDKSfji2/xp7PmuiCXXMMxGcienDXG
4oWGVsJb2ppDzds5fMJ55wKvJ09RUsN5/eKIvw9ybFAdBA8aJu8xeFofrxMnwlIoPJjgkoVIr4FE
iEXe1LRbm0p//E/vCdeUQvD14GXa9s9L+MvNqRNlEtCqmWnIhJcWlhkhmi/m8WaF0LK0za/m8r+d
TniUQkgiWiTli+6efLmuI7anN3nd1Fra45kPS+tCFLF+3Y9h8s2sfOmiDEZygwlECwASmAPdtjES
+yhNOuBmOrLW1Ovdb8RQU/cYVlpCVGSK8AVj7Ld62bEMXL22zSc1HM7Qx6tg5p7ZyZj5V+372S1b
TnHrB+N4a9kFvmU6vBfaoGlvn18O44Tm6hkcFWilC/nEmVUSJ0f1LL2MGm7FVZOF5BNXifaqcqCt
q0zoHjZF0kwFm5RNqzSwBUr4r2ZgGZdffArrt4XesYDJStMmY43K3ztRLMSN0xt8SHs1dFWE6oyE
Eb2s3cvCtPIVvIlmUcZetFJjQv5MnwLcxyCKWKeuMmgkWUzTNzXMtKY2wTxlJK6J6gyc73Eq6uJh
tO3hzbcanah3U1s7Q4/dgehb+7LMSkR6yDJwdHgORSb7sqtmdMyD0XQC5S/7UldnZxhi/ViTB9Ff
cj7bb6gpPeboqt67AZ1mmcTGttQwlWSJSBD+sRskNstYu4YVrwWk7AKZPFytZNQxo3SsMLHTUAVM
TYwvr5Tc/1ALaLowMUohWsH79R5VNUGHt/PgwdVE8UBTIz7SQS03Vt5P/JqqKurLyMC8qpWGtjOz
oT1MRlUNW89zZza6VQ06ik/fxUw9+g508nG8tsuy2QILicNtXNkjYwvdyzddXgxPSWDW2yBGNZhi
CWcwKHx5GPIqdjepThZCFDkI2Qyn17pNMoBpm+rWJNS5pZ++k+MUXKR+iJ2KDlVCtRJbT9Xwaoai
2mFWjmBSi4pBOdbaSqAU63MnwwUlKrHwY6EeSEWl06k7gnix0sDxkYlZ16AGhlpDm1nIQn3CizHG
kIinOk9nM5ylq971mdfhoacMqvWBSIbAhGGJ5DmYSNKKy+RQxiZ7szQa1w0VOtljSb8FdtXuShG6
t1VK1asCxjaWO1j72h1HIq08cvXSYDZvaTZFcQWghl5p9kZ8tv7dFzGodc2BjJ+quGeWGlobZyCd
bxGaBl2LZIZIF1PTXpG1BYy5D8BCjXmFnIQIMUTOg2bDtCn9Y5CmqM/6cRQNokBDNazz0n0UMNCd
RTyFRrnRas9/zOJI3EWDcr7QCv2+Pn588k4aY1pmNbUq2C4L29cugEUK1J3aLYxNMkdLZXyhxvrz
4RxXnws6emQnhyuK0kHTORkr2ahN6afRvrejYUU7kihrQ1t9vrD87Fd+2L7O64rhgku2eA+Y9sm6
ks5Mb7p5Atn90LElqeZpiuFUT5YLN6Traxs5jBrYI0ZCQ4TtDE3PjmqcupYHJxe7PPaqV8vL6SQw
dWLqYXdIdPKyiBYBXus1EE7vlsco0yAChM3VaDLHr6qM56HDd2RPtgUywNcZYWXRy1QRkhrGfYof
C1IRlXO+IpR6WonA5Tc4IItIn1WZCaBv6o5D33gPuKqbZPH5efl4FVwpKQ2lZcF2ZMbKS//kKmh6
2QZuRWUWWPiBtKlcZ6NqNknlIxPVaLd/friPq/vvhzupy4qwGloiAIhWJ/j91sh0e99kfvTtPz+K
5SEdtCk5pWudFE4w8D1209A9NOXi5Gb6x3Ckcb64pU4A3P/8Mg5oTMROtJlt5+TcDanrdl0C57pw
026rOdGLlyN8MjNGOr3yy21WcC9z9EukuWwmLFRFZaBlmwo2KwQdWhhpiv/u8y//hytqSZSHM5ud
7IBTQqkRGEQilB2qA2KAj3YKIogs4tgg0oXERLbKnvNFb8iYK6d/P1s/TwSCSjQj0rDhjsmT861a
NDtgJ1Gxhv70ks3N6DB0XmzNqu9iiYihGHKEMXUjN/EwxcvE8OIlOSto2LWuOn7+/f/8aSzafozb
dFe6J5/GjiL6rgJrL1OofEUGm1wEDb5CPcUX0hiJGs4G3TOujFgH11e6tbkyiKwuiSqFflIyHfji
GfvYh/zX6fEoaCzHYCv2Uzf5S6U7OH3tV4XFFaFbwEQw/s4GtX8cdereyHT9Veq01rJxg+TwxamY
v+qvF2YecuiSMbPueZZJPfWxkozasctx8CLVA2/QMVB1Rl5/WmwVwDb6Bs6ezxDOHi3xo5e+fEAh
4yDkHoh3UA4xhp9/nJNdmcuz+PHjnJSYNYH1SAkCexVNGQrkpmQ0TRtzNN96N6hvjJ7n56wckbdU
mYURES4DVUYNL8Wrx7JGKNX76HuCYWF3gha2kaTli+xmm5SK1Wz50AjApTvepPtAGdmNUZgF0bhN
KAVxUtxwX5xg8/TOZ3XR2U0AuzdBD/+2BPSxZkVBqXmr3HcBl3h7LeIZI1wZj3CGpEq/mZJhk4wt
CABnozzCr4Gd+g5JPj9lo2rlRRhLU5RNuE2LGDAm8RLEKuAnpRdk24cCJSH5p9Se5FdgCOkUOYkZ
2Q/TwkEhwiv7i93H3BU/vWdc29M9yd0qDHHyoswSwEVJhaooCSCBdnHWFWcW+GjJ3H6c9pyD8qqC
OH/V9y2etzr1Maj/vFH+z+vw38G7uv7n0ep//A9/flXFWEVB2Jz88R8X0WulavWj+Z/5n/2/v/bx
H/3jqnjP75rq/b25eC5O/+aHf8jv/9fxl8/N84c/AH+LmvGmfa/G2/e6TZufB+GTzn/z//eH//X+
87fcj8X73/96pYvfzL+NeUL+179+tHv7+1/s6355Zubf/68fXj5n/LuH57x9btrf/sX7c93M/1j/
G00azwZ2boHVtLl0/fvPn9j231h8HVoevMbZUXOf5qpqwr//pRnm36iUoUBact7XE03w13/VzBfm
nwl+Icpw5o/zjBe8ufzrf7/7h6v076v2X3mbXauITT+fZ37h/fvWselomTovAp1nAcIeK93H5WbU
RAJZthuO/cJYs1deBvLsFRvputmQ03cRbn45N/86/q/Hc/94PLqrHM0B/326sBYEQSdFVg9HFPYM
tBJQT+bAEJI1wCGBRKgOY324w5xBcFJybnT9A8GpoPWK6cdY1ysjQ8HpuQ+090F5dRh10+QhKcrv
qYbBnHnBtgNPwC74yQyZPCqp6nXWQjyzjSFeNCSEL8e4fe4UjESbSHE96qGrVYpxVvSea06/L3Uv
IVqmeXNpUTLMyyWgvKQhb1svAJRkT5zedCn1gDlIQ2BLqsk737NfpzKGdG1MFlOFaDvFg5pfn/mZ
GOUA9RbCMeGY7cKYWAtVUnsLNBl4S8IsX/coyNHStw9j4l+bI0Kekk19ZbXIXbvWP9NQhhABmO9s
gW4mRbPmDO5iLKDBNinEqiHpW4zhxnWfoetRDq9LQscffCNcTsbwGprqOq2Lfz7xHx74Xy/lafdh
vnW4fUkzmQsIqKXzpf7lHdnGpgBqbfXHyBMPswZyaJmSOeRredaBPRKnvPvmgZ1Gg/P5XTS/dE5u
WsOTctYto67WT49sO3FZGKnWHVt0DXgBXAP53xe9J/GxKJufDOmRCCOlMOYelD23fH75etIXkY2m
vTvWtY2yxfLVQnmI/HhawOVZ4tys+m+i1t9V1eFGHH+YfXIX6OhWMunc1EwulDcQXZwCLhiagjBg
d2BMhJXiLCxQ2Jom78kCj1o5Yr20teE6QUNmjfLp85N1UlzxpLGOOHMZY9LMZdN2Ulx5VS9pnChx
n58357j6t8E5yIGVOMONvXa/uDTGx3fR/x7NpZgjh8ITpz2pDLZdSgaduCd5YpdsMZyOD7z42ktK
Zz+6Mw/IYdbBtR9udIy4jK0Isf1ikTm9cv/8wv/+CPPPf7lyNYIgGweUwLrG8GHC01U777g772ul
7v7Dk8tEwNCR0ZNlMa/kp18XnylbtCIqj8NrvzLPo32yCHYAQs+xP26+yo35wz3p8Dpi+03lTv9V
P1mt4W+hLUxcdRwTI8Dk6IY9uDoYQFEgw5WWZruy8Peym1atsLm7QD8FLqAtAEShKjImmMFt0pY7
Lcz2g6uvuw7h5cCk3RsrtfO18LUZYIFaQ/rUadK9qQoTQFxPIMznp+3jnnJ+tvgeAKZBTdMw/Y12
XKmCPMJkVEdp7LE9rssgX31+BMP6fZH4Wd5xZTyTScrpIuEpNzOyoimPQMKxtiY2YFPGUDYyQ6OO
r5uAvDMJiM0hIFUk6F+9wbll8HrfeW22m5wM3I0EnzFMDqoVDFg6joQzMhxWacesbirlikb/tcCX
pocNckjjRml0y0zY5bmet9t0stc9NtqycOmqRdVam9keVflDcK5rIh5z2QdLM7OB6Lj5i5StfREk
vKqCzgIXGKltNIIr1XJr2frAmsQY3dhZc6/F6VWM+uDMF7WF6a7xVpDtZyeUxNtSlRdk4Oj7xiPN
0HcjtUtlsUN3eM+rbLyYRAZpeACrqqfeJqQfqTpxrk36Lcl8rwymjtYQ31phiuazK+5MH8MmfeRo
IcrhQSrn2DB8X8gWaiJP2bvqZ1SSAnATTjRzCTrbWUHdQaJwrzVpPyW1BRYo6q1tFVv7UbOJi4ev
tihM9QLJHhuVpdBfIAFGjjBstQK4iug9JM8N80kfpX0waO1aM1VFNwf8cXWwMj5EpzPB9kR+q5k9
aFgNhnrJDFn/Fo/pI6PbcptyXQwfZEOuxDptbEztvgszq+5eQhk9BB4p2UHO9H94S9roYRDjs409
AwVWdVnV03k9MObQtadJb9JrEiW3pWoeorh71dKgQkht2vi6AQvgZTlY3ezrKId7XxT6xiWRCXGZ
/lgH2YMxb9H0lAQAA46wXdo3VcqYpi+idkExiAc+Tt8ToSXL3m4C0m+9fPn5k3C6IM8zSyQgrkcl
6Uoeho+rYaRPlp7YkzrGu2aX7bsthqudvo2/6ijMv+fjS3ku6IQ3v4+RBZ6OQCzCFtqGwBwqSXeT
3RILsGq24p5aZpcRi3Nm337+vU56OT8XkQ8HPFnmEbrpsQY+7Sg2zJRXycrYaiti2M8wxi1JIgG1
+dWiYn/cPP48JoU5DTg6krqOuObjyewjZXh1ayfHKXPIkAnQnOaRil86AiUoRTI2kn2XHNyGWEsX
Q37ux09+PcSrwkwgabPDxaSkFt4UZIskc99VnH23AUOvpiqIvuumvBiVdV2x1T6LXLdZJ1j7Np0b
UFQlNWY1MWgVDCL8SmPHE9bLyyCvnjqjObQSaGKd3qsw3Ofw/CJR3eFkbFG5U0HmKELXosdraQ6a
s/Rc5LGBV9/EEgUz45t83zE0PU5kv9M3nyAHWv732sARHY3f7FRv783GvFWDfE5FeNmM7BZUc859
sGJw8zD43NLQGXHZj3hnPMkSodO8R+oDaV01oHi6CCW3nuo6TERxGwUYDCMZ2luPPFTgGuXjCCtZ
0Hfy4+48D4fNxMClpM1/ZXclQaMIrjrduyY57L5F5DqTIuSZ2cbnqicwRhvcu6qz4ytj8ted7hxT
B0O5XmIVFcW+BvnRJxhVfNQrSGPsTVU30xo5GZB1WZ+zwvfbisEng6LAWhbKBHnRo8o04uEmF/JG
KqTsThreAo9HUp9pd5k1S/Ni7VbX1FYLhLWou0K/1vS2WkviaZD8jxCE9ZhNQJzDcaygoFjZ2glw
kXqZfAzLaJ25ck1PnZUWyQ5wARwo9kTifEm5hksdTSawMLFOQgkMsY5R3+so7RsXx1QTOuV1aLkY
tdSP1C2egvnlUoKSJOrZvmkn1exGE9K8kNFdScTxJvaNh65AUJFk+CmSGiSClo4BWeKKi9noDg2K
gDjsqR3NRVlnl6Ko3fXnj+zHrtrPp8ej+Nf5H3o0nqGPT0+aWGlgtF50bGIFrgxVDqbjogd6qt/O
bq8WrvTnRzzVU8yVxhw2NutQ2Cr8VmkgDNRT1TvRcdyTh3pGXvtS7vq1vWYF/KLsNH6vOFhiUfPN
LUwDNd5Jddb1KHjJDwuOchNs++/tMTtGF/p1tJtWw6W9FVsSENQXq/sfNvAfDmqe9n78APBj6QfH
ekWMyUptkg2arTWugXWxqbf6V9Pe+ff9usxTXP/sVtDKoHyjuvp4DRu7yWNrzMz7Wg9uAqFvU0gv
HRVOJ5/s8a2x1Us2nWtN/MXG4vQ19vO4jGepsyWKh9NGBX3pIWnryLzvRfKYgwR0+1sP5Zki9n7S
Bki+xYXwvtKe/3Z658PyXvOQwwpa9KcSSgKQe01X0riHOtUt3X26Dtdy56+bFQnG6Vm1+eouQt3w
+xm26E2iq2eoz6vm5DZCp5latWuJe0UeQSmTH4WBdcb1MdQDd14PBcFeaIb9lTGyshfJuGeyz7iX
L1/Uw0PnjBsXe5hFMpSWZ+QykbGICRmQD41ilZrnJr0S1K7JbMvXKXlTehF9uPf7CC4frmM9LUDi
hXQRurYuaXViEPO6dFw1Eot8irM1DQix0iJoqiQxzWPcbLqwhBGuOt4XK0sTTzFOetjZqGxvMgzl
CZxz7hD8xjID4w6ko0EQhww2TzCUObBXhwbrR+QftDzZII4+FmMoF3be5pe+k2LyNq49I9u6YXiR
BTCTbRkA7cQcZU7WQ2rCdEdrBq+8s8+CRt6FNiY+r53ZOkNzGTjYZyoVPpcpm26cgZuuSfK9nVAa
Ng0WSToVFyks0Kpw5f+l7DyWI0eiK/pFiIA320J5+maxaTYIkt2E90AmgK/XQUshkcUSS1pNxHTP
wFQizXv3nruJW6opXYsztML2V6GX3UZVKK7IuGRfpwMM0CqgyE3LhlelKgSnu3mPqDbtkkq/HZre
hwrRrjwb1L2uljR/7WY9pa2BZbnKsK+YOrn05CZ5rXs7OTrQgK4G229gXEaMb5l1SOk4iB/DzJk9
AzFv3yDOIZ41i03eo8rFoQmj4vcwRMOCbTQDwwrcdWNCvZwC9S8GGALFuvwKnst1zqIGz74nALEM
xn1fcZzIEc0lY/5Sm4jf9U47mKAACDexLrsA+lBk34ecLW7t0LgobDXhpBKykWBoKF0/gCvUYsz6
RYk1XQHSbCVir6tttzElrFIz1+ge9eWDXti/hgaQiybV9oE5IwcVyS+SSAkTpxeXDOk3zQY2H7dz
rlEh2ScGhI2EhFSQr3ydmPZrVZFkVcR2wN+GyluCDew19zCmsbNphuTVpFgouyzzozh80puYbpAt
r+IBbG06yksOuL+0OM7u4TaXN+MQXJEsA0k8iTnctRsHW1uQQpI0XdJoKrxXg9Gq16nE6txEwaUw
S5M5O9yjjn2yBgvGb8J6jwfniv7gLqntK8tUNKKy5t3dxMdW9TEoXhVvXBVvABFUNzqseUWiClGp
G3kRPWzLojZU26/KmN/nFX5Ou06eqUHdDC202C6TM61mR5F+KdP2Q+TqSlMQwqsxCjIYWJdFW+3q
YK+a11EFZU6J7qj4L227J/fArntadzlEV/zeO6uGbEc+tYqhw53XerNaqGZEemoLzOznpfbktEVg
n0mv3py7il8XBjMk3lS1C6atHomEYGOse2tV8x7i7rE38zMVBG3e3R+tQ1S1/qfIc7SXsArKj+nA
5bqltg72wx/6caQg+Po7+IBFfVPSFOsXyvJcBfu4dDEXlyilokvg6ipNuq+PiTYE5HfragdVIZkN
rSqFa1bBn9/lt7PNf16FvoCJxMs1nfkc8qmEpQVdHgq6gFTRjLW4bQkCWOR+tQJGdTB8gIH1qj1z
zePdC5dEqIGdi7YnCeH/6imfLpkJtqR2y0oXlNm2kB860PgYhe3PT3a8BTy+ytGhLeTgobDCawed
BpsHe8sK3bUDT84SmMR/TZipf77giXFiq7jiVDpjjE7vaFgKWSWKakwa0Gtg5k2EZUcghS4sbasl
/08y0lxq/XKxo5+Nmp2muIGmHdpizsIqxk0Rq5dq4v76+aFO/lZ0y+eTtu5+25WIRpWeiCPtMOrP
rQHh2oj8BBjOz1f5d5o9+sZQBqgYei1Powl+9I1VfQ9fm0PbwZUzHGFEH8CxcoEeVezHFBQlKSN+
PQ4jPYfgvhvNG7Zo6yQdwdLkIKVHiyBn210itPWJ0PCdCLpBLct9MNXqioZHf6a5+20LPv8AbNWM
2XlJf+C4CDHYfVpOoTcd1L26Qq+mrvq/7jJ8sZdY5vcGJ9ILDDhn9sQntqZE2Koak8FstjnOzAsd
oxyRU0yHBJ8UEMWmW9ZVco8yN4cQHBdLp69YIJOrrkzPVF1OXBqkgzaLRjjjgI36Ok/EphjNrBxZ
wDegmvfurrw0182mPfdeT8x6DiONoAeAXM633XfSDOSjGjj4pyao9u4ky2XjgJm30v6yyggA74sM
BY2nRqtWzzvSrawHGY4coSPzsrNB4ISu+Pvz8DzxEThEBM2NIFO1zePSe6pmfaCrfASpcqkpN73H
buPML6ufWNS4BqUzaj4uZeSj2SM2JySMejrPw2qzAIN4C7riGULwNtxAn/BV370alpj5t+HVYC2m
ffdRoSPdqUu8kYTOnRHgnXpkhEscoTnKetrcTf68LEysh6UsxHSomqcI8DgCCg4/ZxaCb409PiIH
DzM7Dlae77axMcF8wcZ1OoSucR0VMYFGZTN/0i6A7wa5HakVxiIO2L5LJ/twvao/M/OcWv84uLP6
odKitXJ8ynTyElLY5I4H825cgWzAuO8DbLhLL7HzrMftjIJoz110/jGPprsvF9W/vt00YlNuN/8u
2uz6TXpVP01+sCDbeOkdfh67p7YvbB+QofGywegdo6EmDS29TO3xEMV5TQUuu2+9YS5a4vpVHQIa
LES0WYi1FOriulVRw6bCmFYwchB6yw+GQrCmdvbbUqoznc9TY/7zrc1L+KeNQNO4neYozniQ40CZ
sVmW8lGvdplwUE1ufn4PJ6+l0SXkYE8r+bie6tUGhstiHA9dOVy4jom12r1MeudKasEHJ4Zz28YT
16M+jdBQxVzrqMeyt6jUhF1LMbL9gIGi2vbBqUeqxlX3ktGiX6qt81/KmP+1T35iA+KizMELQtOL
otB8S59eZ5hpzVBBbjxMKnk3EsO8b+dKu7aqcJ+a/Tno2KknnBWzTFkm/zyGACj9RGJ3XI4Hdv0X
CT4QagmzOBmXfDGkbxJPzZmxfGINQtzCN4okmMnyWBWsWnrdhZEysAZ1u2LdbeV6XoP6c9PSiTXo
y3XmP//0IjOvLJyIyviBRAWxpL75gNnQhwjEAZrPtHwmjcjZ/Tw+v9UP+Tx5k/PI1M05Tv3o15tc
JYwtxRkO8GdW48r267/xJt/Za/3t3LVOLTauxvBU5xWdus/R7O6Nmh13lTUcenbJyyiCRZ1g78I9
AbksiOYImGhTaeoDB+jRRxp5lQTkAuaQCDTmBQ6gydsElXIVZvASDTPxwz4iSCCF1Q0QJF0XZn/A
1A1moJyGZTD01x07/AvRK+mjDkd08/PLOzXyDbwp+Hc86JrHH3dLClOoJZZ6YOCv6Nb8zhr14ExE
8iV2+PjztU7+UOyG0YnjTLLt4/qgI9Qevp6uHoo5XboMs784QklkMIlHcx0RLRXH+4MAYF3YhJVo
Y2Szg7EeztzFiQXaRdikWfNpYz68fR2jQgit8LpWPYxI1PEn2zda2IYXiTZFLof/LvLr3lOXPTWe
hSrgrrcDdulk5l4PWIgWETbxytcITLqrdJiBZ27v1Cc0OxjxF3rzcehohGGsj9oitaZDuzKeCJdc
xi+5L5/hPz2B4F4qy0meKdueWsndT5c8Ngc1RS5DzCTTQbJZKoeluZq27wAkYE35oZ8u1Td39fNT
Gmee8vjIF5WqW6aBMx1ENvPbGTCAkXqkbZ14NKv+UR8ia1Eg/1q7mbFu1Fa5dqqQTPdK+duriXbR
ysEGEto8U3UmX3G8KhuSZRpdlEtbkFrowhpTJlv6RIDfG2b4UjD0IOng5y5t9SGpu8OYEIoeT+rS
EtDAdKNw1qLN7moHCv7Pj3v6adn56Zx8PHiTX4dcowchGlptOozadhSPAwKCny/w7/9wtC/i++Wb
mrso+rceihP1blvl03DIK8xUfSrnINDe+RMOxGG1U7d1rL4nqwbJ11STNWOmxgOA+pREYrqXkUMn
rWhs4jhapd+oiXdZO1FN5qFUrwy7fy1NqOCyaHfTQMiZMsYOQeq98I1CPzNJHL8qc54ekIIgTEI4
SUH666uaDRyoKZLhUMelj8qcxI+zlZt5k/j5ZR1f42gTmSctzPohGw6hZT9ABVwgKtgp1KarlvTT
OaizHjgzP4Ye2TFWd90U8gwGaF6Svt0BXll0ayxbznEbSqWzoLlCkYfAiG8mNIyainnDrpbumKxK
Dus/Dw/e24kL0hvxgBZrbKmOFQalLnozkbo8tK5+hW+Y+OhIwWHX09+VHNBWRuW8Va0xJ9fRFNCd
1N1HE0kIZaHmm5BjyD4IehPyp/IwNK52bTbwqbSZ9mvmANPi+tYSurp09NDYjMEk7wfstz4olZLa
u3edDTXJFq6TAU0NrouY8OLai6udGtRktDZNsrKD0AWS5lEtDXGoSZtVtfL6d1WPdkkvLnppv7Nk
3CDGMYFItcGqwoxyXVmdtigNXhlNaKIr3WzX58PvntoLpBr3oTYE5iQLo70w8+LGibXfnY0u1U4h
u2pT/sgu+reRNPC4LCVfJoLUEBF2Wzxrqh/UyQdS8HFbGIFCBFv6ZCYQwianvqkMPQdxp3K6rJtX
tQn/WBbY01Hcj1ZlLx0v1/eYB95kVcE3avJ7fZqmxZh1zFS6hbPS8GCeJL9VMVZPZUGByLNh/dlq
9jcxlL1iaM+2wX/ReO2bnqHYFA1RbBJZe6Dgkk0FQ1Wh9ePHdPnX3pC6y9gZPmRTPWPrWzlg4Yl5
G+85kNiIGuwXywT8ZRDRMLUjyxcxbgO4q8XkymdDsjNp0uoyJLPWnyoAzdKgMtvl1einUbcc2xLK
oaXvzXSismD9KTz1WYvJIUGJAMfdy0HPFdFjh3M1a3uskx15Ap03Xpl9/BRwXxi/IYo1CRilBHpr
MV07ChodWyEjMg4da5eUEfEfZgF5QRXtTrgIax1iqBejYn4Yovv78xcxz7hHH6CHQo8etzsf7463
4HEWTVEdueIQ9naI1le/QlA/p4Glf36+0In5jM0OBn2IX8z/x9WftksiXGaEx+rRnszXhaqW55bv
E5MJT2AwV1qewUn1aHWRVIG11jO6Q1fDztRNGfgyt6+IU+UjM2z6a4oi3sb5Z3WmIF45dEpmNI5c
dDpBiqZFd3+gLQfGJ5W3GUPUt8pxuPn5RXxr087QdgxAcBnm0h+8G36ST2eDIRy8IhOi/7fLMNZs
0/38ylnZCzZ/62ivn6kLzUfgr7+w9Q/thn6dze23JrjVWW2A0LY9KLZxkZt2SUCXuBGGncKjVO6E
5AAfxdWZif3kU86S2vmQoDvfBlbq9H2J2bDlMGJvtMt2Mzc8hI+39pq09+VZuelxr39+q5+vd1QJ
aBumFd202gMxHG9mlT4ndUatDTp7HmkwDYbKBm8CWbLStG6V4qYDNNvQXasEhpmS9dWV3b6ytW7p
JJbii8GMHkphjMRhytfYcqJzw9U8ccuapvKGyCfQofkfDYTRIXi6xqt78BLZbwaDjUaTRTOQsry0
6kRdGNSN12o5PJnQotatzUHIrTv4h/Bm2S4SK2bKcWG6wwM7HnCu9fAae0p60xHv1VoS6Z+aymVH
1U1N2cROUf9RRvSwZRr8cgYBbdjCHFyHV8X8nFVNGJqT2tWe00jg18H0UQKhI+5LQuTVeuuhKuJk
2zqm2OIzf7B7aUGHxhjg6PHHWGAx7fW4eVCGsF6UQbjHZGJv2jb7MIKigpEbPJFmpS2Eoj31YA5E
Lc2rrh13WuESmuYNdwaGaAXR12rqw5idmgZRK7DFEqIn6W+5xm4sCKpVOumcTQpsy30y8CKqxyYs
dpHONjbpwlcqFrcBrLSmsC5cMX0Qd6sv6t78UHUiYsY6SqA76lfkxT7Snb5Wk4oUElc92Ihtg+CG
77NcsEN49KqB5ncsb7KQ0Pc6QtNpBrZOBNBgL7SyfTIEDgbVC/KNSzLLSvfC0R+whq7MSvSrURk0
IgIqWsaG/SetlMc4IkLczHMoxWZHgJXZpDP9ANoy559FUg03icEayLrmF3YAKKAfk3Xm5S55caif
rMK77CFg2m5DRoitQLwO2bPFde4uEqJHJBKYxVQ1qApqOa3rAgK5Ns03zAsfPDhHLSTiMCU0sWdB
3/du4L6rLbRkXWfbe2aW+77RoudDH4YWA1/mt4q3YQxmMBl9Rc8TcfKiWkP52Fkrb0Ni7du5r/+4
rMPHz6eAypzSuk4d9miznCCKIxS2qg7JLthr22ZrbTAlnldNnXooJm/V1k1sQdZxTZuefOsGZlb9
m7p1n1G4UVZAkTb6Ml2fbWTM3//RzA2K6L+v5hzJpdJIlxXikIopVCy9J9sHbYUe7d/lDDBby3O6
pW8H4Pk9fr7i0XusRNGmfVJUlMfk7/nUTcJbtyiCpbkkN+NAelaCXfDMSefUj/f5ovNL/7Qe6omb
Bwoye/pgRHZvu4tZ8tZtzpWsvlVdjh/uaLot+tjVe4eHI5OL2h9hwNgfnD3msbOr0bfe3n9eizGJ
ug6j9PG2CtSsW/UNA8Xr2fQup0O6L1iEDoijxMryG7/fgmHI/OH5zGfnHRey5ivPXnuHfqvjYPf4
+jajqIpCZWqqQ6waJCYYuIE1YfnSru6R2T8lQ0t1nkLTEkMaEis9etLUvIGdWyYYzEhxyW1yCrs8
RfnbT3eiKe8NZZpWHmoianQKYleo3BlAW7/R5S4OQHYM1oZoiN1QmAfFQfHejIQvx4FDotJwb2up
AumheQfn1eLSMC9T6TzofQCFd/yb1dS3SyidEg4net0HM2SJ0BPvthrR404i+rD19GH0ptuu0KHo
65eDkjyRuPK7G0zix51fSFNvPG18Ih1mWppBQFBnuXYU+8ZMgBlVgXkVELeCZbwo1pEI7kzT/iV7
/VJGI4Jfz3wKUtLPFXVfN0BKO7VCvuP8DqPhGTfVr0qbdojFP2x7/F3VHREKbnxpFm6yctKCaKc+
lDzr9JHEwWYY2NgCVTgYUrvH7HdFNOT1CKRRtiPN5ex1lPgHK+tCtDg8jOEtbsr3AVZqEuO+avNk
44UcpCZd/+NW+Jhd2JHw8HONYGfIhUMFkryrjNsyAns6lBj2mqHF6iXYJqQeq15bXvcSeKkz37Xb
IiJQC+MhS/Q/JDkQaD0oN6ZafThtaNMdU24yYi75GVt7lWmAnzWHdVYpL6IOT0HiNKtRZ5MwduaG
ognbZ2CjC/z/3mrM7ediLCShw/KuGfRtEAeA/HLxovNHK8jb0Gwy6yEhFIA7/G1AoF2w9xSg9qar
wjTvVFHzCMn41nlEGZW4GlF6zfDukOTyJg+zZe317b1wlH7ZtmgGs6DUrxBg1ItKcX5rgwfVfNBw
1Tchq7uccN33yu/BwBDplgXH639gRccCpq5FxQO3Dm6cBdXHkj7CnbajXe7Bfa0ax1uVLgq2uMv/
wjsjMtDUw1XBerOuiqrwJ41UAlNv0rWNOn7h1K7zLuzhwivsBIxi1uzNQRdnmuUnPmMLaBXtYkS6
uGuPJqukaqMEXVt9MDuCVC11eiUoAHQQkXiqd7ab+P1wxmKGEAqpEBKKb+unAHzrOvgTDlNgbssG
dbZWXMbqRgc52PTlfW0GAMICH/XgL6OtCWJP0xsZE9Fqtb/OzGAnVj3HsrgNi3auxk19ncAQ5Uda
14XVYZQAmgzF14hmaEiIaEhP9NxqGZYeGQsGR7eWIG3Sekiunqry9ef7OPkDfHolR6tSULVywsFU
H4w0vYj7DJ4CJ3FK41iqzDOShRMr4JfXf/RjT0M1ithp6kM1PmYy8q0JomlaLFHWYo7dyoZwQPec
wP1bW5eV4stV50Hxad0lN6zW4qKuD2lZ3dZTehiVHthpurPMl9Ck8VCmciBDXb+eEhJkOptDu5Gt
zK54qeBFxprz23G9M6qBc6/9aPkSRpEQlMdNeQSrhBXmZwJC7E1unDmFnxzxnBhdAIm0YY4X6LiP
I9dyivrg6Pp2VJyLaLLufh5B/0q0R/s3i4Mdfc1ZA/HNb9mJUk1dmdZ0MOQcWTrtJMgeVDd3nFyW
2m9j3x/K5bgNrsslRkZott3C2v18E6eG1ud7mN/3px+5EmxPSi2pD/j+OBXZu8B1SUlKvX3kqcSv
WNjK+/7OVOsz38/3YoyFMhyu4OzYR5Y+39inC0eagsxItatDo3q/K7Ndp07ypukWZS7hsLjH/s8P
+r2Q9eV6x5vlrE9cinoeW/MWISCbnz8qECzPyM6pAr95lPluAFdQPbbmsgZ15K9PlnhCY+lniBqt
AZZWbq1WvbK6hHIvLSOyAwTZqCMq0rJTLguYGkEcLX9+2G9tjn/3YAA3xCkCZOlYT2Q7shaFElSH
dGpwGzXQ0xHLW6F6I1yVaSqWS3DQpJo6RAHKnVSa617rP7KpuoCE7fchErOZA0uJmC6fJEAkXVd2
v4tbsOWjsi5j8wYU2Sobi98/3/qJcUGLGs8JW360WcfSW1k1us56Ux0ywuTV+etWs83gkc1MJkNY
nukinhgVX652NIuL3tKyPGZUjEBUIu2RaW1dqn9+fqQTcxbNJhurM5gB49upsEQ4jG+sY+gB60pB
4JQcBlUaT7p3ZpCfudLxIK/LmtCMmkN1SIp0m/3xMIr1VPtrKztzpVP1u9kjyfEFVgs8y+PvVycD
UJNTeWhGvMeRiR8UcFrZrIKhoqyRwti3fTkqhGbE6KvI4UsJhS61M/dx4onRVqE7Ag00V8mMrx+b
VxMM6gxexmddbhJiyI3+d9wSsNGemShPjBTEE57FVA2h8luZtAi0LuwIEzmUorssjHbVst5Jtt4/
jxXmCe7466qAdBlQAwZ8elsUEr4+UdnkUpZTnqDAxOxgtGS7qaJcEecWw4KeKbBEyuVvrUCamVnU
cOLS4Myo5M1lSS0tL8gn62r5y8mjORLSJazPINU+VvDAjHmHssR5H/oyWBfBZD63McmOeWItU/J4
ISWSqSwiIlTGzru1YlDxShotqVbvddHf5I2akhtJ3K0bE7FTActYx7JtfGGKTaFM12lEx9ZQ44eh
Cq5CEttjRademVj36UgiDdW23cRsRecCB2DumC+6JEBTtfi07bQDyTjgvgaCVy6GhtwbV+2me9CX
+a5SyEro7FpfJsRLrAJK9n7h9OE7RoIaoyUHrpu5hEYWp+eXufxlTCTEaF2CTMKUNxwDrcXYFwNt
rn6v59al7CB1Evm8jjUOsZFzOZjDo6YF1ybhFqvGBkFde3rlG4kwF4T3krUdq3+pI/22vQkfSrgO
OzJ8dcwkC8bnC+yuXwPsxg2xHWDiZXDjGMGFZ18m+iWZEgvSzkS3oXU2buOqfUHZGy8mgufo9z3n
Zvr28yj6Ponaqg1xiw+D74K6/tcxBDmzNrzeSw9eczcf0Sy1WzTiFU4AR+dm9fPF6AN9G7Is5RgJ
ZpqfhbT66HJmYeNtSLryoMppjlCbKD5Z+ksYjBe6mkt/qkm1Gsf7aMguE028gMB+lcMIAz1rXzvH
e8iGPvUTMni8PL+fbI9sad4lqaWS5KcYjnnZPBW9wdIZ1PZSB6LGYXLQqPmWtyRtXuKfiG+snGxN
/OqvNke2pZ4ihxBlu+gDEx++gWQb4hqGVnftKQTm/dsGmFb8/s+DGuSAbbQYkIGw+ls9ie7ykZ5X
537oobzP+4lSaSezi6x15bJyVHB6ffc6jfWF4TbRhv+z46uR/VYbWGakNeH/HMSvlMX5sqhAh0V2
CkdZ1BxKPd0h9EwPoYUpH4Egi9z23BsqigRMydSnBbXr0sbeCzG6vlcn/RJ6yz2uMKQXQU2vt8a2
xLKuLuQ4vUVBvpvznCKruGkkIXih7ubAAOW40rLqSSqR69cqkB/gvReRm2z5uNJVSR1v0eZkRqnq
jBIqo71aY3kzWxlclqbyqkRmsxBGrazHwfNVhH5EF8E8L0PcWPiJVRQiDKZhgp1QBQPy4cqMV1Up
/9pWiLPZ6VZdhpC/E8k1fzMmN8q4DvT+V92i3VK7+M1JDBD5UfBMyF238NQG9A+Wh7U0TJQprfm3
E85dnamG303w4PTUyldp7j0ENmxTmWqPsToKn7Z5tDcMxd1lYXUzEmixE6Ls/UDXDpYq4k0ADmfh
NsaLbB2bxTe7tQYiZcVYeyvLg3vUEMZR4zlYy9EJl4kXhatZ00YQjRQR1q0GiXCV6lv6ZK6PPO0v
vq9VbkX1ikzj7KKQWrcwdePZEQRwNgmCgckJp4WoXbkw+8QhJ9K5jpOqX2Lc+zXZY4FBUXf91qKM
Jtp0CyJxS+L0bdhRmM7LR9OJ8bg1zWPRTc/QDgkVR1aKIE5cqkH0PuT9Q2mW+Kkl2IW6lrToa8fd
Jh2J75S4c9+o4/1oDAEBfCRTSohvCy/OEFdHYOmzgpCaZrquCrHsy/wedfLKbBI0PmDUHNEN/hCk
BKZa1Y2jsCoIehSKQsqkmhB8ate+AfDuWrZUoVDVplEdkG5cLAfdJKsey3WjFO66tswJPH63aUr3
PRxDwnlYRESr4f9urqPUvTYtdgxqQQ/LM/i2cjOfboUkyMjMzD0qm+0g7HJXWwD6nImkjB4RGS0y
seb3/jvRW4GTLfEgpqMPiEMshkJ9z61Z9iReBg5caBrSLFi3ZkUFR+luiebVybLsrHUTEfguLbe9
KgEa+wO0XbD/K/Cjc2SmpKFSBxcpVfAFaVekbbUJgKw0Nne5E/zxZBb6U8hrEFVqLsuArTMBkZEM
h8uuVZq9aJ0XaoiXhhWujIAoPTN/tppG26bkjeQzQY/1eoqsVUaM1zAoJAYEChkZ0fgcK+MuU9I7
sohxSoKPJmpxtLaezFlhCL7YwClRNg7ATmznnp94ZIXE8jb0qhVNxL8ORTO8GReqsIZVNisWMqPR
2OG3yZONAX8jnQoA/Sjv7LBhb0FsHJuM3wGIiEVOl2fbdE22KlXEYVFnZI/xvEw3xnoavL3W4wXB
yDqBfDKMdQqbJxyZrwzzpfCKB4unL9uJbYBO/PzEhFIoRrEOylL/CA03X5LFpi2pSF9Ulvec07uD
SKxEaMrEXZ9gETTolG1Mu78pgGC8ltgk/II9x5L9grPMAkWsUBqKO7PR/uZRVS3MWN5T9NiJLC+X
Vh55/qhLxDXkaPuAHsgKycJn5iyqfNApFpUW6ktGNTIbL9xFJuIaPdMuXSyWoCCLR9F7fHF1bi3j
blaSNPQxKo/RNAr9PlCq69qhrqvkXExrq31JaD3Rld6+HrKD0eBmqwDurig/Y15yq1ujHd/U1vyj
arnij3kiliYr4iKl5L8s6vDBm4hTDQIQqdi/PX5betBoU0rmeYqknok8nkTNN1ftyQWxglXgWfiU
VIDsSh3ZK71xjVUGe3qByzdf5mmzzyb8GY7TP0UZS2/i9fFSaeoXb7C1teXmt2ZK+lFRxnz6SXPb
2dYmtPLtmLY3rsH0lXaljpqlS1Z536CW0Z3HQNO34QTNRiuvRtk+tXEg/cTuzrUBj4M1oAZ+3Toc
teUlH6waGW15MCI8gUG7ziqEQ3D5GR3mRdU5V0kW3/Vxfg9hxhfNv9bCRqsZBVSz11ONTg9m1FBu
ctfmdt+Zq/00nn4VCXVRxzBv0BSdOXOcOuGz30FBgp8DSfWxSaruczqidV3SBlPeKTRqb+azR0AN
0qpFY/sMuzOlolONNwdSooVRExM//OCvGzrkRJFFBAwNTBGtkgRBYUh7yGjXWga1TwSrzmC2Bb/B
OFnM3KUhUubCPdmt2ubn7d4/O8fxAQVC3lx61aH2H5fGMiRB1ParjJIRDMGF814dEAT56ZVg10d2
HMkEC2MPOXqT+cbh54t/F6vMG1sUI2iRVKorR++hxDbcRDLiuKcRMBu+hYaDE/jOzDnjur/C4Fwi
xcnT2OcLHo1Pghj1EBdedkiHm1G8eXa3r8NwpTBF0JkHCsAsHE6Q2c7Fh30/b37dws9//qk+JoIp
JQOBLXyISg2jAmcjkvKa9szm/fSv+emoMB+wP11n7MO0hiyboiO1F3aMVth8VtPbwLLWWU+LSaS0
jKI/Tm2NqxxGtw7jadSBWeW1d4E4BYI8TEC1PVPBOvX4RLojg2KGMMxj7QvIwWBq2YocsChDmBqX
eQVZtxfnjtunTtvISg0LoBQey+NuwsyczyBLpwdNFqtuGndGn9GWGnwF0Ux2p6PgGJNHNRNnakIn
6ic2ZQRHA3Orztc2v773qZpSryu19GCNYPcr8O8Vn3WdjJucLWcziMckTyGCRDtbq3dpjEdPF4+Z
Wp2pgJ36ohxE9M4c0EMc0FG1Uo4AQWy9pLrvaNVCqdTVQN5Wj3LfALCVRS+9qZ+bQeZnO55BZngO
LC9qYt9mM5axXJi0ng/a2Ky0DtaLINU3VJdhLV4mI33WElhxg7wcCCcDXvk6ecVdOFlIdvpz439+
vm/3wjZ6rpQaqNqPvjNbE4o3aTI5BAGxxhbofWPIr6Qk+LWx2GqV7yhT2ThEW4VQdqd//nlCOzGz
2xR7bNdGzk338LjeGeSyU5xQpodoJ5bjqliGey9f4A/03QUY0ofs4Zyn4Ptp/esVj2qeWah2yABF
yurV7dqNvetW0fb/IIZxTwwtU6f8QIbQ7NI4/oaL0NCadOTbssbw3s2HO6dJfxGidS0rZ+fB6l14
Gcl6qfnqxgHyRqzBVKbrjd0Hq6bz9hmCLauFJlvrJBjGL0NKSrkSBO/gw/xIzrm8xZ8YuRgVdcg5
uZOvk76NUKaX28LEmmb2H3qafqQx+XBeFNy2+nSJ1pxE7HqVWcZNpwHywitrXRhCitVoN3e1Xj7n
Lllpkeu+oOq7F2q7MQWTT02BsdCsx1wQsN2BsxF6elNW4iOV7VUzZVvhxC81x+AFZpoI+gdInVyJ
5bopqYAqUBnXoDru25FNlFkUW31q+ddD/Auk3rRwB4VTkRPdDijKFr3i3kiTCIYyK94GnZ0rFLaK
DJHmwyu8wO/A71LkM6l6Ar2cSMhtA7h8hMgcFD2/q5L+ycr6O0/PH8WQ/xoMEG2QZrZ5Gl2nTfun
SN0XU8mfa2I5KdqW7p2b5fdAaaylKLJsFdYEcYPbzhaSY0UZI7mobYId7fJAF6XeWplVUl2Jrs3I
e2m09n7QxIcXVdjjn4bYem3s1PIJpeTeSkP69dSq69zL1xbxpsOUXU6j0TyZOvRfW04s5G58oUbK
ru+jDPhiZvlV47ZbImYv0pjehfT08aLEjbAOFJeTCvEQK8WL3gsynBYNrpRFnOfXqkJZCMkAjjZX
e4pl3HCuSkxoaKDZnQDxR2VmH2mi3LONHH1q1v1iDJNrUWgv05RcSjWZeMX51RhhfoGQec3h773t
0p09DFdG56DB87RkRwHzFQc8Ac4JyNIxAhJkBQ+m22xNQ9IDleWHbsRPWdTVzBvNsI6d6aLU2J7+
B2nntRzHdmXbX+k476mb3kS09FBpyqBgC458yQBJnPTe59ffkZRaDVRVoCT1ixQnQHIj3TZrzTlm
ICuvss7BsdeExFME7Ta0gpt4orA46Le1bP3MzTHzotYk6NhQfo0pEeVfzzfnPn4Cnck4Ylk95Xql
E3yJgMzOf378/6IS7sy0Sp0QezdOClpgx8aNqAENlKOpRt63+BuxyGwsd/Akt7i9ZKY8d0lMnHQi
Fozhiay7y9gyR0JIeO520W3hgPCabXsRZnVm0WKVlFHCq2jh5WP3ZCo2vNW5ZR0w/670moP7JffT
GVWYQXIG6zBNFTYlxzetFtHj4vYJH1tv9mS3WtcvlFQWBq/qLaKwyImvoeR8/UacUI5VfDUGHBjI
yuyAeGSfdyIJYL62bH3rUMujhrILKVQ6NZ7cyBxk8v6gpsQ9p350E8rYuyuxvI0DmGUk1PxOIqJ6
QMiBqbJzSaNc2aiLWa2CeJgvn8TXv+vpo15gGHSNtYWCe7JZ0XK9j6pitg6CDo+CrCtqARMHvkHh
S8wRhC31nIMWoNMSa9O8dKdON4tgumWS1jQWM+WEyBHUVmUKVFQPrZDsk2omCKI1v5lCH1KaTYFO
5W+NUWsrVcxulGi6JJk/HR5krw5BQMfwapy03EatbMiGrIxD6PffJqn0JKaxEWiPQjvKzDIcoktp
o2l3+fj49Y2nYnSyT0Jw83fFDfyIkw86SxQoaqmvHVQ5jkmjk58TBbFVnhJhXCrBrWSE+yKNr/Jm
3Pikl90IsdrfRLPaUD+dLRieBKGoNQeZbAw0Tvj1AoNMV3HDCmIsRVQ/vxnY9juB5W+mQX8uhtF0
Slm8yiNAbOk8gJ7KrtBLPJhEX6PYt2gIC8G2Mop9G0vA4lWFlFL/51iVbin3xJNKst3qcuWIrDc2
h2giUCuxX5WKkpGmHPccoamjoNr71dK+ciRkyk5TT4iaRP97lFHw7uXpYUwoXwm+flMa5S5bap+N
GbyrEJWpky4BXyJhIE1svkm0s1aYXJQV3rzGxlOjrGbdeMZf9ASJ4tbiQOPEedPaYmW++lnrNgI7
PTbBsCTXgb8027Vet4Oo8uZSTp/GNPgumbxMQHy1Bhy7Eel7fe5/5rGvuE0df+sGSJvTkkMGs0Ut
y5fMEtdtbAHyFGUwZ/pjPhRv5MrdYaxEAy/xxrCcU6HTQmcSW9TfOWDVC2/L6cuyQAkWabKFsuUE
ebH0C4rJ0vxDnNqgcqr75oYa8aZF41I+56vRLRz56tfFnvTposOwMF3o0dJBpTTxeSZrxi4IAT6A
77GYD0yVZpRJRoFDwl7iwYfDtiyX75hY89Ukm5uMsFaMbNbDhas//2sYrOjsfSWKJJ9/jZkH2UHM
8w/5Pr4rvfGKUqs9PiNGsy8RFs/eaMysnFxZAE9qMWbdTjlwNP+QDKVXlT+sdHYzRb3wPC+Nsmz0
P9QIRKNOM1HO/EMjKduukq7mKL3v2kv+6qV48/koxuP7cDFHC5G2kJR0OscHjPZrzYgeMlFEoIuN
cjWk0jcm+gvLyemS/mnA3wacD9dV6hXlay33D1Xza56+F8rT12/Chft2XFwApTEUNf2EAz0eR6as
rw8HCSvR/20U+fPTwZbDzjiu/UNq/igRYYvg1GdQjl+Pcm7pZcKiHYCs6DRkqwoN1B4t2x9R7q8D
TT1EZg8F2RTu6Jv9SFRMiYPe3pjGRQrImSMyvjQNRZCF4Zmq41HRr4lLuic65QLjoN/769wR8m31
brnKenBEx0rcrrn4YZ3qSozFm0KMzFJ2pav9+aZmdYGyS47ix5FeqW1q4UYa9S1SqJZC+hBcuLln
LxF5CVMGiBGdgJ3Pw9XdOEV9M0aPwzx5gRZT+SAGXBUfexMOo1+VK2kYNlmXYwm1yLgPCNmk85o3
d0F3SVJzlCrF6RRPHgrbBX3IvpqyxOdfhh1G1mA7D6C8CGg+AtcoSH2SxvYhM5RqawRN7YXD/FA2
Yn8V6AbePcGvQG0q+aatVRnPbpWvRwpHTijozbch7ds3zbQQopnQCqZWK/ZmGcW7sSkLwtvL7MaY
q8ItQqF7HXv604mcdzeIA6rrLl5icPxMfC2lRnvVeA/LCzf/9FEvl8spHzmTdCrPEoS2lKs0DB8T
Y9yyuUkcqm8/jSIf3Z7twb89lzKaLvH2sE7hLz96maWRYLNQ5ObK9MZXqN02Y0hYvNBerOyebhc/
j3Q0ayN7nrhgM3j0r82d9mJuoy064ZfAuUS4Op3mloE0vO3o0UG+LD//MI1mWdSOOjuxR4E9lNxr
K7F9FPMLc/WlQY7q1AqVkpGohuCxGienoHGvp4Kjy29fz3JnyrKfr+Xo8ZAImkjDFISP6dakWXwH
lNk2XDDxzyVRCv9CwMuZZtLnEY8ek+zHo5KVvBALHtMwVwmVLLtdTZyVhcQVHP8/eQERXiNcXmxA
xy0UqR+NcqIl+tjKd0Oxr4vC7okPuXAfT5dWDsuKwWmZU/kp1VGw4lCehzx4lGYlQjzRciuN9HEm
YMDR6EciPuhruzXH50jI510/RVTxWEWuTBpruCSz0FGr+pIu9tynTjQl+RHAqDWWks9vaqAMxUi2
afBY6BGRW02QrBK/DWytG7e9dJHguEyUnzc03AT4qksFlJzO41ldD4qe1FZDOAzsgrHM2DHEbbjL
+8nhCHBVXbAJnDnJfx7vaCegDV1n5lhiDr03v+IgzSF7O5FL73fTOdYO60vrTt7sivt6N20uDf87
fOmryz1aN+o8StiKmMIh5kvdC6lFoUtBjaC2NEWVAPqaVMQG0o7+pa79u6LrQFma7FjMbiiu5155
b406t7NpUN1gCu/qEBWrGliKJxOFspF54QLKteAypqYjn7iSsmkbt8m1TkA3mBBn8Lm2usocq4CN
nep1/RoUkXDp3T77Fn14rMu7/2G+m8TQD2lqcJt/mmvVtq7mDWpeIXd6O38uV+0Nv4CwIuGlcL/+
qi4NfDTRCn0rtbgUeZ+AZEJioNlPNSZTlH9/RaQAgDGBQsOy2zv6TCZLzKO69IVDkCVvTdc8R5qY
QdgIN73QPH59TaebfpOxgJGx7cEFcFzz0pswq1LqoYehiNEAqmTmFdWjObUgV7PpUIzWha/kzEIi
sY0U0WNbpkJy5uen105Wn/TGKBxCM1kRP6RS6g7956+v6syGjpMftVSVE41B8OrRKORjdmlska4x
2Nmb4iHMi52MlaR1sVeglHlCa2ZfGHP5vI++P2BrAFEYD1XCyeyWDxocgEA4aLeyraJNXeEIW5wk
NjSUci1ceHJn3kaJOvLSH1n+5xin0WgN6UGzztkzKm+kHAXnXISkWIvCflIa6cJXt3xUxxf3cbTl
t/nw0eFWB0IkcLZX0hAg9vQaSf8uDpt9LxcEctdSzeWpHT2zoFGDRq4UHxbMuFdLwysS/dIzOnvT
0A9SSFSIwDGPzhVTNAvqIE/+Ybpv/gw22Y4qDAw7gwYRvu3watpYe5Szt5dW/bO373/HPUaX+SCA
Bm4vZ+tefdRbcSPj2r0wbZz7sjC+/M+1HbPKsknxM2um7oES3B/vp/ZVNO8vvOOXruNoiTOGWUuC
nNcA4QUCUtlmUXUoF1g6MYCIylts7xl6jEvPbXn2J6/fh2s7ejdENJCy7/PclkSoBVfAJmWVX812
uRrX5fqSLevSrVxuw4e3vS+Xc0rDcAL9xADlrpI7kv/w9c088y4SviqbtExo/p8gsZu0s0a6VP4B
R6endFezUlIh9O2RjKP/ZCR94RsvqY3Hgqk5qIq8qxmJIG5UkFh5VkbNYq6G4k4KLzGLzvRRTARC
4Cxo64t0Co7Wr3KKmbZIDzz41+FeX4tuswKNIKDpoBAX3Elu4hF2d4Gjc1ogwaxByZM4w6XlfVyl
kHAdKMbU82VX4eswFu+IOQP61/qtMguxS5rmexfSPo4whH99d8+8LAA9OUoSoQs06HgiriI1MLQ2
8g+G9nOUn1Llm3qRNXF2DCq5IkR9NCvHRP2oIK+blpV1GGma2qO8WrBERLLGdoJUQQSf7s7V6vLZ
Evba6Zcnw5qnSbWoZGADfv4UMr0055ku48HibXWxebOvTYo/oe4YjmBZL5ShVRt/iETQdhd6VZOO
V1UubVOYNqsFkgdOrcvpvSe9rSVAiFMpcLQpQVstPcSzRtU8TtZmrw8ucNvaQzFQuSXZlNdjJrN6
D1noJtZ0JerCUw2gHPVp6+ZK8hA3+Z99p/j2lIffWY/vmiC90pXh1ZzUXyV2+zHMbyeQNVNcXaVG
YmsRwv1mItGhCJ/7Vt5n+F6yyXRVn4QvJW9u1YiOAZCzCvmBftVM46s1V7IdidinmgILXHo/KJHN
dkm1eQ8VMC/juDOFUrhWJnx94ih9b8VxH/jGn9EohlsNbiiIXjlxZjW4Nuq+d6qclkww9PI3Gt/B
j4x5Zo1IGOEJJKG3Mm4I9QjVtyk1qcXkaO0rIKvkZ2lPZjEAtpPHt1YLp1XdQHMQrXIltzCJ4lH4
RfswcNMUtaqmFpug0LDr5+G2jQZXr1Fj5nj+1oXa9+QDN4LbB+FPsRafoli9K32QEFlg7HNaazas
S1BHpb5r8vh3fHKTwORqApbJzKJDNIvVbpTKYDUOxtpPSw7oOhi3SWKyFGb5l1VV4a4jfedaJrpt
W4QWTWFNJlm67r/XVbUTWk4dzHrkXSg5Coim+kbLAMn31GC91cbZlojsvpaDrnBMcrC8uTbf5pYc
HslMKOWqE/mQUhO6eZEOW/BoyroTx1/8mgS9WNdNWLT3aR/doGP8NtYpmu/JpJKW7SQxXLdGid2i
a2kjcbb5NhWVU/fpoS+iR0TXpCBhpbYB0U8rJMCOVdc/xhHx7QDszpyeknkOvLqaHxTMmqtwRPPQ
VNJP7AmYSkf5dtZHkjfjb1JNOGal8wyyYiw3AwByTy9IRjMV6ul9VWRu2nDT0w5MhDZNewPdGVF0
tOTyakLgXGvSKhBjpMfz8B4mtboyfE3CWah3K1Kss6swX15liIZemJU3Y8o30lD8S5uWukxceRwA
c2+UNMxPsR8gbImVlRK1hg8rScx26C+S62Hsf/mwl1a5mXcrNen7ddYiKrQmc1xXWqx5IV/9qu3n
0MmR8QDpz9ahlvhvgT7Ud1HdjK6VwiwLq1TyWoWX3IqneIOiWF/JamXtsH/RisZ1tMokxCDqOMVr
bLPtKuvpRfo+SVP1qDWbIZQ4Hxejb9qQHcd1ZiGRRrjebZpYrmw6soPb0ezcFlY+O3rImMLAIEoV
aq+z6OdOOhFRS+p1c9uJUeyRQ/rLFyxqOXQAoPPVMndSpvUVEZ1MumXj+BO/mjEEMgKZoge3Ci20
UE3edGVUVoOoP1mD9B6L0Xd5DnJbDSYOLLCBbX+UcZFIvbmdkZ97uGRExPwNoYNzCPJQb58m3CGr
QXomgu856oKnVAKWMiJL8QB9EDCUmTei3x3SKHorlNYTLLRIo2WGTjS033sfkBSmvVU9+G9mRd4p
t8UWLP99zImPrmGCTDVuT90PH5uwg+Uyix26Hb3FJBXvcF4h9YDuMmX1M5YLxAEJjglzRD8XGkXv
tipt0kmR0O6QmqrGAq18X5u8iAnEkZFAXPdtSpjuUL6LgGqvE7GbN7GpVd8CoZ1WadSYawkw1lNo
WduApsSdko3Wkz5YEWyU8C6eiKaUhIQwRYNAi5+SpXdAEoJhSwb2U7wYKhoLKYOOF2kV59xaOe7u
8lDwai26FTv4XoE5PKLT6EGhZcVaDNLq2UKx5g5WDAqm3rWdoN8Zk5/cTFliPqilDLhFLWovbUak
W5WAYVINd7zKxZtQGdQ5MmpNne9T7BBAWIvCZF1DYpl7IAb9uBly3CpTUqR21QfRixob2boSFfKp
1CZzm0HFzWTMK4Xg49WEMBixG5SVioc6pKSS+zHyh7B97pJKJTwdb2GYDAj8BeZUgitGYRjusdR7
jSjcWbXZIdHmxZQo03j0wHQaxuJVG4iJY+Q1LLe8vOSzPrslw46+yEywtLI5+7yKp4HJyicL5iFd
NmS2+Cy7zTr2UO4D/3YWePK/cCA+t3X4OOjRLrqy9KItJwZV75M3fdetfae+yg/9hgRzAtJW/XW+
Fvbqy6X4oTPojGVb/b9Xe7RnIZBXmzlymYfGTd7ERdTp6rk9QpTigTn1an6argiguIQ5O1d1QB2y
7JMwYponwlo6N5HRIzXjlDK4iAPW/YZp+3506xXMA8e4u1T6P1O9BsKCvhNfNGqvk/SeUmhCv2kK
an5mp61BvwiOFdTjNxKCWYvhFiEomnAfjxNBykmLjRAHoafNk87OSv/19Ub4zFvGuZpGOFthmoXE
F31+y8SJHGc96oxDs2TZh/qrhCnUntThuS67X2VPzE9s+dY6k6ZyH4UJ8P0O5Wke4EVN9Nw6yGjJ
fiKQVS6dH0/PrUjZJUruKOJAOR7XFozMDDHB98ZhuM+3OYVCp7jGjsU0CPKycMYnno7z9d24NOTy
8w9nSAOOEeGLrXGYlWmPEWozqdGFM8/pqeDzVR2954R7UGkLJgNRECXtUqfz12+Q7a6/vpIz7/Uy
DqorUO/Qro8VFQMZLUOLavjQhTY619BGwMsWxSleUcy0LoAnwUEceumhnXbQPg97VGwwo67rBqkx
Dq3CAgZyaXGWAZ2cSvjPTTDfpYIMrqUd3yZFu1Na/enr6z49oDO+TBoS1gS+52PJ4aSWbc1hwDho
g8VOa5WB4B30eYlCv/CunH2QOmlIlEVRhx4XRcVKrSqZyfvQmj9SFpPGeBjn16+v5txTlDk7LlAP
IjZO+sq6YNZ6k6TGgU39JlC8Yk1k2nf/dtjjw3yaNs0LxLCvxzxzXfAeuXPIZSVqAUcvaFop4jTX
in4gbAjQnmA3WEOny4KnM9/acuyn5EAuCtraZSX68K2NsxKas9TKh4zp/Tc8UCC4tkSK2rsKKT/y
1b+PK6RcR12ZWsNyLD/RowKmF8cqn6TDQn9Eu7Yq3nGkbhU38i5Vek9neVni0kAV8f8mRrSjedWM
GrXQtFk5TFJd2v1I/iLGM5gf5sxeShBepMmNBbJAmf6Gq7Ezpq3YxKojGu3d1w/05JPgN4AarFh0
6ql0HLcm0ECBa55zfJm+eUdQyK2aypgCLM1TZoSg/8lgpsn3IJ/pTQQ00M1xzJVD1e9jGoZpguAx
8HCLX5jgzl/VPwdSlonow+szVQUM8z5TDn6ZXgd9+5jEQMaF/nY0s0vivJM61XIHDcqHgAaQdxyj
gcx6zGrUvMphQTARbjmuG9J7yEEmPL2SGicIEbxIBobKtH/8+n6efCUMjficF2npvZwUHFU1ARKh
DPJB1X16esmm7S+FyCnnbiXCGMBdfBm8KUdfIqZtEjyEWD7o/QwD0bTlcqDfSUjoRvSpD7SZ0YJo
b9qVrkQ+GAnFWI/hW5/Fk603869ZG9H9Gz8EsZ8oaaX9So66pyodt7MSgxTpse1bfkiqbqX+GHT/
eSp83fGH7K3vUhJzM45NdY7ZXEapXea55jZiG2x0MmuuBTVzfYXi54DH9etbezLRLbd2CUoCcYvV
+9ggijE9lrM+lQ9wOA9Dq/yMpBZoJsTNr8eRThJJcCspKg4KZgIJteXxUjGXnZBUlSIzFwAbbnE6
24gMfg2DMhIJD1h9rirNrXtTWBnNsO2XxhAe9x81sSWrPs233aDohFf294JZLo4qherbFBIukROG
ZOXNo1TI6SYc2ispGTd1KL2Efv405JPpjH09r4omeEK3l9hlGfoIWQNyiJvqxgglwmaHTrFFsfEG
S9VtZFv8gUC/k/0J1mjxZFTRVs8TsJ6Czlilda9QSZnz1NxSFWlWMB2J6620n5jTCEoIxQFwi3CV
J+P3bIZdlCVgvhErj3YvVnsjUQlt0LNvFpdY6/2zlEZ3Q1zeV02/azr5Bap6aFdy98MoBs1uKnFf
qtY6UcuHvBveNQHxQ6pu/FTf9MMEAk73E68epnWfgnYwRfMhVEtPnss/47zd+4awzariKU6bV82P
flLNcGZFLjdRLtE0z6e3QOy/mYEFrk7UiCjIvLay7jgsb9o548CsPFdGdzdZC0CIfKR4CO+GNt8O
eil5c4qzfIgocNV1dQhqLQP4YwScE4WNxJSB0N1wRr98tThtzxw+nE6A8dCSwBCrkEFn1bgJ8Qdc
J1KRkLxQFZspLcW7GVTmqotibTeKFKAo5A6ErlRUVEkjpC6g9k4umXbbyrtubnv30svKvPmpa4Oz
TlN1UtbRsVGbP1q3SOwuzGwqZs5h9da60n6MfPbbyhHWKQDP1VitLh79lj3hV0Me7RmnSieoemRI
EnnWkoOHEqLdWrlXPXUzvRi/LlzhcgVfDad8Xjkg/RAcaTAcf+k5qJ/E6ucAYWxu73Jk7Flo2MnI
AUedPCW+FKZzZjr/dHeXn39YtfSKSOnAZ+xAvq7HW314/vriTgUlMjFsKtw+HEScaI/7OEKSRC20
6flAOLxiK1R4yT2xWyEIHvwo+tU0Yw2zw9hL8G1NQZmxozfletSRUAaiV2ZKtOqtAAaKqBdOW6Pd
TIfdaKrC1oyi63zU+33XWszn5DOuh3wmULX1a5tkc30tt/6fWNGjZxEYyPWYUCZWwuLC+enMHSRh
i+0iGXe6chI35xP7mhOPLB3EtrNL4z6NLgEWzoywKOGXoxPq0pNzZyBqpTiklniQMiyLSiwGII1h
CH/9pM6Nwv5aQS5iIPc6/s6K2LRGzdfFQ1I+ixoluv9g50Bf/n8HOPqqKhwbhtQzQDlrW7UJPXP2
LwgML13D0ZcESl30Szb3h3TCBxiLWDdyJf8/3qjll/jwycxAkYxe98WDEb1pkWWTTHNhhDMbgU93
6ujEUwxxC9KTO6UPw75JZKw2Y34VcUi9sOP4faY5mnoYiYBt+Dg4x44JnrKvhWQ+aiKTq7meD+FW
/lO1Uyd0yhewPdYb1C2v8MLR9i9M62e2eB8HPqYcRoWOFQCv3GGaXHHKvvdB+sJm0BbnC7DZM1tl
lRYNZzqZAhe2r89Pq4rNNiJbCEdZ+NS0ipdF72LQrtgl5jTspvmqbb2vP6QzN1XRUCjizUSFgsHt
aPs650MgqU3RHfRy2Mv4ebqq6rEZjS1Uk9RwepJW2UkYMf4l2i9TMRKmRPl571d0QA0QdGx4Cw9K
VLcztLj16qBIna9/Sfn0AQB+ZAMvEShJMfdYs4UZpE8GKjIHwejuCwO2XYJ32hZ74arrrRohNw6s
qi+/i3XhY4hq11ZUjSs517ZhIN9LafyjaOJNEXb7ac5+wDgLWKJ8fwOMa2eW8xNi810UdHcVaW0I
fYEc0gq6aOc7/eJVUoEpJyG4R6J6rJdq28IczTlrD1Gk/ajFBv5hGbiVVkE3gskzxYRCR1J2T7vl
QG1fomtAp7KJyZLqlH3ma7++vq9nfx/eM8zyzKQnytwihijdEpB58PPMHau7bsguPLlThajMJX8Y
4khs7Ie53hWcwlCIIkp7jF9Tp1g33wPXsskssee33CX/BZrYLl9fKqf9lrZ/njAYHIE4Wlg8tOBx
P39OKRvfqrfE5hBPpMemjRGvCWZ5KSM6kJkkBGsTlF+glKQ8RP2GZqrdy3G7FpdGqyQ0SwCm9KyV
rUIFJ3zWtOZaSddlpm4ovgCQLGtYZOx67LGTJZvYxNBJyupmLMR3NSlv5aIlnFhS38kzLzC2ButQ
L/tVUwoHa0oyewzE2pFlf9yU06UkvdNJWV0YI1RpVM5O8vGbpmeiRE+2ag6Vb16BMXURVa7nZHz4
+gU6rbDxeD+Oc7RMCkGSSnPOOEtAZf4oOYtGQ7B9T9oZOzKCN9bj1yP+/tSPn+nHEY9WTbML41gM
y4ZFYHKTTXp7i+ffk5zEZbsZOtg6aXho7tJ0me+TtbYGibwrEzf8nuHRXQt35oX178wM+vkeLF/Z
hyU264NezDLuwRIso671nfiWsyiRUOgI92goHMgEt/n6UrX9dK1gWBSEFmQoLMLHsvpp9sOymuPm
4Eex5c6z/iKE4KDomiJzGlNhNQ1KTCARCJsiJmT+6+fwu39w8hyoFSPbRYF0InkqYGhNc2LW7F7C
8joGAktrg8S/Zgqi7RgFaC4IcrJpHbqTWH4rfEQAfI4Hsyx2PRxiJQn2YZ56Vhinq9QUfzI13rI8
PQtJo7l+ryhrbRjkK83P6zVGy5u+rqMVnXIC8aigaGl5o2Zt6nSi6SGHuKcnH9lBMzyIvbKbCuE6
KboNWNtrrQu21mztVSm+k+L2Wc2MH9zQcKWl021aS6OX1fXPecB4U9bMRXLWzht1ypWtGHUbpfRD
yuBGcOH+nftyKA9D1+LrM8FaHc1NrZmLbeVLNQ4zgxiqVYJqPmJODB+SO3HfI/G79MKcHRJ+FlMC
UmSKuUeHUxVybc/evz6I68Zt90QJL2YTy1ZXAMq7LQ077x9j/r9PAd7N3/6b//5ZEMQXBWF79J9/
u45+1kVT/Nn+9/LX/vnHPv+lv92W7/mhrd/f2+u38vhPfvqL/Pv/GN95a98+/Yebt8hk7rv3enp4
b7q0/T1I8F4sf/Jf/eF/vf/+Vx6n8v2vf/wsurxd/rUgKvI//vGj7a+//sH9+/DFLP/+P35485bx
9x6K7C2P3k7+xvtb0/KXrb8AXkAySJOJKsHvj3d4//0T8S8ylVIaMPQTNaIA2ArlBai5v/6hmvxo
OVjx0mCZE5cmMBuz3z9S/rLETJG5ACKSv2hof/zPld/9/aP9+0PhTvzjv/8r71AfRXnb/PWPpTny
eQExmNbx4qGPx4BOXhY2tc+TWtiMg+z3OLqTjBJt0wFybTHd96Kvbasq22eJ5FpQhGzfSqGS+cOV
WenXMMRAsE19tTYDiCIRMP/GTCpn5KTbdZmwQRP1TSbQ2BuEaaDDVDXoQ1SAkEkjuVUwv1QZUTeR
ic4iH1+aqoNoQhSImyUblZgcN5SfOZeFNmVO0Z2Dn4DBwD2PKSIROd1ZqQj3o7BKp5kbF9wZKWkJ
iSGdFF4HlZTaFs1qEPLWozxY2znTaneEdWsPqnabySluw0q9FqTCmckYdcY4toVsrJ0+g9XT6r3b
82yuMnA4Ud/ZU6Jkdl03rYc6sCEVPNr54lJVhOE4hdQOhtBQ3S5A6DI3m3JsdM+oWyx+jfgQKPE6
DgPNrvRqJsSEZGBMu8THvKQNNB5/cSAHo4njFB6qrSyh3IFh1atuFlb6rAw7C9GIoyBDNjL+wJyg
3bLM9EcwjO19KUAjqqzYCY34QcqjbVcMM7GtqBBHSaVjOq76UK9dOe3ya3jUxPP4RpPspQgj1BBJ
oif4O42gBqdrzJdS1AMv0yM3zSyT5Atfx7ww7UUziXbDLpQx3kxFeichJHT7RRKo5zdjWP+QIl6e
VDPoXjTqoatV0W4nI3EJYv3Wyn9qhVVsQ6W7TwriDiMVSrV2JbcWNMxWUm19CHbiPDYryZhmr6l+
kMMe2JOE29yy3pMaJbY2lJVbGN/GEkWkIaeKo2jdXq1BsqewKeiZiq8VqTyUKxFw0tq06x7cYyub
xZU4Klv0XKo9iEHoUMd2pVFgwtch8LaKFXhFto1VNdxEyXwdU0lkp1i+BZBUKNaC0G059SRN8jYF
QbMhoHDlZ0XokNKUEF7xS+4SzYmJJbGrLlqBWp33irQXOOtfU3NCOJX7KMdG1fEBrCOmi9WrIGm/
Db7fbObefBgyejI+PF057Q2nacXXDvq510d9sLAyFcfSRN8m/TUY5Y4F0EC4pw5OiKXZmVOAsVMJ
q1Glgzz12S7oycNVOGtE/oRjqJTbVRdK684oCxf8RQ4mHLMIpGzfkUKEh1VX20rjZ15VjVgFcHWJ
E9wNwy9BYQrhjrBi2Z26/lXuuskmehgaSvWD3XROEpCZsuynb30uOokwti5xTJEtd+raHCXds5L5
1ewalDBGz8xQKy9iozCPGIgMQ3k7FO1TyZ0NhSwACtcbrk99exyq79SBBWn8NogmHxSbKX9KbGki
TTXNaXtGdKr1NJKce8ItIJE+pnGB1OGVBrNwNTQ6kaqlugmMlCZwdl9Z3kST+9lPkV3NqPrR9Jr2
NMalq1rDTZ21ImdYwqMKQdqjwmxijpPwUVEVqt226VNl1QzpU1NaV10yOz1gvW3SSZ4gKb5XpPJ3
Dmw88NWot8UO/R2pUHl8FcVbMY7ZI5kazVNu3JjDMRFr5XEQEAelesR8WanoR9TbeQjuJmbmTSyQ
dllq1SrOAua8sVftmgBsqzAkr+oh9Si9vpkQXyEqLWmhaz+D2eRB50Vla8FwP/QI0HM/9MqIZOFg
zHlevUSppLVMb1T6BymZkU/0KR6yVHyOZL4dSpuhrUQVnbpkumaP8gZhDL2YND1miTg6Q1uAWg4n
1Rmk6EqL/fh+qpVVp82Dk5hIMYWuc8rBpyk8CZk3mK1TBmFCKkMIkV6dXNnilYI53e0r8WdOKX2X
/SYyRxZZaUTTgfpKNln2OM+kxedd+poqyfXYzSjszPCXXpeGDbEITSJQlw4pJm+tJLlybqSuTwtI
7LPSaWmh3TelJN+EpuDUINAcc8gsV6UqcF9MwDmCYYocFds5cyJE6rjf8vuRdhvISNmm0HBMJcuI
FeMG4qqK1oUREDxmiIcwMl5ivxT3NDHFPSi9e8Q30saSR2EtVM0PrS70m8T0R5vMzVe0s7FNZOhg
+woVnGqWXpU2UddGWIC8Dep93z0GaRtvtHl2zFYMnKRTgT1H/E6tBiFaIhRu9/9ZOq+l1tElCj+R
qpTDraJzAoPhRgVsUM5ZT38+T52LqZk9w2Bb/kP36hXUceg25L3RZEKcPGbCwrrD5t3VUEFdCPIh
2nLaE3V9jxuleCVIyfAEoQ5CJvkYlCG2yLJocKNCVrcWq7ovuHqUKDMPS7G+YnxUHaUVOWwbWrYI
Jf6kNO17pizRkeEkjtMg7oYWjxtLnWrur3d8tKNdLsVYLM/xSTcTnO/zK957oU1G8bN6nhM30dMP
RvgYOIWdcMF+fhVM5ZiMuurH5EBMSfQpVku9S5PYCiKv0gsMZtasu2NwfxCzOTkB9bm5eMIIrv5S
lVfYRQQjL7LkxxqnfVeT9zE3mLMrUxtvUgysmsb0VWUs7upaHESnSkeFPFQnG3J1W+ZZvpv1n5Dg
OmzWx2az4HrvC+3cb6cW24+wTuNbzz7fwJz1oPYv2x5Oqt8aTXkj65xYO1mfPw0dh/85wrFuHb8i
Y1YdrUngfQ9hbitSMwVWZ7YuseXDAz/H65SZ2r4CCvKoS3B+i9L3MvYWMxww007KA4rp9BgrS+NK
87tFM/1lZrs2WptHtwx2MoA617HAMEFR4ksjxsca/uR5rnsMgHot3/z3xw7fEjcXDNgmlVgd+7ap
IKLjmjRWaexONVbk0NVrz9Q5tKwxsvYTkvOAW//D6sPxEItYX/73T2qleHR8fH1iK4XeQFKQbYay
GpRllB1j43uWZu0l60VyOsTcyzS1fU1kxnWlEIt+rytupaTgh0bHTUEmtm/lCn/EGyjy2sb8kqN4
VyFHQxcjsDRCCP5+Hifq0SgIe5S1TQMDnKqr+KCuDDFH3HVdgvV83Z3Xrle387PuEqITg6BqoxXt
aItDofn9ysC7ekaBDFaFGLfk+GYkD9e8wY0dGyORMm/brFYgW/mEZsJ6R+vNFWoEqRpuI3WRdkKF
52BYvfRz6RaL7JdCfi84tewEIyq3oRN2ZHAjFQuwOrUmmyHIg/yAcxjBYCek+6OB/Wcy+m0Ae4be
VsLECbOQqNKuxWBa01+HaNaDLie/lLIfU+WzpX3OQnMwm8ZjpHooCM4oCXhRVjebsVRpKWYFPMQ5
zQ1Ks1qGPEzMahiRpxD2WDiMkmjPz3xopZJtQal43D3j6NJs3uNSZDNq0q/YZaKfNrjhFXLvF3jE
Y7qb+ZLxOpVfMczcyYyOA14btiqPh7HJdouZ7yjkDmFkOLW+2kWdnfIBM5DGDJqm2zAL9slK2DRm
GLTCY4j1TWdZPtOsYM4Ev6s1B79LzZnnhUKzPxpCDyUy059eiXwyfbywFQnezkFolxU+T1GVVjBQ
DK/xj45wC96mo8GUbhmAY7HmSgTFTELHcDGFdv/dFJGTEMJcW5dp6R18TGx1xHxzrlwRTXYyKe66
KwRs64lqhGPmPQ9OtZQ92Ak8nF7F8IuhXlK5qj5vBD6hhIAPVzqb8wh6/GDXS0V1YrgDkeQ66W9O
sQ4DSbO5n1hqjP5E2VRj96PNPyk+YtqcuSNV+0qlgc+GXYC4dMlFL77ylHkv9VibsgInmm3GhzV6
piJBEBEhOoBrnoPZVNJs1zXTxLL4nOVrYdFvhGZKfSYOgaT3537S1aCDTiCuMPvrbCNW96U8dDGC
I/JwQ0X2iBFhDC7b0XIpOslODpi6QCav7LjhSU4LgZGEb7SWn9bGqSmxr24RBBjWmz6nn1mqXLE9
Fzyx1yNQZ7vThzXInwb0RZNRnze902nWji9R8kdceDCt88Qf9BJ2K2LKOTTbQf7XKyIb4VFCzcx6
MiLlYTvNEmc09oVQ7oUWgAYb9QGxQ8fGhCcHXX50Z2qbdbHTRgrioQp0bXK6WY69UcaC8OlMWcz7
WE3DjYJtSf+suMlF4jFn806iaRCsnkjGIWN9oJXS0m7chBXSGiEmB8ZaZi8zqa2aDMFJr3lC/N4O
0G7V9Wq00mBX/eIUPZVEYx6T1yaNz5rRiehYiAnifN2OunRfNZJH1GXlmXXyS0yjaE2ZwYxkuSGJ
+YacI+H2b8KynkM+plmk50T2pbot3HidwUXTaHJ6vb6K0/IJ8R73ZTW/Cn1xEzpBd9q4edMXCq6B
6ng0bQDFxCEMr7fHTsUdPzrrkTmS7jqcSSchplvfL4P8lWrt0YAzCbYccZ84CvEn3tDIj2fu0WPQ
9eeJAIN/6TJXWsaZ1iH/rBvxQZBW5+P7j4GK2/cZu5J4OLk3SVKsoIHwyueCQURZI0YbI+p3NSVX
acASr6mQBJTFH80ei41tmM69HOSh8hO2jR5UZfSv7fRAfy4zo0VGY+KsV/c8Hqsnkihqw3uUWCsp
RfV3X3T9do6Lv7gRvtZFgpZfY/QlziL5qEqxJQlQx0QVa9ZCrw5yX1Chkf02d4Kys2p0bVK9iXtN
uC4ZNgEyLolOKujihhZ9tXU5bm3CLORNQp130Tnh5fEyD50953Xpqm2YeU1BjEjOGJsIH82fjW5l
hztFbs4MMMnppYQE/dCzG/EVrsE0s6tCaP1Jdi0MjhlMAP2yNEw/LGUajjzyYiR4lIgnUk1Np8z7
ifAFMhZ09SzBkLALrRD8NJ16JyygFFOH4DE+j3TFWuOOaMQwfiLirnP79IGWlLQpiI5kDUx4+0Ff
Ym9lyruFRXeI5shEfVbH5BLjH4TOBp1Owm6QvuL+NCRYmgRcMCv/3apfZnryySJamtSCWj1n0UtV
32Zj1+qlL2S0rslv13zNy79ovlrquYWxM++y5THieXUnMCo0D5Lld8Rh6fpLR1TMHH22659sNMRD
DrZYGPbSRi6VoG0J+4hupWY0J0eJ+8wDTqaPFES8PQv9F3jriNgvBpGpqtd0WOiCNwNSKhJAsptW
fFY6F+GwMYWTL0ePcX2Ph20Pvz9/CMkr8AQ9f8maQnI9LtzVNyQ9REcDN9CVO6JBI/8ba6Ed04VG
7Keyeo2yd1zkBkl1CWu1lan7iqxHah61amMmb1n4Fwo/UcRBKb9PYDcGUrOZ24etYjfRtp0C/IOV
hcx7hrDzd8jLljzvqnnX5p0wXevUq1VvVT2r32kmkq6HWr7nxu04R3sUkwRKMIFUQrRKJWrEXEJq
9/YsU2IUCYdBtw1jExsbAw2VhjfERAL16mnRvuhJrptueVbYUfpIZJFkpJC2TrH7yRclP1ePncAZ
yp2+ScP9mr4m2VtaYOOMXtIX69UW8AUelS9iix0EE441/Y1wEmd83q3trN+kpnObGswo/GoI/VR8
rve5CUZt12lM45hFCnXitXUQkeeBjkzULFsYLgYO/eAvgQx5avmMhq+2a7i8KoRfV9M6Zc0bMUCg
Lx1FxT5Kjur8ZQ6Hrv+XyOe+0JxUImlE9rHR1HsHG8my3MNhZFpBJ1Gb/joh9GR8Y32PU24TugX3
vPdAcdL7DKj03MwfsXTrTMlepNSBUoPM8aqpm5LKCFzEWfI3LfvIo0OYf4fJpaBGApi26+bbmL2S
AaNyMNf9Kj9qFu2on5Z6W5p7CUfOaPXr7lssDrrhqdkJf1kpvIbZYku85VXdEqKEwTSnI3CRIlyi
TtvWWILqGKbLO0Hbi6XfIYDhC5ax2tzPIxneAeen3pNgYyvHZ85KEQz0Dqvx0LPPlLJXDaroVwPm
EYU/AT1IoV8GEmtKP4/2lvpPUv8RPffsZ23DClKym1Y3H/1EIFFrZ4z/iuwk18M2GsxrM+Vu275k
AwTSNXe0+MxRMQm3evrTzXAXTiZl8rmLXmjNm4ycdOL5aFxNCpUQbpLahY7efI7KVu7Pgr5TOi6L
yTwVBQWg9iUmu1lOOYXEZ/QCQTWBmW6J1iZmD5SSEIeOTDSD5GmUgVElYV5+52cKHFrnizYgi/W4
2S3Ed0P1NiRbruxwAorkJtMSpsJ8RqupiaFhxYqnKXq1irtg3HgN0ToZBhFFn0at2QJlngSEYJY/
coNhY5AU14qSfTYvRnXrlLsC/RS9m4vMyWqyTUmGelO/W9aOTRZVNPC+UbzK4Vsn/MXzr9XvBdkV
OqRuIABuv1zC+F1QbqV6+68NHFw9/+usy0KdmVy08drWh9k6VMbZEt7EhVr9tzGuaLD7YbssGwIM
rQHdtzPE17yjTA3veXMsu50Abr039Hu2nLN8w+tNhScprgb1QIE9GlHO67t6fUTZdZVPYXGa0h0I
6lTuZfq/uujwWOcIO4jThx5xzW3ElF/xNcrkpsqN3WuBXLoTRNXc5ylzAJIvZPPST/nBDN1QgRlT
qgcpPFot/+9WW05DuUdgbKi3VhZ8c/Z0RH118jU0l0Lf1zw+VbpWRUDSc3+04kNpHa36WNSXrDn1
g8cHFIcbAWnkvPCJ9OVeFodxugjJR8+II/1JMW8uxquqXJb6+q6BDUWcw5KPorOUv+roYxivHDRL
cc7N05g+imS/LrcGUVx9EKrt1PsS4c7rNo0RWB4qLrERaKr4NaLbYr1wxhTFrpCPUrzvw6tKepOm
oE/ntOd4jSyKPNtKgZ326/pSC9FLydPumn9N5D8PZMuNUT/X4rs5fEtEYET1r75uczZ1UtrC8pKX
DhVpqJ2Kit4nkEQXbCNTd2GFXDEAo4DoyJxiu5Ayl32XEtMel3dvtS9PHsdJzS5F8baMmc+T0ms/
JMLymVaS5F6hp265/E7R+xCd1fKlkLZyFYHmo0KWA2BLo3Zp/HiMZD1CW0ZfSS7TyIdKkw+z8lVO
B3ShOB8EdXJTkoOk3CwZFb/wmYz3lqJZSEG+5/ch2xXRUW9+mvm+dq95EpTZ+amNiLInuGRPmmZH
yOmLSYF48C/TXbH8UaPXpHjv48GOWDi9Nbthc2KPAMNX0Sbs3GX2rflcAB6mc2ZDLedSViaf9eMC
805RD+C456lr2UFpt3Vyl+jxS+tr6G9r5ya1k8U7Y71xf/FkejSjxQvfykqmtixtEK6a41EK92Xt
FcnPBK86Arezlu++nokAhNc+vS3N3Zyv2XQ2qcb5SHwFa+Ut40teLLgZPi/FItqpyy7Mt8v0XXDl
sH6rB3dfSg7dqgdWSDcGWfldU36lKLCE3UwEVOsZksOlavR/Gh2r1J/67HVWeoS6j3Xfdi+D9aYa
XlWzHSeyIZYglM5suqjYKOYmFLfV8jWam1w+IDzPTH9Yv0PqTOEnN8+GdVSxVWDjt4ElQv04aAs8
6jNPdu2CsPRi4RzVXGM4/Qv80pc8RBtwomKX8bPGcgHYr4Vb9REuuVNJO3G8c5zm1vea3VPtkD43
txE89bTacXrO0Ql7LsmsK21qqglup8z1mpUv1BuK+D3NO8KbJhaEGJgMwLNYdMaid5vkXntL5MKQ
ppTc8Ee5jlhKtP60kciI2aiRwVbHLotZCquBwlqFFDMeW3U7KS9CoTs6kGyb6560wMkrmS7FrdPU
Bys9Z7rp8HN8X4aMt+F46dSaj+vI4zabbG5m0fzSW9iu6YsRHmjNszRYKZwnJzc+s9luDN6WvNhD
8TMK94kgSam+FrFfSr5VgV90BWLn24TmVDqooDxSMInHZsYYW3hfpq+RryWiW6s33H7peBmeiuZZ
9I1m1+teB3N/uhezq3c/Yr7p++0geqjeGIIApy3LFZtjUeTaSX4145hPgqPpAcNBVrESvubVpiJt
AlsMMUha6hAuRAEPgu5vjf1oDnoWlExjGHOuVUT+eQTxKd1jTO8cxVnpLcwS2/A4GC5bVp5cVSJb
CwEBfpPbAWLQQP0GiDYcRUo6tPJyEK7bcD2a5onZotGRoXe0xFtX5LYxxjumLkPwBJwxXQj4XWVz
tKDRA0w1pQdnOoaGrp+N/IoyvYuICPSKhkauuQvlcZjhHH+0hkGO4kaEDTV6wPY4KVxS5f4MKXRb
LEl2ZpC22yXnoH+pte8iedfbW1VdxHVDTlgleoq5q+Ytb0SvgsXYG9ptpVLAz2B8qWkKq1015MTs
vQ7CptNOjB/snh4EOwM7TT+m7AKfpZJ9XpLOzBaE/Si4eeIqQ6CyD0hNjG6K8dUVe6k4ZLGfMJeU
i22JR+6wTRXgBQInkS4qdPTTep7n9yJ/kYcvTfmJ68+eqWBGDPpQbjS0R/j96YeuO+SyK/8p60uq
v4lwSGT82rv0rxEdFQAP76rmQmZKnt/D+mT2hwqLQELH7Fg56JQ16cHsb8l6HtXfNHEbckmb3TJ6
uvSiSv/S9CUZjua23YRpIMFOMqFbQLqg8ljiIwoLneDHj1rYEQYSiscc58Q1aKfLOv11k8i8iZM6
zcgqdUC+Zih61F3Vvkq+PJkhrkLr/SbVuCfZfeLX8xutG+b1Y7mrGzDGBGRa4NdGNjYt8dvM3ybl
fcWfg6bJUcVHDPlD45S1uUS6rU7c5npKrFNFe5ZIu4hxrPXepwerdUmCTbWzOY02wxG3kB5WvZ2s
x1wcupmKZ5Pn10KV2Mo/BidkIrz11ePp9mVYn40SsM7Fct+W5yZ9RMKhxyR9yP4U64hcY178cdiB
VYRPD86Nop+jJzofweieJidGAqfxuaJDotBPbfLZz6dAHg4huPD6ORg8I07P0ror4sWUjthZCPX2
WX91SqAae1oVcP31jFECv3N0x77BA8MZCtc0mE/4eu9385HSXXtZmIVIozOPsk0eNk4eFJFeq4K4
Du+D8JZI2G5hV1DFqb2EvwWdQJu+8sCL6VWO2Ib7WnDJNLTV5lRPdMb1L9b7tp5xiEkXWX6V42NF
ek4VRIavqjsctrJdOL9qz+xF8cGW7PJTzCQv0k9i8WbpsMeSXd6/mNFfwYCnTDVbnj4WwON0umTa
acDjpehIzyAzYyb25hn8OlS3LCalMT9n5Y5xO96m0XFxBOg9Hz3CpE8tuS+0xnJAZjX2x0K/b8wD
pil2wsdSuDta9IYhFXHZ4+zx4PwHwQ6+KxxdINt1xMg/lwlXtjMwblaJ5xGdNE+dSd6tzVHgOIou
cXXky1Kjzbq4a/wqlAxaR66Z30HIsW5SAQvOsUt7PXqJJ3jV4KpOlVMT5x7n7+J8dwCi2In6Xfpe
Gxsl3OnPirbb5Na96AibxHZG4a+w+dWLN+qRqrrV2lFM9r3wsMHFGbofn8D1LhWJJLeIRKLgW/7R
qDrLeiVNwZviP5FLYCY7Pp/KgzWC2+qXyjxwi87mB1KWlfgA8W4pWwGeasFIlYC6xuBJrphJ+5Iv
esheIjAmBhuOCpEqG1HjYfCRA8YDcfbzexketflFqz800q4G0CO6r/RSDB8RMr9C+NclBL3JqWss
BwZ5z6XTJu5k4NsEwidfnh1QMTNoxcrHetQpHMLJsLPeJ9bZanZK+iHmF3Py5OlbC78TE3sgHNug
aNmdKgSjzuwjvRnlp9ycRvdbZoyleXTI86MJiW4PDP2wzAepussAK93HsmzNuygcRHkXhwElNJVo
rW5X83UlQKf6arVArL7S6SToZ4uH0EnbId8k0TWixqhbLJk0XwutHesKofwUb3p9J4/Xuv9Luz/F
ePmP6gxdxmS6irc/MsX9Gr9XyZs0/Vv4KjpuYNGZiELO2q9O3tZMFmYexUaS3sz1YwUAo4pwJZye
jOJDIMyrucLBr1kHlSyAo7v4mmj/FdCMB4HCrHKnCY8nLqaqi1NFlRcvkt+uKz6vr+wOKQz6rLRX
hV3PFnlOov7l4NFWuJPq13712TwxRYxxeXr9JPHLYrwL1rayv8PWL5aNabyi1EnyY6Zj+HPkfMuV
t7i7GsVn3dLt7zV9Yzb0PBvT/Fh08NzBbTk/pRBQA5hOfiHEhYzjq6j5pbVZ5e8lz4C3MEQCvZFn
h3OUIpJQd9uye2PDkVVyjyYFxnL9xFF0YbIrcwdAwa/dWr4Tba9hWcsjFeddXe80Kg78aVebTUXm
FnZHG6X39PwdcG3RMEk+tPWuFvZaonv4Zdlj86y5dNkHkWS/Sj9gJ7Pf5W4HIwobmmoXiblTpOx3
X2eIT1nJSa8RR3ucQvD+mncruxwQiuA3f2K6a4ctFDG5CYz8exR+lwln3fkWoQkymAmgC7Ll8Z4K
oD/LJ8kgGDopUdDWG8pXoKC0CWAbBm0HBM2gjhgUOodGPodyYGi/nfIhFi9le8zTe0XueM/96OrT
T5t992HuJfGZ/lFnK7SOJrvzAYBQvKfNhrJUsDbdci3D61RsuviRL/jJ+3H6ZcHMrslVn/yzOR/D
/GSFr4nGoMmW5cdz35ObRa6uc6TR7v503c0Wx9K9KNwPRQMd7TC3mLc7aRTksuTmDHSYXMtpEbTD
TiJQTGVm4rYYI5cbepUVq89hG1ZXU79X4j4KOtUVbg2j9u5TSQ03zlUf9ZGNqa+rswZxlTL2TXzU
InFTGKMdKR9lfhe9DAhZ3avL65MqhdjXlp6HeA5wvrituROnI4ATI6J9yTmSle8sbBxT+KADPd5m
zO/x+mJln8Zg682+U85/b6L5kXK1KE9MtL+osze3m5ZGuWiA5oG+cHRW35pFwWwLh6YQVHL9zI1v
7RmHJ11169I3gIzjyxR6KZ3sltXZWYd5foPm65GJ7eLTqUa/AySwCXMtHOWkgRdho04Z4wjlbPA4
E/sSaxTV+LhwBcrUKa2JPcTL6q+YdP88ueZG5uveiOrWnWwqJFUARVVd2XhaNXOFM1aRJdMWmITN
yr9KAYDYFnWgqIdG92ElmvUdKw2aXKLtDAEcRvdmG4yXoULimW5Hj9ylUFgo1jIF+yCCcPjevdlN
m6sh/yOp2Zn7Y+4M4AGwiMbX/Lm5GS30hFEL+mFYKIr8XrrUy0skepP33Yib0KKqqEH2hxYaHL2/
7CuGLaWbpz6ZgajTlpeBvl/8Fqa3sTjmTxBAzyHDoVD2aiL+AD2bxlVjTNtHjVt6oPoqHG3+TGb4
hjVjh/Tdcjq3lc/Pj5PRgfR2BKuj0E9Sh1+um2ORsO+k45M93/VUu+G7Zp0bFUlVlR6qYtd9je2x
Hh48Kn0Ex1d3MlnSlnnL0eKqG2Zi9jiwO5wELZIy/PYDo7jlocZ7SFsCbRAvP4q01WSP7Cf13yq8
DO3Z1L60zEuWX/JyAHf+qb5sr8OtsL4L4ctoW36eXsPhG1vIvNj0e6wextyVeaIW+PXTz0gLt5NH
SmcIbD2CfKl/0kwKzT0CvrXMLTXWIl95DE3uWZLT0KaPG+2J5UtfAkuizBunr18UBjEZ/khNsKx2
vVX8lA6k3ayE5qVO1R2GdMtXRhRM1Jw6+ShGD4YAU0KQ4amvd6Xk9O0+ojcY271a+k/f/IZudRNu
qRhp2LkYRW6TKNvOaehUI9QFFTrV8jITHRwyqP7Pme2kjhi79PcYAzOS5NwhH5wOSLopLiPks4bs
bsI2BGHBeovcqUhwesp0fbw3nhoM6S4Oqo1a7epggvYSTNZVWV5R6OM3MtiZdBMBL/Lkn4zjmDIF
WXcA3avlE7RYEJAVRxsl+VC/8sKRA+57xTFJg6zc2OYN4/u3pnsVk810EwoHU3tYw4L86y3FtfIS
L+/P02fM7nK1J+DdE/F7Nh45p/icmTYRn6wAjBTb19kHDW+utauCVsFk544CsfVDb112eijYgsgd
Ynzo8xku/9hRlqO2Sp/i+TDeTgZ9OsZzDmPt9mzJXllvswyM/VbNr6rwF2JbEb7hMaToO32AKvm3
9Eep+tGTT0VaAA6AUd7z/C/UGRmefksbpgCQAwCcpR3pKakxohmM6iMpv0uFw25EZcdQxkmgAweM
M3jnlScHSXrFoc6OC9kjcN0tY9XGgRPkiFpfUM+TCOfOnmk0d083FAS+g4f/WX0Rmc9JQS+eBGAh
rXEGcJ0SS0onYgg60yqX4U/U/YrzvRHPi3KdC8HrWCoNt7tmE/wZXjT9G29AZoZ7AA4HYWXLfBMV
KqQFywUeBbpzLDeqN8UHUodleVdzP5dKuzWZstR/ba0yuvWH8tGWN21+rO05RB4ODUGR/uGqZROp
CSRccrCnRLKqrw0ppnF1FaEJxox9JEHeC0aL73Du9oB/GCAtNUDAQa0u3Mgk0tAOnU1K5G0c1FPh
DFiirsxjRouSvjwm1WYI93N1zJ8EjQ7uRGTSqr2Yw1vkx0HUeAX2SdM/63f2NEfqOS+BYFNGCcOj
zN0QttQUiOVlVH5EAX1Pr7hJeZELj1N0wCGQUQHQfyuHxLoR49LJbgdAtgrf0vDojRsVb0szEnvi
+hyegGjcBAJWJV8y33S6emWklEIZxBfY14dMRyMkMtdGBOGyQSQE+90jrF/zMqgu+DPgEGhLVUmF
8QSMcV6Yuo0Q/ibaEakLxHhWhATtdNjD+cUn72LBYmalji8ctTNXlmSdTTZtuGE0A9J+ScvbMFuO
aWEt5ZWEFPDy+UvNFL5jGKd+MAKCejNHB86xCju1ylM4q5JtLRwyCB2kvttif0SgogtB7FpOJPv4
i9omzrOM50POEsqGWUhZay+zi8kEzFw4Z0G8LcoteErQ6ceh28e0TMqP2n4/mWYirKVh4DaSAEPn
gS+yt7FJcKN3vaSW4Y1LoCfTE/tl5vf0Wquf9XMxuPgqOz29bsRVI8ArTOGWKG27a8rVk0XceqLX
QvrsMtwyXciA2UYyvnP1N5xuWY09RaBWn7Uh+up8GlQvTA4NPoUTnKDbEzARC2vbF7TWaQqIdG+L
R4GfM+66pPmNNEvF+2D8G0iEH79F2R3lIyxHpxJ2nWtyY7s8RVAcV/AMgq6D1DXxguipNAwOU/w5
oQ7/qPFbMVxv72N6VVEkZFgoJB6lzkqTp2e7HAvQQhPtiVKatMeKKEalw1VyQ9NTXLkVTOC9ktuu
lzhIsMqdGVgUwk/GlBd2Fgeu1XsjX4I28G3HTD35l0bvgfWopgMvOoDYytgIOgLn7+Akz2/IcMMQ
E95zUxOfwTgFryS7ll7KBGx9pzFrJ/lVOkbFiXkHYPVIs8CLOhb1EsM6GYBHpeQ3+kdyM8yQSF0s
Wz3Rgf9tR4COq5clV4PiIhwnV0bAkFDtiUlg9b7MVQgPYjoUqgWce4kAO9cgNuyVa786hb7CEOQg
fzTUiDHcRwMeff49pB6PNyFwAIMtyfoAKWBw/hrmP+KcHOYIWkR5E/oLyJeTRNv+ZWH0TXHLNWle
n6piuKTO0+ZZkv7p/VsacPr2p7bBGwRaCyYpAEZ+nYPjat9NdOOHqbbC70bYr/1Zst7Kgp5J5tAQ
93g1AbMje1TBVbjm0SOCPuDN0AY5xJB0oiBJPDxNfazO7Ep55Mav0YEGipeeLjzRfAy1QIyLbwBn
O/1sRgfyBaYxRDTiiD5twuTcQdi2Vi2oINa3a0xXxIrgTbX8pYOjLwsfTVW57B1LuVfhnxopsO83
k3UcludUjIOlGDTWgWsS7fw3YSeMi+oaqHoDG0dxpgBo7YnzxL//v2DkNzhB6VYP8unlvwuVYWO5
sYSfmnVWzT9KrdqRtDPLfY1DKYt4+IvVz8hm1HGmRS9TAGHedHMs7LMFTaqNviTjDhUSzloUcdyQ
m7yJmpIHtDqkfjktfbwsfGrpzrAcPg8d2IghNsd2zgWQ3JL4mK1nBSewtn0U+S84titA12BOzlhf
AIU4K+NVuojUEaBf8BMRd/uREhRpDGMWF9Lqjy52ZtDwvFAmMG2n8yQoDeyGfDwWqWXX0Y8hYqax
botNDsE1hHTjCQ0ct18z2jAZDai4tGU/03ezmioWLkXXaBRuYX8u/83qYNZkzGox7N+uIGVC3nuC
yk5EC9R/G4zBYwcpsrl7UjRziFmzwczNxx8UpLVm9v4m9fU5ySw8LAi3rL6m+h12i63EpI3CcuUa
xJgGgaOXiUyHNjHXjF6DmqKygZzuCgbtL2jkulLFPQb5miyfTfVPRr4yzJ+6+NoiUwLRN1y9PVG1
heUtYU46Qgp4gm+6wjDgfySdx3LjSBKGnwgR8OZKEPSkaERJ5AUhSi147/H0+9VsxB4memdaIoGq
zPxdMtnJ+XcgbdoG5XF0MMdVm/31rCdEcZwFvovQDND6r+EVyFzWb1S4q+0lcJYqf+l8PGPeo2BF
nqjxDSPgB7Rj27QrGwB3YDJp/2n8TtWn2keLJtsObjmxL/2D/OFF2dhwOL9YlGpnbYQw+8cB9QnP
uupWUB6BstSzR2mforW+tKz3cWNvff0m5V9qtJsJlZajZmGnUHgGEqnryL3MKETisIDh3Yhzj5t/
fBOIsEo0llDZGMGHypoyKfzps28LAmIMyqWUEhtdvPNNcSMLxG16WNYuIi/beJ/9l1a+pRN+4MFz
pKcNwpAjBxrthJcQkWx4dcp4SZYTvTmSqkVqXpkS9JHpdalqe9SRpvKlQ69DkSbB3xg9XjC15lZZ
Ic1j2MjUHQVgy95L1wAhSrud02xGeYlEuNZ8jz2vOOs3RfusfQA6qKMivBFAPqubGohA4B0TdPCY
rHIQLLYr4MS6W/kHs8Aiiz22epPSus4SQqYJ5xxpibesaK2wpCBpRra6lndEJkHHOzvxUUJrlUFy
5OF3h6rx2cBQz3Lrptpvh0LMCp8zk/hEElnlf85fkIdN8qnwfDEaIdBOQwacvcQG36BYYRAgYXwR
pcVb0TZu3Zz68TUxTk9sPKygpPlCKYbhsV6OyEBhonI4S6gFUjCAiDJ1z3/Vjz89khMxCKWlBJIL
vmyeRek2+tMTeZwOQ54Mr6T+CIpzI78xfOvJL4v3FnL8Ec5XZn0lJLP8liJZEvBFl13hJCXcRtiA
Fq1PLsLkrFK09huLhd7DsGOGg8uWwhXp3bhePInaWvUyKtcfo+7ZekMXJv2iX1OALbs30ddXArWV
BCfUBccCMW+JBFdvroRDNFCaCjdzf4dhq+cDZj8UsNLmBVxp0BFwEgcWt6tDzSiZA6KCyspozjx7
JhIfwetaak5KyY1+0e0WfS9i+PbbZjcTS935HdecRAXwOTTucPGyvZ9KGs3sVEvv1SSzHPfhjzsS
8Gbt2E5vPr1i8yXLZzYh5gx/ub6z0p1YqaM7bz27daLyonYbf9bcotq2QDywuYsYizSfEv5DYE3e
vIxgSTPcRribRtTj6p+a3Wp55T8qiSSjs8X3PE7XpM24Lt81a2UiX4ZyAO6I7H1VnUx5y+Y9uk+2
6HYuO9dcTRbB7Ld+Islh5NivxWwXOgtniWUn2pfx2dKX6bS2is7DCgr2tpeqbZWt1WSDZ4VGqCqv
ScKri9qCc6eMwD+flvkWGTcLyWpCmKIffWj2o4sIaQOSPAe2J9IipsCFIBI9FLqzMXkmqFSW44pk
tVQcrC8lOgVL26vmJZspazda9drKsQ+B8pLCXxIyI4vx5hzHTwmjXNZGIAo2MiIfzBc1QwC0Vz1C
BDxcEYG5sJ8seemAMJaGQ2BoRwgEmvb8zTL2Sr4H4xYcBnYJ8ZahxQLz8NKSU7ItQErKvZQe6n5t
ZasEBjmpf5kCeeNjh9c9+sElFoarznlTDERwMU2o2xdX21jXZCUnOfCHTJu9xDrr6ER5byYnXA36
5wDBZL+H8Xs8HtrxWpibzDyAHMEzjcjNkLo4W8w40TWfV6Z6ifnzOStQrkdulGwSnYk9PrTNhqi8
cTV5/C7o7RuPp833aW9HZyu9SqDscdf2H3TxKG4WhuKKRjjpQdC5O5wpBQOmgZ9U17QzN2FcFRcu
fKy0gpXGVsIjGLGksSgFtSMDUE/r0sZYQN2g3jfG3uECMXBNfeMrw4i76wiaDCRgDZulyTX6RKL7
QbfnPx9N1IBU51pzvOrWZMJBHlHehujErxiv+k08/msuimLQpOsu0zbbOWJH6DmS0VPV1WRNQIgc
5mo3w64wjUExobO6zeS6gIkSVOwq2ZGOAavhOsot3gZErBBcA+OlBxcTHxTp6VevyXxMpcmo03mW
T8RiA9iGiOYjoeMrwwZbBlSwxRQ5gw5hwlzIyn7i9Z2McaNX+qLvfy0Za9OByxXrDQe335jb3lhX
9CcLcz155UgYCBNAfjKj7QT7qjxS+jNoa43JY6ZL7ABYpbdQ1SiDLD44YBrT1HvCMDRftf435oYx
yp0Y+cx0PwJEkIsIwoO0vWK6b4CYef6I7MLkWWugbs5x0kCQzXQZ4dca+89AWdd0hLdgFG6zRRH9
NAOsXCWvGC49M943NBFQdGKuKGf6HxoS1gu3PXy2/FCaXVaQ8f4lGq7ylyuujR6xxZBtM/vlHHkB
w49LbmFojXEgrZItGA1MeRAjLKswQnD0GO9QE8nNsxEPxVq/omRNHULR5RnGFglPi89t3DU+Oeo0
syzziyVIi0WO7nMdv3T/HwIJXJQWNOYJJbgo4AKydl8WLIlcxYv/ELTmUJuvmojNSn1oCeT4Frpr
6K+8Bl26np55d2uyk4w0dSiuMdqrFA1/w8UJMeVqIXgPGdBheBBboPL4Kogj28bRgNhcOxcW4kPG
D6tFffVSJ9dIXZVAB4ZZ+1B11ZooYj6PzRW+Qv4iI4RwfA3dEki3uOaae6VCq4FyCv/zksOsGBvH
/o3kXZhf/PY5wbbnCPnFOXFslEGMSBV5/D8T69bQUUf6TWx8nHiOK9CKaYF+QNO8oPSM6Jy72GXn
5aDexx7NBMyauE5nEKC2EcIQJvapfUYwHqMbzTtBeBf+R8kLIbEvbC7hVfnsHBtUdN4I6gOHEHa7
ofyrCh7Vkt0vunUeUfcY/E7De4d+xPngwDb5N7NPpV2j8h2UChuQJXGBpVhRz/n4LmLiw/Zu69/f
E1B16Or6B3ZsN9D+utUAKltgwDoFi5+KIZU9J940NC4MUmEsm0saCi2yrID+6ZCj96B7tkhJzJEv
FPG5w8dJicos/R9o/Lk/19mxLVkY8pfnv52v09wit+9etrNV6W7p3xTCRdvvnDt4q3EqPiMk95hD
/ymQUKXPYmIbdIXjwOslfXHnVKyl6TaxdoqLVdX+i4fdUJwYKrUDvQK19VczoUAvtah++756G+Wb
YP+jjVwFsAyghsMFAlN2WPjhI8o1M2+oERkau4SbROf/JxaEDTDMKdxZ0bLcBpvO/DKCb7ZaAWQA
L0QACrh/oVBcKXlWVr7UTBAbzZP6HXeebp7YRgTG/Sa0DWPDqzp8OIoX2R6jeA+RR1WZe0xJ/HxO
xCpbW2iFVhHDBFgpy1akSBgqABk18JwNzSmgj1LvDQeZg88eor85Zx5bo+FYzMERFRqIS+b+tPp6
3LSbYdq18yHBaz2kpz4UDUgeoYr8aqptIq0TriRziVGcsb+6tfjZsotgXaQcgNNGsgXv84kqoCpP
bImmzfsGcDOsbRMR0roZYuZNfYWYitNsl3Bfw1pc8jGLOYTsXiPYRAMoJwF/Yon3OZ+3bbKreIbq
v7T1+aMJmsRctPk5kvcpai3zARO96Ns9XVt0qdnrEdYJMxX0PBL+ILUZVS98aWN8qDyq6bQRqI3f
fcghCg1FECas5NiEDeGN2JkgEwLsgiicqEJsG3IKCDVu588Eie5wMye4vSVjQNMzPPnoFiHshNPv
RFGekXFJ9TtbhydGMZ+5bNlPmxopjXrRlLXZIZui+6DrEr0f6vLBk4IDdKi49dG71pmNEOor6q/l
vLeSQyMz3NEcTqe+PKJfWQIry7C7wE1S+iJhAtfWp9V7nb3CkWUaJRLAG9phgH8Vm1DafZl/as6c
vG3ttQzfOC9NygCbwnGN55sYCbiFx1lmvaXWXmtvdofyaDfrJvZGXjFKH+Ymw/oTLgnplKj8/kwb
DTx4HqHPCaHs7HOqvkL7wis5qlsyG9Y21JhOxoe+sEExPi2PyI5BbFJANb+Ik4u4TylcPWKF4S8s
t6y2ESRMv5R4k+TFUYEcbuBmSu1Xcr7tmq0qG2a/gv+E3eFK5Brtd4/EHvg4ZOI1in8iQb33ue9H
F+gDlb4PjIgtoPdtrncbq9oP/ss17CLjyeRR17qD0MV12VpD3tBH9bEpfjRkEcrC7oAttaeA7Lv4
nS0/QG6ox69c/eSKIJwtwKcHsE+MCoKBkK9hna4ytV8lKqrZQIAvs+WCwOUn2UGxKQLs861hvBEN
ijcIaY8t1HW/cIzcwZaxNfkbcyBDeSxRClBkrbuDmCtcxzTq6T6O/gXORVWmxTfpFNq5czbmvPeb
o//DfNGxiWKfFLS9Nj8DMG/mrsNO7ycdMGrEGjFMWkt0mzVNHh3jkMhLEbWAaQ+Q+z/YDyyFWavt
doxwCwIJxLDaoCR1yvem+Dd91Oq5qFYD5CXvguKZ0VKZjwZa/+arRrWpflguM156BcUgXS0rvrPj
VIg8rZWhQegnS6yZY3IxEJD7P47TkbJiL+DEcHlwa/+zpS2tsspjilOEKpLNdAwhKjHW058l+xh5
Ow0zfYH9X1tlyGfEam81b5gk7VTkvT1vxZ2VVWe7PU7nZI2qU98262INjELZx+pypGfwFazxbIWw
N33V89w+yEEgTOLJZ5P7o6+ht1gZ4IUFERYM2+F32L1a5fkfOu3cW0RrpIuw0WthYRbh5a6ic7hy
XHVwDuRacH9dTM50rpwU6TiyTeo6lm/smGOpHN/R1kjfRh9YskbpmL5TixKgoUzx3RAEmPCcRa2x
1ydeS9jchKRrQHWiGMfsGTmM8vguADCQzogUf/Sk7cpcE0OIgYP5e8MwsLKbvViPE824CX6d8jty
HlO8Y1ZOo+ugbCrpJAAl/smp+4VoOdsDlHLRAf3pbgyQUx/pbjArH6b22uaPIt8XG0KnGBj/qRHU
L3fOt61teh/FTfwTdSeJvG0WEBmr6XuKvgza1OpRjPeBCVgw1ULXGQ2s4Fpx3WiI0wDzq09F993g
0IkVR33l6kvb+f1v9geRT6S/yCMyxYTC4uVDoU5TBfbdePOqh0PBRg5RcZ84/NIlkS9SeZySDQ2e
iUDt5PcPyXiq2Qi1Pi1Cmy1bwW9sPKWsuDnDb9FBEa7YJ1cLjnmQ/kRnmEW/cvvW/KPZhVLrmMHz
+N4DREnDraNOz8YVzbBOkIq58yMWtb3J/T7KHsSboKYZ13p4Uk1Pxv08+8xu0Rn2gDqQtgR8vA3a
Q5AnDUslQ9pu01qSqkFjlG0xKZNqfYzk9R8q6fYRrAy0+sgy9GNCcaugdgKOX41oqHM4AoCkGSOe
ENjN9ncjvzPNWAZRHOsBxAlNYLkkJyPAMaT1H1P4qypCE46/5rPST06+Fc3PmF+ECAy5Ud/vpvBi
ok5upW/WsaWVvGize2QQYYQ57d7PHxLtvd5MSx2sprIOTf/ZSDszvjrpKZ0NoFFO3nAFXsQhACW8
0aWVuAJoGR1Ym7pajy8Cvstq14xAEocq/JOG89h8aqj79LcqOQczlW9T9qu4oC05pJMHN5Q5yAn6
yc0RxHVQSJ7mqoB3SnOIBuQ2/ipo32aZDvdg2dfOvEXhXxR/DFAJHfIu4EtekZo9Fw4jrs6/B7d8
Yr1dNHocIT54UP32rQdjz4Xx3SBQ7DJu5+o8Sy7nTYovpnaW5LsOtWchjheK27S5mWIfe3gSnJwY
hpzkziYjBCaXQNm09saaVpVHIYElvyUQK0zUbYnrwDyn2q2daCKSV9T/Jh3q8jMsAFonxrYR85tR
s4wy/DOlTd/sFUTP4LyVqyZbp3iIMV1urr51+/0aTWPpe8AVxrOOgJu7f2jZJnQWF2yMo3rIKO+x
9J2M38UJlj/SaLfdV2n+CArJAsOZob2sHHlAzfo2wFFhW+wIO4icvSakFh5JJwVaHLZepV81YbKY
LIt7z6PRlPu5DB9WYXsDGLtKr939dYYl3nOFdKlwbTF3iulp3dDLtAcgpnrF4hbE2mhauZyCgLfb
9pzgH8ETK+jtGl00ymQMhZhb2r+Qc63TgLTOndlpDGnBX7hmrA5IW0FoIYzy5dMhTMBOu0WFxXZS
T1J0cSqYe+4CATaTYNzs2uZcJscmX+XFLlzRnVIAxjXYhkmWIfa5ktIiMBJ92Ij8YQhydJsCWdF4
IEqCnx9lUjvsfMACIdNw+b6amyx2Ytbfsul1zRI2Wj9XOcryexrT26S43DNA8F0wvk8FVx5GHUH9
dBUNHdiguhQtBlQhiuQarRg9GxsvJfajF1ejfto1a/6yX4Xh1nr1Jsyv9aO1kNQLNuyC4cVQUYHE
DY8jbA5PVC8HjDlESQPyFmmoYjaV+ZqslwZYoCalq0pvYo+MUX4Au1IckdOyUG85VHcxXPdwI2P+
DAYNbq5cSPwLpsljhBWu9QPMbrPox3Or06iTPbmwiKKvtkrsEK+KDCDCrND8MSEgRVkoVba0Qva6
8osQXLhoTFeqP229J71lP7/4/AJ2cCgozNpyNPAecIXWjBULlo47ZyJMuu63kO99/ZVLu7LdhCRX
AGMi74MfNUlmWDkdWxPpv8f8aAbv0AdsG2Fg5mqoSw4VJI5cg70jzqhxKUryx+SfzfxfUNPuJAdD
2nUse0BQG+EtXMkmw4gr4IvgFlAneipl068nikW8JIBlvGTxr5iBLW5Bm7QNBWLY5zOn3e8IbJQo
y354SnSXMM6KtkWwzWYiFj3Za0zhIOusJxIKi/kc0ZYSNGODTyNGkrVHA77jv0Ol5mRETQz4smcV
oWtzRbOvwfNbiBkiwgbE6ZYNcEK+2Wwbu3RG7V2jP1EVruWvvu1WzJRLMnFqPnFDBNx/bYBTb2N/
3UEcB+Ytlg9CUlgmAywmYbnNm69dw+ktyJ6G48bzLpEkmmUuJxeyGhmpG3o1SXgLzBHqjp2JkyA5
lqY8LP791CaKlYYUEnmmOwdb7EbxWMrk0k5XkLECRDW0Lp12ixb/erp/XNTIhsCNVtUm3I76OS3v
lb9PnBNKTb568nAw/iYj2xKHdyHlnn1pEaZfVvge6T+t+j4j22NrV+FF7cZMV+pPymS3RMjCJkZ/
aRIAUosZ0y1Rhg5XSzto/TpMUnTixpJ97BA7B9T+aOSx77QWdBnlVovWKUNTBPDaIKnFcgJhlAft
WlXY8dyjeeUa31XlB48idKja3C/16GYVstgJOGf8qFAA8aChHzyIJhoYRkEg/wGgT+muDlV0qN+G
JYIT0mMtyL7lAI2HN4tZCnJgE6z7/t9Q3iPGD5uNrdl7bCEPNy6Ik/H+LmMm3kDcT3TVtbzQC2Zl
jzGbtAlALJA2RIY07gO8rPYc9a8E4qhvNW+o3u3p0yTYUWZX1fwvC/c5nZY3LbXid2orhHm8rTmI
Ai22nAAPLD4JW6nUYtWG9Ua8XzajaFQWW9uet7xry049qcUFSgTCn0Zraz9QVogLza/4Zm8DY5M6
v5WEfISCmwlL3MTlV9K/ifvVR/lHnKP7T0JPoaffvvKP9USuGqL8aI58e6C8qPgOZr0xYITC8A0R
VOuOWgkV3KO2773Usha9ctVq/Jzj1WJLlX3BmFBjdQh0shav+QjvBwli3ZDgki7G1R/viEwiku2L
PfI1f1W/TB2SHgX+73j/fXO5tuGMezYdtrgG7fqEDxD2mdIHzAFfIHBBnapbHdX1vLKms7SScXR5
mfVQ0z/YeTP+JE4gQK4v6xe730TFQSJSeugWjkOQuun5lI8yU7ypYcvtRI+AnLKU777/G075qsdD
iLhSl3515y8q7gGRCFR+vlctXhH8xna/HctLeZ24M4dbwoSKmXhWPkTXqEXP1KVlac6/aMuKmhEk
YlnHtYbJFoKudDwBXnQIRNrfYl6jzhEPoq1w6rFl15xIh6kcLwM4/JF8DNm8FA56rv444bxOchz7
RDflqJZTTNPzvuAODLlZ4Fprj+gX0YPlyWZ444bB1OTPH49woaP3WnyHKNcoosuS6k0CGGC/vXS4
4SvbWfZSxg2QuttRWLtrN6jA4oOHgmo3GUkFLDA+MNGo77q/45RL37xtIc25M/6m4C4OgFcIkGuX
zY8/A2s3xAtx6kNyloRthFCtmjkEyehDSrjj081YnmaQgL61WFr9iYJbcilGUI/CsAJlPGwEcdBG
r9YSDlM7+2Cr8mKAyWgkrDEc9WYWsnmoQ4Rx2CHXpp+ve+ui56Qb4k+zfPeHoDfUNoKwNC9jwt5r
niF3rYBva/wx6WHiKbIdm3edowvYYe5halhmx+7gapGGorhqFdzFd/4KLDC99o9ixUsUeU3M2htb
dTVUKgnmzWkE66BDVZsvczrN62DbqJ+SF61n4yiAjCpd+2uqLvyeEAkpZPp0FKCEkuhICFsoXbZ9
i8QvQa3PiYIDM/VXfv1UJVgWDc0liTs1xq1zF6Bzsf+SloAG7S8Ackw+rPjMQ1sS6MeiafA7SK57
7Z9616cOfOvGSyylVMEeIdeWSJZVvgXHWSrK7EUDvw7Pj/xD/H0bcWmESEshsmg2Wu0f/4TnDi8Y
vKdm7exoPxpAlQOomPqctHMmkQBtWSgemvWgsknN3zch8hxWJuVL5mJXsblKQ9SJhHWbc7rVSpTz
vBy9nS9MOm+9uuvfvfkjnNVm9Jlj9uObkeH0U3FTcDw/SofKXiASYjQD4yDFld/UAehtLj16oqLY
i5ugtkhC8lKkLvb0Uge+iQRbvPVk+S0VGMWS/pKSs2OcY/0kZYdS/rOKd03EGUF3Bl9J9TvWAZky
vLvhvsnODXM9wycJJdXOSN7zDPfveioOtMwA1JHMOMr3mKFFTzjCQDmc93tVHqvq0hk/Nn/xaZ63
MwqCVBGgV80swpIy0QEvHLfTaLKojvwI4ZpSuFpSLMH7fOuvg/Q2h1eCfGKEyu3e7y+pJsBV8mTD
mXwC2MOKgAdkPcF23lkdhiAqQBOyiRuJYjknywF+rIITiE+SkZMsUi+CJvUsq+KinNa2zP4nWnQD
RT6LszZ8BF8iL2FwmCvo7Um5GuH4W5p5meaqcH9sgZJT2yISxMT5gQWb0Noi6KrSRQeFSMVzWSmO
vA6ipXtYfkF2IKK91PKEkmt2cg9ZbU1s+hQpzCIfpMIZ9ZevPDptV9RniHoWaOGYsZwHyyT5+dJq
ihk8+nChya4D99muAqZLnzWrVTe5NgSTP3ziJgQ4BpF7MsmSZgXCSMf4hn+4wubM7xxgbo6ggVX1
3TCl/zTexgwkd6pR3BaQdInaL5yD1jVQSd2CMcis9mIS8mesQrsyRe3pEl1qHE2kbXA8jbop40Mi
bw1pRdKv/DEbG/J6TZvpF2ko76Q+Py2koOkm3+LmUA8ED4rhCJPxRFQK4s42XFl9u3Wiq94gGmth
0tmvivqBwolrFq7bG8TvInPl09zZPQgoqvi+TDH3Lnv7wbgnrAcFT1n0w2rIoCg9pHKTZKwmC94b
6Ub81PBh+yccmkNERObkDg56bydeOCZaf7X0tLRbot312AxJa+v6Bu0XloelHGz16ruT/sr4HTg8
L849Wo4AoNxAKqjAxAIZeEN79C2E5ach/VZtOk7iPxswG+yaQlVl0djW0z96Ux4j8y7Ervldsp2r
0Y6SwYdoKO19BMRS4fa7+jyP9BnGKGVAYvtVZx3S/q+sbipqD/KxeLfI+hzL5ZniTUgT6nWCHWm1
YGHNZYHkQ1o7eCFR+fD08QbRpxFeslH90s14+kRQ6HbJYhUco98jfsHFa8j/ML2DJPzW/E1Tf7em
m3gctfkxRMcSHiZZO/VaV7GZ7fLpkAD6akJ/CtfI6hE34TqtCfuNewpi8VmTnCRRozBGIgfMo5X2
Sd6EuE4VaQfn7JDjQnQ2OPIH2wPt4tT5MJ0BnnhyrSvMcuygN0+l8oo02gpnL8nfdf/TaaCPeY1E
icTexqKalmyUQkKKIjIIf2zyxCiTSFNuqSjH7V6trr56rPKbj5DAJ/BLULIBpXZgrsg9QgLR2hnm
P4DWoLwCZOhU+tTTnBMpsMi2RNajsZB/JvubSdKl5GQ+gN+POX3F6rcht0uj/tRgDgjIAZacDr0T
kVQAEIR4VcCeQfknnmkkfZI96Y7YPAgewkS95XrmQbTjjn0VWxwVGcO8sdGjVVaB337Z0lfp/Jn6
nluhkD59dBVWydq+/JNvhuXqmHBAKPpzEZ/MkiffMtEkZJKs2UmxigligJLR0M6jzImCo2ZtLeNV
tN86vUsZXmcJwIE4nCUAF7i4hCixI111vrKKlfQ2wM0Y7WP8bucH/pcAA8XoEXs6Blv7VGONc5sv
tCWJUlYIDrO07I3SbBPmX3AZaz4VvcYQk6CU/40ylOMoOugfUvuYIjhLWzY17Uj+yQEdY6lHMBK7
rcwf0a+p/U3ImLjgI50L7ai175bxF8E4hO0FksUPiAVDSmifo+EQ+peguWNFA/D2fMYcs5T4uUx2
/oPMO6FIAVmEmKAUJMW33x9D86h15xogKPtNyDSdNk1NW9naS62J3Ez5Zy+JLPV/xa6YlHFTLEQl
Shqrs4AEkDsbb+glxcTbNyo2Ksx9OdLMFsHzWSU6q5KeWqMtautrNB7zXG8Nk8242uzlNvqQ9J0I
bwwBrHjD3IZ/HSUfEwWa8Ny4NqGK4aA5pDVYNfn2JRE5IYchmR3ItX9l9OcY72r9Lvt3529aTUs4
FprIdgGzNAj4z/H39Oo1DjKujcW1JxL2BcBR7eIAZNEx4AeOIgYjwtMAsSbiw4zfXl2a2g6XRMws
vdDNA0S15H8J9brVf2jzVTU+hZ9v5sZS2x+sWWJgZx6Os6cUvsLpY5iwau0lRNscDl5KFXVwY+d0
BDjJsN47t6jBmXQcx4s1xSxEH9w7bF3016ARbT7S6JLXEbkZ33pG2NOipMW+EReOGART34Z4a/8P
NSPppMQrmpBm03ve3uT6CbBAH7aaNcCw9YDEvpC/IorzdDf2rX2pKNEaqj08iCjXKczSW3tV5c+w
+bUTtoB4aHQPw7BmCQ/IYeCZS6m+hc6Fv0Um2qLSF4hNFioCAHyNRnQhe3tp4yzxB2jzmtK0VdTd
QGI5Gl1SsbBrUM9chVr9TcZ2eJKHk09GigUTCBGOQGJlD18Nnk0KlajLoAVItFZyfkhTcne5zwj4
DH5VawQ8x5jH2RjNC0GCweKsI4CV9tonSUG1j9nrJfsnuTyVJWcHYF36sdqv2bmDnrZwLTYT2Dif
ajAWH+T/I80uA0DiUGPrmO9TtZXEntD3DDNbXC8MFhY0y5mE1ys907J5oPMicJMwr2LteELlMSvX
CVMlMLvaOq6i9ksHsj83oIWPtrrH3KwnP6X6shgmKqSP/NSc7DFs/ioRNrFHBKEcH7Jmi5KpL/ex
dCIce1FjplU2RYpWndvSYB0DYkDx3LXIcTV9ZURbP380nbOYnGBjgWIJwW/r86gkjy9OtF0FkQPC
a46YQfoUmBVuh4UN9aD7J/FNBOojs/bFTMAkrP90LKJ62QyPxiR/k9bLcva+eeDxTuEZ7wNa5Rql
WozWu4WXsCUi7BJPQ24hlScp8brxw0LdQkb7IvEfd6jr/DItS1dJtlX5lqsMW2/iA8TRJ+tr0IJB
9Cp3KDHCg2E2uDIQtljjz7iJgI8Y5pHGnoGT3YSkxko6N3g2UMcrhI7PpRfa8AuLXFsm8yWFzTmD
wWkBNdvhBcm+JYPgxMaVs0emXzMyYw3SowL9J29OWnmb9WeIhE1FE9fdaajQgkhfxL1Fw5JGKGpX
Oge8OrZL2ZVmABIWJWhEazrENxscdBmJ7qz8K7Vri68/9nLQZB8jUpK+KwC4TbmzuzPM1Z2o3YVh
vBr5yKappj1MOfdV8DVVHypaR1FrVV7GXENhayBdB6ru4dbRJqCM4zKtkHrH5dYq3gw04dGaxRQ0
DZDMxALC3oT7OFu26S2TwWrdb8eOCSfiJp9qWm+md//pxEeJkwtsi9aOZfW3sNrp+k0IV+ToS3y3
zoD5qH5vo28nwx8IZFcTO7Mk0ZXK/pzKl2LtWNbTpa9a3YzTNoru0/CZNV9S/i9uX7lBFYJvmOqt
RXWKfeQOb6ipcB/t2+qzAJ9mH8N/06Kikth9HCpyi+mPqe1FdSb5MKh/bTytefs+gyUxvE96DoHz
CpS3otob+gQ6+0z0R4+2Se5ecrEHcKCA59GjNv1jj1Qk3Mng8bF+4OZGs/qvsr05wkS6sghHVFki
zPR/boo3abjbhlfYBA4UlzTb2AuGlfIt0f86mT3BWAl/TOR9d8tj2RF7NCB//fB3GC+IPWfxlVq7
3nmvMLaw8QF05Zv3rKqQJFtrP2Ju5GtodgIcMtBJsLGDIUsLV+gpJvG2oxqoPmOU5VN6avKdWQrG
u58+xUHE+jGBY2JgVkijYgLRAW+tV8wLISkf7CpDTPHLk5nlU4eiJrBR7al4JFZKJSrYXi2OWraO
5zdZ+yilm4a3IaE/Ro4Bu7RSCEc0vOxgGF9F/kjno6UdMRTWyVfGFVbaF1Q3ZK+u6Rh0dW1aCIzO
fbsZx3NpoVxwVkl5ZwVCjhKCsbwhc/v/ViwIEi77LN0J/L/letKNldj4krB9xOvap10QPGk9hQwS
JWlnrhBLDSwuIdJJesN7MGF1pmNyDrFyqweChx5NzWsndKKCi+T68maDcYUxoonbjVr8juarRNuc
AL55hZd157FgRcp+NDfCyRc/NdzHuH2J0vXXQpychMexX0v92ukhGknRQFlcBucWCRTdz4/1lewD
bS8c/UpL3RC6u60tbwJ1M+gLdlxp8ov1GE57jkjCRrVDwO5KttlAci/gVRCWL2r0L0Dlsbr5R6/f
YlISlzQ8ntX/K4IbuftAbpEMg0NtiIqbbSFIha1oVs2H1WxjILZglatXy3jDqZG+CiJIZBBxAKgq
+A/ZdOz/6w7AIeU3Mm7RaX5M6tpQaVKYGVZd/cyQ3xLLPZ4gant1xwYCGI4tAl2kDPBObklremfj
j6tXG3Z49fV+7P7RwiEkBdnll43yaxoj+x0ALO5xQaGhVplBtAJrIiPjFGU/lIcwe7dI/pH+y1xJ
hgNsK5qqGLxXWc/kaL0H8rHkJTYhh60Rl+ZjAs2wyLhW6gviqUze5LKIU5WSg7NiiGmto0VEY9zb
jOKzqwd/dX8S4gASIZBr8z39V57eBAYW5w+L3QvC0zQTzmtge8sexgASheUay+d8zNprXr77BgFX
P/8j6byWG0eyLfpFiIA3r6InQe8kvSAoB+89vr5XVkfcutE9M9WtIoHMY/Zeu6kEwOpQIFI3mdrV
OuydL7s4aUirpa1FflBwYKiZxhscNkEIXezY6C61UlpzCGFMwsVbrOSXTEAQ8g1HEB+A/xALwQTw
Bg0gGX4Kb2dTiRPIUDFFkrl2GpY+A1wPttNUdhkqlX0VQiQSMxFef7SK+Gj5PJeTeRzAC6E8LcxN
3rlWAOjt7lAVQBkoqOIclauAZb92yHmwPUQoWwb8Bfq9ltmYzuBMtDPJoK/C/NLGOe7IZD7VT1Bi
XvolHuiSRI9EY7C1gJZoJ6e2hhIXZIz4V4I26DBOEyzWasQkUrt+yRjipJnvTv3FSz8LMCux6+aA
bBCHaspn1WIKWLXtn4/JmmLJmU8NimWUDrhuxTY1868an07gnAZlMy71peNjl8/RDjUL33r8fsv8
7+kMk/5HF1qNyl5U/Y/HDgyV5LxDOdfLu97ZQp+OSHJKEVU7P731J34GE6aFR3BdXZ/rnDHjwqNE
vJVzNI/5t+g7W6Bh3S1iVimpLzjKcuHiT4dFpI6wchxeOW016udBuk/AnC3tMSZb3z+jUbTlvaYJ
JzUjEX8XipSLle4TVucOyr1pH4nzrB3Ep9dcPvjepgj3FsPDWQVCboOC7a3Jf2Ku76m+lPpC136t
7C/TwDOQ2bNsms+ovDvJl+rc5Ldg4bdnEhtmpHDP4vxDZqsgdI4mugZryKi2ckyrz7bda8Brwp0V
0ZYucdeRe98xG1Aq899jpPFogFyY+dZJMzBibPoAqOYc0fIc8AunLFaWyV+0zKSY+QfNVqcm0JqV
8c3KFWYNGkNoQGKdaS54EaxvRkBMc1HlkBdg7i37VqeXpP8Ox1Ou/vShumnqS1NprJTBARHCo1uv
pHen7FCzqU249SZWBIVyk68m+od08+/qZDPmXwX5KjWfBnrDYQ1Imkf6AORMq6527na0D5VTLAHe
AMlijCz6FLX91jFsjE/Bfmn6Vd0dm+QsAwLLXZkRKMMse25g/Yh8ZnqclV4m4MsGxRcvZbrivo66
Qze6U43eNoFwzCvF3EwGg3XgCDCpwRBWhJfA+ONQgJli6WsibDz/l9MAQd3vhEhjYKhLoeJhh9R/
O2rmielhz+IxVj+gDRisIeuayq7fxTGR9RvMBbPwL6kRET07j5XW91BvFJZ1+OD7RYE8T38m/IP1
0xh+SelO5bDoQQwO144JSilTzYJa0JHdOtmP5J0KY1lPyJFYfrnC66pi2ik3ncR9bXFmH/7JqKQb
06NZVsLeXLbJTvU3tvRQDXJiVlg1NjGuLwM1R8sLlJyB/GktinkBpT1P4TFnBEyTIBge+EyFE6CX
gfWRFb3O3HAEKrpCHrmAOJF1zx6re53tLMUFFVcVe6s4t28wCdEigIcpbmp9YetfYDm30JvPo3TJ
HYpOqukPQ3QcuV/kloAcakcW1dDu3lsqxry81fX7SD1fX6zqIhIPNXUNO5AQ1lmMRkcMqkrpYqh3
8oGs9hAG1SwdPjqdA2v6Zs0voN0Nahnk+XZX44TbQm83N4y/++6DhIUZLoWMUR+DCdyBtIRaeXau
3oi/YE0IJ1y5s+X92fp+Qh9d9Ij7OLHkYHgLyImtl4WGOIG6a61HO6c9OYMLW3Nk8Q6/nWlm3D1j
n/OuPtg08ioZE114NJnWFxkpzUzztI2Ub1P9IBzYU7VSF+kC27PQLPgHCa1DJEQF9BfxMs1W0NGF
b0YbnhZj1hgExQxJTM7UGdZxv5vMtWOuzeyklPsIqZZ0MungCsTmJOB+KuMllTaZszPgd9UMSJV6
KQUlNCgbwAaaPyyBzYGScJaZnwqngOV9iH0ZuF7UqVb2HvZHIB1vWrqfym2MqSRBu0Prvei1s/36
9wGOVyy1C/L/Im8vO9e+e0F64YqRvD3S6kxB3oeUOVuJlkmPr8LPHPHiyFg5a++pOK8QqUsNFplX
gpOxX1oGHr2dH/wI4lwFGSDfZnggHe3dr+UVem5nWzcoo2CfO9asWLTpMagvRS3cQua2xcoxqk/d
+67tX2Qz8wZBoIXcW5wqenNkDWJHtLVzamToVWBstYFpOo5lBSAiKUweiuPtoLEovzS8MKab2o/i
OSTQUy0cQ/QXMog9vu0Alk5AHkmLgMXjsRx0aBkYTjL+1nLtYRsMP71dMp3GQUPPisWMpUoFk5Mj
tk93tX2YBuThc6rSmKfKW6H9wZXEv1ujQmC7EapXX9npNNy2cTIJtxJ6PoQy0HH5efMArAHBTrPO
3CrmNmXgkDEea5mbFT35ZOAIzaWfbnLcbrYrjtHaWShL1jPvzfiM2o1Ne0TIs3FMJJD2BmsljTXA
NHI87qlfUuZvaP2TCmT9mUXDjPNFttyCtIc5yuPO+hAZqAYEKNZPCwcasgxXdqdd1PCR4Q+ysN2x
ZQxPUPvG8FC0y9p+oKFBds/riKXVGS9KeIMu7TA3VQPvUKgvEdbCCdRSqsASaBmWAn9Kh7PUHuT4
gV51HjBnBjMV75CVhuapngVLLOMGBnNjNnprv5kzqQuWzdrWDwFt91q3F1F8pGZPQW60iI1llDDi
luigazp46Lgi9BZ4Ig5XxNGGHSARBvv4wdJMC0E6UI3ZT2To3FFtctKNZ5LzKlnIgeNjktwQUsD0
VUGAekAJLDcQi4uYNTxUKopkYML/9EIBr3R8aJslEyu6vDTBTLD0vcegAeU9jO0aDFSMoqmv1tZe
z/fW/E5/aL9NixwAI7sSzDLE56y6mFnwFqiGRrFOOm9ws5G8S86890hV+kRkGM0YSIZn0cujKVMZ
zKqHymBU/miQPvhrlnbF4IoqHyeqxNvGG8/DOXVbadyBqeVh1GDqwU8zrPXjk6hAuI5yjzj7lHSr
XBC2oBI59yRdCvdfcelzdkUbbo2vXz6JybkxGeLVAZkN1/YfsA+5LlBbFpEW8plcBqm9CIYTvAWs
rL5hzzIs/jlge9nWFyY3o6E1RBm8UUe/0Uou4ebRPPNMdg6xc+suPrMyeWrwwWmeETHCi/CNZ84b
EkzfcUSwnvA5QPnEDefN82E/BtukonsWI1lISt2xthA/rLQBMBLsEKJqQM/jrcddrbQr/tgQafr0
OUZ7O9khQffAHNhrG6GTecE5MqsbNm6uj0YeIniqbUMAxAYhlQcWGczjZfUQ1Ux62YnkID2yApIy
fwAmxAkq/57ifpw3yGHEeBKJSh+vpvQ9A3jn1Ltw3AoDslIuhJlZtXdFfQ61LYdM4SDuBGHD41rd
a/y5+i6lSJeJryxpF7aORZ+GemCks2K1z1GldmeyOIrxkrfRbPLZRQowBcsIyeC8QDT/vzRaoSTi
2xsgjAJSLxbSA5dyV62mG6RIH5VpNlwrHVyJvw+br8FZdcIxy/7R/8rSpVIczXRLOAwWSfymSNRv
UzEXgxcvnUvU+Oo+Tp49S01ABaqyUsjNpNmjVzRAUQkx/6jcWuNdeLGizxzVtz2dRTdnhQdpHs2U
bu8js/IJBXn45WZS1rZ3Hx4ZQ1fpKHnXqtxZjisbqyjC5gwcsxkRXFwSoeYOmMFEzwdgATb/g/Yd
OieTRXNsfUSrYAXpcAp/SomjLTdng/SXwPTL12ULzhFhcF3g3nMumbzTe7ID6eLA7R7kcePIcxko
xCi0fsq+bb72fAwNdWldncAe5uO5JMtn0I9RspeR2OonxC9J2bwxCRDXb6RteHnL8pN8Gr7qmIWB
TwiVwIsFPK39Qvgq8/qVEjuoUvRzaoJDyxEYMO0tKQz9fNXQwAr9pHSsEXpIV/EHbCEJpPJqtJ8+
UaYh1ks1RcICFTFeI0BvK7SN49qIl5L60BkFEIIiBi+layEloxGy8DkGG/Lk3hqaQJRnXchd1j31
ACK8d4zylQbHdXCwQGDbU5C7ARhkntgl3FD20ZxDysufUhzPbA5RBpMCXCAmSdznKXbKcFyxGuMq
ZYKzasM1ucFadcbePNDR29UXHD6hhLevk6hVOtakxkXomAfnW7TY/aaE31F/6m2/yLBrfvGWeOeu
3XXpXtHuwjbMxNaPd+awVXXwz3NyV6bmVy/fW/PLR+2QI7ZVagjMjD6McjnqC8N8H1mmgr4L1JVo
20LjItxLOnHw/r5yDqy3VzXKY9Y6YApEnazY5155Z3hvoQ3wofGxBOYILR+5seyz37K/UxAlVyrd
qIF7KnS9YfjXKJfQe6S/U3T8Iom4X6LbzKbfvKOtEXLWXUR4Q7aJ+Lxk4qgYu2nttkhntYMLTGZZ
vQVMBRGSSURunyYubdaARG12D7pjZnZmeoQ1EgPQRLMjZ0cySpYJD+lQX2RvD91PaLpgrFFH89tC
xCtLJrBkcfCo8VWIUk5TecX2gg7FGLrALGOgaGel/Mykj8a54WA2GDyo1yz4qIG2mjd0Bq24gUOc
5eijt7pNysNdjjetGA2YqGmbc1JuM6QzYIt1qurxK68RoTpz9kv+b0/eigXKET2PkIaDiKPosfiv
iBkdIo4cdtRQtNiPw9Pyw4OoN+T4i4U/7A9Uq/2GIf+CjIeRmVbrptqqZMKsUnR+18FWL5DKou1K
1mx/HGMPXPKtKbfCr8j2Wky0afHNcwWCQ4mAFmsPrdo0reAmG8myS/mByBj5q+Y29Fl1k/gvU+BH
/D3FOv8Hsd1oyY/cFIA5e7ay90wRWE0WAdatUYHq3ixfZYfGMo772GeIHOX5TKUjN2EI944AcKHi
WsYbWgUP1SINfXiStYPa8LplUD5dGwgEo4vA2AvDdFx/isc8XvDby35B8wMbWc1ZYoBcZH5cHcG4
i+GmFl4IKKCLbbSTAwQ3pwrQEDhAshKbhUj7VZtL2tPosMJGtBRs5oUbZgfDOmJcJCr27rOVo56Z
dSUtl4Tn16JZgX5dhQ9JOzQe2sSetfqnnqwyn+VUiBGKwGsQDZKOFImJnOKOJjsXhl5l9tPBQVJd
RnJaeA+MSx6vTXVbStc6R1uxNVC6QI60t3aK0EdbMFfGrciZUUe7ovsdqX/T6JB0KMEz2lHrVcUc
0uVmICaItDLRYWnKq0ozMDIfCVefRYhWx8IU2pYejthLvEdlli9VYddJHPYGPRhrlx5nZLSrTJBS
RcWHOM97/1YZ9qGWor+2Kj9JLuGu8jN9bkjKaZqE64haMc3kP013TkE6PVIZAFWlAGlgnq9G6McC
addwEVfFhrjng2KtRz3/6qfPnjRJmy9XG8jl8qWDCUt+ys1nnYJHC7qVzTwnKP1dDuM+StN9RSUZ
yi0rVeWOXnzW4uIHE9NfbJSkYFeRFuJ/y2JyNzBZltAvvMntA5XLFBtIqa8dliltxwNXxRya45LW
eon+f6aG2n4fDO2hk9uD5Sgrv7AvvZrKLFxazt9FgTZQCyR0MxhCu/gSDNNKUnRwo85Kjik3peGo
sotEkmHnDmQia9k15nKgzxKszZ6zppKbH1uPWDVYZ8sRux16iYT8c4RvDrqxMc03VohfFMgfMvOA
qZNZXEoVUuwIi84cgC8OiyiHJmONq3xC50L2rGcjvQIt6fnVqpjYALOKatQvDmOp69dKSuagNm57
WdonQeYWXUhw2LROkAm2CB8Un3uTLcKY9mSvObxUSH/UdNkW2qql5ywBvIY6vXEen6bUvncOVo/O
NE7F1O+DqFgZPmBf9MhWosyHUsTmFDR0E1rDBOGjtDfDrZ7yRFBhpfjeaMGc9D3BfTL4w8HHFARt
0zVgCMhxuWgsmKJwH8UaI4+Uc+2AYSOjjHjiZcxrFAal2/NoUJgA0FPJtCxXUW5hPANLBNoebvGy
swFpsb6YFJLrhQioIotG4aZU8HzbnavoL0n+mgCqFOLs+VEsADYWEQQ1PK2apScTU4+KQucCjKmU
WNqCdPzwfkRZkiBbMdjrD6coYFrOailCbRgYtEkoA2ObRbnB2g9qI3sLnbmxHh2c5L2grxodOmeC
NoaD1KB/IBhyMqHTgNZqMDobDFRN1sTjhE6sgfmcxvOopcMZwLuyVi9SfaaSTWGDCxu5s1XKDefl
oF0qSQdTkBL2CBTEv0enwyqcD49ivy3aRRArbwaGK05gX6Y3ptMMp6U37cbko5zqJT/ogpjNRWIg
r5sodLsfvWGmxJgkOtqW64W7DNcHw1Qq5TnSJK1mt875YeFXGEQ3GtwCY20pZICxuSS2norws5su
FN1p/Cjw+LZkkIUWIjtmE8jQQqmf+0G6qkl3sPlEErweCRkAbx6DMk+2Izx2FkKEcaMDcPPTRY22
U2cQIqXynYliy7EoPt5JcG2IQpBg4Fuoqy2djw3tvPjhQhraJOd80J4dGUa9kF/yDyxMSpWIPlRI
WhLSBlmMkWgy+kjesXuM1FQtvL0R+zXXdZfP/V5aqCF6W29YZkjwJrwCVrYuAtaPNeM1mkqE2QUS
hXCkKgENpKJnzxSAqZgoUyBQnajUeJQq5FroBSAIoHno+Mz1bK0B9Sq82NUrZZFWI90GDRyDwUVp
XquCPVj4mwM+NplhqDzhgu5lNOl8Yp2biwhIhz665gPkcAdfWI2XsKEzphNRLMZuyExzkjMcpA4F
2nULip0FwTigXkZ/1fzp6cvGSizoFLXKPJhlpahY2d8rybPqQM5qOxheN8j1NZ0wQCBKxOxbCpkU
MyJXei4xJtpFTWlooQMbxnrhg9trXk26swCgDcy7anZzMrd2zs+qASLRZGvdd/KbHTUoK6IZZixc
TTlvSlOhov3slK/AhyWa8jGfe5sUU1rJeqEO2EImwgF6dZdU742JK4w1Qt989d6zGw5OcE+cY6E9
cnVfh+9K+QG0wq7uUrLn4ddoL5WBKsWgYWHMjzShUKkHazAD9B8NLcHA3+fDsq11rgwkFIO3dTqP
9dSP3oMB7n9bRGtigipmInL0SLhnCosHCD/lOeNLSePTULLRV1+ZzewhUe5FBN4V5ghWi3kEScHL
MBvkhBIg28ihiA/yt6BasMw0zL0CUWq0gB2P3KL3rEDUF/LdfU39yTI/U9TQyeQthPnD0UN0JV8G
RJW/QL21rQLZgplbwDAWYlKDyzEMX2HN1J5IKKINsr++RTxponZQPmqMBgXgEOVXif9splLFZ4YM
NKKZu8npFy4FrgDSIc9SfFQqmF4fIapqYcJTL2EEdh3znlLl81gFzJa+bSYcoeWr0+/mcOOT6PGC
sDIGLRdLBHKFs8zYDvLZL24pQbrAj6IdEbCKSY4QbyBbbxKP8s3IeEgOVimb2fikxMcOotZbq77L
Cu2/tAxYCCZ8R8AvLPo4DYdaWa8M9GyjNktDb2azCWioQoMSfrRMiIhUwBHDQCrzWeCobNgWGPY7
/xFCP6xP5ivllBlyqhZ7pfHQ/5NiJ2j9MJlr3NitHSw139xl9LuGVcwDRnEeJNs4qdkrQYwcPr1O
oAGTt4Y9sMpQgaYQwTChiCy0+eWPJBF4+XrIy3VczUV+CI2IxcYdWcWRUZUUE6Zy0Ilho81I1+S9
QY0GsfxmpfQP/Z6cmxEJZb/Mt/gcp3QJm1lU7Oqd3ynli3I8mZHrhxcJvB6a9nYn417E1aPnm9yB
23dPqp8J3KsE9rNlTGEoN/GQp8VnhS3F50fOnYFfEsm6EETYhxMhGzJ1Suhyo3RaR6iD0FWodE+J
DEo/RKGu37WonGvdSffypaZcJP0ukS6pqV+KdzPTL8X/YFU+mdm/o6cOcIKblO1IoQp0T83wKoyP
rDq0lg//yCBog/bwV+MEyc9hRtTbnxocdBJJxWuZpb+ydVetr3rYqd6xAD5j7TKEMIrGdPE3qYrl
qD7i2JWiTcnnW/sLLbSXpoYmQvnrGH57T1hnQGErb8dnGdou0wTWdixjmp3suETx4Luv7V2F3TK9
luKaDV86fd+o3ZTiI00R2f7xZ3ZGN9evvCHj9J5zzWbjd4+QLy0/Af0m8RWF4QQXUz7odk1AN2nJ
6sYa7jV1QEr6Ya3pe5tFCjP/RuFE/JC5fiKc7ZVzkltmVHuvvJjtd1auy8HG4EvfEmLiIzQ+m7j2
2UyVxV0NLN6Ye5Y/xxEcVH81mouoEBQZLe4yx76pnLI4nZuBqyqXzrg2zFASuMWXziTdbGsvVf8Q
dReV4n3cRSW93IGEdH5vaW960BbTKWA+4qlXzf6oCmVmcKcm8RFDG/tER2YXeKw4varrGHyn6UtJ
1+w0W/2Sou+mWTemo9pscOBp6k4mLUSJdp48Yqpdle0zlBE7ukl8svOt5V0CBm9Q7XpvV7Gq7A5F
udRr4Avb1rhoLSJL+T6Ztx79gpIdoKBXtIy2wvCmPuYYdvjgPeXZZNu62CfKRzgd5OGqcxC04Z1H
RuEYwP9cOr+qY7jKhJiNG1P8cTR60Tr76ljrWvGNoQkY9tD/k7oHY3ll3IcRi9O3AiwCJZmvuSbL
OsyLLFF8DIfMLvv8Vig34oUQwB7NCAsSvsPpJIGFFEuLm2lvGoZBupvg9Y2WhcO6wnDZbY/te8pG
vsfxQ2cr9K7UjfHKM478RRWfZOdmMoq1DUaUGSc60oTkZFR3yzwEFcyhc1Du0gAV/2aYkESugevZ
wSlAvkhkhKMdI8OeezJV+IpLjrW4hep3gJbf92cz+QLskPCN5i26PLJchoJai9OzuxKEXWS/CXzN
8ifm+kv3gR8uWhQLdmDNFe/h6euuQoOyLLEsOS+p+hr91xQ9TRtvquQ66YnuYL6iAglgG1ecpbn2
U3DX2HiwBtQ0dY6Wp48WIdut3H8ZA/nQlHqk4aDtzJPDGJBTTwcas34IlFccPPLuaZr3YmQBs6iy
BWYgb9w1nasmnzrb+ezoBxeDfwYp2wwU1HavdzeZeyX65nCsjbnq40mYhaylwOg1x0LfM2CpmRRj
IERmiiDhlaKgtL2LwwKt9i6RQv0Ed0O9qt6PzBeQ33kiyvSit3yhfwWzMkSMfPUaIl0wt+1WR1ju
89Se7GHney+93hYK87H8c/S/G3ll9Iy/i30/HCLiYrpNFB3hGdPA2/2ajDrM1Rzw8a94m9pT3e59
1VWrd3psGaJnFD0l+JuUUbr23bWPSF6VqCZZazi7JGdDvAnVB89qUnzX1QZZ3mCTOZq+5UiQCJbA
SUKqMcOTR4jZRgFrp5xLnJMpZ3EHGxKcLaT2mQnnOYUexih0TllY2P4ssm1mVb/iBRPDg6JhVriP
jF2mrDjaWv1RkAGAftFI/yrW+CEZk3SAM5QooHX4yQplSxiyL21kk2kXilROE7vf1t0HPohmYsa1
9RSX4aGDqzry31Vm3FTAb3WPVZhf06DP2yid0VGTqbqxWwJHtV9dBCpQ0/Ro+2L4tbItVPacqJZ1
trOLwWCh2AbRTbRp/LBd9UWX6sNztxnDisKoQzFqVeRleKiv3Cz51XAkdYx/Q4yFRnjrx3fau5zy
JzpF6ZmgtsxblqUwPaQ+W23Xjq968tsqrPflj0H/LozvMv8rEfRnM6UnVXAb9D9mPMwwuIr+sJV+
ROZhSh/WVVddfcIFq6lCJIb5wQXDKmP0T01GuImXlCypZOPZ27TZeDUos5VCoI8FvGo1TGTDX5r4
atsMu98D55A8KnIXoCrKMO6Q2FHJZ3+Jc21R+hbf3KL84Xv/ksPBAVQjGLOQjE8FU5GQZaLLj2ua
S6AGhFCavHEUdm+8NEH55B1ItKOEMSt/jMz1krVqrMeMcNRb6LsWTGhqlGpb8RclWbqLu441tt5z
HVN/VODGEeGSjQ6ZjG+nxJHAhoZ91BsbPOgbKilB4Yq/iKxbxICIc2K0UK5sDPIlUac1BbAPaaON
uCg4GBO/YI1ScyHwyoxI4UPrfa0X40IfI/QgzmeXTk/HVB+FXDFkYlmpTi/b6wTr8GxzCagonNs0
O4z8Sg7NI2bqFlr6vtOwjfY22KBoW2sar2yOmOPbqwwqiHFjxDDinCHdpHa5MwdqgyJ3PVT0qc2W
2AamJyH6RgowgKrMk+pkWt7JLdrUbQ1LuLEWgZwZ6HfMU2TpKOfIt+KXQr8XQQpoQlVdJ/FaS+vd
0GtuL8V46N4m21tOY7GUGFI6VgTCEBVlACEkeB88WhQLMyDaAhytK8NoVmlHCEVVEF9tKPOiu0Ag
W09WcFA8/1zb7bkZIHA4Iy2326RXH6h092qc6dBRHDUBIIFYXrSUpm0xbMvwU0YxkI7UtfCdWnWV
hck+JZK9zNCmGAiHCXUzu6PHWa/QrMvdFYNAYR1Hf1injPaaAIgIUquRpY4GAyhqXnJ+FvLdEBdM
TGpcFqtvJUtESb3F1QgHbHzGUYZzZ3JbNBzKgGmycZ3pHib+fMqIRspJ5CHPK9bHmVw0qJLHTR1/
dbjCGNnEZEpg9VvzVS7zBKOKJ6xx+bcPDJl2tMC+Ev8ZDEPIBIVqpSKv81cx/6I0J6SWRncEoo6R
eK6rCLsA10vduHTILzOJ/DJoDQ2KsQKho6XiWkZWUZM305VA+a0F2cycR3zRzGJV6kZvAD3hlRM7
XAKImr67yhL2vzbh3KnN/oLJrUsvUjWt8pCkstZ3NWXc2nV7xZ845YOLPNOVk5EXSjlmWXOmAV7p
pNThrME1CiliIKcefkIeXWSy/UpbeiZjf5Wa38EO171l3MHrGvZ4Uf1k1xX+WidHq8HY2ySaW+rV
TSqjXykh7soU8t66d527NRSvsiem1+y/ojq7FgrPDnUpNv/ebk+9NBx6RTlk5nQIYiTGnJJNQMwe
mzDHFDZhbfyu4Tu1JBsJDb68QPiQkYKUlMmrrgoOEdYWA5EMFDT21YEMNtCiI5nrnIsCTaw0WJLD
Wray8L0pWR3tAZ29mBAsFCn9JOkVc/+8D+PbGMh/iaYB/oq7Q+38DUp/7Wz9nOsGJNpuburTuif5
OzP6uSMPRxxmqCJkaGOajhCP8qLjh047g50CKugcCagRxnOPZ7o3JfCz1geKB5w86UvzXOAybLcM
IYHRIWPWDtFNCrwS6amG5ZVQG5jQmpv65bV1MJ+luvqej3G3U49Q97lNy/zd76cKG/X3II0/Q08w
CgLFTQl2zuXKdJjKO4wPk7Z9q0pRbiDSSXLC2crYDl3Pm+5WmJLdMIZnAhARNkn6W06qb9DgiOs5
QbOSgF2NfauCLYdImhUcmqterSOql9lUsKrRjWpbRO8aIVUOwnrAA+S1hGtbDdb65G01u9pUI+Re
aCtIPpsi2qm0tG2C6gv9SWqzbrfT7RQYpBv10Pr0tQmdwpH3HWlTnob7DgZJwXoEdRWf0Mquw03e
R/OpwGnfVGd5xDgeBYBP/BnOko2l9a7pw8qXpbkXmB8hUK7ES2dhz3tG9q3c16vKbInMxCFcd3Rh
kRvSsI1hvgWrc1EIcOfhX0wWlmRdQYZ6K/V2PbZYn1p5q0TPoePhVirlMrXDhxzU5HzQakfBUVaU
7xKRbrazPQ9lIRDhcliUSbsRUgDG8i0fGnNHstcAyA/xy/RZruvsO6Lq5BfVtgun74mEBN7xk6Ob
m6HlrhQINpMbWi/mWddhV8IbjxpGSad9LfF9G5OrB/LO8NVda0H3CKHrUyBYbPf16LOHdpXAWEqR
qQQjNbYJ6ad32yI6lFG47UFODgqSW9AIWAe9YtwPDBsDo1lrY7uUfGhNRr6KIASkjXOgq8GftfGl
8iD+tgOU2hURKcI9K47wYLTesWEnXw3TIrElhnzDpo5qNELNdmIFaDP1LEHhExm/BKpEFKlizhpQ
+4mvnNQKsM4xyLdJsPS0A/HJ/P9A38B/6NqTmtNGM2dpDmSBVmCPwvC7GNDngTsfnZ9ae1aijUxf
ubSyvPdCvlvGGW+NEtyGUGEIDNDCcyvm31X5FTKO8uOOITuDLfOjqcx5wvBgPAWcYwGsyVKRZhak
DidQ4KyywISUhQ1YVnBQOCf8s62z7TnY/fCz1U4CXm94zFDkrY7Lq8seYrLpOxeHfkEDrTHUp64R
P5DOZLQkebWuwJ9ZL5/DtmF2zoadBjtoyTmEZaKF5wb3GFVRM6Jv35OehSefOsgNCJ7wAWfrJQji
eFlLn/xLyF4IHnZ2K7h4Cvy2FjG7zczhktRrBzG5m45nq1y08nqinaXybUjY1qtHrKz5OupkK3lH
xX9V+p+qIS+/Wfqr1K+mRu8KvVdGuatd1fCH5z31IV5/pmAtfesJ0w3f0VSjGXOXoSDJ7XOghGUQ
zkH0twPTMmbz5hLZOCYYmRVxHB8GVF5GAH2cQUGGgUGySGNpC3L/eMEd6c1s4RLiR2mgcDQWtHWs
2T2pulPyHplMkP74gzACciTGsVv13oGOVLnG7L2U3HJmx3aHISTEF9eDbK6FP/q9JmxUpUDisi7F
rI2psDF9aYAwCyZqRPboxPhI9qcVI0ZjX5T6SJy8avYVBQPHcjwPcnOREMRTsZ4zpYSMamfhnQaN
hVzsrMOxxYyHJpwPF10piQu8RexzhiZbGV6yjBrhnK2WJvNru6NfGDdIP0hEY0FMNkeMg1fz3kEt
k/oAEjYDUuxvwSYPTNi9SEOL1Mx8kwANbO/Opbd/g5RLUWYbBnlHZ5Rs+ANLpzsff7QMEbe1xGfl
ayU5S+rdi1J2FK80+pXVd6WloTh5w4ZsXWcZcVTY5iGyPwsDOJD/rY8nOz3iO2GFSCE/FVCJwy+B
dlOxtLX7oT1l7GBG1lf/+m06OTv98MO3XnlkwP4muqUODkJSPjIf1/c7ZVRq//jy01Thidxjjmrl
2nZsYRo8/WZKi4TUvH+YlmvxNQRevTOln6QhTvgRxOeJtpmgjEm783bY9i6QzuF082FTM0BJ1FfM
0sGf3v0c+yucarb6nDSzyDRmXKjMzNk8S++EQSFGvwYp7iYJSsj7wFLWRtjH6+i82lxeTrGCh+tW
oZOpkt+BdJZO4dAN/4zUYPHH6nuUMHLOJJ2gKmakRXJDB9+geDHMzyjhR5t8IJrkWTGUbX9jC8I9
0g7WmdhdENPPwyaZ/8fReS3XjWNR9ItYRZAEw2vfLF3lYMkvLEuyGcAMBhBfP4vzMDM93XZLviKB
E/Zemx3esQ2T53WsTtujNOX9YWOQjeKQUWtsozcdd2eZoWE0EL7ETB4sJFSF+hRhrHewXn5gqoRZ
JsfGg/3Paw5J510Sh9RB9Lwm5EoV036V6U3OtCldglujukPIPrVzAJqRgxomjCSD5VhyBS8QcYPS
kATC39ObDf9G9O7dki1Phm1cJXlZMD/XJHiaXF3omUkvIstpjllZv2Ql56UN7ougOwvkG06Kap4S
IxL5MXbrI981mePNsR2olZf+1JThwcYVwhfx2RWwTnpDcDjku/i0LvI+G/BqtTkbkE0AwUome8ug
WsQKoR5j3wX1B+XBvsvKw9i/yFyRykiqXY7mpjjmli0fduVUorBD4FvRQLuuA21QHT3+CKXhDffT
2755KOLmigUa5EjvHEObvPNbF+iehIriOQ131kUV4MEF8SBi9Qr2NTFXkEJkABUOEEINkMl66IEN
BzDyyIqFUbuwasOC01UHuEU7DRdMbqPnsd+3lDjUZvl4NSTAlM1yPxb2UKPyaErIdxnb/1nsl3E9
LEt64zABQpsrgEsNfD2zROcChKesplO8RkA9WbH77sPELM2m9SHZDeSXBGlwcOL1sCbkq9Nlh0Aq
aXAOslvO64LtBUXGmBTHGXSki9S1iDzESxYXzl0Yolxn992CesvG+NQzCWJkscZvpShv6j4+05dM
bruPJqLfnOhD62TvMpikTuc/BFXwmJRnY/VNHpP/ubPONaShCymrFMvHlRlIAvjHpZbMCE7/uzAJ
ClCcLJtF+Z+jfrkdUydl9gu+WBWxH8KomBTY4eavHiZN9wCZNmYH54e7dltRqwlhMftdItpy9RH1
BBT/LljurzhFo+khmH6FbIna9KLDZyW/A+f3TM+vXKoZ8TSolxLvLub8WynU0X/Ks7usVWwJ7cz3
pO876bwW5XBhPtMeFEnUjS7uttaw6+w+wa9jCElpn32AMvOxKh9mkApV8emZ10F8RdWdP/+VzdkU
v1znWPqvMQmezUm5j8PwXceXbey+tsvFpZPznWu57EGYp+I9hRjcP8lJHWqSVUT/rdiZFSOCu/jP
JK6b6SgDl44C1I2/mgVF+HPCRkOiMkyDTXKS7capPSQRoeufuS93C6M8xW5ukd/u5s3EwHQM6umm
cPDNFRSU74n7ph2x438A3sOKkKcgQbOELUE+9Q0exPo2FGQvoI6jDQyhT1KShAKHoKsJLyIpfCDC
mC3Y9mXqGvNEtLKeTGgwton3uSjQn/szOesvfvK4ljD2KS5HYN84ENlAIMVyw/pnYjcufH0ZOUId
JVnNF8eKbeSM18i51wKN3zLeZAMpLCVsgyxjgAt3H1ZkCxlj8Mb9gH8vMKzDwreG+1AnE/t3fRKN
PZnEPyzGRZtqjl2nXxz/d8oxHTF4BVNeJMvOT0rUX/qU9P5xDtO9nxZHMQb7WcXHuevRZP/2V9oS
uDhJcq+Lt9TL/7PJY9VGSPUjKJ/mOOA9cOOUQ9XH91B9jxOGN8W3zyrPaOpA0OrBQpgPsdTVQ6uC
R0bD7lrxgW+lBnYPMvaWhOAUVMQ9MlI2ueAmYdWTTUJj3aBzqfP1VKcM7bPPBrlTiawiC355aIVR
WfWkn9m+Pa9jAh5FHoyCz4TaorDkO66GwHbE95hdu55sMxI1yOmtPURbDYZ1Nlcta/iE43F2mUyP
qFD+GSrQhdSj7Twp4VYbdr/437Y1+zCv3MLvIxuiJmbNIu1Br+nOdJrYP4yUfHMjZouJjMmKrXOB
osW79SpeZcprZ5d7/A2uOlrRkyreuxL1G0YOyrvRuZ1ncEI/HRuy1sN4U//zRkpv8WmnifCkbI/S
bBuodsd5iP4L6MCtIbrOKc5dZA/cWeQCXUe43SFJo102XYclvo01FgtvOhUEZ6w16NCgEyw32MNU
11nlJEFNM5eAfQA594kUpGbqLFfvphXNnRfph4JvnI54KOn1IqkfqyD4s9b9XQcUzIqHQMCGiXg1
/vN6fBHbRS8r52gnrhnNqGQw99UynbqJXKVK3GdJ/tLP4n1zHvkFIkevLG7jipfC7bCFEFHv3W9v
gCi987y6P+R336VtBs4sPg/uyos2wvgKwawV96GAetf2N4sNH21wlyb5l1XtS8pgqnb0L+Z1TJ5b
SPwjSIl0+gHZmI/6pWoDFBQA5/iqjli/t8HgNE73KoGvVG68gOE+I766eksmIFsJuuXqrU7KQ4Qt
SpXmfWo1mBOqleWjAtqineBSrezIUUQhq8JcqNZjm+kHL+8QqVf6lhfoOosQnUnAmYYkWYpPgRBj
sxk4w6cbsbuSC6Rbeys6dWGQigIL0XoyPBYhvabkBluH4W6gES1KsuzC6mMOBsQZmf+j4/4os+xX
kMn3VCzPKbu4xH0lAOC54kNaHVBbCfO0/4qTF3KuxDSPBLx+L2gaxoApWRXeyhUfWKlO7sB33Q73
UmzPAWVnI17bBDGMWN8ShzgX49E2dUX1K7LlKQ6ojMPg35K1F7fqj2IpjsOSPps2eufLvqggu/dR
RGU9YsEF7aZTwaqrKfbDcHlIEmx6E6U8G6+nodCcOqh+MwyHQwd5ESl37n/nmuSwgdygyLl2VXyM
uycY/vuYPAjFy1ay59S9vkZQsejUt61Z95yhHl/ZovlTj5f42bfm0ZZYxbDzOQMq8g1vmhMmj4CI
YXxZATthRTlzwwmvuGtn+4EUjvp8vePJR5v44WJ3rhhvsrY8rKTIT5JmzkYvCgGF65XgXNUdPupj
DFAxbF7qrD7hLHey9WNEpFDmwRGNK4tecuXT4dUyxp8yoi8977qq5E6OTOImpsTtbWoJDF9gmEJX
DMGKhgbhj8+x2PtflmZOYM5KF/ff4FYHschzOfu3q/Lfqsw9ykleuo6tJxmtgP5RHhzrInsV43iP
DuJf1gZ7Px8vI9z4aDnOPG4zEeow2qsxv/QoRXK0WSXpYsqrjlaOX/kYH5foGYnffu6r+4Hapmiv
a9KwIGLhwVQWZvklwsq1yoxxaP3YzmQT9OnbahpnT0HysIRXkQgi4wvAP4KmjemVG06UzGRJo4v2
TX0fl/rJtGdiZOFImtS5rxsgoT6ClK84Nmef99fWOA2BbxRsjWOicRWXfWORuFhx7RdscZOLkFfe
4sP+Jafon/kXEWzqxcyjgjs2owL6BRO+XRA/DEv4vG72zVH+3aZrnkpvPfYLfd4/9ja6uql737or
Vsz1NBpAXCHJ2O38uIkHerqqxbEwoZvHuIGu14CkCmLn6If6LDr9mC1AGTBni6QajzQj/2mAASJL
gRRGUBn94wiaQKzzLTjhKbL7OYh/tQNW0JT9Tav0jpkEyjd7iO+bBtl1TL2aYU7At6ICdFFj95Kg
VCtq1AZoC/0POQ9HQ+YBtxXrvjLcqXi6mdlBw7AXqwJbkxB6jotDJWzEp/R56ukiymnZ9/V6NayE
SHz/04/kxOnbuKnPMtFX38yXyofOzMxyluV1yJFmToS5x3e9waN3FTn6pIb91SIJyOkuowPVl0vH
KVD9hMzxR29HnnqNr6/lEiTzoGNdME7jffpeIVgs1++pq4/dmuxAyflmPNe2PSq0U2sREHUVwxbw
wUx4u3kIj647Hzvw663kB1+z60r1yQ0Qv7RmX0Pgr82JZvKiSd0dmfGHxHxrOnJ8mNeeYCqXrqzH
sNCqzwh0osYABMY0/t3HUNw/nLKlk0IbIVAkZ/meH/GxqEKmf/U+3YyTKP56PYJb+DRkM6R7oucT
/HojlNoVzPhWdXcMNkmOWmhEJVMFuREXcNUVzEn8TbKGCLv/Mw6ospBvFTS1PumsTYFjo4PtaBmD
sZkvMNgKmqOa/Gqb46Cey+OvyIer43JhjwnMmx7rIPJVRJLUDESmfM/DtWHRHee/1/JL2495GxHV
YAxDjD7w/Phj/mmcad9S5HJ14dJr2Te2x9jH1hneuqyhiiFmPsPA3ZWos1+9Ij874skLSeobihGa
NgVi7gtSdiaP3Od6CxskoqGdLD6EhA5MBLC+OqebL43G0ZcUyIDkBMQ6hLVv2o9oiPN94FOv579q
G3755fhZgYTZC7fYRxbD7+j1fP0y++17JaVXIx6KgYyfKFYoSmP4J4vDdwv4yFOIOXTgPYU9kLM6
ZljTAprr+SO0SlIGRgiyG1dBoqm7e9GPjxoSZNYXiHanJjqO49VJucK8wMS7qEbl6RCoOtttq1Lx
kOUBvBRbxN2xIX7Er4R3LsCdJH3HqSYQfccKHWYZNCX7YspOI0V+Drl8SEOlmITwm2aKuEWkVSZc
Ikbbaq+jVF9bzIVeFJDciZXZiYKvfolAtRqCHNPqVURkVjhq+gbat5+r8KiEd4g9zMoMmHYxDUJT
IBsIf8J5g4MUxZU3aaMghwBtu/Ts5fC4qH+xNpNJHyeIYYvfY9Q8qM55VYEEtJPR87fXfBmvpezP
1dJRRYcICbRdrzH+rbyaL3yw4ljW1DyBeYzH6KVsUggdXjqDoitfkjx/ikR9UDVefRv6tOqjy7oE
cQCef0CTCAEXBzmDiAmLMxt6lOCBIoQfkhXRJcPT7AkcG/0Y39UKHNYIyt4lcGPxGFt7MkcVuP1X
05SsTCMABZnhDnER9coyvhkm1qp59+IZ+c8Pn0jkAM7oSKJ/skfrwh0vw18zMbZeCN2f77x8Gb0a
HpP5Y2oiE9gkt6cmgIzm5zwkWf/qlx02FGlOQcXL5evl1olm/5Q0t8VY1rf1lJ7iiDFyHdFjZZW7
nE2dXfsO9EpRpMjG9zH35s5kcD5LFyh+UxEIZqvqKNYc0EfhA35P58M44FOMmVTv/DWYTgNvUb8l
HsnhK5sidchyu2nQ67OSG70G+qPxrN2vFo9muKmcyOUSU7Ecx8Yxh7gzP0tff48ekRyh0LToTPE9
xvRu+TaQ+n2pbEwgV+X/TcFS9iHL6illZ+vr+sbtEYlFzA/7uL8TqmepPkHDLRSALhWN0MJwUsQs
BHb+OyX0Tza2OFiURd4g/jQLEu2l25cNs7chk9+665bDABLSlXxME3ytBVKJsGQu1sRT6Lry4N4o
tKMJ+/ew/MSd/GqjycOoXtM/EYTmWtbcq0g/JUKA1mbfQ42iVfkk1ZWIt5O6/ujmMjz7RXptWhZp
IfCsfgW8OEThOWXFsp8bGjo/CF5cCHPs+k6CbNEuAqzPGM2eu9H9i3LDVq+9RTi0ZuAXTWF96mF7
Hy/MdPS84K4V1EJECtXFH1nBaF3S19mDmZuz3hQtIstZZAeTE+rh8N4HY/hVevNtOZBE0FhJlCLG
Ca//t6Tpv1UwDzDUBUWHeK5XtKUoB5qsgJUc3WtarX3kIsdP3N8p0x5jkPSUnrcP1k1N7WFcLvzk
pvfBnQsn+kzg5s0QaXTwomKaCV+mfzlrai4sBhX6WeI1EfP6I/zeAW1CvCDULC8CFcEFVqWuZSNS
UZMkb4vmzWjM7zLEZlxacmFFEN213atiPBWWs0DyzY8jiBj/OaeWqvi/OAp3fpsB4neJFnYGQtaE
06TXDJuaD1Eu3lhstq1Z+VTLx5z0BwnMKq0dGja001PmUdm0I97buUNToXuqhedEtbdRAOhaE8Nd
qgKUzYx6Nm0jtEjL0TQBC821BDxh/auJoVt4Xf4gg8/CBweQpiBH003XHRMbASGhBEUtAj6NHgJG
FJnn0e+ufuC5+94SZsp2S0dQbDxWwDFNf1X1v1jTPtRxCxQ4dS4eSO1kCm5bPnFOTmZOukpfZh4e
mJ9QWR0fB4fU/d5Ge5NSwYcO+7OmuPOcwBKp8tT//5Pog/LgDf6Nmpgb6YGwtGlE5CGdxx5ZXUXZ
xfwUz8JUY+8y9DZRLCf0oM89M4YK8QwWtomgF4n3cOnxvm+VkBrle6IRdybzRWQdvlPk70PG1EsM
43MlMPtoj2KlHixMJnA9iK5E0H4GecYWzWSY6lRBGzVA/SJ0aLXjxS+0v28cTvYeV51cUxKxGb04
DdKbJf5dakSKxm1Y1cugRwNyN1sCQbw4YSzvQJxDgpzNuBBdaN3b50gI/T5EBabD4Vmj94GzxGYp
SNqPJh3YgvkM6PLHIXL/shx4iYeBgMXkSLQv4v1kqdGD4qILQ073SKAcTKPsXLDJaTU5ZKom2qEY
phveS8yKOYY0vRF1jAcFAy7gWjaom+ck3qMAeKvc8SpGCbaISBDO6psA8S/N2kfDa8p2TO3ygqyP
TrvDwXWJGR6LHzmTWrB6PT0fOF62b/1uYF7cO/LMG8emzPCopwYM+czevyoz1g4YmrzWObQq4p8H
Ag0furd+Jc4oGb6R1TJZ1XAcFaTcvFXvs8eU1gnxGEr6pyhLkfQyG5p5fZjRPAdVU+1nzK8U4O1u
WTAWJeWUsY0QL2BE26hwd3JIKgKKmSs2ZNOiWERJXTKo772OeEuRAJCw8wGP4ZrW7n6cfmSTUgQG
84fklOo1HJuJPY8cgpcGkf/sN4DK1zk8rGMLCyF+yky0BYxbaAMz2+oKyUau3Y/SpzIKxKIQQqPM
m1DUUnfbg9eMHxjnVFBCfQizJ7/TAQcZ8iWVR7fhxPY3ZTU2WTXseEgxZc/3pctI25MS37YnwWxV
N8QwYDZkoTU7+s548ie17B9m+ddZtcu+1TD9rxiTBaE8d9WlXiDIj/q7cxCo2GRj7NOpTO4H4lfL
HlAm1ckJ418UDFDjCp7EoCYs1ynehFoThnvImdYuuS+Gp8rttwwQwFD5hG9omc1rB3sgUGy6cZET
O+SVdvdsR1Xh+UyxEQbIaGWRv8nYz86hz8yymJPwVOqKpdaMByLpg0vKlXp1oMZVdfnpN/JxHVzi
rvufXHNlOsrj3zF+FW0nedIs1JHirWvEeh2ax6xN+Wm4zGkmA1stiiFK0bLOWYu5ysuIyMQm4RYs
RGxTMA8EhWnajFhfuAJi7TkOiM2MLQM2pW8XL3jTaQ2IJ8DbWzRus9WKPDds4MtJd/gXDZ70tf0d
lVsIY82ewcNDAXGXcbqbPfte94u9yxpSzjklHJ55kAwU06cq9lNcA+LVS5l39src53NMrEzqB4d5
UXdqGBlbxcWDpwxeLOqurGDvUA0aeMY0EQTDfLpzf5NFUeza0Ot4Lw2uqmX4wbyIOtZiNXJT/6Ci
fLxJq/CpG8c/7ayYtKHeO2lkDfMU0pWZ8DGKkBAvbYstijYkqWJxSicqOJdpW8ehHrRk+I5lts02
HMJXx3i7RgHfmaR4l1P+E/njenSHq1VYhCYK5f9CFsx0OICmRskbyTCgnmgmh/HOsd2DcSLcrb6K
915JIFsKXUTTIZZpzYxowdTkayYMKkGDu96E/khij0iYt8Tug3Ip4P0M3mpDAz1UqCMxB6ZFw2ov
m86k4eyV70ByEfS9k0es8lLuOmTaO2H8L+NPrEkxGiSWNtMp/UOn5xtw7X+8PMFoPbCCUk3CfJgL
BetQ4NN+jpsUbiB7IMg6F3hg+JoG6LuLPP4v1jGWwM7We885NNH6MedfTl9/Nk7/OZYMC9IEJ0tb
6I84zzC3jfz4Mx28CflaNtC9ob0SFxhxHi3jQSjvn6V05TXmRiidYZeTdjoaGIZq9BOkNPWpKtpz
rTWkQ1wGWD9bBw+cm4jjSpY0lsf/dA59I73rlgFuK2zO7Z8vLWUiMkNCO67LFow3BkzKFcK8PWjp
NIHmqzvnUm5Ki3zTJucpbh251deWqXK3GdwnrX8Tuf4doWFybXwr5mq/THJAr0YxwnhlP81EWMYt
FfK6iBeTsSAnxZ3ZwXcgYwFci++uTr7C2hBLuBJKmRdIgBhIwsUg2rbYSl7miCyZyB2IxIOO/d8o
Kb8627+E7nQsmS/tquXJ8edNHalBA7a/GgPCIGevpTOLbKDa+kCDQdoXJHaNMFOK8TQBbkBdohdw
k3WJkyRcjkkGy2MtHGLDJxawEailybuS5LaAqOxLWr98poX2ctbFuhyhrQmkJsHFK7sIJ0pTHxqH
jzcq8TWrODgLh1tkWTxD+mx2jqcYwbXr45OK46PtcMYh+vowdfOVt8yb7MCSBMnkr7jVWM6Ck2NK
wj7jhJUHM8eiSc///3VjkR2IeX5ua/fVz7xXNhjfGNRvJ0ll7fm0hXXz/y7pnOcNHzO7yHnLd/dg
VLrlv2wKH3T/UjIoAFDDQ7ba+aN37N/GRxXjYlFM1ZtZ6H2CYXxrfRzdDWWZtuyC1JPXB6QDVr9b
kh3jvt0nFiZAw4RgqiWakkSeRoiyNf/2/8LtK/sOdCiX22RlG0I4hmVYtJFWlNp3wqG/9ZZT7BAz
4PtY8MoEzYHrclrxu5hXfek8+K5RsxZF/pHXCeTaF7ng4wzCKtwnEtldW+Ce7JAZcnGx/GXZyVEw
THG273P9O8Re1uT4h3sfWWYezt9L57zppMxP7a8pLQ3Za1e8AH/C3NJiaiAtPWuDvGUEleULTMVE
/SXFw9tUM15B78MM/Z2e9awQQCJxUgHl326asHYC0LgN5jk7AHgFCxQFBMS7Lcm9V+yEf+cxfyoC
92ZUE+ZuCphWQivwJh3gREY0pEySHeqQqyU/jCGplxFmhC5Nzn1C49ItcX2Qkos72h6pUb7i233w
0kXv65mfWRKPb/6MgMxG364jPbZbEMc5q+T6e8zwkkrserts5Ety+1SgoOp7X9FcrpOob/tl/KiT
tzoLblTT7Cp0amtYctuZijEgpvCWHWjVtOvB9nTilen+TUP0IbLzkPqPfEe3KsOgaEKEbRCKmV8X
x3Y1lB4TI5pFib8+aaTpyH7PJu1NkazbFBIcmjNHZz9CHKUWqOmWYnDyM7OPUopkf6bYzrOUfZTZ
93BNgyj8GJYAmqoftHtuJMN632OPydXFXo8zV8/rzudbYj6cZQei6F+lyxCTXedbBs2HKJSVPcem
5JPVxxgzHBlMu7CfHpJdPRc88ePq7Ht6dtuJFPnC8uM5nHVDRjNk7HoOO5CPQ8TTNnV0/kHIinPK
b2VF7WGKuP8vc6uOP/1WgYljlzvvbkId2OQdrYzwz6NcNkoHqo6UeBpWM+WOyTLOZdH+swNijroW
NPNSv4YKORGCgXNr/LuEQx3HJJ9Mn/LJhX6F1a8+WOJbQIguEDq7mMF5BcanZiLa90V86mBgmg7n
VCWPBpqDn7uPTYBQvEsdeEmGsMpphJPSwZLtXHYvo1wPZiAtllpQFM0hyrsUYeHvSr9ZSdmvlI9j
zgN64GNZxQ3KuybZoTY1UH0NRaMZWgQLvNNd0N4IQ8jzmKE9cnR0obXeZzWPYxUwC1lKeEV5xsRo
GdkWMYrDE7Eh37IYAWOzLu+xF0U3Hc1+VDKfZkReWpSuIVZ6PTXlnZ6d55Fz7KRM/8fvWbeJiH+v
DKf21rDO16XPz8ttqVjF+pJFbXtJTHTbT+0msH5oWje6KVhg7mQrbtecs6rLs+FMfXh2BjKhs4Yh
r5s6tAqkQFUZdFq5BtHRao4vvzKfiYu2NYz6/L+kjWMG+NjQEP4eZMnrUXjQjtsJdsfCk8nKy32A
d1DuTYPhbEiIsGiXH9tR6o1p/zg5mJoUa802JuuxJW6mUejximnUN8Ekn+J1bl8axGgs8SdWWPf0
OpD1XXDIaY7LYzxx4q8HtyFUzHafzLYos/yYmQ0l+mqxeboVfkYufKILh/9Q3PAT7V4YQ8X0s/Gn
TMW9XPlduRQ0ykO0axEp7LDPnBlJ4mg9zjmhGcbtJ2QlDItsZ9BxSVItFQ26yfOzJ0MAfcL91Lnv
oCyYbmw6/G027UJ5iUo6zaYC9RsVG6hzoUry/0tbj2pmTaESdPMh5a301UWF/P/YgyUOk2M4oOfn
/CJLtFfBL4FSc3J4zdxCruxrp3/McywaLrCPHLUNouikvo5k68aLONZdex5r/8e2lljAmhM+cQ6Z
ip7dmhSXwGyoxtz9XkZASe3i3y0Cua9o/qZZt+yMgY/sYzr0AD1KUbD4WRHD5nTEvWgrsm67Uydj
pLFKs/RsitsKDAgYZRw1XRS9Stn2JxWYPZyS7KypkBGMJP8Ub9rBZp9+OTTnbFbbt0ybTKv11GU+
q9ElKE/t6JMPTsAD0i7H2+u8JqfWd+qzHyJ260dT7ToAbDFjY5J9KZXX+BtjVTMLqDlx9c1TBSLM
zpz9jd2tWQB8XmKCy+j2xLKguNc1L73mcBk0Cn7ebKKAZvwehobZkQalLc0KDGs0bmkNukMxTfkv
Hqhh/GYlECBXGtt3d0zV+Nud6I2KOX+3+TycC2K5JLMTHTGkLdLursZHl/fIZDOLrGBd12W39CTm
KOe1MkxvYt37Z+4e9oGiOWREhw91ae+KQOCaz+wNvJcDbgpyUZvku4zfTQ+BOnTRbnSZesyK+bVe
YyhWrcf6BTVvE3Eu2WaTZ1b1n04Md3PBRkbUPDa9V4JDaZ7yCk27l2xW+tx/G8PyZPz1fWrC71rQ
L6UKRWZg2NnDYpoIq1lKHkx2ILUFWydZ5uZIBlA//XNTSOm1TwJLhKQjScxmtZuKfcmi7pQlnxyZ
407QemGlYTg1NWqXxMOnNNzfvuSo1yL8yEdX3PYRejxPo5gvvD/cVUcTAPCUAQwBlXdoqZDMVU7+
2WdUXmo++rFu922yXyTyyZA2th0otAnHjbnJkoX4mxz6VgZc0RnYF+Qx8PbtbsERcwxY45OEeltU
03q2dGE7fvVFNogwa84T2B7yHzLEagbEsjQowc2Ifnl968N0OpW8q//FU39RMmUWmND94pZ8bKLw
TVTheJBWsXPMg0OewY2ZHMJXI4TrY2bLQwKfw+Qp+McwYLuXTc+qQoWKBcO0K1TM6Mf4jGB10h4H
iWljzdJXk0uSlioummDK/3aelswrnZslS4mhLzHIEGuYDym39crwQxmiNz0qa2j1tHLDxNgxefZq
2tJ0rPj0c5Q+c7j2p95c0yRauNFdEPhBTBBbHR+mftviDVV6Wi2Ds7XBUxGruj+n7mFu17s1wdPX
NsEl9KblAujkYXbfR9uQgj43CPFbLhDMWIwAovYIKkh2vFEDQZ2acCqQB98GgG1f9f9YMJYHP3PO
cvFgACfMVumHgjO9A85shsVFIZ8iDXmhwwSAvx495fqQB314g4pyvth1+Fui+oBlWjn7daG3y8Ub
E9gBheXIiUAtPI+SLEN3n64FiRdhfuiWEf06OcS+E6X8murRtuN8LFB2R4CbxoTPE/EYkRZLc/Bz
8avOu+bA1tGJwoQgP/1siFjTEGZIxSAZO0KFaqvxb0HVcyOi+ckhpWM/VMmHStOvTA/l1R/Jisii
PL0UTgcBBaFcFRCIhp8OFV/LCZ97zD5DkR1t1TIammnQdfWNdgE8qeeBbwhMfw7j5Ect4aXkdeRc
0g8LWTWTW4HzdNDRs+KI9lNyWwd8DS+Wt3kM1USuhc+GMQJ65Ljg3+zgHPJavcarB6x+BUnd5t/D
jKyvUTPYMd72ypUJEHFzCYfbPFiyR2NxZ1uqWYR4FfcUOUGZYt+c4YSp2+YhWNx6b3IGlyl+gJvB
jPgHucE8JllY+VagCajXFhgJp2gG6j12wTmK53ovUXBVAfwHz0uBDjUMqZlNhBGU1rAbMJWyEMUR
pT5DQRERTN6yDyNtjn7dfgzfhU1OmY+HRePSnefuUK/PNimKQ4ywfO/xacYKpkJWkBeXNcXedsiX
uJD/8N7/IThMUVWbv2sQkN/k4A+y7JcT4XTX3KFIdSBCKBZAyrP3zRDtx++hkv5Rhvo1KJurxd9p
J1br2JnYD5IsFnwJbKKHWCuo3I55Xu1drOkX294Cv6sQMxn01gIAY5sJ/yWhqw9yQh1kKa9qosEs
guVudCDi+pske5XIqGkrRzKeqRUnJG2MMCNvt3FDHO+n3ibbGPXA7FRfJW5wxA7g6Lj4N+UxStEc
bWYyMoVpSuRXOvTDM51GnuDuSnRvbzjlz2XESpX5KBMx2Txpz7/rrU/5uaDE2HqYCgUmFjla+bb3
7D6HpRoI84j36jOQUcsZmOMtlx3kuwHN4ALbPeGDafV8qVOx8k4/VhOSd+tgoBnTAG5qikx9BGa6
ycTcckiBBZpjr8IRAWl+g8YVnHPaMlAXMa6BZQD3joI7yQjrCZC8TymfWy1Ug1N+gBlaCtCLkASV
5HhAMUcYTdHqYzlwfCxWM5mIa46LlP0nPrujP6Cf6nsmnmNOIQqbFuEnbXRnFvIDUYlFYshOaze+
qR5CE3bPeV8P/NWivbeBvUmudXOYo+beARi3H8pDj0Rtj6y6QGzBdVQktb66+ZH84ew6Q5fm5BpQ
NE5Q0gZGO05x6jJOnySsl3OZjw/BHHFMNSHKyTB+TbMaEfvIaGT6H3Vn0tw4smXpv/Is140sB+CY
2urVQpzEQSQ1hULawBSKEObJMTp+fX9QvHpVWW1W1r3oRZulMYMUJVEc3P3ee853GrAtWk2nzPLm
W1cw3MWJbNz88bd/+bd//ZeP6X9Gv6prlTNoLNt/+1euf2AmVEmE7PCvV//tqSr47+t7/nmf/3KX
u+RDVW312f2399r9qs7vxa/2v95peTT//Mn89n88uvV79/6XKxt2kk7f97/AV/1q+7z7ehT8Hcs9
/0+/+LdfXz/lSde//v7Hx1JdLD8tSqryj398af/z73+Yjvx6on4/T8vP/8cXlz/g73/cVWVU5cn7
//Ytv97bju82gz8DS3imY9uWsE3L+eNv46/lK773p+daCCp9GZj8P+DXsOF18d//cKw/GQ9K4Qa+
hcLB9/imtuqXL0nzT8f1XNu3UUeySgTeH//+p//lJfyPl/RvZY/ILSm7lu+W/JL690u9/G2GxTxV
+rYT+Nz+8f6QlBF3M/+HKnuXSOWwuNM4Q1G6BUEuTbkty6QfpovNHuhHDworqo14DuksrgHd2QWh
1QjIIaE5cY+sT5oQC+dd6Y/L1JPR/PCrT1otmTsVrl5aKJXhUjgYc5UToirycOi9tW9zpELZxNGZ
MMnZbAh7S5j/o0NN/Tk0sd4SbGmsceGGzTtDK9E8pEzYCJnxy9EhnEAGoT8wa9Za/eyGoieYk7EX
Ug88PmZDzonVFxqDhGbQTyM90ymtFQK/ukwPuzGPI3Sn8yTmfBUVaHrste2qfmm40ZwmPxbPan4h
wbTEWGongRL22iV3JsP05lg2Q4HOcEOgPXRKBns7R7nDuBIO1tiTjVpqAwVqbWt/ZG4rhGggQ4Ly
fs48noq32WBChvjDsnMY7ZHU8i3yhtC8RnPolBc22ypgEGoJC8YxHkfHvDfraoqegjIgyS3RiADP
aVGSobDJwpjpYIGW2vjIfJC7IhwJ0ZvKtBvOpsB6co+cY9K73pi86kQ0Rp5sCbc3s6NNLw7RousP
s/XAdsf51+9nhWEv8imq7ubJFzk2xbIqQ9plQYwjUvjK4K026yT/kSRRG25qxdRkEwxFAOeCyg0d
eluizp1nZ8EFWrnXmPe8Ena0USx++rYfgn64GlGXsqNkQ61OQ07JQ9FbZsoQgDXK1KL+6jkXkwY3
lH1DomofVyY1LcNt1HB4rEIGvX1vaByAphFUzMkqmWfTD6arcy6hFmcRQcKtSjLD2jRmzWZcC5RR
bwJMJgturfkbVvVoa/vWcee2IrOPHePMDwkQloqxYpYuXVkDM9ZmLgeSSryxGOGuj3xuNm6BWOox
NeYZi4EpYEKe+qQTxkc09SBl1rqh/ASLYbF/JMu+HKF4r5wuc1/qlsNffMuDHpInzo79+GgmlFxL
bgutPRgE9Bp7nDWeRksIEK/KAkEp6gPBWA2MPZbERpUb5g/i6jVO1r7W0rm1naj0PuMp9zhA09dY
8ptyxJakIbqm8ag0JRZ7cFzQ/8NXrN6E2/gzyNC2l2BnW7Odom+pD5yB+CbXqBBkirBlCy+Ebs9m
JesR94/DiJOe7TBVNUfaIjHpyKex+SD92AkJAfLHcJ8ZY4ErOPBzWpxtNdvJezAz+PjWj07N57Se
+NSSPararF8+rraR/ejHzDXWDs8Xfo6sTit2tkinsb2DIRJyiinh1HmPOS92Q2Zk4GRnNJMRHF4p
+vI1tno7fQp7RFW/cpHV/msvnBqOfJwNWhMpJxEYgFMSGndR2IztVtXDNHIgdlrUa9AdhwnFopVx
TBnNpJ9uDIMVBq1DlpOMXFmyXxIkYqWevK60LThkZe3dG2KW8Q9RsIIctSft4G7C7A3vQiqQC1WK
HI/sBBXMAnqxgZwNlFXU4fUeitj4MbUD1PIhdFJNNUukKRQVh85tGjpJQQ8utYdkl45ZM457qy2n
ftd6reU+W7Jx1M9U47k4l1Udj2/2OCQjUG9Guy6ep1bZx5bs3nblyt7nNMqAXp3jJIos3rJjr9HJ
pjQBUExpKKhMtDPOtOdozOLsPBROr8+06L0RjxedduT8rmGK6ahNU5bvNP5GdWrirqjwzIlykSik
mQt0mRUrFbcGzks6f16CiIGgD98eUQM0rkQfGA0oc6fJStxHWYwZ63EIZ6NHXFPNrubT2JoIOWwh
qvgcexPy4pb6gYFBVtFivuLUietzOLhivh8x1mM+oN/ijt8sPo3BGu1uBoKupKLaOL4KIPCgKPZP
3eDNeLVnUsFSRBChjbImhSGMRKbph2HtywyDCgLVBDl3FKss+GTaFPQgnoucXlaeeRMZ1o3kzcHQ
xBgWcVk4a3FuaAzb3yxf+/4v20hSiF1lOplvbTzDqJmRlyRPKnbcCOQYatYzmZajCXvBnSnzhAvz
0G7JbDsEop/Eoc1E3bywLDpMxwoFNiUxmADuIHqa8jMaMeUiWuaEP93jpJK4ADrf/OQ4noWfDRtH
d1e7o26PqoxT8agj1Y/wm+kskEIWeDWUtNzrK3MHr6QXmxnSUXTFY8npFeOgjLFvT43ZgqmuKvTE
vgWXQXwG9ZT/yKWbSXIORtMsr2lnWYQtDBLXbVZEEeLjunFIdMiM2ksPceVRIDuDJOuttmdBRLVs
I7cGNdaW7SWkpZlRvaHKS45xyMjmaU6CODlSNsTFNejBx5xE6yICxmXZpt5LpW2dH0cjdfrbLtQ9
PHArxV/Qh1ZmfE9T2dNuG+smDr4jeUmzW8EBAKxYIjq7W2fB2HQvQ5p77UbCLtX45qIi8ghfTs3S
g2FmGXh74sHGOcjbqzoIXZbhhU279R58GlQR4kI3LsSj584WyU19AJWZHhLubFx/tr4Lwe/Tp+Xk
R3/envOaqQBiywwjTu7Tnc4JqlMD2fQ1Dd/XFhuT85aPyUxUjZwx+k/Aa1CKlD39y6eqDrvxGJSp
L55iCIt0jcAjUzqzJuT5axqJHo9gFXrWwaVDN3w4XlkHdzVyGl7ZYhhzJoH8qH2mErO82JW5JAsH
UeOar2042uo1H6gZkamyT9bztpzcyPFuLN3FZbsN8taoqXvSqZ8J+qzilkD3Vpj5Ked/rkPkDbPe
BCGEtuiGWY6NlbyTYXc/dXNK6yjrh4gukmwKtFpsDKELcXtSgprLZhDcOSuGcVYobvhUM8CdBwok
kpcby+Ikgu5xyvsfHMZiOz8PeAOGAlJzpsJ8N7OClPZNZebGuEWhkGrintosiExqP7csEQojx/Ih
8cyZEQDK7zxZIDdoE1s42GA7O8H/lfC8s0L1ZuCYR1HWpfOZcoQgst2o0tm8/39SLv1/VAhZpvff
FUKP9Xvyl8Lp6/6/qyD5p00Zg2/SYmrgC+kG/14FGab/p+mJ5UYHEDyFkPnPMkjaf3qeBxPdlcv/
qJT+WQZZ3p+uoECiNHJNYTum+39VBlm+/Zc6iJLKlrbJeNkzLcvzhbV8/T/VQ7UWbZLlw2fSLEFX
BCyR4+oovJd591CCIsDG+IiZQ3dl+cz4RJVS3cMNddaVnXSb2iAKO3PkbK7npPho3VAfNLSxfe8w
po+hGZ5jIS4UFOk26EcbWf+j7Zv2AVM/oY1gbZOIwFM1eYCJk+aZpXZF0WW/9IaJs9eeSCZ3USVl
SS7eLZbQVo1k0A4G3SQCC6KusTdK+NazNJ16M6ROBhpwEVT3TLSHBqpjNEnoSQZjgll+TApObNg6
5iWqzn1h0Kbpim+Z7yMmnufg0izr+shahqrISg55Qxi9LQikzcFSF7XKCFs4+BUWjXb0IMAr5PWd
R4zyJJmwIe7u7EPXv1K9ZPdDZs934eSEdFqj8CdyKhCZZhVc4mT8EL037tmA2DqToTtyrAYphx96
QywA2BosxuuhFVgLK4yRcTqkO+kIgB3L9/tl9ZP6p99/PWR8gsc2VhMnEN+/FXZR7/u6ywjCsjDQ
G8mlng19jlNCaQNNgQgXhNTkZKoygAuM1xTSrUMRaOPw9S9mUsZhsiRZonbbkUqE0YzWlMGy3xrg
rXBanSkj9LmzfX0WnescJ7IdZGtYoBn6awZNiMmG/j7OSb6Dmws3fyzFg4zu7K4QbBiztq9RGDiP
mrElE+2mu3XsPn4sjBEWpEM3LO1M1GU17ylpMmk1Zhkevy66tHRgj0s4wPeinNEZJkz7/HTsdlWr
QZP7T6lBwLpFd2GX1AAGk1cZri2tEOkzZGZPXh6mzSmn8ZksGMIlF1JqNLBsHBsHyyq1dePCjsUG
x4EtXDmJFQBdzyxm04lP0c6raAelf/n917Cegyk22/LaKW/akLDN6bNN0Ft5ZMQFTW/cZuEcHr8u
6tQxt78fgqSJjb3JkId00vDUm6F/GCURYRVoowi5Nl3wbSmpdiYr29ON6C7xJO+yVBqHULoCgwK0
nsgaMQQvF54Eu9znvAd9GDyrKUn1gbdTugbOEWIPG82r09zlzFt+qpbGfTcdw7FJn5mSA5pukSGP
EMzidC4+JPlVFRAdobz4OCPxuCKlKtfdICFhOpJmp48etb8xfzqiSU6RDQFctW5/+P2MGLDLhjBQ
93PVeFvlxilavOx1dHL/m8EmTBiB/4EMwD//viZToprGOcT7W9H5CIlOKaveW3mJ+Zw5CtRF3JjO
sdUBudsIqjaepRhgObN4HMeR8GTv95VguXkQmE2NAkIB+gy/Ccwns3KeekSnqFLa+MpSXb/6vfsG
BaeCjph/+hNk9mG55mR+tjHSbLz9/af6efStpay9fF0EtXf1lH40beZcZVq69yGWmSA1SPypYdcH
iYeWtYaQAJklMyCNkP53rdoUA9kAhthQAdPDuYLttNzTMGCKUJnotZU11XlAcermRBmA//vll59x
5EDXzSQFQTOMbyjzcCK6Zkgbi8+tm08AE836hZco3wUhzguB2OQHS4tTDj/yuHLWXlOqNWgXxhyq
tJ+NzvsZp5xgkxppjzm41nOfhz/dAm9GLfV09SQx4BR/54Sx9VEz36Ax7YwvPSmc4Rhf3cSs7iZz
ch4pGz51isZwtIbhWNE52KCURL7uB4gEGGr2VlRv0C9Md6JGbv372eyGIDm17A8rD4jYflQu8pcY
gjnubp61+chC+Q3yVvpoRO7eqCbzoFocIWE+xwBnlPtYMRmbsizbqFjjAi19wjT6mHYHjeViHTnu
bRogWaB1RbsAvlI/o6BNkjSAJmW1l7me9XFG2FN3kTrkWfcplg+5chgS/l69R1qExDrqW0lVdO2b
uAS8gchcZZdCW8lO9zoh8S+pX4KhalamLVrUDHJtNj7+zuXCckN/F4iXUqx76Z51G6HtwySSHmiX
wWhK9jKv20sazO1FTaypXuUoks2B4GY1AUZNRiTEgFHvPPbgoCYdEodGGfFYqPrZKbrhQF1C+FFH
atnXo0foETMrAp0KeoSReg52EtT2fF/6grCsyiYPr1TxXRdYN/Ygq8vXm88nGL1iSTaj9kfW9y8R
2nUAYQYRHKPExTirlo91DEpUAmLIje7BJj7Kz5TNysjSSGFaFTCGyjtXVvKz75BwMhL3UKNS5eI7
bD29rRX+x0ySJmT7zH6asbafa6QBq9EXDMsTde2wG6wcv9ZAxPUTnU8NhxaBUjwm021mEjdh8+GV
nuUd2gYnvMNseW8sSPX6HhFAf7aX13UasDg4oat2ZejxDFTTdJ9KxNvCU9UZc3F1dmYjP1FPoXXo
7G9TnLybKEK/CzkcawbTyA6n9JDVnnnMJluRw5ARDjI3+nGMBRgCJI8c42m4ChJ1Y9BMsVUgf84c
50za0aHFfOfZ8YvjVzgPQ1pzcDZ8lrl2OPl5Ta7oGJBXOZflbUjFDhB+sE70xT6qpC7e//KPKIKZ
5XWWAnqJteeGhA1LhcM2iCsMnss6Hy8XyAanExXONqOhxGA7RPxux+AlsJytu8ka32P3ra+qYzRW
7veAQRsi+pZwg5R7UgykBKoNknn7kC8KGqLMnWlpE6nm1Qn4TdhdqOuw4+A0sJnW41iZXL3XhrJ2
FoEkD18Xy02p9pu9Uav7QJUE0Ebud7+vrjXJl7GN4qIvhuFJ+S47JvPgMKSPrBizHkr41B7uLbhf
c3eZCjRVeNKTgxcj2hLo3666YUjFJOTBKuU7n63APURz1e4rqzRvOZ8GnHlIZZZ9V4MhnvWWKg+D
MgjndTx63h3OV3mk7/YUMcZef613sYqqNRy93dfKbC7Lc0deQ3+XxkX5QlxOv5qp7+4Di/xMKlvp
Z6DJA8t7Trr2KA2GomFfknZlC+s04484hVa7mTCxgfsgCXua7fmaCOMNQBhaaSN0f6pmWAmbLoo9
TsVd5pCPXXUWg8a+rl98MyWNmA+EM9rmdkp185pO4ojj1Tm6RbZo4OpfDTbIlwS57M4cQ3NjofR9
QZmMrDEc82PrOJvKBT8jIpqRht+aD3WXrkfbz652Eg27pNe42jSe3bbhwEHXMH6cx968iw0CXdL6
7GWp882niXzT9Hie0UN2D27ZZkjnrew9lPa+jsXtSAfufZqarR3hZmLhV1vpMtJlEPlz4OaqH+L7
MQS6Gc6wsOk3wDeaCiIpwybcddE0YL04MlAQ5CZUR5HE+k6GNUCD6uh83Tqg1Fi2ExyJxYYJpbsp
em+J8oJAA4DSwdOKk5I3fswK38436KCHu6lVFcr7FhZYxVPY+NNrTvAOO4KbJQemV2jt2CoMnLqn
wlLuLrQMTk59N1zYFpp1O1glKTINsW1BMCAOqPVtIQPGOjRArlNA2JbBAfMsdS/Pngtzl05eSZfK
BAcd+P0dCk3++JbkW48dYZ1PffXcd2wZDW2oYxdjye1M6RziGQHgcmj+utBd5t0QYYV2xxk2eYeo
nRYxoTFVADeiK+U5cOx625k+C08VdYBYxvY0sxv8XP4x9Wn73XXobUucoWAG9jLM24udprgVlSCf
Pi87Dh1pduootNAopT/ntvtEHtQ9uextYKpahlbF5N75Vo0h4J//Wl7Ycfbj49ft/3EPkwRU5ft7
ZZv9Qywn0PXlVJ859CFlFItbtNHRDWafTWbGM+psgY3i6whtwT4MUp40r7RJrawXmSjRMRVHhgF+
ztjgZUjakwNd8/c5ocFm88Y54yYzGti6aF5/HyudOSDBNFXPRjqway9VaDqVn+bsF/E6thceWBts
m3QGZaiN4ckSeifc3LrKVELytIzT10tZ+qmPVgmVE+v+uMB8vy66wYpParn4T7d1bn2bZMX3GHEY
A78yPYyG2nvAbe/mpY5MpHsaSEY65RoSlTPxgrpWUZ2/LvwojTcCHkCcN7hvlv3r9ya27FlJwXQR
2AEwARbAlZYTaMUxtO/CVizygkrefV2N+YBBMyDAwwqsXVBLzieohp6Arn2UMUZul9+6TVT8VplU
uarulkNQBlhVqOIlkJTZUWP+ED5pltYYvtdZnFyGAHhZG+ceTaZyeNR5Ol8cS91yDO27xHwycl1A
1EQe9XVwXK55GZiCNl6asksvq++7K5q75KTAVtBLd5tNXlkbHdd7BYgL8AcB5StEfhUDk/ssHJLb
EMLqqrfs9pxNzub3yWt5DdHf/b7pq5uAqqzCN5a5xy5CFGX3dvQQRcXbMHVvvHDjyegS9RjaQXfr
esDwJPq4x9l01aPf9au0RwXFMah6EKI2MdZA05uCLFj5kofReTm1l2c+1V5vUhKIdTEN/Qm3X37j
TrB3gXAWD3FKGBKyBKB7wVS/enmmL007u9sxQq3ae/A9B1p3Ykqa18K296FhuY8DTT0mvlkVkXyR
54DdI7qP6LHVOUcGLTrL+QjzJYMq87rnsixZ243PNAgw+zQASq2AvkgST3s/LL9Vs4iOIBN5W7cd
VKZgwHcZY6H7Lo3qLIW1Lm1ETLLU3urrBG3nqJeCGrLu15k7xmYOvRzxfxkOzY60KnHQlvFLR1G+
E85QbrXZUjT3ioClMb2kQ4ehf8KjCClUr1v4PNtognRjpyMFXxsH3aEZm3zXMzcAcX6TuFF7jyxz
uBhYSLLCrdeFgUFDP5Tu8E6XGhxmj0LQ5KAaeAAJalRRvvnoGxWZhuazsKB/dRyjb5xPD5V6Gkcv
sUwfizR9rh3kYL61AeEC7WBuTk3AqDopKPdl+xBhG8bHtrKkRxAqKnFfoFSJ1UMbp/YNUwC4/xu4
WAvP0AZqCpMS3z6TYqLgCUpS6TNWLrI/beXCOMFfS+c6SP1nUTkPvhLGKuFIHsIEqgZMAsAjT8SC
4DJjdLRa6ANVHeCYZS64FkHLOHBKGVcxRCx5Zo5wsDfdUIWvAHvXADI+qSQkykuwBOCafoSFCyWj
xfmcJYF3N49Us53t3aB9sMBDE0OYNx/Ih4s7gT9GS/3mGWDxGfoQlpie+hj/1VyfA0xmm9InJVo7
1i40F+duZoM7max7e/LOifsVPRJqjKnbsqAdVRYmtukJwFO94DMiOBW+m5S3Vdec3dRpmIRjPrIa
nd8mKAEYw5kPtFV4d4TuC+EE1Pxm2+29ciSJU2ZvyQxMlgCob9FCrrLKbBvi/Tv0vkFmeIn2NRQX
rFHmZTDEe+vgsGZ2uu3B3uxDTZCKqNL+zo/IDmhg0bdVfAJxEZ8a2m0MYur9uKSRlTi5igz3MM2x
jfzIjQqlZstowWW36xjM2u5Tq/zy2COKrMALPU9uu5n74B5pUfCzrS45Elyv1+6lLPgQOQrCvmGB
YIW8NhkphLCSRoqKOqToRGCm9nSfI5Ncp9hHKFrFDSZaA+H0g2/GpKQg6VyREbCXC3KTQyDBbUR5
4LEvof7iJyUIK0Pb7N/nCbJMv8ww9APHcZL5ocroUxZhmK4btXe8WOHzQzTbTNYLSAXnKfNnZysX
cm0TyGql0BzfNLoI7vDxo387MMOA/13bJhAuUF2OAnNC74pjiF2io5w+qTE+mcEh6A8Uut1ap/SA
0B6HrEHmiL7NaOpjHEEdIaqyTsKNHWHktU2Cm4CpUIno6uyRSzbU5ibNQ2raOtxxHE7u8+zQksm7
FwJHOM535sq0QLCm2j5F5yh3TJM54VSiutPmSQy8Hk1Rzwff5BmZe3MR7pOrS2CGshxu6ifwYAsZ
Vqe62g+h2hE/9okrrUdDYqY7D0UB2vL4e+13n0CC5wrIlKgefI3G3CkYChNTBhszXKc0+jybyboi
JV3Ba2YpP0yO2rjujIaWyeUNmqTb1pTHfOyOQWeQ2UWOoR1yymddoJ9cYjAEChQGSftYWskbY+58
H7SgJz2+9qIUjt42O1gREXr9UF9EJK6eZ/0UtbPFn3nWuoPWmBFOXpbFA0KGftsbxBvPkSJwx4Dy
R9ONFrJHK8suhoPnjeeoy0+ZHTp7IyBozbXGQ0CyCSMkjkH+8MEWBRBjtC7O1D76Y2IeIS1uZIyB
jHRkdBZUkHNlrh6SSh+EGRtvxdjy/OKUgo3e3FitWGbbrncYxPidjn2+Jrzs1RBec6wxBw6AN20T
8FsjG8mhssr44Yd2ts6Vmr9DyXoO4Qsvz8E68LIXbenPRpBr0cQ40nXeXSJtfNpkxd2V9ogNhsbW
3RBZ9w6lB30QI6mSjZmXxGGzKJ8yTAs0O/M93di9XaHwY95q7WabTBbArtGDvOoFE5UkdbyrO8+/
CbRz8TMyecfKN3ayJlACElQNsQKhJzlPfosoeorbR1Uzw4uDb7FpndVMnVB4wF9MAjH64meKh8Cu
0pYkQd4GqjXBt4Na4QNb7mgOeDcINNia2oTjYiUIlbZeYPW+qA55ogduNEKJc6PS4nPuSc1UFV3p
rkFoK6153PRZP9NbG6ybVvshfejcOFRjfTsXIXk4o/6s3OhIPzDZaI9cD9s4pzo0d9M0pkc/2QgO
rgcAhxsYATjlm5kszgZfhxXWbzaDXyrV4oGhI83ckHC6LKc6HfGqVVWjv2vsHbGEoWEHCzE1QMtV
xOqK70Lv5lKehtG99MLoD6aztwisXllIwjgWo1ztGhiLhsp+0q9HEYtNYVvPJEmltltfMT6fOev+
KPArcUJbiKWXbDlLJQZC06YdoqNwxglZ8FBvbfyVbOsVxOecfrcKYPhU8qQBSdMWwbJkop8IkMdf
Bu9pnBF+27n1zI97KXF+ErYKQiSbJnNTC4wMSe3S8+fkvLI6/DsaHPQ68cofLCnvDeJ7Tl04P7Td
rwwWlFXnD79m2fwa8X7DusA326Ue7+FuZ7VW9dbMwSmkaLO8ILtccpXRzc/ybY4OnhTt7n7OGTUU
quWt778xZVsw+fJXNJUuNAqzWNfk+EY+3iGdWK8umxi9nRbFTkQCIKL/lxRV+q6pn5u6cr6RxvLL
pje2VWGzs6Uivasu5Zbn7Fcz08Wpwu9iNIM9H5Jn12yqAyAoihkIVRAUAZ2GzLcytwgPTQWYugcu
hQUeC1GJM1YOoK8RgpmIk7eLbuLGM5Fr23AZ/IYmuW39ch3zo7cmGhC0cjaZBgTr2ge4Zj5xSkya
edle4wqzeRFl6NFGdYdg96lppktAbAZwnlyvdU/wUjH89L3IJMIke2irCYAAKPWGwXyE5hjCJTRc
dP/PbYT4uHbv8XlQ8BSoByIX+k44wElCaZGaN1WHfQXIs39wfNyc7Bl0MHsy2Q3UcYtY7SGJf0HL
pHLwb2N36qCJANAO/dchpnNQTzT8WJZzDnEkaMxNuA5R/EKqNgQ8beyh3ZDvqNEuZjYGe580CV/F
PZEN2CiGsnM5A+txy6MKr9Jrd9Jw290CwQ9il5NdKLLn0b7WsDoOZQ0ROTZbBmhpuG3jCRQIvH/t
2vJNYi6H42R/pF5GsHwmzvD9whEiPLKMcFMwU7wxBVShvmjeXA6eWDUJ/fAS/uTaEeON47cQ0qZJ
Qg4TO4kmIYm9meKEprdc3AVFedEMq/CQYgbAo0fUC5+EwbADIHHRFT8YFrAQQ+S8UNtJgICEjZy6
d06xZuN1hxHDX1YTxtecpiLfu8soiWr6LnVDgG40MPOoK+4J4zzEjrIxiWg+R8Vw62IuQByv6rvQ
Yb6T1OPrDJdyU5k14nuJ9MRroncv9VhKMAuFZguRliw44YApzesi3uQKbb2q545gFUKwSxW8IsqA
9elOp0A1uGxRCjqJs/Pnojm4EHrIuyv2gcgCQk0xE4TVNfxNrKku4L6as/TEGv4N+Up+oFcoqLBT
pj+BUDbXZKq3daZ9WgWK7GAjzVfa0fFCB34IDf/DigTWxpIWW86Rxwsb4ORGd2/EPr3Mwq1WKWQL
Am4Ci+9zABc5oPeVtxjC8Gky19Dfl7NS0cbEPIx4OpicXUs/AogU6O4G1UvFn24CIcFO3ETBJrBo
ytW+xiJsyr1HTQ172L+Nsh+xO6st0wM6thmi0cQ+C8kIy5icmdMB8b49xC17ASFkHZ9YSsTCJrXD
p6ZECybUQS6kWl2kB4u0XwR5oHAdBeB3Rlu2m4uMCaH7ooT9CfVmlSl5HXIi7tIwRd5mMEOnP1HX
IKxx9q1cp3nEV40aMp/3pqpfDA5IN3YIO3GPJPIz1hPIxXZgLfSJK7Gc9ifUkhaOZZgchMJxGgh9
Yo5M02YKrSPe6uk0WoATjWVjnB2bPZeLEnHnMSJWZJYZGat4Qb5unlIYB9k8PANlsa+20t3WCXEt
GSVz36/bKn/n1m4e3sQOBwZDEK2VBO60Aie80igh75j1c16ZY+pWrtUiBvqcEXhhtHl193UxZz1x
RRIMS2TVwHKwx0S9FA9Y4tuDu9DCv6561jRfbUZcVTJe59wH4zp75Yb+BR0sAd0r8r1hk/kx8kGr
YqBeJkyfyWSoOWWSJE+djV+ZPp3BiiOR+zFeGIvjjOWLRy/86EgoR7wa6ik7zUB897WZg1aUszrV
Tmpy1d/2IArXphPDa+vyGt96ZW/CZaKtqiE81nW0+f3jgg5VQTYlCjLUNLx4mGmjlIGziUVuSP3i
KjPonYFhWyt/9CNAppDIAEmxTQMhWybQZAaXV8RVb1ahPejgWLSZ/2HoDpv6lXa3QdFjj3fA5zZl
JL+43Q9ZEQw4+l2YB4GTPtDevHeVsgm+yLMHf+5Yr7xRZndySPU1V/1rPSnnMZjj5sEKMeqD/+g8
NAajVveY1AD/4WTng7/10Ka9Kk2OXOX1O/SFy+Cnnzna2S2J8FZ05VC9ic0amJQ2giNKyZuhpl77
uoh7/xhV0apdekSR5UYHAbMXTE73PRJR8WOUID1z0DphR2Ds5IeLhgOaJ4a7323Tsl+2K1LeODx7
d+ly4RtDfmyimlDZ2jtaM3FYyH7lo7FoNcaEgD6jVye9TMCCSC6spHSVjuinvt6FXz/CWsi+5kAN
FPGGPI9V1PPq+dNqHDjTOYHCGIxw/Sj8oVCcZnyiUjizhFs8pOahaqPm+HWRRXNNmPDU5+u2iS0a
07QCCGFTLhRYFBFrvDsJdLfCpevCAB2wZnlb/C/Czmw3biVduk9EgEkmk8nbmgeVVBot64aQbYnz
PPPpz2K5gb93nx99bgqWt7csV5HJzC8iVuAwuc/b0b+fKktxmiRJny7egmmq8Eeo7o9NlfxOM55o
cwvvmktNkVBLHca4z5yJRTx0oLvmzUTw1C29ze073l4Mxp5Ur9dstCqR+oiGnnnnGVnCJROfx2kT
Z5Zzka3VUReSwREodboJtaif46idSTct3731OLk6jdgViS+eA99nNmC6s9yw8xhXqvT88+3n9Uwf
GvRtuoRNMFvf3ndzed+bXTfZNK7I8lyYDXvzxRcyM3dUrjmechcTCQcdHl2pvxumvHooGyi70s2X
0TRRY7SVCD4c3TcUw1W5OEE1qx5oqu4B1Ady10752AB+yJJNNgy/vXjhrJqKuzVovLMkXLXqdNWf
qjqlQ68mcrrMc0e6wPDyTmqXO039CMHx4LcUp4Kms1d//+lpVJLE5tx/Lk31frsbknahFqGmrwOv
E8QOpGC15FdlOE67zsNiC+wA7rT8fftbiPgNl8A95ovLqFpMRxxqkruir5/+rpatad5lU5bwww7/
egkACMQFzcLGNPMfk4StStDWbLuC4kKVE4r97VdxYJ86CsBvn8Htcrl9EAWeCXihahIbM+EcVzGY
o6GQy1ExmfJ6Pa8VZNzd7S5sHWfmeSxa66EOs29VlfJeLy99xSZKLQX25G0eDccbDplKujPqGNNt
y/5BrKJdjXYnKVOUX5YJ5hOFIDpQbuoi6CXGhf06tS82g6UZYvGeQe4EKC6/0zbY8r7RaoM1nhYR
ZtZNugT1cM7sbxcH0zzU/VPM8QU2p3pIWwaBLYoO75G5ITGtDqKk1SWPsz0rVf6Zu7rhLFmzkWLW
u5pSHJVY24qTNgyifsvglu3oXTug0dyWXQ50kBFv/0HX41dihNmeQhIQJ22Kh4myi9Ar5JW6aNuJ
m8e+n8sDpjis1z7I3KDIurtSKDpUKlziIsutreaCBE+UKXZtXL4ldrdjD+v3iLOZBulF/o/ybsni
G2vc7OXekJF+xXbxhD0ig44OJPmmDfV+9T4IyTHMNukzuxl0/j5MGlkFJ4H9et1LS/KoAfRJiGEk
Yuy3f2L/OWz89jCIBMy7KcDFF5yw2z4M2Gwtk+dpGX5T7AnaXarwkeI+8EkXg9TRnVdF018f280L
VfbU1Pa0CPYDbjEVIubcTASla9J0lbA8o0Z+BRT4/fh7y+uRWHcc/4FSPxHGyNHdfI4pf1UezyIf
dXM12Yum1dv2NQn7O5MPFAQm7YM3C5kK8z9kineOa6ZP8Hiwt/BVMLA1j3sH6w3C2ys8gF2oPBL9
5jwySh8vjjLULs1zDfxIbHrZW6+Dch9uT0tsLFAc+N/KLB73JrRGMt04WG5PTBhC44VQP5Qhw4KD
NA4RWAjb+vCUS38QXVi3DcFgs9O7LRG3GwZU37TSBiSM1CT8flvlbi9zMBEn63hsqKiHsVaZlO4t
qezRyp4IDfe/A6d4CkYmcdZMM1AoqVBqMf62+Ilv33/2MoMzJ+Zh0Qy0ZssCIuOyJ5sahuCkbaY9
b+Iv2aBqmFirRErPZ1fL+m1wqcBIEAuX2b5Vx1dF9ILG+ZpPoRbPjC///pMJ5Q8Hq5s+/65lwiHK
jX69+rsUpF176MBkxxJ8jq/L9GcR9Y/z1A2/OTbvbNmNrzdX0bgFnHNqUdF+13Q58sBlaMQn0k9H
ljLvODQK0mXhf4sgbd8c12CjkiE6OzV0r7znFKA9gOzxAE8Tfwoeznbpq/eabGLJ6aeTsDkcjxWZ
28ge9i0H563QpxzB+q5roVT7af1MFhC72mTydkU9a28L73Q/zHQEQFo1wp3b2vWJ3AlH7pEjG4s/
C7AzYHQKKFFYLq9oxEoUu95RLLCULoQJ28qh2PsJjpgqIPod2A4uSkfDeYZJvy4yf97pyqR32Dwy
aS9+3eSkbiAq6xDTHaOCs1XjU2/OOK086D5xn2sbbrhRV8/ADvLdSJvNsPitaJv4TCJl3+G0fybH
hkZs9vVjMtGphh2w3tGR8l616XDImV2jTL1nkHLYWrXJIV++TMPheWL6crn9DIlS78mkknOu1c+b
0C2FLqkJmtDXi+izkHJ6J1w0khT2P29KnWKPvulLzSmCOdJ1qAcXww9Dhqhyq/tc+/UGrQK9IRDO
fY/VALFTMzNfCRcnhFM4//LQCYRIRlnWwcimX5zEbTxoHRRUe2CdrEfSgjP1PK3pUXigBj6f7pcy
gpnCJ+Zd1ITqbWnLlJeAJcqHUQUvjy1BpNNxJ0kMrVsoXhhDStLf3v3fxTLE4jukL0wkFngLu9SC
TDjqPeubJq+1G8q+uPd/8VOL09SE/cPN8Ui+ApcTSs8+ZmJ18YgNbfDEjlvDDYMHiFy/BZOPH8xM
5LEegN+FtIt2hrKPkWW+DVI/ibmL/xhZ8Fr6Kn3L8rzbuZqaF1O4KW2r3sGM8/JfuyBptfUVbLY/
xNG7g04Eu7KgzMoy6Am0jm4vlwHYIHc32ZvVxNu4ENO3wyAMzBTp/U34u71ApRwvfPtT7Uf+BgDN
VbVdREG7z5ofTa/hnM2fJt4biBt0E02YHHYMH/Mn1Q0vzWyWP0WZ3jcxG3s9MI0XiwY8UgM15IlD
jC6KnskLol+GbbBnFjmfYw2GXbtuea2Hn7ejBuZnKvksaV7hxcPDwZtyl4hK3GUGFJ2bUdrLAM9M
AfRgvGIXq7XcS+WykVQdtOQJLPNpdOk778aHvOYsbPsI7OyUYZhniy8yiPtVo8WD72Zrd/K/g8DG
1WBo69rB0h1M+sLqokUZwXrjmxm9x2741kgQ8hyvmQl73aO9yFUuGn1TG7C90/4Lmd0wq/y+D0qO
Ij7MIqM62oGbXp3gSQmPwSzajq+Hq1Dd/DymO8cwcEnDCCpcw31oUpZWTDS7gYEdtVkFswzGL3FU
NPtmSlBlkDIH6XDIRi3H6plGlHsSkxx87xNn9EgeT52zLNUHhSRqlPRrMhZo3ePkDRbzrOSSR7BY
1fjO/sPcJdq7cKXZ+8BtaXjGIrzCX8dqqIqDzJm/gPpNo9hcjxoDF2fUz4Xttgml9dV09TckZG9v
xvCjRwC3OO0oOsRXhHLwS83Gvu9d9xA3lAkBqfzZsX09jlFytmygH/hFV5hly0Nu9+BbXCaSbUnh
V9lBV1H4PBDONpEfPVdpeGL3/DCR2+nxIppzNDLQ+2yySJ6wTu9FSiuIvzTetkyeVyLJ7lK2Zpj/
vqRfaRzys1pXHtSnCmJF/KUFRIRAiGvrTfSmcPZ3pEGwOfKidYBXTlaX5lla1njks/pZOcJfyb6O
j7ocjsAljSc6Bxd/9o/MiY07pxQHL2+DB6zPxsIPR9M5un73mY2M2ntF21hTQcGscdsz6tbLMs0U
pJy/gpT2btPKbKAZ8QHther1itk1QHp6RU1xJP+7jjP7eYIRxoSK1iH/aNgNFJE4OMR1SiNszPyh
F8k9tcaQlxdNv8S6NcANxe3JroCYwm50DbnFR5TusFpzX6t14HAXTAM8tt6kIQ2DSc+85tx34+e8
cB+rmPrLgT2uz9W9MvV0rmsht7HmA45Lxn6so0wbsTXHvO9wz7qOMuNywVWkfDSEIczlop15i8KK
Fo64uptC71nlsoJzaWw5FeFZCuePVmWXcaCYSGBFsgy1t9n4jm51ncw9c6wJ3mvZIjQGNGuhOAz6
njNHeMgyKBeBBIDeAEYhsgnKrMapbCMp6FZdYMxzAcVJ94FpxV83hBLA8zgbE5zwMQdiNqyFrvyD
Q32wrWT2yDF9K3MLu2CS0zlPsSzr/S4ZaC03Fd73OXLeookID52jCCrUgTfNnzSgCmfofZznCaPq
thpOUUoOj76yMQ7eE8ZuBJ/7bxzRj7SH0ZlEPcAK4fbKI561J49/VU71fp579ROEzyrUoKNsN/a2
Fi2v5655lM62bdR0KOuc2j1nD+EZFzEkrWboXvsZlpCJFUPMrHfwpWYmlktNvXS+BnZMBGLSJwdy
4H5wLarYsu5H68jXLiYK3S6PjSTDahuo6oDLFII1ZzcYluvK7kBizza2Z0d9aioqGe+gtohhRaNd
tQ6hXe774nOghD1JmezqStPikpAcz/W05Q5I6AWaNnz+ZW9umAQzxNBpvQ8CYy1zsW/r2jhNhfM1
z/POKtCVWXTmsEajnyco+g6IwQJ3AhJ5+uIxG9zKMnmjVLQgOYm5z0nhpBryTZYsTyBzXf6gyf0g
3T3GsXsQk9XWcOjGgziM78IE6LR8hR37oapQ2K2iwSeVSARMep5cpzuw1TjmU/Npmmh9OfxoBEty
LSviky8zYMQAASuvNBG/AagARQ3raVbHUUlvB883+UW89OJjYjgL1V68oX4qgKmfHtt0jq7I2M9l
SM7TrMI7tjP1it7wXyZsz1h49LcQb1xja4C+0zKcrLW8I4VbIr5n43ZQ1hsguE03jwM+NI02QNdA
ED4YTfKBNM3Fng3Vpqatz8vSD4yvLJ1NWAGo6Z6jGUBoYnlXWYuvsg6SHcSKK9d3snXL4j0Mcfth
1ToBq4q7nNPdz2GEexZl31w7E/wu5ozk+jZO14GVyVOKq+drITK1m6uHIm16SvkAv6KKzqhM7dko
EzAyRCDXSFn8JhSxmgYyngfqqDvjTkYxhgWON2sNaW0VMcubCh9GkpX95J+1VBug5BRe/jz5ZoEJ
zlk3g+dus9gaoWHXxlnlb1g03W2VcVtacbBTMGSpG21dcJfnnu/TUHUFaXhr98nTWEaUp1gMchor
35U+TfZYfsg0+Khb7X2Me3alMMbCaQXpU9kgybOF0xEu9V6sm6sqpAVIsZNcbqRXnAgxW6HgKeW5
xDOSGoaCJULRqFpU0BMrMVOqzVDdHTFIeIzrMIF1ayicZd4Ym8zDwIeQ+egG6edIJyFBcEEd0Z0D
ynoDqQMtwDNOrbktHCrRDW0yTCUAzngHu2tUFS1svDZCSY5wxk1g2fyVwBS4b3qewpRKlWNF27se
UEm/WwctdBRI/3EPG5rGBYj3yYlDJhD7aP7jArN7aIqaRynUYzFFFTSuiASdf19YwUsC/hBBXd+b
1qE1ne9mCIftJIetV8wZXjDruendu8XQdoBVgPyLjyQPNF0L/VTiM4IHUqN06ILzjp2Ma1fjGyln
tkLyOgMB2ragsFBxQq6XlkiDbxgr9qo2l0m3+LIkC5ktwL11TGkEreV5S8zH3OVNfcwhKR6bof8t
Az/bS7mVmbWjZegr0VZEsAprNWv/vctblGvYr6OXbSYDg20e5cO6buMjxwCDzZNVbNqnKRQvvjn8
aDPSgSZ3MIBIi5n5wJ+QM2OL+CWnR+aYufT/ddYzeo/YNA37QXxoKzV02IGKeGVM2TthuD9ZHbZr
F3MYILqQghT8g9gBwb34MZ6LH6koOCEvXq/MRtMRrt7TSXNqwQXsDJAtKxQ8UUOD7LNTiy+j7cJm
g6rJzegx7AnqOdpYlvgsnOytzvGsU4UA8Mjba2d0j1mHGdlrqRUoYGhiom7s6Yi3OdxN1UWNzoHP
GQNJ6d/hFZ7Zw4orVU3oWFG/GZp8/uMT0sIB+poom0WaiiMqZekKoc+wxVm0UpXwd8bi787fGh+/
WZz8CGr5oP3M2TBFPyjbeTUmxk2k4j56DwABBEGhAcvB6FyXDnTDjgbUFC5KBbSD5zA/hnaJPWrK
LlMPk90cYNlm+xTG5icLOyD34dWzPcIB4/CkCs6BXDXTSiUEAgekR0CLmf2EjJJMxqMYfeRk/9F1
t5ArspWo2mxrixTFZ3xtVBNctbIfuubQjk74RqxmndqWXpuRxteD6r+bAtSwpvjTWXdDTGMbKFVa
ASqa1fI+pcd+Ni6E4TQrkgMEfIzOZkDZsGXtMtOE/RuPn65F8t7VdIhVtMKqInnwpp+pJx9Siw6C
wVoK2LEF7t2o+mC1QxU1hvRUJ+YHygWlXrVYxwE9DPCD5l0R0rqcV68ZQVjt9C1lb6xoTHYh7HJe
4t1kKKMz9Zj23t2IRm2Z8qdtlnofzDP6lYPpDss9i1LYbmuvURAp1LYsmouv8WcoY/i0svDMSFrQ
x6L1YgTd2uRZjgQaH6AFTid4P4+DibqKv5qtKOONlb8sRZk0wBigwpvVtUwt/qIErM8Q9UgXwQzh
vrIuET0lVBm4VCEZ8r7Ms+GuRvHloTSHNERD1PljaD7vPHWaXRIwdE4adcr6Lt7iEBw3onGLtV0W
nxL0I28bSmJQ2k+jGf72fYpdzKSdDxT/Uu1THEuJpW52Ij5T4rarwQBgXfTFhyeqjogK/WEmDSws
WWRuJSlDmUFttYJ6Rck3Kv/ii56N+5wjzWECQWJYP8Zy5NIehpVsaBaPOgoq0yyylqYodFPvEPr9
XTRXP/wEMJrbu7sukOyplxkPyt0VftFZClDnkWE/6LGMd6qfMKFSZOj11KrzppGToukSsCfUklDs
+hm7c25W7LW8ghSqEw8H77GpSsyO/J8FgOEtN0CXjjD7wC0AzoyKXYXcGYTc/pIDmzeq8GwsLwP7
JFA2JMGO0Z9obpErxVhTn6vO2EXkDrIka3aGzR7bDHbAeNgDnLLXYebjKtIb9pZsPadq3LSsfFVH
8lFi+KC7mSd0ykaEvkfGc5iGjpzXqClDMm46mQO4PA2mro+e1bEk8nTIWHDCfPgtvHhZdE5xm9P3
OqOUkwSFiLe0uNPmKkBC9GJMN7ZrbP1KBuQave9x9Lag7qigB+SqPPvVtEH1Tm304kzFi9/IPSPG
Q9qQoaS7EKzhsYLLOELux6wyDzsD9d/GCREN/kOgstVYBx8zJ+auzC5VyB+IiiXoUuFc8t95ECTr
tKSuKjTKE9Ce9aj8/jq1JTvhscHYwyOQ63nP6CrdFJZWh/qt44yjc1jZMRBKgOU95lVsydvcF6xG
CI/Ivp0iJDL8oqiD3f8MRcMuwQ8vBno/t8GMGM8ucJj1NIbxdjSuBmfM1SwC86SAlHDSgL5nOVzs
SrCfdT8Fx7MVoXR17rqTtsGD00D/XnuC0WNFNBuXAurMyp7omp7AbfGAdmgBzVkJKSY4Zgp1wtLt
R962r27mLvM94H+93b/7ZfvuRoq+GkRWon70+BifvaU6nGEIZu66mtAF48liBe9JfZfMJndAbDCE
UK2wo79Am1aD4K+/LTYOYPRkdl7W4vOYhWwxy+dwOZy3BNErKlCuwh7Tu8E0DtbUmecOE+vfl3K0
zhiOsFVklrX2s08fjCLbP3nOFa0cPkH6bR/m+pDM6krW41dgKw2os6YKNKTCx0zVNuQJkNTjvq+Z
2wn95Mn5wrg1PDptkGygUpHQ1VNCU1U2XdjTbPN1H/KU7GFnbKaYTUwBHGYFS3RXRLC5jZABYzr2
bD9rzRahwdNVNw3Tzua3l+AVqBjvrRqrX9q8f/fLXro2ynffK41z5BYEVT2mS7Kz1xa4GfSagAZW
Zp7onWvRNOTJKWChcowaIqeZLz3oIWlzKnWK5i1a6r09+zme5GMT56/upN0VyJ3fbmI5u3kaX/uY
4GffmhCunaxZ0wuzFq2ijaoOv+w8AgVi4RzFrfCIVAXiuvBuVLULwgvV7cPMX5F3L40fbNMA0kzu
jb+SPnX3umjGTVH1v9FFRwredl1H9aIUDjMEUeDwibJjQGKJzoi5OobRH2Eg4YaRuac73d2q/JDw
ZNgWDb4aUFXJBRZkNDHamLz0MeoxgJmywulevzRtpR88e+QpxInGq6nZs8WTQEDHVLDLEHQh6DEj
5D5jJIBpvLVGcFQB1yZ3BbH/CKdBhOVRSM7L5Usy1uitqer4qOSX5wJL9tUYPKS4KNnC1YRwk/Sr
s+aGYrR4PvYU36tW3nll9FyXI62GpXgJ213eDo9GfI9YXrFRreg6S1/j5loSpryWHZ8pV8nWEHny
7hiMlqTL7jojieGBSAMyRXdKlFbbArzO8ugWqOdwyeQ0/KATad45WcpnQOwJhQceepTb2yh0aMOZ
1LcTPrfRhdqEL2k5G0yp8PBC7TDXq1+B5tE8r0lOdbFK12wGaZJl4+Q3+p1INk8UrKEr5e86MdSn
2Ny3MRUDUys6nEb5pz337Kwnr7uUVrFvMPuACQWE4c/dI+eUqFIzngK+TS7Y/sFH+p5TEtxxRHNF
X7yDvsCAGhi4BPnDM8NQr5MHry1IzQ2BeCs5uO78yZnXrSyOdeZ/GPbMDZowu8yZnVPGNuTWabCR
vulUdKbpANRdrVXFeul1Tz7FvvvayfOtAAG344lAOukrUtu5FgSxwdGvgHpY205i9+rJ2g/hWGy7
Y3qaSnWNyvTNtSnFTLz8I+1ofTNs8p5JEHVbtwtYsPqz2XF6YDz/Kwq7A274fFPMyK4+UtyUVSRd
We/oAwsllpHkz1wHmEAHkrsgvUDFQ+V5IgcaUEoV09aeT69ZMZK/M8dvFRniQhFLvzN8CkGcgHqf
OeQIN8aDt3GSWRxE4n2OaHNsTZiomn6yog+dqK9Vmw/pCbCv+9iPIA5SXEA0dBU/u/HLKGFfDZyu
TKOhudT9GY3d78b+gI6/Bl+2GTPG/DxE90Pp/Wy9knDF6yD0BEyb3HnmPYw8GFdRIzEuvEH2Qt4W
hxHxjXJHar+ne5jGnykUk3amsLZB5NI2+LiRjF0xelfwNBek0JXC8ku/BkflmenAlOFKBFldMxDC
DPlrzJ9FY/lXvIfLwBerR5nb9KiYDjRW+4iIHT6Ulj77jvzmeqxewqJt947N2Su25wuyauENm9B1
PmsneQO9XA/zuLVzO4Wnm27pAOFMPHX5oRxaF4OQRVdexezQrDlT8ta+cXgTRK1pda7wAcsGY1wi
2bugLl9bi6wQVTUngEfzsRs9ymKI++kSUEPPN3L3VWe+zGP6xBpckdRR4Q5ik3lGZvweMYxaLnaB
GgncsFhrw5lZHSA1tY3tiNNzHtx1Ei9w5i8P9Lnf97jxK/ayoitK5uownPwgPMneuOPwu7eUtYIk
ZhxgFjvrMqKQ0XPcdh9O/HPY1B5byR4m9cxtZo3gvC33lSyAj4lyE/okrTv+g89du5hB7y3Sc7vg
Ghqed7RKZe+mtIh3FQ2C8dhocixUMHi/moZTsEbPou7LPuRVwbMlc7koemsHny3a182qcya9bhyi
EE7aUNkSxNPBVVNDr5VP11rBx2lU6Q8sm3uOL8YqivG1Sm/p0TCGAikp3JiQUFceHRGmwYzRmMrH
KPcuKU1ObF1fTdiFoL6eq7jfy3kH9YznQja+WlORLswCovygUYaQiUKvuBIx7xLI6X7g4l+cy9VH
hPRB9tOVR0dVz5XxApvh3ZD+G2gIkiAO62CRPKdVRUNfRe1VRmUWynsED2BWK9w+j9I3PnPbaCDK
6HvLzgS2jjnd5FUCTNtZwuyV5rlf2fumjCAM2gfDbXBBp9cw97eiCu91C1PR8aGSHctBP5QptVQh
BchL6RRDLSX3g03Fq2HRDsh8dl+xkVpDdvvsgnbm2TsQqbELqgHt8DVIpo8BkzHXKL/TchRrDP3d
ftUZZ/vR9t7RQX+SkgbttmTr1Ace4a32GEHUPG0PeXJvBLwrmPOoqaj+KA/qi0MDKGHaN9QgRheM
bLkoxzWHmb3fTJJzm+aTK7FL3OKhLkOoPPbk8ZYY5TFkMA3rxvCQxO5bw6iAMSBVi4eQ/hHRus05
qP3s9BdJZPAMzoow2WakhUlmTChwt5caNcIj1nbgkcDpfJjUuXI6443x+YVVPn7EFsfJAMc4XhKT
uDBdlTfKgh16zmkih2Bwanx2nJjHxZjc247t8NAY4OIryuQGUOWM39heBKFMjm1faVoHMF7cvpQI
QsxFEuM5iJ1VZxlEJhoju4jCHM/gw5Od61gBazaXUo3fGxgn7VwhrnKqbOQH0M1uE1miv6ABB/vY
J5Y3Ww3lgazlKi8ZIWnf2jgkwpm8uPgtfRkvItMur7vpcWyiX9jqomsXtxTe5pl7N/omir1eGxCU
Txqkw8Nf6ViWMUjGOTpHNo+VeB6mj85q7xs73yWuJ55gwuf7Zd2qbmJ16/A3JmWEl6eeSDYu8nMQ
9W9gmbB5z+EDEP2apZTKdtYyeDABVRm5s2vw8VVpP33AIZUbO6JpvAe3S6laxpd28s1sL3u57U0L
mK1ArELNUcLpD/D8KFzNZokhkLGRyn5bPnKAGSDzefml6rRzXN4kru76eAMkhScRZ0vHE/HyHJYr
zz/S9suvjGK+c8eGYW8W/SSxOpyQnDAMJ/ODr/3pw8fgtVHDt6My587BhXoMuzE7VmPgXqhbIenY
MKmyKjyts45ZkwrRdMe/0BX2syZQccQgEXrRQ7UEsPqYk+1s+MXTRHEQLms9f6Ym+0EZ6+k6B6d+
UdoZljt93F2ENlD5FrtptxDw3RLz69/vbXCaZJZ4Fwnro+sndfXMXp38sBVMdvkH/Bv07V+I6X9H
Slvq/0NSc6TjwDM0LeEqoHH/TlKrCgmDwva+hEf9FIfFUxEKZNvcOQ+xVMd+BmQIrKu0QvslxrKz
dbBTARehfIxldrHm3l4ysvBED8e7WCOfuY0dH6uqCB+50+nUkViy/EfyDsNWq9zdRJ2THf+Pfwjg
uX9DYy9IOGoSLFtRnaFMV4OY+8c/RKueh3Mx45WrqBZpa3NvZdVT2BrbEmQdGFFdHRe7vlkEL7rq
ggUD9j3SokBwBugLG0IOmRgecoftsd+zyYdQwGNNWQ9GZJzHMPgXov0fhPZ/f+/df9K8+ZEVnFnH
1MDE8RrQgfLPHxlrMRu9inJeJ12stzKT2T4Bx7hvUub5CRGgn3VrHfVk2CTKk+CYzyK5FEPDnHQu
LTK2jGv2hSpHLJOpfwpc5h25I54b4J7ZYonB8ocbUltnb3Ff317KMqTdJqg2mfb9E4++/p7UAFNR
avjo8GYmAFui3kTzrDbaTZ5Dc7a2HlRREgg4UWSM9mJ6oIZaad41y8vtV6q1P2wgF7B3JEMn0GEX
RtH0mbfFuJ984FY5G2c44dkVRZVUhHblPnBm/AvS1e95R20Y2N2HyjXqH8saFDZl8dw2xtlPI/ya
KiZUZKYek4pG3ifhMB7oQOaHKvGDYajhTrTemGobZww78VOvrPYKw5nAqV3/H/eM97/uGe1qm4tN
wnXHSij/455hxxgy9Vq6Q3nER0V1bEuaiadW1ZeonB4IWqys0FDZ3jLKiLo2jjilich2A8iBiXCe
A+0zz5bUc0VzuR8WalPr0J+DXXY83r7sVEk6sFxgDmb7VHVpcjRCg2AM89CnKhLJOnYtvZe65tEg
xbDtPea+VUO8rhrD56aen9XkJpc6cnC2zpxfF4tmNhJWtj1EvMjLnTuaIBDvMAfdluvJHWmcmUV6
liBwViiV0dmRkipG32Piq5vsjCnjkKSm+6ZB0h1qnXLZZj25oBDG9Qqf13iAcdLTQ7h87VT2XVx1
KALE3p5rFVWHudc/xsx7vPlQby/Yix/Br+Hakb679TO2mv4Udq+FgdfdVub42tbi6lc2x/Yxw7Uh
raUp1afv0ckROyhGhUwUzzQ45A49GegoZe45v/Xi0us7GGSKbshND7LaKEimE5pIvcscQTSNiuTw
r98rAnX57wuS+l8LkreQMGH1a7bSDtyKf97dRqg4EAkgNWRTvV2Dxxoio2p2hsOUl2Jd89DOmHYC
l9ozPTTehQKP7tmGYM7WxOFIg8UNRGNfkr7VGP7cSGyEYb/2wMsfF5z6w+y8u0Qjnyp4+VxcEbuv
mmNPLB7Nps0A5xjpdzmk3145X3BmGmen4ygLj5x50DwYxzK2m20Z4rG+wVjmBifnIOx9HPWgaYN0
etBEiaJaF8+3Fwp4QYbgfnqxSvYs0zhqXKQwW23QZdt2WQtGu8Y3NcfZcXDEVwTf+qdRhDi0i/ZH
AOAPBkPmLMUl6RtYSDjSkyn3//2Nl9Z/Pgk8ln/PdGzP45HGe//PN962p84hWZWuXO2RNlELwD/I
iuzg2lszGz5iM5lh6YUmGPtC3fkU3j9B1P2sZVLf1yaOrhiDHQauAtkGrwUzTje4NI57DegheYpj
ASc541wra8KeCzWQxdU9uf7482a+vr34HUP1SAS/qAggNaR6z3qFBERfbU1baNNB4IcOySAjoyRo
MZsNcqBGk1Mu+2DmMWFxH9i07/z390aY//nmgCl10Bc01bOWpLFieSb9Gzm1gUxX+lWydNqH4d6Y
AvMAiIbtdlgebsQpTV5QceRm1OeuHajJr3y2TcIz5+/+pBQ0yzF7f87siD7Z1KnPczf6d7Y7/ACf
jbgCAkqcb4TArlVfHKAE1NKGCnbRvBq52Z5GQkqQzoJj3PgT9b+FDUxiyHbQ/numx9E7yacQ0pPV
bRgxZhdr0MzPZZFdos5nzjkzD/cmLzw2YR4wBKco0mB/8sa5w9tAHNqMZjJc+tRuORN76hHdETcN
7yirqHWnK1p98f+zr+vpnXHwj25uhLLUgU5JVADbdg6WKCkFk89e0J7OJsEG3/UQzQS7k7QadmL5
8vZ7Gt3nYFQRiEdiF0EVw4KlpWDbUZ6LFVb+MqUCx10UwWoUzhblKcCxMAo48sogaafDgRp6joVO
q+RLbdf3UdlA0ezcD7wo37kfl4+mwammSLAC3yClBgF41GzG4GoGC07oqVxyUHgf/wBnjM63r4Ky
i/6PO0vYy5Pt//WPOIqLhoXMYZtlOaa0TPOfVw8s0Dn1QqrlSDDS3rskwqolEYZnc17zc2sUJXeg
PKFD1pBFm38mvfxNLc5H7zj1I3IPZelJC+Esm72N3eKV5EFB22JtducR+vuJjtDwULYEDkQrHwcF
wL2oq+AurOwMBWZxU3e6QFX7efsdl1X+7GT/w9yZLbeNbNv2i7ADiUT7KjYgwVZU7xeEZVeh73t8
/R2g65wqe8f2jvtwI+4LS1JZEkUCmSvXmnNMaFT3T6cori9K4auf4K2JZY3LbaOXwzEahfBsrkRX
Tkaz1C7MYQSmats0HRAN7Z68o/xbM5g3vbTO7Njz4U4S6lWLfS12oDBWw7xzfIIEkROlSVKEaCU6
jyFU+RnpNLpCumivOKGLh0idL/gs/KPeO88/fDAKmsUfF90gkNA5QAmA8OXJtB5ocXtqXuVPqik+
w84KP2eoPdE0ugwMp3dGNflGEqW3Y8a3ThuLyWuoDtom5X+swo7AW0yIABbHJgbvUmFYTaGaMRZU
7POPHToqUHNWlqguDkrRxZY3oAhbTRW4lfuVf1/+h6ZrDhyYFmzLeGVO0azmtNO390/7BTuMUONR
2tnxrvSVi9yXoAUYgScJ15xXUMemFjntBTTrtMbSWrzC7maSB6kTJzHnerNRNvdjZ1OR3pIqE9ir
dN3HI6+oRk4NaaHyLaapvUaX6LvQMlk6u1htXOZvRHc1w/yRpuPFlIP+J8ytlWCP+xGc9B+rcqEv
F/HPF7lusTfrqmNRq5rGL+XdHIwisyrBKSBOEliDFWB1bqnXEZDng29NwXegNUtwNmnMFqhIZukN
Xm2tetRMcRk1Eb9006UF4ncp1XiXzyEQEoa0tJ4DU7pJgU6jhb0ADBoICQNdxJEGdFYmFnO4sVJV
O7QxgYyzij3QsnooMlFEpcmwItYa49obVvcC+f+hWYh8qXCMUztw2UnUQXH+XDKavVkjie7LLdOG
Y3v9cVqoHcKeowHHtCp1r6tk+GQKpJ9jXntiaPv2wYzi7Jh/WG0Ynu4Pdw6n0VIlcUupdM3wMqhk
hOdd+TbRU99mFteQbgXlW9Kaz6aDHSzU4fX1CDMelIiQxH5g4Hw3CfG8yrVBOt/mrpS/PwyBYVEC
JfLH1wIxJkjlkd4Z8Os8pjZEcFXSOTVIVlHp2IlHFyIkyqcH35g2KKvqHg6Pwcx1wQBbLT7zKe+t
sxJNzIvAhzGPffzRnhBTf8qUr6NuTDtDTWwU/Zp/qTPTIhW2CiFgoIcohEhde8k8Scx4AZ4iOrXy
p6gbVPBLkkBfqm1qWQYazTLyZkGuPYp1/QakZI0wTXvRpBWcaxMBXFL/cH4inXu3xzE9+D5sNHVS
PyJQcud+0XtGk4B6mg9Ot7OzhLOZyY6FnprZnlG5JCfMwtVo3vco3NHYnRGEK7vfVwXaEh/19xVv
aaqpMZM09WVpV3WANT8v6+EgpklPSBMCH7VNNWNnJagOivkWsueUoFp3Jb1huptYZEd7L/Qi3rXB
VUqmn374GqKcjuGpTSI/WEMnnwnIPjuBvfmxVQr0VqKBzjBiMQVTAB6vpObs6OHuzTbf/v6PcX5m
w/PHcNeaBvuTdEyDF+uXrKyZqSptpIYkhUhBMor25E0vGYzdbSBayXIZLDCwSFYzpIrO1YcKQ8ty
aFLLClFjM3iCkS8OA07YAVlJ6/ZuXMOnG+1n4LZIDKe33oKdkBJbXkjzO24Fps9x9eXHvzT7VmHA
p5SAFDuCMv0aAkmlQTbs583dbTCN3DkdW0m0yJ2iSBxllSIJu9saCZ8nGcQQrqE68bGJIPCWPiou
LYIhGTDtfKajYm3aMdGP9viUTgxz4pwrhziXJ+wsw0ncodpV+ieuTfxcQ0bK4EjqBgHNNaXDNHuo
aMhZHtw+bPE4F7ArRLBuNCc5TQ3aAM6b7YbwLm0T6rTFW/97mPgMhsuh3ymOsZ9Bf6/GuJRvDii6
FWru3BuyfHWvT+KXwPCHHZFUxDgsZtgqVb+BXXMOmIciKKfJ9W6UqzU65nEdkIfk45sr4af9lwvb
/vmkbuGRklLYtmBALNFByaUa/ke1a4QmbHyz/V4sbMwl9HTJGluA46VcSNMsLw+lGijXeKFD+bZ2
srBZ33RkxquYyKeHO0VbmejiLtS13BqRgXcYNUap+Ctcn8lJhsC0h651K/qB2zinlMCk4BNjUfdo
4vXpAWZHf526RaTKVEpQXO0p98Dr+J30igRN4f2SQDz2tw2vztPA7Sd8C5qtlx+LUM9gjdMGddhw
g82e5mR0tPkiJH+ArqplIpQg7GUxIZEJNeUc9eU6L8fGTceseYxnYMrJXME5vhumzfJiMlqGX0oW
mogGQDux35Ai8OhP06rwpfpw79Wg1Z+OkZY9D7hfPKUvmHkuHwWDqa/Nritus82Wkx81s7HBOwWQ
X4L50Przyo5gfaTiz7AxiMuuY5rxqLwc/2uU1s+/v+clgRQ/LWC8z7ZKUWoBVhaGbf9Sl4Jas1Kj
SL+P2usgrf7HSYbDd7lmT+13URrWl2zmYNEl4aulhTuQj9MXQdwj4tDrj0tiiPCWxG1P7TjRltJJ
OSp6WX1UPm2CLK3xyExW+YE0Erb8Y51Z6Vf0N99m006elLRPvHI05AZGxipgkfoMgmFcJZKTESe7
ckVWmDLL4HR/sJcNFuj4718FDmD/9jLYoPGFRFgsYOZZv/RAaflFHI3pXw51hmpOUDnGvTZ/NVJo
7H7wJc/VeZvF6dtU895gBtO3FgG16Lfp66CWLGAXULqoElVYxCz8a5UTVCNO0m7qD4OE9XWa6kBJ
w/K9DNmQpyyarvcH8mJSTw9nwFz+u8gKTIF8oDbU360ZvC+fzP/zVao9oj/NtyGvE3Q1YK5wT1bk
YlKQREt9YurKM8O54gyqJGNCNyPaol9IdF/gckfZjPDgIOfIKVH7ANMK4w7FIlTh4uuUITDBA1mf
AtN50JcxTttH791oJBg/ym9DlXcXSyo3hvXJMR/9956MaKR2aX3SI6VzyTwi1MzIm4d7dyrKnOLQ
JPK71GYgJybGbdSU9OLjYof9Vn+rfFLuMxPHUl3XUO79znjpQx3wXwwVHYfpTjPfaDh8rxcqRCnb
kj2EdJwhqmEqoS70eok5hJvcKVf3PlnfSt293/b61Gq7dGnZMfj/8Y8M/OBe0C2msDi/ttNfeGTi
JRAuwe3ciRHxyDj4f4xttmtSHKl1DW4DV3RzkMsDp/PmgAPHGNTkQOtV2/04oWh+YblZbk4vkZkR
3E4Kd7z4bYM6GW53T+c8GhdnlGc/SvJTXwf+iRQR+pApQ+ofPyMZrYuaxTVM/LcSrfsbepkTckFl
i8C03EDRCD8hXpROQ5N5qlBEBTkFWPes0a99IVUNa31n70odr7Ij8/5aFuYExC3VvdI0u72mD8xZ
OL8UhEG6eRcGK6W2nvNiKh6lTNttwXx+lxXaUzYVyqPRWoiNqva0zKig/yaOp0iVyc0oSWS3kCTO
c9duQJHqa2OCzwrlJ123dWeh/Y4Kj2AZCkKTGNdoMfAqhqKeyrxSX8FTDDujt9JvZo6E/D4Z89Vv
HXBNGIlJu8uqeadJYwmcmnzC2uB/6oRzunmjz56ukuEe9MW3lmULY8L0qlMfnxvYZjvkLm4eTJiP
Kke+pbDMN1VTMdc0IWZMnCrE+DZNfg1hkfpD9koMkpAOVCXrP3ONl0PJgYMEUofnWGzRl34STX4G
g9seG0Nt3QTP7tbvgmHXGHG76ycV3U/V7AMzGU9DBJumFelNQvgDz2Xdat0a1ndga2xkk/eDdqzb
KguDPZxyX70FceT8RTvWjHSFnbR4Lnx4kwnxVsHgzK8NnX3a0XANBQcmHC1+SsDaAiB8Unu9/X8T
5PQfc2//f4y0NVnHyf79T5G2f4zRt+KnQNvlG35EOSm2+S+2RGkCRNXYFzTxjywnwpykZfB2wV1j
fVzmGHlxj7SV2r/YQSzDZoagapbUORH8FWkr9H8RjkvrkO6PkLpm/V9F2hq/HLZVSyKCMVXVNAUW
R/XXfmQtexHleVidiqwE0TLAZVhCnLJubG8JOZCytq6hpY8n3YqmHw/m/34kKatXCCyV1YAEZkrO
wHGjb4xeppVmOt1lTqXqoaqptiptEizO/kuQFpuktVEnNVqknQzc3ge0Oohrsrp9so18uGa6saYM
dB6ytFc3cvltflnXDK8wRc5dck4TJH5xOu5hxpcoJKA35dVBBZNK8vkErKCzBnJulsAMs1eRiIwR
pfHyKSPm2z/e6+uPQ9o/h4iQLX7a9A2Vd5A3yGLYYNiONOUvm340UN3QUkMebkYzXfm0qC65Uofr
LhztXas19E79EjuABEAo1ZYBXJLMZzIUbSQwcbce6yhMPPPeu7W/a374eYcy+ZOGuZBRkJfArEqW
HnVpRtPaUUfic5dPI0BxDwQJ5odJ761DEnG26pYWDr5PKCDWzOm8SN+Jc7pXTjk2Q1Qfdr3BTwnz
2Mg42bYGPY5EE499rwy7tEUjAdQUg1AVl8emAP4GBn7XwUE7zvdqI5TjVXWifO2P2rzRALPCZQWV
KJPkMWjpmtlJ0XuhLGlL8f2baICO2WnqSdHHcZ139XC7fxSVcrjlk9tnvo0H39Re21THracFzreB
5c9yUpYriZa1hqHpAW+zUNHGxsVSs+0cK/MBJhFu6R43eWJlz/eHoRNAfWLnUuhd8kA/E5ofL/4B
2n6LCjyavvQBbe/qRfFL+w8dmGVRj+Rohj5B69og0D02V+a9LeI4ls2qn8QrlFZAoiYy0t9fOf9+
64EC0wxbhTiClv3fLhwMfUYrhpSz532YjG4SS9ZShPVmG1/aOd0CqorRY2pOdLh3gACi4NwMss4D
fYbUZUnKEDIQ1z7W3PtnZMZVaz3uR2yDOTIj+LrmS9prHwJn7/Sgpriw9fu0u8iwgWGRjmLzD+CJ
0BZroT2380UlYHdVD6V8kWbd77HRExyvwz2JK7tnOMpIamg3A9aXPow8ISoHf4BpWYfIoL6zpLBW
s8KPyGwyrEkinLC3ABry7UwchfX6+xfR+vXug0hmGBpxeZJoO02YLJT/PGEmMtUZhhmE297vPuGb
xi0XA/IIXCOnGfDPSQszzF+FrqFGbsFatZIuyxBZ6q1TkG1z+s9cy8/E7f416xNFT3trcQBp8Zxf
1CrgHYI1YNWifjS0obiKRDJmmezwK/zubH8vnhIjJFYqJtAhzwENDFlrPNe6+h5JGNkt7yAnecW5
DjrnMqt+9JeHOo8wz7QzPwwrrUMa7epOPZnnhBVVMEWXkXootELfpEMfX+mZIRyrzPE6AiNCgANw
m15X+dbFKeNXAKS7BCzpACgJw9iMvC+KPhU979azEWRHTm87prX9iePatFfi9o97ZeEs68z9owJS
KobAaV8M5X+Zxuq/vE8MwggttNm5HCFMHn9ZJZk1Cl2hN3vwRV0dpnr60Ic2+9PCX2Zjb/0eDyHg
GzsznpSWFD4toHZMdCwNvPtLk7WEW+Ljkk5ju3hra2WPxVlDxH25Rx3NM0a9timsrUFe0Y+WXtWG
B+KF8nNroyxDgYeE8AH0gf9RBQXdhqiaIIKXoxcGOgIBsTNtwz+bYpghFfFA/zw+OqrYWYTiXoBT
mf+lO6L/3PYzlkMzHQLbtq1lF+GDn6/dPAr9MeV3HaL0e97J6ES3BDwbNeq6sgsT+yLScFSDxtOA
i2wz9oKkDd1QNuhsCpfVQ74YRfgW1g3adBOhlIMq8XTHZyFsBv/2vXXscXeHH0bEwRGQDbjkZHeD
vp81c35JTQSUTm802F+y6lpwza0YPprfJufDCqr00zCVGD9dFCBBw6EaqQ56IxTCK0nN/5lx8Bgr
ohbK0tQ2dT0AYkGa9agoeGiGxhg/tWx+oeH8X1bOXyfMywtncQmhM1Ihm9jaL+2GfC4Uk1jT9kAn
NL3Am2QxbMY0XwdpKz6ntKJ7KxUFJwNdxTrReyS3BAILZKC3SZPEielF4FZ4oW6Opb8NGDoQxtXV
eUoiwkmswXkBNoGVFjQSNjOwMlQyADIqXOQEPXFAteX8nFVTuCUTJzjiugw3RmfE25TR56YKWkZM
UPeOTqayT9YxI3lNvvWd/QACpX8xJ2xjAYLlzawT5NcRAfb5+3VR+7kLu1xbDnNmWm5Ud1JHXfbz
tZXlOiSkfKgOJoC5bdnaw822zGNRxACxhrTYt22qrbWB/mc1ZtkaDxpm4bnzv0We1NXkO533cuXX
anQ1gxB/lAjGLQDOF1NrXLuWQfrAvL7wJqoR0EVBrG5//xfc9Rl/N8XvfwF7I51DgdJHOPbSc/pH
71BOZUohUiJ6Uan7Mlzf6thXtxaPEJR3B3dxXN1So/Xw5bfn1LGfk0VRaTO1xayGf682uZxrcoEe
KxV9uEj7+asegIwQbZ0/OnmaHi3bKqEGJyvREbSR4QzT8BRGWpJf/36gZLHp9ZX4TIWRsfrjd1aV
84+C0mpeROP4e2cKgT4mUKWTBaGIqEPB7ZGh/11wd0Hbvfz+5fml5cbrwhmADQ8ZFMvHchz4+eWp
/MC0A12DcAjRZzcqY/MoJxm6yGvwM5iQ4Fg01mI2yV4xlOHUdLJchwGealtF8tu2tfVaJ0BguyJu
nwkOwxOhGPZ6Hprskhgx7ZVYftdIKonTavqqwPJ5wD+qvudRyqkZ8LubGxKHnM99Vsf6+2x105bf
lO0R7oPYwEaJC+l4Z2HlGZvW8tldtevbqNl+/3Joi6jkn1cLQqilWaJzqWu8NPovohPF1FPpTA0A
YVyrDLTzKDgTpZENinEj9v2hsTF/g5pLkm1hE3Qgloy3ea7/1CxhPwwqNGHUU7ULIqG9pZBAb0Qm
s8Ng8rft8q1YxgzZPBEX1oXf4gn/7AMaoJeeKfB/ufCXnOBf/xTT4mhnks9DG9H8ZXVT1Il3iZGu
53eDeESUPqhy/mB0cJENmoJ6galiP1cOeg6SNqlaUhIWVQOm6RxXLDFMe5PlCrOOdTIn37DWXU6l
+/sXXAimVL88Uc60QgiHljm3mEr74OdLsInK0S+UsncNP30gXnIdG84Lmjxq6qs2iV3YnrriiT70
FsHcrrbEup7zlR8htUwIrdZML5xGD3P4tiWKicwqmKvBTtopdqYWslm5wWc3NNqBbz22eD3CsTtH
NdODpvtShPLlQm//a6JXFy3w96FGo2mwTxmTlK49avX8YOKJ+hjKDmuPeU6JV/ergBmB/d7qglIr
gpIckNrmuyFzidY/5pU4MaU32E5qhRSsdtiWloINttho/eCF1gsQldVEW3sW/fOsVVz5GS82t8ZU
RjtOYqCM5nUtrQuJPy7ax01SB+gg/nDij9j+yKYXSV4AM3UJ1XRvlLtg3FTjanwCvB9/A58B31HN
zuj2qfMu6bXgjwXlGqnPtfHnYOM7oFAnbXmhWIfNY61cRv1VcVzhuLXzqSpPPiwnMLiyx3ibrZuQ
xtUqob+q7xowF+XaArNNh9cf0RcGzlba7ZrZeTHt4pE3K+RQNWrbcVbe+irZq6g01ETFbc1vaA5I
FRjBqo+myiwlSrEqyptPu6k35ElMmVsuWjt9HyQWLFUQjsjYEADauwj/p2o1j2ifPPx3nFP1fRFZ
z3rEdBphzYx9qUyHh7RptmUPig1jK+IbRbmGkDys7L0k5CoVs+vE3WOAhh2O+KaxWNK71H5SRzgU
I2nA2q5O5ArZTEZFqZ27SG7xpBMuhz9STLgk3h3UQ0Ce8G0H4gvbG3EEiEi0K+DNBwEMoAyuTf2a
aDl0zgYKAvICXBh2NLwHU7Kx50sahzu9w+AMkDx4DWZ5DMKIHJ1k+DPt6HQ45mcU9PvA1uH/O5vU
JqJgM3a+ghbH4rfNa7P2KQo6molcLsHBf22CNzsjaMLwRv3FKEmmXFFGaC8oaqX+NcNeGTHRUKbv
3YTbyLS2TlA8kL+3IdyaYfl7l2Ms754YlOB+tKEib9DbZvpzW38k4ws5pmXwpTGvffvcY9d9RVXI
RICd6TECYjhFXtvSCICA5CnQadrwrGHFrV5QS6wlgTWDQ0qCdahImY1JJcBfSN4iL2bKMcf/MD+K
wNPlNRUf7BcojoovfbJqmNE34FEZzwpnBfyWugmxzjL157lANVm3BG8sU1VJak3B/RGFaEYThx8O
4tKoH2q1JPSiwbTWXJVIc8vhVU38s0Wr1/5Dw2s0JkuW8QSVAeTLchTznU2M3iuQ0Q6Ersd/+RO7
dc8AJiTPmJdhwviY6+2GntammflX0UaTKAEVWs9pt6dYWtHHoT+ruy2F5IAOWHL5Jz7tKkwpVeUh
uXJxwsL5yDcjcjxgttvC6fZKqgIEcNYKAvWkJqMyVh8mcaLa2DeEJdq5uJq+ua+AkIV1j2QbrBkk
Nr3Vn5ixuFOmu8uhHa6gm6ZMvLm1A4VpFdB2M08fiIwUiIBIxxnBmcFWVi5Z+Fh34JRXZYEObYd1
acYWWyHnc2cVe96xVB8wn2ncFfMxdL4M9bhKp1ct+RYhwzLbDgh/uXHCFDOeAtNUX3p4p3GqMJuR
uFJT4RAbYm1KbrrDmNq82IwPM8vu143w/Y+cWJ1IFNpaDlNzYkryBy5b5ZkyVmxZZtKBOZxWZVTe
IVKKJddaS2CtEyrhOlmfbOfyEtsgmuqUemVQUrxIEGQRb9SfCeyDayTM4cnBzISwNj7GocH60Ov+
XjgKIc525km11m9g/kGt+SqIudnaKzmqNBmj6rVmqCN0qF5SS+/QszsIri1X9Gr1ntlQfaGzJG5d
OMm+rBubAWX/QStK0LO7OKqKmmZqyhWQEDcEIaFhM3tvqZX3joicdZ3Wzbtq9gigK4vULci8r6mB
X3/5Z6WNfg5dGd6k5dNgzNRVFjV0WVqsswgW2GCmQ6yF7TJ6045ZQa1pxcOrHM3ssRirHq5K6uwJ
Uu/fdarqAT3cy2jPM54DHbZMog7vg4N9ctRIiKCndx5VMd6aBllrSJ7u3PXjllFL4RG/8teDBAm0
HbP4dP96MTsEBKhBEHJhNRqG78mgHmqg105MuXq99HAMTtydRoQ2/n9+Ev7Mh0ojU7wEROWjn9lg
nwFnZC/8E/RhG3DHXwtt/Ot33r/x/nD/2t+f3p/W31+bTIg4ATc4tmH8gNjI6SYTDbcKFMS5G0kO
kReQkOdNWcZ5g+ghRGhWLZdtMrdJb+Z/Rf/7EOYZz+T+ed4u55OiMYHrdB1EdlvmdBBTBXeVPJsK
Hr1O3abMngrQAqAu9nH9aPLDM8SgKNVp95lM/MMHxj1bamxOHxD3/XYNYWDTlzFcP+79oD1j3WFj
ZfSfMz/VplVeyC0mnb2aa3tF++hUaiJxGizL7RRxzvBLMJ98sDu3mwhiC7/EGo2IVt8y99oiptga
lb7Vw+m5qCSZZrwFwDNmZsNl4JCzMnsodN0KEK0kCGhwtLU61YTYJ16hLz1amGu0gJqKWqBxl+Vq
kalUhP9lsMzNEvBXlJy0elFvHlI7PJJPve1lvMFVzCKIMr7VXUuJ3aYHHUH/HaPkCWLNjiHHmgbU
pghNV+f+TSfIwUAN55yEWT1xUby7iq+7ZelsphXJDvugNL+URnvIhgiDd7Uu+3Yl4vg0z8q+qAhZ
C5V1GJnXUo8v5qhfJhP+OOBpal+8cp2H/cfLlPykq/IJyODXimNXXb+lHfuUT4qcNX8a6UuHg5bq
/Gg1jdvbPA9NXEKlPZGRfI0YVwZg2MkgJCHr/uZ1vb1WWPj6DJgsJEc0/5uYSL5ac5YM9a02PfcA
OjODxLu52RjZAD1Z20y9thGBT5IHzt1SWfl9gvNi9rj3LxBNyQRN3p14eirydifyxlVVKCWG6zjs
yEwc0FWnf+Ah8Szu2YRUkLAhYhcTZNKRmFBr2xCpiToCg209mov7KC09iwXNSAA+2bARpL1VGuQ9
IQN26grDcVOctmBRN0C8gLocZ5Crjaw2mvZRgApBI7zlXL/WCWssAIqoUt10fe8iiH8IJk/B1Gto
ynpCzWqre6JkPI08MdAnrpWpKLKkB7JgW7/jJ79WJpZ13uFAJWKTeyGV41Yd4ifBExyAgaQtmhvC
n8fOBZC0VXCqAas4CiWFxseoomRpEIVLswk/EU9hnDe5/apSYQj8yE6XbyzU2WotGElEa7PF1L5U
qzYCb7s5mHI8FPhG8gRPqzXu6u462yX+XWfdOqwP1N8G9ngtTaAoMH/Ht1hy5hsUzr0cZ51A2fo9
lzXWcr926yzYWPPAq5fsTZAgge/iRfOcSnUVbTo6RBLzAtwqLToAwT/2UUoiI0t75LgFxT0V6l7/
kkCRNOfyBI4bAggJjwbZlELszaw9+KrYduR1sU5v5kH15nHcmtpjiUBxAC3Xav266r44sCk5IJPN
guHct84gpp84UbyrRXspixCb6or268X0c7fXa+724qUI6zXNph3hU6eg5yn3mmsNT0UFDn+x5aSZ
mymY1ZmWBdG00/SCEl5sp5ZePvZ0tHFDjd+J6A/o68ycHhV4h3pj7LNljw1Vl/xRzwDQB/tq008J
lJngVrTl0Wjf0Jgf4+HcaNl2mffos7XNAq41aVD42J7oYm/uJ4oec+Wo+o7N3iWo70jr6bnSCUWe
S68vXk0obn0834J5/Jaa4IKwNoHIu/IO9Va27XwD/Irck+S5l4yQeDcPYY3IJ9z47pAsTLjA1RZI
FO+jLpMTZKt1BtypF/FGdehc5J9Lna9p5Y6OL9TlDsy2sptpr6vRtmL9DRxlq0BP57hKPrO+yZCZ
ZhRI2bjty3xT280+ZQmMrUdGAdi+la+V4+8IEj2Yio/woSFIgPu/4H1kbZ7we6vbFoZHigZRQx9B
5olffWVs8lHVuld00wnp6H7yc/YSLzWhFBdoDwn1NaeDrQysiI1r1ai8Rv9BSd8lFwj6vaax1sMQ
b2trIiFOXvLpEs7gPYcnPY+vnFahHORg7Ix9ZAOkxLM+XzHzH7Hx7Gt92MItXVvqp0pW6dSMeyLX
gKRmGxoIG6MFiEV4n2o3a8XuWZtuKCsuSd55GaBb5sxrw+xuhoUFRjvGoEjDXaQxedCZHGwhdGz9
eqAm3tZ6v8PK7QaAsB0GJGhnvtTgD4Fl8a6vUhOhCSFk41CsIQ+AsA9Xppq5eW5tFmCw5beYxknU
UEuOqlV6cgjybFXVw+53JExjpTP8oP39ho3tJRnlU6hTrECb3SE+0eIzyXhr9PILhX1XZfEz9eCj
Xum3RKdJDzW2cG7MvC8GnNpsPAe+Zw/sh1ut/aIGEvjU0QRsqKx4xmNysesX59MfkOeBVzTcOn4m
u6hAgKw2JzUyt4kZHdWoICoguzWiXOUW1L50PrAg7yPV9vQ2e0+F9b23gg/ygjfAG72wDreAhAnz
aQ9j1QF9F6t0sVohcLFMnkyon3BN3bBcIvd/Klk5FLJ18k1ZKCsBMqUHShClcCyfdIXwetNY49HH
HNzujSG9WdiczQoycUjQuB0+m82HiOe1Ah1fawllUCc6IKC7mmQ9I473jd4zynafZRvV52xJpNDk
R5c2zF8nrT/TW98qPfMGvIy1PwNefgyafpeNHwXRYmLGWuOnJJoEOwFPOMTIm6TprqLYJEkzfa5n
9nay53C45ulSuoDLDYLiZdbNy5JeWBrRaUS6k9mGC11316M/jYV9TvjV9TyeBYecKIs2vUHYs7bu
Q7ZPeF1Wru1o05BoEdwYwe7rsL+VGCDKNvRsNdxZN1B4ep6cFN/C1w79WAWxRePXg11PAR9x5Tlu
WQEfwDIwJMqzovinUBGATNodoidSrKDG+f6zIuxXkpSvzHhu7Wheoio56zKmgWw+9BHyPcLB4Kmc
MhnuZtl6RWmuFRHs7Dh2cc5cy+W8XKtb35ivqdbusKufA5G/TP78mMQziVggIdurFevPaACOqUEN
l8q9PnAKqrjBaFTZBNg45n6wgls3TIDpi6OtIfGtjzbG81GxXVGInepXL07Wvtr+tzQYHgIoH1nQ
XIS57oHFZpAO0jzYEWJ6qLgKhlFd6b2xEn3Cvj+9ydnHN7owRfMPTERvRNw/Zqr/0oji1kDyHJeV
MlJPGWfGqVA/WClfHao6AGP3nGaTQYLjNx/m7F+hGu9FW+w46mugdbGhPKqtONjhn2k+fI1Qgcxl
d23ywo166oqwPAkt3pTVTh3yNeTbXeCETx3jT7zvHlR2FgKd2BHrhk6Gn1K/thYcewypzOIf0hg0
irkbKpVMrODRzux1MqXnWnG8JhKPdQyzmmxwDJhHxnWEZuS3IA+/5KHlmZT6yyWuxsGX1Oz3CdBq
MVi3rtKJJ9srPZODeTyYznBI0/RqW+ah4VA4ji8qWyMZcTBEJanQ0TdAc15Z0YvQfOLZiDJvoRUm
a6cSW2n520irj5jl9sy70u611Ky9rQe3wWh2nW8d6CA3Q3RkC6BKx/pGN5VsJkWSlvpR23LbTuWR
GbbX69qhm1K68yQkEjHXp+Fb30TveiKfrMByFTAiTIsupfWc2sbB6qJTQUZqI9MjI54TppSjqvue
7yg7H80eplZrVFadra5V4fYS8KLAhV+NrvVtLDR8kHLTWtCE4nhTw2ToAvUacxsTgcOFjj5CIhxk
3OoTsliUbmo2e+ZVT51qHQIYEyAxTuSabKJ82gbmGyI9rwxH12k54r8JfT74Y+WChDlpNiRhdfYU
rTzXzvjYcZDljLeKY/p1ZnxwpvGM9rtwYjdSKVpnuh8EBDCNe1W43wZonIBduK8oARWNOqfFs5Ay
VRAe+tFhgu1h7ujh5OlKsoUSDSsGfzO1FXdNuOfsq1jiii1lVUXEVNndidCzS5ZwCTfBgXjzfSHl
d8gIB0Y3/4euM2luW1mT6C9CBOZhy1mcNcveIGxLxlAAClNh+vV9AN33bveiNwwSoiWLIoGq/DJP
PglkioYOH4uUgUz0exPomFWt1ywzOE/3Xx3gRV0P8OFkB+oNnOEt02mFzqcbEzMMxR06XAi+I64O
AJq3+P4foSu+wh6gvBbfQI8R0xBPGdP9zsLTfB0GaihbcdTSno07anNu4AlsZyXzbBf9VpRg+Cg8
6hv76DrDqcunJ8iKN/bi1yyKz3SmPOj1ryGJz11o/xjz8cVRJjEc8+DCRQNWfhaFfbA6hdPdO3SJ
OvWjc0yNd6iDaz/nJMYvUFrMPRQGLkBnXtqeHsqgPHmw/DwT47TyN55W7W1cmVlWnNOMa4LOXJpG
gcB5HPzix1RoH4mixx6eHNrquMdbsEXuGgbWW8O2/KscSkbGm4foZgGarFhMVJz2EqoyPDvdt6bL
3k1dA1os8Kltwko7NF28k9aXlv+llggSEqwsVm4Nbz13phWzD0Lq0Lz9EFU4+WkkIg/vkZ0NdX/f
sAg2NPMkHgmt/qri6MHXJO9CyLn0O8nkjc/giRMUxvPmkEjjKenZ/AgAyGPB5vGKzQs9UtsZobP1
QIlF0XAwBzSkgksRRBE5dec0MA6O8Wuowpsn8ksIQFf0LFbGiT0Zm/oaAaWg3oTcnrvWopj/GW3H
KrpphDX+l7SyqCGBo9Ar/lVMFp3kX9lkkW7+faiaMtsYWTusPJok/ivSLP8IOuL/Vn9gGxKvhlGo
oxr3Zjy3yceoEN6YGyw0mQRIKrqRFbgpQwkCosi7Dayuf44t90C5BqRA5+ckwkaHTCIfSb3DvCLG
qThWkOHECo4KOxZ/OLIIr45tElfHSqEn6U3NpdnweKNixjmCJf3npkw94h/fj9EM5oXVf76Op3uN
KXE4LIfsgEZz5ZVzEcp/n7IcXP7xP9/n328xNQAK6yZrNstLsog/y8uU9yNJoyLljDy/TNJr360i
SHa6ZhnH5SaVuMnB9LBMpXXrGKVhznzVyL/vZXiMeOmAbaL0v8NBLY7t/FIt99T8Umj0gDxkIUvN
WWFb/mTLjyISV1H6ZH5mdpgyOc8GFJQOJjUiA6/t8g0Kc35Fv7/X/K19J/0TeujzcVTxJ6tIM2V2
8FDPP3FynPz7xy73lmOVAS6EcQejsBSm2/wtlm/273OXYynmCXrp5y8vX8EoT5uALp4bwcvf9vx5
Qnt+rdu6rHfaiF2v08B+pOO1K5t9OVY7NZY7D90oNNt930KtwzTY/23ZJ+XQdIOuW2vKYX8AyKap
trmTb1NjgL+ltjpgKjGML9UY/KarJDS2BsTy6Fan4w467ibv/uL0ultmw66s30o0ccqIdpoYr+Pf
NmQCOE0PumpOeap2EfWDjocCJI40QW28Lt2OpXNiBPYw5d6jUcsb09k99ToMQpOGfo0Q4vVknko9
PjmyuGS1vo3bYq+RALDWHeBvNbpgiIJdoclDpKIj7axb8HkbUJZXeerL6JBpvCvpLCylvlGeeQrT
4Sq86gU55a+j7fpQnroBM4GqgTaY4qhK/m6q3CUA5+t9liablq5ykYzruMPSzuuRJXLPIP5U19NZ
snjAwH8wm+Boaz/Czn2k4G7Vd5/zyzCF7talhpB3JG4GNLqp2oatuRE6EdXK3/e+YmH81eg1dKsT
+holCdOOAOZWqbPTsWrUaY8BfBTClbOMCFqZth5JHFMLfigheZcsPehMJXIoNiRkGXFsPw2t2gFy
PDjwnGh02cTggvuIldzo7yvD43Of7u1WbPFHreyAeohO7kqkzNajTwxAnF+/LEywtNnNJLSYH9Fp
zsPou7fUYjZfPlne8KLn0wEo3QtlXEj12Wac2NvGxmNaJed559hmFi8SL3lnr0VDz6UJlSWKAZHK
cAuCnwUko5OJkdZMler6g03zQhvMRG1jL5DSyMbzs51NygpIMGjVK21Nretan1s7UShFUexifr1O
UlmCcZKRzcHV3huyAoWFYgZ5Q8QvgGUN9ihdEWx6K9jGAFvyS/qAirzSaQyiLJY6GHphCkjVT3YP
C9JqN0n+mTgfbvbXaqHBUsxOd/km9DaNKHYuJM9ONw8EU9ZaBocMn1tYIT6XHYv1aqv3+TaxJKyC
foOHaONVj1JleJsBVTM+deFamXa6HmS1mjwMq+RNfH6zuW9CRuXJJOzmDe6WPD3vYdDYjrvt6QKl
hsFDyRTtHVTXD4h9+4YfloaUPFDBYAvn1yQZfsyOcB9CDQ0kXiioDxCbhEsKKNi9mn5VyE0esy9C
xoISIKv1cdNSqZe+oCFocbIRFDBpLgPoKFjNTVSkb9GZ601Ep6AC+Yw3A6NpjsIIHV+163wYMKyO
Ry/2frN5w4qmUZRWvnmJR0d4dAQVQV7QxN+ZrYNWW2ucrA18gJoaZqss6jGgYo8sbAQ/dZ9+jtTa
ePXFJAlLjcy2jEHm5Bcffl2q88dyajQ53D8ONgB5TsAE93DeyGbsi5E2MTe8M4/bWi0fH5+FTc8v
kZ5xZB58LdrDrdtkGDMF7tdWE7wx/1h807GmPRYF1CpreGfBMSaYJHwKp9pmHzBm8TpnMyqEK8gX
2GFFuvXSahfU5mGgpTqnEsjpebdhkxAwFTQmFE3vEHwL1+hymy4nLDh96ep3bqiVz4/ueNkUkGf7
CN1lY4wpAxCdBk1qSymtTYgHeUIdpqR9qEvWIeAXo/DvCNw5N3SUMwdgHH/TjMharU23acwPEi5i
aFMawkR5MOJzIMCPoBWTn3nwOR9ThZ5n2V8Vlk8Dw0e/ag8x+wkVNseuYcFtncwMAwoyZpxnR1BA
18j7sIZ4I0EFuGF5CMM3hx6yBsW9ZKgX48jNuGQAu1uFoOVcDfocnhXpFXubliiC5JAG6diAGB5o
FC+3+UPI5gVCwZ4d9pFGt71f/sl73O5WsFLUSRkeSNATkc/t2COc5KfW0V9iimEcUz9WFLvYjFLV
QNll07LWvYWp8wia7V5W5XPjEthVFREtUsmjz7D4lKNeiSnYR2G1FfR7JMmb1J2dRm9HmaJ9c/IM
A3EwVLXuShzp1d0e6nUJv6FLckb349oIsrUZ9FtEGs65cu3zf3cnFim5tnUd/zS63ZpWl7WBIOip
Zp9z4s1ii/cAgB/csMncPdjrEDkj6PY3xT4UlMEatN9jxZmemD+ygb7pTP9apdY2gO2BU4ptQHnI
cP4AQFp7o1y7E57xmVBlRiiYxqNG6XqszIehDUmJPsTjs1V20xrEBQMo56hi682xWurrI3qsJ8qO
QFESZMjNS2RFDwZnEMCEH6VKXoe2uFu2/JhJI1YLgdgrHgrhfzCeXcucM6LO7mPeEbsiQq2zcP3T
IcQvZptX8EQ7ySXdbZ1Th9mppKhi0B6MQl2S/NkMukuajM9x0P0wE+dzqtkFSee1jtiIl1SbTRMd
96b+BJuVnAV8YntY1+zurEdhZFdbpSxsWOp0Azs8DZRMuC+lcYmC5Dk0nFsdRj+kpoEM59oyI7GL
9KwS72AmCqIxDSkOQfFx47UKgQr4EufQEQMCzstnaM6hee/phajktEEAosVIglsUu7Aatmw5N7AD
trLmcpnGez8804W4KWxtU0vEXSM4jal+nF8Gc3yIdfSKni/zx0/MlLEzfvH60Z+sh857iBQrhCjG
8lCe45GLRZdeAtu+zGlgPva7uZWlG+/oYGuLkUo0UCCmvBvk0YcoEbiztAdhtsdKIpq4F7TO19o0
z0XgnQo4w30PYTX1r2lMvbjOOIxGsUCF+wpIUxjQ3JTST0jA00dcjLja0ahYI4f3CN8iDVhJnlPt
Z09geSBbkLVga11WF+x6FHSFwv5DGmjV0dMWlX+U/zzKu2e85azQC4rxSE7bOJHqD9d4MaY7RHXM
CfhuxmmTIbCkp9B7lN3fyb5XBy2+K/WVs/9ir0lDW8pzX6x+35iHwOR9/1h4b5aGpelhfKPCjQtm
/ULrQuY86F/5OrzJj2TAa7QhExvo6+C3/St455ySU3S6yq7l1VlXD/ZqeMETwCKDpDbFLsOz4lRp
r1oq2Zl9rGK17v/CZrPQzwXXJzbRblpzvevbu/CgC6hO2KfJ96Or1KB1Y4o3XojiPSd9zVRbLzjH
wI9DKq6OzpBjRXUNEBSR6TLJwW7HDyLLOcYRWApPEbYgDWJApzu0AGe/E7q0842HuuA/ZWf6OVLK
g/irP9PuN1w1r6v+VLFi5RXCg9qOQ12sbENqx4HiUz4M7bZ3ANRXfXTJg15R/mea7cbWKGtpi8Tb
pcRyMbGIgqGEDwpfdJZcD3PupxgYqM8kGceztW1XZNU+BS3OWU9L34LJPNMw6R17UKJbvwMSHXBO
exXjCMdzlMY5iIkqSR2wfjonlxbi1nKjje7BzA32LOEoLwndu5QzTx6LrVJelmM02DeHUE313nCn
ivAzARNZmeNPU5QPzQQml4jui5S1eFx8NWZgvCyHhFFuxrYI+RgxqNZdmunqmZOa4IvlSqh9M7IW
UJYdiwRdCquQcXbLSJ7J6Y3XOo0mGjUNcNlQcw8ALH4uh5gKs4/Nk2tHY9ht0hBw5z/U8tdiP8ne
VfDhj6ZxV80xGp216YYYWHQYWm14TkegvznztAQo5Wb5l8tNmf6COWo9hsKBzDxSaGpUfn0Ovaw5
L/ccrT67Q3atXGEcl++MCQWVwVD11tXLLy3VHSqLKImC0dtuctaNZKpZZs/xPQrrh0sMU2Ft8sft
lAyPdjB5p54QAlxmmT6WOkyFsmfM7lklYAgouZsuyHn2N8VIb4HgxHMVqIh/kc7XflATPO30IrAP
admHr7gdTsAOtnGel0+6VYeX2rZqeH+D9Z7nDMj75As3yyqiPC5ZTdyTfX1BkXdtlKrgUYfPRVui
bJ7ZZNETPANlej98AofPIs43tE1jd0etzqEadmj2FcGYu7D4ZGkNE55mfhiMxUPZ6fY9pF0ldtrm
mqH9rFgV0t5uQ+Sk1gHduq/6s6fi9F3Lfga1MC80hnb4YjKXXqWMZtk+6reR9NITkULDUO6nqhyT
iW+I9XPBWNS1XTyIuee1dR/HyRHnSNfuegup2dS68mR4aXqlBoAehWZItm2v455JhjvGfOuvpbyV
zRjmc4gB2/LbZuBztKOhyzLfeI2bQubUKChl3OtU1qfsxUXSjdXXClELjt6ML1jQQFOlr8o8Y+BP
8ijfpErctDpw9kmb9CfHrTyAVXXyuyxvE3s9hvym2C5vExitwZBmz7aaSacDDHVBdfUFgSG6CJ2W
ieQJzV9uA4zb5xo1/ixiaAGg3n+6dq0eLI9Y+iroe8xoiGhC0k228YOUwbyR3t2BMxmorte+z8bn
eeLdWLnaD3bJQBc5yrWl/Tc2zD1SkvfLbakxKcbcAnHcMSOfPzP0+4Htfe0a03pFI+/z/imy5Daf
MvNZohMPSei81QTUrlEQQIryeuctNk3MUx19boFdGbRjWz4X64Ixt12Ta1FG9xIVoXMzJepmEPcv
LRMgahGKcl3Rn/DCCvOOx8i5BqPWvRS8hCAIoeTFSsDlTIbwFD0JTiBAZ9Li4kVx/2swqA/Tc1W9
kpbH+FsQtbfoZ1or2+YaE/EObvSDPtf6yvkd2Si9v7s0irF2gbpOiWCKuUBELzbNviyIOvfTZreA
8h3/rmsuU3lDw1mtCZ/pXZ8g5BrZUYuK5FIMVbCdGr15hmSFexmDRus5ZC7n4mRiHM6FtOw3P0VG
or2pHIp9m8npwXapaQ5wvKG10p9CxZyHW2aOrqpxxICBwxioGrOTmRXrGpHP5G6k8GYORSw3egQm
sXFbCPE+xjCLRsPl75QGqXyO5k/P5PkwLTI4il4GL3vC3exXeXwhhVav5EzUi3C6RKXKzunykz2z
szdSN+VPGi3Xntk7pHAq5hUzNldYY3Tp+wGT7jSSNA0aeW3auFv5ZmHBbcX5UQQEDOcbWwclD0u8
3OUJHWrhHFEc0zZ97CfzXQ59dJjSptlSw9CxSWZ4lwzkAs2GFcWS5yBISytjy7aas/lHBWzqHbqW
3JSJZ9ycqOkPfrb7PgOYbUhOcqJAPe5ieULswbug7Gs6UR1v1kiYS/AqM6KJTUe+8+fs1XJouel8
45DRJHb2nFAc4Q3+aehRQO1jouVHybEoOA+inJwsfPxUao5VeBo1NoGhpdS68zN4Yd40yA0TFlYl
JjVRupZUx9gNs1M90cbCW6p9z5IIl1KefqbK/tEp99d3zjg36bStbTd+9jV3uFiOc3dnVNByw4kc
nq+wtEOL3fAQg6mFFifuum7jOU19BgIz9hSxap+Pwr5aWYyTMDXSnQRRBukBawerwMnefnfVh6Mb
HAI7PROC5wQXuD1DsyWKaYy8VpVfjNflxugtZCCH3Fk5/nNoUAaBqp51OCs+4Gxj/dOxy2nTNVTJ
ZlhAz/zcmZTsBAxhQ+OAj1RLu59GXao9cxwIoZGEsw5JHPOogv2w5S1mFkcH9CX89Haf4qhxYHRc
dKb7l6gvssvycLnH9ETDaWlSGsIzlkOKqMmGkI89JwiM82CrfxDMC4eZUmQJzNordnCV4Uh4zex/
HYxqPDYi3dAWV5zL+cbQGn/vaP7jcsglGfF9fLn3zzFz7wciP2ZGynUSJBGmGB9ovVNdcCg1GN+d
rmI0zWNQFqRbshBjWF1t2qpubmJiPrzcBAGndqpIUZD+c2h5hjcfh+74fdyqi+ahl+Dbu7DonkvC
/yJxelpSeASiHIuO9Lpdr7LkyXd/09VU3Xx2kAs0Zbnh6mevg1ozvo+J+Rkhz+iIlW/IZclDVrLk
KE06XMFTeD8SE0EH90Jxd7vCvVUBLSPJ/IVIdcY67/Ivt9bsPQTE6tyNNZ68Ic5uEUWBGHO8Q20i
dxmsJ58aYehP/byg9su2O07zMSuWxZx0jyADxRHyGcY4tkkT+qfrVPSpC1h5hWHd7cagJbjqQAZ0
2MwjmmYigDmPrcXaUflp9+DFTLOWY7GflecyGC/L4lUYFbTd2uJDrI+fRK0VEJkhMrVd4ZbDJTXT
N5IE9q6ywy3rezQRbO+bfrBpu7Xtt24Ympd+ohTdF61BNlWIbYA2cvKSWrs7Ou3eRmir36D1HutI
b1+Dyc4P9h9TOPXB7TLzVo9egfBd2+966n94XIOOoILkxm7LYjcq9qI4kqzXIEz++zDZ2HLIrx5t
hC3lhNcl5xYYwdYxIus7MKsnxVdKQzMnupAoVZy/QJZmoeJTu8jpxlTrdFKc4tlI46b2BXZ401yx
nUY6YbHzFtk9+yXdjPcdPjxWsHlIAVS9+HWaiwf6bIdk1qBksmDIrGJ6pTnbJMW36p0i+NMCqGNz
aP9NHOsm7H74gX96WtNGyiK1V0yZVdods1IVl5BGIDCM6ZPIXfkuLWRIPyvCUzI/FA0IS0rzjpgx
6tU3GnC6F2U/vSyRbXO602v+ZnkZNVl5iMOxyOWhwr8DrTa9ZLMSFErlHZNET5+wPjarwWJHzuga
74P/zAjaK6zx+5sF4X0sDX/Pzq7axUPhUOpclFetqmmzSdyQeEfOwFkH9UtWvrxmuNO3DRW9T1OB
cBorWmpjGWgXvyyftc437xag6teyFqvldxPSv7TmaD4oxXq2Horyva0KbT/1c/2x2/Drip9Ybc2d
GJFdPV1n4e4WwrwZ0wUPVrKmEb0GNwUkd6FBLveiaGKEE2BxTFvAW5YJEs0BvHpIud7R8BQMJ/x0
VPVFqjpVZWFuqghLsh4ICBHzsTooS8CiHYGjOn2WTVSd/r3xiRR8PzSgkK+0PMfCOj+lVDVs8RL8
VZ8bvdyXqWGBhiYjUyzoVJmYOz/2+9NyVYik1h+rpj7L+UKhV21JKc9o3Pohyg9O6DinyuiZ+0iU
z8YmY+vNx4yyJqei2+LFC5+XWH1b1Aa99gbNVnDYT4JWalZiB9Nxi71yhP+uPFo4rZmRZG+1Sodj
DLR4b9SF9VqaXb6dG0iQZlzzNWMMvI41rNWujmw5c3jrmcO73Lh+Fp6cOt/aTA00yiUaPH5NGY24
GqKyIvKikOsdSoTQ5RHW3gLZaulLaeo5bbXQ/xwvSa+d5ewWIN1kpM1jpdvJtf0/h6agfvBK3hGd
K6/21IePqSbCR8ubooM9RNl6Obbc8MK/mBNrL+hE2TaZN09ivvHiivZPgdtEK0brTseNfqoC/btS
IgHCea79K3U6w4XNwfB9eBR4xpXCa5ii74yuDOttpJfDnhgykqYEW0eQxyFT2RcUDuhttyVQUj0z
uXvyfQZLho+0s5Qm1AEKdl/a8WVovK8spmqIKVS+ETTw3TVrjl94YYI4mHxN+FQOwOeSR9gYpKqM
RP4qgxddEEAaAnGjOho8sQb4j4hCikHNKh7N2elo9PalKYvDN72h9CBfNRqkQEJXwQnrnmTSJaxy
NTgMguLZK6sHkfXK5rA+UTvKbJa1jNeY7mfDpBISANz6NgC4TBjPDafqyPQm+fA6pNGiml44H/eY
yPS/sIXTD/4d0WItcuyDm1GFN8TWE9/BPehu7nBFcrEahk3xFeMXpNyJ8+vJda3HrsUYsTxi8UMD
c+b+WmAwALyRWUnV7Gn2okqU0pT7cqzyyM0VdfJkRD/0OgKnHqvuGeZvv9GHyd8tD6eg8LEJxY/s
BgLIJO9lFY17Btgdhn4r+kGj+6PdeurJjf3qljpWsco8vz2Rt2iYksDRsVNk/OWFXG7GEaheYPsA
3xoE6GULGMIDIYSm+UxB2ixCnZ2Zj4GF1GQOg/fuDOFDNMA6/4ZBoiBBh4kl2QIaK+7LvbQq9fsQ
Jxyroo/Yle7BY3d1lBXxIkpy7YtfJ1/YyV+o6Rh/VsKNN1Nr8JELc7Yp8BE2vqRVw6P3A+QikXAu
Agnz80qrt7J8ogpNvzdJyu5Ub87Lo8Ex8LqpyFtbXW9soRPBD7G64m4SGic9Q/67mlR98MeuXuOl
4kJOFeHZFG19dvx6nfemd3fs2L8Ptbe3x7K5LIeWGzgkeMVLKDphWDjnuppeUZeJIMWjOMeTjI9R
1/uHIa36i+fX+S7W9R6RXHClFnn6popgliaoF2VJe6tl0zzaOYMCwICUmsXg1uuoia/SpsvV0Uvn
MQssWKJVqL1aNoqqEfTmzwJpKB1d76s3QbwPsHSMsYyfnBRveJmLv1E3e1dk/7PvTIDbYNVe3YyV
Ydh0XNh8pyemYNIlSMoxVWWxH9rOZjlMX5EkHPh9b5qPxfNXo8GxL//v8yi+arTJOBA3sd6NenpC
cSsex5phW1QS9Y+EnbDBLyeS51RgR6UxPVMm98+9+L/Hlq/++zzpNs5RuiQ3l6dM8zf4vjd26ZPd
jcQB47+NR+PnWjf1jjptVPayluKJZkJOFUnV7lRh/0oq2zktQBimBs6Z8eFzb5SMw/EsbSjoM1aS
rM9hOeWUFoZSBU8fR5dbPpMJm2RdXwIHCRS0jvW6PPTmh+0MLsDuwJJVJMOmC8lNxOxgPjRKZTdp
jUmu54r5ETnP9Vy0VM1BPY1FBOXJnexP2hDpahMaFfa2/3IfRxpvEbAGbEtadiym5O+iJRIRrjzR
4HVElxQUkRADcrItIIHdt6SXmcwAraK91BCKfkKgCbC7ptZzPjTTNvZzi/YYpQDB9B5WNl9dMwlP
zlG9/lJWSl/p0g9/1VhzwzB+ZmQjX1uDXG2ZOOFzbQBirCXDUuUL59ToEnsW58XneKAC3nba7s0c
3bfspuVO9ENrC3mcQFltlod9xW/d1a1xHchhPpuOQ48XUdVBJuLQjum064xu3Jeirn4YZrjlmj7S
kOAW5zpAlYcXXP7I6zgAdq4mBkKBsal0CrEh5LjnwRum3WTM/RFtB6cVsbRb2ToZBT2iObiF8uPM
NxXAsFUrBRGBsvEuWampncrMMt7ZtG/cIjEwFXQk7cMuJzbO1NjRS12y6iex8S1o1h4VsCaiskV7
9NGeRWk7JPNS1BrX9VmxdsaI3Srtius6zsZ9bzBR+EfZs6E+DRZTvsQJOOPOcl8/WZTgNiPO6rXZ
NuZG9m11gvVSnfg1Ato257u1tCkbbDSosivXTMgxoCCzI2rOeHZei17p++XQcvOvsmxasaLvCCpg
yXqbFjFL6Ke094iDh61+6j6tIFUnxKOuotuLI8sTlhucxSMtx4IxIfViZ5iLIQNGK6Etq2mBhGW5
plZUihGVzue71LVY5+VxH7GvyHFzw110DoEeXFtW/XxK+8y8cJbzV4j0zjYSVjKHPmwAPV79LJq3
MA5VvI5So7jz6FvEcuJqeSRm2O7o5+2ul4m90cDo73wIbd9KPHiAfFenvtg187ZIxajwy1dr3Ydv
NX/1+yFNXcSpo24fzJwm8lZrz2vLWz5/9+VQA1zaztLytjxa6Bvzs6iJnxtGpkdpi/QaG0zF+kjF
PwR1KBtGrzY7hkB95ANU9a65D8L8nUWmgztY7xhbazqj8VZQUOcXm9EcdciUHYm0oDf4BM1fRfhe
eQQKCIT2dE1pyUc4uezJNP8FbJ+8UXaBcr4cd/lHOPoQrqPt94ukNRLs9/x4+Q/TjuNh7UdHqHTi
/Gmk/eeJy+NGT7ag/jSWrrp7Xm6cKPzn3r/HaosSSIhLuwnTG7YCSjHZj7JwNIg3NT8rle+MaFwP
yWCixzR8XEYkBsn8SvfMmDQ14mdQ7HUDPbmgcogk8Fsgpr2fGPRJqoCKjulhqFl+R/SXqrbHotGw
WTbcmVsHJAr9d9dof1hfMv1sYb+E9Una6S5voI8rt9lOtXFXmkpWdk0MKhhoyXD96qpK6zEr/XTl
xMXZUtFci1O9w7HDehYeZkEdiw1bPDxOAaXuXPpJnLJ65yRsZOUvolXNWTdNhkqV+apS4G1aqRgi
SoQS7LtBGDK8jh99m9MNXCcmVERodEy4khZhrxC/SMo8MUgGdD7RpICu4NXprH/gfMdzOwT9OTfJ
ReZ+8eQEWF2ixLk4eAr5czGfSWTLfivtDqGLDhOj0uf+qw6+i0+b/xznwzlOUS3CnkbMBn9wwqlm
VVfBj1DWDxB0X+dzyV4Pg03eynd3gOXUieLR4e3nWPS4i99NEd2HSP2e/6SpRcdxLAmH67iKmABG
q4/W5fPcu2gZ4+Rd014j+6HM8+gHDFkJwAoie0Eavk2d8ZIVwY0ZG7ERATeV7Ntvs+o+OJ8VK0Mb
HslGy31uGRvF/LqyzS8rdj81+SGjcYQNT/G5WT3VYUreiqLNtPvspfqstOxc1mwsg4lEhN+2O37S
zgVS7GvioelS3kxZtBMoT6uapfbKdExrYzHitrE30k0y+5q3ZlO7xz5L13PkOWQentXTnv4aDM/0
k+Ru9kRB5DPFpFc0M8qs0K6quby5HZKXqjbfk2CI6M4aj52Hjbqd39xe7t7NQltVUZbvLJCEaa92
Sa/f/HS4BYF1y2SDq6qvKOnMTiPpAsw6ZC38NyZw/tj+arrgq7QdByMOSXNSX9TQe+vYYnxKeEFF
1m9fIwsZFbvKGjXSycLFh1f6KzOsRxaB7aEa5A3J6JcT46rEXclljkKNaMg+IxPcUTW3B8RQ6REQ
t3HafZSO/24GGgqbk50YJYtV7KcPRtkeNc6sW7rO8TEhaQ2zH60Mg1WpVETRF2uhEg+1X+6jyo02
XsSFctKNk9RvVUkRtj1m+2DI4YgMAfGWJN9DsW5XnSMfWW+ckxCdr24p+vYEzO+mdi5kIiNGzgob
14alaDt7VzoTSbO8g8Z9CSiR2Y4NdAkktrUjbf8UTT0kI5d0pytI9Rj81QoTX5UL9c/hvS4r7HxD
9FU6uxDb9IarR4lCRp8tOPwVTK8jn+WSkweblqZ60v2k2pVCsr6nkxHfybrPCW3jjCH2nqWgD7wE
ZTQ781/j9DNPAAWGzLKNsOjX8ZGs+mNae3/o3kqo8QsuxsB3LpDUiukzwMOGw4JEcgwNoUFQ3ym8
wiu33lqCLSWdu79NIsyDcRgdwmZDpRtr2gqsKr+FZWStpde8a3H95TNwnTEPPX7GopPFejK0L83V
PgpMKDLCE+XWxxGxTNVHNbhUAhUP4FKyjWzpmsZ45K4gYv9wBGfDzBx/R35oEUzUnRUZg2pLryY6
im3hRtQ1frmJC24Q7RO0K1a/CJOT6PZWSgef7bacVMeGloH2ncXTF8HDJy8OP1n50ic/15YTjLcH
s2UTVAcb9zf5qCfRpq8aaa66+4t8yR5LcwysJgRL0nhjSaw29NHINa2L1VqkzJQtOY87mp+qVmLX
l/xR9Mpc1TQKqTqeSCmK33SC/RoDCCGEqh1F/znMrp+EcXkvdBluEdt4AOq5l/Wn4+XGusiTx9CO
dy1nX8/F0Slif9yZbrWx7LY9M7r6pTwwtX58Kir6KEaB1bArXrpJfEYlzb5sON4tYSkkAusLMISz
LgjkDiNpyaA+RNNkXLp8eI67hiAxVJjeOgSiyenOc61t6qUwgkAL6F7NFZvoKbw7bZ2FQ7FKwvgU
CGyA8CssF15j4Xxpw0gzz5xMM3iGD9yuoh1+rtC65YWiD5bFasQ4vcPPofXTNkR4EvYmuwbS/6Es
qCoM+24sOY+W5+AyhNjwP1ydx3LjwJJFvwgRMAVTW9AbUZQ3G4Ra6ob3roCvnwP2zOsXs2FQFClD
AoXKzHvP9Wn8PRsBP7OUBrDRLFjpoAm8xPwxDERZEWZ3c2mX14l6CUpUS2PIfLxIcHGEKDzBeXXS
tFaeZaCdGBr2urP7bTsKUU3TvWgy2nhN5/mZ6E6T1z/3zqpNmSQqq3qpiynEGpXsDLebNiSL6r4F
ZtlzpL3RIh8yzLASgdy7vfnjteh1PRYgLMpqNcFr8rl+v2ped98Y3p8wD4TfFzlkJ9saILZYBibR
4Tpk45+RRrknWDajLH9nq/HK0dNvTat5mND7GTMwcln1v026mKvKGHHbpdXK0zOkmBlKPqZNRwT1
gLmDS4H2MmtQmhrkMDgDnLdmWmMK/21mGsENZc7lX9tG7DcyYmJXgQUIiv3A/RhuYgWkqK4LirL2
UzCV99PeeIU8mK9KTgxfdf0vvSV4mTi2czMm92GPYZiscvKEkQfE214CVESr1VyMYsbXWtD0z5xH
V4v6S9EHxWaiA+uDdcOLjGUWApRCD+8hArZBd7HvQa2D7AOESAhTdyYdxnQwqiepmmnb9c8DgogD
Yq2RRLx2Sfqt2hwneEObIIoRlxHSTdAIRtTI2pum6a66itZSEutvaR8na+SYjGGrkbpBn/DnRTPy
ajARHRFpBQFrfkc2H8r51numW7Mm1iS6uFn9HS1I5kKTaN/a+ZLcAM3LDcOceYcgo/OTtGkv0JQ8
9rwXXRXfY6ua59C+gKbSEyA3+66jaZHk2jegqzwse5pvM0Shkot5XINht3RJGdVFCZVDujXm6qeQ
SXU1O6PB01AirYEo0JbFmoF8zAyZN2+IkcSC33Ki/ksqwaSmcRhSbuJuHC9mzRFqORMLbiVPiI7A
YLCophn7wFaSKRZY19xlPfaqbJ8i9I6tnPBJO9s5dpTAlUHO3wfdY4O6BQNWmW6x/ga+KrNfGSu3
aYNPKhzo9sLVd3oz/2qj+rdH3CaMGZy/lSQqduBJfhqZNN4jcnKhv3I4A9VqI3c6EXKK0H38opzD
+B1AiOta+0V4nbOpTPJbezDAY6g914mX0Q2v2QP0PxkSBz/S75osArpmtx+q1X4aROMhQS0r4UEU
c5P4fjjEUuPqTbSMD721wZig3pKYMFUpzWltDfG1a60/0NQyd/hI5dIVJCdbprGJTpDABXdErjzE
Dv12FggBCceV5r6gsgmm3Nm2Hhv1TN/mVfwU1trOCyFRlEo1ENDcVazjHRyGYj5OiMFRFQFiLHWx
MmqmIATfRjPHOsA6/mOU7Ss5zMwQZ+8btJe3mbWuhEaHiLbSA2/TquhTi8dFfb1Wwey72jhc8mS+
TFXVbjRCoNnkP1fCdLYV4bI+EOcvj9cNs9KPmVteVYVrmXj5uTR/dHZo3ex+2ZXx4wj9vsKLhCV6
Wyl2wfZEWd1oZyRzS8c4RJRRiAhO95FBzj6ifbEukxxxT1gMmzwaPELuvFd3nAkLU9nV6tiazk71
E000uE3ZwCahzxFtPa8/yh5skpEHX3ZOlOGo/SHmIdjobXcPuLtcjAvsSAOyFOvBHV5IdTiPyfRW
0DYBpAzjuK+/qiga1sFwJyK72KrOt9B+7AwNYbKtaIanIWodnYPbMpkcmDT6fVHTozOraas5wb1o
GwYKnFq+tgw5nZL9POGfjLIeZNWpk54SVxeFXIK94Q1ewnYKHZhLKWCrxia2vXXQcxbqdZTFtHA+
ZtoIRO31jpH7jkjeIrs+g360NiJrbCBWtcI9gdHX4HeXLTte2zo4YwXnswJ3rstVodpg1VMurgh0
eo03RUc/AmdEiM7jZEf8yqpnJNGLDCObC0B5MOiRug0+D7vV5cYUXOfgGuHRdWY8mjHwirTFUTEc
7BKFcmmzyLJE4geABNVZxFFp+MQHUktq8NyLiwc5rbvEiddFfC51q1m11rCtEueEwTU/5iX/sRa3
yXFRQ4blTJ+I5XrjhS9ME0HLprhKvbLaq8j2o1C0J2RplHsm1a+bFhu9TlxqaGjGel9vg0pYYH70
+2SO72bXdPeFm5OvOerbpsfQTS8TOeJAJTyw7Xf1ujqY+Nn8zqZZhzbhPCJVp8t954wlMvmWVSyX
8XpiXXvgWo1CF/ZIYLFXDVuah8x9yc6tMQW79KxJxuZItju04zKC2YYylLzX66BDJKTaLZlLUuxx
6PUPrDjIU9qj15gIbk12V3m3h2OhwxwJPgEAKtP+ZdAhWumdaq7zDJ/XceDKO6X5QYECzD3Dz1vW
wRaVkOb3fUO5T75lq89qM6Vs/PuczqElDmZmS4xosKRayQQqS+qrsqsfMQKQqqSvRwr3S85kh2Si
58xxjA0oWA4Lja656lTld5qJwwkQg7bsz0iUIgMPLqPhOV/EcXTbIRSnVGUrw27Sna45F6vS6qOF
kHc0eRVEJYe/iIAu2Hd+6ur7GD0v+2zHT3pXX0EL2Rk5xoHRCN9DBjnrLvfozer5G4joZ3cQF7un
GIJDQ5/X3jl0G32ZghTOJKmosW68kcGIN8JGgCcTRc2w7IqgVxGSgJbYIuTDQxivIUXnkv7KbPGp
jr1iA58Fh8GMepl4+FMQ/kkm9y6A6Bp10qJAETSO2NdBnq0wpxnotyHtxXN7p1n5H08lGIRzNrn0
HN5Rot+jymo2bFNd33RZMzkjMTQQDI5+O2Id3gc6B0w5iN9wNw5TwwihmjpmFZzCwwCzZYCJVHLa
b7rGMkkUDMeVrhi60XhmbGMCKLOzBxs3RavIKGxd7yczuVCG7n1bCVBu3qEMJV6rCoWhcrFLzfeF
8B7dIjvjVSsAMKM5ciO4Ut4rq71wmEwlbc840uKoNIS8C5BmBOmll+abN+oOA9P4zAjxkE6E5Y2t
QBJmfnuB+02qEx+idopdckY7r0ZGX1zkgLuGxgwnE4J1bBxw90W/KoLgl4smDSAdnOnR+F0tvy7E
1U3QXPaR6pAd9ZYltGd8z97B+PJIuaUT8Mc2BsnxNB4Sh7p06MA5UsZ/ZXH3NDbTrkURx1CVTTq1
xk60zmubG+whesE5AR5Q4lj2rF7bmwQ90oPAI+i5n5Wbp6tGTgfXVRDtcyzJUsQIX9R7HtFlcvOS
KWsHP7uozDsvixmOtFnANvpPqOX7ybDyx9tNwjxhF6I4XN2+bKm08Op4CHknWR/YXO5yD5RQlGKq
AwsSbsN8MI4zf+OxnkDPJDaRqBMrKeb5hbOj4Atk0THK0/taz7tDN0T3ZZTLPRS752oRl6baN1p3
SiWuEfTImUgEyT6bq3nVdUpSBFojmgKZr3Ws6SDiZjKL9LfKrbRLMXHBjfXwrE+Y9zQdY7qE+kUq
ZrppDTxZoWTEb4TNGZ+y7kPy7QkMdD+c6gyS5l0Uc7D2qtxXdJUOTFKeszj/VjSkhk49wd6u9pFu
Nuz0x8gfi/hJ0oXdSJhU81jtoJRwLVNsRmgwf+Qif8qs+mS3Jp54cNt9xFSgdPN7ze0u3ji/D663
c7LkIiQAmKTBO2l5mAlTAoQ69r+sU/V7nJVXQFxrkb0SqFrczVjfLc2KiCrn4lBbEklWc8yIKiLP
gMGtAg3mupBcvMFt10aEXWHAa9S71qqBzkhoHDvsPj8iP7h4WkExrIcbgqVWdYtZJSgW0BS9OtOF
lZO9OQzRkwDjR2Sq+7osPysz/dIa+6Qhj9q2M7FLoEddBLNhFe6YlRFpNgtrrY8uMpFkWFnuUKy6
0nurTcyNJKeF+xJRKOxFenH5U45U/+QqF4wGhzfcA7c+uc3cbZd/qndze2vSMAuM/CE3k4CBffKr
IWwCkXrWQCYd43dVgLoxDPay4BcFXn0Lq1tMJUM8BcOd8Qz0+iNIOsFqSUAEUrqsRZlkFzET8Ogz
tAg8BtmV5PkCqiujdajBROxN1iQTk0hXdQIrYYTvUAcqPlQ0HKUYPgdsyGnVohwznK8+CL8ojp/i
tr9Ly/7SjsWqtBqchgWI6dkY3rwo++wJQPCrgh7C2IQH0w6fhrA9JGL6nongWdejeQm5mLKUDubK
hUlGdsfghc8WeEi90J5zm6uJtrgfR+sxSe8JEIj8JqBETmV/tkrAytE9DtZTG9ubOCgY91u/UNxD
tqB3thkYwaUprSHD/OKoBwMqh2NbZwfkTmoFdP0yxbvQ7cMt3fJqHXs4OtvO/KnjaAtb8cgYgs5o
9t2UM4VAbRkbiGS/p4SGhN5QEYR80H3e2L7InRajmzghF3+Sib3Gl0LPRAwPY938QkN5RE6q+0NR
yr1J368I2jtDx0m+eFk9ZPootlmG61G+MhrYhmP73Vbs1OOmJus8pCcfnrWGuWrbGR/RHGS45aTv
caQ2/cUwh4M3xzj4Et7txhgRC2NA1ccYOC9X5qGzf+nV9F57aj9aGbL15o18rQzQJ93kCU12eBew
sjiR82Tb5munA3Lt29fQCb6qn2mynlTgrNlOnUUA/pFzhLPXgv/qDuc5iq9TIrIt4J/n2sshVrdY
B+rpHeoqFDF8nVAU6OmG3YOYjXPPm1WLTf07iMIH0G7XvmQ9KJbyUDC08LjkqIarUwDBgQnYOqpQ
Ki62mdAWz6U98zZ03ryxlwMkwSipauM9oeBeu73xAPSFDLa4AWlea7wR1ivE8U/x0TTONlYR6li2
b75ZDh92DVItxRFqkB7J9UfSvl14cRSp2NmLsH+OR+NNpW999AP14sE208C/Jo3YtaGC5ijVC3jk
QzHTF8ZG5LeIS0Q1UXWyHiCATSgKte7V1rmKRfH0K0JTtrWZn26MaTzPE1zSycYSQN8NYSC7o0Z8
VVZD/opbrWbcqZzf6tSn9muFOxIF5x015+D3TXEJtPYPoqZtMqVfjgkqQPaf3rWN5L6z1L1Ow7/2
NM7akNp78jS4OSW4lan/Gqb4h26mDdew+pllzjGDbw2nyT60pk/FQrubeY9NamI1/zAjdqkjaEQW
Vr0frKX+bhnfpjmUxSLIzlH8k5LttNY0SM8iaBjmCNBEDs3MggavWZAOQ3ic5ld6DtZzSyuew6Yr
fDuz2IBmbrwJSErFLDGW26kYwTPV30bFTpWExW00yX02zr8ibcC5ZMfbNqQKzItLTccc5eS3qryj
USB6pTMA2xo0ZcmnSwsJguREtYyxLH6ht3Bp3R2c3FSOCPc9qGrtZNJpoi8gPXonOhI5fHv9u53A
FASa2LQpV0K4jrQgdgLWx2bI4AL20yEYekK1W6zasmV22Gtveh795KwKK2nJd7cU7OdbAI8l5t5w
IKkOb+AKulJFp3FP/Py9MWB0p1/mUoKF2c7Y1LWJebPBblx/h4vUtKCPh98LdXfJihwVJsaO5Cg8
9Z6ZgAHoDYiFMTOSSt2EFUK7QxLRlMSDl2MfmGJ2euyf6yqyNpAYWc7ZynWmPPLBYlG4a5e4sKbf
2VFMY9Y6FnaxjjVP4yi4rS3JiUuCWpVoln3X0SzflY+gnd/7IQkASjAIGe0HqevDOgyGR70vi22f
y5dAjC/IRvGTFCNSouhkmfZ9bDAR0NHLsXXp/NQWZ2Jt7gw3WOMSxdk+s3UPUNbs8vix1vRny6oi
9PbyIxzYpEB3uJuT/C6mg+i7sf3QpuaT1/tt2xarHM/+lsgWfHfEFpSRFGAh50+StlawVTlYu2+6
2h8YHR7GiE6jkeN1mzTnW5Y/SM7eCxpwlMI8Fmhb0c7LjhXYiV4SHtRgZJSRfSw63i6ZvzQl2pEk
k/cWNmktrw7UOe+6zFu/ZIu0GuyGsjwb95ZN41/qyY7eAYJSu1t7BBrrTcowBammwY5wFSNRWiem
8QgQV65MCPNjVxycBIyGJJiKwNQviFZwngll9g2WKCejYRoY80NM5NCKrS4EGQ9kod38ZhIBlyO1
/vRxhAsL1EsEz6lrmAlX2iQ3DhYE9ldAASYXeSSaMUI9p2CTT90TJxQEksj6JaL2w6QWPNUgP4oZ
sY2nbfGdsXCho9NqFmGBmZXBE3YD7ckl/gSdx9ZqT2XcvZcJE+ZQBasutd/sur9rFKmlE041P1L5
nT2KS28gUg6qGjCKS5UW1O2Lro6Joz6ZfO2GlnEcLfMMB6Gc4j+ZiGlsRdVIkEl+YSB1DtX4PEIx
YWOw0JUS+He6+dXQxNA6fL+xCyURr/uKhEgWr+TEJCv2G7bCXlcwe6iCl1q4ZOGAGjUapquN0ADp
D9UnIelHmmuPU5OwjNQfoNDhjg/hdSHRznjwGPVN60TB28CBJ81jkLe/tdwldsW+C8aE/9lb6XYI
qzRn/hFEdF+LipqzxhMTATl0LOUnZXogDPaLEZrXyLvYIN3aSesa8MVQr9wo/GV6xQvFDddeDRtw
NOwQzI0rN5f3CXimnTeOv1w66E6YXEOlqoPbX5mlzKt5GWnZmA1pGYwbU40vgQ1P1imX7dYS6L2h
qfXbhVJIlU1Ul5OxIDKfYeGZGVYCrjRrDh+nfgujhJgtWzyMtFwwvH+ZnlpL2a8yb1CX2S46XzfV
txMaZFI7FMuBU7yyLXtN2cY4kopAYv9F/O0Qozogdw7c4i73nG2NgAw1BaKMyJ3pvBS/aIlfMusF
20y48pjS+9R4fwbRnM0833V9CX7W7Nx1VCPtTFEozEl/b2vlrkzis5PgYy0mPu4uvaP/9FNxDfJp
6+ONeCvmwTv0OcRFXc+RkoREBtJ+bmhFrUpd21cJjc/WY+GIGIFLoB4j1Cx6Xs5pyJAkjP0nl+QY
lXLjm1xO5xHpTyuaZ/rt9t62WyR8aX8OfoJ59B5y2plO90xt7WA3fCSTaIEuwoDJuQYWT2My5hgD
sTcPJhO1wqCHDW5v5jwcY1hMFrgW0AQydIGtpHD8h/ZNaOiKMgz9tGaz+Mxp1WOUWwsOGq8d7ty8
3nIJMrcUZOulhSRaxkZlOJzmCC2nZym63Lp8bCP9kNh9tm9k/0I+N2eVyX6AGvQ3evxnb0aA4PQh
7JGEq0QXoqDJPI6JjgbM8Aaymu2Aw2kaQX7HV0Y0B3oRUE+HZup2lJuIq9SmYYPJRjZ6Ix7L8XWH
za9A89nBDfSLOB2orhxAqFHyMcioQEJQhMsE/tPrcdfQhbdkd3X40OeseqPyJbBnHo5j4v0OJ514
ekIwcsg7flaWT5M8G+3kEHCCkNmT2X7ASxBPvI3K9eLPZNCUzyrVr9KabWU3FlvabGVArobai5hc
46qnVxFeht49s1axcKYDoSHayZiy16RKaYxUb+zM+kOmj+/6iHoMR7mbnpqKpp8d9DT2cOsGgAyb
rIevDWYtjuOtC0nSN8Z0SaFhzxF7tODmgvrH72rtYEu5M+fR3mThgmXtq4c+yM9NoZPYRRcLngwV
MVKHoUv5R8gjZVjbznTj3N+lR4ZSVTjJJur7h85r+WGUWWh7CInv19WMTtimub8jJ+0JVDA0mVhD
JoHsKNdJR0e2uBpE/qwP8WEMLfqg4FTq+beoQZwm2UuXp999bH50Hiebl2kvUUtbdu7UpwjtT2kC
bk1GB9rBhHKsLUffsrP9t2g0QNtas84qEzI56Xv5RL+T7jvlNTt6SjJpzO2WnIIVdfwHXaJ9qo+v
tIl8t+K8CbPneG4+py+9GWmyaevE2emlazBzbw9s810CuegegrhC5u1hUKwRs8GbYMS8cUMMeyBC
tiMIkHJ6QEP0ZoTmdzn1z/NMt7Kws9dGJs9d2+Ka9Xxqhlwlx5HL9KS7l7nOPvQMEZJtZED2FCjy
qnrBKMAQQOy8Lhc7m7SVmUlb78Tuzp7Gk4itjYEFZgf08qxZ2nfoFIrsBHLMmEKyToz4JpfOJ3ZS
FNQj9fK6bwC9ewD1xwB0bNBBQjLY/EPmRTCS5WtGn9curjZN7XwVlnswZf2nzkrSkl3ltznjJnkw
KKpXVU2WNxE+ULQYs1ZE99ShOuDLvLK5hvdNQo6uV/dsZ+BBdfRlUC3TvOOqPBJqJloweTK3mPLO
5zgHdJrUFzVxLmEwo8saw1oI3yWyYj8x6LlLMP3snAmzAk29G7iiMc4GW9bhtQ8s8V1p6U/qiJ8J
pF3c4e5xaDV3b6PC8+Am5kOn0aNZggJadNw+iRvM5Y15nSsE3U43rbPBsVZdm7+xM4FjhcyQpmYP
bDwjqrVY/mBSnFyF73yWLxA42LNEMxyg3A4ekIvEbYlLy/XOjYhgluxiYdSrWhFWEGJVJO7WYO0d
DHQtyRe58eTVxALSVTOuzaLfNENBvNuM1UEDcw04BrMiUxm2+mujm65mX0DsssbPOS2fY3JFfmHO
i/YEsdG1IayVJZeMUkC2M+nztgtuSOh8JARu3mEbCldjJs9lpt4s3br0uvNRZvraDcw/KbHHWFh7
d9WGqx49zNpwBvkVgIle9k0GhKO2OMk6eunQSMcR14cs+tbNdKSqf0ca/mNaNBcQ43zl2fSmRvaQ
bcRlwzNC4gsqYHnAwfKMqrsRiAIRN4DcfR1r45Ewe526PILWSNUVhCWoLkPpLFa1sYJPw2lAy2tV
Bra1Ih/0VZ9gzwlG82aHhwA1ccBUqGtYRrq0fhkajCwG17maycegfxXNdAhn8tQda75XHWNDPSLP
FilHCXGt2LZEia2dBGl+jJQbbtfrHGXVVq9Vv9al22/xdn9nA1ckTTD31Ki0YgCjswG4NBqekU+t
9Y4fGCT6g+AfgPljxQdP0jo22c2IfVBPOtaK+b1ScK1Ck745W5AfsE4sD9QdyrAQEw3rHsnIah5Q
KOjhV53R7Ndr79dsUMwCuXsYana5vX03KPhbZTcPtJ6YA+EEEZ8zreSgiOG0OLTb49RkP9G9ObnZ
cJ1kEE5EFGYjkWpgiPOt3bZq3ToURmkLOI+mnq0ngowfyvhpIlTXHBeACr3pVQNueFWZ/XevucGl
EZ9lSxfdMd2Mbcn8m9Wku2N2tW0VMHXau7H2p+ebfM49PtOQIfQQGpYvIpfCstoaBQIFD9jJtEwP
ZGvo5ylmJ5p5D1Ehp70lCqrhaaw2dpeBLjfGHba0ZltrTsrjXr7vuD5vvCD9HMyQMJA8oMcKmFPA
cHos0x2IbRWbsx8EgBa9+Jp37U9X6yWGbbDTkzu9SgUxXQl6bIkAIhdi8e3NaNHrVN2eES2gCHDO
OpuwFPX1CvXT3ERvuYXe2xr0iLAQ/UzxrrAiJnQjM1b/KU0YPsqzpiWGLwf50blAzLJB/em8iWYs
B5WGL0Gv6FVCH13BbQEK3ll7VYuamkDEWwOhP8e2sVxo8Tkk4POKJi1pEfRnqi0jKkvET4tsIsRX
UnX92YESZTKo31Tk8WybsT4mrfjIAHvQiG/uhMgORKS+aAmjGtPaEvi5NDjBytmm4awiI7mvOgDa
Js2QEPXcboaW4ePbYkEKt2oZwqAzZcLUdPhS3TfhsMPWR8pGzzH39MT1h0lnhIrQ8mCnXfBg4n1B
zA6ZzCkAtMvaXhcGOkI10V7DskcmGmtmwhtTzlV0xnPN9BtYhR+lXCo5hGYj4J/RC9vPRyZhLl0H
s5KgmjL1XBj6T2nqwc7wiM8AhjZxveS960s2kTMZXqCPSNDVEsbZrTsQXEIF0Grs3k4mh2QaJ8VG
tFN9bATk09vN7UunaqolF+/Ro48Mb9pi6G0vETt/7+LcalCpl8h4BgwE2OxQpTbDxO0cevg1A5vi
ve1K5IntGYGctk1CEzfr8tDtBuk4JZuwT06P7F8scTn/bqIlGCe5peOQv7zH9rrqF3QoDmjAoLd7
CwP035flArqy4DRzBVT5seIMTf/e1Rfa6LTcBHnA9BvjJVUqaNTbjRb/373bl94CTiVGtANid9BK
rjdVDjyQzTN3bzeEQZDvIcqrWNi16ZLNk3Bx82lakum7zFJvN11QNH/v5Z4cjM3tQUx2LULe5UmZ
Ydb8QdNnvpx0TeSMsMjV/94IEVNUj2crjzSMPua3zAAcuvyFlBnGyqUpxgZBAo0MNL3hj3AGPqpM
kTbFZETkJd3WFtFjMDLEahyQVOY4ExywvDO3f/h2j60Ob0KX3OuaDdYAS+gcZkDhjim27SOK1q1j
q1O+fLqDeGlaRGNRiBJvclauVVYw/FMLLEAoGNMQjggd/zRqvOt6TPLFv0/m9mndbtrlcws6Ih0Q
HxHh83k7DuJJyE1viM+kRYdfnLTfIqQXoXiTHONpQsq6zsua+Ry1uGX80BD9TXadhtcco2vHT5m1
vj2Cn8LXVS/U5+T/vS+C8Rmpuvvbe/X328y3uWjZkk1g3Slm8Qukt9Ft+HG3u2NqArqt87ElOtH5
/vvYgE7n77f7292wdsrj7WbMF/Zz7SAsuNGEY7fzUk6y5YBdDlPbnF0i3tI3s6Xw/Hsw/f/j6nZw
BWkebCHYnblGBvX77ZDsBgPkbQnxxVBJguAqOoQIHHa3t9S7EXhvb7b6z6nx9/z4z5dFmyNVRYTh
8LHmoAKOt3tlONO2a5gzIoygJVq3zfHvjS7/997tHWOawLi3YYIf1d18zNg4HSeVomNablJb65AI
siUp0MVQcQMlHOo6fuiWG8YK/cqDkLMVbkDdOAmiCOuC6yS4puhBTgkfrlknDLJp68Y1rRGhZhcr
pXSuzJDs8xhPxy63rFUvow41E7iX5nZDfz9iHH3593wDnZpvdkl7uL389g0z8oiHKGgT3F51+0Y1
xd0+mUmcNmLDOtmWvAZ6KK+1azKmpTGcFzxEEhqqGhfoq+Xmw/3tGVHQyKuw+k9k4EuE0v+9Mu9h
hYcVq/VkZuuKtvODrXnhg1OP+oaWUPf3sdFQ4YPmFcS81KWJ1psvbzfE4aqTBX/m9qrb67EetfcT
F4n+P8/6+1Q8RkWV95coj6+eXjqnpO7FlWRLjAnYoqmTE3GNlsemgoDbnKH3ehZZBBuHnTgLYfNx
e8q/5znxCQKkdn/7QeNMccwBMG/QfKDfVde4ss2/v+T2BFw4gpTEmQIOnySrIL9Otytvp2Uh4akI
JtEFRGji9TKg1x47m0wnr8rP7NS+Cq0/1nNgnafltazv9lUjA2CVY8bd3R673XD5tdni0Aj495gx
Jdl52Q9OcR0cVK3+0IuMHyo3na5VtVH0vR48iJsO8rsLOFvz6jjTU5LqxanrIut6e6ifmAq6pESt
NaQet4du30xQrh8ck2Lg9tjtRlpTy4f9349oNTVfSEklTOJx/j21GFvoTpVihr885faNxCaLqnPE
27/ffntcgfhMG5cQk//8VZLNFy1p5vK3Z0zLH593XbPtHQ08UOXWV6jLhWcH99Vy03jwagXJc8OM
AcgLR/tqlK591VmRV6Uz1UgPeQz8k32Fca4WUimTsOWx242EFHFassFBR/w7vBLNzi6OkAzcTiON
KT+te3ejzUBK64F0SOTyL8pJkpNCPc9UGPFA7zIfVuxEYXuP165+EtH81HTs12dXrTH9fbVdql3r
5aZoVLSNzCBaWufB9fYNvSRv2XSR7djoaHE0qCy9U2o43J7y97EmONXU/Ne/XyWa8UDOxWk0hbkj
Lj3aVxpBG9iN5wuyAH8uiZ9ZJl1xOZ7Dxv7iivXatkRsBZRZiYpR3reM09OLjRbDV5oRr2U7EvPe
bObYeE4GU/plzSxWGd5LZQb7FmBqG/AHs2r4duP4jouSpJV3I/6kCadbp8KfSsJqjCs3Xrel49dk
7LR5ILdx1v0EY39IDAxjdRw0fm+mjS/L7FulhIzi6i1M9dupMx0Q+CEsLLpezkC6elB9CWlYeyuM
if5AvM0ZfcdSbR9nNusVP+YuV/OvUCOPlHP/NKHhqDHpcvd243Sezv5udLXV7a5Yvr59x85K0EKQ
n7v0fm4Vy8btCTJLgv997u3rysgMoKa8qvnPvaCYp+Oc/5BPQtzY7Zv/77l/v3N7hZe0hMfn+qHW
NKjr/57995f2UKhR0yw/m//mNau6YHt73X/98Nt3//5hM+AGt0uIK17+JBqblt9MplhPXvB/f/bt
2f/1Y/++MLG6at1UMd6n5ZX//l7j3//+91f++49llDRYduX3v4f+6x/7/++UrU/eXpAWhlabz+Df
axR0sBXmO0Cak3qqbTvZgXK3K6EeyqoaHrVYyX04Ba5PGsHC2BVIVuG5JQcrMYZHoY/Vw0A3Zvni
9kjiNmpXeRF58jFGSmbVBzcb0CW0rCB309BPp6ocr9a06wnreFWO1lwQ0xMInCj3UWQDTYjFJ3uy
52ZiCpRONsPQmK6pRRk+NRLpEc9fa2IeHm/3wgL9LtPn5IS+vaHLLvutbmnto0OFR3sL8AyFhkHZ
VTjDk0RFusR7N5mBDasiytjwRrmakZLubq+63Wh5sU5bcfBqCKkO8XdnUzCdka59tNMhPducy35t
eCTB2Db97QI9WCQIFBqkmg810InbV6QnzAwQ0JoULUa1EPjAfQyje1tMBSbn5Z5WhslhZF4UMNvz
JOOl/jEjrOsJvKdB5NOCK9R7THlYMLh0Tp9VMH5EOf+8V1Dg6zpy0cpugxOSEKIAzcZ9zQt3h3uV
tLpYEe40WneMXMMVdB33w7OYEzMHzi8idbQHrZDvI5OFj7ryLrmZvQZeMH2KBBkQ440nSVlwymyz
otNYyQv6B4xKpfZKS9d9qOepvufF+FQymjjUA7TZ7PndDHNsQEFtvbmsQJMm4kepFSRiF/0CtTVA
O3iL31pjGHtXZkTdESBT0z7pUuCV/cm+HQNZzOiew5BmIpb3e5td6b6irQfUJ9re/kqIOKvZ/B+6
zmw5UmTbtl+EmdPDq6JXtAr19YKllJk0Tt86fP0ZoH123fNwX7AgpMqSQuAsX2vOMQ2icbpprymN
Pj4tL9SyDZaOXAQvJaiCeUg3nEOCSR+dUYQrK9N/Szsfb/R81c+hknTmiEzfDar5Cw2rNtGrK3fv
ClowOaHZwTR2gMtxX7jauKuEYo7vugn43qbFn4AQSENv7xMtdfn3oM2n9dDcsiJddTPGrAVYghsl
ZrQwn9atsLiifHUDgklToXxNs9D6i9vpFSZF88EQFH57XrbbICYRoXB2UBrcZhUpDxM5YbQnA/v+
QzsypiW4B9u9zk7sGDhmcGz7Lvh5Ja2vJB+0UyTH0lxXyNiIONLLuz2j6JB5v9aB5j9VzFi4hZD0
aZ0D2bNSOjaHhNoyCDwbag2C2j7xskcjC4YzDYgGL12wRTPQHlAKle98YHCvCVI0LJ6bpbRgriH/
HrS0emrM8tsbZfQOVVGtkUUn1y5AaGeXjMHMUn3HaByIJACwEjnG1hrKiuY5wNUhopNoNMwHLB0z
TNzQBxll518Hk32WnCjbxHy6vAf25NEvK6IyZh5JzHPDatrPwQdwn1LgbSUVFWtKFNE1qwlKwoQ2
EDx0+38OaX0NvdI7Wj69yUxZEG3nZaSKucPySdxSJynPfRXeiRAgGFIw5jqOJlBxkzTYK8HI7iND
4njbQ3V60+LiScaIkaE9BqCGug/d0p33zirzdVkZ5rVubcIHQgnbwQBEWwbdqU4Uu2BGQFtinYmN
NiP72YuK8IxjB8/NeMj96NMM0tnSk44McypLLe91wjzrLYyJLTWn9xRqiI1tDMgKb8PJN+lbWbZn
PIYeseDpjLiJgj/MXbxLa1GigEiKqIRct4U/RrPe0lr7ObDreuMhxd+yt3NPZRR/o/UuHjHhgWbR
Im5o0Ii/PBUgx6T18WTWKG7Z1If/iAGgQxGYNCqd7BiVPBWFI36R4IvzS4vap956LiePy9ZKJWIT
txnY3fFXwzKC6Vd3Dokp23lRpK5t+1ddBiOFv/c9kq5BpKneIa7h7nUKEuV5ZMnDckePvVHvMZ/1
D2rmahoZvIIMHm3BrH49xnMBJ/r6yZt5A0XW0ybtA/RI8ynOD/vCruDqpwFBJlpYvrJM84zpKWLd
UBwAQfNz5vZzM7nWsxlUfwkqyi2pn5qZa2DbsLL1ss/P1XzqzqeRiNUKgwWxRIUTX8AkYeqKZfZt
5zvZjvXXOKNRI/R2le74n6i/Lwu5FlL1SgMS+6zx4dOiEixpXV78Rb8yi/8Q4j/EdkIPAcvaKfC7
eBv1jf7sT9IkLjjsVkGjCB8zi+i5VGZMo94vuEw5jdEcHgVZbGDMub01faWLeuXZ9kyMFG68C4T6
bXoOxsu6Yc5rOXMKLE9tiBwpkfKDJc/OJ4+0qt4IfoSV7tbFBciE2roxgmP49Wron+MWpEspfGDg
nEUN408txP88cBnFtXz+Wd8TYOwHGGshIE+n/azs8uxaEgq9ZP6b5z2/NVf+ivsRre2yAmfL0R+I
nhjojP6shpg2UGun5tM0Mv8wCVXbNFgdn0LTPVVYVN/IKcNaleHIXU5x9mgPqCuhYiXcucsyWFlA
OlPfOCRx4V1I1M320RhleCv6E1408Qkuw+f/YjnXKbWZBZiNLVFTTvZLjueBmfXc7p3dD47xn1da
OKoV5j8QrDNCyoOZtK8dxhPJWDKkX94kreo9FtFOkq432E231UVE1auUvopCLNZR7uabxuyylxyZ
MHRg5/fgkQukh6W+QVHR3kr0SihRjNflTFQ+M+StpnTxOmR1dnJsOpLFjHFpNXw8g4H7eUAKeJ2c
cYXma/xoa5SaiKTLQ2yJ6DkRLgGsY7JNlNhZfYMMfHmiamxZ+4L+xPKe1ZSABYexfupl5G/rkUwQ
DUzhUGXfeu+8FNaQPlpEU2xzgZGmqh0Ilo5j3pYD5BiiRGg2oZrivUhhZPDIal6KMmGZ7t7Qo3o1
Jh1OeZ1cvKhPiczAmL1R8488OAUSw5RCCn+jfjNDTPdcM85vZwRF2YffrXxNO8AEhe5FX51JBKo+
xcXdmJT9CPEFb+DyxAyYO5Do5tdP0Ev97fKbLae6gCHauj6IUkSlgj3ksxmZ77aFuyeHvbzTgNQ+
ubpHwwm98irmVnkhC7htB+c5ru3+hf/pb6Otg9OgEbUcy9jr74OMyUQJveZc+rjQ8lJzX3yDqIc2
zqsrYbZoet3unuf+cDXYlb/qVnPv7VFdlz9wGwz3Qp/qY5VWN5C18a0LJaVO76bfQURn1Mr1T8OJ
8Lf5cX4MBd9RawBoCRsH+dQxSNBYzcjG67tjaKb6V+uyd480r0fS4eQfQQlHXnmF3Gt1k380PPVd
i8pA+pl4clP9bplB9sFDxN9lVbo1HVRhMRJHAu2aTWGxzMZ5eZzsYjtoAcGLRf/dO+iC2h7OVZ4P
pKRVoXUR2B/pyeBDjKvmPor8H9+nwYeYARpkUMgLDOM3Wh/6C+DK6AX0kjafOHivrhCN4AOnR9SG
7XNf5d0VjU+CDuE21HX6p0qfAkxHfwz+Gcptw3uFYrp2rGG2LMXlexgLwkUyn4nTfNpQBYCPaJl5
Vdhg7bYCFVb58uS4E7GHKT7Pn2UntnyH2Q2s/FInn7tM2Issp8th4eeTf4n50qsdUJ9godtauWet
9L3HiSoxRKwOy2J+j2xQni48aM99beBVklKDmlSTH4kHfe2NkHAfNO0ZLot7xf/KmdmNr6nlpkeX
1sKtw/nxqOvTF61MvDRlDZ96ftQtzzuGgRkkwRIHCg++sk6ao1mFr0Lk3SkbZoXu/Ggy/u/pv1/V
ojM1zt9eJereTF590CcmPCWaOrrp0PWWy9BVgkF/ohPuG8fuydEmksxi42KUjK2K5ZHeRCWPSmcs
NqZFDyyrx+QtSEiHhvmRtC6SUNFE9OGQQPR2UlzMqTSoXzuDmpS+94MswDr9oOtEgeS+9kRP54B1
SmfQ9iH7sV+jtBUHcz7tQ3tPdvd0z+WVeCH3mtvsQtgfjh/ZIG88+kpms8p+tgzzXSFGw8EX/kGh
XyEIBUvWxHWBJBnqSb1Qy1oJh6JhVtiPbvkZCwnfxOzfbdvwHrOIoXmm8mqj3Lan+C20M+3zHZCH
+slJCLxv8m1IgtslrlwIVM7UUFOwMUSPim7dAvypF6F+dgUTdS0Pk5eIZYpAHm8LYlSsVEOYF+MQ
zpukFCsHyteTlnHdLR9s0UWIZEmdWDlYZNdhUauzqxFdQofpC+EAemL3Hy0J/vz3haapr8qurNPy
L426eM+FKo7L+tWgvsL2m4qzlFaI4x7PFMEaLWyCcvgHnTKr8F2CdVyjxAbg5dWs60n9UpfyhY06
Eb7zW4NLq6yyTbwm8xdVU3bwaLCRLl9NPO8XSQrptgyRqcqZgJgJxBaD7runCSbJK2lem+V9e17k
437yf07D0H4XtA3oPHdkSCI4Xb7Lm6xiUwDKpK3ZVts6tol17q2PEMjq72xi26/PD2CSu+rcRq6B
uXsfO5n9XXTyO8l0+cnEmt7hUEfrNBmtg0pq9COhjwu96y+pwUfBZGhrkTuPqw2Auq86/6snrzSx
3GfpRd53P/ibTHNzpHCgkQMj6f74GhCMpLU/SHIoCQxD0Epbg4J4CHetoyVYGbvhNMOfoEUxuE7R
JoAOqoj7gHcDMg3QIgd3DUQ2ZB8ZlC/DuxGbNN5cr7n6WocWvrY8Oo5Fcy5KcBuRXnkk0LrGdibK
paAoI6nrL74zfJIhr59HEkFeRogHK/bswV645Xbi2obmi9vKUVyeslHOm5Aa23AreQ4kBqNskujt
bYvtrW0Sv7R8CznkF0acIZrGxnhMKxU94zamBHXGp+UM7Aj+FY9uZk9WzfKWVfnRs6X+hvM3eVJM
t2YyEET/7/aUXwF0q64D/513qxPy521poyhOZUkulelQZBWB84sGKlOJmfEnXM/ZaLWDw3E+HSv0
QB4sVJnl8jNyi5eOHIjwIQROQ4H31y/CD/whpynw1SmThXxVS4clNZqaeqtz8PAD9f25sdLeO6uK
QDlW4eCj6b6iuNPfKQXZePMn9mUVf7Wddu2zvH0NDFPsq7J7GXoHR12Vo1mcUnHNs0isWmWuZZva
zxACbP4i/DihUBq7mMxYTeTf3fBOQfznsgPHsvXCFkcYmIVfTvWdVGwCAILp25JHHg51Gb9Z0bDS
Wv08UbmjEiTWBuG/efZMZhME6ZJfhCwB1lo0IxXIMJmIPIv7MEe0HMLQEmG87zNE4XBCXaJ0SnUO
CjKv2q70t6nS3EupefRyDOO1rB1sABZrvebOmqes7m64nxAcuiHjX5z9zANQOsnK2FH3qptGrX5T
fi/3Kie1R5SmtQlCj2LD7noe79oe59tM8pv6VuzV1H+XjsNGOpwMkNHL/4k8uY0VhKRaxG0Q7U0u
N3BReOVVEBEcbebFB/yTojcRSjftNmMp4BK1i4veDiYT4/ZZ6GV7gAJmb70icR7pDFmI45rmqRcz
48KebaDTM77WZgOFTINBYzf3nwPAd0y1BjigwarqbZGsrZjYib6N2/tyUGlJgKRsp12Up1+hzOp7
KFOoS2b5B0zUz4v5nVBCLJ2MOEBOX4xbNonFXuAkfS+GfeH57L88+BxhyXBCr3mluKaKqr02tVtc
e5m1ULgC8TXwe+zJSiVULQlPC3iWAA3oYo4xQTjo4gvokDN5fdGctEdDSuOjAuld69cYeZnTB9rl
p3valiJdw3FBC9FDI2PfGg1b1HI7IqFmsLXZ0FdUBR6NITz8/CnwPo+bOIQ90kpKFy/TT1y36WGg
GoF6SPUbdjd6BeNTk+XFff7NcF6Eg3C+5xeFN7rfoRzop0EqVF3/4jhi7j+21s4sXf8tMseDaPLf
/ZSYN11vs13jQwJKm8xb/dAytZDnj5uX16pBybBAO83ShxqW2cfoG3GluqAEROk/+8V/Lp9cpOcq
1jRSBcpLF+mSnM9OHqEA+8c4xGW4pNGUATjHLvWjI+R4dBw5+hs59ABB9IIsTVVLQjaDcbyJP2lF
RcC4inzaSuj75TIYR2AKCIyiDSIb+h50RpaDDvcGLTfOLjOHJ8x8ZxuaSt7NuXYPwhqfcMuzzbAN
AqTGdThDM42s9nYxVKVtSujJGVQf0my03X5aRfx/+WgUohSmIE+RtIM/7fAXY1b0O9eQYZUNMqyf
DJEE3W6NIzhbdzIp9qQePSmdr/77w5kZzXsCXn+WAciBQqyGmJ6TbPrmCGKSfb0dx1+efjQ1lHm1
hAPaiviOB1e/MyNf+/aQXTxPvXRZ379EZty/SKKH4C8/B75ZPxYFuyFCKFIqUNNoXmrBk093MKjE
UYdGcr6NGJfrTMSAN1nNLAy3HvtCEQVYYTTomoylQiDvDb1OXH5+MbMzox3uRhe1l692FTKXXeoj
+Eskpo0idbydNZfudEMqEsAz69wS4IPcrnDkWQz72oWKCvLP3huprb13CtMUW5fDWM304y4FBPN/
vigL/5c5Ce+yYGRryo9zhWJ4AVymA11UFEknt2/rVQHWCyRSipZzFCl5BKFxW/7SCQjWVsiIoVtt
jMeoqIZHPWFzquLhz3Ln5CYzpiTJD03o+efKSjwINJ5EkNV9tFmh7YncwmseaLcONMBnyqKEqzby
b3iwjJ2lmbeyi6a1OW/zK0HUpx8wBjZmgnZF03WBylPEQl5Zli5IpiQauP5jo9Ex9pWNFyrvpupA
ezxvupnJQMeiH2acCO+E8inKXK5YjOVrzbXGowpDnIcS1zkN+emXR6fqoZtQrWteivG4NbSj1ZbT
xvON6gbUkj8hfosYSw5A4qLQWQ89+effF3ITBQaTRll+JIEMN6U1YRz3xW+Vx+MmQSZwoH9fscRl
3Z4WUXNfdu/JHKo0GQ0Eoo4+GkRL5FpA1h9SDBpfRhhvfXOw/nKNPfpOWuwcIHkb28/GM76r8KHR
U+8XxTaRN/iOjpFXWnsqioJptM+IkSeebqHL9Ntu97P+gAIk2CCzuzeXZM9EyOmfwCESwVKSrmqg
Aob2Aj++ZZs0AX3iInIDg5PpP7c15olhbiTQf+1QU46Hcm6OkJCxriswELKeAE8aXMdunD0ti30V
h09Fo9sXQrtmS3CdfSfqjxCi+VWiI1/DhV71KhghFlJJDTrXb0k8DIikZr3cWwDJ2vuQkpKqu3GH
8AYd3gw6ZrthrNMhmcg71AiOJAjdsmO6CaOIGK7Dx3JtfbusFO68lg3ThMEd+e1PWMyk1F/Buvhk
CfVdpbC/gQIOqyAad2D+qXe0In3v/Lc+86Y9vAzIn0agHgsDW1ubj8YZ4AHuQ214zZxJf0dspK8t
L6wuEDY7aFbVuUOzhG8EfB6O9aoGfhUGKzU4E/a24sUBEf+31r/o19lbeKbFRoHAPdNUX9tz6pIq
x+xs9mhMB1KLlkMzuv6Rzi+ZvvYKREF8bezs++dTjirjvNQDjYl+dWgBRNAB+k1drq2KTs0s8l4/
jU5Kel5I4Ahc9MfY4Bk015g9c/dzgyxeCAAyZamJW0+ewqPsraMz9nSvizIenuHg2yhVs/qcYS99
IEJnvLkCFGBG4Hbhpu5vLzIRZ5UKMnoWQLAIy+eAlEPcUSAlR7RUKLpg8up1v8J9HRK5A+nGwFaz
Uzkm12lICTbMcQh7GOa7sRWPbaRg9IJqwmqnWDGrdresqkkIKcywp7MfNzp4HBfxd2jC2fEm/3ki
cAVN+vCsOX68W66i2urUo3QH5JBMgC8/z9WClfKsJEMIwFL+ZdLK3z51OcXyAC4yb2jfZ/ajS4DW
syyM5yX7xy7wOqa+fKr99CkxGdZEbuPffv7BOqY7Esb1VieadB07dM9obpgb26lpyrYJA5zynyQO
j16od4fctcIznSsTlS7FCiaxB+kkzbXzHPXQdgEmIfKA3KvnTxPN0reyq0gkmArHXYPwYI42F1Pe
wPpFBUMqoJMBJQmiUqeL62ILrqr3qC8IsInjcQ3qRHyyV/1OLGapRQopCqvf3Qsan00bJOK0ix+V
bg+IvfDaFVXc4V3jVWL2/3kV/ffVhNhEicJ6/f9/7wCKHu8YLq2aBUlNBbSAOdyAKZKGNZh+8xJq
QCsZJqL33OTmTnWZccDLX2wNS8jPmBAxfLz9V94ZiOt7SztXnkn+SAOCjb6MGejynzaVh0SxM0U3
/pSbafjhuOh5I/yBZ/Lwgi2NwnOAcf2AeI7ZadZNF7uFPi6bpH2xomIWgoCzGjWiTmkgbPNZK7XU
/csB8CLjErqj0Fi+g6rgL5uS9GMnsB8sDeQwuhU2tw1+l9ESpHrNOpxIpMOGnmq9kWQHEQbNoZrK
4eBUplftosSugDvDac/mPWbWwYdq6wnXfVbCg41psIwGTSLmwMZDxF4SSCquIR1k7WOa5Ti6sKK8
9SPqZ6wr4W45hQGFkIm/e8zulRCtAGK0y9hYmGP8JUPKX0/7/RNbgAmq3ruFMdD2x0M4YlQ62oMX
HMtgHvqjUV/4ZsIzi/PyajkENEkJNyczLKqseGOYQPHMyRKPBpbY5VdcDmP2xtis+Ej06ejOzy0T
QXMOx/jLAiM1hoActrkxWGvRmzxBg/QgCC7DWx8ax34+LO832X9S5PLIdLZEFE80XBnccgUpNh9c
VktA21K+B2X3oRqCn204Gra00hvuLRuccYd7TYY4EAy4ERFTtCLw0ecUTrHPaRafVIWOXGpYDcBs
kbswP2iWxUJF/tvPT2rWxDyRE+hBbECc29XJcbQznpeKLnidGhC6OOCu049NWYpNCksf6K60nzQs
eMzXtbcoJBwUeDcE8vkUL2WwZpxtb1RgKAxcsYktbkKZtv+Z+gDJP8ToygGsNLCA3GVmRXBVTFxy
BjCphfVZ0B34V8Fh8UjgB/1nESIY4LMxlADNilSZPSlLIqMYKTvJzk6km71onh2tozFFod6S8Bb7
VrPOG+9JG1L1/X9fhJROkxYFJ4tMCwa+GC+X5pRh4D6YFd0X12ESEIrs2NfOrODXYZnZAmeJtszV
u6iJd2ZYjx813oLjzyJZGenPZeUKE/1XIrg+8iBSP1ddPg1q1dbYs1SWHlVVZq85HxQ7XsslusB7
IsJj7l8wrXarKtmHJZaJKLLYfBAV+hDjwdzmniqvS49SK2L9ohcM7WRzsNB0bBZhCUXexqw97S1g
C31IALuvQOcVkKp02uz0A4MDeCX2UVXurBPXfdcnavplimNSjN/ixoH15g9qY8+nMhKPoinsx3Qy
m433nbvQhM25fHJ9zbgnxOFVuXmYNN4eI71+Zly4V0lpvvtNPj5GdBZRT30TWhIcjWYO6CPriJf4
DcExx3Q1SJKkg5QWZEp0qP0WpUc1myW4vYml90AS5cILt04et+egpE/d0E8K5zoJ9GF30CpGiWxC
gJQYM1rViHD9g9R6ZPpXXESMf4MJ70A7NzaIwdXGLT1GGvS5t9EGRrSYTmmV/eSfmTHLoMY8p5xy
82rgSaLemteRee78sy+PyszFvZHkL2En1bbtBFugysyI2MnDNep6/kZtw1h/FGa0V45/squGeoRQ
yHJOSrG5ts4sGse8SQoIzWYc4D+GX2OC74JI0Y9bQm+N1+W0jlxjk4IxCOqqDFaAPU45c/k9ysJq
lzeNONMd/M8rLvL/vMrPyoRG6WuSua5AdYJV4tOyNXyL8yH3KwhT6SzRiqv8RKxJeU0r+SKEnNFs
7Yj7PQqGzTA/MbHlgo0TpOP+fEIV37RydfQRQFe0teVH0SkfQovdSBHX/JyJPFtzkbc87tOI3ntZ
Yu/tAKRIS++ecQAXs3Ir4ba427q3o8cm50/n5yPKI+tk9cOxL9OPMRm1a+ppzZu0D8u4B/VYdzGO
U9D81rs4wDaAkIgJfqGv8KquSbKE8KEVAsZEFv/yMvns9Fu31KMvu2bzj3g8Ow5Kmk84knfox5lG
UbQL07qUYHvZfsSTSXNLyhfNYLpmZy3+t87ti52rm9aBPO0Ab2bsrNp5p1B1ubdvggzP5VLxMe4/
Q6Godq1tUFz0ifbale0KuyXd3alm4OQ7fNI8Fx0VWY8oI5CLKTorsMmGCjeqFF8z2SoKN6FriK+k
yz8XFUdrDuYz0QqerZ1/NoOFP9CQD3Lt5GOL9XHKNpCO/D4y777vtHtq8WTPvi6n8cMAqNcItgw6
tdbz1TK1Jtkxuy2vcgh5nr5pJ4d6W/JcKWu22LT/7EsYl6846u03Q1jgizILfZZPVxykQccyvu3J
mnoNPf0POtVDaPIsSOsbRFF6eGbO1bXsajsvbh/DNGk2LVXHAWNMhd1Q7hapiE7XdUUfe0d9kd51
IgdWsZOOn8kk760b0gtORmoK2W0YvfsHVAxypwyMuInPjNMf5v0ATZ7tcp8st81y6nk010cr39oq
1674NqNrN0RIUaAWQSmlHTlv7ep55O0VQbr7mY/XI2bB0LoGeWXsl9b74Cpri4lJbpZTL6rcxxYI
B/HmPBu68Tf5TURkz7o5P0lQdIexdU0Co3kSwv8sU4S6Wa394glwHGqGmvOLcfLGGyELcjUJK5hn
4ISbzJv+5SDXIHH3CTrsr7D2Xp181N9U7Rgb8vucozTL4dzmk4H1FDK6WTKq0nTXX2uGFp8De8hP
wJzumcAdLulCv2gkA9LUyMkODsqDaqK5u44KokbzQ9hEjcZroJEppUuyWdI3T4bRI9QwaFaC76ID
y7+yAxGcPbat9bQ8hGWBUqcxW50NKnbMvCh6IPrc0I3WHNFmp1eLERv0bdtfG7IiRZw4lwtKTPj1
UxVtuDPzgxXVSLwEt62Ab33VG/LIhBLt+5jT0TTEqeo172BbhUsK4iw7Rf9BU0h0pEpZ0dEzq+iy
PCenDGkUZpX3RkFlXW4ou4Lw2GBveAtdk5QhrK7RBExTLrfnfKPWczvlZwGk/R/fbaPTd2wn1Wr5
G3jK8Nf5LOmbgAJuiAbMERk5xisidvtEQX7VW9KalafM82BTImNbEG+MNH2uMN9CnD2fTux9Qx3h
Fb9WTJBz263JlJvoHLp0qeddu8Gyv6vNDqf33GdrLfN9FFZ0SGeNn17X2aNnds1aGiyZlatNV9JY
02siuP6Wm2f5AlBtmKAjBEmD4cm51aBFTJZPy4eLoR8S97XVeGBkGXwRr+aHdUOLbv+swSAg7qh3
EA0jr8O47yKjM2eLRYlYscNgee4oixmOZQefXNIHT68r4rYZGCD7G292B4NmclOSLQwwdkgN+Oqs
kgkmDmPOiLzoPkNfCsjgg3ZrXXvWcCBeVdqbrhX35TPIC8d+7gDMJ0FSHUYngA6Ox/UQCMs/hS7K
2jbRm3tX0h6J6al+NIn9TnjCrNPqXDDhDs1ka6y8M7Iep65AkcyLaq0wF1CmpjfMgea+j0dzL/Q6
uqio2AxJJx7siBLJJH5vN/cDoSmV4btp+s2ax3Z8EElvrcmQSTY1OdYXLcQ35nvD4adihWeJSSyV
v8fObLGD47g19SG6/nvwSybao9b9/vctTFbbKu6rk5eCTl1KtWJgjClSKKgh5cw69+J+Fy9e3vlV
uLwacyYpSYKXjctjKGqQEl0DOW/onko60himrf5Fp53u64Z7b7xGHuLeq9eag4938JBPEwB+dm3o
wvMZGWQEePSY7br6DDhv+tXYmLJdUHOPuazJns+1d5t43HOAtWhlD27Jb6qMNXIKLAs4LY9DR0GE
d11/sQbfgyxQE2OmeQ8lu9+VIsjx4ad+cWn8Q9P6+6OzGgc93kj9f2NgB0N5h95s9uY8Xcop/PfA
rQt49pzqNpPDirYPG6lyZNfEYfzvq8maWPk7sU9aH4WRq39QAZLNQ1QI2FYzSXYJEuiPMXWwWYjo
q6G7gkLPW5ut373rjv7Wwsf7gxhrpdKRHFM9R6/tMRsz8Uef6dGU7x7Nx4nm16vj0li3bb/CHqHt
fkQ8bWg8hXW4z7haz2nL2jOr66r5EIymQy5Kv1uWLmkbYm0EBOUkUY18o8Yw4vlzeyDE88xwD+0X
OkdmL9aln89iAi5vqQHygfwtRjnz6fKFMPEfyPsdNpEkdmz5MTxG1dvlVJ+7yDPRgy5pcs3qGZIx
74YgV6XnrDX+Wc5s1lc20OiXctrXWy2c+uu/r7Rk7quTjbsumwRCYOkGeKamj4J+4D3so/exbZMV
912FFI9X9J55jM+v4vk9bVD/+Wrc86vlQ/nzvcv7y3cs35vHUKqlcv80tC72tjfJje6n1ruZWPQQ
UyizQ+HcFmVDMtiIP8e3wQRLrxP9vV0Kp4q82q1gGpFKb5ozogDlzg3OwB+vnUbgo+vGxWH51rbp
KprmneSeIrAwMProGI+lPLoG+ItUYzc0sgF47dtCW2d4hS9APHjuZXBlItF82XHTvCuTBXjW64/9
HBReWvJAgGhMKvD07LcAL7M+Sm9RPfYnr8qJ8xFu9lYX+qOG7tgWbXUvraR5Y0Tlpr72msZm+OzR
DlneDXtQvN7YvTq6Ub+lg5xOSF76h7GfutfJuoS0ILbFNKuznd696x4rKHFy3hfMh9cmidNX4DXa
DqqTtltOVZu8Lt/Q+rOkynZdMnn4z5d/aKiGCZH9DGPrvS/l4TcLvTrc+l6EXFDXg5OmSmQp5K38
in3/pqa4fcmjonlULTLKEnjpL7QFAFzC6MPHgrh3NdyWZPpVb3ZENypBs9QOnyZ0+wOxpYyF51NN
ti9EqbT3vFXdpSNTEuIl70dBM0JrqLLTSH/1Vc9okiHdpfEanqt5+ttNhnZ4xHVLRVwy9TJQaxy6
PO72NUCyk+Vku7Qw+GxQ4q2X5VF11IO1RmKihbyIvV17H1MbyJAu5O+eiBBDtH/4bGcSQN++OLEi
bSgq2pVKBKiqlv5G2vnB1n9E+MlYpQvr9hkgoTjlGaXaz7kW4nkI4IiXnXrVqpJWPtX/TUSjy05D
q0+5DLQDv6y9JwnAOY8TxVilwuNSW6RFndxCGi/LGQ4y3F9t7x7JL0U3QpE+GHgVnGKs741b63uu
fG83TKxgJfvGHeWYu2u83jsYlpVfVAHzKh00/S031XcHkeNvQqQLm/c/I5qWBxgkUTpEr4PVI7Kv
ePgY/J2PtauIyshTEpkLnkWT1Yk//qcS1rTpZaWdqAKoZTtRP3Usx6ec9Kx1bZr1r0zXDwMRIG8x
BrQ9fVQY0VAukKSGbO65LHTSgmeBUOzZyHKMkodom0afDOdJxuJ4EnHCqMwmR6zBAIKYMXnBxziH
UlnRb7is8NbjhjQS8zW0aXjaFZYS8KbqwWqZ8MXMNVr0Yh2cmCOT/Qb2CKe0AtQ6QOR2IKmrRbtB
sG0XwHfD1KP2zlxr6TY9rspBtrOUHct71fjm+RAdosJOt7rwkvugxHSw8J4SPcwQeXmvrqp/yjhF
55fjh+8ZpEQb6Bs6Qy/O4YzOkrZZs9/l5cfiKuqMNjp4g7bXIh3vU53NcjBjTsyhiOkAuRWrtkyP
VeWMF4KINKZTfvUItgfDXZe9lb2AhJ5U5taFJP9pAg0qmlJdi8SfRcsUZ7LyrN2iCIYDtwFbE7w6
zpy94DLdDQHXF03+lLlSe3IqozshLbnXMxRnOXRWjXc8DS4K7NQbF9A5Zzj8lXtsWeMwLbHZWu4x
sjVQJLmfnbRsJPJlKPwHA2HUnEUq7maUFLgsYedVUr8zRNbvUqI6QtSLB8+v/pHPS4VK/Uxm9Tm9
T2U4bY1Mmu+5CYkxkJ4gIattd62KmH1g1Rx3/0PamS23jW3Z9lcy/HxxCtjob1TWAwGwE0WJ6mzr
BSHZSvR9j6+/A5Sz0pYd1qm6ERkKkVIaAgjsZq05xyQcMlSQ4ZTWgYxiFEBZTnRyHC2KwS3piNWB
W4l+SFtLzR6x9j1rEOSKUzkdk5Y1XzBa5lbDS3EdJwL0YcDUOhQi3ZNVXxyDUv0U9pG/6tXEfDj/
D+gPzQd2Yv6KFpy1UstRuwoXilAQZ19UaliO2avtlZW01FibcF3PgXEA0ix79M0yx7Dt+86Mx0ui
nfu7VrqtoVXex6z89kWU94c00E5qadUX/Dk4YGAk9W6NqsLNztHddEYdVqPDqRJPmerDuxoDaX9e
/2jAOlodZXIkmJAS8s9cMw01+BvWRgwq2lBTbjZK4N9ENatzYZGUGBcIhuZ+yeJWBxCUKBxdZYyq
z10JSMHvRXaVLjNpkCiXZYbM4lRF6aI/SfsBNxfaSn0on5LIUA96Q94HQYzhth8MqJuFeZ+wlt4W
Dalk5+8iaiC4Gcxq0+Nq24S4Xh4RtBTd4NizFkLflL/9qJMYLWoEfqwSz+MbwLwE0pfaXfdFEO4l
oQhwYVNyBxEuTPZ6fpOJebpKpTRHVTGCbZ7lRxM98aWGRHI72/oNwZnZ1kI/vEJGo9wXRvUSVEn3
ogs6VHqjPs857UuC2ctTAp9xa7IaaYjU2vBMlye5QHEtk779VcxuUajG11FC1iaCyUJgix49gbBV
wGP2ZPClT/ULkKjyiUjBYC3mYdiJbkEv936+j1S4mGaZ5U+dBkV5aQgUsbZGjflIk3m6ybSeqDVw
NITB2NOnEJVk0QzSndARUxrT/IC+tjnEjYLwfikhlDVrZ6aq7tKGlEaal85e0ERzaWIbXEcDOGOH
yJl7Sxm21Nnkoyxs67KcQDZgQIqeqxT1aiGfWtGpt3nVRR52P23bLa0p0bdHjcHrRrNQgmeZcWLa
DB2sj8X+vHtPJWqVmMkSjQVvr+InSvQhwRZCIXNxZ2VIMHABwMLKCZsGjjs/SMEQkDFYyw95gLJQ
Kp645miFjZl0EhUVeK/gsS5tPb5R9KWqJU7GnDKsqrW/T0cKBVXEQjK3KLGmwqEuvnALjfQT+7jg
IvHLB1tO9QPCANbDS58wbwhajhFTkCIS3FdU2S5rnyRroA+uJpuHc0XAhnhGsbE+lmPd3pQzw5ox
i8Fltc6afrQZfak+gI/QJ4o55Sxv88xH6joq9jKV+q/Xq+ZRlxAD3tiBUZ6UUr0tJFs+xUNyY4iG
0ZfQiHXURTgZUvNFHrPgurZy/cb3/Ut8kJ+DbFkVV5i42H58TirKAkmiq9cdff5VJRCTZEiLcPKx
7Swj0kog8tqwdZdNKRwJXNm5dNGkp26o1au2s9Ae8aneI6kDc29p2nOXmpQr6/zxXCkEW3lSwobs
DVKervzaVzd9lIUXWYrsepjSZtP5U3itCYD7Y08yUQVEbS3iMbtjXUFhMsADeX5JSY0/VYUaYwDy
O+/khMrv/vNSXl5qdZNB2dHsTTe3EqB5n6hYTH7e+WaKqBJTXrXBYbXK7vWiK4L13lxM0uZs1Glm
fGsBkY9n707NXFIGBRT6JdWrXHJczF4mOlrSO5wly5syrnhaCSUZkstLIRnxFaXhy1ot/W+VIiie
ZKuL/XkrppVDcmhIcCsJS7iWqvieCys9kH4j9r1PLl6l4ysKOhInrbR/ptqFTWSW69u2bORjO6cH
jVVo6fSCTLLGkPM9ZeD6NmAttRc1dEiZZHmBcvpYUScwIU5FGaz1ZNq+viYjDGEMUVVOqRPrE3fI
0QUwD21d5/B2gJSoe59JVsN9hZSjTD2pkLRbUVrSMSBEywYqet4Avn5JJLaCZvbZkMylscXG8Lx/
tIrRX2c2Tsd5hKNA6FK6jrCFRV0La6yzbRPFFcW9xCRQVo0i6zONwa0ZRVD4FxWhMHmq7d7E+Nh7
YU4XnxGUyoFJFGiTNsYuTOXaPQ8hQUGVIQ2j8qJZRhSllxl/4/wGiSe1Xr9C0xQb3dbSGt89F+tH
k6baQBL1rrfN8dps1a9FODmd0egf6dha2xgF9/q1EsLMEVahdeE3c45iAU0xGUDa9ix5j7K7iVva
hciiP1QaaSG5YSu788uGTgwYv6WyIyLjoQ51r5a7i1Ifo73CMv1SMCiOiFC9smY+iFqCqLSIocLi
BkdJK2kF9ow6T/fn+pc9oV6BFnpxfqUs1TALvrHr41IFpqjtz8uf8xegtvu+LOvj+RXBce1+ZlcE
hj5tmT1ZKsWKWlColeWrIvNHMuHralc1irSra/VWk5eG5yLfG/KGp8vyPyZ+kyEUqABULb2ZKpYg
PtMfPhlQ1vZ0JvCdLS/PX5BnacQBAozTJgKDbUGf7/wopc10GZP/fXx9zAabIxtG/vrD8290NPRN
eiPH86sgYXMxdSQqRDM9WVnkWOvGkNiNgU1RTW+y85DYXfgjbQpRfbv5zndggc2Jfuyco8D4u3pB
Fi5GEoI7EhmTm57lthO2VnCTki1yMEvgkwh0b85vBX3TbWhP8dEvv3H+gSblMgqnudic3zt/QR1x
rWGchXJbpsA/RWtvM2B4YyXoYAInc2e8mSpRapl/JBMsv+D220sYp9iyWcSH9KTNDDR47gGNY5QD
7nafy1hRzg20ftIuz7XuRWEmpri+0OEJ4xisnnRbALddLCSor1I3qmN/349h9zFn/ugq8hKi3Lo5
C/+zfLjwa5oHPEr9nV3rLCNVtfVgKt6aPcBh1rxIAqHTFNBmUF6DZ95nvjFvK6NGMk8ZG1rl8iXu
u2/fNUDTdgD5MU76m9oXA3JxZuKzWdomsmM/68ND1GTV1iJdZFUVw3j52j1dzPLn70SV3cgBXSqd
BeHrW1FKyOzMZs1rtUocl78KKq5/nZ9JRHrrX8tl77XCjo7n989fJEmJ2IGygi0VHyBIRAtCViKb
4r54CJNC2tGolJ+lYuw3hKcjM4zH9PP5O+IqstfvXt8TjLwUalZyXjcnPaLK3bDYW+Pcij5hRd5V
qlJvafHIaB37jTTl3ec5sv1FCj0dclH3l6ppdW6iNbKrJxXKBX9+VHMcFucBvY/RwMDuZk+XnqIS
Cedg7jPFt/ZDp6uX3fLl/B0mnuzSKDevL8ZYuwQPRBBRhMRNnN2zkVbahHHgsjxX8+opeTTrobjU
raLdwObuPdIAac/Miu5S+Cvp16vyw2TY5sovWv0iHi3pkJW1QmmBEIkp7R7meFB3atQwQixFpTDX
qe+oqOwLCv0+qsRtb9DdCpvQx0XwXPcWhXwsNPhpAnunRVcMzOVHHcG7Tffk1aZvpMZpntPgZqi7
NXF4ysXAUq1ai4lZoZGf2AkQFWKzQUqgB6yU1kQ8vHzR2EBfnF8CM+UuG02YF0u/dsyTxyDWkrVt
V6jWBfZQsLOEFi//uEy38KLru2HX0+H55y3VJpTxvBGWKwOD3bLsQ2au7oaIiuB54Xd+b0gsMlIB
VyDGIW8Mw1AXFOoui8r42KdEplI5kgH7Gdre1zHLj6Rpr14bdOfXDFxUamU+qjwM9a1iq/NBN4OY
Yi49DTNlzsmmodlrRTocdUjZtdf4beIEOurDqh2uYYCllwidr60pVS+1XnO+W+DSZYzX83U9krQW
RjYMlaUHdS7wnr/LLXXCJoHqRixfJpKrXV22F+1Xuah/sipgE+NH5i0eWnFvmYs7Ubdv9VxW7+fy
26tiaSlpcj8ejOIrnSvIC6YZHJVgzgET8ZJVylU2KeaNvGzhskK/wA3g36pFFeyTHGFh7i/AyCq2
NuhSaiepB+H56YyFpBdLAJoc6WsllTBSGIXCQi/Dk6Z1xrfXFuuWtV7qvaN0iXVtZWz4Msnv3JGa
5vX5PXifw06mlEIs2PJeEYys6YFHynGBZp0pk0t6o80VlmZNDraJZH/7bhikF4sGxZZuUONSErQ/
hzSjlZwAAxYO/VUQlxfloBVPU2ZazJfRfBtZM3yYqevXElJZ6hC9fIXgFalAJVCvavCeU9u4TrIE
NSZab0KUjFgnNKhCld3Fa+SD8G36kjQk5CUX9vLl/PL8ZY4a6Pizfw3UdjjYrd/DleY7UjMhN5Xq
eOHn2FV5O5TH4SD5JqKSMztDIgQjaQjSlis0/YXfkIny31/aRJUuI8Boh5ZuE2GS0CIX/F1ejoDn
kTMD/Fbc15HXCIvDTK3tdcGFNYg5VsYmdl5yteTnbqdFUMj6XnFQkBn7s4SmUlgQKOzmNIL9Tg35
dOe3kz5nt8Yuw+6mp6liXyKZhXIqub+cwrIwEeqjfDr/wFhIeVrVmrt/3huN+Vqzgo5KJUFuCIyE
U4xmfaVCpltFseLvUUA0TlIQqUi+nPox9OkwJ9lwx2TUXhsZabbL2zVpyLh8cIQjrF6rzKYfIfDu
BIiA51anYDSpVnDNGspE7pObLuqf5LlpUA8xhYYxCqgRLoy1wEUsdrebquisfW0sw7y1FChJf72V
1IrR1JisJ60NiNTFFWbQrLQyopHCYaS5rWu0nhOCw8eKLWCg4QJXq+RaMZdGkJpLYHhY2Tc4YL8W
yV3YtuKFBiMazyysUQeXhme0FKEh55SHii2aR8LXcE93c/EQ2uJl7j8DTwm+CsXCtlI2n/yMXXdK
JxObUzKfVEKLvVBjOzvSXdnwFNkHfzbEtoXEuKc7O+6Bs0hbwkRHRMpGtYl9gh7Yilk0P8b0ZPbs
7sJmWmYz5UT3GsBn2Mifa1XQ1U7aFzsmOxNETrjSAMWjpxMvWVo9EAdgfZYjn4oYneC7yGqFm/t2
eE31DJUEi9eDCUFvj+FabM3+Mi8k/0KKkQROU6kdzt+xDFcPAaFBm/N3/7wX/fhekOjGnmImObhj
vuupYG312BiP02gSZzMr2X1IhxsxgJ98Ab5Oo2SEAjkDlwmSUXlm0zuuhDQWV5VqXMX48Vw0Zf2V
GtMQV03cLDw09p56ebAFL2KRIQ0kfgrt8KrCcDzpOOKtph33lLoADJusUwfELdz/Mm4hnEZtaQc3
csWtC50he+37sesZpEg6ffjjP/7rP7+M/zd4Ka6LdGKX+UfeZdfU6Nrmzw+6+uGP8vXt3Vde6nAk
sQlbpqZrgiAUTePnX55uIujPf35Q/o8OILk2enxYmtmCBZDS8QTBk+gCYsYfVUO7tCnN/yUE+UCd
aL4YFkEbth6Ud/rA5sQqCZ8Kq6F1sz7nZWTmd30dQiLSs+YLTQG3G6vUDbugvDRoQBNm1VHlSGXz
qpDmBcbdNk9NhXWzKSomWA0zFBWpwVGXDR7EnvapKAQ01cB/QZZ4PUZxTGs4aGaEZ2C2Lfzzrxby
GPkeWu2/XwKoVy9GJDqvP9XNBvPm2bGcFQMc+kWhdZZp9RHIfpR2q/N1/Y8fLmxzvtBfiD9BLU6p
4seX/3VXZPz3n8v/89+/8+ZXLiMC05rir/a3v7V5KY5P2Uvz9pd++Jc5+re/zn1qn354Qdht1E6n
7qWebl6aLm3/vkGW3/x3f/jHy/lfuZvKlz8/4E3O2+VfC6Ii//DtR8sNpajGdzfg8u9/++FyAn9+
uOiGp6j96X94gWb45wfN+pdpciPKuqHoQtVU68Mfw8v5J8a/MLMbpqkw/NHeUjhIDjo+/PODKv8L
brYpuA0tWTMsU//wR1N0y4+E9S+EaSoKRG5yGtGa9eHvE//2ZLx+Yr9+UjjEdw+KKesyK11FsfHc
cCjV4jjfPyhKD+In67jTEV66TVg4UnPdkpvbN/nrvfPDrfP9M6kovziUbdq2rmgWZ2vZbw5lsxwk
Yrdxo3atMYmFbLxHmkxgXhaQrwN3Agk06HCWRpHy9N0H8osRQflxRFhO1NRMQ7BooiRhq9qbE00I
u2dbj2pW3jOpmutqIzmIbjH2EY5612+SteX9Lw5pC9PUVUu28f29OWHLD+USehO9x7W6zrJt4wyF
E3jtCl60B7Kk3JjuO4dcxrV/xr3Xs/zukIr84zWeevi/xD40rrYpdU940d5wC81js7SuV2xQ1taN
fvf/eczlc/9urK2bJmBzxTHTXaFciifYlK7ttF63a+rLwMFQ4/rO74/53mmKHw9pgUIMozhq3JIW
sqK22zKJH35/iF/eMDxgsqGYKl/OP//utPA3lyZYzcbVu1V0ozmp2z/3K2UDlvhzvZK37312Yvls
fvrseAYN29BpqIg3d2gbYImXl8+uyI/I0vDfxfXOVdag5JxxtdPIS0dl75jF0Zb3oydccmreuX+W
O/LNn8BTwsDDjImzXby5YyPWz7UMtsD1bQPiPuRTXCWT7Pnx5AW2WEX5p1hq3/kwleXTentUi4Kd
Zmroc2XF/PHTTNMSoKSfs0k4zGtzjdvN0dxsB6plFa3j947284hHnMh3R2M4/v52necRDV1KcoB/
SbLDKtnTR3Xh165W1aHZ4UsHf/3OMX9xu5qWaQtdV1UoreLNEyLaSAV5zCELNO0apAKiUt+5W39x
CEtWVSYFRTd1w3pziLq0ycg0W9DO/l66gozuhGubkCyXsLO9fULhtI037xxzuSHffG4/HPPNU6jm
uREVJTURfRU9ja4Gfs8l0tvRVtqXcEvhuXFy571r+avn8oejqj9+fpCObLK5OdNwN36a18G22YRu
uzInZ3Izl8CLdz685e773VkuV/67cUAZqBOSfUfssArTa1Z62uEBzSsq+vkuGOurd67q8vf/7nhv
hoHBR7ypTJxfu/77/MgIxgrgQJNw/o0H4heP3w8XdHlgvjvBsldaCmMccGCK2AVbdSs55+Mt11N6
d+z+1eP+w/HePO6tMndNHHBBQzq4Tr3L18j1Hbaek1v8G8f71V2qGnRZyYYVzP1vngyU2pKhUDxy
aQcdNThPbH9PYTW+8wSqv7pPNI27j4WcabPC+fEyiqpAeW6EndukKYuYVLls56F2WfEnn+TMEhYb
RnQLM0vBnSmIfYikmEgaumuu2szPra0Jp+8UWuncZVNw6CIen1zamAn6wMzYFdWkHJG8DrdKOu0b
awakAd9eEbG2H4269WI1IOEc5QHm83xG4JzLq1yQhSd8OE206sc1nDbWVpmaXrJheefG/dV1tnSL
dZZlMgHLb84/SQa2jj1Svw778krrkke1bT+SqFOs3nlCfnGlbWFpjHKGqimG+uYJ0Yg5RAsvL4uc
rnIQeuypc5YfxRU6vPW0CsU63Yc3BKRuqu07h/7Fs/LDod88K0o6LE5qhcnjkYjUrbI1vtZe7yke
PbTtewvIX4zpQH9Zf8BoYo1uvrmiYysbfTRrC9Igc/IBszmhgL8/oV9Mhj8cYjnf75793CTst1jW
5ImVOTriQL8/BSidjfmdAynLtPpmWLNtHj8eDcy14u3joepFBItOZ1hzEcgiBx+pem7qylsGN3Mj
XMXyylP4SORzWjLM+d7vz/RXw84Pf8CbU8WWqYH74g8gv6R39XXDBgDNH8gwt3Yi972l1LJ5++0J
v5mnKoX4J5oFLIsPo4u4jCChdeJkO38VXctu6eSb+BS4781Wy8b058Oyn7RUXWW3Kb95OCx99mVo
+4zmjv6F4KjqJo5XPRms1grEsOH23rI+R1ZqPtobY61tWUXuQCStoUp6ldd5oYeAVfrcv5Qgph+i
a9WpN+8uHZaL/dPdoFuyYrMBVdgf8/Pv7rspyauJZDCE/PuiWVMFZ85p2A2u/70557zC+t3x3iz6
qiHGmT35javeGqc6Wqnr6onQ1sxTtvVWukRSedLW/V/Nl95bbgfJ1d3f336/WFmz8/3nhN+srBXg
4qLEEceYhTtw3W+7dXkU2+a9AWoZE346UWoCtkIfytLsNxc2U4j5Srq4Pe85DacCcbaOnGWEggw1
bn5/UsqvRijbsFRhEkP3WqX4/mNUZxsnNmgtt/HoMc8OoQdt7aVryyUffI3xMm3XdOHeOcmfj2rJ
WEPBjZsmM/vbcbFFLZDkBteynq+FibFztt9Z8/08WOE9YwfGnoRlg2y/+bSiUOnnvOcISJ4Qe6Hx
QKCsF/VKUbY5LAg5094bnn6e1L4/JNWCH58IiLc+G1oO2a7TnbHXHOCz2567k8djszyp2Trcd1tp
/fuP8JdnSnAE5Rg+R01/c78oaQ6YzSgR6CvqvqkI6CuQjiHw1e+hc7gqBMZUbt+7b351stRnVVth
+pYt/c3MVmjlWBFjwv7dHdf4mr2GDUt/YXumM62tlbZmoesG7ntPx88PoSXrOpUzy9ZV07TfDMmx
HY09Pmo2LDRfVwjUHbWhAZLHnhLKa3pLaINC3ysN7fZ/fpUNQ6i2pvCgCPnN3NMlhqAGP7DkRVGN
jQX2P6xqPTFuUCF/5jMAuGtJ7ww5wvh5lLWYBgSVxOVOxnj64z2FUwYHThoD1G/1bmdrQXXfYTvr
MIb2llgVahd/xC9mPQ/dpO+jqPAfCzENrjKRHmqITuyUCLpKRahZiTLOrPd46+67Mb0LwOyiK7mt
k3JLYtSJdTFaaQQ6BonxtqaWB8uU7VtFUfKLnl5wsKuARIKnSkzpahpny5sNI/UGan/u1Ido0W1q
kHZd3I+mDUl2phuNcCRbZVZW7M1KQZEU2DQUyWrVUjXe0rxl+h4JFw/06SbVEuIymggDJOLDqRW9
R5eicEu93fsDuRP0IYmI7PsvRdgepUg5+NHiymzsdUJAhhTED6mWJQ4g+WtKICkPOH5Vri0aOnO4
FUq7jiT5wOe4sirVjetx29TYln31yjLzq2QQN50i38RNSP53qkMqoJZpa8MxzufHsImh/NefU1/G
qaF6CEjugjYigtSsaPVk+QoxCeZ6i4gwDeeHRT5o14jrQs9PzCjXQZV9FWYduRJgpDCZvFHKN2Fi
205MmcNp5uCJKIYrfMn5Kh+bbR9mx0kbwcLD74lSbGXmQSMBsTBaz5+q50pq2UJ0n3ILhjSh24pc
3OgBqT5xAqBz7E5yr9+I0V63pFY4mpXKC0z5RbemfaWONbYlq0LlE3hpW1yM5bxpZ+mLiUV7Qwv3
09BalyagDAMnD5c9EE4Lu2xV1lCxiWSiHyhrbqKM86qXzcBpNO1OysvQnchiaPsOsnngWS1yDnIe
ApowUr+C9OWVqXwb9cQYFqGOgQAn9Yx5BkfLNcLvj5KOtKaHmuwh8vxUSWj8Ve0ASSdyq0wNoYBq
+kpRwXOY9gDHXpgqUFJUfsNY966Ih4+AwclFqBLTSUcUiXW33APDFaW6gz1GhyGzVoI0Aly6txYT
HgkrRAeFA5SxgpDmlm7wqhmCGz+nCa5iWHI6OacdFa97o7xHpYFQLyte/EAmd7RqD5KpxvusAt9C
1uHHphVPGkk0XmV0X8fEPoaVrF36anUXxNHHVm3wdcdJ6sl1Wx8Vs0PTpOufBIiV1TBpEG4aKhP9
YsQWGfAago1BiIYz1KSu28dt+awA915bIw7QKBYNl7aClZxzEZBjEGsR2FsueQ3kVDFd+CD3PeSD
MG4s5G1970lBhxcyJCZctMro4fcEW9Dmmct2NdpUQc0HrRbttgIx4AEvABJuTSoeYqAJ5sBdmU12
Q6wuXW7XVNC1NnpJHDGA2WOAsXndmYXlplpXXv9+1EVP+HY1RMeFKYZ9h8x0o7ytZ06J2cHZZB5T
4gV6q4NJwMMGctRmLu86S70noDq7TdKIKPL2M2aLx3BgYEn95LmQE50MrxIFTf4cq2OFNzndJ0Nx
rUI/2ZitAHrfqy75j+vAUHcGF++oQxLzYBGcWKBHW8WC5SSzhFklpX/MDJrbc3s3qX5HgkR/P9rK
NU2C635KLq0hS51K5FulM4CvQ3WKzfxLaIXxx9hUoaI1PlSiFnCtKMsQLYOCYakkfSVaNWZEvnYl
j1uoIv1DGXbh1UQP25mqutg09ZghZkP+G5Wo+ONR3yQd1jruxAgcgd5/JEqy/1gLMEtONGXlX1Xd
bkmk+spmHqRFPv/Vj+nFLEpPA5HFrQYlSHlE0+XBk8P6lB4rwhiIbhieGtN8bHHCEMi29jvrFNW6
uTILwt6tXHsu8vY2LPPWm/uAkIzB2IIvBDnboRtMSFekLBQ65Dibm0TOPsXoxhsfQ01b4XPJ/qpj
/GqyWAdaTdpK4GoFGuMuviCLYUMf9BYU+bFFM2TqgMeG4pNu2Je6jayryJo9sHVHzCBH+hbImDHA
g9KzzVBt8X59AQcje7Vq0+1usXl2bjrOm8FuEQIHu5bMIcreGo7LchVgP416FcvgRyYzVhHIvKcT
0ANHAc03Rk8CxXEnJ9tJz11d7w5h8AykrV3Z2uxgWyR128BwMN6SnryZdfuiTcZtqB+sOj76EkFL
cNgPiHI2DZETC09ZAq2lB922ze07MesXOlVAoNc3AQw6v/krsMksNpHiZtMuDnHCEJmWTgle4AEn
eFt504DvKd9DCMdMNH70Wc0WpJX25hfYAhuJgWSkPY7lHsoTOI6GxZ6/UQA8jTBdyRBh0MKGEUbj
Sk5IJdeji0RpV4ZuetkIpcwmwL3RN6Tqup1/mw6PbD3vdM338lnazBmKdZoYfqCsegWXTx67iM4O
vdiWwZ1JZoKwD4p2kQc+qBbiK/ABXfKLlwZCFtUkFp27pCk+ZfTNDQa0hkBowDJ7bRYX5rzBwLTR
O2CQxL5IUn0xTkCVy79iCfryDOWG+phUmZeF3Hm+NFI6IfG9udTHkOmKZwaGnJ9irciSPUmOju4/
k+qzz9Cx69JVnb2w8HGTRWkjE5EFMgZX8kNUGqsQ6BR8rE1XWt4yJnQ4KMu29CSC3asihtxsOXNe
brTpXlWTF2xf7kC+bkjhv/K/2rVJok/n2uNzlxROXbVepcE6w7yVlw9nrKLEeFsYXjtaDsOELVM7
CLOVOby0oXxlQ9gpujvVKlb6NK1zTkrPo62d4BDg/OMk+0QLcBWWN9GwxCs/9m2+Kuzxtphip8va
bRSGRKxLTPPVsa9qSnQ12v58O5InDFH0To4fdKLc1Lb3bAGDtZJfmkk8t5ENrWHO3FkpP+YJSQoj
ICO9vZB19coQaUGwgYmOeHCqrv8cW6WjWzznuiqt/bK6UrPnph9fNMJ4a8zWy42ljrk3hHvNYsOd
oEnpQm6aQ5EBF61fmiJzJ+k4EAYq1a0T+08DUDMi8HocfNg15PoaHb+XpHszCd1ZfVHkyQutZ5WB
ME4eRay7qYjh65L4W1x15ROw2otIirYF5BO4RCip27UaBxDhJ8TDZcVTKVtUICYWNjEK40HYD4bF
FAEWWdTkMagXdeS7VlzvbXwuk2F+6pblSaSEbpHqO4x/GOMxoCpbGtC1a036veirdY+fSWg3RVd6
kSx5Evm68WB8Subaw7XGgF/lF2EgP9s8xCMA4on0u06PtyHG9VZuj2NdMXfTcZz3iuY7aaz/ZaLz
m+TZ0cXLAHIoIRtelsltiQ0kkdN0SjSSgaJ4k8zynUJYG6ljK2G1/ByFrnUzGKo31z1UGoPA2/Ev
tQV+1QCnGCogN/IDi9RgVdXWhaCT7BBG6LZ6vlcBLtUIza3oU1s9YA+5HOrxxpYJhnmEE3hsjN7r
jWnXFCwha5btuXJVBSz4BijlwEKrNnNC/zbDJzhan4I+OBSRAC/ebnI13wRGexTV8GVoudaDVOeo
5dNDltaDm5qk6lAa35ZpdzmNMC397pNdgrKFnbOq45yIEUV7EIbuqnb0OFbTTUVWm2NVaE3ztJpX
s41GrLeibq2LCS0wTpu2If9Xc4Xd79oq2ILq3EmW6UHLTLZKpqwj6EjxmG8koV4GssFWqMQlUpWK
uR+L6anGfUXgZ6F7sU6NjOigeTUQV8/YQEZSrfenWrRPXV7tIpOYShYDeE37bSxFd1E7o6Ws4y8G
wfdf6mpkha8F4pB3io9r1Sccl8GYyaKCFWMhlq071AJI1KgfQmnFmthnMX3RKJOgt409dyKwQKNE
dQabzzrEeAtdRZQGD8WkedQ22C2Y8U4hpaLLhxZEYFtwm/p3/L27Wuj9WjfaE95bGD6yieYD9mvp
Glna7LrKst0EScpqtCWsvVU/bLRRq9bYWWHOFqnLDLNcm052MxW0Sd9IsGRkY9f7ZDCY8eKRBsfd
PQLoTi7BVBVf/QQyeISLZ5USzqDA01jl4Xw12sNNSUgxcGh5uAVYW7qDTCpcGOTtxjYNpHvqNKOK
TgYuU1K8QB9CIcq4HZjBLrTyiOAs5v5ZEZm1sQAeqI6GPQ0yHJd4+MqcCGdiQNm4jtquve6yOcu9
ftCzy14vVeAOU4icOQJveVUQCvFxsmvr5PuRfcneOrnIw2h4LOGee5EyVvscij95KFAnuANnGvZ+
F+cHORnIm+iqANJWmlzboRiOMK8QMUYhXFU8xDxAtpKWhyEpphOTRtWuel8NFxTPfDDsMFnPY2A7
S4dz26lFcCyHQFVhr+HKQhUzaYh5e7artaKB0kvZRC0hVGKTyQG5pFY3mWSrwB0+sYcfTWg4WIyk
3Givlb71j2o2MRvXTZ0d01p6EUDLpxe1T2aMTVgfwo0NU25dpGHPhx1Tyd8baVnPwOgIml0NVZ2Z
jp3lxvgcV/qlrk5PiF6ihbSuLTnXCcAC5AkW0JdqagnG7mIE8CME0mOol4R+lPLkKyvY3MGJkDys
M1gTfIFGmvyJvgmq7YiG197EcMcufr8P+IXyyLLpvlPxMWTD/EnWUFUqOSoLFXfO2XH11PsOtZ1J
7rik/LZtN3tSSsZF3AYnW5fUCyvOiCUucnP1+z9E/VniwR/Ceh89F0okpo0fCzJ1rePiVqvOxdqL
rNwwHkx95nnr9GlVjXrtGGhpHAuS1jAQ+J4StDJM9jFVgNORxOPBinTVTLRrIxKKp0pkeMBSOxUF
aVf/j7zzWI4cybbtF6EMWkwhQjGCKqgnMDKThNYaX38Xsqq7mZE0hvW9o2dvVFVWmXS6w+U5+6zd
6fNDljQBKtSxtucIXF4XDltKvhuEgWSQuMGi0Q+LN6oT4O7N+vP3vZP/jMtaIroRcdFZMd76SSyR
AkgZ0JTcubo167iJKch9UZxjacD8FcYQhpGeC5dZr76ieLxBVzp4piR8tGGACYre6684YzTXKAq6
FTq6vVpO102mDlSyF8jIe3wM1XHBS4TmS6nMWJ8btXAmDvtFpsASUVBIaER0yTRPhRSYRQ0a9DEU
U5RPE/3Rhk1jBpQYdmERqgQBrPGuU4sfscS1rghFCduGSr4ZCvzKK8i+N0bdpOtiDupdFgvHNhgb
lKWKtKEiM3lbUJSuXIf3s5Tffz/8fya4IO4Y6EtMXSPbrZ9OLgC3jTgoNTkVp3chgbqYFLipjSej
F6yE/ZnWlqn6W6JhaU1Ds2cqkmXKp/IoEXy+Cf25IfTvr/ttsVvunW5C/BbekeHEu3PB2z9m10mD
y///lDKyMF1QZPwYXZlYgq7+xAD5zPL8c584aeIkXoqlRpj2OX1S19Ur6LRVssYOdnTAdm1AtP0f
R3DJ5H3qUCV1HSJpWutXDRQydBfmNQjxRedRuNj3rM5l3f4If59073R9amo9mv3SPa3xghHngXEA
FZytlap28+hojaOtTMmZFfVlq7qGLIIdAbLayaDqfYZGqOC7qetFq5OslTXVtetz0+NPXdDSu0/t
nAwnELeeg592hl297V5iF0DzeiTx1TrJSnDPTpY/gusn7Z2MJoQvX1suSqQw9R2w2E3kLIka2Yaq
5J5TPS2D9Mdq+9S5JY3zaa5oJA8VaaYxPb+I6tdeetb9swLdP7Iyv3qENnZJzyvK6ZLG5Dky2JeW
JT15Ek4UrnLRv80b3UVW5in3kWK3N/gLPP7Tu/9KVn5VvuN7Ub+/t4fX8v8BSTg64k/r/Q9J+IFo
1nv+HtTFZ1n4r7/0tyxcFv9SsF21UH2rEmIWPsbfqnDJ/EtFFQ6kGHMyDlQ23n9E4aryl6ZygeEK
wV8S9UUh+o8oXJX+MhFuku+V+G4cwPp/IwqXDPlke1/qZBapIhwBfhNYW8uq/jTh/LYf0ggyhIPv
yVFoin05JhciDKdSfOxHjdwF0BHB2Oi+/oAJ2sYMS7xVNEfIVpHMc5Sw96GihpI0knhVauAK4gpO
cqRiTibm92JJ9IaadDvAVSWAHmUn3b2ZCJqHsxVsSyF6NCkn6eAA2QHOyS2XW2doqcFVphxOfqXb
1aweO4nIo8VO6sgWO7UkDBdFVt5XKaWKPI4L6l3tMIsx/yhNp+NtNGjJtZ6PN32TvVtE5ezBh206
iNaee7BvZ1GxjvTiNV1eJmmu8n7JdsYIX1jj3op1YvGcN89jlNxSEwOnGZidnUf+zgwy6I+J+ez7
3SvUhQt8ip70Pj82KSHG7DkIp7tCtmBYDX2F1yGBDTOL++cw0Gp7quBGVERj48Vus9HAPuMN8xi0
uf8gVtyqx7wbr6QQdUSVtc2h9Y1y45f5ccLI2CubuzBKXng131NjRpVRDc4xwIZHwJVKHRhMXSUY
V92pE5f1TrN02yIAi/GedKNO8v00lhJRQFIJfdPEV2kwuKKlbCmQqhA7+qGHH1BHUKwngFQoPAd6
83lqrXIFg+tWKmfeIMqDor8ZeoylFLk5F3tZZyxKHjsVLxbeR6YrRbcCf0rijhCNC4UpKRBVz6Jh
pwqprxqyE/lPJ5v8W202qLVIXFFrDiDTkeNS4pqbVMZaGBOtyEdSxqvrbuunP8L5UY8y0Qmq6yjB
WNccpNIhpvpTwVGmaefEjlNt3ehat5KjSKWHkrVViqu41kUSDu8zARlvzvzHsWkPOV6pDSj8hf/g
qcr8ZOn5LgBG60zpY0b5PT+02BZBwotT/dCkxNqZCRjYGQ/hEP+hQETs0BnWq6Fn0IZSl8Dmw4j1
pSPq7c9SUq6sFosVHra88f2fvc4TCA5R6hD/uueZalOZ1tt9iktvpeRPM4XldjjeFUmCl5Z1mYzV
I26hG/OXYy62E6P/qqTK5VTBP1TLAy+caqfEkPxjFeqi2l10OdBRonfbqVUuSrXeynNwpcDhQ4sk
/ejnwh6l/FnArgDF1UwYcxhW5JAONVXRZZU+mXKk2VmRkZqCmwgVMfuF9G4MMqng15dfpk/nYxnG
O5UPZE9lFeImbIy4zb6IoXxdJ4wm9dnKpi3JMTP/vbaTH+PW5C+nhI+HCylZkQH6OUrWKlLHyE5w
eKVAbXxHYegYXJMrc+9XleRYITLtorsA5yHV842MFbPF2hkz+VFJWszp/OdaFj6C5YdgdwobIV33
zXAfGxVpAx9M6FLjQu2em+v6taQXhCdxz7KbRP+ZTD8aNa+cqG2OQtZfmlN/BFbmTIA3pZ6hmsaj
2i7X/a7FaM1PnOiRwWszYtRVTZYt7bfSaLxZQMbTPH/lkUzwuZZfm5DCYwuBrTPUNRWjxl0ZQnci
WARkmjkeZtJOS+HrWs1VPxqPenGBM8sh6/aWhLBRFnaaOK7MPli1mJGCV/QM3JikoViI5WvTCi7V
5LKYqnWpDJsUGFIVBCt1Jv6IFyqEN0/AKU7rG5fPB5CmsQnhku2baR1SzbQZymtZn1zUuPfRgF4y
AnoJVxyerEMdIHEcqggJPckPvonaeWz3LOtNqFB9MGvu8jelQcW3PHOMXnNhd3uQGeDgRRe6dBPP
uaP26IGEKym515VnVZ02SV6vjQ4JnuWqC9i+fMLkdDeF4jXmYhTEruWOxJw2RJddoLoh+aY8snaF
b26w7rgS+61qjhuKEXZDvjAY9BWWwRu1ZH/L0YwkiL8ZE0LyZJp110D9Vo7tZTfgpwG6uJbq9fLj
0IV4ARw4W2qhMygRu4R61TX1RSdo+3TmJZ6TnM6yg9V/+PFFpcdukFyXsBjUKbhlmbsxj8JOLrZT
UXgWIKpUneyCzczod6GWMwfETR0PUPc4QMpgNYfpr9HyzXGbVdJ6+WcvhK9dMQCt9drmqa/Ei4CU
uBhgIpuoTmZijZFH61H3j2PZrINOxyz0kRTKPqkGDJQjJ8bYYGwnqqZyZ4LwMXaaKzWaC9nFsWpA
zSESrPCKmuGN3xubsiiv9BboQSLJF9USyp3KH2GxIHyS4jqmrj3MpQtVsdZ1XHmS8HMe14PuHyrC
dhA400OAijmdiUzXh4qdSOaANLVytrGwuS+U9EkZhnslbV+W/66T4gkU0bUgKle4Tj6WhXDkqzha
rbh1mx3aMbvG7Ok6EYPbtsmu65Rq8MbhhNwXpg5wKLyb9dBpLHwWyukegOglbMmdpQRsMul13Ys7
kqnURFM6Ofb3kxncYdF4T97bLcDVWZX/LEf8OTLZgiFfS3MIpdi0Gx07ETLqdhJn245YWCQ9ipJ/
kMe3WmeKteKakviXdkrfLL91R4LfgRTcjKtejp+QYt+UEem2/rbTpQsBj6dJGW8VfobQU/RfgXFI
hEvtRzQFHqnMtTROjiSJu7hB5pRDrpOow1JvcqsGk44DdaM6EJq3WKBvqnlYKYG1X5xdJrwczXgt
N91tj9EBLrTBqlY8UU3Xpimu8xIKM1W4c9zfzoHKJho8WEFOefTgWUG88iXRUxPYJPXgLT5efbgq
+PTinL+Lz2aZ3KYxhbulgRPM9KoSW0nby6hsX4F9PMqq/lw3SWkPkXidiU9hCTKqvaiE/IBmATaD
WxyCciKbKtxmxvg4mfHNsmZ09NB6ob6D/3GyAOWAKF2jFNnM9XyRkPdUji21wI0uHUxDfgP7+jGM
nevH855Ay4NRh4+Jle4ytXtJVel6RIQVCPtByWFTJ0g1qfZGrbOHpmRLTO5wmNYG9KMayJRaCYTE
m8t4Fp+K4SKyXmVohfPBJyAOLQv6X2hnHdL5wasYlHYSbqdyOtTivFMrc51CRONqMzpBVlxURg5L
m2ltRMHVqGJOlsCgS/vxg9DmS5W+mUq/qiUHsAa+PsDcIgx4OoDqyHjF+Qlx53aQY5jVM2ACI90M
4aZOkS3VypuKR04Sy3dtCIpgWXN+b3EzjskfczhC9ryNKO+PMRda8IKzE6hL/JrbgJKFLS6hyVtV
3g8plicFyVwdU/nMnsnhyxrXDrwnKK5+CkLYCk1JilDxMI3fN/6tmr0qQyO5odzdS3V0i2PjNWXR
m9jI2CAZvdDCKVK6mAFSJhaMJMm8BIR6Dd53i0aIY2yfRSPmAualqfK5IfU02pED8D5tBIh+/b06
sihyyu+KjyYUjoMkuROMOkD/eys27tlAjmnAbdsYt3oZoAnyQU6ax9CaHmUzvu5k9FXhvMVe5acS
4609sHfMkM2m4BLQLhmcJq+9svzBY0XcRjAYB4Rr+IeXujNXUFnJdUvNnewTiUf3GthFTFI1CPcp
+vUpMW9qdTLJLRr7jJRO090M3SYpwp/hVOVeMRm6o+ilScpQXRU+x3BTaat2lO0xHqeLVvG3UmMc
akxWll9SS/WDL9abPNBuRJ8/VUCPcCp/Xs1meUvwduLSIaOYkECRhZIzxSUWHcjGmAJA/Kxo3tR4
Fuwmi7uOAPlKx2YlCRAcTVXHXcdI7KDpUHlhC2NbLXaDwDRHYCuOpZNPYT83VvUEohI6MxfrgTQD
gB6/HOGaExxwRabSwvuAY7THpnUvFVHvFgPklFkD1gZjUgtum2yCxhC3vi3X9+MUUj9igTePAsUD
JuY7mphuVG24b/QcjzWWCDKfy5zKFs4Z3VxpYbwpUFCUWe1RAT65ouDX+7bnlaVEsEozVEZqmq1U
qb7IJSN3eHh5vcGBjJsdCTL4jEsF1auvV6sIN+JG1LnnkITj11hi02bnlInuFbLoiXnzo9G0tdKr
69mP88sWFaEd9t1zPeuqPcsgByw+cyya08YEBWnPYvWK4QbXCgtTtQ78iAgjOmvQVnKop1VOTZpR
rEajN5EAVb0zs9rSN1mJZG9G+rTqu5LF6PRy9RD7yofUh++iL8auoQukUJFNjhzLYaYZ17ORUHiP
LcYKoEq2T9og38d1LXkD1CG4/zPQyhF6Xdt+RGqVOnVYzVeDhRSKnoz20BvSuizHcAVQpuD7Dh4y
Q3yARn3c1IB9wJr70WaoMKyTsQXifk560fR552aViuOv1jmKwh4KAUe+Ilm6KcksIMzKuM8YixIb
yLWKfsfDmSy6qBT5Lu31xKFgADofajqRZN4+km71skruAQdzf9ZHWN9zo3oF1rmk8qdkNQkKBmgY
9NnAPHtqsyeRNOSM2av1JpRMRUXR3/2mu0jNptmZDXlfIVNMpnoMZVZlLgr5oONDBgsIvB1zKJhu
wEj7bgCblhRgNLri0A6g4bZ8BH8lDs2A1VhGSD1J92WEvQ2Eyp9kkRNXGyfMDeZ2m0xmtQGIs63k
ZLY16cbKEEkgt4K1Y1m8lyQeeklwP/dEEzCotnGNUogPWDweZQvjSQyQHQtNs6gHrcOLULmOw9AJ
FfQBraY2W7/eJvLMq4oNCPvUZAwyNtw+tk09bwBKrPPMbFBTxABLBrCiPQLVmbw3RbUD3x59QNWX
KC+TD0t3JF8ql/QzCqvOeNBL5R0/lvBVxXvD9K1t6NeYTY0dahufB2olcdobY6GRI4wmDFmjd/bU
CcpQkvP0sVZVt9Xxtd7VSBB2dd3882+laXZbtLbcAE2EHDN8wdbP+yOVPfj4Dch04sLf94AAQVIJ
00U25deKQoBPLTBuVZa4ih+E/YOW1ysrLGUmSSABuEr6Y5zCkjHlLfN4ckaleCuxCcZW6lITfaey
cKHV9QQPSLN4WPj+gVxfhcxNEGxUgQWTqN1GRV3ZZhaIV4kFH66ylMr+BZkiojVvzEm3MX6o98AH
YnfqxB8BTH9XiLl8FHIGdAvb72zxGZ7mkFCuqq5mjLUPOslgFAjxDuGpvxXkal5ZefU0QlncxAid
hagrb0zIMMYs3PCjFR4/cr1pF6HD4POy0ZUKplR+G4aPAxnzdWqEP3JMdp81TXpQ2nF8r2REL/38
oCsxktPI0aGuO72VIjoa/F1eJeR05IsoXHTJaIybonnRORyKSOCWvq7E9AUbqnfuOqinspcmSx9K
kHcs78XtcQ0hD3yPJWGGoa7bWiztJsXsoT9MYR1DO4RMjgWbgUreVnemngW21Vh3jTBZTpUFq8wo
uR8gynWEoals5AioW/gBYrxG9BzwYrB1f8rXWin88A1hF+nlrRU370SRdUeEmukkXeqWsB/YBQMd
T6g2tslHU5iozBGXWa6cnddn016zWDUzWwopMHM1zNZGf6kGc5UW0YdgFS/mqDw2M7Q5FxdT/Cuj
n3VZP3FwIBjUtoFqbKs6Pabjpp/8l8mvcAUhmCRlxB2EKeCnysGdP49Xgp/vQ4ieQdyVWJAOdwLh
BYcquBRRm4iGbDpkY/aWafJa1mYvgl3ErkJlhBIdCEZ50Bx3YCAeq2adCvFHbSqXYDsdZYDzn3c/
OzU+iHG+NQSJOg4/uGU32eCoAERtFFHTmUxeYiJWHX4MqULCvVRuIOXeLf9USFR3LXzE9EYtojdd
4frGvQewLV5obSVRaMkadwAzX/pGCtC04baEwg+Z07TKeHtqIrHO8q0s+VNGXj9lkWtK9T3i2H3b
GXcEYo6WYKwGCSfv1jqY2hWU44rFqjV2VgcfvsmrOY5/FIO6TnX0U+o8P2gI3Z08YvYU6QvWbBs5
axwJKDgPnKn10OW+IRrcRg0P4cCHFjcObmHKl9LMb0F2O0WTM3l1mG0zsWhc5DxpRWAHMLPXzIxJ
nlGJV+f9nQB23RblkqIxBGRoQGU43iSKlLkOnaiq1rWBdYOISJ9nynHurG0vRscwMu7R9rtVDcC6
5mPAmLOHOH3DG9JbempY0Gqi+lhnNYDeeiME1k9p0p8zPj70aWGHtQ0vdgKdsnk31sKuZ6ggOrIT
F/rKKAjtFTBhQ4ESAxWQZ38DO2eWmXOWvNEr/AsHIlJNlpFJFn5YBV2ayvBtGDQvlacPgz/RD4xN
rgH+a6hGlpCj8O/mPPIChxpNpQIOl9Mur/Ub0czYeBADhW2OpEPTNioaklg1X12zGQ7oetoI6RSs
4q3WAanHjEGzEq/RsSnulBtyRZdtXu9gYLkQKNEVRgiu+F1zObiMBWrRquSGOouN1Oqeld0prGcT
xDCpZsRMgperUC0VWh7y/LrV+K3B5YV2WfYbIQ3uULzBFMaeFAVokWnbOBqh2EnhJsxrFOfEgy1K
iJucmYqxOI91wxWTx7bNjr6aEu4er+a6egpEZlkuZEeI2zeQxbjM4pCw3H2OXcDg+JKQOq1o3NUx
j5MxNZbgu76ZJE8w89geSc4TcdG3ic4brCh3SFqhSnF/aAWJX5W/gwYZBav6I9CNVTkz7FqOXMRc
CSpmAzgotT5uzHAEL1u9coVoUQbylJpCSEbaqF3WZfs0NcmHLgDtxj3vAZLuFfE0aF22Ke8GKfmQ
DcpdhP6AlP5AOcYicFNsmBuu6MfbtuZXnjr2GUHbVGKtupL1rnQRKQAUUoYZvjVvWSGS2RB4MFq7
UIjeINZfRkrqqe38gLTKDjocZeVnMTZWBYdDawm7QLB22My9RIF8o5iCFxCpqzTm6aQvLDV2VwUT
2IuiZRMYImWXxrVTSgLmBMsHpX6FcIMjqOm+7/XLzs+PtazecB4ercDcdl23Ss0QXT57mlhgGRXg
VpDtKaJB9ddWT4huo7XYJW8f2NIpLSbTvirspkS+yZjMqSiA0c4Z+6CRb0wVZ19MmWLU1s+G+VA9
4quzzQqeHEM2FC7XlZQcQvQz7cZ1r2EVZGpYkQQX9YSn+Dw8qLVxOaa4B/m802H580xRUMTzktSj
4cEgoFBFlr0MRksgdBTSxVmBfEBcl9zl4P6283Fu8qPaKZuoMDhEWOK57xWF8KNvmb3TmO6VanC6
EQSpER3aONtFPQK0hcJLlDdTeK/g6/rQhz/0DhN6zI/ZrAf9zs+gu0rNtodISOAstE2hwrVL4VzT
pH4v3E2TelkMxbEP9VXVCF4a6evXoI4xtVE3FaEIM5kfELZ5gP6x35bsQg7ephkjL4vjEpQoxqqD
U1bGZano2zIw76JaXS/Hd+S3BzXSNkMu37DHcx8w2TGFfptZyMSD4lrKCNyK/KgowHYrVNaT2R70
IYMWV7PPj8H0yHWYNUnd09A1T2Ol/MzRtwlZxeytKOfMjdtInq97YaJ8OQOdP4IlzdvFJsX1R2ZA
XmkbTeAX1VDecBmNcHIijmirxHeIZPHAwseyy6+EQMTFpE/2dazfUaAz4ProG1yewp4bCM6DM8Uq
6tjAK4qR1kNSvO77TRQAhUpKDMqFORfdLlHcxiKq07M2AWgPIf4iuexxK3v/lTb9r3LD/18ix3Ry
/P9m3n2RX55fs7eo6hjOvxFmvzhly1/6Bzsm/kV9JWnPRcW0UMLQy/ydYIYtBl7IgtBA5bW6pJL/
nWEWJPEv0sjgqlCp/QtW9k+KWZD1v+DmSDJZaQV8rIqS438NHiO3a5J1pkp5oY5JJoCD3xPMFBkk
mjZAf9b8eZOWJD4babnIODFGIp9G5vpvmcRn8tjvyqE/mzoRT1Doi0ZXoKl4YnfT9a6xqYU6JzL8
XT3xdysKNT4UQ1NcJp4Kx7CZz4u2ZAcr4+mop+3PjhA2B49jyOONMA1Y1ghHvWuf0R9eUJvnCsUU
YX+XXEKN36A2g4+qHCa/f/3ve6+ImkR5NqWnqnqayW/0Uoh8n4dv2u7TVr5KqF76vokT6dm/+v7v
NrST4uWmS/AtjmijdUVndsmQrFoKl611sQpWypmyrq8+56cOnRYPq2beaunyJsmivrCbqob2ajyd
6dHvSs1/9cjUETOKsOqkk1FDEFyD1KVHI+nd2uqcIDRgqOwaChHUOAeqZq5amYfGz+8b/rpz/273
FyTsk+7CAjI7IQYn4KQI99ZgXZPoODNTf9cS/dG1XwrIT02AKRSkaaIJA35sToA1Ya8vR+NMZbl0
rp1FQPWpnVrumrEtaCd5mLzc5ZG62NqVXly4vTO4kOHWEiab0ZXfnJPWLSv6P3Kpf7ooaYsORkVr
+wsP+qnpxKzwu8OT2B5XlDksmK+GzIQtbXxXuuw1u83sZIvVKVdRhOo25Rnff8Wv+/7pF1g+86df
QBtwsRHD5VZ1k+91kA/llQ9kzLwSr4cVjiZOdHVO3XdCWPmz08v3+NRm29cEWSHE2o03utOlvyOD
tg6P+VUGzmmkWNiub3F2BV6NG4tzpsNfzttPHT5R3w1SUyZhQuM4Nrvdg+ro73i342DoSOtmK3MX
OU90OdfmyRGS5rMWJBY77uBIq+Aig2xCdcG69qx1tSrXwdW5Xp6Ig/8c4pOTpJrjrEkiehlus4e0
501zJXvJDQlwp99QngbHCtTGEtL2AtTw3kISOQuW+XJrUiwU5GizMB082ZpaQZ58MyImPU7SoyQJ
qy7vtzMBZEjb8PNqo3Ay1XocKd8YNf3w/Yf+csw1zjgZGTty+hNyQ5LzkZMSMHYIbCoPKscY/zu4
4z+D/KmJ030j1IgREY61uTQT/t4onbT5vhNfHdWqIhPzRcEME+xkpfAiGDNso4hq+a/U8SIE2Ovm
jdltZnJI3zf11SZIkT4M14VVxU3s90XZS5T+dJRD2hrlnXF7bEnd6+OZE/FE+/r3kH1qxVqmzKel
nwlzYFgprRAdIrXj4b3qpB8LVSncZYhfzy2EE6X0nw2eTAPLqoXYT2iQNLmrP8Ru5gR7Y61409vZ
fW0ZotPN/HPnTubDlDdUFkW0hYKAeiZ8cG3xoXrh2QFnZlh1KG7Bxz3wwp0WktPqXGfPfMJTagj7
+Eg9EO1LyvtcCsTv0B2m/4t5oouijvTWABBinexlZWGCIDFbNm/hOgo+8Klpg3Nz8au1+7mNk93L
jPIZSmUn2BUWXr5+rxG0+n62f7WwPrdwMtsNyNStodNCXVNTm/AcX/cZvngGiWZt/X1bX/aGMg1V
RrCsILP5fc7rJcKBuG2Y89nloN/3hnWmM8uRdTrveCH9u4GT4QopiBdQtAi2UIoYtlIIJ7XlxZxS
sTqE99935svD+3NjJyPXy6afBCWN6fflHokK/ImgsUVvOVSCNVrv8CHDzHNrrvKDch08ft/8mbFU
T/aPGcWNWSiMZVnd5EsUNPw/NnCyX+hzJGtwLJZqscaWrXs9Ks98rXNdkH+fDoBNJEx6aSGRyR+2
+yA4yx38XRP996b36RstyuzPuyxuuXKNepUa+20EzDl7Ca9wS3op9gtqUAEC8Pz9V1km2DcT8BRi
XxlhkWUW7VkhVaPZtO5x2MFBDB0riViU0RB6zozilxdXnfCAAdRLlHlm/d5HqZrEksIewe5X5k53
yuP8hpLXvKu9GcZhPnipI+z1y+87Ki8f54+efmr15PYIVCDXJ0JyNok2j2uro6EeXilo4mzAJZjs
4R/WrUYPv5wLEWmPK+LZB+E+BqZzZgS+vON9HoGTfUXTm66zlom03CrNh+49zG1zx+WSJBulbW6y
XcDhMqjJINhDK4hW58s9fj0v/xwQHFNU2Vok/ydTLacouLZmZB861SSbbu3DRiJlZut3SLBFBgON
mSM5qUfcFbVACdZh0w5nLvVfHXzLefSvX2JZcp9uFYmq1RhD8EvEgm/X489B0R08fM4M+LlWTmYc
UYvQzKSllZGEoF+SXsKH61xx4pfbAwgYSuMooBBP8ZNJJDbYTdOKwD3B1N/E5swO93U3/tPAMsU/
DZYvBEEsSkwbqSOeK65m3puzuvt+oSxz789p8Z9GTqaF0CkzPr40YtY/YgX51RU3kX08YRpmnWnq
3ICdfHxNJNJBOSklA8W4HbvONkhjft+bc0N28uUFtRmiQeObIB2Ni6fOuA9S7czsks4N2cnWQkUA
ivuYfpAGyS51BxlSknj95m/oaOgNj9URYKx3/pJ8bgRPNpJYVdS2WaacAWguMlGndWf2za8GEHnW
EsqV0fr96vunOZdqEipbg77huWhXgm6rJkLkJj8zFU4wj38ffJ/bObkJVf2IqHU5iAZHdGSHXeDN
p9RTt5M7nVK+dK3+Hzt2chsKui5VYyycbB1V3ZwpoNhSOzxPnj8zgKfRtj6VKMoPuHUFr91SNPsA
8A05pSd4KmU5B/hbTnI2UPPVjPw0mqfxtw4CVhMsO0UjF5emUXiGnq6rBshBWLn4IHnfr7KvpuHn
5k42prjEfnqQaW7Jpg7TZWvlZ9bxL1eJ020JhiRyL0ICaE5OFrJJadJg5ssWvvXXkEw20rratuvg
bNHll3351NDJYk4LFOtFTUN9IK5UdUEYnjuOvvg6SGRVgHAcfARXTlZtGoaRr03UghXBEzU6yB6O
dQtGF4Zd1H58/2m+mH6/tXWyrjS9U3NK5mkre5TzV7W8M/yzH2cZk5OP81sjJ2uJALc8CotfVeuC
DPfmlcr9Ch8sO3FSpqAdOBBUz1Lev+8a9qm/H4c6dWR9H9Kqga61RciQcSz2QJ6+H8EvJsSnzpF+
+b0ZCRNrTSlpZpSvjeSpJJ77fQPfj54inqyeQA78TDFoIBrBX6QpVuGaBxrISQBvfN/UuSE7OdxN
sJht1NBUXd+I1NpO5maQz11vv3poAqcHzYFTBAUDp5QA8hZZVZJxt83D4M2utUqxuvfyfhWspV39
CjOTckibzMC0SV/OUQO+eNH81vjyOT8dWFIgaFJt0fioPGTBUcJaxZCu8MHOm0MHNf9/MaCYLmFk
QhL0D+R4H6iljq00lYOyhOUeefPwSei23zdywvn+dTiCXPhPKyczpNeSosxSWkFV0noKXhTX3DHw
TiPSrxe2NDvzQ72rjudfCSeOMf80DUoEOryGBfRpwXZg+mpsSWhfJJwXQ9dfw8nEAbY+SG7iUdZP
LestphE2WMb0deT9dh5zLpMxPtlgIE5Y4D4MCo+h6+J09ftH1TAvm3sDl3mUkUH+OuqmYNmBUpnD
EZsVnz1UMQTL8tDtSkqJynsI81VcJYG/xtNaNZw6DYl4ABFE1q/5VCx6sppRpRYnSUnVIfYUzbqW
YWg4SoeBF3Z9hj7fibLkPwlZ0fAORtaV3QksHsVrp0gVvUJCmjvalRE3cg3dt0NxvglJk0eqjYdg
TyFSj3Ob/ErpdSftRGVutVtrnrLZdKuhzvoUzUg5FT98NZSRuNZCQx3pMCBIngP02XUaC9b1WBpY
ItpWFJYhPEtsHJ1Sbg3DM7Bk56u0OY907k7TDm2jpawH0MRbQVLywBnG8Yby04VV2jlWoV1R1d2v
J8m3VkKemnsL5bQDOfcnYhWslLIEb4Oqm1ZCS4h6AI/rSGP/1KaIKINaeLRqy5UqNCa5LL8nWr8t
5/w+leQ1b7stj6LrOmquQpTYiP+HFxwc8EnW14kJpa4uLqYudLMiXvu+cSMKFs7yyUWpgaViIk/q
Y23dU5XN81PaZwl1QELvGhMYwMR67UDK5MAM5Wwp5MSCPVxTIpLEb8jvbqQOs7v4ITRSd9Ikd9B7
5DgUJeQjiKGIL4cISbio5bu8lA+Z3mJCa9ldk3mo84G8AGa+lCquSVTblIm1mRQ3KEd0oCp1sa++
dVNZt2YY8Sp3LOFB8keqSleKdimJq7YDyyJtKXWzDEep7JY1WeG/uYcy1s8wUQYvaLazcde2L6rc
g81dg8NQ60O+eHu/RSnVyUgQp4+WUlK/pKplhmCTuvMEhG3GaaY3iQYmWzU/pDXlbqGTsZUNCXEB
EbWy9OAnvNuN+wRzdHkf9Y3TqPvBfFWj67lpKcjY+ePFDMQQNJexjygtN+LapqwM0pmGveyUNZt5
mG3fv61AJ83Bs6j59pCiU613k7FJunAV48NuHUo93yjSVduVKwH1aqyBhPsfzs5rN3Jk27Y/dAiQ
Qf+aJJNppEwpZUsvhCy99/z6M9j3Arc7e6MK+z41UKUuiiYiVqyYc0xkmBHpqhjsMbFjnFY7VyLe
fIz2aftrCC6JjCALu2IT9McpgD5JwDf+LmN4DaYfo2JP+RfKEJl9F+1yFGglHRBR8gNOZ9305kfe
35LO6ajRxES+ndoPqSvR4/bePJ3gUniNYeJ8OQpB6+YOFZajl59VdOQ4J1BuC5Im2wOS/UTbjZkf
sthkh5n6tIugnO6l5NxOW1IPC4hcKSbi/KYMLgiS8+RuBmiY/ySa34rtkiiuiL7G5C1cXo3hYZq/
lMYZrVXd/QxiDeclAKT2HWQmxzy0BZfF09tHk+YJMmlTBStoPCkYuod9yyCaMXSEwcATr4A1CnRN
pAOEO0wd7sCcClRu14E8lE2nku4hO7oMa0cfaI0NhbuYKjESbXszx34MG7d6IhR8A9C1LT7gwWIg
VclPZw53ovYh7H6NqjsyEenRNhRMNyezfSuab1k/5DP0yHCTJxFy0DtZEEB6VCzMFERMxqwteFYI
jROQYxEbzwfQqMVMJhlcLUMvnb44WEyD+t0USI6Bj68ZwOlZbmWoTqvOHLW/i+K+H06N9oJXvW1b
ZK9ioyOWHDYa8eW5wFsvgNXuxvhcZudMfCXLuUP7aOLWF7whMKrws6UtA0YEj4v8M60Qtv7DpBxv
P8b2VoqepOZRTDiutqO8U/Ub2M5S6Vuyo0CLM+udiG5jEli7m6gEZJlgczY2ZXqzFtj2mEAJfpuK
ozE6VofND5XvNin8LuTi8SO1UZmccF3FhK2qxn3UqZcGQenS+TnzNpxUtLQVL0CJT4G87QNiLuz2
NIa4F16M+sK0koHbGhq/7j4mNKVB/oGc5Jt4WZODncU6dShK7FWhzlSSV7ZThW991ULeBo8NUk3K
74ww8SuOoZr2IzO+9JJIj0V4ZpKjtN+BrtvE4g1GhaPKT+nCu8HfE+YaMdj1Fv6o2YiNlTzL0T04
xDHLKLRMDxRehaB3DMAG6BARG1eFJpo3Fb9RiQiSZKQkQ27HpJnmpKZA3jVuiJGvmPLidHSLMttY
FG1tvZ+tHEbWBEjyJNkeYeFOhhUtzpbzggA5lE8JuONc7anJ1fQOwIQSJkcptNyc54XjDiy7cGhk
eZpSOpHxygEIJrrxIM0zViqElwmKelPVL+PyrLJIgkfYJmNwmqbeCXIQydNrL89oCNvNwIymqXtr
emkWpgORPS/SJZleCuwSZoRLxTyJ4F2DgmmU4tUOv9pgn9TdiwlUPAvvCU7cNNEt0DhAcXc9MPEc
pLGZ/YosGYqc2r9A44R6Rwa0p022SJnUp2zfgp+ONlLd4hYKVO1ZHXV29f0SHS1JAEPV5vTS41TM
UZXW8r1Rmhu9Gch0HW5LIZy2g9Wqo5EN5KI+GGl9GBblIZXHkxVY52bAV9IJHPn1ru7CN0kNvwDD
ypsJHKmLI7F3MmnhPSsmiclorOOsOuk28NChlhx7aPBjLn40hmcjKg5JIBsuaQS7ZSph7fmD0Bxr
7DaNWtzBTGKlm2GhFyCjOTFObmpglk1vHzW7/Rr70NcL5rdE0C4tvTpo3hee64gZXMKOAa35oKgJ
jp9VNO5jPhPKMc2DJ6XjuaCoBqHBIY/GG5rCr1RWjwlWsE2xhIcG62h86moeQXKScaWk9XtbCKeJ
fxXiCdJtKm0zssUFpGNrh7zHEcMBjtVGblqnMT3cLUH/DZAAk+AHs56t3y3qS/EtRXtLizg8/RbQ
9w0w1ZgJAJ9y28941zcaum/DQ2QqF+/LsCW2JNLZA/XWxp5dSb/XXk3oGShNnVm/SBZ+8i0Gu1Q9
lLgV76X4XqoelPiczr74LN5G3YmlbVwuvM0nFpYlxyx4jJC5zn6eb7PnGVoI8w6tzdgV5l22bHte
fcMj1J2guCj6XQSm/sGiFZ2+FeZRg26GEGw6VtY56Q+l4aQ7zZdMD7B8I+BeAvHfCiQvVYmwKWBs
bqLmYHhq6qcY9F+JksfuCVHd6BDoPoT1bUC3+zkOYNN7C3PojFELhVSC4elgGh5cAty+G5ZwOpaQ
WjUQw/ZG0b1CXPTsaTHYsq3ei01OVyxS7gOAaD0YdrBvjD8h86sSW3CYJ29ocgd7AC0DRwMGY3xL
2gYiQq38AtlTmO9lc6zDapOMvyoMKVPudsVHxXe++of3SeslkoVNghmbNW4hLHUJYFIzJ4qx+7Ua
ZrHNEdFOqjHfD78pf9rxJBUB9X5rJmhE8JY1nkyOpFNhkgu+w/4djGc/Y5JasQlPIFWTgjM7TLDt
A2zDoccDDpPG3Mbzg1je7H43Ssesfa07mZi47zKKHTwwTs8ZopHPzEmhiynVqRPGMihrE1KDIZaN
FHLyrFBMDcfWdPT+XmhwI0AKDzSDMdpSDFP6tQkp3I6ubOtsYx8DfTveGm9DW216iaxzSDVYkbzx
2Si9YHEtNWdfYGwU/BrdHK6jZ1NaLGsrGgsAg2nncDYEGH5AC5zUaNqj1bAAWLW7Es7bqPdK/WKB
rMkbjQmV2qzfFv2HTKXMkhrlwyanumkWjzbbXjb9ULqNRmVXn8NhqzW+pngY4cCT48ZON0p0qlCV
LTep5rYaTpfEovtLVEC5GeD2kuFn+WJQnci666QvKzmwP03BShOR5htHrdmRhpuMbs6ebGJX5JJE
gWcvuahvES7vu25xYWtHsOWrZ8vc1V/y8gkFBpQ3/yY7zggX0rjNnig5C8Y53eHGa4etbHo1rRJ5
00/MandLTk0FZpXXgkmNDPt7M/+pCq+K7sfqnNu79Mz7CBgN2A8K6TlbIe1uP2wjIqw5YMNAwEwY
wFjlyTrR4MaUWsspZMw7GkhlwXz5LEOVhFtkYTh97VgqKoFynqHoK28KSkN1kz6UPwEohG1fAkg5
9b8AqAOICoLdvGwH4wiWXL/wUdvFRi52YbYRP6G+GYaNWPb263hKnwLl2142hulZ0IEgGlVnUEyh
ske9rN8UiheHno7NtmXR2kQvQEV0dqE5axspIwc19nFNj6gOjdcof9cp5I3gVNqe1WPRdUk7vec7
jKubZvTrbIcprjNvNeUo1P1g34zzTVa4GW4j2YnLPX2SRL5joIz1ZdIcYDJZ5cY/UfdqMWGZDByf
x856g1zm1oBawsOTH8vkRSfpGDd3eBfHzngpRjZbJ0gZ3VvBlPOGIzd6yNpTEB+T6tCULKWb2Qbb
4vd4jLPDgi+CXV60xmksJ/lo3nDmzjYKw8IibyrCNLLsUSFmAHDOuOEn6+qx7vwWDJW+3DI7NmCZ
juUFFrAot/FLYjhheUhCZynvhvsKpDJoOxYIMGONk8FIJ27kmCcvgpXtccS1EvkKxlR524b7ptj1
/O+37ff805d7RdoPzOuNN7ePKaD1/BZSZ6of2ulGSx8i8QAKx8wdEX/zj4tDrTFlY/h1E9/maAFw
OiOeTqWG8WOXrjgO3PZwHM5asJPlO+UUlDfyfkj3VvFqGtsh9zDRmZPX3qyLWjgD/nhMBjDujeF0
1btR4yX1itWRbjDAiYNvf/LVAo/Jyj5n5k37swp9cqD68B5aKgVPIIitOGH22llyEuXYNHuDRgVN
uHGX8o3lW8qBsd/W0GulzKuJidDcWcHab3oLAwI/0Mow9m0JEMK7FdIo8QF5ldFtZDAa8HdHxn4p
38R0qEdsjg6usoJtMpubr6Tay0hDu6PQ3OBZUlwIPNndIJMx8QQnoKNaI5wP1JH0KKjKwYqmT5b0
3Uf7Zfwpu6e+/9T6M/Os8tYKbDrzuan8goFkdY6MaaXeztVdNvmW/ibJbju8D/IJ9pbWbBsQFIGz
PIXMpmUMaJxzmM6pP4A+wwtXlC2YmlD+qvm3DBqumAdTb7q031lC+ovbHsbnCvfLiQm26wBbXazs
IPXA5lXwqyzELc7memcGOzVOnDB46dvtXF+65jZiPpgflbDeFjOW7Cd9/I7bp7T/NUSPEuTiMjlm
ROdIv2pYAu1jHL4kkm9nb4m1E+XMCfKjMnhp/WAyg5IXXFhf7W01fk0S8LmLRnhyeOgUxho1QG/n
mIxdvfZ7OigSBul8wGh5ZzMwgFRZ3/Z43wanGicX4IUHc3YH3ZdKgBOgg0jiC50s/WxJJjLql2Ju
NgKmSEvhBUD8eRmzTb4cQQLPECV0vwd5pHmK/VGB5YvOjXxTerLOhtqbIDGXzzJu+fQk8ieVxVh5
KGF3N78MdkFzuUvbo4zAKV9cyURtdDQWt5vPg7lVpz2m/WR4tgQ1Gs2NWdy040OBrykVGyAKcYhr
e26xuh30sNtQAq9exnAP1y8hBlVac4O40DGtiOrwAqxFxo1ePQ+nxGIPdc5BOBjmvcU2FUs7/sA9
pKyuQP2Eo167tV9rky86T0+BT6ejKy850zsPAge0cdGgYYy7ob9f2OCmt4G2tU0N7Ygfhhj6e4/E
DSJWe7YcHpvulFX+i81BH3sk9yqNuzwkLCcfhHroN0QHRcyrmgsHDBYQO2ZCpohX7Re3sZn5WePI
UC68ZTxW4WeNS7qSj0m3rgB6xfTX7rvBV79AtMPsSfIz50tevjgFGaHDGZFKBAFmuDF0DPIIhOGG
u4PssBHVT9j++t6HjsCCnUmPa8Wdv/WAFXoQ2ltyGor3sSUl8TGjfBunu4HelA3KjGL7ZOne1GxX
SQhtsonVSqUbNziD4uMGNvGGGUAL3+vwEWt5Pt3RjirVnRhmfv4Vi5ofiRcbxjIwtRJw3EKWgE3Q
bOOxniNt7hdfM45S9xqlF510ATpXMZEKbGi8QdvriNKs4iObQDm52tow1b6SMCAzgM4JvluQj7Xw
GS+CUKf4a5y9GQh5t2uE1ycMdha6z2JgJnLTHGa9W7xNzwuwUagKpHLpW5pX2i56qZGscyVK5Eg7
SNJLNrrxsOPJyRPZhvOmqDuoPDWruROSdZ+6SwjZ/16rztIdhVCDNBSjMtui5hAX+4p20UMOHagd
drDgZgnUw9EaHJ2YEw7q1ce+cMO3Gd6B0d32tELV6jmOfIsNvH2j0awkoCGfgv3QPLUHgG6OVO+t
o47hpSV3lsf8FioPlgrSMDzXMBVh0qLovFUjiNzBSa/pp/bka+4kfOntZQZ3Dl7BdhMZumKio1Fg
hQsPafuw9oFX4Rd5Aq7R+GXgV4M7wkehF8c9rTa/0qEg0sV2eg5Cd4p2FZ74z6HXNpQvgbiH5JeR
GhjsVT4tbJpk/yyHTL8v0juaX4gLqXlp1enHISNIx8u1fRsDZQJssRnMfZk8Du/aHTRiI98SMjTI
/hLt2+xY0nl12O0blLPxbk7c0qRlSabOBq5NyMoDK57WaeT39PTr9KTgVhWnpXilCWoPX4sMnut5
1ADMuaJ0jXgdl9xQXHuTcYqh6QLKy51AeR7ZVdGsm4HW51+SrWBXeZ5b8HKwrW6JZvBAEjz09NnM
wAJPQJQHtdf8S6eJR3eeaeanG94SiGX1HZFKLcMu+EF8GOte9w2kjYVFoqCGX1f46/Y2Oo0UfI8p
dRpm3CnmOWheZCZuQL1FeprMQtrnjwotMKs/sqFS8mUTY54Ru5E0IGeCiFkXN5bOjul1KHd9yM6c
mYxt320J0qr2x7dm2Cy1q1B6XpTUW86J9SkFj7Hcg1lMNulPKW/UT7s6Mzf1qZ/VLhOq3twO1VEa
3Sl9zoEyDP6AOuFBS7w2cpvM5XQgbO4V9lojNn60Jk50jxJEzhxmr9reziUG/L3GN2h6ozjPur8C
GkPewpZNaIFuRP8ypsusfKY1TafKZIugg0SCDB1pIBEheNLRXXAuD8R3JbQ3q+Qs2L237A3D8Hkq
BZ8vXuAe/ygIksd+iHdqRfEoQAlaZrNdpA77enJSkulDazo37Ke7kT+3ZAJl6rh+D9cjn0bYxk5r
9YOdmh+c4eAA7ni2+tgHvp4OT7GVENFhysZWL/vEGfSYJBnZyJeIZMJF2ccpAXRz0iSXMszYFQxy
RStXl6EnbpJCzs/xLOHk79b4DJvjk6Jni5JJmgxGZYxuFz0Jz22gsTXTUo1EDzHHRbtX5XagK5QE
41bXk/SgjeVeJ8PNUMIHfH7WKc2GnQjzu66rBr9UDHHUZDr2garrTOjSo17UbmkPTqKVktuNsqeX
sydn9TY1ZqBH9qnRZ3OjldaTyXgxh+gw5fED1Lp9ljduqrIcCLr5LQCrTZPKtxJheWw56x2u8l2W
DmKbp8ljrqTdTb4YZ8ybv3pVewI6dygAWDWlfd8vNCnThbo3GfeRYR1j2fzu1LWaSBt9m0cT3BgT
8V1HuGIfDj+xVDNdrXSexJYP9izz90GXkx/bfPY2sNbcJuWlscOz2fbti2kDC9Vqo7hRInaU41BY
WyxlyaXNWYiahOCyfpxX7JhdP0USXwVW8fGsdpUUuVVf949WrCnrOsHxoZvPckluSFtmK+1CisOb
MVxG85CrRkLQCw3a4TJNCu8JOBcd5UGQrUi/cxTKQ5H2U+BPdhb2x1KSK+UJiVnWq06mEYV2lzYz
+5NgBC+GbcUaPjgiAH+SSAomaEQs6aExA3ieWZYSEYzwMbcdGTjYBxAuwT5FaVmsbEnRP0pTlfpj
KJdxvM3biM7qYOoVhyQkIN508ZC9xnlvQ8Dr5GImQM62oaroBfpJrdRT+afJAPI4RrOE7JdkIigP
rSGk3rM5kyzJbSv78TySHABCkzDfeFMoI82uTEkrYkvDgaS8eQhGy49tnhM1F0RgVoVJ1Q+rOTU7
jiEYtdzr56ahMdmXXWhMzqLK5bpXD6pR3KkiKsbnqChydlumPQE6arJpILBv4VPZpSYoXquOBJ57
q56A2U6jaWw6jmsj7PAcZyJInnqtQhyPcVxxojluJi+z1XItQwIyiCcWqSqlyRJVMio8erKTmtc0
N7IlV/ZmYBewL3PJStlPSWquR7+UKi6mywgJqnkJTS3IGvZGVUviXBG0zVfZpErgR3FJY7WIO9Lb
QCi3n8uQtZPfFFr8PRDz99MOMSeEaHvmgkEGX5St1hCXyV61JYks7E6y7JJmIxlX7RdoSHXYB50S
qF+mSHUJJn4lGdtKjioiEntbAginmrEjDbHWO6PQRsvJTNkcqbgbk4CICVLREbIBpKVskEp93xhK
tVOaLDwPMRakrWl1qBpBkYSP8oi8emu1nRHlGxHbNBRmvuhiq+BiXJy5rAaYSiEPiD71HM0wivkS
vCIfiC1bunEujna3iORRJyUViD4IKpa1NhHx1oiT4C2PFdV061kP3iy5V77qUWflz2NinLZZ3nIG
X8H9tvwpCpJqp3ZyLc5FAURK7Vi/SUMRTplDpuvz2E6OQZxKuSfqbOQoIO+62FmkwaTOC2IBLdgI
AkQj47gy2CZthvNWCji7zRC/1oUaflTqnE0bWw7i0hnCzBBfY0Fi0HtVCQ4KLNkoA4BgHTJZeeC/
nk3kcnZv98mcfdrqQnlNzA5zemQq0ntZMFXTYJDkC1SCWHOyRtXjXR5nke7m9QhLuQ9HSCNKXtcv
7dxnw5GoGjqqxtROs19yQ61X8gGWd70KSoNH26chUI0+R7GQ4eeplY72bcivgT08I7B70wPDAL/Y
VZ0NxCGj0dIkUjdto5rUwKBXW22Tt6Ou7EYIw2sQWMm8qHbm8AqsL6/cKkuCgzGVKvvNplk464z0
nBtqAAZ7HNzBMjOG5haapHLihGvUwG6p5MlN9UJjV89rvusyQXXgg+2bGzdvFJLtsgFclt8sNn08
hQlEvcs0CL47U7SgAPVZix91KTeovOqBrjIhf2Q466Wm5xsCQvQEUE/ewNpuo4ookjZfj7wrO37N
JM6waa4jPX8U0lD1fqekB1FGw17tq37ZpRNKjOdmqQUtoZaoMnc0u/mxGBTXSFPp3k6CGZhStJyQ
UXXBt9XauNzziaQB3wzTSHZAuGiVO2sDebp2wdK+02DHi3ujnYriXi+tqa5d8nOXGgjqMuvSL+JS
5OmnDVkNzl2qBlWz4XCN8ZTmhj5ytmgbHxNxeNMNTr963YyHS6ds6rqnjC21xqrRumnmxFZU56eM
OzuP6nyHRSnu33T8+vrFAFMvu3ou25IXM3aGVzPs2/g4hLC7t62tBiVf7jIqHlFeSulmRpI8iiE1
aZfwOInx1TpqhKWycxbrLCjZUQM+CSePlJYJRSSY6WGd04PvrpvtclcY8qysMVYDsEoCe3OnD+TM
dkQycRjRy9WIDHSIM3NTq7oNuRBMz0R2nMhmiDGpTb9JDUx1p1ojTVdFWqC68SCImCmNNQU07AIg
fHWSj/dpqLXpYVbjMPam0lyjnpKVkR5bOdPiTGQasoZkRmRb9GMezkcyiNcoXSNfdRpziEDyqwut
vFOh9PBztCx61WQJCEU9Sze41dePGKN1TBxLHnbvFkCR4asxqSN3RQIbsUT4VwTz9xhwrDU65mym
xX2pB5O8bHMptjTgrAvr041Q51j/bMaMdnSRi9oMXT1tILlxSBNZ7a9Cr2GNcEpAjtlbJFXlV5ga
8gJnuhs4+UmnpPLCDsCPO6lF1zn2WMbys5aoyXRPEi1trxS+arIFJ8dReG2K3oYkacIc0kMETAk4
TymnGZ/pyQxyK1i52PA4iQbvc3XedopmJGgfYIq/GnFhv8j9RIvOllNb91o+M5nzxwwo/2jZFSdH
MuRaqJziWBbxNDuG2QKCJlomxTbCbxC5hkkGvGOHKgdfyggSy5lqAINer5twwhZTFoALJwiTPfhZ
3ZWVGXC7pOkdW8iusdP9GI0DOMJgoRvdzXWSuEWhtt1RFdZcXLpaTe09dH1S+JKEcX9TWCsULIgm
qHZGz8txyjkdLHcxsiTz+Bo5rEO0JUUeoiJrOUStPNoesU09klF74dCFYOlpuEEdC6jbmiMTwlUj
AdWSu24CZTrXtH2WGBXXuZbKpN4Bw6ylh2pJNQL5ihEsTp4oERHZcWcTgrmERnMQARGBq8iS5Hdr
iDiUSgrpqSf8gXuQB7v/KFqphKGd0c+Fwd1w6i4vrRsmAn1H0CVrAcCcd46bRg1/WqUPRmohQmfZ
uaUpYaeS0kuFJ9LILN3Fgi2+bcD5hP0NEKFeohVSgKEevTaeOkV4bZi045cpL5Le3tvzEkzKDR7e
icbrUo3QWeFBhOdYhCNnIENjjfdGUsnBU0lgp8XB8GgofDGh3D30XTGpl7aLTTKAYYFwFJeGCXs5
gqeq/NEyVHnwqEly+0Kw8Gi9iKU1YTvr0snMA62hZpiV5HaJkqr6rOzabjhYxV9JeDaNIpURfKks
gbsZqBnFVLgNy0Y3vb6rtNTrJ0llsyhr8uAmiyi0vcUAa1cuoBLs+Yzn4DhLumYjOg8t+FdlMQfZ
XgF7n2xTFoHWX6okUM4V6QTSuTenQdlXmipVm2pUtAvwo+prZk82Iy7QfhIxPixzAm417lB9C7oe
FF7brNdlfYeXSiFHBDa9uesT4kvtrBwV1C9x3f1EKbXktpyHnjPwNKgNryfclo1mNEna68gMQ5pu
0S7lLbsts/GXXo47twwbPhtdjbrOwxYAnbe0dMjG+azQEu6NuCvY5ZnqHQjTojmaUFFmf1oqyiWJ
16wdYyszzBvF6oi1bUZTA+gRDmy4bWpddU+ELyeptm1N5OAIs6GBpfDbEqpWaJVjkxNn0IbTms/R
rBKOm9sEGVrc6qLZy31vsolhgDauQshiz0tv9V/tUGtgC0eCyt/I6K5UtG/AJ2kLd23W+QilZdtt
rHaqKAeUrDhQQtkEu+aJwXJWqElKmG8eQ3yb0mzWP6j+uXVJ79HKLAw/tuZpmhUzYWNzphnzrtfy
iQI26CRCNit97u3MSetF0N5flqj5rLI2ycnLzO3m0obEPwDmTMq4e0wNhVRS3rIwpNd+kLrhgQgw
/hknbeCqPRW2UdFVVBq1p90pG4WxtyKlIJexCCz7kNopreFqsGktJnCzlvMsCbknV7AH9lHGM9zy
ua2S8oEPjxAYuZSr9FEuTdi30N8isrpbvZ8ptQ2rRf4h5JWj+z8VZVmQrqcK64Q+e9zzHOytmXiI
RuZHfUsizOT+f1jjg6ahDUFUaVbbnMEbDFoIsFnnDFqu2k5Mii8cOuZWyf2DEvjfQliUsMIQBlOs
IvRrISwRCv2YZrifh1fLpwveOiQw4BWMxSZ+FG66pU3y/3NJUE0mWCZhGtdwnwyEs1WuLi0ieJWt
4ZCvIDnBdnFgjNxzYvH9JzP8teBe46tf2VD/94LXpB8mVHYqFRdEUxqmplMP0n/rJvnrErpKBp9s
KrZ2jUxQFKVVjVUQmJgmvXwNNx+96SLrZ4qaWHrA80RueAMr/iSaIqTLWIgGunWeLtvfP95r8T94
C41AwzUDyYagpF/J1Ts0MVk+UOYv6K6kYP5VdwbbtNlSNzKNvj+9zOtn+9flSB0UhkYMDwiufwqp
54qgGGW9HPrMtQEBvcFBne8PNK+5oD+7NOC3f3Lh/cermrZlyvSk4FRcybfHfEiHbiq5Kk3qUSFc
/ev3T/Ff9rG/7utvV1gf899U/y0FpD7KlbaZiHfKqw9FhmpvRii7wsR0l5yg8CXp35sgOoWivVla
da9K+w5F8Rj/6RmvhpC/u2GuPq5rUkafLa09Rnxc8oE46DfU+htS2w4wJHzj8vv7vjY7cClbNjXw
UYpugEu5Mt4kJczXmjkTmLtfVtUBq+bJjogVltT9WAcHYf2JQXbtXfo/V2Q1M5Diy6Z65V0aqymR
KJOBR2Wda6NLmeXbBXWY+mws9R/Gxl/mgqsnye39v4tdmZfQwqvypHAxzopuAh/E4Moq0NzerZFp
coq1Nd3fP9DrL/X69q4e6KIh0KVHhXqnGm4KgpmW8b81y5G6htBexxljra9MuXqChKaWOvhy5MKt
ae7VNCWlnkTqPxgqr9/TehXgPZamyBq+heuFYpxgt2dFD6llUd6C+T0ma0Ok7BdxVHJe/fundm0r
ur7Y1egTpUIDwuZiI9KDmN51SM9z5GD495f5lwnw+jpXj67rLNouM9cZBEnqAnm4TLNmhHCLcIWz
CNm4QN3zo27805f4pzu8/hKrUplNzgk2UetJZ9r1zhr+qPiIa6wHxQkdDoTPsHl/f8P/ghZww8K2
WKMEtD/DvHY9BkXV1H2NcGSF3q1XReqx7NAXk7xT+poLs2EdB8Hj4Mhb4RraftWe7f80Ktb39/dx
eP1rXL1f1UyjhOzpgGN8srOANwdfskmUDfx9xQ0D0uN/f9//QkRwQYx2FkcnFB0W0Rv/nM5lNoe6
lHHfrae+GhHGrY25rak7IMdyKEgsurGl4kFd8/sLX4+adRkRqtAsWahwaq7nU7pRccNPoOyx8ocp
Cx7lofkmnmrsin2rPv3+Yv+6y7+uhrFKMy3sXXTN/3mXOQVB0LSytkluLM/wYyAMsUds22HeRjsy
3Y5/9nNdz2/Xl1z//m/rpKRZYxTGXDJoJ4cgno2olD8UV//xEhYeLd3iKMjSrwbpbGuVniWLBl8G
2RBBGkgPy4ffP7rrde+v5f5vVdPVk9P0RUulqtMo52HGD1pmH0aRb9OBQ30KvskJxuKS6/Yfbu16
HPx12b9VGVe3NnR6olprHYOtGu3nXd39snXcSdYfko/V6xLirwvxSfAxUnPzGP/5mlpyKeye+KZN
mLujl58EfYjb/Gg+BD5GmkPziC6Jo1CXJvdeuu1qgrc3OX0nJ3onMY2zecWdPIzlbuH8qZYT/+HZ
G5i9FWKZ9RV+ePW7pRn730YK1E3+o35ah/nN+DFf1zhX4c3f0aey48TNm35QRGYX5ObViTaMh0yY
yjLyAm/+w5C9npl5VKbMAsco0jGbXpupu2Weom5Ax120zUdgJW4/snfMNe0PvIB/LT7XF7paAsog
sMgM4UJdjX8/TQ6lap+TQn2wouaYG/aOg1/kT7VtbCzF+tPV/8Oo+sdtXhUmZGL1Y4kReUMwnQca
yEcRFH4Detus0BzUW7ZrPv5+kP3+krQK//kRBuySODniko24i/WXFm7/7y/w79lWsOkxbWC/KhCY
61l+jg0tkNgxwMqks4gyYcCdGSF4KBWIbxhrfn+5f38pAtYq07rG9lmHZfHP+1nCSEksLJmgsOVd
mKY7fcV20xv/7y/D4CAw06Lngw36n5fJm4YdI6esKGt8M2+3gfiQSTT4/UX+w4Zn7QGohgmSQ9Zs
4+pm2FBGvS0GfbM0WKpQG/zqjfZYc3op5QtBLqnIXAXrkz2Il3i06fZnn8S331Vx8lPa0/+SdmZN
biNJtv4rbf2OvtiXa9P9QHDPPaXU9kLLklLYQezbr79fZNdtkSCMaNWYTY9ZmarkjICHh4f78XNe
r/+cy8B4/mvU8zVXlR5Fms2IRQcOMoKxHXTGWm0Y8GD467qpi2Fokxz1dOWj2N8FhllQy2N/wZ5t
ANm6gpNT24LVXh534avmJktvbc981cvDoJomTVfGj1UbLpTRV80j9D1yI2OFCP8wQ1J8tFR7jmpg
YhtBl5DrmVR2yPhGH5WBZLqtFQciiowbtbEYEAD83/kPUj9H8zNlClEFxcYKdeBxpqOj7on+C4DL
oy4zQ9i52vF71dwqweP1z3V5xkmnTFlTKXNwl12cBhSGjdgz4DphXgj2/YC7SaU1WgOnF2IWQwJC
+brJC+ZIYY6JcYVxdb6WOs5AKoMGu9do2NS/9NKnzP4UpgCspNtOW9k00Xvf4/F1XGvt1+uWL51E
I12nlqPoisb7bvT9QrNHwxX5oIV2oCHLSFy6UNH+m1mfOrGn72mBqJBBhzL2RUuq0NZxen2xrJaA
7XeQHTCC622NdQHkZWHvtI2xt7/Qqq5vDbff6Tf5Y7LMNgeoYn/MMD0Lvz99GrDXGrk63gJJEP9v
dBqLUG7bQeW3oCEKjihlcrEGFksv/ei2PaDytg63rZUz8umZv0vIJ4yrikMfy2QfqOedh53SQ+Qr
s3PSdcY2per1UH24/kEvqCzeLeiyCsOzrIHsFXfKSb7cVUaWMCinC9AxRAFMYKu+C07YFcSgTIjl
y/xLXizltQbT8zz1wXsxYLy9xIP/2BfH+MR+G2hppEasUEM/jemqzEVdaC2oz1N/HcWu+h011UW8
CpbOLt/OLH7CzwhEsO7wgXHmsZ9VSk/o8GNyDrqLxSLYxkt/Xd3Y7aa7ie6Yj1gqLsMAHyRpy6DS
deOXlzV3m2LpuJSKIsD4fqMT2upeaKgLrYd15cFCun2OZ/gyBBL2gPPxVmF9ONBob+MysyKwAYtU
B6br4MLmXi2LfaWHM7f1pCWYK1RB+mNeCBFUdegj4ISlaDDc0Ml2wJBgzPiWm9oMd/JEXqCJbYPh
9Z1cSB45rGodsqbwBvbtg+x2S8Bc4dKHM5oZLJgDFlAGLOvf/1RQNasQDys8m6lone9jzrnsGiHY
JHsMeyrSNuDdHM89Kyf28MyKem7FbkmzzQwrACi+WnK/zplqatBAd2iJ/bbvnZkaxTSIRrrE9jBl
9A4zl+gCqa+qlGyuW7mMnCDZOFWk0Q7Ha1wUh49ETyQnUZnk2/fp3pcR5Ot2RsfrLXzQsru++P0t
FBa58aFRsQ3eM+dbSPFbjZIhVrmL4aU2rbsCbTN9eAYwMePwF7QxJlVpEntDcXgkaBeFlFSN4rAm
CaVy6yMM6cL78OI8VDsUmF2lfrSXDHci/gh+eUEb6b7azFVyLq/isx9gjR4vMSJboiUHwmHQNjHk
8DLMJdc/4ESecW5jtJ9qavVyLBZZrhqAtWtBiU2vyNrQpF7NsoZdvrstURFQTIeTTVFwFK4KCr2B
qTDWFyU/zeKR2IGA2Qsg0KUCKIgm6tzyLk+c+II2L3zbQN5l/LJOJbm0QTqBU4bFBFDatoQEQm5J
bIKbFE6PQCR196aZvlnGkxUzKlwHHy2ICBowm7WjzJyXi24APkW4pgkJFxDFpXHhARBRU1YDWEB9
o62dyLUhaVk7rigvmMDzISqY5f+f2gINfQfKsEQ3a6wgg+80UMGJKVvr+IeQJ/Tq4sfQAEekGz/j
TZc3Hl8VwIBFV4Dk8T0VOL3qnabsIwO85uFF38OaJbkUPFfqg3RnL7yv3YZiTr6YvePnrI6qGug/
SrViYVXddEtarlsDqgHeUv2jsRF1bf1zyAzubFP5cmNtnuI63xPQ3GVeVRpxm5UeZvWNuXeahcy8
CdO0D822WHUrwLAVzNT+Qr6d/6aXcffctPhpJ/scp7adei10cYga7pStuRPV1mxTzmVP4pY4T91s
pCBVOswmIkQXjIUQIiqBogjf2XhbMvNw6bjmA6ZcN72bC3dTizo1NloUFBd6SpXsz0XdBJtqZa7l
7ZyZiXxYLAo3daj9wd88CnlIjnil32Cnd4d1eqv+zL4en/y1uYSxfFltalA+u8oFwAJ/7Or6AZle
4i/TowSgpJGVtLBove9ntA827Rq2nLW1u27m8uI4X+Ho8q9NyC1SHTM2lD3N8SYqi7mTPmdC/PmJ
B2ZF1DJcgIlmra19t38hvzd3XJIrzbXXzV37hzqXTk9cyOfLGuWFjDfEWt1jM1+hQv0YMbTX70SA
AbTvqsv4PqbjEH3oXuhxlY/Jhzn+7ck1a3SrNUq1mjmu9XVZmwThINbM6EWvPEbdz+vf7TKQscAT
A6NNja1S6SKxwK6UnhC43hYVfDEA+6+bmUiwz+2MNtJMNb8NTexEn7olc4Ybbw9BAptID9DV1wzd
zgSSuZ0bHe0wKhgSfF+YRg5P65vZyJk1XT70ztck/vzEIfM0actBY00iVMl3wZNRQM/FhMLi304Z
rqSvB4ZkS7e1FhRNr5ufPNgnX250BZlHD7jaAet1nzIh4N8m6SeVJ9mR2UhFe9IqvPXbdZMTe2ob
BoUaUyCaLmFUQKc1xe+GhWPdBXB6qAzJXLcw4Y5nFkZfLeqQkwCdyfxe5DXLGJz+ukDJ9SZVW3Om
SCH+qtFFw+uVEgwNS+pe4/eXApWebEnlsPB0BgLR3U3yu4qpgkaZu7antu3U0igEx8XQhkZYMQuc
/Yi0D449Uyyc6IjyEDpZyjj4tqRIto+BYil98LbpElUCeReuEzdftkvG3boFJNfmjP9PbyBhiW9C
ZBrXOYzePkDwyQYe8h9qTF0HksVae1OCbMYpJjwdGk86KXSqdJY5ih10vRUmggTJUmcy56y9dPLh
yWLIlKlq40WtG8p3frU02+TjdW/UxJe58BHFsi1EF5DpGz/95INeg2LPcHg4BJmvcdD96F+aXboT
6jo0ErkJQE7dUShYt0vtk32jbqWN/pDe+J94YAhprWf0fG/mwulE5LEtJKZUncI3p3G0I/EQ9CZs
4gOizZG0lVM7+5DAE/a9N6r0wfeBmELJkg7u9e2Y+uCQtcp0nYR05bhO61FQA9bpc1c4ZvXkKFJ+
P5Rtc5fZMkPPrc2Y7nWDIoSNtx/GZ03nLYWXjXEcTeVkrSfDNxoYDmwaDL46EAlZjFaYa9DG98xl
rK9bnNpYnm08vWUeL2h4nYd0z5Q735Px6STsgaYPvnVTdXJ1X6a6/NPX9Pa2UOkX/wWjdKRYoUN9
YXzJN4lGb9Ssh4XSQEsFG2Kh39Sw++hMfkaUv65bm4wW9ok5Ea5Ori1IxiS5OWJOcMYPS9Pt1Hd9
NBggRDk2/Ba/+HdzwWIqsNvsrK2h8eAALj83yriikSuMT8F70ELml1sLr62bjd5AFHB9fZNeemJJ
/PnJ8qrBUNtMxZKggsrUbjXQ06uRYW+frht6z9rH7omKK+A3wp9zQfIbIDWe1THRwb7LPwXbfBXd
HwMaa+HaWYlegrR3qGkErsZo1Hudew5UMHWxnP6A0ZcswM0HpghPIaRxnr0NWnNmMycq6RQoT9Y4
+m661nL+EkxYH2Dj0L5EzxCUuWhwhwt9CYHyqnrixbsqZitRk256ann0HdEx8w/vuytAEsBt182N
+rVaLKDI4YkmLRmLnEupppz01OQoofOjoT5KGYuNoRSQYJKrEEEPuh/X/WZ2ZaPMzck0b4hRteYA
NkvoctxoD2YFyXvXXhwW4TbbZ3ezgPSpS1QoAdDcoy9Ai/38WEQp00+xWFuh5l9rqtqeVX7KreQ7
c3nrA3zHsZ1AWzrH0j4Vwh3RcOfMa/QVR6mJVwMOb4WLZj7q68eXJgifjPRTmKg3Hsj4YE7w9gL7
Z1IUPjU4OhNZOgxJ3WOwQUl8ffBdc2/arvPdAAjnL/Nl/eXw4PysTAqo7RfpKflBe2EWDzsVg05/
xOjUaMHQV1HHj/B7Y2tW/tLvd7B35dZM32Lyo57s7uiMNB6IilYsllLqbbpONrWQMJ19S0293thU
JrOpoQJ/H9cvmiEMECB/t6NA1LbKgWdHLmMuG+3VeDlAkef+7jjDv7/jL5Pqub8GdZEdegmaSEeH
/bHfhpE6c+1On8OTVY18U+mSytZKViUuQs1fFR+bR+2GXt0ihiQZ5iBYaF1YfZcz51+44MW9cWJ3
5KIMnUJKKu4NgXSXj278wXn2NozZrbP78MZfQRWWH2eMqtOu8ms/Ry7p1UZQhAVG9Q069fAnlM/6
qoFX8M2Av4C2LBxtx0V1D9+jKKiItmzs9pvszrxRb6Wn/GP3DYaGuU8wtxUjB1bL/uBQIBa/Kr8X
DfB3H64+ZffaJ6gD0HiZQ0NPH81f+zCK8fTiwi6y8Kta+pxad6rV3EZ1swqDYmbHJwrvIhL9sjQK
83XPFHMrPPhwZ+6jm2DvrNSd9qR+KRaVG99RSp3xq7lPPArxttketZjBLpQKD9/gWd5E22EHKheK
vRVsrLfa3fFW+SntoYDyls6P69YnjdOsNRSdSiel2/PzCsADFpcE401z9NepZqhbRg4/eu3wHDTF
H63DJFhZPuR+NRMDVXFML46TeB6A+6Q0Mcat+FpH4RH4FkEQEgo3e/AfYIHcwpsASVHyxb+Xl9FS
WjIZBOPTFgDUg/ER0r65gtME0pHvffI7Rt97QF5BVS1+h76B+BMhKxo9a7ggNv7MiqceKaeGRt8Z
2ge1jmQMDX4L94w3PHc1mKBIQalokKWtms+pg0yHyl9rM0d9QWTJaz8Re9x8Ob5WP+Il/BFusTK+
KXtjH95E6/hOnsNuigh/5btevMVsNa0DFZsFb20hXe+tzF25ljbxqt1qu+vuO31aT1Y4um8G9aja
pECio+NRCyLNPbr6DmrYdnlYGC/BbI4wbRGNENHsBSFnja4fc0gObRBjEXarpZhSyN3jXQJWX6j1
Zi9zNYOJviuZPG8vetlM5l3g5ptIC0wriwemIpR19qhtIQCTH4a9uaZM0c9Fv4nI7sgkmgbtR/qv
41nBPizB/sFYw6nsloc9zA4iEEluhzhi+zGB93J/WM18w0mbTEBQoXTAzI09JquVMqpEvaBZR8/K
4o8OLbkOQciVQW+FsYeZ22viuUBh/pe5kcsYDEWnSUo9JEuKJ8drt/XhbZDmxG6ViXNwZmbkJzpo
Yh/dAR60tbJIDvCKmgiBHO86ey3L93731bK+xGgpKJiOnDmpyYn7UnQfmHkntDoXVb6DX8ZMTOM1
CkImKTJLRl64pgJkBcrMme83uVIxvUJLwlBo2Z/fIdkxUqxU6MuoG4o7K2VrrZJbWILJRn5fB4sE
k0mR/xgbQx1KJeR6JnguOCoHNo5qQVgCuDeMr9eXNemVJ4bGN6PaBhbYZsJ1Ga7QhoAUauawTTri
iYWRIw5NYbVlhAUYmiAAaSF4vhm8D/+7ZYzcsPX0PoWnqV+00I2bCnzgMyF4qp7CFxGXOGu5xCU6
QXzUvJhlBD9VJDy8FXS4cXTbS4/mT2ObbCABIHWyljHvOcifezdU9/IRbfF4X2+vL/a95ja6fM5+
y+gy7zvdNwyxpRZQMHWZwce71Ntls4aobW+BIA2zB91YCxlo8cOGn0fEWJCxcpuf1SePMXakImA6
vY9f64Z0L1rPj5RMf/Vf2zU6LWbTe30hPoifo4xCkamk/8mo8sypnHbf/5jRR1c/3F4R6n7sRA7d
v398c/rX63s9acAiZaQxTm3iPfc4Kdj5qgUuOQkGeF4YPA6S4LPfHWeSickodmJj9M4QHH9hFmGj
V9pbuMZWlZK8U/lW9lzRes7U6IFhHaEgs0tMSUby2TQZxUuijWf/PBTt9//dxo18NKzzPrZVLMEp
d3cMovuqm0tqxV9xcQxO9m3kY3DU92adY6KlLazL5aqCN8iIynUDi2KuQtamzJy8qVoDiEhHhSCF
i4cp3PNLwI6tCtYw3NpANWLRgTVJ3PRGfTAXxh6OpyfrcQ6JOZXdnpkceQdg5U7nqdaTN6jMt6zj
NePSC/MhvleBuchL7cVfzVYBpvzkdJ0jP0krpwlkYZRhgk8A4Q7RFqgwPTsKxk914jKxCbkAYxmz
WI2pou7ZekeO01RxXTiNWK++KnbputkGt3Db3AthvOw++wQqnoQpfClmZwxEsBj70+miR/7EIy5I
lBjLUZB8Y1QOAuwQyjjar6tjGcP/U7xB5P1FMumqDX+hfyVwlaYBhZ0OOmt0g2ll4MBNiHGvLNya
Nm8wIPckPUhznYHJVPvUkgh5JyHNUqDssQNo4AxEefw6vS0GIPDerQybb4soOATf8KA3yrBMFGvu
AE3dC6fGRwdoyJEcS2yMH6KFbKz1n/kzQljb9LP6XfU26auygmXnL0z6APU72dzRGfKHtO0dcWy7
QNAUPzXwAl8Pd1MPJgcL8DY4hmPwHc931e6Q3wg8TJhq+006VmutTHamDH9+TLu10pcQyOyzyN6E
QfQhDlkjRFkuhA6/P0DBWg3Qhg7zDSJOnf+Q1C5aKN5gTx8842saNLtBDl/+ymKZnKCiQtaNu57b
4JzIcq2zWFibV91tsxOQdN6/NPStT+p2LtBPu+yJvVFMMAe1ZPYHe+Gufs3WEGkDzhk+QX48Oy4+
MYv2Dgt1dOg3ePiO+7qJBkORY2FLvA3r5+NT8xCtQuBwCAkslU/KXfwte5kLuJPx1mKM8U+jIwft
ZH8AiYHRLjoiyRAv8/Th4P1ht3OQVLFTFzHuxNDoy8GgdQgLj4QJGs69CkrzELTLIduH6sdETV2j
n+GsmHwggrL9z8pGn86J7ILRLgxKVvqxgEi3h1/eUfYDOipGvClg0nLq11zp4WZ2tk75MOOqUwnc
qf3RcUgKOYhV8Tm7BxJyenXBE5qij2TFbrgNV+lmDhU3fWH/WvGYK8YPKyaPwncHOmyQOXnxnhaS
Wy2+pkxP2+v0bnawZvp82LC0MiHCGLcxCj6ZLtkxdE79O9jruBf9D9H41LfzkyFTlURGDHWsUU0V
FaLzs2/Bsdegrwnx8gZ2ea7ncp3vhKXoL4XUE0ujl2NeKI4H5w7SY3eoI2jrehO9oCLkWk/e4/Hx
r3V1z5Y2uoOlnCHDXnw5fdOudDf8ImpCKGossnuRaUUI4arPM/45eSBPFjm6jVtbD+Qww2bQL6x6
ke2ytbeyf1T7bn+47VzYC1eCBqQnqJpzYXwy6pzYHrmNIldGnohPKfMa/OEzyr/Rtodl+9W/N7/A
kM7jdVXdR+vZap/YyIsodGJ4FO5Y7qEqAwxX4uXqpiglMu/bMdFkuM1b+dnfXN9lEdWu2RtFvb7S
K8cXC62BBtTW5zSBxclKFgX8nkkzh3gTJ+CatVHIS31NAfSEtXCXPCerw+57vYyfYZOZHdOac55R
cAMt4xtxiqWyeNbjCq505KKsfBXq/aaFqb09RLvrOzkd3WyQVlCsiRmS0fFPlaMTxgYJnIzuhL5C
UPOWCLdSGVdB4wOfCRbGJ+jkvrZzeOdJ01AKMP0LMJKJu9FXjKMhbSAoQSVjiYIo00Y8XVfcYAwt
5jqDM1TiqiOkCc72+pqndlnnrcfrn+lpprvOIx7wPgWZAIj37YJ7E70MLTWWnePfd6BOAjQ5zMPM
BK44eGMPsiB4YgRXZVhnDO2zpSjuwsYgv6rSFHmyhD76IsxrJiZr1bKX19c3dUXC6wKzFLXwyxmy
xGsUJ4NudjGoEgob3uHGj1CquW5kMkG2Nai/qNQy9jMGWR3UMg7MgK8n71EtRWoDXpx3kLXxs94d
Ps/3b6c2EUQXoz6GrjE+OfpsaGPUVqaiEGDnh5U+kObESDcGc8QuU0GUkyBuQmjNyIfPvaPxS1VC
dpPT7iCZrn9s7I99VEJZPJNJTS0HlKHGqJgCQm78wCilWPdMB/baLEUb3bCTXZJlH7R+Lrm/XA+N
GJlJQl4zTJ2OOz/A7zLIYLETHkyE1Ors4yH1msdOa/VX65iuZ9ziMlhiDh4GetEy+I0xbrM/HJhY
PCBKCv25C05to907T4LvwV/9Pt8DpqAPo13A2B0MG+dfSvG0SIELFFO+vO1jDW1D6Y/ry7k8So5K
NRLMsa2r+N3oRi2PRnPoBiR3/WLY+f2wr4pmJhpNfB9M4NiwhZomqKnzVagMXJhNAwPBQaXi7Fkw
VMtoAJUmNNcwU8fu76/IFI1zhqoB14xDUYhyR2InaLQHeb2zW/MRLs1qJjZcXs9AEQhAdOgdVjU+
QkWUVGkN6Q/8S3/IzVMUo9dj2ku5eRnSv/CBxDwezmaqeMNo92qoaR0zh8VE0386/c+8m3OyiRIh
izmxMEroMrXolSTFgng/pvAHrAe0kYl1JdRuMuJyzmp+AG4iKz+3OnK8o6HUWSrYWeh8PR3VbVJn
N0KUKK7gEooOezkFQlR8QGfwunvMLle460k1KbKS6sCTALFNBp9sbX1gDngTbUQuhzgfik3GG0wk
sxWBy2h4vt5RLqBqVV1q4Z+73DNUooIT+rdZoFHaJ4RzoSOez7gmXfXk64pc4WS5adYbKK+gK3n0
ktumaZDNTRC37FdHhA20zJxhDZt4PrNOQfho6hrzsePjV0iW78Efg4zjOx4ajkJ7EUEO7AA06OXZ
gbyJ6se5PfV8feYwdFbu1R2cfK6+V4Vs6WDuCxvcGfq1DEQB+/aPt5kFpexcEeS9en6e9pwbHx3O
MgrsyDExDgn2urVvUOFrqK//kJGyQ5pqhQyL6GiJcVIn3nZgm5kFR4+z5O51S/pMFkPac79q2sNP
PsHoQOuxXUqdxScQHl4g3WU/FuZOeR/IVFaD/RiYr/+FWbHYa5sxOtEppObQb7MZAmKsICYfucFK
DNl3K+jOLTC584i3icv4zNtGhzktsuxQ2Sw13gVbRMi8FWiTXb7u3uZpC6fuMdAXokSpWCqz2Oee
FupKparFkY8dqcEyQlmqXjh2qW6qvI5vvQYloJlQJXx3tKMazFpkgwocKBdnKQ+gKlISBFSLtWDd
S6kj+p8RY9g0m3lnnjq5WOPs8m7Q+L9xhGrVAXo0tGxC23trPPspCAtXSTU0G22UexHcbLLoh0fq
vVSlzFhGkvyxRyPw+qIn4iTTmQaPJYaELlELxyNMMEYXgoiS0HDPCl9eZgmsM6j4VDP7O2WKCSiw
Ozo05vIY6qbVRl9qqLUxSH+0UVRJXkzFfwHxM1fhnojBkK78MjSKwSX5r304YMiA3cUqPbe069sG
Pd7SaF3VSmeyk4l3pyOmfEi+Zf53mRErTVv2jcec2jfHWaAYWTxGN8NWfjx8oMOP1Er0gyfTXn++
/ummAo9GKmm8D1JBxTQKh1lcp9kxDMhVqLJLC0iKokd/LSqXgL7eems/f71NHEoNUBT0PDwA9AtW
72aImJBTpXbRSM2DGsHQHNkogRv9S1Z2+kwmO5Esi8VBlS4mxfDD8wiQHgNJ6JeRwKYyjIsIV4Zl
G/wFr+TByeQSyHD1IuErNCUvUgWFJSM1Pmp1stcabVEmM6jHKd/HhOCrNG2m30bBLA0UO4Zvol1k
VbFQG2Z6WgRhzfjpukvMmBnDggaaTHFQsJg6QuJeXhRy5+YInV+3Is7POE6eLMYSt8RJjtMFGZyo
AVa64ktUfpJK/d4JKrA7z17wuZ2t60z5nKkRnyg9WLjDaO8Qbzx4x9poF5IP0WAhLToUCZv4uOFy
mHGGKY+jS8c0FA8apgRHpoykjLWiIGs82DYcPSgoas7y+uZNfaITE+PqPzpSZmvKmHAkdGijO14b
C1h61tetzCxkXIVrkT6rrYrkwLeBiSvZpjakucz+sh3uaKcrEdfpiRt4PEHjomEl6Hdt9Lr5Nsjp
AxOGm6w013ZE3DWr8rvVZrsqO84Yn/KJU9uj0DfUZlE7yJTALLiPcHRJK9yCnD7VmpmdnIzuDmRk
7wVNxipH93SRp0VeQZ0MR4sRu8pad5OtciO5LZXi7+b38mP+4K2dj3/l+/0yOrrCzMJIpTAh0Tp0
DkLFW4hiZoLrVCZPMQ8qKiZF3++v889Xt0aXWIgzLuSnaql9iR9L1LoWhQ875ML+Ed12K0Z0TRRP
FHeWC2bCPc9sj1ynhkdo6FJhGz2btHs99nPIz6nPdmZi5CEqLFtFc8SEgGN2S+SchY6A4x4+dD9t
wG5PwDI//P58hnNmVKz75EgotS8pZiJyOqSJfJ2OTflslsi0yTN3/+QGEgwpikAkdlFHUoMD0oA2
KQ6qg8vWvAX/OhPkpzfwxIQ4gidrQagWvIKBiWoJ7ctjcON/F9CidNuu+2XyXXlrb/7KU4pc9Ney
RmctMiDBLv2IKoXxBVm818or3jpJveuH401vAkShAeQjBaCV990x3RzNl1YtkP6WVr99/Pgd8PeY
vKsva2ihZBVJf2TtivPdIT+Nm6/XDYiLZHSFnhkYOYpUDVlj9sIAMlgQIi+iBqx3EuyOcrnUKuRu
q5+2PocVm/IaBLkERhUusQua4kNUxVFVo03X+tACIgd9+P0pVJ40Fp07DdJlUa8d3aCZX0Z2k8FR
fDwgUtDSOqCf5v0xGKk/46AXi8ES5W6D55rOQPj7zNiJf9YoAtLaqlCarhN0EtUMte+D/fH6d7qs
m0GgQHWT1wrMAbDojcKI5VB6Nu0jOJZI/xAakqvmPxtZzVwTNeyu1VZt39Ks4JHva8sZ2+LvPnMS
bNNyoYoLm5RsjrMRJbNSVEsRKm/1tb7XV/R9l0W/bL/bi2KR7r318fN1ixeJHbgycGsQVWsCvzg2
KHuog3lhbiz88DUwvlnSXe6/9Z4l5BEXuT2TrF6cAWzYBmxgpMRMBI0L1bpewBB0jOCWQ4tuHXit
DulYuUzNw0vtWfu0QYCyDzJmgwwwwtdXqlwaRySX7gV9BSrLF92mYUDLL8l6G4rg9lFBtKsbfDR1
620Se3upUVkus4ymtbKiapNCUgPx31I7PFfWcWNlqI+XxTKomlXi3SiHOde+eMCCH3XgiRRTYYIt
feR0Um8bXpl09iL3NX8vZxkKHxLyybleHNZ25zUbxbTqmZh3kVKpaGBAQyeaBnBkjD9+pIWDpxsR
5cPq+EOVD3tE6fadh2xtFzu5e33/L7JgYYyXsmkbFD8umlVZoWUNbRJrUdRKutZL+YA4aKRtEwRR
Z47wxGYKkhX2UtMoJlxAcu3Ei6DCQPY09zt/T5e0XwV6HPsLJ2vqyq1NhqeYKdXtOWiROj6/TMzp
CLkgnaAyfDy23IRINGcQKUJVHA7OixNlznFH4zZ/duDlgjnZkQYUHZKkyRCyTIA4lR1iJG5gSlHm
GoNxhKseVRR5JqVVLzJ3IdcNobmIZ+olNy34WSE1l2iLxoFQVZearZEoHw9+2LlBFsgLzSihEKAt
ketge5lreQAdsW9D5ryy4z71naWSW+bGj6xvTSC5fux9saJo6TVDN5OlXjrl+S8d5cGV6YSBMfBL
S/VjGOvoFBq8LxDDqcxgZlemTXHf02YiAI5bcyh4IrgQYspTpW7VhcPGOKAZIIRjeyOfadZOhB9I
EMnvSTLIv8fNWj3uEwmGYNje1YD82o9pEvT9XssP+iKVmnXoyyBPOmlzbI8zW3ppGkJYutGmQZDg
Thu93mmxlr7agc5QEv+hNX1k4Iz8NlWNdSOHn/NjftPnxQMwjg/Xj/zlg4M6FZMxUO+gXaZdkJnW
pqHiYb2xSPOQmnz9TTG1Z6Pt7uNDsbRr2S1C56YuaVVaP1K7/NjQoWcUJUeJtXusCUyKNdM9ufzk
grAWDhTCEBXDMUwVTcJYthl1hprnW8NgkKZDQunFLnCKmfvmIlkR+kLiEckMI2O+4+A6dJTq0rZA
fDX6nElfgvTL9c29/PsFaSsZl8YEs+j8nifrmuZHjXZIwP0fNIVolmt1vVOU8C/cEueGRMw7yboG
YCcHpeeJSFruL526v6+79kU9GuFK6+SZK+nylsAY4oF8JFDTfKdzY23Ux02KOOoiUYz4ZlDMw2MF
Rc/GSvU5ioHLYioKm4gWkBPQTKMePtrB2i+cPmghLAp37SeFgV34Nl4Oy+8G86yGaKbMDWBe3kso
klDhhxjMFPxco0u+MJoMid9MXUim7uZV5i/0zj8uqHDudAkKBf3QzZFGiGh5llC+x33IoCk1olYy
zrgSM0mDY03GlQXOvZE1jxlwCJD82a2Rmm8+mn5JWcyh3S4PGSEcaJQC0xfv1fE6m8A2gS8TV60+
axd6la/0tFj6HjTQ2aDu/DyCj9p/DiN9lenoN8dJutJJBZo0dRuZp1DjmA+SXs3kupe+ZRkwCpNX
axwbPvi5b/XBoeiEBjeyQSEwCVlaH5NDtlbUQzkT6y9f0my7kGpE2QmYGBWCc1N2rXk92szaYknQ
xcxeW3bbCMYM74fsrypXXmRvs6ytk+s7MSo+y8lBzYOeqyvG6OGb8kXde1tR/ghc2VmE94oLb6W0
nH2+XyY85wsd7akxxMegU7FZLa2F/IkaiLeKYJfT16UQgpqzN+VZYr4AbVN4cy4qc5bRofohPEsu
1WfdS3M3T5G6t5NOc/vM7NfXY+zliKf4jif2RslI23s5KhzYK1f+I4j1blgfM/fQbbVgFa+lFfSL
q9BbdMeVEy0NSHoGVxlW6dN8G2YiWomfwvwBB0qAo0YupQS2klUBMg2CNqIS1COCscFeNK/1Y/4Y
P0mzeoCXN8y5xZE/mU2iVm2MRTljWptolRe/nyCcmxi5TxyWnlQlmFCktX1Po3eXURhZCW4pUHpG
71Y/h1W+9vezeONpT/q1naMvG6hZXRQ5lgWplX/YFNWTsBu4yl77qWnrTNtXbr9IX+YugbldHd1w
qm70jXogIusJiuq0TiiYLK+77ZQJCAGh/5fFFTruEh7KrA0lEQjqoPEXqd9FC1+Ri9V1K5ftbA7H
qRnxM07iTZxHsnYUhxHY/xNiaXtz2e3bpbz8bzRShCeMLzJBN0guwzQc0JdzYz6F1nIY2DavZl6r
NdDGvMsGf2Ecbs3BmBm/nYqkp8ZGK5PzxtCjHmPH5jXqH6PgTSh9Xd++CwekBE+FiYKPYEq+KEdY
dWwgREl/sOVVfF+F0eH7wei0nQED9t4brIM9Y/BiUe8GiZw6opd0dEc76PGs1PoUg7bVbG1g7mEZ
u/JvvzVGVkZbp/iJk5QZVvRNsROwL20jOGVmLzvxa8/8YWRnFA4T2eiDHA5PgakLFhoDg5FLHXWv
rv8tiDgH4rs4UyN7o2BY622EBDP2FLu6kdC9zL1ZDpKLZE3YUElnKRwIHOdoTSSMXtP42PA+1avj
s5+4ylJAoqVPRub2P4638lLdHlzlRzGbPEw6h+DMAAKpo4Uwikp0d3vnCCPTwtak4SVw/OTG0+ss
dLUs9nz3uutP7qWlMI5IMiZk0M7Pslcf+qYPdFw/DRbIr/rg865buBwZZisR5oOYg1celMkjZzfh
GUhDVKu4sxZhs8hfB0RJmpv4Dz1dm0j5gi+/ySLQgNrXw+t121MHm+Im45ZADHhuj54VaRp1rWxS
I+5rXQ12RlV4rmRbRbmOEqqjC/hGg+Pv7yjvTArjOogeZI5Gn68+QM4TqZzpVi+8pWrE+sZBl2t3
fWUTTkJxi/QDsKzI60crK+VUGqIAvg45k/bAlJ7NYNgNTvpy3cyEe+jUSASNMeSPF3DmYVADqQvQ
cgOn8dq0yQNvjTl2/omjhg2iNjgQUAZjf0eEg+935HWSlmZWu54SJgutbaCxzMBcBpCUA28o7GPz
oKQZoNnrK5zaSN6egoqH/12Q1DCgE3SSF7eLY86IxVAVH8uhQvrViMK5MsRlDQYlGV48ggiZCuCF
/Gbgxb4HSLthMJc57mGpr8R0dfGZaw2uGucnfJLLw303V26fWCLjDwpNFPDblz30xoGDsYA5cBE0
x5Wc56vOMlytmcOiX6QFrE5l9hD4O8nIRapzTJVeU3PM2ApTstD++NIfoaotsL4c5lQOJ/fy1Nro
cqNG2lAOxVqzLm5VN9rWT8le2Uqr+ouCvIJylz4lD39edf/ne/d/vbfj478vtfJf/8M/fz9mfRF4
fjX6x3/dBd+LY3n8Wf2P+M/+86+d/0f/esje0g9V8fZW3b1m43/z7D/k7//T/vK1ej37h1VaBVX/
VL8V/fNbWcfVuxF+qfg3/9s//Nvb+9/ysc/e/vn378c6rcTf5gXH9O9//tHuxz//Dkv2ybkRf/+f
f3j/mvDf3b+1f/v29hq/pj8u/qu317L6598lxTL+wTMQEU1AcQbjSpzz9k38EXjOf4guk64ingjT
nmgHpcei8vmvVOcfKs0nMmPm1blVDf6sPNbvf2ao/+AKRD6LFgWcPkAl/v7/N+DsU/36dH9L6+Tx
GKRViVVxz/xKUzh2ojFKGdDQaetRdBzdQ4e2lvu0VJQfKvOj6v8j7cqWHMeR5BfRjADvV56SMpX3
VfUCk1JVvC+A99evs3pmWklpk9uzj23VliGAgUAgwsMdb8ZhUxwbWwvElgfZ6xpI4OupuzS3cFBE
FYjrFgo5hU3uJS3fZZ3yqozNSp/juhlgH2Ukr9DZWVw3CcVgulpP5JRVj5nipuR2XJvPXJy1fy/l
Pza0uaNx/rpQIPgMIl5yAiWCp/iFWwbmSWC8L8VUKFTbCi++1x66fxa3Ls0u7jiM/1fdpI8wSx7l
fqMar6u63/+LU/y9NPp1aZaK201KZHIa/IFjGgQRxMGwPaIzggj/iS7vyvDgYhr8X6uaK/+od4L8
W1+4oZqjBTiYHTlF28mfJczkrRaEs4TuOmJ8/vUXLn9ma+GDsoX5RMxiwFbav5BRhQRC8Rzmqa9Y
kh8ruV/U8YMqSw5O96sk952tFP9Qw+JywbMHn3lP0TeSSnJBTnFU7SK1fxgpWyNO+FMwXK4UpVzM
YKB/ikCzMAI5lTHRC0pOqkZuSmZuq1He1GFtl+3gZTFIzbh6O5qo+vX6bjBCP4q039OU7Keme6ss
cGDKQvO42TEP45WFXermrlPDQ6THGTDwulNNowP53B1NLeGWwBs7wDnv6y7a9Yq0GeLYbdLJJ31h
K2ZzHGnnVZCdbIUeYu5WfTCL8SMPZbdWMAQLxQrsNMMTAnT9dJA2OjczVK6mfVIOW9TOAhLHIYQQ
e7yvO9LaRTO8JFiMaYjHss/3Wdxt0oK9Z2x4TTiUWE1tXw+T006NQ1UMhTfJzQA/szOAcwDr2SRR
7tVm61JZ2kUV36pqvhmbflNHxp2O6Rw+RYeEMMk5uyT+FYO/xNz5iH73WRZPNaVIGlo3iBzjTgeG
IvKZLz1CtxLZ/ioh8DVnP3eBRQFL6yLahe0fW9U298pAx4Q+cgEkVaG7GhOvxd1za4uildzHJLFk
WBvueYxHzejpTubmDoDu7QcImIonaMT6ZKWePx/Yi/3EyxQ3Il5UEA/4epZqdIOFhCrVCf+D3RCv
1lafa/Of+M7EImZoQEeFXYqYMfgQikNArI6tBp4FlFM9eUMrbw2NtbamxdE1uSll4diTkwnkA+6x
9B9VkP6KPygc/2fPFj5YV4o5wNfJqenfRfU69a+F6q74+deH5r9tGASpxcwOtYRDqVbSdwzVoj83
ZLtr3LngYoU2ebJeyY7NNH73yo+1As81H5wzKg0dcwud84U3FFzvqTWk5FQZI2RHoMY+92/56im+
5hLndhYuYVZVzeuhICe2n5WYhRNCDC6/jTa1n7qWuybac80h5nYgah9QCca45lcnnyQlonWGZTUm
RiSlW9EF33+uq/uGpxAKPHiLgdDrq4HCUOtiVCT5pDXUbzNUL1ni5n33j97ofzmFjtR2/jKoAC+b
XCrEUGdWGPlE1c4WpgEY0VvX/qPZhksjizhEM8iA9xKMpGb5lEDaPTdBgZDHK836Rc9jtoMUHXNg
Kvp2EANd0iwoeJ2g/2AU8PChderJmaUcTXDdTelOAVlP7oc+WdnAy1P11eYiOQuTRGdaAptEO+ox
VIGh/tAodq2t+MOifH65uIXH0Q4UqHDH4pTdNrdzTtbZU2AEyUa21yXG11a1OE1ymlSd2pvFqaEn
BZyIxMqcgoTbiq18s8tz9HX7FoE1k8KwrkysitcKNIAxfpl63x+khTrlXxsHiIAGXe9Z+WiJ4dBH
VrGiIsUJ9I63beQo/Q0w+sBKpg7zY5C93nNwEargIJr9Yy2XvjzH0KU9s77wfdHVROsmWpyKoXZI
45nkJNYGLb5WNS5XuHhfAaUMUAzDCptQDlrzXlHvU9a5Qj9F9ZriyTXPOFvPH+TYWabci6GV2gzr
oYrwLCMLxv6Ty9t6WHGM+Td/veK/7NvyLMudCOmQjcWplfVbXYDkXwGj4UicgT2rGZImpdvVhKw4
yzV3xLTlnwIBwEXLUQ4U/so67kRxqufil/k86ivH+OqnOjOwcAclkqIu7TtsXy72KmSRLaTEGJHb
9hiLDtfe9wtw8r8848zcwjPqWs/CNG2LEzPEBjpmu6GOf7LwTVaFTzFoJkkqIH5eGUfu96fuqtv/
bXjJqG8YEyRhJ2xkN8un5B+NdpMaK2WFBWziYnXL0jkXQDyZmHE8abb5COYplxyLxgYmzNh3HnXl
TdM77VHyv1/ayifUFxFfjvSm0xV8QjWDKmq4y637un7QAFmR4zWE94o/LnPpYkzBfl03cBfMqqcR
UEbDikNePc9nH2r+BWfnOZ9A5ZIy7GEyEZeDfqk0oHPYqJ7B1tQvZ9++ONJnpmafOTMlUdYmatrD
GTEZWMWVAz5LFhV2yz7L6W5Yozm5GkHOzM0rPzPXkXEy+3nvopQlgBFv5MkXwPA1gnmGzreM50AT
H793jqs5yFkE0WfvObM6Uilq8hjeQe5bL9yQDak8FaRBtu5XAWCxz8lutbn5Fa17eQ4WQSWeizV6
jJWqqbCt/pc6jX4vhXZUZU5W/tLCnVYb9hSXK9HyStENQfpsixfhxTBLjNWNOOVS6lfCC4WdAkUE
xnBQMgbaWwe+efc1seXNKh5j+ZC2Zvy5Bcz2PP8748C/bnOiqmVFe5UdacBvVTykGR7SmMh0kQ2t
0kosPWlpbLG/vM/LtlcpO0ZbvlU2zY0SSME6SekysMAMNCUsFbC7eZZwmfKXvFVZUTbsOBSRsPUs
9ZpC97U22SZy/CyhWm5/76zL6LI0uIhklUlTiJrBoBI+deo9HVfqiMtLYPn3FymrGZYa1KUrduz5
EVqWEjqo2bD9/61hEb9GS41KxcIaanAQN8XOkFae5mubtIhaVazwCJcYDPQHayqdsFwbdbgo8C73
aRGpjCSPhnreJ3KfPplvddC90xO1QP0/v8nB1WWcvt+0P8/T81C8tLg4PmEzpHJLsaicxCBM5IZr
jn2Ax3rrVrT7WegR9VJjjF4qPQJLeW4SzwiN/KUIt91EjmmqCxT0uj51lCzRKZDihvVKuZZCXCwD
4kZgItExged0It5QR4bGh5fXk1QA3ozJIpQbe3IL4li2RQwxUOwc2TYWXPP7Ci83jQOwQ7keOhpY
UxDDNH6E+BD0aQFLrQJe8NbJcn36rKRSPnSUm14ld92G60VqE6qEXqLo4wMfS+M5o3UUYvhLxigp
Dtg2BRexW+dV5zRj88vE42ArmokFko5hbiUSBrjyWvIYEynchFGX7ESllEE7iji1rQnCieVohm/c
mMhNSilzjFY2nCpKf6gZ5QFtpxxasSlxzThNfE30kzcmXbtysC4eg3++H/h85r4UOirLN00aCd2g
IIs+TvfVtnuY0Sy1S35zO/PWccjXraEEgcEvSN1cFK6LzAwNDHrjHO/MgHrTxrydiZo1IDZD958h
Z3SQLCAK6oZmzOPUsybL18iudeUQ9fnEjmN1appDrq8UI66e57O/vwgYcitnHccXPyrWAWxltlK+
fn+4rkY9zKyZ6DGjlbe8miRmJIWatOyotrEXidgJzWO8xu94/ZtgUgLDXxhQgAt83SZzMoWRZAk7
zrkvKnnQc4pfW19spz0Ars73S7pyAaJ397exxUVBNcZoXMHYXyitbjOjtOhmLZG59mnw6sIIFiWz
fs0iKhVlaLS6UMFr0zjDCO0vZQ1FdzXUgsEHDdbZEHpbX7eNla2cp6VsYSUjkA2JL0qfvkCSykm8
CF2Pu3pNHv26SRM8EIBXYkxhSVKS1FapdCm1jo3be38QWpX9FxcWyv73IBtdeTlfpKDzCQLG4T8G
F9dJbESjyDBaeUy2xYv2kW4wr+hAKgpsrm7hFT8jbw2kes0/QCmJmV4ZdeULfhuByEGFNVnHWfIx
3oXB6Ov+uJ71LR8rf1Y2szrM/JIzEvLr12txP6lG3MNB/M7F9/PDpwot8jn49aWNJponv6/zTF11
S6wKnw9gUmzcV6vKpAxDPwzWsZAOTfbR5Z/fn66Ldutfy/qPgT+v+LM3Q92QxjBrbF+yzR7aYAZq
a8gwwffrr32pa8FpTjH/tZY/P+XM1BTLeTiCMuKoj/c0+lUbn0O55n9rNhbRItUM1kkRlgNxGH90
BneGW1rwwFntatYqq/ar74H53C4TmvN1Lc51mlblNE5Y13xFEbfdI1HbV55+DwnnYO5vut9/s+tr
NMEBAzbVy+EQSynKJKkK6xg3+pMudY+qEIGWS8H3Zi4KOH+5xt92Fk+PRofQLjFr6zjuoDLnDRsS
ZE+oU64SQS9mF+Z7d54VACUzmNSuMAZrJusYatnzV2siT36r/DIQIIyL/Mqz0PznzqzxZH6W0HC2
K/zHmmteHrOvP2DpNhjmk+TSwidk78R4CevN93t5+cm+/v2Fi0hCI2WXYYFNequGO6ZAlAYULd8b
WVvE/O9n50vL9Km3LBgZ+4NQn4x+ZRFXgjtWQQBkwqwQ0O1LUrjcMNlghtgl7ps/07fm1oKmrOGJ
jz/hnc6kt973S7q6bwpwxiBMA1BVnf/9bEmSIXElHnGcWZOiUlhsSNP7YWKt7NyVjAYrA0UlmIMB
pLqYPYtYI7M6Ha1j+JYewo0IJA+kXveIg2CKXBVTvAwYX60tPpQ8NhRoBQSM2kMnfjPdAK3gRG/G
H7X3KbFXayXXt/Hv5S22UdRa2wxlgyAPxrfN3IEof0130r4BF2WD07V+b121qFJclLgugXlc3Fs9
Jq9jWRL4cHq3q2rjKRm4Y4jc/94/LssW2Mm/zSyRV5OYKmBTOXZS61B9cmoyOJnVOV0EOl71/Xtj
1/3/zNoiBTDkJMRwOqy1CPTiqQ4kJ8ZMDtRckMKh0iS5Jne+t3ntTOOVhawKQHugBxdfLtdJr2lG
jn1U9UDhZCMyYyXOXzWB6RiMXINo/OLRE8XQ5ahiMDqayg4lbc8K12bTLorlc3yfCdL+bWLp8MqQ
dgLlp+MH8tDakd9qzN7pLtnleLE6Kjbu9Pj9vv3pBX29lGeTaH8BZQ76lWV9XiNpTkrcoMfBJ37y
We+B4U+d8nE49fsyUEFDSGObQODk3XhIANLztBUoyjXXPP8BiysFFMZqXTJkwhNW3Fg/IKoUWe99
CuyUshaYrwWUucU4y7qhb7+cUhikXgHXbovzjc4RQHPkprPptvHqLbNLCDSvYYnmm/9ic8/sLbL8
Wm4TLaGwV4KPPE9/1fWjkX6k9FYmd7G5Rgx0mXnjU5owhxEMYkE78uslwGWpzdmYWUfDSD5ajnKv
DO7wiJcePHrlq109DJjHwBMQg/cX0AfLTE2jyUK4TfViAZydRWv0Kdcio3JmYeEXhWiaaTQipAIY
JNSsT6bknwpfg71eP3JnZhYZR1jGZR9lsxl/8rNTGyQ+Z67+EG6lILnRZZvehH63loJcDZHnq1uc
dEYVS2bIEY4D+aMGM2E0AU+KOUIqwEH8X7LHaxsK1gKUO8COj8RkcdUw0OKHLSoIRwVpSJ0fIrxk
1hr51xz+zMaSurJtccM1CWzU8p5q73p2mECRYhh3YMVNxo/vY9c1Hzw3trhmeI+HUq9a5jEZbwzl
Q4s/v//7F6iEORyfG1i4YF1pRUVRzjwSy2bTtolcSIHMlMIzLiEVXvwgXgbw0OTOLBu0DkVcW+DC
NzG8ZTa1BifBKJBjSvmdnodrIfFa0ADzlok3xczQsAwaUyaPESSRzCP/zN/SzJYdy1a9p9CbAjAi
YdC8d6m7nttdXdqZ2UVkBDESj5BnmsemVUFxDv4E47/xDowQYBoN41fIwr9Gw9gsiV6BlfbIM+lR
a+onYGHd7x3k6ok6MzEv8izrHvURHCMNTHSQxQ6TXa7wTY2T/L2Vy1gBfhkMGqAUNstxXQwccMUo
o2Hkw2Fmh2fVHXFnIT65gypO41Hf7HY8WFMfvqx3LIwu1tYxpumir4eDGph41OZB0ff72qV+6QNC
H8krFd/Ll8VMooN3LebQtFl0aHGYi5RpMsjmhsMsqAA9TreZoG8m3HrbBInurD00L9xeNVBhxLyb
Rv5ihvv66QSI3vJ45ORAtN8kquxW1Oga/FI79l98PXCTzfRRyK9Qnl34YUctAvajjhzCzEbLPnkB
/5LDtuNDlu7YvQLeCGmbr/UeLjwTy5ufnmAJASO4uhwelFiXiM7IyEF/LIFd2YnAfMEcmm6LW7Gd
XzLWg9isPp8uDvVsFZwkwHii63GBXqVEaBGG4MiBBhjdUp1hG3v5L+Wp8fSP4WcVGD/W6hHX3Obc
pDK33c+OYNsRqa66mBxA+ILCbeZ2N4Ai2bPXhD5daTNelom/LlBZOGloQUzVUrFA7dkEgFXDpf1u
OZ1HHOU1dov1ktnKjiqLGyhWokqLpojgFNLd5LLULR2QoElvmZ2+GLqdeC1xMPL4fcRZs7pwWU1K
SzWUsKmFGajqs2WuuOc17wTjKWY8MRB9WW2vGkJHGgr5oNZvOfIrjhRhVRJy/pFfcm98K4zEq9Y8
jn/J1yJh5pNBd0g+mHszqH5k7lxfj2O73IIW8Bkoj+0/37Rze4sbTY4g7pvXhnwQIKftb8dppWR7
bdNAYYmcBIESHcXFRzF0vYlVkJkdJuMoqakd643XIL//L1ZxZmUR9jUW5SIxdPlQma+t+Zu2K++G
a3EXLF0Y356bhxjx+3pep1ooURG1WIUS2ma4jbVjWd/35o//YhkAF+MqAUYDjc+vZlJFonFdF/Ih
VkDOTXMvbXX/exMXqe7sX3+bWIrSx6K1dKHX8oHk4x3gxZhtTvItAYtpnFk3ej56tDRWfOxquDs3
ughAclWONJbRUDee1V0fYIxoq9/37syPkO3Xguu1bwUEDzoqkMLVAc79uomlHhUkrrPpQLMdzz+6
Vtia/qyIf8Zigao2dvLczsLnONd4k6ewU2mfND7JCUra4JX655/r3Mh8vM4uCj0tqrzr8ukAYt3X
LAH9DQc1VVGZla1HqldboEnV16Z7rviIOXMNob4Cmj5ciV+NNnGRtr2mj4dOoTZrj8BQ2E2VebrB
wHlOg0leE0K4dkWBpABSdaCoA2/AcoJEjNbQ6VksH5Tn0ZmnR5J7cI8H6vPgzKQd8pqTXFsiDrOF
zMZQYHOxr1lBh27kfDoI7GRdAfRbvNEGvT7J4epnOqjO99+RzlfeIq5DFRL5BSbwwIC8nNAbBW1o
M7TjYWjt+E5qbfE2ucYGZDUeSTBfpASTp2+Q0QHO19qyD6ohcFatRfvLugFeS4hhUEFB1exyUmci
WdYbJpy2s+z0DnrVD5GTuNGz5Qya3ZiOcsDd/G68fL/6K28BjE5gBsmab7TLuksR1n09MW08sJ+9
Z/iJP9lGiiZa52lzffq+fVfblUB3xaW+2py/yNnRyRrTagC6GQ/578bV/MipHbA5hdhpsZ2xLGsV
wcub7qu9xamptLRtRh1rLOG5yjtUqKzo8/t9XDOxCDkVVyOIFuFgRvq9LgcZOiVJXbjfG1nduMXZ
CMHGY+kZNk4NiE+dwp/ewVUyi6bNrbq2scc1XYpVk3NMP/tWWi9UhUNT6hAeyrsCJOT2xJy5Pve7
8RTM3XXJTbj6QJ0/yNcj+fWDzSXeM6Ol1oPyucYHUyEWHX2EIBK5YeCaRqYF6fZfpuwkydreXpSN
8ag5PwhzXDqzKdTO0gYJC2Wvo8OCNgDTo3Eb73IHUq0dYKa6P9WQ8QmY066x+szecbFevFfRsQGx
N3oBX21HllZkXFfHA1Vr2xJ+3P7+3nOuGYAELRLXPx29ZQNxsqQiHxIxHpq63wJ5cJdLfCWdnDOg
5RrOTSz2LyWgzlazejxk27mP12y0P6ROqwIV13zj3M4iExO9zJnawo7+OrPcVX7kc4yqx1tUEtwi
WOv5X8mQkLEgImN4G+3yC0ZIJQLjP5H/rKu8a4M8mB57l9sUA1iWu7a6a2Hk3NhiE9uuCFV1gjGB
YdDpc9I+knJaSVyuhnxQjBooViiY9V+2CJtOVnI5gzP0u+JW8XNMRWkYM3/gnmnLbrEr9tOP793v
yuWGTfzb5LJdiJ4rBABCmEy20H1BEsEetBwm0y0B5yR3xhvVsPW11/W1I31udZHcUgY21a6YF4o6
F6okduZ37/mjdQcEgGpD/vmFg+9SCKdY0xm5zHRNC1BAPEdQZgPsZnHjdGPepqKKYDm0AqUbvFZ9
UlWwikPD+PutvXbszi3NJ/8sbBk5C/WKsAHHrtnWQRz0QGGl/ppjXi4I6QGi058+F3rLi1NXGVYk
FxAVO1AgbHi4KbJdKN5jSGh+v5zLQAUiZKJR8FRByIGSReQHGGUQsjn1hxyj6qBot5W1qesrN5oF
lCl4ZxX07GBhYYKGVZFWTOsO+h4Mt74IdMluE8xrFPYEMFlYuf1aTnul+AnyfDzmZ8EGwOXMRYC3
JqVPJsVoD5nw8rsK9X7LmZgHsdP/A3ZDhxjiRTCG30EsYFYqAbRnecRLJe57DW+FQzzkoJau1dDl
SZEFVZ9DU2Hg4GMcQ9DgNWWz6cxawpDxQLe1Wpp7MhpjDQHYAproVp+5FnC520Kd9L029tYWvfje
zdEMckiYh+6kxeOpGQr9wRwwr0fUOHRwMrIg00nxXKcm5pfDsfIYU+XMToy+c3q1BMeHKKMdVwR0
KiVBXSPP8FeLRA8qGXQSSqoOW15llt2JvNtDAkB7KaU0uZFyufUVfYh9rSo6B8oU0saySiOQQNW5
a0LRHJu+0581Repup7SsAnNoAQRjHarMQ3rsjIa6Q8tyN+WxspeGrrrpmzTeKIkKDjFw3XuyzPUT
L7P6tgF7vSfnShdEDRk+YqiDeRmL5be2naVyoYr+mYZNFQiL89yW8k54tejkbcSw3SDMoL4qV6pL
Id7iKFzED2mlMQ81+WyboFsX9FaL5AKslQ6VWONbbQp9lFIuAAbo+thuNBTIy1FLHJpiCiTOu+bD
JLXS2yzSyvCRVIO+DaUqVDDnFLeRSxOujZuhR8oG2dOJ4f3QZNuiUmQ76aODabaJT6NMvRGdCZnW
LJmeOXj9/RHX6d4CA9AWOgONTSb83QhKj5VDWaU7bVfrqdtAeAfgfa1/DbnOoHtBQStbRbsSeLjO
A0tSgpatIuxRaiO/7cTgpKBPchuF5Ls2pqWfaJANsmsly+1J1e70LokfY0v6kLJshpC0I91pLCuc
MtMqF3TikkNY8TZEYQGZVgsqVJMRbTG6iK/eJreJNPY+YeGpZfHrlEMeYRy0xz4qhUebEWi1UqXg
Kcylu0HBsGVJxLsCeQdvZC2yBkWLjlE+JnslNbRZ/hrK6DI3PEaj1NYbUIvTWjzQMnzT1VS2rdhi
TjZG2MfCAPBe5aNdFsY7uDbMbV3yxDXiFoIlfVq58WiiHKhwI7bDvi/2GJqQ7bqnuRObxS+8tSzf
suoPnamTp1Ygy6iL6sDK4jgyfPMOZPGbJiOP4YhMMIy1Eoug+AbtlLhjW3ennjWJRynY6WVz/EmF
3Gx0xotAkfOn1GJPZCBkW9TtsVFJs9WMlNupMD5JOPW2MfR32sCEMxjtDcgtMNcg5HFDy6p55Jzy
lymipLa1CQi2sLFKeyRJ6oNVGEl/TIgtUn7TkT7faCHIZwpVvcOjWncT07B+yiZH2NCgK1fVObOV
QcezpArfwzH5HSpMszuU1R2QwKHhaYqNboQorYfkXUv1Zy6Xr0qShw7280i4TKCBEcNXBsb8EIIs
Lk9bjPANYewBqtvarMseTH1i9yAV+8h4ZjljZ6iBBJGCkEu1W8dytWn7DO7Xmq1jNLp5X1qFaZeN
qXmshIwFwNmqx4up8icdRS91bO+mcPrRWF0xE1VkfijHj1IUfyapAG00Lbptnkigx5bycN+a+S7O
MOOHIbHCBbPdTWfmH6akjPYkG4ndK8PGUMtjlpTEBUf5g9bpN7Ux3YdVdxgMq4WIYPWcg3JrzKPJ
T6yxdlkU348qCkfdACpe/Pb2lmnSayVByapHyfsGP/FXp6MQOPbQtoJO6l1TZ6Ujp9INcHqxTWNI
mKLeWwW5yjGpEZqxByjML5mDO7htw2hj0ukn69JXrSWNrSQxsbOW3UtTNdhjKHe2TJFr1qX0monw
FqyDr0UqPnt0VcF0yF/V0nhJBA3tKcp/8C57TEsGvNdIG9dSJMVVh4S7uUHH20wrG28i6k8rUku3
jdJ0W4RG8k6atL0XUfiTWVn9URnCfKRyltm6yo4W1x9qjNvtqJLUrrCMHH8b2rYby4xKr21CdRvL
ZLLzhso3LcWijTiJPzBX1D2aotp3fQ0kX19HwcjieUypzp1aKSFSFkWnWqefYFrBLE/aA0FZJFrQ
xZq0GYeO7qdJlV6IIGZhD0qdPIYZ6x7iIZR3wMUSO+oR3qKJsw1wVGB+5BXOuMjAsKpy8sQ5wrKD
wSrtY8ykzDHxFZk2AZYeDbh6NPkxMbIh3WYSdES9JM3ycke0oa3cvCI8crOp6umroTb6c29kNQ8q
nCJ6Z/Bx2IZx2u1ABFj52WRam64nygYEc4aTSUrmAU2Z4kDnVuRDREsAI6zlXDowNZHpNiVqFTpy
nQodYluNCu6fiUmVvM/BIcV3FcKY8LiQmn4rqFnASS1JJk4el4LYqjHmNYapzBxl09EAsi5MGs5v
Qeg5UVeBtqxrmrFAEhA7ZjW9ZaPqt/VN3b/Rjj9L5dEaDMfofsSh4VdWjSOh4xrv3TG/5b26M7rk
Z6sVGyl/mYbBHobcabQCPJrRHnpqWo1GRP8mFT8w7OBFCXxYGm2Jyo7IOl/P830UToGYQAqb9pIv
GycTpc8BxFjDxNEOrTZaKlxZCSj+UKI/jC1z5Z4EalU8s167lXH4oB/rzNNarTS9cMFvWnJXqvu+
M114l40SKGityH6IVRcUNtssGh6NrPFHeXJqWQbDuaFvoUaXIhaUrpyWLy2Fwrmk7iulsqWKbAyQ
kPTE3DCzvzPA1DvFkcPTxAmjxG/amoKaWvLSFPTUlfyKqO9GRuelSYEPyxHu0XRsQlfjaJlYxUPB
cDrTH0bxSnCqi+lNCYfNWPd+rVInjFGyB0MHSyi1G6nZ5nWyqSTmyyxEGCqH1FV49iBZt1EsPyFE
fwhLfYCMnZ8OnVvX3Q1N5QmpISjOWWprVsE9NUahpeBvRW94k8g+Mx2UehLfhxiyFPHkCb11pKJ7
pFLjq31yahXIi8jRkyn/MBsd48fRYzHHkYj9GA3qKCOa0yV38jHcTJlks6x6Q0j8SbobJX0Yu+SB
6RiMIUgE89GZrNRnY7kfobghwjdQkIFDObNbaF7QtPBomzlWqTmjdCwsCDnDZ02ltbWQI5vGEHCv
2zoE30QOnjwAAza10gSjRn/LODW1YtgU6QwF9qo3sxcrU92YZLbVcHsUqZcObKOkLcP/WNxPEZ7C
aemotLQnI3EFhqpr80cW6k5iFQhum4mEYPIXjmYB1JIlt9FY7I0+2cctghQY27PhA5xf+7qGAm5a
BcgE3R4DvlNMAzUWP8Ze+ylqwxtahC0ze1R46xel/kiG6LHCIzEUeJEDrqmOnqmgJiQR2yxzu9ep
y1hoQ448yMcWYpLhBhCIZysOb3jCdmCL+Q3oZaKcuInePE8iXCXpY92LWwxZetSgtyHrX6GUYo85
SO8wCJXIT0LFua4xsI4KojXcEo773sIn7Mz7Rkk8DTuP7BAp6Ni8cY48oml8CtoWllY3aWc4DTO2
fdUHXaa5HUtvy3TwEsG2adttpkTfyRnErtP6FXTYT0lcb9N88BQrdvhgbAza2Wrb+CHH9Rz9tko1
sZPRSpyh0vc4xPtWN2/glw+4h/1IAxtixN4Kc59ZwwOnxoYYmZ1V5h6PL1ewcivlfN9pcqCEyCDC
rPaRkG3UvrjphwjblQRKrfklOEQY565VykGnN3cRifxM0IeE9Q5OR6D15a3WTk9T02xHBv2TUbJD
sNQZybAdZPk+1U1Am8T7COp8gd+kVkCWWNTt4s5vE+IOcWS3JAFNCi5HZsJDUu6NFr0Rgp7AgXdH
G9VPGgjEmuFLrOM1hpRJbZOgRxZXUvk2I+VTqva+NIVBPpmbODe3qlbc0VH30EPAj439Btdmoohd
X5G9XOs+tOEdCz9UJKFTjLFv8fo5ZCDqk1uXtSPmcXN3HCwnMjI/K8WrCPHjEDSRYDlmWDxjw98g
nTkyxFvAWcuxRrwFN5SsujymT1M+PEhyC9Ub2VWrdocHzU1WM0+pFa/pTVduhptIMiFqmjzUMjPs
EZRsTUECKviDNvW+Ep+SnHxko2wjud02MfZ/on7cZ8es7jZGZeH5+D8cXVlvpLwW/EWWWA28svS+
Jd1ZX1Am+YIxxhjMZv/6W7kPM9JoNJpOY3zOqapTNeUu49umv6Mzf5LrfBn11Zmaoke30jkRBgBx
J4KmJXzpRWmzsHZuXA7ZQp/t+sB24flwEM0v8hE38/jpdUGTr4nPUjxtnsZC+tcp7OW+tD25kqaK
zmXI/JOlfb1njk52sCOfMrfXSVH2sEnxcDFl1opgA99kRB96c7eDWqU51Yg72ukggoN3X02ZE7Fq
NzBSHxaHzzewaRVmDursQsurTVyJ6GWmQ7JfEcSUjSSuM09gZtSu1zxbzEXb0Lokh75oPngOQeur
XJHzxsUMo3kPRsajW6/23XSom/VK15bePBlgHJ3nGSevQ5wmU0iQSWZk6GCZO8e6Rn8wZIwO2Iem
qWNWbL5wH8fAd6L4a1nj6NjBl/yo6dK+9Z7HtiXsqzCzZUAHoQOjAFZFUigXvUOl/H3Hy01SL0U/
IZ2vHgrb6SYT9VXg1maLV+jy2bLEw/1/ZxAii7HJQgZ/+nLNNSNHK2/jcEWPdBNDhD682Uj+Vjvv
Yv7qsGRtQbuZ0GD4Q9QWbzPF+yyY3d1Aytxt42LyjySRObY48dXMmGLLLOnxT8oYccRf84huAEry
Nv4vnn/sKHfG/+285ED++o9Rv8As445k8kfbVxcJ83PtDYWD63LV5Wks6d503h7ZKXs6Dy+dzz87
iR9UDUC51NFv0R18xBblEbmeQxV+qdHsl5DnivDnsfavCCLbRaZ6KnlYuLPc0nbFzNHuSOA8gsTk
oHH3wSjOzqDTOaCFH8Hcd6ZvkgaX3o1h2tniq3UfHTLfXI3d0CF+dxOkglUS11U1bsYl3DXr9Bhq
5CEG41FGd8eu6eCwCi0PNkvcssCvre+yA/PdTBN8H+tHqMzFW6NC2eq0OPF/Ae3vMCLeAWc4UeYU
QLx32FxCPELc5i0ghmAtMzJNT8xRpzaatpZ+joY8UZds6wAPdVFtymK/8AZwdHOTMzbeJFNP2OFP
m7i/+nbOA92iVH/Ssc0GanaYqNOqjzL4oxajcV7i9T0OIMRru72ZZFGGQeF73bnERYOUHrROYheg
K+XD3zqJg3Or08pPLryOdthvLWiD9NiAHian38h62fByKpYevl7hD5vmsyVRbri3hTJ5AyXlO7UC
NcPf9xjIRk1zp4tbABE2TYJ5X+rumkzznoTltY/RVCiOYEV4FgRWnzk8wxxP3hFo+x/GuH3TwU8g
rDOS7IYlSX0Kvxz5Y2S0i5neM6/cNYv561mfe4BT9TwfOrv8hrx/6tRwhE/XQQ/YDFvrTCJJbrF0
U0bwiKmqy7B0W+b6KVC47SDQTss+dVZ2xI/9mIfGpKbrN05nLgatQuV2uYuiIuHTGvzN4LpBNFh0
nGqxCR0LCpUlT5Ebv7krMGdLDyMcaQhOCLuHTL34mKV1xHZLVR9YBESgc9qj8BFxGrz5vU27KDj3
iVu07J/fzHtWdx91C0K8VDviYyb8uyDXakf4dB/MXJQSZq1BdVzaZo+BPqVEwD02yA0DQ9IO16ip
30t4u9HKPdARCqmuyftkzCs+PETsZ52KEQ+gTgCyziGSbrpo3CzLny1uAJPZwUHmjpPGMTkTt8y4
MikbVb46cb4annXOXXQMyY8tDGrxcnJ0wAb9i2U32Mqlyhm2bkiOTd9v3dK5QEi1l/6QjdFv24ab
FdGiMbZ6Zoa9mw6q0KHbT7bMq+VrFlNq/SHVsvx0knKHCRJvWVg4utyNjMIraSy62eYczTe8arLO
X88ToXc4Q2CCJKkHz97adw6J+ZJqSl0552vUbeQQbMcEcYboN1VwdjG5lMmG1SKH601GvDUDtvTu
u8m18YABjcOL7/zdOX3a0vkPLrtYPT1qBotig/9QJylcPzfxcJki58yrHKHA+NyJu+WaQgBdHTr6
J2BoMeTjs3QT7nYkig3ThS2ww+NxWnXVyW/cQtYDcjpttjbLWWusEsIcpIynp2AWJznCZYLNd6PV
xtdBQaZ+kzR858O4bF3/41rnuGWyqPQOjfG3oUeysGqR8uzvykZv+IJXvCOXjnRPnnX2FWBONsYp
5KQveg0Lz3yMPIQXR/88jiaHCXSm8D/0nToSfy6gSNtB65qyCJVhjo+tTg4ieZ6cFfzvD+n93Wq6
NGzaTM/kZQaK6TYvspy/Ik9ipNcYLKu8ceoNQeusyRsf0PZCSjEBAhP1p9su27aLN+587VGm4CFy
8MAMyVVlwAmAvsGcWbubVo4XUmlIiBMHXeOFx+HbIrsX4y+38q+ZIcGXDBub+n9myXUicO4QoaDG
V1nHAwrzdC2bq+E4McBHk2XZu2bMevGme3XWPXI+qfiUQA29Bk/FypZlsydUhoaUX4a5hR+8hD+K
JLXYJtLrNyImcuOqabonYYmBtSqRATwOzsMIf3lGm+CclhJYFZxM2Lgj8YpsCjKOIStUEAiy8VQo
8qDyu024lGLLbGV2CYVeejMEc6f3dZXwR9mO+MREjO3Ja10fy0xJQx9W+woJOkkdY8KhGKpT4I0+
K6hDwJJjiQeJbqEIHHlxcb9skTiOVZsa0MVudJYEk+JUlzLElLx4d1HZEamxiJBFaIh/GaFjwpQ2
dvOfFwyauaoexz4zyd/jEbI7IH2GYW4fwb+zgGRwSPcLPVUwqWl9bx+ZZimICekBnljoeivfHx7w
G6vijE81hMOtXnaxJU2bT26H4teP5joEVJXoRrHCXZt22MLEw7kj3CM5ud0U7lk8OgXYeoXLOZYF
cRVGpqX9e6WSat9XzXyF7edMUglvFkSF/kU+IxV8vreuPQmbLMc4aDyT07gZziVwC7gpdBcQoe8Q
yEFfFNAIs5CICqgL22sc8/kz9NQ3a7wByEolnqzrwnY7mp20deI567suwOH1+WUJMSMGalFIiO/n
HDa49BAyIc91qGzexdUnVhharONUP80QQpbmJX5BYtycQS9yUTrwRqtcdSnRcxw7ZwxSEekbUMxq
jzGT5ZGj6V6tTvKzjE58hrq2R8b42m8nXZXvicClW9JeFF5jItAAvrufZtBoEYzMkRJeIRtTh7Bu
TOCC89y3vvwubR3lA0FD27aNi2kd1u5hc4xAUhW92219hOX5JNq7y5CrVr8kHSzcwCy8L7ZRBaP0
AtlEEWkwDzLYB70zpPjUFJfWWG6QVntrkgjw8sJ3XjtiZpnfxoBs/YggLC7K1qR/m9ny3KOmYMc6
D+S49zpadHz9iGVz6sOxcEl0k5V9Brj30zKG7OXOvTHHu/jC22Ol8FG74c26yV0pgg9SH1XpPBoj
nwYC0gQ0NORhSXT0huaLlgBh5fSYARJNERDi6a3l5bvwh+fG77sMB2XaD1jm+yNYkG7UiMKX9b6e
ALkDw/QwCpq88afluHZS5Z4EgrgMkwI0MkRPCfOTveFr/dIbrH4bsfEEP87+/FFWw1cyryytHXNe
w+W7ngMni9z1c6EVKiqLn0d4QJo1uHZ/B0iq2aSu8M48wPZAoCeYPjEIwYPwP1rKIhnBbozqbdD9
U91Ez0r5N+z3fgU+LBZpJ3Z9FN9I7bnpXAKBBZBAQvWTzCjabJXgy2Kckrp7aZL6VLu0y2vA6MgR
984gSvbClDsQKEd8MpoC5S9cA4VdHMZZrAebBWv36uphj5HoOBP7PFBxaCK2xW1XpZB3bkBn6TSQ
XQ524VZW9ZMXyhsbo4st51RO0zERAt2DbXI9Ik90DA4AOj8nwh7YsjnVID4VpdcqhLtTAqjR1vN2
JcmlH8hhXU0m52lBY80/5yV+GSpwM2u33DTiftLGCWQG7nVPJncXJuWxFt62rsoChOVZuYAsu+qH
Dp7MWOLvl7g8T5W6mg5M1mSchzdhMpslkKzYnke0+OtCt7aqHzGZr1OV7BA6CyDR0E/ax8/c2h1M
+09RMr4KELkY7cXzOurvmlVbEdtTOcxeapcgBUNDUF7ibRX4x0lWOYWhFvDgN+pP2x5IhydwoQfV
Nl6iFUQjO8I99wHPnKfZVPulG3IdxxvpOo9Qjl+2DH57oo+i1deGLO+CRz8BxGYdcQ9RIp6EdB4s
4Z+iQ43DeHoetdjPM7gbV9LX2hmfcQbe6qZxkWQbbSF6/G48sMkDEjA7DrEJ5hos0ry0XgfiBiZx
FvHPoI+efFj/pxCt29QKH+NqlXxxGkJ5hZB7fwgftaJwMW1eZkMf02y2ZeBdAYfdSigFEEPyE8Xj
IXDRRM+R+mhLYXY9rkMaRpcFiVF54Pa7co6h+eiWovbJihu0vldTnFfEYiZBQY9xGJnfX5h0JNK2
W50ygxV3q+Lr4FR3at0wLQn7iD3oLcrWgyw02btxl4VoVeF2zdOZxjylHDW96wz6F4lXAmHPZwLY
TjQz2sbpNJsZzpRTjr3UAaBzsAX9grDfJQKwMzSZp8WB1frs92rvWRnmSV+9+KY3x1mWm7inV1wN
uyBpPhbl/IYr30pbv4MNxn1i51+PDEve0/pTIDM746VyEXc0Fu3q/cpY/CSmJnklobmkNHqO+vVX
cfYMZVVh/8oGsaexnw9GeveuCrGyWrqvXbieQB6ejOcWpMMcEwVPrlsV/ZAUsJUDBsTezOL9KhIe
uO53baPQgmJls4rQBMnxXQTxxll7LB5ygS3ioNmOUryTyT8Mofs92fBkWnGZmvbW8HbTomeHQ+kr
g9WKEtM3UjCecZfeWSNulaNfnREPB9NtjfknPHQjfcBo9F5zSMrD4IMbYCWVjcXJD4eXPhkOkkSn
vql2XTDdKbP/JA1/uGv20KQnabziCkegxlVHw4ds6ZFxpOnpkYDYo0cSQ7+ggm9fgHAtu7Mjxjll
jT2osvqUMrklKn6M8fopmvLES3dbquWfpzzI0Uy7DZEFlXkhKubEZ8xH/oC8q2X8RUjDHXRon/ZO
TdHjq49SkvewF0+DCD8rGd6tDsGq+KA3SvKI2+5S0vbU0abZLKy8BglM8lo6nXQ/blzQuOCoNgPS
QXBdg8uTf69Mtew8QfYJEozhwYqj3laAn53IhWM5aCfH31R2/kCDn8WT96XMdHWdpcxwDyJylEIC
qWtRxM5aVHOy53F9xwKcQCc9XALr3GmCVo66YrtwcXBAuY4hWnzSf1T9sKvBbaCJupVle+KiQ7xB
C4attQwNdgd4XoeG58Ek9mWsthV3D6udt/AC21R9/MSbdlv69uYJfVA2PCDju+Bt/1m6/hH6Dg8L
wPRrNhPQVw2snSfdK+D9m09i4PuQmmQBkrJSgHL3kSO5lSGzZJk79J2e4kgiiqCVGP0A3MhwwlL/
ZyMAKzQtmJAqiF+WRMeZsA6GJ7PDFAFQwOkRIgqlBAyq9k1Un7ooyalnprwdFLpEmlNMr8ixBxlj
jqqKDg1+y1ofrh+6r/NaYFtf4i5EDYEWRIjqvSmXUzvOD8kX0N8hS2cYtnKlTpoFQd5ylP4WdK7R
m8Xou8dXlq8CvHWyoNXiIJxbkFiSzIVx1dGtyd2OMeL8lssqy0vfT18okx9DxD7jBlniFg/V6RBk
O5egYGD//92BLpU9O6lZ3B1Cv/p6+PaU2i5dfeEGM6lbPqNjPoc6xkS7+I9wTPZOjORd4AdnM1cH
H3b+MCO4+tWrNOU9GcmN2P4oShxDWP6eTNiiJiXKLySch0BGaYGEWfm76uU2iQ5GtbHzmJohJ0N4
gUvka1sJDiPH6Es04Bgwsf5Maj340E7g/gKoztVyWrlziliNrxBJOYMBex3F/8mIn0avfWtnXLij
db6XABwPL+P3tYaoh9JN3cTbjjqbldqzxmOKKUQzom3vraefliVCKE9/6UCjAixWZ7+c6q2RQab1
tAEZcqZ9dAlJnauOXEtfY10uQWUdxmMj5cWvyw188t57yW5qhAk7CClVT/s49EzqL0kxtnhRpcN2
iVhvqxsdJiCPAUcjEcgSTJN79mT12VIpU9apdzY6B+2Vz2vnAZsUb+Tv1gjnXmbt0FYophhuDMQv
jU+vQeQ+8cA5rg5/MV6wM3L9R22ygzjqn0jUHdfaYx6Xf3GsEKxn+q2PAQj9HU7i0Ovz5ExfA5uG
YhX9XUv2GF15csgMxrGUVWpU/xvwXmWVB4tN3aNS9124cXiw7xeXp7VYXzvW1xmPx3e4TOnUwyh5
lEmIJ93I954vT6VAdRvFcqS4UfO5qY4IckLnuSZogz3URm+tnlnXAjZLntYpQUhNSM921SyD81zO
KRw5ZZ28RCAu8/AP7zUTPbeqRo/XtrsSZ6vwIboA6qJ/vWhRGVnmTz7NW3/SxySc3pG9BmvQJdg1
NkjycvF+kLb2XpYLCkRM4UCiscfHxDUJ+9sMPGwbz/1OV/VPQvg7daphAzOkqxrEfzgWhfXCl/Iv
A9Vv6hcm6m1I0P+2ipN0lnGOzgLR6hY33WAYZrvxyYvr/9yo/Q/2a6fAzPipJzBpg4EndWyiS1dB
EjH+wfKL/uKwNwZJ4dLMae03keKDhNhbwqdbdsMK99Uebz7O280ZbZyCSF/ygAc4He2IWwhnDgHc
fabDatkg1jJJ3WAp4slB/Rw/ltGcgqnkmQlnsL1Q7Ey0JUBiSLOFIFgf4Wv5WAN7Dm2PpPI/poy3
44uBLChDGGyLGxGL6CJe57Ssqv8SybbJ2EQIcsLHJdaBWtAPYQWtZjT9aEdSd/GePOBlG9Cb8Jy3
/Xli9kMMstxTENolJzJfFD9OATwxVDfAnaZHq2HASuMl7t9W5oKxqOnRU+SCDhWuuHb0MxvEMESH
dCIx0VMPnUaKOXbaajD/buVuoW8UWRdSp1jHwc97zXDwR3o2kfvmtf4u4EnhBeUbYlxgBBkN19gd
7lMzYnfQQVOTSArngKBE96j6Hw+ywaxEvEhuGvKxzs1DRXwCTdm/shADUiD7D7i1f63MnqeE/QgX
DmNRssUWz19P7H0ao98mRW0K+Hs3ze1rgKIGsUcMM54F/WLF3uD0/to0YDhGkpuFPkQHts5Mxwnz
Nb7S8otUzVvfJx+jG16bBOKGdYTuItJrLltb2LmbL6KVnxjRPxQEmwW3uFujtXMP0pIcHrgXb1ab
Rvd8w9fGQPWgf2CUkIcOy6fBuQnBl6Jx+TsD4pMJNbvoNwakfvnYQOprhTfLhUwxadG7KPofBD+H
2pEPQ+Odtitw60qdRQ9+ugrCbR+X/cnt2ziFMudckekIG6ouX2JvP3TJw62avbHO74AuKF2lGdKZ
uyJTjbqFPbw/KwMeVHd8s0zi1dSQUk3Dmlfx39npZiBi9oF/iYZai/9cCtcR/tdcNQY3hd9GNmsD
+6e+RDEf1jsS0rA3oj/HNfBTIiVaIL+FNqyENY8MkerqNHD8dd+wufA2JPOX8SAyAwKmUsntbmwg
WnDq/pWL8cu31TOZlw/CvNdIOBdMNAWCJN6GtkPF8fm/uYzuOGKg+8ahKOvmB6GueDYhpDbVQ5fO
p2o7RK3P/WmdoIBjBMd55t6ru9AbZ3FOoR5NBdSBT9B+oGVE7Z/VjD7Ccd4dg+utDux7E2PWAAa1
1fMKsgvTQeaU9W6CGkja5pQk8R7OgSJjil4g8YE8JEHvv6puzyX25tfmFdPrbpqQxh7LJI8DeXMr
6HVNMwGSVjVw2RVTkhpZJkFsAOgq09ascRqOYdE2mN3dpMoxHASZB4B1dKebR/EmmpIWbBnu4chQ
TPFh0XMfetc8CY6gMdhxTDFE6XWEJsD5UyKFHcnJtNRZ2WP4jSrs2YQ3eEPjD6YfMt1XB+CxEW5V
sPFhpDe6XLc1jw5rP+O7G/iauiR8b9D7dkNr02U1MJgE4xo0IVzBvOimouiQkHI/tED0/yo3c8b/
JKXwh+RY3WMhxBP8KAPAYEG53BfQgQw/RarsuG7KxYetbjkDjIC4p+zln96JHprENMB9+m/soIN9
SAw0jHg7piqiGda0X+JBv1YBBCslLd/hZgzyalQIT5Rd4UlwuCWLzlg+vI5CgW8HdZxWg4eOMDDX
VfevPkJf01qyo/AsyIoSR3YZ16wz7dMc+A/uJt9Lu7z6AizXgj1EW8IRQXH9RFbzUvu0IMM47ZeE
zmi1wgZvontsI2Dg9TR9UeGc1bKiUrgKMg+AUWgxAaGFBMwxU9zN5mF8pejEILCTn7ZcEZMTDesh
xGt+GCoF+WsEqCxApnlX1Q6UFlME3SeYEqcC3jbXaIrCQO4oKGOvWo4TS3KCOS9rZQB1Zm0/XcrO
I9oxE7WvgNtA2ss3GCV9rg2DmBbTZzEt/nM0QiWuVl60NgSVEAgoqwJ8y31NXrCa/zUm7mkdvEvP
ELBO9VTEkYe/EDUA7vCRhPHejOSbWWAwtN42qyhmPd1jCfzI1ZdlHJ4Zzgpuh63n2sIFkc+E2VjI
hCoVnRujHhY5xJkdw09fTxd/8M54dlCY9EDVWjLvkJwVQ40jfzkvQZvJ9U9xFID+nIJ/8A09d32J
4hp8YlUdssmKMuQbOS6iG+Odk/x992XypXyM8zH2NtJx4j8AcJ1sGftbU+l95fcnP1rvcSgPZpGb
MamOhojj1AP0jMWudsJpI5TEIGC9p4giUyMK7c2f6K5BQ0dIEmWaur8+KDow5eR79Tnbdww/7ARA
oQYmUVRQLi86uioldDqECDgATQKREn8Eij4S2t1cXkJ4Dv7XCXb4NDBOA19TebVJ14mkam6+EqZf
eINRYdBHSAVgEgq0X+p2jz4cUuTmwNFa4l6+eGBWd7pLSjgl2Itn2YkI+9EE3ogyO+/dqDsPgbcx
4NRkBCENeNWQuqDUkSchUYrCNjy6zAc1FLyVSzClUckgWhMnNa6fIdBoFCvfAUpEpu3Q+RN2hFHh
KTr3QodzC3/5BVrYgL9Lz7zy0MfOg5qrPFraB9ajvtfW3TMZYBZq3GcxJq9rjSIASD/InHXYxhrR
glHEsqbFaoKHwOiMofOaPQjd4mrewg0fjLlQyOaMwJPEpkW7gFuTKgZVlFT/ArDoazvcGxdDI0Ur
3HbiW6IWKei8sTtkMlieYcXZSrvT0n+iRP8Gf7vqgbJtsfB52XXrFFz0hPzMpjk6oOPBtp5kCLkI
X6YYmFMFfTQ0LSly4+xxatilnXCeZ2MfgH1wlVt4TA3TcA64+awnbFwARNoijeWKLBSaUSR9QbuD
GzkILiuBxNUbILKa+9fJr/Z+JD6xVfAdhupjaPSjJaxgEMChWT74znxaNb80kv1Y0HYZq/qzTip0
O6sD6geb03wRYFfQJYaVVQBqzB7hn99TUgP3hCinhvtAVvW0xAWKLWMxh+CUFXtXa0AKKE99iPPE
SQx9IciC167GRAX3+PEmYuhjSSRH6CXKGMqR4B8vw396hXq7DRJv63Dx1XnRiqGn/q3ahWAcFG9t
60BiP41hlrTgx6RDnhwSfdgxesKO8NFr6zpTg7wgx9KmcPpV7wuu7hTgyiPwFg+yE5DMkF6dJAZC
bJfBMqMGh65CaC7Df4g1e9BYvjZ/1bkOQYwgAAF9YAfgxg8+QbmeO4jG0iRZv4NpdbK+bV6iBk24
60wyVbQyWVDBpjC28sPvQCiqELYc8xg810LfjTDX0Isq2CfKQ0IXUOkzAEPwetjECU8Mkzr0MeM2
CTTP3LB+X1zZZo0bYntVigqCkODUiebLgEjP4IK6pWt14kztuJBQthp+WBe0PY4q/kYyipeQ2x6B
eu3qH1wH+JjW4i3Q8SvQKJ0NeN88HLHOUzIfVnmsdRinQEu+ukFfSgMNqr8sN+VDjC1IfTS+vY+d
fhdVC4DF30MR9YAl+32xw7E19d4J5b/EhTrLBGDe2XqKE7S9XgnZafwblvF5DpqTs7puJscKhQvv
QzNOua49llEFzQlUr+j04v5gq8BAzzZeabJeBkG+a03uUM38hRzxCO+L2pBJ7fzZ+VnQmYEGRzYl
qDfsf/UNgWpteVErI8Do+AuvXEQRW/KfsD5YFmh5Q909xZMPYcDwwcCsAOpFgxPRbr/WdDeYGFeL
P6OKDhQ5W4TmyEHcYh3BFhC33/BpMc6tdMeEBXUqYavsuwCKgunWUvIMn4Wcl0iM6+x3P1aoOMCF
0yWEtMJA6I2jMNMc4XLnaoGJbNVfYQO7oVXyxPz4FK/mn0M6yK3q8Dso8b5x7FzuwhU36ewD1xW7
mIe0wKIz8nqVyUXIwemHO6xIAt1yxMectJjQm5PHopfGnTj278wuiqoX6duricetN9ZHqMuiXIgm
SWGX96yX5Z/P1rt0sNi1Vvz3/3Bx0yRbq7vnRFuQiHYb1hUMxoK6qDzv7E/eU/y3H997zVM84Mj5
9Nh2y+8cygU0JDBFZ0C9oIn+Z0vRQ33Snddg5BuFDOSobao0sNN2CaD5HhuCZNYOe7LmyQMHECjy
Qhvg5D5OUSf9MwMrkNF42fIAhgZSf48igUa+eucDv5jZg5rI1tCSRn3GGWQSK46rZHIb2T/4NPSf
4QUHhSQsTDu2fLjA8JCZ4pzXnt1Gi1ggZ/xX24Tn8N/47jEcYnl72Fdot/Amz/9QFLMmajaWYGdk
mO/x0HyvfzlYcA39VT4eMNHVPyunJ9VCS84jHxtpZO/1dJsIgmkbg2laNujk4ZWhIUihT6x1aE5s
+erJ9hI26lOWJdm4mrE8Tthh7iQEvRzx54CKPYCQoB3whfEk+kzo8MwnZycnb4N0uGu70gfe6+0C
S9EMxfkZmSlTOnTY2OOzxIU5ec9jwq5RTQ7JEo7IIwWz4U1w5SDxwlK3nLcaFRUluntgS+EIzHUX
r/hrNhKFYQaCcn9toa3Da8h6VqDdPhkgZhniVc9TC20xzL1ScJ47d5lzJB09Sn9+MgkuNeC4wPsW
3NZr7N/A7L7qv0W9sseUqS1a1hHoGbiap2iAZzmYXgCr81aZ5uyuiMGi/+PovJYjVbYg+kVEUHhe
mza0kWv5eSGkkQbvqaLg68/q83xuXI1aDbUrc2XuYVw2zjTeNzjiid+AMi+Bxo1OhmgIhn+umO4C
OeSHMYDidkfzrx/mLaRGPUa9tN6B8h5yLPYdPfB/vSRb8c+bR9NosGWGEhl5LPn9fZcARmHgDvU0
o2qUk4L0mK9BKLm+PFtj8+ZP9tGujHsGrBrKP0Q7V/ZH1bp/pzbZNcuU0VPVvhorX7tMZi9oBo+p
V78ZofU5JyETTXF0rfRglWyYoX2Ifc5GhfmEiTv2mITN7GIyBMNertXbZIhxa9TLsTKty5wT/2Md
2LOTqC5KtOtz03DvDcMMt0uvj6tttJFyC+I8Nc9Y22uM+wn5rDWNq+9B0ozNZa7RbAn/XYPG59Y5
cs+VBC/GZXjvQuPqOd5Rzv4XAZMH6slPoeI7KyRehfS/+H89F9p9CK3+IUtltQctWjYFSkW2ONu+
m8+tVTzWaf8a2MmnqZLjXPJOTHq5NcbxPnfKq/C6J5EOvyVNo1tR2XfpMDzYpgWk2zwpK981o2FE
lULwKYrHpsPLW/Vwy1lM/2ptDgTmQvziIoYsPVA48i/tOTrII91Trgc5ma97z2yfMwlsntSnau5+
DDgny06eRguI0M3xCjIzapkNCSZ8Zm4el+I2kIRQch7iRa+vs+YzTNYGRd6BRAus58TJ4kolP4Cl
/7yRxUPmOGGRW/b01aT5XWIg0qfDs11hnIZjcu+LlBASs27LsrZNJ9sXFxrtXPTUSybTyo0/dAHK
xG9hyDwS5tpfcrwjK5hie5n9SHBrUZ11ZVXrY+lMP03IeTFl4birXOfsWl53cIfwPZRI7UHPtd49
8ig/NlNZb5o0MLmZ4mUWqCb1IJgX+xsLsZx0J69uwX/2Pes05LmOGArfC406bBH7i/RM6IwAsh8t
VWFtR6QdRpBd6TqPfkKPO+UZLkw/JyvCUcOT0a5pPJEGpUfxjxR84wPlRswx9c5u+RtlcHKL6u77
Qpw73JpNqOqJ9w217E24crkHgUeHjF0PBMuermy0GMhUlnc9xNRmEP23KFax48W+KzK0gsnedqO5
tef1JzODQ+7xdjZ4XZiD3UfB6kAUCvFBpB1Zo+JP52tijvVogTbU1lvYg5p0Vfbuj1LGjiPAhKAE
6DG4BIP/0+TF0SjtFdM9eVMkwSK7HFXkrJzmNsujOGsQ2m/V6+Bxf+zQfQ0Q0dEYl6OdrnfM9PeM
MVva0V6yKnns3fzNd2pzM9T2JwPqic/10gn3DJ6LD9l47c7UFRacYX2K3ucWkvWsuM7T4nYG2s/V
zCOjFf4FJgZ52Vx3OHzFwUumo0pvc31x9B0FAwr67iRn8stH5rq3GihHaSbINBQPAdz1Iv9W/vq+
NPlzvrrdPnQdvkWy2rAILCLcR6oXEmZ2gzXK2/JglrQjKsUnXz6mBiNPYrYQjz6MuDvKxyUwj47X
XttO3mPT8xdfQnTRAWe9vihy3q51m435j23/OCXTa9gvwEx+dzKC5VR4DBmLTu+rAvO+A3WNCy/s
L0gSCaf0BFgzj3lTbVprxkBr3ao+Wf36uCbtEx05SJY8uyvR6kPV5cPTGPY3CLiqvmZVvWTr0hyX
En8tqQriNvPwYy/6MxlMM2p4kmOjtcZtNWcHl7vAkqzXKXkx1nGXZajkyE2jcTT0cBlrnH7YiYtD
AsPM5qPZ+WfTLEBhnqoU53xKtvNwS+ysNJTQ1kXk5rZU+d4szP241PvRLA+t6z+kdRPTzfg0D9f1
Fsdx0+QO0veNHcb5jpo+0DgEW+ier0GLaAnqaB1s7jhTFOhfAS0QEZLdD6k89t6wLVX2YzfGb1bo
3bxmVIJOaIdNSdRqqBeAWPUWaoeFDhKzSleYWesxXew/y/Siw4KruPGdlw8pc9HW1rgZpgTEYpiZ
yrcOpQ3g7Jok/WM96R2bSrat8SWr7zqwz2NXPGZ5+WuCEIb1eGyyooiKqj6GISN1V1xFYm17yyZ+
TnRNhzsq4Q5haEXGeHUM+AdiGspL7rqmiB03UJuiJMNGCsDneqEgWsugvAGwgFW8oil3IEDf750g
27NF5FnZXBpS1gaL4GJ4xQ6fchfAU3ra1ZtU4aH2Nnzi/J2006Vx3L1cqotTCnri1XxUfrbPTRQI
vfonXC7s1ywmMhxnJuyADriQddXea8mKLWnkh+kefoREX35Fiz2SKbq3kb63asi3Cq9sYYRU5HRy
psA2QFTKkOyrar/ylciS7DCGQVyD/+LM75TX3qcZRyrarGUZj0IsB5mXO1ydeFHyy3FmNrV79g67
vcJmw8ExZL1x6uZpzmWkkN/msHifK39vpaiXXb3vreaclPq1TI2jv9YXQ8x72XpbTWzcA80ifAMv
3ubGzkLWoLLudjhHVBBGtMtuYFwIqr4O7hDLRX7Z6bwVzYfl6p/FMOJa3Yg3/gGF/U+JLLZoOLeQ
9JXNPm/y6dqp9+bix4m29yFBdp806jy0KMXjY8Gh0GfFHYoBbmv+rt1yK7vlRLfdoQk/urFDzVFP
0JMnuueymE4KUCDL6KJa1c9+bR68oTpjfyPaAI0/rT4DwKDxjsOhMU6rY36vrFveDpPhcTPmh8P1
pGXPue7yq/m8pJ8Z5jclL+jmdsmGqRpU+SiVf/Gtj2Xq76Af/4aO/OhL+6qWu1zbD90CDhP8W5tn
v1Lf6cR74RZ8Hh5VA1WDmm843K/GZed135hIUalgtxOE/S4gqUKzMnNNbRi3oU95O17oz2kTkuyw
EKqFOARr/1lwQDWkj0LurxWwhm5GqLKR4yiFM+CSl7K2vNHbjKBAmNSHakoOeiUcGfBxDAsTdLoV
ElHR+h1YWWmDcq/mtB0GaD1WjG6l/a8r2R+PQjyRQeir6q63ii+88fcqSD7FxCwcarvnVxjeE0Xq
MU2SDhFHHYMgRYfFgOUSGdZkihr93LXexyLW71rqY+P7bIgpga5kfj8vaKLWW9ub2xQh1mYTo3vL
XHYoC6W5pdh/37r0+al2V/ji0cvfrZYuII4HnKsoK/tNOX4HXfsshneRvzbOd9XxmImB1zHph6k6
2HVzMCGLCkV28s5MkMmpkUx+XGOJVI4ylVenOhuuWLs70acRWe+N6UxyE9byEU+EO3jtHBN/uqvE
vdHCQP7/ERExU4T9VPhULtVOL0Tm3ASHdNxIf45Co9sOAR3tbMlE7t4J6V4Ctz8H4XqoU7lrPT6f
XN7Z9bArvfzStwsvrToS2RwDyhHPgKHmR9u3G1LpgXZq0B/Jt7rY0Cp73yNjOosfQUvCKlAFhtxn
E/UbRmdP/WJsZN1mqbyH2rUPxaAuDe9vBx6YoevaoP8Hef1vEOShErUbayo5REB4Xj/J1nwMbY4F
+g8M8zN3ll+rFbu2cp4rlmvWJsu6xK9ugo+Jb4zsEBohq2zzPay8CA9oV/Gg+gVEJP8HDZlE2fCJ
9G4IqzghV/gkHVHrpNds5kZHkhZKo7yximuE0x1pUx8nd4otiglMgqW++Z134nC7VsMIb7Sh7svB
ek0L66QAOb0ObNZ+L/12288GcFy2L/zlkJJdDP3XOuyf/X78NZPsSofAXWMHSDvLS2mSNsrVVgb+
Nh+gmOz3pP2cJn+vLaDSFEyCjgmiQfMmqIO9Z/GsThm+OL29/HT+B9W5zbp1M04+oEP9UhK5AB+N
/NWKZVcfOuDjjn+LMfUYZNW+hHogi3SWxXQLl26TBluYfMWIWO4G40ZX+BPLuOtorUvJhIR6ijqm
+3S6B1Tez7YXgVZtBLNx6y9P7TBFth0cEsPerLw56ozumGo40tFxKoB8yqZGGH0DOtybgjTp/NjI
NzI9jaPIaa6xI6ZtwO29odLD4Nq+rFFVMxuGPqNbyX1kLBAre+OtGD9ua0IcyFwn9++Xlg0ExXDu
3duv0DOYUG052HFrWHeGW8WuO+xq0hZtkjJG1CeRlwfNggkx8z2usD5RZORS7NNGbimpiSoi6tqF
NM+sozApbzD0dmmTvevMUadxGTy0aDW5e0tP5zztL/hpBLWgUUzvuSY0S8n4trWNqO811MlPJvyY
rsgDUS3UtH+zUW/d3nuy1bT1cvfU8Jak/ep+sGeS2iXqxIJXAQLRo4NW6XIALLwoaUAKscCURDKd
BfplWsfbwTXFVbWwH8b6Msfsg5qNjayluWnn79bn9FzqXWiucVKMILFIcpX9kPBiDq01Ssmdlt1X
0D2b9nxpxvQsOms/mMTISPiN2cAe7ueUx9hhUlL0x5Sobb4wmT4o2B7Mu7ySIJOIXdjsVetxT3Z2
bCHaJEv9Ns3lvdsHJ8GYM3vD12QUKHkULyxE0TvmMSXG3cJpwa7bdLY2JL53pq3efIJ9DRk+CrLR
9H2yMl+2gQyyWL+OuAraEHpBZk7b773xsqzF3ungo9wKYAvkBz7Otbf1CjMa/mvob9CsVrS9D55/
vj/rx1iKuJvWY0i63fPLw2p4hykVF6cmW1r9IwHDQLwFsOZo6Xft7D5nYrjk45flrbGJWDPyGzAY
7W16B0x+DGPtbgnovyo4zEK9nV2Tz9jf+QGFEYWz5QE7KXG2ZfdcDJAs7rj1UlSiMPu2Fh11Foie
bcUtKoANZaiDiuTxCk/UBZWimYELZWAcs1EelmL6cdryF+N8v3IuShTBhdKJgARlRvS6HppnAyKQ
GSnyEuvKB3hMZ/vSi9TZTMa4F1m494T8c7s0hw7h8Ft0bPo2xfhqsa/ZhLQoE2uv1iUS+YsRimO/
urt8aaPaNQ6eH0RmQXpbScoXqGirk0O7mG/a7Yjw1c7ZSnTsBvtFNGPccCUlytyOMfyhT9TNDC/T
gMKepmxHtbpwfYdXVefZDc9Nk1sgYeVHw9aS42ol4XYIaVlA0C5HArRpuRt8x4unuXLioap5meaD
+mMLVe8gu9p4rhpO5sqljSow8+0McXtYhgBPFWsStQkfJ28ekfGW2K7xhbgY/ix0L5FJC8y4Xs3i
Yo3t19Ig9Fmy1ljBCIQNxZ0/NLxtUslfsvxrG3+suoukMcUZL3FrQGejXkeWcuf3Bq6Gce8m9Hzx
959gE82VuGABCqLrjnv5BMVpw94LMPKBgL0op3OCmgyiWn6nK8vi6uYudXmwHabO1b45YZEp3zJv
2Ulz/otleAhYFVZxmcs6sU+Sm+IV2jEL9faOcO9arrRB2F70/+0P4bXhDVwgPrRr+ICxdwsmx33B
9zNIn2TOyUkLgsciRG796Zs7mdzI6DFgOnYrRWE3uVSUQ4zBVMZ17+KemrE/U/OFNOZvsvDJ1nDX
3FCypjlpEIM1/eqUQ4MMkY7u2iDs6RG1eSRFVqeEl4nGbXvgoXyhs8Z67LyZFzFDQ/k89OXFlTkV
UOowMJc5ubX35In6go0vGiKHwR5z6TyCRIw+aTLRbwN0sEVM+661DzM1CCkLxwzLu6DEAwCv4Mpt
PKrvOhd/pjB5HFMfYnSerW05cwfsOHnm/Jt7Fm5pjVhbIDuxF405uiLBnACIUtH+0pTqrsT6MdWH
0awPWYFzJFDUvBMk+masmp0S/msxoDBJyOs837UltLj6nSsk3LAl7TbxGpZO5FWLvRcr7zxPl3Rz
aPSmOcVukusTefaLNXh8QJzn1Zyz18y0y2er/DFzVvum4wX4JdL0uUxt/07vDuga4TqGSxvnrYMU
5/qoZpbHhXyzcGyIwAD+v2WW/pDdKyUoLxAgHzl8j527PLFCbMfmx0xvtS9cZefkY9ben7XTJ9QI
sEL5vuhhOYxsKSf+s+lHGcmgvWuL/qRz9QZERU+JQG7v6g/60BrO6eU40WciQ+s4dvVuKIqYtWW7
vm0YcuH9c3eXTi9mFp7IFV3GcSKKDuwi3NgpU660ZDb6+xTOJMXF0jNkTVFKKzad9tUxPRW39rhC
o2iTpy6Vl4pk+VSKV37GXkL7PCVS7jniOBMTNraX7s63xmtWcrYSium23XLW5foRakklUEjqtEw/
dJU+zilDbU1qphLgH/nsOYA8UKyIO43zvAw28lTR5uTjS4KAV5257q90wt7nZOblz93V2GXMlGcE
IyafutHH2iAlvgR+/rNWXKD7hdIUw3lt+w7hIYsH1X2uebPPm/Sl5QGc0TNCRrlqnIC4VrbNy/2K
zWlaKabfv4Rk8dK7d2Zr7WwTAh7ZXUwLfTL2rk+dDwWWIrAwi3W6F4pNT3W+8331h+YH5Pge5pEx
1iwkI4aP9fPEHu4rtksUyiR2iHAFIy0HQMklTPLoG8AiPrHEmaKrHB9bX1ccNz+zzh6WU65o+hmC
Qw99t2If5MSrNKY8r7hdjQqigBmX5iuHWw9TvCWgmJUQ7Gj2VOCcBV0ouV/f4k6bGqo9WH5z/bck
3d84r+v4nY6IVcL8ENN0KoFBBzitLp1peOQ+58wgZf5UfdCG2W3aai6jLmufkkSf+gkEFJqY6KQt
iUAV9Xbt6BKolbefV0A7MXVs9EraXxbcxrNiVq9S1jmZ4fvshH/7HrWv6PZLU/8J/ekkZ8aeNTWf
9FztqnFm9S7I36LOydQ/NWv7R676MgBH0lEmD9KpCca5r+vEQRnqB5XWu7wLeafO9qEPQfN9/0ep
4T0TQCf9AnzBVbTxbCJ15nNmIOtXvLPRb+scBcFnknFuaDoxHBp+ZAflot9yWe+IacDLDFG3fCKo
H7sm4OswAv2Yh1EHkYXg1hd0HJYWxNxbhf6NYEjZRbs+LqbHqYCQOrlx0FI8T0NHWsoDmdtd03+Y
vCuztXlwRvfOUzQVFcnZI7Hr00NERBN8NaSHxosdo6c8561dmQhNd7uWLNYNvM+u9o9Ujx1Wh6LD
0rgj3XPmsNp4bQs349waLiKjDR5rIGh2Quy8qrmUHCbdghJSi/TijfTvd81PSdK8KETc13wAaxD1
iJO+0ze7tk1eBbiU4SffJDzrB7qA2cFo5O8Lf9VNAFnkV523zRyXrHRxsifmcu2qO0+Wh1yUf92U
6X7QC4LQAs9u5eahlssutKu3dkRTWbrpqnxus6pf9a7nNwG6Ta6eS0i1lO+87La6w5qvNJpXOD6p
pjusGg3EFcaHxXlDz1wDdMjKOuZL60vwm02Wfa8a56BNXjDrmGPYVWg8tILy7nZPU2NeWmfajyuE
ZKPclX7InJb13H6f9AAvCZ5nVuYWxIVRvptfyezdh6K7Oq3BVFbvs458YIX6Iar6j87CFxptzoUp
PlJE+5kaC/riXte02zWNGxmdfcbFw94ZoszIThiwMeGQvWmAWwzE9wcLfTfso3qGw0sqVMNmbmPT
6kA+1VNeO9SNVdG6TCMR0B6JwU93gyWzi2EG8myWS3ka+kbu1o4ypNH2moNTUe7DmzOBDtfDXjlY
pXNa1E8tV4yPcO5pahzm8rFRRE1tzLLHWizmFc2Nk5wZNcWCnzgZDMs8TiYvdrk2tITJi7/aND3P
4l5Yxo5/85+i8rgYJOtr1UMbIwBBUZnFicjf3SroUvGEigOqCwxd0gGmPW7NFAQSNjP3AUJAtS6v
s0ckhnVXMH3WpSpL61CU+KGBKBXVdjxeozAfXIM9bHWHwtBaBqGNVSWvSW3ACVvumjwlQvX3K4uB
joq6ZDBlSd1b01iFu+mSqqQRZM6Jb4Ogtn8nHy4iXOjxSs07aa+clfxGUB+0QQyu706bWZJyqsKS
UgOftxc1PwFZlZp9WA4NL+vEW9OwE+tA+pP+jnnVh7DsyuIQDqwF3rSaEQGTK9kSYW8wWnxv2OWy
4e0SNlq8Zl1fFdsbizXGHCza3CeDnU2gq+0AYOO2S+wMfbALG6DPKONqec1Y+FBsysoj9+npNbu6
wzh/rU3QE6eiPwGsMt2XRkYlh1400p/Sr7V0eJSq2p6/cyy8s1iX78ZJjHerK/twSyKxPYGxqrcA
oPiFuYddqgB1yXeQB/OT6C2NoGNXNFaZU57sqmU2L+ZQU7w6eGN5b8ucNqemDUgRrs7I/J6BdQ/B
Why5FS9fsrWrOYJ+Wef7cUpmPKaioN7foXU2O2fpmK3nOjD4Jy6uobnfDxy0pIZLjHJsqtvR1Uht
XBO3BBhgF8pAFcFM+RM8gpM8NCNdnRfZ5f2Kn+v6j7lwJNviM5l+wzDl9Y3ZSzweuGHq90tZMfwW
A8Cdnqrid5VpepebCTkKz5rVV+Hn6lR0KRaUKLoBwFGZcZ/N9aPOMm+jU8b32kabaqvsE3q7kzek
wD3RGDvck30bHhdb5dAaKJHbchEMV7LFWqfJ1ypqbgSYuTvTWrrxwEiaAcVpAOydmHNK6iy/ITA1
hbA8mKEuamwVlJzQKsg4D1rr1nLLZvOzKqgTZBCcsWYM/LQ8CLeuP88PvpVMP6tOw48KRZWSNTph
xqjs0/YBsnxCSlnN0+rWC/GL2p+u5HToV+50A+NYlr77VkwGemvRLVjEudbOnzlRrhvRyjo90sVB
P75nEtuxjXIgrOk578Kc5MrEoYZYrN5yyea5mPhDFu3LnMzBayjq7lyxpOQw4ifFSeu2V130i00D
nUeXqlg71pm6Lv2bs5hOiSNwAcy1Xj4sq4vCueOa71s+fEQ4Kqjy2XgxYXdxrIf2Wc1L+DKGKtg5
S57ee31KWHVJRKyT/N8CY9EyK/maEBhdBET+GWszv+35QCy22i1FejCAnaE+a3Nf53o4ZmneHijt
t+8LcigQBWyVfRlCv32zZVj+pkKVuylX3R2lc/LXHsj8kBfzrnZLWYxqy4DwSTg8z8Ws7nUuoEcz
0vS9ky3H0oKrJJ1GYWg9QyA79AX/rTlyXvvaz35lpqrPZqXBAVvidmduSbJ4qBM1rVlsH5tg1p2t
CvyZwXbub4fAktF54zsO19wWRyNVlsT88zFLlpp2hsBY9NkMsvWq4Ie4YVp9dqSBu9kR45jwD+Bk
nDHJyX0W7i9DfHeRPdd+zlxR3foy/fEyZJzwore5xRnQFrnr5O+J3ScdwpGt4aTHaUcAwtiURY+v
as0meROvIEzmzd6/VOXzyQ8N+dvOBN/WWlBCu+bG2GylrnH026zcuuxe6DY6TKt3saTun4lRap+z
KXsjMkIyKHTmcmgoCIlKrxofGBkLyhRdgx8hXDeuLWu9Q3HhyXay9Kfo8d+MYGwPTT9sZ9yMXWjw
zpJ1BX1HHIDLZ2iRMmHx8PAbGksZu6qT0TKSDiX2mNpZFIqcD9UAmMXGTnCyPKQ93SVjLDPiBl6y
WBdu0FasFr3sgzovbi5auxJB9wMB2Sd03BZj+0wZa/1p111abEnK04kkqTOd5sB760bUMCsg2LWB
KiquqmtRtQ2o/5dQIs0JrvkHLXPeUpUowDZGmhMBPuYNtEYO69RMh54+qlNroJXHa6rS98qcxUkC
+uMY2wNoZj4I8wIJal0zUesnJcHhtFZTv8lsbAEPk/nRchBppI9saI/kj5u5p6LGULS5sqm8iBLp
6rus8NV9WlINv5e2kccZL2YmpMJ4nkXgvROwulEmhuVvypUlfLXoQHibodr7fdLfZR2FCbUorEsh
avvNz1OcH5k2R4vp89Z7ZPafFj9m52PIc5rzXrFCgaXtJr+YA5gsCQ7MZ5WZ3HlTayoA1Wrroig8
36RcqA5Jzn4B6uro1nKNjk+0UxMdIlr+WwoqW4tlcT/mxKpfDJjH74LfYDPXYfUxmXaHINXrdGsl
o7WfC0mnuZh5uiJbifRfvvrjv2BexXOeYCn1gvcEJXO9oDGsq+cNWG137W0vOBqJ7I+da6x70QpY
HTrqCNEUzasrRk3sKGwuE6DKJcxgQT3hq2WnzJIDz6eh52KFOqCmxxHnHqmdh9IK0zp2FqL8QdAu
R7eS+u8q7ewdDss1edfJv4so4Q6Y948O9cKHRA5/JpaF4qcJ7+II2gV4Qbpf6AItKg/XW2St4VDM
sM6gV/bZycIcsda54aCOMZ2mOlcPXuVQrssN7jgFXXGhxwR+NYEG+hvSphKranplDOQX93v1WznI
+60X4PeFNkuFy8p/bsYEF99Db3BuBlHroIbaqfxX1aV3EFA3T3aQAGoaM1RKloomXv0yOAESGyXk
QT9zTaj6o1ooU3N0WsaS0tc7b/ZNMNrVjm4RQMYe0/Kes0yxYKEacEoGtb4bSZj3LMB24fSSInlK
E68EptT93TgvsKVDHUAhjZZHiQUdbjyKFtK57a42uZGwPRSmLg+j3fQoEpMDu+EsJZaaXwT/QNlp
/XemLsd56Nb30PT697aBwiUmzEyaB+CjkYDK4yT2R94idoryy4qV+qYariA/am1thLksjy1F0Ieg
kSeIm7ftgB7gm/V9nSehjx7Zp1yz7CZ4rlGPKKwIpb0r7YFtrIsj3jlv28ioyx6MaUAfGJY1+OMl
o/fhSXXziPRAMyXbG8wUX9b/7V2bAZJvLMAIQtQ4q/E4GmkQ+12O75eptcvfRC+DgwtW0EZZO9lv
o0lyIhyK6jjbs72ncKD9XhzlxzZ9SYeKqdZJ3V04zGLTePJKZxU3bsqY7pzUCrZ9UVDdM8oSpdyt
nt3BTyLSsd+rXCYKuEM3zvIl2RrpLD5zwOaDTHEsBx8GIzAhBLkokxdkEzQXp3D4IPCEldOtlDT6
ybqhIJzish6PUuPxIPUO7V1ZjDmVxfatiwJJcNPa3bPqEuNbYJn9MYYO2dn15PrcGe4/EdLDjaGT
AAYaFmeVDSeQz1x4BjDoz4Uox7+O4NjTbBAl7pKMln8XxAOVDcnxQgWdB28isgNcQftu6ap8kLNR
sBrXT8znkYXB8QKp90hFmQA4pnSUGzu90FNo7D0fXMQVon8dzepHzU73WLh1+BhSux8LqccooKNp
5y4TNp4BOkhJkTitpKjPBmhT1HHE7JJyDQ4z//YiKm1V39t2yoHGS5O6Irftt2HQ0PhZGeiCUCgs
1liYP3LRyHi2EPuHZMSkKGoulla35E9OmHZvtU9Mws/K5HprOdiiNSwfDFv0SQqnyWgMn8nu0q5e
PhZ9YT5YVNKn0OTUqIRl3X0WtV/xNR7Lhtp9x68iw/b0iTi0UhslQUIaaic2CvjkJxwIMtlYPKfS
IjZdlsn4ADAZ/CmVt9yHVF4S9xMhJdJcLg9pq/66QSowLJV1Fqn0aB20uGn0LIOYajfZ57yrQA9K
5wD+1206a2KDRrv2kcvLZj+mRv0X6Ns8mN0AAcd7ae+2Q0qMQsu/btLOZxMb9t4bOjv2uJHtGDsR
5CtTfWdOY26XsV9OCxfMjWhnytJSfrudHn2xwR2qWq4Y4yVrm/4aMLHznYAkcKkqDM3PJVfWn6Kp
BQx0DvRZOPdF2pmnzBnw+UVpxSjj/bGprGYvA8tkxg3pykDh4M5mceefthWLn5e70HJ89WQkwfSS
9k4LmlGy2HIW4EmG4iMH324QiktDbHs9ZLEMEGqMQVF2TdkS2+Jm/WtS+vUAe9rug7WzT6sZjtDP
63ifGa1/p8PE3WqD1kIWm8DuNILaudsMsLAdsJoX2jBkql+KzqBBLnDDz3W16ENxTL7KKNSJRbf2
aFfbWqJy35fkyzKKzbrkbRBVhoxZJg91Su3vhsx4/2Q0gj4R6dKHUIaE2gtJth7TaVvJwb+r3dSj
O0X95iO59M53EXNuM6TNab/9j7Qza3IbSbb0X7l232GDfRm7Mw8kwC33RVJKLzBKamEHQZBYyF8/
X2TdaTEjcTOq1W1WXVaWZukZAQ8PD/fj53ite89TG+FE9mt96Jg+8wbCWldlbgLaAAwtxRnY9vZ0
7QqPBPEkMG8MtTc39Xi2vydjTQUuzvzzN/QUAH+4FYjrZKftv5n7nAZ52vkjLcuAsp4+lHd7gEWr
bGjNBcQQxVXQejyKAJvUUVYF7cpNK3ep7w7tw8C3jCi+jE/u3uk3qRvTXCj3xbLaD9Xznm4koxsd
JR8aPFDRQ7jR9lm9zUFwxuERQPq9RSwEExjQem2OsbXxPcojpzjt1w7MDHQRrXw9ai6F2CEj5GVZ
9zQUgfO58Rud3sO5W/jDof5U7TSXYcED7afjaUeDaEhGu2RAzjXPEM3FjCz3NsKPNlEW2ijxoGJ4
Di6l/LS7Hw7w4bvNmT6RDulzUcXuEw/xelYD34+0DMszO88DyMiQkbDPjg3xMH1hw6d8QbekEnT5
EBY9tEE9rP7zP/7X//2vH+P/Tv6xu/9L8O0/6q6632X18fB//lOWV8KbTIsA6Zq8cpB5tSWpI/jn
jn3eFc7WhTMiMhaw+D/Fz/bMf4KmJ4SNSWHQ1IUo2oXy3KtFz7FdB2Fy0zRlbSoeHzGsRamzNY5B
AR6HfCIzm3Lp5zFky86JqTvfbiK2fHhIEi4CSgoj9zYUFvsC8si6cWF2bfbUwysajPOutIdPfnwG
xzO4wTeNGcKnqvRLBofLI/Wjc/xCZ18wXQbBMcpi1E3w3V5bEpSYtDeDH3HdnBdD0Lb3+4KZy5lj
OVSWq/MJhNahs24dp6ROV1oOlPFHGi7HwH8uK89h2rU+DzAWuACl7EwD1lDR2Cj7M7SKkGzOdk1f
taRVowbJjp08HB3PWtdBN0BUUwQ/jgm/Qkta855OEFN/qWa/uEPn/BqzprvfaaP/+UguTHSB1RWm
peLb2aSj4J5s786oguKxpziyPOwPuwHMlhNEjkGDYmfU2i+dEYlnXOJx8Glc18ZQsU/nZF1ocbIC
M/rSWRCWtAPAeOhJrHKpjSUp6YBQRLljai3QKQzUoCopbMba1SGDsbaish/lqAGEVlc0vG4OWg7t
7ohG8BySBGaVBhfwkgOB+r7qX3QAQrD0dsefhZlBJqKZzk05HI2IMzNAF1Kj/jzGFDMdnZlY7cz8
YNnuii9DZdu3cFeDld5X6ao4BX7keKDUmHB2ot1odE+5Pgzzwoch53xG9yiDiOWOd35+M+pMJ1qd
CyyoMU9PNYElsvpmRBbLPl4bWgHWxwKsmVBYDvWOxuswZn5UtaX7bKFLxEO1BEieMCkGc+uZjw5m
JaAst2EGqLyz+r2+4HZAeIyc+1HrCm/V7q+a0PFPjDekPM9PDS8u/WD9RJirEaxA3wo240pwpWYD
EdrSjZWBtCXdm74PrXYACnr0uWzFCNjxnMABkbXud7/vYI0tCijYSuZlmpq7sengb4V/j6lV22ey
7tzmi51OT0SzD8eHwj/+GIFxvbTVIZn3DRilunZ/FJRNBiL+CK+T0/WRf9yPy2Fk1jIwmwoq9Spe
VGNmQm7MwA3A/MGJoNnUFgiAOYyPxe0PJJ/i2ypA9aVBzYr3TQw6VbMfgeK1EOf7e53RV03jUrQL
Bm09gM8WtYtlQhYdmno/LNuqpmcZmOgUFTkMkgyFRjtKcrNm8NvV6YTo1eIP4lrg+0Kb17UM05Ik
/WxAy/3hsLO2wzy7hcEa1UQUx8ExhrTK7pKFrVIvlIQuX8PapUFJ2a9jpCZIdhhsX9wlZEQzaq/z
+qr5bM2FSK4f/ZsLlAK3SzM/58FibfvFENlzwMfh8QoNlLm5YDw+3H1R2JOk/v5aHzrWnmEZRA9X
khTUK55/B2YltvENbeGogG9rjoLt4rA+3qyYa//5sT1bqD1K1wR9b9128GXLDVxJDTIdksMuhvty
q0NXKKgjs3RRn3IIRMrSBZTsMC8fNU5V1gzeUTdjEipYobdb3GZunVy3FO1vSXQDmt7kHLzp3B1Y
5CLYLww4mjYlqdOiKUEOUeP1H23yOaDeNLUgWx5OTxThDtHBB5Ce2hB2uOLBTQbYb5zSolvSNs41
LYrdfbY7WXdB7oLI4hF+HOzxR9MEkDoUgCl4CbeQ/u7u+MVZaHlpdfPxJhniI8ubZJmOTrIaBIYZ
SOKIvTMWdnDWzW1+3azt+W5DKZF5wU81UWXB4E00QMhPOX9QyFhO2rWIUy6YJF+XT5e+z487CNjM
LUjXsXgo3QWcpoq1TTicTTPMskzP1HlaSw7Q+Ogd1cHe5AQPER3ceX3XkpM9npfnufXrtD5dQdqi
sDlxiN/YFEKNF/Kc1YEL3nZebTJL11/D4Xqvr5mq62fUCxZJqKnilGqVUpw6DVCalxAybs0H7a5Y
lXceo75fzss+0kNGQP5BPQd2po+XqbIpfn6xygKyX5qXg7mlBefoGztR6ceqtlGKTdUh1/LjgUUZ
T85Ts24W1c0JCIMzt2fG3AyBFqtEyiXBUxGd3nw48fOLJSX5iantFIfsqhN8bgQGxoCQmurN/b+5
edKROw3QMHgn1ub0v3Y08rWXjz+Oofo6In++WEpWd6fqoJ/MrceYAqIZkTtPouOXcxDSCe3CU4iw
0gqmC4VZ1TeT4vv+aBRIzRxwxOUQmRGEA19h68rmfeQuTqv801ApNvJ/WCgvLnRqbduTb5TShsk/
3lcmWuXADu5rpKHtNWiW+f45mReIQ8fzP1rjPy16+tut7Sm71I1Xwp35o4uyFfiN0F1D9sgIZZRG
w8pZf2xw+lP+tieFMNdOOl4ANfUH2OzPN367/Pj3T8d/67cBKV6Npj+OTBaZ2/2vYnd1iiCnmOUL
LSqvGMDJXU7b7ifV6T8ya4t6p2ubBvn52308AN8qDiVmHR4PMxiy+P/do7XikcXIEwTac5jfPmWh
r/iAk/uJPLNvO5ZnB5509nLqL0ws+uZ2l6Q3bgUZPkQDKrecSjxgmTRZnv+a7rxdnF/Gp3PXER1P
m3jJTNJVzCTCjKoXiQ5QXcUXnFzShTXx84vTrvmOR5sCa8DESeOGm25JI2buzbNnKyq/xbfKQzBp
0SMn9m2Lf2Sx4SyHXNu3OegdEHYE2Zt9FDwmN/ECxg6gahG4tpjRQcW2Cpd4l6n8tupIR28PUxvt
kZbDfv7mJPC4wgsBFkuxm8Lf31kJ8A3bZMIQlui3u9lBzWEmQSMuHkYsNvWCb/e1W+zWVqQuZcha
839dOhfWpEitFUwNNyPZgiicgJ4i8WJebXZY21dohV0r1jZ5xV1YkwI0j/TRszO+m/FUr2F5jVDq
RcUizBfZJ5CVn+GqYaiHnoRKTFy1Tlf6dn5hdWmZs85+wYgumdhuWSzrlb7YLbKFc//xOifd8/cy
5byfukmaZSccJTCvx6JZ5p6pyrkmr7rAM3zy5sCDtfmtl/Ay1/3E4RqwH+q1t8jvqKfPvQdQ4Vw7
AD7Cj1c0edHZuu4aLqP2jhWIv+fijFtxPljZCXt0Vu4Azq+LCJK6NeWBub5Ir3ZPyi82tcJLi1JU
8Y7wODviai2vzwtxmde0Bb+j0RqZIcgwAGR/FDYvTUqb2lUGo74DixTpent/wEWyNf2km2zxr+qz
vx48Wxf/AshnebKPuOdzl9bJ+BrC2nUVpYv4evjBw3eeRp7q603v5W9jIuZcfD3XT5FyOmLMXsbL
dN7cQVR4Vc5gGbndL5In71nhLVOR8nJxkrd0zDOdRg17h+jGWlC4mJ1X/k/jVmRGIndmQklpU/jD
27jJ0Dbt78C3qAbDp/F2jUEdtynM3tYWzv88DUXKThe8mlHKA4ptv/iLPKKbr6iZvF/pG6tyOqan
6CAg7WdtfdCjHvMCrQdtGHWwj3dUsThPysICjzIVzHXWNgXcxUw7I5zRxxZUC5FcxD7GiV8xrL4V
HJx2EPkpILjx679nRPKLAzW10R8wIuYE9BT2I9BB3rePjUzEer4JHWEYT20/MA3pBqXDDes8wMIt
vI+3oO4XyY3+A/3POTT2q0r1xn9/tt5ak27QGhnYg2HgdyLXAp9/IzJI5wb9sYW+OlyNd//m6iQ/
P0KmGAR2RRHrW/7sLA5LPzxB8TnTw5wanatwi6nADyugTXWGfof5Lh1pzbzQ9wDHtuXL7vMQGaF4
43Rofi7Sx/hKXyXK0Pje1803FqUNLSGf3us7n6rg7jlNwoyap2ILJy14hmEwiMBVJl9mvGeokQe6
tbWexhdrYYVJ5N539byfi/uz/KaF1r/s+KzJEwUuiFvAb0gfDZZZy8uNwdoyomof7nS4qepHxapE
CvM2AL6xYUkpDlRFMTxLvbX17l4TnE/NVXKPXM/GUqQ3kw23i9VYUjTa9dZIK4HVDHPjRY/qMA0B
TjyLuu2OAtP+i2Jl748YK/Nt32UimZPtith1cX2BdoUPvOSIuTfQli+g0V6AeP5iz4Ll37I3labq
rmdBZueKwq0UQPZ5HejluEdkrZx73ay4RaznihFhawZzyIO3PEdMwYblXJkUTDimbYAjMV3q0yba
sW8XmgWHBo3xwNoydIB+w3M6z6I4rFd0V/fX5qJacMBVbiMCu+Q2b2xKx63RDAsktzjgMFWGelRs
suX+pQvTFVTCC1U8eX/NmLbhibwn8FybxOftCuEvTrITQMttE9xRjKZxdpOeXz72l8ldvLAhrYge
vxNrOjZ2h+s+v0Ou4uPfPxUTWQRPeEDmOq0EyR+B8mpVTs8G//eX9U/ny/GqjdwfDOkuqlALvXWr
SvfFtrz7SBcWhcdenIA0xVnyxiFi3SWUjpkEDO3PoqimzY1vaJvAlZLN6ekzB7JQZo/T+/l7udI3
ywpwRFqPcX3joaD8QvCfjys3ZKzXD2a7sHqid6B8K6qsSl9RN/d7OhNscnmd3gcLyF7DIDqEEDmQ
I9MVuPqTdtSbzyoFaWOHUHle4DdwLt0fHpkmrubJ8rQINt1d8ZQsVGWMqbNg6lQNHXQzcSZpX3vQ
OukxHWi3HbywZnBlPyCfOlorhbtOnXBR4vJwSZD8phSukc3e7bzzUawLbckI+HMTUShZwA6y5h1V
qjorEwkYiTgH3Oaic01LPh8uA7lodJHmBU/iuVF8y25+QHIczyBb2Tiq3HjiOL7JwEzp4sv102GA
2JfkmIPwq10D+w3N+wB1IV440CmvIIhXPojf3xHCqOe6ThDwjyOlss6p0dFYS0n8b7x4oyEpUM2d
xZ7uVb86QtCIRsCX4p7X+EJZunx/Mt6aFj+/CAaWFZxPraPxTAW6UCFTND9foz68PC9dJN6KzRhB
r6kOA+/d6K1ZKer5SZK19j4WJQfth3O9u/GvraWG1so83wDsU9SKphYJkAC2Uz8gT5MLHKfcDwZ3
TzfEaY5XekBhSm8UrUeVCSmoJl0Vp3nMK9UDldJtGaFQHLxpA77pGz4ZLXnf2w8F/f2h1xKXWj2j
unPGdMSjNIkCOBAgtJ2JE0hxaP6x1UmjBj1u5gnIjORUs2ew9dgHbJxZl0hE94u0ahTf5n3gApLw
24ScadpNZzt6T8vWro0oYUozY3yIoYbZxyuZaA28tSPtH0U0JzETgybfN4AsADNQkEzneXiGcXMN
j5Q9tz4Pd1y4qg8n7pa31+1bw+IoXJ6w3LQhrTHNLUQgQ7UEld2dZjojlSJ8chGlX9L4CzK5Z6oZ
xeKwUjUJJjJs/gCI/UmSfHDncjEjpeFiA8g0tyNa2FGzBvAaBRGDG8ENJDRRstipcprJb/rbolzI
yIZx59Y6NUtgqqL/yIDMZx5GG7S1D5sE0p91Mm/nYPkV7mpMBdKLpb4rbSR6UAvo6xZYMroH1RiO
T/tlBTBDeyg/m7AcrW3499b1cvf9Y/+aPCkXS5a+Mio/Ayg9asJ+ls61+Mu4V22q+A3v/MgCuWO5
tGLeZbsnA2WrIEjNLWI1/gO6UtS5Yf2HT2/RL6snlb3Jb3hhTkqZmupgdWaXcDFAWANuM3KDdJ06
irfsa17y0aqkPMlpgbuA3Te24w/4RPprivbzDgf11220v3Z++S/oqFNrS5cff6/Jix6twAC0iK/7
1PneHsvWQv3tyIOF3me6ZpQpKtHZDs2vDII92Ivm4fRddddOOeelReFCF4Ega+FvTWws1s1N4/7U
AGO7xXVnK4o6U55IL1InoTBsB6GOt2aSw3ComN3iwyHyfNiMe1VJTOyM/Mn4xTYEyT49MzlbGVtr
OB7iApDN+hR5i/2SAumRzvg4P0fuqvyH6mhNBrBLg/LGDbUDjdRrfwKIICVgMKn+MxRmM29zXA5f
ziqnnPL9S4PSFjIAPkACn5vb6hfJGGR1EK1AILzKv3g3fVQ/HqHk7maVsk8x/el+76yURBy16lhk
Gnab+MavHk1V/30imaacd/HppFdCt/f1PeISxMe7cp2sDiS39Sr/rIfiqal8A01FLNul0MI/FCF8
6Wxr1ul8GE08EdrBRwToF3DFvgC03FQLukrPigMtLvB3bkkObduOQ6lFLsQxErhH7c8ztseXPsxW
+2XzHV3HDWMhS1XhYXofL2xJHplAuMssu29s4YOKN8x7fYL0x4u0m+bWgYAQ1snZx6ub9IwLg5JH
egzlanUaGFsL3y/b79YfNAFxjQsLku81hUADZ1iwl80a9oUl6MlZ8kyhKITIe76LPl7Q9Bb6lmO4
4CXMQE4tfYamM152xl+logxfdO/rVR8N10x1X8Uqc5Mb+NucnGZSgYFfXnhH/9Ks+5/Bd4EqgHId
qYdtFULtzsCGwuZkvL8wKWWc7R7BSxcE6dbefa7gm6gFUyEgeFfx9JhMbdGB/P9baUm5B9Rr56rV
WBv1xSFqng+PDEwu9bWDMsis36I1Egb3yrxWtaPSBZp5rcakvW1wugUuBIm2m7ieF/Ni7eIzCNDn
c+UZV9kUP7+4Qk27R6+vE+eOnhzEO1GxZHoRkZHQIqGs/4HQ18u/56eWdPKYwaxH02WZ6dquIpF2
wfFz75zmp7B9VD/IVSuUjmGdWh5DKThNCoHC0MNRuD+rajgqG9ItwMgVLLC9cMzleM3Q4Kdx5T/X
K4SceIIclxZMIQqTYpPexeYLD5WSya4vmtgtsVj3sMLAtmH051nsj+HHH+vdiXMpdOs0wBmjESAw
6cRpATQCuRNTvDHa1bH7cmr3i9yAcqt4/tjQ++glLDGrY5sIaAXvymBe4OtOIfpKCItE5tzlIUnl
5DFYmlw3//q1LVmTDjjsH6OftljrytB6MaMDiBN3fbAjgV9olqqj/e5rSeakk913fdINpMzb6mjN
dsWtPkBhqcqG32d1khXhpRdneefUXem09CfS6xpa1fAcgotdIqvH0PED+MONqgqk/GjSUdZcKKng
8BCQfbBl0biqV6cFPv/af/nXsx9pfdJJzg7JEUk3rLXhMTxF4KFCMPPP3lIgp1PVHfAu13q1Zlse
jke1Rs61dHvMjv6RenMuOi8itTuu9Dv3yabRE4TW+mP/F+f1zXkW1oDM2QH/o5Ur7eSh3xmNu7cp
WI6fkmact/sxzCpQqscnDy6UFPGZjw0a77I7yaK0mwZCMCadO4uY5W9E3gr9KGE/XUGaowhWIvy9
W5xHTcRwffhgXicxLhzTP3tIENcHHLN9QXqqbhBmIafr+vsOnWDFuia/m0/Achyeoc7rKbkwVjF7
bVX7jPbPBg7fmKUVSygn6dGtnXmrPNrTZ+DCnnTqzkNS4EGpGJOxKECli/Qwh5kaY2nkwtPnzT5e
oPh90mYyqkAXUriK9Q4/kWkQtI0CSXO2r6EbHpvtx7///TuekYtLA9LVcjb6UtulfC3z2yFyNyzp
Dq0lg+KWuM3STbo8/1SYfPcAlkxK75oijplHD+gRwOjRXEMGNcvDeA1BGdpfC1GlV2WSU7HycpFy
VyIpk3092FjUVgNAbUiJv57uXtOe6HTVzWLFpk7co5hzoVgCTgZ9gXS8IX1qyjYFFsJ4JZIfq/N+
WTAml6PQpNjKaff4bendsTYt9DFxf/sGYWaiVn9VzNHcgEVpbkXNEu7HswpxMBFK3qxOSn/qwB6H
nLklNtNfvoIBr4yNyB/RpPyD423DEhJQKSFOunJYdpLmWJhGTfu4nQlkXrXMv5fg68doF2YUez/e
zonIdWktkJpXOpxyeeUjrJJDKW4lEBWcYHkCvlxDpZV2qjtnciMtSLHItCCTkV/cJycr8z7NCZRr
d9Mt+9WPQ4jM5Ay+ZMXChMO9iyKghnxR92QXpU9mgnRvRjFs52hFx7innocnmHXF4Od58fEeTppy
KCLwtRxanFLy03W5n+47OlMZU8yzsqJ4PMIgWtn1H1xpQBc8UCj0/ExdHuiKGzPJYFqhK1U1xrrW
j8Z+dvRPbWg6pnlvnKElzasREdoTPPZowZjz0XNOM6vSToogPblmj6Yuv9kXvXm2/+ISGtwyhZXE
okUB5ZYQlkJi9oQmj14EpeJLTocyz6fqypje+3H3eoTayjXp99Bw9F7EoOYI0wvEXPN6m67Gf9T/
UDZAJoPMb5OGdCy8IEXJXnRg/E/0zeyNPYdvOSrm+l1P01OgZDeqFHrqnqXW+89lvuYzF1s6lqea
4hdTSzphzfqeLqo8KiDmXotsE/2CoVl+7LdTGdIbiyLTuLCIuJbfOkc2Ft6j5bCM4QecHTcC6p/d
2a0isE1uqU8vVQwq4cTSgaRaVCfxiW5aR3MnaZFkdRQ+OXkHXViQ7vWBg9DtegZB8gwV8gpqo5tT
fld1Pz/eNtVCpLucifXOhR7S3II8CDMbkJSvCJOTh+v3QnzJ+1oY3w6jGMUzOzeEsCuE5mrnP3+8
jOljRcDydSZYuGvEX3Hx9Y/ZCMuag5VhgzpDRIa8bleo2C7tRbuERfpRYU9407uIfGFPurgZNq56
vjth8hfy4bfDsvrkPzNkBd/1Mgh1BTJauTzJ38oiTzSrwLkP0RgaYUkzsWW6G5XaZbtM7gxVjjC1
PLBYwDFEaRIY3dvtbOKmtOKCvMQB/6jNygWKRLfaTTwzZ/pKaW3K1y+tCSe9/HjmwXBrE2va1Y6u
5a0ROldlmO3g6Jj9OEbnqH6AYlw9FyF2Tf6Il3Ylp8m469rjWdh10Co9hUX6qfVmZXpjUc5WOIzY
sY9sSQ6zY4hlRLJLZHrDL/E+rebB3HhIbwUA8m8gTFT2JI+BmiqN7Uxklg82IRg9jlm9QrePikkR
gitVtWenAgkgYPEYgWbh3ZM4bduz1YLW3UJS2L3Orh0+Qd6az+wnhlSv22W5VA6ZTIUWgze/yB5g
mpIzCNrNUJqUR4bIirW126Cs7jobxXebtAEFseUEum4DZH3rm6fCa5s8w8YJIdYGnaJZek98mcf3
wz0MP4ghlbf9Mlko03SVYelQ0Jp1oF3G8LlDtGVub0ymhNDAgzQejYhv1VqgsbzQ+qlY8KTjiOQE
pIQh8tq3Cx6TjI8c07XynoxuXt8XGz+E0dyZIRj22idTPhJUFqWrrs4CYHWUZIEkd1SYD0tt3qz2
4ZkSs+jL/UnlzTYuVijdeW21O8ZmygrtG3jS++uODm4xd755D8iwbdT1xPcNCh7MFwbl5ytcksPZ
y+lrpmv8h1rY1+CqXPhraDi3zFjqz0ihqjFmkyfy9zJlqGLf7+K2ER8yBfSpzdCFuvEi8bAMNuKR
nvzZa+9yneJWuYjjXYombJDzIf1P+VrMkvprE+6o3WspR1lgnHQbwIKWGAKgPCZl7YiEtol3pjMx
xJF1vk2uaiadzXt7Nvbb5hZl5aX2rDgbU2dSzJJSxwEk/K6aM6JZ0NotC0SVcv9r+HUOD+TSGvh5
uOyHl2CZXzU3SjjR1EIvrUrno0drUNuPuM/xpYv6dbbR5sNXKLkYUzkug3slimjq8r+0J52PCvLU
E2RCzHcGs/PCniNH893+We2o7viLYnFSBgCFQfl87Mt9mVkWBgu0Pn6cPjurOIwXOvoyL8kckVXV
G2zq4X6xQNlzXCM+n5qTCDgPcOVEiNhvkvtkDnOS+kxMnULG03XQu9RSqQC+PRNFgD5ZeqI52bWz
14pjWCxjxF6+H0L/B9nULPg6KDd00mMujEoHcdBclFhrUEX5Gpn7ECG0n+a6Wwjuhmbp31r/OmyY
CHe5SvEHXZx8oVFg9h7YnuBJEFQ4V8k3LTrOGtiOyAC+x4/KJU4exYslin2/sAjPMGoX0AVzTfnL
I2O7B7CEiKRE5g9jnpOF/435rUk/vbAp/qYLm9quKcsCglviuGDGG1cFhToB5hOe080+DjYqx5ES
xtjSaPXpGHOh2nBbcIOq1GbaS4AxQfdnw8UtnXObHleb1ARQ5273OVsZ8DUU88PL/ho8jBg9UqSI
01/sn+bk6lxt0p2E4pzdoxCQtJ9T72tstIpdm6yHCyqK/15UIJ03zzvYcdHRau0XUCCBaksFpwej
1bDzzfOH4F7V2/0fLAaBboA24zkhJUx73TvCkEb0ggo/nY/hYVZFxlXyD/PJT8L2s0Urr9FUy5z+
dr+NSncCErBWkDqA0OzXnAkm/tkZQXiI7l52awi/7nQlGdLUKw3w1D/XKblLw9R/AjkkAMyUFtvu
lvIc+aj+VW9m8eoYaUsY5vYzaIi3Hx8E1QbLfANoRpulI9ZqUbXaJisrpPIZuqHlzfVyXt3XD3Fk
/FQYVWywjDfXk5ORaWK14sXt0ryMv4rO1O7aXpgr76ungIFPvvAvdtcVsecituwhuYTDGmiaeePc
5fcCA1rNRfZUPItEX9lTn7wDf39NV4rYQzD+9/rgH78NGO9uVt4r5UEaqdKm6Uj2T8dxpVCddGBQ
e8F3oFk/neJuUNZvJ6uNl5snBebjoe0DT0AyRX/IBECrPRbXe2qNqLEsVYF52hqVcctj2Oj9OMWx
6H3dNXGN8lpnTuVAMdX82m/q290iWCsrTZMf6sKadA9ouw5gGrT+2wQkOS2U84qDbj0wrineRopi
3eSnYraJKdBgYuDhmGr6YYeuMwhMOESOUNvBnqw4WcKT5UqIDU+0b/Ccfj+YGaPnrI/mmYvtQafa
s0o2yBRt0sdyVUbZ4o+q35fmpEiJNkRLD//EtYMmFl3zuflJxC1kIYIZEzfOfH8X3CvTk8nwcbFI
KVjWZZwbJ/h9t8Wv/kU8hdJFME9/Iae5KBk5UPXsDfH7/udNpVTxNnzUVYW+OvPSoC2qz+YvWOeH
29Nn83PBiFoxh60IsPVuVsKC9txujjd/llIH6LTRM5oYsoDQUCtb3k3wBAwRAXpp3JZbFNujIFRC
Jyf39rctebzC2SeuG/vYYhIAnYXy3iQ87xFuo2iAbrVf8br1FF47efld2JTSitTf512QGBwMAKhF
ep4PXT8b/dOiRbFTcUAmD+GFLekq8HY1qg4atvSNv9FmSMrsRGIWQg68Qd8mrOfKJ6bKpHQbZN2x
ycs9Wyre7efQAz6MssKXciYmZPKH7sufHRCCJ0PhhJt34xxebWn7zByJAjfnhbMwVscr4xFdojvR
9kbD98vHmzq1QIfJUI9ZLpgK5P6A6cZH9BN7Y5sg75lTUtvF4b9nQYrTxjiiTe92xtZM+xB+dVTE
FT74fliEV9blIqRMM8iCk56kLEI3Nod2AZdpAq6cIw5bF4Ig/aZFmhmt1ddevqosoNpBKY76e9cb
2hzjZb8PD+3Lsf358QYqlyfFzMLwqiR12EH3cI1Kbvrz/FzC2JUtx3Y2RsUhtI0wv+VFyTzMH13q
F3srE5J1IwIOtolxbfXXaIAWxYvz5hz9rdrc1Fvo0poUTnbQkLsnsxUvyer2cDvcFJvixn52n6q1
6LG0nyog6Iq4orIphZV9remtFmMTbakkbmennn57puocTboJlTEb/lmYg2QMqq1pnDNvxzFY2g/e
LP4FWJNsncw5ey3n/A36wan7AAjqP01KC/PdIq51IHmixOK3s6KmKod+7TL9XPTwU88PT3+jrqMy
KkVMz+9No2gbA6pFMY0mIHmMx3wS3apq4Q28gz4+HaZqY8XPLx4IaHvrvYNc+RZl03KtvaQv/XOL
bCraDz8On8u1OUcw98oPEWkxaWZBKA710Cek5+baWlV7nXSlix2X8u3dkBZ+u+NvMap+UQxREW/L
U6ZYscqIFFCPeeKmpx073GjAhfrzvPTNG1qVCjOT6fyl+0hRNU4sGwXQPWHnmwdISdBW6vfu3X79
d0ZnpvIIcuvX5ooHDlHauVN7RDKvJfntR5SY0OVO8ycd9h9bRac66S4XhqTdK02jR5OYBNRohh+e
7kWdY6kKSCob0s6d4SU7IL8kzrpAkuUL/6v3aK5RR1u3N8E6vVH1wSddwmWmD8zVxNBi2rd0+0ru
oNb/fko24w4+snH58UGbfIk7F0akg6aVeXx04L99Za7zEGtFLDscr4xbwNJR0kIMpTrbqmXJTpGd
zwf0rEmekcJyh/XRRkb4HH68rsmPdbEsySHM2inr4XRgXkWvZ3v7h6cKCtMH6cKC5A7IgSbI82Gh
+oUgMYrx4NntZ8vh8hYjx6oR1qknz+V3khKSMT3s6ybDnL1MVsUmiIaFQF+ozEwvCwIj3/csBLHk
LjMqPPpxyIkP1a/gqV2LVZ3u6nJ2Cv8Wv6C4reSXHAN8ALB5Ijss8G2cT9w4YeimENm/KDIbK+9x
uEf9cXG8+cOy04U1+S1lIapZlEiLwRif3MYbg87LEXJb70EPReKj9BHxDv1gdfKEunveI413rBnk
07Xqqzt2+1WdWI9NXjtRiYLl6hRkXwS5KGoj4AH3u7hQxPv3h42nFYhpWBcE7lDe313DYMKZaZzt
CTWUoZ9l7cPYK+kW3ldthBWAEKgzWe47cGPWIAvUmVgxYYkUgx3n5X6dU4+q1UxXwtHf7ulbW1L+
U6CtZpd7u4RP9PC5v/ahYOY9RVfyl7Hs+Q8kZ6DsLufjXf5J9Y57H1Ww7VmoMsDJAcbdeuutJ/3o
Vb1tlNuiTl+co7fqTVW/fvKDXZiQ4nFd5to59U1a5Yji+AgM8K+zCpepMiKF4Gbvxn1QOuW29EnJ
dfuq0HcvOyNQXS7v/YIn3O/T7UnfCp79425wSGpOVPKu67sgyn8F4rBtqFkoIv70g+rCmPRxCkPP
j6lV8sowwuA4pzA0p29Nn8z9GWz701wwOYoWpLp5NQl5YKLDcHVINzhr0l3QHMvC5ewaUPqMEKHt
Nj2qOK9aDenKuLH12WnVrRrVgt9/RXb3wqp0JQDsOO2LPQs+LrItmaK1gxf5L9q3/HPXzY1f+aq6
U1EUKxcrhWxBZJ0f+0oU30QvsloJfK1zi4La/LCuo+rJUxfB3h+8N0u1pYJfBSzdqxG9onmXPcJC
IBC9y2R9uI5n6H5TGlayNKksSm/WBNnftEFbeFtns86ArQjm5wyZmWw+WEjXr86RYExTzn4IT3kb
3d4uVDoxh4Nv9XGOWRTJ0h6K8mzlfdnNEYVfVv5SuxnCZI5sKSXN3pp9nDJNHyBmQMCpOwYoX8mL
63zc1+jCscmzKy+g0piyzaKdONyD9YQojuoAwnhXhSqsTqCZAyYrAZxBvMpdJQMwT92OTPdcVfQY
EvF5l/kXByxrv1Tfye+/61tT4ucXD0sSnkbT2l211fMvfvlYKrWX3t/5bw1IsTVLK72zqrraek7/
iAAsmrNJd4NA5GPfWoujg/6hw/tkdMrZwesUdCDvH1wYD2BfQBHklS/07erObVpCn1FW27R/8dPb
zF43zf0uVvS2J3qUb81IXto1+95LTklFvKufvcV55dwiw/nptBBM8yiKXRUqBv33ikjILV+uTIru
Z57g48HNqu3onBdj4V4VewtR3nhzYvQXcbYI9vGo98cH10CW6Vgt4OJ8GpC0nsXjfnVu4xVa6+HQ
uqusdze7XfJDdOZ2KOF5afKgWdU6rcxdVDq7T7VjpLOC7kl3GLTQyOvv9T6fD6cTEqnNT9Osw/Px
sDK7FNFAc1eHpVvBaDhser976UZ3zv2tIp6d9NqL7yp5rR9UYMI8vut4eC6HT55Kb+j9VfJ2dyWn
Lfax45XHnAMICso3vpwcHumKbEC1BulJZji7Q64L3xy673mFuPSfeOVlristomPGzXFaraTMmG1L
htvXgCsjfR2X8yyGQ1AkpP96p+Rtfi0tqq4yc+/mZL7nCvFAoFyNPWvP3zJ7qwjOwr/fXgxvDUnB
WUMese46FgfJT/BKB5cukmX3w74bwr8zFj4VSS43U0ousvS873dNXG61aoF44izz18M+KpGJVSxM
xIp3C7tIeKUdDI77c5B5JLzpWrszafiK/uhfFA9/o5A5uSymnhwUOH2dice3AXJ31Pqg8vQS0GYL
3u+lQh5P1E/hYWVM58ehg4lYNGaVCnKTy7wwLO3n2Dkuc508HYZNDeUxqgR+iCTkVlv+ncLb1Hlm
Zv+fy5RytAFVXG/fs6m9VYWxOyuPUJXVik/3sRFD7sLG9Zkn5/8j7cp648aV7i8SQO3Sq5ZevbQd
x4nzInScWPu+69d/h753xjKbt/lNBggwDwO4mlSxWKw6dU6EJWXhuQbsB4xz0fh03T14NoDBIeia
EcAP2MzaTuUEZ7rD9xqDxzCGKJQ5vdRJ5F83Qz8764RrM8zXWbJpLtIUZkZE966W3T4krtU85COk
i4koUPGccG2N+Tp9F01RJsOati3CLR1xiQ+4cspbZQ8xJnf+EkBD6FnbifrWdBWXq8QQl6ICunXB
rhoMaqXVc5OdTQXqSMt0aw/xNoCkcR/ljhl0G2Wwdtc3lr/UD5PM6cZYV2CaEUzqZbFtk8DXgh9E
r7ZZIJo54X/CD0vMyTZTOSb5WGcYh301pXsz+ZFbI8qZ2a6wvl1fFO8mszF69dc+Mt5iNrEUq3GL
feygLlrv0k5Ypr98OdtkbYJxkUKZwymYqwxFUhcYMNQ3lD04WtFuAbW2CE/BP2R/r4cdmSx6uxxH
C1sXzLdEOzTtoxZsrm/ZJVkj8rfVgtgRSaTFfSwnsKE8BBgkyTaUlKO4R8PT1TQ/eZ6/K5vmEB2E
Lyrexbk2TAPzKuEfxriv8wIfazykdwWIP8HZbwMjom8tR7JcRQw242wnBeij8EEsygXPfLsxKafE
CqoGQdEFvenyHVeMI/9MtxCXrff1DXr+7igkvaJ/lTnca6ss51VQB30MkfoGQYUmPt1O3RqYBhTF
EI7vfzLDvIsjKD9XMemac6k+FFAtidGGvO4qgu1jCa6MtG/VeYKFKQ/cWnqDFLWrRS/XjXD6HpDv
/PhI7OS3NQEm3Got3S7p1XgGF8FP9E698GQ+p171WzTTzoEsfbZH93XlhnJcS+VA7cX9o1I9mmYO
jfbfagaYUnFD5q8V+dqGodNOZNsNoLKQQBtTTq6K1kV/q0nVtrbwLG5Eo5actAQwCygJyZh8xNwX
EzX1sIuXiMBXWzvfVBa61iTbl6hFa6BOzayXABKc8nya7Noblh8RsmrBdxD9ACaWRkqnDX1RNnhK
Ug2BAtJQGvQg+ptyk21FuFOu865Wy5zMSldIoVswFpIcKjKFY0tv19fDuWLX+8kWqvRQDVFiKJoz
KX730X2w3GuJulXyH61wZprTqqEKtDYxoIGIb8gO60XDbPagj67RuqPKZK0T+5Jv+ua2AE+IqJeh
8vfuwxrjwO2MNm+hxlgZ2bcYXVFryzWSuy56nBIZcLs7JXlNx+zGap/1FmSkwXNnveZ64mfQmCzm
ryHmuY3IaTAdgUEJyw+XzsnsyJuzZltEy7ZZ7kbtXJaSW9aLC+1wr5kfZvllkB6vfyJufFltG/3/
q5M41nVTD+CPPMuR5mQk2qrV46IIqexF+8VkPoWEiekiTpqz+iWFxGeZA0A+fQs2YEQGT0eHi8cI
HVEljWfUUjAOgLkNUIez7Z7Z7uYs6IIamcm0kUnrF7Z/ffd4tR8Uuf82wfbQIAUvLXoKE0BmmK+K
252KyNEf7bPhzKXTnvLN+E04M8273NZGmVvHtswBEln4Zh30vqG/javcOqRHSuv4ajjNM60VKqg+
kaPogc8pd4PPZbVeGsBW7kIWkMeYATXtzaNHnikA2vKmxwYTTvjn4rB9w2Dq0/VtFnxI9mxbWVhk
ULfG2TYTVxlf0pS41y1ww8d6YfQnrBY2zAi8MgTskRi9R16AdpOfmCiCgnrhQt3hujneqVtbY05d
J0PQPKKeiRlOV5ErB8rXPrEVwapE+8acup5E8URkmOlI4wx4zi9CRmTejQU6NKAyQHOlYwTm877J
alj3JiA0CLv1M9gJNrLpyA9ULwJkCCeR8Bn/vK3MMSsqwzkChEat0e+kUvfveibg1q1BhyC71lHa
i1Dx7wOIbCZpYQAcwh8gGCKsRmobBG0QKg32kHLrIlw7JTj0bcCO0wcbM2Cp4jV39Qtp8B9aUxt3
ojDGzc5WP4HFJ4KLsccweEH3OAVisNikv1Gfsat3ApfG7b+pqnfdP4UmmRBDhmLslbF8N3kmfr6T
QSn2iypFZTvoR+rCyWzOiTDBzqxCawFyJ6i1ffajrNGSBuxUSL3GtnP02Wj9pq9lryJFJlocpymB
/go69FDCAhHPeyxYnfUAOsy1PiAtGZDW5RipV+Td2ETeUspuc0yajbIcDTv0BXvKCdufzNK32cps
HpuzTfQcqTx97v2u3eEYAChDK5fygWzmvbaLveyWDmjnP6/bFplmoltVKJOSTrh+8z51ps5wbPLS
pZPTkgeib6f4a04Em8wpQOB7IhOzoYoFLgEmuewMdQljdWzOfde7IeldSYWgS4C++osuuoUVThAC
8amuqIDo6BZQF593thuaxYhlZLKYCujeZ/qVvX2XebQZYz2lX/vN5Hduc5vVznBL0S3jbvlyfYcV
GnmYOPHpNzBbbNZhrc0tfkNsa8mtakvkBZlqAMZq2b4vtSncVKWJ7x4XlaP11QxahX7xA6v4vjTo
rjSN/F0KI7zG2yX27DwBm19TxUcoxczONBqogWVdvbECrXd0tesPmRwRQF5Hez+pyrDRMCoquD14
VQrahwTFr0GVxtgWaKqSIIxaxHa8y8rn5gl61BCMU/ZBjRFtfWsfiBN70W/h0B/vc67tMq8gIwny
TAEQCq/R5KR6MW27vi0upfOBHLWgfMV5o2AwgCJ10OellH+ffccYDTxEI7k+h3DU2cRbb1Zdydgs
8b7KXlX7D67+T/aYGwzMBXYWJ7jBcuDWyp3ZfS3K83Vf5H84KCBQUjPAyFgg9oSgSaIK9371qoOz
RHJqdxPs32cKv5ANZtWkvUjAlbo36/5URplYQAJBMJQ575ZR2oaUhM25qDETCj5UqxacMN4NsbLA
3oJdb7eGkeHJNalvZCROUycOZs+d63snWIfO3kOSplrZGDXnYPjaqINTq4KmtMgAdf7VLZDmUiqZ
CzYqrN90s9vgjHn/bglMNJSNOMzqVIKHhf3PUIXsmlWJ7jJeeMdhMRFzQZ1/QQLdk75fJpvUuMuC
LXnM3wZPce1jBCpoKXXUO2AkIWLppfei4VVemIWAH6bWVYipKuzE9VDJaS5nbX1WqvAhmPVbqwSJ
sqHuojDUBL7AexSAT9hQTZkC3jG1+PlbjWY8BFEwN+fl1QAHT71tdjE4hn0CtSLrUTSkwdvTtTXG
M5op0OaOIAWqqsHRlftEV51q/JqB1jiLelFwp17AHti1NcZLJEWXq7zA2oYN1PKgQy7dUdY0Kj6a
bwJMbwgMco4v9LuAFwS1EFJpVnzUDJM5kCLcj0X9pEbKQ1gjbccM93Xf57iHpdgWOEcBocELi/li
ZhcmeWlPuLLSm7CEKnKxIeOX3BIN4fNWAyFf0BxiChiKgPRbrk6xGqV4K5ZGec4lqElJVu4Re2w3
eC1MAifkWbJAIGypCKyUbZ+xZBhJP1ZLfVZTtGbV1FMzzY21RbBxMucehEIcMigTJ9q4yKEyJdOG
3ETGb36BPJgONYXsJKOIBp4LL79RD5QYIoWKuwJIy/VvxgM8fTJNQ+ZqM0upSac6gGntgZKFx/7k
GE/qgbIniNi7hbbodq9s2ejZp1ZY18DO0dn+BI/HYkc2CihpLUE5meeLNgTkqAqMpYFT+7Op1s6C
ZdSxrKR6KqO3TAI9kXpcWlGY4nkI5iJAvWZhRPCCwhSSyIMRTgmWtISglUIf2qP0dhub9JJg7IOz
JBOtK1SGAVA3L177RZmAWjfBIe6t4TaNMn8pCn+ou8OYi2bFedFwbYr+lNWHmgyjMgwaL/TI3EjL
a2jdp0aLV2+IiuH5ugfylwXHB2Yb9WP2jJlWnyiLhdTCggYsiXdKfGcpCgqyom4O90aBEPLflpgY
n+mh1uVKirrxg3RPqfkkN9g0b1SFKPRaQWtdtCwmxCuFppUB1CbPTTe7inFqtMpts/u+FHgFxwHh
FR+LYs5vVstz0nZYlBxts/QhbW714Nf1LyTcOObcRhqezxG1QUHFlNHMOC0YbwPTeeGj6tP9QQ61
XhLjfXJqWkUiIQ1M+kPSvXWRSNWIF4g+bRpzg/ShqfV6io8zH2wwE1Ai9epIBWToCPT1zeN9n1W9
gzC5eS1Jo6LnGY6S8rvt8f6+W0oBh4nABNs0H+YiHNMAOWcbNU5kPRgJAc+P6C7kP2xWlRsmpFZ6
FUHREZWb+TD7tmNvFifZkBfjxnDUg3RIDsl2fhQBAnhFR2sdYJlDm8TJrLbIqc+56aHg7i572ZkA
QpCea8UjXuKLOa44R/eTSeboJkky9WYAk7KdOnp3apeHZYghhhsI0gt6Npk0EIYwEGMhk0F9k/EN
NBuDUVVi3L3tz448zdruH/ve+u+zjjF2ZdguE/6+JY3OlGwmDWSkogIQLzogR1JMXQMhqHVRqRi7
oKfyl/W5+N55wTb3g330bUJ99A/BgJ+MMeWJSM21Ng7t6lz0izeMmt9WYD0tQI47z/713eOg0PFx
VgtjPo+B7qk81dg+HbxL3ROeAvEj5R0cWlAPopVIvlMOWe0ngXCG4PbgHGlwiaigs4GYIjIY5qwZ
kEGA8IJRnQPpJLVIyZbEM4ZUcHdw/O+TFeZs5Wlu2gkwUGcN81iT7cvW8/Ut5OS1nwwwJ0mZNNSx
DLM6t9rL0EauAprhFiiv3GqdPlU91SpEqTR3TZiIkgl9pV4gy4xZMyYZnVzU6+O7DqKzmWedMPIb
gYhMQbgYjwDSXV8lr2CPbjQeCQaeqoA/M8u0QIhHZ9IpgiPcoTeROnbgGk/jZvYUJ48cTQYQ/bpN
Tob2ySTdhlWGNpukbxMbwXjUNfAny14UvCqq/qal7ZMURcK5OuoKTKj6ZI867MreKDdFqdGM0HhY
MH8C2amv4Ta5szaYPLkTNV243r/aTyYBqJdF7buaZrrF24Tmbod7TVVrwWcTbSGTBNTBpC1mha8W
1nfLFDlGjJf/jGqw/iqHX/7gc1E5a4pvkS+0fUJ8rKpr0QOIU/thmuTB6aoZl3Uz3mRm42ICRnDy
uIvDoLuuyRSTwZaP5yHu6qDQ63Nkbk3AivqbFvMBkE914twWbCTvjgZo/8MYE5SNBPPw9ghjo4uJ
zvSx2iw/FTBBQOEacipu2TtJLxa45rokFUMjMnhoUXH97JJWjEdKkqAxrW2b/ZyCLN0Eakl1xk1+
yh4gA7gIg4vIJOOYIKcLhmlAbbfzpHvrXLvLt9w1XfuhPZWpENHPDWWrBTIOmnZ1OkPdCgC3Onqy
8vFJHStBQZQfujDurFCEIF6wTOgq7HToYw0V8cbD1DO0UtGJy53X/xT8s63+6/o5ENpj4laLX6FE
Pex1Xps5Ia4CH+AnPMQUjHU1jjw5IzR9f/5Lq4yrjPVgpUsLBw1+VPsscbovwd64GdzwBPH1wmm/
icqJNDW4CJfQ3oGiCFVEZu9v0wptklf4dOQQguCz240bCoEUjejyci8MY3zYoQ67Cst1FE1SSXAG
ClD0xE77DAArCM/iAD3N/0/6xXs5fTLI+Iu9dFUFHSp8v03woKEqq+zDJxB8+oUrKloKF8f4Sjqr
VoXEmeINundAXuhrL5WPNrif/RbdOXxrQI5BQlFFF5xtoijtkijSiLNdgJgxB8lsi5Ib5RqooBgv
LLtxI4mtI2cgGCa7YHsfwZY6dC3WNrrhAlw1hcl2ybsWZuGPu1i4mfTDXHjkyiATo2vS4hVCDc4P
vd/sKfc6eXmdkaLUGFIXjkBzY9fKHJM7q7kxmH0HcxWo2sDdEHj6XWnsMP9xpkkRVItPQqZUGn2v
LJGlszYJptVn08Sdl/+o9NPU3Ndx5VaZoLT4PzyFUhiAdxaSm0w0mZsgDsxCozGsRqsFVBHaPr+R
XdrnjnzhGae5/uWyPswxl46eGZnVmjO20qONHsOtb1VwokDO8V7klvyv9mGKuXHAgRHpeYQ4qSqP
E3Tim7n3/iQU02L6fzeP9cMxKqMmxeaNKIc5xE/9wJsTZ36VXSo8GHpEmJ7zz9qHScYXi0CXM7OH
yfBMXKpiJ7mdM739h65NxHvJy11lYuMZbBMVPNGMsTIZLKVq0dJWgpOle2PROzYYRAW7yPtQAHZQ
zR2d2GB//Bz3xzIeW4IRGooZh1IMnsGudEelKSlhSfxdEmZb3GUpKlVSRIdHZ2l5zWBJtaVBb6dM
EYuR5fVT4RbdD8G6eJ+KigrQmW+EYHZgoZ17KVLGgR4tY9uc5B3E3agiRfNIdsbjvzPGzimAzbqp
wwnGKJ6NnMGr/CX7Zj9QeWWMzQovGA7yCdxsf69NZd70TTktraHCHOUMw3MUUUOHKGt1KzrF3Hx8
bYnu8iormJJlbFUdfZbRbW6AE91KoQPZm/OMvI5SkmiBK0KJchMDmfJJqoYMMMdFU25ZCiPuc9rb
ocQr4SEfnffpSb/YFqIOIDeNpGMtFnjHTLz0mb2MZtziRR9U9PrE3CTtWwV76yZ+ynaUeljENc49
bitzzIaidDEvWRziZqn2sbELh7c/ccWVATatGmvTylWsh6bhVGcKbKeYx3OlrbLLvgppR7nHbGWO
rnflICTRNahgSxWO2XvW73WLByQxzHXbDDIC+3+5PDZckbGLNIC0kA53+2wzfJsLN3uX2sSxhsaa
sMDPXSAaqQBJgIIAeqKfF6h0STShH17BG8Ndv41vNUfftnuKmcpcYTuf6x4f1tg6a1vhVW8nqKON
ru3cpo+qh/rINjuqB7jj150wI+DlchBf+Wt172dx9flyIyZGmqI6uNzrrzR3tE7WzeRWz4uf+clX
0WNGtDzG+0utkUzAsysMYA9OCBGBVhc8Q7m3y2pBrPtnuhZpEz5XslQ+Kk1eOmi3Q9oJzHAzt/XG
MX6faKY2RB02bnQTOvpM2W87x4Z+LkAl487wBX7PX5eGGQjNAqUIW4VZzCKIKltDgfWH9AUKBXcI
+0DweuSk4U1xT2nTpnIjvGn4/vFhlsmxUqObhqSFPzavVIshurd0lyYHyR2lbMEBF6X7vMwb2cjf
62SOGzRSI7m1qUPaGTB8rRuPh7kCCZD5JNhRvi8iBwGVMGQA2aJPmg0d1MZJBexTfX4fmEfFghIm
x0/DIw73djr9iUVU4anMN0CubIVErfWYjDMdTnDl7zqITVH8bL4NboPsFdVdyB21R1F1l++oK6OM
o5KyySuoV1OjExTqZWc5drvBLff1prgV3W68wRJgJSiVmIaOwwXUypgtqLBaCq43vMzc5ul9iT+l
xsVZn9z6CTQEXlS6jQjvx73GgRqGXqkMKkzQVX0O00M0Q9pjAkojwMjdO2PUfnnEozTaJYdMiDbl
+Y4CgBJQUBbw0Sws2h662RxSHAtrGjetMu3U8Q9wkrYC5iAk5gQtCLYTEE+9qhQ93LPScq9XQQpn
R7/HcRElQLzAgv4G1W4H5Aqo/c8b10mBDgYH2DFm3KN5BxnFHoxzqSJ6PPENmSAUA4ODabEXKYRQ
EyvVZhhKd/3wYpN92Xy5fsJoNGLft5R08b8m2Nszk4e5tDBhfs7M9EaK4hvIYHlySl4bcJcNZX8v
hckfNL4gfqFR2WGC4gvzzl2KaY6VvkRc7h+r4JSa//LvMwF4qcCoKOlddbaBmgFm3rGEvWNegX+9
BCbkTtKk15LVVmckOuS4KFLwPZgKcmjqWN3EKVDjmoWK//VPxT1BH/vGasoGgyYNUzVW59RMtpMZ
PvVj9vW6Cd5VsloXWzkNwzrOyTwgNc36Q0V+QTHQcppo8MOwFWXdvHuSovroPDTiAVvy6ybLAAUL
9pCgab3tQSUd3qKB0GeuudVxU9ovaSnYQe5nA3jLoPP4gDvR87ZK3YZaCsa0SJGY1tDrVCwnWPxo
nB25jX33+k5yLxHUnhXN0jUFmCnGVioZTdyF72lp8FD9KlI3voUmhdffTD9ADiRKS7mhYmWOftnV
0uqmhFRMjWRHHY/dcGepvwZVECq4u4dJNzoKhn9sFWLoRyvT5qU6z1Psa9nyBTylPpidwROsKd/V
QBVc/jx7aCFj91ARJoTFzeZSLIeaViGvKefvcpneQj9lJ0toGWhK9z0vR0FXl3shomiEVgxcw9JU
6rGrPezDMCOjLaPvj2dE/UwJ6KCQ6WOEh3jaThLWoXnfDAhJlfJwg4eIDYQd4mABEjqctpYckzzZ
SW17G1aNf90VeXFDVW3guQE/VsEryCxLbXNtGbCPZm8fCl0/2aMmqonRgMdeI2j4KygGAJt+gaGd
x2KZZAM2Rkh2Jz1KHmOsvFWK9Di1w3GatIe8QoNw7IzzHywO6F0QP+pAwLBOMmhTKcslDfZVRNxK
UqSdmczD5rqV92vwYn0rM8zxgt9HdbUUCFZ4Q0MmZNM56T7akZ1IL477sVaG6KFY+SBSmyi24h4h
qtkHxilRRK8wmpxcrgQC7igWwe1YJzfSUW/UGSup32g9NtsU35bGofz9EK35oxOFMYm/jNHVrlaj
aDOatkqEe3I/v9Hib+5mR+2eDsmmXi9s/HFrb3Qs4y97jKsj+bRKLUdqgTKpS+t8xIAMQ+waoH0D
tzQ0bBzR+A/X81cmGc8AWZVpJGpCgwYtBgxHFeNhEEPYCzyQ7xgfS2McQ48TJasX3F125IxuBeoA
NHakO3VxWm96i47Krj+KZgq4dUX05GTbNol+Sei8gD+qTOIcSfuttU0hWmXdNM+hS7W0hXVTulGX
jvlhiyl0AOAWJoNOw9SXvoGMIXAMaE1rv7Sn7GgO3vJGn8/QDbU9wc7yylXrRTJhX9ZDsy4KLNL8
QoVR4wPZjxsqnIj21faPygNra8yRiCQMqGX0O45u+ay5+S7xht38C2oIDrjHI0fEdfI/QtfHvjJn
AsioriQ5DrzxgGGXQ3McN9qmOPyRmgyosFfewhyFrCm6ICawNL2Wz7Tznm/HE8QuaXAJvUig2kZ/
N+sveOzh+jQgbnTBcYE7iCxpF1fnPgp8xYwPRhztbGkUHTz6+S/t6KCdwx2NGRHm4JGoMY15hJ0O
HcAG40LxjwwNn6+D3++BfDR9YeGKd9Qxdfq3ReYBk0tgwi/LoKRHfdpYtKDvd0f1MXOaN/AEYi/t
p+tngL+X6GZhkBcjoSyXQdHkalvbGOoxzNydy5sQFfBB1F/iGqFoW50Sp18AbtUGj4k6yXAZxI+1
cszSnbg7zN26DxvscxZDvXmRqTTDdyA6br0BdXVrnSp/sqCrPu8jiCgJmRl4gQtK53+tiy0Ij3Vg
BxF9VYTPKahQJMV5h7R/255AVAAKm3Pm92i5e9c/GfeuW5tl4mUBntO+CrGdra81wNFbvzMvBFh1
PwFsOVheDcUcoWaa4Bu+p9CrC71r1HYhdH+bdq/X39JhK4ueGVwTCh5MoNZQMMnLnLcpKKV+xlAU
xuUejOHeBJ15YgieFlw3WdlgTpjWtwGENKQSJVMI2+knUoiqa6JV0LRhtVFLNkjQLMMqTHKyh2dV
edCsF4EH8C4u7WMVbEEA+OF4WBLYkHbWlgpeV7vesxx6T8ZiTW++NTRRoQcCdm7204NLWSLFopXo
kgVbg/b8PGW/HICu3QSuKKvivsU05cMa/YKr/YvMUe+CBtaSfbgrwDhimk5x7L3Zs+iUZuiofyDn
jfntlUn6SVcmMxNEfmCVLnEz66+Ll/u1ayUOOWVQo603CB1QkNkJPiH3clnZZK7METqnXa1jmcUN
BerUt0q5MW4o9Klxq6/qhLH/6xb5fvmxr8zpInKpajXQJQCFj06ev5jzodBEmFT+8fowwhwvqaqj
gVBXIdVJiu9zUVuAuwgVOr4A2KIsypaOiiJS67bsynONVC15jrObTDTWw019wSCAxoNOh0NYMIQ5
kZikDR7nWqNCAEk+trJ6wljsYbLUXVaDwXRIfw6S7TQJGCtT3b/+nbj1o5V9Fh8hxWGTDQmtkm7b
M9VSid3OH57/g4gTNlF5r0L8eCRSgM+gl8S4hRqqsdTEdXmWpdzHTbeZAtOtZO3bXLcOWMH9DmKn
jlFXKrTXLMPv7FCIcud91fVvYLxGN+t8MsK2BPs/5cJN/WgjuVNkQtRuwAvuvRufQ+1FcAZFZplI
HSitHcwpzFr1c6AGT82s3evTg+Bz8g46QPUoLKFvhqIW/RWr4DJW7RRUdkzjmb5Rd9Um2QBHdgpj
x9wmx/lY9huBRV68htIw0VXwJdsX9KMgWe97bRjfs8gFdELoRZZb2zXjPWUKj3whwyrPoEVlGyCH
C2QUe2KMpGhIUzcFOLWX7xTkOOyCwqHzaSjnHv+k4An6LVR+NIDQL9J/q6m1US6i8qyTk94jUVZf
xvnn9T3kZXYrGyzHnTY0fUUGqThnlUG8bOhfM6Ifs0g5dHYs6Frw3BCAVHCWoNkHsgDmBOqLTrJ6
1ovz3Eyn1FIfqirb5UX07fqSuHENBVVNowA5PKqpo64cMa6iqRsGtXgfOQec0c0xLJPvVZCd/3OJ
GMxeynhVoLSJFu4FM2U4BrI2ZFqOFDXY0uGtunGLTbcDHiQ9gHEKL95wI0nbf7pExiyTO8ilhMRy
hFltq24wKbkLVbSMJ78AGioXZmH0w3x6HyIbQm3dhFQ9nk8Wy9/VpFGp1DWgy8srRYhCIOapg55i
4GmOus3uciA29ojaYom2i5ACw5gd0N9JHi8fpgYZ5pDM6N9i4Gh8a/b6rnSrb2ihpHtKXt+ImwwX
9zpjkYnQAFTEJmlg0bLv6hrYyl7EJX957TEmmGis9XXbVCkY32p/Bpmp4YaHEPghSmYabwwRmPji
gH+2xtK0RlqkhF2FBTWe+Urlw2uXVv2p8rTmDHigngH09TC/KdTXE3w8tofcFGmHswnEXufhoTr7
45ZOxI8VOFZkd/kab6Rf108F3TjWTXXwzFG6QuA32HM/GXGl2UsMTgaaUG8G8ELTWoKoTnkRxuiO
Io4BgGugQc6mZkGRy3PcAa4kk5NFQldvMPAx/fNcHWYMCFsjPzMsMGbRfGYVxWR5CaEzB8zLsLEO
dUpHyBdveSTfKa6YTgOdlpd/nHVSm5AyAPuOimYK2xwtQ2LndYrSvFVjqjBUPHt+MkniXf9OvA00
6LoIElx6j35emdYZCwAvaIsO6s08Vm4j701Ddq4b4cWstRHm2VHYEwZDE3RN8vygJzPEczGirB7q
bHRSsrjXjXHPNFquuo6LDXc1i8ouSruy+wjWwGy4b93iS/gbRIdwP8Arfws5Yi/SEHwmgLIpVQea
eRcXaYocLtL69wLr6FcvducE+9il8Mr0NZkcYd2a98HW9pigSFo1n9sB9qbX/G5cHAX8htGXqnPI
HgMXd/1JsnxEEFH9h/5Z5jwDLASsLxpulG6QfuLVCUgjvepKFQ85o+ycYX7DoL536pXJmUGelIr0
Iy+rTQD64hWEsWhkk9B3ZNIGlO7SfJHwQNDvRz/cdfe1O31TH8FirLrzPvXGYyxScuD5zSebzD2u
VXmWoVhZ4pCPPmVYjWunwJSOtG224/Gfo22YJTInL8yiulGaHuam1lEnv1GPUvJPM0rGBnPwBlOK
9dJCjQFiVKFROtKsubU9ul0iUsri7p4MjiZgodDLvnjSFW3Rd+YYlui9BVsNI1Xq7eJSnXU6UiXU
yeOcOrR9P6wxp6A1o7wzgox+K3ljbjBY8qL9op2GfCO9LEKIMef6VBH6AUVE/q9etH01ox6ksk5K
XJ/1s/EMCHrohltyH55CN/fSWjgIxLk+PxlkPlxcVtqkFVhfMMnJNoxqaWOq42+yBMkziKqyXRzO
6c0A0BPY0HtTEK8vy2EmwSpVA+4Dps8LZVVlmgqrVO3iPLxC/pw2GpURLBxW76hvwzb1MDJRiTaZ
E9g+2aSffB1hxm6UIjsozupi5ZumGg1vNvTBMyWSCRrFnGCG1grFemBEG9gcJpgBp6vX+YDHXFUq
0Kwz/FrVt4MGCShjPiYpuo25kOOTk8zSdg4Sd0Q0ANWZ4y7ZQ2QnUPJ+B7MCHuzoNXjzgRtvnMpw
rF211RI3/nb9LuTu6coo40aYrR/VcEYZIAjuJHUfVPettblu4rLhR30F2EQd7xIZrFjMdwPtatAp
Jr5bsqfC7t1uOrR7KtkoohTjLmZliLkTFqUJ64ka0vVpAA9IOewMMwgAz1Gl3fVFcT8WlgKULEAs
ykVfp5fTBTgh+L/2OykTR9ZETwFuRFlZYDJKZU5DdIHNAl0cJXIHUIuA6Ho4Gjc1GHwbYNSVo4hn
5BL6+/6lPlbFfKk8b6S2yPHmT2fHgrVmv8Sg9slvl0fJ8AJceZKvIp6JBdC4+wkyBKToBqYBNcYP
iVYZub4oBUiKf5ZZ7oCYVRCyuM6xssAc6Wq0jZyUBHUG+VAWj0q/bUROwY+KKxvMpSNN1WzUzVKg
Yv+eIHgSWHKR6qmHwGm/GKFDRF5C94XJulBJ+9g35nkq98DaywtW1W3KZxnFO2jQLrtoo/vVM51C
Dd3uh+SJDhrfUT7MsgywahYVwzjALF3odKN6TeR0x9ilg6jaTwrI+JOGD/XOlVHmREClztJya8bx
dlIwoWfoQmN2EyCuzeJ3W3Ay/sERX5ljDkOc5Jok6XRrO1D2Z7+zQIT04LskJsxxf6JiyD7glKCz
pEEzsIuQnYxSd9QSZ1oqwTq4dxmdY/+vFWYdWRBOcZkgVBXaa9I+VUXnG6iFAmbamltQC26vbxsv
MYHIB2hFkeZdsvSn6LTPOkEMSfaQzdlYGGukdNHCZw792aznA9+H+QQLKcgF/SzIj+e507Gs/mBt
dRTVAsjzUBli3Cx/QPwP30O+hckEFNQQouinXOUeU7OgDCqP+FQoEu5bJ/Pi3/OLkm6o2sGw7Y9T
LNhHXr4MkxZUh8HdDuop5jYzq1KagA8uzuC/pwmW/SidwWby1J9owizvr382vjnIs0BkGeMfOjsP
UU2FUZkp9vN9Gopq13c7HYWMs+wTQLnmx+v2eF6pfphjS9m6HJK0HWFuHlRHGW8189nSoQEw/ZKh
slQIrmvec1FF/QLkN+gFcIigZMkwzBSH2ZRBww3aVrw/lBfzR/gku+Cj3447UXVGaJK50lSoR0+Z
hHA1unmOyUrFBzC5c/oXaDfoYM50yg2g0UK1bO65WK2UueeiLMiWecIdZPbIy4tN9ROzt1Sg28Ks
b7Ktc+f6h+QFsfXOMneeiZoQBkhhry9nvPtxHsYEM75/EivXZpiLbgnmmpgKzEhQIB8aXxllN0lE
u8dLQwCABpgAFQVMZzNnzpirxqxjpCFdtDXjByl+vb5Z/FO2MkB/wCqOaIteBFqHQ61itopqY6Hf
Af29eVP41VbUzed+mpUxJmglZNaDQEdrRbFaV59RJASVqiKElvA9fWWH8fTcsssGKBykVtv8js4r
T7sRJQS02mhPpby3TEcSsFyKPhTj5U1StJGRIXzo9S2JfgTD8/UPxd86KmOGoi4oupjv1PdJ2S8z
Du8SnLW894MJgquAv123wr0rEXj+ssJ+oKHU9QoDBO/EQBjcBc6z3StCfdX/4XUfdpgPVGqdPaox
7LR+fkYc2gSqE30rbxKMnPYofT5dXxY3D1ZX62K+zhAmmVaZ1MvvB88b9okXO8q+eKZvh9ATQUi4
V8nKGhOBMPiGW7Lti3OD3lajfCXmcYjuC/vLkj+q6Z+8I8AygDYiSMfBOM4EIiK1uSIvsDYRpNeh
5WTKNgv/afOVphsYCVLA96ihlsoYgfx7iLpch7vf3GszcSodcoexCGXBdfIPKyxeK4kX0ptaiyem
+tINIQarJgd+L3By+rEvErWVFSZtzwattzGUWJyNeB9mIMXRd6jNuVNzM0Vfrjse9eNLU6jbUImA
SxK4PJbVbLJlempvZfJaVJbfQgc0m4TENdxb9j/K50S9ZGwKMDYuARZLL/diP3mFFx7kR0qUTgkn
RM057ncCbB+arTrFFzO3kj32i1TqGeJ4fbNE99Pg9cvP6zvHDxErG0zAy0kQ1EuT/x9pX9IkKY8t
+4swYx62DDFHzvMGy8qslAAJECCB9Ouvx9dmt7Oz4lXY7beoVZaFQEhH57j8uJ9iOEQZ4Ag4z+kE
UQZ/BVGG6GKXwtn4/W24H5EvtMLFtiWGqwVOCOep86r8whudZuXnYkBTrB9CEA1K4j/vwf1hltBP
9/i7prDMTr0KLuC4l4ONTJRRXInAVrVP9a9L9yB/Ehqwd7+Pe1o63474vk2EmnqHg1Z8UoqF5235
CXIS356M2NQlXufZwxf9YacOOA9L5GfeTtHN4kTS5qiKk2s3s1CadMcSAhD0LjyRBFeX2tHPfTof
kBlCH3CHP7RdaCVG4JeGvwvr3nFe9SUU6txq//77P8O53wgwABf+7kgnnXvk6pUuPPN4YXlcGuZH
iCXwb29sgdeYMy+BxwLNToQQ288Dk8J3aM69AmwQ8IXs4sLIZxfmvyfw5yX/7AcAemu8YPcV4yKk
2dH8ZPGrKzBlIaR+kSl74U1/3k1zzXo+9HjTyrRpE16V3t0S/TdA1Lev9hPk9QyDnkZ4GuRJRjmB
6euerfrnKqPjaglOrCsoevWPLFOXDuTzO+DbfP4Ij2yyg4oQzKd377Ds1J7QQZJZyrQCT09s5XW/
vrTJzx0039/2R7SUorIVIG8kU5HL03lJbtFefhha9872+AVu+NnQ/H2w0/f9FlDQBwLO9b9W6slp
cUzJ7iT/kICC0q7/z/1+p+iFyzkwh6CoAaDmPwcLS8cq0a+ObQHNGu8xjv+LzOb77/9IRd3KUQhZ
M3+3unkrA3ZFl16k9Wyv/r7Lzi56CJn6MUiOf2pCjRUaP/mEcRqwMSpx1cgkVerCGXMu8wRDDk5b
gK3/FBaSnqZzGXeYLNavemHydqqvEhJv6ko/daR9jGyr+G/e63+H/HnxYIwKZG9x/k4IyqvhOFR+
5vrZ/98gP1I2DZSodmwMwuhaV/s4KLpLThXnSp9vU/fPov+2qHUNMz5LYerY9tTACqwJtvBob1v/
/U3On8b//kT/lCrfxvGsQVDjYRxcoyDTuPM2bp3OLw5LT8XPJe7uubgQgFMLi5kIpKafoVZ3PPDH
GZmaNcQZ+qwz35rSCJYV6v/ekICNetqrKB5d0E5/blS3jY2ljebv5aOSWXcFXasuc66mdp+su1xv
yvdyuLAsztZ138f8sXlDfDErGjFme0ptTsw0Dl5a/XSCXU+V3aUweza0fx/wRyHZSMfl9YxoVEMn
DHaS5XbLYTlyO1srBW3DCcBru1yIHP9soZ+JI5R9IM8Nr6A/+8LqmXB4SSFxrLfVZjz+a2mihWV1
EcNOgnPbAIToE/cJxBlULv8ZbuXk97PfK1QsfZJjblNXQHot8I+C+nnSRynp+5x4D14ELA+cuXSY
nVy5DJ3EUhSNVR6nuckQBlMxNDsy1ms71gXvglU/xw+tFoUKaTaNtEBHfhqH02qZo5xCH8GQm7r1
X4PpAZohd9qHsDoIA9xydmO75LEKihGuXREZM0mHDGXqk1NCFFE9oylxowZciZhkLds36LVkvdZ7
UhGcFi1YJOKFeW3Wk7vEqbNyFnvHvFlTcJTxnIfcWUlWZR7tNwMa8B04kzAtctDb1sMUZIn7ggbR
nFT+KrCHNLKfat6sBrh3iihJRbifNN30Vt+k9kCzjpusaxEAJ5rSOtnMyOhJE+CXIGTbtymxyEYv
Cy4VIQCg4CpJycPIzWMLHc6K7sO4yab+BmJ+GXrp854GqbDvg/IwkjiTJ/zUga9S6WRJEu47EP91
DL0urbKG40OpLosIwJpWXAfgSQo3vtHmt6UgJN3HqzkO10H526Uc1vI0LwUUHgUucXtjp1YTrSL9
VI+I4Is4zuNT1XhbKrvD6OGvtdoIGybmzKS9h5fUURrP/k57oujKF+WieRzUgAQklp43mZrqXWWJ
p0CGOQm/WACSwNIW46jSStdFMLmZJ3EGkpkf5AJduAQlgq5fwrl5qrhTuCAXyKnLBHyTK9agB6cs
nK5NuS2RB49oeNBFHUIGkAc7Ky5/oXf3VkTmHpfFmbuQ3FIiDUIGyt4zs8m74lbmwBtc2P1bLN21
cUBlhdHDPCapjk3eOP4xbF+gLJE1NRqY5huovGH1Q3MNRBI9o9Pav4opF6kbdPCvHO8nodZMHCC0
kQ6j2pp2Xgni4lCfmn1YxrkVoPs10hmVfi5j/Vb2bB0alcKpOR9MsOHmNZCfdROnvCJpGQ5pQsFV
mZtchTyj7rQTkm3tuS1I1a3r6capd5O4k6E8TgHLx35byyqbHavgMUsZ/lpTdgM7p+uSRrfVeO0D
Y/L5Ha+tLaihmBX2tvjP+NGiB/TeuN2X63VF2ciswb41qC8a/cBnq9DxfN3hmaz+hfZWyi2VVZbZ
hu1X1LZpVaPjpX4L4RMcKl7wsdrbg8kDWX/Zbr1JdHDH/GoX2GERlB8WF1nZbEuHbUTM1g3IMWNp
pyKIUxvteKHalfFvzvx1NAy/AqcpOud2Vl9jbdaw9Up9M94m8M7rqiRtsPdJPad9pNO+fG/GMbVm
9Ti2zxNzMlkPKVHDKrEwGVCKlFHN0m5013UVrUUUIHrxnC9xGlcQOj9xiaVJ2/Y2pDSjC1wOnCbj
EOh3yKOHgzFh4p4Gr7I16zHYaC42IQuKRIUQBFbbfliumEvTLj44WGcELiGkfoR9QhrUba6Ic7QD
8NmB77SVTBs2pdq21lGs89D5hQumoxx2cV9lIxo/VJgUviv2Kkry4cR2udFewaJqEymW0agp/NZO
Z3VjWuTWsch798GbYuz38U407b3jb/0Byg1tg1DUrmNrurbwHI6ZU7e0MzUubxYWg7ugYRnrn8Gn
ZVIwCO9ffQABktjZHO30vOzcLko9uy1su81pD74ibIhl9LLMn53Vgw2npjurdz7cyr/tVZRFnLw3
RuyDChc4vXg1Hr4OIYUXT6u2nG5NUkKnxU97i8G/HvL1E0Q83Z3L5Vb0T4NPVyCwpDaHLrD+lCF5
aAXJNEzutSyL1meroRWpp8qUujfcm1c2h33IjEYM54qG6oYOLOtpk/ZjkHY+y3vPKSBhBjPlXWhY
iivsvUfXSyhTY8Po0b1r0epbe/s5sFYADzJ7sdJW7Nxo2SZheJOUcqW64dFY7SFWqHjZexLLPPA3
Cs/uI2hJHHIjDbYEH7RUD4rJ65i166j/mrv5Y9APjqUPdSIBuj5yXe96KlIIHGbzlMUkSo114/pd
prwbBawlLvs8GuP94KAlL+GrfwZxytTyPGC3FEE+znuls4SDCkyXfUJvOu6mLfo58S0KMY1pV6rd
0FvXjOKlG7qPuy47oVXKHTZ1Az50zFO0ysC9gO3l9BSPX7L9iAhWhf1Cx/pGS2iMVH6KOmcPZ+jC
7rzCplURTXyftLrK2LysxyHex+4AzwrvZdFh0cgh9+oEGcCSWj6i1PTI3SCNuJ/OhOHcuYnGcOVV
Ik8kf7D9ZaMsL3UsD+hFvQE5qVABA64xFMzEt8DHtj0ar+xxAlluyGg/rURp0sQv0549zTZf4/o5
7wOaykSmbQXj0aVMqwZ33Q6oHMbO21lA5PmDOF1BQgixNd3KrmtEfru6oi6iNWgF+8GXx6Czb+xB
5YnoV2I0a5tFX5MTbpgqdyKI1oOwV3DNuQLWuW37CN3OiOk9DTM1lHni0VWJkN2N8WNC6QOr9UZC
ny8jUj4kVf3EO/ueWN1NHXlZQ1GhDiaVtkBUsnnWKlAAuHXTVcuLiOWKO6Wbit69byL32rZx8wkc
FYTrZL7ymF1Mg8F8Nw9WjRBSD9aQ24v7aEYuVqPUm8roDHTmnFXTb0gUfMLP5c4LyicBpuwUNS9z
Gd4tDdx9BjWf0jR/nbT1jtfRkZNoYwz9mJvwTXXh3pPuNkpo4TedwL2v/wuGNm/11KAEkdEurqIr
biEOuAYCNAJdjT4tU+54qRinAperOwLGRj3rA7OwK+z6IIxdOBWchKLRyTg1INIl0aeczBN21Mpv
+sI1YV5P0M6b6m0koh2HjpPgUDJrq2U/zPD1WHp8R+yPLi54U68hK/9EnX6N2P17cfF/yHiATK+X
ahL3uQi6mwCKBTZm3gt4m/bQm03taM6rGaOTfipo1d97cnlv3CGTYXMjYBCUznHSpwtzTBqWI5AZ
iBImktxYBsuyHQud+EcoKHUpDb8CZdVphAAsqbpzG4BEToWNXVXwOvGrDRXNh6ucdWk1+4qonETJ
nV68q5pbZEVKdUXr8ZbO3c4NyApHwV4Adqqq7nc0js8kTlKrdPN5hCLuPB5MwyHMZN5co1c+pMPK
pSy6BSS+qZm7rCznddhj9VtQ8sQZXin/1bGcg4sFbarqhY26qFpn1bOu8DqRCwH5c7s/xHW9Ef64
a9zgYyjlbaOGZ4TYT9yPv2pmZ8voH01MrlRYP5SatpkchiVrKrklibXSjXfvTsPectoiFNVr5Otr
x4Of3RQiSW7iXAXOJq5xEiOyeZysSjV+2r11pUNnZzp3T4Jg1Zx6YtVYF4JX+ZJ4mY96gBrIdYzT
lct9nbFEIUNGco2Gvs1QY5XEyQ5YCdi0wa7U4zaqK0Qn9hBMOPE6ZyNdM+fMW7o0XIa90O6jH7JH
MtDbsFw+x1E+TEnZZDqWClllcBixD5hDNljMX9DWWLWMrPQ0X7FuPAzazeGitmNTl6Ru7OQcD1Fy
b+3E9YYlTV7X/S6KUXdNcaGt9r5uHZJOA8uppTehS1bL1K+GsUamw+a3hNhbspAdHXDGtzoLYpUL
AwW4xt3RBScwoevJhQZX6DWpKelm7PjDVAW3jLJs8dybxVh54GCPzUFm+fPj6FaFw8rH0Q9+oYXi
aajtTBv65C5AMTuex8Ip4sS6x6c4iHLMcbkOSY9IHXXV53oiNFVyAQWvozQXtfVMvPFTDZWVN0Fz
bEZS8CrZlv7I815MOWwa3xvHySJqr2q0+XaxKrN5Gd004PFv3GcWHj5p3IHkNuPiuYFLVDN4Oxog
gZ1N/VXSblPa9Fp0I+qf4IjVflw4Gu2WaTeF9HpaurVfVQ9eaRz0SLMd7YfjpIKdY/WFh3dN55Ca
PW66c99VvwWbjh6NPq0oOoD4vfXaVhRRFUJLt3dkiqx/3/RdYXtsr83yURr0JASLA7M7VW+5xsWU
KzEbM76x8dXG4mWXlkP3ypvmww7gZW0jJynJQ62bvTXhuJY1Mlz2NEXJvm3kTuEata3l67x0NjJh
ng8Two/h5bMfz69xaa87HwWvAN+vjMcrX/BtR4Ycyt77QaqigxVzYPp9jRBO3GoHitOtcmyooNrT
bW1Vx6DpNoaxrbKmCb+fbGjn2CmsZr+CMi48S+xI6V71TME1qlW7xC1RZjH3YayByztCrqXf78Kg
3NEKuIpUEUXRUSKBC7aQX/1sBL0yQm56pzvIqfGyEq09dsPThSf41OrBBXF8sewrcCXeoj5cj657
z8cot9p+PSX4hJW3JYEimL06x/G2JoN1mMulYF1/8EvxyLkrUZiVv5Rrb01TXo3+cNCYucDrwyIe
h8cZ1YHTRk9VK/Om7sJ8bqt9Vzp3IkETBPVuF5B44yl5ZL4Dza4IfX21fiUzamhV50gi9ozYK0Lc
TATIXh1tr1sT7LSxbt0yWcE1I7e5l/V2DZ2DaKXN8HsMuiN6+za+P/xOZv7W4LDsKlefitcVyLYP
cyfeoqBSmfGne6PoUQ8o/KJwtWBfVG2zcdp2U8cLzZ2ZLSk36imelm1TsmAdJWzKXcM2IR2nteOo
jFn0sbbIdZIAkdDBjSvUVoXdZkHUN26Uu8n0MHVgNIDCd1jUCxNxh0DOZFb2y3GwukefyTj3Ryud
bCwiWv2CxNfLMDWvyqVbz8WGxn34p6+8vJq6nIjhMIpwxETRNUXNqfoJUZVUbe7E9MF2NYR8yMaS
6s5awKmwNL46isZi1O2t6+lUVOXVMHYkjWN6BZOMuwgzlaLpBjINib4edZIbDyymsQ2O1PBrlcA6
dWneg6buM11p5GGkmGVw7K1lC5T7oIFZpLS3t1MdfTkRQdyhnxYdtzV13FQFEL+sAvrUmPlRuIxk
wlXFSHmZRo763dYDRLFDZA7J0N5VfTmkbiWujbPsUOB5xaiqJatl+TpofUXaGuJ0A/iOSRunppW4
DUNHROZTK8h8Y705M0AgJ+BPTZQcwDBSaaJqP5tF8GaVPE5nfz5Mij4yCGPqUzCmpLsZ5PQ7JO19
C8XHxcw1Eq/qwbj244SlHhhz58VWnzZcd4V0ZidVHTSuO7ZJZIJMrMUTtfaxM97vaGneZon4A6LJ
54hmSzs2q3ga78ehXXu9+9ws9U0IzMZhXOejZjtji+RETttFtXM/DMkzT/rHeoQx1kI/PF2+6SiA
Pi+SuTlkR1sgVQyks/e64bhgwQZ1Xdhar20K0fSgvU267m1RwdU803e0UF2Rqcp5CD0Kn8ojW8Y3
2bsHlw9jakYf9FB0X/c8TxrWoiNuuZ4FqPTJe0yGohfIIq0GLCmvniAprmrEuxqhQ4x7CCZskDI/
JUHzOqKux5sdnQA1u3A3wSlCOgrsWsO2tWMdzTIVLOi3MQ6upGt+VWU9rHRtbuywPoy2Xwyk20VV
mdvDdAVuWJctxl6PS7ILJ2vXlzhdZvmCDKxw1YKisBxFyid+OzfOPbQNcHHe2Xg+H5qTxrtx6HjL
EwWh1XKtpMijOYaYlQM4ya1AxElqjUtvqVZTV62bE7YWxWCJe357bGPnYLewSSrjMNWtiLA654NG
mhYHrExJBHIcPprom31ptEkrd/kYLHKPHB51GatvcC+9VgHggjJ8hBvS1qpCg0OxKVgoDog/KKhd
f48tYhXBSG+ivvmgZXUctfW7MuRL6OY9ijEV1nJPa+AxcezfOMTAz3whuHNuvLUhZdEn7s5MVVax
8MOW08vSujqfu2FnjfapWQ7ZG8CLwYQrkciboYIxTW1+Reg3zl3L3LVJlwXz8qxr9txwHHdO17+x
mmoIPPXHMHI2C+neHBIMaWWm+8BPUNqEq2a240zMLcnmfn6YBf1IJvqILO4DJif7YeA4svG59bJD
p91ee+w6CpcDxMyvK4nGe7uZjwyVPVni3wRy464Y5M3EwyGHS8pxYKiu6wm95VG0CUx4HaoQ8F9X
IRKwfiuisE9jIjZ0Ga9LVr3Gys4pG/O4rNZmTtK6Wa4CYkWwxpxpaqIQMgZd8xRNo1iBVAmowLjT
iqopTFtoOKbwV8CmDHHCoF8TYFR76/j6Y3ACVURGfck42lfjsp58eht3jsj80Hx5C8QA4R+ZzqdU
R49oFBybqzjmxzrR+xa93McyQp9nRTs8i8YSheS1iub7wao/+hJqJtFyp9GLkXGYqbWlvqvDZeUi
63EkD66N7ne6S2IgvyLEsVtCXclxnyxi8uXkz9Rrn6elD29YNz4ad77p5+ahtrFGAZ63UbVOSr5b
hngd0uShFF6Cdm9AgyVTqdNHG4E01bHbjYu6ycTJViVkTROd8TLJmBPc8b4NgTRP3VqMXp0a47w1
HQec4y8fMQeFltkJ1BlERdNWDb9rYCwxsqt2iXMq2bUNpDUU5bpqy41pp5xbHbwurX4jZpw6yH57
m2yRKd2Ffb3RFBD6NHZbE4vPYJhva8e/ttxkGy/s1szdVvXunXacF4CzrzHg8bppN72qPzlDh3yf
oDBEWKYZAdbm1cvd1BORz+HSpnCMsbfK+GIdm/DFJs7j0rv+hta8cCyXXbsTImVljFx5fWDumVky
Pgy5BCK0pp5/q4NuN3VKpgOJX3nS3BjLOZoO0nR19cop22pOv5Zy3EVTmSHBX4vWBvoZPFHu5oEn
MktgpXrDdJ3gsRPpPiNQrACDvTSuM2SI8mE+OQ1oWUBrwiHWAGjtu05uRkveQL75F0rNwmjngdT2
vVvigkMK6OSFcnZzB7lCKkV9sxB25Q5sPzAWpzC7fopLjmlRPTJJr/nNZfIoKZrVPSACyRhWmV2F
T2SO1jMoXJkpxys1J2vPM0fulvcltZ75MLUZaLkPyngpmZKHWIX3Qo6rMkRIr+O8lQuQvCZ6UHbo
AeZHNAwIPzTLsgsahfdatos4fU8Nnhnh+w57zJG3dfhsLQAM4ihjUB2WCGLEBNcimHN/6HA/7EAg
KVjHgAbrkhaDWfYqMTidjgb5euK9saZ7dZY2d9njsFRbYIyZZSNJYuUqjD+EbVDqAqFqxlONM691
AMVclFhhiza7zjuIaF71ulk5lg1MEv1OqluT0S7Aby18DEr6ch3h5mdc7DWEYw8Rk5+ttt6Ir2+g
2XFPku5WVVHROHo1wRFaNu9SLoXSTRZ72EvRs/anx6RGpV3CHc41+w75g1f5KE3btItoLhdc70s7
9ci0i9gdH0QGd9bXSPopEqzbMJKHrpM5ReMXBezodcuN6c3eWPFaIcEfUVHhskndx4F4SqDf2SYt
VjNdl76b2cA6Ofkl1SdK+8RWCJzec+PgF6NwN9ioWe03wQBIAt1e2Ieloxc5i22gIeSOu4mwvuvm
30lA88iMhan5Okav7BzJbBHLqqduDhEHhMMi8Wkh/CRJSQtMhENdE+53Q6/TFs3YPTznvdpK+37P
+mcB7ukEWDmSdyJ+N0gulslNE2R2zkQzPX7YnbNXQ4iDF42C0t41bbCtpltn7NY2rgXaga1YG6C2
6wC0vkfzi6YHuwHgwnwct/B/Cp400kO+MGA3zQ7tsGmL+iNqv6rpOk5OxsH+Fnpkj/DWjtgLckJU
S3UW21EugX12jZ/ZA9Bf1KVYOJEFzZu+RKUGmVLcPw3YZii58nASqz4gD4vBUWmArwIsjgc7C+SE
K5y6GBcHnba3jjmWXpXhX1pBTEAh7WmtdjMGKPTDuugSZJ2oIIxHbkvvF4DwQpspMx0irnjr4Kg8
qnnXT00aK6uQwWdHPl2cr0npHkUbZuECtpAPhpJ8Oz1zzXEtQAHVRVawGoNfpwykJWU+9SyzNW4Y
yGOE0zxofk8tpN6m1A1rwFZN2plnA+C4Z1tKRiQqVgKwt8YFnVqT1ioU++V1DwuSkz5SO1/ddFpu
2go/ijSY2fjWAP6yxiJFiHU/4ZgYbS/nwZSD4ZT6MMNtqlOD/tb24TOZAOAw4RVLNAyxkbi4/Vai
JLcwew7ukmRspQgJeUU48KVw04d+FqKOVxUK+mZeL6TOABMfWPkQa5LPc7gOS5lbPo7cZkDO6Tbb
cLTu4cCAJmsM3cfbuAlyRoOVmm3YY5Pj0jjrSgMzP/B+O1d0OzfdgnOfvk6leysF+mzsZuXNICQ6
z534sG0wEwLc/2ILjdjHyyCvHFK/L92yDtlLF3xFFKUQlWkEkubfeSDnSIvf7vR/0mbcqVcdbG1A
KiTYE1hlcXWJHHGOEgwQ2D0pr8YnBtV/XuV7g9dKdaKhjUXycVK/jA/Bes5PrE8rv6jJeyK1/UFS
+EdqLArDP9UvW5NUolUTh1IQgcWYQHuYfFXoND1xCMn9RXeec8wWKPVALuVf4/1gvOlJ1J7bYzwu
oSnlvaMwBbx4FMF/00/0faAfjIhOxaEFvRm8mALOd8r+UeHgavHv68E5/z4RGGLofk/+6L1soVXi
6RDvg1D85WYOKNy4jsbCzEccDxnb1IV1A73aC/Sts2S+CPxg+GZCLQhykf+5SgJDfLlwMAf1bi7+
MTnK40P4j/lXmV3S2j7N1R+L5NtgP6i0vB69popPpEz3YWBtlkCfXT78fSbP7qxvY/zg0UqmJ1l7
GGPw3HR27ml1QVf7NCN/eYmfRr4TslmDJQG+8QQqjDpUyEZL/2MeCm69/BfvAseICNkVWDl/EO2F
pctKKwi16TZ15Ws8XJisc3QfQDz4ffSOQE/4B7GOjEGpfdh5QV6VbE5SCEiHN+5lT8CzsejbOD85
6GNo1VONccZiOiwPTWHVWb/nB3el1rzPL5mnnt1M34Y7BatvJDu7SfjQUcHfwzFKudgn5LWanzkA
sL9/n/O79ttAP6LQ2NoWKTsM9I9fsJWG7zXEVVL/k6XYtoAOsvIXLQKcLRdIuJfe8EdUEh5RSXCa
UIJMxxkeegA9DCSdrrygPHKeY/ftFU9P8m0uZyeYLKb6E5vZg8X5zi9IUT22+4nD63zYVatLuvXn
+W5gLMLUDvZh8I//zxE7MXuN4ezUQaDQrFXt+g3fnvziLzp/no0V/x4psf9zJI0EQZcTRvLXp+BX
r9SYqVTBqzJc+ZsqD27I899XzPnv9r/vlvzYcIbNtnYZmKygy4AfYSyaobQuIrdc6bja/H2ws+EW
MuFwsIMK3B8t6WY2DBqILT7dIvbGAS1i5IcZgNzfhzk7i8FJTQX90+Efvegg2bmzrBoMU7IUCliD
fv/7AOcPqW8j/FiDUeV1TR3UIOce5iKCNCzurzL7vrxGRwloHxd29flp+/f7/DgSK0WMy0e8T9Qv
u7justa39kl90TzktLr+OEhidMn4UBiBHMKPPTy0Jy29GI05aiWfkBrvACEARzr1tzvtpWzwtLD+
NtiPKawd2vcTQ8LZHuByURCgNL/oO+C9lXz2LskPnl0R397sxwwmUY+4WOMMHvm9UA/98vr3BXH2
94FwOLhigOTNz7boBbdqnTsj7Cblklu2KCb26+8jnN2n30Y4PcG3qAeC2wDCE+j6kn1ZJ74fqJLW
bmkvreyzafO3cX6sAdHokoB2h96bYWVd+xmAkqLJUDG2TxKqce1Fg4Lz8fzbiD8WQmvHFZMUZYFa
VXf9qipaJ5tfycPJZLaGG1Cm7/4+lf8kRH8svW8j/lgNAyh1LcCPU5SNd4h3a1AMkd3mcZt5dyfd
2SCjRbIFWNCixam6rCJ//mMiqYZ4FjS0frbIuskST8ZBHCTArxzkAgad7uM9Ixc15c7uslP6/q+R
fpZ1Bky/suowEnr8Tt5RqNJPBXgKjvCard0Lmej5uPhtuNPjfFulPQPNBAq3p7RqhrVtQXblKr52
4B7FYTYbX4ghZ+Pit9Hc/xzN5ZS09NQiMcuDW131phDD/d/Xyv9jdf57Ak/75dsbVZqzsg9wIo+F
87Lkyaq+9/r1mEdrp6gLXEmBk/33Ic8tDojRQAgMgqmQNvmxOp2yaoiExBP0ItgD8dR6KM3HUOlX
+DlcyhcvjfWj/rEt6SxWg9OfexyAJl83/0PalfW2kTPbX9RA78trb1psSV7jWC8NO5n0vu/96++h
B9+kRRHiTO48DRBA5WKTVcXiqXNSTA9Iu6Tu/P+fV1QNhZgZi3KPqi1V3s0EgO3oQRc+wWvKyZXM
Cni1fPTMtgEGrWQhy2ceqp2xLUFq3r+jp9T6op9tCfNN42vvHW/IjpUBMOOkQeAAdOCoPC73SWdg
tnruUBFM4V1cvAJZznGMtdnXBsinXG3Esav0sm1hQBDOQboRMRKsccoz9m747QO183K5qVqL1LkZ
nkUAR8YEAyD+3XsD+M7t3cCcW1l7Q228xlgMudRiEvQho+FmJzA7/QAM2VV9wjEruLyhXN7yUftP
TRdBLQxSQ0nFiyYonqSOj2El8eIFxw5N/KWmrRjpEeygjzhD0Q6pBTxxFiYuCc8ZoGKNYwEM+sqb
BCLfhs5pqwXVqMgrmcY8zKQinfFEVut4HExelfrZXMA71vPCPCurrI1RgbcWkizRahjDmBPhsMoP
GHPqIfhApK7yT85eYboGuWNMGoE3V6YZqme5XRK5QQ5rPbwhBhvhDagwdYen/GP8jnSGrhQyNpim
EkxMcIIxxzb9OUO5jYwWEfKjBBC56wIboLEg1GzNep5izogw2fNXn/C3n/QnrOVRkNBAxMxs0r0j
LDuBKex1AeCAOvsJaaKjUDWcmxIzvYF6Gbda8Glo0Ha+jCrT3AVqEeMctl6SOwYwiuCmCXz1O54Q
oViIGoG3ouyjvzJJHf05sdq+DUmkRIE5uZGT+dPWcPJ7bY/HDsdyeTOHzBHHtZPU2a87JcgHcque
LMyCde0y36l4OwbWVg++GU0C0herK370aRD/UgUAi5e2MZwJ73285WZGBxkDyRZU9+QroopenK0a
SCdULJFj/AB2UAAq+zk9xA56JkDI+0LoFBsuaz4zOa3MUpeHJUv1CG9lpCukPjY7Ilivv9vxvXkC
4NcbtwunGcSzR5ZhnatmBZhEwcw+Iv0vvd6Z0tPtkMD8fVxTwfsCel08JVz+vmyJ7TC0UvaRLGB/
fbaAvv3/GaD26ADMS1fJckaOvVeMwO9ZMqePRTbd1Wlf+UBtSnGaQchvEB/A9qxsBS/cCZuO21Li
LJVOdZTEGC+4UF/KPsx0C2g6IKW8uzUzbP12RKczT6NizKuCI5rya8IjHWa+7cD6Sx0jV57vYu77
B88jKvkMihgMU4pv0yn3avoZSLx8Q0r6G19GJ/++2r1VKhSJGMNA+E3eKz5RBpkf5BOw8ODGtlze
oDIzJqzWj/i7MofGqZgLo5p9GEAXbkH6MvuYpJ92kCjJ/qQIX5mizmUqSjk6FfBMTreJiKFrQBFa
4X3UeNwyzEpyZYgqVo0uMpemw54Y8Cran6TqLcmPWfV6+5SyA/vKDBUH1Fbtq4WYKe4xb4A0AuAv
ZCNlO3W5MZRZ86xsUSEBYwWGIEyw1bmLT7RSgx3AF6d+h4YfpxBgp8iVLSo2jNowxFZEtrgbH0mK
rDehakvy1jpMnukLO0HYLT9vLybnWNF8k0HWD1ZQwr8FAJHoRdI4OYHZG4BSu6WDOhMMGiIVJ8wU
wGklqrHPnwEq+TvmCd/ixh3vldeKy3/K9GdljgoTmoy5niJoso88e1bDnwOPSov9kVYGqDAByHsd
jS0MyI/aDxImpjvzZ+sq++GIccI74Jg4tSgzUKwMUoFCDGtMkFowKLbLodezXZgXD0JgcBITuyZc
2aGiRGf0oLjOYMc8AGvTQW7KSXzr2L6rradDpwjzTerT7c3HdA1vzWBBk1TrilQlCYMp0YU2+0Bg
nzZGiekrPdFmX0q1bHPbFMs9DZT8Cp4XoQ8sydTGKGW80gcFedjWANmxzX3u4Y3sr8EGkA8YbcWp
T9wXJEZKgU00Bgi7qgSy2ssYnwR1H8wCOlXSs/kI0gsnOwHt5OQAKO0RrbjECYzNv7ZHvyMpkZbU
Woxui6DotgYEJKQxOMvIiIcXJqjjrA1Sj3ksmBj88giHoBKGzvTfN8A3ji3m8imGBlEyRA6wyV0u
X4CJPOi4GRluKeETERpsw60Fpd7ZBXuAvAUajdeEY0UrkOThPygAyqjXqdQSKlItdMPXxaja6aAM
B1WD9ZHvRBcYdUDseNQhjC+mmKsTQGXMWoxmQNdxAlR1n3SfYXzirCHZ1ldVDd7dTLza64SZ8XIN
k0TLxLaGAQywjt7wgqExF1dMf8hsTMT4vN4sOzz+tkd3nmc9j6MiRrjXTtCgAVsyYIvmiwqOAVvF
I/tsj58KrxRlhpGVTWqfZF3VdqZWZB/SXLyIYgXsNcB+hv58ey2Z32plhoogs1lXVdyUuN5goDv/
ZgEDeNsAd/HIgVjVhCMmEAlKH/XTd31PHmESt/lEhAJ8Kdpi5NKtOUeMt3JUbpmlqunHEi5JyrdJ
/AwC8A/oHEpaVuSFvoUFXUEcZcIifOlVoklqIVfQ0gEwU40cojgpeOpLt4d6x48vqlVOkGJ4dWGQ
8moSeyEdDBhM1F9mgNkKaHkOvLsiqwoFJEbWdRCSStB6oXadMQZLOcqwEhsQWgZz/NaEkredHIW9
+EdUtRfWqM1nFGOfjsZARI//llCY7ojEEibS/eDIQ9ExF3DlGvXF2m4eMaGCyfgFRHzVh6hGdpi8
3N7sjNOkgmEBTImA+4ATivwNq72OYkOJMJgBKRlMF3VCjektzrWH/YVWJqjgahbhFCkxTKTfml25
nz673C4xCuLL7nxXJd5th8ivUZEWDkH4R1F1CzgHaj+0I+nkiZCMydInwlMj16rdmJXdWbV72xJz
6QCllCRZF+UroAOEjTU9V0DnaiT3av0qxY+3f5+VBUF5jVlQE0pi0tVDZVQFQR4scEU+Y0ID1NW1
M9yVhaM9EtrTQeDFPbI09NKt7NFJQ1DkVgSqFvRgoUvorARP+EBjjGzumH+lYy0fFKngH9o30OSj
crycQK2qJ9gX1XBAArW4lR+5mDprgGiHZpl6H7vBkdeoZ0ZBMGbL2O4ooK50qtHhNoXCRHMsOJj7
wl8+BWguOqoNJhUQroHoIfy8/RVZh3hlkBam7hbNmPoFBoVFcaNk8TFJapuYtbtthrXt12aobZ9g
AlOQRwtmwt5tGrzoFG4NUpSuLDiWWOlRNSBaCSSxJYlQuLgMGblQD2YYTxliYPRCOPwJGN1bNBuk
pOBZgxSJM7zf9o5rk4q7fSdPmRyPuKJAIOFFdjA64zWdHW5i5GVPdlM8cPNufOy9snKUir+YCsR0
0ICrGB5aAszoeMtn/FcFPpUNiC0qO3cxBWW2vFPIOhfkOIClD/SQKLgvlxdvSUoipiijYtyIvAVM
K/ftwXrCfAXWd8bJIM88Cq8/wLF69dQSQjsxElCCgJUKmG0IenRvy1MzuotDNELHt8xRfv7JR/3t
Kf3kMuYoiK0pzT76r368QzQS1V0x2+J3CXSsRLWQB5RkxlSobstgP8SV0KL5iNW6DOWoVAn6RPIV
t9wsYI9+0TYw57SdzVUfIFGMiqlELA1kitCR1a6ezzD8IfVJlKQfwXiSpfAlrY+4pR6GTn4d8MbL
WVFGFABkXIeAoYjTeSWbPoFnOqxFK4W4pnLKoUJUuDicpiuexO/dNwxGb8E/AlAPxyxj86B7gMcA
6MAAvPZ1kFZFRKtGYoBX3fTjO9hmPWAYwDcu7/Ld4sm2sNM9zsbhmSP/vjK3NAVYxmY1/VgwTYa8
aeuty/GIkQohPA+tRHIHBT8hFeP0IkpU3GZSUueBQgbHIT3UmIP5BiyNL/MiDSNHwJoG+jUg7hFS
qSMPVpUgDDQ4lILBBhxX7T4z/D/y6B8bdHIf1LmXmgzfSNimxxgd1OQNMzQ+kSPiJlnWpl/581UR
rj4QtIFMC8I5sNU5PWgp7DmzxcNyR/QCrTMmx3JCJ03iCp9OmhW114v5FQFWxvsEI4mJBuOtp/0A
FYpDHv+XTf5CnI35JKAkC9AnHGoSiNYoAyWZrmMEdZ7BeNNhq+x1VBRZZE/qyXJAOgTofCH7cuXx
9gvbx5VNqh2ONxi5F2bYbFzth+ZnvvBkLbYKKXM4uUn+MjgnjmuQ2qGDDGyyEGDw0ZDsHGV85Qse
9C0zR9vIPpgouD008oM3VpUeq0gHa2gxtJx+PdD1m3TT+mjWcS90zJMHXnqEYQC+FHriQWzTCqyT
WMg4fYtjwxb7TaXWvLBMqpMrZ1ZWyL+vtuQgKwC/dGSLOEg696mXYiLysQfcJtsrQD7y4jErDRC2
/f95RRUugZFEhtrUKZJ5+ASWl9aR7vIvCIwOjgkHPEc2DsK/kGnnLScVmXFLisC1B0dbL3gE37Qb
e18ag51N6MCj8/SabXgCHuQ3by0u+ZtWi7voYjzHbYtgA/7VHLcwU0LL9Xb0ZPmF5A14mahhno2+
JQeZGaqt1SUfvVlYbtTl6SaxJNlN5p6nisSKnToU40zDwojPVYHStiBySWsD+gxGaxsAsqnSWzO9
jtYjpvI5bkksv3S0g1AJAQkLTZfLtcN4fj/3MWDgw4/4CdztTv66HIPn93fyiIc5PW5mYJ0EMntg
aaBvl0Qaql0vqhGoM0Du4Ff7Ne1ImaCfZrexUZm4XHZtlrX1YwOVxcFGHuPRBo8NZKADFEE++gC4
6p3I0GN24InVsmpLDWW7AZoAopdIt6LqZdEFIwLQA2hVX4WOUaLuZCCloi06UbHPV/xmpZ61QeL/
ausLaqtg2hwGzdfeaz9aSLB2WyNFp1L19btiwyv0WHFlbY+KK6k54u3fgD2pGUto10yY3A0axQ2G
GU2WpFN4ZRjzA6Jpbhqka4mHgEsHMeCfFBhXzJDnksFuj9K22Xb7CkpN00FweYTXrEiCi+3/rNGP
sGCW6UCVgocOsxaNrYL20r28gGX2dixhbxNwbZNpJvQb6IIhjOsqqSwg6tRN+CQ780E4YozdjtB/
Q33Cff1ierUyR9UKoD7S0kqDOQylmc7kgr7qMXLbxI4+Rrd5yt2xs7kZiGXUFGVcQTDQokAk8vLD
ZUuUxzHBKH5NwokeeI7/Sh31xXyOttMm8vo33uljhTJLQc0OVXUFEtVUKMOk+lxUPV488i6zpWDT
WW9zyLslsw6chaOtGejKXc/oyJI8qWUSZx86OnJha+s4cYJjeLrkzi7wY+6fzKRpa4vkSK6O+NSB
KqasYNE8gBhiclUP2kAgQsUjmA8uI8VD5+PAvZnz/KQWc1BHecKYE8q92m1KvNJ2J2jA3o+o9/Kv
cMafC2Eei7Wn9D6tKlOqUjDuFiDr+7pCGg7axNYmdEA2xhdC4vlIxZZANTIlMWFP3Es+SQ7qe+qg
nRTYWNu7f9Hu4Bikb2DgrRVyY4nwKYX79AjaSy93wFat124JbpsjaCG2EbenyzNKpcAmVCxMDcPL
+XFubBMPJKFnOaqE7TO6pYtZQ17MZl2dV9+Rvn8VY9QLBVC7H+g+VrgolE7u5Bn0YDJP4KNLWeUS
KPwkHX06RBv66mwqQjUlIi7qymkBozMRMnWA2Pm69CmVgxlfMlacQWhK4N2oCXiPLjxXpunvCaZx
PJbXXz0CMphKLikxUITqnbHjZAzmRwRTOpo6wK1eDaWkSd/1naqCeA8UZMBgR06+h2TA+KBtwEMG
SuQNrwplXvgABfnHJHUa4zIbA1Ew0g8ZmqyujNIweRZwjY50W9h3/6JpwMoYlgFdZsgKQjKEzhjq
ZLSTJODCpzZ+ML5MPFgXMz+sfp/YXwVSTVcw/2Lh96eqssXiddSeeq7wONsJU4SmG7IDcvulkaw2
4l4fcf8BdxQEIcLtRMTq8MbQggoP88sfJfQDbPnp9v5glWUWlJ//Z5UqAzH9KJWDiuuebkJdgbDv
YfohBde69HHb0FdpcrXlV5bIRl0toqSmYWVpsFRYtvKDtOET1wAVYOBMBjoeIO6FzIoKqphPy1Ve
OMZZxSCA23i40QxMyNIwnhRkv5WhYXGromxBeqxBAEVNYt+qarxCNGFx6nM58/rJkJ9ks5D2idaJ
jlzIeAlRwW3MqeOY3/r3n0OjfOLJbLrBIi0ROAwaYOg28KaOWKdQB7RGQrEhgkXFJJt6td6lGgdR
NaJ73CJP7CvSXAI9IjqrkhPdgSn9kRu9GcdEB70EmbMnqt70Du61HBVyBosYZAlmp9uNm9rpPou7
agZ9oQ3KddSoyYH3Ssb2dGWX2sOJokVRkMPu6ASPyTvwMSfwZ38ENi7Zj8krr2nAepSGn5i1xuOj
DCkdKvtLZVTGxagnaJGQu1r8RWIw++hYb2deu469pv/YondKEFRDFBqwlUogmD2XzYtVvv73w4HQ
SeBFgEyBwYPaKYUCxG+agjmyuCeTpmB/slwy8VSgqpjQBnr7f9qj6tISTHhBnC8kJQ0ulNGBoT9C
zu5e2NQnYcfdloyzf+EeVZCmk5hEegpz0f30nbw5EvgUGB9nF3cmPnyKZ47KfppWC2NFVrMT/PiI
8WAHjHGHRfWTo+7Pd+WWs5qMWILBP+Av0InBR6SnTpOsniu8cOLr/ehB4OEbkOTYBIaH+SpIJw3A
66AfUx14DRLWxlybpdzs8BzdgIILj1PRQZz2WbbPU17UZiSnC9eog2ZGYisGVfn3RlmApgaH/ehY
oAyDBsWudxfPvAO1shk4GpflgFE3rW3T06gSZoqEwSjwUHTS7K9Jx9SJ3lQ7fCB3CiRLXoOEUY1e
GKTzv1IXYRhX6QfU6VD1DtkxsOJ9NyebXJg2i4iJZc7O4blIxc1M0QQI6cBF4zl50LYL+rzLprwH
IyJuhqHL01/k7BiTKgDicmiiocJGlU0T+hAPJfAhLbhWb3vFs0KOyyrthZhjVy0JVsbp3EPHQHwx
edO2nBNHZ9ZBCNBEqLBucZJg5noLCYLbPrDusxd7gYqQS9xYkZbjcJkHCSELEEwHI7alTR5FY58b
IXkbgYqQQRLG0AOCudHB13HSbSZ7ltfZGWjK7PE0v1Wjw/GQcdO78JAKH4oSQ2ZaSfFsSaB3BS60
liOH3gK6gWKjuRxrvC9GBZIuFeIBrWr0+SXcK3WnTzcIIboLDTLjF5EUlMG9D5Iynl1mLvgdm+ns
nU6zUmoG7OIZEyPFkaN9Rm5n1/ey273y1IVZHXldR9cM5Guov66ag9Xc1GWOUWJ8xqV3Zq91Ys96
Gis0CPXvEF7Bjb3/lDgXTNZ5WxulP2SsTjMmL8F1qP00oJMQZVt1jDmHmnwf6u5w4Rn1/cD+LTe5
LicfMRjrK4Dzhve6PYkgk6zGXVXeDVCc4WwZ1gZd+UU/IpZDKRoS7ggfoKrKnwo/2C3HtsU1haA1
eTPuzAO/tkYFf6GLxgSgQHy6PdiuUYTpu2mf7wgmSnB5Bez1aQBqE81OoDwAQbya2Zi7KW0XzLp/
KJDw1KFep2bfb6/e9aaABfRRwauDfSjK5N9XQTgrxBoc/UUEBayt3J3C5S7V/7PaLsSB8QwEqRBF
FqGES5mQR5ArV230YYAi1lw2RWo5hPb/tiNk915uvEsrZClXjojQNCnNukO7u/qhp5DPgpbPkM9g
su/BmIr/H3lof8bSXfhFLZ3edlrT5bBYfVcPJWa5nfmIqfnmTrXf83AzvzRO8Rev535dexA3MZOL
yVzLwJjXpZsFZDOGQc+iD7n8YUFEbRh/1cEZE6dOI4e80M/28B9j9FOJ0tZNmdZh9DGhUfrjEEDV
GnJXb8lsI8MJm+fEA50Zj3uTsed1zPCg8S5ZEuZQ6BQHTuZhFmBU6dAF0187mRMHGUcYN20ZorUA
36GfSMN+wgRzQqkgWefJB0qTsKSmDqAr5b+UPr+ujYHuFiE8jol0TOXRr6EqyO/LKVwAumtHexL9
tnsfy9PQnW8fgOuPdWmGOgAGuIwLM54x3VItTqgfwWtsR5bEOWY8K9SmF5sqxEsGYKGR2W/0dNiO
EQZNZF7Fe70JLp2hyio96Iq2KEQyKfksg6Ehfby9WIxOxKUBapc1Jl73exUfRdykx/SuRvs6fO3s
tLSbbwXG9UWRc5h4C0dl3yXtwMA/4fN04QOhcVehMfPrtlO8jUbFBi2o5Q7cUIDPRsNjD4mNQC3d
uBIhghNxYrp0HW6xfhLANOgg4TDRHfmxC0bRGslD3Lxb8ie045xBfrWEwwilQKgwOZDI2shi76hN
5I0YCDGtZTs3B6UC336M8Y12dlLV2txeAcbRvviz6G59YGZdUlZkIsqGdhUefIKdcTABQoOmpcN7
dGV+0t9rQAPg+qmZ6yaAMfCum+25VX71y+dth2TmQVjZkKl4H8111JRAJ4dB71nBS7psFflJUX7l
y0uaQioGs2XZMLlVo/sJUp0e4PUO6pdhvAmkn8m0HfFAM0qlY0Feo0ajQ4c4XgEp4yGw3Nt/K6Oq
vVx8KtHHAuYbdLIe6O5pNhj5ISfglJozOKg2gQN8jN32E29EA+dosQ+zIstAZVgiQVdeLlI8yj3g
9xjlsp5HDwDubfBCYJy/Zj+wS3+8k/+AQRmurixSpzmJ+q41U1gEoWe8rTfNWzG7Cpi2QZIDtngI
Q3N8JGf3sryRke9NXQEUX7yu0xI5tgYrDq2zuul27cbyRlAlAAT4Bwfowg4VeFXonZRKCTtjW3qa
NtaOVYzvfQgpJDXpHWEBxUVaHUGI/D0QuhdN67+3ouTd3klf/ecrbzH9h8ACSAhw8pcftC+SRM1z
3TwPoAGArvjyFnvZC0hA3cCF8rCvePFD52SP/Vv+LN5ZLu/7Mk425lJ+26dOnW6UQzFHWAUheYX0
AHTE/aXgUY6ygtWFFeq8dGFjKdpkmWdJslsP3PmbaVsXjviD9Kf5JBiM8QrsoZVXVIWAF5RCCBas
Kum+E06p6dM46i50sd3QgaqGsFM57REGDeSlSbLQq6q8wluuDhlo85xAgxkXXdyrLVsDAWXkNlv5
ZcKDcYd+wuK0OxOkybwIzYoMFy5T2zkt5Ak0I4Z5Dg7kAWDaEncX9Eo0tAb/BUb++i566S8ViQB7
qzEkgI3znaQftMudv0afzBxxCZfIL906IlQESuesyMYaK6sfFh8gTH/aFSDJLT7J59R9QteFp6PU
5j5TMzLSxZJSVYYVtFKekrOpboZ7HY2LebS7fQ+bxR7DXE7n89hbGM84F6tK30NGaHIqQS+Qrzh7
+XbaFtsa5ND/BljO8c6gIk/WzDkEsGCqKt41pC3L5E3oMiqn9foZVGyZIQs/VjFOPURKH3JbPQBj
hMmD/BD8XIAWhmr4tt2Rt3eJh2u6hjJcLiMVb5RIhg40uLHO1jOZoRWOHY5C/tDxswj5pRub06Ai
DcTmMCrSYo8QjCR0Cu+ik+CRt2Nkjk3ocjGSjMrXFEXUowamK4wrOC0IvxYk5AWejdJ9ZYR2VKub
sps2fZlyEjEjpGDiUwUFsUGGOEDpdhnS+g6SUBMKEXy/cJvv4z2oxTbLE8bFwOFcijYalLezIdsi
8MgEw2uRybBLi0GnREpeKsjJAPYRkIYEyk0oSNrlrnTFNy4a7frrwcOVPerrRUMbZ8MMe4P/Nf6M
KQDLgdQX8KbNxnJ5AhGMPHhpj0oSpWzkQtHIFnbL4ArfSZOhuIO4kzM//4sWOjlfl3vz0hqVEtqy
QVkDdAqsib/+vvwrG2Wv+19weff2t5N5a0klhMTKpUjEOO65+j64i7vsqsbTP9pHjPth9i45mW7n
YbbCb86mCrjrcjagvbXhtrev89Kl01S2iCYRyJsYn7R3IItug+5gqwJXlACzHHFKyOvaiTxQWyqY
JAH/vsJqVWlldXKqK+em2eYtrrsHg/cufR2kYQIHHiQbmGm/ahHJlTg2RqooZwhMQn/WEFHQSE3H
YTb4uixSOwVmCAhFAX4A7cvLcycPRjv0Ta+cY6julfX8BLl0cDbE4iFPovu2THI3ECGfkedeN8tv
t3cO00c0ZoGvRTwTaXIUI8pUyIF3yrmOvxfVQ5o/3v59Ro2NRVwZoLaEoAeJNUgwMDoi5rLBAr5R
cUU89oca0r2gX548aFZrBzSTnNKHVFXBLWKYW2X1J1ClhFqWbddng4LqEKQlEMSda1T46sdtT68r
pbWjiNmXn1HSu2QoLTg6qXj00CM7a3QnnTJPFZHf42+3rd32SboaD2iR2sWlVc7BGHtoe3uC1Xtl
yCNAYDsF7Bl6pegF0wR6cSKns1LX+HpFlzmzOPkWUKB2UKZek0GAF/3Nz9uOsTfkb4vk31el/CQV
M3JiqSBCfSsqAMt5lwUG7ox8qN8WqPMGSfQ5hUa7cu5cdQ9aZH0PeMQDRDad8CU/VB7Zid2ZnxKu
q4dLu1RGGFW1q+ME23DIBkeQE4jTQzSre9ZHTu13fYm/NEQ+6moJuw7ItUbGEiqCBR6swA2Byl+k
1B+M77p6EKYe8nmcOMKqHi5WlTrnY2nEcS8himW7bkegutO2s5VHicyYu8DOvt/eJoxi/dJJ6lCH
WTjqygx75CWVQEGWLVR2/5WWC+sQgAxGJ2PXGKyVKVMFpKaVTMEhqPXUD9WHupfsPj6FkKkrI85z
D2v7r2zRDA/yUqjaEMNWg4Zan5+0gHNXZhnAqDp6HhgNl6/mioTYKA0zEZSzGIP+YOrqX20wctq2
rJ1OZrjBtaXhCYnGQ8ydmfS9PsvnUqnu+zQ7S1Dn1IL8JDS5f3sfsNwhM2dI0yjMVfqRpazNUErH
RjnPaYRyHKRvULS8bYLljYExf0AmZfTF6LZfbubFME44Tp2eu6n8XVQgThA6evd82w5rmwF3i1ME
kTv9ihqtkpJUtowQCaSYNlJ4Z1q/YqF0hjYFczuv6GAZA1hRBmxRwxMYDfGDEm5bhFYgnfOunI6l
YeQKmLDD1rfmenasaVGdDuXXph8T6VtriupeK+fiTbMawdGhGOuk/fIeta3kZjkQlomwb2Jd+nF7
Ra7vsKTvj7rka1hSpNkrpibU9MCYpHOCqcKymrxYHAJooUqJLefaW2boD4koc6InK7MCcS3i6Q40
PFfCaLpSDkNiidK5mZ614HFuBXdAN+m2ZzwjdJaL1Si3lE46RzGIfE2MbOmnjFcjMGPy2hUq0ymj
ZPRiM0vn4vuEDmfukZG+6alHzaVvI493UJh7arVyVIIzpCbpoVEsndW+d+JOtcfheRmhxvfcipwq
QWIcSguQBUD8UTVj/I1yrZampRbDGLY2ZNi0OdWOWfqmC2owFQwcBCcxBu40eOnbf/5yaJBD3BWs
PwbEL6nOTSmN4QLJGelcBYDI3+fBfhRebptg5G/M82kQ0sCtQLkSKZMiEJnHjS6dzaFqfQVlg9/j
KdmJRv0YhM2hazpf7eK90ibif9+XlgnmTtICACjeIvfMVelQDnNgYlheOltmsQ8aad/02h5Cqt9v
e3i9/VURnCkg/UZYNQFQujRTZbMaV5UsnpvC/ECm+6EbgVcGNXcm+XopVdwPReBawFOOyUHK0ByK
ddwrmYgqQY5QjUP1RburD92d/JLft7v2pDjSXoIEZrYXHrhzL9fX4UvrVE20VO1kQaJIRKUpOtVD
u4kPpE1bPP6LlvB1BwA9buC1gfICwAb543JJ41nSBTAALWjUVrt0mz+WjuDIylcfWvGqjaxubn/D
6xN4YZDulqpBngqdLCzn2HxG0gIq19HdIOftyOsEf2mGOm9F14CfsTThl7hrMbQuKeN/3vOwADJX
sJLioq8Z1B7RgkI2G3VZzknzWFnvUn0M1d3ttbpOZJcmqI0QlEEhNom4QDv7uU/vZiNx5OldrEcM
OkOKPeHhG8mffNlSgD0d4RHQE6LPRy1aaYjCpENQ9ixV73H8TZ0HWxP3gXgvR4V32zXWUdZ1AzYQ
hnGqqX1ngdEuq4x2OeOWf2gMxYv0xleniZOVWdsARAY6ADsqWq/0Qc6kEKircZnPGMx9HImC9BAp
nKTCs0F9pTZOMIanwYYRHJSgtDG58gdbzQDETlQBqTLRUro8pHloLYMmD/M5K4SdrAa2mreO3Lzd
/iSMvI9+GD4HAh46VxgwvjQzayAhMcoaeR/PYR+pt3R2t9VtMgFj+olX1DbvQZcRDEiX2jJEwPvA
tkul47Ez595QKwlXJEVz9dwyHQsoV6n/IaX6t9vuMXachH2GdoSmaRi2obyTpa5vKghHnLXiPW/P
Y33oeV0rRnkBdg6iN4kOPBIVvd3MMW1EaUIeLO51TPROu8R9wmAWyBCyY3VMMEDxJ6TgEJwCcaoK
eCSmFulDG4SppoLnVDwn6f0w3RflXajx5H5Ya7e2IV/uDDPtx1gzYUPqbcgaYQTc0e6Gu2a7JE7r
f82bfoNW3+b2F2McLHgGkj/cN8gUKPXFwsVS9TrsYDWMQMhW9bpTmh0nQrBd+22EOr3TUqrlPJDl
mx9G5aAm34qOR7dA/lAqruJqRuSL4AqoOunz26aDWASVeAZkcThmRbk1sxkvoMMITkuQkGdazFk6
plegyQBpJ27TV0e5y6wcQNYCXumjoyTqIUnCe7Wb3NtfiJGgJOS/f8xQiwfZFRl7Ho7pcQWxD9N6
6kz9tUizxwB65EqtbqVq2N62yXQN11yEcwn3d538+6rWVE0Z9FrtIp4zsTypjfDLFKqDoBV/soIr
MyR0rczEqdItmTCL51Ed7LHBMJRwnvGt/rszOL7kuQ4XeBDgXFrp57ZM5xJbXLO2eJK0Zelpnngj
nKwV+2KEAd0Nrux0IwqfftZrQ0elovePw1TrkCwUVDuu5b9ue8M6sFh/EbcckLwh61560wqqrlaC
tJzR5Hms9eIoCryBD54J6rNACgwFBaZwz1N011l3Eagwb/vAXKyVD1TQKVolnjoFZV2mpfdSMB4l
bXLmKnJum2FlvvVSUSen1zDjACpp+KGkpy5VHCEaPrsRrEBm8vbfTeGqaxJCIFCG0IVqUYI+dZH0
+VxNb5K2HYrElupvnfXrthnGQ6kKxCVw0UCAISbQ5cNkWP0UNMKMa4vkQ9TLhYwrSX1E0C8ASz+n
I8kA9F3ao5ZQ0Yd0iVLYE7aTr/gDxtwTVwoJNaoH4Qgye+ZbnGzBdhKszqiQQC1zxd0rjZPalZhZ
xOvz7BF8yQQQq9ODdTax4+eOt93JbqMzBw4T4hAqMgmXjcsTVbRTG+VisJzTGZob9UNYa46lBU6Q
vhgVV/KAcRmUQMsO+kyAB6H/Qe39UUzqGf+6nJVT9CB79QZNu/vF6e+hxIvF5OHYmIu5tkd9QXGJ
UUWJsAeqNsxuLVvTnU/pjkAV9KPA612yjpwBXh6QpwO+jyHXy7VsgacWxwihQ3xs7sMjGaOKH0G9
qoD0CAghjHnb6XPyGraco86KKGu7JKStMkkT9nqzRNqCnqlvJAfLdIWI5xujYSGtbVCRFz3goBgU
RN62iszXWRLn92lJ60MbqZnfKJMeupW+xBsllfOzPln5i5ZbYbSLpdZw2lgqf2Ym3lMLDArsLSlO
noZewABwhcGV0panJHPbdDI/OBGDtbtxnUE1jq9MXlovV0YWU6mLI2M+64/hU7MLdIgP4tlpM/pE
ESg6zkD+AZ/NJwclP0wfq7Vh6vapyoLVJqE243W5/Ja3mHaOCJ3znoSrYGv+AMeqAxGfbeb0PLwM
azesTNPzwFOmz3EcIRoP1amTXs1hH02b2+vKM0GVm1aRhmMmqrgujjXGtn+Z6s9y4XJEcz6eSd0J
cnEZi6CGIwTz24z+fAh2s2K37vIrAIuY/FZhvEjYFqlt8VQ+mIFjvYjUUdZzgTwx4/uFH8Em96Q3
3cXlZ1/f6361aXgERqzdYuBZCpdDlJ1Xk/H5XOlFGfTLeRYFxZ2KYbHFMQf5Ddoi4CABpeF2HOPE
GwoB4wS3vyXrUi4BkQeQPdivjau7Q6HMYWA2OCO1l+wajO1aTr2vAbFWNkHrTbEj3/HuXezlBXYF
BxNEJ+iAXp7LFJw8OdiO5nO0S17i7bIdcIcFu0hD+Ma5VKGsks7Eo4ksouukQgHq0loZCVAbhjzv
WRzUfZu3W6FLeYOfTBurSENlNrFJkRYMHImyeJ6CNzHj3ZA5BkwqyLfLkKpRRHbkt8EVgSQ23hYb
c/DVl0hRhzC28GoD3jEn/77KK0kc1ro+w6QVfJSJYufggZdVztyWxMos66NGFdxlPKkj2jekqhOg
BVba0HraAwtzmER7wSjBafDAGkgAy0AL6LItbnmUiAyYNphxf3888/9Iu64luXFk+0WMoDevdGXb
qp3qhSHX9N7z6+9BTeyKhcItaLRvM9ERygIIJBKJY6iPt0yD2uaBMp/6fbITnQllOQ6K0glLx3SN
u1CFPHzigdtowz3hF2aaB00lqezGcWFS51QSwyZ9KTEHzUd11PwWBi+QaQdU2+ugHs0TcGAg4S/H
S20/I1rmZIoDZNY7fVNPAD9JkK0uEgfad9HW+gU0Ad4WOVUKLyrNMQ9SQx71HokGWcXt71FM+6Zi
W45uk5mdXuMHkXfXYvC0LkZqUSeVVEhZDFLuDK4jvIDg1AR+jGSXThcAAkhSnP6Bi9i+ugOJYns7
sXJ2j0UdX2Yc67UYY/d0wTcUi3aVf6lD7kFFcteNlUPX72mmm8WMI/8kb+C64WZ+5A82AVL/IViV
F49KQ1M1Gm0/IJ74FIGRku9hMuclBHRPAPfFHQ+6yZtFKgdZ0qDqhYKtaekqOtKlJ+fNrp4F3rWL
U2xYVBYSlFAD71hG1fQBQJm4bKNH7Ao72I2PU7KLvkP2Z7BFaEoLLjc2JwPStyIxEcpYGrFIiU9v
HULJOnKlY+bDLdvT4TxewOEE2Ue2e7ipGfagcDoS3J1JpR9QRKY6lM+VVhTAbj3zh638APlNZUNk
BPrv4pZ7ueakPIvKQQVwskq8IKbyZQb2st/kGxCNPv9Q6+j2MsLV+vIom5NCnFsdCRZG3N9UwP69
yFddiCRjVlNX+QQ9j0sD4MWkco8sR3iHNMisKvW2D8rtaI5vxTTGvMR6e0+iTX85uHrpS32E4jRO
UPD/0BfRBZRTcHMFYDB/CF3r5+3MxiwZTVypJB14xWtBeShACGExTKQyn465Aa/v8IRWPcwSm6dS
cGOfJy7GXqGriNQQl1AQwkxrcZ/ap/dKjC2S+JDatYs3DdD1P9KaYd3m14Mks76qfrR0WOCY2JO6
uP+MW7sCROVLvDfQi9E+TSybY/hT0OGsyUt5zL7TOjKVY2Wp6CM1R2QiO1Y9WqYNlsWGkMUIo1Px
pNoe33lRz1IXVyfJaoqpTItzMoQ07Xm8BKofASmv+b23uNphOkiQuSdSriLErGCV5ZpfpDd5qz3i
8sWldpHh3fohVCrWjaY2hh4/pCptAGGP6V5wwBrYQQh4rzj9Ax8By65BV2OnC8C+jaCxipDGF3mx
Ce9jvK9/BbX9jzbC6Fp743XBE9FLDXs6/vJmJsNVfCoBp3kiWEGD+Oqm/2YciJrs4Ih+/0J427wJ
5s0vlXnDRhlDQcReSswfsfazH/z/LT3QWNE0GKtBrjGawQdZF4APQtZZnPHY2IRkwrN1Yh6f0MOW
iRGjpNIaLlaYWcOyoEQgfQJpG6O7o/upz5s2Zg4Ctgv5Dk/96ClR89aWhaLVeklyUAS5hO24kb7j
iEY+MCPIXRFCJTfvsRbGKiY9lWEZgQghISYpDYbHEpXBQOiiL8RKgCe3w7yWE6c6xbJ0QOuvGpjN
1GlLNKC4m7xiJ0MwEkr7LZSSIKQM+zGu/wkz060DUplugRNfM6UIiLoueDTvYAHphZ7gCL/qj0I/
QG4cIlu8SWWt/3VQKtENgTyOEkmvo6weKnE4zO34F7X/OgSVwopWtsLOJOPKP7XaW4rGgayXfXuf
sUrWdRAqaVW1IJgakHEnAGDtQX1VopdFOajzoxY83470/ywMEy+xEL0GnoIqZcY+VACrIsfvUw+m
dgGKWg+MEKhbmVe88kR+mPWFBaA2SFvoOV/BhLIharpF7cilpvxGhBQiN9gGKNZMuBvxu7WsQg3e
AbponHtENAxAlatYmS2E04UZIBRooLSfpdXy0uI1/1SV1mGoJL+YQb1I5JBRN5B/ItQ7/di9SfB4
4F3wmQOCVoKqEA+SK5x7lwlDWxkYkKTUTg3tv6VSnSH98TerYhWGWuXqqCnFRCqGf4iZhOogeJ2N
d3nosXKJ17xBUcvdqvRBV/+JJjyAqdK3Nnj0vgkrKhDaS1f9jl5ls+E1h5jZYjVI6qul2gjzZTjI
gDPwNR13s/jOmUXGuMAVxOUSRpMQ6KY1wRVAQYshrsgsZoOdPk8R9B6I3wLM4tWPrEVLtNiE34Es
4wRmnC0AZWLVKxaARIC/XBa4ljZYYwimK9Zj9Li4BojlAt5TRzcK7dznfj/GMX0RjvycVT0d1lE5
6uE5HDElHbbts3YIveAl2J7rukcobFo7BcI11o7XiyErkSopL2JTtXwbpZOQdojdpK9LaLniAIa5
fuj1DWdOyZzdCkQdaFMiVKImYLUkO/OT+DQTjvnwjTCN/qaJfjEosrBWEyoEciIEwkiufX0G35jY
g+qsX72Vj390H+J9P2q396DQKsWIcMTfa0BLFFZKdrrPN5rXu+HXOPLaHXE/QJM4/eDLFZ/Lq1tT
S+3/Oc77zoAJz7l9OGTHDAm0+drWNrpe6NUKzuSYtlXDOHhGLwrih5686b6qR2txwI1BJSG4f2G0
CXXC1RaiksPYm5Bl0M9rungZoV/yI7OFJyK3BK0fzhMsIxFdxKLKT00MZLNMECtPtla9L6ZXztrl
5ANaPEqJtXSKcnzg1uvfiFhIgSu97BNJH3xV56+iwX3BgoLWtQWYlemWXFrnw0N0upcO3sSu5RgE
WpGi582rbVmzB84OVB4hI6mDPnO5WdRObmvQ5JRTIT7WyaMYcRqIrAyDQl2D/pIMow4agSfG5qxb
Ofhxarv0mhMB1+0Vfa58iEINMSYjaxXOwcHajxgN3u2ANgAFjNqPujoWZtfL8imVQTF/BZLD1bpj
O77pyqPaulXwyflijCGCZiaCb0uIT9ZZq2uVb+B2Ei9LvcgnK7K1h/YtQn803GuhnWpO+xXPsg7B
VbTfda6yFknP1Na/iEx9vK5ScyMikeenYqd6yraEzOTy1LrE5i/1QbviDJX8g7cCUnMbdVagmhUC
EgNd7RjvWzS5E/SbYMOMfqGe233p5u8W59rAumJeDJTKcWYRaIUxI672IDuCDUPD2o7vwLD5tjiE
LGHej7zbEDcmlcNmHV6QSgBSZA35CejLeOFTfKfa6g/FEW1Y5+y4OBlGorkYJZXJzLQUyiEUZeCq
ek/0Ui/YobvzhZg+Wy6PVs3Y+Otg9A0abLpymVQMTyoeyulD5sm7sp6YLgJQZVSfdoa06PhmyXHx
CaZpCZzkIX0tR0f9WrtEiSjx6vlouA30Lzm0XEYSuAhOFVW9JGc69ELJQj3bWW+1zeIle14RzFsk
dGegwjtWA48l+RQdrQft4WyIDq9N43VyqjfRlbnlPll1N3agQhVSYTsasZ5jjYTwAUkeR+jnYC8Y
PYyr0nfgDXmFGyfFKFSKmaWxQWMdAxx8cwPHMx+CRC/Ea5aoVwWexnu4Ox8I1wNUJdxvYWUNpN/l
gbQ0ZTVHyN84bYnQd4rNF2zG++qLleNNVNu0u8Tu7mK8ODX3BUhgvDsi65KNpfPfH0A/x2ptXvdB
gB8go4CErI6IhwPIkoU2eY+VAV7zeBUrO6v+jkjtlKFVxk4oBpxYGT4jhClx36m4HtDsL/k7CrUl
0iAclrhHFPFpdsx9uxG8ZTMZ6NeXO2IU0vAettkZ5ndA8oNW5+Ikie0Uy5jIuX5bip9BwCn8mHsc
uGoi9QJ4EN3f7CYR6rlTKp+CIQnv+rIa3TaOho8mM2EQondYn+IMQQUo+wApEfO4BaxjX4WJI7FP
BYuGpn9knSXI5VxjZ0BbM010u533Yzlt5JSTy3iBqA8nhH0VjUqJLT/LoCzU2rGPC9hYdekxHSce
nobRjVFQChpokMDV+or7MQVCC/OFAmk7N51BrG2o/J+iRb6DL6YPZrorlYlX9dHjHP4FJv8iNHXi
LkGTF7qC0GJ3zDvRzie/LznVIWtRwksUjEsAy64ZIeMoJHlYtZjMYX4tZnVTJzzFZXYIcLngaKYQ
I6XLdV+pUz9qERZGrvYu3gptpdQ5BRFrScDsRwb1VwEUmualqdECiUz0B09pHUGRp8XDtLZMjmaU
R93kSdMxx7MKRq2/CBIHbb8Y4L6LAPpYo20Jv27XlawEuB4OlSm0frYyC57Kp0n/Liv7FAXBGHIu
IsyDhRDPdQNvIWg4UkHSrC/DeBCkk/yUAIUsOsFZuXx5xyuMZIOs6hK9SyIDqUBnU3B5RHTWYxr6
jr9/AJnnVT4MxlmMAgVM9MaFi0X0QvQuAZr3Cdp7cNQfTeQcTWApmk0t2rxyViZfiT5X19GpgzyV
5EYPEwx/dMxN/hY9qsAWHZUtsbNQnoIv2l19DGDw1foinomifb3lCboxF+1q/OTvq/GbaiamLfkA
ZpnD3ciUDRDmxt6OCgnoNSuoeTwFesimJYJFDgwR7INBChSpfBJAl8VUS8C5xE0EICWEVIdDcYBG
vbFHQ+aRe3WnazM6HrXxp04skjSJFtTv9TcDlsV4lTLdvNs00Kx7rI8hkEBwO2rhywL9Yzvm4d3p
jUrik4s2Oi+yAjMK6pY0dEKnTSIe/CTlV5PficCR396nrAGuA1ATmpl1OUeZNJ+C8lOen6V+X1kv
U5/bRfEexJxjj/za9YI9jwZEEzy7iZAUoXPcUkP4Rlcwm7H0NUgPOQz2wvFd6U7Kv/ZPO4dCu0pE
pwLENlojIuwBupfIuwDRpVwAFmtEO3VS+Hlmey2xde/2NF4979HxqIwKDtdoVCOJN9vyZ4Cub3qX
fQlxuwTW1/g0D/mX0OUii+gsS0elEqARyqB1SuR9G5y6Gtfo/h7WZudH6AIunyVSDyGb8Fyjrgrq
f+JakGISkXcxyZf7PtFCsVXI+zAAIx7c4sw3QjZYnou32RULe+ZCNv6f+f1vRLpjl4VCAsJngZbs
npTwA1G3gg9nBs+vLxIMigClNuyO2x1h7j/YCZro3Wl4OqD2n1ENSRGWDaBbD6QdkzzAX6QybOtu
8ohFkeYq+H9uVNY+McAfV1CzyRA8ohP7FKt5aSCttpAWjpBZ4n3oVaKt4W3VgR4uWq55Z/eSI2X3
fwARIauG3qbr8FRWj5e4jLMap1oELAxGjebzNsKrCZ7/JUd7hcQxp+xnzLIKGRlLRn8PAH36HId5
o5a3XQboqqIc2rF6CDudgzvmhSB/X51UdQSLkzxP0FIOx+aLXNbRFkhsxbmdBq4qEmwM4vMEmjBU
pK6BE101J+YoWtPJArl7ccDF+STvA1oPq2Zi9S04ymLDxTR6g5r/UAO1RmAivMqAOdjfv4JuBBXh
KDQlHvNOSbsFmGTXS9Xu9kB5Eaj7rRniLdbKg+kEOoU9wBkmmt3bEa7U5chUavBzIvcWA1UxlWPw
gNY3LYw7TpHidEdir23cd7Ab3AEfzwUwXnV9ztHAWoCYEaQtrqxb4mjOyngGh1S9Az95ccVvEKOP
Q6RSaTOY4F2iFm9UrmgDI4GrGjw1iEQExM2ujylNr+cEDNku/tbB3HpuUfur77enkswUtZ8vglBn
kwkNqraaO/BjreFNCuvHQu33ei8fk2Z5lefwodDNn2KUfb0dlrVG1mOjDiezqiGeDJGoUy2ATjQ3
73CUeb4dgv3ZFGw2SO6gQLq6sS9LbpYCYmi2SxSTCzf20AVRXWNToB7kKd5y41FTKSW1kqMFge/l
L36Y2xD2gLyio+4qfLuzT0Oqct1Smd8PBCIdam+ESERttrnIE3WKqwWChL32lBoGcQGshH0lDIsn
lYFsG6GVuXNcl264RJ+355hxGJ1VPv4TnRqyIFtTA+MwcAfk9FgYGrzYI92dGku2sV8Amdrcjsfc
EtDBFUGW0q/1r4JkgfiuAApTkHZuAivC2Ex3Yc9j/DCHZYATC7Vt4ALoWlRJewu2QGA8N53lq8Ui
unWHwjBdlhizW0v22NecfcgqYkDlRoZBFwH/QcPqKhiwlSmB77WeSQgaYDaV20x0y1/xpvg2u63s
jPoG/O6Sc8Ay5/R3YPpAiPOqiMsAsHtRbg9jkDyFQ/QGGpB/+9Odq7CrTLOKQ61UaLoK6qxigOoG
VofA8sYbbUN4hDyEIntAliKBOw4wKc0jGEqzX/QIiyQtfvXRtivuVZOjoMkMAaoF+Nu4bIJRe1kx
ZH0vB6YAKaIqOUrL0ch/xQ1nQfBCUJevaC6LtlTBxOhV1Z7HnVUDY6y+3v4ojBsenjB/j4M6R+U8
0Y1ZE4HqUdt7qQhhOR6b94pU74RIlV1d0WN7MPha9qzBwf5Yl1Vc9iATRKX/BsDLXgyxFmDWaDa2
7HSPiVu+pk6r2Flmmz8kb0FzZsNryjDjKtjREJ6ARBHdQzYmGaNVcFMYjNcg+ZyL3i47nVPosW5A
RJPov1GoGrmfRlUoJkCZhG35TfOlbe40sHjAq6noJl7CdQNkHaYwAoTKlwQ1AYlOHXogZ7WY4cal
V9/DFhSvOOVs3vPE0Jt3FYJOEkERpG3Y52d24kO3y3z0a2OnhGup/6uFC0G8g7+YP2+JD3HpTf7k
Gq5QgBXAe4LjjFWhsogKs+Bar/AF+/57X74aAGn9+y2xHil1pFlFp89Bg48XVCP41Wa/nTXLjTp9
myjZoUrTp0ESF05Q5rr8/QXpd8WkL8e6ijC9cnGIxtAu42+iwmmwsJclKmbkRBhTXOky9P0oLqIQ
Ad3f28WOvF0GbquhBWo9LV6zUQRuF5I5rFVE8jFXF6upWHoVwnr4WKP6RY2kgxxHh0bltjqYi2IV
h/yOVRwtbU1YxmNkeQDANq7ibo7muN98b7zRlW2YGlmPPEVtVuFFZDj/M5vUJp+tpEkGyEudeitw
ogDu7W2vuIGUvgywAlfy+KjKlltBMZizVq5QyOQ6so5MHT7RNOJk0FNykOb3hZs+iYMn/JrPbdwm
3PMujMy6FhbFUCpEn+MaomT0lR60nTBBbC3cpt70boiOnECNZfBwRLxnkPT4Cze38yiRp4n7J1gN
9BE7gQpYaosyndQn+RPXYzDxVdt4Mu0etjjjlvcOTD7XVYJbhaOO21ht9MhI5OmUQxzXUgjF+l1p
UnvReH0A9j5chaIO3aifICCiaRMqvXAbg2QE+gQAi5/Dm2zL20nY8jrVzG34O6BKsf50rarjqtOn
k1TfKW3kVPVbOwV/tSxXUajMnNWZ2kOBawJ5iPhILHb0kB1giexFQLLyaFq8SVSpNF1MUGBqVCwP
AjdZsMfBhBOcyisWh/Q1BZw/f3EurIZHlSyQjwJQoMBXk5foeVSt42jWP1K93uUSmjRict9V8V9U
5rAXMuDXhE6MQbf6atx01GpEilHmx7F61WCIE+5uj4q9uQ08kSqYMOhJUcMSs1EuQ8mc8E4kOrnp
Vn650RZgyWe38Io77Rcfls9MYNBR1yEsB7lBlb6Yx72x9LM+YT2eG6fLQXBqN35pbGhfOryNzRzh
Ohq1UsxKV5ooRzRxAxoh6DzAd3xR7i3gUzt0i8IHbsIkK53OJeuI1Jz2ca2mg4CIg588VoB4V57o
E4otSGycJXKlhEnS5DoWdcTGRdPG2ohY8PdEOtGd0OvexV+JO2xVN3pODmgAJFw2ADOshfUCOUw8
X6CWvjxxi8TqUrNHyRk0Y/mhi2b6EbRNupeyMHGEatbtMoin3TwEX4SiiLyuNqFnkVf9vdIalVcp
qe7rMFjbt7WYvJVBFnKADYySwJBgag4tSPgt6yb1DeQ5SnsJ9o0nXYMrtgWDg0lueNo8vCDU5GeG
miV6WKPQD5UINyVt7D4GYeCZmjPy98VYqPImXIJ8USO8H+WV5Mn9KUxUWzQi53YqYEeB2jfE09E1
oz+pUDXlDEIYChoxLu1OSe6CVE3sKZ15hSgpUKj9YUIYDE5mEnBfV7fnBQJ2ZQwQ7UmIbFhvS676
i2CuLMe6A51KB/WidKvNaNrjgZsNyG6/ig2rYh2SO3hVoIXpxyZogmRCU1C969xwq2y7bXicIGzS
OfzXEsaUWhLk5BDMAkWNhobAGliW5xJHYmOUkG0Z7KQ/9Vrj/usPh9wNZXFgrk3wFanj3RojZcD9
BAkujDaJlW0HY7iTkooThnnkQiAJknWkB37lvKCadQOApzEBJzc0IEWTe9/4KP7ANe+xdIVHXmOK
nWRWAantlZfToDQ6HhIGf3Cbn1INUiQAyJBJRi/Oz14xYru446ZvxhLBJvg9Tmq7Lb0lhk1tTqd5
039OcGgLFFzejQ1o/c8RH1PKC0ddJMxaAx+uxyjlDby3vOUAUu1m+CQg8szhUjVI3qPWPwYHDVTc
Psh/UIl7zgcLTiYqKebz2ElDCPxEbnZANgns+CveSv3y++3lyTzuVyFphGUTlkU/wMfstPwg7qvR
Q4o75xjbMuAnIfd9i/k2tA5H1aEx6AY4lFCoCdoM8SAY6RU7M3lNG6xTmDOoOwtSdL2n6z0ngZLl
SE0tnryJkBfsIMHZpKa2L9J8iHoJq7Kcd8qw3IV5urk9l4yEghC4hxECArFtw09YXXRrwM9icJYx
NrGVt2PV6htRC0M7UBreaFifDbGwTpAlgZ+jq0+9i+uiUHpSWeA5Y0tYXCoEWFRfhSsxj5fCan9f
RKN2gdT3YZTO7T91zLAzPgrApXIU9MY+eTs/a/t41r49m6yu1kVQajrTuM5GU0FQAgRRoYYC2W3R
SZ9bG93IOwLSgLLYBrUbOAdLBqNNBT8nB2gi5u0RGoaJMu7il1DXz1zTIkgYDbjONLtkTp5zHXDd
wCydul12oxE9qcZyWMp0W9be7Ungfmdq2QZ9kuHii+88Q+oi+QpwymbA1V7YTHd80jkvGo3VMGW8
LBTFOJ0i9dyqCfe5U1igB0ie/v4HygGMfIeOLpidgO1CLp5Go9SVukzZVJJPrDZ2eJDOGnsgN4+Q
koVM/B23wuBEpEc4ZZEZaVk1QTMREk1PwCZvGtT/ypm1zScEsvIdDAsUCY4FAEhdyQ7LBQoAUmyf
xH330oIjDhltv91NAM1zj0bm2FaxqGUKICowZ0aOggaOKcXP7EcCxFtm966wiUc7BtmQszh5AanF
qQRJY4h9Sq6K9ZvhF3jpJ30gWDKDkABsPq9VwrotrmeTlg2d88DKlSiZTnBPDCKn2Snb4bA8t+6Q
u/XLnzkLsDeFqusirFIBmqLtGdQwi8WUYFzMU/qseuWr+mI+EHfy1B3feQuUeUyBDQ8VAxSmVyYX
Ta1GWWN006kaJbvrFNsYOF/tbDt5dRKuQpCSZ3VMNXKaQ7wHIfpeyPedZOBSmtTtAXej5G5MzdEN
jHDc6Gben1r0UDaLGteHJZ3mvWjV5bE0M9mLwkZ6C/uo2MpC3d/XY9s5qbUkfrCEwUYppXI3w1X+
RYHI+nas5eUpSTWQWw1BfewzFW/DuCd5eByHj7agWrYuJKJXilmEuJXoqEpQHZbYMN0JAK+HNIhU
32wm86hPZrQTp9J4TZZmGxbS11qb0eyEYbetiL3l55XaH5MimR60Bg9zqaFldppFkPGrg8SRuqLx
hM78oecT5DWjNotfhW7+nHDreRrqRNyKhQUMSSrKO2upGt+SJ/VBNIvJ7pO55RXtZKqpTwGzaHhK
EPdaWA9RO9bS4V6r1qiGxH28DcZd/tpsJweHGUw0N0Zy4D2+sm4JFwGpHavFVoaFh2qvcXG3q34S
8B/m2Olw0XO6p/nA3bKMHLGOeJa1XK22QtSGTAlx/4nxZh56i1/fj5vQ093SephAO/sDI2XGHroI
SdWYct2VySSTGnPyiZlm6KWO9GQqHtRpy9gGkNTrt4bGwbSz8sRFWGpf9aA45Kg/cXj20IqrfJwt
EN7pGhxmMip3XsuTG4/M/Gpmk7Ro0mZGvOFj9GRP2qbO+Fi9EbJp5ki727meMadgQUMzHIsVqFH6
ZW9qB7MYywL9427cjaV1DNSc1y1jLBX845IGNyQcmFeu7UAg6EXdzOSuJTriW49lIji9j8LOaSGo
xT0vWWNaxyN/X02gpVQ6VI0XUn3MnvTSaq5V4psRTTrR7V4D4fAH8kXsoBq4PLDLgq47tTi7SOkr
KUD2DV6T5KjuVS9+sp7NgciaWtCecnVcm/kaTcy5hS893DFxObnyp1cSLYsKI5xO+ilsbcGOPojO
fOsWeFzETQ9SKO7tBcNanuB9/45IzW6c15LVavp47l1D0tSpgcCvwP3EAn34n6ORu9nqW4ZTnk9C
EJ0ryb3qFL5wD7vqXb8T0dfloqhZFwIJpzOIOLCF0+m6VVZ6K5wjjI08uo135o5Ih0UHectjI7Jw
OdoqEl2vZlPS4PFZG3FCBPv+9ZxTNnhke/2fI1ELUwstI1DGcySiUJY7MQiesvsHPF1Gh/FiTFSi
HIYUvaMZkYhFRgwLggIqu4ZnfoW8tmdtSl94BOTf1TkUFHK2UYctDKLADYT/C15M6RZqLQ5RZOQS
mcpu9xvgxJ1I5vB+x9Gojl8ra0M5LwpZ+Iufmu5ZRMktj2OC4U0QS072MuAYoZvy7P7Ye24VmvqG
cPszpLbDEMnjs2Dne+t+BIVIcdTDH9wWmTllFY36jpkkq+Og4ju23hDb6Tbcp452AhX6n6cbn3cG
Mcv/1Re8AibJy6yIsYpt9zFrdhXYkYMrlW85aWkTb4f7YRP7POwfZ9loVB6bzVLqgghzSry54z3R
Y4624oEHnvx/BgfQlYVzFs9uVLtDCvoySyN5JIyQxUdN20KqKnCjAP04aQ+46K+g5L6bsgpCbAo8
weAxhuCYqbwZGLlZtMUynvrZIdtRcsdfJURuxczpvhHOPK8EZU/n74BUK2kRSqi3oTLHdP5HDAB2
P3xYOKO0vhgYNZ1yB8TJFCIOGZWOdZJuuj2x4SH6DfLz7cOOxR64iEYV8mGfiqFuTCOOVxINH+7n
8JieIt+AEKKwKY9Ebqc7P9c27vydd/wxi4rVVySTvjr9FFVui2jGVyz6j8l61OrX2+NjLhNZh/E5
1qUGaRVqNqs00kyzMjCbvrpB0eLk+wnACFy8vfbnHxx7rBy6jkfNJ+ihmTE3OGCXzCk2phPfj/ti
wGMUyEOHAAytsHeKwjMPAr+NwprMdWxqMntixlI0GGvrtbiJxQ5cpse7CFK+nbd4cuNKOiT2eccG
2Wj06fQ7qkGLP+taXWeBgu0PgW877eFSVtoaSrXbH5I1NgPIaZj6ouWG58TLhdJqEk4mmJadxtjY
ZhoO3bLmhGCuFVhYiBoMLSXY/VEpBV544igvknLKPmYnehRs4M432nPx2R5lV9hxjYJZYzIhRYxX
E6hfXLXCwSuHdGURQ9UoA4Ig98q78M56ljbjB+EQw/D0wD2IGMkF9xOIMcp4O8RjLLUdpEyOA3HQ
/1E0EVQYYIG5YJsPy5tVQ3yddwQxRghKE64qMNtC8aJSu8EYJBXKQpChysRi14Mz242me3thMDbc
RQhqYYipCQ0FIiSd9eaxGUCJNl/UpXMMCQJbfwETBToBz1y47Ml4xKBWyBTPTZ4S6cxlaAvXKoR9
DI85zjpkTdo6CHXQ1OkQ1FUAhqVWx69NFL7DLdj595O2DkEtA7GErUGZIIQ6LLrTmOknOmAfPd5F
gRGtIk+MeTLCzEGtgBNUgWfGcLCLY7Aax36KPTVXnyGJz8O7kpmhUtEFooGs/tVp0uFpy5QigGxr
U4cLRapB0zQHXjgeYAMeDMK/B4Nc9E3ImFfh0kkaJaVFH2NS3uri2Syebn8lsjuo4QCmiO2K9zLI
SNJVY5eOQwv4Gx6vwsyFxe6mC+8XtXU6dMCW7rFaAs5e4gWkBiTKST7lBgIa3QZKIWJxL4mxPVlf
sihyOpHXx2CcHGBlk7cFcFOQI6g1USRotrYjquIxGVyQbW09fq51jgMOY02ATkHwIOBU4L2RWupZ
H4cRpJVQnS7BJk1KyAXnH0UVb9RU3t7+XqxK+CIWne5atVarCNUMoAyu+Aaxr1O5mZ7g3rEnoggV
nvtfbodkTuFqdFT2M4NWrOYaV7bJiGwZvIN4+VVk3/99EGhyQ3MClA7gTqgpjJJAAtMcL9ACxAba
6rvWxl5W89xkWENZR6EmL0x0uJqSKLGE7nUSPgxRdq/FZfHv0yvwxkAKAagA3iU9GhhjDUI14SGt
1aUSkLH5B8huJScIazDrINRg8Oxa5qFRA9TSThtjzt2mD3fgPf7NilvHob5/qGcw/bYQZ/DT+wU2
AtMW4CodivA15ELF78Yj70mdOTKAtmUDFHUgkKhNG5X6pMyKNZ7q1h/6z6Y/GtPH7fXGenvEPQvg
I7AA8XpFU+Bhtyurxlyg4ZFpB6EdvsRNfixTZaer0EJbIIxoLk+LpfwwuvZ17IyGczySPEcnXghk
Avikgod1RfEsEyHr9WwcT1p3aMr3IedZ0jEzxToCdVJlUy1WkzKQUh3M7MomBi2dXZa25FQkUzhg
5PFe6FhgCPJiLRvEeBXiRdSi1IFr7gPAFxFU+9HkTr9JIns4DE50L/o5wFZBB2Y4Nyyj22Lh7qUQ
xAcE/mkssCxMkqIMw3Bm6OXbxNfqd9WF4DigSOAGltC05mRFViUP6xQU1iCkoCkvUxkr7syoLMuW
jFTxk+KsvSbuJge2kE/dhEKXd5SxVgxhShE8AKLSu6Ibra4JsmY4FRr44up7kU+cjMLcFOsQ1JKx
zGBBhV0NZwBA4Y6lI4+2jAcTXND172bkczYha0iodLEL8X4CPwZqDlNBF3LZxGE2OkNpDwJc4+JD
7QS77D2pnRZ36AFvfbwuC3NnmLqCWxGgB2BaUvmltsxGTtRyPAV3iwt1kU16CoA9yHeyKx+qPf/T
sQqEdUBqXqtxrGFJXY+neDBsPEHYgvY2NuVDAYfI21PKjASB13MfVzRlslFW9WIG3JNejel4itqX
XNjX8CwIm4ex492VmcsfjF/y7K+D00MXjlKo5WPXGMPJTO3Jh3Qt+tSu5Vl3cuZDGcqJ+e049th+
hySraTW2WhvjXC0ilFm7eNu/tk/1r2GrR/ATVf0zVwP8vfEP3hJZx9F6qOTvq7iw9WzGZQ7JKh1n
YNV1J4clSi0QG2kn/wpg5R8AcLkTTGZjFbUDZSMsQkzw8BHDwtOB7d22eAcmsAbkd3woNtru9tJh
NcgBxPk9v9RuzCoxxPTG53HiSap1pncLmtznRwdXf/4fo1EnhSkPSiaQBTTuk8d/ngEmJ3oOgRz5
g5dFssPo43Y9NqqIkcw6SsMC0dRNIwMBDFugTexYkVM/EioFr+fI+3o0shlY1SiVLazV0YEPC+ay
Kuzpu+oSG3CltpOnf207jl7L+uvpVFKLQLYuBzJC7WH0yHxW29k3gcQhjne8s4g7PiqjpcucTWGL
8cmbagde1hc8R3vK3eI0troF4eeRs1rIr7/x/c64ndVuKIIh0KB8hdXidLFNDGeDY/+DYO9Sn286
yck0OpVplkWvdSk47/gJUHs41fvBrr3DIYGOteLUfv0wb1XejmA8nF58QSrPTMC7dHOIOTXvql33
EOyUu+ENq9MRXm7PJvPYhWg7Yc/j0kofu5VRdYKhduPJiIxDIyq7ahrd2yGYyQQXObQdcQ2SID16
mb7qxBoE2PSMuDWMb2VoL/Ag04+6HfzQajvap99vx2N9MYiCwTFFg/SFdV6vq/VRikWbhoM5nKR2
11rGQa+/ZvV7kfLkmllnAbnUoYMLGsHV1cTMoA24kKy8CDByyz/m6YvFbVowdxd6MeQlFp4i+EyX
k6fqEAabJ42sdskXvf453ndby8Hrodel9sylWbL4CmDI/jcg/SxbqoMGEo1Mkod1TO91R9kWX4gR
6eRk30ZfhnlUteF1blnv9xdRqZTVgcAHFR9EVTfDrngg3iXKPtnGPu91m70aV+Oj05VS1i34YGRC
RYfcYbOHZhu/wGXMhW8sD6vDXCQQ6VNN4n2k0O+GXWjCjTjEJaj2Zif5CfP4g3VfeXjlRs+dSLJn
r7wbEGtLExMYQo4HVE6jzm5JqKuhSRWUY1qmPHSjar7nw9JwUtR1FNJnN4iWGdAr4Kddrsv/I+27
luTGmWafiBEk6G/p2o/XaKZvGBppRe89n/4kZmN32Gj+jW91rjuiiwAKVYUymQkqzODdqvpz0da2
qCaWygUxWAnOL2SwTR1FIuh5mkHGYE/2CBZDIQIlbvpRgp3EAEpDargSx7tcG49LkYweqmUSIUDI
sCwNsKa9b/dokIx+NyS1blspzv59qunCSmmpbzYNBlkABB3ZImgyYuX5toRr1cNSgP2j6XgKK9fV
g8GMtVQXunNUACsWhYM7NdC3Uq3xGvpWBaEejwFczFhczdypgdoWZet352mv1RbJHMWeThh1t8dH
o3GTEqRHE7ALeIHV6g5+iWUNVShqddCjH/U8F+9F8jFMr7f3b8X0YgMXAhhdKJquDYDI3yG/SqlY
6XC2eaehU7za0bYUACPeFri6jxQjTZeIoV0xfdV+VhlzGuHizp01gKM9QbP/LHCSeFegunAjIt6E
/4qhV2CheaE41hHQxvuzBsLwaCttR0/25IMJ7g+b0v/4mGkSPbDNet2WQr0EjurcXuhKaujyExgT
lVTorxUzfMJUWxQkKnINwaI9+PpGtfU9bf3JbZFjsVYs/6VU5pkRS5WZBwRS8XhzVQ8kqHtlp1jm
ZkQ7DK8CdUUlwW4zYyDToa4qOcZp9p7wMzIdbQ+elR/DJsKsyPAw2skDmsaeSLtVvnPpua5zYHSl
Kq2CYl4EiGqXR1zAYodaonfn8a3cKfb4XJ36g59b4ZN2iEfcRd4j4P9QKgPjXGCUgWTmrtRT0eiR
GdAU2ODWv4DRumk22ancUhST1gpOLfgFh3vy0W2jZ81NN/Luj3Tq6wvI5ZoTuezUfII5EPdqZxM3
l8DrglZK3Z289kdc2+OptCOkCHgunv7x5XuEbvaXYCbPYrRooZ4B13VOjzNgmr1gXx/M0aoiNDRT
9AGRly9e94sLidQyLm5wGVeaqCVQLdqQWwIqtXdo06iCxK4zOVFuq8kGSQHOrV11jQupjFIF/iwO
SoMjJtM0WYYviY5SacSNTZRYCUh23NsnumrfF/IYOyWpgl6pEg7UUA969T3hsTytpDgvD46xQjMB
tE/fQIByInvTi5+F1/guwDzOsP3vlXyIAoK7CpYCNHuwA6tyak6pIONCduOPrn0vBd50/bqz+pLA
zqeOdZwa4wwJlIfnk/nHNXbpgVZmMm/Yhpxi9LoOomACZ0LQTsJGmWMXdaBwU9GAs5vcqbHEb8hB
I2zfV8fJ0XKrraz/oaiwqhMLqawJJ7HUAXgbUpXXpCssjOdwnDBPAmO2p2wEFUeM21yn6knT1Z04
A/75tmZTxWItBgFyAHwwIahsMZqdmJE/ZyoeBQIoMcw5+WgN1QomQJKXs6VW3Af4mjvAuDvQh2UF
1JRXQwlKVWKUaKb2YnTAsOdJpRshffHZgKpYgcOdBOVJZIxxRgJNGDORSvQ33UYCaGmpnoDoDPuE
aNB3OsO7vacr71ZoogwYXULfrui9uDSKqSzVERk7ap7g3sUfKIzYghvXVgReo8lLHvrN9N184PW4
r1nFpViqTwtbnAZSU6JHpz+n6YBW5aj0ytz4NsRla7X9wK3krW6satCaD2w8ZrQvxRVqqZLJqHvE
pECB+SFvo8cM3E0YhnLl0RIPvHa7KwIIGsYAHOVfgcz65t7wMeUFgSgd/lYaL0G+TX2qnGrX3AMP
loIK9G7uom4OmlFw4zmcY+UtmPE61ZSLNdoce0xiYTjih6jZPjA2qO5Kpx6jr/wRkDV/jksJuF0R
5u1qBCTKxlwsM1S+RAz5WQGG+raqIFSbQVUbq5Ra7UkcCoxtmon0VIHBwY0wyvdKKmCblmD35pVX
qMG5NBZoUwAyLqXyFglGUi5PvB7ncaxFUArEO4pWkYARXfH4fZUr0fGlHMa06mKYq8UEwNHWawvr
757jeaP8pBf2f6jgXJ/rpTjGzgZho+Zjj2WN9xMGVCkL9UCVCYRVaHPGTfp+W5E428j6x1br5h5j
jP9sY79NkEH7022U0RlADFXSrzx9MtdlW7fxjPsCWoadZI2zU28bzBZrh1qzuZnia3+FffySx64L
zGpgWkojemxRZUu1Q5nes9PwALv+EGUeHfblVk2vr8ilUCbaF+s604cOQuef6YuOCkpmT/flqwyu
kPiRawKulwgThPQ0ZVUGZgRbozXAIE5GDaEGfYf3aBd0wzf5wwdcf7GLW69/4hf6qFW5vHSXIhn/
BcjaagQwEqKARrVEzDKUzz7am/+rSlJECpydivwZcieMaQvbPkjCDHmTKI6LzFK7oHtChw3YFqJy
EH5URA0fwOnc7/pJegRcaMjB/1217TKy8ij0YaoBINGXpqXVelIlFT5AtWoMaKXe2FrGzvdmcEAo
cWfXJcY4aDN35gnxpg7lXXziFavWYqHlNzBmJwXnGclAvXuWR93JlOKlGNqnXBof55Cgx6wAtODt
XV/TJkyNG0jtoLkWHY+Xi/b9YTbBuIaZbWkzRpVVdSHnXFdMKQ4WyEwUzgiDfWzO3m9bv+q1oUNT
gexVe/oEVqziKGyAdrLldUh9DrywurqQxubBJFGYMrWFtMH2VStEcgO5UuQrSxSq8gJ1qh493sg2
J07y/CfvmqVsxhC08Hc9iUe8OrQPRRgBhPV++7RWU0VLCcxNJFMylBXdS8rlCP50dzxKW9MdvGQA
josEfszmEEk2R+qqknydINvSoIxxHEFyd66mrbZRPYovVAxW6juak+2KX+PpfzhIullXBwlmNAO+
Hp6eFdoaydwIEjRT3M9IdqO33PE9iogaedykxVrYSlnY/pFFN2ARtgLkJy7kEAs0gXOJoi0CnQQT
7oozeROk0mqquDXGIy9RtGZYl3IZm1fFKRi2dawxTZAXKv4yup0+8eza2kbCQSHvDW4pTIoxQqCI
MCBhTW+EaMteg4pjvtUxpMnfyDVFWYpinnJIOgl1IxbdWQorrxDgnCrp+bYyXkcuwERDNg8IsuAF
MzVmNU3UmUaAFsHPeUyZNiuA4wmzRLwX/XVERuWgaZmAjgRwb8xdDpqs9Y0SYBY98sGYGDy1LchL
KYEoQMzP+Ung1Q3o1WX1fSmQudqjP4Shn+TUr/eoGVC8ov6gOMWuAKINL2ZZU3gF9OSmhvUBX45Z
XVvF2jgQMHGl2AI78Ft7xHz5XiaFZJVEz3jwgNcVfAmpHtqCCC3EE585taKSCyUL5xZxYLkz/vLf
xyd1n7sIAXk2mP4Tu41LSYwKRmOfRGnct4hVMNT20s/bbuBUxVZFYKCKNqkijcUW+yQ1DoxMSdtz
L5zn6l6WO7cC/vZtPV99watfUthyH6D5xl6rsxYth5LsKmB8HZ3kUGzKDx9tM2/A3uiONcJZbrp8
7RIDTcH8nMTC3D9zVlIVToLc1y3CWWVPGQ7H7wBU3FBAIOWYeP4dr0S7tp9404EMCtdMukI7Soqw
nwdBaOiRmUVrS+Uh6Hn9f2t2A3Q/aJsGixlof5joTgirLpYl9JBkagGi5cwyQuk+SyMEs/CjpeyU
WridhdzhHOPatQYvHRowKHUFKk2XrmXUBkHvGnQskMfOjbbVJtoEuwnD1egE5INTrFktmvQhSPpg
SIowqyQo0mnDhNxWh3YjDFyCcSoBqH+0myI0PNV2d/gTF0bnLghmZXCvWaKCnMxJByjA/qwXbwQU
7mnxoSUm7zKsxcULKSxXAYDgDTlUExSiQUCXzLbuqailpN9HcdM4s00cEZGk9CsGjzbnANeUcymZ
OT8DlWI8QrC+fAgdtHdbIUoZgfF4W01W7hyoTRQdjx/kNUCDc6klPYLnsk0xwKnmoqsFzb7TWk4c
8Hn2jGWE34St14Fvr8MQX8rAhfeDMQBcqX6PpsnPGfgckHjNZtxGGFLtt8Hj8K5Z7et0rHYgukTR
xDwapyC04zMv4loZfUZYh/QNgI6RXIIdvfyYYkj6dIjb9vMVK9yLYCxoXZr2oJ+i3ZuPQDvbhHsN
HTaa157+h8TW2pYvv4Dxt03eGqOWl3AUP4V72AQNdVcKXzG8ybXV7CgSGU+X1p5CF6um13cRZ8IL
ThLJqhbZKx0UshhNtuiwN2aUGm8EtR/Psq69hjD4CSBCAHOjHMLGfqAsiBQjj1oAuJcvweSQxko9
OnXa/iZv8dP4o3qo7fbUNTa3Arli+DBySAyRqjPkM+rWt8U8CqncoIdpBhCjeEICGrXP2Z5/1Jtu
+9/vz1IY4/WrJsjRyAphSXtM4tjCwMNtAfThzV4eOEVQQ4oAQbvKulS6mUZ1EaA6hjeQYgZo6J51
W8tAqKbPTjeAGMsXea54TUXhqTBKAeQTEG8yVkFSm14qI6M9l+FHMz4n/svtRa2VrTBy9Y8Awo6P
p5mYklbW288egPhd/6xPV29/t3JSoDreDVjbRiA1Yw8BgQ8UbxonLi6AHlQ6sL0QOlVh5FtDIR4D
Q9xKZfhiZji2Om0fhqDlxPKflo09PEMCmy6oiSD5s/S5kDoXQyNJ/twg+pzIPiXWYNgyzaBHBx/P
WRg4R3vA+M1OS23UIpO3UrMCFSxGTo1uHT6e7YpPQW/Q1/cwpqeMlKZQgwnaOn6MUraZVdB81plz
+3RXpWByFdlyAIhpJnMBSZk2cxzmDUXs2xt+YReZ6KbZ020pazpKAcYR3VB+ZjYY7sYkUfMsbM5Z
FbhT2zll5f1nCQTOAv+PCAMXgXEV6awVbVtWzTkU9lny2vHwk1f26eL/mdPIEwrAHTcIP4PZ6sHU
E5uipWm8/Oaa8SdoZYIDMFG4UNnzCNGgojWCWkML0amtgzQcQS6FDQOf2SbwuFMLKydD4PAxEmXQ
MRQ2MksqkqB+q9QUkj1+GY/DRtoC9rq3iyOJrApeNeDmwlf38ksmG6fFk9h1+kRlYiQ2jF+m4E4Y
euu2QqwJQdYEJgTtzHiFMWYRbruWgflWnavkey4pdtjVji7xkABWzgupDMmkoS1yX1eNfFKcK0UH
pDeEKLNnvslokJru5d8Ae4Of5hnG6+fJhTA2bVmSvqz7oADBnUzep7nSEY/05qkO32HTGjfPtXGv
VKHIQbda8QCQu6inMUYiV+WgSdXgE7e/PBJ7RO2p35p3xnN2NPfV/R/B9V+KZHy14OfFVCaoPZET
rXUh/jz0lnCW7AIZKS6SJL29S9uPSBfJIoxP67TjBLmcS49TVAPQJCaQG48AvE4A8xFtMBnVAgs5
RWeL0Nu3dfOq9YvKA8KHiN5+1KSR8r6UJ+X6oFaUy1kHpxpSOe+Yq9k1Nu0zSE7kQX5sjkJjJUef
onV+Ex7SjfR++xOuzpT9BMagRakOuOJYlxBl0iVX34S78vtPWhRvN/Ff01b+/xXIhLUgmylqjWDN
0yOY6l6oPw2+mbZyT1GMUje658FesRaAXSE1fQuH3ih5izFyrBCTvHvkXxJL0tpNm0icN9NVTYgV
xFyPugv7nISmdJafQerkxJtw9wkWs9GcFm3X/Va3A9DkAcWWy4rHWoS/RasATxANkzKjXq4xjJV4
CCZDOoMGotv5nVC9JwoI3UplbBDFA3vAkvJ29uSofqMxD8cysN7jUzzGUyQUb3T16rWo67GPpc/S
uShCS5NeBcJx6+s3hcD24HmAFwprxmPFGBUMFEnoZWjBV3CkcO2ll94HrvgQ7OY7QG68YjDaC7wO
3bd4jO4SjiO5ahP7XOTXJ7DuqlNlOS4ARYDSlL+ZTn93Z0p7c1PbZMuP+65evaw8xjgA0BZ0sZ0C
pvWjWNplZMVHbV89pXAt+aHd6mejs9Ap46JLbdffUUhP7sAHmyH6/ATqNZEKw7OQpSUEE7raxfog
nbVv1CKiAxfzaePT4M2ugQETnl9bUyOk3WTUcMBFdZXbmya5xHThJJ5Nkv+uhnyXzzwop1URmLtA
SEUZ7T4PeWEM5FGLzUKuxTMaQ14NdbqTYh769VVzJN01dPKi6QQJRGQpGS8yhyK45GpJPNfynAqu
j0J45dZxV6HVj8wmMHQRkzyg4zc8SoDAvisCMtqxOBtWKIPm+7aBX7N+yKSjoANOYQTFjFEao6jx
G82cz0P5s+0OUv6qTi//fyIYH13UJCf1DBF6FtuJHG4T41cUCM5tKav3D64ZeUPEcgAGYRyHJJey
n6oGDbFIDZw28xDf609ozcbjMAD8pPmQ88K61c1biKTatNCWTGyjAvUDdNqA/TlsntMqtgLi3l4Y
TwhzQmGcSkZdQIgCCh1QzhjfxphThFjTeqgiAGFQuadkRJfrUEBgr/q5Np+N9HsqfnRIQNxeAz1i
NnBaCGCf6k3dTEFSQ0A91xZR9oV4mIr3Znr9EzFIQqA5H+M5bHxmkKmDV8tFoHrlYBnbTapkRYBX
N3gIc2wKmb3CTGtFIivSlCWieNYnoDYUH5M2WXrrSfE+4c1WrB3/0lowZxMooy+DGUA8B/nzFKCL
BBXX9v32vq2dP8VU0lT69JbZqzOmvahl6SCeK/+7H76O8+b2/6+uAUAQ4NpGt5HBZos7Nalnf5rF
cy5Kx9nA8GFofhO6mVP2XNMy5KP/FcMYmi6vaGdLL54NAv6O8SXTEsss/tJGnq/nrYex4KUcEhJF
EKTkf6nit2B8jqrvt7dsVcMWa2E0bGjw4B5DbNmQRZaMnowkBb33U2DuU5kTnfFWw2pYbCR4tI3i
mci9ZZLEaqXHzPx5ez3rQhD8qbQMftVDnHdypjYg8zvnjWFnQW7N8kurcxSAfilrZlAH+FcIY49J
NsmJmeFc6GMF9GM72tDJxwZdXQsFAgBFJVg32YJ3YAZxNmsl4pBmR/oXWfNy3ij+qiovRDDPrrlt
B1npsF1ZIykHY2oSu89jbZt0guYWQvJfB+Q+DRrGyGmpD08ENn42OwP2bE7Ecxgfx2KnG3eZznn/
rBqZLxFsfDxOYp9UMJrnUYksST7nKWdc6JPI4er4FxKYiLgfpHZOigj3H+Tt23Kne40dPdJCASJS
MJlZumqpJxOvyHwDZJ//3t/M7KLMnJoktLMyoqcbrxDJ63eJSyFbuzfipa7/pLm3bxRSb2vqvlgv
E/HEw1wGwQB3pwy4VIlQPyLHn7jl1NqVLu8bo48cvKfLB3OUdiUZ3ifD+B5Lib8bdZK/9EL+UOrK
vs+GXSlru7ntRqtBQgKsL+O0EY1pm05mawGv1Q2SxMP72LfM0gC6qCIVXt2Gv+dcEe4bjNtuq1wW
nGhSvCIfSiuqq2ehyVKHFMlJmoPSGSXzvSNGuhHMqrSmRCysKTVeAcWwD9qmss2gBlp+p4VOLADE
LU8DFJn1/JeIKU2/LFAZIQ9AHmjtvtV1axJi4k1jHtqExNtEMH7NfbmvSL8JcjW2A0EDbC7BsGzT
PvtZsK0i4uoNigIoYd2j6+cItt5dqwuzJaptZnUS8WZFcJH4e1Dg/eRm2M9FgdB8cg0l/ZkI7e+J
JMcJSPwHTVW7TZ6ZhwLtiVY2SIHdJLT5ZUwtdQi+6cN4rBTltz+F96QXngMRI9VdECMqbX4kcfMw
teaL2kexJUUxymdJs+l8o7GmEulHcRDsTG9yNzJSyenQSLMxCt0xtPq7RKJdpGs/O2O2tYQ4fj1u
DS12wyppXTU39pUshnYvBru4Vva6kpzmeC7xxE/3VSA8xX6+N/R0N4aVGwJBMYi6hwRVFZvU8V9C
ZSSun+pnf9STB7nLzZ9m1TWWHrTtB2huUivOTdNS8zxwUp1Em1av7pXa/22SaXSmqpS3WaBupzhv
LbVuQMKkD5s21E9jiu7lcLgD2AJo4poZyZUyup+r7FXtOhTYTTmyYU9fpm58xBvhpRN00yoFvbSE
Qdr4Yv1UtOOxbKPEnrN5IxXz93oQ3woxOGVihy4qdAwcUEL7XZXCLsnjXR2b23nM7nNZ3KBfYnTG
fn6rBaStQ8loD5VfpDbs37ZOhgc51TA3o9S7WTPvtaa+N4MqsYaEPLRD/KQOzWRJQvQtjqTYSvuR
4xHX7KEBQOt/glXGwzdpiRPvYvGcKppF+srWhl+3LcSan1pKYBy7GefISZeQ0A7f++ZF1TE7qnK6
sdbilIUMFoKnkcEdFAeQIfadPYu/xDG2iY64awSgmcbr3eCsiPW8QpyD3xCVPrBvPWflN61+LOM/
iIaWC2Js+JhKGKDI4dzDJHW6SPV6Q7TmUfdun836c/Xr+FmsnVDvSKF3WErrJHfNXbOpGzs9iG+z
22/is+ng6nIkchSOxduZBEz8DFThEBanRwNcorEj2OpJbwDuZW4yJMd4o9qreTkDUOIihpdVDNnQ
A128kFHOzxS9g0sGWsEdQQ9I4xognKFNv+pdbxvP5dbfgWDnpfAix7gLXW7liu0WpD55+QXMo6AU
0jFSWvjkVq23xE/epDj1uoJGUerWIGBuMIsHWZo2RahwwtHVDV8snnkmTGMf+7LsYzAGwPECCHZ6
YIzdPtTVC7EQwRgRtCdE7TgH4rmUhdNEaXe77gfYhDnaylsJY0myeZbSRsUmklmwTL+3tfTt9kLW
YhkMhKGfDsUxCXhJl4qCYY3KlEMshJD21c9azNyZ3/TEfNTN/Fn3o8OglbvbIldN10IkXfRCNyUy
zMY06TNe1oGlVcd8+pmY97KSW0L6dFvU+jEhS4rZFwAwsnZLisbKLGPkcEg0TxYRsu9hUR6Ugjdi
y5PDGK9c6AWxV9X5rIKdTn/s9K3MG1tcVQUDFSmN0qZL7EtBAap5Y8xIs1WidJCH5hQIsvsHu/Ul
gn0plHMdDrlPVzE/9CbeC55Q/74tgrMKtpOySZWsSWOcfVzkD/2cPPaIG26LWNXoxSqYswAVpiRO
NTZKSTB3JPnJppiTp0KOz/VUHuUJGNIZr8bEk8ncorQlpdBRPZPMxKrHByHb1dI+i3/I5dkwOfdn
VdkoTSQ0GgOzLMAZaWItMjsRx4SAPTg06sdYccwbNc63XnTMFdX1ro1rmtArzC7cBL78hkm2EREy
SOA7n+cg6fvwljS64IVBKDQx04IezioKiDXlboAHQxi9pO3Rjz9QdLIA+tTMH/rAK/Su7SR66v55
fcuMj9LKPuvUIcXTOL8fey9UD1rJeX2vxhs6Zo0pqSfS/expCSJgb0gLGY3bpVYGcJrpPVIxPUUH
mGobA8Zkcm7fgNVKx7K4wKijMaoEwHc0P/7WH8Fbempj28ityROPIC8fN7fFre3iUhqjLBUaBw1U
y+dz6vdOY+abMCwfUt/gdICtilmoPb2DCy0RhrnqzITgXqe/BXCOIkuEGOK/gpt/hi0LKYzHLXy1
lY1cQl1GMRI7KSfjUAapzNMKaoRYlTf+FaNeNe0pQqio/jhjAibaAivonZRW8GJYsktpUnqZc8XW
7jOadClMh4LpSHZ0gwgAT0MiCAqRCG4aHNuqto32rUsf/0AVFnKYC9XkoBo0DJyRrrZOKwKoRjx2
hHB2b10TvlbDxHeFEoWJJM/zufQnK8GjXWmcwB85NnDVpptorEFchCkltsgakSaaI7GfYQOBKI4K
QCedkBu0xFa0K62x4FU493Z1XQuJzEWq2xpiSkjUY9GSQBoXRE+C5N0+onXjsJBCv2Jxj/JQ0iO1
auezH4rPQVu/ta2wlzt/Z8bzKZBB2VNplhKGH2NonCat4XivVYOIbuZ/95XRkQy9CF1D5f+NQYa6
+Wi129rtjgDpQibH4j1FVuPNhUBGXYBGh4vYd4g3VcMay8qq6+c5fzCMwU5qgaM1q90my+UxZgrP
cj/MM0hT74VDvpudbB8cptccL6/yoJ/TCp3i9V26jcFEO77fPltqnK6symKljPFSskkMG6HG1qo/
MPQzI4smlhvfIEhP/VUoR9PM3dsSqUrekKgwvcDi0ArhGOIw0+gpic5Nx6mQrl8J9JrR5Dh6sZjU
ctjEoViICEkl4ayN21Z960TOheCJYOLFUQf/1hzL87kRNwr4H9T9pG5v7xJV6etd+loF44+VtiN+
3GAVpT5vC+U9K8JjoQVWNn3cFsRbC2NBUklOJ62EoLRIOrtTO9GJQoxKEd6d4gmivy+MSF0KiA8j
FJarNnBH42crAAcn4CFK/h+X6WvjGFvRJRkBcy3W03r+WQMYM3mVAQw2fwAvBRPgmhe/il6367/l
fBz9VRcNAP1/VI8xG2XclnncQTbI4F5Nj/LQjHTKAzMl/h1vUnD9Hn0JY6zGJCt6M5bYz6Z6nc3v
Rs6zumsxNpz/v6thTINfTIbcZlgNyAgcYof2PwPE05bX2Hc14P4ZQ33JYqceZwGT5jG9tCrw5P0T
GqX9vUQ5hz1wcCcvAF8AGRy3SZSzQnZAQFCUYVYJpI4eNbvytgVUWG7Vd0Dx4ewmR/s/u44X2p+Y
aSvXBk4rmwRL0E8SasWV9P32XeYYjU8/uhBCme6TwoddQmrBCbU0tEez122hme2WjBwLdTVkxJ4Z
YzmKOiUkDLAk/1vrqG/Da/pLe+2fgz3ZNU6muvJrvu9e4r3v3l7l+lbqlMFSU5HZYPSyaAVl1gQa
mYaGHZt3cR1ZWcJ7z171gdPlAWgFQ4CGbBpXnEWFUoHRpELImL02r9Eh2vfIvYaogdARToeni2tH
t5TG3GZDjZo2DCEt9cHgGjl5+T2oX9DmenvvVrO8SznM5tVyreukgByKzDPcTa78swBKmHzIwMir
OMJpCDYNir728CKCmMZw1Xv91+1vWG1UXnwDGwEMfZEEaLabgb1KVEt/Q1urQ1tqSzcBcg8qsChb
cgrOvNNkBw/lNBLJpEJp5Bh1CQtVP+m+LM3OjopRfIzKSPBEo0U9dYxC2zAaEUwvJH6dm2g6RYMQ
cr5nTYeXW8BEELmQSmrX43PAorhpe+NkxvF7GvLyJBytUpgoAvSsU4HRFHSLCSUYOuoU3XUpcuoE
naZax4lj19eEKTk6Xolxf1YYydTMqIf5HHaxm4TxJujju0JWOHaH3gQ2MkKJ4l8xjNnxh6kPogpi
EDej0SbpvTLV7jIx3pgKeonNBphPbcwRuuZsgd6PtktkhJH6ZoLKHOACGNZDmJzjCRDJP6fgfPtS
rAsAUxNGfoGCxM5TIWkQxz0KoOfAP5biuxJL1m0BazeANuNiJsikI5MsHg+JyhyAPEiZUWSc2cEj
yg1OHQZtgYx5KDj7tXJIGF8EABj61EAIxaI6VUmUl02LQ5rjc0oS26w+fGVL2k1m/qUDIucP1rYU
xwR9tR8K8xhg9+h0H8BYHeEp2kjALqDQOAGXOZ1qMqOCF6tj4rwkNOK2QE8HkJs98DTVuw7E4ro9
1l7wQrwKUDU8eIsV9biQSPd74dlrU8KTQ8YCTfmXkN1NkcPZwZVQ6EIA4xf6ThKSOUB2SR/a2or1
dC+Gw+9SM09KM8O9jnu8/b1JArVPOb3Jkfjf46OlfLbtNM7JCNwLLNAoHyQzc/3MK6aWt8q1gyNo
OMXkOTrG0eB2uY3pkA9S3kc0zJxs/Y24FDF4elc3sqt98Fl26N+xegJIBsppR6kx2EpZlytxPiYB
TFX3JKVPs4Epd8ojWvzsVN6c4Yqpx6DTlyyqQQsNCaQq9pPOBydvEdhSt+/Vk5HdzzqPZXHVjiwF
UTewEIQCY12LIgQ1LtoxCKhgaNtW17gUkJEYXHCLlU1E472KsVngHFOmBUae0Aj9OOCy9VEgW9Ok
2ngH3yGP9zFJKopmun37Kqy4sQt5zEaWRVfoBVpgzzV5FZTMSqVHred1WfOEMJs4pGY/kBFCmsZw
agLyiDC3Cv/99lJWdOJiKYxZ1PqxqfMOl0qLfasUj0kAJGTxrqk2t+WsPd8gCPNKdFQC2EKsexwq
HUmD7DNB99tHflqyqm8qSrXP6CtRQCry7Mc2L3V1BZWDCP1CKhNENb4UIjyDVGhit1FsfevB8t8l
dojC7Vv5qtrjN0G2Uo6CUAVgbvWFWEYhFbMu+qGrUCEeA3lnCmP7qLRV9nx7T3lSGDVUSkXAJBYi
DrTO3WdJclBmhWNzV9XDILC7iDuAkcPY/EmLJjTolNg/sG+gd6tVZySAZKeNft1ey7p+fElirfsc
B6reYS4dsYf8U/LQuEzbSjB6L9th5oyAzhV25sskck5qzVZhzuzfFZqMXmpaDyRNtHrC3vdOsk3O
mZ2Cwmd0/yf6ntUjW0hj9FFVqrRPunw+d3v9PtjmnhK75EUCmkm9SW19sLhjvPQfr1TRAOegipAU
ZPaMP2vMvorQxoVABChDxl7eCm67Vx9puiT4o5la7OaXNCYISQC0oOANgfTC1rxPttUpKuw+s+Y9
tfwFoAl5x0dv0q3lMQqqys0s9SLQeGnrVfxCh2kLWwJjpARuSip04iGnrNrlryVe9chljaEW6Pw4
S0ptVXXoKfVT0vOwMdcuHqGopxhfQyTCFnijqh8yAOHgblenYjjlKSYCK+CR8yqTa6v5hNvAzBhq
m2w9Cs+8BFSNUI+23tWoeyKV3AB84PblXuvlBtw4iup0lAdo7swlU+S4yWuQ2oNBwKx2/iNl96Pt
amlsRxv9JO70R8r1RDlT48fmwMNOveIYoW5gKZ+5dmE+6qniQ37tpTv1TTp2p8BVBkt7me/MM3h2
HXSR/9V8oFOVN8WwamCWsqkGL4IhQcpyvdCphz3N3t8XUHHyV8VDvpKbI1qzL0thjEuIgx4xsomg
wZBOc31MmufbJ7kWaS3/nwlKjAHJvMyEtWy6wm2G5lgHwXeFPgV6ZScbfzAuhXPTAVWCOwCGLtZ4
KbXYaROcQpCGlhEjidftcDU46rl61wDBBuXExO8VAVSIrI8hUMhrs0UbpZEcAvlXxL0EayVKjdBp
Flr6Ba4Vs5ggJbMildqESzB7s9M/IAofA0D9i478rXyctryM1urdXghkjLES5XFQVRAYTboVjeDR
FCZb8P+6rRIrUoAVSTNVwC/BtCGzLLNL0mk0AulHqmkYecUNymc3HR5vS1nbvQsxzGKAWpbqmRhJ
P6hnCdDwQhG55McZyVZ6kXjgdWvX9kIe41gCaRJKlS7rEyXYztzw3nQVqznm7sQ3UCtubCENm3lp
JOpUKdRxCKUfFXKushN7YIGITprTu7JbburiyM2w3j420GNfSjSypjfGCuvr9p2bAb/Ulrb9gezC
lPIU3Bnb9Bw4hOcJeFIZQ4yOtmhGTk760Ro/gvZVGDGBgNmJ27rCE8JYXMCo4RGfJtKPOHtPgztJ
ew9rTl85Rx1NkTG0cy6HYvP3gQ0uHU9DrArw3AbJ6XbjP3ExYFcMO82VoaMWMEcScmaXxxW1VV6m
M9S/9cQ9YKvRdB242k5zOhDWlk8il1qV3UQDHaEQBnQ2JBuVq37ARm0AaahN6o/MF71Rw9giANRi
LrQ6a3tpM7ekAXQAqQ8VFHzMWc3SHA+IOzRcs8EVrMZOAqhiBUaS0h1/D7vEab9FTsmb9Wa3kxXL
HF80E1C7qRBbGjtAVFl5xxvFv9IQiPh/nH3bbuO4tu0XCaDu0quuvsRxnFSqknoRkkqVKIkUKZES
RX39Hl4PB2d1L+zGXi+NAjqIHZvinHPMcfFhCwdk8+5u6/2VLB+D8txv7Rx+BD+903pkyOokLxAV
nXxcWOYf3Tb/8+vB2BOaX5CYwr8iSaGn9qWXeD39tiGtOTxMufxcc+9NHe/BFOnX//6Q/afXgwWJ
D8kkLOLvHgv/fiJNb1PhtMT/WKt4gYtN/Nm90u/L3W38/gyQteI//puXhN0XpO2Ijfibsj3x9y7u
h3n8cF+Aqd7Hp+aJHKNs+2ORICbr/3MRwHeIsen/veBfh9KZroYls+t/BHX6BsTx+GvBKBogLELm
/7T+/RtW8a8XS4GQwOfzjtP9pZCSzdMzWMbiQ5Xd8/jgvoWVe6DFgoyBrLneQzimp3+O3f4PT0J4
t/6MUhfseeCe//41JoHjiDmcxMfgGeiFCUhaqvovvrfED+GzhBBgBDr9pdYAtZtmh0sPf1kE99ly
qgdQVZdCIwnjHk3zTyPa38CE+0eJlSxcJvGaYCf8pXibeWUbpaH88MjUZFEvgSas4SP3+iML169k
7w9Gb4/tor4HYVRuQfsdPlqvfbjeNZNOoVVb/zefQYzu8r7xwP39l885gosha1ctP3gsaiLRkYl+
0LDUdpGbKmoH+iSaiNM8qRMS3S6jtidn7h9XYv+B8fqfHly4asCB6r7nSf/mmqebuJMeZoQP/SvO
7qlTTeHb4p4oc5+Xg/6flbT/4YzhFZGejWnWj4HS/vsZC+ZJrFbs/kd6sHlwQubgdf10clXFNRTd
2Yxw93/8uKF0xm/9/6GBO2MUQd1IWYS1Y/i3dIkdXS+ZaeiDLs/h5LqHjJcBWJ5hloghqIjHUn2I
Yqov1AnSm8uhcB0Zc946lUwlWRTIR/2c+tA1GoF0Ewfq0Iw6mwA7Q3P3lYZm/uzbVuZKyrVwHhqu
7OtItPPYgXWT78myXRvdmtc+8NqPOJjhRuV1vYSi1uKpy4jv72PRT/EwZEG48qkyc0NMtjkkxEMR
BlxnCq/yYx+htc0juHqEebizfSsmH1mG/ro6BXM4Miw4YMCkaOPYvXo8Cr+lzE1rzWCTlw0SkT5F
hAH5I9y4ftfwVbjsLAxPMDsh1cRnfyrHTeO7ES4cnbbWZX6tWu6G+SpVq7LWNaReO44ZedrSt0CL
+ISbKlywBJoGPDH4T0m6hZ87j/aY7cM2fRlbpT9Z2FEc9DRN6rRlYGF6DlUH7Sn7Tgf4Tu5JSN/n
faE/fCh0cauqIbmO6QT+etTA0XHY0hnuL+PSX7rR8FubwlIa8spWfbju3Ca5lDDI5Kr3TRbwDo7W
Cw8mAckzjWkeLEBHweb2tjlrnCTJwQaRpRSed0hJE9JsNqtCgzE0Hs8RoJJAuLzrlGde3CBwdfEX
N9M8HnLVIw/Tmb3+4k/ba+qxKOuVxacunelVSQb/xImjeeHw0k3boZqNh3BNhJ5fIX5J32OJ7Jh8
F3JfgDszdPTIcxqe9r0RB2iJpgffeN4vfBZ2rtfJY8MxcddLZ8GxmykpNsipCuQtN5nwlJ4vQ8MU
PbTOOpDKYYZNv3c22OXgqXSGpbft12vs2bUUfBpvfb/R4yw40uRDgQMNlXnRJKTJoE3moKsEI64/
3aQna1X4Yhnp3+TgmHfCxriAbTAEs5sXBWUIx5dbpBr6KWKnf980BpRxD3QI2lDEim3x49/Ao0cA
t8yW6HvainC+vBJvbPFBz9OKZ8uume0YRIJu15zhS+NNeT+T8CVwl2auo03a11UtM/S5zipvRtju
sDLb1b0wy3GCIhE5FeHgXx0T7+8isu7Jj5z1FKUtwedr42QoZtx7VaTdxsmHkI+3Gbr1p1QONs2i
fXeOGmuIbxubo2qZ2HBuuDd9D6WnS5ixQxgNpZJXM9dx4SYuW0Hy0QlGXkAk3erMA//xmhp3f8Du
OnrYwmg8GMfrc5Mym3sqFoWwe/METHl8JDh3tR/O3mnjXlf0EUpS5iAC+tXpVnZmON4iG9Koxy+D
Q10QOjBSmS0sxPkgUziyUnl0A3+GbHud96sj5Yb/FUMUHzmN/yxjFZ84WdOi86l9GnZEDTQToZ9a
Rs4fTX194O4EG8OWtg++cILzyqLkMUi6Fe+P7TyT8Rg8Lu4kAtwbZKpGPxVv05x63SHdfHXxmIZH
PBfjF0scjNtNOp89I73rNnYNbrd53V4wJUMtRPDxzlli8CMF6RTMBraJ3QZfLFdYtDKgfOF6gfjd
wwZBts7BpyPU+X2y/kCW41SxdBJPwRqo5tivDgKOVTSwP7vanFsft0DsxB53VQei4UNKFvTrw5hU
oQg7XmLRPPKM0MR5mDa5QutH12nKOkObxxaM8DVfkAu1Zwumqlc6dgucFQMTVXHrAnVHKkqOffYA
dWLc5z7Xpuw9l4P30ssa1XP/PgcOMt72cJ1vLJXB00hGOuVql03uO00MCHFGhOfsCINLz+/KKXFN
HgFArSIebb/w2M3hSRifHkn6Ad3j8GLF5shsYxHShofRK8N+VM80XQUeTeogxwkiL4Kupl4H15yj
Hb5h2W4CWWqo3s9DtPDvvddspek2MPYIb46DnPy8S1ZSttoulezuHrUNrvx5AsGmo/JXsuw27yEI
omYt4kUWZoaJTu95rJTujHh4pLuWu5zCjA0jzXBORNkywgpc3ONQ7hPMBA8Lb2GAi8hP/8kOcGNS
tPEvck7ezJb4z/uMAPoaPmiz/Yh6KEKrsKfwj+g8t2EV9UyXHhqx6z8B1qYv+BSXCqYJYHWNIflu
1xBBWu2WuqVkbfLkJSrpsoUQD72bChv6FuveDNUaNlrmK5b2hRpFcHaa3TzPoRM8jhuuta3t1tzv
2FR66RLV7uLpXLfqF+mm/rImIn3dhL9k/gruXNON4jXZmK7d2Q2KBKX0QfggkgbChzNC629XZBTS
ag1iWL6zdC7DbdpvLS6arIM1YdkFCwwpYgRXAu5LKgKNShY2KKs5aFs2c5YuuQVLTE6kS6OzRh9W
InPUK7dJk18idEjmRwPAHhAZsi3WMG4YA14kY9vnERl9uCD0e4mirjKYmAa5629wQ1xbUxnkAVYx
DDjyZgpIbSwT2driRxw4M1T7MO7nwY5O1uHTqs0+9hnfOIJpVJqekx6Xr0yWNUugnS7cZR++K+XC
BBgpdU/CJEnpTBThe46xmXFadoFxx3qF6wAWYkuIrJthkBVMbMKs4wopVkrRkobwvWhW8ybCiOez
Yu5X4HB2mJuwzcl2zzCdVl6ujg4OozJ+3cx0w+0aiR/t2AXZAGfuswraKAeeIrKJCu8H2W2TOSTx
siae/kRcpZcYxg2FHqm5+ZFYviU29B/sLsDkarbt1TQJvbRmHVFW4vjWTXZ+mpZIVPFKaRUt5OYl
65AnDTwrRmNeWDN4V7XK77ybRAHRdf8yiMQcwwY1xMzMeWGWfFO4315d266nKU5oDYk/Tw+h3eM/
KtrGcxK04UuvCXQ1vePi94URIC2iunI3Vj+ONIRUqd9FyZnE90PmprCJQw641cbD0jrdJW2sLPmg
4BcgEmB9ZqD4vslbG+tvm0N5qWIZ40zGzg0oxVs3+8gQ9rjzBNkaO6Ns0zKa4PUEv0E3Z+0uD4Ns
lwtob1HuOFwXnI/jwW6gazpTnBY0XonO4oYtpwhNSRGPPm4+wcDGoz2lxy5x3xuafASk/5qVTKpm
jZtTw5o+85NOPyzK8I9WoM9yovQLfiVfqaEyF5ayMmnil4a549mJQcLwTcueUB3QF0crfwy7HZm6
1PSnDfW9VGBGlTRtonciBoQoxSwqfDIirkxPb5Ml/rFBSnMxjBzUPTLLvBEz8tgR9/cpSIS+M+wO
NN2eg/FutULwGQnVXFnKjiJYUOS2okEF7yZarl5QKBu+eDosdyqxp3BqIPFYdIXea9S3hdP733w+
FoGBe3/bPWyrPZNGXMEfHrJVgtbBxhROsk6HOrOe1i54XLv01kThW4gm+e6i8tg6f7YhPHY7RvWY
1Ii5KiMpwC1ocHsrO4WF229nHLVyGvzSH/sZPXH3vDpmyxBm9rvznBzLQB9OO+5BCe/QmamK3aWA
z+OBS1Ftszg46aJz3tFDHM5HSxUvqOV1FI9/cH24BZroL9mZEjMuTPoFirhPhywM9W2fiMpRx0oR
Y+Hg2HMytbXv0F8OmxFG11Uu3GWsGz9TaV5Grhc0ssvjbIf3XtCXkTVxNkxgwYYbHiA+lc0CkvMs
jgGcTsIhuokVdjNgdZLcjjoP+AQZQIDLxqHvoweP46X/Pc72mUdjdX+33gr7lmTyD0rC2jxtf3mW
/5Km+7kP3e9wNn6eriRzhrAO9F4GjfMtnlaNeFD0T9CC1v6Ev6uz4TcXw7QTB49YN56sYcfRLg8O
02CT6A2IiWpuAzgt2Lp4mIGGE1cfbeQdvWWupYDKo6EFVfONy6Wc46aOY9j2TnDt6MNyTdqDduwJ
7IrKY7TkZqsQ+FXsjayiSFUt2j04MR3IGJ98HbwZ2j0xNfi16fva77wqHOITc/BphMtAc6NkFXQ9
KNTw0UHtLTh4c05rRB54znlO7KMMg1fBt+9Og1Fwa1CuhwX0/GZ5CeLokCzmlM5kzaR0iqUJ9poy
vJmhoZkNxU0uaC8CdUoJLcXSnlZBjkQBIHM5OS0L9GiOKUD3z3qMJnHU4kKxCRTQ8jiPItsIPeMW
OsOMsyuM4vzLGr7f/KBpjoy27pNGVG+5dYPK7/WB00lnwbJd2MbrRDc0p3r6o8mgK7PYMkRn4Az0
tOuvoQ8fuB5sDZ+gwlNQ2MTczxenuYX+uGSB7E2mVqgekReKhhCj8SJ/Tjupp5X9sqP7Hc5z92Zv
XcqUp13m7eu7Eu6LN4RnZ4lPC0MiC41KTBFhyTB35f3k2GyJpzeEdByiYC9bxA8zOB2ZSGBYi7ey
3ZcDZBUyo2w/Ry468Fg3ZdQkD57FWA+f8BNcKw48jSsWu31J1vHo2RQFErV6m2eMsUCGNrXlHcHz
YwGaKLQUfG7zdQhw8PrXQHiPgfaKwFmfGXdz+P69BZP73MjxEjF+7SUuH2TVHVO0vmpiRzjHnEnL
84aJuk1J4Thyz5sI8MhofmgwU2dJS7OAltLJfAvNacZAMpixuGf3ZTC1uu5ukNlED5kfDx9r1D4s
TveLcjBL0inKjcu+8Th4ImK++n1X4LE9KJ08+amaKvga8MLbu2JLeJrBLKfUiTp5jjm23LSYQqBB
idLubPvt2m3izDokgTToCeMgC7WoU/hr8d077KiiZPd/MsRlIYk5C/D+fDRhxHYPrm8e4kgf1l4X
DkufnGnLU8UugYheljh8WFVXcNf5o5b9uPdTznuOP8VzX1wJREaEYU3G/Y+76x9rZCtlZBlKB7GP
YfOOQe0kiVNYFdxC7l4SfAmKegh2wy0SjbVovHMHSyjAFN+g1XhB7w0XqDTKLWHPABseBsc59Yt3
YA1030syljjRNU32a7pZvJngkrRb4XR9JWZib+POXkVg30Xi/NiF++W0C76yrYhxPJO1qV3pZ5Ct
Y3bx3ppwzoCJFaGPGhFRnnUBAag0nZcNp66RDzFY9rGb3rgxr+z+MSbJTxtrzIgWFKhYpLj100/m
9ScflUDH00eQKEwg9GGIwq6Yx6DcXQT1JONPJUZAlqT0kr5EksQBJydXqfN9Q1egmj3vfXLh/EO3
AVbNMrHl7Axz3uIKPG7hpsB/86mskAVrsAhRaz4guaaGA93PcUpxS/rzdLLN6MP1xjTvO2nbW6fG
tSZkN5fVxfDsOaiCEQSxV4qdwaMeCS9g3efhd0ouMmd0XYAyftNd9oRStPYjOwYW7mi7H3xPm4lV
bur82YNR5Mv9WR9hPwUi0Q8GD7Clc77HIFHkS4tHbd/tVzxPtTf1R9oEV5YkH/gyizHWF8+fnm3K
XjcN57h2uVot371+tfmaxC9M9WOmJYBORp89bz914o6WhDEKJQKuyFx0kfO+EJfmy+wdQ4by4S1P
0ZDMmR9q8JqXqQqMOVAPpc8zsFzzHm3Q9qUcQkQy9m01oo76bd/lLmT4lZxnEJ988rsjwYMrpo/e
qAM1APWFvglIo7J5db43jfsIjKxcg/244r5XCNXyO/FEwvkl6bqncUzeuLg/IBjjPfdh4/vJlduz
CpDLtffF1G4VOI7XRUdfbAhlljRoqTsPQFL7g/C46OYQLRg0uxhaUjWf3W18EaCR+gKzQMz428iD
R9bgIRMiJyke2305G8GP/YBH2WflzIcaF2s9AInMvbCvtdhq0/bVFgQX6W0A9Uxzi5Gdo9c+Txsw
e3aDQoDLJYxrHy2qnM3Rad9WCbTR2U9CrU++mi5O0B3nKP3lqvaEcyJyX3bV5idnZPSeadt9yHHb
Cja/JdZ7WDEhu608RXAxWJetTN35tmn94KvmcRzl6xRFH8DTPoMZl0okrpGZoZBqpo8YfgGLj7HW
tcHLvqU/Yrq+kL374cW09Bk/2sh/Eu5Uo2N8Y7vz5Sr+oLf+qiLvye2Hh24mmendC669D24R77mG
FYKgSr23bTY34gPxfi8EOX6oBbx21+S5c+GYTmCg57cPwh0+FmOPdvQOo+l/ghqbx0xcTQ9fOjTj
uVhZ5Y20aii9GhZPuDp7QHz9bbUWZ4xXYTt/6/oR98P8uCRNLWb+GzfSgSfbR8Bi7BK6o4njzPPD
zxjSXDdt0DXFeR9s5Sa2s47nHW4gyTFO20sKHVG0NaUe0F5oAkFTWCKfEzpDQAqNKUnoZBEzmMeG
SjMM/Emg65Etx33ty6iN3Kxd4HLo8wv1MChh7Iz8vU6m/oBlBljK/oEKXUwLwgwD72AZCwA8LGG2
oU8fl7FyPQdWAMkKpM2Lzu0sHpWVb0Y353RULbDn9t2Z0iea6AeB2K7MUck17jeV0Wjp0TyYqifs
MdX9NYIpaO9FiCdrw18jT25zSvvccqx65qadCj+d3wGc/g4bB2IS1ac5TbGf36iDNdfmtFUQgwOs
9XbSwX4BzqwPcPF54wGXuZmwkmgDpAlOKUkz39qvBV8YgPB5xTA5/+gGrkqejFca4UnvWXoEPvcE
RdI3rvgX1SrKQIF+STCa1hHzniSYRbEEmrn5n2GwPSLQ6I4yAChwU4u/EoDRkkRPs+tCSDHpCV3r
gtM5D58w2x5zNe069/fhIx0wJlPpIhTK0+pxiFL6h8vOXsdYec9du8MhhT9Mo/cBGBrY15aTBLZU
uhk+E069k5uMvzq/LdCfosSOy6tL2+tqIOpb4fXoT2l/EoMUL/Ha1X7ESotjEU+w30QMBHlbe1WB
m1DGQ+KWQ7vo54RFJo+3HQsc37h52O93w8s9uUyqw8vOPq1nN+0KtXW/p1TUPgDAzGAzkDUh0Kfm
DqLvMMcsbZAA1xeAU+AIKstdyfEYkBHV3DSq2Gb50wXIXW9kfx/juI7F7GRmR5XYDdNlYvuPBKj+
7Jg3xpWT+YpBxS3aD4QavsBLwAVKIx4FYQ+dXqsZTfPANfZAvXnaB/+MnexTu0yPkiTflYObjFF7
89rlkIj5ExEm1bqymye2A9kZKio1cDNN1EM/i1+dBfSJIWo8uC07DJ0FnWAEkEtehiW4TnavY0+/
WjAA6z5VpkqYvWBd8eBvjKEiMqA4IodnKro8WW+J/Nq9+EixJR10UiVdcFg6kCG8+8Jhh1db+p2b
ccuwY/3QcfgrCpEVEa2fqTdtd/PSIScj7KlaQ34DSnia+/EGC+gHCgij9FO5YhBKfqugt7lYUn4d
nPUmggiAaYoHFWYJBiMGOrc1hc2EDn6T3asCqw7NuNVDqjF/aX4Ndvyji0OWgzlyR9XNeW/ogKc6
ugWRvO33hiI0YP0GLXwIuxCsX7erh+lnYhGduPJi1uaxwbHu2z/Jxsto7bN+ngufdteeboXrpLWw
gFkBb/U+jgCbKjIMudXjOSR9jjCJbPWHrEnicnYB5HPv6iqvtLR74YBU+ZYUpk8gz4zlm5PiaiT9
ggLrvTtekrvuVIJHAGzByX3dFmMbFVM4vqVD9GdTLO+X5UhG/ji5bpHMYR4jTneCc+ySmNqHi+u6
PAsY96uhfYwDW9gwzTF05huIb6MPb2L/D+pcSQKYE3ORZEQFJYJ0S5u2J7bL9z1xzko+S4vhRQZY
vJLCW/nRGPydW3rV3KvNKnMfqJ6ZoIWjooaGBXsgL0vn7tlpEPiSYvRnOutNVCMFu8SkUfmWFsZw
5DUDh8TuuBYxOQzAaVxqr2yNXyd3+aaVwXJxYV++RnEcYCqbNenwhub0WeqkyVul3vGzrJxM62bu
4l5j5Nfm3bxF8Nzl3zB5wqg2GJxqUzY40BlZuaLTx4UMP0Nv/xpaYIKqXUpYouAQ+rbCKTvPvbrI
wUOd6ZMzMOHPPV7OxIc3K3HCLUPgQgmF5pwxaONS2t5WFGwqupttxxvWtT9txzHZYbxd4y/aImN4
I4cRw/nQhRd/CRBqPwBv1eN3oeI1wz2NsWVPb8PMn6bA+9a5yw9Pe1O2dnbHImrL/c0vFprUMLgE
+5KowlXx44QN77ZtaIoBpCUpdox+JbYU1UuedszObBjqRXhVM4IgFyfstqd+LZO+WqlTtXFU9pzk
WLaf0gFz5+BgPHcqGQz/OgmWYWoSGm+dlS33M7F1R3SfEGH1ohrsl9jX7wz6rwbvRzYFXA7KBbsJ
moa5cmWt+fgiIYLYxxiS4xYo6K0L4eWjeLV3CFKa1lJqkSfL2VMfUn86pC9mB+gMtqBVuMMsV99p
rW4BOm0eIKy28cd8lusjC22pp+kMGwAg9U+w+s/WkcNYGPxXWM4RbS+emE/GE4hGJMXaIU9ddFi6
ecArp1Nrg9/32ORguoAgmnmAstNl+sM5HBp2bIH0XGIploN8na87z9M5eAA4LFX8zRD2QifknPoq
V7a/BO1+9DGGYXNS72ouiEmAWPho3H+1w7vs6SFU8dmj7OBOOpfIE2Qx8o0WkrXkm2bOIdgxSGMV
2MuPhv/h25ynDDiW3h8camsEIXTY+nRxfBohQhhMmN/x+rGNqz6YqoZEJhtcPMxsLzsvhS+/vthJ
VFQgqmXG+lIMWcK7vDFTwTF0T6Svgkb+8JQE6OjU0sDDgy4X1+nrYf8+yhcGUKOhLho4t9IxAqKG
BPbVXeGa32PLimRgz2b039Hl2mLdussMG+0hCbMggNF9a2C22x+QCATMYStD77fCsqFZWozdE/wF
XpvYOakhOjLvo3ebZzEuj+3onhIw2kdjH0YTvVjrnI3E6prCl9Xu79g4fBs3cOomGFwnN568YKwr
O0whHmuQdoKUWSgCG189AND8fgfAmybFvPoVxNhSdASkhNcxQD/fPsWYeQZKnudYokKZYt2htWA4
ujhhmiWXBNyWdDHHrkdV83W+qynzpD2adXhcNPyqY1AsEl2Hc1OnQNUm9GcsBYQbccQfuo9cBRZz
3v0sInJTyuB97LBq6kEvWJJnMS2HaVaHvedHGfolsO00J9jUWzYcjIwet/WJ6vG68wvx22zsgOQt
xeptt3Qdi9ZJqlS6pSL4fO0nTdOnNoEcIOEXqbGtlHkXo1vexqwdTMbhk7VLoBWpc7R2L9MVmWzq
PU78pwDsCA89/7A9NHDZX5Pf6PpPiA5+IYD09WrrSEw17HmwaxltNqoZF5BbCCgeRpJ8S/rlIein
wlJebf1QLMmW7Rao4qbyEA3TfUex4I+KrV8uw1fKAUa01TrcNH54alEw0eeGy3ba+7QCFTVfQ1k2
uBSa4Js7drdoxrttRMY6nCUnzKg3VjDJPi4TZD9kKBLx6ND+sFs0aD0811e3xlssdz7kfP2JpfFx
8qKvqQkLuqC/mlTdwO3PhCh/yyMzf5TTXm2S5n6z4rbHXGJxm68Hhh2CcMlr1Bx08sXInjnewdC1
7MKniABEXX67rDkR+0ZYfO7QvJKX0X119l+W9PiI31Q0P5jlEktA/ss36V2m6YUaYIMEa1C0s9v0
FCieu+TQDp8z2fLpbi3m4BnT+bh/BhiJ6HUAzwJrwfxuKhkC31agyei4LbWpwsD8iOKqazDU46FV
yr5NQ+VOaQ0Qy+ILCPkRvq8IqJzAtnjCaqZsgiRv2yt1sDIfeK6dt439aAYnG233OEfhIXDX3z6r
SIe4+BSxgSRtsj3hD3vs5SEGadfuyMgIc9AxMsn/oHFYx1O36SNFtrUACWNx09dkTVEc47wbCEgZ
P6RuslnzYnUhCwiSUoZYLNIf3ppmZDRFh4zoJAIMhw2ZwNzkE1GP2L6RAGCH1z1aJ8nWyMMJNceY
myeJgejOjpmHj381rw1QZtQF6I9KdMdYF7jFPKD/XF9RO/KRy9uCnZQ7dNmmZ9Bm3HIfwqcpvSG8
6mRQsIYpo/Ens99X2hTYO+dyV7fUPZrB+djhgO0DKHc/JdaDKnjttm/SHQuMygwjVbCQHLSNLGrp
oVneyPZ73/fLKqJDaj4YwDGOXoZEfkZtD7EHzjCB4er8fI8amfxzI2OAIVPuRdhDR7DQA+672UMS
wpPaf5thC7jHbhnp7jj66xEBx1g2qTp1MTt9zGg+W+Qf8P+h6DyW40aCIPpFiIA3V7jxhp7UBSEt
STS8a9iv3zc3bYSkFWeA7qrMl1XqGifZD2zRCciG+9YO2RrqTx4qcWpcNjxRX1muixprSY9K7SFK
ar86iw/y1g3lusyRQSvANP72adL2ajKclMkNtf5eZXa0ccBn9adaWVA79qeTrfu6o6nU/snysFW/
WktFqTrfw1Tv6Ua/WMkYac14YP4IS2b/VNWfYjrkRsIChnGfzvLYKNquWD4YwxZ5XFt6Xwetawa6
gvSbJsGUl74YFR/bNxx5CLIFxbvqQpoPPyk0n6I8bHoR1NzarRqaWx+YzV53ZaStXljzAbjKAtox
xdnD4tUOrgQpd59bvoN6K+I0kz5OSjArbdgLclPZ/WGtF+I6mx8Nl7vLMV0lb91yNdv3RVzt8atU
Xs3uWzA8ZdBoRSy/ab9kwsS4Vvo9uHD5uAvNnrtABuo0HfENrl7zAaca8cwGBIL8dmmijpIitbA1
mq9qsfxxa6NM+2CKq9U+NX3q65x4ynhPttqftGtSiNd8zBE2MvY2oOMNHXZJzbPr7NypZ+fKFver
t2dMApeSFi2aCLf1nLgTnTpwm81RWx2W6nMSjBvVXZYfFP7G9mWp/XZ6H2cTSy3kGbwtyKjRteUf
6YKq74MtOYhKifvH35sxP8V6arQtKLo07jIUC2i2qmpaWrienV/KlTrrxqCzPf7D85KK81ayQbZM
rmgNuwIvzDWibbKCVPd4Yb2w6M0n6bahacB1a8pubXV2A3tflTMH3D38son01dD80ZUxqubOnou/
aTX9ZjmUh8OwLN4TO7vr45vr5mcYrquZfQ/KGi5Jv9fEdrcfdJZJG9jbgB9b6NJq67PL+VtdMhp/
p2C6IFNNJI1OnlcXt0XJrIBrZuMy1V9Vpt4lqx9mmh72ZDytw4fLRMJ0e2hLLtdScrJXqrHa8WcP
7aSOWxxZoz9h+XIMgDh0iEu6wRSqMeDeveUsq6iEvGu1etLlVz5WUZHft57NDRbve5XdjdU4qONn
XrohWkGseNsRVvvSO9vflN/V1texHsPqURl6sIQU+gyk+Ut6LZjMNpZsG1zwbuvxt/Lgl1i74lv5
s2P+tfWncuAh864mJsSiN7gRdKHiX80KFOU2qdUuKYaTnn2qzZuTFFchnas7UXfVmq/LYW+u1Fzz
V86dv0pcRnwtzZDhMCgh8dywBScVXRank2CZC0e/+awOr62HcFquceZRhw/L00PCKCEVGgWVjnUb
uvZaDszz3xqKB++2rRdwzmiixS4L55ynH1Ol/s0R/Ts8PBCd0BR5pAmc/vzbBL/DtKdYu1Q1N56e
7urR5bWf97P7Pm+gfes5z/WzZf4rxu62OncMyCB5FEnLlzbwzK35Xi+6161JGKOpsBWSZnTRqZQT
Ru+X/pqC/5uu72S3Wf1jDC/tnIBgWSEm78kSf9mudcvmNBK2PLjqz8PaEuymmbaS++u1WbSgSSTW
8BoleFhlV4aVyhkPIcXq8tjJdL/b3oc2OVRchJBb+4UKoMrbqMwZjNC6T1o6BA4kSTNtcZt+K0PB
wzZRtnEuZWL2J1Ee8/5Yj0/ygUoxDpoh+7tipElIvxbnxtHHv6YLpCvDzH132ORsIgpUYyDHDf+e
+VYNqBTHc2mwibg6lfnrAMUFjuTPzpfW0xkoPYaJvtdHO27rNQQ/ZyYUb4uwoi5LMR3ywBRLPHV/
JrH4LTs+k9zkAkloLPQY+Jy/NwJR8clrx3K1jzVVBMTsbRGMFmeJhD74uk0pUwX2/FwmwJa/JVvE
NgVP30xRQd8857h1c4jZyKvX7x7u+FSemVQduA2jgJ0kaJNYKz4HZtuKiXmDs3EoFgfRVQlT2yAp
zUzC4QHdfpp1tNT5qzm39xQjWc+We5Fph3r+cdrtUHrLpdKmF0x+yO6voUNhMP2p7PxRKHd1e6Eq
8oXqHle54N9FZVLzSfKwunNsZ0yMzpZAzI3fGp/p0vkAHTT47tHpBl8ypLvUj/3mfAh9CLseYK2m
1sHD54YPrbanNNszVtbim0kLO2yUMaZQvnhGfS6mL6v+cZaETvk/Ydb7srjr4r8pfeLU8Dvvn16S
ujWc08z93itqgJP1Imc8E2gjWlBfF19plh0sVmfOtrNvxRAkmhmv/Gda3bfMisivxUPJ8uYcrTwp
PgoKGW9iL6UW9HzQI+6H1Cnj2/mPk6YXW1pHfX5KkuWtwH7K9ZNiqofO9GIE20hSw5vKa6d8zmPv
L+I+ZH/NDeatmG4Pb8dB9R9UZChWQDVyitQmCXoaBG25yOTLtd7ynC05mFgK+cdB30uoPlf5bao8
pPSll7h3xT8vS/Yzaikp+SjF5nEL79rYhyZZ/DRncq1cEXfv23yrxvViOS3NjxGsYAhbDWCIoENS
yu+A+Oz6MnvPRlGEW4bAR886cEMKsttKHXI8SAbDMtGJ/Ag3MHZ5wiqmRoWo4/rrBy/qep5LVmcs
Bjek8tfRyzCnYU1GLR7kJee0ytf8CAgQOCkdqd2F5bgG1UZpng9nRX+qFgBaTVwN67WS0N1Ng8SW
BW017dc526kbVZOsucPd65I5cYd5mzu7YUZNN16S3vC78oMfEg/CvChjw1lM0+fRIvZ6hN8aJtxR
XaFsAQo9jxuP31hXu6ExIt3gU9IbdHB21cKbrnnLnSXua6Yl4aA8NgwtV2Esz96Q7+FLD47QFr+g
7+rd7APh/9jVJj2JB7Ge6OtOyawvy6zBEJrtIphQoBTKPocu2oQMR6OLx2GvDD8Gi5wCKG3mopT6
r96tr6qXf3bqFJiriHWw4qARlh3ADyIlbYZGL8dN1tvDT9Em5wHz366Sk17IkyG9m8nK0YL5QrDt
0WLM+8Wh+wdJeE8LceuaPiLtB8eQbUj1xteD4fP11GDGQZt8u7X+hx6drlqOYYm1UZCsCVjgY+7W
+dFcaNoQo1fpjwK6RCcuxW7m9tVQU7N5jkYlPW714/6oCo1JNsXX2tiC9WEjl5Qq/wxyNQ9bL2t/
qY19gq8a2KnGpdgcBm2+SiwCCPh3MVEW52kTGrRJ5kOOxIJ/EPL1U1Pqk2+0XICqyHmWPJg3t7V2
ozj31j/V+THYQaZJx3cqugZ1CSFjomL969bPgrOsHRWmxZ318ss13j2xBjUfztRj819toBELZqEo
ySyx6azfnlGx/aSBqjL2zUxqQLW+NGLpMleDpW53lmzDAZK7lTD045k9csGQ/seeUb8d071SF7yb
n316wtXmk+MjyHA0lWaJKzcPto3ZJzNSIGmaoB6W3VLOr52eR4l7HY02bF37BIjIpATXQHO2Lcsf
CI00y6V1zNx3DaKaHXneEjGgp+MU5bkV29EZfxr76rFMt3avaqUdGn3xbV7Axfuvd2Mpn1euTVdc
G8ZPuRsVjcB08EiOeGGSfyzrO/2kiZW4Gi+ZARXXX80eha7WIuFyDUlfWOdkG/2ygm8p7n3hxK3+
zHwTq8+ihSVdo/liirtUrwmncU0yo6JPr5gonJTvGo6ZXlxb4zbip8xjcxTzf0ipzNIW8cIllZjP
yXqanbeBecBy5LXvKvZ5leGQM4sMPoN18qjJY16uvpHEC55jyn1icRZanrOzrPQszD8WZVnh4WI1
B+FkiIeoTlB2GqREpvmtvdNB7ws8UBZPBlpqAyXzDjcXqzkmeX2fcvFkUmjUigo4ccvQmwchj5PG
i8GznWeeL/EdloXCCIHA4uioR3bedzsN9oXUR5iPF6qjwMbRL0kUGCXB4ZUdad2TMqosjcuiJplY
ZCQjlqIdh/Yt5Yhf/i4uYjIFt6oaPEKIuIMF+w7GXO+4G+ZpjGtUcUnJ6mYMyinxxbwc6DALUkv9
l5r2LUmodiyxNx8Whjpde8D61BS7SeeJttMEQBcnbGfxWoMRNUhsSCSOdE5TTWuZ1sbVKZWDlWZH
yxT7fl4bf1DE0wxR0uvAvoPGoEXEyma0r31rIRXBrTTdc6Gmv3IzLhY/DiMYrnNespuiL2dA3xFC
spQX9gSm6AfNnqjUM5tlz804ytDIjPumMBNw1n6apD+3dvnP3voX8Jl8p0twszY3ILZQJ/XxQHjD
Dqp6WokQ5TyfiLZzkqm466YWQGX/p4vhx9zmr6F0nqQ5n7vN5RqSDsGfosQaX54LYf7mW/dTaMu7
p5RUmxi4a/YkmEO653f/utaEw6lB+rwk+gs+XeQV8pJxVJkGpuJaH/Xa+zsxFaZp38bkOKqfHaiR
l1DMw85u7hDYGgMYoPmGdOZxqHbmsKBiP9u9DPRp7xGkERhhhRUkxXs3I6kzPO1BoC8oE2BCtlvj
VbkcX9etfJor9dds1HhTOxC2nWq/rdU/O9PDTX/Fv/cdpYMyHv1lsENVtwM8yVyue2Ry/g8iIt7h
d5jDFgmU0vCBZv1uCe31HzGzYFFlpBj6PTNN3m0M0QlDKJlPQMNBzxyyWWaBYqb+2kFGUdHx8KrK
vAca9QHRQqEToEjyiNAYDNl3LZYDe49va28DduWht0CM4b8a1jlLftg4F2wTIxkZc0MPo9Y8ocjE
daoHrerE06N4sWyKI22ve+Vyr3RSzSY7XcqPdsnjykH9NLHBn5f+tVefm4XlljmZHa+42TW7DiFG
So6CWV18lKGa/++6vgGlqu1/xrC8DsWTXrxM3T7JveNk23ezYhJTdiuG8pRwiOfqrzu3odPmMe/J
gT1gO5lrX+6q4qs0kbYNQY/ZnbQyBnUNZZpEa5rFtBC+Z3/Zw6vEWTBwqc3NeyZegjWjsS8bUdFC
c6qbn6ZYAmkwU0vTH7mBQ9vWEKLc0Xn2Nk9l4Jn/mPtLwbGELtarOv/NhUFIxtgx+ZhUIJmAso6S
dMXZKs5ycnfgKUeVNfOsGAGlH4KVWmapn1Lcfj/hI9GGie/A3gvCe8JuA6mWr3Y5BWXVj4E6SHBA
rbm2incwYftlaQfM3qDAdxlLYUCM8iwMAl2OL0bakNRqXGiK7wKWsaQRu2GCO7fx15IoNdh3W/8o
woor+7+GJnmgVllmHZq6bEKr/8wJl/WoyIsiD6lq3j0nBUZuQ2a0o75RlU3MDyzSwzyY18aTYVlO
+6KqDmU6cPwR5OsgSE3MEkRiFByxwlAZxN/tPmrrmkrcCQyt/qjqZ1ksT8whumrD+KWK4Um1+/uW
XpfB2gsxXe2VGpd3dcTsaYXyOoKnpUAtsFwEAr0LqEeUd+bVaKoLJVE8Lw2VIrJ0OgVYCoEFz2fJ
IsiSlba/9+W2HSsvHDg+VUl23FbDwkzeH8+NTtWJ3RUAyUe2Me6Is4X9OMS9mE/KzERcwYCubInt
LYsMUlgkmYPWzEJrrs41MYahr+JVTvuJ1y3jnpXIegzmuSUWpbrhntu83KlFEynknR4i0NC5ZyDv
eMTaWpwQhz5qZ9vv3HdR1iFLrI4bfZi+3ltd+k3xUenshh2dzz7Z/IeTULZsemXBp9qOFOc1zLoW
Do33b2jdN8Wh5Ca3MYIk92W9N0qU8c1CE6vBwIu9J77F8jGb6S7Ltdj0hnCrsmObVQcB/bBuWKvu
I/iiX1YIDJGgsudV4A7vG3p1WgIpDyMRpC6cKnuf1d+5W8fElADZs6BE3S1kfu5y76KWX30Nlafw
Smx1UPUNCvUcLVYaNl1GD/FagDAZyqdNnZHM7X6q+IMsVLOa+fTIQ3nuXwe535Ubn6n2NDFzQqrG
kcy2r9kg9Vq1a7f2T0HaU+UO4+JHXLSCbkpwwL5LBjRmHRgmL4k9etGQrudZvhOx2VH6P88guo7X
xfmcoN+VIZtRgqkxIHsg3Lb0ZXVOJlXr2K/kWKf9bIrnfvwZV4Ok0xt4ORhpdxg1JdLtOnBqNSjy
LnI1/Z6q6lEaqt8AWOVJFmzAXWOxHdIliw2lPlpw21U/7/KpOEpwszSF0MnbczcnL0OtPllSC7ql
iqE9K39g0rSr3LWk/S7Te9/w7ed7A7pHUrZSpwR6+1Oy3KTWIaKXO6hAuI4M5kabgF8Mi2Wc/Uwt
jjmRonoR0bYi1ow9S4dXnq+etEXDmyCLt3S+WxomN3W2AzfkEPoaNCciG3p4FIXkNXfLSp+wuWAE
9qElVGygg0yZtSdqHXSsIYaeHyXVaSUOg/PHMuZQI09Wpa6frS/9qj0lCmqQRUSYUVgmxgdB3r0t
UVvr5JK36Svzk8MaitTcmEiGQwrD8+1N6hhxZ56zuj7kC/t0UzW7YuC+FJvz1CAhWkp9zdva47xn
o1KCGWwpyRfTv0Onq/ZksX+UdrwWlk0vaXq3bCU9oQll3zl4iniLL0qLxOHQLy+K92ObKH1qqkC4
i3eGB6R+u6FVVtIQHPvFnp1zf3G+2XTsgAg1tvEAHOw9BfR5WGyIydEj3atIa5+3838MvWcpgsN2
cV2MdmjWxkZD23W089lZb8oTO2o/+FFJZMrpbqbFGibwDMFqu3MorO1alfa+nOjE2YhFuyyIgrmb
cYAgDwvyjhEp/rfCK85lmcIZjxfmGH0mpKaXrIyaOgNytCJh9uTirBDNyk0RvnNGn0BaFn1G3VKl
z862+Rp/+5Jclx7LtdNDNkyEqpLuFK2OWOQDFlbgTL8ThEGAmAlDf06KGa4ZiHLeHBXrx4Zedpd0
N/X2rZ6JNWWMEVDnXesRqKxGvweU6Gd3XyRdmG/O3i3Ug6IlRO4YOTf+WDyMhjK/OFTeHeEEZKCv
xLX9TTR2wMZppLpti2zAlWCwAY97G/bDnA9JVV1syhkCJzuVq0hduXQGz7w+zo2xW+JZd/caP9Tq
jiZlonNX8+xdJRvFALp91TkXfSOzOtWEG4c0sIbuY+uZuiraNCzWLUcSpK0DOvrT1ctd2Na/1Eti
d6yuBvKxzs0HCcasoSbZ15Nnc1qMLfNyivcFNn3wli+EwN2cWS+LXZ4XmC1jRWGaLYo8d5v4yoyN
pBrZdt/skY281SY6OCLRLGVjhIptFLtknuPGwqvQ5PCK+/mUq+uNffIjXWM2IHs5ZzYD3ATTuM4U
d/LFY3687w3cmVnrZnTDG4Z+p/K4Ndfi0U16rhLY3QZURTJ62XQcEDw0b2gZ/dFU7/ownqfZuZaC
/eopF0Q2UZJYEIiV49uu81pvq4zWXAZOtcAAefsyr1+LjUhToiZ6OJQ8xF3W3RoYl2FR4d6bqFba
F+ipMjIX8yc3CdjW8CcpCYK2e+CLKHLEkEnKaz40JzY/8X5Xda6WUJ4swXOcjwdTlhdJZeNOfGgK
qOwk1Tlccl7PLUOEaNu3IpktX2HZBMqVeBuE/SZm8VVBUUFiJKe8QM0XqFuQi1TwCt1zfVuBVLqV
Xy84m23m/NU21KhpQQxkvB0e+X/1Sjp8MnQC2qpL0k3SG7gKuOgmn8Huv1eYgCBJumFfE5z9Ff28
14w8XKpjD5OAhB+bApWtLEKP14T50lxA2b53smDUy+tCRAGqPpxdDh0LAgRWrAfKnHgW5PyqwXY7
/QR69Dy6J3DV8swof49pN9L4zUz3gWvaNfY31QuTCx7eIicSLXyxHkvzrCTs7Vnu6MXBMrjRSuIf
AZ8Rw8HqVcmO2tvm0S3fjSqNq045bFl15hmH7dOLb402MNWta0O367NVxvRzW0flFfJXTzhXmw30
tXhyYGSZAxFaZht2Wn/uBsKLjhO1nflPJwFcFOmtzw8N37LuUJcrpa8kEg5LR/wewkLhz1mIvaNw
AsBICmGWmnNIarg4o+MGlnSfDMICwUh4zx1YWPqDYxmz6HafbFB5kmKn0uWLWyZcWDrw5n9CPk8A
8crya3CJq9q8qyGv2hINoexw1urIZra3zd2kGv21qwrsrCYSytuy/TcmTNxMvJNj/tSqdoYf36+Z
E3gj1WfZXzb+hQonNsvbuItygALXH1wv1LYrvk0j89PWe4HTWDvLayDVaG4Q0cz6Z8b4cDUKA0YM
Oklz9HIloKOo/doaztlcf9otK1jaYzFAAYKAcDNfejUjyvEwVYrntkjivOrv4/bFsANU7g44szsZ
SRtKJoForVawhP2jc9cTfsCvk8sXA6QXeihcaBitfL0mLbFxx8KbSHCutf72kIYMKcmO6ZwyblA1
/9y0vimwZnnFdA9HDVt4pXRxfbPczhWRE7lVOzUZY5QoGo819gTwnot9XUDl8pPj5T7pvXlLwGnr
HE++VIiSulcrmS5OYkWz1tC5KGcl+15pujkRT9rM+b8UMxUBliM2y7qMp7WASXb4vSioxxUOqCis
2KzgRVH+bYyzJju3HTVOUXq3Xozti5pvSJcpuWvo9Hp5l1pzausiJhoRjMYWjc12M7LpotW8Gp1+
6ZOBCbjTa6popCNEuMzPtj6eWu/Ndlhxgua/2Op5SJc35mqQ8cl/sxZBxyQzBJkwvFjbSnHd7JO+
eG0Yq5vV2D+G/jumhJ7yXHl9hH7zDsXTNXaOeFumCWm76RHCZ8wpdksfHXbUHtgx/adTVbGvlvW5
LDV/WtH+Sm8/ETXKkzpUGD6zVaxJ5xiRmf1fpoCEoPH1ANFZ38d1p7+Q6n/LRXJsU/49zbEy1kOu
TcjjznvCu1TQR0w5FdqsPAkvvXoAzQ4BO/LGAYM+X9KJgHpLlb66oXj0knnFaAKzc1RMIaidwkg+
5xntudfc5nNO10PvKt9TX9B7ELpTdCyhDkVN73J/XGo85fbGJ3gxRUpNrXhHL+nvmbSuZmceTaV/
lRB+QsP+SqddW2V7hlVRuE3R1kwElXD8C/3e8zMm0+OREHElEEa0ZC9MxpRTsVjWGqek4zZ0B6fn
VEGIU7YuTHo3tKnhJEyG0bb4jvRZ+0zhZC2hQAPN5dAa8lueQqBahC5Sp0j9qZt3yQouZfJSy0fV
N5RHpak+lEe+t1PHI1GX3apPPW4z57Kt/B2N5rWgfEWNf+RgxXZdXP11GcQrQ+J9B3k6Kav7XGjH
niTNaC/nZatvTTV82CpdXDNpZ4Y+Malo+3ZmSTDEugBsgUBiy0FIr5b2yuEdd63dAxW4dFvAvTIz
8Wkb9jNZ5X9j5axkEns4ff5K5OEmau3loAFW9oMK/yX7902Z/jgJwz10pac4NVE4lSowM/qXfgHI
sOmVm0xZAm1Oj0qFDb16H73Bl6OathNIkZW7zTMVf8U+duiduNkQpTvODcXtcLamizFZockY8FSr
38Uwej68E3pafZuZreKDmjTRXLhvCW1HqBXpdzVSPo9KoSO1aL8lZJpS8MIwiRveDJ2TiLBw2hdu
tRszEW5J476vWn5k0f0V1m1XO1WUaxrfblW+MKPhwK6LwGldxNqpeEXFzsmfY5EWDAsKHMeNizq/
F07+r6sBrDZNrVFVUsYaPIy6TknmkHEvzwVxWFVz46XmIsosN6wGaq41yfYLw0biNee59pjXHIhU
vHl1tZxa23tT0WNjXuQfE9KnERtiigWym5K64fNmitfY27teN0/Ww65o8/TQlf2hq3Ko7AyVVym/
FcasI9rxx2v73vVAajoUelM1v0ai1RzyzXXu1be5Se5MbqEBF+Mr5dwCOEnauEoprOXcnYpZXhem
Z1ltmZMqG761JmOKz3Rw2yxw2drr23I8r1XJLhCJNpgh2I9dAR/ZMVi9a0gOc2X0xa2uipO1pWeb
NkDm3duWgeotlH5ytE+5RpFsGke1Uf4MtkelIe2DRHLsEc62bsRV08O8YmakoBrWFBnYQjsT6L+7
ikOJNO3rlu0rD2FE8T6YKvKkGSImXffeje1e5uaeZqn3t8nBS1n2FlaG2nIISI3tLEoL2j0eR9fc
bybDBjt5StCS9Zz7N10Om8ieB5A3IsGE53xCSO9sOJAMKMZOeeTXNgR3t3c44pKo1ARn+Nj8zTbt
b6Ozs5MGedCdfZHPh40BAKYw/trr9JzleJBtZhy0SYs6q/sYvZlnwIpns3wTer+XZv1KhMR3y+HT
0629IrGyiy2LJWkZkH2b4UVGnBqG7zrTEaof+jQPiKoFydB965iQ21y9DM3w0bjj2VPmqz3PrzMj
RWaSQFrinTktXjvD+tt5y01V8uS2Mrsiz0kWcsfgY1CH5FYNzYxfjfp+3zr1os/lTSq00Kv9dwCO
XTmiarMNNs05szRmCPQx7V45z5zISdIqKDImoSVVe9dJ+icb3Q9V6WA8q2n5pGZZUCHh9qOFkQGM
6/JZaeu7myUXZuc8Gw5d/gqIqSlG0LVE0x2biMiG65KenHmNphoPPifAVfPMs87qolcjacflQsJ/
z/bdaNg8qhyBC5kuKMu6P3oPy2nwx7bmO7d8zxSB7okj0ZfzUJt0HANAB0Fsq9h5QBzYfdQUq+H6
Xl7Q9Gr/8XLQ2yE1FY7GP4SgTZb194mGobLbWHMSf9jyWzXZIVjHyR7xaGp5dwdxdCeFuLUeNDpx
XkujnS1CAh0c0P80ozkzl2aXtViYNILKkF3H1rtusLzj7GKiN8GsFwlOpLzZksi2nTINKDtnbnEw
BVOm64c9YV7GUr2utMWZCencOKdukP+KJf9TW0ncqd0VaTuJKmv0E/5mJhOGDMk7dAkPuqh2DR9x
x3mTWHmo9nw5TGo61ozQSTX3SY7KcSYkRKTr4GUekoN2tBUSduPYMR1BntZS/0O/cqqXKkzSx9RF
IHb5VBAcWjScGasJco+gejEHDWjyZjIi/ZFi1ajAVBWSRTi/5rIBpKD3Y4TnVABFmpKB59zVhl2u
6eHYyDh3iSiaGWMF8vQy2c6dtvRkE/vhMf7OMzcaAfEE36G2uqQLcxgtrGrZfekq0nm+7i3F+sPp
9CaGLurpV2CGYsV20Ab+rGnOk05dxNujQ0iWKuFBw7gthh3wNZNLTp/zFCazdnaE544uK74tbbus
sgydzTo3rbhXNXtGhSAFUj/n60xaGwBoc48jQzLM9p9WC9K9RZBP+pnELIk/89WlBNAbDcTe2Cmz
Eg7cvMzgwEKcYou+KtkYugcZ5+gI/EYfMB/tMMJYCEBts+IJJsS0DfW7OTFyRAGsU4Z9K/XzvNCJ
bTPuimZWp8EbzqMswPnAidMRopuHVV3Hg0Vi0vAYkDXicioavZ5tC9pX/TM328NmyGO/tgEG1W7J
gKRwGFwxBxtGFKxXrCvmbsZpWJiyx0UEYvvCBX+fS/NZyOqnQJzIMqhNT4iQEVo3poz8FFB8vlI2
H9P2W+TVSz4M/wYiMOrG4BBL3ynDcE57ai6gUJfDvvPYdwze2Sk0zB0JjjKLRg4Cwm6cdiQDoJDK
pryOSr93FNsvbCdSwXoSle/Sy3aNUjKwo44bJvKpVsI93UG9YyvPFCY6pc3IgiRDHeM5wXXVjdCD
/ivlCItj7xdFyTDrXMhN292l8An26Hwz2SIJcu2ZNXAccLV1sbqfSuQxveUFsBJxatub07hXC7Y4
60PkzO7T+FByzeWyVGR8NywTJT3DGDKZaKRm5p/sfCvusGcQU9R76rWtBsKTzIZaclgeeW1w6PpW
BJllHGVbxsSmeBuSUFXnsypeNLN5b5CydTzZZKzPdcHXKhiWVRlxRiilQDrP1NcMXTbDZkd0f5ms
+mhWfxex7boqDQfL/J+jM1mOVMmC6BdhFkAwbZUjOUupqbTBJL0q5pkAgq/vk9377lZJQNy47n78
MMUMJZ65tga1maYAddtakUwnnsCJZ8A7iTHy+AaRbu5E8gcn2SEB7R1jkoNE8lR3LUyVZmtbaYtT
mEgIRmxKxIDIoQZNY/ti2PkZwh3jLp9fGGrWkvDA8woiOk+1i57UbAMdnRY3OXL8Pkk2e35NpGfi
b/hIawQN7jRmEUJVfordOE9+uCiFLu5dtynOYhJbMoZnJ6MMvOz2qeds8uk34m6lavR3LIw42xpE
AE1ux34xhdonmdhkBrHgZsadCiWumQ+tePH57C6ZJqfb34dWciSzxO76s2WovZcCewp+Grv4Kh7Q
pTr21u00XfpouILN2ul5WFeOy+/su0LDix3109egtjA0OsTPZUO4CZlYMBrEldoCMliY4wC2+PFz
paN7V3toyOpt6vr7HGBLC4KH5/X2mExYQH762XByY3oq5wzxwN8Rfd5U02eK2WsKmPgd400vaRhF
9mUENWSpkj+l/RozxaRORSzL2NSJifQ18peYicU/PLn1GoPkKot4jO3sWg3EhIjN9Kx7Yga9rEpP
vrTWpuPsgIg+yZlFo8N3g6B3ptJtxTp6TF4ldmNntkM6CXZWYB7tttmVVv1U4f/I24W1q2bZ2/1A
MMl1vOJMrRrWpFR3mdm0HWfxPi5q2ycBPBp3o71yrdGXwXhdK238h+3+CavTFhDVLuPFlPxDMlWv
Bp5PmWdPLfI3fKuNr3EJGB7ilYVNvtxM1oeDP4zm9WObY98LvPUEr2tI8zBJxX6s7BPTObZK90lz
oxltfey7kRvagD7hnsbE+xpRo4sBpIYVnC2GsSaujrVFQTtpgdRguTo9cnFMNJsCnTdnI1MWwac7
D5/kzg+csidjsG5wVfdpxBHV+efFzY8QsAkliX3R6ouRz685GUd6lncpBDhR2J+YC6+DM61jPwgt
CBsju1dvtM5OIU6mScUhfv1YcvYYwVcc1zB1MOaw6p5sXHeWf+e9YVbJdzII/sYq3hrZh4nSEQze
LskfQKAaQlV89ePxzoy/fTwwJV8KUumvulfHyLVOrQm5zl5gKWLMJyECn/VH+mJZW56xnkfkp0L3
oHaNK4HWr7R8y7Ev55nc8p4T3bB33Hk2KVSKvoNVyeKqgBywIMDO5UQ4Lrt4JXGz0vyqcemouHs3
PLwMqfP2+Ehy7z48vun4fFLcB8GHIJ4vfftFmtOtHiAHVITPueWB0Mk1Aa7+32wtn6PAEJ5IVs/e
Y7kgAWINabvNiXy7BgEqJnoAmYeqm36lxIc2QZXqzXPv2Rnftxm4nNzG2jlnyr2x41l7ejkmfRVW
wt3Ucf0sp3ZvLdUPIeyU6YnyuwLf0zyf3cnetxhbDa9/HpfgXnT83H4N36prtyT4f5ye9WPaim3F
uzb50ZciUIg/yzoPCBjOxCjldL+UR+1I1X/0y7zPVAEGDPe8MbtfNvBY0AztTst8XWbOu2dYxcrU
6q3mysZv+UUr/6QFZSOQcSFBqZ9qmM7BPPxZ5ukwsJ0eOGa7YCDvjvBplxuqyjdx1W0dQKRKt2zH
cqKcZth3zqaT08FjsQ9pYR806oRn49b36dHEll50yS97EJ4Il43Kqq0QjDXetd4VV6iI9yLpjoHm
ZsJH6uTChdFlualKj5R4s3+0SLI3ee18jw28y2NDMp8t3Gw6v3nlXBuPH7YwX1s9cOjkoNzAm2B9
2PRBQScvJ6ju2EaptedSLRTIl7KWt7bBdpnPb9psj60XX1S3fNgB5NRY3GOGBeiSK5GCYMOMm9Vf
ipS4IfioN9VNcEvKxHiwPcB/ib3y2+JmwfXVhseOiEh+joPO7utDW/MY+eK5xeg4RuVnPEDXQ6I2
AhN/WLKdHAsQV9NCkxwg5zZyY3JxKrVc2dyoWowRLYYkDo6NpVI28xhLKrEOmmYbKRKwjl4/QIVO
J/e52e2qAGBthkjaIHoBTVAVt3o+yCUj5UwkqKkAvfjjNfGca6KdHz9X63SoToXtsX8ZzkY0v8YQ
ZuCNvcR62KmHWxCD67HDpxclakf06LKU1PtUwNaqZvjGEQhktPrXR7BBx5jIMPnoQK87wq6JWf4R
uXwlRbrRnb8KpuwfYE/uMCPDHcBH0R4WU+MPjS+UM16ETg6zKE+s429Fbax9R1zSfthwku1R+C7o
2M8tTsA2Obcj1nF32qVDcSkRxpveea0edJN4YGJxpVzn1jGJGItGfQTFdMyDZQcy4m885i8KSCge
TFbyBgwvho2Kuzq0vtR4avBXJr7a2ROAFdnscujQxSTebGI8Me5JeJBZrRE2x+2It9hH4ujdn2bk
WF2qS91Nr0nA9I41yV8Yi7A0txkPnR/golfbGm6VGQ97H8jlkxOAWkqbPZJsOGbqNhYT2b0Rrj/7
WxctJ1UD7puaCFP3x1FiLw3rEj/0QWKCKuuv1oxDx43OUSDIaljfw9hAJChhWNHq01inLkneA2sI
HZx8XgXdpAJZkLXuZorl88PUX3feBjrvxiE1paLoMFTjs9FbO9B2qGoKZo3Jk0fhUd3Ie1K0YHf9
M/s/RMn62alZOo7usGkssmW+9JGL2qMTl/uiMnouY5SQFMHJBJ0g7GW1iJSDjf09rhlNbDQmVcoX
+MUtc9L3UX/XAds/SaLE7o9cGZFD5SFxWEMrLpydUX3UpTh5rfeyBKwnZ+so2fE5hrFLiQvbycP6
3p+hQq+qnEAsoq5G5Ok1OkyrnkYP4x/HAUFI5viHwduryEFjvjCt/GBYJrqddeGA3FudGVq4ghvy
DIAjjjOCT+cDtaDT5QDhkoZD5xj747YkdZo1I1pAvI34RxW6fbyW9842whFB2BDg4TCDr5K62diO
vzey/oBIcEzT5kL8gw0C/MTYfvXAH5k2iRijekrkHGpfYIizXmYCDXyxGHujc2e0wEimdT8OW9PE
9Y/3D7o5+Zxl0+HcjDrMUrOD9U7vHAqdVM7pkYmXIm/3YFqIb/i7yeeqxho5JRnBY/6euQFX7ns3
jSApCu/d9ayt1ubvQDpX1eoU0/UJBnplIpJrkT83Xkp0W5ymEvNGy9njOtdaVFtHYa4kMpJhIhtd
ugQ9CzOcv6qRyZ2qvsd8x3Qr1hHjSF/OXH2w8dtl8Nx7+dUfDKANxo1qUCjBBkswwgCMfLX034By
8UfExuF7h8whG+i402awnB9VBHdmRv4UjJ9AidAuCSCWn00jzn3HdThr6qtfj7+aOGomJH4xIywM
7h7C3HCOk9fn2oJ+Cl0yLAjeiRSoJF5Hy27XUC+2A06P3iPK2tobL5b4UZgi6Gj4KiCuI3qfoqrk
Xs1efqzDuYBRENQnZyS2m0CNJEB9mDueszgwQKZ8Rl4T+txToL3y2Kd7FtJrMfTrh7k2RrarF/Ve
NljVejKtWDMmt/j1cUWoynzBS7nRs/xXY5Wo+NQasDbdrNxoZ3z2bPctyMGKYwDW2sKPOe6k1YYQ
wFdwd59aPESTjYZmLsZpjCJOBXtlgRRGcz45LIoYab8bcoFEGYhUCWwe6XoQLC4koUfyQxnLxAkf
tIhG3joy1cBKLRIbnkmEJsjuASYq5JxqG8Oca7ri0j7IPCrtPrSDO6DCoJOqY9m21342Ps1OnmM2
qHnjbieQrnOpD5VXYXuUHyUZmSWtL2nGV6hY3iEdg50ZW5xxPTxGsfOB51YNtjY3tkhUcDFsujWa
33bS7h3nwrXNcPk/qDCAzy6iGk+6JbLO7Y5w58Mv5q5ND3mVdhqEIY4A6OxxGZzkVNMBsHRhhGpX
829N04xD3j5X8bxrE333LHPjeXq72PVWdiNCQo6y122HyWXDIvlAlze0gYcbQ+NxCtaqGc6VZeB4
wHdgOmE9D4xNQIKHZTV18S4akfu4zfqAKjLPfFo0cHoGPooHPg3ADMWUNasC4T/K6qsGIN65880Q
MiQazESBoUZWb0k7nO0CR79FefIwxtQ46G8Rj7cU5joGCPYTtFRMbf7eAMSBPMyzDUu2rIOz4mmZ
coYfAIYF/piaBwTiXmjapbXS6XB0SAHRH3v30b8HD3HQ6s4DZQRenD9TDcYL1K1dzG1aeisn92+6
6zHd12SwQb84Ev/6sjHK5cRWdzXyLeCDuOp0cfBRSdvZOekMXU9mxa1o7e9SCuQfpG6Qtwk5UmST
Oe35oLoXw4y3jQ1hsHtEXRHp0QbjOFoXbF6bLtsVY3YS7XCgtIMnuDxl1HgsabLqqvTP0nPZFByy
nIEfXuKu2UzvioDD4ZH+MIAuwlJMtNiZERyGef6iLga7SP5SRuXZDj6F2ZMRSOUusqMVvaXnoOxW
GOx3sRz3IsCj69m4JnmGKsnXIsYkGfUX7C5PSyD2Wk6vnSy3ZEDXEt9dkfS7FofPPGIbzmXyxdz9
nSZkaz0sZmbhE9WFbTVSVQTjsA/8MMDqTW0TK8zu3g8DEBl5zp3pNLJTsDr9vETzUabOqhsn0oCe
fENgRrKCIFrn8ZtbUp2Wl/IxSBF//epJaoGqP855sU+Be/aL8dxH0wWldSOl9wUpdZN5yUGxUG3T
gmHK30Vs98grAM9tw7zO4OoXh9EmNK7JkkA8PXGk/X3wTGEl/UfC4pSlBRG4mQiyV087y8NpZQeh
A0FBAtczJr5zA3HMgOX4IytjPfqCzXOschZe9UXWRCZyEi/CwNJqowZnBrjU9EVX3PKJ5kdVv1tA
bfiufe1S4EhzsC0W98gL/d5SPuwTVrNzbzW71rttNauEGYbZ5d6CL6jM6dpB79M4FtOs+NvP06k0
nZt2CKhAUsdgBxJw2Q2uta4tD0sTXHSNHS8X1bX0Qaw9chdm/zRP5T7zODuM9LWocZyDGQI88zYG
0Us25AcdSP614BeI7USB/HQX3uVpyZ7xE7LbGg4IFHund7f5Ql5fPl7LZUmBjg83Wc3bTM2nom0O
MZOLIsnA33GrwUXjdFnN2j480AwLVr8p6UgL9GuIX9+5guE70krhx+gJ9mV63NJwLFP2+YEdnJwi
5Ad+jxNKmOgWiJkTCZH+1xEirI2E71sc9nNNXqo58Hav6wlwh/YIaJFgEzNik0ZaxpZtWck1E0DD
vX/IAlsk27cSi7GF7tFr8y8FCZwP3Lm65mNx7CtrH+C4OKRQYSpKcQbeyngZz+Xov2FVfmzm+DJZ
ldghv0ISCnhsHmYQvc0ATYvWh6TW/k3clHSjOrpOFSre/XgWmwDqT0Cydxnq+1ybz0g2zFTFU2QC
9+vJW9bdyq0UR2UAAsF6K0p1y3OCEp0Cl4ktteUL7FX+jSKAde6rrZUBnRAZA2QNq9hjQzmFU2mH
7B5AAhWMFN/+mIZz/bkU3o8mIUjLDk7Q4itgnDJsfmw7frfc+GkgUUH2YzfqbIf2fapiVk0g70WP
7W+JcMPq4uXh83CbErtefsKK+UwL88nkHMySemvwzudTvZ48+2BClpqiZTv6A7/K4BEqA/da+xsY
WfulXraidV4xsO7IczwtZRWmdfJVIdMPy/ALPhSnNRy0rkHXcjeNHE6R8pq1W5MlruD5JXM7nzDT
PYIAz3Nubuu0uQbDQGgOsiGJaawdbz0NCXWfHrKe8JFPi44LLlIH2yz31sAVXhvDPmCtXY99tV06
7K7YDXAKutxuCdGDX10S49RFxnuVuZAk+H74tPeYLPeLYd6rwbkOOAmqzD5EMPf44pIVluRksRxi
QyQ6hhkO4+IGlyvysXUeMZ1XrQI25vyN/OHVzNu1E8EyVvz+lhw3C7ItY5Y9woVRrBAttzlk+fhh
pB6DWksfitoV5bK2bYmzPgjjAvS1LDe17XIOEFwptUfgrWGd128opkHnMVatGew7KTcJTh2Dy2Eh
NF6CAI4EiEa+FwJJNQGIC4aeJkROxhxckGNDzkmtFT3iUIy6MNHlDQ3ljB92hX1iLehNfAoWipsB
7Oxap9+zO1grmDBxY5+NXvPh8HcDyC+T7W+kjHXaT4SexzUiQP0UgF9SnhHW2eNxK58Hqiiq2L6l
qfwsZpsbE49iPeyHvtw8eGxJl73W2CNgyWCg6LkVVOvA4xSpSv6i+hzB+x/d9u71xhk+EvUUXthO
/a+tSFbOnoXRU9n/RMHytef1H52c+gCTkanZSWRN2QNvgWHrq5aYkXfw2JUbMtqie24hr52hNjzN
WCvqcg6rOvo3mF6oi5hYfcbAp7ynUjw6wW0suySLY7EyYf9qv9y2fcfgbB0cl2tcx0mXZPqmRLdB
bHlnq8n1Au8hYTpKrW7szj/bwX3WtQlUFYy6jvajklsYAqikycbxubJDeCrsfu8N1kWQM4W2m208
vp6G0b10vbthMLr6GJqrqjxPDHUCn0LdincfG8y0ELJI+5s5iCvhjNPQdZhsrefHa+k7xqEqHDgL
+AZVty44eQCD3S0cmTFsIV5ZXJcgnEg1M9Zi6iQRVLGsFgNvDRe5osmeS6tLMR4gmkUsvKT3TUSz
eESndwKrMIY5vCb1jqPkMrf0hfV29EFXxroj60R0YjPnI6QNMEWslG20dEGdAumHW5HNl9aRK+5r
IXrMzWIGbxleHSc0LZ+VuLGJyS959nwDmMxneULOAROExGDpmTEvCeHxfYwNAd9gvhfA8DwoX6nN
4eAv5M3NbYBhfOntnTnEIX6UG59lQHN6XuM3WoP/5mqCV7cTJDKT98hq6Cftc85x9v6JQc9PieHW
6QV1QcNxmZtzY4rvtkn+GpPzLoXzpR/hmGxZ/mRLf+WNI600NjUp8uGg4Zz1IEsg3+7rUiNvmc8m
51hfgzEinkEj1CExl0++rL+GMs7DOJ+XqdkV0OvxgZKBstQd8/5H4KRbAVAZ2wGDWqF+5kb+Vl1+
mozxnxdbz07hh4YuicjXn6lgQsCZdp/UeEzK4SyX8Wi6aYmtknYxn3q3KeDxceyj8NmCgKQElf/w
sBidekSZNSH7xqdWxzi3GRpsOd6MPnubJxYBXjYdUVjdp0mm+AC4BLNytpd4Y7D1NcbyPKT2s8by
loNisUt9G3J8MHHh37y8/uM2DefQAt2IHclsTYeWtgsRQFEx2bNDkQhFR8HA1F8Kd+YBgYKsrIdn
vZhJZ9cb38LQOc7I7lS9pchLjf08WYRmoDg/gZ05j+zO0xYjufD3UaPZ1wfVEfIrbSTOGXxV6MH6
V+acY4zmNjp3ZCB796uVlFbi6iHyZdfLwfY1zAiOlTTu1lRCvBEy3bcmsrfEJOInxs+QsoGCOoIa
eecesIGKcx3SmBUg004qH5nDgJ+oNnc98Sc5SaTRwjwaqAC65PK/4AWhROnTrMEWuzOEZedUwIyQ
i/jsWr2XpeMeJpGwGFqMNzFFf6WKPzoLvnTmW+9VGbxV3vy3cqdwrKZj1YuXpqI5YbLIFzrqGuRi
Z1k5eAlAaNMUmh1NA9koEJLql4RVfo+EhoRXJBfFs3RS2HT5lqNnWymKhjUywaYp3Tno5Orq2VEc
wg2y2NTP7rpJiZEPZXzsVME8SwWMqtx//7fS9RiovKC6RgG8vkm96ak/poa+x+gxqgBQMMDaK+f6
PxNB1RSw9SMd5tEDjSL2VptfAEWvEzFfLRJi5QRrjIoCIGe5ep2ybquFsVV6/EMhyXdSOmR98xB6
71ELkJsMhm1ih21d4mhxblzHsBRgLsmri4P7Fl5nFla0VAwLF9bZovnoUaDEWi4K+3o89Ul/U178
n9/SHdw0wSZw/d8oxZfjzVzDAXphwX0XHslG00lwx9ZXO2vfbQnfvm/vrecThYs+U2t+nacp5cTs
7nMuzmkjWJFCxxeD1awXeGUISc1xHuVrTOjFSeevuAQBRBQHmcYn6u3uJ9weq3Ywy5Un3BVU9GSt
x5H+JvoE5gK3ctV10M0eSJ75NAT1v6IAYNLPBxWnx0Tgd9PVVnMkB4PxPXMVrPulx6rcfymmTvwC
8T8+Ya+Ttg5lY2Edpq2Ok0SV7MAn+62ZwWUb9o8ZYW534Y50ubn3pvgzGA3Bdsu6YiE8zUX6bNTm
ZlDsPi3F9ly/JEBL6I7add1wSclQkNY4EKJ80463Y8/BNaFkOWyaQYjRFCKqwdJJhLmTb1zBBaIk
goh94z6QTaUxOH4Cuc5+NE/+sHw5t7199Yl+jSMOyZafoFiW/3ALvpre+J0ghFBE9dctzYs/GVfV
DVuvSr5bkrgxirmdwDPB1Hmj4O81slhXVTCN+NKZhPoUbhkErv+4RzGKt8iWTnYptPqqXYIitcPX
heMN2gGJ3yRf4/PDES2Oae/eMNDcgEvibIFuRTXVunU5pm1ujLGp8f5MPOcpTYgp5n+n20ae/Vwq
qgAWTACZ17xpWTRYy/DESLjt+Tgep2K8LrZ7MiHnEwf/07jyy1fdAdoqRkLYMwmp5Iglqz/EFzuu
3oMWaJMiUGZZxdF2AUcG+L26pX21crWNZtiTaf7uMdFEniCaMwANHjwWUc5lGvH9JgQEhD39RIMo
n2ybzyczzRYj+7WUy8oykQ957pQltpPf3fLZ/g+42IHi3xfHH94w+T7umvCSixkCTb1ZdLs3aheW
9PCmyvzDIWdW5Ozil1Sc6s6PgbNVkAa7tg2TPoL+Wd7BvZ9no9yyS353nODBIqNeAUOwa8hpVQDX
NhT1LUaPy1NiPtPkNRVxAh/QrGWssY0S0s/z92UCjbfg3MC3dGPNv2UBujZb/CT5iICrvH+Ai5en
QcpPy2x3fspA3bAsJDbF91zBtXxgtAa7+52b+iNt5HaGWM7mO9Sjeaiyed/ljGkFRW8+RNAZxgeK
hPftlo8SE/blcnldlPHmPmgaoMWu1FmyMDOOEQRWLLfbQtJ0Av+WgC7jYVTuCCL/K2PrxeK7RklV
vtZa/Qsm+5jIlvPI+9NRDrhq4u4Hizgbscp786r+0DsYW3uQEDmSMZeXahdYGIGnFsMCOnfGSHFS
DQtty9LAY9J0OxYEINzHHgT56Z020XtZ66Nduh8kqv/4fX8mCAS0mdaRCTAyf/forst6Mw4ugdIq
/xGKCli3oPDEnJkK84Alje64vZTYvYrnqMJKaJb+JxuCDyzpkuSJgQsSSWe2j/EYHesOl0aVXKqy
OkYxyQ6OMky47qFe6hAS1H5JmETd4khhKS7vvseFKHEozMX8TNTk2LauoghnuniU/MkOW8fUfOLm
OVlEG5VcPlXuvc+VOHcxwpkhmOzLaa3K4pywK7dcjf3PydceUyN+P2ufxQvEgsD9TJU6L0mBwN47
/3XahUIBY8Ed62+d1v90a0NrZGLS/CCg2ayHOxd41rITHunfAPpllhNlmBeFLSz7bVwVqqU4kbmm
E8S52Tr6GmX1PqrhmA3NvQpovANyuVqSsqSdw4CBIkfOLvESGR6Kn/taq+J9Gu31QkXNEyzq99az
31XAfj+x11hr7w1r9zZzMeYQkyGaKH2yBe6aldyXa4kP2vb+gJgtjhhzPvQ0PMvEfJtab6XHFlVU
XuI8Prd8vAl+pP+lDthwy9O7yWpInJpYjOzlv6aL2qemLumHaul2mMIhK34aTHZ1msAOdV5HXvoe
TAahkiJ9gg/6zXb2YmCjYtezz4zp5lcj7wstkZ5KP5Wfs3vgSsz9RuIdMsr6ZhtuSPPzqW96ykiS
8zzQNR1YPHB1UZP3hlCULEimU3K3LLamUqdvasi+FkGzKjuXr8CwcREjuRBU+TfMGtGK4G/s/EcF
F7W4ct6TZnnOW/NZBmnY8EWPevel8AqLXD7BXcvin47cvktIG7l+Qvy4XcseeEBq+S9m3UDtH9Q/
5eDEVc5+7IFpO33zQWn4jgkYn4y2L3bOj2a1LAdzLiVfkK/1n9jqrGta993RKtzhFBeyXEHzmrdk
VPlvLekFPi7HD0qBIR/lFPOPEZQHU1ph3dS/BY0QTyyOf1pANSvKAhkiM/elnsyDNQF27Kwz0xkO
fK//UbX46Jz4ZraQESaKT5rI5I+C80O3j9UOYwJg1JAFcP+0ZOZ3RcSrg83+lLrRW4fX7qwAWqox
wNmA0amnxCzuMeeP0dVa7AfiByIc/4tmMDwLR3G/qdONrDSW82WFseJcj9nntDj3PGIZbJLpNokV
Iu7wImaoSQOoXkUXrDv3f1yZXhXOYmM2QpCD696ww0J1V0nKv5bJMc4oVW6V3v/f69wGdPtQuHuI
zPljGUpz25r+EXAJACLQDxyq6kyFKEJ007wDtPwr0vhzHuc3CMXPNCdB7SkfVwiz/Yun6BOUS7qj
R9M+Wmbq3cXkFWfTEhdsGKGnfOOjUcWjua8EwFWnP3PwYPg6fEOnZj7yPJN3dRN50B4RDDnxuWmd
q29xqJmZPnQ97xi/bD7WfiqMs5raZcO9czwZdX3uRjOMU/9f0bDqomVro0Zgx3rGJBQBfZ6W+chF
irIy5OAoQy93RP5i5JhWMOm5pN0g1H9qKfa+N0BfqHasu9+WlrhNp46+Jf+WKatQdqd0e6SUfbVc
WoUmC5PAOwxqEkqzR+WbTx7Qq627/bC65kWFSjZNkPvMgznm75GLn1K3J60rEmINSsMg3YRbo3Hu
Ff4OxT2RZduu7IZvKJw7T9qbqRXHcoieTfCkYmK5UBon3yNeAvkhkimJSntb9BE3KKKv8dQ/mSWb
USwHszuGRKz/613CJuXY7hwzBpEVl/hvU69f1cSkncU4ur15QGUB0zIzXvgoJYwNg0OGLXbqfWWl
xMmr9RKwQexnZof8x/X8fdEsL2h7J5zwGNoihlAyUs1Y7ZpehvmEmpFGaAYBBuFan2JqFST08NJr
9sQByMwBqu2YaAmWZUP6sTAo89q7W740ODjHExrJbZ50aHNLS7MgDIxfOtmeRClDxwFcgwSLSccN
44w+SIx4N7rzrlS4kQazqj+ZZVwpVm5WTkxT1DL+0Zb3augOdggCnsKHlwtr/wAV5Eb899GUKZ3p
TalkLanc0zZEBcPoiW5O66n2Lz5YvgNATIbMyNoK2/PXbAD+5nNrYN3rehx+/q6hxhP7y78YrHRi
ybN06gpyCrdX1gU4ntna+4GT/cXrFeyyorLDAMzvdfZJ7GZBK1cefzBgTQEOseqkXK94Er5DPU91
mbX4GSPsTIU2N5Nd/i1qM7ShHpQOmxgr+s47KOcNMFkebWz3gfPKdZQvG+vN2Rt/uqzjeU+Xl6xA
HI4HQliywbM7zXhefBOgTGIQOKBsHEpaMbzW1kgL4MRM32X0Anhw/1jhsfuQTXKc5MA70xLqeex8
x7iFMV2BIsjbnAqjFFRD6d5hFF86wuOuZlGj08cuX5DeRXpZKWIO5C7A5WFhO8/WeBai/DUNl74l
Vx7LnvGLiJ7TZhdlyWvtJJ8L/0cuxAd8LDCCBwJB/iC8E4gOYgSYDtfOAwfblXe82kiuKGppax8b
fznWTkxzRpyREIE4JF5dSnH+cxYL6ZfRsL33PsYWynbm9mSARKDbAeECl56xSnVQhTXcmHcn0veq
IWKcSWlsROL+BGYLecJPqqdWAttq59YhQ1swIY6waONavAepAZLfwfrsVUg/uFxVgcjXx8J9wE3S
XaAtPFo5653GAFvDHXVYu6oEKjQRp50EyYdsMP9QFQzvFQBfqPFM5GDlJpAyRladgQayqVmi6Nbn
uCagL9nA3fz6UBmZhZ7Vd8QlcbBNlQxw9nZ/K1OyHpH+FHaMZqvWh94LnU8cKjmn71UEOMCwMyPM
+cDsyom/u4TgG5pzg9e6R/0tfHc5c3dMKLvEf9ctDfe6DLFH/f++U3YAlxAFfItGAjet25CUc7KV
sepxYxBQCnLwjEoP2dpoShroHBvRklI2SjJqlJRZl2TvGz95E048r+gZetS1MKioDjNFm4E+p288
WkuzzOCQl5DzJbQ7B9w3FBq323UNI2Lgk9LjnmNtO7iw96b1+92kGfaptyLp1BXexbWzW9U866Cu
EamMKbjOQS94kLinp05pfATzVHxYUWNcU8KiF7MQ6tQ6RrlXycMHP1ITk7dzdo9UIt4Bsg4rIMAZ
YXdVwE/iQIcZFAArbXK+FXFG2UapyZYYOmIZkjuee6sd3PK1EVAazUB86CRkwyd8ifofujAaYSC4
wyk4xZceXfvkl/wH/8FQpGfbbJbJw6jaWROMumJ5FgamELv6MuPpuaspebASholN2gvUI037y65H
ERAdIxFOZ9ra2mgeWPY4wTmThTwilFu4CLL6Lh09v2YFIdWproGUNM2v6nHjmWMdbaDssEo34UCn
ApsxbqlxP8saPGTEfN1ls/+k5cjNt6+DP/w/7t3cYTsF/yVIRP4/js5jSVIjiqJfRASQkMC2vDdt
qs2GmHbYxPuv10FbSTOqrobMZ+49F9d1EH0aiZaQYdg7u77EJiMID1pXnEdIIpI3N7c48pzgvYqQ
H9c9hqBRafFaK6J/GlkkQ4RCRCt2gehQ/dL2EH/TA38tPZSok3Gme2csrkCpN6Z1a1xKhxKHYoNR
dyGpMVehBSqkRZbrQKcrmXEptJexpW+ka97sNHgWFssOk0WkocQBLc0r9I3fcgwq5EHu2gyJw0Pn
9QEVkVl7lkH76uNnxFh7BimXQWmXtjPep8q9FXKqVzJNz60dX6dylnnoBZmgGpCndMKKHF4NQDge
TxHCTHfX6VwR9ErPtqhJQTb4E1HkHBjiHiMQfcsxhGfYgohhWY90iBsQ5GhL5hTpDCR0ROCHtWtm
oyQPM8bU6fhljGxUOg/GfjX1v1VL+k4yBTPiKPyuGGV7KO6pwDH1zIIbN4TnEDvsGxyBMEV17dUl
toy+w79xMFC7adccsx9g4HLtZc634RQ/oaU7y1LxUVrk5Z7kzM54dMo4uXZ9sfOVHBemqx/AXc3x
pihjtVTRpmNVC9k+SWtLMP0s7b/UBh4MhKkEttlnqCf03AqoahXlrzmxwivddc5lngIxyG2UJBYe
EuFjpyePW2uRTLa1tgMhcqGPKtl9TqvOKRCIR5LltmmdOpEhbgRHlkvirGwh/hHrQDcIGgqIM3sp
ppj8sOYgjbmxuiqHStbH4Sk07iKFh6NqPuykLxb5KLmEjNRZW7yda2WBMlDm8GlBlyix1zlR9Shg
J2EaGtEnEarR9PNH3KE3oAedTwqL0VJmyZfJw6/WJnNFVomFrke4SdB4LEJR3U0P4mU9YTM09FXv
uS9p6CffTG2AUeMyQidM5j0q5oDoNZALALxfpqnkaoxIjout4NnpxF/b6CefneU61yzjjACFMNBo
OrqKR42E6YOF+FR2nAlOl32KxH2b2DFMbrviXTshhAX1agXs/CUpUrh9tTb9nrx63zbDvZqiqw+e
rvegMGQD/DPGLMQDXw2Towm7CKY6rbo3ofeakEC3kIbzjK1t3wXU5mx0PBw/9saEJePoNDdN/M6M
71UOuIsZ/vaUzMHPWJZr1RbvCVGW6HOCc6pXuzEnCNsaXyqbpdbof6S5O/egyPpFAG7UKFBt5s6b
i/qFd3MgirXHzxhiPiDrE3aXt+pV/C8McXBXQ/4Z6CZmV8WoyP0WyF4wMtr3ODDOZqrPMlgIRqj8
Y2GuUSUgTnQ+PY79aqhgUFnqpfYHMtxpHReC6A4JD8AZ6s/IUGuvhxQufUTJKivvGXfJugjyh/Sa
t9Elu3xAchoi6IrncGZsy8coq28ADwhJb7wDkRivQzEQdx84X10xH/0Bmpw2p+CgL38XI32tSmaY
dXVxRPCpd/qpzEF10uQu+sGFJ1b9uHF31O36qdSKp6y2Pwl43aYxSgld5wqOJ7kfkFH1JDBFTrmV
IfFiVViRN5QqZ91jUki6kFTC+D0vqm+nhwRNinUXes9EO3Iq5begS29AsXZ2Op5UCycbVxa5tv4P
wjOW02hAWXaHy1wxHOm7t7x3XlITZpLKayQflnnzQu93cHmF0HrgBuo0FvxVuSzy8tHUJieTchdK
gTuVTfZCbbJEaA0tpPIIm2N02tc4nfr6q9OTazkBD+8Bha00xz7yBDP9JpDJzV6hffCt9VwEyHg3
1Vj/Ia6s90WZrfWpPxdOM4PHKSEiKG+VYT9bDBlli87G7MeHQz1LkiYOrvjNK41H3rtvxtj/du50
a0vWY6p4zmE9sZFkzT05dDs6g9Kgb1EHazYPBVMtuCkaY1nE44ZDyBvX2z9hNz9V3X32oXsxyv7C
HzgJwhxS1zrATWW+nGw8QnXTjPcwqbW9yvxbpoU3OcgNKitslD4pgAIplFNZLz2ZUm4lT6E2B4FI
5mzlCJc+ZZeGeusUiHDv19qhq7qvCCGCGOgBGxfjpIvB3ZZazNakOUMvR3thTZ8FPvhSK/cdKRm9
pWLuWAdVM2WXTax8HHJiZshmVnY8e03E7B4hiERlKWNvxe9znPOl8b5oKjlnicv1lxJBG1nqlSC+
dTnGl5KxstZ0l0ljLWiH8pQJvduS7OiwRDLfOARYtPaTTi8aMCTuv1rmWo2076PEwhnhe2IAy6VR
tf17wF071P4jSsxnty6XbuqdldcP61jnzAs8jxQOONgKwoOB6stHIFiFSb7L88wCCTpx3M4u1ezD
82i3S71vVrGXfBYigFJXsA/numcR3tYnH/0R/JRLrMOasgwbAZ5ItzUSxKXUIQM4FRvNaVaA6kgt
I7PYj7O9w7WgTjoBPfvIN8ZNmT8lij2bUTEjyPI02HVhsrUVd4HqUGlnXkX49vgt8/CYpAlB5M5p
KNWJRFKYKaJ56og3Nxo4JHkPADHs32vsyqaCZg3E+8AOGsKIk3xxQZ+lP7EnaQP4MCrfoAn6jlUc
EBLhuchnoMT3QzLMV+q/UsGnVfpbPiLTcqpP19N+nMpG7e/czYYQ3EE9NFndCyLsFrkowbuKeY83
ivPIyEIoui6/ebdnWac9Jd7arRQZC3KL0OXNMy0AD0A9xlnB1GDGoh5fmS07wHI4+JEDUWggFbux
eR1zE4z6tC9b75pCzyT9D08W1fkirtF8ElfrRaxiulJDUxQFapaKrmzIMzULj1n3j5Sn5kqwCMJI
+mQHF23bT+F71CQ3UU1HzG5yWQ/Zb4QZQSvJHBKo7WKydY3QQiqqPwWdIDQ3x6Bbd1y2rJZ7i4FN
PZkXs0RgiXPhLKr6nmUkkeZ9xOlRyate0tlo0YHZ3MVnejnMAVug3UeXJDTf7Jl5W+6n5usflaeO
Va6Rzkz6HqvnnAaLcWldU9eY5G2NY3fCfryZIOA4DVG3hrLFvNN5JEVwTU0S1PqQBVRf0Z229i8G
/ZesKvqdo1vrknbAiuSb1bH2ct3o0IXjwx6Cm8Bhzf4J6LxRv8qw39nG+IOl5V1F4Oc8Kb4HGiwy
YF3AxCNPbEFnlTqctq3ZI4SpdGJN6c1WphI3YlYI5HDIsPCNaVhgAz0YY3IXop8W4VB8zKP6oU0e
MEAJoB2PJfv8Vco40+w8yH7MF0sXx4xpsSAZvDP6fufNQRzhuFTfXqWfZO0sCgIjOoc1P8ueu7D7
B9ns76zPdtB3KdR7VwFRNxDb6U75pWT7JPvopZvsCr6oYxBFx3LsJUwKKMsdPs7Sc6ytFiBw8dHI
TPZRGAjlqUOCXQMbs6idteRvwBygo1sekP3yFnULvbMuvJMrFqs6ijrmK0O77BBIlX7QaCtpTCbq
0jJUb8MU13+GNuMgkp0KIxoTBI9PA1zdotOJGdRYqzfL2rIBIXW6IHXHt4NLAKHzL+JJXkC4fPV6
UhBL00XrpLwPZ0y6x5Swam3Yvp2nwck3tWRnoOVmsbEsPkoNjBHZHCKOcXQ/TG2gnaBioT6gp4MO
FMXhJle4q8WbqTzQlZwb4q9PsROk9q6G1ZTH6XLesutueiAL/Ty7d1qSvmyU7r493GTQnMJp2vm+
CQg+HJL90KCaaxJk2CI8UhydU386asKfU5N2QjzqmrIPzRV9OxaJsUcKVT6HnkUNhjGd/nOfW4Se
JfYh9KdvzI0HKYMXw6hXDaQNaqW1MyJN6ATy3ZnwRLaygwUkAINmIQZtOQx8EGgE/WGcgmvpBJzX
GvRNgpjT+CgYbeLh3+ieuEkcWRaaCODWqzQ3T4rsgcEugX3mW9MmvNsoPgJ4EXCWjiYU3VQRTNFa
714p5giNBXDMnz7WbpAvDoNWb6wsPVrIA9GPHKca6k+suYR8TSSeIDQtCLAHaKEPHt9wB4Up3TAn
QVkWrYE+H12ARK5NUjiOZIrMfxr3vY2UKirlU9mqQ1hFB/TL6wlkryQUqOyqVS95cAZRMKbCO13k
u5ZAIS0hj0xGMPl55OPWWmEFObhe9NJkHt8v+hyIPm3RfpahvS1AmVug4lMPD0K6t1nKVb2/73pz
zU5uZ7UvSZyeXKh5QL03dmrvaxLBPC05VQ4pBA3z2x7tgKuaJ+JJV6ySV3ri8syME1+jeU6JrHVx
T00SZ8kI245SFqHQ3yDkxosNwF/M21VErFrdsCUJr8SsYgrQ/6VhcDY9m2Rw7yux/dfYtf75HWQc
ngYkk8VRms25aiRBmcmT23v20hW+/xFodNMN/syVZOK06gqtXGN5BYKvJm2rgylYovZNL8Jy6nOY
6BDJC/NddM1vGYHNN+bPGUmEXlGPHoZNbN9kqz7BZIY8zGuzS9elRESYZ5QaFtMNnrNo2xAobhm3
hIhVpVHzJ1395AqYXKENiyA2lpkf5FfHYF2nopKhiZ4DJ7F/MNOiDx15ilFF/RGWsUEAdHMMcmDN
AHmZsRki7Ri69Ws1+TxVs/k92OhdDy3F3NlNvRdZAGIkkLsJ/zpY5m2cm0czcLZknEMQa97nb4zI
sldfD45eO2ySpCLNJoO1inaDkLjgNDrdjmkzkyl6UDbjbJdyDHj+LjDjcxe4jBdJsa6wHFUGemef
+OCQ5WFXX1AhIj1Vu5IWr/Hcc6mzvOlF8ZCRZGAiP1jjn+1+micp7g9t2CapEKcFARBKmRewQa1r
ExSfrVWvQlrRZZdad2mhPCkwGxKQlf8zNGVxgWPyAE1Bws8I9NOIUOLnafForO4P/Rc+VZ4h4atP
OxBXplgvZcVKO2ckbySresz2QdntEJOgqyT+R4lXzwLMXaO3gKi1S+cUoSbRDmMLa6FV9N58PRT8
PZrApL+6PYFzfrSBygT8yyRhIY5vad0wvKqGp3oqdj3GumXpJxAwE7Ax7VvfDDencvZN6ZE/oj3r
k0Wm2WcbT7gSSnKSy4dV2geZ4WxtiSorBIloYos/vl+kAVGk0rxhCkCCS/PDjmfKxFWEyb61YFxJ
z8ciHap12/hHWiBiYfQ1ZoxDRNxxU2mf1WzVxd7ES/td6N0qNWtgwkghSSyqb/boPnmJCxilcV/b
oQqQ0SXPDG8QPc4wQi6bfVbODA1I9goEncyPAXN55hwlxyIwqFOdJuuuUtdApwcfFbqT8NLBftIB
1cVjzvYoW81ITH7rv7FXwAIBZ5DJY+2XtE/ur1ZWn3kZfsmQlSmSomAweFu7W87DVvv4lL1+p+rp
Czj+FsQ+YAdJGY+RU3nlxdDx9WY1aXCwPNSHLNHqELOugY7hXic5wkI1aqyj0dlURfw2jNC1Bdrc
MF21tsaX1uwKLSXZ1nw2c59ni34nHrDnKG9fUQfbnb+vOsIMzbR+7Saiet3wKLPgJwwJn6jwToTg
QZvoJGiNJBSeAfxGZJIwVPeAYfLfklwyDOL4eOIEMGNgMiFEbkIs5Fogjyjsfm0wuffbaUm5z9qh
pU6gsqnlNxrSfeCNBzOl4JyKr2QkbgQzcaITFVg4BxvUnm6MW87GdyRWjIHZ3NXhXiP+1kJ7E3XR
V9aCsQf208IvlG63TYB9sNNbdh0HoVNtKDaQewOytisGtd1dUisopCzMuZdSa8k06V6KJNwC05ol
sS/KyTSyrNmd+GIzsIbXdXoRLd4MY/bk1PYes9bWJ5CrNklyCMRzOzkvorFfR7feW1116OLulhp0
6LEJYhXaiAguyMCKJWIx1EHiRFrcnPq3GF05cvhAp27CFy2Fg2EgAx6nfmdi8Q4k5ixDTFAciurL
NqstwpUjy7KlNqukgUeI5Ckk8ldOzY2XfeNm6WUs42vnB6dpYiydDgm4ihTRbwc8OPtpreReczzG
SbRNE/O7j+U2S/OTAXndwOHtRD62MJFdA8/4U2GxDgGMp5P3Io1wq9f9V9yXb13Svlhu82tbHWu0
+AriDeBikH93sdiYUO05/tYtefNpgHjDk5txIDgH/h4r+uxOhCJq0AacI1rXpEvXYxa+ppMDxoUE
CBIve522A8aIEWQzJI19alRF/2qBRLlW2tmwB5oEmuxRiw1QNMnKtKxjULsEUZQkjnY/HKBbKXMw
CdDDCGuyJvVkcO+jmLjGRopXuFoZWf6v80CaOaPLxR1cGL+dB7hZLhv5IfIwIWMR6No1fINrkvIt
jPbwEVIidHVpMqCkvmzpmuuCIYHGIiKKnTWCT5Iv0O27lnzvGUhIIPRMFsB+he219OzD1MsD1ICl
DSssZm465NGrG35M0tvpETEHWX0ViVhFIttGJRNpAeQ4zZ+FMR4Coz9QTr5OjnjNiYDw23IfaNVa
4DVyUnmecXVKvHeuy9IsWdeZTwSKtXNT+6J1ckOqyC9w5GVexxOp4YwHpdd+jY08IheBk57Up1y3
XiF//xlEZFlhTWEq9DcB8bwS6s6+95LEBnooBZ/TLopbQJSe1rXnaCRjSKH0rPG9BuM2B60V+8aZ
VL9N7k8Xy40higbvirecDAb2idTCgtbKsYgOspx1LettUOjLthhpn4YDLOOja4l3ViGH3JVfZUBS
SEG6Xg7QQXO9h9WnO22s36wwvE+yvHkFiCCHEUKMhXYpe2KXp8zeF4y34dx/6w6pjraJ3Dv+rMEa
aVp8gnuN0MRDHmn9TOCVq1m94oOwsAnxE+rhzm4zP9zVXnDWiJaqix5kx6giyKJcxaZVvjgE35Uk
cisjeWGPR1yy9R5qxmrcZhG6vZTGi+0scgh4UDAoRUS4Z3Mu8V8iCNu7Cdk8oWJwzVsauFCieuM7
15NXL5wQnZqX2utwFDUnds7+opJqVTpsE1x5dTzxHDf+P4wgC+qUfYMopa/+AjWPhBIc/iOOKkb9
5T3GCzlyDrfqMwcIKRE0lOxydTxm7lRtkWAsZY2rECEghHBGyOMu6a2PdpxN4N1SlD+E/m5NCy4y
FoqurA9eU+0LZ7xUDb6k0VKLiUVSN/DEunAIyxhtEFTtOMU1U5N7KU2ctnwL5XhGUkzlBsCOBEu/
BYUx4iFtngM8s0Hb7NPM2DgsbrXEZviqny0lVmYNN4+stGIA6kmcXqGvJ3VMchMtPXPReD8NL471
bgtm2sBqo4L/8il222XWgNhAhBzV9D0tGkCbntkwl1qAYStFNOkxA/Wrvamclcu/Z+m6zVusjx7k
ghbam7Xp0HuIyl0zWDg5SbzRtfZQRfTp2RxpGjPzCfCzQvyBWDxu5Jy6CBFIshNqZr+TZj50vV2O
gHTsBr2zk382xKV5bbcm1B3EDNMKcnDD4I9NNZyXR0c7xz2++t/VOOAKM62dGceIxsjaIUwgJZC1
MTNIFcUmZ0Yvu3ghWneJOvDMYntJY7zsDJyNnrGrgE964xEKyybLWU/HYiWnR1wwMosM7jR7o4X5
1rIDQErVvuYowIeBd2Bahczj0lo8dwAHfCAvPYQFG62Z4BOUJJ2hqt50RnKUXnL0jQZM1sZTHuef
TlwZYCQs4mHGmg822eCKHaSnTYwFKw7W+XANo5FNQHIxB1zwFl4yzMn5jZ78Tt04g1VRuths2WEV
ZlAmAna2ebYaCTTTbSIgOhKJsn3FlaLRvsY4dfFhJyR3Zp85/uMaoeBA9MSoTp6bHuvp2IGP0HmM
XJjsDIs+sknSKiDdgJTIyJIjgfT4ifAXJFnGKhyJqfKheG4mcySaJ7BaalvbJazUJQ207c1jyoYc
kbvN2kk2UPcMCkkopjaiJx+GL9o9HF5sBdKKzWLgE+rmCYXKj50KE5VSP+AM7teuALZhjylTmKo3
jq0+GtuuZzLhGk120PpeAWfDBYdlPJq+/dAkQs6EjEYebTgfiQFjLY2kn0D3GH0MUBIccnb4zZjk
fA3iO3NZ9rG5OTpBxM/bnjGy7pgnzTk4KE7CB0ocutH6asGBmOGYQUXzoeertlTEI4a8TPMTZx+z
eNMXBMKHzjquXUDD+ktbF6+RL3Ce1/iEk22M4nQoYOVb6T4KhzUF3akmeqaXPoAygJxo9EDn6+kM
Y0G4ZwKWpagoRh1zgsVtANYcEHZiRXe3MPfYZhdMsE2UugMKsg69Do/Hlt3iEhPOxtB2TXkcnRY0
9KMbAZlCFMhIcWpF8JcTXtVSxQAcfVRod6kuIOwDDkLNZGYV/kZCZN3mSVr2ykvrTTSe0fAsdaIn
87r8qhDbBSrYGUDUwAT4T6XJS6YKdPMEZ6LBXmF4P9hRd6+TXznZt6BGRocTl6FzsC5CsZMmJj4c
q0FIwYK+A4vM0bFxLjScBx2ZpCCarRhYU1ysLXP6sIn5KhPnCTHcaqg+gcCuNPoUEVSbsix3ntX/
9NS9LHyJocMTPoJZZFiUIBGz9PgYQ9/y9PRqMu9xEDNKFJSuXh/rCG0C9EN+qL2XuuBdqjX6r6Ue
lk/GSORw2t9TvDkJtk69+MUKuqKaXSeYdYfJxWH+rIjEIIybud7Z9rghovJYpGLbh942qkdyL0pA
G+1T4RpIBwjWHpKLIapXB54VL+QimD8A1lo2cBvUpkDZDADW/PxOtZDEiwVKZ9Sa7tNEHbkn/4LE
WugEh1rg8DQKfDiSJ4s8kcaMt8PwERMqnEfYqcvsKcYXw4Zuq4UW68dyWbfdlwWqJgSfHbKFtOwC
JRF8FBYJLSNvm/xPxV/fNPotqYaTqeVHmBcLWplNo4PoZ5zZ0iM70IC54ZZJo05h3CMYnddSxYJm
ddl747dbVJ9D0DHcL+AcYKXzUVHpLruBZCmy54p8twbq5UD7nUQVsaLBLjbDf0wXVk2ZHXumYib3
lBMz6CJdksPPAmRS2R+R/MupgFHl7A1eDyQHczoZevm3Mvsk1mMREasqZm9FUKwl/YJJEhSGBjK/
YsIDuMY58uFtb9L47g7c4gmahCi7eq558UV4h2+yi6ZmF5TpMmB4x8PyHtYngKe7JmRSpKnniPCo
lvvZYwlRkTEVClhSsWDaOi1SgAywW5mP2sQtAHeL9T1Ekb/RA6ioAaSdOPencQ9fdNGEH2b/lEEQ
bafg1wY/YTVIQhn/DAnfJJgJfpgEvs8/f7jZsnirDahFkbvyI+Npci/0xmaGBqxp9jqxIJpjvjVe
Tz4JGDML2jUkxBruXm85V0K9LoyadiJiW9c3r4MVrkTRrBu7WmgR06pt3IK3E9NZCv/mMUYawRUm
fX8dsu7Mi0XmDs9a228BtF5HtGUl9aPOiRP3p5zkznEaVoJMcq86NRK+BgYFqE6W1p4DEtwM0EuN
Nocf25jI56KjeFRFcTAadxPmO930QVsNhwYBgCeYdc0XGsmriItgY+hrH5Hh1POrGz8So70MwrlY
Fst3F56msJ5baf66cbAN2OQgEljm3E1IApYqHdctayRP1oAFScDu91F1CdFl69VL+z9wn9zGuWri
NhD4FkYc4iAy95VPvHV8aznhJ8e/dL5xVxS7PaEx1gQ6IvkJI7IEYUD2UbFmQ7MeCYmkLiOp67fQ
TyOfV0wQY4hpq7FJOMBDBcG97WwyERB/7UJRfPrRtqiA4RW1+cGiHhKV75LqJyNws7FqlpA1TcQo
OCIJoys3Dlcm49+iv0NV8o9RS0Vk1V51NayOlQlT5YfZCG1tQ5WajwV9XyuXNQjBWbRkEqmhF5XX
llSVD60dmdoEn6MBDWcyK3zsPQMC/oekduO13YAa5Fm3PI2ld0KgSKr6CpyHxg3TeCUXd0CqRtZg
8ZBaiRDGJVAgRB1HOEyj2QTBI6mVBkiSX9AxRw+2xtj9dAEVQFMc7ZLvUT7PGigEgttJM39ymRBr
U6/cqP/lxlyV1Vvlzz5KC+putCJu6A16JQxp6660/6sWpNPjjhkKbtdhq4jctIh90Z3qEFPO9D0g
C4unMftmD4+p8qckJo2GwNdrfjXY1IPkweUcW+Mmcp33kGz4FMygA3JrYAg/A4FS6osRzUeAQywa
V4N+wNcGgtvbBrG5ogCiOXjxPdY0erpscn+bluGhVs2+Kwc67jlp+lAwIIohLJTVr1E4Z9N4xOUH
VoS1FYD0btNNyuHm5wF7OlDt9cKjKGo6wpDbfwbp5zWKaWZLjDwIfKF1NLtXB+ac48gPD8Sj6RHq
Vk8re96hOaCEYwQd5THH/h/P9Z5Kj43hsIXjd4WSthRMASoTWKta1wgH2woxPVmDmle9yfKSGeZO
Nd49kh+N8ddUOLZReMBNCyPx4mLodRpuIfJgJBHdzFS6xMMzfHLN71Zkr6gU1o5J9hWh76tCe8QZ
tYogMXiYJ7Gze6Tb5nB3ZQJsDDCZytVtqINNMD2YOe79jNfYBeLmvYJy3OQOCMK8+WcprOl1wfDS
9hFqk6aCXM+m8x94R6ayptdAa+ZUq9rMvwZQprVerIgUWamuW3dQSBl8SDa9QJaWOomg0larXLfn
qpu1VXco4vegiS+AGXc9oRrmmK1pnL+mbLhPafDQx+xalP8c46MwP+sa/wuXO0IgxJ/1PfVDBHXX
jpfAhq6Tlt2fZ3j3vik3feQyC8PRVywr2/7wSv+V/KtFQumT9XhXGncFw/zO+MSxSA1rja0Wx+Rd
1y+V5p94sYmyIg6emOsEBbglfblG9ntvh2DfMXcpZf7gDXx2eTTwTD8NuvvoGdozdDoaDHhai4iJ
KNuYQfLOaO0mJ2T8ODCkA45PM59lPx41Un6VKOj5JNZ3/Qts/Ic+UeeF0xc65KXls2wt6z1csQtn
yZuuZ6dIDRdsqdfOfJN5c0LPegEXuG46udVJGXJDtfO9+JxAfiEC8qMFo25CzAxYWEooO4P/E1H5
W5m78cTr4CVrvxfrKQg3MYvLfF7GWZy/IONd8UrkxkoD3ajN+zm3AGY5MOPknPjnkWxXsKqa2Ke7
4bthNquEXQCtAGrQcBVKAkAipEZ4OPAQdyOxhFb36vrGJjTaNVL6TQkPQwFmGJB6dzaJAwbuTteh
kZarLhzuQp8dBOMpZc/pojdTufMSM31ymd8P2mNIpoetiHSetB2/p7sm5IutuecaGwuEIYzNT1Nu
Mq5GUITIgZBnhIZMqir563ovZvVddp9EHzfNq8fP7TBRCCCxO0xe8MpgpJ0WmY7Tqe7bFZPebVEc
dfPLpp3oFCR9nAcedajPdQWLZmNF1dqoiI5z1V+RnWx8xVEj/19ppoNzKIenPEG67lvoYQPmF7oJ
ckM/NXa9KZX2hJnoWgHanHBzKkBJDk9E8D0ZVLZOug8pYtLQ3KZRiTqMGd0kl8BDvcDeNqwYWkPf
+5W+tpqLJLq3Edx/jI2dkdcbeIndFYdcb5FzSxyEw2GMSXbUElDgtB94Iuw8XplznD2GF97C7Ziz
7I7DfWK9IWTaj/9P88UmBCSJWhxAFv/zxviRXPesZRZFXO2qCc6Ena6TLD/aMwWPYy+b9pGTohJw
/+Y8vbCyrCU94MoUb2H8hp94PWIFDi0QlojqqOlPk0b6dhQ+OTmqXiRXmnWvRHxPJSI08MB4+pbI
lJaj6rm6+r0+Fj8BXl8vHk5Ohm2VznCVxjfmX/tcqONEX+RWuFmr+glT3bqvokcOr70nHGGkR61P
ZrZHbZyTQaEGDy7jtRyOgVlv2bMcirIgOkXfQbAhgkJrPkDyH2yeTKdde42NFxK0JOroU4U3W/2V
GTtu63nkXBzHkxMfqu6TNVY3wdAB28k0K0IRNbP4h++pot3K25ut12tm+nhuwu1U/ZC/vUkRMcW2
c+xn7lFPPHON1qS7NNqt6j68mlxVJKbedArbjOypCtRpT37qtHcFgG5zyyy9ZIepnQiaaPg2i541
jxGvxjbk6di13ikhLd4CsBOFBcLj9EPIo0geXTKcPF+uvKLaFma/7YoLwFTsXQZaO32LRxSC5KHD
lQKrpFbvltcsR6poQ1FmYZsbfvCeH/tEEiYQApQO7kE67kbX37ul8Raj7pBkrzcOZwcEPcs/dcFv
FjKLnK9HBy34Vu+idTpZS0/kC394dXml9WuHE85hfBfF24hZEzOMlXApR91LmnybMO/Q0a9Yyi7w
3G+z6qRrp8Je9e65mqhN1MHhO/NuCm6f8QN5xTKvU/wziqegecMovC7Yw4Ss+NPpWUAQ00y5zxEr
2z7hYa+29WjzF9t4SQZtlRk/dngt0IQV3s6ovqJZGWh1ZEFjrPP/FLzFyoYijWZca7bTxA6HT4Vv
cDm4RHjIm4fK0hpHsqsZZtBEzcMLq/OWHtF6rF8XYXCi8F4Y+ldcvWf1XyRvSDqrcjd26F/zl7xj
3FqcVfmUmUD1+VTjY4i+lW8cXXJeohznVh2e07y8oXp7iYf2oQpvpXw2cMFvOe+9/B7CKn6tvL1k
+r9Q3CuSOFl3Yr4inFV/Frl2KAwD0t1Ipee1bbahSklucV+gPZzsh3QYctOiQW7lnxRN8mTq4QWB
s1xUBGwqxbHTFOQg5BLUWcEkSpLtvhJDDrqoAkOA+QwtfZIFVE5EKis8abhOviVJuOtQOSCWCs3f
IHfU1i4xt5csZ2jp6pQSSqVij45ILcpU6ZtIyXBblUwCc7hzm0mOmNRclWPFwAJbfufRFM2TQd++
aZ2ZfA9p/4syJ/vOC6TBhDXJf4CtbIgD4IY9wju1iIITW1bxTbdECpgHWdLNtK9hSAvYWVBuBRQ3
gPhTsskGB6PbR+8ebP3opmR3DvAUgQKbLMj+o+w8luxGsi37K2U1LljDAXeItn5vcLWMG1pNYDcY
JLTW+PpeqB4UM5JGvh5mkjRcAA4X5+y9tjEkhO2oVQ0Yv+eWA+d2iP2VhdFtCnlHCCbT9CnjdZny
Zo6oQW9MmGh8kIYzOxvXEVtOHVZUNesYxnobxw4+OO0yF93q+FIL5yzQrZmaJEDnHg8kSWUUsfBs
xyI7dTmBN3GCPY09Mx6dOr2YtbPJtM+c8kRF3aBWl/7f55VjOb6P3TtSpGUHHDYbaFjh9W4q6sMx
2pchng0ZhPp6nzkVM4t9dM/ugORldgergtChmmIgVFeyrFdywtnAIGuInvf0z7J5LSjyjoBEbShO
2CY2NQSZyv+BLGBdle6pibEUZiABU50N1gB8jGXNm+m7fGMD06TdGttcelQOKD/H1OCrILwJIAFP
HXU7E8nFOGwmh1xZYqs14qkHPNl5jn23pgaJxi4Ym1s4ZayOTrHV0vFM2NM+HNmdc7hUzrClU7ZP
qfk/Tp2ZnsnGvDTu8IH2ezo4mgT+Wn2z/PISwMejP7rTdL1bGFG6VxUZETncdCkTXqq857F9lxZ5
XmJs9mlXNwtllzcNEpJY5kzpqbGth/R1CK1ncyBBpPCg9WCCLcVrWDPDxYaLf1Y9TYOJ3YTIk8A/
RNZw0GvrYICgZKlxTqaD7rmZaP7m4poQGFDrcteb5VrYJTB+TgJD/C2sCKvpbHYl0/QRpc5JSfdH
awxQYDMUGgB/UG6NOEYkYR5yJ03z08ozgJ8oR2gkGd2DXmOCQzabhvpWJ6ItVDIkmTn/oPRwEZq2
m2CsoI3/3ugjRag6eJk4o2v9tJW4FupW33RlPqtriQLpvo1OhIO/uy/oBeP0XoamQMnmvaBM2QwU
rvSwf8GM/mGG0Ecjth95DzJlos8oqmdL8Q02hB6jzv6Q0r9rDO2eY+NKqeacj/7GkfotlTeD0Qfv
NZAcYwtpvxaJDZTcOeoVfjsORlTYYIwkx8kUh1LU785gcuo0dk7WPLHh3Sh87xGRHmO0w0l5U0ny
JBVZcV14k+YTYG4ULQLtNk8IdlUwwkyFBmQi2Y50aBvDoZhT/6BKb7Qe7mD7ajjAp/xhXejVjT/w
DG2L6glLPo9OGRpIlmBt9c+2Rf1QM586Sj8NYIekzo89USvl+Bi0ZFjOBGmBOm4utgoSIJqA+Tl1
OWMj6iqJoa7EWXPCzTRhZWRblOhgpQPQerS7yZDZSYeQXnzq9MrnvNZdI1O2dvly8ONzaVCYKzSM
CbJ0vs/7cAf7iTVWuzzzN8C6Hxpj9l285tn0PQJClXvEA6LlK2T2OjLRy6lE1V3gyS8XWuFvos4g
hhDrVMn5VlCORL1O2fLQ6eLVH/H/p+K+6b2TLdtN6noPUcnpQLGcc8Af+jfTdI6hbx5dyHSpFKjE
RvdoNHJb6tE6Kq2HZlL0iigpFfQoRLp3ZE9ndpiOYUFSdENtOTewl02rKQNDoKLqksMkdCebhWVY
oKLaGQQvQTJD2U/qgV3DQxYrtttoQwg/a2CjdtXZAN0z5IoDnL2ct4hjDaq1BqLu1fmW5WWdGpQU
e986erSSmAz9b0EQHVPtW5OONFXa24YcEpeaqRg/9Fqcg84DkNKde/lChwuXVL8dm+AaGubR8Yz3
rk62nGI5UyDurz87WMUbgE/ryZDvsg/vTTi0Ghnblj5hZIN7lIpk47eEbgdp/jiayeuIJb1vZo8M
Cd1lXqzoGpF1ZpPcSZxiTPus7GAMoPCtZg3j0O8atm24CZ6nEGwccPlesWJRtiGvhXSuGHnvuOIQ
DGhdrE1SZrrC3UiD8MgAYpb/opPJRG+dwkb34fK522Z2ZJLYR2he9BiUswieDL5cJeqzSegMqwhV
0kVLnKYONw8uyqElr8WOEwjHnDOMeWPc3xUaESZesi4s/4gS5Cyd297PzwRHr8y4fLY055B1BBpp
NofSgurtAHxJ2zem2Hg6DHdQ1AhofbQ77S6fOCI70ykyg892ItI0rV8GBAu4bheTgNvZVk/AerBb
+z9SS+3JMMRQKKk6R2u/9O9w1tzj/bifyujqkalVwEoexu8htQt8qnBko4PvU08Cwo3aEFZ1umxb
WqzJZy3I3EKBLaiKUCDEN6juIPvALuDrSmm+yRooLqHj2mBvfeUfgp5mA+wV8i8/ndD+yGw2+hGG
qw6VBfUxbxmmyY3SHxwSRh1o3kXXrG3uSfbkzprQX7PxmBocJex675vJTpjdxbS0tWT5TRpnFyRv
2gR5W8uZb0bURcZSOorsn2FHQsy+tVJKSvbHHAAxwrcG4YIXyoH0GZ6hF3wLkB5IKDiF6R2m2Q1Q
au0StM2RSiPEdmMfZIpC4w+TSIuYPYhN5QIFKJPONK0c5X4zjO4lEI/1EO+04FFkPWWgZlUJ9wJd
/l6W2WfvAqegukH6YPERSuM4VuNu8odjmvffU8f7+HelUjQPidBWVa926H7wbrpkE7HJSajN+/Ip
TehLcLb0OmqPOmxUf3bVZ7AB+hebznoRWcjq0TM0jqCqTcKE4a5HyJ9OExLoSe0+cPaZle06i2SP
jj25hNXViPsReV3O1qSPgzupMAuimqrRyLqIbwdNv0sa790jsLZ09VuTMIGhDmjKtu0atiGbZnnD
kyX3Rs08+IWvYeSx6MuEDeI7imyCHDM/Q28UY1Jok9kZSWTNjzipPjUdbFbUHK2YkAobwK5PqITJ
CPYwleMY2dVEqmpYe0keWw1mvvM52LVFyq+k0dFFh264A9B16OFpYRk3Me+iG1qHJCCi016Rcn+p
yBUJieEyDJLFg+QUkr3UANIx03JcVCVOHSdY+j7819G5Y0BtzZz8LqveEEa1RiH+VAqT+r+PLn2m
6+N69Kh3pwaaJKbPOVyGgIFoah9pv/NxG8tiDJ86GiKEyOxCGBM6rqCIFW5sQI1IRcgQxz1asibI
oDbT9plo0ETcxlaLWEr6lyFpDn5SLhGQnv1crp2uvsQUb+PE3mSkTTS0J+sovBnY07Z4gywtYMs4
HakpHebyPwFaDwkhxlXvP+ctHvW4G0+9EYNc0W7MrFsTb1GD04hqRgbeEmZ4zX7Ua/bxsPnu4giw
lxtxC+NhwrjqB9au6qY3WKAEDAVnZWPIgHXb2PLco7mPqEeL3LzzWLg919v2M1a1u3EDkhIwIWiR
XDf5batBQRb4a/VZ0QUtZqzq77HfnSOXWkLDOgjjhBOwBxOOuNkEq2mQ3SmpHSaIXAttxh4CMmRD
BKePwuwcKRwSXjaiKI0J0UyvdtHsAqEOHrieKKWNMmEELeY8CwXJ2bt0mMziCbuViJq9K5OVdKZz
MGrb3kgvJVEvbthTSiawyISdFqHh9ibzglvlMakIcxP5TTH8sJtkrcu7oBz4GVSoJJXyDpGCfY0b
eQo4+EVI2XOdaMmKCOOy26ep2qTwlsf4mz1gQwv0TTLK59CBHQd+CpkfjWBOGJH2gi7wwaMf5ITq
0TTRm5naUzMEG9stbjolLrqFkdR5Q954008dFZ9Asf0C8IQFbVz1NSvfVD2EERnGY8iqRh0eZWgQ
MuHZaECsrnrxU1p+I1LWZcsETd3MP2dhCGttjp0LzigElp7GUYXMr5z08rzwIBiKu7LPTiPO/VHW
zIXP1UjxGukqgVUI7WnkYDrVE2/pGPOGncUBPYdGYYNpjab3bjQ/jXBcpjysVtFcVJj35g6own9m
0oGA27Xo0mhj2N1B9OpU6tMJ6uzWTNybAcOz5Sg2NxbjZJDwTZkmCpJGU6BzYGYO8P23A1ZrBIkI
y0oyhfpDbGebugjXlR6+qGJ41gv4g4rnQEobR2HBt+nfN0Snt/pdFb2pnq6x++JT2Byt6phH4r5o
lKQBYj14osDdILxrX8HYsafmOaY+7qFOMVLgFROix22QpPkz1CEqNJb+anThrYFhb4Gi67N2g3DJ
6yA2LGtuEuntUkgDbMhPU12d5Wi5cPv0dZ73x3Sir4aDaqEHTxzP6RrgI+Yk7lgIPeviPpTmvpDQ
YChX6bYOGp/BndiP+P4R71BDaGVxthPt3nEJ3kWZpUMdqxP/abTF0TS8tWHhuB4JkdUSZnbC0WP+
H5PW0GRHZ0x2Fmx2r2hLOpqg63Jz7lZHm8LB7jGL+As/ubdpmA+5cXZo9nbFdaTFn1YToACiJ6tZ
gUtZTI5reji7QLILNMS5icyzSaQ5yJLH3MMqL1oLUE8dL3oMKbklTjm/1R+njZU0cKiZCbx5KLOM
lXWJeGvYFOxBCjKlNfTLlpBHYC73CR+I5SZPideyU6PUlNpsPoZh08fjKq7brV1Om5qWSJlKvoF0
1yMbQT588MNx60/io9V53PpYLfX0qgL/RRnO99oY77wQ+28VryBUX0AE3eA/PQZR8OgFPih2DWFv
QYEDC37e3NYuRUf/0/c5Vbbhi+3qLFT6vengHPH4q/7GdrB6D/SaCYBSSTVif/CpX9hnIhH2bkFv
M+juarh5pZ/snQridSWyD78Nrv4I/Y54k8VUCsKqM9gVABgSAu0R9oWZcQXL8yGHblMb7lOXjsdK
oHkwS9DuOpBwpV0lDEDEGsFbn2dPoW0ccdIDQ7im8AotthfgPGjquTvcY3t4IJS28d/xoUpPbjxW
+dRpEcrMPftWf2r9eq1M46Zz4Dyizq41xM/s3uo+v+2a9FLNzoY+fpBhiUhtWGphuh36e3p1A5Tv
MNlUCadN7IMWun5Qy1pSAfe3OQhCWkdibxO/gAaDzU6eRJday57rHk23Yc/86zIEn5fTJmbfgqrp
0lrRHcItPCPoaWNLBwlWdCcXAAHQsXtSMI8Ob8uzxGdNllqNzlc13sIKwE93NLlDM+52WNsMisL9
tdW6t7BpP8jUPIyyfKgCdtFdQ+dW9AQGAFsTYGpzm/gNvWODZ3rHQSRkECqbxBTrxhyLcdUO5jvU
G5gY8SmfG0Qwka5OjoY2KChlBiWlGH8ecdKAr2JqGmkD8BB9P0RZ6ztvAdRO/oy+4dx+U7MLd0L+
hVCYjB/V4OTI64/IIq53jpSTVO1jiGJ+zRFa64vHCck5z0q+J3ZQrRwMprSXjKdcpJexjd+DRqfI
jmxukQDXn3zkZz0sK7968xwXZrpXvavKdZe2oVZa2qDZCLsF4lrJFyMAhmBIA/NzhIb+iuyXSCQf
aAnZWe7WJbQCAKNx8OuepdkFCmi60aXN/ZPrasfG0T57SEMrP5s+MgMqbEtTX9Xpd83NH2pPfR8B
gUy04gcf3oaU6fvQWsTNpaC+U0UrT2mYaUUKvDlVnKRVOpzMsX4vFJhylOHtMoWiPbC/G2x5O1jF
neakPWsN6HqsZ0T4zB5xrQtCXH0NrHZm2l0SqtkAUZaHXjcJASSpcS4TrIsw30HOMul5R7PIBDkv
xCOo8alr56swhveGZL1qOFVm/j00FqDBWW/tE8IzEMqjh/QG+2WUGgGDFY+murODPnnt2ordci38
+6LlFQxl9NQ7zUtLaqPsavUGNkTsoIl8L5heskiHGubnuHcpiE8I+VUqbk2ibiFwnlwF9q91m1eg
myE7UiPDNlEj5FZbgJs7iAZHTaMwYaVGiKYNipZTRY8yQ+TTet24rbyG79tC366JllLolIJUbNj4
OAbjj1DB+0jmW+ikZ7qV17bo5jqEhNaonGvmUQyZ6h8FpATuOwu+mbTrhU65umDSZWB2LhX+7DOr
wWe1Pr3LvtTeGvw000B73iVYVgeLk9BgXbTKRnnBQolSD/0UbXRY90zJL5lZcralVvoDrk9EfbZG
PzUnHg0WMbp1KU9lxCc8amPx6o5iXE3KqdCmhrS5YiqWjSdPmXA/CxdoqNk+FBrpiqnkYGDgVdK8
OiA/BN3IBODTHrtt5WJ58bvqSHmdQk/mHL2iQViDhiYCNdhl6tWDXoow9N2vIKzr+WOb6TthQHq0
cJMsqXfBsXA/s9B6H+wSNrM5Z1IlUUrad4cBtn4ax/K+xR1kYZ1exHW9h2AN6rSLjoRoxJxyJSZm
QlEL62QWCmZmeeTjP04tGGo0zBWUlWgob9xpPE2uz6IviRxPtFulDQjKi63l+Lyv6FwHzTGUeGPb
KD/YYQSQNdlEZrdvsxY5RL0no3E1+Vg9hAw3aYrkWIZHQfgV/AA24MFm0OJVF7OcpWBXlhDFbgrX
u6V/hWXJfsjjYYP/HG9ER6ZbC/CtaJJXXenXNpm+MUMuKAuszZjfOzUQYVAx4WFAriT6Nwv1RRhY
VGJZ0uoIVRYWN0BPLWasSlJdcz4G9C87wToTefCuwaPmVnWKR1rHXrec9Gw71HI5wPoDv3GsDeM9
m8JX1/MfPXZMCYZLT4MvaTE6aeuE1PXqJz8gbEM5n73Epq9Vr9zznU6SCWVb7MGxLZd46pcQn3Gu
EKcNBPqsUvlBmW0rgwGNsxbeh6H9auIaEAWiCt3CqqmKp9Sdd5PM6aI6OKS2iNBk7Z9wDozGJymP
03Guq3Qkz7Pzn/U/NPbsxEDCZZnPaZBdI9HRZUJNgxEFMvxjQPqH7aKYoH9OhFp2tBrnzpuKFeHF
xkJE8UeW8lQy74GdwoeXqxPQ/7VqyIyWKE44B8sy3YQNHusBOsYUnHAfFIupmF4ym1wdhLLwXNdd
adjLKVH+2gloXUb1i1WcG706THX7OEKPHE33mff+MYTVa5OGEHI48Y4Fiazg/LSM87zL0EQaikaX
rJZpPkPCjkhhyy50L33xPT4jd4pAfbS7StU3qmWNCkE263G5rcnDrGvrWRfZelTdMS6ZBxN717bM
IiIwWDDo7AeFwx4iuWmUtW+ZNcZ4fE2x9GERujSputZ2+yRjSPG68S2lXJRm6C216kwc5TuhnQ8F
kh2j6b71ymOOMg4IVm9Tb7zT9f5adNbVHArQSI27rviiLBvZv1XRQS+gQkUjTlQ+6TmOjtBIzWBD
ovek+oD96GJ5LIfpRh/UudPs16glISy1l/VYrFXAaZxQOlIrKT9ilMkwstX0d9vM3IENe0u8Avfm
wKbajrJT4cYvPXkakVGtyzi6r2LYUzU+spUzhOnSA4K2dIAu1IygZYMWftEl9H7r+gClhVMAoxDB
2daOp++QugAJNexOhsC70QVpPVp8hvSz9V3dZuPs4h+cgLaFmXuYrJ5QRndv43Xj4GHsMubJ73EZ
dLvGDV+duPC2eeTZz1rt5kulV1hDRI2mfspvG0+cbFghMnBpvw0htwbzpVK70swOSk77YWhvEOZe
lAuKTVIJIpSGakj/KIb2TQf8JRlfzLAzzeRoOsR9eOldEihWzWFDBON6moonbEd3sattckt/aeOe
QVVBzg99jQOevW1K/zFubbTf5QQ9abyOwYinb7xkAn9JzkBqogPxG5syZIqya2RajbrlRYBVuW9i
4456yHmcP/uBTKoxPerteMe/fW+K9nEo0nVAAYgB8WKO2Uo11qmwYcVprVwmxDtAhQVDjFuwya3P
LnIf9ax8gH+PyZNyulG1N3lWrDPOZuGoXVvIpYvSit+oM5fYnJxLEcTMN+A+fKu59l31ZLBZhntw
QzATm8shPPvEUQ1zvT9S+2ReWHR6Fh4p5BV2YKm5i5KOetBnty4VM0SycF48zKwLHBA/lFcQQVtZ
mzrH8joG+ak2Ao6pQPkcIk0XIDOPOKedZ63ziPeqmmErcz5WTiQoVEfiJQ2PdbErdDwOOvY68SIz
C+WU/03p03uSwlU0JvBomXiwp3Bd9NHRzscLUYOXyjKhqiEONDnPuSiVOtQPloDzQNTzbanLDyfW
DTqtBGtm+WyTt/dWAxg5hhGL5Cco6r1ZYkm3WYPbDqWpPR8L2NvNA+gtzoPbwRlgTGMrczAS53iS
s7kH4PXjY9oCrPWtraOQNaQALfWek27ak/GMfLaqnROxeDdGXdJN9RDipf+O1MJeS+3W2zWRelAx
VTEVXFHOo7to3HMejnQsHQuxw/xnlT/dtECrC0gpQd099nzxSZfvAq1gl4rnmq7FMsvdYVnY7qWO
hruwRa3tSYNtpucj6rH1O4X5N9NwTlbRNS6LGytx3mBDHNjfHYLINhcaevy287eRKFYGrS0buVEa
1a+S8wEcV44G4VMA/A4PE4mTdOJnannTsLKoGFF1OnGyjy6WT+yWYkVKaQgb9Vq61TKywq2LlDQP
8WCqBgMHaHTTSd4w9t13GRweH8WqN5frhgZxm+0/tKRHs+DhSGRnALnHZTNWswr6xrA2SPwMbCQe
U3TGGL/2IKcrK1g75XjqCHRU1NxjLHw4NfalQy2+7C8F0ETWvKcR34w2jWvTsTbIb3f10F7Zr21K
1s8YF+FI6UY59e2QBY96o7FhD18452+KwGL1QBVeuuIUZ+nBw8ZuZsZB08AJA4qwxbieYPsFZYH2
iSYJFCOmchlfTC/aVHp9SJzhwZ29HQgiK7PbsBsHSBJsWf5pOdVnWoovnieBqPpz+wMuORa7ScFQ
t9tn+HpnbAKnuCFTTeUbl5elJ9M6NOhLpoC9sWgAoAE4Ke99EV39uUdgjTcEMey1GDoz/65Dc+Sy
2uklvh+Z4dvDDdEjy8Q1bpFdgn/+PFhk9JHyaKAIROy8wWQKA4O9ehHlGwseeJ1P5JDDGoFMfRjD
6uwn3YZK1TJxUSsbRAKH06lsng1OUKUY1m5bMuaHUyHjW441aIr95rUBdJ54OQqu766TPkwT9Ms0
yVf2ZEM+pAkTFc9l76yxm3PqS94ygjHZkZExR1QsSOHJ41gYN5tSszZaWz9rvnVxaa11qbPTq2yV
Az5KbHJS4EpEpryM8zrWMYfZKr0xUY3XkFw5XwMEkAUdywr/FaWwOui2QaCDPXF4p8W2KeiUxoC7
Ok18q5nyvcTb2pFxW7DMVWG065PyGjjNR1eCzgVKupjleayel1ww2yDWj+xoP1gB2cgJV9DW7pTc
aqlbL023PkvarNRfdiGuZDt09aUPMQSVp7mNPAkLmVeQA3LhAgcf3W1VY17LOZnbSYXeqHoN3O69
0E1mXYFyowUrCDBGQxlKu/TM2gxiMLo1c9LAPI16LdSdO7w4sK2bFkdNzdlBfDophhC4j6T3rajJ
PhuCzxiLmo36VSYghD00MAlysFYlj0bt34aC6k1MoaAOfygs74sQJTW4zXOqkPvTyBnSGu2m3EjC
7lNX23ZztgSJSONAnTtw1mwyDxFuxUVneBgeMKDEffesDXynIOuwCNwLv2QfO/EJQUYWHcItr0+e
OzAwFPXogzbPeqc9TqF2G5Ok4PrOfa76+2iUD8RcsnOvdgK6GL3VAWP9yE+Ia9QHOcZAiP0m/Zzy
OeM/rNLdJI3RrWxbu4cfeBroxC6g0lQrXxtvDDuYO3m3BMfQOCX7w0hubC7GTqW+qWhTCoNY6H4Q
4UMsyOQtkVoa6lkb/eY5h/+yEKiCS4USr7G9+wFFL7cC1Y2wZc0Os73KvHSVZvUm1XWNuSf6tw0L
NGbjU6yS2c423XVUtY8FynfEN5p9GcPwh8tQdwwXr+roHAKOuqvYJNOqjX6YvcDYZdYnHOfAm1I6
ilpY4ZWclgrGPNOavKUaQVoqby+P9uwyT4YDGNIdrrzR9dT6r46obUIsQn3Z+PzzcnrAiQlHhOPU
plbAuie4SJX7UaCu7wJQoZqo135FWmpeDt2Db5TGy6DsaanLxLh3w5TGZKkNqBPEQyZGSjdd0L8I
X97KeqQD4d3HYXljkiSlfMVooNOOBaGN967fhw+paF7Hob1T/kyE9WKaQM7KyZmVCTfp4EB0QQKv
yIrWqaM+Us3mWZp72QvUzo5OpXjOfkqBNmZR+iTJfTewgzA4fY1Wog/92B7HS1yCGyN5jTxiaYz7
rmu9TZpN5bUYOusp1rN4VYrqE6TmNmAlgBsxhs9dWWq3kzO9N6Gzdiz5Pojo1oWKX4/qCTJOtxBp
UH6acB4+vWFEy585/XSbJQ1GYLqS+ktMzZxDVN8gSRNNUG9IfzHVYq4GQdzN1PAtLlv22Tni5YZO
Soz4y1E1qEOnSO81u9fQKjqd3+7HeMAO5k3WbTsS7FFHGoYhmwwtmvj9wBRTTS3cHL1/LsvYB8Tj
xpxAnTghvRLKbJod8opkzUWtlAf7TjbyR18maDI6q3GJJSsq4oXzCPbY41yt+A6GEglLETamtwnM
2aNgu1X7aTmjqI4cRGnmdHSCymU3FS6ndSKdw1XU+2q82qlfWMemkIQ0j03lJFuGaQY3NODYM5l2
fNANiubnvsl164Drw2FeSRNBJ87xoNJl2ghp3KX9ttIa023XQtqTxonNDG+7JKeaDgUk+/QsI3+w
rbb+yJXovwVp2r5AAtepNWnES/ZuCchaZdOabr3xGvV4VyLfJUUnC9qNgLzz5LRehEjdig92M+Ew
KScvP7cCgtpi0AfjEs2Yn7Ai4NYOR2Pt1aRzGR36nyIq23U1bwD9LqeT1XOIBSERJy+pHJKt31sI
njNkNUGYFBaamWLYlFbX3TiUu69WT9o2dQtPHVtnamjQwLnHK6uvM9qyfAOgcs0Jsyc5gK+TqQL6
fbZP6gtxXIwb99gbNr14D8fa0PkYIw3YNxwQK6pxmsFLg+Gz1i0ub5Nbik+GiR2Fkw4UkVL/xupg
gKWp1n+HKEc/1BcyvUzNgM081sl9QNXkwy8nFk7uoU0hbPcKZ7Y2htmTDdPI2DrjiH7Bsi0SaWLC
BcTom/ERuN2cLWh38NChkLxFY2vcVNZEHHLqt+8GniIUKApVT2PGfIJTgwDyX3pQtVYcBMU7PCMM
RFQ96ckrcmma6Y1YKuxYPLml8rxu9a9ozLIMNFl5tcqnmswWzwKWS3d2utrKfIcofzHYSgUoH1eO
j9GJY/9Vq8Jj4RAsAsnln//4X//9f74N/9v/nt/myejn2T+yNr3NsfTX//VP+5//KP7f/91//tc/
LUnCqqUcQxjStqBhS8Wff7veU5flL4t/Ub6iaqb04Vq20Yk+0oZOOj4nB/8VTj09OPz+ckL/5fUc
18UgK6Vrm3+9HueoTkbROFy1nXUIluG624ktku9tu/vDleZf/vc7+8+V5F+vlORJ3+fIQq+IDffT
KllhYDyrNTqLJSKVrbcm5Gz1+2v+6ZJfHmZHaT8sXC5JY9pGcuObqxFd4+8vIsQfbsz6643lZecV
MR28q9zmN/02X2pLPM2n7ACzafmHazl/uNY8fH4aHjbYFibEaX6I3aq+Sdf2BUcwSx/IggUlmT0K
xeJQ3INU3Ebb31/8V0PTMkxTYWSH3Cnn5/DTtc2ptShoa8MVPv2CsDOZ/cASgvixXHfdn0bLrx6q
BQJdp+rM5yC+jMu+zkcItNwoEQsnuc63ePZuEEKssqX3h4c6D7yvA/PnS30ZmKFTwTkh7ehq2cAG
o2+GZf3hCsb8a393iS8DcQg6sthwqFzr9bDS183tcKounA4WHSX8BeLXJVKQC1bzLSkR22QdLPxV
+4dx+quP4efb/DJM4bhnXSrEcM1QuDQTxoeCwJpZsxf8/1/JFq4tLKk7pqW7Xwap9EcOlXHSoeIv
Fx2N+sh4rHFw/H44/uJ+2MgyFnVl0Tz/OhyDyRa2PekdoZC1dozsMMCJG9E9Y9N0+f2l5kfz5fXZ
0uVk59oOM7PzZeQXYTL4LPHd1Ws5VGNq0du1Zd8r//vvr/OrW/r5OsZfv7CJs8uEc7C7Th0KY7zD
WcrqR6Py95dxf3E7ytCFVJYhDcuZ//ynD3kqhsCwaqu9VpWTLeHuUe0Zsbh2K62op53TWP6+LRPe
WBhzeiBdyc73v/8J//5+vzxSV5i8O9M0bGaUL79hTPpWouHGu0oI6x4A6KZ5cZ9MRD4rZJTLPw9/
8Yvp6+crqnkl/Omu9a53ChwHzXWiGeSvxh/aAprURr5R7I2cpfx21bbVMlg//Gnl+8XjdoUymDkF
q6z8+rgLerDS0aKGj9851Ntm12/kRt/9aXoW8+j42yP9z3XcLzcYZ4YDKYPrdBs2Y+vwgKJ/ad/J
TbX1V/bpDy/wF7Pmz3flfvkmJmtIy4Jk9GtRr+kByGW8xo+7xG/pXoclyKuH7Pyn9fzXo+anW/zy
gZRlxdnH5KKlUKjz7irjtq1QciLh8c0blbhLod5ES/xzdKxFsW6y+9/f9i++UO6aCccVtq4c9WVq
S6AKq6LmB+TFj7x/a5zXvH75/SWMX7/H/1xj3gP8NFCnWqoqx8XNLnNNTvDSOeR3WIfX9ibZsGda
RvjJFgN4ooXxKpb/s6/lT/f55fNsSjNWJOo01wZ2/ZxIrRn22sBh9ft7/ftlbNBTLmuFTbQIX8hf
b7XjgOXnaWheW9BybXSUQ7ZPNf36+6v8YtjYisaNsB3XtoQyv7y10e4xpyZOfSUjC9zQioT54FLV
y2/JD8rlA8keSPv+NMv+4ntEXSB19vCMFjT8X26OlFazijyzm7/7LS0VtcNwugS6NM8zJGX0f3iY
f1+lbEsXiOQs00RHJ+aH/dO4menYkiy98dph/dZFwBFk2HHigDbd/mlD88trMaUpw9SlMp0vT9QN
2EDUVmNcBz+77XCaGLCTUWDO2EiIfeTEHuhblp63FNQoHTzonQfjiexhKhpd9K7VD9hZNkZLIget
hcnPkb58eOy83Oz7gIotgt/x+1Hwy59ssnkj0NLS/7aIl7mnUistxXWSFJjBbizBSGymgZzBGurH
7y/299mR4xvbH9Y2VwlG3l/fhewrynpD+X9Ju67lyHEl+0WMAD35SltW3nTXC0Otnqb3nl+/B5q9
IwriCrO6itBTRVQWgMxEIs050osB8hslM3ZmcPf/lkDPGNGxjkEwXWIsFJ0hwBpZcvmlAOevCarJ
SLv5WoL4+eLSQQqi43QVHRP5hFGoGpxoATBeZChwuNhoW3pGO2j8WO3ma+N6cjFRYs075FF/F+fk
NnC/lr6xg4ZBDFOCZ9BEQ2KE41UBHL/BUF+iCimLaDBNjC+AevJrKfRbPt6Z6G1UNEJAKYx/9pyq
OQ3wZEdpHsBdGMz+3QI4fzYevhay5QlM1ZRkUD1JCIfZs0oCCb36eSq/YLrTVezCQ+npFJ9Q1/KS
v3hvxI1TMzWV6ICohbNDN/JH1TMDI0irsZFekn3gU5/TuMUV6G15L7RPB2QqoijiEtQlBRnrT+4N
Lbx9Bbq5S7KXPXU37ZcdalToFH+RXRpx0MkD3to+B3GMUPqjVj5uxutXL5Zwvki34XNzCo8APEVN
5GoCkZo1Pb1cJe74zJUqsVrCSGW2tAHzGFrWsFTMWOH8MifYS3u0ivoAUjo2HkdbaOT0QScZadSR
rdYYld1QU+LdS3YSvdGHDz9plmh3dupoHCci8g6R8VMT5ghlDW0qFxXNAhYaoG20goLPxXoFsOkp
2jV/KRyR2xJxLcqSCJ409tmmZ6QQVClACR2l/V44S9Nvzv59MoC3/XuXQE9ztX+AQyxD5ATnS+No
t4CHBtC5Pe3CExgBgP1mVU+o1aDcCggry3gOr7lB6uYKZVg6gNrQ+cq+FlOkykFiSabL4KFmeGof
c1u9Ck/RFeACregWzLSay1nypoKCVAe3PxqL4TU/LhmDRiBiqNGXMHiiZ1q9n/vSdb1HFsjObIN3
+X/KGdINfpfGPjTQ3oi6fYRar3aLFkaks48Ao+nd6kbeAarkhvSWcr3Y6OW/BicTgEB20SNnvZ/u
cuYXMI+PeAD5gqk006U4RTeKDZKxwQOttOUaluQUt905dvSf3IPlSWUUKxqMIhxz7HL6FC1e+SLZ
GEa6xiz+7fyKktITQcueFXOzmJ/DV2a1TCDZD2DoQFFiunQOeo6d1I3dFK1pyDKafntNniWOiXIF
Ug1fWRCo+RRTSXHAnVM+Sa56BAuKHZ60a0SuPpBNfn59nNR9fnJ4K31i3CumM0nao3X2EgO8V34M
cmKNA8crbMswNBPvDAUghYwMBdO4nYmRmosu/6WkV8N8iSretlFn+Xkd7zIYx22oMymWETIGb0Ft
xS2Q4tbvgCABMNCbAc2+uO8DABtjIPaRd0dtOh31XTbjyKsmT6Sxg2ywQ/YGZugM6+tD+pzmftPC
dwnMs1StUeWcSmg/zWHGx/pcHUHuY1cHsqt5sQW1pK92kvFnQIkUgN/+5s9mGwivwq/8MTxlLzPw
ja35F9eyqQV9IU9mUieLAgjascDuKT4uDKfHpRueB1uzMA98NH/yMs6fA0LspaQasgxHihzcpwxp
1/QdGciIgAJJN+ShYiRPAq/cy27h83ZzS/WR5dMU3EjAvCOMs6yWIQ5JO48XjLeh2YS482KcwO3s
f0NB1nLooa68Rt3mFZA5eshxQRAD3xj8XHzilZ7g8C6AzSXpEtENgpvI1Bj9yOs+BkbmMF5M5XXM
AMJsPmoLz5y3lFB6F6IzSjGA4WCajLf1iJ6GI0J7KHpLZD/aAXfKERP3Oxu4EsgcVCdFvRFUWJV2
npzFAVXCI6ao7OjY+PqeI2tL49eLYw4LXDlEQBF3vEye/gpp+/wx8NDgPlilg+auPc8/baq8TEyk
QZDnwbExDgrT8Wj0M4sRJiZ7YLk/gmakO5i3souxficaeJu5pSJreYy7AtZMJ5GmHC/y9fxnOim2
aE3PMWKEHP1b9nwC3bGjXH1jV9dCGb0cyyafQkzqYJHNHs26LrrDix1iIVtyunPgqg/fEYiZWklV
8d5TTSY0wETF0qMcB0dymO3Z1eyJWN0OocGhcPP74IpXRBK3YiB5JZAJDWQDY2CJAIF5ZgELbLhB
hf+Mybkr8wpj1tbo9DfKM7oJeQvdPM6VXPr5yrnkYE0dJurEOqd+Mg76LnJy+3W5ssDyRF3MaHHz
6YS3VuY+j6osHLt2gj2SSD4HeRjs1RTY63G2yIqFeRBMEmmVCBDjBDTvUxZc9CwSPKnN66tRRhsv
ANgzBzMVGJ+UoRiHbOrnXSkbQGkfOvmxNcPqMGmLsVOXJgfGtpYcp1FOdgQkYkBdk4CgAVbz2zJZ
wqOCRhpvNDAwLU9AIApCIODLqlh4emigkRe81AD7ENFgAtLtH3qBuXOjMfL9pBtAoB4o0JEAVi80
LrY3mjiaR3MQs2M8D7FTdBikAWAqaEbbvNlrCwaf4iwfjhhBqK7GHjh2dalle6KH7c4EfMrrhAHK
U2AAWzoHWbSPjiDV6sIRnSwtic+ALheOpMKeiLSZx6wBTArALR1D8Fl6kHoVDW1RCszUDJxn6I8B
ksCiEKeNqsiXzVABj2KWgMwSw4hIhHfOGHSgpZwawweUOnBaFfRTYlql/ql1YQSYaAn45akQAlon
AfkbGujMZ4DrooJEZjB4IxGHOUiAPHXIG3gAhGqtMixk9APHwb1OBtSxBcxMBRLAXsxJVzEBUAhu
uWBSM1AloMWVxeD3OigOqgqQs4K5qD+/NuItNVNkIspIQdGMF+MZ+7zNNGEC2iXpG4dg2qIQAJKI
YQrujUZ9HhvmrCUxPrHtplBO0IIL99Q+IT5FHcwCM6sPktcCoEA+MDL/AH2MFtlFkMsSnk/eClLX
8ln3WBsY0VKq4SL5IJcFQYQfOQTNH1Z5wsvi0Nihl//6enM37513mSZhbnEx7zE60WfDJX4CD4Yn
7gQ78IJr2c4dPBKd/1Iac4Wjl2AGJDyk0cCuumn9AEX+dK942tF0MvtraV8rjkmYO1wQhQGYpthO
jArNWQwgbBBmLIfFlDgHt3VuKNIQzVBQyfiUzSboOgWcYzJcJiSyMVCkRry2p60npwSuK1SDwEcP
J8L4d9DZRXORRwOCRyAYKu50nHTLvIAAxaMHlZ359Rl6Fow1fBDJuHcBwVZUNRCp3GKs28Jb3tGv
zHO0A6nV+euT4i6PsfFZMAU9MyFrtOHGHiDL646KBeqsXXOLURmOZnDlMZYOlRdzsxJ6bKd2oLGr
4Aae6ANFApVnFEx51zP9/V/tJWPZZamaYAbD+oDF5PQvlQeqqgk4Ng+DPaKgHwTW8mju0doM3hSL
s7dUzb+QzaajciNRzLSC7P4A1KjdsoPr9FSfOLTK9p2n21pr2Lp3uGAIEaVR6sO6E83OVi7o5lCG
TZ3Q4UbNG2H6B2mMiTfZHICkmq4N/kSyQaf8Fy0i9g4gTA+xVz9z9pInj36+CrMidF2qcRsPF0BE
7pd9eJva+plqjeSAXXDHW9+GY0EfCkFTDcZm1E95SygNQDRHrb/09Q1oMDG3wFkPRwCrG3gBqUYe
GP0F1CnVCSHIIXGUvX7WkKCkV8D4zFMQnkTmBsCzVNZbg0rUX3PgyfQmr7a4lYlZ75rJKEVeEaXr
ErNH5aXb977gLr5hAUQSOW3eO5G6Xca2RFnBuCX6VpCuYCtX4AfWwrnqxksB8KEyUb2hGX2wd99y
zmnDhtdy2ASMFCxtpxstnqM/wp1mh+AEswBriHxIfm/uua8YnjjmkIJSarU6g7j5QJuPpp20p480
asQx1xlT3/fFHsrMcWVSpSfJRNfm0f4fGmZFO4nf/7OVlpcVBV0UiiaJGhtHFkVbqUhj4cVrDU68
k4/NEYxnXnLglv62t+9dEnO7CHkBThkVDyME565gIc/pgaPDFdC5KOwF71u68S6NuVuKLlLrEsPJ
uMt0CxDCeMlHTrGjoUHBL2tuRAXQxP9I09l4sRHBPjaVSIwY59Ed9kDfd0DHNL/CBe4Iz/9tRqd4
paGMqiA3gkL+R39LRkFQhKQecW8OSPmgIc0ZdjQRWLjw7sfv7KQhEdSh0TSgs83lYjQUeSgruE0i
sBBZgd8jAEfHZO6imu+SI/cJvXGdiEgJ/COQCbFIJU7qpEFgcir2EloIaFJQeJQPitfZsSf/5CyQ
J48Js9ImwZBND3mtK3oS6iSRUx3jPQC8d40f2OTua3mblm0A6QDdRRtNyqksahloKGi6Jzikhw46
qXjZN+1tJYfeOatbWVUNUHyF4YhtxFy0nR9K1GOmg+Aru9jj6SRvUUwkHkXNpGMyii6q24u71I/3
NOGp7r/eu+1M0mpRjG4kfRbkQB8YUS2RvdbKnPEOvadOh9Y28LoBzNlCG6iX8iKcjfsZKvl+ZoyK
ID2XJ7ACuP7cnV0wyXoUONaW9um+fTDjtzBuueGsdfMaNQwT2WpJ+tx7pBthqaKb5j/PwvywwIUB
8tQ/wT+7fyrutMXmIZqqjmIwLoJPfS1KaY49qYzhku2DQ3xooJmY8eNq5uZmrsQwFwHcJAjGCLW3
AdSTwFEJl2/5rJUIutKV7oeDHEaJqA1Qk8GZUVObnoFyZasH6D6/H2LT+79Lk5hswRRHVblgOAj9
ECCfcOCu9vO1iXsNebsdRyk2b9GVLCYI6fN0rIDxgrwPksWVN+2KHe3zkJB/AWKzzZHGOaq3rtPV
PvayEE+4gQaEPEDScoA4AYwbzDXb4mF00tc8RadAyTu8Tb1fLZG53lKh0xcxh9DBa/YAVZicbo/p
0hLIws+jh1nwBZVsp/BlnsFtXQQAopZhcyLgw9i4tSlBjSCVhAqWvWVf3CObeVaQngYnx62JSbnv
rHQlkA1gE4xKYrZ4wgMY2/inesAo+SG4ITcY4gteuyegvKIXg+tDt8x8LZVRoWbuSaNIIsz81J0i
uz/XV/RKf50OJt77+l3jtntpp98Ap/lbrUOYHtBMzZAVCbMRHw0zx5UoR8uAp6ITPcwv7SVBRh4w
l7JdPnR24S+JxdWnzWN9l8nu8qSFXd60kClfRze6V/uThfuisYA85gAi0OHFnvQOYkP31RplZn9l
TFoVpoZTbRsvjO5D0MVOwdMkxBbHOumt85Ug6itW1tlVhjbqOgSJIoL32QXgPphKj93bW19ygGp8
mh3JAoY/R3F5ghkLbU3wDWLWCm4BKGmd/pdWdt6CMff2UZVU3io3ju/Dw5URJmEcpE7ow1XyQTOF
OAaNWcdqB35wp7zOzlyfty0PCNh0DEkGAPTHXQUdZp8pptRfQBxim69vNek9uQe9B7BAnH/RqbPx
BMMC3wWy92E4JkUtQqCB2GWXHoLfwBus95Iz73iq+dbOzajMB1mM/Q1p1Eogo+svoCu2zoDJtWsb
Exi4G2cPhC0uN4e5cV+tBWrM3RhBSRddh8C/uyBTV8jxSs+scj/4wk9e18KGa/sgjTE9TF5rndRA
Gm0vpQ1tYH/zpR1vOGfjWvwghjG8NEvA6yTL/SUUngPMPQ/S/demzVsHo/MY5AgaPJHoOkAN6Q07
2YdC8F//vNOhC115EHGqxFpY/jkd0Uo8Y1+56DlywnvV+XpR27umox5AW1g+dVN1bZeDizWFHyb3
JMb0BufNvxE34FTev595G+DsizgHStQFQ2qVRuFuj3PMGerbent/EMJ4BxDNV4uuINdJ9Rk0fujW
Cs80i1EcUArkRHvU8j9ZK/i3JUOS3gYJPx5PFE1jWrdIC4KCEYwtbkceU1R/SXULFA7QE+r+1ye0
vbqVQMYVqaI6oDqq95cOcTMeWHbpV89v+uCZP7n1hk3tW0ljnBEBNuZSmlgenYEmIZAJrfAc29Ed
yKRAIf4rfv56eZsK+I88mc3SDCQPqlGDvCYAEsS1JL18/f3b3nUlgHE/EUj7AjTY9xcBzEpvlotG
B1sF+5GdvQAKwaIt7ty85Ea8gSat/2iJzFb0liitMi3EBalcFq++qjxAg9Mx4f5VepWA8IUMr+Hq
9zOvhkJV/bN2Kn/3iMmaxrz5pWwI6roV4QVDc7jJO1Rv4lFOd2OtoqejzgCJohvcfqftQ3yXylh5
XIEpM52X/gJODoD42LVvBiCgQCNJ7xAHQI2UCuWKGxXwxDJ2j3x2LVf51F/Ue8MXLLC8PqbnwVJ9
WqkKX/9FNW57ew2oKUaSccDMHVALuW7UGhb6luqw5aPyhMrwDWCFrkF5fep8IOFJu9CR7jhavG2W
74LpVqwuBVWchqCocK7BY/KAwtzFAGAw4GAsTITYzRnYbf+lQEaR0rjPDTMZqdcRfxQPGAo5Llfh
Q34Dgk6fW22nRvhZbd+XxyiQAU4+RQ0JrXIK19O+9sNH8xF99i5wbgubs7RttXkXxqjNiAK4InfY
y/kAtk0bjDOaDd4+bCbYns9daQd8VaWK8dUCGSfeDLqUViAuemsnUGzZEa3Sj32aIZv3/yJfu3nv
YjRcQckHLWXsxBeggUywmMxwqw7Q+UAaRRsm0GNTA/YH7i7GdDbytsBRsWTuDMPmWleymcME/1cw
NQGMBAx3GboA9pKLEAbA//vlAO4vP/S42soTyRypLpdLQtA+BPMARg7aUcB2YAe76fC2zG818qNn
FQAvJh0i1t+q9itzDHQllwCSA+twwDMzOaYnPtMEvAgo6T9AX3MlnWeQm1q7Esl4ANKrXQZwc/oE
mry3NodzBD5VG0SXvVNd4Ra7V7mTr1tqhCZB3URjImAg2AkYuSSgY8+z6TLeAggOtAmgV9xFXq67
QDczz4qXew1mMInF9e1bJ7qWTB3iaoc1wBu3s5ZOiLYDH312AC4FgeKBeAGYUq0MdIP81M+Wk0XF
SMTsLe4ynW1dGSe1EBdFo9Uw2vdcOPk59lsHCOSo4fDGpzYDk7U0xkwAIx10pDXGS/gCUN3D0qFk
NB37n/lpcpvD9NjcVb7hcnwfb4mMoRCtqus5lcdL33hgyvGHo+bMryKITdzcAdOHzZG3eYyrLWX8
njIoS9gNKu2PByctHbNxBFtzMoxQ0BIjz/fQPWPdrEyHp4BEQWid+6PWxMZYSWjbGi+AEba0Hki2
d6AMANmxxFvY5kauJDHmWAHLPh9HSFJuFxSoMDL5LDwS2l2B8tRyz9lGnjTmNo6FbDQSWD/iDmIT
F2S8KHQr2MQB3vQ7yTkJU3cqLeSD+o6d7EtleRhF6a1yWj10N7T4BoYfS7gVbfmRX6faCqrW4uji
V6be1x0hWgdxqfgTzbegxAJXLvqAhfC2VkWOBWy94tfCGA0BJmYfVSmE0UpfjOyq6ouYcuVV1qWt
iGYth9UPsQaOPLAM3wqYdDAESLJVBcY/L08d4KZWkmu6NaAMrcIF9NkAbpT8FhzugJeTf3O0h66J
tQpUpVEsQ4UapSTG6KPAlKRKQN8CoJ3RHyfvgj2o9H6IdoNkduxwPdumPKgOeesx/NQMFGRpP+kj
5HU/aHaQTtlqNzGGcES7v658bvJ8yzqAHoR2RszFYFKaOdNizhoZRN209g5OVhrpoIH5WuttoEA5
gH+1OfvJk8ecbQg2UBBOZrRXP7qRXIizQSXzENq0T40rjX7bp9NbrY6xfRPMO21t5uNluce9NFvE
TYHtVv4o0HaIm+IOnL+7by1QAaYP6pxAvWDezAVAAFMxi2mjS7XXj2AqSyzgTzvtvvF70Dbxijyb
S0RLqq7pgFn4BLARGjJwDwxsqAHKZiu+A82oG3khGtCdyVVt44iiHSdd/haisduKuBjT/NAYgs61
j14nrZpu6KaFJo3Cq+APnXgtnrVr9QCSPicGdDbH8dBj+koe4+Vgl0slxShkCaCnXUBBEScYJwZX
NefsNuXQkFQCOgZuQWZdWibXSyz2qOa85rrTmSh/Km7iGDe1YMWy3YK05bd2DLk9zFsT6HhpvAtm
FtinNcVJwYbGT3OOFpgRUMX2ADTjE31aLZpV6Hb1F7czZUt3NAL4EsxMEqB0MMavlkj8UVKqi0AL
LuQJLH8YnFFvMbycXGkeKJ/s8Zazx5syAXclyeh1xNAa41BLOVIIWCnpay68wnMDItNHxQrukdi2
BBR9eXHN1qFqK4FMGBX1Y9MpE56Pgw5qIQAmAyYaSO3LT87Ctm5HDU32MtQRxRZWeYIaWLyRBjni
tdRYLUHlfNmDa2850UGv4lk4o7cOdAQd0oE5MhBcaMKtZhJp/QsYLco7rUhgr8jpWKMb/JlGD32e
CaCoqLNDJ8lk9TcgsA/B+s6zHPrVrIXqdBwe3BPASGHroKFYiUEuDehhtWdEqyKaBiKvOaZ7zWvO
XL3duiR19JCoCFbfnpIf/Y8E8NdGVAuqQ8UelzLFNngGwZsvnYAce81zP5v+bi2PeW6A2kMeUq2k
8ij0ReouxNKB8mH61OGNv7gjdFs6uxbIGEnTlULaZRCIAbMZEg3JE9zQ11BmihOre9K8ys/sgZsL
2DJOXTJMGn4AtYnV4UZU5KzQErpQ9ZUmeNAfMfwKPPBM7dVHBcpjf8c81yIZpdXiJRu7GSIb7a4B
03yp38nJ09e2ub2d78ti/FwI2NW2UyJsp3hdZr9MAwREj98QAXQtMGYBLgjUtB9VsgMNXG9idvUy
zqFDhp8GZVmI9l8L2XIx+koIs1cJiHJlFf0klwa8DpMJYsIo8HPVUK26Us55mnpaOD7NYFbi2Pfm
Bq4EMxtI8tyclRCHNBTDCWTwvp7VpzDgVby2DW0lh+rn6jmTthUBJw0W2B+qU7xr0eEn33UY/yWO
ckRjt/P1fvKWRT9fidO0olNLEeICIDkrYWxPmhfoMUfKZqv6+tgY96GBzqAKSIykKZBIHkYf+efx
BunLJ8Urr3nN6ps1L6A7oLkP8TzG3akSrRY1ZYPUtHnQ4fUE0Fg78wJH+y36NN+UfQe1Ap1F/wh7
Q1ZeCRPyUuqrhVoWdjAPAEE9v0haw9tBeu6frpeVGMa64JWaukuxpmwCHUJMziBHcmYiPsl9f1LA
N4k0RXgvaBgYzes7yVxiewQjZVxGXpmT16+1hvdjGCs0wlkzgKLWXQZcOsB+IdNfXwvgHeGbmax2
laAelIo9PcJDhgywjOhhsolHZzUE7rjethG8HyFd7krYMEy4DEAqdOnkp3LG2FCFcaVO+5YHeZfC
mJqR4GHUgUzn0k4v5XBO80vFvTU3wwLEHgCcAyYfHusfV2K2RdksmYmVOMoBtWwARVa/OqtDNTv3
gjvuODY96E9aCdhWGvWYxGQ7ybNSiseglzt0yS+e6iEjYoOPYv/3W5Y3UkN//FfCGCcSVpjhXEBr
dhHi/lCLml+AiSww4n3Rj7sxXkTOgW374tXqmN0Ep7MxhYLSXdI/yqG5KQprVJCDsUevuAI5tU2e
55IDxL5pWSuRTKgeA+wuGE2sUSmP+fTQ6c8cw9rU9ZUAxjcWfSsNYinCdD0ayNHHXXBDMZNAkmIt
ZwA1HXl3zBZaG1C+aDoQTQ+0F/OjVkqA7Cfz0PRoTxwckBA2D2BTr8/pGd3rtu53V0LvoDMfySRe
3LoRLqwls3NfS5sohipSyRiRan1t/3e+jnvjbBybLOG+kTEYq+IFxNh2gKTnEqPqiY42Or+RuyIF
GQP97IuMtE7sgWj4O5mdDzIZc5jFQR7TEDLpzEjg06xHiVhh9mYnQe/wzO0t2rC/DwIZc2gnQ/z7
Eu+ncJ9HJRjDwAarl1ay7Mac90qmP5+x9g/SGEtoZPCVpzScFE3L+EO7sAs6TVo9Y2wK5IuOgdu8
qBGOy3uOidCr9CvJjLoKIJQregkbO3jhLgJeyC8F2fJ6n7lS4HBfchzVYeMHkMQEyThDGi0b9S+i
E9/+bz+24He21FnmDVd1Nq6J9d6+hWurC69T1AhU1LjwtHPxUHnhLbT1BMw0jzadZyhBfL2jGz7n
gzgmXEh1sO0OJhWX3ZP6UVyuJd4Izpav/iCDLnm1JJAhxTOJ6OvDnkqrvsuc0jbh1oAE//3M6geJ
TNTQ5zHAZamCdo76ikeIW9sdlHP5M2PiGGHumbeNW0ERgGtFZHMBw/oZM3HWVaUxFQO3u6cKQPgb
faQ5fUXwaBtr5PKc5/aeYgwf3WqyZqIG8HFPYyNKAtAHdRfp/HfvE+W06A7LYXLp2Bb3nthUy3d5
rCnIsZmK4ah36MgBKRDYIinIXXrue6sGGynqqP8CgmvTzaxkMnH1rIDJK0khsw5ccmj2MfLVpU1G
e7kCq/HoLG7tdY+mM/vfsImVXMYmZtJnea4hhFaDR9241cHvIz9+Q4SOMJDQ5zjqcR+PD8RrRq4C
h+JSq8cRvLoCmHXG7/mSlRTGDEJj7se6nDqU2ilzjAaSbVcBKqqJythcgMCC16q+rZZAIkaRHQHF
J2DNPErANpXXHc19oUHlbfS5/6meoyvBr4CiIPCmxzf1ciWQOStRm7VcC6uONqi99U6gwTr4TV5p
CQxEUE756+uD20qGI137vkLm5NJ4VsBRAIGgv6RhvAPS7JyOOGA4GSg896bDzd3SNXy69FYimWMU
FLOq9RIitQvSl6fCA17Q/Ht81dE4DKJl0+EscfNOAN27BiBukGy9VUBX/jooxz6W66G7LL01gjcA
NAy087YR3Riv1j3twZtqC8Dh3/MyJhJ8eB+hRMVGo2Mi6sO05FDYU/uk2MN9VLtTbrVO9xT+qECq
6H7Pcb+LZMNQvRe0SWyL7kIOk6PY8yOlSKB1jf7mX2C6bR7lShrj0qRMJ/VQlsjpnOn067IbrMpN
ruhUe8Hdzu1z/Gc3WRCCtItAFhlhaVH0Yi53oQqa4ieOrlDd+6SbqwUx5mAoE3y0iBPD2I0Msk1E
2K2NCFsCU7dqGT+EzBoewRpvceTyNpKxiYQk3ajqWFtwoTPg4tFEDxFwre3UCx1eLz1vI+nnK4MI
ZSMTRQGLNKUn9J50bQp0ME5ouxnBrzaSeTKIMyFK01MjD8VLmZKbYNDOWTfvlUreC5E42Zwd3Ayl
VwKZJ0Ojyg0pwTp9yRRQi2MQ9bbpMEmM9wOpp2sQID+P2ehoSwcUZvS/g7WQV4zeut9h6kCvV/E2
+zT7MzRkqqQxQYYitdDLiNLFsbZLO7QEm+KnGJltHnJ4OK6b2VKetWDm/YKitAwe55QqrebTSS46
lhOexIMBuAJuPXp7mehhUECL8hnXtjRDgpEDSItKa7bbFzC716CQRLcG7UFbXOWk/RKfsltusX/r
hDFc/I9gRqXapoziXsX+Zid6NaZuiK6Y5SC62S33qbS9SFND6Itpw0+dGiAZz/uuRMRtoE9Ta6zY
tJc9aNkFXI0Unmbs3Pb323P7Gy0GINN4l8x4AqwvFvIWL5jRbk6UiGWCUxVvAUxilx59MvEOdMsb
rAUy3mApSUKqEUvFMlP1NoxfqpHjDLa8qgxAWwBtAdJL1RivmhBSycmE14QAei5JxoBq4HDMf/PA
ViKYbcMTfinFCOlIxTd/tH/oAFdpq7lVvhZ/gFx0ZRwruwVe5CNH7sb8HViWwGkiKfgz2VpslkxT
AzoJxE9C2Ntg/ADEm1DFrtFogSOKumTL4pLYRp2oR2kcZ7CORjlPZzYt4/1HsEOqYRtmVVbhZTHa
0oHeWNG1eNWeKKIHb8558ygpJZ+CTlvx09wGUQBMWBpIVLbDryk9zAUHt2xTG+HMJFDKYDicLYrG
rdCNYjd3lxioqYNQWsL82JQvnFPjSaEedXUDpkqpCU0AKTN4jjAI4qaHanFMwF3e5HvRVXaCIwu7
iVvy3ZaLcRcJ5oCSEfPMTcVpmSKCd9KMpoXYLtGO4eY++oVVK4xc0SanCUDySOEFvBVvnpuM1LkB
Ti480JjrsQP5OmWDxYP+VQE8W+Hlklc9648oNsO9uNFB0a2p41klTyp7M4lJlogRUsBodqcPGpo5
TJyMPi8ww3mLJi1Aw3HOdvM2XK2U2WO9G9Kpz7FSmqws7+Rdep7sGnCP0u5fgAxv+p13aQr1DytN
UtqgEpqZ4OX7Z3LGl95HbzSa3ZvZaZ3RuQJaeWrhDaXyVsmTS13CSm44SyAvT+h5OqLXPTSIT59p
zqRy29ICzvEV5u/Bk8DPnHCOVGFMBySyRBnBvIyhFNETndqPa0vWwQ0gAMdQ2WFcLLcwP/nfHarC
3CB9LdUFJq6ph0tf5hfkZ0u7HS3jPrsDkSsIA1veBvPWST9fbbAEhgDcVCiPEH+2tQMmuW+BrGsH
D8VTtDN+ofGFI3HbN/xjoWyBqwAxc6ZWVJOGuxi5DTMCyoDScKTw9IZ+vlqWUsZx3IjQGzWzifij
TU4zQgsemSpv8xhvo8TEjIIOUhLjstRXZsHJk/D2ivErpFRDQQVs1qWO0DYzn7OwcBVZ8Tlax9ss
xpW0UwMQbIVe7m4Pxven2gaNEvgrTSeMrejFsGS38mUVlNuO+Jsjm7NEljxSFvOlqEMsEbiuvQ2U
jYsntzYBtDKFjUus5g7w3gmXmnarfwIT1uioBQrFG10moyBBmAh1Of79pM93QEsAaBCYW/8NtzBV
A/a1vZbFKGOhmIMyp1D58I95DxtzQ1fbt4oFZuHUJvfhzfjQABTY0nJuTWtze1fLZDQ0bAf0bci4
ieNAP7SpcZbT2DG18juKuhLDKKomdYPUl0t3qaqfkvmkg6FW+MPRlE0tXclgtHQZY7k0FsiYbdAF
nObUzX4W96HbWaNpEaSznfTaFKwB5YqfHNGbdo5IkDYi0n5Exi2j/F+kYvl2CxE73c1PFG4Aj93Y
MoGtXP2LAUWeRPr5yn/FgpmoywiJZHpslZsp4dgd7/up3qy+X4k6ozAzmF2O1motvhpUmeOBtzWP
kqWhXQhcjczNPVRdV4BUDL4x8vtxsKLghxlxaAG2VeJdBnNJG00DNt0JMvRBtHp5tNQagzFYkV5d
vlYBqlyfTfhdEqMB+aCWRC4bNC4oQE9v5N4r4/YpIbWlGR1SycqVuQB/qZ3ih68F87aRUYRqksc8
1rDELnyJ479CA+2/T1+L2EyOgzEYnFpAnEDXNmNZRSiNaVy0cBKZRQk5xGMVOAIAwezmKbRBmn07
Je7C0cDNhb0LZUtTRtLlJtJVuKF7n5S5ZdTnvm54ARU9l0/npipI/YuU95Vt38kQJg+xiRxg+tQ9
RBiEn3bkGjAuNsam7X/Bo7tpVyt5jCMMlUwwZlLRHFWBQUmpxlixfBfNaDesXiij7Pirnx3O+VE1
/2qRzPkNgFMAjwLS082P+CrcAX3eLXZ1DAwwABvxZwi3T+6fPTWYt0Cfyspk5khBjjax47sB/fYU
zVBxNHT4JwBgje95uT/OtrLDIZW8AIYorWEFYDsYxvBU6RLHl2wWwfDe/4+qGIwzQVplGrQYy1LO
6o/KK+4jb76mlVnJAlXRDW9Jm7XntTzGpdSVTkIjhTwVd9iDvMvPqZ2XlJbmTnS7R15Hzfap6bpI
KZcQ9tDPVx4fIPC9IGTYQsW4D5YDCV8a2ftaEbdP6V0EddcrEaNYqUFUQA/r4s9s3skLp5Xr/3BU
7wKYaKYd6kkDJy4NVMHG58VuszjqXYyss2zXYOPOl28hPSAN9C6TsWhTlftKkCGTQvLiIWgLdyra
9CWv8zOf127I20HGkonQmYYw00NqrrriADImnkPc9BWaQodzdODHspaUj6Y+yDHcbguQTrTGuFkL
mggKl58ctNDi0cBux9kreYxVSSRsslSiFyemDp40sASdc9u8DC95b4Ued/Rw09+vxDFGpZcFkYsC
4hQ/3IlWnlrgcKHDshmqdZUNuD6TE/pu+42VSHqmK603pSLKawKRIPO9i3fzmcL1BRiyCm+Gu+hQ
Pn9tZNwdZQxZLaU51VvUeclhOdWUW8FVLBFI8snhv95OxqLDFCMHxYS1YZITeS0gydh/VyMwgoNJ
Z17rw2aUpRlIi2LcB1gZjPon6iwvE3p60VxIQd5inzYXEm7b3f+xhf/IYR+dgVB3ca2gtoMmRrSz
yzsdrSmzR07JtwgqZPl9TSoTB+cjII4FWrVS/H4BoWZ8a+xlX/sRWMqpQQjCHfGnX/gpGgCqPDAi
KP87i5oQVP3cySM2keK7eaC2N/Yj0JO/h4wGLIp3SYx2kHiqy4RKMu8nkLEc0sfBqpEOTHIK4uRx
q8ebV5huACzfRDM2yCA+WhqZ4qHJuwjh/j0l1K0vCbALdBcJshRlI8lKJktDd59q8/OQm455JZox
cr1vRj0rhBZpsgVA+oh3zhMuns6F2bnJX3w2DJ5AxspBwioXyGHRIIum7iNbIFbgSPt8X4GRQNkR
DHK6HM/C21/mPFONLHpcQlWlW8k3RQC35GiAFezkT36SgDHrlk7xyI2DtvX1/VSZS91QQkkSa3qq
18WDDpYRwe694am//hccI/S7PtvGuyzmMl8ioakHE7uqoECAVH34rJ0Nn3Z0EFwToTWi0+q1B70v
ytf7r3d360CRawKuH25ecK8zBxonyv+QdmXLbePA9otYxX15JSlqs7zbsfXCkp2E+77z6++B594J
BeEKSaZq8jRVboFoNBrdp8/JjCRFHjH7D7p/aqbH63+fmRwtDVC7J1V9J7czsi8yUEhwfv23eU94
lKz1tCXMx8kHxyLrsl1apHYOrPeTqIPXFBUZaKjghfNk3vc2tK4cDBT6HwH/VJA10PunorkKBKVG
uO+pCOCPIeTJLEQcdW0ihcXlR6gw1DvxjqSALV5XIuSguIQNPLPU6ddGYR40TE+CpcUOt9az8s8Q
t5fjTHqj4WgPg6uspj1flp2Vri0XTHkNZJ3qOIPCLrJPA+jNGwn8MNmN9HMGPcxvqGyxIsDSHOVD
ZeWryTwScx5OR3IrgGAoeDBdEaouxbPi5Ds0PhyOG/G+LuVGcqiNoa7DqGYXtrwbb6xvPuDh0Ij9
2W3JC7bj6nrz1knFAV+ypliuYbICG01tHCZFcCBmw1sZK9wsPyeVz0BZL6jAhgF00IM82ek7UaFo
99mLqtjlJgVpto4F2xXIDWKHL9/EijiGCSAgGvMQwaNffNbUWJNs+PVRfIgeZcfUYR08I16O+XGE
8nAVV9x6M4tFSVkapTwoqc28qaWwOYY3UgdJhfi92FUVIeXHK00P1uEe9IN/RZN5ZpbyIT2b9bxp
YHbYKZ8tCOvajZD8L9thcMfLU5lv9+UqKf9J2mxsygGftlkRzdVohTEm7aFfEWB8/KPnUuQx/BUY
ASAF0NLGBULzKBW1D+huPVawV5zQToc20W0JUnsAkH2QVwIvc+CPxDP8BwNGkKXTRCA7VbrqbVpl
Lvs9jNbapzY+KrxywVeJj4rmZwaosKrkljGHw1wd87Y7CG0EbaK4W43+6LRVfw+e+cQO8qC3+7YE
hFQ2NpzAwwiusK/qogimE4iDUql5F8y1bOU9+aqk7Jm6koG3IgowmwKAYO4FzUh0zsyRn7N4KKbq
FNap3lVfF/R0K31keHlXN1CmTmyuIg3jbj4zRt2USjwPkLDA2nqvOn1lAx/CibwTfXt8CVzwYnI+
Js8gtZnp1AgKCOSro7AR7jQPeARoqT0ah2abPwj3isAPNbzto+7GIkn8LG6G6jhjWGR+JmhAMwfp
B8lTwxW/Vc48hJoEaWxg/7UL8r1QMmpwM7fEXRDNoZjhSaIN7JXlGP6KCCD4+3CnvA+8XjYrpn61
UUwThDwo21AL1SZNSSA8W4FqEIrLQJfkd747r0EfGd0gqHrokBo291pmbiiaN/9nlYrk0IkXAe6y
yqMYOqBxUh3x0DdOV9pVB1U0zUl3AqhAOFVYRgXgbKlUHB/mPEfeF+Bpt402JIr/UwHgPnWYsW2x
OCqAj4Spdo7xSYm8s5p9VTaEx3QP9LPkCLv+AKVlXqGI6a8Lm1Q2AKHeQvIb2BQ2yS1g8nepaTfv
8huoW7y8485gsx4Ey29JY+R90e8GK8a3NI8EwgKpysDuoUsyOkNk6164AtvH+/UowDwiv5ZIazgm
sajGWeqXx1H7kWUnqdhrSvVXkWZhhHznRRxF6UjqawNGBlO/qbX5QRIBlE38n1oOJl4z3wSN+K4E
wWbKk9ssV+2yTzdVIb/9t7VSETaY075vAqE8CsNTH9/58309cQrevM9JxVRBblUf5RestAhR3Zid
VHjN+tf/tg4qurRSXOeDgs+pBcbnIFuPhl98YMxj9d/MUOHEADB21mqsJfe3oXYw0o1sPFw3Qf7E
RT6xcAwqeMR5XHSRBBNh9SzIj5HyaOG78buKvG2hgocmh3ihxmTnk/qxyIK3VpTW5VjwupecIGVR
AaMMQz0LehzgcAzduQidPvsbeeBFkDBpvvchL3UlFPHNWtdcKxiMAsMjwS2StpfeOOmamwYx7xVQ
dVm6bpraxey6pHWdEU2wqK51qK0j7ZKDzXBf3OAlZucPeXfHhbkzI+8vk3QkNNtKCQcFG1ZhnG5X
gsIKinJ34SuZgOQ3gZnusbBGp5V+IIm9DmuRhqpoC3Wi4M0sv133dVYN28DHQ+IKTUpMY1DO3rRT
VHdB0xxbfcDDQ4jTO4wx1LupTmJMsMbjrkCB+Aa0aNVrbKS1J6rRuG1VseFBUb+0u6hzZ0oSKcpi
wA54ZioSipOklaNQNUiMxJ+gQ9yDFTHYEBY2owDHfmuLb5i8TpAf9aQHfuBB+8lSr9mnwmSht0YS
xHVzDNrHDqjbQnkYytHpDABEZx5ikrG7RFX3S1US8m80F2PdikIUtDCW5fvZep+lQ1541/eWce5N
CUzhMpJMTQKf3fkF18SdX9WxWh/N/GfVPeQ6J8litaxMiVCrKSoGWS/KaLER90YmWPXXJA2RhS1e
chTO0ZNDsTBfDRs9//Ob7MwitUViKfhaOsBiqtY/8rbcyEkWOb0qct50JPReuIJp6hbAfWRKl3LF
uTVCoSoT1AHCAIOPRXkb69PDNCmeNkaPGRRjtrLU/Li+X0yXwJgAqDhAdSzRk5fFGNRmTxbXpyKK
KpusHz2LN97MdPKFESrr8SfV1yvBrI+j/Crg/SGZ5i6Yf0olcIRh6V5fkcxyQcKFh3lg8D1p9JGW
cn2o8gj1FNMfxJ0gNaOd5pGyEYMpcgyjar/PUip9K0J12CoVhj1nE/IrEljRUafMAldpm/e4TlNX
QXXvexXP4l1l6em69XXRbgYTJJBJq5a2lAjFY1vLih3No+omhlg415fCSoMxCqDpMlBoOFYG2b1F
utg2RoKjhvumdkPZzkEnhfnmdg+edrh79lzvSscabF5bg+UToGmHYhVAY2AOoi6BXpb9ugmG8qjI
jZ0AdNlMhZuMA291jKsNVuB3oE6FMXqQpEzUZIqKIkfsrV4hw70uN9mWPM/QW+SiZnleQZ3iNh0F
JBNw9KF6nROw3U+f1zeL5eSAC35RBZpkOux8r3B+RLOUhfqYJCIC+GQ8mTUmfCtjBYKdN1xBHD+X
eAapUyV2NX5METTHNLLfiARs/R6VTgQO4X4zePWpUB3tVd78xvua5SDk4gaNAKFIpieqorSpK7+R
6mOh7MTwVWg82Xi+/jVZZUqo5+IzGhI+JkbSzj9nqA1RoMkTKVOCtB+pluBIAVq01rq2lR+RuuG+
q8kG0fFXJmydGAMHmT5dqKzCymibbKzRos2fSV+NNPNASgcOTd4JY95iS1uUN6bpZAVZDVvKHWkH
Ryv/vtzkUIT8R+B25oyfMV4XkJj6tTTqY4JSEu9Jv8XHxMRCMG3SMbFFvbHVRrav7xvTNRaWqKeS
HASVLsdYWC1CGanIDlI5rJukXF83w4yMmEDDC1IEvewFu2yoG+FoCjkuZcAgJHd48beGk4G2JnAQ
q1zhnocnYS1MwcywpMEYJgrIaVyEYnmaWnFIxeqY6JAFkj60DkpW0XfOshghEbVcLEoBmTSMUUGk
jdoSwFJUIgmKBLLwh04AAkJYF96wmTGvz+NiJH5G+/zSHhVD0jDM2iBEHVIYLTuQ3jSR10hifTcV
vqdYGiROLgjjo0IDAnKQqmNrfEzDRrZOTbH9m69GCO6Aq7BwT1LubQxGrfX9RKrTokOGKzGgAG4a
O7gH3fcHL2VnfrOFNcrFdUFBgM9hLcuepuhTC39eXw7rsKqg9sHta+I/Gubm66FayX1VHZU2+C6D
WSsu+9WsZLtEiXnM5QTverH/JpJNaFBLlyJUPsTMwjTQ6mMIObNu3W+IzBbBB/IgBCTvv2aICniq
madhm8BQDMdWQKqvgIGz5nM+MzfHkkQNWhOQmaGflkWGOgPyNnJt5FsUf0HFTgbtCZ8dhBIca8ub
CWNGIpAJ/GuRqqgYxmhNIllZ6XZfHbVqnVQYjqncmZBNgYLG+n7dQZi3hwbFcKR+iilegN7FtEn9
qZTJG2j2iCAEmqMH1TXw/gFK++9uRsDdZQUvBCKIQsW+UMSMTJuIyJ123SoCzEV5zLYiiK0C768+
59IW9TmnPNX6MoKt5Kf54K8xIw7SW+EHmUaV3XRn8YEZrHfXMsmm3l3liKqDmJOarCODT2d21Ndk
12700I5QunJq3MmYO3LDPa4VLkaXFR6Xxqlz0fmBooA/FVXnKnYbHyjT0J7003WHuVgh+r1IMMFw
IyEKg4js/O6a6t70qyCST1kKkBmgbxtlehQnA4Mn0ydqWs4Q83pqF+eQFHgQjjUgdfVLIehBTCPT
Cs3mZHQ7wS/ssDc5mcZF+ntugZ6oB2rVr0t5lk99MzkdJltSEACWBhB0yX3DQ65ebBPeQ5IpQRwA
aFlkvVRZw5B9tRq7vkED+25OD6WMsRJOZYNjwqBGE0oYj3UVJsbiTkseJGkdaTx104twf74Mg3KE
3Mx0sAE16kmDvgFpUtX7CfhKcfPH2RJliMorskgpo9DHYgQAYSTFEcPbpgs5HnDZXIQVMqFFXpGo
JH7FyUVOptWdHHRG15wg5Jw6gW732+Qo31ef02dXQP0bsMrENu55CQDTLl7lkqzjByD7pD6jlGV+
ohlpAyTcCvwHGQbmyw+MuUKBY3bkCEo49QHP8tLm5fGXkgaAw+C5DBEj4PCQ8FCR2Arlph+EMTs1
Gs7uKgVNt/OPEJYwgp8A/AgYPSVviJxLgHRx3ohpwBlNpHGESpsybcRFUPiTUJ46cDqZ0vAw5tWu
MavO7kTfThNjdT1oXd5yXwaR34OsB88xuh4WV2D07RstPakH5TPaKPvoRTm0q+QeKt3uwOfouTiA
xJ4iE3weZskuSMjqMhT8bO6yU/ZTeSPosQbMXP738FsPglHlx2RbMbfUwvyoqDrruorPekFIJA5N
ms451jgIgdOEbxY5MYiWOSrgvCyZZQsPGFwDX+8L+nt2bdnFwqSmJ6ib6KYDnhzfmwHfIqnyToLe
8L0CH/qeuTmEMT64F/tFBojPizeNiUo+khaIKpxfQsFYjtk0tuWpfQPvL5BH1QuRO6kwOK06sdfv
Ow9IRFToAmge8h7cl0XBc+t0G8VqJF2I6kk+keGKCkIBdndMoB/tDIcQGr4t2WJwWea3slsfRE90
850EztDBDl84bs1ys8V3oPvM41j24G9vSvySpnJ8TKwTtcfOsiHX4Qq7dPWAd94fZ4zU8ql43IP5
PUzMXkakjJ+nVxXVDVChRgAMmG8FOCiij+urvFwkWIS+KspEDwmPpfPNFqS2Kq2sU07DlA72KFfu
ZAb7uEw5b6VLHBa4xpeGqHRRjkA4PuVfX7O/ySBmFWyJcA4AguvrK7osSH1Z0ggVI8QLkNOcL6nz
yxG8T3Nxktfldt4SPCKZ3ipv23Xk8mhoLg8LWdYvY9QbUxDB7KUOffHlrqgDrMkYBP+5dJGlfa0J
0BwgyKCZRZfKtTIrzFFti5PgJ3akNfbUcSpPbEf4ZYHKb325adR8bIpTqPyQ513T56sEwjvX94a3
DGprxNQS+kqBEfCt2E3zJiSc3IxxF5H9+LUMaj/iIqnMUAHLUZ46ya3lBasAKtw3GFQNNyCMs7tv
PJwm88NhqtkCHRCqJ3Q5ucuCWAPLWHESO8PW1NgJWy8NOHHh4mFA9n9hhAoLeo/9EAQYKRRjpcV3
WQqm3fBOH3PMbMjOoHNaaRLTrxcG6bdWTSq+Gfy6deVd+J6/i9Dy8kKvcvtV+qhBZU+8mVfDs2hP
Gx6DMeuLYoQU0ze43K0Lqk9JmrNpDmvllFhvpQ8s+niPKX/3uiuyjRgGWmmoEV5c6HmTyqk1jPlJ
KPR8PZqh9SIWg2nHahj8TUSCtJaO+GdBF5U+vWD4G8LWqmFrM3oRBnsABAfoTHHiFZ/akxn/ltao
kzxFupLNCawNuBnt9h4aUxvxSfkZ7lEH+AuYMlxzaY4605UI7LlJFle++aFTb5WNsFIOogIXKZD9
8dKTi6IbMQcdbwNVN0u/GN/rU60LWnOaT0b1zQwflP5l0DbdlHAiFfMrkvxHg+C7hH/UxShndWM1
Q5YjsOuT3VhO8ZD88DcYxupw9eeHIeBYZDnk0iB1Qcb+BPXFaiYvBuAejXXgt3ZtvV33emZ8NAm5
nkyuR5HGW8ctGDm0AVYG1WsMVwS9p5f9mG9z01EwywehFv5EDSvqL23SDtnWQElIA/J1MbeV/lPk
qQ6wfGJpgHJBWQcl4FTAgJIZD3mC4loV3+RRuZot7S/OMmYdCF4V0RGVWOpJOUS6HEZ6WZ0SeAWo
LL5onvG6k+zyFcLj3Hosa8fQWNNQYMaEJ3nGnqczmCJR/VAXs1MJhuWTvjP2LUgYMyjl2sGN/9nd
Tb6bfVx3E8Z1c2aT8sVoUsJSsuAlrVUITtIEkjMgo7Jnyd8MyazbAyAw6znzm9frhi9f7CbYQWQL
Gusi2iq6RlluhbnztXDUSPn5sXxvt32OuQ6QwK26m/F2AHwLeiM8IsbL0jBllXryRFU2IyuB1WrV
vGrhajpZ+2g1++grym/glRHLzW9wXFyei7O16lQhaVSTzpikQUO1dq7dZNMdglVvN542OckzBPq8
5jc01om7nNX3z5dKpytmUw960LUaaKa1t763gRzAw8YTfph2CbHe2xl1icKrIYLywtMIvoxwWC+U
DvDMkFEHoievFRQ3a1WotWNuqS+yEG39OH72h/mF40MkGTpfIsKJrKPyQgZZUCc4PzGpmapdXk3Z
CXQAIA8ONh3ycpyVDmqS5v5vePxQtV0YpEe9M4xcgOwaBpuVYeugfgdX8UuN0ZnBHe5Kog/MiUKX
nnNukApCaoK+tObnzUn3Ub4KStvoOBGAkf+hTAfqEBVlLKS2VEht5niMw6nJTtBqQm2/34Pc/Ube
cImImXu1sEPl6yYa3LqRthkeaxByhcpxgIY3BvO6m37dfePC40naeuEaC3NUMI18cKU2KZbVf8rg
rh/WhFSmd3rcfvD638iOmDu1MEjFM6ExlC6uyPoe6hv9RGoIlpPa8QkEpejL8AeqWInL2c5R3t9E
nZD3IGRDslnfoH6wl7dgrwZYB7QUfKFq1k2x8BO6XDNoKvjtZtxOtTs5yCaMTyj+uNLGd2twvGNo
HosdV9IqgcCDKw329aPOtI5MEBVWDK1cAJNUNZWKMfHLkzgpdqHJ3lx+FiloGL/HlmRPVrS6bu8S
EEtO+sIgcedFITuygsmsMpTmmlW9BRcXuhkNNNXFGzS83rkpIdN5FtaoR1g7m3E4lHl16qx+Y5rZ
Z6i2p+sruozJ5wsiP2GxoEJrNLXqQqQzQXkw9HaTFNpNJOmchgbDDPJNnQDVkLRf1C+CZlRLfLfo
pKQYug12elXaE5d4huEOZ1aoxdQyapdDDStC2DiWeqMox7GoHK15CTrJtizuyCRjg84MUlHSAI/B
oBOD/dsAqhvQRYDVEvpFT8Ya5CXOsOcOTDE/pKWDmAJoEDJTeL5fYjPlbTorEeqDwyp/r05ERTh1
jUf9yf8E4CXzhv2fs1YBogk8jYhXF8Z8L95C+ZwbQV1FEYJ0gRowIebNHPnZtCd3JkNMz9d9klUr
PLNHBU3DyKbIr2FPXUeb1PXf58BWP6fttBG5c2+X+RCiB+Tk8IZFc0qk5zN9YFMHXxrDU+9BfXb8
PnSudStuOzf4Hjj+3sDEHXJOQr9YVy5nnQx/RUsZNQE0x4CGoTnxykIYMeAD2+oaL3XJzXYNqG+I
rF+7ij8Gz9gRiFTm82FtDDeCZU1B+QOM/BftqSqLskmRhhBuNLr19+wkQuoAvBSlrdqmnTd2fxy+
8Wr7jKYYvvXCKrWvUR8aZpRgvcpddKt4xkbwXfOd8I2QuzDyQo2oi79wOV0Yt/6ZXepKNJq41ief
rHYHoWYfjRM39oiUS5ujCFM+DJu/KAoaOhGmh7igrGk0EUdSq2WfIK6eorqq9qXaDN9aTcx+JrUU
aJxLkBGEzmxRKdRY+2rXiz2+aleupBoVirz3rnsqw11IJURC5wuQuguu9V7Mik4xo+DUl4qTJrlt
Ro0D4UTOSiTGgcDgK97XimSQfgSV14oWqNXrMAxO4HQf9P08fUtDN34ONuVdvzccHTzLqadVr52w
IwqNSKyd6wtlfEukuxiChx62SFhYz8Mr+N5TdTYN4Wga/RtUUNZ9ZfGQl2wbQFsg2uDw0f2JOpKn
Wctn4dhAuSXDSi2FhxZjODyW8csE5RK+krXNNIkCkDISxNC1DXniRWtlF27Qc17zQBfkz1FZ9Zk5
6qtJoRAJfYwVaePoiRjDlsRV2JYe5KI4HsJ0xMXCqAgCZVAcul4SjqOC19U0rMwI8osB95oledy1
FVERI0g0KcX2C1+sM3hAHsxtijF6tHbQsOeWH1jbBVwaJmWA/UHbnvp+Sd9kWSB1Avgsysg2d93a
B+PM9DnvZkj2/QYbCuszLg1Sn3HC+7GaZhjU0xUhvdcd9LIFG2IXngEd5QNRCvwNZULWV8WkB9Du
yCPwj/ysRbLpQ3S7muQ6PI3e7MnII7I1WJjQ0QUXks0DMrJydQzpENUZzAESfPq5tSCsxEDpJeto
5NZzNTeVKwOPhztHmO3I6KGIKCSW3ZRK9iCofnKwTGNaIwzqP67HlP/nhxjoJSOgkGbh+Q8plLoN
yrgDISHUHyFismn3467Z1uB25EVQVmwBS8e/psj/X3zh2DSMOGphKmo/p+atLDnz5SzHWf59agfr
skKpLJ4ssGns1Dq3U3mt8ea7GaUHlFdVAkzCt7ps/4DMpimnwsLsJuGZNaH++zstVcZSLBKDNcyM
wU/okR09L4G/KFXhCLyk5ze+UxSiHQZP1zf/a8SCiiSWbBBuPrQsUNKkvpjc9Soakq1wFIy2gOBu
2Uqu2PsJllRNUrn3885/HGRduIkitdYc4Aor32sU/BghDvuNGlj67dxJ8XbWsmxj+oonKclTKZb+
8wh2vH2A8ZJ9OZa6V4aNa1T6a1/lhi3Nc7YuokTbJUWkHVSMAhygTijYYhyGb9cXydgxS0Z5GlNI
wI1cAKGlLEhbq40RLVVt9qxBzN3Qr1AgNyqzuAMgCWAGyDE4DSr1jjEM5ea6fdZWKvi0SGRNqJrT
/bVKDa0BL0//OFXW56TJNzWaAaB1mR+v2yERg97LpR3qdJn6oM/SNPtHX/USMICn7Vua6Ks2DlCE
48kwMY4yQMPwS0WGjCtO9PlR9tM6FkuQ3R67fsq/BZEWHeRI4F2orK0jsCYZyQ4alDoJ2YuAIRuC
FXXl5B9HDyAf1Emh07zJPG6dj7mahR0qBkpVPbdmDzu9Z33KmTv3dg59TDRO7Kmwx8br7vlgItZ+
YV4NzzsLwO+LGddWaasOLVnr2JpbMJw9GA3EJcTysaoUV+fOnLOWaAKcAc1dzCRdgA0rSykh29r6
mHL3H/Ax7di1HlU7koE1rG001jyesAUj77KA9MYgChJWUaRvuNpQR4B7G+gc1p9d39ol6MAF6Ln0
vLv08oCZUIFHnQ9TyYCx04ZIA6pM8xph32gqe7aSyGmsct0nMu8xw7aEgTIgJ4Hto+9KMe+NsSpz
XGBTZiNyrqJgbwS6e/0gs6xAkQOjLiYgkjJdRZmjUuwGIzKOefBRyN9UqMzHz39hAhPcKBdC0+Hi
BTjEc9n08aQfRX2vGjexvBNVTlHtciYeoZZ0yfBgIZhnehl1ZdRzEbW4Kf0VGWoINvWdAt11cCwk
D0QLa9RsofagStX1mLeKV+jtcuqHjOQGTR28YuCAoILF4/48gBipYvS+idaZbLTrUdC9JqjcoJVW
Zd7d5rH/3Fv1ZEdZs8Lf+ChLa/vH3/nMPjmViwBWIF6ndT9rR0XEIwfqJukIiRfx47qVy7N9vkri
UAsrSZrUvS5JGsTGPE0Edik8XjfAKNufW6CebKYSzKNZyxqix7BKYzTlxn20nrxuG0gYa+C+cHgr
orLjXG+KsvfRfCRZFmj70rsMpR9XJT2rbTvaIli8bnngDUYz+3yV1MOjr/uuRjKjHSXL7l7JiyP7
Id1OAJR29/Em8bizorxlkvtvsXFNoshTAN2GI7IR5c3UbUxwbo1V+dq4CYY43QIMsLwiAqN+ebZK
urE7S0YqWMqkHXuMqqcx9FqDVdzsFRCSR60ddtC9DL9N2fN1F7q87c6tUgmD1HZhNxaKdrTm8CY3
y09Rqd5jDap4FkQTIy4+9vI1d26PSh10zBbXUitqGIH0TQcEhcd+Yx2INlwCtkD+Vl7eduf2qEiD
RgVJZOCxmi06/Q0kRD60bwSSi7a1Iz6XADfJXEZdnlHiXwv/seKsqdNO1Y51gsfyrTa/D9HjjL75
9b1jVL6wOGByQNoLmpWLbE+vfSVKZ4QxqBfezjehkw1w1IQAED6F0/jTtFvE72lj6atZ4BhnOs7C
NrWRde+X5dhhI1HF+WmmAagYqq3ZKBuziQCBMEXOI5IdBRYGqZ3Eu9wopx4GS3d+0zyChxO3OvqE
BH/EP4+M2/7s21J7qLZ5rfckBnR6swIjm91HoNWTAuf6HvLMUHeEUeJtpErYwi4a7Sj9HkIj3e/+
HEJLHOUXQIaK28EYjqMa9rAiC3amfFdSLvSNBIrzZw4MoByFyUxoOFzkYDpkpkdFrjSQ/0Nq4IcP
2P3k4Xl55EPDmOnD0ha1N7Eam4GRAROi3Y03DZRzeltZW7t+/XduABlU8OkAK4a8ifpyrdCWZaFk
+rFrbzr9W6UFthL88UsUnw7jIQDSE21e+tHWosljtmasHy1rG8R7udnIf5FYnpmgTqsvSKjGx6l+
bDFUpHfIFOTGK3LJ/XNvXq6EOqPxNPldZkb6UZajvVI03pwh/IUzD7BNfi7lbKjBWKgf4/GvKV+A
sEWAraO2HbMEu0LmjSGlelA1R7o1oMlQrisQpfJ6toxTCrpZlFoJhA+NBmpdYyHFelsizzK7F9/U
XN3Yid3369/uy5XoRUmyqaFfAF/QaZRlWYF0KNcKJMUH8yA60D1Lv9ednboxhNDc0dHvUlxa+Ur7
IWy52Qc5MhfGDYCNZbAVo1ZOxaHITCsRyZ12BFfcwV+X3mgjlYTwj46hoS9Y2Z+3G0jD5pdFKnft
ZrWojB4WFbBo76p0hXEZF6+AzAm+Qzf9+Bs8l2Sbri2SOsy6UmiJoecIg87kGJgCy73gIYM4fL+q
vrdrbv2CERPPlkglrmUtS1omwJ64szDHLW1M9xMIbjgpzxTTQRcfk8pYM7+IzWmA74RGbDwNaT1v
W9MM95Y88dp6LNzjclX0aG7S9lqipoj00BQOMeslbTIHSJoJXrIV6i/MUAWwKe8Msh47eLGiUAJI
AanPU2tsjTZMhCEC8hH9KQKhHff5nugdpSvrnjtPx/QV1NIkWUbD7UJnWw0KUQhTuKe69tcAJ+17
fRfhSiMDmPXLCCa7x+vnn7mFC4PUeQgaoAXjDFuIELCWDHBODxlG5nz9/bod5km3AL5H5iiLAKnj
kCxipzomZSSTQ6BO6qcmKwEZDdr+NxvkNyxsNH3Wz3kYAC9qvknTndpz5o5YjyXU4H4tgg5X6Iam
YwEDJNvI73CG7S/d8D1v1JntdQtL1LaMkQ9XKGGpWY3udIsXtp0DpCk5yiq541lj7Q02BiB7kq1d
1EVUSc8r1EzUY6S/N9EpNnlJNM8AtTFpnAyJkMIA4V0yPH9HBMH7TbrXgD3qAyfgvmsZ7wQCZviH
HUa+GAxFy0wOY7lXj1Cp6G1gn27nqD7lmn6TxuWjZBiv112PBQZfGqTBherUWopvtCpY1RIToyW5
p6NkENt5tgowXCxsIe812cMHF6jCihho2qD+CKZXAIip26ULlBJTXb6K15i8U9BBJ1RdneffkQfK
ZPMAT8Tx6MsMPVFUojHeB+pvKhxGeRLFilGrRzmL7FhAUBQ0Gy1JW0k4n5T8pQtLgHJpGHtCZYye
7RWtPg/rWFBQhjd3/5T7yYOdh09mHjWiYktQmWRgmopMYVr1xoAsDND29DmD7KCILp7kYKbQTdc8
blDmohbGqJNgSN0omFAYRwTRvGRnrQYv3PyNopeJdBEnGZcWXnIXxHEq5txxac1kUbJDZMpiT8Wy
dE/c/03d6swWleWPvpoPyAOUY3xThgBGVw8EwgFVuxcZiheu/vEbwkWsiLJcH7VpVe738jzApvJU
38grAvPD0LmxmmvEyMARN6Rw5V4/46yrcmmT2ru0bUypHUTlmDUQf6uNdRbPD+KUra+bYS7t644h
af8lC5mpZ6HQAg+aQAUliY95xsuBWcERFBO4iv+xQG1YOlXVWM+w4L9UJ9SmEnDFgV6oe29TG7Qa
YHoIMGEBZqP08DdVVYAyf9mmNs4Hp0MeJDhtDcZXkO9vAEHFlqkekSMMXB7IgBmXLRXvG7TWUCGg
o4iVDeMABT0F4bH72YCHB/RNXwgjmJW7NWQeV4LLu1BZp3xhlL4MAtMvfT+AUVKwhjrAVoIhTFof
rnsKKxajW2iA1gtDchfT4+kE+MogNviW80HXnvL6W2HeBRaPz41VAwM7NbhxRTKtfAHkBe8pSCgB
PsFyFE+FSI6bvDS5M3g+Kn09SvGBbTb29bWxDht65GgZfZWQaHKcYggGoa1V+RjHj3ql2pX/IHXP
120wQ//CCE2PAwlzPRXwC45kokMCx1tRODWEzKstuPEahxdAmPnj0h5V9oYayISpSbKo7QzZivgp
WBtfD7OQ4xnslaEeRpJtQixIZarWNAbF3M/yUVWhd0IuAH9bfLYG4WEjYm6c0Mhe2cIecdVF6m3h
SMd1MskY1VK8Ye1vPyF+/Kjyh3CYPr8wRKU7sQQOoMYa5WPoC15VGnY6lCtDHJyqrO6G4mlIkk2d
ijdhMdng34K0w1Eb3s26d+Ikghb6nxPG46YF3OrfL029tsc4mQLAHmS8D1PQ6d7DiSARqAHdagM3
5Yh73rdm3Q9Lg1QGpoTqEFcqtrZXbgTwH4VxzDl7zLf2wgStaA22TcUXS6yJUDrVW1CptI4EkI8z
3AsT5EDqtRHb8/jnFx/h+CZ4Wrx8cfTPfaiWhMYHv798nBLLmUGTEiv/0QJ18UmDlDTA9MjHRjft
rB5sjUvqQP4ElbUSfmMEYwxIg5iGOnihIChKlVoShDFJb3veyNvZIQyiiZs73PoZ0xpgIwRNBEoj
ekISxddWq3RDgj6dudZPI+gpD0Qpzre7uxAzAavrAZMRlFVQIP5rjvp+jS9pfd5jcb74PuVPOdQK
Kuvhug3WjX1mhMoQ5ARgB4BFpCNKEasOb95n9EFjO3OgK7i2flogZMO4HbfJfEFjBjzMcm3k2C0i
mK4LeqxEWJvW74UE5cA0ckrxKSoyrxZMdEIPglTaVpbZnPXy9pDymACEAHOMI4HbNUm2lhfflZt2
cAPS8s3u0gNvRIa5iUgswdwng0SVniLJUPEpLJSVgYIwbb0/mGGOhxxPq4N1A6GBgFTPUiG6Cwc9
/55iOwZDirwBid60Gp8wZrqO1p3r29OTuOHKe7E+Ikrl6JSQPOiiJzmLXTyNQB59VRj0Co0GT1g1
0N7VHKVzcZfzjgLjHkJjBqEffKAoF1ycPD+N/arCyavCvruRRwy2gno8chNJ9B1oekh/EboIdIYw
PBCWOCrqQ/wtEvJAkY6RdKf7oQ1aTZ4jMi4WoLPQA7BEA7gwupJgFFMxlsWMg1fbowcNkkOnO+Y9
mfEZ3KZ35E3wxH0PMIrVMAp6B8COAESjKblbS2tA9Tbh2Nn6WnjLVuNmXmfP0oHfVGMQxRD42S9b
VJJSGmKSq75EvuG0FlqIvPc+8tnGLYtvcxfv58Rww0l1prhxU7l0R/NpCI7D+JgUulP65apICre0
/K0sB971KMB4MZBSB8Hk4UhewM212o+zqkvlo+7/D2lf1uS2jjT7ixjBfXnlKqn3va0Xht22ue87
f/1N9JkZUxCu4NNfzMvMdIRLAAuFQlVW5uioWuin2WCXKjQxjckxTUDcx8TTudyN5BDSt9XWLLUj
ZQr6NBwdpInB9FrXwLhEh6XyiUqudpiD9AHQGvxPEG3wTizT2TYLpsJDgRnLoRczpBjdTTddFd3T
5Q1lgJnxsTcGqLxMHqZqKKRGPubdHt3j23JubKl4UKve19pnTb4t+yctREluwT1ZzU42/sCwp5oP
AHmW7qrPtgSElqxjCLpBMS/+vhqjE4a1mwwvaj+7ijD7YTREtghSfsF0L/98Zvjc/nzqvCtVJpZW
AocQD8trf5e9kOnkrkVEq/wyyLiZBLlVzz2BUF8CZogCH3XrNoVZT7mG79G79bXim79QUAHCSrez
n+NjGXDPPTNg62D6l01gYc7qiFWuZ5k2I36SknDsDDczMiUMKYOVHKUbrjnWpYek8r/mPt8vm9t9
FfO4UCeYS/eSj+fQQ3Vjorlp2vmO3BHxIfR4JOWsLBql8z82qXw2l6NyLjMkMooNdsTJk8Gqub6Z
7uCn0PL9K/gI2202Nsm2b9bZ9Ukq95A/wGtkdFegFIqAfMT8EcGbSyjHvAM3xiifMVqj0LQFC5Sz
nYHh5SyCaM7qKVbylctvY4jKzcZOCaUFN/FRb2/18s7gjXHwFkKlYFapyFNfRPJRwrxgtDzMceQr
8S+pszzOsSZR5+yYGSieo9GOw0ZPDU7AFALm1xM/7Pd97xSZravAhbVATa2vKUpvqEbVYPaya4i9
urzyM+udjmFsUoEjecsZrwmYbOJQ7ZAnhYYI5qZfKYAZtfkzFRtv7K6mUYIgTO8IicFJLpg7/Mcu
TTuyZuY8DYKAqxcLtz4k80EHM2Cb8+wwz/nGDnXmRCOKQzATwU74lAx3ef9DzngPFGbo2tigzpgq
D8NMQM54dKUj0SBHg308YPr6784086bcmKNO2SgboyEmMNcm30MwVag6Z0FsA6g0Q63MOIfmy0XZ
itWiS8chBPRa+1nyxAeYBuBaKEQRGItJHS885/qmLGUYqDC2Xva4a3WOfzG/O04VmOsxx3yGAwvn
0kzXScSzu14dBEE/FDU3QrrGOb/spfyxQ/6+ia+V0teT1sGOelxVL71XvSyzzdQbfJBDy76Go+PU
fGItVnqIrjlYBjUw5p/1wgqrkCF3MUjH2epts3xryp+tJtsSLCcidExru5xAIiIg1meaNy+lLY0o
1tZxgH4dlEU6r0czYdXvLdRqL28Ja+f/kVQH6YJ51j7rK70GQTD5aUrmGv3vIk29jDewwjNCbTvQ
u/MAyT3paOn67CYiZousSqqd1hRG7/J6WF94ux7yUzZfuO8Uackwt3sshbt5es0T3oaxcm68U6Ek
Bk5ovHmozC7R1UhHBwZrgS56Nw3AO39UamQLNbTSR87cBbOasrF2BpuJI8UkukpHkKBJ4AmzEKvm
3BuF3mvqyJ2yHzJIVDMwGMm/o/4prX8ay+Ilg+pc3lZWE4HgGf+7bIWKzFkRplI3Y9mVt4DIARTj
N+g5CQ4kqv/RNFYHn2OSFai3JqlA3QyhgvutJZWVdq9dp66AHFq/I13kv+hsMb+rApUngCjA569Q
LxpzxJOtm1NS+YtuF09xCyh1oO4xv5VXoye69UH8sTzXN9q3ryxTJVBRwBIVIFRPPRaPEUgwGrEE
vZX+mpQccaV73TVpqCVcZQuZdZPDc9FXINUjCG2eWptmbUEAxjIrLW53RpSCSyY1ShndNL21zVoH
nEPR0p0pFuV+jaoS0b7VvqldZB2icZkcY0VpHpXT0JYMVJNNdHpsQwkdXYOm3rsqLWaglaMcKOIE
dMGs3HVGMgdaGy+7Ya2rHWf3zjMycJqARwGdLYnw+FG7Vw5SIlhLawJmEAZQswDvPgCBmmO6ub2g
wwXc1U2IuUk7P/LgcwySEdRZCM8IJtYwR0bXyDpNSaTZasxjClJ4AGOaY/IgODWAPsJDAp2h9qby
E/8Lbz0C+yVstRa0NM5msXJZEgwBNybeesLdpNvaLrsZRUcB6qF3KhQFDa44PdnF07wXXEoi5r40
0PyD7IE6HGWqFqgeWypUQu8ButQqzL4GnC957pmEZFXGCDNmRAHnoDxTHaqpwZS0irxMLXDh2eCc
Q2ebVLCsDDRm7a3xXfjNR5Aw7YIjAGPJGJ4761sI+lwV2jSrx2jM/KwD/1xYPfeheg+VT97lwQij
YFRCkwQ1OlAwnM3qDashr9rSqHjgTZ5gZ57WOfp+dCa3Rc0fg77W8+VtPb8PTw2S1W/uw1Zp5MhS
YTATRgdTxY42co4g0wJENUEbDU4j6JSeWogSSLu2GFM9yqiqiN8n3AiXl8DcNJwyHSRUJmhQ6WJt
omaZ3C+yftQzu5kg7IzUDZeB2Oyi+wYnbLjiFRwYazLACw1YM7wddKiUL1Ygj4xwRwC8pFqO0r6u
FW8Shm0BXHLKJ3qfJndVC6GSED6UY91IbgXWKRBgX942xpnFGv5YoK5PQY5WA7QUgIlkhzIDfsJI
bDHi3F6Mw4ORTDxJTdDPG2fkjYM2pdqS4m0gChA+Q7CdUrttFdwpsnt5OedegCcIXr2wooMg7Ozm
mouoHkUV9+TklPtxLwHH0P5QocakOPNLGfAqnGcrI+YwKQDyEAkE/3Q+MIFXxJwqFCATUdyn6mzL
ee+vax8IYDa4vLSz5wFlitxxmzMqrJNhThNMEbyJdNWDsBszMFy49/kEDGWHSl0HzURKKxVoPfvD
K0r1V4mjPDR7QsAiP15e0pl7n5pSKcLZDsQdpSKifaSlL80k2hMkfi9bYH0fUF0Q9RJAW1AsPt20
qMWApzyGKMVAoWtUfjbN9VR2riTzZKtYX2driDpHoST2RY++A75Ov2+CnhBzQx6JC2Q8S0CxZSik
glcCtLU4TNQdq8xpAyEftIjyPYg37O5FgNy6J0jeHNnxdyFo/NqpoGMoOBC14mposz7Y1jrlg1pY
qWkH9clj/QEUoJxDRIjI5EHU+nelep9w+W+8KHv+uqGWTDlksqaFGQ4w2vvg6YH0yIiBB2WHh4WB
6QpB8MwdICB8akPyyU7SmVO7NEBiBRtyATQgKp8tToLl57712Plp5yOUBAJXD/AsEhNzMmGYAf0d
AiW1zCJrIjFv8WWX/KnQnsTyWx9xMwvmBwRtAog8kBfiZXp6HkoB/1+KMsNReupdFSk6Zh1a0c6v
oGNT2bqfHsJHbirK3MiNUfKjNpErjBYlb7UZRiOv0KGPlLvjrsgdtFu8+Zj5PPAMcyc1CaBYaMmf
k3vWKVKyycBZ1CfVrWXwLMfi8s0oK86sGM8Ota4Vqk/DkCSIlPJv03q1+gE86DzoAM8I+ftm86zE
rMcIl+uxbMrZMWr9oS8SoE2s6elyqGQaMiSU1qAeq50RycfFUOSTiCZtLzZX65q/KlN9ry6Ze9nM
efcCfo6cFpV+EknOpl+ERRInFBFEDKPb9b72U7fsHEEJOlf0S0wUyxpHO4Tl8xCCBg+KoUB7mtau
02JhqqoRRYkl+SUpB5NbKyaHhg4UWwNU7BfDbsykHCUIgqQKfxMaMdUGVxowyt1TxH/anb1myQ6i
i0zAHZhU+cyBNi6Bi2aRrF4QkeOEoIoKAIVIAV5xdfTyoEXlERWj5N34TSDSvLPFSg8AN/8cJkIj
H1CuU38surwcckEhxhNUQGI0k/M3okBVPPEuO8aHU0TMdRC8B4aJzkD7iVwYYA4UAWLpHDitLeU8
lDTD6U9MUEe4mNMOIsadiA7l5CEw+T3QVYF0qG+JdufDsOu/cdyfbRH4FYxDop5DP1PUpLPCpRjF
f5j8rnK/eAF/Ryj6yEqcBmy5a7gb+FSn7L38Y5by0W4U8kWPRfGYQBPFLfd4HPltb6vPwkv0HGHw
TNgbPy8vlZF7YW//mKTuGjMUu2mOV6y0U2ypfytRsbbyQ6VynjBsl9wYoj7iOKhJCPFX8YgB93pf
gKfAfFbt8G71Wn56zDjsWJWlmxa66OIZRidt0nbqkpZ4jHoAL4q0sx4hA2dCpuAT3e4rmnN5H1kR
EzMeiF2YKSGDHlTOVyZhHAGvgPXddeDUIbJH9ZX2sHqEnICbbjGiy4k1KsdTcnEOhRHWOk/yq4MO
Gt4IHMT9PcAzyXX7KoMCWAE6XNmpkqffNg2nxMN0G/LexS2E+5sGC6nqvPTaWovHBsQSZgwfLb61
4p3+73lqIZYubgyRH7IJo8LYtg2mW8Wj2HwY3X3S7DjfjfEmODFAfzewLaWSCgP5dXzd5bb2TjDa
RBpyfiOjwWru9N9LjCaETvvCkxZgHngUqFUUPDH2RxeMq7XCdahm4rFVemeSXhX1gbM85knYWKD2
DzgnLaonWFCD8Xp+Ut5MUAXVeIXokAFP3Bz6VZybnPW6x3D+n0VRO2rWTd0vZSFiImjwptcS2WsG
Wqmuso2DDI6XL91AG3vUWch0JdWGFPaa7L4XX+ScO3nM/EwgKiSYMFSm6feckRlpY1UWOW1hkF1p
ot2L9go1nVfpQTmIbuwRHXeDN6zJ+naA+GLsDvUpnDLqXSxPUZGiZI8kTFn9Kruqs5deA/ld8Val
gba8hOFeqG/T6X5Rfwn8Aidr1Vvz1G2EPqVsTi1ORvI7SZy5cxOv+GU+jwD/CpM73pqoBbxxIxvP
KtmUzYFP0k4IzQRW1SC+n924xJNO8EDjbPffjdltnvhYDJZJxVSIQivqQ2cT0aAS0UI9m9ZjMYau
DsrXNeZEGeKCVPKJ1MjA8wpI3HNm71XAHxYR4VqaFKcZq6uqfTcU3+oXd1wNu095kCfmkjYGqWPf
QUFEjLQcWVkF/Hk4uMDJu5dDy2cSSS9KFfEQVhU8iTF4cfqlTPQQ9SGPYCNooAi2V9wSsku+7rbe
aKNAiQkvbRdj2pFgjUcIaaY78a1+CB81zi85x3fhktj+Emq1lVXp2RCHK+7e+nrG/NDysu5wJ9k5
Se8zd+JWldkmwfeNlaPZfgaqnrKkDBEv1qP5gsWHwXQLYltEhbT9lPTKvcG0k/LfTz6SlW7MUrEO
oSIPY1Ffj1JR2UOcO/g6tsYTKz9vhxEz+McIigDZL90Z7y1Rb5U2Xz8fS+to2yDZuTLdyR9fndAu
MZAIDNv+sj8x742NUbpBDlJCqxCn/xhFm/gK+QvaxIPb3orI8/99z48sUkdKioc5COrpjM2owzGN
VtgjuHhJdRQEOHLnJ9ALjlSntRvUBvWQOyvCOptbu9Q3tKqyqC01W48D2Crb5ahb/ld2EiV8cG4S
GA5d8FaXMOuNEitTbyJIb1h+ciCCRWL1CYz6C0ImRvEIlds/BqklTej4qR3ZytEng+/dzfgjuZb9
yhfujXvuJClzAzfWqCJc0otCMYgFlhd0r6ubXTXOiOOevpIGQvjD+krVD2ACQo0D1Y9zTHhcKkPU
KeZyXNd7fX6e2p0sPXK+GXNRGxtUDIvKPkNNJ16PQon+jis65X3hVcibmg/TDGYvRwrafeVlvV0Y
lap10aqUI0D/KBVnrwvSXrBB9Lu2sDvXJFqcRMNk4KpxMt5KpNIPZB5wVBhiEqnMItSSIs+0uvxs
naqvsTP/qK9Qp34fA0vgxkyuOSqlMPI6FoUZ5kjph2iWrDvLw1R6kO+W3RfC2OniyIfeJDB1EhVI
NIoSZ6H5vrrVQRkxgt8jjkELLbZ7TND++Ne+c2qSvokHuew6sywBI8gaR3RkIokGMP0zwVU399KM
QS1ujen8zJ8apRw2i7RlETqskzxBh0fJjjwiGiZeY77uhpfjc78h5aljUxuTAQwLrBntfr4mgrGj
04Jow6nwwOaujuTWp8kNVqcB6CdDwQRUuZQ94CNbc+liYq+/Dl8xSfoYXSuH0sP34x1DlbmVG2NU
+Ox7ScTkKr6fmsf2nF9Pi2CP/ejkGIxcMFiqWl4hiW7azDu1uB9jyBOC+CCpM0eLSnQzZbvrTTdb
WkdXvG7eg/XJHbrBnsrrbOz3VigdZiMOhuKls26i7MOIjZ3VI6YsK6h+rxbzI0+fx+hdGD+savXK
qPDKFBlc+p71q/sVZ90sloreM4BJVbhgZytyHEfZbg5V5EATrbeh0AFYGAbT7OiO+0U5m0z3MWcg
X5tqhd0elbXuMTkkNx/Vtemrb3xFBUYuA/dBPRQ4ClQQz0b7jDTWx7HQW0Q4FVIqPtwVeYV6B/zB
Z0GIlwKf3x7EHjhAdTwzZLBUnwadMEclehKN9hgr9435qxsm5/JnO6+IwgBwIcC1IVU6g4YYehyK
qiG3x359izCqGN6J0+tlE+eVmFMTVEAxlUktLRN71kDPRIiRr4zFHq8pjBC+LsYK1ZvUa3vNv2yV
/KtnB50UYMh9hL4DFTtbsMAo4ji1x2qY913lV5K2UyvBj7h1EaYDbixR6+vKMa5mdW0xcUAGbUBD
mzkkwa32uaeH/17uE4QUCkY+P2E25+SwFRglZbOdYa7onCUHcb7a884yyyswxYBtI83usxR6UOMs
rqq6BX8JoF4BeQNCDyy1zfsudzrQEu3ig+GWPJTFubcjKOsqmArR5SDd2FNvB9OokMpFWB5bTL+P
xXtkxvZlr+BZIH/fXOICZN4Bc7TK41L81tTEkVH+v2zh3O/Ql4GMPDA3LPiY2Q55WiojwmBruhHI
ljOMeoyTedVJL5ctnX8kDc6NFzpQqWS4k7rK5jKtxrTry6NgHQTtLpxvR55gCSPewQYAUETsS9fw
3073S1arVOvXoTyWid2DBgjUV4jnawsVA0IhL7g8riPmogxUTDFIhgc4jRmxEjEqmnEqj43QWDcY
HS1GB12iJFDRon+6vIGM3gVWh24/aNlAJiPTVFtjOEqL3nTYwV0PdVQyIBfda39Fk8NcF5QTQW6K
g4VE8XQjtdXoxK6YkavKkjtbpa2vrSdUhsdZ0nkwgidAZ0BUgIfC/UQ5RQLFtHqpkU9NTn1NKFAw
Fu6I98VeOMQHHgsP0z2QSaFXgIQflP+UeyhymU/JnJCcWPgA+L0WwMxR7tLveWfHmp25i+Tw4JLM
r7Y1Sp1hsAQXY58LBYjgBo+k/XEM6j7l0PiCy0vBWZ9ta4v6bLlZSpmSIrlYxu9atVf1nTn9ayAD
vthmD6nrQ2kiqQrLqARKCt3BBUIyy2AX9ftlx2AFvq0Vyi/GZpKmWsWXypSiOdRDZbrGUFnu/80K
lfCGYycu4HBGdt1npgtyXcGv5GV6vmyF5QGgCSP4EsDKJI2mLhLaArpT3ZTi4QeFIQCSkoO6B4Wn
J1594YGibW3RDEZ5Ny1JK48pGRMGHHiU0ZLrd9ZCMI2BKtoGD8xGvsRp4nJqkOoOzHpYJIDnp8fa
+tFCJLnMX0A5j2acCCTywIsX5IRS1k68j8razbbF91qsApI/JqK6W98Jj4XTeiAqI9I/yxsPtMl4
8W38HcouFO6wmYpBSAV4IoFS6iowouboKY/CUfYLP4/2PS/FZbkLoT4AWBSREYxX1BrjAVCOQlcL
wPYmTwV9IyEx7yFtlB942jis2x8zZMhhkE5DtIw6ZnGfapOYiMVREizHqt/TcHYm7VFtdeffnwEy
rfY/S9RRSzAbrNTj56KSnfUDSumCo9yEuTPt40Mu+RxzzHtlY47aQ7nRR63RFBJ0yXg36hCe9ah5
VpB7eKpyH3VMt/xjjn7UlVVUg+FjLfCoG11Q1HyOGaCE5A3ucF18tI0dcwi9mJF+Y5E6dmMoGPFq
SHAS4aVIBmc2bgE65ySH7AtzY4Vs8yb/LBp5WSIZ/tG7gNuSy0ur3Olet5v9dIfR5G/Zj//bh1Op
K3pN9KQPwYl2XA6Ab6pedBCfVpAry654VTq8Nh/H/1XqbhbzqByrEdZWLbHr/BmC8F5VSfbA12pm
3mibraSu5jEJOxBaYSvnwQaHL9ZGoI1vsmLnNsIzxDID4RuP2ofRH0L02lilbut0LLo5ieEmvdu8
yo52nWMcLLoxFtB5fFJQBQMPwsnbUyqmdL06amWFk55Ipa2sP/WltuUGdP/ZxHFPxtVzsjgqprRd
WMt9KBfHZknuVqgSzlP+fYn1txBM0tFs8dieWaeciJxipg74wDPJ60mZzTlXshxXQd2BBC13i1+l
ZiexO75Wrnxl3Us8PA/jmJO3JdTSAXFB0k95TSpONTSppvzYd/s4k1wt/7DChLOPjC9GYHpgWAO3
rn42DWOGcVyKSZcf1xHKRlHrrPNOQIffWjhZHc8QFU7QxR/CNIKhMJzscQwm4cNCN2PaXQ4i5LtT
ScLJeqgYorQD4Wcf8yNQ2faUKnaHeztTgAkcvw9Q8ItU77JBxtkGd4KIB6cKrDTACqdhsppjTayk
MgPP+FMkYH7O+v0FA5gPIc8W0KPQlYYayNilKqrsCKpgux46G4wDHCdgQOcJ094fG1QsnHVgPFID
NsRAPche+0QkfHq7P1jomEOv+r54u7woljdsDVK+ncW1ssoRDIbpm6K+6JHsiP1bP5qclbHOEIpq
OoGHEhglFZBWSxvNtCjyY2zu5/7JghOkvKlqRmgA6O6PDSoUxaq4irGe55CCIa/YCXRSznoLrJHo
ai8i4Clh6V7ePdbdfGKScrooTmoJICNMoZLbxAQZEEiW610HcXFEo8QPHzPOB2O6CNQh0a5GR9c4
IwvRukqFo2vZsXglA9sr4vtb5aiYNpyd8lbxWhTQuTMdzM+HmpGG4ijJianTrM9pPKVJhHVKQWo9
C/3jqn4hsiMDBu4bOBLgGmimyTwtEmjVYmHDAb0rMDYo0Forgt4GU07pFaBhueHljOxl/TFJxcIo
asJhBN7nCBJYu216B+oPThvLzmU3YYUmULhZhAseH02ndi/OQtOqJSk7SgNEMrrOrhqO7zMtQLAF
QyIo7+H+OA1+U6cKSVF02XGWIlte3gVeqvtZBKLjOYr+mBUyrU9o/qmFNMz0qm/n7Ig6VPFddprH
ZgSaL9w3rnSIvg2tW9/2TvOU31SczjRzbRvL1LGeqqIWgfjOjll91U3fVnSjLn8e1vMSwAjMIJLC
NVASVBC0BnBXqMaYHRu8mTGGGnnJi9LiRdvtkRDeG88ce+cNRYD4NvZIUN5k9OMY9mZsThkKbv/Q
ba9Bcg84pAt2VY7rseI78GyAdhK/w6j3qSnIhkxjJuBWbOUIrLyBvoJfdbrTQs51zw5LfwzRNY9h
CkdBM+CBnae8d1BHwXC3WwTrbXWNKejbFTO+YHFyuVpj5Iie+eXGLuX5bSEYELDGBdb7AF+190QL
rnEtDJw5rZP4XEZSclYv2aNChjQKjdHVsAdcvnpQ3NTPXgpHj20hs0W8kJZdzWtxMKPUZolU+Jgb
QwUhNvQDhe5QRtfd/CTMHKAuzwQ5gxuPrHS5mqe+z45Rse/VIImvxJZzjHkmqEMmLwlkrkNsnJV2
jqK8h/EjVz2NfR9jCh9HGSDLM9aNBTyqVRoXn17oF7t1l/zSr1W7fVVQ5zN+RrzLmOkNG3vUSVZK
IuuU4ngBigA0Z+9jmMElEHg7Jvxuae7mmHp0OfGDZVWF+IYIXRikojQYWMJUYJd2cgq+Iwj3Wh8W
BkvDffFeqF5+m3wDUu3xskUSJWinJ3T9GipUoM7TqG+nQn1bjSa4h55UQZhbzjLA25vaNguQHEWN
vcy/jTD2LltlBX40mBG0IBUjY9Dt1CnRZSnAbx8h0xHyvWnUQVrO+8smWG9zNLAJxYEM/iiAN09t
TIm1LpjYzyCT0afXLYZRqgA04UVQjDaRd6qd0uGB1lgnAcoHQFOiHq2jR3Zqc43x9ZZ4TjEwsYtq
P8OVnUY/Ly+MZ4NyzM5KwbqhoNy9xA+Ssg+N3TBzTLBqpCdlbioUGvU8Q8x+gBsG8c8hyG6UILoP
bQIU0zjJIXM5RHMGfASfKjenW1aFaZ/oVZce8yX1LT1zzby9KYXh6fKuMePHp7bNf+xQ1+UygKsi
CcsUzakWrTDS31tvV6eGkll/wxfCOBfgtkjh/n/romuWcRat6CW2KeJHey0+gKpRzewBkwXNQett
gt0KXXkvKo4aeQs4w5z0wM3sOHtLt0/FpBSzdsGaBdE13gsIcQhQiQkniC4QjmFgXyX7L+YSWZnJ
dumU95hzLY6SArOkIRPtMi++M0pXhYhrjvHwHKdOkmyLq27IWy0VVNKUMP1GTXqswPc5Lz+K9W3i
gbiYCeV2bSSyba5T8PSrxdxUKciflMEBqwVk8Xp76UA4lUKgjpuUMBeFwT1NR3UKQAjy9429eSws
q+4RUUASXQ7O9BtEXhAXgkCpiamlOyCplj24DW54kYy90I1hKswYbZYtJthCPtGbArpqK7B4iUPG
S+MDd1t5y6SCdbGWePnIsCbWThyi8wRp6kD8hhn/xzFHuIZq9N/w+bOuWyJaZslIKaCBQLnM0Mi1
OjXorvVu9Qp8Y9DchO7H4M6v6w2/HP7/2dM/5ijn6RdDQN8f5uQANYVsFx0w52NrAMJhfIEfg5jn
cLM6ynckecww9QJz6dT4ofBkNG/gRjm0vBBOfjadQ2x3kXKVpRDDcplhB2QlTlwCGLRyMkx29CZK
otDdwYuHxm/phVZbpVCkGMQYvNU1dpKtTyieie8EaZc88WQamdkDqrVIUQBBks54crS00IRKy8l1
UT6nE2ZLVTScHMyyhjeLCy3KfRp5Gu/eZZVWt1apnSwhdxxXDazm+1m2wc8EPJcHBuP31dET25Ac
wWvc4hn4d9Eeqh0PbsNKBrfmqVMojiiI93UChwFbrrRLbhYfzCn8LjrTYTabS737uyXpIugF4l4q
AQ5V/NItn4yCQImcSbYJK2/JLQixc5qNUSoB6NuhW6wFAl/p3jwQYgApIJMEKSb0eX1fnvfQglSt
hiZ6rpLviEElDWzmDniCdv1VXdiFbIfvZGSC29tjxtA/C7So93K+RssyJTgjuCrQNtE/o2j0kPa2
0tnix+LKdvHUiHyyb2YU3Rim7ns163tLCiNIp70LT9Wj9kMcMRu23E0KOouVC3GzPvU46RzBBZzF
nI1NKnKnzZjFTYOvOQEJH11lhyQgtJb8Hj479GwsUUFbmvvalEs4K0ZqvfYZbY5dFgDADP7oEYkj
r2fKvCRQACYQBUJuR6OooraSzNYIk6P+onyEAQgSnyyvNsE4V2EElXfkma66NUctr1ujtTNimGsw
oOGuLi7B5Bf4GJcPnA4vcZ+amvPtWFFma5G6lnRjGWWhEpJjeR3tlF2/y/afam0Bx0VYUWZrhwqm
naEN2tzATn4dQhooOsjfCOV9dx3aUOq8yp31J8ciq/qHSjBafZb5KRtymqwZnVnpoSYnJIsBLgLs
B/Gb+TR7MvoF3FIBzxh16oQxjBdz1WHsUIc2kfarPfNu9sTnv9AbI/8Yfdy2K6OOm5YmU11NWBlR
ZVbB8ghV5t3sCEEBMj8uRyjPGuWTwtLkTREbyTFuIYcF+W7kSTlEoK3Wbu2eT/fMs0d7ZJ+OXSxL
yVF+WH3DX68yp/aaa8Ivzj/g5B+7tJWUWyrLUHZtbibHoUlRsH3V9Q/RfOB4IiskQ6MWrXRUWIBx
oi470xQmjPOKyXEJBi95NHaVY6B98JxDJW4MojuUjDkWmaftfxah3X3q+3MRN6U4rcnRGHCnY6Tb
6SDEGMJJ8lvVb0FZxz0B7M/230WiJ31qUuhAzrMWMGneJI+1LzxCmQ6cqpVLBkl51pjrg8IJqrWY
ZQOL66mxqNQGuSjK5FglN+EEUJyRul/ZQrT4ALPHfySFMoFqgaGPHd6WheFCR9AMar8KUtEGf2Fu
F7Gbr9B/jD3lG8cuy1lAPIk7B0B1tNgp90dXbCwHNF8wSFqAGmNwwLKOGQzb+p61LtFmFFLudjKv
1a1R6hgIWV4W0wKjLZxF9HIkumLqWt/TV8I9Ne2MYX95mawPuDVIJbdFVmR6J8FgFEHWO8zdzvrS
RmoYkMAVIOLtQEXJMcnUWC4tZGC53SPv64LYrRGWgfq77glP/Vc8BsOq/zNI1rypDmRz2hZDHSIL
anOnDI9JcVjiBZUm067y2Z7jO7F/BC7RNvXOnke4Ulv5Jm/0gLmzm19B+c+Irzg2q4mKZDeYQRGa
olf1Rut94fuB8RIbi7rumZRHlOt5PxpKekSjz9Z6tFrNfw/6U4yNBRJvNrsppZHaTIOaAjIDdV71
Vqg6u444/RiJODYd/7dWKCexshWcOiKsiEQE1Y+uJBC0+FkQ+otPWP9KqJM81C/cRI8VLbd2KV/R
IlOwugH713ml7BqYJgR22XLyBSOyU+dmPq/8SMLVpYVSbqGWUi/LHRa6HMKAqPIOPqhh+DyczPC1
+WxUJNHWSJpKGQtr3cWTvdw3Uif0yZkj7GthZCvPlz2R/PBLC6MiiZBEgtjnWBjobbOgMbPhZhR0
6DjP0crp/jNfA9uvRj2V+7Rr47WBLfNmBcLARxUOdEUd1oUk9i802xheAnp2zJPp4JTQztSw9WSM
57a04s+yX3ufgR/dcKwHQm8bPvLeOmSjqI08MUYdOKB6WrVXjfhoJrOtVy/ZhOJO+xiBDbOPv4Ld
P7FGHbxRn3WtksIYDzn1IHqJB/qnZyJP0AaRu/LuAt5GUsctbNB5jQpYS69XP0G/crRDv8HbAxIi
LrdMzHgOn6yNOmtykwNkqJsxytLmgRSIx50SLNeFz63UMk7biSXqtFkaPthawVLn6YcVGs49hnpQ
F5uuCXe+heIfJ+6zCjcnFqnjBl3vccgmeMk/zahwP30U+08MgFv8uHyyWcftxBZ13EpNiBU5+1wd
ENmy1wSi4UXXKwgcwULIfwszrk7YA/ZIJrxTZ9jQIuv1EaiV+JhFN7mq2Iv8FRjFiQnqkIlpk1TW
ChPTYUSfyScwinC3/v5HPYl3pFlokRNz1CkLtbgFax3Mtb7xRPbQ6R6zg/XYRnYL3Tk33clXyCe5
XsIIypjtxWQinjuyDEgWYs3m8p7rouylWYFdzAiQydtqtkHP52Lw4qHbQyn6mL9w8y/mIf9jlCaz
6bohVuIci53vwgfzkB2ImkSNngwqxH9xypnesjFHPXhWq41UDHqQs2dZdnNLtK8Nr3xdHxbgU1Kv
4xJ1sS1CL0PVkdKeNdFBgoxWdy7FR61K3aFUnEF8/MqRA0H8f01QR06JgVuuRZGErskz8NYvrwaX
tGVBP8QlbJXZX+yPNcpN0rHNhLRf/rOFAJzJB9lp783F0/zEE7zpvv2tLKCUsmXLhmqG399igMZR
O/vyshnJEdz1v78DwMhTdxUgBaqPZGOXQ7snRbDJ/yym7C6bufz9LPqJrHbj0PTETNb9UNPXbHy/
/O+zg/NmHWS/N8cuWxJzTgd8PULkZuHrdX77/ZN90/0C4O1ky6jI0nVpVpUp1lL0CUgzcl/XFxvC
1fYU80Yf2PfAZllkXzfLmpWhKLsZtkiuAGZuH+oVe/2O8MiHDpcC8LJTnmGbSmXS5MaSiVNKPhki
0b/lOARkBK78Vb1xPhk7Uv5xvbMbXO0yZV7J2ka3uY2dEsTP1iNB4yoHxauerHteoPxE+J5lepv9
pO5wvY2NqDXhJsIueiQtbCiMY4xRdEhmJBm29YJ6uuksd6S/XAeTYRu9y+1pM3MX0P0C7gy6X0jv
nX7VWB4icwBBA4AJ9bX5m2BAPgBLQFEMCHx+yYh9ODb2qMMRS2W+COYQo4mYPRJAobrvWzy3CLd2
zaMaYFVUgBD+szrqfJiCYYSDBmsgs4ld0nAy3Qqh64OIKiVgVJQfOZ7E3k8QQ4BBTlIVuiaWJkM0
CkuB6PK7ee1u6ycMw6JJkQPp8SlslDb8ZhP5RmeehJrmf2zSaNRCywuhWGETWEag5DHBBr3owtEc
9aq84ebVzJO5sUZ5DFjl59RQYW1yKpTGUNEhgUAJjMP/I+26luPWle0XsYo5vDIMZ0YzylbwC4tO
zJkEw9ffBfmebQrDI2j7WLWfvMstEI1Go3v1Wj0gqDyR8+2wszLHOEw9pIMC6QHqMOREBQGy83Lf
uSoCQfSg/vtRc/jLny/J+EvXo9FkEawt6E9DM9hJfoKSo/2xj2xeQCsjTCBN+yxV5QBGSHWupgez
4UQz3r/PPHyGWV80EuOLqfVVUp3qJvz499/OZ1cLYKKlOohKnw8VouV3lPRAG4wRP/RQXdJiKqN4
pDjCOLMnHjL4v8SOP7vDRMymM2Yjy7Aw8a4GRXj8UO6FO4oT+QTPNM/LmRQsr6y2GRPYyk/6L8zP
e9l52FWHwO7v/rbEsPqiTAoWzwjOogZr6aG4L13luf+mnyaM1Uie+ky47DWbmdYfc6x2iNlrk4DZ
YfowKGOPWL6AZhl4dC0wi01e9zi1b1C47CW9b22Zi6nYarCujxkL6VUh0zKTBPYpEVayz3fkuS9t
c7QTJ0ZnBISpM9hzOF7L2VGTCSRAcqTZTOix8MvHDPMBruCJN7T1qXxJ+Kxbm+WH1TdmQonUW/mk
SVgjVUmbDsu+3dNiZnv+u2feyhITT4QJDFWiDktmZs9OQFm3KFQseBSewJUK4RT6UM+/jDztj62y
7bttZAKNUUVDMtNtbN30MSvsWt1TtZ3qUHr1dQEi9uF5+fl3sJV3dpn4I8zVYDT0tEDNCFdCcWdc
0365+RxxE2yuqzIxJ6tigIs1rDGRfIhGA4QX4UU7NFBur4htPLUghP27QtlqR5ngoy4JCSqaRATn
0Qvwho6gqhtDpFTdET/ZlSrvbHCuDJOJPxgzncCsjy8anInbFyAwpqyGKL6MQBsqjtbYn1Ar5RxI
FhEkgLujiiIYBVXcUXVKdwGYC2Wz4rH0ZLTaHv+3AMCCgQYLCCStgL03skiauPT79Nfgim5wxQcj
bD4p/uyhxYQbq63M1hroqbQku5fD3HopNV4yxjPCBJmFVE0paLiJ4wnjzanuLP3XfOS9MjetgKAY
DQX08C5YoIzJKALRaOKvOmgTLfOuwdB2l0s2Z382nfCPmTfh+NUDs6i7tgFNIS0Pay/jfepWYImT
7qw7OpqAS/6VeyXQw3uROK8sMqmsIIlN38R1/LWBvooYxpJdXUt4k5guSFJrBxh0VAR3feblDveh
QIPUpW1KVKdizgQjPO8fXuZggUQDLHIYAE0fy9vsasAhi+3gR37VufpL8pJndl45w9XfVT/fKPJ+
W2aiS6xKrSYGQvR2M71hp5FTqy5l40t28RfOrm6e8pU1JrSoXYzx+ySlidQi27SYBWIGOzvk1+Mj
/9Rtx+s/5tjUZolaUMzQQx496f7i0mGh5So5qw/x/ez25/zMY9Pm7COby5QThuRLHfvYV4XuxXn5
QlLpIIndUa8JTxhh+4j84zRsDmMYeaIuJrZuuVl2k5t/Bz3rtXIGB4Vr7iDG8PPv6gOr78lEmAhq
foSU2D7rQcwpH4vfPyvXFMEyXWdAGfNaUpup6coe/QKrIFAvBIT3Q/x2t1O8rT+CteoTQjm8L0lj
3spO0ypLRSx8SfML6lm/qFaH4AW7eoZzCn7v5z6XH5lnkklb5jhplhbMF0hbpN3izl9R8nc7t30K
bHOXAp/Dewhulz9WH5OJMaoUxcMkwyJlfl2AnIawNHgjgSruTpM/gznc/99Ou8nEllovzQWYOFq5
bk+Aje0NbzmOLmTIkSdxGyubhY/V+pjYgq7sLJTUOUeHAKeJ2v85wCONchFwmfw28/k/tthsRSqD
Kq9irAwkpkfoO/rZgb5U+CMKvBDG5imGWnUSRtyjr7VbVyCVVOCbBqp/6BTFFO5Uf8Io59ix2Yqu
W5E1d2+rA8wd8q3zzjqK+/iv/AOSG7oOzJiksHCg3MzirCQRLchVoQVY4eLXT1SbKvZKhytxRIPT
xR27ssYEk3FSMh1z2tFX9c7CzNnt8pw5+skQTi3tR1U760CG/d+cgJVNJrDoZZsEUWxGWCEx0XlW
UHIEr7wk+ZQuLnKrbxyDm2FlZZAJK2XSZiP6s9HX9ntUoM2nAa4cQ1paBc37Wy4dFH/DBQZOmD/b
yASWmARzn0ewOSrHSbkRtJ2VPHHWtZl1rmwwoSSNImsYE9iID/qx2FfHHFqu2bkvaITWbMWrffD7
DtxX7WbCAnobqLuAxvqCIDQDeZWo0gsduAHQI1R+CZgtBj0x6hnteCHscpGAToLFlQoCQLeNzQK1
wlqEZdGVMDf2y3DbFuBV0f/iEocVAw117Jh8qYo4xBWGWMCiHVLBD6EADDUlu95OMHeB4gAEW/po
z3s0XLolbL4J0QH2rcms/HhW6+0wLZoSCoVpi/3NpHKXdblTJiTbqbY5etsWmEDe3+HiYk6iqg5K
CKRf1Dh0t4D43muQ29n1TrbjVVq2loQHEOiQMHEFOC9jzxznfMI4uhyWlbwbJcOfMe/+sddvmaDD
/NT53tQJ3y+pS2o1HeVWDlGpsnP5sej+fQQ2oQT+xwITLoZSmNNZhAVaamzu6BsrOUxPBQYp+L1l
+o+9D8BUxheqgFTdVFXZ7tKSlLqR5toUCvP1nEAcuYgPeY85v+ZfA+TRL5aA0EKhFKBdTEYyIcnq
mqLvZjhDehhCZZ+iPamCo8I6NjefuKNp8FkvjFqjjF8APaPLcwHtbqV4KomaKaF+Jx1QTwDWmsD1
JF+5Vl0NjUNMp6ExqoF/5MfHHnJRfWdNM4/W0gj6tlThhaoP3qDIsOvaLdCBGfBqrF7nh8zNoGR5
yzvP7FZSs/i8KrRuEEMuqOiaQmpiAPXFUJdlN6+IE5D7cZiOtVlxzsBFAvRmChLiIuWCBtE18+Yw
0iQWlKUUw06z5+Mbt/qdeqi93pNvaA0VqOHDxx91YzsxWgQqd4r3NhCw3h+7Ko8wCGcsSziRyU/K
Yw5liSZ/6oXGngJ003UO4pU95lghyiiYhJfB0KteDNniRMiFmhVLmCeDrar3+nj78YLYe4U1QH+B
1fOmbnRJnKAUFAqtbHmJXGaeFATgMOomy/nY1EWHDhAKCSJkgEhiUbrJ0mUFUzdORZ0toejXJ1pW
o3s170QM1/H1SS4XJqFPbYBJQAaJvMzGfKsZ6i6vpDFUkvlayTL9i5YO+yXW55+cZV3uEcIJiCtA
JAS06YWWVNCTUutL0ofjMV2uKVlGvDOcJN+lC9RURUgEfaIRxL5oMJ5hmqKCqWAQr1+OVLTA0ULN
Iu/D+ajs6h0ohTCRSZvVtcOFLbLXJ2OLbRsrRSxqSVn3oX5uGqc/dH7mA0UCDK2PYTBu12fje66X
xgpdR2I8zrFV9SHox3bdQPZaLvOgwWzC/3tJOsQfVIOOizCXQKcohaZEWFLv5sReABuh9xtxMoI8
B6Vz/szG5keUFIgZgIxAA3/9+4PWj7nUNX3QvaVWKGLvyDcLXVDtWO3qM6+EfRmD4R3grMcFDjGu
i2yRCEEVKChwhWOTO5a2b6Sfbf+tVh84rr/5GUF8BwU1hKkLzZMCYu5ZFSQ9FhVBvMUp0PQAl6p5
IwFUAJw1hiecj01eHmusTEFItGRs3oVouDiRGljPqA+L9laVr5ccNLVfPzaxcXG+t8HERDERMPBs
wEbrWioSYdrVNQJnUGziiVAWcugkUYdJevd/NEwXvwrGbSpAliaG4d7VWzuBqrZ1DYpaYGxCxTHB
/1H6gTPxaNJ5n5RJ9ISpatMIpsNyzByD+KL1M5O5HJ6bp3q1ccyJqzJDKGr6UaUHeXSDY7kLDuV+
zjBsAIiGWzsVoNccZ2GLFW+nfGWTeRnqlgYV5hIrowTpJeZEFB+y8twpCt7SmHR/MGaQpc842lJ8
ksfaTlqBs5CNq/OdS74x5qw8Q9Cssu8hJhbSJnH9A1IU5xooN8sfHmqfx0mxfQBAoIXICLUk8Fu9
90NNLDptLvsujE+CdaazdAtQG1XpVIojzTa+Ia6ZkfsS3F7lyi5z8OS5SIdsgl1roKN00b7xBU/4
2eKWcTEs+433qN5eqA6yIQhdosbEzov3vZwLGclo/KJEpaajj255C0d0DW98SaRbVHiBVeId9E2H
WZll1rmMfVDVYH4LE+WVmNed/m/fbm+Or5vIftDQx9uDSf2DXB/lIIa7ZDb6VQhgzRf5YPg0F0l2
PBq0i+oxa41efSvnjNNASuQU/r/c9G5xXexBoaxq4BsMvtNiiC79+/FV1iTjoWVsVhC9sbpQ2NeH
ehffNC5UK9D+A+Mgv7e/mWwBGo9QYmLggM0ly4zgdOuIXfNRQrIVHBaA2CitDuVj+vgO2Ly5ce5Q
40HKfzFPGk+gQe4T3Nxzn9noetulddWLha2APu9jS5tOCPAhhifgIDr75C7R5caAGRZlzvuuOanq
08f//gXqg+6RhQEMEAFCHxC0fO/dYk7UIVcluAUG0d3ZaQ+606h2KYO8C7sFyZlHjIg/TLcKF7a0
tV8ry2yDuIecVNROSheaZzpMnRwh0eLQByGubQ67ztZ+WTIkxHRUICEkxlxrApmCIRqaLiRG19r6
kOKlHQERr/TKZLeFxrvSNu3hUY2sX8P0KgvAIJpSm0lSdeFU2U0TuVZ2VFugsHTOPOfWoUZQhNob
ZD4wJMuGxkyfRbHIEEJoyzt4Ehu7Oid+BP6cwiWRk3/hrWzDH98ZZIKiEFhEQR0FUWSaQWXzJA7P
HIekQeF9LUZ+Z4FJr+q51CRhRtDQz/Ovsti90ZQi6beWA3K6u+SBF+e3LrR3FuluriJjASJIyajw
ESH6RVwDKsMF2BH0779ZWHlfkLtnrDNWOZGSAebILkD+GIF5bPgSgAPbzB3oSLVOfgei24+/6oZD
AnRvgFkUKkLQoGGuGjMeF7mBqkHYEWT7QmsLAnGa4Vef/vzY0NtRuti+lSXmmpH6yqyrWaWro+Iz
dARXTz0FAuryoS08+tjOvdI3kivCS5E3Kk1wnZVt5r4ZEiEbmlKnsWz+1c5XKO3eALBtNy/Jo2m3
5CRzmZ42Pyx4MFUNlF2o/DCb2dZ1LSc16cJAryGWpO5bwN6H9sG0IpfzZTeP3soUkyc3TdOPE5G7
0Ijt5BqcUrsO3Om30C56qm5bJ3souan5BUYXtwNC9J/lMbdDP4EUJWpgk+bm4xlCFYCtUSGhTxRh
tw6+BCJTVO50Xb6gFiWtKY+zXNPsGbV/B+kshobozIbkBFe1L/DQFxv3D2oKf+wxxz5rlK4RjTd7
oyedGnhqsJOOuH/4PJWXFUkZlWURPK0WamsoP70PMWUyD6nRj3ATIPIWzTPyN5aZxml0zJbqtqo4
ceIQCDTSMb4zN+bQU8eeSomWQk0TgOsLBTEjnYZJS7FW1YdIjdPeYGwQpA2Grz0BjcG5bTcD6soa
W4qazVrKRBHXn3DVo4VZeMUX9Qd5q6IkrvWDcy42XsYWLkDMliJ7QZGP+baRAlVDhV7u+SH9kfeY
sFv2eCIjMTtpx+I2LWgK6PNmC6SNZ+s7s8xNSCDF0ycVzKIVndgxaNBovUjwJtHuvvRghRldcl8e
0QX8xNtk8xJZL5q5JYMxECrVxIbWL+pd96RTLRm/PwqAubm08PFXlyTyT1OjDDhomTI3SDI04CwS
YHCGLlxnA1TwrXsNHma3RKMpqXjBjsVn0MCzNsdcI9BU6g1pgrnOi28p9RMlyux9fojbiqpghUb1
Gf+BFYBZVzcstQKyA0SdEoXZsXGkmDchsnkeZMyWguIUTnpBeNYujdR27UTfQbr/W1RU8zJMeKeA
SfCey8bWWUcp3UANH0IUaH2/jzVNLFh5o0Y46/PcXQEFCnlec0KCkWTYrcycbSm2lH0nJKYnYrrw
ShFmsKGZZr9bskLYEUmDXJBcmPDrYjotWW0dsqG3jhCnSdSDNReSF4FV9Coexy+zoQImB+nc22FR
25tG3gdBa0x21+npGTTStacYUXk0AmNCClfIgC3psrWrpTp11FGxXBIP41MxigP0s4rRsseiaf0l
yadToSzds6rNqo2XQtgZZvHFiKXqPIHExK77vvbiQYKwVz+Th6Jv6rPexdO+BAWp12sQIYqEqLKn
UQ2cCuXeh3kyoz3l5N4LNbRIk34MTmqvgPGu7ro9VMoiR+yk7DbXSAE2Or12x0gB8a0y9o4C2idP
ViPBr2tgd5resHYfRzGaJ7ABGhStKKlLpgTBdmbTarAJk2SO4SKZJtxrhQ4Ck0JKHmQ1wfCE3k17
vSUi55RtRU6MCloaIIjIYFiR1sUsICIS5W1oSU/BciQayO25Isc8I8w1O1QZRv6nrA3z2nxJBOsa
YP+rXB5ePv6AmxFRBZugiXYSyunsQ7aAhN5kqGUXKjeYQuns38Siig+qZBHDC58YVt9KWFYW2Qes
3oHygBBcc+Z5fqpfcwCNEye4Se+bXXHDP9ibYWRtjwlV5hjHEZLrLtQehAf4sh+45dUb9gkEsfw6
91YcWZtjQrCRmWOUifigoi8f6aWKFrxbHET3U7QsW9kYaPpNNF0gNY9O3fuoJQREzUeCRJq2iAsg
P4IdVZijHPa8CLmZ1a5tMS4ZR3G/LMKAB59l08IU1XbMMAx/IL7g8sjHtvIEoKsMBTU+EdrLzK6R
WQ8WK8BNptdgdNJTOyi/TUOojwFqbo1tSpmrWMHfpGCqgisUf6CgwiqKiUZldnODzSueMENu7Bp/
KJFnCneKl39NXOVfN6jR6PljTqPX+eoJXetFSvQY5pboOgWzoHJKhfu/OOAarmhw9qBtdiEpLUBT
eq4F3GvtLgeDW+zMIHGLPHB9KJ780l7Lex4YfNNR1iYZR2n1KZrbAlEZ3ESUNnEvXafX2hv69S9a
ZtbaFPOQLMtsUqwKplRhtPEUslGVAqFZ7vyPX5F5RaZdkAxSAjtGDU5B8O7t4JIUE9fLR1rw4A9f
bl0AAA3hjgXU5BIk2kCBMI/loA3LRkMZXSbKc6tbzatYjRKnHraVzCGN04HgQbcAqdZ7N4xwbeuC
qrahNlv4iF9NsfmLK3NtgQmK8yxHho6ubdjUNbRKqqpxR6OXbEGZnv9ip+jjG5PnIqo2rLwHpL3q
cRQw7zujPn+wdn3jARh0m4fJ6xtZ/OD+hb+/4dQM7JZpoSHNOCGRk4Ao4lT/bmDddj7a+uCW6X3r
wAvCl1sFU8BKolaPBV4AvJoikMQqL+uwJ5hRXTJA/lT/X39B2NBUmSKPRKhTMu6gTSQTB7Gqw3nq
QXIxzNNOmgfJ0TsS25FS1b4CBt19UCeBZ0IX+hqaOKVPSgwLCYlqNnYEjD8H1HBZCcDvhJYmaGVA
x3+BaUhyyyKGgk+s5vWzsNTf1WDyWkvyim4+tYlxPba4ij7+EFvfGqJ0+MhoosGRmG1NdID6GuRH
oWJ+67IK7Il3HxvYSL4ofA5E8oDUQ92HfR1OpdaA7lyvQummkny1caBhBf2i6d6UXHBRTm7r84YT
LsPKe5PMSUyINSupZlRhHoijo5cGYLBRpruKkhCeI/FsMSWGZiobvZzkCueikI+Wfc5A6yx4GOLM
ZFe4U3fq/hPKGJf5JV0hVJIgKwi+ZTajzRsSVUGpwurR+K6Cuee6ORObOGXhgh9yAqEh75tuVG8V
oL40ZAz0hr3g98xieRiBoarC2RfvhAc8vx3sJWpF3U65w+zx7H6uobZRun1vmLrwKoGISRylgw7D
8QFV+MDXHe3ZfKVDEgvUmzFN84lGNj3+799c720yKWe/6J1AKtjMJL8+UP5G4UtKu9if6Sb/l09L
AT9AhIGVgglGMR5BtSjPsAau/MaZf00uOWhX8c58tELS2mILFgy60uiBl1tsnX/UH/4xzRyVtow0
qzJgGo9BW8p/EYXzet06H3h6SQp6bMBvm8yXNPSsKYtyrEIiVE6+gG4HeOdG5M06bsXOtRkmHYtJ
XoMBDeswA1k6SfEMybpY7l1lmn4ZqTr4Zd8CrhWM3Itx6yiuLTMRdFYmdIggoYv6aU3fDIXX/ATf
AHhSisf2uvW5cyd0KRe+ufqiTJpWNkVnzQsMjsckVI/pDwp3CDBfll/3v6ieOdjDuGy7m36yMspU
+6tYsohlUaPZszGd+vZf8rGgywb8L3SoRSAewCHPHIFubCMdlFPIBNtzAKWISI3sbuQRj729u9lv
BwUjBDAJlGsAyLyPJbksSaSf5yaUzNpLpOioZ9l5lPJDgZefbQzzY2QpX5vAKO1aTgtOhr11FjQg
q6HvLSqABjDWlTbqlJi0Tbgcsh6xRHuMk4RjYwMSg+ekjpcQ5iQUtLSZA1e3JYodQ9qg00Vc2bF2
LZ6xv/Vms8fAlr58otxx+ZCldV+at2DAWQeByfvPGghLQ7qhr2ATcJXS053qa/az3FeJTZUyAaIF
HW3tJJKTPAT33BYG/W7MriIPBooWNExIUNnbsDHKPJKCvEZFGMofJboYORAltWmnNxaw5LMbQ3rk
O4Q6+bpbGyAJLB1SuyrQw6p5USjLcwHAykRArnFKFmfIj+biPH6LkI9jKOEFsIzkXgozLlvSxnl8
Z5aJd9m8JKZYwizaG7tUhbXgy8eJ20aYobLw+MFpAU6BcVZ9CuKItCMS/iR+nKfEMwWtsA3Zr7jz
svSSYfcPIRS9Z/wB4JWG2NUNL7dBOakK9o+yxFCNawoby94AHy13jHvrywFNDiiQiKsWLeH3xlBN
VbsBAuFhlyM4L40j6z8//nKbPrE2wURoKYuGGJoAdTjtAE6ePemRTm9/t86/J+9r1An4EXrr4AMn
/2dhTIi2km6qDWpV9U06pvf/HNeQzw7La9TQIyf5zofpb4VUVKXpiw1f1MKc1vvvuUAAyxTQ2w8H
2aqddDKLEx4yyaknSn2VCoN4o6EA6/YNum1VWig7Q4kazu2x5auKgbhDsUqYJGFuD1MVDL3SpzLM
G8WxBDeWQNALbZXkkbOzW56qmCLSXxO8tRdCCKNISp3EGgLdC3GpMFzq6hBqG07TJyTT6Jdjj8XK
GNsrVUuzG/UexnLlV1ffY0gs7ziHfOt1Bkz7Pwti7129K+qooDaMh0jwjMGhxGuCt1xLy0HeJS/8
x9nm6VibZFLOIS7FdKxhsnZBueXLThWh7QRRdAors+6WXwFeMJ9pjG56yWqtTJjJSNB2El0rHSJX
dtPB/BkBWUa1GY0n8SRCDpLPK7R1N6kotNIRIDquxpxKM7c60ArBNc10MW1BReYrlSYWnO87S/LR
PeJs6ZbXrAyyXkPqMpbFgZShkZx0zCiQwl50znnj2WDOm9qQtsgBxwr1MrKDogBJzNcl+Mk5bHQ/
WP9fr4RxFGD48cvnWIl+xrVe3VPGX8EBNwUVnEQ58sDrZG85CMCUkJ7CD0oizNVQ1wXo7harCEFI
LXQPrZg7Vf8cgMmRszL6fS5WtjLEXBBK30vBqMMQWPW+k0O+E1H7l2w88vb5OXv+2NqmB66MMR7Y
ymIeCWiRhk2vHWMrFm2hBONhZVbQZa9QkDFL8u1jk1t3LOpJkoTviKFJFm/bFeKoVUJWhuMQeR1m
crKOE4k3LWiYCdZBWYXrh9kqKVaLTqmDIpzAplOQhznYfbyEjZYaBloxAInJRBRaMIjz/l4bygyy
SCo+W+eBkl8Mq7vki54gnaRkEFXNpa3bcj5UdOF3aFPiy9Ezt0qC6qEYh1hVcFlb8j4W76MYxJ6A
j0TB4Hy8tG1LWBa9KtEQZVam1eWgL7NahoUCUSmig+8Z1+f1oGpPYyP/+NjYlvfpEDdWMDmlwiAT
KhZZiQsUVsuwUdXbyGwepi46xgvx5WQBQyokaT62t3m9YGoKc8/4kPiUzOpIHE8BGasy7I7iEUNN
sqO4lMtmukclBRy/Tmurz+lP7iOERiP2TBuY7ce0sIxmPVvEiYYuqSSM2aEnGtyJXrkrGlv+AYVT
DIiBr4tXJN9oQGFc0aBdAAxdoynKnIBKGeViTnUaQ/DmOlc/wdQPScfyaL1y6TU214bUDvg0lAAv
cjxTT81gzLQCyM349m323tN8WvDDm46P1qc7dPElV9ao/65OQiFYQRNpahGKGI3s7OELVRlG2N/l
+2z3iWLftj0gHSg8AHqnjMfMY9xJZMLqRke4aR8DFPeP/b44ldf98qZYIXCC11bBT6Icvv+xSKPb
aoWjQbvdEiwOsWPdzJrdngS7QTIpOMWLGdvy97cxtU993e29/GObiTNDi7ZHBKK3UHmIf0iP03Ow
Uy2balW+6cX83blYrZXZTWPOjDQb4adgEX7SdlCoiezhtfVo78h45TIqXqLDcCwsgEQBaaSFHuZY
LFpZq1aFT5tDxlW5aveajzly2rv0OIFm6xJfW2IucTFeWpI1El1YEVIqbwgs3hBPA00tDyiwmaav
bTF3OKpmYOSLcCQyKDXnqPhFeB+rtgzGRpgbr3hl4c0oisYY+Dx0IC4uXlQCZe/pJ6WgJAu2Yr/x
wLvBa+2VtuJPHkVfCNzG3wZwUkH55o9V6rurc0EmvVbRAiso3H7+RQ4FWNmhjSY4yx2lltKOrWcc
qdSpesVvRtNvyIadtXEmDGCGUhOSHsZVv0XJv8Cw4Wckm+j5ujADajP8oNJ/MXILRGECUVWhCKP2
W1nvDeUlzTnp+fbuYbqWEpgodB7v/Xc0g6BI5QrZEfrD+lEHQJsK8E7343fzpjtQyR/NNbjEEZsp
E+5cVDcptlBkSwEBBj8qGVSYbw+sZK9cUVD4cqxBZdWeuQ2prRQQfQV0b0046UXVT1AKI0ZNMMd+
qUfBTl9o+IRwq/QLavFe7fxrkjUUjGgF/D8GWVAXiSSr7TszB1JbwuxJdleCCdsx7sAr7L2JC2u8
e2IrVq8tMsmT1CwkSywsEeONmD7pnOJndO4wtq9fgXDkr0L12hxz/ALJaKt+xgLpkOri6o70bHj0
eZxeiXseyH4rC0WxitIVYUIVdCPvfTQ3ITfUFTKO23yONGB5p51u4V0u/fuJPGzbH0MsAGkRdTJG
BIbSfLCXMnUgZWkXJcpymPXi3AkXEitvPrIyxuyYUppyHYhLEeptIfgl2N1OrSQKTjtN+r2m9tkh
mArrV1WXs4NkP9lVRhk7ciqkj0Us/6ym1AKCFhWRMmoGJ1WAWG2bTtnJjRTt0fOtvLIeLChkBs3j
FHX6vgkK0dVrcbRlqV5scOMUTqbnlYth7copK7121Fo1/QQmAeHsUdAZAmE3EyU4AaxiErssVfFa
zIqfXT/Vz4REuYvROxkY1x6AvmVqdlHbWFD2qaXCtmZtdPpWTjxRV4jTBlXmgoU+8VuCQgORIRSQ
J4K0I1WF0dXxUEzPafdLx6SGMr3mhd5f5Uax0xazPiRXU98CNljtrfEqBwsqwd1iVZINOC5EaBJ1
diC7W3izKld22uLNFe8sMmW34yhK5xrAOTAIR5bs6AveziRfqrt+EcdrEXUVT1Ey7TgLeW3HnZLv
ByM2DksURF+N1tJuUnBKO2kwV94w56Y3jQNCRmmAdUxpLG/MWkhIJrW2V7TSxPfKh32Ud9lBLCzT
XrJOcSUCcYlY1zDbg7UFQjs6VleioNWYWKpmdYe8CYa7tlWbfdIukQueuMg2ASlP7KHsg1MhTP1B
DhJyUwFo7EqUYGpqOsnrAiXyp6ow8D92xuJ+7KAbdxxGdlAlpo8j8LgwJ7wSAj2J6/n3HUe5Ddu3
5yy3R7mRG6HNRQkeUJNVLx5DaqNrQdIR+jiRj8m+A1CgvKKZWHbDzcM2giQuG3QNMa1qAhLBBJLW
IkM9Vj1dEzkVHsFgUAflVvo44fNcbaER1tZYdkizmWaT6G93nKQ4yeINiy3ZdN5cvxmT++4A6r+d
xRlI2nhEvzPKRBW1HqQexM9FKGdUN3nuXaHA2uJoJ5jFcWxKDhJp42p9Z49xE+g7luW0YJGGFYCb
+DaROaDQTQMyqkOA9ErgdGMSFGUS1TwLGuwZmJAbIXPa4uljT99MmVF1AH8bOC2RwDImoMbaLsjQ
C/Qkg7v0x+BXP2mtd3RnDHPsBa4M4cYe0SrHP/aY54A1dZjZF2vkXKCW7YlsAy82aj/K+KfEnWbc
erGubTEuny1TpqdZV4TLd9OX4PS0eD7eAs126M/8pW05/XptLHtFncpLpVtYG601lK94leOtSvbF
C1UA0CUAsbm5CGeJLEAPaleVWmotLb+ZvgjQWHKEYCVyERngpk8UATaiyLslMi4vgbXF6NEOeUu1
JJcKZJqncQf1bj/wpAPHOXnWmLeGHGH0ggDJEaan/iR7CZQGVDuHdthnuKY2Dtu7pdG/X72q+kk0
S6XFp9TE52Z6jpJXzmp4BpiSwtz3JW5GfDvz3J703O4QD6n4c1E6v/V7gsDhwcp551tm6grot4BQ
c6Y++TI8BU/o+EPusPeqwgFo+cgfeth6t63OnMzEk8Scc2GU6JWm/jDyl0C8rTMeNH87J/4nhshM
DJGVkRjFTMPiWQTsC1Rdituc694eduk1mEmP8g4vby5ekoYL9kmKEKkhDYf6DJCg7x0Eqc0EziZ8
SshsHJKjheIepeLmcgLTX//SjgI6PPRpsUHMNVZkSmDkVYHaTGVD7NZNCnv4CuVB/TV9RtA0QVLq
DT+A05BGbkDZ9FFUhf9jmznfRGgCaZpyNAyCwZ6j6yB7+ZtTsLLAfMUlw9BbJ8GCgObKvexoJXqa
OAbe0LrZD9CNFDcyj8OWtyr2aMsplIuQLYZ6fJdUr/V4x1nUpkeuFsUc7amOxGjIsKh+p/uTi3Is
HawofMOrTvE+9VKMePL6E5snbWWTOdmDPkRSFcMdC+hK65Ak6YhmayYnp+KtjDnPBVQwdEkoEfDn
3MagsA0QdKq8WjK3Ur95la3Ww5zqRa2EyTKoJU/Z5QrSRYhM+aodXytPXWmPUFX8eNe2PyCGpTDO
DbAZmxEHgQi8bJ0UYZyexPpekl/7kXeDbWT4QAf9Y4PNgy1MhgqRDMfITwH4pQpfPDSHlqp38BsC
21v1xxYTNzBd3JGAnt3GUzCLVTzQMrKJ2ovS2n1Y/iImGh/Nj9rngju3I9Yfy0zUMFAGHQIVX3Jw
ILgE6oHOyTJbOf2Wj8f7k9jVI8hUjvkX6LJ8vIub5TR0kkDAg84LOj3M2YvNHpCF5a36I+2Kfe7W
EjgOdTu/rnZ6xZ3q24wlK3PMsRO7hcyNrOZhNYdp8UsmEW9BG/uoK+iZooME6JXCxv9oCPI5mcYc
eUIGnN4bT9dki4qdnXWXeIoDiDAQSq+8CtBWrvDOMLONYle0KGssOfLX7Lqz+5uGanAihh3mQ5P9
Zfqqow6KoQfAPEHkyEQXoSogGty0tJQmQ/USQ3bts9HZkNMIFa88i5Etc4q+G4f+nUUmymQ9sodJ
6PPQ6O+m+VsX+1pi8HZww0feGaGZxCqVbERlzBa1ycNsdPWvyf3oV47+KtV+8yLvci/LnJFL8sZZ
GPv4iJNl6ogEm725H4LIJqarJN///VlbL4x1TaNEWz5pYWQCBVrgD372pcOwnUd1iRvIZ3Ai9KZH
qhpOG7IgEJqwXWo5n+QpjtCFU+/6kwV5BNOdf9BSMmD+N7nD5ZKmHs6kXgAX/LHHJAq1XFdZFqEL
1+96vBcrH09uz/J/ixXzztvmjq2qTEy8bvrKUqsSVSaie4KcuDVU8TDjz9myjRtI11Y1BMbhJUGU
pYg+Sn+X4ykhfHRLRSItrnjuxjXwzhTj9mSpIkNS8YKSTIAYo2BfF5kjtjCUl3bRAtY8lBziaGnT
JjjrMDShWiCtYyJISmY10EchD+vvcuyIjnnsMJE5PQsvb8RJrgY+j8omIUqhDV/eZWsLEbj+sc58
XDGO5yz+P9Kua0dyXFl+kQB58ypXpm21ndGL0D1G3nt9/Q32nrOjonSLPX0wWGCBASaKFJkkMyMj
fKAP1txZ7RPhXiW7AuUVVKbhjQl9Cnaaa3NXLFGpeQ67CGrZLY5bpFOhe4uRwpacqPqK9ux8sbdc
AldegRotKsYoyFGIBS/1UZka6X/7vcer8B1tcGTbI8vOCNFbJzpEHdHWSFTB8dqi0ORIziK9xomu
QNaRMC1BH70vsQ8hX7JjsgykjT2P1CvOW4N0YNMcqUAJofucfqD1tgwH36tx35vRwdjByv4RQls2
Y0eyAKlF03QV54coPryFoY22NFgLNr+iZ6LTxBemopolUikMyK0DaTlGakaVCr6UQYwxotI5OKLT
Pcf2nB8S0ASrw3BXj1bXMo/are8I/XjUxUE3VjQwO8+PQalo60kK/QSCEuUBdHWwuzs3eyIpZ3Yq
bCMQnIGRWV+cuYOMXr9GN5K3KgrNHKWR0vdt1InsUdR3s/bKDxHjmN+YVAwL6QAoxUDt2iDBYYEI
X+s0nNsEh2Ez3RuVeFUHJWutbAQYtOsrOmw2QMUHefscQ0WLSq2UMcJbuxN3+QHaetjqmmHFWKg3
MzSF651hM93mN4e2gKWWKMfpWlAGgG1+44Xucu/BL/FOBze+trJHFfxf1ltsix+vgQBHOl/BgZM0
ajJ7SRyHOgIiaPlHUp4Yj9yOx0OJ9VjZuF1DLx9UO7xcISghUzMqDoKA7mUsSl4tTLWKbE7IdpxQ
uzUaRBnbbmOnn2FR01hBSy8VDKzJoXbFY4fPBZUpHyKdqnjdXAtw7GHtdPLrqQvMGSK10etpbgZU
9pI3hTt2Q4/imBv5v0XumYe68OXRfaQOL2DRFeMCxVpFHPXkrUfB2OUdlCRJ1kO2VDS9QgruSThB
RVn7jcsGGntquzwEt+FNYNf5J5qZycAu/RjqMiUUAWQLcxk/xgBvHPTD4bqJoPjjQAeLswY4UJlF
rSWCCWso2UuGIdkzpoPxsRUq2vlCM0jwX0s+UuPkQxu+ZQSmJh3qGIczmrhx6cqtEC0QvEks2eTM
bPFifY1eL/+Szbi7WOJ0ojKclJCLUixxQlAgj/EMkqajZexS3Ea+QHJfrjiFhJJFFKy1XuF6Haug
kjVIVSH2jrkp+i1jL21FJBW0StBYDNSqaN6obJSBEHJi8hb6kzlokxmwpGC3Qu0Sgfp+fT11VUkQ
hqH4jh7fju/gV/P3csTo/1uMgzqmUl+AHkopJeA1BbytFI30XPUlpu3yGtiaLsgUIDcH4uuaWi5n
Uozgw2O6OL229ExU7kA2D35eRtlqpvroq4f2NuxHIMF9/vFRDKqVLG6w69wZUmF2Jd6ElrDPdj3e
8J2IDPLV6IUOi3e3OTrcEEGJUUE8p8Ug4XnfSlDVxOgi6ZRN/L42pt3lobEgyN8vljXM0btaKMvk
bRS6yMr9JkZCKwp91iViq2iIKfwzFurgE4fU6AcfQI0TPwngYGdWvh8KF9UMtLPz+55jJj4/HkV0
sFxiUjksiWv1AsSQBImeSbM/dBcfOVywncaO7rPvpVX/SvefqbFtHL5QJ4XgtwLTDh1ifuezmidB
KxSjH7/5RubWfe7ObWr60V7wXy5/vo3NTITgoOcsgeS+EsOKpr7Iul6L3wS0unXNSxWiTJQzAu0m
iKiAxCdiR6Ml5nw00PubSmMGSO8fuzg2A7RJqiErwblxsUUTHekcFiXcNemuvRRUjnoWx+itE45t
llkhB0Xe4XuXeYH8o28V6/LMbS2OMzwqDmpdn4EBPkRvfjg8ylnA7VHQe6xy3c0CZSeJuY17zWxG
cRGbQgOeLU4aE20U30Fee+xbYwcZMlfq0l2kMQvCWzO+nAsqempqHIaZj99GmH6k/Nz6tt478KdG
+zIUnx7rX1LPNGzYiAXYoLpM1KXQn0FfwtGJOcRBpIZvpdz6ZiREhxSsLkbEFjdRiI8TNCQEtE5S
gQC6oUo8q3wIC7XhpYNw0Gz218S60sArDfZpudW5xq76SSpk5MqfovLIHb4QWomfwr+/ggoNSS+P
aDSeQzh/SbYCh7G4cC8vsK31vESgdg1EGUJQiDHOLH1VuCdNmc0pfuZ4m0OiZmD1om7Nqo5CqgRh
W3xAOmNZQccA1KsaaGKTHrW55yxVLifWptmGwQMNzo7IRNEJEiVqZ2ji5eHbdCqg9/KTvHaNh8jq
vkkT0Xy5mvasPMLWXtBhmAZdIvxBi/Z59KnroRjkBiNrg/pYZbUZcOMuNpht55tDW+BQj5i0a8tA
FQmOi+MCJhvKO5eZsq2iG0K+htpKaLKMJbeY2UQ/BywhfDokZihM3F3CMfaHEBmgziluQ0u7am76
1wlmzdb8W3Jqa+JN/UvVgTNc6vnE4XXoh2kbviUwWM0etMYt5vfLy3/rCPwzNJWnhP6qYO57RezD
t5hDsw68RjvtINQvY8u0DSTBkDrldaIRgpsZ3tQrb2Ehnxse/XkhngG9XTxUR5CRYHU9W8H3/MgW
hdxajwYhMkJdUCMqvefrcZAleH/NavAmca7RvEZcCMF41um0tRiXINThlNSzXNYtF8By9K7Pbvz5
8fLX2cqtQsThzyioEyYUkbdWZgDoz11qig44mblZByQ559bmfJM/s57s/w8kOBeQ9xNQDKMWXRsa
QlG1QYhu+eqNpAPnV9VODkhPkDQ9O1O2+aHwkVQsPnT+0VpDau13YiGLwZvRRscyU91JiF1B4f6e
vAgnRKAIsA0BMYaayVlvid1WGLz1QmIpQ2KO8PK4/LU2VsMZBPn7xSU9LFo0q4OTBmFEOMO2UNFW
nf8NgczlAiHSOIPLRSC0/o02+A6uHwyEjXhwNgbqwO38QlMqHghKG9+WCchZ3a8BDP9AYdHuN777
GRJ1YFQRpBIKBUiZfAqVmyLWzaYMrcsTtgWCTw7hBx2161W/gp9PdTtlQ/7WKj+7/lWdXTU7XIbY
ejLB4OBfDDrx1Ih6JesdMNSbuoCyI5pId8KDSi5Jd6OTOiiOMyC3FtoSkYpt6VgNcEMFol+88IYj
96xedxYAFddU3295iQypJzd8sLxihRHZ1ggydjsyyB9HAnLy1Erm8PTKZJRSs6yLbcSbGYoSDdO5
gAFDfxs/JDI1NWCmE3q3AhOOk3jRtkeInqDnCHQ5lAZZZeKPUHJ+0p2NTaE+z+jrYTJWQf4WjNNO
D3Wnz8vdLERWmSa7dFTNRIbqXlTbghKaMg6mpn3vpsjuBvTLjeCpTDdIFpqgSDsD95LWV7nAI5El
TvbES1eJD03E0D9IQXw0GsPkYhwH0nDs+t4W0tKeepAQK4GxkdZxQSGdAciHQ9AZ5SkqLsDvGsQh
Q/U9uZDtsfslgC9nwLtnbBgML/LhzyfvHIgKC3Mo6n4gK74XH4h7YL+XdiJ691lbaCPDj7MGJyua
+mD5hZ5TagHGdaxUKq95itY7iVCY/pxdo3ZqpQlaQTVcTQbFGTKX654Y8YJsnvMRkuUB9VLwvND5
QNeI+ymfhB6JKrAIiCf6vDcs4SQdiXVnYHMuA20dAYGGpBTatQQZwgvUfIL7IXKGhK4A/Rm74MNV
U0czEG4Qwm/JEokkxz3rLbBxhzgHpS7MkxKMXdSCW6zejG4JyhDRAGnc/O2TFkybU7oYJPUxJdi2
+YkAvOkEG0O3eOYP7e/JJlOq3bOIEhsJbTI6YptBmmRWHZNhDX3vUAeHoUfHlNkfBKKkbnKK+Tm9
5f9nNv/gUXtvqNQI7t4JaesV3Oohv+MeMkvwwtuPchvonIy9zgSk1gzXZYWMuzo6V/D5IuzC2I52
6QtCEmzIPqFEJ23tiMWEUsuFF+qSE2bg8acBt1xLtZodZ+nXIyQ8bGi4MzVjmJ+QWjCBpHdo3ALi
dMxS0uu0I20mAnwoibtAyyRrswAl6p0l8yj8RBM4v42TEK/Gg7//J0lUWp/Qt9veD/+uGIk6gbqs
k/WJ8Dz9G3Rjz09gzqHXqXXSEVqo6P37e4rE2Y6QqPtCOI0yJDwxnR+iPzIKboWl3KYmRGTU3sQm
PDCiGmuAZEUtLsK9AA3GhKwYIzRbm9hDxnZihROSAMpnVKi2Vihuq6ivk3wKRFjO8XxhViQhx+fr
XQGysuC4fKh3utBK9LtdefwEf3YTEjljJFlJPz9NBCnyMG0EHd8wPtRoyD4Q3V75IJtQf8lJxoFp
fbZ1V4JE2r+A1C5M52bskpkQ/Y2cO0EecnQliUsYku6bwWUJQ229UQwyMZ4xlYNVXqMITWiWCQ6H
cra4I/FWYhbzN2cSaQei5gVqNU3J1dOgjnrC8Y8PKAuJ1rDr34k2Ce7PJqHUMAG3zlzQf1XiUAmJ
VJonWCetHuVdDN6e3XcWKWigO3cv59YPUElvZahM4x3NopJuaMtAGGiBSr7vYk8ovmQEfAJU4Ydo
wdFpbzy0Jh7ubnGnszY8a4Tk7xdYYg118izAkSQ8JuqVJFm8k9rBUbOa8VH8OULPlrx7vuB5ez5E
6iQ0UqQsUglDRA4J4tWIM5UFZRLFSUEpRzX9E0yQ7cXz51tSOz/gdDEvCGSUoqLY3HbPKi7vlnjX
XQdWc5fYqJszgtvm5CoQ1ICm7ob6ss8nWpBMmNzGKQ/I7GeOj30PJpYZ/dQhKU1UNE4MzK2AivLl
v5jUzHIxfGM1AZtfvullwGZO7OJeKrvSEbJt7PNwM9gs8KhpHbUe82pgjIPVOfVheO73nSvA7KxG
n+cnFP22ww44dajSQsV31S4lGHCE6qFqjT2ZHwiLHaZyuxbtHHCUg0h39c6YUHLE0rd8kHr+xaN2
YwCb2CAEo/wNxpHtR+Ek2mmp/c/GUL5yHi7RqP3YBFHbFyOupO03tDJ9HE8cCrftb3jU8Mxc/0ah
HftwMThqteRQENRymUzmj+h2tg0XSiXvaByEZ6aMvIfgiFcNGrpLhzGpm5tRRUUKZnLiunzSqlM4
iyFWaWelhwbCRNCcxVsmE3Fp+0yBeDumLgDJtlnEOS3j01JqsUzlU30dwRk92JXpB/GMgw315dGR
g2+1YhZYZPALrACZAV0pgdW77aHZJTvSyCrumdWMza2u4t9CUgxwdHFIhX3XVOtkTGgc7Eu7ne0J
0k7+Nx5MSFG5YZZstr/av4B011ETtSnkKwDYOCAYIbD4CiEVuPrHg2l4V3nGTG7etpGT++8QDfr+
K1cJnNhx4vNHdB3ZAlRCY4haEy0D8RU+PLNkXv52G0lA7AgNhQaYVn6IhFEfr+bVLsqBOMlu54zI
Mf3EG8bJvo26Vc6O4EDAkUlT3FwxC1AqxkRlFAbwpyVfMthnkD9TdmTFsDiKHxmJ1cpc4FDRRSqr
KVMC4OR9dciLQ5h60gwXVz+1teqqqpEKap+1+Vc036fBsB8M2fIhBV/4e1mDuok4MWZ784Bc/B4q
/BSZHEaCgN+T5OgLyk64sZvpwLqobu6TBQp1RKWQVUyiCCjhdfUSXFU3qNVei98Cq3DZhe7t82mB
Rt2+B8iU1F31sUna6+kW7GTo3ViVPVu4pN5Prck8Mza35QKRuojztSCPUGbBtjwad0RwkeQx+mP5
Qnwsv6QQuNwiq1KjWjWF0UgfcWdyUP5z/dIckfiSnPDYDp+4u20uE2hV4A8Utld0sESKpripoYw0
zvd69EsFSFG/Mjb+5ioBUx+at9BNWZG/akGD9GcvoUPsDl5fznzlu/w3wYKpGAS7mC+LzW+2QKN2
PN9C6kbDHRgi5dA3rR5CdC1bxm1jj7/FzJKv8hv54fIANy5qqAKSkj7k+RDfqFVShhAZ8oUAey1U
TX24iwbOvoywUV6XlxC0+HFh4KXLa2hbqd3JEpO9bBWnsTXlg/iUXQu/C9w/ebC975h5LsbYaB3t
EuLnmsgBWH+uYaSiOP29sMcdpkZbe4qm/XGXe8MrMzvKgiVLanHQ8xE3qEhgZNDSVk9tbw63DZy4
Dcgu6LUdg+kWuayhbpwUZ1NM1tUCUoFGBhQkASnvxmthT7Lq3SE+MuXdNtbnGQ4Z+gLH1yFcHM/A
8W+Ub524k1BvQfdraEIuKZxN9Wp6Z4pHbk2n+EHhgc0qUjNUnJYDMU6gIIAGFji5XJMU9/Ccckg4
+/tKxBVDhDfYI2tCt67AwhKVitfjIAqoEAA1eKsPiUNayuJ7CVcMkgQOA2t+Dh2FM6faYuwW1nCp
DWmMFY4/XkST17F4UyurOOKkCCIzviXt1LUlvnd7Zsp767uCVQgKDASiwGGkbwBjKad+z2O0L6GP
ztgcjR8f7qgCkuzq1SfOQ/LVqDsHOJl/EKkzPpSiWpMaIIaH4jYny+gqvVet2CW5dmOydBPCwJWp
cSaLc7Z1l/ugg6IRGFk9eLqdL+K4VdOhINDTaYIpJSjEpv/dd+fj6LTEwJTZg7VxUJ0BUrumV4Mw
HRUAKjpUWMYXbs5MnXlSbX9DNMz+Z1jUNwwlTvYh7JRC67jC04k0RWhO+PbPLfwTHhOsUVFfMBWG
KeZ8jKpwersCa4r/FXmcozga9ogI/oU1XDG35ebuAJX3v4OkgkGQRLHAjVP6Nt8RY7fhNjnhXLSr
yBQs3a2tgfkYJsNYL9Q/iFQgCCJt0MsJiC03mWFVO6nGm+nMw1numbH1WV+Q2vpchJPSSDCj6HY+
jdcwNCTtV50LqT3fTOATErLuwIzppNu4yxkGXbNGVuaHyQs009xINqfS1KDtSkoJXPmJEMcYJ82S
1I2+LwWyAaHijgdc4lSFJT+N1gi1gfkX3m8sqbaNavA/DPD/LBu6NzBtOCMfQgRV/kj6yPv9jw5q
dO2ORUjY2hMSvEyJxivhT1OhJcvbLEjJbVFNj0HBmVl3NCCkdnmdrEEUlLbBwYSiK8rbNP+gG+JK
QEen7/F95DStbMYhynYKQ25uHaAJCrjmKkwv12IJaE6pBoD7npHH9hAeMjzChu4Uy/l+VF7/fkRL
9gEZ8eJaEeeRlMo9RtT3htnEmtlGP2MhNy+jrBc7ebxDeE5E0/3acTwOK02oYkH1hrR3Ol6wYpXf
X4bYeOadYXwsxMVI+rHM05SfVU/eSW5uC1fBEQZNLfpTZBfdyzC+ZKXqGaP6SHEtEGHrM0+JOKle
4/xT/hdRzVUtot1BhAvE91A229i+PM6PLXoeFc/HSd1x0Xw2lEkOVG6fH3gnRM6lMHknc5KTP5iQ
VnXQADs705NxVK/6WxKYWY3b68B8/hOovdaFCor3Baa6G1tXqVw/nqxZu6qEt8tj3Wj6PwciX2Ax
w6PAtWNRA0g91T6uoESGF62HJ/5+3jV2/hY25nQQr6DffGC2ILAGSe2MMpw4jeswz3Cb3JVPqoV2
t3kPOrRhSp6At/W0j96NQ/bOGPM6vX0+ZupwH6JYG7MZuMMRHdxo6iNN8YOb3ddMPZ91ODuHoo70
oTCCFo0t+I7KCXluc6ifuPrvmbwq7G5hpkta1JA6pOaxGIOhrLtW9eakg1/aSYt+XZ6xjVEYoJ6i
244496602WtJybS2rFQvV1/S7r6RRrM2fv9vGNSmU7gBjUFSqXoa/9JnbsT9ENLdZYh11Ed4BIFW
EzSY560PsAZMeHmuVS+OMmtURbPDMYP33YAukIQVusjvpYLIGRi1sYxi5qZRARh/InLozc63hdvo
QAxd+Svms3x168DLVYGFEPjWhJ9OE5F9o+aSDmkkr/9m/ODMYQdmltNb/t0IicdPFFEI5eNsdBQe
tYVCiPd1SawZYLrVh+oIRt+ueCJqBKxLx/pBQyFROwiGNEYrw4bNG7/FT6KDjkh0AOt30QGtyTY0
QWym98hqtVOI1KW4aMKhJE2GOHQEd7Zz2+fM/oqzRrzbfDM/hYnZfaGyQaFS9+Oaz7ohqTCjhBKi
QoZkiHcGLIe7Q3iUYjt7vbwX1s4H53h0YYMv6zJNoQTm8TtIFF4nR/UA68pyNx7hXonneOF2+2mX
4AGU8Sazr3q1FSl0qsiRVb0CXUbMsdaZMHt0ZIdsEP1avE9RLFbd9DQ7opm4zI2ySiZRwFSYgbYE
3OAqANf27CJ/BSk+Dr6FBRLk46l8me40SBRVdzlqHuEz86q+us8IuNbyoN6BRCLjJk1Fah3cijqO
8JFHV7E7Bw/ZXbvvbNXu4PRM5GZY491Yy2eA1D4d+zSXRqSCvBhq5L7bRM8Cqya3hhAlKEpBtQMu
ROCLUBs0UNU6GLRC8vSkbsxGCb+HyfRQ9NPh8opdLxng4A/yufAeWplIiUEAC9I5l7wZPlXpGNuK
/jqOgVNx71J3uoy1EXUkzQAI7Icg+CTSHRcFZDugBxzoiAGxaJLwrRCqBvlMKfojwaJg+p2v5xEN
keRwEgjxZrU2KqiclZlY615oPCt17I5ztecTVgvsOvcH90XS54Z8OBImaE88v/AZRV92iljpnoKN
R9yOUntGTP1oZvqJWjT4Cyyr7HVJE5iQXTEgYAOn4JVQSBZkYcH3Pg7ew/AbLcp7zeHvBps7iuDX
sdbjeo8BDEKUeKUioSrQA4QdsZDNHcBEuKCCsQSeOmNxkE1zfvgBQUKlVECCDX7H1IrvZlVOmzDS
EKpBOPuZuyR68D+VEwdZCNmNwR5S7mdGD9DGJGLiPlY/vHdIJ9/5h5N9KL5UNS4Ura1CFzIELyt0
830GkhS/V1ho61kER0JSBZC8saV5Wuw4CfNegcqHgk+mH9UjTHGORBR4QCM96Rlkl4c+0jHns3qO
SM1q3kLAKml9xRMi5bp25aPP5/vgrjNrW0exnyhzERKhep3x0DDlP2U6vv6y57+BOvoHUc6qssOo
e8jQS1VtcmNnDsKDoL8w1tB6t58jUV9TCwWlG0cghYfeHiNz7E3Ii+x6HlFGvstnZGsT+IN/ZyYZ
GUOkybxZJ86xnwNYeswPhps+6t+JxaVwjODmhicQ/NWqqzpm7JnN4cqwKUFaHCkXlT7vVWT91URX
PM14qzS3ht1Sm7Ku3OtLMOZ0AUKd7dC8Vbs5kBTkJ1LkFPfBMcKlLbjPH4jqILsqvDmVCzwqlApl
kc0Ch6nUkc5ppqdcO9XFbykRLcZiIT98tTUWQNRbIkqKdAx6VfEqZKOJFn4ABevS4d3Cje5YN27W
pyJ/v8gIlGUci0GJWUQ2yaq0exV6P2rB6tLaOGHPPxaZ3AWMNEizKvmK4gVv6pGIdYz7xEquhaNx
JLlZ6Lcz7g+bEW0xiVR8gWoTrA1BrvPiHMxu7U00GJcGFgAVPAQxQx9giImLMtAeWnQ3FX/bX0Sk
tlQJ3lPwvZdW1r5hAU3ieBAVbzoGMLtKYBgmuymzEroaCLrgwaYER07BMxmajOefBjWITI6MvvTi
8D6JfjTDwFjQq41DAVAbh2tULqu5ofSC+FBkCWRLeFPQ7UJiFRxXa5kA4RHDQ5N6o11JBI2CD/ix
9AwVPTxI5OnibPsFy+RmEwa6PYKC+w3Ek6kvX0Wt3Ey4WHmTqqMGdg39VfTIMXLW669CDM5E8h+4
YXjLn38VNM/GuTy0hafI8o1f4gkK8tvlQLP+LgRCkaERi3W2usqLephXPe5qHoRvg0QC60wF4Xtu
S8b33xwKxKdEHhxTfqVVDEPIWKyVIfeMyTDjrrN6fJrLQ2FBUJ9khKUSGNeASNPnpDupOGL/NwDq
c/S9HkMyHgB8eZun32T57e//fSiForQDxijkNqg9ElRwRpPR/YuE/svI4U3KyV8YwRKBTOEiAidj
wxVTAwSu/C5ElYneRgbCOshDR3wJQZ0lY5bNVSv0GIQlfVMK2NdLV/73H0lklpDjhpZ/987KKm+t
4SXk6lxpBKP3u9wbjdmK4FmUthYX3CSRe/n7kO97diaToeHJC2FVvEpXbrgiN/EpNya5J0CpzhXF
JrOGbBQtPtfxsirUwO6UQoGqrHoXpAMrI7t6DANd5iUkM2HoqEKb7PzbzchgS+oQF95gpLaavpTa
qQcVtUgfWghWXx7p1owuscRzLBThGknho8Kr4KqiqDulgjx18zMo9pdxNleLjCSvDmErCaaO1KBi
sKPHaMBqUR792hRgFAdTF90ereIJjhY8seExK4YDyjp0YyJxqqJBGFfTVXNUMHFh2sE+z8uDndAi
bOP/fNaLcSsYQSFTxFMKCIiu5zPIRZ02pvmYeWr/LE2RmSPrdHnutoahoM8KapygDyg0xyWR+WLI
My3zugK5X7976KRsP3ASY9FvDmQBQ20unKJ9NKoKBsJ7XPGz4BhfY52dwLomhyjJvOjglVBLgBfb
pMx1I8MVXj2mPRqeZnQcnXxbSczierLl60E3y2dWmmxrM+PY5HV4bQpoXKGCeSBXRc9XeubpDRQ4
C0W+m+dxZ4BCa/Jl0Zkp30ZmX8Wp01bC5Fz+duu6Khk08hWwqEGD3qq9Ix5KLgslPvMqrnWFMrNw
kbSnsbEUIcIlstwNWrNPM5QdRV8z+UG0u4R3ZOVLi0iDVDRUFUkhiZp8mI0GzTRADU2KvWbeGVm3
y+EpeXm0myt1AULtBcGoor4d+szzk0c/hNs8ZJql6dtlkO11pIMBBQItogldEuP0uZfyOc688Fox
wf/cT+R8M2F0CPXQ7qk2y9H0b1lUM3KpoM8E1MgU5AxxFVxd0bqgiXOui3OvTp4D/rmKbuYeI9RQ
WC2vODBPLo9y6xBYwK24p9kkRakOOKFF8X2uAVDW9XOolM9hYoS7VmIdelsfD6lrFQJ6yGSvnvF9
D35kq3SpBysW+E+qVt4FcEhhaoCtykvYEQaeHjgEQNlDxvw8YJZcP3RqWKa4NwwOnjr7Gi0XpD2A
5Ru5FdAQ+XGC8pCeXjWqQnSnD7QxSb0sl/dcjTcI3zC+EguCuolyQV/nqgyIxO8cPY6tOftxeR1s
fBUkdBE3ILkugUNKvWwjWN6WXBrhq8i6qYyNOfCFHQwvl1E2xoFnAeTsEB/hTSGSX7G4LmpFFsdD
Fqcel8AkaQ6sbP51GWHrAoB8LQzBoCfNY9tSn32axpwfGjlBihNFoRc0Rt8RMf7yxUCmuHgcTBYn
fWNMgFMEKOFiWeM5cj4moQ+yAso7sZdg9rhgdqocKpqXR7WxS8ExAmGKeGGsNan0yOeghtvF3ojm
y6j+1cX3XC7sG2Q51IFxPjOwaMmYqOWiZp7m2IPa0tUo9Ye4eQD3yCqaANZFDMMIFhj1tSSl0aJ2
aGL008T7gb+rZ4jaFU8tDEPVgvWUIDcLKrQuZ5GWhA7GVBQrSLh7vX9XpT/mtnB8+Ko1UKa5/Lk2
NtMZEPXuwj2t5wy+j705Mm79MbhNxcmNE96+DLM9HiIXQzQOceulVt4UNgo0g2Ivg1dv6ct2o/ZO
1EPk2lcZC3B7RH+gqO/UNILEjTmgmlZyh6S9U4fK7nXucHlELBjxfEShUpVwpCtiTxgbAYRyvEP8
OZkcSNUzVvk2kiFKiBFoh6WrqLUiokeun2LPkH5Gw0mXoePJtCTYXN0ogOBcIFkwmscpFWk5dk0F
EA5dqaG6T/PBVCT+bRy5o+azGkk2xwShGwlvBJw6tExj1HfqPNRY3wEcfhs/tJqsMFv/4QvfSIZY
MMS/QWGgY7jIj3LcRDlWXXHb8q6aoMOtZ623dcudiAcIKlTw29KhFkprFvgdSKI9rwbedBrdyQHT
H0LW87t+CHClNsejdhx3iV34bN+2jXh+hkx23eKM6vDOm3Mo+HjC3T9y7dAozSzNgWSWbypWdudn
ZvJ+eU5ZmGQhLTD9KOHSSZQDT65flID0GbFyWevSHyZUJe8iODqA5ENLotS8b0wTfBE9uIZ3uA+R
7szhvrG7a9KqxWyEIQGBirXgR8G/DBZwRO+VurH03eAnvD7h+x11OO0VO3+vHEkJhS2guPX2OcOi
TuARjShNNcyBp9/AVDVAkS+7Cd99fUdEiBM7/gXlsMvfa3s2ZQluEUQ7a+WENXO15KdSHXi9G9+L
aFrITfmJu4G/WA4C07BX/r7Blny/BSJZQosloleK2MUEUd7JukUYh6ndv2do6TtAxOpXfcpvmHW+
zY+4wCQBZ4HZNLOuxEkbIJlSoqT4TOznrOzAK44Aw2bWRYo5qdTOg653C8bLEIBXEz+h+qa40TG/
Ih0avggbHtaDfXvdLIZH7TqFK5IgwYPVayu7eJntxqx2sK3NFTNAJdXN7GEvsGrirCml9kWd5Eql
TRgjeZVAGWzXXs1H2e0/MZ9bQWW5YqhtoRUDSH7TGHgSf53XDy2I8IxdQO4xq03+ZwJ16gKSj34R
hVkTeOC3EHFsNGKFr5qXv/zjTZP+anPGzWrrUb7cBnRyh9PytIhS7HXFtMWj4EpgnhiWhkZhCeEF
Nb8H1i7YOFXPEKk7SSClOXhLGKQUYWfnsymXkAEDn48xmeTfuTSZ1KVRx9Mubht8rn9sQhIHik47
2S4OhZs+swbF2ms6FU5KIRVrA7KTXuFMUOgh4u3ZTjwQhQA4krJSchsXobM5pAIJ1nsHXzagte7s
ig4c4a6mwUI+JXACJFXAiTKO+lXoRNP1/LWTb7FKqbDC+apv6PNHrNa+jU/NTgS5VQBboXwQ90bs
SE+XvyRrwVBhxW91berwWvIggGhVc2cD25TCyL4Ms9bmOD8RdCqUDGNVoPgNnAFGe9DmsEJXQ2+Z
aPN7pgk2a6dTsWQuIzXKyZiGDzknNG5AzwGEL+JdWFupzNQcZwQvmlqqZVU7amTFlM2I++Wum/+e
UXY+f7RIhl7ykDVqseEIfYZ3cneEiPnPf9wzc9msXhnfa3tdqHgIwEkW/hHUG0qttWjgu4yErvJ6
tiWbe0dO2okOvVOb8RUaB16/uM3/YFLBaxTiQOL5inw36Rt4yG7dmtJNcpAhKSprTOlXsgzWMewP
HBXDjLgYxW4CXFT9COLQmvLbuH0Nq8cKVtUQPLLGiZFAWHOQP77iH0gqkClTnKhBTA5xO3mDcY8E
Y14zhTMbOoOfZbCuTd9FCh5s/e6AxuS/pwpS+FRoq4UkLdW6CLwqKqwZKuEVUxBrey/8GSIVwKqh
HsReywMv6FN0Vt6oyp6xNLfPnj8IVMhKO6L/NeO7SWhzHO2Q8ORc3+2h2/KJ02D7DvQHjQpcqP50
CpIv5PJc3JJmQxnmOhzsJNkeqFvpQNQ2eR5MVXBd8PY5v8IW+ZjOZYq5G0qr/UY6k5oTRIITK+DQ
cwb+f2NP+4K11TfD5QKVWpRxpCiRFBFUhEtyV6+SHarj0TXkr/bya6Z88TK7gKTWIdgehAuVkMvz
9DsLwEdvezdszcpW0AUlTDs8W1l0qO0b9AKUWpnpkExxWGCc+TfFVGEUGNvag/gEM8Rj7uQ7iXV7
3lynCzxqnSZG5dd8nf73GEI7rg1jll13XbjD3mDtis19t0Cj1qnYgJEDlhFBQz2eh1KjtI+hUwGh
VB25AEJz/NqbZIFJHbThEJQamipweXgsr4N9t0O3YMyb4iP6cZ/EfeD6zLfs5rn0B5JOI1ZyXk4h
Gabs1aBU9qbhJifDAXEWhqiJObm+mdnQrWC1nG1fYBTU/VFuIP9RY63gCRW3fYjVcy2CiwwZTGhl
SEcSc5iN3Ns78l8s+qlSlmrJw8eWxJwOjqsQa3TA4LtuwEUmprnMdx4LjzrsK5RAYt7A2Ihp7kcE
eOacyEqeyLrJb/6e2U2OoT9zqVMHfa3OhZhXMZ5iaKbK7eY5SRwIw12DBLzrvhpuVJ50OKANZUUt
mlGFNqpE5b7zO+SrSlgtxzYUR9w+s4lI8lf0YMkIF4hUTEWVRY20PiAZpRryjNWzHpviYAq36l14
FZ5UFMW+tkIXmFRQlaCx5U8BRlnhleTvVAsZyGvINzj869cyZgssKpaq08BFccJx30OoXMvOuM/3
1YFkzNglq+24vcCi42gEqN73ue/N79HmzATNd+2+gdZWdc/v2eo7TDwqkmZchMKfCrzYMINbqO49
Vlb/Xu61DI0wMLC9Y8bRzTvGYoRUbJEKWZq0EKulccL7Eo4UJZ5GAmQ3SoslJEZ+/OrS+weKjp8o
IuizEGNwvmE4Y3Dk0ObDgWnHBzBZgEBbMP34ynVtgUgFl1APtamY/jO4/j7zjNvIgqC9pTwXYJEz
zsHN82GBRoUWfipg5wDjle/1iKv8kZf/j7Tram6b6bm/iDPs5ZZFlGTJvSk3nDhx2Hvnr//O+imm
1vtq8+XJVWY8YxggFsBigXN+CMkzRyNmql3JIOF01WkMjFSLg+ZDo8CffmZuE2+Kq8mpNS8EGlu/
nSrgUzmXpfI+HBVRIk1qF7VDjK4xey+mv9CzdrrR79CCGIR5Hw/q7rJAdtdlpSYVT4JGx/OMoOGM
H4wWTfhiE7igszTA8yi7Fb8LzzMrFVNMILOkqYZPZ2be0rjpfbWJNvLtdF9nDmqYBQQgBXcQiucv
VHCRQ4DqCQuESvNtn4FbAo94GQeYha0YttCwxoR9ELoN2NRGNwh9hU+X7kK8EiolF4WYWWtiTP4f
EZTb90MvG7OOW8roFLu/70RudmX45ibecDtkzHoBpBgaEDTJ6DR1pM1EGNOpQX1iAIoQWzy1Hblk
n04kq1JHa8drtpOP8DVofcqjtDOHDFvRNerMRTkMZrURTUxLYltoNsVDJfzBoLOK10KsAwBYBA0Q
6nj3jWjVeYA82uXFsTFGT8pi7/LZYnrdSgR1mLWmyDAPAq8L5Ts12mbaq5w+/jcR1OlVQdGQGjpE
qNJjkF2V1vem5mxnfAXiIVWOiZl2DQO5wG2k/EDNg2WZFRUy/PQeu1zbZQ9ev63g8ubM2LFoJYny
gCjHKkIkiESSul/c7obA0Peb+rG/+Y23HVY+BgXsR7NEM75MY/VGGFcKOnqnYaNgNT3ZAA2+3cwb
0q2seOgrLOdeC6NU04QwBQMLhE1V6PTz44jVgF7B5Mzyqxp4iwgsx1sLo3x7zmsz6Un6z6Lv8bTT
5sLO4p+XPY8V7tYyKOcugdJWCSUUCjUJvevQxsu5e1kE0x/WMijvzntLLDsZMmbwEy7oAS129GB4
WH3DfUx45EjjWY3KTGJb12WtQxoQf/yxdmSv9lXgoTot3qPTDbCnnJnfxmZ7IYaCsWEDImJ6z7yP
26QqiWMQwOAe900JNWFDbmQOr2r6H/b8lEXVvKU6KWk8IlpMrxMAIGrQvi/Xi9PuFA+ELry4wbbn
pzSq3s2zOszUGtLaZhM/t8+Siyuuho1bC+uLQrrVf5DZd+En5zMSx6PTCAZo/jGoSr0ALl3090kD
pZLb7UjjkCBPZmjoRVvSruCGLVaiXEukAuScB0Gpz/iEBJFN2UDit9AndJAK3LTnA+qRWHFJQyqW
wF2qVJgRkAluPsElXrbyzvAFXwMGC/eNgLj9JWlUMFk6s8ZmvymcwIomzrayITel6QVdewuQaZg7
lu3Eq94z3eHdmHhfkvx8VYFnJbojY4TSdFRO8wDSGkOzLzvLV0wsRP/1p6MijKbWipQFUA67Z5GT
t3a1myI8Pda+eLo3jr1LGD2HX8IAKIvqHm2Z3cDbGmT2g0GFaKgyZqu/LjmAEVVSZ0AknpaHef4g
Kww99bbfGEC5/Lgd8udTmEdzJZIKdVa7hFY+ItFKZmrXPTgQum1ucQ8G01FXYqiye5bnPpQa+S9H
JQBcwn21nRwLeALhA+/Oy+zdre1IRbcptcypSCGNPD6S7l15bLakM/IbtTFPMyq2hU2OLbPpQ1a8
OBrIFixPAMn5DUEt+A0MTWaW+LQkPQFbW4meKMoE3fYFHpKkrXkIbjCrDNIa3qn7iv1MzoRCaj1s
K31dVsmzxZiTqsPlGnTO2qvkik/ooWPCDGjI8ibaio/ilr9kwDzsK6lUULMqK5LrtoeGZWjnaPJa
xf3lw85Of2RwDzgkHySX5/FE7rooUYZCOIH/A8vSskegF4LHrtm0u+5onbiWZHrJSiClkyRIdWjI
Jfx/Q+oXDCw7OXjwtD0W3DfR02X12Ab81I6O07laKHkB7drp+yLdqR1vYoKnDRWOky7GrnBcwS9c
wbL76wV4J0LlhOg+1pviqPM2DJgtOvRs//1eVHCO2z7uJy2HRl5LmH6UQ+lM2+keLPCdMzyFLg9j
heshVFysI3npZBMfbHTkfX1dbaZtsK2+o9wENAjXPZhRWMM4oipjyQG7Duf+WNdzU85zEJzqCLxb
i5t7S2d3QK32B0f+gQFWc5u62TtXLrNeWcml3NLqmyUoK8jNAIyNvnXoxUcUutI3MvYlbwHmysUm
5KlKOadppEMdLEbwEZujn5Lb+5gleg/9zjP2yzeA1u647x3MAwHvwRIE1v6/wOTrUgdWil4KTsVh
GTDfMLnpNrnR3Ty2e2AdA+BScHnPgSTufymWPmXSu0sm0L9Eo1aCU7IbdjVQsDQfPCNbXmeeoxqN
kl+atTL0qhqcBHB6yBgUr5Xvl6MJ89ZvrjShnETqZ0OOiPXI6w259RMWIaCX/WddKNcY1UY2qgq6
hIlu1xnmeEze4hXT+1a6UJFr7gOpqPEUfUoyAWcsBIoB4PbC2ebYjNW9NUHSDpgB7Cxh5ef8QDeF
3IVpsBCPwwubJ11Nu/L7Al8X7pVvk1NcjyAJPVZ+hp4uRzbbIz5F08WPCRiQAhPVp0T7aZEHWuWB
oxyzBFkpR5U8Q6WOtTJDOdknHLmIjCAiI49Bv/GwxtGGvsONfajHfQVZguyEtTM+p9sWXIupk/3S
my2qYhcEli5HQXIx/Hp2/zUhPQwlGpkQtTWEEhImQnOcHwT/Azhoe1kS2x0B1gn6Q8xr04sEALM3
p54IihXVjsbrEpuU+fx8WQj7WgGwt3+kULlsKtS8k/MhwK00k23TJ8ha5im7Ai5F7QJjx52vcoPj
heyUvRJKnQBNsSLcZaDaDAxa1RGPoEK51w+ZXe/0rfUbxAA8W1J+L7eRmqcV/F6fP3YqtSsMHRY2
sF3I89PsAu4jNW0+4zA70H9alzoNphL2qtJPxFmanQb2DtzX9tmex6rKOgjAYjAtA+zG2NmhgmOf
qGljqi3sqeu7TtH26mj8wbvFWgT5E1a37NIY9TyxIALg0Mes6P1ZqHccX2RZay2DfMWVjLDJEn2u
uuCUPg8ugYfsx8cucNvaHgWwfuoYbe8fundR87WdXvvlm/ST8xewopdFuIAIZB/ICKh0ls6jlpnx
HKB4LXZk6jB/Wq7rHaY43/5ownEti/poXYPkXJbwDUIWSbhNk41+MhwyB6uK3LdQtm0/NaO+39Jb
cdLNTYBH+uGgbLsrLNQfAJPPCVrMMXcgDuE1gWzzi/RSKUH9jbsYfkLw+IUreT+Q3lpqV1eDMy2O
DiaHPwzKFrjtgaaDEVWDRoCILC0S4yAiFbmJBmm6b7CcIHndkasf86gBKgNQFgSrgwZLMKrcwG4k
StQPjIYfmuQMnW14qk0e6cXIRt8er3rGI8cxiTPQWQfo9v+IpW/2CwBy0yL5UDD+nkcOGQ2IHrKr
JSBAaAjSgfcfJVLXjgoL/mMxhORaVe1Up/ejyI59wma6eMXe+sPZjrWO9OFbJKxIKOTCcdB92ZHc
ZINJmdivD/pmePqNdgn5hZeMSp3AOJ6MJp9gVOuh2fW+easdP3CVMWrBf7dkJr21etQJ1LRKHhYB
6oGPNnoMfGVLSpX5RjiGH2/o3E4XTz0qnA5zU0lZaYEB5xsQZapN/V5t08NEWDCHI3/dhNkRWitI
lRKq0gRK2wgo/Y5C6GaPKuh3wn3qTBOOBzFs5yT7+OGPruNruVQ1ge3oMTJNGFb0yZissQ1qjKwt
PuL23dw+8FATmNf/tTy6mFCAgVpp5GT8GoFiHO8H0EA0GQirfmt8jBNxaOhTZRqLNJlgVgsEdQin
sWcZ9mh4y3VhC3fS98qZ3yxevOH4jk49j/SxBhrjCr7TRw6Z9sj9OMFXxKgO7qlGYov3nHDDzLyf
AY6GX5HDKAYqMAQ27oDBY4Af3cg7C7kQLTBOKcP7gDpRflVnBMMcNBE596T8BP81YcYB5a4n+NVd
dtQ4tuR8P52KMnNXySlwK5Axqsgu+ndshNoc47HKWwDvKaaGWQUDUyXnCvU5NvOA80SKeAzC5vd4
pi5sjG2njnGU8FhgA2p4b6Bbxftq7LT0KZiqb3VjQFtBhuDgW3RL1qNUYPf87EFhscdjqKuNTsib
//gfcfRfmfSCTSbkapBiJu80NzaZbFS25bvgaF50Xd/qb7+RJkjc+pImsEaARxfAiWMr+Ny6ahMG
ktakpCuFBuPsAa8TM6PDVvOWfb4L7AT9N1CE/MnIuLUSS3lpMZgk4+cB3u8GvDUB8NitXjDmAHKj
ccs9f8wvuZJGeWkSIIAGckKkWTcIauh5i6cF75N4DQUByv+f+w/PB2vtyKlZncGo6OoG8G3BadpE
t381+sBtg6u7PbpKZqP1XdgSDzOI7TsYUwJwHPp9wBo4l2o0w5Ab40fNrTdg4USC8qIXtFBtYT/v
+B04dk5cCaQ+YpfEkd5GuOlKkk2Ig1pbAtWYl1Se/JBh27T9iTHZq06wS+79ghz6r277qSv9RbNm
EeURrbl+r90k5U1wZ/5SvdoBlvUWDycB/hB9M0YuWT7lvx1yTU194LQDcyXwPHHlPk7ZJvoZ4cyk
/gA6h93iIVHuuAozA+3K1lS9ExaJLpcLLm/pLyAsl9cKzoxwXW2LX/mhPZib6I6bSdgiARZmADGA
zIed+1PSygmwneFPoj+9KqDIjh6aN3GHuxXMWj4QFBDncqxnB6NPiVSRBb7MMVfTCtEvnWyMi1VA
n8HymNw8XJbDTCn6pxyqqFqyZYoyolnY/NKFnSo8DQknwjFVAeAHXjVgO4DAnRsvw6JkVolQpZgK
J4/Aiqtjdb65tuLny7ow776GZX2Ax6I7QukygPK6TDrcfVXf3Evbf/jZee12dl2xkkOlYVkEb5ZV
Iaa1XncYHjH/gAfY3sUV8Y6/GMK23qdSVOptrSWaK71EAA3vxfkpVExnBohexsMeYjrCp1J0k1VN
1FqcjCI4lXiyBmSdmh6i9MflD8QOFqYCxBk0xSWJ7nVKRVeNaYIUGx268oNxYrpSDZCw9+VH9SK/
ZNyvxTy7wFcDfZQJeMqPQYFVBipTw0qUCfkVXwuXP8P9mOQ6YVwFqPtoD4b2Utv8VTDmd1uJpTJC
MZlCUIX4blb6JGsvRmPYGdAqtZ4TKJjfbSVHOT9dlgGQ8Wghzpj/0gmiaPkutpwgwTMh+fnKhE0n
GHFLHF7QvkvGVTTdcfyCpwQVIvI8UHqzhYB5dhKQyNaOeTIHR4s2dWlX3zX0klpsCiaONXDMx2yM
W9gRAkAawDG/wJbOXQucRuCXnfCysBCkRqzs5T4Is4zMrZ4lp3RrNETcJvEu68xW+VMu9d26GiWo
MuMoDNa+Ve4KlPFC/XRZBlc56sPpbSLHxhwR32+fO1wpy/cU6JAARdoMfnOMXR41L08r8vO1p2jV
oiklogj6rnYUAx4+vBuQHjl6kcPzpeZZfTRy+FZijDnIF0D1kVK9wRIioc0A2dl9cg1CcJ9HsM61
IpVXJkn5O2pptrwHxjZWtzGJHGyEb4Onb5J9yKV15ZmRyjDVXIIiF4Abpz7Z6eVBFd9BqMQzIkMI
liqBuASmnA8e53MjdlgDUZUIRgQVeO8srvUSnHLQTvauGGHSrb0B0Rl34Z8nlEpnvSa0VU6ESpLk
CumjDmwi7O5wdONIoR/eA2AyNJ0mWCfJ8mMhchPtrsgXjhDy2SknXNuPfnZXii7NLROHSxia0g0w
L2wLTTXdjPlSHeV0kB1ZaJsdx/VJXLgklRyNletLRV8kcQ/XaD0QdoLde6sW92TlV960PxsQbr21
f1Jxn2lKxapcAj3GAgbek/Qg/cDu32QjjmBo18a6v3xonATtFF4BzPuEVOiaFlWYlAh6Sv0rIakJ
AOE+PF42Jk8G+fnKlq0yqpOe4wsaM85zLZb2PMlbWQcwxGVBrGlEWJDglgJrT/qCwA1oxE4HXZN1
Wno0M3Iv2GVvLRCBJC/lruowyuAzWVTw6MwBAERdSJ5m4m28j30N7TWwzP2ZJ37qRB1lQeizJgOq
wUm6IXhtCgi21F24I3MhYIu94jkE68lppRf+e/61StBrxUsEG6bPI9bb9+SmmYOUCmRpEvjsZFu4
zZzlJ+fLsU/5P1qCsflc6pQIddeYkCr7wk2/rT193/slOhg9VuMMbwLnfLKtjrz5A7Zrfoqljnkw
GVnSB6Z1iibJnpUf6bDPl3uObsRiX2PJpxDqXFeEjxFXNutjqoc45bQXfEJwyfUVclovSaJOswiy
5ikx4SvClXkUJAxW55gZUe4zsE99IwhSIGR64WjHqMDP/IU63XO0TDpQiaHdAcPM6AMRmssssnOn
2KIr8gGRAGWPlptzhiN5H48qT8JeVqdZRLw029gJ5Iem/pEnG456xPFok8oEqQe0uLhV0+jfQbhE
wjSgcI0O1Q6vhDdojd7j/QcTONzRbdbnW8uiFErVfNBivLyehldzvxT2kGwCIIeEdrwTN+phQFE5
2SPW+TmGZJVe2lowVXphr2ip8xyC1TvgPgS+tlm2ApJdKru2AvJMYcerYHmqUtHTGCYtWTrkHb1/
C6RDwaX7Zrkl1ntQ30gAugTC3XlAEY1lkssIR2G5wR2YAMT1qV8/ySMqSsPvd7nb1XYtuvAeXhYi
QeOLy6xEUxE7DatsmABnirKZoJylHmYFCXsYBpv8+IZLBErCxwVxX/bOkzRdtBziMP540J32aN7q
P39MTrQt7qTR4ZUprFO3Miw9QFtV/RgKJMZ0EaB0JGwyzQCEzmbeweNYkWaOmmVlUA0BcSXaVTvF
Jc0fstpOkDx/YyyYbURTI2QRAOmlJwLmpcgQAtC+GJ38e4C2VtfZw3QwwJoLBlmAOm3qyrscWpge
akiY7ABRBCbgqJSX9FYTJbiTn5oIYCTpWyfUdhI81FwuFKZuaNdZGC0l3KpUWJGittODVrY+VqWA
QWJLL4Skk2wwYyzS54Ux5tG2yLXGxPgIHtDOT14tVIIchOTkmYudx4e8yd3LlmOhAmvQ418RRONV
RdkFMUjNKoiIDupdQ0hVAQTiTFfNVf663OU7ICA47U10p5wuC+apRn6+kqvHcxR2aIGdUv1Vll8S
3tov7/dTubScwCdfqPj9BlaESvFXzXuYYvqcBfJP0QQMNQB5zxUARUGAG72Ew2vEd5UB8ss+qvHG
GZb3lsALhCTEfglMn8LoV+8ujqa4gluesiV/N/QpB/eJ4OpC5vWC5Oad0oGtzeLFJ2YBK6/EUudq
iXVhVGMYEU8lJTYYsJN0l7/rruSXu/SWAOzxr1Gslis88l/D0o/gwzBl2VCoFvZ3ek/ZAERwG1RA
tNRtwc83Oh9ijzUrfiaROgOl2o5SQSSKe3Of7gEsBjQ/Mg7Gbe2y6te1bpTX54rSa2kJgyYEkcZJ
8eKl+PNB3nLHwZgxf2VFyv/FSp20LoVObeR0B20buEpoN5Ujvip4Vgsf+M96PIlUbAznUQyXBbFR
9QMfM1Iu/LECjba60a/QUOPuR/DkUZVWbKqLGuG7oq8g3IgeNjJAiod1YMkZHwAH4l+OV5zjrlNF
UCdi8CQqcNzzbDcMv9r4G4CTbLN7vyyGd9CpqNLOg1mAhwNXVH3c9lm3jZbkRq1qz9LCp0Cbvi3A
S7Avy2TXrJ++QjefBC2YujCEJQ08Oxe+Rbo0mRvskpcp9zPd7m8bP3zgXRhZFgX1LOg9wVpiKXQ3
ClQ2htGBbP4kz0dknf3YD7aiPlzWjbg5HTjXQogTrdLMaJgDEOeIPVWQRQRpKR9HMxIdM8h1Hm4m
TxYVRmQtw7CzDBcxjxnmZuOr8hsesWvbPEj+6GpOiSkb3eHOQ7JiCuoeRcUmFuas6cFWzLuO1lRD
LMFFC68A8L2dsboNzCnOeBIrpa4EfYTRlS0HOTcSXO6tU63sS/lFEnhdcnJiv36sfzWhH76MQFrS
eFqsUzwL9ox5YO1bV+ElI+tsKXq+7BjMNLPWhvKMpNVKtUwhTOptJDe0g+Dz5k7EhrS7eKUbcxG0
2P7xqR7lH2PV1RnWVq1Tvyz2pOaOZbpSx6mreEKoDFNnQSJXxozsab0ppe40ysnMS5djPLYUNAdN
AwMGIo11LU3oFmOIg8R6fW8MhK3eFq6Xe+muxIDDrYz3JwUvHVzgabYLfsolf9fKBRc1zHu9xkcj
u73Sprjt/eUFLO83wQ1Z/YvxCMZRlacpldUMwCkW+QCJ6rLLMXJkPBXc1SSeDCqTzbEYaVECa+Lt
ZF/fz0/TVYqWATjkX0VguQFh91rYcL4gK3sq4qclqXwGEHsDbGRwxmRHnqOUlw7jIXi4wetQ/8ZF
DOd9NyqtpWUhZ7oOKw7KZFfJQ5ZyXYOcni/BA3xOMqiFTQuQP+euIadFYSnd9FcYXFzJrp8w1YNl
/RLLVuMVb7iXqdFKHPXNYvAqpEoG+7X61dC+DMvTn3yglQDqAzWl1s2A0iJFaf+d7KuhD9HgeZfc
2v9kpA+8MJ/Go75PlgWZOaswHlIXYJ2vsaDv1m4suxI649YttzPOjPSf8ugeQa4tSSIW8IfWC/zm
AVBj7RFIf9gxmR8tcIthY8FNvMjjQ7MSN7jgJjQqWAwGhwbTUego1TWYiqxtZfTPhoxsaaJszLtD
WEv7ekLvPOlvdX3ObW1Qrvqxfq/r6iqM8x24j0KH87GZzguOSUMFIzZmAKm4VsZVo4KOzjwl7bay
/HA0XrJyvJ7LElwr2g+pcybxSm5suZs3U88JcR8NvC82AbknyBEx+4guyvnRacq8+isVkiUVMstQ
OjNWMCN7uK3fTbffdM+iqz3Jbxibjbj4IUzdV9LJSVvF9C5qy67LRnTat6Y/BKCXDT39UXyVnNCR
3gXu3jrT91byKFv3rVSASREZshIeJQGgHgWmkcUcSONPUVJ7f/JlQQdpgRbYBCwF9QbUSIM8x0OF
osnrMdJdbMojRF2Ty2znh671kyOP1WRXVvKoK3un5YuGWS9ykskOb7yfb/+i8cB1gndvYOaQlSyq
hFJ7ENymcYsWiEsQSwo3xyOrahN8lGiv33M040mjvDQLgdCZ6jUCPPD8gLDqlU54zABTpAKzhDtA
yfbKz+9GeWWuGkCpjSGt36v76lQ7BFZS2ZuvBO+U/2DBDEuGpMs6bisE1+/8EIzjJFayNeAypJx6
wXBH9YcaWm7Q3nKsyNRrJYhKkykuEaDC6khHndwWIqcAxrCrkodxCc8T0QSQVfuyTOaBW4mkUqVq
TZowGw3KetS8ZrrLBuBFhLVbmZo38ia/iKG+xLKVMCptFvqQRmOA7zYDDjSr8NTfXBtcHnvm87gq
og+MUCGRfbvz79UZGXgglpKUT5OrYtS/uxqBLaNuQTDOMR/xNFqjtSgqN4ONUB4A7madpsGf29I2
W14DgPyGCxLoxYVAAlh5NiFmEAy3FhhuClAf+AxmHEVodhApjqJaiiCmGyq7Ffa6yUUYZd2FV7ay
SAxZ5RILaUQXlI/PAszuzXAlYdlKBtYjtzXKikZrSVQ06qwpr5ICX2XYAHsTC7mpvAn9v8DPQ2vD
KzeZPZq1PCoeiUWvZd0Mefqx97JbNOmPYMdIHe2INcvNgKh74lVp7O8FdBfwJuMBgt45BiBsJvZG
YJ6E/HGq36yxdS4HBlbQU8VPAZQN427OCgtQXtgOn325PJrqXW21m6nhHSHmZX8tibKe0EdlNdSQ
pD30z70/vVkz4S6fN2RrLH8RJY/rIOxD9akcFdGLJFCyyILIzl02Ma5Yta8nYJ/qPMlJsG5f/uiB
615u+istdrl4nTzpVJiv0yrDtAu+Hdl2xqALjrSxb3zuyiHvE1KxXa7EUWkq4iPb0SGPixkaX1jn
HLzADkwbLfSnu5+XvYY1zU4WnmRU5+DKVGli5SUrRCmddfPUN4Dzy73Sj1zQcqSgAun8ROVuNjDP
wUoeFeuldhCDDJ2306w9JvJTzmXRZeWstUJUhA+raegJLyJGZ17a6DWUf0XyzWWjcXSgyRpKNO5i
FbtUGIgObcxf2z0Pypd9xj7NRANIp2VS961lmuhDmndkciVxTXe8BeI4FsOsXcmZtOAYjaZnKLF8
OoUWNJIF4Bom2GUw0cboxD/JviutqBjVJKBrbA3NPBXLpgSKsxzydr+YR2glgYpNUzLEwA/C12+1
qwS4bot5MlC2ZBNHE57BqICEualuUht8H8mY7UpKbAucNvy+BU8MFXkqRc00c4CYASCtpEwHYUdh
l9/i9+kelPSoka6i8TidLvs3TyoVh0pMa3V6hzMa5rItxj+m4EEFzdllIewkvPpUVCRoK6tSMStp
nioXl7nn7iB7y7YegbGbXSdXQAE78fI+Uy9wm+GJAnOY8sehWxU0ij5JGLSH++VFaBddYwP/FsD6
I0czVomursRQPmiAqT7tW/Qf6uDWQITQ09YWAsmPCssPhD8hZtTW4ihXlNMetaAMcZodg7uCgFfn
DkiOrhUvulOvL3+1j/GWL+XtSjnKIxUjzRKpV0xscBNaRvSq32LNFTBNBPgP67rCenUHHKiPzIGD
B+5SO3vnNVyZARitSbBIm6jj6KSFlcdaEGIZrtPvW/llnn9c1pJ9I1kJoHyzyswgDFsSfm+aHYYF
t+lRxcqqfMg3vMdltlN+6kLlq9Q04rIfIaonaBu9iZdeyV+4V3CZdS351IjOWZKYm82UQ0zSemNm
t9f4YNg5edYB+IeRSG++KnkrBsRIX1wFACKiZWLtD62N8/uDmgHOUK7xldIOvHDTQW1upXiXaIcM
92NL4fX9mIZciSMWWJ3uIG51cSTHrm1+1B3gdfAyOfWGd9k1eFKoFCYZYRXMM5SSMAJQL77RHKT8
+b/JoAIIeNI1dR5Rk0VhIhwMXYteBUt7nfWBh6rOrGxVxTAlAy1r4Oqc26wUp3xcrM48jUZll1bo
tICfTKOjZI4bsZmdUJMxKuVfVo9dc66kUqdrDLqkaooRUh0yuAE8gcGrgMygOJ0DZsuZe31gxouV
QOqMxZElhJUGgShysTYheoSZzezc9pXgjpcbjDwLXLJJpqd8CqXnH7NMWkQp7s2TUoaOod8sY+n3
3a//Zkt6Wi+NeyXNW5HYUvkRDU73YAEyF3phdw3W5DLzsrUC8QMG6MCKZpKfr05ZE+aVlFooq/Ls
pcRYegiZZsvrY7M/2KcUKsuMOlZ5mwFSQrTIo7DwQD/lXLYcTxHK9YcCQFlWMmPTcP6mqdhk6SRb
VEqOlP/h65+aUL7ejZ2RChI0Ib7+weHtIDsDoV1ByP2jAoewcvz9cSg/z3pd760eztDX11NwVUg7
KeEUAOybyacMur81mEkcAxHMxFVcuCkXW9kC0NIvviuOedUdC593eJnV1EoelUUMcGUsFflOAYb3
l6JGlf3W5e99cGc1XMZwjlPQLS81B7thZOBrxUDcMgnRjRPdAH8rc61jmaDFQdrj1m3YcUpGnptY
VFpZSi3PG+ImrUfKKiw0ml6FLqi6Ua8sacMzKnMYUV1ZlUox84JHuEb9+IpdbE+bfAHFRQcDXxFC
BtncaY75Fm94AwBsuZoIKkCCGgfuIip85GXQRkNlojuK18F74XX+1qVOelT86noYAKsPcg3eoCDD
gwheBEpF1CEY7KFsaxbdgtt6i5SdqnaGS60hu0Mk2YX01pYi78CT30ZVPWfSKMsOXZaVwwhptTe9
DoAZXq5yQjxIkKMIyjCvsci6R50JpCJyHIp6KufI4YS8fC686QHI4r5+yHezW8ZuCbocnvswwvOZ
SOorRqmgRZYJkeasuzpQ4GvRuxydWWHmTAQVnmOtn0KscSKU7aNH0kg3wBm76bziGtNEm57//sY4
+mcCqUDdmNVSpw0phRwwW3SBrbSeLHgq4I667eAA0ETrsWATedx5AaY1ZQ3j/SjCpC9gimKpmGIt
5eQiLO4lIGPtyMRAmqFtYROK43QT9dxPyFT3Uyg9f5YPeTAB+g89zfx26G/VZjeqGe8sMG4AOlqL
kiUbso6pRCofpVPRyn2CszD19uxor+39fCyf+qdyH3rNdr7JsDJr4xoeusBl5R17plkxT6WD2gub
/R+haFWpAC51UcIwI4njV6u86DOnZ8Y+eCsB1ClQ8rSvczX5uy3sptdksMQiXy28VbwEtBY8QmNm
JFtJpA5FOspLWbQp+mfas6Dc9GG877RbQ0r9NuX0OFlXYFBgf5qPOg8hBtJAPwivHF6FHxZe2sFk
+oMwoPxGVmB/Kgv7ehjLwNQGFaGxiJhmGrrCeP8hG1HJBlfTwTac/DB4hHhQOcVvl+MLUyIw2MAw
B/QbzJGe5yHD6Pu5MEM4R/A8NjsjeL/8+5nHi1ypACcGv6cXGoJF6yVjgkaReIt9XKepsejOq8W+
ugPSGvaK8U+TFFR950qkS7xU5hTrpyZdNto9iEicGe3Iomy3XSS6/1+NIAz7QCgtwXOLqbBzYWpe
qlbSRPopra+X6RCG1zGXZZD8jvPcCRkytnMkCTvREg0PmGRimCzgET5FQBXX7PqZgEtizddpT5bo
z5VtKjbuh8CvUF/GFwRIXjPt62cDRIwM/gXVRNT6Mv4bFJVoltqsnUpJd4fsrsIEptYVHFMy8MIg
BnduWSc1GKqhc1s2VojBqX7RTh24M7x4W3+ryp2qOapLRpurffcuE9QRPeATunx1fF3GPxAdSgrc
k27KiE2qVpqYaijApBI7scuufwo9vC1squ+BLZsQyy36GDIxCwXEXhloy2BboY53KPST0KIkJGjx
+wCsXwRlRXCaEDRcsxsXuEA6EfqWvPTDlKvJ4CvEfYTgZp+bOV0kM5uFRUGvMrib3GkX76u35U5q
gAQXohgLH1QeKgQjKWAaivB3YEaJQGtQ1xUhWgSxJ+9prYfexlNk2k1kB+7gjK4a24XXPAWGzcMo
YbjtmVCq9SU1AxicGhUVhHZvtA9mApILTj5gHM0zEdQ37FuA9goG+r7D5i9quh4TGvyxBsYF4dx+
5JuusnY1tXqr5qT3dZhzXPtt3SluABBsOXPr9TKKaFC2ur+B//i1VjkXTJ3JOVW0Sp9gw84NNDyF
tk5TuelV5iq1D2gDG+QdjhY7oNcQnHbg3oxIsUCFPlxP0CQVVSCgfonlolJYsVGirxinlpOm73GF
62fzKPAa+IzCGjl2JYjK65KW9aU54ean+qOAoTYQ/71Xua3fTF4GiMs6dUxey+DrIMm5SCp1yKE6
DBZp18/77LYFAnOO0ehiH/KvteR0XbAi3XPDW4E2NxEkEfa9aQcYRM/yNB945FyMcEZwWduRPuhp
OqqYwZZwB6p724iPcvx4OeEyegJnZqM3jcumlBcLC9u42M2/0m3tk9V3Dc/0YJz+DShHEiQu2Y46
4Zo1VQtafui5fR9cAnIkgM7JusP9w7Vc3gYYVznqnOsV8C0CC9JEn5CYLdvQHzcEPpqsUfNGVnjf
ijrbkZyV4J4kPl/+MopneXq+/Kk4h1embgJhoAlGAcTek1BWdj896eE+QDuxNThBmGs1KqNJZmUq
PUAFcEmdQCJGxgKsa9W1/ML7DcoyVlpZhQqZChWNYhWlERIHxFvfgre+RrgSwKUx7RdH3RAe1Pgm
5G1+sRINahPssanYP7doLmZrjGU5jhoSnwjXUOo3Xrv7jURD3PmLu6/kUA446LLRiPGAu2nmzI6+
J+jXdYfhzXHzMU0c2QKHBJVpzpVEygvx9tzU6VhBIor0SX0uWowMKMX/v5WIsLESQzljLZimnk9Q
jMRAM90SoqsUU9IpNovE32ivMUuetUDKKYshn3MhhcDOrQlysoqh9/zJAOVK0toYILABE/8HpR2U
NCQJCNG4AdHRdzB006xL2LIIvQmLZl7hliB2rTJ8QNPYkk2L3yCgYPvMp1SqzlqGoBlA60U0lUDt
mnpoKDbbFkWsbJeFbbkLZ8KY6TIK1sIwNwgIVZnKnFY3mMrc4ZqqVI9i+X3EmF2PtcfL0Yv9AT+l
KCR/r2ouKQJ6mdBE5Mhhts5PJDv25NHuK1u9wQowpvqW5Gr4gyUjOOpKLFUqJ72qaWYGsZ1b7Vp7
POa1rR8mx3wlTFKAnw/fOIoyU9xKIvX9uhzl+VRC4uiAuADdmu5j2uQvH+VeP3jSiDetzAqGVwxV
JR/6Ef6jzO3eVBcM0rt8E27+gDvk3JpUPJvKQUqXEq5CXhAU8oLgRG//x9p37UaOLNt+EQGapHul
KVaVvOvu6hei1Ybee379WVnap0Wl8ij7at8BZjCAAIUyGRk+1srB02bs4qN0ae8/vkuBZrJLNpOM
1FhVUF3LUwAFlsASByBcVoqWI0ViGGOGBvUYk0YyT/Z6UaZfNfD2CeMs7qsG+CfcDTqa7/oDS2Vp
YQq2l5NxN0ZB0aLpE/kgCfRzAJE6LYoNF8KaL9fLbWQyX0ue2nIGK6NJcUfpzHvmF09t6WByZ4RK
frVsZz7SnZ1sV1Zu/7mntxHPuKJuqO0miyG+9SzAC4CL+3xg6vow/+cJoV64AdhGHvMZayWWm64K
zZN6V1wDQQGktaNzmN10df+xK8J9fBuJjFNa5y5t1tYy8dQnfwZKc+yphwLk5uQiF/Yo+UkV0gEC
dD+iGxrz1LWqwF51g/NRpFXlMgWKf+9YD5S0B2B4e1FFhV7Xu9gF22Uox9lwDAbjFsLaNlN9xOcL
618NBhpm+7ZIfqjq+inP8CqIBTOITbXJZHSbz4VZ1dVwMolC391o59XJ0hXmBdzHuJHIOAVg4tYT
/LqJySvphoKk5Dv7njwOXugsD/FRNPjKuUlMkSHWQy0MhFZstKmBPr02JFhNlIp2sRE59tL4UTI4
0yKI/jgFdTrkBUIpfDL0RNh0Tsvzwmgq1cSWS7KvjrE3ItScfRSiAhG4AE8f38hi9NGMwxQLBwpu
0QHUF/rYCZxdFEhXACtED1JYVOBeI6YCia7Y6LawxWFNL4jV9oTqPzlSkkuseFUwZtWElNUClxSY
ZE0/qsW1RY6DMLDkhXImjDfljnnrZCtjzkfLnuk7l8DvlIPv4CH0pN+ThhQlcvPjtM/dmHgfez9e
IrYVy2IIDQng+FsNYht/cRffgMcAsZRPF6QTIbgHx3q+Eca8iW6eijGtFwgrwAGgXSfSJ/JK7F4B
9MuUkTm8K0ivtoaK/NTiFrGgRxcdwYx7SdkNUCQVd6w59aA30hhvoMuVJAF520S8OV7SvGvYTXjf
fSAEnqRWnjGUAEc0dZmAgpVqyFvtiAotycq5MU9lhZKe5oFT2fxKs2bjNrmkvie9KAYn2VWyI6o5
8FXEQPcHqQgWAc9vdBP+TcaIZh3KArT6DMLN7Aio5R06nsEYTF9FL5CnIgpYa2i/6byz//agraba
alwsBvKha3NAr0k8RMfxqMZGBDv4M1dDOXfKbOClKTsJTGMrutQUrk1DUVs0ycS1lltpjM6TaSlD
ORuNcxYLOqyjAUAFLPs48oXIB3Agq9D5f708dupn0kk3lhVOlgJpBjyGR3KgoC9YhA0+YTZg+UHg
SZC3vmtwmVkCGIKpNk7Nn/IRqApu9lu7oihLyU/pUzU29DZfpTHpztCVUl2ujYFaunST7POd5OcX
0eOZwUyInMmr3L+RxvicJu3CsbArA9tLizuOzoA++F4BXifQxvoABBkYZBBzmPFe+PaM9GFsXpk2
RYba1gU4NbvFLbRrBXTAmheut+mnKitvTshEzcME9dcsnBAjIucV7dwCnCxmQ45zEFmOCKeO/wY2
34+xk1pYpmlL5b04GditB+2qOuS+5Alr9Jy4683ZmHi5XeNY0QfIGncWaBmn4IyRMX5RHTSUxa05
rjHZHI0pLU65XBSmBHF0ipBSeWZXGAM7dI+ys+xFHIm8GGGrI0yMEIZNqahxCx1ps6CIErdRDbcy
PgGiBjvyeijW2+SrYo6pkdNDqUdtNwTFVY++UQ12eeTIgvETwaFYxC97mpVCXXCDtfmsTvtUOa26
qHEjUAoWMlOVLL0Ms4waxv6SwsDQxMbwtKC4lR1AlwtqCiITwk7qdbqy2nkC8zgcravRW3wserqG
hJ7/uZZIa3r/oIuiUzImxEokra/i0gBBKGhlLyjEcHQYgFulInn7h/CHq/uabRtAWEVLXGbl9ZOi
60AiRbCs7MYHpFTXUWCBn1p7KgOhUnIjA6IR5KZoLr7LFfNKimslVI0TOIMWV8MemXyV+BFoHh6y
xMkep1/JTi9dgaOj7pkNvJRXqexT6FdpiSbw1iDE637UQJ1M3OmbjdWg2K++CmRxvx8xsAmEBVbL
1Jjn3RaKOuigDT4t5QWoLLCI1wW0475mxwKo0U7zSzxTyn19yDls/IPUkR29CRO5HaVugrNLwSpX
2k4EQBnF/NTRNmJYM6nK1RimEINIGVhFBQqzMbCEikNaouRcQzs/FbZiNuXvyZjbVOMKdI8VAq9x
N15Sdt622quPerD6+RHT19aw+8znexXI9mwLObNCecYZp7vF7TDyk4OBJ7+Qf84+NskCoVflPggL
s1+Y/OJsMPRGW1mF3r14cczeuEqHzsF8P2NEw9jJF8BakwWGVCSSceRZsWqTsvTGyZJu2+l71T58
6g5fz8R476gZ/+PhJvf7t+463417ylV9BiBDW0IgTXQcRisHuYmyaoQ/pXEQTBjw54ugPyrHl12a
4UKolFxzsvlmjFJa0kCUCkup2MAHT603Y6S6+qkcNb8OatEMGDdxU16FsYkOJpUsI4twvAWlQ9r2
lNBiNYDE0wOVWjTSyTckf78ci+NhjlGeFSpcnrZeE/Myn370gwBqkn78d7Z4cx4mDbBzJY5Ug6ZS
S3GnFNq3ZNFjj6jjl2had12j/BboB9cgbwTSn29i8mjNSLVKVD+O1KHmN1mFsrb6K8WEWQsOQGcU
beXxQ+WNSKqyG5FrHdmA7acKEpAjHSdQD/G1/k/lC9EXoz/fiEorPZvVGPZjHVK/TjEb0ReXg6mK
EFC5YcLmSIzRKHRVkhXMzZ3DhOG6gU8z3RKs4hi7yl3RzrfgTbOzcopUqb0dDcZJSX7M6ynGSNDH
WkH/3I+0kDEaoOJQF2nBcez1Op87x4jvlfVYi1ggRWIYS9FasTEULcQY5ZdGB/juGDtK/ifNhT0U
XhULWyUyqmYowyts6VjvE0OdAGEPRwk5mgfG1aPxbb0Sr1uco4n3d/cqitHuWR0sRHd4wf1u9GSf
Ut/Y2LT+Spt8vQOGpCMgtoN0OSqnjz8at5C8PSSj7GXVRI0dwTlbT5PbgrYlr/7Ddtk6+Z0B4itX
IJFr6nGdMkpmQNFjO/td2VfqaCKvmdwRjTGgpD/1x+6y9Ke9iKKCqysbUYxhTLK8TeUItreN7gcM
aKfYmGwBj54Q0Rog1wTbxEbVxwImIVsfb5IRO5M6DiVX4XQp570WaEtkBnGbJPuhDXunLPNCEHUI
hLJ+rA6z/5RG5AoABNXRmr6OMxzAIc6fP/XR/p6P9WKTZS/WiMmEs8UnAJGRD9pRhbH/bLr2epfv
qnWlnJFpgXcpvtReB1B7isgjH+SfK+JFPL5AcDauHd7IY7zZbGNSrV5wts43fwLeEs7F9OsJo9oo
NfmFCCOFH35s5DGPPSfYGg4lVLQ6P8Xgqb9ejA7x1j/yJZCAhXOnQnHMC0+XpMOEOsSFGfgNKdBX
EYQ7CzjO/xR+c73n5nSMV0t7SbVioPafZuMezT5n7HeT/v3jTyaSQR/GxkOXubTqVgYNiY2fpvYj
B6aymohaJnw79aryjD+Lw2lVZFowU4MXOqtyD3Q05GT/H1SecWr9os5mskIFWxszXbLfBcXv8jk7
lNetY1zkV8LxKm4E9/cr2SzZWqNPoxarUIr1ZvqDiBtkZ1DBO8NpsBgq70Ww63xD/L93acv0rjcf
LF6WTjdjFKqLJnUsfXKa4aTjf4dY1Dnn1/o3J2Ns/rqYappoOJkKsO0hGPfRgY77AXpD4Mi4AdVG
EGM2+n7JMJGDM6VS77RZ5dVEhHgheLvo/ry9t6Rqem0E7P/J+m6c0QZDz7qUvy1e7oPc1f/4VfFj
AQDaAtTSUAl2B99KwyeySZugvLm4yTUtb9rXgF2TQC9Iy2TCL8W/wFdxzAMrwEdtGTXEzTcRWAUx
CkDxc7E0oj6MfrxP/QQld9EZ+cb+VSjz0vQhTLBLiIpn743eBOhmA1MqirtgAtUW1lrOpY13cd3r
jbJd5MVChbWR0peCcWE68lEFBquf+KBi3ac745AAxNk2XRWNyn22s7GaINDS/0OF/h6YXbmyk643
J/P8J3RfaBBbY15eARAH9d2i2gvfML8KYx7fvFBkbB0La2C1OjQmWvRjc0hiTXQovm1+lcO8Pb2P
QDof4lB0+Ke+xZbkPqN4s7v6SWS6qEJ89AnZJ9gXJZlnKAwdVwZI5j6BPRFT0PDEYCPOUnRLA66t
Sm92YyGbKtdBp4abw948pqJxngOdyxQGO7ykZiuHcc9LFMlLPuPm5GP7SDkhaek9OvWBsNZPvwF7
cVtJjDUpwW5j9CQ2sG4w+QW2G4wUO5/9EbRPqMLt7UMkjKx46rcVyVgU8A53a6LhW2mKQwffDFfq
MF8Eweoj5XDTf/SRWwZCS8YzKiqmd3V8P6x3s/tvAK1GaldI+jmlKW9NTGOjda6jPDcB4HEnetP8
Y76KY1QyVFsMEq8RUuD+hzZex00whM+f8AXbIzH6SCajVaQWMjpfdrv7zq0wqY/RXWd4hKU8CAuA
XG3BNh2WCAH3hQW7t/pfZWE1yBP038AEtI9JNE9/zn4bl2rky2jVS4dFWOXkGRFMahHgxZm2arEz
fbWaSRmmSnTMb9CZ9uI4X0SX+hFkpTfCCQTuJ9vIYj9ZpOfLinFokOmWmEEgoAajk3b9S98LK9D/
Uunn3ulGKPMNsWwGJBkJ27Y0iZqB/bHvMRBNH4J1gSJdtNMcgdaIrpSxLrkRLQWhEun8fPoTR/TV
G4DiXSQ7IXY799FtTsfYF62ppbyOLB1LZ2EwBShQOz3ms2iELg72eBu9dK/2r7IwpqWVVntsADwI
TNzRWy/X2KkfmidYFvKLcgTPwVA6/W+r8kQulRvQbiUzEUuujojWQxgXAnpUfX+GMQaPaCu22Fzf
8HpGwgxTlaPdSKEFSflhvhwCyUfpyZOOhZhbmhf6bc5EmNcuY+vNJDoktV71o7nP/HjX7YC3Fu6B
u3vEYygdEQOhSCRVp42DNUAG3kpY5D+R7CjXg6Oh0irQfsF7I/TnGxFzq0dpDpx23F91HYJU0wOm
iXUeQ1N+Y30kvBZ5Am5ZHMOmGvq+AODQ2UHh2oylWi5gV2g42x+a75Vru3pQ3VYPolk7vgn7K4rt
+DZLY0YpfQFJGTs5NnWT/CnSRVk3/1W/SmE0o1daEpOKvByIwjMNv6XrxqsO1kX9+xOgiYAveb0+
dv5Bi9OkKtCtP8eRFJUp3qkHDa1QYPB6pmBAmK+Br0dj1GMwkVuBowbCEP+A468mImBSDjfJ2/Mw
bgZgESQcdKjDuPte/WgrJ7tH1dPLAvu77S+powXdYc5QZeq+ijy46HSMs+nttSi6SNVPUX7AFrma
iJB/RbpuMs4lbUk25TlU4yVEjm8kdw3IT+Cs7WvhTfLf8uvHYrxLIlmJmk84Dl3EBHctKvLhLV0T
p6uY07MwhOReHwacNSAEgfOShd0z5DQBuNs5TQOmVOcgYKY4co/KcfFAHeqCrdr92FzxajJY9/0r
kbnOWlriUac51KpZl3bb7WS59xd12GNU8hOjTFtRzGWundHaFU0L5/BQqz/K6KsuHT4+DTfP3cpg
HLSmGbkd0zx3cjvLpRBLdJu6iQEbT8uqwuUvrjncXB/jlrsc5HERTe1RVlUGKEmDILlxJT9xAblq
oFid++WTUE8EX42t+RtTNbdgucRVYoUBA5iolswO3f/sj+q3HGjlCeaMWre9ElcpuSnq64nZHkAX
DXGkW+cUtbl+Ib4YQBfxqRRVQxEGzC6aCYg6xgUUOooGoEB5yaaSC2VPDjpmkNOjyKPx7nIriA0J
8nEBxVSoY0PYugrr7lYe82OdTzttWnyBevLsyVYWY/zHQlLHtcehlJv2UnXzAbPBBV21drEr3N8t
whUiqu9s+r0VyLgCsjYgFs+QfhsSuN9V6cIsGs/S7OOy5ruhwCK0PAnmELhvcCuT8QFVVajVDLoe
RCPh3Usb07qdbusfzS56WG8/vlJucW0rjTFgRpmUGSFIUfV5R5/C3nBNbCd39Gb/w2UHXGLw9A0u
Rv0A7CZ6jLwHsf0DGLNWy+EyxzmOO+5ozSYDwMG5TRt8fFCepdmKYSyboacLicCEhrXyGrCRs6M1
SN1mWSCGO5y5lcNYNLs118oC1AG+3vJnHR3UY13puviWXivuHPRPPUoZwuyG5/c2Qll7ZmpR0U0U
dar2Fowa0VXF6okmxsVBvgQOjNi88CLMrUTGvGhDoQ4N4JbhKMpDfwDA+UUSALzxCJjDffz08bfj
rV5jEI16dMPSYcsYHYka0wYOFKLmwlEDgHhhMZIiLHQ74C+DtG+4ELl17oVuBDLaQio9zlOgNJ0a
cyeFwEKue0HgwNNHXSWmDfNs2O+QbKxM7htJBrhVs37v1F3SfxunveDaeKZ5K4M5BRjcVTkdJh2D
yZMffiHrOQIjqaME6bUGdVwelMYRl/J4T3orl3kDk2lGSLVnAJQd2oO2t5AM0Gqv0MfRz85a540c
diZyVaYW/UsKEOZZhQ8m6RFBpoFkxzr0Ttq4je2AmgEMqnskCiLLyVXKrXTmCZiavIZ9DhS09KDt
DDe/Ge6xVgdGJlobIqOD4lDzVfBFec9uK5Nxtu0iJ7NaQWZ5SSEA8xvkxuH+haZ+etZOAnH0CO8v
2ALUG1gEwTjCuKKpk5WoaToqTtvVKNvT6hBtBIq7PFy3p6uvshhHFE+KDHyuAQ/CR20IoC0FZjPP
qUK1yxshyS5fR1/FMSYlNaeszNKe5kHRXt+Pe+go2IqEOsoLWbbHYt5gn3ZYOtNwhVgOOCRO+xDv
+jMJVOGRz5GEGcZWHvP2Ekz4taGMc9GmjvxluqKcDMVh/kE7VUKCRMHpWMcz1ZlmS2ZLX2B7SVz7
AlgAkhMFoy8drWdZuMDHTV83x2PD52opy2joIDA/oI6HAdcMACrocGKwS9h7EWg/O0KjaUVtxBU+
HQnmyw6MT3QVefXLozgr4Fvqv9rI9j7KVEvkmUDUaJeFAziMqzpdPX2InpKs+/Pxq+Z7nldZTEzb
lHmUAu1ZPxm67upRBfyZzMdGjvexGG4ktP1UjPGYU3VWwwafKj0suQOfjRpK+It2yrLbyEWn341u
hAmlSCEZK5KENSkUG4fT0ACpQfNCx+SNy5dFxX+AUuMb5NfLZMxIO6Ej0lN5FEaIdt+z75I/uqOP
dc/f/60xsRljYoIzV9EWXKnulAcqLcISZo9qiuzJTh2IKg68KGj7BRlbMoQkUwD2jAJzdpmFsTOh
+PVfKYnBjtCoeSKRVcGJ7NLRHfMnRUWKY4ego2rHGCl4GRUShXcCMwIQgLdF5jSbJxnkgvRpL77k
lDdZQJlrUgSvovz4HJz+304UK+pvZZU6iQeb2kiw1alO/ou+g4iAVKYZ/W63utmtcYFuy7Oi7PRf
guvlmjDsdFNQJCzTqsxbb8O4XoC29uLlxpvIp2S5kydf5kfRph3/nBtZzHu354oY/QBZnV99mb32
lNwTEPRSf2c4BFtc4M+pv0ueaG+RH4jpOtpwCqiwcNK3F1ytcjXNBgVr/Q5+2f0SAcUkeiJOet38
GoPaDa9FZVq+/ryKZLGgyl4rzT6OaWAUBnQ+ijZ57IBuMAr1h2tiNrIYXTWsXiZNnegYNtB3bbqz
U1cdAHkeueP32h2ANPos0BquEd1IZDQWK/l6qaU5/ZKD5YZ/aN9acs0n7S7pse637Edhz1Mkkv58
0/XphgizziEOSe76S+Ind8hl98alcgQoZRDFjiYqhHNt2+aMzMvIwokMdZVCoPlVqq6L9efHl8j1
spvfz7wGRVnzxTBwh2V4I5EbtbqxRWgG/JB5I4Nxdn3T9XmnQ/GbP6NHt8ijK3JjAEcEg23iEVjR
J2JcnbS0dt+M+ETA3vfkLwSAyDTlj39Iwfw0fRXVhUQXyPg6IA3UWkfwgez1zzQ+9oB3ajNht5Eb
eGFQCD0KYFkDIeWt3mVFvmRGEZJzuKxcIl3F/m5zNWISagLcBsEWzpMtpBXgf7mNWObLkWKNEe9B
LF1uBSE2Vj9r7KI1h2onedLjx6rIVfWNMObDtWpeJyEVtpbYRy6elULIUsi1URsRzMdqI8Wcpswm
0A39G11kzVCTLR5TJ/PEwfIZdv6dR91IYwz+JFXW2GQ4kBooyLyLY5pimTV/iD1Ky1Jdmlh5y4/S
qSsBqigMMbmK+Sr9XQu3NOVBbiF9OE4uIlvZlzOHNM78nAXmVXzfGRg5K3+L3gM9FHtoDJQSivdp
YdmEOfRqYHFeMyE2kevQidrFdJrECiZr3oWRchPOXbAa9cVA5MT9WH+4DtagbLEyXRw2WQfbh3Kc
J6NCEC3RuRuKNhUehl13iYFLfGFwxosk8mzNRiLrXw25jNKqVAmWzVePBvHjRYsyhwxM+zr4B1hr
3hPZymN8rBSGrZl2OjmlQB8/JBdTA341X/613sGtH7uHQXFzV0o8wcXyns1WLONoiaRqrVITagai
e7oQQjDvNnl0rFSsuDy93Qqjd75xsVm85INem+RUWljXlNKH0m58DKoI2pTcAeitHHrXGzmDOSlN
ueLb/YVYDDI33FN86WyXu+NJcIl8XdFlHRQmiiqzO3ld02dDW6wvJpwmReWDfU1TMBQFfotXv7nv
kLyKY0xdXxN1WlWISw/jAfOYAMH5pxlTkRzmvRtpPRSZdZZD1681oPrcUm7bKkiCNvSRYbqFZx/A
7tVLjgGSAEdwr7zcAWCZxMa8FqChWNco24vaYOqPvnpt15jo3Y+OVTrGN+Wpw5Kl6C3wP+OrOMYl
JnGfKYlukdMSGEF5i5gT++bqY3KwHODUBnIkOB/3yQOITQUiAtbNWGjOfjHmIl9xPKk+jBgo1+vZ
FdwgbxSMjpJogDqUNTD7vH0J5rLqajXJBJG7RBtBVwSMdhhTFKKs89+cAWok4N+CQkJmw5hEw+Rn
OhHU4eg6IE0x+w61sXAnf7N2y0Wf+oKzcbVjI5H5XFbZdtWUV+Rc+JjPjbvsMBxk5x92y7iywEFD
sE4Bxgh2JIzEXVTLmGc6B2n0dNVTuKcjJNGNIToX10qaOlhNVOxuYGX17Tcj8wRMDg3Z+rgLAzI7
xrlpgm2v6JAamAqYHtbZLa+E6s91Ba9yWaapsDIwGADSEXzBeVfeFmfYXfMquaUVkOZZ8PV40kzg
nFB8FaIg9H17yrqXkmVqoJm9t4JblALzYZ9tL+9UEEp/6mwbaWyVODbqMSUpPAItktExoPymcBuP
FsnEMIDct7CVxvhyI+/sMuoh7WU1tnP6GkPCiUuB7MwGUyzC9V/BbbKF4gbzippWQ2KL28z2FCe2
/DrszCPFoFI/Y7i252P8+BjpUjo0kJaVY+IN2IgN4iSKHv47FbEZN96WLTGl5XyNMvaKOgw+vwDZ
YZ/zKIR841l/0KQCQRG7v9gAYAyYbud9iMV3WP8jJbtVn/Rn4xYUHwfFLX62v4UPQCSPMV910hG7
p0EDAdnOjMEf2dHuO49ucy7P85N9Uu8F98kzLNsTMs6gtjPVHKvzk2t+EICHgcrHS23Af5pIWmRv
6d0U3OCPArFc3bSAIWRiuBVz+Iy2oChnSoY9k5N5QzuGFN8UAQvFTPb+YQWfXhubpJgbaYzSrNga
tJMZ0qR9/KjsCr+YDvYu8ccLAA0Bqtk+Tjd2eiEsjItOyaiPlTXKUsgjOc279LbUHMw/uOkzlmTa
+6Z0rEJIW8ytAG5PyihQlCmxHdcdjXKtgLYrw9OCIf0K5TmhMF6ospXFqE7ZW528jAM55ckc6INx
6O1BsAzMHXrdymDC2rSZhrUxcZ7JzX5QcJAmsA5h6axoMEuOhEhC/UZxSerGiZA+pN7Heso7ItgR
iGIrWCPB8OZbh1RFXRstRk5OVnhNkuu2ffr49/Nen6WCjQ9kU0AaZYPZRAd1UN2neO/JHwDhOsl8
3fUismSu69lKYZRiBNVcoqglTLNzAXQ7iih8zFwMDdMU4ULoV0WHYvQC9muVogWHokM41KDQ0hXt
ZFg3IANBZi55QgB93ktDuwsA8FjSQrjJ2BOQWU8m5vA0yKTojrHbPVF0jWU3HeI74bvmRdBbaYw9
6dI4H0zERWdpoOh4MLF3SfGMdMEc3Hv9M1FgBgGaiXzHeDcu2ZY6gvU8006zdTMkphMmp48VUCSA
3usmK+7SPJ+XptJO5hzGPtCTMncILSGk9fvPQ8+BWSkMZ4E2jzDvSK+WVmrNmH6e2ZMo3opvHSj1
TYXA7hNzZ5CGMNLW0XgBywijgGmC0V1S2uoJ83SYwWmd/gyMUO5X3cl/qLsUsauwH/Lex7wVylgq
DCvOVmUTFRxg++SeztfZ99KX/vnn7NaOAe4zUDElD8KdZ/pr37o2KhZkhHCkZxv19gPK0dynDQo2
5yAWmb/bgGbq8sx69ghKDttt/WZEqtoHab0zzN3H6sOpGL8Vz+jPFCeptvaahog9uq93FdAnzAAG
Ga9c3NZ+b1jeCmMeuVaTvslTUBHG0bWqNk4d36GV6PyXR2Iet2RW0drRG6VFcDqzmF1Zl3S+qA2m
vXBc633E9/ZM9MzbB1jXvVpWhnaqcqd87JzOnb+qB9lG9xzLig9YzRdsqogukXEGiVX3C5lwifVi
O9MKlD4t6OOfH18ifc8faSXzAqV47PV8glq88EAVAV2sbsUQ4e8N8dvbYx5d05mDpSb4VrTAQImm
+wu6mavuh/1/dyDGgFlpODQRShw4EBWTBRrEiId7uB9HlU1KC6sbKpsAS7nVG2oI0ku5vp30W9l6
HonApXDK5rizVxls2hsq0iJF5Pxkix8oWzwWAHJx1EP+BRSinokRAE8Y7nPdDJA2UW2SbdTsGH2Q
1zRrwA1B7f/kKx6s1FWU+ZKGrePZr7wymIbdOAcffzP6S98p4UYooxxlM3dzr0Jokx1re3CK/FdM
VygmxakrQ6Ag3C+HA9JI0TIIW+6t26zOdRVfrilvs/o+Sb/XhuDLcS8RnLO6ju9H3gWLTQfsnSUc
EQwYN0l2KZt3H98X35hvBDCmoUi1KE8aXNi4a0cnWWGMUPufnNZf/RmYpeJR2fclNOiiTik8ELYp
7wZekrqRizRG+JEeykdzH2JqaMbkiXUhLpBzb28jivFUcW5kQBqHKLkvnWI45lEi8hw8EYhuNICC
oKqqs4VVNU6Ktaw1FZ4DRAxf9BKIr2OPpzUv4H2sjwYS3FI4MiqSyqh5PNpVVI4IPIYWRO3LV72v
RAfjfabtwRjrB3ifURpRmcRnorE12CX9nzTgzXbCqRmeP9yIYveU0yFaAY2NOzzroHZJuX/oMGUS
OoCYCP6hOCCSyBTmzCbrWht0y5jwpbaJbgO2XzM3p9uAx8QTTi9zv5eh6GDKNjBjazK2MLHWMSH2
pJ7M3h0WB6DHKqCyczDQ+fKApa9A3S0P0q0I64T7ugFx/lcuoydrZlRwObMKGwyCbhfB2u8IyP6Q
dlj2nyg+mgpGfmVwgaPIg4Xvt3GNlJeV3qqLeqr8wdeHoN4pX+17BVbRyXUnehD2ZnkGGMzmaIGp
CnrR5yR4E0gpaa8sIcbQzzkZreaOaPbLTlv7BqK3AgVr9KRUxRfWCESC6ffeCF7sZdSiBoJXEjl5
g4296DGRnwW2mfsETTTY0WZHAsUuzpULGIanulZRiUx/NXfFFSpXbt057b88Cd6RLBDyYPbEQBuK
BeU2+jbrgIig0qp/5ZA/xAXYm47OTaBfIZuA2Ownai6/9UfBKakRZl32RjD7+slqS1a5nA2N/W24
e4HIrC7tIPkWH4V5okga8/KzdpRnIzwf86U9lWQoKeVOdTD2k3Anl3+pABzXMRBhA8rmrZ5EarmS
oYKdNoYf5Xy5YCSjEUQ83DeO0V66u6MTQK0wtiUGG9a0Yn//hK2TwaczgLFXX8R0A+pcnjgIvhfP
llHodpBG4T/AaX97pqZG/hcBDwrZJ2hDsG8VzSDVAK8mJGJaIMEzj75+LJMe4Z2KbETSa948N8yW
aVaYQKQVH5LuctYAv0mubPmqyzXvY1Hc6wTOOD6XrRHyrvxnztLaYdxeRaeU8vy1NyF8EXEUd7xO
j8KqEkdBVFq0wJo4+s0WGyTrU972aBEpCB/qw5lVEBWDGrwvHeAqe9ccvHTyc1f5xEfECA0dxNVk
RK4sipjZ98aaTY2CvajysUfzC+MXgLbIv0zemLjab4zS3K7CTi1HdVRFQ1PYMNB/MNndAiXHGk9v
mfJpqV0dA9ZIfPfTHFQ/xz+hA+a9wDx9phKKcdyNUEZfE0WuKknW5ZN11R6UmI7+g2ug/FFfU6qU
6OEzJuaNQEZbk1XTSnmCwO44YAi4C6In3ccqPtYDyyvhDBj/TtEfxsQgEh/2S8pZtM5jasm0zFY5
0jfJUfZYxVKuhwFD6xSQn4RCOhie2iraq1BqZTcPEkjA5RJhAuaUg6TYSlInUWZnqkRaygnTwM+o
GuCCoAVRNsHSm9gKjXGSQfQZBp0DZOi4xmsM9/G1DKZk1z7NomFcXqr8RiYTMs3jGsm9usjo38i5
093nXgwGxQlNYkoOiXklA8YnEFVouF9xc1Im2l6MeAYlRi+fIvVGHe/aXDjWzJVg0HeAbEXBGP7b
TxYmq5zI+kD1hK6HdK4NFoVrExGF7I3oQuzSK2F8xv1+G5lMcjkDoacNZ8j83257LGMIf0Ror7n2
lzhyhYtSolMyztDszGJQV9zjAuudP9q7+cJZwRRxRoR0kxvhEUUCGXUhZLZyDODLpwFVDsp/k81O
dm7xL94cJDCjol4LVQXGGarodqg2SEzoCjKjKlrUjckazfJ5CD87JkHv07KUsLjNe+MbOWzNKC1J
hhlMKueu9+jOpUYO1qn2KctgPTvAkfLqp6x3/t/97/Z47FpdaWb5Otd4fyRAanYJat/MWa8rEMHK
TvFQPQvEcUILcImiDkHxKRRLZZ9F1Uft2nawZN/IHd1Zp9yQKcphhfMzxShW6xA0G0s/9nshJyXv
eWxlM8/DqEOMyaqQTQkHrcZpJVfCdnCA0PdUeEAfq32Rc6Lq+E55gJ1CEyZUX1gPPBr6ZEtlJZ/S
9tAohWNnVwN56iXLK/LLOtN9wfXynoe5kUd/vnEUSqRlSh5CnnE3NJjdqI4NHabrj5WK5QD9CY1B
QK4JcNQ5+36UFfr1lMxHlVZFrfIVUtef5aPkjLfZHcKb9JlgV0X5kupO4oEh9/TxWc9A9x/dLfs5
0xmw8TWk0inF4W696O6RzFwp++k7Kho72+19xR/vtNltn8rv0kFo/KiAd38AtqMtcLoi2WAbolk2
hySuSziR/nmMrzu80g7Bea5NTq99MQf7YpZbN6ssp1lHpy1B7tRct4TOftz2WSfiw+A+Ld00dA0p
pYX05O23ryspClF8lU/qdxiQxFH9AaPpews1ncIhIDrH7DimtvWnkTiLiL2CMxUBHXiVzs7GT9VS
DaSJYb7a3zIW4OvmxrTuOgSAcUx8pbooKiikUTmjKuqQcS3nRjST9TVxWhXJjINbDSCCG1RRa8uV
pMz9WOH4ar6Rw0RhGHrULRQgZYy4jF6LGWA6a2KdaB1r2YF15C65ETkf7nsG96ZlI/szkdS+/aZh
VIxxXeFWleUi1X7EUSey/yIJjEM1S7XO+sJekRFVPxRP25t6YN8vp85rDs1NYu/IV+EIlkgmo6mT
PhdJqkNm/y19VN3oYlF3/dfEzQuPzicNtfcPAIbcSNN8vUu28FHHRrtUsrWetBC1/Z9ziWkJLfUW
80s+jz6pS2cyVcdSQl8zr60C4ejiYOv24TNatPkzGG011wnDs/TCKbPjCl8Htl0kEG3h5Hijmts9
qLKDUSKRKnFGVPBCN4IZ9S3JCh6l7iz4pUGUtoHldZgQ0N0KeRochaAPyrFImOoDwokOxmSMWrNH
LVAqsUmpnKTcvGsNIHxmD62d75p8uK7Dev/xzXK06o005nytlli6WlNpMHlG+l0dBc0hjr1/I4DG
FxvnasnosWQlFZDtquHGCn+1lV8uopSIY840hfIx41+C2Iy5tcWqSpTNKvBVWsTVwMQZkf5CUQXL
Gtxvo6umLduYeXkX1hpxYuhrL8mnsKu/DFqJsY1S2mGm6PtsKoPT2iKEOe7neRXIxrdjqi1KOICG
U/8f0q5ryXEc2X4RI0BPvpIU5cq7LtULo9Q9TW9B//X3oHp3WoJ4hZneZ0UoCSAzkUhzjiTfZA0I
1/N2/QcacCKC27lap1KYEYgo8tIJx1sAtwvcpWgRnI4VAY2L2ohxNjlxE/Ip5ZX3J2uwMTxgYb7z
IkDWgzyXJgvn0pjmVk+Uvdxagm1a8gSqrP+WwUVOMh3ioIhC+ZDkpR8Mdu5mSfI4RaA0p8OHRdOn
Uo6Ja5j9vdmxeol1l2f1g24rgnh1SdUV1TKQ2dSRb+QfH1WbD3RWkLpRwzeL3qv5d1IKwqIlo4WW
o7MQLFSo+rNPODFaEtGkKG2sNZpArdkjSWPttIp6NB4Ei1nSDRSbUJHBSAkei8ziTiQ1sh0D9lIm
h5I0z5hMf27kofgD/YNzAFMpMnogS+JWY9ajVUkKMjR5F63DFskSwxJAyC5tmIqvlxFJgquXbxvu
msqy8wwitCC/z1uA1Q5BuOnU+nPI6sfryr6oiSoWhJqZZmJehlvPqNpmrWDMnXXvoplwy3q6xs30
w24c3e1vw2fhLch8ABe0I3n/WyKn+4Uk6WExsgTCTttpq3Bn3bBpxn/UE73kY1UViXtG06Whxf1c
I1Iyz4YR4ME5uCD7TmdHoQ5IxtH2bQM2bYf5ki1yT7fmwd6KqLuWlBE936iDqCj1WoQTDc5zUJsn
EG3OwNMfnAhctoKzWxZhgcJFVS2Mg3FRXKyWQxpWCIfpqtlaOmJhyc3fWQijfxIkuHKUeV2BTPbZ
F6en/y2Tf2VYJmYm6wzx8ODK7yz9w8B5siNS6Ci+EOIICwYigdyVMgVVP/YdBNJVepd8R4EuvgVV
bwnaXFQ78Z76SxG9ppcMkGWaGBUCKoN8EaueWxhLoU1Yo/QsfUcvMcoFMVoOV8a9BbnDffGYvf7J
1mrENAkci0mUiz7YtlUTo64VRP6r/E5z9X3ix6/mqtwWK41gmlqYylvY2jOB3F1aDgO1QOPFBLaA
9Cz86NnyhofpvcHWxvfNH/CWYqrrZIXsg04ctDFbqR5EOhM4gSMwXpk5NnV0GWFkt58F+Qmm/pyq
amiW1g02PY3uUc482qEI7aGdp7/b2Qa8EcVEywvgKyYuAgOTf+hZQtMZp6G1WhTVhOc3eiu6FVLo
jH/N8MYdq6OxqlYB8gdl/w+aOphvvljgiWDu/IDDHGhZXrHtpG+yl64G6wap+0OzUvxs1VE3wNRH
4oigiRYA/c8XzB1jZ4VZ32eQqzvDCo3AOzbXonjkT2ZLziUxD3iiMGkHr6lJ2NrWi15GRrCEThmM
RUwYRs8+RBnghdvi7CC5u1DrGku103o6hOPkydbBrm/K4VAV3yntV9f96IKLORPFXYJdB7jsycIW
TtVdUtdulsouKd+JMfjXBS3lTFDVNQESr1iE4Do638K5B7Rnnukj20KcE5A70fsDlqpVMrvhAejj
GGXGwLsowmW6x+smyAhktAnCl10yygCkR9KSuocPHcBNQl1ACoIlEDAbxibIHVGad6mKjewMOjnQ
O4I5Ez4VmJh6rSKi6sDviKnKVY25d0wBrtGRBsZF4Xz2ws17Jo3XS81IBy0OukP8xmpL5qbsPPXp
C3vMrTtkW627UfD2XYrUzmRy2tnEUstmZjscZPFVOUdpsNn07oTyBAXFuyfyn8I95ZRUlXM7kS1I
RJrVnaxDPBK3MkYH4ZanmJ/NMHk0++j7R63fDdn7dcW9dG54fIMiCBPwKt41/IHqILcp7UHvD7YN
UGQ1eaRa6o1zKLjsL20e73wZ9wTT1Mt+BNkK6sHM5v4QUmNtk+5OU4BjYKSbFM+ToqACu19a1ak4
LtnXjx0mVsuxP/TRU2HOjlxOzhTbgshwUYqB/QP6twEIcvb7iduUJKA6dxIODhCivj2g/w7l1dmK
BL6Fnf+5jWPvTsRw+mEAxzOeKqk7AC3ETafG6eXSJWbs1Xkr2LdLg8O7DlVcxLqmrql8qKtVnVVS
U+kOef4TcMtOnwj0YMG8ziTwgW1CFCsLKSQAUvb91xWeoc9+dnU8TYa9sAd0SfEMFSkrVC4WytNz
XhAT29cdlNsJ80IM2EVZJc/93lzF2+RuBvoW2eiH9Nt1s1owarbO33K5Q6tNqY3B5dSh9zS/Y7iy
wYbFtAxeXNyPLJTGduFEExszU9B6w1YJ1nMwxUIaKlIogvwTlJWFQUr2+rdsm7DyC269c2lTac7F
oPTsElC/l5/dp/Jqfosfc7cCiWb2Cbmb/tYOwQ8qHFEiC7bAyJMBkm1rQOvlRCP1gB7RDKLb/MMc
XgwMhlPAI9Ftld2O49aaHzpD2OJwecmiJo65ObRTqdYlE/UUDUnYpVXLHmOAsgKU6KYAVI+0zv3Q
zwX5yiULOZPGhZvRiKppqxctJixnv9l2YKwyccmyshaQ1T3tSaCpCzaPwTYdrVMKfPMFm2dMKylM
k6RFeKvtkKcvEbuAdCzwOj8AvfyqGtGbLUpPLLhOjU0jgomDIYTz9Z46UsYiUEZ6KAEvhWymY6g3
UihEH1pc24kY7h7o4iG2zGKm6DVIXqyf5a58JYOrPAfP8UOBOTYz8fKjYD8XteVEJvceoprcGVJL
KLRl9llDTLhq9xXelyA38EWVhyVbPN1IvtjTjrZszSOkdbvwyfSLeyYxOFTHatOA5Yx4KcBYtD3q
TEJSpMsME8xChx9AIKJoaG08dwME9ALZmPdsoYQ1bN7H6y8EJEzrCRvOF+7AM1lcJKijwNJKZUe/
On7GrbYz8KyNb7P9wMiKmF9tXyNUgUXorcsK9HuN3BUfBoo95CrWmLUvifyK8UjnurosG8JvAdw9
kbexGWZqC0MY0SUiKauozdx8yL3rYi4f6ednxfnNvDH1UbMoxbXbgvIm/g8FhbBVQLRfnMGBA1WR
TBXnxNJI9V26T7zIa1HvIzEQrHOMa4vSKwsbCLeMYAW5b4ulIM+1EN4yToMgo4d5Rh6gUDxDKVBJ
er2+fyIp3Lo6SdGHaS4pWOGG9zZtqROXRe+UfS5yxwtWhYoFmi0w4MxSVJxVmWZbW3pjtV/pFAUI
lCkgQshN8ShGGVxQCgNQQ2z+C0XLi5LBkDb20DXDL1HyhvGSyKvcFyrFwuadyeF0nFBZLxVlbOGj
jLWykjdogtIbND9b6NcrvdxjkzFU2Kmx4IgNghgMeWE8kG3+SS5ZKAJbStsiYQSxroz6c+QZLwyf
6h/M8S8u8kQa56EmJQ0bI+havBvZAEDk5h8YTPdqT3psEIYVLggahM9/pgzc0+BsieyjTuK+LigD
WlhYImNfnZGaKt1f80aKj4IXSAXd62awYN5n8riTrIKwkOOeaYz1nKSyR9RSIGGhewHaf7KPnD3P
St3kmtwzpbxtXgAbijGKfmehTFJ6sf9nRqCiLseamyCWt7dA1sMW0KGwbEzjql9GwIZ+/+ioTuVw
+tHbZARkoE3xIFB9Ga2cbD6EQcUHTv+ITqVM3MK9pB0oLMmsUQqYmjzQV6tM6tg1KkS+Dyv21mIN
pM1XoyXjhRd5YmXBdRkn8niALzPBlHZLFQQEu7B2yRoYuqt8N9wxRD+wTX6Q7fA937LLugpdoJeK
gUuXTF5D94fGInXtwqP1QTDLpEK89ysdhrLhs7GFCYLPA1RIh+vGsJCRBrTYiTTOGmwal3ZbIPZi
0/3aq3pMDZdszdvkrrrLX1AzWQ0b/UeciNuR2T/zdo86IlBSkX1WCa+0Q4KwOawQljCuV+rIe/DM
JpbTAmCXFdvkW2XfgnRWXJda3GALOXiMHuG+5VVKy9TQpgnClWTbfVbAjEP+z2s/GYLbnz1rkWn8
WxqvUNaUkWkyCrbBI3Qp89k4JfWlNdLuoL8RuZ4l/T0Vx34/8aYMkDUhJYIkjOjcSN8SYO2yAZ3h
pbz/I3dwKott9Iksq0YXHB2wtOImv/uV3M9AYqLvdJdlCOqNQFdZgHKhMSdbyXzFiby4kQLSk4Ye
1HtGm10d8PJZx6/yk9qjhkL8YlWs7coJiWM8iYYQFn06IFuQgwGSCtqDOZ9OQj2UoxSLZZUM9kAB
PPMIZhOK2YevqpuY3mrROE9lchHbMDY0zGvEhck2/azvqufiofDSR+NhXquP+dbwx3X/ipZVS5Dh
uogDgIOJgjS6oFEu1i8sRKLdoIR1lR+mHAxzQeEOVuxEsiBLIJDCW8YsT4SiGzQ/WFiOem/K21Z5
vq4yiyLQZIvQEMu5CJ/stidZVWc52rPMdTTHT3VVbcy0EvTOXTbUsg07kcNdjDRKFDWikDO4KuAL
QXw2HUyy1hm04NYqvOuruoh5mTT0mlkoOKNLkEcP6ue5qWodGyepJPIrlPX8vqtqN5Y6oNPpEbqp
0WztdfiHHSbrgu/XxV8EUF/iWa3UNA1gFHCWIBeqHusTtKPodnHwpDXfrv//4qGZv/+f0/ouLNQ2
CZn2AbC06x2JvNut4N4TrYFt8YkrGWBW4BkvIcO6C3MQU6KJ5foqLq43tksW3iUgnkdnIN+aIyW6
MlaBlAHIZiNLm6rwg/ojtEWAcBeXGSeG0zxoAAbqUoixXgc3WDNA0qh1epfhrkrC+ZpLL8iJY2d3
sm9m0OuTFIU5IsDkwUAaEdOtqsOoQ75IYFIn9IfH6xsplMmFKEFcZZ1RQiZdRQ+Kq3oN6MW3DEN+
Ysj/xEG79fq6zEX1QHoWKSHbQo2Qu0WzVAcCWZ3mhzAPnboDa8/08r9J4O7Oaqzi2JwhQTJTh6LX
aMpEDKUX1+XXWf1eBHddznoqRWYc5wgFwGm2wtzsXQGgMbZx4ypDe0OwIqDPFdc8l1TfMFFbBZ8N
sId5FD90x3eKLU3ZIZ82tLoz6be8qsAtI/ATzM+chQNY36kYTi+KseyyuJmzg6Q/zRkw/jddcpdU
P4kh0IZFDTQsYKcBasAiF9MaoLSMS7T4ZdBA+lb9yLzxG3kYXfgM9BU9AtrLUwXqobDDuVjcb5F8
jQmT1lqFNrUMhlZ9H1aqH9+RVbpiFMGBJ711tjMlwIbRdyrmWBsw/Un71BI/zpcM4WTlJmcIcRQE
gS7hM349RnJ0N4H3SXKb0Em3bPnx/Wiu/r1pnMrkTMPKAmVKciM72DE6OPr7YUoFvnnphjmVwFlG
QgtdSUKcp0G2GQqRsvbYD6LW8KVb+lQI29oTVzmbVmyjUpwdmhoDukl5W+tavupHDFrHw3PZ6d9r
AOCUZSEKRpauhFPBnI8mad+YfYrVWbfSd6N2ZifwlGc2V1rLzrQR5VOWrJ01oaH/HaGxzbfSxnk7
jVIHM5xM4jcANzE+SK96Wv9+XS0ui0qw91NBXFyQyXZoWaOcHcIIVYkU8HoFphSIMzxQr51XuRet
VNEhCoVygQLAFWrwahBm+gQ1OqfywxVIQ23cdxryU2ilEGXTl0zuZJkWKx+e6I1kkApd0Fhm2T2N
oFxXPq/v49K1cPr/nElLddXYlYQVGVngzIWxaum+b2/AODPaljNn/ea6vMu2ovNzszh7Nm2tmagB
gdq6/JzApk5A5bkCTq0/+YGTe8BTptQ1GlcgV6CYFmflvVy0clpDMbW1Ia+HtzEAgBcexCD+S6hv
Pasm2mEUoByoomqraIs505cs8GRRExdg39Relt3oPZBw0tm1wmejt9xMF3VxiHSGM/mqyYtK7xRm
Gj8H8lck6d71zRTtJXfX5mNBJ6OFUqrzg5Q92uqMXhSvzgrRoS25ZhMTLpjPQSITXUzn2t/oZlAZ
xsgunGJLPpE7PValR54xpv6zeUq9bF2DXXoSLO+y+eBLR3+L5U6sqsdKmnSIjbY9BrozQPLZd+qt
jSyNfRAlGZdP67cw/rTUUdJL8Lwc0r7fW7PxIFHiXz+v/8fofsvgDmyyFQzU2EN2KNBK4f9CKQu2
muqVADDy23XgWq6YDUy4jyxmO3Fegd3TxCzY8T2SnbHDo2dbsjgFM4P/hI7hopWCOzbuSghJ1DdB
j51k1NnA0d20qBgPN+LUt0gtuWugDQByV6gQFBezW1QFxv8ius/KMPiD0ORE/3mybDlCXwXixOww
4mkj9z5gkYpMkHj5fy61v5WDf94o1Shl9oBTaj3WcZmv5JZVKL6wJ+g9ePyEtW+ByivcHVAqNhkq
JtHGqt51P/peI50e618FNIBspE6NgQCRM1mKhE43k3MmchONks2MgGFsMCi7tAYAxRfGpj8cRfnJ
pffIqTTOh9RSPs2mCWn9VLspfQui71Vqu4N8FymDQE14cjVkBdHvyAhtbXTuGRddbiUN6rGxRvIx
37fvwMrNXmRQ4uW3OsaBzbtwLb1OGKtzjf20776lx+vehbsNvoSjDdIw0faiXTLmRKlNso625KMa
ngfdm7V3xU5dybK963J4L/YliFV90N6psnlYzp2QSa2qFPNNH0A/3GKcY0XXgWd48brz2fBxc9sd
hd0onNJcyOR8SmvVmVmFkBm/zda6venWaenG64LcMsje7C+RQM40LuRxriWx6sQgFPJAjrDWUsW3
DYEdLEnQbSAd4k1u2+gvOHfK2RCaKTAMyEcRrodccrRYF6mjQAQ/MJqO1Ui1EiLU+8lFxWyVv5pP
FegkBg82fsxuRTNTfG78a9tQqTPwHteRldf4MHYIqykAVeJH9o7sPzqr9Q3wpNDz3+6jYwdSyPQA
CvC1iKWR951MLgZF0GyG1B4rXHE+BZSGxC6LhOE2MNyl6j4NXcaDzKrVyrepdUT9ggtbC4HI9AKb
iJhArzg/PWnKc9UcYuUjA09A/kMqRXOKnN/6z4r+FsCnGpoZcXJCIQB15NUUZW5Q3mPS07H1XZK9
XbdowWL4fIKej7kZz5HyUWuao8bfVFnw2uAu6ovFMOs+CUDmkIJHJcPxBDEAbQO9XpsxUDxASC96
ZrODPsnQXEjiFKHSNamIWywFoFFwtai7Z8DDk8YvYACgMYApe3t98/gyw5dI9NQAkhj0Wjroys4X
h9FZI2oB2PPB7rPySf9mbdmgkvwKzfAEshZOygIMMa4WkxGu8iNRvZwS22AWDeqd9oYRjQDt8iNt
V2Cuddu7BJxJqmBuYUkkrhU2AYxy/8V0FCY2qGSH9vxRIF0YxsQJ0kfBqhacu4Uud/QTIABGjYEz
pjHMLNL25vyhPM4+yO43kluA8xAgUW7si+J8Pm/IzutUGm9ZZhSPEUCw5g9W+433wGDdVHtW3kbq
AA1D5lYVaciCUkKiBQoEm2CNKndhpn2Mq9TGFv5irI1XeuAaHgPYa3bKJroNBMmEhUjgTB5/WVaK
OpV5MH/YzTYep1Wnfja6XwJdR3BwzJ1z1gbsA8Q8qLKhY4DPMtl5YQQ5hvc+hnwNuN4V60vK8lUC
sDtxt9eCIqLbBO14iD1MBcXeczvrm8rsi4yQD3APerQ8pBhDur6eBTfFgH/QqmwBLxQ387mEVg+o
yqaNP6o0utdS0yXD6Nej5F8Xs6SBDIDdRCkKM4fICp7LmdsEAytSiG1zdWudMA45eR940bcYqdse
NSKWvBYlC5bCNhsEYdB+BU7iAieU6NI85WAK+9BlJ7zTdirmFTI/8mLX/uhKh94Qj4i7k7jHILM2
zHzAaUHtFbQpcc/qNsB0Dqgw5w8y3/cg+wXVopujuX1Cf0e1JsFLbI+uKgLUutQVgA8TNquKUhGQ
IDip80CqLOjn6SOz7wvlSMwf149w6f9h0TZOD9ypwGY5P8FWH0PJrvD/pMIwY/hUye/XBSycFiKZ
EwnMxk+uzBHhPKYUIEFbJw9z7MR7NjqZmcjwy675lns/6L9vVMFpQaoFFh+w4CAu5T2xXNFInhNI
jcAF46crQNnlriJjIiFbBYkrvM8uPf+ZPN4XpwnpDdJCnnE7AMbOwsQFyFkY5VOOkQRflBX/etGe
OyyQsrJOEaCPoozIx6dFgCngWeunD7VzzC0BYF/ywEgxx41JXO1H51dv8h2SMYytMveHjfw8hYAk
E/gZ5n9PvgJoHZhNB8gFuGE1XKg8AioYEuxQH3X5OFSN2/XyKupGJ2j0jdy2jg6mi6zL1v9On75k
AkeI4Qxo9qXPKaa2RIK5lY9B5dI3a0fX04BxTgwPeIz1XtlYYBgWRcncRXQhlB3/iRL3KVh403mW
j9RErxpAcZTyprYmBy5KsKWc676QxAVhoMrQadhO8jGVHy3tThn9ahbgoIhEMJ9wshhZHfC6HiUm
Aug+ao5EENhw0Apx/aQWxTD0ABvvGA2Qx+di+njKm3ou5GMMqBW7v0M53Cnml/9JiM6VMwbDqqmM
lttjEqznAfM/KXWU2hBcdIKl6Nw9h4599ErpGY6/fEjrfdT4c/7t+kKWTEn5vVs6p2FaQfQBvdHy
sU5Trw9eJ7Qh9HrnqPqhjO7rQDS2wb80fynaiUBO0fTcIM1sYk29b9pObDhokwTTBDyH5cqZ0zi5
LxprF8rkNC+f1LaS9VQ+FrbzK8yyV+MTqx5qPpsUszfXN1V0buz3E003U8WKMHVOjoUaIeTf9Rhy
jaI/MaeTjeQuOBUcWdSIZnLsIrlZy0peb0YpBcXKkIgGihbd0IkoLq7TyqQKTQDQHqU6XlPjmzLe
STCuUYTNKto3pqwn+zZEnT1FfSwfp+KhK8EcdFspgreEaCmcd8hjOlRK1DAndGtJmzl4aLMVVf43
BTA49zCbIQ0sJZGPWXCfgpyw+iHF/66bkbcj/g4sFKnPwAonHw16U8SHLn4iol4bdqz8NXviGwzO
N5TJ0HToWZCPOaodJvALGuV1ssGcINduP1D3utHIgqMxOM8QRUOlxSM8A7Lp9E3LwFoe7yKPDYmH
jo4EHEbJMGZpe9ptLXrUKiLhnIuojbovkhrCtclQ73pDbR15LtNnaa6Nm0Gx5xvFmCriUOD/uHUc
Fd5s62XhMjPcSUNnuVNB9YdMzlr0VpF0uCuqVHqRKkCQjJbe/VXYrbkC0kWOTrag3rSpla3nQCUu
rdLglsijcZuRXuSJRMviPFEUdQW1Sxyh3YHhiTzGxoNmKM5IRexBAtM12IecmG5kqs2MWUBciFnv
1FLlVObgmePhuo6IpPCOyIiTJqY4JWSTnDo7dqRxbOmv60JEe8Z5oSolcdjE2DOTJis1iTwaZl6l
3hIRnyn7o2v2xfmiElkNGf4OewaM2riLvUlGYlnbT3G0iSzNoZ0ocGZafCERw/YY7gU9J8ZPzk9J
kQZjAlEs9q/+7LvXQY9FRsz+4ZoEzo5ak2YIwDrcSpgoizf1etA8qF54068Mf9rruitEVVpUipNF
sd9PVI9U1dy26Ik+1mbrW3gep3RwpEHQeCiSwim4pMVKVifSeJyo6gzTSwQ8Nb0XpF+Xz4clQQkI
TQHZdr6UWMpzs0Md6hhZR0PHy4LYogNiTvvygH6L4Jw6Kr5JOZgWObKhchM9AdbgMGLbekufw2fR
gMHCriEZBAg49mrCFDt3NmUFQIlGNnHdEjCkKsdZGrxIBHvI1+fZXXgmhTubDm3iqDBArYubcGMA
ka10U/d7v+rv2rVwZnLBas+EcT7IGkZ1pB2ERVtddeONvBk7lwWx8bqf3Hpb+gRpSkzmSy/DXlT8
ZS6BO70z4ZxvMpGVDDMdwrNtA7rbfqOu6VYcMYuOjfNMoJCpuryHN6+07yaIpJO9pf381172dCV8
5qJokMiiaL45khZtoDrdmypYdyQADiSKKLRY8Ohnsjizko08jJUYsVIwILKUIyo7s1FbTl4VkyM1
5by+vjbBKZmcjVlhkEV6iBtk1IqnJE83OYGKqNVeNvsPI4jWdaX6uVr718WK7MDk3HsQqlGrNUw7
blhhuV73G+pNPqsD4AHy7x3i2aZynp7KEtKw4QBhWeVm5bbTI7cRPXL4VC9v2ibnQLqkKSKCt/ZR
vq9uprf2hsELSO68rt6UEs2fYgNfVhbM8LH8wWUptGoMNUdbGDnG1l3Q3eTje9LdxNr2+lktWhjS
WAADZBBFfElDGioy5I0xH4mxtynKkuM2FFF9Lq7kRAbnLOg4W7mNeaSjZFgrLX7vddPVI8Mp5977
k9VYAFfDvXU53VlHnTxQuZ+O4/BcNbVb5MBDioRtq1wu/JcyAKPqv2LYgk9uerOhXS1J1XSk07RO
mpesRXKVTkgiBRtDjddVngKXa3bnUBjXLLyFMFf5WzTn9Y2iacCiLk9H1pOlvU13eulgLGVvuvWN
7GYbqQFzZYvJYeHw7rJVn4jmjtGozSGfqDTjwqFvv4aFa6/4DAHLhNl1UXywrJi/F8q5fgvAtAD0
SNlCpcxXkUKLHRNInJi/aX/KPyUL6Kp555Bv/7abij9dfnJusmsiDVowH6XN5KrAsBv+YkPzPVBq
VVfbZGLyoIVw6/RQvyrTJ/qEbvy2G1KsVQepY6F9yJmoJ18kgbsJzHIyh6BNpmNn7i3lrq1frxue
QC2/Ml8nK+gt0o2piv+f662S/EiwDhJOTjDXflIJUf8Wgvuz/eJcPsBP9DCOMqYb+VO6Qp7GXAWb
zmNj+ZGOar0YKuLrScJHPKiOYuKMjTVfIBhrWiDNBTpTjvPcy61bFmp/MwWW/T4ode7VptY8JCDT
TtZ2agc79Akpm9Cu0p1a9qqvKzlQt2iY+so05zd6likbSaFj5bRzYH4UXZvEbjQ1she3teog41H6
3dSOewzGSC6tYwBT9Nk3hLflqkWd9i03aItCTp+/5nY/+SQMCYitprh8bEH7scPPw31ua62TlTRc
09qsnDRuqNdEnemafWzvVTqbj7Vu125el23uVBYIrB2rn7R9l0bN2pByrXYkQ2l+9HFWHihtzR8z
mZCJDbIysJ1mroGUFGiS6UqxVf81Gab9WDZ5uwvqblgbJeYWXDlI8++2GZC1RMcY7iJXrXCLUAeU
E5I0A8NwANHaXgvU8jEuw3KdoXzyUKEYfVDSfl8qM9hFEHbfJHE9PsZyrWw1o5d2BTqIMJtZKB+h
VqvoZSik7NimcQz0VeAdmA7yrJZrVkPqtpoEqrh07qfAifqyeJQqDRDvstG7FsE8vmIG1qMejUHr
DBqt7DUcbDg4FCHuKrZU6uAhRJ0w6cZ7NP3GG4MW8tamqp64cjqii6fN220FlPgHtQ2Sh7Y3uq1J
WvMmMMmwjoe+c+Y2PKrtlL01QRN/WmoW3tRBh9ehMXbtJlMz6akGH8CuGWYAwRVI75RhJ91ORZA5
Wha0fpPL34Mkbtel1OreEM23oCaovRmoPSuLlMQ1QQX2XKW9BFVEp4fizkVY6Y5uxdl7QQGmoBrp
iMoNtVeqFE0PFVDT061GDzmJ9Dfw9xQ/AI1QbcgsYeza7NVVawf5Y0J7sDvQAv59mga3bInuVY0+
eIM5Br7RqOqP635kyetbuLqREtCAV6pzXt8ubapLXYM7Zny2qhtgzzggYnCuC1lyhidC+KxoGSvp
WIbVfDSkh1zKwX4VCSR83RG8tzgVwUX66lireHG2M6oL7Y22QjF0Y+5K/x8gIIgWw3t2nRS0SSFp
BjD144w21cQDm9foRJ/jCmCCiASE/nfJ25+ujovv5ahXkGWEzAkYr7ZPHzNgRg3rcR/eKO/D+wT+
0B4DfJ4I+W5xrei2AFMHWBIwoHced8URYPrDWOuOlUWdYvpoqqfrmrEY5rN+jv9K4CK7VEO5+UuC
oTvJi3xT3+p30z1G/57SF3lVrTOXCESK1sQFdAXamJpMVrtjVm9Id6sZomYYvgPhK545XRMXt411
b6dTi12zIpBxB7gfJ/D1UrIeQXmazKiBZkCQsl8NeV5VJNl08usYvFcV8sIi6DvRYjnz7goAlIK1
oTtG/XrqH+n4Jji/pcjgZK18PTRrx3IgCnZTvrd0B49PPD2R+HsP7ucVSMdWosaHBUtQQRFqa4yP
GK8ozhLSjKRZYdTzsen11i8APuYURSq5pVrmHq2otjW6QcRvtuAkz4SyXT4JtpIoaDAomM1oAcjc
IVLBoAukMWnEmO717Vx4uJ0J4u2tmjC5I2N1tQmMGnR5ut2ofYuRPVgTsxMYAlNDzmUCJ9eSFTBM
Ejx6ua2M5kzVpV5Xjkm7sTW6rVPGXFM5JMUQok5uOj1cXV/ekrWfieQ2EtUUBRPO3Xw0O7RtgCYO
UP+AdCH3/eBVbwwwftikIuIcZcEIgHSMlnFwUSjWBQNyR41erswAUatrrIuX3o9ukq2xm1+G26hw
tB/xdvCknfGNbqG1O7plIEEYwF5fX7zoK7h7owoNs04LUz6WTeo0LXClqeFcF8GPUTDPc7ZS7kiV
UB6lXGYr3Vm71ptWlY97Kneme9nEOIwFdstpI/l6BIyV6VhurotfMpPTfeZON0mz2tYkDZk93ZfM
Q6mumkAggu9DulghZyENqmwdI7k+pqDrfLQeWdoXIAB32ou6T2+1lxEt+ngg+9m6dQ2kv1K/Fowb
iVbJ3Vh1kUbgRsIX0OmltN7C7jlI3q9v5FLfwtk5cndUD5KBPDYUlGvQl99sc1RD9af4Jt3OK0Cw
eKIlLasmo/0i6BBF3+G5f1OrsusLY8DzzkpQxAzJUxv9WwrD/5zc30JUrjTe5KqW5mB2P8Y/i9KZ
3uI9Q+3VqUO9NHB04KKiadlTBE6OfTrv5NA9/N+lqVxcCAxvWg9GpBwZlhxdt5sBWVFxt6ZgB1XO
uE0j6aeuQKLZLO4LFIJ1SbCORdd5uhDOtIvUjIEcgOwkWlmqbb6pb0Ehgkh9XiMD+4Le13W21l+u
6+Gyqv/ePM6gU2mo86ZFdm+a1C0J41UW2CsjF43bLN3pp0vjbBqYtU0p9VC/UgP+ilbtomBLg+it
Kfe6CI3h/zGt32vizBfpfxPvfpwU2cWbeNUfrRv18dcMXej3iaMIsuWixXGmPBh1OaPvGmo/KJ49
/2Vpx0nySutTp6/XT2vpPj/dRvb7SZRShkM218BEPZal8VGUxX1MCBw9RZd+kK3Rr1A7NNW/XRcq
UnzOdfRsZACzuRBqJo1Dk7x2Cj3eXheyoIeg8EBKHkxdaEOVuT3UrCxpLBO1gLRtPCWsPIOq7ozO
kD8RA9hkNMtbAHrl9LDLs3kAeqByjDCs2iZ+gyJRYB/+NyGc/qlVCzzGVEfRWsq8nN4XpHBS7fO6
kCVvgR37vRRux5TAaK2WFYTG77Mf7rt1uAp+pJJT/LS+l560jcGwLSpR8vM8v949KPeyjnWUA/jB
vL5HqhwPuvnY+gxTLl21x/iGzZxLnnBubcGvAx/0b1n8hF5G5jyYohIF8+14rzvpncHahuhtemsk
jvxBvis+eWnc6NF+EN2Wi3n5U9n8nQIcs94erPmo38uxY/vlWr4j70Al3IIvYWOsrp/lgoVhpb8z
NNxRjsiR4t7G2z+K4fCxulQX0O4tmteJBM5xkESL9BZu6tiMz0X+GMS5q/5LhDL+9udB0UsrmsFT
rpGjoga+LuX+/3F2ps2R6ti6/isd+zt9mBE3TnfEZcrZmR7KQ30hXN42IAQIIUDw6++Le5/edpZv
Ze/zsSLLqURIWktreN6La/6Lp4DP9O+D/bxCXRd5aWgZ4sUZ4YFlxg0eo+0uOH9f+58muLQGqhpM
KLR8PmRFZ+YZ83xU3x3UY74Ric2i6W0BKLIjifTfnauiCdQbSaDTtvT0Lg0pl+7AXxXMoc3gzx9x
Zpep1fWwxnC0s/t6syDE3lvBGwQbimjpUYXOAzggtZE0+oUbxheL8dPIZ0dkYeoOAhgYOfUfhHw1
/xfZ0U/ff3Y6KomeH2wuVCWzl7bhgU/inFzsvrr0FGdbSnY5dDSz92uSu7XW2pVz48yBgDyHBcBh
OuN2JJJf7+IvFw66e4Hc8hYduPPGGqCOh8zXNf1H9Vbvl+OR3tnXbh5mXWBFsAQH/ahdm3tHBBro
ASKa4yapVxc76r5yEj7+jLMJ7uyxySsGw9DFY8yf+jLCFVgLyd4/LJDaZblWoCecWMxD95IPu2yO
c2f84+Bn8+65Uz/ICoN7t0biJQXY2JBYCnlgRuauDvPVr+f8q0CctXSlLU3VgLD4Z5vVN7tqEoD1
/jDQFXZ0V3rsrLs2YDLQj/lzAV5QDPm9H5d6qL7cnx/HPdufdUesOlfu8AP9DgwgXiiGZLFYKwTI
eGh97yE1vrxciT6Si6LqXx2DH8c+26Gj0ToI3OCgXZRRkIyP1Y/aQFWUedvsVbzc/3sjTl8vzPRy
v/n5zf4502fLyhzzMi0HPPHSqGkBy+dUQbGvNmYEQtfVdGkhLQvlV8OdLaQCrT8AP9UjLPAiIFTG
6RPqQvNb1Idc+9dTxOLRCGUL6chL98lL03tmKy3qudLtnOFHU2697o6jjyEvL1R4v/uzv3q8M6da
zrVpaaM3/HCv+cZJWCIecKe0SNCE5GQjUgY9nywA9abZDhfc0y/vR+4i5AMP2LQBQPts4NIcfYdm
VyNXcxgiDT4VjdyTsQKvezEql/ngX53FH8c7m9BqboQ5WoitjiHfNDdWVECbxfuuYuzOAw/73aU4
3Ne788MTns1u1lBUrTjVMmJzb4ZwigGx1q7SpIv+pehj/rjMQf9y3fx7UOirfp7W0tcsra/0CfXY
BkTJHhv/6NU/LuzCX8+lcd7oa5HCyHoH78649RFgXXE0qQ5BtjHvWJCdnJBuL/WpfeULg9byP8vF
0JeD4cOlE8Ktej8IDNnG5nY5X4culNCcajfzAQo3fxXw/u5HojMV+AgX9er2eV0pLmiqzotsqRWZ
X9JVDw3eYekJ9w4pCAUr9Z50sCGzqIKLjI4vD7kPY58dcr4+92Mu0mnx/ZJivbQAW1fZHVq2oa/j
RBde5vJtPx0CH0Y724jI2C+ngDb9sL9rt87jOw/HRsWude0c0tslVp7HGhIEwa/H/XlYqM0hDgib
iduV91OYTnJP6qTDJQ4bMYcwdj6ETdEkI4S9fj3Sz6v180hn1yg5L2FOG8kO6bxm6db0LkRevtjo
nwc4W5t2M7rUtZFtGHFB9OBwaSDmLVLR6lo/tuBHFgFUykCMvVT8fOnJzvyOarBGlKZgDrPisbLu
eX/hwra8+s9L4/ODLeN/2HTKyWU7K8yc4wKH5hWh4d3ZFP176IBNK/9Cv9n5VduDJVgUIgnANA75
yXOtNA81C56i30fjrkKQx/GL0GzuuEy0IlYdCwuUvfx6afxkAUEEcSE6gtGQsvk5NwXl28LmRes9
TfZjxs1wZG++VIAXWBuzXFsT4uD2tW2dsgF1d/2QtAM4dyakleVK85NBp5d243kF4vkPOptyAcFh
zR24987eQnvDYVHWgu737uKJ+tN0L4/+3kLuvzc5n+17U1KUw9nCe+dD90Dllm4gTsY6WwmCg25K
MiByn6vNclX5q8KnENT7PPi5NfZrUtkTBtcFQw8tX9ldGlKzDDz3uhtlrJa0i7ippyfTfyAOu/De
zxc2hofTgVotdFsv7IMz57W388F2W996shmKOYs+yFzwFTwFnHQH6sEl7Ni5UT4f7uxAd7RSA3Op
sJ+ARE63jPlpWOsqX0PEp9z8ekW/k+4+7lmM5UNFygQKxoVc9jkgQLlW5o6mZ4EEOcb9lblt3nQ0
EdQAsEK5GgX9Xgj6XrsZrjg4T5dScz/ZaQ8AGguwHWMRKIFI5JnTo7qhqLQekoKe3o+3s5OKjeuP
aOejTRk2mm2/oK0NZ2JOUnI7NC39PjmtcXSFO7Kg9c3hQoTy51X+6fecx+9Gq7WIXH6PjWahcuvH
i9CVub7YtLGc8Z+n/fM4Z0bGSl2z7OpMPjm3+nYpT1i0z1xUiKFU569jhrB/luGgb+Xh1ASz42zz
ApFAM4hWLrIaE94uS7Qb6JIBK48r5yPK8Vfq4sn09Uz+OeTZltUoTXNauosiiywAbpo3i6hW9yp2
+maIqztrgaIk88k4/C9KlM+f92xZ9bIGy96Fuk++d1flet4tGocqRjM3dOUuuSZfWIVPs3teR0ab
TJ+dGo8Kxd0xntIY2nLVvZUsXE7UKd6W2YrpG4D0kEi8RMD4Kbp99qjnfbeWXRFPSbxafbWwloot
2RvbJcB3+bKwvLLzRWubEEnDIegv3PnP9r1xG9udFtUbxY9m/4qkethZ23ZEXLbsjyjSDn99OP10
6Vue7eOAZwchdYgwbK3tnoghV4LXYUlQA1If9XwD/6XVu1CfzIDoiTE/53kaG9mlEpufT/7Pv+Bs
47hFOvo+hR6NS26n5rap5mAGvGWGAM6QN6tfP+/P5/7nwc62TE4gfydQxvfE0LhVaXlUeTIk9O7X
o/xUjXE+q2ebQ+Oaqwo5QhLq2oUSdeLLYFJB0wZ+PK8gcvKsHVJwD1AOgoJcCUrpX77Mn/2C88p6
SGnI1PfxoEuy0wFsf4EWLeIWS6SPrS5W8l94i+d19RqKsvsux3j2CiKy+rP/yJ9aFIynkR3lV+Le
mwK3xsIKOIi9v57txQH7xZ55N4AffGJKcn0w0SjyZIO5MJvH4a8mcs/n8syp9wbHaX1aQb1Ie9bb
PshbWJBmTTkLitS95G8u3/arxznzN+2sopZGMBrqP/bNVRVnWwlZVXVvBv9R98dXdvLDCfAeSv0w
fU5t1cLOof67sPgmEIWMnRZjvcIqs+tLXI6vTNbHwc6OGyPNeN7VclkmGdooQeIDsu4/kKa+NIln
hwqZOtE3KSRCoftrhWbo7I01ibrI8aJ/SYVcSoG+O6i/em1nJ0vjlqNWaNgAmhF4e7E3Y+3R28ER
iJoDRIBXWlDGOTZDu+8LIMchL5b9jvaW21pdFLu4cMi9n04f3qinOdBZN2FEpubVzWjQeL+rS+VY
X286H24PRPcWdO+ZoXKG2h9s3j21vYjyqQ/G+f7X2/pLxxVSDP8e4swWMg9mzyUQDSvvxxgexhqc
ZWiyWTC8xcVo5NeG98/BzhYmEq1abtp4fX7ZhXZmhDO/0tFiMH0fNB7Wl5p4vn5Ffw53tj57OQwa
XZ6tk3vNOQ41mpHG6wsTeOkdnS1JBsX2HCS5xT+c4qYKsBRDvpNIdvlbtcpjf3NJb+3/Y/j+fK4z
w0dxmBDLwpAiEgXw9gFNAUXDmbJexB+HrYvybr0KSdJs/pNGzi/9xA9r5lxzYu5nizY6liUCPz1q
OKAj1azIhulBi9SLHvX7PjETGutr90Lo3rywgsjZfQO1u9XYLDtiSJB+gcSN5gXsVu7Q5HGdgvQM
xmPix81eTxCOjVPE8Jz79piXMT3ApGz+4Gb814v6P9lrc/rX0dP987/x75eGT6LIcnn2z38e+Wt9
K8Xrqzw88/9e/vTf//XzH/7zULyIpmve5Pn/+vRH+P4/xo+e5fOnf8S1LOR03b+K6ea165l8HwC/
dPmf/+mHf3t9/5a7ib/+47eXpq/l8m0Z1Jt/++Ojze//+A176b8+fvsfH109V/ir/zu/ih/PBX0+
/5PX507ib/W/4zyBSjoUHVEQjGzsb38bX5dPbPvvHhB+jgfXG3xOfakXrBshc3xk/B3ITn3pVECz
q+d4ePVd0y8fWeTvALzieu8s5yA0oszf/uenfXpFf76yv9V9dWoK2Lh//PbZiYJCKtqFDIRgbQsS
ye77OB+je1VPc1qZGYqjdRXo9phoeVwCWdQhoWWk5ELI5axU6OfhzjarRbQOGJLcjGXyHm2KlREW
bbDYyaWAoTnmKrzUlnC2Q38a9HyH0lmabT+kZmxS8pTOnXtE51iN/tIxbg1zBdG8tdWXUP9DRGa2
s6Sekan2h/4hIyXSxX72wAtOQzdTLWKDnXnB6nw+M//4eSYUFtFxjOaU9zn7YDsLq/emxq7NuBVi
o1gHTsEl6PxnH+jnIc7sGskobCYCK/GsYGBG3b9WI7uaRp6GDqMr0+y2AILHNjMv1cMvRuxPHwUj
ez7S4ctiBQgTpVpnBsFUdupwqclYb96A3A/65nrMocurvOTDnvtjYX9cyAbgyudjgd3rEhPl0M5C
/DzPJrK+kMRAM2RsNz4KzgyiykeJzjwQA+REIyV4v1WqFft29NoHeya4KKWFw5kfzKPtPpPKGtqI
dz3gnSKzYssexHaymypp2ciBfcx+DBkYC6Of6dtGZ9rO8qR/cHq/Wuvc9KbNBDwJejRrHiDf0F0b
vmhuUx3YCRtN+FNYG7n+TGDu4SCZJbLG80TtBPpoZlgofdoVTTqvKzm63/qx6d4qxMJvq4mKpCst
gn0pdSaTQYFEE1DNpm9GkcFZcETxYywdf05QD692jPYOWB25MlDx19gikARNjWGt+PQ2Qro+ztjk
olF/Bg5o9r12nReFf62nskvA1dGLQBEFOvY8u6s+lXYsZ0O9aFk3hr3N3Szwy7mdwlFn5moUyo0M
OvM20nXadEHOil5LFlmRhNitF/qsVlsye+BnAo6eCGNGpVCl2VFV6IMMwKvW4irjEJ9tc/fRgUJE
2FPfPVLLcYuAWH22GYyef+8EzQNRWOSYTsgDuEiORTmqQfeKamOICps8cTtlh2OtxIoo+krSkniB
YzBvCKg+tg/MLm0aUAhOko2mWTyPbZLW3zOv4w+C0PJ3Q7X10zx47tZxujFx5x46bZbIaRFIswes
vm16vvGqzE9k6+r7Li+3biH7AEITdpGYmmn3AWRDESyqhxp9vK3VBK3tyL2ZpQi4eg3Z2ILZj+gG
Nu+QEo6mmT8hv5g4noTfADSmfxJZVW9zOvi3s0EfZwshrpFWq35M02v4xClKd7K8fBKqx2lNypGc
2r4vkX0FrAXSPqPTPkkb6sVidGN0uffR5BhTDBVaKALNLri+GhDAUYpjLdJF1kKLy75qdJOFxEwf
KzXVceYrIzDnYudR9VDQ6nE2iyHus2xc1aKzn+yxEzuTVHWYtVCeEqMEplgMEayfFy1N/RtQSB6E
I7ak4YdGTGur4A/KznZZ64/7mbpiRVNHYW1i7mpRD9tKc1BP6dW2oGHmAnwmjJqsRpV5O6/soo74
DUqzyNuc98VWn/pNOcsVaX1IrzSplUyiCetx5DEQkyt/xlWnTY02SLW82Yw+mRJuDF3c55657QbT
wnob9NCdK5Rw5pYeeLxzE6CF5jett+i9QZAyL9Lmuqn5LTX5ASjRjSI5Yn0FC6x8DqlG4lSrV6XJ
0mvWsqMwoKc2ljOWSK9HbWaFTTsWEdOrPJpsmRhgbnmsi/LOfuz6WiWG19xV0old3n7vVeEEneM9
1I6/7YSGAqWShtAnyZMi73BtmzIwWUEjCxxTM67HSq7cwYm6CQsAcOONcvgeJRyPbsvTlV7g7KuH
aLSLQzOLXY60GWDdoaTuQ6/5DwjL7yYnjYRRFKui0d01g+uy19O2Rgt0gfyuDl49Wqm/ZT391tA6
cWsjyrkbO1gKO8hV4wD3sr1b0lWbFtYG5VD0SqF0P/Tm6dlgTh0U6NELoW/5kJr+HVqIedDDbFqQ
7AyEb4e57mIK9f5ag2Axb2gydVLcaKABB5Y/7fMSgmKZhq5FiGIk6H2dI1H6b6KYrzFrV1k93RJH
oWatYd+7DgdMzmPU58TpOIfC0R+aQbIQoC5rDWsdpuV8P2jGvivLvZLN3vMpVqo1iVCwBqI9HcQf
G32tZyAKCAhFRC1x914xbV1luYFH+lUrhhjFAQfFmpMk/IrqzhpBYX87mJjGNocmjqO+z/688R1j
DoB5uE1TigZqswo84RxqIHRBm3xORd2GhHlbW9a3aE6f0M7vRY7w4zyFMovF7rKSbHM5X2X2sPMd
L0Ef824Q9hGZEf3kjmOZ5Nl003eU7lIPBRd8mDejau6nojr4eXXEiqEBxybD9LUsZLrm7X2d33Zz
egNcz9VoO4dW4mAT1a5BhiZkXSuSAiUOV3rbijhlnRbw3opMNMkrtEQGbQUy3OzWoT1ZVuTn+atd
2XTLOgSgJpOO+MoyT0ajsja+7F7IOBsnAjxBM3UJg1yK102Rmv2gUnzX+Q4borYYtd8xP/eWn/HA
ydS9a5KDU7hvXts9WpN2VKbBY1/P06c2m+2tYY/IAc8ax+2x616rvl31HQhATOmRMcBb7N1DXZB9
mdVJN8krfZofcpOhJbtp+riyJmw6CH26qJvSi+GHKj0nJmICbt9YlR1b9U631UcSK6sNjcnmgTKK
75Rwa1+a9Y+iF9+VYdLYEOj2D1Rq7QjsEmq92jlsWYlMcVvmB5XabchrMQRpDkJ7YQwnMSA7YmjI
KRrZdIUmsgP4iAnc/FXelnHP3X03aBC8yBwtwLf9LkZjU9rDgzVnU6QxuwnGHOBnq8ib2Bfq0e2d
HVwYI6aZP6JnStFY6lri6QPDyO0RPfV9IDlvAzSyNoFTmmvAOa6RvwibXF91jIhAZ5a5lxak58p2
yFYpnLJAlZm+n/sGlby6KRNVAtNmmPk2A7x0NZesCCGVjXI+ZYY9DtxwHFwzFkpCxytPp1jYaRvo
HtnzFoXIELm8p1kDIoKdNVlUUFuEPG9PqWrLG1O52daGTS6AOyyKJmR95qB02s4FMBNGf5omthpB
FlduWX0fx6KJMsPh1+hk7tem0acxNGvIzjRJvfUtmkUwH/S6KVDayrtV2/kR6S3zZPp9dm+b+VNb
WHE+NqFF+mM2AJFWjWiWZ97JHvqtUXlagODxrWmxlUidCQAJAkyAmlrrKKXgN6Vbsbey5KCO4OxN
PFAbQjdlu9JgddRrGTkippi+2Mo0g7loyw0DqhbaX46WvykJYmogBn+4zqt8eq0qn6OZpBrFui+K
CQkrkB+rkNuDPaHzI6vcdd+V5lO2VJzvujSb3Q2A3CYBjMZoyj31sqEOuhbSL6dZL2j6orLMycrI
gjNKYId848mlS+hB2ukV9QoS1swwN74lNESvOE+bna4onF2lNcNtLXoGzkMvBA/qosjueW2QMTRz
szqyqWq8B7wwhBQyla2FN1t1kBets2+8VN1if5lwQD2GytZujkym7BfNlCypG63cQku+2Q2cI73Q
9N6cYqF32WbsUDoB467tB16Sby0tyA1hhX2aaSEil49THlTd0IHXUPgHMqTNk4n2dGTknfEKjdAi
4A40zkpnLJIBzO3j1GZocc9q20JJjRL17UQKeq97tDtJw8LhS5lvR7MsyDZzNeM2032+HVRTJJZS
45szN9qBOOly0lvfKsxDdvRMWZ1Yy8etOWOx6BkdjpPV1magowf12Ao4BboAZllIimr7woCwlauj
8osjOfs0NoS98ArdSEIfx7W0Uj2iOOaSmlZ+rM24X0xaazyWRlroIZXzTINqcOXO4YWyQq3s0gSq
9Czyun6+1v3aD2dqajttouWh66x+13sOv/WB8OiDYmrkVQtH3wtwby8zNA1NPCJ1hsssfPBvIGTN
txWD88NQ14IG6xr7pJs6/x6t6yyy0izdtXWRz1FjItXnK2FtJm3ie2h2oFXSKURfhOXEwb9hDDRe
vDj/Xqq8Pmm5I04zk3UZ9IbHcEaZnYDjOjqDBffNQejNmhsY6aY3ty3UtMYwAxf2jpSG2Bmqm7bW
mDlbhpJ+AgCNQVhg1HoVwdgURagTrdyh8ZBbgcOJdwLAuznISU9fAQ73b7RsnJ/gXeshn0cS+YRB
BK+smo1HJwO+PLUjswIp0W0sN5Rdhhi3RVB7PaIDNch0vY96j4JepLQRLodWxkBcFIE1alNMHWdI
sswof58cgWMs536gWT0LTXB/Vo47nMYJ5rwuGxlBlTgPSqax0JgJjaRGtH055Hw1Awa/GTJLBCYu
eREHpyWocm7e0No20Z+hZ1Dsa4ogt7AaBpdWMCemddUJuwRNg417twYtl6JuIhF+M0NLimhR7nKy
mocc9fHmmJ4QI2ZhxvhjCZ5rVFgVfMtu9OK6UGhxqRWQdaRuYhQ7IOMFcl6sVakMmevzaEQnMyRU
oYEhWwkVndxqNhMrWaIqF0ZyJCB0ZoUfjb3EOWimlEa2jmKNdmizyGfzHQ41/bqm5Y+iM9tVN3dN
SK0W2UTiUqgiyBTxolkb9EDmEMr0B0Gjgol+BxHZYuXieItdBi04D025oWGK+g3dnsONYdpGUnMy
gbjE6RqX8Crs6OhvTWfso44KtnVNV8SOZ6mN9Kkb6WWHThu3MO9gTLoI4OO8CyizYQxrA8rCdJx3
3giuD445uXUIZmZmIOvarsFWKnPYjuHmgwU8OslUdYAGQc7xJp3go2KZKjg2vbNycq7CyafWqiY6
7Aaob8i/13kLm2TQb6TX+pNNNPl9atPmVlVp5a1Td67vXDL3PCC2QsmSUPmh41x7wX3biZUmpnbH
DK6fpmpsBySaZc3WlZ0B1iRG3EYGanlraSOvwZuS7vq6bfm2LVTNIzFP/G60GoaukUr2xWoqCHBL
EHTO57isHWtt4qROFDYkVNymMr222Ggg1ZPXPY8KGzSlPIOp7Mp22tSQcIIlp6CZxplhs+/+WGrr
1h5ypIbJKFFCIgm0d2tY8W8kb9JvHdHoNUpR6XUJ3LwbFLlhHfWs4VdtqSqxYwMHla5IrZUwmQT6
ubRDqyj5Xscmh0xyR25EoWcrAOonbA0Avpad0ibcNI1vtUjrxPOKbgcwlwgsr8njORuH2JjBxfLn
KdshypCvcmX5IUp01e9Md7cebXCpxImLgIaHzaxmcdsr3n0rZip5YLdjt3cBiI4NuPt5gGtwsdKg
Hbupe63a6r5qTjovquc+1afHjMzZpssVqnhhtuJ+lpBU7jVc3415jjJLIW0+lPleOm33LQd7qQlK
1KKsEe+iO43X/mrWIf1WdAL3AbPqRNzIUeBoXQjcbjrEs24BLiMJPA9rBndctBMiMqVW8euxVdnR
VZ6/gpDceCOwqWJftekQGICP4Od6SNwZpYVgzTDnNR6FVug1U8rpw650nd1o2/ZaUyVq15q0yre0
9Nlq6vX80as97YRVyVa04ekVotNg4mo1wkDIXzeh79aomS5GS3vL8HtXIyNlXGmKPFqmVh5kbiBP
IHyyKZXUEggtusFQ8B5kfqO9SuvKex25sG+g6KHTEPlpe2M2nXugGm6DKTQN1/4osdlZ6bQvEw7o
oxjc8qRqZwBfrcuwzmu3b+ooRVytCzNhiGNup3AtUQloR17aaWFujOPVlHt4o4NwMzDhLalOXpEr
eBhwFALV1/6GudPUxlbGu1OBKBZfrnIqLGSK08k3U8A8+znbuZpHQrlooCO15sl7S2bTEyl6SBG2
Wj0HlmT6enRKjwbTTLK1iYkOq5SKF5emyo9qS9AHs3FQ5zSJYcNq390ozgCLq6T0IzbU3hj01G5B
fUNJ88aCCtxzO7fFs1do9gtYYGi/8vtphSZtHhkqJ22Qj0BIGi7afkeRGmXo2hlCh+Xo1TcCVdE7
pkh2h27JeUSAElUkYcek+zY5sjPCehDyhVq19Wyz0o7A681FODbDfO04szyqxfkL+7kYNj0cpvte
95pwJpNcoUrDQksHWv5OrufUD80o8+3gC/NooIt3r9IxuxsJafdUlNBBTdMBgU1cTtgzYlJF7AHz
EzGwY1aaJ+St36Lt12urazvLQKuXU3soWSnuGpsJaNe0KD3UIEO6eJqiSAwECVVYFim5KmTFbg3q
vXUubMmM72nCvHEoULmDAMqnns21P1HcU0td3xNbirVmp+NGk7xKqF/2faCGFpup99x0jbBBGmSg
nYZIqcCk29zaNki1nKo+HXc21REeq2pEOBhvO7zgAZd1mpawvXmrvZjpON6UFeiapcaoG1JSVadR
QuY3QoylW+Mtjz9sT8PZ2DtesUEwpFQ4wUsSOi0T2742XooBHDnZudMaWAv9kVHP2JG6w1nR4LfB
uBha0vuatpuxkMK5s9ME+h0ezLNwQp6qWYammMTGK1PvqKPdGHHHtkp3CyU2ylBB9Fi2EB5zBy9d
d4yWt4Uj6SZ1e+tNDRmHU+rNCFh2FaWY7Hp8yv1GqwO35PzUODy7Jjh3D70lUJsO1AIq04eliV6D
GX3OgdZzwr6Z6u17UDEt7flep56XmDOqZKOh0eaYeo644k0rdo7Mx+Pk2u22zvFqmTUPm7Q0zS2j
ysXr8/QIJ/gi81y7dx2c2m8IkwEOoGVzWBijH0iv57sSsuvHEopkN0LVuGSbZkoQQZ1nqNQqBZVo
argy8bRW2yjROy74dAgVB2ljNInbMO9KZFKPKTy6KLUHSEE1tbEuNBNSzJKxzdxXauWlVnf0GcqL
CzUUecArF6LaetEcXOZXu6Kg8AYzV64AAIZL5tmzAnqCK8SaDfbiz6Pc2ZPhf8v56PwoUMyKw0mU
dyjyzG8QeHGOS1UpiIndBB5jrj2P5TDGZM7JIR2FMW5SRATCSef5QXQWwq9+B53QgLEZJO937xyR
ZdzzW5NWGwOmfs1JRcDVVE9M+Gj7cE3IHCgJ/kw37oXTjLHs02Jj6KTazFXBN7i/64dq8mSs9X0d
SgP37czysjAH+ugFGBTtxKmjEH/HD3UfMtZqPdZ3muNuXlUVSGEWXUi6TY3WdbOE+9tphh6Qvm12
rEIOpPLgKJUo0U0GqXtPXJQt8IWthjiBTp3IJbg6WvbswnTO2XrqSrqehtw+oDPAObmtm0V2l08R
mghkYOaOfmtNFprnUqg6V1i8ZlTaEuE+6tYlcBiDWajAlr27dqSiK4mToAaefrDTWMMBg+Jge5D3
Ouo0qgB+kLIDx+EA0hGrzWEtVPZieQVPKg3t37irjWQjzRSV/L0zQ2q58uaNjk9wmrU94Hm1hTAx
6coHgphuYs0mj2av1A9FrWbUPZmqvTXn2gXISOvsI/wqHkpcGJI0L82HEdBjP2jyfHYCt0VqKVRU
6Q9sLvKDQRx68jubvVKdOddlbpVvqeV0iBZ2Ff8uFHETZCKQKoHRdaJGIUtjQ9ypDybhUx7/OjP2
Tnn+lIMjgEICTmagdR9yuOc5OM3vpTRRlhzro2YgTsKtmJUDqQIftbxXtTf5N1CdrBEUHaAu7hZl
LIZZ3/OhOtJ6QjS5qwO4BMD+jeOKoeZoZYFq3QKD9v+YO6/lyJEki/7K/gDGoMUrRCpqslgk6wVW
FAWtNb5+D6p7Z5ioXObOPK2NrY3NtjUjEQhEeLjfe7wdb+Qq19xRFJqHSRj1fShmw36iQNOAJO2D
X34TtTe572fkryaqTlLugIu2Ls2+2FHL+9D7rKCNwtR5AxhMEqg6VtVASfdd5bfbryfij1okDbdF
Cf8Y/2eovATqh58KrXVCISbJKT4P6nQhGMsv9m96hKZNeq5tNBLPdTGSGr0ioqgFu23SA3AltwlK
iexsSLKrKgTmUAuHqxhl1MFIBj7qXCZfzs098VQ5r68queu/x00VbptcmN/kzAKfUYnLLZaSm3qt
mNN4F5dZsQ2TIT34szAdEsjo5Ga0mT8HDlX7rpPUfrWabnoI5DLjFpdMwkVhRtxdZV2etr2mEz8m
8rJZLnXMR8uXFNkh9wkoMKz1lySBUR/HlgH3NY3JyarCN9USsNRim5mcRAxjesvo/UFNjfwqJE/q
9aNselpZE/+3k+xkRZu/sbuIdyKVuIOqSqSlhkHUey7ig/rWkVq6FNqpvFYqPZXstlfm91lNu0MW
NAuKZ4gf1VYLJWfyJzkkt9CNj7VlGfssyo1vyaBWW0kZtU3fpQXH7ihTmBtV4zK3kmRLaaLf5HIq
9XY9NPNSxgoerHTqn3TFmEhIZpZLNka9FgOzqV0RNRR1MInDaFOTI9yo1px+UHsqr0jIm15akT6R
OfZgKppD/jql6rwRxnC+0GWZWm8xE34TuLR2WFAm0JVa3SrKoGzCEfHPMOT6rhYKfR9DFiSeJUBu
417Zs4N115k24bNrRC7MVZ7Xj7mf+I5E2thTR/LwLcvjotKFhvxTIduNGg939TySBqyGOH9pzaLd
ct9F9jOL9Ychx/1zUZXSNtCsmCquIm8mocj2Udv4u7ZWW69TxvSB/W660CsJ+XwKOdg2Y3jK4Xif
jbV82ynT4FlIo0HMgvkkvUveXJZRDSpZeAkO2HQCMUq2clZaD0NTZpcx3kjH71VpW1u5fl3ribUL
9cLat2VgTeSRm8lpmJBDEVXl/TT4kJuFUd5Hst4qtlpI/kemiNlelSLJ6YQ6dauk7W8rQSc/Fhoj
pVtTGelG3bf9XR2w/DyrnMod/jDpXefSaifsqZd644+xU4/q4Gm5aF5IIOJ7u826tHKsYFIczZRN
CmlDB0u6yLOfAn01diX9H77zr5IXF2Fy0yRU2dLBKNQcElXypSFm2SP7+S3Nc/1NOoF7T6YJilgZ
+YeqFzhIErO+kYUscuidKEpO1ZKsSOpw+CGHcdx6YICl5xD88Peyamlsrda4qZVcfQ0TdkWrB3j+
9e628gwgtVhtb8v292l7U9Q6q/qB7Y0K7tJ/rtiqezO0xY3sRpuzWJBjj9qfo632N7K4/ky5XyY1
Zaml03em/hMlAiICqsDOoGTDWxSPr1JP3+HWmMMnYTKs2j3zzMdK4j9/xUpe0gbjXMoQ1zwkFMqD
fFC9iObGkUBzUkKLs50yVwLRP8db6ZdIZypRJDKe9LD0sF+8IBgnHHmzcIfOISWO5X1/D0ZFgxqs
LMlIW45faN9hOLQShEFqVRS7nM69YLWzor4j2x+6kjAEt/6smNz9EvXcYjo5sTSYlekzq6FNWo63
T4tJysAOSS1jL+gO1Uk3CDD8DeNDWMof9fsz73FRKh6FKMvaZSAYN4aEBmG1dssx4pKY1JK3KMJF
r3Hmnbw38DxGm3MdRX6bir8aa7VypWauranPJa8fmicS2ZIrapW6pQes5nUNafdIczOfXKUZ3khx
61hWyuQPW5maaB28F5n6iKGf5Jq4idTskd0Ss+Z9RqeXkL8g1tWdJPqbqs0dYSCZAP+SKvp7Wo20
3mpk44wV4Xe3pvXjLLonpIIYqdEZHr+pvE0jU+41yQvMaRc3WbOrc0W4Sc28fu6UlCR7qOhbPU/1
7ZgpxWU5AS5PUzqjqmHAjVHudFvXx/kqnY3mSp/7IHZFWOA7c1JB1Wk1avE6GG19Duozkal0rJn/
vcLpUEm3ax0cE02hln/+aZWVWSwJxrLKFn6I9G3eCV7iKBidJpf4/HAW5HViVR+Nt1rVJRUBQ827
ZVUvTBjui1RUFpurhDzX4tg4ZxQ5F3IuP+jTA/pyXpRWlCG86585ShzRmH4qSfFY6+Xu60/oz3jz
OLhdTWU1QZ5VtVSmkF9eqnm0DYP26eshlvh4vdI+x8/r2asGRWkTtKJSpN+2WeESBthGML1/Pcyp
VYEaFViwquu4ktfGnlwYFBLTguRJNyJGinyTPvhuD0vG9W3YADtp2H494qm5+zzg6i3NXauSjTKQ
kbDONXQG+r/lof9rJ+fSodPkHEMsndaPl0FptgriKV/yrGrcaEWybYaLJLujomv307nWxKeOjU+D
rSnZUZvMETI5xALZQLm9QL9hknJObLRRrh/ejJS7vp6/UwuDUx6Wq6mpfMurxyNXZcjoj3DvTDoa
kswWSXYm5xoZrrD7f80imAhRo2OSaCjKav01cSg3WsEw8b7f5w+h+5btuaZuz50QJ0/5zwOtLopS
rNP6J2Ug8dDv69BebLwjTddoAe4FD+eMbKdmTxdRNMLAsCDirmaPL3Bu84jRagUervARjQ9UMeyv
X9GpZ4JuD9PShK8gKerqhI07vRN7xG2esFMP1SE4IOOyQeFiDDjvKT31CasywQNXG0zg4vqqrUFq
4FbBaBpN0Nhph0fqgVu5s3sPlfemfozPfMJ/Ksst6P2fRlw9XzJF+mw11IIHR9iMm+oe1JozvNCV
266vM+w759wXp2f004irOKKOo5Qqsfp7Obp0JkFevrWc0Vm6PXfR+djzxGF59ISrg94v54jmGcry
hKIzu7mbjHdKcbCc3kNv4E3Zcyud+bBP3Sk0GRgqqG8iMxrjHG9c9IqdTIWul55y03mLfS4iK2fP
TrijxByeG+3E8fx5tLXlmtMrlyuFKFDdLqgkKiLQth1tq29GyudnXdYntn2N8NowacCmqmB+jh+u
TP25HaZCpE4ueJVWeJJaP3z92Z34ttmtqGMSnTGMsXLolDUhoV7nomdNdJ3pUx0/bok4tGryyvt6
qD9tDmS2Po+1epyIkmWTp7wrUbOFS3U7uqojVna/S5z8F3m8aaNvyq22R0E23p4Z+0T8jroHswqJ
LuT+a/K1lAxVXMkZU2kdlrvncgsTjW3vNd/Q+5771k98CZoio/IngYSwWFl9CXPTotepUpF1kiGz
COzmI3T19z7zJvBIre7MiNXPbKCnFguKcpykgGkMdd0i0JzMDuVKyJi+JGxpUZL9DLqgPGPpOjkK
HCRraY+j89/HSzIihZXpdO3z0jC+kzLtjiZzZx7k1JJU/jXE2qZtRiRBjahiiI70d+dSIbWD4cyn
fOo5NNlYHE/0wsLbdPwcuaApUaewFjH7DHdSIE/3gtS4X6+6ZTJW8Sg5D8gXEi4obr+rkHc2qBQU
ZcfmFP4sK11xc3Pj19+EbKK3SVHYfYeQqt9/PeiJ6ApYkEIMR45b1NXVV6bEaR53UTp6cS/Z9aQ6
jQojp3rgHoZq61fd9mdW+3KMrJ7SYL0t4j8CSG19cPuplE00kRq9IUabXZJsHyvEAIp4GxXFNyRB
T18/4Knxfnd2EBXDwK22/PPPVxYUbZUSRpMXVGFzb4VK7mXW0G9rI6m8YjYmRyjl5NzmtUzb6imX
hhkaYxrsJNZqWsPWGHVBZlQwt3sagrkLxQRC3nO7zZ1zzukTj3g02GrhSBg+fAudN5d19S1VUzZl
mi7afe/fcwLfhZ3//vWcnvjmTMoOi10PL6plroITfa7SsqkqMilpddOo+nbS5l2lxWd2j1PPhc+Q
WwZb4zLW8aubC02PLS2nM5RRbZV8ruxJai8Hmn7prfYSIkr79/cSC/A3vXFEzeArXA3YJ501S6U/
eD1N2EiKbOJOjm2xpcLw9QSeCu+ORlptjKIWwKgbGGkxFlPB3Igw+UhhsEaW4Kd5jTZFfuZTPxXh
fR50HY9MJNsnHQGBV0MpoHufl87cBJZOhBgHNOcche/EfnY03CpYiLUkGhENDZ4yP/jSU184mjBc
y9Xodum3TP6WJ8GZHfR3s43VZ3c05Oqz84NBDkyFIVt3YFoXSG4AyfRAdkjz4pv4BWUOKRmVwqQr
kpDjuuVQwXOKX/TtwamxGfv9ua/z1OXh6EetPs8spIpdLvOw0KvYYH/34k2c2hM3GJQ25wL5Ex/n
0XDLWfZpw5vREhSiwXBCcC/pqdNTMOuk/+CWdzTK8is+jTJVehwZOGUovcY7tWHLSSBe9OeGOb1m
2UFlWRRV0GarT3Iq/RIKjPU/k0dR5bG+aNyK/t1+Zp97Vyfn7tNoq89y6so+FxDKeLXuDRSz+s63
U9M88yEu2+Mfq/Rfo6z5XXMsEAQuz1Sk+qVJyNLt52HPxn0mTXN68jBeS0QuS8vk1edg9mXEbYel
sOQHQxACubq3HKxbu/5R63fnZu/seKuVrphi5IfLrrZc6VQndxG2RdveEbbZJlXts1ip5e/9MZGf
nm+11JsWp9c0MJHjm+hIror24EN3MQVtUkS8vX2+hdqpW8mSmf7nlK7WPcdVpEs1Q9IJ61b/3lzh
+0QotQdWcG94M4/K5N6VcPB2Xx8ZKwje73TR0cirQ7eNJBUc2/Kw0BEaUBSyl3nhLT2AnHAj3pp7
wwl/Qmd4MAN7aJxzFbKTn8anB1/FUVZv0JZ3Zvi6U7/5UXqRRw+BX5/L9i2v7KtXuvrekT+ndGtj
Cflxc/DrK8kQzkyktPyJr4ZYfeS10VDfXiZSv5qcYJdD3IYvHm2WZIdpI9a2UU5eAM/Ce+t9/RJP
DY1ZkLKQpotE26tJlJJgiGgBQml3iOZDWkjIg5C/lrr5ms6xO3WzM0nCz68HXaHc/1o5n0ddzWmc
FI1hjYzK/fIaW7Wj7II7sklvJr3gM5f+zf8HNvWpTe7zoKtZDoLRxD3Ei+T6LsEvIUucacD1DGd2
JKyn3kP+Ix+8+PHczfbMwOt8sRwVqKyUZaFqCOO1cKeNV2YhuHLh3309sStgyR8Tq60iHD0rRaFa
XmfrShvzu0SPoOvQtCu4dqQ/L9j8PKHamm7LRb7AX2n7hi1fl6hB3Dn8oMXa1tpHT+cIUac+oU8z
r612fawsRSW1zLxgzXYF4Vnt/TMn2InI3GIZg2kkkcaFdfXgoiT4qIYZohN3Y3whWp5e67usuWvj
s9mR09/Mv8ZaPQ5ejk4RQNwth9iz6OVuM6KkcCsX1/FvXmGebFVzk9+BNPo4d6Sd2vXk390PVZK/
XFjZSz6FOYtnNIQdMnolHilLjtwgi7Y16buvV9KpV/Z5mNXHQnkjyGSTYfwBs4VdRvQvxi3rl/Z/
MA4IC1iqhkm7utUZYqRTEk9qOXqW9BFh8S66M1e2k+cjItd/jrDa4YJWyBBxMoL5SMfIQ74JN/5w
KJ+k6ylnf/2LMR5yzxGo35xZlX++LE2kkmKCFjCgwerLP//0spSl7B6maHulcCtDJkzx0gzBy9dT
eOIcPh5lNYdlMFiJITOKeFA2jQNDZVvRuFXwxP14QMfqyVzgyJdfK/twf+7bPvmIFD6QPfKJE9Id
P2JY4rNpaRPldaQ9hXbfwfe1+suvH/HEjUWTZMkgPUNCmdB79RLx7uvzUJK20x70w9LFoH3ySb3K
AQEOJ8am26XlfyDROB509amhkqIteUP6WrmR6NOMbdyp3KVGunBCtXMZ3j+/OI2WzKqhExrzHfwO
Ej6tFT1sx0nLEpFoqkZc/SQP8B1bG8HaRmLn1B+SjX//dwz1N9Hp9q8gY4WQWv3P/50TdcSW+pI7
tYz3TwzV/xOiFEvkf0dKOT/Lj//6/lG/fxxRqPh3/mJKCbL8D7ItwMpNeDdollVe/l9QKUHW/qEA
v+GUkTVqGxiy/kmVkox/IGIBQmWqkLfpKMXR8DdVSlL/saTE0KwqEiVWkuv/DlVKOb5owOGRJcWC
bIWqQ0ee+fuD+bRaEqxQtdjIr4ucR8Omy1fPx3EhEoHHDzlQuHbXO+p+udpbnkpVEDNPuKud+Id8
Hzx0e3mXO80uPJxDNNOR5yiY/f3LOH9FnhDZCTfy9UlshFTpx+YNg+Vm8TaIVf2sDep9VgRPUjru
8kA6dNGLVagX+lB5bVZfibgt0qLeAxTyxtrcFwmOM+mXGL0npmqLEbeKJHOS7DUoH4ZwfiizQHbC
sukxgyVPheBvknhx5WfDi6H0i/QxdCaj8wo5cgTzMafHoDx3WOpVPPz6hZWn72RKX5poV0sFwgfz
ClhTUYSYc68jGS2fTD9hAwdo5l+N5XOVgTvJLbae+ibVFUSzr2Kk2FnxoBffDOubKle7WbacttwK
xbM5PZqNgo1CxR1UOlH9niupjSQdc9F8LeTSA67XdIOx8adZFde6UTqYBbZJkrlSEe5FbNRFCdUu
BuxXtU6ujzb2XFGOLmqFzvT4PrHs3Rh+uU9Lww18isv55I1Ttg26HxpIDUP/VekQt4TqSgnFXS8N
dmm+youjEsZW2t9Y2NLCSKZ2RQKMNnSYAJwSWsaE96vwS8xj/qU05pftFN0P5keAEsDv6F2de2Mh
vWP7RqlW6m42ki4Sn7BSBqN0X6NTTk1c/7o3V5IjR/eppu6MnP59Mz1SfAMDLneJlj3UoLyTSVdY
w6DpEYzX06+y3vVYDuboR9n/ylLLkZprTLwbxbrLgmFXRy+GgWCpLrcDZYAu4VVJmjvh6mxzGpOr
HK/ih+gndog9wqLTltF/tClQEn92BaTaUdzalfEY0lKhxiYSqL/a4aUMXiLrUdKiK0Py7VKyrv2C
q2okU9Obce4l00XeQrZAb5GkmBQy5aqNwrvKmneTekkJY8DPKV3L1ugJCG6j8VnKDhWs46yqNmI9
PycAglAo22Pco1ELslcrD7Ehqu/JhIUxYAy8Lz8sgW7rUXGIxvHQZ8NByFVXsdKLfriztGfR+lEn
EeYLjHvmIFxWVvQYVBJoyW9p/p7iD59EWEBp/TQbJG6EZl9LzcUYWCmi9MU7N+K5Eq7VGguddKVq
N1nV4DEwbEsQvTIP7oZO8IqBvlZG5SbGDueVXViBJyY/9cB0zOKi1As07Lo9FC0oEW1XF+Oul3Ee
x6ZTaeJ9OGaeWovL7/DmIrANX3/JwJNGNHHA6zXwqhupfUav7lR+7dBwyRUq7DH0JvhmBW9DM/yk
JyggCVyXdXSFCsYe/GTfCDqgkmkn9eZmhhEg4iFI9HTHZGxEScPfMd5JWvqC7v1WNCfXLH+JrLah
FN4ZldaiYrUZuuze6sKdmegeUcoN/sD7NADqY/3KxuxX9DbpfNXmVrT8G6zw0DIC1Hy04Q2+JdL3
zB8vjeFAmxhHDElZTrcI9rZyMd/KZu2kYbcZRHVTisylP/IKNVZtYJtW7wZYqkddsvFrOaYIOEKY
7KZ9qOvIrZtuXyrI4ksoKyaGDFV1BON58NUd9oJbQXAla3zSFiP5VPFvZr1h+1NgI/y2x+q+Q99O
Ia6Q571eCl6e3VawSHRYJWnelk4mLXCi4ZBn0r/VN+TPbX116fHlbFb7EUckLawUIL9L52V5d+5u
tcRx/8qELKMs5ycnqK6omoXe6TiazGqhxtAivan5bV72SEBrx+iwbncI1s81VzuOXP8ay1yMIxoV
HXodrYLzUYk4wuP5tcAp2/aYmLAwmfG5Cs6fx6G8iEapZmocG2g8jp8o7OIOcq/+MyWhkt4gJ95Z
FmCaFnd8cqUN7eZTGPN3PPeZ0vc7El7NIM9CJ2zaQyD6XNti4kxJKqHWXjW59pSOpGMYojEdc3vE
Hnbts3lAgcAvU9Ei0IRhgk8rTuftWBZXGAPcxTRSJ7k7CbE9ZsWVD4MDmZEtJG8GOJAuue/q+1kt
zvxsZSWE+f02sE/JiM50ys389ON5SkN8noYs/symfJfEWOWNCn8tPJH3LrJsfYrxRAW7LmgPtQgI
o5uwXqZ3jfgDBahDg3Vnwqo/lYOjT9+FHt969loqcOCrVz99DvsLU3qxStx3YrGNTd+WKpoq36nN
K02wnZZ2gtVbKlZuO4yboPieTPsehJSg4cYe72tUvFl1PfkXuqoeSqWqnDRvvsUFtpIGFFIMWDAD
U9Olm16CddbJGy3XnNTAOzPD7MCGpkaJ0wSGPU+ml+CTjqZHCf81/mzH0oAV4ljGdn6QdQ7+5C0f
ki27c1VqG0xbB1LYO20iaRW+gP+w9eIxBuWvBbdSE25KYwCnEG1907KrMtsaxj6cjb2oRZu5MR1+
7HvZUp6IxggTubkP+t0sjR6hjRdk0C7mHpr2a+xjh+rzt7G5lRE95YPbN+FeMt6DZtxbkQClRNri
PbLT+UlLzKtafMNavvF98CjCrUFQJEt4Z6TLuDO9vAfBAT9hh6nTjtvtc2u+t7N1Mc1Xyng7JZo3
Ff5Gx6EoUmiPfT4//63IZBZf7qr4YgYdBhCEBC2Ut0YCvm2e7ZSOkoKGpuKpAGaiK9U+anjLYril
9OuMBQAbyXJVCH3s3jdVcF+KP6X5zSh57ABbUtPv+7LmaOs3xihed2Hw3BVVT1A4blold6rwVzTr
rlzWm3E091zqnRkwYKbhqOXgUXWnpHzlx+IunaaLYhJeUkHZqHq0hzm0S1MaeJkfvWls53KPaRUe
krUZcoyXBgQD3PML6gYbOz5gFysN1t3aDrqbSLntY9k2Ut8bCY/EkmtmqTqRYW5wAFGe/IjNpzoX
7GD+ReV5WxWi05e088uzXWQljhkGh0wEX0P6vXu3ogB6S+tmqbZN/NeAZcAJo2S7McdDFQjbiTcv
C6WLrwS+E3ZAKakt9gWazGIWz+Rh3rUzn3k2YHWFajJFNDfIyFlEuhfQmYrzF6wKsL/IuE3N8WYQ
x+egjw5ok5xmKjxBBKWTHxpgXsFiSJZaWDPdvqjBi+mjE/S/ql56yEcRpB59A9S8IoJET9+IhFMf
GTlKKwMKW103GsjQPuTT02xxlly9AjsUxD8EkVSbmGYbpVWfdCOlJUpX7gZB5pgd3aGGnqSX+i1d
ZmPCWPVRmCB/Yy3u+uZBnroNog45AhPVWRcE33bgy4h34UUIGrWa6LkqKrcRp71QkAeO/R+zTz+A
KtAqR490VF2iT424eYvL+mz9fTk/V/u2ghCQgoqFl1Rcd/trhXQKLL+h5ebkKW680d8NbyQzrXjl
thTOZN1O7baMpv0+ZDlr1/2LRM3MfVDBr8iI631OvyLr5+h0l4WL2Hf79Yl0nNf4vbEjJaNOgz4P
Zcb6PphIetVJevOapY1twEYcEuvc05w4YxfAM42QuBOLrOnjswN+SJU3cUMLyEW32TjxTchJDnr2
QnXFjeiGXgTfi5UAL+9c2ubP96bSphrAMycXhuS1AFHAnTvUpv8aI6vp7gKvtztA6IGT3+XOObPD
KtO3zCUAFrJgCld+JCjiKmQZcNsJRTi+1S6V9AfIp4/JHVjj64SWBCPZfcTh3+ufUeeVjH4u87yS
iPw9OipOA9owfZGMVTG1GkpFjK3xbandjtQXA88IbKAa9tKjWn1azoIzWegl3Dv+KHAoqJqGCg09
ImnU4xcbKxJBbjy9GYJvD21mDzGKBR/Uu+9jK8QiD1+IHuJn1hPZnD/GlVET0XITqrJO17pVGKrk
Ru3rU/Vq9YMNIhNOoHY1zMMvrJmQ+frxZzDQljw2/FtLDX/GZfSoox3TdcOj6cY2iZv9YKnSVTK1
33MZCUIiqbdBhj132rXGLbTTPfWg1k4KCnrJ9Kj08lZR8X9qjYN3+0ZOmz0WTi+bIYHQH0i33lpI
phqu0X6f1Lq7RDaRDrY4nNDGhfUFJntbEb61wBMBXtnxPG6H/L2KsA3Hk9sPijsLyqErJFBR0tav
7oOGuC/AFsxzyBFBiaTv0eo6VlRfwG/zalosWvHPSLoLivQClstNainALD667mUAH6BKXFKVeS8P
wT0EHEjHUrcxk/YVJs8+0IO9plcXGUdHH2uckjikpQOczidLmy4L3OeVOr+VxXAhtKYBKIGDwIja
iwmpnxDqFwWuT9XiKk4iyCifBCDOQ6Ebdu5XHwJ3NfopeXLd7M022wt9tm19E1KC4PVa6c2lda2S
GJbJD4tt4HTa2xxmV/rQ7AJYe4LG7lAplyKpETBzP3p/kw+XkUloGCBNETkMSIdkxXhIhpgQ6aVW
U1xFWMBJBUAs2IeyD9fMb+/8UNvE8ZK44Iam5VeSDKwxFdw8iL71FqxhuF299C2dLSeGLmHNiZ1W
7+NAywtMUVPSwmvSLqcIZCMRhsF5KPqXs74zUxoDy09JNj2MYBRl9QG//q7H+RF2LShxdSPkT0ND
umhBEmZ00cBU04S0+BS26tQAOn0E9mPn+Vs3PotBdyFNxbaoE0Cran+TQZnYDJNBLDDcV40uu9YY
R04FKQZ8TTRyE9jn7a+8qm+GabpiZ3Umtd74JV1YhfcggaFWJg4Mi70AiNek8EA+TPglKI+hn9+n
MXGQWF4OvS/acvvQDcpdpMCNJofCae+UUnEbEziqFSb7QLRLP7zo9eEejMgecNJW64NN6MfQrSxb
7Sy7bC+r5MaX34X81a8uILAAKKPTXvY+JJcDZn+JuHW6GcxDM76Fvg+9DTrwhDE5pPYJ1VALle8a
tLJe7LdNA1tOlrmiQ3+xSRpdt9M2t3w7Jh9nEaSpxmsbz/sqJFfSjk5Ky/qQQCIafrb+RyiDxBZE
W7Pqa33KSC+QBIjjBq5LnI1wnorSGfj/z3FxF+bC/ciL01VYcNCmZS/1+wc9J9Rrwuh7pyWXemts
uvGlTa504RBpb5JoOXp4LbfcetPOTQJhp5PrGypU7fF4K0hAA6yrcLpTZy50wVMRP1oJqLfI2OpW
6mTqd51NseufSsM4dOQ7MiG6mn3rJkyxHwb9HdKInSV8rzKRDrDmJVy0yzgk2ydCrFdTwQvnn9Qf
vsHOrW34mSH5LgGpb/QCtooEcyU+DbrSuoUUKXdVrwpuqePMz8Jkb0jx01Drdxg2XIVQXZ/LFzI/
+7ziTlmplxlRxmD2H2YSv0SJmPPxC7JbyVLt0RYUUZxAaGClottywaCkSX9IxJu+4chaa6tGe/d1
QHLiFJUp3poKF3KD9gzrcGHqFcBlbUW40Lv5rXaDJtaBe7uNN74LJrlzocclL/TZc6On+upciuNE
PETZQMKopiscL+uEQDeI0jQG1auoECRICP/67sxleiWv+B1y8ZclS4ZGIsoog1bHZkGAKRjda/SL
BVfuM2+hzvoQu1xVceIdzlNnOLTx9lyEsFI7/h6YTAqKdBG/1eJTOB7YUklGGeP4mlCVIEPvdMOu
3UGQZfid3LqJA2BJgTfsmRfiznChWj+b9wPJrTvTgyPwGEPwIat75jxfRj2OIpgD1P4AQw3qL+rq
V7EcQWpNw6vRX4jphZBu1XPqg5XO7K8HJ+myFGKMJRJdRaABgMcSQuOrui2/gcfZUgbA+8XkO/79
uVn+cwGp+IUsiVAa+zh11+NJbsJZFaWyfp3hC0fShST++Pr7OBV0GeiNkReQjEEsfvz3q05IVLOc
3tRtS4fNiEzf0svznPDod3rt+K3wx2lL/btQRnSzirGA9xRjMk9Ek4iPNhnLREBCRmrse/ySeYv9
qoAJbwfbpUZf3XJ6kqCFhLfQUXdfP/GJ13f0W/7QP/Z9Cqt8IrmZ3mbeuFs0yMMlN3Z0SOfUQKta
9l9h9KcHt1Zrpa5jf9DU6W25rYw8ZvQjcd6MLTgFV9if223OjrbcXz4VCiNd6/jP9DZuaNtEf+kd
SbVD8I0KjR17+dU5Ud6JvYepJHpmg6UE80cGt5a1eR4j7siXKl0Kk0P8YFxPt4uOTXOym/KxO99j
Wf79flZrScJjZskmN1e29dVaglmdZyoNRjrlkCMiUWP9MRZe9fRjBOQnhoOTNSwnjdY3Yurqckfx
g96FylVDt4y8cSyBHOBAbV+dbdjuB1DB5BSUK0URvUR7F+UAVh+dQrqLYKC7g6Hejr1xp6nJVgf6
Z+p0JlDzfdSRWvSBSs9PcQSEx7+OEo3cvuUO8ksvV1e6nzxm6YWUH+aAn1DUtgQcH0T6pUbHyhRu
CamNDy0Krrum3Fu5vOsKhXBL25rUEnoVYWWZuAYBjGIRWpqXfbiV+EEpVUqwy+GNoXyAN9vM6i8x
5b7RUOvKbkmBcF9qtoGpkZSbvWz45RcQyaphLxOhmt33RZaWtBfNvIWS4UqowmKZtCaauBguPSUv
ECToEeFRm81Iduw7hFd2ctlpIXcDRvYAh+9AjcGrSu0msxyLvB8VkUGftlGvu9UE7nvcj0F/SUu2
u3FWN3rdUcClt4cBj7a+zIyfafIqJ+THBDxmSnVoTcoLtI0WrHRTxL8awPpWOkD3DbeG8miE90p+
F8gPgZXvZuNOoIpJLtwu6a7SlrFrtj+SntSOQVsWATbtmDikV2A8XlZA6iCA25zzaXkbaLeg5uyW
Crpah66c0Nms2DeG8H3yS9eCrilX9OamPpk8GwFXLdZGLlFOvVZzNvgscIBJO/z566IpNyo527aB
zlWM9iDmm5YGNAKb9CR9+EHNrzBdtb5J8kMtfauhd2t05Iae2RNuwh/cCX5/JVEV0kjBx/RFSioQ
ciPOiOz77Aee1EqONuLxFekGAAX8ocEkJEUqXC//ykzBL+lPotQxYwhU+h91eJPwW2BzY3nei+KP
iZ4fgfjQtJMzjwhMY1owqeJFBByio9tLE7M0+Dr+m7PzWG4cadP1FSEC3mwBkACNSMqrtEFIlATv
Pa5+HvScE3+1uqI1M9uujkIRJvPL184inKpEL7ww2ZG0kgMK8sHGU3TBl9XO09jHxfy6GOM2mb66
8bWoIK2tXaIqdlVfS9N0knDbZd1m6LpNORGQjaaFigpP41hZmL2TLuRYpRczEQGH6cKFjU7Cm3D8
RdKxnRmGXffXbmhtKX9umne1VvkPoOmW7nBq4At5Fng2SrcbtMVuotSXJsGOs/e2NBwJy1gXHQ1+
G3fFqWTmR7pvA4GwHiPdxsvo6qRoCfmDALUuFQIIK9VYZMsJKm8Ory+tCE4e7uOkIr9R3fXmW6Bb
UJ/3RK7ZmQpeHRG7bQm/uijaiEZj9+3KaEt2oD/hOfVllhMjV7ZV5UdkNC1yS3442gXlYCivi/HR
C8FeAo+WKbOxDCJapcIzBDpwpn461kvFM7A+a+KAM1W7EJVJ8li1XaZ5FwnWRdV97mG1EEKbCDaH
jc0w3BJozAE6dtc8YgpSXBGpdUWRjVG+SO17I4xehCqxQRBKbv3UvclW6tVVeySFS+YM3I+xl/Ci
lrx9McfmUDBcYZ633VJv8xHVM8nSRQgXEu9G4WGUT2a9H8fGbk1wn6k+RaggFBjbePAbMunUMvO1
1dxiiE47/CLu3iZi168TFBFVyxskHwmZ5KQTPqgawYyV5aCXscsWgQECgE450m9IRiLFxRZmdvGh
1Z8pK3J6EqZ6MXELyN7iK7YOvYq+TaLHJERYwd+iBaTcR1TztlQtmG5akB1VOPGaoj4MftS/DVS/
9PFyykWm+9KiIZgQ3Oit7agliEc7zcmQNu+rkMxrdQDOUN3BIGpWl3nlU2QGvkTEWQWSUSSaE/WS
24u9LWe5i0poJ4s0UulfpTi6Qnlp11t5MxWnosAcn3V+H81rfjMnnYijPc0cyltV/kpncYvaxcTW
MQfDvkE9oaIYiGQFUOtxYmlccwvHmvOuRk58XbsNx2sgkIxvsB/AhgxoPavb1GO2m4R3KG1nKQLH
1OhbIDbS4sA9yqOjxghhz4X0XKs13zIHNArC0uiepgYWYQpS3iuNUG2oJZN3yKo4LesstxJRXeTs
pNFznRjE5CUkjyagTaghVn2KcEPSuZO2byW5Y1H4ynjs5xFW1/ohSt9ajaAUokeV5LWtA0jx0B5q
ZWNFvVeJBKVVUBfxJpHOJQlhOITWtZqQ0HGrqAdw1rUSyqa9A57veTIeMnGrCx/oVTYqOdASBGpS
BnarkFYKvVAZkDQAN+DZWdjaWvIscVCtev4UNigN7or2QscO/XLLThlPEe+khIEuiD5kGgc667Ym
RdAINT9dWQYMMMTyyAKp0HCgpQFfZB20JvXS/hcJh44mFa4Sn8Uk2JBf6pfZfRNcRzAhg8VHy1BV
IyYJgouCUa+ZzkLwLvVfLSsoogAwEJ0vHaFLm1AxxK/m16eGyqGo92LgP9LeNbvu7tT5YYgGz+hP
esWz5mvXSQXWh9FNBROpBoWfJhpE3dwldXGylk+1ZC2xzE1sXiTDE8DB4oiMJLaPKNH3KGxtPShI
6H6aVKqgFP5z2Wxy82wuLwtm7hnsa5SPGiyblNCqxIm/IpCu1u8TcdkHzDFSMLpxYR1T851wztTA
+mi+zRkhsSdjelHIctaiwdZb5DxQXGRO812foHnpPWIhLl/6Vj3UFGaP5pWIU06GFvj8AqXCelnH
dlBQ9K7F4AQ4ANmcl6LbcHi2ZQ0kS/ug5sbrMnMrNYVDaq5Kg874VVKnUMDpNQYIm8pSr+obk1FO
GiZ7IlVJ6/w4RuxTHyrlDPM4taVfBq+VShZmYHkVE4IgYtmaKspSuFTPB1r7Ou+EAlAkSK+WPpLS
viPy1K6iX2rS7CmGoUW2gRokbZWSDNnYabVA5MCXle+Cym+odcrbB8Rr7Vp3EtZOqNwXLOOIhlb0
b5AGJxDOKuIyRd2PYufUY+qX3V6BDR5nFag0Yw/JqVkQ9mGJiU1E8yUT6ZFMXlvF+1xesWN6vuhv
QYzjDk24MwS8Idq+yt4bEMFo6Lyoe9IQdylm7ep82rFwLjllV+ZzH4feqJVOX3AQEBAPjjfFGq4N
wyiU59H4pY2mZ/XXWVP4MOBTg9ucKawjALuFFgNPToVzo9zJUegEM0cy7Rgii5HerYn6A0KRyNB0
s0V2W+OTnHgaoBZnRAE1oHwJ6tJNYpUSmva1tVi5+hrZGv65UITbO5oZIYW95DejdRfXDexgMtyl
S3MOGEJZSjxB1+A+c0+Aby2ED7gSvvHu10JbxTTfCBZVY7QNhfldYb6I8SHX9X0S5I7aPYvLaa7I
hhLpW2BXWSbywQE+0+UqNR8KfoRSZuOF1tejOwPziRYq9py/Wqx+YIDuqE22QAL/2KQOqA2vMLMC
3+kk3vTs86H8TEWum2aFnS/JzdTB3U4dxCQuztWsW5MxauHskShpL+9H8ssLatOXWb8p9XcBmKuT
ETku7G9oLWBa92MxO4pyyhUyF4AxM4iPzsy40Qia8pLpMaHSpCC8u3LbrKEAg51Prl0jz31VYC4w
aWSKvkpyebX4mmrHvLmN46tpxTRKjMcc3tMQ22OLNEGQn0Aq84Qqa7nZ1hJ8QIRtQaRKayRzPk7d
lpMKCVREErMLsVCklO4Jie5byCs09G6KTQzlhpY510DsOKtw2NlrtNwJAOr5+Kxl19Zqjo1yKxJT
2Z1ENjS0cp4yVtspUrZmkjgqAHtrXssItJVqM4JLX0WNpbLBFtgwjIqvelLs1IipgSgCdRp9FQyp
SctbirumnHfkI+Q3SaW2oSlkaxmBIw7ySZhftRE0z4pdKaSGol6OUk+ntXYNyp0g+xkNUvMw7NT+
LqG40QqcTGWjyl4KAWqHH0ZpwbHPPmXxrh1DtysUol3fkNMguqLJlbK6pdN9EVYgG97H6ZqoHwIz
omBszDbeRDP5rSSQJ3vyp/w+/ZLqBGCUhkRl5uzEB8ahMaoR/N0tEs+X+Fc9aHeR1ZDM+WIQRBrr
t6Zy1OR7K3yYJHbEte6lVuwBCUA8Iust2fSTUz3WF7HMLxa/r+hFOybNHLCcEwNVoCSUjCNwL6KR
ptu0+acUGo7aL/7YPwW4VOppclOtcQMF4C27Ewt90yy5Y/zV2xYcA+naV1QTxEQvJuamz297/WNk
5U7ZHQv2FM16TiyZ88SrWZ1bs+H7XtwpVv16qvwB+zjRsRiO0i0yeg6WmadkqJKZQxUGhUC815rz
gktXZy6OdYquXodpa1R+0BfbsO8dTaltQZj8BblCJ94EzGH9wqrbRNFpqYENM4PqGTJQBvwj1XIU
jFWi+jYJJwA/IuDxsbECt43gqNKX0dCWXT+OxWdaLe6QktFbv/TsJE1fbSo2uvxN6QtXg/UHho4r
tENyiiLSoEnuoUtfjYVpjeTSrDRY9nK7nekoi3Tb5A5L+X1Fc4463fQaPWZMsKIyuAkn9SK0Nn2R
cp5l+KYihgRPe7biTd9BoiiXMae4Ery9hmUIOXTFdGJFj536he2XM7lhC4vmKMKrwl0iANUpSN2t
hvvQvOmYdxv9FFPnIMnbpXmTiWmJwMeW5aJ1tz37IYESiI9Me+abpfZpM2SnjhNG1r4G/YulPE/s
lWN+Gw/4NtFGxAkOzt5PhxexHN9yS/dSHlj8mJqoZFoJfdBdRmq8CmzSrK/L45S0bKAkSQg4PwR2
kX7aChz9M3TW+YjgQrxH0+AaneD2HNkEvmANPUaeB7smT7eKHDn68KUNy9GCANWFciMWaBFik9Dl
eN/Nlm2pBvWfv8xoJNKegyVUb0e3qtBlrjCWoC7Ac9o5YDRRBIZmHWqtuarafmmY9fXbRD5KIAO9
Su9w88p31IWfhXYt9Jqu2sALaZ4J8gJzTs+ThO9he7N00u/8fJzJjBd3Ob2kutVtq7VpPQr2Vvmo
1BeDQ10V8OSaT6WjmZU1d9KHiypJ50qP3Kl9FYLXGJlx38XsWMxs6Jks5gG93YUphx79rUWZ3jCk
KWGP1ldzezIhx0L4yTazQon/wMVMTYTrEIkY/Q4Vi1QflPBW72v4gHasncgNtvmu2KT3P+KMK+r8
/VIqWUsMZXgTCMj4O85ozotOZPD0qYQuzSmSS5MqPmss1ywnh2Tb+CXdUVeSPkVfv/t3+Pa/vTH/
dnEcGb+DnOOwdGkil5/FcqKHgFTjwVvVd8Kg7y3ArTyhYHo50oy3S+WPBkUZJK6HfcEjU3kT9/1G
RM9edsFNKIvo1SeP2qkb9tWNlSQbBoxVA3ZHy+5fDZthIb4VueiZQ3bore6Roo/Hnp7eZC79SULU
LXXyJuVIM5nZVh9eawTAtfZr6gWnFq2bOCMUDohHa4SLinYxnX6lKkWuT3hTOZh/pOJLE71l8cfc
dn6aJsdIpxFo5NWRal8Yp5uwUCZwkomNR4wc0uUdDd2BVI52ozZssqwSOqXHcvLet6e8i/2pnvZi
TmHnsu/KaJvnDVtB5xbV+JFglzRDXOpCTtR1IDoiCjGx18809rL8QgKGia0KFKbWCiHprWsp6Y6y
l2SOb83hSdW3Pd1cMfYAgQxrSh7xJq4a7KvAhlZbg01rAj2dqR8V1XGuxKsktXyZnOwXz6wQoUXD
nZjmpy6Dw4/QcXqdIDmB7ikDB+qAWdXgdvplSyoa9S8IY0pbHAE/41cr4Z0uQpfUNhcgVGTORZq9
UQUKl9nDomlPxCBR4TmByY9lGzmltnAE5K8t8KXr8m5MEh9dP9jwsDrWrDE7xvJJW/RNy/SbYiiJ
otnXklexGf0R+dqM0L1XDSeMTKevvC7fV1a9HQgfFcNHUX+oRDLc4aBpA4VSvgsDlnBt2vVTfDNK
MQfRX0ZK6k+1F4fFrRFKMkgxjVLTRvSVw/ZCsa+YUxk3qpss9ufOcJLRU5b4tm3Kaw6ystB8NlEa
WUlAai0Sj8iZFo9abjdA0V+O8YG+CFcOyVml9F0JgDRbAqPTxlVmdJvpIda0j9AQj/z1Gb0tg3lN
Sl5WBQVrkm3VQPAM9U1SEQ0qCFZFr4XwDto7eXlUephnokqyaifPIf9r4iTmAoB7mMDqLPE4DU8y
+zQl6LslCu+XkQWVoOquBdDLvLLWbNLDjzGaRP0iW+j1Ka2rGFvbotkP6bjtAGjXyiFpzFdg5xjR
MhrBQQmQl3H12kXvivhLKL0uKjYJrRVtMtwnNcS9eLQAXCkbDWmNi1XxXHW7jk2O5g0Ei+VR7Mrd
ME1gXzPR6PJJ/yUMICnE+gWTU4xGZI86KF2wr6KHRbkZy3eJccjAbhB1z6V0b5Ue9mJfAI6l205i
bBxarxCmxgYi2RQU+IqFeZfiR1HRsOZCR7Cxtp2Cxk2V7BhF+ia1hN0oy3ZKS5703wLWFrohnfH1
qRpNp8YmMSkuEmHtrcktRYt2b/Wm1rJtpysPZnDT54CIgU62aUIqbJw4JDwXdJg2gNrMcfSAPQ0N
WGtJn/iic9ZJ5fTOaincEeYPrblrSsB7IbVFVo2JLt1hPWUmj4qAYK20DismNpWYksCmxulNS5Pt
kgLqVdE2rFBE5+FdWnUANfX4hQaMQ5Z4gKU5IMajPjj2W8PcVJ11wNfvVt1qGn7p03kbdwMV5NGT
2pp88IhMUnNXyMapzwe7lHK3XXsvEDtUEZyvtgoyM2nxB0ZVSyBzcSmRplbHUL0K+boowNCD4oSV
tWnxcFTScqdHKJKxtARUhMSNU5pnucHYLkPMaLhaKtCd7IHyPgiN2JH7zi6AErPueUpfxOwkyuXG
7G6k+SmNm60sPSUR8tZiOEfVR53JiJyRI6NIqjjTJh0jT5xeITJco34Wq/d5uU/CkV38tWA9oMFt
T5KjY7KKTRlGMKnlWR7l4kEYvBEDWp9ID2NqvGeqebDq+mtZM8aCQ0YfS8nLlfcPlqa7RYpft72v
hseWI/k4cEdQCMeyPwjPkfWQxKB53NQVmdTDL7US0RiLPs2lvgJRYU3tJm7OCtgyqSCeyHy2aKZr
lolLKwaAzZ0BOEymmput07NyNoBArImJNPCWQXUbZS0q/8r7Vxrc/XT0rOlVGk6UJrqa8VDVX6Z1
t7TCPgKx1S1MWzSedsFmDm4rzH7ptA2kxiX5Gv1I6ObVWZY+/v8XM3/k0nOM1D2AkOC4HqPMksaF
p174ZSPRyest1BqNVDflhV+rEWVTJSd07XlunsfSuATRijApx5a6tpEQRnRR443a5ICfHzAN5zUO
XDW8BASkXxmrEIMaKpOOaG3QNmMjx3q70fQQ+O8kLx2VKOBbFFVuWykkfFbJ7kVZ9S3UalM8b0vx
Rgua26FIvCnLZC7GPwYCrq7eEDWfAtzws8ldWXBSNHicMtFTOcEXBug+zjqzJ01Of0E0ukrmkPP7
ZllsOG1usoG7qgX7QZF8ieVAkSq0RsbGmLfa+BDmr0nOEm8h+I+UnZYNqh0vi4qaevL0dcM0w/pD
0hiswsJTG3kr5B/J8F415S2QlN8OhqdlFCkx86yoSyk8x9zkoJqgBS4pti6l0h+nIf9Bp2msLPK3
Aex31vevSPjfWOYuE5p0zJdrwdJaUISbt9eGFmqSD6cIIDduLql0zgrdoTuNHey2pkXezO877VUK
HgdI1EK9W4KJCWZwU+puK6nYZLQPmuELheyd8ZEDsHecPAd4tQa0Jcwyp45PrRS5tcksTddoyUsR
J6LT5A/x8DDURI6iFZAG6rrGFDC53VVsknO9j9ZzkUxlL5myzUOcUcA5lzQBol7iDicSoyvkxtKe
BbhD2nhs2mLsbp8AoydkIHYYw05S+Vj29xHfx3SbmY9LAxORv/37XPsHlTYyyt9m6m9Kj2mwSiMf
ys+WMAvb2C6+ukupQcLPD3H4kx3qTyKIv11tVVn/9gxl6OmoTkwsxePG2HIGDtwYAXpl579m/3+Z
FP+XCgKBEqkMBkIhFLjfVBBVKg4Vxfbv8x7t3iuwjZOhI44Oq276J8XMH2/k7xf7JoJo4v93Mete
2o7ecLjqdvrAfuy2PylJVnHMtw/hdzn4d2G9QaNLWZniZ0P+yvAhT3ZIUGu3iS/zA6fN+PyT3oKI
23+/ovEtCTRmLVQT2cKSrLFFDTLtHMp0Cw7xIqU4L6vmXguQ3c8cNUz5MQhO9ZzYMSNp4dPek8eP
A3I3tVVyZqHxPeosO6YIsdGO8UCr9FeTnkSadMrHjv/N6jRfnZKd2Eh+VQ52W+xotqEPlW8z/BhQ
RDg1+5syv5uKwAz6bE5vonKTJtVtNZeu1SnOVLSceJtj1+8kIAIjPrTJl6rT2FRj+eDQNjGDZg9h
dTGCQ59+huSqt9pJ0SQH8jvBrpLT3l4ABWnFWdAe5RmmHFl4q2s3YhjtpyQ9D0m/kas3vXqaw5ot
JjwSEI/87Ww1twUQpSzQEt3eT9Gd0CduPS6nqkUJ0aauKFJWpVEIm6GSBONHi9x0u5Kz+yglb7h0
fZUt2FQuSjw+S6m1hd07yAEnqCRHgi8dB+a6eYBqzvHlM2y1OHvUWXNGcUXYEz/LWaHZKRrknnIc
7mKGVLkEzWLWKd+KJb9B8LUtS7TGcIZWyOItaDs53KbpqzaF9sxJSRrNTRNlZwEXcp5E+4bjFzAc
W2vtBdKRvlec0uBe1Yk9DLYuVnZJaB7bqXAlpdhqhBjDD/oSJc3ZdA6jXZsOztzkFP8kXkjh4DKg
oRHGM2egC17jQ7EYxzJkK6wh3pKFvcna00xW5UxUpak9p1nwiFXoJk5hIqyLWTX7fCpfg7U1L06O
Ri5OEI1Z54yR4egcyFfEJVORL5gqo6qi74d2gBzA9+WklbzlUE0D58Zo+89hfjek3l2U2ym9r83L
0B4pYQWWo9NOFXNO5KivI/FIMRG1vuE2lAUnJNJ3RFEDiwyQexHrl1xIz/i1HwYzujEDUbVLA19e
Qg3nVQs5jsEzouVISOvBsdS2jS2b7Tbq1ftC3K9SbM4HU6yfh4kROo6EnSq20BH4hTs8Dy2y5HPE
Xt4uT0pE/eHMYAxdEAEeLaWIaEbbVZ18MK38sRL7h7A23lV6y8Uw20n8gjjQTlOtbeIxPWT9OTW6
3RJwGjAEx+wuM9jo8kL/CARw5OvwJmKB3jybmZxru1dULxElf1IT4I5cPuMce6y7/JdAZzs/qj6E
KHtGCeYoScdLnFh7/vQSZf0OpQP5N8p8Y5mRW1j9PdL/rYwKfc7EG3EJn4R+wJXQaA4to3sqYbdd
j9GggVeOxksDIhY3UB79ZNyhFt4bZnjqYpEtND2lsfhQY9BMiskRAeemiH5kKz1McYMhjFZeJ2jM
Q2B1l6Q2XGyO95MU/+BX/rPwDeuIJKK0Jdns2waDI74tI7NCZtf1zqpkFBz4Oc4wdJ/k2/j+p5X4
D7JMxJL/ud63PSab41ondBw/e2eL+Z3cPvwwDfx0gW+6zCIxxsi0qmvnmp7CCEA1kuWgvjaR8qV/
9SP9GGf40yXXP/9tJDCzAsQiqNBochKZ/hJoRufQU7GBOpSqeujODz/8yn+KddEP6rQiIdglRdv4
NvMU7ZBXacttdGZn3gC0gqcBJkYuio1z4k+P8/uPkZ5/gEn/ds1vk09ct1Ff9fVf3vYzEfxIXvWt
+KO5/c+v5G+/7ZtMURnWjuFu/W3yfqHPYPKlu8HhaGvLh3Bb/nQr/ziU/+dy5rfJoMhTI5W5nOqt
mYJ0TzspgVeQW36y/xH//eG5/UNUb0hyEeTrbxtcEC2SGNaI6eI58Ok4ZkG1YXst1/pp3vrD9KMb
5to5hJAYJ/832Dkzh2lAT4sjjvJLp/Wmg3lBpNFRscrYJTmoCibEAdB/tvpTstgf7+9v1/6GOqtV
WQlWAvO3E87rdB5sWxcmYsN4tf1xhP3j/f3tYt++CyNMp3pe6uuwHTfMTE5yPzwHRxyi5HyQCzke
AKh/8Db+8ev/7ZLfPosqMSmXK/H7gVGY+a+u/oGe0P8wLP/t4X37HtKor9spnK65QEuKSZGlwXyI
iibQL3XboM4CQ298s1Yprg6xuAAZ1H48ostG4FfU+0wntkXs3M6K8PBfAXS3Y/qlIsiQ27s6hf8G
FK6RlVnanQ5fJjFOKdQqmfWLkNZb00QjUl2Slg1Be5wYUrKBFgcAX+NhBAKsqDU2ZoJ+mucG4a3U
xpjuODnUQNtEzUx8tBjIu0h1JjytMVuq9FmAlReisDGmnSjjJ1P2Qio7Uv/r35fJ9dZ/O2b8fuf+
EkT/tjDnUFCGNk1XwfTalExHM3RG426o3iL5U2aW/fer/elo+LfLfdtLe7krlUoY+bjXvqjWVt7X
9Hg8ZLtkX/+flq3/vHbfk+rbHGak5bNaV5I1spel/1RtLK/cWrufLvbDK25921PJwK6NVpmuVn0z
QDLiFPnh1snrIvDPJ6WrikrYMMbZb1dQWnLtBiv8oucbffQhJLwgG2hebZBZJaJ1EIGLmkm568wK
nyagYBm3Om5NFZ3655Blzyl0hzGUHaIs/SLUyr0ZIawq1AehRW0wAIlICuEX9WUG2vj35/7nNec/
//Zv2389txjVMfxGc22XSYhcL/GyPvP+/Sp/tgxgDzdEhcIRzOJ/nzLknOm1SVfDSei3HqIt3MzB
brldH3nxaGI++fGY/s+nojFerFuGKHHV70+lWpYKHYOMBSw+rUalNaxgt/qn1ZfIJ2hqg8/QE7b/
/kP/eTu5KD/QUDGMI+T7toRrMfb/vC3f8/J5Fk/h+CCVPxr7/7kw8LtELEir456amG+vG0fKjl2i
IkZA2mIl7CpbyLaKO/mWM2+R8RF1y54Y1HsZjcOPpaXrgv33l52r47CiiIFOEvP7EJCnDVJyzXwf
iDAssEH12zVo+ye7zp+ugg2dMjSJXD4ApL+/L0YXco7IhHdx/9f7chi30f9golH/aQKnd8Egw5oI
bZxQ3x9XIittO0rGpxnCKvbDLuiDm0jHYZCgNxRacDF0FYqERnROdkkuocnrj6NCDNrEttR1jpYM
Z7m8RfbS40it46dIIfgDeW2Vzk+y0d3QsEMheuY11a7hZGQY0CT6JQeWRM0aCcJjnzSNw/a7tebO
0et6L4bWLfSP38g/hVD/cyWEVmfmxldG54r+3Y5l0r1TaBq+HQvfwCdBGs6/v/x/GH65ACY8qjR5
M/4RcFGJRd8G3cLxZQ102mVkFGob9F3r+4hc3/9pYvqWhbwijHzhdLuKa64GzqBvy0qf5fiZ5eW6
RiTOb+kmul8PEqVnOCsqp2M1Wz/4NV+783AsbLUHf8SkFDz/D0La/7ne/P3f8u2VDRC3sZBO15Jp
DVeAGzwlvV1/mu7giNvwpQbYf8EN7bQ/baY/XfjbEo6PJI9Gof5aY0VSn0p5giH/Ok1tBoDk0Mle
zfzH2AbZ+MfbRAMeyQ18oIQ9rh/q3z9Rfi015017LXGUKPm5yV/RwhAidUiWewJiwhwgPibsEfEC
tIYzJRCDkJVm5g1r6yteorwC0+l2syS6QFNuaF2gPmF++Dze+uqtEEK7FgUPSjkktc5AwS0mD1r9
0acPWXVWpOc1ybAIYniYftO0krt0e9Oqz5qU+Dn8j6i2iMlfihDthFYfY5GcoPiy8FgG+ISygNNu
EyeA4JRwpfZwU1KTXjXkQkhz0VumT3oybQa9prFcvAHivmmWtbMIwFDuTlV0VOTjuIgEcA923hEb
vyofsQAExdZQxl2dAtby+wpN3qtGifADlzZJSBIZt3P8rGOfj4baUUIcLwvn4PJBk+uNWb5HNWoQ
NdsB9+7gXGwNjr2ilbTQR19ByS/ne03NNyMYzZwhOUzfBIRqcfQ+dBH9SYWThXRnJxXaWd0rkMdl
3AjJEjCmszANb1DpPXb4SDecNBN8ZdR3cp5cIt0kcAsaotIyigwwvqEUVxWbEE6nlZ9EpFMi7F6k
30TZsi+1GWFe63TDUZ9OoVhuoch3UoSmrhQPNJPbGnF2CQtZroGDzhBG0amREZfJijuYFzk1PGxF
kngDy2m2tx13a+pWKLfh4ny0s3gnaIWf1bUvIr1fXV1SeE6UXZx+6iN8Pf+P9Z5OZLAQXFDL9yh8
7Y6QDLncqUQjtiBY7bFQT4H8leSHnL8j128MCGMxvRHVr6hSbH2M7XCdsRKk5dI9rC59rEejqFyz
f1SVt3n5nMjDbmJeOK8XyNQqtgx0xQTp13pD99oFFCPE8K/9gI9M3EShgrfgKwEuL5THdDwsbMJC
F3l6iHBE/pyKO1TfVRTaAsLHAVdNIDd02t3RLVRpGAYmUpaHlXImC6sjyiuHbYW5F7P6QkoKVpjh
pk6aT9m4l0nj0OvRqZOKLQqkGycI1j1ZdzOiJw0x8vPiw2yfs/asZUigisaNLT+bXmpz2ZS5x3tv
jwXh4kV7Uw3xbiZCLET0qHMLmXI9OUOWaD7HyyeCC7uYb1LR+mEs/GkJ+bZyZd2iTtUyXTXjqys+
o0n8YTJntvw+rXxbpL5hB3pkNJqcKF9FNXlNg1GtRpgo6nj2oAzpRqwbfYcafVuYwTMS1NVBedus
US11hnD9XoIQ0arW68c8AN7GLkWUKw33iB+NeKNNmj+L6ZYx0JGIMsyt5TgE2aYRKk/qBfSsxdeg
ZlfmYVjwTN6F9K6YfIujobp1SUC/MiKLj7yobWcn0JBSiadSGBxlrO08zk7joGy6PttoIP9L9SAx
00VJf6BF9tPCJTHp4lOf9wS6IK2ZaN+OP1dovwhFV8MblC0Fzh4CpVXax3rDVopXnQy1VsVtJ+Wb
UJG8viqw+Amu0hherx/b7mpo6Tu5ZiR25IhX5z3BN8gvCl9oLnoTbRIL1h85PQ6cCtsHopZgMVEe
4aqd83ZfzqoFlYOStReVrVw2rPPXCWxGqcMbmry3Yjn4o/QlJA+iDnkr4tBQnIxvmMQ8N2ItzVMd
Ef8ry6pjlcQ0iDMRwhy06xjear7tSkwnS/aUGdUha/OHgTupp9oOxBl/nfZLx2hpdO1BpuAibUPH
gFjH27WdDUw7PYUw3VMs1LdqhY4eU6pZ9SS4WjI2K55QJQO0Y4UkCJZIR+Y/HNRoHRU9tXWt3ZRS
uhlR9hnbmF0WIMIg8lWekm0YQFA1a2RuQNtmH3izlbqlom6TuL4zZko+QgJX1vGSaJWaw2BhopBL
wZJM5Cq6h3ReyjBNmhriwskpG8aZBg1KSD4Lum7G8HOhxIcCihqDkds3V11+E7NjYU0HEaeHnBSP
2fAhRvPGHF9CjA7teK1GVg5pyxbshmW4mWpmIgHb1/A6452rcYpnCEUCI3MCVDEto0qXuIQUMvqe
WmS7Ma++yLYu7vPRcqu5Rw29D7DjtJLyOhvCsa+nm3kMT6GBdyboqrOadba1/DKadpuKslP36m2M
vyRRTfiW26YNztUUXTordGTu1axKGJRhl/KqwlzDTk3mqZkWh6BoN7UV3c/LpR5DPw/y/6LuTJbj
VpJ0/SptvUcZgMBo1tWLnJNkkuBMagMjJQrzPOPp+4OqbhWFw8y00u5ujkw8FIZAhIeH+z8szGxd
RMZFL4c01tKNVF63Ja/dklWCqlYhGIg+RjUAmPpQb1jXax3ipBi9ixIQgt/Q6wQeUXkoaXVA6gAd
5GgjTnTWDO0VEwCi6UqPyYQImUAaiQbd89D5PxQlvIisD5vtTlJzFB35zqaUbWpPgwsCNl5WNwXi
LCJYpqG38ADU9S1QsuFDsw1aWfgc1/0u0N7kFgWk7inxk62lNyCS781SWmFmt8zN73Hp+Ar4Y3Ud
MK1XfdjdNt3gxNjcp3Zxj87HSwJqP5B/xB6LRPmmeHfsZjQ7r9NaupUSi0HigVT1pjHzgx5CUtFA
0qg6cEEik02hFpXVneWG2yk8eSKBZcPmHuv12m3Nndqb+yzzdjC1twppQ92TwyAHGJfoVTVAnUfH
qI1NSaNRFuA4PGthpndBIwG31c5sCcpfstkpYluWhXKKLLAnnaXRI5Tfvk/67+ImvXK3ygozB2sB
wHgJVhxNz7dJs0U8/OdJ9Oy2s41CVIOluGr/vVibN9m1yrFTrJKLbCut3U14rYH7Qarq7GH6r6iF
2W2n0fhU5OtRYkx91fqZi18ifda+aziw9Gs6pWd129W/FLMnqAk1A7QbNGw355JnZkQHWWJoq7X9
HdyvtyO2EyHepsMC2Bv1BuUrQBoa5zX9qSTYvOBodbYuc+Yp5t6pXjEUelf9Q2LOKBYoPb/mawvD
heIGwOm5/tYX0+nzO//6AJ8GWG0zKzMt92ccXvWc6z0JNtSVnOXr00df+y9FGcYWSQx4q6qhIf0z
q3MnSHmWepf9tDRJW/TIiqlJt4nyeyXIV3DV72pPX0uNDg+QEAj+GPIp68tDplvftxVNDdBn4MLu
ClFv7aEFXK4tDaTRUMeEkXyDABlAPHe8UolHHc1oefBXmcafLREMROSBEw5w5C4gzgC8LZSNF7QH
AV9TLVso5f7GguYWjvmlLd8FpfhRgLltSuOxAG7UcYqwYqxEWmOtyP4qyNSVqrpPMRIFuXzrwlgC
yQ46eyOTKHqGvtWq12RINoivbbOQvKUSHFnUJ1jH8Jukx0F1Aql8tpR3mVSG0stt57tgxWgoyuUm
jA7dcFlBNlEG48kL+4NqJXdYNcaqj8qcaV/Xuk5JWM7AEYZkXKLNbxgYCw65fZEH7WUDeWwwvpdI
d1Z1u/YNm/jalj+B+55JIb+aP5++qzk75aZJmxaI5n/vycQ4vCQC4bV91H8/PX3+Wjn5ffr8At99
mqZDqIeIYgOPnop6uob7Sf8s30/m8sMDIIT08ZzsIj3Cv6bGn2fsvMRWBkj4GRpq5hrcCtBB0kWV
BYiVj2zjVVXs9Ip+cFeTjuSbXJ7U89VqVeofU50Kd9J1iBi67IGMhkbleeVWb0Dqhq5yaGDjRh5Z
K4frJIKHg6JI0ajgh97JWDZWry3bvliWQFRACi0TdELMctWDgYfRft130OP114mU0GUvIjtU9G1M
ewP3fAtAh/KZqu8wmboRSf/BqlpKyKi1QNdFQ2MuQj+oAPY9Gki2tSsbanw+ccFhFY5tmoCPlR5d
+bV24XpL6a5PwhXLGRZ3FmyNUbwWRXqfRtFL34LddoPvetpcF6Z+a7jdbQKkyFT9jZr7WwhT94Fs
ojyYXLjY1xuI+mcl4sdZhKNLbMaw2IIlNG2st9HErV+xSedrdiiFwLjUEPrPXdQA4AgAR9S1kW7A
uPLrrZR8k1vvYhyuyuDNDVg8QSEoDZob02+v1D5bG1q4tJtJ4ENizdsXLhAUu8PqTAb0BKGhy1g5
ALtFc9N2HhLOxqEk0RsBNcftrdhLcbah2bNQ0gNmBJ4RPVtVtkQlpCl+DLETqA+Q4HsV9Jb6NMHI
/PAxyw5lbe000t0s0S/HEW53cSnZT32W7Lr2x2i1a8yfOL6DGaaqUiSONbzraXwRc5ifaH8Gp2CI
a7ssL79hTHBj6xQ/y2bX9CAC1WThJdJ1MVF+0apoloZyqTfdwiPn7Omc547MFOkAZTUxFAvgXgN0
WfAoua5caZDAg3hveo8WB3WhcyKnth8+5nqyHaT7VEEnUFVR1uGI0UcLN/zoyIm6WL2sjAQw/F4P
bnv/OgGBmd2F8NKATm0DG1pn/pZLaEpq3VUJUbbqH5QR4mZ66Np8IwaqJJR/S4wAZMu/9pTXHAsF
Lz804jWCWR95H276XHSorbdk2LAWVA08NxrEhLGXUUXGL/dWqfiBkMza8sBbxy8Jyua1rG3VRqau
b4NtigjkwOU0d3TGHtR8hvihGn4LwHIZolqN/bs/aNu4LuGrkn6GLcinb714NKJvXk7RK2p2o/UY
YW2C9vtKVGAEMvjkVByk4lKBy5m68W3ftw+5D31co5eg5d9jfUQoUFqaKX0nM9xoXo+SJUKj7hoZ
/O040Cl9DqznQa23ESKewhcrs/+mAQRyWwp7errQW5WCTLcIO3jzqFjq7jbSP8g/1+B4lgNLJvju
S06n7BrrsYYzA4jS7H+olJR0hd2ErdPgc4y1uswbBD2rmH1MGiFZDbb/msT1jY7HbAls0Ffgg+Se
0xQmIjnTWYkVQGAxJQFTGKSgWPkg2pgpaz0qr7SmfqiTb4Y/XKDoSxi7lLx+Nagfmk59WnnGp+ze
RuOJU/W6iLuV0gKCAUCft/Xa4keie+7acFc12qKrH0xawln13CnYYTUSJ7lDK3srCc65ObzXkIH7
pEDf48XXHwbhNGm+DBF2Tdwn2XvqJScqC9D04a6wQ3biaoUSKiKvQH0KDoB9an5TS9RJ6cshSAev
JFyWBvPQuxylO+CgiyH7FnXtQsj5KmhAxsEe8XMgk/rr4N+p8NiDwpqkUBkn/bKwisvMddWNqWaP
qt5eseFMCC2OouBGdQspVoYDlQ8z9a8FEDVdQlCeSp3S2/vO4xxPzSOLEUzRka2ipC/79UYa2kUJ
j9goEN7Q4dweyiqkzDes81C/TfvgpW3Z7ePkJgnkiwyrEjWgENwiAc5Go6KzLmcjRh3xtmjgjQKn
jHTtIHFIGqTbXAfRIfWvtlo7rX5o1EM23NPOS90WvxC0FVgYhZmsMg4snRavXRayW5J7Rc8xVS03
UzfwIzpw55NuQciBKIjEbSSsO61FQimvWCY5Z7DG24aQW6Gam0lEpuE7Y4kBhoSDM+Mc3gU6J8ce
ohixp0wL3GzB2aSoLhnKwYgQWcndLTYlRW1xpsLVS+22iRCXeeQvvVDaG324Es172WeX8YC+p/Y2
Sv5Bc7OdlBmbvryeCoM26kQmirsmQkMp8yYpLWTb2ZUgbNSBOJiw5xBi8fIWjOpV3r9FzUFKdbhx
qClZ0QZ20SoW2zjYlwEyV9DrBorcPruFCoI31y5HTyCjgdi7/W7j40qZtS4uZQ9xQWNcdQ3w2hrC
X4kjZ3qvU5mXEcKSiu95fmcIZQno32V9VCHywqP87vnXmX8Tl9cIv3g9uEp8kTrze+cVGzXYJwzg
4Dljl+0bO5vOl6Auex07DG1RmdC1qPRjL7PP6upbrqPR5qfPckGgrXjkUbNWLkZBxSihhVACems5
ElXkHfD4dP/R52wcmeNaSh8LY1x6vbuXc2URRbfmFVysYRFvIyajp+CapEUXnU1xLBN7E6Synw3k
ERTigiHZ1Zm58yptY3cJkhz3sRuisObfKEh4EU0OATiBWvLvg+gQDO6uUpPr0O13niduMinct7V9
MAvvH1CcyTfN+8icf/RQZ8Zss7/+7yH4XmZV9rP+n+mf/ctu7X//57e//f/m04Zu36d0ePVWv/3X
R1oH9XD9lnz8/b+vs7L2/+syKz/ePju1/fpX/7BqU4T8N1J4k86lQVXglx1b91HVf/9vRdX+Rica
9xVThimuGuTv6XS9v/+3Jv4GcoHWLp14AxiAypH+n0ZtwvwbYEAFyxYVuw2T//4nRm2/15gljONM
zeK/s5JB1wZB3nm9dycNISKovYXuidtWZyBovx9A/n31WW3cpD0kV24h3ZIzbUJhXVl9u01qVGuQ
zt18Gu9/zrzPjjLTk/67p//ve8xqLZXS0IMXE/NPzh9Ng/ikyghMmWnwfvoGx4ZoqgV8OtaIOq+L
BHX02yoDXWq4AW7gXtaeOXwfu/rsbCbaKtYDFPruLDWAEW5BOXMbY3n60Y+NzQxZaeujluPY4N0R
Tt11g8LNW9I06bq1erE7fYsJFPLF8ItZzaDjDtI4cguMWBoypA4xDQhqQ6Dbm8Rvb+mGnnmZY3ea
qhefvoOV21Hv4YlzC9x/66v5LoIB5XM8t9Xe8aToHCTqyKSdCx9XbhuOQxDYt6CZ6HVzJvBCrVw2
CTpYFl3f0+N25NOI6e6f3qbO+n6E/27demY+Hngz/b7XoX5QpFefTt/i2ItMt/50ixifi76OE+s2
bJprOZeXcRzvO8Nnq9CGMyWGI9NXzFY43lhox+mGeSt7xjcp5pxA5f/59PPPCgv/WtpitrQjq8wb
yBXtbVUg7VvQI4dqa7l7tX6yxscYRzJK56TIwBjBPBrmnRYPZybbFGC/nNezVV9kSqWNRtXeNqjl
j129l5K7LqTPi5yZeO8tGr3SyDl+31ovJry9FG8h2rwXrnwFDW/1zz8K+BD8TgL6xkXlhpoaKdNP
4Z61Fjk2/rPwIVulm/Q+8opC8vdCvBfBNw1lCVf0l2W6UdAHSTDKk0rYVp64MOMeGaN234lgdfob
qb+jkP79jWYhJraTUCrVIbmVE7QDYT52jJcFGRKjhtYal7x9Z724+a3rbRSa9kmZrye0kIuIkZmj
QJdSqjX2UbTxOeGffqgZ3fNfDzXX2U0GM6Kynwe3ftv98HXOu738MuFzIxAFcK3lJecsjtgD3kce
EnyiQbe261vH1cMnUwWN6yG+JlfWTRPi/2AYN+ogHRo7eOkr79GMpG9KY2xwKbroKmCR/oBtl3Qw
Gzi8vV/tZbe57+3wI4IjO9rgFQId9UbLIjY2ErJKrrsrrfDCH8dro+7vSQwuZNndNg0eTAiWwTJP
cMkYr6u2QY2vu6wb/4IAjgYq4rxN9mx7DcyKYme35dYP4lsM4mh9SdZGR9ggVSmmxj1VVz0EbtyR
0Mb9hd4SWgR8W/zNd0LBASFG2aoJ7UVaZ09DYZwJa78q4F/sB7/QTp+CDqoIXqHXUeGEo4GEro88
Q4EAW+OjVFV7nNybWE0OhFf8GiAab7zWNf8sFv2ynPt0a2AHuqkPoesMVPtolAK9Ts50do5Eg1/o
2U+XDjs10OxEzR2tS14aQ3+WcPRQ8/z19IQ9Eql/BaFPl9eyJLKMHMmeYlI2iDmeDmaOg2O99mr/
DNTq2CvMInUrVUmIAmXhIIxfTcdOSdDPjLWbsDDs/0zK/t8LbxaxRSoGU/OGyoH/dw2E4HKQpZvC
OOfVdOwdZkGZrqxiV4UJjKSAVzfG2Z2rIAXqDer+9Ic4doNZOJX0HoEE4VVOawM+kPRIWihVJG+j
WlbXf3aLWcDsdbhRhaGUTi0NzohsGKKauIfIaDqcvsGRLUGZZWSNbehp642lk8Y9/i2pDNugjM59
gmNXn2VhPY5llaXFlYOOwL2BwpxheB+nH/xIgveLQfxpFSS2PyCP2pSOHbo/XbUFQ0X/3PVdp/X1
H50lnzmVHHuFaRV+uo9pSXHddoSo2FVoUOXCnez2ziQtxy4+zaxPFw+FlGaaXRdO1OOGZNo6Na7x
TJiYdVz/tbx+OV99unhMjyzUsqB26qm6ioGeuQlrIBntIfXrlaTipRdlq2IE7OHW0fvpz3Lsjf6y
pocKQRRuqlJRzisVpUwXKsqfXXy2oj0RKGNUWmwXhYIEUQjxtmu1c65105T/YjOaN06TNuFAElS1
Yzdas9DHbNPG0HOxgk5l41mW8ARKrOE6SSv95s/eZ7a6K8MYRjlisMhKr0eY452mFWcW9pFdYt76
RmQBVTatLp3K1n40abPUSvMHpqfrTNPOnOaOpXPybHnXeGx5QS7lZEJl+BJZFNBSmWJTBih6HTH/
sBQtENc27dLF0chFF0xX7mSaA1d1O9A9GDx3LXdK8Wwk6bjP1VBZtyHdsqjzBNJdsXprtIpxZvYc
G5EpknxaD3WU4OIiybXTZd0mpx/givEmyNNDw+I4/UGnF/9iCsmzYOE2iVvadcLsJ+3beboCzmZq
8QjzSdbade0W/ZsRBPUZSsuRxTZ3phnrLrFTRN+dHk8RpUScT0HB/cwEOnbx6eefhgtIhZuWjVQ5
sRmiagR9FXl0SP6nR+rI3inP4oSCkfsYN0Pt6Ehm42KRhYyZGdLI64PN6Vsce4FZtGhCvYJoEZUO
HSRUHtzBWFqWGq9OX/3YC8w2f7cQeR30VuWY9aDSsEhfEldYSNip5wiFR+bSLDhYvTQkQVCy8bRl
e2GVmv0+2JOyneVHh0qr8rs/eRGcOn//zpkZN4gVlKVTjOIh7sttXdbOaKa3f3b5WYygeqwBo6pr
R0TUdyQfbzIUH+Sq/XHm+l8va9meLevO7UXjWojxhFmP/EaBpVwoUkQzc0XsNC0Vr61XAkkpoKHV
ppeCagDkQcKAprYAQizVIwqmOihwDxD1Zd0qCZ1CO1sWrRFfJYHlbjo7yTghDahWu5P4sqjYC6QC
OYMKRfg0ByYc0/IqWhf/uhGxDBBq6jpsSvM6lenO1jEFfbvvxCYy9RLlsQTNuNxlP/YB0CM8r1+h
1dGBVLfjVR250UEog4kchgs6KQvta1FEt7jkhltVIAfhRt1wgTxU81gKivPADVOkX2ssS1qUg9Tc
xMyD7ol3ZqkeG+DZTK86XFyHPiscjFuu0IiE0RAk711gIlma7E9/xa+zOSBbv09Cw88trY3a3Ckh
PeztxNIuU10MHzknqUXu0dvzCk2cWbpHXmjOCrI12AJlPOSOpYnrMe9fKMdcl0N2afKtTr/P19EB
r/Tf3yfIxwrwDDujlrtQcZpcRfbEM9FdIcf7o1vY09t9is9t6QNlkY3cSSwbgiEFgwWbmkdzC7n6
P7vFLD1VmziODEvOnUCprv3JdESx4ofe0h9PX//Ih7CnyP3pFepaqayq0/gQ7PVLZKLxTisqY1li
Dr41enPcnb7Pka/xF0LsGCW5bCqVU+XFje1q11UfHgbjnGHascurv79GH0TkhZNktV4itOyjp+KE
ZlCsvThI/3DKzoJcIyCPyEONyGQgI8AnxJs5AtiRTPTapBHExumBOvJBrNmcaqTGHJCDNhzStv2Q
BncZvti9NjyG9p/eYjanRtMogjbnFokpbfuxvIMOeJBwe8JT9kxF78j3sGbTCgXKxjPonDkhIJQK
bMzSL8+siOkSf03wZGuWtpjkuAOCUIYTjO1lWIcfnrCd02N/7Klns0jte6MoK3REXTPEylBKtwOI
GRAlsFNO3+FIkJ3z10pbQoLHsnVHilF2S7MJjyI/JHW2kexoNyj+mbT06yxYnkt0CGqjqHwmhmN6
6FV61tq1xg/Xxys3Rc0rxY5rwOzk9DsdmbHmLHsp+6JWMRbjW6PleRhtuHeeXQY4mMBRaiqEqE7f
58jXMWcBXRYWO1MrdLLURkeetH930Qu76ga13P7ZHWZLXLLBsOmaojtdHiwBoxzS1NpIqv1x+vJH
Zq45W9pewKOibak71aDQpIp8LAF1pTjzGY4Nz/TzT5F8DEMNH+9Gd8bGuooL/Sor6ntocWfG5kih
mAb279ePfFsuBObQTgpfUiv0jQedb+w25gg6v7K2RX2QqGTn3rnTzy+e/hcrfQ4WheFk+SGGgE4f
XqXGoweWWLZwXOs3yJ9SZsJg65Aiwm+5133yoYr3WDzL2ngpjD0pDAqnYDwugjHajO6Z4HzkuC3P
IbMa8JYhChPTsdxuYSD+a3c/R/tB87RFXWZwBq/ojWjNjVkgCd7i04R4LOzLTquwJ6MFVWzCYuqd
FKjsnp5UMw7D/6sxsYf+/l0QJ8mQSI8zx+qpxfgPEtgUzwPigiA78EBjBOSuveK7vCjcV6oPWyHL
UNBqMKoXGkrFpx/j68qNbM6yx1Srg5zTauYY7e0IL1ER49LMaK8ZcClCb6U2L3qebE7fTEwB+YuZ
MQe++25kdHJgJU6NSA8sXFplep/iJFWV2ks+in6hFvqw74P83Xfbh862MKjy8+GmLkHbZEVLX0XP
fqpxdZd4CJrmcYkhO3jjJYpf3rpIxoc+we9cz1PAQyFH7j6aDAdb/wfmxAXAdBXLFhvsXxxoxcpy
4Xn2kwVD7uNWcvolj0QLYxbuenAMeuOWqSPJ/k9VRWjItsBMn774kZhtzCLdmGRGIStK4qgDtNBB
F6Sw2Oj0KCguVa87c6Q4dpdZwOsBLcuc0GNH6MW13TQfBjZI3ZMxWmcmwrExmsc8s8rwXG4TTCn7
fadJV6ELOv/0EM0YLP9aWMYs4AW1j5byyNM3qlbv/X5U7o1iLLFFikqo0YgsorqR40UkWTH015Ex
zGMByDEpL7ReCrYYUcJsY6e/HSkWXA4VurpW4HNSDZLxsg3rYtmC6iTTyMDs+p3ozyTbx4ZlliJ5
8ejWTdrGjquYy8yuF5whVqdH5dilpxX5aZdBNDgVUEgixwNIq6X1g17HL6cvPU3srxb1LJCZFliU
Lq4jJ86thegQZYKxJ/T6zsTruw0PSR+9/tmdZsFK7nrFlBvqXWNT/vAzAI0pzoS9ZRwCvF3cOH/x
YVqfvteRAdNn2ZGI49TXRBc4WQVgUkH2chUU0rmCuTiy6+uzKCFSLNlGpQ/I5TetXqxUTCs7cLDN
3qg3iT75BgG4Dz5sU9m6fb6PFCD/sb6qQRsK48nSfKiH6FbYEEk7lISUewnFgtF/iKBAWvmzWW/I
5ReRUO/dtoB5G247/q7DePx1i8n4588GahaSEDKl9qzFsdMD94xw9ahk6dxaPvYRZoEoZIhUN8gi
x0jUS3hgG7Ovz4SgY3mRPotBgR15BrZZERHUSeQbDSMK2XWKEPWA0QkNY+saN5gJ/tkgTS/4afkJ
rwv9aExi8notBecUbPNeO9MKOTaVZlEjToLIH3QjcXRjj2dQVOyLcxCtY+M/ixpZEqcKThccym3o
ZTajv8spzZ35BMeuPgscFOvShHNz5IisOKRK4Hiy9/3PxnsWKdKsSKKk1BIn8pFpEGprr40hLdan
r34k4mmz2ODrmWX0rUrEs5JHKjFQJDTvqRH9wQzFVWRE3/OwOnOvI4OkzQIFTF9DMoomdEw/Q8cc
YY7Apwh7+kWOXXy2dl2sbEQ39qnTl92wbv03S5jZn31dbbZ2Iw2dkkApIkcJbfRCOzaFxHbV3ekn
PzLp53jakaoUoPogcfADfk7C9F3T47WvQjk/fX02kK+3NW0as09L1vXyKGqMNHBkVdoWZndFMNCN
pw4WUGHt5Rih3mRf9Xv+F3y0eo05iMEgqoOKe+a4GjR5ZSfS7TCWS8W4Eo3YlsCNuuqHiB64SDxi
yBLrVyoXMmqoGUazq7F/0ZJh33bPg8TJA3OKSMqRO1gZpLITX62uYVdC8PEfjA7HLH2fNXt4NFNo
r/DDQWZny0/GBihah12VuSkE/pDGt9bQL/EpvyoS7aKsD/yOGmkLUy1XbR6jueQquGXecEi/YuOw
3OY9UO5MvKvYLyQ+nJUZSIfgdNdwQzgm+LDwCIVZ3+swrHoV/64BT9S3MNmDDjRR85lUDoYi25Sq
WHBJpcfMHlcO0gF+x5LxX2Y04cJY/C7jiNTGIrCf5VJs80mLpqqWRboxXKD0H4YOz1p5Ytdr5fzC
hVfSoCucmKimlBiDyxvbRWfC3Ex74UABP2njm0xpLilwPLsoQTbRIVLuFByx1YK/4eWjJMHaU41n
nsGzOYf6KCzAolCVl5L2hJHqrxmmX5kGO6NIOVr469FTII8eVGQvqGFA+ts0Vbz0ZGXdjyqwv2Y3
DaHSoyNe7KFkNRjXjOjfTBwn8W16SRkWaypXKx6lH9plgewkZysrMnCqtNH0kVe88Om5e2xVzzYE
v6N9bZt66FQhyteKq3/zqAyfvva0er9I9rTZjhAlvmf3KQeQVrOfKJ8PDHssVtmAjHuUGvKZ2xyL
sLOtwcpKowQ8HVI+N7YCW5icbHiEtVhgQtQ2+UZ2lTOR5NhozbaKIiryCCkycozG1/YW7sULrTe7
My9yJE7NYdt509sGxk+ZA0jw3veoOzfFLqqTw+nPcQS6Sy3t9yiFYaOkY2sZOFiNQOLxl0rZXbDg
/EZfsyamnKmKbjtExQyxyYTsKPXT6VtPe8QXM2EO3477GtwTeaWDdofx6tpV/pBrCaZjo1s8CGDp
11aDjc/pmx19z9luUtqxpJS9ETiWHsiXna3rt7JSWuthhIFnZriLeWEBUsNtMNY1SsXew8zCwR6b
+IU5KNgfZ7Z1ZsYce/PpW3/aGUyDw0EZJ6kjh1l+gDASX0veiLlhpJkYBA3eugnjcxjbIwtuDvy2
IkkzxiFMHWFFP5KqfKqsYlvK0Kkz/8wcPfY+4vf3iWsxJvAjQ0fxsMLLCU8LOcSHquoq2VE7zriq
omZnSnFTjvTVtJkFELNXBtfqI07ncv2eadV1Z/drJWlvoMdmUMuChY4eVuJ2m9Mz58jyFvNIYupq
oseQlaMue03T/C2R1W+nL31sbc8ih/DLSrK0JnZypb60Gw6+uPtZRn1mmk1L+IuRmoOrh0aK6lBT
Q6dWtIOXaNMGipGZd6MXFANH9ZudDvW59XUk25nDibOwKms5U+B0j7tsvEhQ9wDgyx/5cFC777JB
/bY4e/Y6MuPmCGLFtbImtrXACSXfvNfHyviOp6/8U0qtpF+nYZprJDAigNmiIvZcKToWUoQzEAX5
lmdRr6yupFzaZuOm7bIWuzsBw7qqteDMge1XGPtq9OcBpxpQZ89t32n6ybaPDd+DER1ZkG1vyX2G
fFxPWVj5pmE6OqVmur73Js/6qZAf4RaEnRfeIaOTc6JENmsRh9GWn3BSr41kHZmIamXPfqmtp/wi
86Bjkh4m0V1TtVSlckqkP+TmpW3O7BRHJusc+mwkpoxmHO9DZw8VWGSQlHOOQQjzH1nV6ixZLu2s
7DxYmY5vJcVBrQvY6Jk1LMtG3RlCMm81o7N2qhG9RqJqNpZtl+tISeS10sXe1kz1u5LatLHwbUw4
FQsNQ6vuJ5MNCUAG0h7oqeoxeli9nDxFqm+va6n1HrIwCxdS2pAJVtjHjX6oLsxw6De+PFgXmtJm
10OB+nWoR8W2zlC2tBXlezbo0aVQLBxscyzh7ax69ztyNkvt0ws8R1TE30pxOZAWQMiWMMlURnHd
6sw1daxeqjBtNz74zAvgdtKjVvX4MEZpCZzcx452hL1kxjlV+9FHBq3Jmq0k27i5BjZ9jhr1Gh1r
2rAt5Q2IYW8jq4jBDZrhU6vxpUvDHJpV1EbRclDTiDEKy/ehleO7TNaSg2mrYQ4PovVu5VgN7wzZ
ffY8FV39xBBPYSJxBlLqatmNxrjpJTAZlR9L5AQYwWkuIvj62N3iK4u7JA3NhauJfZ1kwToT4lb3
PU4NjSuwVdOalVx15q6yvfQCmKJZLCOvRdcoExdQCjyIs8Ub9e0fUd4FezWIwUaGqvJQZH18I3e1
uLJp619ESezt5STEuxOP+vYmleN629V9s6N/dt8b+If6Aw5EvlQOG62RjIvIHdPLEHN1DODc4okz
mJlSP8+Nt9Cvle2Ymy1WOnaw1epGWw+Wh1QEfZR1NDTKTVjT4O8CDRCTUdJdqvE09RDrzbvwWbKK
d1NG1MeM4GZVKKVVSYz2ZXqQzcZfFhJkXvwgfavdqa15D7EFG83wW9fnyXqICEqe19fLPi7uTRFe
NEWI96aJnY86+TKL4NnDy83O2fljuNK+oPIGn7lw05WB2FplRuvcLJe9zbkpcHdKgil4gEjKgKms
jr2Ne9cCifJaGye5+lLpa2kZ+eMP0F/adiBpG92NJ95kGhUKMu8LTWyEiDcDAdKDq05m53LrcvJQ
T4dVWFynZrarKgPCPdrsKXKf6bjw+c08QnAMuUu5ee5dY5n2r3VDTVEm0LbIQCLjlLevzWhuJY7S
6JFmq0TVDiOanxpOjuRRd51aXGvMYmj8OxQOwGcm7qWI2zuVKjhuNO0qaINh77U54oID/bMFZ9Mr
1zekZYDfqtarO97aUvA3ws/+QkOTpcnetDB+VVnqRW6sR8Z5BNGlpw8yMq0+/pn4kKIZYL+1Lc5u
UOuxZ1vrrjaNX4uKCVo4u+lXmZDb2BuRT29WjElFCuNFN0SmRWwXeMdX25yEdAgNAL39QlGifRG+
Jkq+T0o6onp1oHTWtSU6qeqqQkK1EmKX86/H4iLl6GE31HkosPU+ao3mfY2FqyLaBWrMOQ5LVYfO
RjXe8n90/76u3u1SXfaQMnmPOnlG8e9STj56qccCT/Lx0t3k6kfkheOKsl1a2dvWQIDUMiGMD/r0
+HoJRntUkIrzoxu+vqqa62I4KD7AO/61ikhjNQbj2kvcXSPZC5MJ1RvuTR0UqKswgHGxl+EfIqXg
6NMXM9SDJSHLIjRpzbzmI0QXfhAtNCwjxiRZyqjgkpjAHMN3vSmvynSQd5TBV7miXbr4/4Z5C+k0
sA6+xmyhs0U/d1zSVtgEKY5WRnxjWqLZ+Ey2zBW7weoQmwgOvWsRgZRdGAF/awii3iR2iOBgFv9E
yPWC58yV6FC6+bovWf39/3F0JsuN40oU/SJGgATHrUSNtqXyPGwYtquLMziAE/j17+htuqOru6ss
iQIyb968Z69S55T5VXJIbo8hL7rRd6TzxLIbHvmMygaqYuI5W76wixPdfimw9IW/JYV3BO3WPiV5
u2P1+94W7e15qxDuCcllb06Ptw8sdNOZpK3575Am/1BkifNgN5Scq2VgByK4i9L+bs45FnjY0pHv
T26dMlIA2+ltrQi0DJcbpbE98tHdqpSU6ABXGIgYzsEma9OGLpqX1yw/3Z6ZeZkBP3lABrM1+I8U
pYOzltz4NWm+Zrs41u0JmHv3sR0e5/UPgbIc4vO5XTi9zcnx873kHUuD4tWijBDEs5rkOZfkBePf
z7wpvn2zebY0OF7FCtikftNuPM15RSqFvk28NkNjk60C1mmxN2E9bm7ftXb5XAjoWcT8qrhKBiJm
dSa+bw98t75O3vKcRMhSnLCV+Mtv767vpfPKylfc1OwXTuLC29/xvNy+brcf5faHlB3FkRWrquYq
t44lzfQSeFjTvKOu32UYfAx8T/iIiTX7cYMkHuvpVLAV6Jd/fUEaOj1AsX7d3ncF69Jui6exesn8
9RGL8LFSzqkJg9fbRxQOwacl12/Hzu9Tr4W5aQA/6yx6BLEQF5HY5WFA6mLpEOpYLcfRL56tBFGN
oVQuB+gwmfpQsxXPorgGjrr2drHHefPGqAfpP4QS45QMJ43sYtsdzq6ZToNyQwxw2nrqFh5RVapj
UAIp7IFYTokvHsga2VqGrOaFZeMdRONpU2bTm1pXUi/qiCzVkkTHseagte2uevEIRebjU7GzRjBf
Uz/Oybrep5lNfNV0t1Z+HE7hneOOz71Y3qdGP63Swqnb79sV5HPB17dMsz/zLfWUcpq1hVcEqc8q
Mq86S88Vvz6aaWFe2Y/3rR/+mtpc+hTqu7I/2ZN8ybnKsDrU28ltDaUWSVyLzLa4NIJLpzilfZ/w
OYFlmmjbN+5N9YLiegQxvV/m6L6oZHBSM7ePWfxiX0ox31VJtB6om1KybG33QE4zK4lNS7hSN1fw
WSNiRB2fjC+cx3ozdsbZT35abHNJ+cIckahmr+WSkj0ZR45OCGONvOmAFR2Az0AQve5JZWJvwjsD
8CRqsalgErML5J5JcDlh+eaxHRuAbp29GZwPr5PEOmWnvp+zuF7Ixe7yYH220d0eTZWps4oI89KC
7BQbD069sU0EHq3AWb/1Z1s9p32dHsQcauZoQ1C/2ZOS957l9ocmn1w8IYS1bHhVEqeWm70HVZZ/
zGxMnL2GaXJZ3yIyW4XGi3W2vmSQz5LjZN+wqK1YyruBzV6+1wEcZkHa5rVK2kECgrZ+lRoJDUpt
p9zULK6+DpjcnP2gG/+Z5xqGg12XxGx1uS0gy7GYvGYOil/X1+uziYg1W2AZ/tW3kEwi+1rjx4O3
CGi2RcNaXxjWtrvxQ4tWBZ6tfpR+m47wRpbht7CCW4x2741vY1TCzCv7+V/bE/KLN9teUtaNSVEL
adx2bppGIIg6YnVGtyPEidZsOYYkelU48CCfEcTVn0zTwH2qyr7ZdyHPohsQ9WQ3anhIvAAO4Rre
zD8mw8paWoeoXdVhMpBf4QmKYVeAHN6Vw1zGkZrHR8EQKpZLPWJSX5tXHCWKpD2cimXQ/BcuCom2
Jtwwl9/DADnYapT3u2SqPOlKV99pJod7QmydOLC4BoyPYd1tQjdOkta+hZn7juKCr8e/Xmd5e+2k
zlMyNCWhyKtHeJG49REj60C1Y/k70xog325IYto4i2OaAYPIp8qKCVyuY4IUIl6S8GFa82LCPMr6
GDbf4F9s3TggITS54PMwvs/jOt/X2P/2hH3La97nQLdZ2LKepeO4fx23Tx/cslvv6t7RBKOLDKq7
Zc1mq1CGtlbFdWFFxPHZuW9/0zc5X2PlJVvtQaGsU3CEJDiFu9Fz7ItP0DV+ZBcDbCsgtS+S49sk
4D4nXyV7IQv/lPWTOoxl45xNL8M7q08Xzh1pnmsoTU+s57Bb7SCdEu6s4c3Y3IhmsOQlSYx5nNwQ
fqueCRga8xHyaGANO62t6RRWg37zlwS4fdbk17QQX3Ze/Io6uCqbppAXq+8rwio3HLgUOvZIjmTG
Zs4qhxLkU0V2h1YctxEB6N7Nr+1rrhBZwadNdQQBtHwqQkBBVCceyZpluL4Igv08CWw4zAjOq2v7
T9r7UZyE3HR8iwhgfohcgu5W6uvKV4+FF1FDOoeko5XSTv9cjC6kj2QH6uQlIl7bqzRV0eqz4kvZ
sURHTXEvZLkruugJNPNDr0bMSen8SAHzpdyGlG7+M1LtgoPjiANB44+hS0atN1Hv2RAvuvUyBZpw
KXEoMrNPDHFcc5TdZB/GPOFAaLGAPtXY4r+0db8CYTUMSQj+dawU6WR6rzgIolI8TWG+d4ObN6iO
2KSfkuH2ED3VAPpqllXiqvVCkjhDXjVRgWH0FnUV1Tox43VO2lsZ7CbFuT4MPm8hWXC9Wzzotb1a
K6TMQN0Nbfmi52ZfOhFX+9QQ6ShCdQjdIbgYJcnHUv5ybVIRnjj4mV25iYSLKUp5cLyRamFILPus
lGhfJOOSel+v47UKaBlM1M6/UyjdyyhbugMnu7RlcvGb7IlVpHKbOdwv2Xw3Ia5ulGc9+MtKxtuQ
36GKf4Yy/1UlUa1ebsN0VPXfbvSuZskfSu3t/Rx53yHvs3Hgtgu3eZzrlsXmYDy2Nxfi4G+jDv4e
d+FgxjfDb9hP4+8cTcHOa4IebCjSQtrUarOO9b9yApdeqaXYtAmlvyIzfup8HqL5wRPmeDNijZPa
uXX+nyP4f/K+v8uFOo2S1MuUEOjb5x5WRNIFQUKp1IrwRUddsi3WgIwyOeEqDj7mntcHpszdTFFw
cP3wQNjCHtX7qYDDuE8adyB3Lv+n8YI4zao2t1X8yA++oxL4Oq9aOO1jrczn6jfnoeb5zZTon1js
KkBMtP6/QDgFjNe6eGk5zjd+qk7paM0n38CeEuEAmVTce8RGWkN/tMr5e6imQziNZ5+gA5Ot064b
6fKo6fP9kFR2PLr5drHTv9U43pAZ8pg0FgcCtFy++9+hgy9hMPj48CsQhTCVX2NfhXc+mz1xEkFY
0H646ecq3NLYbFV7K2CX4s7i82IsukDsc5t0E6z2fS+I5E+H+nOqh1NJXF2YrZciyI755P0sNZtS
rjrI3tMbnVYXXtM+GotiZ9MWe/66m4b0l5gT6BpOAhtusb6qrCHiLDU7f83c/dqqbDOGmsNU3uQc
FzN5GXnubiB2fWP5y0vLrCHkJAjolVelzwNRJN1U3ZXR+p2ijxChjTmpSa/hQFfltSSrBWnwGHbj
fRCp+6o3F2kn17CBJ3F7+lxnudaOfU5J2mS74nuJgIuv8IKDKfos2GPn/mZaOnq0nvV4V+Kd2PBt
ejQIO4tvx1Mf3k/afXRS7yzYwCKRLDxVVvQRrOu1ncU9wYz/Ctt/mW+pZmQ9nt1bJgWLIvckSb42
aXcvCc7DI9YSooE0RCrpKXeWR3eIDqLs/oUN0ichcH/Qa77wHrLaEFx1NX56EbU470Ruopc68I5e
451KqszNYkhndOv0ZUnFNZ3qI5GFxymHq7AQOHPAf+nx2ErIeKQWlrJ/9vvgCqwqB9puP4ST/vHm
cjl6EYBmNbj6WCNVHZk3iy1uXgqFriMZJDsPA4XxQq5e6wPtYOlCaRgG40yp4lvEYviL9yP5Hte+
Y/EsIbZqPp1tqJL0XjfReMpHT907jdtt66Hrn6xoIX25MRrjlCFyNPLb9o8zEnaXh162M27x15TT
27jk1YOnFHTbxXHu1M2BxqvkWbcWUC9ijFhvG22b74hRl0ou8tMaGvMx2zl+yshUZ4S66K2bbVAP
jqli7bfjV1C7BXGtvkeOrxn97GfuZ4IG6/8n8xGGukHiKvdLnXjIYO507jTXpd8toBpSexr/8Kl2
3wqXAKMUERgm94Xd7QejyqvXU8eUmtqzqB2gMivkh9VWK7ERetiOGIF33eDfFuvCNSWnL1wvA2E3
j4nvtvOmHt30g7Jheg6NViiZI8BhjqutzMNvyovgaXTS/kOMK/k8c2jDIp57JylOpDt2BPt4Mllh
m9TVmT6F7rcK5l1FNhPXZj/OW9dvikNuK6xs3aizO9n64tz1pj23Ayyg/xstZ6/KLgZc3E7NUM1T
PZWXro7GvT21zNfzoI/rYhWXdWyDrbAnseXyqp6itQ5/81n8yZLVmG0TFsvWWHmU70pvACiRRU6/
j3rhDlQsdnYI6dgihN925/j4jR1LmPssFOXRthOmjAricr/MYmfZQbdvUh+vKGAvIgLLMX/tWWo5
4IY0m07n1rFfYQKFZYG/j3+Mm8Aw6+rYSqHpse9LG5qGOwDvkXlFqnbCmtt7psmH9Ttvvh/n2nkr
5NwNIGeW8tEKiHRtirq7mH75kd2CiMUraO9XAXhCs/vwSdiCjq1pHg91m+j7wRugRJBGd+n7lFjI
qfDAPlf92zhJ97VvhvZ+0XkEKAZSheeODQmioDHCjJtFDF0Vu6WSiMO4sNfwhuee2WFDuOSA7hLU
04DdPM8ZnbdwblfCJX2427NWZNSWKjY5hhTf9ERb6qa6E2ybXOde4aF39bBz+QrHqqc6rzswH6UH
oLwwAZQjN6A18SdJNngHUI06r/8PixLRT2ZIBqA9gqYjZDfmzao8nIZamRxTTDKvV7dOBCYY3RNp
7GS9WoDx2FG+jWTT/hbp3GBvJ8YU2zR42KbuYGWm+lxUyMKVcJdd0Mhpp4VxCJyep/JbjqzVCWUx
FuhxdcEKhekUJ8arnxWpPx/CD+w9V5F97VuLeVTQ3Wa/+JojvrzrdOjW6O+cZPkOCgxPCSOA2Lcl
OZf9ZHju0uYR4X3drANZtrZN5KZf8o6qAkA1csetNsrbzTQGdNftQjapTw/A1KT/NCTCb7MiW/jT
5hwgFiWAztsQu83q7Psk8PhMU/0QTAG51hjcL1GFmGGJ0N9JK+/PxFQH5FgXIRKe9L+8eWG0WIhy
B8sGSY8hzp8WXPaOvAGzr/U8kp5iTMrcSCd9TPo475DNbR+yELEfbNvdT4npOZOVIk63Dd4HBzTN
2Daos1PKK86y8as26XKwXbPS4nojAUoUUFPvLxvB+HwjELoyA3ioXNlZrSv/P6su9Fkai1I0SR5m
3f5LaWFzVT+oun8KIvtBd85LzjhwV6/lY1ssZ1q4hzGv/xGcOWzrzv6UJZV0Vc4KgEZKGdEShkuC
vYotz2njcu5IqoVBc3u7uPRc8UIj9Wws605nGWTOpfypwo59n0y/rNCXWIPP4NEuzW9J/dxEPZs0
yQ7C3VEUI8ypyjvw/PxaBPiXkXMo7fxaR+aqOlhJSxLtZq7ges6OS0vCs8J35E7re4iNqS/aI5Px
UyJQPPtbXR7kL33FakRU5m9srdzqneq5pcYRFZ19Ptn80EN2T1a4gXJTk3GfaHqo6q1u01drdC9p
1b5VXvhv7uTJC0m6nUk5KBOCyVOfwXG/dh031PJeKArqblIIU375MN7OYAQEOCsOwdXErOQ0jcHz
NHZDLCSiq9++rbZ9Iafvx5TzV5MuH6NZISPJ47AiS3YmeJpUcWGX7F+6WE+w6lHG833bN/5rcLs4
qJwNgN/8v85Ww0bm7X6lqkWNZGICgzdcKQt06Lw6RY0fzfoYGKMyCoRc0u3tInmLZP5SSMYvSeQc
eaoYsMq2I3gZNR0vf/ogCudjsYJ3qYt3N0jhXlH1gipT9+j6Z9nL+2RCecnXLr3H5lfHQVPvAxX8
GDWQC0tpEi99z84uaZ47A2Bmq6xbhlpBiWH0cFdMdKT1jYzi+Z86sy5CELkcZfZ4Wopp2HPPAbi2
vKeZBXumAMx4Qs3nPTzw+7yka3YFAFFsFw2+xiuCA4jQfypCn2+deGnEZWkRCyJQDmVIRnVGLvfQ
5q8dmDPYNtEYr/nydXMgZvl8nSZ5oOvAfeKlu4hf2dzG0H1KweSMz1aa0Nma8DEPQb34wO/QaeF3
yFo9uIgaG19KEfN9Og9q2s0lwxbLulQFHxCjyENoObHfqK/VQUb15x7dvRUxAhSAm5IBsjtnHPdd
dPZIutxFJn3K/eFj7cD8TUlyE9zz+RBl3JlDPwbx1IjbDZy9aEUydDA+dDnlZVvfgQWi28Bvp4J/
fpudU2d9ZVp3ERj9yX8GsmwDo5mK6NGt7CfNjuTWqcavJHeDjV/lj/zbfltUxbm1w++MXbYtCQQU
YH39RC7y1S+RsZUjLhVgCyrx4S9KGXvlq/+5ijQ4yQECb2IqoI8ZsJw2ALFyM+DXJVUEgAtu7In+
9G4pbMAyRfpm9etb7S7FLllIR8yarufGpReqQkyIfjmUF7esiWwOYGnULW86yjsZ6wnDiy4Id3Ne
/hO180HdpLdskFa7tTP579wU6thk2XAhatWP5TBpaAq6xLNPZHjqRb+pnPujk8tXDqSeZmrW19TG
m9EUILPT5bYk4OdrPKbZ+goXw4qzUq672e30i2OPf9kgju6TIIAQPuV6h4mOlObAUnHlexiLcTte
QktdGz61jN5Wepu0R7vyUUUOmUynHZVoxCXTO2em++XWHpwAibvx1H4tuyjmbqp4TOz6RXhmIbW/
+6/IUu7liTD6WfZnKvflyhUe/B2M9p6D2sLw0yeEtZM4VsZ9HrZ3cE35tdKqjpql6l1Y8R6lDmKQ
YDx4ostKth7S/h9ZW5/dzCCpTrPyJSfzYNeIAMWrjUyM6DHfhUnVxJTn6V4vffDQzJW7TZzu77Sw
+13rtKYfyRSTi4JjyJmrT0u0y8Ue7X9qrhtmsw2T7jkLt6Hbgnctu2nnTFIg5pR3ZkKsnDyeLyYa
PN0c3XLwNpnMqFE8WrJicvsjJhfUnAjP7FzM1cYj6nA7DjZU0blQO9EwOEfiynZZ5nDUkx2Xb0Rd
W/vBT5Zd1wTTNg0JN7SpmZ7EYIa4Z4zHaBvIXrDIJe7XUHAz8gSU0wAngZDT+aKIwTzMHl4ud1g+
Go2BpbUBxXaRRQvvoC33zBrxa6wnyRN4DPvJJ4+cESd1nM0QMIv+JG75vFSVu0uKUW+qVjYnJ7XD
mCFNd835C1YB74z1ZuFsVVQ9hnw4p8g+u9uKXW534swEz6dLGaddanHrknfkbmnfOEYlcI2xrean
rkxvLQ3qjut7xU6R0ha37kwwe2j/63qrxlrryG0B4fe0BtSJwyqYd0fikudq2HKZPaXeJG+kKd44
nB9g7qxLIXuzQYrDqFx78ybKW7GveY3c4uMbXeZ3MeOMcMccUAjwmTA1+cHo/Czz5q3L5u80RX5s
RQa9L2/plCOYFxQwN6CNXreaVnhr28FySJf5r+1QPEQKvX0gsylUQPiysJiYhhJpN7WMW/taLNdg
odseJj5jW872xkjeEGNFsFtUstAvj3on+2YmsT+t+ei8NO6C5VvmwtsF0ugN8X7JYdBAJd1KvJZR
6J2xeKg4rUewIJoXkJTWo99BAdiQZ9LsvSLMtkZ0v7kKpwNJGjPVtuH2inKs3JR2MXLJJ5UyuDBD
3bRU6OWp82tbqNtZekuTEiXDexTJjSM5E4fcVcehD94nAzjU0eM9Lhl4AV4Jpbbh5dD1IKGvEe4V
m99G3ykHIsgQ5g9Wo58t73ZLt/PRbTJkq5VRTIvIT28wjaQ9iLeyasxOhULFUZfeBYUjzsJY1Yme
BWRyLQFdKf8p8qxiJ4ei2rEjdW0b/3cYYD70hRHbwUH3yHwMGYlLbOzaLAT+NxMvwk4lckTBNMhE
1d7xEHGSurKvjiBqIihuEqJTyF2+gv0Gw5B+5pEFKDuSiDqt+a/wqFmyyrxnEfBQfEhMpLAJx8gT
DVgOr71zkwq5bbIdbg1I7Y27cJ1YWOPRF5Y3z+2/rFrYj0AV0p07JPVjPbnc9okzPthBpg8+ltI4
8P3h0M0ZTsg5XMmpj5r9vKzTM0J1f80J7TtYWjmvAdItg4/eQKMha8JKo+hjLvyQDEus8yNa50NP
FshusGt5aqsS+GvTrnfsOt+c+06NilUYOH+CL+xMDZg24/Pc5fV5mFWxH0uRbJ0l42F2Lb1DaSsZ
3qUR2JW1j4OWu1hr7d7THy5XkTmQWPtu6rcD79bL0vrdo5rFcLaiydq6pZNi3gi6U5oM0YczkEPq
ldqNqzRTh2adytd1qMW+TOESTE0mHxNIrbuelcJr1DryFFloa1ZiojgjGPxST/wcxTCU/7I+8SEn
j93XxBhhn6W6fe7RXMkgakcIGUmHjcNUDKjlCInJq+d+33Xlwixo0gdR34REywp/RJT5uEOU/dJo
Mopg7rjx3C0GWq9TfAdJgWmtc7J4UWr6U5biDk/EJcki5K0bx0FSGXrWxFsSJqgERpnfdPCiq6kZ
YDeJ0aceRZVSaKx+mImH6dnXzgwOpbdLjrUAPbXFZDieVFN4n30a+Xdoo3LalsjQ/Ub0YA5F48vH
dCDazS66PvYjfHD50qQnnyZqZzc53dIUdt2DBvmJuyOnj2ySMKCKmaOLvzh/15TvmGcTVxwx64vL
AQQhqWFkh/Ul+pudEygsuKFlj9mksnK022W2TxOpjbGZw2mzCDVvE9n3cejgpAlscl91izNztpZ5
F5RuuDc9M4olSxJOuFJ59wCU1gMgQA71aAhTjGf98qAhrF0KkXl/yJDV0IbL4a3oo5tMlcgR3sy8
vvhZoe5bmry/9iqal4iO6YN1z/BxyNdsRxX5Vs18wqVTgpNXvX1Dz673PFTRuyl6JAvjdoclAInJ
se2fwqXDJ+OafAd8tdknuhsfp5wcDcpolHmVje1zwcTtqe6iMBaphS9ydCVmGM8+2P4N6+sqZ4+1
MNul9lJsfcu64agIQ9MMnr7BLWfxRAp7XKR19hN2Sh/p2jwQG1n72kRFv5uR4MiqLqbnYsnn3Wys
7FMEk7ymY+1/mFyPlyZqYFV0fUNrLXlIatvaLXXl/QnGKXiUqhEvrc6CH7eW/XeyBsG9xHzwOLfS
/TSRXV5N7mM1qwXziTqNXpJm0J+ul64HTI3NMQodig0PCgvusemla9W882qmhqRpmTBenDW/F5Xu
j0Pl2nE/NvqjYcdn34+QPLyk0Afb86q3WQh9kglaKyu9zqVmprsj6278z1WVPkU+2kvid/VHvTJ8
FWO3xGKa5VNfDghlmZduWzm7eHSaGeBGxjFZttkdbomS9aYR8aOX6UcReAnn1SztDZNC7+LpkqkE
2wR3ZB9C7A78dJtX0fwyCyjZJvQBDlmzJd4YvwO8czJ1vZnNSIJxuO1Sy26I4A01C9wJ/qfCDby9
It+EMe9gQ0Bvg/Lo6xvJeah65vWN9TBNXltsJK/z01Ehm0aJQs9xim76VUU4brO5n04EfjPKkUQK
nYiz6y7MIlgDo36W7ySeZfeQVmfaR0l4JEN8CyAl51AsMzP/MbNcT2DADHSyZp73JLzoh0kW4Pna
G3y8VNbDapIPvt4Qc8J15YvfJsCZphx7YMuexVblfkvGYzv90ysb0NvKdOPrMizFSXpN9F8ojYzT
IsvuRh/5C+WGCT9BvtOD8bLsAGzDxwZTFjvEF77imRXVHLKD/Scb3OjVS6h1tp5peJPEGrLeVBSp
/lY1drqZKufB7VR+n7WqvUuSJqD40uP4d86o8zunbN3tyqgGuJLfYAzM5PReWKX4M0Ycr81qh2eW
ONofN5zlT0qHuGtl6j27RRD+XeU87LyhsM9BkxLGdvue2CkxjQhkNYTrduouAbmZSDd2ctBhXj1V
HEpfykzhofZC+b6Ms37IMrc9Gj06d6LNfQKSSZKuw3X6SicHaIVuPRB10jf7yNXrK0GTKg5Fuj4G
EUdwyEzxzl49MWyj2l7CDRRM4K9YWhSDOQg+PkH58TqiJ7W5Xs6WKD0SOLN0X7k5M2vHDFc0RpjK
/Yodo1mjfYn2c+2UVYOjBSxLtFmDJ8/NDsbhQm0WicG0Df8bfAw9DVXxQze00U9WRQfDobmpjHCu
uWxmIOClt3XGsbkwSBVx0FPgVrU14mlhHNkywqI7Edh2lqUEM8xoXjtteQjJZcehyXNQav2TVIH8
0h3DcPKpMNlPfkAcQo3PwivXfaFsBGManV1aUDM1Vm120TR1TL9n/zFv8vnR13IcaR/ZfESTGNaT
WqfgGYY5z5RdyS0hHkCE19V5HaLlvStwc9LBYAVR/CE4WynMarC3Lp8QElSDA7UKnrK1ecvr3Hmy
hASzJUN5WNLsxpac63hc+lOBYL6pK1Qwepe/sqlfMjzORDgUnrWNFDo1ohxJNk3oOF++j35CnvQ4
/1ohDXyQJHZsJrs6iDzyj5MVzCc6S9b6R7WOGNZwTkb5SiFvh3L6IVkV74DJqutiaudsN+NwVgln
0iaU2j9Dyj6Cbmm2fepVcCxlsLEjAj5ouak1u0jbm7GSdZzDLoxHUoofi8Qf/+PNWb+K0MMwY/nT
tvWInokqJaC24T9BNJ5Opdv9ED7IOGzxpu95jTyWIZP30Xh/E7X+RnxodCYhyDS/9J/GKTqz5/di
Glb8/fpfRKGzzQBFm9V5IMYFGt/E7NG5EYxJPSNXxwTWpW7d8KmsbY09vqx+0rFhNiw89xAFaw2S
WSVo1AJon0W8/XbuegH9yhFoWMQt8p17SAeyQLzbmKH5qRx1aHGp210uN6MYq20bieMQOCduNosK
GPM2ReUhMYCXO47+TL7pbOWKtZf/OMRPfYGnKlTr32XtYjJMDqWK7u0ODjP3zS7DKiiDZJfz96Do
zwq/A5mV50kkz40zXi0N4FqBeor7DhNmyvSBHYdzUCwAcgdCh0NZByQQZfgAteA0jfD8naKBJWGv
Ch7YhLsdZfwrwJXFpOedu/I/+SM9ekTTPzM6n9wk20WF4IdQ4bmus6scgisZCweRuK+rbx4CO+MB
j86uto95puOxzS+l4tdWuUkd7AdNB6t0BUG3jPnB4SdeKudaEj2vmvzYqv5EG4CN08LN3u3rQqKa
pzvnNsxcWSNeG4e90rG/4IHYz3zd1mS+2ksShxEOfKcwmx5LEd/eeURGj9JLaOjKGunewUOTyAXz
K3YrNrvmh8Bnx2HiTYfsTaKvgJl4M8k1jjkEpvjshPMGa0tivFsJR9iwtr2fZTJhUphMAYDBpcZB
+NwkHTPawHSfVsM5HC3ZnS8zPnJC3V/bBADzmCT3WZJeV68HLZmFj7LuGHDU/rseWovGu12ehsL3
eCLTsw5gAHbduueaffJMipTXArIMA+soSpZ482HX2wYnwNqdpMkpFbP1UaX5brX818LTjPu6r0IC
Jnayq5PrZie6mZUNLLgOZfKmF8Nd26z3o6zSXQPE2uG8gnNbxbYWsRzdOKB7Q4dPn/0ie6sUP0nv
08QHr3U9go5cGohw1nRnLQioQ+0s29AJzsTIv6eNAuSXdQJ3eikGGLs8KW+qzx5yvNosqPe8TeMK
Q8fc2yFma98BOu5YZ0P0lBfmP6ZwnkIg68w/vrhE963dvy5Es9PkK8VJyozmf4ydWXPkRpal/0qb
nhs12BwOjLXqIfaVjAjufIGRmUzsm2PHr58PWTXTSsmsNS+losgIxQK4+z33nO9mGgtcp4by3rKC
WzOVm66K3hLt0wYJy+eYT8xnb8d1yZEcq+vZQD+fDG1lBuFLTd2pJsZ3ltVbPo0Xy9Po+CbcaD8q
+20qx1UfK0y94zYhjJ70AtlNiI/eTr4x5efTTyY8gvabYqhoFEO8C8vtwFfbxNNtnIr3jO9J+Egd
9fijssC6gu5PivTB4THo4bc2YBWe6HtHbXjqmFAnJrF2G0FNod8EhLaZG1o3TOKMlbGZ6u5OBCHS
eseUdaOiezTmHwXyBpauDYXKyZQ6EAdnWU5yAaDrXWTpbW7VyZZJwZioQtWv7KK9FBaGH0usHTF9
yTqICB1QPlOiDqP1ruWvrtkuTTLlnB1vjYwfCPVHQ7yVOq4dpuGRat1kUXew83ET4+LB+HabJv9B
w66XxOG17aJjhdqcMSRVa837fDBJcDwOhJJaSb+risaVL5mY1KT7ZphWHOpWwiC1YYkYyzcoX8Mf
ThmORZxPQxY9p7S648TbmSFB9VhdYyk381fFBPktfT7GPJJ6CFuO2tNKr1CVlLWo7O7YJGKfpf4+
Q0KNRLsfRcC2xtFVK95pnR4nUu7z5ZDG3Vq4UAbgxUQ6iYVxCGh1upQy2TKzJhypDwqS5JyVx/uw
KrmcCl70/PWYVn0N82AlQuMFbkBAIt/jzwJR3LnMXKSNdRfwfU3W+NnVkqbZtJ4/t6Cutqaf3YHY
DhaVU62cnE2TS6Duta/5NSapsw20YDsG8VrP5ZNkSUnsiJGVOtpt2F90JztYWf2dANDR7Bhz7aa7
+YF12iFWjc/zcotOvGG9WXpBuQIGf6JNtRhNSmpVbBOAN54T7/J6xGvbLlu9xJ6aHhDwv02+vRv6
jAlBNlPvC/0CsH6Zshonw7AVMUeU2MR+B0pgZJMemXFdDdWRoUQZV9b8aRctZ7a225cRXT2M8nXn
n9k5Fa9erQx6ZGmgnpNSXMvBv5+gqlm2RSO3RE0trwTAG+TBx1Dat1E0T6RodFaFeNM15nMfV7sh
iic0lvlTKvRTF7VMIbB14FNyO2J+W3AmFpj50m8YnYKFH5HSGbVqJSbNo9NZY2TXTcayWSu0sm0e
kmHJvV3vjTZrfVEvnVitJhlercDdxZH/zJns3g/oXvMGPjER3AVxukmrKKJkCtVONJ6x7PFJbcuE
U4GDwbqNZ2tlvABtG63rInLXWiZuueqOmd6cK2E9lxZzkPq+XCvGpY5p+5RPOZ9YdUq76MnK0mNX
jR+0d59VWTwZQWot/Kl9ZvbBjgX8VDTEBjQo8JPtH6hLfoSG/4O5PI+61l8Har/Kbu60qdmmsbNJ
U/OMLInKpzrGlg7p2TRck37dtNXlVENHIm/Y47uYXzYiNS7Qzr5ztArbXchBw58vqkgRWRkCKrKx
J17UGgqndPGIseahFNOl8gIc3AMZvWhot3Gk3dE103acrO4GFjiycoLuYzI1x24o9kOKvuIxUcOD
4lVxv4VK3areY5eDqMGuvMTTjge24k7UHLrOZrBVWbgZRnpHbkqYwzeNDJciz+LWG7dPD0nr3yMt
P+L73E1sbzrSFmEZenJBZYyYM+ji6i0T7bg43dbDLMo8W0cfbpXR0klGeqWyYPfGLlvlicU7tI62
pt91E0JlrLRnjzxo2qYHL1FPNHbgjhQY6QwWcDShh0pnYndtflRkjFiSrJ4pyqFJvCv6qDWN1gt7
lFkjL1I0nvyU+7wN9LOuzJtl5+zDvb2J6vTL50hkseaErmiX0yhHRgpP+qJN+o0Gr6MN+gnx2LF4
gMqxcSm2j6l+87Nml2XmOz0YYx3qZG3m+7Bg4lfpZ7ukxF3TSGuWtoOniOwFoNaLZVc/MnpJPmOM
o5CTfWX0Zw5hpFWM7tC3Fcin5upnybOmpaQv2m8xjxSiOII1WIF1O3dlCKalH6mzlLbWou6HMmiC
ObG3N+L6eW66VUJr8JCnMwfuqwhd/IRKO2b9dDBHYzZLf2Ea3iZhOZuHt2Zj73KRX5G6dqRN5+vO
YKK5ZENso/5Ac/xBsOrb7Kjz550xF0d38TXh3S+1Byd59Tq2u2DDWPulx3XAp89hE+tU1y9Tpk8B
IDnNMJL5OMkcS8ZO+1cvs89kFA5m0T4aQ7gW0lsJvGS4YgiPyJWmyqWW96uevNUwn3gPlua/+vhM
cdLZ2U52zYMu7vQ+B3qSMV53XI9qnjngnAtqU1TWVx7aaflMtJmz+3UG1pccYt4fQiwqvhMxBbbb
4kXyG2Tp1H8oKa3JP648fw/RJYGvkhbqeUyMvdXG7xAVdj6+phxnRd5kpxy9ppJX3xDEMz+bmCnm
DPfKSdDWtAGHiu40Q46TkSnuzIwjljRM7n3PUYoj6wZ4jRdZWymbM7+dL7Nivvj58Flydx1KZlax
4ePRgqR8Cqz6U3EmJxuXP3ZskWFXnPnbQDfJz82e0BMi+ZzzWJkGYqC2L7pivqB1ucDXma2CyF1q
g2rogjagJbmWyxpHT7D18rJbpH7OdN28XNjcAYKtnKeOZfYWmKT92H/ssN2F7XgOYHhgrn7xQv0S
2D2/Q8Dp5RFj30o21eP8T1vPthkLO/6Q1UAjQsXJD3D6x6TGQM9bw0KrHQe00Uam287Vj5Vt75zR
XtUSk3qhPaQm3+c8Ms95aWdPKPmrubxwHuf/muCMlXfFgd48HpB+ZSrrLurcg1+Syhe+/lbm2cZq
vVWZi53rD9tpyGAIa7uQW0hyZHaw2up+/JCysAwuVTaIHvoCddDMQbo7Ja+F/ZZ1d5hC8FmZi8l8
MQP/rCX+tnewqXRLxqE7DaIZVbbm7yuGGjc/6J0w71giSjxMpPrQwZc4wVd5+AMI6IoA+pND93gx
xTU6tLdWDQWkny8tKi/PqvZT1PzkozjNj6a8nzf1vmTWd/UWGlhHkFSZHsedOo6vJiQ4Y8r3tdsc
/cSALcCqEZYNtq3EW5dBwro1S3HWSNObxpeTuMYJ9QS5WL7xXgfncR6NQpic4WJY4Cp6DfMd5fAN
D9y0DcuYrzjYNsLa+rjPVmSvCgZI4dyl/4QdtGbcNtMX03TLT6a0qnWq9z+62c/MxxHr9oPNZWV7
hMo4NwTcueh4WCRuAoQu7j8qfxoyHNaWoyYtxioHOEz0dYq92sc4nXLTkTRaQhqMRlzb2Pk93Kdb
lVQ9/aNCX6iRxUwCal2QlAJd4OE8iLCmccraRnEBgxbcHKXhc505uIXICcxLmQdGmJESW2k6JHbE
VgTx82Ba91lu3vNGBg5CTlheZkpNmCabqNUO8wLEzSXoYtdttNHpXTC1hiQ1gRkqmtak/Hfa9hro
4hFCbcpEG9f8niIC4+Y/BLT8E5bW+So1ggGhRefio84HhTjOsZe+vwVOhxiHTlAUqI7qK7NnZzbH
7Yoe6Lzg+Xd8pkYpp6WjGsbPI5JbKl/5iYWbDNO5pzcfaZpNO7OPWRQySdqlIr2m+8F7qRqfnrt7
8TKcsPpLkUKAAk12HoOKp2Couc6KzeyRAfMiHre4sywyjvlRBOKW6aSzHXlLLNwHntb+kEl2M2eX
d6S/jJO9T/Mn5b4K83vSZVwsybqzVrXVxXubYxo6tN49dki/a43+w2M0ARaUgdl+c0eUyEybcPmN
Jf3jEedt6jj1o1/l8Vb1ZLTNsHk2Rvxyg818VyYFfqOlZWOMbLotg3fTj6kqp6cCRyiR+3LkvBGg
+zqD/e5MkmyJkTQfRhVU75pdY6wyEx0rWdDqCCteV10cu0dGKFVL16XhpIILrFrr49geGa3RL8b5
ZMIF2NJqYzJFPKbBbuKVb4ekjHDcVm58H9Di3jXZ4FONGy3N7oIqTIC69emtrl1vMgE0TPZbgDwa
b+ugsL5NVjelK5UP6LuxZGpjazYnO27F4+zyYA8a8bgYAafQSdbh0k4VqUfL/egilk7FPEVGKOCi
w4Ia5DGjTtp3Zup+c/0AzoLiXLpo2wAktFP2P3STgYuLMnasbagxSdAWUb7IpEcYhCvW2maFiPep
G9BotlooWQszCKxqmXuJfKikbRzTtGAHF0Gyw/iHgzKssKlOo6uzrkUFo1NGY0s+j/gvTgNY/524
i9x2uGefRHiUkbrW5SQeqqGL6GTlHNihsO5dT4mdlTDRcn5EvWIQTnDkN+EKA0W6sfseMWDwi/A8
aqLYtqxSwZC+Ujdli7oYLlBgDgNiRY5mvhSJIvNpcmuUCHzTUVfFs237xzn5NvjlMecEPKHQmIqT
sMR/6hn3uWuETGglWtPJ8orEgazgus9yIKLapfv5/jRy8WpVpHS1bkP0b8vktpXQ3e1MwVaE9EB0
1Efq8V3fiZPvBEfNcV9dpa+9IN4KMKBaElycwlkYJFXCynxQjnwmfbOzbOPOatKd5Wh7hyPb1Gkf
83U3SwQeZuaFaSLGY1xTeXOfhkzpDYN3wjikhTw2Ni9mDmgVcjqlbFzUg2zZlBRyvS7OZtc292Zv
3jGR5kA8It02zK+vU3XkEiehKaq3LtI2BlbWqQ1Q9UJvT3ADY5EMilUd2g+pG0LPMxFHBagBxmc4
qXbfGDE1qXGf2SDQK7wOEY/tRNocdAYa7NkrqUXs9ns8gkPp8kfGGt3A9kKhsa9JjJbvDseha56y
dIBkznEGZ/Rd55GBAm6ytPV6G6b1Fb8KxlTCuVkdbye320DJ8ZbVKNSCIOH65wnMss6BwV5FzmIP
lPvyU1JgZ88achWpoisTHb08e/L08q0rUr4w7vcoY7RMPN678z4xVO0mj9ybn7R380FItfa4FEOz
inujWA9S/5jfdVIZT9YISi8Vb9qQbnQ7f5b1vPyFzSnzSdY3UoP+ZOgHryq++6K69FVw6GN5QRTG
mJJKLGRcH6N9X5UYywxkBap+TiYAzMXXyCeUSvUS0s2m3LygU5+7psOHb+7qscLTYWukK6JXPq0c
LIxJgrfZ+r25aqb4KWZHh0Swy7g4ZpCgBdknw1VAfdUR7LTe3WR8iN103zbRkx/lP3DlFSz36T4F
CDhSDeJm2yeSalumF6PB+08ehWCoR2yEysj0ym9VNRgrUfP6w3hC04nzJQ3RPTTH5cx2l2GCkZYh
Fo6B5wYox6HXU2QZKkkvqk8Su0brsiOzI3yWbksHfpiTUGTAF0bPqlmPr90oT/iPd10LjDDo15ar
3etN82JwrwZUmJzHaQdp32YJxklg12h41Zp8r0bmOzW+i7Grfe2b4Jb54Amw31xLDY6ONboUPK21
QxrCdF8VHzn2A8g0yTHGxHzIzeLSlCRTh8SggZswoTcLLxY9MkM2r7juODZXxZUPf4PRJVyrxE0u
M765pl3DN66Vi3IKiVmXuGqJAxGfjLAbhhTmU/jVCPfShIjPE2Q3leeHujdecIxvC5VdKueDI8Z8
kSbLAUPZMEb0UeShN7TvpOSe5u+TlOhNY23D4tbulMDZkyXyaqvszuWjb2ey4PxNM0lF3GpZnCM1
vEhFGa45oXkVWvuUWWBAc2c1r0NBxMxndB6DUH6m3LcwnEjXe/HO0DHAV0pdzT54a1Ryh5HmMa2K
V5eVa/655GPCw3ayQFHOQP+yLeg75MPJH7wV4ZKjP9kkgO3XwopglMwKOO34pVtqX0HhbWXiUBhD
McjKo1Y1XAi5cQ/d5Y34Qbb2CnJRKlSHiPnc/hRyO2WNvQhyDQaSVrvEMdo7/K70/tRa88ZraI3b
sqxPZTAsvamex7375dIfjG+67XizDQhkh4+33CHMNxcuo+t+wMl5zwjpNVG7bxr3kBriVhjc1Lit
FyJm8bdrbHCaN11Q+TeekSe8/nDXeHzA9mRvVRPhh7YJQnMipquNcVVsEj0EaafvSuIk87M6ZX5D
sN1oAbJLpuPolZAbCsIKYGXpTBsmAVIboGpf30DIYeYV7X0Vhl+iVxcJr1SWyWow+mUe+qd5YFFD
pZErZ6uP8b5Lpu+B7bx5c2nfWoeq6Nl4hvjT4ASe5dx+ZsiRjS1r8ro9rj96oZiDTStfxn60cxOJ
hJzS8Qy9oxybfYBczxd3zcMYqUK6HCQK94fl5u17ovLucap9/CKiJUkZ7aXZdhunChDSioMxVumy
NvEVFsZwH039YsCtsnXHKflyjfpkVsGGVe7Lyqh12sq8L/GrLzDwVzgY2m0PakEV1m3qXPznhPUO
OTCHh7wu5BW7Ji1gOV4bg+BQls+DFXL/Y2riYJnJgHNO71NftgbBEk5GQhY3O+o+59cAlmYbafIU
Grhs6Fh/C0nCcfLuuY7UGKwiJl5PtXlnurVB9puQfB0OqzEI944zPdasF7TVK7I8eMkwrhAS8t4j
od3SrN9DPFpkhaTbad0F/DtdG24qpIGoBMfuMH+ScUQcj3pnzIC4NPOgELoxkDyCEPd7ZK/xrErU
VPM7sZR1EEXnTrWHOvos8VPWBaHZEgyuZWt384o6sRxZ2CwS1m3Zt5vG8HZOj7NZ5to1Nf0tBAHU
KDN+srX0jXD1U95lLKsEfw21oyK6Jxlx0DNEJke9QgM591Hz5mQ0mmak/tZNua56ewBenb9XPrbH
2MHW3r7pqd+so7C6tBWQwxaBownigxtYFlVwKrdxnegbs0Ygjx2bqYHJsZKY0/uO3dRvOZH447yP
Rt6DbwVPLU5jOsokGfLprEqLAWxuyYwABYps0jZaPr6GY/ishS78jW419N4Rk/5j0k5PvekizExs
w5ZdVjs/91uaYObSgVy3KBjPyy02G8hPbg7tTke9UwpPLVa8/EHrVLXpaLyvOgHOpxXasO0KgFlT
0zEvXZWgvXyvcDaBVjHbxy+ng0/Cds6OQNbCdkpeVxf+RuoZyCKtQ54aGUTvSD4b2uApCWG2t4ma
ekkWkaBbN31KhezR4TO4AcKY3oLGwz5kCyDDQy/ZsH1xUNjevgph9R9em0cr21H9s6JSuYIpGHdO
kdSHTvUoaDKW0ywMHlpGce7CehI78nzogT5d0I0jMn9lhFVyMAVSgUhaLK+d35e7SIdExjiWpluR
yoELNtKsyNuYdByVWvWWNJwCqZBtzpM1RKlDSQaImrEjrW9E0drrA33rtqF+9DAecB7IOgw7KtiX
6GCvtJm/d05XH+VUNssi0vxjnACSKQxEj8kIoocmb/vT0JLDLrMG711GMx7FGF9Hj5mKc0h/ilhs
DnqODk87/43R4t4d5VOznqTU7ulKWofADVJ41Iaxdyr1qMTA4Bgvad4wFZTLqcAsqHPeuCeAyAAF
pV9Hq6Tp3OInrGiNLIoeOBevnKLXd4o1lxnGe91xl76BahYGQG+qvozv+tQChVxY6YuuuTEn6cb6
LAyp89W7dQjRQUXroY5/6Ny3CzpiwyOVEXjkECXP9QD66wIPQUHcYIkKUWOYCVFSMzcmqOtCb5vb
O2ZfBMvWbWlO6/ThhhKQeIglCy84yq9fWuBoDNf5wJLHrV/F/S6A47EcJj86COAe2yrqk30+6+nR
5A0/zHJCrdRZJjlshO5qnFNUpcdUEDJxJO0KRUJKqzsMDHUMVykKp3qHYbk7FCIYXzhTy6Um/FfD
sNW6qxJr77tuQx5zANplxLa3tp3qXSDYrTDlxWsIRlm4sD0Hb/uYSUmYGdphrPQQdzIcDjPERhj3
Ecl1AaseR227qGIz26WJedM7YV89A6SXNlENyOjOtj2GgxjBByisR4oM4uGBeK5HhBgMfXhUSjfe
2Pz4kGrxY5Kkb52h27tYzdOrm+qW9PaH6LKWlZG4GfFBmHJB+WwNZgzXQs9viZkzXWOK9NeRIcUL
t5Q5l/uAW6wQNlMG7cpd/qeiItVqu2wvZmlcw8lYucLazxoOquAuyMpzGpE7mcLLRETC9klu0zWj
bg6rAKh5svzP0qrLMEgILhuGdZ6FoWoQXy3iq/KydxepdWoSeuecSsdZf+UKIA/Xr4eM9Furqeq+
iTHnkU19TmbymCWfLSLNi8ZW9YpMRroKTPRzUZZPYQk/YdaKvPpuzDIIhPk2j8pH4RXgOzEppekS
4Psa3+9T0rQzHYwMGNaSIF4lmK/BIzTvMqQ5CJLh+hMg+7++Df87+Cou/8KJ1v/8L37+VpQo5EHY
/OnHf26/irsPIF3/NT/q//3Vr4/55yPGpiL785/88gie99//3dVH8/HLD2yWnM2u7Zcab191mzY/
n51XOP/l/+8v/+Pr57MAOP36/bdvRcsGzLMFgJ9++/ev9t9//w0Y3R8YuvPz//uX83v8/bfH8AMR
Kf/+l4d8fdTN778ZuviHA0xFWhKipefMM0D7r/k3nvyHZbOUOq7FH8G84Ddw3JqQ/6T+D9uxDE/X
pSstYQnIwjXeLH7Fsxk4DmBf6KaQAgPCb//3rf/y5fz3l/UfeZtdCjIk9e+/2TMP+b+RsNJ1PJNX
Z5uuoVuWNHm2X/jP0IdKbxq0ZhdqqYcZsw82U0cAwdeS4i6wuzt2rNtg5PE91Xp7kFQKiy5Ddkwm
33meEu0cJOUB96v+PjTuetIRJiLRhfteo/jVRR3t9LZ7aqLIOLWNrZ/w9BBlxjc1lZheh67tt5Xm
Ve/JQ5/I7tHEQw8WR9n6YTIHd6d6JkLl4XCOzbI4JEN8wJ9T30/peMIKET8kqgEfkNi0xoz+bwYX
/qQS//rhWJYuLdewDby/jpyRv3+AYxMHCbs8DZtd0XOOa512ONP0GBpdO1chq1ow0YCzu3i8RMxp
bMwJHSow6htDeOcMOic0Dxl2q6rEXtixNz6EuPA3om+IKv98n7hR7ZXbu8FZ1Srd1p2NTAKCjKkL
A5hVX+sf4AfGq/Hn/6sL/+8Qyb9Ci7m4hG7q0hYG6GjQMn8eDEEMqZUc3bEKYF/cSocEvhWH7A70
yCc9egGsVL5NqTgWGmPbcaF0O+Dv9MIxTq20yQrOws3UVoN1s8zBzR4Bqv74w93070v2j5foX74F
KYRlugzZFFz5BPxnpvQfvoXE88DHVqHckqpTdDfwANZDWwPmSbtTmWrWvmqae6eLsnPFm5k7zuFt
zJoPxfznjSLUj93UkItq/lMM+heX5OBTl5BQUrOENKbpOiYpsvbAITKaPh8vzaBX+8LzhotD0mbQ
JnftonxvYie1/7Ve/rJc/vHtWb9SquevQNhSkNl1Ldcx+Tp+fXtlYrhiNHWx1eJCB0EEgmrbZAa5
HBWlD3XrNItYBgEdVk3d8nyw7vR8EmeRUXHnRogozq6+N3Wa/c3QfScalB0V0Sgcs1l5ZzZcsRKk
y01L681QOMnREKRR5AwbTWwvOI9d7Bw1woywOJrCO0Zmkl+CyLf/hshu/Mr+5o06Juuga+qG8HTO
TH+ilwcV597CTcDuaKAw6CC0DPR4iFUcPbQFac9gpLTp/Tn72e78anx1az/63k7yvjWr7GXiCL5W
bgmaXPOtY+x3GsjP8u8me5q/wul/vkxhCu54TzieQ+Hw6/dheEAEqC3arRUY/bo0RoE7dujWqZZU
m59rACoKYbAwtbnWtLh5D5tg1wMiRJfoqJ0G9zMIo+jwr1s8H3NvW5VEUyQh0mqEry+C+tqKZlHR
Xn8wTG/A3RdgUZnXgXowzPXf3EB/XuMlWwldctMThmd5uvwT/ttEj/ebIe+2bd3kJxHp47YaQkxp
k5N9m44DpnuW86DGtI8aMVVYlOw8G87uhJmq3YxH8lAK1UnPriDbw93kBc52NKZDqVy1ht1B+LWM
qr+jlc/Xwx9X3/lle45h6jrdP91z/3S99CJUJlVHS7amyO80UJhkILoTQrtHs7tFgHBb9YSb+2CC
EbgyXOhZDdj5fZF/AuaqAGdqmDchOi2KcSzfC7hxugNuTmj9mYEo4bHK7U3o8G2EkhCCyAyEk955
hhWQfUtJ+rMb7gytNZ7oGcB9qIy/uyX+eq2xgTvcC6br2RBD/7TBjMzgKyfSUVvr53YAVTKKrScv
O2PWMG48qgbYnOeXCk4N0k02Ek3DYjgG7pVdukLDc/tznhpPg/V3O8OvbPX5NuDyNy0hdNvkmKL/
aVnKC8k8aUBtWzZ7e99nabKnXqsPodlaywbvwZHeyN7S7GIXjPkMKS5fCSYXi2HAzZDSLlmD/fGG
8u1/vpqtv17NgpOUY/Jp8U9PcjT643YQOJ5htE3cbIfehACNgeVKKhiU1QJz5XCmbi9O49RnPoA0
Y9wVnLgotBZmIenVM0nomCakykcbupXEQNqlprcac0rmQYzqpFeuOpWmmpZhVoBe6jLnqBMQGkNr
YHKYSSsdpMmKKCnGDmz33237fiQb6pvTgDUm1Tf/89t1uRj+fB940gNhYtk2W7Xzl1NI2Fc+W3fR
oTVqqxbIoxwPEVrxLA2hkUEmmAG3Ierrsm8dxhXJ8RmWJo36ihFGYeJBrro4nup2tt4zGyk0sOyb
zLFq9HyNZbCnSxnj0erGZ9NwXgHmzL48Npa+cje1Ej0KrZ5v9RrJuooYzx2FaFag1h+yvtH3qgy+
bHg5i35E2dJMFPXELDOcuQbjACWR+7pxVzb+7jNew1sCBn5p6i1QbK+gJ99VL2F0QYtKV0Oo3Qfc
LdQ4BGNT5ITezr+LonyPgdsVpnffdhOiYhWepDEDXRSRYr/ERkqvjmlP2BfXqTnO9ANad8CF4o3W
oPpGYYRgL6mDUqKtXhRcsMMQfsWS6TXaPXmEA/FnnI72d8eik07WQwMQc4KAtQP8Y99jmzPgHhp+
Um/COiHb21BIOnPLFITKZdAOwY0piCCBGrIBJKzbMfJBjmVHuit0mGCmWt1M8S1oaMHuW6QHmmkY
4h1MIRlCExdbtFVoQosQZPLCUkC4RnxBhcNZJwDpE4dTA4CzWnRTDp+si/Rlx1kt1+KnqO4+yY/4
69bLFh1d2igE7BBbUbfNYzBBISk7xcDHiKxlHslyY+V8e7F+5jC3GQvtSRfeJ+27TVt8VX7QUmZS
egMywxrUvsQODYeimxmWpfctHRRcGNPDecb/EE8tlkld7GKZP7nSn5Z+0TJmV5E8yIX+Y7DqZ71U
5g7SOJZCGO4+IV2ILfAdXRHr+4Ibh6Dpc9zqxPLtY6f3j3ood+y+F8eVFQ4cjHi0vT/C3js4BDwn
ccrRmInd+kZkLQ3mMa/NgEsYktNZInY3NMBQC+aLPsXiGbTvZq3jV7G6o0wxgetikzqQaLWQ6cfc
rzWODyBtcU7PV0eJ1x5ru+3XxmyH9TXrzbcnYxnVzNkKsboG4XUcBeqapeNAtYv3eTpagWVhAepq
2BVJZ64NlYRLRKqzaQ/Y1hf2UH+zbQALllAvqLgIouo9spuTIky1aqL8qTKC96KTzwryDKXY2jNE
timL2WPVQKUuP8Fx4ZId2hfC5d1KQbzEOx6tcqYVkf7w1sAQcAX2Wr/SE2jYUHrxv+E2Y9uekDRb
2iycnJt8OGao3XOm4S7kFRyG4WiQFQILpz+mQUv408fXBG9H0puiW1J4y8yl5Tg2vHwPcYPgbFru
BohaUXkXF7BZapP1oXWmVzdNmkcne44FOV/DV3x5KbRI7zXXohdhC/omVHALB/SMqIm6e8mwocF8
9or80mg+OGJsvTdppLuqLMSzHQ17ECD1NiqCZj2khvzIzjp5gk+irsW6rSd5iDgqnyw5MbwCJL/W
B+Z9M09NMZRe73LgQBeQcuOyzjHc1E224aSrL9ugUTs1n1kS5Twa80LEuqE92FAYyLxl8jtxiCWx
1+izGq6+iuKV0w/hIQHj9ir0W04u7qWITOPo2gUg/d5yXrtoqEBYJcXJNzr7uRX4QtjCNgYDqbdB
4EDmTCcNeb803iYKYczf4WM1hkRfm6Ka+3z6m15V3PCKkQTxpKXH2gdrmhrWvUtTv/c9dR1LtzsC
OH6hx5yedDW9lhU2qaC19ZsMK3s54A4m1HCUsA/uQrOv7zUBIBkQwBNlAgns+dMbjfHDSzGl2BU6
v5cPguI9ekZHLN9SbIMLNvn+TUImgOuZfusRYBdlHZ2SMdFZEMbkAMlQrdomMOnGp2v6dszqKmCQ
O4PS9olvfJYiO+QYVR97kZ1/lhhOC+S/Cxg+XsPwcnxVHjoNKv/Y2+oEKNuKe+pe076NLL8P9dxx
y7AiM+FhJQoQHEkis8eKltxVJQo5De24nbBW9barPWr21gp186lw3T2Gr2E/EqtbWbXuvUDsubHP
N1/w7XZ9WfvHCOzmQpoZ2gaVLSg/xzpPpJu3rkG22GwJzpo+l36fplzWtu9cpqEqdl1cB4A8JZvc
/2HrPJYjZbot+kRE4M20DGXlXUsTQupWYxMSEhLz9Heh/iL+yZ0oZLplqijymL3XzkrxjEjuNZRW
9gWgdWYLEEysMILyylYTFJgx10Cn2LuSEHnGrqrSjYkGZZRT8EbbfK0C7qa5QFTS13VzRqxUxtj+
zEPP6RZjLt0Otqg/Z2VX+5Dy8xxR7jzDE3n8+XyoFqjzAgtum60aHhNUlltJdQckn8TEHMZqxv7z
zii96hoY0WHInP7etgHY0j35cZZ0Pf4XPtdSD5zN3HnD34XuVjbRvmjT8LZa3/y8J+OoBGL7v090
iyHQeQRAu5Y83DSZhOHdJMVday7/vVkiwRaYUf325wuWXYL7QUy2b8NlvnK9z1cA0OBTmwhwc96n
l5/P9bz8/331fx96bKqiapTECmLDUNY9OHLrvpsd6172uAApnftTQTpnstFjRy1A3ExRYiJaq2hR
WLQO0E/3DdXBbekRd9LC6GZBeW2yPCjgsuWS0Q4pz22aos5spuZuzHLwLpOdP0QN3KAWm9yhJAzA
76wO8QBn0k9NO5GC89OvBa3IblRvkAzRynfcwTflwlLILrkQzQRf8hgk5oEH3vG3HljZtkVoUAbL
RzB0NfoFETzb7rix9DwcjUnaWwGC+MVdSwhd31suZEOlHlzPgwmbFTsqRGxyoBZBiRc3/z4qxrA+
CioBaKrcLAzf4ToPbf9k9Bz7OvAhnzHpP2csEXBttxdeNVUVB2EVbXK5ghCSBurs+ubny9b6b+C4
qXMqJ448DjctCAiBc7KBTpT/ZuPuDFtmCfcI0t7G0agxlBQBNQ2SxGwM79oG9FPje08J8WvCA0yP
QJWHzo5S58UOYZunc/pUzu4qTv13J2rcebpPxnSO68BNIYlQm9KQ9Ttb+/aLafhxbaDw8SMoqIGD
AwUiCTK5Se8kHdIjbvZuO9eUuEiH+hKamF1ynZXqEUh48Yju1MQU0dPDRJ1NJzfZu2oS6sGagpcR
WDAb1KG7VCT73HTDy/LTPihS07e+M2RPTlNy1zCgKwkDQ+PP7SZha0f9y6xsINaxKdqnRkbdNVy8
Q1OtLWVrY/ggaAmUl8PSRCBx3JQzKvt5oVsZm1afTNW/uF2/3De9+e1a7V89OPAPNBwob3YT5ByR
3E4qyu6G0hN7LR3zDF6herJc+yOF6r+mn+dHXztPPab1XwZQgp3bWQQreMDXJIQKD3n6v5/d4uUG
ctQ0RH36NdXyOLyBUm0mnZ6dytUU5WHxOCaFif+azuHnQ52Kl3//3alra1+uj5kKEPtMaYQjc8D9
mwGs2VeZRGei8j9Mu/Th5yMz9JZ9PtXuqTFMiD29oE7vq+jsIOWL0Y84O1EP/WORiEfTGvwrduGL
snC345i0xAm+lQ/z+lft//HMZDk0TeWD4i9ycrkgNTlA2I0hu9dkoC4li/PO1dYec4B+BvCAHcVl
DZ/KJLxlePPfBA3C6qdEdvHHTbAz+hVF3yBZ9XScFrcPU+5Pj6oHRrKeD4Xjl/89cqYY8+voOwFR
D71/ZyG4ZuV44omx3xYfE6XGDXfwSNS4Re3h3mY1Y5X1QNWRqNHUts4zlK78VCMiPkj2jK9uNd0r
YTqxC1zwmpYnbuqor3nHxbXOcN08lkhmEjcYX/CFq5uOFyV5SbxgRvim4IfN/lHVNR7YjJgoqvyg
zzKU5bzx3OL+3zghsHRc8ltSqPPi8zITEj/pD6T8idPcep9F5PGf/ZAsN6ZssEKs7pKBaMG6l2sT
mFqanlQb/QGZfc6GX93o5O8q8aujlxWso9vuT4X07m4hOXPvpWF6qpP5iZq+uqncCmFHYF5/nv/S
Nv/a440MMIV1kQcu2gQJCKJu9zNepooDvDD0GOnK9n1FuBxBjLrkU4iMES32C89FVIOAx9ktcHjj
lJv8LoKR+0DdgTZXjd7p58Ofy/Pnc9ZiuCcnsl1ib5IJnBmw/GxZV+nGpN/GZeExmaJfUsTTWPdn
AN6CRA/pvDS8pv99CFK2QudfPYzjCGoB5fzz//ceE60XD9Tf5ecMdobQOkZZqy4TD7udZyhXmhsv
lYAqywl0DPzFJ/yva/FVjl56cbsKox/VKRZHmr0U3tkNDmP0e4ZzP0VJe2CK4W8QBrPONQIiUYxa
AirW7svYgM9QIv/vvZ+v3vy7N4Njjw4EOoH5Lxxx/jc/LmU57Uk5auIM78ghFYUsY+l6lCDr5HHW
0EXbocz31Qjthy6CSLvxkAuKjKpzeC6JcsGVLt5GEt+OTm8HN0KqAFFiuZxYmd8EEDJ6lrZFc8jr
4bfLWcHIjlb4BgOzRFF9a7Xsl2w3B1Rets3tz+fsoQvP7GgJCMIvWODFFiyfeDn1KZshWJZsU0yk
/CxfkBOUREQU+CtzIL0WjJJ7aKC0DJouRNI2b5XrWFfmsOrRC5sPWuLxXHWKHQaIf0ym6W2VxFPo
z7fJMP73Jke3sfuZk1NPuDfQ/r5/5uT10hWHabVcUHE/kcTRw9krC8ALxblcxvmjlhC+/l3h9IwP
KI1XqmgY7igFwjOdeCH8Bh09PpGyNb5NQUSMUWIPmL28O2pIg/s5Y3symYGI08K1iD+B1OC0io3K
BFVWjE6KdxOcqsGKC2CIGvBn+fi+ydOC4c+sIS7MLCe/KVqeyS5+aMuHSKk/pZj9i7ceXaWGrN3U
0E+hH36hsLQYH0p41EGY3dR+gn1DCmyVpgc7SuHM1WPQXCvgAvt/+4iycbhbE/qzgm67w5xhtWkZ
uN4uLEtCdPRxC5LrWACG+eXqby3q/LkOs7vFIkBKlF0Z42haYgA4HJNANYr439DSMMWm/9l3jWGB
uM/oAaiZGU+o7bboldZePp2aW12Zl7CI6rvK6nGVMHbf/NQKadAQCewU951XhZyDY7qzRj3GdWvP
HxVJOkrgNewb76XoJhz2Tr0ze6u/VplWN/LbNJr0i/HBdhS6v45uwLwQA3hxP0AeHJM+++IQXHah
im7JpIELut5ujB6DnVm5gP24HnuUhPiFCX6RW73+quWksc+uKzwoW3WNsSOBl32/uE3HbYjlk7Ab
+0CLOu/RMcHzl8aep8d+4en8RubqPdVjdaAMtc5uZ9LWO/mwLYciOWXw+/f/vrU5LuO1QwZdevb8
9FN1QrYR2W5BPSPKxj9bxFdu+6BE6h+YetvZFTAUbRExsl4QSV1//DyA49K4qOMjC9VGUZ8Zd6r9
v+N3ySsF8nd6lMGMFUCAiiQUkim0XaDrbrWfQPYCRmkFTcn1r06F7Ueo78PXuulL9qDTl+kYao0p
d68DMuYsTPENd7o79Gsn61lGcxZL+FevHy2MIUmWUjZq1CE74zsAK5l0ZB8p43Yyqz+JxRxuyazV
4bE+TT8rv3+XTtLAg0xlR6zE+q066H6bbAiTY+o688eC33c3RT2GNHsy33vfiGfIGudKZ8OdRy4S
JqfyzYISIoqyfkrQHuox6w7mkGRxudjO29wXl2wOqT0MEgESzJDwlrfTMI4X1xmN18St73yRVA/a
N6HLBN0KlGvKi1tjZgztAiLB33KuMw5ENm1NWXy1WVKcQbyh/GtEuCWlA4/Z2lswgsLdXQ17uOTc
RWHsOAdpv0HXWXiC/PYxUl1xrMggqLmjxAaLMjxZbJzTjj9L1f6Z0LDl9PMe0XvLCXi5f/55z2ig
uQZqSbBeMf9qy3kFFJOdihRLk+M6tOu0VXHj4fyhlxMsSUaEqS+5s/5w9nJQfSTrX5UzSksXdR57
f75Gw5jymq3N8RVPMZJAHzSbb3/iW10evYSgpGrC91tzC9o0dWXiZODv9NHjk7NXeoesnYCKsWN1
vPz+5wj6eTOW/KQewc2CA5CtpHNNF3865IoJ7VgPtODMym/b3jLOfm3E9k/vH3j3UVNUdDG0K6ig
g7gLgvCaq9A5VfCfk1p5d4Ffd0x06g8eRefO0KRzzTbcmzQr/HfDhRFlECp7XQqj2Y/VSHgbN3mH
KwLUGOMsZAj/er5BZ9VxmKrvMIdpwDDXYGgAfryNonpbpxmTHhqJ16nEm8UquhbSgTATFP+9l4JM
LWXCbjGwwfIWBrowDqOPiM6zYS/3VZT2u5fn4TEPnb/GsJh4gDJ1NSVtFLOoW1EV/QNDeANN/LR1
54Z2YvQIM03I+ypcyqpZvEkXeGsehnobIvXbmEEEgsi1zk0FEaTsJtyfcVCIbse8E0G+R3PndnZx
dcfndOwuizO8cpP7DCBebTmGGN2Y2dFr88cQpAg7BqastXYZ5lr91jtmLmx8ZzRx7aNZFd7kH4E3
pseIIxqKAI1olqbvLJ3B88Fc0ML5NOpu2hOZeirXgYYzMi100uo31q+z5RK5a1ckHrG921QYtDcG
6jkbfDn+4UxfOnQnDfTwWq9ZgD6NFYv1jRtoRtUZNhyFr5aPNkC57nCagBBgJLpScsE2jYiPoZOR
C+d1RWxlFgO3fN63MvmW/Lb71gQaPpnQmaD2luSyE9OZ5Zcari+4COgfYnoaHXnXIUc7WwJTp07o
tUIbu91+Xh20Brr/XctuKkTiVUJk3LdYwRjGrTcnzATCYHg7A/b1e1UduWw/PZPChvgja9f/sUwF
gMYjhkZBoagskMJsFCgCu20etnsrGQ5DYjGTQnUWz2QstcS6+ibqVBLIsb3gzmwK0MEiJbEP9gmh
sn52mv4A37JiQL+kXkLQC7q32c7YW3HFbzqjhRVxZMLymq/cU5OwqmFgjFsukE8Qt9V2+EKfkO/0
QtRZiNtiIj8oHjQuOdJNkDlbGzOajNsxD9g/EKrgVsLZ10t7zku8r27LAi7/oun9gLffHbTzKQxO
JLPwr8RrEY5c+TDu+X+0XRqTJ19jq/amgc8gXZxY5GDqiET12rJY2Jhd9KtjSHPo5+QLq8TqWWPI
XZP1kXfWBGsBFLpHTtqs2PThiiFFyNtx8FvHykYXKhj111l362DgPkgy+2zbJkxSW2fpo33KoAzE
JhpCpSQopv5WubZ7ItGuCl9F7llsjioIRYVrHAyLuimlhos83CeO9weU3nGeCJhlPXv1JDmR/nKZ
7fmdQRwcwvs6QlxO2kB1SOfyNRHDl5XreWcE6rNwsxdnHZzncANjaOX7RmC2DCCaxblpnVsrfy+m
ZD4488KmjodeqEQdhKGxhGdf7LSe5ux7fa0MHIhhYuCocMpf3DIT4GMFZhidHyTj2sXq/6ZVwGpI
EY2u588xl999OpK8FvXs5UKJb7Of/K2dGgbIwAgU2ejEC8SsZoATboMUB9A4H4px2oGQcZ81Wifc
vpA5O/lu+uGph0/A/a19KzpCcizsd66ITqFOi6e5lrvAi95b1MObxjQfAJjmW0v/9Zs4kORDhBa7
/cnDI0oFWkCNqt7NmZIoLMgGJny4SEIcXvUTRsYNxdDKUCREDaM/ANHkCXsLa4qUg2oeS4DnP+v9
TLy0nUu8U2N9GEV4SEfyNFSVX/wiS46OvZwit/4MAVBsHIdNX5OSoEI/Eez8DPNyKEHAVCCdUkDX
fZVQfM205xOTHFBPEQvPAF6967qYcIf+YPXiNy9v+KNlT4feYyJJfJ+IEabuwVSdLM99P/V2iqWv
xPowI3Ez0PTyYJwE+yE8UWSJt+tohQUVxLfPIodrYChSpRZP/Na2CsDWm8SPAtYiV4YEGrJDGDu/
ZkadbrO6PLpTcLWZ4uxUXrzb5H2cs7r+VOYpc6oJr3mpmJb9GWz00dMoZ6qWgEWZLTHCwDGM+unc
2TZ1k9LqqE3m4QMxzSkbMKZFLg1qfqTSezHPunKglqbiNNSA9pASR5ulM6Jtjx6GRVI9UtgXdxlR
yHVKkHSTlzpGSMN2jrkk8vPxKWGttKuQ2+C83y1CPU4ep6h0CZyAR7htOJMhExS2y+B2fp5bkiaX
CeCP/q3zIuHqJJZZtO1diq11q5gj7aRZbjvTqDcjpNyrItl8IzIvP2hEmnvHQXcdjrN/V0R3Vuf+
NcGPy2HweGQgqBirC26u22ehnFOjKm7vIX817eZtaD+w9VNHchn/eGHxUZt5/T5lqL9pmsF/lfO5
Tud5rwpowd5Iv1Fk3gtaHyJqIS4Kng6k9CNTAWbHBIfuE9944SCBEWRhUTB6OpgOYXYjjYexYwET
lqbJoi2ftmUVvucT4bptOoE8YDOMeW4XtMXHmKHKdkugf9qUMBIy96OyagzloEO4HxLc6HPaMYj1
0e1gJ8EaM6IqTyN2kqwux67DJgXBPNH8HlR2t9JoxXYZqSjsINwgV8ecWojfPoNIhdt32y54ISGB
HSHAvXYCLkFoL5Cvg/eusNWmc1Al00UujMRZYVtkgRJ2UwTOt7f0+3BKgTvW4BmcBXm0ETKKHSQJ
hq65daPbnFSPa1bZ8GILtJISZmCLueLIBXNatAFRv1MX02tDvH3TAWjzUc5mdKkMcePLyiEhrz8s
HIGMjdU9c7YTvz2MU7JOYqWbfWFkDeiL6Xuw1F7r8OoQpXKiaQQjbCTWNnGLK/K1hwIcBKWuddCp
xkgfSees5g8YkoTYpuFNxK9u6jKFWEFArjOGkCAZ2YlZ0Kt7krjBZokzbzoGOPN3VTafZdt/CG6Q
iUe/6QQVm5EIVk0KkDEn2ARqop4osx8gfYt9F/iXZhiyuJfddWSpuJ8QXRFj7G6baU23HgDmEWD3
p7B3I1y8vZ0T6Vf7w3UkhYMl9gcb0f7QdThXAFvEqpDtxonARwuTPVNqFvHSFveTHc1geeSZSCL/
mEaasYb51VSOZlTPdG6p2LLaGiWeI8A9qeiV5ETnnHfFF569Di0mQxjCFnxQYvHc4pVUYtwuUfsg
VqHMMqeXCIxmlBlIzkUqeH6DeT+M1p8RsG0cafMaFYClK5V/E91wXxqmcXAa9tUZ0RcrWJwWByMe
lcPbFFEOuDOXquHu1WK6qBcp+cjaYlOD0GJp0eDkBoJCLmCVlf6uGDpuunLmgAWfYLQLthVOwIMQ
nCqdb727dXbiVE+Iz13AeFP6E2obEfwrn1FLX2GdWpAQ8dWaKaXNoDhO4bGHzrzRvYHgn03dDuNL
KkuiAOED9CjYyCdjQjTTKOkCy0mywK8MtIgVXf8mE+arHM16m0dkPA8mMb46gJ+oFZ4Fs6wPvpyG
bRS9LNKaHutnJnSv87TcWHGfQuOj23voM+fg+3TTLimtgefqDXKNz5B0Z+6U6lLMDPaCAatOx9Rf
TFecx9a2DO2XLiLzz3ZJPbdtbr1oUQn3SLmKYGV03tkYxC/bEM9pPsPqLo2Tl/1GP/RGTY9gag8Z
5YrfARM2qeMPFsBJdKdB8mbrujvIat4xpIZJ6fbIwkT+PvsgxD3fj86NMT2kHq0H3qh9lEDrZgrV
hBw5ZmSZ+562ixxX3ewATYG+nD5x98R5hAHHzoFdFW7LHhHU4bZOym2POHjbZ0O9G+g0ihEEFUfk
kaKU8tVUj1WVXIxUvFdyNQi/w14NdyT54MZWIEUqz2bAQjPqrGVNw/32oKymjwnrPOPJIpmiG+DH
BT0FRheyppgYMI8K2ZLfMJVf/dUpfDD2ee3RVl/hYut9syaB3bTNjO7TktleBMgHWdquSzLnbJP0
57VFesAeRtMiCWBQAUxjRz0zUAHcVajwZPjeu83GFkJVi8/NImYkMn9Bk+j3vZ7u5CxKnMeTx6NX
0V74LheIDvcZOLJNTk7aILNnm0N2PW6YmMIt41I6tiuwgrHoL7xjbuwko38kdwBfojsyQ/IJw2mM
M9bgyfb0dhkyceQMjVOCgkm0uStINTO8sbmZfH2drMS88xrqOpoTzJE2E5zFxh86BJi0m5oNsAz0
McOqsTWsHlRZ7+I1KvWNI5jT6+4NxxkXGiom8NgROmoSlUaHlbmBdnl6HWsIHJKN0dITNugQxdip
/q13fWzl4VduR+8iRU4SAKpKEMKDWiFWl2L0SAyYxEVue1sLMw84sa9hiS5QyxImp3BgcDOcU/GL
6Zpz4yjNNUg6cu1GDqWAhalqcW+8vr3xojujS+S5t92/XvtcUrUeOwtT0DJi5K6hR8cDdOXW9tRp
BBW6bcU5D+EVpyE6Jts2mN8D/Com8pRrZcaWkV6HevjjagQ5OY6mvCGdge2XJ61XrIuxO5EmySps
UyRE4SGzEKiZJ47DGuibHRr7Kqr6XX3yZix0ScEeq+WlR4WBTx6BO8KraEHllX1OK9h3AC62aeXw
ZZBis18Q9+UtbtDcDZdtb3p/DQtdqKeneTNMdbBbP4WU+RiZ39JZ9Cm1UwBP/uTTMFZHzrfp6jnp
F/sUfEGNfc3c38qHApmu38+eU/jfluVQzDqwb5btktXF1lSQRM1IrEoiWAshPGUM8zm7F/0OiS+7
jL0n9/3K62K6e4kQcDDdK7Zatf47QR0nRwkEC+37TOjm3ruCOrLjxMGP3gJZbxLjr2aDAo7H5x5q
As7VY/nLnNhndZSdWDeXu7J0/+RyIr1uYNiMbfpIKoAA9CO+p4L6JZQzd9ZkJA4X6kPpFFsESF+G
F3zko/XqkZ7Bq04SD0QFW5uFsQvriYH0eLAyEp5Gfj5HUXrM1tFzZnOfd6dI7MyBohdv+maxPXMP
lk4cnHFGUjLavFzrx7mYu31UGzs6RO76rbqqvuVf59Nvy6PSHNMs3UWom6n73hGSEhnINGPb8+Cb
FXlz2cR6njtgQ7kuR4yFjmnEEJoZxMjmlFu/Bq2hXiy5OrQA9BHTcyAvxkejNJyfduLOt77pEqyN
HPr9Hv0YT1mFgwzmPGHwOOAtKY96FBjP8b0jPWSHIBlre77+RjAOf8haHFqagIspQNMiV4LiOB4d
NC1rRbVJc/9KTcbNitFGMIBpNB0SllgTtlhFwQYDzcY8u3HskzI5zJs17RoUcWwrf4wZ6pVjukYw
CABpIzZsTWCPa0HdRVbC/oEBu+08DTPZA+Io8vAVBaEB+ZeZ8m2/bvQFskkKnP68RB3fAqxznFg3
nePsiG4Md2QZo6NIiB/NW1CcWQQaWwlSiiqgZmqVS2KcrTcwVi1E1B/NMLZ7t+tS6OhLrAJedyN+
e1PIz9pqgk3GvmdjgXMkS4onyWAcexoz64649ejQFvm+psUErUhdNZoH01vKowEP3MSfieZ4OTiS
qAYyxkjuM1te0tkfx2q7Pbycl6F+XJgTx0zhYP8JeS686jWHju4kZbZDa/nimSRaizl6RNdAwzMW
p9lFy1k2TcKEwyIEqyFbvvOpKULcXg8+NIRx34Fv3FtOpuNaNH+LFl4jq+cAieeHdNsY5HyzbTsD
F3dLduMgqMEwaQXbCpE3mlM8TfVz0R9btuKPS0VYnclGNcGcvSUAzSsTpnm+BoHtELeZ1wHpFHSA
O9eqbgi8eGEXqg9216PaSt3DVGkbOAeLZk2oEntECsBJ8F5DUeEj7SLMeGLFtRVDehibad61xgDW
Iwo/WUiXs30sLAjXEP7vYY3Tqi2QuLu0vKLvZLdDXAzJC1TG3XGqqWLh3OyAJD11Usm9cO178Fxv
XQrKW092SZhO8SGS7AXVXXgqlupI+vVvVdzCVwUrlIX8ZVgmYKwccs1lV1XDpbKxvWKke8F6+zca
IRdOYQjIXbPIaqxdzdnhkpaLIbO/as6oMC3wHOcy2sgo+DD6HqJ5+mRkY3+1M+auQ24/pJphsGvN
N0Y4w8rokE4lejhxhap9ApzkSKsa7Md6X6VEbUvui3svs7+c0HwnHwClNJHX2xLkRgZg+mDjo9Nd
ti+CIUHVyAEj24dOLY+L3W9Uq9TRdgiLr+ae9VjmPUpgj2y2KfBHh/TSqdFsJMgNpWokAc8LK85O
psVRmxzlBLzWROK5VBJQyfBrZmIG5bLYt/5VtZ69R/wMZoLT9DjjGymrwDpkJuEJXqDU03ewmN0T
i5WXSHbJNSXEANqkdbSDni1ifjsg7Lq0lveiOnSTivJ7J8JrpAhiwQjensmSYuoW5avD/VIQ1HQa
2Butxhy5T1wYbdY4gKVEOINYgcCGMWDqZELJdziIVcqyuFkK8uDHcF/mth3DdEFCopy/y+ARiZYi
iJEU+kXZTptSpvdzXk+x4fJRQOQLnY5NKIJPypwXlIcpeBgJ/WAubJTnnAOXu4MRl3hSiNx7L9GZ
G1H9RIITgujUIfptCB+a2t65Ho0cCTmEGBfjm1lJGqK+/gNxHp1RssAT8DKQGy19F9aiAWp4ze9y
yEaDmhWRzwnm2wOkusckVwbyiI7zvu/96yj94xRywBd9INgvWkiRyg66uoGwnFHdEiBFkojYVj4B
IeDhLduI2Jx53TshYtfArsprJUQMudlBnabGbQP990Br/6lSinvEET0UxVMdDke3TYimm+vd2EA+
RZLCvLKQ86GNmIUPRiqZSY+7bByi+0b2AqcB/FPDO7oQwvZ+FZLztczOBX3okwFku0hK54Gy4cIC
GdJl5701AnydRUxkZaOqNfyFToIR7zQM+pwO1i8txEvlczh2ijPJD9NtAe52byp+HWCe8wbwx3fW
DinhHeMdpg7vUmEqIP2qnTF1o8YM2d/FZofljCic4SS55EmX8z6XAuQF/upjGxgzxbXFZgqxPnfm
5SgG/9t07Mco4hmCvgnpfUuMp7oQMh5RRN8RAv3bR4aPlNO5YHlHC8tTA97MOSw4xTZ9ZYx73wkP
0FBIpPMe+6CetpU5EVQ80DkEpLVRRNIkq9pAPyHZxmYdLStboQTorQ+P+qXqWpQracS8OFt2nSlA
FGc2/b+/ap1IXCKV+36QfXKBFnBHamtsBcpnKlDbl6zxH5YB6IYMxwN9AtwaUKOtXcGVBE+yd9C5
ot14o4LS91GAbAA8JLnOCOHzSC7PRH2J9c7yOmpyoV2FVGAgbrNJR28vE+tojmjpI6O/Twt4TLRk
vj4WMjtlpS5eEKHfSI85fls0eyyR9mEAyX1Sw4JOzee208AB2bXYoZ+W3o/LoqHl0vWZUbV9T3US
sqHUjy7DXOydy/iW+/Z1iUKq2xp8mxY3wP7Ta+GKgzST4JSTdGBJ86tEurUrKN85GZ1XLqUMn3MK
mZrddk7kYJ3J8jR2pt4XfI/xO63Y8aWQcI6BpEgtozFj7TCYm/ahlMstL1Tzrg15cXp6yS9V9KDM
9gkjNN1Sx31ElbchW13mQOl8qY3oae4AyyCNOQVMTfPe/EsJcTNLVmZhDn/AprPduHMKbwiX0llL
HyPIGJ4imx1aFFjbISyt45R5jHKszH8Ow+QlrTFmL2QhlkyYYy56NvS9uTPM5jg34wOIafDNnMRD
ZxjbASsx6VpmPqoLbsMHMFcA6UuTpJMMYawqgneQTdzxjYdpzs4uBUEs1iSEtOC1TaYMwhOI4XSv
OySbhMo39V/Kggj+T/TcoZinPYpeQ5vQRFUMO8dooWPVDAV7Jy4ddBEzSQeDCqAXIYFl8jtB/qiu
lVGzYaoptfsyBPiCJJ5AdwqH5nGWmY+UgdTzITF2NOn5BZvP1oXtU4QMsakSZ0GkYGNjUPUjUvfk
QHzhohAJI5QjvlR/hb42qBMYh5Kk+8bl/KH0OxsB93MZ7p0O0FJqg0mU9mdQWjNJFCa7p8C7Mkwk
gNO1fwe+027Y1vyBp9GgRaFBqFPzKbTkESEMDVRAgLbJCamnKI4G75dlu8RmivY0lQ2Yd/eJkNPs
Ynhh3AfVg6sada+GGxc5F/R442ENzN38HuduvlYTFNCNFBOB04mqtrlD2vyUZ/fdRH59T970OXDP
o442Ike15rse3yp/BMW17nFYUk9k9K6VEXsEaGP+pD591Tj3Bpmc3Lls/mtFz+TFA1zELADX6mfV
19yWhyIniIhxrxtPpEOLjo5eJQ5Ulk7f4bHksqN4Xthvp7N6Q0xwDycI+pGHzKSlfTy7KXIrIhvW
/GbMgPlonPCPvjXzLVHZyb1wIdX7MvhM7AqBdf7RJD7s45wb0IR3iI6bqGcJqjuol2dWqek5j8SB
MHuiCOHjNMZX7nvloSJxajuwZYgjj5QPxBHPbfm5mqNWFb1DigNbp7SvfuN0P1X9WhGtKJAOc5Cf
K+hMGZfcKJ1r1QZXpXvnBIxhkygNNWZQWYxp7bbwGxxvYW1vXcBwXMzeoer7e3RLu1A2Mb+lFTvh
mB+p2cGuT98pcg8CsHLzsuEBYl4E9QgJZ3ks4FghSI/w52HHxjt+CVzH2ftSMldx36Xfw2+UJBU7
gzhQGqTQ9EHWzXZwGHLdxK4EiueUjX6Cj7MxKqKYFLNh9JZfTc5aJOrlfMRFpljRZI+uI5aTRUjx
Jk85C2cOuK128juwEjs3Z/2tjSezNAsgVp8G0uNNWeO3WfmWACqdnb2sia3NmGzNYfARlvEDxAzq
JqyG23KZWWywzt3WppmdPBvENwTZM3dFnAhAs/QEFkI8dfkTsa1MFgXrC3Bc7AyiS50KYyvHYIXK
GY+MsrLYMYcXp6S6xy114yqIkf4fhqZZXGsO93I8sjBh11OfDJf1XcZuolVkQk1O1PwyikdnIX2x
ve3CmyIfGJWdnFA+RQwpDi45JDWCQs+ZMM7lSFcoDr6hGmyTVUYRCBo30C17Gr9zpvxfi3bZMgsN
S9bVdOpUydjB0jK88Qw2dWYRpjuvWD3RNcFYTfAJY6k5p4l5GbrgKSrnZufK/jOprDPKs2UfGl1P
mPOzHRYeWiGHPyIKtiVl0vP/cXQey40jWxD9IkTAFNyWBL2To9wGIakleFMwBfP1czCLt3gz3SND
slA3b+ZJOkovc1pcm5kMSzsUvLzYZMqu1I5FjwueN/hfZfXtyZD5vfBiG0AtazgMGoFmzOTcC/pb
lM5vVH65Jsu5KhXYanVPIeWw646H8p27HQ2utWo3aa2dl8W3aeE/QcW71S4LCteZj3aL9G1NLPVE
+spijBFoVsMZjf3aa84rCk2+ZYHOvd24u8NvjaPUyYujFzcRnNjS2vV6dI2ivT115PQMPchZ76xI
hmFuyDUMYmJaxRkV3glGsZmZiAGDH8HaxpMJfg7V9kBol4nEn5uN7XavrBWTbQZq1pgogQSLCtsT
Dajrdpwiz1a0pc5k34nxzkwVTHkIitkUnFi28ddl7pkt2tVqprtt5vrOqFiaEBHkHZ8TvhEAwUI+
hWsfX7YgdCHo46JcnvnfFpa+bxGOlYxQO0RtMArqz1Arvhw1XfPKPU8koilNWpm1x6mT2C9WSgdT
H30Z2ImOLn2SKw149jDnNz+rd13KzUVXaMQYhF6cNMfGKdFN9EouIE5BFiOtN/CTjFMvqnonzf5s
CestyY2Ln3E0T+da1g9zr6ZD04i9mCnhnuN28dA+1HkfbXIzv8Z9n29yiMhp7sLmJkA1Ik72moYv
d8I0apjxZ4u/WYJWwVLPjM8m6JLM6qEfRbmD8YFPl/ai2QYv5Yxju+EGyM8+Y+xNRvRiv3oCbMHy
tHzEqf9Ia91n+prq/On/u+QS954547QbAa7BbyiOOv2X9H2FY+DqtJSb2k7V/gIkaojIksY1Iw8y
HyhhhroMMc/kW/SeTXd+nPz0T8GG2LRIxEkMCJdcvYOhNda8BxO+WZDSNEbzYky4OkMu1yhfL5vX
JbcsQeEAzuPGBEniJRMUbSQtsKc4m956Yzx35Hp6y47wnYNCJcJaqQS9DSJZ4M3ZAVhAwBnIx3NM
DxTE9Wxiuo2rMViKot23cfqHQQSsfDxra8yqS3MBDcraLbaaE0g6yPWC8LFLYTq8QxTllhrDWP20
06Pl4f5nnd2zB850B/mkBBoeZwg3wCwo0Fr1VexuHXrUuLaSgb3HJiVrzatljjffBDXcUeDeGhG0
P0lU1l/MPDDVVshO9x9n5MegxYwfbGpIJMGmExz0Zvwv8UgOUea5iL28F2omUb31P2LhRbvZwAEH
bBMs5eMgQjwpPSif6WiiOnYYvmhq3LV1957myLNJn73bRQPV7MH1BuaBLgNKTi1jRvenwLvkZ85j
26p7Nhpv4KG54DY541tykpgltCR899zot7SlveWjB+4SsrKLIbHx7xUE7n2M6mLpEN8LGYIYtnDN
mjfdHH7KhOwwMibdBW/UnURrPUT+xuhIPj/B9Q47l+IwUrT8aiyP2lLpDxAH3ZPioYxf11hm7czF
59JAGf+JKVRMxXJh8Gr6NujIWfEY9uB/ko9orOPXzBTLJBaeZeP+a4AgBEIfT4MNyLWJ0x8qm38R
rj5TH76ztlCOB9wN9XgJt0kl/qoI5znrd9ap4RPP3hpXby2RGbEANeVOVPalIG/a2eaRA3mVOU67
Zj5nQUzwSwNAq/kmc7K7SSeqZNm2iWV4njNSth3SvmiiXTt8ZEmJR3OOdh6G+3U0dVsIajTA8hJY
0rxHprr3afsliugHH9JWpc0tqmJ/MSPvHR/NoLb+wi5CB4ysgzeGz8u7NJXOg5r+ADRgE+v8y8xd
eIJgKEfmQKm6t5HWE9lw50Be4qnHIZlTOAZRAWFe5hsSvo9OhM4GFAhqmC9f3TR+IDuAjYbYcYnV
5y6a3ly5qM+uk47IsqTeS65Y2GQmao1yMiJm8iI9zJVsK2Cf5d6qNWmkrBzUgzk3N8AqCQijDa+G
TJWBhoMGERwznhHfEyPmGBfFk0oGys+Bih/M+Bcx5XV2nH9tyZ81kdMI6a5D7JnsUcAlTOfeTX8x
1n6WJlLOOJIi67N/M0+2tR77typx440jyaUmyiE41a0iFcc3/uM3b3B2pkaZ2pAzjllwRaMoCZJ8
oy0BToVoIstpZYv2V6bxce6TEnPGY+IyAwx+9BmGzl08Cl8Pn/Tm2yVnugNAxxwj/EOaj3RpJEVx
LmLC/FLBBRaOSf0HdyzufsggdATNLJG3teZ0wSCKs+SSUr8pDJtBm2JNCGEKsMPFTNgK59BOnJVK
uzS03VAzY7DMNq9wCAATJvZb37FQh/TIIxHfRk/8ijdddcrYQuzzB8cmeB7WA0uu8oPV2mqoDZtl
AZcva0RET6yFWeugiocVt9le7dyp2ufWZKxY3NQwntUQbso64mcqR0AhPn0rEGKCAX/0qGf/pGQg
BpescfzaW9d8wkhgn4y4v7qDfuFfSPZ3LQUsKtJYA+u30Ec1SuHFp5kCmpfFp85pAQrA5jeLdwg6
SGMtdNsG9iY38S1AiUD2/amyGa8GPj670cOuw3YQ9GUaFB3P52LKqdhhHwrA2vmtQ/3Z0PKvisOa
/ZjxPBCTWllORV1RVX3JWrz75b5uwJwlPa2dqT1+QjoB+tPhDZlCPDcAoi4T3T1420KuuXPRnOzZ
hSfBHinR31132Lf+tM0jTDFMnnsjqtNHkaovaknJY4YxDULpc5VaUAh169AUeocerrBxYcVe0Yli
DmH1oNk/rpH/eJ1Fq64W6AX3JCPD+GuYsHLDFi70E/P2Zagze88bMg4KLcx2YVTsqpApwHB5UsgR
uatmJ+eq/liYer0nJpZs8L7fjQG6Q0vRhqXopcD/OCHKlJY8970UVx9/b0bae+OaxrZmZzZH5ckg
QcUxHR6lf0bT9KuarjGzuDUW33zRAmbumvaLNyB5inwLrO3HtpsJrYzhtTOzQ1Wjtct6P2TIsL6j
/knwkyzW2axwtLMxOLqTsRRosH+dEpagTUV8yF84iKSBozl/yekJwV50LxRzR6YUeWmNR0PR+euY
0DNLHTc6WGbyNukHal4XirRur5bMzYpKBtY3Wq6vqB8317TRBYraqgC4XLQyjPEiOP5xo41fSRyd
acZpM4sinBaTj2QkXMVWEsJTpm2VKuqTjI+FGKJdDWZ0C3B0eaUpQXV05zS1fcmLREdvWhLqtXtn
VVsjzMiUSKaHMRfVoKby9ELx9JvuaDrMce8KdAf8m10/Oy0c9UHHpYoWRdhoeo1dFqcYUIdNn0Cb
DvWwwLQAEzUdM3xj+KrxqJ78yPb3iV0dKJIPAwK7YVD1yUei42K2Ii1mi2s/Th1rmbCqj7mUD3O9
iOr8d1edLfbwnCCd1hj4kkw72VmO00q+9vLLKe1bT7Jv27e14GVqjwJMA/6w5CzA5657y7Q2k1vc
UJg07ig6XjXkjqDGF77vAQgwhLEemFuKUMUIb7ly2Jn+4BCgGqKpaVenWVQUJJlKR21F2/BBJqNJ
/iKGvzunnLzanUgcJ1oUD2uDdOTG9b/zDooEJsqTJclk2mGEhF0auyLKqQMPr0yP6TZ06QqUPPdz
cwmoVOEO7tiJ3TS1uj692Cmt2pDEul4GUPX3BO/k2rFoQi0SylIM9QsGPd5y6DFeTtNL2mQbHBpf
HqIWrxCPeSFpQRTHudEvTcf906+yHSn3jnu6xTdFNEefEbUWL+1Ys9BQDqQJwxouFtkJjmK4sqDz
gJVGNanVjC4yzfnIEBAQpXSs7ulJEI/B4OffaiBGOCjkI/2k8c7Knt1RMf0gpW7wRzyY9VKuAqy1
mbunAXgh+7sR5+E8bdSk8/NaF4d+aNSHtMZAgj5gdBdr9CqORnhBjb5XRVLd+2bON4ma5wtP0rfB
A/GtHMp+Rj8/2QNhjYkP9kz7dpV50FlMbik8XrA4CbGbBwjUnsZ/PM6yW15hsAtzjh9MgmNNWsWz
xXScDCtaR/V90ooMq5d/TlxckiMtmlppnCcvBgGPo1Xo/DhE4irEGW7dS79wUbxyrD67bWOtJl7K
0V5l6VzvYkYStm9cF/lrGVS/2U8RNoH1hjhC3dG6Wm206dwE24Jr0eQwF/gGuQCFhYcPP+Qtgsja
SDc6pf4HXDPmV7+zuLvwFfKpf9U99mpQLrNAROx62geqEUYqDthpIt5t2yZckhh8emAOHseEjj07
hrMzT7D74dnGGJ/O4wLHVDa7yyF2nryyA/GYS27FYfViD32N8Tzaokbzq/At+vuMgSL6H/JFxNmh
MwVu4r8iii950QFHWkN6RIp4PyoPwYF2DDMh6EGdzLexWJSlbHzeT222nhNwZmz9IbKI+FxFxoN8
5SjPuXUlBqfbI2pvdRtdg9sdOpLBAypEW+BEdvRdMvHBS5O7ARhKDidvwrVtdg0RVK6SpXCOYf/d
av5wngwaqzqHbisEKceiE7WtnYNX84uZaoJCvZm9NrF5ps8LyXdJyOnNcYpfgNZFV/zTfG7I8Y4x
oQTM7XieZGkApeD/djTDczPjAxpJZV5U5QGCSwgVkXxhckxXepPRNDUO26gkSwrW4coR6x9qz01Q
UnJyMtyZ6LZCyFVJRaELOwmMve5LW8TuqvFKNpPZxXRm9gBatCl9M4Vo0ALv4Ahrw/6vrb1xE6bO
3dPwVOTYZvniE+89GxoOMCVt57Tzcwi70BfUOon8mmB4C7gF0MEyMgDblf7jYXHqRu1L6bgqvaGh
5pJt+mgYX7Cj5MqpzItTEoquyyVMwX48zgGqU09zYK/QZjZ38nTZIeWvTj4XzNV8MOoJHWhEzsAI
x/NoPkfSSde1XbnoJidV0g0kqxknfSS/NXqsqYwYf+CR/kOTxhRlibXXhVR2Asg8TvA//Fl/qInB
U8T5bhgUzrjzVgr3X6ZhWMW6VUEpHFDDcQCYVdFyuTr2BQj1IpS0FmDgVsm/fAwp4FTht2f5/ANS
26Lv1AoB+sLZVNxYAAddLQA3ZeUVXwPzBOvIyCNZN/NLaxvuNxpm4m0Y9hTkmlTPqDJcDyMcLN2I
np0pNvfWksdpvFYjToqkE7ohVh0woSsJcsnI9GhNfJ/Fb8hEDsetJT6LtjpvZomBnjKOwXH2bttd
wjCzN4nOnTiT3ZOjSa4UE2fwIB4AD61TGf96XvpW+1t7HOBWrFwXDFT2r9Gr5zTucqSC/Dcd2pE2
M/3q2Cl5ffvI23PnV+YDdRdfHRLHVH5mbKIos990VXdVSr2Mk9iRJzhzd3goo+E9wxva9zpaoHPz
lHmYzOXGKt1LpHCyy+R5CeNUOcOylpOQq5SDwbNee2X/7lgEdgqt+BhHAzXD9X5MTQY46TZTElEs
Zh40mW/jbOF3z/hZSM0ZjXaOzW5cD57xbKhvOfARg9jNNvY9a7XHDIegiQotqruKiwOmSO6R7qGc
KuvIKjoYEsqAkoa6mrwoaajGBMQgrRUzExZUvtiEJpoXWRAhxDIcj8BICo1QoH8Tnn60df+fMer4
9ec3bVl9QO2eD3bnXpHDd2GPSGBI7gBujhiB5WnXaT1fzoeIpcuC8lz2MtygCrlX1vxryO3Ys5Vg
JcfsxvrLHMtD4UZyN0U1NPeJkKKRcm+zDX29DAtDO7dBaeTN3nM3ruWXi1BlBGMmvn2rfXSnFgwr
+0E+WLJ+iuBfCXgn9JBTNkqVJTQV/IWYulC0RMDbZkvzaL/nRjYFHfUmTb+4iA4u/dGHMES3mcdW
BbqAh1/M5HFm8+i53sZZgMuegOWSqrMW2herN0e4p89W1vvnSvjPsue+5XvZs1E4Z1Nx/c0MXnpl
lMBJG/NjrDAeR2FHa17UItZHErvJSJFRPT3mOqqV68M39GCkiCLbFb7hB76wqTXB6UyN+NXN6yPN
EfdQyEvnKWwvxHmQHVdlX2k7Hh2c55SuUrzOS2WZ/mMWZ4xLTrQxIm2Ze3/7SJ0jvRlOvT5CgPJR
1X58pKoAEGm0Uc3WFs7ZiSDP1jUGW31kJ2RM8XtpmyQMZpNc0yS3dTj/9qCHWX5RWMr/MHa0+UvB
Jp1HXdFvTTvhbhAbW9eihStHZAnCGl3EJ664yNn06BLxFCOrHkUrlfxFUvhqkPMvrptsWBz+YCX6
yyQ0zYLiGbv9Lav+tXWmbDO1zROsHoLBdb0LIRWV8gJt6oGziVHHZhbvh30vm1PScWmuI7UmHPZS
tjh8Jjo84+GUz6B1JrY0pBvYg7AlBa0ZYtg3zrEiE5Db9m87O7hMinTC8eewVsNs44Cd4n6rv8Sj
S6dZEs3bxkQf8jTc5ixLEWjbH66TejAsC2i3ASgB+x5hE1gi/wDIPoosN5jIXtB9Pa2koZmt1GcY
c06S0q4vXj5SkOiSKqSMJt4WsHZMh2+vM977mEsqkeCV7/mKJ/HRVEQfIw55h1AMtS5cngmS7PSI
4m+5FMoMZXzVEnnWZqltvRrjmAdV3sR8QA7GW9Na9eaEoIb44pZ+J/2ndk65RahhwwcXgNX5d6JI
MwovSVaGjYF6wBtUZu05781qO+Ti2JXOFjsyZRr4CrBuW1pDZWnBziM31aEwOOfLuZ/PQ9Qee5aD
l6xmlcvNdK0n8Fv1DtiKPZENJgFTVdGl537AbPPWjmoIsjYFFE5MHARgwvpxTg9yMndpjE5dMdev
I01MQRtYKuI6SYm9jSlnKNjzEeEIMr5F1WIUJy7CmnCmzlLUvEPK8J14EhogH5bd0Jm7vIlJYBXZ
hFjBQy8JyXxSmlEgcm+hixElxBGvwXGQQ/tUN9PBo7n8MGXtLp5g4ZDv8Y0BS9voXLTYf/OZ16Ag
l5i/O/FSsZWfM6yYjkZmK2kG8gt4cxabo9tCv0lnJJ94qt8YsLdOl9yVT1YbPWWXEZgJqdw5mOxu
yT/x19OEY64vKNSrTExkuAN6vyEgRuXKSudToOaRYJvtql1iPsdjWe9Fatxzz0QJcsBBjaVzSbS6
ggXnWFvfz4PMwU3ZKYuPNR+ApAdvaLQ4oJv00BoInEpnbY5WiXGU3xC2LHJ0FACJmYZPkaULNUt9
hfa097ruLaWfCnAJlHUVhueq98meCaJzqbkLm4Kbhota49MuG4zgf/AwFS9paaFGGfQYI/34bd7u
FKF3qMzvFkWsl9b+KQauy+SyUwy4bm4+jkspZja7z6W05J5fxiZPxDav+Cxg1hy3jRHBAeP1ZxJ7
0g08RcVc7qZw/ErziS5D+8OIeNPa8/CJ8eIyxTVo1bl9cIV5FxFbAqJB/3ozRC8gFFY1KAadD3Ss
9CAHqZptaJpvyskLPMwUW/YV91ZMn26EsFGb3VNLLQYHb2xTiaFj0ivyXajH0zqmBBLcOpU3YZK+
pXw/q15ARgAf8aRQMjGo8kuI3WvoSHi3bFhPc+eepXmmtBkW1TwIdmPLQrecMThz1WtpyxmqW+Fr
F5uaJqz+qIgVboU8cjf8qAva0zg7Y9Nsakv8dkzneEaB2ccuhTwJ+PTAj5FsQjncnJDW7rArWJfb
e8wkZItnI12NBlVwU40zsQY9HLg4LOl93GfJVzW2IWcix5jHH9ZxVWBLip6haLHEFSxAddf9TbPI
3XNZW+UpZ47j+RjdfO/I2LQyIklNMBWBvLzA0keWb9ibFqMQRYnpnO4JxLoI0s1TSmctcyqzbpJh
TnE9eyfEeHWIzuNhIsRUhONWRvkz5+W8S9uRZEWPzKHH5mJAOjoDJt2mYCoIszINYgOwt9QVtwDM
SGxwLL48XEA2EywP4rm/yTKqWd/380Y3U5p6UoJWXofrjVBH0fgUzMBYwJWZV+QwTX5a+udH9S6z
8D6mnotfmf6YzqIZ0JiwzzVWQadse8wq7daPDjNTkcs9rO6lipJ+HVD2Kwp/Fuit6WA6M2i3odoz
B6rG2NOpmDV/SfCtcUCKJFGgQ+KsnQbxx62PbGl2WeQ4O0y+7O5s/0J94j7RnOfOlyZyPM9eW+Gm
DancW3lx9uQ75hOSN4GeFHyAlVQcPPgiMZtWafgQcwEkky7bx7DmyK0rk/r4KJfn0ZuetSX81Y/K
5F7dI1pr+m7q4cZqOGcIZB00B6taUxhbz2npNYr40wx/9UIGKVcNs/dlLryg1edd7wu2QJb/WKca
BJmSgJOVsvSXSHIh5chJ9cIg7RWM5DIb4anhCRJTWB1RBVHsYLAHzlQEvVZ+Ovpgg/6kLofR1LYo
vcz0Ot/KMYHMPfdXyms+WGo9EfBO6auSMdkufidm/knRTndoCMAkWfRPTYSfeWBuc4Ojq4i9g5qy
fJ222LQrEHu0JJ7baP7LStRZG+V/JTWqSblCxGX4rUtgUT29Zp3uPNE5yAyk1CUO8RHHsBu3CY9z
F49r1ZrMa4WDVyXDlCVfwobRzK1jngM6Kw3HhgqQvoRmd2DjejMANmMsrVgBE/ZiF5LeysGF7RxP
kC6mkLGM1U1nGyH3tvQbh2h0xpsUS8D0eeuwkCOuD3Fp16dUE2rOp0Ggd1OLdF4k6z1XTX/VOk0J
nUt7jaJJX41sbQ9ooEG9pMp1bAarwQUJrQ+/QEPjjYfXZUis6+gkFyslAQlwdCUYTbiWph6RBtPH
J2pt6shm6h1Tf93Y06VoQQxzUv6Dp/4qnNmDv0vGz2jmc0kRUhDbAqeBK941LCMbOqH+PBeLEHA3
uZHyiDrQQiU1YEJY0SFy6oa9HW8gC5kychBWRY1qpk80o4UPFuQ4erLZIs45dRd2ca5sG/CzZx39
DMigvuwtFI0NHL9uihbOWdHmqv7qchHoxJtIiG/qrHiOTPIl+YD9101+za7dTkDpUbWPbZni3Ggo
9sjK7KMQLCA668opOWywE7/M3fBjJsbW8bAxCwtYwWyH17pS1r4teN/EXvfe6ODTamoxFiJBxmGN
UUZCAvEIKLNYJHtY2xpMMhwb2kSVqEPmehzA/BroDF7TAr7sb4ZCDm1KiH121n1T6MgAXD935D9W
c2FgL2aMA8qAaUp78HHgrpsGJnKal0cBpKLgROfKTlFhxfPWiv4473G7N335APA06K3ihfDMujC1
8eiqCvZevOCrMoOSZ4yey7ekJAhS5XVIJDE4Rd+G4EtWs4xwkNep+1R7RB/K/lEMSBp+hpRiDLlJ
wj5j2E7ZARnQ+RRLWBp8C894q7GC95mEYkgODxyVH/PhKJqCnR9JTn9yrnmBb0A64G9vvUNQ3c/T
8A2RCqwq+L4JSkWOmStTxFJwsK3SBkUC2eAuKAOxIgWGtyeEqtlQPFHCDb+BD8JfcmBNbqSm/eDH
vdrx/DNIhlA8q2ZANxT945gbML6dSt/9w5vF40iU/cYTry3BFyoD7e8qC7FO2zpt0YRNWg4yU+mX
Igufs1F+225NVI2y7aS4N/YVRDK+8ZqPD+Hpm8pgj3ZG4m/7+igq8qgspNbxBE8iodLVnXBP6Cqk
BlDDU5OnJyMF75d7D8lc43rx4seUHxYddNqVixmKORMqpZXwELKcxdCxl7GXBqqKXqKpmrCIviGh
V+Fw7Gk23YUU4m0ra14nNWE9SAL3Yhq63eDTFNAo1DGBahzYYfY5kgtaixTdShF2dN0FmRonZJ1B
RKwFnomr6Aj7UPtqs6e+kVHKENK4HJAe7Uv5b+woV1Mtqw3nMlY8j4cw+ezGjvWmOmiMmn0rPjz1
16Easvzziw2HtZtM9VosUa/Ygv2jauOWGdo3XO4VRckT2c/2cyA5OS/Qi26GuG3b+6gfTjzQhBpk
0Jq0F7txTfJywkXYVbSPMPRhqUzm08x42c3t2kU9GjV1NK3ml1zBCx1rq37KfmrXXP4yp1PshRmo
C/+S9eaEIGytlQw/W4uALoPIXx9RF6R51oO0yWlUBqYjt10YKRKqag0WYi6e3cLpDjaMsVX0Htr8
CY9K4w1PoZcwIYJXNPmW5ebNZqtggc1waog4rpm+go9gFry1YNwCEYogxqeBDgjrxaogAkV7l3+z
IihnYwBAXejFL9IgrcERgY1/UyYfei7WrCpoes5qglxDdsyBThZWcRp0ErVtIzETyWtZcNEDg7St
VQfUH9+NTHwdcWQ6t1X8raGtFURkcQKfMvOlFvSyRhiNVE3wgc0kdYXhRzGFJtX07jmq41vINxpi
6NCaEbM35TUpz/+YWGmAj3JND4YKCnpJcFKnj85CgLAxx2ZAXnLBodLnGYf0aNzgNbyBOmfRFHXf
JU+Bbq4DFeuXdmh+6W5cp85AetaQPi+K8+tP6T8/JRFFXB5+ko+MbIffldVeJ1/fYr08KrCufqHe
53RMoBDznDO2pkPvpegIKneTa62sdsLhWDYQUsaHRq8vVV3yq28a9N7iCW8AcJil0zsOdxnvw82Y
Dg/EeR5kzAnZNIZGAYNNgp7eBCKkro6ZGT2LbQ7vSwRve2eHHcdmJxgAWAE6O00sITSVvHMbupU5
qiWPtZew9+5pPeqbWp/CDXkKypq8o0r0g5hfjak/5L4XM6hwJ9FNFFjKJg10lTiHIeTgUASx/8AV
5tFORhRdl6FkGg4tgL1RNkD13ZNpmLeEAEAyLeh9q3kppu5Sa+U36vGj2Z0KP7+HsjmGuc8eHqkH
khte4rehJ2KgWftOjttOsrrozO3c0PzAt4FB89IUzp/jcq1mB79JkuFrrtXF77G7dGKTW/NLCf9C
TJjHdAPCg21vSjNDB4p/fG18C4HM64bGF7MZ1PB8m5TxcrZN2SPBjwPq5VBUQV0tOxrlvbRxctH6
jhEjxBXDVkubtmk7U7pp3/mN31M031GrF+xoCU+5SF8dTB1QWjg/3Ppj1ARRk7CAVjULeLnd+Nah
ekAIZX5NZ0yV5CGlR5O2RmRx8A9O2wY4d4MiAv9W8jHVR9zbMzEVG+gqK/blm9MbQqu9f5Ghu45m
JH8RIXF6ZN5Sz3t3RveTdlJurcnwW+blt9F7Y5BGyU2XHyPsA8pD1kXr7bO2sNY2dcAQa99d5RAw
hSInaMkxSnEC/RKwbXjzVRM0ZsLiYz8483YKh3tYVA9JOu4VQRunsyv8X/U7KUfcr9Y7eKlLpUc/
JDiXc9fesYbkRst2AFtSE7AItarxs575POrtRWfzw/uMPzHE7FTc6GsZp1jZ2TDAiEbOOAEmDitD
+/QlENjBhPLQV1TPo8LxbHM2CSXuOm4qzsRD64G5wAAUx9pTkcJ2x1d+TIuZC0pmvGna8PH/L1yx
qMaPhcU1g74hUvYE5nJcNDh4TGQosoIs9e8NRVolgThX3yf93wyNJUqrZyFzmHurdCC1OcawdoWL
7DZwBPRkqDmJA22Yz0289POSJbbi9JAqtn7LKz0UyWc2xnfFgLWqOwJI/TXufkyoScRvhqBLq1dD
qL3ukUEQWER0lqRBP5gAzGR9NIvyqa/SDRisfaSGtTVaPLvls2CMZyL3zG2h698hpipcuJazbWgg
tdliXqQ1nnEs4RGW9oAAXTxWFSxu0qSYGIS2AULCKp0MT41LS8rpIewL4q55dIm7YTv5QGBqX7tr
KQtTVwhWVfhc08dMTdNhbuqbADzJLa7fOgLnxP8Kx9AVH7oIN3FsXe0QKxm63oVdz3fv8wEYqveW
bVPR9y4UID+FW0/t5ZhPL6y0Uq99jWwFSt+NXr1lEdRYcDAp3sMw+OAmzo5A4rhS1kR9a0/W4H+6
nMASOh5k5Dym8ZRRAri2bP83avnAVLJJ1p4nfrQGxgEawT1jdFm37FozYI1Wf4lNj0qNBve3ZaVX
p902DVmZ0Q2fa3AyaMgMUHH4j2o1TOAnpmJ6Vsx1I8c966eLLKDcJfHjkDd5oJXjW/lC9TudrGBQ
eogWdaufOLJhKlcF7D/KJFjLZF9aXj6WjiP3bvrkVuXjoFOsMO/sVFzE6H0PHji7URDwF586YMQN
1QC8OS38grxhy7F8yY2xD4wGWEtGJYAey6DujLu0C9awNeQJunKOtsbmMy7B+OIbxr9jvNTSGE6O
w1IfkuIUWAWXNj7eGBOqxDpaBW2jUaE+VF8fPJy+EGGpl2HT4x9M+ASzOYM2AYu8MhQXq0IXf2bH
rwdip3HGELoq/elExSxu8IS0fWpbe3hFZ5NCY+xX3Dfj5reeXmgkR81HzMJc0f05WQQmu1KsoJ87
VJ11rMftCZuILs1/tjYe8GizExxbiYWt/pUYJBc37HUgKIXTFXo93wcGeYNFSbH0+6HJe/9LzfEF
e77cJ7PxYrZjtFWkMs3mxrGMsz7mtth8x2zTg5bH2aZD/V6TzPtsZyJXpDl9Efl75XE5JcMaqlGt
8z48OxaMhN7juGAuhx4R7/Ic9jJFVynHIb6sPPyLBW8JLIeraVxKzQf2Y2GGRO00x6xpbCBMwGMm
U3ueuuaqbKnteJg/plOyiV37pslGbQxN+5xVfoLm+25z0SZdKV3GdfcCR3Yp3YKiV++EN1zo/CaN
VLSncOjPvodjsm1aMhBESVc56/R50Ld0FXCnyM3vKY54cGB8wrqRrxJuFuuy7MeDW1qXStL3w2Z1
zyuQ6YyKwkiPHWt1XDN47gzwi16XmMGc7F1H7Tgx85V0G4KMwJkSPfxz66JbmSzTdobG7NRMxt7W
XcAtrUZgWyBhCek6V30++T2W93hKAsuCGMG7iq+Bp4kbkk6UE98Y99+PMjV+a8vMT4U10DMTp2sL
NX9VOUSv2ZUdJ12bd9z6KF/RayLX2HqE22B+TgXqH0gkbNksHIyZwumKTHrVk7hdN1pSXLBBYihi
4wUMAUmD5wyFLevW65zLf4yd2W7kSJqlXyUR18NqLmY0ctBVF/J9leTadUNICgX3fefTz0ePnK7K
aqBngIQQkaHF5dzMzn/Od1im70uHFgXXbjjDZf8R6OZj05CLsqpkNsXPbMpbiyz6Xpks+HXZM5Jx
+onMXnOn98OALKPqJQT8X/U4rHOfvaGVix2DrttOmQ+c+DQK1wYJ6TR9gAvymRv6BjIEwlKqhlXL
g5R2ZifcEg1lPtCcofGwGNVh3JHiunW0W1334IOOxrGd/E+rTs510UfYxijqZLC9GGNGG6BLvwSO
CaFt25qCIzIuSMvRXdNyek1VUC9C6R5CnU1/0c91Xrb4ZenDkx0yn2d7gmW62mkEdG/sJNc3hRMc
ujHZEYtY1KZWnwevW1eowCxE0xqRCg9aglknY3Wa1yVqbeYJVAGCyWLIX6CMdpuayinmWYwWfQ2D
QVU4SyurbkkLPNaOxpqkZ5waiaBe5cEdcUpmAzo+f83qOOoF0F5OafxgN3R44UAS8rXV5VlNtx0J
O3o8ymjZBhdTzeAo1G/WLt1KMCCkk8aAWwDfWrblrZekEw+0YUdYJMcpqGmL6RBrSAVe3C+iBvhB
k8iRGa/2hamc4jr7PQBhsxKzRdAWONRTxgahbJKdA/WP9glGoiMsyIWWFJcWshccEJrYopoKd5tn
OBEzFjqdrV4iC+xHNtRi3XnBLdrJgyyVtRg3euk8hZjkFh2YSspHS2zNxBZYG+Dw6Uu11N0E/g3A
e6+0sDjggajcGnw5gYRi6Ilz2UmwBgJIi8YMadU0bo3Ait3UiFa6QQY4yc9J3eO+VeodRd0kCxqz
7hFNhvjMiEjmDlgiiDq9PFp1G2wjfGs3ATbaYCQSRwdWTFS9vNgmgDr6LY2IoFWRqWNRGKR3XDQD
l0lGH6f3pkOqLZfdR45rds4iHcZ+enIa876dShgZ3rqpnXpDZ+CvsfNv+7Hjht2+Mka/N/oGdJts
Ft5oZRvHpNAXujEEfK5d14/2Hf6nnjCtF1SXvHdfcNLCZOwCsSgWzOwUwjBUGtgVmHLy7idZAoQx
pve2S0ceJinBeaAtWNTFfDvXXTOnpQuMuPFow+0ksyAcuJ6Kob57ESWW/IA7LUZxyZB10n6ZTvlh
KRbUoVdhvrS2hlk/dTyjlp1obrvAQ0RD/O/rnkBvZZBM879JjOM0Cj8aC14Lz0Z4P37zyDKfxvNu
I8toP9T9XUlbF5Sy+IsJHe+G+FZJeps2qmQSNH3gLfTXGrt0wGZRGC5diKL30mNyV/nbxBl+SsPv
N0IPXoyQdzfQnvWihM8t3cXUwR+rIJ7dWKXWrW03Y6NI4vdmdnCWMvyq9eY+0yzKmIm+NzZSD44r
hVdUESzJXeLwtvnead6hqjm7fGaeWPCs15aonp/A17RiXDMlc8ObELkIZ+3wgC8Iou7GZafN+K+e
ODQ88GrG7MXo8tTBmM+8Zf+LPd+zNkeoS+1tiocLtxwq0TxGNaNFXnNAwzH54Qm2GNv3WJk45bdt
ax88OiGbml/VJPt1YwiuCnNumG9fMwSE1MCSlWktrAzucaWETyrbJ9FM8EMYc3r+m+HVj51gy6a4
MxCMxtodJt91mYCs542qYsBg7PifKkgwnhO+P+XQzW9chdMOa8JbFdotfIZw1aSz6DMAgfLtdFeI
u7Lg4qoGZ5MBSkUgatBGI24HZAIZxzzqYXmQbqOWrcuyoUz9tW2l/kI53ocoOGXojPplM7jnsKR7
1sWWC7fV7NnREXhhO8OznVPiDnJChVYv8M+CmWozdhJaPCxSa9r5Dg7WLu3ddQLqa5x3QSU6nJLF
u616Ku+Uxx3C8zbdROwYwyNrXh4u0J/RNaYJi30QnLNIpUs0FtiKBi2Gg4hfKWTiyIyMg4t2uG10
5vDS4flIZfaT4TFuGnmO3JB//WUIql1kSEicfMAi2FRqfLD9YRO0mAvGyWEydR+wCV3T84aBQkQf
ps7AaCrCt2lm6qH8cZLCIEjD+ChVi7LOpZLhZEydbseg6qHqKdITXX4XqRL3Z352LUy0DL9ITOs/
Pe5hvQHqZrJjzLsOZV00ER/juuC8Dbct0J59+kWE5M1qicFGah4RMBMEwTh5a26BdnimHGRXmYi4
iPGIqXn3OnPdGfTfcEt4VOCoWTwg0PksIWKPMUdX2LNrwl3jq7tl47cpU/suSQAaeJxl/eSBSheE
9Tq8fdcNr0ONOcNeJCcNldBsP9Mh2JVFA6WzcLeV3Q8r+IkzSBEhhwkKh7rLFlRlfbWJCTULhQB0
mPkWd5bA8fEexsa0dmpSVGXzlofVlzs/gQJrsgDHTocyeU+YUdHRxbNRoQyvcELdErQdrHaJcxfI
R0m7jCl++paBN8NJzp5/oHKGkqppYiJv1psIdr7Bd2EsIncGKucaoPq3Fe6qBH+GGSOF66aES9L0
e6O5jJycaG682OhGcU2zXVcpStPEziSo77CrH+wJBndrGiQeWFuGRChQuM3PnI0XF03boN+k/rHO
KEtOaknCI02B5WnYh1U63BcWbJFECAAuDcstn+RvyaII9i/Q1nkgi30y4F6yANgSERLjoOG/tSKO
naZ6bF7hcXADe90PX7pF4F2LZvnTYmHo2hpzdcm9aBTJU2H1b9U04JB2xoUT9NioBmrYE7wmeABZ
OhIMhH0X0pIxSCxLdXPM4tBfjWb2QmR8aWOtWbQveN5fMggg8P+GYNn61WG0GdZA/gJ/WLbguBk6
c64zay8VWQFomaRkEswLoD02k4Jr0807J7aFugcJ23HR3NsI+m+sxDavxhX+1WQxDma65G7Fj64w
5ubEiBpRbCtEG5amnFQwy/oqXKV9cZFQcIzYvwuC/CMqY9ZtVfEFIWsSrlxJPXomQj0dCZstE5Md
CBXKcFSoaxgjLC2tbKyFrqG2i5yKz8J/rejbvB3wl5u2dqmr7ic58WnNrK9ZNuJMWXe67Ef/A03k
Wbo/pw7Wau9hjvN10VF5QvZg8LQ7pTOcM1hIWVbzpOvVpZcB+705S2Z63dt80xAplMAxUA9JFN3a
fvqlBfrPCfDijRUz0GKc1Chm6l5rtmhxL0aHUJaACfbC/skkiL8cynFbJuXPBJTZKrPyi6qS99YJ
JaJpDLOQrq1lLLPXerBsgGX1p0TUxUHn83xkpSVRD5zsxVBBvXRsMkwdVu9xfKJAbGAJFe+C4cPg
Phxm3T25v1esgXtv1uQrM//wUi6JStjPnRx4PGkOBZnsSCKp9n79Ys6O8DEfFDhKdKZ5zMbos1kA
J4mOMZZufcpeMhd6I0uSz9Qs91HGUNf0GFo5HCNdd8wFlyLds5ymNPWmenSOaW1B+URs6cgtyRyU
PbvsfgozrOIgXYQVXiwXGa42ko8hGM9DnUY3dM6xd53UHNyKV15DStWKsTGVNvfE3K/XIrJ/UlSU
bQIicWPabEcHyutYkxRB5yf78Rha0Be7/EukcMFyg0RGiQ9MtfqSCghIF1n3IGGNMId0Ll7fvNYo
92BwFMbAhSxCxaaDMxHDf7goGz1dYVP3hsa9QTL9VVDiGWddQR0JVzYL6+amY6INp9zi3Qq/MlaF
WOVzvntVbWsFPJVhoh5lH2ZN80RHv0eo/awTqDooJCvDZhSXFx0RwhyKkCJuWff9l4Sid/1LH0h8
ohVQuCGT6Kb0AviiuBO4V4Ax4wMNi2NuseWPR55m3tS9UMa4sjuDjGtZ4vLlpcWA1jesxxnWJ5si
w9uvWc4nlq5lVCMxWYrtCILTAC+AiBKTQrYdzKCs6ZPOygU+LagcbvVcgUk26/p7apjuzy9UFCTR
/Lh4lywRlpPgPqtl3srNrVNVM73Hpa85OpI2KWZDwXmM0fYSfPsQ4nCnzy9YF842B8dP/MHgq+Pi
LmZEn5j7wGuex/kn+0aZrkypqaXqllAIbjpzesiJ9ECvYy7KSbFPQWuNKlSrMjQuAXsIAsk7acE3
IzHrkv+xNpakxccvvm12jjd2z2uIFAksWRySkWyh6pfGwFOZVTiuEjdZ6IV47rHHIxH2t07F3KQ6
N4P/TsYTQpywvjr6UaYMfJOXSlwtQ/sCCGYFU4wHLiKe5tXWxqRm0qtmqiKjad1nX6mVBd5RQXzV
M70DyhbJ1B5MZKb5jDMYHvPs6pF0sbvWC32OOHhOdksBDVovfQ5JTLtkNxfvhCRB11j7b9TE1pZ1
kcbDRx5La2HqomCAj5Pb83MGlREqLYNEa6355i/XGrfoTRAE2kCsmVmSy4af4zJIlEBvkRMMSL7k
EWoRPqMLhcey2/SZ8ThZHf6mZniQub1svcTauJWb8vSF2zYA1vMzkqJ2ATlFxns9G5KFZEEruKMv
Q8TMjTvd2pqkN5wtO0hyQKPEB24GGn1ApHCU3ZDFsBDZC2rEeAYVNNxU03uV98Wa6GSFZjsryPOR
SpMXt8fc7zXzhJKsDlm7QSwISf2CvcvOOLJW1cBsJ8/fLCffeTolwjxPln7Dq/MpnEAzwzfgQ1aB
u4ocD9oIJyS7T6ycG9fY03AHj4MCItjwkbWY9GqpQ7S7aUISria3Aag0b5bwukWH7ixb3ntDNS+5
k+hAvFm6VCZCgDl9FjK9HaOpXOqtBSGacadWjtykh194lT6DrET2HgLqIBCompJX6lI+RtERVUgL
QVBuGPxdWYpLHNFPi5ZJGRdJLlwaktR3QHdVlU0f4Gjk2ugpRxH9d6H3xdbHRZTrE9wZUe4QmTLO
dUKiGaYiPEXVZ80c68aY3GzNPb3T8NVZfnPCMwSRiEkbM+dwpH806ZsDfzihUuFCg3zNs+dcFKsq
Jv0fiFYAs+ChDYgUm0/qs2A7lA6CmMhJGHhlqjFem81GicHRRr0PMezeuPNAgnqiRyv71bSZZFpN
O1FAlR9eQMjgw4qY5bRWlcvUFTwVlCR70Q4TmQqupAU1V/0qtNiquDzFeEKpTek99SijVgsiJHyy
WqdmECseTMxeVhes2gxDD6rsS1JmD+xLcMPyLtAtNYxqZl2sr7m1iKqTsYBxQKwBn2xrHMMAf7Qc
uJcXkvWwjerOWms9TD5npqvuUsNY0cqL3EbsfqGZSLi68TSl+jqy02KbWhY0q07eNAWd68xpxxu/
OVC1i9cvfGlDdhaT952ZNeuHZmGR9zsivrzYM8rfIJdzMzX5FwrpZ97NDlIT3DUVgSlZgDUG7jbB
Ax7OebduYGDPdpyEU30zJky4mE84Pdenz3YAqz0t3GAKyP0wHzTmqNUUa0hVUXibRDCVTRLKC8Xu
ge1an8Fgr41L2Zs/U8EV6KQjHThTWN5ZdqK2+kQgzC5IkBu1bA6Oa5V3ROQuWkRy1s6ZV2WRx4SW
Aoe2hHiejtx0Ru449shQmWj3E1J6v+ziztm0vguYzgs/qL96rjqnffQnxhWNY96aXt49Nm0cc3nh
4MXBuGMn2L0w2Tu0jdagdNnhQ4RF10zGjveyh/s2OUwSKoCRpWluSCcP71TYFqukRiKhhPfNm6vT
etWKnQQawEkLDZaY4yG2o/pWjjViYzcHLCZACnvdjt6NqY1+VpF+dumOesnG6ac7MFFaScluTOFv
ePLtbha9movrDOASkxAmatEV1crSGrnMPECu1HZZe2IJxWVinKAUk17DCT69uGOxBbbhwi/2MXfY
uqbu7ZhLMZKKKLFldBodc9y/x2Ac3/JuovmgbJzdmEWuvdesgzOXJV4/GMJ/ra99b8RxsbrajX8K
TWhl/ciCPJh8ZiaukEDqlIaSqbcTY7ZXo3dqkjBAD7wUWQdHOoKNQS+nVzDbjMJ8Fcg03Thd/92h
Jmy1yfJPhgZWpBLEiJMSHPH8v2JT0zYgLh9KyogP1ZDGh0wiUGMRTbgS7z2n2nrGRI6jFRthUBsl
83zvlVRUjTbcLU3AajR1KgxVqYl7boDy3lSmu/DD0FxTwxoDiE+rlbDH7pxkbneOgG8CcvNY2/dz
kWBgzSuO66FhhVFsOJXUusW9vxMGlbdlbfsW2iNsYC/JvUMBt4UQHnv9a4Vy5kPAy/i6NW2Nxdkb
QTlP5E0WsWrmT0lwZtvM0YmGhkv6kcLPzGZULuCk/n7TJ1OMh6tHxlIqPrsUgcgxGLdFo22vTaBV
Rut2bHbkrFXENtMNTr20Qb/PfxJiAp4WNxmpuhH8tAEViR6N5zgImmVp6f7B6O35gZQA3lUmdQAq
JFdNM+rWSGbEwlxYbM09nhwa6xhwADYSJg+avVQ8oeNXHkzRbrC16V6HC7kNhYZTCHHTNxw2qBWG
3BEaIvOdKHscpes/ppdyfqDVJnVZRKXal0kSWlPU0tvti+EPpcUecm1QXI4BhHvhtS7NN4P4UNeY
I+eCTR+e2TKtIrHTAanC0cAo3rDw2ltNilFFq/3yTsTjcyMyb9/8PnfTOZsyn9Qxib5t4YoH346H
kwhpoLPnMxfbSnQcZaSdk6F6xho93kVpHZ6UEzOdsMbws2fCchMW+HYwAebbLqyrQwbFjqQB33fs
QMamxEp6lqmAoi2wGkh/LDyiYP372oeOAtLewIeEMhxxW9MZm/rd6fdLhOrkra61kYbpFzcRZoG1
n2MEAun/M03M8WWEHaEXA/lbFz9MTV7kdD0RK1lhDhJGuuVq7nB5DtGOORRikj2BdREt0cg8+6lF
DXd5PRCP//xT5seYVuZ3jQuCpjJ/Bp+YebPt6/KnCix7lVLPtDD4LV0iBEeetRltpFW5mAhAboPK
d/bS+GKIMZxGq0gPKXgsK5f1bWCaD9djBORmTl2jPNBakR8nXZePsY2BLSiMt07lzTLR2UaGWABF
c+CMyAlnKm8XPUVdJVY0SHC8REThOSbCG1PP5OPQUPMnIM1iWveQohpwU0FqLmxS0beULSCKQF51
rHJfQTu9TVtWH45b3hNSubBQt+9yWzVPJVvQIC2Wk1Exb5ZM6OCoVkfp6MmRcijwReMaazLgz2Es
H2zaTEut+Axdd3wtdVtn1NLTdqHaVVj7CP3JEB+kVSLAiDq6V255NjvXXRm6l9+jf5INoJZ26dfz
u+FO5CJ1H5w3u90F5qj+RI5UI/NATzEZ5eBS9c591dHVVdT9BTKgvWPLjjkr7ouXdPjlBdNKwCoZ
yF48+J4rH2zhsGGR0TvwK30RaWyB/aY8OwbxeyFgPonmCOlVu824Z86lU8z0IxPojTCyo1d4GGoh
apxhhep3PsFpFv6TdQM2q/PWVA+dkTvYkRilKgC0f/WZFeyGirBSYZNV7Hy6m2zy3OxH4eDpyh/f
SZSwtA2qTe7AgusqtTLHKv3qE6i2IK+Mk2VkNMoM5QtRPwCQEYxBX2LPj5BkH0B8UAGgpdFPZgeb
cQj2VVPYTyXu2kUDbeuuj9v72Z26iru+gPJEXF/lOY2aKfya62XRm3F49MZJP/aaPjCuoSYQWD8n
TSfcS7jUyB6BZHfiM1oV9ZKVDI8ySOhtdCAOViONhIkl2H306pAL1tDk79N9g9iyt0bMNMGjjkwG
EtmuFlPZlzslVbXJCoi3MhM5N0rcZSClN8wK5XaKHWclfYqZCJCdWoPNTRQY3OYJD0ZOBCm6g6iY
mgNFsAgCPaC/IOtuB5yNIFSxyoRRhjgvXHpZualjXtTOFsEeacULuNmnmELubUINCMaiHIiGfuy4
X2yaptfheU63lp73XIb4NkOGpSs8zFxMPSSAfphAqLhqUVYU8dY0Eq8Gk/yWTdos0qo7FYOUd7Dg
giCG1NC02wBfO1jFSwVeAt5Kv+yBaBzxcLnbmOcoHXOUluBVp/0yJO/BEzWEJtofHSilAMOTeJky
whJJRRmOmaKJQFxFwglosi3U1qSBNB8qFrWpw1ao855aJ105njc/nbxPrUqnGaWFWNbWq6mUl8py
/Y1pu/LGLcyNymq1bRL9LTPFM+uIlKVr4SwmB4Oga0Lqtbg0SKYAkO3ibcrJmEW+cQoHGl1G3PoM
0xwMnfqBe1vOvgx7UaaFHylPKFnji3IMlvVdnW5sTspV1DbGJk9y/DHhG3Ow8IabOhklApeQpx/a
VHsP5/vfWFt3HTdxhNXydoztUzAy0NcDfVpanf5soVYtcKfP3i8VQ1o84jwennk5TAVx6+Q0X4yw
O2lXEncqG6Et2Ht2NUxgBN90gPgxh2NQijAMkuoRazIHSz8Q8S7hlpuRvFGp9ivX4BYasgQC0ifN
KgcDMDQ4Qa0wobek8/dDF74VLNQxR0M0IMzwNBQ53PmJwsB4+jUYqaKukh/L02kNz8JbYto96SZR
shnxQX1YsAv1nkzhtM5Vz7adsdNCFwMjvFLNisxCeFF1cOl9HkyCjY5eXkrLOrHgzblqqp8Vcr1K
JKoaTqTC1ohS82lSBg7N1qnaTYaDvbV8Fbl32xj9T68nRFrX9rvLxi125IEj2mw8EW+NwcL+rcZn
QFhUhsb9rZZ15S5sKK/s5mllkxrotTiCK4TgRtK2EXWkD8CWB+z26yejyZ0V3Oac+leWXbZRHB3H
CTad1KlTZTwCNwYvrMWAorZiVM4iXbKhp1pi/qZNOTwPlsYmOTEEb0GVUztHCTmdm5WwtlNWkJjJ
o42VND8bEFkL37+k9tAch1AUS8Y4R5FnNED0DIw0+9DF0Lq76TZNsfhXxrgvGLtu3Lh+Hk1zf30h
8QRnhnqGm3sWLvrJy4x0KSQlj7SBcpu4CRPC/Uiy9IDX3b2KeZc1p4JEiScgLbt7wvjJknj2npqi
ZwMYxI3VgTsnRUqJ4qg/RNb4VnMSL5s5t6IijIwOghgWw/itbFkbzTUqMha4/YP7Mdf7NzvC8JJ9
RRIVsIshbqmJoLKt72Kte6ZB7NkeeV6GJwcANiDwAi7XSE8bd+L56fvKJABdePZsTyGgbz07NGX0
VSsoY6OxFj1xDaG5zy0dZduCmxrmeUYhJYaNoA3uo6n9FBWiFm1+yZKU8FsmFSGx1LizR/3J1rCh
spFC8cmTd8yO9op6QFm1u4zVwU2ZIwjlJtqVB8LNkRIDtIOoDs8RaFuEeBvN0+Gt5lVfNUkSf5Qf
NM5DTKmv758jDZzZYbl2LZJnNb9rXJQIUgr8F3OX60WWV+U9MxQ4HlNKswSvxw30XZbha5bpuEeL
9S4+2lFjh9+FYA/hdv5jASuH6nL2ICLXMftR9Prjj//4x3/+x9fwv/3v/C4nG5Nn9T/+k79/5cVY
Adhr/u2v/3jMU/67fs1/fc5fv+Ifp/Crov3pV/M/ftbmOz9/pN/1v3/S/Gr+6zvz0/98dcuP5uMv
f1llDbVK9+13NV6+6zZprq+C32P+zP/ff/zj+/pdsB58//3HV95mzfzd/DDPfvz5T7uff/9hKHV9
o36/T/P3//Mf51/g7z/OedV/jP/tC74/6ubvPyzjbzqBKAKZRHAEqzHx44/+e/4X8TdlShB4ugsc
yjB1w/zxRwbnPPj7D2X8zeALdNfRTRMly+WL6ryd/0mqv7mK80kxiAS855jOj//7i//lAP7zgP6R
teldHmZNzTeWP/4ofh/n+RezXVc4lk5ph9R15di2y2sovj4uMCz5bON/+XmNBXBiGMq9KN+ypJwz
w90TRU7gKnx90YVZvITTGbLVjur7qJr6XaegDMObslw9fQyc3ruHIcai0MCDY0RsYg335FWCpGaM
blQ1hATmP10/iMqjWHB2TjlZbex8b0pP1w+F7f75JyChPF1jDIw+6l8SAAxUxVE22Mn8zg0QfdPy
zkCx2NnESbaYM3jWudRFj2iATKmgrsSTXzOxD05aA4HA5MJYNyYRElorniWrkTNx6fxMpqx1JwAX
dbGnV4w7Ujb4+7Tut5OavLni7yNmgQ+0qarKze+tWDegKw4ToFrp00xpKuwIOmXBi6SO6M8z8xm+
WXvgjkbtNm+Bo7JU2YcetN9/OcX+PJL/euQc49+PnOOa0iLlZzmuzajG+bcj17i+1hcFTk4c/wcz
poeM3mBzC0rhq27Hx6EP3JPR2eZT+iyiHi/u0Ml7hqpbp7D1uyAGvpMM+h79L3gW8JR3QoNR37l5
TczIZtrmEChtWHxvXNT+C9yx/sIaHxWzc+6uf4tGJ911Oh0+VvAc9Z51KqdcnK5/kn6pL4a4HZd9
4JTHfjrpzaBBZ4yIvAZmfVsblcGKgf360Av2OTeRARAqUo06dWGVHlyH9FkR5BcixIe8GMy7uh0+
pBP2q96yzJPlaHg/DOrzqtKlXYfpRp33oASy7G6Av5wWnXEYzUid1AikfXKbD3cy64tq3jsCIMTm
a+3s5+Iri2R2cPXBL0DfQBRnVw+a2CQWV+jP128neRIjVoT0hrr5Dm5oeQfiOHn+n48o0N9/O6RS
hwPNJtdW811BufZfD6lqLTx3eTFb87t3/MoV6/uNSUErbL3utsooJBww19ySRqLFgHWKUn66doKw
PgalkyG2TLd6lVlP9kghBkvEFoYHJ8D1rxPYTTiVY7ovIO/f12VMW9g4YH8R8reQ49rEzswJ0cqb
K5MD21kDVHg14xq6G8mJNqSoIDDY64mqme6wmUDyysp2d5WBHD10Fxnd7M8WNmmsRuIm9phmiDCs
D3GjRzunK6gTSqtHIGwuXuBa3/6+qNIUYun1/uJ4xh4JEMWaeop1iLsLNNWcPgJ3C7YueAgRhhcy
jslE08PGsG1Kvyqt3Xgkp14S66NgI3ZyKgMNUx+GpR19MuLJsfcYCM4O9I/r5T9f9oglEEhSQX2M
1B9Eqh3ZycwsFv90/aC1Ps6JnsXLSNW73T717mwOQhhkZkbSyxa5OoEUVieuP3EYWJy4Q/GGk3PW
S7NzxdZx5QcAsrKoY7zGcRBqUDu23Qj27nDLhKk6u6gaBz2ffmWT1jDLoc6qnI9z1BLQ7WDteUUV
PPhlBs0kVGxM2uyEEXzaJO3F5DGxnQpAb5ifJ7IUAKhM09TuyjxgFtDDO2gHRZm67wS7XGv8xf98
wlrWfzthTUHxujIsoTu2ko771xO2NsZxILNKJWNak/zkniqNtFpKnd7qq0ClwZi3REDr7+iQJRbd
/VXGCkpijnqWEm9s/HDV1V5zjzU1XMXqdWpluMhbyN2DoEm278R4qt0zNTrWUxeACy/C7IylweZq
jPA3xWV+NsPsm9VdvIsBoTIW695+n1gwoJylPrLII8SCi78yUtguQoADJVVZVfIS8she/v5kMth/
3prYZ/bnhhqQdnSdpSnKFOAsiMNKbRErim0RI015Q/HV1LbY/1Zj7SJcibJBiLeCqdvGcjpaSbrl
LK12RjOPbCNmYHnvF+CuRXovgOWis/rMDuhpzl+LgnHmmNfQwrCOs/P1Mf4w2Pcumm//qnu4XTP6
guD4UkGzHMPceqKYARKhsIJlSggeN09X38cIBdtsYNFMdSRuH+eoZ4531IrsFFVR+EDrDiHp2SrE
ZTFKSgeDnhxq0wh65eYLnGaye0Ut7NKAc9vm2oHGj+KtINBIYtFZ5/PNg/hFs+zcFOCMMcpTKjpo
R0k/vgaUF7eaG598PGULxO3g5BN7LDpq5/KScVRu2/EiD2W2NpjkrFTa9KeEnztnRF3w6nTeDLjw
wA0M+lIn4313/cBOBOC+45z/+b8CM5o76y2SbjTD/v40JxqgZ5YRKpdtM7OuOyKoaLlOKYw1DBco
Z3o3nYFeM24OgrUoivGVDqpDlVveo5RTvdWk2/ItxqUWTuGDEeJXC9uk3Qm1ul7fgRynHVx3Kjy4
zz3SdizvkYKhe97lsyRusq6j7CkPDOaHGKc0ugP60iaW7LnVvWOZDNir0VoNGBq37mAS/K3pNi5t
XawAULs0THD0NaMHvxxjlgRus3SsvjsWI7Jx1cfGYxyqu6FI7G2pZ9G2xCqw9fLwG4PYcNJH/M4I
sCsja6w95ez6Meyijjq/1D/Ug/pFu4eDOlRzEniTd/Byu95ikTmGiQ0lRbwTRCG1zgDnbmzGD8fj
+dwHQbupUPt4m/hgjVW85T5zZ8j+XqdLaNc2kOrY3qpNFiZ0JKQDXmR2mghdgel/0g/6dJXJEeyR
ZfXxzVH9CXCVsfDziVjr/NOuP/f6wdT5Zafc3/y+2WIC1Obt8M4aWyB2YZHiVbTF2UuInWtdX75h
A6+ZkJQo1Z3m70koiNvcDphWP5WNXZ/sTo9G4r9TdrCIC5C4GF7xH35LvnphUoq6o1Oaut5kBA5G
bdEixl+6Kupy75tDcQSC6O8CDZ0Uk9xG4vglFzY8dZ7qHogdflxnM1XUASwqeozN8ScrHntd+H18
1NwR5qJ03U06y+PEPtp1mXApSWKyuRiiE7k1yA0J1HEu2mA/2jmTvsZK7H2mhH9i+cjj//oYQsSp
GWoiWqq4UPumNThwIniJbXpoGbkKDJrp42CT31gOkqYWmdACpVfjvm4qb0sXa3jjVV27S90I+xzZ
1pXCZygR9gp9GfTk1kcjo8NA6B4jcZ8Fld4V46GQnyEXTBwXMKZ8swS5yx6xggR3tLCPomr2z3Bd
hpU+XdIM/td10WVqljr9Xn6BooyEiPYsfSDtlCBPI8s5RqZ9GdJqfOgyxnpaStqQB3x2+H88o+S8
aPrXHQ4oNdbJtquzx7JNMrh/fUblTZDnOAgp+LoOM+B6vHcpvXQUaFs3qGflurQIbFqiN9RNFLn6
QaccpJSoe23swzvttRbcVhbemiSHdLrBW7iHtBPSd2hhOnjBsk2D6DS0+4kKtwGX6+n6AffXcNIM
OYMU8G+F+Icsf0y/aImmIsCxX6I+RG3to40RGNOq0xMAWERy738/jnxNC18kSjvW4Jz4kVPmb0Nz
SXXM3NbkxrzMEG9QY2icp80MxmLhq3fNpisd9xiXMSUmtbeRhUsS4v8Qdl7LcSPbtv0iRMAlzCvL
e1pJ1AtCruE9Eu7r70CWzjlq6Yb6BVEk91aTVUBmrrXmHHOqgxNbXbmxkMhb1G6dF56sIWW7cZKj
7AtxwsTfnvMkKk8BTSwtcgfxYOl2vZHpjA7CstyruszWaGyGCsytmWqOt9bmxNqNnbeZCzlfXP2L
um/bqA8vsNfeNBncNOIcT+Ugo9c0aR8R9H++fxYzJfNbOOabkk016xhypCL4QcXzZmSMv70KdWqg
kx+hwVh+cyw73rlpkKBYBMBE/OTExyC7b/cNk8ZtA02UoceUVPO5H61T63n559GDJePVGB8MGFVn
eyLawiYbfC24cZFxhBaooVeCG4erGOzvlpi0/dzUwLk1suJHPdDJPx+1ryU0mDzW8iuJenACHfnF
shvvyU7poDuuu4QxOQZaawdlmFESzqTlQ7bTA207lu7bMFjOh/tzbDCwe2EYfUHIFiYPkTQOmilo
VRbSPHSDMW5CIfH2O+OtTzzW4eWDZQnZ1B4hMr1pFnsxd+ZbY+rkfY4VQpUsvhl2V25s0852bm4+
xqE9XzTRgnUahumYCXtG1ox7Bt0RYL6m8r+byZi/ZiEusZAb7KHMu/nKL/mJxjgyZTFkJ/UfCOK+
2Ls5jGSmR+mpyjhe1zpG46odXzPydjqnir6QQYxewmuRB8TJB1T+1jWz/I/q3VVf8SF8qpDEnajB
kGNrJJJIVlCocxTfxEDLA15bLAy2H7+HQ/x54TVZkad9cAYt2E4mo6NaSI3E7NpeTWH9oc0Xtoyb
IVCeW/tUBCHnRamfu+UMA5GPmO+m9nYjvJNDrQtvzblSf7eEg+Iydp/SYn5ohdmdDXJEL/YjMKoO
eoswyNlCSIjoffxeuhNbsZTze5H3/VcUbxJS1tcWRsems+v+NBP0gErUYw5WNc50JlXKeixhi25k
NYVr9aUHhgSHE1T+BoNDWVrOdwzRH7HoyQ+Wi+QBMPWI32CZDHsjETywja56SrQf2bwtEULLMS3F
m1Ggjeyr+lQywz5p8n9eqe+5SRWuekNymLRylD9OTCC76QTtto4M+Xz/iSjcfK9OBPkMQTYXUxYx
+jOSZ4+4CUKwzTVy4ij23YtYahtA01y6GVqsWjkxP51ST6IR5SxqNsFTRxAD+creUcMpItTZt6DV
cs6hDgEj4lVTM5jSUp1oQHTyG1PO7c5yw+pjwPuLgNXSsORYiFfV3usWKULQ5Y3ohHiuRmg80HLw
w1tISqSDysj6HAYE3cuoOVqicoPTRGYxpT3PcLrIinU4wzsT8+JbwgmNxkKkY6jSukdTZvyzTUyu
nU9Y3R7g9f1EY1c10EbhFd+WkBw0zzm0f+oYVcJxuCx294d2niIWzcEKTwNhxQmzRkzQ8tISzHT0
6a9d3RTwkJku/fIUGdtg6Aein0GIVKkXnMTEDVnHFMy0ZzygGaz11tB9Vmdrx8MUGNKPJ28kbJ/K
YfykjpJ/3wlt/c+N0AJ+iwncF67QbXqKv7b60nGSZdxPZOkS2Kg/9Ey9RcggxK9962PqI3VKpkVY
FhFBV0fFK+RrivQhORWQAM72ZajCj0MveADm4JMrknrLAaM7LF95BqDaKITgNesZ1UkN8wH9uQMj
g3WhbGS5+PooCitZBZwfZH60zRhgQzC+RNKNvs5T9oxolpvexhTXe91xKGf7gSgwwnL9sDm6Xvn0
9/dD/N5A41jguTbDe5fRqEW/9d/vB0eAFmBy2G842sHQluAg1P4cEhIo3bh+1wwSmmxd1462k3Vb
nzyOTcIQdOWBQSBZtM5u9FGzm7W8YgVkN8pJk1M/UN8zqhDCQKZZh1oDlas2Rg8CCSV+g8P3n5TF
GGF3lF4iAWQRggo6/QiZBMLjBUeF0znoiBa+V5hD3EtwLWZG5QXXvyEwaHt/iPM2r1aDBaSZ6Q6I
EC0sNsMAByTXwr1syI/HzxiuYqCu2LXK/F7J/P3tVLfPv89ZjmH6AsWUDQuJIvrfb2eWidRLAgIa
XKVmw/LaH9DJ0reRvn8oPOerm8/i5IEOOnTSsahlHOQOTCqyZEaaWsB004U97H20v6fBmn6IytsY
boxuA+wYtia33/hpEhFkE3pyP1TOyzBxFsmcpHt1sN+lros2E4alO/QnN16YdmixjCy0KaMK0r6C
LujPEQCZM4QwfW8bsThWcmZ2nuBfc/TZhrU9VuYtn/JdwYN/zkzh/kfj1hDLO/HbO8XBiWwVYaB+
M7zfOreOMEpHs/V+00qsL+tE4z+byy9h5sV44B37pi46s86b5ZsI5ug7xPo7EpUyWiMwdGAtxy9e
VraHuV0eWS/vnhIfpqepjysLo+N74tnTVthudEBxuynbSj5FRvfipnX8NS1gx8vM3qu2XRLYzpa4
XQ7EJPM9F/aw8kU/79u6aW+NzIMT8KInYKIouy23fTKh5OyiFIJNqM/GpWaEfzXReA1O667z2qMx
t+xgNuY8yTDtucwjyENFc7TRmT3aJlM3vHr2UV0I4baPWmR+DgTq5LytxpVWE9RQjJ21IxCRJDFr
uPizBRcCjei60fxvg94MVxMAy2NTJdilne/3FToek1VGjstzs3iD6H2CT8i8Y8khrE7ahBDNw4hT
9dwKgMBzBWLmClYZlfrS+VBHhzAl5HCKajz5RXOYupibwPfHR2JErsEMoMSwtPZZXdKcN1pVZSUN
a8z2YUmi3XJvxu3wsevSaiEdyy0My/TNs0GUAQQleSXGIoli4+ToRYqKNQk3vgsmlkW7OtzL3Qak
2/0tDLuSfGvNORtxZSEzjVAhaag9utyqX+peT/cI2+p9FXnpvrDIomEUMz3MpiZ2KPzJKJPs9zny
HQOBFulvcVuibBlQXljVLzt8AXw0Re955W+F/ijNGaM2rQo03iFWKhKfsY/hP5yOPizFHeQqA2lM
eoEo4X2KBFLJJnQYg9olnSI2YvVlbVff/76+OMty/PtTI4QvdOZeNs/Ob83xqUbANvU+64tOVo90
ZXd23OJ9ZHy2tVPbOGUNyx60dka/y5eEvTKAsDKycitvKfAqxzm300BTTMeePLucvY1QateiWTxp
rpXcEILAOTe6nS2q8pG1tFoxMcMjNhX6frTK6GVInYgeVMRuViHPzuODRYosAT/zpuuDjPHz/Oan
jXNJgWi/tg2VvlM52ZJGv2DFaDxYTP8ZDW8KnX9Y3d69Vg5rDebGJkT+/0jW9EWd7wfXQd45yVPv
mw16xvxDEIPxH4CshL1uvZmYEvD1GR4UEs37aBzjnnLKZIzVBfV0KpuM5OtZr97xQANr0ypsQf38
2JmoUP7+2Ri69ceH4/tMgXCVeqTz/bGkdRPjEDa2iUou7U7l0kTPbB9J5VREF72N540hNMIznUmi
CbZw2NO7RYlLew2OzjAbpzBPy13MjXt2As7ykdMW6baJUTOmse2eHRkeUiTFu6YQ4JQxFjiLT5al
7JXkdv2kZhqaL6DWNsh1+ETidUoHdJ25gXVFBgpdIKird6+cvZOpz9WJ0/HH1CvxHIuzai6T2vlS
h8GVAtHaWgXhoRF61Ed1ipdAyM9zIE4uMSlqW2kNuqayRpBqL9MsC+YpuvexoeWPoAJnUrVTOz+f
eQ+JEd98ABB2a7r1fKj4q3HAcsxsGUQoQavunvlGcqsQx7KWMv13BLOq5dKMiIKz4GPtkARAeShe
Gjsqj1p79nImJbhLnTd2huHUuiYTkTBHlGrSJXR9rMuTPmpnrXM1HhbdXxuOYZkbNzCrnXTqZy2g
gJFdlr6Cdli0ypP3xcnSA2lcR7TBex0b32uMGIHeMpnhA4UwCgdeAXDe/v0e8n6fRAtL59wAOMXD
a+9wivj3+cFl3Wiwghmbeznfglemh+iUHwPjqYK++iFOLXGQswnAOdaap44cFUYuNGJtHKq70WqM
s+piY4RAdMWZgqef7zkpfQH13kPESy8eswdaXGVDZ6SN1hVhICdiyPyvpt7g5nWNfktFoK19K5f7
XAP5OUFfPGsAnyOBld62JMtAl7c3Z9R3BBf1Z6p9thI5nRAM/nrRCAMCIVi55E8wq9QZABiw9j4J
aPW3++7B/fsNi++PZtltu+WiNd6a3mV6m+xuoy9TIxKXHu4nQM+crV2eyuGFMRCxEt2JPz8+GTT/
d1PSbEDLa8vkKCDDwR4PxTxiUkY/fsHGeVL9oVDGFXdMbuwbBHod44cbPaDmsZ2n7UzW/bonzuqh
wfsP2GPunsh+8hAKEqLz90/b/GM1t5YxJ1gvenMcvxdVxK/FCJS+YO5sx9gQ2or1BVuxXQm5cQr7
BeJKc5JZkKK8KzBNGNK/eV3yD7pP65wAtHoloKYnAWGBqIVAiZCRX4uZxpXeyxj/mFl1F0xoa24p
UrZiJmVW9SU3Iu1TZEwXY7Eumtzub4jO7U0pzc//8bf90XG0DBvJh+UYSy1pqjHvL5oKN9EogGsX
dfAyEBhIP2QGSFdwAvHESNIN6h9z/Mz80P5H2PmHsbKeoqTaibZqn+j3D+iMkdZzcqUV9cwJko5W
a+2dGp1a4rjjsXPmr1Pm6WfOCsz+mho1fghU6O9/hofG5V8brutQFukWUxUf3wRSlH9/RLbJkdyA
qrU1bVnuWl8vAbDYESSoeiaMKcEITPI1Pq08o7uOP/nCe0+a486vFiC+kWRHNX+j6ndQnVr+q29p
q6FOq2djrP3XJHA/YekJLupnBR7cIJ12mW4c/HjuPrdUo6upLvPT6BIsWxGet4Jbz7zG1fZhYM0I
VRsOzktffRjjjNxLl0ltkLW3RGvbVdB6+mZMaw/EbW07L9LM4X0sUlI7lWDyl2ZJ5ATRNZ0wh5mt
1HbtMnmddBOUV5g8ARCWp/uDd+9K2H1vHtGOyQcYQ+YF04V98A0tx7crTkS794ciSYbdEOiveGSP
w1x9NwbbP2EFJCWEsYqIr1bw2IWIXk0Es7aY9a1w7OSdEbBYGvHMu97yF63k0UeC3D9OgjlbQtOi
HhvxYhhRsatsjF/k+/zz90/b/b0aZitxyZN1ITkwyLV/X35TMVZdOSwoYX9ixO1mJFHSISR1eeSA
1fZhyaDzfy5BZ67NMvhSGUNwFr3tvhq0mptmDSQA+o77ySap/QE7Q4Lotpuqh0J/G3urP+qa1p4G
e8H5LB9Pn9Ay1cwlbNIrJqa6XrLHNEcKRzVNV6yW8REnMyVIBCx2Nsb97GlX9Zyo/b42WtS13DBm
ZNdkcJijiyeWxxuvgnsw0fZGWrq39bCEDNzD9avaGUtpxuDWbOathqnzpMfSPEKx85cvEulhVYsr
e81k4oIc2T/ry5l/CLD5BkEGth8rzbnL3fO9SV966LR13WjYzs1v5jQW24n+4qoxA9JyrDZPr3//
nIz/z2PJUYs9ktXT9Txq7n8/lp7Vd0xZUGDfb8oklPU20r9ZlV5C85nsjSGdJz+zgAgutzO2GXPr
ov1Zhx7rSzVVnn2wGhcJu7Wk0TSmuVGrk1cj1kjnmi4amq+tmgXXXs3jp1pytTYsqDbpcdsC5fK1
oLyUif+ktDzEXLY3Ym61Eu9vV/rVVYcVfFmcSAi8HigjcVRyL9UjssdWjZr/t+pS9RccCPwBrs+l
i8hXp3Sil42evfE4MFYZ7Ezwms798da9srkW5hdvCnJQSdVITFfbv6aAwU6QfwAl4qLYImgz19Yy
hYoXTVE5xzagbjJs2+d7PzMkKvRSeK58ZGRb4j6n/eTngHh42Lrn0eWz1DM0JHJcDhpqLjfEHtmv
S01q1uua6dCF8+14kXOzV6e4kmHzYxU0uPnETKmmdGjYCho7hl6jtSPDRN3bubjOAqhxYLokDETU
seRcqMa1ejNikV9ATb3njXSfAo07nnP/R/TqO4e01Qv1V2AnTBkIX7BRCz0EQ6vtxoJE2nEYWEaq
1vhxP1447xGNadx6OffIYJs/26hNkjbY0pcGagcokmib8dIso/dJC+5/Hr2n8cAo859samr0MP/Q
zalP3WTq+3Q51zM9h6S6mKOiqW056UJZFUEyoYe27qcwTavMzWwIrJzhFK8inxtrrW4qdVEnNXU+
G9wK27EyUbqe7x8rLdzpcH47KZifts21zKoXNQMxfFTE9eDTu86T9Rgm7rUQgA0qI9NXDOi8bXzA
Ka7eg1n4Mca68ssE/GmJhYKImgz5ITQH7tRa+xLVY05KItIGp59HUm5ogPh5qW3GShCaRf+X9LB0
R+R1eaaPg7MTXOgDNP+/P8/qoPNrWevindM9DyWoJZj+W7+VtV7eeMKvDX/TVxYJpLWcjjnO7Jfe
fkOy42LbJgempbGGsV5Wb0MG3WEeAvdjoRc3f6JFAt7ylCwXmXTw0xjCmrO2q+PEerM4c67wjKhb
FoKJe+IIK4Ot60z4HM9jRp2se30OxT+ieZsHCU7mpTeNmJRVtHHjnxulDKHhhL40ThocbzgCIZ2T
Efcl1TghW1U2mXt1pmpH52YV9N6rCr1l6wGan+J5JJc8qIHW6AEU5IQHTf0kyJmkhD7nCjueP3R9
maFSRzK7b2YLgYjW/siXGXiCx+yiXlllN8N0dB1mYfLr3z8J449J8fJRWIhWPXrjnm3oyxb5y7nN
igev1E0QrungkeaH7eQa9ALrwnJxASDCGzcP6vsRkZBXmNr2ygV1yJ4Jlz3E7HGYZiM9WSDe90p3
hornn4gW2D4Mx2GNQBwDqXraJp8tw0nZ3Rc+NSseSJwpNZ4I5MFfk0/eZ1U9tvbn+2wEbgghDrkB
JAWg0ZHWl9iS3fFPDyPk5LGSX62QfrmfZms9RR4W9Y33Ad5AS3DRR4nxZ02KhE9dqp1U22/GxuaJ
yb06kdi09K3BB1jegZPdAubEYemyLaNi/dQ3pP6k4LPWUVyVR5tjUtRne7+TvbEH5rqeSQjW+++9
GCZQnMXVkll/VfvIvaGVd+8FKbvrXNX+lXB+qB9WQzpslQRFXZKxyA+qQpc4v88YKdoNNMql+UVW
pRLBFbjKCRwYrzaD/hOSwWjDZgGM1smdLTRTYgYDshxxOzrboJ2JP6S8QfG4NMDcge4CZQymuy5o
j1hv51XU5vXJy0x2FStNOOUiBJlzRjFtBetsTik7ckrjS9tPSPAT/0ZCVfhQowDbl0k5bIxy2LYt
lhbVrYFI3mzvq67v9Xu/MpJdVE/BS9EnYAfkuOubIXtEgx0eWXWqd+JXy/NdaehDUChgb1C1MgNF
em18uh8vwLIyuByncZN7izsIHe4xqUk8UDY6c0RMohRk7eQ+IxnKkPCO9pMTwU234lb7lpUjNDbS
GyiySCWsDXGK0mbYMvf5Lj2CkR7Qoc6bvz9Izu+V/KJndyxadL4LzkmoQdQvz5Hrd7VI3YHgaOdA
A7Q/+sb3Anedtqp7uES1ThQt8qwWCSYTlTG3oUjF2k8tKKeLddDHIb7/8YfqGfemIMzBa/0Nyxkl
QSBfcqMozrooyls3TAc/HbRVr9tiF1aa/ZKn3W2gfjxEi0XWBJfzc/OWVM+AZMLzfbBbTTrZXYvs
bbmYXepjXAdP0ZXJu2qzoLosz4Ztf+yTHDo3w0xOFiOiz+XSNqW3m4rxO9LSZhOBdzdk3aFHJNYW
sisJU2VWzNdsHudrjB/H6Ugpg2fw3HhwEe77Hc1WSdoeDSoRAvRzZNP8RxHn/F7EUbgZVNeYC0xm
BUKpyH/5LKwCbIc1zv1PqWFUSYKh6ApyR9j9s7poI97vJpTmXn0pob0/FuaHYT4o/S0u//iFpzXd
WEF3kelY4GGjx9jq0VVdBr+xdxImCL0RWBLlSG63l7v+Zght53K/CJ/8lBmWNOfq4Ok+tar6gFbY
0ip0RbYAy2nZGy3ZjK1pw2tOOTfRNiNLqQYfnelT8znV60sZj6eitNtrs6xsIJFdfc4/OPNjPhXD
oyyWv08PCGKuB/umGbI8FZXfnMdysE+mU7GhNibRKBwIHglgw7s1N9W+tn3vFgttG2EdP5NG1567
kqOckO0er9fh7w+IYfzRLqWPpOu64xi2RR6K/ltprc86UDPgL2vSAcRFEvHM7k53QPW7MgwDESMD
daK8rwORkxGHQsP3wsiiXqv+trrgrDNPRsoZvtGnidFZg+eJCiUjd/Bs0015A+I2dT9GFjBEuO0C
fjfhWKktNVjYVQTTQP+ZPd89+T1Qt37Mxp9Da5KrvZ2aA/Xfqqw1zmTFWwc3ap6MaPYfWxPMBKpi
gpIb3HPqyxId5IG3dQmwKMHs8Wkf5nlg9h5DOzuqTztY2u+Bk9fvDAS1c5XV6Ex91JD3gzP5OHf/
BjBTY21Y8wB6qRVryYqyMRYVcLwE/1TlxksrKtWG5KAHpZku/c7ci+Uhys0yoqYn+2OrlJkTnT71
lKvagwjHcF31mb4bDXrD6Rh+GBvN3aFwc3eABKMPpWNc8ZpsM/JMU0TZ6br0mNqX1tnQZraTShYk
yE0tCKrJWWm0kK8RvxWJUNbej8L0tTD9W5i28b0FdG8iVF0BVKGZgtdAcHjP0V00gO9ihMNRYNRX
2eCSteJ800+jOAS2/vL3285bemq/HjV9YSDW1vEjQ6U1Lfu3yjEtHLuzjQrmi9JzOBlRDnmtpecg
SvoH1QOvbbpxkQB5JtBaP9rthGM1HEDlEHWUs7fEDgoFmO0MQ3z7vmEzZhz2ZWOQReFlKJODMFnF
tYdebrbkBXpWAFEGHgjzmQ/zchAn34V3fHmVmIyOoqJN8ZFz5rWB8hCLe5iX8KnBgxIcVrq/A/y1
7rIq3omesII+M/z9VHZUNDKIibWrFrCjQcSjqd+c/KmPXf25jeQ+QLp+HXJkwJpJTkzwTAO5urRA
UNrQx88zmmKLYXXTDeBnpwrEWQHdU82+hGlMK6JmtHW9KF7bODgT30BMYUkuJGl6ZI1qX4vlXk9r
hkFqSqgNuTwNYf40Wgzu0qSglFpAFA2SJZ5lp7y12to1gs9xHXpXFlTvP0oJ4/eeqo8SH+cIo3fk
HQzKfpsr+3mCbibmllVljXAXO6gEitFX7sJ8KYIP3QAYIaCev836OGxqPcr34dhO5ybH+oowEY1M
51mEBJn13tNq+u1tbVwMkoc3nrX/+/1o/nFO4Pf1XNZAW/eZ3v/++zZJHiKbpDzLi8o8xx2lA86x
YTS1q/oCPJlzgx5MeFKR//C6etroLT5exmAIFP0SQSKIDkhi6WEWUXBUFw+c5TFCM6gcF0BlkRD2
k7PRYoIqsylOTomOX/w//pTfu2fLWw8ox0OwSFvb/t1G5wdW5aLTb1dZaj2RC4GALLKmT1ZvfhFp
eANMdAyCRUOG4/whNfThLTRA+CRhkn+T3iFzZf51RsG8lpJyIkl945B0vnNVZZLmYEKvg//qwdt/
vP8GBScCBJdf3uJh+K0Hz01eQNsgIGzmNlnTqHOJQ+Yi/veV+tJGbkmuaZmDHB7tx6APBjIAbKTu
IdzwGA/Ilu2MVU3PXu/DzhJ3/tw64GKgh53CMa4OM9Vqa1TDSQmr1KWZLzAAgPGqOXoUFPpzn2fZ
yqYXvbl/szStat/XrMTww114WRLwV76Kx8Bd4ibttwK/3qIzXCRfUcZqPtfuR/gq+X88WxSZvy2e
AjemAP+jWxhEHFuNp385SHnIMcEL9e6a3Nhxc+8r1Zq+cccuWkWOqC8wO6Q3sM06wnx3ilTs87QN
rg4DnTaO0bSbpArDCMrW+WAl61q1toISvCbsbHS0YycOCPwACyy6XtMPftyVNAA79BfD9jBWO7bx
EpYLJHJip5n18qaDq34kN++MCtxEqcB8bgB0XTcuGWPMgMq4q24kIJCfYbCM9kGKgGBk/mR3Ljnt
VgXAbRkyGSGtUG0OHtU2sHxlt77/aM6HMerTR6FV7YkP9znpfetRXYzK/Z4UfblFTI7nwJj0d2WQ
sCKOYb7nkUvWOzs1Kx0tIBbqz1fviLpEXn/LYyxS3gLsSvB7fpbOp0L01clwasSfS+fOWC5aSck0
NB6aoPpTjRvtyaky2CF5JvZ+2HYvc/o5BZ7Pm60/q0su5pGQyVzs+rI2nmE8rnTZgB3zpydaTOZp
9KSgp9fWhPImjJgr+EyPdP+/yqpKtj00HFDqNKntXJ+OMO/YsUX54nt0oiybPPrGz0AFL98z2iw+
UoUuSdL8VOLngYFKgotWJh8KWTdXsF6As3TSOR/uJVdMtweDh/bO7Aq4xf/6ae6lHFpwuZU55XkH
jMVMm/qmJnfOXB25ua7qyevrWN6s0r9SvfWvcC3WqV+0h0EGbJkEVN+tKPdtnhbQfKvdHFWfJeJH
2ZOm6s/lbagWqHI/PzXL7QDjt7+pfYwVc9hUbLAbz9XSNXE20aMfRz8vKQY94hbAoUx0jUSSjnfW
VF1igMOWeT9GREHKkypolqqba/Yi4si1y5Dk/jM+P+jIXXlu4La+tRIFSeijWa2kJU8a0q7FCxNu
29LLHzXjg7IFdq5HpDXeqQ3FmcPoHscrytCfr9T3Orfn+B4bpHAvP2yt49jY8CnMgL1fNf0S4gw1
yBwPZKPYz5n4plSOetBkx7JPvmWRH+xnYDx1zlNbOV+9QIso+OLwFjmLL2tok/4oGFJv53ZI1kAr
c5r9yIapMvotyIiSKJGYZlhAr6GxnYjUi4/0bR6G+kM59+7lrrfywpckiUDGpIHzXWcwZkNEDMR3
t+rcAyPyr6odG0O23Yo+l0eU4pJ/c+kp+1n0pYIp/JAsSj5EVQR86sMPZuLlysRpKGNZvLaZvvEi
ZopxBi58GZgxcOy3uefO60b2/bUp0gHUNXoeBx0WhTjfWr5vg/raFrJLTp0ziH0HYnQ9IbodRGs+
duOIdS7UmnUliBFS8pahriZ0KYIsWG0oDvclm0S6aaXasoBwiJ8x8hEUnhCvFQnZWaCNj4SL+YSJ
co6MTJ/oWrd/Uocuy+0JzA7o2xKnnBxTA/67mr6oV4UXmUez4FGGqWA6u87p+pXuJRju5lkzGT5h
lpz1edywIoLxb/IsfPNC7akqv1mLHkh1L9XFrEzyzDpapYulXf2uVEsG7PplDWieAkJfz7rbblMn
vY12lX9fXpQ0ofZRPug9WZgMKeoioCNXcrIdO9kxwCufqFWCp8LGLG8Ug7UaSi94avxCe+oqNnv+
P02sm2coQTN9p7rehrSA1jxCaAzgXrJqNuY5XZoms6ufUcZzqzId3HuJeFa+n9mFCZl6bf1g6/l8
HPzBOSy/WpBDcUnbJmKY/z+XCDDKipz0Zqu+B2NjF+Xl2Rqtdu9AriVuhANKBsT/gY8iuTVG7byY
BEr1eLyvk0MuFh6H8VK8DxZHhD6L0+MUivroM2/emXQEH4X3lSkFUT/4NWvk7PdXjgHWPM0ZgULi
YjSPcLbp2kNXzDOgmLC9qYt0513Fad7M2uLeBKCVxMlV1Yqq9akKNzFnFtnPlvMoAI9OiwTLh7W0
w05GAnhfoJqbPeJCfD4VIvjSR5duPkmCuX21y+xoz3G4HQgBuqUsuBSr8Bd1p3pKht5+JpNbnwyI
SKZmw4yr0NhgiHMWv4x6VU50E+/OCWYK7NquVlxzhDw+6xPeEqjVrSumaymjeV3DgXXLPn0pmf5v
XeEirY9xUzHnRKLqIYkE948YXky++1ZbMjzjIsIhOThKBupvy6bhnNtiG4hiEh6KERSPuvtJAnrp
6CelF10LrWNHqdPNjU2ZsUCfwiY+xEieSDsdXlUbw0S5dLq/j77U5CaJJgP0VG9vcukZj5VBlx0j
XrSf9OoJm0hzFrW4uEH4ChEweFKXnHt2Ctv+bC7f6pfcK5PM122D/A5g6vB8b+0KCUL2/9xeQ402
mgoPAjneFbe2JVG1HScMgKVXQF5f7RpV8oOjE5N1bwGlGW7Qe7HeuC7B7cpLkVMvHNU4zGBmuc0q
ZhEMZZhslaE4a8yHWEm9k2q7VrL+J/piG7X203QpQyNg82WCHlcGej27PKrWm9D75skK62PsxQVd
94LxJTSZVUnvfu8WAHLzpU/UMgM5GWTd+GE+kWf5VbEm1cXVrVdV0VURHV0l37KNmU/Y1sVZpp9J
xwzf425w2RYJhaID5OwTPy2erLj5pBld90yKE43rOURROMT6fxxR7d/N2JT3nOUZJenoafBi/1be
R10woeqNOwawQHxRbfHwzg7aDDVx8DWSCTG1fYtEIlfTbNdHFFTiQLBDsSug1SZNSRJo5hlHxMvy
iK6mcdO1tFz3jQDhGquDz7uSDdrbiHTllKae+05Vvi4TM77EyLrXzgKXCsvpsxv1HZDbxDq0iB2o
K6PwolUGsrzUcYE60PAtJ5LclMLd5KNYmYYnmPzTIJdZ832ErdabA6KzOnhlQN+dzUmj5Fu+jLPE
3P29evvznbNQI7k6Nn3fcfQ/CqHEq0dJZCm8ZXVWa/1w9X/qRfVKXYqJ/0miyenB7Iaz8rert1Zd
rKC1CX0giWNCunQenLQE+cSIbiFAziPPvwAqt+vw9CoZJ4MQ6ydfwJq7Z7Xp10O5zil0Lr6BoStg
YN1NgNcKPw72ETM95cZNeyf9gCsNKX01iJPhpU8GY/X3LqImEhm41mGOwBUzP3+SjtlRgLC6LF9N
jpHf/v7WmX8KubiNF8mIozsUR7a1NKB/qYuKBeFHlp+GxtH+phQHDmIt7oWIjJBKF6zeHLWZ/SSP
eHJuqryYDCaA99Np2RXFHSyBY8Lb81+5j4/VkDjFMLbLFzi4KHTrbfZvBcKIV3WmZEhLVeqC6XNr
8dR3cffM4hHv7r19xFnWyl/Au/DTxCbxBa1i7JiWL2vk4PmpyOoYJCmq9qoueTK7mD1g9IjUasDJ
5KCzLy69qS7nwEKm1bACADdt6XKPj5M2P/Mw+Ct98p/gI1tvGUGK3sN9bFZxNklTsM36IobuUuJU
i+yCChTQtwZocQ4DKpLZuRIUSBKGl32LtOFlHivySJTfrBTNwCCCbpoy7amaamzrahWO/4RJ5H+Y
R5fIFsUu1dhyV2Evm+NEZMQRzdC24oSkbIOtA4kB4V+1gRTy03o4Za29VyZuMtSDk5t07rYVlbm3
K1PfJHFyM4xYR11dPJp5an1ssurqAq2wabDE4f+j7Ex321a2rftEBNg3f9X3km3ZTvKHiNOw2Bf7
5unvIJX77X0TYAcfcKBjyd6xLZNVtdaac8z9vHMT6tMeKeieQ1p4z0YpdvMU7jGKS2HnzFv49G/N
/4QSKqRt4cXbxWVG+Su/2wy81+i3nIvSGqq9jfpe26rmKLdB66hnNRuA2tsIWGMnWbsQsFbubMlT
4ez1hFIpQ4zToNNAo0yVayMUewXQ7FDHIwCSxz6B3rHQux5yY5twptTFVRmAf2rh26ykQmhprB80
VjGM7tKbfPIzDzJxrRUdX3Re09CZrCcqmiaFFV4W+dk2ixCL09AR1tZ3EN2jFCsEx3ht7D5UeIYF
edswEECYW+qg3ySV3waoriTXeBJVxVZwT7sQLDLXUEtD38USPElnHGiUsTteSsAIVITmABMS06dp
t9468Yo3SzrXxxJUYrcPle7pcR91wOfCqCtPAeqYtd87zsYYSx+ufeegbzXGw2N+MF9EQQ/KB0MH
Qge16L6jCXA3gwLOsXRa490IonhLkAlTK/jeUiK7cWxYJopidzhliDiGUdrtDHbONSeX+qEpQMoL
1CJ2GI85Cc56KxMreO3vtBxpek53gDFob8RquZdZHmDxLNZkw886Ea0zrc6Ws/x7flBNl3P6NKr8
71XK/H0KRvMG4xuMEuY4k0T9t63R1LF1lGS2ruxUq9nT8nzjDLh755UEPuOvp/ObirzhQojXjgzD
8KT0HRP3vvjqu46sOH/wGu0sPsShEp7ECEe0SiGyNRXZlJ6UctEiyEJWM9L1Vtge6+mpPXaYU+pC
ITTro8iS8KxNCP/cQXAMDxXI/DHFjo4wRRyg+NbPbpu8tjKGy+oYzqqsOm+pl4mabXz0LAsFiy9i
NiJoKRPxGHO6xKDSaH8Z5P7hkPMo2E3dY2A+NTZpFf7ftT0uFAvsSYWNApvkQyWGHU1dVCq5v0Je
8S1mmyoz5LWzJP61qHzt6K6iAkwBJeadx9goppXTe3LlzpqnTLcIDusQVIVBe+gmn4m0yn4VGyYI
flaH9cQ926lcdJ/o4++sTBnXEe8NTGOL6YsTmqdxetAkuBxWvpYJEVbYtCa4bVoNxh5GeqaZLyVx
h59y3z4MtA8fUqVfs7RaM/ao9SG+wuNcYcQiY6V70WLBl02HxAIdyF/GsH90DydfnMW4z2af5aTx
+wWoDBbmCbRYv04YLGrF2WloOPhjxUj+q1VnaMinhxD9NnNAxDLYHgGmes5hDMvwINDNLJJE6a+Y
LbGRauTikkyf7LqR/Gh0UuGGdhITbcvUT0mdJhfFJYQJz8mi8ntyWIHNAytJz8LwgCzSw+x9W331
SkqiSGO5aOm4rEMXiC7jIK7HcXxzGOBc/Hy44EoQHxmFNyOSgZPGCJu0sjz8mwFq/EBoJyt4r2B2
3ICGRU//ffcavxtXuQw1bZqX6i4SKe93PUHQGuNk9jCXsMNIKbQa9NT2kC6JQdomyFBvbc50uQ6L
rc0vBgrqf3XAntlt/Nqrn0odq3xUt+pH3PjBQZnc92qRZCfNz6sz8UTmJa7SC8O3A+dL4wSqlhWt
pQGvZDCNu+rqevXJ7WnVF70//mV6oP05uZm04pNzxqPD7DyUSf86ROGW8oiljXw620N3HDuzpB3h
4OiYJnSRfCOK0P5em8bBwSpPr2/aTKJOdZZt0OeXGbxEc5a01sIjCdvonkpbyngVeedHC9kKvxgz
koaUSucU5XJhN/6zZNa7e+xHdhVtSeyUJ1vLOWUlZr/MAhFv3KytdqQEBNhUQ8J7Bg2pPjR3dacP
QiHMwhq2/7SEO+hbgDF0qE6ow2eJroFlD7YgTvwpqJ6k9vRqTM36quvvoRNDLzNKYDxq120LAyb6
bISYzxkqB6U11uN0g8462jt2g6Kn6dVT7HUoXY3QP4Smf38cN5S4vTOEzhdSD2LCYhwa3G2SLR9l
JshkNExT57qvsUc17WBsw+mp2VNQPo5dpV2TuMdRcyypVua1JJmexppxpfC39yKxq4m5sJptXJUW
1HsLGMijEgZctLIzleRNi8i0g4xR+gQmxM5JRze7eFro4oR9YUHSnAaCEI02GgYaOCsC5jaitc5i
zN7mbnDj58ZmFlc+pLcgJYx9SyHr+SaSnYpJyVbzxUfoJO/NONSHWVweGe9/ue/+mA9NskT8h4wT
qYrMWcXwr6syUYpBQ7w2rAjtqaYmMVcEGZrEDuxmA7uajN/1FhF8WlsMjXxz54XEE9NTboA99YjI
TT+7hFb08XiTMCCShyIbEGdQWein+hyBaw9a1OM02xNS26UIqpMK8h3TaesFlMBXMjveOMYO+0GM
AOcmxsL8EA5uefNJdPqbJvPPBYdf3LE9g5RPi/vyd4k1PhhoJ63aryK7/DH/qlYEsj53x1ORNMWy
tNR6yyivO1rlHTBUrcUJsZYISnPyW+DZEvcM7TLZlJLLV4c9+0R8CjnvHXFght+dmlDsMlE3Vwo9
++B0TbSRRey8tWH/ZPrpkyfBVncZdl+jDcq/nYb+aBSw0lgox0G2kVWJNOj/buvhCAW66NJ6ZcSj
cg5E0j/ho3m1JDAs1yI4bWQuLujPSS1+p9mwa6TRPtlZ8vxYVvCvmm24gfc9khavh1jZyaEs9PLz
jMOjO0AF20r36BkobaY9PglNAl67ZhcAVJgH6FUE8tiABWSo0KQet2CHEXIx/9l12JpnlAmEbeGg
oZHZ5nX0Xjf0u2s5vnulfy4SAsonNl7v54TNzuLZTqaEg5iYLv/7TsC188f0T7Mt3izcpybHod9h
m4rImUC0jVinFTwlcg/q56SHBSls/dY0BLSbWUpRKDHcGhbZ8EU7wlVMy2OlqfEeDVx5VAPmdqA3
zyFk88lL1hoL6CTuZZwejqoWOo8PzXRU149hkBVZbwAB/K1u0bEtpnO6yPqdLvPPKsPzKRasuPl+
WCCS0ocvqf40Dvje4giWaxExGtI7w9waqZSrJgJ9ZVjVL1CQ3RT6Co9cuvQanfTSsS+4BKmECZNE
BulYclHY+be8NMw9mBvtSl7W1vNRm891iK/IZPewZ0USAJrV/MQZK1cPv81gIMBCK78obau+UUT1
T113dCvLP0Z18jy33St9TC8xiSyAjWBFcEFeog7K49xhawdEyh5cl5WXa8nro+s2iDP4P4LSTCNb
z0qiEEY6ge328aHKIWuBZte0xBrupWvR1EdW7W/mruj84GputfbV6BkonL7pmLofIrVMdj1UByLU
SwSvjeQ4ThAdR31JDd+I8CWodtn07grGmVana7vUg38bQw09BInH2j0W1/m02U46Rk9+zsERvilZ
HTz78St53BWeF79ykutce1bQA/+/j5cAGDVSImn70cAyfvdGu63We0lWELva1d+4Ov0Xch28vc+p
czGEhfIS1AbBCQ5EFJVIAuimPdZZXyxZ+I2DOfju1nSB+oB1rp6cUivRkBJ90+vOvszT9LnMQ21j
E4+xssLRXfhuQbbO1F0xp6jv+S1PSDdcAR9dSM2q3rXK3s7derdAYuIxYlzGPXncSyUjFURm2S6n
bb50E3M8gAay91PDQ7bRko5M9WSTboXDJENKZs1GB3b8RRr58GBq43sMxuX23zf47449lnoOl/Rp
keLptvW7Hk8vFEEOlQMlViM+aPTp6hJpxxg9Haxl6n377+/2B+d1/nac9pAUWypi2Ulr8K+NlWpQ
zwiPdqawgSlUO8m/hbDbmOGY1sY3zPHaDddsUOy744VP0O6CFWj8ZIssTdlguyt8BHWIko5RG8kT
sTU/XEKFd3M71anc+9hVw+OZHjR7urdkFAqjv43TlIn+VrVOCgIn//u3mqWkv8nLXNpvhouJmIL7
dwCILVOvFpTGS1etUYymbM16JbJrM0bKMXK0DyA/yga2ZgyawCXEKR+PZjiEu751PpVGLY/O4ORH
XdacjIxe3xVV5l0c6AOMIqubB4mVs9VwnFuDVlCDyXOvduGmV1kY6AES8rpzX4SHHp/hDthwSkZU
3GJ8CWmQFPFNECfFCdsCwYbspMt95UtuiG9mGQQ7XAygldwJnOgkPwPHzw+JA13V0MJL3Hf6XU/8
Aig+zLc6l0+2H78kfdqsOZAJmmM2jiBEe1neml+7LvuCmru+OqmEMQCWnwl0aCMvowl6bGVOoC/y
NdpSGUHjiDSOuep9DJTANO5iZU2RQJw6kSsX2ecCeCQf6QCkSKJUwVHJFt5p4d8Gsy0PY0vCdIRA
PZiKFCMtXv77j/pHC8ACTO4ZUImtSSbk/n4GNJXESYrKimkO8sYqcck9CHH1ALx01qdWzDdRVMUf
o+r2xwGk7tmqxKcMlxAhNwRnRsV1Xqvnh84g5aFN3ZMrCeagntIWptaJ6/wgpCPogKDZBB7Mlj7i
PaNvkx7lKO0cPigf5r6O1Xma9zZBz2zaNki/A0vRYgHTD3MzRQqSbIXjNzC9tWBd5iirlYYZQ0Mm
U9ipa0gVyLcnuBWWUHgw2FlURhcXrwxDBBfkEI/koPyFQ/jHjIE3kjElXRQoGmjdnN98PrUZFMT6
5Ml6qEG6QvM6F1xznJP4KKyaH4kW0JmeXpo/aXmlAcKXIMB/2mPzR5VXMPS1fEaHSJTJevOZGkK5
bYCUaJNXcX6wUuQbKqbYRnWZ8WepcjZYNreVZixZoHPYcHJT4WhEADPlQliZh9Clm+ZBpIUvB6iC
b1TKxBhAfoHgawPwEepTAu53ZQMafoplZq7o3qXPWQN7uHPq9rkTNu2YkWS0v1yEfxxYOYWznqg6
TTzIAL+fvoyKgX405ty8+kj+wiycIqaaDNnOXOMfU1e6XZjvw1hbrOBmsy5E1R4tIhxe4nygHa+F
t84Q1guSTdJ0khblQJ15S9J3OMZOWDnRQiGrjQEu1QSdQ8f12XWH/jp/sgoONJmjt8gcg6UiRoYx
Ck60WBjwhpQ4B6e6TIT6KUl/zMI2UrxJUKkada3pbbTwPHsyTocwd8l0WuSmGLag1eWxy42GMHam
z6bXO5+sVDtSn/OlhnNlzBzC5b/kBtaDIaqNLySUbGHcND9yZ7zLEbjqf7/LuvHbGZceFcYZxpLM
cbA/zbaOf+1KKnK+QWmAJcQFpf2MgyyrMmOwg8Iv91zg0l3gbIbeGfZhFQM/TUv+Gmqjba2BNmRq
wzjQWiY+fVbRSTKOfTxQpA9TCmoap09NxZy89VuqHjpYaW7ofzHH6vO06d97EBkGrulgpUOL6TBH
+O0ua9rER65dDxvht6sZBpkaJqE++Sj2mTA+QSW1934yog4nbnOhhATUSuWX6s0HgqBZIO2t6SQC
+K4/twYWL1BW9lf9p5/GK7Z08+eYa+dSzcMvY0tSD0GBR4sQrz3zCQK3NEbuonVMKHipf4lSgwsF
lOZ2fqowx1nkNpkB7jRxMOugOzxqY5Bi/W6YIXcyt+hWlJYHwCmNEKSTvTKfpRpMkvuHAqUSbr8d
6QNt8qbRF2kFW9oPAu3ZknWD7TJTj5rhmEeCx9d1UYsjjSKWSze2kYwZq2kei4QIdW9Y3TSj4lyl
tluaQBQBkyzE7LoPLYnrm+qVoOFGRH6T4kjtLaBDlnq3x7S9QxYh4tobDTBfdnMvGjjUkZo1F5GH
SHFihJAI0yBoNNtZtq+0zCjigvp+PjC2Meq7f0yvhLc9tG1KbONvY0JzVVsZHKYN8iZLZn0pc+Nd
2qfVkz4O7o0tei1TM2dsjEeQW1yc54/oshPcK5wBCySN3IcqqSahYe7plElJVKauImbqoXo4WvwS
9yR/u6P50wO7xglfZdUsmnw9YrLEQ66AHi/1m0NiaaSDyxdeZp9JD61GIYl2a54bh/AcSAw/qqQd
vviSUNUhIwN2XpbbAAd/g7If49ho8TayTc+MglCiHHv87e0WTkfYJe6m7T3yeCeEgepRfjx+dsvm
kNf4zU1TMMWbU+iGGWU3VH+nKCTEqslk/sv1WsWGi5kl462rBIbX2jhx+gLoZHB/zu8OgT/miqwA
whJUkxFPkuMzneeOJm3BZefX2b4b7e7JNWqTpF6SSCNGQfAM1knTLtBu+fEae2K0aJ3A3HH0cA6P
SS7HIffE3DX6QUj4hy5ltrDPQeoBwk4D9N1zEdcDW/TdVDvNEzddM8tVWwztYwAHeandJ124xzKw
DYPmPONPMJMq56YEZFZZxxmiTdypeaK/eaajC/RzAkZaYUk3Tt2ag+CujYz2BmW1pjWJ/wcT36+H
wi6JDxndYOLOAe3kKq5IqUZoWFT4fiIQxP48aqwM8aQieOFEGu5TBmdHS3SYAeyeSKoJ2W72+pWo
i+Qwu7dSkZun/16N/5gYkP6A5gG18XRWcIzfxdl05KPc1yJs+lbn7GdR40MY3I9mvqgk4RkPpWM0
WKuIwL/lY1kblJOnDRBCR5OUb+qaIzpNNUX0Or9C3JB6DOK9ioXvRTVFsIJtSmCQx1vCiWhu4MRK
w9cQfBKxuqBgFfVAbvFsEyaUK9rDltlVvdsBpu66+JJLNVtALZdbtSH9yDPFFF1uGu9daZQnpNHN
+aECFuVCS7WAg6/ZfPjw+DMN2UxvjDhQs6L7y37mTG2sf+8FHmcF/mcyNDSY/809nX/tZyOQmLFK
DX+Zkq9zYDEZjgpidSgxfIRCUl0h1LaWs2bBJfmKBv2NowG+op74drgI/sRJb7fc5yAIpqe5VnTk
whEFPrfJFbsftqOJ8Wd+yvmxXhSyUJCAkPnAnBpUtzJd7L2p/wybojoqCWA5B1vWsujgwQHv8h63
pT4SpBwYgM4fENecIGFyDTrydsu+xKta2K8WJEMoCJ3zJBQYYGYgwK5MNsr5IQ6+Pu5jDzm8lSdA
y2roG/PUrSvCdw3myo7pozaqsbqdZ5BK/k3Eo7otLaXYzLPXB4/LzTR7qcUA76ppeNlMDwCni+P8
dP5oqP5Sgf8RJUEQkUddzHSMFcxmb/q/NXGTmj2idpOhXmSYeDs9SnDxUw3NZiOlw2QqjoJjzmxj
WY6xv/AyzhFGPwDVG2IF5UBJbrrbD584t6RrzCHubn6qYxsQDDfXVt2Brnf0szDDzfzmzno+9gNE
dP8rpglykd/HKAk3RL4Qjue5VKJOy4Ru2OhlUd9EZOPpsivaf4FKMBImqb8cdqfB6h8DL256GyiA
hdzG+RMQqaeDTYYlLLrHpKcFs8MkOqD09buFRhYWJr4xfBd2tEsJZqEcFPAjplFQm3iv5Ma7FhV4
Slj6BpIC+NIiIHmts5Xd3LyLvISkzJlLy8zks+YGu3mOlNbeh7Sy6Mk0SU2qxkre+4Yl1s/jeF9Z
0Q+19+tdDEV20zVEhDMxvvpZ/M3IYUDiA8QxJKInq2wvY6iKDyc1xbJr4gPc9LuD1Xc1W0nrVQUS
asMISzzpeaMse6HLd+BTAQpOdh+rnFyJZFlQoiupWKZVQMimlRwRtHg3s+DuA/8JFqL9GqPpekW7
390QjtwbJ3jS2ly+SrPQSdAktDzxHdz8ZBZ1YWo9AnQsl6USx1e2pnR8fcgoemAGbolWiUSBubeL
Bta8MhlD8INZ185jeaKgd5/NJHgnI0i+0CG+BUUDgDXM6fBPrsS8A99JY2yZEHG1pp+R3VNLU46F
pOHho5lfNrmfchBDIKeYdGk9B9m47ZfVRiuEe8h0ouUzr3EXw0BbbNUwiFN7MOsm45VVPE1DekcR
a7XFwpG1gNIC3ribWwbaWiqi2Lox5hmDrOZV4wXWHcyftQhDL//i2+7LqNvVTyO/knChDaXzofGb
EWWIdAazdbGD51bRkiMRy5sjAQbdvbFzA39JstsMCM5MyKqcw0Dd6/BfcilISJ/MEzsGF7swqrV1
oaQGiUGOeu1BLCw04nXmlrUM0/5kjWz9vfmtoFHgLki4/zpHstAea0854/jdWDeAwCtg0mgHbOlc
NHjVED3V6jDLNOanvMnHREnQPExv+fxSVxM1WSvhwXOK4iULq/tsJiFsNlzJKkPlVDkFSaPOsDD7
QdsxWMWdNYksysjtFiJxf5C56z+2x3mPJLHrK+ryY6cz/JyVZ3HCDZQ7RDxkWkwiZc1v7UwUHGLw
Ho4HW5pMKzl2Ahzk3P/PQ6yIOztptfJdHBIPHCciI/fkqcAEHh6gEiP04xyTRS4NZbMb1mZS2eyl
KMszaoG1rLvo2Rm8YzTF/IaKra+JJiLwcsTlLMCtRxNw0tWSxeC3nb8hTNh6VMWKNJZh5hhXM4cz
OcsRrbpst6YpI8JZLOUD3BA9tllQFunl2wgE6Wlu7pAuzz7iZ/4pTsZwyT2EESi3r7PorU+Nm1f7
R5BMnA8LT7wIBQSr0eQ6KLnwZY5e1voOYa79a8Bnq2VwnQ3FkLuoAJ182GlFpMBPJeI51Kz0ZmZV
tMOqB8O1Y2xQDVV8xUCG6n80XxRyQ94wB13n2KciNSDsDKPBKbbub5Cm7Yvl0DmuxwLRbRS0C7+R
+VuqylWcxMXnqGjEKi+UCnsMpgUhQnK557NvEg9iCzM9OkX9CD8YRz597u9KHBkvPglGHAUFaOth
P7pW840R2Xd6mc4npG3Bkt1JOeq9TJmrR8o2Ict5SXZX/EyqY3AcvPo+e0j/OY8l9MGxFzUMUNoG
8eZnBFPlLzkkOzsnMUbm84miHpE8zh/FVFmWQ7+QaLRh4+hcFmkb9f7GigsogEHXXvScwEoO9msF
meiX0og0+jbAkJqgANVTd8qbzye7yvEO2ejB4tQKjUO5oZ4Kv3h5ZBFElWvsAdAeh8kZMSTQD8PW
rqkMlfBYu+nnPIqbQ9HExqIz6ua10+tvRunRTw794BerHisY5oYzdMvuNLgN7Q8RQI2hKgpktcmI
g74rJtck2kVlYTD5X5llHHyHrl3s6tQdgVMnuKYmu21D/O6yMq0pZrYSm3kwwSXQrGOVQJJZPRRz
65idJtdGmX7pTMVfqtQsZ6b5zbWvcS9LJz04Y+XcVRn+7AeXuVLfyPWs6M7sqNu0OJrJjS6Md5yN
2WI6B518bLIxkmFMhtGmDpRXrZn58TBMv7VAw49xVrC4Souotl53YTIGlwhJwE7p0JeB/ivXYYmt
3I2MH2Yco3knTPoY5CpRSNNEkwFHsJtx3MigJFu38mq7LhmKuInPiZFEBwWFqG5Y0VMKTUzCtzo+
wqWKYfgGSoYh0/TvdPyJjsQooOHz6uCiBmO48nx3b1e6/d3t2/c+0rlz0OWMYEieQuhdNMoYvDQU
Bgcl6YJD0KXvDzA4BgRO+RTKM7kmgfViIIQwA4r0OP02ov5QfQ+gpOm9PJR9Sn5KSffIqrE706uq
L6XuPbccnOZvH1KnKoUOiWR2mxMudpkXn9gYAjD/5nJeYjqh/cwAUsDUo3pAUMKfHZqQRihx/+ar
jXmPvJ+WMjKOnHDoSghyqGa8sXTlIE6MiXO84yQlTEtrhojdN69dh7MG4eamgBIr3CkEO79ndu0e
XTdYpqM8qbneb7o+/Ia2hoGKPl40In92PmR2B6rkXtPFQouIJTdhEq2ku4VKVKK1QRVD9U24TvWz
iUFQjUr5uUuKRexFJm0dFZyXW5PQGo8/RpWfmCh3FJ3o2GtVX5CaxJy1ojukogVOYgHHoc9OhYdn
vtIcbT2kkze4oyU5GOQn6X5CCHKgMS0pNLHqSWRZBW0OZQDkaWid8YpsZdNFjC4oQEQlyInqgmBb
aHa31IL8GMHOqkOwQ5ap7H3bWRqm/za2xOriU/EWyvcypkuBLEZs+rBdgKH/mqT5NevSH0rTADj5
GtjBLQtBXzX9zsPnqEjzSshPoRRfbTrKqux+SCfDxRzfNCc4es4Wd9y+IbDQQxvR2OJuuoO17sb6
Y4wxAqREbS/1Ormn2bgkhDiBrSrbRVZMOTkp0nc436xvh8TjM8WzTTCGZ28xcp2UAP2ZD0hQtWBs
M4XOGkS2ee+wHXSXXkM87JSYXMuEVHb7u4+qb1l7hJHrkzPKHaf4pzwBCFaBeU+GzeBgdc9IQTAr
68CkKlg5PeNQ1zQYMpmQttNMfRHpMm3MYK2TkbElPOd7X+l7Us/Ajo5W+5wk45OGjk/a4oRu67OS
Fbicgm0EumRRA9wTXDRjXI+svs1NEFKo9Opb3+bXHiMW5sS913rIXCTm/Lwg36s5hfFwN+p4H6ja
wY6dz4NRoI3k9/d9CtVhMvRzcGNM5P1AG7xkrSLdtGFvigwwHGXGP1UnX0xVmf6aCtikKianjnfM
H3UCUJaloGgvCnPXdtl7z685KN7JUYvvI8ZMD9rtgggclUGseCu0vNiYhGWPBKQsjaEK6Go5/Fkw
RapJ0y1rR2LNHZ5wB7xHRn0posC9WyL9WkK0Wg01STQeSsgFmCVga+0TSrA1k2aa7vqugqmikh7e
TYBmG15zaYwBxSy1hEtBJhP4YakZn+TNMOWL42O1athORuHdzbwtF3uGeAPZEpcIos45reEBGElS
kluBfpict22tm4KZspzIWtpXF95HbXbFSuh+w4CaZYCJF8tt5/1sGxuTUsPV12lPbaZ/J4zxPWF4
ZD3rYagsUF7gTcWciYAMNBf9YyYmCmYvgk2qyQkuz12b6osWHdtaU3Eu66qM11oIVqYK6pNQlGGb
K+qXVp8wlx6jZTJrWM2IXJMXNG/cSvKNrM+nJou+6ZqlL1utkotoOMYKzgkWBaS0Iu8XBWeWvmlf
ZRUkS0u3P6JIxRiqHmkkEVCOnYQshS4lqWukcxE1vKGpTHHTyqtjNvz9B5BMYFRvlV8/B57+GVBJ
vBgj6+xrgc+lQLpmBdjVby5Vgv3PjYdwo8bOMrNBdXR+f/QdHY6/16sbT4TDWutGJIBt94r8XYWj
H/4IhUKv115o0t9DPNvX9DrIAYlrkGbyzY4GhGQW/ukgtmmpaNB5CbyQw6nrVbEorUIH8BCdBILe
6VooCQl2xCUd1hnka1kSS6UX8YdTRO+tTDeai/Neg7q+TvLoFieD2DW2vBtxiF2sf9H4dddDMwXb
hAoeRJT8imrwCwsSSi1lVxbRT0t4n8ifgjnArBoy1sqDXrpKTFJcbKIDc6C6JBL9rIE5LgOCk4DB
FN7Wi+QL/z9u4zEXU+f3PmI3Tqxwq9I5XY6CtD5iQ06plRTLdtgUYFFWCScWThEA33wyZke9XvpD
8kwRnh/cXCObwvBp1btevwmSFxWFo9BLcaj5WtVKBhZ0x4XkN5xabD4MhDCuGENxsSx3LdGIrXBp
Q9YS8jUf83WeZh0kxkEhDuObbsb62gqh+kBNVA7at6Ik2a22nGjva5azbCjjF4ZPPo1ZAAExSuuu
qB7HcQqoXe4nq0w5qPCHttAACUSAnp37XcoFHBrn0Qjf7QHmLSfQbNfaYbNtCq1fgYIQh/IeW8kd
6Uz2aivDPRKsLGiKQlKB+Ya11W7Z+ME7x98qrxvOydD9wJFcrGosyMtQ4wtb4C0mqmkulcxed5a9
GuDmHdAP0bmu23GJ5rohh4HAA0qVZRSBQ3cFxYJjw03jXSeGXg9hzWohnNfMZ88xiqXuxQPfX4KQ
5JdJGf+v4KPTrfZAphJSuVYiJtJm8RMHVoozN0EK3KC64E81SRucRe635mHgr7JQo3zXh4qDUVBb
eoDRp6od/blawz5sExQ0jWScjDIyYCy5BD+aw0lStxDakiNpQCtPi6tdahMU6pPE41axPNNJPSuj
+iEQEeLrzZe0in5aVvBt9JTlYDb3rlBPlpLi3unPVi1eh8QhTLt/Tiv9zlCUxc8UW2K4yIvS02fA
+QntYyBbnWnsqc6GZdQl+ledzrCrR8prZ7MIE7560F0/O1RI75a2jWpizKwv4VCna8Hsc6PHwVPV
m8E79lZ6Iag8PJvBgp0XX1J+mA1Szg+ac+uSHx9inSlhMMG+0AcgJ+KEO/BD1HhG4v6l8RnIt7KX
q2xoueH6T5SN+anIBO88jGiMNxdOFc5qSPEeM6xepKamLJmoNAgWJZVw9qkbM/e5bdvoUGpmREtE
9GBD9OiiTw8xOYyrUeWuYHX0zp50xaEtBLA9no2wYNoo7PaNiJydymUbUH6T7MZpxM7Iz/a7FnUA
76nnsABR76yZ0mV7JQyTI2aQISWj0HWqc+bbeIhY6iF9qCsotHhCpPbRToCuBjOM1mGtqRsUdo2w
v9RW8lF7HTnTEhyncDYoovQi/zZGcUAkVRcvTG/iYChTJhTkxT5Wd0PQ7bo0C1e92exML8OzbVEL
aakVboDoVedSVPdZtQkxPdxmmaJvjEnEOY5yDQ9iKXxpvVL6aWezFtRlRmS/NvVQnEuXkdf82dKq
grMVNEAnEcO+xgQGU+0ZxiFw7Z7MndL6auv+IfDb4k2BdLdj7EMONuCsT2VJPHhvW19B9LCsEd97
8kZVPPWcexbl9InMCn5mSTo8mzFJLKGZxev59bG50Q/sv1QRiQg2nXtoOf0PF4vssfOVmh6ZbS6t
BIdHgoHxaMA3Y0P0vUmQm7srE6dlX9rylcDB6mYX1Rt5c+17HcpsH3ugLMUo23fTLVE9srvs8+mz
aVW8lJ3i3BiHmveqQtc1vTxiGD/pDnvW/B9h726IiudsPzArghnQiad2TMtLpCorwPTiiYQj8TS/
PkZfFX2kBfr/XiFe7OrWTXzydD+mM+BqLAMyhRBBC3ohjGB8mh/sOvnJSK5HmFH9eknXi6uDMPf0
+ILp9RAnjTsmzuWflxTEdmGdHxViNjgFN5/x3RtLWG/5Th+Tem9jBeLHH7AropahutdwvqjZh47z
eEUcZHhuXTe7DtEUsczi9ZE5wSlBMPum1qS3Jm1tEmngj28a8oT5C5S+iZd1Kte6ESvntFBVuFqI
E9pWrW6iVcalogfOl9yztrjPmu2QpypVAFSGphut8whq8B2qFgmt6Tu4bsiglQmCykvUdwdN+ZYm
j0cAIVprS2pIwSwf4cpYyw1VTE39CHbMylJ34ZZxffcq27gFarJtfJVYoKzCOmoMR+F56hdWQ4N+
X2kfsMxod92j0z+9rud0GMaoT45Zp6V3r/4fts5suVFl26JfRAR98yoh1MtyW7ZfCLsaehJI+q+/
A/a+t06cuC+UQFh2SSLJXGvOMZUHXlqySEcaVoSy2I5VMn/MafMiRZRQhPaCFI9MBCZk4iKPsq9o
6s2NWbktXmSR7Vq9Id3QHXr4Pj0wT2b5w5L5YSjUbVLGSMoYRXsly0IJsMZ6N9fK0X136UATmc44
AWnNMaPgejHLiu91Mde/ZGpvZt1Q/uitc6tVfbq0KtLDcKDS0uZhQ+2GgKtca71nq7E7X6thu1ZI
lfeOhzUvaRTKkmpXYU9xh+MgLOeSx+MYCM1NHi1l1Ded3egPY+x1t8jo6g2i//J9zGmsiH6y9qKt
xHun1c+WLj+brjtUTqe9zCpkyLyespMpl/e0LeEdNU4RrM8mhRuYQC8pTwCujb2+890+9p65xY/b
yE2qN2TyJi44uBlywpsZEjWwtzuq5l1dBRMCvB+s7mqn/W5k7SxDqHFOmEvewbGiaVieQOz/IIRm
vbJes/wymu86TaR9r/Xua581d57XvjNl6DdKnTSPDUXqEwWdcVc2VvtZalhLljMohjnbDP/8dVBs
E4TBPAfZWxi1xeM02RKHPp1ck0IXccUs/ZAhZ3oUPQqks3eUUtO1mEkmkJpyl1kbIo4Rb+ZoGw9t
MKVFE7OmTKvDbDYv+lB4062zojyoSISl1+wq+8JiqFqcg2QzKkwVXI3/CbuhGgMIGRYjoQKYbF9m
8/v6REnQyTQZ4I1w3V6UZWO2lnJeNy1fOrkpXXeZWxa9r0wtZgLG7gFBxqV0yn83yhL6gsBlIW9q
WXYy4D6sp6yRMH/PW491bXFGd1a8Nehw4UTM6M7CLwl3nT4mJF59Mql2J+pWloLekKfWRyiO+q/W
KJ/6Uq2/3Vn8UlyruU0o/vwsnPzGrBRmEpQ5+Nb2l2HPgq+9rI8TYffcx5bDVZpHiKCiCSBWSc7j
etAwDOrKmJP61IHuN6g2AXkVWXnrwwbh1SU2P62aFOS4gz0onPru5EN9d9sl9kRv/tTLodmzkJhU
mfE0uXp8Xs9YzyVAO9tDfo+3hDEq1U60LEuhAd0gP7kbvki6LxBbBJ1m6qeKO+ptFLL0K62JP1Hc
HnQmK78NYf+gajq8UVah94HW85KrcXY1ex3OHxibd8WbH9ZTSVC7lVXevs8d33M7sZorPizHN4yR
1aRFtbCA+f9e8tIZN6SfI8ZR8Gae98R6A8BSC5xSjmn0UkV0ydZT4EdccicxfkCadHf0BRFaFb36
MFWN3C4vhCgmfMPBdlalY772MBaPGVGuQZs65Vd1wefRfuVWnAQhAsCjHKjm9nF5xQXRfo1laWyN
2cW3rhAOY0kVuxlB5rRNeFdAIk1bx2zHXUY00W6Sgjd42XQUgjNMUw9GpRpPSe2Mh+grVJMeazVf
mlIq4oXatHhpDZgrnvW87oySYADsuZ9updXHie46UTVpQvKGQGS3Plw3GBiTM5jzjTXa9GYiLYct
y6Z1w38frbvo3vdm6WWnvLJBSKDg5r5m0MdI8VtuBrPsX1lEeFsR1WiQy6zcouE3mGMohNEyhf7g
shGbaHKNB2VZ66SK+UhXYdxQtsPmS/HkpGqCJezQ5nen3rFQ5QJpaafSic7lMZJSu6+bIQ0tFrhj
6kMB0cMN1rn4UtbUzXoS503L+5oLSz2tGzqnVHyWjWGNJCasB6FejYHVRs9/T1kfreetP6H9PXnd
/6+n1911AxUl21U64JW+nsWd5TO8ujYJhAzFPRzG1GMdS2REHRGxBf9K3Ndnag9KgGZ1l3VvPb7+
PEDxaWPruJjW3RRs2t3uKFrlSfO6Hvr7A3lKBmTdptlxPaYY43NRoVrmLsgbrjb3WVB4LmJjp5Jc
fiS6gRzUqH8tEor//dj/6jKnfjc7E61lhZLJ816rFv5OxcwHEdt0i2rV8PFtTJirjV9NL2G6uhP6
rGwJSrZqYKTm9zA3OSN7qJ/zLA+fx0EagRgWkMDilsjNnlu6JNCLpYzXJs1zXev1M6uPjnLZSMtj
2U3m8MkjDyComiW5ISz7ZxudaRzSBCWARvMzE3h60ykXvNm/hkg/66FIf3o0QTelhVgO8Jg4SOIp
yQJLmgNeh/QJhC3NFNbPrwSffCTIQJyxCd9N4ur3bRh2+0TMxQf8XtIJsvyrReW0I84+goOqsm4r
9Pg1FMNNpSv95eioFQlRZ7HXNNZdKeeaP3P+wuSqPWdSf2qbiflqC7qgzT61tLY/k1ATcK6ID64E
MhdlUvoXa4yLQDXAba4eorm2wlNDnscSVqH6Tc7N8//8f4jyqvO6l6kQ9izK7vaiSVkPRb2cAbnV
D3VPxYBqmXgcJrt8hKemBS7yoG0MuX5besVRTShDJwYJjK2Il2bg8pA6G4GXZu2e8fX/6qYy+tk5
1XtDj/slZ810mDTH2ROVkb8S3PG6nuAueeHJIMTzxHVy9HIj2k8VIDm38K7jqEc/08aWG8pG7mOk
K9GpbyZIJbFg/mNQQVp+iZ3VfL2twJWUC5rcsu+T1AlwA4BNhycUj4Qu51uZp9krlKNdgsTxvG5i
3UBC2uYf5TjiIRqXxUxDjY8wg1whWxmd886plzwcncRzmUyv3NeyZy+XpH9CbtHKCTCU/gJkZliu
z5LLf+qORrwM+xm3JTnWyusUD3wb0ij51SFinvQZ84OLtCDW9H1R9cXrIIhP8SiRZSj7qUexbjS8
nxiuuE1JIuKkaZ8JZQiZMhRE3c7tR2zj98tx5gaJZ8iPTFNOM7bil9at8quwZ767y3FWpM8eagRS
DqqHooz+3YzYGzZJPnkBak9gU63SbeyknR7WDbhbBGukR+N/BBONDugptQbvqRZ3yTwAml/+2deW
94irEw1/4fzJ9BaF+bKhQT4EiNJS/+8x+FEnAv1ewOzQARI2bX577I4h/Aw4cyzwdJQKTlY6gUen
X9HH4h63Ht+oSnmhMLFvVJOIdcOst6xKp4PVdO/NAjOPc9B5my5nHmAU2bVvWfX38U9uGZJy6iRv
6yNteQTCI9pY7qj50ag8RU473rw2HW8hLYvbupsAZaFcIX7kZEVtcBcNDxY9gQdZwL20BfzAqe9z
Pg9212Njo/yB5I4BnZKWVeI6dik/PzqjtK64RU7SqgGnG419pLNqbvkauoFQ3O4qQKERytJ4S/5f
dYxmKIUTCQCkDHDPV5whvahdRw+LcHNK1bGJnop1qqKnBjO9OX2sSmH5g9n+9LKouDXT+DtP0+SV
4hhroLJFrjfX31ozEJXKbKjptFsVWs/MtF1eXcwhtX7LxHoegauMqyn0EbGWWxjspp+PHVbqXDkA
Ni+vXTX856ap588+piaoaXibFLN2CAh39Y2cIizhuWHBnFofTnPoXmAdVp3KE1VSPRejYp3548+y
UPi0emt8UrMBu4jq/sFXVBZkAWPT7/pm3pexKSjjASlsKfC1taApRBEINhwbxajsU9kxUTBptvvr
E+uxloUo7/Ly9HpiG6kIWtf90MhJAqD08IgIZzxUUalfdUBg9CGNke/9qF/XYzbO4n8fLceGXHob
WZjGjowNk/FlOfj3HMFaTm009fT3Bf55leU0kuDHk1bQjPn7o+uz6yabQH94PbGe//Wzf1+Axu2w
CcekC9bf+P+dp8MYaUKUn//81PLHq0gzcVS2CPtLMf3zf0GTNWxIkh23Vi29wJS1eW0hQuyZ3TxY
kTKcCtoleDuVwTg7IWKriKXvQTNCe1eO3UAQgdkeG51iPm0sMM2znZ3GSGIukYIEULJS53nJ2BaM
NaHidFcna95YVDmxoL45t/prVT8i6fzuPOVHbyZIGdLc6im+pWHQLCBLBz+tCRPrNIdaqKFFRYyp
W0Wy52KYWERb064If/eTqj+oSojSd9mYRJe0dVdf7NqiuRP7kx4RkGDUJQ4h761x1e7Jc9oBhFRL
OtPw0xrTTwXH0QGSl3ZfOK2VCZRKKwz77HTmsB+RcpIIcmGsS967rnJPemGmvjtl9c705mRhAPgF
YqjBGK2TlKLZMdoZW02X+cOSCd1UZLOItnf4ff1j09T1lih1nVl4Z9+KsnsJwdx2nWa+5fPifG1a
7YeTvqaWewNxjTgpa08VHu8jC/u9LidcPxolUlOd/HaOBJxb5I0j8inoLnLjgC7TTb2jKFJvC2Pq
n6BgYDrOqZNkuqu8OGDT93lnSt+rqwiAtTBP6Gps1so8WzWCFMa6fE+WvSYj5iH3ot36XJe4yPMw
D1BHGGEASGP+rRsG8VXrrr5uM0be07r5j32i6hjsl2d6BLSnv7u2kzrwJJdnQnMsfIOU8W2PAfFJ
gAF/qgAjUWyRdyLH46d8zscLy9t/nlvPQuE7u5BPQ/Ru/2yiUO/8sAME+PfY+mieCQIvm+E/jnvd
5NycdaOE0JyE3tCC+N9XSsaoYGZmAfIELUkXNqofox7lSTKUGuBIlUyKH0Yuw936zevrOsEfTYR8
MT6gUQq/YvljNsyeeQjl89lwLN/C6L0gicWOGggtTGPCU2hUTwlV0eM0pr8Nh4RvcIqPIbnvj+kY
IRy38yBkkrWJ5DQ90tqbqFt28Z4srWxTDNNeulVJsCnXJFGxCx64d+/FlLjXqooDs2uKcy3Kh5lk
nYuTNEShpCOAcwMGiyNEm/vrQXVS/33azlME0EocW2D/wt367N/N+jKkuabEj7+oGKTSap4+XO54
+0nvEpzx8fyB4ID1qEMtwybTtwGPhs6D42lK01cJCV01zAQFItGZlxRWDlkMr8UUUhBUbO5hOMRa
PSd7oqb7qw9Tv1GrnLSbnsaEV9bzyaHJtxXdvdNLfTdpVLJFpE0/Ropxm7kdDJpQ5UTcy37BgL/p
jnAgoToxZnDOsrAb7cETEcaz7CYEV6GS7ge42eG3luky8EJFvikjxccWL0dbjlf5PRrq+I7GPTpb
AxmyhaPZ761tQBhEe3IhgNN8NYm8KRGoHKiYVHvEud4h9NJxI0Dxx/SyXHkYhIPCJOsXP81kMMPS
aEAsm6KOdrg+oFE3yr+H3EHTLk158ayiUjfDTMRlPQ/PLaqPYwdcC+mX55X0/o0U3xprawQanPN3
k9dZs8uWlK7KqrWTE6pkgXvrVh0LHCfr4XXBuW4sjSkmYGga6QYQdAso3d7IOv1HpGN3ShJYRKae
Nj/ocK2H8RUyZ8iLa1JG+UNiK3YAlgw91bKLRDN70Jw6f7DoltKGkPf/Ol4WJqFi/3l6huKEcmlz
KtN8PqPLnc/rI2+Kofx2OVqnqTiH1f8eH1JjPJP/WCXKN+VIgDZG9BvP6TfhyahtiuzN7klwjyvX
2KVpGnLjSA+626U/ZD68p5LIPrea2yvjYHuNsPf/80i1xUhdeaSksPpOxpbIiiiiMWcop1ZPMDx0
JmN/XBfXaGDgN5kfUePD/1InLp3YyONYLGJ0y3xyaazmZ61QoeSuD+fUvpHeWzBcHCamHpQ2BemZ
6PEBODGS91V/BtLY+Qz1R6ksAV+2nT/o4ASZxbuPcHC/wkTrIMrJl3Eg4QIbIN19yuKnwi4CJnTa
ESL7eOnVarysj9bNuOz+c0wMACPC2fSBdlEUgsrhXVjb/7sx8ta75MSI0UrNg7qvyaEBsrQgqOzQ
QTxfY9siyeAIHeZPuuytx8uCTGwN93aYcmudEucR5uNVdWZv13Vo/UUtwgMzX4daOZ0BNWuGUwbH
m/vExoBKdy+r7k+8hFuNJm+y0cweTNzppZ4K9wyU7IOpIHQbg7X+F/Ce7Jha+vuQjPnFslrizPSJ
r5PXHwvU9bWqqMcmT/aZ0F81SugnodnuqTLDH+qy6BlcQ9sl0qX3PNgCvFZHA95riV7EM6khZd8s
PrvSpFnZNCU6j4QYSCUK82MMLl+LnuNGHY+FQqUv1aeDo28EgQJ+GmvJ1ur076FPn4fUJUscgOIs
laMhsWWZlXrhewG6Ub8VLve24kb21iLp4avYqw2SHLzbwWzjk4Ajcp8NkO+aovmpMt6UgvykJvT0
7WTrGpK9b8E8EH/8Y1uCciR3VaSEow4YJICBxL6eMUEo3eOUNdIfxctQKeN1tqVgphP9zhrRHgGY
yw0sEblpI8L7sMVtOiDEm9Qtv+BD+xMq/InrKY2cYhPH9osajc6ui4Z9h4PSz/UhQ2/jHeOBu7ZS
5vE2YkI8ZdSeB5oo7ui+5ZaQW7Uo7mQpE1OWSHtrJGniS2ZHxA+W0y7EXjOnuOg8N+WWGHrnqZ4o
8Wlkb1GjeKgFeBAvKa8yNayNLt7yisQ2ncjBoqT4mhZwgO2KqLWsovXekMKb2NG21vIngU7ZZ8P/
0YIjP/YYTKbI3kG6st7K7NVVlxo4Ku4rzrbucYw6fNzmLjMgmbigoDAKvbuyLX9UdB2ZqRUZrX12
28l4atHGX+NfXuLqR7RJmy42jxgbnkcP0vow7JLa636kklAU2p7bokAUWTjqSL9YvVpeGR0riOMG
Jnl7pmAwljpT5SZqD1Hs2JtUMnUl9raDE7qDn4IvS3V1GgsoXHNKM1MpkD450A8KcrIayFPbfDDJ
hCqRuhLW8pQn3UVNqf73TeG3Nct6F9hk18pXIxL1ts7GxM8yegF0vNCy0oo44+baTlWFE0Lmpzo2
fzlR1qHyAp8BkEthTdfuMSPqWfebEvhxJGk1GtVrKcI/Kk2ajaD9D8193EmNqg6B9Fu85dkumQB5
N3mmbRFLEwqE8N3c0Gyyq4GaxYDquxLI8FVzemlHozlTvtqYttzaTGY3vDUwnsmWZhI8vDWxp4De
Sg9AMJRbalB5szaZvcXlMV0aiSu5c7khJ4pEhdorKfLi6LFxPSUwkA9u1jtSZ/QHo21ph7kwZJA1
iCf+jsR7FpNnb6u6n/w+YT3kuGjCUnnQo7l5mOx6o5QpxcHIPWq9B23NjJ8pk9H7NQMRI4UB63We
FLqQSkXeWWq2nx3zO2NMb/ZsW2fFY6RCtHcpyyWlYkCXUqEIDC2ikIkdIMpNCX0mgi8sf2+hNWHO
G7ru0qn1dAoTbytFyQocwPEF68oGV413hLrwBcgBQNk44TBG5JgmrPRzyRJChF0Z5KrT7y1T+y5p
rly9gf/QbKhxkEFUe2Fmm6jIuLxA0ugBdCSVszNrt5nB+CGhDRjmG6+jmtoquXjM06Z8oAu4BY6x
K2lEPOSAisgLgzuFUXZTVi0RWmNn+W7LDK9p9RmuQfpFu7C9WvUoA1NZGGzx9NraVHWMgiCR8dng
a7EINqdLUoj5MqYxPuy/++ujfs4Un+gO5Z8nBgX9cmuk9ZZZhbaA+I8xia5HzUj2soExi/YD3K8k
iwHh7S1kqLi4Xs2gNGsnpbOxSHnmXqOEcywQC6C73RRjhiFWoR2qR9rLhE656txkwxgP786k+EBS
TZE7xzBTac9zr99N3IygotZYo2isjkYeiMRbGjQ2YiWMC9IJ3H7wTibpzqujoGzcn7Uk0ckG9LkJ
qwzmIREveRUqjAFhCOp7QoQxLPWxDKCTaDC0h63YNWVakm3cNHdPzw0/DBvTV8hz3eImvwtETsgp
pLzN2vzQJI21iUYCTEtFMS+6q/bIbSnzNvFRJoyBqu0lHwzve9Cy2Hg0LnWCWHqV64M+FcL0jk4Z
Ou69GbcHvKfVNe8BGCiZilELWZYsuJLrxdAdOlrzEKbyOnHWIVu0HUWegJuCnlcx7s/UwZGmy3w/
480iWsVjiIwYfFFG5qZ7UTXk2nZnvUu0g2hrOgEzFJlPRwfhn1oNSYf9rqlZI9RqW1/IJ6kvuhr+
xDSFTsKIWKvF5ksMJHhPKwkFKHdT+no2gwljSIZ8W2EeNCMCaosTwYikwzF+9ujRC6X8CeBDBbBr
kzQaoQOlTo7QlwRHwAkn4X1WtBoDKhS8ZbmOzpbl0qlTql9hWDisSbyW7pbn3War/N1pw3WisP9I
tR4R52IX7zxD84twzD/b1nqCNp2SZefy0RiN8cSg1mzLUMsPsTNbjwbrtsiz74lVPZpxQ/RvqCsY
4ZHxgBOk3q4m1mmSJuBO9uxmqB/aMXGQjHAVNFGGxEaR6MJjB/VSDdXCcQiabSOWQ3m8r/XpoRO5
cV03TdMbV6Wpqm2necUO69C/T9i02ugJLCdOZhWEDrPc9eS/P7s+MmoKqakx3//fH43xhSNcL4Xf
dZYBBBHJ+D8vur6W0+u32sYXvv7wf/xKrn4dlr/tyzr6nZTlsGPCsIu6bv4idS2Dxj30762H8V4S
uEu1one3oz6YTxgck50Wm8Vd7/U26GaV+koEXZ0Qq0WWJV+RxI9nFdB0zlF8Pj+GxHEZ7wpqOpO6
CUt6ffgkbuiBmHxocfMQcxm0phqfarOAiprnxUdREjFroUE863VKAYvgU5mDl4jn50nNqc60g3Wq
K/Vc56r3UA2q/kKTVkUo2yindbeyPc/HARnv193aVqDLNbja0A6MB3URfEaYRy92U/ymPz+8UIXX
n6xiL+KnKXPzl2HZVHb2x5VKT6ole9JQ2x35Y3ngWNFj3TrXwpYFJb7+D6iIY+dY2javo3xTtb+I
jaGlVi2+gqTUdswPVV/p2rusB+dka5R8RaM9KsCdctFhRyu5gdm1LO7pNZ270ne9ZNzrSuY+xhEu
3LpUuOWWWKRifPbkCX5HAzaELK36veiZnPXNfkn4iWr9c9AawTqdy2ZozVtetUHu9PGJ4Ai5iYpq
j2VdK7qjK+0vF7vgxnaiNydkTknuBHLGkPY0Wsm6KvZcetYHEXHbuHEPhh53D3nUDq9WhGDZoYmJ
vj/e5858mLuMeEkx6H5dYR5oBqb+IZPeH7Wn3k0w2VdNR4YurqVZPNEpeii6Zj/ONevm/pB2tZ/i
UBIZxG0t/mHL8FPTmAFpQjkKQbCsHG6gnbTUQcNMvuimwRsCGyTA1XtPyfCgE/xYm/Zr7Yl7Ez3N
FE8lwT/bmSipzklIDxBAaKP8UddPHZczib9/gIIc+fi+OybIRWM0G+ExlkiblSHIOipA+WBgbgDb
EQZqpZzyBu7o/KSVs0836uiEwKnHQC1G3GcTzfEsRCkV948oR5gPUKpv+RBn/aIABexR7OE9yYrZ
3sghvxgTSwP1mhQAFYRbHVLd/qqBdES9+iyGCiqFg+nC7W1o+2UAM+yGlf5eU5H08vkzaglU/FkM
FasF68MynghXO9iJjshd2FxyGgsrbWuO6IicNlAGm0jP3vupzlfk6sc611+RGv/oEtjFmFsCUSCe
6/KPyDLvWj+eaG+/mQyYy+IEkc8lSZa+XR2UbbmrsdW6irwTyGATZFR5T+DYAd5fKsV5tB3v7ujK
kVrKxmowYUoLlIZ37KtJUEce6cLZ7QM+D3esHsvJ/fKG8ZkUgTtzIrx5IVP5mpBB5T4w9Jvqnro0
3khnxrmQn4akeh2Yc4VNuCN/wPytjPaJi/wE3Xc3eN2DmtKlisVGxflEozop3gUTZ8RVzz1pBRvc
Iow7GreaQT26GaUAqViftUlrwew3LVoxiDc1txfalYv0OaZc5tTqm1PSMm6XYuDyflEFkpucy2oj
VPMXhmcAPl9lUaJ7KRG92Yw+NJZ3yhKkO7Yo8pnmDi0U2zyRX5PqHQst2VnMAMno9PVFpLodbdRa
zGxSxsTMlqcKq23Buj3KtT1DKekLJNPp084CHDSEGlmCGe6TKDy5n8NoH2kCKPb8NHvFtzTHN5C8
R1Rw2ywsgnEyrxgWdxUt8Kij9WXNy4fpe1a3R74bJBNgKmHS92l80LmHYsLBPKhXkY6PqkN1fYgp
mRjYuLsXbiIjs56rO3zSoZ23UmXVmugafJ754PbpNxbAHXExN0fyrFNZCFYovGJ5YjiffRHbu6bL
H7jMISwycOW00xIIimV6zdUEauKEFsTzx859aCLvvR+rTZewfC3F/dCpG8tojqPRX7raPGqachB6
enFcOPDm0YLktXUytEBT+1XahXHW9F+V8mmhFDxUGmNjQxKurpM2qP1sde27djPWTngr5zxAIfpk
WbLeOBOmy74/A6f8oFuByNKIEO7H19FWX5hnB8AD93BOUlbIKP4TZfyYO7xdOlojisbvCI+gPPfl
N3L0Y2Vz0dYN2kuH3riBIDoMpkVoiAl041hvjo5SIyJocEjml84V3yjDNDwqIIn46NuPyZpODZYw
4Ymz9RMbEVkgw03jxoTzq8hjnBRcl6PSojy6iHKkpaD4ZgvJVc+G96me0YSKvQH/Dx/N3SKUj2/r
IjlJ9/qYgKRAP0ACVhQFxTDf7NBMsJJlfBDxqWyti1rjRnAibhJgDxKw1f34Ynn8G9GtHNyf8Rwv
gQe32aPyOv4pmSlB+9m2zQ9kFd25jKLfehgG2bhAjLRo79XjzQKTAg2rHG20EXzfWkobfU2UDlIa
k+Wrq2gY+YvdfKsg9+9sVBLIgy/A/jcDkTu4Asl7YiF41vrhiyULQhOtJVg3FH4bp3dTKKfB6I6j
Kw7L3UbNwndNaX23wBrjqG+TiePIoXJn5yCluLfswZ/fIj3DBqc0770EEuW8INd6VEfNC2rjIeut
b4MkQ6sHltDyja3iDN9H8yHy8DG1mUKoebszJPQWD9H/rKNjMgv5CQP+VqGIw9ef73Q80gp3O2j6
GwoHR6hv5Wx8mQTW2UODnVI6TwRWbLUR5R3cx3c9Hwlf4/YOKp7ClWndR3P4QAxAtZDSWazLp8nU
3q3ywiLY3WDpjnCfFAeDwJhNT1EkodlN4vLNtK07woidKIczwjXs6y3BtlR6dUFhEP7Yd7qHrbBv
mNkyr6o+FTd7fyThp9xaisayC/khEGfTlyY3LtfNvzL8ndTKbthT35qy/DOHyd2FrrVhkcFMwLBf
zQabcwmVsJZms3HgOZTJLVHpGvasExvh7RrCSg6g+f3JS4nYICCbZUrokzx908slENnKqDVmv8tY
vqoOhCEjplLDhAonzU1NjAQnxby3bfVLrSKCB/QdasNtgl3GYjIe0a0Is42t6H7E/LP9sKBfWigU
jYFCSoY0GsLC1Nc7TcuDfui3GBKMSN2FWRUok7qTY7yXiQy6lGYrxqjMiQA3ZgHSYTMPMl425YVm
MhWMJvZjme86PQuyJl2Ign5hUhKftjJGza/RDCfsS9J2zyyHjgcJDLJABd4iZSn3VKsz0tw7kxus
rHzUf7t40HwsvHvDlEGdt4fOMXayL/ikTums79G6BpoI97HzXbJ2grB4tJFFj2I46qV6aQ2g08kr
v/uSSf7otA9UZQKkEz0yMp4miOgTUJtosPehZuzJxmXE1AM5TMHoIrZNnKBKRRCx9q3avalzO5Ou
b4hpl4nxqOfOIce521PGKFLtseO3a4ZJ3Pu8x8lGLiHu9UY5SAv5jnwpqeVO3D5CtOkUhY9R1tPm
p7jTqmcYEoEwnN2QseAdkwO9hJ0qTASjyS6qbj1dkHBIj61KZu2sHcOl0IB3IMK9wTIvINwdGcWA
3kJFA84HSLsx4hUIIdWK5FjaQ5DoybEi5niwKyRi/V5zWt9Mp0BJ7G0JSyQus+3IF3yiENVQNXDq
B4/rYKzngErhDntTMKG9sFgrAxjypXQoChOeW9m7sRkP4DOCRkdQIdy90M2DErq7tNhW1nz0yMgz
bRsIwrPhpLekkLsZUIrQbVTGzkHpgH+mOv9iTAY4VyKRojyNoXnemSoLsDzbR1HCXD3Z9XJA76E+
uwDQl+eFo/hPSiJ8tdxizTnmCobnfPIrJb9moXNkAQfeFkCxNb9Enb9YuTXjrLbGYTHhLqqp3l/+
HidODzQVCXub/Lgz91kljiZQk6xFmD9bh8gzfRbop97JCedMwBBuS0M/tJDtRC9YMchztKTl9uZZ
VMlhobNFpfFTsLbS+PLG6rTvLGtv56PPnHGadzAEAke6u0xR/SSKb5JaLXSHo5KqB7Jm/Fo5FnBO
Vetnlk1+VtWBpVgn4lip+rlHrl9/UA9SaU5JyZXGu+OOTOvcTWb8GhdNS96RYOXdxWD7GUZd0E0/
pJAX3M1R/TnaHTUye2eo2q6YFYI0NRxTig/rgc/Ua/aLYYMa+WwRoQ49ScFVi/hh3eCiPCgip9HV
o5vNFeOYtkV8rFh1XVwS2fb0uD7pe5jwJip1BynGua7o9pYe6rVFkreGaxbkXh5otl8ba3oaZP9B
0wiHzZIuR4LQ8M+m0axghXC0yhxfcpwissiq92E4NB1V/hy1/4o2bOnUnGcLnUdX5c5Ohlp2jnFU
4Q8oKa2S4sdadwIrjUVtk4SNdmqMcr6N5VkvvtDtYSoToBv7KcxOVj5/r1xuivXKgxt7wtdUIAhK
tPhNqAEci1hhodMO3+J/uDqv5baZLso+EaqQGuGWOSclWzcoS9aPnDOefhaaX41r5gZFUrbEADZO
n7P32kAxIn8gc8a9BDab3mg+yOBCvCZYX92h+O3mXsl676onFcDAyez8j7IvjDdBWxuhsrPSdD/a
YMVSTy17/ZNEF8q7JlLGuVD8bmrYpzIeItHGV+K7KsZWc2qP1ZwZhdbHXr4LWVHxEQzAGykY/xJx
EJ/8wYo5hwhaSGj7s+Pp0pMZBupBMyeXy0VLRyYNthSbw4Ygv3ElsTSk2gU7Fqi1UQJJzDLSsEE6
UIDnYbZk9TEWRG6D9p6BgjacElr71ohmDdTQMiTJe36xElBGg38JoHz1pPrUgRqjVfXiLVvwa6Gw
v8GN0G4xI5osFQzxPVr2z9+V6PAEU7eE4I7dIGsGonPnA45jdNgdw3iW6gSQDWSvgm71+d8h69sR
S3EyxB9JzyaeKFVpzo5f/BSGzNjuZHaSaXTJfLGrGVYTwb5SvNZZJkpAsTK/rn7O+shUrvrPJzR2
lOJBc/C08SdIC3GJMF52DtamuWcT7BuTeA5vghhpuj7Phlvy0JQEcTPlGuBB2BqNh24qjmpS7XW3
aq/PN2aonB9hvzlE3QHBUyIqGQ7mnV19d9YTfweNxDvKwzCW3jGzwz9DCPax0Wb6UTj/VL+oNPMu
wkJ8Ig+NyTLB7OUg75WzgKnIrIuJ53Qn+X2SHFOg6yShxf/TJHpprO5P8kUwar9L1yZEdsZfapOq
MAyLTfZO/KVK/tF/T+l532nVmCTFwd/In8jnRJz6fegRSA0TY55bN1J1+EXtEAPRjBcMtT+dY1e7
sTfmSamKWp70HxSSrqqsLeSIF4kPK8vkUZEWvpf3LN/8Dsqyx9HXDBgGjXJVzUyszjTfKt6cXRiO
7qmzyr+pPmZbeU8ehNaU1UrexFJOCGpOTLUzYg2ICuMD6vVp8gZ96wi/u5v6va8G/eIKRq3AiKA5
qwMbCr0ocVr6IFFp48vHee571cMqONC21sZovAZdhQQVfbt8f+U7zbnJLlZHiIi7ARuvpVeb0XMt
E7+7iYJoPvSmz4yiiQRKL2QwuIa9ZhWUurGIyFc7ykPZY1XQUZeu0iiB2KYZc3JXSS88neZsRAAv
MK8IH/X5h4889l/jLHhVmoA0HF3fdfTCt8hv8V8WM9NnXnyqGPGV3dGHU1WFL6oyAN/kd6PQ6fae
2zH4cYcdLYbwrUpZg020T0QCoaaLxVRh3aE91PLm3JiKRhsT8teiml986KGld6KvcP6kJy0cL6Qh
5RcM29si16A7T4gGis5XcDfk9crwNFhhLYTUuQ2sD5F5ZnpjnE11+Ds78Omb9a9BgxHVolTftT0c
gUq3aSwX8qx84xnpGwZEtPDh2Y210W8LpfWavcGVYvZROYc8ePcC00H4Hj0AKB9abRoPIWxzLrZZ
in4+cg9eF19DNuzA7TH8GvOhL3222VGpTwtBas0q0egPm3Nl46oZrIIc1/cw8UeMOMCmHobaM2my
T02m/YiJgH4e9TmyjqxxZDnBsNXcls0baYtI6uzjk5Bl6Um4Zt7EnqPK6Kupvfdat1aDiXccEBOH
sN8kW3zsrF0Tph8uAmV15uEZOmPYzoySdyNwLnSYKmsKz9iky3PGSX6usV0d4wZpSp2r+Zmei7Ey
aaguUrc4lQG4PNik6nbW0Z2KllzBRqe1guTUDviqmkbV0CPSh2CN38DFXkEqJZsaOpJWqTjzHr/8
rletgf7BlgwgJ0bw71Tm/8oRfMpYEwIdNT7oqWoibbAdeOkpb9tWzczsWNSF+9Y6c0CU4b7abJF8
A2SwbhvqrkEAuepdYFGuIDK26hIDranlbFVNa5bZgFcVUqv6hXfjxtsV0XtDGazEtxDC4ZwI7Zr1
3VdFe0CyRRJtbKKXm+9mXKLPOi0ymwpILW5jP9j7+RlHxToYqwAxGvwDvTTpSxrRC5cb1HZ1o+TM
nGrCVla5ntv7NkbSFs5XfEMxaHhTm6GIdvC6J41/iKHy9KAujlXGXJ3t0dzZ4ixJnD+Onf+MtVtv
5efRJkm+6+Bl0dqMgj2IxXYX1XwEOvKW2kOZLD/FQKsYwszNqTH60vqGOn7+dX4EDNEogu7M2dgs
KjMvDrqK2wPBQ3J6flik22UHaP/FfvL6zdDHBz92vL2oNdJQrEIFcg8UYmEN8+x6Kv+j48tbtdsw
FmTgqOtdv1BrRVEXVZyWh7wxDrJckYdiHtP5afhhtvOZ7YbuVu+alxyJGc79jAZo6Vj3MPWMhUjb
Zpch/PKYy8D4y8a9rTJFlOWKmbi4MRlpJBSDSwlW1jrNZKQ6bu3EjtCWkdStlVaMYRJIZWFbPxEu
RSxt4LRAz6dzjdBbnnMwex9M2PjwCu1jHKroqhbqpnZGsMG+4Qp6uKPNFqnbSeCVk9vaJ5D8xYXo
wvKT6FkSTxs6SVUZH9pWR11l5/0aSy8KRkeH/RN44aMxqSuZUaDfxl03xTsY1DIjVR7QQ2a3WbIw
n6OuHn4nmoaWwOjaLdbP8VImYLflIvxcUFUCyJZagl5ErqcDsD5F75HV9RXRO/P53As33RJegedb
7//jPQMn/FEaHFNKrRpndz4gQMxOdqd0t15DZCaXhieHrbAQlqE2MW4Ew/NycrghpZ6bN/kYeZP6
PvYZWjrlTWIPyOLrYBnNy6BSiO6sWTu1ruKLVglCjUMsS2mSWA/XtIEUkDF6IEbUenge4gDWuBt0
WRpNTpnstCTVLz7WKfy0rvHhj23AdPtXyZfjpQMkkbpxtUkSpP6Cec+6jYBzxHRZVxMyvq02xr8H
M2/3Ms04Zi69I0dudL/QhPkvataHdyvKkR96uEEdADVtCnN/4SuBfgYUaB3HHo3JTGmwe1qUiAcA
sUaKe5aPuUAGz0NEIHweiFdZvgUVNA4DOFoPqGAXsYyAth4v8mOrwgQtukVbkG19Xh3SuPYulmHY
F+x6Mys1cPRfqaMaO1nC+CB6VC8C/k6L6qpSVm7MqEKcbXZ9sBYkkGABZ0DRZbTK/3uwosOjkyQX
AwCRK5eYH6kUwSUIY8ddRjGQOEdsToA0i5Eg0pUkJ81FVt4zH3jwiDy1rVe5BMlDG1rucigZgIUj
oYhLiAn7xtLtQ6VowTWuK5pxNo0UO62QjuDZfK3EN46eZt2RLL4KibC+QvRTz10cL0VIjQ0xNl4Y
E1kJYjZG7eWfkT8hWyBFznhodWxZixI6Hhfa0jtoIaO3oYjJ5FTUF5XIkaMeRubNbrSfIGSEsOvN
GbvNFuOGhhiHPnFdM5+N0gYco+PVW9Hoj14bvK05IqhP5oIUTlO7Z6thOas+jVTmh7m5py90l8VH
KLBSdaKb1kEpDj6+uM84Vwg8sfvsntLw2EwjNG918gS1ncFUYl6+mr6vNkTXmnj+yhbZEnyeaUTI
47g+ieRxUq5SCiBaT2XyTly9cSqL3L7pAq2ZPrgZ18nWAnYCj8XxVjBpA5gt4iscg/zSMFrYYxO9
IgQOL3J5MIvgW354QUXrtwlMf0Mh6t6U+FcV5ww+LYrhJmmOTOXfgdmwg/DLm9AV86bDgJ4Aqcwp
pSMteZF0XKDlE870RDuWAENABNKHs/qMLlf3Lil7dqQdR71P8HCFBJio3qsxv9vAfZckBl2s0Ndu
1lR8+ew2T5bqJhsjQLnLyQExZ76uyQN5e9WiqaPwyeqPQ+MO1rrdSro+TJ+Nnms3O8JJ+/x8hgqB
NKnN5HxAexJaAOtVaaF5hwDx9AbtaGZD3e+4ilCVJ+95i2OoL6dpESvde2V50aum9vxzdVjqPTaC
jDh03CTK3Q++g/mplgw6DkFUHHFAqBdzSpSVFmjeGZUlWMgUrtKTeJvjrNL8c97VEeMO4bz7cX9H
wTI9gkisUt8N/7BotLn6IjfBgRE5dHlSdSkKNIqojcZPS9USGnNhdiSTY0m4fLyyzT55980Rnf47
1a3228BAhUmFSZlS7VwrFvTyneo0WNWbarj5ZQK8uMMR9mGU6YcRuuTalcaHggBzEUWTOHo+M/V6
7gvICy2ZZlw9jfoezmubXOBwY5BYRDdhqaEhPfuZq++GfqDprejJKqUUBumZbir2vbXGt8COyUhE
Q37gkid6jCLd54QOYadrWnQF74rSz8sxHnEva6vgYGC9TWAQXJyooVUm7NvgNvatizws/LmnfqWB
ifujT09105gvzWuXDLDY0zK72UW0jBtINfrL0Po56L8yP3cdS7D8j3Vqw3Wdl8XUCgA66HwUZTCp
F6+0ERA6HRo9yA8rX1d+K2oHtcT/FagaH7iGLycFx0N6fejtrcLT9oFjZbxa0mrkQcuYymVj4hNp
ntmo9r34Jc2EeKCesR51noJ1GsBGZPP1C0XrwXMsZgRO+Z2XYfjmuLFDzLa5QxQdvkVaP1d1lGhc
BJntBeIdPOc8LBe/5b3MKQxooE5Nkgw/FBqZqWVBr801M9wviI78EgfTv5VWxQiPUXkg+rx0Vm41
fbWgvRLjJwnaR96iOhqKb3PmX1N3wNBhmHLqJug1bF2xhmHm3hUjYGP6dPTxqZqDERuZzDWYGAe5
DcSOsNeRFrbRSnRNu/FFoDxcvq2y3mn86tMdXeNRA8ZYu8zY1vJuomc13FOmfACd3G3oph/kr93K
tBzPfC/E6zC5X9EYV+c2LoL1CHl6a1UOHx5OiuOIWnhnNhHBKJ1vHEQ3viIpSZlaszPC+zpjhEIG
4H5yqsOhXlt+hl1m6vJt1b1VQ1KcwBcc4clU23huB43imyWBa0+C4yn1leQSoq/oBqW7VJq7EyTb
7Lh6M/QTNN9FGLx6kUjvcWL8En3hoeS1/b2q2OOHEzB3cpg6e/pYLWVSk2c2+okeGbhVpduZkaEv
Jm9EDSdG/hOpZ3qzZiaDTj/Y9n1HwuhU//CEnTsGynRbBnG+DgWSV7mA+7aufjGhtYlStKBD0xVG
CqyC7k70tNyzONNkHNP4NGET2hpRg1q5LuaIZD3f6PTfdqmu5PSn6xq1CKpZgMDhgcWwBBSRhgdK
oYGWwTUSUcruDFsqEYIrqwqND/TGuFHnQrFzQuta1eiAGbv85EW3S+qmu01xCtC4ZZ7CtspeVkpS
7vU+YrKTGJc2CI7GRI0tzwvNAkssgzSA3K6rSYijRjsboXPw8IOfyIr0ba562VbnzcO/B54GQnW4
THXxvzofczK1smo3eYDv9Wx8NxsjuWdgYjYadB7wO+Zx8ElJyuD4mL7O5cEDJ9l6KeoWw7wbhR2j
h4JuFxrmHwqL6kRQb32StxQr6hg0qPrSDjhtogRjozvbyhHd4odWr/zfSaNKJqKnWAbFNF3M5mQq
H1D21s5U6GdZCFt2hwWPvrM+b9qMeTvqDHEECZh+kGpn01utU549lw5T8Kb60OeYnfgfDl2ERebr
zNJS9Uc2LK263LX4e+knl8wbG5Ljeiqcpkfo4ll8JLVQtv0AF6Lqp2hVhICAhkghVzoxaueAhadN
3PIDaKtxgM91Mxrg5hL73s+Q8FTTK1Ttg0O+Ny5PBwnRpQekvu7U1FtmogZNk7f9WmuCdtmzr6k3
vT6nAM2tHSO3883UigglZR8dySqL2G4zWaQzilKYZXeI427Nd+SnHd1vSYI3aiBjqUohOdlEwnjv
uUNUmK/a0bbChhaC+l6rrkYoyDgER4Qm/x0IkAqZqvhfWUYwuw7t7ZbhV8GL0MWwI6kPwpQedsbA
aCVKVLayNmYTQ7+hAIUPi34X97gYXa2GiRZ1XOFI9AwDC3QwiH15vR3S6i9S/Y58Bg2NdG1629aH
8C6qFm11BbsganVoeOQttStCXwMW1txZ6plRXRPQIAwyLknsuCcEqFzn9CKK6rWTo1wgVKqmgmHB
ruq82/ntcGoUcWKEQNltdA+/tF8rROPw8ZxTJ6M02B4L5JzWziy/Y9MGkkmk6KJn1dSQw5MLPaTs
ZVVLwCHo9AGkxz3oB+Z0VXen9vuQPQML3+3O7LsXBzFQz6d7Mwqnf8REqk62q75TxNerJunZs7ot
CNL5gFGWpEzNwnLrGFszibRXQXfqYM7lW5XlO8t083U5Yd7Q9PCFSL9yXza4ULEpNc/vAGcPa7tq
WEv5G43YJCFs1H+e7QJ9yH8lYUcdPWQDYN8pA6iIzEZvrP49K4NbwWD3oOcxLEjmA2svUplkFCHe
wik/kuv3p7NnwGWZzpPM1tuHogaapVePqGnCm19hfpq3oAWZWruGDsNC6SvYtA524FJRmKJabMQ9
xQ8P9Bu0u9aoPFZUZ5Jt1AOsuaUs9LrcafYWlP9qqMQL3l4UmyHRt202Z2rUX25GfkCF/aLu1H4Z
Aa5ggFr059pwaA/ZpthB62TcQB4psxHvE4jlV0Dlo2mMSFw//2Cz+ZNwqV2M02QcxnAwLn5EtncT
1odYi5x1abIzgPGGOHeek0xle6JVbLyVnmJdouSO4rhdkBKk3JKJfk2lIMTVCqw8WUEgnN4OysWK
/ZVjibdGc6YO60f2oqV6vArsLvwV22yyAQY6B6fB6TuCAA3sIl8+m0lBihZcODSr9Erxdh5JYTs1
ify96zLPDrp2dnHgyph67ZvhavqqKUp+bn3hbP0y6/ciQyQSTwn8mSC7AcVBKhLimm40XNMm11UP
1Z6j5Z96loaP599EiLdWcxcOKnzfYwBr4kr9Hb/NqEQ9z86yUiafGlzkkMWrLlmFA+IFRcXKKXc3
eVY1a8VQHaY3o03ggYIaj23ZSt6tW/Mat/FfKwXU6diKdW6murkjpfyfuy9XSjcHEzIOfNcl+RtC
EfYG8wOwNCiE+QYoaAInplMTG8pZyw13Qh7BbKgJLMhz7Bj9L3seK8ivg5+WCfyFuTFn5Bk2i9i1
37JU/cQOa/1F/wIlSjiv9liLDbLJ8fLcTUb0sysw2DAl7X7xzIFvweB+TJkaLCeQFY80GfatT3Um
vP6XPDu1IGbKlJGtJtfsuKkrStuxeN6VucV+AR47H3hBBYYd3p1XI/LWZotJPXb6D35ndIjol2w8
1stDEEZ/yKZoloRdaJtg3purceteKfybhXBFvoW3OdUX0wzZU5OO4GbBuWJPei2NkA6aNfyNCl0c
kYYGL7Fb9Acu5TRnlEfYBtU37DCyJPvqe+RGH4XVsg4BnGSFD+XDx2euWM3GtQjTzIZpYYjGeGNw
i17OUnlMaQbATf1Ka9mXIcmS7QrRsPOb8N0vnX7SjppJf0Le4i0ktSXMvkpWATogKEL+zYz7OCuw
YEEAUksxrEaRYvmviOgIfIn2C26jUHJGLSDlqxglVhbjkJ2Tt2T3LRpQ5SxqcxqwvRAtV8CGgGla
WzsFzOtxbNQMzL2g+TzSOc8V86UFo7uusKMiclVKGl79w5+/IIUoCQJCVL6LxgKLpaaCRYht42h6
Q7obsQtAUmc2a7F9l1/NoqiyWatCEKYquhPMKHhkXIL7UwEZnCjwY23oWNdU7fjv7JKDkqmmiCuc
EFRkToovChtOc1jjS3xg4SosCnLTwmj46S1WHrl7plYkE7vMy20ba9mG1FFrFbgvALWM7/AVwZL4
62CWCkkxEHpkbZ1YmC8WfI8jobhwo+cdMRTifIOK3MXjhpkbuwZSVTmDA8e016LiB+tn9aqq2pJZ
knOX97jcTEAbgOPJu1NNWw+AlbpGBNcB36b5A4yovmMdETth0ZZ+Bi9DXrUgwrQGQCrC3P7vtU3e
YsaOHUAuiIMK+WvuTMmdExVlc2r74vmQfDxGRLVs2o48Bkuxj/8OVlygkK/LD8rqgBfMPfnDVv0j
pt+ycFEzHzy6q0Q4hUzvIHeo+KPDY4USVG5VQeLhkaVOX+lQmE+Zl5abuIuzlyLvaMZzIph7gny7
pRx5/TuEcb1KAsD/QqVeg8K7aFU9/FWUIA9qFVN63Ojmdah1gX8h/Mbrp+2otUFFGcbWaxwi5BQM
huxM5s8aaHMA2yPQ14GlXmNwjh9q79R7AIor5NojumkH2lUzVLcoGJprF97+PSIfnnqsUvnAhbEd
4RAYIXO0SmPLwUQEUbMhzJ3Vt+rGLFxz56LNWsWiARFhIwgw8PGs4PxAecwjiHJtr6VX7c4stea5
UG5X863KLtOr9RJnpn0mWA8bX66vMozHKF5QHtMkM8+BAtwmsqzpM7eoj31RewdD8TToyegFpEKC
vJmYS0KSlvRv7Kbcaey8d25oV3cc0tlmSP1oxamGiCXym+2UOPRFWp+6IfDAKs2ndZUH5soKLGND
l1C81CbnTGn6X+6b/KqYRJFoGxZxH516F1yULM3vjiiWuYCILq+YjcOEN7fByxEzgi+zj85K7zZ3
TcnL92QGeNAHG2o6AaYwxEsh6OYB6QHyZakk0ev5UDA+7JyTHqcOMEYyef7dDQvoscQFaEvYS4Tq
yK94Q1bNXqoOSl71AYbUBZRZdaqjoTgh8p964jojEJI58TA0T3o+9CBINPqpbX2VGzfbHbo/dq5S
yjfuZTBanOHzYtPOi09roYbt6oLxmWeBXC0tvKoitxlhiuiBhwuCaJOjWeeeVXrgPP2jXKpq+Svm
Q0ILEC8bnEn5g5HJCeZZNfgZDJYnegvNqsmziF8LzJb04GjHqt0RKeB4GN5Fhn3Mad4dvZ3TyLFt
VbnxgAlMIyia0IPP6Y9DDSTWmtpTLGj6JDbTuYmuFaUFA0utY5tf1210yZld4u7EGwwbiLIL0ERw
1b2ULV9QQ8FG9/mvDZ6E0++8+V2avIMyxlwdi09USsMxiURz9lqPNlyMlIzmANlalTrH6zXvfkAr
ye8u0ZCnr6quIoQIIZWz24P7L7RrGKrRo0Qp4qbjvY3GZEf4E+PvUEfVxrbrnNt1dNB8q1y7fq1f
Tb37CPoIx0vaFec2jV8s25jQAD6ieZBDH7G8ZlfE0S4vmR4ACu/jUzM1l0k53OvTZP9udMRcoiHz
KRAR760wyj82jvcq0C26s6r+NkTI4w29xmle5G9zOzG3/eGV8WC3HGvtC4UIehG5UA1IhAZE6w5Q
t5J0mLJ9ob6C1TiZ+6jzfojYDZ87TI8wHSB2qPJ9Li5S8eUTZTcTdszz1HSA32LGCcroYCJjGppZ
yBecJgq35lT6PBXz5b+Ci7lZWs+IjvmfcbltNlnF9BwE53B+LviZZsf3IZqKvU6M78JL8mRvzgwD
2bMuMFkv0ywOl/IxfX7J48TYs9eEs5EdfCXFUBYoIzX0bNx3WWKrxlK3UdU+w+jkxpNaP8U2VRCK
riKO69H7PzSfpgQ4FogdNmj3Uk+/klyBkN/S7PLQiXaeW92nyYdmmIbN2px3TVMd6Ed5K0naiWlV
pq5KpiunjrZFaDS7RrP4pDQRarsOaXSWFFdvns/IHgv/0mEKHxFKBQ3UY1aux5c0L17keacDZl/4
ft8ukjn6i43ljm9Czw6Le17QEu1RAEGVIhDfc/JtHE7vql3lF9WocffkRYGYPE7AkcUMNDTGFhEY
2IUn9Sw2dkx5qzDwC3uGuyU5xMJdWpg7J1OpGjtxyUt7eqBJWBf6eIZsHC7hpBQfFf7+jWemiOW9
FHCCnY0E8iHXkIfQ0jTodpOx+vdYgBPZNseVnFKQEmqzxKoTPHnNUwlBTRgw1ZNCh8OrIoLYwgj7
Nz+Qd12PJgk1kVTwuZCLWQfwcHTigKMT9tB8cBglPW/Ju5aR/gah4G7/Pe4FVryMJiXZjg0mdhzL
3pbq7kAt7h1MgFJHuM/sAkgnOGtdUixHEX+qtdNc5DdrvicIzDvaRvucOo2zEssqXFZ8BYCtMgQx
XHhkX9ih/B00yNdmFFmw8gIEyyQnL8IOXb7FoOzEmKY8ymW7JmJmqYEixAszr4Gd3r/xlSp2PkNU
pJf8xW2PzX4jhYd1yTd9C+qlXJeZWd0H7VB7obmUv8qLmT77dYwA0fav9kDECJ9nOCbtO6aA4uhk
zk7uPmznxYy6gvg9YswbzzgKO/FvVtMGJyTP5qIozA6akBfhXyOwrDAQHtRVC6Mmjv92EQhlADcC
BiyM53kMEvpYVIB39PuWtvqx0PC/BrDNF6Mg1hRaZkYHkkOWu9qho52eOsNDLiOAaB4RmucQXufZ
KT0mf74RQ24Ic3/zjBitnJAIIR01a8HupaGr1ryGsRueZNHqj2AUIldbyuRnxcUHU3BejChSz4XR
bf2gcMA4n329cl9lLpQZq/9r5y9yQ1LK3qs6xNpm1uwiy4y3Qg+dR2P3ZnyeTErZYSiKs24qBZgL
zf4cCv8D6vNVnsRK416RDMWLoT97QTz+crJM30cTJtDet9XfPKt39Dt/q9DB4f7/SAKfZ0lk9fgv
TKLVAhrJbTj+GsPkR36UVpnTV03MeqeGnnVVhJrA/CudA+hvsaRxMB6ZweBGXIGgyO9ZXs0cIg0v
Zd8ShUZdQ2RH+aV7U/an61/pDmpfmOTZPMdWTI8omi4iDYDQsh27kK3i7eR3SzWwDjg1SVjyrpgr
d8hi99HTgciQiLIwtT64DikJnIuOFJljwiWbXFp7G8ASX0DI4oqZFH/nGzWIiRurSbiw27jc1WS3
L8kWmnDgEb2Xh+G+Vn3lx/l2zAi9S6/8zI8JlDcLyxThC1rmXcw14m4C0mTRL+ZYA1IavIovoPwo
W4OYhojcdCq8DFzLjw8maJHdvIDe+DIJB0oS0Aar3Aq+BzsVv70s4xoHIgByRrd9xofVIr2WloZ7
ueGddoqW+ZETb8Iyhgdj4KjSAtb8njMTnDGGKKU/694sQfJ7WIJMag7o+EKgHgMNmzRASa/k4hD1
dnso3BL3EmAZV+dJliI6BFlZvnvkR6sOXlJmIfG55nt3FYXnMRY3flgX2l2Y21i85jFgoms2lvCA
r5MZ7dlJORfMdOpKKHH26HAxtrPeQF5cZV+jgGC01sAP8fEr1X4y+7tC5k/73M1AdCqTSP30dEO5
1opxVbTYXetOxUyOnVmSj92fIh0znX5Ik/3pUzFn/qgif7A+6M8q3AYacdIsQYac99cvoncfZ8oh
MOgRUoI1d2SI2fzln/6QkUS0usnoLQy9/wWYmF+8YZ5RWFySpYyHfYUUSE/44M6qMmDBq8k+G1H7
0fI2PnLHHde9BatumnXU1Mt4QLj6mCJfkixhvXp0vW/P7ZLZRePNYc5MBLc5mgv4pNZ28hnNOoFh
rMkEYxHKPQRHOYzFRsMu6xeMkBRNd6/ttIxctlYla9iid7rxo2v8YgtpFW98M+hLeRkiUfW/C9K/
i5SNjEwN6rNS0qJV2qDfaArssIXu+O7xuYTDGAqfwmB4wvjmRjD6cemfxyEkK84nWUa2KwCI2WfH
wEoyNy/k1Awx6KcbF2L7VBlbab53FSDAWgCWhQlgvLXCMECzYP7txrY5pCScLlzAeAXjGPJGzFBs
vJyihqZ1e4M7hNWUQdnleTqDMAi3U4yyKYsc8V71aO1sNRh3ctOTsuov8habdkaKRk4a7TsOjHgZ
hLFxjxVycpDgkhBELpY2VxxlA8zNQu09knnLjhSK0yorI20ZOXW7Z9tgLVxHhZiduVg6/ftzm8BT
Il+Pjv8NfYt/C/7IlTWq4uJAQwUBIgqTWz8F3iqZyWZdOtkH5GssfARuL60OP1olFV1lCtx5Itd1
obq07G1L1A98pM7VI3HDQDPVmbT5GINOpNsWzAgcACMwlCLjjRSEW8BuF36ETbJJ2s/4KRt0HBIv
Ok7y48DobG5zQkqeUvCu7NaKmjebaqrVRzS/XObaaYU+mTlobJ/0clU6OE+xZxxFU8YnFQIWwFZv
JzTju5mCEkvegLebDkB3UgP2aA8niG9FqFWETQSYYknKMYrcOUVjm5y9sFHZg8fFZ0hiRuJkZJEG
/ad8mbOR/0qCziZuynH5/GwZh5jFhMw66GgFz+2rZmTv7RSkVXih88ttzPRXpGY72yQvqvRadfV8
h57qb9NNwI85CkZFs0Xmp9CLGqQuR8+qpRwm6fNESd76/+66Dc+cwNJPAJGgfhwRYavQjWwtZ3hJ
QH6SbdKt+qeQVuaQXLIm937Xl+eBbSN5fnoJvMNROA34TJUwEFfdItZ5LvitmDiyzh2xumResU6B
bqyEhvvang9F1H7UZYk93CDcGr9CdmBIs6SNiE8AH8ezRPv/LshDAahi3TZqtbG1pN12WSj2z3fk
eZUYamqJ+X2kVri3okqOeNHPijLEr/4YPoBdjx99X3ynTIPdoHvJ55FE2XuzO5ewGRMLnpQHgVW3
b96EfxlSDWnBs2TINz0fI2nyWwo8/rk/mGLH25I4tixqq2e1OM0Ord6wEA4ZNykpVpGfwO/BhNO7
SbssJmGiNX7IDXDkljtbwM6APXGNwdxfzUa4y4wIA8YQ5V33ouhE/h6xyGGRE0cDsKE2sajIsk8z
SKwFeA8wSnpjFB1DcuFUX/ocIG9qLZM5061X+RRPFGOtzemlOCgrqn0/Jem2Ezi4bAcMcaIjM54H
ULqFwNQyqF6j3FBwvQHRAU1MOFhuPqAkN5expTdQU7tlRMRFcYpRWI2B7M7r/7NVX/jOWqgd9Ruh
fadR1GRGFH+UwksfnqmKUz+zyXvmuf/1zsKKIVBbTCBQypAIXNaupdRom6lnb1mXjP0w8LFNdiZe
sHW4qzQx+s1ScQYynAeRfkdkY1egS5u8Vi8GjnKQcj4dM6Uqm5XsS8IuWHtclRhWI/peyMZkN50d
1AHxmS4jqqnSRaffJ2zfZ+Ung7glnfJ11nH91crikZeGfi6t5DexNsVv5mgoeizUf3WNfjROKF5t
p3mw/VU/3emM1n2WbQG+lddRK2rrB4tcnPTfuYdv18/a4iMdar7VWubu4kzzjs+VC8HirzCebpZC
6UW7A6yUrhybFqY08AOUaUO6HSg0rYPRkx3CPlXaeLoOM84w6umyi1nBN/+Hq/Nablvpuu0ToQo5
3DJHJSrfoGzJRs4ZT39GN7w/nfpvWCS9ty2RQPfqteYcszGYsJuFqhOZimeAwe1fR+muntVOjySO
Euo3hS/hMGkn9O3JNVeE70OrQW2KFnvV2ybni/HDzEf8515BGy5Dt7yaIZqjT7NAZttJsx2wRK1t
cVMr9jjtZ7ormKZ5mTTZBTAyLnTwNJcRw/zaZFbJYJlppA1q80H1IQgQ2c3fKU4endhT3516JhbV
cWHcVARldnP0xYwSgMj/3gLVdB7ga6JyqzPyQfyB/lVFZCq5W8fl/BFCEop7psCpA2VZzhTiGQ0C
k7bcpLVe9h6COAbADQSSHMwexr9Sqd1LE0Z/PRb459knU63GQFGgdn8ukvREyRCc5N0fD4Ia0hMp
oNXOc4O2+LTcIIh6UNpz7AIDeJqL1HmWDRGYFASzRbchZK3USHYh0q6he26pMPDHaNjPrRk9KI7q
3y9T69GMrYO0SMzUfEAMTZMgHpW5ZK4GO1up46U94Ioewf9pFHAMeVz6laHhuEdkCPfmPPiP8oH/
3tlXhECBGR6wp8m5Ws91v5KWPu6daJUBvjl52V85SG56tucae3jVc70MeXsCAs90aRzqbSWWzyTS
bqFaJAc3jnO4o8TS5u10lOWGiScBzi5KTD8mJif3WAdyjtkpVRR4uaFetmTZ0pcPXGkV+dEUhbLc
sEg546Zk0rZ0tkdleOgDqF1Ykq1BGBFUVOo49MettN2te45+jF+634RDv6okPs9m0l/SMWvIHx32
kBVXi/THztmJezz6U0kIJhSDV6Z0eJ3E2BCvmgGQrGCyI+aJwey0q0bF84UL7D0P7f46VMhulYLU
YbNRKEEAawMcGKcR2XgUblXxncmHJqHWpJcOGUdc775iRA/AaUM6YUytAEQxdvKNeJWKk6fWK+VF
8Y8sUc4JI6hzks/kg6eN/15qngKTXPypfK8sCPR1ysbb5HWYYnmHYX1aelVOD9rXVHNSssSNhYwM
c3eOp5l4TvsUl+F5Lk38HgPzzrhFsGNMjrZvNDeGnI3CapkBWVmKtN7RoOzE6hfew+WQoKRpdZen
7UWubamzQQxHcopOMmreUv71PvTBKEG3vDxtYw4VLayZTR8qB6sDJPTzAJ2GA7qKNcXI+ortxcGf
yElkNNxPePwsB4EWfSIw6Y5NmxLt61vaBq7OWOxz52jpz57eT79ZHeMgZiegI8eRSyMlzlOTXeG0
8dUhmWRD8Tr9NoaN3Yy/ArbWg1RU/Iy1ZgdpSOQh9/dbwM2qx32NVqt/a4jUmNGtPTWUnbc6zAiY
jb3DUn/a5Axhmu+Dq9TEGkVzKwL29ER48jIADMsBg6AjXAdCROsFjrKtOrgbg9491vqAP07lROMV
KGJ9moWruTfifQnMXo5ke5NvpEtI7ZqLmNYsPevtrOvBOTIxb8lno3g50U49hJ5xkO/j/feJ62Tz
J6Pc0PYopQaaINBfykJvLrKELzJ62HbebJbaNi7milAdjPH8Hw4ePO8/S7Bob2vZUcn6belmCVJO
+mlS1J2bDBziGXsf3w61O3RWMCRonOPC/lzujtTDTkpOgry55G0WmwYZzmnEqISP/ECRTnObTs46
TwbjQoV8zSK7Zko60okjx8+62vG7hoQD8zba4QAerAsg+ucMpoOCTH2rP0ZT/Qdzw7STJlusDoAd
RPHQG0W8lvP3MrK8+4g8D4bZerJWS+sGYT7CUYvWVMaWtNB2LuTM39Hj6gKAN2C3EacqB5Vj8zbp
kQfp5IBj2uMMQieRHDlwTbJnZ7vpb+xW5dFkDrIn3ilcL0eoxiG40PDH1ZgO0ztr8pvnMtFMlZks
uJQUG7XP7M3shPzWmlBHLfsA+umbLDXltoM3lKKbgsQ2SN6VE0Y5b/Qnqydcox4Yq8NCt2utfiwj
/RUjeXJs5ko/DiOGtSBo8nvZkkEoVlG9T1cDnNynYaKyUnI3vPVMEXdxbfUgEIS2IxsxujpN/5x5
gOE9k1Ng31QPgUVUJd9Nc/XdkIScpIKhlDjFFkVQs7aUviDCHDAngbAI9LCcQNXr3HF6j8nnFN/M
iuWZUWHnEpzZhIR7av2xSfvpM9DDLy/2souRJ0vb+KczbLU9TTXbr4hixbPFgXuG/f2MMOxQjX14
hWGF7J8J7roe8/INiCfgSlw/+9GB1IsjClWXauIDgc/kNjNp6knMfl+4x0CpyofEHOFj53jyvbqd
Ufvgt/p3/KURsFNUrd/PFho4qg8mg269yrO4fc4zfaPFWnnC55E9FCnH86WGm7KZL5HRZm541d6e
zHLjN8mvgsBbOIBK9mDaBt9a1FIougr5wg3VuANa4MmCJ0FBQqtC3khmXFSb0ciJScMA8dxmDQHp
DGbAeNDCCKrhuzLAQcheYKna71XMKQiFwJzv0A2uFegFl0ZDxhvoXb+zbJQe8mXRaiZiqHjVRpT2
cig7p4XzKPLo5TkcnQ9mSV27k/v8nMBxZmiKboGTu0ZQRCp0sm2YjRtWXYhjSEcIj+h3bdVBcqgs
EqmbIL6YQs+XmU130GZGehst2EhR3VBZHX6Bwrg004gwwJzGh0gviQLKPxVPKQ6VWHVgDDpXKQQO
xXKkdDAQ8Xf+ku97F3hDNYxbdIM2lgHh+ucskK5z1zoZGcok+YGSJNbgUa4PJnKcfxX2FNz0ADR2
mOLnrMJJuU5RixCpJS306jijA5ep4eQAb39bkqx2kfNzOU6viqldO5w1wGzieWlcoNNIGfujXpoY
EK3UAtOlgeQSP7ocD8qVNHGaNzV3nu0wai5q1oUMNwqM5t7Y7grbHp+KSS3JFQvKj9Ey/j1b3hvN
cBfqugVod57OOUWVE3s4zBCMMFH65KYPNkAvnfMwIp4J1OB9KezGIm9E9tu4CdkqLmQh9NsoZP7Q
iLGES0bLPmaxW4+QP+m2CW1b4WXGWnYs3D6YKWrCABWe/0ZOVPrSo8l3zMx9x2YDgMUCgzzUjXG1
SP1baVUW3IQcGppc+QueT3jPmER9DfANo4XUkTiO1bObxHjUS6AwNBjPrceYDlD2yi8I9/KEwKAP
a//E97dXaNJfFZoQgDFaEC0losX/PZSR++9lgD5nh+RB36j0lQlRIxKpd2DgyQ0F6+S4pWGYrz3s
Z9sqgZSF33x2Dk6AVlIaZlxAnCwCDrjd2n7CL1tn6k3OLeIA0z3qkU2nQYYVmYnXpugcdUOPW4SR
mxi9jC68zXrgrRZTfKOjoRwnmmuxAaA2c28Ifwe6rhEFVeZhaxxqp7tCLR+d2NgrKalrad6LUQAM
v32FR2g9aXHzOFSet3A7irq+YbgnbK2sOGQL5gBnj+QpGxEbIXHw5gEsJ60t+dAI8/Ck29gFhBuX
fm2FG7cNtktriBr2BNacQniMLRwrBjJb+dK1munwakQoNaVcHUnaqjJBdSxnCScc6r3LsZVvaSjO
VZd/epV9lVtw33u/EY9bx5ZjEdbOZMfniq5wDAfUBsQcycJI1kPymZOxrw+j26+Mpl21+odLZ//T
o5W1nZTOOnZqRp5LBFqQxJV6x01Dr8cDwjbjc0SwC/FkGt7khisvZCd0si0ZMtEqIUSSmaZu/ipd
DqXx/DgY+pnTRvZcTrNzsZzsy67b8MpMPNxWrgUz0mh7ANDpmtFRQEhkz6JUCJSNTxhtjULKYpAs
7vO8bH4rikvLSryq3QpFfBp3uw6UJ3Z+n4OLcI+zlm2L0jpK5QPzkujVoFm1DhS43Y2LrpITxHkm
IWbpDKW8wm6rw/I7LLAQOoC2dO5T+ZDEItquie26d233R/YI5UNhBdeYxDU0hWV2LNSoPMf9XIPI
6H/JotGzjeZcDtaXz024XkpQ1l+G1DhT1gQy23e0/7ckIwofaVCAreAGk89+HnTs4iQjYW1S8sl4
aKGHrckEdHeREAY3GgN7HLgjza7/ykprbvUXY+YUPP4d/Hx6VODGHCJXJXWpyd/Uvocdyvn4YlgA
YOZMK85t5LwMda+f0ozodl/ndIP09wPTEadMVfsOQzriUcOYwiCI7OgQHf+Eo+qo2NA5sW+TwlFF
tOCAMKyCZOYLEdOWQKUFK107tgNijWmB+tRPRfHgeuZavsroNF18TS8Pct2xc9rgZgVQCV/yHR/4
fq5K/SibUKNR/6MFyJfdabk2NDRu0i5aEbCwaSc6UOPErbztvS7dBK6FcTQKKzKYlfKDcAdz47Ez
HvuMSOLAw7yz7DOo4V9/zvpE/BTVKjKr7x6p2b42MKRlevCnEs5W+RDGo3qSA0is9kiTIGjGtfIy
pn2463RgsK01bgetcR9VRMF0Rcr0n3C5UJWV4tneR2lGtHqi0v8YHPWoFQ04vCa61NDiX7rx1zK9
UxEhFLPd/m2Aj6sebWulLJUrkTzIlbXJvm+iV1nIQRoPDw6ZTKtqsD0c+8mhNhGsVrSuYFjAcsuy
tezcsXrSoBKh2pzRvYG1uVPT9inPAlAKMbtY1qVbdUBDKQyjljhlSJLKPMINnE2wB22C1jAwEyQJ
8m6r3K2peR9RMpRwegdtO471uB/Qnl0DP/OuRE0zqQT35FR6heGmDs4pQhAO5ehRAj0bjtKtwaJJ
xolB48GgBPGG7L0eSuPFqcqjEuj2W+Q4l8A3rG/szJe86chl0p1NH8T1ZszeoE5vTHxkV1X8TKED
YsVKXIZO4mWi9kLztJFDSa9tkfJhr7y4ytzCnUinI/13q7KLl9pgwtcM3YNOIhm+MdtdmjJtguoo
0uiqIVuFovMfskZ2x+WQip7wNgzVI7FcJShxDYyA4pX75Qxh61xpEenqh0rXDdRvwpbNkWclTa7E
W+gkr/DJZiHC+H+DCdoW+OeS/KE3vXobWmRtLpd8Ucx7lKNwfIQILbKM/M6umUtPHjGLov3LHsyv
W2BaGup7CIKgdIiDu0vVsj04QlGcnQPDga8shMV2orCDRhhlfKEOsciWJ7VkoqOdDq6+BUZKyVnr
6G/7ivnNbEBgDT0gdyQsVT3HYegGI4BiU6/ti1a3J43200HKlX/Uy0ml0pdxzYhN0ogDPmvf3Swf
jTIMiKydmEz5cOjOXtlqu6UMsicwKUyl0kNhiYCkccpx0XmtcqOUadb/3yyX5GzS+GiyoCsOzvqo
mffyobImFN8azHb5ssfbldl2eZkkiYQqjzyN2Hnz5xK7c4t49JCbD6Wqm/ufhoR8VmKRW2kTmjLZ
6ZUzA5UTUDXy70k55sjZZrtUfIqtxuuf/y5NYF34TnaU10qY8KM3GhEwNRidxkf2bRpJ8lwp9qaN
qDEbNnlodzTHVTpxb/JZ0vY1nkICjAZhCJ9UDaWjYxgP8sHoQbWmue9b75GWBhsltVOmh+UbamBQ
N6YWh5c+asPLkJh/U5BY2qZL1fqs4mtYe9Rbj2RYGs9y7OFW6HNYSs6Vmxa7wsr1c9yKiAb6cbRK
9DcrDNuXJIk4soyR/pw043MnNIi0ofptEgwcYwihD9euAoyvaILq7Fah566zxIVA7iK81crgSfjB
7xj/Zc9x/pQ3oNdz3e/fBwOl6AR5a3km36NT268G8d7yTE02gwa+GLZrTHrsZZmiImolapMOGYfo
2OcYovcE30f+te4tc0VuGRnmStBdmtF9biD9HFs91CCN/+e0lc8sglopK1EL6qQvBWHX3xrCUR+s
qFpe2UZerTkpTRMyF/Y6xB8JeFLZOawbbOOTjgRHHoGqlvuGEYq/kdepORWUneK/uRTamCspMnXl
zosrcJgtCiGE43/U1slfG1TVnJG6iWno9EfLK7hbwkLe+TA52pnKvuoxPsLziGkFzeWmTOa32UPP
jkCufFJD5BFhTEypQ7eDqStKaabCwa4eUbc5RsD8TCwRTmN8tvLyYNcHFzdDKl5FbdDgRKBqq0kh
MBoGglICGAcIluQ+3hhmfspB90PmnYvsgPEOKy1bsAkg52iYme0sWBQsX7BRDP29HayS2bmgczc9
5YA5Uc6wJB10dzROy8cSdEwKqICnXVbBJtTaSt/NgVm5q9gyrbu6/MIPFDGJaaKHUjxrPIIl7Gxl
BZq+kyOcCUjMSujgLobmG5s2RnDxt6p75I9WRXyqONiidySMRlVzbuUZ1nXs9Ps0Iz+2iUDy/1Dl
amV08FvgNCRvk6lHcOxFznA9xck5R7ZK47jjp2rm38xd6SjV4fieEI0QjvFxWQEWMoOOg5yiFuqZ
hs17F3UAMJnyvbCFTZuibJW7ftSsfeK4W7ZJwdtCKSsfshi/SAPH/WjW703Bic8UzS43sMkPlkdE
6hxOJmFJCHcxfQoOX00k4Tqd3Gyj/2/SECZhsZ6T0NmXlY4xtrJMyN3VyOSmewkN7UOJnfHBHuxv
1rAVfzzeOBYynAsJhWmIbgmUYLypwWyeCKd4KulbnHunf5TD2ErkSclnSbVnNoAzCrt576qI/ELl
LGfV0WSF65i0oqWbQQ7roYgHCx4KMKYhbyg4hhmeelJBDWNmLNRZutG1V/nKI1sQbbRQMWH6NNaD
l+ewwRzKV3Hiy1uX8Ipg2jGXfRgmp/yIzMAmO4ngJMtknZSa50DrYSIRM5dkCeklctjiOp530Q0X
gGBYfNqqSTZPAHq6MnVw6/Q3j4GAY9pq/abb2KgXymKsfMrOXUNPH6yVspaFtj5Z8UPR0W8Yuru8
C5vvUm/uVAZs75qLQNeN13JSWapJeaiY6rHP0g8eY23c+EKtHzuRudJy41oZAa0Z04xLQLR6c29k
7mF0LY58Qfy9KE/AcMEciJvTIrf3qq+O9M27sT5GihJeflhrYHGGC7eQt/fm8Uad2xDNR6h6YRUM
lxoNn50eBBSnkGomzSFvnLd+3k/0yxR51Y5m0bi1dCJuFdrmGxcJ5XfZqsmRCe9w0OL0rQhm+yki
aWirdynSL+oHn9uN0rbRffeDnivc3T5yP/DxIv+qKU+n+NYkw7zXWuC6OsNtIDPusZhRHGixemaY
D2q+G9sn2QmO4YAxf1pHzHeuswtKIHIofhWbL6FMqQ0dTcDjnfE1DyHfCCRKp5U981w4oBgcAtxn
7Xzr+ZIfQs3eEtow30Kft0ohAgpmzOeAgWq22zq6BKznh//zbBhJERhKQRprQ5VxI56qDjP6OQ4J
K05tGm2N2jsXUaI3ld39Zdq7p5VIChxWw505OngqQfm9qTrSmwoPxNfguTsjjpRPJ48niDhczd5E
P7krOFRNHWAWW7PN04CVaYXSqbrvLNVaV0NB+rocK8+qiRFRKHVajQ5Q6CfWQbYMwtF5LlHvrXu9
7o6zZQ9XB5Dc0Lq/jZy+HvedGXj+JoGZfQ5rOLSlggOv8lHYq9krSQvvzeDcuf34Jc8PXUG+dZZP
Qk5I0YvIQjC4a4ar3H536QSP/H/LVmdzcZFWUa1djWSMNvbLW1P3zTpW0K8ryNXl4A9/RHYcnN8W
tloiS3TzFFR0gR09t4B/2ga4GVAUcniZscszcDljIH9yKbgWSQqULAvNdtvvlRDmVOmV6iYYhurD
pGZhKPGiuml9lksmGqWYWDW334a/PAcdt2ziJyBUtmWIGBafEbMSU7kSBu8n64nmwK6P22pjIOB/
0kyjRbdeaC/51CEVR3oMP64MdNLD49G8N2ua1nlvJatkSDEd0H/GoEETq05vXBLWEW9w8zBtSJjx
gDeAs05x+zMv9fbAwhduYxDAVeBOfa+nxMCkHWFNYltFZte/DsZsPLidAU2jSLDv8P8sVS8pc6QU
8qvJl51b9SckZ2fFjHyM8PaHXD5l28IQKUlVtZ+BfGPAg9bpV5wTDFMvdy2RgyvTtI/JVBJEoXn0
AP/nL7IcTocdzSQ5L8s07Xv0CmvX+e6dVBBHxfSO0cN5DCO8uQKu0E8t549wWubz9tggssnaly4J
RH870pbPvq+1f0Vo1MM3DrLxrbjI6wKQ+n3pOvnGwZb9rCv1Uxj0f5LYEhBJajGKoRbMQ/ZFK7gb
P+dsAAn8Nxv8XWt3Dmt5cVeHJATR4Vl5TQKOodMqSPBiUe08+zboxaMl6zAIC8QohWLVh/0S5f4d
09kIT4GBUSZykn1qKgf3NjuJAph9bL7HasDS0mrMbIvESEBGKS9W3z1Hqe4f3bYDBmbFMLNlnWEm
nKk5a/hnTmRrVMHaVT5oXePTBU4JD02C+bvk77uaqTMcwy74nrrJIsGO47cRTNkX6HOrzog7iJig
aDgygJEGCJDdLD/Uhv4HMVN39/O+fIm59yVXEmAiQjolH8xkfp0KU1ne8u3WWJct+VTBkKckWufp
zgxauuSDYkV7YACo/ul4hk4BxJ2CQ47Ywl/E3p+yyKWXJSs/qnrrYiYWjVLIjEHxbpAAthf9tsG2
WlDmpuDK8WwAB3Gk+MRsjfmMQAw0MnXb42qNIFPk3W89S7hsCi046NP0vpx75aZdmEaxCYLprdCd
6jcZj7Lo0UqT+Ih5goEuDvVNCFzDbgB6kR2i77j82sWk/3N4i2PH3zVNfq3msTzbuXPGoH7sOyCQ
mkKTCF4AU7ReIXpxYJnHckePo67SYuOV4RPq/vqqisa7iWZLS2ic9G5gsMzo5APk9nebjB/sHdhl
PNi68qZTrWi+auS6QGFGAyf9sNCyEjR5fPVC++4Bbkq8vw3jNzHVaZ88yCco0sOD4caKCJmJn5Uq
elDDesTW1iAdUJXp0pPauZIVR9+jvQUVR4eqo+rFH5YdGbcVa7rd2i7XNXVje7SfwOXEa3VSrH3s
ZNMFKdbGhptwh4LklZMmYtlABGVy+EU4ha3jAKmtWqs2ZXHXWB9mNQximSdSwlFpn0sHozro7V2h
YmJvNdLDWdhuCMQZi5UZXUqBVXCxPq843r+jFsWI399PZD8RRwZGFhyeuyVAZ7wVvbcM1jAqHGMC
Oo94z6MNVDtbKFoK6CIoZWdTwXA9MRGxvOCup3V4NKqavXVwtAO+8uCwyH1pWh26iVw9uUVFM6dA
DSjrIYWlCzM1SZ+6fH40Oh2jX4qpL871e53u+JlRMb4Ui0SxRLN/N5Ee4aBj55KDuMFX9XNrpueh
NreLomko6eD0kTXe5Vptb3wbdWxJPIcs8KLaXVf22L76aXrSw9LZe0M5bWSBzvlzPRhY0Lm+vl1t
vOa5MX/T9i1+N4Hxt2XwdpZTDCQdxqkc7WKlEA22aqLhy+sE40YvHyva9VcpOPTBNiOnaMeHWCPJ
XQ4AxhwwkYZgcmMasFXDtjj4XIHS/OJi/DjBJoDeYdgDeO7Y2AXiWa5yD0vJeIrGdt15jncYrTR6
zG06WeLQhLL7WbKSasYXuZWnZ/By1kpNIpNgJys9RrVZHtLSIfanJkp1adBQZqwLzSQAp1Czndxz
pxjFNh4eE0JAoLIgxfZGbfCeuhHCgSADlkl49QMHkRB/ttqfpB8LlSM6swiKvOk6ezjG4e8+VmdU
70Ozn/yexd/Ruz+sCdC1C8RiYZ5vMwUS588igPQU2cs8+5sCM8/WJRnjEBmQ4rEkTJ8TvTfTwnOE
NkPfJlyt19yry5XV0/LmOo2Pam+0Kx9x20HHXsRMSWBwB8TlFcUztXnIqQLAkJTPFXbQnBch7IRm
vmsJH6N5ZD41HEE4Ibaf88SasFZ9pOc1hP89VytnGiWk8YFy55KKAMCQ3LiLXaVMMEayusQrw4dV
ZTuk22MmeiiMJvw9tb27wkrWnrxivi7O9CD7BHSBn5ZMo3/S7DrR77OaLMLRmU56QgicIQVTyjBW
NyU2dNR4dfewoHVl70JDVF7jZd4bfdbR1NfSG3buxyLXyF6q9VtnthRDwjoxAFmOBc+G84rKnVvw
u8iX4kE+68BUbSMFjV2Ya8mjkhvuit8g/s7a33pThWc2DwQVAsc+pX5ycequxr4hFF3E47xa6IW3
kaEGy8dr5MF6+XQrzx/vAv+u6hlPxEU5AA5HqKL1I2rFIn7JQxVcBsQbLejRlIhxhCROojmk+AzI
IhKG/Tpk/ByVo7NoIZkFF6c+b9/ld6lplQiDRvi4crj/DwG7M54HQTd0Z3vYxAi+udxwQrMvrpf3
TPSINVKUexuIhgTEp0farP6uL8vweUiNbDX58R8y8qLnvlPpPqsI97dVEH4uxz8ifP0tf9fBLBIN
/xEz4j4YcPTI05ViX7C2gNgciOVxeu70daxW+7Ilba+xdPiOpK4+A10lWt3HgphH8SXsyDDTse4y
TKmmMzEM9+ipZqZQ4LD/uao7Ilrn0jNOtCvwGJu09902+acjTrRk34jZZoBTbWMR/7WW7bKlZwad
CwAIY2QdD2GnBNmqreOWoEEelDjzL4j4DrbQmsm35nj+BoqgIc1K7uV2xrQ1fpCvUkiyy9gNlc+w
zDXLIGDwLCIwpNGjKpiG5ulUcBtgHbQ6uqlx46tPcpyk2sEfI1SiQ+0X9l2aBTqGL37RzO5vnoPY
XO9f3cTw7qQ2liXBu0/74a0scdti8vVWi56N7pF1aZSL75fzIqj+15L35u5coJagRzmnX22p7Rl9
pVdl9LtL31tPI+kqf0woOX7bP3OHI5Oo+g/IRfl+HiB0hUm+V+qRTYFvd6UPevI4lfZElpZ9kNur
fBiiGEVNieszKX5NrVavZBmB4AjVpdRTx1xlUpSqptjhydt1h3Xdor2Tcge+Q+anlH6rMNKgiIkm
p3yQX6Km0QMsVa0iLw4/dR9pAGckRyHt0MRJoK580EcPO3pcfAxmAnNVSGscRBR3IQYoB9HsRlEz
rE5xBPdfiaLdmNMdkoZdKHXknMijuKPG1YYeXZRMp2XSRouYuBhk1gVEoEUIErYp3mFA85yqBHpb
YMnlg0O8FRRz2oF92f4NBOknDmOFhLZp2nmC9FPM7VdobKzCanB2IN63ABpvHfZCkGtuuHUrOkJZ
C84DZiI/aO05l8gie64tc47yQRL9npv5pdoHSZP+KrrmiyFE+Wv2y7vO+yO1JUMbpWcziwRo0NMu
sRNwnlE8TMSLwKec8o2BR+UcKJl1VV6kREE+SEkLgaeIWx2i7wrwupt4CtxHmvVYjcn5xhLG3o4q
+kZU5cxOMXG7F965GNOIlGv1QraK+VqlwddgB/dG5LYXlTb2MZrHbyk3l+e1kLi0lY6W4ShFI41R
2Jhqun5Tw6qX+iUEC/4+Bqq0ipwg/h0QNIukV0Bs4IxVKdIIq9skNkmWhjJfhjgxHoJenTHiZF8o
Fa1zEWRX6eqYsyfZQE4Y66n+G4vrtG9aU71oDrtiaWT50sfUfJJqEoueuOwPeGhmkA/QeqVSBUXF
2ttA+tnIat9ISnVf7GnnTzddd8ChRc5Tl/WHrvSCJ63S/NPQhRk0pCLaGt5Uc3ERAZINnOKCafiF
2B/MjFL9GpPgHA8VaAUxsS8mSyMOkgpfFk053doVKvoW8RRxUYuuTC/dJzmXMU2MNxCCGM5a5UpD
7X0JujnFCy4UOQ3OijwxzUtJp2TvxhVOFTlICdT2rLc9PV4wGWREpdEhHyp7TctII65stE7jTB4Z
ZgdgAxnLVjUhvEdBJ4KApvhxZsiG07txjk3QVefKw9y+kk8DETST9SadnIx4opWaxb/ZWOj1EFtU
+6QKsTQor6bZcXQf6C3Kl5HLJ+wQpWiLWpyKAe34Rf6CCJ2+U3+Ktz1qr8V6Zwq63NIRJbu63wwW
MVeOOt37vil+ozD2CUMGOiZri1QDTj1VaPugkLmZdgmUBgSkHho7NLzJVtajLVGpPuiilUd7/SAv
x2Kk2bL8K7NTa1uXvFzRoY6VxH/UZiTQtm1/ZWRIPIbK3Ajrhrchac/b9k0y87kb6P2q8n5KC6wy
5nyIEH8dGk8twPoReBXoKM68HhehfHDRxS7Pft5zxJ8mA6aMEpLU5ucPwFcdyGk8t+NU4BWwnwap
HYhS6gDxUq7HQDENgmhtFkes83dA+woXPzlLfe0av3ojV540uFGrXFMZNlrZA2QpEKAZtYpiW9Sq
I/7jQmT+5LGKECOqXmZxfkWspAr8KEJ98VLjsFC7cU03t5roKBO6Az10HXSkKehz+UU5PuyCrEle
UcolQBEToAOFrjDYAik+7YaDPdXVdyI0Lho6mhX6zR2kOOs91+Enyiml02X1bk4RqZSTiaKWyuIQ
tu38kuKm/erbllaK72FtxegUh1rzNPcRQ2XQ6CcdZfw61Bmre2QgYMiyUURSXF2r8SQ7hcCp9UuR
2a+ynek3zXfhO45Io2J6Vvb+Q+GylfU1JwtzrJ1jNmWEGNG/C90AyMNsjQ+QIatTEyXpSjGg0NOK
eUwyPl7wN0et1VcM1foPSwWZ7U91j3IWwJ1cQSgYjYuPVuixg6e4qrvW5SDNGFQuTW3BqCpNwqef
GU85sOUMSjLuAjsZr1aI4qfXk0XQJBJU7lUopGY7dsiWvXE/d85L5SrdfrH94XG/9gh47wezPKdl
7d/kA3idJ6TH4Z18pcASADcJCKn1YuVWgVv5p+q047hbaa3jPJZY35XUKz8yPDb/7sUCbGhDXFfF
NhUMaB+5dBTyksS+UzOAjF1QXBrAvE2Kt+9zrEA2toRaZ52zk3rwH9xC3SLEXMRjYBU+Y/BezzpB
wI2pTv9WpYyU1x89g3xGJ6AqvItlEbOixpDrgy6qb40GY6+eEOXUlV7dYg8rcukpz6pruk8ZLEmh
h6sqMhxNTDRLWxjBZ7PrqU43BJAJomyr7ecoPsyN7n0GClhEjtv5qtTrAeCncHTWUTTv6gpNAnGF
2KvVysHIrWqHLM87Tkx+zkA7D/de5413Lg1K1N8RdZbwis25iNoiBys1h3ZeRdyLK6Nu0n0eIrjN
qI0RCAm7Ea27Aa1FOK1AQ5f3SFmoKYEbS+Dx6DAF7hocXyhNi3w9fZllPT2l/vhEcM1tEbJ1pAGX
1fAEwIGItIERNYnMTzaNrkelpXe19OYTsyVl2rfasxrkr7ri0lmxnHydDejdnCwwtyHnxUfYyAEk
MoUQVrfNyNDi37uETv3Lmup8L1+pnkoHJ0vpwMrXPcGJmw5a5poe3XSRf2xiK7eELH66OLNj7SNm
m3GWHcrIPPTzkYhI8NKap7u72a+TjSybu0bZhLm1A+0NV0ufgk0IXvaYeEQ9Tca90zP24MSbVucO
z5s8Hctp98+DfG+AjgCau36S7xdiUtCUs3LSG85daceIpXL7ZNuYTAJWYWdj6/egnS6vs3j4Gpvk
r5+T1rZURPyUz7bT6aewsOtTXlXhhWQPzjNdaeIQN6JNY3SvLHf6zbKTzxr/2SrDNneRgnzDQFkf
/0cctEK6WPb/Y+w8lhtJ0mz9KmW1vt4TWoxN9yKgAQIkQTKZ5CaMIjO01vH09/NATZfN3M1dZBq1
QsDD/fznfGcGYCsjsZrpfBfaTEM3Q4x16OsQdtkkPt82p33JVTr71k6xMoDfpLKPuq83l5RwyBoo
UUg9k9LRsRiY6xlb6ynqUop3E7pQb8JHIGoO7FpiedzKvzq3f5uqNNmYuu8CrG0vAVVeT/YcObtB
oWOAEuBjoKrWK0Ueh9jI9PMAjuXvIIsi4EqP2XWQXR4zIz3+lRdGjuRQlj2FHxNldQhMmTLo6QpQ
pJqKHWPxFQWU0Y2RvjLSkkIMx37lliluTMG//TmYj7lNdHOGjUE+a+yOthUjgO9q2dU3NDi2P4aY
tdUCLLp9TAvSkDBZuRkqkNgMFPRX3Q7JWQT2tnV0/T6t7qA+eDDcYzbHNKu1Xq+X3d3tRQUmpace
AocT180BoFmZz+MqJ70KafBl3ur3wj4ix4CIRUC0deFuXQclZylJcaHp7Zsksm6vWrIzBZYtiW+i
uhs7i9/SFm/kTofEs1+gkRha0dSXHhez0p8cMYm7EVrDFf7DZ70EH2SrOXGGgz32q5sJlZ6EmXpf
THiMGXA/UehWbmOF8xCjVXYp7RiulpCZpgdkhpYX41KsO8q9LlMPehy8ORDTxVzsv98Eq7qmSgTm
z70/9gB0jKC4Ym0rLmiGh+W1Wb4pDrjaAr84FWb/K+Qe3BpIfvJkV9pl6lXqqPHjWEwrS7pQsj40
oWyR16DUZPnPd4iOU2Nlbv5+G5p0QjsF2ZDeMYt1h0Fs36ARbG7nsCpgqjiYWDUrFfRUkbwvib6h
Sq1VY4PvzjEKnfNsJtGApfglx/wRW+HDqN7f7qL4RHaJloyXeeyYuldZekligPP8mY7q1DrbfJ6z
o4nb76DT+LzkaLFF0M8IYB7aiVybp1hEOwqymZQarnPv6hgwQzfgwpR51jyFP+KavnE0ZpNlWmkQ
AaTfNQzEvDYTCuC4Mr4Nny6S5SrC+nNKu8baFP5ID63MDKuF7OC20o60c4LtN9fco6ZyQDNqt6Gz
NVE2Eo+KNKbiS5IvFbNxF2eluklLqBlo09oD5l+whMAavYnZ7FuUZw+ZPe6W51URTRpOZOmuU3xO
Ctg8uF3ChYnF8KxbmfIYBWhPXMqzmrxTSGmvw8kCQ69/L4ZqTFzbriKEV+qBDh9NEhZGY3iIbSIn
C5DbdQnqxuIubUg+356jPBidt+z0fWqoT9ZEF3Y1ZjRno8X2ZhR9xmOLCzTZ0ktxHwAB2d3s+XVK
qCwfLqNTu2cG+cUFUO0F8GfxIBC8N3+/JIYWA70Bwepma3E15rRuV1ECXurKbrToFl1MXZWGj/e2
QKWp7KC3QvPO6Ww4l65uHSdOTQ8mvjQmMuY1dov2AUm4ffChWR1S1jrPZrO3ODps4F17/Db2Ji/a
8bbZQ9AEIzy7ETUvChW9pvkNPo47ztD5D51ePIu4MjnQZ9O+UOafgA2qbYVRiwbdPNg4PkuKUIFQ
LPg9v8kwxrmQU8os3wYpiXg6+y7uHL8GQyQeCTZnu7BUpouuQhsmQvBpE3v1MDhzsZLUIC/JctYT
YZ7CB6VKvrlRYVQwJ/MZ5PqwQvxNYWgL83nw9A+ryF+WobypOO2OtdLftVXDSglffJ8xRdreFB5s
6MxuUncPb3N8UyPjqbHKMqFXFX9KFSEM4n9P8pk+JXUUGyiH4wloNVyfubnPgnfEmHq3TBRc7Ym8
GHQ0jXPHIu/aNMa0Rs9Ure71c81+hR5Xnp4nDTtA9dfRJrCD37mTZfcFQT9rUCk4JOBFZtoYoltI
xOEp6tbBNutc89yCRngsDWiTMIB/3JaTKKDhRMYolot6qDANMLSq9pVDQSGOVZ1PD4cTtSXZKpEd
BgPHK7qUp2upC2YlcgKpMhk/tvwNKZPhNM4QIt25VpOQh3HbUzRU2Bt6Gyl9htHEBRDvBmiP+ECp
VQ5loT0Hq1DQB93VD0Ek3hzpuMkZjG3tOSj3SZxxsh7m/rQcwarPEgzZypUrMeuO+SQSbCtqbbj0
nlR0Oc8a80qrq1daSmCmKeaOsG9K5thph+bMqLmBUpQjHeiH5ZXlzZwG1W3VA/mzpe6xjOxVVWC/
JSa8vCnSq8dxJuA00h5xaH0oEZZ5ynPYk1aJc3aQDsC//9MAlXmM3rKdYUg7D9SKwyLZZWDBtk01
6KuAUgkPaxj9ZX7p37Mt6+7CNtsyFlfpJtXMtenTGKpIASyR/RMtOFWMq6AE+pmSUxqxtje3saFi
gpqcd8WKhv3tbk1vD+Fc/94MFUiHnJPXy3enJgevwfKsWiQiYeJ6WzAGuUaxT9VOKizQ4rnoqiHg
70tj85IL/SsYUcfBSrVmg+1+AMTVpWKUMwYJrV5XrP/G0hhgIEjAaITZzee8YJldLi6kLUkWxthI
bdK0YpVOH43RuaJWiGe5t2RL6pWSYUOdaImeyu8u+rG8X16qZoxHxrBrE7W+ZXuWgE8LuQO2dvXz
hn1lUx6z6S+nn1qCpwzJYwtiUH0IIFx4fOb0FRLEvOn0PCjVGD6Vcye2NGF6RMNnofP8ZabzFAQ9
2+nxjvDD+NgGqk+0euaaL2RpNnVIy5/Mdei8W2AczKTpdISLAuezD3ajzILaZFoOrApslyY/8yRv
4qiwee/TRlxuu40ReXEkZ9G3FH0uZrzlPxU+/RYeFmmYRrGOnVBBAUxW+FbVJWaAyv3LZJ41YX2f
pcq0xi9pb5CKD3iGYfR1wA+AA6QcXQSFJ/JNtht1zBvkME6Mev9QZDw5cOBGB5BD0EeQ2cuQ5mR0
rPOivIcm8IPb5RUJa5Kg4nw9j4pFCysUA6QqMAsu0vaZVmddNFc2+fXRsvrfNy1MFYa7Te+g1Sge
yFM4r34X/zLzWvPa1jEupCCNi+6X1LaN1CIuIUfbSD8TtY3xfQ4+R//hU4UMfM2pSAk8ojgTFln0
47yii0GNZhg3BYZ7tSOPtKTYdNH/FQhmhAb/Snf/4k/5PbcXIFCrRb2lGJXdGNba3cKEmyzLRZ7L
C7RYVmzwwRFGsz7fLbNy9ltALZdnjGDfdPsKiax76iuGNg4ZZc4umvOgCvCLi3tn4d/CeHwJpXqv
0INyY6dkNdbA0aFkre6n50q3JSExcWiFW84J0qM7zTquqGWqPyHbX+KZ7dsAAbgonPtlfmLVWE4j
K8YIIWcqkd1fcw5fJ7V1tF3lGprHm6N1zHY92cZ0/K4yV33WK9M/t3qXPVOuCHjcHa49vDTSJszw
FxvXzDGL1qD5oYlbNpdNNu59ZYovQWJcl+VQc0hVoJKAu5F7nE4odJbSt7v2OaCfaQ3seM49svez
t2FpqaeUhM4JlYCwyvLXI6O012SNksuhgQVChYJaaidHVKWHZbCW1XZM+ovhY2wohOfp8rBIxA1g
YFKZAGgqsUlGsyBqUFfHSO3ZV1PPQEFSDyrQafTrGKQD1q/+bIckfX1DI1Q9ZARYbi5TtxjvqQoQ
gWo/aD7GiY5S92MUF9DC+/Si2PB7ak2fmUGPxVqI3wLjFzVw5udtxWihJMlHPdm2XRnccd7cT4ER
HAaTQdjSokGreH9zcCXSpcJf2LjVL/viq2O2/1LX9hnbc/cYOLPyUrk/fHSkw+3xp+rb391k3X5I
98u6qwLqPFGNHK5r27bWy9q7FHz35XBahCCL3KrXD2+FloZbN7Ka46wEcEjA9a0Eov8V8hEolCy3
18ur7kg7OyPzir9lDMBaPpbLsREuybTL2BSd01VJfvYNv3B0KPHgbExfz56UeQaj42oUeJjOehk0
EAQ+4KAmblzmcJsgw68smcyuZ2M8LIwzdVYA+ST1czdaUDVGhniRU7/OlaqfJ3ZBWEEvJj6QHSTl
0VteXf4TBvC9GDOElk7TwQZ3tQsrZ9qC4QWhUU2ZV5Rq/G1xHAymdnhTaD9iinGfT9RIj3Kj2sv/
bCsej1rZv0ZyAzvnoX/Xk98w/x2YWvJThh0xq8TUGJV5+sjw4mOR+9S5leB29w6R0NrnymDvI8aE
27yg97ueSJZE9ny19ZL7DFiSJWFklfZ9pHLGnV2OwYu2rhgj1Z3Lfa9N0DitCe5nW3GXgPLhBW/o
rK7lWaESyf4VWH84K1+zEVxZBTl7q0UY8ikFDQzLuBToGdsGxVo6mctVVIu7An38u+uKpzF0gYyV
EfR/g4qbTINDFZE5iPy8vLRhgKSlO9adq2n+FQLmleao7Eudi9dofZvlUxpDIrN4c7HOP+Lc0y9a
ZE1eKXvfZsXsV2By3uNgqtbLlN4RxOdbPbi2DRdeqs4fhArL9Rg6FLWOqba+3ZI1NfI3y2Qy6Wmo
6CJ8XXJO6U76eA891qtp4llVMlFHP3h2aJdXg/FVD1GJJ7k+pQCQicB2YhcY8UB4rD4s0d+EnK9X
Ze58EXO5oQP5LStIidIW9D7jfI7a6Kp0/T3AGg2bHxsPi7GtLKEKzlnDtJHG7Wa7FCv0ekIreZAB
m3LppGFWop7CLi73tlGceivQDkZFDlZSv6oUyBOtLNrRnGbPsgz9dxLXj4tHFk4IXMvcdg+5bYHy
SjXlnmA2PXPESBPW2v1S9ZLXAM/bMFe22ItVT6cQ1VMX7wDN7eWusAM6EcuK2/00b+qmt7ZDpK+X
fXJlIFCDLDdxL6GUgcN9caFteJbIKqY7HTuTAAsWwCq4YoE50ZWXIP2bvN1ExbRqtX4cGkg6jRlD
0AGfvabrqj3o7NTjJMEbkiEGFyZSuyuyR1cXtHbpDqNfJaSl0abrTpPe6rHvqX2Xr06+n1AAxmYH
6aGuD3VcFGszsjDIO891lKIiqnjyZHOr6Bx8E6UfMjCxw0+LQo/SBwbctSjmS1rYpEpoVZD9l0lQ
3fCLKz2geOcDAJcqJWyvKZvpveKjH2EEC16tkJ2kZHQGDdzRfKIza7TAlMKNjfeJYZLngRgpVn3R
qdynODOXUXuQV38RJ0x9Jl29pKKmrC4gGB8Hg7uFpNxuJ1F+D6px8Xuaj+BpEAXyIV96qk03TG4T
Ssj6ka1XB6Wtfqqb1lnfZo034CIJqxQ795gfQdhMW8Mur2IwIn6iOUZ7DttVMtH3YfEDrw2CIZu+
GmeehbhGXEpl17fbja3m5YtT+3e5ybzISmeoFBLYStg89Iw5EW9hVmzj2bCfgQuNB3/EBNcZXAOq
o1GzG0sZMn6qO1s/kN/aNdLf6xg+KMtCD9eVwvkAAYd+KEw955Ds7jEIsp8LbmjM+YjazulClbaQ
ajJRA0YWMpahO6WGINKz6bjRkFO7Tba5644PONKw7w0vvmnIWVtX3RM5yd4T8BfLiDY04mm7kAwV
BmLAzLDlW26JFK9FpEvUslu5Fl9fcnGIunkzXShuDp1smU83Vd0fs9SQB5ixPhZ9GW/zakbbLzIs
vPikLexeD8jZ6R2nrI+FuIRv1PCsqGYvmusDdZLDZxhnu3mOnXMNKObUF1xCkzJ0V6OCeQQN0N83
EX2VfRr43vIsM8NAX7VmVHpKYb2SC7S+2codhJg/mNTjtqCg/FBXurPJJUBaJMnarOdzaSqUBTmj
dggxKa8qO/vVG732gvmEuErNRLQPqJGz6pTNozSoZzlLPIH895uTse84SNEdcd+04/k29MQj2m38
0V03mR8e82jqVpgptsvqmaXapz2Hl2JozGeYavmuBdi8Xl6NuwGsLfghr3WYv7ixw99DYkmWkSf5
zQC4ucFhzozinTYyQCzqwAAGE7YnBEXagWh0fQz07JQPAiuJfC0q24JfmJZK0HW6psh6QYlxcfzh
YhU2xi/XfJr0QHlcYmmJ4LQbxXP2JbB+9wA9aH4/L5W04HbnM7NzYuU8NZy0a16Wl5rRmB/CmbXL
sKfOE3krVpH1FetzsLOsqaQlS87sp5yG92Ujy0x9qa5qQfjsgbdR/obbfqMlDW3KhoaQ0tjDJkha
e++q8fyEQfaqh8N4GbSUjEpmHG2G4+dScVQ2RnKWN5K4399qmplvRIXH1Yrjjda8tTZClPe5VHYh
Os4Qh5RJyQsX+2SJxEYBrDAJIsg5S95QDBf0XXLCS0DSWzPvbMW9Dwi2PATxXDFh02F2m9BFlqs0
putiw1n+paJP4JimeITpIW7OtqI/85xkbNIOnzT8qdcyxOuPXdaiLhkMAHzHiMdgrBXlBcRBt1m8
C/BLgq3e5sM6Kkrn7LN/hoDUxyebfq24YRC+3BdK4R/NGehrMBCitikcW+Wp/qDDQ//Z2SclHOBO
AFM5+lH1mUlK4oDb0uyPzOV6KHwXxx445+qaxtU9i7WNTLu9WRbruuHG2MeHpIGMLV8IlIKxyTQ8
sI8z2EEbNCh29iUZ4W23lXspSBWuRTiy2S4Z8Z1I2jFg4EDgNQu1SDgVkuU8rouUzp4lhQR9rAV8
49wBJJW1x2SVFo9gVTNjWPQ/oWbZ0bCU0LOFMr+oTUoppDgr3b1j9cWxQuW4FBPWeyAZq1jLh5fl
JRxnWGRGgESJqkZ3Qz0+3nwyIlayuzwLCdgoTnwvRL4LWr1nfc2TeznnUWZJ8plsq9qmhIBWvchw
VZbr2syHL6cIKf7wJQu9GXnCOeNjPBNe8vXAWiHTJbuomvwn4ACb26jSx3He9+ekUrs3llKxY4yT
wv51LqyyuLqHvNxD3mBsGQSHZQvbKAhFPvf6XTS5J7C/GhNDxlR6jjDIxlGwra1JCAyUvS851BG4
KfsX7cYMg4r91Gut9D+rD1rCBl72wSkQM/GpuH3LsR3AX9nRZNrZ0RPCYbIxCkJVXVs+UeOt/xZo
X/zLqVBLGTCLxHgQtIx7mmOUb2VopxsHdvFhEfm5+UAyMSHg2C1bUcOsHi0qhtfZMplhCRg58gYP
vhX8GCUdDEpyvarBww5gZQ6NRQeRqDTVK7FQLQizSVaI6YbV4B3Q1s1U++uyz7G3d/b1tmMpAMsJ
ekISrMhnx3nrYr5kX08RnEpUybkDzMANNfKijNOVTXLwaWIfyZZu/kAZMskU0eghRdc737UjrxHZ
dKxk5F/uCY5KM32YpUV6jnaLRRoYWru5TxsOPH1jQJ2XO2EnLvILjOI1RDC0aDPSTsKeSwyZuLFj
Ghh5Ls5PrWXU9zkjsTVFuPOm6lHQivLNNPEuZZpqrKO2TR/M5pmgJliPqplIgzGUcLX6RTB229U0
4SROjwW8z+/sSfGPIS1onmY4NVcGkPElsJE7aXN7NZ6vMZ0mDzd0RR64m86PMRY16qaT8Hu5LIR9
wSZ2ct6iyWkw1arDWvRZgN+7PqFMiHOad+21sHHSWX1wR/5E2fXz9I2koqREBuRU6BaakBu+pM2z
45jo/v1Q10dHXzFryhIPg2fTtdpHFVU/OknAqvrh1Jiq/VT5JW5laz9MJcN4OaZP1XTnkyhcNXpf
3SVOXZ6YmDpb6g2UTQuNB3vC2Nz53dCuehlHVeFCg+taq1Mev6qW+sNl/PTVjS4WDvCBeWreRVLF
CeR/zkRjo8i1dRHioS2dxrivQ77rnATvUIms3W21I2zf7qoBcgEyRCopjPGVDUDWNco+w59Aphxx
184i/cXwUT9wjN/1kr5nlwiNy5Vn66+znT/6TlpBPpc6BmFLFPWshGAgE2JBrZjHyBaXRH1BxrAf
FtDEoBBRaTL2Q6Oomx1qIna6ZUyuZFCv+3xFR0uyS6QnJf5lkxTfjj2R4Nu3sCIqtcY5R0I1Cvvc
50a3T/z65wIY6xGEobHm46Yc9AqTZg+UzCqxvklGXRWFClwlfY8/sH4UsGk3omwmPEBAd2+8qiLF
pl6lJ6L13T6oAZK4Rv2KHR1LHcF7kJsdSkM1cNMyjGTfmO6PoMt+LbEzVdNpZnAKEwHKReIPMJGG
2rXyqVa2BQ51JlUdUFF8cI5Jm4ZfJvk5VZ1XTVifi7uyzpxthfuvwgx3qJiEIDWb7v2yTuCWbdc4
1DImKznyMZ4R1tL8WTdooo4rhtPy8DhjzrhxFVMrKNHb4EW1gvQF/pElCjsMsnIuw1BUt+0HrD6a
/2i7v+GOcJ0wciDCmukjU0h5BJX/qSJcWTwXf/iG7aXnoFHtD1twB+2SGhsgmXZPI5Gqe2nAwqVo
8GCrUJ9+1q36OvPT5YIgmrolRTOfb1K0bTrBlUsk+4txzrzckZgc41PBbsphRgZStcZeBVQcnrW6
YpKrd3dKpO4qkj4t1kQtYszVuKuQ3eI4/VTNUff+/OM//vVf//E1/mfwqwDfNwUg0/71X7z+VZQT
Cbiw/V+v/uuZrqkiWz7n3x/zPz/jX+foqy6a4nf7vz9KfqN/fxJf+K9vvP5oP/7HKxsYb0Cau1+Y
f341Xdou34AfUX7k/+87//i1fJXnqfz1zz+/MPW18qsFUZH/+de7Dt///FOz1eVvcPsTyK//1zsv
Hxmf9/Sr/ow+/p9P+PXRtHyu/g9FYcfnqiZLjKprzp9/DL/ke1TnHw4cX/ke22YabRh//kH/SRv+
80/D+ofqqhoDdsM2VBJj7p9/wAVa3qX9Q9Ph1biO5eq827L+/O9f/H88Nn8/Vn/kHdTFKG+bf/6p
u6715x/l7UGUv5qt8SMgwEDjw5nEed2U7//6uEZ5wMer/6drcTqWflWtbPfcScg+DaEM1Bie1w7U
xTYNT51NYzthQWgX7VGv435vZtzlZmqkNHqntmIeERfI7lvIXqu8rL9RkqKVEpFUYr9GxpOW3LmA
OxdG1qsDyGE1xwEICEe9T4aGUsLoCgdH27h3jgtcTOvHQ1Tu8zagGcjVGdvUKZ7E2npy49RFl0/3
eQbxem5nsWpadA6DJ3eYvM9jCgqLyeLKcugnDfxfdJC94M3pNgBK9pmNz434F+XlvnPOYmIeJiKm
ko4Xf0wqr1an76GzAXyVrICjUl9dFEuK7Elmar62JrKDz7lPntNcEkgDuY0dqK7KYeuNsa8dqPVA
NnIpYDdLnsCRfYJwqawKSWA3qAkysB3akJCpA7A3wucc7o8Yf5Kg27Af3nP9sADSd9zgvjUzpmFZ
/qsoKzolbXsP3KRZzUR9SWmH79x4KJbuLOTgbhxBD6cqdlx9QLAM7hqLqVRAUeJ2mEREuXz1i9OG
gBdFZ0vbI9yAFmmGo1vGr+4I91m9gKk8sWf/TvhAD8/Uhy845w+JBX0Yghayeeq1EMDnikxuZGi/
sx7cm5FxNISJRhmqf3FqeJ0BD1Bm1SXdnPr7IJ4GE+BaB17V42AJaMFinE1i3OsQTDkrVttMLz7R
IBKPfEYwyIPi2EM4AjZooNnVdm2srNYP1jIzrmX+B+2JlPs+UZBRIBxyRrQi5tGjf+4GdccBc4s0
xij4t68qe3BgP7qegzh/rQPiK6zqZM34p1nhN8k2Dad82sm9KXQ1qluTQ+T3T5M2XEr4ep78vCAl
IUYLZxxjyB5UHTkeY/kQ/W4itAxhvItWfA96uGcwvuFSrlh6h2I11eibVB38OCRmNHkJayhZ7Lry
qiZABTbPvnDOLNeZ56+twOXP13UVuEbrA6/Lj8mApjw2Tsx4yAehKS5ONOAoD5jkOxdbdX6aQ8jj
q2X3UcZ2aDCewrqW90h5+vH7Q5X3v3M1PIxdQkBydr3lVzay7ipbAwu139VqC/bAfqqZpbTa7zbI
Pq1kwt5jcizyaaZq7nXxwUF8NwTDtNLNED1ueJzGo4nlMzCbq62ChQGvHNBI1cXp2SiJoIQvxlBt
+OOdpry6tlV06Hr0GnbDGUAa0u2AcRh7nmvg8oFF8N0n9RhiHvHKVPtZ1cGVh3qlvdlW+amRafVS
h22s3oov3Yl+Bo1s2MW205xkOTR2L//dMQAACWTqlXoSedSv24YZT1eEeFWGj6LRD5SrPUSxeqAb
jB5I02ut+kP06pdp9G9DyxWLY9bnRLYiBfTAaJ7mmhnqCfdltYXTx8WoKwzvM/FYM5tf2Yl9woX9
I1bZb1ogPQiUM3aWYmWhjW9ZZa3HYJYEpA7I3ph87q05t7hS259RnII8pqswSQCZgSkreuMJ+dj3
mq4nGxqSbhwea1VHEdcwEY6udqhNDfw7l6EE9LzWxnTpoZl7TIF/kBYuAUjrn2M4bdMmJmQZArKy
0tazivh7DvHHxYymwLcZxhmnDIm1OeZP4DxEFSTweuYDw/DazQNfpzH3buIkXsfCr7U2w/38NRqY
XozjcG+sZLk7/UxeaTEsMBkW6HOve3YTIw0TzWtUagvjZmsXwTkysiOi32lQ+KVSIuvspfSzXyWP
rqUemq771msyXEGPLpBMeuQVGVdBGfgrUU3M6hVBe3ysbXS1/6E66WdkhfVaJcy+USSpt7aBunwG
8o1I6j8bt/rpYwuZRjiaJt+ervgQ3DIyjCh3nfwZnGjc2IKnLeLDipjGI00JJ/Kg5oYVFeFqTK+V
DfKjJxFrBu9qnEwsxxLL7a+sNIWoxXSFzFi9rZovprgokmSBGcxpAQya1740ZY8jkBI9YcvXxNUr
nE0sY83Ib9rDGNReKkO81/Ory6kpHb/9wDobib4RNJOIWT3YFXszN7c+IvZmnt/ASm4xTjk2FvMZ
p1Qfb9ouWkVF9IIT5QMjsQqtzXjE9UbuCEtvbTksOkXSItG4ryFHie0ITAHa9tpsglNpO88YopAF
4vw7CUM6I4suJlXZ3Q2Dw8rckn+rSA8H+JbQKMgJdDk3XIfT8UzknLOsu+5m92ff6r+zMNg0Q0F9
GDNkSpFTYrqPVTcNXBv6j96c7ltUiW1uJj0WVs45sfjRW+3kWS42siFwHqaSeEMbaSi1sGNaE6Ug
CqK3qjXEBsdnuy6Cb0cc1BJcS6jRcNxN+SPP3g2D73wdJtzbdMhEqdk0pLi6nCeq+NKy8cWe/YMW
++uw6ROWb5qcMugGqxRXIArUAVjojPWM1HbOwwJMxlzVA01zfXXsrHhakSv6GTUl9eeu/U7ZyRPl
ii+jH8kzQr4qes3xnPo45jQudjEqkqKz1A9ptHKmdJf53AWNqLI2XRWD9Qick0IsZTdSnipo91rZ
EQ18kDOw3oL8AgFH46PP6sOdkwO3ijwy3zWarbO8CUz2hLdGXM09zNxyaDdtCMNNsy59JiovGbXf
djPuFbvkkMUxInALCkitO8H0AyIykdDoK3XwB1QNab94VrdBm+kbV/ifiih5Ao+qiyQRkdQrnL0e
+TE30M6bkljnV6zUDcx+pKv6CkCOPQdwDAzdPWK8P67AtnwUNChUwbQPy5ldQZAgyuB0p8fhWfR+
6Rl1+yrGlFrFIhKrIh6hJOjpTkCxZcXR9JWOZRt8HEJ83kHIYra2ijv6qQJlKxT9J/uhxLMIPlM7
kx7hSLPnq0e4ALMJiSrfhA5LLne8bqUXIIQ0YKGzy33clXvNUTfOAjCQxDq5aU43WNB+5QEje5OW
VlXgkEj9L6Pxf3HbPxCF3HTMwUHJpxNM1+ZSYZHlKvbQHPbGqOByzBDuag7KnubbNEfUtTiRAN1o
laLvlbpc20qGM7FlEXO4cde9eynDftco0yfUyI2gc0B+t3YcACSUOzYE/QGLxHVKy62j2yQZAkJd
wRwApfJPpOObdTUzBqJM5wninI+rqH5rfeA14W/Mqvdz7f8Yg+wroGrKjktMkOMz2j5pwjSl1cwM
3231YextHTeQ7DQswFy71oHAJeTk0fyOIxd0Z/mA85L4jppvYmIkK3knzGMeFlWB+Jjp1mFKlHHF
IZRjs5+yymfGOtdTlcfM+nJD9UfIANAtzReu/MRTzVpD/YaS4KTPZWbGFIogqVdqfW7T7AOkE3qo
nQvo9D4jO43N6sSaFUb9cxUkDxyguPyqgjpv50c1Wl+1GVKuGdQbpnTzMTbUTZPFM5gg4oYKP3M9
tBe3qXREFywtWoLNrMJvOE3gzGeMblHVG3jTst9AkM6tnTJsNyuA1KqnhH29j9kYqt1UeSJp322f
5ZKb7xprbbZ1a40VoB1HT2TcdrPAJNseazC6J4bvvoIOrhm4tnLM9j2ug1XS+FjMG9jM+FQNj9pu
as4JaU+2465UcvBhMlPAaKXljvnVVzz77F9UHJjfZMSdtTKxAWhJlFkTjOS6tLPtUOX5vulLyDBl
qq/pekCub3V/pQwG9doBNpbJLR/dWHG4hyQ5Aked41d5i8vU3ziSMgjOA3zFQEa70aZ1y0Z7x7D+
2Wcfv0VpFyslj05m0mTnynTwG+Ule0L0TpfpG9S4GABWJJdZtsyhsaYBkKspKBlwqPmvEaApQtF5
JGlDgkf5MkeGvGrW0vacIL+6LpC17E4pZjoPMkzVqGXuoG47NGlGsBnFEgZnxUSjBA4a2Fozu99q
ZLK1ERqukGJcWVVivFoIps1Ant/S6g3WhpFqPb/BqaAnB7ExSxSlidcpXOEXBKGKSuRQ+0Fchj9c
XuAy03czbYkEOMtfrdkck6kXOz2d3vyIjpZUF7seHA3n1VmBcT3spto29yo5Jy82Cn8D2BgwvVeZ
9X6Y2QqUMWYG1yczKDgdgkq70Dr/ptAdszGp6xRJyHCPPh9axdmADPETNdbPs8IE22omZ4XbH//H
T2XQI25k9NA6XbPrNTUkpbO3UZM2Wjyj7oYD84lrQtrlCbbrI2WvzdFWcgDWWbkaBlc/1AB4GdUP
tCUWD0qpszSM7XfjGhuiGohIBP0JcCr3I/fYdYnmwbyDvLsVI6CPqc+5J6SIoXBgftkV93tlgDed
jm+k3noUK/JpWUDAypenD9UnMJSztrP5drY0zu2rkBaBOcRnYBUqZDDRrIpCsY+Dg2KKV8WH3gjB
qDgE2vQ0KUiDbazz5FbFxrK64kQMryC+EaGJjdVHRzsm0qq4IkNQUVNxfp0r4nVmfAe3lKOe/9uV
xMFiGn7gPpEN3GgRis2FOfTQOFFUi50x1DMFnnzdECQKhwbWZEGmF67aRhvZSgBxP1pcXasyl3Ab
fV1k3AVdU8PmHgU871mYLC1KV2miqyvFNEFiYPFz350Q8CybCEoBWw5K2b4zp02lDAJkRspCRkvG
/yXpzLaTZbYo+kSMQd/cKmITNWpiTHLDSPfR9xRQPP2Z/Ofq/Cf5kihCVe2915qL8b7uN6HCg2m6
OY+LepFDdgtzK+CMb+LlwE+H4UgrCDRAGI0DyK3ddSzGk5JC+GVMsElsIz+0IUODMQJLaCrqqp6M
k0s31clYXTJ6/2UBdVZt7Rq6W/VPMv2EMedBum2VwEzKCRQJgeCqRp+WbRmj2QDLJ1beIj2gHbpA
DJak6ITZGiKvdIUvY8QXAL89c1ncIWU1zqJVofihpiV6G3sgpZH8JSiAZ0HpKMOkguUx6Vau2npr
aCPjunPrISiL6r2ANEDkA3kClaPRSBju+UKBwYLCybOINk6cmmvMTGtHo2aydOMpo6Rmwq3p66Ay
THQCowl9ybHf28nckmXq6zFDei8GXcJuuR7wLvkqSTOYttIVsgt4uMqAbIuWQeox4lC96qD0HDrN
qbxOmfY3CgD8tZwa2sFBFuZYCW0bYWxk6OxC7VMXGhcdhlHrvBdT/U9d5ktFWTFb0XvfTCB60E0K
ZhsvReHZH3mJykpah6J5s73h3R7CAs7cmNHrqc5pPYFJHgxuvgVmUSteuMpB3nE2Lkm8yXQaDFkd
/qSWTgYiKgoTyCLetc6PRHwxVef1v6ZEPwI0bJJy09gUMX3LDE/UL5MwVFpGmyJ17m4B7yafUYkV
+WQuFGLA1hoUDtZD4B36AcXQVW+rP2dmDl3tWGrNtWU17doahogxT/Y0COLtaHJ5dcZMenRpDzj9
Tu87kg8kCVi5yHzkrrGX/cXMhSk7kAW0qrOrupgmRTwja/KiL9U9DmE6resHwtGYXcm7a1n/IyFp
IT1F/NWQg9LG3ScZN5HvjZG9Qpii0IRRIY6xbCfcZJbiWzZZgzZz+PV0Ze/lkdfCh9ALClTtR5X5
t5sr6npS1d/MizemwUzH4xDPmjZuG41nmgFj5rfVzo5ZvuaOwkWrGbKSdkM8B85QoBbc7lX5gVFi
OxRL3kEJKwq6+qfXVP4I1NWt8k90pB9GhlzafHBId9Zj1P6OaXvXciY0lZ7cERq0hsVCUUx/SdG/
O5wJV5lBwGzfvGCqfC7U9F+vq994XVbW8pcTcHi6jHcL6M0wjIl+P7OlORtBFFk/ZqRzUlJfZ2nc
RBJtkoqjfFqGuwqVU12hrf5PNYD8eesRqOUa6UNt3Wj137+TRfndmtq7yvq+gmoblCpWSkT74yoV
0W4aOcToCk4JZhM7N6XgqhQo8HleFsAAaoDV5p5256pPe29lxBnaTbiL6xb1CHL2GauoX8dCP7o0
UwD6zgnLfBixsTpjUKIi5rzoCbZOf6iatybpt5BAGrLjDc1PuOE5G4IRj+ZleEi1MFgbp3ow0ln8
SwOL53hFb004riqCZsbMnEffam9/1pbxPDaMBTuBSxh5i6+y3ilUe0R11BA/Kn1psCJ9637U8j9A
VIQFx8p+EkoL0B4v86i9eFUEBnmg3l3iYEOVrtxEEiqch9xXGds/Mf1zQ/1n6LpP+JMjPjAng+FJ
BZ8LxsOS5lopY45xVnTQ7TjypfjucL34jND7jdnUNAeMI54XP+ogCrVs/UiKLDzI7b4uonNXbVFw
rOYRY4OnBfXyfUtRv8OwDXQpXuse279abt3G8Rj+qXSFhbWthrSjCT/7nIISztxoMPgcLPZ6b+y5
1nqKALq4x515R+BurT3apes66d4VGvskmjH2b8fqA4bBhyO/IPi8C4txruBJKiziI5KY5jUd6DG2
X0HIqcD0tMOkoMWq9J5+WcTWaapBkkEcNaqWpzz2/gF9+Go68Ja0K8K5YoeK+TCkAVx1Mr4bCKYY
XlmCBx2b2Gz4nKqmtcYoy4sEmlcI9XqPAcNqS6gr07sZJatcZSmAcv1ca16/ZFkwcy3lwcq8w2x0
lGke8m2K/I8eaQuKo2ptpAZDX87KUiG0K1Lr577tT1ohDB/wZIZ8a1Oyva+dgslvZlrgCzJ0eMnR
Zc8KbBH/Si95Ex0vduhdZ92yty0lfLy3KijLZj0CeeyeFDEY2zB3aSMLVpyqardILqJVPxESleK7
oAlDr5HGRT0wLWiYBIKluIJNgrofGptxnjmC5gvLrBS/6UTTqLb1et23oKCqWv00K/vuVEL4RUtY
QZKzxONpM8gu4szhJs85CbzjmJ3U0DA3CflamxYzJxk6IeoM7bXArkY5F17VgY9/DsVZTpm1rkAm
Jt3DVqPblNFn0ZkDr7nmPAFIJBvAhHDaEYIMZDEjKMmpFraq1caBCZxeKpA2OyXiZIRIPmrWYZI2
ATeUP0HBWuekBduJVhCPgPYwzJTGT0QRKBZ7cOeYz7WwIKJLVGRDGj/yuiCkyPzKPYQnJgvWmmPw
R69lX5EhiaWYlXtvMQ+psWKvQ9cxeO0jZ7g43Yip/KhwZk4d3hXbtsg76GBIlCX+PsN4o13RuKY4
zAKgdZSa6LJjuAUOuRIJppKtQJ0faFbyUtbmt8RutbaaoQ4qQAP0d4C1JDNSerslgDk2vF1vW39G
tECAujxe62BeuDLOWicWaZdOwA/qgaNz1xANbpCtIB0qGYa+8AKtqQiGqHlTW7X10Z7N6zBs5idb
+U2QfZd6ybm0pwugL8Zrd7R9z80vvdd/J0t8NUOtGAbZWsZQC9uiggMi7GIzqPIhM7tFSNStYmsc
N2YO7C2SmHY8KkmLbDW9IGUtaz7gMJ+ycYT+FzL8pfG6suntIFElE3Kwq99Q+WqzS4LAvCHEh5Cb
o4btKnd0X0ShzkDJnJjPYIpu3TkJjFPn0gLz5vB3niE9KPOwj7NH3zRwDJOJTjdjd8toyQUeYQDQ
pae8JB9VVyIw8rLZaDaKHEs0eEMj7bNgLCgFXckSsPda1NlrqnhEfo73cbTfsl5dZmwFoS+JuU5K
m8l8lk7M1bdZYhQH1pWJWDHPdDaTLvqNYdScCJv0J7TilRp+dMwI1Da+G9YSaNAa//D/fgOdJ7fI
BX1ezaD3I1Z81WWfiW0LjVbjHU0bhAKZNA+Toy5HB/NKrBQIneX2tlqGUF3Ycy6huLLjEE1NR6sk
7Z090rSVDrwAI6Q9rZs8CSDFXRHSJzAtgWYQk8NQtO42BWrNiYN4p1FAuKllo5tGv0nGW9SCTwa4
dNAVJYgF8oah/fFq+eFOdeortWMyB6Ubm+rq1jW9xK+scT9UuPV1pzizNP8jR0bxVZzrJQf0TqfX
Ogsm4i1HnN7y2aS0NXrIr7keqC0K8Zo18V+GQH7Kyg/PKawVB+Z4U2M/XE2usVmouMdMXKUYPxDY
xzvZStJJ52GXLIrIOta0g+19OeT2ubE5AHNyjmmUfGaliChbMi6U3QPWyzlkuV6CSIWnUHMKnbqh
mAhiKkDwDhkhTwfN6I+icF7i/Klk0W5x5a7KsUf94GWNX3OYkhnmz1omtOzkR+uYkmWTLGVAOey3
uo7XZnzN5vjP8xKNwqXjWF3z0LU2QxyrcL9Tk7lHN6oPdsRxgykH0FOpXmAZ4rebzd2spF/o7awg
FMW/2aCzrWOHXReda9OyI3RNGI1CJmh7dmT8I4AhwpvkrwyWdyUuEcZAFrFj6nInmkjZUiXPbOnP
degdscQwiaASpluhS9rj+s3LGGdMJP75IlNXcfdDCttrK7xLPtg0eaoMJiSpVlm0HaKTopKlIpjl
buJ8OIEReIsaRVuHVO+IM9TNHDli5Vj4C/G5IRDlYNt0XbgRGcZc3e7pAeJE1nT3M9SzRyOG5FzX
7Vsaqzsb4cDaTVyM9VJ8YDf9Myv2EM5e7MTsbw4t7HwE/SPZfqnIGnSh8bNwCvvA3giqhSpMFGq0
omc16CoddrWA4AVfnhzVTW+Qg+xl6RNSsnYXuhlFnVFH4AqJ3yma/Ldw3U8AHXVJ61CPGGLPxtEw
uFBWJopNmg+fVYPkkS5db1Z/WuGsmimisdwAVLpigxq5k4YW+r276gWC6BTsCxTs78rApcwIIvAc
8ycujX3sWidciNBBBl9XNE6nyTJhXHdZ9562Js+Sk9+Nkk5Wh/f3M0KJvQ5VqyF0xMwDNY2e7czw
dTNUzlOWbCaOiZt66XnpE4BjbJKJj45xD3FP3hrN28Z9PZM4VQe2Bv5HdUy/6Hl83VkPGh2BnZld
K8Do13QvId4GFQHv1ixvjq0VW+rVfF7KMP3bYsEP0pgeVyRrLp6kkkZZyL5vpzluif438UqeHmt0
DzK3T2SfOKskH9y17KajmZjGCjlZc4iHqN8OYQUMfD5HqvCoBxFtAruhP7kgdA5mF3275TT6haN8
gM3041hZEpi6xs+c9BN3iNosvqiJyK5iSpnTDDmTfTliOaUM3qQz48++O0ZlSbYG04HBGvstpcMe
KUTlO4tnDWTrsCHzKiIRoNTtu5ZC92q75FYrtr0mETWvXgoPJ+xYM1psJwBaHshvEUUuDfPT8J+J
38UcsCHwgXaKBW4tbY0aIIXY5ZEE0hhaxq6cVJcylG6sEI4CnU+/gpAfV0SMAXNLEDPztsaNR5Si
H08c6EetiFelfkrqUb0MoyCcWMcTMtriTpk/swYcDUukNK5YzWdiVDEk8xnyhDHDIi+CiFadyZYv
jPIrV8wuKHrfDolPmoUdbyLjLXftfW5ignSUMdumKflRI9sZhv3Zt+15n1XpG9gvGzcMZZHptDAI
QY37uud+1rY7Htnglxg6BCJCksKeN84p65NPW7csRtzkSAPq8jOv+SRhteUZ5KBjWYDRC2vfIptf
ze6YHiK4n7Wlo8nJiedS2yByDAg5sbMf8p7BR2GPG9eUmJ+Rk2W6JbdGBC/VyUlcp5zZAivgHEBD
LIrWet8MWxJTKafM7h/5EOw0VbcVRGAx+S3umteByG16SvkesppewMCMPT4EbUL8ozeIN41WvNdl
6cN+nV8cQmnXKH3evAZxoa7WZxRvF9a9d2RS7JAuA0GcUDTTmkOjWS91x0dhzM0/R4cTZ5XOblTH
r76Uu3ImEkh6i4Grkn8Wv9MPKbV9TLn0WR213qlG/lYI5pSdrf0QIMQst8Gd1TZvGedf38idnSJm
lYYOZN6E2xHTurMSM++oo/0WFG67a1tIkE0h0o1i5S5NVLazwXlDldtjEFLulQqVZtAUwit91ALd
ccra3K9cLycp+4CNw+AEEqYvhaMdYUk9N7n358pC7gGlJggo2vckH39Cm9iSJMwPtbobCsqWUN3m
EGJ5aeMhtPtrXHWHWqdsmjSt3PcjKfCOrFa4FhJftgyBEWLv0wq446SwczpKjuy7Lq/DlERYyjVw
uhXUXC3rPhy3s/240lNfso70eX3i2PVrvWkh1CM0iXu3bh/w5vKVxV5PULl3lkCwkG7CpmEudUr7
8EsngdGn37kT3ih8yJDfde/9Zm7xD4znwmqfXyrFCHJreuDyZATOU2XlFSNplht/VLNffLsrJZn/
sFPMYBJcy8cpwwTQvFSqbT5lxngZJ8afordotZKkE1OnIgdVOLt0lwY0zWrA3o/DlZE1ARHLQwtN
tI5JFXP5UjaVUYCNAii2OSfHwSh+wqZX/FYbInKg3SeYaV9hqX0VZBqvDVFh9Xmg5ML9uA2jpt5P
LZdomVaKKNvxPC/DzPgQtgzRd/OYBXNjMBtOclpOY3bLBeHiXZ5RbNrnAnrwWi/7cOstnnGTGPoY
1YqraV8cjRi+zwQGEzWnS4avktk+0VwfLStgQy3K2DYllCUncSEDY6Ri3upb712rwKRVUKGHlIZm
hwZmlr6T4cJQqUmyCImnYGp5nA2km2bcvjaV5a5VZuSkrKXmqq5Hc2eFN4GoLmon/IxqhRZMzCcd
997kToRZCKKATSQ89otTqbuxHd+rsWTD073fvM12bNO7mcDYnW0lPvrxF1Fq/1ROiW6YPg8Gw18Y
KNe8re5NEsY891T1SSZOI3RPoufIAEyP7JIDjd3JWrsqIHLkQW9WTOy1lk0bZvnM+M9pJH5lin5O
evwLfLuTX6RGtc4ViCy0ZxpGJ1o2THD2F3+AoTcH5U21xmrvVP0htbKKQW2BcZgCMW21P6eLsw3o
nytOXYXTUUis5zBt4O4cYJXSygW1si5CYt3DFMgQBc/RIFKMRC6A4DihVl4TLhApcpFyQGKrZC7A
apqUFYsqKZaiPjUxq7IxvZgMKtPox9bTT9g0QLFByvpR2O3DiEbUIMLykGRUiSANIMAmzQ0QF7k2
+Z/hlcW3WeAtLoX6a1Vi7+TlR8cefc05S3JyHsujp6ymaELU3mGJyHHFJ1Qd3LoOBWhX1299YuxN
1X3Dcl/vpWJPgTqWhxZo2Fej5FdQ9PjlajITKqurArwMxoaOHTP9+YKPgIiR6Ek0zTdSNV/PXevA
GIL9TcZ/GIz2CciA8yIvC43PMIM+Vs2UUwClvtx6epQOVhkeaXeFscXddnam+lVv3iMbCsRc09np
Zp7fpHbVPSvywxpqJfBS8Up8A14eFu99yBM4kQP+nDChT3Ev+61sabzMoVzTEnEcLP+Rl+n0DnOf
Xp740kLqWWa9LiRIVTQgsOLuyTEJtRkYMCC+FxiXuq7Z2GMMfYQ57X5dtcZAjE55ISAI1Jaryqc5
oWOn6NlX5xAaGpvhbxIa/4TevC0rWVrtJMl+gUb+LzKV/BsJABQoWuwcvmhoBwTrxkwCJRnGnbFB
ijAKl3fq5bhzaGFLtfki8412vOrKHf6lldTbedvMNpbtQXx0GTYu4OPlWR/MbWuR3V52P6WuAvqy
Gcm5wESYF9BGjVYuTYV1bIRPHu4iqQ1fiJWWmS5TPIFqZ9WR5FZokAyR6nAhckbGM8tVZCTnDmrj
rITtsak6EPvAsJnqs06kGNxtNygqF4lSWYDIbCBJ2iVMjPFuqvkOHSI3eWRwnuNEh8uYPnp7N9kE
MH9AYO2t6FZFzYe0AC0M5hoe4LCcN4+iLo8NZ7C5NnY6Bh2yO3C8FiNNzxp13lFYzRGz02qOWydw
7Zbg+oGjXKI0R7dHHNa6QH/Z2nw7pg2bSeIwUhq4lsPMSpmSw+R5QYP78uAm8w4LOYOCZJkILPrA
SFt7GoSevLGoIEBvoJpvb3B1QerR3nHVxe0WO1cR9btccU7mqO7Rbm3Uzjl1Rrhnd5FPoAvQdyBZ
ChELJQSj6nbtUlw7HN8kchO4g7+DgFZ2zdPsBObzqKhogabMvWZ8zMDjIcvS7miYbcB4oI6OXqds
C3mQ1m0u+C2KdFe2a34hBIXGZv6kdd8iFyUHPJURihMGOaO46ynWeX36XV5kaBeB7WSXvNYemKVf
pBu9SlSkbLj7Op6vVRS/xr13Hwi+s2VE/DF7Qxm/5uY/T4qdOcc3M5EYFuM3Iw/vRWe9TMrKMacH
Nuxznkz3vLQBj7/QbthPc3YJNfecEolCChKRS/jkEcfAyNgkDvVEa+9ikV3wk90inRc6wkY2iq82
vLV1d3TpLCht/axE3o4krHfF1jcaHTxpM/YlJdAen6n+D0NOX62+h072rRfY41ABDnRqSeaAHbdO
GkpWco4BAIlbZeyslGmmN7BnxhXQty4GwZrqrwAvtnhRvqE+rYd4Fzo575Xzro78kQbQnsr/vVXS
62SKl5ltaVkQGEg22toxhqDOv9M8/GRP+WdnbLqjKd7sJHpGIMLQwSkRDlVPJh3sjHQTyCLutlHn
w1TLUyeVG9F8T2Uzbhq5t0jJcM0Ou36ymhYU99Zuv0fS0yPjXalJC2qizVADT4KXnFvzdprIp3ER
+ZF7r7McxxUdWdDF5FcoRyq2zNQuuSk+IS4d7DZ+VPX85qXzcZjggjfTP8fRv1tbO3WY963EeOFo
3cIrN6ZdpPKTZFd7bbgG6fRnLUpNxTpObkpnenqMrnJTKnngvYGaAZxdK+Wpy/qnqPZz9X1I1EvT
ZSC3TfsjzOJHXPdfWX82zPGGYOaroN7LUlTHdXabP+a5/Cur+lnEwQSIJCcu0OCi8AhuCOIIrJ56
Iyo3lRe9QU/ZyHS4JbV3KOrk6rjqdjbxCS3KGVxkfVgju+1ulZaAsdg3vTjNtXO0e5zwntzhycL0
jk0MtgUqBUL7rmCgN/3kcMRs0ZnMh5hOZllgxFnG0l8qLAF2wo06AHnCwFDr8ZekGbCKl9A5S9B6
0x6M+C9V2NNJn18sPN0ZQZiNHF5STb90jXJXbNpuTD74/sO15MOlCFP4GKdpuHsSrkWDh9R4aDyQ
ywOIVu1Z6N3G1jPIv8NNd+SjJDF4sv//fQ+xVHgQfXGc9ObDehZmdCVD8VLK9Dak4xsAzfOQVXvd
Ey9UI+vFquy5zrHVuhf0eLe4hAzdh1d407Baz4pkAoXwt1TFXcnUBzFApi1OaqRe1BKBfL6Maexj
PiU3GfPi5XBGx3VOmGQZAvRDq7wII77FrXfGsoRFc766g80wQyOLYrhN5FfWyT0Z49uyknju5GvA
Sx3ftd/H+hK12dtoFYcIqIML7qW/d/8gS029XEc8GpyD8/Esq0unwaQuNm53sco7RcxpBEvY0nXK
bEKNLUnLoQ2mBGhuzeQ0Sy+TSG+NIg//ifrS5K2KtEtMvFYj3I+Wnplbd3vN5JliBBlflOd8DkDo
+a6Qt2WZW/4ps61XJkB3YxjuDdKQfLROuEcgchYXBjc3W01uNoqxaIje6vadkOyzZrMy9smDCfIF
QO45h/ifeuaJ0PFciHNMds/gyEtpKP+9sa6Lb4Zi3rWK+a9yXl6Pt1zPgT4lp7JyfOny8mAMjJnG
/DJWL3kYH430K5btoZdwBAgKJ3n5DNfrdflTFu8gtcFi1md4BafQNh7WJGC5KC/LB7D8/sLoiH3c
2mBYUBI9oUO7E3PwaJLkOLHRhX36bkj8sjZaY3a9z8S2sYyOL8sdpQ0ueTM/ss4vFM23vjCfTRnd
XBT2XlFwChxuFP8UH6iOuPkSlTRf+tROOF0Jnr+pLn9L2Ofle7kZ7pr2qxW47njhMpkf2LKvy5ua
zeRC+dbpzdaQ85WR42sqBIjm8OO/TUd1PnR95AjLYDh+Qxr6Amj1Az/hzWph8oqLFNV32U5Q+PBC
j/o2JihQo3NN9w+M1UZVms94FmiTf410CAov5+Qevy4vocjyHWkMgxZ+LE8U1+qsCe0xDONrLrYp
0Xa6Jp/q5opZ9GVszW8nKS+cpF6YDdzIUNmJUAUFUsG14LZRh/ty90bWtC915At0cF1TeSIM+wVN
D8lowy1V1AeSGshJnF6d4tLk5gdyje2UWgF3JhtEtkpleNcr2FY8oMs+OZogAvEnZDyRdTpel1gS
AbnGiv4GlmQi5d5MxTq4KvYifozB53/ba5lFr0Ltz2NbnLTKXBcw4Kcm+zYNUMsPd26vYRCm4b0t
/kF9e+ag+2JOyjUOu3My8tctcWd4eF7EfQy2uloizy5Pjju8qHr6LnjkFEgfrXyGj3wnD+VGuYur
fR9P/x1Dlpf138fooQbtsCQZKMtQ1vL3+YYXvv33Om39oAyv0az+xk10o4HAOe9zeRd2X76zAl9N
++C50YKseJmi6DU1s3c9Vh8FN0U72ai9xb0XIYaR+WlEMuP5edfdTUd/blm3mmXAmEnvZSLPtogD
BO47t+UnHM5YeNt9qwxUvu1UdzOK78vmpetLlbUx2vK7r7sfjSi/gfrJpqJieBS9GcC5BStoZCg3
OAMLpxEczYqrxfm225KhdwLWFBiKempMsSHybJdCvko5kzpU7KkljpmjvCKs2BdO9cT442hpc+Ap
+TqJC06V2XXZ2VuvIJSFHBMYTlVCZhaWdk1BNKWQih5a7Tqqi5PhLE6WvrqM5fuYar8iVzgn6SyL
9etklt9WO70VhvPXjcNzkT9Pinezw3ir2uSpmcNrqrPaZu6xNtytWYE4Z2ihRTdLqiu7NMhFc3Zg
Md+FrHZzM+2lS14uyspCcF5ehfjPNK/euSqR7rS8xLxzERehY9mGvXkcCn4AqZNTkptp6WsytbGl
h8THhOa6BGM55yXciKX1ZR9BTp6iqj/KdN86Yos++1llkDflQXxhk0jONFB3Oek8mH2gPQ+bnkZ1
rz4lKolesYVA9bdOF6PgcMutB0998twksGUxNaFNce0IeE/z1EcDQuhx0xK1pOpyHyOWwS5LW4va
T76RcHAcsUXTqTsv8r/QXZIKwlctZICsF6il8C7mftv8MUPleGmRCccRBq2nqgKGSNQDaVkr7Nnr
ijyC5TovJ0pkiaoXHdG1HypcM/pAqkUtD9aQnSPOHIDjUq+72SK5iVReMRsgea23nsWaxiB8qJ/z
Mru4iBDxhzHMmVF1xrySiFECOgmS6BASDT8Rd5GesiKJ4U6g6osBOidPO7/2ukXQrNP1SK9RznLD
n8veC6kUfBj4uIA015M8DXG5m00UYs/ORxI5qKfrp4bW1mR7f2ZXwrGK1ralga9uEfKYa8/7deAE
dczQySQv3K3Ocjaof2nnHhd1Ze9sU++kW0hzbELap4zsFsw/zEsrvubxJOodxJjlVfL1RhSrNIfT
lTZMQid/GK6iyNa9M+2YBBMpxO3Fi4nwiWT6vQQ11dM4KNDoKtT6AG92UzQG/Na1HWSDHhihvU9k
QgvbPRhKicV+Pg00b8PO3WOSmoBUSH2jO2bQSyxBGZ2ZMO78Vs/97rlesuUSMjxC6ZuMaGBX8eAq
63pyDxHRFGvwiUY27KtCfcYgdoAvszeaeNsBPdMsuRvjfN+T4WfKQKDeQ2G6yYiY59TiMxqC7hQQ
fWgvCZ4cSUf116UGt3iABt5S2LNz/xpIXFEKcJ8idfWMjStvrnlargD/tZyXl0+B1AGa/0RFydln
pHdznelNybqt46knzws31WZSvQNYwICuAhzTPLkNY7xTjHJL1f9RxkupFl+LzPxIw9sCMhgq2DZC
f0zPIWniKPs/QhrmVFn1oKKzCRz1yeLRnysJI2d6RUt2dKPiMqAuqKEVZfUDtu4+TbvtchfkqnJi
vUmxCP2MNq0aCzz3bMorAnmG1JQ8y2TUXqwjkkBqZ+9x5Mwq77BseD0azEiGm2hy9m1Gw35UgjFs
ty13YdzeIGUz0UmJMtLY+Ub9We2Ss+Nm67SZfkLVY7AsDxqvuoJBQU6965EVl1p+i7VFo1wls4Ac
ihWeWwCg4wsDk4uWKSyB6skCNlor5hoNLsxwnE84dpajaRPR4JgD3Man0bKC5dvs6L6VuntHsK1h
fykcVlPAFhIHhoTHCQXjsfz/pNC2IPEZSI/B0JsbO93VJBVTkazS40hgM8BXVBHnyZ636Kg3bT0F
ofR27EAbY1A2+KQWlxDu4U3e5T74EH/58szFVqBB8miemaUPLAaL5NyW34umQiJkxBe8XTbCKSGf
bCgukvzBieSJyYufFPp98ZWOwEGaUMQRC1ZI+Dv3XJjOLtXq5yQ1nnW33aqht01B4DLBNaKAgAsc
dJuehhU41zF8niXVoFVvSVLb2nPzURsR/GixSdp9BiwcgScdNEkd7O5LJdq2fKurTzpX1SZOWyH/
2ErwXA6tj3PKHxCGGmnrd0q7haq/MQr7aDMYHwuT7haZ8kq2JzWFOWN8TLkE3ohnWu7s0fKx7b3V
KR8cB7wEifxSzVGx+ADbXxjpP5I5OwgTpcj3clOR/ncA84AwY+9OxUnGydZEjpJK+y/N96PKcG7S
NyqwHG0ygv+qQ7N/iShliDV/b2r1icj5raJ9hGG8N8dyU1v08fSj5FYpKRJdHM7W8FVYCsgFJkBt
fsrtctfsVSK5LB0HsmntDEAtphgCfrDYjT2mNZYdJywWNdPeKbxt0bj75TL1/1IQdBvCOTYM2jy8
hv9dcv4WQTB+yFCO3iJhBZwUdH95kVJBQJx6WzoOK+6VT8HXjIzUCyyVNKiDsNWxRHEI4H/ThX41
ToFbfeRGGNiVuwele9VN47lTzQDI9zVRxLHBc0iHbM3aygTBDBLTZI+7L4kSIpYgHasdKpmVWCx5
QqWVUAfLwgygbBcnO2pIrknz9N9arfKhe+q2oLtXTgShZAOQbzS09X9XQ6YCyWYZjHZ8tGru4CHZ
Ko69B00OrwuFUiICc1Cf8h4UVJkfMn2414zhsrncO7rYZ5TKmPTZrvWnODRRDHvbkASAEC4UnnBi
KKxzzmgcreKxS4Yg7ubfvm35dwUdmeSx3MlZlywem+e5zk9jrcAY4qxlIqRFudK18XEeuOlKfcPs
eodijAC6+knv3vWRUdXQbUut9gsA89R1kAdy6Nqp+1TWZYB+GrC59JcPunGWLERw11Z5yK8zZ5Is
f41qjaGiCRDY2CCAOjitu62r4Vw6+QHWwK6V6jZM8KqFrg8b4InA+2ek3c9hfmqr6n/knceS5MiS
Zb8ITwwGYsDWOQ/OagNJCs45vn4OENXysrJmqqTXs3GJ6HzV4Q4HzExV7z33PgyzIxj2U+oPT0VM
0VOAHwjdYwW7Hr3sJSWcNzL4S4hsJnydCdIKwdcAWhsAuHMYM0amHLmd6dKAiBwnjN91gmoLNsj3
REbGHoVRHhUlUhWBLeqePNIOLb/3YkgN3X5h1LuzNxDYZ0wFA+KUSmDGBv1/TwbRdXAe0FH+H2SQ
Y/MlGX8Fgyz/+08wCPgPS9iO6ziOEMKkSfo/YBD7PzY4EEgdMO510zX1X8Ag6j8CW4oA22EalmXa
/wWDGNZ/kFTSm7dJrjHQwJn/GzDI/Dl+xYIIhHuWbYIxNIWwOFJBQPkVC5JbaTk1LkfpKTeQuVsf
owSSGfsYn4U/2bgAU2LjjWcUwypTaLNSQhCZtezZVt8cQbJU2z9V5rQnbvhHXUbB+pcLef8JKPmV
XPL7G5TCcSXQFHCXrrQB5HKRfn2DUe8DNAnxysN3o3thyuigMqc4RELnmXMKyaKqOeaK3juwnZoo
o+gb5gCaHSVT+Zzx3I50C7ZwbvRTypRv1pXKY17UP//5nVp8kb9eSt6gAKsmOWcbiu/Oni/1L4SV
RMxoFws55sIaQpz+MQXjcM3tut4HuFiPkV89jAUBKnnj2G8TMqVzPabl2uydZOf4uTxgI5zFJ+aR
ryV7sBK63v2UbPO2GOf0JeYuHx5jjAdlW/VjYxQsSIZ11lunY8SQsiqSTPq1xGsfJK13ROom7b0X
hGgjyDG7c+p3Ydo2FUfUcFyMr4jxnLOHX2/3mYqbVkQuKLJswgwbnuiS/FQP6qfWOO29lXQpzEFn
zswmWJBI45YAcpp0zQyPYmjfbv/5es63/+/X03UMm0fGEdLgDv3r9Zw0WehNXzHAL7Q7MieYRcaE
97m5NuxiR0FS8NxjVHpHEm30S1hZz+htI05H+Cu9yB7pRbfv//Ke/v4d64YhDCjLpmBo/DtFBxuB
3oHYmj5x5H2lDRfCdl6ZhNHHaThTZ0Ri49t57OLi51TGiNDnzCPCl9/yVhefK+3nKvN/eThmqNBv
l8hkqXGVJegJ6MK0/nqJqiys2y6NUCQ2gkzJmXyZ2lG/63VEcqLJP9C0E0S9kBNRLmlM6tJmHw6Z
eRzAln1Ip2MEFJO/lcakYFviw8F6+G5GOQSUNv/mFaZNaqPQ15QSySbFILsinyWA90GuoZ4ie+iL
GumnEYe7//WldnTDUSyCxKE7Uv0GLMrKCgzebJqoy+IVwh0eR31Enhb4X/OJuaAxdIcsbccXx/ti
9lpMe0nJXWY0ap2Cx9z889tRf7vSjo4/y5GGIyEbOr/djO7owe+v8Z5+YiMDhteM5ek1opu8N/Xo
Hii7efznv/m3tU+Xii1A6XJ+Aly+6L9+vSMcj4jFJscNkL1gf2ExMUokeB382RXAk4lv0WxolIQe
E4isY7oAJTeVRrgLk3cr8dNLorvqocRBhAPVO1Jp0x9iRPkvq7Sc38lf6FJcWx4IGG6OYSrDnS/f
L2tfNuphpiMoWo2W8UbaiU5HQDeuePo/6kzHoywKrZ6BesYLmcygU1xv7tR7JzqQH5qIsOfWJiE1
k3wjd4T/vZXEBNs6PFF1apzaORFUpJSWXTuwxNenqnHju6EYXt1B1Dcr9ePVSFn/NnKG/JenzDZ/
//KxMwnLVhz62SbnTfuvnw5aYwjTsAGfUsWMSyXtvsao7pHxaxQaXo81Qj17kLGemN37F3iEPnke
xQ8xpvJh/jcM+vmTn0lEjSrHTmSEhAkFRbStq6a8F7QyWoJmnuLc/tGOMrpAcCGsSvcmUqS6k0ab
9wFnE7g9LX/33Dw7YOf5g8yk+rlz1H6Kh7OXiOHFxTK/i0C3O6h0FTXqAr60oc+tPRfYYKlU9oQy
5uaNtFvws5MDJPE1Qy6OcSqVH8vOFdtYMNP4qqVeDl2YgLnSjPVj12bGM9HLWHExGtDn6oQRXIG6
QE2Y17iKtsQqm9KJZnIfHwqamifH7tmZipwwsTnspxwq6wmT9LOjZdCLyRFHi+Mab0KUpGgounNl
3jDWV9Mdfv7joNvyUORASVgJ4H6jcLopOV5wO7DidZ3YTWOttn404PS3mO7XfeDDh24bxqa9uxL8
8SOFEr77kAGetI9a7/jXAhW33hjXFv0eCpYY/0iVRIQqe+bRwZC5bW0zunVdWNFoEoS4zTffML9Y
U78mHK9+biQhWwQYisvop3a9002tOOHjlAdTM7G7N15/LkbJiBxxB1NwZgyAtXclAFFq2sq9W17K
CYmV5nGgGdCcUAqj4gLf8IND2SmzvvsgKbFs5Q+pK5xzanvVqoxL1LbAz9cdnMNXWbV3deuLoyNZ
ASR222vgeYS1FM0mbswfeWeUkE7RwGdTA7tzHv+A7WYmnEx83/wEWn2N6j9/aKKPunfT51pCb/xc
YCzUtWt3SXIaVXmw8hqAFYx1vMX6u+8EA13oigmR2TB90AHBxQVI/SbEuq462TP7HcmvGJPvVWZW
Dw4ZZmQz7Pv5Rk9yM71zNaTlnnGUU9l9mCanFuCPGm3EujxHbVdcynD8WszZCGlWbpNYuy4PgmNB
RySPLsjz+FyLhKk7t3Cjo+UQy0GILAiFSEER0qn1FnZd/YWk+XQjBzp6uY0P24qIEPa9+4mvMF6x
XPWnOPcssos5VThNznMJuqwpRbi3M0fisCUxLDOZnUgmnAfgTkxybHN2q3CGW/7TUhnqQXM846D7
gX0sI2WfNbt4Dd0uQjpj2bu8JPByTkrzg2o6kQfW7YeE2zcUoQ9uja4E3RhaV6X6QGtmnW0OqXOa
cTq/jIEBF7+K7Ivv0SFsTOtp+du4Ke1LKuGrQRykEE+Q1IW5jciRSd3Oi4cf+ozpjR14xJOhGpzc
GV7X+SdhzXF983+V6ZV1RpFnn3q3+RFKp99gC8+3eK7zTZ7jUnfyxjssJwbQ0CRyTcp86siyhBY7
7U1ig66Tom1byYl0I5sEUT0NWVH0WoLiDU5Lak2MZPNpCImB9bGixp1Fah9Xz2eS6MLWrubgnlTr
kBjaQt23MdaLyfKC18zDox3lOtRU2YLVUAAvOsioMdvKtcCU1WZWdZkkw4zWjF2MMgltZHOcdf54
3uc2mirCfY4gzwdJ/TYbc0o/PJp1Nd4TMhBfJlg59LbQIdVYj0vaOycnmG4wIJLblM8ZDwxhPwPW
ffTCcevmh1rrp4ORDmi3Gmh73jc/GXAUhYSHTHZ68oqSFkik/RExqlxD0sg2HSKku3hU4a6HTOAN
Ay1bIKaXGhvgqifJnKpL7z+Wn2C29K/W2L3rIXlQarqWc26FOYIh+dweHeICgdEB8iXYN9zZU9o9
K98t1oYRvxTzoIWn70NZI7B+2Vh7A58SUUKS9EXLoRVkBYgm8w4Ozfyi9JyGOtPhtWchSOoaDt1S
sTEZw9fQMoe9T8/1KRi8rdmZRJRMPCshau6zUaCrbJYNPvZPzZRqJ0ojzGGZVULEoT1RQAW6GiEq
M4Zx4V5vir2Mi/4owvgn9OcCcfvYrPRQD29gh2qErw2g3e5VcDA6+lEv0TqkrC/O4D+aJeq4HqDz
6ywu8mqW8qaa1oxqsx0im+IIbCFbeUUVPOnkE4lhOKHG657tobZ31qmaLOsMP0jfBaYx/hFqd0Pb
30Bk3Vd1ykMu62CvTFRmnTEN51zS21pqngDbyWWpuFzbb1ehTzM9VMzDExrLkV7fpAj7jU8M1AFr
zcHFqP4RIx7obTbgyMjuBDXDvtCMz/TYgB11o0aUhm0y4luzzsgRcSRM5Ca7Xufs3AKFkdfjFrV1
Y9i4qTvuohMPBIA7KxvvSSNtdg6m/wgP1d7WscKV5Omd8Agnu8bxSKxojMeCOmmT+HqHPCfv90RJ
0qLGl6iGNciu+LK89IaFuKaBSJEHSbCfoGsdDLcILjopamsV5efJGaJrItBNWTFAodSq+uspi4L6
UswvllCwB9Uw0Hd2CBDzXbXLm0MY7VKtCjYLbDyNCrrvIKGjiK4sO76+j01aT13r+i9xuqZNjEg4
G1fchu5dH9XdHW+Q9GysOE96EILF7A4dQi09l+7XnsMTtEMuUT3YxtZWU3wJSje+4L5d+XBmzqWf
xkzasNaaIniySDtYTaWbH/PIJj67R05aOCljAgSWMTv6swODeoXPIdnRWKcrPRrVRQQ2pHshjwPh
0BdROtWl8i0cSVV6a3Q060ZrPoFH8zfFTEueNP+lzBgwFG6qPxYNEQVxqjPFsDNcDBlczB0xOOhv
5ri62JrhNeip5Pz/1laWDhWrafb9UGun2uK/KFKv5OOFcl2zyq4HbDlwNJz8jQeaDnCbPnqheHbL
Jr2rPAikORH3rDaR/wCQmvsgMgDI9XOO6uMw2DHdS0WrM6A5O1cDXYJRRvpgVMa+QJVf8yc4xRDz
WmCLaJlHvqa63Ee4/cM7Ilum753DaSpXJ842HHj9EWcN7VJyKfjoRoZuZYYrw9FkGyC5Zz2V9s2J
3OzOm7pnPejCLUp7AmRdt76Xxp2fJzuNNtPNtgHI5XBDwJw34WbqPDhK43DRmfrsqHY9zAJh8zjV
nsbz1zOkN6d3JyIuWWnZTlYud1OXN9G+syuTGnTaEE9UY6bm0cXFK1+mZKi3TRq+DEP7jp79kwld
G2So1UFAG2bl1Pi+KhH45zBEQCAFY07LBPHa+nxd/1zOSfF7kWRTIQlTuZS1lg3y5K9lhIsWEd1s
RgkdhicABXKfggR/pMoLNok2/GHUQ3kONOdUlkGEbb8GxT+DwpcXP1HbxkJZVrfV1+WCB6E0TmVh
W0fZV/somf6l2fG3ms5WJn0X7AGGZNX+vZ8l+1IknoPdphxQYWK29q9yColWYZJ2zUPvZnZ2d2MU
7eMGHYf7f75a+t/+vGvR4wSl5hq6rRz1W0npFApcq/IagCqNQ75rGOxCFy4MACj81EJUBxMWOaWx
459hndU3BWTC2Qd5sZNu7l46pU+H1iHEiepEEv0bUEIqsqi8CEzPP79Z429frWsrOrg62QZKF5CK
/vrV+l5qdk1EKgImeg7nTJNXEeeXIe/OhrK7M4nQj6WEsBGicngZYhe7hzTe5lPOJc6YGasuhcc7
HyK9Dl7w1GMzBcU8HN3GdPeOhvfDrPvx1Bfd9z6s06e0xsGM1ipkQiIsjLUumySia+YlGlMhtDz/
/BH1v39El+KXOFiwtHLGSf/1I/baEA1p7IDEmk+U08BOuR41Inkdt8+JcYQ/tWDtNYVC38w0vPnC
i87/8i5+bwrC0TYtbgzH4s8oXc0Nul8aDUHrU0yYaloFla6T/jcDezGLr8CaOA+Vk9AYWTaHaALF
Q2QABkSDqEFrQJdB+uH3aZQJi0aY/csdoP/eGZzfmG3TpgJRT7tq+fdf3tjkjlLLWEVXFZ0ywqX0
Sy7b7Ob3MyzYD59yPfnW6pKCLwvjzZId1M4Yo3RmyAtl5P9ypWjicyl+7clIIU1bBxYPEJhvzfj9
ngzyzIYnwarGwH+V5/vPHoO7lmNTbKzB60/EkNQkstXio3GKb8JV3VPdpu0xc5OMWLVVmvs04EQR
nRqZJCctqAlGd632MA2M0vCHP2RRr19d/BNJYrXVCu8++mzhvgbz6K/FC+Jr9XRve/mPEBPJqRyc
p7qs6rsm9dO7pQVu/9H5A2ilHPJivJwQLM08lA6czSbU7VsUxNFheTKWQsvpYFT1Fo/HhF/4s7n0
eSYOMc/tw1CrHlTjfnBtH5OGtix4155a8+xkDR8FM8pzbJOUOncaQOMmD9J5F9vP7jbpgs2q0Aqo
xb0Yt0nTc1Cdi5RBt75WwAVgOjfGC05UMm8mXEB4bC6eg8skLHd4xEzUiLzgFYca+lmLdoFx5NBm
rWDoxtsCrQLOWXAZ66pW9aYNgQIWthq+mdnPmqrsR99BshWZC5TPTcNz7sfNXeewnNiuOCZ4NY9j
ZKVvXHST+iuMRfO4fBShuYcO2s2JDBWkR8Q9giWyrA1s9uLsNG7xaHTez8Srm11A9DzT/jxZEbBT
PooEeVTdWTabjQp2ial7O4zCHyVl0Y9m5qTFCuvnCILaBDC3HZw+vVZu9WgnCMfNEfcWR1P3zRsa
0m6rdHju8QZvyIhoHsYUhQY1sUH7frukEGFeghUz6PFOTDOWbL6HRkQzAIM4k+tO9jymtD5wiB6C
WNAt4vmWHPw5MbTVNpkPQa3qFZK+/mKMbnM1a+dsJCRQKP+xTQlzUE0yXJAgNsx43OrSNC1AyzBm
NK4jP5xDIeJYpc8Mgj5vG6WJnT4H4s198AtcZYyDiIEciA1/xHnIiUz/5hZ6cWwbk+joHBn/lBr9
qQqH2YVnq6MpoSPPIVHCHvujWUW3JS0Z/+eqcju1NkZQraXKuVUCY+fKBrdKTkN7bZbVtyX4q8sm
HzPBn78h48WXH9UgkVwi6OsRKUDfDerVqeHyAflHPaFHh+WPCI2cuKjPG27U8SGuRb/FA/fD1gy1
jr3QP5P88LhU7j1FL2L6iSMnbeLNEppcicTckW79xZVkdIU6gURkyA7bOBD9MSgnB3ewNd1VKZSL
z8V1yh00QcJ4iw0zO49OcOx6zb8gQMdcE/QJDyCuNJ5PeLzWZG27zOveUO3gvjere2xR0bqP5PeU
uR/MCCrnAvzPlrphn8Cre4I2z+7l6t9Lgqcp/M3bEi+GCenNRrZ7IZsDxOAoHj2tq4+d3pLNpFfY
VzRSM6c4uXbzLQDu190pt+IAgP77GTwQPrKsgTqtU+WdQ89ew9rE8WG24kL43sefd0Kp2ttkwUsg
0cThkzSYy2PnvASAYYDEsW5dcgyyR4F6tMFSfM+ug3AnJgpcj3BLJOBd95FE49+KpHkkWKZDRCP8
zWT2D0Pr59flpa7K/OpTLjMqTORR2GmICGadpnb3NIwR6bsmxDUMevlNS7GeGDXeddgcPzElDVdG
iPKoOzuL4hOZKZW5MzF+WbZlm5CcI/EFezhJ3U5osLqXd59O4jkq8xTi+RxmhmrYIx5n3jPhyEeV
4+1NiULNkd6pmEw8RnM7bOq9esvEyz9O9OlOneoTOHn0Xh37lhg4qgINI11lVZAr54Fkqui0tk4N
YpBzTByMcmVmRnlPIjokqBqe0vzHa8fR9mQlJcCCjeliCKL88ugczuezMnAehBWZJ9uU8LpccqQL
6DO2xgBSEL3IsuVZq8yoro4Iq3XTpOV+YLi2cUd73LM5boVvxjez7mZQjfXFmtOJsLalN1DdXyal
gnOFixzLXqSukmfkipjP3klYuKtxLL1zgj3xbFWtjp0U7FTiFfkxMKGuNkBU11AxxEbWfnEJQDVu
mqwdD4C+Ua4JLdhps2yE+zp6zHJFGbIcRpaT+tzNCUFm3UeNMe0ZLxUfhWJNmyrI4O4wZGcn8PeQ
oHkSymas4cH683zAeILziIc7KPelQodi6sYZLf34R2bSqxmHFs4q/lENEuScV/FF0N/eDnWm7ZMi
frV6D4xP7BqbTJFEVvp2ghxLk2da7nfLISlAlHwIZSkPNS4sU07TxezNGE2PVu/8onAejLZA3lf2
3wyqddxoerOtbAptssCI7XY88SBpAe46Mg4vbhJB1pwrTCMVwIYYfiajk3zTRoBcVj74h6WzURtB
u1nyhNyifZc2CAJlFSglI6N768S7Xw63oQ7AnHXpV4e76EcyPI9dBxlzgMQVTbc2gzXLCFCUWbXV
lkXCKBmAg8esP5px5DCi19l9peq9ldlQIwoy3pJpAIMsDfedUK7H8YAW0XuUBTygAnL7dBhL+255
Vy2f+wwcHshQEu8qHMIXDrf5OcL0uPZ68Q0jpnOqjd491xRueS3pxrRde+5CDLeqAxLvQUCv7cp/
GhsrXbMHTB9Z5D/7wUonZOPBHI1uz8yhAySNUEjBpNq63QHGVvg1HYnE5ll5gG41bxNFTe7cvI9J
uB8oznqotR0OLit8E0Z9HAWDyKzXSUUwfVgKVFRrYDDEtERmd8JV4HOV+i8TSyGNVT3Yy8wCpDQx
lalHdMClXj8sAx0zC46kMJyAwHUH0eekgxjIPICa5Rwn3JKBEGmBSRdfGzmxzzNu3KXEJ+grOUDc
SPocJWCa32o7IttcCr898jikp6UkqAKT/gEn4R0aAnsT+pq9XkoxIgSBZLUMNzmsYuEagrsRoPld
1phnvuF938/hxniwEGKiAq59iQ3dHuPH1nPfhiTuPkjADNYIuYNnqfoSoN3wYgn6Y2bpBk85gTcP
pQ3e7aevC2S2GQdShqVEthYGlDGRkzHchOTdzC2TKHlVNoTYJVQsKZDypZmenZoaghlhFySqW2Nw
TyIiQ6AKIpjGenfs0hbwo37uMaPRyWI0luYwpVULF3ZJpm7nt9a6DY265E0bzOTUWv0A4dq/VkrL
nyXEYkLjyg8yCD+VI7qB4tSe7PyqdLJ0fegbxyyIWFxi5Rv7mGSWnSniDyI3fbCKgAKaSkEnmU81
RcudhXf68s9lF3FE87j9t2qCSsJkSkbxpUC8/rXwkmYaA6JsYLmHOcdXS5rDXKVywIprMlKXHldX
tROqy3E82zo54s5ILEfhj+drPVjtV42m+CthQsOqVz2o0TQ1b30wiEsPLjkyNdA3qf+lQT9K+Js+
6BP+p6orN1nhoPC27Z0/ps3ZSUV4pDXurCpnQbHwayK7P/+BGlnnJN68tiWRpnGrp0dwX/JitqW2
a1z8UWpmf4QA+Zg6pOUqr+GYD8o59HMOYl+60UEEaxx/GBDn/UGfX2jrjttBqXjrwsWCNNqXWODc
7l6mRb6C7F882WnwR6jaH56FYy9vOaGaiVE+GCOUEvQ9M5Qgv/73JUwjVFYjqsJubnEZ7tTvME1o
zdFFx5EdzXZU34Bpg9Yb2x2YQ/z0lOfrWjkm1jck73Ey7v0OVPVS1Vma4x7EOGGsnkJ9gNZyNsIq
Bl5D1ybjE4U+6/fkAnfwsMqsC9Xqz7nuOHsk+vd6kBtsINyEbg+jvuroomV2+iWFeX5bXjQjqK+h
BnJnDpvEVij3/708TLG+OEAxD8sKYJGyWnI8P6Yj3p45ps5yIvsI1lg92D4hM0G+tbDuPLtBPNyb
kI2/WVD2VpjD8oe8s6DRZZG70tqCIAv0KoellcdUik7/cE3TKjwXjfFjLNrpfgyib3HPFkWiVXKn
3CH4HAvRD78x6ZsL7+E1T4mJ8TGOLz2CaRD2LYjahzx1hm3vwjLkKSP8URFYqKrhYBmXLiHHo+6U
SR537G3METw5sJFnFSn3NbPCdwwBxVHkDIcZadJHdTuAUjCs1nZUvrXVoK5Br7hvUjdeCVpbRy3F
1I6ThBnVMv/87rt29tndS+N23IlgFJtaj8AB0JO91vMsPW9HfxfkwiQOq5B0Odz4BrFyv0zKqKg3
tkkOiYf9Z2cEAuMF2FRAc157ZJTwFStyfAqwcN9NgqXTzSbA1Vq9jbo2fqD7Po30d7VOjm9F1e7d
CF6XXnYDdXi5BixhfetYIhEC/3k2Hl3RfhZUQW8aGzSLgt0pUeEdgN76DlOqdmJBvBqu/cO1k/5N
2OExy+Pj5ywZ0FD/VDj2+wSI6q4P9J/IVsXF9iv0FCI9aMJ11SoTSuybwe3PsS+0QzX/xJBLO0x1
6K3p68K+IQXx3I0BJm+yEDBnOodWJ7NUalN9JuF+3FlaYz1xmi3WQzyyaOaV9TCGg/FmNRU223Bk
e9OtvaV5TzHEnzcxeO+EOz+5QTr9UVnGGT1++OL1sX4KQyroKhaHklHLc25S6k6cMu68WmT32mhB
cateoIdYPwTj7S4bIRXpTDSAhzo/dBhAsvDAsdjh/TDU7rOGilmBaZ2qetr2jU9sl4Ynr6Blx9AW
e1AbCQdHfAaJf3IJdBf0qVHsbQl+J8SmmhGxhjuj+5L8EDsm4HyQ2dx0ZB8aNBDJgXFBYMcQwZOC
sEQiajIc1QMtO8BTq6TtDAREh0WFkXZgyjU0/wfTrO1T3ih7b5kh4N95F09gVGZfoVBt+R7G9zit
kf7Z/WsUz+rQqgcuw5ES71dob5d2eqtK/TARAcX4bX7YYlzUkzXc05Zo9vhdzloYfSmGqsGjm9WX
KbMeqxgHZx2DL2mFhmEBJlW7+9xs65KQn2YukmqesevyUyglhj1T/zxRGEMpb7lx9Nk/8HGSbNqM
aXDfTsq/J0mRsQJesPXya2iYFbPOrDvCJsFm34w0ifvmGa4IQ3QNmJGfmt4G/WhHjesGBw6tJeE1
NAhigQutUs1zblhfAVb0K9up4bLWzba0tHIrGiOjCigqWP1IZfMa6YWgFeExb7bcARKMG93CtkW1
WcXvAB/9KyP9kJlHi7+oTvVXnPSGGRZvMih3Mm6dbRWRBh2kodoMDF6fPebhRRG9LJv78uKMjLjB
iPEmgmun6u458LH9aGHKyEi6bxQ0yXFcDnC2YcJfrVA+wOMF2Im8LwaK0ZZM1SFGlNtGhR49KDLl
LdpqG2X2ArKvbpQrUuGqk+wIqnCh5oSWjlhBG+qHlqAiOFkMXBc1jp8/yVorrhxV170RjI/Z6Ecn
MoJXjYsfi0RrynUTw6nm+v6jPr5VnjTRPvT+RjqIcuzIvyCgGreZcMgRHmYTbTh4OBWn5E6HLKXX
nXGi4jDhh+PhaTGJczSyGA7WcPmLKo8flaarLcSSGNYQUbO+NWpgj+CuKRNZWVQE8kbfrLmYHjjR
WGO8O0f/cn5fVWAnsJ6DS5ls5yfWm3jrW6I4R0hdPCQH9nddEuIWzsYOYTT5MyI3CO1XERThO5tw
ttGpzU51FkfvJrZOM6ItLyrvvDSYBn+RAgP1FQIyemsG2PsIM1hHFKDa0NLpt9PyQ9L2gLP0WOZD
uglEBGwnbqxTF2frZe7TAmXZhpHNR8E1MWq68xIXSbTNYmgadlp/rfUJvYe0tXJn0CpaLWG/Zix+
yiQsTw3AMdeK+xu7UnPnIDopXWKpNNm+RhmXppmBm9C05V1qQc0XA2vLWgyYmPoE3vIgsAfUCJd3
n/U58CJUUCSAmL0rN53Vu6dRBk/d8gT3nGdWCMLCDftutc/TeLouP6Gw4RGsGuscBM3ZpmJ7G9J6
V+JM2anai3bMT9xrMNke6QvWDG9UhnGPjmdfSL+7St21by4RHonly9uIQXLJOeZQNh1VFrwZmfdQ
RNKu2SKqrR6a0UM4H4aVRt4usXsvHe6dzZLpvLzUHuZiU+j3y29NCZ5sgK9dCricuV4F236MGgpz
BkXrsbf03efvwF+mu1q2f+R91XByqN/YDDzF0LBxGREjkKduvpsjue+Wn0rSIjYkbfUMVisyvAHC
r03LsJ5g8cMJTN3pXM2CuDGZ6k3Wa+95B3EvbULQ95MZj1dyJXgc8M3OZYX0s/zRd4PPvZ7niCHD
ACZEgTktit7h/v6fUeGyI0OLWev5zBkdH5fjQekhaxqG8VFPwCXIMUFUhDPZ8AxQsdJ7UB4RxKRh
tZkKD/7gIqKbV5dKZ1gFcgtuL9vWAaBqQ4IvynDpYQtdrmDW2+keGP+IYHM76jkhSAlVScTTPIza
+KjyKb7pGta7RSzXgM4lhSl6qu0WycPUiY0Ji5FIFry5Rq3Ezq9C60G5jfUwSNqxanBNKiDdxTxU
+DvEGqs0x787hGV5mBCo3EyoSDWOqm0vZqJxq8VX0Pt4sabonRFR/dAMCr6yzYlUqMx6Ag93Ep7D
KjZ1mC0jopTnqf/yAnX0HDUAveLJCOgn+fa+lsa6c1X50JtiAsRsmdfuTYfg9qo7HgzBrL/z62Rv
G23w1M8FoTWGQCwnuBml6Tp3mLMwURATBHoStN+s5bHmbTam9coxrwnhZbagH+YXWeTVwZDjyQYI
d2qHG8D3kvMQhp1V6UHx/+wrtZKWSfiClrU5WQ6hHHZRsgyQv21uK/5tRaF/M5U2Hj7b1nOns2tU
cwl+DrVqz+0Qd2e71BykD9bXFuXpudIt85y2DkwVCN2dnhx87VGSOr8PdZdRUW/B1+GljuQXq3cK
VkuZjqe8TGh5cgZcbkAjRVYhRy06BnNYnci5mZB3B4DXLfMQteyhhWaVj2RZywORbBZkGXsdRs14
m/RwvC0/OQV8es5NdMOI9VgWg+VFt2nMMTch61t1XyInKK992/W3rm4/3GZKnko2K443zaOKWV5K
FcNaJ7u9iPFR+uH3T50lJEFt5c2nE/Qu6RYsOxbdJmd+WqtxF8uCpkYF06gCxb8dOgAVZNZ3z8zu
iciVoKxE9gWjgfk+H63WLSaANYQRHZgp/R/pRBEJQx4rOBx8oxEOcUbFdKe0tN8HRkrsueAfw9Gz
ABtRmHkVRrMAsvObpwF0z51JnpZfkTydfdxstH/oROJoGR75Ks/RPDee/FijyzJBlS+Ruvud2Z7L
pHnLgmR87gJvwOZsFHtlpcYrRo1LI5J+FyUZ5491qSNtXWHb3SEwDX7YffRS5CThQb2g8Rga5MOG
fr3so+fGioZVOTdH5m2VX9FILL/GbaAORklX0eC8a4at+nAr8uFSRcbskGTdw9R3X70GA3FKrbeL
JLycosJY7ramsV5+dQzjKTQtaHsC4dfYUgzrnIefu8jnrur0adXEGXpCI4BcOwtnyEsgvTuebtbc
3ClKM9vHTLG6qJ2xwKP5OCSp+cgA/l0bh+yy/J/qyYdEiXYTuiCc7OXNV1ZfnpOs/PPX3LFKdNna
/+HpzJYbR7Ik+kUwwxZYXkmAO7WnlNILTFKqsG+BQGD5+jlUm81L2XRPVVcVCSJu+HU/HgMIzDZu
LrgGuwp/EmTpi79q509mznFah6i2suZuhk+stUVAFHauXxKlvEcOV9oL+E95vZYvCOAhafDRd9U+
g79y76Im3adN/h3iTMBOwQM6dMl4mlb7bl3Wsz/Y3r+i9mJP5T+G1egneo0H6ieH5Aza7bQ4bfbc
m8VhCFea0JafpaT7af0d8nJr8kjsQ4UdamXtbZP3wu+LO105fhpeNhsIZyDMb4dI3gtxYagB4Hlb
ZFarhiBV4NG5va7HfIHo0XdxO2XuAUlv+Tu7034RnbybQHvAxE+vHhdwWmKk8V57s9pQGajvSRBL
LvIlHj84Z7uWhdAh7zMyngsnhjJtOl3T+b6Cb3Swpon6Ea8MLxbhJEAF5fDpCX3p62b5Mw60nIgs
YLNjS6KJoXxE6JNwTabmvtZ8rgP4xi5YQBbf3rUEGbi1ikrFo4J/XCNW/P8fHJYa2876FKMinL74
fHkODjfLrP/Iapwuc0g3zixy0qO0I9Lz5e5+vcYp4xgn2y6fGut9RZ+KMjK+J1MN3os7aYAIVix5
tCAYhiDN3bX7z4HOaRbe8GyXwwM1FNgogYI95r2rD10N0LAgwPbQ5zML5yaLh2IlCn/7QVS3Pwwp
qEOXBc7owDzrHX1dPc958DLQqbg2M/zZPih62CMuZ+xfkNJ9uPbH/52lOfm3MllaWpG5Cm2GBaCg
7Qzfag5SXGUZXYD0ANdQSbIZaOVbfnPKeaovL3MWBHHb9v0GvoZ1qRfWPL2T/J25Jm9k3lQPIp9a
Yv3qXt32815ORloNuNE7r49IrD1mdaf2vtHLs+hvpIib1FQt0FgXXsrFltIQame85NxYGFoYoZzj
73LAx7QROTZBlLXpliNNKDsyYLBSxRz+XNVAYj3Qst95he9fTPPen+ziyZAa/qOlX5i9TdBW7QG2
tH39fTEvfmJsp6aqDw4GP/JL5uV3WO0G6MLJFDwiPk6sfPL66t7uWnxebF5b+H2WCh94FMfIq5fy
/D+lwhyC8hHCKclczqNju9zGSMGjFsqDnNCfl6I+p7V/cd2lv3J1Tx7t1IKVMk2bBl8aqoWRb393
8o5PTjHp1GPdUiXDxyk/qyI/tiM77/wWB29c/Wcpu/HRWXFsGyNuaa+mNjNc3YeqnA8U5pbXQofO
g2MPO6HX+Q4z799mDKazMa8Ee24ocgDsNCwlA5Fn8knh7b/XHsIDC6Tj75/1+18VS7niMGbnzrFF
a601c/udLfdJhfdpErJpd1Gs06q/k+zV9ziT0+2vcf93fso98hdW0eDx90asd6zLJ5N5C0wanZK/
CvlNfv9dxriUlt3dXotE4UNeU/7aRWu9mG++Ld7XomUhY5XyTqRjRi5BUnyLfzFeMZvHv2rrWJA1
SFC/+ZnBJAGknhAlGm4hv7nv2QE3PHHaLIBAcvpRG+RrYt3UPVVMpb+W+Uyr7FBMxUcyOBJQO+3p
CszmsUfv2iYVwotQFXOil38vrlE8JY0RXMj1PShMmqdZ9tNVUr0doQLv+GQ/mwqvUTFUa/QbkFFd
d//rfTRM6QEhd1u8jQzDJMiWOxPrM6dRnZ4YewhCeOMjt6P/qF4i546Jc2/b3fdaWtZ9mlVf0kCY
8Tsr+3Kbhf0aZyO799eG2ZPiXZ8cSEmisKn4fVhCcpzASdig3IXwKLPFuKJqE/hf68921MTQMcxt
a52eagGJ0hdfGlzrriitJ3fKUfYy9jvKY/e3ZBcUIjAWiT6EIVgoolNkO815D+ms3zXpWkRBm/3F
DFmGxN0DgO0h/srVMQuSBqXcoeA/hA5fJRq8x1u7G2Rst5N/qLndb7XoRLwaax5TEkmNPCdFMoXL
s14maKEGUQFhd80emGke5wldIE69nwUlJnWao0hl1bRdTHvdNUbFJS3/zDoW4LjOH6UnKZIsIeQu
mp2HbbL/bzP7nZEU48zKCz2T50QvGOGDp+CoalXGShl/2WfgcwjsQ04W8phStGlwT8WKHqrI5Oru
hfRvlGzLHINamJ6ZcoYUEEsHhLYNJX/KixNJezTFpvpndcxXa/lHmojDDgLwrWaKMizrO5t67K+2
fRCzuD2UfRKXHbX1XjDG4wRu3OzmB+Smrb0qkFjuX1pDPnKaWgxwGZVDYX0A6pRoyDdNsk04Pyb5
+J06U327ZPRcJvOIJ+cG57v3zARQRGW0KMAhCPH1ljNIjHDHBfonM6bY4zvslwzieX9CJ2nuakgI
VfVXTXOyUzkCSZoXPrb8UiCykjJejeW/0nC7c5hQI4Noj6QNunSU5nz2jKe18AmFWmR6mhsGlkZp
6j6MmkViCPpb5VDE3HR8Cmx/vPoZN0F8Q+12lixZqFqgTgLr/XkQYbtnVwFBu8//3HT2i1eXXTSy
JUiRgQLHOzdGxvIlwOnRhei8Orz1T+cSkR/67Z6SUISNJPZu7S5K85YxJzvcE0a2nJJWd/k0B3UY
UUbxqHNX7mfzGxrMN+S8JcK2Q01o1uZxeUPwrtqPctb/vimplPBJEjtz3NSGx/oXlmLwJAcYTRQv
fhZmHeOL43ae+J+tR0Uuepu9DcDBmCMD1zQs/8LBEzGpKwp98DOQT0OvyoZCRSDRosRPy32aQ2/N
lsA/efNhFeFZqhBXCa1kx9SH1Fo16jB7TLEtRwNeii4kRNLYSYjVLd+n9XShRdzaV9Xyk5QJBaTo
jWQotqktEDeNlQxB4pIG5zD2hDtdm2NKPTNdOE2247GBzi30+JCI8UjfpYVSQ55PE1fzs5QCGyMP
I7NgdUxrVrhD/Xom0VJdwqLZK2PsGZ3YzNjEhcYVPnEeNubWYpSJqArAg1xtvbK7ljaFI6rBaA6T
89g3glcn1gqrN56XrrtMYX7M++E0pLyeuh4mFen2J8W/MIZe3gx2L9MNeuSB/rJ7SJ/jyamP+FEQ
0YmtFuToB0VJjxA0Kv+jXbBGm4NdJcyaTrqeT2zywDpZKFOrKf6JIKPRAQMmOGaDYkTPQWL0tLM1
vRL8v9EfysR/ZgLsN5nZfbeehy9zwsxie/LBGl8Tk4pDIIf4EI3qDtPgR2BOtyhN/jDWVoGvP+Hr
NNikWNXDis8wpInaB0pk0UBMIudf2Afrzg2eGiD2GxiW1IreSDgjJyuLkmHsz2MntpXnb5cm64/1
7BBNq7mRa1gmrQPqHsX42SDxhTGyeF0GLJEA3auj9MCnSVYc8Sj9N5zx/r3gO18xsFCCUQIWb5q9
1xX/dbOuYt/LMQ+DVmEqCwGPEpUtet3HuEqIkBZ7tzB5f884UB2Yx9SlPGcJnZ+uhUqBcwLyT01f
khgKyDE59QfZ6BAh/0L0ua5V2+78zMNjmo70uzBicDB0ByPAPS8SZtAmg7cCKspbw6csQ7Azp9OS
m/JKwBeamKrueWeZe5cvyKa3Z2Ou0z+b0AV3NqAn7mz/VCylo6LEmdmCtLUFxj5EaeiMmaV2aUuV
i5fMXqz6r8TvbiVeAyreSAy1Ze8KBYr2Z2sJqy1gFz58ihHZi1BdBU5hb1aoXC3boKgmqLkBJ088
U7P4T1KtN6Hl05ZK+0ecJFO+TwKI3baJGkvJuBP5nbqrFD+ChFpZKit2EH5WtgeeAfWeV18TL9Ng
7aoe5TMtDjJo/Egngn008Pq81ZRbYF7CQUPHVZ57V0JuffofSPz5miyM7SkvpKifbLlzOvbhWRLs
aE2I3T70Nmnx18w5jaVt7TkBwS/jU3vOpXonnnfvO95fIdJXbNTdfRjUQCZ4cG5dLFYG+cKbH3Er
vZssfjfsAr8cQ+TbIWV8dQVwyNQTj4X+1LysaNuUn7UFlrmm2Scjoxh3uf5uJsruFmfmjB1vaw9r
fclT5IwizGMRNE/1Mhpc8SaNYg2Zmb4PN8HmOufSPnhyePV94jMOBI8ZPlXlLpFX3XrkPPp1vQZ/
MRI8GBylIHK7/xzNgMGMnETZqs5A29lylRyyHCTVxhlxtMDw+REyINGZWHe4E5tdatxJrsEHwkoU
mqev/GufXducd13B1WVFFEW1G1eucFMjG74iCheQ7Wjxtt49fqL4wSxOaCwAlCG9l8wcBD1pOKDH
gc6jkjUCoWGxgd9Vb/ue820ZUELSWR2pRlq3qii+sGTh9jVAuCbhJ3YeXHvexCcUylNPqUiteaEO
VYpz5ZPqHyyPni+5rH8HvnzjyX9mu1/FFp4SjKUZaZTJdB9kBR4rZ06riefhECRNuqiPiQlrH3CT
RJfkGMUW5Wg6sdskf/ACrYEvd/1WpXUTs4p3KLx0+CqT2rrDIY8lqH/p1hRRyGji2REPVklpKRb5
l6ahUoAxFbN48InFKc6GIHJM9S9TGU81txhDAiMS4TOxWH+Lxc4AoA0Dv2zyi+VVNpM4/agD/i38
TMDRs6FS22Cg3sUoGPdFQEkwgNmoqOfyYjQsKVXBElv6LCu77hgs/j8t23dzgjOWdGyI5QhgzMQz
OQUjLZQoiyQP1YWId7Ig8iWh96ZGDnJ3ofUqCMcr6GU8TL1BOcGr7bZDFDrmI6Z1a+Pys8dTveuo
Qo6ylhmCtOMrQAWPFCS907on7wmbhHtqpqfdXGZ/LQ7cnKaOZWHWgpLWML3Hdlk8dbqi/0hQG5kR
TOsSgycSSvqmpof5zliO+XADW1G5HngJ70VmvyzvyUvYLUemCrCfLsEhZ2V6+yHQGMHbwOUZH8JH
N70lfSt7z5b446YJVcn03flgCMmPztpOUY1XFq6iIHI/MYubBlG3Hh4iea3+Kus05LID+neuiu/K
xIPZ0mtDPjHYTZPp0UJXAp70skcX2vpltO9YSeS7tUHyU9RcLlY9nLgx3aBhmtR351OvMgjEDF6m
YumZjEz+YRv5KO30Fcx8f7SN76yLDdDcurKA7zecrLOKyEwclNZvVO0Ve2RwRi8YlODu1A7LQQdL
RT4voV3tcoIwueT4dsMM/p9ze1gC7+RNt4m6Cgew7JHhWixPGk51ekVQI1WxbGuzJ0SfACgr1MvS
aHNv+daBWISxw2Lsb2YeBxwQB7nO8x7rAr8A6exYtpVHT+3Fmv9TYvEPveXv3V5bUWZTKokbkgmn
NL1Dr9SRxOkYLQWvgnb1QL1YcZuHTEjFWTenIvETfvZQhjiD7wbs7KgXYhcq29nNzdJGyrXPbBIQ
Pss8qgVClDTH7dhAN55JM62J+mdm4ZPZesuuaqmLLuV0dJL+LyABhDCHqIBv+5QgUO20EgD3i+EU
GL6IrDDYFIgRJT4rLPpSPSvBy9RpHLGtHfVRhY0Bk1Jfc7gZnv/V1EP4bvqYmFRe0zAjFHcXWmeT
Woq9W9HHYAsJ9wDkauKjqeWsX9KEhpUatCa3IMuOEmLNm5nGsc3QmOW+NM6eKpJT6eQhfGrsWgJV
XKmc3qc1BkenNvlsgfc2Exqt8eBRvonCjEXJrfV+4it2YGTFVDVnO29Msi25txM9nzQPSviQQGse
Wh+bST95pzyEp4fVsI5aYmiakoPMpeuxznRc82bNwI3EdTd/hqCqoZWGAFzDHwatDJid/4DkTwMX
KMOclvkNHDZYGYH1MPBS3gds0hGHQWUKfeLjvmYlYD8xJo/BjAOxkiZ17VQxZioGLkcpQDJRBxms
GIT6iNwJ2IDR+ddRVHRYArzvrLy2MxYmxLUCPTFjUIfStBGpBNBuE/ddJRWCkFg038qxLM1XWeUH
IgVAJ5vS2SoP/oDu8DluqgETCibAMsqtcpu7eM0n0r+RKuUH7Q205YblvUtga4+5tMcjjHsD+d4O
+D3ioE374a0h6LnjooLDpkDwI4gfD7iMjUXlB5cyTK24qI5BzcaQ/4Pc3/yZCerAUHAkRtaqZsHR
Hl2g3Nt5su74BteDBpKf1eEfweR3lE4dTX7y5Q/jsYPFAxGT6toJL/TNs8nKp2oxblYG5U0B/zFA
TzgrtoL4Mv5px3EjFPB0Z497e2rsvfTsyLYw+7Qr9fAl4Rly/AvS73UY0nNfLyo2Dbd56JdLb5Az
G9yM26YqU15pAAhSs3EuamjAc8rup1XNY0sYiPcDyxO/ecfbV+y7fH1vebfwmXkbr/BuZma+Nnvg
zEhTHln5ZAh7jXKucxyFvANdc0H6zPbAmLjv+zT3Es/bOb57GLEHX5Wes90NwbWFJ3pe1olX+hn/
YXDwRmMhrhKsVFVl1XaYJTr2Z2lbNJEqpFleEArVBID/qmBJds10Tle9K8zpObGD8JLly6uziiWW
xqNlZB+L7zz6jV4RIbNylwz0xnkrn1Hu1BY5AxurNS81O8Dz1bvfpS2mR2r6/mDvc870vj6b8m/u
Erj2MVyx8MTiITUrdCPZBcxhEdh2jlj4zZi09MY1a1rJClfwSnBZ2C9382jUd6IxUUSX/jRahb/F
pHOrE6MhtijeJGbfmMk321czt7YeW8hOugyChLEPQNjuqjmbCOVy+/Up9Z7mX7xALvaWzVc5VqxB
JxBjtTk84InD8FXTMS/s8pRk2o/DeljZac8fsmmfQ/7JN1OO00ljhZZCiE32t8rrJU4P7XYYKPgZ
lXoxoQvckSs+sK3Msfdlf/IOC4ZwFehQywS8gme0d5147JxdD6Nn6ei5xXf11KJGx/30tWKJjbOa
hGbdNOehHw/TOK73dnEjZQpmYVc+sf4h/RbQZ47peKNlkPNITX9y2Xmxb8wqni0ydeBmItOqOVgo
xGauxfVALDRCNccrXjtQMz+LrvQvFg1aDTXiazIfBxz9W6zpfYwWcLdmphV1NJZ7Iwj7tPntTk9P
uUvjNjPtZiqgvI7Dqyur3VLZ/DrqYtwFg7z3U/ra+mQ58k7t9kM+/k10Zh1ao/xikZue0JidjZNi
s9TgcVtpQ3AVY/48+t4J1y2MsdDMNqsP+uF9HBsFr1V/i6r4GSuHX0w4cmGYR8oGyK3nw0vYtCKu
MDzHYWX+VJP9hMzbRNzmZu5SPh7v4svDPr2r+1Rt95WLnrRi/qcVbeB2lq3bfkLJWN1Cn8RY/mkL
FKG2asE4l+j8hTQS6p5HfgLYqsy82nders5+vxwWi24IBidxUE34UGTTdrzJVp6v552dCnGrChNb
wiBICQXOBXfy95lwYGwyE7ouFWpmPR6cQDibkTq3faKRmriAsu4xxyKSnd+Cv6XPkeo2nvBu3Eu9
Uu+h7L/Y6qCvr70ZW853rnPj4OTPi09Hkl/Mr9j7/nV0NLHrwLPkopPkisC5Zz8BSrp2Pob/fq1p
wVUr9s8lXO4WSWznjrp01ok4WWCL8x2J3EaldgiSO9PXvA53is3appxIIyiD8a/BVEvcDEITsfqN
Vy0HxXJ3Iy31mGCPYHwOICNX3RZRuCMPcDb95tOW1cXvKhcTr3UdtfhvyGi/05wt3tiHiJqbJkON
a5Iq2YCnQa5jEwed4WOuL/2AC5E7pZbcb7MB4cvn0pHRpIUalOyQ3tQ+Xdloiry5CB9oq36hW5cI
6WR0B52wXxM1DeMcCe+eLLKrqDF8WGPFQMHvE5YAWcW4CwqaYWoMZKM0fhbHftWZYe+4f5PyIqEY
dCx4LeIIG4e/O/aaK3fIBCMxzwiP9UeWyENa8cuHDj+0x8JG3Ot7YzzRZoowSxc9pSVmoKqLaS2f
o9mZpzFoPhFjTMANqMWNtcjHrLnDUvcHQq5zaGXxYTstbJhx/tICOiv6L7+CYXwdG8O7BMXe4WdY
wI+JmxlS/tys53BQNr6T7A2l0QbUCBolyWEdSOT5PcC7/7Klf1hZw/bWXJ4TEzfCWPod36Nx9s1e
vxmVPJidm2wnQzex51I6IMnf8ZJ8wmdlbI0x/ZxM2gFpKSehyPm6bUBosN0zEbQbBbXRfCyFTnZD
6bDFXKqPHMqGDRVCL9xctEPkJwEgWPg8i31jPRRjU8VD34zx4gxXQ1EkbLTfLqZ87nFMkYHAI1gv
/6bEJFhYc4QurLTeMl8V9/2mYRmT2lDVE0GstZuLaVsSiY1GoXdymDeO1PpYO3jHCFg+VzCId8bk
vEHuXECWgD6mKWwsueVy0UEkGac3aQzvBuB9ikQd2koXJMCpqp9Tg5+ptuZrY526Ac7OKgiCaBsv
n+f8G1YwaORNH4ME15B0qDyUIcgIh4oBupG5NYVMp5gtaFyW9RjLpoG6YuZv2snPdP3qg7BzBr6C
blAKVVC7S50/BLm7yW7N2Irt+DmR4k75o8mnNmru87JE8+lvcX7Q6AH4wO3aJp9ZkegtMCricYmR
08vtPU1tYexgewPf6QjRFNb6ZLf5g6zNiAe+eCyD6Vn56HDj8rrosXsmd7prl/GdJEN7wVP66pGg
mq3kOjfJtZbzc9riLfL65Jn1Bhc/+zOf0d9LwbytP/shQ59KrOYy/tWWyWWeFGmV5dwGVGrGQ7DM
lLcP5aXVPV5OXRYRCBiOV267vK+Xnz6xIlpGnMuIO1vM8sMKF7TzgT+xLgC5Udjyr5H5cJ4KPqlw
hcZSSrYGOeWIF6tKyv/9gY94o1j5xNDk1/1Yp99tUNxmPij7ZND3bk6p0WiHO8MN6Ee2mJGbnh2k
vF3nWGVOQh7WbuCbLymXd7jzYwUECvslHbx7kgJxVMyNn5gPnm0226a1P4rxZ0YE2EypaQH/XjhM
fSoqMBt/zY7+L6+58DgLptPm35JSX25NCJ+V6/0tQi7cpdVvJofrg66cjyZzAvh0ydHqWTOJJkVV
RIftFqbAsti3xmDtySna/Jrg5mHZiPPJzQ42ZgsSS0WMrXXcBqv3IrWNCzrgOp42ZqRTJOBUFztn
nAd04Mk8dMCdNyshXBNXACUTSIj8SCeXcw4/jRERibcD7sWYsoNDiV2oWyHZD9L5UWwbQsv5mrla
blYaDhjgq/sRjZR1hWbGX9Oj7kykLsxAXLkcOni9CZV+5sCQjtgEs8CE3rw6tMK4Bi+1on+DD0r8
ydbk6XX9J7lBxnPD4bY3UiLSBnR6LN148s3iR2WU4NZt88nN7jVY/fyIZRbogR6ehjDo9xIhOzct
d+vMAfqkizCkPxdXE5vgjS6q+Q8NhT+e/ZMJ9Y/P3Ir8Ajm8yNP+o8PLbM8JHRbtQO1FN+xDWnoe
K7eJjGzd5SOwkLXbs1KC2jkEacw/6IfwWV44InwLeV3J/HbdxqJlG/8VMx4c1Z1I7oy8B24rBW+Q
R9S396BDZBY29+KxX2I98+CZXMJM1MBMjO7O95iReFX+Vrz2Lk0EjAVuRdxyRRzaccf9SBYFJ059
5E06U46FircKoGPJzP2a8Q6wXloEO/a/nDRAgCB9xPBN22gQLUeHTlgmGu6lLCY+2t7Oo3zIIjdA
JNELN6swc5/XUFenwJrfxiDL45TSVPS0KuprTBy9Rj33vd2QLN5Vstw6I/VEGrNWbFkWTrlhb5pT
d4XExXZsjNYMN7Vf4SDrh1VSOsO7RmQVdUMoJ+CSTpgtNp5ZsXubGxBBgkBWkh1WLvFbk3nXnkdu
qwWMhlAHeAZW2GzEMo6G5KkfWg4kI0ckCB0PIYxF7taf2jvLQSpgJpq3ys6uJTmf2NFfNq1ENwdd
TeLJotWnRYT3qDpCycqees/es9lN6AcluaAYGXOztrjVD5RF1GJb2iWbf/HWZRMwPXzejoOxmcjk
kb0HuYn1lkT1nhvptlsRVEe4VkQit5D9eropxc+IJz6c3hNuF6Hp10er9p7trA2xYliIqgwfQ0I8
m2VB99VzxV/yv8qkLK8PFskWlwcx5XViaoZTHWDnMCaqFvjQa3qUtjOUBKj3+PsTIvWJQJ/3A+ZS
ijeYzFYLqMTULly+GD6BhPC3423AJk3TM4U8A9YIWUBl/C8G3NiGxXlEGcFp59Hy3Y5vNfZJylzK
J9lWh0moMTYk3QVLR38AAgAX+ZBRDRgWr7RyP1Yf3cpTWST2eyro9qGYFccDMoonF5IdU093dRE4
bEiJX3W2iaDXXoHiEImABxsF1Cdx2e0jHw5YxOd+DBpg9m6n82221hc90DHEJnwzSsihiqvUtq1R
2tABs7mkwROuS7y0/C/5Pp8BARJqZi3xZJD1DSVnbDDfNV6KNchEKFc4W/JiJUmq5u86qeZDWNPD
5LZs8wf3DeMFnk1/LK+IN5A2HOpN5rpvt4rFXK3QySdPNlEomu+CBLrZByYUgwW8FJ7WMefLD25b
IxwCzRUfedQ7dMdgom9Q7cjyc5FO+X+KxzHM36abP9kNHlfbaAnB7XFHPYapmzx6lcMmu1qvHg1O
w2xsW1O0Z08YNyBY/18VTuuWdDI/KH+tzzVEmzptkIRD4zMFdLrvgSttQmLBpCKRnnW+nkWaPJnU
baAf8S+09Abzv5+jBiU3VKLFANElkE9DhgjTP7HXpOo4dTZrWI7HCZqLyNDQZBpgZl4bd+PXXzO8
gDiB9s5FyByg69JEYyTomkROaqzu+4UZWDAnw5uQUVDDq1HaDi5j0rG78HmKhHzBgHO2vNSL1hVM
GMBD/9CCCOO5CU7LONxALcsmLNrH7larbDSM2qmyPzybCHnxFIyGsWPEETvechupIeCOjhnNc7fu
bha4YAn+cB631KEy5zq9w5oulOeVN4KjGIKtVMzHPC/3ell+uMpVm9XjqeV2YhjDfAmb5UyM14t7
vcSu5A6itRhimhY2ilTUadHWXTh0PcVEzYvTe1fHCdY7OUFxSsOp3KJBHusiA4luLDVtXLxITXSP
VDlPY9ZDyuhEucMZoCiyPfdutmxwGMbUc7knsov8FOYyiYNpPrh6+jJHam0weLd4mLx7JEfmTTSD
qJ6tKGafvV5WFm1rWdO0fvtwJUQV5RXOgX7IxvyYSAQ9J7eIyFx+ZWFV3wM+u5Pl91xND0gV+tJ5
SEhA7glJzRURG0QdzDenFnD2rhc+Pcxp9rcAe8PG8H0CiYnFdiAGTsQ2xo75Hws1geCR3btiTva0
IKXQaqw/RhFeS/p8LCehcWUyjQhf82NK8Ccvcnl2a7TSyrRe9WRugwXUSqP0z5gP9Q5riMEhwb/U
8A53BkeKg59ay4+mZNMz8I5ePR7hvOKSHoJvTvktHfqbq9FbHQwLiNUjTVR2v7wMgelxl2AuKRvu
AUlX0dVdXexa4MbRA1IiAa40pUa7dtaXJM2A84JUhD+bKRPcbYciGRDZoWqMLTqg5IkgPCdQzvU5
JUFQ/bhNSB9xOH4YbauiZLV2AowVF+L0heQszvKqcjnxSYubOiblJYHkT8ITuxR7apCxaLD8wdwL
yknsJDixeNtVN/P+wqJDZdOj1RrkA00H40ga+ienfZIgYny1L31MaHgvPsJSG5tg7V2yi2bUaJzp
pmPdnMDFpWCiCjxn58z/VSX6rz0+m6lkIczjPPeSS5VJuU/pmegP95VRLHukuIuJ8WVjhUYX5Rhi
d/Xw1AXNgvqX5xsr8U5EmZMdoYkNNTXNobXEjkyKd3DXNGZB40YONVoAE5ZY3M5ub6z1JTC57c+e
EbcFeG4fPj9+wmk0dktt1LFt+GWUzZSSc+llc4bFQ3/BOLwFZFUbhwu5FgbOPSm4KYVHv+SnvFJg
atggB3qtdv4JIs9w7oX5aiEzQrZMsfgwDWqyYxTF5a+hx2TEK2QXhuT5pYXeLHX7OCt9naSNnZ3x
oUOEwgKcXeskC6OUWzv8BmSM+V41AFONW4gEQb/fuLNvHAxtfeh1a+XPE+J7yl+M8o2m39YWsFku
KwNTVjUbmlI4gNyz2T05ab3XJEl54cnwPLfqwbIU11OHulND+++M0z3uk0tfktnwqhI+Aojia4+1
dXOrPjS6UZxS1yWZ7alrR/Zt5xcPtvFgiQzao4nO5gzBwWF22qydkXJhpMrv194obr1BcgnC3S/n
ojUnrFoySx8I+YoNlgxcfiEEiluwD1IQXweuOKxJ8HVmHjhnXkH1ZqDIWpGq+18cV1Nqzq6K3ScK
XtiT2YeC7J19wzEQYgwuQJh7nd73DoFTp5tG+HrP5QmXpY+Vs2bZj+jy8usLtRpeXZCE3D34c3wp
WXjOcNJvUxziLPCR9H7/NKbD8owLONj85rtv2tWNt6yKicdwHUjUUTxFXDH5gz0JAC1414HwFKIg
DHk+RSazvIgJVRW8n8P0pZXBbXLRXzOIIdcI9iZz7iPn1vCIB9tGZMs4L2tLbn8/CEdMSK4rVkCs
r3AiMayX2Jq9cb6WeRCvGKSOEsfrn6EhZrd27mYWUCvahJhlmkE3yLDy/gGgwn1gNZ+0bp7CEaSZ
bejt79/ZEi0pCznoS9IWASdHSSyTHr8XHX7iZmbwnNth/0sdYG7OI4AnIs74SyzyP0zNrGf60HmT
bSrxOtpErgtaTn6/MS9v5xPdAQ9inpbLryUVVgkFojeU3IQFghIPysDIOtbAkhTCNz7fe2AS7j1x
dhklUFmICtGvylYKPyWt2vbW7sX3//BrFPe5Lx4j803KZdJhmidZTLgMsZTu4FuO30fUoINj95vx
/f1DsyLyZMrZW6N8WNmlPM/hfphZOk9FYxygbh9NSkieWpbAW4oq2GEaxIK9xr/+/vVjhUUgdPxX
MZNZTPEhOUb1f9SdyVLkWpa1X6Usx6Vbas5RM8gcuLzFcXoIYCIjCFDf93r6+uTcyiQ8bgZV/+w3
y8QguCBcch3ts/da39pY1DgdLfbVkRxjjTCN+nyA1Q6w6PhqOzl5ME1yDqMPmA/HLrrHzAkpLIgR
mR75vWqHERN8CH5cHtTUpIlcRrS/ttRTxFxTQ8D04FGWd+PGV8i18G1J8luX3PV10WNidQhqxMG3
ji1Mftw8Bg+wGtNcVd6xRj6JWlV3ckBEhQzEuauzXTXb7Frg2cdslJRol1Xc+h4FEih2mjSEgqbW
iHg6JrOrHpYC88Ne5AT8puPguWHD+tijh1O6XP4YEgOnG/3dFpTVmPJUSjAKL4lcfpsJIPvCkdEN
Bhy4EdMYoRENhgNg8U1QF+EFKkXUpwE8fnNK4pte2Osx0uAcTdatNjtCmjotLzO+qitUubmXQfTR
J9dSZfW99egRo1YIrjNi1pBZcekik3HLEDbT4xBR8aX9VRZ0xf0InYqTNPiHOHukLdwf+hmYn+iZ
hwy2vRp660k1BDuYdihSt/1giNRael5443gVlZTZ1eRjuknHPXb3+roSFItHepIWmGQDeznK2oS8
PpEhtmLpMffp9EPh31cjbkkMury7kHDcWpAAlkHg5A96ni89r8uvdD3O4cqnPJCazoIsE80Wd3yq
aOwYY4vC3iqKj2R2nnTrszOm6/vxChY/4wx89Uc8TNghpzKD6KAlUae56ZHIwtM33CNXq851Jgtu
CH5sWTXqC92m9GwMjIHwleL+CFi3xlDsGJWIi8orCZR1rCtFZqwDhpbsx7pyvYzmzTgSx6bUJOV5
VU8wIUJ3uuFPVTuwf4zapyMLqEeZuAjBjq2TBBAzPriz2CLWIXecZC00gNC+CEjC9J3oTGaUxA0L
8JXBvHj2QB9PKtKEVVFEEy/QQvKJr+FoS6wCGAcG/WY35wbc2mPfbVHipmyTZ6WgSMfzml5VMMO6
fEhZmmFd9rNZFzR5sPYM3M69pegrNSFG7XhJSO7EsB7Tlee/wxvC4PZCUQJnnc14TKwg2mAWhwyn
+LqtPCbJY3+WC6kt7BnVR2HnLLK+z26UqLLWWY0u718/7avqd3AH1mXVMvZg85xsEyN4QWq+i7G9
h0NebQRdyNWQa+DggYFf8A/r2Cn3R1x1OUMgs5CGTZrtQlU+5EGzPuK5KoHC/kikG9IUZUQzzetG
cDtkerVwoOAcF0QMlaAvsmRt1uT/FQXbH2Ip2CTnNj0rDJ794H+g1HLC69JOPT8+bPNQvMo26CB5
RP15M39oVTxQ0Li1bVRfMho55yE9r+//8yG1nyw9Vy+LPr/p6SVQL/EtYXqvRQ9S6PjVZEQZxXvf
rtstO4Lx0fDsCrd1gxyh4E0gR2HcKFm9Kpuqe84aalzEhAbJvml4joaBb3Q0NCSiNeqeh0ZDgmAP
46PU92YXOLvMaj138tPoMWktRrWmws6iMjWaEnNES9K9dp5tPIVWed6pj0PphW8QbdBxaLSoP6hB
dS7hqXlvvhpgtjBxAJBu86CQe28jRXmix9tZJa6aciDIMkYFIJAaHhkyDQKBhUZn3TDLdsY76vdy
1B7iNDUOVfhwXGg9z0kgqdWPVhWphI1axNYXHn9E5l9BU5Q3OhiLPhYrCLs89PsyOyAqu4ZJrywJ
vebFzfRORfOeeywgZzgevW0G0o+oP6k+dX5/NcwmtygaC+I5reA+G52bEQj7xVhq4X0banTZrAig
+/xNY/bDSZ7ozVBSqk8s3I1Uor2N2vyQD3FB7w1X/1QDb1Y6cKOFp6GotYhNaZJq2PRRH1/XBYtx
LejojjzpdtEobz7YaFEPAcD3Z7xKskEiAo3bo0UQlt1lWGGVVzT0BnPuxpSp+48HfmkTboxuOZyN
fkrDnzIYKq5obf1xcfBL5WyKudYukdxuklm4tkFD1ll7H9F0ROU2KPshwLGC9rc+9wUsyTA+HNcT
xc8GaHSWwLECglChClmk3CjbI6B9Gp1pR5+CjUPLiNGKy/A7OINrixXrvMQ0uFCbyt6palyu+t6C
joLtfOXn1XAok/djhZPyXGP7CvdJ7xtrHSdavP94vuexNV7ldvHQCenQv2U1CgTGQAQfJXnX2k1B
+s6FrUeCBHQ6JSbRh44qRspSX6dZ0+5Mp2Ja0xgeXobRovc4ejvelJVLQjCx3xhMlgyPz1QUVZeN
l8/JpkPxxCzJvv74ExAVKuh9umJrWH7xbUQcOIvtwLrURXGmRHOmCirXMzMQD57iJRuNzM4ztAEw
8eAKFSjtt05dRVsesTSegBlxLucfImqF6HpKiybLr00FI1oaewhLWP7xEaOlqtJXAY2gqdv8zq/U
AxJAkx6QyVcU8K6CM/4u69lbKRFJsGlRn0dmVl7iemPPwO3AWjI+4vGGwza/JgtXVduRUq5jdydO
N9DOi9xc9rpanR+5Ma0s/kT6fCDJDD1SF6L3UzfpUTEz4Wd8I0s6ewXRNIF4rRkJcFutjpDfmImQ
0RjiuvMLsAWp3CHzuYiSoHCPGBmti8SV3wWoXlH6oXV/ByjC3cEnvQw2uKbBVFTy8vinaDTZi02H
b41l1SOIt8WYSzsJ9Vmtjk9twOw2retLXDjy1unvIR1spiQKXvwk79xYaPQnQ9NZxyrzFPg1myMm
te3CdN3GxlXeErpnzbEDGv7IEgM2MNRotsv/uWXBPtNhAM2Zm1tk1h4BxsdVXwbUyqVv7TSUSHgp
Q1A8JcxjcIEAHmvKyeO+reh03UUsgXB83qkhpvJXdRLmmzk4AvND+K6C9MvR/6+HlJIWjZ+xxYWM
sn0G73deL3ZR3+GHskzkh2UzrDqTYXR35A5oc1BuDEURzVm4qoUTsS+hRDZnrzGkAQYa5fC9VhG1
ZLHuEppEFE7mQTn5+FTBGUL/hfztvJQPhk0ojBOFcovCQT50dsDcVc+es9qKzzMQVqxGbb5oM9NY
ajMCU2JY2nth+ToIvE9H2uRYoWNRxwb+b25bt2PdOMuqeieXEUuqnvCh0BkTgqh1aT32DHE6tLQY
/dZ2KqKd4nl3EuLQZcXaU85pMchR+U87+i55rzofKVScH0p0xCAhpvXIkmI9UiEi16LS6T2URMct
QWFb6o7IEWVqkJj2g3aTeYJOalx+L8pRYQwPl0OC01xUPHKOa+Vx1WT1LLJWZyS8B6OWu2wESX/r
oUzZOY2D41+VaMEeUa+/bApA2dKCldQrhgPrSt+qmv/e0TZeJ2PKcPWY7NOfI0RJtw5yns3omOdh
0YR3aXNORV88NiKl/qnM8A4giPWx7gjeAPNPNrPVI5z8mmxgR7jctta6skmDL5SM28k0bgU4lLIh
F8sKqldcmeeayqw8xMh92Xv2O6YznUac+Z5BKryqze7bFIp2DYWR1oAnvLucmM8uMDcTQhYXZXR7
mTfKdgCjBwCcSSizI5yeSQj32mdDlgYeUu0WlNxcwCsNcSTHRcVXbZ4Wslly604Xvj4xSGQl6y3e
3V0wbrKSomo0MT3LgI5vlpm7DoHMuXCGZ5/Au70lJ3vPGklMvWTmlbDG3hasZ1469Xe1zibVTsQD
y1b0I0zaa5GmNtoQ/4zJ2rgs6Opvx0KrLmzetou4YnQ25K21PD7t5yE3bbbx/Pg3j81tZg/FlVaV
9KY16oJjyokB+343Neru+DCTs326Eiq3MallOjEtcwbJ8V/H0n8iLaYD7+j0nBDLXoV+dZNrZE9b
ge2cyaS/Fom+LedYq7LQr+tewQRgdmehjhecYF+QJe0K9Wl6N3rjBChizopm+ydnwzuEI8J+j29h
iIs3GnTWM24YdFFTS41ukLsi1a66/tc34sSTWxLVaEuWwZU3txTGxHtHLibXGK5faa8a66rPZUKu
SegfJE5dgoFt+4wt5UuH3IbROGuXYsREVRUear+5qghIaDZDsAu9Bu41i27xwzXwZnx7NouxnNRm
sMxaWAHU+yMN5K5yMzXZBUNNplybeIfWQV5U2nFx1fiMZHUeGo07FLWxxP35iLYSxDSWbVca5fuE
AGGXoA3kueXb7OSC5TEOJXUUpr9kVe2mCGskz0d/I4kHOBTEHoes5AssCZDSCy9ALjes1XwYt0pJ
xNvMarsMqvTyA0kshbNug5iQNUCw8wY6rmgNwvlByTSTjaHtBLNbgY01qCumKtEcp13em/EY0YSj
I6Jo0RknBhpFi5f1+E+j195L6DSuTDXyuSx2yLUTPpddtknS5FvLiPNCqeVzbNIXLCLW/Uy7RRvY
38sOQFzezkTR40JCy/oibegKq7k07+JIPYQBXP8mk1DA0z7d/SclrO73AxJMU7u1vZtgYOZ0Ycrv
k02zxo2R3JW4yDZ6WfHwuYq9C8e+15R7S3+ojIda3KFQWVS6ubBw3gsDUTU1j24oS9ZbUmTcs0zb
EhJsgFhpNk22tZtlW5d41p/H+rpur+dG73+qepBZtJoklYW4zCUudyU50wiVoM/rPwy+pO8xLUsq
rgEfYwh/FPF2+Q5lKJzCHcKaLc3uZ9WZBbMVGQD1CGyztBeBQZujJ2SpNOoHsiaZgwaYBxGnX9WN
uEW3ucKdxZMn0m/7wfle6OYqy+EKTXmhEG4vr+qiOdcBidDD568Q0TbBK+rnHWg8S6YLJpevKJTu
ySbk6s55SHYmd4YVYcvXBXrduL8J2mbhqDzyI6+6ZVMJ+4ipMe7oxsnvahwX4Mhi/CMNTZdxpWDV
Ru7cezGu9oCcIkipms1kszSYYE3kIohUW/kaonaUm4qhkjJmc/lIEd1m1RdZqvppOIWuSkNTNYaj
QjM17TS2NqvKwmmGqKSrnS972l0X4/whtq/imnK/FGPB8IoPllbwwbT+/PL4b35D8qXqIIOp0MEf
6N6eGX4J5EDJEhIdDBXrkZTG9ceHguo279n2/G0O1P6vn7Ju62PC9mtejFVIs/Dky3/c5Sn/O/7M
P/+bn3/iH4fwlYlc/t6c/lfzgf75Q/ziPw+8fGlefvpilcFbHa/bt2q8eavbpPkc+v2//eZ/vB1/
y91YvP39b695mxGYdvPmh3n2OSTc4ir9+0zxVROEeRG+nP7ER6q4sP4gZMSwHLQ7BBKrFpGk/Vvd
/P1vhv4HrSPycoQlpU14Dt/JiPEL/v43Tfxh87UJKFYlG0RohKvUeTt/y/iDzFYh+Em+IQ2T+JL/
eeFXHxTgj4vhv+V/fv05tNsQMw34Z1owdlqpa6ahmbYuzZOwmCgZBxWrbrAwAx3ypeOPcM0XTa/X
5i0Ej96jwcG2DdNnOUwIQRWyBvVyhWZYw8ToGzEy6aSyMRIkdOijRcAsM7sfFNXmnsLFg5IzNJHu
t0YGIoRAUJ4vhsIc9aJC2z37Rb0azigwg+gQTnYtLzql1P1vY4tcyoC075sI8v2ugJFHjafXukYH
Wa+tcGMQnjFUME10JaBrTqztsCwRFnEP5NaIQjFy6B/cOXaSRRO73RQ9EFIlGUdCbLJBaVSIDxbq
Wc8tOyWIHNJpsbcWt0asW6L+kam6k7DCFjMqv1jZOQHc40UbZk4AbMBL8vHRn1QL67LJMGnfV2Wd
b61gVhBKI+mo3Bt6cc2VU+lsBVoTkyZ+6UqkV6hhc35xiskFXcEwRAhPF0yVcwm3YiqaZ2dwDOAn
eQ9TYeuAaUy35ahb9raKpN6vhF8N1rr1JXbpecPpQ7uhUPZXhV4nS6a3obJRkap2e0PrgnQ90p35
YdEEU8HCoVz75ucTM+ZCY9v1rZ+7i6RkDkDQTHWIhl1AgKh9lmIwSm470JzBSkShMc/17Exf9XUL
jHfR97WKuoWhXsDWC0dw369CJ3SUKxTa3ZCjYolIDNCDEJ9mOFlJQStAydudF+Wq9kZmuNE/Nz1M
xMIlyXPKK7ckaMS8MWjd6is0WKiHNkoz4ESYMoK2uO6MtUxO0YCw44CTNO4ugjKlHZTJMaDR2stR
VVxQH4mD47cu6m1skgL7pisQhF0D4ZV3SR6vd5Uy4Hy2JlO8mUPa5eeYCiUvshKd8yQYE6HFdyZ+
ISjILluIMoVyirk3L7btPC1049g2MyzKMntCBxxKJD8gr5khI3xcDU6QmoS8daaFUbckQCWUSUrm
oQgFKGENxw2MCaY2wI7NSKNFxcS2RvSGs4NxHxZ9D4794OR7srIENhBorUH+Lc+TCZNsO0s78riI
3pSi0ZTdwBWnXkBKkBAZMST6Gh7EFP2w8fHZV61WITlpKtTmi6L1Gh0zXOSHF3ZS4mEeEUDaZAkW
vbkeR99Dje4XemtfikbDrUFsezgVrl9pDPgns3YahDm4icg/w4RMKViy7km82chhl6FhFOoD2ozx
jdve7uCj0ahcRmPlDx2DDcUJGIyBRljY0RjWeHm6MEDLqsEM7JfCiwH+EnNjI+dIw8rDAjjKML9T
dUMrlmnf6PWGYmEYL0jHsxDMgp0wCaOx4mJa9vGIqDY1kh4ZnZ4xUFrUhci7FRUk8Tpq3lb1oSZr
s9hgfolw4LDe2K4zJZIf8Hy/24oyqfyXMAml/pjVXtX4+Gic7to2c2BmbuZ3gGXq2Wi+aaTj58+8
rMZ8wYRcp2dRrUYB7ps2A0mZCjGM00rBVMcLI6bzNYmtg6XmhvfqGMVAEkhYMB7LIflF67pLqHXs
JrChvpH8t4qCljMr1ZHMGgyGWejKDv42SbgFSDcGR1N3HgSBrl2wqRTm1dQoVslsH3XkQtAnuu9S
E7v9VAvamGzyqSlttRzq2bIZGyvbZlc3O8SHAlHH6DGt1rA2uJOdjA/hEMw0L9xyCbOgkXcXGC/k
5cws1buOsBe5bNsq99j9iqoADCCa+LKo9LBB5BRPCO1suEBuNpbYH6F8ptBfrZZXrJUd0bRZ6wE2
InqWHRPUWn+dEq2gXjrIAemXd3FHUxPicndWjRMCqqkO5rjgztG8nRjykU2xJpz+3DFF7j8wXAbB
A4UuY6yYFsoPljSJYMTpBiZwEFDKnd3LvigXvllbCdsQ5Z0hXDM8Sr8oxq2tGYxxyaDQ1eVYk4sJ
8pCoTyahXjCry42yAeLuSQnTC4ZEUe5EXk4Ym3GoVWdSDYxmDw90DPdNEz0Oo9qstFSvDmbLk2+T
wsAFeG5VjbUpgIDhnvbbeDbQxuiNR9nheEUzRqhMt6gby4k3IIlrNmd1PpTWuYUPf7hKoAl5W4ai
NpK8rCtIs71LRdt7z3O0kIlhJFe4a1G1+VF2mAoHnoFHzxBbbKH5972ZZXTR8zh60ZOBT3nocI8s
hGkDEGmyGjqjwGXargfydwkIi1FqrnxyJFqgIoX/ok66iZrTqBmH5QYi3rU9GP1HeuD/qVz8t7Xg
51LwH5fFW3bbVG9vzeGl+P+gatRVCrp/Xzbevo2vwVuSvNWfC8fjD31UjtL8Q3dI0ybJ1hbC0k2C
Hj4qR8F3VMNwHFPafKLpBMr9WTkqxh/EGhpA2G1d5wMhlv8sHaFS/qFTuRDfqVpsMywqzv9T7fhT
6SgFzADTkfNuxaQWdU5LxwZJmTBSclk09ZvQ0suMLs86HYI7LXWeTbUjk0E49zy+zAU7GnMZtM6z
ikYESVt5bg0+6XC5vmuVfm8nxrVK7/CCpfdQebWrFTcE79qARLAdJ0b6HNrjzivz9TCotxPMf21o
v8VRsC2s9DLQ+Z1g+h4qaFKfLslf1MfaXP7+qzyW3AsapmbHYjnQKffEHN33KSxwjCo/aRX8EHYL
n0qNrsgB3Y66vyl1a0+A9U5o4EileNJMksNgO/z++MbPYR7z8YWjaY7UMXkaJqDNn48fTRWK6j6k
omyg/Q1efpvB/sgVkLSOv/OhNzR9tO6ARQpc3aBozgxBqdqbmyKXT2Wi7xG7LEZYVUFa3/l+sdfp
7WQtjY34Ba70Mx1Lh9KgPnjW+A6re0UhgOK5fBQ03EtvuPDhQ/I8YmMcjLRE6N4G71+8yPlF/HyS
bRukHG9XSPnCMueA0U8nOWxIJe2GLnb1qtz2vXwZSnzoNWg8uCqW/xgENk90cr38AZZKChyS8rLt
6HrSOADUk5QbNguuYzkIaEbsEApBE4mNe2EqVjUADqA4iL4zJpQRtG4rvwiN8bG3qk1ZwI2z0bvi
Rv2hN8EXl+/nZNT56tnOfGtg6dAIMrBP3j0xCv4QSCjd0D46FKNzbzrhJrblMjcaV09UOizOOVuF
s9+fUNaZ0/OJFkHVNCT3CIj0k/NpQh03dQOkthmddfJBxy8yRNO6tO9bxgQpOv3fH0/+nDj68To/
HdCYv//pAuaZ76tmxQGrVuLNbF6RDGwM+3tTBm9j2u1QdbjJQJcPDfBWYP5JS4sevH+tDcD5G3gQ
HZZoKed6iWmk6uDz6PcYnLeJlf+I4VcuaurRpm3WZQ+mIo4WUoOUUzZLzS5WMCHvQW/7qI7bq2l8
5Ol1BrlsXZT9VamgFE39FWki63E29CiJ2MhOAnhsvwedc1loOXsl+ENwMmRiLj1l+GIR+fUeZjP/
r8thnGyxCTthO2VzdgZEsN2T3iY7cxSbpo2+ONDPOaK/XoZ5r//pMmTwH2IxciA1/a6bFsTuYlHR
3v391f452PXjKCZvbQORF/Z552RJshKbJGcipF0PiCUipkXuXP/+CMcI1pMFgWebqvOUkrq0Tp8s
o5/nfYiI3a1X2rrozlAHw2G7EQvGN80qt8+U5Vfnbm6p/HLTmNLSMEHMPRfnJIS18tRkcmKO2bug
ohA8LGt3jFfdFsduvzQboohcpVh8ddz5156+VNY+2zQtFj5bnhx2MmxRj7OBN6TFGabGk29biLar
Ncb7TRVffHFmf273zBdv7hxZBv+3dFank8PFheOE0P+x3C2HpVwTDbbRdzR3N/maav+LZNuTZOhf
jzYvVJ/ekFMFBb7LORpuJ6Y1iwrtW99dmyAUKu9gWveK0y1K8aNKxKIjVCSS1iEVco/VdVumLdQj
U3OnStlnQbb9/Zn49V75+UScrJGAzpXRwDTKNcUdo2E8L1ZOfvP7g/x6538+iKOerIt+1yhlT4OA
DFke3nPmDIguyShPl188abTfX1hHPVlkIITXlBIcSo5UIU3t9YTGWPcGaJeh/2ENzyPTOWb1NoIH
2Ve3cCXXv3+xX/4J85/46WoLPMXNpM+vNomRbKj3AttEQwc9VHZKvDcQ+gFbVs2zsWFcW3xxrv+i
VONka7S8574pjdOTMxDXrQyMicMnO+AR+2jtLXFPrNGAvtVfvHlOAuL/fGN/OtbJS/XtnCgtdIKu
fdBe44v0Rl/BkkiWwdI4QCNjqXf7pU7i2sJ6E1t1K3e/P9e/rho/v9aTNbgMq96McSe6ke3T3wHp
OqU1XFj93upyTBra4vfH043T5ZEyQhiGNHQphKnRkv754pb0HWwtUsWiRKusDY95+a6hRZTKfWYx
E7afSzxjnjVLLyg3ZOg9t6PxZCjByvZnEL+z8NI3NuCL3LYhlkCKCYWLaRFGSHDOL97A9aMjI7ca
gg6P3ijv4h65JLcovAZ1G2uzlrQE+Oypa3qjK+T250FjqlsvqO4byOKyYDJmlv0uBuTdlOG2ba0z
DMj3kZ9jVusxpN6JujrPkpALhdPD6zHlY7tqe30TO3KpDtp5P4Q7NuFUKz8ipPid962aHz4V6uJB
WxNQvYjjKzybi0yhpRRAmeq77iEaggsPwKpGX6tL+gsVg17uIIPfq+CIYEy0aJwHzBf0DhZ9na0R
NLsmv6zt3jx6sgaEGdTFFcqKvnc179Ly3tTkzneuGnRQvonGH/JB9aq1EATDO8rzhQF1Z5zhsX64
wgi2ztVD7D830kas1rl6/pYX3/uZ0RcQAzR9i6J9VWxD7AidvLWRcWYPPbPdknaq0e50DMtdSX6M
RGUGUqVmMOxjIU3qR3p0q0ReTcHGE6TghqtmCgBWPRl4hiozJY0pXWtQ41I/dp1CXUr6UFrgrYVC
sjZGZ99OYVY1bprd6t17E72UxIgWUMeN8poJuptjW6dXhY6Z5KlnNnEG4n0PY5gBdttEJxlEaEHk
BZCfhVY9z4CP1DoUwwwN8BZe8E2zUipGaHKgTea34gD7rWrwOjGS9PofJMEgVmPYelVOr76XQxan
ox/DqLTuEvhiFp924oeZPqeCgE5iU8XoLX0V4wyt9JruogXbjiyWiEaagDiKVS9r8ScQKuVFbtaD
o+jewvipaR8NIjuEsjO6biN4l0/xpez3OeuBxdwBPyVyQUL04Ls74iG1mdNi4UCwtaAJb1kqIvLL
jpOj9V8sFsKaH2afiwxUM2yvLKmbyH/YR57cvJ3dlUUPwAenZt8etCy6UEIIIVK1IIfL+kpOiXkX
6uC3hKh2vVqcETh4UdkFBrmBDnTYXEE4uuoi7dA45Q8lkA/KEOwb1VyRMU/KtQEmbMIZs2gLxqtm
A424K2jsZ2rduj7FyA15LC/aLk5C5BqGvlXS+mX+oxa2qHSgilAdFB/URxisLRmtK4Ws4UR1E/8Z
Od+g3dvxAAXZWOnVeKakZD6kbYcgAbBwFl5hOQHySJ/RrNtVaNhumNkbYohWHjyMpZ+Eb8lABEBv
KLepAR7Fs2mnib3kd2b2fZbBvXVQa95Dig7i76Bt3JmR3ND5RG+DBeyiBQWqpBhymsc2mkfuvOUs
Y6EzkhIeAnCkP2P2nIebkIlrZawIINqQuNuHLxrux8lqzwclImZn3PRtvsLWuPQxpqCrcoemWoJA
WEChhrR9hoJjIYd4ZXAzWg2ONkZGlaOuCgvCRsRmPvqBWncV5O8tMSipfTAiXHY5VZV9Y1aPJnln
mTyb5du1f27YA/FglzVPA8tolw0kT9S3+0YDnjIQT9shyO2URxg8Z4G6G2AOBQ1vP9yQCwM/MyY4
7spoJ4CGOxooff+MEGKLXmaGRYDwhUG9s+Ib2xtYyyltqupSt60DTeGlx1lu82gb4WacPV64tuMU
6KXDGkfiTYixtUBh6tOE94S1SQH2xLATF2nhA9vUb1ujJf8OMA0TIMOM74m9WiVl9IP8Iuy2xp5B
1jLCiGT3EEwqnGUdRY1lLlWdZbV2wJHG12hHBzQY0xyFBB/St+JHB+ZnZUFOnDjejLvTHmHdAcO2
MW8LooocyHLZimcFRakBGoptJpfZgqngVUjdLub0TQsa35wdkknmMDBhdZrUgHuXkX3rFRrLVgVz
rl6CCTgz1OkwkhDs6d9qK7/RU9KjAhJivJY2cuSG3Av91JKHMTLRudC9FDAIn5oHNlgQVkkZCc9H
+Z6wm0OwXofvlXqXY/dummltMwMR5bj06g2uhB5aYnqo9HffVGmH6zsPznSAg5C/N4DoOuPQxhvZ
hisBlqMF/DjbDpL6Pbd/pASPxHjXqjl+kOeUqGBoahRoD9CSxfBtAhCirsbmUtfBXoQKb/0nz7/p
koHPzgMV/1N6IXLojN7aD1tXBauvVpd1dafRZ4rKH0b+LTUfsumG1+LYNaJrBswN443oWkHsaZOF
yTzRoEPdArXRvbdJu9KqbxULeI9ZvEOWWDQTqY0IYTELqg6cUcVazoOTVsVHww8TEuBGxQXpOhDt
Aa3j+yYLHA0hBSh9IEbTYDPq9ZBgiSmTdeKx6FKE0t5bmL0Kbjbd4/5mMbpt2ePV/VNY2huRPcEP
hrtDtVq9Gfw5QXyZj3BDyIGS+oqYkkVjpDe9uh/1G2I+FkoMC8txqCY2lfPNs2wQP7Qt6Cio6XWV
gWkUG59WXcTjVrVBZj6BaWEaddkLbaHgqvbt71UiF459UVaXpvegl7tseivFuR3AfE6XqY1rGIRf
nd6M1reC6ktgOtUodjJC6SQ6r1Tc4sHeSPO7OtyZ1Q9/jhazzmx70xYt7n+G6H68LLpHQjqpB/xr
p3yl+09c54UPILJ7BCvK3VCgImzcjkwoLTZo6fh70Q6XfXFf4iAmg4lxtj2z8hZoh1JFIXpF23Sh
/1RJRUOUTpgJbRhhbhr1yRoC14IyZ6ARdp4IkyADcPZOs8JW+NVSb0sa7jYMp1sx2gtM3wtNQfQq
WPDLbMvodd3ADjIwChjjQ4651m4wjNnOoxZBGlEGxw0qb81zJ3aJBv8+DsaNmqYveou+sW3N66yJ
17JHFV/FLMZDEl+Fjcf6RLO6mOIbn+wg1r7+i4r5Lx65hmrztEU0RZPktPWnpRkE5JJ6Odr523rT
bY0NhP9NtPl9Yf5rWQ6tz7ax73Asht8n+3nR28ZUth2lW2lS2fq7yfoiUVo73SlTPPx0iJNN/MB4
DooAhxAHANubeJVvjJv4/lUsNJdAuL2yxPDx+1elnTYUT485n91PW8moRP9qVBwz2DU7HHLL1I13
/5vzp81//Ulp9PnVmSdbdJQYTLFLjgTk711fZZfxJniXkfvKW9PNl92hcKNNvXIofv5fXiR6L5M+
miQN+rQXk452gRCsFgvZBGuU8GfM7681v1z6OiR/Cxm4OQe1eOs8d77qzPzVRf187JOLqpjYSUtE
wYtkui26aZtU2HrzcZ0nOvNEx8Xd/4DN79wMJvoIFSvn8KBM3kpACKCBtvr99T7tk8yXW4e6b6DR
NMiIPLnclsAMFaQVZ4K9kgh3FaJ1RWuoopMvWqR/+c7iQTVXwbrFEO3khoELPI3ImcQiO2dt23pL
kGQbbaXvv+oR/NLEPL6oT0c6OcWajvp50jlS7Tya6mqYACE3pAsekAgtAsD5hfJeNi/MqBHf7Cn+
f39Of2nHnB7/5KSq+L+SXM67upXxSNG2zN30EL2r62wF7tla/v5wf3kJ//Vqxcl9JFud3eB8CWnV
LRxxH/XC7brvSAe+uIL6X92xn67gaSfCDqcJ6xlH0q+ju+xOWWN42dYr1Q236YrNrsvu3F6+jmtC
QsNN51JfPkYX3oKIrC3nura+uI//8lb69Mr1n9eqoMicRlicZzMmi6S+q3TpFlS0vz+/X11OcdLy
0cvZL27zssWmfWk3/ip1QxeO0pO+zdyvutJ//ealiSYNBru6Zp3eJjZikT7kaNYlqUbLcGUv68N8
RGdjrJJn++b3r+6XhtrxzSoMYTvC4qinc9aE9HTV8o+vThQXByCW/83Zee3WzSXr9okIMIdbhpWU
k2X5hpBlmzlnPv0Z1Aa6JWod8Zx90w38NjwXyRlqVn01vswLPN3FxQPvUlfcdbd0rcSWY+4g2L4I
G4eceu4cJcH1n/GX6f3hwCGZV8Ha5SNmKe4C49+ZrL8uPRHJeHSthnTczLRYm0rtasBcq+mHZbym
yVuT/kO7gZDXI/YWO8wKRMA7GYmDClVadz9xacyJUPphesuj8LmpWB2IFpEDFldlL+KDOzoTnDRl
2LftnQ4zdCwMD3ThntbEQ0c+La0HeyYLpBKi+IaxsZq2nnv1nYOCYkimAU2Iq0McvIxIwr//smdX
x4cXu9oFuRCICIkYQFdOSdccGv231k5X3w/yf5muurVkJ6GQv//5h8/XS2lqmjmjcPM1SDX+Q9d1
JXjNrhsvfLt1Qm9rv/uSbv6fGfvfIZc3+2FIHUx6gLB8CRykXWMbF/3FfCfvUi+6UW6/f7zzH+m/
Qy3v+MNQcZRgRZTydComg6VWEhhsVIyXz7yOgjQKxqZBzsdE+L8aAVUS843ll1s3EfSKNivwr2rQ
/jVOKff775/nXGysiSo1aNWUdO09JvvwPFgJaXpcLZPuPTZuD8NO3W3Hxucf6r/DrA5AWQliEWAS
Kevih0gyZxauQCfYVdnbGsmO75/p7BT88FDvO9yHhxKGKs4DlAxctq/Ko+IGJ+keXa4GOg6/pJ8k
hfaku74f9Nzi+jjmKq83TN1sVipjlpLOJfeiqC3Xkv5/6zrLTP84ivx5ctQhtgR1wXvE4ssNDsYu
u/MflTvf1pyCO/bGZD8XSHwcbXXO9eBfpsjnmRThLphKV67Z9+Fs5vpWLXTr7a1WsDjKU5YvI1kP
8eN8OezHgwHG8wqwFqQamz4oxzhqf77/ZGcD0I/Pt1pqeAH2prxgatR9ct/tgfydhH1/RXZsY3JI
m0OtDjVdbnW17Rgq9X9p4jON9UAmyDPSJygXji6br9Jimf3Y+sQRS5ce6QsLLnFfv9CktJuK/oQ/
E35wr1H0IOVPhvkWCSq+WIhXavKOItDVarDpg3Tm+VrNsb3wzcNIl5s0YuICWCJJ84MYA0mDkjNG
NwZsrgbDzkIsHkrluSCrQ1eQIkObCh40/0mMHqOJnJHwmowYZdOdAz/GToXWw+e6WyhUmeLhtGoL
xa1UIJN8UabCBshU1Lga/xKE6LnEy7xZGgdg4Vi4EghtBaipup/q4kgTATmE4Uov/5CwPg4Ag3Bo
9JaaS4y/W0ElQfaTHdWPq7jT7VIPPFgSf4x0Jl0UQYzzLTIbiSRAKxlBAknVLXrwv1MZ77rC2JPS
cANTP3SF8kJT3AyDXeNtRvNTUeGqNpFSQ2uqyCe/A1dQFhfZVP3dmF3LWvy6kf9nz5NX53kpNoY/
hnxyDMjc9rHbJ/vaU04T93TMvzeCB/ncwfRxLq8O997oKsmaWUGon+lAdSOgp+a1dSM7sAQPJOFa
CAV7C/0p5VC+ybE9QKEY3MKlLOh9/+hnf4uEolBTZYti5Wq3L81WiaSe3yJMLRRqikzdRpB49tj6
7wjvKqgPO7xhNqKoaoyg7uujckj2/28pnbOxsPZhnNWurgRokiWDcVq3d6HBuCTC3eoO9Kiredp+
cnOvvFJ3sp24+b7YyAxsvEZttdnLlNwQpDJ4Upg7mD2uhgT9+y919lz+8HyrHb6sAa7Ky0nZNZdh
LYKAlN08egi6f2Hx+/uhzp/KqowKU6Kh6kt7kyoqWZMIy7t8613zpBzKaEfxUdoL+/qkAoBz89jd
GPPsGvww5uoVwkPUpbFgzEW9pDvxDu9FwgJHJ8bRBHsrQbeofb+u+Q/jrd5nBhgNDCvj0Xr72JyQ
EP3W99qORGz1JDhv2ZGmS9u8bL3KhWvkImbaIda98jc+69kbKovvP+96mVof1keX0UFdLnuPfufv
czfdhS6E9j3lei962Ep8fklLviuZZKjHqk7jmrLOGeGYoFa0Q0RoxNSThsXB7bJMcvKsGMwdQIUc
ot1m0L9eHToaHuJVWRc1xKpIqT8/YglFIZfViGvwkOwhIP/WWwygc9r/AywoByV+mogsRwynOpMi
Uz8hLJR0Y3QSYbiCWG9vTLX1p+f3IAAXRWSmpq6R//38e4YQFwXfoCLvF+k9IF0YPunoKkO6wxD9
JOC+rZvVTpRKmlzLizzP9ljAHLIy96IEj6Ss34ipvsxF3ZJklpmpykgEFXmtV26yAeYdDEYqh1TS
O9ovQCW5+khrsEEpx1cOzax6vkLJJoP7hAdgLd4LMrFlqh16QXCAJdLVLqI4Xvj39alP670RwYEe
h5sUjxOslQg8rI0byXpLWn42OmvE3gjkce9YbbmTmUhToFFQWnC7av9CVdVf8tpPSn6/8cmWf+rj
Cc01TkWeT15FZPdR1mrQStD0qjFAP/djdz0DnG4nkA19datZxDDh7Wg0i+ZhrzXqrZjV3vfDa19n
jIxym4ExlhVl/f0DflikMOJSmaAN1muNmzAEFUNBMZ1m0V2E114rqNdFSb9eI7qGWfTQfoodyl5K
TDLQDdWjqwALQeGpUkw3V17T9KUBODch2R8szoyUhEW8+EPQNSPVh0YLICVo+E4LV8CJsJRpSLD8
jMVfvvG0CDdS61mO3yJqwQVVdxMtSFvve7gtoAR3veIZ7ZNAOIklbwxhpaICVaiPdP0LBn0z0wiV
mr8rmspWPuHrOpdVpKAUVRQkoRy3n9dVHfhIeMQOBYlP6JTPrqn9lLvyIplktwDYa463+AJCTq8v
DK6UtCV6Sa5ddrm2dZgsm/d6unz8JavDJAlqGT9jfgmm0S51MGqe+5ikNVhyys52u9/KW38JP5YJ
+nHE1XFiLYaFTcOIi0QUWAOaJmpxperoP8pduvOP+UG9Ee4wybno6lMANX63ubmvQ63337BMVJL0
oHLF1b4G7onmJx/zOxOjBCeCoy8JgZ0IKXRvNHbirR9Ds3+aZczSM/XREgfQWtkim3jIxL+hgW82
bW6Nme11wdz4JGd+G0UK9jiF5m2N1pfPc0OpfHwLewtjvgVnMXcgepEQxeGTphueWA43Wtk5Moyf
71fu+l68pH8sld4elOQ6OuFVZB+aILUQ/RE/FIoTIhnJKIMWOHhYwUYy6MwWoS8tJ7hswiEwxVUk
TUtiDtCYkcLpIRpozhRRvSnDxihfQjMeSLeYa/R8SKIFUuHze5yKIijU2kLGVojYqSf+qz/fGf3P
IoKvP8VU8Zv2FQ9XT6rLi2yYb5Q2/Vln4ka+4cslhknGXoiOHak1R9a6hBpq5kT/4KIbHa3HKG+9
RjnR4r3Hh8OF7+hM+D5itr6rE8NVsTjr5/uq/Ds1YOSQveRdeMqihN4CKXBCHYkVkgFZyR6hoOzV
cWYCBk/fz4Qzb+7zL15du5KJ6/XIDvUuVe8vIRMbRJn1YSmRDoIbuZtxz7rmsn5HqynRa/UcVWBn
3kdkzg0/JLu86S8owrwJe9mOdu1e34n8v7kVVX7dAD897LpAm2kd3e4TQ6v76IDWobW7fbGHvOtU
xxQQqLuVbf1SEn5/WHL2IDEljXzoagOs8BsrookgrwUUipmO2wNCnVDHVOFjoGBH9TtK8h0eZRda
091a6XjdRv0rCK29oVk/c6u+XuqWPcXV77+78nXn4VXomCIQ6VG0Xi9MjNnDNjIW502fxAa8zWZS
LoEtuRPJjlzssT2tDlo43Sb0F+OH4qYAGQKaoseo2ekTDDzlRsd8XbZ+FGroKHJrq83jjF8Tnd26
AchwclPD8CDgPscGIFZZ2vnacKiRh6Wh7+rKdFMrgZPF9yOKRj3H9qS+j4Z/3z/n1/1Hp0FhWZKa
pHIAr0qJxiwKJfiZiFiwOwq0aOshlkJ+tLGPn1tGy+GiqAZ0DraA1QakJCrddRU+OnFk48npljfz
YVFul/h2O7Xz/5CRe99LPp/myNPpnNEVnQiZ9pbPe54AMUvx58W6hzr7KNeHdBT3i0v0KI2Xmqxc
lM3gJsLkQcV3dWx7lAo7P0PYjbie9ymgBfwcXFEZQaYSC+BLR2PlaRZbOxReZEnxiuK6125G48do
Ltbed4YaX8VNt9ek6Ll9pxelJ2ipN81gHHMM9nxxwi0ZLyB865BEcmM4Ftm8j/wYIjUWznUrsfdH
F3DF3BRn01TOQC/jUxU1L4C13ihK7vToX9O96K1+wMrUncEI9noMRa35U5C9y2EECUO0a2bLjlrl
Alk13seReFer0t82zsD3tbva920uDnsD24UsFO+KRaEmvukoEWpJdWvOd9kqDvGyt0Lhobf9MZOL
+zbRHJXEpVHPB1/jJGluykyGai38zGg5CzvMEoIfJupOAx6/LMxHTL6wcjHworrVEZ8nMtQR/L51
VPRJukh7c2Lxt5S/BSt4sSq6TOFuZ2UJzvCP1WvYwYLADHGsMbAZGOEpAK2f5cDNpd+jtI9H1M7a
TwAVnl/Xr4Ml30yz8FsNkmto/h3+OHggW0PnGFi0wS25bnXhVqfhH9zCc+KbjygGhSk5YOpykoMC
dWPSXvUNFmw6/gMZlfx6cSmgia9UPO78r343uj0w8VCnylALGubm6n5GDi1iS/P9sjyz+7Dx0DbE
kU1JWF9i5g83BxkWaNKr7D4pVRuJ9NfAPbvejD/PLctP46yWpUFzq1rXVsjFfvCWcDcho+ByhX6U
bfx2fo8v3z/Xuf2eeEqSNGDnZPCMVbCvU1srQkCwTusOnraj4pXbUeIlDtlLXjVctf1wUGhDdnDf
EtytvMmZs5XhTa7x3DVoYFnFk6VMS38naIyFonTEOaHwUU5PnLJKgnFOP0f4+9QbN5wVaIoOFpxQ
P4662okMrS+rzuKhx59SYYOZ+tHt+wuBw7V9JpwlY5R7SwVEOfpwg53psnvI91uP/p6OXu2Hn37F
ak5FnGZzDGDGwXNwH9S2fOoOgGW96ECR3WkvolP/XC3J4+kyg2PptvscCV2yq34Tk7nC7vuZsIz2
3a9ZzbxirLMigLLt6CatwjVMwc0z/GvaavXeVzUZsVycR+iCJ5Kim4DZTfuGMx/KAxkHuzzVT+l+
K0v0ngX68lxUdYkauLigcfi8ciucocZBYOVmOl7PdNumXbPXU9kpIH5r/UMaxC5e33X7EKJBnpL2
EGe/F8Nu4MBHKzCvRMtrkenKxnOVYxYw/cZPO+wzR0SEnAWDPVoNzGEgkRWuWLK4FzIKkT22r6HR
PydVI3hy81PBTD0ZH5SMqCNs7iflDWQe3Q74GYrDLibGt35oJIrK+Rd1bluK/2i0QUKPBPT0KGe0
JVyC+UNb3EkPeJ85iQ4CvrRgkKcHvL5gLxZXiyi5G3DHGR/N2bj/fnqc/3b/fY/WKjBRO3DyViQs
G4Xy1lIC8F8qw3vT7WUfJHGU/S4pgmwM+jVfxEL9MOhqdzIDwG+1+j5hQGX/AZp6iC6rY3+3HebL
y1aznihcaLH2lsht0iD6eaIMlj8Nsklo2O+UnfDcebjaPI0HLM7LXbxbkg4aHjUO8hXlb+Smjnpl
PW5tx+eOGdKrZFkJ/lTkkZ9/Q9MOfaVp/IYpOxR1+NMEGlqm5BAh8IXmY2XiLDgoh423fG4T1jkB
yOwul9L30PvD4Qb7EnRNyVseMW1uMB5TivmJcMauTfkQaskfTT4CYrBD+gIUelpG3acbTN7JC1EW
uXIWZHeDgWgiyZ43ftq5XenDT1sr69psgvfdmst5OOJT6HD0XllLg2HBjhHQRm+H1WZbsrS85i9T
4b8vZK2yS+jmEWHlh054Sbn4srkbD9q1CbPYVingBc78N0agjVvy1nw/OwfphTYUUuwATFZ5Djhf
eMFBgORx/f1iK/5LPVKi33ePNfGdY20U9c6GG+SrF5wJG6T+viY+fHmmoY9vypK9p++bpm8yz/bS
Obrof4O3crPAdnYXIaawTEmTRRXR62qCG3jwjC0DihMjij+4f7hQmmib/Tc7vp285adgV2xN8DOX
KvPjqMss+/CYtEyJZTwWdIweFSAIyCETBKGLA4+NaZZnvHaQypn1u/F/kV9ZOnIx4ab7XNLXwphs
ga1SQudUvctvK693Z5e754WhHmWPw88jZeJgEI6Wcfai2msekWsldkhXkL2xks5NLfxQAGuiESOS
Xb15ScPIB18P3rypkdXuD1jQ22l+M2unLPN3E4mfdKQZjMyNHo17U8iO3/+Cc3vbxx+w+ghCpIh9
pVNQzZrf5B7cBEcw8Dr7VC7sqGZjpwOJxq6NJXXu038cdRXWhL1vtfWMbDFTT3543Rh7rOC+fzBt
+eXr7cLgtS2UGm7s5uqUao1ECIKATo+CUg33GTPA3tp/65srq/9b+sU+ruVDK7cuZvCY/xiHRCkf
s+5fO8LzU7HGhEitiZpryPmxV94a+ag0wVHosMutHvF1hoV9uRjCipNwmwqV3czPZmsSGbzNEhhr
XXicF6tmKCJhcWclP7WGPlG54hp0HQQR/Ug01YT9cS5lGmhDGvQ0r9NzWzIQlRh5fUGDA36nFRFR
e6q5Wn//er6URpdoe6kjUO9RkFOtd9NKNfIs1rv/2dSw1rkqnN6WkAsWO46al+9HO/stSGWSv6Wx
4EsxiwJXI8kdC26e/8nVFbzqrcdZFsqXr00v+MLoIG1qrOZx1YdFDGaCsuMvbie4m1Hq7ehD9yjc
OFgCb8stz5zPFK0kbiyUzSTSYJ+3LxBYtPyWzC/dv03ByOUDTtDNBe2VRyqrY1BurJkv8k6+GAOi
iVRN7mZ8uM8DCmNryfLisNGrf6c8ALF8O/vTscpkp9Iq1x+Km9LK7+pJxJSj29gnznzBT4Ov3q+O
c3FUghF39OQhHDjlKZV9P0fOzUhLhPuK3pobL+0Qn59PVKNYMHVuuItIYZGvvmsFcNM+1X+3yjln
NiCIYzr1HE1XReC1n8dq88wHAlrBOSwaWx9e4i5yCq12Nh7p7DALrQsVjqVY6yJuY6ZCHeA+4ug9
gVuc+yRvl4iNlEyELGLKUZTVx1ozvLFvT8ZceZKYeDikYJUse5NUPX7/g77+HgNs1yKhh/9EpXUV
yeDqJfq+RiJDrH9g39fND1a3dY1frhyfV+LnMZZ18+FYH0voT7oVssPtx11yneYOpsUORszXt/2F
4fTesMNsYi8ehEcs/jaO9q+LchkcHrEoL8HTupZcjHIhd5BTHUkf7b5EEBW3OB+AztRG10qGu1DM
n75/p2fi0mVMJEhEahaEu9W8zYPQV6cpI1qiOjk+Vte6kz+YL7Er0BLuyDv/okFyIdjSxpI89zGp
ifGkBBAWlOzPLzpvMqvoE54VtR+n27/ep+U8SL3vH+/rwjeW77XEhUhbVGk1ZRI8N7pJ4+lK0j+B
9BdO2NbC/xrYfx5iNWNKC9wFBgdLvDt4knClOg26GQmxF3cK007Li8ARD02020r2nIm0GZmEuwmg
QEQbsrrZhUMft7W8jHwy98lBe25bW37QuVAihvgr0K259axnVgfiGBFJCndonRjo80crEVpCwuRW
tyjpxqN0KC+mnb4L7/yN73bmpSoiUeVCcqI++w5g+LAMQzhySlJyaZUxlC+y6wYfCKFsbFPbWPDL
BFitdwaiw85kxZnaQnf8uN51kJztPDAQVqyuRbHPAAcgcX2IJd2NMU3+fj5+JTgR0H0cbzVb9IKj
uKmZ9kIb7/IS5yhDwj+ppNM7xztixjehQvVL3/F0i3GvJ+ho+Smaxon6PA+ow+POiQvtPlH6Z9lU
/lev/b9vY3Ww6Di+FqXMrxtozs6Fxwq5lSzcTMbd968B7NjX946Rks4pxlRaYJCf3/vYBeh/sV9z
ygl4hYSpQmDZxZC8ZohDIO6esCQi4MVyMP/Ttu2x7QZc6R6qGdt2VbBV8R/RyxESrK0YMG9M2u2T
1OtyzMQhmsiYZRnQnfu0uw3mwGmCAvzIJW5g+yrJLuNBcQxAstqVhW+4hCkeHG5nihFihNlNasY3
nIqXvVQ4TdefSi3bR5J2yrUbJgveJpSRoiz7FY66F+f0cBkL0+ypBRBXV7rThMlO1/pduaAiekox
SUEvvVVdwrh9ssr8LvUfK9JqRhX+luUcAxAMXivFujP7t6hLH1Rovhw7s2Xsk3DeN9QHR6o4iYW7
ABivmR2sxNmavnG7FEgXUhKKI5yvugxrh7sE/Aptmm5eHIlb94IadbZYBXZA38TEdeMo6/l9HJV7
QZmg5pV2Xww7IR7xk5098jOoHGV8KNJTOcKWoIkqvJ2D8jQX448Zo3NTfexb6k2pf4PvoovFmjtk
IcIQDMynkEb+0cvRF1mBeFSEk2YGP3JCFGlBB/jXhaBhqXubAgrQEmM/SbdYvrn1wrfQpUux7bwm
Hk4llbwmKrycvnnciog31EMQC54uBYcOQEgA6i8X6qMlZmACfKe3HvrWvwvM1860wOXvdb/5HfX1
1djea/JtO7yFJr23yuWQowlLX2al9izL72wVfVaaEc4jzBB0vCfIGlvhFf8JYDqMnETHFg+ygiVe
Y1Syj8sHCejqFNS4qz7JuofwzDZD1Um73u64UY3WzSRiT5riY0ZTZMxNSEyuQTaYr3IM77yA4RJp
dug/RJl21QZY/g5s1fpwWSqvfq/YIYgNVbqwWtMJB8AjvMhWuTX1uz5nP8iOXfkqwDwTayqWqb/D
WNkHSJj7v6EHUlTM7SLVj0CGnSz5SaORHc9PVvGklNhdwzqdEJOHyl+NpbF4z6iLQw14GDeN5Z+F
vNNb6YT/qW1EzKsyojUOj6pWuOwCEhpsPIXwa9ABesu7PBguAsHfpwMytolusHnhSlwIY3OsWL80
OGgJcykJXbFiWpim0+h/woLFROdJVz+Lan4qBmuHvP/OQonYVXc0Sex7yA2p8ivzzR1NA+CeukMG
pWPQIvgH4b/MLG6CGLxAI94HevZkjv2TMIR4ht8G2jN2DJ6i+Pc+Zt50RPROCL0kS0EmkVW3Kqgp
SrsvzPA0N6+YZaKH0RZHJyevfjTpoynVTLkn3D69YaETDkuOnZuR4hoaYKNMe1q+/PsPhDA0UrEs
dMOmbOtqJmBBP78SxXrvA+OCwXk1BMW1POn0OYb7kkpywmQqx+yiN4Kj2V4Z7Pmj+G/05WOqD/dl
VR9jajFy2x9rzKwiYq3UqKCGB1RPr7oet4G8teu5vpbxbetLMC8axPEAgo6EaoEGin7ud6Ek7toK
UzAFDVuse6b6e6gbVxZ7Jx7qYy/T0zS8pHutuEITiDPXCMwLvvevGCy/QZl5KH9A/7JzMgXhBPos
ecom66hYuZfJ+SmHZWG2wyHz6ZMdTeAxwD6Sx2C+lPMXYPyXswTrXkyfsFC4ys38TuvvsQz0p9Zu
aFWRUSUVoHhmNYaSQ33D5IY0qF6t4CbD1g7tPt/Jxr8cwSKdq7gFUSS0AmJgGkWSh4l9DmHwZamq
J2Bkzuibdk2CKe2w7jajq1zN7cmQT6H+IjB1ssQ6BfyDoXjChNAO+wgCiswri45V8BiQ58W7lV0c
ei3za75JRtVRiuilxxXG9EOcw0N3Vqz9NEvuYL7hkumoSXvR0H8yW3hbmKGd+dW9lJM3NtJLsq6u
yJ/7XJwVDbtTZaRjRr/tDZ/ckOyF+R/FbH8Pg06Xz+sAqCWr7qQamj6Rb4s4YOKbyQ0redIcSxjc
WWgOraLsohjzBOk4a9mub6W9CUDdMhpW7aJO8E+9RbZtxPos9v+1eHrMIZXWYaCxVfbM3ndzrJAn
sfO4m3UKTwZgjQd2m3E6Who1Zy31LFzy0kLyMuF3QU+JX0uv2DfI3PVUd5gxHIGrNdXMAACy0+hl
1SLqejR8fG2DySn75HrEFN6amNg6ZYUwfBzoqgVdT2O4eKXUyOTRtOCBd7nYChjKruzogYQT3MCB
6uR5I3w5k2QgdsH0j2I6AgRS3p+jilnU0gIlbejgPaCID3r+QwaZ2ODbLlqX9Gq6ghk7esHEizeu
bmdUngxNJspEqo0O2VwHkrpaTlm3KFGqHQ7JD0ZeAtFO2NT6KnVzQXtQSvWIkIPgStVpZCIFMuZH
tRefhEq8LeToCZcNVYf6ls22WAZeLP38Puo6k6NYfqPxrhFENrPuE41QOipIRsgb4Le5L0kyQWdF
E7MnSas429LXLw1z+hLtfhhwFU+GErKDyCeeNK8ievOE+27X/1APwnZv3vIvfYnjVUnRGU4yJGWV
4ZmLXKiAt4d02AIbzO7hBiDOEuSTARpRCuh+a7TnsnnspAEu1Zs8wbDurAt9vMZuYRegq8dUFnls
qm+Euu8suO9+2RIJf7jKFFODP85ylWnyZ0T8jlhetuj5tbJyDO1e5egeZQmnw85GP+2W8I1K42q0
nvrFwXLUMTt5C+WfvZzaaCohioEDxKtb8G+n4j6G72R110YR2hjyNvx3CYEFWjunh8/TYsOqDdPe
Ah3YYJyu0PWewYoahxnEz73h684Yja7fvjbA+DrwDi2SnUL7FYm/mvBPGVzogcEv2utkPC35rjIk
m1dsy0RKqXAbdzdT9gv7yq070tlbJoR+VF0Ukb5UkDIraYsGK3UnjPvLbuz3YWX9mLGNbKffVlxB
SBsexwTL+Np62VghZ/IFCgm1/wy92kAmLNZxOyG1n08PWVF4Q8JNrRt/tsZdpP4T1MEGiO70cU2A
kbtmleGkhGMQNs7/mx9C0VZcZG0il6TPsyY28LQ2B3LObSFiXSzcmkN51K3bUDlokbWjs8OeABn0
mkH2pBfwKEJq2NK6E2/1RJ8pYrOIP/yU1c5WmXMhaXh7wtG80nOyQbiJe+JQ3EcGTZGU6aHaHzq1
gXUIMSqt7lqlucJ9AOA8TuyhtdfkHfbN3tDJtG63l1aM9GpqL9X5/vuXdvYuj+cW6R6EP5qy+qHd
xDoPfLa3Nn8RrZ+qX8NJhT5GsIEWzf1+sPfU0Zd1vTg1oDSS/sdt7OO6ngUaJ9Oe19K6MAfVmhr/
5AEsMW2ENocGRhZvzCnvsZ2jALpx0p0RWRsI1/FQIPUDenqttTQndBNjw+hleD+lLM9AuW0Qelcl
fSUqarvpOcIkS8DbIHyqkPZhVMMFY0bcFtNxO0CSFL1apX82vJaG5DHDo4nL9XXUXIXBtJE3OnPZ
58fqOv0fhooQeLWqkjkKrVZcyhuCiAJMsAVNdBPF2lo0y7+z/iT866DqaTtCV7E6bsx8CvW5nEjm
hM/jlO/mnJaZfDoVxvAyDHASxfaYBLjiVO2NIuLtpwILHSJpY2qc20SW2pRJ1R2s8PosUqIy07Kc
b5N2x0KirxsToI3Jd/ZJF3UdrY/kUdZZ265hD8ddC3nFLmyOaOz2zeCkMCb/TW7t1NwRdltirnPp
RoUU6n/GXB77w0GGS2+k5ZB535N/2Fy7vUSRHZseBzPtJ+6kWzWVc0lA8PHEZXSFALJaXsKHAUt+
SxdXy4C96qU4hQImFLEbr+DPbrzPMzP0Uyp1dUhjiqUh9CSVWr9LFsM/wz5+KFu7Im5wR092eaWW
to0FOjMu2k8AK7iiUBZbz9hWmuNUGihgD7S1O9YBSCLp44psVWZzc8u91tGfA9f6s/G8ZyoNCnIk
jW2ddhFjXdoJDJw6faEjDKGtfRFpyCQIvMSL7hLMja+5hh/RR1/Xji555kZPo35mn2ZhycbSE8NP
WGeRa8GsJS4AgQNkBg7hhZx1j/GCga1+FoZwkWUoksWyQvEc3gkGGaE2v7YK/dny/zaTdApG7t76
YMfpU6/oR0Gf7anABbpBXzKdIqsECcyFalFBK7h05OmIHUb6FwMqUI8BcM2Wm6qx02XrhC35RaaO
V00KUTJRbDx2UXM0cHar9J8RCfehlMGaR7clDl6VWV7W35KNLtsXMw+fMCx8Fnod8GtXzHDi+Wud
YfeC6Fr0C8Rc07LiapByuyn9YzY+ZQhD5ca/yafCbbnMjemP7z/re9Z0tQEutw82QP6XZbNaMWYy
5/6kLyTrIPsZztF+Sk6GUKGEFW0jxclQb20swFyKIdl0p5VAqJAAodogsaRAkYB2H8ZUnHLbKKtT
wMUc/0KvU6RdYr6qUoffNld7S9ynovnmI0AvKskZDHNjAz1XlKKoAcZYfFf1rEl+BhTXTKzqwEFi
c6FZUYod0XSpx7d9MB+FDCpsne4EomgRf0tdHJ6nWHF97uSxvHiwCg8D2Nnv3+25uyVgQeIxqkgW
v2sVXYAznRu5ZMtt1NNYYCBUapdjlzgkZN0wkbjmD784m+xUTY8l5IqN4b/u+CZwH4YlX05M+KU2
GFWQydtUIBGSPhYWBA0te1IMouHUvKCZ7WaWH+tuQBFqXQuxeVEpdGGwzp2N37Ek5j9OMT4KGqul
P5o6JdqU1RRL0xoQ9EIR6cMnhMbg5yHLmHemNbuj6GE6ORCNBPq9EPyjrrKxT6+3LQZHIUEo8V7z
4uz7fCIkQS7X5szggvRHlUenyjCTGx60+dWf1Bscvu6/f9r1TrUeb3kZH06gUS5TBR8IMuxWc8wQ
TlfZaxpxeyf9yqLfeLrlAF292k9Pt3q1hSTQgtszmhHf+yGNvluEzC/7w/p5ll/w4Xn8MjfbVmKE
IFHY2LT4fpisnyItTORpbkPdetCy3jOV8mdpibtgvI2LxsMrXItne9a6X5OE6z2I+E50eqHeyW20
z/EITPtXbXwbxLuJcoYPxL6pgMUo6W6qJSedOzjyj2VWb7yudXiwfpjVma3Xuk56hYdRpMvYvJ+G
u7n4S87s+ylwdpSloxHLMPhaa9GBRVtMHy9FFoW6AZdVWzef6DpxS3mDL3l2bn8YaPnzD98moAFp
xA+TPoEkRTP+WJXBMesl24wGEm/Isf2N02KdMnl/fx8GXEfLrTpMPLRvd1RaGr90FK30+jDAdgC2
ugx42ph3UjFvfLZzz0kQSYcq+hX4AKvPJvhZP6atjji/vjEE8VKkY6uSfljYSOW5RdnMPHz/Bb/s
3MuDsmeQTjjLLEkEv8jAbaGTw9Cs0ot9VfxRpRTVYngorB8RMMK2+BdbkxN09dvG4Ofe8sfBV1tI
Uwz5EAh0m6n7WHXk05DazStFIze+yZzS21ck1I+KAwJKfy73W7HWl6D9/dnxfVoUAkjm1lQPpQ4n
udZkH1ZSfE9kU9lTVf9U2x9lFHvt2Luhop1qsVbsLJ7vpjJ8iaL2ItaLje7kc68BF3dLW7KyRH+r
yabPhe9jSQ18SoFjUQU72JS0mk2HIcHaNorvapD0VpLsvn/9Z1Yvo5IPXl7B4t32eVGlfbv4YasW
CQfZi/vR1cVbvScJJycbB7S5fMhPuzeJo/dGRIvIlom2ig/wE22x+4Dg3evZVZ/FV0gmQWorf4O4
p/uiIwtQB+YfjPVsKkY3MKAfirEDP07DvWNRC3faubyS09dZJbMUxNeK1Ch7Pw6X6rGGAKfIfo1A
HQp5pBhHlo89qS+1X20O23PCOMSQryVlqZhJ2b4q5/1QpPYwPRVJf8rm+Cma4ssZJZdtDuj9jHQi
G2PgRTJnDvUTPOByuw0VJ5Hnq0GNEnfQ8oOV9Y6CbUTlC8S1g9dYxqHtyHjV9a//Q9p5LUeOJGv6
Vcb6HrPQ4tjpuUggM5GZ1LKqbmBUBa01nn4/sHu7SJDGnO6dq6lmsQIBRHh4uP/Ck3FdLiiPRUQP
lIwzS3Z8yXKM4g6zudO0qp71wLqK5TstDFcFdia9NbnIhtFNwXKx6sp9Y9BkMSGkx9YBmI6bQr21
hGEbYrLkjcHGAq7+9Xr44EpG1USV5VfXHZX/LQFBs5V1BBWYGwQop4ae+OTfmjrF0lwsznvvRc8G
luaNWsqAB8C2SJz9bZ2sRpiTXz/K8uq3fJJFvNczy2uADMLELV6SGF9FC2l880iM/xj7FvNd7Dvg
HPg1ggRAyyh0hUd/bdn6ub5pToP9MaGLz8fC0wgdSh09kQ+XyqmrAymjMzqjg/ozyL9bHOZQK6pu
jyEgP8a1eV5vxlqEVbWNK8kEcoGoxrSRbcWJ1yl8uxB14sRtboMjMKFPP9ab4RZxxEyAmUcpw6kI
8CUpreRnMT9m+PV69L0PIRK1Zw4rcMAmjOblxxLNYowpFKyiQFhr6PPh450/pqMfuaOurZH0wUmg
XmsV9f15y+raxSBQT/3Jgj8gFTTrJEg0nZQ79H+1FWNt0c5y2xSaR1Of+pTAgsy0sQ05spY/5Ml8
DchFyLuolGrQBXsfZjXFrCPIjzx4SyvDfBoSaqC+vA375lQ9dpTIn41G1QBqKXhFhKOWH0NEpb+Z
3eCnsKlQUG+2PZYS6XjbpcpmmPw95rY0KLGgBAzvZdlhDNha8k1fJ9uhmvsGNxJA+CKGaIZZa4mn
VirhOdVTn/wRWthxNYqb6e1+krq/y46Zdz1Ab+CIaEx9rFGbUQicAPg6WmaIQxbPs8WZ7sS7dgMn
k1N6e0zG78MJyIAwCMCtcz7BDV0cS2SRwjjWk7ES2wdLQVqHsVsVeCnpztcBTT021CKiWUE/SJaB
n0cZYrmdiJuKkowaPifRDxEGGM7CqsKlIUpPewGeVcSH8oHg6MIGTYWVGl0YgXBRpsqK4iq95B+e
qux6tbB9kAOikdpTO66zxhU87SDlFxHOJ4lkrH0Ma/0kO0ylas//v8yukL0rBywtVSTxAA7mVF+g
IhRt9ARZ5H6arAexxr67/n7kBXzIAFQA7n9pRS7L3O3Y62ozy4Pm3QnQDm5B/ZFX/FkYevsxFwGi
MxpjMHTe8BA8pMOlCRAn//b1JD7QqeYV+mYMc+7OvbmHZLWll6nGGNEOa5AtElWHuU+MlPHDsAbK
CmP7mO7l59OaGxmzOtEHU+gpHZIMo1UD2V1UyWmEJshjPB+Z14fb9eu8fg0yr94381KAndWtwiCz
vnRu2ek62IjdDlPfFSivaR1Z69412vWRYedFv4zpUEf+mtti/41COihJzP4bnpon6iX+PUoE63BP
vQ0wG3oL3Vrd+BeAWm5H99jm/4BKeP2YqgY7DnIFF4BFwYRilqKM6eukTVw3KKSlD3Sp8ONa4QJ1
RgVlF97gy7HBRWwFNmn39ew/e+fcQPBapxipfpCdAqvVD6UPy78vT6wRFtOo/oMd8XaExVfNjKZO
RJXXq/UWOn3yFljgNrPSv3s5Z/EYRG7qb7Ng1JJv5EmdbyryvClU2Y0r5SYsM6cPPHQCRVue+pvY
uPn61b3eF94vHPIb6g2kAbPb9bLwELW57CXBiCuzz328A1qCz5eYOEqDX5NZPWRCeldHym1o0HtU
NerJ1YDzGhfBk1h+lrPBrdMJmB/qgB0lmsHDHK1OXICBvW105blp3IUBKF/zOlXAV0l+upV06zQ2
om84n4V9dDEK5UGarbdo3BapcGvKwbYT1LXpGUdaAh/UE2Y3TBYoA1hwATir3m9OFZOnRI9Re9Ku
0b2VV4obbQDuYRKGgsIG4RAEC2a1CmGnXoE8sMs1NjnHqLIfmqqvT4FdAoqb+Kd84NXIU1ZMvsGp
UfjqKlQv84HsNYDWr1abIErWAXDLaLqQwdjWI/jR+Cqhm+iHhdPH2Vat8OvODFsWX/SuOufFDfBy
LHWw5cFw5nLs1yvkk0jNS/v1uEtdn6nF7G7GtBPR5kVoV9/F28kV1u0me2hPiqv2Wq1R3P561Ffv
8cW6JO+iH4damw5jbRHQFDWe6rrhJakA+7wg2kp9fd+oueNnTqzjQ6r526G9KDRMG4VzOUtXJhTA
VrP95FbEhh6QmA4IxxCRTBzu5IxWRPcNOwcZWRJTSewpuU9J6zIrXnWzisz48vUEPsmyiXrosM3m
ONgbLJsLkW6OQDOZgNEOp4pQYSixEYsXKAZAbk9HJHEi8SocrisDF8txY5r4f+tQfMNkHYPcQhlm
Y/jSKszhRka0XMcBhcuzFKRnX7JOgfh+/cCffue3D7zIq0CtY0MeKrP+7eBIeIf4tx7RGka1ZIOT
tMdDfS8f2ZGfDPo+mZlD+5vjkiSpikwTEVz8UzfzoI1rXuD/4KibaO/ZuesfTQM+nhbvh5zThDdD
VkrTezWClHgJinajAYI6lmh8AKRRe3qXoi2OCyufgkmdJXWD3QyAG1zPBSiP8HN9hMB7bC6LXRIK
oa8IIQPJNK3HMXEqvXVe18X/eRr+x3/JL/7Yc/V//pc/P+XFWIV+0Cz++J/T8KlC/vVn87/zr/31
197/0n/Oi5fsuqleXprTh2L5N9/9Iv/+n+M7D83Duz+QWofNeNm+VOPVC7Tu5nUQnnT+m//tD//1
8vqv3IzFy++/PeVt1sz/mh/m2W9//mj3/PtvCGu92SLzv//nD88eUn7vOnxB6+lfJy95xt7/41/8
69deHurm998ESfw39XqRpj7KB1y1TD5Q//LHj5R/Q2JC9k0GV0VPbcbOZHnVBL//Zv2b8we+mGoS
WWfzjt/+VSOXxU/0f0MgwwRvdoabKXr80v+b/7sv9evL/Str0dpC37D+/TfO7/lE+xVG0ZqD+oJJ
GT6yMP3gHS1OPMNoGx8iPzInU/i9MiP52bIydR+pOXZLytB16zhJDVccrGSDCH2I6SBtGb/U1BPP
yGFbB0ELEaR7HOta3E3thHpFTO6sR1FkGwgcuZXRY72jTrtKkreNgL/wMAUnsNcvcEtICMeVtSrK
HtaMDOXCtwL0SBKCeJLQKZeVrljrDfmGFiShrYTdo5+noh2kfQz6O72Xcktz1bx7gM34SH0bx9Y0
q2wx12RbApc9mKO/SocAFW1Pu237OlpJZn3pR+Gl2OJTGnSq6QDqg9elgXAr29y2ItnFBAYNG5XD
waApENbeddyqO4rH2noQc/m+E0VULEwzymb88IitGQnfekL6667SYnM7GWkabpQWSix2pBlA+rDC
BXEyqZ2UlhycNxgqukbgU7U0tcJ68JWQRn0dyOoZpJSqvaAIo/6cchw7NSkd96WI4XOeWsGZFsjF
/ag16H77VuiMzdh8F+lWQoAw/QxShYcdqCTruA9JQWNtjFzuz6VolJ8MVUqjAkZJFzyUtRUoWz+Y
+i1gGqVctX4iAqEx6vxm1Aftijvk9FiGmD/iXtmMyOWKk7DPtSG56lO9PGCoxOEjSBKh3xNySpVD
ooP/wuYpbUe09vqwExDgE2LBBlpvnftTk+wDDBmwfZKFhgKxMmI66PeS07QRKzAMBlTiNM/ykYed
+tFOeuQGgE173ToMpeI58pWuhIbQ+7z0tFg3tZ9cIV7IKZRKHTwGP0l3qjVU6zJumwvNt8ZqBbP7
3khV5bovYmhHRqh9p62u8NRCI11FiaHd9WGJPJvYF6daS4cr9LJyZ8Wp8cLembsEnWcDUQNRr/qW
q5aiitLRUAtXAlD80zzxjU2Zd+F5lZqirTXePtZy7z4LCuNQZwL+e0ba3RCByFNKMxrtUap9wHJ9
vkc5XAZuMpprU9Cm21RTp21Vmv0+EkINeW9sdlt11LDiMAT1vvQm01aV5Ck0hnSjRgqMp8kUw87O
wl55jBOxe2ngZqFCIRTPUtlVii2hbkq+rgYb+K2av9ITo0dyM5F9lUKEKJOYZZ4CdNLvIYoY3WYw
U+PQliUuoHqeXiRi64ZdrJ8oSSqP4B3C8rya0N9Vh1HYip5WXtaJrz1NPU7EZScKW6ms6TL5wjRu
NKUI90lSaKidSdO1F0AcGUcf74gwDjdVJfpuwaM/B0npnySqiFyDB0ZfBfq1NmpfPkcgsrhHTUqy
DUCeDqXYGSPTwN6QlQlpy2ggFwCfqoFVHo2fRZuVL6mE7ARO5e1GNwGOTNKUOZFW+I9wJvw1dmCt
01VWvh/0znrmjtWXTlvFXMWbbNxKlVwdItXyL+McrSL6FiUSrLFsrKPI0LYBiqX7RCalVPR2uOqi
8Ab32u+xEeO5KydXsRmba9noupPc6gvX12sR9YmsqtwoQgSynKruJhqN/CooPDhDUhuhiANGM6K8
n+SZugU1U2K5HatSeInG/LNaBhM+d12rX05o1CqnU9AL6zSLwL40UQnSTukGloGZwYIrU9HY+pYc
3wdRLLa2PhnhflQG6wLf7OERS7DSCcoBU2lie7fqYZqRPXfqsMVmKL0urT5JV9bU/QzEWNy3MTo2
PCA1OqXJFFA4XeoEIwTCNGnE+yxt1Esz60FRRpmsu7jYovsuDKoziXK5zykh7+RW6C8E8EpOnnU0
nxodG3RIlflFrWsCzQxg32eWVkfEuKk0vgHWHffYWsuPZdZGB8VKsTSEKrAJQ9QPlayQnaDIDaTO
FG+n9F0KexE4pxMIqr6rJkU6p2rXY9/MMfCYWIi49kg4sosjia5bEoK2NNPIaUqhWoeFbGz6vPQv
UBEdQ9SXLTpPWhGke9bJONl+ZxU3U5pLZ6okBcXKg04EkcksLciikx7tSz1Vr7oi46pVJ4lscEIF
/i6DfoXDeqUP20BJtMtGVjmJ4BWZ4bo1g8pfV1XRd+vOnAasDbtIvBg0U3z0Y0s4ZZOFhywqkocy
L3BY7DmUHRF+C20vMqFDGFaG46PXe0BHG4JQNF8IrDaCuOlV9a5Iop9tqEyOpw6XwJP2qD27AuiX
LMRwt4FoKQ7nXd0/Bl126CUQbeF1Lpb7FGoOdspO7ic/W9AeCLG3fu9EeXHQJv3UK2o7y++tXkdc
COdFubya2q7APzReFUpIr2pyZs/zsg/uKrMGyA8Ts/zep5rTj40jJB1LRHQQvsiRnk78VSUpD3o8
NOvRu/ez2PZ6dOJrKCt4doSNbx3qOnJhFcUcVdCPQs2JODvNoqM9XZ3Ak14bAoqRdemgde0YQbPP
+tjOCmFVAozQkJMppB/ACp0iYfdq8Zpu377Fhj3FgCDmY2vJvWch7gXHcCQpmaRiVSGMTrZlJ2rJ
UhFtqa634VTYhRisk6rezAxZKYNHGMS7eLqNQ29ddtx1/c7uwEn2/ktvsfJMBPMFfFwE88SSAfqh
L01e5MiZ4XoIVmAtgQHzbVTl+mpUlGdCxS7BmkiAOdvEqp0neEH70RaDtVWEI3MaRm4iiZBNB5i1
P2MRX1MZCTwuQVm0l6TiqWu06y4oLzHpAGIeilSGHlqMKeoa9UdIeqoVntcRWVz0SOHoEFbkCeMF
DZFVLYm7OrBWqvGDpj3cK+HUL/WNTtMzDwCclmayK8UJU6Z6NDaGxUk2DcYuleXVlLfneoX/vMiR
YsJDizTjxGzbn8JIAzbV94Y/4PagOdWsoipqj1XZIKfen8IF27U6qz+rkQpBY14mddKs6mcLhAwX
cNIqJ27FcKsoueV2aC8/DkIeOqFcNGurLCKY0qn8lMVWfZKSR62ltkovNLNprZUYevpJF9yEW2DH
kegWhmzjobFRagiRfe2mCR7onbojamawYouNqnkXVXBjKO2BLbnOJctudc8GsOq2pbISgaLHGeTD
Ccv7WTP5mv6lDZ3arVo+tSgkbjoi9aXABaVOIGSXAytzrIDm6P5DZTwUau2EPRA8MeNskBPoXsL1
HCOkIlpniL8Gteb2rMOs/qbl+llQ1Gu9A/2Jj2yclrdtCpkvYkGH+l3X1nf0iTd1mZqgEXPohIJ/
ldWlis18tpbJi4TmJet6qoEoDbOZRA80LxRTObX2I+3dpviZDclOjgWnNy57D/tNs3Iq876MoE5o
6cqnFEF1yFbbYm9MAFOFG98YN6luss3MFbF8LXmlI/nCOkqNTdMVdktXZFK7i8ofYPEW+bNgUunT
14AMTktVuYLGvhGyfQ8Fwa/K1ZQ9hwX5lcTxeCLlZx6wRaltkG/hAAhiJ+RDdd5VWc/b8srUKkeU
KgcGLkiFcpP1MIN7BChbZK4qPhrqEOfDEKo7rbaui1zeF9Jllyf3Ul84KQrZYhOftLNLSdytONKg
D3quXqu3HW05pGucoCruSk2wI/9EhtaPBHhBZVWNaMe35kCyNjzG00CbcnTCFqFjszut9PTSl7nw
AMJS/fsg1ramAiRbNM7l3t9r0GJ8Qb1o/LsO8HCrXMfSaaJcj1HsBBin9FJyGUMPLrXvglJv46K9
8ULrYKDOiU8JiI3oGzCdrQjMIhAH5oPHV1qSbAioDciIhyiOxt1qUBFtbm4CaLqxnzqY2dumHLtl
ldyLeX2I6OAPHPBEhIsOyn4B7oSq0TVwBqIPmBqAfZEtDHfUQQ+iXtzB6T8zRwkDpdoRyoYM2/uG
/sxdbkF/D/BjMwGit2Ac88Q6TC3VREnWQNfpFGFlASN3BHrUdSNK5Vmn5tpz6KWHRO1tFi1awpMC
xi/XzNu6HNypK8WVUoMDLqR8Z6bqj0Y3q4M6AbFoK0NytCFo3MGMI5jAwbCRCulb4LfymTZqV6UZ
w9/lOAQukSNpUnuwt6VGX3OxZ1f01sUk19q4snrreupbrLQGLpO54V0AOp5r5Eq+mobIOO85lE9D
ifJOYpWXE/3VFZ9I2NVWqW2jNCjc0KrMQ9eXzV40vWQjB93NoANq8VUS55D7DLQnmS6vVG7bSCXs
VKkdJXLPdrDMa7mklSNLdevIDeueC2fKNTr8UVjSmZnkbmOMp4qJKMMEtHNd9pG8jdp0k5sl/nHt
WrG8yoE9fjMzYsS4tH1pfDI9PdhMEa0TkDDoGCe2BK+8DSJ7UF1T9PeI1dtqjXR7LLgabhpkB3Yr
YcJTriyuv0bdsc2FBGHYQN9MQXWh5OKFBX/nWhbHwDUN4arSkoaWvrCPYaz0GJZ9s1Qg1s6ohsFV
WGn6Tp48a996XX6tjYkAF71BWpn1aCPxRbIG34TtNKCCNojIMgUeJ5zEYydTQ01ae/EFKHyyiWqb
LGY/JWW8N2L9obPKh14TfiZTrO0J0S+a1vLa2l5HBLtku/VVFyK7MWExyy1Y9DnbWJfDCn2LK4Ju
b5upcj5WHPgpfoVDK2y0Kb/v2Usr2S+2U6L7OMiqjmRoqEyY2Wkz5U4RB9/rvic5U6NqlWZKxbYn
z0i9s0aOVu0U3/qVcUYhQYP9pt00cnXiZcodF0yutRkyypG+EaiNGJO+VbSRxC3fWoWKXMBAmV3b
1uH5lOXrIatOVXRM6jE/eP5w6rF1Gji4ifg4eNJa87NN4n/Pu3aNfMguCoJ1oUzdTYFCvisX/VM8
4iTpoeNeddxkLCQSoG+uQujTrYkXmKGY52A0au6RgmbX8yWhCiLBlqXHvIhonPR3VdK7XdjbIAzo
T+HnIDwNXbvr4EX3DROzvnm5iWdayQGg9WBYIGZ6VRw7rUBg9ms7MpEpV8FLckRX+pWSCb2tDcNN
NiKbGnTBSWK1g1OnYrQWQ7w1p+G0kOOtmKQ38mTsBCUeV/mUECy0ld797IvykIRW7MrwS1NZ85yu
GQBiqg9cc5HauZq04JJSyqYJW2wMphNp1BMuxu2dgfOVOcTfQDrugFBgbITX5EbGWzJEpyUWeMwh
DnyuhwFNgTSq1mKjnWStfBWo+qlS3leWt6qrb2M0YXLaFde1kKM5gCiJpWB3pEZuGcH1b2KxX+Uq
QbtWDLa78TJp5lxKKLJt26pbUJxEOgrufQMAPmCjrErAnKGZXCSReDtO5YPGCllZlvmgZNF9kQRo
cwidvDJb4SIPqnsfOmvVpLYh5yeqLBAAES/ywDr731WyzXaYnBxj6lwytgYOk3GKMInR3qVe6p8O
lbE2SBYzEddqP9LxRU4UZT91kbExdUO/bEJ/ug7UhKulVxEMfINLWgFRdLSQPfe9blcnmfUt8jny
SWxbs9iZohbm7VoKqnpOFVQ1uwzDaBA3QxbL6T4tdGFrlZ31pKRatEG3TmJDho1qHqEpL+r9cz0S
viIFThrCWD5+oI7ouQSVE174n4Qgu8vdpH+B6L/r1sXVrJ5gZ7S/jvUZ3rfHPw4719Hf1Pwp96G8
30QI70SPkZRCREos5CjjQn9K0ja6bYsaZ6CqH44hyN6DVT4OvGg2cL/Edot1F4eJuI1r2EK11ekY
DhiTG/ZpeEwn7H1D4M/xQMZRPKav+0FMz5z8zhdyVLpk4aRJ0XwavR9viuB/FpnfFpXnJ35fUea7
UbeW0ebiHF1SQilF0QrWEXkW9Su97PeV0b7EVnikMXRslEUHRTW6ti19lJLSg6bDk7YOIrXCr2fy
2bfBEgqSjSnOYmML1IJHvXzKrdQV9axae9Z4I5BBGsJUuLA7jzRqFlyjPz4MXGHK1ECfTLS53q/A
iBolN6XYfZVvg9U4yHhkdJvpqnaCKzDjEtDpdJWPJxNJxhHViM8n+mvsRWcvstQw69XYDUGlJZS9
ih7No4YKkvBHr+hdq+jo2ngzyQVwKNTikiYCq0/lDibBwt5aTSi4Zmj+o0Dy5n2+QlLe7Ohq8FCr
JysunhrFllMHbRUEtpND0jtateF67Y5uYsNd/ydr5q9XuQSflokciJMSuxOl+DBAWIiErC3w9zgq
zfvZNvv1Kl/p8m/mpw1hjO5e7Kal9mOgwYV+GJk9LCHlyIzmhfdhP8+wSmy9aBAtyXxBEauqnyeu
J99EpBmTpt5bOTmhOZ4LU3Qk/n8WnmiG/zXYIg5XaBrnkB5drUjvdM1P175iHuOOfRo63oyxCLkB
6HBVDhI3NiG4IPRvdrMk1ZDl9tdL4dg4ixClcaZkXDxcqZa4raNoUZ4a3REYxAJI/mfYIBBp6HDD
NF9S0SajUqZ0Sqi/rpqTySmuB9y61x2Kj52+AlOwz2zVP7IiPv1Ib8aU34cqumXU4MfEHbT+UZLD
a1AaR6L7sREWXclqClrDkEAJNQp37Z2S//z603wa8N7MYLHM0qkJBom3JgTxIYRa5LNbG0l0mvif
RNY3Ay3WWoiUYRZ1JPK1BdEnbC66IoiR1CkkrKH+0eaBHTYjbOGaLBElNDnUvEpTSr4J92R1OJsS
8frvvzhk1sHWY2iDlOniw/SylHtdkbuxWOyLwLtIFesnGINdWB2jDHy2e6DLKCKce1B7Syy3rCDa
iu+3K8fFmUbdEEGjVLdLozjyhT4dBwwOBHTYpLgPv1/McH6GshlzanmCdlI1s1gV9Fanra3oCHjv
s0Wt/xrJWiBazVgDs6TmLmICJ7lUnVlDc//11/l0LsgRqIAHwEYtMVFjHvqaXBbuOFgDFTVNcPQ6
35QF5uxfD/TpVAxQ1BRDDWyjFi9tDLIAPcvM1Sn8cfE0bka/PEJ1+GwIxKGQwAEhZaIS9f67tEUq
lUJTAB8wTygDQugU0BH6ehqfva+3YywCGZXOhDVRuAMEUj0WL6dR2+MS6Pz/jbLYM3FJDaQ1CpdK
iAE6gdtU4nd0/bNvX4/zWVB7O5v5jb7JCIQIBGDfFm7gA4TLqytF6A55CvqOOvI/GAkor0JOTBxY
EkSgZetKlZcuIqmPRjbcG0rTrSMl+enNWevXY336jX6NtUQXEoeyXqhKNxyLnzBtgJe0GKCLcXXk
K3223mC1IwFLqUr/ALqcmpGiU5C5VdldhdP4gtDRMaXkI0Msp1LX3B9GI8UjIaTh1QTZDpmn/si+
+ex9vZmHttg3Xi5loppm7kTPq2+9H4rf4beQPX/9VY5NZbFzYt0r82HIXGJLRd2FVpChdNuvxzg2
k8W+CSWlq0wtdQEjfAckdZIJzRNggs3Xo3w6EzxbAKUDrjaX9646K7D783PSW/3U8PKdLpVHOKef
zgNKErgFw8J5dDEPLctLMCm5O46Zm+ugW5Cw6VdWkRzZ/6+PuszUgYYZKtdVEar44gqZtP7Qplbm
ZsPZkOvrws2mSzE9LcBaZOFlL6A1h7SrXNQrlKZXyKjRPshWU1nD4NA3xnDk+316pX37PItrpVoE
piZ0mVtjDkNJxRd/mNlWMLGTPGROsDHscTPSSQqL1XGr6VcBiK9exuKIotjmDSkrVJzq9HJQ64EG
YRleq57yMjaRubJqGUGuYkDayhHDWMQvRPXKctU1GWz3vqbTtGpjZaoASgzoqkj1lD6WUgOInaNp
hCwVB3hRNr3cXLVKROG79CJlXcIjt7GBj266TstuK66oJtIFibEO2yKmTIg62Rldqk7/Sf/JELdI
kMHByFOl3ssl9e+vV/f8it+9BWk2huOayEkKT225JJR46HQAA26g0jscKBXyR6DPaGmqAq998LaU
dZ2vx1zoO3InYVBNRZqDMpMyk8zeH0STp8dpZIquFpNdj8lVJyKcojfO4KubWutsL4PcbyUHxRy3
kacgzSAeW3pzlFvOW5u9PrA802f6wvtHSMxaiGD+u5G5m6wbszdWHhbvHRjqodrPWjkG0s3ypK7L
8e+pjP05ewgvCvB98aOwQJZ5mjh6kqu3o3HQMhM6Xx9b974upbdfv+gPB/78nkGPGziHqyJc7/eT
VCaab1opu4oG7qc/j1GDaXD87Y5dYl6z+g9vEyo5XEe+5wfTFFOtNfDQlJPXsb7qduHessMTYxth
3b45xhX6GMXmWVl4l+jES5F5vZ9VB43GmgLV7TbGN1xoqpsGqNqzuh7c2ffCindDBv8rdv4LH985
A/84z19DL061qRANJTEUN5TQ5ZSMYk3HdV/7/o2U58407pRMkpwIryEaFO7X33JekIuhuebAkoB1
i2Lb8rqTABboJir2AyCUtR7jQBgQjHJJaWcL9Vuf0uD66xE/lg4kiW6ASeEA1wE4s4ttWo61J/p8
VfQdV4FGeyinzH3T1qAjxGtUk2mRjMVdBusx6p7x2A2l6cg2/WQB67CyEB6DPit/iE6ebwHZMxV3
Ag1ai7YZXmTawUz+/jYBZU0UEAFhQ2hebJNqKEaApJqrWdG4M63UOBvxf7+PcjzN7E4cmiMZ2Kud
4rtvSQ/DAnE7SxMhabWUFlHifszLNGe7eFtEsMrqrOrs5CLbmHQBV/7glFf9aXIdXCu0m04r+Qzw
c7Kx1gmOaf2OE/wgmv8FvXFhiPtHrejtc82f480FIVPEKWtK2s/wdBRU0u+Kb8o3PH9XXElO6UXd
IkndqDeq26+Opb4fQ8jinSwCsiYEUwNC5LW8bRqHeTvDHl8jA4u2g3Z73PTys6yLpp0E7Q/aI/Zc
7yeLDEaDghTe0pXw3TNMlHIC2nyV3CtHEshjAy2yHK8eAcJ3XLvkuF2VfXvVD9P5qHrHSCOfj0Mt
CWVhmdN8/vmbrzcAUgVgXLh5lN6oo3hXmxOIufxIHPpkFPYImxJPJ4lqyOK1ZZpR1ZNeul7zqPe7
2njs+u9fx51PEm6dlsqrSDWHyTK+Sx5XMJ8RtBSZPD2yir0MEOhYjfKzeUhsdqils/Xz8m15VloY
cVG7VZLsfal+NBVvWyb6+uu5HBtlsaMiX9U9U6/cAJM/a/IuEVe8T43i71+3kdekqSZTD6M1Oj/F
my+fVR2g4ap2Pa9ptli0tfFq8DihvNFvi1UPUeJIBvchLosUkhXNVEgqNN7f4mSgOqqKRdLQD6oQ
fywvgxTsSqFeFHp/+w9e4Cw4yYmHCuMyNqdip01W0LqDngWbWknxmu8D80UPBeHvfipOu1cjcM46
jektFrYZpYmqF7oLGD/fjJ3wXWgxJtCs7kg98WOkWwy0iAeCCbxPbXRX3JpbY5NvUZ4fLmc3pAxi
NxhV8Uit/LNz3LBQW6QeSnlRMRYz8xXZE5JeJ7QC4b2KD+129vStHXMlohqD+2f5d9cjMqEiewrr
Q1pCH+TvpNRLrCDzXEXtvhetdCJXKlYqDQhZXQwuv14gH5biYqxFShYA55+k1nMRb6ima6P5Wcmg
YBpz9fUwHzYyw1DOpmzK0ueqvljx/JdBQFsHrvILDkyr0UsAvgRHBvkstWUUk6iEuDdOyIuNHDZN
W0ad5yKfhOzmSfNcXiaOsO7g7q6C1FH20ABcNHHQXT0SdD9bJO+GXkQqDANLSao8F2sddT/tpEO8
pV+ugN+0jb3MIgH4+vz1O/14/+eFzuJq5Bxzu2C55Vp9CKJW4dvl4BFX5RmlnNNwr150+/Zb7xj7
/EK9T15M+8iw85J4l36hy0ERjwsYUjAwuRf53tTrFWUYKjmXQovVDalVeuq51R3aZ42LBdqR3bDw
0povfO/Hmw+8N+E5xLkuHBgvvotukKtHqgrWuPgdB5cA2pe1NfbZ2tqBvMFG7Cwrj1orf1y7jK/p
ChUfNJjVpaZZUsbA6+RiF0J+K0p9lUw3pqkfORLmSSxfqkJdaXashnC9vFBrQqZpVdLsalDCAUJU
vf/3JGn+eI0IYaENM3u7fcxvuPfpU1ftDKj3ALtdwU4OtUPhZV1tEZY/Mp9PwrQMwf7XcIsNUScd
FxKGm6PmLHY8gvb54e0gp22GbYXG2N9NrFglGq4Qmq6j38CF5/0qkf12rIYh33lq7YFNi+AGrRRx
+D5NkXFsB8wrfPmxOA4sRUeCV/qgyl4aw2jUQbEbnvwrYzPe+ntvE6UISONhcOmxCr/ecZ+tjbfD
LV6lKmnd/2XvzJYjRbJu/S7nnvoBBwduiUkRaB5TeYMplSlmxwF3cHj6f6HqrgyRIjilq3NxrKut
rbMs8cDxce+1v2VkEd87HsvPIbhEJYUmljCRf24E6L+jd5rscgyOdSLBOzmy4X5eVD9Mu7lSUIvB
J8l7Ov1Cn80owB9AcB/xTmQasS3KsEzhF7RXFlt1/XWovUSAIp1u47P3wf4JrDi8dmEwOAlz4Ere
Vrik7CV45QMsiyUcFJz4UFn/OsmFgXfc0LhcHi1PFZxKseM1e2reqxqWQDmKLK2FK+8nOxsaAQTC
A5QXsYTplVeHMLYXldi3W7rrN3RVxz6StatiF26bdb+GCv6Qf4c2eGmkf9qLR+1Ohl5S4fg99mJ4
UV1qT9lNA9ulh/rstTgftE2/z2+0dYOzw+b0t3v/ONMJBu9X8BtwTzIwwD/2qQ7cNjKraq/vossC
9mtvw3n9DM2WD0DRXXjfrvQtv21aP/yWBvqZe5n8OP0D/hygNiIaOMR6iNuMZ5aP7SeKmVGTdnvl
6fJ7JQ39DP5o3lXIwn8fPEFLo/EGpgNyytZk2oUIbHvZ0O1DaIiLDOwcOHtcoZb12SjrpUH0yVuN
JhYgV4FEPx5nP76VCTMl28sVtsoUQPhhawFuvQaXFGdZEMCtFWTva3t/uif/HECorkMJHkQGIFr/
YdXUh9iOKqb2diEtsG3DV7fvfthdA6IdqgJOt/Xp+0GaAVoKHCex+3x8PxaqRlWwixQ9gVdHCqv6
eBuTYnu6lc/f6Hcrk/neWgaQmYnax5rhrDHbD67WA6hbwAlFAlV+urFPXwm9h2UMUfY/zh7MVHld
DgqGUojLauFVa9Nz3R4ev9DKKNEY/V+g0xh/xdESNnDVsbzt9wMqecz0V8xATUvzhVf5ZA1D/NWF
r/oYXEGwcNJKnpCYgD+PSZ28AJHfXJYHRLpv86cG8H4flQnn9Xd24V4uOVr8uX0i+GlbFHcpOKj8
MZm5IqKwpbuP9frWGyDp12pX/fuhhzZc7GfoQQRaJ9O4FDUuUQNcBTRLAWxAmJBwtrPy5zCj/d/z
+P8DQf4PKoKOBu4fQJCLF1knqElojmkg73/nbxoIJX/hBIiVBhd1qiPljKn5NwzEpn9h7EGxhcMa
9lGTYlL/hwUyIkQQvYQK2capG3caSv6hgWim/hfKT3CexIoJBwvIF/4NDsQaQxNH25ppeuN5EeMD
8RFou+g4Uo/mWdlVBHwHVI8aXfWYiO4awYZbi8S4vzXNNhoSZ9NXRoVSW5TXtUmFhEh1Q6sKZgc1
dl5TS988uqMSjCBu/nBcgdI4A3WzqGkR4QA3xwGLOGsL3+TuVRS+GH11FhXqAie7Q1+TdexEK9ct
bnkDtu+Yml3JLH5J4wF0PGAjsiqGN2cbojCFovwpad21FFa2HSV1qqFnDXJKG1IhRzV6+oUhqBZl
t3Rue7fNmXYSRV6KoFYBvBR9IuPKNTAw0hgcBzVy5Sl0SXnitwZsk6vuioXdKqbpfanLtbTlOh6i
QBr00hgy7g+dsa/HwvY+uQDyvLy03fBCZzUuVfysK6q7ZFB0TRnfoatRs5qpu7DUzHFbOqAaIwIo
mZ3zhO5kmFy6Q/Za5Ml9GTcLG8g0fwss1WiRNB5tUOWHwTXuMEfDILQTVRErx94buk+J11yCcAPx
Il3ngJ0SPVvntdwSEf7AMrJDxfxdp16P5s313715rBOfMHyBvcHVBTp4xzW9kUI7zrvjn8DQsooj
h6/LWF3HXo5KFvfM5vTll1mixNp0z4jZroqyhllws3AOMcfT0/EXHhv3EAVHIBp1KEgaTRo3YFSV
EJev0xCm4oMB5cCFPsBiDq7KML6k/UMR4hbMqrUHD9IITrwDakVAL982+XYo4vtCNCtIH3yggbYI
c8PFhG/t7tapUAZFMl8a5R2g9j7CuKW3Kct4Iek/YaP93XtADeGajmk8AgY+vkDU07TRmwh32ea1
NqDxyPruMkKUAsQ9e4DqA9F30DycGqafKHmVzavLt2FrQi8s3KCBcahJhR+Gas1MCETK6BC9ooLz
Ue+2MNY8yGa4Lh1M7BSeQYiV7YrBvEMI5LFCjczCQBg/9IdvgUwEom/YuggmG8y0Pr4KkukcEgIp
1hajF6ajPWDnOgcd5UlExktPYNotdRS8R28NtRZu7H/OA6gXkGoBMHi0GoHo9WPb5tCUBoiL8JDI
s7FikTzHmb4qCTiINUPCrthH+fbciWFPzTx4nVVau3Am+Tvw+PH9UQiFnwDlPY6/sPH6+BuGGEgN
rGhYTRIDdggte8MivcFe8epl29Ixn5uCIJTdwoOvo9dgyaByUU9Qmq15UGbioOmFJgyA2haePyid
940q3kjtXKvUVtoAxNSFna/GcuZ6YFis6etAwmTdiPRHZIStn9UwcdTAbPdFU5xZwxkqMEFf8lBN
yGqM6C4uUI+aBUZTbTv1HXBBprsXhTk+WaevlpfyVQ8ogmYOhV/k8jbiKxRCVj411LBqva2ywZkC
lm9jt9azcC40VEj2BXmKUPpqtEnAmzQoSvNZ9NZZQ8iZ3lg/sHLGw6Vo3QuNG88Nbc4tm1+VnrhN
UKGmu9YThIKvqZfcR3Z66MM7tyFPKmxvoyiSq0ZWZySP0rUKX6rWeWv40KwsHQMehI9roe1ATYT5
afdY4cG8VoD9ZAQpxOacmPK2MsmL02WBFslNDVh+bBrbITR3DfwJVyj+wJbE6FpAo+j19mvEvT2z
+tLvSu2lgh9tUuf3nYEvadXiFgKhPXHEhiNfDPCRe1dxsHCcNRv5fTbM8EADiXXvIdaRNc6jTVbb
F61uv0LcdT3+t0nNZ5XbZ1FEnvMQ3qKYrwxowyIiT14DtlYRoeOi6kc7wKIT/55mSe1nY282K0W0
b0CoDFAEDatSB+LA1pM3d0hc37T6TUcyYEych1TaT02m701LBuBS4Xfq+Dt5W/xk4p6G4hZ1ojac
hAU27Qg+wAk5K1GLAP4MilFsjpoiw3iWzkZy6wClXb+vuLuLaHudxyCNWEX01trYUBRJUa+pP5eW
8WxnBUhZlgUYDbEuGQr0C6w1rQm02BCTl77UfzVlAoRDDCdns711cLOhTTLW26DR93e0U7GuCbyi
ubmzaRIUECyjANPdW252z5WN2mCQ7+glBvxTSNN9w/UtzYwDlXBGxeAZgKyyX1MgSrMCeJ3KjIO8
r4DCCDHXkaECEyN+w8r+5irjeaCox41GdwHSjeGossUeYcZvLkrRywR4q6LUYcdU3yUmntUOmeuz
il1BIhBk8J/MuvQpis5sicrvSnf3wKzDjZ7BSzVEyaxG2n5lRxwOR6o8j0BKdVGuBQHfud0YqH7D
ROwMYBiEw32Yeb2oHqyaeMCl7yoHLYQ0fB9WaFZq8GzSKPIaJFT3rv5aOxFM4DsFK2WSCZSIJ77F
zRdX4tc3PD90tQz93oU328gJgxX4WrUcega9WHeo8EYBNgyXURSblHEgAMPwoeZ46KI2WfXOGWbx
zVg7qSxxXiYldsJO33XSfKGuuChj7Qy/BNjIHrCeyMnAOPUOJIZbu1OksQ+UkANyyiqN4ZNhiO9A
IcgVipNfwjox4SquX7bk2abOQ2OqX55C8XWBLrUAgVvVfp6S57aK6nURqnzVZOZlGe5AvXrFHgF/
wMZ5qDt3PTpNRDbqudP0RryYRgEAre08qMZ6KWW2G1r9JgmtZySMr1XsrFhjBbHCuB808HnqV6Ho
bTWgsxTMISwT5yHrlceR6Vu2PMsT4JWdTseAluIWv/POski7AsTkIgXviDagCOj0OrZhfu6CMucC
ZbZK0xhrNgzTqy7EqdW19iFKhjPcCHlNNiwT51Ri3wNwAYrJNa21i0oC0aXCN/A4ViJNonVo5s02
NNPvxIjWEfQnPuXaXpoWUAMwH87zGKZYwAeUYNgxA7/T1VaFekH0DF5ZwzkFkd8W9kHhloHTu/Xq
4WLvsxwqpMQofuQuXj9EOGg0qhQ+59gSxq0HLnnPUUtCRBqqn6K4tcUzikT2eCLIvsAkJB1qCQfN
fgIc8aI07mkhz02HXVWZ+6ASdFIqzCebqqA3QPVV3q3RY6qSAoy1pkYsFMbBG6s1CNjqA+STZfjN
G/cc4JoeGMDCKFiXd1aabhmJtVVXC7W1vXJdpwwoYdher52hPVeDQD1jnj4mjndn8fy6DLu1m3nX
ocmujIyvTXtnO/Ju4egyiY0gXDUmmpGKQgoKJHN3kgj2oAXxitwQQLLk97UHbAZwr9h8zS2zzJ3Z
0oshotepjpnuqavUGi6JS/eZld6DfHgbO+Tl9A+aULhxLIRR2nvSA3dMSDze83VH5/o+k7AEhYZg
LUPzGZA+P87ImePhaHcJJEfiD6EBLwCsjkNjPbvcRbm/5xeug3QF4rurcMD3zHp2pRts3DYMxJLH
YHKFhfH0L0UYfHrsww0UFxBQMZG1R+Hh5ARLbTezYml5687qNnVVPeZGuzFJehAWfnfibnHzgqFh
l6Bup7iTWn/hgA0C1t9V0XAYgzGMQBcntPTSglGcLxKysUFBLaP0Ki3jjUNarLvi0XaBPY90ZFxr
sGWGTZ256w7eel6nbyoX1mRCvNHUwMCsYewVvURUPZjk3orBXW5lfO6U8qB3Av+nsZ+HFLuat9Na
8ssGf2UVP0sGNJ1NYI5K1KUknm9wKHDdg9B+9IiQQzASae5VDfwL9owgrAtIc1HgAGyTJ91NSaOg
NtVbq7vbyITBcUbps8YhxTCLYiNcEGZYvEI8BwAo+Zq3bKt7DH48yb6FZDIZD239tsUc8Lpor6UJ
yAdtvIa5V9BVGGOoqfAEf+G40RgZvbJAPrSE99DAbkZT7qqTr16Y35hUO6+M+Jx3D/AduqI8x34C
SIa4FyLZehxIn4zdyIrdWoDIS8u6kIaBvUBfk+EBa/IZkicN5G+ho0BJ1OG+AMvWju6LPY6yACNt
4zA9Bw3uQif9m8fCdjUQci7zFQ2xCbsI+IW1fR/V2PzT1k2w0avLtDNuSAWYS43vj5AJxGNudEGw
01YIUEuRHVgNemQB3pNn793sJ3JSHMYc0h88pPmg04IciB8qMezaUlwzS6518DU0TV6oKj1HXdZl
09nP2TDcmAWOC1ilDMB1kAryoCPu2r1dAaL4PuT/VdDsvizwzxSM+wGo+38H2t39KkdEbTN91P+L
jN0xyv8//2XY/hFSu46TPOE8Yb+a46Dae27g76AaSKZ/YZGF0A+iFORWddzS/g6qQYcDWi44B8gm
wBAGxPx/gmqIm2FNBoqHQqQNCeqIvf0PYdf6CyluB/hd+MdAQI6//G9Cah/3AM0Erh//Aa//47XN
qCnEFh7z9i5NvG+Kls0trrkSZBJa8F9HPfJJsORj/Ph3G5OrYZjhXB5lFWCTxV2cf4vshf1ivN7+
vnr+fu7k2quwXFCpYjfAccNYDbFA+BvR/dx9pmnMFpb6uQ4a//xoLyo8s41iSSEjDyXQlV4LFGVB
QdUS/fXp7pl7jUnkwM5HmzkCCCuh/TWy/XdhgjOytK0HzW2XUjsf96vffYVxdPwaLZGo+ZEh+mqg
ICt9AwXThy/Sxqh/2UBCnX6Tj+HZ341MNsMhNVzNyVE1kzHsBBVgKIgFpvLFCuVOq7BMkrvTDc2N
qEmCipJBMs1GCMjhFHCqDNJvl8slw8y5p09iesKTDaUcT++cMN4lMVCRqNN4Pf3TZ8bTVMwOnZE5
DLWDigtZH3qreiS82lgZW1CpzD1+Mp/bLjcMLQkhXHaqq9zsIQ3wbqBnXtASzT1+MpWbxgkt3LRp
YJXdJeoE4W8B2FLl8e3p3pnEVf8ZQu5kTmuN17kej8B7w20S5liA/JLW5/RbUd0rnG8eu32yUO48
M1qnabRUr8yODYwGMaPG2nSKby7Iq3EY3oJufdc3xPVjt/7aJJ+GB7WwFwyFmnYAbDTi1bV8dVpg
ghheU/BoIa46M8ndySRvBgDKSIZGyrII4HeC4s3OODc6hHEam6wNeFgurIoza9a7uePRqgjuaZfL
bnwdAMSABAb2LHStAZkPdjE0+tvp0TAzEael1UbCss7FNTAQFg74fYQ6uAxBmK89fDLLsa+KuK4w
0ihW34NKTb6yNa1bePrMRHEmwgdh5W4Sg+QewAnPB8TdByjU5438Wv87k2nu5WFNdJ44QSRe3x0E
VYaY07fG6RYm4tzvn0x03BQ7k6FgIGClFZ+ZLbJmluoQI9WjJYbG52PojzQ2Cd22iBClC5T1s7Tu
iPSwh78NyCOd/sCfzwZEUz9ueb2BKik9Cq3ARUBFJjecFgjOFWDw2T4g2At73ucdBSH/x1ZUYlcx
jzwrsBtAQos9vMD8xF7I9Mx10WRDbSI4iyYcr0Bq4Lz93Lissh919+N0B809fbKL9h1uIcIoSUCb
28Q8o7guDdWtYg+nHz/XM5MJxkAhhmFSSIMwya8LN75sAdWEA061oIyZef50itVFnaqcoHOSNoer
KllL9yXTzIW1dO7pkxk26HEtc5JagcfaVWaBUI80KCDip/tmZmz+IXPQiNUI3ptBl2qXZHB/glUO
V2XP8LY6JSkwpGRhCM21NH78o5VarzuqARZvB56hfMY0n4O6Ok4D6SQ+YpWn32eut8Y/P2oFZMok
jaEWQBltfxYzcJiF5hwofNwWptnnWwHQYx8biFVqS8BL8RrRy+AcMroUypn75ZP5y8H5jh1q4peD
CbpvSriw16SLN1ZexJvTnTNx0/nvoeYP3ImwoAWVsuBBXlbtz7osra3gYjjjsvuFjKwucaU3WbWq
YYt31TWGan1jkJW90P7MPHcmq0gPkQcqmjsrqMC492twWXwYJ9yQpL9yqXo7/ZJz/ThZTAot5RFI
sjboouC4jycOWfkxrDdOP35uGE8Wk6wJh1DYZR2AiuXcaKqrrxVhyV4BS4i0YZKEIA5b/64W558P
NsXGcNkOyjGUE4SI8TYlPQs9xLAae2Ewzw0IOllcdLMRYtAcK+BICQmUHdT6jjsALoBVbY1JmPSR
wtVN89hSizPz5z2OeTRBUwQZQisW44EBiXLnh2u8cGA+kXMcBIKqSEZes+RJr64Ulz7RnuiiHmUi
W/vdmZMVKGcqM0Om9YHVApQNPQp4oo/ZABtzvfxZiWw7JHAmzdt9yZpX5Q7dGoW497yN96Ujtgge
7LKBPLqokfjSUKLjCD7qCktIrQytygjgcgCEbPwtsZN9xNjONJOdVtCFm9hcj09WrFaHaYTMUCeM
sROwiO0RQ74//QYzc20UWh2/QZ4OhEnNwc0Fnua8/RnC61Cw2689fLJaaBmDlqcQRhACvNBL1++7
zs+1bKH3ydyPnywUIikIt8ecIiq2yivHsuJdmZpin6WUrkH79FYw2kj2oUaqe68UPSwbcrgeoUwW
+o3MddaJLfO1C1aDgXnS9GdEwLq4rGvys+tzFGI4HkpprFi/Y5AZPg5xgQpRQ+MEahy9fmiZF91a
uWN8S2B1H8De3HpqPI4iuDw0rrTO67dZ38Bv14tz/R7lD6DnKuY6S/GkmYVsqtUQNvxia7PngcE0
ctHJFpXFdeHm34YoIdfIvuabQpfI5Z3+mnPNTQY7gwvQWHcsAhP3TWzKxZ4RI4fqIgxCjteHG8Dp
hubWNHsy3qNeAGfecDMI7cy7jERDN1RJcmk0ub5vo0qDP0tjQ+oDRcEKhciKrnQgvpfG1dywmmwQ
OmLtXQN30YATBJ0o0X9FZfSTJMYXDwr25EY31g46Njg/MP2AJbbUV0j6+3r1dLr7Zn6+PZnSQ+YM
GJR6F4BGC7apTOBNEqM+Hwal0eJSPHMQmMqtNCXAp0szDoPv/lFTGtsqjb4NLdjsBPvqwlY9s/BN
wU68GwrXVZYZ1EN6zUP+g1FtiQ48N5wnX9mrCYsR4+oCDcnjFTHtx1rjW7j2GKuyN7+l1ZIf8cxL
TOsszYa3Se7GbQCJ82URknUdhZvTn/qjeu+f/fBd3Hq0/6CWB6olg/ZB6aJ6q3+BHgXbH13Bhl4m
6Qa5olWeVQuNzYyraVlEW1o8rUlKAo2FgWeGV4C/v6K6YGk5m3uZyeYe81xnIuIkMCMWws5qTCSq
AmpB7rFhh0RvC0+tGInKCnj8UNB+aSTMjOVprXlBad7YRV4FAxRWdIMU/H3JzTMDn+r0Z5rrucl6
5lmW07dFUgVwXqDO9QBfSjtdCKN+HnpEPvLjBt7rZQ2r0NIMhM13Xms/cY4S6HxIApHJVzLw71TL
fpx+j7mRPNnP24LCVxO+ggGc6c7jToynzKX3mFjZ/x7Lk80ceHpupnFiBZmHZcukSbyHUaF5YVfa
cBbFCsW6qcHWFbwedmXTojohTB/DDG4pom6zmxAuGkiXwpA5oR7IpjXkgRV4Jz7t6v6xTSu2h/pF
39dhCXEjfGY2QEiVm94S7pbbHeyPaZGtiJOlPuvzHIpm7XGoOfyCXHbZNYLsk0p/Lhz9e8p7fQtw
1vlgJJjMWaYDSKx+DREfVoVXPXYF5CwG4RH0OSHbIhrYQUcEl6bTH2Fm3SKTfmIVkD1ZbneBm8Dp
a+N0QtwjiFo/FgYcgpSKawCmWbE73drM0H2X3R6tMG5ZJDKKMHSBYN3lnVjDZsBv+oWD7czT31XJ
R08HQXNwnYyZAZHGpV1B8h15F27CHk//+JmJ/Q6tOXq8hFinCjtRBXV7V3W4HsHMqIF9kycWJvbM
hDDHb3TUQOG1BRKHUR9USpqruA9/AoW9FNiZlO3+nhGTHaordRgb8cgO9DyrtxaDJaVfalCWEq3i
5xISyVXqVN5tTPUIIk6ubSOQxdewtxEPrmo1SMGM8vZrXTlZnEMYf5SDHeoBIMgVJkd35uqt8Al1
7lXz7zjf/7zwtKIyVDXcULLaCFL3IXPh38Ieo3Bp3sxsL+8O5EffCvT5zujzwgjgxA6xzK4qzZXF
TGhaLrX2oQA0NONnpztrblhP1uTIHqAX4wYmjaRvvM5eYUp6gNh4iRM6s+ZPOegMRnhFXQ/IN3RO
s+vS8kkI78KDOb3GIYUs++YX7fjCoj/Tb1OiAQUckEdxYb1HYyiyyEqTfhobKFY5K73rrPJ8VhZf
W9ymci0eqdCpIo0ErZ7BVafcN5GDnDw8ywETh753ISI7M2/J+K5HYwHqQ0haGhzJoLWn8JXv2Mr2
Fq8vc0+fhGQSMC9aErck8Hh5zmEM6xtJGUKEWmX7pLR+aVV+GVoMTstk27r2D64aWHGZAsq+HFpQ
YCvuTo/Dua1isjxVeeL2TMYk0AvjO7erc9iyrk3RoUy5rH5UNs0WPtvMQksmqwN0J7XR1KIONNeG
QSVlUBXb91pvwvnXEgvXwplZ9R4FOPpodsbgKyO8KqBpXqyGzrzPpLeGCd3D6d6a+2zjnx89P1Jp
FkEXbAQUx1BYFVoXQmX5Qg9NSqn+Wdum1B+PgxMTkUoPbF/zc3PVXCAeCEzHjf1UfacWHKQ3XoN4
xcr4IQK6h8fdebU3t2TjngEyM5S3TK6z2E/u2AP+p35Iuq3uLzk5zHWt+fHVoUeystwVBBZmTn5n
JF56UVoeCZDVhB/k6e79dIxAYjTp3kRR0dZ9wwKLO28shqx5yOS15hYgiIXFr9ONfLoyopHJymuh
OqQXNsLjqWEAb0F75ClgSud18CwctgNxsWRen27q0z5DU5M+s/PMa8kQldidBbyvbkEx2OIYePrh
n45FPHxyyHMlHA5I6rLAyzKUbyAtte6HpTzj5/EVE5jej58bOJLGLXrqHnphtuc2TWHz48Zqk9kM
drOVBDJ2oHAfbUGkchA32+gwqFjYG2eGwTTJCRVBYYVKIwcxeqSCkNrwm97FobtSCwNt5sNMBQVD
29ZZONTWAcUnHhy6LO2CZgj/wjcrWZ/+PHMvMfk82N1zUTQhQJnSPegNvNFGmzg4A9ZLtIdPl258
osnZL4yo1hW6TQ7QuZYCDl8Z6EHQpN32tADuNG8VdgzZfuUcDtDeZD8UAGdDAmWUMAWFa6yELRuU
2hoMRL/UXVOJwZCClRTrpncwNViWgaQVnQ+Ra2zwpXo4Qpr57nQ7M502TYXGo7LaTol5IHA4K1CC
siUyvPc6ay/C8obG4Dl8raHJflcrEqVENOQgHdLgWhGu2hT+pln+phfmTstRI/K1hsYxfrwn9RVq
K/WWHHip3VR1dgAWaVVk6Yti/aMeLXGkZqbMNCVKoxDFeMkY8Yxe3BhukvAeyFHcc/olZhazUXh6
/BJdy10xGIoFdcICB77jGm8XPsTcD58swrw1chQX4ENwN35EpZu9SiR7JB0KGE//9rkGJjPdhc9w
2GSNDumYh0KAvWoIXIoXYEJzD59McuqRkqbQygdRg6oP+H3bndxAILrw2z89ucMZdjKre7gUpnAN
LVFQ19qXRYyLsFb133iMamvX6O01Sbx8y5sigti/jBdeamZtnCYkU9xLMwUuw4HkGhiH3d6SkOxr
0MSZib10nJprZHKyRVVi0gD5VEMQwrZhghq4xJHXradebSQmT3/6mWE78gmOh23jAu7TtE0ZpNK8
o6W6yFTytbPDNG9ox+CN6a70DiGkXFkPh264dJNwadWY2+CnUIPeNBBLNVo90OLkQZE8OW+q/Jew
q00btWe8KnBRzPdeL8+SxFxYfGcG8zST6ERpk+SNMwTKdTepAA8phVs0Sr9Pf41JhfJ/DtAYzZOp
bkLVkluofj5oAwsPEZxFziBFzm96VENcuWlb3xFV2RfcMSFNzJwYgYnS1B91jeXXEtasCyIYF1//
D6U4fsZkQUBSD7BYxJUC2CmtbKve5OAywLl+lWotalPU2lTWwkFmUsT0+5Un64PUJfe00QOaeIXf
a0+eAUQELlh2WfoS7gIokt4UXbLVIanrYRGMyVbA+Ljwrkzs467Ug5h7K3zpWN3mxZfC5aY7zV5F
YWTHymqMA0w5UUJSUWpCYpC5q6JoXR97icU3p7/5zJCyx29wtPsRHRXQRc8RdCpACnObatOT6Llz
5Nd2jyngDxLkxqx0wzhwyKjXup6mt67oIM2vXL6gDJ5ZRP7I0Yai7KVkOClmcKLt7W4vhnAhivGO
3vpkLNpjvx31T8M0ibBfER663v5VIf6XaleEfxuAroDD0KpX6b6uQGtodNSdWmd6BhfgzNrxTOwy
USzsMjNL8TRZy7Uhl7HWD4EAKN6UCjSTq4bA4tleGnAzx7ppQhNOWJohjcw76KjyVOBxNDChMOlb
AnNqy5Db04Nt7j0m6wsysqUOhpRx6BK1sYfsZyXzK1RnXqG8OF3oq/cI3WdfbLJ62JVbVlFs10Ek
IxSmVWVtbApDEOEbIkM5t5bQ8K2kyv3VxChOQ7KlOLCui29tBid7HyLmbhs2GtlbnsQvLS39vuiG
DiCGIWPfHUdmVxFK2NJVD6PyHfIiPDAVCv5Pd9HMfJwmA+DfLlF9PQoOogFIBVYB96llt/DSXtIY
zHyEaUIgrfXYTbWiO+TS7q5aZ4hu9Szr18rQ3AeoX8yFDzHXzmRlCSPH5Sytq0AREiR6cm56qPnL
4q1G44Xjw8yoneYGhkYNSTqkLDC9YsVKsSF6eVMTfq+b4has9NfT32SmmanBkpQOM7mpRIBKn4PF
UU+pReTgFdgx4MBc+bm+ZDQys5RN89hhC0BEI1wO3WTSXtbwENwB7LtU8DMztqap7DwVAJENhAex
LM4iN7xnqXlosZqd7qaZDz5NXuuxlrdRgQglLM03XhEHoXFXMX1DNf618897XvNoMTYiacAERegH
M2oxXrGGtMk2LZey73O9P1nrO4rHU701D0BZZVc0It6midNk4VQz9/Txz49+vJsKo4PHOw9U7Fn7
xI2rSwc1oDenO/89fP/JsjdNUoPDkWhmq/SD48Ebyc4LuiaFqrZRW1uQ9lgpLOcVarM1RfcxKB57
MywA2GqNyteVxtdWrqUHVPsWF4yI5LHJa/f+9E+bmT7WZNXXDG62DBXkB4XTcopSZS89lCHcyKPc
p/nC+8+N7cmqb0RlRR1jIIdu8LTnWOhtkNm0Dcw4a3997T0mR8Ua0CJQxbomyPh15hCwJLSNbpyj
CHgT2sbmS41M0yYRDvgJiFDqgCLvbSl+8j5bp5Sv3aYFZWnJC23mk5DJ2qx6My47EpkHVMCCEW51
FyTtb7QKll5VGSSu9Xz6bWa+ytQtw07IoHfgU4JuUZ7DvOHSpSn8XeuFe/Dc48eV6GhKtVB44egq
+0NNtS1wCIFH2JrTcnv618/10tjs0eOZO8SQRCOcngt7rXP+Ux9G+nbe/jQN6Ftrly7MkLkzy3tG
46ilXqNa0SYIdJvfxTe1pYet2ssdRJ2dDznkvXVHr6Jr/TwMzLO7/CJ+SH6cfsO5DpyEjaweaO48
Q7u1fm3l14kARmlQm9MPn1nwyGTeg1UfAjLVyCCM+GNIzGs1LEFJ5x49me2mciHIJwh36Xl1VTXD
XST4UihtnAOfLKTmZFDpWZnZADeoQ8mRvPTMly5C+X+hrBsKlUmTuRnyexDln+6kiYvOPxfQaULe
U56TE8mwLXSo+Uvr61IlGxaplXJAWwiHy6pQa82scdyUhw5HVjALAU50bfgjEj9Lo5VDOr9OshVc
phYG/kz3TvP4rAMIKdIUD2QcnSGBj0rtfuHRMyPOnIy4CB7CsgpxBtEHfusxciWG9IBixNvT3Tn3
+MmYiyzUYDVykAETLF0Bxv3QF2A8xIX2xSPnZORlTl4QRyvQgPMKRdCqN9N1aKdbGKf4rbbEwR3H
2mdjcLLVxF0WGaxCjg1UqFeSWY8drw9O3n4b4qUPMfON3+0HjpYcq9OoGVoa1KVlvyV57ZtssXxh
/Jmf/Pz3sX70bFNYrAVkSAYlahVq6ORikTwgIhf7cOS9gC/yDYnEfc2MrVUCYPmlTz8VUWiAZ3rN
/3J2XT1y68zyFwmgqES9KkzSbLB3be/6hVgn5URF6tffGuN+wJpnNAIWfjmwD6gh2Ww2u6urKjQo
Do4M7EY/VXlzJLb8WJZBhU1oqQC5HedFNJF6P5Wd9Eeik4001IrZ/s0+vFuwLm3rQpP9EA0gPAOT
Lq1fy61mr+tN2pDWvVjAu8HjPE8B74aTHwZDg8CdRtwTqLYhd0cSGdSMtN6kVca5BY+L34Ay6mFo
qupX2VvFRui7Mr0LY8b7X2BxlAunFM8aDqoqT3TVBNTpXHp6Draq27u/Ys5EOfi8RMc2ndshomS6
l7ZxKiTbGHrt1ytH3i2HEoR2+hQt2jN1wa+THHNqbAy+ctuotK9mmSzTqHdlxNC/wcBk05Vvpqn5
hnu2+lNqbYk+XV8fEJH8uwVDMbJOFG4ZpQXoz6opnLN6IwpT+EH/d4VBFPTfsbXUmElfIWex6BkQ
FFmRox0Dj34buR5fDJp+7utqOjiONE5OCyHEfLLaAwMW5EhIx8LWFf1+QikZmdZY+5EMhHqxa6V3
5jRc0PVl/wRKn+HbqGXZwdAdxxMOJ8c+5wXYjGSxa7OZhFbiNLslpjCwObU/g7hlE210MaJr/kyx
3zoBw1VGBJ7l7O3Smpw+2mw6U3QugD5mZ4BiKwW1XY082Wj/IMbWi3HFNv6m6d8dXKmhBg4aApSU
5i7zEjQPtf5SjGGZoMFmQZ/6dLx9eFYC3b+e492HUocZ4E2s4CFycCBRJLrC0dKMn1XZWaclAxUc
bqNuw9ddt0Q09fxrLXPRN2CPgpqZbLm3SNcn7VZ+YOXaVPULBtstEJhj6KZ9LrJX0HQlZu2RWt/4
6WvjK4Y+NKA6RW8YknOQ1H3TRgditGlp/3FRDwlARZps7Meax7ns07v9KCArQOcS92dS26dCh1NI
snASW4q6KztwoTZ6PzzhJs1Zj0LxpWsPPTdh0tXfblvS2i+//P27X163KORlEB+IQAW9H/o2zEb6
hTn94fbwF2915SCSy4zeDZ+n+gyIweWOTyEtPS0s4A0w6PNYnOMF1fvR0fY5T+owycVWavzqpoPv
SVmtqtTiqYQ7imoqoTMd6wUYAxyw4FKS7QXbwgdc3RR8Rlk54k7GCM4GJ3L5srdZ/LkgYOe8vWxX
dwVjK8uWibxGQrF1ojnvgrqCumNcQwsJ+s77j31AcZC0XBJRX3CkKUAgU2p8aTUQ0RVduVGGueoJ
MYGLY36374kGeZBy0ewoA0kjMDl3iS32s+TBaI33DUcbgPx9eyZr26Bc9g7VM0lr0CDoFOydk8Cz
ksXZRhy0ZkqK6xszo9HtybUjATRq2TRfl7lHy5jQG7wdtirTK5utQhI0EBUsWoV204VYX7loX+bB
els61C9vr9Da+IoTlHUG6Aco0KK0Py9AG7RmF5jjsnHCV5ZI7XxOgJRoLIhdRYXzy87Sh2kgYYmI
2AGq6WO/XznPec5qJHnx+x1dvFHKDWjOtOmzjUrwB79wWbl31go+S6NaRuxAnXDX74yKg4hxpmCG
hsjB7UlcvbFNS0UfQCW9g8IXJlFknyXTPa0AUzwFaXZlBjSrg9tfWdtq5VhD4jiWULdszqkm9b2w
ubE3YmbsXTvvNq6665gDzEQ52rHR99pgWsWZJ+h6cOap3i2Xp2/YlVXyWi98epWka+8KXo5t6LqI
Gj2XyAEKpSxlD647G1s/ZWW6atsPCuBjTbVKAj9s7eAfgzT8/AiMptcduYc2//0W8vDv0+s/9xiU
rRRHIAeErqhFyqgsPPeleM1PCw/YoxN2P40/dur1sa9nQfzj9jZezzGBt/9ynb4zSF1kbVLH+By7
cx7i+znI2mCkfuyN3s/sXgZ0hyzS7Bthcpi/3/7mih/9b1+QRMd7XUswKjVPVjw+z7L7cnvo6zV5
TEcJj4D0B/oJfEdRG+afbb8MQTsOiazKM3wQv4QkEP6WfPzKOVOTgZVO0UM8lRIlXu2+b5xHmeU7
cN2+2KwJp97uPuZU1SxgLmppczeXkdHG4ExtvgC3+TSinLkx/vUMM46Zcq9Bk53pvOrqs6iMJVzA
0p2DUrzLF79tKGDyFhopOs9x5tzxpkVQ5DhAPwNaddO9Q5+T+YguLxdKIRD65ODQ9ZwlceNAc4b2
kRhTGdVTQzxicxHy1unQnBc72rkZW3Cd3971lRDgP9IdLshyXcbEuU+MKvYbKLcYHsPr8sWiaClE
138Fqhw29aDJNkVp1xuhzcqFpOZCG1IvS++wOSrtl6b+3vagUwdmOM1EeHti1yFIpqWCfXJcb24L
BMZZiHYHrOIDQFae0dLDYgCQ3FHPBcf1iNXOk+wEFoI+XjxJ6c6FzoaYfvYuAL64h1NbAxvUUHnM
Aun67d+24hFVdFAKsQM29imi61EfQZLcWsfZMM1zVmpbjVwrLXiWihACjWZOcmDlzgSqDv39xDPQ
OaTorj/alZVnQeWCud8zJ6O/R45vOExLPECWAgv0NR/j5c4pdHqatHH486E5qxnqHD1/zohrJRIy
mszWa9jLHG8x8V2HDcJ30X9d8YTu+q6YUxkN49C/IkhohNempnNn0H68xwU07xzi5Oih7ZJ9m+RO
0DZiCze6tp1K6JNw0Lr2dZOfrQpKEmnSd3uITBThUA/jljWvOH4VMFX2DZiqDbc6JyLOv1fx0Die
6w71b+q0xXf80+CVg87DpE7H3cgF2ZnuUu0dUxhfudXOJ9NY0FtXFzo0YIiWzJ5ZDFCGjQcD6ixD
kxVe0uRWFLvM+FQTwV8qG40ICXDKHRREermR1bpeUDdNtT1gZh1rknmZI/Kp/LxAyfhP8Wp+oa/A
DEHyF1XTGCz0Hus97ahtRCDX185UewS6xB4g+otPVka26+cHjqLvbaNeG1kJ2l1jSWtqyRnIUcdD
KcsqfnxsYOUungySZH2i4ydbaI1MfqRl8aE3H1Rq/j0p7TxNwDlSILfFPc1BFt/e1+Xoj/RtziQ8
/0ZBR9Fb/v/sJWgCLoflXXAkO0hbJJTM0eSbJxoWAfrJA+1zE4mwPpfH7ACIyZ1zbEMWbnFKrO3G
5e/ffdIYe1RIhIk7xfnWwgtMfGObVy4rFSgYW0yQwsABL8QD5P8CbfyT1I/utEUCef2HWypMcGCk
I6lZ5mcmatO3C2rfCchAfqTEgotQ8Y2xztxlyOr8PAowzddOETbGYG9cZZdY90rIrfKcoOd5anq9
usAQ7J0BLHhaIHB0oFBkPFjshY8N3NQH3+AqYsyMZ+RWWAllFbQd0qINKw2kRwPdmMtKVKrCxMC6
6wAygM5XIQ4JOffpeTYPPQTw2uXX7WO9diurWLEKCM2+x3qdS3Ox3qbFavfjpajW8kU7WBptXwrH
5Wdd6tDHYGYBBl5mAJ8q8f+B/2FftaLceEqsGLWKK6vknNitZVZn0reHATCFss7erMp9ZBPUJW7P
V5Hg/Z8XgGzmv0eSNW1rJQNQKpM/B6go7BF47MzQ2elB7bNg9rk3Hcf9uBd3SAIGcXD7u9drJ5A6
VbwPB587fBzi8j6QobX7oXvDvvXjsPZ/j9638/ne8N++PE1eEhJPeNR7+vVri1ltJRowFS8EpE9v
uHVWn+lknNPqoo045J90Ou5uz23FWaiIND43HErkc3ZGxrx5o6leoT9wMDecxZpVKM7CBgULIia4
osb+wulJ9FAUAlh2sLcqc2vLo7yYCmEACz3gA4OG3vXCHBwvrnSkAykYT26v0NoclDRAsrRObQh8
YrJkAPyPb8xQ4BCP0/D4oQ+oaDJ0vkNQmhX5uYvvBtEB3195nOo+aqUbBrwyBRVJRoiW1z3FFCyS
7fRS90Ag5lFkaXnVbqzSih2pIDIBTGZnZ0N1Zqz+tDj6QSu2gPUrjlRtqp8Sd6wTCoJ0jUkTAiIi
28dZdkKLWJMwaOpwbSOaXLl91Mb6Dk8nkEil2Xns22NjOvsSDIpSCl+/UOqQGu0tFOJoy7yxZmvv
DBVRFpfJnOR6kZ0RV5/NjgaLSyF7ygJ9yPY58hZ9AhpeM94n1ibyfm01lXShI50qjl0kS/oA3OJh
sUvDMhyP3f34UATL4WfhEZhI0L/B0/j972o/eAO023lY+B88tCrmrOfDWEFLCCm8St6XFgmzsj9U
tba/fZ5WTPHv7fEucJMyN7psxtuwdYb6qWvH7igcucVCvja64g5yVlKDDc4c5Wz0evrDyPqNuHBl
ZBXswy9F8wXssVGPNvAu/b4JLllxkirSxzScynQpwv+4/c3byqvdnxp9ur3YK+akAnoEitJa1Rdu
BNYycEU06N6LZN75I9qsHL5Rb1j7yMWvvdtRZnVATnM8jOzeCKUO+erx3nLLnTSF14PI8mNTUW75
eukNBM5I74ECAGHmz5JBlq2EHh+xQjrVGy3ma3O57P67uYwdsUDxBfvRodA2L1aJ3F53Fnnzq5Jo
omunrWzlitP/GzT+86GucuJxnMFUVELKowEusd6ZPPXBNnF7wdYMlv47laHNs9nqrDnqRB6Aiifg
YsOq/v7IKw8BFewwJiPIdho8vsw9/+OO3nRX33XBGLp/umcW1U9b4hsrD0sQBf47h3zIEtZ0+FBy
7Kk3hcvZ2dl+FVTB7Ol7544/WKfyF9u1u2pfbr1mLwt0ZXYqBAKHfEDjLmygsaD6F/NDD2o3Lstj
A2gOAP+x3e0onU+ytI5WlT0Z/OvtHVtbV6KkGIrELokWY7ot9DN3RpDt7CM5xkdYoIcygL9VKF9x
OeRi/e+MT6fTkOUSpuHGFrRxdm3KcZFt3NN/07rX1k/xB6OsDQauoDkaDKGlwKpRx0caJj2DXZ4f
F4ipgMFuNtNvwtLm3TgOznGOu2FHJFTlTCh47dKWj3dGajZHp+Y5/quwLi/laV8SXp1pYkBopyyb
wJW0wAEyQBckRg1M35Ak3np/rqT7Idn87yLZVW6NnYnNGHfSr47NEeqoh2FfBPkJl/I+97sAjHmh
Hg5HkN+EzX7aMsDrJ9dUdVrI4i60cZG2aQtPe2kep7v8Cz3Kh/wIHvjX4pQ+gTXwQyZnqiQrAx+5
JWo099v79DA+k7vsyYbFsRd2qB8Qfyb72x9am5MS2FBKQPXPMSee5cGYVOEUb5YCr/tSU6VSmWSm
SZZg7OQM4P/eeskPxiE+sXN6JLv2OBwB9H5wg9sTuX52TFWixQJNAIjGLmwI6Z2mvwl7J5Jft4f+
W6q6dnKUO85EVaZaFpxLywN79qf5hX8q7+0T2wN+7YPPDvo8D8796C0+CXJIBXv2Tjt1z7gIN8zB
vLzMrv2Cy/a98wwQgaDgrsIvgDZDMAZgRPBeimPp1d7Dc/j5mHo/il31MHv78+ubDHQfjol4b4+X
2uHlfQ+IXZjutACt9R8Lu1Tca+7U0HXqOqSQ+VmMPyk0UTcWe22qyv1Y5lAd7mxMVTt0IfoDPOtQ
o56r+b8RG+E6A/UmkgV5ABAOHC/Z8I6rK6y8iUk1SKi3wa1M/rIbwtzTztbF2eOPDKU/+RJ/smMf
gEnOQxNxaAXgp8cGdB7ov1FPr/3m0J+gAfk9u7d/ctezpGf5SbiVAF0rpql42sSMxUxr/EIBC0Bz
VlTtat/xRThhTdJzvG9CG4mUHt+MA6Dqbu/HyiFW0bVt42RMIwM2Oj/NWpR2zNOBFK+3nnMrDkhF
2PaabUrEinOUiVfe7+kWwdbfOvZ/j4yp6sBnfKAaCCFxT/yMv6JQA61vzYM2y3164Pvv0Oj14nD0
Rn8I5j/G6bJZp+kM1du7Ld6iv4CAa79AuamYcKqcg9IObmMOIAQd5ocEJf047A/8zM+O3wboJr0j
uwz3VBZqAUci3jj2O9B6f9s6qH8hHtd+heK8JqetnBEyrNH0CSLl++aBn8bzEuhwIgUMaIzc0PpM
j/TYHCrvrfErPzlBcvqhOXUP9ABqw0drw0X/rTNe+ymKF2vbcc46DQty0caG/4o/O4imLjnB/tAc
IGvvfte+88FL7kG/5oF9K9Ke28PW5/++lK99XrnrxFjhaVtdLCIw/ZcB/Hcofflsn/zKHiEnPnry
3ojmKP3CdyAhOI9v5g46szuoG2B3wDcVQggj2NqXFaAMnpL/uvQ5Wy7KXDjOKGlrD/1zAzmMb/aj
8yVG4H7uHiDw+UPfeHOsRLCmyginuYuLUA8fWx6cp+pR+1HeOX4Typ11omfs8gYKcOVhAKzWv5Oi
ozkVtn4xtlNzrh7b+2lf753PWNAnZ78AhGP5xMvCYm8d5QcjGAUBNGd2p9sCu5qnLbjuiD/X88Zd
tOL7VD1q2eppQ8hliwzqzXZoWC9zI8DTIjfu9ZXIwmRKxE8cURFb4BoVO+hvy8Snn6xje4jvy4MR
tV/agP4srJ350O3csP+R30HRBpd5dZf8Nl5v+/eVQwnx7X+3rBzmYZiaBj9BaOI4diNkhzPLbIOc
JfE+c93kS+M4o/y8ULp8zrPEHXzo+MwmJEtco/MyiMYGaPOIfVIVkK6bKjQQiclkdeA0+nC0+8Td
s84Q30tG0MIgAZx5zRy2QFw4N3m9cU9d3Nl/Dzf5e2u+i5CoAdGUJAXRbJJ9aZsfpgnu7nRjja4D
dIiaY5rcPq/6CczlcXLRR889HdUZt/s2zdahs950/uf2XqzMQU05lTnnMWrDJqCPZ0fGHpmMg0bE
xuFcG11xf1I4RVP2pEJGGHQ4lw5vjXv1vNUTu7ZIij8jjjV3pQ0VtIKhVoGuDjB1+mb2XdeR2ioC
4myxd12PGECw86/BLl0/2insL0LTzUORD+dp3EozrS2R4r6463bAl012NMgKsKvWI+Arb/un29ur
r6SuiZrCoHDMjqOBk7vtQUYTo9L5yHsSn2wweoE3wZS/pnImrzy7UMfWLqQMvCm1+GOla/g9o2bc
02Sx93K0an+mCyioodUe+70p532zjEtg6tmUQcaFLocsjRmDCZnVLk0S3HL2ZJ6k5iZ3TlZmQWGY
lTcsZfxW9KkMdbfq9mm+YO+mmqHHyKXVbnQr2wMzePs0j7O1E6Y17xaJFH86AtQ5kaUOe1b1Oz40
w3EE9OfYQcjPE1CsCwTjc1QD9Q/dFVEdaQYR0DJjy0m0c3ECrkU/CAl6bjNvhgD0UvKBiEz7DSaP
r1Y9Tq9z08d7DXU2X1o13fHJLk+mtHPXy1rwl2sSPSOJNY67rpeguY2hdk+cebh3+qEd0euXO/e9
3nRPKBLgvAKGuxNlWYWQ7oIAQTXex+S7uyCJA43agEyWte/cMg+WtliQjbVsfmZ6/GfI2vjeXFCM
DcAC2wXzsBhhb6NhCIISPEiSwXyq8qH+BIWUVPfHph+QQ6GT/dbFLA61bEyf27wQtWcIO5Ue3vRz
aJRJQ4KRNLpf2uYcAGup+RCgJ57p5uUjS4rMDri5dBcQIoCTG3fNqvEp578fgTVqOihkJPbIcCZT
5xxbk3wpIXRvBJqlN9MeJKHmp1YjLPaqpnK/ZLrr0PC2+V+9TQ1XrbvHkHUkY0P1KM8mP85/poPu
1UuUJFsItLUPKJdpUXdQUxrhgebUfBCS3WdO/rvUYeeVtDeugstY/7lmMInLt99fM44Af5Jh6NCb
/WzHL3Ge+iTrfIbz2WxJJ6/N4+Kd3n2jWzrLAlQKnOmzGbbp4sdEB67Z9PVN2dy/lYZr81BC8aSP
R0vEEH5DV5l51AX4MaAxHH+v0jr5UY18+KQJ3T5JMfX+nAsW5gWogpDgT8gJYWsT1RY3PBNY/S+8
hZJba+flkUzz/LHLSk255rXejyRjQ+QsEzlAKZBBJSGnO1m3zkZQvOLs1Wyr1mWVmTVODRYnqPYI
aOH4MWoyfjbILS2oq9ZiErUdzdWa2WbAjEQ6G0PdKb7Odmn5tNVSn8786OQgd7p9uNYmo9hMA/Ry
nKYGmoTdnhyXWriPQH8ZodDZ8u32J66aJSajmIwLmMAEHbQhaqkmg9xE+QoKWv3njprs3E+y/3H7
Oyv3u9rvDJ+aNEZnN1E7ICAe4mbH8s1etLVJKMEDszUXnk9HQy/4KLK+/AUOZry3rHmfVe1WqXZt
BkoYYYM21dYubFRDnKFzGGnbj6VjDFdNx3QJbnhOCgydj092xmdvoNXoFVw7mfH4IUlqfEUpeDiz
YaeDNHHKazByaDYJ2MT+fGB7MbbipdNJ73XDAllUl5Q0hNK52EGVlG7k8a6jjjD8ZePfOU8Bwjrh
lguNQEAFHuK66c1vtb7ov2eDLYcWF/j9LKvxwaqs2Odt+3MBxj6IzY580tLFDLqqp7+7uWl9raut
J5FkmWcYzvjcEM0OTIDH7gSZED9UOfntUkBnbAfBbkcychzEZPiadBYfWuGW4fd0gbZFJ1HKWeI4
3ziHV60LM1SOOvqxq1JPhi7CW+3nSLs7i7PD7b1xLsfgyrWg0uxXg4t6DVmQeJnbe8AYC2RDuxrS
dQ1q1seyp9qnPraHP7ZwgFyH3kF3p0Ms9rvgjYM6klbuIciThWzIpR+DlHCvgxv81eqz5K7J43IH
wLdxqlzJd3pTt6jVQC0PTCBm+QqylDKIO4peHUSIDySpBr8d+j4q9XTaL7FsAq0e8PbKJwr2GHCr
BrxGLxV0AZCTt1rT6+sClU+UV0+QcmweGeC7X/NcGFE1yfgBkHDjyFJbD3RIt516Ni5fDBOM6yOn
JOiBzwbg2RUHJkV+tJO4usszxg+FZQ4+AYvgsTaQIaJuan3N2xQpfmeKwyIr22rvIiYIJyLnyau7
QRa+bbnON3MQhPl5XQ7Zce7RKIwX4wBl6z6pXUh6kK/6vE1ve/Es/9039h+bSJqh54shUTkshqBN
JdmDTG4Oes10joMldN8103k/Jiib8p42n8qx2gIAXb3kYI9KXMl7NonSdaaorP44ApBf6EykgDWk
QBwkW9LBax9RXpe0onG89HKKdBhT6MZyerDatIYu5vxT1jqNvQYcfcfbx2DthCmXRM+5KRbeTlEc
Z6CusAb9y+jIcuP8Xn0oY73+cztMQHzkDujSJ+cTad0DNKtPFRefJyfd9wX7I4ncmMjKqjH3X2dY
iYa3cT3rkUEe5cy8sYYuzlx5BfsGOdsNNPvVK9VAo9K/HxHJwgCFRCg5c/I69+WjrMxTPFm1Z+Wb
VPZX4xt85DLDd27dGGO9y2MKGURDoB30y5gf+bQFOl4bXLkzWitlscwafioI8Ftm79VG7OG9vPHy
WjEntW7MG5fbZiLcE65qgL9jFlLw7oa3bfVvM9F/j76rVopnA6K1pUgBjZkWMN6N9iz9ttCdoChm
48UqdBb0C85+kQo0floThEAgBYbE0sLjsDXA+ePxr5bHgeY2Lxghw/SLP5k0qa/zXIaNbKvKsxDz
h7QSzB/H0tkVcTHvqWuTz6IzeoQ5YghnHo58Hu+nGD0vCSQufuR8gKadHKuACK04ihxK49Oggfik
apvmJU5N/XVI8+xTzCzrbOeaeRTZlH8Daik+JyDRFV5RCXtPGfr35nno0jBpBTnbHZjFvKWzh0/A
ZVTHUY9HVN9swl+gneTuelSsHpaaN2Rjja/n6mF9iovruA0eZsPWTsZYhWWTB3V/IUHXdmZ6Ipr1
xeHf4nQ+jQ14VL9kBhqWszRg1sYBW3EYah19rjnULGtxMc/5t07aIBvSHXrJgUQfnk2R+pq7VY1b
cxiK57NB08oHA8dskVnYakkInhQPL8Jcl+ht+r1hslcvK3Aj/nuWu2qB+HYBvT6ToAhjMl+Ce9BI
042n0Moc1FYjyow5dgqincAM6jHQf+lQ/9L06pCy09Ju8VqteD1VlUQ3bLdxGkyi0U7LsARW+mzk
Y6D17obRWddXSZUjGRKrtHDPmRHNhjdSislbeuuRX9LvH9oGtQupoOnI5hyKWAOYIFqnBU1a51fx
0+3RV4zWuUzrncO2e1NL9HJhJ9bz0S/YshzzIQFNR/sdXbXPlTY+0k58u/2xtbW6eN53HyMNgaBS
Zy+RtN1zXeePSB+cyFR/cC7Gv8ObekenJAZJeX2ROcpQO54Lv0KDccKIX3fQzJu38Icrd4VKB6I1
bY33hLHAm2uBNTp+0W5AKNdGVo52jbsHqGFkrhjyfFZeP3HL2WhjWRtaOdB4QddQVRjaKCu7b7Rw
vuXISm9cnivnTOX86IhJtbQ3QRjKCoLUSRMkdWMfZsGt0Ojnxw8ZkCo7QqFqYrma00YluPaiHnX7
T1Co7nxtHq3D7U+sLJJK/2ExEKDXfAKxp8hex1Y/Fq7cGHrF/FWtkZyBRFMOjgZez18a7T3CjoRu
AXzXfrdykE1IvRBmVO6pWrTA7E7OsuWo13725YvvTm1vDZDs7MDMj8xt/IUPvXVnGVX+K27K5IMr
o5xc6jpNJ0zbPV3CRtoXQbx8XfSt1tO1CSiPEjIP+uQYCT/lDsBfBtp3UdRsmPtB01dObJuBb46i
iHSyNFDpcKC93M8Gf2oTw/+YSSrnFgh3vUssfYniaej3VqPJXSvMdOPxsWI4avO/bbhJU8c1DGde
gti2EWdadCuzurL0avt+Oxq6pTPoBBH0zxL6MlLibT8IVkIItXEfULuiyeuEneocAIbE9BcoPjfW
fCzST3b6fHv116agvDp61DA5ql/OaYGC2slMuX4pP9VBBo27jSz62hZcPv3uhKVEK+2WTjIi+kO1
3JXLz4/9dOXkLl1qIvdStVGCmrLHXXYs3fk+N7YqICvBg9qMy5au4AuFUA8nAJoxswwrnj1NZb8f
ZLYT1ECQXW5xYa/VQtTmXPBWIUvFjDEaX/BgEa/uN4iPALZsnw2U7LzmnjzP35+aTyiKLU+3F/Av
ocuVV5vaszt17bJAjkZEdtdPYT3UJh5nCCcgjutQfqqhTvXVMWb3T1Fz+d0EpiXMwcr3OZkzirQK
YNkZIKlh27oJGEumHMVELW3bPy2k3VBJzY3fnJqG109ohfTdKe8fSp6ixNgJQFoit9St+0S6A3Kb
8F2j37KRb/GVXt+8/8gB8rrTLctKZDTawP+DXjLIKvttnlJIT7v5p74q9sM4b0Q1Vz9GHTWbjBSt
k4HXGkzceQEJgDjZtVBB5eb06nR2ZOW6g2BNf7u9a1dPLD6mnNikuohDLguYRiHWfhFml8bvIt5C
sFySMv8xCYyuHFbWZjhUPBlwWE+t+GPbFmSaZtClCG/Sk11c3DUQnf7YTJQDrLMUhgLyz0g2Pwp7
j2a50tmqfqxtifGv0yG6GZem1WBsy4v7tzqyXNyKl97J5mBtaaevLZZy9cauyftlSpF07H7w9A8d
jGdhuv5cyAfRjAEjldd3S3h7tdZmpFzE6VLqzazLIXKrHu4OWCZwdiQ/IeAeVE06Indi3uXV1r1w
9fKBHSi3cjalUI4DmUiEmNSfdRCiDtzjmuYlZEDZcEsGfMWY1dwg6FoaIB6aKorRHqZ35OBc5DNS
Y6MQc/XqoY6aFWyyfjJBxTxEZja/DprYE4Ptbm/H2tCXhXt3q8lKK4TlwniNdmFP0HCihdcNNd+4
NNcWRjnlc2OV0sHbNaLA6CAPfBAc1Qut/eCvV455Qx2JVeZ91EljPzUOuqPnL7cXZu2XK6c6qXnr
umU8RS6eRz41KhmWpCC7KSfxRm/6inGqmbBM9CimdfkUTXEPYrUSGBgAIvXvnEpkTr/dnsfaBiuH
O5+LymVojYuyuDuADuHV6sAA8bGxlbOMs2suMs3LaGrvlz4FwmvL713s44r/VtNaQ1q6fZuk8Hti
QBf0pE3Pbeo2oY68xyGthy0DWtllNb8lJ0fvOsL6yLDq9m6aZf4MkVEejY2dH24v0spU/pPccuHo
rNHto7ESn+jYBxXJEn+Kq89Q3904ZiubrOa3XIvnmdQvrPOyPye8f2b1+Ov2z18bWjnBoNQp5oEl
UwR4tWcPLaqznz82snJ49YEXUrYYOZsmL7YzD6Ho7ZHXdvUyl3dOrWb5hDCmHyMtHyD60u5qXj5m
3fyRxxh1VBXdVOCxNxUERtM3h8yyXyxeLhtHasUnqDkr02EZh0jEGLEy2ecz2S81+nWAVbK154Vu
+IS19VHOrV0L4YDcfYhY79xDZfhg1eJ7LuINi18bXrl084aIJO7MMbKo8GzB9pRwsEl9qLOTOmoW
C3rsZjGmiIlAO0cg3Beje6kw7glP7Y9FdGoGC1KO4JLpljgyEvFax/KQzxW45dz2+bZ9rrgENX0l
eskdEKwNkZXJp6nQHzrw9CVt8adi2uvtT6wcWzWNxXJbNlA9gtehjy2YhTox7G+PvBLAqYq5QBp2
KUWPWjTr3VOfofuQjZ+7eNkvpnGv6c6JWVDsuv2tlchU5a8tXGPKk0ulEqLlMYRV5d7UJwS/Rvog
zBYpOrTed649g/JeFB/cfCXkhsgAuGI1yPjNpEz9eYwnMAosBFDe6v84u7LmSHVm+YuIQOy8Ar17
t8fjmRfCsxgJkJBArL/+Zs+TD1/T3PDLiRjHCdFaqlSqyspcm9bl9mEcYeu/Dqoweq8AfWZzkrjn
bl1ljLfE6ZCT7VhYfR+Yb8Zt+ziYDOWxsfOEjPIwqO8zpcHHacrQxwtVZB6PiqLUu0xA0HQA17mV
yK4v3pFRF/edqV0edaZX0Ti3J4S8nvLY0eEN96OAu2sv/qWzPPMlDaoE3lhAQs1mAqF847xNffre
dc3GqL+m4+R7M4fSDMTuuwbfcLM7Xxxp/uf68VpwVPOsmgW4BUqybgcI+Y2L1QTK2rPfr4+9sC7z
pBrxzRpw7ro++blVycgX4ygjlkrHgUB24x25rOrt9U8t2Po8wzYxrwRJ+wgpu5xFQn94Btt8beTz
5D5dpEFH3EwRjNyrv4P1o/FXqrBLv/i8IZ/GZUbl0EL1sOsp35hoNK4y7+H6T15a9/MnPw9tG6qv
M1ygFLTUkdHaD5Zj7jlOT0KyNQTN0kdmPgK9BlQ7U54eBRO72hxji5j3NPf3RfjVpZ+5CCJ6Lh0G
zGPZpNMeZT7rWEi99uS/3Fxm+fOcGQP1ptfVLXaAt/6+C3i7Y1wVm8kkOup4BoAL9Bn6DQM7UOyU
oJyVY8cS1+HyQMhkRMqSIpkg/xU5wkSHRyq5EdPBQBux7zl36CRYA94sWenM+imTCtyfNZor2zD9
Bli/j0xLY+w7Zrlfs6A5U56grAYQLdPHmisdlxA7Qq/QVK3EiwunZQ7WJ2POeE2H7mRaXRX1Yrih
LHyl6HJI0Ei4Rqm69JVzRPnp4Nuli3vA6YDqKX5a/JXpMWb+ruNP1+1qwWTnYH3Hz8LaNnBgiuFd
dn+a8UtVWsufU9upGnChwcbA0rgFq2NMabVyky+tyMwViLGtU0tNyEU31rNlAlKYG+EtpWCaGoMV
N7+0LDNPUIXtZJqA6pxCq39h4XhTke7l+oovnPu5IKrFigytfXCSMqsfiRvupKAvqvRWfPtCbPWv
ef/TeZl86KCVkwkxSVO/gm7kpNL0riBmHkFm7I1OBSCd+R+rA+jj+nyWlmpmx8InDDln0Z9Mdcez
DzsgXxt4Tl9Xa3NU59T/yaTPHoDEdC2zu3CA5qx1BM1X1DGrHqy1eVS0Zdyzu2ygSVCsZIAWlmTO
WZfqesDdjV/O1ZPTvoTdmrbEwjNyzlhXjuHAJ6evTnn5sx15XJSoeFIzzqWBd8xaT+/CCZ3T1Yku
pFnYNP0JTKZRR2+ILIBT/POl4zKnpsuRuZK2biCuOaooTL9r4/X6wEtrMzNZ4VCjhwJUd+Jhc2zg
bTpo9dD+vSndpEuDLx5K67/uOKzrwbABqAaKun+uO7YxrXrl1Fxuvrf8f/QEn0w3sHUv87HTp1Sm
uRO5TcNjf2yzGNga0GT4dZB0QvtJ7wlkD5BNb3YZVdmmyFSeUEuSfZhVDdpb3Ancv2G6GWsNxgYQ
Gb4oqL2DRQ36oYVpKfzP/NxxUfp/h7oE5pVJvk1RjT5MQLzcwvPJXVPiNdbKgqBiNKK1W6gspm74
9/pmLZjgXE+xNTLoT4Zwgs2EuzO3usPYqZM1De9ZuwZRXjjGc1lF2ZgEujowFkgSvdaT8R6w9o2h
Sn19Cgvn7R8Q8tNuORYZvUpOJehdAFnVpvsMKPQptYpng9E70XSrzDY4WheSpv8ICz59CImqYkDz
Z3vqUNjl7bgTNn27PocFRzXXmNOSQsOB4SFe9irR5IeZ/ro+8NL+zp6Plqj6abIMvLZFgCd+UA5i
U0m3PWZ5TZ95K93H6x+6vMne/2DoRtcdQsdvT0NLE9MY9g16ZXm4km65XPe2vLl2luXJERxg6LGz
nZbGLgRLk9xvoJumFI1Mt5Nb0kB9UIc6e9F+m+6m1hEPPhssMCE4/j4l/RCXvcXjiTjTpmspKMKM
THxtmf91+Hw6GiLUrh3kjT65gbCjMmyeG9m86AlMHINcCXMvr7A/l4+BfzDB7pw2+EYD9Y/u1mfy
FWLzK9Xpy+Bsy59rxQSBghCtp5DVHbBWtVM4m4lBW7W37YpEBbUJGlAKgja3VINDeKr8LUOm6BdD
7enAaU93YpDgEoUa1XPW8ApsCigJC7MBWnswvE3dd9kj+BD7bySf9Kb3OlC3tJzEUHAcEhTgQSfj
490h0XJwh/phfW/h3f2aZpSifXog4sNtdIpcHsTLddV3gIiEaD23AnQotrUvQU7oeVtSMTtyqU4s
8NJAzi1MMt1VaF+01Nae7ObGQu/LoUsrUJmUwvZQETIn/prnNr0veyp2hUaeJfDKcMOzrIxJVzUP
GTPb+yBl6os51n99z5/OizdAG4ZzhM6OzjZjw7eZb0XSdlcux8scKpY/b97vRm/0mIkUuuzNwo0c
A/qeKInIYzj1/o5wG+o8bYdCfdCKOzQi5w9W50+7MK2Mxzp3g1uvrNqvxQNznSCPhg2yiwg0Kibr
2FDGu0vFGbF/Q6iXDBVZ+c6CD7XOLvDzmppGyKAPC4ie9RD4rykq+ddd29JqzmWB/MIGKY3dhce+
jugfKF+NWVz8bX4wKyrvih92FQPwxlZcydI0zn//NA00rY7CkvhYKH8M+bN2v1+fxcJN8I9T5dO4
feqYxK1K3ARoHGMURIcgqh++l+a4cg8vPHjmmipBlRt5a9klivThfe/qH6WdfQD+A8kux0nQU3ho
lHFblenKjbO0ULOrLWRpmrYMEWBL7iX5lppr7ANLjnb2kDLtSaJ5GAc2NIpi39ZIt1vu0B5SVf/9
0l7MSVpUj4SPQ4MCwmPTsXP5dNJqaD7coGxvXVAuJNc/s7BCc46WtKOTCbrh6qR5vkEidg+U/vP1
oRfW6N89/ek0SRKq3ELf+wl6fenOx2sCUiylcsFDF7ZijSXhYmgHUZDZU4LSCQwGGXiNcaNGNhdx
04BTo3jI6yAaUDO4PpcFYTZnXhQ0vczQ3plYsk6mN/ae3VlHthdbcjLu/A2O7CF7oE/1nTimK4CT
y+lBTGx2ds/hcODXSMymP2vQ87CIvLjf+WP1Lf2RQbs5HjZqO3q79GTdZL/b/Zq23j9f+D8hLL47
O9q+w7vOgzgzuBl55Kb3w1Yn/aY+2MmZ662I+22f0Dv5URxAVfsOOOyTBRm3MwnWF0k859VFdFkI
4VXYUohIvXGe3aUFXXFA/56uF2Y3ryvaNJv8QmJ2aqM2bmSCebLZ9bfoCorq5OcLBYVcuXV/Vbvi
NkjEqQH5JNgmo/pvuclPYoP/bsKH8nYNZHHRRkDidD7Vn2wEpGkeH60WHG5g+4y8EPJoFuhY+tTb
XT+4Sx+Y3XiZMfEKjWqY7/jeD0cz+I2GgOtDL1BtOfMyZFm5nvBznNA2RqnpniTuSW6HQ7jN74e9
l0iQAZLjiMMhbsc9v/f2NdR5rn97aVqzG5CNMkBbNbax94LIML9x470a16LcS2847MnMo9iT1i3I
hUCTRuwkyyny6l3MUfW7/tMvd99hfOu/e44aYZZXE3475Gze6hfn1bwtn+tTutWv7I//OtKIrDyJ
FnzjXErQSnnpTTm+VKcsYZlEFQHCldlP37AjTsO1StLZM1yyqbnH4Bag6ucS0psV/yRRnrz8vC0i
kFTe/mLH7a8q2rLoiSZ/dVRGQxzuPBBpm9EHHmUgf/s4vT6W8VfiO8eZVxMhbx8EYQuFKFblcF6e
2vSO8X593/4xyF2Y5rycyAy3nNCJjkrZpvqwSxDzRQxx3jf57D+FP8Vdc4AoIDQt3Ue0Tm5AJX3K
v2bE8+riaAZUKIV9dCUoenUdDfbjCNqA6xNbumncmY9I09xD1wT8bfptjM1Ne8uO+X16SG8MIFBj
iIXtzBsrESA5LKF983T9qwsW7J7//snzueMYeHYFOn9u7azsBZFa1JEVz7SgOwqxnv8OLpnRGeWI
Beu2xn13457YI/8W3AxH9YA9OrJ7iPWtIG0uBlA4cjNvMWSynHL3vHihjHsLQJi17OvFYBkjz/yE
QmcxeNPOk2BPonp3jAdm5Ynu3U3h8KgVf701ctkFaV9nXoosc9nVysenhnv7fjzKQxhNMNYuNu8h
E/r7+o4vMHY5c62tsGdW04zYcik7yKvcWcqNGEljYtsHMoFyn9F9Lvg+LNei24VDNi8qusJww6rA
FxtAXu13l9xO/cvKbM5x2AV3MC8pTkHPu4mcJQBhl2gbaby3Mf0t0a9WpE6srF8lBXI//N1MKxaz
tH5zeS27h2wEetKHk6XB9CqMqOsgWp3XsUuQlzWMvYMMcEjftb9W1llav5lnMDi1yorD5QEEH6X2
d27cV2sIwQXDmRcdgbMi6GfD3oCiK4+dQj83RvlwfXOWxj7//ZNzyWqV5swSwcGV5VHw4c2w85Vr
YGnomb2P9ljKodL+IQQ73oaIoLlzic1Xfvg/dO2lUzUz+jSAGEhHLP+gbYPcjAboWnySG/GElv2I
qoD+bY3R3AbOECANlZrfOXRnt20pjXtjINlLJnJaRP6gnINFm2zTOGlzPxk2lKQMh+KfpNia0P3c
ZiMpYo68xVMjBvYG1ab0SafEPykxGAeHUnlX+KzemGFDktLL6kPQmGYCzBMkV5qexywXbJO2afFd
68A8FiQM941S5gNWP3sZiq7d6JIB2GAj5xJNkwIPBbghwUVkHhsWeAfOCvO7K9WEQKDt1U8356gE
OV0WPpWNPd55TZnvOmANbsdJ5Q9+bVovRmlM8WjiTZAXfCoS9Bh5aFUMHCd2mtxIaoE+435Sao/1
A/lz2tXdltXSQ8DDW/Yw+i1oMO0ASkDQd6p1hKd0/1NDMwCvHe4422oICRJPZTndjH6lH6GqO9z1
dVds6WDWK6n8hbhsXvcdZGOBkAhUNqEzJTwvY97+8CBUmrsv4JBNrtvAku3OojKvSEXWcfSy1V2P
SNMr6we7leB/yatw5e5bmMe86uuFQYFYmYSH1NP+Vnm02Zsqz3dDULWxndrDlvJ6WAmCLqfYHGde
Ci4mCMtPBvcPFAX+MuprcCYB1g1yJY+lB6+vrZNsBfQB2Aj9gm7oRdSoXkDFFinxV1ZPwH11QVCs
PBPOPvCCpc4Lx5bfuyaIGdJDU+VgBKgEZP/S7A16jHtV8LUq8oK7mVeRG13lbQgBR9Tcio2lh0Nh
5yu+ZuGAzEvHvpPSamQ0PUDR/GCeceVZZ/+VgbuyYUsLNHPCxAPVlhzK4JCV9gDwsXsqAL/vZBv3
kq68PZbmMPPGJdqIGwa62QNEPEEOmKKM0O7J0EXXbWhpCjNvrKsMQgpGlR5aEbLHvi2q17L1IKVq
SfPJn8w17salXZ7lejwHBGRGGYYHuxIPPHN3VlrH16ewtEIzN9D5lssaMgSH1PXkDuHqmfrbs3ed
uUpmFFy2hHnVqZy8TKkiCHFD9CqMRG44NyDurSIeVuixhzJPira/ojtWvaArCYCFnZlXojxzqt1q
NPwDQbCV5nUUki4yCwe8Wa/XF27pETEvSnSGKxxSOuFBdhAxKwIBjYG+tCGdJkP3Pq1asit8Pwns
JmLhgDySctUenSW6iw3fB/MwK+uAIidJhlsxDd6K0718Vuy5YNDQUAzGQ/OU1qN5V6Q+P4SV2STX
Z720l+f1/hQ5iYDaQrhVcLD85tGzQqCcU29fKf19UtPtaFgsrofp7frHFs7mvGhShmUuXFrDQ5je
oawh4NoNt8om268NP3NAnu1mgcDj+cDRZKz9v16WxhV4yK+PfnkfnHmxJAwVz3QR+gdb6zeGpiLN
VwF5Swsz8zuuzKsqBG8bqp20iVwCDg+KhtbAWaM4WfrAzOH4OvPZVGbGweZ5DGrJKK9YhMmsrM3S
8DOnQ81KqMl2ocU9og5mQxoCYqwdhG4q74vhzbw+UnKhpwm6XYe8Nx5N2v1EEyXIHK2V1NmCf5nX
RdCxaoAZjBsHNbQ6TqVyn5yqJ0eRqfbNbya1ckkuPPLnRRJW9Y7HBFQAA16/Ucv/5XCqwEWObiZX
6AS6pmPU9wNEyCT4w66f3IXdmQN6/JByL8gQuci6rGIxDGZcgOELSO3sa4Y9h/PQuvcIVSDq07SN
BibBSMtQu86+dqfN4Tx5nTVgJa31qTC9hLvaBRcKvbebNajGgmnPUTxmNjAlW6VPDkgKIteSEIMI
2qevrf7MtruR1jKwLHXK/LcGPU1gWRv7lTtrSU1uLibAvLDXmRLk1PUNP2T12A3xWKQ0LlxfbNzU
abZeYIwfDR+NuxxEX7Goa+i/kV7TB9vrnIcRLP1TDF0MedR92G8NxwDsoOTdfeWFYxtn4dldaKcn
IUimA9y4eEmCr/L64iyZw8xxGCQP9YSOkFMblF5kCzDNknGbCrEHP4qMwCjxJ83SH2Pnr9ym/1bm
Qhg/h0EAESBKLAtWrGrBIN+l4oXbVIZRMJrqCQIHLrSyWi0hZ4QUSwQNJryh0rAMNrT1/BUv8K8T
9dKvOF/Hn65dXdYZRPPEdEr9fhzQw8N8D6qmDRuBT89cB7C7+mMM7OKXl9kNaOZ8IrcirNMbUN53
e2uqh8jqzW4zlH57DOTwNwhr/7b36yGGK3OiygPtC+NEo8PWY+9DbRTvLdXdneG7w8/ME+iJmdAh
E5VuK0/mmId9rBpSWRE5ax2b2PSjl6YKUomk3Qgz9RAOa/46pRa/UVZoJkTq4rtj8mLfnQv6Rav6
xClztulyA9KMLCz5jhP+XVvChZJCQ7eWlNYOGr3usW5Lc2OZjow56uq7HhPfosUtjUfwWiei0WcZ
gsaJzw1ViVNp8YTrJbcji5cQNZo6/xZUv+G2N0zr4Baa7+pitOPKB244r5rqEYKueB5UU5/FSDah
NCCpW46xlFzIg1Kjgbxgwx4VLZiIPGG5JBIgXv59/VBfvkvsOWHmgG5gtwxbAr4F+dzJBt7EY48m
p8+hO/69/o3LLgsJj/8eoBCCsl2bg59AKi89Nk7RbJiNeOf66As3xpxbXsvQUO0AtKvvdlYCKGUa
gbARmGBg1TfXP3F5kZw5t7yjCzeUdVef0MvzUwfqiHySiFgzfuShn3ztG+fpfbKysLMCmQ1tfVLk
R42OZwNhCfnIcPavj3+21ktWPNsEqI02k/Q8dRJlYCQdvKc3aD82mX8UxV6L4GVS1ffr31paL/u/
cwFBQdGbAQ8Ovg7ATZ3HJbsv5R1rizWftDCZ2T2FVEuooQVy5rPWNHaY2KZjt+O03vGqRX3Ay39d
n8nS4ZrFoiG0b9UQoPhQi/qbBzgNUihbt1zTvV8afnalIA3U50jiDSe4zzzxeT4dRrNytq2S/Yp5
LBnfbC+0YeNJDd2pUzWFB1CE3YSusWIWC0PPCfJ1ZTIBoWgNlaPA/5NXgj6VpVrLYS2NPrt20C/m
QQlYn3PwwY+h9hKS5l/KzNhzJqOwI72JbDaURbL8gZj+EwRpbv167RV8eVftOXeRJuk0+h16Owl7
H1sJDOaNLdYYAC7blv0/1EUlrUHXBap1qR5p9yxLZKj9323HVvyEf9G0ILvyX9vFw2ICayygwIoo
DW0csNID4hJVvbWXjDwY9dorZml/ZwfTcnwwXpi4eWrbTjz0HnttsIJPWprDzD3YXkErJCJAaN9l
dtLbVr4lQFfGcqByo2j+MyjFuL3uIS77VTuceQhsrOoqEpJTPqjHAdjBqCJI95QTRP8Mjye25f2u
wzWQ6NLMZg6jtkhBgGwmJ7Ni5mPYZmFSBvSnE/bQeGoGMOjVjZlcn9nCBs1ZizToliyHarCYmtYt
hDBQCm++Xx96wULmjEWVrQKj9mGAud1W+54G08EHsvY2TPs1zqWFlZqzmFd1kWZkGskJaPDbtBlZ
ZJHyUHjDru7pU2h6a/mEpQ/NDltug2UNoj71qS3BZB4Uu7KiiWrcXYhquDetXEQLx2yuuQz5lDDo
6rI+2aPzUemx2vhkeAjD4aArPxqaAVkkVhkrTmBpf2bHrC1YKnxRkBP4X38SWtzaBSjYqOWs8ZEu
LNqcWMf0JUMOKSCnHupmlYa2HEWjd57gORGHZvE1PzDn1pmKIcDC2SZO8L2f1gkFw5dF7yb3RxPK
FTzHwsbMuXVoanIM5ppQiaFZ5OaGSph2T64i73aO7IKiBgjTIfV13XIWjHLOJJ1royq9PqxPFclv
qjbYQwBuJW29NPT5MHyKQLNGyJaWEAkpqmnTU2AfgCK6/qsXLq3/aX9hROWTDXsX1a3hsKQkPDL5
37H9uD7+wnmdA21F0A/gl3DJyTHHE5oCnjm3/oR0/Fq8MAfYduPIWxpCTs3RVmyN6lkXdNeyNaKv
pYWfXSEVtXNEfa0+6VT9KHzrqVT1tBL+LR3PmSXbQqa1CgN1qicvNiBgWARv3Okj0fBNan/Uzc8v
7cAcF4sqEeW9QtiAuseLKDwSQS7kO2QR11DOC4s0B8e6UA1qC9WMJ9byezvkOynd9+u/fWnos5P6
dPC7tm6mIavBe91Y34Y0vwlbd8U7LBzMOc8OyPdto3ZxC+UKaQeHIJkFybe1JtIFs5qDXGVHoQXU
jPrEkKsl4GXI233PQYRS8srcU5/xFdewcIrmRDuQ98kbvxjNEyucfe1V8TQ0eAALEDLmOWblqgHA
P7aGKVzakFlo2Bi+Sc0+BectEwkfVDROa3QCSzOZ3dZyBE8iDZGErAx5BFZJRq2hX4MBsBXbU3Ff
GSbKMXLFKshlrXt0Mp1/x6ezxZWVkcIBU10KPaaTIbP0xk7RuqiHzAUVTjadhJPyg3YzcDI4pvOK
nGfzKyh9aGXywZEQTMt5CUEjN2tvUzvIkj6DYqZSoLJVdBgSB7QcOx+ddac2LMykb6AkbCK06qIB
bxxA2UBXHg1ZIx88poNNrqHDlYOzRcaG2fWHIQ3Qe4yW4KhH1+NNrkfjRow1MDhFlT2QodaPY8v9
h6l1zZ9gl4bugmI+oOADMYLE1dX4AyJL9QOiRXfTqKp/pRbxjWgEze/3Kocsk5zONGVTX6vIaGi9
z/osz6IhCPnGaazhTlEp9xSsu++4S9vnBqrHJ2Eq+jCixTPpOTJ8qM+D6CTNxH066iASLs6d0Yzp
bWWBfDGD1nkDRWTbB31n4UdC5MWOQ2kmpmP9LjLZPDLRk41fBfLd6ZTapAg7t81E2Ka0dLoTVRE+
BFIbpyFQel+5jXNoO1vGWO8mLk3AkgY9Od+potk7Mj+ArWS1n9RD5kQm8k3bpmN5TPq03o61We1c
m1YJCbx+mzEkPzx0S7wwRFBxVU8h2gUd7Gdvhfmmt6Zxk/asTixfups8leWzKTmHDqtJ48zzOT5s
5Ic2dwDXAy1b3HGLfaMpqTZdaFsPIfOtrZ8OaAeA/9qUhpQb2+ze8rCrdnZlV8mAdpytAF3Zgznw
/JgPNL/vCQ8h41ryJE0LlQR5+7MPen2vh7SJiKrsP0FdlW+6SNUfafZqI0tIsqBiDoqD6x73oluE
Vcw87gjQUpoV6NVs9E1bQGVb60hBzOr66BfdB0Y/u8tPNmdTK6hNF809o/49kMdgeL0+7tKvPv/9
07iQPLVHMoryxKC5sKcGCFqg22L+6luLrLUMLf32898/faOqeUsszfXJcn60SPWSaS1P+g9+8D8Z
QCzLzKva4/n67CDz1mymLeTHD+xUHe2T19+WIgIEOVGJF3Wb5tDdjc/Dt+6b88vUkfyb3RuHdPO6
sogXqyj4FTMH3J+Tg5aBPj4/v7Hyv2ZlJYZ8zro+SpWIifk2tmupjKX9msVVBD17ojRwHQ5KRqWR
R74Ehg8vpevH4XKzBKYyi63ysg790vWxoHarNpoE5tuQtfwOolxeYhhuvtFjbicKxeZNSdWYVGlq
JKKdxsgb+unbQHK2I031peeO5c3zcW3phtDugkgUBPeiunoURptUxQSsx0vA9YrpXny54SOzC623
XHCOEwR6DfWwqL94QBPZwKGxXzC5taU9L+H/nlX0Fv3XDLTMrDSwDAgvpq06CK2aHTD5U5znXbMj
U2tsyTjRxCKOeYdKYZg0rLWT6/u6NMOZ+8jBPK5TzvSprsUd4U0V9zWy8VMtqsgj2ZF71cqXLhu7
9z+5vCwABCGHG+xcdPKAxo/1f782h7kbofVopwbciF0Vw61PyiIOoUwWa7+o4wIHdJOD+H8lfr5s
Z95clXAyIW/U+ihJ197AHrOq80/ZZFmnlslVtcyF8zDzGjwXelQpGsJH4aWRmhx6Gza1ca9cwbde
hkZ9C8CBL27LzG+AMAC6mDIErR012U06eMZ+cPu1CHRptWZeo8DbVwhAf0+k9h/MsUIbs6fQRavX
rpCFD8zzdmMwZqhCDuExsB61/U37QJg/f+lYzfN21FaiKyehT6i+o/3sQ3cfvXy0LeP/AaBYMIp5
4k6NHsgFzAIXxFg2YEaogRWwGF2ZwdLizIy7NuyAZTZBetsTSeC4IIZo8XBao4S6fLt583JqWWuC
ai1+fF20TSR19xTm7OB51t4uzCp2deNHwKA/lKJaQ8xcfNFY3ry6aih0x4CQtjt5uMGjtt9Aq2La
sPtCba5v+tKGzOIGoupedk0GMgaOt9FQRGSNYHPpp8+sGrbMEQnC/1HTRK5+3DGm9hxtKjuAKNwk
N72j6tfkK5Z2fm7VdAJrq4GzK6wqUeOjHPzYWJvJQizgzRnJa5OrXFdue8rSbIi50fZgKQj1jbCb
5oD4u4t9lWdxzbIAmpq+vDft1t62ISQGx7bsNmZQuS8qdNZEyi+3TYFx5nxCPwWS/hlf6KQh6FZa
LiLqT8eKs72DECjSKv8zsHBbhWFscL6lpbPr/HCKgsZoVsKEhdWep14tyxodZp/j2ODZM+5691c4
Pl4/j0tDz2IDBrUOoDNx4MEwoXogxLdNsPJeP3uBC2HHPLvqOaBhTe30zAIEJRAgdx32W7kk9obu
a3fLPFPZmr5rs0CGR14/yBoyzG2wYqZLyzIzJgsHz3cNFR69SeaRUzWbqvB/Qbpzf33ZF4x13vPf
aJMN4kyZACYxwOSR90makO1c13lgNtbI8fp36Rsf17+2yJg0uybzAjg65GdAYubZTmIOU3tXja7c
dFYhjhbSCTcNxKChpTLx2Bw9ZAosz97mJpos8DJuISTu9d+LYDJRALLtnXa1dT9kfFxZjYWTMs93
qrZTVROCR7bs3PZGWHRjCKfcSAv9FuDpWfnKwprPGzjrQHPLQILq1CUFGvxl4t/mZaRFUuUrdrrg
3OeNnDrIwZBu4FHISHPHanWg5pqq5sKPn2dsgdjT2jQR6Pj0SXE0WJMiafEcsbP7IAByiq1dugtz
mBMVNBBuA8YMq+SUx7pPvDXhs8uIRcubZ28dPZIQFReo7oJEQB6Kp+zUvZBEJOWWbrvIS/ptdQiP
zYtzE5zqnYjXekP/AbUvOKJ5ZpdbdYlmylCf6I19H+z0wd3KLR7qNDLu2K08NVtERQ/9zZn3wTrR
Y7oJX6qVnDW5TLOBeZ8X+tPdUeClBf9KQYVDlWnHQwqtY/TIWeAu6dousgkJXqgXiAdrUEgZdU0o
hqjiLmCbXq/ewm5yvXiC5sQ9aofqhlfMtzeVZ4C+rNBDT5MU+nfHDv8+9qXkLAp66PtY3Ej/uATY
p7bW1sb1uQSjoBdsC0+7uwEwz4TZLRLCPrqZORLqm4mQEI/doDkKFZp3nKRBTB1DPAx+439Ae348
1Z2038aA5lvHLp2HzPHpybWzfpujoSgCESZ9NC0HBPhZjaoID9JgXzuD8U2gg/KggBTeqkK4iRGU
5b1HBP2YADXLImaMfEdzgB/LsWAvjV21TjSZuvgT1oImHNyghyAfuBfVjds/FK5tvKcoed9YqiNR
5vIswRWpX4G14Js+8PI/TDgG4Lyi+9YObneHRF0W5Y3jgW0RNXHuq+I5aADEKASgbqQEGXHRjRlP
pFcDOdSX1Z4ETrifKqlvDGdK5SYbsnRXKtY9qcpINxbkTu9bLNutiQsCMD9qPTm9i4pyO5oqIgMr
0SRchhGyRAWE34ixy5vSONH/4+xKliPFtegXEYEkQGILOdiZnu2yXd4QNQJiBonp69/JXrn0TBKR
q45wd0Mi6V5dXZ2hsOMdzxU92iO1TxrO/nVqWSRsCreP0brTEFqzqo4Fc9FGb4mO5yxolJ9fRVMy
or/u2i4s48U0bqOiGm4tyrKXGt7mMETL8/zIuuYtkugB17Xyf9rw4S2OqEhYUPVzDxNJmLvsVvaU
hYxkUskb/Da39Qt5ZIR10LFEgz3bYHHhp6ReXD6fOMxzALgxc7e9Pbs/CuYfFO724QecvhVaXjGL
xz9TOyNd4JfTC7CMw5XOaRcSocaV5sdSOjPqbT7EWJUdXIu46ALavTfq+fz3L1QInlEhuPFYCehY
skMjsTDzOfvZpdA2TbuLlE+QN4wSu8IdbDR0LTs4AC4fZelQFXQz7sAC7rBif9lXGIUBr4u5TOZK
HWX7mKbPORyVrerp/LMXWj+mRkeCceFuggVC9c3IYDyHaiIurCtJs72c1vwK/ltvX2R3U60DYplj
CpNxHKNVl74MU5re1FFBrmvkxSvhN3OMHIu+pRYEUk66pE8z6fz3TpJxMzmtBGWhkaHMInXftwAh
550LNZg4KvY23O6vstm2wglS0DvSgJJcF1P1kqSOtZ/bIb1WScx3dSq6fd/6KqygaBjkHspF7adi
p5ypuo11qYJyyOg17SO5z/q8vE2dVD12OK4d6yiJw6hxqm3ZjfEd4417kKQXG2To4Y67nbWbaOMF
wh/sLUwRmytqCxt3MGzcojwDMdpXzUqsLCxpU31EVhAJHKvcPyRAINpW++j09rfJd3+eXw8LoWiq
j0AJrIOEPZqdY3tbJK90+nX+uUs/+/T3TxtsnlFsr/CcPXIIPIpY7QcGLYvmIgIi9UyJET5NlBQj
1pfn2YHTA8nRsg0tQYO29VouPWWj/1vDDjNjvbOk6Dphobz2gLiVVDtVQHrq/fBO2gOdO/Z7+Fza
mxw0q995mtjbWEVqaxe93M2Vi8tCz59fzw/nl9OE32KkhB6t96l2wLkZpujO6boX7vibix5tZgTc
AtpaYDOEmBOD+6AYp4eRansFoLTww81EkMdO0fZ9jfq+uXf7V1BiLokLBxcM/y4w5bNU2w0ebNvp
0evtXV0Pd027dtb8ciPF40+nok/rl/N4sucZBuedvJ4iAK67GgRX6BAUI6I7C8t8ZYBOD/xilZlK
PG0P3xuvHdEdcuNHG8s6YHyMcZQQv4S/BtJYeslpdj59Dcko2gmnXoVbeyLkRQdlnrSNN24+6LDo
2nilsF56j7GxMyR6px3RJx9G62OOv09SBCltrgVdSVdLL6D/fghk+YAg0gASdVDLDJ3E8d/1qLNj
0tX5yXdyjYi79B5zn/dw0+RDoeJop42OTy5CfZhEoEJY2RgdlEfXxH++3I+xzozAdnMOVC3IO8cY
N0yFcK9r/61J5kB6vwBg2l0U4qYQT9ajwYD69eTAB2fFyiffQaRa80D8MtM7zFTiSRzY46mxY0fN
7XdWtz+ycXov7OqSkg6PN+IcRWrmYOQp2o7NX0Iz1PGTvrfK6UJFOOac1sCn4ChydxxxVcSODs2L
G6tJ2baNdbOp7BK6irQfr1pJ1BUkAsfrqrOHh8QvgI2AEvyHq63mXbRkOvi+zy6cLXPr7CogOq2J
HQWHVHYJEpjnrsn+LKxrx0gE7Ry3rhx6dpxG+aeLum2UOe9NP/ziylmBEi69wsgBfo+uSJYO7Mik
+kvQEdZA2XaO/T2R0cqWtRA0pjGITq15JHbt4hT1URU81H28T8pfxIeAJFvJNEvL2sgAPg5AzVz0
9MjLe/TdQqBx4Em6kvSXPsCIeuk5dpx4OHDmdvTYO/NjXlo/S9+7npo67AacJi8KfFMixqqgDVS5
ETvGHoQ/5h7+8BEsbC4LTVMSRlWR7qX2nCOHRGOcpJvp9M+0WZnlhRkwJV6E7yTaiYhz9GPwudqs
8G80IFJb10rHy/YrU9+FZ9T17SJyjmXWgbB4x+t2Y/tXSbWiUrMwz8wIZR9MQZGnRXGcRWrt4rju
t46dJbd8UOqKgZq4qzg6oCuzvTRgZnB3fRMBcu4coTUV6PhPnH/E89qd6+khX9QpzAhrtB8VuAZJ
BxJiVobwo/KPkUsvqucd9p/Rx6ccLMRIYzEjywMjBUn6JP6jZPJed+5vu58vnGwjovuohfY4AwhW
5QnE2qpHAnmW0NMsrCPrIjdAfIgR2d1kWxPIv9NxcL0nP4aEVdQ9eXN60Lq5bFGZgi9UWdFEvQIo
9hq36wDdyj3x7SDt/+jwfNpYWEimvItwPN3JqiFH4qr0WmvIsYJx6NN3wIDkt8veYezrKdcesZnd
HAG9q4KRC3s/pPytKfJuZSNa+gpjX8eSsioO2tAR5BvYE/Dr3ot2DVnjrn95Ee4wUz6lHFwoIWRs
PnqqtQP4FeQBIIo3KONvYSIFl2lZBb4tHzUsslbmZeFQ8p+b5qcoIf2p/tXgqePOq30U8P3cgxJF
kmstuPrwVT0/1GOHI0QtavHn/DwtvdOIexfuxxQtkxmXYiS6TZUvbmIQhN/TETq6sJ5oiq2Ho34Z
RmPnrZFnlqbOKPNn0RFkR7itANgPZR8cVLyj56yd7Bey8n8Ss5+G0ZpnlVkn0/RUSQkpz3k/RoCT
deh6M149znG1ss0vfYaRDDwOQ4e26yNYMIubqE//QE9vjw9bI50sfIipwhKXvjtyxq0DLvyfYyv5
bZX9U8Rf0xQoeU319vwSWPgMU42F90XZDSN8G6D7UEeP2fg8u2/nH71QLJoCLElrpzj8zNah8O8m
/6ZHeZ+nj2W+UsQtPd5IAcVoUWvKpuiQ45fbN4WVhYTcU+Wt7LgLm6KptOKhRaiBOsMEpOR7HTF6
okddZEHiQPXg33MJ/Bi7yY0ZeM0puqIRh5tnQfPfpbWmWsD+w699sambUi619Mqo6iJ5JMjG13U5
dZtKRCyU+QAnGOk+Ab5nB8lYfoucpgorG+zSLqflHv7H0d73yXBjdyfUoAXRpCuQat+SKWZhwqzX
Ee2Ga1ZDSCPP7BvADgj68UkR4D/PIWY6uZs4cv42stGB67SPVcyqa+nlyTFKJrEB0YZCcNM9iXGw
H4nMoapZ9j+dIYbeqvTdd6bsepM1CpZ0knkBl26+gQJD1eC6Bu5fUMS2k6BxqLfFfwSiqnLKQPbi
z+zV2CvbNMnDSvh1MCcEpgVz22zoBFu4MfGnrQMzvQA4CRnkVZse8rQa99Jq/xa2zgPdi2TXdmW0
cxlcx2KOgyi1fS8scfApwlPJCuYX9A+f4K7mPo2WZRVh1DtQpPaG6HbUdhSiJdI1QaRqhbuZTAXJ
BLVEf4ZkJnyxH8fckx/zYCcPs98M+36GDUXedGMQYf1uWvTJXzyd0odsQh9wcGkVgExldYHKG1Dz
Giin3beRxVSgScPfaQqTt0zXKDoBkQlg7DwdGEdHK878ImRW8bdkFaREWe/A3Y+2hyRrWdA0J9kO
wTY+c+58Kg/1PO9Kt/krI/3St10eSJG/jZn2giEHDky7KX+vuAKQJC39gA91igsjEu+U60TXJMue
1ZyDGVDUbF8I9ctVUAZt+/LVhsRiQFL67OKSc8PQMt35OoU+qE6hTy56N8yszA58J8ZCGuMmqCiD
VrGoYLtay78dU/cihk21y4GAFmNZh16T/vE9IFuiRt03hf49+MWVHgZc2bFZB1lev7vW8DcBFyNs
4irbClInCa72Zgk4M6grD7ZIGd/oLh6+A+MG7o/tsS1ch/R9Tl31GFnpBK3VpNxOPeNbKrne1mk9
BgKKJtvI778PU9tCCybOtkjRdhjlcj4MGbqHJJ0+ZN3CL9DqHTAfAI8pK8i+CBrZBwCrc1C5sxS7
KmJdulW/d2vrjuVVHMInGJe3FpyPxh63j72PVtdcYvtyHWji+RLFRkUhpSHVEGPHjBBjU3+bW+Vr
7kfPvTc2oZ9EMKazajeo3fGHViXki9kot17FpzduQwEVbQ8NT7vW2qI9UP0oSTIfbIf7G4CqspAC
Fh0CG91tJmE3u4xO6rmU9MYfYgW1GkAxFXBYRWTXwaTUbypL+giGvbUpTrZ4uPCrdsri34nyoRjV
sTch1AezMx+fJVjg1eXTdOq1QZmlDnwreRdyeEnc9M2zZRNyfCIeW/4UrLm2ddTe4CK32Wg3o6E1
Ft2wrQDR3aJusOw92DOQOoDK7ZCEbeFM06avYtltfUK43JW19DEV1ML6h+5ufhNNbL6e0eMDUo1U
3huHUOI+EUX1hMOUONpK+9u6zrwwkQn6pXnqsZ+dx8srP/HyR3eGWty2nll98tiifdBg/W473G9u
hrGMD5BHZM+eHtWj7kdxp2eok2qas6u29wuYW9EeWtK5woXtK5kK59FniuYbTtzk2CAB7riUYUSw
ht0OHCbA1f0nF5vBL4I+aL/xJh6FhXJ/eeUsb7iq82tkDlzVx1T391HUtvuoE/k2gV3ZNqNFAqpL
mr0S3mczGEUQnOA9k7sBdd3LCA/D1xaNre+8n2Yn6NA43CZlxdS2Y219zSKH7RNLaGCRo3x+FQXI
rk6DtFXkeeJsLBuCZs5Es9AdowpSR/oREhTOoYVC8466rggH9JvjQNOUxNuhKNhra5X51Twn6SEh
HtJfMoxbmWUfseiu3FrcjYMNmFozqa2Vgs4mHEvtUzVIIAyhelWNSXdNoaEUug0XIfEqd6Mir8ag
1i8JBJQxAxYP5JTdRoMT7aFELAMRld/8RLBDErlNmFTFUwMtpT2xLW/D+1Rv+jR/w6AM3zKrcg8E
qXQz8uk9iSswhDSENdNRvEFRqITlvLR/6qqxX30KAQGvOmlPVulGjcgGNpAiwYiNcTeUWXFwce8f
wGGahIKmXtjLpnkc5r79K7IJ/5Zn8Q2fpYf9Tmfv54urpbrNKCCwrvSJ1QuSYfzkwSQiFBzZqPK+
XfZ4o7qFCIhTniSIj4nvvMaih1OL8k/fPd2ef8GC7Q8z1cGoE89KwlTwMN9jGSQPw+v0gzZBc5t+
Gx+tD/ou3ocX9ahucSf2dP6dCxWjyWZMGg/O7KkQB5LUctPlvdCBl82g1jg8h7NekpGVw9xS8W4c
rBTAJbBPotah0T+Vp4KYWNsiLSDoFgekvrR2N05SuX3yTB8GCIUoL9ll2vVfbKsD0Cm3LhTYMqlu
pB4ntHcjcSgK9VCT4jaR4wdT+omW5Mf5WVlYySbfTdWEwQ6GikMqr2X1XuZ/ZqtcmYelZ5/+/uk0
2I8xiIwMbUaRDFfUS7ZO0u8VNr3zP31pQRlNubFpyoR7/XQsJhhJIZEDKaRsVFiRfO/6NVzKfyeO
Lyr5/6O+sRmaDBzSfbXVTNjW2uuT7GcesU1N3Q23y1cAy46zjh5HUTwzNrUQBXZVMMcM1STPg7a/
TBuLmfw3Pxm7hrVODgJy4e7yjszbvMvzR0sV2c7P42bldL1w+LKN9KZ52oDrjNOvA1m0WwKd+7CK
yZrDxNLTjeyGo/sMiwkGk2SVoTj82/CVttTXD6b/x2GbAbfpVB4dHAg3PvQ1nTejn64hwL5ezdQk
r8HLWDbW1OpjEQ0KjMMoG8IOvsa3s1NMz+eX9NIXnDLap4iB5g9DYRSP6Gq7/V62bnmN3bv9fdnT
jTO7FbVVQwlWsqdd9ZA0tbfHVUn+97KnG9E+o+Mw1yXF6FNs4GnR37lWIjfnH740+KcB+zQwIo+a
VMBF7AhYZLTxxyq+tomS23KcspUm9tIrjF0jT4dokFaN31/PIVReNwSGCapeybNfN/uob+wWLk6+
pa09fMBMcYpDcRY4o3/D29gNILP2M21hFOQ43fVl42VEcOZZTT+luFCPaicEtGqbV89eU+/PP/3r
zEt9I4JLBxTxvMizI0vG0Cufao6DSRSMQ77ygoW5MGloVjbUk6BS4/aoDhl0WeMC1WPx8/zPX4gy
k4k21yOU9Ft/OKYjKOyu7+XfIotjRs4/fmF0TBJaZqVZpiRaY9x+rae/Po43Sr0m0RrGc2lwjDB2
Ja+YqDV6nzXgyR3QcZ73IJR12dUmNXloNcYm7iw/OhCM/t3cDfPWstWaJOzS6BiRbPWu4DCPw8Vg
bqEtpb+luXMYCmtjq/n7ZRNgRLIWrK8cG61Pe77v7Henafa9/ONKd3f++V/Xl1QYsew4LiBjfuwf
Zgb2+zDKuxngagUJKtqk26SoX86/Z2mdGkEMzw+eUs5QpE8eOl2VSx9tRdOr809fWkZGELcpU1Fa
DYgxPm6yzg5l/YfJNezHwhiZFLIuSjPKgUE/Wmjd2uo3PLtL/aNM3jNY1pz/gK+viXBY+XdPULHr
Sd9CjqsgNR7aFQfjc+Ldve2C3bPhshpvIYKMM3wHbSFoncxrlwNfzguMCoz1pdyGerAFdI52Pm+n
fETh7K/k7aVHG0srpi2rcPalx85pn5OCPjX2sDLfXwYefrWxmmQDvPac49FQVnnuRQXsVdnDXwuX
bWjoDU14fla+nHi8xlhWdTNB0BpQxyNYnyjIqQDqyk6tj4GVLHTn1P/rEiT18y/7cg1DgPi0ND6V
BdKpHV+gljzKaAqy9A9OYYE3/D3/8IUBMwGWqodLWKrj9kgt+HhNNeSKRqCd34o1ZaT/7pX/72iB
n38aw08/v6YtKdEEwUIKnVC8Drc4NhTfVPAwH1o40rZX9DsgDM6zvSs21rX1Xb9Vb8VP+2mEHMWG
X+fhRZoq+CGnIfj0Q0QPqYc4TpxjodUVl4qgcO5vray7SO4VLzhN4KcXKA+wBopm77GJ/epOaG8M
B187K0t7IWpMzHI6ccjd9DF+Pjvp1KoPq/efzi+CpUcbsQ6tI2KhR4EzLFbaNS+d/sUjE0hN5x+/
tICNeCdu71LtuuxYDPLgc/FHuM1vm/uX1LQYdiPma88a2znCvHYnaaEaLs6sCe1+7bp36dcbsQ4f
b7T2bQieNZG74+SnlQxhPbkrwb0w9Ca2Emr/hUUjBkSddH+3cFLRabe/aNhNZKUPCj1DpnVxbB8g
HmQH9VTgUkxfNqsmsrJ1ygYoyo4eoaB8rzy+hYSKv21ztlaALwy8CazERCOTS85gh0CvmqZOAlDI
79gkVyqohSTuGOEqO0Jd24Zp3sjdCWxL5zCl9kNFR3AIq7EMs8pagdwsTfLp758Sg/ZibElR68KS
ghWh005W2Dfxw/lpXnq4EbzgZtnQmM4g4iOHzQC1jMSPN+cffSoyvkjdJlBSje3QeNTRR9Wra6oY
LmSHI7wI3kFrRNs7ehujtR11YR8yXfVin0MDuBrcIxTfxCsIKgD1eH2yEVOeb1o0n7bnP+lrIzoA
6IxwztvCjpLE40fQmOZr3O7O2yIrvK1fMnllo+t+HStPX2WyoLdVXpMNZ7K7gvZ8f5gszb7FJPJW
Yn9hAZrwSm/M5qIUPha4O/Fdwvtq58x9tm8mUnxMo53tqUjX1B0WBthEW1ZtUkZNnDlH3aVbIdyQ
1mWQKX+n5jUFyqXvOf390zKfcz5B8AmUb/QANglPcHMy7AW3Qin+cvnr/AQuvcTYxTN7Tue0R7av
cYODZq7V/ZyhutuOOphsf3/+JQsxZQIvG8uJAG1I3GPuaS9kXp4GXrTWeFxagv/Z238apzFp+BQr
hJXNMhUO7qweqyIpnjKFRqT0fLgGuXKKb0XO+L4ouNilXpodOG79bxsrny00nrJyJQsufaqRPjoB
ifFhcJ2j0+e3QLK/RHm/MlULCdxEZU6OW1RNBmdHyOLgzpn3zbHrBrYtU1zYXTZRxt5vgRcrO4Z6
H3Ts6SqZ4WRZj7b7eP7pSx9g5AohvAyYCCxoiGUHVvS9Lf4q3PWff/hCQJo4zFJlEpeNKbStdA57
k9t+sjdt+9tnb5c93zg5goc+V1Dado5J85LYN3IA+dHJA+auAayXPsAIdwq4hAVLV1SNXF9rnmSB
N+vnuU03gDmsiUGdDjlfbEH/MfA/xUoNrSNNWt+BumU0BPCT3fKov3Ythu05v6l7AFcylgARUDi7
8+O2MOkmMLOqIgIONN4oxg5hb/ODZ8G8oRifzj9/adhOgfjpiziumSWvMWzIZCwUE2sBIBbPVAy7
lqmXy15iRHWU5bJSMRpQVdz/saoK+iDeIT+hxqe169WlcTKq+tKnzBdwJ4IoMyBIMOatsj5oXXcl
PBbykomyzIfU9rpClUeZdW8khmmQgxL2/OgsZWBqBLY6AQncGklvUs09t6wfTT68Q0S1xw098q6O
RACF5ncOd1xl0V3kF8/+mG60voxawYSJvSQwV2YuOApHYHfYOzyfmu9zGq1xgBbWmAm5PJmOjE6L
0l/W0zPJQYgG9fwKaGwCKye9kt4XZsgEX5Y6ryo2Y5P0BblxVHcDFNdKTbuwyZsmd2nbxZ2vIYdO
69dyuIM0TdDET6n9VidrCiILta2JvSz55MpyiN1jn7SPpXbDhnl7Lf07QErvk2K6tyZvJRgXIsWE
SdozaHORzupjRpo+qOc02eRS6F1tOytH4KWpMMJde4BtneA2mIqfBf82uPfnA2VpHRkx3sZROVRu
Zh+HPOfBpPn86CaZ3MyilTuRFc1Kb2NphIxtnDstrl8b/H7IguEqeef6XRjLleFfWkxGsHc+0d1Y
DoCAa6AKSQWxbPgCRmACVs+2bLfnh+prLzomTLRJAi2QKI15cSQ+ZzvKYnILMTv/qa7QO+CoeYpt
PiRAoupeow9tdx0FXtNV4cnU6qJrDfwIY9OH4Eg0zxEEULK4+PD85CfnaxfPC2vBxGkIt5ADIxjG
KYe2P7vNpjvJnxsYWJ0fwIU1/H8gjWLI0nzE87M+DXO3Duj0+/yTF1aXffr7px1XUwxUmuX0SMq0
wMgrdzfnHdSmVVHvzr9iYY3Zp4/69IoKGt28nSJwAoDJa1IapBV7pt50XQw3Y7SmZLg0BUaYQ6iA
aMYFHPggQ5eTOEBCCZRtBWTNkvtrDWSMixHxEAIegcVDUq83+ICDFxaH7hv/6R/r627rPkyhs822
+XP6KL7bz/4tOegbeZU/5h/lh0e31ub8cC6tBSMfFCXArGnr1kfXLl9a5l1Nul9ZZkuLwcwGVY3z
vbJBFWv8+9n2n60h2uA8ufLLFwaQ/x8+o9A21Hhh3KLittrA6bTcAKycPOm8m0Pn5KEbtiDAbFKr
qR5kooubzhvSO+Hn462bOTMo4lm9IVQDSp3E3lanovjA/zFcW6nMQ7ueIRPfdFUSQCGIhMzR6iOD
u+3OmiVMQv2pTwJnAtRWe12+tVUzPJ+fk68XHyzZ/13iw2g3fR9F5GhFgU+3k9Ns6vF7Ml42MdxU
NK4VGILeAFIrSZx7oAB3QPOjDUMugfswbnqOVS4Ke1cSevRVAkVcDhNgiKP4K/H/9ariplBxkUOr
aq689lik9p86VzIUxXRnK/vX+cH/+hjETdOxKZ8at/NyfSSOgAKDV8prQgnbclnTTVo7+0jFZMv8
iWC1rcm5fx2F/D/ax6ek1jA0/wbh1MehJh9dEf8m6VqYLI2XkWbw2KpwoIt8nGPqbHMOrTK/KLIH
XKC1+/NDtvQKI4d4XtR7fpqAgS3H28Sj927Nbgc1fpx//NcZH8jXf8OhJDOB2SXinDP70GXeE6TQ
foGA8D4M8T3+flElzE2QSEwaFhd41XEkJIULnJ8FSQcrk6HvNvlYvQHZvdIIWhgvEzCiEBGCeBbI
BbV+srpx08XFbijSlV7KQvowASOk8SwCO4fx6Ntj0IkBWqrfhZUDr89WUu/SB5ze/Gm51mBYZOBL
nGbEVZsqdf/YoofUkoRk2/k5X/qG05s/vYFbqTP5Nd6gVA7VRuDksk2Ge8AtAQvj4Fcd5AfPv2np
W04h+elNnd1UtiUKkNfJ0L/NpSC7yOmiQ1+68dv5VywUrFwY1YQLNo0CeRbqCn5X7wu7nDet19pv
dKy8jR8B9WGPLb2WuNHZDF4Uo9KYBBqtCXs6/wuWhtNIAgBmpBp8qvnouNMbGfijKDkEmjPrIa3W
0v7XxzwujCwgwQ2aaJtiUcytt1NM9LuuVcmmHyayVbTQLyLuIZTIAKM5/1VfY2lRjhmZIQZSv2r8
Bp127onrLnWLdwItkHtB0u7gynn6Rlrv++S3KWqQqS8gFw36Ypkk7W2e+fxRjhO9muD3ErSgBK7k
kYUFZUJVRJ7Flpxhc+Va/aaF6YLgSWitoV0XkqGJUgGKv2gb0pNjzv5alg5PHCMKDTPt/WDRmskw
OQ3g//cCcXL5NyhyqexMs2g8Cj997ljcbOACdFW3+pFSd+9iIynaHAaP5HdCLXp9fjqXBs7IKgNY
fhSaQQQwQK/adrV4wGnbCqIx1ys97KU3nP7+OdZ1XTmDB50CVt0P1Q+LHvxL58VIIzP6GnyurfEY
DWyvq3SvRjAVVfWj88pt4/YXEVkZNc+GiaxoNqMEgZKWe3A99upAdO6iVAj8xL/D4xPaiSaLh4MA
qafwHHAenVuwMLfn5/e/W5f/X1XUPB3Cn6gCQywCGmUus3DMcBWXqoZBXpVH80YmcNnFWtYj6GXN
tPUzgDR93Vsv4EwWOzJ70RWHZv7L7Eh7k8B3YQq5qnDL68ztPi4j75WLitxWKnGuq9b1/noN7KTT
pCO3Fphtt0VrJejKFxbshWTu/fQim39Dpph+1KNgY5hJ4X8bBO/3FbiYv+IZZq0XjSzaEv+OrBvj
O3wrbg9kxOkit3ZW8xe7zu78wH5dshKz4BZZHw096HYHCC3iZgAYwlTB27z7jS96cH21k0P/t4md
1/Ov+zoFEbMC72rYnM+ENgebFAf0rB7gUPLN6dtrCOruSVSt1QBfF8XErMRBkJQigmfgQdvpVeXP
D3Ne/Tn/CUuPNjZkMowN6Klue/BnfSU1nAFhlrAWol9nGWJis0ENLHoiWXuws+bHmFi3FUiYVSsu
q1jg5/vvYlJDw/hAc3Ww5OTn4KGVw9aPLRJMVUvfzw/Q0hwbOys4dpw7NC4OxZBn7y2xOCjBdLzK
BgH4A9juR9eja9e0X7+Mmi2dSBR5BIBId0gHpwugBHCfF9jWLAK9Zu7eQb9r5WT69cxQk3tTjVNK
HCg6H2YqH3iibrvJ39Wk+31+0L6ugKjZ0QHQRGtoU7SH1NL1psLNcVCVzkNTwtvKSX/6uFreZH6/
sl0ujZqxDNwawp123PaHXrLHyePf6rGqr3Sbj0GaTR9OPyYr+WVp2IzFMKrOp4WymwNq8RgCzxK1
KRtZ4Cb+CoFwKR5Pme3TxkzsJgVnHyPnTUl5x2ovefLcWaxUv0tPN/opMpFWOYOif2h18p3L7Bq6
xmvA5K/HhpinRuD5prKf7fyQDLzdZLKd4JNGxY4M6RpwbekVxs8nELazofrLr736NbHgtD1uoHV+
0dwS87BY5Z2Ps1vVgGZTQ0a8sottJ6XYAPosV86jC9uT8P6d3MGX0GfLeXYgXZYlISSAvaceDNeg
xla81ScBceg8dGUIPBhsu2ZS+ytvXhq5098/LSsn97KIs4lft5r+qCfwMtoWYRivrNqlx5/W26fH
D31KsRMOxWF0C7iPQix7b/sn/qsvp/B8SllYuubJ0XI7rtHBca9L8JO2ceQN+27o5Eo9fJqB/y/I
iMk8GKtGJ5pJQH9LAaHU+8gGe0jUqCFWIm/pBUaOyqXHx7Zg9aGDL2aBjM6GXyXvBLT1vWgPX7V0
f9k4GSlqcjQBBZDkB692mj1wnu5NodN8c9HTzSPdUI4OdXK3Okyy87aUc1iMkKFZmYWFOTaPdO1A
o9iHEMRBqfgu84YXh/OV5bMw/uY5zk+9Ssm+LQ6wJH0hWrIbkJfjEBIiPzoOM4Dzw7MQB6ZVzaQq
6JfAgOSgW5Cwoy76iJPsvY7FygB9va8SboQxyLe1G0thHTqVDh8nssy+nmbY4QxOdlvhwHXnlaSN
Q6gXJ+/nP2nhBEy4EdvNXDpCa0ARVQZ5GR25PFTx+NvpqiNEMHa079yrEZwgQAt+KVa+nn/t0lIw
6lIN0WrI2aK07nRzX6XZCwyOV0JxaRDpv8kKihWNVdm8OVSsy8IiJWXgQQFt7qbXfObf536+KWS7
0pn5ujYhpkEPzAzioRF1e1B1spWdu5d9ufdT9J+nJ9LmU3B+uJYWnhH1Nu2UJtX/OLuuHcd1JfhF
AkQqUa+SHGR7PHlm97wQG6lAUTlQX3/L52muzsgG5mmBAdYUQzeb3V1VA4bxmzfhWT9EkT0WgNLe
MJ+VaSyVdYakSk0wx6I+5IHTBIi+FCptFvJIw/xCbmZbVmaxFKcxIDCGqjxm4Q3qkXqoW4+ZenJS
9+/1VVqbxeXvH64paB6ILEtarJJXjoGp2IPhkwdC3FM3oBMKpNJf246lRk1f8D7rbOy6Vl61ywpt
b/whJVsrleJGf/faWi1cgQL4vZ1tuz4kNsijjMH83YCPJdQQlfzaYi3sHsxPOTEsLJYNLeeg7I23
AdLH9jyCnaR0g6llN0xkbSYLU6+kZFLleN225LF230H1XMiX63P4nI7DIkt1jdxAE4kBVqIDQ6/K
ndRFPgauHtwtaFv6v4NVl1FHVfcEQKb1jc+ufgdqy91M9pAfoLDN9j2QJFvIL9mb1AUVm5cwHQjP
yI/1VFi/r3/likNaAsi4mhU6vDk5ALkTp5Z77oXxgjbdE6h2w2p07xJtGF88mQtHYbt68krbo4cC
rUfFhYxpRgtSM0fXp7Kyl0vcWMdAs0Rd24iLvnmWUGdw6sEJGj39uv77K9f4Ejrmg5zHZX3J44b+
8bwn6uggE/f0VsP62ucvHAQDONrMLMXjojw78kWSR2/8/rUvv8zog+/hguNO9imPIRMiI3MezrNC
pkIS/9FI+lvptbX1WXiFvCCKKpph/dHQMkKuPul+1inI7m61wq+t0MIr9BVBjmt2jdgffPAQGIDK
5cWxNZrkhtv5XLTRIkt5NVc5hqn7mccmb+qjAZ24E5RGRQh9xqwNihQty2K0s199MYLfDWdso6HB
FNeJUT/Ow+hs0nQudp5hV1973CzV2IC3LSExjjXt5fvMHim/q6c/1w/FWnC1xJHVbWpx2vdGXA5Z
EeDK6ANcUHfQs4+TEZR+LbPv9KTMQPoC3Ulzbd9a5ot3/eTFs2Txn2xjTtoUllTk0mKgIPSNx6bw
nQxsA6x6aEtux4nteu+lYiCQakiOZrbZjPocwNPCo+6zjWT+7vo6rBzbJSJNlH4OUgLsuWvPZymt
+1aab4oh/5w0+68NcXG+H+xvsqA3JkB1GXNoE5WFRDX7uWpfVaNueNaV4GKJTQM9nuN7LeFx55Oz
p3/bhgt2XYiIjujo/mIEs8SntVVupoDdJwcQPL0PqF+efHCP7YxqOssZ3LM1+BKvr9eKof8HqeaD
CFj5pTggkEn31jCEo9sV28yi1eb6CBeX8ckJtBeuRDm5O5QgGY/73GliNCLzUHnyiy96+3LuP+w3
0oFkdCyLx7r52bh/OKcBJQ/leCv3vLbd9P9/vyqsLAMsi8dJ3j8nQhQIiymK1un000ytg8nrYXt9
ndZ2YpE6yMGx1lljDpyy5+VRCZavqJtbE6ISqXdjK1YikCVAzTN9Uk2gm4vzHKyMpC1eCvAKTDNY
VtFGpi78T6W+MdbKwi0RaOmoGqdssXDSAjmZ1cPf/HLUHwF1D5u+Xl+yFX+yBJ7NyukcvIJw2cox
hARokIea1GE5jjfc58qeLIn+rcIHY61mLCZebCEL3BZlMNi32tJWLGPJ8Q8Nqr7uZ3y+6mns9MMm
zW5JXayt/mVCH8zCoo3KmBA+iB9Fty9YFrmZe3Yz+Qxuhz5QLrmxBWsrtLDuCZrGrlZwh7TU8mVy
DBYJqyne+YyTfH2X1+ayMPFENbmP7o30kPvPqfNclGVs9T9S+rMpb2m9rmRsl3AyYdIBaUGaHnTS
vzlmAn1FtbeJiw33+oC50KaRU7c3fO9rjAHEWlh7liidjmljxKDb6qD6ZpMAr5EvHttF9O/7hlVp
kG0eivr3DOZb0v/0yC3V2hWjW4LLKmkNczKCfbiSyAHnW7sxQyN1g7Iybnz+iptakvxzizRjPyJM
oD5eFb7wXk3L+dGPyc+5pA9IXZEg96uv5fLo5dR9sBRvYOnslxiM6OcanUizjBPj6frJXTGOJcJs
RHZmdsB2EHvTs2/qwK9/p+Tn9d9esYollkz0VZobnTDwRPorhj6w5U8I6ISgdg48j26uD7I2gYV1
K1uVntdcooP2myxIUOTtSU7e8/VfX/F//wrwflh6X4KcxbfhJ2ZOdybohQTxbzzD1j58cW1D+7gs
0dXK46FVdywdRQg5x8dB2rfKYGtndGG/OQFUOLc9FoPvtwUnsqXqCCkn6CpMoQ02pqa6pZ2yttEL
Y5YlGRwr54hAzC40sj4QI7Z5vrBMl4HKbgkbrGzGEjWmZze1KtryuDLVWRfJkWXqhgNf8RhLyFg6
dsCfUcpitJrQMKPZS9aiXmxYIi5FfWOQlR1fQsYyDk6vmuD7eToFOaiqpQeFt/SLdan/wMZsW5ro
9EWoYdGnomvAmvslsjaLLOFiXj65Jbol8DgU7j+106PLR0NitCkhJf8lQ1uixOx69EBfJMUBSst0
a/aZfYcKbnOjWrG2vYv7mfSFhfdIw2O7N3aggg56+6GU46Y3yY29XRthac2yyPkMItdYMDOkzQ8/
76KcnnGQrq/PijH/28b6wRFlaeo4qkJc3DXZObGaX7ns7klh3VkGBAU4tOyBpL0+1NpUFtbsCGij
AL3O4gqoWUhA7MZCPA2T/+i05vb6ECuWsESLgbntEugjrCxmCiLtOQB9P1qibyGFVhzFEgdW+TWb
bfSWHhgoxTedy1O0+yFTfP3jV9Zn2e43ZW4p7a6XB2UK1B9KFMi3wnV/azaRU+aA7/8r45jLjLFR
qbGXDYdJGLVZBLmem3fXTp2d3RJ1IoNKxs0XRkI5a7HjdmZfBDKm7ujrs40m5HGeoyqHNFz/dn2A
TzcEWVf//yOYsXK6elBtBzKeOtDGYzHdOEhrP3wxl49moUHFZxHQaPeCxKSbX9iQ3iqdfLrP+OhF
2NXXSTf1wq+g7ntvOfcpRSG+mcKmuHVtrg1w+fuHjwd/Xu2P0kqPgP48y9b6a5dsnzTVsc3JV+IX
zOFigB+GqMbJTUZQRADCaulNLmdrY6eD87Vzs8ybTKANLo1G1YcUEhObokUcj5oZfbF9l77OHrlV
jf/UXWAWC/edAY/hg36mgxg8eiKMl670IVB/o+iztgsLzz1Q3PuEphARHYY5MGSJMqJ4qdp8O46Q
XLluAGszWMRiAy/QEuzinNJm2ykoEVTQyP5SSw2WZ2G+wpyF6VGzO0LX1wt8JHED7jlDZFfpjy99
/jJTQuFPk4pB0dV356jVO6spQyLfrv/4ygYsUyTUcGdSMOjeVnrrzdtGR2OyKbLt9V9f8RDL/MhY
1DpPXPi2IeUhGnAhnf6VKx8qlpf5fLQtwqTpUNIdVf3IvAfT/VkjbWXd+PVPY2r8+sJyLfRVaDnn
OJbG2GxZ5/dR7zfVoZRCRXbWZ/tMN110fZE+jS4w2GXxPkxlnOk4dDYWyWp0FWWtzjeJQ3/PCUV3
yiCc31bZqo2HtqEbd9variws2gLBVDmwGbNLq3NiGIfU+1I5GnNZ2HMp0XmNZsXuCC2Ofdo6qMyM
O+Thbvi8zwsl+P2FKbdzZtRwbR1QBVF10ZEJume33Lanrt2WCZp5boRhKy5jKYZoCynGtIbs9Ag2
pKDAlTzXLfjHblTtL1fvf3Le1F3mSCgQoW011uVhKipxkMKo4i51zJ2vWhIlWW+HtgCdpzmU5cG1
5luqbv9+/mfjLm7sBLSqjWiUODJIWCWBVVX6Dyvc5IV3lonXYlmkEKSGxjbJeHI2zNZJg65N+41T
tMZhBkhql9cmFK1EXfwyJ667CLpH/g/PNcu9V3aXYBLkvQcHpP7vnRqGH7Iqqu9SDa0IaqNI7xwL
tlQapRGCYWp4bbPOS8+j09Sx3ZD023WLWnFqy7de3zmD3Qm0OY5J99gYaWhN/2ifnGR7wyWv7N/y
tUdZWw7QtXLjyXHZ3hhtb+dz4ENA0USAjrfzWFhj/Y3LxsbGVrdoT1bmtcxF5Z3ntg2hfgyBd3Nn
u2X6MtHmIqpk1/RVa6u7sYAr/m+ZmMpMQZx2AAVN3ozqval9I9Jmyp7bgVVGUGgzT1Eq9NRXSqvg
9l2428m1jD6bgFgTRI0HLqQPloyh6wL0nLjsRhTwrw/67+FH29j/+1nl0FQnpPMgmFQAZPhzBN2s
mEWcuNCuGTfcSQKT/HUqEo6JEVL/B8nG0HQi01O7uXFCbRzT5o75z7RGy0QV1v0btze9ijUF7t25
zwj4F9RLBQ0eToLe8yAbd2M/Lvb5yacvcX0jhFOr3inm0+SOsT1OvxhIZMOsBy8zyezY0ZJt+Wz+
vG4+K85vmTr0M99WjkPUwRMte6wbSjZoUnA2c92bX9vxpR7oYAzlDFGo7JBXFdpraZpWATETGdWc
ujcWbW0ai2uu7Qahe9WKg8+THzTnwB0SoJc7eSvTvWYli8su0y0zHZYw8FOz2EyftWdD0EAHhXhz
IKh3fTPWbH5x4xGWy6kAli6uQHUEGSwAGyF1mCe4jNiN2+hzTipcR4sY1u1NE/p5AhOZtbJDybom
lKPO9j04pkPtuvnJU6aO6sYkW9Kn7tZMOmsLxmvE7LzNIxsk3r+vz3clOFnmGcUou5FbhhcXnb4f
OrEp6ZfYeqm7zDOWbQpeCpI4McgKHvlUzmGXQRHMyKaH69++cuKWmTo+TOCpcHEY+AQu1JkHlaQB
9BBveLCVo7BM05md7TZDXbA497Kwyu/83jgNjdra2S3ms7URFiaTIFLjopcsnnPQLbk6Ip57n/J+
y6ebFfO1DV5YjUD4phRLWTxm/oPqm3uQe7x9bf0XtpI3IKAAOb11yQMGU4GC6SUlyKKv/frCSrJe
dXyE+AHMHaTGphsU3p2c+hu//nmPIi7BxfWUWqzNHJbbsUsrKEImjSyNLctYlod2P1G9kWjq7qMi
6WTsTCJ9KFlCyNYXPXQ4BzqDoIX6vIoqiKehdp9D1GPMRSAghRIZbeNse92KGwu9sofLHB9nbc/7
xLbifAIExwRCQjv90/VlXvGqywyfW1RUKelYMSmRi57S0Off0ey3q40xdKrXrw1yMYAPb64JUqeJ
YNSK7Y6GgIp+s6HyGarMeTAU+G0aktzKra9N57KEH0bqUuAcLZoCctPQ6tssdYfWo7KPpN+IX+VM
ul1RyuwGGduK/S7xfLbh1LYB/Y+YASKwTTgEXaFACIUaz4KQeNveujAuBvXfeMRdAvsgjZmx2jCs
eGyAA9kABZJkoeOC0RBx76QC0itx7xetE3g5Z1kAbcFya7mOeqYpLzbX93BtsgtrF2ZCpgtxYVxM
zmPju7uM6i2vvV2thi8OsTB5IDfQ0ojFi7MarGAjaX+hAYYEyTj5eOjcwoP9W0f473I6S36jLHVB
/w0EUEwnL6cBrRP3lzWYEMLVIpvwXHIdsC+NZNvMfRdZVlo/VxAuSQKPJuJL2AGKJrX/P6jjYCkm
MgNQ8cnsnkHiZmz7LlMRhLnoP9d3bHWiC7NLmFuiIXOEMWhvRyBpmVvWhubdLqseGvmrE4/l0EdZ
X/6q6/xGtuPzY+Is0dkl3kuNMkwvzp3pKdHdN8LSbdKpHM2U1Y2b+fOL31kis3UxOHUHCF88dObR
l1B5yYROg9YWf6+v3NoAi4uZgv5qNHQ3nCg5+OI0OMfOuxG0fO7LnSU625sKzjjYIU9KP5eVGdXl
l1hxcKIWBtoRv0sLgY+2+6d6Omjz3Bj76+uxtqkLw/TBt1PkRjuc2gJc3969C6FYE1KX/dzd2NKV
EZY4VsETBCkKy2KlT/P8u03TcGp/pSa/4VroJd75xOiXpEecQDnCMcrhJCHXwljyUFvtr9LU+64Y
ETjWoZ2ld/ZUhd00B54/om0DQY0EEhWq5WPFAkLYbnRG8ErSULb2I+T5NlR50WyNN9bg3wfAZ9+4
8AmeKBrmpdV4onkyfRtq34lmkB+j7QkpvaREosiZ7HwDnrhyC2Ua88cMteKIZ64NNyX1cB5lBVpv
H5lrlOoccA73pXxD+qubNr7Ha3QZo16FmhrzX64fjJUMobME15Z2YRUWqoIn0KL53zkyeRunEuZL
j89JApKb4NFlzPD/6VDdk0HXoBnQniZyw1DXjs3FgD9c90nKy9xjODbUqbNfkpXe3hgIjTxZJWc7
4beqhp+HFQ5bhBV5LxJD9DAANHL95HJ6khAlDpD0+j6iDk6gthZdX9AVz7ME3CINqdGHlujTSKAC
Cvn4bkMbme9dqE/dGOLzXn/qLGG3pkZjP1zQdBKlrWdImTMb3IgpvctNNr/6fjKcS56xo04z8q10
LPqXEFuf+jEroBRaKvMJD3HEuowANHDj7K8t8MJ5sTETIuW+PvE0g/gYDpTy0DysDPHoTBJswO6N
YOqyY/+xMRtY2f8/MWwSEgpaA2S2XNR2yPTAdfHyhb3DT18O6YfDWPVszioX3F2Xl2KqVRKIRLSB
TKzd9QHWvn1x2qEOOeC5AXXbupB3vUt/Zvl0ozL46bnDt1+G/PDtAGIre66BsGIDRe5NtUaECutf
cP0YNwKDtREWd+qQg553Skd24PzddIYwm6tIABh2fWk+PT/4/ovb//D9wOTWeZd07ECr8tclb5O6
zwU6R10CaLz0vqS0g2EWxzShXuJ0PYYRtNvNfvZcgvOi1eONPN3aLBb3LMpExMwYNOCc+UH6B88t
glG92v4/EsDP6wv1qce06RJTalz6E2zi8EMvwTTntcmWm+3Wbdt3n+e3Ckdrg1wSqx92o+wpRL89
7PWF9IyldylrIQ8C/Cr4+69PY+U0uQszluYw2Y0w2GHgPzWpIPM+BzK/wdOyYmdLIGlBWug1DLAz
j3ZNYPTk22B1f65/+Oc3JjbgMqMPa8O5nUkFvqQDWmv2VVtkgd8ZqPsMxqHQ9Q4ygMiCZ0cBHrdA
1bc4/NemtLDvbO4qUCYq+0ipgtQOtsUR1q3ukc+TKZjTwra9scrnrB+mI4XmzK6FjEOsXVu/SKdN
Nmh5b0Loy7fbvGbqxKRDtpW0jS3xei+o/aTY+SC+3LoOQyjV1CD/sqyi2ChBBzRMqZtcKWtrsPAR
kLEwOPGofWzqyQrHrijfeUbY7+sbu/brC9egee3wqir9w4gAUeQsSPSty3HNnBZuIWvBSWKa3nTs
af6jcbOj6loEqHW5UTeh/ysGtcSQmlnisQ6hwKHU/3T6zSpaAOOery/Np/UUGxHH/x953zBnDrJE
aBH3P5smifCPDaYVYbXb3nkbb+UjV3ZgqT+Yl33fOMjCoEWn/6br6VhN9IZHWNkB5/L3D0YLWHBT
iMn2oRDSoB5g6iqcMshlOoUlztOILvwbfm3lBlgqC4rMRH/uWNlHbg4g/ZaPLdN3pe9vRz3Gepbb
6zuyNp/LEn6YDwGny4SxcF32fA7aNOF4nhdOQCAiwlMnuj7K2oYs3AI1fAfQBEyGuPYWdZUdSM5u
bMjaTy9suWwAjRzriR0ydG4GoFUcI9PHA+f6h68Zw8LgBHQDph7UxQeR0XtL+vcWT2PTyzdf+vll
iyA6rXlDXD0fO2neI5uxpVYa5/oW2+qn5XIwwyzMrTSp1eAdQY7gtzm2mQmNqZqHZp1s8jJB7tg0
wVSuuR1k/q3cg4WeehydTwLrZQuhmtEXX83VfByJm4Bog4i32p3tGIXgfDcMGVryslwe3XwU37s0
A7pNe8X3wWj8DcfDvwlQbQG3uV05Lwq6X7FVzAZuqbmf/vFFm8V5mTf3vePKKiRpQ+4BoZ9O89jn
oTC4cfS8QoNqoPH3HuiQtoOZ8xcrGfodnZp0VxheHQ2ihKbuXLAXFxDLbcaa6sQd0zgwgi4smybw
qUSys8LrO9aeWSahOfbVG0HOhoTZv1wGY99EaipkBI4z/VDproWoj+t3dZjYNrnQQoyHodPJfmAt
0sFFTeezrdlw5pYa/jBfkDfdszIeZEqeepD4sLAehXQDUFQNAZgS+L6WxHtA3aHfVxD32Wi3Id86
i1c7WiAlkdoQ/5vL1n9yJlKkIXddNYWGyQyxSduq3DCNVFhmFahj8IQcE3eE9nsL4dXST9D3wjwW
jT7Vr1yhISTBUu9y3qVPaVOUOUBPGY0q2yofCQiHwmL0IohLPtck/SOpLXbKbN4IkFln6Uj09zWo
gritFUwaCSFptNV5nFkZcZBppTxBB30S9yjuz3IYgKpLq1fQ4utNUvUZ6OwtK5R4LUVS5vPWq42f
Rm4YG38u603vlC+Wge5Wv7GeZt/bQJyNBkZVdtskH/+gq/0v6jXzs+lX+R5DzgdhmmbQmyzfsYze
GVP/w+GShWDQeaYzO5aT/Wr6+bybtHtqKG5P6YKBZsiqO4DBga+VO4+1j1OqIRYCyTZ4Q+TR80L+
U02NHfIGwsvCnPpwtio05fjtefDAfYhrud17BDIvZMoZ+Ezasg+RwaHvWk3OYQA3W9hKGjbaHMBy
74BjDG+gwEtz74WU2tiV8C1TZjr/WF5VbdUsu4jnvjzWlc+CjJvGZZ360PZlEaoBSXcpmzFMPKtT
0VglA6pOU9e30WRI17ooDSAv56hhy3SZHMaJk51i7gSYfjNsAJkYNmgCmPammGnEkwaAOl7L2Bzz
ei+m6kLTVDaxBZ5zcHFw8BNDqOWNdGTQQaepsWvbBgFaadE95ykPmqYq0RFW1u0TmyiLiqLwj46S
bGM1VN7lLB0emPKRyCoBlcmrBrmzJtKp9Uqy3IrUmL2QOt8YJD+UCXmdJlmGY57/BU7cfLFqgtZR
k0GywXL/6lIdDBA7MYU+qgaijoE7MHkn0umQW2KLd/af0oMzpbN6Af1pH7JMggZXAzZomfhGj2+y
utiblfpuN+quHaxIJ3wnk/qstD4mhXtwa3ZnZ+Ipsfwfk5s+d6b/kCcampSj3leJXWwrPc2bwdJ7
q2nRriX6O82RiDOrH2YxbSbVPhPPO81UfBv7YZfOXmQlRgLFLHVA+OYHELc/dZzsp6k82ak8IviP
e8uJmwpUA5YnosbJ34VAsYNQN+QCIhAGwG/oV7sDUXTM+PxErO7e69w3CxR/feZEQIE9moneKi/7
Ow7GY2pNeyO17m3PeC4tewqJye+G1nswZr7lRDz0BCSQo4d6G4pudwWzDrlU+1KUqDmLfVnwXTNr
NI7C3wQIpSCf7KIpvOK/M5X/I0j+mnbsnM/yAed7M4/4LyVFh0/6klYT8IdwVqB1glSbNnG4C74t
hvrcS/rb8VoopngUuONki4YmUNmYYK/wvJaDe8HtAtZpEXW5H5nIsFXmdDLs6a5UzcFKWwkZ3inE
GrxQJu4QDafIUHgPk+FExVy8G7ZWgcqBGNDGa+EY30hV3U0MXjG3ILbp/MMrdc4cKKjYHftTUP2c
TeSlogjabBvn1uvYpiqbB0iTvgtHbxG2nEpnNDetIN8NlvmhpUG5URvONmF+lPp6z4z2qEQbNYN6
YoW3yxw84QzD3YNVN6bKOHdm+kDn6t3xZxkoc/wFsUcVDm59NtB+nZj6vSxYGlTV9CDH9oFk/mM+
/UjYpYRYs4dRkW1Cq/2QyRO6BM55IU6uP4UiwSx0gZ5AJtzXwq7vHMleE2HdsXHqghluqlXzGOjc
fvdRxghLl/32IDo8evSsoLcRlcx5Nuv+7zS5L8hoRmnh5mHJ+Hffrk4ZG3ng2uN9abMnKF1AzUg9
jwpdG/+SaI31MSX9PaRtXxODPAB6sp19nGHGvyFReZqL/B7xsQgSU4HWx/yDPPSDO6o7a1ZxjRs4
SCaQUdvV1sSXIZ+tAt0195wO+0mY0I5M73zwwyO1QkM/ZbsKpTDcoOmvfqjviVLngg/yRBMFN1H2
/EC0450dy+sOrpPUWzuxhmNrzfXWFdwMwUSKBrr6rUuRZILc5ZkkFLJ1ZXWkKQaz5fvg5zUkfPwu
onn76MB8dJurjfpZDa71yFKC059ndD+idL1tlePvJ887F+hqCZAeEJGW2RuZh/7U5Z3e6xy6i1mH
rF/h6gy3gFeFgwVmiMF2e/Tt6DvogT072tZAJ5p/3AInzxQaKlFFKgPHo/eoQIIcQ+yJAeonC71t
jcx00I5At1EcaD+LOkBKx6J7H9zqwO3cDubKMQOvatBz6Tk7NGSokDRYaENmuySbH41hmsPU7N5m
U4FsXN7jGfNiWNa71tlLr8ej9rqNXeRo1E9xtxXfHVVmGLL4Br62h9kzTo4FMvF0qO7K2QOpbJeI
KPNTPA5JdueIepP1XhpYbr+bbMSwcw7UP4oqY6v2vsP+eLUTwa/TrUWB9cyqHAq4ZnJMMTKp5rhG
N2qak03egViSZqYZ+shoAozdBmxIYpsrqGHMWEzHerKVt2kM4w+CvSLkun6t8vSbL+YXYYGxtzcd
D8dLd4FROA+2V+yFVZ/8Gh63bhD6sSw7QVZ13ig/HQ+Iu3CxZ6/5qB+a2TsUsojHKX1tU6ZCdGOe
XRwGMZFtCpJNGGn9Tzk3r54edjOR+6E2vldjFSFmQRxoKbFhedUfiFfvrbrdJZBORpZ5L4V7Zwkw
tzl+cxjpeKTEf8n74XGAEsY2Q/vdBomy9KKC5QV9Ym15Ox1LU742WX3IVKfjJKn4P3I0xt8Na9X3
qhHbvoe0t66hCQLuz3Oe+TvluFteiCOvx/ep5GBvq3Mezh6Ms1H+HOaut/dEn74krVnErEoAm/BH
viWVsjbaYfAYfuacUYUuAwcicIE0oTST0dYDF6cPTVybHfKWPBuTQ+JauTaovDz6IETbPJAqm0NO
7flYZDjzA4Sco7QF5lYmwgz5WBvAV9FfxGT9fpKQIZYW9F+cvk1CSJW/cbP2Ala136lj49FeUHTb
NTLKIAkZTanRhbSErcuMq4g0HSIYA8fLzmZcoZU8mzbfmxaqdUnp+oFsUfSy0qYK8sqPRVl+R2Gu
2bCk+cEF+2MOdMKS6WLDlDGjwEBZwPgI529CYNirRVh702OTwNXZSf8OiO8bKAhO3gBj8kWWBr2V
PEBMatwWaOCGYQ/eqTJnnKzK/W74xYvSgwzxOvCDRLoPFkmtIxfE+obnDuiFSJXvyIB0ru7Rri3V
a1JmSFjaSMaRWnzvq3aTVwMUONqwRlqHePNh7pNNRdjeZfPJL/yNmWOv0SceINbbzJWMkLMNvB5Z
tRG25qJ1vEBGV81tZAkrHAwbtBLF35HMatOV/cEZqp2r9Zszzjufju+OK7qQGfo1G9yT31vbvnTP
IOa76/M5hOvf+Qm581j66hXciRDvHZnVgCjXwWy0LHdU1Twaezg5VoAPrE6gnNy45nvHkzZwLgFM
3sk9cdE2YUmUidAStUmS+X6c2zzIsT9hja7/4CJ6knLIjlnyBx3BH89HvekhQ/S9nN0yKOs0i8Yx
c7fT3HgRcQc35vlg/5naxAjmxBZxVRvdXnNS7rx26mJtCC9qWtYeIVuKu9epc/VgonX+z2TaiQw1
9mjLCtPd2swUr+hRdKZoNHq8DKu+2Rusq0/cK5rjkBtF1JUowGnXn3cggfcihPDgcNOYdAUfGI7M
RmsaOjd3iJud5wxtN2dopfa71qFy7xWG3humgJMdsjKqtSj2c93pHRl9tw779CK+wvzmZe6liAuH
sed80sWz6PIpRFfmGEmj/x9HV7YcKY5Fv4gIECDglSVXp3e7XH4haumShBAgCYHg6+fkvHV3zFTZ
mSDde9agzm0/1vlIwo8UnQNvbbLahrbD+NXqPbvStU/3ivcr+c6ita34DFXOnqIdOQwi5BCoZUax
y9ya9yzM5wekaoQ35MeG0K2ZCe/XPFYTsk5ugvi5Xma93mJHQVxFMn7XGO8fMelMB72Z/Se2K/qE
WwdY0aKX8BYtYr/kbteVJW4rFxuSCuu0Pc0x+C/Ms0OdIjkCEQ4kBw+TkDuUXqQNVApQbsiseHP4
vBLP/MUN+F5ZIM3bljhFKhSkSwlV3Tw/aNASTwK2+1M3dOPDnM8DdqR8hjIWD9EzxgrGSxflWxUR
zs9poudn9IvFZx6JtShFT8R7wPHeC2xLV+xmWPAmm922kNulQlRDaBtU7WCzWtq4EVSoS7ekbQ2i
XR4hjsMBSqb10q+0r5lP28q0BRAIm/VHGhB6gEI/PyHVYzkk62Y/RStMIwu9vEPV/SsdHeqPVhG8
WaWGKvCmeF6ybHvARL1D+gEpvEV8ep3mPnndMsE/gMr30G9Bo4Nzuy3jbVwalk/sEdlfa6MzDXEC
XAFlTlT+Cv+he2PjTDA/ofg5RoDndWVe/O5dHCCUcpqOkRrkiPiiHNUTeOvocxHGoEo6tmIoydiE
P46PpHKei8oNhJZJho/B39slca7ywcJ4sAaVgkKwjLmP3iAYTr8wuqkE74DDWMCn8SuNrbpxnBN2
3whe3/apSNsnn7HfEMh9CsZkUxD5zdWwHugIwUW4To99pz7iNTuSJap24St8K6d1oKRC4DsMCYUa
ngK7QpjhozuCkaw1KnV0FafZaUj9rwiPVRnM2S0LZn2kg4vO42RuYR83MC2laEczOQxlfYpRJV5/
USPwMW05qIiRjo9DkJGKMDiNiO1wI4bTXE7GweYfvo+i+LUrYyowoKxxFIJPkE2mlGtmK2AqHvdk
91UsvYFgbL24fPtlJN7MrWg2u441zwC5eLM/F4NfT4m1f8CK8HI0nh4WBAfjhugfeei/BcE2h9Ww
aq3Ce+JmUXVQ0cPWIPZqy4OfatnWslvGpRLZ8khCNteiNS+IEjqFKopqERFZJqp9YgmvZ4h8Z5yy
ts/eMd5dWxvXDNNDhZntY5DItRt8fAd7228biwPcR4e0h5pwWX8YF7yHTv7c7I5NaUoBvAnITU52
CL8oG2ur6VUjhm7nPiuHpH2iFMqfLMZws8/7g6PxF/Qnv2S2nfQurl7LF5qtL/2GbX0K7sO4bn8k
JkU9iM+f09bsZR665R2RreuTwV7Cqn4wcMjt69DEuU4A/Ay3gOU3VG3lh552wyOYm7/YQoLfc2vX
euh6+QC/z14hEWo4rMUWvuD+05cgXRfk+tHsaepHdxIjx6uN37UMBlJUqWiXF9oLWuPY/7NE/uiC
FYl7GE/QKr97XtkxPHSB+m8dwhca0mMaUlkObsesTbubgeSznkQBzyz/ES79I7CIC8zqJx9rX26L
U00aRv+tSKNIvDhsk3wWU743CNDfql6wxyjhqsb4dkO+s6mWSJ/DOVN1nCiAjQuw2t7MRZnLtC1b
B4g2HsboGDGEl2MdebCYRJplwA29d1icI93TgzYyrITO4dDjyPOgAiMM2YNoPxTxNH5srUpu2ciy
Bs3dnzbbitLn2c1k+TcTeN9j5D2WC2S4L+uKkOlECrAAyF8t7WTDOi3WbzPCfjTS9gDsqVFhdw67
6d3S6dfUsl+KFr9DD+QQZUwAo6bpM1D6T7Lw9javZKySNDnBnWGrfMoP45i8BEPwVqAFo1wT9RRL
Vu3FgAeMrqC6U42vwZ2IwQnBeyuaSQN235Iv12enfmXrVLlli/92OcgQklAKXFBktJx0kpeqlTjb
U5STlKtHSXW5LMn4EGCVuywe5bt4+4bPFJmyV8NUexXhBqASMVI/BhEvdYvBBvjLjLYUp+Qjrr/h
BF9R2OROSAcYZYHMO1zzbqmQw2lhbHFhklatxCDT5RwzVjfhtXBkOSiIdD8jlAPujcIKDqgq5yPK
KPf03SUCheO7Je1jCso0qQqWbH861bufalTZPxek3a+wcIOpsgKmE43y2vdWtsOJLlNbD3FPn6zu
NexvS/KeCkRVAe3qb0vcBXWWoaEoXjSe18XMISvvK2tWzjrc3/dtcuiDWohoIhEghoVzqtnBhzKo
MbQnH56kADFFuv2DQquvkzjzX9Lp/i1eBoWIQKyrTzuzPCqZCOTDGDj9gXkDmANKs/B88FD9CuMx
SoBdKflnF26qNiDv59gbDTQk1k+QMJlTaNfgvwHrfmVSVZByzEJ2JmtgjpHJ/TdHz3gZIuavGZIs
futhhz8HJs7nUpMhWeqlZQlQ9TTNwpPMetfVIg3S7dEGiMNuwxkzhu878xZQfXIYwj4Bu2hRS6vV
cUtF9z7ATBiWY479jtgczrTR9BTRpiCo8DuGNY1M8JBwS1akaBXSVCHmL/xIc99+ZqASDtFgKFy8
k57LGZ7hoVRT4l+8kdtxQe7/f1Zm+pcyExTaMeagOo043qqebEdMpgyQpmmDyg9Td1UjUjAHq7CO
CD9vuFUSLdgh7l0PzVeh4GwK4/3iRKqvcozS04q44iqzOkJvvZEPE66o36NH0SLhY/JkfecR/TEM
t23m+ymAXBNf7ZwfTT+7ephQbDZLGM4lrroGBPjyvA0brRI08F3DTOgK1vH8SKwtbgnEr78gQMN6
I7tBiTLfAnOAn3R80TkaYZM1W2jl2ly+rIXBDbvJQV+1Hciz1grxtzjuyl4PZCxpS+ezdJn5CwJk
Om/OBG8Y9PYjHzBwrmrYPzDj5xBYiOB10xxTfNExX7tZ5TXSZdmxHXh4mXc3HHWf+nc8vMWXtSF/
hdhqkpXFT3CQxLOsZGEe9XDode4KPDn4YqnJvpY99rWAChqEkyUDzlGyuiYAUfw8tZ3/S/Qq8AHy
6XXN4wLLn88qRLRiuhN2v1t/kPEZwcNbubXIv7IJjd+72LZLxLT+gdYQ82ea7v1QCLA/Zq1aj+EU
0HoAonBYR7qfe+yxv8Nsuxu9zN2rFBl+Sle2PMC8mpwEGuOrUIQYGrE4H3ns/YPP2iCGalKQjyh0
6695m4dfLQYY/JNJWdVRu7w5/GXH5d5hNswGcG7fp/mPhBt+tHkEdCAcihNH5eKPXnB5CTSEoRLF
vnBKGqTWZ6XMIt+eLUay1zEGv1VDiSIG3BxTBJini7qPfpumpV5jgkXHkrjHXBMv5cqLSZ16MsHA
nBQB+Vq7YM0Pa5oEV2MS30iYl/u6XS37uwad+Bm2yBTRkZzfNz2PPdT882+imD7kY9c1qZX9wc5E
lyFF7cu8RPcJsci++w2SwNIG0yYaO0QIJcmpWGY4GrB//+SwGUNZMg/AceE8eiu0mIAi3SGQXgKf
8wXyBEpvggr+MGD/Hc8bPwWO12MxROcWUQZ4QvF7A5Rq2/6a9PdJEERUCQ4q+CjyyFcuXLKL1dqo
Kl4HjSevL7A2dfFTO+GAqGASRRJIuPod90OfubhkC3JIcepttxxr5GEp3O88oqZWJjYNPrC1DLgO
tjqVGcI9RhaLuMZ/KXmQy2e3WPXVxWvyGPZzcM35Gt/fK/IUtD1Gktn6Z67U2iH8P1UUE2sHzjEI
2KuVDDqZ2ZAGr9M7YgvxfLXkr2fbdc/Vl0b9dS0W4HvFpMfK9NFRzuOzt6CAlviUZssDi3cA1wIK
erH+XHxwlAojVatOOIjh+s/j992PC/AE+Yh6FneTE9+PEqgJaq6Hl0AXqpZL9gVerbEiuCLMey33
xIkace9DVfTjd+Ltf8jsMuXScjgBZLHXm2v/uYL2AICyQz5MWUPYgJ0+mTsgqKix2aBIwGJPUxyx
cqiHEImocd+f8KfbkhD+ECKpmvQEfSLpbpqOrs+t5zmOgcXXHKXJiH8pfJmN+58FOfMLSOZKbuvb
NuF0YkHw0lHkemGN+M5tdo2A32KtCwDF+fBvTxfsAhyYltqLb4adD6tGi8NToL4E2x2ujDFoq41F
PyaFPolxSWQVc44xWH8ueXLZeRBXDDxQjbfxN/g3FKUVIDdUflpIN5Q6x13ApkGU++4shHEtdvUQ
rr9wNH88rtASGtWgNDhWAHshm2VGh1CZynY5IR3mo8hGfgwTSKMQX3VWTL7mw3xLGLnFmv02M6q/
ogjDIbb8amvdNUmWkKNXx5pDz8LohC+YPe94l59RzpCeI+u2EzUaHMaGUUnHw4tlvIDk14UN4YE8
ZhyYbBIlz6LLahv1YcWMNzVK2R4SBVwLym/I1QT+hIQWf0IfZZXHTlmj+fngit2UyR5ekLhewXfX
N+g9GysQ0BRspbW1CsDFpmr4i80cyzz6rECarRuIDgDhG0Cwci6W2sL9Cykn/Tty8tTOubtS3xXv
DLahBgH4QymT+TPTKFfvoSboevFnKwJ66BDde4YZNSq70CmQ6KM+91sAS2cAPnVQY/4EM5o702K5
7OiRQesC0//h/yrLYkqgzsM2XuIXco31+Ax14rpDJI1A+8OelqDxs4ON0qCa+JZWMUoDG1zpl95b
dNnv4ZvLZdZ0aVfcbB4DiU3lE3P0Y9i6+RSOPj4Pg//RanS1gs91NciPtEb80oQrHwisINFSEQQz
1pkBXidw9jaRn96JFCFwgb6FunKIGi6IrQc+Do0leqj7uM+xI5tbRpbiILHFlr6FZQFXVp0IVVRy
RJb8iAK3BswlWI4p9yV444duH0FRh3gqiSNtlY+tPaO2sr/O8ehKHkGJ0CV7dqK8+544ijbAbRyn
eBw+9JTxE1WMgCBlaT2hVajqwoHgm/MFHP7TsU3atfLj8FOzbSqXeN/KvZjAUG6rb5xxAIamFAuD
6P+EQjPwk/Yl5yJu8CYNb8UOKhBxDL/xFQWlzfIIWE340yf2DltlcTXG4x/aRkmtuwC107Z/JdJ9
oBsoKQV4smrj2VjTyYO95w4OjtYBPffQwLBUVg7IZJOkMT6PPQOVi2nkA5uQvCZBO/7BavqQ7sPX
jr4f7JwIT06HIn+eOvDRs2ymOA9ObZrMTVdMgHssGH6w6Xu9KLABRPqi8fn+M59C9bDDhXJmhM2/
g8zh7snyDlH+RYfkasTNirCnFR7qobK5/4Hpe6wWMjMMyemKO9k+RSPsfHYYn3S3cwBLeK/anYOt
j6b0SJL51oboDke2SITXCSOumqIMr274C/PPeNsC6Z4F1onKRtC6AGr6VAFe8IQirazN178TcgMf
x6Hbjn0I4Gt0BQzPfMf/Mvu3eJY8LQyDEWpJY8wJAnv5Bn5KmzgEx4OverIT1oN5met0Hk3lQ4Ae
KTZLnDv3E4IyrGdjuBw3yFyaPRt+q1bQCk/ONymy+WEu1IIYenYWSqq6C9y/jCCtYKF4sGBcxgZg
z5NZbhwvGm4PPTc9DhSQVWT4HBAxflBJxOt9Zh98SW6ObGO1W+jv0yT5b6XDdU/w48Eu+R7P7pD3
6joMhavCFpc+4JMPxeVQbchJLmWa/sFH8Zv2eKPzHNu2EOrPNOzHlskKcSP/dQMFEKiDz2k3tlzV
AhbPk79FtDVintYmRvnhUSbTY7r0+DtDdwhc+hKy9tqvSlV9P4kD9Z7UFPPAdRwVaJYIL3kSbf8Q
K/KP+/1B7xijkiGfoQ2YYulLPYvoP1DuM3bzsIBLgqBvE6XWLRvKYE2jBn8CebrnrB62AZXMi2qx
wO8YwoNiZ8eQsmg8wGmLqzW20Djh/DAeKbgdprQ6k3v0gJlyvArn2IGCpX7nIyIwBIOnxpqEH7Mw
ZI0tku4cSW5/ZYQsD+EOkZxI+/ltQ13uRY8YxDBCtZAWS8RcXoxw+VRZnfffPnbJf4Ez81zDloie
zWjFhb5p+38rq6jshOcdF+GMNvJ1/jugf3etUE3EvvFumMO29qp964DhA9nqRH+afbp/z0MLgmFJ
rTujPhgVH+iQcsdiQkI0yNP5AN3Mn46n2XUlqaonF5Jb1qvwgSpL/uadHl6Ac9kmpx0kPyZWv8Hp
rie3jb4xMtcNnbfoFAHXOZOu3ZBznEc10LHiMCdji2/YxujYLNrsiwXan8BKympfRnZMxnk+ZNu8
H9duiv96s+wXYTr+tAfWHQFMtBeIruKfO+6CPyLf+D9n4D818zo1fg3Iyfl8PIlgSN48x9keZgrI
3QBFC1KLIYtuqfOY8CLLKmUzZNPndA9Ax7X6NJg1Bs0BFYBEw6HQUEBk+Mc2FeLQ36E1/E7BISuE
urmcoS+y86PoynHKGQyDBa/bTNhDZC35qYepXWoGi39VGI1kqW7aX8ES9x0CWO49VIFOyTEOjHEv
SLYEIuWXJC61HVWThBukccq4eEPOy4Swdi0QBsf6DfHFLQ++s3HQAlL3YLtBzRJVai74WyHAt0mb
/IMqfP6Hp3QrgR77umdAQ1qdhGUhCHDcfh2rgbcg6zp6H0WW8BDnyn1R1XJEHdn1MANkey8kGw5Z
F0Ozx0V3K5ZcvnkM2oiVkckXtu7k1BkrKpUidKZf8+ABaszuCAECQvf4WMe4MOMpsbye0m2rN6i8
noA9BSC7U5qclnUkn1RTcJDWgF66QVBQ3BFzD/V0CihD3WEcvSHzAn7GfkAc7lJkABnsDptc55cj
izEoRQAp6pVIvDqz5NmZtWtxTpSd/gQmsc3WORwUfag/SbZMLzPh5DwmhftM/OqfZQYIPVsiSKlb
AyhTAkqrNjclx5SrEaP+whs6aQ3AbYRgaHV0OYe42KtWx91ft0l7XeIQWSdRZN9VvvIatXK26baR
nEY/mNq6JSqLfT7ZZUTTAu1UlUJHWgX94BtIi7Y3TIkQIk6ZmU+mE0CSN5ZVFHDA4yRxwZQa3ul/
rVL8tEPc5NHkBJliGof4rYQiz9R4AtyBsUOBvpeHfGtRh8KCuXunKXWXhQtzhDPAnv0yr5VgkBiJ
WK+PdB/pMd4QVi0QQfVGVMuaZZOmoek8NIZN5rszLMK1UKjHdOOkwYLSHxyA4DKPlw43j4OqDiKh
UkdBW0cF2PI11/2pEPuIIHUAOQIn5Y1s2LLxqrPrACDjkODvfIawCz0xYb6W44przo3ETHU0FxSx
N2Kp1IJ8A2e4/54J01Xh17ScgOLWPE+mKjYB4CaWLmhsZckC2z4aYZF1noQ41rBn/Mp1px54ARhn
Quonq2Ysj1DybUEVMaiHwf4Y1/iC5zBSwLI6qHuNjSzEecdb9zBo1r3Gc5JgkBn3q+hgNgG50F+s
FFtdcJ88Yb2x4P0NqsVELn8W0FRcZd7Sapl2QOrrLEBspwmWEDBEu1v4byBEOGn5ZvgLlmf56JXq
iprCs1pxFG83XZ+uZ985U+GDx8e6rsMRWBqUPFK6Y4bz6lokY3Jx3E/HFCnm30qBbYzMtj5ECRSR
ZTZz8STQ9dWERTqfiSz8BzI04qmmm1I3ClHYf9RDmwnuEEFM2foUoc0YckAgwxCteglOLzlAiIhx
O3YHj8W3JH1USQ8NyhbXeQLrwYQkygCDyCqGqmsnnOMRwO37mOvNdChC+WhzNh+HOTjqtnvpiuWI
xwSJHpg0sPdBJQoakCC9t/emcd5fMkj9dibrWC4XJkFW93NjXH6JV2BrGwEVvF/aTT5oHmqkqgd3
ZbTCtDqd2RJXqc5V7bv4Ed5tfcjCAEkVAqNdpuQL/GyYBgV9xjf0pJV7QnonXr0Viw6LVRkF8aOc
+me+hlUULG+STy/tDopjmuFtxqaSmumxCMwMKZJAaJVife2Uyw+iKx7VRsw1wyHWrGZ25x5ccdUG
/BM451EKcZMaTucWOrg45jeSIGt+DNsfyzofwjg3tV8BYoE4bEiX3qDfZec26ZfrDiqwgOgNvG18
oph7ofOspmT8yFMIcdY4iC6GWXYI5RLhOCkk9keZf6A4OnulM0o9xnHvXrxX8cectmFR58um/yKd
N7pqyIbEIXaIiMBuOHkP0ATiX3w+Mn/OBp02ECpGJUY2uLln5qoZmuXK0Dw7TBK8HguwrjgLSaXH
y1P7eMCKnc5yqiHQy45xlvWHeWLJRSVzfCbwjVZKtcGxs8VasxSsZNhL3I0KShbkwOi613fbWU5z
f1pa6itAHcmh0356MB1UrjGWmYdNqxV3rowByXbynczb95Ry4FZ39Rz06vSjjd30lqfEP+odOgQz
wjklML5fEGy0XeC2h4oSwHcTRRi8F5UmP8FQO6TsZO5Igqz/DVbdXrP0jqog3M9UsNcgygUKN+CH
yXawgM+ektzil8FOCD9qnnwk3ZQ3Gvt1BGZ0c8dd9BTzUYJ4ak97Xm2CLEfgexg5qSf7CWEFI2SV
2JHQPanN8tLDvfC32HT00onIgFGm6kE4AvEJXeSvXvjsVY3EXYtC9fCxZfNYk5HBLy0QP4iRLw/6
rFTGJjU1DO9iNuzBTYdsvDCHyj/0lygwMwxFAdjBszHdLpSDjhaR+kdaOPNbqewvxPBAs7qrTxKB
2gZF+lzk8nXKLIiPvFj2W9ylOCsGOpmDgeAZh79D0nOyjJcABQSQBO6bfwXqJY+b2FHNrLcBiqUR
KBqE//Xa4rDtBxBytvD5Ey67u5mUJONtENgKLJGwyuoCuMayuUrwe2E8ti1S83EOHgc0OP6X486G
Bsi1x2Tqp3Oc2I6WDhKbCu+SeDR9PhwgNka6QD633zO3V7ht6RE4fiFg++zWD+g0u7+E7OgfEjMs
Ajv4Xxk7duFD9s9w+4qfrTuJZPgWxaiA+fbFw4Yn5QnZBhQfQwyZSx3g8/8jXLZ9Anh6Fkm2XlSB
aOrFuvG0m0Bf8l2qc0hz7Es8Zxj9EtfAmds3Xq7+sLWcnbp9QSLSOiAFjxb9ec8dK6EOju/x2RzX
OAS8hDD+jgNGQxewacQJMWRnzPhhsT7rBgVE0yfi4cJmjTaP0EE6noPNf2ZLkR4U9oXjmJC+gtLy
HWA9xPY5RtsiDNWjQjnSA8iz9gUi8OVJSz/82wjUXLKbabXqfa1NlubHYRhxYHCYTQaMpRW1ClId
lI9B3D+tx1hsSbWH63bn7Olb4ASM2QVsyGMKsh8BtAgA77BujxMprdzk4yjR6zlbq6t0cSmAziQG
7rBr8O1eJE+emQx7+SCaFV6S+3Jb/NFCZ4C/5X8YZzFUGJKas0fv5UNiJ4gSgMO8gRCEXHQyQw1t
kjoFiaNlsKywjKeKP2f9nledN1m1AED7NDx3r5lJwlMY5d1t+gOcmB7IhLciN0BB6D2y1oBhfE0d
8+U8TdfUgLkd7NbjNAC3H8QclEZofT1nKX5UncnrOkK9JSN1g6d/fpu7FcKAaY1e2X1STzvorUKF
Vz3dog+IAw8j0a/Bbn8Kvr3QIXuZFIXx2QO76PuLhHI62qcPfW8iBG70aBFNes32eDx5GobNECUg
j+5kLNaPqKG2uMQ2ek7dGgHaav+tujgofEylY3igsvAOcc7xEQ/fax/w97TvQBuB8FukGHHsYuh3
Nk5vDH7RZk4gBqRKLLfYY9SJk/005AFkjlN6wiioarC+/BTT+Y0tHva2EKd5q9AaJTP/nk3xf0wN
bwsc72y7u1jAmezg+u5HHoj8fX6hUUpr13t+QmJzXIOKRDgPxDblJDxtHF52yK7IC4NSO1K0SXut
SjKRrt5p/zOccb2IAChIBoav3AToA9aBtyIE7417C8BXlm0384OLSd/orQNLMORZDWArLqOY/dJu
dsA2Jn5v420b6HPBhOO11a4YyjXOfROjDuEA9c2KUr0Z4G66ACyFguwLyWlz4wViMgFZ/4SDdrtC
HayqxdwpN8OH4yBBz0qbtoclLRigxgxKqQH2lojeCw8Jgzwft9gNyZzrKbMQKGj4sE5YEZA7O8TP
uKshRobGAB9mfmshZYfWlAUPjrfioFgOETsoSvR9yB9knjWQifgzsAIdTtZd2pz86ARULzra/loy
/0pDGPcw5sJ2AIEP8kNmes7QCABqWS0vXabe25F+MSuSchwXiEhJdk4Ie9wR0QPvGOGPszdDI71O
Qevja0g5zJMUZTbNdh/JmEVGFu0gmTSYgi4Tn4MSmoR/bZ/gyYNesYbKc8fs0LWI34W+dpXise04
EPkZ+q0QhbUVSPOw4hCKQRchEAbjzcuQsDexto9BkH5zJ152mdwdRe0DmVqD+QBgt44gBb07iVI4
Hh7yOc2eMN8/TklQjVR+7VL/xJmkATKZ5DC23j4IROtgnl9fXQ/9J2I0/YnEIcOsHvsnPJE/kYbd
8I2+W75DQ0LfY5M+FjvODbyg0IPK7Wq24TwzeoZu4w0BNQ8Qk+DHQax8hRQfILvedrX03U+I007Q
N8Y1WdOhHvny2FkNfgAjwwE9hABRxXre451ATuAhdpMGCw+wVRJMaTXjWwS/MmL5zk1jYv9H+xZs
Suj5N95Te+yo+wclOILl88/tHptVhPwpSNL1AMFLVxKsdaWKkw88CB85xWPWh/4tAmfVZhwMsqWv
wbijwSxqG1AaNUXRdtlHuavxXddrkX6acLi1M4TQ04gfsY16foAvDM98Nvx35/cqLdmOX5ThXmyf
EoeEvnWdu6og/G1l4YVF9MiR8EdJ8EFmSPcRbE0hRkgAilXZrn5NAW/WPWmwN+Ngk/DozGP2we+5
Hn2OC7uFUAfSffybzp8UnGoQ1njMFf30TKPsuYUvYZvDQ+jCT3wsa9VF6Vfh2ZEX9gRnFtKLkzMU
kDgHwu1rRMMr2M9prpad5Rji25txBTaafTyOIPcuoJYxdlgIgZHxBpmf7j9AUgKf9S/WiO+dyq1a
YNLBi9//Cx2UB0g0Azap+89xlE8goGEBjYFGMm3hwun5Ba/5XxMtRx/5+4UOkTIuOViAKKuRR9tW
PcSoTUcoSHCNpXpCjD+1JKpySJ1RRo0ht99iU0FUkEM254F6OxXcum7C3SnxZSX5E0T5M0Az+sMs
ELghinK5hcHon9o1BSfDnW2yxAZnnhNADKoIoRZx82FQMw4clRe/oZGJTqKdobnSUOlnm7osKz5j
W2RTsxfkR6A7gMKtGy/FBv7yf5ydx3KkyhZFf+gRQeKZlpUKedMt9YRQO7z3fP1b3JEuVxQRNehB
d0dAAZlJcs7ea0eUdq+TnHqMGNTxUAUy7by8+GOIpNM2iR2799IYMN89ahqVGqOMZttWM+UbXbqv
SsprIuzrW/wVT10S0q+16QMi/PoWJkr2o6TJdU0nPD2VrvgRlDgYa8KydhbfJhslKfo9AhTxu4G6
ZlENp9jQF3JxoKL+PVSjQ8WGr87H2zHnq6NAfqSYw6Pa539UW9tpEgNMHstiQ8HvZZDEwULgdBy6
ioRqI5Rv0nHQT6NgRwremzA2g44J1UN1m7pDsxcofpW8OiLDei7M7LpIhsc4pW9Yuezr1B4fWyA1
d4lQTxIfSntEhX9KCcOm7XkvTan9VCRKgVGNs6gx++GgRKwmslS/+7DJdwo98q1fFgranCDcGhYm
T1+vPgY6PpsooO5aubZ6FHJKl71/oSRP9KPJWkFriG1cT6s6R/l2oOywa/yx2xJ/G+1KCIU3GCs8
pLtefrJT9Zpe04C/wuu31qgYx5qm1EHC4BC44h46+k8xWrQ8zZHtmlxK1E0Q2dm5L/76eTeVvbG+
ejbxYnnolXuvxy+LR5yyWkNV2aNPudVkge4zjaVHgEdbpamOUdo8DHFvPHQ4ezaJr8lb0si9XYsg
/2hjNHjJtIZoUTk0gOOq5UZXpBvII9cDOxrJ6JTd0GNdMwpU8GbhHtlz32VtoO0jY7zN1P5Rpu5L
cmz1ZsUtaaL+tT/Yk4Dq2kaa3Lvx3vBCJ880byfTxGIRk1ApWMYLa+VTbGtPvpzpJ55JuslV9U+j
6G9DXoQ7yuv3vVC/kR5cH2jH/E29kU1swrxGfB9k2TNfWA8RGGPLpuSfsSRusqE5eGXELodi+UYJ
65aHU77jjeMZ5IinrEhsZcHH5CiPD2GUUTnJgxs+KW7rEiJxpSnXSHb+ml1HPSb7Q1cVUX7L66wI
ymffrvNNkrFPFl1wheCv3lSJ7shN+5vS+mQM8jQKL96TKdG5N/P+1Wu51DA7Agu5NXRGbATrWJVu
R8N6Nyta0sLSqeFU0sZr0KR6knwTyv1jCothIyvZzdD0JylqUzrSFOKFaZ8Cn+1RKtGQ6Vxy1rNa
3kay+VsEzXs6PUHFpTuFNVkZtMcgRmzWKfUVOWUsYaP0rGTyfW2KFwQpL8Sw0I0XA+rT+jQJJDci
K5xxVG6GcdiWXnBS8+gm7VOB/cmE3RztMLnfCmNS+ccn4aungcW39Ex0Ak3nyAWRK2OaoE2jlqTl
4F2UIngO6/E3BsmXSstwcqX9XeMavyrDfu3bkn2+nd150P63pivfhrFHRcWc/DN3palEu2F6byWm
6W0jlQ66ktKMshr9FI0Scsq6I1SJ9SzQnwqkEgeIOd2VFJpik6pG9c2IzPw+90JsXuiqEL55iN0G
0+eLSE/2fYzgWatQqdfoAb/R56huDCMU94Yrp3+lMmtAH7Gdxq48nbrPRXwTj2b0oPD2/yUlY/Ek
yNI66X0i/a7ahtiovKPHlzDAtCw19lLr0jCtUyrFVeTfNiq+ZllKsVIbONqv20Jvrit03AczUPWE
BrwpHcY2DE6GWibpnhp16uP73VR3fTZZjdmvUIUGHkjLbdJne4e2yNUtpsD+rpJNerahhmdrlMsa
e3w06Jxi+EuaL3sZTSROFubi9L+c+GvL8PXG8ehl/SG2FVUrAgSW2/APhqC70LU/asM0V0ATC7gP
bcYVicyoIBgvEc6Q2MZGtv3fnaxl2wC1H21sa8On4et55sQCMGOejhSMIRfTjJwJ36GXNm9hhzH6
/LEXaCLzbKSyEsLueKM5Qc4uDylwEPNip9HDiBnIoAvXsCULXI7/hCOpwrK8Tmmdxn1Oh5vCve/C
FQDa11R2djozokjfjZGwemuiMFWOVFWHdgzRZKvKNojJiQmKE3XaDYqKo2rjW/LZYPsP6NN+nr+H
S5c2wweBuBjLPNbtk5+8luZzKVMy+X3ZoWc0k16VYhLt8V76rPBliqGt/IWh47KHP89LcnsIyGqU
uycvVk4x07sIsfC1j4V4Ov/zF0bXPDMpx66adF7gOab4oxq/zcIktPI+bV/OH35hCs5DkxoRGXLd
F7EzFrTnm4ZEEbm5MhXvQNgImm851beXnWk22cGVwcKBvegM6V+TQltNZcMF2hzHfBxXV+dPsjCO
5llKRldmQi3tzinwadXxLZXujZ1JKw97YRWZhycVQ4Nfq6tt9E39AWbFXtO6leewwI9RZ7AgJJY6
OQt65KhRc6eGyW+TD3hkbwiPRqPh/YxUHwmlsnIlS6NKmRGQ8spCuU4qkyHeRXGv4etIq29jV608
7KU7NZvPFCwF6rNScyRtHG99o6RGjv774/xTXjr6bEp7NSJFdqnWKXHtvaG1j3bYX1906HlYUt8i
frLD0YZBaMFmyPdSakYrN2VhcM6jpLNCo4kM1ONkgfncaq1wdMVt9uxaVwbR0glmWMCySEcL/Fzj
qA0xkjg8UVrqSbLJQ+vh/O1ZgCvNs3pKG+8ZRu3EcYfBZyvp+s+4Zf1fBoW7o0wR48kOjfIhG3Pr
dsyomF82XpXpij8RuxDvVO1owGezBqqksiLdQbOnlewX7S7pVoetmEbQFxineVQMkbR1hbjAPfWK
xBYqOqpueiPJPVy48c1DdSvU+JudBfsSS8TKsLCWHtts7qOCSBWJ72rHNnv1Lqi6/LVu9ZLPc3Q0
m2zs4hNs2OLKpez3EkAvO8SuhEAX6/k2bjKCEfgs2khG3+1T5N/3eiQBhxE2lmG2C/lOhp4Hzdnq
unfsF8ohykMavBT3Kd2bdS+QNQ/SC+r58Sa3RXlnIXJHGFV6Djti6gg1lm8i4/qDhtvqThnd4Tnp
sqja2mx5jz7KqL3WdN/rIVKe26ZDsa7LbCE7QqlGq5DwhHcWVcA+T9k6ZEL3b1AFUAbRu2jf1Fji
+16yTxV19Z80DDSk2qoubvLRQ6qp8sXvSdq7paEotRO//K43snGyR2VqPsfmPvMrbYOUR94nlTxc
2wCEiUXOAOjHyDwyE4UkvBHvahQeHgrR5dc4G6QrSc0INerNJt9bamrcaIZaI7fWMIoxg2602MM0
FzDqkg17c+5Hgsz6qFH6OnhapNxa0DfWkMRfP38xJxL75G1AAsE5ONpovqjAY8PznkZqu4fzs/br
l7ywZqsxEtVEKeV2ZLWPnwb61hUlMO01koxfhsJn//mzLLxTlNk7RVVldqctTxK+LWWCeKvGf2T2
W5F4PX+ChWVfmV1GK3utVcC7OtFQJwPJD4ZnX5f8lZV/6efPXipNFpQ25AFW/vb7kENaAL/S5j+V
6O38r//6KUO7+PcSJkl5DlRNjI4umodx7I8xjq3NoBiPlx1/2ll8WiLtElKN1fP7EyuBGDTuJ30v
Lp3Ljj57tVQZMDYgCtAlk+8VxI4y+eZrK8cW/3yGfbHsziPuEKHKYawgCxxzmpeEXTf3XTscbLTz
QHiSFuGPrUzJfT1++mH8HrVt7UhN7B7KblBfs1FLjqNaFz9t0vH20YS+SKgR7BpE8cCmDPcYtm15
4wLax87qDcajrWbuBldddcoslfa0AcOlI55gRxVHu275MuU7uQzsqyzq2pecBF8K0ZL8iNBFodwo
G380FsI7OQ+Tg2gnIf4o3K2dZeqxiES2G8ehdVIFV285kfDUmsIMISL5ViNlB9ltH96aFE9pbdR9
DGIKN7epNNIkw3OP6OixKHlVeHI56pF+Tg8cw3ipQwGuLzVt0NE5PjpFsXcaYM4PfFMjpchQy4/A
u9w3hTqTg/JZfxVuHN8D8kfo2OXDnVDl8krAOLgZKT/GyPsL9ZghfHjuRlZ+5JpIuHHLo8oR/XcK
XtqbFNnlneH5cbHB9ZFeWf4QbX2EdPdFalNGGwodckaTPZlxLVMuKKZsZk0bU1ylMuWOUUmPqO3G
J20IypNSCIU6rKuczCH+iTGL9LrOEDnkCCm5CtF9flNqkd0aaR4nNHSQE6NYBJXVCIBzSYGlTEGt
VrlSuJMUu8HcK9mIYuTOPlSoLSb9SYLoqcTZCbOFniRyBl0Loj2aZ6rgUg+HQg1FDispxD85UPdx
FZfUIp3ho4q4oVAX+FhbB/u6blCfDQ3B0HVNF99OMrHVmwCKVerKN15mATyQKM8IS/Nv8EBVk2yy
2GBdgP1sNsiLxpzyK4HPayzcr/dfYp7Nh+EpikawhY4UveZpui2jd095VuSHSL4Tzf0QmMfz8/3r
tZba4b9XE4H9zHTBDjoDrMxNK8MUz3zv/fzBlWln89/5Lv6haH5aq7JCRzSrQwvWaElepdKQINU2
IWKVmj5gdZONm6jp0yc39o098vP8oEtFfZsjekYvgoPHMlE/eWalHtlbuL8aDVNvKnKcL1GS9UeK
yOENHXCZnNBUSNtSGsCZKFpVistedvP0tcz2hsQDZXIykBe5pgQayUdXCx/AXEH1L7yPxPRkPt0j
3e4HfUAGdtLa1zDqNg3fDDHF9cZduYSvA3I05Z9a0KczxIZejAxz6yT07qWtxIfsq1dIr39Jcplt
FJq+u7zNr61U/G2YlLvADFY+0xdGlz57m9C/qjUXI6kDoEKh74IxMjHHlf300ot2tg9BJ1MMUupb
p4J9SI0pIqX3DpJp5bYtHX62C8HkUuNH5k3YxN8TrH5mcae0awdffCazXcgwSnXnR0CnMiu5D7zg
XpR0E1FdvdcdCgehFTv0y/uizpCAhNdW4V70SJR5IpweIUqoqOmDzK3761TKvaue2tMK2v+fUfvf
Ga/MQ9zAhSZYmoR9cpXcd1Sljb7jRfVfMn+qSPs+H3NNnCvbxMKbhjEGVJ8bxtelwCDsId95R9bU
7jM1cFfSyxYe4zz5TdbjsVOTqWdCCBZti02GWCdaLW1/vVAr8jSrP80tSr9+5DYpPPSwq0kL6vt9
FwteEAP6pqQQ2lHWh+5USaVxquWiKlZG58KqMU+3VTRAR11lWSdDeQFpVaeYBKxTqnQXHn+2KmVD
1WtSj6RayOV3q0TH6/uOUoTQGLsLn8zsc1j3RGN1aMFOtFx3VpHzzY1+ZrLgnn/7LN0i5d+PZlAS
epijYZ7cXMrTbZ4V7SPF7uIjpwGJJwOJ0MpKNC1nXw362VJR2EYlzJg6FVgiyBFviVluUp8/U15d
cuHlzFaMQmmCscsojbjthw46BNLrrqpBEPMhff6GTV8Q/70MjAD/vmG6Hvc4ZgW4dJH91ADPVnZS
HJKc93Wkwd21jGEbpu0K2/zriSnm+XSG1iAVjT3VGVvog6WU7CUXp0ICSmLlji2dYfb20YbI8lUo
DE6HQqcd+gOWbZRsL+fv1tfDS9izmY9Oj4Y5OI9TDaEyyT4668PTb6xwbeex9Ounf/+0skQqhsmO
lsYJKPFVPKAFBydwHOPu4bLfP5vho+RHKLS4/4Y0qnvuentjgZ7atJ5PFLWM3fj8eZauYzbNhzBB
tSMUvAJRA44ZdAUWhLJfq0AvHX42y7ui6gBZhDxkHxCc0fY/a8t7C2kgn//5X89tMc+bM+AkjmWo
2KcU2BifqaEGdtn7yMY/ZrKyA/yn+P/VxJtNbdM39FGOgFkZcSY/Wapq3Xq41jchcq8bvSG32A9N
Fdc6Rhzw5kZL8wYyi8/eau+3Qt+R2IMTSpLkqzBEhN34ZnI32BUQoLRIt7WCtWBImler1AeYl3hN
WgknuR940qZNPXGl6zI4RKTlO73RjB3C0OiuwL53lZFW9YNcMIpHQZXIwUUzU57vqoF4tHwYVIVj
ocnTtRJPsHIcknF3/pl9PTXl+ZaaTC3eLJKPThJSFT73TV80B32kQL7aIvpy2KlIgf49O8MxVlsA
6ZTaevuqhcious2OrfdKn/bLK+Dws6ULDyAERCj2JzjH2yg/DujyhYU69JJ3L8efLV4eXViSDXk3
Kqb1UPgq6kNrJzSxsskU0+z7z4jm+NNt+7R4Zb0oQzBMqZMg6MTVeBd4uIPz/B77MWJrCSgzXdre
Sq5dLPLbRirey6ZeuXlfTllOPlvZ0sDDAofV13HL1n+gNJRfw8TRD7WOh42yqw3xLSpXXgNfd9Q5
22x90xoTudowkNER0xuhNFpf16EtH6U4oScpUuuWwgDe1qFTD6UtqTuZEIJD77YdPEC2bZ7qhuXK
vPq6r8GPma2GioXUNSutwYl16bFswO4msvuWaYa2TVO0xraRu0ejUHB1JRH8W1iPK4/8y80DZ57t
gdyBHlFXS4PT2/dWr+K3/aZCg29DkiKqn1661lxbmhmztdKTsrpt0nh0ypaoLdRp4Cji3tsYNmym
IFkpsi6cZV4WyTph2Wrd89IqABn/BuKPattDW7lSGVk6/mz5MHDmqiXMvBNlvI1L66T19A36xV0q
/T2/Bk6D/YsZaM5WEF93m9DzsegF3nBvm9WV1dQrr8SFRz1PACSViWZpY3ZOFCvju9FmwaNAA7yT
rNJ6myRLH7DhW75MRkzB569m6X7N1pNKChU0xGwiSrnYhsM3u/qbV8MmHtfCdhfWDHO2Zgg3sDQv
aM2T32kVPpjugN6HkiEIyRA0Ci5Btz+cv5al2zdbMPSiqBXNGqFJ29+jsb83wJWNhBggxoAW3GN1
F7vzZ/q6/oY+b7YcyCxNk2DXOslS3u9anJzbICRkgMjQ5AA02j9qshGTcU0AZZv6qUOUTXDjFchP
uzaEUSiJ+K336PEMVddsW3ls9kOs2RsZ9dpN2QX2Pm6l9tjK0Mr7wUe0n8KVPv/rl0bwbEWpMg3c
RssIpiDyXEyIwJjd4/ljL7y+zdkq0gXBYJk9nTIcf2ysff3QBgLkY7omeTOmW/zF/JsnEFZ5Y5pm
lAwOscL6O6QRVpBKMh7hPQRbE0XiLjRS417XSDwtoSruvNG8H+l9bU1gd8wlvd3bRiCOYdPj82ok
tmq9gm+k1aOdaALvHlB1/gH+gv9QU/4DpfYWv0LwgzQE7ZpNd3kIdaNzaFaAWlEkCUKXUm/CFhwl
uQUWOuxAORkpCThSlhlAKiJrD++8AnfnNXsgwvnJkACpq2Ait+ZQKtuqGSGvlZX9qko+FhW5Nq7K
YIr/0Cc3uuZrlOgTGQNPXjagO5QJXG5b2YOmlo9xMvxyDdH9oKjeQ2ERAv6lK4kNzYpm38Fu3cpU
bvuVJWPhERuzJTZNSl8ZSI9z9KrDIImjSSUTMFhbMBZGpzFbX2HSFW6C9cnR1JiAGp/KNO7nJHo+
P0CXDj8thJ82UJrKUzf9zjiJyLtL7fg7kOJo5c4sHXu2mJpWVEat7ymOZBX1ocI8RrkKB+35X760
9zOm03766bLpY4Qies2xsvg2ieTrJqxPYVdc4z10RsOGeNVI7mYY5ANvwKsKf+nOktTLVld9NrMT
X9X9cSgAAmTdSc6G7KquI7xnwKUVQ4VrigtXlvhcOn+1S/dytpgHOrJZY4ABIyHs2gygEEknWtmE
LI3g2eqdV3bQuJ06OLXuo1EgZMn429CeO//LF16pxmx5rUnoDHPfN085UqhbkFV4dyYfTpro9pNL
Qsbu/HmWrmL2QEC+tUbqlibi/mc41q373ZMu20XN0xwlZMwxuFZe2hMiqvtJQszObkBS6MFlP36e
6ajJcmNJPUIUQW6SWcffQvyVQxutpAUvjJ55f6SujTI3dZyLlVoeClf96OPg90W3XZ8tIHJCKG5e
GYPTuQ9NfGcDgknfzh/6y5q3aszTG2NNxhqfD/BHNXnXSfIeOOBOV69Uvu1CFTw4w3VY08UuDB99
unWfVhMUALoGm3dwDFRuBgaXNsDA0f85fynK15IELmY2gVnEB11YZesotl9yFQHpacTIDIRB9NKf
sjIkgoSCytglOMmITZF6CMP00K9jrDM/bG2kywGRpB+VY6LHP0Zwv7eVKalHG2kM+VZW1ThBiqNs
I8Wy2U8MKxw1gZrXgAfiKsqxqqnZHbCo/iZzZe+Ikst6tzEJA9WNopfIgJZr2PAkgkLJD2EXEcQC
4ufeMAqBtEELMGvzNc9v0V2QG7HXv7iIUH4KVXknaa3+hnGY93dpuZPFuO3Gv/TzgxuoxfIdKWwt
SgWYe0MjxzeNRmpRhetnUyl9RFiajodaJR6KNLScGo0FGqKRwisDDPQVG4JfIoFbbtYReCRlxO8n
K7/hPU8WxiqD4JlF100q/WhM2MFtZqKlZeA8j4r03W0LbQ8hN/2bpS7b3lLK9uh5+3sq8/w9GcZJ
eoh0w2i4iVBzetB2g/QBGTPEuhVBIIMisUts5BYjZo09kdXDLpEBBza1bG3j0e+eMZz8iI2GlF7F
rG41v1PgfxrJTkqb9Bodlr2NByzxJpBskGgUt0We/Pb12Nv1oqnhnOLgFN4Y7Su1/scrNGCuzDQy
e3UlPcUY0OieppUBM6WtwCUk42Df+0MW4++uGhnUf4jxO1SxOncaYZToErZaH39okVHvVL3SyOzu
SEcBdxLi08+18gpZwfA99BC3qC2ZaQZsZUw0SnGgXYjjKMPrdhhlFmhNAye5sdhw3UcSnTWtxCbQ
xoT5dGXT7ElOSe6wm7/VZjdc90GefoPxJw5ZF1VPBWaXI1bDLgdPFvc/ow5w6UbPLXC8GlQEtm3R
3u3j8QfQ27/QuLMHvfRg8wVIQjcBBOG9YbI9hehlsZMsASQN7njQNMSohaWj4hik3nzw8AYjnGnz
5yLVtQqheU7mW+frP3Ot6lmwIzdxcklv35OAqKAsNNkPZpW4ysLyLe5p2dV55j5oJA2nqH787n6A
k7vz8umG9zWjpI2rmy4UwUHygCRYsguAvQG1QmRHvG3x6tX4YQa0jN0Y1g++lcTvpFx115HeKaAX
G5i/kDQBwGaBtVfD6oNO+Xs+0VzDBFFhWpNO7nZhuQ8iTRxjYLUWPNxKwyFXAbTNG5hLOzu0xUvN
+KGg2gMFCSCbyFulU+JuR27WU4gIgqyupNw1TNBdbj7njZCOdumGbBhIASToICPIJM5y3i7BS5LL
dbepQy+P9qnNy40hi4rY8OBG+KX5EGXdd1yDIwwmv/LuxyTXd60v8SVMs0vGEFy6qn6j2YW/qyqA
+zst8uirnF8vF1bjeaZrTdVOy6gVngoTfW7mVXexqrxShFnzWSydYLZrR9alFE1RCTaPzUeU+vCg
gAkMqbKyX1s6/mzbjldNQUQi6SfVwwab6p19ryh1e485sL/spT53OyWEbxZEPIQODRbzV+16FJ5t
6NaXbUn+Y3GShVX0gcicAn3qntwD7VCj2KBmoV56itk7twEnoxqdqZ+akehympll+9OQ8gsvYPbG
tfXM6mMgP6eY2pfvwtxoNvmaxnDp+c72zOgKCQmyIkK4zQqmVMADh1Dhu9vW9vW/5yfBNFa++LTX
ZjtnotCob00yW0UfO8eYDAoVSIrNEBLfWiVE3xlNJq80hxZOps4uyAj1zLN0kwsiHu+kZPmzS3Wd
XCXD3Xty95JZa89loS6lz86E3Kxp07CksioZYodE7y2UyNHQjOCkRKYDu+4qkpuV7u/CZemze9iW
I5RKHX0BFJRt1v4wIvz49nNbgGlp4uP5B7U0GGafHrZdy/C5DekkqvIqFbRQbVH9yuHrnz/+wkXM
TWHsQ2pXqqjxaCSPgFWw4oMbeOFzFifjKcm76Mqi+np1/mRfS4ZUTBD/3glXhIzFCfZwRzfRjlqN
orD/sWTy61JmaCACGoZkyr3CofZverVqj4x7e0enrXs6/xMWRsjcRDb09qiVk2titD/s+ploiUfF
UChT8V6PvccUhf5lJ5p9vCherCVlz9tXwde/SZqU4mUlfwxYW2sgr0yK16QGxHn+bAvDZG4mI/+p
cXuarqdCgk7b6byXJYABG5kY0v35U0wr5xdLxtxRRqXPBKYc2ifJFLumiq+tPlh5KAvf8f9xlCV9
6LskLJPiXj8NknKrSQPZbul3kOCXdQvV2WQNeyARY6+6J6VW8XSIK7Wydro+rojGlm7ObJryGRAE
eMgs3B7gepXy0Sgv7LPMbV5UoykvtcjRrJFmXJxuAhnaoHznrRlqF3773Oul2V7eFxZerzzX9tA5
fqNuXVOA/NMO/2LUKNO68+nb11JArsd8dp0EjcOtKUnKne6RKa2Clt6NoQk+SQPaTaDPLvVgNVeR
626SQiPzQHKDY4bg+SrSClTqRi/vzo/kheE2d4YRsSCKYnpYgWpu5d49Dfnw4fkDEjTFWDnHwoSc
u8Aw+NC4yFXzhHmdzI88iHegpr5Xcr7y9lmoYMztX9SJKtGWAQ4Tf3wpOviIGVFtDexFz2vvCLgA
LpsOz5ES/Tp/15aKov90aD49SoxbhaigiZ96VbiHwCZAKeYJefpbNH38geV/qeLmlmjie72juBCR
gwGO5LIVbm7ZMZpywABAiBfQKchpJKYc4lDlW0H0a89s4V04N+3YtcFcSKvMESK9UXvrKRmtH1Ip
wdK2fiQiX/tAWBp/s8WiUkVGwT3mHVRB/yYO+sWMdPpbhcOHlrpyvxYuZu7hsSRzIDgLP4CN/W9D
8nb5m2KsucuFGuAFSFs4HoH/dn5sfDnaNRrL/57lfjCmmWJNhHETX0VgQAuxIX2mYXS47ASzjYOK
y8weW7d3PE0tjnoSCpiHBeFJIyWFy04xX6lKqkYq+Y5OWCnggZAljQo0tbUq+5fPg1s0DYZPsyca
gi5KDZ35atrpXh/b+MoIW+mUwnMmQ3fMr2M0qhferuk5fTqZFjc9icoI73AwbvyiRLX8NmWRn79T
X+6huJTpRfLp6EESV2Fl1qFjF1eZ6ug5FcDIPXqkyLm97ZRhf8mnOieafWZZTdWVpMBinvbriAj6
4ske1Xdypi/qyWtirjCwgxwMd4YEytR+DdVrDnuPFNZAX/mM/nq/y/FnD30k1k104DwcLencn0TD
Ju8AfbzX2Eii7JBnlpJTw9GzZ7lLyJS3rD2JYORjhbLxev5ZTWf6z/uXXzAbCXGO9FJB1HAC7b3J
W/J0bvXuoxnDlbHw5eaB48/Ggm0AXM3Aa5+gQzoJudmp2X8//9MXZow5e/pBPWlkMt08dRP2i95R
4H+rUPFZOm4DdeU9/bXciAtQ/j2YK6lPorQV9C/i6FEaSM5uHk3rrVYJsA89oHkHshqs2F65Xwsr
pTnbh3Zy19lJjei9B0kNxIeot/yP2fq/z9+zpcc9e7VEfEFFec49awDb1xNn0AMPPd4Y5sv5Eyw8
lLkmwAgsdcxyDxFpqG+72FHj59Gg6T8haf+cP8XC8jLvetOoSFLSOxmyKWaVELK81pJY3wTvpRzf
9R3YajlZ+SxYuF/zFng5QAbNpAzsuhUTuBD1eDmKgzBAi/K1tjLGFp65MVsF/F7STK9CVxbYd258
7WlPY/xw/l4tHXr6909LsaLEZVip6AQ9RUfbYI/XOUH1jdZ9nD++9vXyMW+EK74XhFQCgd2wkLxE
wGyvZLIrVtbHpV8/m+HZmHlxIXP3pcZ1LACjrZK8wYZc+ShberizqZ129FQheE99t7y+Njp8dY1E
Z0NWU/D20KMuvIzZnM5akwhAaHlOJsheoo45kk1FVujKkrF0GbM5beRVb5GhAlYRsCdxVRuWj00i
og3y6vNPeeEM8yY0zSPLjNnwnoLaBJsab2odtp7+Etrfzp9g4UHPe9CmSGkimmh1Y8P8QfviWxag
FHIxTVx2/OnCPk0DYeZYlxVDPxWjYWHE0G7TNIGJmYdrYqiFiTBvGCdpLxS5zHFAZdULXzUn3fYv
m8Pz9rA0Tu7PSkudKmGjzl4qs4nVXOt0L9362RyrEtOTTbhuDhBumfZigJ1Yj23C5sKLGhKamFdd
A0jH3qiJ1LHsO1t/JWy40i9bf+Y11sFWypEsn9zx2sLdQA4fN/g7Vz6hl27NbGKFZtz6pS2nTqSQ
ivMzxtk9rAz4L7/ONTFvMmUJfuQxCA2GyXiv9jQR++QlKfDGypa2b3LSd9vCp2s6XLYGabMPJNdM
vCCPYmiNLuE9du4C7rfVYB+q/ooo6p/SxRdbSW3aEnyeZLhThJ5Ncoy+Dg9aGJGxZ8YR8VpN9A0G
p/cXRt8fuzTEyeuBKpIlBUy9bd1dBsmbXGlCfIbcoB+pSgFVoNy6NnSSBwNagb8TLycImnROUgeS
4UEf4HImlhtt2bx6u6qN7ZUNzMJaNy/+NEVBkGc6aYYyQZZUkefprd0VNk63PP8eDTRUz69JSyea
Rt2n21XZvDgJBHFPQvhbNSp2FcnBbodaPrrwUqa16tMZjIj5UOeScHxDImccxi1iSMuAfRf+vOga
5n3AeDSyWh3Q4itIktyg2cZ1tu20D11Z2eMvTMF5J1CYmdclckxSWE7SXi7cU6Xo0k5t9LWy9dIG
f848rPwwRkylDU5amjW5EtQkdKyhh6LimgIyd3mnWvHe7pLgFJG3dxDQKVdm5dc1M03Ma2bRIEY1
HXrzZIzRa6ZJL9YElgcRdRVro7uxXYPsX91CuNqcBr/8UIX0UlfF2/nHt/DSmlMYRyV2A9toC6cD
On3IccnvZbdeM68vrXHKv4dfVWW5OYBjcyrjLZDIMcn8W12998F6ihEbANlRZbQyEJfGyWyLRaJz
S1a1Cl7X8K9TsPKV3n6rg+F42Y2avQko1peIH+gWB8YQbSQPWQm+lsteM/MWm+9ldonUbHB0zCRB
gYXLtjZ+vGZ5XVhn5j21MifkachrHoOsqLsiJ4uImBlvF4s03cGeOJy/RUunma3+jQGPFrYvT6CQ
0b3AQI5ufOM7XM3d+RMsPGJ1OvGn1azA/5dmRN45XvqHbmoUk2Mc/L3s2LO1mHgOO0KJRqWfrfOA
cbPvfsoE+Z4/+sIH67wzZnV6D/4sypymIJggEmOJU5sUv01gFtVVjYZn24SS+pjYbrLyabMws+cd
MwEmBmiaDXFDG6OnsTSR1SFpXHkUCzN73rAvM0QldRW6pzxsyXbA72XxCn7PTbDcGDl9InvWdu5L
FzKb2DU88XL0UFKE4/BQI+alKUQJ+fyDWRqzs2ndU2sJ8VBqxPCgIRqUGz+FzNSdGneNDjKN/i/2
RPPmHDl4TR6XAUoWcnTvlQgPA5CjbZaZ5E8EEHUSI746fzELd2repotCstVtc8ydUlMdP0cRYOQr
h156R867dMC4mgotaOaUyl8asVc+OQZF0u6CTN20JjXKYDImm/U21S978c/bOQSCGC3A+sSR/s/Z
mTXJiStR+BcRARKbXllq7c3udm8vhNt2s0oCgYTg199T8zRT19Ud0S8zEZ4xUKAllXnyfGtRMTAK
0ZpMndUFlHHtvW8fv7ILS8p5QQfH8pahkVgA7gTqjnytqjlVn60pl77H2eBi3ey5TtwpOIQEL9pd
XhHzfzJuL1z6vHZDYW0P0Av05jT6Zd1vjfP48fu4dN3TAvavJXZdaMXVgJNmC2S9BTzaHT/5nBfm
gXf6839d2Tg+L4auCw/wF37lquwS6c5JB50w3M3rP23tbL72E05T/V83ktyDuTfDZlrH1c3sQgMJ
J+MvNcT43nlPt4c8XYi2EnWcyuWP8od3Jj7bPi8sqef93DKgcacd5E17pna9Z49+62y5AC1C0xuE
ohmAVyBPfaa0uTDyz/2S4LlGa3hTwFIggjVv+yA1TcGJ+vgbXLo4+e83GNpi7VqKiHpqXiPkoxpw
ClxQlr529bMdAbJtlC77mB/nkeZMABVGWxBLSpyevnaDs4nbh52oHdCpDkhkp9b7wRATlOFn4diF
l3NuTmTVGkDPq9A61D7NPmCi8fMIBcDHj35hAp9bExXVEntehwp1uJRouqXzE+gE+cfXvjCFz12G
yslpOOaWPDqEPKPJTW5A6wQUTIMfLvhxkZ/5tV06FJ0bDuF4BXK6i9J0vQ7OXdAtsM/z11Fuw0qX
Wwvu62YyCik2f5Jblwud2fEEODOx80uyUX8phnLPk5IwqSJLwBe4M/biVZrqqg3Hz3K2lz7UaXT8
a5nqm6Fi9mQCLMSwmUMgkWPn98ff6dKlT3/+r0t3lSEK6vvmaDrzaykY2mHBovn42hcCJvcsWehr
Y1k9Q7a+1LC/dcAElfplqE7cRvCoP77HpQlCzp6/nuwUQKR/GAFwStXSeOkSA73WM7STfHyLSz/j
bAlBFSzQ0Gb6h9p7qKHoB+4J8IoHYH2+eIOzJYRZ2RW0x3ZXA6mxlE+rqjNv+VZPdx//gL+fKNxz
G6NQuKs3YPQfOZrGN+UCaLTUVh9c34AmruHAMCxRve/GLvpkVP39q7jnVkZeAI68P+EXQeeHBPS7
y37Bu/FLr8tlZ9FBW8ZxD3mpf4BDjEoX24Lf2+TGgdFdMPdO9vFLu/QTzkKDEA2njeudigBz1aRA
h940UX0lXPKZR9alG5z+/F8zD/SihiCfgtqRRI9R2F2pkO1CkHo+fv6/T2yXnU3stiXrFFIcUoHK
vBnCPp/0sP340pee/Gxes4E13DAxIFMYIvtUor0QHqzu8sn3vXR58t8XAxcIPtUQ1h4Kz8+IkQks
trLS/f61hz+bzaW7+pR1OMXBlkyN7x76bMrPIr6/b3ouO5vIS1yAXHN68oF+61SY9gDeFOCHLT+l
+zWre/dcHBUUoquJjeyxi8qdnsuHRXrwIorcT/JLF8bNuY9P1SCHKozrHSfqvSnYmCcVTCC+9O7P
TXxgWFEUi9tHcOjtbvlKCwCvm0Nc0s9yJ3/3nvHdc13U4sTjyDr4NkAQCsiVV9lrx2cyA27Mphp9
A2hJaqfMUKdE/2HTm7sOXj1XqB40tyGSFLnyuvazp/nrcKD0/FQaSdg5VsIH4gzjYtdUsjg50Js7
t/dZlxCvjEEjtuaTvoi/blO42/nAtl3ZoZ2zgz2ah0kzF0N5swgT7B1b4NwNNvhXQmrc6GyUWxdA
arCj1UFMjd4uisqs9GGZqiMZfZJC+OsSQOn5kRX4dTRMwmgR+8ep4wI9gTW8GuYSuHWKsvUXRiNu
cnZ+dUGwWjrgryBmYo9ogNt3RVkmBvjXj69/4YOcn2KXbhrVFPjDQZs6LfgE4IufUjSofakOjh9w
tkWpMQIkVVJ16NR+WH+g0zahYAx+7enPtidugW3Us1AHV+nbIfLNCe18FKDMbJoK0LOP7/LX0AQ/
4bQK/WsTDBQg1N08m4Mt2qQkzzU8i/GvqXwBUTi3jH1yn0sD6nzLAudy5Jabg8RpPwU5BayndmqB
PxvUJ9Pi9Mj/l7yD5/9ZWDIXMZp/mynYRwOp05o4Iu9nIr9yvMDVz761z8u168zSINtIwKwtXXfX
91X8yXy79OxnH9sYlzno2OIHih7UzOkUu8a5ufpkZfp7QhAPf/aV/XgyUWmaaE+V/a2sDRII125A
pX3Tnfjp2nXTtubBrOx34/ifGbZe+OTnpw9w19uALrU4xC4alutyv9JmP3qfjdxLlz+LUpawmng3
Bc2BsyW8tXKm7ybwxmPkRvEn7+3SLc5WdEMLB7ANOx6r4A98j5OlOs7Nw8cT79K1zxZxafp4QeW8
R+ZobfKVxh5S86q9VSFcgT++xd8HFTk/dtCZVRIw2/4oKvcWDLItJ+1XhHaUnLvplYaH01S2CnJ0
cbSBTgek7hh6QFwQ/7709Oey5LZxHKedvQHUCtBzDfpX0b+/fDKb//72ybkU2ejFk06kh2M4o7V5
AF8r87qmT3zeVV8J0vGKzsZn2Yp1gvkdPODASq2Lel874TGa5f7j13NhTgNt/9+VO6JlxEwBLU3E
oUOs1oMb3aBvKYkbeyfm3yVb3svYPIrm8eMbRv8YjP7/AkvOD5VU+XxtJw71YFd7CJ3cid3Ldpjh
dS7JcKenQBwh/pBb/J+ul6x2cZJlIrCNB3qhPPJ6Ii+xO1B97TcmlInv9u244zAFAaGiNAI2PAT8
MTcIBzhRwJcJf4UEN9KDZXYCIu1yABm7NonRSuxaUHQgfaqiNGrrCARPSDL4OtF7z6mlTeZ5WQ8h
PDe3PUPdJuCrhmW5dm9o4fv7GaB62G6LcbPA6wyEaLrtBhV8421Rp1wT+0RhabCBQaK4UayZHlpo
P54R0KHlvQ961u0g0JnTNgxkppCOeIrgk5+NrjeglYXewqL1uzEwUEOZ+PsILWpqaoq+k6iqcvxM
Z2N7Bny1nONkKCS81jxV7PAWTCItFymr+LgZymJNFtMtCcww123cEiCtndjfrCfugwP6TM4FZxl6
l+Odg4KhWLpDpbvuex3rPwE4RGlQogfKoRApLaNJLeDY6SoE0pjNozNbmHzVakhn0Ii3pKteWUiK
ZGYaIUAR71te2BTWCDwRyLCCRKRl2g3hvdeh7GZ9kNUraa8Uia6DoVVp3MbgTAOGtAFWY28wuxDi
K55Xk/sjFu6r0+AxxKL5FhZkMBTxQXiU+IFoJYty7odOUgEDvyHj8NDY8rfu23em5BUJwge38cQ2
rtwrbcoffF62HN3ySRMsfUJ9S6Eomq6aIgiTYlAuKOUFhLNNsVmnXsAAs4PCHJZF64NbA4s8B8WV
oIKmXjVkkvEcNhkg2jL9QMCohQtVxipn79Tsd0Dqb1zAD6O23QgH7dJBk2TcJ2sQp8wNgAsP+hJe
J9VmLvodP8FmK0ER+jdzUrD5boLuaTt34h4tJxo2/cB8c4chQebqF9bIBhwJuQ3oenDcBgnZFqD2
NuqWjYZ/WVey1zlqr2kr4Xsyds+nRdZn4Wu91i9lBw3AsELnIinKYNE0ikz3wIgUpLvh1ntq4+LR
xaluCuYchJkxbxgMNv0R9G4dg9Xewb+Vcg0VVqPCLCI8gtBo2CDwQ+AxQrYVElRgwrmB3YuhP1vL
3tEb/xLMcA0RVfkGFdFtDx84GGmq62mSV8VQX8NyDQgQ5Jp4Z/e9sEfQ7L6PNTvClfaPVd0biYHw
pv3QJ8D6fo8H96rzm1vid79BvH0JmHuFd4jg0O/TqPKDrG/outeFvmetQXGrhI6DiOIq6OXPUEY3
dAUtXdbyVzPH3g4wc3y9mIkdp4D3ohfrCY5zGgAzWLq6ZIrSNgJHuGf+Sy3IoWlXk9COghXelqiB
99GO1G5e6GDKnZK8uTy8V60FML66HnV4Qxi9KppC/OJmdgFk51BL0PmXqgXK9AMfksYFJLiEHplV
VCXEUtzLc0PoZuIHiN9VJurmpe8wkGQdkGQtFLzLoQtKOnRwMUNfYd39wHS/hZvJpmjiI/jpXRrH
ActhtzLvOx/cN6bbBiN7kpBTwTqx5AHsTuYUZ+a0jmIQcxz5xB1BE6aCArYp7EewshUzt2h+6lpW
cKAh7taYBmurxOgGK77NPQbXPUBpWIraW+4z7yiD+XQ0bghGxNhuWVE+al+XICiHf4wid3M3o/he
8DIfO7i8BGV4u0TWz5yWP/V8vNaWV8kKpXnaz9GPoPJ/ocYnMvASCc5eUbTxfE4AKQd6fTbdbxQ9
9kGlTL4W8Kfxw2Dnrf3DBBs7gKELdufBYCWfS/e2WeafLno7MqYURQ2sr5IJzmmZV0QHAD1vsQTe
Rw0ayWBjI5GHhLUQlntsTWWXtxwpBWcmYFI3y7XtbZ+I0WkTujI4A5np2XHUo9sM39tQ3/VkdRLB
egXLlaZJLR/BqmuGh1APwdaN6K/eLo8l+qUwKqFvJHWcgeDzCoF4Jv3eRxdy7yVKxfcTHLTUqNWx
rsYr6utr4Mq/t0KCC450XTGHSxZK/8XX9kksFK+jh8gyiHXKJu9ldUkHQ338j7IJHlAXeBXD/FpE
094HmSWZHILu4Zq8AAME8tIyv66l1+ewhhlzO41mTyHpWUa4hIkhLVeTgzwNp9IRdgALMujTih8l
g/AW3IHbMpRDGlagbjsDu504Lu8G7b5fFXBRccuzBYAkbM1dDml8lNSlmPPY2j8x6/sc6cER0HK7
ZkFcovN2eo2CAcgYW79jw0E2HQRuwyCQRUrBTdHGBnB93PTB9dJrwJQm0NdVTNbtYPUR7vhpUONg
iM02hfzsFgFguIni4HQy1Zu1aN8DGHoqDWiPQEIHstw6xSBPCzEeA+o+hEuEh7HkgI3hSigFF3wq
n5d1rTYw929hwBOJPFSB3LmL06UB8Z18QuCwrbhoUsfx3QRQwgEgZTGlq+O8TZ1r8nE8QQAsin8+
0rhJv1q4VVZTv6GB+02UFDJsqaKEifBbIRqSKFdlCIjKLZ84xbgGBxAbdf3qrzP2LTXbjE7BfTdx
ktiQW9yuPQ2Mbm3RDTPpO9q7/tGZ8PZhUNXeNtB5Y5saYaQ+3iCLVmFY1PbBmuXa6eFzyYNQZasm
77Af+O6X+uhXdX/tzvJ2WLlMtJz2ARoasMFOcToW4Rso5HZPAq+/xn9HQX9F2zTS+agT+MsI5EHd
ZsrzsDeTUW+ANSPfwGxtbpvea3Myu0Xah1I+acX/2cDKbDCHGdRD7nfwCq75VeUwk01LRTAffgzT
O+egUg9Ll4hpTSx2SxM237TEGTQavaQEGPIAC7EtbPOxmVMJc3cDwOOATzqRbG3Hbx0tHiByT1t4
bk3F9FvDFqpu7Y3oh3xw7ZaoyYMlwwAta0TTXk83dVvDlqHKg755KNUV8htwBp234JyH6Vr4RxhL
bYUn06H33lZf7LrV245Tc0fH9tAKkvdonliQxCzQLeyR+aqb1LbxJ7SaFOk6xM8w8L5Chf+1pdD/
TbALj6MFR6CozCAKxI8slypVISyVohUCNVNeE6fflHGZdo56gnXzBvYcOwQoGRRmd0hNZ0Ftczie
vtRz+I3HvyDGTCKvvusWNNnbHiDKtb02pb5aIadNJHTUgQ6/yQZdlAu2ZVhzJsYPf2hNWB64YRY2
q9l3HShKZX/d9ixbHPoKT/AqdeqRIsr8U5WNSAOBEJW4xxoepA4FUMAbs4Fi92om9xWqj5Rja0L7
bN2TCb02wz2pw01Z850/FEPmwzM2CQZzBN7t4LRdBf3r+lCNNptHGBZrcZwQXAWUfoNqvUiCWGJH
gh1r4XDAsnxsv6aWO988BeqJGPfKR5uxrODWN3Wdm3CgKeHnWnTDQQYeCsdDsBmaodv0A4sAZyF7
q/sAzuFuvNXj6G3Z6Fxp0VbvRQlQCA9pd5CmbRPUSq51EwEr7el1YwqzCwkwlKsZdqorxqxajV/C
Wm2GpbLneHkx2TEHAw40cLMxDcG8kOJny+a9GVE1rRvwZYsqn/3KBVwPb24y3kFjve9LF3ZlFo5e
1IuyghN4w8kUpHuVoUIwpqdeZyw3eGHEH7zNQnMJrzvFqNoHUVl/AxME0jzKu7SaggibOhbhgfoK
0EwpM7ea/KQHKOb72PvlSyzn8WGgS5SGAdLYXPXTT+GI9tZ1SfyGcSn3fYyfhJJ8ua80R9tCK5or
6Bbdq7qpmm3J4hFL6jrQpK0mWqej7ctvrEJEa3kIb7SmwudVYV/SnRdEQY6co8I5bWbY9akI+mKv
7dj/bHsLXDQZRXMzeovY6IEAcY4trL5qO3ed7topkiafXbWyT5Jlf1ccUHLegaedsHWUwel9grlE
Pm8VsIAZ/xG+IJRNaJCFy5cSQOg4+u8Zu1gZQRSEQlsIrWRdBCBaIEiJPxNm/j1BTc7b8VY1nUL8
Uh3NLPJ5wYSGG3YxJv5nzreXbnCWdQXixsSjQQ4FgOYAAQZGWozz5mKwRVcnu4yPUwMXsin/OE7/
K4ks4hY6bqBqjwpLGxqkk7UiSbjef3z1v1dxyLktLId9YoOgBYmU4n6CS7Vf/JHN91PBQzjfv3aL
s2QcXPICPbNwOAovm/oBlgd3Tv2EkmHgf2adcuEdnTflRafp7Er4vqD9OR8dCCPVH95/pa4HgeJZ
JSWyFut5gF4cZuonOOViM4GKkS7dp20XfxW84Q5nyXXhFsM8gvm2b9SoGuBNPVDaqC9VoplF4sys
Q3QXuPEUJ7Oq22scvcy+ndn8ffHDeEU8EOFYUHEH4Ymz5nGoxW/fw6lXRZFFZBC6STXOX/NPIud+
aGDphrOGWdKBD1Nw2pgpjrzTt0L6X1sY/LMBU8+B4DDBJId5mhLtPPrlT4hIPsl8Xhgq5/qKknHX
bZqlODRAj2eehTv6Epag+xA/+3i8X1gXzklR6JfBLidEAdCZ3XpyfV24DVPR6l9Fp/Qnq8KFIcPO
Fs+5oSaQjh6Pvf+nHPlWNQGOgUuicTYUZZtCHAFT3h8f/6ILi8S52sJHl48DI1SsdCZdrmEMXzfZ
aneRyT++/t/rZDjx/3cnmMO6LksZsANFXA5DI3wRP+sgcSLk3Xjejs/j5uM7Xcran+WN47Usa4Qk
w3GlOHXLIqtgcvvxpS999rOUcQkL5tj66CrspLgzA8IWbnNkYZ9X+5lG+9LTn02MZZzk7PsF2lfU
Y1A/zPb940e/MCfOVRfraEpRhBWqAbS5gfnwth2bhzC2dx9f/sLwORddLC21MpSFgqgDWZwWUKA1
W4cuHb03Pyo+ef2XfsPZGlp6hk1RjXdjydXsPPZF3uvXj5//wms/l10IvwKLZMWlq+rOC58/3Rg9
75/y6V+y/uemKkoPc6mHpdi3cPt6dhj3cuIwZ99YU27LvkJcocAEbRS8oN0pYjZBfmPag4XKN+48
LkflsQWcZt8MaY1D77dWLQYwD7seTcCaO8BF3I3jQRQCv4M6N2EZvQRtpG/AweApdgz3upJx892S
FnVXQ3Fqa8l8IGgC3KgJkbwjutuWghLrE7PANHhZt1g8q924sC5tBjgXh2gdaJJ27iKSDMb3/nDW
Lr9gJVqDfzSCk7xOcAiup+G25zCvFHGMDaNrYQiZoYqDwmhoyJ0DHupD4caDl0S+XF79wobIlsQ6
ysq6E/tijqJDbYfl58R9SC2r2H0TyCtihZBmU1Ab/XHJiozaEnZw47Wi37FoKncsVN6GdITvXdGR
FAfnU0pyXEmiW7negLomcmSV1X08MZ25iz+k6xjJPVJk41aHjr3BaS968xdo8YZ10psBuZ48Xh2d
ifAEVVsNUiPOUte/nRDpkzac22vW9OuLD0LkPnaEQnOLqN0rUNkKD08Kp9+kUkRupVbDXTVgAigi
tM4iYMxvqqVmeMFe833pkPuAo28dJnAaaG4jdBC+jgMPr6OgU68DRQ7NY+28Y8zgHBvM49saV+YX
AZJ1S1pVwY/Jdg8LYwt8iUuGI3s4wPd/Cu7aqlpTvH++ZWymP6pOrblyJzNmAceDBfNaYjQBG+tl
bU904uqoyK1zMupu4jUdY6T4Yo/1m8HBQwxx7f6gCw2TeaiLm0KUZao8J8yD6JT5hCb5uQlZnRLl
RI/AwpLMLrq+sTFVMkPFy2xnf1I45CGVHxtqt6anfmLnyN0uE6gVk/CWLCikTuKJqN1oGUo0NPSR
UcdWUf3UrstOu2v83MMyE9y6Md4GrEQ0PiqRD3XzKJhLHq3AX4uFfrCk5nd+0QhcPprgkINCmoKd
1XUr+JpjXtwa1SxAh0xd6qhTNtsJyuGq9xROcIrbbJ1QQfDjO9bqN7yF6TCjieM0duiOA3e+mQfu
PAZksrcyWuCwwASUYJjLPzACqytIfsAPMa3DJazIZ1dkhI9tWo+o7fohD+57O7Ob2lD/OJZtefRh
EJZPqu6SgoDEMxqUpWKikP9xdZVrgpJWg1s8NkjPHC1wG+C5EwfUlVgjW8SIfioGBk90YM0R3NfN
JgZj4mkCbeLGUGRcGg62zDiDKIOoDo1LpUagq0NYcDNZXbkhwiK22mZr20Um9erN6L8V0S2aGpoO
2PWeP3pV6dxHjg/9j4skRbdB/0Z4Oxt0U9BR22fHnRQMqRS9scozhwVY6GzA8DqODHUDi1TRxteo
WWmJZFw8IlYCibZFdqAegRvS0C96xQr4+9zAQW8Opu0yxEuuFzSRlRXn71QUaBpnRXAoQYbEshXG
2WxjsSGtrXJY7I23qOgQJBgRGwEh3W/D3ltyZD5VyoQ3b+GX3+WcDfXGDbCgtUXs5hEY9qlwwmC/
RMG0WS3a+kpbOls6jGsWzah92nWoduvkqjfSEBg0Er68jNiiX+a40d/d0m+zaGzEFXONvfPmtj3U
M6oCVec9IaCf7iI22m3hIOWc+GJBdY2W9bFH/iDxPVMAX4+U4qpQCy66+F21S/zTq+WURD36risf
B8GIdmxLbLObmX/0UTc7KqrWW8tpuI0Cz8krjVov6hvxthpGtYVL+4ml0C4wChJP1amcUaEynHHH
YELzQqADz7G/S38tkYmpNJz3SXSl4dTiQXoVLz9Wf+l+QjnjImvtooYyDChN9NG4gYN0DYt9Neyx
FY07hCilAIWxGIYESIX4Oyva+I+kwZzGSF3+dCUaekQ3I69NHX9T0lXsI0FRD1TK27ZDt6KBPnbh
oSMHL/XHsdn5Ti+ziqGQGER+kLowV9/N3CFYUTv/eZpMs9H9hOYylD/z3kzmRwtDxUe4Vcl9UeE1
NKqlmwBW7CfHYYk1B1loEwD0AB5ts/Nq2mRkxl46gIYLaoz1tnb2eFZ1ok0amCFns1+v2A6XOWlb
cVW4+PO18m6bhotdaZBTHExFtzC0x0IFQGBSifIXOWEigVDu82VUBIssq4/ohMPf1HpOPAQKd5g3
C6oFyMDSruf3pV7CUwXoScXVM3HieuePDd+KCZ1WHj5loqgDDzxv7X6rhc/byS3RVARpO4TcSP53
0qa9N6Lr2ITDVaXwkFVDqmRx2yBB8hlLuLQapcba+06k/wsV2ruyH3YaFaIkWPsmg0AAf8dYk4Ar
SPYxYfXWcQOTKWlEGp56aBZJRE6UJ5MYBe7t6JoprTTsRhbdqe+wlA43fgkqw0LCOStbu2I/YCMm
UqkziIa3lhH3OlRYFWo6bsOlp0d4K98zsHtvAJty8obD85+0LTKg2CVS6UzPM0edAN0QsMlEiaWV
gAEyGj+UBe9zFtOfzPDHRqqtP/hvwqLhB2sYdl5azggR1j8iCofEd+KnZkFtyVQrirCTCZMKtpI5
byO2sdiqUdiZ3tqp+h0Yy5P5H4ODmpC8LOh7S+dvEYvuScOind9F+3Im17FHsAu1BWYexxMhnnmU
yo13SKyCa8DwhhiDpB7CgSUbCKoicYt2vxCJrx8dsBiD001oiQCzVYF+AcXDuKbImMpkHRhKwOv4
Ok/Lc6F62FVgk8zDiUVpE9a3pRM+I138Yk38ZEn/7IUe3xWBASeDL1gCl7WWiTe4f4ZwrLKQhg+F
xCrGsPTe9L5lP9uQIPkukTiPDHzT5w6Tyx++h2Hx3FYAxvolinq+o3E7rFIbyDrGVM3BGwtcMEKi
+PeidY0DVM+RnRxvGfHrRDQGZfCI/UbrJGKcAX0qBdZ+BHQzfqWwoBy03pJYi4R60Q5REo91kAQi
uKt5/QfkSJEAvQesyGC9TK39TU8anVGnMWmgYuQxFoLkUVXLPWYEThGwwNh6LYw2IIR+75biPW7K
EMVFD5uaQVFCq/VUVIh+VLPYxT1Y8LCRePJNdx/6iBxBLxn2walQQTz0ImPI/YQVeZGFkVlPxdrv
lTd22YwSaIo+qumk3vgzrDFNq3JBpCudMK17aCuoZTox/exnVsHmpZLmsffdOfc0isdNjZAF6OVh
h/UCsXBD3gOo/w/QTr9wW7qb1vYrkp5W7iJRPHI35kk0A7HhOOWPxcW9NTJ0SQjmR2rik8rWhWe1
CYsm86B7SD2EgqEmbiIGCD6gmL0uO6u3po2RFWY6wuMMqE7VQA1RFEN4PCVqtfc+jd4cBb24HwUy
1y6C5HiBCGVW2FZs5915qAkeetQ0065mUxLCniedGUFOQVoHdtnrm7NynXuzB9Ba0A8Ir+v3jirI
vULQkokT4PaQvBCzNmmIlSTpl9HmUcFP7sSsSSAqeUGJj6cOwGDImVqT2xEnCPhrBZvCG+SfqmZl
7pDAvcIaPO8INo5N7zWo6TfkHpYWQ1brFbpsMs1/JAAffRKNqI1B8hNsSthuPsy1upJ9rxPFoV2R
gViPntJPcb3eAEQ+wV4CqbRBU+eeR5W8n53WuR9jDPS68wswbeL7yCfVTYRiIkRES72pRmeP/nty
VZzKLq2sN/0clwlUnitQN2G3Qfoev107u3pF4QjGn28DRIJZN0z3fROGue8131ZYTJ7yZdclR7iD
vB/ZlxFqcoUxj0PneYltzGttFtTUNciQ3VCwI3R/TRqgJBb7/c0skfaX7e3arKguwHsAch2YsQv0
xSJbyJEXLN7iKkJ/hofa5VA22A9xUkrb0fkRE3FP2gobjsb800LJ3GoRJCGXLf4xviHM6fZeZKMT
quat78cbyx1ElIVb5a6jxKYGSGxHnakEslDej7I9WvTBZVB/iLQK5gW5SIhhFuVc1VVc5E7jvlKU
0Te9srfL2GoAVbwOkx4lVzZ45WZEqAcvoxnLrbBNCm0bpFUTv1bGrBuxekdNabUPWuGmZQBMoT/y
32ztq3RCPJ/KtiFYFT2xMWURZjjOCGRIwRHqezRICGSDMyNWH0sQtn2HuFc9Ezy3MTIzjMJGNiqK
dos9us4qG2IhWQsQHWr67KwYyaUJ8AMIg0JBANwbDghfeDwAEjS3OA/7xU9biLt1kpAGlKdwky63
jT+T1BmnJfWdzkngo1ffERNAuRbReFdO8IJgc/A68homY+G4pBPMOre9wQNxA6OlitJ1E4x8SDuu
4+0SwXbJA3Iwc5zopawGmgYNf56kZag9EywHOKtqSHq2NhjAR1IQ53k9DmAjl3EKwHO5jYQ3pfAs
v4ZMJQQ8qYOUtGWoIFRYNFtBN7rugVCLZxhvwLoTvoi++ubL8SUyarwVElaSXc2bLVpz/LRqJb9D
zsKAlCq7e2l8jfUPbmNGQohDBkvzHjAn+KmE9XbpI39voN3bdmTWOXRjNtfxwvJwUYfJHe/h0Ye1
NRAvBfwsuilek0kbRBGIOfaRa57nVd6DLczy2Sj3jveTwobeY5D8j7Pr6pHT99qfCIlqwy3TYbZk
a5IblPY3Nr0ZzKd/n8l7s/FvGaSRIkXaCzNux/Y5T2kNqPTm+bQrO2EcvbKWT04KNF3dGTgkfRRe
8wRXvsxF3sPtZli4Vag7QBxw/AZ8uQlbJI5zC7d5bLZCAJBBTcCZ6v7gWN4UqkTtezVCyEmw3+Uw
jrv+Mr1l0md3AoiINxfg01ON91doCV7vRjEB2pYDxpOBIBvAQGPr5f0brKPsEKyC5osx1gKqtdRH
+dx8VvCK2SY1Lt9OZkA7p/UNWJaoCRQa0YZcURn6NQ7Gks8FEPzZTzGJb8QBi6jrLfoq2/GxhXn2
poa0+A677a0YLNQIbSQjkhzVwlzA9RwExeQ0Ku999msk29IxBSCAF/vW8O2zNZpw+SzhGJRWrGSb
ER5c1TH3PcMNTXEBHtU8keEMty+Iuta+hbemaz3zqXce4U84n/N6sh+EOfZ3JK1wyOIFWzZ4n1Is
OrOv3BSy5yDSbIfJmF7hssu/mkQVRzDdyn0xW/zebNsU2MddLw5QQ3qnZo39lZXDGepSzqacYFLr
O3i2qMwYN/nUZw8Bs+tzOXXJ3vBmqI7bfX7IcZrsxZSRA/dhXRakI9CxsBnZQc053wKR394HwJfi
3Za7qHarHFlr1Ev2lgFJ3IGMiHS4ROz99nKwjT6UhiRPKayyKvvL2JsOKv1diRxAzYBwmG0RG0Xp
PHR90u1b4OCjBAHilJuJucEz+XIWG+BeFX12pAbD05LMeMZ0qoiFqrN3I8+gYTXyck9SFPoT6sJL
FGt+W3tVeiwKpz546lJDn3N5cIMUiTXBAGrzfVdu4JDhwHovG7YZN+snH1J8Iqx6v3ybaMmRh+Hz
2bdy/37G1WjHapltGtGlUVPOwZPfKycy8qrB85ZV7zh/xg0IQROiASQ/f0x2bj1ULkAoSdCMgDvZ
PJJlSQHgGzsS9l1hHxuHQxTUawBjyqhs7uYyL7+4Jahnpe2TJ6gqWWfuTVloDcQbcbHzsnvbsOGE
djEDlQOex8pj1h8hVQWJDiSsiH9JtkyA3HrYljsOIiwCEzf4HnRt/1vCE3VAIId7W4ZklVv7KW5h
cxkph+dA/Aq3hgGb7JOtWwXitkKfrkDNXF7YQWLXsQFcq0B8wn/lbQaNti4u3fEhNzvTqeOZP6Ga
N7ICebXbEuy6sPQAO8J0vrRNq4famTcG29PIJj+gd7RSNVtIgev60hXkuHtXwnNdecZFV+zORfrv
enZ9IXGvi0pbOXh9cw9Bf8s9K+OpMO/98ff1ppd+tVaSmefODSYDLOGkE+c56d990/h6vemFkpXu
KM2bhkL1DL4YMuWvI4PpXmU/ds2Qh4NvHyvA4N3CXyGtLoyQriPtA9AP7WUkAKYWbOQctQ0Y2QF8
c70nC3UrXULa8wpPjXgBRwK3CyU5HPearUNNoJdXMAZLv18rzahKVqpLbVjWlLC4YEAA0cm5y535
1/UeLLSve58CT2tOWT44UYcnDHV65NfnTZ2tuUMsDJB3+ewHAEZj23WgQBGJUKPsT6034rVlEmsn
OexQfNiJrkzEUjcuq/jDdzKT4dTuKi8qAVt0kTm+xGAvX8ORLHVDK7KiwOeIRjl21CTv/vhEYUPS
mc88+3J9Ehb2mi5smwvqs4FPLm52QFEmTXYUvfp2ve2lkdH2sWepqgrUYEc9tMbbkQB2DmdVujbw
Sz9dK6uKGfiqbCZz1JDiATWBJ9/Idtd/+ULTurat6JJ+rC9sGeRfn0mDu1e9Np9LTeuwlAHEAaSR
7QjO6sAP4vjsnDXdlIW1osvXTiC2UGXZdtQBZVyLbx2/9+nvwflxfVSWmr/8/cNKNwcnZ66JtUKL
752L14r1RwVdOLpr2K+FBaNLpUIFeQCXybKjEsqIqM4hsf3TGdYUTRbq2bpKqhMwONImgxsF0HeG
q28DG2D5Uk0E5suo7ikTqeXrA7U0x9qeZX6dKNe35qhMfhQjwQttzcFlaQo0IASqs4Yq4FkcmVbS
77MU+cOgsOWDJUdvV/AEz6LrXVj4kC5V6RYWlMArhJ2u+9Xa9zbFpR5vebYSGhbmQjdz65U7gT2c
2JHl97vZBQ7a/S6netsOv9SqB+fSRy7T82G91paFu7gBwWCQ08KOvUzdGBvOHAqBxLedrFw//+Kb
PgEDONpsdw4cGVu3o6fayEA+cqUTpSyZzhZEHx5RnbS/pAV8GsMOZfVjCSvZLbG5OgM5O1p7qUb3
waRjF06pYR2hqmWBZ1YGMUrD2RaZnunslWR6Llkx3vd4+P0Z69wH0Qlivvclu9TokprUd05tj3vb
N8S2lrVsN3gXIbM/1Zl/9BIx7Fjfu+i57aEkWKJuJIea4fnAnVNb2qncWzDKPgW5i1ckUvnJynVr
aQa05WrazgQmgwC9iM4HMjt7eC8fuhJIiLwOFXFuY67qzndZ16I0AC+yuKrvDeKgIIuyofxzfScs
bGZHO2b8EsljlNrrGIJOsDyod11brxwzC/FOl9bMLpYZRIgG7I6nC+luBLVFTivrcqlx7aBhZZUD
osGhjGy8i2HauqJAmuLX9UFZavwy4R+2Fm3cFoxAEG0tuB6LKjvQC6zb+HNb69pBM6s5qAeVz9GM
i6ef1JtRPrfj2inzV4rikw1rXzr14cerTgH44c/+iQP/DYFsgtSzkbN6U1DUyrysv3SrnL4OkzLn
0CqS4Td3PI4TCbzYiqXVHepS/rbOLLict6zadZCWWjk6Fgb2r83Sh9/GZA0eRlWZkfCd2EnG5zRg
kWuvCfUsbMi/xOkPzcN2Ziwp2DqRUaZnmfrA/Hv8CY9QCFpP5p+u7m/bkrpGIMCrWZCmrhn5ohx2
FWZzlwZGBELrCtt+YaB0nUA1CFlmnjFHTirN7QQVHVQvKzCCAqjs3bYMtfOjcYq2a8RoRjObv+cZ
SILgaB6MZNVZaqEPunT6mCdGDmMFO8q5ghrEc5mSELqQK0f4QuDSlX7GHgbuxoDbVJuZh9FMf/Hc
WbseLP1y7Wo/pUga13CRizwq4FnxZXD+5Dy98YfrEZeVvWtIDEsA1FZIW+/BKqdgZYMtXGx0FR/W
21TSFjBoz89/232Gum5a/FYGtJACsbtp4egiPtQ2wG1p8HzIIaTgocJnjKCO0bWX7dIm1oJvV9RI
SqJYGY1zDyBJHyYt7HcBynGRZZf1bbd9Xchn7IB18Etnihz/p5yzrc2Af2hbIBGClS28JNegi9FK
383aDneSqEIdSyas+w6ACDsbdAS9XrWsfAo8o9vOuWi9XZAV6dNIAJ64PkkLqSBL2919MaDw2Asz
ckcYB6AMMY44aKznxiW7zHxOnNP17yxsQ12nNpioPVvAkEUK1TKkfMM+fb7e8sIm/EsF+hDMk9Kw
c4Q7K4Kij9wZHfnhARdCDbomY/r5TwdI4N+DklTcknRos7iAzGeeWvdFjom5/uMX2taf2AmBH2Ce
wbihABo+b813xtX/rjf9+f4IXOffn51XFhLhrLDipmfvg5LWCUi/YJNXtN5ygw1fMgNQqevf+nwO
Atf+91scvlUoLLRQpsNWR001VPmwzcXv21rXwiweKUHaMrQu53JjlWC8uW/SYyuhcOm3a9OrEgol
TAuqepmk+cEO5ADqqAvqmC37/fUOfL7JAt0YovTrXHjtAO4uUY9u31vARMttRh1AnTj91Vj8IA1v
e/1jC/3RbSLqQhpyTv0xro0ufxvzme+HFoDpi5jFvEJyWVi2urm6YSi4ns9yjsl8ckB1QK3jtpWk
v7jxTixkyV0ZS/q79V+68ns6vlwfmIUNob+2lTBbaGXXKs6s/oDXHXQ3SlRRRZH8BA+JoxPG2rZe
moPLuH2ISZYnTQXhpjEG9FXuyFBBU6PChYmk00rUW5oBbXcPnI7g9dIx5mz4w7kBM9tkLXGz9Ou1
3dzmVSsbbsCylgHJAceLC4HXE+UTdVNyWwYw0F+rzPEHeMO5IiZs2omKPDoy/XJ9ov/e7f77tAn0
xyow95KkgAvHjtkkd77oITQk6+JSJ0/ngzNAXwEa2Mnr3MMaCKIZprkp+oA/tIYnkQkAhKovSfG1
RCYJhzJptniGGIfqIhUUDmZdnBwZgHYAX5wDPIcA54BCzkquYGHsdYMGN2lTozfAgBiBKATedQK2
AuB5IFVTb2XpfM6+CnRjLA4Fu0DMgYoTOrwPiQc8E23msByLMwu8SIwO8AXgz0B75yadZif4z1vT
FeYwSJjHGuK7h9qt5X5N6ocMWI/rM75whwJi798NNzKZ9iSFdaKPjGyeehtmdECs2qGdvDmq2dE8
/8KqrwlYide/+PkFOtAfLWVf8tbx8EHXbnaW8Q0gg71IzkO28nJcal/bg9YAfwWAFOYYPvIzOCTQ
JgjtNAbgcaUut/QB7VB1ID2S2a4o4zY7Qy0vrOx3gCWAM19ZZUvta8eq6AMxFKyEuSt3gfv9qbxg
a7s/3abYXp+BhXCuP2GsphdJVWZlXGbfWfdqXNSdABFn5rT1zWplYS1sR/0No5gr3FRir9TkF+5Q
YeL+9m+zE3IC69KzD6dE0SRFDojnBasTkf5X3wGakU5Ayry0SPcb/NdtA3WZoQ+f6duu8oHxAhqN
1Sd5Ceazc1HbYt8hbJGFtVGuLKnFXXiJOB++NELfBTtxhNYbzd0t5/x/ULWLzZb+YhX7mpfmM2Nl
zJj6NjBAyK9373PvbQQXLcUHIghINASe9AgBO/AwDmpwN1Nf7sAMBPsC4vbC58WW54IAQz+lKZRF
hpWL0MIq199uPm2tJBmNEvJ9zz7IDxCc2whFAc2yb1yBWmTzcq/MAHQFAb1ElUx6EBjrjfFcKZmt
bKSlNe78O2uNmtgIFRYSzZMxAPpnTAe/q8n9iEz9yif+3wfvkyNZf6WVs0k6UwAkWKiURBBu67bg
aqotwKSg1oB/FA5gy+zmxmohRUIS2GqowDmIYfCOsPGdgdtOna/CNEpojxVDJC2QYgpScFzWS/hr
DtI6GsWQbeGR4GLvAP3I+gn6fh3l8wMffRm6Y5lAew6VLret+WZSbnsqpwvMGGiIc0dIt3HaIHmZ
E18+FKoB7FnW/csAAtmTsrt6mwrf2wHFnp6KugoOfIbSnkkbvkGGedwAYAvhPIP/TCg0UYKmFKcZ
mlx4wQc+5HKtCxKvzOKccblXUH96DSrQ3TPoY0TMpdk+zSZjwyHe89aVZbrL82baV/UFBFkMyckS
bXIiCc1OBivQalvS7F6AIvU+5AH72c++CCBA5AV/AGfKTm4wsoME6vCld6gPKaCkSve8cuXepsW0
gWFyDlmrWe4L+Cfsh4CU56G10h1E0swX3gq2pWnhfYHES/fEYJi3y2QdHHMoOLwPJPifYQGXaRuN
B4AZgGmArgdhWszlkUDgBNeh0YxdF2J6nsmKkwJ8/R3QwPZHAyTuG/WlB3wbE2GgID6agxwvpjzb
595gHwE7/9P4zDrm6VgcSyBgTmXR9Rvf8cvHDAWjIy97tW1B79uZk62ee9Vjvi9q0RD+gcQVhCjb
ldLB5weMr4ukQvwqVbTyahDT7FGEro+eShMFpmBw2Yn6St1bZt3KlTj2+TYEYO/fbQi3+HaYZ6jf
k5lFgzKPREISXa65cSz1RjtsUMi0k5YbsEjreRultmi3fuVBm8iApXtJpbuzRSeer8fkpb5oR47d
p96Q9I6KJ/qLS2BCVazSNSn/pZir3VwkNaE1ejmTKbOhgWkBHdt4E0DqbrXrG+/Wo1+7wDSgE1Bo
HbbxmNePaZY8Mtm+ZazZXx+ihV7opYGcNSh9UrggDvV9Rx/LDrV3/3vqv11v/nI8fBJv9cJAMAzQ
E0thY90K+lhZ2Ysjk5+3Na2tpHro0hwyILBVwljnZdSCsHRby5ex+nB/yByV4KaS1DGwwM+D29w7
qls5qD9fkdDh/LdpOA8BED0AF81qFdKmAWyjhPzHypAsta4f0kMG2WBfwigLolA+eGt0YtspCVbG
Zal57YTu5wwCVRWQw1AkgyxVCqXRwsbjLKFizVNlaTna/45PAWgkyKUliWQCc3KwhP7nQnlS5BIY
EaM5Xp/fpX7oO9fIWqDmHUiWOi9+8oQn4ERX5ndpvWu7tQaRuykKq4olktgPcGOeRNgl1rwywZ+/
mX1dRARi4j00xYFiTLpEPCtKyQ7vc28P3Q8osIkJuOimjyYx0QNYO9ZKpz4fL1+XFmE5PJrAN1dx
1T+p8SKjGnreymV9qW1twh0wqUvIEJLI5vQ4OOVPsDLvs0qt5GCWjhttqkWeFYMB1YW4mF5BMEZS
+HeOzH/On03oKNyynHzd06UvXUuBOQJPTk4ebAIeZdWcO9f7dVPzurAI7F0JuKxVA1NJenYLdWiq
ug8nb/p9vf3Pl6yvK4s4vuT4lyIkpfV95nqvljBerje9MLn/cXOx2lzmHqz1WqsNLfodJKOwMVfG
Zel3a1Ea8tUSejq2is2hP1YJ2YikvW1R+pf+fDgA2pZJCz50yH7lBMoTc5im/YZAsPX6sCz98svf
PzTP+OCRVro0SlRR3EEYaD5lTrrmWHm5qP33yPV9LUoLq27dHNa5sQJ5LYQyw9Fh6bvKRGQF1S5I
IWRFxml3vStLM6xtX2SvzW6EHlQM8/lNBpztXKYAaaxlZxe2r69t37EDFovk+RwXpr2pCr5xpiRM
BmvTdBDXJmpzWy+0qN24QUeyYZIxdwj8hrOxegw8XErzgDY/bvoE1a7VRQIyTJdZZZy7b458rNSz
aF+vN70wSLr+jYV3AazhALhqRvNHlyPHZas6bJjcOLw7Dy58V69/aGGydW6H1TsGaBKBG5Vp+yWd
nNfBaHdO4RyuN/+3AvLJytXpHTMkV1VSFGPswaI3rk3w9khdJUe/HGvcZUoAB5sGQN0pMJCNTC+U
aHOY6DNgtuZ7AGk3A5ceQp5Gw3X3hExgsivoLuyq3nL6AxVT+SPlihgnOl3oXdDCvUt8ysBdFwJP
445+C9p+OHdWkh9Gnwb/q127/dP30FgdPEmhL+TIXxD4K3bQIA3OaQIVUN6Z9Pl6/5fmUQsLmccb
v8ozWM3mXmwn41Mzix9E4dXZJs9N5a8sl8+vWBAK+jf6zCrLAjzBKmRy+Ns0JccBjN8qEU9G5a3s
p4UAp9NRmrGEN0BjT7FRNafENI6Zs1rjXbgCUS0kQKXdRh1lqmPItKTHhqf3pIOsPS0eUFA5FrP5
ksg24n21VlReGi8tOICHChlmluNK13514MGngo24aGsnf65P+8Ku0pkpY+IqVHh6O3YsqAdBt6h5
DYJWnWQDlvT1Tyx0QaenBL6XAp81ObFt2tuueBvS35YvNsmqgftSHy5L+sOJVkqUdxkvLWgnQkgX
Wa7HdlJPDAnOlRX1t4LySWzQFVVZBgU0vJ7aGBjBac/v7cjdgFi/NcGk3yCzrzbd1riTO3OfhNEz
2yb3xTvSsCufX1jQusyqmyow/PLSjv1gVK/Q5ODHnDiQUrg+Pws7X5dZJUmPTGeXgb5lQDn+q+l/
nZ2HCZYJaySuzxcA1fe8Ks1BQArYjHvyw3cfISNwMFW5TbKv1zvw+fxTfcMT01bMEMyMiadeqGh3
qoT9aU5Whv9z0z6H6pueZcCg+TNgvzBK87aW4xWnAM/+A9DS7NwKPp3Troe+SNuN9yYHLpAIHCMM
4pqhb5rsKJxC3fR4pDppDRdN+EGAUhwTK2ghBAHeviBYgL54vT6WC3Olx4NJNJOE2laG49w6VG63
dwT96swytgJoyV3/xufrGfjYf/erT+CS4npQ47Mz8DtAJdma0KfaXm/88whNiRYMiiLta+DnYT0O
wOAI6xtuPNWFs3fUCyzDoF0/bfO1k2Zh4elhwVJ9kPi1ifokH8HsSLe1/d1e2zVLjV/+/iGqNbZr
UJ9nZgxRrx1SkxDR4duJprvr47TU/GVyPjRP4PvoUVDBY89ONyNEBFQGga7H640vbRni/Ns6d5qs
c8GYilPGySuFjl0LeQjO0g1S9PkdXCNc3N0MtctRwzlAdTPYZhl46B2UCaEzAOa57Xa3hQddftkC
KSYwqtSMnfaLnUL8wTh7YHdf7+nSMGoXAgZ0GemqYI5twCKy7ru8CN4WN/5y7fAHJXJmoIibMetT
OHdAXBz+IQE0Jgj0da7//oW9qOsuF4Bykn705jiDiS3kpcK2qW5bYbrqsheoyi+TZIpnlW65mZ8g
IhMbku6v//K/3Oj/HsrU03Y6/NVq5fVkjIOEq99W3wXtxp5LSHKwHqr8E7i93yCoH8ANoCaAxg5B
Ubgb3KbSuHOmAf4mQ0vAz0Sefp8kdI4UEeOuCcbkDlJ7phnC/MfelZQ2kBVx+KsY/KmAZEHv30Pe
rYPlLzM3zVCqo0WkvxPCdu9yFNl+JG6SfHObNgHN/yKWX9rkJHNYITBjDI6OnMpNbTrDtgfqFBry
/WzhVlFA076RVQKFKasf33LoQB+HNq2+GOC0HGHLCvshiD9Fyqjqp0BCn6Tp65e6gMRO3VGFO2iV
vElHtqcK0lMQARkNnA1Bem5q09zaJIDMRp1lv6mAVwgp8iDqSUD+B3UJkcCyqeoOPpJ2RypqdUdq
yFUmc1XFNe5tPyYUsrvQKRKgmPO0UaFbULyAR8nL5+tzuXDq6PzfoHCNwFb9HKf5YIQ1/FU2HE6q
4Yy30YYR/nT9M0uL/bKJP8S8Vlmt5dXeFJsOEgakBc8mL+T3640v9UEPqHPlSTKg8bmEpp16mVGE
52rcjNOv6x9Y+vVaTM0teB83eFHCZBH48QFYynOd0mkl67RwbursX5FYlWk5I5CyswkdooHBc0hx
e8+agMQMYoVbh2fti68gOA/JE5X8vq1XWgBNHYiMjnPqxX0mzV3e2PUG5Lk1QYilMdMiqOMAGO2M
EySdc5ttDNp9Ae1/5ZBbeBVQHbdMTIfVedc2sTNKuWtzaj1ylC8f7dRK30jtut+zzHcho5UWF6sS
ujHTWt6boMEcWxdivmHTUi8UdWrglxl2DFl2FymzybxvkUaDcgyEmpKx8SCqKsZTm8KF0RUTNIOQ
PDBWpn3h/NKhpp1iQ2Z4mPbZeyog/OE1b/ONwgRUB5siTzFQj2BbFzz9joP+3k9RVyElZE2rYuWU
Wdh2jr7tAmo1vJ5xB5OMbDLTbTdmq8bnRNXBrvRMCPRcX6gLG0Tnds6jVUF/CIexqDh0SuG7glJ7
6ATGZvIcmHXb3dFvjO8G5Gevf/ByHf7kfHO1a7Ii3kzanAxx3rEmzKA+Eo41UkeU1hHQnV0IbUqo
tU1ye/17C0tBp4wX8FJpS2IPuLONIwyp+nsB+OgmA2/wtg9cpvBD+E0HnEnNpJBiaqC+7EFmA0JQ
CfkmrB6KYrd9QwvxyLXVpj+lMgY21VPzhgQQue9WLntLM6KtNVbZFVDBI3wBbChygaHJvHt72EGw
OpT9L97ddhrqpAW7NsGj93vAZKC6NxeQdOLgvwto7uZr7rFLc23/OxV0Nke4NQMuBihi6LVnI783
x5VzamFH6u4StiBA99jzFGMJxSI9+JaSW+JW/QYiuSszsfT7tbhecMeHp7ttxdAi3pQViRvSbxJF
TzetIp2rAEcMUOu5Ah0CcpNkDA1c7rn7elvj2r4WhedVNbzG47aGTHTruNCd9d6Ix2/LGVKdmNCr
JlU+2IQxpf5wULDvdIQczgXth60dAPp1vR8LmEPqaIuog2wLJz7sc0wD5bW5nio477GM3kMqDCzS
aarK1zmlHaCH8C5jkCVw8yDbAX546+mlXR6oH2Qmcj9TXILuVpkMMls/M3teWWQLC1lH0KMoNl5k
IHElKpofeHJZd5BHrPfeNPm/2JSuhayFz+jUb7BumhFCNLijtHm2y7oQlrNNJOvGi7HEbyMiUh0g
WjSWYfjMs+IUWv+o00Nlr4MAr7MyVgsbUofsl7yHAgHUSSP4KR0z24YLQFIG20L15kpkXxqmy98/
nB4D1NE80vk0siBP6fJnB8r10rkbk5XlvNSDy98/tA+/hhaiq7AwwVDBjK68rwPz0A/5SkhZuD7o
4PyBd246FYi4FWR6N7TP1KlnCeyaUdcxjqPZZAcIvwIBGpDfbemsqYQs9cr5t1fAsVqwHOkD+PbN
77h5Pbtz9WAFw/P1GLA0KVoIUIlVDi60rFEP2dUp5OLtAgjU+tsoAKq+/omlHmh7vGy7HAHesuMc
6d1t0+YK1hUFg4B4Oq/cfJZ6oZ0mVVmQchYCzIwLvBai6PBlqGF5DhNNq67/d70fC8BwWCf8OxUE
msVYXy3SNxLCGhtTQQsfjrehgoQu2WDGsSGvf+pyH/nk5qgD9usCztQpcOgxE8NDxeWdP9Mv15te
GCodrj+mSsysg20JB4QMdoR7X3x3WL+BDettk6GTjeHeR2BMjlRRXn2zrHTbetMpV3dcrNU7lrqg
bfRRAblRF4Cc+BRqMyPUYmE2NlQg45obIuCqeH2klibh8vcP8cTKptxjMiHgfuA6XXtwUZxc9nS9
8YVN8Tfv+qHxShaI8PC1jubgwbxIY5rBoVTubaFQx6kneEVVDAYMUZ+9cgsWCZCsyYK1kLQ0/tqG
tk0+WRlg5JHpmskT8Rm0tWjinOH4bB59Ma75CX1e16J/9+GHMaoT14JHY+NHpJYn1y7/5O+VZ0Cb
tDnwFIr6N82EDmE1ZwPuvi6cO9KCskOWgB7fwpYe5hfzjWerDmMV0G/2bHiERhXGRkJpBPZLO8NZ
440tvGr+Oht9GCekSCW8gxTGyVX7kZ6pcDfEvmf9XQ4heztdec4u7Afzshw+fEaY0IKGBpwfTSw5
VDMY5HB3vj4HCzOt41p9liVV5Tcg80lTfOFzz49Vm/EnVyLOeiPwiBSFs7frH1s4yE1tX2emL2EX
OQZRWoun1AOmZvTPST1/pWNz5BVH0U9mIuyrfiXkLvVOO8JVzo1cOR5uDijT2DZE6BXUETO72WA9
vEK72d5e79nSDNn/zhD8xHna1gIi651RwWC1+x/MWt5va1vb9Cr3k14qkKVH5wLydqyfoIKtcBQW
gqGpHd9t1nip46YwzMqMbwAb/FTp+F4ovpIi+ysD8d/jlOgciJkqWHiV3RSzUlh4+3v9fe6U8mfZ
m/09HEPZ2R+yAI4LwjsHGYgLZYp1ZwMOfWZDAtcZ0aQ7wmr3eH0sP9+wRCdJQAU9TacxLZBHacZt
beT+F2+q6l/dABprZ9rVgyNR2NkGReWsLI3PYzYJLmvzw+ZNmmQywe70I29+TytUVFoCnwBwuXlx
E9cTpYd/vzAQim/YtYhVWZ/y3n3hnoEcPSEwgOb54frIfb6ViO65KNtgqqaMIVloX9hDd1AU3Lf8
Ds4rYeD/uf6Nz1cj0VHSvKwN/FE4QCPM96rNYzPJf1rOGppmafK1aNDl3tj6LQfxw6D5I0g5UILP
vMRBWnXut8LMs7c2Kb13no+wkL7epc9DHsxN/p0bSVPII86Sx3CmP6PYmW1h3TX3IyB+X+wClTEI
CUC0haxdnZZWmxYsRE7gG6+woTOTb6GyBaHxZw/ZXStYq34v9UgLGaD6zRbY7iKu+AglJIPX01c+
t92mVkZfhwkse+9kV6Je6ZXNT9tT/Uow+TzGEh1PzahpgsSWABLugO86QZJ26l6uz9Lno2bpB2xR
qDxwZM0irzk1sDps34WE55i3Ut/6W9b4bxi09FN2Fq1PPL9l0devDydj93CHA/bgHuIxTDZFqDZw
7dtUYZxsfnthFRohIFKHdIOXzZaHMGAPu223hdZSBIedEz00Z7iR1WG9eTa2EBQIf18fhIVXlqUf
z7UPC29ZJzyq0wyKyKqCgWHBGvibB1RGiWl6eKgqYQEG4AkJMHLTtiGdBTld/wFLs6Dtz2qWKek4
RikXZ7/8SazHS8WGqrUc9OchzDK1vQgvtGZEjoBFxdAcx3qAzdKQPSoLphNDcpf1/bS53pGlD2mb
MBiBxh9tQ0RsoCZs6R2gAq2khNeVw30Iafo2P1jtSN+vf+7zjWHqGwMOmqZP4NIVVcP4WAUgt6aw
7LilbUu/IBisq4eslSyCquKTWRi7KRtXLmefh2NTvxskxJKeEJRDoNzo91CVzjesGEJasGHfWxXd
Of60EXNl76935fPTxdTPfgiZpgFvsbyHgO4E/2alEHWD/P711heuOpDs/zfSD2Ct2umM5mff34HO
s8kH+seCK9+mKV2FIgTd084zwaMgEPdHIiP3ix+T6/wuW4eBYNt+vf5DFlaDfhso7SarQfvkUZPR
U8eTSDrGSh8/X9emfgeYLK542jcci0GGrIfnyGgDBMLgLeVBESU4Xu/B0kRdevbhxjRDlLXJ7Zwj
XWlGwzR+MXn3h8h5pfkFhJWp06JqOZu21fpYeHBztvLvIrfPPtx54AaJvZp9L/oX2+jDcqo3vRp2
hjvEJM9WYsNS57QgRHjnDykEzKKxgi9U983OvVPGvJu2qxlokQd8vrLLPItHban+WHDFMVz+8/qs
fB6dTZ0tpczch5mGyKLeGX0YkWTpJskN+yHtUgegzsRZWWSW8zdZ8t/j0tSZTRT6vVnnzU6Egyb4
Bg829WSOI3+ClQ6ZN4C4FL+oRVgb2o0LFWI/b/2THVQQ7BWuWQ97ozQtfnTbvnmt+hIvvtQS89aZ
0vlLzhwPtCAH742O2dkJNfz67E++1YWFyz1oOjHaPXMYNxphQWnxq7CzfjflFISimRH7OFUyOcBW
cP5Z9HXxUMBqFC8HC9YmcIVIO5DX52rrNEk6blGznbqNtJ23Hs49u6K02evoMAm3uf/j7EyaI8W5
LvyLiBAIEGwZksx0Dp6H2hCuCSGBEINA8Ou/417166+rHdGbWtTC2KDhDueeZ+53MBEmu34MvRTj
+lMBduacssiDBLahLImtGHbb4EU/WW9IjqtZgSLigOxGWVmfxhGzNTGyq93ULBXwdOtAAdhZvAPk
ofPjptu2kAoz8hs4V2lURsGxjqj6MXANl55hI9/mqguPhi7DXS9MA+FVWN3AZc8C+AQQc4H2l/ce
1drNt3iO0kHA/VjpdnFT1nd9jpJKCFPXeCyvnlSlSIEAq2gCDpA5D1Gvb8OQYYH00xL/8uFFDvmC
87vrQdMC4xTCLT9C6DIZ/0I4JKWbxoz32m8o6kYhC1/KSNAf6FpYoJa8xt5Gmzf/6nxQZ2BWsB4G
2kN0yW08o2fGhwJNH37w/YBfpK6WbCUd4HAyCDToPuva3pUsknAbGMP7GgjgO0mV/uYHnQJqrWKv
djFTkzEiQCztFUA95Si/xxFnUyIqfwSVSA6UZi5mgBI5BSQnoQZMmeKQgiOlbu+8UM0p8JsqA/9Y
IQ4e+Ij/XDUueTLDZXotN/PkDIt56hSWxQA9/AHLdERj1O1on7STu8EPuV/vJiWA54UW/2ctQ3Ig
8KdGaFh2S+pMHEA0GEvzOd2wqF9rkJvTapWLTB3lhle3Ke0B1+Z4hIF/cwlASgPh0SisGMZrfPS2
RpGcTp3SSbsQXqfN1Jn3cZy7AmjRuE/ccHRxK62juKKEWT+CzShBAl56+EhxvFNw05DMp9GCtmTs
NX6iwmE5w1svAGITw5QA8jplS/PS8mXNrdtS6PEiH+rBUbI905153GRjv2u7gX5TTcOvYSFglqkB
ry2Ju6CChK6Djj4ADDRdXdBZwZqYy11dAsFcmW654VsgHts4YqdKNsOtQC48Avelhnq3tly/T5p9
3KVyMr+h8SJ14kaM7AIZ+kf0A+F+6erywSNbdZBlpb7V1TIDzOS+AXWkrtPcznvpNMHd2jn+7VCV
/DqsDtnTAWgvO430oMem24FtKjI1CZhBSxrsZ0gbCl+P3rVuOcGsUQ1kUTvxonHnNZthDnixc1DM
i9NgxqFVwaUm8/AzkmoByjQoH+BBut6Mi1fmHqTyBX5PiC/LuvtAodXn1oNqcFNRl/qGZ/E0Z6CC
HmEh0R3dbnJgS2LiqSjprG7KkMHKhIMqF2d0huIVjn06nwncODXIm00p5C6C8dsuwqxWVq6Tz1Jd
eiuUq5N2ciIAKotqUO/q2vzq3CjYgzv1GyI2mlfr2C77sq/7HBAteuitv+wXpgJQj2YV3XEoUi6t
6/i/UYqQhbNxe+gHrzfpOrLptMA66FcMM/bnaKUGwyYCFRg4KIPU2wtYoiw9GGKrPILTBNAVWdyz
0hTh4AqeuYZ8vkomuJFfVSn1zhFhtw/Q6Lin/koe/YCSPVy5Mac06al9dcpOI8c2oO7BuzAnFfcZ
NKpxkIUkAg0SIMkE3tDVUVDPv6nbETNiOqhgdT6wVuzsgjJesuL4f3PrhjzF1sozrz1e2GguX0C/
U2fOQeNYqq6/6BVF2a1HjG/K3skis1a7qSI6h5ZeXuCM1GPgkfk5vnD9qiPYpMKu3ezK0PSnDWk5
tEkCyOcJVYkMiA/weLVuTtDg1mdDCc4eUrr0bvbidR9K3hfArLNdrdl2cCYpMuNCRrVWtHvHM1mP
cCKWZ4UT9VvMHXmHvgnDslntmg9uLx79BtOS8BDsxtSI3jlGqjcPnXD7A2dDtWtLIndBWLEUwwvx
czX77X2PY+POAXa8cPDDdyy0znn12uqmHhcA5DgXaKAwNr3AOh56U1uD1ej6bPyxwr736AYiepnb
qgXjWlQvy9Jg/Cogfm4rK85jiAa0K1mHFi4oxJZs81OMIW+Uz2HxozCC9qukGhNDfle/+bqTR2de
PFyjlQuMQuAemoXTpFzcGa4ta70f4whak96x5swXYIMjkHu/0R6T9ztHr8DKBJqU5yky5hsCMF1E
i3AA5KxK9kvUbNjXdIvTtnHFxUoFRJsGuuHOtVN8GT68F13dVc8k4q6zH8Dru7dW25tmY8E348/b
89JKHKG17dOWh/GzV/vBBuk2X5as7hlSQbjMvjIIlvMy4IAMgBGXg8c4whmn9oCXdIKDcSgvSu6g
auNYn+ziUG7ZEnk/xVz36dBWDnTgcQ+Dl9H5UQ646hYGoF5ixxoeVaFpd6yqdRaqqc+4AxzdyDWO
fN3BlXdrvIfN6ehOVXY6yq7Su0or/uI3MKVtSTsduAKab8XowS5gHiYwod5II6/td6ITW64Rylw3
i3cZLWZIgVTozlAxWwMwaCBv68DTGRg4HQjnHERjPsDVjsybkzQwDhGQZwPvBsLcrJOYl+5pxUWV
LzWaofi6uvsYDR5RUPq4YxFJrFeU0XE60nBJP0KSexiTT1lpYmgF7YDpnWgMu1s/wtiIggFULrkU
vztYit8ADz7ceBXFSxnAc4B0lKbb5LolUHJtfZk2EUNhHAI8+qOtx62IhLZFCLeq/cr78OoTgES5
E417AJpBOV79BgdMNe/RRQdVb2Cz+9NUcry2BOrVxFv8GI7Bq8J1XpvXPgCQZqkC2cA6TIOM55Km
OnESsh1CDnHPZt42ENcPnb9DcjZmoM11uYeBrmQrcfe0lgYdcNjc3mh4NfiA3uppyaZg0a+zDwpo
UuL4gklY0NHbcUWcGQQDjthtmXBt1n23/SxNX11aqG8gkwDhAlQZgbt1jISFIVRdX9CmkDqPSrct
EGQNbQLnTDByJ2ddMLgLDr1jkK826ItMHO5MzQjyRaNV9cEJ5l4L3DMMsHZljWrATmvEVcAgG14B
a9t6aSkZgKJ2ri9VH8bvtUfKn6isdRmTjpO1HjV3m0/QqPwouXQbgRuCpqt37ZCwnCmoy/nGxPzi
weAW38/d1iZxQkkuNZaNnxKc+69KLNGDS4b4qLxmeKxgkLXiLUAqJ1dWZ4go+1v80uzGkCVWGUJl
9kw8Z+tyreb6datLj2Rh4LQwwtYTqNxAxkfNpn/5hiigtV3t/gKHM7ys5Yyp2mY0zsmlAkH6IHwX
ZKpxDHCT8tjA9HLrQC0kAA3ODs2pr0gRE65uGOZbM44DMZtayY+IhpEpx5ULVKSsuyvmm22XChdM
62T0FxjrNnyjvzTYiaemlo8xrXxUbl336qDfg/0Q6QAL3vhPFV88eUPceUYM2Bg/I9CMXO1f3qID
kgnuu94A1jATOcCa/tM0YN5emSMkbWTfT0786rQVBrJ1L7a7ymr22vShTYnLaIHGK0YrOlXfs36C
517M7VuArKlDPaYFqtev7RtcbtEvr+26/URsBEg6QT7wzZeLerOOEGFCcQ9fnYbSE5nc9b4dF1Xw
wPXugY8nRxiCiT6TYbniN+KInv06DNMxks4ZE23iQucIn2mwexrwgtGxuziuE4FiKcfCMX5ZJdhz
9F5MrMp46E33PXptZ9bM2wsWg59X2Cc76tTTfjP9ekSiFWaIqlUa6WHcaQvvhBE528kApJn5dmXP
y2zAXo0kua19fz40MD0DOweDio6SsCbyFu/osLq6dB5wMy2JK2DA1zWNuw+lvUSnGlPLFOhliM/3
FY76p2Fpqotst/ZeVpjL8qyPxmoMci+OX77rFeq2G/rcz7VuoVlnoryRoYlfh0FWxzgI4wzxRX9E
C2S4o828FB1g10cRdz4QuNakTd9vBz5u1RvjzvjQYzwGLmiUtvsJBK901K4t4mBwvzN07wHmjL2J
pdHYDY+YN1luqAfGEeIhmK1RHhqYda6wRiMLklEMxfbpDHJxlBDQtERmuQwx1abNXPB6aK9KNO7J
0RHpUZJr3Wu0fESM2D/PgeX+zgHL+cekaPXdgE3ME2PW7llHdXUkjoA2nnLLTI5FwU+WDN21tlDy
QyVYIvZ0Ue/JS5iZLEjtPzJcd+550Y5YBXU82zUjFioZ1cO9ZnCp+S4q3T2D+60Rs0UG4Zxy4TiH
CExxJx+QmP2ELaa991vViGJk7dYjtOnoM9bfBmRo0AlIzwdbpgwHMfRkkSnhYjYBYz87HEYEfDjY
ODA4fRddOBi0Tz0zwcANUOYOggi2HnpVLTgA2tg5jateszXqvDSG8dRLq5WXeKwfEJj4ZDiuqscw
La6n7n3+4FtHONKBSoFFlcfCADbecNdMphCTD/DDdm+hRaGp+SgVGk85KVvr+WpFPdh0oKrLcatu
72VnxJlNwt+TOgL1yHWj9xGn588Vkc2lWeZJp6Zcuh1Mz0HCGNYN8UXUOshhW5fOKHpXwkXYB+1k
Kg1zvmM4xXY7wJr5AXUL3MtevQG+x4CkVimo2tu3sInsClD1MKMVMG4ynVFxIQkJ0c5PvLC7WKQV
6bIBnz1XfZCYUMvjQjkp5k60ey399b3jU5QgYWs9tLC3JvUxLrWL5qbdG8yd/aCWwp4SrVh2A6f2
BnRUCQesLep3g3HjguIQ2EEPu76WIBcfcE6CDlvFYMo1ExZW7aJMnWCOMNyTagtxRYpxvCJs7VIO
/VvGUFBIDWfyVoUYNkVSwh0vpWNJ3zlWaYq4tkunBdhg4bP+0Dg9eMyCSH5qymbeu7Ju9g3xzD28
gIFyWGT52G+NRH3BD1VOuvAVwvkOTouj2NGFuRmD4y+84KlbpsRpxwPnA+CSk5T+gyd6F6t5rgFV
roZbT3V1gTZt/SyC1sfUmBT7rqrMc+ybCiwdnNLdihLUNE8sn5dlPWpiG5v4gV/DEqCuT5X2oh2S
7j5rxRRgIHXSv2PmQRM9w8R6J02JGQt3RJ4B+YhEjWCuLILblZ79sSZ3Vs/0Uhuciilv1v4twFjE
nWc3miDM5W061HNz1o2Zs7b24twgcT/EuBxh1aCqw1CPMoMPEWZskU/BCTLuvhsAtYHSqAV77MuA
3tbd4j8xwRSKArDdh59slQLmFWTKN9svv1RA4sIVezi1kVPtEV55sEh05B6722bajrB3kdS8cFmH
gLvQFjGSoCzrIcXPIgzv3dST5RcxAvseVBF7AKq3O6A+Fb2ASdRfQvhEH10z1Hehy7pvTrW4L1vA
wr1FZ/YXSnGAEA2+EySovm07oz4iYA7kO4V3SI+sea2e2QDLUA3P7ycuQREaFl9/35hnD2y2cr/V
HDaiwg9uzMbc+6BBNRzKFriD9gA/E3R+09l07gl+z/4FcyI8o5PhV7fqMfvaWhxacd8A/GoRN3RN
1XzDli4vK2rUWRsSEEn6cEBCHrMPhMTGsH+acVfC9SmXsbF7hrRnB9syZCNB9yvUTQnRPWhzlbK0
8CXzswYAq7cY2fTOGbrxtwxw7/aD0+/kImqk7ZE5CrE2VyoGyERNbb47MTd3zcCiGxJG656TEsHY
tvqongQxgb2L7ch9rEx0pQ1q2YO7Moiv44Hvmsphz/UWt/uVreE9hjzBKl5aXyecTPAYau3WkZQL
Uz50SK5+11y19w4K/jA3CDFOLX39zCyp9yhSeunSIruTqMDtynkai7bHsB1ABH5w9OtBushAdXnj
N918WJGpYvRx3vpzWLmiYD28HrxA4sXZKH5QttVZW2Gv675F7teoUqHWC8ffUATkaZv9wcXJiDJX
ysDpuKWuVFcC/1Q4GLn0SAhdUuR6zoHjs+yoCzdTbQd+hL8uElZ3xTfGyJE6hHBgPX8wIRDz2GpO
cIyTbOgI7iB4zOUuR7Qz9FF7mBcikiWk5K1bdZnCQ2bJmqZqf/YdIzqBZ5//FPVhlCuUcrJpnNSt
WrfqFmUoIouGoFntjZOzIyYsYWLQazfBZC58n4W3bBkJhJstXLCX0nT67FrhFPUyTQ6A4hX8TquN
Z54X8/WEOV5w3lAHafI1ikhB+nou9Lzg8u2daAVpHZR37MQt8eZo/EZDoV4Wi7DY9l71rWy5eayX
uEItztFnA1ASlmdV5jOsCs4YvTUPuN04cn3WHBYUY04MKfKQyK5XUHtxqxCYKW8/Ya7jAPNnuxvg
LLoDAqPcBZGLHNDK4TuZGwQ/BuYtpWrrG2eR8X3JNH8IZ9Dpkwh6oQe1Dpj+o4PuiymGIbYpw7lP
/dDt3qzPFBwMsK+7qW/BClfQGaEOcYtxCv7oTJ64asePDwEDgRsTaXPe1gEK3zAHxycBl2mTein6
MeKXptFuoePFvR9Qxn1W0pA0aj3z0jrbh38R9bcC/DP5y3MQSiPzjfao1oynUSG+YobTJxFs6x3q
1CZRHko4WynLM3K5uvCieds1g2+KQZbedxmVW2HMgLIrDHAPdhzKDBmXuBdzX50qB2Ep7Z04w+Xt
PAsQzW9BcVA7i+/NCxq1YbOLfYCMIXXtELJqJHrngGDFisGtwxwBLvsedaVp0mAy4VtL4Jhx67d4
wanyVPnsLqoHUtuXr6jBrNVHCVIHRYMLMISxxRS8BisNNTbyHPupK6P51S1l+AjE20DSyTbiO2qO
wTs+X/UUwWK5wtdu2NWDs+jHSLb/JFzfRztAc/pMfFh46R6Go4mi5LncZqRiOkxCuEjBdEtH3X4U
M7+RC9nOXCpnR7X0Dmvptb8x2xfCwt1v6syry/EwbhQNSexjuo/lGj52EbxdO8Cjj1hKzstsSPsE
rBST4BuG9C4K5bIPVyt/VmRuITbeog0x6+ghu0ErvQFPfqhvY72YN7/z5F7Wi/s7qGJQ5DF++0Vn
+g+ttehT63iGIwo8kpU4kii4Qr3TJFMZdwl2LksstV9p9f/U+Iw+nv+3xipqLGSyykEZaaHmaBFO
QirgNdehUxatKHfaNW3U5CUm3hO3G3gmROcgKOR6v+IeTMKg/arH+5cDzD/1+D76o3/7XdY5GNDi
q9qjANfhwRl6LGUScqA8RYBAp56CNimdcH4RkOrdOWadnrVvh3O1zt7jSIFRorJkhcACg8113O1W
udGchSApzmoM0MKYnBscMmgMIqPDBeyvSGAJfZOgL53amgT2WHO32a99NZxXUnZeITyUipKorgOV
d8gwjiP0DxOyjBHH5cak9w3ZoIu1ifjnthJjhIc+wgNiAsxXVIss+iZAGYSj3S/RfIWbRWcTEYhx
v1bcealN3RWw8Wr3mNp08oj6cDjY6vhoV6FO1sLdPBzL5qUC0OvRuLA20D6SnkDO6AUIj+CGaZaT
UW58rcDsy2G6Vu1k6JB8QgdtD761uAudGbk+pj5Sx1l4BuQmeLNsc77oXv9BARB9as2j1IOics2b
o/KxMjYXBjSlU8JcxfWXvPEoyVbdqi+2xT8rzchnQ8TVgQHrUovmSOno+em2VSzjJoyuKMah8hdV
kLjNqEODy1Ky7rHx1/n+33vdf+xAf+rSm56gaBJ5zbEKaKHHFt6IaLyhC7prlxelaFEJB91ncoOc
OY389qcb2pd/f/YfBAKfrRPHqAHSN7Di6E/efDfO7A1CeXqQHfW/eK9/esJnBV/gztbzUbhyoKTb
U08gdsN9WOWkBBLjvykR2MdH/dv+npraUgcVZ8yEeX0WMjhxoE27Pf37S/qDyOWzKyP2bLAGddgd
zcar1F368J54rflCafiHF/TZmFHD5DNqAV06uugmSs5SJIY1+Woq6y+4wz8cfZ/tGAeXxR2Zp+7o
lVP7vUWX5BK0tv3VRn300oIVdOBBSFM7iuhqeFRCnL32WS28dSfccYCVr2p2Y0S3A3O4/mJw5Q+b
7bOHo2GwmOMMBXxv3M5rzH5L5jwutfwVbPEO7/fJjjjbFmeqin//hH96yZ+Okm0bV5fhqEOXCP6+
Hp28FH6RJPHqecj+2yM+CQoruChxFeAAkShlQK/o/Pa5/Ebj5gv1/F+DVf/0JT8dE1voo+hT8eqo
aRX+gsccOYHWgD4e+GweivrQpWDyrkb5FLdnTFic1jA8yJ1abTvV+kENrxZwRRK6reY+5uN8mKn2
vpCF/+kFf9ICURazyunb6jgi7VpGlfjdG1ff/9ur/XSGoBbWNIgimiPqtyAih9K+G3/zzjKOt/zf
H/GHPf7ZTw3CU2vadQ4PKCpc0RC56fr+9r/96A9J4t8Op8XxdKQ1dmCPqvVKb7vhi0mdP2ho0dr5
359sGJe8asDkaGuXwN5bLUfYHaNXHgzTXWhQM0ngIt8nm0XINTajf5Sscf/Lwe6hxvO/DxdcLyhP
eCDhcpBwF7TRYjGgCvSVq+/H6/l/yx0//9OKUr2MpR0dyCbnG6tR1PNVM7+WCwwL+m5Umdt8dAVW
eHd/cSh9BKb/74Hgin38/9++kwko4kQBZauBckipXRjAC80Ha+WrDfxxEvzTAz72zt8eAC2jVyL+
08dFAZcGERu4OxCvEwiwNhbCsYoanvCw6X3AkalGHRZWbGJfOjG7YaiZvHthJJYbQcVXOKI//cmf
jkXNebxaJtQRxM1CCvdbjzgANXdYQi+umb+I4/70lE8nY0CXUM4ObrimRDqHKjwn9tA518V4X9z/
7sei+H+vFjyHTwFANXp28NENvtHa7FvhoXsDWn0bZhNOQFgjXlA/L5r10FS/4Qz7lbbzT0/9tLPX
aZAcFqb8BnpiFITDA0FLw91KiPkQzBGY6GnYdUGFNbJr5AdfnCd/zfD+0x/7adsT00toFiUHsETB
1sZtuVvucWG7JOu40yP0D/psQSetziSGJaB5aUL/rQLV52c1CviuLbFfz/uaOMsRrsfOG12recr7
OVwuUW2/8sHCRMM/3/OIlP93xYueMLc1SwWzKguUl4k7tRYaqTAqx5Xk5oAB2fkFWJ82Tjp3QC7N
ZKle6bpMt6ghzOdKudON01Nx32Geq+jaaT14wUaeNxOQ3zVUGI861s1zB/kY1CaWeEhhIL1+hmR0
jWALQOSdiuIxhSuEvHTMbyfwIlCl8dhk8lJ3foEOrjqb8tHx3wOvO+lZ5XOH/NB++7Chq/R29Ddx
gJlBTumAiRNIKJuniUFsEHaZmn/Zqi+wtofYTamE2hDlC3QOz5HG47zU4WgZGZwnEWhv8Q/0zzJp
XhncLR1bFzBsy7fIzToPCWcv1qJCzR4dpx9SAXTYfp+Fn6yweBOHcn5DxyHR6FswIW+CCIVVlHsb
KI0o+pq9m/OlSgLvByam8nAz+TpFfYKqeLGiNhzbCgk1Wi3oltCdmKKrt7wR6tzMnotKIz8Atpsz
PjyNdC3YUj+FkF21g4NME0ovZ4FifH2ULXmI2IuScNwjGbevotFnhwHV1Ea7iVf4Qxf94KNBJyVy
Utq1u1m+oe+YBuItQhwUrKxJTLP92Dp6x7YFlZsFDf/gyOrmFu2V+wnKnR3GQpGo2p2Zn2O3yxyD
mebaDjBfqZKQiMJX76TBBldQwJQyZQ46pnc9Ig7IuKHKCuBcueWdPUv/vUK/G5E6VCl76324mCK+
PqrGyTd6GVaVEnuL/lcyhG8EkkQUcCC/ROsJKKsFjVU4cBS2j0GQZ4cN1kESpLbm4xXJHUOKvkhU
elgGE/JkdbZTz/o94rBctFUG28G0C8udhtPJHJmUL3VRQ8KKGm4KWl4hWY06/Hoc6G8ALnlSPvf6
XYuTtlU6wZ1U3qgOUtcLLuvz+t00iftilziB1WF9oSgRHL2zu9f0GYKWAL9ysnmRk84QVLg/3UX8
dgdzU26PHWwxSlC6sEwDOAY3x7g+oZqL9oHT54S+gFjgBWn5PNSXQOS63PdXrgpXn2x8RJNEP4Zq
394DTDqAJoYeGoe6OEfJlR0Au4EPLONwgHuY+DHsC0zoQK25PQAyZtXd6k9gj4P4kkK2pry0X+7A
stSgwfgkNz0qq3CZ3GJoRZ7ZC4PjITZKrYBDY9HOL0Rln5lJKp9fWDhk7qvBvzy4cvR29hHUTna/
HgM/EyZIBsgm/Jf1t1PZVzLab1OAldEIjBL19kBr1MSZi/XYQuF1h8J+un6g1xXFHAF2JBRMoHuq
Z7I88O1cXl1I5Dbl5lC75aJZinDK1NuIcTaypu4P3ieWBHvasoyGXYrKeY5NNG5HSLFadmi7e1Yn
sYaPLc9WKHX8d9/gNSUkuihyayBRrB6IOm3+LmYa/f7Hkl684VovDwxtye46RXXe6tRpk7G5QFQF
4VxIiqZ9tc2pg6kCWkqQsrbWS7DihHPFeuI2jeOkqbIVXT1nt+39OOVz0nsFZuXkmk/3sEtoulOM
av9RuTvINkRv0Gb+Ps+Fiz/yp9AZfQgwASb35J1v+8HN1bvtMAqbYnLUfx9+lzgSoeyv0aJN8afE
7Cd+N2l365S0zu1kjiR8rZzLh2w8vLOQtE/p/MzRSZhPMD7ElBOvdiKCMODghC8oubk1mtv+fUjS
0j9vc5SE23kw+247LHxIQnNbbfmsj6TNAs6AJsL/BQmGqknb536dLixRj5BBuIht4bWJs7hApTRh
9cU2qUAGHU2niNp0DvPNgdTJy6STs3bBt0KPLa1hM8fXFy2+9eFduQwZKvtH1NpSZ+ySIJRXTbwD
Cnd73qImq8dUgYu0gpLR/nKGx06/Q2CJeul9Yyl+9i/Snrn5SexHbwhSJpemMcY6xplDTiOODXuB
LLSQM3a+uHH5r6WDNVw0ZLP3Zun+Q7rQei+0nPJF0oQM8BisVkjvpixablG5RxH7aUKz393emrrP
In1WPtzM3ScWPU++n8yqB7jhfpnarPSfB/Vc94eJFFUAyklv06CDllBCDVfebK7GbwZh0HqF8jRB
9zCBZW3SwC8iBACqEUgYne9NdXCan4zDQ7pOCdQamu2V1Ek38bQaSBbUjyhoQ78V7UGaS0r84r5z
KgOsPZQLN3S2+ZIPw5SFBvKzU0vgkmTGrFvqDPo0+NemHEDIzl4VabIVuzB23kOQAmXJd6UqKORn
Tbvr3S4NMUwQiHuodNGj3NcxmqbwTx01TwKuclXnc7iCwTgmviVnGOd8aDXuKTSh0XQLQXi21P5H
20+n4Yq6ZlmoCkrWoDpu8ABGZxFSV78vxvgBmfLN6kG2yh76KEgH1Nia0Sumar6bPtqWFr2BRZ7Y
vJw7XHsexElxgLGLIC78tkfTWngfAqIEE/MPIR8hhBPVPYrXmTP+ZmuXm3ZG3/m1xrxPiEOEQtk5
UYjsx6gIjZ8j7sEr4clAXjfSH1Ys4cbvYJD1LQIwC3d8Hb3ypioIRC39fE/nuyD+LrSTmJWlJlig
gX+algg64wpylw9nLYlDl+UjuyO4mipyKkl7op26oW2wtxjbS4eS/iZum1cAw5rxGbDegATZEM3P
AGrewREXFrf62qhTPIiswvmGjvDQ3grESYgePJxcVp06KA0GNyujZ6T9iT+vfipd9O3Wwg+iZALj
Gimnd/AFgqso9ea3SvhzIoYBeqr1AT1qk8aw900mhkorltOpgeZ+G01RSg8tYf+OefjKg39uFXr7
stV3cfOGKYKMuzBUHX4HMOGkFS4jpdNKnuvymQQe6BQXp74NkF948v84O6/ltpUsin4RqpAa4RUg
KQbJysF6QVmWjZyBRvj6WfSTLkYUq/Q25blFCECjwzl7r31jcH2UWNcG/Y3AcvypcjbSrvcpZE89
yH42VnTLs14N8tmdcds0fF81qZd6tw7n7jDJ7j1tq5e+a1axJtBrN5tEdzch0pxGHde2+qcswsdU
Tbej7azzo/dZdn+RhMdo0HwXclqABkJK61DR3YMAyX0WP7qquEKI8WbIaZcWRsvOhvZDPl4pgcTT
1t4JYnXziUYautZjb7Rgok7a8jrNhq3SZRvLqNBU5ClkV2U3tHRY7WKrCuaxPt7KmvkXycINYufY
LyLrd5wbxjpz5p8uPo9VUFh/Q2Di3txLfeNEvDstm2mKWvZvRLmozlVFbCz8CB7rqeo5FIp+zKa2
KsJj6+/eHuu3wGW+IOkgZvSw3RLjWu3mt0RlC5AhcporsssRziriOWab6Sdx5SBWmiLaa8lFCHuz
D82LIWzuK0vxUat5AeeCqJ1uk1lhKyt/wL2SNHTZlqVaMHqaJm+wKL1bLtolk/rXKi7iVZHxkMMq
cMlbUndZG2BToTCfjf06CUiysRXMo2nNKsZJid5WYw0bhf6/yWKTCjP1irbcxmZU+mneXhmwKHel
qvwZh1D31RT1QUgmq69Crj5E3MZKLYW5ztvWWLWp8qQSCMtK5dzqnNjXKNz46rBbdI1765rVYzrM
lzYqHYoz+7mxk9VQDNs+TX6r5Lnnubi3nPLB6eSBlopX5UGGoSVxVoOOwNVMWL+LjPiK0pB3bqXZ
a8cN5IVh2cYVn8tTCfFnjapg3Jea8QcCaOU1UdQ+kkbVr9Iy61cKVRkvtLLgJZeG7gEFQMqbSttL
R/nb0MIf49hC9kgHdkENaAgxqtiIZNTiiuAunSTnSJCA3aYWchhzDZUSO5zJHiOvnsQlNb5rkcVb
w0D5lOf41ydpbqiRM13Y4y9iUn2OUe+BM6/xx/mICFedmx3Gov2Rp/3KTqwLMdi+ccTbGTlgp1oj
3LCv2w3mHz8vZLk71nVIeb+dmPOkHmx6kV0Oybgd+0zZhmhYVnaVX5ihdH2Q3Po9ipU7tw6uSiv6
Mzntpq6q9VyyGoBlxaeAcw6FQ7I3KJd5tCLMtTscd0ZBtUvxmPgtPohV3ByjpuukIrLFusx7wma1
tOdQ6rhbzqAXE41mYU+/ox6vTdTdtHPzZJiON85syg0J50Ut7owm2Oh98LdWGF301Ld1O/VbV5HR
pdCqCEPIJLJtI1Jn1UPn2plzbj8LvuctrjLnshmb6gKhg7Pr0N8fkrHi0NhZOe1ss7KbW9cx2n7d
owA6wBIxsXa7/DGijH5Ghhs+0LA2HmtHYedSDmmoeUk/Wlj2CLf1GixMvjAjDc1qYV0RFde1Xlnn
TOIIGd/G0a1+K8pUXoWWCSulU5FQD0nPLiDDQaiI4dfUtQVuglj3bS0Rb1WNbSSudfp/WTv+jBqR
XbPQzzeOS/hcU+otxNWw/FHjn7rPZIusPh2D/Jcs2yrhxDaiyisrSz/Tx/q8fAvR+b+FhhEEhGGZ
lXqI9Lm77Nw4uULweS5v8kQZY+nlF4rZmYnjMNaPzV37JUjeUMF7Zs9EqbMwDNoR9/StPoKlLuqe
Mzohl9VqPpBJ61X6j6PEiuS9M5Uy/fNCvbX02OdzlxM1rXYH8yK4iLfIFfbd9cB5MlmhAfURe/v6
Zrq0NgzUfX2tbouLfotw6Uyd/fPLi6UPX5BahfbDrA9u9Esav6iJ0gI/Uw8/1r/+ry5miKXnXo5Z
0bWYEg6FW3NWJAdOS0pfG4O7GmS5ddyrfKeiD5Div6NN6HDXRJ2pB1y12IusG1G6u69/+vPng0Zw
8dMyIwyxcNuDMteHqb4LtfrQnQM7f/6ArH+dpQ8F6FBr5qBT6u4Qus41ipldSrFCjvk1G12cDOci
yj4vUBrWv17kh+sE+dhNpWlnhzzMzC09B+OtKKXpUXUzNvY42I8aNdy1jSbR8CfZ2sq2ykhC8DKl
sR+Qm7m/wrjU0UPKghl5GhOUylgHhwLZuKM2Z17j549D/B+8IK0JpAghiUaC0ya55Jwv7aJboQb2
TFwb33mjYskxUBGNI2WXzt5W5ms2INikq+6msqpzvJdPR731DxHx4WEDK3UytXTaQypa6Vv9sS6g
pWdK3Cdmvn/ing8/zmw9O+E0tocQL4JX1Bwl0+ZSV6t7LXH3FaVKz6XQFYbie7PfP43EhwuyMe5x
N83cDUk00jS4l9cOX/J33oX1r33w4dcnfUYhL5p+H9juug7Ceh3kIG7mzDgzpD5vdVj/OnUfLpA4
RUwWX90e4rLVDwWrIpWiIrEebaso/9o2dtVv3ckSZzjim8AtQkMeLUXBNkW5jxVjX9bZ5nu/v6jc
p03ExiNjqmjG8aIkXjBQn1P7e9mm1hJlSPC0auaS3JJGEZSZbPmz7dMzMXYnZtAlXgmTFcZkrFls
TLt7OwgJVok2dBvONLpPvGH1eNkPb5hgP1eZYGHs23TqfWeuJeVt96bVynupt+dkG6eusmjM4Z7H
VlIO5WHCrj3Ewa6dnHddjL+0XNx95w0Ld3GJIGjrIHdtbIzOu+L02JCxS34zLFUssSep0VZqbkNd
HNmu5+z2va4YH0s7OPMajuPws7Ve/+9rUGosBU5pzIc4+FGZ7kZ2I4ELD647rToO5UV/5jqn1ojF
bqzOJdBhFp7DnL0GobEr0qupZqs03Y7NOeS0ftQxfHYzC33DNFpSOsha94FV4Z4yAo/vT1xpdWj8
cRU1fZ5Vt7nWMJb7U+/W6z5Bhme5tesPmT7u1bkD7mGW/Y1qp7ZGG4xKLgAA69Y0Z85SVB6eoW2d
w758PjbFkgBlOxgUinYAEda0D+48rhW0QlFlX3bQxL8em6cusZh9psSIg1pl9sGJti4IAkvN/j4R
yquunIvaPXWJ4wv/8B2niWkRpkQgWI3D2Ikb1LhQFWrb3mZzdI6/82/e/+TNLkWw4AniSR2xe8VD
/xzauDEqu/01lfFbapAjlXQPR+m/hs4pUlXzzAx44ttYBlM7IjO1oLbsPbDnX4na/yjokOVVldAN
zy/pfL7llXVGNHGcLT67wcUsUqtO2OhV27HWFY+qfez0dueA+5/P5MJZHOpSTdVbkk16fpvqjjmF
L0SAHVqXev/Xw+zUg1pMIn3oqsnoNPq+Vq/q/Ab31i6118A2vKwyVxIFxtfXOfWQFpNIMldBV5v/
ikniyizM/RQo71//9In5yVlMHWlSUYcGMnWYk1rfyUnBHl6GwTNsu3LT2gVQCqXS77++2Oe7wf9T
WSBRnZMgLNWDS+7afRu02Aa1KrckSjON5CPVme5pdLczlfNhTj0K9ufy+/TjO/lkoC1FmJ1N3LOg
5rinJn87x3bykveJvcZiXviKht8GIySOV6lVMWQXmquFxILUI4gm4GKO1waBTRcdewHHI8nSOJhz
VsIrCCnLR3Pd7dLRxX+U1OWvPlTMSx3z2JlRdmKmWcZommqvWCIdrH1Fs93M3skKxqd33U5nhsCJ
0bVUgRlBpEvKd/Ne5IHc6wjAPFLautXX7/zEN7JURekYinNtdK09WaCblnZjoD+n5p3BwR1/P9vz
c3jrE1/7Mj03Q5miGYQs7LV6oMteigxP8YQgLxLG9ut7OfEmllLbEo1kYRbMxkP8nKMU0R0Bc6in
gnpuRjl1heO/f1hVtKArOPdax7TOmuoiDBgDRQerADsG55sL8FI9K8j8Vey6VfexGWiEDSE3bUTQ
bWbR02LTVO3M3H7qZo4D7sPNhBXuxy4c1H2qhSsB9spN4m3cSm/GZ/n1Gzmhfaf58N9rFJzmu1b2
2r7I5R28qAe9G9eTBfeEzPbkzojxVbVlhVlEyn7jxoZ+gyvRWZUybs4slycG3lLIqKQd1f0+1Pbm
ELzbWnEpqppwQ/ZUX9/jiSl6KWQcqJ6WShjae4wYsEweLH7dcJkz6UMksv3mXSwWgoyiN7v4SD3A
ZvZcsdWjAs/0mcraiUe0VMfO2FGqXucRxWlertwYDIqomnRtK6BSvn5Kpy6xGGwl0CeDTe+4z6qf
wVz5joKGKDxnEDghnkbR/t9xFuhDhgxLmw542XLr2CAqnmMQWL9yConqqi2c+q0cXJzndT+aqF2M
RNG8mYZWQ0tN2Ndlaut/Ul0z1yjLtGenb3G3x7ManFGHnrr/xV6kaQwxVlVu7kNak7S9smfaKBcj
OKXvPd/FHqQgiS4dgELsU9N41rsh9tQYsLatPX39+ycmC2sx/lhie0UFrUTEE/wG/QKkGqGrDfiX
8MwdnFiJlhG49INJFYqt+AB19KDW04YiSOCNElnETDraZCbrwjXOCcL/aRQ/2XAsY3Hnrg+CioCk
/TAkuEXtdVGLCyF+sUj52XQJC+g6c5jXpe2nM9Im+u6j/gSKzGzkXTLUXm28Kqp+5vM+8XiXIboo
Nhxdq4xxnxBpu4lUwCO1dmSlHZvpqWNG3xuG4nj9D3P+rKuJEoHM2SddfNHw/emgOxzle5YuIY6j
/8PPZzHKx8Qyjb2Q94r1xxIOJO/XdNYI2Dknaj7xJYnFTJKxI66ygZ7jkGBA9Ms0LDa61E24hmPp
nBmMJyZ1sZhPtNTE3W5MR1vflTEH1wUp7PBwctq3uIQuvv6mTt3JYk7Q1bAaCmkO+2Ce1b2DxPci
0EZJ+mqfnFnjT11iMS1M+N4tYw6HQ2r3wwOpwUqP4CpG98KM0Z9papwavIu5oQuhIFR62R7MwFbW
5HK+jDgH4IQh4YiUMw/rxBsxj4eWD0OrTqfUiSyIGcFgmAc1z/IftpAtRjAAU/OIKFSYU/O9stAy
87NqdIt1ls+Ro+lmEEjMZqqw3W2ZJ+tWefn69Z+6o+O/f7ijIsv6SBurmBSEW0fcK1WNhibzirCG
hyzPDOTjV/HJNGcuPvgK4mYb1AWGl+BodrcfHLM689pP/fRxzH34+2crGXC3UqCagbDF2HfKTD+z
bzz1aBbfuKrUsVWgEt6n+XNeozT8g+2UA8k7LNUzx7ZTl1h84ShAgHD1ojrU7n1IsGecKx4ZZ16s
XsrMPvP0TxWIzMUnXlk9nnKIOvtj0nUGLsaDc9ZzZLU3DehQL5DGvtJktYKtdSltcebVnPgil9mf
HcCKAJBZsO/gbqwcHVk5ceTj2mlqZR0bdn7x9RA+sWabiy9fBoAk0x7LsrR1ec/3qV7xVKdrozHM
VW2EDburAnSqali/vr7i8XP/ZDwvI0G7LuOCjm3sWzGSMOkWwgH5GBWrtDHLC7dqjTWMGXPfdLbx
u8oVeeZOT71J4/gIPoz2lsZDMbmVDqIzeOhcs/HMIV4X7BO9IZgQvwRPIBHxlwU5Auz26evbPTFK
lxmiSR0b1BNaWtGFnMF6grh1YYyhEExyrzQJqmxyxNRfX+zEB70MoVZFD9OJp4tbuLvMUwHi7Nz+
5kTPGJ7Bfx9fPxZmFuncSJzBEF5nCF0ew3W0MlfoWcJ3TtIYKm7GH0ASruczs8iJ0bnMpJ4RpLCB
H5vDUMXZpsmyaOVM6D4rt+F4FpeQgixcB3mhxGe+9+PdfDY6F5OKHldAnitRHiIzkTsLTDLEP2St
IM1c/+uXdOLTXqa9xkWg4lI3NIItrJ+NCug4dqIDJa92IyHnnBkKp25ksW+IstnS5oLXBdJem++K
llSjM2/l1E8v5gx9GhvFHM354Chwxue4hRZbIGwL1CbffP2M9OOf+cl7WGa5ElDaa3lhIRXRsxb9
bpRPbzDSiqckk+KArwNsneJO5uzPznvYqfXvaM5XRVy1l6YB9J0QSrVaVdK5J1+jfhVxhaxdGbDJ
eMR7WKseBg7sZDU/VFnVnvmrTzyYfzfzYYbpi5BClZppe8h5Af06Lpm4qu4hJI/OmNFPDJ5/HaoP
l4DmJbB0CroigOxlMa9q6qeCVN20WX/96E/cxDJdcxZOAPEtdhieiOz45t6sOWg3jRma3xuaS5VL
A2zABknDBzCkaKvNfFdV6Y9oVH5+7w6Od/bhGbWIwabWbe09rZxkp7hptNHZNvsGCL/t15c4MdEu
Q4BBwClMTKjR03J+htP6BJ/rm4PouJB8+OvtcMiQDdp07yyrJUtgPLiGgxUCdeLXf/uJF6wfh9aH
C0hNUWtDnUkMQCzXAWSdutAfsbp+7+cXT191A/by0DgOoJj3LXTmoupSoGXhN5/PYmdpDLPdJyN9
wVHcDfWvrPwzpr+/96cvJv9UH6OwloV66ENYgpYZNBeDnU0rN9S1M+eSE7uff92TDw8/0TqXbAeI
tSa801XpGh2WiWF292isksEvs8eUBUFVNepcZuqeKU58br81xFKDVJKUVRqd7ZIEom6pWe1m1b4T
ueVnYbN2sV8iB/OCBq8GqEUvxIjz9RM9cbtLeZJgtTZrSSVcD3DCBWH+I3aLK9J0N7PZbfNWwRjI
Ai70c1U0Deba50vH0tMKiya1R5HzFlFgE+1Td7fqBELsmkQp+2dpOyN+bqPLgS5o1biJlB5PhR1Z
I72A0lQzjwelegk4VbY0RcH/aZXUcOK62KK0Tsn7bu7nesSBrafKoUjKHu5blx6siLpgZzudNxiN
vorduVn3aXQzuIGAK0qHNLbTP33WWOvKdfPLCnwY5N8iWUdd+2DE811XKz97qFyboK5uhNO/uw22
CYp0s9cl6uz3A8by0YEoWaviRQ/wsxHDlXH0CFaFPsELIgRDjOBpO3MuVt2I+6mOHpJIe0I0r3iR
aUi0/DRRWaZ8Q1jvIZg0T03jK1M3td3cz5jGIoezhuKOYFtLGjHTreVm8TpW5EEvUmdrSru8sLTs
LjGxq8hu3gW0l/06kL858JleLqc7rR5nQo0BJg7TKDcRGTE7ROrTlXP0BGnDFKyseTRWg1mHO3Ug
HqmZzYu5aW7K3n7vqwzQihn+7hP37zD3oWf0+Wujpc1FbNuIDrW52Wp5Cc50KOUmy2hot2aa+3rV
T2sBcNdX5myvmd2hd6TldeB3oSAZVD5DoKrwEWdw2Z5JQ8szYMcDZcJBq6blb5AJL30KYLWDUrmO
M/5XMThXRmoZK5sMnVxz8bzguGTbeRUIKuBoEcZNnEQKDY88XkehGnDPrUY8Rqas6s6Erpvb9QoL
RITrpLxPg2RD0rcF7h0lSK3wIgpdEgFtj+PKSKE7l7ODI9Yc040mdVzBffbSiupdm4fn3Oh4mPO+
Q6IduPoz6B6GHDF1HDPuxoks3kyVf8OGArpD6I1XJdY9bJk3V06XfUY3EJH0K+bP20LgXx3j4pAE
WeiXvWoAlU5sD7nvplcUEiyMozd9uDNC8bcEdznl6o7QgbtBJhLO6XwFvfjeHeSL7NuSpK5wWhNS
w848zp9Aq0weMsHVFPY7Tbfemji5NSFRCcwZFK90bV3TnAB+rLxY2UQ3RIbqjm1k6AcFMm2jmvSN
nUU7dXYfs7BtaGiUNM6M9rrnzr2cIrInZhDakQivdcW9VFuoPEllr9UZIF9m5dgPGzyIkfbYx82h
VhQcfpLnbTvKfd5O6l6N9d4zC1ioij67a6OTla92x2iJRNnEBfuGNMPek8HLf7CrloZQlgncgGq1
DUssnqFR4G2pyvJYdU5XYVgGAGuODtoksDeQYBJ8J3jEErd7M/P5N1mTsaeXGSixThzM2P05ld1W
BVjqBVM0raAPvJNzXa4J7NkT2vUc2dNtkQT7sNUIncnza50/ZS1sAlGdaNpBitkm5XwXKsal6Qw/
8eZrXu4EZAFZDY4uUlv09gr7C5IDRyebpO83xFNgghkbGuxdbXuK7McNzxNe3nhjDFROAgdDaxm1
TwFJ24d07PVt1uNrUnnUeUteLvkFm1Gt0XqU6rWQBsyv3j5S8npP4XCGHzLUPceOcExTvPBFhpeJ
gvJ1MxLPNNHmR/o0XSDDI2/GcK4cTcNDKzXD02pVbhFyPTEU24u5svdqWbir1gWbEgR4aNo4rP0p
UUL8mSYaAwcFQJRlOAJnyOAEwbykUwNbeAweCpNXq4YDW1a4ajLrxJry+0VaYvOEqHiQjoPiTbTD
g5VqOxfQYWe1945SQb+O+51tgiYO+/CZFFUg6LPzOGnOnavP+DFCsndkOF9nupb6lhBXuWG9arl+
r2XF+6hEl4Wd7qDEYUHtmH1A2L1VOQEAzHUMucHpdyIJXlRbrYEyy3qrV9JmzjBIEEL3sHUtavlt
Hc8bc5ACSgEejagqVvig3tpQaTxyPu7TmVFq02P12j4hYMUwPUbbfZL15aZJWUyp3D4ZefMIu4BD
iGP/BGf6AjG9ORr8ru0WqlLfjH/zNCcnwo3/jJFu42kzY6+0JnmNaRfa8YBDuNJAMlaNe61zPo0R
qa3bcU5xd8bKynQKsZoVcqXYjZGh0F4Sa+juRSvMLVG9pOna4y6Io8tEK59mt7xWQ7X3Umv6k7bj
H8WUb/PY3gsV+57WJfvOSd5GvL8XWhS0/hA4a33GahtGxo0yZL9kmr9WVvirVjCZdepwUbT1GgTW
u5y7H4EaPnd5/0DYQ+FV/Xgw1B4vPuRHX0N3y3jU8dcD/ehRE62ktJ/GBNbSNMV7EdNDjJSxWLH8
EjxclC+Rw1wh8MBg+tJ/QF+R66YtYjxFLKsygfesjaM3aZX0U4l3anLGO/w3pUd+2GstNZOhWjyH
cxCyp2oeDWKuVihwsq2sm2t9sh9dtXqKAjIpDHu4mApnjzoIS7hq7SCKJxu2JC+WjWLbsR4HS39M
R0qPXfEDjNBPQ2dS7cpc+HVagGxNMYa5CAC8TjYoa3A1YcAchW8Nzr4aFQ2bblX4UTBfG2N9p5M0
tGH0kN4Sz/CunexdSXH5jARq+XVYYObOEFiNdijJCsKirfasXjFziVczRWAcdpRDNLByxiWixVCU
7EOc4gZTY4G9lORaQhYOWqKyfObRDm//VTPkt3Yg3E1bR/o6crt8i4BcemNh/WaJfja0/AbUAt66
kbU4il0IueNzG8yPUZ8aK9imwcqW+u2sEE6hz+mNNlS/J5UggVIriytCGya/t3v7ICJ8lHFFS92O
B+cmz5puK9lP+A1n/Ju0gXGRO2W11wfs4k3XXDGbYfVuyZMJh7s4rR9NYk73Ci1eQv8QgDl8qKvQ
aPAdwO2nC5JPwGKsp8BxBmwQmaYe1KgJbxq7KncjNuWbeEhAL1QNYZtZP91mbtDeQXgRXkpxczdD
twYaomyJv24vo4QcS7Z/ctN2c/ansE0X47GSmABv494v5678rUNI9odINldK207PEd3xQxGm2nU1
KPZNKEP32dKUJ6kM840VSOyQ0tLrC7Uvp50RTaylVvXUk6ej2v20KcbU3SSjrv8o03LYxBhAfB2A
6qXr6s06ICNvU7a97kejGO4pvUg2lZa6mgHReM443uaTSPxYb5/GEuI2mx4wLwkUlkmJtW3UkfxU
gM5fJxSPPbPG2lOySx6rzrzSCqFtB+n8SZxarJt+/tUQGIIJmQw9hPihb3Rav7GT7tFSK/yghHJt
rMCK1ybaxeMfZfkATqxdBIuVZBi18Im/YlVwOrEpas3xlbjp9mVUuxtA191KKfA6BGWY+nCNg9Vk
C3GRDBNroLT4lisL/7+iQEuPtGZLrpD2WlHbu7R0qfqmgpuf0LDssrAG7VGQTrfFS+v42FnFD3uE
HUDwcLSqdSf7lWdu2l2kTV89a7VwPdO0ba+upPu3QGi7bkws8IOh/SXinF5zCuXfDXruOSehr8uq
2CfzO1lpthlsHD2ffViyox/Y2Z9oqHU/LExSqRzrjUQNsvVIyFgDj9PejUI1rk07/Z2SzQsin0B7
LOUVXa6paVomRcAKdUweW65oFVtYLOuqlqTbJA7SlVuOr4liFv7QTOOuzcB6dIbUV+OUKSjfhEHU
SFJfuQlpD45u5ttxwkLnJvPgpfAAiaaeBqIMwJPIvNF8wsiYo1XRrPXSSjZz274IN76t8hJ0N6ML
+AO2VpdtOaxlxkRkDr/sXqlX4TzeNJx8vLzrbsyaL4AJCoVfo3lB2913fUjeschzYmrKHtZhfZ+q
HG3CUmnXDi5G4Ok1tRG3ubNiG0/kOLEY6eI3aeGAPTp7PPJAI7BKbEyGCimFGSgvat78nlz+Ykua
D1oC2cJOcs5/c41uqackn4XOuBLkZKxiGfwpI4cs8N7mv8+0adNO7L17rS3hYnLtKG1B5kAmaNvw
by57seFWqDCKbAdUXVl3HYSEtAY1EmWtdpvQ/CRngK1srgNut6XTwUVG4LGakpHAIxVLMH9SC716
TG7dAFRQBe6G4RrjdZ+T2J8Vp77GJh2vHKbRqzGo8Lu6iPxKDvYgX2uxNR2DADbdbG6YrgMIWwPg
DiYqAkkmyBX1U9smAe3vMUnXdamqAN91dZOXBLQQfLkWpWJsYjn+LQzwE6oadevGIiKs6Jtn9i/N
heWS3QWf3P2BgaPwHERZXtzl71UBAwJ0tYGrGRoBbPb7sR6cyjPVjrgL13xVbHO8liTIrKOZJUxw
g8+9zO5rk3BLQpeqFbIurpSL2CMUIvLVbNgpUwB9Gl5zouIqz4yo9dRkznih5rAyh05ehG5BU7cg
FgfNhX4ThSxLSFBuEOawjHFo1Udgh70BGt6Ou6faDW6HObg3kmn0hyJ5sG3xy8o5+9mSjCEie8q7
Yta56IB9XhyBVXEl39ysLGEuqC4zFeFZTubCdlBq1mvXiG4SQ1H3VWoRn5ECgRl65W/dU3CO5umi
szmqD5F61eIX3jRF83dU+6tYzd4KA7wDII1wlRhW+47zkSQ/nrjX9Gn+o8J969Op5r02XelPnAV8
tDsdKaGhXBOZZvpKU+VraVYxgYkhMckBzmHZV+11YdeBF076aw/8HAgUQSFWZZh+oYbHQZQ8qS14
eA8vtxF5aiRQ02IWj8kj2wAVB8DUcYxVYE1ctJYxYL3vjwlnMxkRqfaEFMF5btIhuTdnS91aVues
XceZ2Al25PyFbEozy4yu8nGs2eazgGmsWJuK9LrHAhC/7bsNgMhCa7JNUOUjowzDSUlp5ZVSPHTC
TrqOHzdlcEkERPhnVnv5oOXm6FOGYzEXYVR6w1iOhOQo+kbnMd5rpDXCu0F0U0CgeAGgFl+makPY
gBI7h7Zppgs1mMVdEjQEeAi8J3OZVn+boo9nAFcAW2Ca5ntbFiAZEsdcaW3HawGBsnVa9+j37p31
nHbNRZRTy5BhXu37NJYHAueon02lDYymH11fa4W+T6K2cD3ZpmgBZOeEFS79YNb8yR3M269raida
AEsH3pRNRkPwoHpwRLvv0mJnE5IBZareDYZ4//oaJ+rbSx9e2ZE9OTHm95PJTriWoF4IN/veby/a
RxUEgBKut7ovB+OpbsANR3qhrb7+8RPF7aXtrkbyzAGtdvf6SAPb1cAaAc7IWFyt9szff+oSiz5y
LZ1Qt7RC3UM9ZZM/jtSOpPFCRf2bF1h0AEjHK1PQ6/Z+6u1ig2s02WpWkWDOGsszetFT73dxCVPL
YatwZDyYjfIaa/rvTjhnfvpEw1tdtBdy1gxDwXeNYFg8Jll5PcPoTOfqVTOsq7ma/3z9ok+0hpc2
P9BKU8eezd67tNqGaJc2r4G6xSzs6ZxEJvUcdvzE16Yen+CHgn2YWsQtllLb63pJDN3v9h/Zg+LV
dI4ncOoKi66DFar81S1VPbXqVkltbnLljwNyIk2iMwPq1BX0/95DTjTjXOa1dgizZ71/He3oQpBM
JRvj4nsvY9FsruOgmfM8NPa2iJM16mBsVHP61wrUB6WVe0UyiVD+mM50sE4NscUMMuVZCqiKJko4
BMWhFs5Fb+YrAlc4/48qmQmNeebJfX4lc0lDcNWWdqg7oX4fSXBDDgDOTrfY2VAAX5d9n/yoLVhy
Xz/Fz1+TucQjZMCHTNcSFOQINoeeFRP8otcPTlpOcNaGM937U7d0/PcPA5qYMN0l8yQAiHldVA5E
m+5ijChpyHaltudUa6eucrzHD1cJRtkpJLxWBzP9W0cvg3XjdA/s04ZzRg7BD/2/QMBcuvaDihk4
6xQgkA0xoxY9C6ru0CtFd6bTfuoCiw9fndymnlSh7UeDqOzUDJ46G/G3GItvjWJz6cAVRVnHLsQy
ODKEpZd0VdLkiJ6ssfAnh7HvzkzIp25k8fUXytwPYzZr+zqgclgO7d2swSsdouJMk+/zxcR0F1+/
zmYvtwaE2JmmlLveSY4dPko9X38Vp0bS4mMPJdV3junqfjRDTxPwQpKXFnJc1L86erz6+iInntHS
MluB6RVuoTr7LpDXJBu9cEaAZjpbZ/Zsp35/sWdwCR4Wghy0A4fN/bHBZB/rfZjivvfnL77pVsP3
0M8abVbITQ4gj0wNV70xn3nBn3dxzaVJloj0IKv02dkLl7BatFjDPoYG59fUqHxsfNc2AcIxZzyv
HItzpusT731pkmWTLoNgJFHblfclItLQWglm3gne4f84O7fmOHlmC/8iqoQQAm5nmPP4bMd2blRO
nHCSAIE4/vq95r3KxzZDle9SThUMILWk7l7PUlCBfO/FTSY5HRr45JZomBuRFkqRPC/LPxoVqetX
/6/M/UWQmgpkq6htPEkp+vFc51Aovssba604f89dcybaX/M02KQQt1l5+tF1485VZtv1n9dvf3mI
r+4+mfhBE/G+HJh9TF19AuzpGfWYpebbmbXKn8z5vhpbiYy8f4yz6qVnaoc06QF28ag8L4zpue8/
mfeB69egsoDhA+fgEMc09ElQVGYsFyi4CoUJpEv0wneaeZgpnDxBDsAMBobRhFVbYsPD1a/XvvdX
wJb2+qeYu8Nk/jfwKGOeZunJ9zJwCuFzihUXuLVVGT1dv8NMhJlKJ+F5lZTEDqAFFBAZDnFxYZcC
xjpSWy2EgblbTNb0BkK5tE/6ARZ7rtxQmjwUA3C+7rDUojt3g8vf/9k0KAijawWm3tGHH30p+zcf
3qfUjAsrydzlJ5OdjU6Tlw0623qXnSWcoIBb7YHVdP9e/wQzI3YqlSxgN0hQG65OQqIi7JlgU5bu
U14FT3EvYhQ9QHG9fqe5J5nM7AidJwNsA80JJRWQ+7zjCAs2kaqP65efEeOxqSISpzWkyfPCoPVM
gI5NsbHKYAK594oWbmFk51nFj24wn17TAANqIacchI4f3UHvilQnskPB8FQV5eP1n/Pfbb8IZN4k
FJCKgNWHbrVjBlj3vndjhTIeVqICmLyntnOSmxq+cLugk3KfNQEgrTW3cThw9E+khJxHWnng41iG
HHkv7L20vfwObn8ePD/79M70YOY6jexvXRBF16ZBdtBC0uausHh5qDLuXQjs5d7vVfQYqIrsBdCx
dx2O6GfWg9Y7ZoCqWjUXN4GC/DDQfXZu+7baYmXptn7iBy+w+VbrBu05G/ind7skqlxkOwc0aCe5
WdcdbIErALXyddQmDKl3NFh7vl8f0Q/BQL4d4VCQgFRocd8LURdxQ3g2JFtmuuaUWgrnXR4A7Al4
/iGIGOCtMdwvBdSEL3nSVa+is719gfRY2Aa83Lr22IcUDfCXqpAfosGm2TIUhDbXP9fM4JxqUakv
fCQbgfpDkv5kR8ExUM2WxOn2e5efhFI1oIDae2hs1uSnXZ9S8rNvF5rzZjgvbKrUh9TGtiTDz26O
bFeeMyCj65V79vZqHW3yPb3LDuIOFbHqttj2N+quWRB5zUSOqYY/wLkvAqoY1dMMqfsQFVEZNqQc
N7Gf9yh6UmdDM79b4qrNbAymSn4/4yieBTCn72r9gXPAh2Uhn3/988w9yiTIwrkQuFXXo3AsSctH
CUsVLEHMrJs26m40BIthHJnme4veVDTswI8gQLsamtz7bPyJwnALG9cKwInB19Hr9x5oEmsHonnu
+w49Wnbu71QQuyGcnPWJga174DxOni1YJH7vcM4n2ypnaNys98kIO5kX2zMru//tjD/HFLYV8dKu
dGYvMhUCo4yP2ZPmzpGPjoKdTX1BR8OLwtfBzyGAscD19zZzm6kamKkhQ3MgwAFlAUMIBz0Ont8e
y5h8FpwuzJuZg8lUAgy9eGO3lQnAvuAohJlVO3T7wPlZeC89SmPZiOoPrO6vP9BMXJsqfOHI2QBH
aI0nDmbwKlbshzuWz8CDL20S525weZP/bH9cnEE8hAEgjat8142wGOQ5/a1NvQAinLv+5e//XD9m
skojydF77FtgKlZN+uiVfo6KebOUXJqJLFNpb1TINBgsHETbBg0wfln9QtHte3mMqaK3FZ6wAbui
MDQg2WEogeoWlcFilxf1wi0ua8gXGw13Mtd1BM9lkI5R0GuCd5PTXVHAQ/lSTmAKdHzJ4LRthiWI
1kyodCeTvVW6csuWkKOp2WPqt59D4v1KO4JCevBAE7Owqs3dZrJ7QuehX2esqk+MOLciQ2Gv4D+0
afYZSsgmKpYi/0yTOZsKfEvRJn0aDxzeujo0aCL1ilUNIH1bgR0NW4agBgQo9u4luktMnS3k6WYI
JWwq9R15lriDzugRn+ZOO+jbEOj0CHso5VGeS/hzBDzEiqKH9hfMStEw63jV6rJB1GiMWAh2M+Oe
Xd79P1PrUnStHOroU1vr0G1R211ihc1M2qn816961VD0SZ+gv//LeXuHChdMNhbGxkyQZpOQMLiZ
FWkwo9FmqpLt2LXPcVuj/dGr/haj9ftbgZNNtgQZiqxMuwNYiax8bHj33qlyb8Xdw/XLzz2D87/v
Pm1gS534iTg2cbcmaCO48JtwFlip7wneGJuEBeb7QTM0tkFitu3XHIaNh2JAxV7oxl2IPHOfeRIL
cGFo6UbBgStIGzT7CVCxHKXWwkFn3/X3NHeLSRxAs441tk7Djrl5c3i+NejvauiSqnHm6lNZr89B
A6qgWzjxSIWGdnsGl1IKC/dv/fipeLfjzaAt6fKj00NgGjm/pS9/ula6lNuYifzOZALrthuhBs5c
qN68h1LkB9uz0I1lRSeHsd85S86IJwvfeiYgT1W6aGxtnQDCi1OmkgpmyS38Zux7k3ovQzn+jXyz
MDFmgtJUsTsAUg4HBl6cWOc8Mw9UNvk9N1E2FeaWVoFTXuUUp2aER4In1MGHb8rKR4fGwmid+/GT
WU0iWfldD1CXTqsdmCqHjEbfywNNBbh1NSRQryJYG7dGV/p+gKUT+jsWfvjcSJrM5Kjpy1zVBFev
GwXLBvPDSYsHCOvDBvSOVY5hhsbT8XubUmcyqYnsiwS2BASlXXUA6zEskOVA1/zCujYzq6cy3KxX
XYfOY3Kq8Krg3pgi0yGy782DqYiyqItIZh5ohV2RrOzop9/qXew/xUAyG1YsBI6ZyUYnE9vzgAjq
jOsc/ZjdN0l529UZyoQeb8KSIJSgk3fhw89tRKbCygrCTXuUWhwD+nu08w13zLMYMlhVvSnhQRcQ
7AIpoBlI0PMIa6a0/97G/j8rgX92H22KIy8nmI0AOa87IHuQP1q3aC67HntnFlg6Wb9V3OUNcxrn
GCeC3I5RoEMbRDYowax+27JK7K7fZ26wTaZ85oi2go1McHSC4JkT8cJSYC8i1i0MhZmQMtVemo7m
XQ3rzdPo9Cue/hTBQqCde0GTKY+8cpV4qVXB3EK/K0gndmgSvKGqbUPa63JJxEm/Pp1Mtd/obeKe
KrGPsr0s9BSFuKWrLLSWsXzfE7Qkw7c9Zne1SsWGKgHHU1KrDZR1OOAbRy/RDWde41TTadC/BbNQ
UZ2Ubm/QQo+eN7HwhWZi57S1zaZjZzUQGJ0S37/HqfQ94QQGilH6NiDDjLQ9uj+LZOHgMDPcpj1u
o6zQ9a6kc0RKcd9ZebG2jLjBPvj5+nCeiTxTIT06rCDcZnVxkmlVhDLpo2dfwNgSB/rkkJd2vSkz
t1+YOzNDcCp6zeyYJkCl2ke0E6nQHtz2d3OpZ+PW9ZanLF+4z9wXujzsP6EmbpCLomNeQNtEw8qo
dR3BA6otV1J32yIl8Eb0F+Lp3Pe5POo/t4oaHChTeJqeivbD5lCtYGtfuN8zAmBTC4zASAjtNa4+
EBJ2kBUFoLC04ilJhvD695/7/Zf588/vx25SOkAdwCWkCIYTWvnUTavj8WnQxl7YycwNscnq38e1
A6WEso+miwg6/vt6nWbuU2XXZ6UytP9r+ev6w8zcadpXOUipLd5LemzFXdCNMPm684BhbuF0Bn3q
9XvMvDByGXP/vLCkSTJiFPIhnbR/Jl59G7fdyS4ad2EzMzNHpqYGaEYfEtkVsHVVkMrlsPZrf3Q1
bPDUwjow9wCTEQvpVY3OXGC6ssqc69x5TQC1hLuabLfX39BM6J02PcKWkKPKV41HilQqg6rD7bvN
9UvPvZzJaMWYbJB79u0jsEGnDG1aXn2P6LW1rKUcydwQmizvMSQPReUaeJaxat+Z7oEV9IZG1SHq
4vdGQbx3/Unm7nNZPv8ZRnFAIxSS4VAiPHTr2a+21aInFLay8a/R/2bP09QEys3Q7yg1xqoozW+7
EndQci6sSzOgKkYms9oDmwBbLoq8IHpNFXSU2ITvZOqiPw+GXZgQ67i0T33iQbOQwcD2+mubSd9h
j/W/701IWBcQuDYe4zq9z1KxtxodcgbfEtBWIfrqynI/SLolul1J93skFWfa9NiPAdUmhjy20/Ht
aIbHyHQL830GIuRMbaBEhDZ8fwz0CWJ4vWOkSI9FLft0Q3OV3jRRn8rVqAI4GIFcKisIAVh70r6x
N8IrsLYVVWpl4Zhm3o+SmcqHWIeP1apq4fa4Gg1NHwxk5lBuBARJj7IZs3Vu5LBwtPt6RjpT/4+E
FKK4yBePkkFUXd1S2O/17MEaFsLtfxuR/5/tdqYNiG1fiAxeT/3RavIqjEqJaenn9L6q42iPYk0T
klw0PwKkpdIVMwmUd4r2W9sT8iCQ6H9QEDlvHFmKsPPghltZRG09D9SjzlB6yAWrF37qf0eNL37q
tGJJMxn1TiPgN7Fvt8Na7MgmXquNs4d0qLtBSSYc1+fuXN6aW7nPH0BAv4u2cmEczUxI+NT978xo
o9gUAIjg7jAchPdktsq6DYwvii33Vy7ahT6vT8Gv1w9nWs4EgRy8VY77sOBWNyFHzZmH37v0JCjm
cij7trFgA4HWyYJZmwjIWPK9lduZGnVZyoHNfOFB0kHrh16YZNXKaEsa9X79189NhcsL+yek5wTN
mX2HfQ6oAP3JyqLuMGYNh8sxr+9hIxjfX7/P5YN+NcwmBzlZ0bzwU3wA4Jd/qIiglzJaSHbMPcLk
A9AA0PI2g1FXmwS3o4ZRmpelEGoFx5Eu5Tpmxs+0ETfLCijighT8sdRscxdJAGL8l7pe8rKYeT3B
ZGEK0ty3/bEELJLxp8JJdhnLFrDGM5eeNuAGQY/YUqO4quJe/zR+S2+bwiCoXP+wM2/Gn24t6x7i
tKFX2JmlT4Z45zbtnio3Xdj4zXxc/7IV+Wd8Ruj7olifu1MQ/QQcb82Ge93FaxS6F0LQ5Xd+MTCn
Hbh+nkctg/TsVLqfdQ5EERzwsuYX989Wa++RGt1ef0/UvXzLr+40mWpQ0MLUqBnMSSu2dwBFCOS5
oWoLNi8wAAkMYCGGP+f63Uk2Qv4uYZeXJOCSXpj5o94XYs8SWMCrZwh3oZzYOf5zlsqd6l+zpNj0
fglV/2vaxscgrvcO29WVe+7aJwHdOEdWA632lfyI9bHkwPuIXQmKnwttbGy2eP57Adv0XAEHYvRK
2PlqcGCdftuyfaIhmIDnEgzmAVqAla4PcsUrRK5rgX+KHxzSWhYW+m9KbtEniUs/GBxWlQKIajvm
R6BI9x14+e5eoELpt89d9NctxgfPHtcuwDRZtB8j2FDX/QpULmHKbdv9hWW13XfbdADJn30WDEJg
0JC6dEOkDIPBD13QJfSLUt2PPIZRuRf2/Ttg9uAtJXpYQVFSdgI2yRs0lnTy2A+X9PAPMu6z5Dkr
9LqL3vUPoIXwjiM44MLo3alXVlWFHN7MvaxXLZADvEdfmEBj9AAJTLtTIDQ1ejXC2hdE5YY8SSrX
gzCrVH1qJywHstJia6unqILptnsm6ianT9R+drFFvvBVPGuHnrGt0TeiKE+XzjnSf9DU3maRXlnl
Q+kjVQ4hgUo9fLVtzPfI10bAWdAdjLcBkjgl/FAkOfDqIbYQSRFioxpKs+EoB9vlDXatFK0NRXQ/
tEDWQHeNbt5NhepBI9Vas00cd6sU+hf7V+3eQE22tbDgqjELu8QNGwWgRU3g8w0Gf/pSls8lUKDK
BXAkliGIl2sNFHDjrb3hnSmQfKwNg+tihV2UPmvQbFV3Fv1PgF7BtX3UdFME3oqN237A95EvXXzy
3CfM5VWSdytFsAyvQGwV8bby8PT9T7+7hx/7CgZOax/dtRQcD1CUVwCjgNt0Y4BRkjflJ5M7ma3i
N6dZ5cHf0vpjJ39Qje7ck9BtmMbO5vp0/fqo40xbeXSRAuSQog+UVOMvL/CfG43dM7OTj3aoHhLb
+rh+n7nofPn7P/GtHu0xQ2sKek0jVm0MUeo+d7SzkNicu/rkYFgzrX34WyPkAHC2jzUBHUyW3v76
b58L/ZOF1xKNTOvIa08j/7SxgRMYJ7AqCr939cmOoY9lPDrUzU5NE4OcV8EBfee7jUJilC317Xzd
5eT4k2W3yhw0XNcdrB4jAGKgou5DY7fOe+Qkxa0xQXLUODTFAF8rA2i/sB6vP9vcvnfawoUTDkAi
3IKqORuTKBx5Cyf1XBixGpOE7JEGHD+Y42RvcUOtEAJ9NMNSrfyFRe/L0U0BYvrfUQfZG0GuEY0a
/cD7lesE73EANXwrdi16pCQQB9efc+Y+04ZVt4qFaQwURomRr4lsj43PT0Hnb4H/OAzt+HL9Nl8O
cxpMbabipPLcMYdIskHyfBXZ2Q7nqoVPNXftyQYkyKqu7XiJ0kaLmAZeAhhGnm0vbM6+nEL45Zdt
zz/TXyWxL4oMJ9FEjjekaMOKDHfCWpqhcz/+ctt/Ls8t2y+wnU9OthVtR+OfKmrdX3/nc7/8cst/
Lk0ICtWmsHvQxPOXsurWsHG5EX65cET/eobgzUxCV+ZylXmx2x1xPK1WTtrugtz5O3oK3lV2fgun
S4WlOyCgSfhbK7YW7js3YicxDS3uGsxH0PUR4TlgHTHsftnbxd9Cy3F3/dX91/T8/3aCeLZJaBtK
4oGjC1aeRjsQ32A3MCJBHmTrUozdXS0G+dcF7WDngdGxSxsA3LAFcc+ya/pnlNSDtQzy8cgpLMm8
qjFhbrXuHqCG6KMD/Xoz5pZ9SAmsE+rETrbalNbel31tVnWeVSD9tM5D5Lnx2qD1eQdQlb21NapA
HFy9jXFsHlI08t93gFZsCl+n+9JLNsbNfw9x0G9d6WODkeSAevoBrwQUMUG66/pevUW0J7uUmnat
jbQBM9K9OLG2i14JgA97qQM7BPR/3MKvDvgpjwzYVxR8F8Cy8TE3jvdKCU/WiVMB69N1zjoxqd7Z
xE83XmL7h1L6bQgnY2gJYENrgS3YmRuLlBh4RCwJk788ceDwOJnwDa1xdCz7/qj76KX24hPspUBd
KW57li8cambmztRpxq0HZZKyj0+ihdcitup2LddWs1RVnps7U6sZv2gAWoq85lTGHRg/ypzhMcXW
AUBVHhilsKm85UnzN7Vj1JtlQjfXx/Xc3JmsKoVFYJYHlxZoK+ipEg6My3vs6Az4YCuO2vxWxSb4
3soyXUCTMbYd3dPmJDr2Sw3OTpUAmPg2+h2AgnTXQy4OC08197WmJ1wrlgF6RuMTWIvyKXHzUq29
lMY7kmlnryJQT2u8yS1YQu4fn/RiCxVFtAuyDEHRdq3nmrXVPlKlvSdVre+o1u0L+Bn+fdqY3l87
wm/ugzZu7FUgIrjo6Ji1ydYuqL8ZhsxbcSDToEPJGiBt2jSEoXN2HzV03HgVY3uXOIB2WoBN7eTg
Z+ckabMtjBC8I+s7Z5U0jdrCe708AXNJbhSvGrUONNJsPkeup2Gh71lhHVF1C9uv6DS6XrL3xz4L
QXFBOtpOu/1w6TZrlEk3sseJQWZ1j04YXtzjtMkgcJF6S5P2PZVjsmeOKCCYksWuc+JijW54dkAb
TR6qLldhxJziGCCihQRrEzwowYoyfRPdxehKApfMr0F7xUnTAoVp2wRJvzBcZhZCd7Ja1Q63YkFl
ckrs4K4CmJJ8z0UG8WKyUJk+E4DHme4ko3blkJc2Shbm09yPnqxFpKyAMRIqOTUGrOMY57O8ZUue
k3MXn6xBgUjhr1NfEivDqQYJs2mXAAVz82USBgyJqWV5FC1NXD9kSbLPjHMnSvG9jce0F1pGzBsr
jeDZEfbReVHYEfRnEAMZ68KExw7mi9V52vVsrJjy3Apa2AJFD32rz0U61KtSqpdcJQA0w5d84U4z
b2ra20zAwQQ4jMWnvs1f9WjtC4vuwXNcOJ/NfOJpgzO1SE2itopPRPIaDCoY+wagay0U02bWyWmD
M4cSzcsKN4b+Gey15qfMb1NEvHLROnju7UzmLAIXp3GM4V8Uf1WRbQc0KiwSQbyvFeTQ5E3mbZwB
F6xrJo7cHkqwx0ll3bd1IPYG9kr36GUrsOf34mzb+47+K9E+Qw414N2fkHBCDAWwZK9XWIHKPw5Q
3G9xXpt6348FS+FAY5K3ofG7nx2w55CR+lm2TlKUNFKNcpZVNhfIp1u0AMUQdg/fOW87FJTuPa1L
ZNoqeo5G09+DgM7vjW8nJ4lB+VI6Wb+tMye695gfbbuBq1AzYr15Lik+shYGWdwQiG8vo/w+F2W6
adve/IilMiVEsgxFuTrJ6lvIyJKQDbA6SuwKeOk4trbMpRmiY5K+S5fyTd8oAZAYKlkrafF8l9Cx
OrEhG+58mfW7wBrkH8BkrTuAWYd7UoM0KwGE3jhaBqvREsC3D4w9IC0AEHSRtgqO3FGNM4jublMi
6UXmU41buxNqyweT3Vloxt90EVNnPjTFe2+ArEU2JP5Lh5qeHVn9SI3b7moQmmlW37RDFoXg+pMw
tcYyhOwq3mof6UQ7sFU4Fv5t5NVnLkqkmMj4RnuXh1KbJ/DmIZsARhPOSH21an1AoW2agfE4GKhb
ORm3blScpULWqorU3o7Hw+DqvXSbgwJfGxZ342fRuTdIpr/UlUy2DnfB/43RkaqEkIDm9RZ25fQJ
RHEDEjSyb1UGSLKKg3sVFNmKecEbZ+o3sd18m9clgzyMop4wJA/WhepsQ726TqP8B0oN4EJDn0Ay
L12zPBjCBFp0HD8H3KbqQTbBjm6NvrXfMIHejbT6YyL3nUf6HtQIANShWYVu3V1ZUXKglNGQB6QB
wdr6MEGBLHcHyK4oOszZkcNtxpbYRqDsHSaxvgPrnYWRVV5g1ADqsQFCySJxtwNAWUOXV2cE3d8g
Ez7qJr/PNQqVkPniv1P6AcHwGVnAZ1az4jEl7kdlU0AFtNTr1s2RSSbwlx1yx/tLKnnn8AjuABQK
zIRUoAFZpYV3nIBA5DGQd2NrLYYcxnwt1yGwQE8wWY9XxZAfYLRh7bsLBtOo4G8/XLKNUfHo5dZP
VAd6BCJz5m70EbjysXfKNcxLXqBo/JE17iesIiRIVvXZzr3PngAo6ZIqWMcJoOGGQOY7NGTHG2BR
c1+ka3THnUURR6HNBrT9JW4LoLP9Oxsu7bTogYAlQopjlb6N8+HgsuzRQratz+QrOCTp2m6qbaSD
GyXHezKU77kab2oGgnkRtcfcwUf2WXZ2YhStYF9FNwFDQG29yAmxka2Q/GG3Oop/+a772HP6XEbs
ULvg1I5NAfagc8NbSBrSDFD6tg8OzeABwwsGfQ4usRlvuEyPpfDxhM2wT0Yg973+WWvnZPJgI8Dr
9dPhhabYV5CS1isFNirj+UNU9xCS4KSGRLQcs0+DtWTt1sWWlho6n5o8K0P+1qn9VvU17LZ45oB7
XGH4ttlN5RUV4LgoXHhuB2YiGjpWugLevqEUuOpgDWv78VyJoNnyYEDzReOEzONPILOFucorNEQI
4EILeyNNNG5Soj5VrM4UPbIYqqhNdArKccZeIyVCIYJtcMmgF3a5E1UEUSy994fqrWgglvJ9mIHU
JUwGWARQwGVLzYrPQmcfVdwDMevSNQDooXT7rRYjMm8VB56ao98XfgcpDtjGdKDQSQVsNmf3zCVi
naryIY9iHuY43uAoMOxha/VbO/LXaHD27comXkMW9iEc+yV1UExIKhvNpHb/kdoCJgsq8i4JjQgV
fVgn+kTgOBsNd4EdH0pEChanwFDrEXJ6AVMlUYibpAyAdx7HA0q1w42Xo04lqbkX5XBnOQFguIT/
KC0MIJUH3b0e3NVAh3uLBMBNB3jrwwa5xSfj0J8ApzpPNVomP1Tu4PugtXFV0xQc106fdBv/7rP+
UXC6S6HKK3EmPTSVeGswQFbJoG96BEisJP1fi8gbHtGXzrbR3UHFbghw4O/gcVlx91QK/shUr+Cz
ENkrnBRekkHZoLaOBGRiqbZ+ZwOsb900iX0qkLlYJ6695XBvOVOWjRs7Qdw2kbcpR5yOu6a603Cm
QLkqOkR1ECYRDDWVxkAEDBLBt8HqB6MXf4TJR2WfW+Z/jnZ034/sgIDzK9NwDyBo2POb6kfQeO8E
QvQNE80OVmQvAfRtsNegOwYMwaomzR2EwmSdpe7BKZFKdKthb7A6r3JdtTsPXsKwttD4AINzS+v4
NAYWvOD1+CFY96RJkIZ6cA4gBt8HhaYrkdRv6C+BTBt+8mtH8bdMjQdsKWB32JIzCRD0OGlI6IL+
uTWp/OPUKfA1ZQdfBugY4RUS/LErB5wIbt1wD6Vhfzz7lvhMLfC+W1Jj7576T60bP0CV+1C5+G2R
QCseyMVhCR/zdZpI51TJMliPvTHhKMVdhNECcG3koJoT/3JbUF/GGiv84FvdGi+frQo1PnQpCoFt
k7/RhKXP1sDQuBN3d7BqfoNAd2vR9lBgXPX0wkQYNIenUoJRXSLN05LsQrXOfdSXxCtgqzAU8JGy
64h6oUF1G3XFjUyxolXFY1zKjd0iP9Qi1V4m4z6NXW+fKYNzoMs/vMR99ky3Uyq14EaSZmszgOtf
JZFY+aW9sZV4VAFHm5MY14wkNixCkb3nUoc14HmoVpJu7fzHFy4bmJOUtFmB1gtz9aActxg8aLYc
otfeYlCeo3W4DVDa9IqHAZuLUrNP3vaPMrZA9esss85K6FZjXT2PaXzyK0w+JB6clWwZkixYSOIR
Embjq512bSinR+dHGdu/CsZPZV085e0Fxhs7KFc2e5px5OUCOF078boCFG2V9K6zjpDZ6lDvhKkP
uDkERl5SsD9xbbBpbJybqIBtC69KbHWyBqTasuhvBovLWxQ+7VUiAI6tXRdYgya5zYX+TYcgQbUS
RTYvUOUf5tqdG+ouqkAET8vkSaTV1us4clCmXuVdcut63jZWzasT8zct0RCfjONNa7rXsqFPmuPx
iSUebYZqRMu6F0j43lMn6daCyLDgHVqWfLh61ClMQx1awTBCBx+wJLjJ4YqQCOeccn6klcFmIzEu
WOqMbzkc6dqVKN2cY/+T64dc2LD9yXIMDl/Vu8jS5R31bN7BZAfhEr4z+EYaSEe4inDrd+74IJek
WlUirHK893gA12RNLAZ7hLGFi42bV+lrYPfiwmmzx1NaEtRx6yaB+Q+Qo55aV9jiv/pg3vchB64E
nh1dXOyGdFQP0m3VDWVO8piZPLpB2qd4ijXQTJnlJo8oCtqg+aNIABS+5aHhmYGpfS9HX7+2NCrP
xEmRe3WwYdkpy2nuUxZ0nzyLgjKMC9roNbDk496u7OqAXmAwh4mNxrCThwN6tyqJ8O6cEYEmkvA1
gi/I0LlPTm3BfwDdz/WPRMTBWo8+lBdyRM/CylQYE2Fs7DgLc8ZhhukLWAjZ9djcCj2CsjcAKnc/
4pe+utoEv68fm+eOa5NsBeSPLKl1gYKAdH8kGQ4jQ56896g3htdvMJNenBq35i7p4A6noNfFgSil
7DB43SPOKXcwUQqtipmFU/ncsXmSv+CQCirGkMbsbPLQGrZTKakXrv1ltwkNplrOyNN2ZiG7dmSX
HNiQB/mqS0DS7m3A8gk7Dnp4K9x2IXU580mm0k4aV36JrsHu2LFnjCCg8e4CAM+vf465i0/y5EI0
fsRZl58oy8HzDjIZvzrYU4Ph0upkoRwzd5NJfWwY4tGu0aF2pEUWptG5tFqg74vN9UeYSWFMZZyR
duB0Gmf6FMg0v+U9CuWwC7DOtegfqAzkQh7mP0XcFxml/6fpBAXbMjicnMhDebgryvWdQ8IDL9Z3
cHhAeD+pAwdfvVkdh3i1tv888den7Okp3YmFB50bdpNcR+k0I+UN+Bd5M6zH8Q/zzxrHZCmeMmwz
gNBaGBNzL3QSAwC+kbEHc5+TT58HBL4s27dARLvjUuF67gaTrKVtkHApIPw6meAmRcNsxy6dNgX6
mL43IiZzP4bpQxqXJb5Upou/voc8gokSc8cKrL6qsZa4jzPPMVV/+jEF+auQBXJD721g3TpYe5vs
Zzfo1+sPMjNxpgpQ4dZyBCk/P7ma7C3mYYdVoYegpXAHu34HeyYeT/Wfxmvb0mQ9BEt9K44xrRTw
WgRJfSyct54XkxUk0lZYyR7t3SZd1zEMwJpMRxsopwd0Vl32C6AnwyanCM4ZVF23LGb1wmox9wIu
b/6f+jSSn94FjKROLWF/OUY7yMLeZ+c1j9cff2ZK/fdW/rm+7LsExgpFh2WaHeJLu1hBo0ei6nNO
spccW3uo4IaFeTXzMP/R5P65GfZpiqLzACn1PG4/NFINT0lJ5UbX4/9x9m3NkepYun9lYr/TIxAI
NDHdD0DeSN/tKrvqhahyubiDJO78+vOlp88ZFztJTjg6YndU2kaJLkvSWt8l3l5+n/O7HnD1f/YX
03qHoDiYH7UJVS1F8d1lgszW5afT98LcmRg4Z9LCXkpmXaWro0rb4lFRxm76MJUCmLlxfJiKrgeX
RDV0V0N6CHAfqOluS8Pg31BDNh4bKKsJnBxVFzTgUtxWp8NYz2UIU4FspD8iRirht+aEGkwckwzF
TnCD9r2UxpfKymBtA3ytvOknCWeCUg2PojbHxoc9Hm5YsFFpak/UBK4DLRxH9rmQMJzkhdU9UNw5
7wW3Sy+1wcjHYXbEFHdw34AgZ6zzwpU1SbZCFPEW9i/Co4lJvmPtOd8T3hZfu9Kqn3O8+a+Qi+qr
Qgz5qiaag+EH1DhYXhxJUXEiypF+gGGZVgTU0uQVrDTFkYwpvHEAC76CaWLhuIYBf1YfXgk20hgo
yMOhwuCNb1kcNhSyJzimZBDZe5UWzWACX+VeCe3pq66w4RBWsRxyqDTOxZ4aGiRFw5g8JG08PsGs
RvcN2OjtucNfqI2rUZ5k3Vupx+K6aky+Q5pkuCuy6RE+Vs89HbvAprB7Gk7XnzLGZZxEVIMmRXsg
HI20U2j4IQOmFfYQ8MSbcg35nxiwU07pNuNJ7vGp7LZFWt3k8NusrClCAkK7n4xSbRjvH+BjjENR
QXA1iVJ6rWdW6eu8OtiyFD7Ahrov4NYJmpnu+EQnp8gTfmcsh6dnqp/gsxrwghkMQ8e6qDYoFsPh
DTh9mKTQZ60EXDLSmuuYYa/XOijCNSa9mUxn3JUw83GLQsFIB3kVIEEhLAmjC9vD33Qn67vWR5G0
37ZSIhGoOb/KUVju0FrvL6i9TU0Jwj1MWbwe4DGIIdjIj8XwwaytBkLUQGeWnQXdkVHhnNQjDQ8b
OpseWOLc5bJrAAXRwh1zNGcTJ/ovAIGK76kdRwGOuPlOFEPUe1INzi3c1aZHo8bQDBXTrhJM0xsY
YVX7MjG7HSHRW1qYZBc16c0QmrfFyamn4tp93KCenJiwcCIjmKtGhARjY0XZLpKon4EEbe/qmnSu
U2LeOIYFxUcdeC0o+FoMEmMteP0mh7tInxUPtGbXGI4ahlRjdT3B/yk/PfoZznCPSAdC/aHQ6jsb
tt0ujyMz0KpWKG8g4WsmiwjlHIhDZo42/ujI8FJrsTiMuWN8SaYC1W4kwQB1HvgGZX7U9LH4TC9t
dQEBRqnuNQs3ZnKSqGqAnPPrDqhg2fJpH5ua5uYckOdWx1YCQ87pUA+DBWAsey6zPPXDpKPu1E1f
aRUhTUbH6GEskLaiXE4BZYD60qjIdopXOvbOCUZsVv5c4+q/M3C4gZNalT+mCEFe0TH8x4kbjyN0
uHmfvFUyfNB4Ve8N4SQe0JGWa4PTDR2tCOLalvg6hvIbyyTbh0pv3YFpuHYaNYReLWFfjyPEUVDi
QSZ2lCdTODMJGLMl2TVTIYHesGzPAhb+apC6+ZXKSSJj1ubIQmrFfRXBlMNSACaXIcyI7WKEBqWu
wyAdpSC4MMJApxAIIVlldqfZjzJ8Jrvk2gETCxUnx/zZoyLmjmBSAOWqxwAUVGoDZH953eJy/6MU
yJWUeZYHsd0BbwDm1HStj0V6X5sD3M3gwwckYRPpLda8QXclKG8nnWy51+z+d3wywSZQ0kaeOio8
hHHbM8xe3zqddA6qU9rr6PD8FhKe2WZUYRr0qH6g6DEgK+alY2I9mr3Ky70VOt1NksNXG6kVISAV
2qSPg24I4Jh5Vu2SxgnhcjrFX5tBgwFklUOxt4N8HaJRs4N3r+5TNmhvdafplddOPayPpDCQzZ7g
SawRg+47y9Z+1CwekLJD1eOpgJQYgwLoYMZeWTvNnsKhQEA/skY5Ta+08qqqGdmaCkwaj+PiiP9E
3R1tGLJB1GY2XGCNFDYNXXgyP+pxnVFIGkf0FsVN/p3Yg/7z8iZ7fgvn7xSvD6cEJCJVrVBmOcpy
uIcKCypp4wpi6f0Z57bv2Q0izjtuwTwMQhj36irZ1y7ztrV7wHr6xrCH+/R+CuxA25WbxzjYA6+S
PQ8r/J6Fw89cXKKUKM1WHSuPmj64Nrzny5vCXDvFLj18dqEYU1UXU4wLZjsYDzVtXxwVHvOC/b48
JGcBxgafC0uETc1MEgF8M4DPJ+FW7WT0pu+LLbeQk++a+7EF35F9Bu4Nr4nTt/gwAWBLx3E9Qk81
qkfwUxNKpLnprJwQl068p88/PN2B2ksVx7o46mG17xlxeXTX6/QuHMUmn6AfMRa7y7221NJpsD60
BNEPJgARLCH3LB/6Lrs1M+0rjtsbKJAGYHjtJZErx/jTdeDMvJ7bt8sOVlY9pHwDCVlvbn2hIST+
+xzRaVo5+i61MFs5yTSyNARTOjAKWAhEIRwIjaILOj58cSIYnl7usoXL2FzfI+5kIZIoHwMOd+YU
G0AOg1kRoY7/mqhwf7mRpVeZLRbYcE3E7MMhqBXMVZGmVYaFenIVgM+zMoWXmphdQxzJwAYd4NQy
laknsngDhIA/UTgTdG+XX+Jdh+LMkM8FF1IdSVhZJFBeeqEv8mZ6ygIQi7D5tS/Dj/o24KC3uGRF
QGghAMyVF3DgTQ2lE1DzQ2SRXQIDwAbebMTYJ6Wdbkd4o+6oxoFqzmn/fqMb2pWYvbAdzEUZnCoZ
kp5IOyjgVZ0wug8N48flPlyYbeQ0eh8WqA5fZTPm/UlT7yU7FvX3EngCkR/r5u5yAwtheS7HMBpQ
m5TthEJBOWJvLt+MTs/cSH5K8dTgc++psMktmAACI8m6713bRDvY0rP9ZFhrutNL4z5b9RPooUkS
1hCsmDR717W6eqCaLO9FG8HfTgCWrRmVAbDj2AIeybOVrMdC5CTGnwOjuJY3VSNYEJrCM0/G3lWN
fWYErSTG1bR2bbaG9l1YqXOdBjhgxA6AMDG4BRpmL0BNGwIEqDsB8hGwhvU/PzcVZhGhTIo2HVNz
wJUTt76sdxXccFvAmT/zeGeuzQB9y56LciiPIkt+D0R7EUP5aDC1MiDn54EzF2FIDPhnaUTGx9yJ
vbwJAziJ3vXNsAME4R4utZsyUjsZspWFeX5QnL/pMqRZ0hsjAQQb+ocj1FjbKvI4mPUTq1c25/Nh
BRD/P6cYPNXsXCug9WLDo8ILG3srqtZY2cYWgrMzN58aHQQrK6I4wnRxsZWJkwUy7huc7m0HIw/T
X1TyEmi4p4lBXQDQcCbsR5hq+4pF6rnBbfdA6enuBlOQF8M0UVW9PFHOLy1UNf987yxth7ijWnnM
Y2PblyEq5Bq0w2NvqPQD9r8JlMzPtXT6Bh+iq4nQamgTaWEv22x0JkAUBncTN/w2E0HaOM8QlVjT
JjkfaJ05v1rLu4JVE/bbNnxW9W6qH4BCufwaCxNlzqyuO4sgV4ZcvZ3kVyIiz4NEIuHys5e+9unz
D100pLyEljt8K/omfmqS7oEk8S+zW+OtnR1rSue2NRbUyFs2pmFQTOkOGLTQBXI/OGGBJ0BFIAY3
mDBLzb5dfpnzUFQ0NxvwCiJiHCXe7qgyAH5smIK6DeXPlOSPTACI1FX2Nz2hXyNu76PJuE6KGKmW
ePBgirJyTjnbofgKp53+Q4eGguclix0eKJH6jaO5fQgymr6WjT8bl/D4WdDIKcTK65RCfyMzvoa6
7fOBHHRkqIyMr5QKz043NDGbEvbYZTiWoIRHG2NfKHVN1g3llr7+qc0PvVMkSKsayCUAq8S9Wn2F
ts5u0G8t1LZWpsBpN/vboRTffnZeqI2BE2sED9iURrgBCOZb2zYHFYttrNsHvZ02Ydb7GoQ6Cq1c
uVgvvZXx51tBXt9JAFdujnXrwBS+aMJH2ADrABZr33BkbTaX321pas1uDQlBoXiIouZoq6c4nFDn
HD1VlSvBcmnYZ8eDSuEG1zI8XTovI/yqtfD35a+98OA5d1XDiSkvHZiEZ2P4Y9KTW9Nak5Zd6Pg5
X1UbxsQJDdUdM05eqkE8IMEHkZ+SQ+qob18uf/+zZ3RK544rjMapAuWnOSZC+RITqQOmRR+gKAAw
Ub+icr4wtnP+KgAMXKQybqEVARye0P0stzwwYFbC/PnjAKVzGwpugb1ksDw8jLpu7mGODtd0My/o
A9HjHGIvYFBD21QDXLKcDlole280WLetcjl8VYoQtSFO2z1jDk5fwOo0Vibdwv4w5wj20Jh0tEh0
4GAibWDnNsR/ppu81YAio19SpJcBZmq1lV5YUtua8wUz2YZaxlV4gE8m8NNMWg90EIZwAXgbx0Ru
EjUhcgwaMuWllf+Gu5+rLLZvx+nO7B5kzfU90xn7Qil8Y20T+ds+BxCvgRPnTVKIcFOKdFqZEmdP
vJTOWSe6TDpIayVN4DRTf9OUaXzXVJPtVZMxXoH0LnclE+o3HGbUUwgWxf7ydD9PqqVo+M9oppEk
koYyVWAwWu5L2Tt7ORnIw9MB1u/b0Tx5/ZxWHuDuJzhUlzibKA77q4aJ6jsBATbI4LKhuWWaGr8c
yyH30qGlBzhDv+8Hk96bMOI9OplWvVpiHKKTAwNJXNlQmLtDvqQl2ypKdM9EDcdNoTYFa5lcKACu
zdGjkC3eZ7oBtLjS03rfo2r4BsRUfjyF4JcqTqB10ZaQFHHlUOg+CO18PxKc2uEAjFwUS0f+pGf9
+GrzgeoeaSHgHTs6A4zEynawDtVyYCfr/ksRmZNfssbedI6oHnuhD3fQLy02vBcalK8K5WV2n3lU
1BPg9rL5FsVpD0GV0HGHJLdGFzlR8YUJI/bNWq+9xtbJ0dSZubJRL0S/OTu1Y7EBJxPSBnaNwtgE
xF9ymw4Mp41PHaARNWZTYQQIheo5VYGsnSOsE2/CngO62vFtQuKDzIbHBqSry/NuKRTMNm4Z8iKe
hqoOOhxnNsLpX8J2fGh48zD22h6lXGCbJ6tZOScYp8eeOSdYsz0bMFmgTcM4Ooah1Y1eNKFut+mt
dPztyKkACJM15W8ICQNiHqV69k1NJZjcUSWe2sjM9izWnV1joR7st3Byki4tTfWWNEm7hxNTft8n
vAfSMa2/GWNRbxxHmq8ts6fXCsBPbWWpLuys85wYLRlrVBGVwWSJ7ACOo4WadyhXYvP56WXMNT26
DI5tcHlAmjqxt2XE/dAufMhpobb1fHnIz39/Y3476Hg+cFtGEmKe6WMCVLZlTC+XH31+PzXmN4FY
YTbXSOYepcFB/okBc+/HK9iYr2wl5zuHWrOzWK1ZJSB6FpxyURN/Kngn/EkY2g2Uc6M9Q+7gk+3M
TmUJjgJxBwAOCpipucnGxt5J3YL00JT2XpyH2pfL/XV+KOicDErjiLUTMVQAYjG9bToIajpTLl4/
9/TTmv9w7B8oKwhr4SsMPAeDri3MDXW9WIscCwe0OfuzUGPOszCUQcxEvJMTNR71rEv3MLrEtm5A
86agQ7dyx1wIU3O2Zt/KLIHiRAvlUxRcwWDx4G7QuCLMH0KL/Bws/jA57WdUTbATn0brQ78JgV4z
ha7QbzUQjhx8NQ72n2+rZI0bvfQ+s7DbRk4BKK0tg2ZMoYgFBTTtDrYc2m+khaYYu1lG7oZKq8Jt
KUv1+3PzYRZ8CyCbWa05MqCRpjxQa3qIdBt3n3v4bGmOUZiDPdREKN5RDx5lXl2voa/0954/s22Y
s/UYidjoUwsPP37X3BfLtdzC/WX7jtd7lnt97X9P3K10r1+OR/96i//dHg7bw/ba96+vn24f4NHo
Hh7c193ubffwdnjr3Ldmc3W3Oxzc3eHp4B7erhzX2+xyd3MTBJvN5st+j//7Fjx6+2B3E3h4ju8f
9x5+Z+MF3v547W+3L/796dc8z3/x/b3/soel3Er4WVhac5i1bcOhdOgxAdMqy39W5diAgA7sDmxt
Gj/mkn11KitdI4yfD9p0DrMGhCSME0nsQ5OSbTPpWytsgPQfVvb891rkmcGbO+jUfWeAects+Fw7
2yHR3A4miTBJ3YSAV4xxMMXDncK5ltlfQO996MNpm7SPLSqAl2fmwqZBT59/WM60nKDhMjYKwTy3
bgcbOrlC1wqcCbJmjxKTvrvczlI/nj7/0A4ZDSCcGts+JBLVJBbw6ne5Fv8WNgo6ixdJMsRGLFLM
iFgld5nhZJu2rI2VgLfUQ7PAwDpgB3vV2weLPkj9Fp6PPo/uJ7icXu6ZpQwhnQUHK6112NgJ6zBw
eZOmpY+7/SZLGhDKwHEcq0ME/W2tAhG/oneRosAKZro/FmuV36Xum8UPmYwVqQtkoqoclDZ1m8Yr
Z6mFlToHQo8EEG5gWzG3RlLuzH6qNoQN/ZckbdOrSIVmQLRxzaZkSYj7b1VyBpGqNuUyMHPzNQZf
p5dkC2vTLW1hLIMru0smAR3KpohdWRjNJu2SNfrKwhyZI7ILGk9ZU2VFMAgWf3P0Ut7VYOdd8T5r
n9Kyov7lubKwiuaw7J6BeNzYk30gciu7n8k0uKtW6EvzcG7EMzRT2Fa2zALRQNrATXu7GPZ1kbej
21F4yIftSYCXlAC3uyTMAJqXji5Tbxhz+WYkIt40out3OrOBhbn8vgsz6H2sP0aNTuTQnZpS5Bvo
FYR4vscJVEO7On4YkomDZO18Sq6D0ne5pQ8twZuFMR0M7iCd6h0wqzncq8H4B73196deZY5MYLbJ
GIXsJMSeIV2KXED+ZJR0ACuETQ/Q1i3v426A0uanWpsjsiFs2NGyZnmQdk61jcY0ex2RPSIeB9lm
w1JnQFYPvMvLrS1N/9mZcMgUmNshQmQ2jnvWgBwS03sLqSfWl9vLTZxnJFC4Qv65gUATgkylaOxD
kYPo6oYdS+CSWhlAKyl2L1RW37d2XgSpJYb7AqhoMO6HwThGhTkehgpcYa8J7WybAmu46zLFrkrk
r7zCtPoV0ZTzi9OYH0zaduwgnKTgBAA8bwTwJhQ0DJmtVNwWlqcxP4lEUW47ow3y7zCmN1ECKTkD
+fYpAyjUAkLR3MCo9gAvoGugvT3otrg9/0FEtrISl17utEI/rI82Szow3Q0DhmCDm+SGBzq8G9Vr
uY/zM4jMVfOQZstVqEQUEOsYqSujq5H8PNE5v16ePucDCaxuZ1+/EkVd8jwKDDNq/Ij0z+3QHkmo
9pUTb0XeipWFd76foLD+Z0MNsNaS9GYewCsaqsBj8ZSO0y8OXb2VBs7v1mSeNU9GPTcbYF8DJ+M7
G5KyzFwDziwMwjzzDbREVti0j4IqHL5ERmPcqBG0bjolwmtVma5sYkvNnD7/MJUSRcSoWAXguz1s
zOmpG+KdPn6JPgWVpWSeg1SNjZt2X0bBkH1HmRrU7jWPlKXBncW5Tu/zfhjxZK6/5eE9r77q5sop
c2GCzpXGRMqisuYyClj1i02Or4GhSJwdTUH0zj51CyXz/CLtgUlphyIKMhL5PNU9BnHsy+vrfGGA
zHNPhm7XImq7NID8LCivDLC4I7PHaB+BTPNoDgi3YTmG933E+wg8b6dYqXMuLYfZwi5DVRE9hDC6
mCpob9M49CCitCbsvjDg89tRAuVLQ1O4hgFm5hY6u3Gal7TXHy532jsX9e+XPzLnqA4VXEDagWLB
qcIIuJP8NjRLbKHuJILecBo/NO2dlWK0RgOO411Lf4yVBtnvssRBthe3IMJ5OuUPoNJCj7CFHoc1
soekVlciyTeVQYHmFId4UCakiahyzcJ6yJwUCg8dArkN3fHEvJJp8lawwR/1cgePVWvDJwiBOI21
5hK70IvzRJ6oRcWa1ImCySZQQB/EPVgF0rXqZGUSnBfFpGQu66Yss7a5xRIwFX+Bp+hzpFmgH4++
0bdxVFxDducpLlrIp6+k3Bam3Ty/1zUqBKkLJI6aJccamO+IJCuRYGEpzWtsfExH+GfgXVDH8GhG
voETthusEGqehmtq5CdjxW4IP7exQx3lz2gsGuy9jqJJUHbaXq+mbUEsPwax5PIcX+qoWcgk4HDA
EgGPh2bD1pIx9hX6+3OPnp0IAWIppG2PSQCl/UY996tE/qURMP7sEo1rogKrLAkAYCmQt7Wh2ROF
SdRgZbT8Fpow4DNmRtJ+szt4byQ17Pb8y++0sA3MdRCUbhMJgH8UNApeFV1OB1yvoqtY66+p1Gqf
KhhkXG5qaWRmkZNYGhNpKjEyBfBuqaCehXC38vCFJT8/CyeiTxMH5IuAgdTIVbvTu4dUrXl6LvTS
/CjcJ41WMCkwZx3qS7u7gu3U5AI/uqtUnqJ+qq+UbJYaOn3+4ahSakMDwR+lHfT+mGVvibI8RkEC
hBoTREZXxnzhagOY+J+t6K0JfKOOzrJUWcAv2Ir9us+mG9Xz9KbHHdiDOAr345OW2ViZb8ycftYa
IpoCjqeVA7/tYEHhZwN9zBkc3DMBkPvlSbLUAbM1JsbIon0v0QEpxI+0rBX3WjZmAViMJ8nAon2M
Rkb2lxtbmJFzh+nQArNQ70gc6EV73WYtVOTbFerB0nyc5dhgiNpZTY5Hc1N6RfUwqV+5vVZ4W+qk
2UoyAIOAmhJOCXW6NyYbhbBTyf1L2Eae5PHuU50zT6bZtmEno5MnQecM02M71aRxzWQih8uPX3iH
eQYrtyGE2lBsaErdxyGgJuG97pSuSeG2kq4RspYaOX3+YTlBrg1m9MaEwKrsp6xMb/MQmuXtZF4L
iz4mcbMCU1kY7XkmS3Mgs2XDfCEQxl3SQuNPZu5A1vyiFu4v89wKBO0clKVq7P1m84tOP+OuiFwM
jE76lVW31MIsIBQ1qqvGOJxOF+rA4rehZFs6tC6FptLnhnu2rrNsQLJ0iEBCbbt6h1GG4dWQDkeR
6/RpjOwBBi1luXbQXXqf2YYageAsUhvxug3FFZB3B97LHzTGShyytULGQvB4x1d9mFs8nTKwfHXt
MJUKyB2n6dJbOoKLcbnDlh4/W+OWUYwN6mzawYyzNz0aXhKSf/JaOaf2mUkWO8Syw4NN0+8pC197
Cmo3mPKf+upzk2NaOeYEiZjwIPjko3RwhLbsyqMXFtpcKKOOB6ZswwwPpWnBrKjwzWEEZZquxLyF
eTOXxoAXBABnhYOOiZzrqGy30A/MNlrFHzW4hK8stqV3OH3+YeIMUrOU2WrhIWx+5ieBXQlZsdfL
Xb/07NlCrvLW0Sqw4g84JxIvqpzuUaaVeUtaKMl/ronZSk6FLDguH9oB0qWHDEKKQ8TvecJX9oX3
WXLmjjovqzBYFOpUZBT5Jlreju2YHQzY2G8lLly3zYSG6zBSXgcrKB8G5xTn1REqjFLPQ1dvAInT
tYzuBwPeaFFlkEPPbOeYDSLLQWWM2UrEP7s8De7MBrGlYgz7zBZBI63RrwErBefO+HK5i8/iEfDw
2ShC6qOt4tIqgyKEfJ7VADyVQwkENhxacwurarWdWuVEXpyW7Up8PtskJfPChzOAXpaGYRyYBhLV
sCiCk6j8rkfVax5C/FKPb9pijf+9NElnoa1nVdHn4YAUSvE9SkDAzc2tRlYgdAsPn5c9hgjayyzl
UYDhSf3O6VQwEFHsoKxDP3dhnkPOpqalBSRBtUOm04MeEc2NSfMTDQSwkv/WN9Vejf0OFeLN5emw
EJXm3MteKitXlRUeBrWfQhz3xHdaPLNuzYB3qctO7X4ISDWH6K/O8Pw8c3DuhrIiSOxBzfMfl7//
wilszr9MnAn65Db2g8IcWGD1tLrXul7uo8qM9n0Lyj/kSuhK/FhYmHNySBIyKHAXBTlqdQsTPHIP
7Oua4N7ZjoLT1enzDx3FeDw4AMfiBg4vDBTvXJyR4PW7dqxfevxs2UM5Qqcqt0FXq2rPyl9CW4O+
0NrNaunps7iNFHhdOK1mB60R34ROf+uM8WYYopWtcyGHMSfBAiqgqdBBwYMa6iEpnNzrDHpPRnVH
jPQHZGrvItr/gBLi2vlraVXM3gcmJBEUKyvtUGElPDBT0kBPEzuB1FJs+DkB0Pry9D3bcRRs6j9H
nUdtoyCQhTNHnhxYTuA/E0ffbMk3l5+/9CKzq+IE5iOpqQ5AftUcnFq+xMZkemUCmW0z7D4HogQp
/M+3AON5SDMotQeO8xhXL0PTbkv2iDLYZ94CZlGnefFhbYgh5ACcoVRRhx1qdXunVje1BY9HYa6s
7Pdsy99OBmjitHd9aIIhOUIlQWqv916iY/0QBvY2g/ZLBPVW19xAAG4Xb/OtCXmcZ0g77LnXebon
Huo78sTfUBV4PmWxfRWUQTd4xaPYjUfyvHaHOp8TxtebXTZTQmHbANB+oDl2fGjCLPJyM2lfR9so
4M5d5LeVobWvYLfrEN8tpQNAN9julyfR2UmKxmeTiPRKwrsKPkWa+aCzayKeGmulzLwQUedibuCR
wSAMnsUAEoCgajld+hqxnn29/MXPzn6cdWbzpjPjyVHmGB6qrsncpgzh9DVNANnHP6cpfr3cyELv
zH2Fc7ODCisR2OEKQ32J+2l6jqz85KRqJ3xll1tqYzb8rDLKoZajA/VNaJ/Vzw43PZZz//IbLHXT
6fMPc98kpEyQA2AHsDb2CW1/DrL5ymnxaKpPWu3Mudi9HSu4MyC9rUN0mpkaLNbuSkOsRNF3hZ1z
q/fUbx/eAJfCFKLzAw36fCS5B481xy31dmxdcLTl3umm0aug5X8VnqSrCq6K68SOrD0w0vWXjPSW
pwE+HVQkb+9gcTP4SIMZkL2KOq8GT8HVjOSnwKrbFlDdPI59k20ud/3S/J9ty5WEXBnkweOgKsyf
EUwEPM7Lu8vPXpg0fLaJidbUOzNFJs8UESTUHc+pn9psTelxYdLw2c7Vppg2QlraoSTFT6Mpnf1Q
NeoWZ6TsezhV9srcXOggZ/YSsqaT0cRhERgxhaS4rvheQDZxpfvPHiwQIGYvkQBbWyeagZhtAzbq
GnlaXONyq+9UIaFf6HRw8Iit/HvTlqNHLLHGRjx7akW7s4jaqJbA46ZmgW0qcgRwsPWzMDa+aSlQ
aqlqh4MterLykkuNzXZnvet7kGJ06M4zDmdCe8eZr/fJxqb5AdbNlyfbwjjNqSZlCVF7eJmOxxNl
+LqAmrZXKatc2Z4XJtucbaJNnTBtTZLjUJFNIn6S7nGC7w08T73LX3+hj+ascqNiQ90O4M3CTmdT
ZDgb88kFjB5qSxYiyf/cH//zdfiv6K26+5+IVP/rv/Hv1wqH3ySKm9k///VUwf+8+O/T3/y/3/nz
L/61e6tufhRv9fyX/vgbPPff7fo/mh9//GNTNkkz3rdvanx4q9u8eX8+vuHpN/9/f/gfb+9PgQry
2z//eq3asjk9LUqq8q9//+jw659/6ae70H9+fP6/f3h6gX/+dfPWxG8wbS9/1X/7q7cfdfPPv+x/
GOAnUc6QG9QNqLrief3b6Sf0H5QZloWzMXT3bAhtIL6VlWrif/5l0X9Yp5/gD01Qwegpn1NXMJnD
j8g/bItyaItRCKZC3dX86/9+uz/G53/H6z/KtriDKXlT46//nBc2IdDDYw7ssw1G8Lj5zV93QJsc
M8XhME+h5kxgF6Hn5EFrs3QjeX6NzYbvYSTluFMGqxRWpc2mYlN86Mmp3lq8dUi7eFFXO1c1HA9d
mUjqoY6zOwFldlHexqBkAmM42poD4cxtmtUdRAbDnZ526oADGN8hQW/BJyK/06Vx0PXwOuva6ljC
3gmbXOds0yp1NV3XdlqqvTGtTu5Mog/XUV5tQyBhvQxaEUE6OM2VgsgBUC3kCIONamdHSebD51k9
MavHPsjBj7ZyO0AGHdoRiRXvq8h0uSCdl1qwzMqntUPBrFb43rsWxsiCNAoDGnIuPkdMMPzgyeO4
YyTu8gK2EmWFzNdQSf1BnG7BHPaQUm4g9wDjjCZ9gfxR6481XKhJDgcfCDb84Hp+bQBiN9jlsBI4
GWbYBw7jv7+fQwxmWQY1yPz+OZqyKlQ/OkAhwohAxUFsRbdQxjSPKDsETQQ2v8MTkCjTBj4PsoGo
IMqWu4lFj60jrrgDkbs6gva0ndbV0XrREnUvzMi4yuF2C68McoV0/8sIWTQfYtUY76TlOyGy70zU
HfQU2O37DIDVxhV0gcst3Dg72GiJbyQmB+jvthDZlUUwtXdRlGwjkU/7oYcnkgZtumOn9H1DM8jD
FkZ3Y6QUdlxFt406lj9aoFl6sUhcYY3N/WTC9YaI5LfZNdpNZcErOYamLfKExm3RE+XCIciKeLfX
QyPz4R+CAUNlamv1kAt6nyBwjOrWIvJpD/7fM9175zNuOAaEMkxqGnNMRxnZpLMzGbpJmvnCCh9F
5uQH1JjvqrEYjp0O7yMovPK9Dks0O4RDXCQhxZXaX6E1a265KMQGHh+F17E02VmmKj29GOwDTctn
bk8wXaoSfTtOh7iahpve4SlzqRN129K26YbWvZspTW1Ul3UbeIFSn03Nr8jWp13VTjo0ZXsdBiEJ
fJ7sbAdpCi8mcXkHrCPEckd14EkJjxeTjwcYEUTu2GaTO+YV6NJmkflj33ZY1LK6VpEhdwAXvMVD
kl5XhplcZ1P0zWwl+z/UnVmTpDq2pf/QpQwQCOmVyWePech8wSIjMxGjACEk+PW9PE6Z9ans7ipr
s/tyX9wyz8mI8MBB0l577fXtHDl/lrxXO2CXywuozyWQRgol/GirXdsTg6/2aDxs5YGDXLWflFfm
quuApWqjF3iy+Z5y6++KsO2QN1vCcdy7/2nkAx/I//FJUUbhCuYhAncj78/pf0OCpfXmnsQK8J28
FEESKdDqw7m+1wKGLWTMYcp/eeOlvLqrB7aUAfUmqtmFQRDLVswnx1pNKnfNuubB/MPn4w52q+Fa
WAuwpb9MmQT3KnFq+PMRDTuf8DHDRqBa5Ea1qjsMWJ0SZItNh4X4Xt54ctwpjqys1sUgUm3JiRM6
AfZVDAeGQfZd1XCQeRvnmQUKKY6NOlJYqpHSgJFDuBanfeVhtkJvFnPxPQiLrsE0C/qNKZPPFbLx
Ag+hyKLIYBhcQaQ1Gdgx094HGPCkEVfr8X4HIuRVRs17w61Omauhs4bzfg7YbySRAZtSet7Bq5Cv
WHS0ymXvfa7uxNIgWn7I0AGkAqjt2GUyQhv7qsBpS4ch+CShdhEsbBYk7SoE1a/lQwEO77l211MX
FYhNCG2qOVNZo0Lk40rbIkRcA0IUzmDTGPApK0RLx4jDxVyEmlk6OMpJlK94tuga4OAWXMetueAm
B0p7KvfMWYLHbSaPUpIfpXCeG4yT5yV13jANEOX4CSIG/bvdN0rUaeAGY8brvj4sLrLTBTKIKkXE
CRG1OVdBkzVONSJdxaNJVeJn9j5yi8LC/9b4RQEnn/01TgBoRU6LBxfe+7De0q+3yUeHIYP/2+YX
ZrfO7Bds4cteT9FODxhR9cctAK+qhd/Ie/cimAgnfxRJJ1JDwjGeQ+NeVjFFR6R3JZujAQo2T5iV
vBOk2uuF9U8lLfMWDPdef8MU6HAgPYKa29qNSdeeDGLxsGDwAawVmrgz2DaYoAeQL8DI4ug6z2B1
kp00tM3bhZK0rBb3umL9gucK7aLIO2K6eAU/GK3iuhVVGjHAA2VV/Gx1e15m4e7YKG8g2jOd5zFB
6uI7d70rRAYAujgoWpBv6+WAQ4//pMNRgw0V3YST/qNeyT1r2wmUNND+Vsx9CgrsdF/sfRgK74bl
2dNizpUo3je6fAaFX+UzASNtoQA7hWU6LId29mg2j/EyRn08EIb62ZA+ZVtzKrgU+7WY7zUH+6gM
vEw7q3sYhrE/VcCeesNh4fw1iODfb1mzt337qQP+hlCarORgjYbk2K8fUFFlUnD27EDDawkwIn87
V/7z5Pb3k9pXf/nv24WHbZrQAMwqGiGy9s8ZxJ4tyIySi0gKgeWE45dBtMwUex4eZDGXcxJOWHJ1
7ds9MvENCNZ7v4NTsMS9mqvqXFv9Y/bDj62SV98Bm6kKQieNOv8/NPe+ul5/vtEgJCzEBoXq689D
hSWOxBZ6A2o+FFM0Zo3fO88exmjiVm5lovvanAMuYuX0KjWdkRmC3f/9xfraO/94D4i4IgELAubx
4M9JggFIS0yTrOj2jUBOh5i1WJDvdRwi0SVacX7oZ/6MSanuNDcSfNDVYD2J+AXJ9M1BDxSHkLG8
jEXlHYPAfWgRsn4SFTLwxHIGWjbBVrXDYRL5QVrXsVcMfm6Xhp1aUn4PubJXMLFUigO3dyE1UIl+
yf2ElkF4nNslPA5jeajgJn6MEAoyR20OSK3Jtk3P2XI7Es923HNscbFgZ6vnXzo0Ov/3l+jLYP+v
lwin0ijC2/ewmIN2gk3vb9KS6wEe6GiDPtw0HsDQXsAMDHY3oNWp80LwQ+RD0dw4GlO/O/11ehix
wKThUDZ3PStXPN1OmNEiDE+OH1BwwPowXdClj78OdSvtgdQi5V1flAoESgPPdyP5Tva8ALFNOMf+
9vL1J3yIahcWzcXtQve43l6AO3OPg4VRa1zcKnUXMvZxbe+WanOgmdTJGETqDm55HftsnLMV1rqA
4/wwRHct7rEjjMuZwxmNXVvxnSmXOwrpIyRaPG0zRiVWh+3+/SX14Pf446TgeTjt47hPQx/D5+6f
jTQMoLK+ciZcjI3+6ObFxtvU5ZuBUyeS/SPp0ZlaUI3MxMlnvcxpSztkQ3nN2wiwBB7tyE3G7hKZ
43bDbMI1EGWObc5eM7Ads+IBIbZ7Wy+viO1xk2gQH6OFk39jz5jmi7yKvwQCvAeEz3uxvQVezhFS
BRCL3qxwwypMRmTwDbegRDNniA4AHt41G7L6qQ4/MBSFQ9dSggdf+Z9DhCD5MUJhJDEwsAKmEJO2
nHJszUmhQkDOKD9KBwZ2uqstEv3LpkmpAt0DqbROArvtHhxXldIO+wpmDnKnFq9BSe9sB3dcR94J
wKw3gorvyHwM6o+h6YNTpPucAdiItHiL/BRn+hSLJrugAVLRmZDsg2oqBlsWpRzAXRs+gQxARrxH
AAdwpPWfAiTfww55LBvMk0iDbZIF6MsvA1mQ27YDeN45Ma5+K1iqgK2sNN6zOnd8DGMVCo4IHNAN
C4Do8jkEolkFak18UDl32hXv1nCUEIB+DOAZhEy7se86deryqE0pRrwkuBLKJ0uG7umGunTRtyGA
RCCMvUP2/1XCwyto4e2bcJsy3bzPG/vZeuozCMMxsWMUHCUw9rZ4pTXotEOw+GlZ3Pvg5HX+SndT
y5ed9iDgSPkNbxI0gsB37vinCvs9BZ7tPsJxSzRliHdw4wBUtsroiP0/ipojvXSwKyQcbMIsCgFT
VNGDQ8M2FRV5gKfGS7wWudVEODe+M72vXp2VfNdlGwBfZC+C2O8mVB720vmKhfERH8MPLLRtEnCe
bUVQ30cT5Oi27bsMXrikKKs6RmIjJliKwEeHUQ4PAUMYgNsX+QA1Ot66wqRewT+KqN9hcdyVlMc4
HalDv+EDkUE3XPg6X1oHEwl+By7xtLqnqvO2Pdx8d5sOD5FqFcpn2Z7tRp9cNjzLNpje9LS9NcAU
bmFIY4YwnuexVhid7nVWdaCruA7oeI2/1UnbsYujQVGBTzfMcChjfJNHqR+7uqV5A/Ep4bajCTmP
whZACF9HwCF5+GvhUYnjSsWzYGHfZ+gP8TaM6I7U8Ua69dDaCFVRO6u0HF5DFILx3NZv82xJFoZ4
Mns8Hsk2OVGKm/dEIMtt4aoupSNybFoTBnkDfDPEu596s0ypT++HzWWPQUGHxI9A6u4d9lgy/7qh
lEv96icZi/bUq37MSv+G4Y4nEBxif0Xti9CvJe3LdkdKplK2jDZ3K3MO+y2lnmNi4nn3Ptg+5gaR
gwK0YChbm2hJhiq6g8rqgTZRP/cDMXHfC8RnQzxp8BQmNPDDGKFzwBD7aVM7RdahOWq64TdcN3XM
YWnDrTgPD7SNsrYJhwMm70TO/eV5wBGp7aJ3u5pnqJ/8pJgPr6GPunT0kTHvjHnogNUesOq4GfUk
apyE2+HkGIBPCTc/+oFJAIewTE7bj2VDYqaL8ysgXu2D6L6L1e70NJUJAKQENO8o9m1LU4BVZYKl
GH0D9TG2bXljupy60rx7zgrozzQ0R6FlCsJH7DYkxADPbSIHWxDMBTOGeoyLrBNFylTLUcbdONiT
31Vz6vU+xq4jUIydxgDcPcnr6gMx01qHJgYFovD1KwFcunNNvq1tcdFzeClW5CaawQOnIgSctunA
Gi1opYCNJBFQC5AmprrfB1eLAXlYMQMgQ33SJo4/1nvgBdBW13jk1ZI3neIJCvoKBwp250RIYsWh
G5earUPqLCW/faoJdMoHLElNquz2EfAQsrCHLwNVIDVT78b4zNFl8poCRO2pytxS4KEpN2Tl0wS5
F3PcOxwkX9lsiTOhcqDBjLKIn5g7XEKuv1tm8Nsq/kQ3oHxFyV/huJ6RRzidn1GVrVfsVJESd2DS
NbGv/TBDqwIKiEVWw2xwjS0Kmigs99wCtbsNYd747jmEKlTi+mWenCBr1Aw1CHOOVoXPXYXGamux
zIcryafSyVhUoQSZGTkwK7NZoT+EkVKZdgOM5dXW/KYm2i6j0yHNfJHdDmxGTPQ9Mi9Y95jeQGXQ
gRFSQ1UAEmuKu7nzdlohHXKZ5IEt3Y7M+lQq9x2bfRqqOkiQgPzkjfRp8RCrivgC1E9OuQtDcEzV
ZMasYAIVgZhRxQ9Pjb8EqBuwr2KYsNs3VL66wLIXN3y89xZuBZK8R1Ta0/IxL0fwbvgE4afHgaca
geOG6HV1yyYraqfLfRSIlYEOqh2ABgqEL6EmcD+d3ud5p+mzR1xoYj5jV0fnpOhlKttQp1MD0cz0
a51s1fjN67D4cuM/EMtfTEZ7bFZYDw9CrOdowHODaQ0Tm3JccK6TGz4rv07VLqqjE4YFqwTZeNFh
W9pjJJw7GBEVTrcbwtgmivi/EBPCLFpPM8DmNHKGh0jYn16FHzOaAiNvsBTwPtiSWqyZVmJLejF8
R+QTusBE3RunrXea+d8mSCll016LAUF+dIU+15SINAKassKwDbssjI77WYoISPninX/ahf3CAqBj
JLT9ithvHzGEe80h9M58ShA9wvOtohYRHT1krY2f/KL7jFpswm2VW1H7qVnNtLPLNGUt6bxknuiP
YrFVghuApTNlAZIfEXJYT/JWATcfHTwLSzHOFwYsx7JN95zKNnPBgYmHrj9A0iXnCEeGZAp3EAd+
yWJxM4fOHRjvmFHhIcE9V5W4CdYgw4p74l0F9dJj5oj+chN703QnZHiKQNJdcVxCke05D2xaz6MN
ssVZvsqLLSFF/crcV6tbcnEnrHUwR80ZdURSbyNI31CkT5j2wbWz57VqEKk1z3uiLALKpQpwWVzz
ZCHvYcuoNuSKV1DlsUD3MyRTVqpcRpg67KGiu6Apnbugr/AM9PAtMTJANHXNi6P6ZT+uq9rTZS0w
XP00Ymj8VrAeNhzOc02htjJIB4nw7cVT3aWGCPAgyPimnZrf9SphWt1vW/fDEwA5bUplFeBU0D26
EzTHe01Glth6kHgSj+wGoOS0lck0uq9izXEyhdMWTHlMnSWmR4hTJ4JU+AAE94gQq7wJTfASvQUW
zTiwthsFuWxNZdd6UObKVwJ5KI56CjjyKn/XPgJrArLDuu7iK7a3TToIxtl8PGjsbowEykbJfIxL
SmhBG3Sult1xQ7aTHvHkeMJJpVJVUk/lvTBmOC4V3dftGqb+6C2Jw/hrOIm9V23FGctNc7KjwlOJ
v7kRK87WESB02RbnKyuXE0BPVdo7g5/kGIpnmbQdriky4MvQmkdsJT+QbOAhcGPDHFI7VHs5kBUS
3vTdmqg+Sb1sB6PUivSsqsHhHTw/pXBNnNI9hp2LG8srUhD/vGdOlLPX3bRBBk4xiMwRa1iXUKKi
4FLZbIgiZ8dC/i6AcQCNObdhxw/12uazY78vvlieaVk+NPahjMiTp5wDBKcqrx3WgNytwvsAGQ+Y
kosbDaTW4nR2588sjNGsAp1rPSAgdcirSmGmygue3ab/6W5iw+LXfhAq5n15a6mguq9qbClwDyU6
IvZR97bKl0aGD/3Kk7DCicyYot+h2YDCBhZydLrD+WAyfAGS3lB4VQLlvu2v48BW4MF8cuDNjVEX
ldnS8zrRIcS+Si31oXBnGde+UXfSQuXEPvorqK8Tc+gFXlaDs51Vl65c820O34Cg94+Vyx6Gkvb3
LNJF4rfD8esthGv4OiNF9xBApkJPhqVAWQWeEXdNj1vGkkqe5jXYzxw6uA5kkHj6tdQrOiGyOpk1
yK3n/Qbj7IX3IXzbPcEZYAaYF8RsDCN2fvuji0RzblQ3gUUOtDciHkE3ntQF+3KZ1SGp03q29M4R
EJHX6tbZUY/BQP1rbwp4Apdu74tt2f/1DfmGnFWLWRe0hKARgNOdaz3yPWS26UQX19+NZHyYmT/B
Uzg9N9uCGexyjE5lj3UzwlXfffUNVn0BPLu9AqSZKiGWA1A5w24EJvCw1vKtAIUwGVywclzxEba/
RrV+7wul95w3+2YqYE3uuXueHSy8Jfb21SvvFG608+o2NJGSuUnfOfT09dL4SN5a3WrMMeZuL+Hs
vLQDjVLAcZ9HsToX5Ag6lw7VdezVbpOPrF+vAGxBilTQUq0F2j0svf5R6OGtWLv+5Fn0NvFrO7vW
WX+E0sDqG9bevSucDPsRSYthRKHIqb4HcQpybFF4uwLJnldQpoOdEStgejXWmghHrR30SnTHiNvs
Vdsg49XOBxzjxmd/Rkyt590FHCW32+LTnXryYochl84K6TmQc1YJlG4eYshPAlnDbemEYGGiY+bT
x74Rz03oBhmIHSydQuj9KxpgmmcEgeI3NrnaYaX87W7reQYKLtX+bO9MhBOohirmY5dHGE2C3G2z
U408zw3Vz1O5pBsFRgUAeH1SkPVKOVWpV4lqX9QBaKIlhad3HghAGk6zwxyx9yoLVJ8bAYq8qesK
2YBKX/12gvfKtPetGhXy2/fbAkP27ZfoAcO8Xzw3nRdMnCG6uTqAFPk43voDbTggPzjcsC1HCMbF
zuufJzGfxwXiSY06B8a3sYu7WuhMlVi0Srf75ZJXg7n5MzyOfbCm0Pl49qWx+2pGe0AaHjPqDakR
+OuGgRi7zdc6qGXSVAIy/iymhDhRsQN8D/VLq5HDitFV2E3bXbRsUbp5xX5oAgNxIRygF0dZxAaW
IgbdzZSfTkY/4jnDdJYUCAUu14FnSLRC86L3LgqiadpsIx58ckFOmD3KDTfM4NLzJM0RxV5/QTk7
VAGWVe432TD39nlV8CFQl5+DVkWJAwfPoSSAfg89NwcdjZcodPh9H7hgHbJQ5TVOKDNf3UvN2hsn
jOl8jkZ9AdgC9bRecMydZ5wSjfM2Brw+1EWL5hyEZXCCuzsESrZ3BRYviFVFjjooOHaIcQKDbzG5
kiuIqeg8kCUpdXUt6+23EQjip7NmqSnEbwS90f1S+FcPCO/EKwsvKSOgIsN+RJE2LTZdumA4G6SY
YIi9PiC6hLyQeT6TdURk1obvL1sEs3PUB3XoadRflXzkkcTOTHzIaL7X5Y6I9ohvLnbD1JVPyE7C
eF+IzKsgWD/m3kMNWOKupm53JQJaUDOL/hW6qk6Lmr1PaFUdBjHqg8cp37X16KYjUCV7d6vzYd7s
WzupMp4NBdh+Hbp9P7TNPUfKXGwWmyPOd/2uBnapmtU+kwW1SKiDbBxrdhgKX52V7yPuvTkGk+88
uyNB2ba630D8JEgKb45ujw7cMmAUkZTmAZ6JV3SwvMzg8mIxj344NxwaldWuGKDrdREOH8M0Vzu+
ICu6LEwyEDzhg9vhu0Qj9kIOVu+CRT6ZhEQve+1fImAFDnA0Q3gs0Y1zQfbN0I86F3KRp819GXQV
l6FZUcx5b13pPjb4BbjAcAZm2nVchQgBrKWTWMt5EkWtTAMPEyeyHw6dneBGuFFdG3QOJ0jqFZSx
TOIofduPJ253vQXJdxbj0Z01hiJwx8+8aNG4WYek98NbU2B5C4p+OYNECvB2uEAydVgXexE6rFMH
MNdkoXOBAhIXa4/ybjFhNkMCmMOl2hn4QXID4HA+ywG4ODku17kd78zIzGkMxk/mxUo0/OBv2AXd
aJr2Xw+hXamJ8ZmInbPhbdkthwODxmsTvZvb70Hd3j1sR3ebHsGfROgmXZd7L5I/9MpfygFNTyOQ
D47vcBZe60CAvYmfo9nDYB07PRpVqBg3t2BnYVI3cgMISMQFnVZ+LhGqKN1X4uQB1NeYaidvug2r
wxR8ovPQbDjph56bYKVp41DPD740WL5XXDZkBjM8MnOZSbTP6LKhX87ZmbVNk4Wk1NdyLqq/2o2W
oU1bTv4O6pc8EYtwfLAV17zo7LH3W7QwBjXsAwVVFhJ1u+u62xUrzMknsBMUy4R/WiA8EZpPkCNh
f+9BKILwqOfdSn/3UgSHsAfKu/DFdA4ifDpD/w4qrXenuHhYZCDylSqAAKbtUFqHpVpDKxntCnh7
eAEfMbog7uMblLgCWzsMHck4uE0itSgvxjQqRiNyTOjYJvXt7tui956S6W6OyjEj/UvvVyTuZXGl
K54gjHxkPUSnk9kTr1tTE6JSWm/9U2O+O7cbfXJ6xOv3mP0CdDQZI46BCt+mlqAvXIXcPuJs2QDT
WqznrrxgR0Z9u/locvS+PXTudqk3u6BPDpK1Oy5BLincJlPw4JDmjG7/tGdEVzttPZ2FbN12gYum
pYbyMfHH2sUbqMiWuFR6YL02HpoBS4kRjwpRebq6zCbwd5EgPyExRBhsnI/rhDp4q3pIMi1N0PZl
EIIgLhDnAuFJ4lkNJQ6tznekTODRDPrXShQ69jDslGCYoMn10Ibp3CCHZFN9n8tbT3R2+VGbieP2
EtDuOSok0a0/tYQRq5vKuAFINkUBr0HuwOKBEFz4gQb+Gcx6O5HhMrPBPwyL8zn3FC6C+WWVJX2k
bvECi9J45Riww9z2XMVrHaA4mmCc8ccQiS4W8LO2hugS1v3DPMJaViMJUE1YcJ2C5ouwPrwoApGp
Qw8JC9YIvXrvmB7dcYZEtqIh7DQgizlGXuwLjhu0XCEKQ4rJQvuNKCCPF/wc1YTQ/Fy5ky677wac
sYyZCNbAwOTEaZrL10vpul0KbdFDD73GjVPTExwCgB5LcZkOkNxOddHceYgOyScfviGzFu8eciET
yoAPDurwc4N8EQMCHs/axyECXc14hRlhzx1nRI/qRnW2FocZ5qPI9L8H2hxXrbaLI8gTzMP+fq2w
DiMpWUVm16Ne3ZKQEJVxR1LowKj/I9wreDBgvfHlmrs2umCHfGqwTuCe0ZgyA/f7GrrjR6DqNd20
hyxa4Z26wpqkBvO4cFGOhoM/x/MqulOxRHYXIh8sKil+wlYFSStm8M420LqxCiRhMW3vReM/TEV0
GfpuOrkzne+jYvoVTEp8m1wYLAiBMxnOoE8wwVbUufUP35WHGn4JoLxnfm1gk2iRdsqn8VvjtK+o
SRFC2cDHr6OEe11/HBg/VQ14btwEBbznMIqMNaDrphMshdKt3gnijOaAOG9duD2vbRPEXmjXMwAR
5a7HT4OLznsGR6Ec0sKqA5nKOqmt06f9djsQV8txgnp66WbUk7rdd3JhybRQhQCe3wWitl82f/vZ
yiqA2g2ZgmG2LilZvimkXDE/2CP0G/cljKWw0MCtSbLViOXY9yMgoXq1+ExBN/P4z5UzGD1wEkrn
wdaXMoDR33jj87jNOCEGFPdOaN482UU5pvYO7VaLdKk6lTpO8bTCinghHkR1aSfQlEPH5AKuxHQc
sVw19GkT1ftckjJHkizgUrju6QmXrE9Rj+jcx0m3YMhuFM2eNdgDJ6v2EwFozsLqP/XFshOSbaeN
PE0U5wXKkOcyrkN5MlImWOHwrPlo2t7aZdlYET8eYJ68H2e2ota0bzr079plfS2VzTyGo6+YX7Vf
XecthDyIDDgQKx6rytniKWj7ZIMcF7N9HSHWn3GxJsuNUI2jwuhhH6EGtsy5fxygZKWL4S1aiuA/
BEjtv2lu3+fKQ5dNoWgLCOSYyBaZZOMnhL/E60MkReM0E0WntQh/9Lg5MFo5v9Y43AHDht2XdHiX
A4sJ4U8dKZ6mmaYNJCtiaxkzTexl1P1b10Z3dgvsDvZSm2jBh72vty7xKxC+Rum+rEE1PflEXzU8
h+HtlKsuWuohaeiAXMYqavaAvpQIv0s3WKtgnKr1+BtTl23eCevkU6EPINKdUcMV13KandiDhG9M
2Ry9efscOoM7B7M5iRLldakg9wjXu59K9V0aCIUDPblN9DFX4XsvDqNp2E5YmAnmcVkvIC5fm0mj
ceFH20GtGB5Ct6Hu5EuwoKAa++UBEW3loQWMG8bm1MeZI696wlKOcaNtWNPZv5Uny+uEa6JDHPkM
TDmTjZ66qXinymd4Wxx9dVN9OnP5FEEciseG9fl8y6uNtnvpBmjOatLGRBKcsSAbWQC3k9DFvgwF
WeRKSZni3MviEkDlWBZ99AD9NgEk8N4ZsRfgNBnhhIFna2NDMmCyPkGPFmcQFL2rDyUGv2Bx47Q7
7FmxeIx0UsnyJOB6+y/8QRpUMSDEd/03mATvAyX6GJFbdSK9nQntAaHcmBm6qq66qMcdIwZep/Ue
qWtHAaxM3B7tuXWQxuOjpN6W9QOpCm9gvbwGrUgHps9z5x/c7Xcg1K5x6meyNc9j6ZrkvzDDYNux
oyitywiNPGjGw0CfOJDtpq2fazQK/Ta86mLr/zKF/ncb6C/V5ySV/D3/6aD/F9P9/ySb/W2I5/9t
s7+HLV6XH+2/eOxvX/KXx96h//BgYAcJE96ogLnBDRX2l8neId4//MgjAfz1QOJGLryd/zTZB/4/
vCCkt/9DMarCbmk6/zTZE/cfLrzwPv4POugce/z/j8n+Dxt4SKHZIM8OeG5+GwTw/hwjNbJvt8Ct
wZ7mdQV70U+LnqKRW3Cn/JlmbcCfmVBOFml1/WqTFxKtbd01u0UNzyCo8CMijg+UKZtDx1r/0wjS
v7pW8P4CjzGMAtAQqjKcQLiwf7cCYWOtekHgWHQsbfJS11OuXFvE4wlnnSDul5blgrP9MnUIBKxk
/QBbbpDBxPkwDLN/jDAPQLtKvoy+TSbvdmoaNc18rp8bdmuLAhVxh5mZrbTitKnu7ktwgyH/Y5SE
oiBHmxGnapifynXOXYyMpW4P6Ec5Vh/w09prD+vJ69jWDyWhZTqJBp0s4n1gUQwO8HWV94sh5Ao8
SLYU5pFUpvtPl+h2Cf63W+p2idAAJB5uMS8KA+/PkJORrhKeCbkmNT7sHKRDdvp6aenMTqOR+hDi
PBNTBZNKExTtm0tLmoW+GXd0nWwihwqBGnW9K0vPnsTqOanXtOXJwrPHsa0+DNZ5V2G7wlHmFw+R
o2FvMO2zpN61HJxgpyxacWYYiovob90JhnV9wsZ79tB8Zqhoo25ibwbvAqIHiU417CFvNzF206I6
roTRtCTETZ2SDI8rYuWSvz2Q/xd/IvvXASlcIUp8jocP2lCIdJA/b6JlqxvqzYDLWGN+wN9nYAKB
+FoEa3WAZnERrkULx4ZPwhTfgrV/VZ5XwYBSfIoKQA/XKcTD13/alsiJoaSS3dd/+3rpaGRSuuDk
VawuNFhSvUIcFvulboKUFU396ihJc4dXWRPoIAmW0D5+vUTLehicZbmazq6PKHrocYTvA5IS/oWY
2vWRREIjMqDkcEfElHJ135Wbe0+nwoFqYWj69devl2iqI7TAWHlaxtXBvC1aOwWuzAes4/fNysSL
HwzLricqnVpwnuE/q76xtfnmFWZ8cD0t73EA3dtizMuAOnVmJ7TTiY9TYIe8cWC2JYqqtoaUSfxD
77n04LUt6kZ363CyY4gPxYqQu5F+pL0f3E0VKV9L6h8xDSofdP2/CDuv5baVrG1fUVcBjXwKgjmI
pIJlnaBky0YGGjlc/fdQ3x9q74OZE9bYHntLItG91hvr6E3F1VoxRN1HU33957f4W732r4eACFUQ
ERPkTRr/jh5+kHpFFBt0riCXmaZ+n+UAYhHE1j3NjfAydAZrCVW2Dya0QrYfo+VgpwgEgrwjG1GK
TL07d4N1UZOZbfS+SXGBTNE5b+ynWZrZ2e7a/BwX8iN/MPDfv9UlKMs88ofXFSzcTfZ0deemUBtg
Xe02PV4Ky3J8HSfHbvHU4lvmkN2I6PRlGtl/57y9WuWgbs2incYlUkc1GdX/vli6+j+/tENFBx/O
lzDJzAv4oHHR0irZjV2zy2JVnTPHrc4i7LQVLafepjOiVepWhBfnlrPB8hCt+InpO3JTHsxqvB+o
PUMjzq++fythHz4BuqWH2MkB5LP+CGDUHbuHzhg1rhWm82rOIvOiWMCA6dr/dsx/h8/94+2zJfDo
49mUSBSdf1dFUmDY5pzQ4CCu0AJZyfwSx86VH8vse73RbCOt6gLW6PR1JMTMb906fylabVPHWrsO
rSkClGN1ycfuAG3s3usF3tVM5gtWjfSkCCC6tNnM2XTJh6F+UxRK+FllV+dSxozr0VJsQQHGszLH
9L9oL78b5f75zXEAmbbke+PsQSH9zzsMm5KdaOHSw0RbA3y9cyNTPnupZkDjpX2PSsf6GaFaQcPv
c147h/99AXXGgxBdMmkxL5qNOg7wNBsxUf/DtXbDue+evl8ISHFPRm5WVNt696RzozoYcvkxzF63
9ViETshFysMMnZKwm62pC673dmvo7/HypHpPnnraWwKDceSomV24ixyIvXwa3uPZ/VWQ1vSVVXuq
h3adqspzZKVovWu1jtNWO6DJEyltOlnumeAO2hIeIMz/74tT2//lvtP/1ff5OM4dbGFIEkzNdfnM
/Cs3YhK6nBuAiNUIH2qb/SEtRgfk8rEZF1ZIdJOYh24fA5+i+7Xu+ePF1V/QP2q3dHCiS+/Wu55/
+fj/X+qxC8Cphk3d2eEK8TgjwyMPNLWRvtQoT1zK1vYlMkpoQOuAnWjY8mShF4258Od1ZFXp1fWq
5V7osRMIIxRrcGIwReiECo/VrcmAD0vLnVa5Yf7wdI5v4Y3zKgThP9XG14y4fscINbFDmc2tfbxY
klQgVOEqqC13zUZcXnR9jvbu0tw0L6uPfW/iH9NDbcNPighTobwAnONNxtNR6EglU5ikJ9vpDwku
iOP3y7KE1jEX8YcFgA5e2wrCMsHx2sXIfEPuRJeH9GWZya0BN5z1TjtbFit1O+tASrW8YguW17qd
9BWRj9llqpYOjTnbMcsnkKSn+pumDaQoK1FczEYM+zDCutH1kOSdnlONjPxSkad5qgZzPC5OmQdt
XlYfYzK992pq7lOkSggh5EeoN8sPlXcvBaDzqYWTuX2/VMu8hUaVB5QAKFlCx4KBNqzzmIrfrlaV
v//zBfOdofqPh9jRHRLJPIfiBDSM/7YOOEsuy5mCiBU688ka1B1noNo1KtT8lDf8bPWS9ncPpXQn
NaQERT8wVGb7YW4VYHfe7grKFxurAACJKw9tWuL8CB/EMfD+V5bA38bCRB5wqzJ6CbOyzTat0sXd
nMdx17VymySzd/p+KWi934SJbFd6bA+vyjBWzZgsP/7zt8ynnw3kH6Olw+DN5MXphQsTw++/nrTa
68bepV7K1x4XwVy9fL8gGPNTjC73UZr6OZrcn21uoaPvIFaQVhVYq5g3rSFL3rD+lCcReiNS7Sl5
Q4GOJX5wSNR8/Kkd2vhfTMdataMRv01hjPkWLg4fyGZWev7qpjEdCO26D5HBDVre3QW95/yXoG+/
f9lSxAOZE3sMcJr1d8LNeJ4qZrG5c6+NQnjZlq25hkTflmE3rcq2XunDNKJ3q9+w+aK9hafVk/or
DbFMRXH9gXVs38bJl5uNyierFirJ+wgtegxq6jKs7udseO8g7e6q/wMvRAsVBa8qq1aoKVsUzvPH
ZDBsGUBbmEpQrC0jsqRo/qzHBOOJgfvXjrLVZOTIaWxz61WRXCWPAgkAR4aS0X3CxhguH15Xjv5c
JhcdWW9XlNe0GX6mjbXLnOwT8+7Wq10i8ixkkY+yrVWVLpzhSMI2w+ii/yg6fAvicynrWzLSpMrM
m5xF4SHQcojQF50OzpY9I5ba9IPHFWuFb2mSvjfihRbh52F2zH1qEvmDEOuDTs4sGOzxhyjZHUQP
CVIT0qFP4il19XDVa6iWzWJ6BWjvVyPKnZbItGF5xrzop+I19qIH3eMhK1W3zOnUeoqGraYr/M5t
EjAo4rVJIEPrqSo2RQMb2+jhtpHlj9poDVCkBAVZjlZPs+p5l5sL9QZem616Zs+VAUBkNAk1ksZG
zwSO6RgroKiBwFNQlqH36o2hot/4aYVw3C8wrD38XbqRSWxudPjvfXQPPbPFRyWmi4UoFMa211B1
PrHzcDoVgYtpEpJnWheetu5NK0ULVlr7vBl45xMCqtEiomxwLbpTNLGT+A4GsFBrECczjOJDaaF4
7tFijbGWsk8jaXeQzKMElKFT+ZaaopNQ2ZHvzAFypiMplOTo1j2h7XWDumPWnjSl/42F0o6DxHQc
x2QxiKW8N732koptP0Dxua7a2VKRpsKSPKGqkso6xF6ucKjYV1fNKCJaAzKkJug5xXhuzVK/yGx5
gwEq161p9aus5/e5EJ2Nzam3s2Rb+VOar02W3d0wWdN6QCCWlG9e534WlTcGCC4q40w/EQrETusw
tzXNS6E5f2llOY6WGT9NwAZzw4AxmrydtY04Kc4NDKaxuOrLc22Vv9oIyjKGrVk4QmBekNN45m6G
9kbW45tSP6vJu/YyrdZtL7ddrBP9Cx1HENab0LRPYY7cRdGPHGZxjrXdYJOy/pLEeuujjyZHoHKe
uil5mnR3PnQ/eo9ym0l5P7G3br0CGcqSDYQVc1EZH1jSfsfOT53UuSAZoYajWidl6g+q++pnwRc+
TlHoQ+Q5t+IQGY32VNAe7Y/0Wvmy5mGerepO/PunnS36DqmtF4BjkMNDSB7mETcKctccNk4i9POg
TdCXEwKBqZxfrSTdtVGFOtzjIjT6dgqqUZMHrYnilW5kXyqLzcNYUtizkJjij6HtrMe5pk1kLLGM
oLs101/4acptSiAvdj9sK5gLlnlgBYjyxc+98sNI5nqXqvxtUfa1OISH0eUJbMZpV9Q8aeSiy7UO
YoEt0fN2dbSxk+yPi70gN+rNsHTlOiwLbWvZ99kNGxwpkILzbM+7JaiGxPSbepQH8queq1uRUYZF
7zSwbhF+oBvb9znd5Bg25Ybh743RQ5y9URdndDQoM5HQcu8nHt6ZllShA5wv0XmNewKCufCG/01z
vq5WJQI1vliCuV5Vnehv4yT8zkYkhfZgq+ZyODtw+n4kFW+C1++sPun8AaV+bTUH+OXBmYlxyPhn
MO++R5rdIROsNzSe53hANRXA72hkIHSvbZjamApUzT9mB5qh/kCRevo9gXdOySVAD1ga66jpF/hO
nfskLM6NWqDww/lHp1rGfDnqgSLCctVCQKydhidXJ+FoNSSdsWnH8Es3ij+um+TvRRau8zlCa50s
xbU0rohYXyHy7o2kHj3KLk3b35JuU4/GS1nJBH1X8ux05mm0hg2B/AvgMxVkVpb/6dom2RTTNAbC
nkhPcKiN7VvzT5jbPeNcmSHIIS1hnHeupOC7UHlyLx3iG9Eibns5HesucWhnRXOfz127KmEBG28j
c50fnKHfhcu4B2UEDURUT60jOzVfdLOmgRDhZLB4+S2lxA+1RmA+6E7V1v0qz/Ry7VDCXlTOGgBI
20oRB0nyJd2l3sc5B+K4JMXerOtT1Yc2Gc+VtvYgCzY8CqoefnsV/yMfSNVRk/YrVi4kfIh8kE/5
C5ftW02WrO8NZOI0Cf3LY0z5uRbeBumMF1TBxbpPsz+Y+4aNlxSrEZpv5ZhkX6QJC5g2T68uK9em
MKrfBlWyD/Pgq4EIPTSeU2IAVnbVvllGna5H1yEcAR61l2LNWx2uY0GAK2ZdqgNDvHN5FBhWif3V
hE2Isb6mDiy9YCw+tkK9j+PkMZF4v7S638EFzpCTJfdD1f4ekv40sAZjlIGXpsDDQRkKuqGSovDd
GJNSyZuypKkRjEPmIRebrF2FuB9N2FDM5x5kB2GnOe7sLsqwoozx3pr0s2aF92UqXzJt3up8xkK7
sdf1GGMmiRr0oyShzEn6CzngtUmFs6OdF9+MPeIpwwLn4aFD/f1J6ppcRalKfSjwY5fB7X2/6HPP
1cTlpwonP9l4rq6xkbGB9sWpVs+gkOUxyobiWOZmcWSvsHx7cv86Gtc6NCYOY3fjNHjaO8yGG7Jh
ekwddrfi0moDFcyceX4v7X4bfsohjB4Sekarwev4NA7vaJff4XubjVvAjyVUUPXd+IH564GoFfuh
eqy4rYjWeEPLVZOiDU4wMxHn4+cxg6Knd6tmct9bBYZUGIfGye0jCBLzw1cCSOYbVoe7qyRRAm81
JrVeaQdsB2iD65tdlel68Cja7B4Xn81d7yTdGuptXfAl4/IbHb9Nl19AQTZySc7MhjK2oCYiZl2U
AzZI6p6D1k105oHsh/FuLhkqslbPISG1bW2bOBOExLUI1+9RWHtVpNx4xOGqFlVHbyFVsar4ZzS3
lxpUqqHRZzOo4qzlSTA30Uds8/kbw6fUiX1HMg+N/B/mkTlmtpyjp8X72IGlbvuvJLJ3ojVBh6uX
EeYp66YpIA/o1ZsRaUwjOYi9ux5t8Vd2CzI5M1xj4s2DES+v76iB7tH6gcCf4MChLFG8+QnFaSSs
7/Sp+x1OaJCYu1ah7N8nzW3283LoesCDiI0mbwe6zYkGwcL8uiyBovoMzwy2fNPoNnlNmSTaYmAP
viQoEpzJXqArsRYoPldmQ76EHkKHmg/5ToIQol06pE6KVd9BPFN3S7m2/7oFnwdBJrJ5TKc0OcaP
l6ioSa9FXDa3coX3G++n1uN5UhDCjE8qNfo1CDgmJBdB/YucmnGXUXqDAL7HG2iIdFWWcuPpmIiH
BdWTVtkJBh8klAlallrnrxKmmW5m13pifWVKLRmO5u66THwGh8icYEUdTFqpvsYS8SMJh9OYe7s0
Ca9FkUjEPsaMp8FLtgK5KmPS8pQJ+WOp11WLdMEa4qeq5H1zx3brirTxIw2ooE+Hg80ttW41e8uj
Ya3qAoWtKeqP0bVjf0LFyWe7oGzCNEn+QUIh6P/QMz7tIjQbMJ2YPlTjnleIYcbORnSiqk92Uw6c
BOOyLBhoJWkoByRLyJkEGsyUNSGfmy8jrrJA56vzs2NnD+MpTI3LQkvNKs0SFP1TLc+LzTRQNo5v
czWwBUHDDlrN+obCiLIqUVedb/Ac+6Ze1Cv0nA+R6nRL8QgejKV9mtxo3FdagvMo9lbNbDMXWsmx
npfPAg+Gr0f9ubacNe5NHJdIdNd263Dm1+w28bIcbA0Hs66ZP2cy4YrBO3mFfRv6JQSacVFwq8YM
ij4RK88aulNv5vSKtK8qztfi4UTJInKlFOSKY+LZbTPtA99ifhBNYfhuUn+0KMPAL7GQFZLo4sIz
n8L5p1NlTylOQl8sMapZ9gJbXz5zTYvWjZSbJVpOiZySY55yFUnF89bFlyZCym0v1INMru2SceUs
64c4LGm+ErLZMIN6G82Io7WaHDKtUlIqxiJ5K7Qdc/1ThiDvGnXTq8mhoia8sE3J33IdULTwNk0C
O0V8L7C6kWtxp9x29IUdm9sC34M/N2zATuaNd6sUxE6Aw2btSdflp4yGvW4VNrffsCaLJt1pKEMc
zpddoycDu2zXrfoaYTaqq+ERgqy51q0R8U8mcNhu8yOE9EFxZL1m0ObZ0FoBHP3TMP1wZ9Z7hEA9
iTM8FgKKsSd2xnzgCTOeqVieskzo2yq0X/tCXSPKQb7yaAxKG7dcJ+Q17vgyShR8SjXDYQ7tHcJj
TZL9VUiBmwNzHt/chLmWWpEmaEvb2Q9duLULjw1nUWuuubdWmZ88YUnQE9Tq51ozIzVAOxMv8Sf+
PUbzEUk5YSHII1uVOZu8Dw9WHjJq4p0tdR29QdQ1KD3eM5Xv1Mg/IHr27050MYMwzwHeHqwyy1ca
qffIIFbMGftTn6aKplwWIVvHyLqYz0Xf+Y3Qxr0b5i8ZnFlMNqaZIXN3ZUs+lCXdIIyWH3NlvEwv
YFZVILmQD8LO9glkCPErY71BRs8bhKC3FNpPvbYusLvhykVqtlr64k/ESNrkGysKiy09sL8rcyr3
Vdvso1HbJFnZXeQVh7nyQZDbDaQbmR99zyEJZboXAoasGwwClGLp92kF5jGwWEbWtV60tetGEV8w
3rqKM69JbXfdI35CWKIoV8NBT0lAiaHaWCVDY++6wTkx1DyHFQD9LId1iw103QP16JJzETSfapYN
VprncLlgnwAemJP6qEZ0GllTBzCi6VPWjF/DuLRwyNnBmzA4ZwN3itfoR2brjtvsb+uOr/VUD8fG
JaFlaP6iTC22peAkD7WfpFUdRUG2Rvo4iqKOatiGAA0/8giPVpbXrSd7PYzxkc8riIDIBabncxoy
8+eJ8WnM5adQJSTYUKzQK4nAM1bDAhcNERduXDLfiMy92pMpVrTJjiub3Dq+BRTE9kIiJpYuWUV3
WqkIwG/yV8foyAWJcQMR0cVuGw8200OBgo+JYVbJQyjKx1FoLbfWlTkYgsN0rKAOIT06WW5MGVuP
/yP/uSG7NyJbdz2iZVn8bMyD4xTkQoXWEoR4phOcdWj0J8IM7FdLxOLYzyDUWmU4/BleyL6vNqiP
n4uwQaTcD0WQ8O8sFfC3PepMpMyvzYgen7328TkRp4Rw+j3PUMZRv5gnQQSXUCYLdiYxjbRHBRuz
qgekPiXDwHqEZXYEos1kukZlcjB7zKuDpgVWBkSgoElXTVL8RQxO2ti7sPNjhjYpzOi/y+onw83f
R4S0zCPRtQstorEaujeld00XypKzuX/W2hjLHd4v0qDyj1ZMG68Y+egA1fFeZx9x/NSNagi0zGV7
qsetN2OiHrW3zIym9RIN6tGzdpo6Mwu0hGFUX5JhlelIc/Q+C/DN/oK9IQ6HUBGc+mHg6dZzny/J
9a4GDRFir+4qac9komKyi/BA/MIbSKGCx8Nm7Yd8rlCnt51vN9iL7QI7UfRSNfoL/o2kl5tiCdkQ
dJdflJ+JV+/LvtspEytsMj70itXD9tpm/lAUT0tmTmiKTfYSttnvX2UT9GLr4Dzq7a002mjXDtxI
o+6pQ6nLt7KJjOBBHckiA6OLkjfVGBGbW/oSOeg/MYJKlhNkilqMkB8LvlHVQN7dvLEH+WfqEnEY
yaQZs3A1m2G9FRYSk8FVmGp8icautJqMFt0ZE35u+rFktLa7iZSkhr9UfSYjsBBfFwbYScd1gzPK
S+uAEF8agKAHldFbpMhGq6KO5C0aWyZwsA04MYKES5jrlMlmGuWraTc/qgm0QPfmaEuo1z0qLCa5
UvvTFqQsTGa0+HKRNGJS+j4uWh0Af7/SOgrAO9hPWO5xOVQbi8V8R0No194ajeivJsPD08VF5YsU
6GKwf26TtnrHmvjLdsvBN0R+7R0yQ+ocMWIRypsWd39zqTF5p9F7iNEnzYur3tXjgb732pfjEO6K
yD71bfuV6X9rJyqYoDlEDPnmOnrou3nc+nQu5JsU5UVWzmtTYxVSdbJu+q64dUm8nbwk3JkIA+lE
noixtlqkKwQ1YdqUIcdP85FPcxycNM0EwycRi+e/CQpce3jqMOzH5mtZEHUx9U68U7rtXsyp6n2y
6NiE8DL72aGGXXSrqwkRYgjeJEs8k6rGCJnkZ/SVHwhcwQd6sZ69BUTHtZ/DrjoVFtRsiL2Ui5RT
Ks7enDHN98JQAIEaM3YIxI8770nMnGIYJ03ufqZWI8eerlVEIujMglpmksr1GHH0cVnZqv1MR007
jo9lMO2srT3ppFsAFDnQC04fn6elyzeL6ZrrBivdpmxU70+jAYUMOkGCbsBXDBqgZxeRhtitGhwJ
HrzDDtP+7ypvgYjbmij8nYj0Z2NpVgmG1j11gZu2Jha8IwaMcTbb6VxefiWHmRNt+aO5ZU/4trcD
CFBr4heafUqKn18INfC9TZ8JfsMUoHxFYALUZ/SUEybYzx3npJn9yDG19SSrPWuIdkeK7PdEY5HU
otU/RxFO++7ZaMz6HAcECSUr2xTD1h2l2uKSv8QkZ3i67H0+iX/qwPZ4MzKth6NJGXJQbP2BxEDz
Wpx6Hi+uC1x9Mnfbredx7xeJyVzzyVnGfxjRCLFZpB+5TzRiHdIweU6YSCYqJwIr5OQcOx7AvEE6
1OA3cEuv2i0lEUNFhlNwSI5Uihv7erJ+isd7vsCL7qwFn27b/OI6EL6NjgjtJGF4pLU2FVGckIV/
O7H8UWCAAavXp64zI5OpoEGUX2fEFAdqM3e5x6xUWsQrsr12PMMu2pzEPeejtWzybnh3usWPqvS8
kCOwjZf9krJ4pYQxSe8N6BqIA+u6TMHoxsb5nBy25cSLGFbzSmJjsJKDB3zZzTQ2Dl7UbiPJbezG
FeFlUAx1rKebLBSbKtScJ0miitQtoDuxVhAWz6HXE43CThNOxT3Xb2mEydBJ9o3DKOQkpDk4TVSi
osLb1v4hNZCfHf08a36Q28Ftb126kCfgdZLFWbwWIpF+G5rKN1D7wkBEfhjnAQ5reR3dhSgh0/lb
ZAUqV/3JylyMdA0x5OR08hR4FqKQGgXuCKQVTQ1pJG34g4E/XIfMKz05lWca1n672Wxu+ywEv3ks
K6LFdeMxdY6PDMjO0F/Gh+JdT6utZGL2S22CXnLZ0SNhVuiqtPnq9POhtMvozvXR7WHr+QyYsbcO
20ngaNfCi8XgcnG1ZVlH5YJDQFWsMbN3RNzUXaiTZTeLqlOiO81FuGO8JelkpcRbOaq/UcoNpFdW
d+LgpmyrCeftzOS2cUzvjxWnR1m7zYlMb7/pEX1Muoqvqs5LcErF2A6ovo6M4Zcgx6C053Iv4wS4
LtObC6Zga6WrrvudTn5a1YavGaX2CP+xNh0hTufGAhNI8rIJGlcbz2PdFzj/SlTyVXfH8190dXuH
KFwPSzWCgZHZFzpEBGOob/lZPNn45PZdZA9PiUW6lYumf0e8Lh6z9LMvOuuapk16x5ZjHRcrfndb
kdy/X9LBzTexydJukA8X2wlxEwzMd/YDZA+UihyGKoSRTsi0sCrMNXi5pm2oq/k2usq49jmrhP5z
QNVwiMnkv2WLSm+CQdafurDfPf5wzAvzIPDuXPVhUMFQp9CmyhRXsK5xjXvJJngm7gKBS3/jeFl7
x/7c3pvW5BmMx4uWWc3dq+bwyDf//ogmIXZLMw5JId3n0PkdKXZmSHLlY5gqTrolzKAxzPpk64RN
jMRR4Yc/S2c6a4scnov8dXZVfWenHp9jzWiCWS3J9vuX2oLenrDWYjN7zlfV8+CvtCAf3fIlt8zm
xcyqv5lXaie3bpsXt5QOOsbC23z/YdTVnNoRZg4jvWt17P0YJTGFTlkXO28ZjBdrhE8dEm0Tuoyg
WmpM29YgkEMkZvksI95CdhFO5agtnx3Zi5UxC/NCRTFXklrZ79XkVn9lgucTYWNxjq0BYmcRdkBK
wXTx4iRax218XaK0hUB3Po3BtD8aGK5V3bi7JjPdW2lCckyD/RWyUT8uHZOH5nPK448I59YrZcs6
2gDnlrpCD/Sqq9H29WPQN225feCnp9iq04P5EHIVtTyptFAIZGX/t2nkiyNs7e6KoyQfjfCd8aea
iw1Jq/XJNEDKTUHAW+q+xJFBB4Ow0A71PNZTc3FSaGUcW1h+THvejt0aBKh5bbqofs7YlHT93Cfz
8KPSwwqZ3YXEoZzroMBsFOE+0GsZHclt3tilFp0SVI1Bbr24qbESDskVMZWbOzJa7p7IqoslQoKG
4jEmszSTZ5E/TPn86PmhhH45Ft1bYemY5haLz1aUrMn9rCmKEWvyDsMfFuPWQbPQ9CfWX5Wa0Urh
2LtnafMyj0IeyGXJAN0Ire4MFZ+AV24knMgg1Ca5ckmRwQzj6kGTIteEJp9BL/IKCVa5bSySiklp
xhdTC+s223n5BAC9merOey77EqO7co6D6R2socw3LiCS7z1EHrKPTtSM1WtqIO/N/E2kSGgPt6pP
xlJYh7rn2H/0HtCHsIo00z0WHrxHKYdhYySEpEjDLFEqLx+cv+HOyRyx75N0YFa2t5HwirtODMOu
eXCYlf2OgdPeWwqJtOomkychuaAgfE8ZFy5VQzGrVxbudmHn37Ztfc06BCpRE/8dW929fL+Uk71z
6kLsKGWyCQr6Q2IUlynJE0vt/MqAEaxcKXgBFyp2kuYp4S7yRN9cMs9dz5LKttlOrHXj2TuPC49Q
3LHfujYfVCUch3A1e29E0bhim0b+Yl8zUU577joPoSauUxKagjkSxS7swEEXUlUCYSbkpg1qPjqC
eFfdTtgF6ofOE+8VHiK92yeFs41UbfwuSiNQD2un3mo/cn2eT/CDiCDSKXu2KtoYjNQ9fr9UCTpp
Ef1ohqK8OUVk3nEjicDt3yOELBsNGuWQSD3eyar90CpHrmSRfpmSOYKoSfvmovYl5e8B7CwAta3T
nUr5MO63yHAHglzIibp4HlBMrQTux6wsr7aGrsuxujig/kT6LFvNp/S6L+9JX0Z1z7iVzTFn4qpw
75q63UOuOjkaFlKK4xkTVxr1SPjK5rko/pRRuZuzZX6S2INew1F8iRqtukjnS4IDmOLFbK8SAily
i0QgaaVnTTS+Ggzrbe5K61S7rXtJiXknT0ed8XpheIfhG7NIv2WdDRW36JkvCOhmYo30bVko71wO
acGJh8VU9AYACLpOlBHqhhRmuZHhYt4Hdzo2lZBE9rGgZMQyEG5hRmcHZaKb92tbDtY6M6LwpAgo
A8Mj5cGKtTHIOKG2njHPt2Uy9/GinEs0teOmavPulOJKntx83KSP358MDLRx7JttZl7zCiLRo70E
bL4bfALiOKLSXq7buY59naUSo/QDW0/N8TSXpnOcGqlDzQwQFC0FOe4cLm+5qW1FLJPPVWfp4xn/
7RIkUS1XuuakUEWCh/JRYjnih8TAxksepoANpYRSHRFnez3Kfzf95Yav/SPBCpM8dDnnOZVWtRHe
yyT0mDgAmnQv25AW6L20duu9VPVPCcv2ZC7unfQofVMufY51XpkIYh9WcFezDqkRXdjm2Q3rOrm1
O8K3/Sg39Bu4mDjrBLj1vW4cRBUaUPrN2wLLvY1d3nPDcanZSHpQp7osTq5W7GLkPat5KV4KEkXI
8lvaIMx7RIimWT2FdHU/WX2qniKd2JX2JcZcf2yzEG23Fv0YO2u+8JDeBswgf6lCcOo2Csqyndgt
LZy+/2/OqUZrD4v+fSd4GHY/tL4/lFDqgR0WVvAdPavcCPG71m/51yy/sYlz6xtXvTqjRmSl8Hp8
0YW5qmmLgfVE72dqSrtyD3Wcb2RQeBNDSuOkamML++B0oI08V1nQ1eQJJlofbvHczWsyptoNfyE6
JjFZFWnXOS+UJW4RNTx841b6Fi0bzaYkxqjsP7k3b4spru563EmkuCWxHIQLsKOIKsh7bQ4axy4g
2fLhHE5re3CfPcjGsrKtZ8MDj2qi5DOPc1DAqGxOdYjopdeeTKVHBORpzwU5t6eRAel/mDuz5biR
LNv+Sv8A0jAPrwEgJo4RnES9wEiKwjzP+Pq7wNTtCkFsRle2WVu/qCwtK+UBwOFwP2fvte3qW2WE
2rowWuney0DucaSgBjuF1p6mp93gmliFnUHlTqSWDb7Tcn2f0hGqiurSSFJqdV4EMw33yZpaPp0G
CUWcVUb0RUyvNOxkKuQba8ClNjWBslVTv9t6BaipshPiW2Rv9Pqr5vrjn2QPwCDaS3ODTzvaA8p+
UbWuRX426NQmgnZLzkG+QRyo2NRXi2NpFcVR7X6gDc1uLPYNV0nA8aaetEtfLviDNpM9SXDgpM7v
bmWERrdmbDYXpqLd+mp7hIIgXQNh6O/76F4ORPnh4x8y5a6wBLyfvnyvsT8m5DtDyh5N1vNoFHj4
q46SXZhsION4h1ob08PXCkh6PEsBpKYYqqxQIzA1GavWIs2sjIOuJkyzXsGyU1DP1OJBjyCBGgqo
KTUqmgtrVsqHUuavxBYkZDYOvETBuNMtMBiKJ7ZrPin5Ki4zjarqBM0gRbMSKI9p5CcUJSTDHisZ
ZWFeAFobco/yYqVAnOxnwcYaT4hh4gQx4uaK80l+i7v3Bs9Sd/Xxh4DL2skG5DQf/yhGr0VIoz6V
je4CGJFTd3W9xXOsXyDKCXYVjuQLC4TVbsyick9andbxuWpLHamh2GbBGjTHtxQvVxOZ6W03/xHU
zO1JkQZQGib7YCZZslYUKpuKnKBX1rOHpGu0CzPQUMvkHcJWT4fyBu0LxveK8nW8ndhyrCYd/SqH
5g4lIvt5/h71WTGsrWAUcwtOvEDCJ61yMzJB/eYN4X4dzs04ya6LfiL5r8sHW4i9/NhSIXZI8TDW
HzNPCeFYNcJVSai27A3RIy0ZxP0D2ZWN8jQgrDl+/EGKtTfbLuR1fpFj5LzOvaa8jOFLNoaQ3xUN
jKuv588fomFDR3WtGoYum7Kmy/oCZF1moZGL3VwfGQy6iVWY05RWcve1iyfhudWJY++Q4TityP8n
ipp+n1osbrJMlarAg8EDi9YGYcd4diLtKjBx/7KohLejQaSGAoB4FauVdyMo6mveJgNHE4QTgYcA
rpC+WVgKnazh+1Wn9bFL4mLtSTml6ZIOuSTB/cQ3cCYtSp0v6VQnzSWbhGtJaDUkS1OXlyyWZt8U
ZVOt8jbvqKLquRNbo6N0uex6ErnPGdHNwJo4XmP8Fi8NyNxi7YU3Dd/mm1BE+JaLVbMHkr4qLL1+
GsJc2OelGDs++4vn1p9bHt112sYI4seMsmLOf+cH+nVQvXSi933KiuZakiv6kGWNjDQfgAaFxVOg
tuLeK9MnMxb3pNAJF/ijvAtga4gZBSEC35o/cSJK776eBfMa8dsdMUVylogHNLgr2PRm/94Jzdwv
ZJjgHXNZUDoYIHH0rqfCz5BgXrsU5gK9hDqgIzNvxVsWnpmCH9625egA77Gf0LCQFHExBdXMqvtw
zn/2RvUlEcLvg67uujTC3A8DYBVLIMvnJI/KpQnbEzIwvKiJCRe1aeszOWWf3QgKFLJIBofJWyH/
fiNYBoUo9+k4e3L2Y6grdvbhLu4CjUZbe6EHkJQNdWq3efkrJPV/zbv8fzD9S5bIlPuvbcl379n7
wpX88V/8ciVL0l+KqlmaKMm6rhrW/GH75UqWjL80VVVkBAQWJhte4v+0JUv6X8i1Lf4FoWCqrv/L
lSzJfymSqsqWbPK/Mlld/0byl2H87jswoZKTzaBgaDSZJzoZAL/PFCnS6K+34aUWhXFP3UYwvjWM
DKWohLuFKG3ciZLFbpyWaQ0ab9ZH5KksEbsY+/dEmxUiAnvDHx1VGECbECYstXT+ReoqFp6lsDSV
O72q4vU4lt2uLtEfhJgBo9r8AX4bMufQJA6m2nRfBnW4nho6vwg/tb2CWv02jepuFwNdQuItKQN0
Oa+0zVJVcUWJVAAco7T8t1bvYG5PPjpDEHTTtQYB+V1tI8ChmIxp56HOv+9KIXyKw3S6VNiU0bvv
dAB4EX/xCPJRSny8bnKhu9I4qA8aJal1ItQWFbvGuND1iFQEsk04i0CIafmRaylAvzz0kXUl6uHM
tgRDo1loYYmPEkGb9+OeNJLyyQi64ofSNeweNK3bDWmqugqGq51ojP5WaDUJD2M7HIqotqhMwSd4
VMq5AFco4ncrpprfhH610WWU7UIX11dKkkaXk6TiGU5N3Z33v0c4vQK858mfFxiJ7aoS1g6lQdMZ
JLbHRY78BylXRaG9G0HtQoCL4BhTCPYUdXDFwje3WVkMjkqtdYMyfLhMh7A+jqqg3gVVq219EwnF
Ko4a+dnXgI4LUiF/SzJh2CLJNXfYw7mdzTDu0rRBQChPycuYaAQZef74NplStR1o310IuayHNOHF
msDmIj8WkIEvqTFXwaqsCzO1B8KG8E2IrXUtAvR11QBe3IyYQ9/Wm8LNIOTlNWWf8tKirL4uQi9/
MyAH34+NLH+nLS4+kHTM7i2roguPYO0In1lnbvuhi7hhItJDzaz9C1Aaebrrqz7l2Jjr5AqVcvmO
/t+jxgKIme0wNDto6rS+KfyYPXxOg/SmfMSsr1V12jmleSOYLd5JxLmIIFTRq92u9hvV9YQsuyyE
2CAvpB1cJdL8N54uXSF0KvsOIQgORVOBd5IkF/gVCR8u++g9AjgMzY9zyjEmkoRGJdm7e0+fc6ay
eMbCWWDliCLy0EbhnWv0clbU5HP9GBcXBgVv7SuRsvWbKXZyoxY3jSqFV5rZZJia9JHustlc6cD4
Djjmqm0kyP6GVgBtR72Trgbo0N/1WupvI70Un0IjkDd15LUkk7b5ZRdhNyADq8IQ1Oe0gwmn30WB
ke+hBRJ3E+AEbECC4T6Jh/pH1BZpYZvkdz2YXZofA17Nxxi0Kp1GMbX8Ne8zqu+uhHbspHU5C13N
TichHliuY0FJeyEYTX0N4XgiFOiRdbJ9SSkD003A7Mfv/+61dQR5K6lCDu1qr+wyvyxwLWVa9i60
szseFb5oz5We17T2DOjVeZNdaGBsXE0efDfpYk5qVuX3b74KTz8OGopvU2RQY+DhQAHO6gnWCo40
/SEfZcJdZBEHZCRW2SNEzObWj1KoPKlqsFkSR0zNemp6d/y1KsS8Xm3uuwZV1ypN/JkVVGEJRXcD
3MwQaWpltSiuFd3qaLMBhCqGJgJB29ciclardsEv57c9N+SbWdS6eDMqxoTdmz1ZVcveBbkUEJtx
4SD36BOsL3B3coIhKM4kOsrTga97V+fdRTNZ3QG8PX3WOK0UeV3gs3wPVR91fqZjiYDWfNQTodrw
YoGmxuQlrkjhSG4UHMv8VVasUvhnKe2xlafTXc0L91Bb6NKcuvRVF0IyOsYMzShV7THlQgxQPBWU
vmo1ILC7QOYYgllSNKSg5VSYihODMwc3jUCJCoAc3VCMrS9CTS+foWgmjqSZkA4hiKYrH0nFoaZn
/zNLZOGVRDDzIeC4uBbqUrn0kqJ8mLIIB0qFKe1gtoX8MPppNkOG5ck25A/3Xm94t30lVt80Hyd4
FU3hZWs22rcqVkgME6Qx2vdBnj17zVQfmGXEXMhBTKehK7s7vRgk3I9x60wAubdsjOHryjJwi1Au
j1SEcWSJMap39Je98DhJQkW0w2D1nKqz8JkbJbFajFP1QxKymA9qqLwH6Mo3RRjO+sCAgHOs/BeW
Ppr7yfDanWr4XemYMKD2kw/bQZZpbkWEmDkTiUAXjVFWJGFm4oUUqyzLeI2R6qIs1u6JOexfzFFV
39o+rTm5JOlbj3LKLZOy2FDx0ohL1sPmBRFQdEhqNPRIkcPsMhaN3Cd4I/RFlJ+jLNqyOHQ3yOVw
eUnDODBnvQmfT9v1DzTiQ+z/4D0LkIOTuQ+DRqT6EvfssGO6j8hqYtzRxBrW6lySx7U4WXq8FXSd
6B0i3BMEAAa5QEUaIUyZcs7s1AOvJZoFewlV+88U+BIwSouOJWru6UAcS92uNS2mRiCjXJRXPNgq
RrEs5K1togK6a6JIOib1xFvhJbJisRCQlMGcr32ZPwX0iUqRiOtGmCG5MiKvOvSEV5OetO70Y0RH
uhmq9CdvGIgpSQF/NpY5HOCiCocbi3oJHjqAAMHKLPr6KAZDz2/RKoq9nNLFl0RSp2DVGtV461dh
dw2LAZK36anDHTsa/RbEdrcxvDCIV2jLawRj5LmIig77TSxkdNblqBrzt7sIj1SRG2U/xggmILzz
DXwzx1hX4Zr5EorLYqRnybluFFGBVGBsiq0voN7CqCOpZmQrvQJHdspJJaiyvH3Ssla+Ife2gv2h
RdtA86O7gSUPSQX5DBapDtdVQReptxR/C7UAKFoeFrHbleNsQEamkcTsv9hDKqTEqmg1xE5etyVq
kb71kLWpeelS/cAUlJMoiNTPnyYStIjMRGRh6P2Arc6L3rFgQ3PysGTChsvUKHWiqDN0AAI6BXfD
NwbZSSpTp6Snt9SJq9FT0fWP3rM4UHItGsWSXNWH6kr5xboaJV+U13IbEvAQQ3Yks2OIykuNYLqL
gVmNJhRg2jZE6viQmSkE0ib3nvGQppeAStrnMgKiR2hXeAXEAi+/NHkFJYBswujieyohCJgZ53V8
/NlrpKhgG8isn4liEY8TsWHmbcNsgh3QeDZm1ayvBdl2EPrs6I212ND7GcR3aC8l4guLCp9qtHft
UAQbpZuBuF0kQSZQQqWvZq17GjlKkyPjlmPO26u60umTT4EgkMoZUDemhSfRtq3LPKawQqbLYzTR
HbPNAbHOuqs8Dv3JELV3XVkU1OFbRXgSggoVoVlVXuakuPzTddm1445qT2K6kmgCqcglP4bnKAc3
RmgG70BKR/IojbElZlNhR7uyRmXQ8AtAn9l6YeYjRqgbOec7Tl9yI4P4KO2AVDV+Z+zh26IKKT95
ojki4TRgCro6Xvt6xbIYUqDWhyhzFS3oTNfIm0B2s0Bmu4AJhkyb1Ez2PcUmcR11qvBk+T2I2pba
/lwWjkz8uyOdFixQStnYSqRKtZM0SXGXqHwgbRSLlAzZuRkoT+QsfxwlzMqrAMYhXrGK2jjg4kgy
XFMBj8lOq0k0Eq2Cgo6kReEHkXqP1CFKIsTsvaBE9xn1LkCPiiwjzAh9kHZmjPSFT7PfhyuPBfFG
xOWprtSC6gMeekPubAN5+7DXJL/jmaURqkJl6N89PsU6PhIjcIexMOjqtYYp7cQUIJKtMK96F7i0
oLJJzKQCGJzvPVPwMnehaajYsHQ5fSonT3wdW6zBqI3ZKDpGlpG+gHy2srAaeXy4boAcE3whG8Wh
oFq16hV5cjll8XYp6UhFeZS2Y8Z5KaRusB5CtlWFjI0knyzvYWqsAJusL2hX4yj6oCxrHJJQr604
oJGVZLD72lgwcI/F4SUEVQ2vcCZmN53sKZe+L5PhS3MjxDusWrHdhC3/B4INAMhJo9HVK97nJmKT
z7xdVYbKC4r/BY4ETRsjdHRNQGTURmzgnSJpjZjji2xu+I8qA/oarexHv9NoteINDQewi1F6pwtK
C4MQ5iq2R5SMA/VhRIaZtqJWLPJaSD2b3KpVyhsPcIWJD6RqyrWnmRTtV3FlJnp8DYooMIpNIhqh
cuPDiUWeyDQvLeW166TRYV+IPiBRq+e6qaO5iijZmfHSBRV7uyhHICf6Gm4FKOHfK11TVyVlbrJb
Of9vjAmgSgoZyW48pIsDbO8jLI3S8TJ8j/PyWb5DRqzhzYI+RN7XXSt92TvWaFj7Ct1QYeMSiK50
X4iu484zb7tc8Nd93oeKnUWq+tr5obpRqK9v5bDwXrJg8o9qqktYbiQ9phDKXirMg9BFD6JuvGC2
phaRpz8lopevUdMOt0Xoyw8pAlBok2P/EAxw4lccTjHFcETLflh+x7dWlrJsh7IHHa6gGEThlr2K
HZfntdLkrH6WzSx7l1W1ZA8d+8aDijukdXOrTf7OmIdc93lk+R9lC0uSQLJpuk5ZBdnrDDM7qfTF
gqz0maJSN8/X3di5QdBv2OSC2Z0wxcPuvjwp6dz+XcU7Dd4kn/2kskiZxKLWQonZpDFBKUddjCdy
zU2u6gc99S6BZe5gKKINJKSxHWvrTCHx907I32PhuDONjzqi+FH3Pbm2WiTDA3vfYTAVBKASMvWL
kkb/mTsofTaMQa1cN0VJU0RzriGeDCPVXUzcgnhATJkhjzhSUbGDdenM0lTEb5eiU23OAXqkGWPx
rxrp39dmkB0iKhalLWLtfx+0riQNvLR0GInzJijLQQK9Sa9UR10NP0HG547lxjvJ5SCSX54d/LOH
eDr4grEhW4Gqa4V0UDca8oxVfzVdhFf+pXoDXPbS3Ab76IqdWXAuCvXTa1ZkjYLsjBhczlWduAOD
zfYB8y5iKux1l+G23FBGuYKRuuIzv5Neqv30kNnRGRzbpxdMZhgBjYpOk2BRDx/wb2Gukg9kU9gI
nax8b5JZ2NPX//rt+B0d+OupnowzT7WTqRRqpPkFiXwIJINPc5S+CkN4z07q59fDfDpjT4ZZvIQ+
ayHkB/lgoMHbtzlmikyi3f4PBqGGb1LKx3pvLWZoIyFfzXzlkHavqf5q+e9f//Wf3qqTv34xB2Nd
a1UpUg6FoezJwGAA89Ekr/3rUaS5wP/He6bpGuVjgw7Ashcx9kVYlSknhytprbrDtlu163zHHmqF
APXMerUgW/56/CeDLboNRlBgvsqUA9XebXIDLWomD89b2RVGEVuyNVtdc3BRHryjcP/1hX46w0+G
Xsxwgb1g7RXKYZqo6rRuYe6jCI8si8vX4yyaO39e42KKQwoqjJ4bOoK1WvnbbO3hqQjh5TjkQ67x
Wxy/HvDchS3mujBRKtFj5dBmtz7cHMqBjqYT8oOu9+uBPr8yvgKWZYgE136k2Z68vEXKmxAIyqFx
KKqD+t9i0NslF7DHneoQrg3nfzjefOUn44Upn06F8SrHeDMP81LYbNvnedVvvgfuueE+XTNOrm7x
Oou1EQ5YeA8hSmMNeM3Yn3mhP6Cff7xqJyMs3mjO30GS+eohfEx2Ci8bwPELy0Vr8I30B0e/AGji
5Oc+3p++34YI9lqncWQai3nfQz1s1Ek9pNRhS+3WIpi3QXTkoY+JBsMJyaw0jTchCd3USO+lIDwz
a35vMP56HU7GX7wOMnzlBLz7ITbr28Af917iI5tu3SYmxb2bXA3ZWE+r5+u58+lLcTLq4qXAB9+a
JBUfCCRcR1gShHxOlwdn2jcPX4/0yf4SAycOG85AKpv0RS8X1RkVQbzJcuWJT/QdsvtILsa1QbOE
6jecLlvsi+zMqzH//MVM0hQG0yS62DQGFw9V18vIU1vjoHhDYrdjWKDHSqjGyNJwZsn+ZEvy20iL
xydmupnkBimgg5C8mooCCMA34tChoii9E6eTPVdBajipT7Hw6xv7ySNE6KOJ1LcNUaXh+PvbL/o6
asjKPFgFNIckxfKYdBjGUss1wWv8g8HYtuuiDmFQlJYKiQ4wqjpq1iEuFTcy3gLtgRLRXtOvv76m
z+6mbszbO9q7My/x92uaFIuiS2YdMKQ5KMQwfeYbGr6o7gz5CR7ZfdBrwebrMWX9kyVAU+ZNnSUi
kUY49fuoVKPqYUjMQ5B1dkKSQl2zdI+JLZv1PpvmdBh5U8j0KkpobDyImb5/0Q0mZsbx4GE+ij3/
ZuyMlHXRv7TGx6rAmUaaTt2TDz3+qCTlQoR+TgjtCouOneXvBfYW1QpBImlwoXJs28SnWt/C5DkX
3qzqsUjJhs3HvSFSk5JCl5tB+py1QeJmz7KMGKR/RaJdPzS23BGrWqj3ehN+C2J6MEW8S4cXr2vI
a1ZsMbFsBMxEwBY3eGkexko4pqW0bgZ2sDyCtcyvhCC1Egke0QagL4lI4CR4/OCHWFyX8rWk01K2
ADFnRryaJB8Ki2yjrCSqYHbwIutBnoLtwMufjMnbldF3FYugFr0Ap3eHwr+SvRnZQHlciyaHRrq/
UokwGmIcm9QHtOoRGfgqDZLLDmRjWZuvuYWXsmkIb1W1chvIql0nBdVB6U6NUG6NWyPrb6U44N7o
AK7Zi7XlVgeGlPrGjZHqMCUpL2XGpjSMW1+ccbA8vjSVbnPvh0dvJQu6jSZIbtZHzjRYDih+N65+
GGM8ewrjoxeDvAOCwafBFQHZQNq7anvrRuY87g/3pfzT0FJQ+ows8Us1bSv7W1g1lfGcg/+jY1Xl
zzpauGCy3AoLc4XmscP8+dOS7gTvpqzpkhbbGudkAPXeDJ7N4o2DJAwwHrhY3JaK4AJosisLx2xB
h2baxjPLLzMPaTaC6VGPNBFXXQ7AMlf3DfZ3a4KgFrXfk1wqbA683soPYUQ044YCt4sGuhe/Cd5O
zApU/bUdFlXrSDV7yyI7yhVwh+k69L0NTkGr6DdB3+5gam5NzGIt1TYewjclkAG7ELdi0ClhPu1k
fHyp9ArBEK88jsYa0OVwZ8YvLfUu2ZQI6mxpXmHiNEK78jAtirj4GkpSfFaLalqpZMdJfHsCM3QV
aqVleylTZK1p3ubmI71TN2hJ7ArrbTC3fwSqPGRv2MMwUEPSncaEU5a1t/TeHMBCW0n36HOURMMa
O9oAWHVh33VF1BHMKPo22G6UXQrOsAK7E+7sqFlj3MT0qG8SPT9T6fjsy8fKjHZI00zDmiH6p9uz
KBAstU2EA5YvKp6oUR/I0u4oLpdEVxGzGJQunlf9H3z6TkY1UNycjhpI1PyKzjt4kfVilNKl0AyH
ZGJt+nrV/OxcpFH00KBXz6vmctGMCAkTKt8/Ng4wFTt1y6tw82ZsMld8Oltu+PROnoy12BjCJFAx
QQuH+Cfh9POZ318Jr8PWsv171qnkWl13R7pnN+WZzeFn24jTa1w8Qb1LVBqH/rEVwp0YbS0NkXIW
Hs7cyTOjmIsnNpKKTIPUP4p7Ynaxm6+wxeNT5n52ruiE9Sbaj+fv6Wfbh5NrMxfbB00AqEGRmBLO
6FI0v/D38QNoQRs3uFOuo72/plt45n5Kn16qAgQZrZaCXGsxqIFoKVBE/5js0iOh27f+lbemi7vW
18XGs9Wr5Opc4ebskPPH/+SQVEDim1TJPxp3MS56ElH0NYuiA6hiK+0J9V2xxtrnT0uf3t6TK13s
QL00aKH/+EdaiYo96gJujXH2do206uUiv/t6Dp0bbbELleVxzGBcHce+cgL8dUrD8TOKv/sJOqCv
h/rslKuxRZNRiFqGpC/l5bCZy1oegmPlcEZj4iCK2Bo2iLhNsykBC58b7885wxojGThWac7gIVvM
mabOm6Tz26O26hBQr9hgG+u5DEMfhNQPpzjqF/HadL++ys9WHK5RJvqEiJE/BlUS5B/KgFtRzoM1
zcNdrHS3JKwRh1N+6yzh+9fDyZ9uQYlHManogixe3tSgmZI6IeF4ZvLMcQDVLlunm+nau89eaYuK
t8lFfinZsPXscG2Bib0NDueW2XmSLA9NKk0gHeEvW/1lGdtUGwsIl3lIpFh8rgwjv/cRAo5nPhxn
RrEWq53WkIqUa+ahxflW2OmcNoTexjtzQz8fZS4Sz0A1cXmQ8Iy5++ZZM5f6QQ0UQlCRHn39zGbt
6uJ+/T4xFyuL4Ov0d6TmmEy3ooT8pYaadO2TMIfrW6yMjQi1prU858ywf04Vno2JLppvjwrrevE+
ENiqk/Uc3+OM2MWu9AR7B13mSl2na7Vwz71+i5VFEulrmBZ/irrI5S5P0ulojdJYyndBI12BtTjG
c9RBk+81rc3O3dD5l59MwHksA625xMXxGuja4oaKPjzKyIdYyZXN059d01rY0Ep2y+2Zm7iYHx9D
ofhlVwbfTzKX8yPwARannXqnbqJb0S1tdqa3lxtzld8mByoGZ67s3GiL/YuhtV0dt+qdZbz67MGt
b19fzaKE9PfFSIQ1YWEgjfiP5sQ0ovWQ1bu5apzdVNt0xyF9f04J/+lFnIwy//uTD2mnj5EMd+VO
SqBCBdKDPmFQ/PpCPho4yxkgn4wxfwtOxmgDU0pGSb1rvhW7Ye1vydzDw+jE7vREIAgxY1v1ZmRO
ZGAQt90xZkkE+nyT2d6Zr87io/PHLZ1fi5MfIodNVFT8kPmsGmeXTbLNevPM1S6/pH8PIlOnEini
EKe12F5qQlMWqq7c1a6yNtVDu0k3xsNkF+Sa3oKkcvAWfH1/z42oLBZfJI1Y8TSFaT/idbuaR+xv
IaLbZn01jxg//YMBqYTrhkTjV/2Q7J/eR8ouiNll646j+rROj/LDAMPwKd7g3HD0gB3DuY/Ycr/3
cVNPRtQWl9iYVV/h0LojGWOn3ej77m5GzVBEXlMHwaTo9Ktzk2VONvtj4Todc7kkT2pTE0twZ91V
O+uJW2kH+LvDlX5Pb9IVbPnO2Ez1qrsqrmiW2qItusE9CK76Sdzgz3z9N0v1v+6BoamKiIGHVvvv
s9dqTTHrUjjWEV1YpfK3kWa9/pMna6DknZdqBaPh72OE4ghbTPLuJDS7ZfOo08nXYGPV+mZUAL8H
FxR93j7gWJjDKNms5LA/N50/W5LQYvznb5B//w1DUALz4Teg6tzPzP/b0gZHu/Zueme8T9z4bMvl
k68hnWeJ/Rm+ZRxByxsbyVMZZ9bdjH0b+oCqzmtoHBvvV1X53/L+/PdCCW+K9+yuqd7fm6uXYhlf
+H/RAjSv+f+1Bei+CrPwx8uP/3jJfvzHff764uenIYXy/F///5BC8S9qK4ZlmBrwqflf/DID6fJf
6DDmajWRWhD256ydXxmFs4UIUxkmIbjMGNt4vr8iCiXxL1HlQErvDhkH/iLp33EDLRdaqsmEiUkW
lR9IhWydFku7NGRdS2fCssU9qm+w9FvPybbtej7RD9fh2nNP7tLt35/IL1Q1y/E+9qon3yt1PscE
NeOZFIUrC2u79EBiy1by3r8eSF68An+PxG6CfrjEZm1Z9zHgKZoUDoCA5yug2LvhErXuj/EqeE6c
3LbcjkTYlfqmfZ+PZpKt3gAA4k2stxHAwjNXzTM+XXf/+C3LfZXfp2pHW4K4uXtwJxBzfsTecGYr
sPyifIyCrhy9C/Np3jT+vsqUchQW8mRQRf+uvOl72dVtKCk7ZNZvFFAfh8354+fH6nmyEfpjzMWV
xXJAfCqqNfCrdu62LvwONgn5o/U2XaI03sDkhO8FHAvKIrKXgb356tynlDflz/vLtwRKtq5zEv5D
+zBQOR3Qcnp2EQ/vWtRdKrIvrmJT3kOauwrG+kAv/KVF1raqTKney5NyjcDzp9808WUstegfCRlR
LX3akH4zwyB1apF66wSm/I2Qocc5n71tw7torNxWLtFWGOTs9Fb3vZuwzaOPxNVPZYNwLEOnzE75
2UpKHnf9gGEakXHNX+YnMMkov0ZOk1oPedoFoEcHRxR0GErxeCXU5pUiC1vRktbWqD2jb73ucnOH
a2EFHeo1xD1oWwq47DgDSJAiRifW3YSdBlh2pTbmQ91yKUQCX1gygFXM3aVSIxtNFcTZpYqnDUes
nAioCzv16InxlYpOnMPzppsCAs5r8yZq85+qGP0UteSi0K3nJhYOaGl/lHolE53lAZ4ScV/p5bqW
RHAY1g4Hxk9T9N4ENdmOqv8URPXGIBJbgQwp6sJdMCaEbpn9DSQvflzeCfhUIuIoSE8Ya9wMTA0p
uorz5lufpViQtU0Q4Pcqg42Wmo+WKWxq1K/I57MDFBcapNFTlcCGJfWQ3EaYerMfhqy20XICqf9W
Frjw23GjFqK8srQkJWInD5xapVeNPUiyg3rEpNC2TlOPG5OQTqrvhg/GfLjGMUz8fPQ9w/YnyZAa
ItPfR51yXUrZGnX9ZkiFxu6jem8aFHS7Qb9Js+o9qtKdZww/aL39GCuNaMP4mgNxBegheYotFF9F
cpT86MLP5EPvmfEKWRNMYDkFGWsk35Uk/oB24sGi/4SjdJ3mveNp6ZMapGs4ATu1UY+WJqCiv0j0
lPLgZBPV6NsKwAlHBK7ntiUEDl91+oYsoDIedimWohbnEIabZI68WZMQCb2nPqbaiAsqqfcEYbhy
Lcr2aPjvitF+i0ndmmW8QBVTelUGGQsANuOXVE+rVZ3Ur0PY3mNAWEeC9APwx6NEx0/OSINrIt/V
6oSI5jj9gauDqBcl1JxQV45S1DwRcGo6vTqx7nbivY+JaBMoJLpUaXD2sLI4nM8rEp80dns6VQBR
XJbhQP6VmdAVnh3tvH227rZQ2ufa6abfnjsuL4+BH2PNRTAZ87lKhNe87p98zcSyhB9gTpYtX9G/
/4YBqnlWD/41bcAVMuKLyo2OlUvL8MGwDbeI9/ADtuJFdJVvv/7aLTaYHz9Exxwp6cTUi3+crKey
wo8w2z69/qH33hr29F8P8OkSa2lsR9iSUKb6o5pDxWUacRvajaNvql11W+1yokbW05YF5ibemW/W
XnmE1FFtzh3oly2cj6s7HXuxfSYENSMbbU5Ud0XT1tZgI+1hb2L2oSQ+Xpw7lciLgtk8nkoNiVY3
CE9c3ItNkU8eqEIiECDX9eiag0Md/pK4jGIHme4qWIcuJCTCXhyQaa6qXYrbc7/gs20ZSlk2enNR
kI3Z4hckuJowdidkJV5VO93OsB89F9tp3z3mTrpuL6Ti3POd7+HiQ3464h8bM5g2dagzYl6tAPq4
+abx7NJB62/nNxhNz/QcP3umUCywomuzC55p9furw/cQfprPeL3dOZhsqGx1W7y2O2J0N8L6zOyd
zzt/XN2/RlsetjGrtxgmgCSLm452QOzmDyQO2OklLNRN/3R2vE82n+jUJQVypWipf2xIPBKvKsPP
56sLrym4evt4i9PqgcKJne7AhHQHffvfUNp9sg78Nu7iTWklhKV6yLi8KRzei3Vyo+8AMG4Uu7GD
vbEzz206P7mzjDjX4VkVuOLFplNqkmHyWpbb2h0cifCQrbej3e9aG+tnY4eOcnvmUX4yUX8bcLHj
9EewR+3fA0p8Jzez1nWuK2PUHq7l8/3HRYdlXgw4oJkmRy4RteRyjUeoglkKQjGBg6uGAKJ4O8+f
YK25xdNwCF7gbQeYXK4zDg9nd7afPk/ey7n+hJ5p+TEjVBLcVs+bKB+EZgOQm/4SknLhTXvz9tWd
+mzZ1lVRkgPj6v4GbUxjOMRP4Vp107XlKLszN/+zp00dmrsgU8z4o5lOjqUObaWlBXowPVrcAKJX
6Sa0lYmlMHf+H3vnsWQ3lmzZX2l7c5RBi0G/AeSVIRkRJCewoILWGl/fC6zqrOBlNG9lj3rQlrQc
JJM8AeAIP+7b9xLcqzvhe5/77YgXn1uAGbr2ychKip34butYKILoRMf3Nt5/sILeW7lvx7vYl4Yi
1OclZTyIUfJiCx9VD0WlQ0dkauc/RF96Xp8wh9xZ1zbEdz41AjmNAoZmUD+8/NSN1ZaWjN8sh04Y
VPgNx3bHYVPvsj1eaA/JR+Sswrcr3/Odi6lBByApT5JTBiKJX3dhAzhSP4VK6JQnWumcxEsJtD+p
+87H3Y+eDEJO7dO13gFpe4cXu7Eh8ZTb/sg/P0+/N2FTl1LTL0NMm4CYF26c2JPHOEfpWAQZ8vEa
w61b4/OWggDB6F6rFL33zJSD6cYiK/B7XbiK8dMGyRbief657Y+q2Nqp8PDnF/vuGIaKH5Ep4VJ1
+V6T1iL7NjBGNHyxyr3efAiFKxqF9+YL1ea/hth+/81LNDNjNZVUYAjxtu1+TBgN/fkZrg1wEdxq
5ryaq84zxIAdoq4DWvf65xHeWWvU0SQD8R5bLI/y6yOo9P+FfR0JTr1YvmDRsD1abioM3oKm+M9D
vfswKJwMumJIxF0mRGVwHV0mMFQihSfBij7r6vT45yGkd24eJhYA2EBBWmegi0yzLmDX3VR8kXSP
7BAz+61hwAhkt74eEr+zEf8y1rZtvvn6cp4AYd3G2oRGkruFpOY3w1npuyh84+5a08V74dov411s
FGo0RBbDbeE/x7zLifM9oVQhBKBt3eJKNeadefHLYBdTe5nLpJx/PlwN+GJ+iLCdId1S6M9Xvti1
t3gxxXWJfE7Z8hbRiAxOg40IzRDJGfWornrxrg2al2v7/DsT8Zdn2579zYcLZ6SBU8KQUDXIQuAp
fq3f6L0RtjloIV0yfm+4w2A8TJcBeWYoRPdWy1W8vyZFfu8DvR3i4lCm8xZwisQQw2C6GtQDk8vS
oNXecK0p5v2HIXKn5QF1i3UxFfqqHtu5yFm3A5auUoKq8ooC473bnkkz5F9DXEwCa9XbpBNTdqFK
3usRRvkthldlvptRJwpt82OVtS8DNLl4Gd1QT311Hj+1UIYwbHluy8Spuvqc47CwTPK+ropdn/TB
nyeq/N5EVRD4cFSTZ9B+ssTfzJoeowHJnCqB5Tf9iHaRCwYat5U9hdGz5mFFtHoYZW73UpRx3R40
jxd716LRdzc4RVUkkuoyJt2XLSi1OtZSJdYCy8WwRba47twSnqBs3l2781+WKrewm85b2n1pUzVE
Goh/XSc4ynZqWfHEet6dDVipdg8MwYqtVzbem2RUac+YfRF+QYeOxdXz4phiqgv7Rvd0WnQdY40/
qlDP7VovcOvpZbJ7uo8LFQ7xNR41Bv6/jbiKthqpT6GRYLUT7vCxvadh4fDnz/fu7vn2YS6mWIt7
atU12DbkJ+ur7CUH86TdT67mZO719MV7qRoM5JTNUUyk6HgZfKhlY6QWfoCOHKx++GOTJZCde0hf
pPutM68mpkLY7IQPxZcrz/nOXcnUcajDEZFCDpP114+2ihJGV2YrOONHMxhPGLclx9KNfemhcbWg
2cvuCE/PuX5RumxI/Dld3ox8qdaqrAjs7szItLfgEyKQPF/2elzfyAKN8JN0vxaDweToHluL1vW8
0HBbhhReSF8Ri3yN0+ouq8t9LK+Fe+WlvJNNevtSrMuwwFJwzAcyTmAv+YKNDfNOCaZTfz0o2A79
i7gauxWZyiFaKNW6DHLMrI7XIRoEsg5bRN050T04VFv0S286avs/P9e7K5QMmcxlkD4bqk6/fuyu
kAty5Yw2C80TOd8c6xNgk9Oq3oXWLDlzaH5KAKabernLiuocNmoQp8CwjWLPz3/qN0tqqKfPpWD+
EOIy6MupPIXImGdjul+Ucj/BxLHbtX8m0/vaVuN3USqA22XXmszeXTF05lCiVYFik/L79VESdWl1
gPE8ykfrRLu0Z32UveKAhaf5CbNsl4t1e9M75pfEv5ZAoYh0+dVUysKb+oGbEBII82JzoAhQKCi4
KV51ueSFdRW+NFkneaASaMUJW7pejFaLgjBSQneoihr7A3N6HZThqzq23XmSkGLTK2CcqGUA8DGh
8PZWTY5pFOfjiiWGjYNSgWGwrjqSIIlIN5Xx09SUn43KqHfiWFCywEnRy5NkOdSVVQZhtj5JTV3g
qtyGbl2ZKkZPxuZzKjWPpk7tkv9N3jhqOyRjk71EqeWpSBmdGBtjr0vGr/MAgbtCVRRQCsl2Mh74
FMa60lvlHL6VOQW91eT3o5hyzWvhgRWTOdnxIPYebo/5Pq8AnuFfirkGjror7vbYX89PQI9mG6+c
FoMS3U9SzHTmEC4gFbaRDh/4v+KILVVJ8WzXt+qtEsWfMFKMXBzRTL/P+vq2FbAFszsKRk4mYk00
9UC1B4zVbbHvn+sFsxFhmF87KNRrWIkOThGdaRurLO4bqVY1n1Y641kJc7/FBdgFknQn6sunHHNF
O674gbqkek3H4bbFOiJZaaaaRyW/E6R4zB2MZCfVTcrc6u2+7HUfEQy9L+DCMwnT87mKUkfPstjW
V6s/hJjQ7QrK9k6o9MMd/TEmCfA2jD9YRbYx/mbD0UDW2JR+FmKkga+ejZILGqHZdZX4fRyT79ht
4VWI8MdejN6vUvMIVTLaF9l8qlT1W9WmXyN9fpiBAgTC2nzTNkfbOUfVBVVssftmiN3NytNOoHM5
aVyiVAXJ2CekDawYg8/GUZRm3ynUH1S9fqE46ZmDcqM1+aMlg7c3BFHAUbx+NEbxYzaXN3paQiHB
qQazwxmymjzTRSO0UOZiy9W4RgGBnu66aPzYFPpNhCO1KoSPcT5+AYfDj6V2zFjqfVVNl1GV3qxV
Pdu9VDfMhRQisaocJ3l6xhToDuz7K1VAunz69APmP5KTTBTgmEY3GqRSe5ZYH/h+k3No5cfUUl8K
etJmc76T1Q4jkzY6z+LwSgga2i3AZrxw5j1p0NRBrA9wTvyg18kem8jJHlNgnfNiPMeVfptq3I1Q
ibpRr7/UOPLBqJhwEqpB+Bl95piLEsNAUrH1nvG3mtW59yKDC9ZYKiXq7W/cYZf7nBnpDsr6uU0Z
MRYyVoLGY+Zr2nuWUpCVbC1Ii8V0G49Yz2ssr3R5KOEU0Qg1ncU5vJl662FWYzC7Rr8btdZnPw9t
pdRuu0X9lOURlWI63GnB+2AtI1V6ZbzBaWGn5mrGimq/VWK1j4FWYucmO+oq4PgcHvhLbiQapfI4
fM2YfXYzk79JxBNgC08vYeWYYobQOA3qLLmr9NlpwKS28xjgCHKO1/SHoGbnRO+ZBMXU00UpvELw
lW3ZKJ7NNCIp01FlNnqTwks+PbYLrlxwr9xVNje+aGcd5DDC+alQvwo1EidZUPEbLylUgiR1+gy7
c8NabxCrQ2YvoQgqSbkLp+U0L9aLNMsPhYJpY7QixkCHVeNomA8fMpBujloA9hKBf2cz+MxpfW3j
4Vurzfei0XxKVcyA2ql/rKNqryTLcRUSWOCwl9xoCFObEVR0kfpzsWIRaPZZIEa5PxTt7PZL6nWm
9agl000RpjeY6oCslHc4fZ3kkYa+lGjuXAnmjbxKOx131UwPX4SSHJVivhQTbPEFl/PDWuJKJgnz
DasOV9F1AAZZo9ITZbZ/2DQAUmUwnTCq2U9Lpv645D9QsaMQHYcXoVcpnOHJ6mMS5Cfy6JbW6qex
9MNoTJo2++a1jaQeZ9x+ccdQwDQ2X/JDGEHoiWpd8cCHTV5aN69aBFWo7cX7MBFvC8MKFKs7hAWS
yajJHWNc5X2nKwN9c9mIbqEDUDxMiBfa9mkWOVxsCcP4cyaMim1J1RcOI3ttcBEzjFNbQ9PWYLN2
YJuyrplhFnaf4mnxCqrZ2ESBn1u+CYZ0i+zuVjVwNzKU9a5pdQ+PNNWmOI3bYFvuEWr7UotTZdSj
MVjhzQ9Jsh4gA9wBByEa62RWcrrcqal0rrrk8yBuDjzV/NC2C0nJxPw059Y+0hoWXWw8T2Z/wCaf
3phqQDop5vdT1QIXbCrLDYcca7sK9AzSjxQbQwenn9eI2X1srLikaarW6s2iDWSbwuJsl2g8Q8do
HTht0uMyhTCSDQDny6geypn7CciTAjp3hkIzNR4bzLxsLewDSEHJi9xh/Ypz8opj3pwEhdzuFjNx
ZBWbT3P6VrfRQZDK5zzPDsow74kLT1AdEfqXt2a38mKMgt7FqUGDEA1dtcOYcJtfYun0ZhUkYv9Z
HwsF8gB7rSJO7Cf4RdlCO8+PSbzU52aGj1aKQu9aJWoTSe+e1L69U8V4eYGLYdlIPjP2cVa+HI+R
9+focwsufwl1qTWJImZFWx/0Jqy8iNhwbsrWAh2ZGpgHGpuD9aD610vPv6UftmGwxJOobuG8/1MA
8ObebeRT3q6kE+nLpRdzlTx6xZw/P8nvt+qLMS4yQos6SEm6jYFRrM+dOgj3yQllKjH7tbzNpQOU
AsD0l+fZLnBvniehZWYmv4Amyx3d5YY6qMOx7lSnxU1t4IyP15RvV5/uIlVUR8AVk4kPBV1zhzmy
C4ycmyC8xMO1Lsj3nw4thozVlEiO4uJGEo0ikhrCbJ5O8hEHabspOkSBFuAXaasvS49miOu+feUD
/nbB214qbS4KFUIui5etJwA0crYa/Cv1mhS2kDpcgffaAHoQLPaKO+8odTdTJeF7d3tl6N/uDhdD
X2RJEkMuRAJzkEeOYdd3uRu6zQFoEZoTlp2fHsvDstOulWCvjXpxY6m6NYmymQfeFt+6V0wbgqKb
OeT/XCGY9h1ulPa0u1Y3enfNUybA2QFkzG9F9X6UKgJmHlYNoh2wca/3tjV/Nc317qJ/M87F3qKY
dF6XNEqTP8FO0oNBGZi1jSrWDe3+PnGt/bU2n9/Fqj+/478f7TK9DjV5rPF1csyz+dT7ZmtrXBX8
0kehdYdm76MU1JQTBqSpLi7v+4Rg1F7P8UHZC3dXd6RtTf62ub55ARezKl26oYnpTWAdtad+n/vZ
uUO6sACXTZ3EmVzJE3cYP+gcnVQ7rmyIvyWRtndh/FRF0z6Grupij5JTPjIWnM5CrtGZCsmvzWY3
xuLrFCWf1tm8//Mievdz/3u8S20IjZJQugywYWn5IabPdjWf/zzAthx+e51vBrjILsi1kHSwyegC
z2V7aT7Ozd1UXUkx/jYGSQSqTpqG9ZcqqZep2aWXMg0uK/WZ7HOh38nTsegf//wYl7ZH/zw83py5
F8+RJkKlT0SPTlgaOwGwuG3hem032JbaRlL9KJoJGDUIrwZtNyjZ3bgKr6uZHCfgDNytdW6V4nrH
/frKjHn/J3vzhi9WrDFUTTjG1CC26hRQv/TT/CHxyJYjRJlwCb8B1eWTu7kShFwd92LZYrMqj8LC
VNVs6zY55neaPwSbXEBFkELn467gVL3a3PF7NeDXFaJdrM9kaIppSHlcNeiROtvlt63aqLuDOz73
PHbmgZKiTuE2p+hTV9sgRG870b5Wyvp5sP1pYl+cA93QwkvWmNg9Ejnd29rDmoNxim7CoL3T9hS3
BpuCBanIEpnIk3bTMwMOWksLtum39/I3ALvsJcPtf/CO3t3DkJdZiMvorPiZMH4T6fQlba9FxDtq
3XQvVdRKLCbCPmzt5GY8japT7JQd4IKvKiXa/jlRbOOH9FxQQHiVfnT7rQHrmqvAb2v052f79490
EQoBacwkZZuls/nFMM7KaJDJ2P15kf4f5oaF1xO/qK5ffJOl7OKpyBhkiyax8a1udIT5huRWN3i9
eaZL++WAqK9F/qbD9rSXU30v7q4dou9tqpJkKFuxyCBHfLEyaLlUcNSOke0gW2nw2y/Nvy2Y4XW+
HeJiFeQhPLIergVnZg7Vdaf/dDM1WQWQbTdlaOJePRnf+4Rvx7x4u6rRN9RWWfDb211WIswUW0By
jh/Dj5Gj7rLH9HwtOHg3hEZfvAnQoBr/JroqslSOLIzCCPLI3bqSve7kvRFQwwmujvVeLPt2rIs5
mltKqLY6Y20mH7GT3hre6G2uF3/Xr/LnaUJrOEcWClsM1y5eZT3VoNQ2SWa6j+82vSnXzAPpRRbe
dVvUd68Gb0e7uGSZOR6ls/lTANomdoJBEYJTwfnaoyrDlqXy6Xi8Fia/F8hI1EYs0cKr4DeZE1jv
FO8qZMvWoxmIHgygXe4L3nY2AOp+Xp83P4/qeM0C7eel9HJbfjvuxcJIVxLu4jbucihuItyfvNmf
vOi4qRaVG4VcSNC5i688xx4NHkEeHLI7cNXXtaHvbQKIX9kDDBO11eXtOV27BY93kpSdFwa1ZC/P
mx6fhN4myJ8/Z26a2dcKx793QbEtoGZDLoAEh0LYRZSS9wDpMf9nXp30Q/cwBalvumswuNVedMNj
5gJnu7Lpvju73o55EX/oXdv1ibwJ1GNnI5LTCm75KZexxFHNYHGxcPKu7UXv3YZUOpbRNJEJ+e2y
OwttAQGFl7vdhrYMyOT/X9+GVA4t/DYU0iCXO3mEUVM8bcL/rS5GTLfPDjhhcHALgeJt+ryr7snb
2XA5fzfrZGr/+GKol31s5VCP7IUVAj2cVMYRtWtyXHeGh/3W7EUkorx/BXL/v431vyhqWpSU3gQR
7mv/+j++l4hQlpvX4vv//K8PSVG1wul7139/28L615/8Zxsraxiq3XbgspJN7uDM8X/2sbJ7/2P7
UBzy+GEggGNv/Vcbq2D+Q5El3Cs07C1J1gE3+KuRVbBoi8VQAIkknTMKnu7G3+pklS92G52GWLpo
VU3n7yLgUy4WIR6zpbot/mPUF9PBKgcNQTToKCMRHkqtd3BsGF8Mk9w+lefFAW5L1Wku9ojW01Vt
7tb0VetQny5pcjvhieZOU/19jbrJKUG4wtONO7cdDkqunebBghyaFkfBtLB7COW7MDdOtTFFx7KP
H5sqnTcvOJwIx345itPDOtb6LTCUL1P8sUEd6kh17dNjVxwGAw/MboT0NViR7AlVedCHfTsB6air
IfaSUEUTa6V0ZYiSI7Wl8jSuu2YEgkWT436RMGuiVdFdJr06dBFtZaIIVgWesl2N83ruBOmxxxw5
EfP8QRh0Ut7x0rqaShuqUIY0Fk6CPw3kzPshaXfCYt4BNWu9tcGXT02T5yFZf0i1aVKu1Y6zCghg
jgD21FkLI4E3Q+47FymXvNR59gqXCgDm0uLId5fR3eUPKvGfri4UdXsJSJHQeBT6s691iS2SKIf3
2qLeRqFYnXGhSXxeF7i6kXbVMT41nZhTfIhX4D+yE8pJRiFE33UcOADgq8jF6xHyWCw2QUXxdF+b
xjEbhMYepqw5q/n4JLRV489UvENRe8E2uvB6M/yA6d7speOnN4vm7p/709vOZlxif923tgnIYoNE
Cy1AoWt7i63eXDkqiar5aNb1UQB54w/Z2uyw72uINjaIXD6uh2WtPEGse6q5+XzUzOZZ6Ec4Don1
tMbLtJNbukWahDbJtsHVTO018DQRnmBj9FXqpw/lMGHSFbWiW82hG1OyBhgl3o9D+SOpdQguqZl5
HW2idl0UDl1gog0dOH4Rbjfc0ZqO0ocFn8W9XMRB3puCG5WeJQni45L3uyUv9kx38Z6G1Kd8EuVA
mKvajVPwONZayAG1jQWhQeoNual8jEtDdi1ldQ09pt4rV6GLESUOezqMhGTVJ7vq03gHPxnvDp0y
xRJHXAbLenIN4TM1bIfSC/MvtfAeHfIiMOUhu19bar9CX+5y6jWCKK/7UueZ9VB5GQRDO0LnE50e
1I3XmiEFM2QDgHLdPtc37RaWlFEl7qzUtKVFEu4UsXcGYZCdVIxTV9cHgOxqZ5vkn6j6x9xO0yly
BVXMfX1R6JiZk69zWWU7Gu/L22iOTl3Xcr5mW5UsnIEWCFJ2FGLtuU3Eh1Wc5fvVGgLKRQVX/bI+
Zhqdr4smU7UB+uFg6Ea7I7IKZIsUOuHlLPtsGtd9Vf1Yu1DGN0adbgVAig71E9+QmuVOyUd0fagM
4m7+PgNmg1PUHPM0X2kfJbeRSVHnp2EtnuLtX00lfa/klcb1CduOoeuw71zEh0GnWbnNAEYqUuxY
pYGHahUrrS1Oee1YswyNdl2SfZtrn0MlOUvtMB9NfX0UW2YPUij5sLbAmKwJyzS1qPboqn4iq7Cz
AZWDrr11GT78kq3UvIcp/yhPg2NRDOX2JQn3bTwLbpmeWsC0bqdvM7asZGdIi+Ik+a3sCssiP/eW
ocCbEicvT08mfxoTAuaePven1FJmpwJs7KyC7o/Rkn5Qaj1zRb0y3ah5DNOhuJkyVQsk0DrU8ebq
XkTK6/aicatvEs5RkmsfmcoCLxOiUDTrMVTxjO5VaEKTYaU7tTNDv5TMk0AN8haHbYrnsuzlZfi0
9EpymiIVD/amUO1IlkbfXNmKNKOnZUEo1n0Wdo4Opmu/Zvp8ilQrwkpFJVyxmvKxGHVuT2WYQKub
VRvuxuyGvSofJKMonpMp8RutMb2+G+o92LnI6xZROJDI+GwoUg8lUEBe3U0NmRyB8wEqoj1DyOlb
Ywwo7qonqy4AdA0A4IHVu8A8M89cEgvwke5jsprsNKlfgwWLhdOkqYe2QeiSrTJicVYqjdkG4pY1
Df2hNWRbHyoSyqGpPjCnFCioTW1PXSQGUZTZsxlqj0Nofu7Bedn47yONKmluRlyp7VW92FELlo4w
+aSjFa9+Ncn6eVgmJCetedsYKuYLivJUGuV40kJpdTRwyH0RV8dEL9Mjwh+BPHKpde29lpm+YpTt
ntf9FQ0USaxaNHZjVi904rPB5AJVnXLoDFvDgt3L0rDaJwpcsXFInDHMop2pso2Omga3dMX4tu7S
LIiLfmdK2Ukt0yXo4/nHIC836jqTe4oImSs4rW3dQ/dZ++lWkxrPKrYTLTPi/RiOlpdjNO0OcjRi
VlEfMEEHld7zaRIUkB5vmGVsDa+1NVJgrlcPv5XVN0VhupG1B6NErdCoL5qZ5ucQMp+vDtEXOi0N
usbKk4T9BvGB8rroRX+jPJhDmZ1CAd0DBs3Ak7p9PVI7heaS7cv0Q52+NA26kdDqtXtjpRddh4Hq
dKvI2zayR7ab5Wgmhg9fjgp8V3yuS6XbJ2Jz31sTxdwSkBGHc7t2L7mq3hUGPser1OXeCJ4a0+Xl
KZdNdh51OYsj2bFeIA4ZzPaDlWTioSxAgtMjTlJTVVana9NzaCifQ1W5HdOZGr05fRTlZwhxgS4B
4RTiAj8IGe8NWR69NLLQgmbYBDcpyPk15ohY5ZmZkWM3PZbwPBetC5Q4hiEmROdR5FOzAOFvC54U
ru0RfljJ0TgGYy/n7qiBnCeKfcxIj9gYKtNcnUkeO3Z4SMVPfTFHjqBlQJeSooCnw1mQVELnN4ru
AdozPd1qMaa2lt7JBj1024rCvLpK3zB4MJyOVhJ36NbBh3qse1DfC3tqlxHyntk5cvexrvpTVs37
ZQBiBp6JE2IgfDRae1Ci7CxMxgMcT/E4xOjmljQ2bSsNbynqZ7AH7VqDbpVJPUTLIZhU7Ax6vrEr
VEmJqgteMAhI9BYl2vrKGJmfwK2GCpgv3+4TAUwM/pMfRu4mVx3lFw7E9YAKCF6TQSgpFDhNcC2X
2eI+mfmgH3pd+RDLmuC1RnEYW9PA5Lv9COOWZHnW+OW6gJUdUkhReu+WU54hEqQujHHgea5nGvnR
Uhi18LRk2eqWul45Zl/dhmmVn8HuIsgpY9UTEskbyww0YnhTdtNOKeUJ96zMl5vq1JlCswd0WeO1
Ia8Ha8SsgNo+6LW0Ho5r2ghuKxHnZWFf4QWOfE8IrS7oohkkmNgnx0HF+cIaipnDIgphJsKDHOIB
0vwwD4E4Q4rTqKTblbSEwdyosLxg1Tm9UQloHxtMQag77ZAlHrNpoKbWYsmx5WPdEnLzg7LYlTwR
4bbKzcRuYCtgCM+dQfSibVuSPgJS1BProaJpZCfLdxbcZk/rO5ktS32stbZzG3qXiTbdKibukUJf
j+PbpljOSAqfQtpHxaF0ROV7aWX3+YDAU9IfxaU5a10h4qVpuFkPVnJRsaKOBX1XmnxzXZyGABal
N7fAA7thk5IAX1CTEnaYnOIPjVMzB9BJT/vVyQr9SDfueR4H81azqM1I0p1YCt+EVT3rKXsWDiqH
VRkGLoUhChlZwqkTi3tI8dG+jon01kh+LEONBBm0YYFDZCdnuAkkefitLLUpKAYkaKFUnug3A0aM
G3x8LySvilpNqDWNb6DXdn2cOlK2nmpNbOiO6D72E8mXIpPsweQETcvZBecIwquxlQnJcBQlI6wT
WbLDovzQZ+V8gAs8H+TFQoMlQA8eVstGR2adVG0/IV7at5t+aFy7k1UWkT8X9UO8ku7qvEJxBtk2
UXzyX5DGhXO7nNS5dJLRsktl7IKSpqIB8Y9rhnF5UkqB7vP0yZCxdoH1qtnYivjcym5UqcGBxLYM
uqiXuvSkMh+dCOvwY57gvx+d9mnZHObeeuTS+STJC+70ntAYQGnjzGUj2Y7U5VAJmPmWC3uIIfVB
KBJ0p1HtgBdvvaZSN38uOcGtBPuEbk55J0ogEx1ECS+96gRuVryFqsmoPae9nevxt2LKS18QJbay
QvhaaNGJ+ZY0Ertop+/LVn6G0ZrZqujCh0y8rC5ehUTx6MPHrGMw7WVoEIRrxucsQsEoN6qjT8LX
aY7R3GY/EPp1riKu38VUwUjFVaO4cJq41IhhR6CHqztl/Ab1cXZg9Rp156dw503yh64BCVYEQY4B
LAzpzcUlaoW7lrdaMx6jNH1MzZ3RYCMy06ah1fmpbYfP2ah0VFHZyrroMSYqjFTRn8e8d8otCOh6
e5HMzC1+ascdZXLmJOYuPHM9imqOk5+3vr+VOfpQFfy69DQDbPe1qhHkRXH/3/+ZR1rwvdpSMt3l
X/X/oD0abLw31+Pfckqn5Mv3Nnl9m0/6+Sf+ZYlGKgnMCpQy5NXIqpAv/u9kkoDz2WbDSFFA3GxC
6Wb4K5tk/mPzipAtErt0a1Hi+ncySf2HQsaQYh/pJFJRivp3UkmYqP16k6cNG/c8Eln0NdCPjaHK
rzd5deBeW7GfjqFajj4sRY7hIjGWnSWkAntKk2AS1cviUNlNp4jHTNGz55HQKSDwGnd5Nhs/ADnT
9UvAEYS9PH6LOrl+sGI5fYqWJr1T2EN3OcZEDQQr2dqHwyoSfcz6tN9yW7sUdO3znKBGjXqJG34O
XXRek2IX4atzM5rmGCjGIt5NEVcYEgLdzSLmiEHIMPwgLlO+ylXff+qKWbqnlUvs7MLER9ZJ+9A4
W5gMP9aVCJS0yLvUCdepeaBGv7jQn+UXSyjX74turfskbVVf0EKM12VBC8qqaVEFzzJ2WeixuW1q
od8nrXIoAEnDOBDlj8IgWXs5Ktn8SXOhtqwngh5ZWblvhgNKf1GauA/GiQ9mvFnsUSsU2TGnLN1X
k4CrQgPct5rE/JSbg/zM/bg9Tkoq78FMisDfuvDeICI4kN4sHaLH6nVA5fuYF/VyhgwpHpPZxIS6
l9JjAkrc1XoucU46VZGnmgXQYrONoGWU4nTLa24/pL2hfONkxPMxGzPRlvS8tS1Ks3ihm+u9AX/8
wP0DvQ305jh2ZzmaPaGPGx936OQL3OJpZ2aq0dlqIS3OpMr9cbSMOaRvlUte2GehWzWRHnS60Lqy
ngq3rUlYXxRZ5XFJoHMQfOx5Nrkz46Mm+gkmTE+mufVlrJOKpLqVUeCqyfJoWg3zBMGls+ZictSF
pXsh+IyorQrokPtQWbhV6zhYaXK/S0ESP67TJh4eNctHK93v1oi7f7SlARyhUNqHOFOnr7FU4zC/
JqWjYu5N1bSXB/6vJqk/CdyxnXmqW0dVyUyBLhaPuZm1L0WWCyeOo/EujJb4mFa9/FXpWkJ7K4MD
IKt15E1oGs+jrBdIU/nxzCgNvyyJhLSpkPJat2d9SU6J0RSxHXVq/cNoVVI/6RSehljU7XzuOifn
/ubJo6ag7KYbwtTFhIlMs549J3OJc6dE+189KX5hleJjaSGyjuK8e+67VoztqljJSTRCkbk9BIGH
rqjq2G27Nn6QSgOvNaEZv7ZLJj923bwGxSJ3eMDhmW7Q8qTYtbVWBNZi8gRvZ/UqUxr2Sq3JZw2J
+0090vpANqo4mdxdgmhNpSDjqHmi2Us8y/CTzykXML8XVuS+JDE9AplHXV/KIEsafV9Q7CWaIImV
D5Fhd1Y8B3JFVpZ9hfhmwtrKrZQs95r1oa677ijOMaWPRh1uK6MtoOca4Xm0yBUYYlsGG1jUnWGp
+KagRvBXOy7o2oJER5Fbh6xLHcwpAi4xq7Jn3SrGQ7Pq5Vd6N0ZvUYbJm6vG5CYuG45VFe0HcZEU
b0pM7V5BDWer8qK6Onf40i41JcQkba23/leC2Ngs3VmQ2lMnhegflbYoUm5+w+xkBqlG8j8mC2Yl
116kQsC227lmWuY4gOtD/qxlWranNRcJkSmY1V1XkNFGTVSUfpbM5JiktvugdTjrg2EZh29KySsx
ahxRLK4RKg1G/4u681qOG0u39BOhA95ETMwFgPSZTCY9dYOgHLzbMBvA058P6p7T1ayao6nLuckq
qUpMkQls/OZba80xzrTkP6ug96p3TktRv6Wz5ya+t8zeickisculZlLeKi0B1jjmm6RQJ0WyKTyL
7Pqqm+vvCR19dGDX5lwI521JMOZ+vRMZ/emoNWRLK5lNM1L1sDQWvH4+Wpm5t9zGggSvu33JZD3o
kcgnMOO5vJNGpfp1bWH8g7iL1qhq9EsjomE/mXqzS7WkCCpR9fDcQr82Yl6eLGasG006ch9lo4ck
Nar2rcc16kupmKeiQP6FqiW910j5DMRE+/KLFicNsfU7Saw18rjqdXZj8hjNQh/26jD24ZI0Q9hk
MxqeXpSvmbrc6YkeP/etoe1NLZ2DwdbawNbm4p7+ezkgL6iDWOYSHdaYHnSpcaGrXvXKaqhiSKk2
GfgIeq4MVI62D6y1ns/9gvbEYVTyqI0R82A559t4kl5QZ52DskXRH0yrjDdlPzQkIBEtZI9NG2ap
NM5uj8C7LlrlRxWjyA0apws0FyNSW1W3OBgi0/EEPbEd1eK5YqD7Xosofk5TDHFSUtwz35k1WWyl
0bFDiGcnemvaDjjKTdsv3Fn435XLchtKSZIQp5GUtGpDviPqeDpUUg7j1lNjoR3dpM+/Eyes0T0T
BVX5pWowGsZekcoyzZjJ4d4XF35aJs19T3rWHmbf/lmMZv0scjRcFR/LCRVPE2L0Iid/MZVmi4k7
JoWwAMqVKVn70Ldl/h5LBVTOFERjs0FDNjnVJaERXhqvgUNj84pMstwB2atfI91jgVwa8ki6k4uW
Wbc3IrKtbZ4Py7YxCyC8UjeaK09p9WYrdnVhx9Sfcbkc78tFBQazkta6pnWxfGma0ttlVW+9MlHm
6p8G8e7WhTyqjbADHYwO26+lIkFGaaVxqDsaY2NyK/KfGlmHEQzj1rUUPzNhNVp9b3gLzXzRp9+b
vB5f3ZbBfUhuN6q3kRXbe1mMPYZEaq2F5hRHD8KLvC+pqmch2tH2QVU5LcZkYU7k2NzphaL+8MZK
30eFbr6PuhaReu7aN0WbbewYTSLIHSQFIYIdZ6OnisEU0yjPcvTiHQHS4mAkjuQik8Nt6HqTB1e3
Jjwto237bmw2dxJVAhkgcqmfsBZwoOJGIw5GthancRHDTRvYzNTLOGG6k44pntFeNH9d7Ml66Jyu
forsdtGCZYn01o9tIXept8TGztPj5KNHrDR8G+oa9tukaGA+rNEyd3UC+Aal3aPQj9q48heVXrcd
8v59Vu0yxMdl3nDsN6/zZEWHup1gbrRyPs7stfDztIyffe02w31PuNUdY6oUeQ5l5LvBNwNSF3En
p22XXFWXUyAR2JxS2+JLKtKUs0FBILjOm3N3V6VkPrAWKDdlGc+j3yVFVgVSVaNdXzjaayeM8oFc
9nqtRRsMTLMqo5+emc1Eiu0bDRrebNB4ZnusKe6E7s7baJCUk0ktcT8UWvnWizR667AZDbNGFKGj
lRYB2qa4WolZPZqcjJcOffpWVTDUNDiGwmGx2WQ6CuZDKGbcozHK6AeOpNGrE8fTITJlhnYRH5kf
utfE3sarpJNvChr117RKrO84FbBxmeQyPlBJDOJSOnaUvleRkcU4sJh61xxqB4NPHj8KRo1Nm9SX
Vme0ySwBX+DClGeHu/tujCsYq3l6br3MejFGDsBtWZksj4W5WnNOAyfkPVspHui+5SnEyyHfyfOX
umiyi+hLtITgWtHB7lOTKbETj6yQ8sT5MsWD8yYja1KPPaRq/ZAXBrOq1MCtA53arBvbxS0ooOh7
2FT4SWY2L0z15stE7P2AT2mOnogCQb/O1N5LgL4Q0Z1mVlIn2D7TQuKZJve8RDHjCqPLz1Op58NJ
V6pCrjJFQO2UlShrrJHoK4TQ0DfzyNyxqEdWe04ZUSC7af5hu6OAlGQ5G9Zlt7gc79zOOI+OOIy2
ySjfnUmiF9SHjNwgP0rqnmZdiq1QRN8giWI3tW9KJvWBdOv4VXHL9l4rbeZfbgYk8NqmbT0dBc/b
C+VHpxwKNREOIxszvtoKdmeErTCfSxqW/UGNxm1TG6xKuogHga9ni2j8Uk75b3DCzzYgKqwoA1HL
s3BMd/Dj/tTzYdA+N7UwgtWKdTrpwfiEeGMvvrpn3Gf28n4YAuWykmLz11v08Dvoff3qfxh7/Hr3
NVQHx0fHceli/7PjtHiEJGTNEeV4J+wfWvFjmX+zn/5TTwu7g9CcZHBaZdf6zEUtil5Qa2GkMsWb
lA8j7n7zBp9NK9fvwVRNUljW7wFvx0/fQ5SLxtDSOFwDX9ojfo4kUDs7pmBBtvnbWSW8G37PLD7W
+FRMDz77pSXexJ5EUtr3F3M4xDgE/2Fg8Rf7/JV0/M9PhLknC/3VoN2DJvvEkXV25kb9UiHVbjem
cRz1ZzIHm+kCHMHjtP/Nu2nrl/v8djZKMzhBcpz+hHOlih6bAh06bfWBCf1ptR0gP+SI1cvv3opJ
zf/0Vp/DNZI1JyflrdqfdNRheiwJcPdRaO6gIFlS/3NCxngr/lH/xc/xs/nJrw/qD9/ZOrX5IxZB
rzeXllaFzuMctIS/4r6OnGal1fCDTv+2Y+Cf3m/99v+AYVhVhr/8UIUCEZgZsCeCluUs3ul7BOO/
I//++mfpkKMNdIhR5KdTY8jFYrRKFcYvY0jTX4TTiWvD9vFnppoz/zbe+K/v7t9v+Alk1QaJRwk7
daQxxYF4jmBdvoQQySuSp5/HlxGgczF+d82s9+6fL89/v+0n4WBlTUw6nCokJmChuEDwRWF26EI6
h/ituCnh77JKPnty/OkbXe/PP36MxZy4blSFIEA/0zagi+6zbfojOq/fKGPzbNM8G7nff4BU4Nr/
P9/8f3nRYoqo4d5nubjKf/pcWznqppE3aAem85o+w7hv0x4E1jXy98lxfz6aXQKJHEA5Dk2s8D69
WVzPcmxBWdi8HYp7Ro03bpEQK4dN+b3fgTv+Jr34d+/36RpSCgntYuNKX3xJaVjzXvz9y4UDk5gK
HmWuQ3jpp8tFzhh3dDr68a0aTCG7qq/Ru4mZ8Bx2VyrS36kN9D+dnnDxFjihA4YInfgZGXVIuqur
edroX9QjC4q7fM+F8zi+yncTB14UpzLEJWHw56/Rxn0ovvyOZv+rv4BO3LSBEtmBafzsuRSX2Uj9
vGzMXbQztqv7rrUtcD5SOHW0QA7hkPnGbg3GIwAh/QbjXn/8DkP+dVH+x026/qxtHccs01thzE8n
rWRcLYyIUMwDSTo0XSgvdsnKIPtwiWF8hJPCkLzdKhgxYRAbzrB0fvJFnv52NfPpL/LpCB6ZdsjI
abeF2weOwtDFPZXZbx8snwhoilQYPO4X7LE1TqbPblNVVljm3IntKotYE0knQfr11454uzC59nss
Kc7LxstD/Bms6UmYv431+PMpsf4NViiWoofrz/p0mQ/SMkpE71tzJ9vARMPgsNLDb4nOa4fN++7v
75r+3xZJ/9+F7azV1f89bOc5Fx9p9eOP2yR9/RP/3CaZ6j90yk6M722gX5eNzf9ZJun6PyAI+HAI
INQdprYchP8iky39H2TSG4665gbSJq/Q8r8SdkyWSe4KLPMVDUo/3ul//6//KHe6T7/+Ixa6nqX/
vifpZ/gqpB+CYVPVIYf6dIm0rGC9spu5/aJ6Fyn6t7YW95kxb4Shf/vDD+WvKi2DAvg/345t1Rpx
zJ6MKhJaX12P/j88NblW26KwWKfbVdrdilTZ6L3u3pwk9W5uEnf7ymOL7KpzzPSQuOUds5wXbzGj
U+XMw3Zyx568DFPchPHdKuBJFMer9phAJPfR+sIQkpB7YzjIJmIku/TiYhTKlZmaeq0at9xWzajv
h0orX9TsSLR7tlUla3hZ6+Z5/u8XzyWCy2bUaZDS8dJUWJW5asYszllCMjpcbETmepfkmRd2VvTR
Z8q7SOzsXhP9T2ehtV6kyHcMOeL9HKcaa1712XTKdR6XMLsd1OYy5A4ZZlaeHLMhm7amXZxYK2tP
iTDsU+Q1XgBxC0ntLFM4KnAO04zmeqxb7SHvIvXB6Xdjg1OQMMfuoGpZd8uL4hKTPn5eRtIxRJ7J
fWvW+Q0NMxnvqX6a+HjCLnbKDYYe+n1n68TfWLMR6jBjR/r7GcKPl2Sc5LEPWaI0N0M54CTVXU21
Kpi12h648CR3lmiGY+7PRZSfHcZFO0dXHm29Ms+VNnh7YVXP08B0Ns+sMijM+lCKudgBXzxVU64+
lsK0QuWReAPluauF9jhsNKWvT1r5zHAHAnaSwxlv3/mQWZ2zn8twkDOYpTZZj9ViW74TL/1OUdUn
TUQtdWYLnX7WJkc9dzggBCxjk8DJYwJ/ynQ/1sly3+ggvTRT7MMmrXvK6nPf2CMZ8tGJRSF2PhK0
18bz7aXrqnfwzhFY2yXKgCUYQzZ7L0cpHwhUbx4YL0D/mEcIueY4tNEcmNxoB9VR32orN89dqla7
ebCcu7axjpg4Nvt5sg2/hit7Yrhj32tmvtOrk/Ta8trFnnPts9m5NgxMfXYNyVaSIHOKsfI9oTNR
9rnA8pop0P2vl6Frj0Nazed//1Y6wpxbY0XtmRcZxjXV/Nxk+MdYTpO+8Q6h0xo1Q8v8G/MaNLlz
d+fGYu/2/aHEfS1UMosA+cR9xBvsm5m7OHUW+Trlq72rxbZyX4wM630UY9g9Gc7dQG7pdlzcL5aj
XKymmd8ixuNZmxb7rJit0KkLxVfasj6PeWWF3GLk1teEUYxFfsmWyNu7IN+nfiAbl5mpXHFWczDw
L5+y58SNHpUili9ppvuR2fahOat9qKZsRUIimo0t94fwq9rSgFPZxyDhmG9pN8+3kkVW7Uiml1Ov
X0QbtlW8lP7QS/DAesw3eCyDL630zjhG97ZsJ0zM0iVoHQFAO4HCGdnBmorHKpETLKj9PqegWtgL
7VCQzT6bSInjNFZ8cz7uVTP/KfqBrbOW+SUD0/vYU3OG4epD2bVqGE9hMmkAsr3lUmX4Wlr3QZdF
UVjCeYmk+8r6L93UuXykept9xrTKbnShVPP5ubbT6V1TYu76EZBpaq3l3mi7p9Ix2q2Oc12wlMr0
uLTKPgX7ecsRzxqeEi5t3B9Tzej+8PLr9zLAFRaQfbzLYcoPldrPGwbc9cPkTTfF6Gc/T4fiXDlR
dq6H9Aff760Y1fw0jlYaZq3cAlQtYZvXxXb0vGzbyFncmiI+IftID1OuPWZKkjz1CZsBs4aVzDva
TlS498JUz7pdsQ2dkERwOBJ7BqDo5Fp3lnrUnQnfcU6Nuusk/6xKxf7ni4HxWbd0E0531bpqtfXn
kkNvGszXcUyy/eRZb2zwslPOH9moo+t8VC6FdltEgrX9kvmK27SHBoLANafszhk0iMU+ireJKOYH
y4pi/N1AvQBpT7Ej20fNzK7dEKV3C+PRTSGGs5yxmgCK/DCXEspg1PElaj1147QVFbs0xbko+5fB
hTDL8Bn0LQM8qHfIF2oxigjSzqqYl+rJcz32zP877z2PGx58i7nFJb3e11316lrasJemUR7lWIlz
hD1i3zvy/Esjo6j5LdLs5OD11XKJU+tpTgZ5VEhZu2eelgSA092uXs/0BGHU/TLLfJcZ1rZMmRMu
1rdCtcYXa5DlaZzUNNCcRb6U/VTv9VnFObFIaurQQjskqvJR6HrxlMaCApWbZmfE6vCsW/UT0ZPp
N7dc2OXIun6sLSE3S+UdcZGfzq3eexty2ssnhvvSN1PT/DahXbWiafqZYlPWZgYgpzp9E3L6wnPN
ekIUtOzMAicxptLpoxoDzNUjFGpUuBismXFQN4XyOM9Lvln7pzukOzxN8Vk8sm7WTlWnJlih6e+l
k+avYz1l/sQ9dzdOGhQyIRSFtQAGVNZwitykOih9kW1BxOsPup18KLUvYw+RoEXtOdH5T7VVD8/l
VClb6Hdmuusv1dp2dzKD/85mdzMoRX779SKNOt9IRgSB4xbYIerY++XD0F7K9WUx8wVkTRNhasQY
o/TlbdYvuoXjTWNg12eKOqwxV4N41IENhvyLphc1x0Jsr2vOb46VORfN3lsstS+eV1qXX/+WjlNx
0dODygFDinp00ufBJEGNAX1e62D6K/ValJ12LFuuvcVjAdtqnXLvWVqoOpX1aCC66SYW5ykuWMAX
g3bJsuq+q527qfXSB7tQ84PliVenTPLvTbQcIy3HKQ5Lw7xT3uSk6JuoK+qLyYIuyECu9/GUdhue
kwGLB4Ostb4gXWxMt8VUWVu3sscjy1IdfQKb0Imtfl2nxAtqRrFzrEaEUBTNtbbK40J8fBh3FnlJ
/LT1adoytw9TDAUhKrqDleqEJFtZR1SBnezNKVl2fKXFV8ZOewRB7LZNB/1hiJa9Iju0jVAWsYvc
Qg9bhSi0ucutHxjikd1AclJ5heGY7n+9OBlolKFzn2ooUdQl9i645bmXfsK7NJ/AdHg8Cq0RR9se
29eijECTS+O9KOWX2qne0srIuQ4thjwqogElSrN7b31Jh0psTFNWPLJwdh5YJ3LntcXN6OvhmNj2
t1+/Kk1URdkUnael1df9kvNFT6d7YJ5grqT1MlSGCOu5bO8yL/eOVqvV4diJY9F4w6M5TCCP7CO/
Fmq1icpG+4li5xzhOLdLehSGdeu4sOdl+4TZ2spdJNU1cXNv1zIbORJeV/FstNOwlnFxa3WMLvkR
GV+BVu6yLHMp29oUhYtp3y1x9WGIcdmpiAFZwdYmo2bVuDjFiH+Dod2pEgqyk0aCbAafVtsyqwB6
RT6AOx4YwI5hbTnG1YRopXIr+yNYsHrG+bwGMm/mOzsp34bOvsxUtA9VyR/E6Kfa1BMWbkzuA41r
9MnuDOe4NBGniZ3Ujx25sVVcXItWr3dTwVVm8BO+rj/Y69RWTeAaTU5xOExnJTGn8yLmL9zFzW5x
3PpgLs65iJeOGfokN3J9TrHJuzjm7B6mKpkuv15mY4qpCuwF9jXf45Z3VBJPXjXFXm4iBtma25RL
wspfzJmLdETcGdfasMW4HbBbiznSZktcEEokm6iqxovqJcnJK/R6oznxF3xzcHJKRHbNW+vOJZkp
nGvPvLIm2bhojY98mOmhHHaA3RT07mohGBviYGr919E15usUV/fpYnmPev9QVZTlojOd3STyE473
80/+l62XiPSrhhjbd0fdeSgwK9omI9RTYmFumGhlh24JiNxouvHopdqMnSKaqmJAnFTG6Ek6izC/
pGjL10bvjG1cRmKbERd5MZL+pzlq1ZWGyAe7Xi5uHlfXxm6ra7W+lNZ01ScX397//i1SBwVnLiyU
JTASjFITLRcRhZVCowT2TnnKS6Or8UYxIiVMhYldkMqRUxdF/FbZnRoU2fc4GcqHpNTuc/iyN8IG
rKAnO+U4xDsl0Y2LyOKJFi0PRV/H265CbTXXgF31SH3Qi8R6YMe8nfW4wI3X1KCkZ6w851b+eEu7
5atI+uJWtVFyLI2sDd08FWgq6iZIhiU+47fa7eymnIPOZNSdqF3+EPORbVloR5AFBUkXU9u9CMUM
htoo3usZxHAyen1fiX3VpPPVHY3pyrPG82WJ2EvWUD3THC87ud4AydSND6J5oqBlxSk8DkQccu+w
kK8Dw2zkbuiaJYz1JzvFoHdSpX3BZRTpDcmNCwbEmAPb42BQ/1IKqFP+NLtsxbu5tINUb7RDZaI2
HOfIOzX58HV05qdxbZ0jDjIw7SPgqfqjLJKdZhbyq1kjOLJGxEM5V8e2shK8S6JeecC+UwubVl9u
8D3Q5Sn4V5xHprofXBW5LKLYq6NjnFnP4+K7brXstUwMd9kMfa5QhmxEByOHT/OGsu3GPWVeMcxF
2Ns4ZyPKlr2Rmm+NzHU/nbmTrVFLT12mYT/oJUe2KNlp0LWTcObHAoHhTl1wEbVlYxwdfX1eqOa9
Krv6gbGAuVNypEmZawYsKJLVSVj6aBE3RddXd1gT57daWDwiHLMGoLGc+yG1jkPvuqfM1hNq0+jd
yqLyY4GI4HD7zsOKr+kOxyU2p4M+VFs9XrDo6asiyOu02SVusjrMtsZGjdODlkJBlA05rjFZsHci
9sajE9vtM65re7rb7CYHYYCmFES5Jnh7ej1yJzaIFsrwajkgzCs2Zp82yJVbua8nPbSXD2mLJahU
66VD5FEJyBN6dMVPiuGULRoml2hpgqjG3A9TUCcYYuVttLBMK1Q1cGYXnWNmJEEPvuLXPydDAMig
q5hyOsmayJFswGW5quPvyjDcaGHMPBYcBvWdYp3LrnOP5qXPgUfSLqmJm3UmSJUUDEy2CqvwYWvh
pZtCta+0hrZpdPNVMy0k6oW1MxMaG2HrQ+hwUu8ZpTw30eScCvOKgpklTvGi9zb1e6PpQRuxMor5
F7t3nu3UmIgs7Zhh9totcuVZW6IZsAFAKcrlrra1a8RZhdLmadFsjg15Btxm2ZWt3tzJ/D7cGZF8
qtsCEsPalK53Jd/2BwLvaOsVccOJiApC7V3EUzGT+TZ2ACw+sGHPg1Y1k2DqTdvPCvVoGEm0ifT8
brKb4hDXLOfnNGhnTEyaUl1DSX1YlTFMBM5NJR9VJqc4zBCV+Eaf8aDPQyNVlv0svnaWyk9wQXfH
/jNEb5fRxKhvzVI8ppB3QRcTLmZMzEacRg+77q4vCu+kD/rVnkjpXZbhbMSzHoqkIXFWB4syKySf
hYwqv6C6C0qeNH7DzMNX18+ChMimawSW4zpGqUqDPP/Xi+mlzRFYxjtYYuMsFvGzeUOkW6OXm85p
zlPnPcNycwSPzods7Af27e/KwIfZjMkWy9NzvsRTUKjiiE8x3JAV3aPJfNFH70AQbn4g02uTR+pw
jOhvITdhWBoUhWnl1uHckHNCTrPZfxd9+qHOJsbPmngGw7sSHfjk5cOj1CxCMbz2kagadpghbc+H
bc0r/pkG1Pcc+It1mLD1xDg36zDtNg4Z2MfewI3Jl9N+pj/yhYXKzcndN4dxih8XP/vWraitLSYQ
j4VcJWfysAqvZNt+WVL3imv4DQTj0aO4O4veRH2bcTwoJyzbw9jtzzWCq6CJlEdrGHdT53xYjfyO
A9uLSZLOKJIfUx//QGqa+EMm73RtxuJKT/ZDBItMgxK4Foa3mVG0fgTOzbLG3AhRP9mY2+Naj/JK
j1T0qHVHrEhjPCejvRyRP4uNpvIBEjS8mut264RDp6VDx6ZOJPoaOlBfCr7CqaDOgLlKqTb8Cid2
2deP+fzVqTSiWgqYMJ5F3MBz0u4mJOd+aSyP0pIbOyM+UUxRFcAWLGFRdZVvtl8zUpWDTjg/gUph
9ouj43pPzCiQpipskxI1IwQGctTnWcRuDdOk2fjwtKJkr5d8W+ZhPA5V/FNO2P5XZdIHlPrLqneH
uiEFOWdCI4r3IjE5WZLk1cXL2MEhAFYvN5FNoYqNvdtI4EoeecO26xwRGIq5m+f8p7rkRVCvQtAs
dd+WxX5cUpJRlToLq9n8IodtOyZjODQK50GmfTRVWt/JynxSVFM/65NDdACiMsRSCHs7C0QtI015
hqIv2Evy/BX3OaN7Lk10S2ZuPjp6hLA8xX4dcsHdMGPpArHydHoBJWjqb2ZVVhgc4IRvEyydEfbp
t7Zi+aLp9kWjDxdOhHrxiq0hbDT0WK+1Q4oAo9nj40xYjDCY0IvhIdK6S1vNeGYrdYG1/rMlF+HX
tvUjN5ofwrhH/nvOp8nbG/HJmvXvuHbitNArru/M1n6Yy7NRoh7Uh3a4qWvStDXbeD85M4cGXBXK
EE79cZFBjmxJS1OoIlfbqUwDQZPJeCyNTm6VyTlUpdpyIJTzHh+7WzGNnDUJWENWVCFT5PraQsjO
U7RSy61+Kse22+ith8vkrGJoMj4NY4KIn/WEX1eQ1zniToyUcQk/1kiV685ZHtMKrVwvPX9C8f3F
Q9tla/i8V8qQ8EjnBwX30KGLJHfcMqV7sCUFqUM+q9KZPhA2Xuk2hWs9iS+DQZg4bZNtGfykW9UO
IrPfwX5hEjFaDsTlmISSQRvWFUSWQ6TFIZ4ktE0YI+QQoDjn62mYly9j3HrbSLg3fBYsfxxmc7sk
stvOWqFiO1n6Vjx+U4tFP7vIwO5F+mqwxzlwE+1TTxp+B5J68tIkLDok4wCVkJ8UbcfalO+RodKi
810HsdVMW5B0N+hpC4zBwpEq6carUGGmR4skjoKJ2U7BG12LQZsLp8I9JCbYe3YxJIVQhmm9jmJb
ZsUx7SRVw7gdRmTvmiF+ovh5ynvlLnZ4slDl/0gK+cPNe9ahjW5j4ZE+Dkl5bEQXB6ojEDx3DAEo
hrda0Zd7qNGtg0IwJPsq35mdMqOU/hBRH51b+TB7MLK9+ZNEkVszzT/1tEmAPB2ki0Z/Fk6jnS2l
Yl60zFGIDmTZuJOwQyDDky3KmoJsuOEvcGitYvCl4kR3JYOvwFUnjaeJ+TEVSbV1KFalXpKusVTL
LsFAoaoYKE+2om3Z9hRIVCciExqy7SClQkTRpa8CIwZRXu4GrTkzZ9d8OuEp0OIYAnzBJw9VhI+G
dmcueeePuVFuFh3H/gHvDK6yDLuGosKjwfyIMlWESZ18RNTDfpF2CJkH79h7BJE3DIeTbKCqahnm
9tlqZTHK2+jgAyBRSJdMv/Z2zyh7oN0j6z7XOc2nzN1WiV3TRDlPXIpkv7lBHZdOqC4KR06OmrgS
hHdFQ7TXkv5aRXnPTT2Q7mHIhhbEzAjS+fWbcRnrdzpe8oIJyeJRfugV9HmFtKFbSjJXBgMRTKR4
19ZU1LDKkxOtPPucSI9B4btzD+EZuaI8apnnkNlt8BDQ5esYS+2+JZtFdYkNaC3ztSmzLAAOLY+x
NohXhUbmCnu8T+xu4OaX2tFc+vnizephGuL6Qg0bn/SEJXTWiSsxlw0Cz+4rmxpwnarHcsjGJyJK
vmZFdLNRhPiZmr70c3WaY3l0J1W8y9L4Vhelc/DWD53xl790uret8sfEm5PD3E0MPLomudlg/qmq
vVhZ65yhF7uNJX9q6muupxvBYDa0YzrscY7DcbI/ynzeLT1T8b6Pik2dqEMoFDyHWv0uZZaELf/4
kFqNF2JHUIdTZ8XsW5hwMoVSd+r6Xt3seaGC9MKI+iPhMP2RKADXSm1kECojMOR3myLn4WsTMBRT
taCdKk+A74Qy1BH2YYMOiQCdTt+KchxfAt9N9atRxpdE19MfLVw4BdW877WCkF9mvH5EFMqJYCAe
NgbcsFxk99RJzQhkde8AmV/SzCtPVjXtsTGSO6VSi11P6xXYAxQ6JfGljxISWhyExphtGL5iCkoy
c3rJEpq2grCfk1l2Lv2tO24pL621M6JhzaPq6GaZjzrqsmgtYEvptZuhXp+JRrWxHWfL/zeElTU6
144p99UsaS5zBMQp/geHSXsemmVkBi45RyObkO3EYK2jOY8d648PR2NMjZOlcVRnmmi9SLZR6X3o
o4l/t4NLetK32k4YznezW/rtaPJRWpWlXjWdQEur7B5hlrtHY2ZVOKeTdvj1y1ozYuT8EMJUTU3v
WGtpT/2GZTM93BZ/no+UZeatU823nGHQRI6QjsTukmBf0dj6nWuzGoq0nTEaF3e1LdBUSS7t4oiQ
9s9Sh/kY4wLku11hhJ3LU1TR8Yiyyp6MIm2z5Hr1iCJouUiH9RijYxYUgqwNKNG6lQebrBSkzA3W
rrWhn78tiTPctamOdJHJq2oZGIrHU/JSjeYO1YFyLtLyErtNebT5HMG0iRKxGNQmxWIG7H/JnDGa
6mZUdkBCVXogSUdF0ZiUdH39EprVvMu99r84OrMlN5Etin4REcwJrwI0Vkkq1+SqF8JDm5lkJpOv
v0v3xdHt7rbbEmSeYe+1xWvuqC7GhlmeoZpz+E1sJkFyiYomomnx4RdFcXXdhf566V0OwBYRCSFP
wFFMGCgl5nPJcv3ghevPGcLQj20wqRlWFoZZVYBp8r1LZxfbbanW7hpQhbPUe2lhbF3KeaV7DAuI
u6Yso6FVKNRXYB9c5/ldKZXf4Qn9DBeJnaLLcH1kdWI5avkSub4XNMYcw4M4W4aNnH0Z96a45+0a
8+t+4OQJIsOwb0VTfy+CQ8frU0HsT2WcGtNM9Mr1UU7XCcBUY/Ie+H9KiQ9+Xgf9lsNM3M0+cRPg
X7Ybgn623+bHKH2HZjLPgDwtIyQBxprq7KmxjjQQ6XW8hXz3z2JDAt86nbHH/HbBv4pBazZo9nIu
q67zXsMsVzGmDmKbZHo0q5pFTfBtsxQnE/g8skNp+K0i02TWRQJtBaN/2PaFSt96V3eX2bLXE28y
p6pmGOsWuEBlehsKb0kGCz2DyqrTBP0hbgMcPql8rxx42GPBrkax7/1hht6p7YkG90k+K0wTCphq
AXFOyy0LZzvJN0/vScQpryMssL3bGhMVaXvCc3jdQr2vLPF7yQyHHRvYKW3s1cbaOljnf1nfNkg5
lvQoHR+3oAqbqxMAHxgctzjUVGyxHtgQ18wZ1k1PF57WWJsDy0U6+EjJnDGtCB/8mfFbam42Jm8C
CbDUV6nxcFD6eMwtd4bZQQZ4rOCKsnrpjSHDAToxD9pgvgVH9Nc0lctvnYqzr5dvA1pFYxJeAw9Y
3mbXhDWhRcQAazdpY90D8MF4C7qmDW7dgyeHy5smvvoVdjyiPaqPZB7ta8sMaBd4NEPD4zvGYIJR
oQwvTTunOyuF/jGKdkrgn7DuvGaDDJOtdnm2/MU5k++0EHIVjJgH/U9uPnTNI5dSMOhDqugMl8r4
65U5Os4l9GIfohyxJ+8C7oUjFvvWcogj9coOuXanqLfVEQ/UchGPSSJ+T3WbGHWziYqKDRrQZHt0
bC60Nll9bvVNMviOV6AfEXGd59FszbjJw9PCdfMvC+19s7JbXHAjQ+nZL/YQh8p17oTP7DEmmxu/
5s7rGqQkqCXMhkYXLzl1mOFHa0+JNXiW2M3pWu2ttiHtwfa7WFbZfW14dlLV1W+aFLQXZ2OvI1Jm
J6ySdluhg6vvpWZUdgPgKpMxsoFU5K9k0LTVHFWaxd0TogYJaEcHz+Xs1E+o9xpILqWVlDnr/K2z
Dw3jyBOH4p+0y37mtknPwKUVV7YPh5gEOjZuLOn83vtlBWSHr3g3ikpRxnp6TKDa5HFjAcopl/Yc
hj1fOv1hbRd/g9VFuZPmJ8QRQFL6B1eLdYDy3LuLI+zo2u2jP/Wt/f9/kA3OKd0Oy0UXq7HTdTmS
GbcQ8MHazGlday/6/D+fV4fBT94eMV0lymwCKlH1Vc/6YgedxpOorcQILX0vJeJA2oF0VfPzOreJ
vXIJlzOPXjA+pmTFhn00nX+DaQTW46simsfBp+xEbJTlckHSDhlImeWh6MLpxVvrdcfOIz0iqoVX
UBg4ejb3bjTGd58509npkD/4EE7GP7myxSWjuEvyBvWKkxbBkfC9p5bQPfaAiJuLZrHO//+hzdJ2
L/X83YuQdRUN7o7F+HyGcLkDELudev7Dza0xlNJzgOGfxJ0r5P/lbnUqwno2aC8WO3Zndj6DmrAY
1cZ6YJNi3DBUO0kwCy9iL4pkBbnN7HETd+5dOu2/RXRvbtN4P8uWM90bXvzJpyeWqclMEFyWsus5
McvM2jGuqp5orKjB/M3eCT4DR64LuxT11U1d4oyy3TvGfC+zALjcw4nim7G3bcxG1pHwwKxqnjxP
+fs/B6Y5/wpRXTBy6ouXOiQXTcTeTVXP9+/2l4Gn8tX6LjxDH6U033U66w+ntQ7cSusPe5u+zUGQ
t9rnajcLf19JsuXKzQas52Dh7Lfuu1zh5pNMfkfY79xZ2gwQhBYyWe1SU1k0YYIv17+SP/UKKUEe
jHnxk2aDINM3DKTN74EBUtw2eDiXsuaAfbQDLUFeSLNEVNWsdhGR7wpjyc+5bMyX2nSm2Mm294xv
YKda33ryYbMmlXBb2DewRMEgWTFVQvAk2SVEElIhhc7SIGyzXr2FNerCmx6vRGSCVWN9+v+/mtmf
4oE3frui88/zfCzkNiLpWEAtLxysaU1qwzip/TZTKTcURlj6fnvOsNf5lD+mbPHUCDT96DI+Ap12
yRI6j/SyzKFA8bwf4dQ8Vc2Qn41g+w9Jrr1fRXqoGjt7Mnu2xq5RvM9Dn+/NkqTJMUgCnylpanvO
HwxD0WyMPxw+aYSE4S3nnTqU02cIiikuSk2LktFPlhYT1hntAK0b5tC5wrJoruXN4AIoGm1cJxPD
4nJZVun81F5xqgHyRLrskFVbuf/WZplGyBNefFqOPUZi+Hui7aNWGe7eHVrkFgNJmguDN+bwHPzV
kyWXfVZPWG085BCrZR6kBFDU12p4y1Jl7uY+PJqCp8ScTIwkW/AkbDiJD1xXM5Zkc/UBoULswNla
znsYHVhpRkPug1kSPlvuvEZCm51bDWQ2/9ISWN5QdeZzmFkfC2X0vhPlq2GsmDbF45lEKRWZsqmu
rv3Z4FZ7Hdpd1RCj2xX5L2gA/EXfjEe1iv8gXjiUbT6DqmBfidU4tnL90P5Un5eC33oFeXUamtoB
gEWcwa0ut/XFW8yB7xHjYV60p6K+iHrkHnM7sUu7tIlZahqngbduB7Hzj4/Gh2eaWowP0yOXETDX
ohzzJBb3efkT0lizjDojWWoTwAjNjuCwbDdrPcchgzAkYi17G0dkuw3z4gEdLgdA2Z19dn4eOYiL
PLdBVh034GudHTa0DD4SrrNXzepQj/gS+vbKYHbHeXgrixlCGXDeo63KuNDtCzBUQIaugKNR5mJn
54pRgxNKxr8YbzbZzteir+6ZrkmgNEG+9yFfnd3VB68j61NkafYYYOzZTf/iujo3LUvwPITv4mM/
3PRSHlST//M67iaPgj8fzeHquOI/QQzkzXz3OeYBEXHJtjnjk4n9+s6zkEOW8qjLQ7aQKZEGTItA
D61PW8CwA2zM0WqOaVEET7i9nlviH4EGnwOHF3mEukE23mV0x1iB+LjAFzWeOKHpRtpq+tIuMFE+
okO7caRluMqfFtVANUT2hVv4l/Sn4ML4e01Y9F5skzN6MNeMpdr6T43pcpqKbbiWyPE3rKLPZj5K
Bm8uQ4F0Jh7Co8Kv2asnLdRLJpCOcaxXhfUtDPdTu8PfUCczmunIqIAGlt6Dd5eTRpDlP7pNent4
Evd2cssn8mBgInDgDJbbcWEsfCtWFeGxy5M+zbiSmnTZ++zt62VxoH28zyxTl4ylY6nYz/i5quOu
Fj8C7P7xHKwf9cicieXM+IMgTT9BdM/ZFBKVNNVfxWa6CZ6QpNNt9TlPfLIjiFpZZ3fT/qxyJzgV
xkDFj3iuCdcfzYTasJQiiwG+xvQ/4qS2yjnUZEvxtT3m0NMIG0YOSb0YXYICcflUlvpVSCkZqa1D
EvAFGbxPu6HkN0Q7NygC/9ZQHZreZUDrcZEpGRyz0rynwlRnp2xKMH1gV6Z1fJ3L8sM3G942Z1oO
HXlkWH5lXKbsYJZw+cjS5adHIRvT/I4MWCuEzhXGzRbo9KKv0EZopdMelYqx3djbMaIT/9ZxmklR
XPu49UmBTHu/uQaL/yHL6tNYV/HyWKJ1XA9QW8PEcx2JKhcqULEFF8Rcn6XznvVZeCwrshYnhXCr
9A9wCLNr1YjHTC5jnNMna+eyE/NW+lZ3QOEYok+sDWdPs14ka+8OJyATUZUZmpxZMBKTkekda/yS
QSo6q///wIvqPecy+M9RU7OvvXU4D+IER2Mcqus0WjspSu9KSWSh83E/MN3DQ629K3jgRwhyf0Mw
5pAi7UwnuLxA9aRzluX0nvplee2m4TyX3bXLg2NgLjZRpPlzXSKLoScEosihNn6RU510Y58fNhud
DwDIxK+66RCWoYyoYTk5uIQKm9moPBeGh/2sCU6PeNurLce/4DDvXg8R2G7Z4makzsdhiTRstE2y
wWqQOW6r6M5fPK10pHsgLMKlRKj76qbGco81nRBMi2wWQstzGHzMkvNyo4LNmueyWT6XlDUSKBmG
aXkBlcALIjKFtlG++KFxqsQwcjDZ31voLokA0NhPLe1Q33OWBMXyLFhuFbMFHS9kJ9pTtBmcDPsl
y169bO73Q7kZCKrWw6BAK1JTpOcisHZe+9OCuXALHPlDlvKasjnOyvmvcqxo5t0YPGKb9SApbMD+
bhbfCqrUb80lu6Nk+M8bh6MMGudGt7F3w6pJSkC4j47jINribjqj92zWLftnmI+c4wZH2Ezpq2Hc
1UMb0eKPRzFusTkZ4dGoOlYkLc+q4E5PChhdyKfXnQXo4pK/GqP6VAXZK61hxKc6bfIjb0NBZjZl
R9kE+g5P8TyP4C1zARWQjVK783Vh0Of2Y1RNkqmzmCS/nnxVXmZTuLBm78BnWJDVx8knCCh76GWI
b8b1fiSUl/O7KdYYG0R57Cr7oDv6MTZx+LkMWCijqPN4AXLMqF5Qk3vZeXEcyKoT44KMc2XwgRy3
AI6iugrg11hrtxu0zwwTNXWYYanApf+Y3MgzG7gfG2Bve3a5FDbFKm7KOc4RFADfRj7BnPIdzcoN
CI3HOdyQIuw0XzYFZbRYEK4H4CC2FaEDSCgjuth8oEG93Md1YeiGKcF4qczFTLhALirLwpNd4gHO
U+OHi1L8THs+Jqu3qWh2ilvuspgJlDEmBPrUB7tDBmM+1ouZLD8ta+pjV7AMmB7/d1NzCkL+Ue3m
h0A14Jhhf3FSZb/CbcZMYZnsYNMlReUj/0LM6iOoGhRjwRqbPQ1IURkr+WKh+RSg5yI9EU5mn8N8
WHv6wIGkgWvjatb8I+d2UJ4ayQQJ6OZttFljhT7gYl77x3JwsfY1dNKMqUsOcHxEmMXebOIczfOf
Iq3u4OdeF8BFsZ1+w/uumI6SnL2SXPTWtVtEZbTut0eP3xSFsUci9Mcwc+sAUMyObSAEtvPER9fd
C6py9Gnkx1YF/TNqEzNUwzmrpfMqttY8OjyHnLRzvNUQ0JUYGaDr7afvAD2amVCVYKLqlvppZO4S
IWmNKXFFzC19EMH22Q5uABB109HW3W11WRDMM6ecYNjb9pffQ0V1CQMBMbSCnfFImWYL9WvyJ1i1
YfsHAERkpvl8WAoLsrdtMxKhLBa8TSBY1nuRo30Lq/Gn0hQ52ZQN737IRz+BseSesdDgw4rOVUeP
Z7XytQzZvwx6iu2+CklVF9ldFKAzLa85jKObWLzaUSOaDuAViiwr6ED3ly9FStiAatvvimUePNyA
UbfrlsfMbt8HsY7PW8iiADPBGdE8gsjptBldmthm+cMPfnejDT8GjnFSfw9aI6z2VwpHfhYRSh7Q
tXPtTEKdylV88EgEjPzz9ABegjQA5FRHIwSKEhLwy8Fq/9tsCfMlZahiU9/uZQ9bpu2RIVrQM0xE
4Hutgp8tKDi7qA8+2OuyZLRe1jCgxAr5SlVX+ui7FUnPf8VzgOVzhmlHfnkRG17bxKX7E2YMXxEC
851y39RUEF+tvSebkwSDBhv+rT3Z0O/PszLnY4+zY2ewoI64HYqjn2138GFoBU0KnwG1+lhTUCMW
P8xL82Fl4p1yNDuGqHyiSrv/spYZeW2D9TIhOjs6O5Sb5DUt7V8bi/D9Fm5sdbrqsOT1s7Zb79nZ
OpLsQ4z5aTG8M6EmGQIiE+FklXMUQfmqwgr0ZmqSXUCoxU6SOX7N8+GC8fTF88b2Nhvrfdvkt+yA
0BQ145hGndcpy5nIwW33YEPvcgaoh+lijd5rjnPpjNnHPqQSkwJqzCwO88ljvs8KT3pllYAsBwJd
Zk952+0XH/MOcyJ5Zv73YlEmW+SDx/3MqrzmQOeORssJdy0eqL3OI8PJJ8RKp9mZg6Odr8YFW2AZ
eZ6DTX1LyQ7g3r/U9vrTdQ0vDr0qKbfNO3vS+71NfRPD6n7f0K68dQGXU7Zl1OTzBaIGmITN/YQk
S+666103sVFjWuFt9v6DTMtQxEsKL2NGKfQuU4tzC3ar6b+WhXCZ68EI6gfrzWKMul8mWquWlWcw
OC/KCFSEhkhGYWE00eq0+Iat9sWdlPXUtVbkLWsZj4NGsOMX8u7l+5YI8pc2dzDAQxvswKMTPnCm
7KPA2ba4cdxwX8xQ8tKmtq/D1CTCZtbU1yD0+p+ehVCgqIW4YL/6s1agFv25GHcoqfO9axi/B4tf
ZJDMCCo73ZLJByMdMvdoWcIaduceTG9F7qU/rGDlNGZEEgUWoSEIrl8A5SEDZwTgZSlj6ZTLw4A8
mIDikXxCmISGwH+C78YdnE/Y3NrizVnIYKjd7F0PGZO0IPvbTKex/GObbECgxP1q5xpc7Up3p6l6
3DT4WeXeF9hQrFJBDv5g/oCPz3RP06JUbh2FYR7spkaGQMTYZqySVcQ0Qn3n9WuQfTxNQ5aUQQ+l
pOe4nHuh0GazGfHzOzF2rLWt8rft8i+mzUIRnBtX+Ea/lVawDX2RmFP2xy88cbAQvO62Kcxj6Zfe
brsKJYIDXdRzk1EforOWXca8Iky9c/2QSAC4A1/I90Gyh1GGd3ZL644aHIi3M11K7VGCDf25bkNo
9cL+FZYqEQ7uHWqjxnDeQHHTmzAE2zUNaUijenNMMOpTm4Y83gF47JZ8l/mzN2ETOT5hMWmupviX
VsMj/SV8Q+yPznsYo5YOJ7lPfQfo6nGqEFeO/MwhRWVGgt0/kXiQwnKe1n093Bc2nw8x4B315M1U
uA3tefpnKih8PMUN6TMjhKQ9soP1X7p8kA9kJut2kf38beRIdWe3OK8Kn5CHwZQFESmLZXpcOvkJ
dPgIwp3PDl0x/kCzdSONJYV9uf9fRdjTvHF5AZhwSn1m4dUl+I3OwIdrllSsedkiHtpeJBQ6Tx3P
/B7r24fQeq+gmbU9Yzw+XNQtznFYFJ6HFa3NKEPA4VaithBYh+qSDeFCUhZ8qhl/Zv9RNre/cSbc
O69898vh75hDqVM2Or4VCDeCzS49uOSts2+D+z/Kk3ZZJ3QvlVj+2rM/Jw27KDv7Rhp767VGwdVD
+VuaieAbvlZEit4HlLmdE5bsc6zxUyxMOGqWLn5QoAooEX2t2BTx2pCKYDspskymuroPGnR3k51s
Srx6o4QQweYlbiSaoXWjWZyts9H8npxh4m0zftPdMiifCCBtUMMjPGDI9digOAGM+vBHxeY2HtPp
LgLj9fGNkG0hLpuzvE7/5maY9jTqjC80mly/i2irbSJIKB+9sYBz6VUXxWItMguKrnble0rbF2Fu
zBVXTETVxuItVWj4q4D3wPvBSlIlX/62IG3v5WXKanDeyx8G7MwctCePjT5k+fAgpqMTCzroHgDf
U9IGIKLbyYD3h6sMU0e4LGh8lziDVrhzNvoXtlH/HH88TfNW7BhZPzHQRokiWJ2wO3wOIfjMPSDS
NfuQGwV/yBBDrZ+NtwX7OoME6ebjPl3QM1jsDHrFNtxxrwGbnMybDhN4qnbkQnbKXCX9uDCBq/J/
NH5MRNDQ7AJnEuzbyl9m27zOk+W+s0/pdunJMQzvDd/kvWIzsa/DfuC2Ka65M3VfurzsKPz5QpUN
TZ8Bp5wKcQt6pGU5S2PHG9IdZKK/jhiozVSFzm5bXX6qYAuNmDu28MFHrVW8SiluuMAVFwLPKC3m
785hIjWHUNN7+xXD6B6C7EHMHNVuF7hxnm+Y7aD38aDm+jj4SICdeS0vrlzmQ7nkz2gA2yMi5n3z
yGEpBManDCT8Fhx9FrP73OiYzPAA6wXFQY9IbDYXGTVa/aX9WwnfYQZbtetp8ym5eofGo24kZ5iz
fjiG7UTFYOljb/DKw1WOijlzbhJQIGRyvbPNvD7xnFg0h+0QyUYyxW2enSkNWGrNAXixib5OW3Hv
hsHNdNTr5PG/i+r2Gx/sSUgKgCWYE5Zi6bNtEvZVZBzDdsOwr4T2FKs5ZTHBhH+HcqjH2EmOVqDf
mbJ+OY4BaZ2e3mwQw2WIJuwR1Oxkj/3TxPPWM3DGlJi7sXDsjzFNGfsbLjrOdv63eH4B0ywgIhur
ypFaiNxjaUJNHtv1b9GnNvKF8EQUCeIec0pE5fKoDm+aQ3lxvRkxMMr6qgrt2Gs8ahsRnJj3upET
utk51S+KldxTW2RfwbY0u23tijuWSvoreSqx6NxX0NTIZqZ6Z/rZmlTZPpyr4IQO85thHDQil+kD
4Hants1dP1Z8RAZqqD4zQSv7/LkBwQSMJl4Hkxugxd+HGvsHQx6UbdW07TPfeKcOJW6L4aihCC2z
TePLB6FJmZVeSlU8wzYsn2zpv9k+KgZIty+8HePFNzPMeY3zkP+A8Qm253rb/jpN7AHE50Zq/ee6
/rQH9cvQtfOdZ4RTNL1gFdxaVuzPZDgYM2IBTIFYZ8fn1WKs5YvxYNL9P3w1cPC12K8VPnLY9UMy
sDPeqbJ614Exo6oRV8Ax1nUxs7N2kL8bnfsqR/MDpDAZV2vTn82Zo1c8fFp0RhhUFaEZ3z2fxM8+
9Wh+xICDG8pm33fuu1nfSARp9kVN109xWewsXGI3cP7F2tsR7OfwsDZ+HgdF0e/qiRhkjP5F0grr
5E2tiB2L6mWS+QEs1lO7oXAwYJ8yaScHyVDkYAQzo0K3yOShKCmqqJbOdso3prLpNPFmAg9ESGYE
BU/zHCSlx5TB94BpTUiTnAxz38JEoPeB8lVKH7OFnsAKMRja42+nc68m2Th7+JRUOyBAuab8qF39
el8G5QcKjseHp6ejZ9rZoTdA7VZ5tT6hQv3RYAy7TCXc2A2NppOHL9PDykdxA8EYo86pca3fbrfI
PeP8MjIfdmK3sJ4lKz8DsTnxHSl83AZNaXmYusp7Lir7bZ0ZvgHNvY+N1V9nhgNbJQ4FtcaflF3B
biCCIeEjJOYHP/bOVpl3rGvEeeQmQbbo/3INYUetBWvZHFRUASckWkG8swRBvh50bdy1LA+Uq49O
wAdqY48YQk2pbDkiERY/H6YGjzVqe1Vv62XwfurAZ9BU8dqnZlhCcADunqbM6x77NAwLn5bj/+cG
PuETdYfKDJf5LEonGdHAMrGk1NiuWedB9NVsdux2hLGtw7ibrWw/bf0/Jxu+nVXiEbK2X4VZ6jh9
PD2hYJRuL9kXQxbj7Bu+EUsXzWqAsz12A8bLQ8DZZYjumg7M/zzZJnMn3Of5uwnd8cy8GQ90BmPJ
Ygd5wFKWR6NLP1wMZCWB9EwTn5V4mwmacP6DAwOOFzj0QeIp9yxk+EmG06EoGmSUeX/RjVhYcq1s
ivQtZLHC9N+onsMpC5mk0Qg3wddSBEC5YIuaZGs9BjmD4dCZ/kAllsYZy8+H6rBNMqSH1wIXRFnx
WweK0XZV4UjA7h13BMXldcguNfPDfaNENElz2WW9uZyV8HDhhta8A28AJZXMu7kcxwgJNC2TR955
15ON08traGGoBaOBVswzk87TZyprnom5obhQxmVwaM7DIU0qVPexwzABOQl7cOW0u2Vl72Nmvnsn
AOWY9t+Vqt0XYegfNRLoGA36gmuH+CLvtU7zb3Ni6Dv63cnNViq0DnSw6f7pre1vCBd3U2Gw836j
DAiYIjrbIZiqKEM0eUpb/ard4HG+n7Ru2H70zgVC9Uq+miIre0EczhDguDkIdGQ4g7f1OsoaJoc4
oWJbVezbNnGfu95nXi2Dc1v/+7/y01V2+8xE/S9PgIBKSh7GWuaaRhNNYjjPv4QvL8BxmHugXo6G
vGBL4EoMdDx1Lj0uNn265TJ93gALPFDqO+oO9exU5gH567srJx/gLh0S2cJ/jXBlBWVYRZTV5jsR
K6wmLN4gWZVEu7AVrs7M4hSqZBgsQTecGnsTiV8bP2E2uWcqXQzUPTeR6UAa7uzVY+neGzixjL9p
0Bp4fpwZzbVAUxZuBULt5UFRR1NXWQw8/ZZF63ysFvM41AtiTXf+C/fGT1QhPjYkLt6SK8jvzg+E
ucxU2djFsJ4Rcpntu215xzGb+p1kKZSMC1P7Aat/jDdFkapEbe/mqEEZNtH6veHvg0Gdl35iSWP9
9EV+C/8v/c1Zp3u0WpiNyr0DA3asyjeEechzZJlHAfv0qCmxnKjazKI6t8C3ZMEllcEfqmkEtVtH
g9eMvEjE1tEc13cQtCXxXb9bRnwxOS51DCzYfkbBz4a2PKV2/6dEN3Nj+DEz8KRpF0gGZqtS5GA1
8spDTK1FfGTJJIfPoh8ii8UtouACnEo6fA5y23vF6kXaslJ0Jmjk7B6MbO2Ocm8i2xBz9ov9HzHj
bosdZVMMf2YGd3mGyo1khV9ssUTcP/REzWzqY5e5z4PE4NFNSVejAMyDejkIReVM2sLJb9+ZP7hP
WafMeDXqmYSi7oYVPd+zOH3HsO4cfKPPEm/r3zhe3N1MAxq34iuwWamSECGPlntDL5USx7PfpNrQ
PVFxgetOXOjjkR0qkBs8SpGjHsSU4jRPsUfNROOHPNdpEecPNdGgktioR9RPyqKdEfB6qNwH6Xp0
Lha2wh2Wpn6/SvcyG+BxHxrwEVDIrMOEoq/eMVYFZqdZfqRO+tGyRT5CQyRTCGl3YYqNd6Gq9nPV
Pa2SPgAjfokN+oDvnbEHm3oGSFABqlomvmFgFkopuEKslihfztmA4yArmv/A6mLS1eFRE+/0vHnQ
+VzE9CHg7bPNAkmbnXqqrfTPPG0IH+9dqsUzxHrEmHZwdNNMxJOH5avYjPti5duJ+M4vVkaa8e4/
laNGbrwaCQi+cUV3QlaOPOiiGE4WUjAoGhdzfrF6KDghzoLIy4ohEiUERpljki6WEaEzisGtavYb
cQqI55ls9/1pTDeG7lYxRXkxuwllvMcDpUADzV55oUlgJN7RoX/462ZdULo2pp0zQGOtzY6p2HUt
6v++yoLzANr61q/2gUd7PmmD77emFLrPw3rSqfIuGlzIzmk/qsDyLxQUcV63/rGZNLmKwaiTYkaE
WeaZemoBo7Cxk1zxywvUCOPcjo5xhmvDglmmMnZmxH8DsWM8e8x20kFDVx7K0yY5J0g7CckUgomT
MxK9MAm9a1wsR6XzOdrsbTyOXcDIAgjtcdRM0B7tWbKwOoqm2WyQ5TkIquX8jxJ8I1KMZT4uk9+V
VVb7YUNKtKsx8UUBg6jYHAbjwr6JDXYIagIizrc/deKCsPNPkWqPxszrIj1twcHxoajTubZoeTbA
WiUeQ8tNvdtYiPMvzOzVacFUPdV03Y7V9YfFwmdhMg1OOgIK0Ai76oYJE/9snmZ/erGyUWHfFtRv
qmmcH4U7HEu7yD51m9mE2+GZ+v/fpoMVHMKwk2wc+KcerSYVVVWfJo4dZNaGfM67hbCy0l0uheOf
c5Rx5zkPng0jR/Eg6QsamWZnmToxYbXl89Yav4zc+Qf/othP3skh32/fpfKnQji2q/X4qzDcImYw
yOW7+FrftJVdJwYoZ3ugbbG3edpb3aGfJvNdsOmMms05pyMHKUI5fP1RSCLZpc7IsposFFlak5bX
UUBhfLPMXS2KMGkA0idzQahtPvvxsmTmSwsB/GbOeewoy7iovn6rJCuQycUBNQvOajXTrlXGMyYv
QYd02ZZ6+ggEy3xWbT4rELJr8qgJ0+a5Dxf70S4RgqMH+zzSY2vVhjSfBQDch9/Ma7OrbQ4IBb6n
fhhvpjTgsJf+e9V/FsEXgbn7JnjLmEtszEZES4UgMeDRKLr+SzY0TwspJuNQPGIcSDr9IkLgaC7k
qZnNhXqE+EAsQcHbmqZIHsgTYwkS9TipRupBwbdZVOBk7mzODo2Cuk3O6Yo4Yh3DR1bHe4cIYFNB
7OdoQuzzxNlrWuGbxYpvnKEGqP6kBhxbxHEtoBeNih2B+rRG0tXGKQqC7COdLt6CZCo7GZtAqV2c
rfpKjnE8sXAVPbbIho2FmpzLuOAoQCrAAOqpxcMmtyxu+BPZpR8F/Sf5ArseAAdC83OPiFupmOmS
U6J3guhf/A4mN+lt49iTep2y/jRAWln6i3RuHB2QVKm+laex8/2Po/PYcd3agugXEWAOUzGIyqnV
aUJ0usw58+u96IEf/ABfu1siz9mhalXpMT/2R3FhUNh8RBpv4hxVLgFfuU4M6sxeoqeFQjwnwlHp
4V0UTXusLOtA64Et40uo9TvfPblChjuob+K07MW6szOCZoDqXVnYA7HrnpKA6lmFcd9chNcwkR99
+NS0YgsXy9XzTSB8V1D3fKwHRfwmz+8heJ81yUeraSME+oWaXT89lVIfp5o1YVm5Qfcvx6qJyhkM
gj03hGemk5OmFergErHmt2E+shpYA8acwGkH+F2W8DQk1FvpCdBBRsZAlnya7DbUFE57h7ZhMW3a
+xBNFdpjq+43Qll5C+OQzKS96Pd8x3Y3VLTc0yFpGtI6UpsNxBvgwM2AfFsQm22noCQormxzcGyf
kdd6YOcTKqBJ/MDnZqurHIxKz7IeFfaJKj9IjNLgS7BPYvQeofsgwUgf3Vo5YvrqNUTfaskUhIVs
58blJVfz07R89qOHCpFIQkTuk0SCLVMQ3RPyapcY2n5iFmYElMoYUxmAnRBYbheADAsS9KXO7KT9
CRi1WFzDQ/HIVL4eZIE5aj812Bpp84mCw8VV5kVT8KzkYTuA8upI0gxoOFXdA1q2SF8qq+eKeWi6
/MWlfpClbBNqJzb6wqwhksgdecBc2kS89/ws8/jo2QCZYU79to7s7NQkcCOQXaUIjhEstIToCWRY
u1RXvSraV/EBl5mvk0S9TO+ozv2Q6h94BrUOURxINgb9OySBRvrqtGXb5cRnSJvUepG7v1aLfxWe
2SL50TAyidUe2JtGi6Z3X5V4EMYMPVHj93xU+oPm1wGFYWenCUUJKcsuxK6NhHGEDSO7hV3DAycS
4lmDRTjGPEupTq6hlGxHjG1h4gp4TGWLiI3+IyvojBgSsM7253HeKfFrl/2sOaY4fEUWwnF1EfNT
1Q2cfBgiZLb6pJyvQISBF137bIuXHM2KoHWQui5Z8wo+zEf1cRa1vYhENSiuZlltpWxm1XKqhT0v
iJ2mRywQ9iBPdv6iknCzEN84xKUdZMRk6jszuxShX6yD0SlFsf++rsHD9CiwoUS9KWqnNtiySUby
uk/JEzNQwucW913LGIyfLcIsXWOxJOlxTr6QocZxdxqRIOSjR8Y71C/RloQj6r9tUbQbmVzXgFlf
/UbuhZ1tc2QOBb5Kie/DN5F9JhyLAkbjXsa23vpJY7n1/LOuA7vho+761w4HkjXOjsRc1OgdfI++
gEYY8aaDodNjuel00eJryRte5FrtNgoz86mvtyPRulNPJ1WA9Wj+YrYRFkPZ0Dr3pOWaJRBCKPmi
dhCwV1cw9aa0w4J2GslcUOicSVVAXIEhzsIMqrvZiJkT4XN6Bl6yN/pLE/DSZdHJqHdCeuxw08rz
BS4PXoV+I1FBDonbQEPSmn2XMUyUY5s4MLu0Yq/P2QgDsGdC1wPRxFXJAe+1xCFpCEWL1C3+qIBs
nW2ASH4T1zsrHr7v1stE40CNA3lrVdhA3QogSgAcQbJYj929iMpbDPaPm9oeY5QECvKr9NJPnCRB
u6fMtS0cMaHSMKqkKWGxOmfR7jbNyQ0381akuUGCgFC/gXh2qRC2IiZxNPRKocWkDiN0oH/Mk2Jj
fiUovYBvhUM1uuUN/exAVAYy0wRptkx9hWGCfQMRIfGfNL2s6IkEXTbLNTYgXgFMr22o/gyXJ40A
HLdCUppJPyLJnEXxVkuJV1TZRm1xjXQYfmt2oPjWk2CinbgB9dnoRC1LnFtFdINhQFNCRmvgZW1g
IwJxxGLVwDC/mJnZlxu4KJtWleCmCGCxfldvAsbwU6m0OxO1c5dKOxP5yCi9ibhkFvkwhA/BILCr
qXDi6yfLfORxh1u73d5Xc7g+X5uCu0ERnpAk2EpxiZgbJGEjV+2y6rL2Ua65iRqdmnWrtcqs+tGf
0Pog2RuB7pVE61Fd+kBINozotw3ArjRV8w0LkzDr9/TIdiKfcmwHtMR8xRflqpUncV3dE+wkeWwy
aMG128AxPvFSz+2epW2ft3iiMkeQS1QqA3UrDZqM3iyJ1y30myi8I9YysEL3xbaed1nBfgxwLPt/
JmAvYXfu65+g/VHGt7hhfvcktu2BWI20JnYvtO1dFDh9iRk+mr/V2eL/E/P9TxsQk/OalkODlWp8
afTvkRQqvWT2Id4zfkeVNzVqmacf5KV8SNq1GPdjy8RZyw+tckEzt9Ko3Dy4NlVyM4t4UwYHIiZd
iF9OEVXHNDC2lPb7IvYrTXyP9d9YV+3ODsyb2Z51BEmFYaFem2B9jrYpE7Uh8dawYknnmh+XYr+v
faVjQJ3agOz2VfkklRBVpR+aGaJ6RmYwNs0ftThJRb8zoK/oWeZJpBMDfqMOSDagDBr13FZYUOME
ImznhrxuqRFcZY77KDfOEMM+Ihk6R2phX/nuM+bQK9V0RnRzyhk4Y0UXzIiMqvnWknsvMMDRpn1D
nA+T4UpBWxWcWzVFqP1PWBSb3dIha97l9k8F7RMy3xwiAfHGeyYX3qSMt2uOnwoorEHs8hSufl8c
wuVZI4NmwSRK5rPR3g1Ld6TB2Cla6BomAxEkAJzq5hhtZ20ryintz3tNTGCK/IABW3dpVeYaE4K5
6S1MOafQg63bSeghJ5pNVzI5hPM2d+sEM2LjlV0jcY+VuzIh1E2dfqwGHEOokNOueeL8j1b8UPTl
Ta4JVLSszivG1VRi8Yaoh5SXUwv+meIzZvJUJ8q+Wd5H/SVTf8cAkaIAbAfuHbg3kjEiY7kVhXkb
rWIzmYIbBsKvGtaHfGG3KjzRqL+MjEJYrPwKRDOlWs7sBxHwyEANcMJTx9hoYQdW2UZgwaLP4Y6c
T7lgdAw6VU+PpWMdCSeIUJlJaoWhfi50Y1RM8Ik413XxWJYyTsORUEe0XzElPnUXpr80ai5mEh6m
OX1HTUV1CrFTpeZXjRf1PiNZnGfqHdB+yEeE5JW3wpHN+liih1L05rZEIcPPDFk3k4RAciyD/rtu
H8GSMhYqH6BwkYUqqAsQ68mCLYzR0VSXfa03WxyZmnZstGhXTvMO20+nYIFYBN79I43Kdi4lX4BY
mFyaKPMyv4auOlfaEY6pG+YUhIEZfseJeDGYFLCi2gEf3Tbqe2edrajdQDLbGHT7JSWGVQncgaxw
BhOWf1due/5JLfWtDhGfVfsdC8q6tZwoXLfTLYA74WdZhVIJM+OexdxBqgInU6KtNvuL1rqVzFR4
LSyEln17+aqbpZ2UzIAkL0CHwcOi5H42KJA4vwVc0JUqv2RF8QB16oo0f7mKw5LHXYRqpA+gy+T9
pO5Esh5BdhOyk8Y+EbWmBhNJ6F0LxJVivCTD8BIABVr7TRH6a2uXos64HMqJimiNafIKAu13qhxd
GORTBI7OWFwGQ/E0ddkQ8vnssvdk/VG7Kzgz1soR9L4a2FsV2lr/VETsFY1Bl6tflv6+KkKk4Us3
lIO27hbDz1mh++wnpzJu2oJXe8arhs75vcgTzvLZNpngxaSAd7RL7anCahsk+l4heg1b29KdMzCP
qX4dZki1rPYt4a2ClYG9xuP4WcoD0Q9b2WzeWhZRKk6+FlgTVoOiyneM3N1A1HwZenDCOTwLp0UY
HuNU3OM0oM8Ahb4UngouN6pbvzRGrw/xTDHFjoPPBhuJkZM5JaOeN/iugW/8NlCAIeQ4I1jvto73
Uws6atwuceNJ2H/M+ANg5TFkvkeUYj+yVlSvbXtvmtuKf4EwLKhXQzkvNEioFjIo7OTTiZHuJhPk
uBAnEIv+WhQueglj3XSLgA4YIFO6AltJzZNRYYvJ8kpKMhJmJFkZWGMRla6oliCJENAlhulzQrsT
1QRlXEElXQWdPa+kOHZ5Mb+bLO3I2dxEvAMVZwPDIE+WQ2dMXktJ24YKYvzoGWgU5RKEkRudut1s
E/1tkLZmWJyMDigrrn3zmFKqWNUNC+vYf3GPJqu3AMcj3k5yvKAqsyrrNx1qnbD/awjLFKk1+G0x
eP6KwoSxCwQovbrEILqf3DD1iuYnR+88kPkopZXbVjfktztTWXeoqNpGkAgboMWbDGoCwqwx2dMx
uhYD2b68xF0FrA0F/OxoU44or7DDprlKos+6Eir9HlvLoeYma+Pco8QBSmezhXmn4EevLClozTwI
pTs9OMar71Ucz0gMgEaYeyqvWAugU2DJrnKnVT90hsOicJZwLExhSUloXdnsshKWSqRZB0UQD4Mh
U+RRpy73UNorEKdENjkxgxXGhF4XXVm8qZumdQnE4yMXHIPfDPUai+bCawJ/hAYcAq6cuzttglzr
gL12s6xvSL60myp9kcMrkIi0YdtyJjbQDfRPvBvIBNeg0+qtn1CA3PsyPOhsoFj12EV9aE2sh7jq
s9SrY7wQb4HS0awbtqq1Xr4WMiog39Ajh32Td/kXiNjPST3odHRZEfgyzh+jVv0xhOzN6LMqja+F
Vm8oCt9iD2uUUMSYs5R70nZ3FbM02DudfrWgqvG8RRa5qwMvylxwd58N8V8lhL6QAwrdoYEpcslr
LcokzlxTv4ftI81xYlcMlw2PHWSS/+kCMJSfNPosrd3YlBdgKk7AwL9ZGFCNTHn6yyBx6LuV+RVK
4g640CYH6pm1eC2cMnRSobelZl23mTbDKZBLu7Q5dp1vxEeJcnIAK1iWBNbiQTPZZ0JZiXQ/YknA
asrThsZZWgnE/LCtexOMq/WVxfPLIndej+euSoP+lBbDURWowXStOZZAPO1RHYAo9eJDaX61YUg8
yAD7QIYbpYxT7VqiNHhDBXnDGrX2DGphw9a+80i759LYx0AlCEywnqmm9uBnWRdD02M4E6ThTqtG
f+j4gkn1UWlkIrCKLX6JXklEp1otWbkRpUd4Vkz3z4PVolOMlHQ7heojrep4V2OJjhFguHOSF5s4
NVW/jeTH1LTjBd1l4aLnCplBwrZKCBcORDScCHlGdBwbqyhFt83zX7gKA2d5/kW8H5MhhRGLwgYt
YXtLlmd4CevkTNDlORwmdSv1TOjywWQeqaDRGZ0KBqjfI1glfjYgS1sxHcua3zJ+wRNju9d21RPk
jZOnQrxPWcSwxF97QRzVtVWTuYmMJ8Z1rZJHfYKA9VqQzOp1Zt0fhIShMWzXnaqTXrvQ9hlZbD4T
ppTbXk1AAZWto+v0DFanuNjKL1OsTz44GTzrw1D4MU+O1lqYG6w39g33oQDqI0rik3H+K4ETSKFI
g4Cs1ZeIRLv8RdJpx/m6y8XEzDChfSuM7ruqR6ZvQQUn33jSJfQukGqvYgTqxvEg2VUbTFsDGY0q
Dlu5i/vL6maoMhEXBmR1uAj6nYP8nk4DsOcSeHAvcibmo/pPQpR+Bhqv6AFsfM7+AFhEZyzzmUW+
lCygY8fpD/13v0e/GNkkY/bbacKgJWWScmPE/R1Eza3TjeonA+EMYWun9VK+I3e+3wxJxD5Ji9yZ
O7z8LQHq+qNFY5vPydUE5jVKirxpg49GA1i0nWt+qmZkyl2u6xo9CH0dZPymdeY4+pMMgcXUgp1W
jpbKhUhhjcKfFOB6KPhNQeUiB5DzvcX4tYSQqF4SDWryIhR0rwkEn6ZPGNLKha3HYeJ8RQrFy6jS
nhsDgFcSTha9vBJQHtoLWIufMm0tXxqEP6Te9Kdsazbk875XY8KdBHcG4Lr+LmozFyRGLo6Gm66F
HDpKzDgGMdkoi6NdLWw32rT9iyJrLXwGrpVpditRFhxWPOx/5thLTYHvUBl4hARQksvDRMu2Phf1
YKn+ogKoyyWr3jZ68CSw+sB/J9ubkX6IQwFUNWMJSYtf0YQbexVPbx+zXF7q+MeQ36WJkt8uuISE
5kQS7rRVlkzezMioBvScYKmBYjbpTi0ZQQdrRTwB5lI0/UW1xvw8S8aJKPW9bKWcfvhxy0pibgiF
fDPEqHJAISLU7dLeSyppwY/PvTlFusTIIR02eoHxDyXC2EVf4MA5sKaxPMrd+wBBPFDG70ypfTPm
5qvlkJtdOKA93ShpsyOMdGO1htcvykmo660CTETRsv3cL2iEIazpSGCVixLVDE1vedo6WO/2Zfzs
EnMvyb2bInoNh8xrDAV+xXejK5AmJURNiSsh24IdYMgC/9k/DeBsI1d7s8BWSuuWnAv4MnZUgijk
gvaxHbnU657KwDcJH4xucEnPXsW9Vmcz+nuu7fKJccRDQA4Kl4AZ1uKCWNy1+F7G1jf9cQ6mRBeJ
xl6+J/WH9AemqJ/FOr3gwbKSEV/NNkWnvVTYF74M8yI1SFetPQkPLCXyTVj0b3qUbiFJ4eupHWN4
C5fZl1uQycEP07SXNCj9OjYOjURwiDs3tY2RyIvbgI+WzRZM0DTFf6UrhzgSt1abegMhAbp11btu
K8vPevmXyl8Tes8RLFVFExkwPw4YWEv1bGN4PksfeUX1cBYs01WkVxXTzATuff2YCuYslfnaihRl
/anZapggla3Yf6XMXaAxMgZn35oSy5CSTFck14UhgxLRWYAcTBo34vBbMP+Lyj/QEMjRuZ0mpFz0
FzGNX9ygO07bvaS+pBEgHORUIx83tjscftZ9YGyTpmwHEYn3RKRB29wryUY2P418WyQ7XSOt3Y6D
m9K8EnOr81BFK3b7tzCXXQVJjCwbmpXkmDGtEmjc4twNqRoK6I1mPF0z6bj0F5AsdlgVdkVc16wA
qe9vsqpdR+VpWk5svvw/9TV8WBnMYlgxNxSbq57C7HXbCu4DPhUtVVB0ICadp1OaL04cBrahP8zy
LOc1oohlr3ZQb9LiVIC7nyX4LzxRk/Lo/YIRYxrVwKEQ3ikIpwuZYHXAH2TVBYQ3BuzgeA3E5ESj
TcsDGJ73kiEKGjLyhqKYIYdhE2O/WyzUN8jASEfjaUd+ToiuwF1dLj72GDZPuZOqtCaU+PlPor4R
LUIvCOasg3/i6aOFRMLlZeq11h7SzwSdUqa84ZbfKrQYLSLlTSOIrH4UKOtARpkvDt22ZHuxzPg6
NcaslAE5zY10nHqyZJvGDdVjPzPRMKX7kpqeNfZ/FU18gZgpwxmw72H2DsyToHDaE7vmFIHkdGjz
DxgLy4giydwjucBUtyr0kMHbzKYwidhliaAO+qfVM/z21AxHZ/UFrGYdHfV3qb+UqD3HDjgJ8S4j
Cq+kckwWd3l2QvVkavgLIt6R0FFLfwmuUUzaQ8KD3GyCdmRXtCVzBYovQ55zad5inYwIXFhECmz4
tOJwSw1tTCdJYOqyPM7sB+5l/WZUdxmZJRBKW1A+GvBejYL9CYGZGSCi3glJewR8z+b3NWFTB6jK
ZVUNMfg34QCdWgjSMW8UYlfxS6DCy3pCQ4NPAb1Tl3FxIt+cBpz5LDMslOyldNalrzr7zHlFyOpG
ZmTLckn0iWTXQD5IYBFGfvZTn33UkuZZ1C9TCVKEoVAio+qqgc5kVFzmjxjidWEmIaaRy/p2E2QN
NGJeJw0jDLSIJllDLKRHaop8OSVdSHOoo/ayzCrtgHXqEuPc0S8tYnhU8wfcP497hrkzCKMYv1wl
om99DvLwK9X1FVhw1Kb72JhemkzaJrCd6C42TRe8DwSPa+l01qvod5CjNyNZ02aY7/AhjhYlVaSg
J5qN/t8EjjjOSSwCSxIcjAkQL+GC3GKKtNGnlkx69RZgsBWX69Aqbl+on5DNb91KxaSii85GaHqG
5LI4v5s9DrrAsotWRqSC2y7Z6Mznh3o6zhaZicNY/L8qGhoBPxLXoFlRm+IjyLpnj7gR0MtbijBH
kr8Gqfwe4CJnXXYucjpE7tQ87FfGPPuleB8pn7L0plfhVf+SuluD+SxofzPhECjRt9qK+1aOsRyb
H6MwefKyHpXpRzIR9rNGslv5R9szbKKmNXiaV5sv65ABqHyQN4jf0muBi5v9LUP/hoZmiExsQuU+
jGOnDxHsWAzTq8riEdZ3oaVue2Cflljt6oaNjLouSj5EKUNhPL+NWfrSt+VdGA1f5K0rlK8WGoUm
93Qs5mGZvqQeVI8CNaocdzHc7QI8gW4uVCwbcVP+jsdWh9NrZ6482H2QI7ytNpJBDD1g9iUCZV3d
G+x5coOCv48uuRXxJ7pdFYGKqg/C6p3Deysn0wuavL1V9XZ9fBlVekeaHHEQrrq04JdT7Ep0+QgE
g9iwS87CkJ0WhotDWWkvwcyOaP6mMJToj50O5JDJUB2+HCtwdaE0Z8NqNudGGIhKiilYuw3PENy5
aCUzViiH+EvlPNfRw0vc9iLullD9Q0VQYKVHgSctl8iylcAN65OS7MX2I7PMmxhvrfmOBJx6NpYO
S6PD05X8BBh/eYzQEkQcs0v5c+V98+boSe6Qg5L40OvGVsj/dYXkry/FEL9F1UPDsVMAtQpzheP+
glAVvoU2u4CNNCiKpzy/NLXHAgQZmyH5Rgr52cE8rtd4neBE9tydJOl1IlYbBzYvViKDi0TxOBpB
orLOws1KboECgOaWvHJ441gXgKxjhdGYXaKA5BazDXFL5VqgFiar4MFiWD/yCDTaRniVf63aA27g
EgQh9rZMnZc+LESgm/iI4ISNtLxDDtH8SxT5mckaoC2G/jLcEQsjvAmWpJfYK1fXRC98ndvOaADl
NTlLyta4dblq/2RsAiNT3MkS3wymWxffuljvzKiySQ/YZSVmqn5kCMpd32e7PEVOCelVk0JHYlRi
sfjhRmFQMFY+8X5ZFzsxfnSfz0M60SqgCZ2eKep5BzVp1thBsMmvyr/ia0aPfylRYwIYEfbxbt61
L9MTw+mSOialcOXUH0wFLOTMg/0RvpcvvG6r4vhq7eor6N0NlpYZk+IdOTGebDV7CdEtjNzkfI+X
DM7AkCMhGmZS3zJmJ3iW2CZSS84szibpOw5KRufG8E8YHOVzZHlbE5tr7REK9C/qUeIWkrE8E3Rm
W380HBaEdiSmTD5YjgAh+c2vSOowz9H4FcIb7HNWu9LsqvVJf5QYYcwtX1uX7qeKm3XTuBUWUZzl
qAOW04QceAbavin+ze9QCdAp47ugDF2wwxeupXzkq3PFZ+6Ldjjc4MYtTBPxG88uRdCGWoHnnh9t
IAgXz8kfPwqe837xalaE2Z6Mui7jZ0J1iPHOCypHKB94apAH4OEcw2Mmupbk05K647BXw4NgHvLo
wO1XzTuK4rBjbuwL1QGVEDqYHr7RvoRWxxcIGZ5r8730uhMmCTnYtMYvJl/jjzw4FLMllLHRZ3PC
GIX9HiS8ejlLrNPDU218NyaT0+mg9/CInBoezg61q6SdZ+XJVjnMXsT2oVSeVj8b7i6a0fBRfZaq
r5nHXruk5S5ML23NjzChWYeZ01+Cltvj9NRC3oQ3MfFyze9QBQDGoGoL+EX1R8/flfJdmE45tHod
GbD0E2Se8K/qPFkExue24Sa6cxIhkGbMhoGPYjC2UayjYmPbkv5IKBWBAJnuE2VBqz5pBjom08aJ
wg/FSatxYG01qMpbtgdmflLR4+NBhta02PhvVMZgSDWlbUCqdUOH6qWZh3u7lo8aW874KQVukvpo
OtVuW2ee3O6g2oz1CwcFj3eAIYLnjKQgFhdMzMJvMNlBhIKHx540Fa9QXsze7pKdIW3nx5jb83IY
32RG8hHKlLMmuKNKYtOAENuxPlPOWrwGeNCUFx6Rojrw7bYdf/gUDNumhGPJsouT1ter08LrEgYn
DQX1Nm92PMSo0BiH37K3CHVCsmuIBW58hQTEt4WoO5MI6FrjVI2+NPGkTwejPLStLwp7k0jUbM+p
Lpl24lD7zKu2cZ1LFKSxzA9+ITGijTsv5GblQPbVbR3+LIYtlVwW1W0xHLPCneXoM6aXrUw8ULor
yn+ZslfkPZidAIrpcqk7VwVZ8o+Pgu+Qe7J2zdSeNEfRz3Bb+Hq63XRG+1uhSIq2qkVlBg422jJD
LOTLKF+nsy2CNWgc2i/WuEKxJW66an6ZZBsQ5LpdEwKGdBNQGJxCCasAd8DojVLuRMnJQjbA1l/Y
Ct8Xm4P2jcCPhDIUBApivZJtpF0Nj5ZyxvqlHFRb1m6stB1guVa9EamGUpxRm/qC8TC8ZPCxhxP2
LRbePAHBz/C5kP+RQsGySczqi02FSk+GlMbiAoEurjh7ZRypsDyZq+wHhOqEqUkeqLeGdggxg1YQ
4YUN+5I+8FXJ7YE/FyC2pKDfNDrzFCKzbf1N+Bdzoyw7UBEU8G43AGTZZtyI5YO3hl+dXJphy1y/
gBua8Q2+VoqXfK4Yv3cFkpy1R64nUqV0Nnq7nL+BfplsiIPlawY8yKdLzk2DF5aNFUqFl27Udx0j
PA47Ur60GnXTY5roC0XabqZCAPTl2yooGYS7QSAE+iF8LLAFtsbgy82pRnSE+UhEwfws5C0rt7jf
m5zBvCAZnAJiN0mudBrpNDNKi8VzxyGjzg+VZabmTozkVUw3flJum5bjwwF8kF5H50OhK9yk4SHk
w3rPJ4+DWA52eehkSAynK5gztim1CA7gtrCVYWvV7JknWrXNfID4Ukve6jp8bSgHEW/3kaBZ3sMZ
Ge7kGItb5zjEGExsxuPq2VpcCeAucU6lCJ2VE9vDO5dFt4gWAiAOEhtHRjE1bOOPybJn6zTGVHg+
Us6AlE7VQanSibZS4f50QsMHyVOBHyHAIvXkfhO+MF+rfySi6568YxRwfLIgFGuTk9RRmqMSXVoe
HAbb+d36Kma7r5DI4Ja7kCmVrueBrTeM+Em381GrCYkfIYu3zh3IZQyBlQ1SrA6/iHLUCTqT95Xo
86uVkZuS2g2LgF3+3yg5/HwzDDhWNZ8hMsmH0JzVq4Z9DBwKi0piJjXudqf5SmNWEztaKMSsuHjU
d6JnqJe4M8EFdep7Uf6ItTM0d6JmBv6Rxh1/WzJvqE9cXideC762dsfDQxRJ9hWdF+RnbCLI+mvX
0xauiTgeUr7q5QotYlYZQpFCuOmPQvrQ+TV7m8UK67iy2aXBnkWGTg/Box+YF9XaA5Vnbtu5ueFz
UGsEFwhvDOynHOWtl7DBrzYdftkNu7rpzGkwMXTpsXXfgQuyBMXadZSRDHR7DbKUELzNho8QT529
VvlbSCuIsXRfhn/48qAH/JSNY3bb2foyjV0Lml2F8ND4bU0w0vhQikPUHRljJSKTSxBKSMv8FEFB
YzyYvClPjovxws2c4/uI/fKivJbaT258z40/4ghuK0bc/Et70F/IP4C4QEQ1dyWKLgPtvdfAxml8
PdjX5nZgwU2tjlJjOWHHZOk5ci3kma0iH8e+sZEZZ7i8Q1yx2MtaaAzYmdCFLxt6gZJ3BQWMtlaJ
8nLAj8WRhj61Br7CEYn1lfpYttN3Sur+Up2N24qB3Onvyr4jVikZ7WxBGAmj4S4YPPAuJDA6KOoS
A4DXNTSpP9D/OZl4oUDtB+Y/WMI3zIqL6o+iJDZ+sFZw6/DmC7lD1llq7dLqsrSgb2kYPEMncwqs
ijuyQwy+sN7aPZkcF6Iu2J5zfaUM2skY97i3qegRN3bWI02eMKAiW36HBKePTAUP4D0a7jvphF0h
ZGAyOE3maMW+QbxQjEeVLA2EHMSpjd2pii7SdBcSdL8V5zoxIrhGDWok+ZigSXlZkMEvMHtDw+Mx
o64qaSGBMJfTAWsPMba8Fxx3vHTVmcfPGOksfdBhAGrQicG92obNKRLJqFx5Ejx0xpMna19OBasA
aFJr+cpjFRVbCloqgPiqM/1/V63NsE+PJEdycPC/jFsoZXjJZYVV2nMc92RpsJDZ6ZgFcW4brrKu
D5kv2woenhAKE3m7nD5HmKJAfaTULVkIxD9W74AXIBUp/J3O3A71dckf8whzVrwKFXEJyGrg0NLc
smIWhU1MJlMTTLvIEndhFe/7pfdD6LRTRagyzSnaQCS26EZqV2etqnfifU3zmLU/Lu0xGZEqEArT
v5MSTlVmEBf+EptosMaLMCLDy3YqYxemJIrk2+tEG0wnrWR8graygtIYbAmMRMnAYxyGnHAid5dn
rhTrzaIKyKpf2op4DA1HsFU4okFot4BGmw6hH64wPp36OteXeerpM05F+U0gDcc7Orvo1nCyl8Wn
0ixuMX9l2LfRehafLSfvTP5UQsqDIJmoXxDISJ9a24Gzrjyz5HMeJFdEXjDuNIZiFaiEtE/46jPq
DNhr2I9Sg2OFl6U+L5z+6vDeGR1kInXXEh+l1eyyRuk0ZTN2FoQb2i0kFjBZmDQpuB4b7WpmUIN4
EIyJmXNmbMaeAMPlmDHxYcXbDEyyBYDooderKOActb7EPbusXz7kLuUsX56x/FM0pE6EhFvXXyoE
l7ZK7XwYmX1B46OO47trmX2G11Z8U2SsWN/PIruqGrACFow/rXpiYh8Mn0OlbTqL0d51AjaV1e+i
8kk2Fnr3+xK9IvrwCES8Z6iOIU7q/jS8ZWrNuDPUgIGsMeEq7U5Ehdp3hI/NZClo5aLt+poEKc0k
QkEd77006VsWbo2E48dULep9vPRD1HuhSmMgJ5zOkln4ocXGRZjanN3XWJBvNlEHmpyJXY+UZcLN
LlqOkE4cM9j6EF2RVM+uxa1rNncNA1p2j//agt1QN8i+kXMq6QuYK2oPVG6pwHYKzodSQwqoWVHW
dig1lHGByVgM9TuB3IuQcF0FAs34zHKUAG071baRnqV7ASIqq//qOOk8euExNvvXGKpLaGkBKhDt
Fsz4FbTgQcJFiBBYYDuvw1mrUXfrlom+Sjbe2v8ZPPcZSZLwF6jKqdRTPzD5DkJxxORICxG3byVS
irLPWcmaEiwt6aoWHUZDxQ0mxlv/cXQey5EbWxD9IkTAmy3be99szgZBC28LBff1OtBi3pMUI5HT
hLl1M/NkY7eLLCofFk8l6pPIMW9kYX6Qems5DbVLy/A26VAfS2l+10pwoQl24dn+SmtYGEQjp58p
YDUORrgAhELU41k0pNH9otmpbnDPtCSemVcGbbOCgjsq9PAKh8XYoHpn6WV/tnC+WjpN49xYtkO6
I4y90armt/EtwuQcI0qkrzx3Zt0QEk/QOWrqW5HGH6UaGEgvU6lgsfdbA5dN6VLk2+91DZJA/dPz
zLTKYsQplECd1L2fKlO+4pLFfUGLF/4N8j1eU4DrCnC7uDZlf0Wz9emuRV+YatquvTPsLRK78/SQ
98lV9bsYATzegdkg8ykYGhoaBvSShR/IdHPZOspSKsDDNMu02beysKEIGm/8NAv1PJ1TQ9ZApMiH
V+Hk8V7VSb1LIKflzK5k7ZEhyevOsTiq+M8H6sxMWq7atgcSxOeo6XfVDC9p4bwnPRRBSY4A5MNO
ZtnVUOVucgczJFeuRoN6HBBxr3eeihxRaes+CH/wpMMqBxDIihDCWk3lDcmaPQrgkW4SwtY8XMCK
0o7sGu0m7A4WS7aKGirL59MvHJurP9spuX3UPflr19z/jvLq/Ws1THNuc9ZjsOIBq34456MVb2mp
36Yu1u1e8udLFxZr0Dy2//ra2jVwfhWnuwgozm9uz1Mlb3cajRsJduKEH55Eus1Z7Y7jqUQcijVj
JWrnC6AgERYKayB14XAqEuI0rPUTP/2Sjv+e8NR9CzFw8S0uobjeAecftFHhvrHzDUQA9MNia4hg
aWnRpvRoaQlB0rIYDK6WxMYq/1h5HnyzP8jBvZEjNZrmAjidrgsFxJvP2VLnjM9ltF4YHOgYPdYu
6qYK/NZgzWykc44fo3eCZntzNdbXtbmqG16x03Ysot+gZM/YXGW5rQpUTSc71KG1StpdPbTrJBMn
wyBJaXmPSPMPVfwyJhTkJPsbuI0Jf2VNtI6Me20Qw27YUGQc11oWZfE+wTbpQosbGMZsCsmnktsY
/5mk8ZGuqIJx5tJmGTvHFIfQq4+/ku7fGLfwxve58Q13E07U+CaQfKE8rbuGoqSRvRYKITktHKk5
cnrWW4uSASQSmEaZxFviUnrZU07kki/xZzGBtGqyJfBKMavPEu+Y4HPRImVe9iGZJdSdFJkREBo1
mfi0Yvbjo7BnUo1nvpLP1GGr0eYW/TjBRy2IPXFS5mG2VLCaQR1ElRGATLBXa8VM8pgNkmLRd6/a
/We4/0CfUTW+cMNbmXxQesCqp+OchSOzzfZCRBgNzbmQwb6OeMA06SYFrx00J32qtTSBE/liFWfW
MgdBVkh2lSpNZrUNMRYyAM0OWushBdPSRnErpWhLHYq1CbSHG6Ap4aAM3zC53qyHkM2xMIJlZP3L
c9zIwmP1+wcGk86dcAXXcEHVCR5OY6H7JbcaRnbQWD2AIDHsy/6lut5BSxGX0xnJ4X08+tvEGLd6
31KLIml7yznVocnpW7PzPzXg0kgQ+6IZ0U5z6sIGfBsqiDmlR6cEZB761Clre+SUVUyNbECWsJMI
8V3HGgmsoTSsl8ksRpCARhazr28qT2C04XkXDCQowA7kzoJDJIsWECizwBMznXm3IB84i1O2q5Y6
r/i3qfwqs+HY+iaYHOesI7Q3DdHsjjVIJzhrSGzovtzw1DxjQloHSbgq8xxFgpMsqKmzyXIzcvmv
s1se8v4cVUcLwNybF6mrQBL/8NVjTZk2z+izPtJDaSm7CvnDytzfCkuQMrpXBhCf4L6qO0C+wK4d
SERT1FesMRynpf+n2N07ZUQ7bdRvdjhuiaDuHZyW1J1AdaelRQEA72jnHAapXkAWdvt1oH6J8OBX
wbLzlWO+8lrewsUaYulF77OjlxmrZKxPo81KG83G07zrENXwT+F9t/Y+JOzf90B6IHk+coIrAdac
CJuyQdMNYLWNA00759Dbe4T9i70xJqBf8qPsajzIN2+EKtF0X0T92GJofLZEG0gUJk24MTqXvfKP
ZKtrd0v04aMeNhslN+eWX/ypDbbhKLgPTbpkKj1xxms4iTQKPn32dLajPgxbA+9irvmaLKTUP1W4
xyEaZk1lAFFT1xaAEgvUWiz097orX1KKo9VVO/owKQl+9QkeZl3fQ7ukUL3jFSnvtuVQZwUyK8RZ
jf2rHtsXQhGj+cp2riI01lGv0D6RHEYUaMg+YOicW4Y4WbX+tWYva2W4lhzSx175KtuPph0OY1Ld
8nZ8qXp0kLQxkb+HtZl8y/7c0HAa9E+FY1xcsUUiyw+OOTvoI1dQfIv5cPuAKT2L5k5YXuGZIeME
LfqR2MO9AqJLn3yTLFIgZEK7cL8ucUMdJGmHlNvQCo1vt/dZOZbwYqIvtRFvVSSWQRBdGt2jl5am
R8vuTinmdWRkDkMdsTf6hB86VQw4BY+9kt6a0XvmanCzWINrLOqg/WwyzflTJRlSJ2GqyoEIs0KC
zl0SUVYhBnm3TBp3HbQSLGEoGs1RFAj9MV2I6PJFagPJjw4ttuLMl99OxCUPx3WOxONwnuCrTksh
QANWf+0nI/N4g7Z87Wrn6dXRe+1WyzIwfmqBMycuileIZYBy8mVf1wcIl/QT297R8urzYOmzCA1e
LfFWOeOumkQEh3e4X39gglBVZ21Z2kfYuCcOYTzR3X1dFHvHnHwWdUAIrzm55rIhkpyltvdmSfI1
mEk2IfIFZV4J6YKmEE/osk9eXquUwIbZP2BAvZfU0hUyfSj7vquPbpU8RKmts6LjKsVNVmvfZToL
w36dFCZmkEbcSv/q+/KHAQlHY7swpx83LeqEp3u8bcUNZ9PXYB4wJZ67otpaWvLS+ZDAtGIkXFXT
iQ061dof/V0ycLEN6g/42LUSRPj7jx2tIxVgp6RFQ4ujnT61RFg4ZctW41gQ3qpUOxZSmyWdXHV1
fwxF8zvI/GSmyjK3q/+tlFjH2I8GDbvntDdoU5rbPsf/2vmE4HI2pt2CRxm11X9ojjjlWn4wB8yb
cPyGAed68UHV3EkH6bAcE7JTbrZnrgh0490eS2qvXHaWSrtyi2nq8HdFIPfwkeBApLPG29OuuCzY
bHYKDyCIDEGqrWucLzV6ahklU4yIO2+KNyX/shgukP5XEPeDwgMP60e2S6HsOqYIUb6Dmwca+UxS
NjWk4gKsGALDALesln5RvkBZNwSIVcNbcGItZ2DIOQC+daVY1sRrVNapGS4GEaFQuc+KzZRCnG4w
WqI2MExgltjpPJjwLQ2URvFHMSyjwqfbs4NlCBv8FjwYzIMGJ4QF2rKEoEnckb2EAsQlGXr6xbCR
qeG6A7EUUt7XEzAnW7MuYUbqGn6EAovue5RgWeCbc4MPqIL0yw6rLC5pMgrWsv0p62HesS0vAZE1
+LNaj9r5CjUQtcnw3Nk4pBD0aYY0z8nJj5kau3oH1mPTiYAzmQ/brSJigtzs5PjbzMWIOabCQadh
eHDog0sKZ6MUF0kUK2kffXFSoPLUMUBb5Z/DVq/GH2sJC2cUWdKpJKQnsj00q5jXy0DytzExgyMr
YzHzDTDEMASITba9ij2VUviptxTClRuRNeOAqOZPUzgzBXGs0ps5XRWogT1OTndhB8Epjtu1UrFC
65otY+/CP0q8ngmPlekO8GEhCzipKkFKXiPz0c5+jODBngpr3oLpvB/Qv9nrxuXFaW9l2W/pB1k2
9ZpnHOcqPoSWLeNkUaRYoCbiH9NrWwrWw3qzsCtMZXAjInQNB5an9juQzh0pueKRaFoX7BKGZ6OX
WKsSDYcAWc2Yy/918mlUm0i394HZbvF16x8k25Zm8TN9mW5alxIrqTHwZ6ceJpAOBtFngUsB91vI
HirHlgPvsP7mlfjWiT3+xreMWHP9NWB4UgOWx9a3zBn02hQF5OJnXCDviXfDrTGWB9AHEB77zYR2
1ZNta38L5dzIFb/TiB+Q/7323czXevtLXKTSvsjHJtGHJAaXxCf6cnUB6OsKnIln4rIo6anjDZeJ
6EBZ2SEkVEGcs954AVJkJY+J2z8AOGFjKQ8sj9kuBo62oy8Z1w4WhauqiDVYc2bYT1H8CMxJ2dZh
L2bJd1eeRnf8f+xO00/ucVNmrwELrWZeq6gFuO5h+XJIJSwcObPHk80t6eHztLEfsIFkmO4wUOTR
MFex7NfDu0B/YlZALHoUE807/QOdjij0KIFEYaylVZbdOGdVLMsQFCCZMtxo7EKtag0whfWrhinb
OMK/S+Ck6ZMjSnpziZWMdCemynWb4pQtnx4Bu8h6Kbj2iT0jv0Os4VVS40lKxn1IwmQkyS8huAki
1yLUQGNw0ZAJgOvCb7XmQegupwcKNasLA59HpXYrF3MJ+1UJacBQT6HvsR1F9eOBFtZkyjtnzTGc
LqKa8+jex6TYdv62Bc0u2WAXRPxGaAoSuI+FI1QJB8YtnOb6npOPqdobUbFAYN0tAOG5fT9T2TRJ
PHhjgeoTQLWsSF9h8xz0dQoTxsadY/L1cgq0CvSOrkq2Liw0VwK8IA4bsBkFlTUrQsI4hJJ95Vlh
C+0RqS82zNdo4ABJipbnI2swQG3JclQRRTHlahgoPN7VIWtC7LbYOZdhCEwhYi1IKIJqrwKewQAm
qyWVYsf4chPAciXyQPAwE/K/PhR0EbFp89aRYGuQrIWgMqqj4iTCQdBpH4ObHnhjLDg0rnKCJb6Z
L/UdCzRkMg4jyxIxZgzGOaB3aoRL+LjmUaG3FmaFQe5mGKD1AarpwmSTJsaq5I+QWGhjmJd4aV1o
AT3Q0lWhQvghdLK0m0+e0qiMd9CalpY3/bOJ4AlHqzRWHbEprzN3U2KX9uttoxFGDKiyKDJ6Qzoo
KCrdWdhjsRTDxKSmFq0NniShlsUIclpb53hcpdbO6Tmfm3gb8EesKU8ha1298ZusQV00YQVjVJlz
nFyBD71CBlmGDf4i3vRhF21gZU9Sb+w8hfxNEzSD9uJMVmCeoab9T7Bj5s4v0rsg0lVnE/55xv4P
U/8wNzPy79GfBJPZVXKpqL9VwunLuQ+sjQADLvPvGkYON1lDm4GVf7TVBZTh/8kj3DE2oEvV5BzO
LEoNOfZ8YjLwncm/KDla7CtmWYdPuhH/FM5Y4XgPlIs6YvblDYxhaTcQGAqSS+4+k+ZsKT+BD8QU
C4zl0E/2lBm/D/iIglbeoO2NpE31SyaeUXTpwpde/1IZntYfTvMqjefIwtZAdq0VqpSid1CQrvpR
cCZv8VT1SCoZ9u9Oni150KJVzzzlRV8DHm3gjaZDhmOl9qfAP4MdJ0D+FuGHtnEb6m+A3rsbxioj
PavyNuqvNP61TajhGew8GKUXycmvv4ch7bJLmooH7aFRJtvBJnGwnpaQHzQU29b95dBmZusgK4jC
NTMv5grCGBu1v02w5Sm3NmnEo46Nt/Ar1rIfi2k/IwHcIBq58D6c9h61UGSGamkMOgYAAHhptvLp
5RjQGwaMBdnIK49oWAgKxkkIjxjlwTv39LpYCkAfD6I0l1JQ2JiIE0awbvZQ/XpGhHCpeki2CUoi
mw5O0pIfg8eKUU8u5vg1OYQBhoNx4L7Srbc6erbDqxUA7WCyZJzmHCKcecumO71nLgfZ08guTHsQ
mHOVnVcs7WpRdX+R/Y+FcisQaqf5zmF742LsxTQDMhsrJu5yTIejLPGdyllWMH20FtZXaz6FrePk
OIIu6vQFgEh3XCYq+3aGk4wSIl4ZPpWq3QGoJt/MPg/uffnFK1ex32lw41L/lwZAIK5a9DMaNxVH
vNn+WgZkePPGj9MY75m4tMVfOUAUP7nuJnXngvWL/+jbYJlYhIl59Yo1f5B0uMh6H0z1qaEHZgZQ
P7sK5VUgoQn1HofPYhHEN7f5zDDHACjqCG82XQISiuli6zgmP6hDaa9L7Wkh3DfFJWcmSRlBPfle
MA+ExqxQBrwrXy4ito0VmwKjN9u6cDt24kzVJz4KkDjxLQFGMqrPomDUxsFE+ifocHN756L712no
2NnOq09WcRlxtLkB/A924SJj5NRRcUkogA0JisnKyF1yTmyk6gqjjf1hYQ4vvJZeWmyS1heV9DNg
EQ33bpqyjwzvrvjkGyIYbvuvXFl52WeFC6023nvvJwJFUSCJhNE3G6l5E5/N5lhPp8diL+VZOpfA
3HjGMYzP/G8SLoNim5gnvPm9ggFHARSOrdDklE7gmosHT7wzxaLMEmGPqTHG6hn3G4JA7PjGhVCH
jSn9kys5ijbdOsZr6nSkJgvlOIX8RrHpnewx/a0ik90YVmjcuCc5iXJWX3dhzVN3OABhAJJO90R4
7Upu0pHIK6QlLR72euRu9Rhvhmlv+2Qf9NTODf9sXVtVICEoxlrKjqOWZlAzqtGcqO1BPAP/Uykn
0MCAgWkBqG5pIBQTc+X6EqWY007hYs+Mz1Dzj4DCvwM8oH7IpttprlGkXdB6Ps20XvVTJIs8rGzs
JW/YMpWbiN2mysLJlcDevGIXHUVtQl6KTk5HC0cocIz2H3qtXbHqk4Lo39VAp7NkWML/XbfJIzJ0
ZEqIQkXMgjNfGV18papzO3TK1pjKRYN+lzBW5W67SCZAe13sh3Q6rPG4mfpievej4KVmR4Tu5LB3
ZEWvEnGNLn4JM7jTbnpp6a/uiJkJG5+Y7q/o+FxnrK9S/VvByNbRxgsXYdqvaaO1dvyOtJW9zQFm
+XG2GhNr4zPi2DAnAWTgR3e2gO+V0N3EdbMx2Fo6ergOfFpcwA6GjHw6VSMFS20QOUZDwlIxkZ66
cR27/s2ySeIZ2UPXe+VNt1qH6PMmaBBI8657jBXKZIDqT4vYpTX4knquP+yJBxuWLO58rgCMR+id
aLiTmYuHY7/oZkMnsYrU2GypbGIu035KmjgtfTqjVC/RQcnSL4XRtLup1zXz2aqkQXUzFHNvy2al
RRUqnAIZxTjyTW5inDIFkuGsVWGwj8XBzMpPobbrEWz6lLjMJsFo4mt1FsfhwfuSEPUGqqTeAkFV
sWGfE2Zdh44HXgLjqTYYLHx4jRzBgerPQabviTdeOq2DTfXXJu0xMZAZ+1D9a6HUMfKWYDNVJfs3
5lykpvupMLopPzY4j5H+qArQR6/TRDxFiQg4dv2XW+2SZ+Yqdwtzno97ra7LE1mmz4zYSJHR3k3/
FVIgsgBJCUto370Hqctu+aarCGGBXYTfH2tNO5p873B9jp3TnYWtnkN0wjaGLlLedDl+VTI8E/j4
LF9ONDCLIvfnk0sCpKftN3eo+/ue55iRQRflZI3eszPd4Sqg7DvWo3Ojtd/8JtDCSld5F6p7Nqv0
anEOxCmwsO10Z3lELO2VNbKnL9rLaBsnuJJ724j3A+KfgAMrJF2h6rZiy59H496vx1XRZleoPDZl
uBkF56oSsKzR+lsUhy/fRTaVkpC9zs44B9eecZRzcn1BGmVR9vXCoPbCc1YGjOkUE00au4cGL2+k
BKueNl0qh4GM+1RPQKTuCmRRUgY82EFsnNWGKlB66SUvHjq1gIU3b6X6pyVLj/0mCe3R+M59wE85
mymJYFBozToOGISduwQ3UidfUTtsRlw6sQmWM7IXRtEsp7NhCPTFHR82W1YLNZcvZA3aXg3Ls5Fr
724yzsb4YbfKNkZddyFbDQFmfONtnqgXw/mMgYSBAac3ICLlhB4KphMExdrOvBMmJudWeibJZhbg
FH4TPJpbEVQRk+0CgCE7O3TGpMe9SZgPruAC7/759rAFtosPUluEjVyPAhehqbE9/DTHU49/lFIi
7NkhjFPhdRfLjy5wQo9gVdZUXKqYkdrRx8OKAbqJqIMMiWRkcukqjFEMEn37ilMPawidf3FKgAao
p8GkFYNmx/CcZyyZ4KHYkBbrNW9tfZ1DBg256UtXP8f8Mmz77FvuOW1w74Pe0hMFAzsC8st2gkvA
iAt7cgu07l9Mz11TRpsMhUFKc60r5X6AJqBP6Fcl36QGxzNnGDd+5OyL6qfByitKi7hGuhWeRxaB
KLlqH9ze2Fuv8GwH5VHnF0i2C20J0NuNixuSlCj1zwpXcwHur0+t5zho75Gq/Av69ByIcQFCznkV
Q3K0RLJKJQ5IWrksmwUdwfJMC7a5Vb9zkDRDmEWbCLsXh/4WIphz14sFpyH+KX8BSAVAGV0zpIQw
LOXn0dmM7qfPAykPVmZzpQG40A9kT74KGgarvejWWr2NIoBpXI57s7uPOQ/tNQjTKJmmIp9HCmgC
/xpU73H8HQJSs/jVZNM2PsI+hsNl2IfbgiOCZ571bFNjdeX4mi0KcQUVNVLrZ35L4o/lXTP+hjJ6
i+pzHH/W/Y3Va//S8tOYfSCB9Az35rVx1uzeOPOV7cvxVpm2kdpGcbdKsylA9VTezPEP6vCvI7+J
vOrkH4J1g9s8Df1d1mAOGfDIiTTKD5gmHmc/BK6wvf4kVB5007c7ULlj/qbVd1NiPvvQAT0V+o9r
XjUuWxzoU7RsiW29wq6RXcYYmNW9lh9M2WZ0p62bdBnDFelCR/3FgoBc2op0MU4rC5yDCVnELmWs
LJ/84dtoD4mOtxmepK2p7Jz8ajvkLw8NjXn5OamI1hK6qTktFZ5PzOmPrMRirDcw5I8Uys0MKOGJ
4M7lF25sxl4oeM3Lghap5Cdd2cPYEOOXFLu6/XC6bcDgJ3hEsPhTkLC7Xepv++EIOqPCyIUSmRwa
orBkUvW/XvJRjTc9fQc1PWIljPZOcyiao+YFRGOjN8P9jVx3m5JmYv71QfD4poWyOrFcZ3QYIs/T
3oMtvYKJ2odXSC/Tj5fLu9A3YYCfFHRkgherzKDf75nvVIKr5rflone/a/WG76zzdrLelYCnHdAk
zyD/adzPETJx272r7PKanMqxl6nsa4k2cMYSHf9ytoCl2fQHp1tn3lKhh57ObLkJjWvgHhnoUyLc
lgPs4dsp/mkc+8BZmOIrgTCsnf3qaI4LYptlSLMJT/B7UbLybn4t98+Q9zK70ukUFg8W9pr/k+q3
hikaeZF7wGXz6vjXVEFU0j8z6xBwbK59cH7DV2Ee+ubEbji1YLbMYJDWFqHMBzfNGJPeuGvyIHQo
94R6J/bdtRuwuG/98V9o7TN3h/Eqb9iq0ptzslnbuu+cXgLtMybSXHPH9SzY8xSDzskDfcWeizXP
yZSfA9p81icLl1BBA5II2eRN65OZmf1O5+3pOcE3D2STJcVw9orDwLMeqnvUgsf/ysRXBClmerkd
FR5//tPDRUxzEG6ZaNFmh7RfhvZP3797+m+s/9nOTXJ59azcdZf+GuLZJZ2bEUfkr7YD3FXO7RqT
V/mu+3sF2ow9j/Bhk3hXJkc0Ucbw7JqgW9aNf2qbjayP6bhzxKXRjq59tOtHlp4d8R5jyPIs480h
eqJ5d5GcAb4r1slPVvxFyoNRI5mR//kB2AH35UIdiaAPa6zSYTgB/jmE9m+VbuloV7GQqudEOQ/6
HcgzRwTU6p5k3IMfvUrgBP6Bxo9EL5+VfjeDQ03MWkuXhLYGgS/oYHcYj55h8OcZNxYoNsFBSY9R
/qWzbTIJVJrs3FQ0SrZKcHN/hTj3AfGD4pmxKOUl4Hq3wTuW8T8xHgy4Ndp7Wv2bbjAypuqUfdOA
p2p/bBQ7AhaDfU9Ydgf5m0xvgbE19UNVLcf2iNLWEzLXbxGhAde/esU2S87egLFnXst3qkDAg2OM
22kInaa+cxjatY3mnxA+fPa1kpRBf2wncAEhykZi/u7HEhwKtJ7UL+x5ogQ2Nc7Wk0b7V+DiUsbI
cB5GYnWD/wo5EAR6hOeSaqOpd5ljKqXTwrlmiv3I8/BLSarvIU0WkmFHG8Svw6Q599pXQvrvrdTZ
YbiIi4Le35ECOUR69dzbjMe9FM826/DdByrEkQDMuOu4c0pE6NHOKL3ybLq0y9hZZJR0Vk120PQS
FJUGqF0LMMEC1OYnUikJAkIZzyHfm7h1J/Sa0v0mVYmJCF63Y4TWojAFhnSfGAUqyx+UD9SwMJ1Q
B/TGk0Cy8eb3xlpzWPlIs2CNa5LBiM2Yo1xsKXNuvmxlN8WGQd/fpWyQ8auvFFmdbUPO486Y/y94
UreBC7CukD7D5ZhhwHWaMGTDYXOhjfDxSLNCFh/lsm7VbUqNCqtd+6y6JXJUCXRmHDhblf2qsdzh
CMfVVCH2WzEL42bAnZ8q+NfxjvNhWHNfhvqSiuZ5X0TNspE8EPWIA1Q5er+Z1ujLBKpZoSPixsrG
HbQIHIuYyyiDAqHaRCbNcOAevvatscvUkILGVLCvVpS9yRCFWJoxDXJKpy+TFwNKhsM5jH616uSH
3srNXXpKBE2WLkvdtqomsk/wIYl4N8PwWSjkWeqJjWvlec+0UezcBK9kEfAImX7eUPo3LuXcGJd4
X3QVTePej8OyXM0ByFmg5SoAuHzu0aaLgS4pgu+2Q7+eORzZ+gbystMPvB+gV9BoorwNGiEYVPtd
VJnDuqnNv9p1cyqffswsnSgdpTKTrRpuRqrPl2lX4vquWbHT2Aa4Nqr1JZvOXH2aGtjOER+CtPRd
qBXXqqvLq8YFjqwMLpZ0V2eV3xZsG6p8xA6VRGzbgle8yaGzLRLYBgroXpyss7AhFVHZ6T3HFSTq
10ggKDQsbUU3Ik9NzZiH+EtngyiqFbVGiyF3KPXq4iVipIvhZNr6Te91OqLZwzu5uhS29lfqbBik
U5FHZC3AV3YFueCBoLLeKjdL8U5gWHICi/Su5V5+dLOqoiGzXfnlezNiqnRckKNRZuYbSR/X0LrK
IYIp4Kt6t40jRp+QBDBk/70wyIqlToyRPORVm8qdVg+HZPI+qK2P37SsV6bCCd4raXnPWHmTfUGb
gUhPFVQV6gtfxPBwekLZfcQda7LdKSo8E0YN5I7/MPNBaO+HzI1PUo4frkjz5ehGK1UxjXkDoJBc
vJFuvNyzV6GkmCpzA9pd8HK+DQW/xRY9M9FogFoGBmcOzOx6lp3XEdWRi9JXyUU7wavPyEEBM3Jw
1cTqpRUjVvrx2rO1W6UlYrIllQ8z8U8MXv6uLzogLA3pkSxSkDEajQ0fmLPOOQ0OAIKxAK2le47D
XOVsHTqxmEGCMxw2jPmi2HFVqzMlSqDzJ1O22jYv9MuQDUjSQ5vZaBkxMYKwvWp5PE9NJCbLjvVl
VBNCT7CS6yahldI3Ccyq1LoUHJ8a/63su2beafAw8OPOa491V2eOcmb0NmZjvfisjS59ywtKJUyl
Jj2Dyx9yfjCjsQWzUUsXR84qzKUiF7spC14VzTlLlXVccUyyWg+KC6pREuOot2UNVq3ylzrrOqzS
/BjMNEdOQFGWpY1GFrb9TFDGQQ1itKhbixSFd+olFnnhDmDysVYB0m437ZDjo43HVxTS0aWASV+y
WbnFmf3gSlsxsv2xeQa4OpqsR9vuCXzfIIJQnABevaxYIB+7kklA+/EhzFgFuQw6eDZ4qy6Jz884
jgfBDRRuUl3p2BIFf5VOgEsMqJI9FgTQU3JmcvJVZXNJMyLEcdZBj/MuXgbTTfGJYLG34OGOQTGl
U3ohK+cZN+HeN5QdezfF4SntFeWr7cw7SKGrJEQnEn/e6ZoOOL+iV5QP15bg84TqfaewfVemjLeF
gfClsJvALRScRMZbRNPPkd5uB6RPwBaPmGf2zCYEFNjGomhQBNwh2OtdyDJpwNtCiTwfWU28ESkt
bZI7FH/aSOzx2zXUT1oqPjPtu2ONFA821fWQHWgZrhd63f9N92nXDhV/U0Fhdg/CjoxNZEAUkJS4
lHTRzVzHOjsBb3UnbSmPTuHD28Bta0iQJD6QI3icvBkm5mARG+qqHvPnBJ2HsIzXW1X7RaJQzRG0
+tyLJnkKv9kYshm3RpRSLBo3C9q011uMu5b+E8F9xuADJX1i58WZ+UrHOj03WDF789iN6dZLhu+w
kDp1Lez3Wn9SU1OP3oUssJZQU3n0EhZKBocmoi3TO5MclyLPKp+X9MOg6qw0p04q7vhl7VXk6zgr
ltVv1rKnDcLSXnZih4KLi1u4KPJYH+3Kvwy6k60xsju8Iem2zBaDcBoehsjebVrB78vPdqWiQtJc
6kUwpWJbnCJcvbC5Do1pAZ5Xm7vfwEYKoX1ht5V7DwmmMYiCTBxO0M9+h/ooXi3RE4R2dp0HDEyn
hhOX44ycc7m/DF4yHWOhV6/9lpM7TXTGPM/Am47YXYf4jwMZ786dP6J++gafpqIbt8hRw73WLRpy
7bpDKslp6BQrTbJpiJKQJAV5ueps9nyOetMYb1bvP5VRm7UGD1MZUgQobUzWRUHmzxp4Tw1kqB3u
Y98wP1x1vBSKqXM2bvaDXrwq+j/ivsUzEpLGVS6uJ4MlsHk+MlTdAR3clc53oHnLAvzspozVFD/o
vfXTrdUQZerCzOXm4Z2Aa5efjl/DDcPvomQ2YynhrSAmnwrxBtnfJThANR3+Ke6uXLllOfACU9Q/
lZggO219zga7m2uMjbFiYzOCalbQ9ZVk1ip1647lDfTZnsB+6rwiRwd1RBwGu+zdG2PSuqwZfPas
c+HF9yhz6dmKypfANz4X/6NFatLE2lwtsu+BGFfQxaDTQ1SYztV+peLdVS9Z6QUzp+4wHJj2Kua5
C9Al/BQyvpoql6Xn4e+W1rzRZUx46uYrnTurnIcXAwel5+V3cKpgMzRg5JDHJz6zTy4qYTVqoYLw
ISnxyU68qQUP0HzvUA6ADhJbFhmMNqWY1dM9eliMfd6Kz/8oO7PlyI0s2/6KTM+NaodjclzrqgfG
HMEIzkPmC4xkMjHPjvHr7wJLt1tSmalum8lCZHIIRmBwP+fsvXavu0uWPNHb/YzCfh8b/YH0t72D
qkaJB7PGMDPqgeGxU+M77j6d5KefWjS+OkZKJR7tdOka+KSCdl72mrvuExIKzgyORWLhdMzKkks1
wS+eAp+VOflZPbCtHg8PWAZx7AyGtamwYHtPW0wJAJoZFfXRdAzZ/rYdBXktORqWas6jg1olCfWT
Qxw8EQS0bjDW7TWbPIgyg4nvhHEAM8hDv6QQZ9BUpgpKoWdYdJP9D2/5sWKgCJhTSvvBXpeT6+Ci
wRKrUJit8yy9cQI6l0kuLL6ojVXuyPNs92h2BCF/dorKqGIhTxKKfMa9pN6Qq2tPn2CnsEiEVky4
DRUnMpLArhtSXEJzx24fvJJlkTzvMxu1IGzVLU4OQY6itLHUq+nZtuv7rNqx7G9EM3x6GVzt8KJn
QCy9iw5T991eFs7JmUkKr1O9/vqOcvk1c5ncBsn07A0lVZOuWbwtvPM5koMxALcPYpypjXgdZv8t
lKyzNV3xK/q0s1+wVNQYc6ehPSB/4YR1+nMGuNgkvUZV6BySABu1YciHtsBGY00F+6/bzkB7F7Zd
uzJF9RRVbO3iSpJYmlWPdQsmyMSdU3WED7pGQjqPxAFlpNAzPGI/8xxTWamTR5eyFR3Oez5Rbkc/
fccbto0F8DCimmzJdloMWLBqCvfoevUIJapQW3LAD63RjUe7irCu96i6G5depo8MIx6uIXRjMaiG
RzFzKszaBQc7D0jTbSAkLu69cuqB7op5S/E5U1QMHwHt+TBCtVRzK4gM5H4whwucX114H7i9ooOa
bFuVJ2jZUybTcY8IFqCG5z7pVDz7I46bgoym1stvhiXYJsi6l5Z7FC8bzUsnOZD29IJomh0Oc1EA
ALeDEB92uCjYW/c6FdFTEtEbHMMa4XSJmR/SDzPewdhaVJ9XU48YJwgf7NR4MQIc4nFoI4gzmRLX
tvfhhOymEGEgRdKANccA9glNilWbhclOYcA0tHMKoT/SgEBd2Sjfv5rSxZEji71oZ9hp1SMpyyth
zW9lSzFKZg09Hfeoim6nxgFoYdqZ6w5KNAp1lKYK5Q36xgISQGpgi4P+/WiWxHAyi9CsRa/mgkgj
XgyBsiQ5IfDuhJFwKFMfe3wYbRNIwKi9PH/Tl9OparvimFc1N2HuFWN7DaISvoKM8WNPUX7Ch0IA
bHOwOYmnhA5Ek4JnJZ2qw0ThRPt+zn6MFjvi0MV+MBXHOBs+C2IrV34tSZNOb9IqezBlY61T6xmt
1TcdV4/6Kb9hV7LQamDvTxGyJo/EKZqV28FDWm35BAhS4d0jxvqZjlGIv7950jWN28xey9YDNp2k
CwOaVYCeMny798IprmTjbafEearQb82J8cNrkE87XbkrJEqLWbDiV0QO5DF36Gr4ZpZ0Wwl/BxvR
GMO+1S4xJR2CLDGxs7BJXlcGmRc5u+kePi2tboPxmuXXm1Be3AIa7GDa13Y76tUxaaJHynXwp2Ec
nULL3npVIuEGYyMILaYi8RajIMQs0sPoZJT1bW+bOGkGR23gr028PaTDWPmz39EtV5AljJogy06F
iF36NQTWV+GW3TZYghIbHIZzxp7D6p46K7pmkRchUoXeY9hoN7ZGSAuaKJsWoZpDa6YrFLEOcIVH
0e7jHpmbD7m+yQO5N7MIjpUm8SkAM7yI4/CSYuzRh9ZF4GpAMdFULUMZ49Rx9P1stDcVsj7DIvSA
nRvNrfxHonp6vvV134WfgxbvOVlLpnaxBMA/SbL50VTmI/BYSoYiwlJkovlymkvdgzpzY4zxGY6q
doQtaDgz0bFyvusydtVElDKMivy9xXnCVtk4GARlixGWcMp+rqjj9y6MXqjmeA2xpsJgHdWiPNQ2
6hjDJCA5Sln7hoXmUm5Dk5STKeS5BhRtDCA46Wn5GWp8yHR9SYz5dhHiteHI30AxkHRpdIiNm7oi
M68onGMSdo+Nz/Veqy6/Jil7VSqLKbbnIZgZR3FVVMhuszRmp+EDiXQKRA21OfIyyZiqU2/Pyvji
k3WnDftuXuJdlYwecBhiHWBZr63G5ZZQ4GGTpCJ4Urfs7Lmw2NaSTJYh+HiQeRSj6Y9u40VrgNUo
ncxh5S3P5ONtS3rS/AJlHD5JK4OJlOt+M/j3teYeoWubEAfx4oUsQY71RioRruf6ZIfJKR+7d24x
ONZSTBn0Dva4IfcI6j6CoL8uQy9ceW1/y7GIOuPFJwjcwTjMkBQSI/ZJQDf50jhkCx8mI1VSmKHM
aG/CSm6nJVYjr56mvrjTLQaTWFhYV83XIBKUXoo/RqfVtq7HR48wI/ra3F0mTpaqbL9j+KzXZGB+
oLx8bDTs3qnA4hBLos1myS4nUXS2s8HbGH0VrvVnVZa3lqEOjmcg3imJfYHWd6fQ2izugHYlAhv1
HJkYQ+ZRbQ7Nix3L+aglNuFiAMkA1hUqhIhpQw932sv2TlVjLKzZkXf54okdsWQT6uCguF4bVvDu
2zSI/DG8N6z9FMtHlBQ/Cb5Qm2mAV++15ATa6LAjsk2uHBonRkiJG/gjdKbqqcOz/ziPH54KmdkJ
WsPpEhwyMpntdfSa2DHGpiqfaTDT6tbmSH4zcWJAT1K6Mn14y1oF9iL3oHMI5Ft1JadV0fnfokmz
E4th3mZCbcONRVIw4kG2EhUxKtYEDHUAhUVHmNSNBLqAnXz0lmtfSW2+D33SICdbjIK03mvXeTbD
8I6u1pnQ4FMe26zX3GNoMq81GKXRYllyuvpn08sV3efvrZMTEMEd3mTinTWwupYaErU2So83ihCa
3fZxKAjrw4ATX7mqP0wVMqG2ZTxiutyD2aEuPcQVgAdIkwrsZIDiZyWMAPIgSVAEt+EtoJrJsuQm
Muzh2GQL+6Zfzc70biTFq0OfSNnOQSnkgjPe1x41Ok1T81nG3XsqvGc3jlbwA0c0T1yAqgbqE6Op
Jt+hX95iCTgDfvSbIDYXb/F4jdxoTU/1LUPm0CJ40lgcpZ0SO1v7bKXZucxdWKwDxW1YVO7DYMw3
DiECFNAgqd1lrbN2bOR6mCaxvS3Q5LQOcQgNsQOg8I+BTr5LCn+krCYBUwPTKd+VaqMIC+tzJK55
kOaknMWfo0yfvNb9qQKuQar2tsDQX5RPXaewmrP7lj3gmU7DhagznyyN5YE0E/gVxTITxfvHdB/S
qOli4HDkzqyyfONX1iN+WDwJ6MKKGeYB3q1EEuQUD9Yx4UhvRxecZIRFUSULq5BkxSnG/KYdeJqL
RoY0t5/jjNMM8YM/w2YXAbK2yhflllzTpfGs5EaKn2PePbtBfl+QLC97eQeKOLlYA7EnhgfftZxA
oqbNfG9FAf2ecOm+w5+NjvPEEgVY1l/XefBij/lLkCAknQJagAtoLw9TKJlR81oT6JR5wD9wO3P7
NfwWXwU7zCRB8jGPyRvAdyvovs9z1qDzZx5DMuxCIQNVYxH2fNNzUZIx8pIsx81XAZkukBGtY94W
+sliPuOUUMF7XSJirUj+qekjbewmndZ+xfyksNnzVA5M96Yrm+UPfJ8m96Ul1APXV8jkB6cFMdfN
LvVAalvzzIQ4/ebUNAU95d32ZYXGwgjlOjL3fQe5M/fL8FK3qr1iFy73pYVeK01w0xfIktFPIrwm
lyze9wSMcSg5PwOrtg5tQYtyQmENe5P5pDspQJc2Fnrkr3CQSCSe2KoaxZVIYVRl42QhbT32CH5p
WqJdTrAq0jjlrW3WvQIVXvbSvwoq3TAxS1nR421dMl32ex+CnWQmbOX8uGVDqSCNZBQwPWoictHG
C3OLQXKMsg561PSjQvBZlNO7XLK5BgO03+w+cK386CdXoOTN5DpjTJoTHrhPqumxlLgvuxGFmp/B
nCtsjw5IRQdyXyt+g10W0QaN0Nx8DkocHYCrZsjwxPSAeidAa4xCTUcPkpInU70Ncv0auHm2yWwG
CIVBgPzMCdpE5TcYBa9l2YOp6ugT8K5URsQGtgsXL92tIqKADhvWqLwB5dJI3M8z84ZVTqhv6Ki9
31sAKRXAws65t9rM3doew1ED6HvGGroyM/x14jI0lrmtFBE8LjtMt2meEfETRKMfjRQnQz3vaSF/
yzwXXBh+M2+s4MGZjETN4kcQDEfLKQw2lUzE+7m7tJQIQ0rpqI2RXD8PBFQGUwVSBmaQeE3IXL1K
jA4DpZbLZLknmfvO7tyXOqQHZhqA7YLJJQPYrI9NPx46FxQwfNdiPf7Mw9hbIeoP2NCZmLYYMRpP
RjXrc0smNlbRcddaxp7G3K0x6XbV0EPEdk8+IJFlK9sA2m1hOudKNDfSG+4934LSFaAH9iZza8Wz
Plo50smS0dZWLaKNosMtMtv0LZykYaanSDIHOewh/FoAmFbWwmvCBNX2JI02fkm+pVsLOtyjsW4Y
H59MTWunRJVQ18d2IjEzG/ulvOXqzNF9xMnA/sHJCaseIGH4RE3ldUkXAmqWZTJEGb1LJixM8jYZ
4GEkHvOCy7RiE5l5qscim941ZWDfuXq8ckLyR90UpTS9UMJyPBS/BHeRSEo1w3yvgJfkeu6mytNi
bTVBuhkyPAsDIBfDkv2tg+N8im+HyZF7R5Ky6NBkpJfkir1JTDF7XR/VpnaMu8Ss9goK2oBV/RhN
xbOp8/6QueW1GwCesQyHpB7TIqpiFBsCNAgbmRhrhbXxRifvZ5tDLVRu9W5EPhipOnhSQGfoCPBm
pw1ZuJpTIR4nmKXSg9Qe/+hs8C6RcD96TxB+ja6zGjDSIDGYvABgfRdPGyeZ9wOFMGFNclgVGBBi
X6CghjdqLUafDMwtom8sH9yq10iaDQLyMlu+UpF/r5J5BNOJPn2umfLkA9Gyb+3IOiFfbURwxG3R
Y6NAVOP8mjpA6yLnbUyux4ll0oqGGzi+jAfCm661Ybj6AgdZHwK26plrzq/OVHvEQtXPBDC7K1R5
96Wd3Q0GWTIiMr+3bnVHbhVdCt4wlmz6scxoAzoOkIeABfvpMuQOlrdnrt5jZ7qPWqTr2i7up9F+
cKa5p/0Fi2ZwzafOyQ5s4Jlb9zgqa5TFPG0SnKnMIeyjGyEgBVfXfFd3/kPTvxhkWrrufE0yibyi
dQfTAsBZp+juam/u9znD1sghwrNxsZ9UECOlOR3pNIVM6ckNprtINUoWT+eSJBLSFVsMdaMEQjGP
SIarXT/D05NXmmmbFfSsmERuk5XbjdOuBJCWIN8m95kDAhCmwSCRDYeWi3IGyWjm3yKGR0H2GfrN
oeiSS82tuP2Z+qzfXkevo2c21RhH2XeaxlsGV6op1ynD8h27tpZtEoqN0tiI1LmL4/x7kIcvTAHh
fvTMdn20TsE2pKDv1cy8jC4Z8rCQp3DPARF6pX/rG5L7J5Y6S25cdJoN+9SxuJ7Lp7HCCylgTjfl
Uzu4NiplOKo+0SQW0dGBIraEMbm2yu8Z3p2SPZCjB/SK4zmBuZ8jVzJRHoX0YVIArYXk/woccVJf
OflbE99mXU+DDjMrBpiOPTs5resYyw+ZevRtP0xt7Ymsj7jAkQHNHUToODJXcrkx1YreJQogfv9c
TmuaLVcCFP/SC7Qgn7cUdQOlaUNlHcb2ChOrtYlpFee+D2qAgXAV7wtibWHy0ip3O8pK2lbMoJh9
w0RFSWgPkCLZF9rvJMSsekaBggIas9O6Ls2VjdYlT1dOzZSomqMP7dAGLvzdOM/d1ZTRyiOnoV+x
p7kdEmxfKYnl7ABhTUaEyCJWyIzaIb/JAUBmLJ77XeP7LNruvjZeK0yybe9h8Yi3FaFkGWC7tKNA
r9LLksjuI5QdBcWTyo4dPjnubdcULJpjHJ5D5Ad98Sa8R4fuaLZkpqqcYKKYdQ6dtMAxYn6GhYB3
rOoXpTuL7Uvpb12rxC4KzzPoTerrAJWMH6abJVd1Cfdzcf0KwC2TgUgXHnBCAxNoQE5ln/UTrpni
mt4zzur6WjnfEaDljnJJhUUbGXJrSwgisVr88H5KNDVu3uWWjc8B6AMyyal9NSv9TQbcFlPHu5Ha
ei0TH2q+SWUE3KSSUqwii9ZqVsXMuo3sqbOtrWsUa13oBy2oYawJLKAdLMr5nSNBTWIjrMnH9ddV
UjpPkjA02bTRN7vEJOp2IBEY5hr3bY5sZ8z6+Xp2UAr3rtuhWrL1MSdDFNwLPB7SvikhfZbh3jLe
wqTrH60e0Ew7UOOMLyw2opue3DkJ774eUIZPp56dXOAZT1k2RhfhDdhokPbfhAqcZZ+P10xJ6tNs
QmPyiqC4LgdmXZPq01umx/5V64Vip4zGIXYACsfs4V5WybNdNcO9oZW17q3JO4R9T5Ln6Fxip1Ko
kaqKgAeOAs2Y7FhVaH+4UI64f6bvvicVh9Yajl7YlU/LvxNWMViIcd1g8QtH6Y9gmsU10/7+4BHz
aSWqfLXb6N5oLfuu1DkWN77765/n1HVJOqnVJu47pl+6qik8k2ifOwjKW9oHTwsqpS1y8iGtzjuG
givEcuf01bVL8pZq72I3xrRl3l2+RHNxb5meumXaVT8N8Dy//pmODX3+CtdP0Xr1ypKR+vbV10/G
oNgPJQbd0WOD3o4I5DGF+/BVl/3YVDgb6mp4Vr0htxXqpoeyhC/eWp7mzN9EY2T/kGNFs1ZpdR/7
iEyKkQ6bbuPwxtMA1YfOaq6EPzTXekbu0xAW9xQPqbNSODEePI3iwG3N70NrJxfabYQU2JP7KenR
6VvhO+JOpY1/k7TNrSNBpPHML00M7FoESl9r/FpNNlCohc30GlfzR+VE9S3dv/6+zqcbnxXX9hhP
z+GuhQsCuWuyrmdDwRozu/uM/Ku1MpzXqkbwmxdY4+aqSXfKQq9joV6gEDLaE3SZqxgExX5CVP5g
kJXowSOLzKo8tFKPnDtwj8pUV7vEDR+WAcfesyP/PEXdN8/S7anG2gqPaTwCaYuckK9oaVw67uQp
zcXzlGaaeMvxOLWZRBUV4xDKje/ZPPCZy5oBGwz1TJjdND58uaYjiqUDnnCT5oDKW/a/JCsA/P56
yD0kQnOaqx2179kVnPIikMPJTfp5G84KND5n0O1oy48QWNvbiOQPSKB9sRKCC+miMqTzAusS47Ea
uVrpR7X9xg2qjPNE2tdlVSEDccVWCYIKs6b+NgZkBsgRKvoMA3RirYpKwLxNPBIGICT8kmHeAsKA
Z2wO7665swt2h1dz7G1nRtwbYbt6N/QcztHzwaclu2gaMEPF+s2OOy5/lU6nyIWBDB8lWc1Q3cSV
WzXtwYLz5i3D9ogW1hyWF99Ep85WGxiOASWgYVa+Ne0lsVuyVaVntK/8CJFQ18ceSjZ0roMwEcjM
stmwL7/XQxGeRxcstsrYAufNdGTVcI9eCoAt8vT0DZUffrkqhvzdSh/E2PwmtGweiwoTUqsB/roq
o+Uo5GqgV309Tazj5aDrkwU3UuXBzLZQUKpIA4FYCbaC9exQj5KCazJPHpw1vFE3Ph/3SiKwc1N4
SyQ36dJTRyASxQvNMXYBqf7WgaFHoEs/Gqin0UT3Uwf7qe28chMxt2QkLPQqESbkcmS+1ZibD9JC
OBhyPnwIWdxkTrI2JuTStmMM5wTaCmNYxNrtZIy0s2pENBQ5W35tcqztrVW57jXlPSZcQ3qbmsNx
yOz4oNXQvkoL9obAZOFwh4Ah5GRntQBq3MXaDrug8Kinw16zP3Hiek9TBZmJJZKdOyVqX48209pe
NNVlisAnmUDOwH00THa/HnBTQISaC5R335nXIOxnNn2DBYolNZsgjOkMydby0Gom6saMshzlizpa
E0BrQvzOZYakM+76EzMz6sgqaQh27MXZFvFdVw32PvG69AzrU19FdVNuvz61jTQ9X802RCiLi+Rq
Bji56DRpWGi6g4UniS002kcshPWtcrD9mSrDP8bZeuvZ5i1R3fiXPN2c9PIg6gwSlJD7uM6do1Jm
cECCkvyAFICVq8mme4nmYDe01g8tnI+0yeuT77saI4kvSNkpUvYk7SFiJ7sGRqQfCXkfdrLSmiEf
lG67dMOzi1LhqnUN88aXFrypjDCUzk+mSz5KMBdq246O+iwCRKOpnIxN40NBDXVActVszVv5jJop
pgn+ISkjB6N1T67My8vQUc/6o8Vee8DFBXDDudawMeOGYqcz0cmlY0F/ym8JIXbFkz8s0kAXinRJ
oX1s3LjbxFGJecdAjlgYiAEN4Hxd459KJ7SfK/Kc+oIzsAgm6DAJPo05oLsVSeBV3YAztmyQNYWt
uOuCRTNC2K0wtqWb02FyEhNtHOlQkZmeNE6oU1r7264IhuW2dlUIz2Vibaen0OjTk+gzfm9O2SOR
+zyPDjE7c26We06ndw0L5jJKuqtum4PYT1n4lF0SPu93h7RU3YNfmdVt4CoKwYh9fBoeKQKik5sx
aCp3YdWKS0VZ9pBXBT9KeBWqxelKDZ48aRmMJ2WQJKchen09MEIgVYVuraIdfx3Si62AZByhcQK4
JuXLfJWjDu50Z54cO+kfFuhRF1kdCi8r2Ovk1HGTPVf0SpgP9sWDqkkzKeLhlhvuacY8eTbtWuK2
o5NDLlfmu+5pDgxwUssDrwedSlRMa+KlLRahhFKOm4xcxxbDt7IW1nW+POg4eZrwJe06EQUdfGn+
7euryZAD7EqCO6q8YnG4PtJwA9oPDeDy9fD1718faTl/nzp233/6969PLbGEEMmOgG2/CRj81nVC
0iNb+zyd1KWFQIu7NdmX0tyM/dDDGuYOUBYUNCTvSiwoEgVFwOWjVHU7uyGW/jmILmNhIEefUzPb
qGxJUGhFdDHhDl6+PuIN8E9m24L/4eaRsAU7NZYvjsyFHfrpMaq+hnnUtrcNKHZRfzEELTOnXa6e
L7jT8sBYed6qEI9E3BfdOaMfW4dse5qugaBaJP7NnHb+TeGgmE58j3ukrB9tXGz7sH9pXHM4Gk06
HOmbC5BPmfOtF4pdYOcHMD0S7+xlwatr8j4PldDgJqI7VGNshZcj+PWRXj79+qiRtHKY1oAq5HVW
ix2y7MKDkNUMqpqHLE3xDc/49WL0F6GT1vweLW6+HkCG4rFt7dMkxMEKg2qPcdQB8h/qI6TBKnOs
62Z5SOqm2QnJaMtxip9+Yo+H1qkSkDnyp51U+vQ/DxUu171KTFKcG9WLhXGK1A76AMEn3NYoYxgj
d63/4YuWHAsWFGyiP8c4lM8eDTIWgWW+6JNW62N2jSr8G1GrOiQ5Ph4hszae4hnbZRwBOs6H5mFR
2HQUsqMRdKd+Es7564HxSryx5xqqyhzm7/CKXcISOqbYEsJhQZAu69IaVcmEmWyi24FMopxd/TOj
5mpaDEGuCoqth2riiApGXTO8Paqc+lc25U3V9JcEMwHXNHfTdMT3NA0TTRrnBpUxPDYDdYWdRcHD
hIpzJTXdAStjPy4MJ1suH/WY+gWjIFIQIXe81fRX70MXFFFutyCJOpY0YBtGSUjIjKv1Qr+EUC/h
QDw1rNe5n9SpyTIfBTyVGg5L8GeBS+qaF1YvibAqrhv2OQ0EwxwJwpax/VEr+PYjlnCDImttFtB+
PRBeayKCKBUtZR7ERfgleb12Kh6HFIVHT6MpmL7XqGFW+Driiwsi4xQ34p4ffEl6NR3kBEk/YJCD
ImWTeTnkp5a2VAOpdRPAzNwU7TWzUUK7I5oeFczKPHYBKXoCx0Vk3tMpWZuV9yPxa2qa3rdux5Tc
piBtM0I3QocwPotuS2T5d0lJ1EM+NpRVwjrT+yQDaDkpIPsUTEBDTKQ9hyww5Yed0FAamOEm/Rjs
rbGW5yJTD0n8EH8Gs21s/EKPWzBN8bPgz9gUsyCdm7y0TaUTnzuHg44pOJbOD+GrJTVvMb0V0WOY
ytfeKZhuZ/KxVNCnIqJRj+MSG+zK8qg7zEW5FDdeTNVmF+SIsKuLdklKyZDPGHAnRmoSCcumb2uA
HoqMyMS3m7PyEWS3sRKQszqK4bx/FBIXvWjISwQgWWABox0S2a55CfJMXmqJKG8Ogm2y3JIkTTsf
RTiiVoxBeIhgL8niexZZEU4xX617txvPaFFK9qToSedojztAbIbIqA4jCCAjtpbABD29ZobYGkZt
PoRBv9ChSgoVHMkXhIV3IDHzfWl2kGG6MH4ceg8lRh3vh0DR7u4zvR1ML36yzG/C7eVD0ZTJExjg
Uw11+KrSpFwj6Jweo8lGih4OP2cLaj+qNXlkEofExgffz5Fnl9cF3c7vomltZbDNfL+kdxFH1uNM
NQ2wibFQNQj5mEeoRIuaVrVTMl83fg7V2Y5ke6MzA+9cttxM2J3t4lgk92ooaVxGIsMmAiUGhft4
jOJu3CHDSugG+OGzDGA/AHkOt+3g3YyMN+6hXXwLTKP/kGIpaqnXnaVdMAfyxW872qHsAzfayJxt
jwYHbDwxqX5llLj2e9Jd+vGTANH+n2vr1xJaGdjphgHvbabc8qYt0paEhMDYfH2aT1l1k7+YIAE3
IdF47PxMupbGLdkSBSgHJ3wtSBtSc4AXtHN3rZ23h0ph48Z7RUABOxAKDBiGMlTJRSwPaEKmrdlQ
6mFhBLprQ+domD7eJ7nh3JfenULmRu97xJFh10xKZC33fk5CIYRIRCioIRGUteWdaObnbDCGR+5b
n2IEA9I7UbgvhBU+eMbVTNg0V75dfPrVk2fh6xpsbR3T0WDjt2w6x4VD6V/NBvwuiNLGbVCGqCRH
3JNeZL7kZcBEt9C3Xg07qiyEsTdKlCmNJdAD52g4TV2Zuz6Y7pKp866Veo1CpMtyIvvHa1MyTt2R
CBUKYvqC5PhY03udDG/oEL2Huc+3PqzXrenZwTZro/SFW/qJLEPnfWwIE/EcwBQT0xJ0LDXCL6SB
L6Xr5bioCSgOh2K6D432gHS8WMeUkLuGnMHHqEHJFQ5Du8XRzN15brFaDSP1WXz1pgTwRxsG84UW
L7PW2COEM4pxJJm92GvXwVgXE/0KFRQdAvY8BfnUaAfsxSAbVl4nplcwRfFkNddFErUg5hBc1kmC
hiWGaQsUVwIwkf6HaLV9UM3YbrxM1RsjBEeyAOvPfo7/J4+/kzW2821gCNiAqNFhi8d2ckY4Sy71
KMe1Uz6XSPbghhDhULctBCFlDRvP6P196FJ1zBN+rdFNG65zaEs2H9CMs19/tEOdfyAArWgTxbT6
/fJWcA4cfLXYChv3XlTIFdBntvvIiOR5zKHuu2Fk36AZkWvHsRGq6OSJ0tcAFmfXZ6PkapeNQ+BR
W0bXg598FDkD/bECh0vnF4xQS0HqqeyBN7i8eHZbb3795T//8V//+TH+n/CzvKVIxIXQ/uO/+PyD
976Jw0j/6dN/PJY5/339zH9/zx9/4h/n+KMp2/Kn/svv2n2Wl7f8s/3zNy1/zX//Zp79t79u/abf
/vDJpqD5Md11n810/9l2mf76K3gdy3f+/37xl8+v3/I4VZ9///WDhAK9/LYwLotff/vS4cfff5WW
+fVG/fN9Wn7/b19cXsDff30ELP/2L9//+dbqv/9qmJ71N8/yhOco4biuLdxffxk+f/uS+zdpKsv3
he0px3T4UlGSibL8mPM3vtv0fUtIl06a/esvbdl9fUnKv2FdE66yQZ4J2xTy1//30v9wCP/nkP5S
dPktHkDd8lq8X3+p/nmkl5fm+sJxpDBNy8eNZi+h4Hz94+2eVhrfbf6HzifTAP+rF3nbOuKEtTPn
LjWBLtDtMlxjJRM2WYtoOnmLCXdMx1PE4h1N3rnG7VUO1GKFQWAbQJTQONRZtqEd7WB9z8gbscie
pRbZzrQIvchd/+59/u3F/P6PN62//uMt8cc/PqiwPwdyUXsc7J/TOdnSXyMWvroQy7GLt8nqr59v
eS/+9b2ylcXGT9HHWd7L371XNfHOrhHzdNl1uLf2zQkO6CY7Jru/fhrn3zyN+uPThNzK2qbiaZgK
XHk5d8AbM3/+6+cw/92T/Om4G4gqe8eJ9AuKojVhujftOVrH52JPfGl5RTTZFq2O+c87yB9uIL8/
YJy2f/EGmuJPx8tjXxFLWLcvVUCOITzz8OrfvKx/9wxcub8/RKo2pReksX5pNwFM+jWGz4PemKvm
Xu2LY3Skvfu/Pykcz/a5yC1PuebXG/27k0I2yDE9y/WfYzHtfIS3bcUNHGmi52UnmYtV0k7H3Gr+
zdNyhf7rm+l4DpMMy8KraKs/vVTdpJUfm63/DGb4uszRmjk5mDsQZWwUcqJHRrBCOmoJc21wFDDR
n39OisXOm89mGdyK9lM5cMxrWucEFOYLSFla39IRL1SIyteo15MhNmgU0fFiXKvfLBfr8J2dxCjn
aA8j4NKJfWVGCSz5cVNjDVwZirjrGUpiExSvLoa9SLsbTXQ7npSV6yRPcQQ0pSY1KXzvZEO3AX5k
G54nzz+0aUy3Jj0WbOL8nuiPalfhy4hz1scJV3+zl833oj2rrvo5ZfrH0EY7w4nPeJyB6tD9wjib
m+6eJvyDhSAw879eNwOG/LYvigezrLAYEEOFjsW9ogP7kneAaoKUdb2N8IjVxA0NOSlHfch8DOyN
r67JVkdsNR0lCIJcffcbd812cN/E8ZnR17vKZwJ//i9p57Ujt7Js2y8iQG9eq4rl2ju2eSEktUTv
Pb/+Dgo4R9XsukXsfbBeFiCgs0hmRmZGzBjTBe45phiI+Wt0sRl/W3FkKyS9MmytVP+tlv6+oh97
JVJkz0tQCfT4lJTQZGQXEUgHK7oPkUHmOZZD5OyD4IpmbLuq+w+9aHal8IvWkE1WQ+erAnnfxXej
0TxpcftHKOlJT/DgC2g6qEILnk0rbMO0vhs8ETqmVonIY2IQda4fLiw2eZphs3io6yiiVV03RVPR
Z4EqieKqlIfOcqiXgzgBqe39GB7Sg7IJN+69dIu+9kHPV7TuYeWV/ojuUVtuzf88pnz5EbNABr1O
VFyjtxyR0po3cbV+L8SUM7vM6QjGLGpV9B34ki9ZDj52a3Xtr4F/rGiH32BkZXd74/r/ON5sYaPq
NXw1VSwnPPjXvNN9swtuzGtuxkfafbfuwguUOGdc+oyG/DVmJpIgZqIuWo55I+JeYRvbyEZnZAc7
8HhH7Q99iWv/w1jYvOWl1zr9+0ng7Hy/zX28pBz/4D4AaV/BbKDwtkMM/RFuML/do0Q7qvsJWQ+A
jrvuRtgs7bXS9HAX5rAxbSgnv0JEfE1zFw+v7qofid3vcTe5w3aVZ+6ulvYKbWGw6d9PBuvVMFM1
VzWdrKnsoN9NpmKYDyx90KVhpg9+MkwkR2UZ0rTkWPv4Wtom+2Ltb/PXYFdsskNzH21orru9PGmX
hpwdjWjSzhI3KCynsG7lmCZKxUDdLu8vj6JzuP3+uVRJNk1RkS1JUmdrwyzEWtEMPpcIOpFeaO9n
6vu/C6tqqdQi/MYwJ0PJGoMS8nVhE0FnDkf/OOkzyg4m4FC+UEs95NQG1OjgltVNOXSoRN4Krul9
BEEwuXXFI+dW1H3lz46SQmjeRVYMWaRTV6XxMyZHKKe0kAQUFvvugNzoQ5f0g2FG6CyVW0mkvzup
YRsTuL3qBeH2Jw2K7tqnkwTxFnI5I+oeA0W5dkGDeTpcHTkYdmH8pJcfSMhoX8ukx0BCTmnKx9Eq
UGhqNCwDADWgt8toVuEIJDsx9x5jGHiqFdtsHpZNNWcnwzuNQxyYDQzWwJtxYM+RlLPrVis1Mj9r
ir2oranmNz0EDdw4CrpeOhDsAJwRWq5JFB+1ZnQoIEMkKPem5e8asGUeTWhDXD6kbbfzsva5pkWh
BG/iAxToOiAfUoQFNpuogAgpzvdFW+wmH0OZbWdSkWpqZSNi2XQBjdyYRHbDpOdfsUl6Ll1vgmxS
C/sjJD/qrqNPOYcFHj8NnrbOM/NY0o8pIyjSpGQXuPL9OLCT+yHt5GRuECxalXeto/qRgE6n2U0V
Ss/0wu9yFCWyhZyQ7FOAckkRqQrT+KOLuW200b7I31P/He1WP94Mk0t28Fnlz1NfSACzcUSYlSKk
nQruQvmMavj2bx7Gu9fddNdU3Ru5qfsC84y/Rnv01B28dHJVgl9eF9swdP+0RfkyaLASh/TX0EVo
U1vq0N3W9/KrzAKdhxl0q6M1r4UVnDOKAYo9+qmdR5YjCOprQNd6iJsuZfStUfjHpE32FY01gwkI
jUbgW8QbK5qPtnoSvGel95HJgj0C3BohSKpxgbVRs48rWtMaYIxe4ZRgEgzMv5WIqmjpcVyqDh41
TspVcP9oxR26ZyHMD1RcPpMURKKGD4f1WKqTjwZtGuMuTWF15AfcTtR8ICX9omrKQ948ung4dBwT
s/in7gdkcu8j8y2IbpoooN8jWPXFrY/tUahYbNIFRpQ5vZ2vOuvLRQNBdJd8+bYScRUQcCHNR/wo
HgK02FYYHGnCfGtrLd4keE5G2hWicr9+MzG5bljewY/SoMULfYp17WWfJOahENDwQorrgOBkVSac
zmKqj4Pp+L6+TgrzViexK8jXaW+PPXwZTMyzgS8u3HXWaxpAmMRIY2heRfMdEd1OdIvd4GYPFmnA
7HfXO5bkhMK72BnrLH+NgXDUXJ5pyYe79WLpL0ryU6VIJF0JlIxMR48PIGhoyVll/WchekfLv1e6
d+RzyE3p7G1Y4JGdw1/mBJdfCbgUpSbgSV197yn6dp1W0N0TvxNhbKqv62iUfyXy7wCbOOOgDu+K
8uYNN0J3HcgkjpP7EP+BYvis3B9BhhOCEaw6zAd75QagB3X9ydhtpbSoX+tfNf2veYcHTU5PCWL8
mF7pMvkERmBiBU2edRJm18kmqEy0UyhGo+t+kmnraAvcCl+fBH/tgcKPWVS2l1V2Ghm/5RJdB+Fr
6F5LerxxClmN0kGv/vTyTZ5eUzX2qPOkyFpho1doTGmIlUYXsvWfTqTnNvmMvXso4Lr8SARZKZmK
M8W2y5GeQeiqyxuyKj9rZr1UB1d9iI8TrS7oaaDlDfcY1HFrGAlrwy5tCZutu5X8Y5DCmgHipkr1
Ff1DcCB+ARwemxephft6rZRXbbjXlG3G8T+CbiD4wtYQ9233nmMzVef3PkXy6EZUrpThUVKOroXR
RnolFJT7bnSDFi/jDYWi33JwmHrATJLJAVY8NhpInujBlZqrMt3pI6p45JyIiDr/Sc/eR/65ivtj
WXeIQ6k5QXpMyP3RqFf1b2F6LIIrpXjWwndkYDHZxiHJERdZ6kantypRH7lqTbJYIGZKazpVQjej
qY4bMbnXxp8ABV4VFcW2BxwRYXEcPAgSBTKzoIYu36iAbGuxuDe6Mces49ZL2malpIFohwQwYsw9
wNi9zkWQprmdNZqv5hAUVwN7k02+R4C7ip/uGBFpIRzYRVTtB670CpnHGMN6LN9zsCNDNlly4h7J
nS4X1Te/bG9QhT6ZnngVhpFdqdCIBe+P0EGukFxA93Er7A0JxaJyI0ePShCAGMI9y0uATV4VNIKI
mXVsXM8xW+nAtvxuJOWhHtua7JR469OR2ShQmdE/rroUL5imw3OE3pM2Y3ZzYaD/RgGpWN+5JLQ3
kfE+Cg3Jd/9RRO2a4YrQEbBatFX9+4S+GLJJq4j8NDdsEXcBS9JsjZR45sr0jTuahjdVhgc0elSu
dk0x2VIJiM2Ejd/S8K9A4S+3ZmxtPMXFQOsmZv55IaZwcbQrSYkbEN1zmu5CV7hvcmi5lQTOyHJ/
ihL9nOGo97jYw3XNGv3t8nnqXAJNpy2BnLtoKDJXuK8nRSnEOaAX8+lq09nRVboNt+AE1vEPSG0/
3XW2cDKdLoTzw/bpcLNToqL4IRYygUVa3dHQ8HP8tfBvcJVuPZnUy321cEU9d7U5HXB2QwXfVIxx
4nHHAP9P2X1N9xZ43IVczNnDL/lbUSaPq8Lz+foWezJA3MN9Hqt5TPAQiwak3eHP/+Jb6SejzL5V
6A4i3escfbW7KY+xDjcYlP0BNbCRkMJv0xvl/vKIZ3Jp5KD/Pdbs5SVC76cNKgkn9Duc9kCKwSq4
PMS5NOSXMWa3dyhYndlX3K1BlzmDPdxyVdmId8B71ijabily28r75THP5M1OhzRn13lPMIck1TWT
IdHG7aMdTbrbcmccLg8jnc2O/Ht98/xc61YGJbTWcqp+2Hua8tRTIhqCGrFadpDEmyGznus2P+AL
u4Y4uJBEls/dlE6+njn9+8klMKnLSpVNHrOypS1X+sd0y6lfvXfvmx2dn/voJbfHNSBVfSPu4xvl
QMV16SZ6fgZZosKaoOHDms0gM8DbY/SZQdC9163+LFEQXnjL51Y4hZL/HWI2gRSabKK2dU2H1i1s
KKBcM1Hpj95k00TiDhM9YZiGFOYGO9+FdX/58ZR5OhsCDm6zpmw6aXxnmU+94C8tj2kuzgPmv6dT
xNl1N+61uB8TLN00uo8Fw4RtEZQw5VBe9fUbdpmvAO6g+aZkML2FGXQ+NfK/r5ZK1NcZNMgiZXc5
ZXM41tfNLtsl61/9Orqvd96mWXrS6Y9detJZNghtAyHUSkgg2OYOlBDW8Ot+PUUB/6jejguhTV56
sbO0DzdgmhY1ZiawP7v8hGUwbqFyUi/gEIa1+Q57DkYXNxBUo6douxQdzm8Z/zNtFXG2ZQCeTNFH
m6Yjq28JlIEue46KamF+/n+i679RZltGLkQebtnst+GB3t0Nzl57y8YjcWXtyCRunh6WkrGXV6Mi
zjb4ShRlMdB00xF7WFQYJbnKUYzpTcDL+PLCX1p7s9CCeBnhcW+ZTpLcDtZNCY7g8gDn85Mn038W
WfzKM2WwipbjxrvO9vbjNX5ha9S+0tbfZkd/q27gT9jWjtIBpLpNtScLsjI+L/+MhYkizXYr/FLr
qgAUDrP6TTXo9ngyy6fLQyxNk7872clW0epQ8pKSd9luFQSc1p22xemXUmqbYXlq62/N53AFdGO/
MO7CN/wbgE7GNUUci8RkCjAk1gs2KC7ebPzFxlwpa3EVbISFl/n3PHshyvw9D5+M6HFlH3qNeFpv
/HvwOLaIQc3KfVD/uMf8OX4O31GrynCeb5If6Ts3f7t7kavVuOfk/0Z/cWitMceFSwP+ixO5X66z
Dc1iizvLtE6+/c6Tysos7uPi0BlixTqKO+3Zt7qdhWGEbNDHSd/w/zF3q0+h+eSlWLRpmg1nBcdT
vU1uKKuaZk8ID5uFz332QHTyULMQL5cIxqCHGo4EjLsvEXzJ/rgpco2e5xJMg/ViyFjOpsabLjfv
Jvjayz9APhudTn7ANB9PHpTpVmuGV3McKSHd417RV+HG00R6YVQKlNp6ZNPRCm+v6qI9/iUUZuui
hOhrkAjt/tR0WRjDi5hep0j3Ot1R/ffp3pLQWYuudyMGqW3p1tJ7W/rZs72ijHwjw1jRcrhnX9O6
rO2zG+sWAMm6tbEXw/Bj59v649Lh7fwB9uR1zXYPKSQH7KJP5qBcH9K7ZE1JeS1ukZQei6vLn+Zs
lDsZarZvBH7gW21L+wwdiGrgbkXhuUSse3mQ83Hu3yjGbM8QROzYwfNZxLk4WWtbkIPQIGzMna6l
Y0k17zHbpLulZ1v4fMZsH8ktQygpGJhODy/Y5JQt0TjeWbgPNYvyh7NjKVxDZV2jKmvNllifFXVR
ZKXl5L8mNtFu3CibZBf+rK9EHCzXyrp6Qom2Xywhnl3aJ+POVpbWUXJyR6aKYd2o6lOb0wRfI4PW
WnGXJZgp0qDarEz8LgblZeGrnj05now9Wx5WoeoqjBKDfZoOmQaSaQabWdd/Chi2yi9+8t56v/vi
Oo6fcENbmFPTg30L1CeDz9eIGQHTR5rv9OUeNgxIg9BeeL6zR9WTIWZrQy+0VIlShhCP5lHau5RG
kVjvMW1b2o+X3uRsfWS1F7V5x+yhIrvDlecg7Yatu5ou4csn/u9TVUeZCa3dkEUo3vOrDZgYNR0o
STkhZlFdSf9zgETHuwmDhcf6Hlu+DjTb3mS1UDVVisnOgKepYWdZmBwJ3sIo3yfC11FmK68RzAZF
eGni6fM7zJ3I+Lg8DaZ3/3Wiff37sxWGj1zolaphOADtbnvYYXKXr0EjXslds5c1uluU1eURv59B
vo44W1d1LyZ5oKemU7qmDYTrUKqtU/jSsc3zV2Bku8vDyUvfabaUOl8Jx0bnO0HL4Fym7HHkaYRV
Di5BpPiwkx68Z9wDthZKwlWB77wNomrKW0rv0p2wWUrqLX3Q2bIDNqT56P9NhzqWKX/26uvC835f
bV/f72y1aXSSi1RNyeetjFX2aFxBio5efO6bN/mVDH3Ljg7NdWqzI+3b3/FaOngCBIGFQ9HSMpzt
Tqrrm6WEyaHjV/Tm4p1Bwe56TDxb1BZm8MJ8mt9k8sbwY1BhhjMxQ1wI8XkOfKl5RgWCnLRdeK6F
zze/02h+H4HARZaX6vJuVA5F024XPuD3wDx9QAs4tmQggNJnCwTfiMw0Sm7XUw5B0Gx8435TqPYx
uKeVdYP6dTfaoMaLe1yLIDtnT0i4lxIJZw61X3/FbNl4iuBVjYryIjx4+wjx7Wq8zsnj508Uioab
BnuMrbFuNpJd25A1sFF9gUsDY3dyob3FvHphHZ//zP/eyvTvJ4fsUAyNWENh79QoCeQK81g6t1rA
tbVa3Q698Xj5K5wpYXx9/tkyioDECJVAit+L1Bb6XnJw5couJX9TiPHO9IUrt82wuE13Vou14DAZ
UU5lHvwXLv+Ss/GLFB2VKctUJH22khQPf00xEjiHwCKO6GBQAQ30nNcvDyOd3QkU8ALUbGRJU2Yv
OOmizo9TQSdOam8SwOBsJbxGH/gcbGBL2IgxdUDusDlXmF7+F3I7jpW6KQFE1jRDV2b7XKjIPe1P
le542rulvQWLx7npD8w3utMBZhudVQgIbYH6OlhbI1x5hPW4cjf6RgYXuMEXcrMkRDs7g05HnK1j
TdAytx8YcfzVbnD9IfUByCt7Mx5QdyPwM9PNwic8M1UMlMKWYuIgYaja7BNGaFgiwOG6IynSNYZT
Kz2MNiq2kp7mbqMiui/0x8bESsQ9etoPjFNp2JKvaHCl0Log3DoTJ/kplmKopojh0N9d+WS5pr7o
FVmW6E5EPd5A4NEt6tHOTFiDfhvd5KiHjHDeYjAYmLsieJOcAtBaiuylhr9J88m6AI6QtHABteBw
+Q2fHRIZmERPgywp6uyT6pKsD1qUSQ4In60sNhgekKoRsqMA2Svo3Yc+qezLQ55Jl+uGhDDNIlXC
dzNnYxriOFRKmiKdEhr8OnI8q8LfQpUdFbCFfbeNo1dZABemaMEdqoc8HRciwxRgZisH1zZmFMUQ
cqzzaovcue0A2GDgobU7ePHXLtLtrBWuQhUa7CAnGG8lR4kouPDkZ962Rd0TkAqzWRbnR/kiAGgs
cP9zDO1XBYrXVJs/tV/SKQZDov2TSfSMiOVW8555nPtc6TGXcjQB+xgzsBsxuAlE6ZBhRnj5d53Z
iYhRsghv0JREJPhfd6IkinAnMnzRSVBkJNig0q/ix39E7yVVzIXjxtl3/2+suUa4xTtgyDREbWoJ
iEIWsUwDgog8ISsAGPjdtSzIVy3tNf+nRzRmeUI1tCpQTAzbQ14thD8t3ntC9KmKo23yzS8PJp19
ocwrWpao5tEt9PWFaoastq1ViE4MISGT0KzhQorAZSt4eBYIwyNk6EOgu8dGvy7NN3wl8FbCYCnz
+m0B50+G1YirwUIEW/pV0+w8iWBNLnq9W42jM2Sfvba30DRmzYMyiT+KZGmqLw02m1Mp9sVuBMvI
0XvtDgusTWLkW7RhV1rEwR0qblm+VpFwV+IBE4TVJjTFteViyQUBtA3/RA1o5HzhYH1mN7G0f5/l
b63r5AVUSVZnZR6PDqznCtMD4HL0oSw8+Zl9wppquBRydQ4e8+jGqcNKwyIX2ZZf6+4+jsuF2aWe
jSInI8wOsnh06/ShBFjD5dUNpsN2roISLMdbmqUBdXf0P3t2U7g3ghXcGnr9Nkw0+AB1kK/02wbw
eyaMO0BJG1ds9mGW3BV+ssJaaxWq0Rad7caHx95jJzlI4TZoAxxSQaJAwAtCbUez8r0Mo1EdHnP3
LfKkZ1q318A27VHu18KAqsOMQd7JO72aSCw+PSzU1z6SOgerCP9OKz5TYX95xZ39sievZLbgKkVz
pRj7bcdQf6vubys+ptGv/3wIXVQ0k7MIagBzNqHrznXTQszYtSbEGSo0z7uXUG1dHuXcsmFnNFR6
KU2DHPjXNaopcVjQUDQ4bvYphO8D0tE4gODuATldWqPnXtq0AZMEtWQOqLOXpooqh3/fYhvEeUf9
CNNXv1IXnufMrRlipsKeJ6NB55Dx9Xlo3nZrCAW9Q6VgS6PXCmocxHr/N7fn58uv7uzjyLolo2o0
LF7i16GgbStKG1u900YvLnxv8a4MFyLo2cBOyvh/xphfzU16rf1IlBG2tqFdQdQ0h3yTowavtfRD
lNutasoPeqDvZRjVhfeC6x50UNVpY6dq6Unqm1UxLrTBnJ0yJ79p9orzTu9hh5q9I6EYH7MPxX83
0luXJY1D3H/1Of89vzx7x/jIFIEbsY2CNDWT1861NngEAupPFs4J359q6tlVVe4wkormbjY5acLF
ZyrTe6dpX1RLXSVatwq5sHXYzwh+ZP+nc+fraLOtMUgj1Qel0jo15KmUsBXVCrxYdyETcubo+3Wc
2RxV4Tv0WEcMTqJ5D2LLPTzXumNXm5TYzPaIxwiEtgKPe0G8DQTtKgzSvYQV1uWn/f/8DMMSuWsY
ljQXVUzI1EpsvYF68riVNvGmfnW3yDhoBo530v3l0c5/yX+DzbYrJWgtnB6ZM1pSrfvhD3Zlujrh
3o8dHm+Xx/oeA6b3+2+s2ayxAkGqCt0gBqiPIEsSD+rCQpj5vvsyhGzKpLKmG8zf2tnJIcLDzlbD
JJAQkKcPojE8j8ZnoOpXfqbSctA80Oe38FDfYygjkifRps1HRqX5ddHVVtmqoWC2TuC2H+BdN5Bf
r4QYf2txSWa4NNRsHQh5o+SlIbaOhne3FgU4iIl4vobH0BDqhYOS9P2k9PW5ZovBco1ID5u0p4oi
HoEykZSb2tlaND4rb53QfLWUqj4/8f+9yrmksQQ+4/che4REYSD0k63XfvRq/Qcq0QYuqj3WVHIy
/6mLOI326HqBtV6eoWeKxV+eeq521Lh3Jk1Ib4SuV+sRnAcM2ZVeR1u/pwt7eLLkcFfS9WbQB7ow
kc6ujpOnn0XvxkC90qpd64gWOOXktZTCoxk+LDzg9Fe+3q6/PqDydboGomBmQay3jtC3Tihj9jJ6
8JF15eCDuzYrf6vRF8NV887NFAoUU28QPJbLv+Js0Dl51GnunazSnBZgwdMGVimusmDYdj0pxxUd
3YDyJTssssfL4y0snPmpHxIjPWFi3jsRpkmGC1F8hMD8lgXvl8c5U5r/+nZn0TRypbTU9aJ3ZD5e
nCFr8ISRfmklO8Aufg48d5tR+2irhF6xKcD2GpxBEZOkhhYoEhybKPeX5vTZt61bqkrOinL6PHGl
5zSM0d3OKQ8BmLQpIBGugVijWsflErIZS3ojHLunlpbVYJtES1NumlLfpty/8ed4C5QMsYKFQu/0
v/KDvh4w+bsx6TNY5T889FGmZP/ntzw+A+xmU5tOXpY1m19Vkg9op/ne3visJAP2Hv3CSz1T5vs6
xLSaT6Zwm7VuYtZu41iyiR9r2kvQwC2OnB5JhMEbDrnabwOx3laBf6NBbjPqrd8q/qHwozs1E96F
sTwIQ0CHCHWkodNfR4N7W6QlDp1ue693ugloNPg4kMVvl6fpFLq/fRBzagancM1/s9DeaCoyW13i
t9cPkHPB3eKqDSF3rSrtBi+yJ9ALduiBbb087tmJ+G/ceXZJA3XbjZrfOm4EP0rCMo9Wq7JyN3nF
5ZMJcXk4eTpbz59TV1SFs4AyWRXNnlN241iQvb5xalneRxKtvDINkSGe9RnUdbhISbaqEvLiFT1Q
nFtGMtXymyv1N1Ldvhkh3nWB5wGdDe50M7mVm/QlpSBS1s0fRex/Xf6152LUyY+1ZgpJ6G+4G8px
60zc/Rj7egCU6zL5y7a/PJJ2bg/QwXxIIHOgHszz9pk6oOHJjNrJJCyZBO8jsHD/DMrbEfM+gKM/
MlPc+6a0FfOiQN+DIHwA0C6L2gOYKZws8hweZQdXS0x/FD6eDmZ6I5YJPZw9Agiz/E3D4pU6Gjcl
xKlODp7H3HsxJC2GO4lVFt2CFe1JsfhRA98s+mqTTM5RmnXXWOZH3WNxaNZXgU4jWkED6FCOKwlA
a+Zio+tmthih3SrMR3zJ7zwaAfFgW+VRYWwLc3i5/KrOBvTTVzU7clE9Elw6sVAMyO2bgkukAQQW
Bdau9fIPbyjXedtv3NL8JeedXRkpWHMA81VvHAC1b8rYurn8g/4G629zGkrKBFUC1zKv1sKYhePZ
lB3tmMe25hKNr6/yaGI9XwA0UaX+lwDuu6SBL2kG24IqPrq3+XAwW4DFxQ946Kuoeopr2rcpVuft
u6tdKUHyVBSfefpzMNkMvIfCIvH45/Ivl86GTB1AlKZZIkTk+T6kVVE6AusbHPwDbSB1K9qRYykD
LG3eK7im4OO2lRuVbJVvt26xFtrikMOJtdyO8BlvtU7YGM3UcBtudM5INR7qcjUeyw4sAKjoCtfJ
QXevIxNYiEXzY1C++la4HQYsh3BswPSjBrzWiHRyF7BscFJo6zVOE5UebvBv2kRl+1Eoxlbvx2uo
654GXjzOj5agbBvrJsEQrZiA74eElZmr2r0uOzh2rWWsUNiFdj21oC6A6J0VT0J7i1O76Za/gvau
HJPd0D5GxY2r3tZmDvL9rtahfD40bbhppvxqAA6StF/Q7ZT4JtKxTMFYe3xpgl+Cdd34Ku3FXHtp
7B8FNFr1vYS/D8iAByP/iS9MlIVQq4SHVBwoR/XGr6qwfgNQt+Pqs3XbbSHhfVVruJr2H5qBaZBe
lnY2PBr0Hda/MzNeBzg6TF64XTDch566sfh/P1Gemiq9rjHAiWSSld2dHGOO177i0nOwMij/bbup
K2lFfmVhnp/bKk7myvzMAABVEQZFb0A608OIEZwm/tTFP+34rBfjwlVH/a6AMACRWfDIyINR+Z5+
zMle7o4Y7UpqWjtFEumwxMF1ComKix6Nr0SzQ5ch79Br+im0WKTA2d1aGe7ifd0/6Za/cdPqvif/
ijnrtg/vQmw01rIFUKwSHSmnso1hd21gV+thHpxqPzoN03aTgTJ/7dfWT6txbS8Bt6DKe1Hyr4um
fgOn9gNjjnzlBXADRb97TwUVZ98oW9gkz906Tp99FuD4gnETqmHnBP2H2ly7zaHrliQFfxNv34LW
yQuebcRhA+Ipx3zAiSTroITwEXvyRfQIB5Aq81zam4OwaUv1IRQF+3LYObut/ht6fqcclS7XitZo
nNGkC1/f5R4+ee4uwxzu8kDnZqwhKhhZMI1wqpw9Yyzim1KIfeVgHrZVlfEmVYLHTC5ucnH8KQjd
4fJw6vnxSDtIKi02zNqvk1ZpRDfVqUk6BshQ0BDrVO1eIU5fWWV57Dhthlr66Bn5daYVmNqLxSZo
X5L+vSyeM4uEFt7Ag0ehQBG3ZY/MpMJBNTJV7LD0T3UU8ZxotpkhbykKPMECO8SaumqB23tE4gib
JxOHlUTX9mpjPFSqj/bLd3eBIaybASEASGhTOaiKvo3C/qcEVaEcrOuww0i3aQ5WtaTKn6bplxkG
sowdEQUAEEC6XWYXr9rE6KiMsshpGuEqK7FVcfERlnEQDXi8lhrmUrL1O29oNuTsA4RaXLVi14XO
AB78UD36b9GHYE+dH8GnZINP3sf7fLdUoVXOLVjC1f9+99mCtQpoxzpWpc4Q4NxYWXC0Mbgti19d
3myHKLAVo/9oovFWw92udAcDTonbXgV8XiH0/0A23uKess6xLami/gYOjbpqkvGxzJQnt9UpurU0
WeGVl5R3yE13OHDhpKathyo9yhqsE/rN9nQ/3w5ZcVtl+AyP5dK7/bZoqcHLHNtJLLOe9Pl9PSwU
bBrjoHbS4sHwcUcVkNi12D6DkFhYRt/mDSNpFD+4I6h0vE9315PQn8OJod+zrZ3Y+sByM8Rj9fIA
f3eqrzPz6wizu+jgq+rYGV3tjML42GfZtSZju1GO0VpRr9lV6xxqfwtUg1NsqF9hiHtldTdmKtsQ
s3cUxNcFniGC/pCMv63gFZNKNXsfsL8rrBgw5cGnyd8rU7uKQ0gwdJ/7+UII/a4smj4HyghSnJh/
an/vWScvCRNemLOxVztilF/pZbcrEGvJPslVH1KFS+929KGP8VFWm72U2mrfHzWOGwuf6tvEJ6Mr
mZaqmOQwFH0e8FQ41Ho6aJVTuU+j8F7DSRuDpSTcd1nalDcWOaFyxlZFiAJfJwQ1gDAvZCUm+d5u
jG2MzdaTZxs4fnYr6UM6Th1d/gfmnxz0mlfj+fJs+RbUiSmMyxSgtKIb85NI6VmJOGAE4zT4ILjS
xyDi+d7+Vn2I61W99F2/LzNGkwGBcj3WKMvNntVr/DLD8TxylCfpV/lcf2qvNDh6LzruaLhtHaSb
9kb86T727//FU56MOwthsSIpZZkPkaP7b0aZ74pIP7jpD5r0D23cLaSfzj8kZUE2ZTbKuYaKbatz
NS+OHIg6m6QOV5AztqGPGdXCQOa0kr+u9Ol1/htptgdRRxnxZzIyB1CHPaoYCotXJpEFbhcHyYgc
VKkgXvWSq3AkCVdn18CogDEAq8Lv3o+OuvTey5j9ZMGx7KGshOJtqOOw7Ie2ospHOSlsFWBHmsZY
hMF5kZ6FccCJ51iF4qaHwVgNtzwqU1bdRcWVaX2Gg7unjMxm3q9ijz+dXEnc9SMf23jVwkLSOmSC
a7PcbMS366E1uEIWq6Gu7Uy+rwvpwZfLbYPfj2/RUJwfazyvLVmzreCpsuBktep92idr4dN9yDdG
cBvnPyfTwgSEpB6qjp7rtsBNr426a5jadgdK3ORKwaETw8jskJjVVTCSTl9qBvxeS5h2Z9MyNAPk
KHvYLOy2GhzsNhtCuAGDXd9nDz7FC+3B3/fqKl0vtdCfW7eno02x6yRCigZ2p4FcRk6pfGY1GmWB
lMXEJpKKG7NTd5fXz7kpfTrabKL5QuaHbW6FTiQfaxXfNBr2Oqx4JMHfXB7pTOj/+hpnIcLXOtGo
5D4kHGJ1e2+9enYEWdBcZRu6+L3FjtHvBZjZd5vFhmo00iZOo8gBoYrfkr6OvXBNX53tl9IThlov
ovonIyvV43SBR2awoCFYerWzU3woaU2dl3mE3r7fGFG3ogrC0eMq0BYuuEvBYvZi2yJL6sFKIvLH
94L/+l9oVaat5CQazV4kOYQA22Ulcjz6hSyyVCm+4DFdotGAqesiqGP6c5eC3+zFxWFAKXswIscV
6CLI3nrczj3fXBmhvsJ8jvyFsHAeOPupOLZJaPhU8VvfQq8T9UIshFlz6yJ9UsgEckTA6+BxYQ18
Sw9MU/JkoNlyU8JBFKrSjByJxBOan52WxNtdrtFHKn3U3bDxsx9pGG0XhpXPvNHTYeczhO7eXjKm
jQvvmA43St3s+HDdVjYEZEfWupatQy1RcMZ5Bbb+ygq8peU/jTH/qqe/YTaJBtxwfaHsMnpDzF3z
p7PxYvuY2DbVVvrjx6ve1ta+XYmrpQrO98Pe13c+m05tLXsdub7YMRIMcyDG1r+DbjHxc/np5vUI
y4tzbqIacZR7b1a9GcVSxeN75uPv3Plbe0PJpc77DKBzoZXMg8jBzG5TaN6mFru934GDI+HmeuK6
68dDWkUkKdOFCXT+Ff4berYDdvmQT001kZPRQ5GARquGKyy8F1bhdwTJ7AlnW58WYpRtuioB+5dw
p3i77nF4gdADif9lXGvH/IgfuK1etT/gXuKAsbhjnAs8J5vhXIqU4a9YFDpxrqloIp+4EpzVwxp7
UNWOfUKd8nR5YZ6L3KcDztZEQvbELDIjhC0ab5SQKkjw+/82wmzyh2OVVh5ugs7INa/Of7Xkpi+P
cDZ2npyOZsUmI6w6l0kfOqyBTez9wi3JVtJfnv9+eZyFdzUXGLpRUxJDOIVJwf8j7cu6K8WxrP9K
rXynmlFAr656YLyzr6fr4YVlOxyAmEFCwK//NtH1ZTgIl+mqesjM5fSgi5COjs7Zw02k32rqCmb4
9xbfvPo+PMgcRD8kXqyRxkooMAGeUQQ2dCILXYLrseJRRl2t48dRF45a92Fs8n1TPAFaoFuWq3bg
kDPJj3XbnfLoZBrZUa2NMFJtV7LXpA9+17hffMpFlcGExF48yrjwaA0ydAItJ9BHFD4ehWQ8Z73l
F/ltBgHdAeUzHZxzId8k1R28GRtYRdOGQlDzDYZ6gNdBWrCnjgGeMfA5blqmTxJ8GQskK1n+IjrV
t+xjSvkW6F6gDiCHL0ogf7cShEBTmfhwmnGRXQF/jJlqxWblbX8acj5U4RZbQyK2mSUWAqrIv7eD
HZiMHwVOJ/QSYVQjDz6poJA99hD059WmzARuAXX3PcY1viJ25xgl7i/SG2yitkUJQagI1fZ6eGyF
chnEeGxgPCdDL5frxm0BUeFYf7YAOOyE7SH7cOooP/ERmaINi2c4pEPuGJbByAhg6iUJ+9qAyy0d
qn2MrmqvjS9lH92LbvIMZq0Exc/T5g8TsdjBEiQPrS7C2S0sZT/Fp87aN3J2tO1i243EpYXuDpBM
nEpIdVfcF8aLjNf69dv4vd82r7qfH2IJh40apWJahAMAxtVwWp62cR7vGYUoivHeQi9WswSK1AUE
lcfAgvLr2EMPWB3drOW+rlZbPWbuUI3uFGswchoCSvJQA5LcattvzD6LSneGeq30t7KEloTXAu6q
qt3G2aUANL+oOLosQAaVxP16ctaGWcYNtUQRWUlwanEOI7ZiZybsbBTF7uthPo2zH17BYuPjXATJ
AgXxy1DXs1qxJ+z3GjYGrZBX3vbaAy1Oe32aWhmdnOyi21AWRYpfQtiHipV4rn6aEH54oPljfIi3
dQTrE0nB0WTcJmflzTwbXuu1h9HXXZQvgwhyw069HyDw5qF/Fpin3s1PJGhdXXHNc7cScD67Lapz
zwWgf9VAEWsxvxB5SKZ2IBSIEnaoBu6Cq+Xn6Hb2bbEfM2mjQUxdNr/b0HIvNHnlsvjJnP8y+mLO
tTwzgR5BB8A2XwUrna5+EnRlxtfGWEw4vFNrDcJZyDbKLhQTnMPQzdHRQvt6oc4BaZHo//Io80L+
8F5jQ47bvsW1m0IzQ9tIPg+kkIVr6gjK2jiLSw1hidRLFCXHhHIPypLbYkKlJCv9QU5gAMn9mPCj
Kd71QQnjNPcyVKNQyfFkK3oqYQLSUH5A89Cn5ZtO1tT7Ptmtv0zC4vgSjAvVKqX0wnJopReKFyVg
6ZTOCDPMr6f7s+bRL0PN8/RxviVVkMhERqAU1tZA0TwiaC/HwMM1UWjAENSGkP+UMY8qj1P2XFY3
hQGrQKg0lSkAmWwlHK48OVnkg/EotXzoUHeWxtbXJQL3uWlbR6Y/xSsR0Zgn8YuVRmbQ1ocnT3VZ
AcFcoiADpY8AGAekt5zcqNABicQ95FRCizJXUSZYFsQoa3atD8UOND1AnbLVeKsoyhVl/Yw/gDs9
gYPpdD1M6jE2HizzhQhosFeSubFHYJVFe09r8gDVcWfQbAcNIHQmm6vBsncaVw+DaobGCM4TcGBI
HCB3Xbo8PiiixQfCfdrokFJq2zofPVlrHrofHmFj2MUQqm6ve/1UNxCULxNglbcyibxZc7mWDK+C
XeGwmkV+kkuDBGopxAKW0oB1168TxzJGdKOQ08s4vHBxO8S3X6/Jz9YAQYcHOjaqTMwf6cSHF1Nn
1VjFnKcXWJW3OrxD2o0U32mDHH49zmc3RhCafg60iDUlpqi2eIdt9r+eXXf0rO8mCLRDCxhi3KH+
xhNPCjW/udIfaOascQR+5wnNxOkPH2ARhDqu2NTOGWZyF103p/qs7aOtdac7kuEoLnWoH52yqzhY
A7ivzfDiDfZW3mpVjgfvROx3uNRBys2dmoMRvX89xZ8dGh8fcBFdmNKoLXzr0ksZv0oaD4Dk95lJ
H/6NUcDuIbqizAoii8NXtyPSs7bE43TvU4WyMHBEZrNyw/ukgqKi/QC2LjwC4ZayBLz1HH7aA5Xi
C/Cd/pRLG2t6ZvnstAvROxsOKQU1cKdQIbtdrMi5/c6BwEL5kF4sJQUL7BUyJIhVcAToIW6TuG3m
As9t+7Ci9js4hDpYn+paN2HlkCSLiZWzRCN9Pp/5SY36d3bTJzEUxhU3GSXHkOBQ0UlHUU3B1+/z
04358XGX+cwkxlGToxSyT49tf07US9Sjvkfve+sbPN39xuwx28DQwWSC8a3WPI0yBZ6+8skAT/YJ
Vnt9f46gTQXbL+8//HCLRGjMZchFxYxeYETsA7giPdYB2ybu+N5v3kQQn+GOdhM/NUF7zMM1NZjf
caCLlbCIWcaEtnpaIb02b4UP0/PYaUL4KDwRp9qWN/2pdst7+9vXj/zZLv74OhZhSi8UZLAVaoe8
uM2HbxLcG9KVIVZX+CIk8d5idp8ihZ0MPYj4PQz2HBNOBqkxuBaH5BCAyH0+bUqdhV1xR1XzdsSZ
bQp5JQNZe9hFyJLksozREs0uMsodOhSvGRZbI96/ntLPIvCHKV1WfCXLjEQienpps/u+rTyz2LJY
mhtn/tcDrTzO74oGEASZMk4h51OElXGX9UNoqeeVQeYV8EUuZS5usblQYY+n44avWTAESPmRwFkG
YRnl8vgEeMElbYvnrkexqx/5ps0xpTqZ906dbxmkQ5peCTg8eMqEnrXBvDLb2B10uGJoyTUz1Z0R
SXeyoV6r8LB2uA5z31Rl0DHTLnaHohQEQjKtORkMDIZc7lrPqgtXl8adZYwPbVsEBZNcgooMa19A
vHdkdIUnsCpFBt03M4y6ylPbYjMO5QGJoKeT97YxMDCsleCMLrdHgZ52YoAnAODe11P3WeHwY2g3
FzHWQNVPT7oSF1mga1Cb2xWJhbKYBMZT5disC+LY8m34xUT6cyWj6U4vXAWnp36E19qWJLJT8tZC
twmMgiY1ngAIRf+dtpuvP6e19ooXMTktGjOZUMy8QLPEY3rrE51uRWddp0CeCgGEEFyhJAbsT3ru
DCTvfQl36ATFmhLlpUdSn2FsSHvZL63XOkbpUEahbCK+SdRghHmzPFoeLNBDS3R+HgMCSDRX59yZ
7DiosthDbW5fFDogfdG3nEC+jSBDApMSXo+4uUmW5MaTFlbVdOj19NzjJme2bF/EzEkJfU4n2LJr
ZhRomQjrKXUrE/pHbNoC2uvD9PZlQpWiT61dluiemaThFJu71DgX/bQVqM/CC2yPUvutPPa+nCiH
Sm7DrCyOwDcOQVFCSVbhjtTA4AxGEj1qi3CWmiR931ZtUAG1oJD4XdZTX+l6aGmqrWMXpQdXFUdK
k1OrrNX9fkcSE/UHUArsI822cJX5NUcngLCwfoyTy2AdCbmboMiQjv1WjYx3PlZ+UeTXxKIhGYmn
SGiTNKh7JmDATW4BQXwmD15ttR5q8y4lj7noPQtMTzmDS5Yd77UYkt3dC+9gakPlME5ANZ1cBpcm
40ZTOQgA01li5tMgEUexylDhqBbnOqDt50LSVgLc2k1+6RaiqZohj2M3IwMAtX/s75LHCAICLr0l
WxGMXn9UfDVx2Gk4tat1hM/juK4DJmXbqrZEpHW6OTCRa9i9SuOq9eCq/YMO2FIjRSt5x9pIixBL
E7VO8gkVphhxMs+FF+URXESsQ5Gv9Tz/SZLx86kWMWnKdU0wNtcfcPfS9PdEgmfXdzDKAruuN6X5
PMASSyXMbXkVQi9mmxTqXoqGUM7XFPA/vSPJ2s/Psog71dDlpM0b1BOP9q3+fTjobntVXEOcLWS7
+pJDht9pbsv7tTvSP0lCfw48n6wfrqGdKEglDJRMW290RzScU1DEYOYj3Y8B0MiH2o29McQ8uKYn
NvYKM3X1uReJ3pSizhCpBYWLaKs6bGsHEzDP14j31mHYJTfTsWp8VGIC0IFXYv0/ScZ+Pvoi4Rv5
oOoix0ljHekZFLk8kPxZ83D0miA9w3XW69ZuOPPy/T2D+DnkIv+LNFUeYoolR7eT1znpbnhFC8qZ
vpNg3ExrWqzzX/tqtEWS16O40VvQmLrEooA4h3EzK1RoaunYk4xuT+PB8nBl/36eiP35gEsiCez2
lBzFw/RiWQXYOe9Vbjn2ap9/3g1fPJi2iPumqNMmZRUWbXPF+6eMDyvlfSDjV4ZYBKKqTCKhRzmK
zaPtZVxxUijda6YLMVL8Q12A32ELZpbbVukeiRZve9O4bdXuLpusq4EZhwaAWblsvRikHYoDvM6N
G6NSdgaMH0omA86aR65dwLyz7zamNQSdWnoUsqNUQbqAe0AC6p4Zv3HID6UmmK64/XLw9+oa/VTl
Ua4iZzRuIeLklFriGYDjSOI0mp1bFs9Jxt2iLkIlYU7D3qrhKjfiI2dHG50wCCI5dmJ50IZwlBKZ
Sv0I33hHUu4BDndYDsuYUXb51O+HRgqkPA9UUFON4cyY+ZpCe58jeayJ4pcPJbaKdonr0SfGG9TM
zqlsuATUqyh2iN0eJb3cDlF1qFLdt9SmhgASEI9AMw+pBdgAdrwAimBi+a4rkLf3b9H4pIs7+AcG
hBRuB7kFGb7ofdZ4kQmHvmI6l3rqFGnhMenASpDXy+yQ1J2HsombwEObarBqLJifp5mfFLB6JKqj
jbU7EEARS9MHjzHjU6iaDLNXO1b7xqQb3aR7g32TotvBVJyqgjzNd3X63mryxoKe4jSobj08WTCn
hQYUMJhvBp3JrcXGiDq09XInmg+K1nQEiMf8TS7gC4ueqyJtuh4uH3iRXVufGDnq+eB0ZhaoFm+c
sgRBBF4QJr+x+TvrGheUDs+kGELj0rcpIdBtIj7c1EMFulaKUpSOMcIE007dBkxeG0ulSVyUEb1O
1VzVAioK023xQJ9gcNlZm0a8sgaV22RjxbuINXdjBkdRpoFERoJuEkFbM5+MuRdpyd6s4NeHEaD1
GtWNkyhpYCmj26Jj20gw8YQAxAjlrEFF9mgOfl3CyjDXXTD2vCSD/UZ1S02g3ZC6RiifyLCjbHjp
Mhv6bkV0qljv8LrfGJT6pfwACUakvt9Yd9J1CL+VYzBq55pWbxOn234qdm1XuVGMHaQavQc/wH0k
D/uUntR5J7Am5ClIPhVuS1AEthvVAz3Wr+L2aAzRIUYmC7jajmQaDOOftOq2SYBiv1dapBRMgHHW
eloB755aCS0uQZ6o9I3Icppe8jStCnVW+lQvXMXErRVWRk43xzOh7wj45VzCiFWsX1cd902wJatb
sEH9wcbr5/mhwWoYeAt6IOYxy6UtH77l84IX8nkonmzd3HPduhdl53YE7qIwvu9xAaP5pZazsCNh
LtPrCMqD9dSDCU29HBl3NUiuhHBSo+nVgynYl1ALNGC2VwDMSBs06e+UsdqmpN8REXvDzL7UR4jl
GCmCVd+9yLKdOm0D62gAIQjU/uryzhyhtUNx6oMmV7flWYNIQyVDKAkPh8sW9M3KPoAC6CYG2VVp
1W0HKgvX72xwErNc3UFC083qHGod6YFNt6kVuVMkXMJUlw3JptRg1EnM0OTNUZaNoJXKe5pFp8S0
XBMVdeMV8lQOK0cnS/a2xDcFbrXaZHqmlFzk1thp0uCb0luXPWlRvWtstueQrYUzo6skzxnpHy0t
a3xM4l5U+UlAWyGPYMYQlVvVBsMZXQW/sJqgmeQ7tWK2J7WnmoA21SchRJqukkGAL0rmcNjvUb4N
UkmgNV+CKJdNiTPYhyiaXVbJtQJJuLh/YvgvlwYgXrTvUI2AkwfU6R1zqnyWx5tWH3coX8LO1diq
2Svuui60qI5KNB1r+MBCvTOoiwGjxq4CyexMyW8UJXHVyPJiMA3ElF/rWbZlBtQTcF9KafKSGfZM
GQoEje5ipcOlL7nKiHSs6HSFts5KJrZ2cC+SYRguc60Et+lSTJqfwmuyFrg+Enul7rSWdGmLRJdW
WaTzFOPwXX2IQnOTDo550+/kQPXYfbmL4Yj09Z1+7SRfZLii0Qg8cQAWT1JeOOiH7toKNz14i3bo
gXw91j9pNP7Mfxb5bAWGlehSpNMCwCZHC4A2DOKdqjmA5fpkk2wKD9oIV2t63p/waObS+c9xF7ks
IOnpqEwACughfEHTvWFvG8sjrsGcYWNCcQTgHMijmN95B+8aV9+sfoJ5gXyVky1S26nWR73NUByb
mTwoevVXMIh29dvkJnbBs3pfu759Xqn5+cSL5DbNSKeQCk9M7deZ1ZLqigODcydFlGiLNV25le3x
oxLx4Zok1bqWKlGCG/B0YsUxbmCue/l67XwG9vj4DpfoPVuDGlMWozhcjsS3eOpqVrlrwTdjghJ3
ADi/0ICGtuF7jFfYazcSUTyGsAoBMa0dj3IdedHsJCqxGmczaeG02wF6BdCTrT6QuNhk9nOkxwHH
Aa1pDysff+Vuoy8yZoOkokDCRy/pZQrIRb3PBmClgzwYNtN1D1lub5bFns2I7+imvqaTozrrpYrf
HSx/tA7+XBf6IpApAto3XQmp4F49sPxKoSi8WYAeQqh6mAwntqRQTTQ/SuqgbG7bBrDyNvUlVfNZ
jVsLhB1QVOuM8SCrmofqrZso/wftxJUbzJIvUwJFGcP4nl4SSDIVwFwNY+G16R1qUigddscEDT59
lg2tqEfhod6R51jtd0kH6/Ov39s/qSz9nLBFfLR1mqAZDQ7G7Ioh+8gGd+pOCzq3OepnoCSu8xvt
kvuJb57XruCfzsIsazjbuUDmc7GHoywf81TY6IFb+66+Z8O/TLefF8PPAZbX0UJjpllE8xV/nmKF
OeZspiDH/1bY/zDO4kKK5IYOo0zSS4PUjfLIjQELy0e6AbbyFCG3tBNIwab2Y9mKgCW3jMN1ugFA
FLzDMTbCMi38ldf6aTz+8JEW27ExVXAsRszt/Fp7HEOw//J7uFMqiP7J81oFa+VVLpH3vaJNNNN0
epElwzWNEQBZe2WlfhrxPzzRInXgJcuSgmGS1UFycAVWo28Z7VxTuuRQ8/p6+tbGWmyKTtdpDQNs
BLOsxcJBNY6d0y4NkZU6Pbzdvx7tMwDrL+t0kTaYsVrnfIagG7c1mqyNa53lLYqfP0LkOn9u3le/
ndUfZnJ++g+nGTYDjoAIT0e36aY7mr4RWgHI82tr8NMC1IdxFjkBGp26qffWvAazl/4Q78W9vU+v
zZvc8YUHQ0T10L/HnuastfQ/r+1+GHkRWVSbJlnBVYAlEPej8aZQu81QP80688PQBCLVAh11lgxl
iKSY2wEFehXxtTZXVdJ/nUr9SxRaJg99NEKkhGDhAizq6GkKyO/RiKt/Lwj9iViSFycfYeM0SDWq
YgKWXwXM5h16C1egzWyLrfjRA73mr2jfBF+v3c83/s9RF7vSjIhQmwgzHTfnBgDiZF364fNl9HOI
xWYEk7aQZYoh5HB0GZaRdpDvm7DfgJEfJsSB8aff7rLb2FNv/rOHW+xLiPsmRq7h/CjrpxRmsSnJ
VwLN2vQtt2LJRmmIka5YaHhAOEK1N18/wjw5v+/1n5O32INc5RKPNODY0h53eoV7DaQCtGrNRuIz
BvBHvNxScVqp+7oyBwXdlMf2wLb8WB3zB44eAqSZbo2VVvzKilhi7YUqqtpEiQr+I/VREmh7RzcK
fVDFCSo+KGsPt//RJC5h8nwWlaAKwHoCFRXLarycFqEwrZVzYGUx/JjjD3G5EaNOR4FuCFjiLhWT
Q8TKxK2shh8H0YcRCnMYKScUBw2wTqp+PaJpmZQPX8/W55f8D9jJRUzQlLRhCfxZAORKCVwMcKQp
exBT5Cts1sRTOkd5T4M1P8nPeD8fl+CPQ+HDw3F9ArZmnFL43wqnHk4UainU0OZqF+eQ6BY1RP5T
yFg8l4XpGKnpaLATkYwylLPMI3PFzoJred/uK2nYsmq6b5qbSbnjCUQDZmUAKAF0TfTcEuPdYOO+
HAC9ivoTTQc/gq6IFdVB3GieSuvQnirHiA0ArHHzadi/A4X/MMGLuAS2SztIEta/Ke3q5Mka96vy
7p/nCH/GjR+du4+TGUVMky2cJhZKsUqzYfoJBGBn20ETS4I/hYifvl41P6QhfolUSKhgBwObENWU
QTFeJNGqLJU1bGv7+xKVyoIBGMKY6sPD9sYoBg0CufWWRvJdmXfvDLpddiGd27a7mZL2oFCUqCut
CiAw4/X64FbavWVcshTY4cnsb7Mq2cu5cZDieG9RcVf17UkXpeXo43Q1NNXg6HAUwrSialMfWhjZ
6clbkiUog4Nb2XXnEkQdi6NajmI6rInuoRoZQiPdwv1bCw2jXjOi+22f/pgLXdcMsK1nQOavGVqR
S6U1iLi/H1CnkhLYS0tQ5Eu+fT3l8zL5fcb/HGWJz1KMgqcMxc17/MvtumJmP0oC8Ifh/euBfgts
vz7OEp9VNUYO/BcG0pvKxTZxuzpdQbr/HnQWY6i/TpmawKRZnadMk9UXVWOA6uCqAz2NZIAqpn0D
Z9nAEqU7TnALhsOfDmXJqPFro/zXSbqLj7LIxJA0oMCvS/w+P5iPMiiB2/oKasvSqdwMsx9ZkNVO
vRsudK/u6/fotMas+G3vLsZfxN8RoU3XR+ykOhpuh1aCOzI0ZhQ9GAjc5pHrwqItBBTs65e8tprm
Nf0hYtiR3nPeY9TMlLdNlwBHFqGVVXvcWJNL/+16tnjARfyre2WwugJDGUOF9hDsi6ozsQ0vkU10
SFaSwE/3oombigbZefx38Ta5MiWmCT7o/TDaTplfi7Z2pmRlh3y6fCFbCTMwDKH8tuPN0c4IxN/Y
fQQJRCj3l04atbfpBDSKrWlulJvAWLEhjCy66eU6sCC57BSFYkM0l1/XluF9/TaVH1TuRXRQTF2G
GhXIA0RdZnR0zPISQt7G/dCjk5w5BNmIVHuq/tw1thuP0MLBqYqq5UYh4/euTD2WDZuUmye5rsGB
lZ0G/sk8og4EiNDIDSdDQUG6AeKVBkr3kMTgo+rfival6VM3ATorRxiK0BqH6nw4SXu5nhsxd1UN
fkcMYFss0KzWr3pNe0y7we0gKR6jqmdoQOZl5zF9FGbYVwpMy4wjhPY2k2lu0ONLR4/kE4TUAqmB
zKkV+7WaeXTCrWj8Bj7Q7ImboDVQ0GOVDy6Kyni4+FSUDyBouKMdSgWMgjRkLlDeGb41coseWRTM
Hu5qInuKNcSQBFOctgIDP73rKT305BoVPmfIiAvNvrGywDNufRQag8YUbgvXLTmgJGzIa5wrx0wi
rxzqqk1j4WqIAj3JnFJGmTdnYGDBjUi3DhMF4Zg+Z2AZKCUkwUQ4mqECBtcwcXdmUkIA1x9rVJy4
6lS5XjrwtuYRdNDLDeGKCyahN6pbhXdvzGrcrGnuYV+4jfUGasNE3DZjt4Wn4F7lhyE7C2X0RAyF
6r4Nv15Wn4QmLCrY6cA+GQQac3Hf4Y3cQfZoMu7plm21DdsYYbL5swz8X2/Df8fv1fl/l2n39//B
129VPbYw/mOLL/9+TN/aqqu+s/+Zf+3PH/v1l/5+Vb+Xt6x9f2fHl3r5k7/8Iv7+P8b3XtjLL1/4
JUvZeM3f2/HmveM5+zEIPun8k//Xb/7l/cdfuRvr97/98VahnjX/tTityj/+8a3tt7/9MRdJ/+vj
n//H904vBX7Nec9fYIiw/IX3l4797Q9N/atpyqZtmqoNdXrYDv7xF/E+f0fV/gq9DA3/e1ZB0yD6
9sdfyqplyd/+MAi+pZjwB9QVA8plMmJtV/Ef31L+qhpEg1ccgiLsacAH/f8f7Jc39PON/aXkxblK
S9b97Q8EuTnD+xlxkPSZcCI0oCBvz7KSEIT79QRp7EkkKcbxKkdWi8Gv8tukLsxjxMcreLc0jib0
eGPJU44Ge3lt5urbhPoxWrFT5VLYWjMV+33obeZwtKz3OYS/ojR5jrRWcwpjYAH0YXtruJVay9wb
AuwWS7plETvnIzHQE7xR4QDnRhpYagWIZtGU7kcoTDukQ3dpMiRs05b5cfmqcmUHl1avrCQW2mNk
eqSroHk8mLfdhKy1qbTCA0wJwhiqFjl2LShCAKovVI5cohYE5HvVhydB5pgIhXO9KsijDCJ05gX+
wADGFKzxWTNrzYxj5GayDrWP57KxnYjFvQ9s+bfmetKBH+m6atuoqbqpDDqTzKOQeYYAYMTsgq7g
jTcS9q0x6P3YdmdRvgqEA+iQ+pqCChHyz85PROXDFydyEg1aWhXYeiLlbtcPFNLJ2mbiHbLoIvds
ddhp+gR3xuLCUM8KrE47VI3pM1kHPhadpyHTctcW066TFQi/0nEXV4CM9tNbBoIlta33NGqgPdt0
ugtzR6f3FIYbYhrFW1FXD/MbyfPou16ao9MPE4XzOsTZYh5BB1U869ZeA5nOhzVRqUzfH2WJ6fDM
ZJYLulA3Fj6vxHdlMODXxturqu7OrUUAdlDPIgHugzRF5NtSC1izbzJ05ZsEQJcyR3elqYf9pegZ
iEdK37mjmXujKd1NQwucL4ArKoMUNk6vUcz9AyIeIlJDXTLaJyaNPBgn9q7VDXdlMW1oStBzxQ86
paTdDW0JZdbukBSjL3PjJYFGx0Zvm106GgoQUP3etgSEwYdaQLtJAi0A78ImcurXOFWK2BXwAdzF
GmQE8sI6RlF3jqfkpEkpBLCvqqk0IOudpt6QtqqTitgKu5S+1fBeB71rBiZBDNeKrwpA7j3o5JkH
VhWvtYFLqZGcSwEha9aYgxc3uBuXRg/wCMTCI2QohyHB6KrCQmy5XWNCMJxDi8WNAB1zch0yEJoo
4fSQWcgCLlYEIFmSYt/liQHAhvWoYLWFaYN8bJJy5J71iyKXldPSN65sx5F+G9q4dzM9vofUE8z2
yvQOaDXbsVJNwnqxDqmNtpdFwHaKhWH7KCvCWAwuNc7I00AxwESj9sSvu4RtpBzgGNUSlVuPF8UQ
QOymgx5OVq44iQgTHbs+V4EO6SpZdfrEmDwhp2+NwWC/wtMOenmyGkgjeRv7zNrb9qTuyfNopvqh
52LYlRyEYaVXT00H+oE6SXZQ4Z4pA1pwJVe7itZyCND06BaJ5hWy2VzrSYBGRYX7KWDoei+oV5UK
dF0H5TAp5XUPdrlv1BSV/TxHXUEA7tcxyP0LwPgmhAFoztGgGbU7mYwilMpkLiRYt7h1d0QD5BGV
vKyx90Typ8qA7Ej9PYOEzVU5KoeBUnJSsw4aRPqDYZuy33d8L0kjoP0WDEimUdyR0rofGTz09Mp4
TafJAIUkg+ghyLSZKh5ruyR7eYJUPUJ+50FoiQJ0I6Q902AcgAW7bXvKDo2wh90ICKnBCvR7NL31
ap5njmx3qmfE6U7KpOvarqvd1AM8Y7dNkKgxDdViBOk4br0ywweyzUF22fTdaBRckxQAbEiZeGVE
edCIY1tFjWNUDfVzloElnrDYS2q1cWuePTTz0i3T5mKM0ksMMyqnnMp9B4tRaHdBXLunNbIg4pbt
BGvHAt1NkrdBM5e+MsrCVGnvEj3oZNKHUlUc4P9pREMd4IXAwsUtaPQukK+DkKURWJMx5hh2O7lW
EgUKfsIDc+akKgnccmO0LwEn9AisKB0bdxN3qrVHywbgrKVTFAZw3o33MS3uZE1pAqXdmTYid24Y
DRzjiGtNyVsbq3CuGaYHgLIQAAso/gEcjTLLFsyKxIEEsA5RPlA59Aq1K6U1nF7wztXyCkDt9jml
sIytYgAEdIs/TNXwMDZ653NDrrFochfsGW9Q4aamglnqyl2cB2xsH2RRYw5s4KQosvEEbUwcWLJf
K4B1NiTdR6xzcysxjjj8TlWv1jdj/lpaonATMxcnOIPdiFTaFXi1MoLwZBXgfANbp73W8FcJu8mw
QgEHUFdAkxu2jSrfmtCiQXp41fCInGGZ8i3N/V6bLRzwqk2JF8cisl+6CfwSHR4UKNnBIzWhCA26
Wl8VKdKAFED5putkJ7b1ZN9o2qarBHdtmEl5AJapPHMj7I1ygjeYTfFVEdo11a7hYvyYm4MZUG7v
O7u1fMMGJLNGANLhw+zCikr2owLiRGoJrrpRnblZs00VaagpW2NgSwoi4Dj6Q2cMr0WIpJy9ZnZL
vHTIIQJaFreF0lUhNfWwiSYg5wlAfq1VZc7UAUipqfGh7tt6Wz1LWAB7ofRurOUAmEUNWLWqvIEA
jOpyu7/WgX78fxSdx3acyhaGn4i1yGHaQOdWspI9YUnycQFFDgXU05+vB3dyjy1Laqja+49PczQe
ApyodCPUOmGj/1kUucyWEf5HijOhotV8drrOPqhmPtpZGRwGO/+d3WtAcGk8c7+xVDiTSJsZ6WBE
tchuVBK5GfidGPMxySii5EYez9riFmZFvI4jL3BfDKQx9qfVWv7ryhxAaAumV907L8v9B/LMrD4I
MZCw2o6PZuFZtybw+p1JwGyJwKjN/X3FlbKjoadgi8n/6Yxa8qX6o2zrqgru5KCJWMO89hx1qr3V
uPnXsAwRFVoBS5W1pqOsy2Rwqjzp7ewnNOptX82BumS4eIggasWeEvLYEvZfzrvfQ2a6KZW2Qzxk
o7Wz/QSFr59kWX8kwPu9HVr31JPtcQnEdra6ZX5Yynw6OK0LKD2RXzW6pZvMYvy0Fs5oXKArMZS1
nxjNSxeGKqEsoz/Ren6wisp9ClfSciJNiYAQpZNEysYLtS788bGjdKWxyWBq6zKOZiePZcXz12L1
64qHRTn4CvzejT3DfMyoR9hhwhxSw9en2XBJdl7Rt7pzncoN79f8JLUUx2aMEksx2NX3/zy79r9V
VsS6b+aRNos9opv15AbU57i2tyIv6JFLO33IzZuPZ8uI7H25+cwNOtitveknfXWuHOXsMm97VWrY
9iLYStTH8VbMG/e9/a+2HAIZdL/tXfO5WaMttcNacB2bOpFKfrGtGjtiUeiMK3GvFX6n0mC1l10o
hl0wLvqo6P5NdTmXnEfOae0eq7moHxnO/F0jxyw2y6NuLHldnWrf6WG8RsJMe08XvCDlzXSKdqeq
In9afOQE/SqTAk3lpW3DfVjL/Kw3szqsgxtgIkQ42ufBHJtzpfZhsKVev3FBqulnFB62DsOKC5MM
U6LzCpBsrJRdgCLPmHKIb46mqgURc2ilOOnudeOej5vgaKtG7p2GYXAd1v2miZ7w7zdMtbr/emN5
WmRzFYP/GLVo45V8GLPue5ndKq2GxJ/xXwY65RU/GQ66/TXwTllEr/pcfobljaK77FiYCx9xDrzc
ijaJCg7W0aGJqEDMT3IRscJyGrKTQTQFeOyXzlb05oVx1HbgpA0urZ2bLWnV6z+VVaDVf3W3nmon
JOFox7xnv7PSLsz7Q6hduZuK7XkJULhSvTKKojy3wnsR27Ttx9xzz908+2ldLN9DSx8atUjL3pkA
nhXYZYnZHCPDOqQFGu42uOe0TLjmegXRR4zyzmkmG5FqEEct5SH6HgrKynhcx+6YryE4kKtiG55p
T+1VdJOHRoksqcZupfOqf2qatniyxhGgpN5IqGA0rg10b2trj5TGWdsuR4NlFyGDF2H6t0LUqUH4
+n5aw9QJu+HQyglZy2gU1zoSJyP3yl2dY3kdKqBHDIRodEm2mfPmcfa0szdVkQZ6CGLLzlz6KeSS
YNsQh5UnbvA6/NdFF5sOrg/T6UQMpbTFWZ0/6HC9FisIDenH3m5QZK0J0giiRqNdN8c0CwOeDgIZ
hgzIJquGLC7C6MFWhh0PdjfENY9aEwQ4N8NNHKRV/3iBPq81MF65FG0600UDBK/DrE5GnBWo+KxE
IdnfCdf4VXjtRybknJp3ZknP8rscQXQ8HiDTn4JY1kHqTKxhpUIdL4a3GjX/XoQLuNXqkOnFXpDo
NugT1jHZBXGmjqVtPzauFFiDN6Y/stOCWqX0ri4vWkex7RFjPfU2DtRhRTofTR8Dtp7d4udf80Bb
ocvjWDe9cZw88OUVU2k6hdNrjYH3FDVPPiL+I/NXMuYW74VNaWb96rF0JK72mD396GFd8+fOpwks
H3H3Kmp8CmOvimghSY9fp97615JUyUtTn71VfNhDi3gi9IPUd9iBRb5S+1nViTSrR9NNesanJLT1
fADiqhMCrNhiw/poZf4BM8BI8ULxFnU5nzic1mIHf2k4wPKAHFhZYLskTP0O1JRkQv/K1fY5Za3Y
Wd1ta7q9YcurF5ocnPqVKI73sKSNas6nF7qX2e7o2BqUc958B4C0i8Quax6oddsJP0NN75FmIwD4
eAUP/lIeiETBl7u1WYo/qOzk3lOM2XJGRe9BNZqLSbBXHsVOXYr9gnmjL+qLdDDtcixlsVFFachd
WFbOuQoFSTomvhWa8Ch0dIIkD7dPQOQysceF+bryeOXDdFsTUv7d1Nvc9zqa3v0gBI5YHH1mYDy1
c9vEfWgS5mPZu66NiqQu26+pRO9UNaufRNSLrDWVlaVBBHrNlWKtb53eHLQENr9QVX/4oXzh2Plc
1DVfInNnLeojYMPgpyuio6mCcxvWP7xCLFxYdoAKKqitSRDQyp9uyyUD2+BRLcx5jgtbAjgUbXcL
FddfFRQqHu/meYPzjOWciLpSdulJzVF9Ncalj1eKPI+GwmxRFjhx15zFpEBvby8lo6EOo3hsX12T
hTwPgwUrOX3xLYkilqofssIgM7lyP825ICSrHf9aYU/PcgkINC7dcWmGfD9OjX10pfrFwXKg4eRu
NkbVl2nveewm3BsDuFRk1Gnr8i9xF6iH/+xaPaDp3Z4mTIxVady8UNKpLNarBdhqlK8qi6a0aKEZ
S2dEmKH4MQOjPUyl+2j6rIN5BbTfCTXw991nM2oOxNrQAzXXfwPXmmMqV87tgHjecNYkXyam3qwh
eb5/bns6RHJKB8cMl7pJ06Sz1E9RKNvUnvgNEJZIlJJVpMtskTbScYgZKeBddRT9ljTLNO6CzAl3
oen87mRUHw0mt73pESY/29F/nT85sbaGFkVVKdJtUNY5Un8LGYUP2rCOnpQCH81tVNyA2in+ZANA
/OQIOIHmhgsLL1FR8PiUr4Rt9btFsDxt+c2yyofMs9+MhuDlXJJriw521uTArHJmEGKOnru9BLKJ
fc2ZYpaEUTZ2eSszBMe1jflIUHPmLtuBd2QqLQ7HraqIimpeRWP9U6rfZ0RUubI9MEheBnZ6Pavf
vB01PQL9eeE/yNo142rwYJW1BY72FWzwGJPs98Ka/EcpL92KXEChIRvK4D3EQTz0FVphBz3x9shq
iJuK3rwN71g0CsK2aAyKKDKrbMU+4aatp56dLHP3tBnT9xWe3Nwm78bhPHKrEGQsDOKuObX0NCbF
lHotFaaDNadtKGE74tEeXxCVsalOPJx6SFTeXDfjpOstO7ngdeuACn+pBurdLLoEw/YIPX7Whfue
1d05BHg8BnL8GKeoxpzk90fRUGxTizmI6yhnTgACK6uaIhpRsrKbVXNfoyE6gvtlYxFqOrbhMwts
joULCMVdpmHvt+IpLIr2wbSDSzXX1eNiDM8VLrPNt/ybzqoR4WZRXXxPn0xCzy7WwNoj271Ybk5R
h3E/y6PvlWdrY5Dkyw1xob0FS1+UX+Y14lGu1WGaqZtbs2CKPY08XhfD9yxHvV9DLqUqsL+CrF5/
eWsej7A8SbH0bkI154OapJN2g7umy5it6VQ2Btieo871tj2WdDzs7KIO7gm17Q3AFuuelVscHQ2e
LnP5CvrsSTUlBXaAu0DC9YQUtGAoZzYJRv8r7xt1raZLuEZTYr93Xe3Ho78+LnPPV/HQ4eebqu8e
T9aULczOVfAOvK1utpd/1jaPqGcbzy7LVWy59ZPFtcj3GcYe2PS+tPnlz27JQQxeImfW2037R7mO
InFrngglxS00b/Oq20uzRe8gysNuUoBvVWfE/HLzU2Fbt9Y3R565IfG4B8mK6IpjbdUsKeND7QZB
WujszK/Jf7T4LvUs7D0pJf1e6YLVulm+OJGjc7TpY6FwZ9pjBbvNLZFURPs69hiyfrjLBSc7x7Cw
o/1QOlmCoIPLtRyPQ4YjtRJ+sWtWHeyhddTO9/hIfUmeic/j9NAZ4pIrMI6Vt+PO4X+1qr4Kvp2E
R+wXfznD7SnYMJYtjCvKXXYo6Ly0GJyDX0/6jzHWD0SM/up9adwMUYGiDnnsRbO516VLuJMCBY5U
sOvrwyC9aG/q3gdP6uHSvPoSBN344Ln1a0/5gRnARARUXCmjOBZYqRPDsY9NnV02aJvEKvwhyUgJ
ll3r7jqBbkTLr01NWOQKjKtFTyyezQ1MrAqMrQ71RVsEfah6vJkmA7YN0nsoGVvSLZgXwNcBX0fU
UVw40WmCDN+wtqdstZLNAYf0M5p+lMY2pm1uMba22F/QlhcIzA2Vv4cWRSKiXU9LNc5PWeuy0VEl
NTbtU8QkQcWpS9bL5CWVHzJNF/M9f9bbhXQ+7DwHsGwsYD+0lz3bq/ncPw/uvJwQoryVDeEettno
RFNDWgtTnDvD+kua+2vITlwtzj+DYafO9HLzXPuPHfh10ukkyFR0Ge5Lq+r59PvWuwVBpc7bgO99
7V9K2lKTOjcYSiMyZwbXeNkm7InTYBWxD+aDKfqzaciu3NYadI90sLQugULufqddht0otZtXuzGj
k+k8CXtlxHDsU+MaHMUrCBstaDHFVvpWWe7RLDSVNKoJ07V8pcrBPD0RR6iOrFmP+VC8VLW4qIrG
l9pRDxZLb9x1wWfdqX+Ex2Euqqo+AUznEgMdcLdiPDkCi2lD+zwHUUkKspqAzoq8OFpdLhLtarZH
bebnofGLZPHCMGWLjg1ZllC04xtu4zVe2G+H2rkNy/xSZIW9t6WHijGjXTRY/BhjoXvf9Mx9Jytr
b9sfwyqfBzXvMqfzz2HV/gmdhXGsA2zk3tP7IQrPXZUVR4fW0b4tjauPw0B4S8/5rKdYN8OBUe7u
x53co+dnIKpMF1vYvAyQNN6CFcaKoIW6sT9yyv1XTfZFuefCJ18kj7Iy1bSF7WzHRVYjNSOhF34C
QrEAWiTf92FAr6Y5QXftcp1bh6jnxx2RneJq8iTtEbPzI8PaOPHvuI0jD350HioIDqQIBeh+1Bw9
Vwy4l8s/wqrUBYPs2Weg4U6MfsoxqI7MPDdVT92B8Ao8oX7H9FfxpGMmeejsXAIKhxkpHn6e2iXg
pmFJ7v9eUlzacBFCat3uxV9SFN1JLFHPS2GiB5cWFc1/Z7OOWHgzTMJENxUqjEOvytJSia/CYJdH
p1BgVLkjaoFb7SbqxVx+QpNZhh1lVxT/Vv23tH7G9jsI/4zbb+YlWT/44qOfmiAusRzvmrHj/iSS
eokMeZDVRyCLryETYeLgo2BuZYld7dK7mqb+aASMQeFQL+cNf8dGkOxfR0bSegILVeC/tRHvt1lh
FVcGNb9wLfzovNKtw3k1Os5+qO1rpPAXh+wPYrqIAMlG438Fo/pB/vRn9aYZG7r96Wun3P83Lfbj
vG3DrYwc2AuSwuLVoLK6LVR3HIbut1Xo5TmSn11TtrFhCTChrlqPdtEcNkF7RNAWadlZGXi7/a2d
3Ntx6jmHeqgOjPV/rNUc9sUSsHisf8OJobn2neValVkHGTootoPO2cOOcHQveX1biy6dN/uDJ44b
a8C6Hw3l7/ILmGc3jN6zsK0foDt+D+6fbS4/xKx2UbmuKPvzk7Xy7anMOvtkHZ1oMEtE21ZXjpO4
ZSn4Nff5HrfYr4YQkivuKnGeh7yPI2E8AKDDvQjxZlfyspmuhkDJ//W53xy8kezjdez5BpWV5JTO
H4KealfkiI50HxqvfSvV5O+qcevgHaO0dqzw7PT1S9X0M+eK+Ac+/spo7OzbBmqGAPW01io6jjMF
4crpbvyMzwYDcjLbDtlLASi12DiEDUnHeTRcJh/iC8RXSJcmAejGVnbXdc36s0fmhg7xWVv9o+o8
AHxiBBxjtHDTs8ooLGWRm8XuRNUg+f2/ZnN5w6cf3GzXb1K2fkY9sx1uqnCBI4zMS5Xu2T+976rS
CjKn2y6VhMZtao61yFhfpnsU9GK7BIk1vHdjbUOK5djbRbrUYfVKxytU6OijwYuOzR3SsHPsxQZQ
yoVfSjKsg/eLnOL+EljRoWq2LW5JH3ZXN0pb2i7jtaAc2O2/5kgGz6T7L/fgrXw3+FX1EFTmrQpe
m8AVt7GWw3nSzaNEonpq8/amZobt0uOWpAFAJZnqd1kGJkI2hG7+ALZcrbbG8m+h6VnS2ZV0v1D2
HO5mVgu/mfZVjtIzr7/zZUNTTAjQCkwIabTegpH2xiYjBeCzqt5rUOLefsln5wpnkLTOiwso7MPD
GfaOEA9wBuRMk7fgBWNkWcSupCxyQMIuvkcM+wYD7/0m7GBiLVj6mlqv4TFrfi/+HwoZd6KRD2g4
DpaQv1Y+VOX4Rz2ALXORHnVunw0irmhZjs1Fxr2B7XE24e2GDHjU2pBcSuhyUj5oF/ceApLoVNk/
EQG68aZprjMv4Y7+3YT+v6hR7U4Gh/v/Z8GtL/fG+PYZgdeJJNBkNvtbvo4PQTT1MUjOYXM0LMZ/
k8kNWLmooKvdov5GG2EFuBUHuAao351DL1IZms/3WF9jtO9zyGvrPPmNd+gkx6crfrbtX09+hyEQ
k/2pALTKCMWGaEkG+SzV1STpwsxBdgVhPRHXdwUoaxukNWefnl0lI02okNVAZe8W8DRyinSVZ9QR
iyLga7XJ4XPSPERF0pCcCnwjG/RWCyF5mclBSuReRhu25xzGAG4iTHP5Y+NSr9MxD088r0/rJt63
sDhEYZFu9DGP5KK0BlAkiKRITZuPlCVn+HChK6fms4kWFMxs1lZzMkeMah1hBw2MTf9v7tdkno62
rd63nGecoqOSNC/LP0Mp7b3NfoeOI/yBpc+C5xH5sFeznWxS7v1g3bc02bT9+prbkiorMQKo1Rt4
C1Jzi3eXfmydPW3ms4O0tXaOuUAN2/UzdgKI6Hs8YbQ80+G6c8ffA0xGnudx5zxuTs8CmF0cdyON
GG8+Cy1lnntXPGQ2nx0LgPXm094Ao3OWdncYnrfmGdz+yekeiM5MI/jKrr9E6tWxeYgnfqvUTji/
vaUjuOEz7J/roEznYEgqoz+YvT7M/ssyGLHJNBLw/RmCcAaa3XVxc/zwSUJpsETsIkBHw80Sk+Du
dgbQ7YmqaNqTJX8mZi/e6b3rfXkLATn34q3A/DULfgRQwumsrCg1iMtpYvRIAP9LMi72g2y6WFnV
1ceF7BI5XpRvUB9pgW/AQjbh1yapNP/uVIEPwi28cWeO6o0BGCaSj4M2k8E7+pG8tBsxNWUfVxkJ
sS+Fyn9mFhL+0utCKFFhyItsmguak9z+Tcj2TsJkhGlrvbDELUW1kyiU8g7lTT49dw7LY53dale4
v0buxNfmHgjZS5IrmjBM9Cj5tlb71vGMzNTynsaJThw5Nl1a99Fwqma1PQOAoRZvJ+ckZXUt/aV4
cGVUnPpSHbT6rrPE9v5k4kvfDdGABHruYjc6bQ1JfR2ChO6AMn/XWRWpGEwS/ZK1MYg33+7a54dc
m1cmJhgFz/LS0XL/FCuZebUpP1ugprgQzNiewGVhkAW1c/Pw2YgEMLtGa+S35MaQquFWCIOJb0l9
c/4X6PJxAUDHOcE6rnP0vH1YnntOkxlJTd6Ky/hWreqvrPRpHb4cIkPoqElqp/+ZlcVxw7NCUZfg
YrLfmsGie3fs6CSyw6Rasj2V4TaXDBeEo8n7s+6lJPLL6KBkHQ9wUBN6Vrpgs/1nlalDVtckgDSn
2jdOiz27u5wulzysL3XAAkVuZ45o1ZK0kL9VH6H2XoaNKPnZUteomSD8JsmGEpD7yfZmQFbszCzk
Und3rEx1cBgjlLOFRrHKHxoD5xk277Sg713BhXzHPOTKOBVr8LGiZseiQiKNbd+M+jIw9i5mfmSF
/e6Ge2PotgukxaO0XhS+kznfzjMKaL9bvkeA4rUcL1tYP2EU+U8Rn9K/46149+vxAJJH5Q0yBDLn
YiaDOv9WEaPuXOBDbgtWTddHz0rGT47kOQwPXiuO6DBAkb10slYaTJR1hXlvmDDv/FB0gyi465+Y
8FbIL/tQBeFe5HbCx7oLA7Qw3Qd1UUmwrafOMJhsq2fm8geL5cHrvt0J0cYWfPUd79tKQlU0L0xw
5HDGdfN7qktEY3Xih9bDKMpn8in3db95cUt4ekwC6yl3pjdX53vt8WjxorvbuDdL569Zf7VF+2Vr
/9u876NLAJhENFSIbUe13rjPM/NzdZGABH6f1KKl0M64etzBTpRdgpw3os/m61wo64Z8At57Wnpy
vNyPxgh/9b116/N5ulQk/3ht9VRIpMJ6YIkORk5Kg49yNuO+sD5qbCqXKs/9uPfSTYJ/LizcyhF7
c2xsjjX56SG2bXz7sa4qC7Mh6E/+akeGf1YV8yIePjvONSRdFSk+exYxQ5UhbvaRZUChu1CopiqQ
g300eGmOi3VempdxPtX2CQwy9sivpLMcsjXZoucVBNCQ+rU0R76GP764hvPuZHZ+7pdiujZNd6uc
ok/LPkNZn/GaDKVXEtzltrtc8nA4CcXXBudnDX4zuvLRL1AILdtpsejwFW68oGI2ayRh/Nv98uG5
HRVB8pAV5bOzfRNBB+Fu7NcKBxZHxRJUTP71sq+oEF9X/9QPn+NnUbyQSVshziYymJhUD3n1TEJt
FsVwOlt3Rl+8t6ePQBOzFSXT2qN5Kw8hMiMx3zb1u5yHvWAAqwLCZTxo5lIflPU7XBVqLiaIPxuj
4eBiiSjt9cUxyVfVZnKXtY0VOYDheliAflkiM0bPpKg7/zrXJayE2I5bRXUVMe0UgWZwLFn9M8NI
VMPqsJz41bnvMNbpkpFwHL8MO3ivMjPONE3UG3MrydrYP6DBUxeheVORltasZzGqOGrEa6XlzWhb
A3SuCs/tJn8sBJmp05s8K37x0PTj7y6j12hpvAef942cOINQuN5b03qNknq2rktVPoSB87QN3ks0
Vq8i04dhs28BCqCm1RDfU3Gxs94/zOWfNmzPoJ+/bSbtPjr47nigqxnvzM4L+XzNifgJ/doRGpiP
hH1XT/aMsH6Wt/vySXZ/+92O19WLKUDaIxoAS+Pu+axyZn2Vne/F6W5IjPg6vbTwZFzm2gp+udNb
aU3cpUViMOrRKnXMitfhLoxr/plz9iiFTi3fSKRPmYxkeUWT3oLdKUOnWiFcdPVh65rU73+ZxnCL
4Pcmy33ruFW3or5J0DIymBi92p+1GFMQzn0UPrXqYqjwsWgQcJRg8/N3B5HAlLHXWZtYGrJz6pC9
fk48cpV48Y2nhjBp05v2Jj0hQgFz6Jx7dTpSczbOb5FppEU/xCRJQlP7cILDoVAbF+e71nVqTodh
YVNB/tnOB7v7xUm1G4iYxSybmHQEM4cuYj64hjgE975i/tlJYzJjqBjye9t7xdfICIBn5C9Y6omG
7pp7Q9SSTNpIfPIyg+Eolz5deEggP+MBnQG7V7Bf5YDUMqVfqkcFiIIK6w+Z/u5uCN5ET1YZbUIM
X+iWm9E5NqY8lQHOA5o/8nJ46lT1KPwbSD/8w3gNzeGI+jnNtX8Q0JVkWis3+KWCPkaVmfrQtRnQ
W53X0CKU2fS/iw1eEHlo7/9XF9Z+MxQOShgzbVYszlKfYc7SSsobTBG+0JXhtPaQ51Tuf5Wxnsf1
kfkYlKq5uoL8MplHSXm3YWhzI5KN1ZJ/suteqmjdz0v30JYWyuAyLRpORm39Ig7cRbOhesLhUFQ2
2J6LfHgsc0Da4qfg7qTqhxREtA7RjSxfgeZy53q3yd/SsZG83VVaUy3SN3cwwjkE7ZLeYWnZXvIw
2ktyHYdmOo7LdOuHj82D9VHoavP+DnTmZ0vLdMmGY3R3oC4eJhRbzJdyRkjeZfe2uMG6Gi36XS7O
v5VkZOjKh8oLXzPHuLJpJETxPgZROpLNrW1xZlJdFXQO2rgqC94iiDQMpvaOol6+za/aRnTkhO2T
jBhWQ5QkxC12o5VEaCzLIUPcJJKueQL5PvJyhZZ1lQPTRbP8Kwb01fegziwozWs7NrxuA3NAU0LX
bVRnjGXBlxz+c+38p5P6xYh40rQFVd0FMB6E+oX/CGG8lhC5+9zI3zPXadAlf+reeFSZ/NRWe0Ku
EK8lgIFReueFnpmjO/bPuSJiNodi59EXyofzUePLiPYmFcWbr1jaRGBwIG94rrV1NubO29smUlsS
0FBA2uQ5dNGKYBjKMzP3pHr9EgPayKj+iNSfqPoMcrhgtCYyAvxbrpzW+w2JYh9yr4+xJyBx5PAp
yyDtoSdtggK3PEEAfEODdpeSBcbTDO9wtEkmTisTnek2W+iwp1sN0pyNA+Hb42sVgiuYxGAnU//j
zHN9HhfGxo2umnEUrGTRqSz1t3JdTrzCnYEUy2eSQv/mE4lSHc1uvvGiJf6i4Kszr32LatKCudr+
IurniXfvu5uRDEF/oJ/33R4BocPujyWNVLr90YWC8HEAu+7PGjhvVS0PJK7DOCzlvo3+W4rc4NSf
GDCth0AEwLH7KZNQdYJfOnJZiL4b4LpAMxMdLSnTzVoP1hL8kpb43tRF4rs9ohE793mfDCVbZbVW
B1vtq614hAeCEEbrGC7iqrONSLdoezJMue0Yn8TFsHhSJ3nWwmK1x0LcrssxVO4hIJNxiAw3kXxl
t2E9M3Pj5iCqmQ2fOFCOCGhN+5Xz9lOsGXNPdk8AXIynbmIr81BhTZMbMxKBlOTEAE6XptHkJC/D
cy48uSu77saKcbLr9qV3cxQNI/mbY32sQ/O34RDVra0fEiGbXTbTY1gMn+YdP6nWvUPiZJiPj4V0
dLo+FM1yEsL+tc7bMTe3g9N3+6JFEaBtNE7FBdnzrp8dGtlJa/LX383Wfyx9lYppNqnT3RJv7V5n
3Zwch2fMsX6GaToEk/PG/5h8aHiwhJ9CNiZweucRZmdn2YhbqFdDexn03/aiqguS2JcpMtOwY7zJ
8lNoFn90FHq7rfRemZmvvv4b+kWWhMbwiKfn0SJrb4fl5omP9V5vnxRaXTUC0L2EwTA3ajW2cuI6
duCUlrU1H2HOL5bXxF4ZXYe8+61yGu8br7sAmbyKvAIcDR6n2sKI4j92nbo0aIxbGoQEK5ebwcxF
vWRYPi0Gko51ip71gvVmcV8K+Y0eIClJEqfnSP7daXs6NC7az5ZmsjXfM2U/IAtGqTU6FxFyunqe
ou8J9s1XznNdt1fbiw5l8Vd2Q9pCFQzm+4ZMWpE4Gdh8/CyMtJrZrp/SnfCL7PoX3S0PKxSzy+I8
RdmL31s7ZKG4iJJVzPsJC7BbrMcyquPesuKqz14chrG102dj+EYkpdRrRBCt9slKtXGLm4yN0vsK
6xyFBaLBbYodzS/Q+3BAgGoAYTqA4fbHXaduznwtuyp2fJFEudgFTkGuQH4eXV5I/soZDcXIaJm9
KWE+RGIh/hNAwL6GASReLI3s3nRA7KZ565z1xDzz5GzOdcK3zo8+7QsJpAeiVA7pXBPek/GPBsWj
sIEE2+FArHA6LM5rR4rcznVfcpTk+WqeivytRBEXcxpMhP8ziXQmigQMT1nzj2yQBw0atN3HSN99
acCrUkuTLbq9V4V7EpMVHLbGO7rW/xyd2XKjSBaGn4gI9uVWQmi1ZFmStxvCLtskOyQ7T98fHTHR
Mz3TU1WWIPOcf/2eQ5wp0wAWZ7nNISk4rQQ1DqYdFIZ1VHRx77NmkZVCURa9uFNZgXwgjK9KVE5+
clXd9CNhLuhFedOH9p14jZNmz2VQdaRhzhM2CMrFJ+iWSJ13bujdo1QhBxhYYUIyK0x1E93CEYFS
AvViTvJ1gvLdJBD7oXKU5PC2ShD27wiOAg/mQCPfvQzdwB6HdUdlsmITExo3207iakL9O8/tl5OT
VY2y8cBbDcgTVzt26aOd9AFSNMyYbkSMRbQhr+kwmVZ4xEJZruyqffdaO4iRGTa5tQVTaLct/wgN
fyvRGsHgdeN71rmHrg2Xh7FATj4yt2mut69oMgOkzQ/K+JgXyLT552Fw8diEbDc5hRnSv2rphLBe
ak8c+iZ7Ea+ij49e+FaNBBcoOFwizFajRjSqOdHxCoP3r/WQL2DN2svZrlbF4G06jUxPnf/MdI27
arbotw15pLyj6SGY9MNqU43TE2NmjbAaMRq8nxMUnaL4keM+eEbS8NnEl7yu0GxtQqvddIqnrBwd
aKp1ACQtfd9qGllmxP4ua13Yz9HGc+qbIxYsjP5ct/8h4mRNrvZ8nCzv0CQ9D3BnHLrZ+Z7c6F9e
Jb6h5Cg0ufFa3a42GvIT9LNMjij/5h4iZdx4mXiiKW6bu5YJeMvh7jonPhP4DSKcS81aG+TcmCh4
0lS8azoKxdnOGmZlpOzZjG22StmW024vMvvMTIemzF4jt10XmtzlOT0dfAVVpxTkB6NQ0k2ifrVo
3DhV7etYU2hsYduD/PW7uT1YrT2+uFX9cOLxkbrII+J5w4Qg2FNRw4dNxt5WzfUmNOd7iLDSoT9Y
H5EAUir2zfnx6BPMV9XnaLubnkhpM28CEmC3sRjWFThRiT1wPSnZNzJ4FT1aYBBo6HQOi3BScck0
MNGu+JEoAWHbPoqyvFhW57thhDxb8JpMDOPepYBqxusMUMacUpn6ybC9l1CJdk6+pd5OHPI8PXiZ
99SYGJwYJ0O9vU4W6JlBLniePCpbP0/pvXGGW9gC9stxpZWM+n1I918VTK161KCBpzp+VMNDOqSE
j/vItZ4HCxf7ksKnTLiZVXdnKs1JZtqlG7VLyqzRGIJw7Y6mDc4jJ/q2TBIQNZbU38SN13Emt6P+
m+YH4gLpPYNVN6FOhgcJKGhrgRuyfm2bbKwICdjs7Uxdx0oMKAQ8VczxJvZSklpUiTbXuCeGfKR6
/hHm3kmHm1FL/Sk1kXHjTS4Y39ONm3TnetIwIYWvUfZiD87eISCGC3MvmvCnTJA6OJpvdPBjRnpj
+0eQk9wHpSGrOcZCrvS4JOBctnkt0TqpTxrJzilGof4qFPdQJ+Pvyr1gGEUHNtlvCvDQIEuSeJA2
pL11Uhw5gJaVl0Y1diF7WGmRdW1Wh6mJd2Nt3Wwt3XoJSk1h0EtS1zOCbnvXtg64RV1Gi5Im9zMM
dKZmHBN3DFeF9u0a5NdrGWIi0ZZBq8U+vnGfJqoTjd7HKNewTuV0BQBQqHp6ht9/AzM92Y31lTft
ooHftK36Eqr5ZhBAqGzcHDg7rc3gUsnbNpQs8nMQH+5USiQEOeTiKQolVyeKMsP5J0jUhj9Pb2oY
bjN93OMu2lnMOo3y5cQ8TRxMPPCXwWkOnQ3EO0BV8GpoxSsoIw9+do/riLE/FBuDdSJiMxutPtAa
B6j3IxPTdyq3+qxxytXiH8DNvjGyJ8b/PxmyA8Qit1bZAsq24b3Rymtft2uFRuw+mZ8My3iZEA8i
ythWunIfGS26hEqQKubSKY/6OK9z7cOIMAzVbrxPNMKKE+LO3ajfhbqrIdKsv1EEfyHUCCwJuWdh
B1Bill2FsFaQE11WB1pWP5tsmFddWt/GlMsshxpMh+KXMIX3sMp+Tbf8c0f5YYbYFpvGwYLBUd5E
52SABmlehJjhlSC4YmyHeQR6j91Dx5O0QOe5tutigFlRvuWWcoizAf0s3xNwb15YLAG6tRoSZafg
J/CTQtsqdozAoeGtcT3t3EbD3xTa3wZUUtMvQupSvSnoL2QL8JKGJ9PR3wlwboDFp484LU8TBOAQ
y0OBPQ7DMB88Ovak9WfDICIf/x2n8MANkwC8CYuezre8HA94/PDosvxmMytsqh5D3ULtpjk4x3Rx
dRYBL9pLyWdsGKhPkLVEkcN7BSgNnVBiYZzuGROfKPdhz90T/egO7HB5kJwOQ/w1A4E2CiM6mjxa
l/JM9Uu3rVa6NH4cG1jdUqkmsm+eVqn+YJDCT6cDVu+VbFIf3f8JXOAVWHAte+ZFPcI6pq97F3hQ
KYNBbb5qA92bt8sjZUVFwk4FNCkr5eoMrp9QOVRn0wb66CV18gf6DQKI1KCgrJnhDd06YZxwbdJs
WaUd16/K+oUy4KumTG/p3iWVf9019VMyEs/o/MNdeajM8KUyRbbRF0qp5LaOlBsKmN1cYiEToif7
waqRycutE+ofteCZAmHYWZOxQUKYrrTcOtbOziqrf7hWzvjWUKtk1Rd71a30OkLMo2Wotpq19MJ/
Uka7pAqvc/fTIC/wh8LTGKxBrryaNxNnl1d4jybunyZBoGJfUlFht+hj4/AHLfFa6+YPJw2/GmA1
q4L6QTV+xZss8XqH+HxMAwmXYTxhajrFk/vrAFvg00Q4a4fe0Sko0iTiwhu3teVFa2LcXxsqNdFP
r3X3UakfnTAWJoyXk0c5cspd4+nvum2hVYe6VQjwba3xKgbrgkH+kHrIYKaCGh+INhPEImrFRnOn
R9ht8l6HRsb0MpvlY7SQ1TW6iFdRbCHBrbHvzCHE1OjedSYffOrOew1xkeW8inb8/2n6007/Ci9H
pl8/e3W157L60hMnEGnGEFqe3bjYIJTY1zkiyCraMbpJTUGs1j1wmL1UDniNkU0Ht3EfkfEIleTi
zQ5pJOicW1hCq/x2Kzgw5J+5PrNbaIEDlsMkPQRjfSKO/2Zqwu/dclvk3I50JuWyXndQe4Ue3mN2
DazFN1p+n7C0Y1FpeA0MtFhSCWhKCNFwIffV1NNsRGeZoXVUYoYjzNbGNdYZzcwKRDhcJVhiIxN5
Pv7aXa6kh8JODGwl6aeqfMZA17WVb2PjC27vOA6D74J7ID46ZB4u1MjkA5dXWyJ7MpzLMoaZxMOg
FPec+Q1gWZLBjPJp3wk+xSk/hMy8leoC/lpEEnOyxU5xrgQ8HVW237Ei1sJw4FKae8w326hibVf2
zXH5FeLplOuv9XzDD7EmN9KXFjIIRblHOj+0Zf7AX5I0U7kBVlqshzklWv0Eu5EhyNYDIc21GrtE
wdkY49ol8UeF+Y6htjmV6i5Zu452U4z3ytDvJScbohi/xv+SZUC3+pTsxbzAowj08i6YMvej9fik
i+4Fd3hQitwPEyXyiyjx4wzLT3vOCirqmwRiEt5n9kyQ6am6ql21GfBzC5DnkCYNo2rSteVm9Tq+
Z0Oy13R2+3K6Y+38bgs7GBDuJmN8mbX2WkYH7lyQ+vxZBe2xzR6FwriJLBf5jweKji5OI5/CE/sa
Q2KI1MCaG54lB+08nStBmuevFuYRqD+gnvBJwZ/QxDmeaDzaZnMYSu+l167N/Gxa+m7ojKOOjkp5
6ryfLFfWcvQYz2TgLBEFCsgA4gpDIvDNMCxPLsSo3NpajaHY+ZK6wYVxjSv5sAz1vZtBiO2w29bV
h8hIY13EqWbVgX8OJxIEDswnKfGLzi4Zs7sBjN3Z/UsXHrTy2cr1F6s1Ni7dfXKRiAss9ToaSp3v
2Z2DLu/Oo0T1YJ0Vw94TQPIPmjnIWyB2RnIT4YiZZ4e47p/rinWIGhW3IsdB/rYtqHECkZFX0ykx
qsBcONQsuhcmuvoBPzdLuTHqHdHsDheJ6lA/Kb5K1SaZCu2zo56YEG4xpsgVGOaXywBNqLDXxO9z
rq27Cry3GyNvERJ/IYDU2NTWQ9ufkeWKdZbYIKb4LCbFr0VBt4sINBUSgpq+Iiv9xVnWNOJEArW6
Na2lJIiy72iMXubOecrG/F5OyodmQsrL4RiG2l1hBfWiczzn+7TAjTf966T53ljWaUQhl0QuBHpq
vdY6x34midGAE8Hdt+Xa2XUuwng7PBb2IaoeFVdFR+VA2Rd+6UBy68ax79t12yiYGM2dnBBQToP3
MNqY07Y+TowaojQ22D12thLEKnIQAnKDCKGKnp9kWv/VpvLmGbAwKYNKNBxsc951rF5plItVzLgz
SfnEYb0mIxATRtj6mjc92lB8mvn0XIFfKLw0Qs8vGRdi2Sj71Kvgz/q9CHtAaOanasigHEL7qgNm
hhHYalICVNVzP6DaUEiIc7MQEAONzKi620jXdyOOFXZdXOzauBsQNmSxfR36a6Fh9kgbD4A0O0kO
RqPBIk9Lyogc1qS5dSymZ6FkX7gp3+eJxKiFYErBiqZi5omyzU+7y7Ezb/NyWo30LzFsJzCyU6WB
h0fFU6MoJ5eQf834kNG7VzPLJPmXpy8pEN1RTpUfq/q2BqLmjJq/C1u7TI0XjPkGafe61E7h0Ac5
cGemZ6vYdn+kiicWR5tYFa52jZsZIT1FTJPsdqFN35OTiTVFRDgLau/MI9JzEDRw9ManoahkkVWo
CBKxC1W6cIrUgii24k0KrR7d2BoCmTHnluGz2is7weqaRiR+Cs29ZSLfKgnhOr3Ltb7EhSgTKFUD
lvSWj8m1DXHMozbC3EDDCv61f2Ce82pa4nJgfpcDODfzJyL8OwBgRZhP1dgesJ8c0JfuXOQDIiO/
Kq6fQ/cX3RoAeEYoGagc4N3EcOVSrdJhYDN96NUWLm9S/6j9JQgwPsnW5GXw2Pujnaq9ueaI0Qb9
VLIFykVZhDgqW4cCNj5dBJkRfT7ptkY6sJKe8ZrUNiVcR0u+Cn7puTwl2b88fNAQBL3xGzMyFWl5
U5l743jeR3mxTcb8os7PydQc0l78KIqxRnC6Hrr2PTLlAYenPqGIKQqLWBKVmWQRGBbqK5Egz2np
ndM08Uezerj1RCF3sVYUpOWR/hlNcsM7f+qMamPHH1FzGPF5hlxxBc5hbDiCBu98ujuMSjn4ESh+
v4UmYQTsVxMOjr5U1i8xfnd0bvSAtRuvTw/2aK/j3Dy2EZRC0xwmVNNuX+xjjZcJuisMf7O823pd
jlzqR8XTlEcvjvwjcTCwsniVYKa3tEPqzlfX659VudHtcheFf17Xcc06YNPcvU1g9MScfTleupG8
VmAukR0h1VpqvzV+vZvZfygTLaiy2dWcMLL8NDKV4J8XTdQPO13mTeuipBj50h3FqUROIH/UKKlK
TYsYOcfbG6hJVmJQz02sImXON4XK2WVmzvCcjHilDZEfeocuNjGcGtfcOEXvqxILW3zmQyTIAc2R
9wmBcc7HVzV9iriSlcUSzJthpzcFgdBgDmwmIFhGTyxVvyGiYEfq6HIKEjq7Fsq0NpTk6mQ/XPCY
KMZ5Nw1/eVlsFajePv+r9RF9QOWPZXo3qmcnwdH6F8N36saIWuVYFi8tq3eifrv2jqiDtTBvLTm2
midX3I0MMHc7vCYIzLmd1lpS+rZ4DCa40HRh5tZhYmUdBZJbCFmsLoEH0DIaMk+DbFCZjgS+l75o
vhEXfkSdzT8p3a0e2zfum3V7bSz48zjBN59V01tS9H8ECDorbCudT/xJRsZnn+2MjC40CtXXPZ4K
0Ah0rfBsbfup94n1GEb3TGoBiX1uenIGzINDp55FWV7rrrRXXlS/y17Y1NXk7mtfTz9aHRHsiqCY
TC/PtzW8bETb7F3rknZWeMORQRLezGdLSPDHnM2/CUEzQmn5BRWmsQaXEsij2MpCR9bhFOWm4OW1
3VgD2rGyfaFr9n4EIANQ6f+pmMxX9qQ2O6d8IU+oes6zO2z7FEBRIpitpbrTqyYnW+FhcbhO4TeB
9hGpFaXzD2y6nD9lv1PqXz29lzkdwhrGuoeOSHEqWIfDPDBxVmvAF6HnrAr1L9Pfu6kIQMskUcJk
A9neXtrEhqUBqSNW9TVz8PfQKhMKWuZIHshm4xClMwcIqKCEW6SZpYmwkY89so+R9Y47kbRIPSGJ
o77Y5EuQdxqW14GnWTGU/WS5gUapLwQBh1BWUXo/rgUBjVUZYOZlULrKAXTw0rDY19YvmmIzgbrH
Fm73D5SiHjpXIiZ0+t9mNBLmg2xehre9LAhWikiCGCjoQn8ufxPkIfEst5hH15b3J+myrok9SNHM
5RVUVsNz+zsWkb9kmNk7U/CWq4F0mHHRwUmU2ctGG3EcI/MZvd9keNLFo+0YdWISkH9a+axQeGS6
3+OwSQj8BQ3GU3IAMko8RICU6uVuyJ/tHspjHVJyAnNYzi9VZyBQoLduOEbD3uX8zeUB94o/NE8J
JpuOwr323M3Pov+ttaP3208svNqBN2WtJPuyes8riQQrPhUweWWTHFt57sF+wu6tQIamTys16TlF
iTSqg6Ln3QKKZFenl7FfheobgXgrp/qQeDmVyc+zk8fYbcZ10ILbW6L3AVvWi5ZAg6m2WXVL+6Wq
wTeQjhOqCeavR+eMCNnK8z3tg8gDQmFWEW88TBkeQ5oGKZhmcU7QBFXr9uv/JwcwIxxwFqrlVsuZ
GtzFUL6zKcOJwG3KduPEpY+hcwDqbEuM89qLbX1GjUtpw9Yje2xOeQ+4kLz5wiJBTF5lnGxta9rX
9GbiRqwlAh0GkDk5EHCEN2Hmzl8ntPsp3NKQhx7mY8xXcOSk5cAxouuy0Pkd1BmzNx9NjrVmwr3d
zGgPPFqzEt13+GjS8t1eDLzh3RsBfwHSIubRpHwr9RH5+SfdnL7HmCjFVTinQm1OTsMOV3NWKmtB
jRufssklpXNIVfz7gFevc66RhdO1JOnLWXVqs3cRExXVGzI/MBe3PfcoyHPrC6VAqHJD1EydA0li
MS5fDB4pGRBDvdVB9OMhiO1tyBRZm7umgnBCA8OSSPQaFjubh+HaDo+QYAJJjlpe/RRlt8+wGQzW
p4wP6F52g5XsorlZzTViE4Sj6GFIQIlIKImDAvZzeWBM37WBistdB8WErXYdW18On1qlJ341famS
H2p+KaS5Is5ANt2uMx89d/KY8Mz0f8g0UZogwYVkggcqOK4SKFK7R2sNU6lDoxpdShwLEYgTEUXt
wemJXITHn0eEVTH68mnjWqzXnCSkPaLxY0+EYJ6Y0jAV6YDSgoo8D3WbV95LUdyltjzX2EqtgiFE
SymgLZD/wdbwXtPubqbKvRBECg1RCsFO2+nO0rvvVrEJBJnm50EHMCz9GfyygtypOlLI9ZtFnhd0
BIWaq1huvLDCh1KHVATiV1rnnUE/ZYJVp0ilX3pyQSIBXKnx4mwTYxck7ZK1MeXGtk5SLFH8oLAE
vpLthyJWtnUUPZtx4ctB9fwRyEdEBXXvqRzeyLLE8Nn8K7OKuV2pK79Mrfgcd+preAsro4PaSNTX
KG1Q/SXZvWPNOlokkRuokQciB5cwlcQGubRheFHNIg6w6AZyh7fUEiiCNe49qjKXbhL03P2sEOxH
zPml6GlNsZytwRfbwcGx8wEVVevJHTekVu1nCCsOE6SQ/VFk16p/7zAyhvrZKH9wxq2ogQ1fUaIf
VJGSg9LsQ1AcA20YV93GNUFhNWyDqpW/GRrJILkj0tP/fzEgetOx144mC5wGS+4Z+I/V0vxLy6Hx
CxuFcKRKQbKh9h2Rwx1YNRRSFJKAZA3ei2pbTPex/PFY+VZd0fijpvfXZTyDHtgmUa+ujZbkDKUm
rUT3ELymZRwYtXh2jJSpPPlIbXQWlYnREfMdDubO2PAYd0+5B4LkSMX8TEivklQ0aI6f0nSwisq5
uskihOTh5nDwPbUO0NnzRGC7rUpewBZ005lwC6jESjmLNaGeOCyafFoPpUWwYY/dcS7exBy+D+10
KnP9Z+DxfVXwbpIiF20nO4uPSlU9J2ljvjn1kG9MJT2RjsQ0sB14nhIEPnj+iSVcIi2nOUPqfOg6
bEEqzq3Gb5Bq8Q57xnRMTQ3gjRO5FE/tXN9IT30moH1lmXx33UlTCWlDSaoK953wGw2bjraelbxb
h5Z1+4PaOqvziyzSpyKPXLIdm+8pPNr1+NlOfVBn4VUY3VNh8V3WlJj3Dmyh6/2i3GlXEWK7MjVO
tSHsJeaEzmDzFcPotWaxMzkahpKMSu2pZ2Jo+aEs8PMGJcCIAhsviUrym1CHj7FvvnUrQSrbridd
XZtYPTBGI1eAieFhjfLhqPfWrRDU/hRfDaLKuua/7rn4QQob5Vea3bVnxx7xirc43gtuDO5pUOPf
PPlSypdJfYnbc0iacqbaXGTRXqvuhfNNNysZJuU+U/tgogfU+jSiW42pAcefb4mEeEF93eRPWgo3
gY66It7ZLSGJkG1WfmUkK48fqLbSa8wljXOKxItHBrboTQB6KvyUQJJIpfKwZcYrOeQX0btbvA8N
6H/bvRrK72i+zRF/KAKQbPW9RY6ZFCbLzQ9v+aEUBnK1Yvuas9tMqbaVuEksGT/ySQZTMgR9+FPQ
akr5AchXmgTL3C+CMGqCRFj7mtuuyKazQWTCqhyoMMqsryR+MTR2UO7HCAWkXqFgSIHHu3Sm8ZgL
bsJUOxFEREJJPbWHTFU3kk92Hp1tR7UOckzrI3bGl2KsdpqJwqq2wn9lWxzSrr8njrWqKXKGBenR
LlUu3ST6UatBQdkTzFj1RzjHGjFf/TGFH7IsPnp1XDtKfpMhSTUuJB/mHlAiv7jmuOUzI1p7KSUc
AKGVab/0rONwpmTQXueGtLi0rQ8hBlSpvcaJfI8t8rnsadVyeDvEYtTf1DT5pV5c6tI+kGOzXnq4
IwZWBdjLiHERux2IQs/Q4KBgjvAKI0IYHED3PojivVD6S5KSgzf5ashyoZtnCZhlQsubODzd6Gw3
HF0aUeMprtrOl5HyGsJ8UF+9K1mIBQFUnu34DnqKTgFaYN1TQe9QSmdk7BCc/BSbV6totrMG59T5
Gf9SxIWaO7J1g65QeFSIu23w9DUtA5X20eOYK5sBb8fWagGbiNSkZWOnW/1nb07rZEs+Bdd272ee
Q4Ive8nSG2sg3y1s8zXlC1j64yy5BCZB+SreWpknpL39NlWTJ4MlnDVJiWw/z+Wml80rI76nCD6S
Y643PFbtYeHfkx4SUgd+7nsmhSzEndAQK4MPZv6Zpl/YzEOqhig/nlSt38V/fyIx+D9zEzQPMgjo
24ZgL41TjpS0Mo9C0UnT5WFDRpL11UZEP1Y3bCYqdkdSqabkwfm/atzoCaX4R5vchowRBB0j3o/n
kJ3F1sfnDnTATO0rea8bRWC7s0PM6czrUwnpiiKDLld8ewraENhSPf1YZE+dqu1tJ9zQhnUKk+J5
sU+m4bUi4bHkLBuktkdC67szUU/qV5FO/L6IdFVlvsc9x8E8HIjme9cYhRLa7OiS8GfVCWo93xae
gqW8eRlJmONOqUdvBdwETNJAcBkCzE49LippVXyPpAjYPbuNqK8uMRn9RFiPcS0xBuBR2G8JIPS9
sfsnCnlbRisNwclahN2+xn9DIzLq8CqiB1r1dd0+jJj/C6IAlCWiHTl45O45XHhuCExUqFtnjKdq
/kiGzlPDO1yQReiIY2khDiIZpXTNfV5bNB97a3ZM2ck/BcFg0jbHVNduDbvAFD5FxcUlyXVUs69q
LgLzZxQXs2n37tidi4KsQ+xJGEkH3jhyNeBs0IXp0161qFDvxyM826nBXJE1NYli9K6HScvkXe6L
YceldXE089KqLLQdAaTjzZiJR0h791ewxMbdm21Jzso0IBvqgY9iFyOUaJtgBBi1WCJt70cxK/Ke
YC6VFzC9wjOCQq8eyTDthn80724dDEDYcPe27vFRp9OusYmJdORH54HFzLA1r6O689hJcrM+Cq0k
jcMIYnlNRvctmcqn2vBW5vL9kItsugfLfQ0ZK0dtvjiLU2bhdHg9XPAtWJNCaS+KO/iZ+y4oDZ9/
sykPetgKWxDCkOS/SVfcKaAMFNwNvHiM6ntVJSUFbbQg4iadmu2kzmiou4PWItBqlX9kqj4TqNQq
4qakGMLM4aB1aGiIwdT6eNebiGr77Nxm9k6DjI6QrWIAeSrBKe0SVS6sd8LnUweGUO5iIIDI6re9
qWMHwxJkZsjyqWIqnvMOzLDJAixI8FzkIxw0LgHjNxqWeAmaFgCMlHCTJg88hC4l4GlFQhEeFScU
d2/wtk1fn/vqnytBsgSvPutBTd5On+518K+IidZoX9qqvhDezDbabeyGTBRNW2XGdMm15L2fLxKg
vtR/ZfdIhU1eTbroEDhTt7qoDq3ZkhtXoVEYEchyX6PnVdNqV7CXpFX0E9GgHjL8ePn8Fs1nJ1d/
LRkQfL3N4hl12KvVmwSWo1j+RqBBgFD4PGcdcc/hT0L6SSk/ivw7hn3DnizQI/ZxcRHkkx5B6Hdt
lK8Tuij4HsFt8UDH1eugXQmXImAVugb1kR59ONOycEUb+1tJ221H6I+KrizKuq0V83trdO22nzUz
OsZHDD6kh+N9LIA6c/BQcGw4P66iczkD+irTCuVebraA25+pSbZe/qmX+EoT5011SNKc3mX42xQU
/rI4h+3Oa77TatzS7eZPqvrClKpBNJHDvXfsN4RagSyh+T00xIy9ZXoq5XV2shfFvg2u8qXYzxnd
ERD3q6hDGOP8pYV1IqlmhbuyqqOvApms3iUbtVIIEyZYWxlWE4dUOP/pXPNjtrdGtDuE9jBub2vz
bxJ0cpbK3sZGl+sPo7wTWEmKn4ISlmb4BrKWaEcyiZAXlvuePZTcNdTnSbDQ8z1OEK8+LzY3W9M2
BoeZQLuc5UXgTuTRNcmX0Emjz4eXPErWloOwCAJCqYJwgFKYsNfZt6bgdnOfjcy6Lr6lokaSCuc+
Egmhlk1gxfWOGJjD+BtWBFV2BG/E41K2QcSCJX0VGd0KMpLcGTNAyrVPIxWob/gXE5TBrocXWXop
ykIiykkU3CX9k2ru5QOiRWEAzXb9lT9pOKvH8UyZL/zJc5xdEYIjP1VqCzjmNRSXpCcI70cFcYsC
MNvBu4v+Ms/bIT3FAr+b73x65RLG9VEizOskvKdebxTJSXcgvXBvcNLYf/roBSb8ukmCf8ON5U6n
XuvWNhHLfcOzdRHxQtZ7N7sAkBrTE+zlJJNjbXpb4veObgOeZP0gB+DhQX/vMR4oxqqXgJKNfeWd
Yj7uea/ElnYBAJrmYvZ/haKi2ngyudPIxGL3MB5CE/1qkBcqFdqoOTpc6PWIVXZY68qlpWJ5bJWz
e0zah02IR6o/InDNKXf2aPWd/EDgop/kGtTRUUI55lCiLvXaOF3k+E81cmVrCb25lONnHpFzRlHi
GZkEvU1Eldmd9JZm7GM/Sf0Qiy7h+2FLKZDjkd7F1O4gSJgya6OiYOmnqX2N+JPgrQWeJxlq6vwe
aIicIHQcaZLrO20o7o6HdlitY39OZXGZo0a9oqrzw1mSvYHlZmMllbeJUo3AQtM1oWTBRxqNtKsU
l7jvIilAv0KLWLHxGhTceWbh9ycbayJ460EHDp7XlgBwToTGdfTDqEXnziZ+bCSljSNbMWNfRPUX
tWJL1mz+rmvhHDTWnmwdGvOE8Qcn9NV1RfJUkErNgR8dVOLRTyFJipB3HlsjgeuoGw4xAV/Hlvg0
JOJV9SQUi47TqsmgdVhzjbCP3iyzJwuQXKLt/3/bOESOxV6FMnT5X/EG7LRkMl7obsjv6NptJvsG
8cy/pEQLoPXJdCH6yT6mrYkmWil4fyxwMGup7HDa4pqyp+zxxajuQWiVfXFT0rjadk6CwpoRK9ul
5s/t7G7LibrkqXCtIxDwT2xOpMcZ7qdGSwPj1eBuVENVaIgWhCCmc7SuaaMgX0xLyEKpre9BZuqx
hVo6emX3VxCUGTSdmvudliAenQdcnqQ14f7yxp2s2CImfW52wwSXN3q9tfOc/Nkbp5rf1CKj1KXc
p7eI5O9qFCk66kZvCQXo+6pGdSvTo90kFU6HygF5MZRD1nUKP2B/lcZYBnnT+7Eg4FEs2JzqEq2a
tZN+iLLC3kni6NJcsY8O3oWpIzm5dKxjjkyWx7B5rgtRYvbFP8k8SvRMPFwIHXYPrQT9/o+4M9ly
G0vS9AsV6mAeNr0gQIKkj3LJJbk2OCG5hHme8fT9QRGdQcJRjsyoReepTZbnkfFe3MnM/sETh5C3
h6y6aeCHt0F4r/WTdJO3n0NTL26RYJTbENSMorTwW6mTSRmi2IYUUnfwJqBvbVmeMv+ImhxsIMhG
BzWrv1lhh7wqF64eIRup+mFlmzoLW6QX+Ti1H5g47Uas7CEMq9PEAkahE0V92aTwDOopSTLtThN/
oW/CIZYXL8DMJxAwwmON+CZPQJ/OXiubsxeTk0MOupsg7UzCIZa8H4NYoIPZkEsGRX8O1JijvMi/
hUCt7irBO0pTlZ58Pf/Zj1TkwWujGOSFN/UgnHUDkp/ulfk+ktV9hvbqnlSVspqQxG6Tdmeuto8N
ijiCh2YGtmBIzHZxcENjD80bZHAsxfvcjjlszrglr8WmZte2owUqyp281js2Ai/2XL0pJw1te1hv
dOI1UFgpxpwlLlw+cn3DFM+wQlQNgio5BXBkoH31d/CkITyRM5SnKqEOpmZzuT2EbNgbEDsSS4Qi
Qid+zDELR9ZJFEcP6suDT6/yaMjI76TGSzOreJszhVGdyk+aUM5SOp3iDmX9bCqQ2aK0eEDdj7ZB
PojoHGfqrZY916hjnzod4CYFRjdPKK/lyC+WOTJ6vnqXtOJ4LDQqSEqHUiw68PgmcIvicMFZlar0
XwUEUqeJV5HeIhIxIHCKmumB3htyqGMwULWTgIGGYMlLUJme6lVfdB40RzHQnH4mwoYtyV6chrOp
B61bf8jv5WQGwXAki0EbHIxebh+6oO4egBX/UKsoPk1Ic/iZfJdW6Lik3RhCpQLlFXJlmcnjxGLY
gdOy7HQCxluH6ApauflDkznR40CaM0efp1KKmU5qoFaN+BAtWX0+HZJPVZt+RraNzia0+TJohoMp
9/DvjQDzDqH/IgeRjmZ7LB6s9lMRiuW9EoQ/1VgNXRFuKahWwXDqVkOQLaZQIeaIALShcRwhrjzH
kA8to58cWchhm4b6kyXQRFPmkkVjfQ7rSt/LavtaJh396A5PsvYI+DW1lVjSHBHoWJbC30eqLDwM
uH7wdrLYvmkr7MVEeMWxgXKBDJcQsYoQZD2AlHoUEYT1UGQbFfOr3DbQhRAZP3k63FhKfbvojDWo
f0sh3alaGjhWhsih2sjPaqDDyrD6YaeJw6sUKijGhZkOmjt7nkjCEgq1qBrxrTK/coXpTkpJ1/oC
qB4qTbCw8f1RWgsafoE66W9N+6wtb4pg+MOsjQTSOOlJpQBfTWdy6JT3r33r53f0mvO7SPo1+IN5
9qRBd4vJeJSGOD4bOlK2QhvdClVJHUhS9iPi4btwQsu3owHHyxgWdzv2J9Qgb0aKXrclYAQPdIhX
ix8DSt8nq4ntqoDgXiDUs1O/Q14yd/MaL73+NRakH0IunTGP8yjX6cVpokcdgxXyY+0j0A8tRp88
MCAD6cL4BKhM/WCV30ZfPlLHUyF/ovnmD+RsbSDpu0iu9jCxsGa3Km9fzuR1f+BqalNXUhodsTvx
zDcT95aYJY5Jnb0p83uvKEGtc7nsDdrnskLuEqQtNlfoMYc9sGBUz1QSgao7BzraFymgNSOarIOf
WGjDqwKMcoRjlDjO8UkYajuM+12g5+d5kd9PGrJdAoUtUGk17L+nUlD8owCizSgQ989jDt9EuAUN
+mIaBaXlxLInv0juKEV2tmI9hJaW3JSSR0NyLEsIC7h7VCJaCcIXfVDPaZab0K0M7gK/cZFpJhUQ
2r019h6Sc2lBVluZEERaVDYNmTQ8B9tkGWJzSiywgs23pjDUOzXHpwbvN9yFivvSlCPYyjzMuJ9y
hwZUSj3e9/eJUAjn1AtfNKmD6ZtwcobCTBfLZfTxaOVUQ/MtaJpfiWbwgs5UBIGz+iiOvCwEGEh7
JNdjGTmy2qrPqQ9KW/LrcG+R76tZEBxERf9Z+MaXqJL3/DmwOfNNF1dgMIWpBIuT9iws0pekMvub
qTGfAOBp0NfQG9VNC4l1jb3Udjo8RBCAVsn/v6F9OZoFlydMRtXT9F0ZD8hVoMYBTwW2vImDLkWB
8pWC0oc4mQWUBl87tinUtVgoVDQXjIKaIgzXAAXSHyPaWzOnpkqBSAZx/9i1ReMGsfypLmLtLsNS
AYkbgLDoZYuUhOgxPoLLv0PaWnn2fDqvvYYAclur39Gkkk55Dbt8mHzrbpph2D3Jg9bJx6TwlBsN
lE5EjNsC5Imt8r/HrmVsjiP3JrDk9DOihOmhRPMXRpr/IJYoP07xxKcp0NOV6++iJXz1o45nDQqA
el5W4CGoQ1blcCgV+BtRAyiSugUi062JSH6IqjA5c91pzRNdh5OEIRYUJuscRAjwKyFqX6T7SM+S
OjplqvfoKw/CoTK1WbwN43cwIXRamx2qMWTShnRiCgGfNbTJjTBEJDLVA0cfPBivMasHsV8IgOqD
RP1kFyZhPMvPpgcpeajKQn2uTDTZcgRWQ1mI9iPPn6+x+C3QhuGF0r2Aq4Aj5sDPqqQrz00GWkKV
5c+QAj6WvCsfpjg8a+QO9wjj39P56XCFBPA/C2FCyQBRX/OLitE4TDpoAIS5Ec3TjZqtpdMDqO86
Jb+dNOgUI/KrtiHqErloooCKFqjHepPyDU3VP4bxS9cM+l0TGY3D270o5ddsSMW7ERCDpNG+1ET/
DvWI+kZDkUvSS+DWuY7oB4lBOIR3hknzUUusG0kUXrwB1B5JJrVEaSYkWM9jm84lwh51xTF+osxD
YVMsbw3dQxcRvTjE1q1z4YunTiBvAYfc7uWEm6iPlZthaOIHOq12KXgvBcrq4HH2k46WXo861a6z
BHDOIWg5dNiszqJagSveozF1INxD/6XvvfTWGj/gTOiDI5mNUQwqTSkJeRRbsqNWDcxZDJBPoZk4
KpJY4LxuIQug4yN1LxDgT2OYKIfaG18zUdBcI7zpcLnKVBo5jansWk2nrZ61v7BXgdMSUmXqwPlm
OpCdsAX5y+dDHEIub1M0V+FOer0dK9W33lRJMHIPoTP/m2yOz9ydbk0yftRHzq6+RRJNaTB/k7MQ
8HmDfqncQXDt60K4q+gaZkM8oHGtn5Jq5MQC1Cua00ddyq2HdJAd5BINLvARId6GYj6CJVg+8Wrx
swoQE7pWAHyTU9qaMzYifAlaX3kwADgVQoBgWyWNR7hrKJQo/eeigZQZqojLZDPO0ZSGkxkhvJuZ
aX+kJ/HaiBT0AYggUx1JuhND7pGC+okOIKJJCEUeez40HPy0Nppbw2sPSsjPxXzgTm3l1p1aLQLt
awGhiYrxKKSeBK1ToWGi8eZjKWO+Jipu1kaHQv4I2h0ECRjYXVzG3wGK06EXLCzmUuuh0uKPQQVM
VeGQcQI9wbqgEpEMHFAAlI2qdU1Le5W1ijJmkKHfXlq3eGYa+NfFTjnIkzPo2D1QzbzxlaZ4CcHk
xVZZkQQkOSAA61EWBLjwp0GA5NA0yMFMeDINFYhCKrFOyH7epTg/0+gMfuFyhHZJBEhpMtDsHWDj
9n3tGuDuSkW9L4b6s+gLuPsUwQddBZsY+yoNZzC7jTH0X0yU9ht0YHuffgpJEL4WUj1Atwr6A1hp
6L1ZdVu34FdkvT5Jk/6rQsHN8SdY7RR2HN/qOrwsSVWGod0NVinvyWeAcUY3/digvRPk94hCeogs
uPGoQXKBswnT/QfeXRZahvkN60Q5/JeIZwEeP52/D6QnSTBuC+iJUOecCoKRY0wNuJjwrFZtf+g5
JY858LIalXYHB1/BRm+mccAhD3YyWcf/ypNIRlRHnbBS5hVeWzwqCgMRaw2Zch38LYzUxgAtHYcv
mfBUeABT8rDGgFD+ZHl6/6el9F82qo9/en8ufFsX//X/gI7j/5bOrFeOrv+j0+sc6MeFP+xfgf9/
+rdKFpa3/7OB6wcMY6tL+9bf//s//Vs1+b9VdBsksCW4o2ro3f4//1ZN/G8DGrIl8qrQNNEwcVb9
y79V1v9btgD+Wwpmf6okS/yp/tO/VVb/WzVEQzUtUVJ0nKfN/8S/Vbq29gXxoolYt+oy/5JkqTi4
Xru3hrWqiC3ia47Wj+D/rZ3Ghg4AVtHvdCuUQ3mdQi+jAtx8NePHzviKVTI90F8cElwUVHafUd6j
td4fLmbwr0V06Sx7beA9/zAZ3rElkheL/EZ1tp29MCYfZWMCTwRYq0Uso/f+aMrTLHbyfpDfw/tz
Ac+2vH9FYfwW02zyiebpuYgCj2PQkRLH3Sai7GTE2Ls3aPsZQPFkTMhwvKK6ZtKuU0qyAcjOM8wl
N2E95jFIje7X+7/n2iL9zc/RFl66Vi92Rhj7hZN6X/rml4erR5facAFt/rLlFf7GuJfFKBka60ul
uaYYi7GPWSVKvWQBZdlTITjRmjmND+XJvOmP0un9ceFETEYy+nn2r2m+DGUuxiXpUlILuLGBEmTe
BgtPrrI06XqIr3Fj/ITrdouL4bjxdVeW0FXUxRIKsbcQQUtQkslg/GoURLKPnJwbUea9+GZwbCMd
D0bdMlkM12sIbjbIo57kFt9Z/1i7ngO5IrCbvX6ID35tvz+VbzcsR8hFtHmqL1YsvmFmIspEi07K
oXWFPV5yLsI0G19sc1SL1VF5pQkKzwMjF1kf80qAaiV+g9oIIoMkmhR3Bw12L/cgG1Hbe3p/kNhT
v51SQ5KV+RCwRHkxpabehAq8vhoHMEojgeDAi0DIhb4TT6T3Q63Op4GFtiSZOg+gxQHYtn4/9bGJ
HK8LH+2mOo4HaS/eRO77YSSO+ZUh/R1n/vvFdxuComlKX5zjsEi+GV+mm9T23fBkufnBepwgnL9u
hJRXQ5qSaCBqqBn6Yv2rpUd/XFGwCah23ofwmBw8hwRitMEsO6iy/IOVqVkSlVLZQvJbnLfjxQgL
HsZx1Qp/jdCNXcVVD5Vb//m84NJftxyX1ra1rsgGykG4n+PRex0HfwKxK0tqLDjPOUGxi75GjmDT
K3TJVs6dG52zZ2PjsFz7erqmG4ZhirQ+5ufA5dgwV55kBEYh6ydIdVC9KbdOkbWPpRsiC163NJWT
5DqCOKH4UGF74aBz79S72vY/hO68FvMHgEob0dS1DXYRzVgcyII8RBDXiObL2l0wTajAS+O+aL10
b8wkQPoc+6CcDkqW/oLpDtOGDkwMJrrA6YMM1RZoK3Wz+03wucGlxIwwava+QHunCICrowqDDBTK
XpRAU3al26vJCa89VGEmgOVZdy8kD+NAOpaaqFQnP2QvxUoWXZYG1iaVNdSXkuaTr9Dvi7+LefcA
9On7GFvngV6HRwXv/a0yf77l/WQoWMFpEmtK0ReHQIiKVyWEXuUEpISR+jnJv4qkHjnAsvz8fqi1
lWQZlqFZiioaVJ6uv3NZNRRWKvRqpYZyKPLjOn7m74dYedSxGP+OoS++rlVjMzKFcskOQQncDvdQ
zZUTiVvww3usbtRdeEIi90Szj5ZYseuy2/d/wOoYTV1XJLiV1FYWJwGvY1noEZhypoz6epQBcXj5
jyOooqIaimrJsqQYi/1YTYOK4WAN5QMipWB8ahRhYxJXTpmrCIt7FmFoASEw5hDKpav0lO6G6Bgh
3PD+QKSVnUgcXg2cKvNjfzFXYdHFemx5iFruQUvCuaOn8zSh/eIgzGa3fJ9H2TG/jDdbR9rqAFVu
Bt3k2fLm5T+A6NZaGW3AjioWzgiUZJwxP20Mb+VxpM5JhiqbHGrYUV4vd7JnPKYxuHCSUwQieT8c
gS4ETu9odnxAGOn9cPPmWezjq2jydbQ8RoE/FhhTjWCOBytG0CrQP1+t6TSp6IUEQE+tD+/HXFns
6nxuSKphSdxGy6VoFY0/ahDlG+0EXxqUXbu1RlaOp6sQi7UoRokhNBAjHUDy7GeemCeEufbDl+II
6fmQHmBwwNj9aO7fH5o0z9eb+bwY2+KwyqET6qaH8Vi5B3h0O9usp7b1h+Vm+/BjuXWxb0STF8dW
KQy1TqoJ3vjUfmaYNoyWJ82V9vVHf/O1sjW25TMixzQ40SNIJhwi+/Gz4qBka0vfur2yp621+f6b
f/xyKrnbTVXSFE0lTbhemgmeiyKGhxXvv3Ev7KRjdey53aPzVqS1fX0ZaLEHiqRADHDEHKqO/NMs
9qPF6GTIW2tybdlfhllcmYUvmwOwHXTXH6YDxUGndnHfeZx0Z+B9mTskkYK7sRzXtvdlzPk3Xbww
M00sai/m7gRqf4IioO3aPYB6G9dDp7kpHf2BYsaJlgQf0Z6fuNHWqNeW6OUvWJzWQ6f3WhuwExGy
rU5zrjc95YAKbA7sfeZiH74x5Hka3ywbTUIeF4toU9MXAZvYiwbdY0/Ibno/3s37D0rhbvoMvcLG
+eF/GW/5MBxohDcNUsLsivwPEOzdKXoAn7/DZ1SxcV952Fqua/ef/PcAjcW+wCMzSj1FwjBzlD9l
ofLUptWjkHcvmmB8fH8y5dU1yyuPspvMNhQXsQw8ImlZsH7Yg4CaMJ+k6oxcvXnUYKV/4s29j21c
z2QMEXATPZTm0QucCCBNtvdtNO03H+JrJztYrX/9osVmhd7UBYnVVjDVhjus3W/q5kWtM3rtKdq7
X94f/+qRx+EjU+kyTUtfjr8p0fKp5AGCgKO7so3djkNn+3HOMtKHduM4XzuHLoMthgYtfwBs4tdO
qBRflFnDU1G+YZj6uDGotYP1Ms68gy4OBQNj52hSGRQqwHZ4nDhYNRfLUDfYOn7WR2SQTVMwm5/X
15FqtWunNIBGBWgYr6tdf5997G6KozLa4J8578AxbC+R3w+I5RGgaH+HnXfQxQB7bg7fkzBnmOt0
7VNhYW9LoSk+h5Eb80IET05be7LnctPQbT3gtgY9r+CL6JmSJ57XAnQ0EepC0IICV/GYHbojoMfx
R/jYPUEEvVM+bXzVtWPhctCLJ087GCACYZj/vp2rV+MGMfX6BgaUnTzRBheOhave0JfeOP/WbhgF
tDKIPIX8RVmMVjIqCGwdAqBzlUY6xm5/+HdqGKuTyptfN1lHuqYuwgilLjQYWIEc9rCEGRV6zR20
eKvVtl7Ea/mFDgSAG4T8QrfkxRNOkNQ0g6Ty+91R2pCUeFUlntPspA94i/wx/eyPymvmbmUXa/VD
E/lFQ5uzKMvSFtsyD9GALSIqDN0BKf4D6E7VoUT6OXfGI7DijeUy/2uLPQKjgX4J3QLaLcsqHoh3
vQxlyDmjiyOsE95IN80XALwH/eB9314mK9/vKtziIYL+IKTzGeYje+J+UP7ocOOFP76xGFeuq6so
86+42Hp4wXrYAPuNU4T6d+wnDkoHvv79mZtX2nsTtzxcGrO3Og41B3zdHss5FzUyQKtI2SKA4G3V
naR52y7DqTpfiqSCYtpyNVJYKz0FqVDOMumAOM2+QRwfqeen5DuQApdbNtn3X9DJRA60HzbKEisn
qSKqOgU8bW75sDivJxSBLci/VZ078COhlCOI8JRREw1tDVjYybspXDo+wMhumn9StZxjK6rKwEX6
WouPGZdtKDUIpTByz613iP1NFPkihJGckuabMz9YzeBlq1r6dqUqtM8oOyuULymXLp48QqAYSjlQ
xi+nP7roEzKBiiFtrKG36/Q6xuKmF7DX6oSAaVXR8Yxh3hQYJr6/TLdCLE6TzhqxVSsIkVnfEuNr
U317/9+X3r4iFEk1mSUSeFK0ZflVgMgFcEkGuCc/ZUDrtXsve+3DY+H/mDvn6N4qbbYxqJVKtiLp
uqXq4DUMOsDLUU2dX2B6y3psbNPF8vIwY1NO4clwwSg7sQPL5Wht7YKVubyKOv/94lgJkM5LJ52o
whGvbifNXUzOD7ENKK0+1if9RnjcvA3ens904mSV/+AB+Lahk+HrnvdiSq0ORVaHoHvQZQOv6x14
I28X/6AIuhl0Ze1fBV28ISz6S0MfICOlusoB1OAzqpSOv69ujG/mDsIYzmm29WljIc0b6vqEm0dq
mCbXHimbutgMCE8K0FUYKQSxPffQ0XfnEkbsBPv/PHW6DrVYPoJnDuz5eVKjZ5GVIyLm0VoFLL56
vzGq+Ve/N6rFmhEFQyokPEQcSfrM7nBAZ+77/BOSFiSF4WZSuNKX59mgy6pJk0ed32PXazRBbHnw
ZiI2OoNuYANZO3qHR8tFwdB9zTcyFeXt5r+OtrgEfahfEQa8PKVB98yCOVmY2KNU2gbKVyr2zOCB
EpB2ja6fZdC6aF/v8yz8gZm9i8rbnSH3t8gJoYfwkZPwQ2H1tyb0/lk5qJv6fTzVrmnkdtC3zjA+
R7oMCR++UTVsPda3BrK44NQgiC2zZCBzhkIudOMdDBcL0uNmLvR2QcxTBj5FJZ+ktrt4VqIX0HZ5
SKQ56yqf5kQyO85lkPEUnPWN5ff2xNLBuZh4kvNglniWX68Ga2pNc1RAe/f+WONEKeHymJv2xhp/
e0YRxdIMRQQOYb7pwPVFEcZxSC6uouh2nqtK6TPqc7YGD8gGA/awGXF1XJbFaawzmcbyPSIj19yh
1z/X/pNP8h4D7sRw2VgH1HAPUX+MDzlCxFvHxkoZAKwC6CLqSZpEE2WxuWIYPblkpQ3PoM7BHGNO
5nb4NLlsZUe9/wfTehltsbnkMQ1ElChBGBHNwwfUkXYwG1/mzGrW7t9vTuvbJG4en6XSTKGyRMX1
ern4iIm2aExWSEuB7YT7Y8tneZ8cKt5bjg/99tn7hL3m7XiLBt9+u0r4Nne9jr+4ApS0RHhm1iQS
q9nNGJYc6GFPVhxkQd+f3NWRsiFUHay4SY3geqRWikJu5Y3U59vcrWffH2HIjl2MoE4W3eZR5HYp
Qgd+UG+8l1aHKOukroo1X+mLKUYgMJcnk8AWUqxah0NT1J9m05gOmc73x7jyNGM6L2ItplOQCvAZ
GgVtC4GtEbVDA+UWtfikNIdO7sGU/yEML6GnbBw6W0NcHDpqk6eCMHcjtOzFg6bu6wiu4icTeMrG
yTPvt+vL9XqAi8u1DgO1EHJS9EZUHqRSuoUc1qGKWm6MaOW9SSCMP2RWjExLbjEkX8HkL63CPytJ
yWN/jzwqTsg7w52z8myPTMTNVkVl/bS5CLoYXTx4sZ5KoLDm5hUOM+m+O3Z276hUssm3tlLMtTP1
coyLwy0sU03SPVaLahS3ndmDeu52Gyvy7Rvveh4XR1qK5GCO8vrcX+eavaES5859uOzDdvVvdW1c
zN5ih2MFYgRG1/MMEhFPxAYeyjV64hsj2oqyeCmPQPLxHWPSSkSL1IcCN1jBUreW39vXCdOmgTg0
JejJ1ISuTystwKfB0ikJiWdoRk7uhjyNkQM7axvvoNWtexFo8X2KwcrQFIbaHVgd7myR20o4zBUT
WpEbkVYP4ItIi8+Tt4mlZwrFZ1Bxp9btjhjRn9LDVha/uqgvwiy+D8SNGKEyABV99gvbPEidgvP+
mp7/hTdnkE7aoot0B9BZuv42dQkvAqp37eTwsnfTpH1sJnzHKPLqJUrpqC5VOrIB7wddKRKyIgy6
5rLIM1Jddrc0T7VqOVNobHso0g5QJai93wVhdhsJwmGKgj9SE30K7P9+9Y0R7Hzfe3z/J8zjejPu
i1+wWCp1jntUH5lIDQq3MpaFdQPNAMs7dJlNP9jaAfNV9V60xSxnoYTa6G/BulN8Lzmlndvq42Dj
X3sjHrfeeatr0+B5Z4p0fIA1XX9SUFayKgyQclS3OSnUsue1KR+3Ntvq2XERZnG+KzUYvY5ZhF1p
vZZT8xKU5rNk+tbGLbmSE7JYTKCvpIRAZZav5SIXxr7voFLND0nha0r9YHyYSDmgrn7cboWuroyL
cIs9F6V11FYm4/Krsdkxj89Yl90DkXuCuTF7sRn+xh5cnUmLG9qgDgoif/HBUmQmRCHirBck+TWX
8DjD9R2f4nDjSb4VZ/HFmj7sI0kijo9cKm9VeMrxz97INpBu6w+3i/HMv+Oi0GTgGDCJrT4vQP+o
HSFO2mi5HYGEbmB4V8rKLI2LSItdHGpIGdRYOVEukA7IzuHa9glrAxdR7QMKF4iD86Cq5Lu+fDFk
8Lbb9/QKvpfS4e+ShWGRciwr201N01ybd1tvw5s64singeDCJ91BgOWD+V04bYHqV/b3ZcTfVY2L
6a1L+AyDyfQmJ/+Yns3TdK5PqDVvnJArq+UqzOKp75dGIIrpUDlpQKEe3di6sVAc3r9/Dq/PnymS
DKuaKYOkul4scT6hodrSeaMX7iSP6R5WlS0+dsii74CegifRnzdCrjzjZBS3/hVysQ9wvR7EKvqr
sfo3AWK6S9ytb7XyIrkKtdgKQqmUCLKREirKTxnHnwJmuBYNDuKOG4fI2p16FWqxF3p8eKm0/h6V
55bn6ejRzdzBxr4R0HHeiLa6Bi+mcHGhqaGq+KJJKSE6Naf4PPdLW9bg1lU2f4nFvcmYVDIXlRaG
vEw3e3S0i3zgmVVCoMPOKMMDYWMxrFzNVyHmv1/sJpR4xqwuKVNgTUexuPwQObE9fShPOALj1r4x
b2uXGeVwE/Qq7UpN/92qugjnYYetVujyUPoZUJfZYQux06mnAqxz9H8DRfA7t1tO4WXAxXU2So0Z
5xEBJWsnP8lP0g+JfuKuOExfkDlH9t3WbrCHdDpeI76tDDbmfdP+HxFLqOtCXtNUiaKXuHyWqHnQ
qYFHFjAnTxia/7lobn0bCYyNVsdvxOCbQV/EmtfVxSxLMSLSXq0VxPom2nJy7Mufk/AQJbczEhUF
SEcuHurJogUxFDeYMd5t0yLW1u7leBdbPysnPUoGq3KyHjt0iJsivjYbi3cthkFzBSKVbpDeL2Ig
kpeZVfAXlUtHsfxnd7RAMs2XD3rP3LvO5gpeOz159iFehMAskPnFgT2MBsT0hJxkXsE0Onb/Pn1s
5SkmX4ZafEZTkxqlQZXJUYvPimQd4inCicZAtkmwwyrfOArWzrTLaIvJNK1erjSZaFX01M6uEcZp
SL6U8K1wBkYPtG4P73++9a/390wuTmw9zvwuA+ziyCGuvBjZZv7PfxAB1zUFHCGZ1rLiq6aRZOWT
WjtimMl26ZtfyyT/9H6M1Wm7iLEYBTtaKyodZew5u8dryEXb/Vy5W7CylWYN4KuLOIsrJ+PzaKhk
UV0t5Wwn48pj12oe74Nc/KFgpYlG0rdAVT+IQ3OqovJzPrtcwkdH/j+Dxd1F+Kzh6I2r9CdxxMQy
VZ/aRj76sfp9qLxnDwH2ONQesFm563z0LrQSM5UON+ruR9tLH1MI6+9PnLJ29VyOaHE0a1XaySEA
YU6Gep+1vJYLtOFK74i/7ClQS2jqxkETK5chHn1TOnp5fgLTc+oGzKum8M7DWQ0G+EdZwAM44hIR
9JNY4P4azzaA4pniwb5AHTtAqDgQcSTg39AC8WR40/3QZ3YgjRuF6dVXyOWY5tVycfKGWlCjkTTM
q8E8p+cZWIkIid3c/xuEsPmkWZ7yF7GW7NLIqw1kYshnZmiF/BPVMN7dtTNfpvFBeNx6jMz7/71w
iwdxbfBS9eMYKX/Y24iXvWIWpe5888P7y2LeL++FWTxIRFR5B12miFWaiOxOwoTUqsIjoUyeCtXc
yKBWT1jA6fqcvKDhsxiTZepeI8dsqi7AopBK4F2bYn+lU1qwBwW/Wi9qY/ufDPDvmIsBjolVdtpA
yamo6B0o0mmsZ00WZDaEYWMuV0/Yi+Et7qpCDFUfvhKEpNQ4oMhxKGL3/cGs4Ow4lgwNAJrFKfum
FYOmo4iGFS/h333/eNj39xjWONnNBBzet44t/taIov4zzPZ16MX5UXueXqEj1Di4AtdzcUS2p1N+
p5785iwesOE8/LPL3wRFLZkAYZVltua1ddH7gUrRx5SQ0VTUY1xjHVmj6mmEnkM9yPVKBHW6Kvte
JvXRQ9pjY8JXtyFYElMBRAnrZ3HCyH6F/poAQtR87pwJymSJrvBO2/Ny3Sn2jJ6xTlvNjI2YS35+
gk6jIhrccTmO7HEZ3pq5fBoGdYtTrsz7bbn5SavQJYClqeINwt8vjk/WWBeUNf21BhfNris/Z736
5Pl6hKcdNAM9PWpJiqBhfywpbqIVxqOv9erbwmh2xiR/9qvEDcsJt7cWm0fLCE8C1BMhntjg2U3Y
juiG16I7lREOtXGIyAymyjh0Brdou3xRBuHONBHxaXJ/o3G41g4C7SQBGqCYZ8AOvB6ZZ4V4eKDn
+buKh7MD5dadYDc75SxTYdjk3awcbEBxkLKhqk2uv/xiZRIK2HVJuG3X6UeYl4fQH567ia6+MHxv
rPDzxqpc6XHIpgzEEILnLAgwr6CLDxe3qZmpJXoa3l116p/nzvpkl4/yZnV3bSKvIi3fW5IZakwm
YH5LT3ZQsn+BJPgaW/lTKXofckMBTywYBysW9hGUB62evrdNtFFKXM1jL8e7WKjMe+qZFS9LX8OD
EHh4BtS3s6tfKhnWfu6vb5498wp5szcupnhx3EmdMlFeHkpqDskjtK1Dj0wVrpBgfYOzilhgsnFR
bQ5ycdQYVck45wdGcELOVd77Z1T3EArAuPA3zWgTwbC6/f8e4pKFY4xJEIcpqwjbltOcqjbn/ITn
ukNnYmNwa1fjxQdc8m+yrCe3SsCg6JV/iAYMpPStq3G+Xd/5YMZiy0+l3goDzfvfmaLV7cKz+Sn7
7O1kwB+Go37ZShFWH5+XY1pc9zG6l/FgUWJQXe2gHWE/79LbADgNWPeta2hjNRrz/F5seDM0xSiY
iBXv+r35KzsMx+gXaoF2chZettb+2pvQRP+DSpjOE2NZZJ5kgbqRMpYoN/m7ysMcprU+VYJ8stqX
9w+y9WXxr0jL4nJVdgrbmmH5khuAuyil1/cDrD6YLsby+wq8mLg8xnS6nCPM6Ex8QNCudCr6VKnd
gWLZw3Hj+Gh+brWrtga2WIxt1WpxkZFs13F5q2f5oRu3MPVrr4TLkS2WH8rRTSFgwgkLuUXX13w2
JX1XRMLX92dw5WrjAvj7Ey1WnhShQa638wXQ9qde73eeybr7NGGSPjX91iZeGxS5AaoF6CNI4pLT
34UTGnqCMXPHRBvdYtztQVPNmZbhVsI9Qu7Q47YkRdaGeBl0ccchCNf39LtJEbLqXJfaPhl5lWie
dZT16RZ1642C4epJfxlw/kEXi7JuysmvKuaULgQXyrgDBghDgOdDdDs6jR0ets7ftd4VcMO/J3Zx
nUVq2vpBhDDM9CN6hPiA3rEdfPRu2wMG8C5OIHuo8g6W0XflRtK3ugUvQy/uta6pgqEUSDGz1u6q
U0MXXERVaIaDY9NYHUJ5NxWv9K/+nfrh2ll2EXx5wqDmU7U8TMla8IfDgoLVBIkm47k0c2nlQ+pk
Nn41d1vp+9qoFSggSK5BFAIDvtieQTWZXuLLVEfPFjLjfOniLvXvQhK1/dw09F3Js/YzKbLYbGSs
7KKZBsID2NTBIS2Tlqnr5CA3+dgiLlQ6eIekfvJRe3j/ZFjrvF6GWb56paEISkPhBEIV6JzX47nu
lPMQIIo+6rchxBpJMZEoDk5GU/+DLQSCFiUlA0kLCVDi9RbSGwh0dMqpZnGg4/ZDj8vF5HVnucke
T9jE3roUV070q4CLDdTKfoFO8USb2VLcABn4WvWOGxO6cstDBqS2POukgdZd7JRKCkIpUmif+X/0
e+MQHZQnrOh39Wk+ErYGtMJTAqAnIsxhIAuCOvFihap92tal+bucj4EUL9zsO3LX9KOwBt3jsnKO
bKiDj1tNyrUe7FXcxY1SyerYA0Rk2TxIh+JRfM6QbnmUnjSogtV98Q1huvzL+zO7csJfhVzkS1Gi
YzUXokNjNpwyKJSH0VnOB7vB/VxO9v+7YIvrJIdogFz7zHzRsN0p5F2Nl/SoSruh+S4G8ka0tXX5
p8QPVRIgOIs1E3l4UFkeJMGyfp29Gge8bd4fz0oEDYQKHrSaBKVtiYhpEk+VvBGNxEKTdyKS1mmz
dUXMS23xdjch6lEApFMJpHqxFHuhCTPyeJR9T/PtlDk1a/Aov1b7uTnoW5uLf+VauAq4WINi2tRC
PVEfaJN7LzDwyOoxY8IoI8aw/j+evqvawKLoCSBQkVMMCh1SaWysXB3V1fcjrO1k2o98I3DSsGGX
QnZBbsRh7ZuUVk6zqldp46+h4/xW46dnIyPsFG7cPsaoDuDKfjdsPOLXagRX4RdHY+KLCiUcwpt3
gxNgGb2b5SPmTLkMdv+EFqtfhVuseCts5x5zgb4CLiown/8vZ2e2HDmOZO1Xaat79hAECBJm033B
LfYISaEt84YmKZXcwQXcn/4/VFf/k4rSVNR0XZRVVkqB4ALA4X78fE6lb7LiWi/gV0EaWshgV/rR
NAHZzecdBpJ3Aqc0XNUAnrYDxt9K5IA8HcxtDg+OLjsYoJdeK9J9YR6Bi0PTP3quBDq3LxWSscwr
EbeV8khcvCJ4OecaiFFz0XzLS0wK2mQKZt/VuRT101jStdJ6gGuKNzhqP3M0Fzp6AvhRL1rlKg1O
aOBjKZAlGrpCry1dV51teTEptkCi1O/h1RT416/iL9//4l2wskiQqVg8OCHVqHRPPYQ3FV6Gm/wR
7gWesUsCGyYNRztyrmmyvxybgJMHAz20oULB9/mJpZ3eybLF2MpvNuRef1eQnke+saGr7P7jnLfq
YYAIJfq1CfhFJkVg+YU5E7bUP7bdmrNIh46j8q78+AZoq3W4XjIpBSRg1yL5L1bjT0Nd7C4zHDMj
Q0NeiljhBgnQ1CFZd60n/CsN/6dRLsKrZi7mqWRIAVgnttJdMyBrzb3JYek2Ykn+K76OX4UFiJPB
kcY/HKHzxbSeUYeytARDLk5JZI8eysHXEIuA4klxNIHbPnyM3Csr5xcbjzAIxFnQyCDFf1mRAiVN
gpraI3HpDD+h4g/iE1xwA/ZsLMeR/+gY9mm8i7yANpGEjKzDSe9gPXejR/axm5/HdfRQ+QVMOqEQ
OZLMG49/YewvgiCMjV1Wt2F5+4faESAjBpljXGv9M9/o23Alg8i3veRB7vptuwNkbFWgZOVf8/f6
Yq8VSCAsDelolYIQ6fO0hIkxFQWBvSPs+tAs9TY1lctN6ROY6v/54/xqbhgYw0KVbVGoXCzZFZth
u84wUgEBRQ2mD+yWrwzx5bbw6xgXT9BGj3FSLbsPUNyYGj6Yg3QNQQW4SWinrioYzl27gcu6dREd
iV+HvIiORJsORmTjshbc8RBiw2O6qxlXTQK/nAy/3L7l9v6aloiLoaBLD030kt/394tu3PbQHDu7
ywSU7rW8y5eBgwGdFsJLFLGpuLiXWVlUGmg5QHluAMczfGyxfrIJ7Q2KNB7yxNdm+/J5lzcSVUQB
I0JG/+iOxoc8G2NrqD5OHswFO/NJ+GhKdLt7YxdfEydcG+3i6ka9TIwkxGjz2xIWLf2I+VPrx2t5
e70h6cvlk6JFD5eHQ78ulpLRLw+vynIjSXWM5gFP74Na4mu+OJp+58F2KRBABjv/98kGjc/i8YRz
PNaVzwMOtTa3GVRmQCe8LMwOAxSqPx/hy7kG7RdefhtLFvaFz0OUKQG3vYCwjq3KY3LH/HK16M1A
Vza81P8LR+KvZgC6wSEYtDkshj++0C83EWGTrXJq/autfrwHYnQDncIJ5jzITWmbqxWYr2b2r+Nd
zDh4RKgO4UwFOSiW40VKHpTvlq8/YynGjgeOxLvpXbmpX72Wv455cVMHmFzPCGSWMQucFOC0pLm9
29qY5H/FzO6rS0QOyoJaAfMOs/zzMyww8+O4QBjNSwNmK7XuFN145E3+eOW6vorB4KyBE6QwoPq8
tDi1kwYv62DXntyHqwrdxgCgevVmcbBLr03tP44F4A4aUuHmj/+AsPbzRdmdNfQlfD49u0JsJAPN
n++GoLiBfdt1j6M/7p+fB7tYR1ojZ6w3ccKP99q5umcvebxPg+WhGQFIWug5QPf2FkikK+moP+6m
n8e9eHJp1VOFZ4pxxXet/NknVxRpXwSZy82DKzrFTOM47Hy+i2qC34qd4S7yA1BlXvjIok3yPVmN
7uyjZ9t8YODbXs32f7GqYNjFZJvAOgrKkovrioCgpGaDYcdg9IxyBQOud+ACcFAm0oc/Fvgs13Lg
X97KX4a8mOeZ6OGbNcH3xTRRUVOvY3l35e3/oyLg80VdzGplR9EUxbgo5adoa1hOIEBZ7K6fP77Y
tDESHhpDA5GBRr6Lp5YoWcRGiLRh0rFnc2geJ7hUHQaYZbrTQkdPOpIdIY2cncI0VgDRQJswVI/S
mq+8P1/orpdvgimI8yYMbi53IN41mtURNB7Ee+SesYChRu8Qp1zxTQuzPGBdN/B9IX6zqlbmhqMC
nL1eue3LcfZzRPH5K1wcd7O2pJk5ol4FX+WfxMt8iIPAmhR3LWAeH8b0IxaiVQRRFg6+7pXRv3qt
FqiAQHyNihm72PPrDEiqOcLoH9YzbyYOTTEknG7jg3KIdjVwokP/yphfrUZwEVqgCTocaPSLbZ8M
YVtrAJRh+6ABpu2erMGEqxxM3XvdW/oL5UO8mlZXhl0+9vJGIyvyAVAA5uZy0hZhPaWixLDaDs3x
vcvdHo2aW4YVPt+J2+K+d0d/EaGRq60uX18xdOYWugkE5O+fl6kZcCPLSH6/4tgtbkfiLknyBakg
D5Oj/xUroz/u0ri15v8MerHoC+BHubU82kXoN3voYz40aGg3gtyf1vyavubaaJdLIrWlPcUY7aPp
0YndBhws9LUtti5cd65iP5j51Q766/VdrIhFKUOlEgC782pkg2uRvNiCCzzPLrZW0jpFn5MXO07Q
i95l4JAybTsDBMDBeVTptC4Y3wPRjdi9Bm0sMqZAKwsTcK6QgHpLhk2iQJ/MzP5I1bSj0twJ1Zyq
Ng4MlsPXxT4lLRYnNlhuyKNvpBfgi5fgvalZvdB8PIuEBNbc+VUJ5X+UgoHVtzsNRGTHSIujoVjm
jDoYRWyGK2ZjnGwGIWvSTDvTysHPykDCjGycbBrSHyyw6psG/IKY8VOMD9VUEtT1FKH0mf/gTQnk
LPTf1M63GS2ANcsfUpuujFkdEgBm5Uj2iT354zj8SEOkVCVvtoxo3+e8LJeQ6k6moCUKuVIyv9F7
3QtDuBOHMQMnF+JJxtsHoIgfU7PTcf42n+K0ezRr6yzC4b4exH6ykkDvBhhJjWUDbWe/qiwKSnM3
OFqWvaZgzm6ayPY7UVRBF80BKcDCIOrZNJINEIWnwZ6k23B+G0HvhlCSb2cCKNk0oeXF0ItVqxnr
Qc9ux1ickOvfkbLfpi1cAGO5homV2Guk34cq+YlDzIrl6X1Buu0IQERM6E7LMOVbYxtK+xFMg3uc
79PNNMadb014fJSkO9Hxp3DiD1y0h3Ceno05i9ww53dxHruSwpskCTkcDSL7Bl5oG6Ob2KoKNc0Z
u+lHM3RAbApySsiwx8q3AsHedsYh0lZlHU0HcE7fJ9XvtYSmSKwaN23DtpqZlb5Zjfcc7GTHqCa/
1PnRGq3TVEu8mSooc+3RaO1zE9KfPaX2Phr7lxHgToic+WrCq+TQsn6wm/DFMsMVK4Zb3kF2wKrp
HI9QDrbTagbn0THn8S4VdHaVpRlem2pjkNnghdvy0LUZdZoo7CyvjrsClq2lVq7sKSvXVWxt4rL/
ATfCvU2zUw/sfJxpW7TA926WT0czlhycRflD9OmdSrNXjdS3tZDC1erJrfXmRCLjLQew0mnBaA2r
9qgp+aQlODFr8ctoTiehxK3Wip0+m+uEwlrOSPBOVd+sDk7xc58Wq1HE3kiR7kpzuLoCUL2qctAO
rfI0muDEiyZGXrEH+wsJgi23tXPfRHuI+rFrI5vqTp3qXZwdHpqoecprkJ5FtkMyz4sA++gnDpFG
LO8HUT7SSP5gFGTCPD8ZMAZ0R4M4Vq+fdaMub9o8Z8ewqNM7S0jtOQlJFFT2sNZo0TvgvMd3TRX5
cI64yWPZ71o+rGBscsaC48F08AlV9G+TBNWa67UzTmCkjo+lidZzmJzcttY6L+ubqo8aUBVAhG0n
7qsuOTRVejdW5gMIqDDpMprZSRQFNrB/76qhBFiS53cKePeqKQMomoMuM1cz8DY3BIaYnYXUeQ/y
uJFZYALO8p6Lx9EK3SEMb6dW3eEHXbsZXC3RHM0aTxaXZ1SlA7MDFpoksj43StWOKWd5KgzjYMvY
U4nlQ8XtdfO00szHeX6WOrzVRNsDNG64lR5bLiAoGqOrCTaEAElyCiPXEQoJU7i0mJwSFMJJh7iO
h/mzPeaRL6ufdB7aDVOxa1QAmoGdGqKxD0DGytbhWQ48JRDZ5TGqFpeMpIrcOa6TQNkxIOnsxdRL
w82b4TR3uqNJbVVrN5rWucJqnL4aN2LUwKinLQo9uSt10a2MOISgoYRLiZAGlqLxqUl0vPTmrapB
7cWNeaPyJz7yORbTveDDU8a6ew5Hk0bWbx2ou2FjUkcJsc9gogeqKHjQoahNN5nYeuT1a8cSEIVN
E3JXgLJHJl00QG/Rh/HCuFJrUgAQyeBCRis3xlLBJHZLQ+RonOArbAN7qocHm/7UIF13s9T2rbK/
nUV0jlJAZ7TS7eWtrr6Z5l7pt1WhB6mJXaWgzmRGsFiaD7QoggZFz8RALDdMCR5a61TjdE7ZYSpy
dxDcVRkM16qx2KTp3GODUscOxiplB8loDtG4Fm1saDfWDK9dPINwrKV4K7rI0SMs+d95BS62hiOX
fBymeFNO4CCEsw/zvUD12VZGFsiUyVs9jtlGgh7KWGXetRwRV0O0ICqiN4FcE1I++uB2VL6GMn3s
0uYhM21InlNPAh/ZhHrQ9NDHaw80s/y6CB1rEDuAxXxTa7ayv4MxpWco88GY4lOz5FG5eTPIybVC
oHFLdkzGR510oCGbj3oxO02PkiK23A7rldiL9jXrdECEQWZO4VYN6O0ugr9rARlXSxC1RFuivrOw
28wku2cZPNbiNnFHtW/HnybfgKC7ZtHwXQedxNHZuKkTq3N0pFpxqD+V9uzw+VvVtyeuhnuAiW9E
mnnosN3IUToaiOG54m4KCHFXKZfM2WqKIncMdYcZ/KZvipWlqb05LyZ84DzokyujuyTCFeT2SkEY
oMkeVzIHrUF9Pb2L4m4jitmz8L/r+M0wH+xBvUbYLZ3OaHZFGW0aDo9AQLbKjPpdNp1YyG2nxMHS
ZRlePrzvKJXADNnNs/QgK3uj2sKpinyNiuNmVHbjtqX2ohlYiZUVv6VZd44lUU6WWdThOru1iXg3
LVn5yjLalVlqumeS5WpDy2mlSPFyFuLGGuqHWoiT2UeP6HsFJx7lta4bndmSN62wjnEn7ujIvgNj
8GwmetBHAzaxAYvIW2NDsC6Zbw5dULD6FtbDfhRpD7Lpf1ghWNgD/P4wnliJpAhiM/Vh9xnYJD60
iMnAGPblxAFIZ45VFT/tnj9IDQdN9D4/JnMj12bBH2Nlr3MxODVHMYXq0PD1axhLBsDrerUm1qJr
H0farhXlaK4QPkeP2iqfhoOc1fduTj20ljyBSudXPaC7Q3WGiykO7RYMLNoCi4SWbbTB2LV9dtDL
ZjPP4+iMZftkEPVm1TMDxhgdTja669xJKNTkh9EOBpPdmAJbhJ1OiQOis09D/c0Ktc5BO+M904fe
madxK+LsKMLoAfTn0hkt7W2yQVlPhidtYo8kH/fDAI8cc1wZNL/TOTDwXXpMtG5LZqTYyhnQMDvc
T7ONxzIWDjLvoO00m4zZXswK4mNb7d15jIsAnV5Yj9OcrqH2lTg5J/vYjieE290qseKD0QwrMrPe
S3l6x+vIR0x716XS6y0zGDla30gK4jt4x4x6IOltVBGi7QFNT2Mcu0M2n0mmn9jQHDmNng1Z7bSx
3ZUZlPsFBD8TQ/M3FswgH9IVL/uzKJrckTULAKNewR1z1ZmA6/SWgk1QBtvWMQ4mfYYPNjosyqi+
R1Zs3E1NnQUs5e+y4fupaE7pXN4C5euPefoAKhZxEJe/NoX+LuZhnRrpQSsTL5lVg/RAhVbbyo/q
yh9UFK8Y03Fwr5OzVhp+j1nAyu5bg2nq4hwQrSqDfp80Pp9sgT4HsMwQAhh7G7lNX/EJna5toJnh
neqLl4GRxxlk4a3JYemp8HichmIbtDXu9bnpUiM79qThTlqMHjXHNXAjUAvVFfovBUUbYxQ9U47u
Y5N3mTMR2jg01pJVM9LUjazB8kyjK9A2J/S1FWffR4nNYJwMtF8rOuMrRLM3jEl6PyOoR+/OYO50
PSIO6+tTQdlBtNmbJbUImwzbjGzyGmmtYsQrjqnZ1LFVe6g5/J94V9zAFCrAxLyhYC5zvVNOLux7
Y5L3GotLJxk7a2vHqLHXcaBZKezWSl05ljVMu0Kf4RCqmcwdTA0tWql4beahrMHBVs8xqfBGIths
2vZeRdnoAYyGHQBYbdwwAqfZCa8sIn0SjNinopHf5zFuK7YdLNLcqp061O470h4VUXtQ877btYTb
dQ+aKldo1m16U3OjwTqNJPZBMt6iN2CnUbVuqypgY7MDyHqDc0CQm9F+6daNLJKuzTHDotHAlKDi
9j2dcuWX1fCSMq10VFwsYHLzhuhz7sSkTUGNQ7esAVjAso6FIwSPVXEYs+LVgjfGQa+mbWXC30oI
bNE6ZpeTVOIFCGsj4Fbc7NO2+J7R7GXQZtsjTfczo+GjPfYDuj9IWeAmUWDqJhamN7ISj2j/v2vS
+d7k7GlgJtpxSD+2oInnMF2yp9SP4mQ3d2iSs8rKi1v2ox5ficSuDWcrLOV6yu6yRDe2Xd7p6Oat
mCtDnblj37Ze3bLCF0QrvDo3/aKT27FDjkWTuWfRdFdC0gGQag1O5sCw3umGcil0TSB1l3sUcgMp
1crk8ZkkUMVk41s5ZevCwpsbzRTY9FKydSeiiDoAz3bf7aEZn3SzST2zsryIYuOLUrZRsdyrqLyd
rRK126wJ0tIyPUGGxB8Flptq1kK4s45rvPFnnclb7K3oSJO0cACYfqq66TiW1iHlqBPZNmYUCybg
Chz4SyKQanFsG8j9YrxlwLvQzUP9pGvspxmSncykb9N4a4FhfB7KbAzQHBHhCA/Wu51mp7wfG8wD
qh5LKm+x9u+TWf8J5PgTTvqwU+Tk2ZaJD0dfaCRaYF+41AMejT9EDHyFGM/IdL8UIwndBQG4q0xb
+AB4J26NNlQnG/gPUlEGIDx9M7BlNlWHAy2C7sagMDqfrV06Q5/dCyi3QUt18sp6QL7muTLie/Ti
56u0L7+jQeTY1E0BiiFD2qZsb2BEX8DNbD7orf6zqSn1ihyv4jAicRI16S7h497K23wdjkm/Lo3o
R2+0xJ8NdGtjI9adQZZ3hsYeGoncSwELMMeg4amuE93ppi5xatr9mBLm6aF4LIV2O3Qj9RqjnpAS
ySE0GkMkYVFxQuU6H10IrdaJjlSBMm0Eg2M+OXnKbrMyPIcTCK90huklusThTg6bXPyOzRGpqBc9
5ThWKeDm9TAQADY7dlck4Gflrzmt4L9ohGsSlec4zL71GvrwR6q2YkjRNm1TBdZAuegaqlecszMn
tQruaHozriYyrNiobcA8e0wja6/maTOM3dqGT7+GtqldYVhvpNC1tWirxpEZwYu/eD12Sf4Ky4/c
o731VDXZbV213KVs+M5KrIF1iI2kUxoaG6G59w2OPMpY1fDZqlPqTx29J1qf+TJVhkO7kDpxRms/
ZXjfhjKErmAKEtvYMVIoRP3oe2D9qkAQCX/XtZnku3EKj8CTApRS1jXWFTUjk0DgkayBXp+XEXVD
UlRwhuKJ040h93MterDEuNcMfKriD6WhXvWpvRWl7Wet8Qz7+E0f969wRt4ibj40tl45YkAQAbDx
W9sYd1Y/P6c97h4tBMe5a1jrqTrNKWucLrKY09nQ7cD3GEbrcf/Cq/DcJPBQ1gAFD5jUzhBs6E40
zrfQbVQbkae1wwp203btq12o24Q2gWg4Go4ou+tbrLNNno4OHbS3MOFYlZOg4moT9prHK5Saq6Lf
C97WyAGTtyntlihapt6gmv2Y4zDWcFw/66qbUEoAszicahUZNL+ZBHQbXXvQI5CFYwYBCizlENGX
hwTR9Kori3UN36RZr16w7nvDnK1ns98aYgICJ06es9m+K4W5LubwpHfabcERmowtznW0bB+TvDyH
3DqUaaMHIplfSJ8846mcola+JglKWnLUJz9v7SDkbPbzinB3am3qaTZ5x/+OPVKEm8bo0SBrxUjB
ImQFXLpxMfvvF8MNNxyMzomK9tCM1gPwLsZtyGy0tXa8dVipocKaq8Svals6iGu3ptbmfsbzgCNh
EpudFybFsYIj1Mg1ir7b9o52yM+lMQSjKK1OmzwlN0YXr3kyebNVIaijOxuzJYgH40m2bE07eh4i
vJAUbtK89qOcRysEdD8ngQxbYXaOPduvRq/Hp2Rsn0zkc0SSnUurZltwGw82Y2mgF0jdlCTfiNbc
ohb9DWKCpzypYge54EBVtXo2YFDbqfy+TrW3useZURmt9Iu5EBt4pRe7zECKD3YtEsEj37YMNC9h
4yg4Jy8lt4DYU9ZTAy6UOzSN5fGUKGRHh4dRF/BQ75DLSSV+mjTpIY/10s/0dPLReYTkSGrbvpHI
xE3x/fuS5btpQBhXNFq/zQfx0vfpAyW6cmU8ILZpjdccuQMEnOBp1XG8hh8y0jZ9/ZAUdnK2O4EJ
HpJHXnXyQXQq9UIyzIFMEO4adIK4tOTzoW1ycmJp7us1kE82Fg+/brq9XTSG0xQSXU+tigKOM8yx
z9PHOmF+pbJbmUVb0YeFS6EN7RrpFsDDYNY5tTBhlSNaLMS5hs+L6kCJ9jhQ5FZt8jzn7V1B2NE0
6rWykIcOE2DguW/k9abtmk0JDW9ID0u0xuLikea9Z5EpGORwN+V1MCbsaE9dAMdnj9f9bVq2a0Zf
sS3iwI6zEle+zWbXNEB2wzmG8cLlMcEpewJ8CF0FBdI8KfkWh+m7bs3I01U3fQoXPRMV9Kh/sGuc
Y3V6rvV2a5XajtRqTyeEebgdbl9EPthZHs+6dUK6Yy9qR7DqriImrPBmHNewVcksx1LVOKQcewgI
s+QxqSyxxis2eRZMo45D3GYT1pFkOdg0M0TE0pqQisnqJbDpxhFTbczr25ZJTO6hkc01pe8Xgp3P
FZ6Lim1ZmlOSLW1RKER76L7VTnCjQ82l94f0zkRLs1xdFUBdq7ospa5f9C3RaOg1DjGLX4rhwn5s
hatfLb7M2fk/0MR+vr6LQmGLvEA6/LumlKzlacFBLaLw9PZqs9W167oow5bEbExtGWtBEU9HcCOO
7MOZ5T9jbH6+sIsCeK46VFWWemC6SdZ0HXpvA64KHj/XSq1XqnKX/VXF9O+nNYBmspBK8SouBjd4
YMH0+vsD+69PyHP1z//Gn9/KamqSKG4v/vjPQ/LWlKr82f738mv//8c+/9I/T9W7PLfN+3t7eKku
f/LTL+Lzfx/fe2lfPv3Bly0C4dvuvZnu3lWXtx+DAM6+/ORf/cu/vX98yv1Uvf/jt7eyk+3yaVFS
yt9+/6vNj3/8trjU/devH//73x1fCvya8yKj/OXHu4ovf+f9RbX/+E0Yf1+4RlyHrBSeK6BN//a3
4X35G9v+OxpuYJuNOi0abwB0+O1vsmzaGEPyv4NLLZjNUMIFwIJipqmy+/gr/e/QvEALBS6CCS2u
8du/v9rNvwre/3oo/wum/kL3weDdASeYBe62UF/5h1rjlxldoPTJY00k64mnttPWyUOWoq5jaT72
lsgHtRCO4fo4+l0IZ+PRjm3nl5v1+zf6m8RJHxCIVv3jt0s5DbN0HWAmBr9t9BtSiPU+rymSkkz1
UkbrCaQYNyLCL5Imvm0Vshacls4kJ3gPa7bmKyEL2GO1aNijCBpHZUKiRbTXP/9CF5KMj++Dew45
PoU0EaZxn7+PoewliciitWFXKNDnKCRUiZiBjKoBh7dedVYhPO+S/2v7wTIwEHjQRUCIgQfOLxYh
2TfTXHEjWbeelZZBWMBwSMxM82JQJBBPF/e0HRDB8c5JaLGu+uG5QRzoWCUiuLrXzmac7qau6x/O
f35HLrQTNo636OQ34GcsQCO1LyV4nT5bg2a1ElXzqEP3VqjtaVeFPiIA4qKAObhpg3D0zwe97Dj+
GBUiSrhPAoEGJePFc6AZiiWw/UVEnQ0StjEd9xSsQvxWTM+p+T5HtTxOsV34RY3Ac8YJum+rb2au
J0+jzkvE6WG+ldWwsstZbQ2KxHZWFNa11/fidbHxpqBtztRxYwgRmEOfXxczY/OQm3azJgMij5jl
SO4z4XIsMoidkCTMcvmmhnU0DcDiRrM4tvT7KOzWr6LIOsIylsdomkS+/VCxXQvBWXDlRl6ofP51
I5GrxCojLDgQX2zaQtNra9StYm2FlQkxwXfO6m6HGi7SrB3rXF3TvJ5REDJElQV1VN6XlUS2fO7u
ddZpBxKJzX/ylRakmIl7RtCs8fmmzSwe4ykPi7VsCQqzimypqG9VIUyHTgisbb3uXdpryZrN4bdR
xc82LdM1M5F7S8oz1ssrWrAP/c8v+qCPm4SnB04IzH4ETqyfv1EEjSZyG7xch5SZXlOS1p/RCnln
aS0Kn0RUh75jqQOABzjDObfe2hqVyKVUEE/NDykA4tXP2di0+5bCIGhCd8G2EiFd96iPu2nSHNso
jNY5tCGeaStgliCP83F1rcv6/DnE6vhAqi0SXShH6AJq3rhtNrFpwSWLQGxbJjDryluGQs2MMmNO
7NRJ6xm9WTlJ3TjulK91GQtGAwsTN+oMqcY4dKs4QcXbKJ6IUWo34L2kLm9xEEGy2EMSbNjOy79E
2KCOEpqlQ2DctxtBabFn82RKU0OqfgodhmSA2yhmB5NZGCcEB9uJjC+25NOJEim9tsDancnxaEo2
bPrc0N3RrNP1FBdPiVZfY83TJUb69XFhr6TExNGOoVcL/754gbKhN7EgkBrJ6f6dW1AIYEHNXbMr
xk1UGesynJMdnNiREZj4WpgVvUFVsNuAmjUUj4ZWPmVTZ63qjEWOaG4h1mhR5hKZm8V82Gs9EuB2
YnlGm9jOkLbwCKqzeIMN+RlGz7KGV2lv4+2cqwKc6xIZniJT+1yHqqer+vLIK3iJ9UYQkxod5pml
n9MWNeMrs+hi78bSYyxMAoQJBpo20bn2+Z1NShMhUq7jJthx54SQ1XlJEkz1i1mbPVIakCQh7+iH
dvWtzmd2pS/1w4Hg4hmgZRSUDPTdwrfKvNi4taa1277t1DquqjQgdj+eWm5Ag9Cl2yZSqAikFZzo
R0dOFloeI5vdcWQiIyWJk8Uxg6RHTe48cHSOJ6gBCLvaano3bXqaPVQDIlSR5q6Sz5Km5sommnpO
6hqHdhOFyDr6hpbjFWUdXDbyecUgHYhlW98ZVBHvz2/0hxnAr1e6bICI2+DCYDOkQ42LnblE6jup
4XK/FjF24pnpD6bAYbccplMe5c7UGNrzNEEBAfHfcz8MNdRBjQX/kfa5RpH9cSxzqDeaHyMccFe9
qKJjpmrs8EBZvMYUhgdoPBJIDipjTVm8BVIu2feE4PAap4dCj6JAggrpFENtrVBi6RzRRr1nZ5L4
kZEZd0hJp15aiNekUHjmhDm85yF+IM2CfHk3Mkg3NhTWc/mMk1ssR7fKBEMdo25dmSSHjA2h38Ap
wc9RIDf2bFarqaq1TWlVASgHjhaB5qyldrL+81v7VWiBm2pYQP6i7HJpwzAPrM4MqQHKRiUL8F8G
2H2QykyD4usU0McUC9SVF/ejjevycTLAGeBHiHZni10+znjCdJiqck3taHptJjtzwjCszrXBVFBb
g5O18BOiWDCctEJ/bB416xkZXneuzKeuJdMG2QCoOxR2gDFGYypL4OqZ9r3PkKt2itooUQu94ljx
oWa/+Nbw74JaF6EQQXPJxXQrOqtstC7M1k0rc7+cubWJynT2IXbqK28ipbEbWNNuDQOiL2ToC68P
IRGEZtFaT2kkPTLpTqPzeWNN2v8j7Eya4zaaLfqLEIF52GLouTlTFLVByCKFAlCYhwLw699pr575
OayNFw6HSXYDVZk37z2Z1FLIqAn0/MLc/L7D0BT0VpmMznvpGzFj2xRk+jm31lO+tnHKSruHngFw
aNjIYZKiamK8YrfBdl2q9rsU/TlQrXUJPC4/E11qX/nDayvc8rg2brrzMR5GXo7U1lrNX8s6yd28
md2OKeWB8kRefJ8992VnP8xpIWCZtwNfgNXFJQuow6oa7bNvKT3U9dZONuatKP/KRPGx7kEdGmdf
1GkYyI6yGL9LVs3lu1B4qdO5Sa8808MROPuf0Al/I8G+fiWEiwwO4Vvd/rVib8fRoOvJq0MZWG+z
51U7x630S5var1busVSaS2DfMa2PVNYCryFZdnFSzmWrSl/E1neJ7N0yYi80UzKN8b2fqw0RHz9F
nbnGPh9YCzq7dhZrWkFAw+ZPdnF1TvpYnxmWpcFSn+3Rb8LCwqsxuEImiNL4EupkNhwu/HGRz4xM
ZOJqMkVHxPGyBiZXtUQCI0wAjWTIj305qhB0auhNaxQ0zWlOe/9RwVXdi1FnVtMV/rGEUB6mveV+
s9psVwqDKSN4lZ9631wsrwcz0sv+zqvxUBmdsu+oMw5t3s4PBd8gCCt5p+XYGTUNjiIznShb22BX
mGWHOyq42M6iH0qi1djOov8+Y26l2/98SzeHPyvoMGH7X153bVZp6WtCHrI+5wcUa+RONp+6z5s+
Mx7475/2tTLhrjC4I0j+s5vRpr/+56XsO6U3Lfx+hy5nAr9Oc5VopY6ZMJ1LZHu4tZsVaFf+J2lc
DPRT//3j/+VAhZ3tG7eOhCr2a4TVW249U8+Pt7D8XJcOf5ad8Lty4tt+NPl/LMW+pnBulTPtMjxe
clOcTl+RW9Vi1pk1DPIw11V6NgjgiJvJx9XvKRorqsy+2Ocy3wuiGPsBW2ck0tt4reFuarzxQI3y
tPny/r8/h7/v5C/fugG6yOXCviWmv0LoSDkGuhzr6iDVXFw2POJOid9x09fpmM1ZHs5Lxj7UkgGw
ECneap7OXUO/E9G0UEbg9NnivauM/tSWZLPcZbww3MRDWtYPResymNM2N16DpX2vjMJhrgPLErdy
h27OiLux1R+erH/9pGmYUJPIEfxvI3dz9BezXraHqZHROPL2uqOFOcyx7VNaCWzssoegOrAIQnCi
NJmDY2niZq8NeR2mFeddj+cwqKc/7uz7IqD+/RDwhoGK4nLS9a9dsMkgyzWF3x4sYT1amnZBMbjY
A2aLIOj3G/t/z+FBro7aMar6EzDnqxT+909nmHsTwwzHDNwvPXjt590ATbE9jF2fXvGSRVZjW2e+
BVasjfsKZUuvmOMLzMlm5+PVWJqwVn2b9G1QxkaOTeIPj99Nff/6+HlUjIRrSJ249pdfqfNLuTmK
PqAGBR+1Fhvr6BgoJXwcjvN3ph/+Jc/uJ+ZwV86TOlo8mV5F8ZiN8uLVivF1B3AwNU5bptKTOal8
j9d+vZQQrsus1c+jta2X1tBvRcfr1Kd/eIH+9UOFJcU+N7Z+s278y7FJb5vOs++0B1voLuKcHhbr
mF1Zkh3msr02DMEydZMPir452TWLh11zzS5mPyxx2uODKaT++N+f6r/+ToHrmFy4gat7XxmdPiWB
3g28Ab2neaF2WxKfDyMA51prDs04+Xw0xCekHrDSqHVuuiEOcENfENUCWz72Crz1pvl/aBBuH8XX
L5sMlafTCJHS+yoetMZAKa/85uDVYKUL9ApQgNVRzlQoVf9WTzT4yuv+IOz8y0/FRYAiR4SNJN3f
8bb/L90GVu9slWiRltrX1ZXGxXPLKrakFsSly3y9WwhgZEP5h2f7Kyfl9rqRxjVoiOhnApaA/fOK
kxziWouz8TCpvzTfty56SxfkSka0RuZgGJ76ckebt28Ns8OBvuqRGCZORBrlLLNNBA5wBxlXfqRv
3WevFX/SDv/lEqb2oDUFpsKk8qs80DeqnJdl7A+DNjykQ7vFpdFqeB30IFKzHhyqecpf7GE4B3o9
7ieN89Qct+Myz2cla+tSus5d2Rj+sanRfz2zn5OmynI8Eu7P/36m/6U6YV2QE9CtGgaR0i/1gsbp
bY1ckgdZulq8LvpJtEayNiwpmgGN/fcP+1vO//KkUhn4lAiBa7K/6ovMNVuFGMeSfqb3xRhN69of
akVQRpvuRO29MFC895tHhfC+22rs85XGIg45zX/6gm7i7ZffwwZzjSOEE1s3vh4uBOgHRqN6g7i7
mAnejZPt2Kfe6vPEH3UVp51OqWbb72U2PwgK29DEc3vK5GRhU5PGHz6Xf3mVbuccQjOs+AAt459P
tIfU769mKQ9mnWfxMm/fOkxOKG8iiwP3rsiCX4Feln94gf/lKcWPibhNiJif/lXhXvVurFdzlYd6
qyiyfewtq/XXarf3OAjvx3GwQk8zWF2+8Hr994Pg/O9fzG5dGjGszZTF3Jz//IurPNOUvqT9QXTw
odIxmKMuUPG6imLXyfV9lvTj+Vb+tIepAOHhhIFTQGfEwRA5Gf2hwD9A7COYYrnLdFH9kHCpmNh4
8s7kkaJz1knrdAJfSerqPzMDFrCdLfUT6aIuHCRGzcod5m+be1LWL4eMlcsChBDLZXbQhtRB3bRS
HIUsp/ZLlhq32HSvfpe+OUVfHZhZhRJd4aFcqgd30+ROlrob5mwYerzZIMpW13htne4y5Kp9o6qz
xjqs9Ib/xiiKg8KVFpr1sW58FbeT9fHfH+/fz+8/n2+b44dSDag7h+RXlFRnr4Ozov6RTnLf+nXq
qcGLYysC7cD1tYTzUE8POjD7CvHFmavHubabfZPbduw3JmbRwVMJrgH0xG5zToLgkCwG/yz5c2vK
3WNppMCNRsekjp28nbnSYrBLM9tZaXuh/+Bi9Icfi1Vet3q6z3Is7/ZcpFFlsF1GBghqokhp8vGI
NbzfsZvLI3sd/VDQgYXZigvXEGtw6B3Sx5n23tm2dmlSdU39YdsroKB/eiIpF//nUPAcxzDBLDhY
+ZAU//lMBps5pllG8s/IKTK8PGgfJHDlZgtOkGWeAzJfT41Ra/f5VqFGd+1Jn8gSjUzOXoP0fQ2C
0CkG75s1O+o8ChdXDRjFMJtEerCVMdxl6t6pLJ3THYFiVct74Z+Ea0kkWhrSQDnfyiA/O1omz1n+
vRtn66H5bKjw72VX4/TP9Bm3h/woFI1z1TFJbz0KCr8/t156YIWsl+AULTDRBbE0FbHTQBxYbpBQ
nV9lvqxn3FI/LOVH2tLQjRWMOJcZX0NQXGGhou1Lm30JBg6VdXjpg21LCMO/drp8gdX2gDb9FCw6
rXPbJXbbmU9+7UVZXwX35D1DGA8w27CHT9pb2vrZJW3V76wWJF+mYAeoyt77dqmHwqJ9MEo1hqXN
Voxu+4QDzW9CtCysc2KoTdq6kXLHvzZ9gWuV1rHmdoA+Cix5qnCfBt8tonniAfnog1TDXd3/XiVe
ux7jI1nEUsjfrSd+s5ioJ3CGUQkHDtvbqiYyNbOMS5i6sdTGJsqN6tK1Aabhny37pRJZ+Z9Fajyn
XpWMS6kiU6WEPCB/cE2nBBD5wawff54cu4ylVA9V26Or4Em0fMIrmdpEsomSVE/QJfO0eaH3adnc
p4wQmoTv1q+xy2LrYiH26Dx7YjmmlX9n+9O3EodguAWTT92KIOjbRBMamcq4M/IkxxE8c4JFSuY5
yoH6nkG/Zxz+KZgZXfLGfEXITEZDnOd00+LBL4IoBQESuzPqDay5jxzcbNhoJajIUov1lQjvgrwf
KZ06v9e6MlpRgYlQ1Sru5RhmwicrYrChM8AHrzDtzlWZhViY9it2vivogD5yTT02tO7XMEzbyVxY
8u35JKBReyOjxvuKdVqNRXeayjxCMsjDNjOTRmZqt1nG8KDkQ9CXmB6zeWQNi3tRRT5HktRBzFaP
I1lf8wEX8WVjfdVpWDP/qlUrLkRsBEnlTpgGhHZqGqtNaqs5ZML4DQI3uJgFZvLF6pxQasV8Xij3
DtYcnIxisfZ+3b1pWu0mPo6DcDRGlqJYJpar2Xjp8OMlKMWxQMqPjUX9spr2+9QKJ3RG6BeMDLfI
WP2KlJ6mY7+aAtI2AnzAGk62HbbTgEdeGbcdK92H3ZvnNCelqmePasGGWxFzIwE198lCEs3Lu7vA
/2FWaY6G6N/xdGcRS30lPWK78pjhMbZmb+9LEn9+/ZFZzOqKjZtG1WNSqnKN8voGkHTvrJZvM9PI
PK4kCwLcfqv9It2gjvIsNXmMin1gdaiyY+/s52VO2lXYd003PBQ98ozVm49uNn16fneRw3LXjeu7
IYI7zehH8tIZm2DVN+aMu7ErXj2rdUMpL9pg8AAqkiWGl4P/yYi6V6Dcw+ogMvMnKmp+VHI9mOb3
UqzWcV7pf82CKIlGk2Dk4heQM7xz1mhELDcxy9xMiFfdB97GvyXtma0Tp0M7sPCIXduD9M+2194L
H6jR5uDN7Tw2n9rNsZ9SEtmE2SwSlotXD2eDus6xWxOVUQLI15xnp8y9K63yBYmXzZEG704weg+y
9R3MnPn9REraLGJTbCo2Bv1lLMY2tD0ti1m7TXrQsPfp0BPX1dPjZnrNtWzUg9neHu9tuLjufJcP
/Xdr8Q9VOkTbLBJLZuQWuumX4S5tyLjw3C7ahZLLCoHQ05zevqVtfkit7btOuBVfSfHL15jCKLs4
dkJ/FPlOCCsaybl4Xs76sXreeS1r4E3tYth/BQtXC2f2X73JiVwMFQtFZgKCBXV85DVbT5ByeF8t
82LqjLFcNgmEqY0PHXtunGEOjAdqoxlmDAk5OoNDRqNF3dJcXVbdJFyEWVwOdn/Sxfx9xVQsyxtw
gG+L9dyfgeP8WoyAaFH+wNX0YPsmJk5dfyXV0Wav28q3Lhu2Y5p3w8a8jRk7cCbRv2y9Ouslxc+8
lR+FlUem7eHDb0ibGc58xDpcHceNeqDvvJDdOO/Kls+l5b6A24/WznjIFAO/icJ9ndOwZ/gNJG/A
6I3jUPe1sGFm01W/Nj3vIuXrWySa5oXRdxHrs8MbWlKDFEg4sa7c1yAz58Ps4Enz8f17tyevZcHz
1opYVkN1mclWyWoNjgG5jcZuLW6d3gBRik9gKPtQm63P1bV/dfb0RgX7onUFn/3tnAPu0Wgb6610
bgzdyS/o5+ThSzbcWNV5GAkG+/X3IGuebNqccMofCWrr3F65wxHrMSepyqiZxMvas+EXm7Wf8izc
PukmJRRWWW+OEYxhvc05n616aSdcrsS5wzUnFgGzGdf6a7PgYkBh/uUa+YFD4JZZ6F8ch+9Qs+of
+eoR1CBustU/VFDs+4DJdMVv3rLwz+fAV90C/TadrMg696tiEcky/Ejt4W3VfJbkNmTDAvG+ldwy
xUOBqSC02vJ5URKsBExbxyvuHKLW3u2OhVUwdHXCLD3gJliSrnMPdrvsVG5+dJ67m60q8lqDaioP
BF4n66UQJQ2+wX+Vcoaru37b/Itl89OylEJg3tjJZFDsWL4U+9wqDzXc6ouNyu3iidew1R/swbx2
zfJtMtQr72HHXyb2c0+SoMRqPOmPjrHBQdd3S5FXoZU1v8165ZKlkGsNbkoP371eTNG42ftlY8Ht
avVXYVtTaGZlZFZi2nmKccqaasADym+iyfCLce9GnSqhHGqPmTvu/bF6XmbxhpNaJCmvU6gcU6EK
dU8BhvpoME0/9A31YZfeuduCmHVvr4WbyT0LbhjnzZOIC1EzYXdX0sMbNgnhFch4AfeFmItwySA7
BK2oIlvlH/rCBKpMPbqn9aRqhoilwaKLtrnlTtRRk+7JHFuD/7Ykle2PFAOLdyIOsidJ3IeOyZnZ
1YJluzU7NscpmrzajxqXlrzy/R928Npqfhl5tlaGFNPjPiUQH6V2Igxxx5ajt82fuqgDnUAg/Y0m
+4mIaRrZAcmqeWQYbCxLFpUpR7ARbOE4Vv2uHOQ9lHEzqsrmXHjb6Ya6KNdxp1qO3qpY/xplK4+i
LkXkt/0YbgNpcb9ogmgyKcFZJSV3zSaPRet9Tn0On3BMYQipJVK1TrFFRDgSeXps5sCKa98jh+iA
Zgk2wjY3qsrkc8IOQa5ip8mNa+YX+mV1Xpl/3/muujblZic694sQK9+VW6v9PGN2yOpkczFdwPO0
jjqMC6NknmSsC4wUQw9XwaYg4pxNtLiKwKOXPqgqFRH+n/zoKqiUt8K3M4aWc2uNTV0yKl+WNM6y
4qGv24ZBXWuEgT/X4UKdFVFOXEncq/OtuBqbQwWsmJNoZnRJiUMxZvld+9ib7si0vePL7M0nTFAq
xi5HyLElarN0wd4l+9e1lNTNqlruTf3oDmRMiJ6gYkrv3LRz6LQlw9JCv9OwYRrzJsJ0BexQtHhd
bLptN3tgDQjpNQ5vte7xw/TnPuVV57VlU+sPh6n6eWtuCvzIPRkMTBZ1OCHuvByUZX7kFg00aQJf
jUO4uN5bKW5N11wTKsqsu7XUiP+lyZZZf2XNj2Zudr2ep2E71s+DHI3Q1Oont6iw/pPwqEnY02NG
9fQ62+pxzFeRdI52nEb5Hsw/i4lCSevbV2EuesLZuhPbqVj53RDdGv6faq/n4h4W/dELmmRYKl5K
m5hV2X7acqdjxT8LHAFJ9mCCDrH74IxINqFy6i98p7bgYsm2j1Sl1HVqiofaTBy6rWDZQqk6yudi
pIxQ1K79Zl7ngDBB6fvfeXv4Qs59y6LVqT6TXNDiDTQ4QsUaT16LN0jnBCPq0rX6Cw5JqsvC+jER
YbA69V366VNhOR+T4dRRq/Wx2XMxLbbzketsCErrRE7VWXe1RN+apPJKsh3dfYbhLyRY9J75QcdS
2LtFc9nKZJf7est/pUb9ysd5R4YTKYR4RNmMd4XTPc0NyTu3YwcKF3pNDoLEhiWLay599p+ks8/e
VLIT0kLJs8xHX6s/x3El60SCMDEDDFtp9jAPnGXIM1u4qqQb0k+kasblrvFtIEing6wxW+pIV5ue
9Uqr9/48qKTMS5+LW0eL809BReffU4sQs4Wc5iJozO3J17TXtdkvqXffwZVFiBdIu44Z1e39XDPA
t7cPf0lP+pofg3m04rlxZEirv6MouA7ZSi6x0d62Ei6t1wABccq/hHKeN2XeuACYNIL2Yy3n45YR
vLyxODwteE8dJY9dSgq0FAHs3FxU/HFPmwWjfPJJgdFdqGQuCy8hytbV9Ua4HHySG+x9lwOWF7p0
+ZdGIJ5gwmuEz+gWxtH99L18ixcPPJmwzSj3tnMwgyclLaoFIdqOFk44mRGY/PsNcAomqKM7DZ+p
wTRRQhuwWv/3ZI95vBTYiO/ZoNiionR23C71qW+H9NJLi0gYdoDS6i8avV45uwezrbaL3XRJwJyI
vbiD5GezcgZQ1RnTYh3ZRYGSVS3i7C7ODrzi25bxnrQF957q2mNtgy2qD0zujb030oMSnFbDpz3Z
Py3pWEnr1Cdp5C9s7cD9sWZvdVrasZp4bzjr+ucxnbNkSGuGpYX7ZtT5SRudl9K8QRWQykJjXjEM
9e4vbXM++krYkDrIwYye91m0RtwUugYdpmMXTz5RRA3Bey3acNRDx9XYneWYw+6oaWOF4t7hsmy1
Y7ZmSH1SYmziRFdZTzHo+Q3xYms9NEPxpkg688C9c13utq15dmrA3sRr2tyeQrugADGGiWAIj1K7
fWPA7cSoaDSvnCZhY+aXoOVQMnKy+T597VjMr/BcOvrF9Se6bk7aGPhX3S9wRUudqHek54SbevNa
OTaLYNIgjeZymw6d4zwFFTjcuiRg6o7jvqTsEO0SFaWT1GXws6ONjLMOegiH02ObISN4SE7tQpO2
5rD0goXcLCwJFF0Qu/A+RA+CI8+Mt3x0iWdd6mElwJPTXnul+OWK7hPfa8+8uqW+67meR2s3+vrL
WndBOAJvj9a1WeM2hWSTBsTg1EW1dE3zzaeGeDPsEF0q7sHiaK5+EGvS2aLCcUh3DsXz0oglGcRC
NpXceuzMbNiEo/LkMfS+28z6e1n1pE49B8yr7py5ZKGWWEak8qo56n3JkKsjrTWxzNhyAbXQO+NV
t+6557DbAGD3ZbkbMazdCnUqAp+yQMxi3/cEu4aepag1RcBAQxXjqFAx9l+QDZo5nP3hLs0cdef4
nL1Czk1UoAszA5BveTr9Ng0+vqVe9lpuakmWk/IPlI4NThEhZGqzs9HcsmKzz1OeUaZ6m8YP3R4m
Tmvacytex+0652sC/QVAfM07ZrTiwyiAMdDFkx3PB4yGWHv2JaH8mzGxtbsHuUF5ygb6tcA3mztL
VM8mcZinvPk1j7UV2n26xFmdx5vjVCehqUPNvpbI1jYyYWJ+qGpZE0Jtg6ge3Oda0fPoIM0F7tPI
zR3IBQVpQVnxR6Q0hIXnPgukIxQo1kANA94ox5qRYOgDy6h6El5tU1i0NZn4tjimmUAh03lmg9n3
n9dx2uvm4sbjWkRKLYhqdUlgH0hWzhNSGBZlPpNx3BiUj5iDWO99KkzG09iuM3A4xofIs7+6zXhU
EqCQYTTFvd4ydRW12MM57sIfMjePq7O99drBb05G2bivvjeuIFnSYifFFNGKbaHNc0YI3nhcZf/D
5yzalSuF5zSCfGqyZedxcLUKfBERwdMwUPUI7z3t8heRd0law0zRlBfEhSIHAgGnxoRUe6HfWU5C
/qDeAnbxkaFFH3PvZp3vAffSp6+1J6OegzAgSEw3S0YdlMSFyDOftVCsdKzK/tEd7ANCdHYyqe4u
ixnN89QkXTqlkQ7cAlnX+q7pJslOWV24jhkVTsV7AAciarb1XIgMXY3mmBdvuVNAz4MFVfU2/F5E
8Lp5OoJycKyKAqP16D6iXcsdfuk8FMgzBMjTV6G6bx6RhjAdERy1KWMrqVFjpy1+NAaHvWNJUPSj
HXn4ihKtkRS7vbpimzIObdrm1za/m+ty3Iu6eMHptSRLTynht8Z+MenYQedGpZcXO7EixtpDw4IX
ibEAdNExsIdnmQe46jxz3onMop+p6YQDeuympDyfYXvM7sBOel08AKDF5r0M8SSaOsIYCrCLFDgD
h6BHu2yf2tVPE/ZcsfpApOB6ltHdmUX3JohFVqm9m7wlMtmwAeuNtLF+c046RXrqR8jAHVOJDHf1
sKzWRUz4IRCpbyZCwz0sBQ8HQ+fgiSM4KXTQiNjXteNyRDNyLlYaNovRvGpmfd8sbYQR+T2lVn5m
xS3os3q8W8bpnEFwIsdz+7qmSzMTziBdal+F1M9BtmQ72Y0sQZTwMlcMaAWR98gIpL/L7fu8yr/T
AhBbxTdZZcN8e+l+QqPhMDdTMs9A/SJUDCYuBnnXrFLMR1oM0QAOlLF+U6a8M+CFh6VcPFAWxs7B
d3rixDgxV7OSpWQd4rYdmI+/6ON9I4ZTgRa0z+hbSk/Rj2XJnLmPVGXkYGxVn/1eXnUk3Tynu+X1
DiDhR7glrXgb8jNIIzzq7sJD1Gcw1woBs0osJ72E+IXG1A9UWC3m5Lgw3e9VU6zPJjR0u0Br6upv
QU/qd3Co0zf5rTVn+2JP+IyNxgA8htdp8ENv9KyT50tS1stupXpNrQCmRO7Cvdn2m5zkYfTYFzeK
HoO+7d1PdLgkcXeprqcXHzAiam9Y0SiHtubscxI6kdnI6sDaUKQyh2rG9tYfvSFEUtQdJKMFV7KJ
ag/1TyUUgs/dRCW8rOO3uRnbhFg8nCbroTPOuBt/LHLWdp6c79P3siIv3uP23RmwmR6gL01HV9qf
HZ50ZjSS6s636tOMXKXhFIz0IanQpxLd4qk2Ddnu1845ZAjq3Syygzfxbgd69q1t0D+Gue13RjeO
h9YvD/Nk+lcWuaTR6K4bJ3oH09aquNuYV9OJZbQhdnoqVHDoMn6Ev6l3cAr5uajYaCMK9Mieke+a
bcOuMru7LIWNPCVQTafHvIEUIfhiUtXcm246n3qt5dgD41EVIFh8C2JLk0NR6jrQLT0Lm4RpJB3+
USDH4AU6cZzTVE+8oUnqCfuTFRTIfeV5Kj0ANIZ4nNLNjBptuug2AEe30soz/ThLizRqnkpCJ3W2
H8zPk6Ch1C9S85qZRL89QbHoj23cqYaLT2y7ufbvmpmBtlkPJ1JP1OE3wgb7j98yw6nONcHUiHGl
1rPIA/RQG/n1lOQwGnfOACxPaenRpWhiHz2NDgW6/jApYEaF4Ycb8ZJzWY7GUU81tAhcDNAU4Xws
hLyw9ixu2OTLT11Wnwy3/Z3eb+7xNkP2Ci24ukY6XyRTlK3HkLXN8ufkrcbVMQk5doBFYK1Rs5EF
0vcuc7BqNCCoKjFc+8q1ozZYIUBk5HPwLTt/85RgyvQ5MXFtyJI+79D1aCg7v60ih2EXY41Hb+ku
jmx3AqXTMxZ2Mge3WZiLLMnoRZ1y/pi9sJ2HFY7r3hxsNpXyICKWBFCoa5Lwc87eagsuEdAs+Biw
HO80cTPZTtykFDHfgitbWZYwXYo6cRSJfU6wm9UXLpVTP4B7mXYE0vtkqpHTZxTEjVe5xKAUapX1
AuzoJ3CyIvFNRWGUFrTDzE39+V71/r0zjdDWNDZXmy4ArU0yh87vM9GuR0vLvhMka3Z5gfLoSxgc
i9CXuMe7ljv171Tk0HmnAqlZIQMLc71sFaBvzUtxAuMV0PxmSXSh5svWUoFhaL0sxsqeBBjq29iN
D77FbaomloE1m7Eb7VmLcldYu6ygRNt6Dxmq9txkbNRyZXy3XOvaedYHj7bRWRPDdWvAOvxj1WV5
n+1BwIkE83zH8b7FvH3GU+Z73T3IxO9MPqqrE6C4daJydhI8SQwVD7Xe0ve5NtaRaziCkBFxAGJk
jAYzynj6AsaMm/8ip5ExT9Pp0TSwKqMYNWYLAA/Whpk5fZNTacGpENAvzUlLo+aGE9zaX93GzHdb
NCqitOY25bG7uSNV7TX4JhlH9SaiodVUxpGRZax51T5oWutIIRV1YnF3vc1K4lTvux3fuQWJD+Lc
5LyCf6kYU2nP2Zjtqqa3TsyIzNf+wx76JrHdxUBfBRFBKmow/VMjR8bg5XLtiu0sg8YLdVt4XHeb
+aCv4kdVQWBaA2+3esN01jj4tnRQp9a7DbIVBALdfeNZ527y+4M5gUQwNkJ8eAgiGSureVp0fw2N
Hr6E0XApph1+y6or+aQAdloy+K0PQUSZv5+b6UqGxbmk1uOM+Ad7B/nXD+w8XrW039tWieLV2XRO
9fqDWu2ywWkOrb7/xR+QxrNWHNTa9kdVTvCKR+NUFCyHhOISzwpbl6ZTzGT2Qhje7qwTJrBT2bZ3
OZwTYGqWSclT71Iz4EYjPkIN2J0nKwBo2JRoGTcCM9JPrpmXgpFAm2+PRVX/NrkLwmwQLJ1Zbl21
PKOpPdmdaKJxgMGRGxuBRvsHc4IogxMSOxUNq6/cb+4CA22aYq8eoXt6ooOq1Jg71a8n19bUDbCS
0IWSWfO+sWgdlWi2NVo+TtTN0sEAGi+qTdn0bgff8QsnXRYsSV40GjIXf8xYw4eEawD5rb4xsM1d
3o4G/3s3SMZhJO7NHEiT3nbwJ+u+Elg8jXEqEPIxHtkVAnFgZZzC1kc2GwnpWi8UfufFVeN+N3jq
wpWaNPLEBPWP0Q9g/ymq3Pyo5yaT0g6Qr/ciV5viQas3cgXaSYjg0ZPTsi+csmJ6ksZTwCargpQd
nrU16kseroyqXSvqZ9CUyeB3J8MMnjCcRE0FHHKYPq0m+PBTRrjv8v9IOq/l1nUsDT8Rq0gw30qi
suQcb1jeDoxgBMHw9P3p9EVP9ZzuGdsSCaz1xw5HZh5cZMNowOxw8YmnMesUAKWCoig5WVgYojB3
zqSVvvHlUUU0je9iyR67wmWrBDJczY1NLRKTXwokI8flaCoisRt4fQmf190cmX5bvHYk63GnhMdZ
59vCrt9Zd5/zTBAz7KRi1RAFg6/o0fQS/VA20LKi2o3YcIjX7cktGW+hcnlAOYsm5CYp2ear2mId
VMEmnFg6yupNL+ZvPpXXnu6pdSFSxOsFSLddR41hWZt+4vfJdJ2dO+WHUe3f8ds3i+AFKPe+n5jH
7HZAwxGe4aPSqHdmf5Wn3Zs3YoIMSHJOYX/cnsmxNdBx1YtLMrJYCYi6k2ZArxd51Zl7Emmun2yV
3cfjQ95N8xr8EO9Qs7zoAopIt/NDz7XVpQi+egJlm7jN13V+Jg3UJAhlMPhB43muMElhFAcr7iPP
4wfaagQTL5uPsRFvsZeDVPnBTzfHkRZiODpi7CIFIKerdjzOmfk62uPt/7t7j7gwiWonPiUD80Ts
x88SE5vSJItWpTXQj5ztSoKyb78e736zyjmYuJfD+6FCWrE0ZfgMi4QB2xPoeIiLMtyRzy57apPM
3Sr/YW4JYNQBT3AOWhCM+ddik9OXVMbJNOxl29oB9KPTmDvyTj9gyiCYvHjfxnpZ5c8JlpIojQVc
CfURi7hFOKM+MfA5JeW3OeVfMd71d7M8MvRK7G0O6OHAW2WxNaNFIHooWPxso9H/KfHB1e6ve18T
qhOqEy0kDHDBw2wC49ntaRx5eWSrFflV3ds0texfzYuWyGSkWeUrooerXdeIlwKKEmJekypoq+Qj
DiRuUJEf08U9VIQkp6oFEym/LN2epFf9iqxwT92Ybir8lceyLJuV0QRf4JiLaspV7rxX2gi3vRxL
7t/sEeyIGKOYF4SY8J+qVO6J/+gGCSDycSo0swEWH8Cu9QD+ZrojCOLgAfTkgmG3OOYZqXjkWP/a
vtPtZFLjSB9Nok15eRfruwmg7l2ST/mMXWKMnsZY3zmathqFqLlcpMuM6e+8xnqrp+xlSbJL3Knf
NAeBIzv6F0LrXrozT0QLslXXDMrlHMPqV09GTsD07HqRrO3fyYjwP1V1rLdO2LIp1PpQNeZDWepT
Engk5ibdMwq6Fwx42N06l+W1BWqZCPBN6i9ZtnVkCyItb2G7I4G4saAYRoC1huzsaLTeM/k88ZpC
ur1zon1qNEXcN96yMmq9c3txHRreVxJX/izr07RY93vObdLbkBGYFbO0NkwM8dbRQfI0C7xaBEu2
l0wTmzb2DkTWOL0TNXop3X7XxuVfnt9kfo0ZjQX52H2cvOXBUm8CNhPgj3lZhQK1VYtgnhw/yl7b
KZJBgQa0qiGU3JZ31oShzR8COTz5brb17K8WBuM0DTimAwQ4YViu+lG9OyOjfOMVDQdAhSxMAylB
hDPBer6P5hDAGAqb7YEstKKb9Ka3+KzHviHx3kr41UoKT/L1ki8fmZ9uYsa8+4VJtjRSvSE84L7N
c4ugKYs4erGfZnZwnfjGCoFLe3TbE8bMcB20eAMLPeBUz0dzMyc19QlV/CTDGDLKedfaKLb1kzYF
jypiNKazjW0jFRlnc1fbSUvyWP9Icl66y0uVclAFhDWQM76iKXM1qjDeLhnWGZNVrzBSaGm/gMLD
VTVh68b2kPGSoUQbWolwxjQuro63jpunbF/C2dgK7yhJXytCLc5SBBo6d3n02pKHg2+TxepVO+iJ
ypBguqYpA0h1OJdFxRyXKYq5pEIQJFaDn5JIgu4lukWfegUcHvnt5FMmCPmSqgg2/aJBD3Err4I4
RFnQfoAg7LhW7QhmnrepWHrCZ+UXOe579ybjqcPXvDn60kV2+TyXlEf2ynaJCkpRddQZQX3dsvNz
8VTVJBqG7lqb01djCmRLffGpJgQQ6cQoTlwH3ImmYWohfCAchmNQl1/11DFwePLFbYfnisMkIsOQ
30U4v6VjPrldi8xbZZ82tSsZkSg7S9KXwbC6c5yZ77VPHrQuX7vGyzdTQnxo4WVIAIPhTNrMbk4M
kDsEXmkXbDpvfqHUnlXEW7qD4/bffZEQWwPC3wyoZMN7N+aEDeNZnIQWfKBabZome1ZpvxVFdwH9
4ZnXOT3OC5cryZ1F5w4RIIbc2gEVg9xypIrouzZXVy72E05vABofLnihHY8ro1uHQ/s7O2G+6oW8
KAsxjKtsRVkHxY7ppDhyCkZiL/xsU2i7zM8KRGTTSzeGtLW5V4O2sx3Sd96JMiPOuA/JjuCYEHHR
RUTwutss7TgNTOb6tEzWRjf067lAtKduSZ0Ad7zBb6W7bzxEEvOgXIasattXzt+IHC+f9ZOjuHmW
uYAxVi+2PUe29NERghHI0AY6vgkK7fXtXzBc3Uq4oT5WHBFxaH2bWJla3aMO9NDY5FwJKCj9J5dO
kdT28mMydz+Bik+tR8ZhP/H0yLPPOM59195rbH8EfXJbIr95ykrryl25oaxkY/pg2Ck7lZT5xV6C
93S03gx0IYyCJSNC809M7JUK0rHtSZOPfe+cjV225fpjWr2ggKFpMhtP3VBMR2s68sLqdZjzdRoG
zvtUc7JbsfcpYlTPzkG4DnUC0ZjFD8JXCMJ8AM/GMAA1/FfHaOAI+vShdMGUZzJNg/i5aRdiD40T
YR6bJg+vw2w/OnmMfqONt0Z6u7cG/5yWBYZeKpQn+PGyx806ONyNwizQgWTxWrQVMpXup0ROuIpx
rK2birNkwCS7NZqURTv0VeR78dqzk19MIZj6bUVOYtC85E56i6SLbzUzKtllIN+CT4XLrOE196gV
iosduJBNBl/6jbzcY5Zv221gFKh6jeDHNZDP29TBTLTmrHips4MQv35hMWBVg1h9ZYWyD63ehYlH
W2H8XTEoB13NuG9Sx0H9R1sHYm04rhE1udw0ugflQ25s4kpbhfkyrgYwUh0C7ZtVcVJGzz8xCAOE
EZMAAfxGTlk+OYkLylSSLmhKss4rokIroz+ZqhujieehaKHf02vb3K7TeFvFIwyz2V+dJb0pPqdP
bdMcUjv7zK+2ZTxchE5+MM178OUm5ukEaiADN8Im8Kl9/en0kDi+fCkZT24fybgpSifqF+d57olK
1H5hr0xFrUqW+Pdd7yO0MyB/PGfgcDQvTs4GXsUaq7BFY1Ue/rQzvbetYKhE21fXoEa940FsyZXb
u+9pg8WMCovd3JvHMnF2oGG0Juh+I5B0M1yTRNx8umlxTywycatz+J2PPP6m7KdIoG1HUE3Olpzv
ErG8oK2dafqQzzOSznYwNi6pt0gvACIssho6QoKLptw4zrQbXFGve2BVn3hxxuV3zTAOCDnynVor
RCjednDNal0BnW9d8mMlTyPeubPldZd6CiyIvOTdxOLfGPaP1cP8WTkUpRkmtNO6z009PhFsyGWh
h7WDxkFp/dmaXDeNdfIMBzd5eAaKWauuAyHX7mYR4jV26MZhLVp1RfJQpp6xSmqSwStt9yuJmmou
AQ0X4JzKpUPCnLtln3v8zT6yTmK974YcYEQp9TwXgJ8utoXbtK6CbmOImkTjBj2Tm7gvTkxMqVXQ
EuF+ixyueRhSMMz53qu4tt0Bw0CZK27FQqLNm5IHI0cahAbnjgnM4PJqXtvBA1EeqANJaQAp1Vtb
YIIQRjOu0jBkjeurmfPb1jg5gRpFdkmKtIakWq49SZTsrjO34NL/dWWLKyMeDwg4GEjwiG59szzT
LbAfBHLgHLL5HN9YNzwwjVceIHw4L7i/DrNI3ypY1VVLXuSEhq21EeU7tfdDBaABusg/MgrghLSz
rnmoMW+o6b1fzpi3MpR16mFcLEEAgc+pBHI3tzaeHre5qKn/lxFOsSaJNXNtPAtxsxaJz9lbUEsB
quHOAQAe12uEUeCd9JtIdgVRq0NF3S0SqZVIrW0VmNNWUVCees5uXNo33YlqI9FcpTf8rdABKe/I
PnQMPzG/8n1TYxcLYuv9FBdRUn07uWvvbI8ItRmpONUM1bkxhpPjxR5zVH5Ee36dMjS5scPCiV/f
jul7d1ctirodLiGWNmXS4TPvKxsds9LzGYa74oHrnmxL3GSyFjPzIu+HuiD2FFQJJUofWQSkRlPi
8Pss/HBORqsYpv3E97A2Fj5WxyNEveDdFgkx1USP6WieNRnU7rJNq7cgtaddPSMqcQnhHmf0dmZR
fYoq9KlNyPFYNKhULJ1Fg7wpT9AV1j5egzjUL4b8y4OWsk3ffJO1E5V1E67iOk+2yUxeal4YwL3G
Vff2U2fGL4TU3kw57cRMqf/mwXmtW1DPsOv+iGJbVz7fD2v12uvI+7FZSCcQhf08t3sAeT6wAilZ
BSSyWtrmb0iQToicvNuFJtoR0MeaXQvOuYssM6PGxESW2iTU8FpjOh/Lpfzn6fJFSkGohzkeu5f6
2dA4NIycwJjqBtskzYS0rovX7MZkNvgI/bJEIw+nI2qtx+lR1F1zzqePcpjJZYe5I1bX+lCiWzas
dsXaJeFXE2ALytNwgLkxvE6c40BZunzdU2XUjeJuoX1n3yrn1zF7CF5Uult7ovqilVcU5Qpj7YSr
s16eUG6SmW5tANVuDDoh035sTxBLW98DuGwz9+9W2EneRCGYhGoUnWJTFN6waeg76vXwJ+F59gX5
LghJ3pTNRIuj96h7DkqL/Ji1b+ZHGxLnkRH4G3NFsjJc0mOQdJBW0htI6KgJ43rusPhFBFyfSBn+
oPnsu+ADGSZDHhKLRHGUwOtmHIjnmpW9nxPunM6k8GIewhc4h6M5PuXjaHEmsk4Y1XutHGOVmku3
lhlx39Z4r8RiE5qAyLkHN9rW2OKE61URxTzkevX17zD78yZvnAMTDTxrJaF2tM/ZIg/mEoJkjx2x
wikYaca748HxtSyZmfFJvn9mLiS7+B3dTqXaGDbUk2iWQ6doYMgT890v9Du7L/qclsBgA6HBfiHV
GQNLB+zQHuJywWeDEH7DVP+Z5tWHdyveIPPIXVt5+TaYjbfxZELVIyEgzDJcBqPdHoxpeBNxhXqu
IufXsHZkITH5e2m1qeyHzCluH5jzWk7zP9ZGhK99E2z5yM8GkNfJtJ0/NrmtF6KHU5BSo3OmPafb
ZapGYOVGhIievXT5Gz1cG6Er38oKCBb30QvRCDTFDgRO+dIBm7NIKsmflPbgnJC9EVfBTEymg6sS
MBQipwhuV/XGM6tkXTbVyJEh3iu4Ucdm8R3M7iWuh/clTWmBm4oNNr4dSqr32Ko/3LiPyQU01g06
RLoWCHXD4xhVfT9uMiONUvtLCDnv00V8joP7OE5TcVOA8vMtZkuKXDbLNO/j1HzMAuUemoneqV6d
R3hB+mY9KvtAbcymvzNrqpOsW5GVu/CGJbVfoMMq8mNjTs9WhYzUIkzaz+jpU/z5k4dtCgbiGfR0
1/TQ1oamJy3T7iFt5C6b6QkJJqQ3dtJ1R9+uX7yi3xN/UUYTPStpddK2uGBxbXe8HGR+Vx5MqV0c
O6uN+hEuw7M2IgMwyFF04kA4uM3yU5a3twonSF1mzKnxoPZKjJ9l8kwW07cT9BhntMr/a3VzTPCy
FPHQeTCpgOIeSPAK9VcjuKZoXrcwVfV26uYfEgQVglzOqOHU2e7FzI0SKwxIkZWSW5VbbMtY0bOo
tfnU4ZC8TVjVv5rIu+dqIadtaUEFfEdD6WZUOYlx2bU+b98wMxVP3ec09Dhaa2DAITbGW+LkvG5c
ixsv4BElwPGlCoZLuBlMRtgxHoKDQ57OScJrFfESn+wBv2fcFoQ3mavWCcu9NdX92mnVcrYplagJ
bYrwC//4wRjslyK96ATOviMwPhqAicnGmaCSjArqEjcZzqNlZDMOvke7syOvMC8B3Amx9Dg13AmA
oB0TLlWu352bJIRbD5LQSUXZxiQJWm39i5mmdaRyk+Et1eYJ5djeLJAFzKE8zIb7a9HVuqKcBAE3
lVExVVkIidIIlLSDm0DXXcjEWYctTQYljqG0MViwkm69UCCyi4VtMGyQK46G7r603Q/KnMD25FU1
6Jb9xnlHRPmXwEzDNnFqa4n9CTp115OyApCLoqyjd6lJEGSAGxnD0u3radkS3uGe8Wg+trfhEBXH
51jTR0ZoYgedLE/N4zD0yUHeHhe3MK+F4sIrLIZCZzRkVJoU0pFjshlJJiCjUV5ih+smW0CRMmd9
8+vW81uRGP160CWc7Jy916Vd7ShqQuPVmpfG1N0qpPHBLsIHJgh8tKSNDB33sT/leDskXsO632OG
0oBb1YFJnA2hn74qJ1/7OVJ08Mdj3LvPOJ6cyCnlQ+KP7xQXME2TL7MyHMU9KzuadcJtaSAB6k2b
qa3vAVOeG/dKqM7rYFBFKQKaKhU0r11dyxmfOPpvdhUDmnoi4mzF+fGeCkFUBzRkhfx/Ywbbpcg+
+hGTzzTxjCP/iO8K1b2kTfigC8/dDLbEb3Zp/eDSF/90g4vERdGgenlHY8gVFy/m6sA0N60uwiPC
AY6O/CAVH3hW+t8ClT+QwgyJOabdum4ckF5vXDGa0bLrBsxK3jabdko4ezRQBIN5812VsHenS/iv
t4AFCQ3IAGUcWnPSp4oXYlPlQgIMJft+rJ0NkkvJdHubJUycGJn/OKv5PUQIuybJlIo7UUWjai/I
yjEyZ2S8B7SSrDIRnxDgm1Ff2SZkOa8/ZZLrrEGiXKb/4sHgfuF1wpbNV4dANt/MfnfHqPhb2Wl5
yNTbIPBxTjZICzv9jYn9kBm265TU5FwN3xo9bWGMTMj+RzlN32HTkFArrf1cNd9mBg6NnMllBCl/
qaQhuOSmUaqrgvwvgjeFprU1jpSTk2EL9tvzWoIK6vt+b6aGXGXt8JK0khxE9iybqkVWO5fSUJH0
h5Ed8SZcf+DyepCxh2c63aa0mZQjUzGrsSfZiluCel2R7KoKu7xaPogG4uHgj2MZeR7d7Fo2gign
z3jzBDH+8LKxg+SltuVfkS1IW4b5ovuwO1n29K2t4tCjvQJpVr80GDAT2eBOS/mNNURGBQvkupKQ
+I4lj9THemQwhToaBj7b6WIgX+dHh946pEZxYr2uZADgach4U/lPLB4eFCcJFd6CHyxM7nPXctcI
M8CFbuYAjuxscvduCwNVSvLh2+q+nFw6rfofXLYxf25OH0tkDu9kSiCEMbn9OPsR5/FfMv32PPbp
k2EyM9M1iMBupHh3wBViA1zpOdnMzgB0YPwrZ/luSOCDLJue25CwYdP9zBz/sUIjD6GIvl7Ov3Jg
hXbLkxcfaRKWha422L558DDir1oz/XDgFVdi6PAYOTj/UvuU5EnEzvvhhd794FFSI8IDraQ/y8x6
DBLrVhQWxEV+orx83U3Fo12nKhKtx/JdJitvvPe89hjj71ndHh0Qs3FXhkjXbJ5jcNPNZCg/mnCC
rPphui2LcYtcev5xWmGizkJ9S+WTSppuA2mcrL3pHwj3qh2KVxRldN0M2d+QVvAdCyJjN6XFF2Ht
nN3hbYXxBvZLYjKV5MC1g8Z2RojuBDtT+o8KZe7WFkQHtjcFCAJQkSzWapwpfdTyZ4zLWwtLBf3s
pB26gi2uD2t8595YqVCB8+NTSJ2x3Zoo5oHV//Bv/1nGrrFNpLDeTULn0imLSW6eqk98Rg+TB04e
I4kZ6+c29mj5s2+8VIdnpTX8Ak0q3uDQQCok6v637kZrg7hlbzImbgRpxOSM99Wmy+fH9oATTxMt
Spm0F1pPdtK8lF/ao3qUQhXUTj3HmO5cPMdAUuXsX62EcpjZpll1rt5bul14ivSG9VVGDUvoELbV
OhTMuzppcRlU9PII+NxxUYfCRGcAspnznCCNmG7Sj9SqD57p/xYTUsdGc4J6I5qUIdjeckEw1dLl
Yw4pav70K1MLfqZg1utqfBgpxN0wjVxphfqYWu+X6hQCAmqrwERBmZowHzpvwczbDJvWc7Zdysex
YMVJWgs0aRyisUcVvggaP3jTnQc0AQ9xzUdIach6TjlGrbY+BGq6TpgU+arC6sIKqKE+CGTCAjwN
cNLsn44//sRuy0IxdAF/9sXojOeJnrptOi3Y/5p7003haAzAoDx8z7K6O02o0fMeAlJ17Inml/KK
3zSA8JqcrUlp6mr5mnFYDeLCWe9vNZkEbK5uii+54ybiGQxb3vDSHkMy0QJUa95MrMB3DnS4mtv0
FXMr+CQM/O1H+554bSr/PLq9H82cBuspCe9H0gGRXh38lJUgDQlDtfrwxM2WYrpK/9kB9gPiRRIb
4Q8nwqkvqLR2S9hcMarIpUJS9eZ18GysbtWLT3gp8vUezwsgOBQhKHaPRtQ31b+cnROXyYtvksvX
ueKVxM99IahSKxWhvXwhC87Lbaf4K1nv9viKV/zdY+QW+oLGpv1/Ikrv7rsB+t8JCiL+2pdGW+2m
xsPCXDm9EavLZxEsFhKDtWyZFfSoHoK+SSPnlhgibxiTqFhfApWZm9FDflE4+PwSHO4yjBAUQRo6
3kNtT+6mTht6by2VMNCE7xLAbRW4eYKnYgd9n+3QphLXgc8UYZRYBwgvZxZxaaCcFxWmnookCK++
iIai7nr+RbZ/lQ4mn6Rcoxjvr0oPj2Wf3wWVx6CFay7kfV7ZwqKIEj83cqXb645weaTPyS9ZS21F
8VVA4MLgIkizazj7+dLO4TEwZbMD0CGlexUHSxTXye8cwwv7yfTqZOmm7vAvSlQD45zvOI7uS4dQ
1EBfUdVv0D7eZUb3Vrj+LqllucOfAh1n8/v3DLSsL9nOpN1vr4u9bTRIz/vajXofq0hbVIiE3S9Y
HUVykoB8G8su8pEiZXNOT95ch3stGFrIgsQHZsXEcmY4ZKhbardSGpsQTpvYlWrVVDaZn4IS07T9
0d7yFcBZd1X+a9mCIlANx6lcIsaClneDZDKGvQ4vx+yn625UaURqSOjzZVjIdTds75JgLtaAxnV+
LUVhZJN7796MkRblXbczsTBea7TuXulrrtsgj2ZCsaWRhAfaseGIS2RBc7/Eh3Iori0W2A2s2bnn
6EosQ17qRiDi8oL0ONI4RnU6VlwDqoFtMIyM1ux3ZIccmpbsgrBpw83ck3PkDsbrMkqgzVa+KamX
FxthD0eGzGzG4EaMkQGMthW9esvy/GhkMn4PTwH5DrtiiJ3jfAxK2mc62+6+yjy4zwaZn+J/mrQL
HMtYQ5HLWIfRhW52DFrDEYFLAzFRdWtcXOstKq3kPLThWhFhcHR610IeklpR5ebXepAlGQpQcile
W+Jo3tKBHGU+eJsx3bizXZBuq67uEpv4uWCg75Usd7kDUlqKDtYr4wYqFzQS6UR5Fx5VkngT1OGW
1Rxwp/9Dsx/yO7kv7OokykA1F60p+cQG55C7D5blNucEc9hmIJGcwLQgP7le+axcVvQJ3b6sizvi
8vlfpumxq6rxmc4Eb024sQ/1VCDVz7z+5KfexWTzOSO8WtM7blzKkJkH6NQ+dS3tQc3wzyYpeoqx
oAUSRL/T0rx2ggEUwROXYoIxHw9DQeFqs1yEyUphLPPLMD7cImyK3HlbiAN+AiLAojyGZ9lKnnbH
2OEwzTadjy3KUMW0S2GgJ0Hh5aykOteW852M0qFGvbDQeMbOuUYBtJKBc293pKa8pV7SP0CmpFEr
Sh3RpEDGy2CWTymS+apwMSVkYfU4sRa3JdEWruWFJzHBpfrtxEfQ9+mptiQn6ficscXclYvvXDEx
HI0hfF54DU8LUFtpxfsSJpt0YTTRQ4zOGHflcE8FToU1DOIKY9JXnk93jqsnQnVHuRklEp9b0CXp
QzG9qQAmyL8hWxz76pV2yxgCtoUG6IqkIgaBir+D4dNtOR2MUB1r9shV3TfhwQyI0EI9mURFTbdr
Tl30tfLc56yr4rO0sn7tJ+lHl0MPEcrPzrYQizX7tPRiXgFU65Fs9p1LJzTAREoGPizk/E48yX2Y
DeUpVGptxwA5xnXEHVwXlBZaMdJLp8y/tVweBtku57zmnFeZ9NYUKUb02zJtEvOUBjySwvDnQ+JR
+gFxS/jaHwFa7dGrwHYHJsUdHVkSJf703tVxfufiV9tObtWTi1CXQWQHldrjnkXzLPz2kb0V3NUh
gbE3q3/kk4wcz2Fw3S6G+Y/knOpUkeSUO5W9JlGo38lwuAVLh5j7xDu5Ua+xQAWiTec88l3cxzIG
rkitipbim/sh4ISNs8ShlffMa2+OLHfFPBn3YYUhy+y7ky7SK1NYfC3jc0acwJmMsOKUMWzz/Xp7
LLAby0w/47F8SgYMRcRdk3DhUpEhtf1nlmwimTm82manT6n1rmZLkqk1Dm+FTbxCYcZYe0Hk/Zid
xBTqQkBrVOE3XqNwUwcvzNnP6uZY1e5w0cqZHtwqZZ4h2iudGMe7kC0T5yxcfTOS0OBAUVamo8+6
8fdch+JijUH/iAX9gHbqKMA47cWqP82U2vMPP/jGe+TQSkoqAclx1l6PlI8CMOakU0Zu1oWw3hNv
auX+EBbd7kO7jDA1ysfYrarziOiGDIl2LYE2X0OjIQKupz7Xr4t5546LfxeYPJBkwFgEzizTRnf9
r3asNwj34OCWXb2xAlD2zL0J43OEXguK7AaJSzA3yR1ysx8VV9ZOeMWlUUty588/nTDMB6O2NtWQ
2my/4AxpPVinzqDnRzICrxZ583TV9QPg4M8sKa6ejIQtLZw1xqIRcbPYGkWCX0rlz01ISksb9gjC
DWIDuDu5cY5V8SuXgn7eFJOV9I3qWiyn5OZoDVyFEIb5d1XZyXgN8+ZUGPoVOkvvs8DZmbkMj+Lm
YQyRiLOxUTJcLkgOCGpUDHUtj9zur1DTqupsEMD8p+nH8eSZGSOxCqjaioH2UtsY72Sb/plepy6j
a5vPJDzgP1ls0PBE7G8tKQeXpKMV0CXzotdBMdpyPlgG+V0UV1vXhG1JuyUGQfjSjRcjl3UQwKwL
QP2Nzh37zms2w6zTx9mvHvHHIBxFzcxIXuwoqWG8/j+oCdh3E6RafYJNl/51S8B5A05dMR/KbRCQ
3Um4wEhhg/GS3ajUJWg7dHDcZUo55lkFd71PlAtJU6SLZg/K1yGVsTwrFoGth/+cnO7gosQyXkTP
vyFS44sbaUtiSrCuKI7cQn//EzZnlaWs4SAyfzyaNjrKNB1B5muUpXOKPNbmFgqTkpptr2QKXW7c
1TQf6QXZJmid0PnYrzX2p8W8CVBI2HwaEFVrbT8msy++GY0a0eijQxfsZJIlRkQcz/bihMsX8Zi3
VoRkgNuXv32IJb/TBAx5ndU9lHP+2i7UZy4mOWUw82vKFz9ye3rLhxgnZO0/jUHqHpcFaYI3fqNE
/EcclEnfOZcyCvciykurPyxjvl8s6R7xK1s7NdofU95h6fPrIxPDsokb82kcMPlZrVuf/QDo1RqF
ovsweRMTXTx2DYAkJLSVxCrlEx2C1Wvs10yb/UoVwCiL9GhRT42AnJXmOdUNitQ6VsBRskM/Noen
//4HptRorElfFmFiv3QDgF5R6uws4/rYlALPoIEOg1bSLtITzQGm2Tf8lMY7FAZ8XJw7aE2VQNqo
wumorYNAnbKPPaqGi1seihniZa1JZkFDDEJL/r9cgRS/eGWOJnPK7odeWbQ1GcAhVvU+lWOwc4If
5XG1oF4hNk+E9+HYuZgK6LtqwUHnSnnEIWGWafm/2xdV9qRKo6H/oviYu8G4bxsOz3iKz4Ounrx4
uQlzJ4c6mkzBmt1nRKcl6VKchKq+g2AyD5WVEKEC7qp7ve9DwgdyTSaenYDIVx2EHjVPuxB0+Tr3
okWVF0wnT0FhOTo59Sna61ZZ5VGL9o8zeyh18eIMdbqtJvYT5YTHKbF+nRClPRQT/Y9hoyJHTcCt
9XWKA31foA/Fmb1rwxxmesazS0Yhohbk/gk9Bfu0dT9jlUjAatO8pMiv6afZWiW+18BFcIJgOy0J
/ceiFc4k+3XDTTtUnRBHBXzhd4UZbqYp/VSW/2b4kDBUluBRTBjqVRK0d1LrNwL72BDcLT1s+p8f
osNB01I+S6yeLL5WcvTM+pwPLBNJL70HRx1hlzHYdflZDvrbG8evqiQoFCR5vEftPWmln0fm2bnt
phFTpfU8NJVHcZlrn4dRn/Ie3TyFQSMhM1QXl/rYAlOjVeiRWf2PsjNbbltJt/SrnNj3qIN56Di7
LghwpihKomxJNwhZljGPifnp+4OrulumHGZXRJVjO2wrSSCRyPz/tb5Fkumtb/POxbavLA09AlGo
1Kpn+TClMUiiyx9k8zbHW+UOuE3iLiEBuVIldKmmvedA+k0BNdIXrbPNh4ozeSvN4TJS+CpslDLo
1HjeQ+tGIMsCsfMSZv6XvGnqtd7a3TY1aAUqFnmWvQ04PNVYeUyH+CJSkwd0oGipqgwPX7JotDt5
nEC7GxS67do012LMl83YGF5HwfLYJ9op6yP9Afg97dh+OhSBYFs4bbPKsjxnUoZTY9jFSgWMiMAB
CZeVvGjsFY4TSSzs6oz2iwFHGRcFXCLBS3iB4Om2l5HuFuO8jnddv7Pxg7GXCnaOEq6Aw5z6PkRQ
Eo9HGsJUhWqcLZJv1geaa7vaJI6WbW+1sytooqqRZW4ic7yNRjaqeEaqQxtHxVpTGFYvFaquokoP
YD2CBWCnbA09ARHNoJUnYGnVaUhw11qB+qC0yDr0GOdDS/DrHvodb89x1FAjJPIeTWMLXFM5dV2R
7Ug7T/Kx2AfybOOq2rmB36xlPRsW0pQ3CJfPVkjGXZOgw7JS88UoYjxfsdgRDOeNFNu3Jh6IKYuz
PUdhpoucfpUtGAFGkmxA+ufI4WkKzJsHc8p3HOXlLUlY2kpvs9dMMdKDaWjKluT2ddfT4QS5RAPS
HMgnKvGf4ewkCDtHIaM5h7aFL2c0/jFyePAQeRC3hz/uhgOV7dVO0NJuUCav1Agj5CCFU7DicNFY
r60WPVAaaldT2Lg17acbLK13hi4XZ7aVuGmVA9IYRBRljugqb8vN0JSPeUvglDk6rHiKH+7Dovwe
YYqHxgNBoxswVCSadUfBINhlpvxMF4FKqhweYjJ0z6aKbQBZfDHK/SaVsl3WVRyFgvI4+srRFo35
NiaHFCWrmkw0lIMbPWvEvpuaE8Zs6BC9+pVa4Can0JXg8aT+D9C3No3tYPW3hMDsiyreTiRerwN2
vC7eQ4sTxF6jG8pEadWdrHSbWFXau4xNamMpDyLtiGMek63WcohReg3DexgcssQA39exy8iGTNyZ
SA/wsbfINMgWb0oHJoLkLFvWCLBSznjz8xdNTSSPQx/BwMnGzAC2DSa0J0DGpFJnAc9qRtklDvuz
6ddgLsS2iIlck2tlvDEDOca9HFWcBWkdVBWyKF8bD1jH12qCXM02g/GYanK3VbjAOrpFfEvE/3Zq
Ed38/MWv6zWBxv2WjUh2iPMJJVSMJR6PJVkLsbXNMvz22ZiNrt0GA6X39IS9wd+3cfsom0I7+FF3
M5Kjt9Ep1W7Ig/oh68JapwN4/EnC0tnIcfWFwi0vQmvfBqXz0rYE3wf8i8jK9n4zC4vpwK7m/EMI
zFCLS6jgQ8XOsp+LzQAKlmhAqcwTjH0QBvmCY1ru1DKrKQ3DR9Wxh+PJAogosdnEI927EX3DsB4P
PlKLrg8KD50zQd7kQq+dHIaOHzhnHdbqQyIpS9zgT8gGQJDivNrVNpgTa0HghXxUJKo7vW2ri3Ei
x8NHEMriw7ndnE3xnb7rUj+5VwYtACXZCQpegA90IIajwV9nRx5QadaIQqmkeIW3IfSGRD+bhXke
8WW74agHu2g+/Mt9sXdqJQJMICurTMc7rWZl4NlDvXfMviDyPvoehbs4I610kUP2sVLodpEl5C3b
1sqblaBGPi0nQz9PTj8+2CPnZHrJ5skSmO/9ut36KJXXrT2MT0JOztDRlTtT3WPpETu/gj1K9a/a
JCYLVFgOnavXqMd4Nw1I0BTszKYT7igOB1itgHU7+B6eZAVty8B7Ez0MyScUJ05NhgvJK+3omFVD
+CD6tgcBB+pXaCPKYweZLtXS75z4lY0jY+kRRpt7ahU/UvxHcZel7ZcStdENP2KjGsUPHG7JCqDb
LDgohmOa31JgrjyI3DxIcTfVXmvKSHDN2QVipGKh9TAGkCPtxirCFKnPngDM4yt5pD3TTf7XPp0T
X6sQsH+Gk1QV/CJb1vCVgy4/sFiGnd6s1XjIzjotpT5kahUyFzdp6fakpYWCM4hh8bQKrNY5wavA
iRXYTXHDHgAx+7ouGjQZAFcQuHfTSzfqWNa686SQsBdS3zs044zIGdGyxIibffrYSyJ0yMUcm8TL
QyNwW5iTOz8NyAUdYCNgpd1NPsZDJOfks/k1Xlrnbgw15bksV6Iz6xdn6mscDDKpbFohXmpAWzaO
e0uBThMDbXPDGGxRoA0DvlbFeMHEDgaxs+/kCQqTOoFRGtqIMpVRqISqmCFisNJ8wn9WJXX1DAi3
3RoW3JSB2CWNIwevWmviMFAhLbdpS7QKj18jDezKSv9dJUTMgstORWAwt2kI5EtO09OYZ+UtyH75
Lgj0FWWUlWP45TnoG07ds+6sQncbV1Z8L2GZyFU/hslFt7Y5I/hTnyHY72m5W2clk77orfzVUSVx
QsIEPQXPTy5Ua9sUKEsV34n3pQDeGRgEzBpDdTOlmvQ4i+DcRrff69GSbxyna704N0g6UxTghH37
kOExYT/KW2+MpWMUhSwSIj4MfYzTFDH40ZZ5LSp2jZpvwk6m45af3gxVVVwFZtJzX+O3jngPRUkB
Z4lgxmUNbsDFaIHSIvbHLyqEEVRRQlLC25+/OKPzxVfQBNOBlT1VJkuJl+tGQtHKTsb2QAvS2UK6
sEtoINz6oL1JxPW3fU9iAe6mGMUDagiJNvCy7JJ+S4Dt1qYDdc9TQYWEwxPtIhruhYOAkBb+utHg
HUotz0fHSXBrjtBn1O4dhZJ4KEM4ffSbdoEeqZ7el9UzKQb07GwLLF2jskPE51T1rb0T0SQBon5v
LSP9FoURmZ8z6shqtX5jEvewKosY96aQqmUkld8pc4hdn9jlEu1edwrAFC0NTFtrdCBY/hO1eGT6
w+M1zqOWScvB5GEc2nbgOQ+TrZIW+p2Cg2gRq7qzRnCk3qjAljq9cPayvdP0Ubuhz1oeJnXcOJGB
LMvmHRpI2k2oNa8GORBn+me4W6rxME6542mj4mw5VmKrHcxvY2xpKzno762ey6aaFcXCDGOt1bXf
zLmgU+cAIOyYWABjBBtnwQJxmyobTsK60dSs2neopFGzsnMIqbIh93lkI/2W4aRZ1xm7RIgLCp3Y
26jSAbmBDvLUWr7VK8rSbBro0hIR2Lw275HRIyjnsHdntcPWpDl90wEmWsjiVIQqLCXJRHuhwLsS
IrqDJDFu1DJHC4QbmIPqURkDqGCi4jRikCSnAJoqQufd0HPzvmMRRjBG9xFJz0KufdBNbDtXk9x0
x0gV/V7pwlNexN/TAO76qNvsUDgxYxEcEQ7U8jJGDuoZWrTNipLKfSx4CaMK0CqdDupgr9FL9qhJ
UxL7pixYFVG7IboSBZ4Wp+PqJ4cfP1d1aGAT0YfDyolmYVfaxI2OPgdA/JL3eRs/GvLgnB3koZTm
a53tsmjp5qsyAgoF8RrkS/QhA5U1D8PYrE/Dxm3VoXpCCbNhdQ09we8ohJc/wL7E+wY5ysJs1fBM
LUnBWw8+UVaSo20ZPueuMFvhd1+29OF+7nFsFYAA8Xq03eRJ20t1hfpp/i/gvV/bXsSb1WSxovcK
cGtJ4n0lpyAxWiyRO5ltO5sGny4R3sUuQs+iGrQlEh/UrQO7TqmLGxwlYudoKrdT3kJNyO5VrSCW
Q29uVRChGOzwtU5atGnl6lj+6Mr4WzPAS7b0EIGRUu+lbsRazkfZ5Wa3onq7CUpJPBkdUjpp0qD+
G6ymZdDmuzbLl2rRdqewjyQ8/jHmcdQ4kQYDU5p2kwqDxgkLy1XKyd8VPvVcoYOjIQps2gWthcl1
ourb2DE1y5pqcIydTmWP8JrXSE2aoXilhZAfUKhUK4nC6CHisdnHsmys1K4u77Ggb+2s+taAZ3mr
spuEJf8sy+YdyNXodlD8Fx8l6Jagi69SUTY4lxqxjUH3e10HFyGqa4uaBFwEo5bFsVWc6s5Ste8o
2JWz7Ist4SLFSssrcxkVjX3u3sfJMDdWmEYLRcofi7ydHpEd4BwrmptJSoqVKabgSsCK8jnrxDI4
aJmkiGvEJDlzIMyHsCIuniTLtp1vDBV7YKXPLLiS4n1Sq5VXNeNXewqgR+vBPU59do2TeIrZD7vt
vEl1MAIcODTTBS9TC2gYZsAW1U2nwFVhbf8Z3vHfb8P/Ct6L079iOsQ//4ffvxUlx4ogbC5++8+b
6K0uRPGj+Z/5n/3fv/brP/rn+r04vlIe/ONfOhcZ/7v8K7/8WEb/96fzXpvXX36zzJuoGe9aXrv3
76JNm58fge8x/83/3z/8r/efP+U8lu9///UGyrSZfxoJ5Plf//6j7fe//1JNUt3+++PP//cfzt/x
77+e37P3z3///VU0f/9l6P8wNN1QTZsXjKEocyRU/z7/ia78gxgm1XEcMm5A9895iHlRN+Hff81z
RBTtz/9U/6HItkxYE0l9nDjUv/7Px/jldv2/2/dfeZudyNZsBD9nzgn5EL4i0+XTFVvmE6myptjW
xVwz45IdtmMOrlgiX6kXHa2wRboKV0CIvFn+tm7W8frDtfj3h/g46JwQdDGmoaEZoXTv2JqjzbmM
H+a3WrUqvbqOlYzzfkv9WEdd8u3PY6gXASmyYvHdEARZc6IcSSlzCt+HQQKqrmIays4NNPknzCZM
+3gPZb0wPYEQtnlAHQ60TK24xEgQEVOErNGCbZ+vZPYTqq86dH01pDvXlhrtXitO7PGgS42OjiSz
0BGrkehfWsWMdIzPlmXG2wRe3gTLY7DJwq6IJEWP1Pr4kzKB9Jdydsju32knf7ryfZXP31dRiZXU
dLSkZFXp86Ly4fsWdGobKBKd27v2un4Sy/qsbUIvQr67qDygT0t8iGvrSprb51EtS9FVRWUuqyyV
F9NnyoMB0aLZuBm9IbZUE3teHL74cVtiU7eWH8N7+fOdvczlIknNpoRr2pat2sxd42L6WDBFJg0c
2yI9UKlbpqtm46/iL8pS3YAiPP55tIvn49NgF9lPUdT6aVkwmA0eMt90cXflCl4mxDECYU+KopPM
oJIxcHnjyNgo6bR19oJy5RZBAmESO7G2vWItFV70qKzJet6kj0WP+us/exDnoRmTZ58XDSI64+Lu
0RlneWBWLxSjgcpAyLNGWaPSV3++hhfP+89hNMrwPJJg0j897ynukFIBiLwYR9IinnpIG9NwLe5w
vusfFpVPg1zcKLx8OWg/BgkPhH02VEm8kItZS3uwngvlh7rwv2k/qDwQa3DlMioX4fKfxr549py6
mmLKMDbsR2RPUSAMNx9Ipqqi5CbGtYeMeV1G4zkC6wMV8uHPl/dyeK4rN4rD4RwtL1sE3P/66KeB
THRDCl4IB+1B23Dm2amrZh2sruVOXQSh/RyI6UJ30LG5lZ/mi17HuAo1cizbR/b5BfpA33ioxmPc
gNBEdPfnL3Yxb34OZ1lUTXQGYxm/+F60hwIjykvaabwsEEcN+GoXZpBh3+znD7n983C/WUItWjl8
P8L+dFlVLxYWimhaN7SzCOS2O5B68RWdictK5tE2ctEUueVd+ag8XxlV/XXizt8SMroha1DRDNV2
LkZ1rDGDMJSB/tj6a3mZLf1tvplcevmPbPPdK6PNU/HDY8Jots6byDZMzeAe/swV+/Ca4MwuWgBb
tRsfOm9kNAONgud7jjuunDVr6KJ0g9t4B0PWvbbSfX5Z/Dr2xTfN/Qamh8LY09v8cBqb6KXaTRsA
W5wqFs19hcfb1RbGf35fGdcmalRXLceUtYt5VNsOZsnGql2CYrf2Gg3xCmfMKrozvWnXAC92MfF7
/pVL/ZsdyK/Dzpfjw6XGA0F0J5YIFwUBzv7X6EgV50Ab3MuOpG643R4BPO/lXl/CngAxsMqXQB5d
7TlZic2V+/7ba//hGlxcezMuKKN0fJhhVRylRbYMlg0rhe4hMPOKVbizvGRlL/886uf1wjbAOxNr
qljsSz5NbVRatiSG2RZWSOOy1JX2saezBLJ0GDMJhF3QgfoZepIGtppA2nPl4bp4e8+znZuO4syx
LHJDL3eaYZtgsWqRnoTmm65/NYwrP/83S8avA1y8dSy6l8BJGAC6yau2Mt3oLnms2EJ6eLk82Wvu
ypfxq3b683W9TLf+9L3mp/zD1CrRt6NcY1h9XZ6xGWN4QzGP+YA99ZlyiGfoHtYb6/napP7NNPp4
QS/DYn0oYWzeGXiob6yqAUX0pOuPRhpcWysuXqn/+obsZx3DIm9Oky+eWSn0pUrVGUjeIUTYJWv6
0lsIdp5+ZYN3edr+90iObVqUvRVZvzgolKqgKZbN1/LOWhirZDkbcQHys916MD1ikVn4AVcMj+hA
6bQexf7PN3N+8i5WZLbQnOhYkXmPKxebsEpThSMMOCJ6RGOugPZMi80AOdQDaNWIn/nzcL+bOxay
H3acrIYa6dC/zp2Kd5CJmB/JLXVIf4JADei9y5/zAGxdS8gXdBAycH52m9D0G91jFT6XeKI06f7K
R/n0eLKPhw05b+e5DZ/2E1McIq9qYeqadwrPTv84bMpNsoa6xDUP3igZBle2FJ/PuzZlFZv5xCvQ
0lkWfv32TRbVMCPEyNuWx3UNPIyVWD/Bf7rXXPIel8q1Z/XySwJVMrjWqKRkwCGf3u8YuywnygCv
Z+mPwdBXWvTik8oG5WFBSW4dyeGm1cOVEbfnQcMQ1s/mYtj+cXbtk1wuxz8/iQ2NmS0HOx394oUU
h/pY+YimXciMd1VfI/ekSZ5q/H88BKmFgvkR2I03sdmadLGMFJqmYUUhX3jEG6xHkyTqAlS+3Vx5
3H93jVSNkte8Sqv25TEyNIoA1JeRodrBeUnrHnLv6s+TbV4SPz5m85f/OMT8ET4smWZRDhloAzhC
sQ2fo3ELcXKawRuweXVm4M7BUF2dX5tvlwvm5bAX65iqtS0WfYZtU88hjsWV3zEUz+fywU3oAdJf
XcNmWYENurZb//Rymsc2jPmMh2GKGOuLlxPq9BLnMDiXrAZ+FkPBLJQ71Sf9o32ySsgfMhqVut+V
IDUduV9pLWABi7SBcdpEAVbR0Lp2OX43BT9+pIsXl5/IePlVpqDzkP3Qd5qnfTuPR9r4njgoX+pj
cSa+dEHkwn+66qmsL6bi6DJ4I8pdl889j2VghzoYSDSWNglPy3rbrsHjuTI9PbZA6Cy8u+9/nnK/
uQGcXUyNep7K8d64fOAMYUtRNJFc5N9IT+qXGM2XhLDjJl6BFmWzbaRfSM52vshXj6SfZ7tjahq+
YvVnPXGuJH6c7VNbFAHZbgUbhGYr1hyYVjSvrw5zWYuRVeWXcayLl0mO7iwPWsbpXVzni9Ct1uEK
vdYa9O/tte3kz1fhr88wo1H4UefSOO+pi1d1WmFW7Gy/cMNtdITvtqP3vJC4f9CfXen6pJk//eV4
rEcyBUSHU6F8MR42iyIZLBOW4a7e5qtu067oqLjZytpemSmXm4D5On4cSf31fmHgkXJUuSWvJTJe
F9qettMi5VxGgu4KGd8G5doud689Fr+bJjwQxnwuMmVs8b8Oq1YWVGVDmYf119Cct+0KyM766tf7
vL7z8z+Mc7H42qggedFDrx93zlNwD6ZjjWjFheaccT1L7t3VxW9eWH+5dxyp540jpUn4XvblXAEb
Y09iQJURH8z14GGAe+I55HqScJYxYRIPO8W1VebTaj8PamgIIRReYo59sdrb5mBpts2g+jrYZEsZ
mSFopppnArHJitZXfzsfNZXu5loh9tO2jq/JOUenaTCPDfv811uZjQqplwJjMozoJ+WAcnHJi/6g
37YemJu9vqcle2XW/twq/nqNfx3zYtYaQyzqtGZMsTSeomP0qr/QTV9rT8BjPek4c7nuYTGu4Gs4
X6LVte/8+Rajnefh1FQsFjp+0l+/sqlMukmMr401VnoEUrSnh/oGA+dw5eGcL92vX5Nx0NhTYNcU
k87rr+N0ceuoeazBAPf6ZX8Ua+iBt2KLOWFz7YH8+bM+jaXJuj3vzmkBXdzGijCwqLVxVYmluZxu
qbUNXnOSikV2ZCpjyVzkm+Jg7MJjfC/Oxo4mxIpizu56qei3V1fXoWJweOciX6wNbJJTvUSHC4Ie
H0h/p+s/JuvKpb02xsW6kMmRbUsdYzjVTaKUONMes2vl0U9rj8rd+/A9Lu4eJpo4LecxIh0dFomQ
iFOvbWt+N4bhGLpCS05jMl6MYfcgn31qUNy1NJOX/vpfe4tQQLlLDjBTZS/xpO212aL8bmZ+HPdi
Rx9NOpF1bAMWWJyDjbIhZXo7hwYsoJ2tro6m6/M9/zA7KXTbtkNJR6EATANPu5idfl1KcWTQP290
bXwrqPazjMKEj27j/L4M76Gg7kkdXY+6320zgKRWJJErZjwUk3ZvxQXnCqcw3Rx5Iwyb9Kh3yjcE
HDu7HzOX5NBwgULqruIwagUzQqJmjdabvUNUh5u0Fjt1bHNK78MBA66L8rclNFLE1V0mohesfdCh
iBn1Qts5agILi1b0yAKDzezVjhykcoM5nix5DJZ+KWdbWyW7Mib90Rdk+em+9UgeCWkhOXhIPF73
doQ3Q1fFXW76/k1ZmA9VJBHGSN6EiFdmYKVHadDD5laUbTSuyrZQHTJVCukcNCbw9FySjNhDl4SM
Y8RsRUMeAeBkqytAOT2OFAfK3qLGCxmTFjDbFGvIKqQtaw9Z4DdL0FbOsuuGcpeaeYFSgugRkFoS
TDLT8uCt4YwuZH+jjXL3FudCOUp6JW6jtutvJTlVgZwGcQdLJjPetVAHV62OgLwXrOr20kTA7Rr6
aN5ayRelldv7BIee19lNeZ+gmvFMAFDwTg/wcWGgxuYSq3xDfLLmP4TAO46tFCgDzLTePDh+dhuz
C8yMqQAOOf9DpYCuO9YZOg1JscaFVod6++SHAlNMFepJg1nPiAKsQ31TSDbZeVVcGwpWCjNQKbdL
mVJ/j8DDkKGp5FVlhO6UotuGCVFkoVwwO4woBtSZgtC5QfiE/9cJq0R7wBznpy/VVOhcW1E44YlQ
i7pbOMVQsA2GQEi8IqV+T4gEH3OWQFI5SJMU8d5OrRDont8aVfESOKbATdsoUfkcTFXNgUgn0wcT
hETayaSwVG991In1sLTZ3RjINw1ZNHi0jSH0agMo2CIk3ag9174hZ7EXNL4OwmaM0QIO+96vsPvj
zOrlHl9OhU2pNHOCFmSok917g18AsngahuR9YpzuKRmXYOPWoVGbwdchL0dihCurzY99nBPVuCgM
0sth3mqyrxIzWhlm+UP1megBoIGsLAkntiM8Qn5QIqiqNbVSiWicYmUcTa7OqMQ6sHPfIpBdRrk2
TT5IRUlpywojgKU05knpS9OaSHUsw/BRQuFuVmuKOBCECctJ2hQSUlUkFqkHmimkb32UFnbp9vMl
3MSmXUc/NLSiEi0ykRJrPrQas4oggfo9dOAuAiyvoy2y1zojXkUmYocaRq1tWinXKXBigm9JHAJh
E5/Q8BQ4+GS/674UWp29wXayKeTgBi+ACLc1+qVp6L8YSqOVZ6YC9ReEzAQ+IWGLBjyQxEp5vpYZ
PoxbQnmWqSGpD3E+YoCbUl9Kll3KhXFpW1q7lsPjorDE6BHWw+axsm1iEZVXAST9vlGkel0zxQ7l
ZOe7UqtLL2DeuT5oZrcO2q9WTBIJ9h107DFu9NBCIGumiXBLAik8STLFnRAWkeWiOYYjOvBaSKlb
lygkUyWrXF7QMxtGC9+BjbG35J0NNJxE7TAR025gQwqho6ZqxnMNrbQybvSJjM6y6wk5wGy1yomT
RLOk+tqKx/A8oh3bc7fVE6i0GOp0YSz6FERZQR76Bk40rrlYdzxuG63hRAyuD80+lm1oqlEQQRvV
E6B9LY55x7WI1wNAn6rfMsVkg2QoOMrDkKQGwxjLXVPrpN1TdsIiB2gjrgPNzekXAC2INVwzoDHx
81jOGqaO5lpOru8DJcm9KuGcrFfg/JFp4K3vrJ2vmKsg86EpYfjMs25XhB1a5ET/UknRjSa0neTA
4wIPsBAd0nPN4qk2MY+9WaDJR90Egdt912JtZSU+uo/II0UBNTJBFG0M37Yjds3wUt4kVfSqxIT0
hdHLkJMQoybqQ+a3a+w9LtmY6wZVfR0US7LCoXt2Kty6BMw29lmyy2Bzg/ZICf4GLHa2sC64bVZ/
FX5JtzSAdBHr2ESGgmglBRDY2C0pWzwIocyYIAuhGf4HIodTaVtMEzW47ts056mTChQhJI8H60yN
Bra0vOlICLY7bfJYOInCGtRzU7z6qNNU2CNc3j02Sk8YhKnoeUAgg73rbCjWJLcFLeBO8pzuzA6w
cIw7YCH5akcnRoNhGE5I821iDlvNt14SyXovNBCg3aT6WPgzhxUk4dQWRUetB/Yw99YWjYnRP+Jt
4sUdCUKJwAretECyx3R2vhZuUUNmM3uz2JiEnmDgCQGgify1MrMzuY1rVv9+bYA9AYVVPoytjWNs
XMlNH51Q+cVQvGfvZJA+ZBrR0lUYn6UsT56kmSbCYsEo/ZSf2JdI+9EMyfnSoC31YsjWdcqii9sT
n4hhE0JtPnFSHRGrkEE/IGM2pzsLvrM1lSetU95jk9kZFYRuFQRbLCia+i4Mx8e0aGngg8EL6+ab
lWMyxWrWr2BAnohgOUZF99YKWSa9RTSulWUOElTlGd77MrbgwgYsuZbA+V3AjsHR1WrDM1nYZ3SG
MlgZbrWUVfdmky/DwrkXhnpHGo2rTEW0kiez4+UnqUQWwnAuVP1ct+TJqHEGEp++njupcXGSdUDz
gZ4CkfQbCVOoat0Z8jhCpMqPAjOji7oRzoVQ0vukoMZLomtCuAs0eUlDDFpGwY8qEfBeSPNa2ojj
F0SbgDMXhbZOAu3FH012YEF5zxP6YAPihkubuEIyXavlvWwCNiHRXHXrMDiTD/tNBVSqkAnGbhJj
CLYrAOGgP8oNJKAbKwt2Epsct8+IEnKCApZCYL4ZZHorAlhdlwczmtGgsITC6jYRDmFPoyw2ZiAd
6nB4ZAuBwgKj+NJUyTzXYOmcNLAnmY3yO8e9RO4HNQ/CrIPgpAXyS9R0b02bLkd7YvUbtqCnsSCV
68bBP44PqNDF68QGzXCA8RWaK/LuB0ShbU90c62FA9lYpC0FtXOaRLBvuwG2rRW8KdI4J5pTQVaj
xziR39qGNYDYOaTn2DFT7a7Uy+ec7LymJBNErm9ryLGL1KSYZMm4qaCJdmr/MIn2TOLsLUi+E1Ky
L348fq1rVri4sUOPUMuXwaw93SzZ7ZuEbPBSfNZSeZ3O6YqDKUtQDNgIxXlBDlOFhbNKH3Cw3Ayl
DJh2WFRxSKoyimICnN1yxCWaEDPSFqnAf0mUoN4G8rayIwGgSHluNevJzK3GM4bpCBj6HZDNyR/G
atGU/ROa7m52xZA0w6uOjNrspPvKoZiqkw3eMc+L18pyKG8XvXGIJ+eJtHBXa7OjnlfNosHa4YWR
9RjV46mRWe6ENdKGz6IllutsMcghjDsg05shsFQX2Sqm2lxtVqWChwG58TMuTthSUnCSJemmxwa8
qJy8XvGxsjW1w5SArt6ENAQNWY7VAQdvIqPHIzqxb+tgmQGG0Z3yzEpir/qcEL7M7FFss7EkkdJR
S9vnkRzjTeHn5lrqmuCYhhrNDya9B7MdC2gBYZBkGk4URvmVtDIAPjIW0mzIvTAzcaZ+y8IUUNo4
n3QifeeM9eOY2p4RdwehSF8SCWwHRkwJQ65Cdl5gfPNxHi0oLn0P84ZIBkwfm0YU6MGAovfkgixU
I5lTwcrnlhQGFw0LgB72VusaaKFkY3Xp2mJ8LB0oP7HOvkEthtIDFg/ntKn2cgGfwPDHYgNBAkN6
qrzZSreVG/VxaOMHuyvHwyDQ76mS/9XIrOdhmJANAzfMhvumyrEKtpbrK/SJCFNZ26YCDwSXgRVD
OS4GcEfBazqhVVYzrFHl3EjSRto5kawcklG86A0RzGmBHJ1TDi9Jp448WYPvpgUph4Ai2Ooi/dHa
YDVEWf4gLx7TfJi4lQFQqQy1e7/Tn9LGNNY6unM1jW+tkjQFo7ZIkCRlN7akZtc75QrJc7X2I+G7
0YizSYD1ETKkL7waL/EURWskard2AmQ8IFaT9IL8xuqnu6mbyBmtmkMcW98rMz/AoXp0CEaNLX+r
KuO+zpp3jRyBRQDPFSBCeet3/sbUAbdo0akhOVBrrG9Ob97KVdYtSuAb4wwdCYSPex2ANihLuLuR
63CmXUR1B3u0i8unIBpfcAkroC/9XcKXIlWvlTwBcY8lVVsQhDyuAgVuXJQMm6Bu9v0U7Ji7D6nq
32siXBszUZbU3geDFxkzXj86EtRfhyBLxbSnO2KoafEa0nM7UIOUIowUoCi1+8aps11j5pTuIxRP
HQuJnhc31TAiaMgisQjUDJ5XsIl9ZzvvCBZk7QDJc8zv+PTIS+dMlNtOBKRXtV6rOT1a7nptObXE
+CVJ1C6HHjSiBPls0Y3DowQryYXtD7mMhU7kNLmbCetmXJZbp5Beq0p/7X3DGw3rse2SG1WoIEY6
vPIo7CJSIaBjg9lmO0lulr5Pq/oxVmqwBLI4p5FteHD8Yjzo6FlUMSyMUIbdYQIvLvUGLkS0jSLb
+ZLj/ceR6ejdChUvvLESyRfuI8kr4r57NHXwbV3UEJCkSXDGo0gYx0GWw9vAHtQ9qauCZCeFHZdW
WYLGmVXSUNXHr2TmEtsUR84bGfPSA9EGg0lgXiZWvCukFdxL14jFm6ED6FVzAGC54T+SZ/TMq5Cy
HkHAWciJw5fGfpVJoLV1U3pNCNFTAHx5lkJsQt7f+FoLdVI0PHW+esSx+qNq6mUa5Tu780n/JQck
JkzSyWOAA1J9J2f5tkU7OgT1tHcy7BJTtYtxDkYNUzkN4aFYCtkTFsBMTu3Vu6WOK17WBEyAsGCv
qGj7LiUCin1WFhmeJJukkORhhUKiOjhAPIgJi8cMPn+/rGv4XvVDacPsV3Z9o/5v0t5rV26jCde+
IgLM4ZRDTlp5KeuEUGTOmVf/P5Txb6/hcA8/a8MHhmBDNd3sUF31BrsXVaRXUATCa6S2TrruDjhX
GfLHRiE3FXnt5gxFLKx812KrSUPU+CXBRHNyC1SYL6JbkH6RJJYY6uJR/qGSjlMb3nsxhBipJd2G
NTkBzs5b3YXfuwsTtBlQatGM8SH389dsqs5ljpYf6mpz911qH4u+eh6KyRHln51WujniF4FoOHJb
vKj6Z5zI2lJ0A8R+6ux3gJs9KgeN4t0HUYlkdv+AdA8C5oLTpeFdrfnfqko4oBuDe9rHZpBepcba
+XIu7rJANu4pzimVXeDhjqqcLEGA9Ydd20W8hELRc+VGMmdGI3YDYAc+jlYhHJsqzE+1ABRAMWY9
oWj8iKr4M33bp8KkQqal0x03c/g+jf3a1tQIGo+olsihsCQHWX8VPTgSAy7TVdo9m+jF1L4qMkne
xzDD4SezcOudqw2dMJ6Huqnfi6TxB2i4361AvSsD7nicaz5LqffqyTNxrXJE8iXS+eSlHRFoVSLY
/QqsvLssGZuHsjXGndTmX5C4ugs646jCh64qEzo64A/blOXRNvPsvV8ZWMP6pUY6jellpaC6j0o4
D7jnslRQD0A3E4ub0fWEwt8LSfN59EWkCuHaNdSfo1bjSeXBhNaxF9kpmTrhkU1NsI44xQdJfj9I
5vA8CMnwSOmkalxIQhGav5A7LXIBE4pjTM1M48pAJQSy5jcTSCkP3OZVUqzGweKKoxgzMJ7doNIU
bQR4arhaebI8bg/pATHX2oINhGp7ykOw1x8HhYZAIt0HIp1z5VEKyxPvEbYHYlLJ3ksNxIb8GNW3
4WEWtEtHnA9Us8fwRn7WMw7YFmnVwUIvMewcamHnHi2LDC39BFtpGFqRA8+YP03TnVr4r3nF3xVn
96JcnvscT4hEfY45Py1SvBQevyrngPAr7G5wZ+IA6l9yLfCcHofrtt6jX/FrzBV8QD5q4684/Ipg
/gcfynpcvhb1c50iUKyJ3wMZMCL6T30/AkcKPnRS9ch1aFsARXRjLwhwz9269Y8JRK8x+d3XB8P6
VerfaATxJIncbBif0uyIwqA7RNZ5Qg2B7IpycLDL+3tcZ2x0Y6bdxHnBNsQ3ALcWzVOekfDEdC3J
fuY9dez0xFbHduCuGB6H5CsL25EizW1mF9Je/jUO1qOaWF8b8ZA2GRSHARNf7Agb6BpsHjCl4qEO
QxRjomM8avzyA1C9ZIfW8tnDMBsX1gd2kSNXr1MA0U3GikEVeMntS8m3W6l2LKQ6+YmT+kNGM6su
z0MgPlLHA/I84Oc2TwY8svJbKVTfSzI7NflkFMm9LMq7hOUtYnQYJqDO+UHmQOaDIYcef9K8H3oD
tqvA87qGUjm7DkDms7DmxFyFbCiSAgrkUXyWhS8d+CczeW9y1+JR/SJLCDQbxV1Xl4dxCmeD9iOy
0c4sbjNQKUm09yX/S9z/LNPwfUgRLxwBs3Frgeg6ZBKOrmYQc2jdh5i9jdiZmZhq6ty9+OmFUvvk
Jxoe8ghvmvdd9yqhKIydXXk3zIpPvvBLMH5nk8WD7yErTp057dIJDnz6Hr4g+bd3aGphT/mewwq6
OZhEHiEpJvdIkFJtQJ4UR4/OxursnTKiuoQfbYLBR57pO+pMTh+Xj0ZMtl1oyCMIO1SAID4nWByT
kXGfFG1mx7L4MWp/VC13b3CuB4EaE/UwXA4onLgSvz7BjMKwDL6psa8qa7b8ciScTcT+2URsaAD7
k9d3mArtIuE3Gl6HcIK2jfMK5RpPkl8DMpWsTg44KbBo0Zi0KIEP38dEdJsY0IhFJ/mPVg7aVR31
7jG8MyQTRdjqOPEgjvlrZheiUBLsAdoqpUSEcAy4exrlIs9qUNKITzxabS++SwodgQPBSp+10EBU
lM4xGTNK1FPT66cyQZ9GF81ecOJWF3+qeBNIR9Tfh2cqpol/ULyfsh995+JDW7atK/97R+ZyQPyu
fLrdAF10t2Z6A/BEmspAiSRTFhdgkkZpA0pydND8+lnEg67KtQ1w1rJ7/U8Imf41TTKYIksSjN8g
EhehWkQDrRruKDFjP2ZTBODjPghn9EXcbu9vQrQX7fplVG2BXimSDscq5P5sufzp+b+KfDYWpJha
ixsNwtUZpKNLoxoyMD20yw4yJaY8GjXRtEWUudmOSihtQA9WIwD5UZk74AdLqDX+YWXpB63JPvkk
0E6ai9W3V8Gy2fjPbBlAfgAzQT9dNoRR9oiCOq+pxD904Cn6B/X5x7RD5G6TILiEFV2Fmkf7BqzX
GQX2fSmo5gwXo322Hz5BBo93sBRPwwcEB4Yvt8e2uhDeDG3Rv+06Mi9NQEq3lA2e0olb1donKNZ3
Qpa/3A71h3h42UPlSQDBk00F8hVW1OXYgBkgcW7xpaITpiBHlAlhQsjutM/u/aMA6CdAD2Sn/xz3
+l5R7rZhE+ubTWRXgy+Ab2EsZtcfZQpYZAngGcSdd8Z5nlNRgfNZHSmUuhoWlPtcdrc4CKtLlOUJ
x0UxLOpAlwMXDYByVD1IduTfPWTq+nB7ZudNtJhY6Q3NbIlNpy6USOLMANOeqpNyNE/+CcOzbazW
ArQwL86LOIsPCKSP9aITB7qVbFOfApcRm6BtMFVypZ3ywfQc/z8DmmRsPPhcInMHeBu63gK5XGWI
IYhjoiESI4x7LFriY9knz1WBDglSWM33Vnmu5Fz9mchW9CjWMuYwOAajcYYJeCGMx6qIca7KqVn9
x3nXJDBH8EBFQOUWUmOX3zVDhC6XDMQro5N/VI7NccYabrPsrvboHAaWosqlB1B+Sfv0m070eXZq
+BKCH9PQ8xnTQ4ZlEVLi59sjkq9wDposAcWXwGvPrMwlK9r35b7p0fSzva/hN4SUzRfLVsE2Ci4F
Kc8Zv5SO5RovqA7mNqWsPdCOl+DXJt5xxk9drOg/pD7gJLMIgApd+nJmqYwGjVEUuj2jK9Wd4lBM
QRrOls76Phk26aDXJ/wi3mJlK0bZW0n1J564mxe2f87ujEPmZofyeHuKF0BgVrNsGbqmonJgMDRr
sWgCQ+LTZRjBmIXxQctN/B6QdvJ88WNNQTkXu3M8WhsLdQGy/BOT9AWUjqkBsFpC5AJLbTMMKzW8
7FVUSMKgP4SkoEelSUnnhtz6EciVtnExXy9b+Abc/KbyB4y73LZJJMTeoAga2ju4OoIInLpHgSem
bEgbw7s6X5lSmvuGBKtBB/uxuMSAzNN0KUyqjNU3f/qkdRs31/WtvAgwD/XNrRzodR8qDQGEo3mI
j/4Z07g9TpNgKbfPu6tTdhFscdzhg2UMGScB7Yr32vQb1bsskzfSsiWg+J8V8WbKFgj5MuxUfKII
MuM1aWYne3a44cwgX7Z1RqVjG1Q8b6LFpr74TIuVT42+m8A2a9T8HfUsPvgueAljZx2SI0Zg7n/f
ZhxhlF+xvTFhn1x+Mi+ve6rKAbVEo38OEiRfp30baD3NGzDaFLZTMfl1O+TqMtQkRdHIZLjoF8tQ
KOEKAQnXcNBEXCwxjwnVidshVjfymxCLhZgkOawZkxB+l8BBq3weatPwDpjxuBMa66BZ4eF2xCVv
6J+V8ibkYjlSZ03rLKN4NGNAkdLLH7M97gW7xqWgj5i5kx2Cv4sJXVcCfg6ZY5EwTUJRj3LPSsFM
ud2Nbnvg+Sq44ju8afGlDOD5YTKVbRxY69ucdwqfjuRQXmL641xpQg/elg0qxKWtyy0AO/Ps2VDG
jlsY4vWJfRNtceegfBCa6kg076F8HN5FDgwd13tH73c3c5HbT1sgbXle81cb8E3E+dZ9c4yhp1lO
tAA03po4xDxNe9WNv3KpPw8n4E9OcTQevSPVQ1t0krPvxPbwo71rbX8nH6tzuN/6PdcHHSB1EjvR
koEwX5Ea5A69tAbQMf5Qeu3vp1KM+gecURHOHOBC6BsX75LvyEpW4JpDrQTZIolXWFVBb7S+F7jk
B981D6glHs0eTbhdio+ki8wkdOjhIKI8iNbfAeasC7BtYzNdp1eXP2Gxf/Et7HBfAlZW/YAL7B1S
lwx6J2Z7nL8RLjCjTaLDyjIj5CwJY+hMGo+sy49uVsUwcvRSscMxfTdOT9WMUU/eCRD8h+nEqMvH
5rD15Fn7tm+jLpZaGjSVH6M4Y6PGCOkswX8GCffAvT2f1ycugHEeBEj5AspFSfRybMKotEVboL8y
C4nsVJlyoFjrG0GuE7Y5CCeCAseBEsDiJrFoYWWd3pKw0TOpdCTnu8TO8f3xPxfpa2aqG4vkOm+6
iLeszSR1EedtTBesRQp0wq24xR7gqRi/3Z671YXxZlzaYmEkfR2mnU+c4F49Y2n5lL7MtDAIku8V
jnXvcRNGvTWyxeeqakvFd5SIeNhVNPX3eIjFd8i9uOi61U7yWENW8e1isP1NDPdW7MWVIhh9h78W
X7GVzdYW5DrFj9AHMlmUxV6Jw+5vvqKqGRoaNwpPt8XsCpbkT7HMQ0rUxb2adScdd4udmaQ/CzHI
N4Kt7TZV/4NOp4aIm/HlPihNsZWnEHT6lGL7m32uy/rQTO9vLxh5/jyX1wcL01LgERuIEOnLamjq
awoyxhxemt26Ifwstz/kv+gz7a3Pqhu6cDsPhSs8GBD8SnnXNrvtEs7qZ/z3N/xRhHlzhalSDu5f
5wynsS/eT7nQYZVcj/4B/E7+LkpTdYOkvja13BcmD33OADhOl1NbKENJCYE1G2OUPKnfCgrcQvdw
e2q3gsyjfjOqpFQR7qWZi99Gfi/Gv+LGo5/443aQlfRGgYiNSYgBH5h232IorWr4bRAQBaTAcdJO
c8YxvMzXXo4E8sGfnI2A8xpfLhiIuNCb4ZtTw1gE9Nqg6iuF49nIQqw1DERUI7f3RB80zQAEzPHB
y2IbPKh9hz0rqqU77Bcm9K3irPuObPJWCrC2euAcc5ZTiWSbLH5QqvG0liLk3QUpelZD5YfZtA9K
qQH99bcqKSvfFE0FQ9TQYFN5ky7yZmAIE/KqIw+QQ3XSggMmneDCfJEWKJ1s2ANgMJ2ZWjnrZQj1
XuKC6Q5+e0R/3MfN8sn/kb7bEmxauTAvftTi2deFFlqkBggxAYwXZQhHA1Nx+6tfjxudDDiVc4ub
JG1Za6jUYIoAQyFH1Z7x6IZE9UUPN/oy0vWdTBBTRxmJmoZx1VaYxDg2Mcmjf5E4I8o50X1Su9lJ
dSGnOGHtmu+SO7WlpCu5CI+7fzHCf4Nbi+JUN84HBQB/GuUkiy10EOE7pIL97SjIGS53D9wzrENl
9N4UqL+LG0TC1bacJDTKwjzZ4ZJuY6EMfxubJFTAczqPstW+j4vmuUB+2Iolu6ioeaIvFIAm4LOG
VX7q5O/IxN8b6gdJPKlFa5eadbQ0MFOoeRthva91fa9P0QM978dE9HF3LfpvVp+cjKbeeF7NC/7y
NNDhVaHCZMoIQojLhQF2oQ4AuNIKQsre8ut7sTqpACdSEpxGfnd79uTrlQ53eVZ25PUIQXQpLoKY
vTZw/9JI0acn0UyfOqnHUVvN72gMYCkoTS/JIJcHCc6Eq7baPhCVO9RKYprJA/MdWUC66uxLXHs/
y0x9Dgbj5A/+OwnsOdAqZPQN8KtHFmH4HOjWr9s/f/3XKyjAzNoZV08jU0+8RjdZYkHeuMJQ7Zu6
3bjYVq4DZogvoisqe/Wqeo3rgSxESfZPM0RyaL/sq7t2LxzSPW3gDbGZ65OXYFyifA/Roh+4SL/M
UgZVo9Bw1P0XVVbvJPk0tgcza19uT9x1i0e7DDTP7Jur1KjC2q+pHfypyWdPxh0qsHDl9Sf/BP1r
j9RTak9f/h+Dzmfim6CDqMFqmEdXuxJuY/YcVXgEHswbC3Mvx4/22xT264N2vs45HCyVDoS8bGZl
YRspKZAKbFg+hfl9av4QpQ//eWDUCMkoZ41EQ2QbXQ4MQ6RyVgwF1uvObNzquf0Qoux5MFAum9xI
x/Ttf5AfuD4piEqVWlYRiOPAWEQdWqSjG50LMQIp2uCj16WHUb6Xsl+DuKUotTaL1I41ePK8IK8a
Hk3jRwHyeuQoqCtgZGL33jcdK9TbE7kVZbEquQ8H2JZE0VvtDlT3o5gg0N1IG6v/epchLItcA2sC
wjaM+MvPlaZRDNWL/Kau7jul2Vlt5Fhmeja0z7fHs1Re/FNLeRNpWSoTwkkb1YpIgKaOWITvwzb/
QPccC+9BPYql8aSX5re4TL+3YbDBnV4pXl/u8Xka3my3EQ86HGbZbjGwIWC3O0PCv6e0RfmlwkYs
0l+t7CwFld2yclMBtPXYb2Qgqwc0mqW6ATxEppl8+RO8OsC1ZRpwrZYl2FXggrao1X8oxcv7EmWM
/xNizg/ejDLkLaN1wA5tLC7g6rhF6dSPwIHutT1QcvFb3zmgh0MXBBFtR8QA1PauOtfvuxfjHKDp
hG0dzIsXcNTq3VZ5Z/3yePPjFud5q0eTlor8OCq0+7zYWcas7eKO/BJp/EI5fyN5uAYPzOf6m4CL
HYQna53o84SjBo5bMSqG1alw9IOxLw84eTILjZu89qFtGajPzX2ZrZ+wsuYvf8K8yd98EOyxmkJo
GLN6KB+Bzu7jw6xlo95tqoZcHxeXkRYL3B9DHZ4ugyWTxV1lhy3iHXKRKHgkjyKYtv+p77SypPVZ
7EUh1ZxhCovhdUKOWZ4Bb0HuvlEzBA66pQm1lM3g1NAvQizGpaaSmSCV/E/KIbrlDg8B7MZ2U/97
uAsm5GqHnbpP97W0S/vfyUM2biNsVuZWt+jAYpiEYoi83LnBCPWlLNkuAK5OfeKqwNEd5TgLpExn
4SyK9+b3/0GGaSWbvwi72M2QuiHzTkDJ5jZKgPhaSOtmx0Ps0B2ML1s1y+uLgINpLoxysc1X2+Lx
qfZ1m0q5DKxH9XYeAP+MPmxZoqUz2Bs3wXoo3rcyDB2KCouToMpRhsY4cJ5PSAEh793fwQ4+k1u5
acc701XOkztrv2zdqSvrlTH+G3hxIuRWXEO05UMq9fDNqGPAqzw8nI3hrSyXiyiLXZFhdtuY6EWz
6QMThy542DlCqvNhx4Hjv6RmhF09W7LaXKqrAwTSRq93hggtH4DoIoV6lTKzALvvxE514SxvfL3V
0SmzSsicblHlujzS8qTqfAtNFjvX071ugN+sCrsvhv3GLC70pOaNbzAQxSDILKO8WCShCQkfB8c5
K2/uteOAnlT6fu5ybV5M88W7uDUvIi1WBdTeShEFb76Ysvct+kOFGxPp7xr1VDcMNJbQMdZEAI6X
k1c19ZBJvUm5qv48lVC10neev/G0WPlAFzEWJyaed0B/RvDWYvkjmx5qobJNmEy3P8/8lRdzdhFk
cVpYSYNFXcNArEZ6iA0OpvLXlJ3ERjsW6SM+RyeqXBsX+lbMRSUKEl7vc2wweepP2E/OyFutDpCK
zKHX4ISkV7Zcd+7tga7gfDCf0GiQUxZgLS7BoiggjBOWckSNvlaJuNPlblfOSlXlhGXc6FpQtQue
/5L6LkiEjWleyVupglJ7lamjQz9bRpeQABRTnFRBNTE8Yz8d9T9queGzthPt/0HGbd5Wlx+WyrXJ
NYeiEqiSpZ9KDmotyOXessXDtDcTG+ooNV8YMNYBbPFu/K5vPPNXCnPGrFDH42MWG7xqlvnNaIyS
MFlsdAgiou6UGa6kTnxOd9Kr+SNWMrc3XnPjtWnv/9mV5sbCWulrXfyEZf+sMCkz9zU/oXbBclUf
/cKzVXc6zijaKcHOJoKY+LCt9Xa9VZE8UUTaI0gtsrgWT4JxLkfN+GFbF1FCtjDATmggRwE0mI1V
LF9/VuS4gKzhX0IhbQmkNVurnxoEpOwsLXX5g2Z4SMh2XSrZnqz4n5QQhLw+TNWXEcOjxvW5t6M7
3fDr0OktuZpsGQWfrXrlSnudwp5CxYpKgUhnfzH+AV0QDA8Szy6S3bQXsafIVbv+YH3Pd3NyrsA6
4HUQuZYjvpqPw/PtSVkp+F2GnyftTXaeW5Peq2HqsfLE7CA5sWvuGsfjutnP8lBU2RG/geL/fkZt
xfwZ/nx5QkXsuIlevK5OX/6UxW0HsGECfsRMhB/RezjViV1+Ez9275FWOdLmrPc6LMF3E74k21nR
yiED6I5LyaKWgTTeUpErE6cRCicM6Rk6iaQiGN3u2Nl4ue6To3ASNq726/RvNiMBwqGy9gHyLzKI
LhIrTJ2R8GjMNk3tQgiHr6WOHStyOAKyDaWylbNc3xyzsLqm0ceinnhl3KOCstJVAeJQYoZQ+VBa
mMxjh9yOmqFXaQU7A25w+Pv28lrb3Io49zXo6OJWsFjcITd90nSVZUv+qy5YtiG9LzJlY2NfJ3wG
PiP/BlksYbEGnaOUBJkg1iEMhRLyRoQVfO8cgt4tq0OBV7P4XGNk4gM4QAs0H+Rzdx/eWXcdvG5X
2E1O5sz//v8xzKIzPOBKTgFl/9+7UATnGgSRIuJy+Qen9GarJmLfI3IRz7U2UBvpl2J6+YuvpaOz
QCdKpv+22IDYWcy0cshxXSK+92vxY5J3Z14LGyX067XPON6EWeSaVqMkuWISprXwHM2C6GsY6hN6
XulnkrYtKs31qXIZbV6ib2YNHlXieV0OHrtWHlGUe8AjK3G60kdAHdUlm0Km2xbmx7+YyrkYq4OZ
uka/eA3JxZQwxtrkMrPOTfrLar/ejrGSljE0E68qDhH6NcvnQUYN2pQ9gqAx85yCr633VHIa9FG3
X+IrFwXBcIzRgSWDmVgekHI91bUvoCIzKwRX71Dwh8pd/spjW1Ud0wHbc8r3aIaqdvwu4tg8ep+T
o34X46x42ILEXFe6UdyBEcMAAafRM118U3WS4zQILXs27IwRakVnZhIiR4oH2n7WRk96pWpnzp1/
E61xCiBX+aAxynoxzARp8RwejU8B5idA7B3FTffZoT3e/qrXpxnBDLoGbHNZ44q4HFvLZZxnCRfR
5CUpTqlhjkeyF2+k9H8+12WOe3HZLsP0RqDhI829b7zzBrs/RzAt0YQkx/0sdbY+J70IviADPU27
wm4+Ro8wj7MJR7I/ArzZbqtOuDbut3nQoj0st1FfINWGdS4A2b750ZvT/r/PLGqUJmUsEP1XUv6R
6Gmq5XncgAGa5dK92G5Vda5PNu5Y1gdQZgosV0CJsfFHefgjVIUmgo8ns249GtZLoXdbt/lWpPm/
vznVkOlLUYQJ0S1AFm52YmBr2tIASaF2bs/a9RVu4hLHhcP7hJ2/BGRE+diJoxXxXdBx67LfSYYW
kaYdbke53tF0k7hagUlhGAX2/HI8Qlr5sIbZYhn6BW44oT+iKwPqkn1OEyuMqJC1G72IlYHxoKTc
J+rkYFd6tWFe6GJYkxCZSg6H2ERX4iEzpeZB1dpi63W18r1wS+Qtg5MGHnTLBEJKMq0XBQUq+q53
E2TsAwdNm5jEwUCwuzWPwTE5UngM91sPuxX8GQcXkWcFVs7LZdogVJaeWSo6gjM8G+UfJAQbErLe
Lpw50y3Ps2w42lTjsOe5ER/VDuC24CiCvXVsL/XtGTw/RdNozs8eHrBPF1/ZHyIVeZ15FqT9jKcN
HF3bDcppGB35XX7ilXscRWjt+zH/i0P8IvYi65CypOgxGvZs3XM1HMl4aHmOsavHPV5SyDcdt9oR
a+uLdBsQLAc5cO1F7mulVYSCKAGl/reZKqClBTtWvt3eN2t3E8P6N8oi+ZVyxfCmnijJqTmJvwLe
aOAZd+VPGAa7fCNz+1MAX9waQKGpjs/q4dRkFmPSmgBSoTGArsV7EDCqsi/PsGwoX4fH8vCHakaR
vj6izituTugKSAFO+Zvoy7EiqqZU3hw9dQMEcrCDmCXa094Wh/2E6KP7jzb85rqd/+Jbw16s23zo
ylYKRxD+JABYsDwUylPh5ie8vo9Bd0z/4i4EX4JnK1bE6JUvS6SJ1/uigeG1XRpglPR652efN9bN
2oH7NsTiAkmLIfS0lBDp7xHqXvez/ZUejF3v0P59Lu+ROabMvK1XvnLLIwsANRVbNYrnyxOgzAr4
ggmSHMrUvBuj/FteyxuvmOuEn1VCmRC4K4gynGsuDxmznowI4Rv88ITc3M0cYlo46DcUyHh3sYGg
vx49S2XzF9eJbsxFUoPq4dXjKTHzuOwgwthaHj1mVSTbpZD8GgPz5+0vt3asEAY+hgQA6SrHqApz
0muENu0stz54GDznQYjU6RYecfVgYSS0UOZL8qoXJqiRbNW6wcFyb2J7FLv+uXCbj/MO29aOX6k+
AtajvEwyv0ZqKdVpSqwaGb1B/y4hSHmeJR3oGDlZfM6kF3GPX7m79aBem0qYneQbkHZntYrLlSJm
vldgR895Arwq9P3Pga65YRDtb3+xleruPDhkRCDsUOa8aiuG/ojdnM7x8VKbOx30RVn8MrHUO9YH
YdcgSmJnpblH+Y+u3G52ltk6wVZHasyWNnzJFdCarw0qcneenU+Il0iphbhWEdzV1ZZn1NrmMyGc
U2Wlp8mgL6dUqcYs00X2d2DGp8x6Hct9TNlOKNHAQnfUED7entu18wQA/2wWAiaP9PQyXlvMKihy
MidxymPT+vep5W/hZq67cFTqRNp8CphSKrWL07+SPMzsO+ou6dSFDpQZfzZpzvZGlCVO0anfhqRK
XmS8CX72oVY/Bx1qdreHuXJaswl5sgClx21zuYLwhB0m0Sdto3g3kz3K6hgXjeUAgKdYGwZfjF78
7+9QtEHwh+UkXSndJdHYNXpAyWtso+9jHL9ygG6EWFksvG+xWYIVwcjURTYxBVLQ4Gph2gnPFjpa
uchGgFf9HKUdQtG5ENxJaQOMVw8KVdqY0pWVw67nhc1re6V4Epb0WwWRjmdoqahCTs2TMoRbS2ce
wSJxoDbDdcDHg86y3A46hlq519PATZA6qN4FQDUSKgfJsXrYOszWjtCLWPNsv3kSNlihoQJILPWg
7RE+z7+O7ZP1Wri9MwOdXRQ6Eqr77u2VuXKyQCUzUSfBtwpg5WLD+wrmB5E4a1FX3Z051A/agMyS
6EVbU7m2WGTM38Guw8nnmr0cXiBpURbK9KdK7DKSwu6ejU8ZM4ryE1lL+iXudua+OiQP6qPm/MUY
34Re5EpWjjhsC4QQpgE2CrWBmn8h8EwqaiSj/yIUGH3UVsjqqTpdjtJK5UScVFqPnRAkuFvIYRbf
BXGF5m0f5PqWmfjaJuB5gkgR5CROlsUNGJdjPIZQ521NH5xZyGwyPt8e0Dw3yx3AsQnNCiwsw1qs
jxzvgpDnN3OX6Y09ap7lJE0q78zYa2zZbDaeeWsDQr8KGUnQhRReFwMq0lCdYp1esaFKAxqBsRf8
8CrRH//76WFAiAGaDziGvtFiWKPsl50/WKTPVvPk5Zab+snGqltrSV3EWGzoUve0srGIUbPiM/zd
S2kfas+zMxQ13oPaPGrt6fbXWrlnLkIupi/E2RQLLDKiWLif4uwxD6tzUqGHmoiOFv68HWyt9Uk0
ul8iJjholiy2dC2V2tiEpJjtublPXemT8RoFyNW4aMY5wVE/ApBUbBBCH5RT/rT1Pl9ZmQZdFL6f
BMLmqqDdW9BT8aflndBLuwxsaB3J70OE24JR/YtVScFjvggocV7Vq2Ut1ISUwiTSvCreaUXyqmbS
+9uzuXYQo/czFwPAeF+9P0a50ocu0agbq2B6u7h3y1iqbQN70NuBVuYNhMKfdzjp5JVERKNZ1ZRg
dWerqMbvsjrInaypTZD0zaNcxP996uDByX8gAtQFl1iMahjQTZc4EFUhOmta5phds3Hmrm00jZIG
LhLAPXB/Why6nWT4hRLxYsxUCmAR4NGXpjlYob+zIvQ+owcj+D6J1p2nu56KCzpMz43jZOVyQ/1i
Jvtxcl17Z0lDSDFgLudypYi7pilRElKR9AzG/hwqyteirc+qF+5vf8m1ggr9YL4hml68yJfcorxP
9NxAMZCUwT/24bELbKHeTd/9A0LETvcV9swo/A901JXOFUbfbwLLl9ec2cdCjokEJUY4leXXuaMy
01/1T9u6MP+XQWLGRo45I/YWZ1o1lFFcBhNKaff5UbGLE9VX6bvg/uOU6ItOoOyFTdjzynbk/gY8
NFf/ZgGhyxGKam4UQTZicVka38exfAqj7EWq06+3P+HKZqRCxLOSksAKQUiMPJIvhcEZmq8+tpVQ
PlvCZ3ysmtfKSoIft6OtndhcdzOsUiNrRoLiclS+jHt5FhMOI5LhQ/yovyTJH7yEZJc7dOi0nfJg
vAxIdc4Om9tdyJXrnaYYyAmdEtJ1h7rPtUb0g0qwi9h/GLP4Wc7KDSzWPIRFwnIRYv4Jb9Jo1W8i
f2Qi2RPeQTl2x8rFum9T6WHtwymzoBXrkmfykuiuVvgqtwa3Tyf4T1EhoEQKFVypIFqJW+fbvJuW
QwKaPj8fMZa9SooGM/CiFmEppEzvO11y8vgl1r/lGLyOXySsy8I0spVR2XfiQYjyrehr3+xN9KUo
2ViNEa19on9GqNXFleqQ75oOwqnwIAEjMrrjFsR5Ze+hjvx/xrt0nRu63BPMPsT5y/TvMi16tLz6
i5nKGxfh2sBUONq4oc6V1GUOWGJbpmcSzilV+AFvEO7c7xvbbe3DvY2wyABjOdMmsyCC+aD8+Kda
9INUenYfDsBp3Y62MhwKN7zCwZYg47PsV4y5LGiFoHn2qOBp337pVH9jwtaOj4sQi2PfgyxayQmF
sDmjrZUHL/6p9I8asruOfkpP+bPX3mW5W4VHLcEY5Ng9ILC6McyVxXHxG5TL/W0WpKOJx2/oRM3R
Y2R8/W89viW3J3OFszGXwagE03mbn61zpv3mGBmqyQsii9mciQs6ra5hGu1UEtzox3Rs8nO361zZ
SZ+k6fPYfxx4Uiat4/cfN+UE1j/rvz9ksYYAoSDo2PFDkKLOnkqUnnd44JSvt8e7Vn24GO/iZoAa
Uqdiy7TirrCP3fIhC/fyl4ZWlOgAmUXmmO7XFrZnLY8gh4emLIuzXMDVKZqg4IM0ER4V8k6nHZQf
TKcb6ag2WKRvHStrmQTXrExzn3Y4HumLMZIhltFgUnqP0mFAKjrXYrtrk2RPlSc/9HFsnaJYMe4E
BQ/CAL9Epxsyf487kbTv6+RHn6Xyr6kQ+l0a691Gory2riku0zcyIEBfoRtaLTYmXUf4ptc+lw3g
tEhwtU02+sq1Nft4zocroqJX3QffzKRATWnBidL7znwdJJa2WO0z7cvt9bQaB+VSeNZzs3h5tk4+
bxm9x5ehTGLj6KU5hmyM6CMAceF1KhARvx1vrd3BG3DGISNCdy18h/1SrCYJDYgwwFlL8Jy6zd4N
ffaqBInk+t74lLXiD0TPpR0CA7MLn/zB8y379s9Y+4iQIqAgUZmc+bWXp4anpurU+ZTPWyH2P7Hi
a2yCRNpxYiFuHMaroYCbIyxA/nGFQO2xSfAVrZtxx52NNdYOVa9OHfe3B7R2+lj/RlmKPkDujsSs
JEos+ZVo10YeoqI16E21MXMrC4YrGAy5yqIxr/Zm5Y0xYplwPKw6yO7VsXpp48pww1J287LZEJ5Z
CyaBreOW5HC/qtIJvlkrWQykYlDayemSSjxbdPxeJ9WqW7xuq2TjY61MI/KyHHEK7GTriqFcGLGA
QHI7t00fBalyMqN0bn+otQsLLpNpwowHgaMui/GFWqSqWgD673cauYavO+Ov4V3JgRrPssgSNGG7
ghAkOCZo9PbTVotq7RV+8QMWyYFaiW1v1vwA6ck8ZM8lfHnw5u/S0/yUGO+25EhWntwm9wb/mIoF
I2BxmGuBYAbYFXFhRaZ/H2mFt2txBMSPWdHvx6iojyqr9BQn8uDenuq1s8acZYnhO3CCXslU1AG1
sD5jpMJx2iMiCEVVORiHmZ+6rXewulYpOxkajjB0wxZHSpAKuiSoXFqNYbqB/mvs4l1MkaGi63h7
XHNKs3hmmFQwDICoQIjpBVweXgY+ukoujGRWeW4cRF98tKTiwc+LBv2e3MBLbEt3ef5GFxHp2QJN
swBEa+Dt/iypN0mWoExWmsaDYeMKLjqRYivJpLtRLRqfY6hQ+85PlSds+ioMSMdyq0V+dYL+iY42
K6LsK1U9P5oSObBaA5PwKNv3Am4jZVVke8nIrdPtqb1uIc+xwKmh1Du7Hy4lCsJoiGNkmAxb/Yot
2Jg6M1MjPuBhs9PO1W/rQ3FsHZX+R/9d3EK/r47z39hL0QJ8JJLOyoldKgKteXpmGNsBaOrkccuV
4GqxzsOkHQdPQZkp/IvkPDQHHlJCbwADkI91GJ1kOflZFjJKU/8fZ1/WZbeKZP1Xet13VWsevtVV
D2dIKQfbmZ59X7Q8IiQhQEIC6dd/+7irrjNx6qjveXSmEwREBBDs2Hsrvf6btZ66gr3+JMrGcen0
+0e2QxZdu3LAqJoGM+r6y58OJFd3aWReDoo91Hr4trGGpwD2m7XiTQcJmdMeZWfbVDW0VYaqRADx
3H1wBRTA3twmKP4PjvXDVkXns67xqDMrmvohhRWOcI02eE9BooXk43Gu2D5I+Q7iGeC4cHc1XTYu
V78F1dOkPurVWr8EF0jHOOhVx+A7Cd1rEalrPYIOPVLfGhG+g/bS8fy0Pmed2anu3gfXHF6YrDg+
1+ALTOSS7IJY3dYl/ahm97vU4cYO/Gw3JwQANkgkbWxzGZeUhC4CC7BnzcEI+hYU+cfGp3/3ZIEJ
RET5qxvrtkZYJogzYzTgPrkC7eM3KD5+g0jkveJQ+j4/c895AMwf7wUJThS/bUMxNvy4gejrTnk9
UPQU8illcw919SvILd313mbZ9O+XRLDoIlL/hGqAwt0+3grQ5HdNBvMIscEnr6Y7CKgf1AfQ6L1f
jmEF9Ovmne13P3ja5SniPHLzOluiYInRJWl3ad7HRzyBT4DdEroDbrA/gtd933+fkiP4BG74wVXb
LPm/zzMIUHGixykDj12/AXDjZEDWBWnVnXM7gHUtADNz616dMqbOcYCCD8AHxVwd8JZ4EPnWK9fv
nSNyZ0DcwUWS8LcbBVWki6BanOyYCKZXxBUQppvL5ArIGfJ5GqP2aoB438Zh8ndniQGnOiWRgHzA
YfL0+0eTnnFQ3HB9qmHAhngH+kSocrpVewvBt/5/u/rvr+b/ke/8/n/j5/Cv/8G/v3IBPXdSKeuf
/3pBv/Z84D/U/5z+7K//9vSP/vVKfO/eqP77d/Xis7D/55M/RPv/7v/wWX1+8o9jp6iCHN73fn79
fRhb9bMTfOnpf/5ff/lf33+28nYW3//5x1c+durUGkStuz/+/avrb//8w8dS/vfj5v/9u5efGf7s
xfy5Y597+w++fx7UP/9AydE/UGKPvBP2GlRspwgj+vvpN5mPXyAphYwUpE8iPMv/8V8d71WF/tJ/
RFBTAvsgCJ2Qms6wagMfT7/K/oHDqgdUPvCoJ2BXGv/xnw97skK/Vuy/upHdc4qHv3/+ET7ZBx3o
oaAwCjWvJ1N9ZBXL0pk+kJBz7uOWg4S0YR8FVPnoRlh7any/mrc8vasFkY3biCIktbhzdAYJoHZu
M36YumwTH/nUr371Ypl25fNkEkMiisiXEh0MqfpYMWSC9mLw/bEYZbRE94o6pNkY19q0nX7+aNp8
U0c8lgsvKgdCsHvte+K2asfub/KO/hqStWlLVfdV2ELn10A8dCrU6MVDEYWL+AQ4kSpvPBLp73g7
JW+dVquPCKcQ0k5FVYtrgN/794/M+N/W8n+xDuvAAmlCB/vGKAvQDfcVlE+5bI8oBmHj7nwHa/Zh
oc2qSUV9qxK8AZJgetPp1PtRtzKFaBpx+FYl0FonVhWTEXUXV4CrFZIi7oJgu01fNb1u/T3r9d8r
aPprwew8pFJjaqKKy6JU3vQqlULfR0vnb4D9V4bgW0cQToWaVO/wIu1p+A5S3QvL6w6by25OFu/v
PaL8GoMVDFySVXiXLnnROngMWmTEoGva0dfn13rFZ3wrFtRgjfMgNC0KjoDzID0h9aFK+njr8Gml
hH99vhUGvE4YqNRyUcTNbPQrQqMZqunQpw+OiiG/fj1rwW/7vka1FOIwjfe+U1XxDRK31L2N2BDS
Y9m6KKnqFmDxIXGuUg+ysk1Mjuen4OkB6NcXWmFjplxzULCIolxSB3rF3B2qYxOSEMq7yCYBHViF
ZDo2ZSeCuzhRjTmKEAC7DTT+aaZ/XXp+dW8FlSis9JQ2RBYx79MbPZfhw5LWfCfmWEAlbcy+nB/m
2kpbYWNsF9HUGlK7hJPuNXNSluwqj4utZ6O19q2oQSD22Hg8E0UbtaKF5mPH3iWs+nv1wr+myYoX
EG6E8m5dyUL3o7Nvpqh+40Dp8queJbs6P0Mr/vzzUe7R/jEi8dq6SSMLJ5uHcNc6aNntFw39rSpJ
8vOdrEzTz/zFo07apU+yrkpFUVOfJjsaBQPZNYw77cYuuDYKK15gs8WDWontIeSONxwXzaQ4jGzo
210D5dIP54ex1osVN8DFFM4tbrEFdMMgXKid0UtvB5hy+9IMY0k3tqKn1+W/Vv1nVHk0W2M2K2h8
ul0BlR2DDI4XNupN4hmTgLstc6Dp7Zuuv3I4Et4PUzsv/EJbsILCVLnSCyCbW8QT7d4mFAnnfaKM
BLY9I9XfK1L9NTzL94PeaGUCzQvSiI6Y3ewjL3jUTsLEgbUopJKgAlbzBhRmzfSsCDCljvBLI2Ux
Dij7OZZiCEsoylfdu/M2sda+FQGMOFGicx/H1gYH6wMyw/xbCNLndMMY1tq3QoBTG+F0koqCZhl4
GNNYHnTctsfzX7+yDdjpERQg+qx3a15oD1NS7SriUXP0004l79olXOKigV49KsxwnEtvGylSJHBL
MOVs7AMrHuVap4nOJxO4yLE6jpiyjyUL/G/aXQzkY1TqbPSxMoOuFRtix0li2c84k/dcQ4lr0eGN
LpPkx2VTaAWFrp0aJL2ZLFLIIw/7cBzC7EhapAtBakeB0g4GKsWuLNOTEnQzN5/ALBR8Pd/5qZNn
9lE7ZVIZisx1iIOGC7lhdgjjoaqKuvFm80Dxkuy8SSrF+evzna1N5Onnj+KScHxSJiiULWjIli81
blTv3N4sW+WNp/V4bixWXIiR2qXSKFmodnbwNu5+AH/ankMk9tBJ/q6Nt1S41ozOCglIolXjfNq0
02hqUNRspjHZx1xylKp67rIF9ljrxooMcwQeqbCfMF0uRLvHRL5TadpDXX0rV73WgRUagrasBymx
+AoUcwMYsjy8vAfZxKp80WoLbvT8svwmrejLJeKU416uo5Z177wqmKoj4SwN9sphyBUtugzEznSh
6xwuMTQ8dz01NJZSnwcezucuSpteB3XrjQd3CtgWef7zEwfajqftZ0LVyeDiDiNm0gOk0XiJPqbC
B0/9Mpgwur9sGFZkIG0gfFV6oggmlJqiXLLbB6PcIg9YG8Tp54+8kbOeiezkjV3ZBbdd0vODWDr1
ls8VveiuB4qHp12UsaKNm+K6GneE7JzakcCM6DfOQNXVZVNk+Xzlhal0fCUKcOPWux445KteEm+j
9bUpshx9gkdDjKnHAgyQPvYRTdp2qfYBb7dOz8+HRICWn85Q5fgyYw4slTaV/MxcZ+Inbuzu/WXT
Y3l4KvmAW6/BuZnN/BWPQPwqM3/zJLbi2jbtRLw4nvBxwSzorH9ARobvZQcqNQq6h0iVLzqn2qiC
ttie/3PmA3nu03kCFrfNEt5hnbv6fvHpx7QEs0La3w+NvhMTuxGV/wObaLNPvKq66OgEUv+nndau
KZFvyZC5qulNVjtflrLZ2ApXLAsZzyfOp8JBlaZFBKmScDySjC97Tzjerneosz+/9qemft8Of9df
BcSp9L2RF8Oo84gqEDkHQ4wnz+wg4lB+Ot/LigGnlosraD211MUcpRUeNxYTeaBIYlvwkbUxWO6d
ZBPtA4GjPpf0tnbi+jArvz5gsRkKK5fy+vwg1lbD8vMuJtNkkG8pyLxI0J2GWryCcgQfdp3notbx
fC9rU2X5ujNF7eDNES+8tD/6euz2MU7/F6625ekyEGlSDT7WgbwS3nLbzcHO80AO5m8x9qx8fnK6
AjzaL6pOhROKKkTB0t4LUK1cmum2Y3Gvi/PzY8Eu/3LyxHJyKPnVQsueFw5bnH1P/fGmF8AFMdnx
nWn99jXqDKtX6dCGR08s8RvIWGUQSxrMh/NfsDZEy+EjM0de33G4jBIzgj4fXgOFvaWUsBItE8vn
vcSME29hzD54xV6RGkKbO9rxxd2PU9aA90DxEKx7ZtpCWKwNx9rh52rMlqBy0WHjodpnMQPqjVIF
b706P18rfmOLnUR9QhbvFGKyGCjyuoz4kVPl3UV1qvPzXayNwYoAVTfQqi3xPAFUJfiIewbOO9WR
DcdfWxLL8VUkmr6OkCnJILf0hs3JValAneTJMe/m7gsgfn8PSPjLti3nFyDxd7UzYC1QdJVHetF7
mgT6TpGQvDM4UBzPz9fJV56J+jaaBqCIKmu1wXz5pV+ovgfhysw/dmF1E6nsYZGzKhqpog/nu1ux
ABs4xIYpqKZSYB+jok72s/HqedeZVL9zpCqHy4wgtgLD4kzNVBNMHsAf6d4VJLwG8UayEXdWTCw+
GcejwKaGsHIZZFEL+H5yJQQfrzNVNpf5SGx5vduXU5B1CMxkbPkBiu/RATeiqkhSs3WIXFuE088f
DcB3eDQGHgLLHFJoruB94J6LzK13bcf/nqr7X/YbnybvcR+Jqr1gztpiGAIogeKaezRJN2xMEmq8
nrdbW1xa4EV3CJqhK8C20T1MEUFP9dgUzE2XO78Zh3wE0mKfLSBPk10LTF43gGbLJPSzgRiAh8xW
l9CDhNQUhKh7gN12AJGFrwcgr6GdXqdJfcBlSr+dlt67qdMmzJ2obm6SRYzvWgpG1dKdzC1tQ6it
J4P/ddRD/27qNQEe7kQNslsUzuX7KavdfVqXJV5kW0hOUr+KXIiWLkl0YGSayT7FgeimG1E+vmvw
2nUzAjV445cpf+WFQ7tnMx0/Ll3Skr3rKfZRMhO8qnQJUuA2dn60WpZynwoWP8yomNHHUDTtTUuS
5f1kpHo/LgZMCxHx41eNXtp3ZI7+7GvjfuENnW/Qd/0nAyvQB18xZ+8OEYEYHvISUWdAwzsZHAKj
rMzTSUNSuelVjgcm95aDHPsa8mZphCv5DGrwZfFfJ1WYfuu9WLyLwdUjd9QxGjmqbBz3ZYynXMia
BjWgj8C+vaVxDUa9uFmATy5TRSAhkKj4Ryn65MZn9QhuCCedQKhZl/G9Dnl61Ua8eiBlNcrdTIP0
PYsDOV+DAJRD03xi5XeuaLWVD1hxkMiKH2YAV9QCBHKh8O58cLokPIzgazoGzrBZ7XsK5M8EXpup
ossaZ9GD2xaEBk50k6i0ARnekrQSWFXj4XFMgbDq2h/DvoRwetmTA18cbYpq5gY2G5TpEmwcBk9H
sme+Jba2NTGYACp7rCsEWdRb1fn0JRKYn0vdL0DluRDlEJoxfxcKmb0sewE+zsu2A2uXm5E66Cgl
vIhr5uYJHuiuOHXnPavbLQTiylrG1kE36rRudUN5sQxKJvuE+PMhwEvnp3SoQAx70Tgi66w79Cjk
IEHTFTT1mqPfBuobyVh3u2QO6K3P97Gy7UTWxtB6TeRMftgWC0p5/L0KkhGaQmMqPl3WvrUrgLCF
osZubguw3ze5G6Zqryq1dTdeMbHI2g/mctIazLVNkZXRh9KHPLvSmTygJJLt/ZYjj92649Vw+mdb
sy2dirU5s06DZehQpYemLYQ7QY16mvs86rJ4YxdaOQ1GltsAn+/E0huBTmHJYoDXr9U3qqX3UMkA
erFgso93cmSx3rCAFVO2tb6dUpo28BeUApjGrfetkBPodWiTQlOKs/b9ZXZgOYwXUd2EyIIXDWfR
bdkm7b2XpeLL+dZP1vpMqLHL36s2NCgdr1QhIhIHu8lDZSKUggPISIx1Ao5IUffjRlhbywKFVhzv
UIMwjnXr5G4NVs0sEHiOK7EztxVIsqp3gzJXBsSr1yNOuzpUD+eHuGJ0oXU+XLyxBguFAUnK3Jqc
E8fJJU37jUGtGEFohYEmGjJadn5fuK6B/HnGUhId05JBlpixEvKH5wexOnd2OABXVJtR0RegWhpv
9cSk/KyboBK34IZIyht9ygBftX4G/eGWViFYU+VS1fdjhWLTjY84rdMzxmJXTou4YyMe5njR9c7w
JwUpn7tLZEWOkNRFXiFQ8tjEsbqqkdfdUjtaWz0rUDk4t7oUz1oFgaDNW0/yQ91mW761Zv0BBvro
VFxyGuA6J6tCAgO7b3ipDnMa0OOIB3fqZB/Or92aiVhxKRroGCV9QIpmgb/tA4TxT61kOjzwkm2R
yax1Ym3d0NwGH6ucszykHH3INti3jQl3CQv54fw41pbCjkSazUyqMMtN2U3vwd/rvChNlmzsdytr
EVh7tmGln4ROU+Zl4kUfJw7QEc79vmoOmnMJRUQkWMXGSFYmK7ACUSbjqUFNUJrLjqKSbcDp13GW
YEeyYLo6P1krm5ENZ/UCQBmU0KQwIBan35MJj+c3QB51OnfcTqijRCZ/vDYaZ5PLerQi0cBIU8ts
KnPqSFAWDaC2BGHMBNTAhIqCbO+2TdrgfTCetkBkKwYRWDFpAnVEW0W1kw8NAD17BfIdsWeBO/w9
Nr6/bq3BqeNH/ln1pnRNg4Ddd24KyU3g0JoDM5JtMSiuGYIVACCb6Peidsoc2Fl11WRNVpBqNLdp
PV0YwH4qkj8ag4x8XpuZYZIk7/bDNHuHGpyUx/OLvrYElk9GKOSBLonTFaiN+jBNNTa4WHcb7Hor
jdtI0mUyVPvh3BWOC7LAaNbZ1XAiB73o020kaYPXnrgpkTJwkrq/nUB+VCjleRsTs4LBBAvHU9vJ
SMsitwStx0hi9lElTrj3BZC8GSrl9pXEWXBODLCNQVTtYuH5txwcszfgVa4LldK+oKZJr8Js+tCT
rbLnlRBn404DGbkB6VJWIH2YwTmTUn9RPiUPjdfE3ydCm3hjp16xa1uOI21nPWQ9kjAilP6+ImX6
AlwI4bVb0vKyx2Hf8s2OOJkDGA1SPGHGdnj8V3etdv23hCzDj/MWsjYKyzuRlAHYAJGzCDUSMSqJ
O0CBW7eYx2zcCNNrJm7tzaWvUcidxnWhO8BArrrWhGxHko74G1a+tubWvsz6MZLCoAN3SMb30RQH
hYPj0l70TfSq5XwL1LI2ECsQoFjPR5ApTa6avnJBM+1reYjdcUk2ZmplMWygKPfLeQTja11MIJL4
hhrh8G5sEw+ZXNbFG5O11oe1LyO/JeK4LWlRzqiZHUFA2x4cPUfznvM4/nyRVdnkEUlPEqT0SqyI
xyvgMuKupgc/mSnKH0kabNWYrSzIT7WDR3E/lICY+K6pi2AU4TFEFfBeg073wtU4zeCj1ps4bAkH
k1YRpXV6p6aFv8I90Xtoaxl/PD9PawM4/fxRF/6UmUaDqrwwvf9ZVkicEBluFDSutW15dku0Ak0e
q4tuGMR9atJpB0604bLQ9LPC/tGXawPk4tDHFHu5TJZ9xcM+2dWzU9a7rPbkVrZsbRCWa9ckXKSA
NlsRu5UC0DhNCQSrnCDderJdiR0/74KPxoGEbVLVUVoVJQk/Z5BY2vVNfRca81JPxt/YKlYyQTYE
VCRVms4oSsEogpeLp7/rLkz2XjkeZOp9GBxUgJL6Tegsb8+b1YqP25BP0Uy4vFYBLcYpBmS+Gr3g
1gWv2p/uPF0Gy4fQ71PTPemctL2DVxqzZN1+KRfQB/bpcn1+BCvr7p6W69GyGL/2DYRWaeFzzym8
Djc7PDwHG/Ozth6WZxNorJG4JXhhWmTWHjnYUMIbWo3hF+UBYvyShRV9kKbK/pyZ58p6N6dI1hfn
h7a2OKchPxqaahwtphi3lsnzDSQ8JudBTRO97UidvDvfxSmWP5NEcC3X94J+ihpAiwCdUcc+Tb53
pmp3ZFafs3CGzkyNbHY4my2Z9LXFsjb4OO4AakFSpsBLiD46nh4/ZHOzidVfa96KAbx1AjdpYQFQ
RMhuIxLghWYq+QZuauUS+fO17dFymFJGRApOCtZ4971h99EwTzviBh+rBfzWQ7jRz/PLjhrzp8su
YqNCVSEPwp2YHwbVK3B0Iw9idCUv2trD3zCdI7h8wZSB630HhMYuzlj5spJOiKIZPg5boo9rA7Ec
vwch8yT6AakW8CIVycyH5lhnbBj249wOGweI59cc+banswWZWDEF8ezkUaBmIEblXaDny1DDoA98
2niC52wKrhQnxysU25WSvmpZWB/qudzwv7WvP/38kU3JCXG3TtGBP/DqEHpufz0YI/Pz3r3WuuXd
PWSUJq92sryikt4F0CW4lk63Bdxda91yZmZIu6B4K8tHxeKrBEL1AHz0W/Xpa61bvkxZHOGlqCNF
oPiPlLcgvYq9rdzpWuPW+dyvJxRYOYOTd3Fb5aKk3S5xpy1JgRW7t5Gc0Df1urFcsrwfAgeIq2Q0
8uCwCndbiDKBjeWi1bVhnHgcXDSqaJDLiAO/mCZNjtDkHS86FIY2XnNETW+Q1TzLk7qujxDJJLlm
fve3mPD+k0sKbcimlxq1KMi55GUvcSiIplqZfZLKyd9VUJzfeuRYWwnLf8ni+1OlEOfiOflBJtbs
fOG9EB4E+C5bg5OBPfJfrOyAd1kKwYi6aXae0qiDLtPLCunwov20ddrVk3QEHkv62NMfm3Csj32U
id1SBer+sgFYTpwsKm1pHZS5Fhr56Ul8GKByvWGha9Nv+TCk+lAat6BxyBW881JxG7LyfQjs7/lv
X2ve8uJy5AAyZS0pBLDE0KD221ucwZbCTPMWVnqlCxunmc1cLUnng114XB6qubtxZ3ndCr5VfrcS
iGyUpkr7Jg4ozfJM180dF2xud0HviEvbt7ZgGZAJZSnYHWVjoveDotFrJQd9PL8Aa19v7b1dCPUL
U8XYX/qF3CVslkU1AlJ8vvXnL1zgCnxq/Syd9WwM9kan0w2oDx08ConkpA520xFvS3RwbQynnz/y
YL/zQ+1RARsFjQGQ76KWO0Jns8V/uta+5cN+U3VAj/TY4buGXpe0eaEXusUOvzZFlvdSg9mGqrCT
ezTQu04PwFeV8cOEiLQHtcZG7mHNCSw39kVaOzXqE2BErvrEhdcOLwZW+eldhKvPVsXZ2kRZ3ly3
IL3RI4VgDKLFXkdjhFRpYjY2nOcP7z+5VB4vc5xNM+QsTzMVqfA66vrgQVKn28u0PnYsbd5JLy03
DvDPX6pCG2EZsdDP5gTIpKqm9CCcpr/JgGO6TpAFP8Zep6/B+DIf67YLNhxxxQ5s1OXcIRSGipU5
eHdfn0h+dqolV66S91BM2kLdriyQDb4EC43bZAxvgn5K5ZFCZfHQRuNWOn6tdcvbA4qjWB1WTj6p
OTjUQ5YcglYFFz2ehDbikutSBhNAh/nUiyQvYxR+TW3QbvDRr3275eMAuEDqT+LpLeig3pYjo9zp
PcrGk3ojybECOAhtEBoBCUWVlDCpoJw+jTz7oLJFHjNnuW31XISskweh/bfzXN+4pflxPgCv+Yzl
91JLni1V6eSo2+I9IKoo27lRpCHDoWYVOMBmED26ezpHxt8Y6EqosQFpKnMi1VHt5JU/qfssm3Th
ho587bF+qz5lxVdsOFqgaLAgBZnldG4F1JSUz0DyXA7xJ5CtBy91t/Qb87fy6hXaUEmZlojPC04P
3JVx9VpC+KU5AuPP5nvhSnZfQmLGu+ZNJxaQICWC7QY/lmaXUhT+54ThDew4N507vSYjDdWhjSvq
HoAz2URNrViuDccp1aw0T6Is7whofpln+h328q2CwpXVtOE4ZlZ9hEdFXISC8c5R1a1Lx5t5Ipdd
UWyUaD/MSJaSEPYJ4P+fvWpQseYmir8/b/7P5/4QOZ+eDDKPE8/jJssVcY/hEn7pEwcPFPXbegEV
beSVD6qbxUuHThdlyiEq9rTDULS4rUD9GXT73ZulMi/jTL7UshGXXVZsmGGAd3QmmMpykqHOyI+W
NnecbNhofWWxbWUeCXD5QIBqz80iIaCcPsSt84Cb9VaCf61966wDxq5Iz8mU5aVsX48eu3am7ioq
5YazrjVvBTtNFSDuaYNzWjnGUI/jNUiORggVS3EZQiOMrBNOrCdqFMcIUm/4Sn0YUtxvHG9Wvt5G
DqopiNxxRKRxyjQ4JpKXxRR23ZHOGdmwzpPZ/54qBsj7qXXyCXx0pdvhMqqr5C0k0mkRJE52n/Tm
S9wEW4/lK5uOzUcY8LIdOgg/5MQl3tHICVxHcuL7wKfq6Neo6PTJuLWvroW/088fHf7Tqipl2Ask
D0XlfQKXPvsiaZlsHDrWFsU6FtTlgHc6HxUCEPFwDy43yx65RJ4vcbt18FsbgOUUWUI6YLjLNBdh
LN6GZey/cpEVys9HwLW1sHwCsn2d7hxYVb9IkHWIscsKQ/oBWVwyHZrIhxSGnBNnI4KsDcbyD+b4
Y8MmuCCJ4znvjUAEhNLo8fxgLH7mv3JONqaNTngE1qRFPHf58D3Spo2uQ5ea70uDN4MrSAnd+644
xrNH77NAJuTar0poapls9qscRW1fkzFr+rta8Oguc8CMvGNxOKrDsvTRWzoMabjxqSuGYyPi6tZE
ozAszfFMSj9oWWdvAGUdkKgfTFecn461Pk5r/sj0ofw5sgaCfjlkGMerLByjnQm76SidTUzRWhfW
BtoGktR6meDKmtI9ycjLXic/fFJvHLtXIpKNeGvSUCzR7OHW05Pj1FZ6hwTKsmum6WEEIcPh/ESt
WKUNe2ugEFymNZIcieeAgToy/OjSSG6kyNZat2LEpJLa81hU5kh14CzBiPumdJMtyZcVB7bhbnhf
75JSjFnehPU+cnoUHhHwy5oEAjcUF6HBI+8vmyUrVCQpCSgzCNsnYavPLiXqyhdV+eay1q3IMIZc
OyBDxThI+j6KhHk1lmn19nzjK2ZkA+ugCt24zMO2HFf+7dzpuyDwb0fUneky3II2riyzDa8bYoc7
6Yyjl4M6j6sE9FcvzDJG786PYK11y5fBAeP7bo2jFwjUm5zVldhBHSI7nm99xY1toJxZJicKxQgo
azmpDwH4Jj/7y+jcSijYbeXR1/o4/fxRNHIoX+JBZ2l+0ue+5qxbdiaCkAzHYm942loXp8l71EXD
yrnjXZQiV9beRGF3DL32U8Lk8fwsra2B5cgatM5CK5HlkDVIbkmr2utSNO7GvXjNRq19PkUpiAQB
eInXmCa8MWBEfaHB0HTNvBlgFySSsvz8MNZmyfJjXeMZNXEYUrpk+Mw0++i47h2KXbZAxCuXqp/S
Jo9WYWwBw4q9BtFUiI7vlwjw9R2VUdLlnWgyqMmagEbXWB9IFZWoMgD1fieQazg/vJVVst/w43KB
UqGpkpz7OF1mbHbumCj7+0taD+yXe1lmkCStwiQ/oTAPkjjBYXEab2PHXrEBG/OXxSXSCb3Gduqc
GNGHBNcUA/WoKDZvDdKLl4whtNkhnTHuvdJZ0hw5rf6zVvNSuMs0b9xT1sZgRSpmIJ+apHDC0IHM
em2qfZw4RdaiAomE1WUwT+hMPXX1eXJ8FjZ4VfFJ96rX2buMyZei9N+OLYB/l82THbGqeMr8Hunq
kGUSukVlnPdZ328cbVbs9Cc7/yM3WXi8eH05IFhJYvAEznzowdD3l326FapQwKNj5qsknzQbmv3M
aFsD+AGCzsu8zIb8ET3NbArHNK8mUx4rOsi8Yo16e9nnWyFKOG0/Lb5M83Ee/LuogRBQPHmXsaMC
cfHUdpDdNKRJgGqAhju9qunUHvVg2GVWY+P7Foh2j1mMdY36vsnjQfj5id914+FhxbtsNN/QgX28
T0maQyn4Pmi9aTf02Yswacb9HGefLpp+G87HwgGnjVYmuSyH+oMnquBBj0JsBLmV/ceG8/UBchei
jmPU0jvmIfGr/uAAB3kL6qh+Y4tb8S2bptF3R1cLt0KEG9Jg2DFuqvcxo4A/XjZBp34f+a474O44
QCwvT7UZydH0PdU74B/7DftfmyLLfYOy8pKQIE3YpWP0aQl5WMxNSq6FWcjD+SGsdWEdNxRRMkQt
BLYa7L1vxpCWR5R91YdqElvI07VVsLyYQxeRQlUvzUufyx0kfIYdmcRW5vn51gMb4DZ1iGzDaQcI
SHLExeFPP3LnjfV93ssCm7AwDGbT1gY3Z83USHZ95lfX1JvGnBu190zWRhvB4vlVQC3YU0OayNgs
rsAgkOQuZgP5ISE/ZSz4cn6R1+bo1O0jO21Kw1rVLLh6gjj0PevSur5Sqd+3G3v9KTH4e8IQwiZP
2x+WroXQFnJTcXLSYAzvdGq+yqX9hDfrok3nXGbehQcvyyW8mvSAlcbQZXODhkG/tG/b3dxV7pY+
89pSWA4B8WdUJHDcT6Tx5G6qWD576dGU8UVBFSJ3T+cqNEGnxzmBNxjkYw5VpoCKAsFveJkyBcRG
nnYAgcW0VX2Kg1cydTsp3GQPPbQtcqyV6bERb00AlExK4Mx47K72Y9p8nN3oQ4LS8Q1XWPE5G+s2
BGMtpMHZF3qqr003TFcdGPq5ioNrZ3Y39p4Vh7Ahb7JR4JFQyFepxUERVY8iNQiobdEt/Dx9PuMP
Nuat1HPcslLj4bHJKqg2zhE4nQxJZrGLPTD23KYetFYAWoZ8Q9ulYJfoZBu/FyJz+h8ob/A/Ei1A
/VqGqbiugYT5GoZ95h3TTLPL6mQg7/bUTFD3q1UKhYc8dfRyk7EwNbv/z9mX9ciJs23/IiTwwnIK
1NLVW7o73VlOUNJJwGwGbAP2r3+veqRPmuGbSkl9NFJnVFVg+/a9XMuyLss1fsOFV7xV1LINC91E
a442UYPmSuxb/s20Qefv/h7TLm3E89//EdPGztC5cytMKSV4qXmE9YPJJ+9Dk44RHEWuXAEXHmMr
1MghCriC0oV2RT+r14KS+VvnlvDtYw+xiWbxhN5vWRKc1bF6wJZBw46K20ro579//qVfvwlmylov
HFQfH/zWhtD8CLs3BWGtK2H/0qdvthB8QyFoBbzQoaIjS7IkqcslG5bIJVdiwaUv2IQyYULSDhDb
OaD9lPxGYmg/xz2dX//+ci7soC3ir62jxUFXMjkMNh5OdBn93Vx3gBcWcfihEptuQX8FZHbAT6jQ
riuaUoPQA2B2OjaCxx/bnlsDPEswk0vA2T9IKKIcohXODn0nrqlfXHpDm7SkHKOkKQxAtbKBdXdJ
UWTMZ2DzleU9twL+I0xuYX+J3xIT+T0/BNLdhEUyZFVLDtE0nqpOlXk1LE8fW+nz/vpHrKBVv5Zz
4fEDaPPLofMw/GjglfqouBs/uJk2J7lbas+JdsK1vrTzK5+9oElbMSYwmnGr9/Xvz5FceGGb49wq
F9GqWqIDGXp+s1jKfhM9KT8bYJXnJRpc6uUFzC7YBcuu3v/9Sy8cwq1WITwcgEWJ8aV+tGI4S0ed
UW+4Ns6+8EhbBN3IRraSM9RMB29F6yAVpY9Jhdb2zHaQNs8jlLZTcBWjeWFHb+FzrSW1VRJfxxgc
HtJZL5AU9aaog1pqxK5E9UtvbHNsnJngsbOCjMFkO+9FrKYjH8jy/e/rsTEs/n/TTbp19I0xBmZz
HIcHaU1quL+3S5ep9odtdToXKo0Nu9VkuHGTSmU53WGs9TGYOtwE/32QOocybqmj81fbAFMCmqRw
sICIlZqKD263zUEKrWiHKWbhAYL6A1qF9FfRJB9TDaJbcJ3QdJRUB+xgunbcQRVTZdNctCkulSv1
yaX9vLkTh1Uyq6G4dKC8SMey3RfUH1LJ62NNfHjvrA+Ji3NBr7UgLu6GzR2JxFFP1YSeJPpXTXho
G7+Xu9qIYYAtubfWmSCNB6f3AaabENuf5JrZwoEvF/qdfF0aUoN0tviF/RBUCz6m/94iLYr9Dkx7
tBxDgPvqGsLQKD2vaXZeOFpbnB0H5QIouSo8jMu0x0X31jB1paV26aM3DWvQipPZcfRK23CFF2jS
zplSyzX8NjlvgP+47LYYs9DvR8scUjFw2GKzi23Tld+g+QcBlxjqv2NqhBd8CksxeWkRsaK4gRlQ
tKR+NZ1NSkPP9zJ4dQU8F06RYD9VCfTpGkG4Pk3Orj/hMh7lHgk/8UK7MnXIUmW2QGIy3P098FyI
nVvQ2iQAKPNEzA9yGo9B0b6Jda1SSfi1vXxpBTbRRcjID5Oanb/AvAdY5hQ9kY8RhOCG/u992Zxb
daULOXSOFPQJ4/fOlS8wh33/+8u59Nu3V3OkqZ9MKOvnmCvwdqcl91r/GrH6fHP81+bZRBV0AUkQ
TVN4gC2EfkRzqKnSFZKyuYTE2s52ZfKx6LsFrnGh6sjxCJnSzMjPEdNHP2toiT3599f0vxHWfzzJ
Fr4GnigwsZCyOJQEFpc7j/emzQIgOj8HUEt56NbWstu2073+4k2iLnetI/1DHSJy5XANgbQKB0jH
wjHJxl6mSzP1Kfwi5xp7pepiSKUiJc7hraRCGIzY5RrB6cIKbDFxXkVKwQrOD1qLt/PmP2+fqJzH
tKrnj9VTW4juWhbOCVg/HxoQgxz8nkJiMkY8fc3b4MIm3aJ0JZ0TADfRr1aaQcgXGc9NWxF65eq7
9OnnuPGPLDtp5hImLj4/OLQWIUuX9Cfo7dYfG+hStokOFtp+uOrO1aZfl+/LMKGnhV6yf0314UJ4
Y5sAEWEr6XlZOe4sBqv08YwfaKMkDQr/YzMhyjZBAuLS4BuFOjwUFfKQdIEq0bdqKJoPjRIp20QJ
G8F5r1EaC9CV4w2tuM6iUPdXUKGXlneTaAzwVPJXrTgIbFSf3KrbIxb8Y9gruoXswXmu7YErZoch
YHDd9hKex87/YCG7hdnFCp40usfeoZDrq6BUXXdlSmQvylPDTfjn78Htwg7aas8BBO/AuMO8zJBx
fmFl5D9HxIp3CN2V/e7v33Gh1U7P8ekfhwxKkABzNwjQ0xT9QDLXQjHUl9AKdl3DkNlV/LdJSvHV
REswX/nOCyu/Rd8BDIcxO+7mw5JU1Zh1ARTAkTJP7Pffn+lCbN3i7rx57FHrYxIIz8MxTiejOM2Y
c8mvMJLsswVI4e3v33RphTZnHLRa1ErVhKZkI/SDQEbzPQSS9rlowv5jh3ALxGt4GBXjQDAT9EJz
w9HTw2gtaK5MNC89wOaI9/GgbOcTPMDS8ymr5qV4gLhZ/D1Grn/ljr60xTYHHfQTEcI1lGO56whE
9rB0fypJGEu5G2x0U7qyLe6XCT8kdYAmXbOCvrANtui8Nq4pNpZF+CrZYzjIB91GucOliHy4LrO/
74ALe3kLz4M9YJyIfkHPKQySR9oZth9afg3Oe+nTNzVEwliHnYwM1pmguotZGRxNxZsr5/BCv2wL
z6tUt859H9CD7SOTGeiMnkKWBHvYZ5vdpJNin8RF/bGjspWyoyysbQ9RdkBHhtZmVSXkmkOHVEBg
F7CMa1ZFFzb0Vs4OKmMG4vUlPcQ4jGfdjRfatG0m1vhj55FsjnzLSu7qcqaHiQt7M9RigAkOu6bO
dmnBNzd60RZrYIKeHXzZDPtmBog8Wvxx/7HNujntA3T34dXbssOZMjmmRMzB5xVmx9eIPJd+/eak
NwPEXr0Sn1/RZ+ai7oG5WH6sD7DFsAEFoYKqrJFmTnMI5BH7rc5Gxx96MVvoGhreUACakOkswtW3
QSMEuPQyvPLTL5yzrVLdLNc16Gf0pX0lO5fVReNioNekw2FgzPJ95OvkSzUT/fPvj3OBsEC3MLai
CIVxQUwPjREyBq7dQJkBTVZvTs/9qnsj4w72AwQWjSofqIEFBlRZYReUS2HYnDK4EagdqVArpclC
QpvVIQTLkRhMsJItah9KT2CN0lPc6er333/0hc3jn//+j0zEE1OPVgas50ES0jtb+Dxvu/Fjkid0
a8Zc1VBagl8rPSwRBn3pOvSNTkNZ2w+WE1vcnWoxpur8BYFH11M+BoplXt+v+YdeTrCJOqRmnnQc
G8YtZD6CFNk98a75mDkO3aLu2iWOoBvlkwO0bcYc5hz61DuMT5q2via2diEJ+J/Z2D9WdxlQ9I+S
EbTxmkdrGEBmRNyHk/pc9MAQdmwm++HqPP7CLbCF4lEDGFIY9fQAQR16sxiPZGvBumOMp7qSOV3I
LrZ4vLnG5GSCYjzAx0kXZaxvhi+JX8gxo30NAUHmh+rapXbpu84v9R8vT0FCR5mOBoeetyaP/Y5n
fkfsPYUNws94pvbKLrvw2rYAvbDURb0WETko5zRGGFAW0WmcqIpmg27V/LFou0XqwTBez+q83RaM
eI/w3ijyCtiSKw9xjhf/0RHagvQ644OApah/8Lo4zioWRjnW5hp499JSbA5iq9ZShRjhH2B/1UNQ
xD4pf15yuEVgUHpNBP7SI2yygNZrIwVbH4LCe2WvYO/LLCqofP1QLPE3WYCNq4Z10g8O4VTPrwNr
6/tm7a45xV247LY4+bmPm9VJFRziZBKpGzS6jFp5hUk9Vfqf/WqcZxDUveIKVfK/3xXZIucFJdzW
84LvWxZAEpjpMoyZ9c3f39V/LzfZogEXzuBCWevg0GjR7qAOcTu2fL/wyqZRBAjo37/l0jOc3+U/
zrfVZRy36xAcRq8cXyx8jR+5Wq71SP/7VJMtGHCSEUmiDs9gWyvuV+HFt74MbJeCVfQx9A/Zyt05
sC5WuNoQpN0ley4n3d4PISE/PvZ+zu/tH++nMvE8IG/xD7Bob/cdel15UDXX/BAuvZ/Nkaa4tIMo
jP3Dqnq3b5OkVek82eIEsxGQJD72CNsjbWNokwXGPyxtUOQh/NNuHZs/5p1HtiDAiE+lAjogANOQ
DV9Kz/WvoOtdbZVeekObvD5eJJezLHDG+DLBm4yrfIEZHEiAtX+lrPrvOSd8DP69xBGvUdj2C5bY
G6JXiZw0W+exTENvmW89QXtYrvnNSQ1z82qovYY0vfBkW3Rg5LXlIDrEQgEfD5JO48h/JjbQVbbC
vG7d/X3xL0SRLTywYsorIf+FK8lSexMEi9h5YK/sF1dOu37W5krD/79jL/TO//0SnagDlBOefwga
WDQeXQejWxDHe9PsChP14w66BDWBIPA5Rf37o10IXfH5xf7jaDZQxpuHvvcPAo6aaB1BzUubatp/
7NM3B99F0Rz75Vn8f1Xlo1Re8NZau1zZc5d+++bgG9GV0IET5BBEZtqNvPoJW0535cVcWvPNgefj
SBT4vzgzMhoOq+8lx65vHHiJUfwAEamPCcaTeHObjz2YCKQryWHqGPpno5VnKfRrjW7K/ycZ+P/n
UyTeHH4v7v0OOr7ksNKy/OOzhaOnGmtbtwZiF61qHsWIdsINX5t5TdfJWpS4oyfcS9Grds5tVUz+
I1+ihGR26rt5Bw3XFfA+VMRFBkUUuEbUio/qSwLepp+GtmZz7numTldIK+iq8jMWg0uw1N/UZG+L
qOhul4QWTzE19gleSirrp2jO5Fyt6RSPDS62IUi9eFhSUHJOq1DfgtFf0z4pm6yp5jELuX0fGg8W
ihNbTqFLJCD58h59nTVPMMbKi6Y4LsxUqdd4Yxp2soCdWkR2fQIXR2nbTAKNO6v+i+S+t2+a4ddM
lxVS9w04iV75JBb3ux+LszFe8Mbt9Bsul1+49l81WcKsIcals6+XLPBZmEm93PWKQIYtYN3eAwGa
E/jfAubbZ2XNT7P0PoUVnfJ+Dj/BcVWnUz09mDF4bgL+2g7QGuEESWg7hDybohFmzKG/ZKW0P125
jifPX7/GoEjuogRmnTroX+O2eauS5nHGv+9gtzrlK1nnw6D7JBtbS/u0sQZGdV4jUyoW+1ZqRQ4l
w41Sl+Z+LfhLIVbvpoKWMXr4NCWh/1Qnpk0h0v3awwo1ky4uMVUdxzyOuJeqefL2srTv0kAdWjBf
psYPNRAs5ckkq0hFBIE4RX/WvFgg705+y4I9+azjD540J2RIAspkFOAPQX/7xBuhsdK2Bz0nt8Ww
nlqTnODs/c5b98tT7GZqOnpYmY5TEbZw+C4cyVckpim4TRKPKOdsqpofUx0HuZmZTccCKnXwLapv
ugi66Wjs8yMMWbpTtaoqD4RYd5Q23yJR3alexWmoA55yDhsORqo/S8WatCZt+WTK4RniUDUwiLxL
Gx2NqcQQOo3q8RcUmmyuh3beRa3/OkTzmmHZVhhtNia1iVyPqzIFBoQqzqlp2zxAaZfqWr8Rbl7G
YnrkXgBIr0aPFucoxiwXgAkTVy8lPB4xnlZNzh00sX2IAx9Kp18CyIqlcoJanazcmA5RoO+Yne5x
qH5Hg3+MyijOpjPFf4ZtU+rThOw81c8p6fXnlnWon4Lh3XD+A9wttIUMlxnEUKE3TLCKpoy/zX2n
dr3fBLsBLYpMsEqmbGm+jySBX6xn0GkZXaqCTuPQ9b+ZRJ0HFPHDxIKnuY1huDm7G1vOfZZEzR1n
yR5iMc2tm0iZcYrOZDF7t7Zq3XFy6rFR1bPz2LMLcWww+O8P0kPA88f+V1AaCshwP+2lipHbSp7x
SCd7L6xMHni1y5YW6KVhKL0sbN27JnOTemfBfJiffNKj/yqi5GkgVu86+E6mFcJTZnyARhYF9Lcq
NduHhfylpqUGZnUCNmYQHL5pbM5aqJykzvRlRiyYuzGx5EgHUeXSsmqvrbFZAIuBmzEIJzh/Wj/z
OvbQhVWVtmH0Lm34pscC7BMIdWOnGJPOEJc5BAyisEm8ihe0k/hpMJ4S6eSDOjKApvElAHr2y1TU
cC0NigD6I9M4iacEro8s44MiXwVvawW0lA7vrYqnkzC03itASZ6nEdHG+Lqbs4ihh51FUHyu0tkL
yz2Of2kz6s/eWz3Djjsq6VRiGch0aIOVHQcoy578UfpHBauS/UxrhhsnxK8onHGnZj17xRcBAugK
CMVNyJh+4baZpiwpwDUjgEii8zZYeecPE3qNouSCpXQBRimFOm3y4Ju++eOqit/qAZiNVMlIHiQM
JnOGrxWpCWl1yw0Rx1mTyKQBSvJPHsbX37pqVrfA7Xd/kmosn6Z44C9BGdcOXthB8FQmyj70FNls
FvOhe2Jx6f1idpk/l/0SYXVj75E70RwW2LCUuON4fassINxpP/T2PpoaJe8HGHLBioeHnZdqQuld
EunlqKhY233pKXpMnLZHYpT7PMeJedWwP77zLEjxKUwf6zDtyrXIJ3L2shgsd91uIvH4O4LSuUkr
sQ7QzrcQGVxN8eKd+a+IEA/Vwt9HDQhKN6ouC9qkTgc9vNtiXJ6bYQUlhCqTEt+fPg3wcjtBJ+ge
TEubUrIe4pB8KVr6EmMDpRD/m3B54ZnglNbngxnfPCJIDokb9LwV9h+P+6+u8t4dNtItK9WTqXsg
pyDq/LnxC2ySMBIneHAUKaxwyG7wAz/tLMgSCOPPvIlOBSdvYF6afdxBLVnY3p6EioZ0XHidqRH2
uu2ImTzI3CvCrpg+AT/Ncg6Ma4Yr74eqxWPjoWsdTtGQASgc3Fo2wfIzDl1GuXyqJQwtOzkCBN9j
WFWO/gMPicRdjsM6wufyRkbtg4YtKbgcxedV8w6G1WTH0OLPtRk4LvB5yogTNiWqf1dlArqrDevM
2HlGUO807n8UIa2nDh2VIpPh6KUwUn1onS6zomm9DCNzL3UJ+GmdpK+itSpzPtILadbuRlbjD0yG
YUhVYuDZITtJLdWHJUTiP8bKZYLzOFtggJYDr/x5sOCW162Dbpjf/ojFDMtoqcvdUAdvEIFt0ioI
WmCLe5YvfOnRLE3mrPOm77oIfkE6oExVY22eTN4x5EMMp/mmznUNJCB0Cd86aCOlsiXPfkDlCcQK
wEc1t/dh18a4aWltIRbUfykj3eHRpmhfrXTZD3JoXhjwranT66Ere38/434DxqS4n4FK/b0ubkpx
yftHABOqvUeGcD9OLT8WFfHQwwenJQnjrs1iNUT70tfwZISTTpnDY1vUiPK2Hp5k4+FcjGLBiK6D
l0BzzyXtp2MM3vpeuPNxQV14djq3Jf9EV38cwBmAmmTGGxU9Y5PNOSEqvgEv7ly6i/7X7Mb6Jqx6
dwQS1e7sUk4//LAaskjG5lM8M3oihYiPVjh5MybcvfiUsEdFVvlcwKe3Tonm3s9CKPm8Bqx4gC5n
uPeSsfragyt7hFtm8QzXXZ1r9Dsei6Tqf0ProNp11eju44TqW0gullAUGjFu7otuyAq/Ttp0Igsi
xBC7F0kZlNzivrud7bwoXMuwEV+cn9z6ZeEfIOyz7BaILz9ZK5bcJK1jiIyjucdeJ19V2ajP5YD8
ZmhrZOI1XUDNswOOcFi91cFUv2jXkl032xjsWNpmWBXkfXWPrtikJL2NPcf3uuEBtqxd70s1FLmh
Yf86ByI+tZJXIo15BQ4LbvI7WYpB7B2VTV7WZZzRqCAZCJp1Dg2xcg8xKI6RNzE74hp60yVk2IlK
/xgKr3jvzbq+t0uJ91RSsgthTvszCZfkMUFHEDvDNK8afjXPU9dM+zgp5K5J+uogdDPk53W+72Hh
hcwi6gEQLbyjWqvx2I4GLDY2QWaHhssJDOYWyY4DhBVD8l0Fe9MMKc+aT0PH3qjvwtsZZzePFZUP
w6zHXHh6wRyiCz5pIPUzdRakM80SAScYktxEofeURDw8thpTqNT1CUJmWRTkTQmdjEcI8sD1XYd6
2cHUtxVwMo2GJk0q5X8JNdSMUgcC6X1dR96p8+sWrMPBX1JSzOWn2i38CRNk84ut2n9bAk5v2zUo
fqykCL4Q4SfBm+ClRMPXtgQOAMoK73vU4GXux8AWfeZ5SpPvdRK0NhdrUv2sAjkP9yIYhmEnLViC
UCaGql8mKu59hc1r0aI+KZsvgjYeeBAlmjanYOZeuxOl6YsUyTplOW1Ks56wzdvxRGOYj2Zk6ivu
pwMt6j8M4ByEcq8B47CtImGPsJ/0WaoSPlW5smDcI08lw7hbggQMiEZWZWaYGckR7gXQ6TDwdO5/
kwbe57dqtnVxbIs58FIxi/l7BL/TxybSHFzxca7D25LZ0O2n1QvqVCDvq9LJsmF+mh0j5ptGb3zN
gChBniR7peubuJdJkC5e1ClANQnurB4majCaFGfi3hhHDbiIZYkSCX7zg5/btVix/RoswbOHawgK
tdUEdwXQ4pP+EKgq+tVCUH3JQKYM5J1FX7jIC1Yl3YmZJu5P0tPxkPadF+gsGdzoHlgR0Ab0T5nc
yWBEYijWybAn1lIwWeHyg5LBJVzj1oy08LudN6kaw9jWcy/J2HfwSeAUc+2YMmf2wqMB28/huj6D
su/Rn0ClYiRN+Ag/bNjzsnrXIX2X+4GtXvNUeyPmKP1aF0UupyAUsLof6zGbyRxOBxkMVP70a6N9
ZJiUBig9nPDNM0TzaH1qpkFgvDNCIeYUmyBAGrdA2PbFNu0anyavDLrDaNWIRag7Ua83fdKy4KZo
Bx0/oA0QiSBt1UKSbEkWT6WGYtlS4IhCGDXaWlYoP7vpVzVEtr+3nGv3QMIeFuKp86vK/qQ9raus
8GIEBK+fgvjUlL2J04SbFQghONWN0MNBeN+RVaMy8CGD0aSNV7XHkRQlgOlIE2DzuHQGsQvKw8Wu
JR5Qo7gJcSpLMeMenhdM/l5cSX3v69kmm+4NCZBM+01NUfbagX0yhaHQR8b4IuWLFxf31DLS5lWP
uHGUyi1ziqF412C31ws2lSiTcGenWnnodvBe3sSAIvs/C9i83POm81VK4QqMxCnmusIzDdAjcm2Q
2L0PVyiCoj/oBba3S8Y5DUeTLDi9A7Q2EPnnYa8Crf8oweefeoKScr5AsrY41j1g4Q+h9Eh8IgTq
fhnQ/OucIo2j6x38v1yQe2qo+nsxd1xDQSJuu5teF12wM+tMe5ioTYN5i2ob0FeiKGIYbvPFZrMq
Yx9Wmm1UnkJOIW/MPPxnV0D8nNyVlS+fVJNgrolys1B73Mqo+yg1TX1fe9aLTgYJVw1JgwZO4DiC
0XwDlpz5XKg2/OKJcq7QqSGKZ7NfYBiRwcOjVHtU0oN9d3NF2QOGp9XwG0YhgfkN0XX8PAnftB2J
vUS8E9f2PwKO+jAHEUrTlK/WzQ+jD/7YY7cC7ZepMI69T7D/nVQeF8IIpFR+j2E5mMkWlwFhuBeA
/kaHaZU1OEaL6svcIpdBKDCiEp+gj9FMX0sfIi4n0ZfDz7VOhHhiPRnhYsgn3e1k37c6i20h7cnF
ugmwUFPTgugpLE0tWah7cMWw2MPc9dY7taFtvoyl0OXTvEwzTY1ZluEGe4cOqXUiqXL4mfB1F7hF
LgcyNsEfOlT+bzXH+P+6AEniAbWdiu6mSAUtqu8Fsch1xvD7cQZP48ZwLf3TQN3qbtjUTPPeZ4XX
32PHBPwZIweD3hW44iwzPFzYLiSjMHmz+KjlKY76dzjNKvvb9wH3/VwB1ORStI8bdohpmEATMTJQ
ap/bNvQBdPIV9Iubqptume5jlweBjsQuXNZB3fHQOJGB5OXFNy3pQh+yeDImhyGYUQwkaN6g8vDU
4vYVbP1+hapdZM4GOTHcQaZq7zDj1vSk1kHjDDvcV7nx2obvishVyU5rKc0BjTmDUF/wBrsecq9V
Wg1qZbu4npJ1B8rHiCIBog5eiomCP6WmRRv2FpkBq+7KBiVFVk/L7HLfeIztAEL0HuaxFeKQlKCj
pFK4CpNKwBBVqno/rG+RNQ/6iLKQqcNMZWXzFhEflVi0luJW9Mw1uSdW4tAt64s/PvW8ZRfWI+lz
IZv2W8vr8g1kXRlklZXkT1QBoZZ2s6l1PlYRHfPKLPQJHIbx9/mPyHvhL1nueFV5TR4yWX6NoCwb
pC4M+TfN/Ga6WUkVDvlkxxmxt2q9YMh4q+gfsPoXvpsxg5tQxhfoqhFaITtCX7Dsb1fIFHT7SJu6
PijFB3GCxlKIRYHdqCGZKaQWexklVejSGseo2s0KQj3PZ5+O6mYqoZ6EkBuW05NJYN6UYSgUhPdu
lWAVlVatHkAPq09BoNBdO5MTCmEe5VOE590ryNkiBY+7CfWTgPISNiDsUSAlPbq3Ya4rmLWj4g9T
T7CVf58aMB0/UUgRrnsGmZrmBRjVICrRKoP2QTYJbZ6jWgKGxDm0iz63Na+nY1uCCrWbk7atb6YR
Cpa/Al7GwSmByDCIT0HX1F9hdd12e8TnEC3HqSeQoseBlDuvrH2W14uR5SMuMNhG154Xyz6FnCp0
5ZGAYOB/VwC2umQWthY4GEmdjO+9pKE8ujUSK4gt0slbiCiu9BwJbdVlIa6vKcWlPog0QbaJi7uW
9fKEcpPgH4oaw5l9h2biIzI6We4ntJh0avQqbT6GwMffVMgWgxPz+mg8SXRW2akjIjjCf1rdtZCi
7W9k2yP2GEIdys8RTM4d7QMYC40Dpxg6SF70Rz2pJgIeWvKXxboBeXormxANFq7R7mjmokjrmjQ6
DwPG0Wpd2mn6pbnxvRxvUxRPcK5Dq7CXjL9IUPIlrhB0OXfAWZTBHoNTjagI7lidQ39MqNMSD8VX
geu0um/gaMtQnIoxSqGQ7JIHnogR4G8bDCYdknjOaUmWW/hpLF2q5SKPo0qCX+iI+5/Q3I6+ks7K
EJfnMu7WZpyhZt+O7umc5MrUVj2ASiJEVzrqdfJUjXaRaTFEaB4L1sCYlFfPCQ8pBF58+x71cfkV
18p8W8MT73PhBT5SXNGPh8G5EflkrVyBAhoyhnUXlHviVdEuhA7Wvb/IQqeISji9DDEfjmXau52C
pfbP/cem2k1tUf+sxwU9ksbq6K6SUHzJhPE42ofF6u+6wjcKd2zi70CANm9dQHqDomjib61C76KY
Afrc1VPt7SKtplODdcXwIZ58bJ4iwcRe1fCghZBstB/5uqC2hkkPOE/KPFpKxtei6dyeo0fRn5qi
hFB7YAw6S8wjX5PSuH6vxq7F5KFSMUFRsKIvTGJiLDKe2B5Dh1LsaWDdeOJBgbpY+vVnTxZwHvFE
/anotXezegTbMIn7+7JZOMxCwhiURrVEM2JeTx6YwAShnAP/B1yhzGGZQbk+h+zXul557jD8vuVO
1ncE34tYM1Qv0bjSJ3iNFN/9Sf7ph7jK5oWtJk2gC38c7ezTFBfggv7vkiBIeBEUlOn/cXQey20j
Wxh+IlQhhy0SSTEoy7I2KMn2IGeg0einvx/vZmqqpjyWSKD7nD9yScGhvdfKhiMudHcl5msUF1WZ
3s/kThw49eCkQW7PP83SzV/r2OUPi10sfxvPB4mXvrngZGUDCqXfyavHkvJNkK7JmSm3qUn3ucWH
TKRobkWmtwx7nCtsWgyt42qHu3BMFY67URSntfQbP+mmTG6nnp77LWWd/1Op8r0q7SnBZ2fdDFc1
fmTgxUoGhPVMguxrqTf0i54oLJBeyPtmgg/v26uv8vpTWlYTBwsRVLkvilcyo7v/BjiYP75azL9d
oxheZaPXXEnOFOvj3LAjNWI6FZv+svgaJG9p/TG5qK+Ix+CcS3v/ZdXlFOlTMJOLYK9xY1kDrUtt
EBmblr1bXnlvv613lUz7SmpgQRwVrJEIlQay5DXucGwaKwBYoHqXH9dOJYtaEnTZ16DvGWTg5qdS
VyXgUdmk3L/LJ2Yk5hc0/bdcZUdPOnqiS2oJHE3VoWhXzPmNJ770Otcugo+tXvTt3Oj7dlzXbloT
HAMaTBFteP/uEsEfk1DxZMZSmMwznWaL3zupq2n6GDqd7/3BLewGdI9OfcoZYyeTZq+XlfKc0+j1
QbqUI8qRzrMjeEj+dNbUD3Xpag/u6s8n2DfjuLdEcUkmLVJ2pBubjZ+9u0OwngLdcHktHZZy1wn+
0KHdeSF3r/qsNUvRDEc1B39Y/bU6DiujY3nxIDjCgAjrEApSMTEsWqyYJg56wXK6WMP85Op2dZpX
NVMAI3kbtdp+7CiWauDZ/OFAgZgMW5I1W4QQvXphhHfijp84WTdRFGztmvbUjaM4+0Fufa7Fup4L
lqxItloVbvXCAm1WnfyjfLUdO3prLpqp/bRG5X0Ikcm3bs6ffVtfMfVDffWlLNmB6IIq+Zle9cbJ
T7szjJE/tWM6jOPwCbrvP+1O0X9C+sx27AuHe4UCzdidFrdNRkfM+ltftTxLupiag+9ZfkL8RhEj
4e5I7XT8KWGYshOhjdbL0jhBjHWzeyiqVTFzBmVYdZ5Bwswdz8jmESrHlvGgTOu2DPkat81W3wAl
u0NhdEZsBPI7Zyq40lxfPKlaWDE+g/VYTKZM2o7VpjO0IPLG4ifbrVsxj+wwRm1FdS/rqKE46h7K
nR9sM2vjaanqldZyD6S4ywAWwdR3mA3dDFjotI2vMbbtwvmzjVpxDZrafFgydzOBne+g/2ZmqYm0
OC4h5PjRysyNxDpVfye3UKFrLfXHNpmcSzBMJ8tbsn9FZcxnwhyGh7G4M3A4PuwPb5cWPJFglY+8
ISeTOdsMdZX3Bl9HNuhGWDtf9M6yPx3HG1Z2SSz7kWfRPCFL882o+tfWYWiOfNAiQO5yFBRHVfAu
nuR4CYeOuNkwtwjzCo1hXInEaIh/3td8+ktVgzqboqrjUfbuCtM3U0MP8HKafCujuVqZaSGak6+v
y6vm6sGHsefzT1nBtY2Mp7FPZNJhU62Gsa+crv3Ky4hLsTu3tuad2rUqeEgWCI4aSObVDqyGn1Cj
57Lhf43GYxqTrHGh9/x+TnIzfyWXKUg3Tdo7RKDvPXRFEABGaJWV+MS/fvW2Qe4Z5VyRA1JJRIWn
3XjRp9ADyv+jbE1/HTvLPdoaB+G0bcGDoAciXVjkz8rSvCuw33zt9xmSyayPFLbmEbFt6ht0rkj0
VVRPutW8t63RPMhqrOHK5+1rGptnfPKwXMNEWRZam0PfaeLERLZXYW4oN62U/d5zLoSVNWbHaeXA
WgNh/i6a1njf600jsH2oP127ag5dYxhMxrAaCND270zXrf901/+3EN0MczGOXnzPVoDVCeDWg6pN
106fr43hbKlDR1UUOK11WznhuZ36XD9W1dzECGawOzWBOxz8e5NOp1f9WZHndkIikn8FgFzPonTJ
aR7X+ktaizh0wtlf/c0dHpSxaEnVlcNjMMxavPc6RuU6iOu5VInXl8iMguqTrqEsROhRxr7Gy2qW
EmC4YK42rcp7RGIo06zY8muTBT+ea3XPXn8HmQJz3M5a7rnneq0h/sBtnu1y2FJRCTD+UrfaqGfk
Top84Jt1G4esVptzEIwORA3T1ZwQbTD/xRNl3rQg0NLVLZu4CiSSZSbih8AxXIoJPPVhwM6xzVX+
pSCy/WMo/J42Xi2xaD+LWzNoL6ZB2gF/iZX/6XxfYRW3vkU1dLd+a55bfbcfK5Numgms6QJd4CRT
uxVH28mcDzqWgi9HzdltryEn23LsT7go1ZXK6uIB5aWR6HqXIDHxnipmwUTTenEwOm7H0JywAusd
tEq/Zr9bLwA8FLL/208ALdKuwFy6egJKFEWi7M5Itgn6ryuWNWUvzi5snN5xBmFMeS+4+wGiTmOx
7f/kuBKeOCnnvLXQ2FXHfa7nNqKAcXVPTrN3MCZlKsa9Sad2slIb0dZnOS8AT5X/Ybt1cMR2JG8o
6YNY1VMVjiu6G1QKsDakYvqpQHHI3LiLK0Bkf6utaj5qfl6fwSmKcF6bgTV6aHgfSFPrUTNHcyBg
HFyVxy2VZ7/HCWpkKvsmNjMGIAIJjGjbwRQKbpeLawTvDdneCHDm6aJBJLzmgtLOEChwvZhFUF3k
oL69qdAIdMn+83Yj6SereTEsQxG5BdehmboTtspoU9QfoPSKOawo5lSWmTxOrvgeh2AEzpvNCM5q
Oyg1uDdcFho4WC2ao+ptLZmU+4eXpiKLWA6XYNbXI/vXxihRNwfQZftVg4464YSHPmi8z9qh5jPD
u87qQJWiMPEc7/o+nYzmTmzs0CZSbh2YhrOGGav+W9uac+gymp4C1thoBTv4ATuCLqYL4dOr/fpj
v3vTC504lqyetTMrh39ymImfN5Ebp4mDKaWbEzWNxqJ5FUtQPTfYXT89uZZPTUkH5nRXXGX52J2g
w5trOY2PRiDwO43q18ggkIBw5lE7OdpxyYLb7O5BilTmz1p6W6znTfGhMXU81sSbpfUElym9RjxI
KIJjWdifucGrn82rMImBqdsY0nuIfd/iHiqW5h/Cq+lQOHBUmr8sx13buCYwNOYZAy6CAfV37RvX
Ivqg8h5KP+jCTVXVPzXAgRl90SWbTRCZay5NakBnMolUFac7mwF+v/ykWyigGoCYiiW26B431wKa
zl0Rod6aweksLyqNbrh0mTNdpqrJTrsU8qALn+z4rsBjh0P4gtFuCH2bFnvDNWUkcs04sInoT8qn
QGhzXHcIPUCEz62CjvaaTotl0f1Su1n/8XRJKE4g7Pysj5sPNjI/o2rxQrfJytjLnH+WJErJNT11
mPNSxtXCMdf4DUNpt8yp0uWU2lnwe/BRJE1VsEUauxZQ1rA+rvffVJbdL7/s9dQnAOrFb7PgOit3
itxlgXArlfMQ7Ppvh1UJbHQGYMjak47/OZq18kZ+JBOmMSyx1W4AoyS4Mp11n63POLuq6W0Cc4zl
BoqFeF/FWVe232QI9o/+kGeh8oX8qGrC7w3LKh/qXetPjV//M12RM3i771XgmIlnSQsNij/G1gCS
M5u9npgDSryO2JuLzNajRvr2c0cLXUwmc8WVxau26fmOhIPDRAgCZtwisPh1WDNgV+vIHURxDGrT
4HYx64ulSWAWg3tc1w1iy5zq32xoInIqP38xdM5PAqvQ1mXSW1OFjyye+wmOlJq3WCFNOrXoGCKg
VjfsmrZ/mO+JU/Mg0fPBuYQgzd2p25r10FW0R8zTgNGmI9+l0IsX8tg0dCPddJaOrV8WKfIv0wz4
o2IEbpsIE+/sPEu32s0+1ha3TJYVJGE6y/K8co0/5Fr7NQZwu8ui8F2UDW+W0pt4GB0XAsZvzo1m
/rjS+WW5sD0yd4zQMFGmIjhIgiBDsob8mbtCG8hl6gzxoNuW+4h73rsKpzavFMIXUbnoz3PlipON
yjAug6CP98nuzosOUGGvsgoxla7U3Qtwjhwtul23Jvdk44YBNBoCCb07ge2iFDKIGLQMVtTcm0Wi
26gKOppC3a37yip0CGjd9DBHehLmKCRCgT0i0vC/M0i2+XUu1+BScQk+Vm7tHAuZbZ96T0wRbIfR
P95bYMN1aoXL4dQCZA7Oqt49vWRDy4WZgILo0wXhXfCEeAwRhmFOBAZm21Hxej9A4O1PJGkUKCf1
FC3DdO3y7D9RGfkbUhwn9lYuQ2Ea1bmgdgmikZy5fJHTS0nsYzQPJGsvhSZTsM3sAmlphLYDr1Ya
2k8+A/iJrWerl3nXE0nUyRa5FOmqCDF+Vn7ZF2i08VSseRk5xfJcTnxhld6+19tiH6oSlTxHQXPP
1fuGv6gi19XOfss2Bf2P1d7GVSW/yrt0Y3XFcijGoon41BpoX8dG9Fn93BnXiKp5i6ve/fK38ceG
a735btUygA5n1zNu60Q6kzPIsKmH991Sz4osstjckLhY/pR62vJr9vT3URdkcknGjF1pT8OuMC41
HUR20K03HikLZsCyIqd3/3XTWB4mXzMi2wIIpxdxCTtkkYdqLq6tLH95G6uREsMYerbb/9MpMrww
+9KDiQ7jZvljy/KLqPfTx+T61slm0VG6BqxnNcZ+wZ32y5iX+eCPYjw6TRkkMCrOUU6BH9UaIgwE
m0jKI1Wr8m9fDmQmq2LTIhu+8aAtQKRqylfjpi+wpRMbz3/Q6sN1bJkKOt1y6zDTtiEO/i8Xs1BX
FYuYKBasJygn242RjZngH04Opjp4y1eg+/DBy8p6sHfiRUdF+E2+XfM95dP9qhfuecpB3RAAZtrD
3rcWw82ONlMYs/0voHnkvz7v6f7qUQVzgbniw2gxYHDIaJTRa/Nq6jFnfZ9mQWZD6wtiFiytk9+C
SqujT2cYuXHefrILgU7HVbN8XgZ3hKjfxnSz6/qQqVyPmCubC1Cnea3kVh73bWoZsesZVTNVJF1q
WJn7HwqH8rTUEF2VO0zvIijXY6V5yFA6jtapDqznnlH+Qc44PLe532JbteLN3fQdiJK/K/YdXlUN
Vf/H5OzFX9hFokCqNtABMgmJ/wVl071TMjl86IUTJNZqV/Haa9tZ1/VhCfutVuGQD/NfEahhCt1F
343U2kskYxTCKpXMqFQJHqvLsQ3zLvOOeDvmP7RugNryddYs0SxjTBLFldVMO2v0QF7AJBsEa9Vi
IutWgfm9B0QNI1etNkKc6vIxc6EUuXUGZBYMnLfCX8xDS47vSz7Ouhc7RCODKFXgHGy7ZugXXfOB
Gmns4Oa9hWV8J+7usqteDyIgnj5ArlF32xEirf+Wud589IG+XkuUBix3CmksqZKgqRE0JHpsd2y9
LWmdPYAKcbzxbLcLWwvknZGH+rgUsDqFHjRJUTX5Eo3taO8f+sbMGwbSyL1oB7RJ6r1lKCx41ZbI
HmoLUNep7NQwN7GynNT9H5St3niPbTZZAwZvLSJ921YKifLF7eO6W8pEMQcC/TQLmwJD8Xoc7bV/
ymbHS2AarVvfwmGdMuUFXjQgTHCvqw4wzWhKyF/au50ehNMc1A9Bl/MASwtWIHE7ARhmUUlYMTBv
8Na8sNrvCgCwfamzAtR06vhSohncR8RjMzh9jG1R+OlGeeia3ie9p9no7SAZJ2t6QugenJY59/q4
k5NqI5QvWhBXhgZFbIqysRgnl/LbphjFCQcG8C7ZG19uiFvUjoWgcufg5JWl65EFjXGVD6QZsjHj
eJsC6w/S0qV+LoHH9hAZj2mfd793zQiJmS0SWtmyNhJeBb619Eu1wvJNLfI3oF91K9e6n45I7BsZ
AqjxOWWc4zJ23d7K3pfenLNX2fl7/7uoWmG1iBS2pkrdDtbwE45VrgevZBhaaJ7fx+rQqdr040x0
5UeVN+NTT6zPW9kVXhNqoPa3SSv5KTlXGZUcv/DauDV6YG1rlNMHPJFVxqCekzoJ2kSGqN2X4nOu
DDOLRjpexMO4FdMe6630oLaDba7+QPPa9rNnePrwaGV61hw2dGBE0M9aA3/gukg2KZW8EyWb6XOZ
ZvIu596Z2mnLHNS7LXf9Z+vr8lBoox0b5miSPru81G3Bb5Lr1TELujYmZmd585CHxosxPrNwy7NL
xEsy2XJm4Jifq7rPEKb7ucQY4HSpXCs97NC6xrQbg8Lyg0bgx/1NSYOBom532v4oHn2UzmDsIRMb
mDO8cQKjLX87u3jmQqyPpSmst9l25IMtcv9xpkwB896Iokll4yEfHI7c1VreFRAbhLT8WnUEYHmN
MLkrtiL2oV+RZUotLHyzOtQEN91nRDLf6r5/hYdi3LRF/SwNbYjRI4jU9woVy6bXrps9oNRwMGNv
AjulJpGdME30qV5VGaWvns3s6k3mflvYLx7zYNm2JBg94zdUpc4J20Njmdkwfi7VLk4DahCCIbVx
vKCT1KaoQ1ltRgzofVyts59oPhsBThgOu7AZs/wLied0KWu2PhRFxnYL7H1EeC/X6V+pA5kbKCuN
aA380sDs0mAoaMpJIuIxJNdEMG+pNTvmYwCbAU7JAwU/K15zZ14S0dNZg2/GRvvfVG/mOuanyd3b
07QPzt+6NxkKzW547PZiuGRosV5dR3fPZiG4NTazmbnUWFhCQ9hDkfalPZCoZ4qUtm8WNmR0lFUT
4s74Dw/3JT2zZq3ye3WepFBf9gSkFTr7HsiQYM4srqDxTlyGc8Ku8uGYbjbGk7tSUUfn3s9UI8kZ
hsV4tZk82Y9WLzakQ16th5LayXX/wwOVP5glBXT7Ur5kgfZF/EkNJVcXKVm6t7Zn/lC78k42obYp
J+PJQ/YWE+eYJTrIJVtez5fXP3pTdbFEpyeVjoCw6jYEbHq5nNkksEUYnsPGan33ZYmsvzebQy/m
Iazs+Smw+zVWQ1XFrlgJvFn9q+qYmMcgbx4q33OjcXH3WFtmDxPPcPNX84pwKBkaqzuqpT5OxRZX
HsK/fpqtGzklT12HmJoir4+maG2CenvjF3Vr3ztcf2iLwY80UaCQ8pw3eM4t0QjUTOhe/0ZYdHVn
dXDWzjs52nBZHPfdR9hK6pKcoHqKK8/7Dgbd4SWacjPcM2M6WmBM2brmsW9VibM1b6tW/0yFznQG
IUJbGXhpcTKd4pLNCK7wol3hn70wHw395A87XWMcdUsIR+jF5JLYEFd2klnlwqinPd11qOjeecXw
JVvjeFqHongr3f5mqWWNKMKtI8PKK+aT/jmTmL36vIAP5ZsPJVgr9MhctGE12mVij8j6Rm44aK3c
Suf5fvo4tV5emXC+W7sEN+NWSWDvBCq02QOJZk+z6kHjtgJ+tzPx0E32dei3b98ohzgP9t8BKsEC
4hRuOrdOZaBA+TbPSbtiwsAxDuAWdjlGO6zwCRLeSpRftMm6YMaytsH7G3QQW57E+0Nsr3Um7Wp4
pmhgeXPzCrRLyDIm/2WNi83eUakG16rfFS+7nQcfa+B8DFZDqQRL05qinrkI3RjeNa+5+nubR2is
ArqaXf337m7DT+HnG1NZZ1yhr5vqgneCsxBK+uL1Dsiwxqi4Z3uVmhni/gUbwD43v+ZglE/4fiCP
0S5E0s2dB2kJ42gF1v61cfq/QaLlcTWC2wel+bjiqoIG2/Rwsb0RWro0EVgOOIjG4psBGyNYPhfl
y6TpBo40JP9z5xUy2jpkzWcgBdjCaf1Z0Cw+2Nj5FmH7aVaZCKym9blCesE1578zuyIX0RCiNyXv
ugfTn7v7erS3cf7bTaY6DmZ+wud2tdlbjoZZNLcKQQl6sN9VX7/r2fC77vNzh0ToEKAqvpLOvMbg
0SL2137/zYdnHBQDday1y92vMyzaw1iv/Rrqu2NeexPTYlHzlnrtjoAPzUNxwS/OK7mMWBsXG1G2
Z5nx3gTOsdY25zL6Xn+B2WbKL9bljzfo+Umb3f4/5fB8uJh2bx4nUoRlykiRXhdRLTQbPHIdLs22
qn+lN1cTMdjAeZCULhKHICsefLsqv0RH5kS3UtvUdlb/2VYciK5Xw5o5/+FdyM+7J83/oP7lQ19k
zbFjW0Q2SWa3RRjicZFFHTnUxNxm6En+St85lRq2RYwZeRPOlHVePJGx7Ohla38JUzFzFNS+HrJl
9qtri4uliegi1/9rlQfaZrfbuL7IejIQjlRB8CHb2Xn3KO8tw7Ef9muvteIYwDSWh3oED4I+18sn
0w66Hx6cvDl7veW95F4uXZSGDka6jJy21d2wbNzzU86ZHN0LIWTGs45yv4+6VkqCiUp9i52gGzEQ
uNpP71KvKzFQ7OxbuVOT3WS1T2XTFl8LO/VRCKH+zWobL3VQV2vMxu7/EqUa9ENV7DsgQ4UmVuje
k8lDO4dbtYKPCawJzMOG/YYCLHCivlMGsjToP2a1YnTAC6bxZqKye6s1gBdrHpoLPoX5BFaDegzv
1HXMTO2qatpnpqIcM8xuUydTIyvceNC1eeIz98wXhk5X0mgSlL8dlNPnxtbnU9k5+8Ek6RplzuJb
V0S87bO1+l3sjxvmhqW3rtrkGRdGVHQJJSEJqFcQx2x4JbHnB/Nbx4AbF8Yd1dN1f3ga0CvW0TYI
N57XpYmUaUIuLCWEvbP/tk32v1mOy0dZ+Frq7NXdN7X5zxWbLyuOBVmyYZdPu0b+V7lj+dwEmHeh
FLPhX2UMTBMzanqmebIxcn28GqZdPjhFIx+ccXKIFbJx1WW9vFqm0lKekTpxXB+ZslJWvBA481E1
O22O3P+PENGvjjGXR5S8CllOORvHWrcF7lVgeFTZf3S7A2QpWMeU02yRL8D0RowYodG4rzrm/XAQ
I36/DfRltMz8DWGPc6pzZb4S2CKSeUQBb2xiiURjQB4VNv4ExiHcycOeoJWzWNb4HCbghbtSAThv
5DdjK2d/4Lh+E5bexkVPCemSo2RnNu8Zedz8ZECxcmgAqFqmaZ6oAgZIcPclyhCrPk2GI/cQoYnx
l2tIpnNDe4SzToCYGks67dqSvaJ5AvP1UxYzMvfhgNAOboguAvdSzoBuY1EEf+idu6NimbwEUyFC
z8xgZmlSTslZYUp3ob4Ltd5atZeIeV2GB6J9Yhp/KvbyAIK1NLJH9BpbxDdfHNZCv+TV9AjhXAGH
osCq5pmR3/WtV/tO6DVt+Z9gvQk7WRNoLgqD13EuD7torVDHtBItOtImlNJGkmNA5B+Zext6s0Uy
GXi3rTbeg0B4UY/K6mnj4/tC+/GfdbeodDmrnVHqT8LpitTzkPqBCwF9srGExkhq9CxEnlSINlkY
fA2kxNsfXRIx+0qhocWYOd7NGrOxqZCmZCecdB57uwGbaypxZZ5owynfiODdjq5EipY7yPOMMThO
suaPWSyitnMvqZf2lTanMhoERk97JDo0sweuj8H7j4OAYqdWtv9axxcHW7l/mYenx9Eq+TgVQAtu
i+UsctzNU60/UdXiH5feH09lmdWhP/Qj6645c9Uj9/ItpDfYnRiIYHE6rcl4vJzZuDVoAA8Vet6o
ljsM3r2fvNzIMZJq+KzX9t6xxAjZdvbbwgrIA+JWhy0oAwgcdLiKFfmBNrlPEgqDiMvtDAS98pvn
XYw4oU08gwYZ7H8tA78FiU971K1C9PhdrJpXMqUsztnytvGFiEbtkat5P5bTOrHhjgsqxtzhMNiQ
b3UIgxd29QPevWcfvdBZc/wGpL6xGX5L1j+Q11O7ie5FIq9ac91hS+KMCBYQ2VXZVuTihQiZj0ry
uRzkCfjoDp5faLy9gW79cvW9jeA6eNO7XsLWYxsYBr0DglPelwj2+rjRRHRTCJZfZCPWWKMS6uZK
r0tJmKWblEUNKKGZ+VfpCrxWLdrurNgjCjvqm9RlzuBWdbHpS0VmymIdSTB6XdVsxLoM7vkEvXO1
McxFKJrBjU18bKz1xcNYtle0U49OPTRpOef5ocmMx7odrxpqtsgycMb5sudiBJw5zTryrr30l18m
1jiIhnZGDtZWR2mXXii8bH+ssr7C9dkxFm5rWKLg5GTTRcKpfd26O/iPsnaeEM50be2dF+WZb0vB
2tAISn2XcoAa2u+G6boH2p46AOVKWw+gVMthQpX11LkknFT2IsLKWB9RF//SNk1P5ibTQqRo89Xi
c489u33oreIXqvc50iXq68FhHJn25Qbopl5n3xsuMxmPgzl/STcY0xpzL7AbFS5yBv3MbbriM5Pp
I+PQcBQ6MXwhL5IjNNIr+U615Y9Tcou7hRxSZC8i6epWHKymuGa2bSWr77w6+SrYPIKjW9tNoupA
T/W8z/k6xnfb478PdBgHbfdrqlFlbo65JxNYgeNhmBupFUgsVClHb69LNLZ1e8rmYn73hPWpJlWj
Z4B76OwF8aUI/hr0IzPKGV1kezx4u6rxt+PvxR3ecEQE+XAc7AA8rCxfLSmn78ruHlyz3L8xatXn
rDbzB8Os/Bg3ITm2/fQ9GLXJ4uZMsK279UivhPiZZF+nihXzd9VY4tzheUh7jImvzYRjzpkQZeea
jkrGckzcGPYjOQFQ3AHMHyR8aLGncVPhFrRXIzJd65HdoiV3AZRQUHiNN+noZvYTsafMO/Iw6OZz
ri0pJ+MDsvCPaS4uRsUdh3aujOYB2bHHp460bknwt//JZVdzibb3m0qEvlHPMffqDWsuqlO9upmE
XbDIcbAOmY5JVmrXTIl4yJckKAROk1W70VzuJKuYAWUXE/NkfnBVhRKvWf9zuYEJ4vBksjNrxpL3
PqQe3owDv/qLc4rFviGOFtsh+SBNbfSJsez1U1kul6b1eQJsnqpc44PAq/o1KvOds/DLgUlNszXA
w1dodjy7K0os1lskp22Zco8r+M46T/I8CKt5sG6BVUAEGvk7ZgtekmZVZ792X61h3w75vj8bKO0I
dOhR9Sg4R1XXDSs79vNhNLozs9t4t9c0PZBjJj7KleKA2UREYJgK1bYcf/vl/B9xIvhkkWD62orC
ocnyi8owgKJOUhHmR7w/I623Hl24R7tzZbTmrQ4VyADTNhhTDNUjb0IoFFq9XsJtze9FriqQPHVj
DbuPTqKKMrToiYNzOtRn69Is+RQWNRymu2tD1GGECEGt3/reMsIlM58oYkd60oA51o6NCweILsrb
4ncO+16CaNcSrfqoRSV7V+LXvp8iUO8ip23/Zb36UIHbpJSJ3Amf5tEuzRFB6IDUrkbHWjqYSINs
hMY1VWrYSj4G9e5GBWPTx2SpNRo0kfF27XlsjdC93lT7KRkowxlmzQzx4bvpMGGgh+TFQhiY5z2f
vDPKgg2irChTHV0gp9L2M25bhtFMNgfLXj5E3TyNwImhABS7u/HLo2mO372vvxfFiiVxK1REKGfD
Uw2Vvev33Iz53V+8KfFsgdXnLtQfTPbqtmVIatWHvxEAwYZHC0SmwdA7+nRQKK2o1KyAmG3RMqNN
g7IPTTujAcYfGFixtjMthLJWvCTa/5g7r+XIkXNbv4pC95gNlzA7tnRRQFkWWUXf5A2CTbLhvcfT
nw89I22yhk0ezbk5EaNWdNNkwSUy/3+tbylJeAhMmYsYaEbyjOuyfqSSlVW03IUPOHU0z/AMMQPi
j1SeQ+b0zq00vUrXUltKijtSn8rXaikj+/E7CeKMVdkNvSuRRd6294MWlGwcmgEanaHkOkpaZa+F
aHP7Qu99MZwpStXd9R63701sdMhN1MRrjEVuaF67ok8e1nQc7IlHjfq5Qb1ZRvSF+iP8ivn9C7TS
aRae1wpFU00214ZUIhO3bXn8buGj+vE5F+oX2K7THLxRmoZhkAVeaWVK0UcN3Z66HalEQT46nw+h
zKCmD7hHp1F4fqJ2+HZRuYWyLisbFtWRwl1HkcsZEfCB7cnDigy+zAifWOwXz1VTjgY1PU9Nzyel
TYs1uJbh8vOP8wuclDn/+xvOFtEOPNLUntZenrP+sktebKJ/To3uYdLGLzh7v+CHnQboSSwpYos2
/LrM9JTlo+fdqRRrwkXi63hziyjmGVdKtOefH9Sv7pL5398clB+UZowUdVpjc6N4ISWT2+qVev3X
fvsJ3kuRtZ72bDWts7Y0XLY8+kaW8/ALvtevbsETvherAdlXI4Nz1dEgQ3Mq4yei2Gma3ld89l+d
nhO0V1LZuWwhLFnnip2SXYYPRWVNGAVfcKl/dU+dkr0yJcMQh1cxKC8Dtd3EeuGOLMd66atEz1/c
UKdZfzRREvhc6QS/TXsuPXqCyoV0p6mrMqzyv3YTnSb+IV9u0UEQCl3FBjWIUUhLla7A5vOb6FdH
MP/7m1t0gM0hCjmaWJzNrW5R5+sRUMUaxcToikrxQIuUxRecwF8NdvKQx+glQ9FwQepOkGAo43Vp
ISPsRt8PV1aRZpSuOv93+t1/PQ//7b/mx9+nsvqf/8Pfn6m5VaEfNCd//ed5+Fzldf6j+Z/5x/79
be9/6J83ecp/p9/y7if4xX8M7D41T+/+sqT73IyX7Ws1Xr1SAW5+/nY+4vyd/7df/Nvrz99yMxav
//g7rLCsmX8bc1/29z++tH35x99Zsc8o9P96O8IfX754SvnJi7xqgr+dPz2/vtDbY3b8/de++dnX
p7r5x99V7TfKLAplbl1TDRSoYCn7159fkX9DzmTQJWcjR39nfgVl82/9x9919TeNxZttK7auacKe
02HqvP35Jfk3y5AV27JRx8i2xgz7r8/47kL974X7W9amxzxEA8hh0Yt993IyVcWydcWQMWYhlOfz
ndwxrYJ/XdU9GB+4XzuDtZXf86I38eItaIokFb52jEQ9EnbdwmhQ3Y6SRcOzBdcT1YtBtncCtNIC
Igb1iRytoRQ8CgTVXXSLVf9bN4PFeknamb530eA7o3hU4ZNy0ZmXi1gxviHE2LPVROhB6yeBYTcG
Z6SUsDzCJk7/8byf7I3d294ijyN72cWrXjamZWtCJ0ns4cKT82bbScFTFdY3PR7Epewp+UoVMcei
FsSeTeldQ0tiIeRGQgRCdzSNm1vPsJ+0MQpdI4jRZbXaptCQEUtFC39jsG/QPlA0o05YFueyUH8U
tnlZBNGwS4d9mOMcrLwrDw/GQp9yKhKCF6quNeGCgjC/pUUsFZKXB2vHix3zgb3WSMUCZWrVovIW
14BNarQb3kPYW5ToaepiI5wuKahifCNIKmAPMD37LNUXpjGch6HTGzOeCEEUFiwWeVK5wXx9pyVm
Q14ZaDMpme0nl5mCBsqvrKMmQEEB2DmDLwVIbjrPwu4Y4QJCHkn5BNHAkpaYglsGySdO/EfD7J7k
fjbY9lg/8hYlopXTEk1o1ZY3UVvSZokPifSoNPadSKhRJvwRhvdVUX2HZ7CXg36HG+4qlXJ65H12
LWhsiOkcyqu/GCr/0NXtXpIl5NeBk0bJD71AYK4FFx3W3I1lxfJCk+0bAfttgWxazFskM64XQqdM
LA2ILCAE2DI7D3qE0nw1ZTqkaaJsAlwv0PIv+ya5bPq5bEBRhhjJJxMyApAmw1UsP13Y2LYobeQ1
KecpFfv4mlSCrS6UaYGkLB36YxhwibxC3rcyBjOsu9eFGiADpiFRtBrtqpnTg0TN661rOQs3vRPG
bBqjKW4XdYO/vld1untDdJbKGgEJcned5eE6DZXHTIuRada7igUYutwgdEf7WpkAT2XeOCzCFEGv
T6qc1PX3Wq/cl6ruYs45B1Kz9up0HaftDSXXJWbRfYyV2uweCE+LFrHhP0mBtp1or7uRan0nkuU2
xQEuRQMohbC7YZubLUa53wnQ2ZVv0Jwl4p2NVMXGTcmplB7qwMYpWurP0gC4vemyyg1wTfSacCgY
H3P6F4nf3/78qmjY2NQ6wJ4a9arW24VLZZpXdLqT+iRw6MK/gJBCG+ERHQ4bUa/7HbYvp1CT771Z
P8hW98PSx+8hjz+aIJeuCrmtPQ4ENd9lKD4dNKVHv6sxu1rDQZC3M+7oYeP6o9dcNStTqMh9DQ4C
RAwIwJinTe5adALJ/WiPOAy9fR9B/BD9pW7W50IL2LUEZ5RNd2jBnkRHl+Yun+gOIhLeD6N+Pvn+
eRdYW6wy2Pd6FyLe3ai3/UIbkMzoWelQcUExN45oL/1QcnOfeKtWdb1eu+/iol7IDG6BdoOJsyEI
nqe7QPrqgf9E7eXj7pUoz/n1QUWCTD3bXugDPfFoFkeYoMjoTfAXc9Hm3ZJCEBZP0d8WIqhQrKEh
Rb9ynLrqCnkMgleZPkfS7PIEWxjUEPgAVreROLqh8fBNTRfIBvPlBGLVMSGq+WNBo549f5j8UAeD
0snQU3moMbihaUKzggc2LrUFIN6NOem7yADZU8LkiZVy3xZgvppUpt8jR44SKxIdWfbGMB+Id1aX
kVZdwSdEiIQWN3CmSYwrKvSHTG2ApFENxU83LI06y9YdHbN4AnVvaP59VhSPk47hilYTxSIikGIN
/gOpg5JTPLQpxmoKIkj8XodMQVN2LQ0JBcy6e/JrteCmwqHV5AdZny4yC/sqkxWVcwE7cIheYQGF
kHUK6IB8L37fYUF34C6KlLOJUBLHJEXP6SP7cixLm7lJVZeDsZkqqglJbXVMyPL3UUem7PcozMcI
OEN0predhCJBpTeHKlWaAbZa6jQtxWEQGLRbpeFCLnjsw0x+9fT4NuuSa3PqXkYr3Kr4RBawH3lN
TuhtiJdbKCZzi6XWZDcaygoD2h495m0yizLrASylFM45auEV9ily7OVhndkV/+t3ukG/prO53yFe
IdSnvN2mKc0G6cYSnuIyLUCsvZR5AziFHfZObX6LUtx3OZlGaIAAZkS0GE2tuLZ0pLiIkXe1UA68
/EYKJrSrbe07S7DMNTBAURfzbpMyllCHeBdZiYze4o6pDbEs+2hfedbeauQn0PPPbbDT5fDVLA+N
Rq00No/thEbHQiFOAe5REQ1XRaT3Ztvf4JU7q42HRkx3cHEe2KJkC5b7Ho+fhcIxdmOpuCm85EW1
PbEIclxBiGtw5AzQxNRqTzTXslTSvVQhI/AbXqB9V2yLIrsl5R4wHYI8bKj4DoJ209UxbzSzfqF1
UzhGLqPoxFjTMWdiC3EE63/KXZpJXS676BBCLLD9UGeysRonkrEUhfUU1NNtpINdUXOkF3q38hQl
RfiuXxR+Ha8szUoosOrnyODiRWkgE4vqxulL5SxB4Myd0hhbIkVfVAk0pERLMjkDgOGkQkWUWGsq
njRwERC2R0fIAYzenMKUUjVLZrsDPX06yhSFOH3DY2PIZ8q8cpluMvaQji0hnmm08w501mRf+nnJ
zSW4w1p8F3aqIsv2sEtY6ZUfdOdMd+vBvxtqTH61uNNy5cYw9F3fslbyG9o3TmEGN6kO0LEKlLUt
1ZfU1W+j+9yiVl4URIH2Bg6WJonXumzurEH1Fw3tZx5Baqdy1Bw0Fan9QDPBDFlbooRoFsFsIMJO
7tf5vU4zn8g7KIwqBrbBw5JUt5gp9G2ZVltYTWvKYltf/fZzUUYgA3EfSxx08JbhCOZFukoic58n
1UuqdVdgQqloYGLzMCrXVnJdyviMy/jFCu8ArC2wjP5oakGjeAgGVymqQ4MEdKGFULYqca6ltb0g
93VBifJHFHHFfcuY53zLGcpIcz3vd6eDoM9U7k21vMLryBoS38iSTBNm2bLYssr7VvXZIW8lb4nz
nBZNhVkeV5yj+9dh6x/h5ZwnRWIvGrxoIA7YCwq0jJb+wMbwoDT+D958i6iKI/rqxXfPVm76sTjM
y8Q0NLbYh26GnLlnEBg4mzJHCgVHm0n6O3KfCg6jOcsfZz9uhdJ1uJUD2FYVgPpFFU46OhtlOQXG
SxOm950+7fSGFzNQ31d0NExfBNsCRHtUtVWfrNEOXuFgzGl2VdiyTPCdeSuupk7fSrChHCuhP+kV
0b3Ji13JdniRsCrY7QaMpLSWANEMoxQuA6NvV42B6w8p0j5H9eIUU6Y4Mmtft6zU0FF9L1niCn6Q
QINhx5z7dIFsbvQ6P6jai2LigwCQZSObsNemonAPdJshMZolJW9EAnRua0mDiSDIL+8QWqIaKgnQ
2/TZJKPXF2cxlbZFqaM2kqHzwI3DhkwD0QTv4Jb9KOj3DdPS7+MbfxhI6/UgmTbe5BQ+M7s9FFcj
wtnF0JqVAwv/RYIfgkBguDAmGY+PNW1yzzq3WXK7QLCJcfHoorASWaKhvvUD79W0YDRPPrLYIuDZ
VR7SiTst7uc+bsuLlBWKAwgGE7BvO1OqXxv4emjWwC6C4CkhGNpUajcgCWERuDdxOCw19VIO4E9T
xDx0/RxK1LKyUBSWIT5zOaAWnrWIQYoJjUmXhs405i+GWVfYNLCozwASiCrjasqKybUR91agmzZK
vFNDKXdTjXlYgJ4CzAskO5fP/Hl52tLAc+AUYJthAQQ/D6dg4ZBYHyzXFMrqla5CDGDhdVtHWcck
cgT+uwCkSpA4br8KjlM/KS91m2lEgbex0475Nk/H/Wi0lzEP9phM8H0m2TWRQ6/bWjwgumdGqnhm
myB3C71UFj4ig2VE90adeBNIbb9L06ux1Nnf0M/LEb84eqt/m3LvMjOTyzDwNapqoFtHyGVJ9QjA
IXW5rVh01NeQYq5HcmUmHXcQjfoMcif9GTRTOBa0aj4sf2HnIN+ltl1OuIwW0F6o2Bp8XowO4OsV
fHYtpBCn9EjaC6QRhBTmK/jqPmQKJDId+IsS+wI7VGOvteZF2aYK6gi521jMmrGin/dJdue1yQrL
2ZnIkBQbfbVMAAYsw6Tcxj0zNzV8tg6adAsluHJiOrmOTg2XmzpIjKWsxd8kqzWW9sw6UaltrEfU
E/qkv04lPtRRhJMTNB5ry64Pt3Ics0NZtpNnngc9QZaqGIqt19lLO6RTW8rmtJWbSl9pSrfV8s4+
JJY4y5ooOmvo++u0INdhrDRAGIxlyI2W2W2/HCY80nAEMKVm4W1mfCtGgMvTmB4CXG1LPdT8Q8Wm
KUMhelZaa93olgFL+DUyapr10Nxc2omKW1jy5RCx+a2TFm3reIxMpdvX7lDFtwq9UQjAFfdu0EZr
K2OrgnM0uvj5B+wWTEVKBJC7UZcxDt6FgKvKO7ltadv03xAk+lu0Ucm+yGCqRT2IL5zkpdQ7Tt/w
akttuo2tAuU9SdVzffZNAfXvVJ6owryA9rHF+pZA0d+rWoP/g34Sl7ZaazTBVhmdNacey3OrwWsP
LidaQdpe+R3KZsA+7LQovkc1TUIfTMKObTEy3p4XUFS+eOUlTMPiVu3LC0Bw9t5sxGvQQk+Drdwt
pNvYj25ALvY8vZ7mdAWeGEl6Lcv6JqrmhU+MOU1pS/iUIQ9djymxl+VyqQOoaJt2kcAkdVoVdXTh
39eGj0oaxKxTzeK7MXTDTtxGifINEtUVkEfQOSArCE+5rMsUHEn4ovfmVWqZ+0YT50NUX7ae3V2m
ertStQFvhpLTb1dvc6ZeSmHorNjTajn7PrxgsCmktY8OCvpPs1IzFSDNeFk1VuqaJi1Fnii31mwW
iV2R0PErjn5gPFjFWC+lVKLdq5tXGdVebhH8h1FiIEpkmYScBGslnB1UD5oj8RoP0cGStm4BZRzU
b0PA/A2gImONFz1Zca/tskt1HFCDAEaQRF6jyxezKBjAsmJivWF7WfoJDps8zpaN1q06s7rQ5PHc
VMUhZCNYElfInUcplYlQ5A+6iVtISsZq1Vv+97jZJujTsT/Yz02cPgIWv2hG/XmUygelQ2+kZ+0P
X9o2XnEbs2fGrPSEL21NLkZc41+x4xQdVc/qo5hnQyI4thhlXnslqelJzhiFQ94x81tYgmc0qRfl
N3ZZ7LUJZDFbHNseasdGp09NLnzwac0h1XcBoylsV7NpmVEYYDWA3Bm7UdYBiBXAIqj7ID9WIrDy
AGKl9kBD+JHtIIvRPjZXVNBkCYYDsQBBACmgip2UiDeKPFD6sVdy6ZtrMELXkQ4opmwhSlWWeYac
d3IB6XFmAVMjdstcIhJqF6pLufE881bUkbxS+301WS9Bt9QvEqj3QUEZZsxhUqY1yyQTQ5tTBqG6
Smt6ZSGlSSMnIN4TxpMXJQI0rr5X8xQgIeffKZrxpYul6UxOs6XVdtCvfPsmnOT7AetXnRmaS8Wp
W6RG+eQb1Y9JNY+6paGlnICLxczZNfgIJ4Bix94/wt4B0NNtTOAbgp3UmBIR4SRWi9QeLib/1ASA
93OmMvZ7HoVMfFeUnMK+uKpY/fVCucTDqy29DH9caz4q9SxDhEeDiq9l+Sfr27i6juuyuIqjeJtV
gAumRht2sc38M4o5Ezqs3FYzXkCeFcvMq+46HWuMNsHjtYy1Dk/MAfAJqHBILxNrjgHt1GdvLIkz
EfVNGAyPnejTldLAaqkHD0itOXxL/Kj9vdvwHzUAPi7tv+sF/LJH8P9lA4Ae2q/L/8enon3628Vr
/7d1G2avJ/V/fvT36r8i7N90W6VmKUxZU1Raf78X/xWdOj51d2GjlbBsS+dH/ij+S/JvYGVsE7+j
oqryz5/7d/lfUpTfDKEbtq2pQhiKULX/pP6vzg3A/21NG/wKVcVgI+v8n24Lee4OvGlOmfBb0bhO
xZGSgliw7QbFrY0rsYJbuyrx87tx5SYXxVJ+Vps1U8qSLeOaLfCbk/dHX+JdH+J9g/Jfn8PWTXAB
lolp5f3ngPvcseLic+DJiZeAbvapjCDGo8gMpo2glAJ1IQkvdrUYwxizDmAK+UofDOvQ11J3iMEm
L01L7o9ffLC5g3l6gmjPCM2QZZKrxUmqGGIRVa5FWxxN219aI2kXNrWBPr2pA3WDeA346s4HMtJN
5tnnQ79vC/9+St6MbJz0VgOVtkaKKO4o7BhrRzdXciL2ebLfq1+c/vfdwj8PddImzgjE0kproMqr
AieNxwtmD69R7hFNE1D5Rczi+3y2fw0GEsy0hcq9f9L2DtJiVEy2Dkcl3uPYd1gVLZK83Nkt9MxC
BaKRg7XR15+fzZMg4z+GZds097hMRZXnO/DNnY7I1yBXyi+O9XJw0Sw6Xbfwz9JluGQz6FCeZGO9
LrfqIli2m8/H/vBKvhl6/vqboUFEFgG6rOJY2hcZ6iuDXgdO36vPR/noEULE9O8DPHmEGqJRfNbY
xVFDIlShs82i5ov7RPlqjJNedky7rOvsoDjO2RJbfZk7mGDnRCLHfrTX1QLe7hnOuM8P7KPTZyvz
NAo+j6rciQoDgnI86qGVH+PmCuXg3iZKw0aF9/82ysn9obR+18WsJY+DkoPVNdBxh66OgPvzYdQP
JhRNUWTT1HA2qurpTEcPIB8Hakzch8qqQJR7zC+lC/XQH4t7lFWOT9DSIruNr6X9cIsN/wsx0gdX
8N3wJ1fQsyMIX2XIIjsz2NJbmNvE8vND/OB6vRvi5J0CAydVLZhzR3u4pyNHlASZLc1fGESXeUtq
mqkDz5s/xJtnKhCRAXpT5MeWVlTrX+P3ceEif3FTfHS23o5y8kwldjfV0D3y46z/pBhAXsJXE9P7
/vvPeUl7O8TJBbE8FHiJzN2tVseJPLc0Omcfuc4MWrImtv6eBLLPr8/8oU9eae9GPLk+I1kEqZZJ
+TE0O/zKEBjz26kgA8uWv5jqPzx9LHJMoalYxeflz9uLZKEeBEqj5UciKwY8KzVuos+P5cMRhK6Z
aLFIrDJP5oYi7tFZU4w8pub16L9ko/cXnhfd1G3LYFFiq9b8Ad7cZ/XE7jrAGnSUae8PCrUXPLif
H8OHU8LbMU5Okx6ViqBLnR+jrcBV7JTDAlXBpG/K15gyT++qrv4duw3bGPlM/q5/r/RF9MX78cOb
wqQ7qVpCNrkt3x8nT9MoNK3Oj7V2GTTESIhjQLTWMFZfLGu+GujkkQrasuoQqXL3Nc2isR89HQth
/gCz64ul2wfrDI315L+P6OTBIl/As0a74crtxAoYxbJf6ato99WJ+/D5fTPMydMklXnp6bhRjvGM
yMEQHLUXmoo5xSMIEgpONH01KX30FkbCb/AfqZU6a8T312qIrF4URsK1Wlb7wKkO4aXnUpXc2uts
mSKK+fKtMZ+r0ynj7Yjq+xFxr+QQM9P8WHQ2ug5MLeaZXdxOtYbNNP5iflLme+3Po1HQVtkbacqp
5s/AOxAaCs9cvexJ41m0lAdX3jZ00q22K2/67XgdrrzlF0/hfAyfjGqerLf1im2GDtGCUb012G9X
d6ha3Ayq0xyN13JtufOj2D2JO6N222uiF6HrfjEVfHjkGjOZhVqM4U4+g5lpDbQC7tkEo41gnT/B
baHU+MUZ/nAYgyFUdG6GpZ9saiSSmmqoN/nRhgsuurtUumw5z5+f0D9dRhRq6NpkVcGawcL09DJC
COqxFGvjUV03e/mJeLOzbgPt6tLcyW6yCw/J+qvVjTLP928vImNy2hTuGYudxZ8ejbgIdWFH0zym
dPDWOAuWgVsspfNh2VxK7lfj/XyDvRnPmLfnsmpg4jbAZUEifv9gjAYQgVggUcn26D4uzIOyCpz6
kWQ5PHLLhbTUF5THF6pbMXu78UO3Lpz+DJbqF3fvyRX90+c4eU3FJK0QxIDtVS3usvSb5n/r8tXn
11M9mQT+NMb8Gd68CntSK/wiZwx9jbMETdT9tBFXtEpW8q1yX689VyzVb5Dol8EVQoMVeClxG+zA
vSJ8O2u/ur0+/ji2id9dV2RVP5kFmxbql1dx6id/aax/Vixcip/0NpqNz5OzVBfhUebE227Rf7Eq
OL23/zgX/zv4PJm8ORfmaHiwoBg8Thbpd0xSzBblIyYwbLwPoESW4g7F1X84PfwcFdeDJZNsaKDl
PDnkuM8U0t/k/uAhn1O8YkUOAVkSyldHN98tp3e1ibSUsFZBpep0fihYDDR0u3qudNUt+rvyinKQ
aztEoPlr34ldOsBfjHmyLPh5aLYsbKSthq3Lp+usPh1rXmped1CUDgUKTpxtQZ7tIVaC7LxVRLz9
/G7+4BCZnZgibIXyF6ue9xdQaanGBVLWH3oyDLDLUTSlTYzz/Yun5oPjYnWqIeRlVlK5eO/HCdXe
jGH0twdDQgfRFiRvwdrD1NsT2OD6sjl8MaAy3wQnF0/X4DXIqoZBhj/ej4g0gXxIvWwPjYuD66xd
W9vBmRzA1euv1j4fzDrvhjqZdVSU0TYxBC0k2McpAmGXQIGX159fqdM5fb413o1yMu8Qdgr+gFDO
g3+n7rBknuW31pHc3+CqfAjdZB1+/3zADyYW4FaKrWgWHGLqDu9PYJtOsGNtuzlIQUsuNnuDRVrk
yK1ajdhlU12oHfnen4/5wW3CLoYCI+xng9XkyZnspIT2PwFkBzi3R3Y7bhQn50GMJ0v6C5OIIBzU
kAUpfLZ8enh0mVJE8VkLVNPalywkSfFLiIfEBb/4/KA+OJHQ421WGdQ5bE0+Wc0kE1sq9C7NITSJ
cAAFVgnzuVXTV/Jftj2U2s+Hm8/RyY3PrCgrum7b6iyOf3/dRkvOMlsymoM5Hs36EujJF8ejfHRA
b0ZQTg5IscpqoDHXHHoHcYmLcnplbPPL6Z5sv5V18Bb9Vr+3H3Bh/4UjMwRVS0HWgW7Pn+vN2yYg
IzIabLM5jAgNkfwtBqn8YogPHuXZh6Cx+9MEFfiTh4xW5xhQgdMPVX4uDzWak8ci19b/8XG8G2R+
Ct4ch0ApXSsVWakY8mGstMlZFFZfTOw/DQsnt8G7QU5OVmhJ9IFbjkTalD+kZ2Xfrv1lcyYDxn4Y
HHs9bovHOWb3i1nj58X/87j0gll7akKoJ48w8Dy7gJ6tHzi/Ep7QVoXMoW3kptnJdYNsBjl5nqQX
qS3dDEF4+M9PrWqwIOHykUUkTk5tAj26ism5OJRdYVooTPWAyMy0ffp8mA+eABNHijzfKJbQ9JPb
hMhQURcVw/j5K1RBzQbVZrQ0fu/nPOLPx/pgTjQNlgKyoOgrIwN4f7dUIpsSwpO1w5ATkGTdIq5f
QOJ2GuKRPh/pZA8/v2HejXSyrqqJGRn6odAOcuUT7KYG0YquhLXSIg98i2qNjyTYWTfDJFurz0f+
6LEz8QBRDDYUnEAnL2s1tAINkD/HKIxF7JVOgFxosn98PspHr1ATryybIs20LBY9709lpiLf5FWt
HdCsrgk6vASzuKXE5JAA+zyeSV/U/T66cnR3dFWf6xTU/94Ph8hTgJyNtEMom46EKraOHtP4KsXl
//mBWazU+F2nj51F+U8RMF1k8/TGTyurHyb2ggdDTyxXLaUXw66vNHOm5YgyXSF9CFzfz190rOS9
V0Uklst3qazcFVOwJxUCQUjcPiQyIH9tupJR1tPlD16kon/Ui/SHOg26ow1oYlEozYHraMnKiK5/
jte6+BYa3Vltj1eQA26NTNuren1dTN793IVCcNb4m6SXEJcFiP9A0qLMxvqXZs0+APePUz502jL5
Tp/hkSQEaNtjeBcaeGx8/uKb8spUwpusyRE3Fsjz7bzYqnqz8TrxrWq9Ec5zf67HCCyRxVXLQB3g
CY2IGGJQKJNi7eCkDQv2KtUqNuslWGHN7TPxihzbWxbtMLqpb+2UibqmKAABBCQxuN5E9mFgCp42
gnJRESZbzDL3Y6/3uyxSCFkMHjVtPr8gVJfI2Sw+9pTdWbhm8Kt4AXKILjahn0j2WZkH1q0EQHUf
VwSf8CZrVugazXsS5JHX1mSyzaEr9rVcB9otGu8X2e6Dbxp4hHORgnuHEjBk3qqNG3+RxiK6aoUF
Jw3RimaMh0BBjtd5Ge6PIIZ4r/YbEBNIdazpsinKXaGV8C4k06kgtKlmd6VbErIjjRCI3J281slk
iMIG/J/Edrr4htXsWgI7rPjVAqyPGxgp9h1kWz6g3NgEmwEJ0hPrrn0MMC7g9yKOT0VQaMG4AARF
1oUnPQsSKorhVatf/cJ3c2G9gI5ZGtVlpQRrWZdo8VQukzky/fGiCIwzUwPS5LFJNngvBiFq0bY7
71X5kX0RjSjjwu7N73UiXWgCj4stI0mhjThFKERARwTDzkskNKXWpZZ5l+S575M2OwaDvFZHJueG
eIKy2abDd/QxC896DBV7U2RMNCJ2O1/bgMy4jDUC6UrbicR9HpnElkBBE1rsBIa/ySAt5hjAAFfF
RQMEIrqxBbY+qEPEVoGw6D3CpUU1R7MLjF1EoOfdk0TeJYvpFWWTlUQuyNBWZ4l51sH/RDku//DM
kLxe5GA+FAhR7PqoWRY+klWBjckKqoMUxef1CFaiLNa+bW86Y0+s3oJw3oVJ3KOhwenR+s1gKYVb
yBdy8NDz3czZCHJFBYm+Ig7ipYx1nFlKwLoatsZdNNDYroO4JmOTvOe7tE/66yqolSsMMLriAG4y
LkgYQ8k1cfckC6bO+q7pczjMem1bm2AoeN466LXLCSX81q5Fcy7VeZGDL5t4yc/MYDTCmYYUE0rJ
QXRJsBotcnNsHyBx0BfNSjGk7BbcrXoRT5m+8iFMfCM2Q4flXyhPvtZdTLBRUiXYlFnkSnpwMdN5
DLRQBOhsBoImjSm7IkMTxdw4rrWh3vp6dVVAQzRSc9nm9a5siFC35KMS+WcWSOCq0JY5AKLSqC66
wdxrCbe6rq28HD1Y38gPlRAvWR/XGFL0Wykr7hVl+IFS9rytuwu7mSxXTIrttlVxPfU+GkGtJeMK
SKdDdiMOfwsiti6XkiP80l/HeqM6fQ1pKSgx/5nCutML42dOTbws4g5tuei2suDiZJFOAiqJuAuR
ys9GZYcbgoaDAxk86Ci74KglBEyDNKNb3yQ5V7iFOGHU3ToghwYvp3ypK0iuEHxGeDyVJ33EHRbr
6TIyh2OiKTgABuulz/yXsbRxZNiVj4YFdxP2i5cwoAGbk9jUps3NkGGMhAN7XVfqkzEHHiDC3Pax
jo/T7m9AE12TZn5tBjzHAfT1WE6fKjl7hLz2ozdNbJtqJ7Ekmkyssxa5F2aDTpvd5KqRCSnSoOI4
dq3J56RZAtbGr+AkahXAlwO3wuIfHo8v7IWX4r+MCGwEYCyelSTtSaPLHhGy3RldCfQqMPLjVCrV
pU//cMmiOnHllihx7PLxAhTuzNasnpFz4O3rINmJaXxueRMuiA7Z1E11EfXYHHs96VZKHyqukIbz
VgcfFhlt42LkS9eTGTb8e/aQDBh1wVcLXpIpgjSmSzinlQT4rmbRSeZ8KrZaikIzH3uxAFgNJdjP
Ciqghn0+4VByiTkcXFKtVN6VuGEJgkzPAiCshEwSxJc3oJEJ2JLwiRiGqweefaYRGbqcnawXlgwN
rla7x64NcqivtvFM6o5Ye7Zcr8wwVR3JnvJ1xEsGCS4xPeZoRm5SDukefGFzPWcyriQlDFZF4pFm
YHerqu6znQXna+EZyn1TI4ul34DdoeX1cFM3nbrVwzDZkD/7QzHNW6Xy4vNWJPEhDqRXJTAkZ5jZ
z1DC4Caa2a1HfIMTte19YsT0VDtAwqItX1G54BLulHYpprihH15OC5FMGpQalETw4gnMwb2NaNW8
K2bRoMkL0aE7582y1GiZyb1wSTdLXXm+o0nw9G+HDBB9QUw01kjdxq3V+k2xFbr1fzg6r+XGkSUK
fhEigIZ/JQl6UpQ3LwhJo4VpmIZv4Otv8u7b7E7MDkUS3VV1KvOxrDtSoIb5NkJY4/8vpj9vsthU
AjW3cRMvfl6c7NvylXPKcpVGoTRbSDQDiwZTLU6m4+jDlJfOpnQ81iUyGlbXsACUk2lAoyJLxaNw
R3fblOKjnTkeekPijExYn5tNbsaZnModREAPMK68+6htoL5ty+8x1dLXRFoHuB9Y5OqHpZDN1gto
q/OHZOLsJDxuSVZ9QyDmsWF2efE+wU3fArBg7xZs98qR/tOQ9ayRmeY/xx6qFWIgd5s7fF7DyRLH
xfG7TcblfWUK/1PCtl9bM+ZmEaTDGZYX95Vlisnus0lbjvp1EGn3PAqjeF5wCLNVOtKfY0OcJXR2
+yCbBh/l2H4lI0Zgnm/fg40/13RZOZ1toqwLsLa9MgrehtqL11lakbtu8vcpY7emDEacvQgkN/Ad
QmBmTX3Kyu6xsTlCU08nR6LS7H/2dnZzkuw3GCZkogV7vQVrczwQ3S5SIQ5LK/Des6LjLmb3Rn0h
7928JlYLfjNm76PosVXg4dDFinz3TpS8DiPhYJc9QTmU4dZqMNmSz3x3fGqNdNqWcLM3TVKTpjbN
YqtYXYqS2WmODsTlVQ2UfsWH/r7qAuASvCjwSXDyKyjJLMpO2HBkzUMkwTe8VQP3kCnGwdZm0JKW
uP5w8tDcWKgYMKAm9RkvKTvPwMhC0b5R/z6XDZnsRlZ+5KRGuZs6TyNmsjt4waHH+k7IvlQpuHe4
2vrGo63WpLn5dLmkVn1SrdaEcTzpB77jY8Yq9gT0rXWIt090NTiYWPkxBh9zi2fluyWokJNyEz6w
mkFTqA4fXbh3q7LFxzmRgF8U60LIebjv+0a5wRborAv6jOs8vLsfvCDZDnPxb1Dxr/K8aeVkcol6
3BD8l582HxllxYHNwsGdxxXm487rsjyKNauqE/uAJMMBIYztdxnzLdVWzjJizupzzULaxG7yViqr
IHYWWxFxI3dvDFnzFJQeEFLJ8l9PFJ314s5/Qxky0YfsiOT3Omf5307+zDj0P1ptyxe3H/l6m6ZB
bI78V75v+7nYoLrmIdIA/Ppqh4WzZfEIGq8HdNz6WCRtAygbLqwz9fayygQ7Z6fZcZ+adsad+9eD
/DJl3xB0bCt5zfyh3LqYy19cu4s3OK+qE33snp+WV5zGwEUYxQmKEagrrpjm7ht11XLM6pxdG6fC
c2mPxNl55yF+YVHK1XUQeJBXDUBFiqxRjyA5IQYMpadI3bMvECB+X02dhTlYt2A2EYZwlPmd9qd1
rWL7iM6SbcIJPBoEA+9PVVMDRT6Xb6q5XyExb8xbFot63pA+M+Uq1+AlJKSGbW/Y5beaVPdaSm/+
YmmrgRsqeEZkSRzZbLGss1Dz9WnHb7us5WEA0LhF4Zeg9LWKi1tzx2sz/F6CyoDbteNu26qPd40z
SdR643hxO95xM2MUVeh7VsOsRmi43Bod7Y4bKebsmDdDeFQtuoQphNlfLKxJiaa1z3Qq/iVGfKAb
lxyafmw3NltTTm1/CSOkLlNNjz2nfXXtAWhFgaKM2BqPEpeVgHZIhlvP+PNg5fgz4Um4NplOoT8t
QWovqp0Uwn2rIM6mGWfm0A7GhzfhQ8vYidvmmLsep9y1tp6TWldZxF5U4Lo7xDnogJi7wGmosvgB
DR8/nzgndr7K5pq9BAUO0zUB47PBE99yVWabvmrTDY0PxHb5A3DI9FCmqQ0dQew9i4JsrKYbquxf
j3w8aw/01ytRPNuF+WShefDVGAmLizoW8xzCbzt2342dP3gyfM7M6k0O7atgBUPZ9/C98PU6WKpn
EJTV2nOzvQ1cmPy+c7Uz91OF8VE78W7x6gYeanzR9XCmgffS5FkTZaE4dx1zu8Kl+z7xtioDt0M3
qGfH9z5xtDnst7Ji0zntKZPJrze3r9Cs7l7B+SnwxR2pCdK2bOaLl5o7bQ2vaWarVa2yTxYTmEQC
zp4tTVHqYpqI2V9D3vqFMjTcJthwLuw3Qus0UV1Z5X7JXVbyBjfHZ4K5lxshWyDzP2nHL2wlszpe
2gc/FruUCnwzBehrO9Dd2gfBFySC273RXpFEfw8gbvmm9LfEMPLdfUQPixAQppcS8fUTpEkNUgSh
3ZPT19gzR/SvaIMPbEf47M9z7jmsXM3dXyBt9o6n+Dq1dqSF/Dbs4ipM46MFydEY2Qtt3K/GX65W
mLOOAIC98MSpd1nC9NTVT4tfDGTn9L5hV7X1MW0KRF2Gd6sdeWsrE5NDLNAn2jgU+yymWum3ruHs
mM9ZKxq5H8h2DrEu/lWOv8+Ue5FKEb+QyVfdD3/TwhiDfRs7Kf5kKn5CoxnXsQcYz7TmhlUP88EY
jfcun7f6Dkytg/x1hgiyQoF3A6rwIq32Wenuy58g2o/9Yq2K1EtZ3zc2FLZHpxkDtPHWh7N00Typ
GwKPW+HHm8wHnu4s6GrQiWy6EXOTK1LvVkmLfVoWCXuWpZSAztI5sBvVWRdBu27zaRtMC7QXZY5g
MFlh0flv56SHJg+/i6o/pnZPg9PO//neeKHa5EOP/aERPOzyHA+nazbQ5+u7Uc8xvTXdkx0k52Yz
zDA9XdlcStZ2V2Cvv1GrQYjIASb22oYseM8Roi65QGC9kcF+DKrgdy7SPXfbpyzMixXfUabnjn2o
B497bswKIKtUU8IWLk7qtq5+0yWHTzCOG3xxn62TsZboqCBiS+Wr6UpjtVTiq+qb18WxP+h3Ltsh
7CQnsvfosBLHfQS7N1pj9BPjg2fVeO9m88TzpVsbRvqIq/XBsh1+gRpuAznV2mQ5O4kLxsRNA5ae
05iF60VSTeboPDk95je31UebJtIKatVDE1KLjiWUZ7jImwoLLmy9eV8vxUu1hKe0Ls9d073PuuWy
Ech8G/TVJ/vk3wDI6SRxyei5QbsZ1btbVpdyyh/kZGXbNPNButStHykxHppiOtZLwgwDf2JvsorQ
BB/DQvViSynPkP3+5jH74fwEeM28b62L+bGvcUhZAMM5JVM6BZVb90cRsF5KScnPPiytXTHyEWf6
bTkMHQcI2MhrqAS1vW+XZlp7BuBrNXmnrMMCjPp4nSfdub5vrMJkvOCrAHnkvzSd+5EvZroG0ArH
BcTcuh0y6lhHP4ZVz0lI74hgcwL0P+vgfeeaWyKcG7BDBga1+zJkPwI08h2ioey/s5Pey7k4KukW
57oaraNw2niLfrRbnhwg/sB4Fi/cMY2O1wubpA9wZaBMABwcm6hUKv8c54Hd0IkbRhmR5VbV2uDT
e1B571/9kcUDXFmOPs5wCUAZ+LF1k7Gr3xfCr4c5HYw2yicVP3i2mfzqpK6ZjE7ee6m6fNyk+Tgd
bb4uSVQMkLpXfp1LuAcYg6w7lGlaJ9wO173flWsXVu0FzIn7iSgLV7qyaJ24pbUfHCdeZSyj/g3k
zh77WaePleDCvzZYJ7VXc+Xg6BEDLBYIa4rOmdL+Kz5CJqhI3vfLbHqY37IySqpcPoYm5go0P+CC
stYwniym9O/0QNnHR8Mjd5U7pO9Tw+WnTUqygmzNml9hzxb5rhvYLNyDhiaypKvJ3xTIF+qoMIUs
QK+Aym7Bq1NBQ99xGJvwP9TFe4HFCWiDtuiw9t3wl7aGABIzViyiumnCB9puWOkXcdZv22mwt3RT
vf+CNrOjptHsJk7T0h0rYcwdxPOFq0Q/BEDVw8bDOSDKsfpqa3uAzhQrzDBj1yLGnTwdPg9lFbN8
zVY1qzCzEA+dxnu4dojKfmq2LPM1XzIzvPNtuwdbDVim7gweEE6k+mgED+RKPKdlodKH8MeCIPbO
1SDpLnfYeTakA+cz4NMu6lMj7fBCO+brUITGefKd+M1YjLuvT3jDhx/2+oaMLP0CQTE9GCa/McQk
fgxYR99LqdsjKy7GNg3whyMUnPAtisamcVIPvti1sej3iFyLh8rr1dkJc+OOl2ZdcmF5M6Qgssx2
o0LP2Ekrh0cKKA/KUI1RWbA2xXczoDAG8DdnrbmSCI13rSXDg4sO/jR5dDkYC7YXC01txIIfMGgf
qHwzJV6EFANjy4Cyra3acgMtu2aLN09u7ThPa+Q87XpaWraATSemW+EySA8EP/Zz7sTud5GX3csS
WHg1aNEBaujYsURNbnV7lWDcgkxlsJuoSi12o2s3e1BxHbf5mQ2RUQjUhlIROaKRFwRftaizZ67q
2D+GhIKiazH8dbk0AhhEXB8oBI3qZbQcA5ggW/2mOYxvtb8AzZGWXx76xrV2jbY8fHLwqCHJDMs/
MYX1DyD4vlqHBY+4xbd5wsGwfkh1ehno0awBk8PgcYeS+spcjjQNfKgyEIUTpR0UpFyYDd/OYcwX
zXPi6LSl8J9rtRnB2x1UYbGBJatM35Vn/XQuK7wNg2EE/ymrB4om6uFRwE5+aSF83bddW4gPPJk+
jBkkS6CpNz/sZUSSaJtNcKKUpYnQ1N+Vzcq8bSraBmmj+686uSMLkkS8zUMwXrk+Jbuy0OnOr4hs
jDQukW/lPRAPnamrGQtA2XWctjvFku58gI/wUDjWmTNVrjU5AmrEmDsxZVOwdSzA757sNQAYzwJa
oJavwV7koybEvGN3PHtAA0JTzSbcBsTYB32ksUAXWkdCApEYWduHb+Fk20535SVEmbxDWT5dGjf9
KBx3MsATxf8lsgByMzvBztUEecPUfElVy6zanW1oLDH/qh4x7kpeulTci8eCOt/U/MXyqSTeWKYg
r1VFpyGYT2Duyx0POpr0rfboJmHhDTuuIEMV/s1F9qvA/LH5Pvpnzw/YtpYOyC7FWV2y5Gy47nfK
PutVEiBZ+TELS2MAeJ8uU7cx8cCDYYjLa2yNzRsvwKOmt+l9Gc6BhxiFT1E0UeMLpCbZL4JMyVWb
ixgLguFazb3Y+BXao6QT5yYtf12zA1ZexTzNl+laOjam4jSg14pOY1fX4ruJ86fAlPlrrzOENZnF
5MgBZeVYCJhjytKVKLRPx87I9plNu8fGYgHGAF6e01AGxH2TR3PpuBviRccau+cmT+bpjFFmogUS
cAH0oWAwTrH6cjssTXVVRvYX+jDNmiw9Lv5yNuvyNQ+Ue1BaEiopwmnn0oLb162XoZ+0skcH/tgJ
C7z5DWDI/mwK+rgqxBfCAUEEtdTdObHT6kCcpPmMSY1QWE2OfvYKD9AIgEbaC97B6H2UVw4M86ub
tPfFcR2wDE82L+WEDtjsMqgz53QK2DwUcBugpQzFIA9s7lHwWINxVGqByZHOxKRlrVdG5SGZm9P+
SHZQrqHkA2oaDQAmLExubdXbzIQkj2hOA/A0JhiWSQOlS+A9TR6fvbGdUkSJFb2urCu6dcYO0drt
SvOxznz234Oe+6k3tkRgMKkmO9IsWeSCIcIJcKce+hx6a+UnQ7didTaporErAwaj3TLZzO6a8jP0
A6/ZhLqHWxknLYZWWFn1ygpyOwAwmU3YtgdcE4iuQyHHf306iU8tq/RnipsCZAL8fnuTqaHMYRwl
S/DcGUlgnplautZByhquUweKCNRTb8KD4IWPm4zKrq9X4TDKx4K8Jll9enCvBLwzefTcQAGp8M3u
YWZMwrJl5m85oKYzGp0kSodJn9qa7iDweThmq2FwGKg4dpn88hRPvkIr8U6OocBgSCZyD5PK5FXW
tn1k3lQhWDkoq8rYJEpT63JPau1LP14eWMmZf/Mq9tZz2JiRMRbN1wyyEE6OSB5yNto/uGAUh3Bo
4H74Li3cvOSeiQwcw9VSVS8LTrhbbs/mqvRT94iCYoxCsyhpx1lcE4DGoBaI5ag4vIfkaHLy35jB
CVZ2mxjgVhce7YZyFc4VN0Nef7BOE03bVVP+BmbpQnZzFniI+ZAT9TNcP3tgz6c5eU0xXweQPRfH
6N0HpbVzFS2okVVP5fonqhCPYjbL4ywGxHsjDMCMecvGSwACxK4/cK2y5j13jnrj1kn3M8667+jM
LcNZQSl6QgOw8MUnGfvmNIl8ATZk/7i1b5+dScR7YPIqM/9qB4AZMndlOS5oHzM2oMQ0o5tfqXyT
W05PGCdbtXQ04nP+gaUI4SytreC/EIheH7V4OiFykI6r10Uq8ufSd9twJSxMpGvCpOXv3CStsYFJ
wNgrsVv9AnPd45kVC5wlQBiM+QjEgd6pUMXjnKL43gRB5j+hjJnvLWdfnPvMmr5qF2Xp2kPZduNL
7TzCenUamu00v5gW4KxIarNw10TMLCrNMjVcLFBJPq8aBI/jdjDCut7OorTAD2ZB5m6SsbtXNXkq
r8xWx3iH8rnfq3rOn2N4URJKZxxuuoUCXHmSFccFb0wJZ3FUqON0WqB+1/c28pgYPjer2qfdOYT1
/LHEsfc3gYuBhNDYybBuXWx7jAMqnqXLnJuXImzGGwc1rI0Fx2bVcAM7E/ygaR6wVuRvmRWX6tlw
ZzAosPYRVK/sugCy3HAZrNZTJX26DTnULFwVbGjeqljjhMiCEelgWZr/AUcpbOzHC+OGGXR2xGAK
rlPhVUm9DixfguOfPJQzgJb5/iRuiZXPamn6QpjV+3BAIDVjG9aHZDbVuy/K7rnrlNo1o/CfGmYx
4ZqvMiMGnxZzu5Hatx+D3FWvmQLgz0OyuKvMqAIek9AI3uxsGbOtq4o0OYl45DlT65qFMKnCJxnk
Hh48NDXquJAwkTesq97wx+Ha02oqwcwQzQiddtfwntMkVE35H7YBKKFjsjMXh7tbNV2kbrKHsLY5
QzK8GSVv74m/hvNi9xI2xwjvjPrwEXaI3mcTOMd4mrOoUoOBktrspquNN16tXT8dnkKiP8iidYIR
DJfjMhe/aG3fYskNeMm7p2SO22ZdlpULcAhJoFWaRhQ7TOM1g7qVcDSHty9txVFqS4GAyUqYkhl9
+VCMdCm8lLzJSg79tJV2Z69ySj8aWkgP5SavUw6UbiyjNp5eR50PQBanx1HFnFl931uvHKi2RRgi
b9YFGVTJJ5dhRiVfp4nmPRlYxBwK3tSxUpjjYv4kmeUPfQDWzVu4IPhV1IQgElQLE8GkdHD8bepC
I0Myt+d2/lKlVrw1e/R6S/jM6HMXzMs3Vb9ep/fEilX8Y0zPl2/8ovqjtdRkyNkMqjLP5BNpNgiV
ApO2n0MiFzvEl+dQuut4BNbiFZij4tQ6zJSBkTYwEDPWzdpT67X8tXsjLTcEp+y7EnC8uWiRotRt
GiBaeMRYwi0uXQNZrJrM+gXhG0UKj104oPqkcsruYAmaKMxt1LI+9+giLop9XwKKbCr31mi2hSER
HdpQvjRlH8lcPJgzgwYztMSG5xxz4Zg+TWhO18QeLkvBnx0nDZ9yMkKe36RPdm55P7PPFBxM6d7H
500WOgD7FfvUUNOVIRcHh9/tZZZFPdrVnFuF6/ZPvRXuYk+cBVd51XJHF96zm/lHYvTRNHs0jOSE
8Itxx9TurJKrle42BWvpQUFnIaEwNbqeB6n/r1XeuakNbpX+o0qaqE3SC73qkxkuZy5dp2AGR7AY
+K8oH4ZmjxL9Fnvxk9EC7RSleZtL8jxxE/x0S3c2l3lTifC1buUGBvN1KtptjHTWA+7pYcVlonEx
rCSyhvbLS0TU2NXW0RwuKUt0A9ww13tPE0qEeTCrDZlsXonHqHrQD/fGmDUulyKFCmbSAbXEtCKr
5q+zfNoZMxiIOLOvjhKnqax88I/LxhPzpUTMbcf4w2Cj4QDbpD0FrASyUIKmkl3L++r233NhHwO6
l6Ro9GEoDKhJZvrcZWC/q7EfeAGlPI5ugWwaBZvO1p6HXnuKt1KKFRFlcFNtd5AxR3qRMtF/MnE0
wio6+vyShuVF+28MkzEHgfFMi59gCvY4jXfcChCmeBv8JnCsYgpejOH4J11egWoJH1RZK3fYi0EG
yfmEY2t3l8B4vneLs+E+P7gY7ofwP9ycvUeHNxfm+HPb+KDJSwC2LqbQoD/cxwzLAEvJtm92478E
EMdDHnMtdDAHE1PZHZasOLSL/yLwr6sRu7jm0y7nC9FaXnCyS11uoYr+w+SMO0kDb+UH48uSyYPM
BFmH/Mw34l2JcO93f3VATcMoh0NrMr5RRI1QrNC/yKJ/oLtyqYLm1oXtoz+ne9lltyBmvtDKhnDH
VB7ymnd3wTer3qXFlzL0V3RR4hq6SPU85ONWTnof0K7hVK7QydJ5v8/LMAnuoflcqgIiUNViX8BW
NFx8TWmd2B+W70SzwRPArA8N6rpVwXzBMmp6d+DES0hvMSM+CLAVvy4a9Ap59xiU2YE0DN2ue6+a
FuG+TPkc2SndM6oFv6req7yi0ad/jB7TOAhYQ7EOlranIOy2KaUpTE1kXLPR0gxSDMrJ5bViT58t
CvoBGaHxRql3TJmIeCWdG2ZixzwO3mqr+kBEdxn68IbRddiIO9qSGQbZCDhXTO5Zc+VHmlcY7Vr6
UkG3Gkd7I4x07+YwYMrkEU3Tf8WkCce0AWD5gTXOIjtbXQObJd1zbTp3I91PBgN3GY4bmelMQIuL
zUooOqJFUGzjpbhSDW4qiYtjWeqvMHGjVhNgBRv5O1U0T1Syld7wHsTzuEk6zHuGct4Y3H+WAeob
zXx1JczgJqAH6qbauwb08QzpuyZISAvrM7MRhYbZCx+MK2csacu4V5uWftTaSJKba4+wYUvxOzje
h+YSiZYtBbFdyY/YN05LOj3S5byKeiHGlC3/jR4MQE+a/RHNBMBCpQd43AM/pUY8ccTk5InUqUqS
dDWUbX6syvJNZsz/Qm98KvMREny3QVz7zg39AhywPQtg6lzS32lB7zJsbWbtvcGi+YB0GNk55HCn
fA0ri/aM+HaD/CUG38b5TxPhvmcXvgLSOboWKRinzaBh9emmlJzbTahNUn6AwOrhnnLqyogZ725p
0T1CGeZvv5sqsILCfIKquSWOEwmbZnulv8CDRrPpPKVm+SCzalep8irp1VihvKTLTM3FvbxN9MOc
q7dSOYwU/Xrji+6j9/sTdzj0xc1XJuKvPM3PeBM3fkdirIWnm/ndwnyx/5MmHxy7qw/uYp4WM/lR
qfrgrvYvTpbvqVYnpw1ONDWZsWLvab1/tCh/LKKGq055f90kbzTf1hSfzNy/WOC7ciXcmH6/pbV5
boNLnvIzzxciRhaRIZNBs2rnqzUD7q7kDBX1eQimKFnKZ0FPwZ6+UsvdU+zSYat3Xlx85Ma0s/Nv
zzlJv93UlK2yp9Wh1MYaigeMXXtZPbO4/8pA9M3vnxrG3bO4aYSJfphFZgCkUL/SeXkvWiRERRDF
yXeiPAb55vskv1wIamgl+8moyD0+Wdp7mmsz8lFLE6VcG/OhAuEMy5dKMx9/oN2TWbsNCvAyf47N
V1GIldU83wMxikhRPvwXQhlenFOAVDxJrwTLTuCw1oOVbqUOLkH4jY6o4M5Vv9J5QWbm7G3w0ytq
zhe/8858xEEIj+2v4RBmUZZhwinPn80wodVC8XvATc4MxQyvfpL9s4MEzmgi4eK11bM5GW89zmkh
wBln6YLYwjhLLz/j9VQrqybjAZC5wkM9I+JYd0zpEcANyY6JMHq3cnpkq439zT4I0NExGjVA/3We
YB3L/Y/8xYtrIiRGi66vgKhYZfGWFyO3djLr97MeDsHY4MLT6Udm0A32VIf80dFm1DPODYfvUO0X
GPfSSaAzoonELhp+GzXP++7ou4+GMkBBv1G+r8vROXSkdWL3g1DLOcvkRlsjJRvTpOCcDGy5Wh3P
agTef0a7T7nEmsvn4j4V6lDYhPEA9ZDgEL6xavLD2CG2U3qV6O9WVO9F6KAAZzBMusNotnYHPaAV
T7Ua1i5PSZ8JXA0NW+R1ZNItB7m3bvzxgvriQNb3uXL/mflHZTwtut+Wkwfl/Yih8zjUZE2nh56Y
j0kJkHjFE4BjJtZcFIv/NKNMwY8tnk9T/TqX5dGb3u8PuiLcZNVTi0xW5r+2+RLo5CFznENt/jlF
ffbhvMA93WZVsW2aH7IbEZPjdQk7lJVR4rYs4Ar71Jt2RMPAyUiepMeWVxd7HebS/9r6v9HydrNv
HpG/7gy/W4uAdAhvTZ9c5mnZoGI8IDefiu24JE9qem+5drcWjQyCLZ+O6/9TS4EaxLMXZtv6ij+O
v1yKWKDxIivhAzbg6WvcrTGFWApqfSShvI2DgVKpiuwpu3lusyH5sw5I+pS6puR56RggMnW5YNY9
aXt+9uvmOR/9R9IWUc3vGpOt27kHepD3Vu1a+M81iwVCcMUpOdkqoIY1gbHQXhu0/xgArlRRLgCj
l/UUG3t/0hsQjeV6YqYOgHJVLc76nixaGrX3REHgjy1tvznElklBnG0aYyTI6B8b9HFlHTVBwI/2
oUoUz218lsVIvgSzto3hEWVDCfSxKtvVUFwIueArb4DJMAqPf8BIrvIgcskWGPVzMgSRHXS0Fhmg
zb9Zci8BAZyL77T8LyuM9wEzJ1+FLRO1CCc0yXLj3HClHyrvMwzi13B2T72fnHwfqLqYp41yzYfU
9rdDTjNKjtvKzbcNWcEl1FvePayH8fQO2jNyxD+tpl1f5Wca6c/ImLHQUqzrjzrPz3lrnkLGXTNu
TJE0j/4dlmxnkRHc56ykjHW+haN1Q+q7oYAneD4pCf3CWjdVNm+QlEbd/ThqbUzgg81aSPLEpP8H
UTAAyWYE5thxiMGMplNOh4j2wH723m1hPA1t+MGM5QRb+aG3BmDy+cYz77KH7hx0lyz4ifGop6I5
N933TM9KEJSLk0fDbC7M/I5xN190qiOHG0CB/rYv0g1FT+b9M8a/pHluYci4fg0B81IHM53aJ18l
NzN+bK1s3+BP6eN5aziYR9VWVgZSHWDFyQ1GGqn9tyL4tcVb3XINzjq6if0TQiX3/v5iqICFcPJn
Qd7RIeJNp3PQF0ULLw8M5lEtXGB6++1eLT7JuewCGjbqWC0oe8y55gLSftgZpM/6lh6ZSbImQxrb
k53y/vPFVswHr/rMg5Mm2Dcw0Tf4NiV+Ti5W7oq8eCg9Rt9eu84sEotSIoDlUqT8QzeFkWgLrn3b
0viHrMerxosVBBzw2F28+ZCMy7roxD5nKpkxysW4dCdfb0JfnuvhD8T3RndHSetrHPXGqMqL5X+O
Gvig9eeH8BB7RhO0GLLxaZppYov8lewZuRvjLSzGfTuN2z6j5zCYj/E4rcntreFwH8ulvU7zNXOs
P0N0e50J+pnOvg3iJ2WqI5lOVs70RwVWpKyTUw9xONDFib2mSOfBYxcS7/Xcs523W2vGIp+4FxYb
VlMQR0lnfzjVV9q5X0EanseRzYIwfjUYBwylvTVH7yEv6xVIdboCMEA9gV0j21SBvJTLEDMhHgkV
gnPO7ft1eYjye7DJDCmZg4nRCVs8oyb/iUPs4CXu3rmz1XP2sKua5R20vQRGzLdlqG+VSjlQlUnb
wiDh7YR8Qt2J6i6TpdyLbLjlSdhFgXB/EmsmugeAfFV35X9hwYpK4rKCo+qkuLWx/UrQAA/2/wfj
gf0vtGNqtgqKvd+xhBOMFDmETvpsOfp5GjWuG5V8VDX5UEf29xQUrcb0WiXpZtHpoXIaLnXWIXCX
oyEJpdKdWem4OuB+wUQFI1oxH8bs8iDcYcMpc1hKY234I89Om8dLjc/J/JXTz6h+yMe9h8Una56v
cZNFoxEcjNrYzeBvx2Dj0zvLhs84iTclwZ0JP6zTJ2tN0nIFxPzDcPOjT0R1lvyH1HpcOH4QZKyE
BHGTTUgDjEdlsUxV2ziTNRSoruHp49jX3geelfhoF+xAYQdYqGgnz6L9oWcIBt7sbEOfg7B0xBf3
9xx1tkv4JEitfY6gjyGLa5zmcZwf2kI/G6TGd2bIz0q46Vc+lz+xYXwOTXITVvU4M5FvBhMQOeOA
yVyxI38H7Z5CbpFpbB2tuzemJ3vWVnvN8viMACzP8B3TXCAcu6/c12GoHzqWfDqGTUbuRA0HkhvO
m5SczlIZp7INLyapWptlvDiRe7ehNiJQUFXVTcTTCjYNMzrxHI9w1Nv/cXReu40bURh+IgLs5VaF
VG+Wbdk3hNuyDtuwP30+5SZAgs26iJw556/WpjaapV2E7yH6vXnIzn33fNHJxwOuZ2W7qc9mUz2j
CKnP8JBQ1DGEQWdDyfGKUguTJjlSN4AlgbGo7kGQJq6z1kyXpgO5nvfaBtfwEb3Nli1+51X1pY3h
BHvzXZQtPRGDSYeD9m9K2qVjcFcmuT9plHjWCOYze2EKjUbt1w4RFI/enUGHYbIAqvxNc/M174mE
x6bSK/j2SBsfO29FDvw6pV6sRb/aPFuMJv2jKOkelFBN5lNYW/qK3n309sjqHjUwDRMfL8Oc56WX
UKGUyJhcFpbpIAQi1CTN/dwY/9hwfTogfDOGNR+cswqFbtJCAcq6zMJq0Vcu3rNrPXT7cGAoGLS1
E0Y81/neZPrX4+xfPZfbcSJQpQA5AucXLg00wqGynKGgklccV2gHv9GKHoVDkuZgL5tx2DRmsfNy
eSNW5EhKKShWsYvbdNO3TGMdTi9RxW+6beLTQFqXcgCHNM7n3sXsKPdt1WXeVKu8cPEpUqbVKIGF
Ebalu32e3Q+1qtYmVQWjxJxUU7FVKiiInzGhhC7r3VKGOjli3U6DM6VqcaVl8SZS0ReXzVoKquTB
xCkm3T6Vu+ZAIDzeTmwqS9usrgo3fgeSn8EUFPm0su3urc+nDYntu6GKzqMe3ivpcTVnPOvqUkbT
XlDjDW0pcgaSxPMtq7h3qroxDGXVU+xQRdOlbIbAVqzVBDjR9NRQs3Yne21+7+D6E4mqlaPBSLzD
MOVbmgqIvObGGP49/Ymxah0Vp/3QYhfeQe68ho0itM5d95p6tNvnb0yvFPLOSGXpscmA9kAGXZDF
bPYWBLCjrIK3dfGzpCBKnepr1Y/OU51U8QrJNEbjGcSr8r0GR0PS+L2a7jPrRsD6C7KP1TTg08pS
sA3A79Ki+Qwp3Qr/0j7NnKPUOJkUvT23ah0wQ8FNzKQSRPrGZMprWqrqYyy3I483wacbmT7VZgYE
OGAErOlfrU2Fj8/1IpMwSOl7mmxoPXpBFvh+nnYovfSlYr8Qfr+OPbc9IXAHX4OlOYtexK81RwJk
Cio5063hqqTj10JD7Q2vtUn4i5bR04VH3jUYUVTN2J0IgJqSCAxCSddqZu2GsDsks0T04sIpI0Jv
toh+eyyYXAduOveo412xplOE2gY9UjdgTbHvasY7RuK3ucBQxVBiLl22ieXUAFABzb4rtZcsaPlW
VlHTlag95nvllNlGmsz2mTUrZwTwD2Be4w+Smss34zv0RPQbteW6DI27FPV5tPPf1gj/JSJbw0as
BpvmHKom0LJS/JG40yIeLJiKfuc4X1ZWaqvMyDcFkf3xYN6kxM8H5MwRFMgJBabhDXu9jr7a0CYS
3jCWhYfCv43ucz+srBrllqaw9EZBOxKTkJVXNyxeaw5NojXRmrdbjghfpCH3BV8hr860NiyEjmpd
74PaTraF+oaU/DrOMfmL46KxYCgbPCGAGqniBC60j+VI2pvwi1NuFx1hWhZUF1wE2fmRw1rQV8cw
6i9eyYBCRRrLbLFqQ+vaut3SpDcsDBvcWS4WJw4DhV7Avqvx3CTXjn0UTGuFumdXo8I1LMpj0C0t
9CKvUeNTB6RF56y3TkSr9BCW+TXKshciS3zXw6JW1AedEolpkLth9t77BmNlU/yOXn12CaDmllwP
TRk4ocUbzeVHyDyeo4R4RO1NC2MsPPGIGyn7EzxzZqo+ICkwT9u3OeIJ5k+sIlYG9G/cx9Q8GZSO
of7y3bJceVW4KGS+LNI6WXJwX3FygGqgeot0+Kmp3sAlbwsXX4QosP7N61BMX+5Y3GU3vPd2dVEM
11dHZ4fqZas/Cw4UFLahbQVdxatQIz4WiL1nxNxqJTdWHh6qAQbfGt1kXU2AO4n4bbSOQrIotGk8
a/w6hH+jm/ENnP02z1z/QnjnuJsnBErMAuUxJHuYi1lZ6AnUsbMlpwZZbPsxRp9O+Ro7LILDrATA
m4FOeRk85Spu8vcKwsCmNdk2yu+WGkvbqHcuHmusAx/WSIIgFIiucjgkzr6rBYo75S3pn8UY75OT
bEZxMdR2o1UMAWr+U9IltZhYCYysv82afXt+/DHZ90lkHZ6vRgvZFnFhuRZtQQ0VWy7cSSKdf0an
fXstKTR2fLIoj9DoENXYHDN8XFqB+G+89C5tPV17tIBEmlYJOj5uZ2y2eIL91DDpZCJ5qNV3RjKg
W/cQaFAjrzk7I055s95aFPsk02BngMOPcZ9j0H7yjW3pF7WymROaHJJmoc+TH4EpWgBKeb+NXaDH
WAFnm9dTGp2S7NWE9lDhOXsjW7fhrxxIO8rYdoaXwYahePpfYrB6/TSx2dKDrHpKgGjXT3FNF8x/
fSWXpLgsq/xfMmi0BbYHl+9rpsqlQNEkkHUutIyeKDEr702tXTihHzPLZCmKi1spmO/UeznO19xy
v5+matdrb6WKE7YtXgZuMKSe/uiw6pPM9hu3TBUIvwpXO0Z408yhaNaNULnAwSnIGDykDpd+7fma
Wmw7UW1b9Q8bzcrMgUjyDe73pdZ3lO85jJ8Xz8RspYWOg9qQFkfEnLmHvVzpTnIsTp3Sb9Nn+6Og
hk5RSZ4WyS62UMDEImSXfZUDpZP9/Et7zBR4mUyXVtkXYHwuabr1GPrtkMPQqHVNEIA9g87hYMkj
T5xVrSp9pwgl01zFwZ6240oI2rz0jJnR8GAWpqALizcniV7UpHxFz3RuRPlqz/IzSZH5eeq5s5Rd
xLUMQfTVjOd05mHH9EsV7lIDD5A0cS8IkAEdltURgu3YCfGb1zoLz7h0tBEbRloWK+HMH72VbNO8
ylYyZ45LC12766l6B7G8qXMHAoRS5xQ51TYWCRm7rbCWaA6Kddx2+sYiua02+n6PenIzzMX8miPi
Vvvylqvdn1I24zKZm58hiXvfS/WbJkJqDS3eQ7tHMZTZxYbMBQ77pPzpZB5YancYSwOFXqbeJotw
fnK4w2VnTD95qaJ7EP8E2Q/Aj9gwq7gFprF3RplsjVRiV0t+rTiLVhGa7UXcPj1+tYx8TZv2ZN/u
HODSJnc+ob1mn3ydNbabdU7TWGBr8ooWAn3pFKpBRdNphKyZDNIJ0Y4WfxW9hwERS69wNyjeD0ZL
5wkZa5mg3Nayzyxet6GKXxWNBs5WukcSHL5qiquwHk6ltaIni+zUUByeGnmpJbeKyo7eqg+KEx+F
2wLOZr9KnaJggJ/NzB0M3odKcEY4y+PgoptQ1W9sC8sho/MqfddZqOmJWuMMZFOmpog2t35CC/Vc
G0NY6HhfGlwscb6q1b8YscKiih9Y2NewOIHm1dB2yYoaohPk0kHi1qTheKQXJeejXxqt58tuXiCi
46VnQ5eOdeNtCMjUpyLW26HY4bIpUfsnBBGMNU8N9l7HjPxOMz/SSJwHU7t2vAoCZGWyvmgnXHjD
1qKQdraXxNS/JLGGSmdlugerDZwGFJw9WWFAttZteh8UPxnRrIVIDga2rabZj9YRniXDmG/H/yLm
i2i4xkl80Wd8NkVz93r32o/zKQyxBcVMVcnOw+u1sAvugMQk6oINJiLoNCdiQUD62324tjsyt0+q
mwRV9Z6nj956FMW/ykwbtk9twQawQuLOWGRNJz2k9KtnG47mbV4KHtWKk6/YwPBw9oIvZf9aPGTG
rKwbtzu2ab9JSpJXWuQzC6tBV5EN5Dxkcjdbr7oIj270klo7tlRLXgtwKWBynRSipS2P6gT4QTAi
Ckt86UtUpAx52T7CyJdUf6P9/Mx4dMd4hwx90ekdstavnIExRNk9HB3LC0bWWxw9CwGm2Lj2Wo7H
DKlKhKicoiaH48G+QJa4KgbwkX6a5DrQ0yOEvU7L7xCHikDJCTunt3AJNLXF7iVr7N00UPTogtyb
vgl0VFnfudNQttPjbmTI9YajF7LpvSZJfVLc5oMF6zC2xgPJ9sbMqISbnOhCs9ZnoiAO7K8aERLR
IxPjQsMR1Wavo5r6eTmdZNQfvYyxg13ELIxgiP/68kEAKazem60TfcLyayrpylJt0LQX1ThbRIlp
/ZXAlrp4QYlfsPuhKTCxfyCxmM3splhdgMpio/DeKuxAtcy2sYYuPzH2cDvHMkywHZjLCsDSqqMz
Vg6yFipeVeE7UxlIhPwmqRcJUCS5Ubeos+99QcpEbw6nfhhiRkTksSjPdTRz5LSc27lUCPbLjxGV
hdTFeXpyph2W3qNUD/B5XWuLnqiofaRo5BoI4cjVl3Wtffd15aONY+3FwppoCViHuu4pmF9YRvuX
1iY+29TcoGmlS60rvhWFPLrwxwmhyg3lUdY2QSv0xGWzumtd7d5j+VLCiezQZmegHku4OIcGMYfT
4ETL3fPUp3dNGc/EkFvLwqi2yZh8F0l0VttHIfEVz43mp/XEW5nNfjKn7l3re3gsvf+YvMgPScKm
wdvod2Fm9Ws1bYQvnPod17FDZoM9BxZNw2T5fvZZe0txOxIwhzWpn1pcHlb2m2jGit9AIBVusjyb
v1jwNrrmbPqm3fCXbEqh4lV1fYFRv5zLu42bDiAOKAfuYkKye8Ciscygirs2vFJEX8Impf+GSC93
OIbizQzfSvM7WUPrLI/lTXETG9UG2rvFSPvrZYiz31KniwkTCtJ/5k8zVNgL2vZYZyxFnpMEQHGL
iA94NikjbB2l/jdVNIJFhYlcz4jUmwnso5ZPIQ6IQA0dPPTvWk59dGS6a0xLaz00PjX8jVzQw7pV
1ROuGmwVMj3rKZ8NjzM94Mcxck8EWmxcUSF7D5l99ZtVdB+oY7ZTUQdhluxgyXle0tXTgh/yd2VP
tXpBNpH6Uhr6PR310xx3lLpbu6yKt5h1T7XuLVsz+7QZnS0dq2/VJNuhQ4CbN5ie6dELUYxhhMZ7
on5EavZVPH0XFs1yxjyQbkeSE1qe9dD+hsgkRmKyTTpNwkODiMEpIsgH51Xoyd6SOh6/fqNTU6/r
yCzw1SYcvxhFrmGeXaUs7jkWvYwEitRGKUdDa+lUq6RWDpjXT72GsLOO7iTGM7Nr95YLKaztE1z8
Dqj/H7o1hBpFMMf6ioa8vYLSnrD3FY7ARaf8KMzNlVKfEUSfY6xCkUUxq2EQBp1rPhX3Eea79Lfq
u3jD24ekmecgkb/EgEzLzKb8DkXEizW15AonSGHozPBkizgqXY1GzOLRnjO+WOjJXWklLzapDopR
8eq7FDaXzJBNHSjDn4BcqLTRn2bpi2zfMuFZWcpiFh2jujhKygkhqwKHKT7OxMsATZCIpz0X7Lqq
PLb+btNaxrYxy6DVDJSvXEwO8/9UQaLJCXa642Q5mlH+ORrNWokAENgT1Zz+ZZt9f3rrKOdzHCzR
c7EMc2vVNJHvGfvMrd9Dvp0Yhx25AspaaNaaGIVVp01BGcdwCagQoDwr2zrW6c2WCkoDjYHEWI3J
ZoJ/kSKEEzLmQDEFTtosGD2VXcY5lr1yf1LCFuFIKNBWdUI9Yfr8Scmi+Srp75Sg/NQQX8WoPEZE
P5xWOB4p9Ra82eAULAIXlOWfpffRPan0EVoW/OApPV416b+ERkgl/ROO3Lr18HQ6+DitkIGUi7qx
0DHLgJhCdAM65l4I3/RPtjA7YWzCoX/UmvyZe/W3ecauvVsuBFcKBz5jbbW7W54AxiuW1nAB1n6K
/TR6Qque+6YN5lfdUQcq412bvsf1x9iUW1PeciV+r9vwM0YfrPIO5qhdplD32dc25AQcQoMjFpfD
jYVoqT7dh1AkdD22vzIE7Cnj2ygzkmo2eewc7Fr8OWXzmGAAQSHfqtj4fwFEBo+cauRoehtNzc+e
yW24dCMrBqcx8T165XE2m91EJkIuR3j2fDXxTsxPDMi6MO4vIlSjHr6hbp5xO8BKI1uPsd0MHG0F
Oixrmi7kCy9TwoUiLjVVkFUyVpR+hwjwoVnrav/8zPUWJKdQThXgrS5NilurR6xGW9JjDub49Fm1
3Em5WIpYbErjVW3x+g/FwUtK6LT0XkXuCufy/ykiC+Kw3rXZQuKp3DECnaVpblKgrCQhXh2BvkZk
IsxjBLaeHofQeVQqdAJDjSpgsmDMSbYgueVVr8zAKPAht856tkSyUPhl6E8ekQZcoqmGoCf4sKVn
XUOElKHLpCCbvnWQT8niRuPmZ2kW7cKwRn5p2A/rovrDY7TW4+ZA8M46twpsjyk/lLVRtUuk6wmO
xEPuaP88QCQjh6+PtAOJHaj5Uc0M6C8GZyKEy/og/eiLTXE9DO0n4b6oJ8NjlHCi4XF+qx33U4TD
ljAqIPZLk2MRnH5CHqKqPicpRvnBPTRPi9A0HjLNfUNPaC1NV98ldX2V7cWu60urR2sB6KxlOLCy
nqyhJOx+FLATTyHNxvPQrMIIVXN20/tXNWn3XYfmvezPoTbshlw5kgd+IIoYG7y39DxlU1ryRQrt
JU4Qhis4rCFCNRWpq+pdrOoLg5i2oEaNJmCSTJamroKlKNR60Nnpp9iX+AUSNNNk2FXIh/tyJMN4
4/WeSxCKGh4KNGuH3DKdc2KNjj+78l24qs9vHYxNS89F+d72aAOj6Zo03J6zqu6earimoRbKVPjx
Ro+0BAhdYrMQoCXZu1e5C6LsCBkcb4TAHGAPtkDZ42KYmM9xauwaV14b1f3wMpIbcMOTQzOEn0rR
/qJJDmaju8TT+Oij/tBG0aG35Q9YcL9ITOWNCnq0h6Wvzd65Q6gryYsaRzbRio0pHpOzpsYMB/1P
ofI0uFTFrTvJWEs6sYsUJV1HrXJEP0wuYfcJ+44UkzcNDxsG3KfRp3zgGX2KULD3Of3TdM/GnFEs
GufgHuoMl1WCGKSBl8BdxjFitxAeY3BO4eRB/bnxV9IWZ9WOibFLyJsUanky0N9lmvc+R9OLkY1b
IpKxk4ar2IhvmXHD5RK0jLo21lN9kmcrQk494wOz3Z1e9TeI+dfErJ4q39pHT/yGUAIg/VwzbBNe
sObJBUTiRCEXJjAzA76w+wvhJ5QBlXHzhX5zk0TZBSxzY+fd3iP/rJeS+AN2VkUzdwIJnQbnQ6bI
cDVqhG3J/CSbbG1r4xofB0hUcxzPowNEqo7tmyeL7yzKVnZDxFT+JVlQa5Sa4+BpFBp3VzQxV9Ct
fSNjvyzcy1Dk18ZAkWmamW/hNEKpWF+8VtupMLc1Xj0XdMXjv7Wc53ZED7hhrnKVFJwy7fbVlF0m
pHxCg5l2AStRBlIClDhAmPPCtBAw0qmKdJyQJJ7RyQiD3m5Qv0lz2Aqg5qTTdokFvW7md9XM0cEl
HLto72qmcUA6B0V/N1REmHQb1fnJXW2jdmSITQ2Bc+EeSIRvVLz1VnTScpDvVlc2NAIEmSGIFvNe
YovUGczSZ9NJ9pwsG+zdb7aT/cXuHES0wnMSnnv5U6CLfCJvOmp2LK++0hsBA83G6SDAwEhU/vG0
5sW9DhM5mf8I+rl7osJhwJzVW97bGPGHHAwdOrxcOJcPO8Rp6Yl+axjGNoq6nZeO1nrom7dylOCd
/SkP0UHLMUDutUUZe06nduOa8kAH7YeRM7ASlDMt2p5hMS+/M727DR3axzaHU4ra4a3RrSPEr2BC
N3CujUeYuU2uatcqdC66jG7zU8fJopNIZa825rFSSmBCUl+Qgzgh+Exp4qfIOySznfvG54aOyNKY
C1roiRkNglmrtNtoPQgN3c21ay841j/RlaJDtlGVebFLVEPDWNrJSmcEZklCnVMM6TZVvCjn2ySm
wwO5vjF8P5p50jdD0msjU0zKrJmCsGJBjj4nOIdt3TfNGmPKtRf81sfOgqHPJfLdGLwGIzyF6DZo
99o0vflPDA4VF5EMv6WKetOXLCjL2NDUVc8p65ou3sVeAn/Mj7GON4UtTlyb5LNk1d4jeubp4ejN
Zy/u1K1lOINtzemWZW/VIKzFAduD+RRHfAC+U7JVVnr9Wo4A507N69JTeUFGF579pLN/YOt9jFtw
IP1npSGslYP+jh78K5Geb84kH1oh8PQcbaUBM+KpxneDNqrh2DTy5N7EIWIdyjrcpONZApiwmHu6
pNmB6cnbNOZOYDYMo3VUv6exeRqJF9jYYbMx1C46EYKZrBQl26UKTGyf60cWl6PRYuePrQZ171P8
RpoihdcJYZMsp8jdfBroQLmGRsPiVwVejpIn9K5TQzherRSoc2L8SZrmrHhr3tXxU235DNrm62mV
E5KDsAS0btvqYvCuLRrom6hENe048reoMI0Vc32HZXojkjBfEdh3j+X8DYuD8btvXnDHBWFZurBE
ytrxiCqIk4McSge2aNK5AYcPzFOKP5ctGssM1GdKBdawKsbNrnNKesqbluWvVQ/0sMAapmEe4gvZ
LKsLIloFTyUl0Pnck+w03cjz36qduUXHhSMkDX0hAIMiE6NHScyTr1j6Q2t1a0+fPZ3ZI+vPjNl3
Qf4AYWaSIviBBwErDXSjNYR3u+K5R7vxKHCJIivRbUJkI3NZkr0IvUTilP3XWf3DpbFdhdL2eJ5d
yKq5i9atF+Ht+CrZ7237tTS9zh8yblpNCZvALmq8cGTDFC5bel8663pyhp1OuJw/FNw0aGnxl6sm
IiCAR4eGb7OwPpiqN1EfPZy8fxWlchZjBNXOSKdo62lOfBf5WQMqlui9r5fprTDiq9URQ423bCHj
HzGUZzKr0Zmk7yHpBxhrPolp2BkOFnlarRHFvDstyglDPcy2/kgU3vh2XjVZsSOGAt6AIw6AJp7u
hGiQ6EJMhh2ylzsljgm98DPeDjc35YJQy0PTeuly0sKV2nq3yLCOdvM/mIoVQjzC/K0eG5wCpH0N
DULG8sN1+jeLba+KjK1K5h0TBHFAIPlOdRkQHKmucQxn9cRzy0scQ6dwCJGyv5WTcaAYbE06ya2L
+1sUzuvGiF6I+CBxt1l27PZGyF6jT/9qE5SizaS74YR4i4b+a9ait8IlNqsoyZwtg1qxlv1TDON0
W2IClhqiYjkwCUQMwcDsVVyuBGhyZi3saP42GaVVQrQ6pX2pMbdWNtjakAcOtEQ6JftxDl8UxXrR
SHUeBrrG53Grw/JLgFHJ0eeR4jk0zlGdZ0KzujXZnytlJhxCvnid/Wqz5c5DHFRqx44gX7Ks3ef4
GSEbma3TwbsCNZnk/kCPokHduioRkkr1lMx/EAsO4R/Ly9iLnSWe6ymMhxqlOzXMz7aNypr4U/hu
tBE9w1UJ3lXsWwyzWQStrQ2rtPrV82/taYAWa9kRouvC+taAf2jivfzGBJsu5s7VFjaXyswkr3bl
odP/ebwNpqOv7EohSQOaRSWWMzQpl6Hqq6MfKqk3pjUfCte4eXG8Thx0kcSSdcnIQZa+K073adT6
U8xL9pdXQ7qPCL7lQQ87fhElMwBJ3+Thixp1KxkVO8cUBBMrE79A8dCtcmeXI1Si3GBYXWV98uGI
LBgorgx7ZZsm+GLQykGhAuqqoXuJZzS0pVU81Fx70eKOoFP4mBLOeNX2DFQaRtYxKdeNiU7fIS1Y
QSqSKkdkN8FTllRM7Z6etqg2bjZ7YoXHZgJ2HgbAEJg7Z5bLKHMXbc27kSRXb8aqiSjPcHACATmQ
ju0TGrp2onxrO6hrGTXy9LmsyjbQIi+w3WzLuEjCizPf45wHx87QAD4VXEJzGPTI30HMg85u2YNq
60y+Fnh+qhAwa5ZHD8PdIOOD4TW8kwSE26n4wIHL6NX0GzQ1BLQnQeSiyCatFT/5ZySSjTtpvjLa
p2rs/acHKhLikOXDA0PgSiOJ29YHLvBcrpOK5cgU146QjKpy34vyn2W9lpHDM+nhp3ets5qrd9uo
3jBNtYvRaO8xq1ypkKbYY7BsYUFF/0KW02pUtSWa1hvW5XXGQdTO0aN5Xtw2b49MyHNFG01iepAh
Sp6p53C/c7X1q+KN6C/f897zskHyQs6SzhiP2nXqJqxqyroiw9hRM2Qw2pX5zAe0DFr9dVCmAHB2
2QxvLsyEJwllqA7ZDLbisO4auHA8xPWZugjjDmGDGjSi2cj+UwB/FpjxegNdMOcW1pYN1PoXgtB/
kxuDZBS+gagKL+zDUcJbTbBr7dhbNVJWpfhreYYztH24rrdh6wb6CKyEwlaw3LjNdFYE6dtF/8vK
+9242n6gSxQ1yPiv96aTzdE2eehpVFX3E2DWrELjq6GZ0wEOBN7sfPzu3OrXNN0LwW9QExWlqjy4
aV36kT7fs1gEMm+X7bN/JIeZxevoJlogqhpOhFXEo8s+aQJdEjTVxNsnJ5Blyobi9bO0CeKKpo2s
xxdb0a5Tlm5Itj4NUpwGRdm1nXUcMKxZSRLMAyWGvN2uTgImv/F4AklR5d4NiWriPmNZhpoY1rrJ
1k4+JubCdZfwbKXjhxm5bBgmSPqrF8++1aV+1dhry+1IB9FxlnXLeHa3kWLy8H/kOYFg/CuB8Nsy
0fYhQHNTRJtJzgfUXTuMJ3t8u8eS9VUfxQt/M2Cuu5rYlSd09wJhms2ZQ/DZMcyieyHVTVtJlB0S
zRWakReMi1etFJh2neVsOutyoPIJz5bfp+rebr3z7LiYBENf9saj04gUdRq/BFONq2qnwyFAjwzG
X1davh2l/mhvc706cpITz0H0oGdh+MIwJ8ZLasUBYp2dUsy/YSzXyBIJjyZkpudZLJrCb2exrnL7
gC98XxfNaa6GH0JCrimxzZXd7GNEy8VT5hkZlxEXvBvCQlrwA/qINTldm2XmN1q0cQpakCGJvNnd
W5bLhEi5W/qnat1+7rOgN6ylBMQI2/jIl9sb8XRuvewtZito8CZYOJqtzhOXubKsEwPZtGKYMCEn
gX5a1w5UCW9JiP7nJPm/HIjMJBr+gNyWriQ6ElAmLkHHxfxRKN132zPekopHosdBqpLUggr+rA8f
s6KsM92554ay68NpHSKyyLLpTWeqGy0iT8B1g1IL062JE8UWUb9oDNKUZIXIELPQwquGeyiMtT1h
pnIzYSx6aN+cdJvQwYccd9YKmo3RIXxSlysn+dTNee1VNoYd9dQ/3dumGvu9EfoDk10RpUFRwP+w
nXSmPKnEWzuxucln9WJl/TONcOtQ1mlX197g6kQXXrT9w4FbnGUR5CK9unl7SeSnOmdkSxXUGRj9
v0yUPOXlaTR4uGrAGUoh/tIwerCfHkA9UB0Z2pfett+Esf9omv5qSLwPKHTIK+OjXrRY7hcZc7kZ
czSnFg0U4vkk1ctKzC+uYrLtjH6ajwEPSRA504XYilXEj08SUvhZ8nl0vSBpNNbfHW/aW5r3bc9A
02o535xGP3D/wXMj1qVEa+XW3zLCj6/kfkby8EymRZsbH4hgH5rXLUvFZvad8ZE3gVLjZkaskHvp
3ZkRrduFsRFJtZra9tyZ6UdT26vUIjpfzYY1mQGnwTRuFi6DUkQrySSU6uJfX1kuLxtCl0yPd4ae
PUzkwGYmAlT3W7wBAflYuDznja4435nqLSIULAC4xDFSNuE5RkYuY7yPIL6r2XvIfHrJy/I9xgc4
EvINKI8xokBQZhwKbhOmg4udueun1I8M52Ay4nU7/HSkE7qT95rn+acwi81MuIvTK8uBpTtVKl8D
/SVkdWeFEiEjXgxEAub8o4rPTH6lZDFC2ZHQLdgkyaXtbh1zGhDEOm4mooef7tEcvPXGPrqyzGrX
jxydpFAyo+yyofzBabrPUT3prHau4QTkzayM2AzKRA+wXWzj2tgSUMPOg3kIaUIv62U3JNtOcziN
+FIS9S7RkX0THshFP0+j8JVmODiOjq2wo/lEPIkTMkB8BBqbqWROJ26UVIv1rGlbKyOZevw/fqv8
8lLOc7cIF6rbfkwp0ErMrdcSCz3D0xIlNybDJscR60odOZRzYVI95GG7Jjh51wtAOji2lnlYa+F4
PGc1ehAvUn0y5MJvM/F0B51abAQKoRP8FDzdOuEOVn8wUFJK9zkkhEdy4D7t1iA/ib4D7wPR+Osc
gzVngHi4/Iv5PlYCQJ1c8sj+yclpIgB7r4zTjbAw1E1I7DEVRSq07oQpXyOwsHcQgql2z6NKlGBt
Y2IOf1qT5N5c7E0j9dPW8BUkhVodnqtanpQ2fa1KZR+O8bo00odCHGLOa8DC9zRRdn7qileoLAaZ
auGS6jbN5jodp/fE1ImuyJaDUaOYz8/IWla2hotNn3CdTklg/kfamexGjnRZ+lUK/7qJNuPMRlcv
fJ4kd82K2BCKkILzPPPp+2MWGiV5OOSo6k0mkJEIc5JGo9m953zH0HbeRHQDTc221EbUk63MXF8U
xsm2fveAnD1HrFrspElAmRS7WRCkh5DKlAVFh30naO9DXj7xoiHr/GiLFgMImiTACbpHI6541oD8
TQpL6ng2NtRhzBFRoHO2/FVX9piiAa+p5IBEND5gSG5aBDNGEJ/GXiAETOboNPwZzz6eq9obTVzc
GHwjMxSHLUK1JDdpt6BxD9md0Rrsim3YARaz1LXjoCabQj4Uqk2h8SSSG8QDONzU31S055Efbyoz
PCrIQOt8Vvg/2VgAX6xvdVsyH/q1IG0lg03W4mSrCJjBSEiiCUcmupJ7CgX2YxTHyM8H5VWN6b4A
PECJcTMABm1cF3WrweBUSe5YOp6FWSKSdd5DTVulaQ1hRcLlls5+4HDCpnFjt8VTHDkbU4zrIe/2
wHCT2RDHkEUM7obNCtSYUyeRYlsLsUnV43msWFt6UKyTPYKvfNx3OcILoDnZQujZg56wKiG3OAZR
us15P6OE3neo/eKkvlFjf0sQ2AoyJ9I4JEASt5Fd7BQCYkEHm1uNVBTAY/gix0MyUlYY843jKgu1
Ml7AIRKAqaY3Ll9jBSMP+rI7pSABRvzoOpBzWrOqKnTRAW53lzkxJps6C9ZdC1uK7pRBTcAv6b8i
RBpHEhOYAIbNgcSJgXB4hOGMPxTQyEZeH0nFAG6Y0Ky3lqbxsxHeruvVoxM3iym5RmqQTn11TgsJ
7UW8x1u2rox2pRvZWhO/U9vcdX65lLFyyrXuxjTt2dDqd43jHGjlEUaUrofQwrjAu+2tNDFu6xSa
JT6FQXUXlmlWrCJ3JDcsMxmcpDKsLKz+/kDhqzCpdCSsFRq2cJPzj4S7Qj/4gK2Dxm470B2pF0W5
p1q1MIJhWXOq8H2WY2wgmjvco63dhxqfvmwuqvDW9fA6RxFYlo4YD2REhqETYBQQ/DkYt76a3vnF
9I3NVrYZ36BKPoVA1T3wTkOaHLNw3KZsTSLvR1cjKFfLuUqwDMDPmcCn3+kRfBsAaemiKg9l4q6M
/qE2ALQoLR1kXvA43TKpIc6mjxyNVjLiaHUIC9IlCneDDHMp0l3l9Q9ZPO4V7IpDQ1nRhBuLMEOg
BamK8RmB0rYMKKm08tSDpqon13HT3WgcrkN3Z1IxH/GlVd24oY1/39WQiYb2mHCSwklzbNRtHZoQ
kn7WdNqbBkRuR4U+KN4b9tJVLpmB9sEhHYLeM6eRbp2jG5ZI0zJsnl0Gi4R2lKslG1cf98BJFvSg
lioy5NB8SaVPVZFZ3rvbxkctV05bOHYY+o0v4mXCWcItWubbR1DfWhbFY30f41ir872H7yBgFx1x
WJMa+SVMxxgc5yT5rtc1EioVGOTo/YhZK2xAWN4QL4deXxtN91Og0mr5YBbI9f+kLYUSieEh6Tdq
eq8U93V663jOPE61G2/0NuRQrwxsV3mBuLfpd/9EGI1Mp+bOALmb638AmFDmjd4AKu5Uv/jlU4Qu
ExVCAEsDnp8KHwpxqwcPPpJHdQcH7kJWQOf5EE1Afq2LOH1qG9DvPDfqFWUsVl0m3gtR/Iw7E2sZ
pV8qme0qj9QjRVBwGp7yLsIYiDQoGqmHHKLbZwCfYFtHSQRNkN8HVfeTmULBV6vdZa81S7UpIS9V
L56j/lbNYV+Z0S3dq2f6fzai/IpK9sjHKOYAgTcr1611heVUt+IFxivucTkBXxAFJhI3LwvRaNrr
OMaXZfXRAxb/F61UP2gd8b3JaWnQb94avvlEUf+lHkKHk2azUAqk7C3RGiMVIsSWaFBLHzBoEJn3
hUVLX5OcUvU7ZArL1L31QHDlDoefhpPwCEd9oLMfHC3eFRBx+6AgIAFp8VrowZ8Mp6mmFT8G+pjM
r/wRwwLcFr3nfrhRinsSxY+oK/q25UguIPs5rXBh8AwYqFh/fkTOCH+BDCuqKqyj8CYxAEI9Ma3q
hQd74yb+j5ZUNxpQHXBxQ4nX2Tj6P5yGI21LVOWmBe27BGHtAtui4pZbJFNmRWccKNImr2R7oIpt
8VUnWWvvwjarYa3xfQmz0aLS4b5WLrkAMq2efQUVHIdNghXwbULwTvSNF4T1jqQleJZsl4+xVSk5
tSpruCE2YXr/Zdog/GmEtoHqu69q8ikyvPwpNdvIoMJMNgHU2F3bcYZpk/ApNLEthuGbVgPc1Rrn
oE+raJ5T8Sh5fWj9vPpBjTuQsx3tZGrEo2CCqGTPjVN0W2QFYgGg5V1LIcV2if6g+VG20j1gd4PW
oX/vS7rMtdvdSin6zVASzJaFdvSQjWwMTVMgsDOVRZ/0yB8QzjjGiDjHNry7jgD4DYiNWVHz2dDa
H24CWiLRpgYNbcXGb4j7KJ0pSNi7d3jR6iDFdEGxF/mMr+O2BzXeQVhMpLu3QZ56SrILcqiwKRWT
ItvodQ5hlWgbPH2RsO8oCKNJU5HloDtFh4ZvXyEbr1ALDvVG4i6ylOVTT0DkuGaxxSPILFfYPNP4
TDlpWgGwS4ywVouWVnfduxjqmBiCG2gkKxK4F41Z0d8tdhQBfgdjwsbQL1a4CatFrytsHVT2im2D
+s7uCRbxM3dE+W9sudnNTPfFTZJMFdbcQRKc/0YUt5d+otEbc5ON3zUPQUARMjYVhIPJPQmIJ58y
TODTxzdbQohoetXGfSu0h5icYrQi7dOQdXT/09Og2jeiSG7CPD+1VYBTvIZlUffrtuSo6wUPhtoe
AJ7jCUQE32vHRCRPEuRMjl0MVTFGiaGntp158lZQSCssfW6NWKQxdjWWfqMOBd9FZbJ2JDWleeyc
sKH4QLvmq1GwIeL8pBZQhxNiFywIEKnufEgF5rijGXAGZRQume/mpifBZQFKt0fzgmbVKdlI4Xqe
kVMZEdvXWms16J3nUiJvHEGpvRd6jBi6s41ho5lS3qVJvGJpd5Zup72znsLEgexBQ+bOiMpbt+Fk
22ZU1fGL05R1vblRBjj1284kqw8RthauE9dO0IDBFUpiyj2eFFwXfGpRp6BKPT7Y2roa4r2I8+Xo
oI9K0f5tsB/COhx672BktEbQSa2turIWSUugTuPvrai5g8mMYoc8D4u6jmYjehY4JSGF2bSAXJ6f
GS8NPX30soqqE4RyCCsxCK1SUMdDKcNTMIxHDdhzVSrGmqJjsECkSfePI8osH9pfCTIxQD4WDKHq
xYKsg5c2wySTI1d1JnFik3Oi7n+JMbnTxobcsMoVs9LwdmrtmDh/tIVlAAQJonbd4dyrgH3mSXlT
e/apJnekchR6jhY7CoXqTymUh0bVf1nS+1FECm4xBI6qptFARAtReCs7LhDmpc9eJG+TSoHbRHk0
kW+lqD/0CmiXOplskHPfUaHGSjPchkW6CPV6VSWoC+t0D3psA2UL3ZAobygHzUEH4Z3P1FeqbRvR
cWNsP93VhH2HUP9XvRfRI1IrnExBc+fwyi9qehFLxQ30TZsDyrA1/cfo4IulbgU1NxSQLXCUxsyR
HdEKKHs00FwYbbstOtxmFxMWh9pYV/dAGwZEabIxnumU2uwMx5/BdJ4c1QT0blzatAqyHXKXGxKM
9hUxSF2crkM7xTvB/iklRBWyMmUhiDS/htIHeh3zOVey4a4VZPQS4wEUblg1k8gwdG6hPwds+ZIT
/Vwc97jFSrs9qHbZLsyOkNWMXR83zJuXRfzQFgJRlD39pS3ipa4wpzdRrY7KhNj28uC9UWAcmkjA
2tGeUkyeB7P+VVBLmXcW6jnawY1Tv4eRNi+rylzpen2IB9oWnKZf4jZFCo/80zfTLRLSLcpZewMi
l0aprx0slsW+6bC2THJHUWKhsfRq5QzVo1SBqPLhfEpN6y1yupOdOr9bYT3ALVpZIjvU9pTRWv+K
yPGEZYNr02gRyFKYn7UBcybDEZpzyG/ANc5gPjz2mvlEWNSNrP4EKi4N32gf1BrCQQpcBSlXj8uj
2jgErjk+IEmli7d4qTsCOjFiq+arkvuPLf5OQqURMVqWj9A+QYgFiEQjWbSiPNUgPq44EHY9WC9z
F3NvHDNY4zZZ97VOray9rUvCAWLTmF7P4dXMhhvZ2cSNthQKxoCoHH2Z6yRF4hucjfAedI0YFc/C
xGRG2UtkSoXWJaJ5uksrNgEnxMYrcwBrJ5MtFdt1nJos6spd3Uq6EzghQ7ptSb1tQhLoOk5ibTHs
vCKXyMiIPTUFbGW9NWl2W0TkZV7zblv9e+FQRTWqLWVqDP49KnStoQuZBQaZP0BxaUhAkqEJG7Kj
njW68pEHNAcIaBhnI/UnuAnWXkCYXiDgBGaVg9LkLszJcMOe1zXdUjEBKxMstW0agF9NWs3KrET7
4L16nNW0MQDbnaXE5DrZL73xb23NBFlq0HrjpEnCmVl2VINDuXSlma9ZoGsyAdAnIF+cOCrjqC5l
n9QvChHHb2xSu/1IlqjugpnH92mmjy7P/yPTKuOemLpwj1iypVRg8SnHMtbsar81UTBlGDGLoP6o
o05/za2JF9NgNZp1MafRGmTIIh041ZVjVi0No/Uey7Ix0LXj0TEntxbPt/W7GzJHqSwmmLikjPZk
Xm5jkAkFbAYR6nycsl0noUYN0ZMQwToWCN76gjKwtaUBtfPCpoTQ42wzxJec5/beSNh5GcVviPce
LUJWoYJTcE9wERGBkA0D1hCPz6Sctv2oNtZCKr9izSKnPJfLtu0fNScU6G6goUpd8sbRLRo7/adi
IyXVsqlWl6pE1ownuBjv5Nff2XX7a5j6HQYiPFsl9E2OAUCkhgia1j+ZWfaK8BitXZ0+GuAR5kWl
FJgAXQUtNblrRYr3VQk5cAVYeBHsRohmSaNR9D+xly39giSpqrcOdeUg454+l/lRtYcVMvSN7YEL
q2uqjKZe7GJTfxdq9kC22XOP3WheQBq19La9swpMMDJRSSwwP9BjTQRxFIi6QdFh6IeRkCnyZQ2J
jkQdzGhepxLuYl1/8DqcDLW81zPlwLcLBARZvzPKGqs6BhaREA4S0DLu9PhJa1yFFOjEXMms3uZw
iPBcJBnFs+oxS5XfTslvGNQSyTL4Fb1ga+Zl3q6yvDukAQepqI+6khNm460qw4QmN5Q3vaPdxUmF
QN63+Jx7pC2MNiKUrJOsDOkrLd5x7ksOPGG6oyb7iAdyP4z9QhXavo/zXeU4zVKag7fucnQhoaRX
g1ZCJREiTtzygP/bncXSPnoN6lUfXXhHiFjY7VspHkf22cS2OJRD1RxGNxz03kAIwQb3zXRCdMQ2
fXFIoSk5EcGvyKGcbLWUe4sBrX8g0DwNCdCBcjCA35ICseCwly+bETIDhZk7wqcfrajvQAD5y6rr
56SqrkJsWa1J18Kdq5kK0jXd5brYjSJfxio7N2pDMMZC96TrtHh7b+NHyqGOvAcLK10OFSwVEwcf
r1kKToLUc5yXuD70RdmXC91id8VMqym0jn67yerkxaC40w3+LvKxdTUPDV/+xPAWQ5kupAX+TaXG
i6Q+VIZFhZHZRZc6o09EvFh6D/Z73LdO9qroT0FZL3yfGzJU6s6mwVKSQsD96O84Sy8Emx8ChdZ6
ki14xRYNqnptnbJbyWCAwWZiLXwmAGCfk6lIq+oweQc7MqOysYU5m0MkdHGdqbRCkV4kxm87MWBQ
gA/lGOVgBg1VcSMaqr/sOEajoMhcHgN8f2zqlrKAhdQS9CqT/dDtM324GWSxyXV3q8o/ZJIveR1W
xFfy9acCBhfA8mFH40pRkjfaZKsK1HQD0yuwH8n5WPcmjTa06VbYP9PmPZhtz8ZHZecf/wgzSoyN
vmw9fVGRLhf67QMkqluz46tu6Vs9/V34Ok4P90Zvjj63xggw05qLghSzzEr2eeGvTHbBdW7cdXRq
/RhZhJl7P8yMtB2/eGsK92Db6GBFCCHRaU7F+Far9q1EKFuGD7547hpvG+U94WSc2+2p3UzSbcAp
rJpCREjSZtLnuLVytz9AlFu1SOrEj8br90pFKiA8lsC2502qn6LxCT47K3vBaM3aoWli0K4jPkSF
VTaybGNsX8nuJIoPVaWrYvxwCV8qi+RFzX+Fir9V+2iJvKlXEVb570q9lcq4KodTB4hAjASWU8mh
bLaaZM9+9VPHVyDl68DMUzX9BnL4XVfWe48kGi/7gXF3lmYPGWxjKy9WHjIjCgVKZ82zEVa1ER56
cWNWN4nZ/2xJJTQHEC02rUxb2QYYW3Iba+MoHpD6rdmyrkDNQISk1st01XLjBb/okD2Gza8CXVM+
pD98gpR0chhTA25a/SdQHqVmbx0+A3RcOO7uvQiTfXxj2g+csWcxmJqWvwtCKuEf4UZt7ce0p/Al
mgcCM0nwTrbsvrEQ5zeOjk3EoHLbfoSomycERquKjZTVopTxtrLxmFURxniP2iJof4nYmW8+hSMf
eiHsbRz+NQAHkint4ZmIq43v+kCPk7mrPJnxSCQ1Rv/0tYdEgIW2pM1pIvjosP5kdOz86M3rTqSF
PEYZAVxJjBvVBQMU3svqhhzsZR6a29LEjeJEMd3EcW7m9CimVHjMZqMwQIKNM/KykZMyaw3U3LR3
gxBgBGe6wDIeAFD89CYv/bGhs+siVjNTuJ6Yy/IKbDzIRJrDnOSx7uN+7dkJZVUJSMy64Qy+yBpy
EzOKpaV2nEB/bQp4UGPvahSYfaDd1ZH6kvrJ76I0awRj0bNtFOtc0i2jboEbRxiQXpI/VW2fMh41
hI+1JNPCMcwbVXzUQ7NC9E2dArpICIjM8lh3oxOwqV3e8u2yh+SV1XqmO/Wyo/QwlPazbrdLjTzI
KBidUzu4t0GVA99R9PdqFFuF2IuWUBdTeovYf7dUsWvxf/UWkrKkBcJdrYjf5Me4p7IHEGC0MyVm
j+MjopAYgT1309chhz7zZNXO2qedN3bZUmrBwqZ5FbFhqKkIGoJNQQ3Chk8+MIYiLpDvUhOwI+rT
RZm+lk72E8MQBfF7tXCQ4QjnaETxrT3dErXkrIx4APVApYZLK0SRp6BNT3VK6FjKmk2jBSeDiHhb
SfZNJ7ajKBaKFt51KXHKKZx1N9xrVU+ZC7o4WYioI4W9tSUKF5nddll455MoH49AzX0QnV51F5Gy
EzvUvA39hOr90AfG3odZvk0mKEwbIXjshj9aCDp8CgdY+2FNmLzLtrnLbKr/fo6iG8dy5j54QfSI
OrZgzO5hkPpNioYlVotdG7kH4Ag/sTM/2f3kROwBcZem+1F17ABTNUz3VkMprM/KDEJHuaWoiU61
QheQI4Zt6CQKu3jPLKI9lXHPar/wCYPne75n5yqpqbS0be3DgEK4qZWDCFRtWbXen6xFZJBq9rpM
3Xe3L58And1kuo7yUVWOauKxpypG3jT/zcppTCcTB8/qjDfMgSgeJw2sAINO+fDWSMUJ1+6r5Yz3
LSkPCAexvNpsTfiZzoyMS35/Huw4Orw1KqMk2a+wIItTZJhAksHZ+gQloV+PibixEQH51lOEGWVu
ohFbloSwzr2yuE2RsViAP209erdz+y0AMk4JLVh1Ay0xlyMM4CKnRevh53N0DWsrHD5KxBw9AB0C
1dADRLq78aX2VnXaCywDQtNqfwfqkyKHAruuNl548EQKNuVz0pgbel/bodK3HtKR3GdBRFjMRzYx
3qSnvagBubMaH2V8bd4cPtJqtICzM3mPMiu2MXnhejZYc49+iDZoP5oiha/dHPMk35XjSFfGK+/6
OHnQFPAHPq1PK+lXDgkViTcmoCipTeX6uOn6ZmmZyiqFcQurg4j51nnyWvVY5x6ZpiDCdbv5oek9
FWfDedQn9UgOc0XVgju1EfcmsbKNNy6jDl2lmiOwDkyDw72W/xJ9ejTQSSPTpwqaJG/cxaPvDtBM
rUdkcUvkwL+l73+ggjjomf8BgmHtygaTZMYh34YaqNAkQnYJjIDGdl/GB5Qqyjy24RiG4pepm/nW
BlZFmROWIbXhN6HDgYALhLWWcPbcTrsZqczBDIueQZRDxlpr27gSBXmTzi6LXTRRfouWTV+qqv6n
brK9GHPEtqa6U0j2ar2BR6E/tqCPgPsDTmuh4wRT0sHPIHv2UlnfFG7xJ8wpwEqi7bGSNgEFkBrf
EseLAjxjWqgrUza/A7b4XhHcZpH3RCbES2FCYhbseYnAfTVrbkipoTUO4tqkMudvBb4bQIIW/lM/
+Wl3+o7RwHjQhwirJIJIk93pMa6kwUAv8K9/+5//53//7v+X95GdCJrwsvTfiJg8kSdXV//+L2n+
69/y//jP2/d//xclc0tYtmMIE+aB5miqw5//frsPUm/6v/8HCdVoRiOke8Nd8hZsCDK9IX8JHC8w
+oWy7tfqRux15lA6vzKy+vfIjuDobNi6ZtryfORwoLILEVkenQd7jR18DXRq6T1SgJoHC2txZTT5
/Wia+HqdjdpqVVYzGjbiPIo2hFLzwfCZJuHR7l8DwgNK0jUikKMBJc8ro9tXRp9+3ae7nBaRo9ep
px6DP/bd8Eceirvop3OvvEUHdvDr/L69rz/+NJvw2k2+8HgdKTl566oFz0azvg5MT2dsDJSYx/xV
v3OOyW27rY+YKLw7fTvuhLIbtiikT3L7/QUbF67387DT/fh0vfDeiFYdXXlkE8r5Gv3PvQZc4/tB
Lt1UVae4Y2j4UNi7fB1khNqAtruVR1+etBqdnPWoVL+H4sFsHtJg//1g8tIE+jza2Z20y1GqaVHK
Y0wg0jZdeTuHkM75sMBls7w6XfULN/DzaGc3MA8dTe8w5xwhFM3HBayMbKssMbMsMn2OpmBOzGyz
+v4SLz20z2OeLQWWbwEFFI08csw8hhF0TWpzdvny/SjTfTpbcBxVt21dqrZB4PXZqyBEqWmuSOXR
G+PHzCeQGCiRi7HVz7aV9fP7wS7fxv8cbFqDPs1DwWE+cUQm2YX/Fi7fOOfKRL82gPZ1AL9meqp6
IY9K/sNySCyG9v79JVy7X9Mv+HQJaaJg98ORdqz5qIH0zhyknRUlu+P0zfl+rH9u/l8Px+KpOGL6
pzlNkU+D6URU2CM0iWPKGWhL4tmSo2i6QhFFWOmdu/Ge6IGv1ZW+afZRvsRMFYhZtvn+V0zz7Lsf
cfZeJ5jKvdrgR4Rbyr0rTgdbhc9QdWUYOT38v8axTVMzHdry/PPsYhVXqcIMWJh2tNf6POaVzpf5
G+16PkDXVmL10mplEG3o6NAkHFM/G62uA0OBjSmOwKzwS83Slf/AfoWD3mb48O6idbAL1g1l6Bkq
tjXBELeIv2iH7YgdneNWXyVXXsSL10/OGUYAk9OHdb5+6qR3hamQ4tiyH22g0wPlJBshR0cxYsRA
v+iG86rFyEhs5XCK8vTw/YO+9PKYwjElrUBb599fH4DrR2PVEMhwVIs/McTBxh+ufCLkpTXt8xDn
C0Bc05WvGAKcwQ6l/zxcJGuHhbRZlLfTyh3PjcX3V3VpS+V8HvNsTTAZLykxFB9tGjezBqnzHGLw
bbmBgnjT/UajXKwoxOVL7cpidPFipSYM3ZB0Rs93VLFud9AEKnFUim1QnXK6gC1c3SuXN/3889eG
CcPOkHVVl+dPreUI5ymmJ47VkhzaubYfN1h85/qs2Lbr/Mm8vTLepauyhKrZ7F9UYTvTAvlpTaLb
YlcN0VrHeuXeGStt76+Cm5EMrX27pKMxi3FbQoa6shT+vXGSgr2x0DDj0lC1zh4iCsWmCy2bzxQh
e/7404ueq3Byl9x8f3nXxjlb3nUanfSqTD70QG+dDBkdSaskbELjX/7/jTTd58/3kUBozYgsvoXh
C3wJFdlVNT4PkPK+H+fvhW66cxoLihCczPSzt9rA+O2oTJujbT3kZrEnH3umTkJn7bebWicW9ysz
8u8vJAMiZ7dVh02upZ9fWGjlvAsaH61ym1m3mqzp/E5uNwmI6tr0/3vNktLAZO44Nu+4Ls6W8aGL
rNqrLUE43Ei32pyp9n95G/ZlBHl+UolD13UiVxxHeogH3wPtT6nP2xT2kF1Zqi5eDL0SS9rCNuX5
nYs7VY4VYU/H6dwZPVNOvTIXLg/ATLB4OqxKZ29RzfkOO6si0AAhYMVn5ltXHr688PTl9PX6f0NM
P+HTtFZ66Rh1zRA5rZRtvkKWCVqlIw12qa3p/syJBfywttkLZtP+9P1Uv3Z5ZzNvZHlUsNex0lP+
KCL6A9n99yNcvDpD15jXmpDq+a6BYHq/K9kvH4MiPmVDgJalvVH8aE08KE3nZHz6frzpF39d3Jl8
bFOkYbH0mf/c7U93swoqkG+9xuLul7Mwx06saWh0xeL7YS7dOJO6hkTSZJnW+dar8ms03JnN1kv/
cFoXClVybV6oF66EVtE0uVUWh/OpJ0IhiP8T05e/WYqlP33553Q/1lCA18p/45012elb075ZwJ/4
Ogn1RgqbPEhxhE+6aMi+cI13R3v4/qbJi3ftP0cxzlYGetW5rQ2jgMeyCN6GJTTQnX0iKmfdw+c6
9TfgLpdXxrx4Gz+Nebaa961KVujImMasXbTbYuctCZWbIfa4rW+sKxuYC4dsKT/dR2P6NZ+mX4zI
Pe8Fow27ehvtQOrPx5254ri78NdXruzSVHd4XrrNHNEce/rzT2Npbu+FsWuO7GOQhFKpmBM0so7W
6gNNP3A2CK2X4U65sudVL91Qx9ElVS+KXppxtiRWVJcpW1jTsHJVb3HIoIWhJU0lmx1A8JON4r5c
tkvgmXQ4fyL6tCjEnZzt1RrDNF3O3nVV6I40HMdki6NP0+3TDahhixSJ5AbETjUGs8aANyutWnvy
M1DnDk24Zep7aAnCgFosCoBdYtL1+/4xXHgKX37E2VMg1kbEWFbGo5YewfpDaD60RTP7fpALL47K
M1YpE1kO4K+zFyfqaY15pRyPqQ21Vk2a22CEAPb9IBevhPOdYZjMKdU+WwNIVHNV+GAjO7lfkugD
LfdQZ71+P8iFQxtfAUNnkbEtQzPPT+hVkrquiLTh2OyAumyK9TRbmgUJIQsyca8sohfuGwsnZ2NL
lWStny9rnYXp1yNW6lg4SAEbwZbHdn9duaIL+8XPg5yvasCZOolvg/it1bgSS2Kj0Gx78/oFT8Vs
WAHLmJFd+kTaSvx0bXm7sPu2KENRguZgwVpw9jLaSkVe50D0V6oeuq5dEzOy6nCiYAS6Mjv++d6c
vW0UYTUOMkLno+dMP+XT2zZYBkQ21QCjTjZHXanLYHwqSeypGgwZHlZ3LXrQgM+4iNinvk7f6/sy
kldet0srLD/DsR2QdpLKqfr1ZzRBQjMOYuMRUe+sHdJXW7/vU7kyOH/TuprntOI973WgtS/JJrry
rC9sZyyOBCobNtUBeXf2jiS1HyPPC/tjfCCUe0nSD5XUcAVydVlsabkv+TwvgtW1pe7Cq0l5wwK0
5ei68dc8Tv2ihWRASJOZ3Qbdj7IBDuf9uHJtVwY5n8dDYDZeGmtELv4m3HDn7Nlw3CBS+KfWMKuO
ObrgtX3lDb026Nnn2TKMIYsjrswF3jOgsmjMdyPSrj23a8OczZoCOqVeJgyDUBtoibtGU3AH0BBa
0AbM0nx8SntO4deu7tKO5/ODO/9Yhj7d4EEZuyPK4fG1PZTv5Fitg7V/C3kbBu1cuVqou3Sg+DLm
2WcRN3edFYHoKL1nz7Qv3D/NWr4gKgt/+c/YxW+t5/apfoqfnMcrM+jSavRpmhrTU/i0RERuPwyN
xwzqdtltezQ2lOE2wLWIJWSTNx+XySJli3fbXn2+F0emE0glVFIJPd/253rtJ4Pbd0dxRwRdfGrW
pBiS/DD3TuIEL/W+XwNoPBrXrniaN2eLok2dWbcNelOcBc6uOCTSrEz0oju2K21VH0NUYxvCaRfT
pfpkgOTL72/xhfXny3hni7BGkLGu9pDjQdrjfZbK8R8Wi4If2skRyhsqkWDfD3nhG/plyOknfXqo
6AAN32+5xMR2XvPYOAV0HP/rQ0yPTtXROeps6b4OoQ3hEGW50x69zJmi3vehLK98Ny5MENvWbFPX
VSo69G6+DoEZ1dF99OjHUfffiHI7AItFcKHc2nVypSJ26YZ9HursmxyNbmLG+E+OLaQzp7rPmytN
oYvXwo6XIq0tqONMG5JPT8QVdt7Zo9UeK83ZuEU/N8Lqp6YTuFn2V3b7l+bbtCU00ZPbJiaEr0P5
XUqudCp5MvEsRC3U+faDgji6q+2t7yJJ+n4i/D2cKqaD+39UQ2z77GvgxX3p5Y4Jo15ot80wbAF+
HewSt3SNxi809Cvfhen1/Pr6qgL1O+oBKThAibN9dde6Vsgd7o4yQMFbo4vAA5QZBDhA8vr+0i4N
RZlKqpRzVNsS059/fmidnnvOYHZHHe+hAoGjMeslZ/8rw8i/d6OqFJK/X1KW4Imdva7mALfWtiRf
cTOHNTGWaBcwFTa4/AkpkfaqU6SFfda2MuW+MITzWpfum5K72zEAj7/pW83214LmJtZwUqm7TRR1
Q4Hnn0jNvvUBm0BZLe++vzsXPpQqE8ygpmJSC0Uh9PX2GKogtQ01/ZGumcr3GYny3twqz0OxSLYo
32bpE9lc3w/694v6dcyzW1VVLfA9I2qOpgaXFgGFRCj6/RAXnjqTCwyjTa9YV9Xzp97IIG28uDwi
sVp2kX1yYnsnlf7X98P8vSKonKU0zgEGLyrt7a93Tw96POW0v49FW/zB6PBgu+UTOvOlAl7nv3FJ
nNsoAeD+F9SQv44FHjG2O+w+R5n4xxRmG9pOJL/F2/eXJKe/5+zdNG2NN4AiNf016+zpNJHrjaKs
8qNYU3hfO0BfKIGBrTQX1YK07rm7R+V3g3/heF1uc+G5sfV0qChTVp50RV8v0h88B4qq31BaIK+o
qfdYq/ZaI7ZXLlL9+yKlyuIjDGg5gh7i13GsssACC/3zqPWk3e7UZbjy9Jm1NCK4M6uaRuq1o8SF
SS81zTRg5uma7hhnU6XGUaI2DSP6ZeDsC9ARW08Pr3xtrw0yXfanxQ4xfhwQQNAdFbeGVl4a7Vx0
6ZVdw4VJr9KhMVlS6eJZ4uwzKLLE9LU+bMjmg5XQR2RlxAaqYGIZH80o1q58my60RVWVSr1mOIKG
FgjarxdFJxIPOWDKI0D+/NAerE2007u5ki/x3MyyrcDZsCEwfCnuv58lF+7m54HPpV+lHhORZUcc
IvQPj8BFFznD9yNc+mp8GeJsVhQEjUcB1pmjvzVpMv9fzq6sN26j2f4iAlya2yuXIWek4UiyLC8v
hC3H3Pedv/6eVoAvM01i+toJEAcIkJpuVldXV506Z8II1Kt5EF7ah9KfDt2j5ILM46EAbQEGlL9x
jNPDxJx07KyGqxiNXx3dqduNnZKxBQ6lwpXlgDLaLg/NP6bbOfRdVj7/Tc1Exl8mMINob4gaG5Pz
QsVInWCAGN/8AhkOCCMP5DHkhcmdexgtXwMnW0Y6o7KLUudFVKRZHCEHB47z1HRTtAkg/f0gqv6A
7l4kvd/fxp2QhUtA1VVUCfEvBpvLFMuAkQwZ8wZUwgG09r/jSoP8CxG9+4b23PHaEOsrYjU1yUTG
y5K/y8uX3ni7///fKRHiokSeLtPrBathcoGxLNu5EvAcmOzRWZ3CBfW7U/uqBy/kVtDoqWWd79oY
c83oAF7XRhwiWz8AXuH1gAfFvujzCnU7QA4kG6iYA3VA8zMWdSDVSSUV4jDAzuRWLxTIETqI+ehE
UAhecyltHmRn70Ndm2SisJQScQJD+HAR5e8gTgf5t8X5Uns+d22BOblZJwANN4/DBePJxOsfVb/4
jOfvIXodnMkBL56FaQr7vtG9sH9tk6766m6phRL0FxkQ5Nl6HPJ3qHRZ0/xkQlX1vh3e7jGpW5Tl
8wLdkeES9T/nVkbVnZcc7oWI65Uwfg4hmnjVB3yfGMIRIea/SsxnY0qvW8H/JRC3E3jNf5m3eYy3
T2DeRXURJomHaXrN0z9pIOC1gdqHeId4BkMTyhejrXuCNwH1UByUU/aoepAIWNGJBnukc3+TeQ7E
3OGCNqeGnOP3KCYKVctzRKDKqnEC1kdNmD3j1xvN3NzS2Lb6uMIK6PRe1MfGRnHoZHzTXflCvoIx
ByjR47sHCjhPPEJiz6K4KtORzyCbd0ChZrjzBdrDIAu9v/i90IOEHWVdTBpIJttE7qtyAX/Ix8eI
/A6du+lADq2Xcpa/68j/mdGZi2Epoq7IlX64lGB26MBDGWXP9xey/3q7MsFcCV2NOfwZEzHoCWI4
zUZTxzhA4tNVbONB9EMbEi/cUvyu61zZZKJbPqhdq+uwmf0mzzUK8YqTI6RC5lqyyrd/6/BcyCXd
q40nXRllAl4okLRQCnyy9Bh6qj/6rQtpafR3eB9t9xK8cg6dCXMJRmMjTIvQ+wIz5UCF4P2Oaua/
MZV3U/D2kol1wqAZQ5ViL031JR7ASvBrFn5xfGR3665e+IyNtibZOrd4bRvGeDLD+pcqNf8swBtY
mpp8IXgY2ym4yIu5eBWSghNnduLezXuO2c1QKiUzbSMssIkfTH1+Bi+NNccApSr55/sLpf8rxkVu
TDHrFLMu1rUwgYuosa2Tr+XKO207O3ljgbk30iWOKhLnw6UplLMUQeGygaL3mrmmOEHNpsUAkYgZ
09X4hAyQE7P2jjq6CzLeqwaSzU0ekyaQmJ9Avn4hz+SUPzVB8pC58aH0JS97VTWrP3ecx+ROQwPE
C1cmmZNOdNIYoRr2F+hcH8dHCdME2QmQTbd2hfPsio9gtPMHvz3c/5D0Q20+5JVZ5qwvRpkPRMaH
DCPw872YAlRAw4bjmPTCvWeEcUxhgcR926LQ0GJ4HWPzhyFMPK2dPa0HOa/JKw/y1sQ4J5InKDdV
+Hpzob6KnX6qkthfSt5sFG9VjIf22SyBhQNmFhVCLsvoQvPv2KzNYcEcrWyOnE3cXxUKUrTVD/AS
/TlXKWGqJmWHM9cjfCWAsP2qkzcp//EX3kDB9risZfyTsTHMglmqGIK6pM3zQMn+wP7dgXDpvpW9
qhcG2VDWoJAWsikTL4rYVU2u0eM1O+sj+IZO0oG4oBoCRFny1tbKg9iP7OpTfebBr/cqHKgZ06E2
zHzoEpuQ0BI1CCcgfdk6iz0/Tp7i0wEK0D17kwMdATs+Db56vL/kvXh5ZZRNTwapS6JRmMGzihK1
2rzHyem+gd09peOBGrDXMvDQjNNrIUreWTH1F+28vqNg8wjC1kfxXJ1n4xD+ir+En+a38aV+Xvz0
TFbOF91bHjoaBH1RTdlW+CRdmUiilv0lzmu7K74tEacbtIOIkPUrC2zfvpEhozfqIKoFXN8BW9lJ
O2IjPaDOztxXLA21bLi6tsUkenldklABVRHqRBBzsepLYZv2dJDc8hQ5PNTTbuC/tsYEflEEuAXs
ZD0QCTnyregBRCWu8WQ8xr87Z3HG5/p7dBl8XtdeppGdXSX6aqgQAfGLdiRz1kWpCzFamcPuQfPA
8OUCVnfWfXAwQNXGFd6E8/CY+qmfHUwn+gl+fQcVd84zdyemoZRvoh+Kr4uqPvNmWcMFBJQYMb0Y
PYhYjNcueiJJzXHOXSMK4F4aKi6ouTAnI1oAjEA3vbuk4pMxdhA38Ao8BO+fP54R5jLIlH5t0Cvs
LjrguAvIe5rwJzpkHCsfZTvmo6G6grERHbNJ2ga2b0LsNkqUqaPlWc0zTpo9nauX9Sj5QkCc8vdq
I0+3YhdlYvQN3pbD6qKr9IyeOec22jnxNz+E8dqI5JAUmPBDJP0lmT+FhFP3lukh267UBPoIVXys
l3HPpVkrUYOCGp4G9RFSiJfpNwW0dF56AH+Ir3vRtzFQTtCMA/7TdHjjbXulLCzwP/vMo90gI6aB
QT2D46FftNN4LJ4zgoOheM2jelJB12zlHnm570V7UfzGKnMgGqkCiyWU+C7l4wwVWhuPvW+rP1sJ
ZkoXR38rXfEhPYNj6ZkfiXZcGNyb2G5NAvpq08ZLdTMk46C1FwGqawRkyBJYa1ZQM3PWuFMRQncY
WGvNlJHzss1bo8+L0UyWBnIqvVc0qx0BTAfFMXADRLYOGdEVvDiR+SCogC6BgnTJf0+rfIhAbyb2
oU2q+lMJCV9uBr79XQqa8nR6CT0jWWehxtporpBDUKsLZIsxPAzWEUjgdHaFSbT0DYInXyHH5y7+
8KX5KT1x9oQel1tvh21TwfgFAiHK9kwaHuF2UyCbWaG2AEi120AfDmiiyZFc0VdTF0p3HIPb6H9r
kJ7vq2yy0wERgXBg9dGO0GwoJUGBCpccNJKd+Fk/qr/uG6Txb7tAXUatW5UkRWPs1TPIq8MW9uK2
AVFT9jxFvyBF9j3jRuKdk0vBm7jW4Ml0tIA5Q7WERnFnhPVl8fTGGdzIB/0hrXslx9DPC2d901D7
bvz7C9yBjioyILJotgCZJW26qQNZlS4UZPoJZ4fu6PwADii7c0CldYgu5M8n7m7tMTsqpRKEz1Kl
uqiXKiA26KEPEKQGJh7IDgCzEifnDlDsbe3NGpmrNGyWOpQUrHGyJ7f9BflvEEK46nP2GvvksfVC
d/rCK9vsJOx0oWibyXgzgIqCSccAL6zKuhCriwguLdc4ld/6i/KQfcboq1cdQYYVWajNXxrei3zn
iMhIpQGkQqMJ1y1zAxW92Pd5A83F8aC/6weKaFRdaEziUPZe6XFHHegHY44I7GlA6GAwlAAncnsk
MxViixDFo/bgtJ0F8DHYC4YDaKZmVwV0HEpcLsdp6VnY2MTcDaX3UDBhwJwVdE56iEpUcNqTEFv5
EYJxVuFmJxC8HSE2qJ6zo3igZB+1rUCq7st989sbB18WiG7MGOHZAGqT2xUnQ5iXaquVlxYanell
aZ97mfcVd6L6jQ3mmOSdLqZGBBtqbCmojaPzG6BTrz5A+SpYLsan/m3+AfrU4pAc4j8GySkKPBa3
qmbgbzYS6c28QhZcLi+LpNs9lGoayO7c38Kdh5GiYCRUxz+wk5rKeGkLXva+y6sSzY7IN7+EzogQ
kPolEgTuSdy5pTCeARAHpuMlibDDE7ibJ3kCFhM1Kvl35kcnXFFfIbdjRzbEmF85K9s5fwraiSqd
fAfJAesdxkhiGWelAAxd8+InOkYBqWcb3PN28ys7cM/CzhV1Y4/xlH6ZhwIiZQUCONpGZuxk4DVY
fe2pO+ig2Lag2Fk5sv83AxwEeDkU3DU003GDMG+HfM6ntNJlVHbWurBLKcp9qFzVL/f3cxteYAWn
TTYweo53H/24Vze+PuGRbsQj5LrkEqz8ax2Pr5US5wnnItxuI4GTaAZYFBQsSGfsNBCkz0pV6S4g
7tdccMoFWjSclJac02UgHPen3n0bv0BLRJGAKA4gdWVzNrMLM63Vku4yUTK1WShfwLHvd1PyRYES
j6kOzh9vIp6KMrRDMG1OUGu53cTKxCCI0MMeCI7PYix80aaVs6RtwKJMSxhQpPBG7CL971ffqdIX
PUTLp71UWuTISJuOM2QvrUInXh4XINAboM9AuoITKHceXCoIX/CXhCqSQdjrh0TlPJVKHeP6SZ8G
1/geBfGT8jhQyTVAE7Qj+VQcs9fyJfvWHEZkVAdeNWDn9XP7E5iDEIdtWDQhfsJyGh8HN7MiCAq4
kAp86LzITc7ikYBu9Zi70L47cNte2+h2a52JpGYmJVqjwTpNbogtWQDiOaqrYxY1OXDLkNvjCGum
rGDYDdVWAOtvP3OujKQOjSpGGdLwViSMkJ3oL5GrOaoHDe8aAzZ/Eb9vbTIRTovHYakU2KSYk+pl
8MYPnhhM4aMHzCtsbeMANQaojoLTCWgrk7YBk5kapGjjy2AGgMlZhaw8aRgZk8eac81+TAbeRgFE
NFwTsqqB8cJky9YN7sVMn+mXO0F/16uPGWYyIM51oBBb4aUHY+73+C18X0DgWVufFivk5FF7H/P6
BzBnVpsbsVGo4/Zdbcl1bUUqpx6yUya8XSMTeZaqV6KIHk+IzXntawN1B4DIQiexq0dxOcxI+U9J
bIUvvErPNkmjhjWgxzUQDiFNu3XUYYFacV7AaYgOERalsivthbL83Q+sO1n+rRnm7EeGOalCi/UR
3PXRg+qrP5NnPVDPxVGDnMehwHgtuKF5fBv7dsFrh7EWzLiLLKo4GiBeXHQRDXsiKkxT8AGcQBta
+1q7NPfNnOzCzTV2HebKKnNJJnEdSesSx6DVi/weYsHQ+TlA/YYipUQnO8TLCSW8P2dCwB5fWWVi
DqYGBbMgWGszTo+hKBwy3pzox6zE5ihemWBCjEqyCKlLEiOJCj3xc+avD80pcesvFCkhnORD7yav
3REiOYfBr/z2EXDIL9zi3V4oB1uUTBMDDJCwwbWATAFpxQzQ7UfZPYMa5pB4EJJxgtrjdXZ2jweS
VFA04fW2IUmo2wpyHQtM6atpmS3Y6pdf0A7mHY/dFf1nhm0gQaGorNs1jUGDVR71Q3IijnZB6eyD
h5F3EXPWpDOhu4SoxCSD8P8ymqeucsvsa80jDNo+POGKV+thDsAE8et6amGCoIpNEYkUFvT/QJhQ
l2b8ETcCMjWF4IUEh7iNXj3GvacIbNjo5ZgX8yttq89+CYr7g+nlLlmd+PP9QLZzssFuIxIdbJn4
k53uiQVRlIykjS6RAEYwIbbr5fW+hR3UDBI0CREZ5UK8xlgQbET6dAS/dISBHjPI9cRqa7DpjEP1
KStWMPgkkPb4qUIQYBTHoBKpYKXJyRZ3PASUr5gOxmIwpMzydszYgGGuUwwbQpWtgrwrZs+shVvL
26b3WCka0Sj6oJQnG0w0kcFPuRRQ44TsNgYB69RW1YsuoQuwQulW5FEU7ZS3YE6XUD00ZNSB2RTY
bPo20UOc5X8zwMIFaXXlac7gRE//9lWm3vqLug+djQDQBCBgBRk/E5WHfJTzVlSFALiyzhVXG/pY
KVRqbOE7OLLnwsHbs/Xyz1Cmuu9I2zMIw7CHUjdohVApvT0bYaWKfWIOQqAVD0XdgU0uPiXGeoyM
BZqA4CCFQH2tqZxpuw9qpNsjCVkuVA8AM0AbQGZPSC32sjrGjRAUkERZ++m1qX/E8nQwV8HDw8QB
jb9jZKozJTwCmL0F40GKISXKUwZitNsFF6UOLqhVgwDhuvh4xdoy6E6J8L00DSeBbIYyK1CFzQ/3
t3n7oMPuSiJ9p4poZ7EjFTXY+dNOqIRAkFcHfKjQUYwepS46RknuYHwSaiSde9/k9twgF8a4CF6S
6KuSD5rDqzdknCVLlGZZe5FE3RFmaAmv/QljWt6Y9l7Y8u7bbaoPc2id4AWO0UY8+2/3dTIIRB7j
pL3kRX5MotwuE7ww4tGFJqh/f2UbU6hRwmcgZY3vI4LC7NaUNEPQiChDE3RdeB5G6aUyMU+UVO+N
APXpv7CFO4MST2D0ma1kxMmShysBHbmeQjlQrmLyMEYm+WHIUX8A27jEO5Cbz0YXB+gG5s5wMjFP
d7u4uEmjFHLtTaAW0APIzUx+NZIsgQ5ikRAHemUAt09rH326v87tiQRkBEVKgPYJbskNNxtgs50h
5EkRaBlSikQ6lPXi1sZ0hrqwPwg50v71XEumW6w8Otvt9zRo51/FqdQpDoEJfvJsCkVprE2g1GYZ
zIL+DxQHKl80IYZbVPLx/kp3raGTQPklUAdj88JObpc1S6YmGBfooEJke7YGM9GCse6IC0E6HhKN
BpSbUIfrBHUwvJ4AqKK39e0HzcpCXGKjaYJ56SwVfTXCaRzuGTCQ4YIPDJOloC25NZAWkyGNoVkH
S3Qp8LaNITB6f8s2Nz2WgNQWc+VIadCuZSxoeq0RaNjWAZVlkdYXrQXyeBLt+1a2iEvGDBOa+1Du
UBlV6gCCXEejAngdGBTcgLS2HEmW6ZiPf/ywZUzSlV8FSShGpDnQ1XUwrYazCgOkIrxY45WV9vcP
49cIwyA2YSuGalQDrtEiiGjN8Jr3aWbVY/iYtsn7/R3cc20TI3sgwUSzDN59u5opCaEJYhRNkALs
KECuKYEkvRyVTg++kfumdpd0ZYpes1cbty5SUZdJ1QRSq32TFeG5LiSvTntOyYNjhp0IjBOpBRl8
3gR1mH6FZvlvEs3nTI4O91fD2TiFOaN5MSfZEtVNAElhv6D00AuEoixFyX40Uy1zHJ23KObdU6by
jBp8iTtlDR9aiI4ljXQeB1nifKOdmI5zS0dH0QIH5ollMioGsYzrOmuCZVG+5PKAdhDotWNSH8q5
fxpS9ah14WUt1Md+zTgFub2odG2buaRXlTRhn8G2Xs4Pxao9aFCWv//Vtlfl7fIYd4f0ZrToOUxk
4ZOqRtDQfVGXzOohLhLmvBn63Y+GTjBwGUAEgRb61uEVJVqrucRHUzA+6usAr7rQN81PY2fGnOx4
f10abmNKhrphBy66KsqMNEV+oxd2bX4HWsXWOrBqdRAMDmeON+5/qP9ZY48YRmY0CaKv+FDCT9Ad
GPPb/a9EvwJ7/6EcS3M1CYxS7H0bt5DhGVIc4Tn90SmfBEhXpvPjIpnIe9+r9Nt9a7urwTilDnoc
gxhsxVlcOrAeD9g7kiR+skBussi/3jex6wlogNJ3E80hlFtPqEQiNg3adAFEZFRvWVLDEXJ9OEp1
b7r3Te16wpUpxumKMZLFIp/qIJSi+KC0WuNkEMASrA5qxVRlbxYP+Zyq3n2z2+oCXkYAfwF/gAlw
CBjQLbiK7gPAArk2dHWQHtFytbvGkjC7aUER+bD4EnFGzlfbVmAZgzRAXxmMRDXtpbSvA8q5jsp9
5ibPhd3mTlu4q41aOsAH5lPUQ1yes8Xb5jljmn6DK9OZLI5Ng6oznt7SQbPTwwLhTfDRyk7ttRMn
JO+4Jy0r6OCwB1nGpjIURWTSo7KuA1kUwNh6hDw1x8K2gYb1KLKKaiQ+oIzX5u16SJ2HhSoLVWCu
+aRBdofIrWLlQM8IaA5EElRf81BWOn/Oe4W4RYogI06daA/TCJWsjESHVpuHBrpUhQQFlCExYqiF
DUghymkyMM/bQYTVEeW+LQ45pK6SZ4730V/IRAzksSIAN0D8IGYwKxAx193GJKohnhlCci4VYLOF
blDVzOc2ig66MS0Qv47+Scb6lzFiLvb+D9g5dbCP1whFt+L0MQe87SdQBWthFeh5+7MzoeY3ajXx
1TX5qZTdY7oYi3Pf4rbqhI8GyJgKmR8UKWUWZ6S1nTxCOKUKpE+LHXpw+jx2SAIRU/ADmF5WW9C1
yomTTmfeAN5O7kPrXYDXUiAOYMW3/rK0EJCCMk0VVM0bqhE2smHI2sU2LjvOKncCJyxBUQ7s3xSY
x+SMTQS4AVRuqkCrJU8aTVsQv8eASd/fy10rgNxg0lQH7zf73oLI3FKVpKyCMk2OQPC7C+CkSsrT
E9lzEpQk0aTHPQ1Wa2bbgH0GVRN0QoOuWaAJ9WkUgPTrO2utocetE/+PF0X7bwaAhSp2jy1DVOIk
ruoolUE6odCK0iXEqYGYTZTk5W8MEWBQkTSiQsecPW0xGjk3Qxgq5t5ZdEjpqV0HfgpIg3FumZ0P
hQQRnJ6g1qW4Pibm58aStgOQRIFMOgR2afwB6PFJnldOnXrvNjMxFmMgAwakYgOYjxYkyGZZQfbP
pjoIpTP/pMzI4qEEzQIPMrgT4W+MybfHCepVMBXC/ebwUss/pPLn/Q+090q+McA43rRCNlcPqeO5
EK0wrf4JY4nOR4F6/OgFlTavCLbFtQIrhJSKBkMkwCILYqujJJRxg1Qf1zP8rvOgk2tNh+qI5tN3
Phpq95MhKFGSNFqP+gCqXF3KEoQNxwVXVaCCgabCWDAojb+GFwlEkrELbWfOntKPwtw45rU55qNN
UGsHXZBRBtEPOu2TO5Utf6M0HPP5/wGh28mIoZBBIR+AD6EewJyxqJoUiArW1FoNR0R+hcKAFX3v
H2oX04OhRb6mL+Ljem7P6jdeq2Eb7sHqAwlfdI+AX9po6Rhk0YbBWIsAou1OtHT2UH81BN0em8/3
N3V7vG8Msd3KqVrrJSYiCopGorttoUI1espVFyzfxeG+qb014bGECwztXnBZMRu6SEY6tmlYBEO5
GsDrL61l5NXXcB7OQz7xZDP2FgbWGRnNIVBabXK4OWmLwazUImi6n8X8DSz8Th3zSm7b6wU4CxB8
As1CuRxZfnW5gdq2oWFJYjyKeASuryrYnlbBeMpr5V3rOU/pvTWBMRLtxH8ppuh/vzpv1apUxZBq
RdB3pyx6NULw01bH+19pGxlNEBGhVYhGF94ULIs5RKuhV9/LRaBCQMEy2upBEUTedNSeK2C30C1E
UKcshLcLmVUjVLRSKYI0Vr2hmOEJZHxqig6MTnjj3l/R7q5RHnEAU3GU2I+UJBjzx4hpAdHa5dh0
qderwMK2Aych3l3TlRkm4o/jlDRJK8HMpBcu3mW+0QEPk3TaF2VdOHWbPcdDNZ4iYeCA6O3ebmAo
DkIzCl0RVJH8UiyQT29b9VFKMQGckqo/1mXKw6TRvO82+oJ4jubamLWCXULj5ZXzjVU4yEIvJoFi
5BYGxZ+r+m0af671qZRfpar4LmAM+f6X2zH50bbG6xZXDNDZtybrdKmjZlmSgCKmMUjgZUcJM2S8
3HrnsjYJJlFwk0Fnh47s3dqJ48QkmVEmH49LIDglKARCPjOxxwJM8C3KzZCVdriAJvrzmR29Mcvs
KJqrUSQVVYKMZ3LLb8MM8KZpQ/5dsWMMc6ZnlTdguZMi3K6USe7VeFhXVBfpSiHp/gyFhNEnVvIq
yh8sM7mtrZxvuHP6rhfJRv1RLZpmkOsk0KfYjZJTvqAwwX1O7HkKBnqA50BsBPE8s65aFWtTUIok
GLq1OZtr1GauWmniT7FTIBiuG1ALdXLIJv0qMK8pWaTsFM2+7607z0NadgS9Gt6kECwwGDeSoK2b
LHMWBcupTSz5dzra9aE56ykojFCp6F08PGSr5jLq7PnvjWHGkSoR5JBrlEaB9hx6zamyCxsy5o7w
vDgYkndDu+a8Eff86MYis9+zFmej0mOptBxT+IkLov1Xchnf6Ehr7pXvnK3diXfX9kwmd0CFupNI
hhV2C/Cisouk6ASJQWSAvS8tNs1w8aCD4pfDYzvc9V8Foh5gzoNmA4tEKJVeN6dKiIO+WVUrzMhi
LdP6HFXD0/017hmCeAi4ZgGRh5wJvZiv4mtXSaga12EeqH37y1Da86qulQ0FheTP8zDklcgjKA0g
3nbM3aHHSzInEgwVXWpl6iezA32/nNlGZP752cfYB3IjoGbAg/FBhHW1JBGjBIIBydBg1kBaEqp5
6TahL63S9POP9w68tqiAynReVdOYA2BIU9wrMZY0l2LmT3H6Qze6Z8A5eDJIH3UWJmZfOyLrDnLb
90UjJjjjdn6UbUryND9Q3rzs1Lx0FvzSNaHhp/xsGgtQFduMIcuOshCeeynGkLUHUHmVdv/ePoPL
ixOAOIeEHbFosQtJbuBQZkWW2ubUgGrZkFLtecj62V+xc7E11kX65f7mc4MBzYyuPjMEODRB1bEn
xJveVL+CypDybKAaTINBxAfH06955xuYjAPjZa1OM6HBwIX0pwOFE7d87AJK9FV4kjcjPcktzYdt
/rD5TpYHYhdUeBSaI2+QWGixZ+m4xlFgfB8dTPX/WGOrmK35ofVB5P46voWylbqTZE887bedK+7G
MrPqOc7TydSjCDrovaA7Sz/H3Ssk28vxn74ausQfKhDbWpk5x+FnHBM5tmW1kzP3L742AU4KjMuQ
GsDoy+3XHvsVo4gRvnZ4NlqLPsPpAcAAvGYpNlQNHB7Gdfd6u7bI+NeilYU56djz9TIf4hqHLHHl
1JGfaHWoeYoGa/G51YadcIwF/rdM5jLvNbFMCfSagjj2MmABmuYi139zcq6NMHGL5FKvyhX20vgM
rZ43UCZAVK32+9wajjLmdngloi3o26Sf7b9VMfc21O3VvkQ5Dw9WyGCbKNhIAbCgnd3YPbh1m3MB
kaBIdkbwFyx+2NrKJzqiLDg8MPZO7Yj+ElwKVI0P4Dbmo8Z9LMnDEgpn7RlqOSBBFOx3SAf8xpXk
8HTQ9r/lf7aYb7mI8bJMmimce+AT5mL6Zw77925UP90/GruxAdkfuqeUp5tF+85pnsyFIQvnKtc/
a1MC/aHQwSOdWMvaczKw3SVd2WKigSaFSo/GkXCuQVdkTVH+XWrSX7XR/bq/pl07qNeABhkwtw18
eEHWVSgzok5oBop6afpTJr3cN7F/vq9sMJnP0KeiBIRyhDIiNPEwB9B540OD6arQyn3ZEhxe9Xf3
xoKm2P9WRVd9dWOpc5e2mgiL4vPkSg4dIGu/5JjoqIP8VNq8MtFO4xTOfmWPcfZZJ83S4LUXLB76
EDHUqp9iO4vs5AykFmblnfylPHVPos878DvgEmoZmR56ZBC8ZPOVcV5Jpmfwk9jAw2st0UY0YqOw
Bnl57kVAdPKqfpLm5ByD57Q19b94/sE+MLxo1O3IdI9za7ZGSITzRJaDDlWLHJjpOeE0D6iHsBkB
yOMNdF3QClfYzGeEEK6UtDh5Uv/cz+/92nFSq/0veGWB+YJCRYgeN4pwNj5rnmyD6/c5dZLPJRX1
KV4p5Jz8FJyRx8m6e/yuzDKRSzfKpuo1SThnzcNcZXZcvhUzr7DOM8LcQmEzhbIQYW1qfxrTb3Md
ROTz/TNOfyf7gYA2RnkFPoihdObeSUwIJVc5TIyzuj6QUsGg3zSOxzpW65NUZCKGIQSD82rcW5eO
hw59fuChw7ZrI03AkegXeIW69HbUSZ8LU/oZVusfw98geI9Fwc1BWrUpxuHwRYPRjcI5zPyq/Z5O
P0j/z/3927tadDrHgaxzp7Oo9fq8KE2P/QMMLCrATiyMwF7OZeTO5iS6963tHSdsDdrcmDkABwzj
dWlbtJhzrwQ8QVGPkkt093kV4H0T0HPRMMAMZjPG54aSZEM4tLiSs9FqxcpuW47L7X19DND/zwLj
cpWgDqrRdcI5mZAuTtFTX+WfxQEP3fubtW8HkiBoa4gQjGIiQxn3BQZlS2yWnPpKrn6pURLN4jH7
88c0Lb9iw+BrIKNnbvxkUtLV7Ca4QPQj7UG82GeWwRteZT8LuOABUcY7Q0d3GixvzJcPG4gOjYU2
B2UM2u0mturk1/3tYj35wwI+OdSrMYawmeJE7bGJxkia0V94l4rXchqsuHlQSg46j/0q1AxtNqEe
SBk42bZ1gcx6DdtuRsEocXUtt7J1OhbkeH8xm0TiXzPI9dB0xTy+xnyUuC3XVNCqOUhyi4Djrfoe
naan+dSMVgrqotDuv923uL+u/wzKt5mLhNFbXLTNHGjiN8RUq5S/GSsnbm7ASViVjtYZhiQNWhVn
kdBa2aPRHKtjMEtW9Vs8KZWlodiWQ5fbMh6n97qx9daK/dGDvgiKixJnW3cWCXYNOCJIdgCT3lzn
/aznY1aOQMSuVjdSwSiQevDgbFsrAIrqGHyngH9wlzAhSG8ruYm0tg8gNlJgZs2kU6F4TJZL+ONP
PxrtO2G2njokOgyMpaLM1xz9B5QolL4d7H7MMQojyFI/WlqETNS5b257xGAMnw9FN/yxmQPPlpTM
MYnV89Q1l2UsE6dMQL3UhKQD0YZUcwIgDaTXdzsebxhgguATiqSYJ2bPQIllJyWukfMsXPRwRCYk
JKdyBiESxuuXGgqX4+qtscKTqt+zCzYiNOlB4UVJ0G+PAq3DZ0ncSecEigjCZCcJOINkzYnzT1GC
QkgcnVORRx7GJjLoEVGZKcxQoU2KO58xCg6TbCK9AtRv9DXqvlfvXVpC8CG1ki/3P+LWO1GhpVpT
uIQx0sTCsEjZt4smD3WQzYkK4e5yzQqnzeUQErcAu0ucj7hnDkcdtF24YdC7YAKZ2s1TNKNhjurz
ae16W2xrK6146ezm1Y+JTVreBs0SjgOOOGsmnuOpWpQyIM/rgTJ16a55lqCsk4EGjdex3IBGWWtM
sKyNMIrKiVrztFN9oPT4I6XHB+Mmr4e4dUYUM0BKiEFiFKAhwXnrjBVp27lOBkBhakXKTgtRZvkJ
GuFxfenWQtNOM+hjZ0sGg5fhqo2stMdkMEPlcN9rtj8DAmVA/2BzKS6SjZwdqO0KNR9xFkH7JIJP
fjHQruhsdaidTFisOleOcfJ23+iG8QJXBICYdE4L9LjolDDxLeyNeay0RT+TRjkYwnDsBBM03olb
lqojCeIvuZJe6jw/GGv1XZaaY69oToND05HsHUK/T/jJ/hD/KXQNPwtj5DIEzegtsml0tA2igqhH
2hnxyarVyiY6hh1HXk9gmzMBLIziCKDCaB5vpJWWpJBiUay0M6lCbDbBU4b3jN+eToykiYBj4GkL
NDubzcyZEU3aIKln0sVfpVjxzRnkV2vHechsgxudfANwETF1J5LXRmp2aqWr51GL5cHVxKVIvSWJ
9PghG6Hb4Y/NMmDWSwQVHCe73TRP6VnFwpBFQfAdjTbq2VclmSkUw2KYS0BpTtOP/KgeaFEmOVce
VD4PsW8YKIf+acMEgt0g2gKpHU4sRh/Y4ggkQvIUBe4smMxufSrXlviGFmneasziNz1cjWfEy9a7
f1qYTQa6kUC2DRPkABNTii8mKInNDPHXmkBhaRC71o8iHXCDep2aFbhhMAZ4ZVS3EBAJp6HlUI8z
bvRhGs0xBdBAjHMTlmKh7dc+gchofVGQh9gNISd1IcFoyB0nDNEDf5US/GsIU6IQgwfz1kZCDdFm
mTGpW4NDVPWq1YBmt6C2tjH3EIMQxtVKZOG9m/qck/mw9ws1DDA9HAi4L9AMsZlrLBRrlwtghv2X
F6CjQxEEOujNMT8NosW7YT4QjsxCgX6khwWAS5qM3Hqt3it1lOn1AuxSAVhMp/WaU0lK86KLXT5b
ep1lqm2YKc2E1glwEtUsltZbC1JnYA8Il9Ba9XL9WnRiZTgdNGUx56qZ4bkYBS13q2lQhoOWtxnK
dl3eqfaQ1Vlpd3Pc8/xyZ+8wgE5QKAHoEc7J8hMWy4zB6bUsn/ImDfJh9mIwuGeQrh6F00DQuZTS
T8lAjl0qHBQBSnXLwgkCzO2Fr4dfoIHEExUvTIyzrA5kzSq5HfPySVsWry3zUxN2J00HciPpHaCP
BgsAwkeDSJwjyVZJ/zUMDCsdzgUdCNsS/z/SvqxHblxp9hcJ0L68aqnq1SXb7fbyQtgeW5REURu1
/vob7AN8U8USSui5BwfzMA1MFikyM5kZGdEiXgHpWfC079mLts6Htta+1Fn+qGXTA4dCbq33P53M
SMqVv/uqID8GCS40B0CDgwb25Qma/ZqbtfCrdLIbcF6BXiW7b+viGX1aUDsDZep+vO1/3Ku7CYPA
uODJCieAGdRLg7YPQFXlWVXaWDS0yz+lbkR1/dHJd2B3G3bApIlzBA4A1MXUbogH95UNq8HS3Mj7
eFzLh0wjaZP7rxbG43fS16vwoVt4KuIiYoDSwQiGmn8ZPV042KECsNTkn4wA9LMYKkM/S05mrEuY
pV0fAlK1c3CU0P/mbkA6CwgtKuswrPjy0bBWR0AEPe3blkZGvfSPfVE3O2777X2oeBmcDSC6kcMg
0VChIatp0d6txykNqhwPHZCMjv5xRGx5mLRS5wdeNdo3VlJhfCzI1HtaXHVl4fwDeG3mRTNm5ETc
d6QdQhEM7JuwgC0+8NUs+0hbJj04DNCW0aNKz80+5oXIXluzXofQEG35GSILRROWuY+bgXmOKi7G
qQVzvhRC6AjNXqmDbsqOJ9gIkrjGeDRKpR3IVirvBNfOzNVypjHtjY/a+tnN8tjWXymygKIXOzdw
IyqiegfUH1j68ZJVnz4YJBXQA/CGdHRe9fKXPj5My+/bd27LhIdyBh6qmJWCkcs7VzudVzg1H9IZ
aM2AhoLe285eq0UtRsnTiOowiJCxb2BoUIdfQdG76KNXDGlxbx1GiDgegUDJEueoxwgrHbR7vTx5
/8LOTcqFn2VtFuFm1+VsSK1sMq3IHibxp7Po+MVlrO72orv86mf3AFDXy0uuWBscR7pLXPLiXtwf
ShCFW0fzEO2TUSnfSzWkTtsuGfSIdNbQ1JkAgsbGN6Fh+fHU7rEz7fktdaadE6PV2gCWytcxFvfe
4wRKne/Fr+DZeTBj449WxE4avLM4KvdR+iuprYPCpYrLCuw663XC/JNtLo8ByWOUk1Jtcj7dPhzX
4VzyTdlQfQdi/RqCP9RZpdVtL3Ae8zvjrrsTiXsod+lAN5zwhRnFCS9gysSIOcyIVjvVQ/ky+9bO
hqmVBHxh0PPgegHzDnarq5dCDdeKt08r0t5fP4OB4uPUzB/NTr+fXUx768UP3W+AfwE1k926yayR
nUBznVC7aC2g5oQ3IPin3vLQs3vWEt6Nwtf6tJ0K9Og+NSW9b+r10BRtRFCusTt7b8nX8RuzRDgi
b/MvYNtSLtvSgrB3DvQeX298oij/ZmVcYBDlMCZrstzbX4tnfw35cQ/u89bIOLvlb3stH0l4tQMO
iTTl0qdkC2bdXW/t0971Hhy+JIbb3Tl+9XOtpIK3e8jHPqnd/kMwi28DMIwA4z4tmQdxKu4leiFV
37T5I0Jlkon1UTj6nbaIF2j4hoHXP7nN+tcrswPwsnCLoOkBSLBvfqCQiJbkkwBuC1rvr9CAioPx
N2++TJA9berlKTC8NG9FEmTVU+3tpaCKx/nfotFwwfNX4hjVwhhaVfMoykkuuojMSo+XcQqdaudG
qpUaaQbYNRDbyac2ZLWUvS1pXwa8Y31KRN1DGKA1QZTvQJ3guZEt2sgsg/5lKRdyP7nUK0OWLcVn
fzZIH2rQzJzalC6sRfOxDte2fbYaljRCtG1y23Ns7AbCvw7gArgVgCCVV/7suI/5Ymb+Krq0MSwa
V4tpHgIMN4QOxil3oAOKqTdXf+4L5d/PTOXT0NKSTGAt983Y9icnWSHZlpvdHnuJktL8z5C8TVI6
AEmxsqZ8NfSl7Az/ZBrNcO/l3I3ZxIKXKscBbKq1OlCv1XcqOpurOzMqf9TZ6pBzBD1aPDQ1isIN
NWN9mM2WxagD71HNbC0PsihAREoJhqu328gRBToMXUO7yXoohA1hdrQAQzegAEwz735uzT0m2q3F
nZtUDnObLUbnmS1NC43fI9DcaQOKvHr3voeM/HCoEaEOFIAn3QBs+nIP7Vpfclk1g4CSGdZW/8rc
KjS5/YXowc4zZmNFF6aUFVVmu4igYfhcJVS+suxhaNtDXU0/33W9/rciKXyC0StMxqnOpsnL1oZA
p3eyAV0tmJ2QponINO/ka0oEuTKjnPiy4bXD64KmzLQPUzeDHhjDQoNxN0/tHhvAW23gLGq8GZMl
eFQwJIOo2i/h8zKV3HMzFN19jTwXDZ+7eyZW5oViyKl+BBGJGBNG+y9VMZXkidue2Zw85s1TUrXo
4B8rzV3EUazD4moR1+3iH7LQ4Dsz2SqiXLhTGRFNb60wmAlvw7ktVpoURtO3X/1ynuvjVBk6OomM
t8vByQqfH+dussuEULMxYivQPPHazgvIfOagb2NQ4pb/VEEH2ZC660AaCTYK/Ufd22y4x7RhfvJm
p8XsXYaXhRa5TeGCGyJo6+lQFWL+OhgdWpZzwKEEOs9GSUK6NusX6mp1diomOi1J6Uz5+iHnpTAe
a+oXehFOzGusezMH2dkdH5pi/q2jJYMW66rNQVxZZK2iithNfTDroP7rEg1Mmmyq0FwbDL8hFM1Y
jRavTk9X/24WqKc8QcF7tXcOjzwcl98Tj3ncNzBQYh8AHbu8dbmek8DTaHCCM41I1kRrueP51aoP
jgz+86D4gBIiwiFa3ZcmzICbeW0360kM2kkz2jCvwGHvutFo1GHjeU+m+6URLNWKbueeb6T9MA2J
Bx/NYGA61I5JNow0L0ixnqy1EaE91YmmoRSYfZozMwFh7O8xQ2mYfy/GXwSVk7bUD32HSrj2G8CN
nR9z7XTwW0AcB42vt6axUoGy7d7M+TQvJ9uYI9MFT0JwL/Yowq59AcbDQZUox3FxP1UnOoFIK2fG
uIBstzsEgxEao/1hMK1POnv31AkydENO40oSBuNqatBoWT1kA9Yz41gX3hDleAtn7o7O5cb5lPuF
ip3UsEK2cnl4yMiapWvw4phr0KzYn8ASnrzXS0PkBMkP0ldkweDjuLSgLwUH9RjXIEZ/bBse1+7f
YbfvorzR5B3AGtC1w3As0k91xDKY59ErfWM+Ue8X036tRpc0WR+39lcnA/TW7xPG96pmGwcOvUJM
toM4BjT16tYVtU/npTHNE9IdUpZhYHE0RneKZhtGcL1BsIO98/BPS9k9U9NMU1TGqXQfB/ahEZ/y
cie5ktFYcVFy9wAFQN0acG/lA7lo7PodGBdP7giO9NxPUFh/XucyRPM3dDR2EnTPcWysCowEGDpH
VUqiO5RTh0EP1+qHfD215rNm/9CnD9TYcYvXB1uipv4vkKo1TQgp6i4TBE/parpr1v6HSbO9Qv+1
N4ANPKjfjjYgmsoyipY1aL4VwYkafynqenkbduK1G+9v36Br1C5St3M7iof3BG3cqrC1N+285ntm
NuE6ppZ9L/HlIOVKFjA5eM854mIwRXvn/BrYDkwgZlHBGI2sDthNxXwHpDV6RkWWzt7RWD5IOvhC
Sr9NPxwn1I5F2ETT172m5vWNxtsCIRP/MEB9o95oNiDWDaM3n5hbYrwvuAdj87HL6tBvXia6xOv6
0UTz6fZOX59LyD9hHggGZQNO7bvldALK2xvtk7N+9SmLSAdw+zDtWLk+NhbCFN5Okk9dcqle3mmf
4GOWYvFOrH0u2GnqjIc2gGqqu0ettnGzLwwpH24lyI81wshJF8sj84B/q039qHenbnTjQJhxoM2/
bu/ghkn0SaU3weMJhDvK2qhFerNB5E9XHd2L/ocPUoSpKeJ+TLVgjUz28ba962sumyVSZBd3BPOm
8ouevQwtOpjVhNToxMvuT4sCgF2JHZKC60Px1o8BahVlM6CgFRc8oplIO3BnnIKA4H71YWfXIan2
4v3mSs4yRcWM5hSV03aZd+LreujyEWT7xd7w3cZSgF1H8c3A/9AvUXarzjFWuYzBcuIVADXZP773
O9uDXW7ZwFYBkYAOFuSkFBuU9Wj/MU0/NW4RDg1kYx03MsXOmLEpy6FK1AJhBBiCsQr0CGwlaplt
G5QOqfipQsU+QaGlv9N10NlUWR584n7n3BuksGIiuFmFa+e59946v8zIRELSTQ9g4fveivU1Q5/o
yCEMGkIayTxUAw0eLEbNeCmJfQ/C5iBE3W6vyrDxrcEXifwOgvBSHU3ZI0YdMY+OVZ0s8JWKov3S
9P332xdj4zOgBoeLiG8ArUM1qjeoh5O6LyFmZw1Z1FsTSBnsXEMDYKri26Y24hNiuPSaeLZCXFvN
imu8EQZI2VVQFEdwEEndA2hbH8Eg95OE1is6KAX+Ddgc3T68bfp6lbAsXQ2ghTgDatsZxDVaozGM
QphAY0C6IfK0NkQ3b8djb5gJZDcWpQY5nK2agYoe9SdAXFOUk8Ou+zwDIjXy3c7XtfPEl0LA80FE
GEivdunMfEHHJZh4kfrFZ5s1XwarCiFy30XMBhEVBR+KnT9X5j+V8J9pN/8QvvHHLkaEX2rr4Wr3
x26CZqExRP37b/XlT1PesQZuUes5rEiJ+83T53gSXuxX5t3tz6kWdpHHSzN4JvxPc1yN+t7CaMd0
WqQmdQGo1/E9oVJWf6sWKDWXqx2O5fhbE9YSTz44XU0vcphIl/4rse27wCVW7M9lHWqa9+508vKH
yRt9Fmcqf5zRJi+LdASlrJmx2C3qnWt07RRgAoza4E5A9/OqnNV7HOzTI0wgr8EyithorJ3+y3V1
89KEdKpnq+gr3gtvxPauFp1CD7WCbmxj5vPfGLlMiz1lxutrc2lOCWlBDeltuOkibYY27BmNMGSS
UFDY7pyaDTugEESU13FvMLiklIcpNy2COcgiZSwS3b3+F8Q38D9aRMgBwgL6QY/NsAOn0M527tmV
9/lsOwMnY0SbtTx1m/zOcUXiOeODnzk73mfjq10sTwl1HoarQTSJ5WUee/St5a5zjxiUfF2NLOmH
dzOOQRwQRUQP8xLodl5pyGaEQ/BBr7s0c+uQZ08BX8KufPfglLSCgSlZskGioEIJ8srUac7zLkXx
6mcxZk7ItD1A78a+AZoIOmggIlAXuKq98RIKq4Peprm1NF/aSger6zKPx0GsxiNQktoHva/2FB82
bjEIx+Q8mAPGPXScL8/EKEavodB1TJFq+X8hugh2s4WP/R7t0sbZwwQi8HooBOP5pT4itH6xiOON
6GSNRymSl2F1o5Hfv/9qXZhRPEZgt2bT1GiYYTDhg3VAAbc9jk2C4aAIQIn5p4g0O/binB5uG95c
HmoRUBYAYefVwLY/A/BelzWWZz35Q3ZkJjgKK7F32OXVucwiAa4MYAfseiamP5SwtowOxBFyHJG5
rIwkRx1kiuaeWGtYdBr4sqrMNf8BRfpPbc0Ra0D99+32Oq/fgrgAoDIA+gRl4qsKKhF5qdOyaNOq
MVIgsD87/XQofXrkQb3TCt/YUhwWlOKAKMWkovo0g2gzIMTV1KTQVA8b7XGC91j2ANBbRuRyQB4F
DtkrAnZQ7lJe22OTarhZpv9I+YfJ4XuncmvXzq3IS3jmeLNs1mnNYEV/4C/ZzxG0KVWSJxX00l0W
gaN5uu8i/deeiuLW4sCrhX4T6n6oeCtxpveBpyEeb9JR3GFa4Ej5P9zOdvp0G0kgCnGymg4UPuj+
lKC5cEAbA69s0nW2v5Qef3VK/etarId1yl56Y43Weo/ScqPCA9jmmU11PzFT5a5LjoUdJJEAO9R/
tE9B5IIDFTwwP5wi3BtAUqEoMtPDvUOehwQeHXKV60gfci0nhVGnurkcIRL5pPOBYXLNLeIih6h4
1sS6BxZw7nwovABCCxr/evvqbX3N81+ghFXTqzHikln4BQZYemdyx7mIx9ZLbpvZOqughrRBFor/
XxFR56XpMN/T67RhdViUn0wP1And68L/Q+6Mt56HDi8YlRESlNKLOTsTCkswNP/GToIOxRhD546e
mq9DEWb3+mF5ml7ybw1Ujk97zZeNqAfMB+ZtAcSFsJIa9SB62I6l32ORDWmLeGoyElm9XuwV6LY2
E2ILiOkGprwwp3R58f1yNGzuF3U6rVpYGt8cisnKFXxczrqTdL0pKyihAcFVosjlkwyh/NKUuXaz
4ZZ5nXYxfQFFEL5ckj/kd9pvPSkTyY/lfl79KMDXfOyO0517kBwfe2XQrUMK+NIb2+xG1z7zhDaY
ZlanlgCUvLsrAYGEDPLOYrc+37kVue1n/nT181GvCKyA61uvABH/c/sObGRieD//uwrls+kV59Sh
2EtQ9IblhFH5ZYqE+7Exj20xfrpt7HrLgAgyUaxD1RrwfxV1Q4uB2WibgA+EsQfI3n7goxdBM3Wn
LHi9Z5dmlPPh28Q0vclvUstkwxPAMP3Br63mcHsx1zsnrUhlTwkhvkonq4kPoJ33EA0IHyNQpFZP
bO2qkIyeiAGCKY7EnEGSfdvqhndGUo7kHMAK2XhScegjyxfamxhhKOss5DaLxqw+oRIR+u0SE78M
F6h81o0FHswmQtX1tvnrWy6fBIacLEJedFVPAqlCPbLMq9J+MqM5/16WcwTeMBjfA2hvfkQgSLG1
cphfbW2QwRGBOw0IfIshnkhQBvdDbxo7+crmiYS+iQTeGPJDXl4vrjfF4GnIvGZLi4Z+CAemh6L7
e3vX9qwol2zOML+wgAg7nSivoon1Dz2DnEQzkT/vN4SxZIQzrAcCI3JTz7wFlLhASz0XTQrPa0f+
CsgidLRB1EnITna89XnwlsKYMlQM8BBQXh/QzlvNatXqFNJSmMS0fxpOtdMA3zhrYFXBMQNJNN4B
auRyqCgWXQR1mo3kk82mz8SsvnPH+wu42fH9+wZcGSYg35IBNeUpjMzIMQBeYzLJ/5NNAAKCqgpo
23aKbxu6TiGhK35mSMlsJoGBUWOAIToE8VAOh9WyHlbt+4rMuJ3Yg6/XOz3krQ9ly4YrzgNq/mon
1DUZBSKzatKyLOPO/hasO59py4CD6RtM+wASceUSNAzfDwQZVOqK3473MVvMHZe3dXtAUS9nNXDW
rnJ7r67dkaIGh6PmHZZugKqXeSDT+3t/YEaFwIEOwRDkMWrdw8b8oOE0SHu9bj4O9ONaNQeNfK77
r7ePwNZ+ndtRnMHIRRY0FY5A4I5l6ukte0Dm1iTvt4L4hFY+6uKYkpS/4swTOGjQ6r2N1bhu/1Cb
4zHrx50G39Z3OTch/35mYi350lrTXKe9hg7PzBEQqgoKHtT59R/WIrsXEiuOCWglfXZbK6trR2At
zrwcrIIOqZZl1Q6eY+u7QPv0/6woHm2kfHEWrYW7ybQ1rjSQTg7jGN9eivy4l6mrxJpZpmS6wxip
WvjqzazU57GBkTqIco/dF9B1rYPQBThLW/Sdm7MBQEOxEAUFzP9hTMINlDUhvYJro1WdlqOJxhkp
vINR0uERAFstorQoH6uuzeIGeMIk4wFLnaBc3+9bQfYDhQQMNSDvU4WFBlEBpztjHJAUJMFrLPJQ
3giKfGdnN04jzMCKxJtKdMnlaSxrjn4hw5hjZQBhj0kKjJutw7Oz0j32kz1Lyrmna+/XY2lUKbqg
EW26JNBYTMWOW92KfkAwAcoNx3pN6YK+0mougiJScP4HShNViGPJIt+q7YPu9HsHc2NRSMkhyQDl
WHA7qHhBA2PbVk1MTMZOX3r6YOjPyx6aaeuCnZtQYl8LzHo2M4unhAMDKJw56VBL3HkvGVsRFu3V
AC1utB7BzXR5DrpSlLiRE0fBpAAoAOLwJjbt0c0j45GA/b5LvAct/9yK++5HHrPI3CkSba/yX/vK
6RjdqjW8fuSpk0962NvznZENv9/vRVA+B3EapmzxelN2cqqaNZ9qARvG+Np75peWB0/6RKCkIY5G
1e94xq2jiII2nCOYLlCNUiKWZQqtJxhfTltwSzoQfRvwzGjBQ2yOf24vTP5w1T2eW5If9yykYNi0
Ivla8dScyhCtg7Dq7XDooWDbftb5N2xGZKLvf9vo1tE/N6rsZmWWk6npGEtvsuFxxEQ095uwMfbe
i5u7iAFiHHOQCSEqX66t8eZyXS2YyeeTBp4QkO8kutlG9fj39nq2TiAOBRoPgHRiGtS6NDQIMtgY
ceIpEE7P+WzFoLXceQbumVAumU+LSq9LmFjWzg8ra3yy0YXe+S4bRjChI1/WgPbg1amsA6B6E/BQ
ePR2yKO6/bbsKYJtfJELA8oqRm0i4G10qtTSX1u7egArRuyRIanGw+0vsoHGhkuVnS58fEm5pGQw
DhD/AopLeDazeIo4+HRf3Wg4+vfrx6pPtB/sA0/40fh+2+zGwb6wqkT/bNFKY6rxWMd8U1wN4xG1
mRgPz/i2me3vJLVdAbbFG0C5P9kc0IJ2dpU6tIpMs0drZsfC5kIwfY+bg4LHFfhvsZDJQu1SxnYv
4Tl7opx8nLJm56m0ZQYeFWoiUEBEdVHZr7yZLdCkILDnswgL8ICDhjwqxd57Zmu/zs0o59qFnGXW
5TATrI/jtKJ+vlskkq1MxY/K2PB/K5E/4cyPNlltTjbwd6lW5l+AXIkxg/hQWuYh6yGhCmxoZ6CP
FkBQc94TUt26VCB+Qf8AVE3XFaLCrx1G+VSlWZtqXhe7Vh5arYb+7h5f5UYujel9PNcwyIl2zFWx
o2A1FBlphYGciYF6tVu4/lQuba6fZsvt+Ovqu+JXJ+wRJCi3j/yGaSSbYGfDiIWOErRyUphj56Rs
9SotGf1Ie8A2K/e3Ted7Y2Ef0Jjd29SNkwlaJhTcALlF8U3Fmrvcz7nOZ7mpr7w7uvVLa325vaRN
E7I4Ib0t8kDFRQkuzJkHXZXW7ktXdHeDfqh1sZNJqAwC6C2BGwSknHhmwRFekZEMrlk4FZB/afPN
+V2k1l31bII9J38xojZtQCBwe1Eb+YQMHUBHQ+sOKm1KPtFLgnghEHMB4HGec0N0D5gzyk8DJqDv
9Qrsk4NvdhH6CRaGYuh/QGxguYj1sr0EuJ+ajLq96Ltm1irAX0gQ9sLMMLy16iHVrD3mu60jiZgP
9wuCHYyMKEtF43UpAbapUkxMJStq8HHLusfBmF6In/0dMH31H+4AHigA+EHQG1pEVwcGA7QGxUVH
bfZQZI0ZknqGR1mMh9FxnipT7FHSbzhObOa/FpVbZ2PWbMAkCbyaVx1ddz7aYt55dW3dAhCtStpY
LAnlk0vHORSOOfcg2U9XNDa7DiX813GPHGGjpwsV0jMjine2wLXm5Jh4S+2jdajNExvC+tmP52g5
THEGjp5v5uNwd/smbO4dikFgrUJ960oO1+7qcnWzBidx5vpzUZTtC9Ps/2BFIr0guYCuNQANSirA
sqYvBS/hRMYBtTrcjB8Nyrs7ec3GWvBKRUlY0rFj3lw5eWi3uB1bfZbOGNIPvW55AN54J8PdOAgA
WOG/jWl2gKHUm4u8SXjCd1ERMbSnhkFiNecFw8Ud9wZLtyyBP1yyfsoqjbpnxgJlazbAEvWROuV5
iOgSzojR7z4AmHTEtBfoNzH2rmbTRV8QsQidpX3/Z/H8hDtt/B8sgHxGZrmAqFlyoWdJB6rzlTc5
KCKNtVOHPS/vmtp6/f+zIbOPMxv2AgpB6josFVT7nvkknZY9Yuet0wXeUAukQA6cqfrabZlJMbJL
q1QgVwIoLZryvbC04avBVY9KIwAWeFKr38JalrFkboaHR/PdbL/kU3+XAWPkiFCrnJ23x9ZygMJG
VAf9GEpj8u9nOwbKpX5EVsvSmn+d2iZymr3kZCPIot72rwX1u+OWdDZfWGqt/6DYGGlQDc8yctBX
HlH/O8pbD0If/sP9PDeqHISlnTo+ZyNLXe9zOz4tVtpmO4MM2zuHygCarWgRqtByJwc1niUGlvpL
lWgM0897g/9b6RCI0lBXARBSIkPkQTn7OBn+1ECzFhRmfxvMaP/0Diwm94sVem68Rv09xhD2guiW
uzk3qeQJq3ALz6xhErU+kJfQ6k837ryjtgLcxbKUMIC2LTqtgIunFMrUnwEyPlDInzTJMkQGtKmb
SNun4pUfXHnynNm86haiQsULsuJr5X+d0GWxf7STItaiYA7HCG3yFYareF/GefOUIGEAoSmSKnSr
Lz+h4A7XmI+1Yhgxgf5rAKGs2z5vY4gDUAkU8eUYtwRFKmd9HNt+xmViqf1sPsyx8dSH7VH70Nzl
90aEWBuXMXveg7fIc3C1n2dGlaPJ8jVH4Q1G50YKqpjtg8GX18zol4hOLg/pQqGlowXucWe12xv6
72qVA1qW/UhH8MUB10pfupfuBIbWo/t5fO1CnpRxdtrD627fwrOlKsfV4sxpSnCov+Vj4lQczDT4
sUbagw7YEIv6vVmvrRXiY2IiR46TXNOnG6TUK5uUqQv5JjHhPYfq9M4ubn0+uCw5mIy67VVW4S+r
5be2X4JcSdznCeTjTsYTj2UNfP7oHJ0HC6LmuR+CDGjYyTS2ohvo7gxf6prj1Cs4a7/AELnPtTJ1
HIrZrfqoQ427Hr+T+bOr7SXsW9ceT2Ok65CHhzKrkrDrgG/43EEjtQ4+9NZ4WHQXk4Ak8hC4b2/p
luMETAQvZNRvkUkp5xIK4nXhgd4obVqo2gZlaYeWWXShSZYd/7ltCVyBckzzmgI+qGbmLS4seeWS
PdWMB1m4jGRhIRhG9iTiNo2hJYncQIJt3kqXZyFIW9bM9IcSG9g0f6BwiZG8voG8H3s3xhmZ+pkd
xYlp9phNmpmXqa7lhhFPQdb9IOsKvoGZjRZPbn+sjWMBGiQpXw3GSAeo6kuv7BFUUwSmotK1gjDB
hIHhzmDgw3XDQeym1hsHHpfMRGsTQCWIBCvGFhDergD8l2lQEFCAg5C40kKb1NGSe4++OX27vbat
ru6FPWUrrVJfLH9Yy3TlZAp5Ud2RoYRAYXYgbIiLQmDqjD6BASaZd2V1NvwKbAMlIRleUdFQ3l5Z
RwVgGF2ZCrKEkvBzatzX9o3IC/N3U4bLzu5ur3frW/qYcrf+d/fU7YW+KPER2MsULUowqHiR1vuP
edkkFNX0/2AKabIsUMnKnrI6bwyydVxwSKGznlQDxvheNMM9sj2yko2UGYO48I1IKyUfm+K1MMoO
kqtyLVLafy+y+TCiqYba+lOns9ASr7WnfZtXd6czuXHT8eAGCTqqiMDTqF3DzPe7dR3HIvWaj9N0
CroydOjOt9q4Cuc2PMX3I+iRuTBhoxe/K+JHYvk1rV/LACSxu2F041xc2FI+luV1BE4RtmZwipjl
nJQYaxZ2/ljsTRdsZQgXppTKU7H24I0WMFXcz2Y4fECWHmO45thLrQc9xCT1TgzdGLf0LiwqJ8Qm
FO3fGRa7b/RF3PO4jcZfnEQM2UITAmUDBXf/F2ZKZ+iQ/3P7FmweFJxMSMkAGQ/k+KXzJIPP7BkP
k9QEf0XTi+O0zo82JkCT23Y28iA8SP+1I33NWegJMjwqx7bFrnIMQos1L+6DoKx2juTWawSgMdRh
QZCBsXS1XNQFbkMmc8AzBOrzx6CLjRd2AP8WiRYravLIhDJIoIX/4ZGP6pFpO7KUiARF2cV80DN3
0mG2rOs5rIj1OyDO7z7Qnuxi0g66vsvdsrmfZxaV/WwIHg8Z64t0mn6t7qNPXm5/r63LDeUEZHVI
g0w4ksvvxStb51VP8xT1oyq06zWZMpB/tfp3TCE++Xq+88bfapv6ENkBphADDNDyUgzaS7Fm4Len
wHKQY/G7jSpIbIC1nEeYJGY/uxCl+z82eXT35r23bsC5YSXCrkOGxk5t0tQFtDWyibEcudV/GLjY
G2bYPJ3nppRjMvadj0lfW/Lz6n5E/qJ2kgQJ/zuC1fC3H+pPEPnS35/KYl8x8ALCV/kl5UE6u3ia
Bq4MjClShJ85pDomlyQd29iKPVDWlovGexVm5PzLVZyzSm0mb/w0ZtWHAwSanImHDKrhxjoebx/O
a1NyVhAsU1BK2IDjO3PXCJ+iCMTrpQmhLlI9tfm0PBGvWg9j1v++be76LgDdBVImSTwAQRFbCXRk
WgoMp3TaCXSqfyTBXZg1zQMltIwXfRrCeR3ub1u8PpMgEYfTB+Yf41lXDMFeplMryGdyMmcABhr7
A0RVE2/s352nSzMYkQVri3RcymMYs7FgORYdOVH6CbzzBRrUmfHr9lKkI7qsLQCRiPchejnosuAZ
fHn+umnKctb15FSS4FcNgq7RKZOqyP+a1q+OeHFg9TunY6OGApPI0R3Jbw9smBJPPWRYyGc5OQ3R
kCwJBfoCyBUal5HAFHqVorRwYs+7OsAyMbha6ZlZ5aYBEJstxIdZ+9j+lGrYoDoMlxzS9WXMo72Q
s+FMsEo5kY7RVUey8F5ubInSntmhN32yTgJt90P54MfIzWcd8ulGJDEmswWOhL1kZXOVZ2bl38/8
yTqAm8xFgwEsWMbBjfLETfOjcVwj99AcjT2xY1UTBU3ky1Uq33LSqcH8BuakBoucicRTfBGxZ957
3genD6fDmph3w9cAa/2UF5FlhGt7h/wTRHq3D/JGmnb5U5Tvy4S96pn5tvI5tiNMn/2xPkGiJZ8i
yEK8CZvT5yULaZYIvuPFNzweGhToskmMF3RFFNuTtsxNPZfkNBOSeHmQzKJ6nCewhy57AeMNYq2e
Y5SSZCcMbu2qBGm3dd0PcxCcRk3T3ceyEMUc9TWfaOJTot0BPgD6Xw7/p4XAl6ygqHMW86vbBYW4
s8yxLUKeBwJyhNNkiwRz1Z2eVLPTtUnW4wGfQB9ioJ80jvwjzqautSKNAJH/fTS4McYovhZtUvVa
myUVtdY5avMcn5eKzPo11WNjPzPR20uU64vxcbLhX0JqoRmxk5FsHr039ldM7CDQOEpiYK4YS88F
BAJcZiSjVT6KjLzQ9Z+CkFCUS1xrKDeX88Gxu4gUP8yhPlDS/rUCUAB05bEx60i3/iF6G/sTfdDs
ORonf+86bh0M9EYlNSFc+BXSUBtsbaTl6p8qFgK9BJTeB37KP5ZHAS1pB/cSpT8G6u3n7nD7Olw/
a4HCAj8OiH88yTWmxA4x0jnw88I/EWBFmRuODYmqvI5c+oWQ5rgMRrRa085y5TFXjiYE6eDYAF1G
UUINWHWQByPtrOBkMT0qRgz7jZZNdlZ2HXwx9C1BTehuyxqg4lghqqeRMW/w3Yk1njrR+CCD9yFY
FGUVJ59vb+NGgQeVfry7oCsHDAKAt5f+tCJ90TO7BiE018PRIqFenUpriB0I6kzVa9t+c0seDg5/
N/oB+QViB8AqwMug9nhp1/UHA4E5wHC5vcZZ94e3eDGBLe728jb2UgpnQUQGJTrwnSnuW5iTNTC3
cE8lcLbohEIjaAzZLmHzlhlMCEt1AWDhrtp3wP6wvNUM52RRegBxRNwWdgKK5J0QsGkGnUgUG3H0
r1LcCYI3WSeE8/9Iu7Idx3Fk+0UCtIt61WbZmbZyr6x6ESpr0b7v/Pp7lIOZtmnBvDmDRr90oStM
KhgMRpw4J+iU3EkatO6rZ7nkKQ1ep5v/QjqsY32gnWWf5NqsowRWK1owmI1Vk8dG/yjqYFJf4e+c
a2XLFFJp5IAgDoYvMJ9HglpYswAWG/TCj2W1lhJLGU9D23hL1nz9XOF5hwVBRhm5IFsIG6G1oi2g
0QnyitjRsjhaFAWj1r3edrmNxAg6JGd2mLtSHTTo1Y6dFowebR2V2qVXDWsRx8KthXg4O+gNegOP
S2fjBQu74HhD1gks4pVCpJ5Ealt0rRbMv0Cl3d/LtuxKfujQ0/RrcMrT8BtyJRxCrC2PPLfJRA/M
/lY11Nu0oGnemuW7KLZWyptOuQ66eGeh6w8RIHChY0z3MlK0RhHGYCjG4QJoYdD+qPTj9hfb8sJz
A+ufn6WUYkIEmcaZFrRmbHetaNwvgGdbZMpiS2/nd4xac8qjG0U+rAk1L/RAUCwClu7SZG4kHdT9
QvWTy1VFFhvuzVMPBxF2hZe/VpzPxLXH3CngLAM8OzLVIPwxOqt+jemOB2WHN7+TupHDm3Hl2mP8
AiAjCbcw1mf61Itgr/zWaDZopHbrw0CMrJabqa9bdnk3X24pE0vEsEERAi2uYDpMrmCVXhpbxTEW
rXo4qXsNQFYLAnS+8IBcrtVsQ7HED4HzoN08++fflTn7pEuHaGyx7s6t99o92PId+tT7g/dJofIY
4l3A+7Trp7u17vWInnmv0NOxLBFhg1IjYF8fpS5Iiw6XuSLE8U/o6lS2EomBU9A0/aMKi/l9UseG
00bc4Mm43H3mkA6agEw+FlaHHvE4gbTOsps/QsVSIXbuYpISgIj8KN5h83so1y0+FELcTuQzymxE
pDUGrrcKqoZXjFhRpkMJrlzWL6AflkO462zFj53er10EQVRgIb0qP90OIKzaJF6JyGJwH8PwCuBh
sTUxFGbFMgT/LHijHIpXopnaya53Va/wFHAxc67NjafBpT2mqCF24jSvpVNoh4EH2c4Fa32eZnga
WXkQPkCs+UV/lt+FQ/8o32XPoDOwOCve2ubzFTPpW4UHgZmCdgOXnPCuHiLRT3yQTvrp3zK3oAFh
HlB5yzxu1eG23SvoTdu0hAIRqgdK5LT3ogukP1a8b/3pV/s23XcPUEu94/VkNi4IBQwHIgitADgE
lO7yiMWgszLEdtKDqKSq4pIlLlMbUpMx9dSupItPML4/+gQc2TzW7/XcMKcbD42VVnUlPgC7/aXp
KpyhBTIucgAZrfI+Tsf4rhnC3M1bKFJ3psIrbW5FMIAbVgp9rBeZOXMZjt2sgCAy1D4LHvMeYRR1
K8PWrcVBheVoctFUW18UcpDo/6zQbtDoX67QTLN2aVNTC1JMbyT5vgj/0IbH8LaRQ+CJ+I8RZlXt
jEfy0mNVBVXRitToaYgID6V+XWoEEBW6OSv1EtAU7FgwSIkIlNVEsFCL4lOkkm9VURwGs74XQShs
NQmtLUFRQvf2UdxwTjBjgKMR47srCT1zEtMkjXJpalGFE0pxT1NT8EqS9R9Npuh30GGND6ZO5Z+3
jW7s5wp3gNIrKsQQuGXcMtMlWqkpkQJzrGIvBKOcE+UNb8D2yvkhLg23ABsGUnY8ihkr0HtNhKwl
S7DUf2PwZg3JYdJ6d0i/317N1RaudrAWTDOsVEFsKbNKp3wW8pgGpfJXASeRMSBTL6GmBu1VoNw5
H2z91RdHmrHG5EYmiDxpDVxuYJjoDAqdlczmfd9Uf24vatMMBtlQQtDA/84+fROSCCGZaiiHNGq2
EwhN/UXRMQdTT19GwGBFeFxjEgSjh3jHMadLWDoxKYgwBoKIokH4TmtI7Ik/pqTmXDtba4I+CSpN
n+PjbGmkkA3akzyagmaM9mEf7xYhfu1jiZPNXD+lQC4CcjHw0mkrIpd1iFEhyTBPJQl6udyXGkpn
Qx5bcUXvO+k7zVUvXtBVTb9N80loyKnq5kAXi9huSiheZirn56wn+NJh1l+D8SEgWTUESPaE101f
FRA2CbJZd7K8Oy7jXR3uenhopmEcViIuoMOcHON6q6F3DFl1fFjoWKM5cxmWgd6PmmYmeC1nop3E
sVVn33KZl8lsWsHoHrpMqAHhCF5aEUZixnE7yZ9yPUoP7fgc9I3G8vXFYJhNgTgoaBtAiss8f8oV
YFRjnUEKOeyQVpa8nMyGBx665stS4ZqYegGVJ9BKCCWXqyFLVCdNOUoBVvouNdqLXhNPXnmlUtHL
wNfVgfWvIu3igXpkNxuGd/vIX1/ezA9g8sIGIzGVouUSLu+1OZI7s5/tomPvEnSB2qP2XeBYvC7W
wzVW2SlQYaJvDjrMyyUPybJALWwucCJrJ9ZCbdf3mTBaxrAEeje6QpM4NMu8VougxUPA3pXVOEmD
+JCa4vtiAO0+qY/GkHgQHX0ntT4C6Sgm1phLXp4Z1K7a2Ovr2FWi/GlZUq/sSjfJwpeum52qTPYk
y2yhn42vewwwpQBZY34F35LFQeta1TYLWKeCqaSQ0MqtLC6siSfNseH+wLUBmGKAogUDdczJzpS+
pXqmYoh0LZxAVCLUn7Att73i2ggSH0yOooOwEoobzEmei1GRhSKjAfzTBaG8U+EQ1Fnl3jZzfVnD
DJweevcoUILQ89ITphoZdJ3lNNC6xzICJauCllhSOpFOOZOdV3mWemmJOc1jCuAcoaD7z5XfJHnH
uJldRU+1hFGzxMKsLOfSue7nMvaYC7uC9EQNGQdc2JEr25igHma7/khLyzj90iG5atWnEG6bueAd
TznGP3Ocy+CPxWJgC1cR/rkax830kQhCnBfo6vb76pAcDHR2yYsYqHvwo9qt3xqW8qN3w88+L3nK
cAv54l2D+Z6Sc9g3HQkHfWXGQjbG3r7SpBWGshgLVKgqaxzR+cXzIwznLx+9dcX/mGG2uyBFM+kt
5OSa6rcGsBTknNWR9yDYCJWwghcVmkgIXlcE58pQx7UoDNDLa0Qf9bEAhFB7dRmAjWzuNDDUF/Nw
10BwUYhli4qDPfaaV5Txq7GI/u2Tc5VMr/4FtlQEAWDoUaC+PDmAQaRKhsdkkEsPsZRZQvf15zpj
ggnTULXpyEQRzszWcMoIUL4ZD2ez9gZFtQSKpioYRSHQhsg8eFlWPhRj4Tfd965QnDEW97cXfOVI
wITifYmUG+kipumZAyxXcxTL/dSgw+ulw51GQmcKeRwoG0YwmQw3VaDhincss6uTmEZ9ko51kMXR
3hRkRylD6CR3nENx9fEANVqZPbCMVbaCJWqmZgvuyLysgyotXEVHhAj7xy9v10o8gNCNCIA1MbdE
n3YA0xagoJCl96mdHEF60buGE1Q3tgvHAZUGZLxg+blqxdAGupeZWgW1Ao1OSMSXeEfGMyeVvQrd
mC5C7wqEF8hoMbPLfBRTj7syFscqWCZyEDvk1b1m45EHcnwZ/M9/ayniRJPr6I2pkPUNiYcJ8pQr
nkqzCaPCCPXwhJzoHXqgxl3ijn75oTxOqMoqb3Vkl3b4xCPTvW6sMnbXDT+ryyodaSSIt4an3Cyc
MQSTkQTCVvoOMNxDJ1aOUUoPFCmgPHGK0Ndfcl0wjte61+vD+dJwqZBKADQ1PKEkaRXy4JgD6sLC
wNtYBX/Pxc20LhAjpZh6QCsXd9SlnSjU+tnMtfBUq+1sib1GrDyR3HKW0VkjLkl6N5qkvSCbflQP
9hSaXlMUaOx9WZpr/SHrSA4oFoBcZ9kBFpUkEw1peJKWobO6aWitvE8/8jDlKTZd5TiMJeZqAuVV
nAD2FZ6aKnxvaXlXxoCfCGW8gwaRc/vUb9tCygZCPXUttV5urzAPpTyEc3hqs8JOM80x6aOgvBgx
T7/kOoJh+1YNDuRsBI8X5kyOclGaVIWhZMkU8GjrSGiiL4tBY+dQvVzRpziCmEG/XM2cdxDe0Mfw
RDrJj5fquND7sqs5Prnl+udWmIuFJjQGEgBWMqhPW6q6+GJjaBBO+vKEEbMcxhFIGFHkSF14EibD
CUcghGGmFnjExOvWs0cMaTPmdWEP7+PVR85iCCSgM0nGuOmpM/tvbVWAArAoLVJGphUp4Xel+XLu
ta7rzCDjC9OszdKUrgarSHbEwk8pmQPSzDyq2OuWyWoJoy94K0OxC6o9l0uLZuh5yCQLT8WkeGlD
QYc8iY7YR7so0h7rJH2C4LZhT32yr+m8lxv9UKYjJ/Pa9BfU1XHtgerzinmh0fIISukFvBKVlapq
IwsSX7s5UR9un+VNO6grAlABTk6DMGd5nkAcUYUR4oYo/Ek6/UVR85dE0P5HM+tJP3OXWpOFsSxg
ZlBqK1ROav84mjyf5K1l/fMzI3ImJAXq2VhLMT9lbexMuXDsuJTnW1FJRj6F9zfmiK6AZebQJkMh
Ceapih5J/lMS/t7+JJv3MzT3AHAG8TN8nnH1JstNs5IS5AVmifRXPUV9eadkKKrlQwrsPy1ftHjV
Um3B71/1lIdk3drHc/tMSk4zQawJxcdSpe8pyL8m+RttVE5A3Aog50aYXKBIWiTXNIVH9NO7MEME
cVlCn3bNHaQ+nAI1lNu7ep3ffQoZ/ntTFSbMU1OCIPKYh6fSROMXHOqiPcaFYyz0LTUBghm0b+pc
8di5OFv5WaQ6c0kzirJlKtfjVVa2QIA6nH7EHY97gmeFifmqpgl1NcAjG/klhShnMj0rSOlub+Dm
B8OLCIRm4LVBTejydEGQsgegnJindmocQ6GNOyuVQ3vhFa/C2eopaI9uW9w6aAChoIGEwhoA8sx5
Rj3Z0AY8CE6t+SoVv6nyfPvv33SJs7+fCfRZHJtVKYfrtkFgRYsh4gR+1FM8BbU2WRPAq7ft8dbD
nGsh1qVepFiPOCd3sdB1lkyln7dtrL+ZvZfP94w9u9AU62gNG8rU26mB0SDZD7XXmSr+bUObi/m8
/gFjRBa4/vmZZ6vF3GAEwzBPxWI+kih7iMOFsxaeCeb7y9QUJLzGTHDJ/RpIZOXh2/+2BsYBwI/b
dW2LzRJQgdYfpfjP7b//GhiPVEI72yTmi9OBjOGE6sqp+Ks/im+1p3zMopV/M+waTPd7+b4+9K+C
Y77wFB02tw7wNxPVOTxAWOxshcZFWs+aeZr11k9749jO9L94zKH78x8TyqUDZIVKx6RTcTpRO6co
g5nNn274et6A8RsoxMLDVlUCJrLl6HVBJp2QUyhX9V1Ba9VZxpg4+ZD0HLjSRhAFcy7U/vD4R/+Y
7UouEIRG40Uhp2QCQUvReSsbeYWZXY5PbJzQdWTcBBER2I+uKKjKMVRHog/kFL2twxLVY+Y3dhwY
Lh79bvHcnno78Xg8JtJ6nTJx4cIqc1zbClRRsgir6i7xh50kWuDSTvNj9gpga/Ea7ZSD5FZe/jj1
wLk+dtpO5SALPxsut34Cc5z7pRoaWcZPCI/hTv6hHqa/5vPszPfDLvakp+5IHmrfPEYPkiv6eLeG
VuhRW7F7W7RKLini1uc2IdW0FuGQa2mMZ3VDKnSi3pITxLMfACre6RNSj0jjhEnMdm/tPAb/1kY+
GBAJE5EjrcEc2fq98TP65pCF5ZC5tRTOURBlM3BfmjaLwSBHiniYRqof60XIQXJRpgPka2bTyD0w
M47Fc2PEso7/XkZ60BWSGJSDrhX3wmI0xCb9sAiOkcfx4EcQc4EK+NIJ0BWVzEQKFjNTFhBAEEF3
OzJKPbpGor7090lmiOGuzMcBdERCgtmRaRZar1QbobTLPhlHT5LTCSRCNSGDp5NcLr1iBAOI3ZZQ
n3/MK7WTcHFKuduLXdlLFpo6MXStjd6gnjkQIfqrpahHtIteFn4n5VW6Dw0IF9itMqaVj9J9p9yn
QAk0XldLwvSL5EZr2nVfjsJDRbS88FRgvotj3UY0Oxpqp8+r1pwq3ZtaKWl+NCboMQMNMsmuUMt6
bytz3X1vMLmqW7I4C4utrTRk/lQMi+nVhZZ9T+IJCC1laj7mtAkluyeDOnsyNGpGR56aKN3VJFsy
X5ryUbSFpW0hqKwJsgzGhzZcqWpKAzwuUfinXtQh8nX8Z7qTkOw9Qw1LlI5F2xemNxZzGyhZLbYe
em1jeEeKVKc2GO1BC4mBWkE+FmaZyZapl1XlNzF4OvEdynh8LKsRfB1QYxDzPY1EE90xinecVkDY
Oa/kNxnQJMnOC1EZ7LSvq9Huu1ClT7Na0spVa9KqDtVSY9xNS6TGfpkrBsZdylnVUldNlrZyTbxj
DE9U8pwelqISaqetgcyw8s5sgZbI1WyBPG1OAZkUO2N9ThlJfjKrGQMYmdaa6l5AovQxmWk92nh6
gcGxz6gw2XVrgngm7SGC7nW0qVVXWiL8xWECEKS/gJHZPKDJKlKngWp1dajipenuyrFMMmvKIllz
tLglmj0PRosYaXYLtaCWTtC8xaD54mpG0bYnLawyyY7bKp13Yy5WT/NCe/lFTNqktRZQ34iAhuUS
eGQsodKabN/IYji5JTwchYNYIegEmk0v7PCpxmFHIRZU3OvSEH8UpJbNh27slOpnDJZi3U6h2N64
aZY1pbfo49z6RY+Xl53UYSFbo1glFJoSc2d4SZwmka23bf8D7Z0BsMumLeqjUirDYuWFLLZuBaAI
pgKrOG3ddEK1cidJIUBz1Vym8q4QRwWE/CTKJy+VEBseaNXlykNIjMRR8iW3QTM30YdxUPLhsQtj
sdqnKmn/4lZBHhtT7KbXJalsONB5TXjPgGsECuiMEchQsQY1KFrQTNI0ToBviYtunCp3fO8mzDqC
2Kxx+zvxtxg53b48VKZnOppz+95cwyRze8AsaEKgbIm2JgvGi5BqymWP0UZi1pOzROZojYUKgt7I
n2rjbQorMFAMPM7yazwrVotO0KfuDh4/bLddiVQzAQkROQn+7Ol/MbdwJxQgHuvsyAfNq2diwlHY
idCUf5EBWM932ZeBKMwvYHLIPMIEdgaAwqlZEg9neRdDOUTV2t3t/d24Dy8WylxTUiJrcQUoz0nT
KqeHvIA0h46Y8xR55I3058IO8+5XemkRB3W1Y4mH7md01x1N8ijY+n1ybF3IQLmN1+5MENiltunk
Lv05Httj8tz5PFjAxsUMXJgKXCTYYAE+YB60IATvu1lIyamF6MtbBwTtH3WgvGbEphUgfAB/RK4H
zpnLNFmLa2FZptCASqh4oEn5jGuMkyRvNZJQJFRBegGiEqQ0THEZRyOPjZkYp8HGhPVbdersxiZQ
77FUC1HXSq2xAYkb70huLu0sEjAbuDSDFioDIoEpPQgi2MAmXtVcXrOw61P/T7BhVobLVUP+AhP6
j/Fdegek7FX4BiIR8qA7jVPsu5fut+oZh+gBubpT75q7ipPAbZ2L83DH5IkUNe7GGPELCNDUpaT/
7PMZvMjd0+3j91nUu7VS5jmlaBSNRohYoRko2v2LbBtWAbh4+gO0OhjWJ4fpRCo7OcSO7oiBtiPv
SOKqF4CuAz7xDu/Lrn9+9rhP6LLgBsOPIVPrTPKbIPJEmXgWmMfAIMlxb2TY1pDcQV7dInXDeWht
BRr08VWER2R3VwgmraWCWKyuE2nvpbHrgb5JpeNAeTiYTQfB8QYLPqbQrxhuSG2MQgXtuZMBkZFm
yB6EZPJjIXZvO8jmcsDCSlbeGcyCM59EBW1c3SoUcYSemvzXYP4Nq/c8/7htZft2PzPDfBdBU7Me
b27jFO/RO5pyi95nh+RYvKc/ZU84LPsaPWkeQcTm3X5mlImReNaM3dxibaq+7KTF3NFRdnvFQGrf
gehmyr934cwb2FjvTfbAoTqCtiw60ijjMxce1Y0xz2b4uGpUH5k53iuT+a1PmpdCKw9yPbzd3tlN
c6BsAAc+BjyvoBJFq2NsP++Nk4ChQTtVyh+RtPwAnttXBvNRVnncl1tuCUDyv+2ZTHAewwz4j9Ve
YYoPYlgKUM7Sn7U05axr044KbB2SJHCRszBLEAtSeZIr3D3RkDqFuShuW+mGDdbN0bq9hRsxA0UT
QH/RrgIgl+WSkklP5gHC0iczwRRd9deoeYxHmxYwi4cZEwCar1Qc8U6aVKUg+kkxh/tx6fZSWXDO
Mc8E4+tlqkRzm2j6CS6Hd0lqyROvf7N1iFf5UzD4Ac0Cdhkmx9JCQIHRidVOvTO5KnKB7rXYEad1
13IKBNPd8lXmVHe2lgVSdTwK0Lda8UaXN4YcCqSsB0U7jXoNZQfQaN4DkZ9znG0jUKykfcCMQvFk
hY5eWmmGBqTKZNJOeVt8AGf7HSiPb1GYP8dm9oqCwbHADAXnHtlwcPBSr+BpjMReC/ssWqUMeGxr
pzr5SZIHaXgCH93XHVsHmH8FwWIegi0RJTRqJSCktZMC2Xmb6mj5pk33ZWZ6A3cUMNGgdEfrGLK1
l5u31BKpjFjEQvKwh3KZ8DcEuvC/2S2QjWqYvVn545l0aUojCA+iFnYqRPINCMy7QkyPad5//bVi
gJMcZHbQNFkNXa5Fr9K8TaNCPQndQU1aBzJcTpLxSDW2Pv25FWYxAkmpkoLw7SQJGCf6W7dvEJLl
BLV115lraMU/A8MJ3i50HZk4HcdiNyaAt53SXgMj0gAARYpLQdMFXEg67/Ns9ZYvzDEbl0J9nFI5
Uk8V3avTsdHigM5PJL+nyzFvXnHA/KHgcfRs7uPZGpl9bOhcNlodq6cu3avzI20+EpU3Zb1hA8EH
Q+uA8Uj4l8mfJTXL9Aza2KcQiuAFfFt9M6qfXz2noINY31irAC9aH+tvOEuLFzD7TEsR98FcTHsj
nB8kY3Bum7hOE0Acg0sbXHEKslaZcQcx6eWsMaY2WLL6NMlzACb1l1RL78M4eYub8OsNajgfgC5o
6gKZd0ULWYGGbkInsg20ASDUHmUoS4wUw60houLdXtq1p2MYA/QxBHN5IK9i5ZuEPOuIEg5tQDL5
QLTI2MVKg4VpxUcViS+3jV33O1YWkrVXvQ7qAchz+amI1ix5q4RNUPexW7W/SdFiYfW9AL52MKLY
KHE6qE9yDvO1E65bCG4cVBUwn3F1P4WpCEmGpg3wgkre6CwaT1EWfi/FWeLE2Q2UEkzhRsIcCJpj
V9R7khn2uTgXbSADfS98gC7Rzi3zMfZFP3/lQUa3Pt25MSZqKD00r6vVmLGkJzwNj1En2mEDqZYp
+TpmEmwIqGZg3HGVOmb7cD16ikpfyXjWqhjRKH4NgmpjfoPzpTZyJJhBLgEGYohDA/V96SCTNBhK
HTdNoFmDm3RWLzuGR/3RQkPmEaD6SbZUFKLmr98pl3bXrT6LIancpXLawG6FKrUifMelYCXq623v
36gIXVpZw8yZlUIKpahKYAWzNTvVBquGYfV3Q2pp7uiKKKvVu/x1nCxe3/nz61xeZ5eGmVdVQ5qk
FSkMr6mn5uVe5GZ25/Uudfvd4Cv72wu9TjsvzTHHXK/Rq4DuehOgNYHLs7GW9vm2hWspXUjonjkK
CxxaMVqTjk4GxlxG2elfpl2zy47UsMh978qe7LSP7Wv6Kv0puWwKV+ku4K8QL4B+AN6oKGUwl0Em
1Q0Cd1oFYZ34qT7uWz3y8AxyQ3VVTEV3q9E55+Iqgq1gWMyWYloK3N9ggrl0HKp2sSRXgMGL0bGM
frTQMKoHDtT+s1Zx4SSMEcZJcqnthqGYKjBhSJWldW7xBlIgcANa4zPobW3piR5kr7dj19inVhge
wVHi9MfpjtsWX7OCW7+E8Z9SV+KmbD5/SfzQneZ95oKoe9c5C3AGtngXc6jzrvz1YuVg5bjc3iiK
lMHIYC/XWsgyPypQuuL461WsXk1gegiCf3gkXymN06YLJ2MYqiC+T/eSp9qaP/xBYy3bhfdja8le
eKeC3eTD5Ny4n6nJ1V6umu4ob0DWgx1NBoW1MKNTUQWt07ylvxXIbER+85M6pRd7CRhGa90Ce5Zf
gC7cgaicy1n4putiRASPHAx8g/fkcm8TYwYRZSSUQSs5gyt5w2n4MaHo92l7lI4a/Infl7qOeOt+
n5ldP/lZqFWiUJGSyiyDeC/asq3b5kf4YIJqlFjTSw/7nKfPVYYIe0g9V0jcWtlk+aehLxYnOVnK
gBohQFclHj+F8jxMi+SGCgiis5xbT5A3TslqcH0LiesQzuUSqx7ttpDiy5rPEkCoqYU5lbvard+q
38qfxOGRmlyHXCwRvK0r9Tu+5hVEppjmIoVweImQK9sqkAYW/Qh7J3yRTiuf6srYkx6Wb+A2rS3d
dG770dYRPTfOfM+qrKhU9GMZlLi8EoT5lJcCbFpAdQZCI+hXX5Vn9AR0qQY6ycGi6vflmDkmQuDt
RWx5JbCY+PuBH4dKIEv3rmWGNlFTKYLwOLytiY2OkczunrqYtv7/CE+tGSBz+PEgwlWJZpqIj8Zk
iB3EsPWJSAXmu0U78/Mgs1XL2OV+uWv822vbCHAY0UK9BLQDBt56jCkDUqLJaNRF0BLIP9W76DdG
Ju3ZCDkH7RozBTI+UNbj+ofbg3GBDSiZ0ghKFRdB9FM9YGKJevJOPi529jTsZiuzzdFpid3spZ/q
XcJln7meA2XMM44o0VkNlRLmh+yQvdX7AlRs6ku5WCQAqyhwUTt+xsE1ugbZs2hW1kmRqD2Mlvcp
GDd/kj+5Fzq1C5TD7CouQBzpoeN80I3zcLHPTHgBc3A/Ces+d9G3sb2vuELFWx5jYH4QqRpYR4D2
ulyU2mp13096HtC+21Gls0qltQRtfB6bp9u+uXEHkXNLjMvgClJoq8LS1C1vmGxdWWHsijecf/14
gWucm2FcI8q6DOJyJAfHVZYfRAHD36rbHfV9BXpFYmt/xc4pH0ub9w7c+lLndhnvkEZz1uvYwPIm
1CmLyKpEDqqUuzTGGYxU61JJwA7ieTS/6wfJ6Z+7Yw9wx044ZtRT8HQJXV75+pog43NHTWTb/+L8
ZPPeMjHkXNByXDlAc/2JXAHxa3KUn/Idj5lyexP/McVkvxJ03HUxxwqr7rcWPkQ8zqCtRAze8Y8B
JqkV9TkGag4Gsr/6bnHln9OufE6f0QBtKozlD45iR7/kO+F74QyAmzm8ztpmEDn7AWwRS1GLJNUo
3ER+lDoXVKMFIqbgNg6dnKzzV0bwxOP55vbR+8+q2WshQuksowpWjWq9oyTD/aS1L9mUfdw+4ddP
60tP+YQsnEXIvgTvQax9eoriGbWj6ja11gR3JSKzhcbS/f61IBYvSvLWx4QWZBO1ShpsqiJi0k4p
5r/LlN5Rk1dav64srQsEVAX1QAm4J5ZBq+vFCTrdWGDvia0FmBPI80DoPaxM7t50p331Cc+YYw68
KUrTgPs8D0w0J+zYbIg1D1Ns3/5sm4fubFHM+YbMB+BjLbyjV6A+DubJulet/80Ec64B2hyBsoaJ
uDAcsR4t5EkcE9cXGRoEIJjC/6kAe68wqzBq3UhEUDIEPZqrtTGkv/Kp96hcZCcASHg1smuPAwkC
RhB1UMCAAYJld8IsLGmgtZcFWtm+Qrv91dTFn51UvN3et89S22XueGHHYB7FddQIQx4NGcoBitd0
Ft1rvvQtxDPjx/BqetA2cP51vsxd8ft1PBVe4RDJblSfF5o3fH/9KSDohH4delhshT+qZXDpT1jy
ShYqOZ1d2eaT6pi7ylvueFJk1z4JKxDWXvnj0GBkc3S0AXSSaGIaCEL/3Bb9Q693zu293fqEK/Ef
aDRW5Rn2LIdhsmj63Kd4zHS2XD+hnmz16Z//zQhzgkfZWDIzG9KgzWo7jkerVxYvUXgj7ltrQVwC
UgOpP1QGmbwfcpANNUspCTT9Y4kfQc5oQzyOc8I28g/0YJElAkwngv2YbRzIlIjAJAvCqXXmX0KQ
dVYMEmTijIcWwudPzV6zM4/34r2ejQDT0plVjTkCvZEUGHCBVagVOuX34inySWMVj2lgPkHnTB8s
+TvZD97kyFbhZAGoEzGDZ4H/fhJwg/NYWTYqdJe/h9nrYkh7XQtDAeMiUDgE5czuQy8wrWLchXvD
rvYtRpjMnQLiWsXO3eS5PaoECENuJrHxzS/2Rb7M3JWyylNp/RprWlZ7kByNnej1W7IXdv0uzizQ
FnNrgmucZsLRhU3molUrqSqjATbzfeLDovQRZVYU+8LTr9lGauHS2UreMwfMHDEGEXgOyDO/Ro2z
/KIBwHOsms8lQ8Uh75zqSf/TPs/+WkKDaI60WN1++N3Vlvan3fE8cePRe/nl1y9yZh6qHnKkm59f
Hso5gDr/aF6ROQ6vgj3aymG6h+Kenx+KQNhLo8vb/I3c9dI8E0tCtazMKMbqF6jUFZBFff9hwv9i
Ty/tZfQ1d3Jaq34EHlH0MSfMV7LeqJzgF4DbAuQWYEs12JBJxlqMhR4bEB4XgGcStziarnBcnNQS
7wafB+/eunIu7DEr1tpuRJUD9iioE/zcK3b1XalZC6bBRJ+cIJtzO1pvZOfoTSIVAk4H/fKrPqwW
Dxh6XNYvPHVvXfhDnzUHgB2ngwhFQR7T5EMR38H8pq3TGHJkd5qnDdnL7V9xffdBJwJ1TECFAOPB
T7l0s3zS9aybeuEklxQ0eYK+b2jIS2A2jSgYu8J0DxooLOJF0eQwkcNaOEHcGqQbqBAVNVe7jmeE
ycmUqRqkocdKtOY7+EWsMOfxrWxawLAgrjxwgmFy8HKv9C5pzULAMpAgH4p0cDus5vbnWJ3sMuZB
WBD5AbiiwEiF0ZdLE4D1jfUYiaAckNLfWSncAfW8VxJM4ZH6121T1yF9NYXmhLRyeKIAypiC9kBd
TxM4caK7dnwr652qcBpMW6tBhXCdFVnhTmyJXC+qAcS/YPDQltlKw18kWgCqgQIY4eX869az+3Zu
iTm8Q1T2RC/AKlBEgj3Hs51MpgVwgA0MwMBb1oYfoIQFvlUCutWVlfRy5zK5K2JhxLKyqXmOo+U7
RvJ5SdbWglRxLRoDO7Eqil/aaDthFjCmBRuG3DwmGokPVUbHJ3QdertemtahUjRzRm+3FgaZC2Ds
8C+gL8wuCgBkgNQFXBAYAIs83axSLypCXlKzcbUpkHuEBiocHT0iNoHsIonWo4h5/9YhO/KT+rUv
UYc4qyqcZqPCudaWUhtjVh0w9dxAv+WVqCQDFrKSpaks/qUroz7LJwxMy7u1oNzvp53iz0AczLZq
WuZu2su+4PDKBhv3GVb9f6R9WW/kOBPkLxKg+3iVVJftqvLRdrf7RXBfok5S1EFJv36DPcBOlaQt
recDBvMwBiaLVDKZzIyMuDArN//iQo9UVgihjR4GCyQYNA9jK1QwtYQG645Vvve4lrQtudClwckB
t52ei6ZRsc7+Izbk/WH7NWsxH65gKHVNkH7Bd3AWwE6IPjnovqY98mKsMuaZrXeys14/6G5f7JlZ
j5vbQWvBCi5KSYQIZsB5U1XJS6vGvALQ27ny4pgpCD6T99smFuLilYnJd4opz/Rcy51TbtgBsACY
XXxo+t1tIwuXP/r60OABPBhHfHb5u0Zhj7yDlXoT77kSltVdDWYS5Hb9xgq8+BCD6ghTlWt2F5wC
UQuPXWDbgLaZxpXGphiA5LEcb9Ggy+COQcp82VoAMfyddddGvvFBtxw9/rW64MKxg2VETGDH0aid
si2WjUhLmkb2SVfa0Ex/uuQ7dtqPul8rWztP3LG1IAcFe4CK5+MUdd0lYCtLALLHW6U5DK/Fd02B
SnvhW8/6S7PRAg2CcxZ9Zvq9q20Sa0e/3v4Bcx8FSxpqdmC4NUH54E7eLWkKNnVd0TFfD1CFpn0o
bAXjPf+GJrq/gIWAug9tlOnTGPNeddN0mGQXqvWNtHbQMIhcpg5wZ/TDKulKYXAhcqEM8xfojysB
sraTu2gcVFI1xHBOWuo82UCDFZHnj1r1mzl2AEStb9kgTazfSgDSEjAgl/l9ZKzNuy7sKqo0AIoh
/wKZ4JRJw9YEhucZxnvMhB30vMMrRPt08iXLTf+amHy4LCFaW1RYJ9XOegLdIxPqqAqeeaxcodJc
KF5fm5oEGbsvbBP5KlZzHLf2nRGyc/yEl8ChDtsH/cHcs2N0Wrv55gcDRhGZgQzBxQcGoesbqFCS
tBS8cE662vGTk3TlvSA9ReyphR8xB3qs6QCmK7tYY9yZn/2//Cdo+SHq4MUzuYqazFQSaKI4mErQ
Ewj5uebHCFMbjNE3QVkxCDHdPoML8RUWQVQCTQ9MXhjTmimzuTZGgjsn9S7Z1+TFqIPuvgo7BNes
3uVPaRwwGqxiX+Rz6ToPvTI7LaG6hVIV5Qiz6SGz/Ww/3tuh2LIP7073IU66chsudMuuzU1OJnRQ
MS2RwBzIE3/w8hdt0fQv+WOj2KGWcr8EvY0n7oooD5vBWXHiBXfCKwhXsdTmQyCaGKeliqJQhY9K
SgpydyCbxPvAC0gcsNivKUSOnHRlwQtB4Mqk3P6LHErOEnqjmzinITND0wI7R/bttuPMb3/4J6aD
5SWFR9j0jed2aVqrFJcHI3FAkrMWnxN9TTlheef+NSL/frEMBQQSVhxhgKrj37huBpH40hbvkUn8
un8s2i7839Y06UNq4O9ylVquqcPbgQjfsb+S1FyxsnArSbg1WhTAQhqQFbleFO0tozNKG1aMFoT4
mfHb40AMaXUL0Veav0JH9Pt/WBe460Ad44AtaDpqYMfuELW6g4tefAdvy8EW3darqxWfW4hdWJeD
55Ako57B6XiZFiQG8eap8r469ZPiWnc2L4O6WmuNLXoFBiABlAcoyZmGrC71gO7ysBwOkWwVzGeZ
rbzHQEko1SMu9j42ftzev8Uv9q/BabAys7JICIiPTzl774kTFprGQdRiPlA27gB92902t3h4L8xN
40UxEsVTkXrqlthElfWsRZ8ebQCNEGD4mLZE2EePYnLDWWbVgqMDQ31qpr5khuWzUdlZYKVJ+bDi
7otuATIBVcoPWbB17e5NDVklp4Ipg7d7HmGss4KiOr+Lq6//YdskFTpUeHF5T7tTuVk5bg1dl1OX
mH7p4ETF/8mCB2QVSg0wMNm1SGsZq5PWPmHcPOjdF4wAr1zHc/4AfBhoDAEppiIFmfWyVTtWcj3q
4GoH+iw29D5GrNuLACw/ARQ1j2DVkQ0NZ2dv22/ODpEwWVWGW/A/GSz0v1zGeHVNwmDU132idhpI
T2MgMNI3ZO7B7U8lN2py+0shHCSoKHhZM6GtMqk6rbUq48RzEDIneEfZm9TgQeY4uyL7+LwxjCjh
pYFXFWqFk7sQT5xOT2hunNiQFOeGDYL62dDoJyFcvsmTlL0YvQWtqttmF/wehN7QykE7Ey4zVdWm
ZanYBXH1EybUIaf9k9imX6QvnvJ2287C17q0M4X700jPSmiu66e4NPwif3AgH37bwkKLEZB+PMDx
iEeLeXay1NpLUbiL8I4CVrI7lC/9V/txeEwO6UkPyV3c+LTx15LwhczUsmSQgqOAvXY26dUOJstR
iUcujMRfPGNuFhgnBz2l8lQ9kqf096rFuVuiiQKHR+YvRdinL2/MGeI9Rf9yCYxbftA3KHjdj/d8
r+3oQ/psb/PNcB89r86gLNqVmmmoQmG2Z6pawfMI6t0mahzIEjdm8RYNP4qseUhL+0g6/sfzBm1L
zHwvGihuiw+aVUFbCmj/ZA3xRxNKKZhTC2K1WQnd8xwPM5AGWuwYXZbIGunil+mXntPRBqT4xKvK
H5MqzKnhp/bno8G1mUlYVYqhynQP+XFV2Q+d5SLvykZrQ1v23I59vq1B1XLbo+dnEyLmqLYj0uKl
Pqt8oABHqq7WzFNmdn7mbMs03XJT8Vny67aheaqChgE0UcBgjkQZKmDXO5iaTGlLWpunYiCPWqUB
BlWcSPRC4/JerdKAr+pzyeB8HVoxX4chY/ixBnrI6Tdz6ZCQPqv0U6Hwg2mOPzX4R+Cy+Lmu3T24
6+qgByuen+rl6+21zkd1sU4cV7xcAeB20C27Xuwo8mTUB0VDY8kjfqRr+9Yoj1AX+tFm9Xuas23T
J3t3SJ4FG+uVT7q47gvjkzSj5aiZ0T7VT7RTXnWt2FQiA+QghcZQw8tD7Frvsa1tE0l7t7Ju+b+e
bTlSXoRI8H6C2Oh63VmTDvY4uiDibT098FL+ZCvDR4Hx+7iiz8aYPtKc3LnE3IHC48lE2gVpJVDb
9V31svJT5pcBMgeM0aBygeRuxnlsWa1hk9TQ0DEYgmEjkSDxnRdIOezId/fgG9qvWJSNtsvFo0KJ
exUzsiiRopb4dzTiIkZ4bZUKNM/aY1xk2c4uxmMU5cei1yBWPAy/IzvNnromisMsGYCWc5U1xcTp
kv/5ASiVYLANvcBp+9uIvXJMm6E9VmP74XbVz05bE4Ob+tY/JvDQQE8T0x1TYZqMszLtM7U9Usur
HkRPi3u9BiK7cBxW+zQBkbVXVqiiWg3/iByxxls1vR/+2keuLidaF6Re6jRXc83i7ZHo1bgRrHXC
FFy2ISR0UK31mnGTpUR8MvhPjU7e3iDHzGkl6vY4RpZy4FFOd11VDaFbN9GKqdlVj766akNUBuVo
zKrPNrjQO6XTRdQem9AG/jfQP0BXt8F91pMgxkBYML4mWzBQ3vbd2bZOrErPunBdJet6tSuV9tgO
uc8hGSf6D72MQ49oAa/54ba16WWKNYJuBA9/9PeRtUz5kGolpn2ddM3RiTP6IGjd7VjtjQ9dZeY/
P20KzFtgnsFpMHG3Tj4dJoh70qKacRxSvCATTWM7IFSAD0sVe+38T4MflmV6NtIE2X/Fs38a/Hqa
dkWi4GXyAKz7ttikL0Wgvji7aqv/iFYnTKc3N8w5BqRPTBQSMJr/F5xy+c2qtKyQK1ZHN8nNLrAK
RRwFjwkLEoc4UKP0OnWtor7w5SRVEKyB1x3PCLkFFzb1ThWtgbbksambA0kwrsD7TRWXK/fIDFOH
tSFso5WNpjngslMsZ6twVERHxo4Q1tylsUSRAtTp+dl9dbRO7mMSdBvxQLdg63rIf7cgRcZcWRbG
W+0lCrzDGrRpYavlDC9KwkC7gGNoArHoaCTqNMrY0UGdpd2S0hnwrrYspoaE6TUooARdezTJI3d1
m8Ag4KVYPqpImBac2CwbkjkZL8kxcZod6pYPqRZ/u3045qf+2sTEYRFjEzNmlBy1BGN64hsAR/7Y
iCCCoFITrxX0Z2ipvx9Vln1RMEBpYoryZ3YcOVpvUnzU7Jlts516kAyH4Ijer7fsFz+ZJKtA2xKB
dMpxD40sr0J2QI+WUUFC2htTQ9krGc0SvyZu+hMS6E6/+ex+yjFLSTSElxPC+CTYsLHJFUcR9JgM
6aHPzCOSvOcx1faREf9KWmWNSGK+RjzCTIiQyQ1FJUae1ovTKIhagIXaEsesLjbyw7U0PY4goI6q
tXrwwr0EW3BGUNihRTrjXEhiDYDOshXH+I0/tKc8pGCpNH3rjr1ZIPnGJGlwezMXYgCydtiUQQBx
bFqq5b1SgSoIFpX7HuG03UXhLt5FvxwVX9P3PgrciYVvPkZlIITPflSAekPCvvc9VFodn6e+phwa
8rbys+aHRqZ3qFdDCk2KGk0+smBl60KMFsjCxPlVdu1D6ribiIANjJL8o4f6Ix4UmJPuh/JIOa38
3k6faeHe2XX0ZOVlG/K+3iHA3hes1vG+c84OwNd+F+f71sboqpM/EzPq33nH6Tk2CtXXHOO7EIO+
EmUXIowUvEaOge8JVIF0rwv3Kco0Gu2aIML0sR2oXUGhYjx+VspQB+PhpRW5nxdWOkBYqsSO4mOl
Rb9MDx2tpF2JY7PWKL4DvonUc4d/zlXNqtixG97hm7Bv8bMZdI+R6Rtf2b3ppx9Q2dU+eIBHBvm9
Ckua34fXhid5k5WDeSfRYBg11noDWvxdGnLVF+/Gd2i4hnGALxgan+VL+rtcCVWAPB3izHRan5Ha
qovWLo4qJkozroe5ywKbeSvvyLl/6GDFxJCufNDgUTcJLwlrLXhHVBwH3XnrHAv899EK2m/JBBIJ
aDdCQxvQlskNJHrQZntdXB7N4mdpoA9oaisxedECXoHgf0MVYFZQEnrjkc5xi2OdAwIv2F3UrnVw
52EYcqAWHl1490LrYtrF0txaG5XRKY42zdQNEQxRynKe0a5Pd3GVrX2W2RMMzo45ChSM5fwJOGau
D1RWqUhlTbM4ckaaQxLbNOw0/VAozmOXJCDxL8EAn1RmuSFesjZjsbTWS+OTBBAM/jEVqVEcgZvF
hE2vfmcFS31jyMpN762JsCx9PKTUDmqtKAaCLO56qTnLQHAP4MOR2OqXyGv0oI2UNdqUJSOySweC
BEALEQivjRhqqvUKZDSP+sj6Qy5YD9GAbg1tumhFpnJo4ULIetqp40xthFfXuDbU4U85xK3fI6+9
fTet2Jg259gokgoIvuIYV1CFF9BxZtn+sybklQfPA00ALsGpr9sWc9SsSotjUjdlDxJMjR5KkWTP
t83IS/Q6+b02M7maBFO5U5EEp7bFgKbX4Y0BEHhi+LaOclqigsL/622L81OFxyi4xqQuHCooU2RC
qtJB4Lxkx8H7aui9LzyoUaOwrBcQ4mjKQ2rpDyQfVvAQ82QCE+0aEqp/Au00S21TiGM2SpUemzYe
H9y3snNEUMbmO9hmItAE6e7KnT+rTIKBE41p+UaFvJEzkzTxWNVYcaaSY6VH9DF1hybIiWtuu1Hj
O1T9vbAhvbdjJtE2jKC8Pg7EXHGi+aqREiDf8PCRMd027YO2Seoi9fHIUYFiLS+KX6b2HfEEotgd
jsWwsuR5yLIAMQCtDCqxDpBgkyCilei61jVWXIKNDILyWGAXWmXjj9GK187PH/oDeBzLI44LzZxY
aiEIEXNKQIavG2fSpZoPCYZy5VZe2LwrI/JHXORT7pCz3NNgRI9UETZJG/tK176CViYszcHxaw3/
5fbZmJ9GfC7cbsj/UU6dkZ70cZbYeZyQY2favgnu26rWN270JzMeKnVb62ujsvOz+Nc98K0wyoMR
48kSY83sqAkp9aPQSnULaiAH1G6lWwQ2ce0N5qitsNIGIJOJ+8201vDC85xOWpcsjqj7zaGSVR9D
H6XIyNFR4j0xgI4iH9oaj9aCEQkmB9Mq/BLTohNX8fROWGrv4umdtewO5TcnVPSChnqs0E8i9JGA
wxSqF8Doo8E8BQMMYH82c9MiGPPz9vWo+pk2rDA/LDj+lQn92icdYngYV4UJjPuVfhs5dzkf1tQY
FhwfoDFMT4O+Ev+aVrcjJU8JRAvIsVfLQEnoFzaSgwOqCYVl3LeNj9tOv/iFAMnFZY0ceCbBLoak
KVRlxOtILza4THeeJbVZ+EosXNw6ZATgAJBknn8bzhfH2fTGkui1jVWNQ7/ncZFus6axHm8vZuEE
Ax70r5XJfZp4ZqEYDB9Iq6sDi7tz3SpITlV1yyLrqEJLcSfW5EIW6j0S2aCBYgvXjRTvvPYKJakH
Jxc6wTM4CgfVCupEPehJjdBxHqrhqW/346BhTu21o8Rn+cqaF/3lwvwkitAUyfPgwV9UEE7ppc/L
7KCPjxbEybzE2tze4IWQdbVW6U0Xn3Goej0Fvy05Etr/4LECjSCnPEWN3YZKDXlySka/a52twZu1
mY1FDwIJD1xI9qatyRtK88q8Hy04qtc4jxntngp17YWzdBbACa0hZ/jL+DDZSsUUnWKBIOGYxM6r
5rAn0FG/pS5dyYaWVnJpZrKJBXe4nWQtOeqD5z07gAbeKTbp1lrea6uZHIZIMJLUKifH2o6/ZJR+
MAV0d6sne+nMAfsuOR/A6Dcbx1LMoRWG12E1qOGFQFmEzHylkFxSk01q500gKmVz2wuXXB4dCJRW
0X4FWFv+/cILdRLrLakELk72k3NM+iYvcWkddNb5dvnttq3FXfxbnAbQDN31yenOdKp16VCR40Dz
II6GoDVAF6h+dg5U3l7A5VkYioDWA2L/9ZIAsdAHSUB9RIXne99Xb00CPbfbS1nIEK9sTK4vtWiL
JE/gEKU7+J5ebdMO9KBZ+Wobr7ctLXr4v0V9S4aRiw+kGAKD+UpOjg3TT0Y1vntx/1n1CFlwk5VT
FaJCCzD21unqpupxWIc22RrduGshQe0WbHd7KQubBsikZC+Wrwg4wvVSjKFOFbwZyNEQECwCfLfF
vEw+Kn5TrOluLpwkmEIPD3m1DukB6YoXu1ZVPBKdKyPcUGKQEUjxcvRL0DuMTebX8ffYWbO44NzI
ycBHDqCKLOZPvpMVU2AW0hpeR+wtGTDXbZqhpRT723u4ULjEt0LDAFMOIJ6eMVbQupHc3bg2WkzG
6z61/RjafvfVzg6HraffOX+8wcf4QQg+sM1t24ubCvoSG8AfPHendKa2MkZtU+FgRf1ZMbUw4uwH
cwu/KMzvWl0fBvAV3La44PwW6pUAGyE8IRmdHOXKKqCOQ+D8yvjHsr9zsYavXVqShKzhGgSFFfAB
136S2okNChO8U0pUDLzRuxeRkW+FDcIzGPsKYcwHlDS0lY+45CvATkF2BP/MQeyOnZl1Tbz4KJyX
mp/K4pctVlKZpbMGaBa6WZJXBofgemFVB41Ao8HOZZyDCyaJAX/QHD+Ku0db5zS4/Z0WbhE882SZ
SvolAC3X1tQMIB5FPvcibfyolSFENajyE7f+gupPErRVRlc8Y8kiamO4R9DLlgfh2mIuLACWSys+
MmZbKL2Ytc8689QkAw26in9r2mJ7e40LdZB/aooo3SK9R5v12mStq3FLBdoSinCfvarYekzDDGV/
bFxj02d8p48kHCDiMJRGuGJbOvp1deva9mSDK8eMW6OP5ecM1MH6GLxuW2vlm5F4Qew1AZRRNm5j
b4VbPP9/0OTI3bw2j9wA5TvcEmghzIYGiipV1QGv/AdmJn7klGFlqdumo/u80n0XIpcY6wrjRN8N
Mf9ye+nzNBlKuUAmGVDokcjSyYcGvtGOK5PRY6E5X6wkd3YYPWoCHvsV8C08V0PXoa2fa7W28sHn
RwixHLHHwKMeiJApdUFeC65mdYSenHakmGyGNqrPtMJvPz06Ay8G4M+FgAp6lmg5TNYIGdYxKx21
APor1r5EY1RHvpIXxqs5FLG1cnIWloUKApJLnFO8AKZAQ69idj0MtDhiFKDdJ5CO3epR1e+GcVQD
YQFfefsDzoOdJBYHkAaBAWD1ac8wr3UoQSPMHg2te+euqvgtJ0kIEeE1yZv5yq4tTQ+owxyOKiY5
cuMhL55M8qYkd0r0+39bz+QoUuFmblOhDtP3L2WDS3ho/LZZu2sX1+ICEyl1nTBQOXGJsbcHq+ZI
YCQ+dlPHzpdSqAcTDU0Q0a7RcC4Yk/hDuDpa1CjXTYy56dChdg7gSNR6NtLZvPQpH76XTRn7fYH1
3d5BuUNX0QRDb/BzSTmBXGKmm8E6ZdAoZ+6DnTHtj5rY1rfMctsvqGprXwfkdPcJddI3kB7an30u
wjKG7sARglQNl4fciIu0kGeWVtE6ch6Y0Gjhx3mh/DZ5qa6Ymbk8zICABrNByCkAeZo4YtH3KcIJ
zGTM3dZcgd5hs/VSsjKhPSuXIPtDNJY8Bag5SQTt9XLUPhmE4rHxrHD3GRreodE2hzLF1HLmBLXt
hKizbLJc3TV1tskgRKdkn5ZkkD/BhXgNDhb8dDqoAVZyEelDPZ6hYO23VRwO5RpF93yCQooFokkP
UK4DwbfpxUsg9Q1MAGwo4Nt5Agx5n22Sjf7uBAJlEp/s+yO5W+MwmCYY2Fu8HgHJAUMgUNnTRmLS
oe2h5NhbnlN/iLMg5u2G4oYfMe1adJ8MKnjyS9JpTBcCuYJx10m6lqtqWrQeHSGDokBgevB1CwxY
azRMU7/8a8UGmArXOA7gtB46GugEd3YznnP2xWpemu41y1fa84smwBkgmc5RoLQnb/whgrtjeH88
D0Prq70VGAb1C8P8ZMIpVwLKPkDsMAElxceuPR/63KXHU2s4e6YS6A5oRxzZOjFDtQGcQtdXqtVz
ojIIBCIQS5uAGAI1cm3P7NI8LywxgCmyPNQnEQe5vRvpHhBiiB9CZoFu3TRQHqtz8dNtwB+H5Nc3
V877NBVCLoLKBppfcEyk2tOc3lSIl2tKNZ7RHUTWl23TvDywEqP12TevMbZR3Gztdq1qM48yE7OT
vbZGjUUAUQ+QPLDvHHDYNL7kk1GBnlznQZ8du4kx+SK8jNCi7KzKTsZzo4OuBI1ppcP8dT3uhQWY
VrZ2Fc1jy8Se9OcLe7mTaWipxuO5/gPxEz0JjHtUns+4140/yHVTv9klW+tdXfmU04ftP59SJrZg
vAWPzeQiKkQHSgSq52d0VF0lBlPO++07dnkf/zUwuYKEm5Rx4Y3DOeXpc9sqbw3Q/b5X/0RRzLfG
aOXG+zu9eXmnTxc0OSB564ocVH4Il6Es7L1FdySgT/TVe0bX9E7/lkJz6VkS59Mftxf6//iC/650
cgl2kO3zxp7DPR+Sk7oZTu0riB6KQD/YkCRonjlgXN/XZDnWrE4pPJNBF/YoP6C5U91AA821tcGh
3PC9gi7FcwpdqaDbKeEarngeX2UMgKYj2GfQoJsWtnBF8qHOwJ6P5Cr1vdHckZ595Z27VnpZMmRh
EgppDN4mGEK5Phi9wnnbR6UKjpKvNXRrCP/ZjithdekU4BGClSB/mMPfk3zsgVtk+RlicXHQ2Owt
d821Cvc0uZWeidsC7yqAGDykKNcLAY7QiFVmD2ebNfuMkL1FzKM5KsFQF2tzVIsLkghbjD8uzEA2
Y0XLQTjZeSRpEzZ14fipSdhKe3bx08iMCDUxPI6nU2qg4NHTpMuHc29YezG0IbhkN+A92tw+WYsb
h0omGNTQ18Z40vXGYVDSsQtLQwipnka7ukdBbF/iMeCIL7cNLa7nwpD8+0UMHjUgFJxUy89gR952
BugcEkG2OWl+3bazvCB5hSIx0fQpDI7Wgnlu0g1ndNJDYXVBnhNfQzu4KtZIHKdPnL9OZwAt4wEB
jxrl5PQYLoS1xNAUZ1BMf49cZm8o4XeiArF0UZ1EmWK6D1ne7fUt7iMawiBHw/T7DLioKKwUeoVI
mI0N5KzcgflUaGBMofGKBy6GP9T6/q+pSbjv1ByFERXXtAj6MPQS37lPw86XnLHFe3m3X9cqWVvc
JMyXhQz0XV6ctSEFCAlYKyLsV6XhK0tbsTMdolBr3plRnI3naPxu1S+x/Ww7329/pzmhjgxJ6N2j
FWLg2WZPLueqKt2kalqIF7BWDzqq6OB8fndQy6c93VvjRzv+yEoX48nIbI3cfr1tf3GJF+YnHy+v
wPmYDul4No0qfqhE34Vq7PJdmeC5+L+Zmnw1Lqq81TH+dnZGTP+Q9nGw0MLXyP62maVsBxUmoOsl
bnc2s1X2mRK3DNlOE300mbxKtI0zOAGOySYWK2FkcfsQ34GOAThsVgwdzVZzUxeSURhB9fM+AQ4f
g3bOGpuFDK/TjAolTykHCBzrrCjYUptoVRFlZxbpqT/W0aF0MLBxe+OWjAADgCIFAIXGjF+kJTaA
pQ6e1g5qPp2j30F0diXVXdoucDai14GcRZ/xH+CR5iZRa3RnzfylxWlgcLY1abWykKWA+3d8GFcv
XrhTMCaIbIy2dfP+3NjJ184ir23ZfBUDKV64nrm+Jlr7i96zFYG/Jb9D2cVEAo9wi42c3FwYFxYm
6/pznKovel1jErLqnl3FfjQUa+PxwV5Z5uJjTBZawB+HOwav0WuLSZRH4CgqBwReNUjf26P1LL65
vu7zgL2az7e9Y+nClN6HRjoQ3LNxj0i0tCsMb0DhJds1nfXWJuM3aqp3fd39By+5NDUJiSNU9eoR
gkrnXH1kDfRH8H429DS8vaAld7+0Mol8gllGbICz7RwPrxlUhkAQu/KBlrwdwwnQYJCF/BkjXO5C
R8MYbHEWNfjMa1TtDlUm6iD1yNrI46IpKFQDOIp2GuA8165QppxzxTW7s03dO28Yt5qt3Kf1Gk5p
0QwYGJCno0eBgu21GWqzyGYiF+dcgZoPkN6W3wHfufGc2N5+/vNAfQTrkYInsyqLpdiYF+Fad07a
HwVv/RGMGbctzJp4ODS4e9Glx4ah2j2FNpI0MZOaV4iqbnyfOuq9ElX0AMAy5pdLFiYAQ4G2Y+vE
/Tl11tC+C1sJ46DMgA6xo83mMFKm5Cr4qbIz1A4xPdmFpcF81+af93IkFTivmPJywYBsXH8xt4y5
KPI8O0Mi3fJtu/w9doSvfKvFtVwYmXhf7ZQ9CKk51pK77wNtn2uSlCEGpVcqCwsxSFYsATkAAEDC
R64Xo1M3Q52bZec8/TBZu+k8+5ti1r+UVP8v23ZhafJQrCNbytQ63dnyij+uYYEYJnHzzW0HXFoO
gDYo/0uc4+xRNQLc0cWA05/tofA7hUJwkgc6GNGE26wkRYumwJ+EUiF6HhjXv965Ua2BqiBOem71
p5jvQelx5MXPMfFW7Cx5ggvWFCDWUPKdUddZvVDKZhzSc5HD3Rq3rIJkMIZQocnv25u3cHpBCYU5
JtxJ6FTNcqLG4ZXlsI6dzQHzqurI89rvQbLd+GanJF/LXuN3LeXmKwTnKxXTAajKMN1KVj7ifMWS
SAI/ROpSSpTR9c4CpDeOMfX6R9GBcueuzh+i9On2UpdMoJuCGAV6fjSfJzeVJmozchQXoskpxN4N
b9cB+xL3YuXbLdTtMEKHCQTAQIEtn4Wk0W0MLx1tek4P1lanwXhvJFvaniMQAwYtyrzFFrDfrDi+
MLJvV6zPPRSDyCBukvHQQpI7CVS63tTIO9P83NdPNqbXg6y7by12Xwjv6+3tXLAEbXlXctJa4Bie
atQljtVBA74ezlaT7brym2W829YraZvtbTsy6l0n7Sg0IVdC4QyP8Nl0Yl+pxHbjYjzbov3SNM3r
4LHD501gLbjDgNkEckB6zkW1JAV0l2tcGc6tQhzuU6ceoHOcGzH5D2sBbZWk6pd0AtOvI6hJy1RQ
pJqRdR4igEzY8OnHNgAPf/FXeLQBpD8J7mgtVEnKC9RuOzAMaeRnNSpPRd2vRPaFrBl2wHwh66YL
3NI9E32doc19djkeOwFCCxjq0yqpnYCrLG3+ZF6cMYExbCjHpb6ghQUEPw7HuPWigopNj/G++Dkv
e3eNnmbBMzH8j6Yf3i0ucH2TF3KSl3qhx2x8pCLZ58QAVuu7MRpbjNJ+OjXFJgBKAEZ7yEWiz3/t
ODFvtD5u1PE8Ktk5UlFui/qDYq6NVi8sCFsNlwH5upyMm3xTk2dGMqrGeM7YeFSpuIuy4WjZw14n
2kr9eNkUgL7gCYMe8RRzWZbWmGYG0nnAoXxF4CXe/FDIoe/UlbRx6VjjgQeSJAC/ANaZrslLQNQU
6/0ZbM/CV/r0V1mVK8FwHvHluwEldxc8dhLxeP15zCIukQAhnW8q/qh3UG/mYpvH3cvt8LG0Z5dm
plmOqgCDW1jd2SveFajuaU4U8uoPMvyVQ7dkCPNKeAOhxI/qwuSSbDi0A8Eun+KtlUAo5WsGEYwO
upnOZ6d8MKKEO/JfQ5OrMo6ttgWOHZkoyLBN8GSZJPUJ+yn4e62uXZi6/NmTCG8CdAgAM4j9II4+
OUUsYgPuZTs9GyQK0Ku5zxiRLAiNdrDN1t7p0IIMCqd6A1lcmA1j7ncA5BpF9UNwr/Vjb3zTa/ZT
VbwvXEWfuCH1ntZJvhuS8bFR+clwIR9Qlluumlu969wgMlRjYxtrSGK5LbOFYGJNwlARfR35/S7u
kU6B+tZIKxVJTLLNhiSEnvydaMgmo1FQUQ1b6a1EoIVjhFITpoENZL7yLXltsu340KdAYj966ksn
QM6+UkRYcDlU5JAtgZN36alKM1NtHT0798DmxD7ayF3h217JT+4gTCPI9Kggm9vnaeHYQp9c6jmi
4wPWCrnmi22kWu0NnQuRzq5PSxKWQ64MOwPUG815oH2XrkSJ+RKR/IKaCgk3KOrQm7k2Z46mVvRg
cD7pbesdnJqMX4a2TfptWREd/Je5w15vL9BdMImAJDmBgahH3jFZIVwh53rRZ2dTQHIiGBCLnzSo
QxC/AhOLF/nILwkLaRw1ERiXO5o82LWj82AAj0kDBe4yMUJhuhTT/42JB0mAJzAgmxGHEmjYjAbm
mDVLybtdMvDOaPwScF7vh1m7AoDSQiTu1hwISYLYgsAlJklzeChkl/Sxif2xIv1P6nCV7ErP1ceQ
CEP76iaQak9LUyk2dqNQN7RoHNehjemDbJ8qsaeeIma2zd4pHSc/xsk4ADxVjFm+6VNU+zZ2X2l1
oKisqXwBJcr8NU2UqtsUgyKnckjTtm+ZPozZNq4s6FS4SebkG3NEQwi85xA49w2gGPA4waybF47E
6Zwwypu+2vaGLjvSdsx+pDRqkvuI1aN98NSuAx58KNq83FYJyTvohGpJs9XcxiwLn7U0jGuvFF/y
0c2AXdP05sPxumZrZlYDqpTIbH8A2wPBmv9D2pftxq0D236RAM3Dq6SePKhtx06c/SIkTiJqHimJ
+vqzGJxzdzclNOF9k5cgBlziVCxWrVqrZFUzTkExDkA0LPgl1Ts0LVz9ZBJmDq95MrZ6E+TZYLXv
4EApnV0PDUQQkMxFn+ya1Jtmf3Frj+6UOC/Nh7gD0YvEE6xPDS45ZJzBbM270EQGBTaXfTpNC/YU
Ld/VhT3WwKJ6nowUYCPwgx1+UPA0xR8R8EcG1L4GCJZCOh1is86+P+SHGUUqE6TJYfP2H2AB1/aE
Sy+fipKAv5KL2+6nnd77RfhSwya0HEP0deehcpLZXLNeW7DJlVrgV3l6SbiRNK/NC5IhpcWe8Sbe
5fean0w774OrP4EDDW5wxzWvKhfkMnlIjxrEMPKdrKeQW7m+TtBsYHNCHaQI0VEm3sKAIWoD2KXO
cTyPfpZ71bmOR/c+MZMSHfpJdmpbQzmkjrrHUZSVxGXWxTmogPbMkgrz7lqBldHnLpl8DZzOLtqL
qhglXvsXgvfDbde4sYsRqYHrBhAJ0AiJ1MOUOIo3grr/PNfTV3WofsGFvGpaJvHA22YQEiKchizV
X9qriyuG5pBw0YwsO48AY+4BDun2NWFK6DmjrJ9yZQo1DA/KgyDeBvXuqoups1INoN88OdvDw0wj
db5HXuf2pK2W6trE3xzPxWjizO1MBnm0c1UmhyztHtCjHVojYqThwwEBPRLE+wR0ybetSgb2tyR7
YbUmTZKCjiw5m+479Or9In2McdXcNrK6KdEugCw54jFMIWpCQsYt17R0Se05jhIlefXSEhQE5p3K
yI5IMdQbs3hlSngt9DTPC7xW42ieU2XvThMJY1f/UjF21xJIt9v0qPRaEVgekzwgVnEjHyTkmZAQ
4CpNnnDU4rGqYlrQOCqyodzT6gsZVfo2wjXs1SWtdorT0Ack4WSygRsreGEXyNzryCfpIPZmo/8m
0rTKRVQHCUaaqneexn7fXsV1TgwjRISFRzlymsDy8GW+2CvUG9nsoOAKxvY5XLgsOLuDdFkWOciI
GaCNTPOgCszhPg50WX54a10vbQsXSGYwBxS1QxzZRt0g9Ihfslx5gD7nM2PxXV81AcQtbL/prEpy
QtZ3JR82x8ZACB2wFfGR24HdTeuAjoe2nt+cmn2yy6yDFxR+e7KPIKGTXVw8bry6Mf7aQ9YY3Q0g
FF9RZBb62DZOGUc9ONjT7tTlv24v5OqpJhgQzsigudXikiaOapRNw2oC+b0KYFGSxXc4K/elPr3f
Nrh1/l1wn+E64F2SK4ARpX3JKCQ74aKboE/0I0n6XZ9WP/V4SCQh1KYxcP4CXsS5XMX2JGRFaGJk
KV4C2TctPyNPtUv0l7aSlpz5wRLWCfTraEdH1yfeOSIbjp3k1CU6BAzMw/xgHMej6S/BdOoOsg3x
l+76liW+Yy4OnlnXU5tosFQ8sJfxY0BSx+8Dsle/p2/x3kSX148YhW5QP9CjlIubJz5E42iBRDCF
PtO10FQLPF9vlTA+7pNjH+TPcZgehjsaEjB/p58l4kRfAWqqyPLYYMYC04XgzTrUS+bYcGOoA/Te
Ef11dRhnSbMnMWgfiJJqkkzrxmFDIIx3KkrTnJNBOAsWhITsztEhupp0D1pRBxOTEX6uHTRyixyY
ytv0UP42rlfPMGZgSfDEjhIcd7+iSPZYLE0Cy+pk0lZrcVdAzy5tCTtFB06UTSNsoRgdgiPj3vs5
oGlp9rXBjzMono4BMPmhDn7H2c+Jr3yXbdb1hOILQN+HMh4QBWgfFkYLnP5opksctaT95lRHY2Zv
t73JGiaGQYK/xgEnPcLqlYItJUY3xioAOeZhPNG3Mhh8MFMGxZE8y9rNNtYOWwMdemilQEeFGLnM
be52oHGKo9TNkG1KaakZATXjIkMqKOtkZfgtc5zghTdIofYjbhUEtHQgdY3daPztoJvuWOlFmeF8
uz2Fm3agzvcXZb/WImTEhSrZUsXR4OpHr+5Cq/uaQG/xtpWNgIE3ZfxrRnj7TLGSQ/+F32Q7ba+F
ePYN5tFD/gARAyg9f+Emt+yA7GotQCOR7OW1OUhcAWhTxX60RSVSCvmSorWMOGrcE/pmdqRAfEA/
DTzHo4BfNP9rxRMcFhRw6ViaJi5TTw9bpkc6Om20RiZrujkY1Dyh9oe0LtQ/ro8VHbLBo7gDosRS
vBOx0cyW0CLetaz2JNnCdTX5b8MtINRI7APGJ8Iwhy4lA+IhK0LV0IAoQefWBzfTQSsHzJMb78xu
dAbQHRW2ipQVscfDpPRdu1Mg7STD7q7dCRLKQGzgDY1m9pWIuWFk5dIrqnXOVfuxKs0v0+Ccbm/T
9dRyFkabU6TDqazAau4yqm3RjtbZy2LQRWiAqaM/MA5NPVMlptajQToe4AaobyPDDOGo61VcrKyh
S5xZ0UAHM+iZktzTrPx0rxlk3tD+CA8CR4JZE14iY5Pao6fFZkQd9t0C86APvMu3ImllB3xrOGit
NSDLgvz1StqopLRpvAaGUFz2FfVcfbanGBQSJlDiWHboN6BuLLw4XBVXJjMmM5rHMX8bwSTyNKd2
+lPvevs/LA3KLoB+4G2DBkc+1osYC++dLp8LuF7slaO3NNBIy3KJQ+QTfx1KoQZ+YYPvxAsbOaJS
ZMLwkgC/K4AEo4r+kYF1yI3Svqrzva470BIeLLPufaOPy6e5jmVbcA1Rx5xefoQ4p4ZX96WFgRJQ
FBxIAJrb3xzS0PjAB3/V/SZQQtnAN95Q10aFjQ/8Wk4gkYYLB+ID6b1xTA/TXjlkiFqV//CAgkoF
aoZIzhtIOoiOXx2SxLGI40VF+QBJnH29yKpda5dxZUF0+nRAknYyLS8yvDQo834HnhKipZIt+fe6
F/YLjhXYwlCcx+NXrIHbCjp3EqeAFvHJeqfPbUBCLrqD2pmx4xMnuzHXTyeQU/M6Cq+6gxKZPwUu
9mdFqnyZFhvCM7YxB/qoKiGS7PR11BIa5LYySVImG9OI9mXuElF4B6JbOA8tGFecChdQBFq0oPTu
K5Bws+zHbfe+NYvA7yBKA/iUv98FK3RhbYVeOBcJEr/5qKDAthxtw68/5j/9CQF5YEnWbWMakSwA
4As0RKjBi6wvtKybeE5cJ1o8bXyzEqf8TtKpexjRifJY6K36/fYI19OIC4wja1Hb4QLPQgjSFAVz
6ZjZ57wESX5me7sJLVa+YaSH24ZW0gXwx2CQxskCBAutQiL6quyLLG/pAF1nauyTxQoKr/Ab+4+a
o1tIU7TnQjGOJB2BdwTFqLUEuQUdv6EzDpiJ/ac/BskuTpysWxxHL7IJxFrBNC/nt49ff61f8l2T
B0sdgnPa8vNfXPFZbXZSBtf1ZHOrXCwGC8vzztdnRIunZUQd0ozG4bTo5y49DpME2rniskIogtPA
wYnAGa0rFyoKfdSsEzOqHvTADipU8MP5ZxksL8ojC+dDkQRx4pulL2u/3bbMQcYW1EI5lP56dLRx
0H0L/xB1H5jTH8k9oKuOb0XQxK1JqAXZsdynofWdflYOhw8Zqwj0J2qpaJAX9vBkoRWi6nMjyiYN
XQl/KFED0A1LckP8mrl2qDoUfgH0QZubxmmZrofXWEgUDl6lIZ7wdADeLFAV/eNNC7WhvOr1XtDV
HpiD8tGGJMbt7bp2CrAINhGgI8E7BV7sa9MpdCgw9kaN+ubr0t5l9EdlHCDvddvKOiLjVnAiwGSD
+FJUFSoGjzEzqdTI1p8d60wWmTPl+RBxBoGeVsERglw+nM71MJBVnoe2dRak8mMbDf1Mpd+7vGr+
sSq19ZmqQotX77LROvVmaTwYLbG8ACmLtgs7NfU+/z7nro/z9+PGQtcdn/XLGytuFFT/Evvc6oqf
Z//E+ltWSo7jeuWubQixS48eWc+rFescgxLtRS2PSe6Wd4Vtse9TEneS1pn1CiJzgpEgDYBuFjwW
rkc0jJbaUWA1z/VC/bJvD0rOJJ5zbQJVP+SjkMnnx1wMdbOU2Cj5GEu0dOiRLWk4ZZ8lU+KkK3hO
8VAa9xF4oq5HwZrRYo6RLVCnp4vmjzElhY8vyS0QQGiE7MZ0gLu+vfk3bnrec4QsG+8gXGfaAH/p
PIgcsGj5QM+gvotpCNoQ3AokMIL6u+qC0juQqetspKM4UghtLVBaRcwpgjW9JVf0JmUMsW1zKgFJ
OA/Hae/cTb/0o/V0e4hrB4aeI67A6UK6gouJXM9rq4ANutar7Mkbv+Xk2Slb353eNRNMtbKX9/qi
Qw5dB/kKnnfomhBNWVM6pzM42J86Nvlt0oWtG/s9yyQJ2PXp4tw12O8giDZBIyKMqCQKZJYKCJmC
czcc9DKIlWrvmNVBRlyz3vUwxNMWQP2D+E/MrcWGNfUgqCJPGdu7Zf0tnejb7cXZtoCrE4yxYDsX
w3WjdhJXySvyhPDhwWQo3lAZ99rGooCGClJu4GTERSaCnKG6oXp0acjTMv2luH6s1PylymQ09RuL
cmWG//zCraaOriRNgbky28wf7R9OQ3yVPQ1SFWjZeATfWsxVrwzgp38i+ZsGcI5qPli5LKu6EdUg
0Xkxa4JPrUGjvhg2rFi+8dH/MML20PwcoJh2SgP33L62aAg/A+j36aa3vzQmeLWDmBQsCyJCLCvz
Brn4gjz142IEcWc+TrPy3BSmjGh/Y+eB0RJscnB6QF2IIBOTQnYy15TkqZ3MsMjGn25jvt7e3Bue
B/VPsPzwZmKuznq9JeYZtQV0uSRPSmN9ZTm7owBu+6NZO8GgA+bWdXARt02uNwdmDXEhCD1QU18F
o6NlDgVj6hLNbfwEyOK5MZLDTKnEA20kJ6BoBFICsEcjNkSf3fXQkGBqVS+ejcjx8JRXZ5AXQfHx
T1mDSBG5x8pHCWze2eBpDtTc+TIX2hhQR41P9URlgg2bK3kxzcLJy0oo+QKvmzyBkeOf2l3eoHN2
vD2tG684HAeEEH8bClG3FA5dnmVZnmhq8mSci/f8K/uqfMvfuqP7BUIDy8495ntZmLYxxdcmhRPY
VMNEyhkmzUN8YLvpcTw2O6TjI9B2HmUJ3a2tigcqFAQ5RyWA1tfrqeZl0iBfnjzFRROOU3yEeTSi
J/tUUXySDAfJfG55y0t7wnzWSFzOGmRnMDhjX6A9swlps6/GvXoqfO8Q3894w+n7vgkT+Jzdbeub
xqHuAcIE/AXe+3qwnV2WXZbNWMylCsr5e59kfjUWwWJMkuzl1tYEsBucNIg8kFwWnmhWmlJm63ny
BHwNpG7S7LsNFer/MBpk+pG5QwJqVQDr227oaF4kT3oGSrnYyJBNSB6mpn7o9E9naeCRIZUGrDBv
JhNDVGtx1clEX805ncudES9hSWK/1ayQzL3Ew6wdGUxxNDQfGIIQYUMCJsCoPdbJU+Uip9wm4+hr
hf5SuYnk8bBlCNK56GFBDRExvrAZaIKetcLF9C3Nc+Y8elXqmzKuyK3ThYooMhQQ+MJGEEN7AqXD
NCux23P6C0mYKqgTtBcSmkdASbt7uNJFEthv7TzUYHmXK8+4iPOXK3MfazN2nlVM7QGAci2I21bW
B8R90PXTFm1QaMzB+iD5sqoX9iOgY/niwko9nZJCfwXA2U+qF90BXJWAnGGUuUX+WL5hUUwjz2jg
RQ0d17apqIGm5l80Vh87pQn1+KCgyT9Vx3BS0j+3z9h6AdE5ySknUPTiDSjCJmm8zvKIZSlnNy7u
gZLzHa1OMFDwfmqZ7gPz/Ou2wY2CImp4QMmAW5RTYooFKRes8kU/D7A4x/uyZz51W5/E9CvwjoEd
K3srncMCejpq00mc1to9cng+AmZ4FP6+4FvrIpJltk2UEfxG5xQN00fLWXYzOIt9z8CjpnZkmdgt
a9w7IjBHqgf9xdfWCvTMVapieWgja5ANSezHRovRshJ3p8HLColb2VhIDAktI3gOoolTrHM4taEV
LR8b2n9Bpdr79qz66LIMeu9nLGUS2RobJhBXDUpxKIAK7j9L0dLQkMI7T0uHly7pyhBFrJ3HBuJb
aSKjTt8AD4BdA/L0uFlRSVn5sqLQY9udbRdMcsPD+FSEJVBH45flWNyPdyyEVK7q26jS+c7r7e26
dqLXhgUHN9UpK4cehjvzI51rX7GKUBum8LYVvvGEs4/hIY2M1UM0LZJW2kqtKjOL8fwoqjRkc+29
LiwtJJRKm1bcv3w8wMysKNHGHJXSzMq9szsOdG8WjX4iuivr7t2aMeDqgKIC1AJahvwrLg7ZMLvM
JqXqnmulH0EzX5kfPUSfgtibB1lmaWtEwNyhjgMJkzX9T13XwKi2zD3Ho/obDOffykwJby/N5nD4
RY1cKvpQRAepdkkBEsMWJswKHcTeXUmrA9UKSRy+ORIb8qNARKJlXqSr6/W460El7UKZGGDymTTG
ri2b+fPFIWDWgRvhfacclHW9NoRmQ8wocc8UyNhUBTv/oh0ByvkPfha5bcA7kRQGKb5waFrCkkaf
lvhMW+u3aSvwEL3VhbXy0unoFr69QBs1bIifg8EDuABEvOA8uB5U6lVjbxppfM4Tugfe4WudO2+d
qj3GLn0cpwdK/pknY2/no29oWQVKNGiBZNoZ+owhJZ8PjPE1yD7jS9AOthJAMCmD5GXCv0b5YqL1
3Mo//yq8tiA8n6qCFBZBa+SZpWpUkHgHohlJjLXl3rE9OHYd6JQV/kHTF8UeK5gwB5S0qmyH1vN7
cwY36ny4vXobUQ9I1f+1xI/fhbfwlKS1G6QYzh5T7zv7p26davDaNPUun2J4df1LW32+zQETiOQf
x7GCoUysa7GZlm6GrpRzxr7kjuenw3Oq/rw9ru1deWFEuP21rPGGWoOR8s+8B9HrBwn75C4HUpy8
pN/LECqvUIWZEsnR2wgDkMfHewnuHR5RbOFwG1TVhn5yz9aMkmA/1W8pTgHeioHWKNFot7Jeyw3H
BeAXQPEgHeFMm/znFws49+hU0Sv4xznvqT/EcbtrYnf5fNkFY0LSDGU6lNNFrFSVmqDDTx3nHJeR
Ef9MSBfQPgtNS3JFbqCrEZSiSRUAT47jE2tIvZ0mOtNi59ztmwfkJnbpfflchEUepAfrYO9p7dMT
dIN+F60vQ1xsTeWlbcE7j0Pt1QwTfWbU9PxmUqI+bz5u78stG2BT5sr0HkI3saJkMaWukjlDINVp
jr+U1p1ba55kE264D9DP4Pej1Ze/C/mhv9gTpsmU0utd56x3P8dx8qG6i44XZ6cYn+YqQ0GPF/xQ
NQBye9VMoHHB29lpnXORWJAZKx4HVv+4PWMbAQAP4pF55GBLcLBcD8aaiDP36Jg7mwTCzET9Nlhu
UA7m6baZjYW5MiP4CzOPe4hvorDYu7iecvtZrVBnv23jb11ZiDNB0A6HC5weqgNibJY6xtgMiWed
7XYCEt23i76cg8VTQe3VQlKyPnhuzernQW9q+0RjbYgDFy8LCJBWqV0FasLmNkybSidH2xz631OF
BMC+QJLylbRVqT4VTZ1lj5gxrfWpRUvid5qVsrBevLbyp9KL8T+tlWiHpEonrnlL7YxIrq+NuUTJ
D4U4lP5QHBNzmqmWGM2Sah64cj8I+6nR/xCvIwEB/jBU+YDBFaEvHtQc7F6n3lkb9AnKJlXpfmQD
KBRvr9dGDdPF9culqXCToGlfOEgx5gbyAHjUmYdpt4TGsTzQvXNgIYgMg0JevdSxl4X9cWlPJOwG
RtsAjgb2psD+C6cnoRdYB203v8lZ7Df6E65GJypsEkDmB+DlPPQBex+ghbS7/Zj67p0ZWPfLsbuH
Hlbxw3JCUENUL/QMbKBkn2z4qavh8um48FNahRinSlrvXOe9X5k5CAjtg6JR33Tj8PZSbngReA9Q
hAN0BkCQmIzT63wxzBxvr3HCOqbPHUHPvPr53BhvE0c0DK+I8o9YvBgRd3tDX7gIPmO0OCbh0Hnv
nx7IlQl+9i7mDH1xelujE+JsmRXa/EoXGsHxgkptE0s84kYoA0uILThDJCcRu7akO7VeLqnioKN3
QU/CuDOs9qNNrTpAxij3bbP5fntoG9vBBsM6GiF45ATL1wZrCPjSqqf8/v2h9M9gbNshHAg0Q4Kp
56dWOGWoRQAJAZIc8L6I8P2aVJnZIcZByDQaIavzx35i71rO7i1V+ZLldK8R1Asa+/n2+DbcIm+D
QwIFaTfU7YQrJi8No2hyvP66wR7vEtciz7k6Kl9uW9mAQOAZa4CUDfU6XDbie8xtS0UfUtz+vDNU
D/pgOTb3zgENM3siSXFvVK9gCzkoTngHOiUxcaJmBWnBAY9IY0CNIEjdMm/9eGrNOPBAYn6Xek3u
l0pl+mo+5btxqsiDirYd5Wi64BKCBrmif2NGbWoHM69mWT1my4Hj+4CIB9kuF64RQrpMG0jb4tPP
vAVrCTU/tcI8GLtgDkDdumNHIuth257+C5PCsdEsYhfTYiIkOqXH6gtviGJ7Ywcdkv3n27tQ5AUu
ES0ZCCjhcK4PTGkvhp4CdHVuChdabKDiHiV98BtuExa41wR+lndSX1sAtdoQt27hnHv083aeEkxL
tndkTWSbVvCGgZgbFmtVI4SB3OwgWHiei+SRlvPXuE+/lhU93D4ZMjPCZiDq4haTMrtnvUz9soNy
dQVQrFQPdHMHIBkCpDjw7ijRC5OWjKbddNyPkVN3Yv/wTj/TH3ctIEiyHbA1JLzIQPCAHQc2M9Gl
mFqXZmbqnEtAVHYzSbNnTwPQJVlsd//p2bvCwgmx0Oi2TasnunW26BzZQ5v6qjV8UWubSaKC9aHF
rkY7Id4tBoI7VB6vN50zZWO5FAYHhqoYWWH9btMJq5UqeaBOXVROhR42aVOitoqubDamajAPxrjL
yu5PlSuSbbOumPDvQd0Y71+4VIBXrr+nLkdF1+CiomQxn8jA4sOStSyM/544zf4NlUA74P7P96zi
VGilrGl1dTH+/QBkDuBmIcUqNjezoc90cPJqkaIqgdtA8Uc1j0v8MCi/b68xPwFXN6NgSAguehts
imoza1FXlj9HdTwa6eyn+bNa/AM2IUl0vboOuTGUYQERBORsJX+sTGh9h9qyHiVgCtf04j6hRBLC
rI6HYEI4HlmKPNRCUz1K5zcdkVJnx4E5yXBgm7N2MRDBrxQm0Gv5TKB8vYAdlI3oCQHYlkCHpA/R
ySw5HrIxCfdLlzsolBd8TEwPjMQJXVCeKzK+uu1Nz08f5/kDe52w6UuSaW3T2FpktuWDrucRkDD7
Fo0WADMw14cM3N3kFbu2Y+/zAiXi2xtxc2+gFoN+OWgEwZNeH7mlc9CPrcRatDTuD2VIwTAla7vd
PFToJEaQxJNaYr03L2qLUbwyI3384bogTFzQZUO/eaYERbG5Oy7sCN4sZ3llj2ipi3q7USBZWb+h
Ve9LSbTXMukeB/T93p46vv6rM3xhT3xUdR0QpKijRFWWPaUIqf1kSH/VKSTstdb5ikJXGdS0+Ppf
rCKTDMY3hAqWsCszMILYDeCyUTJau9a07ksldXxI+d0ZS/M7zZDsaAyZ4t0aycTPN1gO/8+qcCfV
6KzBHYE1tJj7Qof8STemyJjpj1ozE1+N6V3uMjA9ewPKRiBbwsHczxSk2bcHv3UkgcJH+RDS9Cg5
C7s1RqNCnFS6FpFlOqX1fIJYylNuuK+3zWwdiksz/OcXT78UTOlux3AvVlV7whPsNQVriWQo2zY4
jRNeYbzP7dpGjHphniiY0ZQND5Nb3FVL8n57GGudQqwacoX/z4awaizV07Lm4yBmB76vWHs0kvEw
jxpkmyqcEZUoDIQMc+I7Rr0jOvptrPafpBihb5nS73WR/1QX08/Bl4dTa995Kr1DO+ocoGdUVonZ
WFokorm8GLJ21qoyPHkOWiwIOkWArYw0I/nDNG8PEpLj7TnZcEZXZoQdNFG1UiYyqBEAUkEz2T+7
2cAczJrlF7Hz89PGLudf9HyIF93CJljjpK+DFPJfrX0EdV/QgvrztqXt3cT5aCHujny0eP+qaq6P
JtMie9LvQNAHQYFCe7ttY2OFwD+BRAXndUMrmHD7OlNKlZbHLN5SvSZFbXNcaOpTQ/l129CWI780
JBwNqpgqYb2mRSMciAeqHKg47wYv0qaXxezD/z9jwhlZRqdpRrDVRc5IQheC6kb/w6vy0HQeFyY5
kJsDAw0yQGQ8xhSzqXjXE20kuOqBJEMk7WUPXUV2BZpSQvS7wJ2Xy+E/jA4VcORgwNK1QkJ4XmNP
Kuo8EYgvfnS987TM+R3emkgzxWAPiSsi2Ygb5wt91v8aFDYJS+jQA4SpRU1jBLOi30/kBYLxASGy
RCPfBeL1yy8kYKXR9oV/XTvQlEAq2qxgyeyKR2RnjqliBombnibaPaTUOfSN9/32bG6b5AuHCiBE
d4RQTa3wACFsRLA0Oxa8p9r7IF17URfvR4L3u090r/RbYkqu/M05xQD/z6wwUlJBp1qtYdaJkw+L
zQ+5XXzEinOsTfpye4SbOxT+A3xf6OTAhX89qcs8LswjgxZlJae2zuZ9wXCdd1PO/FxRzqNjN5II
dHN0FyaFA4jux8IcrA6HQl8M31HiB3XOXuNOPw7zKLG16cI8ZCJB1gP+T9FNxpBg7DNQUUclKDs0
57Vofg+VZAq3x/OvDeEELEOvKJOH8dRaBj34cfnajd43pTQeJ5rNkuMmG5CwXjMKdm1m8gENxg6c
uju1BeWkbIlkVoQl0rUCNI0NhsQURFv3tncGIe3tjbc9a2hTB10oigdiKqc1J6TX+hI+n7Cwb4ZX
Z0w/aq2DEk8pa77a2uT8jkQ6z97g9qpMfakzE/2wkP/xE6MA58kv6mY+XTh6UeIztubu0ph+faJy
FQKt7tRo0ZAy28/i8bc5969jOUu23bYdRJLg2scjSyxFu/Y8VB5qgVGcW082K87KNDzEWiIh2d80
g3wRIjXEaEj0Xg+nQwKYFSrvJQaXi6/T+ZRRI1IbBAK3N8SmIeNvBQa0Vytdvdbu5rHrMuy5EsBV
5fsADZmRynb2xrZD2ZHXT7HpAIPmX3ER6Stu1k44RGqUptadrXXvHgWOqtJep1im1LExoKvIk4dw
F6ZYk+cjhJfUaASNBhIk6SNl3UvRNK+3J24rqwc5EKhZ4boHWlBMxccDTYk5tCre2/aj6ynQ5hqe
0q5z9klc3w1mDf465Tg1QIQpzP5OJnQ0YUlPlldIwCybQ774EsE7taPe1epcq1ETfwzFu0ZzUGPL
cGibS3hhRHROraeMmormb6o9j84jcrT+Yr3PpNzdnlfJYES+CZNSjMTDYIbx3WAMLMY/KB5St42s
m/bA+nOxeCIKs2cFm4oco9EP5p0WascuDnMojhyTRw8sCAOnO2TNndf4MnFOqWnBUxWKVxuxgwFC
M6P2m9fyWD6noDo1Q/VjYX72MgTp3sYjRgLoXkORhDELPgWUeVQxCMbMCdOmF3ooD9C4LN+6c7b3
Arq3YPxYnt1mh2FrkqwRP3ZCGHk14cKxRN3sf40v1kOpf8tZLFtSmQW+sS4OvtfXTlupmNcMVQr0
HaghfXRPww4KJXbqd8/ll+q3DGElXUx+ai6M9qzRrNnDnA57uuO8td0X6KAP38Y4SE/kJfbrMHvO
3mpZ8WJrsNBe4eVeAwhcEb826uYUjxkGm8Ze4jOioYtkqH5KTsmWFf7YRfkfVd61bl89KtrULAua
zykwSuoxOWpHEpq+ja4KtlPuil3yRbZTNhwAcH+gXuQkJcBgiY6mMwfNArwhwmMryCboOSrDTtdl
LmDDn12a+Zsvvlg5JJzdOk/LJdLMX52S+lan7Fo7hgr2pyUjUTNDtAAwts073ESKoGTKiEpKAkYE
wzjnXb1LNGxINB0dPr9cUOIAutZDzxkKdkJIbE9Tp3pVwiJQUMOXlUEVZqEb9mGph0WkAuSjhDKG
wo1rELBGiE2AHkPjJK6C0a7UoHnXYbl4lxsU1PYNUCgLtA4UFu+1pPmazl9dVp7rdrxvoBHTV1MI
BhrJi2MjvX/9GcIdOFLI4Wk5lpN4ZRinblhVxp1uRJ5XHVVW7SztXFn23u3+gz+/tizs1yJJvLyy
MAH6wfHTF2efPU2H+NTc2/7wp4rcPXKOj8ZJstZ8PNf+9Mqq+Ea280HPzAlWrTNuEfdPecwBYUF3
5k/vjUTDXfJq7ssQAo52oGW+8+u2+fUZvbYuPJVLOlq06TDbaT8AhmyGOrGQe/i0yCHQq0jgIBXG
EeqIsa69a6o0vefaOYum5pfnUMAL3wDL/PxQLm1wH3jhB1yUmpAUgg3PfqsRplmuX9iSEsbajzqg
c+KqBUjZcArdaxttZ4xABzUscuPm2DF2VMdUYmJrRS5NCCsy24Qs8VCxqDTgngsQZg1pqJjPtydL
NhAhdsFVVJmgOWKRklV9qDfjsRi1JbxtZP1uvJ4tYdW1yZ5dCNqwCOpvvpkZu4ETkbSvU8d2GpUV
CNb3AKwBwcQp6cCvIgLp8nJYSGVg/SFfPQyPqQvFRdMJrfzj9qg2p+7CjjB1Sd4Xi7lkLMqbPHQs
gC0zfXfbxMYewGUNMmidM/yuyuq2N2ZLipdA5CJ6HfW3koDkR1a02TCC7neOzgfv7RqL3VnaVOaQ
3oho9zX2sM/Sd2ZKshSbNgDDQmLMA9edSIOWZ11d1egYiZb2ez/Uvj18m1NJQLqx7uj9Q+sSqiHA
rou38tK5Fcr46hhR/TVz/pjxbxPI8jKWlQw2xgLJMtBI8WXhKYPrsz8vbWoyxx3xkr8b89dBf0wV
SWS/sbUAzUSVEnyHaG0X7/1B05V28KAOzuWhyh5Xr5SGYNMEnrkgOdQhHyR2g3aDXtsZEHCRZ/0i
8xwMuqz1bnOe/rUgFnFUlSmWQrIxcqoy8BTjgYBfvJZ54i0raPx3kYsA/BlJsOvVYKxvFigu0MhL
f9j0XLRfwVcheYnw3yFczeBrAscWiu2cbluIiCwIZixFMtGoou/a/M2m/+jJj2IAGYXf2yHR3j99
6oEDttCrwHtMcL1cD6lE1V2P1ZlGJFn8uFL8BmxlDZVhxzcCDvQTgGUeYwObksg7ac5Vu1SkGyO+
Efy07JFEdvtzqip3FvKW/qJqJWrRuozmZuOcogCN/gLw9cOtiedUd3QKx+nRKC6KaKJFuOjABrYf
GlTJbk/kxr0DZ8CpdBCum5B6u57IHmIOs9Ng3YC2PsdVowW6UkJE3qrv8bS875XZkUStG6cKZNsg
UuZsZtiOfLdexB4KcKVj0TMaOYTet4vzjvek5NrZ2PAm1AbRR8WBVqvOu7heSN24PY2gkOeXDvh4
2z5UpXKQm7vjwowwEuLEel7QjkaJmd2RzLzvl5FBxHjZaTY60xw7/Q0Vz5fbC7bu4uZchxdW+d65
mL9Kxa3qZpRG5aI20J5TSyP7xzZ691uix/rPzk5i884rM5qdKEBN2qFRqtoK2sUboQ+XxYt6SA3i
5j5TGmoE41wU886KY97ZmTuZ+1wUmvQgbW1oFHbhqaFZgqZW4bwmRml2Bk1p5Dbd3lF/FC1op+vA
IrI30daagECbo5lRBl1hhUfHnHrUnoYIeI7AVYGSGc5N/I3Nlk+W53b6JVkNHsH8D2lf1hs3Dyz7
iwRoo5ZXSbPaHnmPnRchjh1q3xdKv/4UfYBzZyhhBH8XSJ4CpIcU2eylukrwe4CCAyRqqd9CicLC
umzq4shqWqQkyeTSfbpNdsqDFLqjB/WeVT7h716FYA8iHhg+g+wksOGiZ8iTasxtKdZOmo+xuv20
l5WtGt1L8mY6pa/Vge3km+bDqHbaAedeNl3tOYM8+fb6shc+58WvEM6gHlghyUmonTL7vngNM7/S
Q3cluF/wTAaeE3gKsKZaED67POcFa7SorAPQ/0u16QCxcQsN7bEAAgr8X35ZRisBxRzxi07AuUHh
OoPivY+sylZRS2sP8h2m7QAwn9z2cV1/ZsFBwfVh1JqroQOSKppSStZNA9ZWQMPYScfyTh1TxUn0
5OP6h1rYxAtDwoeS5HqQswCGmBzmXoqddKEa9N5Iml9PxQdm0P5dNzgfJsBkzvnShEAgbsFyx3tI
2MXmjzW5/VOEjUx/MehTBKqjl7gVq/WYtWUKrxiJQivXBkk9KX+nyNG81FffJSCPgDd2y8olbrzR
Tad8sVzN196vr3jB4/AaM+g5Qd8KNyB8y0mvQJmcWepJbqoNDYHrlX6lDFSFVuSkFfQQJX1z3eLC
7bt4AYQtzgrAMXKQ/J0IvLiefI1m5aZF4gSr/Y/Ft/rsrRH2NRqIUU1q3516NT+UEb2BEtvu+mIW
rgJ4ZLhGJyag54oHtlYZY86S7lRO7R3T8m1mSOCbBjL9up2lTTu3Iywlgfy5PNIcIdV4sNuHJPsI
9K9mVaFlacfOzQixNgNbKpqBaXeaUkiaJcWTRJWVRHFxJQidgKTASwD/cekYg0IzAKmPu1MbPtKa
iw93LstCV9J/Xd+yxU+DL4NIFHDQGWtHZDNtaGUYyovfVpF7WRC5Ema3f2zl4v7w5Z7FM5PWZXY7
GHAYRNoabXDUjV0drjFWLt1SMBXwF5Oz9GnCd0Gzd0gSpQJO3aSRw1h+TGqQfqeStFeTyleCEd2w
tVhtYQNBWfR/RsW2HrJSq6lrGLWD6FkFQM+yMy4QvRJRz2dAuTgbHi+M3ShAoIilAyWH+FWpU/UU
3tJXzIDG9+Y228Re4BmHfM+O4al/Dfeohx/pz8c/YRs5CnTb0JKZEzRlGUaluh64eQNahXqXy57C
dC+Wwse+Tf7LSiF3BbAZP/vgW+Q7fnZYGKWsog0wZ603bBQv9aDxnBVu+0Goox7oIUIFuHbxwpxq
utfuWb6y1QtfFGNa+rfmJvgBRR3WssaAawd2thNVj6XBoDVSbYgUb358JS6sCL4qHo0EM9GSfGIA
0pnZb93MN1Nc/H9aEa5EMNpDNnErZfg4qqUTyiBaDF6vL4U7IyFetZGpo24GklPM02qXH6zUZFMq
a1k+UUyxB5QiFTvJWXyylA9A0vbXjS14RrAoYs4NlwFqAmIRorSkIkI2iAb3JB2t8RkvsyfZ47Yz
n39uCAkxxBBxBMD9JmydXRtaFpFePgG0+oQaBVicmVMG5ga86dctLR04JE0oOqIQgQaXEAVHdjzE
OYlhiRatk2AOxhmC6tGuIO193dLCywVKI07kjwm0OQ89VSL0MvqUr8lXGz/R15qPfFPEowDIMjDE
gI1zapXLoyDrNGnblEyYacjvOkQTjlHQLVW1T7NT74dRkYCSst5GS/0xVATkFijgcAZpAPNE4GFq
h3VdGqF8SqTm2Mhm6fSlhlSCViveYc5Xw3WvziwJ54LqfaxkDZVPxT/9OG40L9kgC/WarfqX3qMX
uQs2a6nY/LPBJDhIeP0b9PPi8G4va8gJi3E69VPgEOuGrKUQawaEG5zn0DaVmDrhBMq7umDMCVnR
rxy++THHKtApwuWEkNdsjKxPMQQyWAP635Xl2cZrqSv35qivpHiLVlAU4OEmxJPFExibBTg1WDWd
rLbYKJnxt6rrl6qqVqrsCxMtWA1ydE7dBuENUZ1VU8PMmtoCJ52PO+hmGm2mkdZbtenku7iwnk2Q
yN0pGWPbpqbTDlSc0rYakcoXYxivtK9mTpGTTGNMg3OIoeEjVn8pCpiFMsrUtwfF6ezX1plAztB0
a4vm5+DiesMO6iDIZoGwRBNBqIQkOUVKa9YURBTtrf7a+qGXuXxkNqTOdLfehJ99TC4CTxCdEmhW
ctGaS3cSWnYpIdyAJtBUv+hSftKK4a1elTOd19vQ+MHBxOAIvAeXUr20k3F5mg5KJmh1J6fqVH8C
MzjshpdsV26KA3tFjSm+oW/53Sp2aeHLIcqBVBUIxAA0EDvBStcSm6WycYpepaf6oN2mW/oQPE+P
0zE+dYfgJjw2v1YFa2b3nXc6MNujfotvg2Lhcr1WZyc4hIV1agYkr4r8DjV7N871u7AcN2E8bEkO
LHXefrasc4cy3rLqnyT3gD7Im+sv0vwL85Ye71EiM7RnVBJ2HpaFiifh1Kq3w/jOzPdpXANpzld7
aUNYLQYmmD6C/PAEFRZHJ49S/mNJP651Aip50KHz6Fzcz8omTOsTCQCVIQ485G6doybk3w+3ihtB
I0nH64pq/izyiZOwU0p4trF4bWtfpjkGBn+cDoJiDskr6jvgEJvz9chaM+SDPp7GNLgbRunfUHSe
EpRv15cyjxhhBkq0HDmESIQI97phfWKC3hn4h3p8Nmo59dSB7tIqxUwJtVDF0db0rWdnAAnMuUUh
MIFk96RkILo45VXFK1TKCyu7j+urWrIBBUnkSHAnC5RhTRbEFUWbemjhhjG1+pVU5t/rNhaKwxBb
/Mat8XbfrG0U1RiNZBiuOFUbY9dseg80QMRpIihe0c0IzZGvdk822YEZDtlNmxSqYoc1UZB5os3p
iJFko2QA0Stx7j8OyiSFLFuPAX+7fmOK3Dv9kCgACpPfrTJWd52RxQC4ymsT/gs7jHYPCsUIlRco
kasC9HoFwfFU8nTwKj0b9lmYBSvImYUQD/k85jsAzdHQMBObwqBJs6soklooh9s+88p3riFobtoN
+0OO1E086v28mw7IPV5Unt5j+la83FTO8CdTW/goMBGjwzQ+m+br9bMz87V4SFGCg5y8htRzdrmN
NMYcbjy1pwSaPhpJ92hBOna81rVf2j4NDMto0SCP51CEy9dFD/K8xsRrA+1zto0e6R6ab4d8G247
HAo0TcJiIx3W0JXzzAMz6LgQfHAGGl7i/AIA6JUhN1Fzko8czJnsNJAQrlf1557LBs0KWFYwvMC5
6QU/EtIMbKbQEzpNSrWdQNWDJiAtHpFzOVXwY8FMLAf5jIqqD7joZsW5Qp3CrMhIBdxjDDmmD7sa
tmiqXj8Vc6AjR3CgnM/lcXCrxOAxDYAXVRIrAg2RsjW36G69lL9afCmUWXYS6uorGdTMe8AeuAiR
7HKVK3DWXB4PDdBi1IKzCBMmxCFVs82bk53bLtX/akG+Y2nu/YcVIunATBpeAVxnwaKex1JZ2Wnk
M5ZuSlU/aHbg5IN5l6btIexDd8j/FEG9LyII95FGdcwQUrLFy8rPULEwIXoGRQLic6hNAtIgcsCE
qOfbkd2H4N9FVQnAhoGVB5MRtBNCxJmq8auHJEyUK06IbAIEKsc2/Pzxb0AshPQVkB2+GeI1MaCN
Zls9QbyF4pq6SQGkzVz5YO5y3Mk13a15owgOANg5WTXgboDfEvNKTLJmk4Y4E5IKyhZi4u50E+3o
Qd6qW+KiebqqmTJ7Ib4tIiVDKrRAH9cHammROLROgWRvkvx2ZOHKaZofX6wJCQlUKfDIz0rzcckm
05Ak86TVb2pRHqI+cSS027ThF+n+VtoaizH3KJen5tIe/z1n5dCR0ckCJ4KFbkO5l9LGTaAIH4On
WZ6an2bo2DzA4YHXAM8LmHRE52YYvZoVECptk9RQtlqomdauB8C52I5WJdHtymFc+Fgq+ONAqouB
feCJhHuJUIz0oVVap9JLD/Vteq84/8vBRLj0XOb9ByJDoP45rzswhPCsAOFebuYQGKNSBzakWPs/
4/SQK4COR0fLWoMozJ5abgdJFsdCALEutvDl2kzsqIEdNc0OpAOnGEYFG23FoywcDbzkEO9DQARz
4v5R2tiItAbjlAeDi9108/YfEAxOF6+RF89eV6SoXJsX0EgQG80U1EZmmNA1boxT1j1KSr4buu7Q
hhh4j4KbVDG8NAcuO8x+/jShmYPtQzGHFzbEynKvFtLQFLWByZ7yAEQJ9QhUsNs95ia2RbdX92ua
M0se68IiP7Jntw0+Wm6IhYXGh+AfSDbtbXAwPG1HP8dbZfPtsVaew++QQbjgoC3FswAEIhyiWGim
YLRNtEQlKAEob9Yx2TcvIF9X74MtuNHvx9vWTbYxsM8rm7twRM/NihSmaTSMUQMNtpOUoD6WOVmr
OAZNNyt3fBYwIZTmUBYuxA2tQjEY7OtOhypERU76Q3nb/Yn29rZhDvhzY9d2G2/00DHrHRXv3upb
sGgawGFUOjDqM3tv66HQojxNyKmPe0c3b0CCiO7VR8CafTfSlSL+gi/jAs//Z0zwZRGKHK0tx+RU
xxCzTP9NQ7Z2UObxA7byzIT4EhAjrpQqIycCjLouVW5mNQgX6H0GgMmQVLsAre4kl1xFx1xYEjm9
sibb+V3JEA/r+W8QYvsik9qCalim5suu7iqJW0PkEOFM6RVu7Af3utdv6tOJUBeiTd1T+hvk7ewO
JLx3a3Hk8o6jZIROL26NmIUafQokmBaSUwDWTMzmjKHtXT+833xA89X+PxP8i5x5g0EielO3ETlZ
d9ZO3Sg3UApXyk20Y/sEh3eCQ+DJYH5Ub9Jd4A437D3d/bd1ol5nYdRKA1z08kegewfpq4L/CO1B
Mx+icY0Kf76R6CugnovxYsTkM3h91fR10+S2chqQxZjlrzp6u76PSwa4JiG8CUKLWZGzm4IxlCE0
cRpBiacrX23xeN3A3JchjjgzwH/A2XdC+zpNwOsH3r38PRjAPB/cNQAJXTeykChdWuG/4sxKI5dy
2Eiw0hxHV3tDqmQ5beZ0nrRrHyKP+mtKVwuv0TefOkqKYKhEHC1YLFo9D1O9AM3fm+2H7/mW7eV3
9qD6yXPsxBCsd5JfK4uch7d4aaEcgF4uOgrQfrhcZF4ME635mHJwV0HJXP9DUy9/YvveoYfkwDaB
Uz4ohQvGvHFf7VeMzz0cCOR5JR6yK99l8UvjE4rBRMnQxbOfho2+oUcUltzkmbq1m6+SeC8cGnDu
A8+OGB5BjUiclwdNk0QEs16MQ6yqP432FzrmP3fa3xEgV53lqZBITNFTQ20tUCuBLMKpD1HmtLmT
7cjvyQ2chHrlbnV0lydVl04LzGZoY6BbCIWkWayWSEaRYfRkQPklOFLwUqkbPtraeRrgQ8g7Xdtb
K76ofNBrZhMuGJ1XQNlnkNzGbLspljJUJWswR22bfyrqkeQXKGhPGFP0O698DN6UGp2iwMEYuIcB
qJWjM49QMb+Bfh/eRxDTzkbq7LrVStIF/Ym+Br95alvtMC5APsavANTs5i67py6ooPpT6a5PLc4D
cQT7aKYAdYxSDaoal+cWoGwrUnPM3FiBsafT9Kvi1FNhGTy21Hi5vtIlW6idYPYWMgs8mbm0ZQB9
qYMwrztVUB6oWVoCHl6eOp28p/qq2tLCHeFNGX6QkKDN7ojSsbxmEWpOVWebm6EvOzBZKtWrkTdr
3KnzsiEGiU0OlgWRMUIMUYC0JiBianPN8KcyxKBvG6splGRzXGDI7Nn0k8VJ9suUc3AKaKA79ZKS
RO9B1bHOs5txhGgp5mSzO7mztBtNmoLG7RRJLnbXt3/2lgm/UojzTLQukgw0Rn5UD/RgDUW7AeWM
vNLQnScFMAMWWeBq4DXAxSG4YcMs7bQGvYavqe4IenAd9ODJV/0+3YDRwAMLH1jNnPX8ePa9v81i
ogJwL6A3xFwkj1lbZ1Vv+HzastEfijbdgGh27bLO3AU3g7YnLitK3hBfvjzDejKaRTvWBrTCus4J
x/BLbr6+GiO5DSqMLsQ1OhpZ+BUN1o+nfUAiiigag7GACOCdE26qrkEngiJd8ZlRbeVvBUd7byjt
TVBA8V7tXHnKnn98YuCF8X7zySmMF/M9PwsbzDgOqZkz05fT+9p8DrR05Y1ZOJIXBrjHODdgGUgL
ptH0x1Db1n0GXvc1iYE53IHvGxAV3714vJfCeRx0FpRG0Jh+tbF2mhdv5dzVPWjCb8s7/TQ+Xt+y
WRAiWONxwtmKxprSVG9gLYps1wBoCANcG62dwAr/J8A0I6Gf1w3OIy1YBL4bzyZ8ELqfwrkIagPB
3QB9nO6oH4cd3Eh06l0MzbghAN9OfBfuzMi7bpS7iotHU7Ap7CkJwZZt1qXpJ0qdOnIEppYU6iFT
8TphgCes0xWnsnC5URKF3gWayKDYEBkN+KijDrJgwx+1Yzim+zruXJDur1zu2fuEVaEtifhDt1FE
FO921nPcSB0bvhG+0RFjZs0pp42D4aCVY79mSLhXVWAORSglht+E041Ehielr72xDvYRDX7u9OEz
OOoLAqWoRQmmNE2Sk7oJDT9uJTeuHtXu3/WjMB9M4bt2ZkG4w6A8YVY0AVoYH7LH6IZX5SGX42Wf
+ioV/RztItgSnrAwbEZSQ2YVDZ9pmxaO8pblXuNGv4NPesvc8FFzMWUASE+9W8toFr8Z1xsC6QEe
NRHuoksDpSYLiG8mozuMkxPWwJrFLQTskpXbteAVwcELMCCgLjwM5j7mzIdwhjbWIIP360j2DSnc
xlG+UvNZuFAAhqKQDHnlBRqHKpFbi/RQiSo702uNAUoy8rYtp5UbteAN0amBKgbSMUxDi9rRGBQM
SjvuiW9nmeTkrNBf0iLTXMAdZWhWKHHz3hZaeWeG9mo6yD2t4KMubAvRZlK37TCNE8QEoMvRnLqd
tJF9CEk76j6/W6suLb0yF9b4Nz37ZinT+8DqYS0+lM/ltt/zO2B+t9xzd22i6Ltwcm1twq2e0OEt
bQXWmo2xKQuH3eeH6bnbpZ702D5XwFMY3rDV3GoLxhUHY87bcN9vyKbfoLi1oauDf0snFrEQ+uYc
DwZ+vMvVxwQibabZED+T0SCrRlfqxzVow/L3RBmR1/KRPghrtnQ6DNC35WtGhs2glCVtuu0Qopal
7qVhVapv8ewCssShZnh7xLhBq/S2zyuZ+IVtmw8TfFzoDKmlv+DhCHxrCOPUyWiicM5zcB1vrrvV
Zeu8d8DnQVA7u9xRMkRaQhXsqIGxV68d7cJFeoDJBeOrlHQ/H8vSkQtrRRtx8TtCEANCLxysIiYy
JNOMroFioJ9b2u+kbV7suHm6vrAlz4PxV+wnhrohHiRclB4sWSQ2YCIMwtbN+lHxNKUjrtIma9dk
0RQg8Ph+CBtg7XIPDRSXk8RIMPtagpCrHT/TOD927fBT3K6BdjTmxRF9AX4mf7uG86svZcowgm3H
jxNr36qVR6HOBaXHFTMLD9CFGcGfaYTUVVVGxB90y8nU2CVl7RnlGwkef/6FIIqAtgP+grJZuMyo
00cDHQewGEXDixFrD0Rn7jq2YemsnZsRXrkKHRy1TODDzNz2TC39AxmlNf6ApRPAJy044SmoSMUu
3NQRzAhKOAG9ZN2SiaROWrT3Rq6utboXDSHKAhAFAB6IuFweNTMP6ihpKR4bdBSC3nJUVObkXnWu
f5qlMwA4MZZDAO5SxfcUFNaYa2aB7ls59OYjzFzghP+JUU9xAPhZwwssfqEza8KJy5kiDWAY0325
aj1wiXroeO+vL2jx3dRRXUfXHqH3TChNHSqCIRLYaMDVp3gN+hPRTnfsXeFJ72sx3KzShpt6bkzo
R8hNBgHHBsYU68gYu+0y+SAFFBhw5shS5OpK9TWZ0UoIvnQ2wByPGbRvmLToyvsqhUxwpupQo9bv
MmY/arUFfxSsTUx9v4BiVADHzVFkmPid1ddqEvfm1Na6326z12CXb2MPoAvWb6Mv82RiXFz/W/wt
DhwGGH8lsqM3TrWvPjKfetnH9e+6tGYDTVOZ69DB/wpJqV1aqaYxy/AtjNvVOX1CYvVoUfvfdTNL
JxRq4Ci7cYEfFFEvrx3m7VWr0WLTlyayD4voPu6K++smlq4c4MsaB1Ui7hBTz6Gb5CzHBUPcv20L
4ig5lAqnwtFb5l23tLRnWAKUYlDaB6qeL/bsHSnjUR8GCocoNWHmJEUG9ri62QVRk6+4kaVtQ9CC
nhBwjmjQqJeWzIipGHxDWN5Z6Ls2oVI56ZRrm+vrmXedAFhDVw6Zp8qtiKT/HUPeSYwW0T+V9WOl
o/eaNl3mZYkSPg5yA0bAoCFeOE7ldmoI4uRsCLw+mIKdASYFCMoq3QqJ88LKUZgEIyMktiBeL/b0
G8i41hOGn31S9U4aQ/t0slau+5IJDHwAEwGMEeqEwmc0yWCa8JuI0Sz1q7WVr0EHWdr1rV04Kly3
iNO3IpSa51XpwII+0nW/NOmXUanPWgGlwVx6v25mcSlQncIgC84+RtQuz0lDOmsAalv3x0J9xAjc
KbfWEqfFlXDZE0DSMJIkAregb8aAWYl1H7XNl1aL79VRxohwlK18+LnrxxfXMZbOxXwJNu9yKSnY
X2gPnWOfqsVnVuummyfkpkAE4hBJfSdmuE/s/mho0tv1PZz7D2BIgHZHox+YxVkN1VIkPpVXaX4Z
3crVDQvi2yEKN8kq2o6HZZfeH/+7gdhdwambw1VaW8JTJmWqn1cPhgEnT06jfB/nv+pxjaBv0RQY
mRBZITOalRybYaimwojAVhEkEBgfHDX9CKu/YfeRR/lKhDA/g1jWmS0hsgpUexrAtaL5ejt9strY
snB6vv6JlkzgsQK7LRfUnWG10ioguRSBCdYe/8nRh54p3nUDC56Qj2lxZjsU0ueEYI2d4XpxC7XX
3pIt2Vd36nvk2jvVi/z2xTxct7e0IMRTGOTAOUD5XvDvfWAyHHFZ86e+3CkM8jt1Ehcri5rfXKAE
gUXE4BDWBfjQ5Y0qwyarpqbSfTMuDpY9ntoy3gVht/L+LqxFQcUXfBIY6wHIQ1hLRCeN2uqo+ZWU
eiz/tJvXH28WDPCJEF4fnfVVOpJbEaSHNT8rpthN1eLLMoOVQ7ywVxc2hENcFemgN0Wn+eBO84zq
txIZjoUxhusrseYeAFYwYwKmA46L4b/iLIBgUFPu+7HR/BjAbHWwHDkDCkFFPRa8L4ZR4hSsjY8t
eLcLk8ILURWIQlMNm2epPbBxUQrJTkxJRzRBDZZUPz9ygHGiAoTxBfTeRFB2EdC2pSZ8aafcBUnk
htEdNda4OJYOHLR1QOLA0RyztzWXM0MHP6Tqp2mo3oZREf+tlaHfXv9WC2Vz7nF0PpDBiQdEbBSp
Qzm1h171e8UrD+WWy7BblTeA6D7ZriErFs4fRiWxJsQjQIyIoF4DsiKJnfRIQfTPSAaSwyCuZq88
sQu5HGIrPojx7URnnV8WV4EiScg/bD4Pumf7DBT28hbQhbv/MHYEwXAgfXh6yrFfIoI4IUmV9pY1
YTJiCm/Sboo8BYKut0Nsxj8/doh/EM2BEAvi2t+f8uxedaXSKGMxMr8Op17ycjNRMPGHkoLTGQ3k
ga6fjIVvhVyDTwAAXg7VQcFXdPJoJZ1cMr9idJMHCI07YIjMYuUALrzhKO8AO8drIwAh8n8/WxR4
PDtNURPVj0von4+vUN51qtKX4/d2TZ5yYUUXprjfOjMVREwZiZbiRmn3UbvT0n04PF/ftMXVAEUD
qnUUOmYDYlD+bhKweSi+VAxa5Qw11XJ3KpXykxktoB8hHZXOnXQarBGzzdwFan7g19MxF4TEAsHy
5eLMopbsIE90v9c+q2hfmz8OtrgBNO8QhIPdF8D8SwNdkyqypOKdZQWUvXLDGWtkn8ajijnJvlR+
ykbxbQ24GeCeETCL5ACVXA5BUJa6D6fVu41tGG49DbljV+THgmlgd0aaa/FRKjgO8aBXYVhnLWWK
r8TqQS5TNxgpUDN/TPXH3wiW4PwA8EIHF+dDCFVCKBGWltnBUmcdxlLd6Km+cp2WzjiARnBEmGvQ
Mfdy+ZUyJR6GDGgGfwJa/s5GwhQ5kHCubqgq9R/XD/vCOw+QIdaCz4SA6BvSdnafwl4D7UraKH6c
gmdR7zD1VaC0SSN6Z2jpq2mGbykkG37ul2wT8THSGKCdZjwlY2FptB5qxS/tskQQAxGP3tJalwTh
SqV7Dl7G9+JtF+RLgFXhcbzcTLvrlJxpgeyzpKmIx1SqZI7Up6mMEKYEG0WXF0XkRhappm1fDXrp
WlGVh/e5VZj5EYxz6rhRk44Un5Dh0NtdIundk6roibY1rYxNR6Pp4ltkbJl8Y/V5MQKzpQzTPgpo
YUOiiLZ5txkryBO41z/d7JjgenFkAVBwHEEk0kLooxHoSoJAkELRUX6IzS37Me08TADOyNnqgCUE
bvly8/KpsawmmRCSRZmyR+NedYeUBDdBbq5NXfH/Skg54fXQ9UBmg3dEvFdljRW2GO1HCvBiIw3M
td9B9jsZ9ZVdW7SDS4Vn6ns4V7hcml5VZli00IvIuyMNA6hiBbeDzTyiBz/1f/zogZmXc2mA+U/E
LQ+krDrFxN2yKup07FgZjwBor1ylpeDvworwjSxWZawNYCU9MOAXmi+OmeCTjPHveHf9xM32DqQq
BLKbPCkA+YlYVVQZamx2Wcl+Qspgw4pAc1s5eR+HqHWkrK02183N6izcHMpS4EaAxRmedKSgHA7i
XPbjvgPFZW7ejZgJt8be3ldZ/RBZ9I9saBDjSunjdctLC8XRB7E7YjT0bQUnH0djmEQaGf0gK/7q
+ngXy+k+QJrkRmr5cd3WwqMPS/9nSyxvJ7jcdtDZI7RjrJtRy7/gNn96ELGRiCYg94xcBAhdcTll
2nXgxBl9efLl8HNqXg1ze30Vc4UW2EBDBOU3hO0oxQqhhVz2YxLGMmyU911qOsT4rOW/2tA4gZ06
Y4Z4o35IpbU0bulLnZvlTvLs/Uo1QNbqeBr9Kcjij9GI6sM4JNKG2VmOp7kqHlbWOYsO+TrBxM/1
gbkYg+A/Rr0oimoYR7/1ZDe/ZyiXOqDn2/KB3kTxhreycWQHyixfdK1KsnRSzk0LW5yUTdUHDFtc
TJEbxC+k+A9H0cbFxqHnU/0iWKgxSBM3ZjaiP5GkjwqmYd6IOta/rm/h0rWG6gNuNkfhzRDOZhgp
0WQUCg68tol7e6tRbZ8O05HI7a4ow32qvNVr3Z2lc3JulH/Ws3MiWxDSansYTcM/UHiE8IjlJN2e
WP+uL27pGyE+xEA/Ihs0NIXasGFXTRl2keKj/aMfzCBLD1VO16jQFp5+tIdB7AX2Iv7GCHldSjKw
M04hTr3KHJu9mmHoytqf60tZMPK//TYkJEj0xay4akLa18xgvp699pgQJoUTqytnYeE2XdgQ0rlc
qepJSQPmxxAbyumm7r7IGG0BjnMjfQWQsnAEuNQmukgq73WIzRQ9J3oeUaxn0uyjDMHSqDWeoyl6
keV69x+2DvOW+EgA+GFi7fK0hVGS1FOejz5k67TbJq2nm8msx6fQpGumFm4Tz1NlPgENRjlTcID9
pMdS0FM8H2pHHq3KCm9HO5V2g1xBoi5i0MYyg6+BqPlOyo329fpCF4470khUnVC5x3SpOIahlIU+
jpLOAC2KXbmUUA1KD9dNLB7DMxOC1yvlqLNkiTDAC8meUm1bmrILaZrNdTNrKxH2UWVplk8JTocV
6b8gJLKV0mGtqLW2FOFYJFZdNFKM3eIABd0tjjTxip3lcToYYKxloDxWx3+X1/XNBoniDKaCLo+i
niAJH22V+e3E3kjcHqHpuRJeLL39CCpAEooeDsi/RKcnD0GDiNtiPpPVTWCEPrRT7+K0fKt09jfI
7do1mf6GaWPPgFr79e82H5hB6Q7QAE6dgBQWFdDLBbaJZqFqgvMB2eZ/wNJW7tQ6wTN5gMCHAypW
dHm+In+tCjovUApmhX2ltDXsNsV5GVxr1x66r9BrnQHYSPa1XqBccpNoe6OziSWCAlAwJhXKVHcZ
jJWTlnlVFEuO3VjJPlNzjFLQwDjaRVk/Xd/Zub+ElBmoB1EBAwkGOGovN5YDGUa0pPFOh5lXmkdL
s520oRs8cSvfcH4vLi2pl5ZAJd+j2QBLIUqilSbvM9pssmLlmC6sB5V+AwBMDKEg+RPWk8mVZJey
hOwlH3ZdYT1hXHpT6OXgyKRcKTssrOjClrAiCIVZbZogDEj69D5IlJeGsNsgWnNaczN8YhkEcigX
ctwK//ezqGYMpKDh4sA+oNEuOjR7vKWelK9Br+c7x4WOMILFtdRA0iC80nVSJ6o54ZWOTGZ+lSoo
po66nUXZVuulON3IjKSKe/30fd/bi4IAOiYyXmqCMVzwlIiKRNJIM2PIcwaKP8nMgOob2upXG4ct
dJbBnUS8SDMS8GATO1SdtlHKcpOitirdNCwi6j6hDUY+ZSMqlL/oVwE+dP33LewJ3ltsCC7GwgBi
3qg0yyBE7quFstPz1slIewP5r6RbowJf8OBgbuCdHbSuQZ0knCVp6utEj+3OV6MKMGGVtF6fRmuM
0gtHCYRMqDcCr6vD0/D1nh+lLIr1MNc7H8koMV0zL8puS9saYuFJl0uZd3375osC5c3ZZRS8NuNz
Vl2BshyG+qs7LbK6PVO0euXKz6qbqDGit4Pl8NgETd/LRQ25nZMqBYVdnk023WpNEhwkaSRsR6VI
lQ9xPhLy3IJ0LLlv1Hha41uc89WjagbUEmqdKOpzsqTLHwD6CZuipEhApFL90d1QcYoX81G+V0AF
8dpvVIyPKwdlAHGgQ7fjfg21PH+lBPvCV0XDUZ5yFfZ5xEH3+TaqHNMdQTzV7rpf4QqufvZRBWv8
GTs7Q32NW2FLsEYT041A0U8y54fHRrAgeKIUPcG+ZbDQg7vMmiy3gI7XdRPzaEawIVZLwoKWUcBt
bGs0U2Ovd7qteWx3a9CKeekOrQo4ET4qjWRhhgdUizZOEqvUTxFpoV37Qka2g1ixFyTMrZvIm/Kn
VM62qFC6OllJUWb+C8cRptHMANnVnMR4LGtjatAzPJkShtEDyanUv5EOWfSiXvlmC5fwwpLgv2xI
w8ikm9TTVFaeHDKv6Ou7hD2xECsswh3r99e/4CxawtKQeiHcxcNozEo0khpGYWC2+imj9g5Zslem
bzUB0J0Ym2CVEGNpI+E00RICkx/gUoInsyjtDEI77TQlxO11ZdPEt1mseVFpr2zkmiXBm6ltOOpx
08BS82TS0NOyp+odtImb69s3j6i5pzpbkeC0yrLIFeDBNVwAevrW+mp2yQ7RewS99eaQHqMn01sT
Wp69P9/uEROZ4EHjCBrBd7BANYEFKyDpHJZuRHDrMhC8QTnt+uIWzYDcBXBiWJoRe0DhVips4FNP
IzBmcgUe+djVujVQ7HyQlq/mzIxw5jGH30tDiS3EPL7HPMMtmBsgQehA9RTv2134sEZktXg4ziwK
x7C3C60dUuxfB70ELf9T9oNbaGAlCp6v7+CCk79YmnAKlaDTmq6EIWhtuv/D2ZXtxq0r2y8SIGrW
q6SebKvjIR7iFyGJE0nUTM36+rto4N50s3Wb8D7YTyeAq0kVi8WqVWvhWafItGTWDViAgqFH6Fx0
7AY690OhF/qR5j9z541pktx8faf+/X1hp/ohteoMWoLHJEJCW/2gGtsaGK9w60WSfqw72z9Lwlax
JOpUoISxEuvQKZXXJU9dIanSrQU7NMz+b7eEw7pMFUAqDWwQGjkb16Kz32tLuUlVZIwd3g6/lCit
JKxpK58ILS0M1SAzwhirCH2OGzroU9qAA6gA+Aykfon5et3LVrYOIFu8d12MdfHG7XkqgSlVw8mt
ghxRyPMS49modd+kslGbtXN6Zob7yknGEs3UUhwlx0I2GHIAr960dw7xrg0IpNQgs+weZMimla3j
2Fqueo51Aa11bjFuSdX2JiVHarxYmKl3chmvxIp/o50EGCV6Ssh7xSF+hWrTUFs2hBoHkKO1XXYH
reUsGCqd/ipoIcO4rZoDdBxjN1gOat/nCyJ1SRutbfqjBcYXPTI/9KH4FsE3CsZk4hlr3wtPUIKU
HjLFwCcKb3iiZAy/wujwvfQ3F9LRvor/FM8KwB3ASXVcTMqO8iHZlUUC3cRfEuhNo9Ap5J2YoojH
EQzuR8NVvtdavcnq3mMNKtVsQT4TP9cRmq+dvrXs+yxy91l27xZ56MQfeY6fpTE/nrrjoJQQCK4D
Lfo+zb0fx+8OyHiMWPWbQdvGbNldP0QrvobmJSYU+HwkF+47/zRFXGv9NCI22FW9L+P6UCqTJNda
2RgMY0AXCKPfmBYSiyqRi5aRNkN2EUz5Q/dURB9Of5ProyT1WQkHgAfzIgeKX5hHElZSG8YClFuq
H7Vu9sr8AQgiP2LJf0gOcC7hYZi7w9SFkIPYeTGUjmJDoK0wd71lB8ZEPG2QQR3IWkaMcRbMQXCH
ukhCGIDBzG0b7ciQG4xHdsjvnF3i97v4prw1w/ynsqP7+qEMk+evOwRHtgGbDISZIy5QSSa7YyrT
jk30pmbPg/PVQh7SHjQQodpq4XBeeMPi6pBPTGvtmPWu77b5tugeIHoosbLm1uCuAcUW18RGXfTc
rfEHoYxGOw08d2E+Uih0mBJHWPFq+Bm6GmDyAo+WaEFpR8upACs6tibgQDnzGgLN0ngMhlZmasWz
+esP3gZ1arzEhIjGiwcYRIcooN58X6IfifKUFg/Xv/pnmeOslIbyAwHWFJzGqBYCKHe+YXbfzJ2i
txrorkFX2fjGX+2GfTJfN7vCH+Zg8e/UO30H3VL0rlvHa57SQK5dyr/LlZ9hC71RrVBNfDj8jHbD
DpHl1U+TV/jZIdm338aPZCMb0Vw7Z1g3f96i8wGIt3Cel5H0NB7hjsZu3swYgbO8fgf6yp0VWOhR
ePGP6Vg9zbc2aAR3ZnB919dqP2fWhTtjIV2UjDGWy2kzOUSA8ymUQbz5bPhs+wOq6mHsO7flfyDL
5B/cxklHloFkQAiXFbOtxlVhesILgBoU31iWZfw/m/vPBj9DJ6nTEDGUZQ1sbrXRdtO2BlOw9vN/
l9e90MWnj5whwj1ICRL5d7t0pH+mhe/qUgRvPUUAYEHCAmj0jDfWA39lccKYPPJNKMRqIKoowX3u
tZIb7//5rv+sC981IkvdJQ02d/RBHuGDL9i5q0Lzsf1to+c0HCGICzbU6b69JfGNtO/E48G1tQtn
Oc61EcV6WDd27luxr3wFcC+ID/809tL61EqgPXWjz0rZyScmTqUomoXrIv7JJd7A+qNslp3l0cfk
Ntum36JH2QjfWoJ3ZlIIh4mr90k+YXnDtjhyujew6R7sTb1xd/kmfsq+RRvJMV0LwEiSuB4IkouL
WN9PpBqtruIbGu/dXyDyLZ7T3QARZzVw9tVT8t7vla/fYCA4+WeTb/zpxpZ2Y+rA9R7zovWbqfLc
UkokuHaHndoQYgDenWPFStjQdvlB+T3dqalv7icw59Ub4zcBPhB1iPhJpopzydmHy+bUrhAXSJUs
uophns/9jEC1mUCNJ4OEWHHIH+2X5kl7zUNyL5tYX/FV4MBwuwFFihxERCLkUIgu6mFCUqA3B1tZ
XuvY/bjuKqsmMIEJOAyg0heTLxrmrqKZwISjF1vNSnxWx8F1EyuZIVBR/OGGIVKeIZ47hquUozWY
AzRmZ/M2L22UgD+aavR0o9oYFujRZirJrNcWBSwML0LDJPpt5xZLp7EBkMbnmib9TxIBwlEXsWTu
buWIoY6DWgF/iyD9EOI1naeqW5aIHOtoBt72u5oVPjGfrm/d6kJOjAgLcY2qWcpBIUeQVQckywIj
3V63sHKizpYhhN40xnhL5MDCOIHrnzzqvb6J6a+8lEm1rO2XhVk4DJWDSxadgfNvQiJDnToFhlRC
P5bEbPzOap97F8OX11ckMySsSGcdeG1KGDLd2YuK32NaerMh01tdc2qgyLmSFPjB0As7Xw5d0kjp
FYcc7aXcFdUvMj9OenzQjPemAX8ik9T31hwBAqhwZhTlMeAn7N40x308LSCojl3jp8nM1zJRZe/R
tRq5c2pE2DktoQOqVyPG2HN/+T0F0U377ije9KC8K4kPBTd1W22VgzJIXiaXbXG8tE8Mi3dyHlvo
J2pY3eirfvWIEna8yfz0MAbjB+dCNR6vu4hkN8WBtdzQ2BAZmNdXixutKT1zljG7rzohhID4cw4V
JJHvplVMQsEXQI5V/aetcm/qUr9SbMnGrVnBLAMXagPxI15VghO6CYG+k4ZKX002Y5p6zYxpkP79
+m6tW0EDA6YADhYfjhHOdGunBNW99vtkv1vo69Lhx3+wgfIX8gcTjTXxxVj1ozlQZUA0xQxLxSA0
nVVexmS8EKsuznWSMRXEGbTF72KlmOvLm5YcE+3P0G7aF/K7vi8D+q2+dZewwctC23J1GtmzbSVc
IBf75AoC8gOVhPMvxXLVHVXggyEj+apE3zlix3CTreMeMsv6pk29JKyvfLMze8Kd26dKg7Hjmhyb
+h50o1sTHOU9kc1prFoBJTewCBgauwiCldlGUBNF3bfNX5HCbydQ/mKeVxLQV04rMH6fBEGYqL+o
LNlGQ+s2gmq7zh7aqfVHIpufWV0HHyKAQAxw/uKs8UhwXzBAAI/MuEtLxdNzMF/IRsHXkkiI7MIJ
uEYY+gvCaSVT3fUlAK9Heqd8i27Kb93e+Oi87mbe8rQ1DfKwuK32Xz5YvHDFK0ocZi9C++MhHYpy
NNVjaf/OUfWjDVJXGQp5df8wZQzkuwMEjPg0R/NsdHoFRrJluHEj5pNBD4dU1sRdcwRQLaPsYeL4
4n/nh6gpabuoy6QemznU9fe4+roCOLZfQ58daR1k8y7CQ9q16VCnuoqikrNTX9xbcmvcO+W231YH
9a4OI2On38uKKpfLOjeqnS9rrovJYEBLHTPjtlR/OJYM6nb5ebgBBFWA3jFyJHa2IjIrRZSr6tGi
mGGGCqXeYqrk611oWDHgAnxgGlefkBFpapx2Cio3x2WmQAK3tgsK4hpSbY6Sbr7q1NwUJgU48yNG
ZIXo1pCu0ydjUY9aNnlL9tCp30pLdles7ho4DvD24pwnYlAgWhEnWQVfyI07u3md6tuIfr++js8L
+rzwgYWgEApoArLii0dEVuq51tczQsIh3bf6bXYz3TqHwbc8cJP+aO7JM8C++bP7UQfXLa8v7p9h
IZ/UuxkSBhYMO4viLeUDnd4xQCgJ3JdvC6wOQzeYwIWmJkjIzh07Spe8QxUCn6l9bIf3dGEeM24K
S9KRXjs/SBtMOAI4mC46QszCOE8L/z46dbmN+NQjeEqub9faSjhmGOtAYECB/nwlSgoe+a6ylqM5
vjU+wPsonr8W2n85Qnjpo4eKkTNkjXylJyWUvi5nPXfM+ZjPYEAydVDWw1r35UkbRLlTM8JqtC7t
KIRBobWblB4bag+zZvu+ldGFr1x4XO6Bq00j9ABGJAQ2Nydpz0p9QFo/BRrqXnXmO9mm2Nk+NJ0C
80/+YETBuJd9rRWE4LlhIRR1XTe4cQbD5Z0ze9pm2dub+Y2T+9Y36VYKSFxxQADYbQtODgUCR3za
mgVlymSZ49H0Zp/edwDY5Z8QO05XYg1et5PVa/lLTIgbZxaFl5pTQz8vK40RL7XSpP5UOKCPpgA7
a3uzapfHtu9y0zO6HHLAkAWeIByg1n22uX4qLtdtoZPEeWAspE0XCP65B8mIEzftEawnkEVP6INV
stfrNi5PHrcBemEdsA4cDMGH4rSaKmCS22Mxk71dUKTmaR9GmnE35bYMJikzJvjNlJZV2Vp5e4wZ
9XLz0IGlJ6seCvJ8fVH8gJ1/PiyKPwMgiMT72EJgNN2yjSGJAjuAP4NW0+jdl24Y2gKUpaSRtWZX
VgUqHQzUIaNBU1sVVuVQp1GdhjQQoFbZRlvm5gGDdsWTWhrvZmNmEsDs5VMHTT88CYDBRLsG19t5
EEsNq5wjIMaPafvLBDLRMZNvTN03DQTtXE9XZAz+l5sJDl4MbuPdqGNgRxOyQkDHi7oqKsgDufFU
ewlSbC+qUrcIemPOn7765eDwGKH+RGrYF6lUA1rrQQVT0HGhfWB09CV1jbCllqTcc/nJYAYiT5yt
Cuy84lPByifQ+KvJcFTTMSwcC8UQ1YbAGrzJj6pJCu1b28NTe0I6EBkLI24RD0fQB/xUvjk347H1
F8/dRIkXPeWP7FHdy4DV62uEzjzIyol1QfUQkaIv5tzpj8QCTW9Rb1iqB4b2oSm2jEnlMlBhO8Hn
iSlJ7NDFO1XtC8wh6dpwdMEFr0GCUyq1vbaBnBuNgO3NwRQ1X+zJzY3YOo+AcuCqM60RMIHO1j+0
ru7KYG47NvnXvXBtPUCVgncSY0zIsARrZjsNS+6y4WiVkJlW512lyFxiZUF401uAcgMUh/UIN0xc
kyXuE+B7dJL3waRoS4BXhOuxqpHVKlauawRCruCN4XPEJzFiZHQkVtNGXFV+CCDb7eeJp6Cjo9+g
8fhgSHB+K2kJzHEFNXCLgZVcfD2kpTpNKNC16GEPAZjgpkP9pMSeE4CS9CcQ+FvrtX6OA/1w/aOt
VDnP7QpXWeSYdVaXFq7Lb/XB2JBX9D2mB3IDwgkfVcJ9LLk6V7rZ5waFwD9OoKp3cxhcOtdLpv6o
ty8NY16ZDtse14zSGB6dMVtoMDRj6BNK554y217sRDdGloVUj4PcUW6AwpR9A37DCTfg2TfgHn5y
XpS2sUq1svHJ24dOY/vaUfyC/Uw1xzd0ZeO61S2e4mBgpoFj1Q+SL3EZevjGYLqXh3E8JIUro1Fd
RrtFg3zNm5b43eCNaPLTJ3czsw1IowAm2Vp7TLMYnoykfuXFB9McbYeTi7MlwtdMGhcKhvnaIySx
XrNC37ak+NYxc++6O9tKA9bFd4W9bGPlxXAzf+70YIiXm77EpTa6Xjv/sZt+c30/Ls/6+W8Swslg
tMMUERyI3kpQKiRqEbTV3HtWIq2wXEauc1PCzk+x2zGMG7RH5j4n84crIx5ZP9x8NooTd4CIQfB5
t1Xw1oaO+hE6c5H9+eqIN8awH1Svfm2gYFs+LmDrh9CaI1XEkBoXvDpOSGLV8YSNZF70MG/IXR6Q
W/sRTeod+JTLR3AXBrnfSLKFz3zx4jSdLJp/4JPT1IzqPPTjzAMomLeJHuhP7K7Y66oX6d4CmpkM
8ozLht7WN8lxBoMimA+CXvLaX/+0/3Ze8CIn79OxJFj8SPYO+UjAn3PdTblvXFul4DuWxSKlrcb2
2C1VoCuzZxWPddRtK9ASaz+v21o5EnixguUNLQ/cfxdQbQoVRLuGG+X6n4H+KJvMS6kMbiQzIuyY
3hDFKDQYiSC4yp6n7vE/5CUARZ6sQ9izqoqh3R7hvLkqQ08l9XO39spYVrhYCahnZoT8cQEzSj03
MGM2NQiP3c2UZ0GUY/xfRne7umcAe2K6Cxj6i5ZXW/T2EscGFrTcG/XPGnj2Tnm8/vHXbmoMfv8z
IiwnLmOjrwmMUNb9JVCHc0fNBwMK2NVMr2jel8b1CnfCucKEhaZuwT1zo2EW4vrPkC1VSMGKJmdO
xmNlOyBBzhuvK59oLSsOrxxb3DeAVwHmjqKTWNoCOx4rJgoruZlvqsR909JEdnLX3ANkYXjqgiCU
IHM9j0/MBU9/orL2OJecRalQv6fFqHp6u9xAJUgSDde27fRxrQnGCDIetNoQDJPoKTWcD1Dk3KKA
IRsBXPWSU0PCVZMpyOdiO0PA8xUS2JWX8FlY50eXB3W5SQqIrOV/jP/0vYCBBIsXALYXDP2NOlrW
YGN5bum47+Nks/imypqJ7L7ufZi04FzpYDO8UN2taewMYwo7BPiWpnt3IIRWQYv9upU17zu1ItyY
WWL0jTtgDy3SGsFi68MuinMZkdfKzQFMNTI9XpO4lLisaszksKFsj1lT+dGSbfTZ8ojSPWKiw9W/
3jgAy/yJNcEBqaFneqfAmhq9tslfl3x3ZpliOT/7wl0IG4A/oyOK5qiYwcYFidvOiuF7DPWjGkCX
/HepH7SkDxrgQ5PoBQJI1z/V2rk6NSkERduMssGyUImLysRDStqCPNuVPc5WjXCxesDFOL+vcF+1
GKJkVuWwo1XFd0Y8gSW7yBpQrVWWxL/5z73YwRNLwnJqpdCHVnHZkerqj6xevsPb73Wrvk8xn6dO
ypPaFV+mLsadYiL/BMsVl9wSsdt2RaKlMSN2VJTn2gGM1/qpDi//4TOhqoIWAlZ3QdbFqA5MClgH
jqDpL7ZmphPwHhB1axpt9188At031H5RhrhowzG7KgHIxMdqDC0Ec+ITjSzIdDr/IRcDkgY7Bqg/
iDtFn2hcxAjbYkewQv6yU5CRgv50t6B9IrlwV8PEiSHBJWJ97C3KYCid2oc8K4hHzf6HTrpfZknu
82mR4TvXvN1Cgsb5faFMKzZmay3D/+kY7BhBrjjRma83t/koHTBbNQPSLhQ7EAMvJljGKal1oDzZ
MX+btvGevilRQDHmBbnp6QVP/3GTbKpWOmC2ZhYGwRjHQZhoA55fxMhuweJZ9TjLtGKbuDTvs3H8
6PNFxpe4dolgUB3PPVCXgJ5McJBCaVOl7bE+cF1VgOj3TbFsFSU2Ykmncc1BkCwBBQXIJ2wJGZlb
gJisKXG2eiN1vdmq/yq5HTbT+H2k/TvkLSVneS1GoWcPzAiw/2CgFPKmRVlmvZ+xMD2PqTeXCIfE
ag9kyXVPyeeDVjngglo0CQ3M2odzwLz/qdkH9Cn/95PnpAFxjAVsv+wIOpjRI3bxOHQZ0pnKkgF1
Vy1xJUUQaSO0i6U4pvWLXisDFshGekONLtpErlvubYA2JeW31b2E+Byf64PWtcg4M1kYFQXOAoeb
5X6x9P7s3Jq95pcThFdnsGvpEtjcqrOcGBTSQycdO3BfVOzozsULg/xd2BXF3ZzZuWdV+RAotezd
spZmo6oEP4HKO0iOBfcsMzWzQc/Lji1Eshqn/a2o9t6FtLc3dM6vr18zDvrUaMzxXqshrK52M+Tz
pGbHOIbol526VPWHXlGgMwq5mFZy06zuJRASoIRChf2CNymvyISYXOLipLPmpZN1F9EYemnL/WKY
D3UkE3Zas8fnbfAm4jyAYujS6OxAkC1mxwHX54Axsnn2jHTedMO3VipMtOaZp8aErbT0aVBrN2XH
bIoDVUsNz1aHX100/J0Ye6P99BI3MtX39QWiEokaP8KziNhSSexmWWc3x66KyMZx2wDNs8mbE0ym
d3r/PTIVScl3LUhzTmdQJEG3GY2L86CidVZpj6PZHNvGfi70eDeX89f7PLhDAchGuQGAQffzxXYS
uEihaDFdYIPVdeqlC2B1CZU8L9fX8c+G8GLBW7wYisFojtlAyRao2XpLCruV3DSrVtDMBFwLr3Kw
yp7vVjLkFc2AfMR0QRZkFNKEMmXJtdALzc//syAE+XYuQPIyavx7JE448V6AXlvNTYegLwm9K3EJ
XWfQGKKjBCyIeD+bRl06ceE2x8ip9Y3eK/eJotyA2MMMzKgzJVncytZxgDxBRxFx3nb5rzl1grSd
LWjs4ANplP2yZmbeoyIle4ZfFPJhAjT1SG+Q2yDnEDHkWgN4bQoZnnAGp7hfRVq2Gaah2k4ueNrM
6qZSkzeioxxbg6HHqsnL2MdoLkXDS68MD3FvLYFWQgg1U6nrj7SWCS5cTJ3xH4gtR00HZwFZn+BC
jVEMTWY0ZqjVlW8n7DEfHdvXZnqHQebaB+gQQ/yWO+21lt1Ys7VthuVgaW2zmzUAr5W2S/fX7wwx
6Hz+IujLcaw/fpLNm0InX6YvU3MxamqGdspQgU7sv0BEL55KQDjXlJ1ftobsxSUzKeSgY036JCtS
M3S66M4ptbAcp73eKiAacpzcrxUwW19fpHiuxEUK0bwblMqyIUMcGtjkvK9BGv42lnlw3cpFz5Sb
QbsZOhOggEM/Sfy6CXADLXWMMI9+KTN9Z6a2zVxIXRACNoy46i1f68Y/Zc3eNDI8m32jerFRS4K6
eLI/fwX0RdHBN3nRQ1js0mLywWGAQGQZ2Q4UkCMbPt6/tZlMa1e8JGEJWE8oBQIRgaTq8zie+A7D
MRxcwsyQtvlGUxev7piHolGg9s1tvdhe3y2SSL9uEiBT/qiAVpwQITWrAugEOs9hW1OvbT9YTvc0
sTaTUd/MFWiWShkuaMVb+RMXJKToDHISxvMDUs85hkaQLYftAkXmX4s27lNUcyjJA5bkkpxKjJPY
UU72zkt8YN8Hcu3cmGMneJwh7IeJviBhK2cFo+SuU6uSPPjCR/BcQlaKQAmkKxhcLraRZqMG7Hho
VUei/sIjYlO0k4dgKVnQZcTjljhbGVfBgJaNsKI80cvZimEpe4mKTbJs+YC6U3tV7mtvxCfWFrlj
ICOpuqgDEy79CQiLiTkwvkrBrDJ3PYm12Qjpnf1tChLq9ZnXLUGRY1wbMfa91zaujKGG5/Kn5atP
o5wPB2h1XKnic6bQpjgb1NYIXWV+MEkSpK521/ShUjvb2cx/TOk+GmXjiBf+yVeKlxrfY4AdRdyJ
05GKOR2MTrH5nNB+z3IIRVfjLquToEm0r94XMAe4OloGSBvQqRfeM1CcjpQRuVa4TK8ElEJlw7y+
/GFlTTDJNLgueAv5hp4YE2fQotjq+lTrsLYtZ02imM7o35I9mAqD6YckeF8cPcGW4DGDkcWVkfVG
2IErZQnyIAlUijXt4js+4J9+K4dN6myvW137eDq4EzhHKV5QonKVDvi1anYwipLxXhvjbaW223mg
m2oETYtUk+Zi1OpzQy0kH0BEgRhGjNiZNWpWzD2U01A1NxRI2M3gTX63H7e6Px60fRwFX1V74EYB
FgUKF8Q9lyT1oPJ15rJnWCTkHFPAXcCpe30bL1A1ogm+zyc3UdzoS5pCRTxcVPeZkfKnlVebesyC
NK3uQGHoa9OYeUXUbln2x5jch76nP+yp3tj67E/U3NCu8HrT2CRG8nj9t635FXJskEUBLYudF/yK
zm5tVBFCerZ0u84ct3Hx1VobX/2pCSGhauY66lu7NkJSR/5cOp4zf1xfxAVXKTcBHWKM1YKXmeM4
zjd4SBUVROCjETpQaDBYEcSQGppbJIru7A/xsFEs1V/GzkvkBCD854thFbVKAEkhEY9MQ7iskCpW
TqYi5PCT2R/TDSdqsCFDm7+XvqyjsnZhQVPjnzXhqcKMhZbG/GlN9dVN62GiIDoAPvig3aXb/nZ4
lgHHL58tfHNPTAre25nqYugFNrf46+wMf0k8UvgIdwFobdPDtKnuUfbWc4/5dSiTWrpgGfn8sifG
ecZ1cnSKuR7NpIdxOmUY49N8R1H3fTHuUqA5hvSuyRJfWR5GBVx1GcA7Q4up4zzM7MS3yRwC6Xsw
HSXA8yGomWxA/RMofO3bC9dNnaFNonO/A087aDrYU+r6iV+8m7E3HFqQCrH9vAWKZlM+m77zS98t
G+ZX38yftR8HhST5vEzwzz+UWPvNGWXtWOE+0nATJBrbzCOkCFDzNZWnKVI3ZvUzTx8UqMxN2QGE
HwfJKZScBDGZ6mwzjk390zfLQ1x47muM8A0+pbu29+qdjANmLXRBqRTzkQby3gtIfD5B/9chMFeQ
yKfmD02XgRAu0nm+oRhSAJ4VA0kXjfMYJJ+9VuPzZujrNVm/LeF0ysJ2tZLvNPfXTBUJEv7iKQiL
0BTjFxGiGeZKz929jhgEtSkSw0H/S5sqoKDJw2XrXf9SK/n1mRXhDWZoUatnDu71aK4foffhUZvs
h4kFeiojPVgxBYFudKtwuzgWXvLnC8L7PUWKBFM0t9Nn6MA5L6xV3d+VXtMHBRpmkpRlZQNRoUTD
EvAUfDkxhaiGLMNgDT6ZQh8d5cPK76Lhz/XdW8mK+PMZw0lQfUC5RgjBJWbMzYHgNreqD5LcWbUa
mNohccqgqpbguq3V7TuxJcReFAQcI3eREc3qw2A2YdyXG5La+07TJU+h1Y0Deg0U+6B2RN/v/ENF
XW0zTNHjGrN3dpzflRa5b6Pi8evrcQnELgnKruCEF9ONbFzyBv8SRiAiqPYtRq5+m6jUK16Wobju
1Xmsynq0K6cY9QZNQ2KJljPqbucr6zoUzRqz0UJg+m+c0glcNjPPWIjiJXgid4P9Ulb2JPlya9cm
zKJ/ygvL0IMRDlmyVFTRoR8eqjfpPg+K59bXgwb0xxrSzAMBghtDDH0HYi4Zt+qK08Ay10zFfPrl
69JdxirLW1hO8s7ejzonV2L2PW2gLOrqH9e/6FruhUlXfEs+t4lCvdBxBAFCDyKbCPLhPVhzkCTF
Xm4rnqEpQaGzvQvGGw+jbn+gnOEzln1VFgIJAgZ6eQUfbLLuBehIm5a+ifCPIdMsX496LyL/4aKB
HLHpYhyVH5ALgLAOTHmPOkU4Lfed9WLl9dfPHgwgXqFPjKeIWJmD+Iqm9pgtD+c4uelI+uFOoN3N
FskjcuWIoz0F9RwgSpCQi7WiGeqILAHyM4zMIRyUGBmRszWV/XWHWLmWoc6BkVcwKQE+JRLhWj3a
9X0fqWGXJ39my9oqtJG0OtZO9KkJIQIvqVapRRaTMDWd+66Fx1EdjHcUuBU0oeKoPWR9//z1ZQEx
wMVSOchIbH8Zo+4sSaHpYQdYLIneyuTpuoG1U4u5HDRhofiClqwQprIMSq3zCBYEBgJrw579CtV2
t/0N7Y7tdUurRxYoME5bAG15VITPI2LCqa7sdtLDkpC69Aok9w8o6LlbshTQADYbG4OgVtr56lSn
UF4muo8Cv0wVZMUd8ejEjY/d/BQlPv8V06IYbWa2Wjg2v8mAsUkr9QoZ+HdlV8+MCK7SsMyy24Ub
Aew3qoBtT7OA0Mo37O/Xd3XF788sCRdoPlmNUlYMUSJ6HuhNbd9f//trK8GhAoUBXtPo8QkrSftC
1UYwHoVdXD91uvZQZmi/9qygoB7PZAxsq9ZMjuTEHQK5LcGa7mA6vrRGEiJm3ZAOZNJJprFdp1WD
p2iFjDF3ZfMwja+CaBaVSSgJCZcIaRs1HRKXhFmu2l5B2ISxonx3fQdXHA5/HrR13Outi34ytJDt
BdRLJDQgEzVHLxOGnCtIvv8HK+AJ+pQRutRgt/S+LdvOIWGuvxCge9Nm77QSX+C+JLw7TYwN8rKN
hUhuCO/ONqmpkScaCe1FvVn6CThvPFD6tzpVfJNJqvEr0fbUmCl8m4VAK5yiRhgWcZhYdOtOo8/6
xKssAOknfZeSzdd3kN/laPcB4gOfPw8Mqpq7/aT28L3C8HUFkhHqfazLcMRr3oAJYBvdDA5IET08
KROmdVVOwnp0Zh9ILDAoz9nPJNeC68tZ823cVnhxgVHFuHgCxV0DVAzEG8NiLNgB/VPobBjjqEju
j5X1gLQH5X0QMqMRJFKQ23nfLNA4VEPNiA9zqW6zuN+Qfv76x8HkrYvqOrrywMDz1Z4UZLLYVCpd
qdTQatvfg4m68FC+15opKSasxB+EA9jhpWDQT3OnPDFj9GxW2JKqqMpO34a28YkCPRmleEWJQ4aM
XqvPfvKUATrBO/Niqr4oc+TQOsGawvquf0n3jU+32a76w/YDqJbMv5i33BVP1qOsZKLx97xwkNEs
5GZBVoXHieDqTFNzWrTaguexH4X5Qd3xKqLhz8/lN/Az35PH8T69i57cd67EYL0mmfdVOk8k0PgJ
HAWDUAJGGeGDTmNiFy2QqmFdmnd5jL5QAmSm/+UzcGaEO+/J57T0GfTh/bKELXQA3Czf9nP29WMG
R8HoFZ6vnLheiIlGNVQl1I0RphTdr6rap6OkOLPik/8s4KEjBMJ0afU6d2ChoVHYpN3RoRh9NdLq
72CWX52Pwmc5Myakg02DUdfBVdQwicJlflExcrpYT3X09/qHWYkaZ2a4g558mJnQAS/IlIRVMgQz
STfW3PnAXG2vm1mr457ZERy9ysDBm2oJCc2n2Te36P9lt8OvqPZ+g+lwg6lmFEizQG19o/DiUjpn
yT++cM5g3uYahThmF+KB6lyYLWZr1ZA0EWgDzIh6yG8fW2oeemqgN9/+qZus9cZERuW8usEWoGUQ
ceQE90IgGwFSHwf+VmmU+meWp5AvzN6wGQ/XN3jVN3kxCl1laBqIT8i0MaIeuA81bBPFVxN1A4gg
hkjyLSSKJBfNxczqp2ue2BIOM7UBnNAWbKa6s/He9ke/PujBso+CCHQM+JxaMP1RAlnvY+Ue5ZRA
Dlee5wxbglmQfTN7Gkwssau35mQco6GQ5FVrH4s/XPnNA20VEXhgthjA7kdLDSNM/ShTwrlHfH38
+t3mYHwIMH44JF57gkukPckVs2jVEKN599NI/gDqANTedDMVssm2tT0D1SduGIw2AyIiBMUMKGwH
wGg17F1lxwa605pFcrTXTKCyhnSUI1Csz67ESQQZS4YapTIuoZmwW5YavxcCCpDr3r0GmMAAzGfB
FVnvRZUnTlw1IV2+hNa7vk18oj8nQeYXva/sqiALkuZZRoi+sizeDoXeO7SDUJQRAhYda8epI3MO
rSH32vSPNsjevytH9swC/wUnGwcaHYJSOCxEXe7Z0aFJNZ9E1LcL2WNOthbh5CQYd8itGJZo+V6i
Dwum9evfZ+XcnC2FL/VkKXrkapFJYUC13nJwVFjLqybTLZbZEN7XDSZoXVClzGGDFIKmk2+my6Zu
ZUQpl18FLRgwEqKaCegYKvznS+lYo3aUYCnJ/Nrr6V1utDekXO5M+vHVPeOGXACqQCeBcTxhPUZK
W0UpdfQo1Q+lM3w30z0Sy0A/K2XozyowwDcYpUW7QogAizVnscuiORzT19yYwNph7CzaedXSHyp0
f4YnG4/tRof2RzNv1Xzc6DEQSTqK1D3bMqcN2PJ2feUrF8jZb9KEREpRJxdSXA5+kz8E7KBtjL9L
0O5osBSegcPmVffM14gv6yZ/lvrP0wAYJhiDxXw+RwUK2Y4ykSVjLT9yikW+QRpk2TT/Q9qV9Tiq
dMlfhJTs8ArYLruqqLW3+4Jub0AurMmS/PoJema+sTEyqh6p1U+tPs4k8+RZ4kSkcnotp8FF+7pV
3U/V2ek3iBh7STSCoPKhZKQegsTlziFBRf8wdW3z3KUWfyaaL07lpNyvWqqVeZB1onox/Lr0wlR1
3Rt0m8ff2UTEe62NSayP6BDxmkrrgKFY3Q/8cqTx5A/D3iIyzwJXMsOLKOj1IdfZ6Kx9l+2UfYMC
BwKigtR2lKF+/JNC5HkPPLlGAYiz83vqjcNJanp5glqPMwQ8T52XagCu2EkotHb7kYC3xUnH7zbW
/w4tmG6fKMG+Wso3y6AdNcZ2xmC5beT5ffcZcBj7XloOslRHeuLfwSV0DHLgcmI5JNa3aSDDnQHQ
2OeO+eypJZpOA8E74WN835f5o+EJ0IADvnI/6JNSIZdZh7/Rg4kBT9ecQMOTdGdmbm0+N41mG/cT
WFqhVQL+zCdlVxbdJ26flnvMxBKobaal24V4+wv7aHmyf7Wnyf2X2wl5xWip/Crbxn3MnTzB3FFv
ixiitZkblF7LN+um134UxwetZjDLoXIK5aVL32DnrZtghepRghDKanaN8eqDBqhN4lKdZO3shf17
GA5yPIIpJrL9Q5H92rg6c2xwdYL/7ycsMWeTApQGLZf56vhPtROkr+xuCsY78DNwCU3jftcdrTt+
SCHnDmqeDcEOY371luaRZM0DiAjBrirHddL6bebDfGOG3Y7sQHd7B/ptRnfNrj4mD+yYgikk+8cF
q9qx6aHmbD2QQN1ttWRWXcj5D1m8OA7Nmtxn+BSd8dJitm3InvLxN5Ofhf4tLR8zeXI6qM67gVTl
S2+2YdODVdGnIGDYmkhbOxXnP2XhyHs9sRu/x55k1LwfkjYoO77f+OzXBT+0uc72fREyVibkD/IM
y9X0gHy2wnwHhrw/lFd3PNBDwwiMgO6G78bdls9cWx1m4OepLRTjriqzpGHcaB0xPqJf6uw6VeX3
aZbQjdR6bX3Q7gTcl4Bw2lt2n4ehx1y1rMdHDMDXIDV0hvd+erJAp5QCZbSxmfPzsjzEoMgDsQSG
ipD0LZ742i8SUhM+PtpBH6E3+zSjdMwduJp3G5bWgolzS4v3BogS3hbqfyzhiQsH72G0D4Lde1Gz
08M0FG9NF3E2t4E3bM+ruLXKRQBrqh6QFvN/bPdH/QvOfzCvk7391Rk529D5DJ2Ff8AVa5ZOYarP
/agb2pCUcuOArPSsIBN4ZmMOD89s4HCI0ZZ0fCzS4gjZqzao6iE0KH32GOo9JL/naXOyNPtFOfzD
yTWKMboLUU+cl5n08NK2lqPFWAze8Ghg8rPiRYh0e2dl4K2xPg6WvDS1uOiMp0rrhAVTqRMYwjxU
kPa6fTLWbjTUM4w//dmZB/NyNSyvSdb2bHrESFrodFDOwFzEbRPXsTpqBABl4SJ7LjL2xdnrae+7
iozq0csnFAVsjB4PIGvbYiVeuV7YLZAtuZDUMdCcvVyJ3XHN5RwpAc3IJwuKJ181V+5zqg8Hp862
sDgr+4a+G6J18KJDOXtZJVblCHIzu4MPrt/TpAnaYktOZW090FnEUjAmixnZxbYZbtdMGWMKaB83
xCBWQCAfpXk7t00Ptz/QHKksnAMYqpB/gP8TdfYlU/nItMIo50hmZhHPT/lBHPVdddhSwVo7BzgG
M5UsJAWukqlSlyIdNRue1k4Cx/1Sl2CObn/eXssK7hHdG/yBNwdG40q7yQfRaVsgt0FMNOzEBHFD
DE4H4qgdMHKwKT23tqZza4sgMOs6R8MU3fho5vA3ugbopzTDlrlGuLGulVhvHtiaGfLBmGEsw83U
q5nw5o8EkssH+tN8cO81JG6AlRpH8yBEWMXmzrozZEA/iS+3ja8cReTAQGrhxcfo3dLl5QPXTOWn
6hFoinDIvnTNP2WNgYO82VjlynbOyTbofyGci0GD+Yec+fWsT5KCmP742LoiD4irvSmpvVWdvvXs
r64IxNMovaHZcVUCHiYI51oavlvVGYdK8jfQoexpMr3Rsv56e/NW14SPhrlzDEujRXu5JlCxOxVC
tvGxBg8I+cHqd2dzcHnLxnLfkFJyNK7Gx4T2ERJMkCYP4ZSL3e2lzI/BwlGAjgPR/qzSZ13xxsqJ
ZqyQMOM7uROIfIT4ayb60OhA+WUJ97mkhtz/jc1ZVAUjn9e17LooldH1zfioC3LAnCsm99mjk9h3
g9Jex+bjxSsoADizSCgCQhT8Fq9IVbdjWQ0wJ+rhn3JI/rGpaoEP7L7dXtbaF8MZh24DJo1BqrII
O6UEWYzRFeMjJN3vB9kcdZYEXddt5GhrX8zF5ONMVAv41XLAkjc8z0F3MDxWogwke7RyHqr+TXRt
RJMtPp+VNxENZ7Q2UEtBVWUJRIDnnfqp9AecwjTQ5IMiPz6+aVBQBtUyHkZg1xbH3EC/0IXQDlZj
eRhcfXdb8gD/+xdO6NzKvKdnTsga6eSWvT08suLea6yw8ETYka0+85oHQhgJVAMQysAoL9YC9jAN
A90Ik4mgIIvP2E9TiQP0L1+29AXWjhpql1BtxgOCYc3FkfapzLuhzMdHbmuPSYpXA4NxO30y//3w
18EgKGi3COr+1yihCV2BVjPK8TGlrRkmsm4iqjoagZFiq4a9XBJA0GhhwG/DpQJW+Gcw5uwTJa1V
Z6BpFXHNGp8HtPTcb+VEUOdQGLr99bF1zcZmDQFUewzEycu2SV3xvBmlw2MoEqV94PZCYg6+rMZP
KLPK+nDb2vKdhzUw2SAdha9DSkYW56L01KBnRiZi3tuTGTKU6OidVhUE3FVTXdF/O0/5zRHMAC0u
mWlSr98AVC6v8fwLoEJhQREOWY6/TL+zOk8hU96NcV+WgQtlBs3YGrVd+X42+kOgYwFbN5qH5uUV
cyqT+sUI/QnlWEE1YPq0H6LGS4+393J5x+aVoK02v1gIbXH6L82AAb10KjYNsbBEF2TAyQSDVr45
du+Fpgc1kdvmVjYOZCiY8ZnLCBg7XXy6fpz0fKBkiHXVf4dCwhSU1LR3t42sbZ0B54cJCuhgXomi
1BBudIDH47FW62MSuWNjWJHKvWEKNQd3cGNNy9xg3kI8vRj5xBjFLMJ6uYU+tzDFY40sbhmm2CkF
8aGXEbvAIK0naZi0XfE01S79JLUWZBWWMW2cxrVvCLeCDHUe48WRufwBvdU5djIZDEqIjWXshJMm
eYgRSF/b8aES7h5qNI79QZTbvGoMjFiOA7AbHs7Fl3QGp3WrjLK4x8SyFdk8k22AwjSlX7Lcr5PQ
SJL8K4JIV7+3JzJUGwxaa7uOABglIfSFMcq4SPwNvSHY3VqBbIomARD375jye7F8Gc4cWtQtp8DO
m6fU5cX+9vFa2+7zy79YuT6kulGKYQRxMU2fuO6jkJx2tePfjUJY8sTdCVfpts2te7N4cEdepByP
1xBnvf1eSVOPTAfggdtGVhZ2cTkXW4qEgkHJVx/isXqqeytoHO/30Fvveb0lmXc1lonTM2dKCCKB
iANZyeLOAD5F8GQ0s55PHxUJPlWQkpDtsn0OyrxB7vQxEvutGt+KYwDWDwJT4DYGocZSRWjMRIlt
82Rccp/uWlsvj9nki7fBKJ27D+8l0O+wgqACNDnL0gRXrNGG1pax5OW+69I9yYYnuMVAByTttqmV
5xA+fE554QTATDbflLOXHmGYhgMJHQlNsScQDH0p6umlBrQFClSffbMHM+8WFnTD5LKrMkDboSpb
JWOjV3e933whMgmd0t+3afPi5o+0f7+9xrUvd7bGJRVQmxlIOgYYrLt8bw4qKDNtZ6mtda3cgPOt
XGIzRmpBYt2CmazN9gLoqrQQgTnKT0iRNw7Iyo3GiAxQOQQpNiBWixsNvGaj0wamdIQQ9ZT9m8tp
Y9PWTeBFgKQxurj24pLpZYpZeVdiNb4IlPpa51ttpev9QmHUxTwCTh3CzOWF6pmrZY0/gMYwH/OH
tky0qJUKesaayLpAuNqY7m8fhBXPMc8qYtYTI5+olC3jogmkJrziHLxxe+/UPU73zrNlBhAf2+s7
cpe8mlqwNalwVTBDKenC5rzRZzcMyT7p7Qo2211zhADesb9PH8cT2Tt7dYdJ+dtLvL5cCF1A8g/g
DnRuMF94ac01qgR6xnkd25r1CZNOj35S/Uid4ZsGZsU0lWE3QmH0ts3ro3JpcxFCiNoxtb5PQetm
Qc6NIGQXCqRZt43MR/q8NoJtxMKQKUDN7A8Z+uXCZNm6RVExkJRlg3Y028yLMlQ00shNrQdUm8hX
aJ0ZW/xU1sohBWzdRwMWeG8wsC++XmHXNKsMv4oxJfHLtaYwGYwDICsRV+ldb4Hws8rvqkFFU14/
mca/8Nv7Nh9eIHj44im0ZUv3ieVgtUlJnJjstYFWFGcu4KU/xiY/ytqMlDW+G4w94xr+5r11SFpj
p3n80HuQfxkwzEjScEzK56FQ/WvZ9knAef8TNNlPpGWHHGOwvnLECXzJfVwDp7P3lPSCDIIWrt2+
3v4Kq58aiSEQHShRIX+6/ApA0fLCqJwqrnMBmQpBkb0k0opuW7l22HP8/X9WFpvuSpXTUtpVLCZz
VypUXS1yappmwx2sLQZHBIYgegzp30X6kvSNHL2mq2ItI69Z66oALMA/P74UTBABfYRBQAjSL5Yy
6o7UTAwx4rGjGGfnWrHndVZHyeh9tA4x3xCMhAIzYdnI3t3Fcsqp5wz4jSr2EEcHTJqPTEu+sCL5
fHtJa9tmo4KMRhA0eq74nhOS0sGWWRUTq/hOFNjGi1zfOgKrRuaaAC49KGOWMV4PGrEeaN4ybrTO
iEyo7u1op5kb5bu12w1niQo1HlF00BbH2TVUZ6aNBSsC3HpCRnWS3OW2FnrJt9ubtnakzy0tzoEm
OlTuMlhyK9/b91mW7DwNHDSmAaay26bWFjVXUmbiOXSblmVCz21rr1B2GQOFWISOV8S89YCWSe67
qv/xF7aAqkWsihlHDAdf+gNjUgNz6rGME+ZIDk4vfWxCv+DVGzSLDCvUa2gOb3y06+QNWhiwNT+r
M4P6wqbbiD4DAUIBVfPEf8au0k/l2Hi/aAny+4yrV5CmAeBkD14OifqUvH18yT7aoHgV0Dq8Ggcz
cy21DY0UcWaRT1ABzEMoK5+qxIjt0urCDxvDnAyZ93aWOF5mAqPUagdyU0VsJ3a+t5umPEHG2fyc
JLYRGcDNbdhbCR8u7C2O6Zj5CSY7sLhWZP90k/dSD3jjLDZ+8khxNDOZBjkGEjesrlx2WMUM3/xF
r6dikqrHQ96ORZxTDJ2H4GvtUNuRaV7tbm/nWgB4YWm+pmfBWKPbCbLYrojJi/vUPNBn+07bga6s
Cei/0w5URvtNPqolAAZuGdMQqFnN5wUFlkWGxZO6ljkVBcqbrNzlXVnsirIlYNNW452LWbYTgvki
SFCaRmgw8f7Ee4d9kAgSzT6MUqOkC6TA/Egs3oaeibrGM1XEiHPMn7w1soB06XcFJPsdwDna++19
vvqgc2wNxBr+N0RrICq43GYUPxmwvQmPG9dRoVTs3XPqL7dtXHlUNKGhsoKGH2QWkaQsIl2dpjZp
fNgoDOMXs3q3+J5MFe1fJ+SC/962tbIePKgWuupoiqBgNV+bs2NjG4Nv1UnKYjT5d5DQImyL/nx1
NdAUndUaULhd5qhZlnt9YY08ZhOYKqZCfzOl+9B3gHLcXsqV98S2YQQTfL/IgtC/XxzHlhojmAgo
j1H4VmYgBsPmgTTsDIRWqWn2UWl5tQqaTId2u1ZRxwhr1rMP18Euf4a5OJD1hAgv8QS+nrCnqOqJ
i1Ca+QkwaHVX/DOlVj1+9F3UMRUKXSrMPQPBcAV705284I7XsFhp+qtuDEDiMnuQat97kOcJHKPx
n2/v9XXuN5vErCEa7qCBuKruKt/oM6Y0iuqKSfAmVV32ppO6/SZqSAuH3qjARqlDZqILHelzc580
fvmVtVPytXdSHRwbbl5sUVetHLWLw7w4AXWaedJnOMxNprH72h/8veFl5auYvC1/u3Zv4HFcQDhw
2gAXubw3WtWjm2N7NJYyi+AzPif+pgzXyoFGOgLSqHl0Fcx6Cz9Q5OAz5pkm4mZ0iAapp7a0w1F6
fEALVhNi1zmjniEfspqf0q36FNJgGd1wEKs/AvkhWjroLcHBXi5Ul2WWOL4hYlH7UOxoaH83VHUa
qmyqjh2g3AffSLWHqrAcFliO2GJvN66CPuwwztpcw/tD+r942FjOerPAoFMMQpLyC85kHtbOkH4i
IDIIeFsPOzVp31oHslejTE9NwcowNzwW0JHETeH8do2GhraTvurcGyM2ZWBVaxgLRlKcuO+iNANR
vwSL0zNTHL05t23pKMPM2uQ0WT01LjqBqH1CD4IsTk2Byk3Jax3dR94q0NlwLdAJfU9yIAXsUm/2
CoHoqUu15OQ0Xo3hBb+KpJaekkm7G+rp2BkueIfMH82EqXlDiC9aUkRTxk+jkYCEwG73TB9Chg2K
pCJPGbM/GTrbt0z82xv6CeXnA7FBmWrYyREO4yT9LKg6H4pl+eOgDXs/1fbg/DkatD+WrXZMC/3E
axL7rCMQex+Pt93I2reFdD2UTUzwmF9RyaRDrqCg3Yg4zwvKdoJoqtu3beOMAVRwUADnKSdbALyr
egsOFNAGs9zODPlbFoZtDgSo09cCao4tiBXsIZXFabTSjIaI1tq3qck/K5lgfuT2Yq94SRGq4AOD
3sgEkTQoYBb32QXlaZZTwmK550e9DNirv89PyU+zhUgmgPBPzj35Ym946hWfiFYfWqZzWI9S+OL6
+Ji5a2xnYiig2OTZlxSj37Ju96As7g63F7j6NcG3D96ZGeX9Z/1nsQToNtwB9TERI5vvdj3O7szs
IMFQ1fERT0SFiavbFtc+5VyvAdHYzDa/ZKARqTspVts8NuokhzJN15tTlJYp8ibdL/Sgau3qkxR0
C05yxdmLTwln6Dno02B37aVKJ+cZSSU1eexL/cdELeM4TJ1/dLuWnkq/EHsAa/wHzUtcEbheyQ+M
5M5XNOzcjVhxdQdmINqfDANNx0v33FBjEHwkHABPE3RZmAiVXyvpel/t1BtrCJZYeRK41FP17i+2
HiTwmJOfyTX82dWdfezR8nMdDXLsQM/I14RL+8SL1jv2Ta3uvQx9QA0n5Ptto2snDMgqZIwz4c+V
nkPj5gQTSRqPuRLmA+na9l2lln+qCtF88vECb7SQ/0B/L2qz+M6zAhgGvdDYBYnj5SolMsLRF/jO
iGLLO4p+dYSu+bvlane+ZmKoDbLCoZ+YJ9SnWDD5uQiMLu32I0pZmCOyxpCA7ynqUcpsG+0J1MTd
wW/aNmgA8IEeZf1rAl/SaOpH5oM0EZLM8N6QQQrsFJRXSan9U3Hy0tSNEwo7L/G/+Sn4h3SB/8Wt
dqln10GCZGEPNW316NtdF+pev8M07W9fF7/NRh4qph6cXv+EwkqEV/YX54W2G8nIDhVJxqh0eBo1
TH9OHf/eSvsXPPfPZmbHnDUvQ5V7gV6zIcA8+H4ECnfnt8j1wECCsT8vf9d1aJNCYwniO31TvVu0
s8IWoiQo73r1zrLTXwjJPmetIgc05LxAlGTErXT5neWVxR6Nfy/ISTXs7Vb9mBj/Mml8xwg2Fs1z
0SHFYk73sy7SbuZiOImsvseQTGQrwkIrJZ8bXec7qaB6fPugrT3UKEwAzodZcUCtFqe7xGhZQyuN
xcAzqh1t0vwAzq1m4/lb8c3z6PZMWwV+JGC6Lk/XZLUI/VyXxRTibyrU8g5DwmbNqlfEArW3cWNX
rF28BPPlOruxLZifoQ5hshiTAcUXg9neTjV9ywNPkC3vsHJRUXScuQqQKINJZv4tZ7b0uutHjOph
/4h5n2BmqrDtvWCvOubcbn+plVX9CcAh0QTWAnMpPYWBbrPrfWCsOgbyeya0zx0hn7Js9DcMXRWQ
4ApAPjIjO+G4EDpcLilvtZ7bzQSHh4R217Rpf0gNs/1ZCFMLfT1Hpawy0r2e9x8GI82W0cQGsYo7
A5IWm1kTnYHCCEu0KfOe3Zx3T5DLrY5FoffvKRzY/vaWXg3JzK/bnFDa6NBD0GiJ4+obp6i7uuOx
NIsc6rI2KYv7wppfVNdNq896L8YsakprYnfQVvqcNA2GNrtKfrQeimgJWDbAhTEoCMzVotiilMlG
XUtoPDp6ZA/kBCLMsGr4DHoMdWiPDvbvvtyqTK7c/Zl/GycXDKIY4V6URHToiZOS4OxSiNHFk7Dp
A2/Bcnd7k9fOrQvqPDDlIIqAZOblcTKTSvrwWygTmJ74lDaOUQeO7A0vBKV9u4FKWrmOqLdhrBfH
9g+73KUxxVnfkBHQr2Yg1jsoHuzHbOzKN5m2yXGoyFZzcS1pRGXARuUT3egraWfUdknalCjFmHnW
gT+60PbUQHsP47T+Tx1RN542VR5J2SRguOtVF93e3JVPiNEXtD/Qa0MRbSnmapbuAC1mrLceJjiC
Epy0n9xqHJ2NktPV/Oifm3JmaHFWHG/IMqODIeuQ34lxl7pv+ckPxxDibZjNazF3GHpfGInU/RYN
5+oa/VkfBmG9dTUUI5RdD3TAHms9hBu0YldjQPv2Nq4Fl+ev4OL+QaU2gf+GCRR2iibsleOyMMlk
ss8SNQ3oJcniPQP2Xm58vytCK+zrxR2cD9jZ+8EUJYqxEncQg0VFGkE8KXBsNJQD+qTtMOYY1Q/W
XoYIFuge1SWneDSng28FbL81fblyUWe0ErCKKPnCDy82wVLGSDuXA0aYQXCNdPtsZPu6+ij/ybxi
3Jf5U6JPAOD95YpBBZ4ZMkNBTVrFg62ZB2nlG+HGmheY4V1zBxWN4avatcVqDK0yvGCeR0lgmFMT
tSBnO5A8qZHAtPTt9vlZ2TrcQng5H8UbuLr5CJ99xQTDnL4Prdm49HMlwsxz5beu6iDbCJKkQmwc
mrUHesbMzTI8c499YQ3Ekrz0xg7WNE1GmUiek1a9ZjT5UtaJETopokRptJ9vr3F1UwHXBCHUXAZd
ajWBEsqQdp6wuNAKwfA6KcPfecLjOeRNQKgJSsDW25oVXy2/AgWD1AT3BBzNi5Cg6KxsnHrEcl6t
QyICXN6P+eAP3zj4CO8yn4uHkgO8l5WZHiY+a+8GjXSPutV2oUcgE//xPcDQNQoqc2MWMcPld86M
3B9qgZ1XRetD4zQD0HyPbyGLSAyIGCLfkGa5YXTtc4PFFDM3s4grgsxLowYHdSWrWyBtW57fu9DL
O5h1jvTKIWjMeJ2+GyU0myHj7bC/eLtnxhWMEuOg6cuYU4mxxTgTY0CE1t94mzybpdSioc37jTVe
ERbN78uZpSXyQWO6l/sSzqfd4c1MQ/oj3fmh82Ts07DTInK3lSSsvdyAqMzFVhSMUNm/3FXUQ7nu
jcAv58DW3o/gcxntHgp9OhkiK8uqLuimjp6gUZrccdvW939xks7MLz5qXRuMiqpgMQDx8mj13RDk
oGvcY1o6vSfG2N3dtjf7hGV+7wOlCEk7D4n+sjrGHScXiZWxmIHGvQT/QZNtlf1Wz+mZidmBnDnB
SdmjbBqY8GuuRznGEvcj4vy9W1dFiAkXO6hAcx/qJe1fbi9uzTXhtJsYv0TzDYiCS8s2dg7KPxWL
hyoDvDbvuQAKECnUs1WOycE2xNYk9YrDnxUnANCwdWSuy9PjlWadZdkcMLjISwJleCMq7qNffpNA
yycb6cHKzsLhQJ19zoqww4uMrMNMO7qacL2elrHXRBWGdSeLqbVA/AIl6cgfJvObViYO6qsmdT/d
3t2V4AgTa8AjkRn9ckXM7ydGM48wIsXtMaQXQNlyzFC7oR0NQH89sH1XW+C1K61GczfKUisLxxQl
VAHw1yyKsYgVHAhB8STDLVFeilKJrrf8gOOU64FK27mQULTtd1unbTujj3/fXveqcUx2QP8RvGZA
F12eKoweaswXOFVGw+j7lHqNgWkVJe/r3Jz2TpUkP6piQqqRlRut/pXThRuK44VaCcrnyxCpkJaZ
2BaCQtI6h3aYvjYQLw46NBc24t7VJToA/wBrBL+w9O8oNFidmwsWC8enZmiYQ16HWQ68epBhdqpH
uYRhusSISkCBPow51YHYQ/r9B1iH4tPi43ZQNOE2qFFigd4fWvLmGFgJy8PbX3H19M4z2UDuGUBv
LHxD1gufFBThJs09jKSRqFfi3rG+F0X7PFG5MZWy4mZnoM9/rC3CFXdkSBIsrClzIIGjdfSp6ZQe
3V7SytMFEAiSVyTtBuKihZEBhxAOAW9lxxMT7xSkC7+5uBaAonZd0Kd29qRNZHprCpLtXFdYG+52
7XiiFzArFEJFCK7h8mK4QmjgY0b3uVY8mYLJAzFf5CmP/ewgNbDF8LEWGsyhBwqImLECamyRIpE2
I8pMHIqgi1j/1kPDbeiApOQ+Kfg0BH2fuW5AJrR+Qo3QmaPDVUMbZJBpvTM1hvK0MhSPSOoa2l/c
H2MmSMNIJ4KJJRIDaODGqaSiMU+NPiaZ076xQlQPjnLzVyCp6YM9JPlRAM2w4SLWbi6KZSDkRmCG
SezFN9DQXbVy00DFaGpotysTTJyAyrxvf5TNZPzoE+48VwUd3sdC6FsTJ2sHAJSpEEzBDb4e92wd
b9RrjjuFnuasjuXXaXmkJcB0qmCi23gE1q2hKY/oAFhBe96Ks7gCL5PR4DjS2JvGPCpNDFe1egI+
r6HYwpesXV/kjXhoUKoG/exiV7u2YmbvmTTWpant+ql5m8xNioAtI4s4qVEgiLIpoTFgkDTbtToD
1rErKPnwlCo+z/lqFg8YkUq0lY0zwvWCBGYrn+lk/rzti9bcqwFkDDA5yLevMoQaLscmVKdxouRn
OYEpEyR3RWRyA10fayp3o2Dj7rbN1Q2c6V5mkmBQDC3CIVWquvdljw3sDfqbJra263KTbwRdK0El
Yq75xQDWDcCXhRUO4Wojd2BF17p6X9JqiDA6njzkliCfwaG0JRa8VoxGERbPPvYR4NQlEUFr5C4B
KT2NwTFUApRBMkxVoh6smzKNzLqSoKswCKgVxzTqjNp7UqWt/81dQ9kEekg60IbLpwUDlU2jvBI8
i5YROMx9GCv9MEjyN1/wzMziCig6a5wMFUXAPu4kekGCadHtQ7K+nUgIgJbEADxc9KXbsMqsxGCU
oHGLDvaTo1IzJMrWArTsfXgRvz05VWOHxK0bkAsYbR+6lfK+3/4Vq9fj7EcYlz9CsyAKjnYKjX1f
DZgd0ocprmcR7sAA0aQfwcODuCVLHYxL3ba86jXPLC+iK19r4ChzfMlS++LKlzHpIq3dGn1evYkY
IrHmRjUyy8XTDFov3YSKVR6rUfffpOjFyZBj83p7KX/4TRfJKyiXZg0XG8HiVZumqhzeOZIiqmqG
6siFPTw3ej/EBQiOjoXTWIHbYV41YbLtgwHDpRjIdfPJ3pWWSu3AcCftvnT0FFPRyAp54PS5iAmd
yHfDLjoWoieRxnAhBEBUXmy9lmu1cx+hEqoMM7U0btblIUjrHuJAJhw+lNx0cL01STQVlbtjyGyi
XugqsBoKUkrRubE2YJ4MjTfywCuziQwExBGXYxq32oSMHcEdkhDH/XV7h9e+4/kvXBzT0myTFJJl
OKYuChGyGN6aTLzdtrF2IE3cOAsCRvDcSxxFqlBOHtgE19ICrxiYuSO8AwUMfwoNqyiLw8fNnZ+Z
RdTAi7wwpJ8Dt5nzN7z4r63jPpXC2fBkaxccwQKCIECdXHzky28LNKI56jylMSlqfleRYQz9ui+j
gpfjU+EZIxTecu9vthJADRQhQSKCwuClUc3TJwD8JdJiCCP/TAfNtnemTOpfVttkzoYjXf1u4IhA
9x4q9tBbuzRGVZHnemnR2AY5bRGALgdTVmNH6kfG8nYrXVvLbeZ3HbwaAI9BeOjSmhKVpQHRhrhW
qnSXOcNwaiowxVKZyAP+vXopRG7t3EbaNJCSdhsNxFVfg7I6QieQUQHBtgDC+KQqZ5IgtCcgLGI+
ZOI9Vy9QZLMTMOuGPQncVwwb7FChRP+LPVP7LXUOfDhmHy+9zup8//kdC6ehgP+pqYvgDUCnU6OS
J0qsU8bHv0hYZ91DJBFAG6G6fLnfrsarySkkjQ2DMicYGsxKhgW0r7dGq9eOEV4D8NHMbTz8uTRU
DnaF7ATRDWum7+DtC9Q47odWbeRFW2YW56f3KY6pCzOJN8XE5kePtb8yrQ5ve5c1iOOfAaL/Xc78
O86SEpIbaalG2OnyI9iaC5By873zzZ8C443yAMQ+Onp2ebQ1cb26PhM9X4xNzTn4chsr1v33WzI0
Pcmg7qxVPGoHsG/nZmFtFcnXvNsc/qLw58LcsvVQ6kwVwkCcVkl4To91+Ztr4lJimlx6L5o+QH3P
4MZG6LIWeVvzHD5w52AoXJ7JAjCQoewbeJxSKpB6G8bRobhunE9F5PWdkf2FiwNpEeYp0NfC67T4
mJ5QgEm7iNJyaMtPXhGk83CNtlUtWP12Z2YWbrtpPA8lf0SkecMCjfBgGkTQA+d2+2xumZk/6tnR
7IRTEVIj8mMaAsxeRh0URQv3o8rB6NiA7gY0xwDuo/S+LIGD3aVHx6mF5yhTs4QSQ2o+5C03YqdP
9S2VgbVyh42OG94hEN3gVFyuKc0qYQiOZMyjPpgZeAZCH0vTQgEg2RMRqf6CkcI2zDRjaxp/bTfR
HQKgGEh2FPsXu2m2kJW2FC561VmMB1niMRW21QQEH6R3vY2TOLunZaSLSju0VDCDAK+88PqiLkeU
NnBERiWGV9epaVhX5lYzaHVNmLhCKA1yXkSkl7s5glUexJS4YE1pRrRjJ8conlS/hapYdZLIz/9j
Z7F3QzkPKoHCH6CR9E4PBMDub+LRB/e5F0BR+F54QSKCj+rezAcT7FwOQHLYRhCCLlaXew2ZCjuP
GUDTwVS393ll/Pr4HTu3sQiYW1Vibz03B5G9fg/tvT2jKkqk8/L/M7Pw9tUElbWRwgzOGzQMAIGF
qgraqLu/MAMAGjoO4Nq7GjtH1sQQjSO/MpSDpaBkfPK7/yLty5rjxpWs/8qNfucdriD5xfR94FKL
pCpttry8MNy2TII7CXD99d+Bpu+4CsUpjjzuiI5wyHYSWyKRefKc3gKS3cr2v2MKMG7sOuTY5Dpk
mpslUbKIHpk+fc8U7SdxYkCJ8Ui9bmfxIKFE92870hYfmkhReenCjjs+2V37Yx7TtZ7XJaeE9xxA
s5rIQskULk6Wjw3PTWy0abqNDAMUx737kpvdi0JKyyMNv60ALFxx70sjA90KMPmguAftirQnGLWa
vogJPWp15exYEX0y7GQtzFgzIn5+codoSlGWvYUzZJiZ6yEavEVg9/H9S3Q6EOGlTmw0djL16uzQ
YzsD3F1EY+o16u/kCk+NSPsA6bQcyXusEe6W1OesCXPVyVeWRHyp7LXRcyyonhAooVp5PhI1b7oW
IoD0OKLaXEW9Z+apn+vG5vqELSYSTu1Ins1WKasAJKXwp4rr5YVvAbNae5qXBk7AgikJkzJk++g2
26xFgosb4mSIksNLTdYozQDTcavfosJdYK+PxUpUvWZE2trKpEH2zoURBPC+1n4vofJyfQqXLbhC
O1wHVZYMRK+aGV3+qkrRzuKSgLnkUxW39f/RiJR6MJntUn0YcTmQNPuUZ+YUUtVae+msDUUKiTp1
NChe5PSIZj6sSruvsundPBS4SsU1KuQhwdYop4MVVe175sJGG6OCgHIXSsJTWILmCW15K5fQYrQg
dD0FFhu0DDJqr5+TNkW7IAbUBkruI1s36p4WZKFo7+/1G6XdzKHuKcEaY8Li8T0xLGb61BExVAah
SQKPmtY7OtzMiW+iYeQ3dt6JEcnb9UrS5WzuKRSM+E9lMp+TolhJ3i/uiBMTkq8bUW7WqhoTCI08
qEJBGWqNt29tpqSAbmw6g7QWBgFImk+n1NcTYNRBmHx9rhbNAPwg+PbRd/wGmj1ZEGjCWATvW3os
9GbXtCO4hZNNuop/X6wsA+dKkPqEstgFbe2YVjPYg7Dw9WceGJtui37RL73Pw+6uCqbdb4CG8Fz6
b3OudE0wI+IdyNJgror9YdL9LLPuYvs3YsZTK9IlYYIZdwAlJ248Q/8IFfpgIkWgVvFKomX5MgIS
FG8VpLYvevGLEnlHDepARz5uyNZGg2eh7Kpqg06CG2XL7qv78qCnvnLHVrb58u74ZVhyr3NXTraT
J6gGqH0emKBEC5uS2T6gZ7/zlEAvnGiRECwYMtLBqaLBtGNkd4fSehiLdFeP+UqgeqH0qoPiTUez
AvosEX9fgLvqMm4bUG3AxwbOYYQ0S+PX7taKt2rItopv+4MZsvFWszbtNyNMw9Jnt9eP29utdx6/
nH+CdLnnWWcaqDbA8+7ZzzYJCuI1Y6AF+YbvzHuahLkSqpA+26PJbuv+uG790mvBON5suJNxI18o
J8ROUlBVq+ixa2LUO0YvTdyVR4dwfBfjOzEh7RhWt67iZDBBkauibrtRLIB3J7Y1QZZxfTSXmxOj
cdHAD7IYVB7fLrkT19Vq5kSSOUfgPGWK1zrQ9BoZqHBmcyYrYYZwttKo0BsK9wgRCHQ8y+5EUWJS
dx1QGJxV96gmVpCtS2sT/fwjKVFgARP84LlkXsmQL4xQQB6h6WYLsKecE8ygHWNRA+mlTqfRT1Z0
rvNZZWYPnSuzVdvdu+cTEAbIlCA1jV5ymc+ezw4X+DzEUv2stz51aITES2U8Tb1iz+F1Ywszioo/
oh0NgCMgjqTrTSsjsKjMAJu7xKGfC9dhh9SK8m0CzeO7AqHP7ZADlreyjiJQk9YRtOngJwTFEFoj
ZfpmsCyTXnEAKi9n1IWHaB50QCdAB+rrgwV5Z5RuGxfq3JOubt1BHft9VPbAXV0f+8IZQdkZdXf4
IoxfTrpCeia2XZDvHKsqeXLdHvSDQ/7NhkiUHynTu6sOgtYciUPUsIA7lCFdKe/QOB0jzRUlbfSD
O+ABeqky28o/Xh/UwtQK4CjoSzAodPlJdyG0KlMHVSqBTkmsxBsnS72JqDXfqYXbhEpKWEhiohYe
h0TNg2rW8/P1D1g4LPgA9C1geaELLmNIk76142lCgXywisk3h2nwiNJPHiQz1lrRFk2B7Anac2iO
RvHsPIqtx05rjG6g4D8Y222vgwJvhtzr1omd96rTw+OAOBD7VYjt4NqSAk0dWLO45Lw4GrExaEE0
z5O5cVruvB9fALwfeCSE0B3Qbra8fqAacMoauY6cuwMNzMJMp62jDWxNSUrcAOdn0IING13IqIIJ
FM755Bkgccd9MAEen41BHg2bEq0sbfql0Z+HQQ+Hdv743o2BMhheV0iB6Sh1yMy5KdO5Usdgm8nt
qU1CfdImChUBFc8qaL3qa0BfbWmAAlSDEwcMJfbI+QAhfJOqZBZ0XsG4ASR+M/R3bBsFTUA/GFv1
HqyoXt9syht67364PtRLzwJM04lp6aGKNbOjJoPpHi0yuJeiof8JZdB0W7Xa+ITMGn+5bnChqQ4W
Bd0K4npBFCX5cfQ5pHaWgy0j3fM9t3Z65YOOn4aKb3pDYBxVqPo5dKMiCc0Q6fcgaWrwrmxW7q7L
OUd2EMR/bxhywAmlzzBtanY9xKqPGZImG1w8/bPNHAUMOGWLfiGqe11T2EiAg2lgZQounQFMo2yB
DQPEJCBl58tduymJ2AgOut5Kik1BOggNmnxqn4ycrLJVLhqDE4efRRP/hf5AOVQZ5LLR3d+OVa95
Rsbdnx1T2XZyNajkXl/cy92Edm2BtUDLq2hGk1xCpCelA8Z/FNG0PPfMwZ1J0IwEhYyKF3w4xBNd
6/paGh8wZEi56iClRGL/fDJd1ludbYniU2P/LN0hvzEshdleqpF8rSH0MhoGyRbEALFsLl4cckf6
yHuwaHO8qkowffbAh/XpZw2lmjUq/EU7YFFD3U5IO8tCHOZkGoNJ8IgqVVLvmZO0YVzma73fi1ZA
ZatrIE/BC1t6WHRajCARUKxjYSXKjaMM/dPI+jX9qyUrSOjhrCNDBWJR6V3NZ2qJ6i5Fg1yvdJ7a
VuoLONdYFr5/64EhBfkpQIRRD5TsoEjSOQA50yNoBH19dqOjacTw1yMdbxM1j7bXzS1tO+w5pPp1
9JeBHO1821GnAFqqROjbM/SQhojGWePV1sAgfd1XpvH+0aGbScVVhD59wQRzbq5Et2SiRODWc8Aa
CETB1mYZOrY+4ULZXB/YAjQT5+jElHSgCjQ8gwkNHY20RxLE+tojVqmz78CAFbyEzf6bQUZ/TNfY
ohe6SYVhNBQJrSI4Ksl5ZJDVbE2KUNtx8mBO7Q0hECd1QRw03tXmnR69ZsW4myC8WU2F5/ZrmUbh
8c/DDIKqIPapkKsEtlO6Cs3CSEZ8WYLybq4HZUsEK5drfiYzcW9SZKZ9aifRGp5iwaqo0mvQMEUq
44J9ZbLqMhmGHBhCklpQncqSfQ+GzC13RjA/2/1sgwKdlQ/XV/nSUTsWqolIHSPQNxBbyfupJdzg
rnKY52Tyjb67AZwj5FHc7WpcfvvfsIbii3h1Q/5Mroql3FKAqDCVQ17atYk3Uz/dksLgX5mRaw8g
4hlWTuflpL6pCyE3DtA7Og+lpczbaTDogHAbWesnt++2mqkA/DOS2BvcaT/O41qMeukPYBH8Zjga
Nv4vvxObCCxKNkRIj209jLeIv5VAHxyBsIcI1vXZvPSoMAXydhvvQPACyVkMvUlZQ0RtYXY79pho
Q0Y9y52HFYzbkhn0kWC5wA0ibvXzLcJ52cRd1QE+nMQvaGbHW9fVv79/KADxo8kNdwCI08Q6niRk
chTQmRkht1WbdXyToUvyEDtOtTJhS7vh1Irkq+MyitHDDisz/arXPIHIWnvb6aDoaWqvHpUVX700
cYgXRaEElHdgJz0flNqMXT2i7CvE3Wq2U/XSie7taUaa/P2zhyZAXApI9KDVTBpXCh5n9JrBYSkK
Y0enho4vkvE96o7vtyOg0Vgo0Bqg4nQ+oKoi41AZBhxjp7N7AkGbL2wuqpVE56VLQh4XMDZw9qHB
AV2d51aQMBton1rJEVy5ioecYDioya41aOOlnb6yuZeOKxH9agivUKiXKfsQciMYzjB1cQx0DfJy
YOJUChYHY0W7FVuLA4OvhSCXYHCT46wemA6l7eYEFaxu9i0WZ/cp4PrhZBkK8zP0TX24vl4LBiG5
gJwKynTCvUuhEJ/t0cimLjl2ETF9A286z+yU2LeTvg7GEb0W1+0tTKbIBAD/j/ZusGiK7zk5xRBv
6yYVZ/loQaXEq4t0I1TefMzq+4u3KHUCz4E9CPlygKzPLVVoaI4BgMFOLPsp4G2c3lvg9Vq5PRYO
sCioqtjswCnhTj63YrTa0DhTFB9BFZ2GLTI0jg7ynOuTtmZE8hJ1WjS1Mrsxkk+k7O8HOrB+A/LT
4d2qfqieCbVbYFIQrF6AejJQ9VKTJ8mxcjKnCLqGZvrG7VPt3aln2MEViKctEOIXgJuMJENfuyQ+
xhXoqgavtaGnNX++PmtLWw1lRzxncfEBDyUtTdWnzqi2XXxEc/ej02ovid1ubLd/d3iEsYjzAwch
8kDiM052dOSCLwGs1TGA7lmHTF3b+WmkkjzIGW87aMxPw8tvDOzEonSGABOYTdBjxUcj7W4ypwxc
m09bxBLF5p2GkHIV0piwhZIOSAvOh1aSck5JNSgHa7A8c3SVfQrN+Woc8pVTJL74LJxGPAvIriCQ
F7UBealYWwKDmQ/uAY1zN4Bu6hsw1DyTKouD2YrXFDnFXSdZQz4FvXEYF9LX8rD6DgURpK3tQ4+W
R6Hq/GVg9U1rDDeRhb4ACPRZfqyu4QYutiPyRqL/kOhv7HAyBGPs47lk6gSrc9EcVGLWm0F30ZBY
ZWuX8LIpeHS06KB0JU8nRfUI4kOjfYhZ7vfRRujgxuNK3fjCKb2N55cRySkhOa2mfQQjqcr9aY79
2vry7u2HGftlQdp+OG8s7mJYmNkHt9zR+Xl+N9cwBoHkN8JjqFmZaMI53+FFzAutn2FCp3xHjCjg
zAmMju/eP5JTM2IuT3wEL9HBN3QwM02dp+W1Z2gfqtXn4dKyn1qRPFEx9DbkEMV8dcmd09UvoC7N
fbybVkZzqdzxNmuiwAZyLtBISZ61Z0TlHcVWBvXrt+lFu8s1rznQg3XoQzVgIFsL12Bry2P7ZVLa
bYWVa2gEhUm9dP04pZ5OmT/P784Qvo0MkGNknAHLlB+DCMlAv4D09qFF6xJeSsY9qbSnSJ/WCiKL
48HJFIT8yKfJr5m5GTTKHGYf8AK+tfN7Z6pDISB9fd9dVgtQbwHoQYj6gXTmAts/JUOkWXmlHHig
bRK/uOkVv7fuc+te9N2H402ya577LGTFY1ZDrtNzupU75NJNnH+BcMYnW3+e0PQctfiCOu88ahi+
M0cr+3HRBHpooKIBW0iMnJtQIEE8kChXDoVWv3ZWdu+W6coFtWBCsObggkcj+aXQUASqHoU6VnSo
suGYasmnZLa+XV+rFRMy9jSvazN1K5hI7e9O2nvd8OM3DEBSxgCRPyqYcg115PVImy6KDl0S74ZW
D9NiWlnsy12NaxyvMnGvopooV0kpkhCg0SDRoS97D91oXt1xLy1WyeQuXunIp5/akVZ81phimJUT
HeaRu0FcW7cxYBPgmoYWwGRX6H7L91yLbk2bfzbM+gMp6R2J+YYoeuC691xju2S0X7hbfL8+x0sT
oKFOjXoVagwQNj/fimh30it4quigQjwTHL8+mY4phFT+b1bEVjo5Uw34dUGDqkcHAh1aq//BlSGw
7DUOjbWxiJ+fWKFuSmukFKKDyx4j49mKH91kZUteAvewkKfzJQLDExuJkeqN2WHTK43+AzTjmzFS
PVJZW4q8sZ7H+4Fb22Z2fHssb5Jq2PE62dhO/xv79vQzxH47+YxJqaFHo2BCtbnYVVmEdHJzgGBJ
eH3dxGjOA8/z0crbdop7vFMxo9H4selYWPUHAlobTqcVj7jk98/mVUpqamPGiNEZ0WG66b5FuTcc
86Daml+0I92PYU19UJwDXO4GzsfBXtmdS44MHQ2ATAHPhJSJFB0odTmU5axEhzybH2In3hUdW1mv
/2F8v2xI4cCIDkc+GbFycHf2fQyUW30b35ZB4487NzSD/udcbhkK4UfnkxKstYssDhAyksCHAaUB
VYXz3QJRP6WxR2zaYlZHsGVqAfjm11Agy0cD9QWR7kRsKmcWZt0aDDarEYIs1YfivRHEN0Ptgf1h
i6700Sv9taLG8rh+WZQmdc4GCGtNsDjxH9Cb8QT50vUDcAkNF+cd3cMIrQj+k9v/ImPMRiPvIsQj
qq/1Xsw8iAnsrKPp5S/GT+1QvxYbe6WkII7VxbH7ZVS+WdGCWs+R08ORRd+mCJRz6TNxa/Q9lF7K
k4dW0Ve25+I5PzEonYABiepcVzHKzK6fnA6iPXoD6mHjMWbDCgBrIRY/m1FLWjRW8L4GQ62Y0TEw
/TwYb8k+84mn+YafP6Jx9L10OudLKD+ZIooS/VDAoOqipzGZvCi5BZsqWJyYf323LO7Hk2kUPz/x
yk0x5OmYjhgawiGjwLVurDqSNRvSWZ4iU4ccB48O7Xfo2yiecaft7Cfu2Qeo6fBjEShf3t2SJU2g
2D0nw0q1QYsdgu04cvLQEeNepd1KTkp89eWOB6ILR0xIhkv3mQ5RgXnMYALS4b6r3tV1vSHOu5/n
Yuf9MiLdZh3AXnE8D9GBzoY3z0iKY8rmQV3xGcun95cZ6SrjEE7p8AvTZSSeWf3VJOhRth7L6Kg7
XzldY8lYNof6HKABwDrIhZKIgi4K1OHRwcwLd9dSBhwMK++asrspYoSN1Qz9KfDDr2RTFl2GgDjh
4Qlg18Wp0orSyiKGUVbRbQJAl3VnTfGeZtbKdC6Fzm9Yqr8NSYeqaHMVJNMYn5CBA+9PUGhzoFnP
EwdxrbUWC1yycIjNfjIu6XwNKjUIiRqcr8C67ytP/zmyoIq90gCMCx/gTxsn36B2Y/vKjfFTDczd
mvtfG7F03vpJB8poxhGP2YuW1WGaQXYu2kM0zOuzNa3kS50lacDS0YOuMAXMGdby7A6ZPbSG/JUU
uLvrx7p4HvrWK8n3jlOku5vtb7jLk6mWziNDXsnkA7ZQGuEsZo8F/eu6gdWxSUcRAFTI2M2wIEKS
6sm+TYLMN7bsQ3W/tmjLEd6v0cgYHby1IdikiTv0Zd7oL0XsMZ/eOIM3fsr87vsAfrofHEoF5asD
tco1mOXynoGQCNIzIEWQM1yDoTGzTEq8S2zqVccUkZCTf63mZzBVrhzIy6aNtx3zy5Z+fh/00JnQ
uY1ytnavPNufx319nx2gqiSu8P6YP+kBiFy2bLemPbkcOiBf8u9BSo/VCrJxStlikPq2C7WgCLOb
aA8Ve38IsgcoNDxrK9fScvh3YlFyPgDFJgXYPJGCuMn39V6EK2npmQ8gf98nu2Kj7tz9GrHTqlHJ
BWUQaUZ1AcPU7tnPCN046HgLo6DeNZ+nz+Wx2Qy7eWWgi/fvyTgllzOjHKTVeo0XAiRfMv2zm7/G
7m/61l/rJ7kaNPUTUruYzSbswnhn+oVo6/TUg/LZ3mQ3dggPV+geip9+nnl82OfbKrzuEhbDp5OB
Sj4nTceMqgX2Lueflegun1daxNb+fcnjsFLVwd6If1+pKq9jpqenq7S0S1cvMKEgpgO8Xwh8n58/
e5pstZswjSy0PucPUCbbkAe65TezPwXjVr+tD8NuLQhc3JVoncDzGEg29QLH7TKelW4Nqzzogzlw
N3kAObXC53jhRV73rH+K398fC09zalMaKW/qdoY6q3jgcS9qj0UcUmuthry090+MyK+teUy6ue5T
vLb0emt0zrfBbT+kI7o2rm+9pWU7tSM9siowDhgpyaNDAkrt0hx8GwR0cdFDbd5deYgsLxZq48AT
oMR/oQ4Exi5escx0D4bXB8UTyroCg25s7Zv4YQ7JLtvEgfIb7yzjxKbkQ+o+Y3FDdfcAJp6Kxl4F
Wu2cPGtkf30eL/s/xa44MSS5kZ6pXLGADYEbqffjXbFT4Bq3bhjvGx2X7LTPw/yx7oK12ttihuPU
sOQ88jzKRwrutEOHcGIMmDe8ioBCSBGNR3VnrQz0DWcrv4qAX8QvqLzhVpfuu9ohLfTmZ/egivtu
o2Lze84LT+6ieetQ3/zYRpsBKryB4usfrK0Wcn+w9trH7HNaeDT5WoPQMfbb7dqHLZ6Yk++SbsXU
iEZthmrjgVbdxhgSr+3xxEmj4PpCL/nS0+GLzzh5dzrQ8o10aJwe1LzyZ3LbrBbWl8/JyUikPdsS
F0QqNmaYB0NYPHXH7rHZKqAJsm6qH/mu2ky7Nfz7qk1p+5KMmlAhm9xDss/3c9A+oDnjr+Kj6w8b
shlKpAY9uiqxJDylvJUEAgMMr5A/QnVNmksjcmo8d1FysubsNoNk6RMvbfVO5Zb7Ga3o91puYkul
kCz7wjq0j6w4v4X4FFTNeCeiugeuElmLLSFlN85TjIkGlG9+dIep6vdGPEMDrgb+mz0TEwLUd0Ay
slUFsSXbaKFG7xjuTCEMfD72mZYJj9PKxSsALNHsp7ExdoK4eavZnukhUQm+vOJeeaj78N2N98AL
CbZhQIegoAOusnPT0BlFYWmYnINpfOknqHdbL9kaVdPC8ESXEwgsED4JuYpzG+YwmkOP2uyhpNvM
TG7BKbfj+UPSlN6gj4/vPZPgLoEwBCg5AbKG4sC5sa41G2pFjn0wsrsefHXg41/ZKZfX5LkF6c4v
hdSRVdv2Qe0hStZ+6AfnA+E7pTS214ey8I45s/TWLHDiXyCuWyRoi0JJG5dkfNvc2NyrXu2n+hP3
iKdsiw1D1H2oSm/1sXh5HGEaSmQWAEtw7XKufDBpak6taR/yyrPu3fvqaG30j81X9rHfUR8BVRKW
36DCGHkA62/jtRTVpQNHdR3gZ4CTdexNOYKcgdOsGnvSDkb8Uc08Upceq1dur0UbcDXAYwGmcsHS
oEYNVfRq0A6t9TQhHODZswH+xutreHlFYCDIelnoLRDgTOmKiHSIM5ddpR1oP3t1/9I3L79jQCAe
RCH9oj4aM1bHcQwDrp2COfvj1K/k0S5PL5TooNyG7YDe5ws9n77RogrAIfUQzWqg5V9JCt4FAo46
WwumtTTr5dlCOA3whgEomagFSe5ojLuWg6hFPdgNklrUuQWWdWM02g6dbWvN5ZdLc25L/Pz0dHVT
V9dNpR6gab9T7faRaekKqvpy7tCPgMK1DcAk2lvklEsBbSlzSnQMp1Bcy3O7goKF201IFHTo5aFh
XaOtHtrcY/FusK6OqAz9SiZwKm9wLGl0Yzsxt0rF6Ex0c+ZFDibwNdT4pZeADSwXur5wkC4aWapC
YIUddT7kavukVhH1asJvnAqyuFzPvBaF2VQD4pmU5rtjefQACqk5sDwI/hHpTulTd8rsngyHDD0v
t6OmzjeJ06Dym9XdAXQZ5sopuHQWou0DXPkAbUKZRw5P6l444zzvD2nnZGGWV9ZTGRH+UKtm8/n6
iV4yJZgG0BoIeBFahM5XTkO/Dhzv0B8sjsxulJqRz7TRCHDhrennLZgSRNno+jLgOS6qGgh6oq4Y
9f4AsmXfaNHfDX4TMv/17gGJhQLBOZhcIJss+cBSixIS51p/cLRtOb805s9Yfbpu4q0p8zx8dAG1
B8oUyEOw7sgV5FQ1KrdoYENRJnfLkRR7mMcJaDo6pCEq20jE8ba9Laci3td53saQvnRQIiVZ7cH9
IfLRioKGBp/Jd6Jmtc+hM7xJmFlsS0VtNqRpi43QA/cyBemniY7mlxKxaJAm5MNcN7nfDjAMyp1o
HxkzEuGkUj0o0Ch+55QsUAxe31DFjIHF4Oojq2vtrgWyaGWqF2J3zAOaZEUjFLhS5XhOGVS77xhW
VEHoc6949aa4GW+dfbyN9+5WuWm/0s1a5mVpF53alDZsTaPK4ANsAkOAzsAXR2s9vV0Dz1y6a4xM
h6AQqFVwKN6CpRN3XVS1ZTWs7w9jEo2bbLKVu7jjfCUouPTYsAL2BqD1heKrDFdskFsqgVyFlcEK
UMq8i03ymWttEcRmnfu0WpNlXhzWL4Nyhy4dI03hatsfNKhx+XbbvSqd8+7kqRgUnjcW4hCUL8Wg
T6bOiTMyVE0Dj6KPByj67rVKSyHE3LzfKYNdQyi0oPUFnlI66G4badBEhx19nj0g00Fe+qi0FOGb
tpI/WtpyuDvhVgCMg9KWNKIc2APNau3uMCvM9CFCp4VJwgwvU+O15t+lBQJ8HZYQY12KpVg1pZbZ
wxStIKDoFuh+tRLr+br/WjYClCwBblonrn6+Qn1vKIRZRncAEibzY8ua/2I5qdcyfEvTBvJkxNUm
3nwX3sF24rGvaoyFK33YMeevFEyco6qvXJaXUZyQ3v1lRoz2ZL8Blj05E4WZfjascC6iPKyNvHkd
qond5G7BViAbi8PCsx3xL/rwLlyDVrZKiigfw0pH0IHF8S2rnGpjmZH2X+7hP76P/y9+rR7+60Zh
//pP/P57VU8tWM259Nt/3dev5TNvX1/54Vv9n+Kv/vcfPf+L/zrQ723Fqp9c/lNnfwn//t/2g2/8
29lvwpJTPj12r+309Mq6nL8ZwJeKP/m//eE/Xt/+lQ9T/frnH9+rruTiX4tpVf7x94/2P/78Q/TM
/sfpP//3z47fCvw1r/0201z+86/fGP/zD0V3/wnPjkcaVhzgapD5/PGP4fXtR7bxT3TJgs8IWQbE
aagH/PGPsmp58ucf1j/xSodMM3i6oBSKHinE+qzqxI8Uw/gnJCbwF0ALJN4eeH7++9PO1ujXmv2j
7IqHipac/fnH+XYEPQ7oqsT5hQq8YKyTablAvsOp3QBlAGql5hME2tpgbkbrpnMbM3RmloYnU/O3
/VN70nZE+AHmY/wHeDjuEZCeSdtf16syLafEG8Y00T1XZ6TyJkjP+nGfZcF1YyKfcRL4iG4sNPCi
IQ8hOAAIhpTvKBUDykmF23tzXdJDF8X2izvyBDBIPj20ppJu84yZD47ZruXwpWG+WUaLkejAAd8I
6IHOh9nmCtdjNAx4lPXkx9DFiDC0XJRcYrdb8fdyoVwYQ1u3gf2F5rNLPkpIaoMwLk5Gb4J8OUYL
NifNCGjeJ86hrsaEglt//hi7ORAthL24GYfUhB31gxlkuVI6K2GC5K/RiqtDZA19y2C+R+gjM/zX
LQTA3E7pPU0h2j7tRufOpZX94fraLlgBMQGSLw40LS8b4aysU7K4StBAqtRRMHGbHXpaxk/XrcjU
DxgM3kg4ZQZaZEXfnXSZsslgWlfkg9dMQ3fngK8GXQtVxIJmJtaTHiG/1ODGDQ2GQNgZKy20AcE7
0rJ2IAlBq5W5vdhXeCSAGEg0s4K6BNng830VD9EwzhRU0X0MWve8K3q/700SNs44rJzUc8+AznqY
QlwkSAIFi5Zcv8igs2Q1RE08aitRwNoKHExaU+84fm3LLq1X8gELQ7PR2ohHCp7MSDZLFbbYYlZW
ZPHg6f00f3WjyN6nrsICNerXZlGuBSG8wksV1IBgI0SPwMXxdJSOtyXueW9ANm2ju+0UDnNCtlDP
izeFmxQh1CiiB8gqMC91OhIoHeWdVw5dtOuqtvRdwsrNylYTz/JTb4W5RqIZuRAVPGmgucd1cBoZ
oFdZnd0GE64Y+mM1Tl/aimtBbSd3lTKHKeO2V8xR2Gt0x5O1tnPZVcI4lIuQEwH1PXRB5eRS1uh4
F8JXeDMxoKQeZR/GpPiuFKD2jEA7xTO4yDlfC74vXNebWZDsIDTGxgYd7PmYm9at8rY3c09zU3ef
dFytfbQF56FV15ZALaEaXuokrIka75E9V3yuq3TvgM5wd336JX+CPQduHhMFBjz2hQiENPvNrAwZ
gN7ANECJ9b5RjeGxyyZ3Deojk9i82UEFR1BFiiebvMpznKX5NDnMVyf0vHPT6W9aS823Tm12m64a
km9Q1LA8Nvcc3hoTMc7qShlADOVko+ETgD+A9CYEnAHZBLL8fNJrV626NO96v0Rezu/RchtASDEJ
J67nt5PWtgFIptVHJTbYU4ey04p56Rl5YV66G7NYc6e64TDfpGgV7VOIPIuUQAvuhqr8YRFekv2g
4DXhXV9iycMIw6LEAmYS4C5QkZXCgTptHRfSw51vcopqmaG3u8Lu7SMeU+37TdkitQm2HoAuLFsy
1YwqgzJaD4bIKm1v1JoUeBmVbTV7gxnVKwGA5KnFuJBJBfEXSs14W8j5Pg6ZGUr7N2MxaEaN1iCq
x2tdrYO0IMVTgdahZMXmwiLCGqJX8CKB2Uo+uODMqawqggglhLLcA8iwb9J0KL/T3s4OTTGZXzPX
QiLp+gLK7uJtpHCNonEbhRck5853bkNBNk+cukDLFZJxbdfkHgKi+IYbccDKdFMoCgB0th/V5bhx
zHHaaWpMVjzF0nSffoTks9JYmzNcl4MPDqb+HiTEKEB2ceNTMKv4qtmy9935aPvUcCcgkgT9iAPX
LA06zsDUk4OlzqN1M+6GCgjajsytlzmErhCCyOiMN1tIIYFVBx2O9gUbqJYPIDyewGzquq0CiYhI
bcMpqV0w0zSKeoit2cZN5FoPyaiiS580FDwUmRvpYaJM6Q/kog3lxra5+cJo3ty2k27c44FB12Le
i6OMOTn9TrFGJ6/oyBgGYihguc1rqvvQripeUyRfdkkdte9L3IgpAfAcnhBswqCQkNMPnKq0aSwA
B+HTlU9FVucfUON02JanLf+K7IdGViKBi6tIWMSTEQQp6BJ/exeeDq7ToQ9uqIgsserJPV6X5lOb
tvrH64dpYQrRS42GH3TsovQsp9KbgiVgYUDxMK70eANSqjpsuJkEJM/TlQFdOAsM6NSUtFp80NJW
U8rSyyCNzUeFeEmmFn4DNGgIYfbvFhpFn6+PTjjYsztOMinF7bVZYMmyBg1T7Uhe5yrPArDPGHd2
UWboH6iMbq+MKiCvEdLT101fXK/CNCIaRHBYPMTq53sziSwnHxV79GluOQoNNX1UIp9YpQtUCqkN
HKNaicpgsqoerHHTqIA6PalX+TWXtpGOJUSK4K0DV7qDshK0STEdR7/hsZJ5lA76M9jG2u314S7M
tIOuD/EERWXmIoTLXU6aSGelh5C2A/sziHbMtL8x7OguAYttUFXFJ57hpni/WUAZTTw2QSWMpPT5
LOPYVl1hg8yCE6D57UYvNzgzSmg4+WvuqNETiuRKWCVwlO83jM7sNzAl0CEyWLtxaA4+QJybLtLc
znOtkdCgMTnaDfKGjV+BSLSgiOlE9acBRYg1HaeFs4QsHghSDMFpo8oXbwOGQa0i5ui3bYVWBq4c
qvlIKxynoR1AzofocuW+W9jPSIy/EeMKEkJL2kdpZkGbPQMgBckdHlo0N31GohZoS8DGS9ZBcEBo
HKgtcfzcUvKn6/N96adAlYdig4kXG1gF5AH3kZFzmpe157a1810DYbVHAJD8WPPpnckp7JlzU9Ke
ytNhHHsVEC50QgIwwLryE3Mz5y5xzW7ltXt5asBPj+cG8FygmLuAJhTEyGKdJJjUxiKbufr/nH3Z
jqy4FuwXWWI08MqQU01ZWXO9oD3a2GDAYDN8/Y3sc6XblbW1S32l89DDPk0CZg2xYkWIBvSVOKzR
fY6YpbQOEwUzFVgsTv/49wf61aUv6gmjq3GaHYYZWFRGGEoJtD1Zs3reu1su87vHE/W7it3+vofe
2Vecj8/HF/cNvXo0+FD4QVL4+NmWsVjmES5haeD07uvIu+h5cpsOCo+Ljrp0rmOiM92UKC7+P+76
Xxc+n/J/VQy2o0NZ8Uql5VguFMOQ2tmty1Rvqtlzt07lwDQIc/mcRKH4AoL/4wP/f5e+rM/lOo0w
IJdgIi2R+u2NATYsEsmfRduqrHZDaIm6cEAIlQjzv9/05xQABO4cIM/S3ZgAeB9vWmHYSsBbxinr
yuYbB9BD87CW4it15T+8VVwHQ2zn7DAH0tzH68SOULHtcJpn38y6qGsOqNOwDs5SIsC/S13aNklq
h6X77+kHCQ6D7bNcxj96HB8vrStwTJ0Ft1itrXetW3lk0Co4Bp43pU0nyvek7sK7GGSW3d+f7TkY
fKwwPl74Aq+CsXrrTh33YGEq5k23tFU+hGOTxVg6zjETq7+oQz83P0Ah8Yz/UaREfXGpC87rcfTB
swAxcHH8TLZj+a4s5ycxpYJKWwylKF8GUbNUN1BXTTunC3J3Zl+UN384zR9+xsW7Vt4aKONDdFPW
ixekGHey27Ln1YMfrzPoBJSmq5u2JVu+KDT+kAjARYOAEmx1vLPZ6cc3nUR177WeblM2datLsskf
pX1VHNWBl5vY0c3b39/wJcfwnA+ghY48C0U/dHTxBVCCMR5aF16tGY8iDFCjhVZlShkRXuoH6Msy
t8FQNwM4iLZz4hoKHJOQ8LfinlzWNISST4WOsPHlVd16MdtyYuSrw023XJOoJyIre/pfIetPv/ri
o3f5NMs19pZsXt14G3IusonP1V71jZu12rjbhFB+xUZCcmeVzp0ArvtoLQ1uoHL51ULUn0IQFhnO
AQgw+ifucM/xW7QCdTdM6lAVHXfMvC+DYaJfvK0/Xwh2DGfnBzRPF5mlXrvIUQMWd3RlnPHYCr8e
MusujvPfzyHEq+MzD+9sc3cJVI9MATfrAgRVMfl5p1xehC3vtmry1P6LE/iHM4+pHLguYH67MY7g
xzNPddWi4URghUCn1+eGUXzT3JplykUdrkBM5+EwMmdYsgkqqy9zV683lpt2zbHwY04Auc7+mMEC
ZQ7TNPdlCeTtvwcEqGJH4J5ghumDePDxN7LVH20YnQs09LR+vnT13GxZU47BXT9WcVegtlzbYxj1
S8Lg44AJ/he5/Q+vHqMmjPjOwn7w7r0IxdIPObUxcvuw2CrcLLKq2caFnsV/lLo7f1pQVT+Tb1G9
nCHEj7eqraSuGFC9qISbvdSTKcpkKu8b07AvoJjzU/uQXsBMDDAvPltO/qGtaoOIKKxPY3NK+DKH
n7rZV8F6lgmbYpqpwFt3k7MMdyBUlTedIv9VpOZsRBxgyIzhF1RHPsW+xlWrnhz2Bia6sBvUSPEJ
vLywOQwdtV+ktotUSs/cfmg545s6U9Q+SSSugG/mCCEz7Qht+mOfhIu7nXCugpuFMMF+uFVTfbVZ
cFGz/O+ikOoE8R5AbfLPvuq/CkIAt2HEynpJ44rXBfKt84pte7ONQ5gTgiY/7ED+o1/Ejst54j9X
xfkBDyM8z2ovKU2hDniSSLWkEZG58vivED7a5aCf+so9VAJMml68WAB9KchqhXS5Alqtv1revggr
//wK5FI8c0i+AOC6OMelXEusOfb4FWaJM+L1YREsHSnAuFw3fw9hF98mLgUwEbZf53k/DCMu2+Wu
ciS2oMQCvp8d75JubK7W2Xwlq/75hsA9PW+noC0G2nE5cwZIDTQumKcUSS6AbsOsH7sKzY2K/fm/
5ZnzDeFSMYawqA0iEDE+xgCxVtBFjrFpq6LG9Yog6dauCBjDTtDfn9yne8KWAZZdIdftQL3mE9AA
ltI4Q/enyryOBUMR0UmVWSR6W6WlWir7Va451wX/ijhwCD5HNDimIV2jKY0vbmytVd21JsRkBMUV
SC0oTvoyVeP01Pao6dR6WhcB4X+x3HMabiR3+pTS+fff7/p8lX//CnSH+A24a4jBgu91KeoWdS04
hvMAiD8e3Dcmand31vZ58FrLv5ewbvxvuQP5G60oRiewUISQHNLXx9dpWjla/ApMaqYl3ECKo9wn
8GJ+/ftdXb5LXOWsvnjOHWdHr0sHh6iyvWU0bIA8GhRhZpYb088yK2fzlV7mZVz736VwQiOwiz4r
UYdeRaQ2CR5gsLrYMyRl9cabRbrgntgO/f7QUp6tiHdf6i1dTLDPzxI9JnjZ0MtHHZBchBWXt9hA
Nw2gsTjRb9axQe4RCFZZB01hqZWbzsod9pxgRJMs85MAA/mLFe7PJN/zb0CXcBbPdJHBLiomb0ER
6DIYTU+E2CcH6t87ikZhG7lNvJXdNGUVLXG+9TzuVTgFMp3pwjCLrGkG206KeagtQeIAEcCfxqT4
+zm4jIb/PCHMVlA9wpYMuf3jaevw9VnTAAoApUfdGyvobQeb1C8qsj+dtrOSLYIu9moga/HxKlWf
9NS1QHj8xPrZ1Lj+fkLzVOgR8rx/v6FPCe18R2ffStB9MFQFs/XjtTw2zNjE8psUhBQXus1D0G7w
5BGJ3cFLgx5ui0OkSdo0ZFC7hayOeoWDbg+vwnbcWAtJqS/u/o8/KQLnDrJfENPAstvHnzSufiQZ
7GtTLxHr3Xnr7XmBv8fGNsrPRxgyXlUBXzaODsXLGi3tzYpNEA+jREy7vsj3f3oTeDaAIBDAMc25
+CmRxjlzXVSm8MSWYY5EG6xpuVR6zONlaNcvbv2ry120frXT0pYsePGghHEnrVqGNdVxTvA2luUr
9do/BBrwBtHSgbeBvHt5llWHOUhM8LV76FGeq2iGnrHC8pPbGPHoV9Q0abP08dMXB+4PQQbt1/9Q
LbhqXRIogPQnxsWzS1loa1lEtnawWoNxz7eOR8Arp0Y4NYzbzks2cRDV3zA85Y9DPdCvDtofHgAE
B0G0BoALu81LojVk8hMSJAqtbTwpmjajmb+vCTalMtGS7ntTdvxhnCSS6N8fwee3jFSC3R4UIudg
e6neRLtyhb+Xv2YTOGtbArLGW6UIsHjWLl+tSl20Ief2FvJ555QFuwFg8BfpUXYEi1kDXnJnR5V3
HEPhc0UHtbJq1bcaNI0Dzj4t+Br426pxvuJsnMP1h3IAhTmIhBi34GMGG/YipVgmIL38D7wXB/y5
7ti8gwFTvbMERqcDmcRjR2exb7CSfPr7U/7DnYOJhfhx1h2DuPlFYButjTQHQgu5n8gvGiHlRiKL
7+QiMfHop2ZLCO9S61NVOI1Zv+CJfz5cUH/A0P9sl4la83LZop1U7fYLOv+xk/O1N7ZLAX92cS/9
FrZIBPsQ8GFyir/f8+f0hNIPSfOsQ4T/XaLzlLcIViGwvSky9ApoGzt1oyW7v1/lsxTQGVED+k+x
NIAq4ZJrNbVCQGsiblLCpzFdfeLuvHL8HocVeMilGxduPb/ryrsqg2nbDQF4LFLoXe3PVcZDCHDg
VOZ//01/unNQdUDGPhOvPy1N6FhNcLlCGYhAbXkGCg0Ni0iAM/tFmf2n9wr6Cu4egDzkWC4ywoBH
03breVwaNbDvgLHXRmDTbKpS36i4fRqhQd9lGC630Rf9xOdPCdgY1vOw2Xke2F6+3KnrdUU7DC5F
OZjC6rjaQsM9AaAwyCtYKoWb3qnC0xza7ouY/c/I++NXfIblHEzEz2AWaI4fMzKkZ9pKKJwrz1a7
lfZBhgB2LX3vkfvcplFtRWYT4aQcxjqDbX+WsXn1mg62XKCH17H7vRv0j7bxnrtkVQDABME8exmz
xDhh4bdllHpNsmToQIfUri62bwn1smWxdw3/SirlD/XFx7s5v+J/IQdYSB0HiGCCzkCskzWer2/C
gJtjLfo1HxryCqo9K5JhcVN4M5PcuAPNl1h4G9XH09t/Pbje/wWnoYENpPsiQHrKhkD/AEnVxhEP
fJV1QdQ0ff/7VT6nnI9XuUgDNaIG6Uec2lKHes9kOF6DiRZsq4Eu93+/1Pks/OusYOUBnDInxFo4
AANEv4tLGaeCREyUwGNV+5BiRoGbtKkAxb1ORag8iCStsIz5+zUvvv7La16ez1EsA3FoO6fGkTos
+qXrfgx9FX+1pwdy+j8eR3+5v0sEKNEaqtKoCopujO5gaOv1Bl29CDAla2cDCtgGxDrYeabxzCJn
ysjQWnRz2hAIz6cwYgH1PZtqr4XVohG+TaUuI7wYFfWtTRM5xc3rYtgg0V1SWK1EACdaXjW5XZG6
RgDWA9HQmmm1Mx89MOfCJ6cO3VpmapktRYM4duB5QUGWDW2Sg0+xCp6Z1W87noWDwcwjg+dX2/mZ
1Ur1528tUD7fmkmX3lHRYLApOKZTu+koBAL7dFljadOATc684QGbC1J1AuYuOrpaOo8DsadEHFS/
+oc+HOm1cliSBV4dpmaumtOirDUg0wQuPKnM6sC5LllPnoKudKn76hqAssrraUputYbDyargh9i5
wLViLMhnK+LtQde9f4onZ7iuK2MKmNBAlwE/IhNdW+576zQbTmeblWvZZLT29CHovGU3NxHZDwAP
igrd6zUZ2bwZXV9DFywJr0J0cthdIRP9BRtwuWkBq90h7jYHZnyKJza0hTtz923wHXEDGCJ+m+dJ
3sAEa94A+CVPKxCkKWtBpp9yZ4B6L7Gkepz7yH0XaqxzB8BZQbDAAURrMCyttXHyNXammwZ7CEU8
hGeRR1p9J3WLNheGoo8cJIlNtSYYj0VTnYmwFmllR+epKledU5fUa2bhDwq6SNO23yK/Z4eFoSke
rs7E5CjtJgu5rmWRcNOcaljSJS4EixI1+imG2Dyz/UHDVkS2Jn73F4OtgMjpWV6jiMm1Ju129WMN
8cvE2UN+XN41Tdc/hzM+pbLT1TVGEW7aVeN4a0Cc1Ckf3eY36RzxTDljWIufhvFK1KRbckpAqqQk
nnOH0DGtAbTBJLhurus6gjOzAGgZurP3jtWL7oaWRm8SWUYPSw0+UMddd8vm4KWZsXgPrJsfEqmV
LWDRheagJeGOr2vwtsJqtogj5aVxmWj0ZxHPzTw3N0SvbgaaJw6Zry3fkJDFhTdhWzoTAPu27Rje
w4gwKRwx0ryFSM1uAoB0gJHHZuJY7OsGqE0P8TqxYo7UHGZGuvOLUiP90cwCg0KIbReViqO87N0J
fEqvcoH59v0GS+ewMx1deKJtwSiCIchisdszy6MbCMw7ze/GlU9AqQu7Vj/WOtn17bATpr5Sonvq
sEuoF/ITtolhRtB/7pK1AZbNFbCgZYZXotefVwz6RxKOT20EOnQ1r1OBQK4PtPe9m2DsIK5rqlS7
NcMXnzwTrvASYrlvg+lGEP/B4d1U+F3UF3PiztnSO8FRlM1dXVdz1g1NAebTGXcYAPjgas4a5iTQ
r/BsfKKV92ox4E17UOEzMhKWe+Wwl7W9BmNep61c3xHrngLT8JS5bMF2GMUslUt/36P+HR1sSHie
uk+o+LU26q6KK7ap2rJFVQzdTkALSxrwhu/aBDZBU+/gSIIOpkK19Qj1NwCdhmxR1Xfwg7uMY7qW
MsxIc0xYsDrVJ7lYGhDHShK8lG4AVzorD+sqxlSacLrurD3iRN8MPtzBfe0xGKPaMPfnccXn6h7G
1QPIZ5qTHzankbvbGM877YE8ImiA8E/CJtiUE2WFpauXYgMf3StEf4Y8MRTdm197uOMEPoN97M7g
+CqZ1g5xMIxwf0ou43ToY5UurtoYJvmGdUF1LGnMcxEPKIpUGaI8rkW3jaDO1aWNX+rc9ZW+dRd/
PjaiR8WH3nw9wiIqueuJtCKNYynyKP61EH6VNMnd7JZ3WD18RRjB2QbjI4WOxmli8S6OwKer++kG
0+7jgPlV1mMzaDvOHc2AnG+x1JAaEeygdF14jrxjiX/owjIvy6GAJ2hqOOB5NlF0VWAnpLRqQZNU
0w/er3AzG+QWLOJHwcSbofNhDTgoxqG8xsrsVoBoCEbUeq3X+cnXww0UL++xSdHmlYP/XA3aUD+T
OKNNfVUv/lU/1LkFEQ/my7yYCbuzAgpLrPw19yVPMUwUKNUgDQw4vEjscmz0GOUAp6usJXIzNWhF
rNfozFJnTbn1CgVXmX4NX5upea9XfExDneq2v2+7Nhs7ZTIiIRnNwOOqx+U10e1OCYgo1BCGicDJ
gKHoE/Zr8DZZL9KGrr9YR9scLiyF7Zxf1ikzG49thgFvBommlJnlOrSNd9NzyPBV9WtL1ylvKXa/
5qQ6DY3U6dRXGxhY72otd4j2aenyXdgNB7L42DRMcJZjB8cRSOm3CJ4kC/HRNaIwSOH4+cPha+FF
FrcL1GJ1/G07E1NIuBwnXXBjzCBMGi6Du2ydsBJJTg0pRUpHv7tzoJ7yozYV+8lo0lx5Vns54d6L
1ismFKuG7DD+RIazdw2Hq8Jaclg7iX69mu17De2kQk4cGrfVsoEi5GHVcqtxQASLTyNYpDtIOuqc
kWnYaENFnsCkEuS4ockSF0pPiGf4O3br4g9Jt936Y3nXSL85oH7JaMu3IpFFJzwc4xZHzANTMVjg
swFjmBDzW2Sf+nYa4TTY2Rs9VVmk9GkJLKgJ7m3tNMdI0R6lGKtzVNY6g1w7y8zgD/gDvkUxb/vc
EXxLsOoAMD3Jk8E7ui0Y8HUlbjmDTj2WZg4DuHymv3KTfje01aFUbSErho9HtBlmGUMmrLApXOcP
sFq8DiQEN2QE+V+vrl6cBqSS3gJqIcEGJX1qa/06GAjMRckGPi+ob+rwB1PQKEaejFb/RVUD4vyK
k+O8uc6yqSf+BA9P+B0IUYhQAyZbN6ZUWTwt76OQfcp6cr9QumkG+pi0HjIBa9Oo8nbMY1uYyRdL
IPPATJuABLdKljjKZf8TciXfWeg9h84cIT/oKuedmwL+wlxojo+liV5cf70dRWjTsAo2/jg8yMk9
gWwOuAQnFZpVUbu8NR52UoMsIsMxrpPrFQTULHS7vYi7654KuEGEyfsg7f0U8MKMQc7mOJdQfp+F
t4u9sag7cYXSawHSiT2hymEPs1O/OdAjSMFGfrELZg9tXb6xRR1Xd90TBgtrb7pvEv/I2Rym/jRn
fPLehYhv4Vn1ngxoMFYfTkJMVcdQl7+w24nCa/HeY1eARM2TvNLkCLGl1Hf0eQcNG669+w3/cqtA
dFPzW8imvC+DII/Panj++rRyvSfn7YmxnW9bNmOEL++I+ckmi+ML/4kIRR7o3xDC2gQLooQpSSEF
LoFFpQ7VrnuwXBdwgkUFGBxV326SJtwlQfkbw9Atx4g+B9MH/u5E/mqc6nuf4KvG9u1T7agXVi5L
ShvvDvT3X6E3rJlo9E62cZ60Jo81Hie8oUkqB4G37tJMr0DBFXFJWrvVdp5MnfYTzweC+ioIRDqH
wQGiXWIDYaEbLZYrTwTxTpPkdpENyE3qSjTm/JgfyGq3vg0PszfkmAMUIV23sC5N0AvYKxCCfjlD
WCKs8k1QtQ9h6xxrpptdUlc/O4KqHSJFbUGa5GGK+kPri1Poi9/+Ot3LFTLOcOXpSXdVokJAT4zV
3O/YGUSZRR+wy/bO3O4wo8AvVbfDh7PXvMqXodoZRoAjmVwKVbjDIFLTRqfGYbmP5FUv8xarHGUa
NBTzi3A/TrTwe1PAou29KalMIypPMMYt5tq94jYowjK5nWq987B71IF9Dq49pgiBzIIVIVyJUadY
U9lYU+XA5F/i5XwlLPmkjsJhKWnWtLro12kfGpHKmf4c+7JwgY+MncEK91OCvDXWzr2z+qcZBte5
p2S0XdruJcG+PJKFfhkpPoZhPTQCClZzCPn3ZX2AgosEF3y8xyT1xmBZOMVS4QzjJgpivj/l2PpF
2MAjwA5c3T5CxufU+1HqlKDPMP0q/Rgk/jrnSwJ4jqFSggSpCh+V3+Y+/gySdWfi3MAskyUaWrH+
PlBVweLh1p+jHO7f+VwaAPK/8AEU1seyBZ1T7vXXgsR4237qVAICqN0GNKX71sojQd/N+c0cQqaq
kQ9hUxetWlMYs6c8gYJfpNNOP1KGNOuvj3PwSqZvrfvQ1dMWMPvzOMabFtWXqdBAJ89h9+4M3wch
8fDCDFstOI/BU2X2DW6yptDSnd9KeV3NcIBZ48NYdXnUx+lS96nb3rbTLWkfEx7jxCxwqJtSZlWu
uh+IdVvfX/fOBA+s5YlYtiuJvMNUoE4b4l6j0IEbRZlbDY/P4VcgoFcD93PVdrnvH4lCreDUt0FL
M0GvufPNYByHejEDK/DBTPPt4JaF7E2uBzAGMbng1qZx/wrV2sJn3qGH2LZJfjEs+U10KFh3qnR0
PXndHRmfy/JYr33aDOVtVQ9FrJ7hXZgCpSoimBWtQbWZwyWvA53DdQo9gcDKT43lojd/kDfgXcOG
b8S47j5ATpYOisim2Q9sv4wGxQG5goDChpkfK/KnXNGYQJO+X+yV4yDRJSU8tOR2wT+D4ms2J2zD
MUiN0bkJqQpgDAfh3wfjhmBC6DOb++6phcaOeDLVW40d+ThpC9FzcLaObo+wTzcuymnCfjZLl4er
3ZBg33a3bn0TyAOoH9jnCfLaV9hQ69s88Uk2x+824OnglOkioepbu5uOPbHgjnjxSY0vY7OFVlEu
9Wbp3jR6yIHHgByCeL84yAMmmPuUDz8ovW/Q1w4h2ZrZR5Xd3sK8YhMyXtCqPwh762BY3fvoe5ro
CiJk10QJls7znJt2fIyWJFvoS8lECl8xnDFrxtuyHp4hJOP78BymVVGJ0k8Xbg4KYd9foIAP4dh+
2Ze0ug9V8LAwZ1MK9eJ6KHeSvgDztJhQMhA4LNDYZGYkh+Asl7G0qQpNxhWyRi13561lGd9M/X4l
Y9HCZ2+dlj2wMmztebaYvUc7QJeAPcbTr8VXRRM8dOHr6gS5L48tPTJzWGOIgksCDjG9IdWWBtXV
gJUS3SGEthPehzqrHkA0AtBTCNXBuDu0/bQFxRLdSXyIQn3l4SWUvGF5FTyEsX0yFr+6mUBRZAWr
v6vmLjILUKXq2sdhlr1/T6YdB30u7btf1AMW44tNiPq7qnWe6LVCn3BFufs4dOYw9c2mt8N1W0dZ
A6w8TIowiH+i4nexDTIfMYr7ZmkoMgAax8rtvmEUetL9jAYfYD4MaVKPkBqkA3GCseI3xILdVJMG
3O3xPsAwVi8+Sv2Kob1qUZDK6jdfWgRwD4gHhDQeWxd/GKqYNl98euOVdBfH9TX+GjUTrCC5Ipl0
bgA47QZMNBRag75pjxrgb4Auz9AoTarbfi4mNyrkDC4xclmmw3Dnmvm2XNimDd0noStkmAhCaQ6y
jS1GJbK2Foeq6q412mUgKDZX1OZh9ybVsWTVo1H2+wxzzSHmu8SZoSY1FEivaJd/+/OKmPNqywWV
myi6nno59v2uTIkKFwdyClAw633QNTd14l2PS3iS8bRRNUOzQpPU6WeTNTUmffRtcOkVXyHJCH3L
qKZIBOa3R8FzJr8IXU8kgWg3Mry7zEU5oa2Y/IJZf4v2LK0Dcd21yKUEXVf/6MqfAsFCj8nGxf9j
wTK0MuFp1POBEC/l8Y/egwfOWt0k05HaKEUb1zUzYCkXeiL3WN8bMljGu6kXQ2hVdIVu+caA6SUU
8gTGeNt5nB8siw7Kix/nSB9QfT+E/rN0nayX7BDZJJ8dXgTJw4qu2VNuQdXOxxuFjnwRIaiRdrpp
oUUKlGlTKx90oKcKDs65O/bHwDdXpvEAlSZ5UwbfGPUeaQ/0yEURKvWOCIyQfCavoiq5QW2x873u
NXQ0FiN4juXlO489agll74TvG+tjpymBrHABlBDSl1PWRSViKEilEUN3pAoq+w3IvKlSP7wu3JIY
jxxqrAgm2Rg9aKctBhezQW+v2vanqwq/3EmnzU35XVR1hMc47pLJ3YNZXNSrl6OPSweidxARSRX0
Q+CdmUfE5E14jREvzJuTCbWi2rU4+lS8BMbg6MAiAPEmWN9J6efl1FyrbryGpzokmABSUKAH4V7j
nfUVTFKcEdDSc1JtK8EyxnYc/xAruunKwnSFbsbg/QRRLnUQq3x0/Oi5D6WnXqH+AIhgecWW4ZbF
T2CDgoLp/CB8PPQeLBgNPpjy2ekRQ9f1qieQ4pjnvVHytcX3DRQtnYRvdu4cI6B7aHkrBWU6pm5F
T65lD/hsTsaf5cD3M7iWhU4WNx+Md+qX4TfvoX2+OPIWCkkYMaAzxnz0J0T4n/2gO4F198BK3OkS
TXcdxs2QSjn5fnMbd8l30rknOVhkjfnJ8E1jx00S3TLHPBh6gk54ztSdF73WyCF6eAtdkHndJi/d
es8Y0pqfoBGXeRJcJevtAMLdyMmNMy95OARby5MNa+rdon+bMsl7SrDYXmUhBECASVIzIfD8aO1a
NFNbRPjbIAT3AckgJikPvvPS27DwzdgJ9DkoHIh8RTarEDpJ9HvEs5ToHMDCoUi6lPd5LPsMriXb
hvkHqRGy+h2GAVvqmkNC4QHY6xMTd6Hl38oA75kIEFhxajoBteoZioam2VG6LLfgAwEyAhKFGJXM
RxzifbeueZiQjZx200gwvnmr5PlBm41dXxLRpjxstuju97RPdpS9Rkl5WGpzJbgA7b1PsQmdLXG0
FfI7RFkwK/EywaNdg7abzB3mx+H80PD1cXXlwYL144sD99QxgNhCyB9J6V5ROGxAPUXbX2t5l8zI
YyiXMNzO2LJh/bgTAkHFqXOq63ydzC4WgGL9ew+1s/RAYlI3w/wQMYJC+1upaRpBZKmxz7yHPr99
qNCot3iwVXXwBTAKeY/jjHWkOK0XB5ItiFX9S+ONmY6vw9HPjUG7EuUB39VkdybqqRZt//Kr9h8D
QDxlBU89T6ejh/+A/qWcDqqjv1U7b4HmXqu1+TaG0B5oolwEmC2OrKgbP+ukjwXCRO9nJ9xZ/6jq
YxM9TnW7VRY4pk57zA+G5FaFTyFc2kwLJL/cRiR5n6IuN7VbrEDCOx2mokcTC3CpCa9i++w1/e1i
gWvFdd40JfBeUGyidud405YMC0xfptsKU/qqGg/EYoIihAE8O23GPj6V0wAxCKQRKM5ty5pvFJV7
8Ike6jHceULtJCWnkrbbxsNQnw/TjW7UaWogliEm8Jc8oAbaGRDr3ACDf0CFq1sQBwMo1QVXoFzt
RKckkrehGSho1Q3Xk8ytYj9k30POhL2IsT+B4HlFF1p4JCk6j+2WmR1mx/1mu+i4AorZNTx+DGs0
k4lTVwCpODK4XKq0DsPftdWA69p4/GGdye67GDWysHzMpGAH8L62c4PmPCGmA6VP621MhjvXR03t
AZWeqo5tpAYgrXV/gszImI5Jte4czdH+maBGURbugpnvVkhspCWW4sFZK3fY/3+0Y+eldkqeugAe
DZFa+yzp683c9NtB69fGpXfBiHJjoHdtiT5t5XgjrY8PklD5XcUVpgUKF3AxbGrr6v9wdB7LjeNa
GH4iVjGHrUhlyTlvUG6PDeYEMD79/XS30z1dtgSC5/yRMBmpTDBs39pBx/Hey7h9p0volHub9s8Y
sIBNnoDW24ks4MUYL+s7e5mnuMqhvPpp+S4L+7ONApC7SGX3VrF2yWjZF8LId93gHNeG0uNbBF4y
5hWKP223RytKs93gjF+tj+V9ajx9nvrmP5a2MFYt320D3RRHQuFc6+5EMD+ZfeA9pmZ9QmD0HHk5
c683kZviGeyHiAiYInrM81mZE1UQTptV6AhkzPFgS5zKx/ZUi7RRm4bYgefAXOrXPmqLCMvGNLy5
AizxteCT5pDbdn/kMBSIe1od3aiK/MwoMUUvvTcHmtAnbUL09CDWnjSPUyTbf5EnsAxUYdoejDT3
3qqgco3LOgxt9QDOu2b/stnpw5/GaPp852q/AFLgmbjMnnKuHdGPm6WnzcD0J0SHJuREqrX5ofCL
J7YOWUxZK7bwK+kJhrP5tAdXHLKxH7cST8KTPxAou1FUmWBKbqprkTldwo6wbspqUo9GSmGLNFbv
7Ih8OjhVrnagG83FXNEa2jkpvl0+uGCeTpfvsExVSTgNTwNb7TGTLItRXToPVt80+cYEbtsaFl2i
q98G8VKOxOaGxfQ7RV0etxMEfRNEcU6Iw9kH47msPfdAKSAlhnLJtmVfetOuskN9BFaqEZ9W4xmi
GX15FZYvwQyXyTO1bEiuAStehvQxt2Yz2BpEz65JGMzpZUqdiAsfAxmjHf/a0uQ+pbRjXRydaIYo
GaX56Laj2rqF3T0bYqrvOb92Yo7OwMjgwfWllgQXcSF3Gqua9tOMDjCo65FFPFCHQvj9tlkjcYmE
H8Sun7LHhaLK40VI+325HdGpZJV2C1/EtZXnD1F5u+dm/BuFjVq+dozx1HZBh4KnzFn0pbUs59ZS
6V1VrAP54mmkfMY5rhu3s6qjCSC4rdo03QvbFP8E8mQost5Tr7Je9CnKUosCv4ULjAgdRqoZAGIx
bVgjMzysqa4u/VBbe3ccKZRZIizLXqThsPzoVBsgugTV8UIJVSA2BgTFuTFc5yptgs6o8LDgJOt5
O+RZsF3kUJ2n4raSADbv2rUuts7IBFwjeXzzvOrLK6Zg40Pq7JU3GDfo0HrxvLGPbdEDZhZj8Wbr
QRMYVZMpBZsFg7P2TYUEZSyfXGxxf1kw1rFVKhkr7AU7s52q2O6ALHWux8vSDLzotbSey6pGW+eM
VdvvyVWceM0Odlda70sNCYhoNkTc+boq654qK+/Ex12k18ggvre9eaiLArIsbZ20Tux0HqNL25sF
rkwHZL6VQIZlWp6d0jH1d2QaRCm+pogOJBQHtoeeIcOoxvK9qyvT/UbOvM5q57qr1t1RestawhoF
dfe+GqtoHtrc6IOXNep9/kc0trpk3OGLGN+DoHK8P9fW3gzTUhgWFF646nA5IfYPi8dCExh6yqPJ
jZhGhFfvloD342XojfJGDWXELFgbvUaZESZtgWoBOg0xWflptb7n/EoXueG/xpDB/N+KDZU1gWzv
Bc7Jn2aTMVg4o8rktm0LV38Ddgw9mcZrL7rE8mamtc0SamN9yBq3ik6W300NuVRRM7fv5Hr7UtAi
b9keII8b9ZJD1E9502662o3A9oDgRPVZ4N0E+ODiScljDuDN2NRTU5n/cdgCUGJ0JfxImzbIdPc5
lHSZPvruOEdHw83d/l0IS0XHMpC2+As4+sv90oh5+UAJpJxT7jdCx0oHkiBSd6i9g6zH3udpJGuY
3KOiNt+aCMLu7LssF1uCP0ON70+5/Q6eg6fGMaeg+fRUZ6unMhjnlkFgRo9VDTgDcKj7gTwgDrbc
O9V1vZNMHSLhbaYG4aBBCWWwt+VifC52E34qNwzYXjyzE9k2t1eVwoOnLv6DuCLGrDKPIfGTwIfa
bWo17UVrhIwQVmkWwx+/cudvMSQFsHK4Zf4GcxjG336OjDyL11GO/WeFzIBh0p0DswJ7EKvOXg1z
GMkjBLXg6zDb1v8IIy58YLosW7uj1rPJCJ773uq8NE6T/qdCe+7Oc+3OT0SlDM5+aX2d30d+b1db
6vLqFtTPcYx+idsQfUqwqbPFgme2lRzhc41llSqRvmm3n+64cq12QNAcVaAZluFN07ZmSRK82chk
xhFtsYHLYDmLRtrBs+QWrMiHHM1fws4W/UTok02hXRc53WkqIOb+FjKliA/My66JOx99qdioYFQz
XiJRZixp9mjErRwsZ+cGiuG7H+0lP4dLa3V8OENjdP/aKqyzXWOSdHo2Oq/3kn5ee/uvG5tgTpxe
mN5bJM1V/Dh9MV6DHm5kvIXeOAEsjpSi2S9rloF54Q6rmTLcokmTLitb4xfLXxi++eY8SyZdA2T/
X6Pb1XyGp1nFXWqOQ3opeajSgyXzgZCZNUOINqzlqL9X/pQKxDrn+tyU6yh6DOFm5cUWaXPdn1Be
VDwj6FqzQ+gj7kSWiE4y6xEblW0NXDaV5nCvSo/hL22CPHsfWojgDznT+r4XQjvBJSSoY3zxmsVv
t96SGQ7hZ1Vptl9WNtE4UhP+GmeD7lQ885X8V1qpknv+Wc+lVr3I88QVIDarMOcft4jSW4iY9VGr
Ppp2yk7tw1ymk3uM+jA8r7lUJ9spRb/JZIccKlfrPD2UosHDLUQd3qVQo3dclEhFm87+iDLIaXI0
e6oYijF9G+de733JrFqGg9dsJ7Xg7LRUBwBUpgam93BoXGRrYxbeIVZjnImEeSZLD0Wbi3e3us+L
qv2Xq9D5IM8BPsJQQfDbWuGwq3kUH73cLZ4cgsq+0gJ7T2/0ALZFOBbMKyO7MplcChbFdMWdNY+L
OmKDAJpfhnB+bk00++wjoVDILGAB4gFxCxKhtACzrjOpfmw0+9PGCZs5Qk0gnB2RFnaciUXddd2Q
obgvyvDR1+24vuiybwhgSOtfBOiZTvTo5t4mC5tVJdNiOadqVuk9ibDdfWoZ/dYQ4sOVwyfj11sb
qC5WykF417WSUkHsytY0Xei83dMc9+ZVK3o//KFMJZHaVtoJ48oz3s0Zks2X/nsWBcOlp7ZhJ20E
ds0YPJQE6LBPzvVJFKipzBqterMO8k14uv8Bc5YPtaHEtl+aAzZtP/bs8VhWytgxVBmbIGjSMwEG
6563YX3xhNN/sVykDPzdSaDAi1XeGomXC3CqsVs3a964eyks663TvTr07WQ85LwNzNjMzam8Cwph
XdEv8SGWeKvyJaUgyTNgysbxGLhW+eiB1f1bjGp667ql6p4cs3C3kydG6xhqnq3YmbvqipQAbU/F
qSTAZO6ip8WwnZP2B2eILR9F7gaJi0pSIivf0ZPoTdvo30w3frKqFjJnXIc9P/7fWLfGLo+iFUC9
AV0lgefGq6ld3dZ2rPh4j7Ov3KQL+0sKsOVXVOvMHUuSYQFNLZh1sePCPjiqc8i+wEnWtCE9mssY
bS3hvnt9D9leO96VOCPU7LxMH9oUBGNyuje7A+I0g2Y997aQT7pbs9s0OG5q27nq0j6bUcmignY8
biuniufUdzdtFz2uVndhtEEiIALusWhe34YhRA6SL12cCmvXDL1MgjmYCKAgAkG4LHHWzCc+2OnD
usKKF6PnxlHV37s9Ld+Nf8tPvCk15hLFKao6H7Vb0JHwF3pJOwT2eRy8B8aRb6NkSpJwjhzOipLS
QRICVbTMgAED/Yi7eEMkP4ufafGp5oxvzuQTZ5qH2IFqeepG5zTIBg2RKuq4N6NYjGUFSo1Qg8d7
Y4VFkES1aZ7mZvV3Hq2h/I1h5t0DckCidc2CT7X1xMN6RwpZAKlbpHHFawhh5eMckbLddjzCRnG7
4+GMjqbOip0/Y3BEnH2Gokxje7UEL8Fq3RITESWkBXxEWoNaMr5uw7Bu4jLtfiaYg7YO5otRuC+u
ChRksXob/NWJlZl6MYEn8xZTUnGcMeImvG90UshW77Ni8c6Euhl7ZAHTa+DeZPaGdrfoJM7tODF3
1IRudwU3aarauOelHLfdZFO0aR8JSm/2Q+8duhTqY26QD+YVQTZpBj+phySTbAh6zPmejdHZrr71
1SvSNfEYwF3VfMBEoK9x4ZblEXTdQixQwG1IBpOqKPcoOeAOsvESRh70F/g1fGx/cYWCZyw858ip
MuKyYkgq0vzdHlE2uLcXtlxf0rloE7fU56aiLtqGSW+Dj9wBAocgPxADRnNTkD6g8XodXDCKdWqf
RON+pEzwN62CHUu3Gx9l06F9c6rxIY/yaVcONp09vZUI+qXiKarfuXKdbZNxTVNCX28jpIzx4kGr
mFLLo1xsCGv+G9452cZZVlA/PLAdVTd2uFyK38Ey/aSgESMmi8JJUh38CHu4t7LlE+XtR9t2n/3Q
39t9eJelwz0oxq5mJN5okkv92jDeMmndV0ENgRjWC3HeIRjR8Gb14intTWcXrNa9NS6gZpma/5oJ
M6njZaCPc2Xm/DPMKkTAFKXJBqXyo9vbwB62v8bQTtVxrkBpN42Xy2vgFhSJU0VzbkNinQftEFih
c3OrsdKBNqjsCZRMwS445TnHVv4A4DA+mQiV3+pIra+9645PpCo5uzEa62sbRnrf4IG6zKOdBlDn
DTIouC0v3NZT3i2PZqt4KP3JyuYk8usOiVjwaqHOIcl8wSLJlujrJhFrbQEQtRVXdGeqq/KcvXRM
c7OOBcIEy9V3xdwZb9r0l12YmSrhg/yRpgcFGPRskyRoH0dWL0R+03rSZrfQMMQS2gDxbGnWyBLf
Gwjr9Di0/pKllI72UIZ0Sm7Yv+1DFMnzLJoPIkiLOENX+l71cCFTuXRHluJ2O5h+fy4q1vuiSBPy
ngjvovnAdfq7wpvdxNNrf+MKlgdCL92tMKxpB7JzkGsLzmvpYyYkKhBwgzyskR6zUewXejQ3tVPR
UTihzfCi6htear0bBsm91iokEusY0/4bHWnViU4mEeVXVfCx8KlahGOnBXSS8l5lT+RSnUOa2nZ6
nxbDHRglsm4j57kbe2QPMn1017neR9Itb956/kH/gu6PfdsEDZu7CUU9WUKI0mm0qvm6fstBAY2v
8/MaOQPoXtCjYHH7o1WmiE60uQ1u0GdjAVT3TZvznivuGMTBnSYWMC9aNmJqD96M8VroY2HSs0ee
3ZfS40+rFvhdxuY9ugzUQKn81Vl6i5+gA6o99mW/c4y6uBCscL9W8DFeR/BfwFUPII+QBwyctcec
5VZPt9sTRZO3TqQPR1HcO8WTHckTd3QypPZPrtr3cgTaLtX6MGDHj1tvYBXoms+gat1d0Xi/1pwV
2yVwf+qUI7QOnRmnMxe0N3RHu3Tw3kE1jTcZiZhepEijLUsP7m2vtybkI+m7p20RSxScaNjr8q31
rGcrrBCQFRGCxWW5BGPxXkw029ts5ctg/kxmsQ2bckRS18k3X3BBI+XIE09GwBO6POi5POMbN07m
yMWAbX3GVF/2lzCHPSFq55FX7FnLaYnrQl+IrjvVDrNuvbTIE3oIOFuJU5kBZoXhFyc6HoPyai9L
vMzhvZmLN2uZHoZyPtgudPeSWt9OuQDjTwWUEhlqO/zxaRK0pIXTfV4ia86JTp2olqyaOkIaO+Qx
LQ+c/BptU2aNPoIXB+jOTwPiudBveIEOXudAWh0ktHBPTNcE7EcIBoa+u3ZFqDZBSnJZUaMKTe3g
UgXWfk6NLOlbx2CV5ycpiuINfBJNWqhgW6rVRZ3SIgjF0xWvvLetvGJ5Ws9ATC3K5OV+Tse/jJ6j
WDToLfEVjLE/sUKJdrkXTK6xPVmPpMk7W6+0kg5oGD3G/N3LckhypXGHWcOviNrgnihiIjbF+L3U
+quooGxsxPux1CykfWc/lqPzKMt+nwqckuYUPWcm7clkWP5ibUOfEmh6qVAhxMMw5XynmrElUx8z
C2WmyCtOXSeRsEXHrhczr0a720FmG5tB2agvy247Bq23m6LqRIoJ7X0GkmpHWOvWxLZz1q0FGVu6
f8Q/IUUL7de2cR1+O7i0tP6r7Xxv5d61hVfHYAGoKWR6GJb0xDZ6387yXkkGIQW6ngfTV5iKp56l
cbt22X81szrwZn3s1/HTXkuxWbuo4oqzho3Vy0cDwVho1HdqDC6ubf3NGN6xgBnfqOyO3IOIBjx3
V+aAzGkRbckRCeJhIVqRoCrZ9f9kiCR+JGO/WZ3+KVjd/RJGP06aRTFcPM7pxn0n9fjBKYvrHI20
BmX6M8tmSTK09ZEDl0GUsM77zfqJm2LkUwkPAun847hM824gESk2Q7KpquwysUs8YvdxriFLMJiv
F9v+fNZNveCcgEiXYICRLDdYrHeEq+z7wSkTriY+l9r5z7SRzpqlsU8BMa0YmtE9l7P5Xx6oT7nW
CCbb6mWV6UPjLB9mjdPCNHvoNUM/Gvy92KQsOLfLYzDnZ73WZxI/VIwVwHyQVXSsDU3vuJ2h1RqZ
OdopAjMePQkiSzve2CHZKdr8lE/66DaWTQsg8ZyEuz+louHtb4e/opieWdz3XI33FJbNWB3mP6LJ
b/n9tnMgFPC75/fxJ2QMvKu2TjH+8hq+q+GCtlHJbDjJ6I74LyRaxpMvrSEpm/ox0LVm+pl2/Hpo
X8RXcPPaDxxIJsuGG3Q6WiM6UKPLD5Tg+DBAzWGVvUklfRXGnSHspFr1b9plMrHm7ksb0xbr5Rte
MNRj9r0hhjfmHOpE/X/UebAVT0Wz7Q3EKkBlxqWeSNFwu3SvRQX72uIXhS3CrgLhPYZpvc1wBF4n
tUaMW/m1MJ2TJ21kRNMPlYwfsmZ1FkrADvCzoL/JYwnkepO42jHtl3dcnMBYY6OTADAI5TyClWIB
TWzt4iVP3Ud6zB5t0apN6wobSSrHN1g8FB+5s0kZzG5C6Kr2smOahxoGmdvHrVj7pH5L3eAAJ4fS
TZZHkj9eI6M5Ux15CDSCgN4+ekIkRRUy+qbevm8LtG1VyKuhSexS43NY/U/IhY9oUXQE5TyS6XHJ
gNkJHR7RUKw74BA/QcbyHPp5msA5yaTvmTfM6ZA1NhR1ZJwlo0DcOMgVBiQRuvcus+/dHCULKGL+
0zSWv6GF6Fj3Vb+h0sI8YiTYFwMhJbxi8mtYGr+uP2DXGdQLwE63mcnUEIZ/VghSx87BJIiazlHI
O6YLj8DWc8xt7/8Tafto6zaJ9PxTOt3ZCDWPnH2n7OppBN6N9Lhv7fUji+QWgGw715TSeWp5rgcj
cUputdwevjxbpHEwZafJHZKIqtQ9C/UjkQ44q4J91+QIKUQMpbql9nGzIvecYMQzMmY6PyDfgqvV
yU7l8htRs4SKDdMZr96XJpw/LDHpeJy9Z+0Ne2USHJx1NznAoJZro7s76jgC6GyOXVfhUpj/MJdg
boSJjmW+vtb58r6E9rPXIh/wlHd2yWbfT039tHCKYvIYDw19PBrcDwOHd+9nAdxYdVUS7USY4g3S
7ldYB/887X0stg8O4nJYcB9uI9c/kDWXbhrgYaBjszrorDr2FXC47vud3fp/i1XxSKtTBQmWu+ah
XoNN14+vYVkf8sk9A6tfoX45pNVdFtVJpf09PRoFAlv/1KUEQliWgfZNhrFn1A/W4NZbIdFwRNl0
Hy3irK36mAvv4twsnQhjEBf5/ZeH0Asx5qmWAP3lfAdIp9D4qF3OiTU0Ipk6bZ7qun9rnfFBWFoS
hnEzLwmi3SciUgcn31fDjOCvYWwJXz3EA619F6zjoQxRITUl4nNU6JnRHX0nu/TmeBQZLs0uhFoP
Hh2dJ1lE+/osHxicyTpNw8e0HfaG3cYyRPtIwU+5YQloNkbtvRnzzUCWYSzwmPmaar6bo3m3zGIH
jFtyl6FEWMlITrj47wuJ19KMKqCP/CdQHKqbsARdYKQQ2DPpCVVSBmOdZTH+1xbmF7E9F8et3gxz
fPIoNN2OYWAklmyOazA9O96wUzd7tlt9GEWXgOlvcUAxo+sUatBio7Yc51DRQ9K3NzfWuF18F3EO
TgczFA9Ohw1ybbNDUfl3o5i+12h6AdFlI67OrV2doHhOvcZnuYR/Jlvcxl5dF9OyQC813mkaSOO6
Cu7MwNz6js+1Kb8M2/2bR/3s4xnaOKP/DmbpxY6Z/a0ZV2QfWrDeNkEtEnUhUWbjtlHOuVeou3sv
ODna67aV4x672d61QbFbVg+Gsogxqx1SE4eBO35KTxwznZ1SLpmqAzb0AgBsUItwQSXVz99m65zs
WcScj11mrH9WpRI2/YvFRNEXdjJlzr202R8mf9yN2XjKzeUPXpEq5jC/EgwN9YNCUP6bbmqyqkHt
StOoqKanxX6mPODdNU3G6jDx8UTeROc26n5PrV6sJvHVdiaU1XSWWbazyYLkHlUvZJ08gtNBIObD
yV3LbVqB50w3fFJIRMJwIUGMjAKBnEDLJaZBJaOojsBf/3JRbPueRCsKnZ9dW2CFUNMuEOtDNFpv
U0p1V722Bzkb/1l5TayerJ8iU1xCs7QT3clXr2ADrJZyp9M28VefQW70r+Gyfi++9xAVgCQAFIi7
ePpadEibeVpRuVkWYETtngJrPKItZE+p93atNw7yotEuK3A+oInab8HLa0b6LmE0fCJBLUkREIzZ
xGXuXdPV/m6l9U82KEsjvZOzvp3gfeajrNX9CjxtuvsCakqF1jaco30Jj5tXzT312ehTs+ASBGW4
LSFwdD7+pG31hDX1Lscdh4mgO862SPImSNSs3hq7OpJw2POApiYSso7QMz0f5qH71zfuzRLkHDBc
mWizMK3a6s4c6kuIw9rRT6Oi/0qu9jH1l3OUe49GlX1NqGq6CKY0D+89+TFXFEWJ9lxhxnBuv6jv
7uTUnlXlHpouxAdnPBMffzLa+UA81RU3dLrxMQG3o/tkB2aSuj1Db2gcGYe7eJoijcsOXY5VmcVO
IQ/W65uGErUqcQ5l62ynqvzLivDFJ0szqbFuJMGYLzs7xA3KWlDHTQMi5rW/pPgWGxQ1MD4185sP
9QJ628dzDnpoi+UZvzPGb1wDWV1gdXJhFDpR/IZteLdGsCZrgIqdO6YsrMdJROdgbX+HIP906uJk
WjXPIOyrE2Ia7N7NgRTUbnzoBgJ1+YWQo0+Z/ZkPCgJjJEKvHKttEGI6xh8PZ3izjiEQZh1AL5Yb
67NhqQdlNQmKWOQEg/gzJ8Ric0eREHpQDNH08bzy4G+r9L2V5r60w0PmcppCtqls2oNIxvg80XyW
FvmhGsCMRbbK/9kOirPWTpQT4q/zJ+gJ4eFXNOtETq5OnHpK79QaEAUyg88iM/ChLlnYLHfk0Fpi
vh9TLD2Rr5nD6qC5djLTYPv2cu4W7exDX6ldR8Xjo2oxV+Jh/hml3yK2rGVsdQCEpWnW3wH2SiJi
qTcreztPTFQ+V9Puia4wQZ+oTP7oU4lsoJJb4pP/SqM5MegduJy3wfRvbifSYfz9WK+/fW7FAWiG
rPZwxsce9ocopgHbBLoJ3Irc31bQMmqQBp7bp6UhdbOD+gbJAzO/ppo87UYOsZrtA4KwY4vDoigY
gOoSuZTo1d4r211k6TsSFzd4gTcplkNvbLZesHBgzYeaBBLB8y6q9nqzwxOFmQyM2k44PJj/Xz/H
q07BXV2CS4o6KXAu1cUcB9ZE9XVeHlEGbXIH9ZLU360p9tPY/pYeJk3cNpXtb4wye6kn1kGd5hcv
Vx9R7V95OPDzORtBTkrQYJDB/+HIk9TZWaKpDlm4jJ9xMrl03diQ1pUP65JV9qF18ciyGqC2P4QU
fWah815J9yeyumudd1uwD8Z8v8kTUJzip56aIYZ8znf9rLaFHe3y0Uay1vN9WQmxUTsW27jsK4S6
2WWGg8EC9VjLB36qXT3DXyyT+2fk1hGhVKz1cHURNArJD2aIt05CrAH3BKpIJuy83rwvSvAjwJ/I
F2+54SNkfG2ml2b6iXLk8AE4oSofCoAhaCFSxuaPwh/jof5VWfAiO596vuDemvWrn+udWKdfqced
g47cG7PtOOA5hjH/IhQAShZzCTDDeDMkZE9+U+8Hqzo4uiQDCH1qbRUMdRzidvjM5LU2s/3Am0XN
w4/f6Cve0KSUzArQ2Sj5Gy9ea3MfoOq69WyuIQtFFJzgSY5DMezH8JXfO2mK5WnEm3uLdFiG7yFY
tpqD3A3ZOezbu6Cpzo1kQ6uy53qV12iYT3pyzpEZXpp1ueKVjZyUURGoGxRTF8vZDcxLJaladybn
xMR3b8psO4dhYrZQHen8jOUVc1t+aiPel8Z4n7oLSQ/eFdWOhb40uM4uULexnsUa/iulv5EkrEdY
NQ2MrGo2X1RqnYX1Z67l0V7983DrudQmwznIytj915FmsVEtt2AwfvEc/EaewRya75iR7svlOPgP
kJrPqV1dRaeuRLjEbb084LeAaj5FYCch7bPLjWMU9j6DJlgigLipdaBtjX0fqAend17tgFXphpWG
U/CPTt+fthSY4Dy/BhCoj5VnXYqh+leG7Qt3UzKXw64hbXr5f72jRS9JuFWZ+X1jTAdRnq08fV6y
BRcUqK0/lR9+U77bRWjFKKOupUBKqo3nKCOxM+O7WdZdO/ASIxF8d6NWUC2pDUMJGkd5Jj4Bp5J/
l/kN60ezt2BLiqI5N0SJem2RhGoAr4NKIohdYcPmG3rgBF3Kefkr/dKF6MKa0JlvNWH+gdX/SeQQ
G2NVJCykXzazTlYOzxMQvR0EBy2Rk07B+iI8Xl2pTRCtL967G6LnqReSL2H6sHF36pAh0kKpYe9b
j1i2CuddBiSPYOZpUMaj080PMMDb3LUeg+hrdFcc7k1sau/Nz8KbyRxRTMHi4HhcsHgC6fXhD5OI
xV9POlE5roBJpW/sM8cK40jVP4mh+KZyIQ7ax8l0eDzKkwWIougEM/slMUS/bVHeV5j2K4hXX0w7
v03PDortITwNucUG04m7uUOqNapD4NSvRe6cFlwRS8Z7JRp2BsJUsWJ7IxPCgRLuvddOTPd9YLQo
FXS4GYW5gyPtLOM/rDIxyAiWsex3dt2HOZ8uZvc+kiErC8mXmD2YqjzhlTywVN4Z5npYx+puxCcW
LQ5eZLpdXf+2d6CbgeNhb4hKmhck828OFjwqkOei/BlJ9AIZ744DNMLgqB8mvVPlMmJ07c0J4r47
1rjvbY2y3ng07fXYpfWbr2fiTPDSIeQ16u2MyIn4kcegnw8Yu9CCHXHqeFyWkiuF/IF+/VvLivCW
ddfredvW1JWuzLPluZnfeFeceE/8CeJG7NbYhOZrFkYIRxELLqwReNKiLnoNeXexOyd5tOitn9tv
xTzu09o65I4++kOxM1QRWzMvCijtkAHEwvpEsHGaeUkxho8uCMjsQsT333m7JpmIONHhlRHm6Cmx
kWLculX2zTi2+R9F57HcuLIE0S/qCKDRcFsS9KREUYaSNgi5gfceXz8Hu3fjTcxIJNBdlZV5SjVi
bWC7VThrS3SzimIwyYWXj8nGLPVtiHdaw8OrT3R65cjOPs19bYX2h0Vkl2bUyBZbHlasSDvJ1N2G
Aep5NVyxt51bE13HxG0DtGmfG2rD2efVkU0EvQcgMotzodx7i8u2CwsSItbvWBCx72YPhfoQC4iN
5EORklkQNZvHJGHUWGub0L2KQb0bES5gpyPtSQbFFltb1usJEEQRuFvGHR5RMITiPxoDrvB8pzfG
v77zTzWqpxCvDpwRT5bDVWXTUeGQKFDbcnyiK6yjD4Pdn1urfKpjtQnb5BwXuPIL43eZhkSjvA5K
v496vmenwE4Wxm5uOub1sNHARVljc0gHl9BgvonxWM9mcISLfmz8L39MHrjjmPSBpShz6kbzydV1
vNj5hl/7bqjohm75AS6xXgU2WhoxGDR/tUlRAKox29pBA/32dSKZN5pQDswZE8YQE1RQG6CSJ1mx
3YS5ceP3ipqjDrDZweDBZ5rgqQtmxVy4g0r/6TAMzZjIRLHxNrIDYMUcmPkxj53/UeZkt7vHxehU
k+yZJK+w9QIACtOVJte4jDcuWoHMdrlZ71yK0g65zfOdi2Qw0LQXY7pEyVfVcBJV+dpw/hlQkBQH
k+EXX3KkDxoa3Zv1+Ei87jMc3APEV2Zg8fCYNcZ7ISzKOlwNLKIgXjSdi9hZ29YpE3JrNteOiIbS
foEgPTSp2vST/a8g/cA2a/AyjNMAWOR1ex7Ut4pJ3CfjJgbNMPn+ygj/deWEWbplHvqPPo7obv0T
xcRafftswXkWTetlTYUIFl5SCnIHBzitf5gbVL+ArkhqnYGo79F5IQNy5rVJc/RpsRy73iXxwddC
D1MDJzhvlilPU/Pe1pknavJ5qexeGO2xzDsaH/rU+LZqCFxzVzxQCn8EWK8nzgKOBLKvjqKKtaru
KzXrqxJL9rJam44NSMP/tnJca2ZYURpZxboDuuWa+P5SPmotzNZBF5Nf7J7GNnnNWFXU1YtinQCI
wPKiR3CkmvBe8U+zvPNxyspzwAc6SMzYBNwxtSBrcJrVtkPI+Rb432X0wc20VssQz3SY+yvcThwu
3czPNXfTzszC5UOd7mOkf4ao78sKxj+z0jDP2gsdg/h7GFBRteVXrhGxl/JamdVHpDufZveGdK1t
5OTv/FjbZmZ4R3j7DJ3HMU/+tdP0mme7houdrAUMlQ+4ZFtJM1RGzyDCPrQhP7t64/mF/tVG7m/j
lxxjJ1YyrOvU/xOasc8Bb5l2LXdaC6XIgsazdlmy7pFp52rL4Eck58CnIsvF9ED2LLo54+R/1ssj
mWTtaxQZDn5CZoV4xyYkYhltnNQpntpSZB6TjcljD0KITUdqJC8b52SWjjrIsgXMAYRq0ybGCWeT
L3kVQt5fEJb7nCihV6kWlIZNf49vHMKEAe8jsVsy9WkVnCbNrDD6t9V61A1SJUJNGHidL5zxX/OU
MMZxy09b8uVl+qJqy+KWVUWy9e3pazB1An8uw0AxkmrOR1utoil47SqL/xIdi8lldZlHq9tVChW0
idmINBjjKexEdzAFDiBUBgjRC9OprcAWotxdB53RNxuT0nWQM6OwqCh7M9piHuCvyRhm4YR87Cfn
5vSRjZKaGZRi1caXxA7DTo9W8ZTLnRPOZwvxkJOWnG5X9Lu+sb6w4DdUnCyEsQPWhSpMdI0dIA/m
3yx5hWOg8xso9q4Rdc6YOa1koF9l4j71Jvq1ae0TVket2ZEWEpdksu50z07e7UuNfwJdlfWjW8up
vbHND1Cdvhy0EhtJJG78qxBMT6cl+dMZZ7fultmVeEkpKOfK9hiBN4hE7TduRuZI/TpMJcoO6SqV
P/BXY2fnMw18I1p1pUlSpZ2/k5EXpp7DcTNntLeDDkMldDIGfmNNNFC7Kukc+Hp+oVNZZDDFIbfS
pwEaVG9PT0hl+aa2YV0ZJgAAjB4IrEm5NWV6tgu0MSabLwM2RzMZ71GD5hDjQVyPKsUp53SHLJpd
hrElBaFrfdf9bF2zrED68usCkrcdrCHLeDPHUQQrjAWNJ0ejam3C5tePOdhD2uj1rNIXvU3+2KJw
idOGkGJ766T2rDnFr5qn5RpCGoMKTIysL38sQ2Chz8MDAQOvrNWn75DDUCZJeDdmUBVVCrdw9qdH
lo5VkLhCU1AZFDmqssJOmNcWiUXiHJY7H2Q44SEAiH0Yo+qxtMIL7vbfWenySGf6zef6wy46jUXn
hLB1ecUq97noW8VSlrBeGAmqXocViAYWxkbrydYBkDLuGGrHX8GK7ddDOITrMB4+9Xa+NyTSxnn+
SpYMeOV320oqcEG+/1AUyUVGHHN0MdGqzyJYQd2cYKwMthATW3wIkAxLfYy3MgZEoXMqrxWv1ipu
i6/Wl88zL3fOi823CIuqlbyMoWHoh85ADx7w7jMOxP+WK1gco6X9ZVjXN1ND7IW78s0tG3uFlQyn
YAxShp5300rU6wSmsz4RRcNh/xflOG2qwa6gtJH2siuAWhkeCxYP7Zts/EMEGPZ1I0lkxf0T24j3
DLtpj5KDwKAIWW3wmkXmVKlAn8caAmvmyOzrK1XOpuR/EPLDvTKMlJ9KMKtIp0toZ2TfdTAlfq9R
ei9j/UHqZxP2kjfn/cChIAn60jzbMQeukYgtA55t2Gvczql5is2g3flT+VKM6ZfjknDNSn2XslNx
FY8UmH3wYFR0cKxdXA3QUdYlfWxpVP3W8v3XebIe29z6yTuXS6rw0jS/9nX5WbXYHwvBJJLVhV4U
0+NI+VziKgOlkytvaEygzKEvcPIXpyrzH/Dhn+tRnuJa3xuqs1GXP5Spa9t0sp4hz732Dt4L3D+3
fOp+ki58nDoWEsT2JY5ReTJ870uCS4X6tY6QQ6RMd1HZPba6+myy4D4P/ZteyTvSPnWoZpwYlm61
ViAzu78Sw+0hHJrRmyRKbxTr3X52MMWn884ItT+mWrBUF6oj0W1Cz4Q4zdVUBBXBftCDYxOACIip
azgsfdUdmpINCVgGP+jCDOJGJAAto/oqE+ZPWsw5yWDsYRyyWxwv5eGMA1WTYPrimocjNuvHPHGy
rcsQMpK55iU2N47AZKA58QM25WBlZ7CQZRvhyTaVu9wC7yB24hVByg8ZkL2fYXmYbZPhUG5JEtm9
vQ3qKltPhVFt6nA48JyqNUP650o6eB/QU02CQ5uk5wEs/IlXuiXkQwo7mIIrB9GxieW30yTnMSET
AIwIDFLq9hu/yv1tWOJ91iT+HTmeImk86k75b9bQ5yebQhVIJ/Z1yC0HltxdGv7/vmH00RgHv7Sm
vejZ1W2bIL6MCvjpMlCbY5BWVYy0LvL2NIGy9CKzeRys9mhAhZp54/Hj7IBhRAwh+1NmWNkGfBmx
nbiGss5k3BTOLS7kL2ut2NHcudzesaAM9Rf5iXHBvrW4o4uec3ZKWg6nHAwQ2mu06Uz7FoacMyAk
9rHLM9kw9fEx/WCbojYc+03YuB+NMO82NBs/8i/EmPZ2pD25WXQ0BYOGQqRMdNlbQhpMv7FJ8zTA
K131E51qaaVe2hawGSSSToUaRNIIo1T0WWHBmOm4RRB8az28oVFyYqFw48WUB6pwhrFjFz23DnyR
1M7f8wxhlJTapuNXzxaf7tT1iDUpUiztYWxNhNunPt6y/81Yh0HT7hsXoCdhnfocaD0teIk5p7fx
ipmDb1/xh9v72i8XWvETCzL1rZ5br27saASlYafNrQWUUBJsKSJolX1eaV6bqRgDOM29rc0ljBP/
n9tB66E2X+O4TbaxjgxM1BNrY7WgERBCS5OTZqgFJ1l7q8uB7jl4i5Fxytj6LEc0f4UTn5VsW4Vh
YW2k2SVPkze8VHw1y+rPEPSFOHY67ZGBVSDkzMcKPk/tvrXFy+zIa2+rN5a2rExG/86svU8QrJIi
giMs7Ys2gYdv8+1QJ5u577wpYz+dFS8O9mVHsgHfsSrK1wZKXlkTiDRD7bMthwOLWg5GZb9Xw/TB
8icNmErHYF6o1yyBR6piqe8jVpfiSAkWZOzEWEQ3+o0zSPglbnnuYXhbgV2t6rr4YN7w0KMPrwJG
fWD/tOckpEAsLfN1LprnhqpA5c1B2NA9mnm/NJ9xEb2IUDwQ2n4NQ+viu4L+vj2p0DjL+tGeUKDo
chbCwFovi5MuQEH05o506bwqEW7XDXwjOH1bVY8XKyc+F2XjV1A8u3H9ytbTPcPcY5fOt7xo6HTg
bCQspLEEoi9yXNaiW1JmdaH9yjNVrwfcqJIMGnqXf53N6d1p8oH4oPnPrKDRBvRgGrorowlIyrFF
i6/WPNrBCZ9jtRi1X/s0eJwS/xQyKuxAsgAhX3EpeXYnX1nw+5tM4dbXsocWHaHtvpJ2uihoUXHi
3JGEHtvUxbnK2KVt9l33xRB4FZUadRzdoprPflr0Cyjyu0DM9YQUjwh1WGbjO9aPdZp/Tjbkq0l/
NRm9R9pwLqr2WNtEfKCArfIOQwf2amJi56LRvn0Nq4zDJayM9qUrLFjK4BqBEwQDBanb/EOIrnvz
gMly5bvmVtqNV8xY0MbUPgkO05I8Mz6uh6BPT9MQnTM334VsJ62LxuK4VaBc/OzNL7u7IaxjisUm
7MUdqB6oTfNxoGBBz3V4Vx3Kg6zDtpQ3AB/rOvR8pXH3d5O5a03a2bzdhQaKQB3ffZwOLOE7hm7r
oZggxJZr4Ze7eXBAEX6yhuZG0mxPyvTTX2xHWOUPMRqADfXXFeOLwuWn8i8NNU0vMRJj0mn0GZKG
ZRB0wMmcBfu050mZAv784CkM5WIOEEXyd7u4uty4QRB4SgFLaH8KQqqUwCVm9jm69636QqFBGR7b
b6qGZwKlHjDkHXm9W2M7m8K2r1Vq/xLAgO0xHcte/FG2bjofWU13bgM4wb5rt5nl8oXnnumP64xj
mDjvvLFmdbDQD2ktqZuwOwXJP5kQ1p4i/KXIGHMyHG2rYoaWD68VfRR3+Va3+p3uxEdfEd6yxVVh
Hk4Fc+Gkx7epPfe5sUjCnBAgJ3QWbmxj9AjIZybbF/zh3CqKzWJyLi1T/b7QngB2Em9VCaPj+Wxz
0jM/T7wq5onnh9j1KVCRwoAeOFOIzc3w2VbWTomZSlHM76RCkGrlXtTiTBT6acAMERAlYyA7hR5k
zz1m4tNkt+spru/BiIFMy2g++n8G9cDaGrEQVFW2D0v/omMoIyx2KtziVLuQWv2spRfXTZvZRRd7
bQLHOGGZ4cqW9t709b1jkD12XUA1ldau9Tpdi5E0GuMQsFw1T3NOzLSUAoBRfhoBVHpyat+Dor6H
aceRM1LhsO1yJ1KuRSvrzqGMDxWVObvTEDlh60HKX9kGbncdoRFcc7JBXH/LWJuysmxzPbjwHrJk
kps0lPJE1/pi6op0Ph40bh5CTck6JOe/dmcM9EX/qfLiOtgTfu561TnyAatqs5I50L2wqp/KyP2c
Mndc97H/ElnwdEpaATe8lAudnNj7nuP7FVXa821zpdvTsenVjbKB5l1wrIqVmw0PBVBA8nS2DngW
A+YghpPCN0av7hXMzAZ2AxbWtwljpMyggeCBmanuCqx9CbAM51nLXqFB8JY5xPfrU17T7DPC1HB5
hcmdAA6IJBRtkGxAjQq6pUwr9v3cnByrfXZxxIENkojZU31F2onhBYV0bAC7RuopxFjL5bZ1s+KG
4lmsWmygUxif8nDCi8lXhGJASrA0774Ag1sACmt1G2ZW+EqxutZbY8Mi2A+dWhf3JSeb4ZLe6Ssx
HbAf7iLM7qvMCknLmMB0wtZ9CkiZWIm4l3F2A5w8UGjKJ7Z0A32wfiY9OvQ1MzcbMizD7oFSDAdI
OFjpznHqTVd2C62RwcvIGstEROvM/gNvzunFKaO4TcskOXY51YL8ZD65aeoYdfAXsr7HBbP2U+08
VtDzWE7Hno4Fq21ffDNGv67F4wy0aOXiUfH8cCw8TXZ30zYe5w6Hjm+rq1u6NOKWoDqL/aPJkLnD
suu1urN1h4rzd6YrtJ41GT5n7KlgdNzAF7FAGE5aSYU2qm9r5GbGl+wBBeHBnjUqYVVH1IrFje27
uLL1nxqZ3nCGDfFUJqREl0ZC6HVFUjtRDyU7v3fCd27plAcbStFrmDo7rcN+xdzgN6iIoIHUf6lF
4sBhqBNWvofwaVhGPPTRk2+aDxjxd3EYUT3gBUNda3YqoabpWvq2qIQA07IHscum10K6f2zfphdA
dGrwGxUhU9zA5CcroHxhVjcDYsUA6grzyUK2XRcJ2omtOqwX4QtZsZ8wTbc1LLG2VM8ys1/ZvIht
yQghQNV7OLWP9jK0pcXkdE4/XKG/TLbx3WnOwyRGSkv/NJMsQxUh7z4Q1LBKNiv4yNqtCUA4lqzc
HfrhGnXmC3M+pgchiYHM+rPGB8IXUIRrshulHSIy+/G7NZpPVWFc/Cg+kL30cgunIYMi1Q9Y9/kZ
NP3eR/o+5aAO2mWq0dQ0bnw4kmLZbzjwTLFJHbXVBgvAAXSgaZo5l3Cj5N6c6S/lTOTA9psd6Xzq
e98LTdoJ+MLaUH/gBhl5tD505a+dxtkz+FQ7KRGM+iA4h7POhRggaTONuedchZEeguebjqmfId/L
m60KHiCNpqemdhmd+RIWC5DVemxUe+4q3FYuGwUKpuJpN/7VvMv5HOOt0jVuT+3eGFwFaA/v5syi
C9mKB3pJz9cE9vm0XY+EsCftlg1yjcBRLF6mtRh6b+BSi/EK+2F/cSLjrAZ3jxvC0xXsI2lffSV4
sy2O5oQJOrJ736PZYDGMUL8jdAEaC33v4zsLi27rGLcQ03/QwwqRklrWt403grmPyGTxmURZcXIb
99ccjT25+iM5QPKHfkJsAhee9WNU0270wZKzpuswVDElQXKFjPKH+YNrXvjvvcItSSxlXrdRfe/8
5jb771U0XZJ4vAfpcNPrON/aEmQGO9aucTNuZIDXLjGomxmDD5p2suoxQ09LgMkUzlpBFJUZbnXy
BJ4/5bM3zaSnNPepnvMNYZnNqGy+uyHaZFP/bFiE+cq8ZqCkWMFjNNk/w+puTaD7u8ofqSQwxBLH
yrBNY81H5qpwHs8WNat1C6bqR4u4DdDp6NLd0Frhvt6aRn4OnOY7kLjKXKdYN4Gd0Ybw+zP7dvv2
o+r0FHKk3NC47zVdZ98SLscyyz6JgVEsVtSTPKFPqN83Pok11JRjt1QfBoMzp93buntanLhDLrfK
wrHimhvp5p8Ci6zWdoehqc5uG32hmh2iokYRYdrFrsjQM8Swm5ryAbz1gb2jiAbmDQumvtYIATOC
F9oW7eGvwo4hHKOggi13naHvFR7KnFmnqJn6Fu6oQxZpvrrxkEuyK/rMSxuw0iQYIPz0B8ss7ukU
LqAQ/PQTO1ISJv6IxnhUgAvHdr2tKmevlVsVELGVP7qPZ5DfyNwjCrGKtzbhWsF/nQaBgQF2Zaee
xwG/eJs9BD4Etbh+YdSHvw5kL+la3U+f+nF6mg3zGbftTtjJwQ5Q+vFTdzwrbjqdp4HCzIyMPyK9
mIaHx86nIeWk38Y8qlqNO3Cp8GKzc9dy4tblGydFYYqCajXcaPnMZcCaFqfu2Rgfx/xArENAErdI
Nzrkzefqy9VltmZPxEIGbrjgypxPjim1pLoF6rJymZwyFQDClnGcR3nzZ3IuM4aQH1KHldH4N7cN
Xunf9u1sPs6hcREkluDnC254Si1BXmet5/17vTSmuG7uVo4LiKjVBzYUYkfpc+nyTVoFMxy7X2Ek
o1b5M+hamjgwd1FA+mkUaz8jkmQI+15MrEYBe/fdFO1miAYv9X3u3j5ie4UoyL5j4QEouBlGsGE9
id+wwqIVfmcSq2EsgO8zBWy5i3VbWwe2Ts1Xbmwj3pgRY5BpbplP4/wzWxdUcM0ULOGy1cr4PASE
hcp4OqdTupkVK3Y7buA64Use5KXt1EGBipEhG3miBPijXyWnVuAWnBSlocEGFXQx56siKdSp/oTN
qMQ+0kGlDxe3d553qxC8sjOYz1nv3vSSYzgIsQWzk0BcWVDiUifUZzBUZ5MMYDHUx84gVqBVWG9+
0bLXQkPhTvRPGnW8WYIoDyDm2yjbn7wuaoLFQCfMQLw7o/WclQOlT2Nupj7dkvrFPpdjYo+tnUvR
uSJ7TiPV27+kgF+L2X/L9OZn8tHEUFiOsvupDYRglYS7mRG9T05S9vgsoshis4Yc/uX5h5gJJzjO
c04HkrvJLpvNkzE8Zzb3lI6DvI9oiW1XP/MHbn5LDY9v5Wppw2eXOm9kP7EUgSHZmdHIcxhp73Gi
P/ajfXGa/l/IGhxOaac4mr75Ujrlz6gRSi+X8ZfBpxv4QBfC8JQNhC0td+/QbHQg/Kua2UzRGtsw
l2+QOP5I2h4T48Ek6p+7J9BB7zm6gmztXz8SDzkfcj2ORytW97Hk1K6TAyu4z6aNRATstAm0qx2g
Q4jsEg0MXCljZ6fxQCbzACJwRbWnza8Wk3V2Fu5Ui3wvTlP4yKoqT8f1GFNDsYkeg/QeCNJy5JGF
tNcGdsy4qPjRH1JglBOjxwJjaoYzdk73RHaIlY3bhsj9EPYHVuZ6QUOXhre51zmy5mojtfTFXVwy
HHI6ndtMOi5FVM4bZpaMgtdG3a67QD1pSPh5Gm8wbA3BV7+Et4pXSXkCqYT33LxVLFJpwSnywLxp
Y3ycFzOhyHaJhRffGINzF32ZMZNhXquKbQVor10p9vaYceM5u8LML2pWF0f9Esjgm49XKQHXyaCD
sdl4ar/FzA4sE+tc8OvM7hp41cuUWl+M4p0gXfz0ACVZvbLvG3vb1iTNnRZJTn4zhfbisd0lqBxa
8J0veHN38MKMMXf70qM+TdyAhbD3SWQi1CS0Jv4uMXjec+oqTX5Z3DLs3+FHC0kdMshAVXqDYXHJ
83I7hV+sK92atr0d4dMuVm/M7pAHsk2D7pcpJpm2u5BJVyNauNPLteyI91bZUTCgSOv6UDHmLxae
b2CiL4lDz9atGomtc84xznUdj1/ropbA7hoYtjPDw7JCb0BtVObfuYG/ISCRiWAU+FvseARSg10t
uqPUPswcg8BsrAoISpGBP7L5EMbZ0skLznAA+peJMEzPYUiInPLzUEwAY0mJQsoDqs3pzBXf6M2u
Ar0JWPWhK95Y9btOHb/0wvDc1Ap3rfFbTVx7XCtlhiAvaLgZ5E7Psjunw3M+7DWybe6wn7tDPFae
yTZTtp2j5nDt2Oku7pNNEfw46BMJ6BFzvrHbYqsJ+oaFm24d4ZA8OCrfWpgV3DD4dLTgPOXGPwWM
fHKBOAs9X3ey84IugFiqv5hZgYpcu+xesLE8df2v4twMMCRpfbrRDcW53k7brEK4HyXp3JolCTSh
AQnB8giz5Gw4ztXMJhqohFBp8VvX02MzXgTMHbP3T9ISmzFi0TT0sYgZ7jjVu4a7Vw3P9Aux8e2M
IaOt/Yg2Vw6KKkzfDMDt6LGhzlDPDhWRTETujBebYe686EANSyzK7oAcyfiDNZkYJeVcnoFZtmpY
JQGYRqF7DpGjYmb7bmDv5/ardRE+TfcwDE9RC9YNW1NCQJ2CCX19rrY6b5HTZOeGmKh6CELAfhU9
vt7aT4Su2Y7w2FbHXnuRvIt65Cmx5cBBpf+KA4DH+r0uDiJkDc/wNFBeBNexec2Th1ZJdicsc4sf
HEyrknGQo2+CZWjgqI3e4nAz32KmM6QizTHdy4ExfQYaONa8qFOr0V6aTrZKFO22CdSGxYYIsyXm
QW2lATwLGGCAKeJ1+VE9PLGEtPIClg6nndFpN5Wz7cA+a/aWLmnB1uvh91zfSxqiYEaqo4YcQz7d
GCYW4TWB16o6OFwQBj7+wdgu+qeefeKuS6tzOX3lWKlLYl5z8M/59EvSntFDTneKFOxgW9S5BKEG
QBFam/AprI09fkYarO1HpivWuGU6jXJGmG431DuIjkF1sRd2OGSwGHAZfEOLJtEst5nDquIXq/Z6
PMgWXB4i4PQJZzP4U2T/DLaSNbPXCyww7oMj500bjEcTR4xQ5OST/FhwU7SZy/6CGs1x3NQs6KkN
l3OCJA+5xMAg5sMwFkFzU4Xc9dSfbOujiDuww8b1fy2TpXnJg3SN3eiIdYaG4TC/nszF5stmvzk7
K/fAO4fwDACgQggkHyCtuxvCZJXJHpvvsYkAP1vJXxGLdVvUf50wQRBqeADGqsXER4Y8y/Tbolmz
3SOkGQtDWA3z8K0CiPYFiFK2ho1b+E1Hxw1eXYkBybTjK/N8sAKQbEBpRERBitHes1jOy5ALKPs8
I6J3c7YsRQunp9YfoCy/qBJbHmGEPl/N8jmFV1lr8QZ0NcF/cJOddQwbY63V7dWmkmQKcS9MigJm
onkYHTLt0dGAOr605jXoL6hSK0lbLGY21syfIxOpTolLUnz0OmkIvIEEszIzujcTZ3sJtc0qT2b/
LGKxcfBBgh702sg+WngaAZfRNnmD+a4RJsCIAspoldGkobWoYp9Z7zDBbZ9Acu3lKJ158dGKe4Nf
RI+ajS1mzDRECAH4Buyh0pa3jPsieC7DN1N716xT7T/0Q4Be+TABcm5J7pVMwbwYfp8+HalXLZv5
Heqw+knwai8jDiCZDPBesnJiKJAcmt7dyoR3l104GdFXk108qXrp5p1ybwXbjwCNYo0sDpIQd69+
9Gok//qgYvBAOzbaXNz5YyDUigVpA0LMi+BYdzTgCJ65+TBhdYxebeeQ6s9O8Q7L1GSX9ADu0XL2
sf9s8QCa8WHWt9h1kCEwdTj6O0sx0S7wlzBXPS7+w8XkOwT7fgSJyyKs18h9sBioE2hxu9Qbuy2y
mxlvDQy9BiPPiDxve/NZv2TiJHXTc1ixXWLTsDOGJ3QgQusP9pYI0rnkQgUbsdzVqxTiAsv10OzM
rR5PN7foBLBneGOWweXlBM47MsLATgXeH+RIPyK9jC+XcK37Ohv9kwYXU+8R6UR77OrkWA1kVsrH
Iivo25+Z1B9h6F8zODZhoa3HaF7D80FQKFch8089cT8zHJk2FTD8RwR821MTq+vfIe/qbErge2iA
Zkb11mSBH1KBUb9VMKuaQ8PmrFlcB3UOqpeheRxJRKa7PM23jkx/opAHVbTFaRTEsmD+MdldG5gv
/dTYAcr9nNiEwxY1a5toyS7HYG/jm3d7zIqxfm6z5J9DUqIxhycKu6Ngy01Ngp1rnmmUvs+Zkw2o
40F6rsvh2DesUxEIc8v2ZzW1AIkrIlPjmr/n0Gq/ytE8LbKgYlEEldPvbGi3Pu/fZie66M28swSC
Wl9x6hbGd2CTBob1NWfmSgkY14zZiakADPY5X2wW4wz+jD0tlkTp/gJRXrtpoyNTtB8js17LXUUS
FACbFhmkTIe0Ik/y6pfUS5PXTtWjMY4Q4Z6WZhmGzd6f4g2bfNgPuZ+z4Ys9iNhOMD03+UbY/TFh
M0HQZndHm9aDzi7Kfdz0HK/Dqs67axNDreZtvYD+Q0nLNJQ/zWtwezIwfc8Ehn/D3HUaKFX115en
mSrbzi7zLHcWoo4znYVebvrqMYAbMwh2YRFuYHbdxxpW1uYhJeDE/gJfwo89Cn9b0BQmk3HGybof
ykei8pwoLJxqMUfN2AMic3jGSu717IuqWqS4RLvq1rDr2+oV1NnZxAWmNzj97VcykumysJIWV+LA
MA3xVLriTXUMtSjIfBnuE5Bg+XAlnPKrhHstypESMYNNwja9MVgbNiCviYcVfAsVE4ARTGy+R3F8
Y44KGmChAoU7IwI1VasDGv6GVUSsgvzXIUqGzbtGBTESc8Ir5oZHJd5zZje1+BnG/CC1XwtKcDqw
uQFFoi4vffkGKp+XmzJf+cchss6SQTHx2t00QEhHce8dzkz0y2hYuzZ7mRf4O7TsnD8WzjGUjGlb
KcxuXbvPRlLXdXhgQdVLrPxb1F66ct7K4JcTCAs4mYsBG+BMV2VReafcM+JsKnXIQOh0/VPLJaE9
57V94N3XnB+NYjBr35v6rTD57tJDUr+G5OMj6s/YJ81TBS8+7t8UDy4WiU1iDpjHu3/5gkcYQkoo
kL5UtxieUjjjdarAom5c+nKrLNFbexYuWF5lkLYaPghxhvJYBzpXkTgQWxpLZFLM3qq8T+HbHLAf
KKAXCekLsytbxPgnjE3F1wx587FrcSPM2OqdY0MHE5FsiwyyjcmN7BxfT7rxyVD2PZ/UMLIyktVJ
unsbTW+KX1t56POJRv1JFLSnutjBO93gpbJFe8lCvLwZrbtp3H0+anygef7t2E8OPL8KD0NePI6M
Bd30rak+GslabYsne3wf4mODo6pkGxzDBn6a6Q8bOcGC/xydx3Lr1hZEvwhVyGFKEiCYMxUmKOmK
RM4ZX+8Fj57Lz/aVSOCcHbpXa5wghjvfuWZUuQQozz0XVYvE3V0P1WrskTb3/UIDm8ZKdilaUKdw
ZIVj7RSQh5uRbR8mUjIccelNhP3I7hx+4gm5E6Eyp9WnlYJFYOa72CzWRaWvSW1fiIp4QAh555aA
ICewJx7RfYWbvlXsOPaWbcm0JaiWGZaseXWFqWRFH4qe92C02iWEwC2h/jG1wU15wXNOoAnY3STI
5MSoWxxrLvSVPQLDjehRdhXxEwPSLSQhEFTvcpi6VTlaIGEY/ALLCgjPCqpmQcKqHSa4MXjbCpkJ
po6zldc+7/5Eyl0uF/RFtbeBUr9qEP9EE+aCWHKBGG+61LqI1rcWhaeAvAS/F9xCAyteUeIqoAu4
4Uc1pfcUgcuKqxSDoRKF0KU8HInjqvTNW2RwNoaQWbxojWt8j0F1o2O4XhrIr06TxzZYylC1UHbp
YfTZ6QYjDoNuoRwJxWBd5S8aM4FQmMSvEgJt1sI67MJDLA+PCWFVbGTEbZYnGb9l2iZrtVV+hAjD
T/astOmeJK8q8xFr9R9DTyyxpBx9HOKlEu3EwD/1fb1pNOvtD9ZHwI62KkS+k/n6OINUs/34Wqcc
l5r4x/7k1UjdytQlux17cv6KLVh9kEUl0sMSGcAzy5EXWvN01KRoqyd438a0ruLWRoGxMtV013Xt
MW/KZzVWjJ32sQrfGMmABTVL0x2Y84LQAW7JtiZzpSAfbwGTNEWV1oYhXlryQScK11rsmPsqV2w1
azBsjLA/i/Tc6az9rS0HNnqnUbJhljt639sqZTPnyW8c8jNy8EKPe8EzOMUBfkz89arCk87sIeLn
MClRki5zW1M9xNLsLDxIvdVhc5KpkWHdCb8BtijeK+NrQtLeyD9UQAnhC0b6NyK4TSJhFQzJo+Ew
CaToC0gnhyCmEtE3FiF8OZ3/ZCR/IBdiwPFqNFbGRkIjGdKLafq2nZ4w9f5veMYB/6EUHwPPRu/7
8vno+1ZcalxiONxhiFBbG1q0rjBa5aBU8kyCJv+vS+4D6WadXjoylrbe05Eskj2gstEy9cMw5qcq
T1ZRqeMlxHSbV9upruFlqrAqyc8YmmeHfywTvWM/FbbELJU7aQ99eGVUzNeK4Cwz0jBT4cUo86nF
j8j6C8tHJEA49TQizkBgSz21br1Sp9NYaBjZGqhFQOlU8adQuM9itOqahHuAt30C9akxPsgQZxhj
tcqNzCkNolSsyOUGWfUTuYFxtw9DeRs3WOv6C2KGjRo85uwOwib5aEPqs9hGkHQKEwTlLUkz1Wco
QhVoB/LfGtAN8/DH3wtha5exhY5Hvvhx6cqM5mcUkdfRGY0QK/AJy8K2N6keWmWrhSxikwDWlUVH
TYWmhjWBN5QCNP0wfjWJsikzHZ2bTiA0kQy5N3x8XrLCThKdJJMpxD2+jVsk7uQLlblvaz4mGVhp
hzbRcMvHtlUoIDh9B8FM3WqAL5jZElc9pBcmX9fYa/ALGHc9mQ8hdp78iSUCtlrbasz1ZEtfS5P4
JXozaEZjAwinRWjo8iO0fDE/QiOgZU5b6SJqyVZs21c81SCOut8YXx/VNDijYEDWMKTAhWMl1hdd
O/4DKHixhvbY81Mu0ylBvIHxc1bIU9AL04yOgIeTpppTGdXIhxAndxRx9SkbR+8UlPnDVEnvllSb
wG+u+rS8JcCwyDxqvlsFBgPxdBwRmYdUL1buY+D/YXx7CkH8AgjyZAzxGqaA2lvi9Cx7KDEhyXO2
UVK/RoX027cDbYHCcigf+9ZWyh4Dcz/V0MxjbQ1fbTdCxfb4qouqRRKtVQWde56sLQ37QTic9CCq
8YYIf4oSn8m6CddTOLDc8q4p3cuq5oNd9mpeYPDwQa7E6kPuOXzHHvMqbE9pbY0EPmizalrJPKJy
+J1JhSbiUbJaDEYcEGUtv4sYU5ufKKhXuv5o4Kxnbmlg6RB1YdnlkoU+vbiJTKznqdBZBtK2BDbJ
o6JpX344rs3YO7dZ4vhTvm0q0Q1kTt9MvpuUlFKmrOXBOOLsN1aSBMtGj9GKq9dKYXxPLNdC7ct3
LsIl9+WnD+YVS30AYhrfqCYK26DK7jVF7yJVQEdg2FP6/kOMYgA+8fhQxPCRVqq+ylqdqxw8YQjA
IZbaHWZRAKcNOkZjnc0547HhnzQTdZFlwLdlYZqL7AS1VGAobuD4iPcd4bbh2O/1qtuysHGhWufr
KJ0+whyHOOR7rG/GqvOFJXpDxzS7a58wevQK9Mfaj9mXZwxlthJZZ3FgaDQgCIGo7sXDF4qUfZHX
TGAQ8zKSVAKDHLfqSUTCIWmqiybRkGK6xIcuGnt5mFg6ys5AgHY1o6U44piHPHpG7jhfrrnaQEwQ
JbesdLdX2TYwo+A+Kws+4Ta9mb5/6UKkJpVs7vI6+Q1CBsc1oUwtI4BgerML+VZLIpb7dtUoxUen
kXwVKMzSYu2WK9NtHFiVwdwgkEKP94LHiUM4rqUrEvWX90FE2UWRRobS8UlP02eXBIe+8X9mvJLS
D/uK8Sd5Gxs/nwpHaVvHkxkFlGx7M9GuiRFTQulYyP6buStIrmGjieqmRjqKFzRd9YNSLOqGkiKl
0AlagVGgeIwlk1NIduHLYF1Ae1ZwvxJ6W1XmJmJTmwrDFqqVWwX1CoYKwsCGGpUtAhKmvSCABEj0
R2myfJBjTE1zG1PQxKWjcRrlmNYrXNcABkgRJH9DZ02bbbxR2hLS4ZhFAnAdeJIF0pHlD1sfMb5O
sudkBVSM7l8ZElfXu2gS7KHA88ftRw7hIjGTJeSHrqL2RY3I/OKA1HxNWtImN+WTrjV3+E+boUsv
BDyvNKpMv02dVhLOSfkKkZd1GipwvDnrGTEceNnFHJMTJ5Mrh+1uEKFusI4RcuPZxoJb5Tdj+tQw
i4jtXRQFhzyCb1OYowqNay+fgRYffQUoQRftejZ9fYS7kpYAEf5yGo1LqcR2oKcA9siK1JE9TCiE
IrPYGuOI9DdfWtZ+JlmRF73C97NqDMwG1IGZFa5lwaAwJA2ibLnfVWR8+t4Pf+V5TCeUWwXzGCKc
2vrNRuKLGpBrLB+CQLGNkQKLlzEDdxhZ7Mwsfh6GJep18umT2Ozl1ofIerhiZsAQmueZDHJR3Tae
d8hMhawv6Cjcoq1erEUZe4P3SlvLGRLVKRVhTWiTS6KFnRm4tVWZoRE+dYs5eMzkbu6Ncm5J6n2+
tLdS5D+JgA6rHU0kuAfRIFkEjyDMKG+KXd9jNh2PvNjFm9pxU0kPOc1cYisWtY74IbDLJN5XsN7F
+CfOnkUtLYVR/VKG/YgT08f4pBHLHqP6JxZpmfWU0CWDSLRFXC0O9DocNfcQaHiGXjYUSbdn9dLU
2BIiuCG5Qh/I2BgiYyHD60qq9iojrhIlEOjJsLXGAPfEsJSElK6tQkiA4BmIk6nszfTLZKJO/A8T
0MwGveAnF2lK1iJtnTITy+bskKRnTpJTowFCzMFjDFS5WS07s9Sm6jnA8VCMwFeaf3r3kJj1tvpt
HjW1JjmOhMP5mrUnYcNVRGE5WcGuou7PsZH4JH557b9S2sW9tqqR7mnTP0Ipl74o/cnE1i+iiZEh
27XSY7PcQBrR09Uo+b9SHFwlrbezMNqHU3lIJ4B5A3d95W0yK7VNH6d3+EZyFfXFRe+qf4JPjlRv
UQ1ErHLxqTCaIjBiZ5okHOPXwie4MQtl3aHcG4ybCnEIgAFBHQaS9MHxUGxZJP4go3cM3mIjBj1U
/LTBR2oSn8N8RULUK8OICOaqZZyRAozBO0pUFX8eZBxUAHtBFbd+gOG741gdx2+OsBU3+B4f9F5k
Rd1OJ1/5tERb6D+AnrLqA2Er+s5QG88yGn4y3SC8ssBwrTylUX9zOm4hKUNwEA99ClSJjZWcXqT+
raNX8WllAGXir561DVZ9sDAuGONNpNLK5681z91s9GwkoHai3UlcWvbXUvCJ3TqkDMN1Xq6mgHEL
RA4RnSw9BiF7epX4KzUlRmo8MGgp+U1bfKKi9JFBsehbC8AHHxbcHHeQq3cvyP+gaIzRwGoqYJhK
fgOHBVO1KCa8adrWeKaZxyTCyZgTYxEp92jDSoaPtYAbhfM6FZFU1Yk7TfPGZ9hlEOtHBRIIm/EG
h3akpAcR2ZmJSKorKyxI1YpUS3TDEtm1oGaA6b8j1UIVXm5NdiE86Q2PYErGdIvBiWwbHvVnPOEL
5qsNWXL3ZTi7gJ6k2fBaMt3GtUfSN4mWJTiHZN1BJ7DUR51cMcL3/YHa0ESxLOwK3w2bfYTeF4DF
ZLkxXQ4aWBLgy/FQILrzI7sRXUaXdbPhou7hdJz0blFan3L50KfPtENUh3Z3Uj9T5aWxGjG3unY2
cslmWsL5FSbLhlkovq9eOQOFnATAXTC+fiQ8d7qDjZQlISgS2NkSN7sBByDh9UMCgKKGcq6ec7oG
p+JUVPAQar/p+JkwPalfoGmmaM0cQDrH7V7pSCyxeZdmEn39TwXTDhOT1d1IT6iPDzgCZA/cJg3G
FSDbZOep2NmoNdcp27pQD9a9/xw6SpDgYMDw0oB+30zld4hQOKwk64jUz62Nb5QOGHBlIGmp1W58
edJsI/k0s0fDhUn4lB1CJGODpmEDGNa+v1PSdStsGZ6TAW7nUUEzuFbBA3bmSKDUncprqQZI5gS0
May4v4XqoofvfLiUGqRLeGxw4o5lu1DTRZmAIV0U9Z+Apb3+0NO1IR4oC9Ppn5nMOkrwS9BCOuLo
9n3G4LK4k3UfpRcUApGAjaV/9gWiZDvT/sKQnmivgXQh9w3pXrwOPyCgmCZIp1kuVO4A61fahsyZ
xFypnSOXX3SvIjBHrwSyCNaDkOgqf0JYMPKrIUQwtOlbNoBMQSEgzkpRqcERA/JuZxgch7ch2cO5
oKcyymMCKUe6ZebPLGY3jMNYsf/9TFCDir0t505rnhL52czRkw/YLhNmHkQ4U38Aw1ikP+KclDHa
IRt+GQA3lgmfJgFUtohlf52E5iHt/I0unLvUySWMLL56ZozKXbP0YHgvSF9KrHM7AGom9BCDJ3ld
IZXVOtO/B5U4Qx9oW74NmFIk/EMNsyGBhU7UaEtL8UmiZj9xkYZPxEFNvWmDG7kevFqY8qrfrF91
GCm7dVviaYOFAXO9O+n5A8M+12WOchkThc+KnyRelNi8PQ0j+8/iIyOuR+Nk/UeTg33qOKIu8VDf
KSS+42Zl6nKv4zNPioGjxlJODJ2jAgbaHIviJDQ6GnVbD8oPq2xOEBED9MCWq52Yfsj8dHFwifNX
C/SAakM4awWgeGQsQeoE8ibqN0196Ycz/rwtnq5SXbNI6bjEgw4B/x+wz9BwFWjFgPuZQe9xgN0B
1Muz4XHodwpfukXxH9ezuxY/Z0gsAVKqFOgKID2RzyrCQ7VS/oEVEvwthB1pOg7mQ+gIgFihMApO
AgqwBMA5Lw6u2ZJMuBY6jdsLJjGUh3q8KEy/JHqGKp6eg2B787GG7blID/ggkWGuNTwjVrvqfvzp
j6yUMHizOjGFzhbxVhC0iO/cJzLoPNZuypQXiPr8ZKEWWPXzuVc8LbRtlURdKL9r2V8FI+I2NCM+
tb44sHW44zHoxm9F+OhR0uTqS5k2SDmq0MkMOyOjfDRXJlVY7R+kdgMhJkYNSMqtwgMSm2fJ30n5
LcUM1YBtGv9F2b6S97DwaBYO8BYL49/ItN3ghQ5uSe/gYuVPD/STaT39xBEwYDIm7d8x7z+hYe3N
AoEqujoL7XafIoei0LKUIyLq2uhnlAdgfpgPlEooZsfDaDxDos8lTkIn68BNwBTZZtpPUn8ZhdP5
pzj60hQn9Gi4wczdMJDhP6zSn5EnU13zf+XTimDJi4fL3twEGYuWdBWr2yjYd7jvBNUdkCtM0icE
hsZikQuSiRAccwPp3WgxWDNTE+XREWblK+GJMgYi9FHTMwNg2Ij/RMyA9W7UDsSsky86jn998NsQ
bcDdCbkgt9ajvER4FvRU5/g0STGY3ejfzMP1ZIlpOKdXopTk/NNOJlYLIlNo+m9duCtbl6BANaIr
YozBtIowQYPjb0rOjLS6ad+qq2BeKf+LmoZR6nL6Gkr0ZS4vp98tU8VmZAVSFZG17rMoRxrYCqfU
f6bFZxEwV2Zb06XTEVt7WeOqZWbIAW3534H8K1r3LAFuMN9Gu5g9qfWwlPsEpNKwZ9iTEIDHDJ0k
vVbTp89SyhC6vRwGKz+6zPFDYc510/3WtGb+Kk42Y3TQfddM1tD4na79xEqLYvorAT4v/oXKT1qi
56BTq/2PpvjCn4yxBIB6kjHZRfdjD/5GrteD/ynWH4Icbk1ZXOL847GzWPgPyiNGxlmp/BYdH0h+
D/5YkNfXaOi3ZofXc1zU3T7NfymBVpr2M8WfKotVxEXpvyjwVoxK4HueKuiGMmTwEs4IsHVPOw26
7LBJ1AGIIxVt7gGEG2mY/W5ffveldZ09TMOqSXCIBYxOkHlr2A/AKjXTPePgwpMJX5FTmSSlEvUV
u8Ge7DWDAkK2faj+OVpOgyaqytAnavDZj1C+JnQrSe7210SXT6wtcuGUaY4gob5SHno4Lgz1wMZC
+TTEfxHPYYIbL1MACqG+hcP8CEwbW+zCFH4NJEDgX+TorqduHW/a5GxFD9U74SVCmZGA/5Eeer0y
mx1Kc4uVUMdxyaHIfl9EuGT7nLwh9KVKczLr2raAbpS3xFfDQAdu6E6ubyJSx0y7wW9Eb7ueBmtR
9oO6aLQ3H14QnVRij1TdJlGAiuqLPzfct8RNIv6xvKOXXjzrISqXRttI0rHXz1XxkfZgfR0//VSn
QwUcXybLnOgQn+MQ7gJaBhr0It8LoBsqMgQIDha5nF15XBXGIyu+JIpO3xJXJnxLgXkj22OZ5GZk
KA13MBitRWBsu4Zg8moTNW+h+xn8CzALxFUriN7g+ltYO3an2ah9YqyS+LPI+V3yx4zJRQ1t0dqH
2ofaEopEmHlIqUTaJrq0d80yGPgXjxP6q5JvsdoIVNJ5bRzjkWEuBL18KczJVd1DFC7sf6zsNItc
Pcba88LhksE6C0XtoJgqxGWMQOtIogR7iYj3ku/WAADFXm76lfofi813oClrvdmZxYfOCEW0Sckr
MZbRgFEQ4s9jBKNC3IwGqJHCOsOOk+PKwYpSIbyOTl5EyDYraOg1gKXUdcCtMTFrvjXBp/wBc0TV
2VQQeKHJwDaxQd6Lmp1885rSG3iKJtlWSOOY9wQEtUSg+QucwH9jtO6bg6n/alxK9bkff1moL4Px
Ux03pmcnFmUo9wQrVGF8hgGrHBrOZS8A7mCsZEIbI1rQNeRNO+xEFPqRskOFYA3vDKIBwvqatAnW
aJ4gHkKCNZhUIyJb0etAph0tiCNuydw/ZKsuobtHj+lXRwFB8yhiCxuXrfJETRYG7hxRMTCfzsnw
zucdT1XQG2Bx7d1Rcjz94UtfKf0rGooW/U0fv9Pqd8L+KRmgaECJsORljtwKsIw7Jk0HtThLUJQD
nWqBx2JibrJq5L8BTqSWgqyJvnvmKqW8LjmdQClrcHkjNyrvZoslrNhJBbdmTwWjbgzOp/4DB8FI
Mtb0wVgAvOqWZ4+VZ6ZcAqZ1pauX3zo0Pos5L0ihL0nCvDL/FfCT2G2ibSjyYmQMi4p1Vf7EESFP
x1F1ph47e/eFP2GWluFjtcEH+wRC1c2e1Asm28OyBPzlUcU3GfjSvxydfhvtW6aflYNIYzHyGNRA
A+P4mHvviLpPihPHUB2jOCvooqBnc2zo/Mua3fuc7YC0sQGyQ/9oIsijD6JXxxY5rfI0sy+Zpha5
XlDeDektF+faAgZfLOa06rzE2bKskZHLHx7zDmwIbPgIeEkvOpEuFn/FQjfjP1MceyjEM6ALffKE
T5Mz9IvEaTXMV6wuQxG2JIaGgsMyCcdlAnWcQITKcDPzSYg880Kdjz6sHsrwLwUvafyiJ8CAdTG/
4JnpvlMmx2p6+SWVAJnz5jLMvhMErUXz9AOub34Kmn5r6qkf/ZXAFb6SglvdMd/A8OJ014InoFqV
CEBaDTPk1teQMYTQ6VZ6/VZror42kvxZ4yfWLBSE9TEzVsMRW+JyVm9KoPihZ/pc9YDDWm03cDR6
tAiMLPx0F4JXmPo/aSJCeiWM+4h4IzocuJeg8/vwFQU8su88+1cgYSGiaxOrL3P6Dv5pqCNkYZMo
39i4HC2NyDFa93xt1fxYfyD3NIWrUODtNbhRWCI3t6j77hATqRbqLuzSh3E8EZhFnrKGJ8nwiHhz
RKTO4JU5ViTxzeokEQ6esC0FshBvtCEdW+pqOrYRjrOEVHSwvlrgtmWxtiLiY6GQ6Pg66A4k6aWT
BMY/g0GN3TWq3ZOONQ1TszmudR8/2FNhCJ0Zqq1z3PNHcY6CWrOm7wRbVlX8qcGuk/Z9661EqpIw
WYX4ktOgOxBMLvILxfEuBqc3HSDstf3OKs6iv/NYZnhP7Ypyruk/dYF52yOBSqeNThbQdLGl/VFR
RJlI43QyqJr4Vv6RPwfDIuj+cnyEzHtgAB58BK6gUuUn/UgLNEF3TY+56BLeYdrNbJTFIH5L+isq
aIRZ0Sy17mkUf5V2V6IN9MCl3m4LXksZLOBNm46Q4q2ICe9BYiXgqZQh81escPfejO4nCn/I2giw
BSudo+UOkjMwRLzyLJGN4dkn8Ak2YsCxbkvmsjCcPj1ow5Jdcs2gT9twiU86fhNoIwgBYw5Tno4x
39Cv4v8brVVbXzVzXJTD98T9xKcnclDHB1jRNerYmGWsfqPFI20lZrAud4zVtgSzOjAeUc4trICM
lgvCVCa6erqbwqMnfAT5l9A5TNLU+BakmKSy7y5h/XATRXSOa9IJAEYaKFcr1fHUs6keO8mGyhQm
l3q8shLrQvzkzStGXNdhvhxnXxMHZNSFpKq4VOKafIzr/di8pCJ2K2530F6riWzR/Gc+AOMUM33I
QK985rM1nRGmUs5DTxrb9NsIfgsp3urFr8mIFWsb6ydKidw4ZzQvmMDIVGSjzgWFFKNyBHNftsz7
3LQ/RC1R4aQ5EN1GMiMq4/YH+gKqsk2Uvv4v2h6SeQ/wDKqMr1cppsyaM9fiaNJRT4Pgarm4u5xe
PXqqCkam4wyd7/l6ggBH7SKY8zH+EQiOquhA6K+SulZ+roVTxzFNqkrHQTPuZfKDCREwNY77rawT
HbcNtS2hmP0f5J62eE0yUBlYeUA30DSCCUeJgAI4fo5sJYK/afwzEAW0FJNpuZcVBKkD4UzsO1sW
qbyyPJXrOj8bdJiR9uczqxYj7ILPMT7H9a3P3FpCDul6yiWzUEFgGs+VhRBBUuIWjNG5gnFA/5Ov
ugGlKZmKDcIGrGYVRstX6+NvvWl+x08PimBu8ZhqCFCuxFokm8E/wFsJGb/jArOm7iA92S7FvHzt
dsbPomCh88GdqqPYZamQpY76mvcVihk6M1Czm9ACgUK5xzoGyaUa71gk9JDKOZ3bT60+ALQPpg1h
doX5TNotnGvUS0CqSjrldACkrizEM84vngvzzJ6ybfYgqEZSspT22AlvQzmGT8HDUYPNqUIWwyo0
AqSQsDIvau6aI3wushJs3Gc0VmbNdbeY8YmmAvRwkd9rhuVNFC5jiV3O3OERc4rCgMwjuCjJ1qxc
Fqm4MxGozP9ALT+L9JaLs6sPd4PdCF/6QHzQOjDpM2DGjzw004pMsAxxAfckdDfBR7j9KjXbH3Z+
HaDEHbhnbEkn6gPz982LTRxIYLV/VOVWDOuRPQGmQJXBNXYllFOoBEWyKnLeC1RJi/EQmXdSS6gh
VgSvquUD9Q7ZHnXynWOJgidUw+qPnSmhA4FTvlYsVN0KHcKxpWU9+rHTdBcQIVQzB6JkC16g7Mqe
Thg0eNu0IeykJScMNgWvTzDuA+M7Un4C9aOe/g3C1ep/5cJljtuixmarabXwx1WDPStnRPUtybeg
8RgwLVkDMPBDeOvU5U7XNFwYkOpOKlsyLdxmOHkx+mhkBpv4lg35ZrH/DosNAwyCVyHE8Df+UV6J
czYAmmWs/Os43IqTcmtRR0rSTHKvFhhsFrK0S+HZJH85hlzRodSW0I5vjZuB8KdXRzf4J3aHsjnm
bAC98qVg/e0YkNKEi2yPFUTCa1999t6CsjVV//i41i2vk27+gzkRTViA+wLl+IVLBOv+JO369hG1
uOL5AtD1QRppvuqfuDqH6XGIT9n0qyJuUNh0FdhVtgHDFWOnlZfRwizKbRyxE0Lp0u1qNCqMPhQs
hudCvZompVnlytq2qG0PhkjDNrdz/eLcBb8dtOByAm7Zdjb0rLUJgT3r/7TYxbXRmeRzi/sIPRY8
MMK8mGDAw87Ce0OGb5K+1WFXivsg4dOyvspx04Qmeno8/Sex+KzzwgbAgYJeNLkxNiHvXN67ZLpD
VjnH0XpANJJI4C3I/+RHsJKjAFaQzkfdmGQo044l11HCPKOd1L9IylFvXsRu200EKKa7lDQvr+CN
28dsKMRNOhGFw3U0yJdeOtPPFfE5xMXFGH2p00HJRwUtQmwbsUJ6VL8UrDtmbmxaUPFyqnDu5MkW
OBILjB2kFFIxBUBC0uaZc8ogy0zLt9zbCNNkOvCRQ76ta1vkfxvcPxHpPmqwREHdkLqV8rvRIRCB
XqAJjj8omkT2tt7/t7zN+9cqbPokrgtusXqe/hesyWrtkmqrRjR3wfCTwnvoIA/n1JItKr8aZfej
G+4gOxyLgBdVXMaaDSwV7OGf2P1q2j01LjqqVWRv1EvMxqoPwJVKeWZF0s1stCX76JZgUuI2Jj1c
Efu+TmMGFWgtag8GZXDAz+TGpAXrYfrjVXstuSWgpxgzV5x/VItfaFewkoeQaLCQmaTVUQ/VLtPu
Dso014X/1nFeWgFuaJ/x2YGwGpJVjOm3ZliReDupe6t/xniSdEeX7TrFv8Cn8oJ9OwKyTOJ1hOJ4
vFD8KQxb1Lte7euYp32td6zxT3rlSkqPY9puMnkDiISW0/EjDH1IuPMqdi0YkfVU3dEkgSwYQ2XF
jTgQBhjVXH9ViJuWs3xcRtlPE+3mQiRIqdd7aZHJ2z76jrJ1RBvI6UMAzqg+ydPUZqXblh+vpmzT
1I2ICm5DDGcNBUAx98MnGUGasrS0Pfshr/s1kzMAG80A+xTdYvMkFU+WdwhlVf3Ui8C70IvRY/AV
7Kz0XHVXOSfuzmF9VCSKbXZnBtyKueMj9sKrqV0rRK8Bxtep2RriWRCPHbc+wh92NybTOjn+10uY
KVCKoRz3i0PvQ9SOgK62J70+xgzZpfoUtocRwFfHoIEMKnE+k8huZYg237GLJtwwZtZNqhkEH7Dr
JILItC9ZKxi6AfFg71HFHxII1Fj/x6ISvRj5hBsyDx3sFCwOSa4iFneXm3A2nk17wG8Px4olzGcB
SBvy1ELV+GovgnK2DHxpjKBy9ax3Fy25+FQJsnxTP0vtMfU/5BzJhFPSw+TXILnPi1kPW6b6p/pr
r7GD/DeUPDfTACAXH+XwDLJrT2AeSYc6DeSmKW+jxxNuFxbZdD125MUUYGwg65dmmCW1gHoYBVR/
9hhoZ/bUsshEW5BsPKav5iWWdsJ46C0OtEetqs4MpqyAQiYU/X+RydhFcpLslYjKodGYezH+Rw2/
j5Q5uqa3pQlYPw5LT6V1NnM0kLlTUx6WKhTI9zxWkUeXvTCWp4TPgbMjORv9NZJWo3gO1VMh7UGF
UcxFxPiyXEkV5IxEQzTLSPlCFe0pq7ID8PNKTSdl6EtJ06IMVxnpFDz6UvFBRCdE1k0d7DNq6wBs
QVWHC9W765ptTssaDWQdflqcOuN40bI//Ola70xI3diOoqiXixNr/zIPEJY/05zEobVHjcT5XHNt
zM6dYyb9wmfAd+m3kIgO3d8kjQtLn7ZqQTj57Pt98nfcGgpCDflBRzeRoZbA743/3WSSHX6hT+H5
B9Rpeo/A2ol8QdwWAQyO6F3MRxRveRW90vybD5W9cOZ/N4zhIKuYs5agAFCY7uXXmLOR5SZCO6qg
6xRZNj90ulFPZtvFigHXEpOHrcEbpjJNu0AQNUaOK7xQwg9PZjysCSox8BmXrqVfBQaWlbwry7XI
S1fjWc1lFw9fjPkxIjAjnkeh+8l7UYiAkmZItFRyt4zRNK5QYo8Ctx+DZx9AQtuVrtLTPj2M4p9S
6yQK/InMNwZGEf0PbxtEC0V9s3Mo052ZIXVApMGbumNwZUVgXb/QjdCvwcnNmPvlREVsLdYh+NJi
GaU2w1XiY0jvFq8GvwjAYMk6tS3D6Y4YLm7Czmb3ID+DutlZ1reUPGayWSKB+jWj5XgMglNBvy2k
FrOyEtRya1fiKaza1VC8WgQD0koxNhEM5AklA6pCUo6XwvSM9Gc0nCG6WJWTgZGpn01E+ZhfgoYh
bLwNVQCsxbfIeiIjk0Nvmn2D3TDS9pWxLYqQtdKtignTVWhYxJvB7jh6KsEdH7UpsmQ/1kK8MsRT
MaGfuiINsCocr2dPc9q5z5DPUEWpePdieB84mkyd/mOw1WJcsxM04YvldEXIbml5P0LjKTONGwEn
kjQw9rYRfYj+0cJyU5avimAYPgHmBN4OtgD/lm5y8MCwbKk/GcLlSwj4bhhdAzxyafdpsJ/xkLvo
TxOdIhJirJRcsDHFTvwt+Be5PKrl0xwu8egU5qY/RumBBgY8SB86E/dT/s7QUuXxBi8jU84+XcnT
JW0oy1tbxL0DSjnest5Kald+oDtTdHfS101+VQc7lWj27UFhVVAzeEZmmXc/KYoUP7uRk4qj/ZLp
J9ZUjCo7VhzbbACGu/KHCzQFedio7b1vv2Ug5cGPHB+9xFWYXPvlo9cspsXTfxyd127jyBZFv4gA
ySqmV0uicrbk8EK0E3PO/PpZHOA+DHC73bZMVp2w99oLLoqVIeutKS+D+aoCgVCdf3mMKeEWpxQT
w8oYGV/jd1lIwkMp16q/keK2sB9JcYpJfRi2YvhJvc1sTDFGc6mFm3H4dfDdpYhB+Rfw2hinbAB3
xtlMro6OTzr2v1BekL8wmAiM1pS/ioPou7+JBLk7oZM4f0S9zYIvVLChdYvn9mYNrMCTp4HCmg84
iv6q7gt9VZxt5zmnnx4H4CJMjQLLLQb6b/yleEW75JzZr2p/9fhsU0T8Ein+Ch0r2x02PN2WRFr8
Lx7RtcaxYTUXMVOuIN9jgv9saE0DbA8d0bUKKJAguYSo/CGryvzdhmKcrkD82f0atX0b3Sx/j+0v
LL4U69tgiY1gkFW/5Liuw3VADH24kNFGl/dxonBs0A+8yhC7r9t+FEQ36JcBDXGDskSdb7aWYCS3
968lDG1McuJHxPirULIyAEc/QoPYJvc6OHYtR4izVL07MwxplWSo3lLUOQXWLzcNNzgdh/rSNd7S
yU6jKbDt/6GFWtd9gYqrXrTS2cBgX3aM+qf4Zs8S9fpTzl6pT1HOY1sC5GLG157kDv+p2mdhA4a2
+f5pZVnWvIwU4IICJqaKSvluGlW9k1s7HLKKnEGGZR9+/NFTcpThRbHYopL3mAMMZPAY0DsX2kd1
032Wws/6nkTokcmO4CWl5+Tyk62rqId2+FSUfMMVQDGvcqg0a5pmCCOV96szRbIWjTiZE8/3pjLh
UbjjVzht9IASf/qEp6Kwt++HL2k+AtBKxBYQ4fViW2dFOdjDc05LGddht1IMd4TJjVNE3qd8z4x0
lJuaH0R8h/13B65kjgFP+n0vP9Joq43vHuyRWh59jaTvC42QgkeqxxKEcsx+5ggpy/Nswk7/6o8y
GxYVCjAWWHp7F6hDCh5Bmq4kXE3mUZqnUexi6z0l2znfoOdGriAezGi9DIr3EucGRSzgphcLTfnE
e2nPeavPjC2pxW0/2auJ59XMoF+xs4J/olgYC5gKvMXVq7QYwv2bEvAP3p9ID6qxlwgTsEN3qAiD
B54wMTx1sc8SalEeAcIbaKarCmb30eDFiE3Xnn+dPyI/1PM8rt7jokyCm8AGplO4DFQ4MYvF0b8N
5b2IDQrYf3Z61nKSbOcx6zpud0hMMP+m8JFbfzeIT62HZ5guzS8VUTOMlWY8R5gX8+Q9yL4i52rk
O/nuNwsHXiUTZPhsEict4wAtRUqOyFDn86SwrIbgBWSCb97UZqZmodNKuKDpjD1933fBrgMlF3HW
kkyjIUiclfWzX7Hx22WrbkbhKhDN8meO3nKUVwNPQITiX89WabZXcGdBbZAL/UvXNxptXOKdY+S/
mXKmb0xRaSszqOy7bJfsvMeMugARH6uGswOCrCfylABVMsHf4S9Zn01wTSaVKDCAm+i4QCyRP9X2
qWuP3cKf9pN60LqfUrmRSBzqBz5WFNjtuMbx8VL9U+b9R4d2lsEfo82WB8HGsmaES7v8Tr2V2VPh
+L/KsOrlD8PjxHMNAA5Co+eiwwm076J0XkwkNy0DCPke64syYK7wSLgikJ67GAi0o8wAgj1GgYam
eFrKWwdiIfFvdn3BJsYg0uhe4RPX/jO2LAacNBDtZkDZoPVQGnDB+c7S5ysjE5zPwJWCk7sT/6z6
nrV868mxi4+gwXqc44m3E+Ufjk5T/bLHpSRNF4eX3rqaQhD35PGb/BnaM6jGrnt2YGkH53WgLFP0
z1Av1mZyHTHaNahyA74VgiIWMaMtbSbwzXJF9phOhJtnqfrrPMpWqv5ovM3MhrJWcnofmWXW6BZb
qtf8kA2uY2DvSM86TBlrI6sdqWec4Hsr3gfyxN4ID99XSY7YJFgTE/MyaRc6QFMe8/bYE5yd7uJi
qZgrH++vusdrKPPPmkFmbD8C4263f0AdCusy5HfkiRwGZXrgSq4iXuPVWFE+X9qSv8OmFboPmbew
X5d1ucmCQ8l7XqfpMtBvEm05jMH5IiqCzdjcs+aOXh1I56Est80/rlXOIUV85s3VD+hqXhINAvMS
bUhq3brhyhDfngDX31L9yBXVf5g6qr03EFSL8s6KmZUGK8yQOywnL4PThtAE7ObNBtGTJJBFv3X5
XftM41vTdovmLWPTqfKpkgTyodncrS3Jh2q80sjs4jhGZR+GdxREOT8voxz24+h77btBbzbnPdQI
tWPcrDrq8gTqUeaIPdY7HuwP86A666w8t8jmQ//utVtPW2bWPmmaC8iyZcjEKPThIcIUJgSsRcet
sxheY9UuJQOpyZ11+eOzsnyk1je8zGpC2ePG1YoLqWhX4aOzuzvc1CWjmWxiuxadQODCnfO6X7gP
dUUySohukIAtcVSmq9ECF0tvansd4G56eyP5igGeJMNvblzigjuaUVLl2ghoAPISalqxEO0ucfDh
je8NEnYOpPcw+K0kIlN7D9iuILHYGZZl4awVSj/lgxLBnq9KLL4QU1MKF5XFDqUgfvociQ1mWDbe
affq99vkGYRoYqUEUHZFfURzrCCZRR82wHxFbVMZbyPcjg5lr+P8DtluYothez+9+q7r48qHDm+2
HzTKYwFi00ZeAh0qQIshGUIlIedqtFOMVfcwYZLi4w52OIQY2hbJksu9gGCH4ldjmm8Tu7vqpy/G
9Ub3o6GoGMjfZtJ6iLVdZh5KysPBePTxflQ2A78gfYQMprEByY0tx8xkxNc4YwyuLXj3QMULfrqg
eeuJ+2saCloLCtRdimPBuqq6KtMRnNGCphpjCadgFrgm6BZ4SsR9e+qq4zOYxdJyFYEqrosjj1zG
3pCxT279ppRZTBEgG9UmV0j/VVvnITlJkrraqODoJj0HwLH+b7RgoDB+b1DMpUe9eLGovEbUsEgT
yjUPuIxOhrr16f3JpqQph55QvjDzqc1P7RFG3+i6FXUVGQvVfxfVRxn9SmDIKrm007wA1JtnUe4c
eK7Fq86NjLm/2cvhwi8ZooJ0TjPppGdfT+I4DX/JCC5lOlz9FAJW515HMALI3NmYNXpOxIKbDhQW
zEN17xkE7aFGw4uCGorTnvnCLLlA98/5UvAeJAPSg+6JRWVZxffYnFyzIylkaB66+YWRzZ0M3Ehg
Yf2FIm8SHbTMm5dRAcg/IGXjz2a6ZPvPP8e8PEw9RNX5u4WYgeykS2kXixyGdUc+Oqk3raGupX5P
q/dIqbZG88SbXYUfXmZwZ6E2ta6d9dGGODiZSYnuPjKPTSijW09bT8gFtOjU1n8kG65qRHU6hQEq
wcEfNyKSaLGDS0mAecXH7zA4BE0a1AsFSEWBMFFSnsXGZ5xu2/xSVUcf60EImVhE2SPB+u9gvis1
V/EuCfpHka5CCnAHxs5IWneim8yVZnkzoxb5HMCrE3O56AHKEXm/DBr9RcJVaTtiEN2SvZtKYCw6
0g4SEpYwd/L+RrLVgn8ONDhWhWxs60NDqFZS31PiJXxORdtwB9+NmNkCA37pWTfieICXRIQO+hWb
PfQUmeyxWAxh/OtJxAXqSf+wIVJq200kVHkrmyCFkglG1HCG0ePgbVrIHh0FYxZBFpZTxutR/oSm
Sdmho39Btzi61ciqxJxwvjBxWeKszNjyyTFEtYjDH+sUI9QBhoKJB9ah+tEhkQJe5xE6YiNbRci7
suGN0JjNFN2GkL0qF0eM/geDAeJqrGO6sdA1bPnkoUmrfYUNekZmtpPCQYCZoG+tvzQP3kFVxy+s
K6JomxKAMjpuPZvyH/7429pXDFa4K69exTnI5hY2mcyujvKheP9S+wBncTGMj867JtqHLD8qoHl0
B9Mpy05B9Knr14L0Sp8XruLWGwdWkCxXKEcgFIzwsQLOH2aGpZ5y5b7hmV5E2qua3GXzOUXvmnOs
WaON9lNFrcPKM2LVbZTewgfx+aIzp9Y5HwPuLQIj2R8ycpkm+5QO5Tpg6hXWx9l/X6iouKrfOLLv
46ySDYhlTMNvp6BmhE+Y0VVDS3iptLNK+Ix97ZP2pe/nGwysB3jOuDkHdrEnc9QJ3iPE8rpAd6gQ
zxTwFagNujTaJMwMO3xi5MEtUgaNOuo+E/tFYQjAIvMvtH+qePqdjntGz1eDoqzYK4DoZhVtNkww
6VtKuSHQgQtDQy7+3VWsyOrG58QWh7wvWdyWfw2QOYunAkwZFzVAdRGCrypXZVttIHivQoSKQ0dR
E3pIMzdGdewjSWhbfNeq74hYx4Q0oqp6KxufGKAbUSFGs+mHnZcV51DGeHXsF5XlVCloXrtxRRg1
45zPfP7W5w+jblejY3IXZOzCTQfF6txWAW0JGWDou0I3+EU0AGGb7i8V0ak2tF8FNVPQ/y9QWbTM
LhX7VZhnsgtA0XDBwAsxRIPwdMBH3S4T1AhMTU0HG53LtRc0uO9YfERAo/TwB2cEUE1qpgB9+lYa
e53NAZJUT149693uDjLiuO3Xsk725btObTOxSM4xvTaWsfDjT6v736xFnLcCtudIbHeJhLCrBRBj
klriyA2p3HolePFoeibAAE6NKbG/pzEXxCZlmmba7AsnIpAkxR9rzUOtzb3hVZqXsHfYGQPGg6LX
rx00NF26SOV3nv9Maozzf4I/6FZsluviCzXjSYneA9TnyodNSUd9Vtlui8YX/WfoIyxiKbrVKh6z
fdGAAxI7tSE3ST+q/j+VfXWBSkVdMKS7FMI4j0b6zFjV0YjIbNeCvk+Q400aQaLxwQjknImwUNEE
2th2rPzbKka3Hf5AzMSYIyoEaoxj2OvPkHlxUuS6U3e2KfZxZmG46qncBb/smQwGNICazK6gVQ43
zfwmom1C3gPPHv9L3XwJdDck27Kq3wFtEYwOh/4e6TOC9aURDN8MQn03Pou7AO/PkpeAgJ/g2xov
FMi68hbZGIkYgdioYpLuUZSQHtRHHkeAxqi14OTO6U5MALz0kPavjh5jzKM0R4iiL3Oepppfgha+
lzbXCYnnfYZQ1oYU6kbJF+Jnv711xVWWgPv4mZOFjRwAi9xLY2GFR6st2Zgzj1wKDcz+snfekRNE
mVgKNqJr33vYCsBAfalyfit258LZfokYbsFQCVhWcGTF9jKDQhVsY20bGCbI4+fgIT6D0MnWinXM
j+RZL/Ej5FbtGlgkSejkXxoB+DP5G+K7Y9J99nxad9SvFf9VehupXtRxn1a74S8F12ePyqJELjL3
smzZtPpCfiXqD6KvDnmGBv0yTUg62Kt5SGpONE1Rt9EwDHUM/oaQqUFzivsfaZSAiDEO7C2dEGmN
7/Y7L9hLz8yyhIq1dyuGWjIdQMQtwUdihrIM68XHPJWo08qyu3WsUU+RI5zCGERNWa9G0Poe9oCZ
ItIZG+RvKdJAX823lv4Ike4PSb6cv0rKMCVv8DFF9wZCoL8um+PY7hSbedI2fWTKW+t/zR4D/lci
6BKrytul8LJqsDDTqxK6SDl9dj+CR+CKT8cublaIdhKmeUWkozavAEFqCSBXOlaOETkSOXxXzJ1H
D7VKzv5jZBwd0/Fmfnma4nmhC8u0HlUXNZQbYLlP8B4QZ/dvpAlounbbOAkudWZNWnFKg2QbYCga
ESNi6rr4ebtGdJnwaPjE6+2Z4o5yPecTAI8jlaoHoHPGtBQINyO7Q3UJ93LibTKszOSSkKDoH2gg
CHmYhcgYxX3CPTvm7bgbCWG10WQywxyWBoP7Bqjma1us4b0Y8RpaE7aRkQVMsRl1VxfoNp4KLve7
Xp5zfVHg7clIlPGiGGbPnSu0nVBFfPHvdHX0obJ99VV3YNHCDhjfC8oMhwjoWnzluEiL5my22yq7
N2gCht+aWrsquYzqN8LcXugWiR5IjDk947tjwj5UE7cFqR1NfkxY5Ncc2Kr1P1p0FB+Teq5r9hT6
WvedA900EzrJWTEFaynDZVlNa/TquBvEoKCQeeq0QHH0Nkadm1dXP2GL5G8LMrZitrOQelPVWw8G
lcPZ17Hs91wlA1MdvK7NTWXtLMks5gPU+cAkuZ1sxlPGxY+i+5vA29bwwXG8E5Fz6oZVY9xLRP6N
/bTVivL7EvuHJjxa1IG64lBgHwJxdpqLYbFeUfdO9hysZDnSSZvFh9AgrKokbmNuxQlZ5qAVE9+d
oStDckzFtRJ/AWsJRXsWM8q+3zlYHo30n2xTZnAZAu4jmc3kX0eCTow/UZOCVfxLC0LbYDJQLp1s
9ZqQ0IZ9O3zL4w1JRkxhEPJuxqjYMaXTvEuOHiLBTqVYPw6HxEgzWdX3qnUFWGEcIIDMUdxAFQPf
+BpZblv7yyyI7zk5btplCI/B9IFoIHTmiXpjVGSTyaVvkVrqvLfj1TdOJVU4DHl3yjawWDAzCQOH
HlLVWaHn4VtPCZZ/m5hxtLx4zNTxUvtkq8YrxWxc1JsdJIKQKbiXURzj3UJlpulIPuBY638aaJqo
t3FvrrViGwZs531/p4aXoP+OUf3rhU5JEa1tgw2C8tZwkGtYWk1/9nIiBZj502w+2uisJhS+Lk6z
bReeJu9mV3eLOAgzQ/UDFjQ/MzCDmozCk3a2YcX95ct5jgQzHYnHb6gvE2KSvDezP3YZ0iEEQYYD
UAyleiRvyrvjmEvH/4iI8Sx5V6SyQKdFPJspsW0uShZ+GVuKYJNaOwvqbq7pe19hgW3QWPBuR1db
e41BNkDRcRtlIui5cZMaaFelMUMGMIkAz2Iwq4lqXUYVK7Yfm0YIl/6LhWiB33Xc4EHlA69wlWBm
4E5Cc7sCtGOiUTU/JPiecNh65q703oZhL0vll/35PaszVtEmPnsuEWIfVHJRfY4CwtU2pu1xvkD/
ypHBK/zQOn5tdRvEP1r40bJCG6xx2/a7rOppQjuXsM11p7OXoJYP8V30DAYLEifyFCJ3m9afkRJi
fnKWSXgpHBvaoGEhTWdCpZndxtad7fz0Fp81swFiy9EqF0zHpodq03irHZHV6dvEbliP/7UIawos
PCkqGJlRbyDFSDwUb4Xza3fHaGjZEmJi0wJWOM4Kcee/kDGcpwWHRqAr8xnweZB/q+44NSPKEoD8
TMRbjBW+QX4ZYBrP4aYSQ73vzf+7VbIA6cV8z1xa9IMtmVpKViGux0dTD/W6RH9i6vjUuXk79ryU
XbGs3zOYSfgDhq1NLJquSbAEODoGvo3JfElktS6mp8mcl3LZf52QxTikA2k6nGtKROSNEXN8oeOC
40lLRL1DALO0anMTTvCQINuVjYVeep6NPMIJTHdgrXyDOFH833q3rNS7MQQrAgpp5Z8Dj7/OdLAj
Jo4wtMb8hcAArCM8ZjGB6BHbmjTr/zDBMU6rvXvgpctiMN0xT7CfWKPrm+LTwNGasImy70rOTDZZ
91hNUw6PGMW958PGxOnTDMwfwRsLBP+hzattbWnHqM5Zu2Jc8fiYMcMtrIajqK7eFTRpFdbw1ttZ
7Rf3lo/4JcfAkGSkt1nqM2T/BRQNV4W1mkiBR2vukWOryOKaTYJg6fINZ206Nt+lCdl/yKEZ5NiT
yBhEFBmH3lJp/o0qoA0pDj5vZ2bP6mF/m3DQ5EZKZ4jpgUe2LHs3aJjPs6uIKJE7Hpq8wiPubxtm
6H3zL20vBAedSRVfEIn9YmH6dpBZGdV4ysznDFlQnUOCjqCfPEy77cJOELo1Mawnh3AJidTDd4KT
yXbDKr/5g9c2F1t1+uxyDJ3Mp6rUbUimc/LxgdGAtU42k4xXIUIjT2NkiRM5rpy9ne5V8GVm6azb
JDyXHbO2VPm0q1F/6QDWWv8C1qM+XsyUAVYkFgJkrRIhqs9yN8aU7nQbMzt0KCqGdCuidmnzKqvT
xke3PeZHBemIw/BOB+Oc9d8FnfuIxkbrcHoDB+cy52eXq1Y/w95zpwqDLykMFrTnKgF9nd8bOO/e
/PEO/BMxynRjRMAxtsjHTwWCdGLMXyJH3UVqSopMtMj0dJdMTFfQiqKfytsHH8OWrDsYV1wmqAuE
5q+V9EDoDeM1OOZFOWGJmYmc7TJMtENZBedqxP2DTaaF0mmazUbrmf4aGSVvdSEgcqPPdl49uaXW
sCkwiEhEjTmLW725mVyPjkaz29Hdl0FB3JhCSv1fOibjS9V25zAgDROGnKM6tHBrmEVLp06XdBZr
RVAl0Yl67IuorbqW9VhAJWk8PKyFXs0pGtrdUivFgf7/NQ6Y1tuQHY4tZGqKqKWD+CFri4WgTVWw
FKRk34wt5FqYbqYACdvYS0XAbMdwBXSphW8thLJV6HxbDpCn6Net7nz1NKkez3Iktb+J3Rh3B9tW
ubB1Y8nOHPPNQsXCnQvaAxG/R0bxDGgyNRa7Taozs+jcBisOysuXrvu14PdNJYVzUEKLYK7vm2et
j5YDsu8EoQ4EZ3d2ZjPHc4Xfs/ukftDWTbprc3NlRK8WY32FBMZk/DFCyLzieyzRffwzbHA0LcRr
ER0dVM2KlTwGc/gYlSPCvkFH+2gnJLtBkOzWmVo8SRRB1t73OBml/52P8b7znVkfu8yK4tW0Xpvc
gIxTA8bOfUgYMH6aq1M9LPtoiRz51qdTEYc14Dn04XQ39rVo+quB2Nvjyq65hwVau/ZZo7EiDCWG
dZ0+esvah76zSUWNLIBTLR3PgeL8jGUIOQ9p8oAkpgpwLt5bB7NmTt0L3IlgYN1ALqnPVqp73inM
to1d2FibPvLYpKNsKEHHkfKAeRdlfoNTL6TtkT+wWhd5ROs6ixq4HuFQSyOiw33XxXvMdEqPv1qL
UXtk/JItS/ekAbZh2elj6gvrTTySpdcExLFG9A9njee+bYEv4O7I/X8TYl7Pb0c2NBX+ctBIQXHT
Myw3irFEMYKfP8u+mZUPJVmR6U/l2N9OOEu4CGzR+qVkmciqgH2ts8oZro1Y2PoaRTUONLNVCBk5
t1bF73qjoPYVvDyCMUXeZ7dkzvr0KNfI2ev6Z8FRWXacwWfWmCrrt0DcQcqXzqEwqFyqh4M7KKJ7
CfaiRRhDGEAumT9/RNjDhe8RP0IfzPY7bH3WYUfHmrfas76oR/X8O5ZflQSp6l/SGDFwjxWY83qO
xchHMNUteBCCgDQmdYPlwrmn3Y/ofIFolKG96nVxV+BjTAioYHQvO7a1KX41k3vZS0F6euFmYpsd
zMtfHoya31kF0k8N1YeHKaDVVajqPcJeuYmIHVNK6zCF0Q5eIaFi88tNtjfY13NaE/zhcVRGaOol
jj3fAXHGVeL4navNEltEOezZxW8t2hcco6VTrabc/ujiIWWcZa2p/AiCi1myQu4kAs2EM41G1TGu
Q8CwgMHvZKEK4mHUMcoOwa1mu85f5Ln8InlqGzZwwHmumchimN/ZEIiqBsC5+i7pC2t92aP2Nkqy
szPYOfeKHJIaq2GBEalsOriX1kuRfU0GrlbGu7VwcLuRilbUrol3wUqh69u7CAeixnpoSEu3whOt
ptV2NCJa1nClsNgu9H0yXj2/2dfEKaeVehTYM2SeLFLj6CXpJiQiHTLfp+iaXWoLIBgt0ai7eM6h
M26FqrMKRJfKgEbv0j+FrWKsKtw80NDTOVl4X/OelQYiL+RIOo6YnrFjGMtN72fbqkM/L8Z1imSS
zJhVTL1nImnU7XBd1JC1qvJz7Ky3xBwRaX3nTCA1wLWWpy+i5iPNxTEyWD9zWCVOcyOufCnYereV
ztpzOgF0ewkZUJQqLIQ+P82q+BjAXs7AAVzdDeIHITivtkGT3LBNbLQllymhwWKv260LVqDKL4Pe
zpkjP3N28kA9W6m3IWovGjVPNlkUdc26cswtadwvMikfTdDTV7zh3QO9mqwsqpa8LFea7LYjxYnT
eJDTnrPUTKEqtIlb1KnuOmxrceFve3PcS9VeF122LueuB2Yd5TwJMeQH2Lwd7MhJJ45ArGex+k63
hSpFdSOEhWofvob+00+1s+EgA2am14wkLF0TtAAl9WE63jyVmBw8VPhct44C7oyza+RAi3D9ZZ7+
1LHZsp8IW7I/2ZfpRMES7udmce56//NCjRVFLy96t5YFCguP+NwpP0cMtmS1snnFCuVfm16kGQGN
ZktFvmkfAgbBGTiqp7JmHFilf0M8uQXNUqN5eycI13aSnfsq25XAGWw+bp8DogBzlFXvKE7pBpob
H36ERkoimuva6SbzQycpQeyQ3TVFlQKFzK6pFTPn1Pje0bPis9Xay2SgbyMRscTsyrYniqv1UAo3
IrEw0SNXIlp1YtXVNWvnh2DUaINVBgIaNwkmeEvVj8Bm8/pVUkg4jyjEPuqZSIjIcShoeiq+zR+W
ObYeLnp8+DWyLVaIi6HMzz1OTR8gT+aR1sDW0JOsBiiKLbYbW5PlQVEMaAXx79Ouq5ZKXEm+zuqd
jZ41wWRVwMwycLsD+YByvPbg0pgWPJbsLaBBDauYq55REfdTVsR7m1Qqq/KPFJIo6rxTiNlFdtkq
CNlXKf5GG61N3RSrgroc0D5y3frWeMqjwn3bsBUYMEBPjErGlLPYa1cs+vuOWYgawJnTVh78FDXr
eYfZyq4E/w+RYAtLJJtAMlfpvV1B1pFpQmrimzIlVrKn2ZDfgPSTzyDWeEfw3RXoyG3MqPLbKz/J
D/SiN42JQ+arSwcUQwZcysk3VEbr0JveHJNsq6Dn7kyXPlZvQ3xVgMICtvm9+ppmy1hF5wefsJPl
op8oDj3zMhkKIwJiaQzgPyg4Zq2INTLkysBxCUDETu+2DF69zv9oSNqMU3SNacWrgNQZNoQH/KNC
WIHcYCMnhOwJpRh+HRkle8N0foT8inOqal+5O8I89tqw7sWAOV1bjZT+Q6C8Kg6hFE1zbLy/dvxJ
w2XD5Rj5c32k7S1HgYH2WRuPaHJWvvrbm7+K4d1U+ot5Xl+Xf8LsFz4yiSFRmceKXWnT5yTVCgTf
UuA0UZkTpPyourjqcMmHlM0x7WTMEYGNV2GHC9UNyF6LLq6GPsy+D+uPLIFqIk2qpg3N0KsZOBjC
sO4yJa6dhE7eW8Y10Aq7n94t5E4dptFWC48jTpgiGNaBwmCzlDtNNNsiCfYGe9Whesj61A5sflTG
gJ4ncWSzRsXuYEIawmN1woG30VQF6YZzhRUIYxtzJaU4ioZNKruDz+7YjvEshBhndRszUUY+ire1
0HpoKpLRNuMvJfWqSqp/0zhsLSYrdleuzQlNmtVyXfBpj+QqAEIAhn4Yu/Jp2ckusqerrzNDs8Kt
xAaeQ2DuVOaVU7jv0E2rI1GrJkgGM17DYV4Pw5tvj68UfUxI1VXsQKsVSCFkDgciNDL0CwkOdHvn
wJpRMb/7WDBbj+yMvAKzODAI8lGlspxFkKzHGtD7+jaap5aeOSGlV/Wyvxpq+kseiavPkq8luKRm
0plM5Tor1EuMxKF1dCJRv0P/wZZ8bSnYJSA71mWF+nfePcCa6UxocmJf8aeVGusoODHWnPuGlYvk
jOgR+fYDlJVAQ1Ien+oifOWlP41T8GYbMfeEbmaLQXtqTOX18smwaWPlgFcRRBXsqFLEWkr5kxP4
Q5jzBnDv71is4W+7ASK/oPmgE6R69V8o9DEWITM99wGltjBRxGSgjPDU4jJKoN1H1j7Xvkt/W3E3
8sztjdF+1Uhjr4BDpwOfwBxlSJfgTdO+c4afJmZgj70tJpslIJNS8zklwfeO1C228dkU4TpnMzzm
OFsHFkvayxyHU1vcRuj5gqj8yQayO02arqRO3BHfgcqQuguoRzh+bGBymvnXMz5SRv/owUWoIB0U
oXZXtZniSUsNNM6Qd2S5eErjhQ5mvmnpTtESGOiDI/XHQPDlqypWyxJrB/xVKS6DWq3nKWymm+2a
vNvZjQW2zod98To0byre2hAekDfutJJ6V+WyL2C3sNk8BLypZWk8SQZ5IOK8eg3eHDOdD+0Qml54
oNG5WBEsPBZ/jVhaFKoKoT2syF40lbmVzsggY7jpBWKtKtpx4DwORzCRvfUXZvMKly9mYIGQrJ2B
ZXz4zAQGhH2Vgb4d8s6ouEOa30qH+VIwbiPWrw4m3jTKdr5kM9dU7JrTRUM0WI3jQDHLbaqRzIfH
dOzprQPrW8/6Z8Vxkyo6BZdE/yasZ1IicKS+zmN/Zr2wACv3wr9lcE4yv7skk1zZdfDuA3W082Q/
pPWtY2OgjslWqXja5vyHEr2MiB98mXtt/Sun4RhUFgOhYgFgf5X3vKoNkVPw+PRhXPVs//XZIGTZ
bzKgcR2KXQYookyQpwjnt0mMEM1qC2zHuhFBGOJp07z0WXHcEEWAoDycDjIG68dnmPsqwV/Zquid
Y4tXTJ2614DCexrxTcXgfwogebnLK7O1Bh/fQjOtia6nYGf6rZmqq4pnI6ngNB//QcIDYdbo5fRK
fYuqK0YzJza3RZ+jV6ckTLTkTIrDRfZfRfLsu2lfSs7H0jg4QuXu+ZrDXAygfIVcagOWP7DOauPs
p2HcWkUJTM7RVn3DWCnAsu93DlkB6BTVBipRemqgLDiJg+2Bsrks73qGoCUL1yoRe3WMNMJmftq0
e2GZXCE+SSYthRpNg4Fi1euy12I0N6aK4NcEQFQauyB9qh5SlDlFhCiE1nLuObiksh/xEMyLvgoL
IhMpFFy+MNxYP/aT+fSrZlMLcepCey3YORpZsNDUYldagyurZp82OTIgJGaMLP9KL933Jc/hfAn2
Nd7hxJWEWomRhYhlun1RPfv4n59+TQ1wkzJ3AXxzDLFlyjpXTP4uVfttGE8XryhWDrpntkBMvuOF
nLB94WwW00EwA/Naa8XFjL4phW1EzKX22ThkqztLGzppqVonvWZPEqubFrlKmhxDj8vE78jv/eGh
wNBDeh4U42GihYLOSLo7d7Bx8iMwlZDcO9/Y9g4sRZYwOcSQUrPQ5jA2HGOdM7a/2ez8e7JZgjBc
6/9xdCbLjSJRFP2ijGAettYsWbIted4QtstmJoEEEvj6PvSuOzra5ZIg8w33nkvWEmYJx1+6hsXl
Cmu6eiiTmpUIC8CENFtDatxl4RkkTTfIpwjxIHftbVL9WlfYCdyY3QilbwswaBbfJV2phQzTiZv7
Igl2Web9xBrNhqH2pjNzIG6C7Lb0IJmh3um3WCMULNt6lCSfNcq4EbH3bOhjnbZIjH/jDkW+j1dz
kSJ0aF/MengoDewppvFg+8HObWucXONxdEHu5wlJEGy/hW+e2zA6RLa/cQd1FaaHcQ5yBxNVf4ox
pF08ksHnYNebYO0+KnPYFDWHKUrFgonhYGKplftYoYSl5Hab9rvUny0S6Sr8chlt93J+DmfW277c
ER5HinNRfObcyEk6YcoZk1OiGdBm3bfnJbea9fu68HosPhELeMfUiw0pxwBtuK/+8BDU1TkO89VY
3vzFUo8pMUjvjaY4ljiEBzZAQBCYsPGuac356N0W0kkF5y/P9rJ5L+bs5HdPDgSZNJ/OmD12DZ6G
0BsfimzG0okTANG47WhM32qVjZR/C1hABx81kgG718/TVJ58bd0sYraMuH51EmZko7fp0APdTQY8
QaCunkYNSWEZueXi+J+vSTID0yivpt+gZax/RROx7NPMibIfU0nKP81D1/cu2JxsfEdlRxpSzFxI
pQHDDqeNiKGKdllKkBJplj7wClnnOwMtytxcmql6sk0yrlCfVFn5GFpwCPxzHqfgq1RJ/F0uKEac
+zr9F1c+3SyivoQtTeMWWyZ4xxGH5CABuTTmW1IyxZzUojYGggHx1slLQjCQ8o//eodpOrS6jRH1
R2PymP7Uu3yKMcQDAu+sc6PwC4VyHenYQkdDlTaH56Qarg4S4IyjTRjdJQ68pzpPL74xba3c3euq
5/7scVj4xNc8uPJljh7FRDkz+g9dYGL9x0VQ1k+ZtE9Tog4B7q0ZjbGyxKMIfKySDIaJurSH/iGH
ON0mMPnDOTxMMbJGG7D1MnMmeyEXWDDppkTbn2PIyulCCwSSBzGai7o85aOxaof3sOh2scsVCT1O
++2qIxUx5Rjiz2PJhIg7KU6LEb2pDci+1o76HIUDFRbH2y7vy4Mr3IvgstZxzFNP1DkYqbQEKElG
kDvSGS56dS75zEbPazCYRCsxzhR4ibtS5aIlRztnZ4wXO8zsHOBmfGiMfxOhERZ7tSIzDiEUlBxg
MfwZ0rvtQ29N+0bwI0sLkwX6Mxf+ReQD7J0S0F/6KfGD+Emq/g8R3l6l7kvSpIrpAr0Yplz0qRqF
I9Te3pKvwRLrnSHW7JFRZUsfjHupC/UDlR9aC8xlbsjZxcf6VdCnqcXtIthrFKbzaYnufoiiZyHV
L0fJw9S6lymTf46PKqhCm2nQK3ozBKmcvakkI34IQotBj8WwsqdvLLkhQKmCtvVn7u0gtXmh+2+5
CLBVif3RirxTn9cAdgOci0mTvDBIXscyxpsFLPiOO+2urzEOpZ+D+d5Ot6aed0OUs6cjKFXLwxLd
RE95Z9vJ1ven3y5uOfUoVZu2IdITKrpZUR1znwyQ0CGRo4FR9IBzSthMVh7Munhu/TfL5olpKR5s
xweoDB8pgsrkIxEZFQm1ms5VBGzD0za45gJQnpUdB86qCbaDr+OTU9iXksAdME0OanZ+8xQQ3xA3
H1NtvTohcdi0+6L0D0XngCCBXRmZ7q4MxJ4B5ooae+9CpcoCYycohBnvbbWln7PKWtZ7OBgwdHHi
ikId02xigeExbKrWXcw+s+huigXfNuHNr7TeThylMdKDSTkXBRC/8+VX3+mj6dFql+56LupzCTfP
Zvlbib9IPudE4TGexaeNSceqiPmdEfgQe0TzxcAQN7+D2lN0YBtxc1YZjs46e+7J8XGlJKy1OuaJ
3gfNt6bO79W8GoabR21Dt4KzHOFbl19r/Ft4UgHRvAZyfJczWiBN5Ll7o+v9kHj6UtPa2ViTRVEz
7VFwj3H3xHAlua/FAlSgwxrS+7hDSpYtwo+1BtQZOeSBed29iutrnumbV5lXUUEdnm2gJOAeDe95
LPSXG/f7etoH2CObVqzrnhrQJX1DRB+18lYzu9mAgYOhMXsypsomE1nCxDfdmUwbin+pCIhFWnwC
RvqPIPLrMOE/783gRdfDp4JbdpeoBZBunmBx0irFcI3myr4inL36GZJ4MeLocylRTPRqte2Brwpw
bxmfDQ7pgg+wxA8rzRHm24wHp6kflZcfTdKNLD/6gQB/zyIe7m98DTGH9A7fZqWfGtt/bGziVsg0
shBVoxB54mIYmWQx0RIoX9PyoXTl1WSul01KMCmPdk4rT25F2mdNeyiRRiMzcUX42dpoqw3jWXTm
ObBxsOm4I+Ao3dloYmbbuThVsIuTbKdCpETIdVxNpZVZz0D8IRnBJmNicxkNJpuVx+HQJ+w+jJQa
AuaNpdpb1jhb0wheZENj0+Xjtu1jakSHoAayVkr3M0QRgLfrN6U8IX7kyesTDxPthPsZ5nqZmS61
AhKWWBD2HgGojpfcoT41luRtaCNOxtaijdsXU8WPTjjcNE0oA03QixZguFEiY4ecxme/U0CaOgZ3
9MIPJUIQI0+YYqr7kK+6FuV8N4YE4gWxpDssdmbXbTxqWpWJJ6YWRAQOsIWxAk76TSp6ZozhAw1+
ag1Alij7cpdDscsSehb9Rq/5S4eKTwiFWVMzHGsg5qOQZ/LIjN53XhvWFQW+y2JU/6yB3adFjkoz
r8YCJXk83lvsOgX8Yj4cmuXyMCXj1qvCjeG4eAz9TRIGBFMDq4Aya9KuIJJezxAARG+tPbw/PpRX
B6mKx7irT/2bHophXQZLLBhalTp8lza4QMoOTyn2T+0XN6y3KpPg0JsN/QVO8XQMM/zrC5KatngB
aavYuA0Fmt3au+DEI/w2wk8mAWP8qR5GVvVedTUlm33fOtNJ1d6pVvOlLouncsh3UQl3zGqdQ2o/
J7CA7A4hrMfgAgm6wzZ2NbUWAgXf8vZMRh5VYq/kMmcM6zML79+iBoPrg92SKclw5dyfUXKisS+z
S5OAUK8IAChEwJ4K4avk7NzMyrn5nLNJJJFV1nhGsSRjuCszCFUSNXTmtyfRdk+DVBeC7rY1pQTQ
KPu9LpBL1FnPhl7kK9kG+HE9+BrWRg4Nfapd3TzNtFXXD0zFLvhdMAqYr63VG2iyONb9nt5JZh69
ZPnV2V5NxkXAvtZojq4Y3uRUfYeZXs+Vd+rs9MqIm5kSeBYSJoH7xlvc7z9DyNq+awhjVLyGmLX5
Bx8iguvLd6uej3Gf/1ZxSZiZOOVo093a41FIn5wB6T//keUFE6lORVvTZ1RUxieXkigLkCU2ggVE
wvBd4UvkgCRmxILqNpMVrHIWTgaWtDihpA0oxSSubLOJvvuyukffv2/JMYht5LBW8mvk+rG2AP9K
Me/MHAVzODnPSWB9DS74zAw510SZlgw+KkUqaVDjU8s8hhwpf/bCu7Fn0lnBiqncPlsHxnzQtiaC
GlOZq1g0hPCJ8fNEWNWarrpYUX32xvIv9weyvsHHyrje5FZHsJ/bbCtNvJjIjiWxxFw38kidiqsB
6YcZHCp6Gq/9KNAGqjl+aA341j4kLOZbZkFqfRGuHD97bnJjR9AvBT60Z4e07ka1z6wONxYMb8KV
cCUlxmPJLnF2+rUwkQeZ3sUyqC/lhKXEag58eIjIxEYvzqi8V1vGSyc9W5coRS5DwdpWw9ky7JtM
OfDL6pzk4basjL9coOtpUAMFHiHrlopxhdfbEJohkhu8oia7NWoUHaAj8tGoMs2yELEVTy7CsruJ
fWjps2hjmocAEe/9PD+PPuRAFQuM+EawnamuR4RSZpaefJ91VM7mzzAbBMXjLW27SxbeTKs4xMZw
SlPnh7ywjfSyU21wITfG2epYfdsEWfno44BTxnW0GoP6IwmT5yaeUKW593nInn5ioU7sLZoTAAWI
w53qvfTn5+Wjkhr4myG3vAbYY7H2sLbKGV3G8YjRNv5rI0ALtZAPvRgeEkyWIuSKyOyzC8U5G+Zd
loR0MBaml+RvkOC2Lce2MfiN1GxocRJ5GYX7rNhjiZ5liYWzcAwgj6ChuJNFwaw7oE8aLPQIFFqg
16zTZBo7u0cxNBEA53CTJJ371E851xSwlNG4EtJ7Vw3umr353itIaaNOvquI6qzMHmA6VQwK8qE3
36IQgT77ZCKqQ7x2uJUgDZdeezFcBhsSs1vk0t+O1OmYrolS7Nx1UmNGmdLyXhkYoTsXdV43YISs
FgGsSo5z4L+UGYF2WDQXjxMilYPC4dMa5ntjjs+9tyhXZLQzwnkz6OHT9wR/drLz/eRSwNtFt2iu
W1xd8Hquomf5rjznVkXNvpvhb5nx0evV08znLl1UKSUw6MRJkGj8BC7oq3S6uXZA3WVVLPaKl75m
5OqFlGz6oQgVJ2D11NOreYDh7Ki69XH2bHjJcernl3IWLKLw39T5rQSbIB3gF6yu2cIwUgZbZwC8
J24OOycABqwjOj4QTEiDC0sGfdZwdbH703Vtg3ihust9kLkbWxdnl9BoKwSaZ/ThZ0APIjjkk94N
IcCh0hz1jwreODPezai/mQEDYgJCXPPmzN4qlXThWlx7oEgTpanrtU8BDiavst69KXxMGLmVhII3
dCkoAA5W+wRmFvtEu7Gdlxx8ClcPnCrWRWgDrUlc5hExxcATU5f+S8ryyMOa4jnNLxKtt8TP8G2+
uNp6wqXza3MSy/TGtvrSZO7BHeH6px9uwfuJHES63LwN5GBH35sl+pe0UifTHs+EGOIufXHMgg1n
ir4s9/r7zF9iXlCJxyl5AqSXhQbDdgcRqJy+m4gNEN5WG1qLwBTIBvhxnHiofG81ylfhKlx3Bb00
uLjGOgxWdIjFPwkfsOvkfvKAolu9oliFAjErvt0OVtsQvDTyfcz5iOLpNR1QRzMlNQGxyIIEZcyl
o8NgSybkjBDcNHGL9zOOurCETgQvJK8AYYCKXnYN80eaIfeIvF/X5KysAFjloAIJFASMHji4wYyv
lm5Y43HP9UTsdH8vc1DjXXjG8HiJtPdpcy3U2noPmuquheOgg+xlMh3S2n90K1/8GMC17mBlIgdm
V2RWw04sPid1P7lsxCysZHaIAiIvJDPT4ihNwYgqXOhim5pgrKAgEMQjHGbMzpkBMkK0xl54PahF
VhkpQaFjBAlqplKFS/2QtajR3CB90rG6uDESUrN3SUfuieZkB88OBlXLzkrVKcVd6zs/87Js8bwH
fBvUZ9/N6P3Lg+5hlsuYGoVBkbghHRFep4Z5itY/E+Lm2SfiPBXOUx20bNOndQQZwmZNAmNasXu1
8QZ1TfpP1RVSSb7ysJ8upG5sR+RqTPsPE9LrLiU5gUfE6II3UPHvoiUXC1+YRN5ZuuEqHECqVor7
opy8+3lAa9tV7Om7aod6yli3E6uTjE10hYj7rrVlhX8DzHReppyHFcgb2O1CfBfxhPQwjPb+1O+N
tDuFBgezJUiPLufxQYwFuCNFpVb+iMAz7quajZmnMQPLCr1oHpMfOISKzMEa64ah5vfOsK9toQ51
j4PWosBt1R+mjWtSs2Zl5k7QU4iWp2gHYhhkiJxl2GEJxTNVWL/OhGFt8sVniyKeEtAr75aHI6DP
QfGAbGEEJlINDDdNm/kBx+R1rhSxgf49ohL8B0n60C5IMbNhA2boizPUV7tn1M5YALRDd9Ij5BBd
WkduG/qUCRG19tgzaCu/AB3zAUiAbp/L+VvI+sGqgmudMZhvGn5n1H9PWVnfW3G1d2rCrX315LjJ
UZCl7nb5qwLJoLESlUStIQ0IP1ymYS0lu9IC4FdKnxw4kIELz8NqhvOebL8lqsGE+WZ3fO5ZAx1g
MurDXCBCF75Elm+fU6O8hXHzFaKS176BKcLGUweGywPgRZyWZ5MdXKQ0GWbxDwzxes7/AsVXKoIj
gLLrqKsvpgePBEHss4LLech+YCLZ2953kJsB9mOHxGib+yRkUZEW7iHj8r7T4ZcDpNmFVNBi0vLd
+p/nmO99Ph+ZRD65Y72Lu+S5DuZtaI0kqgrmXfEQYE+Lj3lhUBEJnOogqggTWUVZ9+w26ma75UMj
gVBSraJKIbQY5Vg2E8WOKWBE7xFyfeaW85kN8bop3FvWonyeqBQmsFBZrlHWoUwdTbLzArIPTSyi
gdU8W2n4UljQqYM6fHYM+4WIh1/NqGNUAeRUaBF+cgDice9NAxyzoD+2rnEYefnjoryP6/bMamoT
GPhcfXHRUbAKTNznRrePUrh3Gec3hTWWVNpoz3kvHGAn3YTNddLrKKWZG1yM3GjuTC+FiJdhm7Yh
IEY1eewi2ucyOVlG/jBZ5lteEQ+nzC3xBxCpFhwiGFfbZwrsITOoh/YS9hhVwQemZrbW/oMJD3Fk
/uNaSxCD0T71odxx5W+T0Tu09lG7rglopHDOngmxrUoeiY6eVgNZVV3Vb62xIFOLqSbKVHNCg+ai
wNVjS6bElG0n2yWARm3Gorm3c9be/DVJaE0e+wKWZWQbG8yfORFeMC6tkc4h1iC0537BdhGCVjJj
njUYmMZg8Em9MiE4n6R4tlH4TGZ23yqwxVWM2EJQC9ZkI7t0gGtrgt6Xi/k4tObVzeZDZZK8M5mo
bVTeEpPp/gx9cOna/nk0QbCqyviwlP0elPSBzQIJ1yhLPYnnK1Q5R2qN4ntM5V5V87aVLGyttNxH
mAnHMna2uvXmdZkkL11g4XjjmLfgNETjSzYVL7YiT4RdPYdQIBbaDKeUkv3BTexPndGTgfx9SKnK
t6YOtzMHkSccqgCITswl5EbiL7hTZv4tY+/n/ym/Nb+nNpmx8Sz+4tB7ro1QbaTAWkoM5iEoxhMx
fec8nb8CI0LkMgcvQYlXvWuTI/mquxEyKTcfJqgRyplM/Lc+mD7rOX5ixrcrSI1sdL9P6NUQVvY3
SEcRGNNo3VfVCIse5pGBaVna9dXxyhdRDtzo0/hpdn6xX5Lmh1YbqK70IW45THWw9NYZ0o5uZKYF
uZjNC6PcMi8xKRo1mrmFXlfNq9qKNp2jn2WZYR7PYEUMHXsnp8JQmJT2lZp4yZmrb6XnsrdFzqTs
U6qDt2HC4hjluV6i1TjbOvPWqo4vMIElVsfV2cuDi1Nod0VBQVTHqFlWTPhkQGsaBhtaf6CLyBYT
bGOb1ySs2nsdABnnT/7RNrvdJvBevYH9pKmpXzs6/TsRytcSBkWoIQqokQ/BEKLdmqSzhnlBGLLu
/okSO7bGAQOgB5BN0DffqESeU2Ny1qIZoThaVzHozyqr0YCZ9NtOnOxjnTNMqk5tguwiReU+k1FY
PvRR8+M4lDC5hfM7lPqsTPeDB/WbKlex+GlAI/Gr0VLwtY7BhAPBBTJYp0z/ICE8p07vX1yk8Pin
CsH1X4BD87MIVVkK1MkqfAjOvTEY+qE0E2r3MUrYHTJGT0twKVW1q5j2pmn+N4CaE+R5lX1PFgO5
QYAyjZoFkw/xOSCL+xzLV5IfN24QHtXw3TK9iBjcYqdNI56W7BOIPdumjCXlJ4iZp5hc7rCif505
egXde98rljgVj0kcb6saC3Mhz0Y/ffkkoOV+DWC+Z0/3EJrGZVR6a/TyQWS4V9AfxXxh/JxbqLpH
o3HvIOXXalqpwXyapuHk+RrK9BfkrLWxSDdYYs+W/+XE5T3xwbsaU/xAtoBGeLt2SZs4qsQsdw1a
OlJHu+9WNb8UxTj8bDJZBvxkmz6FVakSVR3HxmM9CpApCPvmNOLmfBxMBCaOAk/GTAkBBHDxtvam
o98V2bXxmhoDsUSTVZBfGj/mM3hccP5dzbSWUAKP8Nh+gXeMHDAdrhWPhjMxwqtRRXiApfVXzuy8
ctgeLWQUIFd4jqarjeQMpRarVT7S+5FuJrjUi+T+k9PHKHclwJn23dPrvrl088XsFvkJTYS7zwg+
z1EprcDqDdnOL8QGkukqG24g/RM26RbblOZl9g+uereDQyOJXSjlJmirdSS/ZAx/VGwtANojSVB+
vAc2uTbzchMp+ADhGuGwxgpMwk/vPwb6qUeloD5xZbIrYetzV+tXTKkMINNuCx+t7s8grWwJ4n0/
s45bojMW9j/PEILXvYVHgNVpUt3siQUqKtUlJeFSDjuadjy/OaqQKn6LoWFHHnrs66g2QQ8HDXbP
DGgBno8s8Mwi40wvFIwF/b7tnqf6K8VblUQh7eafAD5JoADjoN8YL9EwlKsMfZ1npw+MNnll6fo5
TX32fCGPrx1nq6xlTS64JjreXdFdCmR/Ho7DlD8zxSYAEgU1G0NfsJtfA7st0gm7e7uFViwPTcjn
AX36M7GPnXhjU08kmIhO9hPG0TXba+bvZK+yul9Z/q6EeOokUIExBcYHCdIcBk76NnnefmwRot1Z
n3w9ZkMAcrCRCC5p4dDCn0Ym4w6XKCs+Oi2ZPizL/6Z5rUkOSNhMs2WURPZK6kPCMgC9s2s7FNUm
dVAnUa/QeONu4dIZlsHzqkLla5SvMJ1N3gUiy4L2I0mOPMZ9t2NyQvKZOxzHYYvm565lg5bcCWql
qv5dPlt1qqt711xgWrL+qLKD3T0qKCE99o2UCdeqGVmP1Cu/Og/FY2KOKzRY5m/LQBf0gWU/EHJh
9N/jjObjovRTbm8da+fGBgllO5qMO/OfTxPvMRQ2/b1stwM6nmzZ8iBRzi9+dcXnFgIUpKVN4L5W
BF4ofvRbjp6hS4/Lnh7zKvLZyn1tuuvU/NY5ZpLxtyb1IKCxCJn3EC3W8hXm9aHLLnRmLbaEKER4
AEof9GVV3TnMX+h3kJ2Up2zSVxMOo0zF0aMpwCHDNYg54RTwG823pjhVIVJSWgbgQQ1/D/gEPn5h
7w0z/exc2wDGwavCBik2dXgQ/aHtfvriYVbX2T5h/0AeylsRU71dgT0Rp1AycxPN2pw4gyPYozPM
xOLZIoAC1AcLRKZHGH984BZfmBtU8kpFvMzB5712Nmm8HiWC7/3c7caYSmZAnX2na+MOkwpdKnr3
3SLMYutReNwNPH1VylwZ+aK1thSz/CsMCBt6+fAVZTfPP5WmhV/R2VcLMsOpcMH0m4DNpboM2Yco
it28QPnN/o6gDrQylvrf1rrE8tJ9l+Jcw4FqwnO7PH7MU7y1Kf9s4ymVV2P8wCNZ4lhFiQCMbceh
TshHnnzlzb6xX5gLuhwko8OzBCIgf+Tf1p6P/0UidKSBw9qRn40UQmx7X0bkr68N1ko1nbI3BNtQ
oUbZmChMxZc7RLfS2vUuPwCL3+QAuKbqwHXH4ukunS4TSynasI1KENEN4NLrG37bdWPgwHBYIqVk
TflkOO7c8QMSyRZgwCrA/Ra7FDAeveRj6z7JdBOHuwwIw2w92eNhYOoxL0lt6iVCJdvNLffn3hPL
0uODizfJv5Jg24zwBetX5bxKBF7iucwXmgQeh1UZ1HdN7NEGf0NDS4dtBvjT604ed8xCNCNWFr2D
vYfwQX6NJTYWfDALSAS945SCWYHPH+w7eUmtt5R5ggVbJi8urMVQmBzFDMvUeOi5kMeepCtnPXQ/
4EKd7jQmZxbYuUSltOk1AviU5cyq4wktnxJ011yPVvivHe+T6Z+yv0CmNmhzJZOWfLwv5FVrC2Xt
PlucsOOxmYDtJZexb5/i+r7W84pEt12eAdOHxRidu/QtTv6FeBrG7CPmteLYGoBNGPV9b+2ADQzJ
C3oe5yFzH0m5CfmbAwEK5dbEXxjz+bT2m23+GVQy8zq032lhHajZ1skYHyBLojkox+1U4JF51CgC
NccRrxjRllP+ZsWMC0l+Gx/9ipqWTyQ/NLRVpIoUCoLNW7tcGEx+mY3e5TzfMtpS4x1cooaSfY1E
Z7o0+sVkHO9+CwxaSU9u6Q0C/p3dLvCCAmBDHT7F6rGati4VewS4Dn6w/a6Ib2JB3looPRGRu0dc
LmV736IAFAAAgZH23b7AmlzOIcf6MTFPnfvTik9fHAbiMDLy7VyHzcvG/FQ4YwzUjepgpv9MMDJ9
+STUqy9sOl7ANS6XB24Xdq8Vb4VDcGbSHRT5sEKEb/lE2AawzGze+x7YaIa0lM5JvDad10zCITi2
gdpo+7UQFuKyQ+W9d+qxJqvEeK+Q2ES05y3ha2jSBqJ0poUHcT8igsQtX1kkuFzdNF/b0C296Ch4
eWEF0aitbS6Yor9EFpoohl0cLeXWCtudqgDZ88Sl10VaweNpxTbGhP3CkurhODIGxJ5eayTNeB0A
HZfHhp7cSj6IV5PF0QfImWXXLHypTVRcxos1LCMrprdJSOTKkwHigTU6/II9eyQO3k/XKIBp2aj4
z236PJbvfvjat6yF9jZLuYCDzNXcu/rTZZJegt7H2kG3U1NUnr2iRoDUrwmF23ZBu0KMyMkA1XK6
76eBbUy963K2oVsjjA/KnrYTk1u6Ulr9d8lz2I57kO27WZU7XV0cB/OwfQkqd68EEHB73zkId4DN
Z3vHf194+xn0OvRjrf9u5ukG+eJKoYbFjTsTphhIdpb9jxlcXCwwyNMZOKGax+LL/YdDqgV6AAat
D24i/uosHFsYMcMUAseIA7gFUIjzehFDefrVh+OkE39vyeYqzeQzIjEnaCwensVohrYJHYGJZDwI
CEFiFxxJiT/eulN9eGbLSbzFeBSNuHUDg/IQN0ex+DVSLz3AvdglJM+ZKcpiICkQeT9Q7NL6lfBB
jQq8rYxczm537bLbMIiBT7h6Cl1sWm8xpRF9NXpGfZattKBTRuhZwvwZfQggXmBQpWGtUj/cd4u8
qEqSG5pl9qZoPewUB2zo7yY4DfjO1clwgdKNC/dAsDBeNZG9cyN/VwQRgWZR9ou+61pLHqCgK+JD
7zbPU4PULWQq/Ni7KjpYCVzgKQ4JtK/Hci3Svn7LugbD1gSdHXHrRK0V9un3GP4/AYE+0kzhvQ79
w2jXC/9wxmDt8gbYDm90TX6EcucEGnzvHuJKPPp+nO+jsm+OvY9obVIVQlLXOMvGewtMcwRZxCOn
y5oRW+yZnOLwyyEOqEvAr3uXa++NqGSWjL52tt7oRq/IHFgs2B0I1ZGdLARE5jf+cS6h+qOTpJ6b
x0soMOyUte0vn+ajlk5/MkTcrHyH+ClfY6P3LPPCkJd+aj4XeB1Cu6Xa0NMppdArSguzTPBghwwS
E0qrldXip2axuK+xEneZ8WXbuCh77g+EA3So9cpoLW9dNixqJNuP0uGVtdJeM8iHLtID/fMITwEz
kMvpWAVgOif3JxDo1IFlcs12eMVVY+9Gy7X3yE72Y7pEE2VH1/UBEYUj1gqHv09TDpfRzt9Shid4
fYPDTLMzIdCfzIYdHs6waaEectUqNuQyADzZ9kuWQc6SqobSaHgeORbkEmCQCjCtTEDjoyT7Q41L
KjAprr17tUjiFBkk5rQDYVaRsjYhKHd7hifyI3WC64D2L8GCsFbDsOtq/7ea85+4YT/C78ZGZ4R+
osTXmGDvc1gSVJ3x1XWLPVz8s7L4N7HFi3TBoYSU9rY4F+R+9WgFlNUCvJPnzEkPXcI3LspLGSSg
NRLSKDnjZvvQUdgXTvCKeAfpY1id2W9ZbNhx9HTlAcfhdvBpy4N4n4EHTjP81CSzOZ7C1KmOtq92
tmG8lhqtJPIfxGfpOmsBO3YYKGYPb4lXXWiOIcJ52VPZkmCed8+pol9SIYwViINC0cBYn0UkOtAo
Jm70LvJtEoNNH1qBtRuCSRu/MGlGDBquqlz9bdip433FObLUf+bQNz27NdD/tkEyVmEQ/KgxNEDy
tEWRs4qo5FBRdElPVrm1jVtHcpN0opnBLHE9s5pN7LpgwaVCUEoMMwhaIS/Rp3zE6xcntbAeEhm4
QIG7MgJduLKrKnTIl1SQNbhP/bZGC0vefMs4iytNFgy/5nIRYbcWX9sdwLuWyGPssq3DSnNmN/09
pTQ6fwbKS0Ic/FlZBEg5YoiG94j/dxkNhGbc+9dm8EtYXWVWsLNC+xv1FA2inOrgI4k8hAwMwfyk
eaDXHeCIykDlnA0+EKplydPzVTnr3BEdDT9wUZqGjp0EM5F5NhkHMVWyuFfkwILypPNyqIp145eu
pvSIKfTPyib6G1SbP9j1SnkxKRU6CZ2jm+us5BbS7CjWKrBLWHQ46BIyixHXVrSkOXLG4lOFjJin
VWUkkvFYjnwp+o5c9hHlBjOdwyw/JWuYm6ns06L313ExRoowIjdCngvsIyYsQCbR7DYIBQdt78FO
SvoBP6rJ11j5AVvBkgcPeSdMhS4EBFtPo/ybG8u0PqUN5QO9nJEl+YSash2gdDvFHPrmPQKzMf0I
wIcRnShGmWAErMIkjgUA49hhJWhEyVj8tn3jwexXRhaPZyMfcuvBmfpoabqzJqDwLPhJiJfz2V1C
SuLRa+vPPEPIhzrFi5FWV5OPpF/OQrP2JuOBiemdY5mBy85Nl9kiaU/97JbbOOnwTgRgIvoN/rZw
ootPp3KCp2IGDhDB2GoyYLkUOcnFD+sIZPQQGjkr0JHDg+lfkLZ/o5cV5KCKVk7A5ZLYnBCput1k
E5cR5Jx+egNxPvCefdv6j7Qza45bx/L8V6m4z81qEgQIcKKrH5SZ2mXJkvcXhheZ+77z08+Pvt3T
zpQiczxTEVVR98oWSBA4ODjnv8BCojdgYokxrDsb3910Q5eTLBR+Jq0FpEFeTfdak18CO3AcBbke
/GuWnWfRvPD14MHrYHoniypb675qMsGnbkhiCHcouM3xj1ibBCpqy8naf/dAVEI0I3Z0V/NgzSuX
tfUbh4ZaG5Ib7nQEnSMaMbunOanhS1IjFMOQtsA16JbG4rIroJOP11pYJS5ac5Rousm95cUIMOao
saQC9XjXd/GFsVvhWOe9X5XTBwWdAyptIpPUA4fkVlqT2kwgTy0Q4D42bGCBYqK8WJpgisLLusiC
AfmhsBtAT7c0acAnepUT7XjExlyKeqlpt3SetWJ5ckio4YCkySrHHwKwQpinLxoupRB/StLGrmsG
lPUasPj0hbTw5w+5acPWuinaPimmXWuNoWnvbFdlubfto7Bpoetk7ioLGsyZrL4Opg+XGMGntpaf
RTq0QF0d285tKsRIDKZyy44LKYQALugGsxNxE4unVgRB1u/qoC1t922GsjgYTgt6QP/Tobrf50+F
R8exeJatFYK3TVghC6L6dlxQU+ii2GRfZSBT5y5MI1lT5y1VAT5srGFBo4HjlBKq/2zp3F8dfVuv
/xCkYyrmi7QZhT8BF6kj0MekDQM1swrSnyQyW5V3H/iNFNd2Xhc4KQo+5bvJHUqutHDPeGkN9JZe
YtiGLIY8TsL6EyghVtqmBiA43AWgX8Cfdek5Ui/6XWgrLJImSR/0bWRHGFnMiy5Q3R8EKsnEUJBL
/uyvKWbUU/8DPZbfFL0B9Q7MzgzPQmYKr0+N2+z0cW6nCqdev5sFl6R+qRvnJ+30cLnj3VgKyRKm
8VtUHkt56ypnrRqgPsIBntjJkl5EWey4t2pqONZrwjg8w8TjPlR33LF21BdNcmdJs1YCm8a3bge6
sssVEscdaob85flp6eLskU8cJzex36jhm3bEtFzZZZyh0BU5EJZQOveCtzOFBQ0eonOKS3fpcx9h
ka7w+wsZZjaqaZnFBVcveYziYtVFHvXWKTH1I2QyC5VDUxZ2TDFsaerhEmCk36FNm0AcgipPo+ND
2xUtvFIL3KO/o2Aqo63smsXYHCTQ4774S0X1lCXsUmMQLmhvKhLzkvzUKs9HGFBxGDdP4IJzKolz
YOEeFYrU1J/GVsZk03wji1pIEy4jfMksCECxhEU4xvSNwClc5hP+5lDIy4W1Qx1zxdfpriShwc5N
ZQkjBEuZDdcp6jSBg6frQIUMceewDejRZ7Y33WmfWvY1m6Ly6F0MDSxeUmxwfWRXs5q/W/WAC3zo
Wx8akHuA9JKkX/SNJYtU0n1IiyxBOsmfQjDN0zQjdI8mA/ptuzAOQKhUFRpALOl5J+ngoWYZIvFn
soVbY+nPVRyBGjGhj9hIjS1FOWkZtDirSwvR1ryJ+xiQSDlkyBFlXpReTI6h/50rgtm5ixOXvjDQ
OaxvU5+GVOFGWucXXYFL4K0VlVDx3XzGeoSTCASnKSqELDUiFsGt5Uv65rZt+ui7D0u8p/0SDcFF
bYVivgGUNbTvsRJJIXc1aYGyHlTGCZyUKwKCh8Xx/DCnuUR6ycEIlOJVmRZEuUqkmF1H3Q+XBX0n
2rp0fkRF25BpNUrkFG9c1ds9ok2mzM9raUMGsxJQJrTluIbdLT6yAw/t0BrnphqtkXjBmq2vCreu
5U0dLkFFlSN0uvk5CBqalLG7zJRkCg7HrTAWO6oJuhaUYdrJBpuQjlzWkkuRvI+avOjes1XLZDO2
Fo5tJnb68Q0Re06uAVIExOpJTctt17HHnUlX4bbtNLRXaCr9u6KRKPukJp0EhjwGQbLJeDEGhHSA
8MXto5K1ZyHuqqrrcRoxf83pR0W3NEf7DsJgiXo5qEXAOV6q4vHaVWSKZ5OSOrqzi5o2zUjJctg1
A139cxnY9g9Hest6tg1GPjhBkIKtrwawPOipeSGXvcrBoGgsqGh2dt7or0ssUlgfhR6HtxRhM/8i
l1qDZNW6IzY1qQHVVlr+mF2h4NbLnWKzyE2qKsLiOLmlYhmWCCfWohHo3s9pSuLmd+J75DXDj8Ev
Ox4ncvEEcObBR9OlGJ03vExyL4WMauygCPJbqxvpm8warB0WbI2VgM8YU4rpKdpD1AsXi/Kc7NAg
ngHuYxcU+bj3ClBbZ3pcoMhmtgYMOFMinc98r1TANzq3hmJWVqNZC6Re8kbqfFKbClForDw7r/uW
tlLS6kMgavXmMHlGMchJ/AtT92DSLHrjzqOIxQROwUt9+bjEC11WxwE6dZ8iwnIvqiD5DF8EcRW3
S0KU6et8BtEhsJFRYMe/1F4zv9WBgXTltGl4rQNNtTskoABZA5tPndetS1yVQo3rel0ixx3Arf1W
tiLNNpMoC/53HuYfQONJMFqg9+l5AjHvsy0C9dV3Joj7NJbx203rMYZaEhKokCUQ/TdEyQxCGnkE
oHSmkPRppq36iDpi/T3OKkx2VFVEcOqauARmRmqJwL5MenR1QHxi2Cu9CKdNwLLxpetIdDktXwu0
JlFSeGrQ5cS6roNVhyoSinNrzs4qsJQrM6qTBkFGqxmteTsTZfjF7ZgjleOmXX5ZtH5JoZE4Pu+m
3sGepIPMXkD00fgJh40tOJAsA4ORwYtwVzgOOgax8BVC85Ap7B38TjRW5yimL9OOCYb0HooQMB21
XQzU8Zru3WQBmdrluUaXGpaPss6J5p65Tchvx02iwsK/ikLV/UCwfyiw/YZrBu1wVlyNWFcWJ7UE
j2pFoBYQqiquq9xoRKIR10U3bky96JHkRaJlkw0u+sClwHI5lAqhFhBPGqvKNEKHEGYiuY2yqZGe
z0Nm1+/RVyq6845rWPqJBVm093CMinjrS8sG/RtNeXNprNFqvnrliIeqmdsx+tL0PcRZByHx+EcW
Ivh3XvYOuB30zmZR4JeBXFf64COcxppfwO1KQ7oywGRxUq82l2iuztkHHxBWyrlVecNtR+tqvJoC
u0y+c3xmLJJlRqYG6NsQ0TAlI7CC2yH2QBJw4dHlQFrYIJ1GVQfc30CVbJXmdublYZIY8OJTuMwT
UrhtUp4PnhLVW9No7WIz4E/g2/26B5yegp6bNiXiR/RmmjyyybE1ktIs9Ki9DBDsiX9UTluQINSx
hXlAVOH25csY/HyaG6D/XbFwLU0GK3sch8oCWDaXDsA1YSZ1j8OEni6QP8sf08ET+lG6HQhZNK/D
rySES7MbaG3Iy2yQXvg+RC4UY5vOtiuaO1FdEBemKUgClMVkOcYXA+g6pCH7xkOywc/GO1UOfbyT
VVTmb4C2UhmNYUleNdnkVGxzTdVc9QpR3aHO0/SmHhvdXcSgUsZLeyrSCNRvmMNLC9fAtfRlgabZ
ole3hGxKS3+TNe4Y7CoOueijBhjow+OTOQ3a1PKr/j1glJa8PYTgQR9mauYOSKnUKB8jKINernTp
cP5bEMcwLiuCPvStLRGU9u73Wj/JdpWQ7DcDBJcQGUZZQchK4Vc1a46vQGdEGWCFrqOc39T6jM+D
RM6EJDSVmyX9ULOPe0BcWQRoDsiDL6fNX//49//8j+/T/wqfy4cym8Oy+EfR5w9wdbr2X3/Jv/5R
/f1vr3786y9PGyWMEdr1hHRtBywKP//+9TEuQv6w829IYfRZFUGMztDFRKZFOVG8zdOgc8+OD6RP
DCT2B8qRjyktTXVlwlwmuWnsLMgxq0LPaINIXIFwH8Yr41IgtP7/N7C7P3DiRHMIyK0Ej5mSJXdO
hulQa08UAcu0bPCN5U7EOZa3ZXJ7fGhPvfbSUvt6nWJHm4PZNaRmYeNznDve2FJ4tKzzygpQiSgM
rrgRXilcRFZ5kRQLKYqNtArERk++e5XJIT2PdIWnJWuSSo78YNijDyxd7gAjLGffUcl1D4wvLEq9
m7nAgjPGoNDrkTi0tL4nX7+hPfS+7uSTVXGfRWMTMCxS0ZYOf84FpjKRBlNUpBa3i3RYFQI/5LGH
tjplAyctHG7qsOqWOByuK0nnn2I+UXZKvyV99ZSU4zdHI+HJLQDcPiroLjzNbHJxPY/AfXmQYbuH
2M2f28w/T4sUAEqNA6CCxB0n9ts+ah7SVn0kKuLy5raPx+fesU/M/cGCo8JhefP61IkpfQQlg3DE
5zICWsRWKhBlAHb1MyJXdeiPpIkELYSE+gXlXHb68WfxXjwKe8v1ubRLVxlHrsvkt02WdxPKTRn1
3MqOg4u+i5y7xrWTCxxMihtEEIerPx5P2UYKbWvj+Z7v7483TKG2LTJ9wBVD80wVCYWOljtMMQQ2
xfE6fHd8vJfL3P1tPG0fLHOf/gqlDhpNTo0yHb4Q76wJQ40x0er8+EjO+qv245WrHeU5HjNKZfVw
qLBVko45zenWi9Ae5KYDDh043qXruuIKoH18ibAoZXvH7Ti+ophCuRC4zvaghrfHH+aV19ZSrRFU
28bx/YMVNs3OmJZrEco2OrnlakSCSTPyXKWTe+q91991+N4ehUWtlOF97INPWjdx3VoohhM+h3k+
Q6TgG2B1RISaHkpSyL9REi4M18MzDLWndxAuOTpQktuEzlL/+ffWngu8n/+6RquDkFpJUMBRBdKx
1x420mMdwZ11YIsnQGo8783xaX5l95C0uJJOjKMcKQ52zyJoJhY0u9HfbeYLV04Cc240aq2g7++R
+fF3x8d7JXK4ewOuD/TbdrV6YfKug6EJ3c15NtqUQMw4q6tB2TsFFeCiDad0O4FPX2tNorhKwTOe
eIrXFpdBrJHda7QQaj1Pf3uIARwkOFf2sMhp8JRDUt34UCg+2vzrL8dfeF07h2sLFID2PQ4p1xcH
n9Nv2gRSMXCKuI/aGzePwJ1GYQUctYTI1WPj4EcQRYYEhgSqCOLh+PAvMwPXOBqWBFdNShm+2X/T
KC28KnE5jtvG6b8nY+O846boXiA4DNxNlj98WiAf/3xMwYEMeFV4CNysadFvsyvdTGlvICIHvbIk
0L++/4ra2KLgv1c+tF3fW3UmbB14J9KR1yIYjSYpfE+ypMkL9oc2ZcvR7mI7KfoUVkHQ/SzdDMZT
hWQE2fj3BkrYz8BGW7oIHfsyaRGry4zsTzzHa7OuOB6IpUyCrw5mwJNo2hf5zGM4gfxip2Fw2Qw9
kCph5s8imcTb1Ice8+cnofHoJ7DYfCKnexAyE1VnxVgJB222COXEyBrj+4Ea5i0d8uwWzP78/fiH
fmUbMSCXLN/n7AXqvz/bMfdhH2VzTIvTPL0pQlRfZj1UVyENnRPHwStxypBQC0YSKBGKg3U8zLWi
OoVogrRa8zlrJ5QcOqldypuoxmKDZLl+cOJceOX1eC/tSTR/OYLU+vPf1vEs4MnR8OLkDQp0heop
rnfIfk64YKRh9PSnc8n+FPh1aYfBhDo45i2thIulAmynMVOfQqxJQI43/SYuxujxj4eSWnpC+ALB
OaL+/nsVwTRlEOsRl7BH975bcudjT//lLNLe9O74UOtn2Y9+ypNrMiEkz07g3x+q8Vn1PVBMwAEt
Tcy6hngx59SrE7Jj9I3m/jwn4bhvetDzx4d2Xp7qhBkCASVC2/OVffD53NITQD1sFDsQTfaNeBuN
3Pmd1rvRq7TnhLtounxb6jrYqRJIPMX+GmDJiad4GQqU1ra3njKoeRMO92dgUU0+FuFSoU44h9dx
Xy9Xky5QrZoatIGV8ncqa9sLXCgbxKckGml2kD46ysaGaPFDnHM8+H2Bomm9DBXBc4aH7KF2dGKx
v/qcDrdUo2xWhj7YYOsdVuEwAh87d26XiFYPrdFqwYgMQBnaR8VtiensiYi1rrSD5aF927NpIDr2
yzhp4qCdlhK4PtwQOgzRPPm3kKv8U+fCy5cjECuOBXaQEZTH9j8C6bpPhrrWMVoHH5JqkQ/5hOA/
ViPTTa1bErssAkd1/Nu/NioJBiAa5pT5O9jSDXB9Mku7hlGbjls7qLNdV9vT1qKUwRnwLuy9+sRy
e5lteOTK/zPkwYvSkCmSTsG1a513UGjqGx4A3i3/gbhTwLowoHlFBBCZOFudeN9XBhc28YR8ikd4
sYRmeuzwfnnfpvEwinMucusDxwIQjIYm85uw8+cz+NDWiQzrlWkmEivyRe2QaR3WAXrA5jFlGN45
7sD51pPNboL9MYfdhQ3Xp90mUwcA4fjH/bVm9teucYX0sAyzlXZfnPH0baqRzIqGdiGuXfQgtssE
oqeC3LxBRAf4If3im05Y+sG39HgraffSYFQgsyyDVg1Fw7f9ylTqDHb0xx/uZdg10C85JrXnCB5v
nbLfTi60JlSFiXiN/CeELErpvkYKJQKq1X/vao2e5FAEUbjBaExWX+DcQG0+/gTrQtubHTa1/PUQ
RD9JLrT/BFlVWTWkN8pdyHIhFm8FMBQC9JroK27+fChuyJ40RFdkuw/WfD8EAA2xDwHeWjvejT+n
yHcnoUEMGcZs6N0cH+5FJsKbscYpAShDSq8OLoueLMHXIK2wjSZKDzjiDvCIO7r4NeLc2Rxf5h18
iBPT+eKDroO6pHbIPdouwXh/Oq1+pDQV4r2XAnW7F8BI+Jrg19DCs2/yQfg/ESMLby3dJ9+Ov+6L
3cXIkJsdb82+bACA+yNH3rhY9YgZukxHcUEfsX3qDUo3OuhwlVUVTUc16PFEHHtxMJDH2h6pCYqm
bO3D2z+1NATbui5HmLVFJrWW+RsoYiCkjr/cK6t0vajAe+NmRNnj4HDuZeVm3UB3rmlXHxw9j/01
RL8KETUwQcfHeuWVpOe761VMepRxDsaqRNQgLc5YYdLZt/T99OXAQ52YuFfeiAI5i5NUQxkjD1an
H7UC5rPhczk6R8F1ZY2prLvWdTGf2AivDEViZWzOVcpu4vCFAlQZEJvp0eCPc5xEnSYA2BoJWLbB
8uP43L2818HMd1kGvqPZfMCT9lchpgLEEglFvXbaEQQipi9xU0BhWiYJBAK98ASa6CZoHdj2yypj
Askc9QKL29DxR3n5GV0uBNrmTDe2Awpt/0kaeMEo26LORsYSQMF0cR4itFV9fXd8oJeVEt5ZcXdf
77Ncog9LMyFNFeONMI0TO2jP27lskFwb0u+l5yY3qQeroVcx3Jd5RhHQg+Q1FiD5/18eQq6VIT6w
cb2D9UTCKFpT5DgrdJ6L0OhioXhNlxU5A3dXDoA94feiJIQs+yXHpPyQT3Z6cfwhXkZcJoLqmo8W
AZm8XH/+22kWu3bP1SjEA4T29HDllm4xfbHJuPHhQabcFYgrCTKsPx+VnJHuzXqJN4cfuuq8AXU6
Qm4GJwcLbzsxSDiVeb4KqoGoaRVexCUcsj8f1qyZDGkc7pRqrbz/9rKjE4Yp7eAI1WBX1HfSTsro
Mw5WS/gm6+M8uWiGUosTVcDXFrXvCO073JZc4tP+oEuoAOAiE7LNBwUDjx72eOVA7UxPxMCXh4lL
Am64wNtmPUUPtvHglNOE+m647VBPJAsZJ2BmMOQWLOQ2Tl1g3ruJW4pUJMkDneYTe/eV4ckPqcgQ
HVlR4mAxl3M0lmALSUrGAeu6VdsgyhMgeMPs3U2R+i4WjG6Of89XppaCsuO69CdslunB+WnljuO7
7RBvay7aH+A89Oc0dcsTzbCXsZjNaVyXPBfOtDhcNbqKM7DMSUnXuo3e5iXG5wBIvMsmktbH4y/0
6lAAgF3uUQ7V04NbjdAzyLiCttLYDKg39ynKHElfKPgW3KH+fBMa6iKKY8YozTzuL0yMu5CzbWKc
6poG/XTXzea7GV2aW9F3WHbEAyrcx1/vZaYFmICMh1Hpahh3/Z6/7T9LqXAWAoJERLA5o7uFhtzc
AdddgjF9m6OUdtXXKbeNsYuUPrFAD+aWj+dye6JYwW2VQ+4wHwlLzECA8GGTOFT1eQmk4dpN/Xgn
TLKcGOpXlee3DP3vsTzOMeBPAJT9g4U5QtgXTjQBpcIU0YsCWkseUsKOmlg67Y2e4LE7zhZFPwGn
xN8io4nKspkwN4yGG8f8aU/x1wNJ7uac8Bx6xhzszhTLizhsVxlxJPMvMugCb4Wp8cJJ0LQasra6
0PFgXVYdkRekc4HV5slZOYgQv57BU2otVzm+bTsHkyJrwA2kO3SvXW51izt9Ek356EHm2vmAztkN
wcXx9XYQH9YR12o1LTfNJUaIg9BrtbkF3T4Hk5L38OTT1O9LWscuYqjHB1p/0f73luwj2nvGJw4Z
fbCwl4BcCCAPCh7oh0D48uAFEI+XAb/EEshxjDLd8RFfrmZq8DQUKQpweyBr2t9KTThVCZB/dxPY
c2y9iyeNpHQD3LL6NobSn5+PD/fKCzrsH7IEWpeYGx7ECiUnRMtURFPHQQXtLEWIuN1kdL06oHrS
eSaLoaV0fMxXXlFI/kPFhROFQs/+K84SwbR0QK/FduZipytbUXcoQWAC+D2xUH4lHAcfkBqc46q/
07HDWirkHFA2LngHiGfdTZRgH+PiVHyerT6BfpxOF0isIOi2zJ90BMHPb/zuQq271lbQGhfINdvJ
xZYX5ybvepTzzzgK8WvwK+/PTiPWNFhHnysclytJ8fdgF1WuARdsoA+JocMGa666LarP09uohzp6
/AO83D504qlYsitd8orDoLGMNjBmRS3bbtrhSpZ5f7G0XvJ0fJRXlpYwCnYdVbG153/wQv5CFlaD
+KMxbqYN8Npg5yO+jTUiidrQy+hE7v/aW/0+3sGy6v0gTjyAZ9Ba0ZHZDEUe5xsJmrk/ERQOi+S/
PpWPgBP1OuEbYsP+Au5Cr0W1AQAPLK0ZW/aSIHVH+QPrh6UHEHjWWHU1YIal2+YirRao2INHoQ81
kTjuUQKk57ST+L98Oz7jr8yA9gUlHZtLB4vpYAYo14Ld7OjQ8lRzu42yBJUMMXd9e/XHAxnBtcIj
aeIkPAxSaTgEKi+hJ+jCRzt+Vn5hnZtFAvY5PtC6Rg62L1GCc0VSNlT83/2ZFhkaTks9oq+RYERD
oad4SuAcbOtc+PcwV2FfWLY4EYKd9fu9GJVbBLd+2iB84/1REz+DDFXZfN9hidMNuGMqk1XYoj+3
5JAzXZG/mcZSb3WURJdpP/0ScK/fLUPRXVQld2gbigXU9QWCYhK62WPq5z2CBLRTcak07kNWVvn8
52HViP95avfgEmSw/ewXDy2SJFLBVTRyqYBLnVQf6jhBvuv4h/kVjl7MEduNAGJ8x5EHozmEMsxT
0L2KZhD+VOvnT20nP7UTWmmVSPxN6I0I1+QAnawqf1ybf0j/TXRuYpTDQGIjSwf0cxu4Zrpu4gH8
Yu8PO5rf0643pTkvFVJ/ocqoEPZBd15Ti9nqWn+BYwh1CuYI+uSeDXN9/OQMgGrwn7iWk6NW/KR3
Vrhoemd2hdVY5mBZFzkbZUc3qdXje+M+V36AG7K56xv/Z21Sm6rAFN5UIjc3eKZ9olax6nDU2CQg
qxTas9pMtsjviq5D4ESm1/6MdrWwm3BjL8rZ1C1Y6eMT/DJ6Kpv6gVkbmxzNh1nt0o2ZW2rgNWO6
2P7W9nsg/RpXcDSzsxiAr6nUYv54u5FGs9k4hrhrvgA+SG82yxDif5vQ5Uy2QEj77RQN0VVg+9p9
g77+4nyoR1+9P/6yLzOC/XEPNlxsxU1kaovQXYv4PKNTjdwj/JNEW9Xl8aFexkjOIm7tVPl9Sebj
7u9tqwlEkoXACEoRz7ehlSI1SmH6RJnv1VFcT2tuJbb/Ii135wFbtxgBmHwY0TEp4nHr+IM5UYFY
4/n+HuRduPMon1248vv230VVSxIXDtOWE0+uGn9KLnU3IdWYFc1XaMtQNJpkQItxhCZ+fBrBir46
+NrEIbmiGXlw2GCLCAq+YfBWQclH5/titlp0fzdUCfhnoyn7fCyqT7mLt1/3I0AbdxqirRXifa5R
GcKekW79MkN1vQcAe2Y1Al2R7WCQuxkhOcSwn941yO8sS4cPz6YOv0AL4CCwN32ITUH22C8PprTP
mwkLhCLdQTACdpqBvq6uXMRX0anBTgKN1RoYkXOOgIYdX8Jh2uTem86ZkCyLMdFRt6ZdhXVuLeT7
ffiQaltE9Ag8PCkRXFgtVhB+RJPUrCQ6NIAbjFEqDy3Yic5uYLLbsU/q6zyaPlukmaH1Bd38LG42
TpAQyL6E0MYgf2I8DM2pVx8xShq7cx1dkvCS2Dm/aji3KdRV5970SEQFcrvQVfcSsSlR1UHiXc7v
AoPfyPsIoQqC+qw+QEBCieq9HFAJwAcuh4XzLsO6mPZUJR77HiqKvh4xUh9r96xe7nFogkJ0pp03
KaY+JeTW6T3eKPCTkReDXYG3nqYOESFPYILvC9barvcTb8rFfYNX24IFdASqL0VZhQC4VN8VVa60
+5r2XPN2Pp4DOYpig0IV2a43ZfGx8+tr6SNRlab3XA/PHKT6lvRuwDSyz88LqGBA0KXecWuFynSd
YmTtf26VOePTooCF5Cp+1VZPhVpcCje47q0LmZ2nvbMx4Br1xkNEJ3gTBe2bKbsYERlJm7vVhjQB
ewkTpAzfI0KM15qDoab9NNY36HvY/rcSAcH0Aq1S5I766wgHlG64gaQQ4s2J7LpTPk4SVbfhIRgu
Qr/bwV3FN+RBIv1fRghPQo1ecPb9IBpUI9OnePyKiRi+Mgi8OMiwjc/h8r7sbgWQfeDxZPHdtZc+
YviksrciPR8KTMY5LFv0XNv6ywRetEm+NSCv6g5jmjjeKTgxE3p1+goGyAJyQftweRdE/Ve6w5tK
Xuks3UQKpV8O+iLzkJlDaar7ovo32FvkqAbFMIun+fPiP5cDydJTBvY/TYsrurxOcG+yLwoR8arA
QhPOv1LW+6IoUfgC6g+RHKDoNXKulxUytZ13FiQYM/XJeeVdD/7bCGUNnFdgxsJyniVMGbw/s/4S
AWF0J9Su6e1txhW88x5S/A2H3NxxmeVHnKOFPE8GvpK384N7UW4h19gIDwnrmwimB9QWdk5zCb47
hSPqoR54PFq9krGvkfJ/gtVhpBTZbJdBABJqCn4UyfQ98BxnRxr96FvW00rem01+504wvLPIeb+U
aOV4zYkb3q+z5TBea9B9jjRULmjw7sfrSSVhSwMEbNSkbmWUQZ1xN1K2d6V0MVnWXbrzYEX/MIEK
b6O2xTgDc+EFDNrZkNbDiVvgy0NX2/RIQIZRkQfFe3AStrBVB7sEtx8HWE732JldVjkkpDxoT6Xx
rwxFkZyeAKcFLeDDQ1e4Y98MLhGkx3R+l05d8tYJTHIumiA58alf5k0UT9ZyvFzR7c7hmWjDJdYB
3qFnssfjJOrl+LQkrvcwTRViKNQkT4z38hiE70YqIcmWGPQwT8MyzwNXh4JlQbqG1PQ02Z9HhBXe
22ZCaxh6LxZ9eRNF9okE8WWKoT0DZgSRcyRUX7RhFSWUcYCCSXkxKi6doIFG2oTh1fGd88p0Aq8D
UcVt0qcMJvaXbCWW1PNiXLYc17O/dG7YX1JZxlzOWdyk2NTzqpN6fMjDviXXa2Cw63yipuE5Ly59
3BtKO+oJg5VXaYTDEUhzz6w8sB9kkNePinbit7JykgT7IPw1kO8sUlxwUOzHWtpP/BPP8zLLAofM
WkIjQ9HlOdy1ULr9vu3giS8Q+d5HWSTuBuW0NPPRicNhezxHlzs6x4D1FB5kjUr78WJ/5IOolSyV
B+MrpMeu8veoKtzhbPSxB9S5bdARV5b+zNVYr/bH98c/wYlX9g4vdzjyJV7IK7sKXniTowxSB/id
waJ2L5MId1HYp/oyaP3+xGS/Eqm57zg089ZusScPWwlIdFlJqTvwXykdOzdGAtp36ugalW9csiDd
7UaVxV/cfJg3gHkMcByJ2fuk2205dsXuTycChIMAswSMY23XH0yE6f3Iileb6W4J7BuzKpwFzRtj
ITjoOXZ/P7U9zlmuzk6M+8pRwcDsAVoqa6n0sKZeV32/BIASzoJAfFD1lNy2lWgfm5u+mscrBHVc
EP4bnYpmh5SQgwCa3W/SaM4xqDrJpjnsqlNhXyu1XEY9n34nj7UfBYAJWK2uPERj0QuVG+OOj2kx
vJfJEj2Og2cewmqG8QGUNXtLvQyJSmdCGOHy+Mc4RI/9/Rj0w8H00NZ6UVEMcrPMcYnq2Jg3Cdpj
nqru8O9BEFGm5e2oXAvIPA5ZSBhMd0hA249ybqv73kMINE1QMENVRqJHkft3iCYUj8cf70VAZpIg
DQibAj6kksOTQPchOg4NcIsGLme46zMveeyzYsgu/mQcKns2wAZK9mvYB8xwCCD3vahRiDORRjrQ
2dLOdt756C6cmOz9I/vXKMwyNzuObSBMcg0Rv7X0ENsgqrkzTtsxN394gnILQF/uECzqThyhJ4by
DoaC+msHpetOkKZNEn+j79BXzxmHaPYkIvxHno/P3/6J/evN1iYl6FkQA1RwD/Y0xSkswZ18FdKm
KIcolIdQGHIGFkAYfDo529L4JDNr/xx9OejBO+JgNEXEzVXHRCVfQzd2ueMU9tJva7hgd0mQjeWJ
GPLKtP7+nof1wFLiOFeGNfDRip1yMZuktq89gb3utWJzdn8vmH/fI+62v4i838tqbmJM4A7+8T/v
4u9N2ZY/u/9Y/9r/+WP7f+k/76vn4qlrnp+7u6/V4Z/c+4v8/v8af/u1+7r3D7sC6tz8tn9u5sfn
ts+6/6YYr3/y//aH/3j+9VvezdXzv/76XvZFt/62EK2Dv/7rRysnmWbcbyts/f3/9cM3X3P+3l2Z
/SiHry/+xvPXtvvXX679TzBymn0E9MnQ1+Ezjc/rT4T3T7IbgBXg3I2iyMcoBfTeCE60+adkfVIU
g9OAILQh1mAI8etH6p+SNAxQnARAJkHh/fXfb/7wd+7w90d5nWwN5c3dzzJWaBgheeWHrGhQDt2D
4L6MU0hoB7PjjmN4g+aZtRXdYG8KCyihrZDKLdwEkxkYlTvlw4CyKXytR3GKggEkYrfzBTYAkbPV
DXXJYhrcc5HDHRbxwv13ds5RugxgArr5uaPHx7WFvItGOAau1d95UYikNQ6f9aTENphR2puEfmhc
67LT8Xxho5OcVH5313wCJ+JdAzTYeqYMttjBIhoRY3JqEKpRo3XWDtMVm7i+prl2LqwghM2N7VOp
zUfricsqOqspKTq8vnxXDxSWpzzZugIfsYysbsN3uvI7NEZQR79a+e/esKAfa7pnqWhvIOCJk2/x
o8ycCcpxdYma2V0KK4InHz9X9XIZZjza0r3zOgRXnA6DLDynnAjBniRwzu3gTUWXkfkc0IOngKDr
+H1StN55nz1ZHUbkU+ajViTNZSiqcyjL6aYWALiyJqC+gbHKGRRaXIYa+ZD14b0wLbY+XludWRjE
oUd4USbFpzYqP1Pzr9HGpt2kHUQ9ljbbYenwaaiabvVJ3DRhtly7PrejwF52cDrmjTNIZFsFTj3P
iEaEC27haNrDUZouHfO/STqrHdmVJIp+kSUzvBqLqauaXqyG02Zmf/2suiONhu6BLlc6M3LHjr3a
1yI1DTuWQYFZieqU8tRiNRLvQ90gFRgZKmeDgESFbs9l+0vkzMsslH/Kc6asesLIzP5r6ZZfJMnB
G+KtEYqSjyiG/UUkm5smZAZjkFK/HQGJAvvS1giiF6RMWrS+ZaEthSKTB1EPNjIViAkh/kc0kRqV
mag5xmTsdS5Iziz2MZAGX2wZlsmkBOh2Ea1Bl2xXsFPoUvoxp9Szi65DvxPHIiBZfTukZFbGtDKw
JaupRwMD7HwU8XOFneZ1aUk6jFHTrWY4iJwv8rVlgrpORi1FRBlvMNzKLuPvlm2axkVviHvr1+xj
VNZ1lxumz7xgG2ggrwBjrRHkcugjgvm2LOt3qXUQdCSAj4S1KS6mSGIyZe6pZGLWnhabmddqQ+L3
tOkd5mc3BUmUj/aAp3nPVX3dZjrsaoY03qZ1/knFSTgXxUorBJXDnVc53Ytr3t7UcPhUIaWuc/qV
kQRb9RPZZwIJ5s/cO77X0gCIogetNbTvRV+8r2AhG45POizoTlCm3toifFsJFXPFpSHTXYx3xbWJ
RnGnxkyri/QFbvWCwGkKoqNOS7ktoGKclFG+VuLkGVCMpWl6lQn8SEfQ4EzQUuAz4uRnIbzOeCZT
Sq+UAybRQ9tUf/I0vGiEsLlrokeeopOglunTwYjFzp90sFPamvpJou0EzSyBbirM+RhbYVKTk9nX
YItgJaVt4eVhEFfkZg0r3lMCD3q3LJ+tEyJGdlA/h///W99DoDEWgvJDtUWCJNpXLqsHcVivQ+VY
pKM40qL8DUX9IBP8X468EKTjM/yW1Ok6tUzPnLQnyltDB23xVxZh/tlX0W5qY92WO83wMmszSAax
4Rnh5s0UhKx5u53bDEGqJytfOXPXe7FMBNZlINqfwCNPX6GWFaVAkGuhfxKr7zDJf66s6At6n0te
xGElk4q8DvFrQBxaBbX2mt8UL7M9VXmIZVqwtVieTkkXOV2tvYZD+23oy+uQyDp/TbYzzJ40IpgD
ah+j9ZXvSi99g2pVKhHgkRzPuzrOz4CP/DrSamJzMUZLwKYKjiZymQvQBjDgMBDHDjR7EQp4OMHG
5qOtdXYwzHHLkkP2LwfBHSp1Z1nDeeq0rzEJHRW+lgQThiSzvTaTgcS0yZ2AvU+lJi+y6v8mZSUp
0ci2betKk0ZLL4G6GivrPq/7oxxF1yQ3XzmQCKbVa5umEZo7P/+AFdlW0p81JQkCQbQn+c1SHTqY
fzIkZpvENmiOmWoLhGsBRlUSYR8tfRgUg/VhKvPCrYqwlbQwOm+ZgFsQeHZBBgFpoWRI/ynStRqR
CR0Bgd6VajV5dDPfyR6i31sQVFZANiqrrLfn5Ke3+vguVA/Lmok6jxhNVM30nE/wnNK1Z+8aW5co
MtKtBYR0uS/+5kS+h8oGjnN0M1UpCJWQJHSFrI5RZhyVPbMv8j3Mg8RVyYjZdISZLcVwFeQovQvP
kdWJzO5a7QqX8QdIwWb/Vo2x4GXkzPhdbUD3KDqn65fEUZvqKlVs0jq0XdTtJ8qlugz/CCchdy+f
DA9iKI3T0YDwmcg9QJj+gyi8xBmb7N6s2g95tjDaq+5z1pmfMpB4daK73bqZ7/XTjFdMZGfnhJTH
ivK+SNp16GT6ilN97Yf2ocN4qZ7VQtifm7nY0UhOHVNtSJJnlyCNR9z2Cv9cnXgFSQRz+9h6y6WN
0PcXXOooA+HIUID4wxzgRufDb4wyS1xBqwjobL9R7/dZvDfktHNUcqARXwmQFaGpqB81yWfOaN30
ooc+bqH1/6ahKWyTUfs2WzVQUiF0TAY5nFQNa4/DV23ji9bLybmwXtj6i/PcYC8RSRmdqs4tdNBF
TV1aSOdEV5b5wC3VJJhMjl+IXC7tODausbyeNSV8s8rO2Mz1fWlpZUvPv2mwmFxciLgMrJ5BNwUV
0cZ5UbulqYTAPVSnadXioPzXESqme5FOJPr3iZ80F2XoIM8luptFCsFXZJ+BPbsIY31K1fElWU/a
E7g5TTgzdSBdNLGi0JPZe5VJdZI4k53oaX2t1RAmSVdtO1CNZtxee2asnDGK38hE/e4tMsylGbBn
aLlJ3wpb1GO7iK3NFCnTZoSMaOvyeiVBa/Qy+q5eysANGXSM5LJybeYkTzBHMFiVRLF0XUPdJt0F
JusJxS1A3Rl81Nqfe/Eb4t4vpo9DZo4XWa9+QeLsnpd5t3lqQUl7Ftb6hrmb+P9+xbolBllTagz5
6P02yupLydeRhv1G6teNTE6RIxOMhc9e2IP8Uwl3ErsNYzEYhEyvUelwxBHaCSNrlLet2vPasAsr
ANdtwuHlLj2sxkOIJgOOSPxntRUdIL0afEmPPuoQsLqY/lsNikvTFFL29uEWLSl1T0KDb61W05uw
j9PAqZqLCbaTluEUbtQ08Su4AwvoA0Vs5S09dV8PG1arRiUoTOn9rHVzT4ibekiKlh5udObQaznS
kgmm0qIGQ/nMUJbT3yynN5VgF9xp7QAIhMZN3ArTRi9JxCdenxvg9FEmRKk2dfVgrCezOQaoreQ6
wI1fu0sK+rWcMSMbj2Ex/ZSxUqVovq3+lUitwlHSLLSVzoBSqrpDUxJVqVaPbLYEu52MPx2hZV2Q
QBHhgI4bPsj2iO4Q7bWwZJXUStfZ5Xl4DEl977Tqo8veZmJ5XG2uX6YShFIjf1S8JE6aT//Wchfr
PQTPQWRQzEp+NWOmW0pkGoUuL0iTEsYepct7TWbBNq1+5lnN961k5a7I+nWYqDzk4PvKmiKmG8rd
VBFMmRkwwxSph4UT+yqxGWQvl4AFjCsTYbWbihBJZ4mM2jp8G2SZ/0wmNgiCSnKyzsgZmsaAaC7z
eSbpFexD7gcr/UiX5GPdtsohSCN9NygT9j2RbJ9l+BIRqJv6LqojJ4M5gGZhFAvjFF02dQmdySxW
m47w3gSYNGdDGjBOnwOjS1KnNSaR9nNPwMiUeM0Q/tAFKPYL4Sf8rVXroia8q0n6ssBVSRvaxMug
CH4rp3yJWcXpHjXvwtplvg5/OOz0Azhagq5E8WdRL1OLPW7uQCJF3fSWcktjv1V1L5uaLXr6WxSB
XMiE7GwQ+6SlzAnF+vwq9A9Jg4kRpeOxJRjY7rESu2ma+oI+mltG6W79TNlC9jblZZKMbhQmAKn6
mgjX5YdBpNVudNGfGolevcLznkK+s4YgfqcEVyASw84utRCcDsS5S6bDpFjZWaBl2ChjedHq+LUX
hpl0Xgw9dWn6hoEIlpb6jlxRgBnlk+8dzyrZdZRKQzL7+pj9wT3GNftNmqldrfl9ePKiOkOPCQWv
XkVSSR1DIK65GbTeoxDGEcCkCtSNe4obyLVq0vI1s33E3dA5lFktiWdnRYEN3j9JiJHyUnYcDtka
KfBl6u28MEAVDUfGWHu4B902ajNC44e49PFbJjigmGmn2hlXvAbie5otkAVaBfpokWR+UqeO2BeR
I2jc9GRtfB2b+DLpw2Kb+XM5MJfbT1MBtEXZa2m/WYsOlopE/Vsd/vsVUjv9I3zCq6dAU6HXmstr
GBX0vuX35fnHEHj77IRnjqYoq2soQHzIlpaCoZlbYA3YOCyw2qmROESAh662/Bssvk6rJvcUaQAO
bxXh4Yh0YHfZXlmqISgiYpxJS3Q4W0GGs9rcEk+HJZS1a+pja9eLrjmizi6oaOdqgpasVFzcyRP+
GU3p1rRK7E58oYCkqNeFdlszYsul4hkaaljonORI5pWZOYSt8tuq8bFoRHbCQTz2hkLFXA7E++m0
quNlN/f9TjVn7Aat32VAFmUqNtsCM56Oo2YjtNE3KKIvcVGc1RKgeVRg2xX+q1NnFEGhKtrFrD5I
Z3pfLJhdoiLs4j7KOSr5KFLUHPT0jzDef6bWvCz91D3TNbmfxPdeN66zNm0YiNwa7bSx8vB3lu/G
0p2ytvwqJ+WQYTZkzwUJmRGrZKfmbmGmOaBIe4r57NCpkJ5J9hYbuSW/IHsjMN1ph0TzG4lZS91Y
om3Tp/8QJNhcqtcQccdRGm47Ugq/SYRo0n5wGQ1dccpv1Zh9ZarQupoeyGvLaxePKvGmRRAW0WM2
pX8LhFcnJj3TIVHAE63qh64LPKWjiTvG7VSdSe2xfde7CHZRWtwFUWC81LCCcE2pUDLhXvfrQ9d1
mHv1h1TQkkvEcFNn4rR9UtUrk3DHrBncjEkUL6ZiINbSJdj20pABu5vS4bcoEsFeKJNjVgB9Trsz
n4PoKl/GVGXgNsPIaTWR9PhJ5FLDHgUNCgBnxl43x4WJAQbM8BTmuzm8N2zkjhoSshiZoW9m4Q+t
+AbQe9S7cXYYifj003sxESLM4ShAsitx2rTvfUQhSSuS81S6Cor6URm03VbgOmIUI6yQ8h7iVrSZ
PQdGYRDWbGiMb87hq0LErK3NlOPG3FwKIq2dacT1kMd7oYCrBeIHbAvZY5rspYYYHyJFeQHlBLSQ
MGRP2XNhh8O1pH/hGhNhN3pJNilw3Su8ItlGm0FgVFJ5M7grmsa6HXg/yZk6C0t85HYMaOoYC28h
TPBR7IDBWceCXGJe3CNS2AEuTm6H5MgSW9KDMpFqbCbHuI01e7Sas9qiYaS55CUDvgvTPLdCXsCH
Apq2dkYPMb1gHlZKdnkKdMwoNkYTXpUuWgIaQqZPeKs/d/s4rnW/fE4VUfP/G2RoaxJ1RiVF2OxF
yUlNhfr/TlKyhc0HJl1dK49s2qnZAgd3KgCgdC8oNZov5TzHiagVSkRmEhIkKSfMlh8w4DuoaoMm
sfO1+YUE6ffUwha8TOA/Uh4mob6/JMophK3WTjTDllsz0RNjbbGlSPRrplfsZallKOcFPmJx9iqx
LmydgN1uLV/7VAEkp0ISKrjEWwtOps4gNbapLdJCARmY+djYJtGW0D20C4U+EI/RWO1Uoe026gS9
dcQLLuUfptjGk9vlqLTzX4wRzyPf4ZAtuuTMmE1L6Sesqy9LEb9qff2R6pRU7j67TyrQzhXQBCGt
pV+JvDED0cfkMRzqHpBNDJzGqLSfsjFS4s+XB34WVycWdZbFS0+caEqBGNU4DqbC0niGMfYmpn+6
UP9JQqrThRv0sJYgxirwaS17O28QYbnRbZjUu2YU76lJACCY0zAJ91EKYKkxXmNCmr2mmbinmWoQ
4prhNHzykDTjWhLQmBUgTmAyXNVoxtHGDbFdIPgysm23MjENXNL+ClmYnJU7SpYuzJaExepFWXRl
IMXa6pUAU8La9Zn0qyTznSjM3I7y6T2ZmzPR+wrGF+lV56RnnAoQBmy4P7oz5OjpDzqeL22px2Tq
1q2PiveO8ERmF5G3W6NQHfGpKpDPWhPwbpzLSrkPU/zM2aRnPENDC2eWIvd3PlJevieqhXdMGKCB
NqFvDJTAYqs09ky4ri31wnmUKLMG9t9iJpG7XUAGZEkcdALWZWgXxK5VkIVa8Khr+7SfSP1hXRQ5
6BQUwUKuvtRZT7xZ5crSWZPCkYNsmGEztNBlXY0xXRvP8kYPxdtQh5RXvKx2Lg9bJum49lgSfDcq
YhJwXDOXhhvAwJXQfYwP6dGkebDLNPkqxn1BcQy8Q0PEcZau2uszkOVEiS5jiNjJNAjS7xN6XHGQ
r0bdbNNVO48RskraQAqFdDia3MSspVWe9Xi417LwrA/CR1GjEi3MmwW5tN6mbrX7eRCvDDQSM1yQ
Wywa0XsTiqaXokJ6W6UgAxZdfCtV4SYSSZ0yurniTqQq7kpDB9lGKffMUaE9lZYerHSPiRzna5AE
fgnKcGB1vAzgXT50vcjOeqwfnsP5pIIsoKKbCO+oSodynIn3BSgdgGyY7aKJZU9VuQkMIupxid3c
DWs2GfwSbNtR3QaRNIabHOzZ8z2NxnzYC/G5MFLj+c0Au+qlQyss6Raa8EW2+mmX8AI19SIcIfVs
00Itt6QIpMiKpewK9VvXczkomgZ8bHmqzBzpxeJgkSzhzBj0vV7y0e20dh8X+U3ISXjh1JLGFhEv
Wv9kiER+q/E88hpTeQfwHGpAbgZtl/iNQLc/UXsvIZo4kGa5gUP0PB6k4pqAiAjIEqP8rd5b3WfY
+g6ToGG2hrGPUhC4+ZBohkrFNDx/c9ZwQCx4IZEqjEAduh/2XoewLsuTc5RmYuRvCRbIUYNtOK7v
bEfwfEvx9WAyu8lhqiUbVaKYimNyeUvRLH35KT2sFbPs1crpKKo/oyqW26FV/ySlWjY6BGSmg3Nv
Flr6M0NEiLExL4elH/YMgL0wAc8dz2Q8qCosQJHhkmxpYO2kIr5JqOOe2QDe/J0blf5QBQuL6LFn
5re1VSKQx3VE6GwmQDBqWeegyTcdocN2NFJqCpBYhxh8jxh9NAsSTi2yg6sw/Dod+EaoGMGgV2e9
tqJ9gct4qgXkfCUigV1VgOLo+qWtwgOzfyoVjDU54OX2ZNBZEH4cuMaRy5GJVogcnpHxucuEbS0b
815PV3voRdkHBfVPSRi2HAYhDVLZ6PwQ3VYYYtlv+0ID+rophBk01IKhR0/J05sSi6uEhaPaXE6T
MlC0Lea2rBF+OiKtiW241AObtGItOyXpBwyxqSdXCJ/MUsPh6alDRdwojhX7+XNuT+9CwZEliD0l
GZUak1Dh0FzSNciMxXA7hZ1e66utCRonEFMNZISadnBluR8CEpt5o3PmHQcgoGJk+qHYKFyb4PRE
pl3KZ2mR/7SIb6kySi4FswEgtiyPrH+aN+XwT5Ta2cvTBJR9zyh3Fhs2fto88eWIO0BPQJwry7Xi
8jSOGWZsLbF0j9mEDMA0Ib9RPjrkJblDZBIc8fy+pwKn8TJ0rwuODmox8SJWerrp09Wnk0ql+Kwe
Le7gdfKOc+lJ8av/9avyM7O+w6yhRRJ+FbL6qDvjtqReCHvFrgoOdYTnzIbvtVsl7b3pZX+pkdAM
LpNkP733hfLalSbYgD7VXaWKgY6s9QsZ8wAQkXicvICk9lO1Lw0gov5sit/rM2X+jPtZVXNUAHQY
88OSX6IhgQB1ieS7nu2UKMjGw1ScMpRSYz+IG0G/hc0p26zjbtJfwHfm3FifDPcXRboZ8cGgNaBH
VzJl+L28BQSg25J2M80XgE62NbzF1QM+JwXWQ8o5dVYVSHLi0CnhJlu69Uzvq0Ep/bZgLurHdfAU
oIrGAryeg1P8MGPZZubKzl7FST+G4MVRlTwlfKzhdmKERh1RGsJTmdw6RNDpZSlPefM5Uo4Xy0+p
Sva8vivTvVRfTPiU6iNc/0L1VTPek/ZeZfHGWj/1iWaefhOMfbbuh9HJZgzVB7CzIV6yNumD2DzM
0a4J92CJwmJvte+tehPzyNabnoqc4ObCW8LRSbut2HMXe4unxrcY6ckeKUAFIzv06D31RdT3cvMj
Vq8GU6yIR1WDu7Y4Ld3f0D8q8bqqt6j+S9XXUtPZQEjllU59+RlH331Iq5UCQlgajP/M/tJ+Whjz
nljS0YdWfIvhXZa/QySgUH3I0k0JK19GrEwblw894nfP6Go9qVGK5iRsUkmxbjIGpGPNdOYSGV7i
wdIlsASYWDOZheScTwsHwKfUWcCmH+Rl8El4yyjHZ/23BMaXb7VqyywneCYwsPus2KRjoPa3pj8s
1iWsWOBHU36Qi9+ohxIfv+CUu2zyeZij8tZPR51dOwP8ZMVbrLdGAsBwo0TbUmWu55hpOwK6V/M8
ohAhBIwwFVxrbTdJ0wChqt16Kh0BYWWaPmHd09dmRgOrJSnSdogh3xA+NXZ3EfHfYhQ/4oBWka+f
YwEyaVK9GfuyGboSAtKacxSgORncPeR0kwPyowK2e/0LtwQVKUu6+ZjHJ+0BpzSlVIy9rhdq7ym2
kwoGnZqaE5AV3Dqn4eXjJTCXPmhAEpVmkK6XGK4Y4v+zeeav0nsvv8cUG2eRQZPskrefkRgHs3Fo
qm0/e03iMWvF0KiXDuc03Y/JqVm2k3TPo1uh8ZImTir8WKPkQiYbq0M8X7X5zvesNTS1XzZkFTKl
8C62mNpRJZgItGX5FoGbAXHehvyDXZidyyujbPb0DC8vvnlFpHRfNC9S/WmmL7P4V+R/kvyb0c4z
0s8WRGWE2JArfyKdyb5wFuW6MGvQ1ByxPBMO9AQRtuAslpIHB6dk7Zrlm9wVJ6abk62hx+ibreuf
y3QxEdQjdJvYZeOTl7+ZWlrMAS5xX5FvnG/2JP6U9LArxijYzVyrnJ1EiQOcK9x/eqdKUQOlh0EO
3j2RvyaQwDxG+sSEeV1FEX/FLkNLXNNXZSioO+AgkoyWTP/wk3jJ/GsygcRI+06F1x4umh+p/nOV
k9/OC/AMuwevzv9urMiJJfql4UFkukSGLKWOv2F+NNqH0fxp5rspvlUdJMrXejnX0j0tT9H8poZf
Lc8iRqGerbd6kvcVuh0TgzYo4ohSqnrGzF9Z7oh1ziB9Cx948GFlEqxrgZp7GPScjPQpgYpM9MGj
5b4Oss8FdMOsz0BkBZ0NqF3zyCr+mvovevAe2pZNSaDeCG21a9TuOlbp9cykLP2YBa2CNhAFne/f
Mu+Nsu+wUsTrm1nyzrPq29whctCm2MLy9uwYfiX9X05PJCdTUW6+x3bTowJrRBw/9x6TjHuR2SKC
HoO4NxELbn3qZdxeQnJnFH7Wks19SSd6m5S5qerCVnK1hOcbWnac/Gvwg9BerhRvPI1I9AVeu6oW
PQu+wMrRHAFk0TqiiXibVKokgcmQnMmcFKgI5QULHzArzaABB3/LrfFpM63W0G5yqiUeHwC3ilpI
LzdLjElhAVsUzj7LDpcIiO+udrO02CZAgXoDCC2wuslpNDC3WuyJ4gNSwM6cmE6idKro96v9wsmm
uINe+73yllW9EzOWA8DMp1nk6QCadE7VsGq9OESKJw27A5mJPuFm1Qe+EuaiSs8cmUSKcEk3Xsof
2HLnEUQOCMGorwVsYuhvg2M1MMJLhdZ2FiTxhNPpI3qGeBqLB1QNSCQWkuxVIz1rvQndZ2YW1CUc
RcyBRRrWl5eJuksPQXfww8kdq3c+LBH3b3qAxfBrJXvDOIjpedI+Fd7javxd6CBwUwMulXp4aYHF
9/6yfizqXkxWv1G2whpvUPNcFn+USaDiB8bmGVe0PhRVsysuPSMHrcgGWjOHMwP6mbpvOXb0hVWC
0FowCGBB6VCkFtM+tRfbY57mLsRxfo3uJrXl9DpazRD7k5k6xNo7Iypgm/CiGKeOJzJbt+ffY+bv
CiYO3pTn4+2XyLMKddMPkFFGpFkK42rkOKljW5CP0XxR2xeSOAgVy2zw7cOHCd/LVPnUtMblkWEW
E39QxtLKCsdiSWm0A0fltwZTvBj3UPwW1a+uOMQkH8x6xJII/wrsTQpbc4iMPHA6IM9RhoL7ZoEn
3GLytQFbJjv0ounHQwZr0cGBvWWS6lfhcBVJs4BhdhU4KmiRIOrkzkoXXw2VZzl7wFD1MkXzKQNL
bhbvMmmTCScOlxFE4lct2YmdcGRi2emwReQjrC2Y2nqOGBnhh42sXZTWQDin46Brl8FK+SSF+QBG
xBn0fOdkvze0oK8RwGTcb5ruzgIvsDTsKgwQYgRppQBzW+uOWuETG5MjQ4SHaohPbS3uxCLchCPd
Vem9k7+BFrJRmr5M3i2U0X0oifcsqXbVxCpi2AwvAZ918nSYhELc7GpZhO50i+DlieLqQIjRkzoA
LriNtTUY1SxYUGgjpkQFWT2ahXU1Gc8r2+l3Gpa9UIu0qEJ36HV/xU8H7gpS7Qs39ZOZTGcTj1dl
GkFIfzKa14CMNWg79VGOhUMVJRfygVV5pDk8ilu1C28klQWG1p16uTt5BCUcJ3S6Qk19oGv+QDDS
QPtPWw0I25is8Gur0DlVKOfgjvx5fkpq4MA4ZvQCn0FSPepwuvUi+D8oMw5pzI9YHN4b2aBbypx2
1x2iJtobjeEpah+Y8XPoUHlrJPFDzKxT26kv+CJPaqkFVf6Z5MW3tm4soNZNve0sw5ZiYS+l1V6O
Ed4pTHMRvFhUrK9kIVzyUvybmYV8XgKOqiBdBNqiudRt8l3fNp+Ay/4azTyVU3TPdVev21ujG/86
kyM/mlDB0mMULltJwiLS6M1XbqEis33kyIC41MDSsMwV3paPpii5vX1JSL4F9kpJ4XveNlBBq+Zb
pI+ekd6XpycQUCQV/GvTfdjtw9UtLL/AY2UhWJo7RgX6+LpY2y4OkvUlGeiOBHl/S+X7E4/RHVrm
GNWfxGA7Zxas7A6j9t7yuhRETwMMZRR8T3Abs6iBWX+qdkG74DNST13yWoJwhDHr5gKiLYIaxHUQ
nxl91Ad7rdPKZ908SjtbCiT5A33GLZTeCePbWP5jaskhrMMrwsmRF8t+UK3MF3HcleI5Va70Vh09
DorinPj0GwigRpaI/+r5Wk+cUgw/eKLySLtP3mo24qNiW64h+vIx5dCWekRu5WQlF91DmQqi7sSr
FKxUTepEoxxDKZ5Pr2RUuZJVOrK9beJbYlIOqMKjkzeqcYcA5xZMNg3KQ253EgJptpXKYBoCrHH8
K1EOupai+3/WkrgVfa4j1Z+SvRFP3QteZW6wHazpNm5eOSttwDa2fjabI4mA4Jud2mltbKqTzTiz
dmR3Ma2APc1Rar/FWSf95EgnmGFHeCwHFCel9FKvgji2TZ9TFm7CXO03h5crxKceAS8E5l0fFayd
0vhSWzudjrWM54MBdy02HLiFTJR6I/C2XxnN23JLqIH68q2M18KCLm18ZmwXyfUpGQysCtHczPNj
Wvd6uLWkc+zhUtQvVPymfm9nZp0/ZvlFHV+blXvgvRA+Ev2V+1G7er24WaxHTTlfQpSZXT4g15kN
nX17rm785MxKXYrsKGNJTXezT3KdvjerU6/e6rq2DXUls/EsOr0rgvNW/WU+N3UwivtpfOW3Zcp2
0c6leYEUqnW+tpwHcyu6mEF5EajTix2jts4q+3nAwim3SXyY6VLWOdLqT7H+E7SXZvJz57FgwvoX
h6+ddIuTP4r1yQqU+Jr1m0W7AYtLH5H6Oy1+ZT2ow+2m+dClk64HwnxnMxbNq+EKrPvf2g0J/jql
294XyrPRHCN+FgfRLX/hz3R6K4iqfwnnn1R96Ajjs9+7NIoTky4wSjNH9lD/TOr70v9rhcDoXUk9
afNOSPdr45cO8RLKg7mvYdiL4bV0HoWWOwqz3333WWtUV6S57frhh2Bi2+hvSZjboCtsk8Ff9Sg3
m8z64vl7hoQT+jpL0Gg2ZZD5E8bl9B4vQQ5tkj3D9PJAKH1mX52MvnyYZRxHb6OvEdN8WSlYDZv9
qOc5GK78/HTEibT6v3Ik3OYSUSwO1ps0NM44Xsm9pAbCjoklSeAOGehksI/NQbNoKG/o49hG/UoS
EOPNhZ7h2uOsDeq/UEpsoh+42GIdGN/CLihQJXAu28Y1a9HBxbOUb7RMt2nH6cVIVabbswy/CPVv
bV/DjijCt7L7eq608gmjhkaImkDlToPL4f+lKKmbT7ndJ6CsWiaZ7F9c5VxM3kv1sj6/seOknutq
tcvlak3nLrrE8mAbgufJ4VfUHrkScW9i6Jox0mZbd6e4ZyzG1qZDJe4X69bXM03JZ2w3HeFqU4DS
Ev4MvBgtcEMx+Z2Ef0mQBbnxQRg9G8ulr36eH/DjIsqvLQhFDYvl3N3q8gK41KDbHkhaYFo0Lfdt
e++aS0vZ9I4be7TYXrad8Bq7bLiuPB65L/KJTyO7bjZcO5cIAemjCo9y+47lBr+f3ePbp3JhKzrF
+WYYgsl8hDbylvIadccU9YDn5cBi4qZ/e0652RxIXIsbkmSEE08hXr7+60/T05ODJvwy5YNCNz7N
XyLlL1z88Ta0AY7Q/L1Ca0Wz6gnJ8sVutkMv8eGFUiJfQm33xPNa3Kmpkm2icJ1quYXJXRqvMfuL
zrk3YGCj4KbYq/Qd8IhVcws816m6R59WuAviKK30bT98y4RCwAWMrsO6X+wvsfGwNnA52ZndvqDx
thTvYxaEHlsrdnO/e0YuVIWXcbPMur/Oq12YQY6KY0PQaLt2ND3l04ptdzkI2knXtnrBlWcHavl/
JJ3XbuNYEoafiABzuBWDcrYk2zeEQ5s5Zz79fpwF9mK2MeO2KJ5TVX8qBvdfZiUxvPncBm13M4N1
KaKDhTzcG+le8g+F9lQSAK7NmK9H66SFr1DaiWg+enfw5mIfF2s0/1J/xsgPDvRK6oW+3uXj0eLB
F8JebPYCc3Mc/wTzTy6ACqmvRTnOgGKzo5ZZ/MXtnFwVf0Ow4CJH5QOMjrqmvbO1Q8qZsDpPQ446
m6qbN1RwKWXMMO3laSoPGvQgcofyrMDu9uNjCt3IWn/pYOJ0bWtrW651NnVyn+vr3wffXRlsiR23
yptV2JrgGsND5jYPBiTV657Eo9oxpF0QrE8XPnVgU9BbT0y9HBVmCfe9w2+XU+h8bR3Va9MlbQLF
srDpg02T2NH8rLStVZ8yIGVrRZ+zCq8AfBVjL0uBPyFoYItLx3Ck/G0odhzcFipI23XJcYzWimz3
PwipVlggvNlcjatvdhlCup5po4nUXGnGeew2vQKMvhWsZ2KRKnOJKTmB7WdeczBX8kr0UHX40EEO
YB2zFbtngY0uknGwuIhRYPEkimKbpIC159EABSkWR+yrTS9df1JoeIyXrtAhWU7femr10bLTswFr
XyM4+T8a0tAlmv2TzGFwwAmRRbdql1FWIIK4XkfJWTFdrsX0zaCj2gSegpsDmysKCs1WIUsRUXk1
irOLxG2Q7PX2nhYuAztDDHLuUzpejfKxLIZCUMUo8e3zyBtlU8hfEvkYJihcp+3E6M2cblzww+SI
HHJlW5tPFIwjN0Z+aKMLJxN1faYMzOxP+aaFe1+0zZnaxvHIKntpNTrjQ5j3hVtk29k4aPGp5Feb
Ym7n/Uih8LmwJqrHkQWgvG3YVLTaTlhnFGnneXwzwh0rMsP01T7pY9yagEpHXuXmIQ9Jxtwmoqe2
d4hpUECFcGb6GdALEUGdvkNgXpU7gi1IaZowKWQngQNDTBQSjAs79EBP96F8z+h3ljhnZYOPhKbX
kte8jEnmoTfpi705ngZrN9sJIMAaUQAvZ8STNUjR6M3KCcZfY9xZxiEgLSbwnYHtzXAqduvzf/VF
p4dJqKJVQog8c1FVKuNseixeSNAt/dBU6wRKVNko/BB/o5drcfzJU9GR4XdEf5/1nolcwjHizq7a
vdKeux52BhVGw4hVub5dm/8U/2eUX63M4B2ZO7SA0FG3bDy3noYau8Z3hbJKzvbIR2o+Q/qREb6j
F7sKkssNXSH4pZRj9GsGL688NXKbyNHzmGWWX+bwEmlXlQUogzlR1RtHxh6CtVlv5wh2JdkY4nH8
G7nNw69mvAvz0Yhfk9M5WnZfmrj5M2iuZggF4yUOeJ47VTsCsWRpWoXDWc/fuS41dbcceJ08lA74
Q/9cDlTX4j+wNWS2cWOulsqr6xwWH7Crf1nhISUbe7qp2mefLD1kJZ4m8UKMqBYcdfOMeUqZNik7
CW34Zf/ImED2F2R+i4ThFdg9ZY9lc2sQT5Nqls/nmB22OPQRG9Kmp67sTPWabtBJgbm5RpRtrLxY
+21rkDhddF5mKwP4nSEhDlo639cwHc3yPvJlj/3RHA9mdyE6vFNJCl916E8yr+VktQOaJWzh5I2J
fDaLAdr/m/prxBvGcm+52mrXWiAH5VSmm+UBqr6H0SKoErqkD6u/EtA/OXK+M3qOeZdum+7fAp0K
3Ucy/3Tqki/0AcFk692JsUeVH6VwQ66AR4m30kltOmjsSEtxUBRSa266Rrz5uyq/yfRpff7R1u/V
8BkL27njwmxX7NpuhhMXLj2uwogiOyHM/GR308UPbqF1t3DTTTZBskxEl54pXjowDDb+jvjLlRG+
RAhTBwQXoD0/E4dkrvv2UDRbMGi7IJ/ByRyKxnIBTdF5SP/rkOXO4wUNUtT+PIHuL6bf28ClynDZ
Gl3FUwq2bboXdXcWTqVNPojwFnihy/Wi05N2wjsDL7PyZMOyoqcQdqZ1SvH1VddS+VXhAFJ4gkkC
4kP4LFt3tTjJxbSKB6IKvkv1ksx01C8kzvngSqmr5cB628j8rkVe3ecY76offdXi2tmKBgPevtFo
lXAliMo/oMRBHGn3WCmNRMEq/mXavyI4WcvePZthDScQpdwK/hnhr65u2LDI/JqWAPnXqL5WyeGx
sKTHoN3UylXDUZOk54l+qJsOUX+ywl+UAOK3SoWYJc/KYWQAMygSasMk4XTmx0wazVgcoBKbFJnF
WW/WIy3pnL7UYE9yDhuQllu0LW60D5VVgqMgcCgOcn1XxHdKVK7Tjo4btVmn+iuGHBaE21Jl0Aw0
2VZjooc8ePQqLhw04SJQtjCeBPEwVN+L9y4GGRwhdUr1po7KVk3/VdYlGX7q7KabtAlH3/IifQ24
zFX+pWSoqN3ZHhh8nN6G6cWIlH7N2Ro/P53xzm+cdBXZ+Jm4NMhRYn89Bi+2fDt9eB+DraytBf3i
08LJoLMmL5IIioq3C0biURpYFjw9RvO2B61qu2NWvnTi8RT0vDpRjag6V4lKxJD8MTuISZQE2vQa
uWg7rTc//U6qR9d+mq3X6V4c7BXlb8j/0Cr1kIvLTg7ldxnYsnQnrEju9Ndpcxyyneqf6umeNN9a
9d50z0F68IUowW5mU219kJRdpC2aktBmuIc7UMVLhDaheuYdpqXpEbVXRqCApOBsYFFj9szK7Vwe
BmPny1/KKsLUg2r0wLp79Lg/nct7HD9ke6RacGcoV6zhdsWWaEhje6iD1dD8k/sDXk8I/78h2zMY
dzrd6ZQ4Vo1Qa/iNatNVCOZMhl+mK3tueSKrX0F/jh4qd/k5goIEG31tWVs5uqqoTorgjtHUDhhP
7NAR+Q9GcqvBftRzz4mlnkCLJV8jSOzya/B1SKGbzqB1xvdcfATCZZCumnSoJu4s2nzsuKsezFia
1xkOGX8R3aSXUPGkAQX+t26SA+nUCLO+E53z8JoJDW2Twg2LW4KGZxnWFHIvWtaWF626zlZ/0rBL
uFd8jtip658mb0dB1os/PE1ChIP8IUBbpAeGAmRwlOXrpJ8Z82mSnclnMOInVrCBVfSWqUdrE5dH
A3CRNhjBhY7IFFImBtaqjnQwhb9Pxl/OZT6+CQB0zNeacZkUR/gzZy/5yKL1VG5Yr5I22WpBIbpD
JZ9YpD3/ZeYGJqJWjpwESd7V4tb0z9wB3AoTBg12sC/T17KkVKl+5GFvmPcuvJnlcdA3NSvMKImG
+l4DtWpoeBjlhIxZVns3YbKG4uyPe35YH3iBvpmY5Spa0OCvA5eOetPVLWRlxhHApvJmYz8x9Jen
DkhS2pbBFcEzMlnWCmcfZXNhFQZl1LCD6mhdic9Gwy1MYPtQXm5dH/774Ri+xmeQvcXTMcx+quG0
NMlaEKGpHtBlJvZYPLRhnUABh/nNosBocWQvXT4seUezbqyHadPS29RcMitQDyNeNZzS0Oee5TEJ
O5XVxuYpkuhyN239SfBj0r1U2a36dWM9vmY7q87cKKHb4jW8MkWyMn0zJO8zpFzOXWmk38NG186w
mAUpbBmo4DZ501NveeYQFpF5w8xih2K/xNispk0e3PX+X8vvSt2wZdRsgAChThEt8b6/LP44wHum
Dw8x2XbQMtNK/+wM22yRzLzL4jcte6+uim5DDS2TLcwcnu3t8jYL8r7e9U/hk9tcSzetdFYamkxl
jXqaK3ndFugADwusaciIFz2z2c7pPZQ+6BWkaSNH+6k45N0F3RLU7aO3GRXr7077MRWAEriShcBA
vchG8la5Ln+xCH8QzwQAnYTiblgH+OIJClS5juIZjTlPBMhluWVbD8UysqtPA0FP235SBkdjn1nb
YPaIh7W/UqxY2wKdAa2qQwIr7qnJjigsmXgjWSguHwDKhYGydLxgNoyE8zSBx62n7FCukVP5TmFe
FwipSt4B63TlWFrHQvqQ8g//WIAc1Nc0NDwJZWQzf8bwsVL9ZiYvgQRfdtdPx7rfizg56JAHND7R
aGdasByVlFyM8ndSI57gUwEqSZvvCiunBVpr1Qd91ds6FeuTKoVS8cXXrgf7ZcZLT8Mm8qbqtUzO
I3gbvUEI1oiWDDOhvEVXxrW6qyl62fjZxJsMKEFIv+L8y5dRz2DM6ZiDjV23Inkt2PTjlXLND1sq
Z+3pbm88GHbw/6qrrmfyKYJVIJ6X61FrN2FxLc3ZTQLPsB7JfEbv00pOIm90bNa9N0VeiUQy+Tcl
2arvDgvqooW7biED/GMWfTSk7OHYoNcRvmr+OKk+zOwTcTJ05L6ozln4raOwGuNjDkBjBG8NCnfV
+BHEbSGcSeuCaiZ8MziJzVGUb5HzNUJZ4q+zm+rV+PvONhw/OLPNfakJ+rzNwIbmToMZ/Z6Vf772
HvkvvXtY+raSN236zdII0diN5ffcfQoC4l8Kefgflj3SrImfmn8PMZwv6EAivZZRXlHvQbWrgztQ
s53He+ZD1iohU/1CArYyWbxuwJeXIoWHapsNkTOOd3D5Itt3YBAVm3ZZtFlBz/PesHbWP1VSvsWH
amfc1Gld2AbO6p5O1wf3MLJFcvG3cArdSDtoPcTppYs1WaGHGrEN11z1PYTtKiofW6u7tOVODlHb
sBSc44po18b+SMJkW6PO/JeYC6MrrzSi8GJSJXx/JmOK15MfLwTHQQNX8uTUYw1hhNH5SQQnWC3m
KEaO5X2b1E+5vGfNqch/Lb+wOya3LLmL4oeGn8/XrrxoI6IfOeAXzm9tcknu8Xw1Rko4OOdmnArc
O064zDxIGNC4BaD5/PWlDBsCTIJsnXtv/EHNDK0KvIlwsYzXqvToFqBIRDPdv1B20RacjfAWiTgJ
t3gg3DS/hs536mMQIXwGwKPnik/dWjwZKJ7Yb+qqSoCb1yKXUF6RCJGYNg6GMbwADDHl6hbhyKgX
dNrxAUMhwRzTUVK4a/hc4z4oPpaTWIgn0QLCY9ZsgEyT6VVz7TXBSfW3y8i9DAmUCV5Eaj5ATkM5
iTaYjVa+9GFV21nwYp90WD6ADCqqQzcPiyh8esTWpp/uSJVXSnmeJy4NJL5b5oIsW7PWSjLc0jxk
S0uANqHszjqlqpC/leQH2N6Q91V+zLRNiNFRlNkDRW3oZeJHQ6JXbyN4g+nma6bDXPJS/SB+Nm5n
E7mFdJeEU/QqOHIyDjodmqFv9Glb6o++hj/i8SfZVWmfio5J0kvLkyn/LU/CUN6U4ZEH7/VXpDer
dKBEC0dGQm4qQdrC+8ivRNgDTj7/xgib13UiG1IYCCI1GDyC30DZsP8UVOV9zg88txjmqJNhAFYD
AsuDMbxXqhdOHp2FbtFYr6XhZNYnfI+o+IwVvjfYfbSKyYls3aD1RmE37SZCiLqytk3M6AlGITW6
8vVKaPgaxge4+BnxZS6+B9bVr++QDI6Ocrnf9KQWHM2j1bhNd2iN3yx6H9+q6oIR35w22gqDIv+1
BKJxVffjI7cBwkQAWIQ4zZpOyZLpyERsWZ9Zex+JtKWFi0c0BzSvObPzutoMXOzL9464cMH2CkNE
7fltGFgz26uhPUVzr0Z/hf2dsy7SnIAXRlzKx0rcaotf7xgyyNdmbksM0injDivZfX1t7vup4P15
1vOXoHx0+h+qfL/fyf63UuIKWYH+aS95vun9c+FzfP8deFjRYd6QpLjFPep38ei01W+JxwiJOxW0
VhEJmMfWQlrPVaUuZN6jM2uH2uxntJpeRwPv7/34iuJu4XyMxNP83eTqa/RuIpEq6tuYParoT4Ea
Rvtv8YZI8DczLEhSc8wZvutQJqJDuyExs2vp0GHbZnlaSlPqpp5KzXsrCK0wlNnVgc3Euaa1+szL
j+Vy1dsviQIzXOWWk0UqmYh5uGtk+sYAv+rN1ECixVUbo5vtaJaQQCcC14ItOIb/S0Kx4yd/BhbW
ubUcM2BK1jfmeA7l38pYyR20z9HqIQ6+5pBuiqtrygqnZ5l14H9I5CdopYDSMLUtAEtlwun9CPwr
LcNswmPgmMKO224lmOmiXwnlXx2+WcOR3xuKD2AZPPE+erUzJtFucbz0mEQzDkdHUkuwS9o9+/lW
iXnkThTxtU+DBmHwIyPvKXSurvLUGA3A23pMtgKUpOK0CDyxXMN85jju+TqUVwcTES16FVB3RBf8
D1LMiAHtgE1FBbHJfCMfw4fN6jWnHrcpaR85gUE7SbqyNgpI51OovuuZMnkYnMGLu4PI7Ev9jjwK
ivbfLAP+pREek8enpL8sAm2/bW2x3Fb6s5dmcNvQVsdX6r+mnhn+zxLehfQ9r4jJR3axGUUvmde0
zBuMrw3ipWmrrTtPQH6OGAP7Bkfg9cWlq/1DBQhnnq5UzF7dYqOacH/1lAokSWr9UkVStOUvbXpf
5kKciVZ9XubOqv5u/hJuEA1Ia0YrVBdnpWaG5GXZC8VNqvZp/U8jbBmWglSg/KwupXupteZAcWuc
yrhBv0nVzUTE62JiBX4AqDLMFEzyR64iWwp6TxorZOl4PBc7H6KlVkHy1//44pdp7UNFwuT2nesn
ngwzTMRdiwPYWeQ/oH7x7MrWY0SRFlINlkQDeUfICTHPjvzKIk9VzmV39AN+ItJUv3hFeOjzviAG
gHZcpIqFdIASEGSBdXY6qPpOkfdmDaS+RhSnopfF6Q6SqGR3PXooA6Od/gNDRWzEvwd6VOPd6r8i
7XeokP1pvx09Fmkw9uRTv2DuNaKqz/F62phY/gWSqqFbXRBKmitig3ok7Jq4Oj7brnJKMDYDTsfv
OxTJd+xMrXGYeg+aXsKqh/6sm096eOM7ZWGqU9MaxeRoN+0xnUjy/si5scaYpeB971XTP7aK8G1O
q6q71Ez9HdI7yYSITb/q7OxnF8DMniYvJI2iRQo1jOjX8t6u58vChcVvrfCnVF9zsF0WI5IiyXUP
QpPQbkypG4OyxhJVOgntnJcvqDiq2mgHEiDpvhFPxRt9UIKoRLw3PcRKuRmEDymEQWZ+yEnwWApV
XHAxfuiF05UYB3IJzH1yY27qtKIDSTvUTy7JNWGwAVcni4uQc/qp5dsolWsfNtztAeMHs9OihTXR
VEI4x+2BH7SO/HVuOkP6mXKRrHy8aQoxXuwj2TRvIyOt6gFwWxoLhTd6dDHw683a0aLhq/CK68NO
mFc0Z7bBymcGZH4XXDE2+lMaO3XJMmHC8KeTVFyW9z0lpyOr3iq+/GIg54ZDUPq8S2u+/OC+1OVF
bwJ3JU/b5cvv/FdDClpUMMmGAwgFIQggO9ZeFhnZQ75GA1CHbodSrVsf4nxQylslvBXEzXQ7P//g
UlCUtRw9Z7iNhs6LVXWiBYRZhnaBnbYtaXH9AjvtB9kIDHsIQAEzF9cLDlqlvGDHc7R0v3RdYafZ
Hb8zq4cAhHJ7JlNsEWGzjw5rEh+8IOhmgKRHd4nbT8uTjRrorhhZwOMEQ6vzOk+atdpkELILqYeg
FQ4oJ8tHwVifOHIrr2pKwTJl6Z1l5weMSQBjpaDvfTBUi55pdC3R4YIH/oYFgTODhhQklNE32TPW
Mgs4tDcxRvfwVdVrn2anBQHFj7XKAevNpLXbkHS45bUBURSM7aeJG0gufnXpWs1HIptUNlbHfeos
otRU5jtCBV2ZnZ2uge36eI00TCW4hiX22KjrNY7oOrvU6m4G07VEqp/+w+iAWsng4PbmvU3+AsoC
1IF2CdJLq4K5olHFyxQanxUWfQVDijV9L7KooXO5nZmfvULY+bS8vJNlcJ6zTTTdR+s+IUsMWdVo
MQ9cEq4A7KoI8/5m2+JG2E/Ss65ru65/ig+lemgl0hCQNH2kyUceqM3pltR6dhN0tmiSCZFwyuPc
GS91CDvk73swsx6EODcMhCkdWNkl9T81YMdBA78HNTV2qYYodZfzLWMszv/5qYh9iujo+3KZLr+o
8yU2NYSOaIvSDEtnARmijEJdlcFxc5dystWCVKMvGUReKM7fmKBn0EPZzklvchrbjC9T8lSl8wTL
vNhJQvOvJRtBCC8UnDkcN4HyKQk4W+vPxveUJerq3qDwiAjAEYd7tPgJoPtNNBIgW7aGJH4BwOqo
XrW27JXpmibdnbRjCLNfyy8O8aayTp3+XiPOmFLauQD1OEdkMvkl44kTR64+r/zQ/gk6Pfx3mH9B
QDTqhu5B8KGUuFxScduMe5ZgUUU7euKvaoHsjL0SMHSxDoJRYqBfAH5S9Ws1/HCSxdTBVi0Ldvof
tfbojKvm52uRaJYSY12t0ozOKTDw4OAmJMQHYxdcnZHBOxwbgzgX1CpodAkKcEK37100WrUD0Nmu
B+tVxwwJDZvRqHbNxtB4ksknTWQ0b+bwUmjHIIOM4u1Q6GjYq+UYZfMTIMg2+QYJuyWi8Nd3Ay/K
t/6Xtmgp9y3YMo8zRuaH7EU0BPCSDwF9sRHwCX1ngz3B7oRsW6L8N/GjKAXMtkKFgSEYXMagrFgB
UiJNfOcOZHnHkygWGcD8Qjbd7IxeTyIShxxKf3byBXPbJxPzPSOyJMZ2THc40hoK3dHsni0fdRZ1
bqNUkhihLVebBFcCAGwqwbY4xXF5yGe0Jj9y6KInF+pTjCNEoHKm403D7FCy5/fnX91cIGb5WR8p
DpC+eE7WMcGZltxDhFcm6g2dXQ/c1nLsUY5WqsRGolWIQ936U4gaIuqSZj2Ycs/yfwvxsaBDUj3R
WdWeVchup1IJ+O3E0JYoCjEWpeJg9ICA1yEXoTW9SQaJJhzyX258ZL3beMFayS/LVUC0K3mOtY3U
xvL6aScTYhFe5cgRw9MCseGxWPQxKCM3krKiH3OjbA3uGPJHk9NP+8p4b4CA9ZjgmnRnodE286eV
o0jgy0fS5N9ClMiL6yM/yuZVL7ZFepPr3O6kW2IYENfoTxDND0q5J9DTZhAKz+q6RnO+kdsDH4lJ
xe3kY8YVSMYzvOKfkn75xGr8VpS05XugCbcxs03luyTxMDOCVxyJFr04L/dGS/xydVgebJmsjQ/e
t6UEpN01E6+tfCrrwTHMeRuWxdaYRTeZLaJDas5e4Q3UrtXfnBiunxMCUKk0TSgCF9Gp+ju5I/tM
4BD28/yvRkVmaNsmeA+UtxrBc9J2yJE/ROUT0dl/jw5cCcWrJZJZOm2Z25Tiq8KcQoKFADId+dB4
YEuj8Zraa4TJqMjeDN3O1xy98tH1/wQEQpNCu9R6Rfkc3M5NAN/wkpCdBV16LktxNeo3FVyjtM4D
QEb1ioO/vOPeR0fCHZ2Nz5zDnpKFOdaYRGek7tKmzt3KfBTNToqvYf+n4IovgpZMCZJ7pNZpNzGj
Rm+jZVKiNQjtSp500heXlVqI89sD65a8dMbTkcOWFeu8O/TXgnO/1EfBJEXPga4BEm9cwj+kVfdX
NZ4ubkg0MxnmOjuMH1X+q4dvQfo+4VSYwY/64S0eifWZrrQP1j9J/BSnU41OoXyQD4RacGMS7vqn
BuvovTOvv1h6lHtgXEnqwexxaqZbkVwJplS70WGfnR2hL+8b0at0MIXVr0Z3p+NIyZ8UAEnYAfdx
WXiQcdhy96ZTETTGIWbcZK8OgRqF+GmZZz++p81ZgXjHtozZhelMRIh1Z2vaijZbi7dyvVWg/FHJ
I1RN2IXCR++wwVrjuybjSIACW16vydR2Ktlmuhnw76K4WCbelp40X6SQGpqJ0NYmETE1eVZnMLjB
f6thocsPVTgumJWlo4NapoULLrZVOZ/9xkWKuciFBNkLQjJhSA29LjeY4X+KuoOqfZUsdg9EGowZ
Bs2Vjie95gpM4996vC4N8ZgBINY90EOCC/gDLtb6V9qPWScbxy3pmGaUDCcL6YO+D+DXKvW3mi9G
/swxP1ZisGI356rnBmTTBEoE0mwhKwLbJESVFK2jjJvJRHfB1yIwruJ09NdyBpS0RzlZyzsDdxTM
QvdrNh+Q/hbG9xVdHvB/U/b2F7vioiNBVau2OkzfYLaGSvNbv2qsCaqympCr6SH8YMVOJMi0ZYjU
m7+QTzw3cEACC9/mLRlUWODQxlBcu/GCLTS9KR2ODtSdaANJu6XhJI/BgBDWPmro2+US7CvMZYix
9R11Joi3lvycndmTq4uP6WiJNJuqn6r8kbNNqNxNfpMS+BZ/o18fe+WINZDqxllBCorwRy63DIJx
tmmbnxkbZQ95Sxag8mPhRtbrz6G4BdFGKzamE7iNyhS0yhHtesk2HxEWTQA9/91mI6jIWDSugFkv
2kHFJSNqy45mSHqrzHOkXgJXHoFGPLH+kgh4SZv/iFSt2OmOYHcwBa7qlCQR1eDU/FiXHDLwgwT1
Fol5mHVYXGEhvaHJwZ0MrjrSk2w1ZFVZsROxBCfHprkk0m4YDoQBk5f0IBnn6EfXkWu1Is2egcWk
QbdwEdLKFxJy1w5DGCS6BN59mBtvHB7Y+FcpbH7Y4sWFhvAixPmqbWRe6mX8vf8sN/TC4GMZhJiC
4nyjrDVXFTyfnQOCpxCSazJNE1fihQB4QEYQomIH88i1BVtWsHYr/HjKwM/MJ0x7bfSsyleWvoMb
5sJmGXYll8Kn4/cFlZFqPkoF16TTu5C010OILvrlZVNoWv88dHyfbIVV3gbmsK9++MqUP4tIt8mV
zxObH7uN0P1rIPFi7ZNP4hIu5Rygxe9mcAN8cULjXTY3pQ2vmLriCxRDE1jp/UfWjT3Iyaq6h3wf
VbQWQ3KU/+L+V0RMDwaUKfdKv3Q03jwRJ1W24y1TXS41QCNvFDdFuxHrK7FxpGu+TYAfS69oyUfy
ee2kuSMaoTbq+K6W3b0PTbkA/rGlYEKTSy4v4cliiIIo/PpiLTb+Fv2H6RVkKhzdFLgsOgV/LRTt
zP5DH7iNACC+tves83rrGcbPMPxr9bsw3HL/MIm0hudpLXiVti/lQ5dhv6T9IgOpBnrXmTg7OB0B
fkd1S+kQYU2lrg0bYVqXyUVXz7J4GxpSgy5l+KdYB8CtototQcffVbUmtgtj3YY21oGjleOtmXFz
l1vDvLVzg6tcs/30NPU30kVM81UaB4WUPwhPaCUslvOz1N+scYO6TdPeNEAurdxrw9cEcF/JFyPb
LR+cfmzIr4uUjwTfUj3VCqDCjU3XAPK/MlRqj1rMcv2SnAR4CRtnuInKtXua+ZvQfvVu7WZApglr
QDKuFIVJW+U9jQhsTWZi4dTjPBI67hAP0/JuB6tuWFvJEY7awYuIDmkkXdtZOsaEwQy4ZSgBKc5j
ukEjxVuuRZcFjWcT1NL8KeFJ7iZsV7UbYZNX97J8tiIcATuFiBgQzvZGfCwg7z0GnZjlN56DI8BH
0+H/m9tzGv3KxDz1wp/VbxBKL5roHMDGHH79DIRZ+xyB+9ECqiNpMxQKX/u0+g/pqKkrC9WMRbzg
USStFUmL8JnkyymxZ0413SZb3KhOMEaFu1D3HZ4uJFSx8JfSHYDN2ob1W7hNUdudSjrzsRSFpXdB
USpzYSyxeN4UfhXQrCjbnYCQtCF5KOY7EEkkvaKPafIGwQuKR0waevwzEP/DFhjciS4mORJI/6HS
aLxyUyAV097BrtCFNRa9aXjM4cZod8g1a+ojQlQOzEj4hookigquiyf+iUyNoaIj28bWh19+xfNv
PP/j/DlWsw+APuVuA9RrS9Rkr8QGRguAj3QJbU83C+bJEUo/Re3YYy1nKoavSwjpXVdKaod018Ei
JpV8m/wVJIlbOX2raq5MljKp6TnqtoV2qAhgsfzTrFz59aSjgUQezUFkXUUYdWmwDgvzW0LQgETo
1V6GmaCghQsOVD1VmCo2Oljm99DTNmOeKVwycTOTTILV3B+RYvbaR95SqsUnaVGrWNooUbjULkle
D/WREAGkivt8jXxe3VabeA3N3h4Npb400oPXBWY/VnaLiF+zThepvJTiWUw/IZEQnwtc2UayH4Dv
a+FvEul+BKyRFBYJnXFlvhnClmxPHNGYjfeDYqKM7hEY/6ga+wGvIxvoEkdVED5jtBqLr/SY0jf7
dkusQ3pbroApfvX+sdHfrXqrWZghHVVyCbABE+ez5fWlejPVXwCOhKun4y1C3YKilL2rO0aFxYG2
huK2PvjX1xEpgT063iI9VrJCBs42wW9Q8BoBCJDTLaRglTNpvVq2NrYM+oWH6DhjY+FF/vO5aq09
UskpuoLgrRSJOcm6JtG/Jt0r7HAs1jAsQfHMEPjPIxd6RXcM4os0lf0CAYi28eNDN+Q1tmacvap2
JsknXMfrGQ99i/QNcToiEweKIZYhueXeC2pAS/GW0/QpI0qzwSMQUgKD44kGzPY3oX8irKASvqGN
dBTl0+qoCzJlctVo30PEF5yBFgve0mFMyQHCyel+RaSBC4wx/bAIy+587Nqwl7SzCY8cbN/Bk554
9EDrVv3XAgMsmCflAwd6AyFOmCgsJgr0UN6Y/qPuv6z8NwGX18BH3XSauQfQOrfbkskzKLfT8Nep
5KOjAiDjJbkSzxXSUdBY9KgZZtTBuHpUQvHFFiwyqNeDvI2ItzSvifwtmRc9w1dMnL5ZgwD7PV0H
6LV0CsSXVf915qrbTBv2nBKuk4jrYT72Tg97cROXr5aerifQQMw3IgbknB0M+MkdgP1Q+h9j57Ek
O5Kd6Vcpu+tBE1rQ2L0IrWVGZERuYCmhtcbTz+e3akg2aUbOoq3tVmaGABzu5/znF0tjqWo/wRdD
NTG60d3jSLEYXwdkGR6wgr2w23lcvwqdi5fA8PfAB/Y9nxpkaJQgwh26GSOjat1a27jYFuEl9B5t
x4zAnGtYjHGtXW9Xd5BT/Dn4NzKXOYU/1UeIDSM7Vbctzd+yEJeNiQEY8P2VxB52DKFN4JrDHdk7
624FUS8O5xJXzz1FrHV5H3avNIE22YkmBhyggmAu2UCnEa8tcwGbClI1qIWmYEvOUSg1d5D1qVms
6nmBpHHLnK9FmBzRDmE1XEN28Ep2sEyZ+WeI8aTVx0xHjWfEieDL2344CYpjyBnn19IsSn4Yw/v1
Bt97HC/AVbN0rUJwbnBwodcNHCQ2WGKmUNFh05TWVrZWVb/ow1TwkzFVq8d1ZS9N732AUhFIe46U
OHlVgwsAPLR4ukvUign1ziQornYNgRCP5Urj3q9osOP+kQTHXLo0/rONDyHPRjXuQDiqVbeq9KXo
D7J4BtOrLfbqFE57uky1b5tWJqvf6455ZLmN8SOiiq9WZqvOzWpvNXy5YuFKW/ZuRuSszXjpyIsH
pscTCVCeNQnOPvG9tY/pvjLvunsH3NW10DW8o/Cy0MyDY2ILR6To3MJIc3CTmaU+Y2aIBjtgj/dA
xkGdT17r4U2tHvrCWUKUEqQVvPkBOuFYAZGHynYwNm0Jf9FM5gZvj5yWuTLY6Lmkyx4LD/Hlyus2
wB+WdEBrDMjFksOpIqywEodOVe/KOxosjA7LGjbxItIOVYMlFhvXcrxzFonixwSdziApyqXPUOCb
wguVcvYarvmrcuZ/5akxNVwmrhDIkNQ4UH/qWWIIkeOXEDFh+Z/sh/YUNK9x+4lnIOIBDwiR5wxe
ZSW7E6l+C+tbP2pc8b1bb6jjyzN+2R2HXcc0hbIhZ/gfTX58DTYe2+JSXXqgt2QwL7zk1WO/oXCD
4o5LxS2cMXuAGtmeUhPdqrQKqkkGAkZPFF4pGvE5DdEv2veaPr17ER1w154064QgUIS8+Evd+K7j
TQy2otBRiL46QQLFMA2rEXdggAutJXXvvsIOMW589ji0RfVbgQxXW/YI5Dl7+Ro+8GSyGtp5r/Ll
aLgyLOpPfj4f+7knptwTnsB53zOLZfqhX4n3EByPNv4sCopy/8Ay7xSq2baf9BU58vWbBz9GxkD2
SzZW9E5DSafWzRpnRZnQVzeUk2zPPACQyPCvmwXS1M+Zk3MbkVHmTbGM7R2vCHdIwZASIMt+t+u9
owsakzsbtBMdjswEEc0VtYYABT1/57AIRGmIq+OsLDkksB8JgHHb7IKPIA4kh6S59m91vOTr6+GF
okGt1jzPRfaUaC7b8qMId2I+ZUMsEFHsFAaJv2V9id5aJRfWtACLuFzud/BBtomgYEkDx0d+7vWQ
lBN/KkEIb05294NEQYKkEQ5LP1rePGsp9JRj9abiI4QRaUN9b8P3pmiqzJ9WSyexheUBvZBQAVDs
kr9bphfVZgPCQrgKnoLA9W4S34yvduIc/WhjJ8+eqrvKQ7gNaAHjV4E6pAyLuRJGiBjVm2kFlnhd
wwzxU2Y5cHAVV8BjlPxx8Eq8zqRzIs4xpAqcNQFqK+VZcnpVKW2Id9YNzJxwqvIQl4uSU4zAoEDq
+SZEFqy2wCqXsLip6k0qdoq9HeFcauqMsiqJ31Iq7pHVnxiXnCFQlj6ZN5vmSnYonMm35XSiEIVk
kL8x4TfWzUppVpmzBRZLoUiBpbZfWgF0YBAkxGxsVEBSRJnt54cgpwVQSLSkFq/YAulmzFlTJVOb
NVNEzZwQkMloPhP7Pe/fUgZnE2YRFfjxMLPIDvbxp2YViKkBD41pokXq9mKXZ8sTYuGMY2gYdsy3
qGGwSSLXR12EPXvKhj2n0r8RbQrNTK/qs/Ic9N9k9/LzDZZHQX5lj55qlYWWzaGuuiDTQPiXjD/i
KYFFGtnfht1x/HNYsbhtXH/gS5dU7B0q82nUbf1yS50w1NCUWsA78Cxh9joIX725O5Oo3QDGY+Us
uvRIZ7/D3CoAjfcgEeRDNPeELTJsDvQfU/6zQEjETW3vfEQqRveDU5k5zVBv3iu0h8se0gmwitsA
oKxCcyuzIAaONCgVGionzWH4V555koOTAQlcWVMvdwgHYUdhL2/usoCZz0XUOSGIzosgeuqvPd55
Vbqy9Y1O/wqLH1InBnvhDDqLsQQ8KiB5Uqz03rLJTpjJ18piDD7JCJ3UbDTFAR6KjPQIonaaLUd7
y1izazc+IjdBLpJI+VmJpozaCwQBMSKt8TYNcYg9Av0z5UqXjAoaeaY0s2f1yDAk0aCTq1PfeUgl
wglsGWRYjkYPGbL3WRfEBcgs/1NovTQ4zAVfvvLh2rinL8JFhVE90/6ZQDTU4ND0D8kDpaUGgdbc
MRd/spUKWjIrFWmk2OIka343yRio+U/CtC64h0REmKBuvnE1zaP+KqMOULRtgolUiBtQnl981ma4
R8ldSMhY1nW5dQoTM6lmngxLW58V4ckMtuCJeCdPuoU1BV7iczF9vfYpIdUl9bg8JZGrs5KZHgrj
0nXgHUwAs+k7xaMBfcNaNNZLiIkOMIEJAom/A+UHrjj1QjUvUvIzGnTeyRyXF0wpJhpbd58tGXkK
+4LgtzZ5RLu664a1MxK8Ts0qnxsmbjQXoNjzttmEIn7BZI8+2dJJNh8ug3/nyFCAwBSn33RsZ4M8
ZURfJwdTZiY/btnfPAOymyzEjCGd9+9ZhDWzrHeHXC2vA+fGhiZfElWuc7LStAlXw5mSH6QQmEJJ
5omOURFQHhJmmCEsjVvpSKu4Iyho3IWQuAMOOKzd/Al9sudf6gppNEkGqrrTsyOtFrZ2HKQqHN6j
DDsoXWNMIJaYzmyfUWXessEazbS05iE4jesvpBAdIUOAjb405wCuxudguIscd44QLCTEXi1mMJFc
ZAH0sv925VUG4vMhVl6w+fIkapjoi+Uu50fPOUburfI/srYimG1x0Fu0AgBUxikFZYlywhD4LM3I
//rPCrGbujVgo1ZkAFT0rAUMcLp75H2FtjO4aahp8yVaomEJbbvpP8TGWhPr4BfHVEL1QWZFSomY
QV0j3WWH5tbEVSAvviLtXiA/vpvda2HB28Z0QxufLiMzI/3SLGbT6jg7qLUysYY30ajmlrEo1bMj
b8A3rGW0Zt5RT/VF7thT6lKjX/f9U9i2xRE9IpRye0EPAOmJB+7epXcXjWVi0ropvK0WL3ycEiRq
XXXld/MUM2/TmxbUbmn9ploWxmJ8RZfNd9HJM1SBPVUQvX1vJtBKMPauNymNCZEfvChn943lxnxJ
2Hlp3dNQHpjz8NS5NJlwUaCiNReQ6wlNHhuEgYsXX6WiwqjBVy0eBRuTmv7tNyKaXEOJMK6PBAvw
YW9aG214wjIt7DVKf8O6ekkyGTxgP9ETJu9e8KkJZNe7+1Agm8pBk8/4OzkmzbnJJxV5AhkOFuKl
0bkgOdCrl2iAPUYtOBBkD1zupg9Hv1o0Tqb1Ini+TnLU5WeH/5G1LAqcS7EZVhZauyeGTlKWzI0C
8zNmTxsCnfnyDSNduCzJWmspvYtX8wtBvY5bfxWQEERv3Xkyi6aaEWA2FVgSCIpEuabID55DUZMB
YMD74HzCGIzYsRwRqmoxhoHbNYZvufqDu4hb7qqq4khbjel7wsDJ0Fr+BhgD6BBKO2E1FzAyisVG
6EjXLbmBGdk7bypUg8D4NMM3tzgPAyxeyquGOlletg5wCpls6G9eA/rFosNpeMLgs5lhHcr0ZmRL
0MlTNrn1+euQveekvoXwENU6PyrtvRPzkZXYHRXmO34HHdb6AUYhlRE2SDCpPiJ0/S52sW5czweV
YALUSC0767bt4PNTax1eLZeEYIge/BYnCmTYs5JvS3mag8VY3kr6cgsqGHLJ3BlwTL/MynUqGZPC
+0xDh5oYkhSE/mZVzRyA0b0Ygzn4JNT5KdO/lZ5ENTLF9Hbp06O7I1PH4iWyl+pJb8+1fsxSafKZ
YUbVrIWOScXb23kFtJtU2ZGn3FLPZtlimQeGcjXzTS/B+5rV1SZp3gvs2pIk4z5hHg5vklC5TIjJ
57KgxG6N5obgQ2iYN6/M1oWGX0fT3E+gADJK9vQ3JhPY7TpCfLVh6Kpz//P+s4AR7EqfSroSADDg
vx9dh4W29KiwXojxEuPr0P8OulPsbNtlF6LvNAsENnRCk9aagw9V0apnlw1NSv1loJxV56SnB1oe
DXoLBGYsFmB96CzfwHY5tEG6oDpCmGcUhEe1jUcgm647CjswKu7gqGLsRXpmBM8DXRQ0muitnWA/
8gGk5xazYlig58ET6KSZNK7ld6o9shp8V24WgxTMAxR+ENqwiKA4o+Dgvjcozwgf5jZdJboOWd5q
qoJif0Qae5dr3P230gcoPCYyQXXxsk/SKXkrLuHUQpWG5yeoWn1gSsRr3vPkCwIcFANSlyS8pI4e
TAYWE7VvdaUFFwNotz6J+akHcNIHOyf+zMeXv/A+H9m1H5KPt8SsUIo+TG3tkR+VcygoT0rlcD0s
reEAYuow/BmXvrms4lOqO1PN2OEt14xgXJRWS5/uVKnqhdN2MzPGy0I9IW8D9E4AxAQ3SEyO2oRr
foJrn0kudSP8q2BjC+iXk7npKu7ei2TvpPiA2wVTTyF2RnutbwvlqkI+HYEKy7yehxCCVFaINw9x
D2Lt0oI1PAO/J4TdQsRH2bMc4yoJMmqOOrMuRIM0pYmmBmJsEArqufSJWS6EeDogpsEJND3LptqP
DvEZA/4Yj5CIQWd3FTw+8Bw1wrWEloP9WAiwKmZYVMCwKTQOwPCcTM6UEBrpN8EnLjEc4W1kQeeE
nY4TFNdX1JVgLcSuzaRiRrk6z7KtwKVJqQReit0PteCB/+7HV9xxmQrhpBHzQYrkoRQ3hb6uIkBg
FJIwDu4Yqy0mrinqwZ3KC9uHGsdqLXvLEGfmOya6ffZtVAg5l0xNKndcuMlbJKNlpOljSmfxRGuj
8M4kLMxEWowZVNtjeAibVMEMq844eU0aVugrKgfPbwImaKb/ShPOXs4ugSNXb8lTVacWI2knYqbj
Oe959hlQRFbb2twnSwy80jXxeIvWwohvKWZxQDEK4Kvo9RKaggHznpQVClVQWQhljiEtE2091ntU
7+iEma/le+yz0ICY2TwVVs9YIuwkE6rNoikwMdjE6D1k4+KjAMLtFEKpM217h0b3UuCawcAUKK2y
1vhQIcqfV8O2uaIbtWnDYuuEbfvEbbagSwYiJJu9ZhVC25K+q65a+Xk0JWcMXAdGORoNpA7ZhY2l
UV8C85HG9lrlBoYMylmcwIXLJt/pMjCBsdRZARbsJ9W+B0hVHAbPF/buKEgmmsV+srqN0769+D5W
zB82btpppc6I9JoXKrsdcQeyyQbzGKoVuFNgHzUOtwgvgzL7lO2j3C0lBZr3LLIfJcVw07DGtB3u
c4sC7I7ycJES1jrnuVw4zT3Mr0RS4IRXT3McPceQOQxeN6s83XeOBH8UlBNzroKtETvntSPfxt8s
LnGi6M6RUdHgQiNiUxWTcYillnBOVbceithxAAbOzgEWqXaJGhfpNEoQeV+GK022WGBfES2ghOtM
eTT7R5XiLPdgri2FELL1n1Qj2gYAEngq8B5dflDf/XyF3Qb27RwD9CIZ1niLSvIBwnYIeSZuu31C
E/gIxhMjw4HBecXW6ARM66rzkB/t6NbZX2H72cnjinAAirU8huZlXQyPfUDBlukgN0u67MSlMCc+
REcRAGXlzwOm5f65nI7SjAWBw0BYacJVc1aHyty1fZRF52ZBteeeYILHGpA1NT2DB7X9TrB38dOP
LHhKmMCV70CkOMcZxBfnoAlna/I12Acc1XzlxyDD1bmG8jgL+jcD7/N6Lzk/RrNXzY2KJsC9O9pV
k35YqGN6CSNIP2sb1e1RVecICTX04erM6ry1FlMEwEIkTHeG4UiQHjXr6Sk84bCI5GEjzcNFES5p
JMWBKro6Pjl8sLnkXkeIG1WLJgu+viHG7fVDlhZCJKFKG2b7KkiNEmHee5TOiH1zpWeE/kjUnWxB
9MFSY5v3HdsvYyEISiRNMOVdQ6cLptlTZSTZ+ESDTmwmJiWGDG9ysNO7pYY1ZBJ8KRpCdOVilg0D
M1RQw0vPlGhc9qtiCTkjX7EQzXXHXD8IbwI4GyhGA8aeFu21PEKj1XEpqxc51GCsfOsYsCOguDRr
kPcbHs/TQDl0MiAUIKPT43BwtTgJMpZKjHaOUxIyDWU55RZYj7MeVuzRogfS0gXKaGGsWYGUUL3m
G86ENlgB0kfja1VhJrlPtXOcXBu8BIId6hupWBgsd8Y5c2dJVy5aI8zsqSSq/JrQMRPug3DuXU8j
uHqrnHZbYVEyA5phQgFdvcd/k6auCm+Yu/TZTw8qYtFnCKVKrYL2JTOb/ByF58+A66etq20yrEry
2LD9qW32buYmbv2RVJ+tefGn3qofv3yfDBXUB9HcMd4TWLTly2+fuy38wEYcQJSd9tKNqT22kBgI
fgCI/Pbp1WyyLptDRVNl66sof/j9RRkznrxNweIL253iPUZ/bz90Zy2P/s5Uy7kzEIn1WuFxKwbU
TJLZaIVdolzBpjQPkgOxVji5cZE7YfwkCJzMtEiQoozEmdN7T0gvKxPqm8akOufuEKEXMqDwF0xr
DeI0wbIjSgus9nAVQP2PFqYdTi0s/oyJWF6uQIwMdaEz30makszsjGBFkM9qdcMXtJlzy/LiZCDQ
wi3d2jXwz1WuaEITL7cvMrYIAQy/od7Dd522tKPuSXQvuCMLerPdLsW0pSQUsjRYh5z/pZIDE3WT
CBJ+BVPXYSYbSTyY2D0BB44LLhVeBHq11okozL5KHdsMCeIVx9fIktAsnktfJyVdWn2CcAMzz7GA
/NMmR7c+BI+uJoADPgk4dFRfI4olz9AmdPlYrE4rDYGwh4gIX5Cmh4BBG0JYQt0+NRhD/VnDMNwj
2KPr7yX2/TmK4LV2zzAeC6+GCg43nNT8rNCD55QK0duIZSAcX+pOONzlfSRnhzoHnFpjT3fClV7O
+/qki0GEKBDt54k303BU3LYMcdWnw0OGYk5ZicFBxAGG/aNt3AmEZN68ZZ5HX7UvbOLmZwV+oQK5
cHW6Wpo6bXiJ9S3DB5lkixcvf/7efOQBtufOYyU5wuGB9pk7hb1grC/UEBAUg8Vu7V5KFPmLVN7C
um3kc9qsB2vh1nhLrgqXl5vhBwDKpMUb14qWRn7I6UV6TYb9vAB+HfHLSnct19NHC4g8hKZbmcmf
Ma6CeHjh8L0XlA1FGNT7Blw+98WJD1a/38jdAuNdYfcCOROGhp+TE/nqUcG453IgZnWVQEUpVuMN
fIb8pH4G+s5+RCMX+seGR6+KPqzuMwhnLcKtCtjhpfT3snmp8mdawJdaCpPDbkG11jB7KqoOKz4s
yYplZi/wqypySOcL190DhnTRmya01gGTZsS3mswm92P0l7HDbkNiqPehMfxQEIauI2stZtoLLFDj
flapJSUD4LW/H6oXG7EGXuoknrosE4wZYlwkNh4LUd9XHINzfDr9d8ChmEEAERxIhqDps+npjHOF
xU2+QSQT1C+Vchj0u4VbBdo+2KGRu/R4YFugvHWWb8Z+kwZ3fYhXpv6WqTdWp6ogr4LJKTrYEapQ
wdluoUrBpaYfV9jeYldyZPbEaSparhEtTDclNWQyqB+lgq5r0eRnh9TmQL32yrsK16Ti2Q6a2WgG
U8d+DhSCEaFJK9fd1P5e05+Kd8b+VXY3ub6PzU0Y783g7lgvENgaPCqeo7KGjOz71wgcX7FOHk+A
tmFZ587VB1bxAEWNT2ZFQ7mX6p1B6YyfhOyuETMXIxlag7JIPahH+gAkCutSethEp/aoExcAXTqe
RyVhtzOdhiiGLqNr9146jeNa0h8qZJgY5EqWQGnjZ5/dc7qtbItpWtSI+qL1vTnj52l566ELy90X
F1RqSJHYptCRZMzrS7Ig7AAnsOzFl3/I68bCsTI3rb9yi3mmT3Gq3mALGcPuy2BwmvLJxeS2Xgvi
l2seg+4wQjQxlmn2PijzwX7JdCrxGYcsEy673tjKTr5ihKlWTy14UbPbiBUXAxZpGejzGO9h+LJz
3oBit/EwKX+CQ40xAX6Nu8y41wlI8gA932k/XJ8nYT7GBHQ8bWwJzJmcLDoTUQKfs2jR9mHlAMIV
dhe/PPVop2BqtjBpaCMxGzaHXU9odYnlCMCq1CCkR3AVnrA38JoeLe3csR5KTMm19yMUW2gkMjw0
bKSL3ruu/oR81g4Bnmx9ALUQkbMQz3xu4eF3imEoATbObW2dyDeCIof6hPFzZeyBsUbzRIYiCCxa
KrzufxO3/Z+442EeMYN9z4avmIbPTIjKkC/QZ+HSNPvUraezSnpglIRKJM0uMj4nyb2xvkZWgUQF
nwgKY3eDnxAEVDrKhqDkSL0LSp2NteqNtySHE49lhnLMBBjSY8KSt3Ms1mdudxRji0RLpqH6LXJC
QuU++C9wqTUPei4uAPtWOZYxsMherzdSTaUtsLrsK0HcQqFvWis2BzHSagIMO28OnqhcamV8JPXE
qTqCghjQsH/7PoeBA7Rr79x6Sw4Nd0tvlqKpV18OfoJHAG7/vGKk7XhysERx8Wo8Cp8rLLFqMWmI
i0kFQBZXxrTmWAmNAwhPj+mR0j2T0JjEwhjD++H4w+enD8kmSe5Yf3pjQEbDwYzPsfzQR0y++pdw
I/Hluk1Ggi1D7JKQ9h3llV+cBrCsmiY3M78ciqvOO/xeOEB/9VbxAPJ55Im7fImhovfud8rX6rCw
FwPuWrozuC/gTNsF1BY6cnDWVp30SgvQgHnFNVmU/b5ISZNa0MWxXTWUVr9hvmbWgHskmOFhhIvZ
zjZiusGs3s3XDD3IRh3zU9nB5+ckhHsdxW9ov5IYMvaSzB1XFzer8HY6HhAB2m+x33mMkrh6qnlU
lJVKx4ZOGtFJiacBG8delb8FEIwxXBk+NPvA3lZhIorHr/OmIqWssocvAb9j0t5/xjpCQ4zf/FUJ
XO1s9fZh88mUhxhNWmLvNI6+NTXoq81tQrWG/LnadCr7nVBcHlgmY7RmusTGhokIFQ1puYA5A1aa
5NlAUsRj+I6gDbNPBUcnmy3HAa1ON4q85YJn/Z38NKhAPlf9EcKFp7rf69372G+VkrjGOQWgLQPE
EffAqK/seO3up+hwM10C8rgF7EUGZJuIgqHfGphq78YengLlM9AmQIkDyXBlrX0eufaaxd+Gcu3b
Ob4nzjfIq5V9F9kxCi69uR2aZV3vYNp3cAYrOGDSvtdfHGBQAuKqF53HAk1u+KPIAIAZsFN1H9Or
+2l0Mztg0r6z/ROISZuuYmqaBtAkICko+yTGljF1TB/FHEjXoSTiK81go8XHCmYjtgPJOiR0MPYX
agIncxOSXqKc6wG4aDGmS0QHjQQFB+dAKFPaLYUcXl3b6BSEzwHqSBUBOIztpDQOtQQp6CWF9oCh
X8aA8iqyXoB5pPpSDFth1k7R0xNQtGHqZ1kzu2Qqfgy8iyvf6+Kj0i6B+iUFeKVDtM+3Ed3Xgrf0
w5OEXq9s52O78vRVYfHYRrjF790U25ZbXMCYRKYJZt2ueSDxDGMCjmUx9rVD9egp6EtMWZol6gzk
8d60Fh/EbP1NiY2FLV9abHLYjAbQmYOb44i8Nsnq5v70kxrNxEIk+9Zuv0oJdgQiYgQJCIN4V925
pDzI+yCAO0pMibWy1JdQenXY/rGaFXTDtQKqV/U8NN1yIEyj+tHDfFEyLzGHFXOOBNVhhznQSnVf
+mzeyGTuLKNOwqxnbwXfI3y4Nl/0A8tgmudT6j+0RHm8Zvc1nQ+XyWR4s+MFQS1msSG2flFzFge4
CODDCN0WMhjRG0HwXuB2g3C/K/ZBs9RNusUdYlQzufRVgkpLUPUWqb/I6c4t6uThViefncpBbBl0
TcIailk/1VZIBDnoa7a32quJgr0qPyRtbveCpwnZpcTzwmxPpgqTJjwUOkvLRu+JMGqnYA4Q4biM
9hFpNdZTPHQuXPgWSr2+xkeT9kEn16GFIIkUBFsXMXVMjpIUksG465mQNGiFg/ZW8/FHAx3nDN+q
9hZGBKECBVZY9I3WssVBu1i2/QYzLi9cRNalcah8qC8UlCWoAFs8xHzImIhajD32vYm11HB+aNud
pL3kzUdiYBh666qNNMR05w8GhiHqGM6n+AARttb2Bvwa60IMAQOSjr0T5/EkYKlRk2wJctGHzzLf
2SDMJRdr2fVbbdzn/XGQPiWR6v0R2wvwezLoR3mlh+9wdSwZYxNk3Hi4Hp1hmbE/pogMNATczr2o
rsM2SB8doAUYtQz6zoIy6x88IU2MNcs5Byj8DRCjGCf54ZU3BfnACDeQaR27Hzt7ICdtQMD8D9dh
oW9iDDJ0mF6L3OSV8NGgsAwP5GdaTDvC7mj15764Zd095YmpcpyNhg/JwoUR/X0cfCb5HMdai3vm
b9x6JalAM9anbV4MYEV45LQM0GeIl81pZGeqfxmbdwPjFkV5IfGgtrbZuHW0jZ5WU3iycjWbQh4i
SkaGfC8gXwzmDfuIcQ2rIYVyQdBLDUnikGPU6wHX5TR4pn7v5OuYfhK3J6qcTltJHE7CVjBElsP8
umQsyldi/J56L0N0M60P8ciCxYavQkdN/OO0oF9hWATWbpSX0tgq6pngr1HsEWhkrGwRBM8GqlXC
Cd/Q/cc+uGjwFFUoqgOaXzzOvAbGxY9Lm43LhXJovddk+I7NcNYFgCy9Teje0eAhzuY9hlpxggn4
KTewKLbL6zBcSHZNCPCIPrgD+GkT5NAxp+lprFDFwQrBMxTmprmMMdrmr3iwoeszrsWnIbcJ0113
xBpTkEbehwMVj2oUujvLlYaIm1Kq+MNYLrDnlYtOqBvVM1OOhO/UGMydDREp8V65Z5x5k4rdbh05
twKnLVxk1K8yveeMKSzotPILfWOOCSST9WzNAs/1Vz59HGxJQec5LfojPtI1wkPvmRAB5uKizBT7
xfFQvqMSOGuozTG/FVOU8LPqvrmMTXey7G2Q3GRnCShKtWkHl0Q9calsaQ9A6nsYe+xTB1frPXJM
aZEV5wKs1+22jXQE1RtAn+xynrbuQqouWPw29FbZga2YYGxwYMjCZSXGLYidxcLxkAWyB2hfbIN0
2B4xqcGsMjBNLSaNmm/b5H0EkkSS5K3GDnuFXWDcFeCUhgFDhzkPmjiLEwzXtIMfYSnwkMxN4mWA
ITQwmPpqTBoYDM35Rni0SvWta7fjcgw3vHXc30T1xRfEg0J4nTDSKzDaX6v6qSQsuf1Whp0r3XPr
ODi7Kt+Z7ZkhAqao0XAK1G8jqnkCz2V1CauLKt/z9BR3swicKoXSOOMZ8XoyIn4U924mLx3Hnb+U
xhUm82X+mkUtbRdjLQ/zXkQkNTNA7WZnl8E+5SD+YXJWwSDh8eofPt5PIxpqYHl89t/acR2NkJZW
dD/odjL5GhYHkclrkDQ3gqtRVcFmxmVZgb3c4je6aqybAY+Xq8x2GicbuT+pyoGAHy+86e64dPJ8
oUYhYbrHDuq6BoIWUinwHvyOj6NYV4A+qhxFwSYz3uPEmrqdfVCrns5wo2COra2N4k3Dwt7RpbXV
gMxb54LZd45YjtOPzguuC1G97CRMebufVrpg3KX7xwGaCTLfeVFe8y6eSbXN4LtZA7Oa7RfmfZCv
onbRgI3XmH8tIwyXpLKGwvTV51+5hi/Eota2MQq6YUCK9aNDBEi9b1j5kov0/q3Nn00NDsxXB5I9
UrgbTLVgykVLx3/I+POpoMMUk/MxXZThrsZxy+bRxmbUMmmszx5d6TBlQNHjk6yvZYXmIgKNdc94
amrRARlAVe5i60M3iEqBxxjvxnzdmYcCKFpWHxH2IXjv4dipzWPjI62YYoEuQoZy8LilnI+efXxX
LFzU0brpVPkD2XeMTZQQSBYavXLxu2enrpyeXugWvWc2JK2aXcfHLKr6NBqKFul9RHSswymxhCFQ
tyWXGDKTXULeWQR8ZKPknC8h/nxW+K6GiId2bEB5DusPziWbTDUevOKcYZIkGbRE0lsSvcE0o1HJ
QSyg7IHCOCQPMJtDYAcroQjnMvMjuYjZujYdqV7dqtYWQ7PJu/dCYDc1XLzmgsmh5rSAzDvOPhfg
OqZ+a7R3FxhsBLeZ1h0DeNooP7oPaDLcrZ2symZFugqHIocq55efQtDQYHioLEPl1RgoFKNLg+MM
5xajZU8+CJFiClWEWS0PmQrETiT6Qhh0c26K/dWDsy949omx9kmmoIDQNvTIl868C1WEvMIrDJ8b
5qF8M68/m/0mL14zChOpheTTfwhqTVgtCFME/edocOG1d4D4JgTx1hdC31dJ2GRIn6H7YwFnZfCP
9ln7GBFJSaCpDduR21919W5Z10wGzeDaKSAybIAkjxYQ5Rgp6QeyioVNgMvbWk4NOQcSsnBJIhQg
flQSuXDrMHlNxleG1YcxWXlGTiv6rPUzNRWs6YqzdxwXOru9j3sF8I/vEBT6PpbHwNywmATZXPFQ
cZscu6Se2RKZ49BPS/LFWbRaLYw0CiC3n857KwOgWwj6Cbiys3AIACDT6QZnLRwefb+hcbP1o9Sd
u+GrLN6d4NulBylMsgusTZoj77hm/Jz8kNbB4FnmzkFcFaeYSUDFsg62Xn2QlXdgMIGJET09UdaZ
+LmrzRzdI+YsguT2KpUKtB96TR+TDgmwiJkIE6vw8euPf/nHv/3LZ/+v3nd2yuLBy9LqH//Gvz+z
fODD+/V/+ec/XjASyJLff/Pvv/PPf/GPffBZZlX2U/+Pv7X8zg7vyXf1X39JfJp/f2Xe/a9PN3uv
3//pH/O0Durh3HyXw+W7auL696fge4jf/P/94R/fv1/lZci///7rM2vSWryaF2Tpr79+tP76+y/V
cH5fqD+vk3j9v34ovsDff13fk+z9v/3+93tV//2XpFjK3zTH1hzFUjVTU23l1x/d918/Uv9my7qs
KZqlyhb//+uPNCtrX/yZ9jddcyzFUWWZWEMIdb/+qLLmz5/pf5Mtkx/bBnIq1VF+/b+v/k+38D9u
6R9pQzY9fgDV338p8q8/8j/vtPhqpiNbjmHbpmHwIXWHz8LPP98vQeqJ3/4/Mpl7g2Sa/Uurowrv
Kzq7sl2FhbJ3dayTyr5+Vua964D2Ms++/acL9den+ad31/+Xdxc//0/v3mutUowKCbROtQqtJ6nd
c730NgaulBgk9Vm9E9SfDgpFKlMm682jhDKXRdHyf/kgXOv/8TIY//xBGjdXVcZr/5e681qum8my
9BOhIjOBhLk9/hx6J1K8QUg08N7j6eeDqiNK4q8hu3uu5q6jVVXggcncufda3xrvzathqwASxmLV
n9Cr72jKO6svrrbc1D9uOpkhlnQcoQTwUW95KX7/2VEt8iru5+keN/IJMcIqvuNscmHSGMp25UVz
+OJ6/7jNH66n/rxeU4adUorraX6d3HhnclXsp+/WC+OhlTgDSHv2+RWX2/XZD/zwVplhnNvaGub7
GYGWS4xdbNzpWK0/v8qvl/Ozy3x4fZQIhjRhL7gf1vPOWDGvC1fWkUpwz2z1aniUx//HC354TVg5
yiyauaB90Z+TS7bJ1pzvVvq9XRNXic/xi+vZX9zH5d9/+z4q4XWW54XLi9ICega4uW4Qntgb5ldX
cg3t70A4xBdX/fdH/9l9ZfX5/bKTS66mY/FZZqP7UtcKNEmyxPn1HnGYxjqwwrM05qP0pWbOFY93
puRc6GMlUzVFtPCuJfwpoaC31i7VVlvQ1A+BCNVoPJP8bcIHBknwJnTwUaLUkFWDFsJiImUEzZkZ
gJMKwGpWcXrr2lhLu+6R1KwH4AhLIplLPGwo0JN54LOm+qXP628g0o+20Gu3c5/zqj7Ucv4RebNN
e4boDL85L5wC+0Ertqqho4N2D/Bzg109xkqQxLeZzfTegE+gwQZhCTSSi2wkw9kbabTJ8MVhsJCZ
1UVDVHZh+qc8t69VVl56lT4PJw6u6Qwd3HtK2+jJ9DIEloRBkgaNXqGRj66TvXqB/+KMKQNVo/kR
N/47sbvZzrYD9FuxDQh0WNuTpk2TxHpnh6PYumFzOZQK+KSFdtQlMz0yTPp3OY2zPAqPnU0hUtPd
ZS0npUx6L9VQh9AaTY4pNOrsunYpk1UPg5o+hQv2az31AFTHrHqIF7pmq8S5yseHDvmwl+E18EoE
vu20V+VixAywYMUAhZeoudy4iduypPTEIT1gRDFMY1U1GG9Cfa67SG7Bpm4dg4NQZxKp6M27IfZe
AUvexT1HYqa3/HhQ+aAZvNgl75vkmxD9bBQsk1MLkVDUmoeqmO46UiFKYlpiv3iboufZP+NBtGHw
FrXGVd2yO80cmr3pZNFqzFIcZgYzggHUsjn5x3IE1z0A+o+Y0OpZXSVyYGGNmPykfnkZ5gx9q3l8
SyTVkl/Zwb7q9PuQuaSyGQjuUL+IB29yECROTv+o4on/okvad544QBzmdqMtER2doLBRmxvJfpAD
odJjx/ta4oyuBT1K3XEonBs33bjx0osMcpTmYkx3VQYoxB9Ffhq8jM4tCWg5Y1ZRIYWKGaxX6qqo
aSKYxTeX6K7UgfgbisdghvHkibCgqvbAHRrHvOIYP/fDI8CaM5njmyHVleb2GB19OrJN1TnHoMSh
YSnmP45u1ToxDeJQMwboTohtqq4QELp32o6PZoKj3CjKQ67JSEp8hD7eSfgRSsFI/TSEdeWHHqLG
wbiK/YZuoLIfNI92G8ZehSk5uKrc9FsXBNAqM/vVLiT9YW+L6umnZxfBOpioUJsO06QzA0GqtqaI
kRr26EIFesWUeaLMafmnWr4ppuJhPRzMUjFpDDCSGy485iAwdrYFa17rptj45sxbbVQ/SoyIqWO+
VqY4J7UYHE0N/D+j8xsW2dMkhrfeC7Ayg6H14ooIyHj6Frc9ymLHMbeZbr81Av9Y25lvmgBeMtyR
MrrSvxqC+VvURvdeb0f4pVEdT87EQMwTyXNjdD+MCo2Tz4EyGbRxJsf+smqSB38MCSkI3kcjIL5Z
h1jdca2SUxbllzMu/V00jMNVCuCBOBxG0RnDui+2jK/2evfPtbvwUjfFXsOWcd4vNq9H4haQJ7p3
1ZG29sYDEfD5Ff+61yspTVdQ3lJE/nnBJGujuRuG8b606F+ZtiINmZCfpDv//Dr/LFWXKsaUlqU9
y7Mtbf55oWhyHGOO6/FetsHZOJyJ4afJyzUCxHKCbG+Lc+zN+0nXmy8uvJRH/9gOf7vwhzKjS5KY
1S4S99NJ7kjAOdFgw2mN54A9/6vdVy3367Orfagx7HFy47aQ4r7Z4mPYxDumFKf8aP8ILvHNrdNN
cUH4eYJEtzpORxtQ6W192f6ArE4mG0PRx+rxi9//jzPChxv/oQpJeiVG2fIXoXLfwjw61Ae9l1tx
5nx1p/9Rhn+40sfCY8rtWnjefC9O5g4VIiGjzt47MV8/WJef/6q/vraOsh3HNrXNCejPt6mBPOHU
Ga+tnT529nWD4Fv6t59f4+8FqmtbSmpTCmr+Py/iC50JZmrjvbXnWLEud/6x3vZbSaHPUrXpvjpY
/O1NtU3HFpbpcD40P/yoNg5rn37kSEEs1nApSFJN9taGBJXNdDC/qob/9qb+frUP74WQyWyy0Y0c
K/oNoqDvyJgO6aY/yNuKsSF+VqiIj0sHEffEV++K+ttb+fvVP7wrthEXk5siZkjPbaB80da5TL/X
93LFNrqx752bGT3pargSZ8MKMYa6+PzZ/m2dtS25HOC1SeD7h0fbgMdrRR/L+6SJUBLijpi+env+
9jX8fonlaf9W/YdmCUQjSiS/sD9naHpWbrN7xbCeVuYXX95Xv+bD2mr2ZVcHdTXdywaNU7LEwmVB
8MXB4q/vy2+3bPkjfvs9fqdcUICRvM8UzLAkYJyme+com76hk67WHobZVTGaMVISwvY+f15yeRs/
rqu2ZoNyFYBZoT68L2CnKe3sdmJdxfC6TnfWsA7eyq1xY5JaisT1It0TvvnwxWX/+hB/u+yH/ZjK
UQzdXAo+yWFLxO56PPMP3j4nnsP46icuT+mzn7g8gN9usHSnxolktlzLpJjfRTf9iuTOFf47er7l
3v3igS5/+yfXM5dP9Lfr9YM/+U6VynurauBbl/nRhLEhFTOKfqhWQQtn1S5vPr+jX130w4c3BC7O
WYPn6FSopiHx2tN1pS91jfShfagRdXx+vV9f8me/8sNnaAJ79cU8EfJxMVJRyTMkGrvwsGSu+tsv
rrUs0J9d68N3WAZhP+Uxq8q4kztwd7QYkgukzluTBkN4Sg/G8cumxl+//f+8oeaHzzL0rNIZJNds
XziLfkNyvUINjFfoCqzYbr4IdsZXpdzfn6GFjklZHkvoh0taZWHBAEfLbDPWCjbu3tqOB9ac4JhD
VMUzu6lYwGm+sdQVP7+4x8uH/s97/J+Lf9gk63ZoW4fl4B6L6DcKe6qrTQRhaVVTUeXvkggrVqc7
2kfXn19Zqb+vQf+59PLvv38w/eTOJJDK+9Cb3sUSEp7PbYB/HPvQhlUR96QJl6dZRGzdaONuHhin
L9jXEHasnuW2ypmmD22JmlDB4Z4Hx30NDDSDYwTCA3pOiJgBuZILJ3KozKMIkaMwhjmbCH53zfI+
K4Hx4Fvc9H0y7SGwW0BT4ruxDJjREUbG6L8GMaYy/LURQd1pm4X7UhrIe2YsAUFfVph3jBdTOaQR
tBLdLdDm1WShwI37wXqH7slUP60vG4x7SWpZa5XkDVCCNgr2uZ97ZLZLrIPFuU7tb40ynmw3g56S
XqYDkgfZeQCR5dTs8CWLqz5q8wvZp7wbaU98dcj2ZHJC70R8PdZLsLgd2zttJze+CWFqKrAY+S7i
1Gk2NmZPOyKZnGRDQ+XNmdA1ZmPfMrx1YA45TbsJo/Fpgpe5J84i3ehJQsXxAJcGsSbYORJMQoX1
amCO53nAJgctgL7XMeCw9fKxKNLv4E/IWZ4ZpVvANpwmVpshb5k7Bnjy4qk5JZO5LmLoK2WORi/N
rtLUuRh8G9JTikW1tfG9jD75DX3ToTRpB7hp+UzIS5Qmm1jXGEACiUC1aDFXkuTWNgglJtgITlEj
up/5DyQm/frWt3G5lu9Ym7/JigHcqGX3ishNr2gYxJupBY4eaJpZg7axDo+gTYzew7cxtgSCD4+G
BWTdz8Jtrv3XvpenBlgEFE+CSgKQBTmD1ykJH8s6P+hOnrdiERp06FsrmRjQf+YW+0+EtoV5XqoU
AY0B8VU0A8txxhS3pE5Xpt407MNom+hK+A0H9nCsrkKdL0azSdKRyunu+RD/2q4Ztn3F2b+vfPty
TphhAwknPzsU0ZbDul47cpRYHZNulTe40egF1IcwLHMw3dAW/AK0gi0wjlYthnyTaVvpd3Qohq5f
mz1CKsNIiXOp6MmVA0QQCEBvMKVbZNvRpZOiKXPoMa6czgcuaVLRztwcoEQc4BGP1MHwkrhVu/FE
Dgm6w5+TmgVZCOI8qsGqUbapKQKNT6yhjSyzzoChRS6yw9DFwjyX/CQTJWvCsDtHKFIVdbX6fL2R
y870caVzBGMn09W2dr0PK51rl4PIndGkgKT22CKMXsOX3kOpIuH4q2b13xY3hhkOvV4OVFq6Hwqs
MPVFDctY3CNfAZ60Dhn4HvHw30zUPcUp2uLe3YSbEDw9yRL1pd7PCB0tgLPh9n9Rz1oUeTaNAkZb
UnyohOog017vVdhElA1G1V4P8qtt5C/FFj0I5nCm1lJp98PNVXM9tMbIz03PYT9s5gM0fQcDHjo3
DlvVwf/x62n+j8av/73Z6lX5lt+19dtbe/Gj/P9gwGpRNzKI/r/MV9c/sp/Fa8Td+ve0dplbLv+N
f09YpXD+ZTMflTYPm+exfAP/HrBKof5lmp7n2abpuJ6w+Zf/mq9K61+c+Pk3WkmuyfiTV/W/xqtS
/MsSv6aiWtoe3QHnfzJe/XXA/88X6Lgu7SrX9TxsREx4zY9dBuWk8Qycvj1kFQlOEbmAzWJjdMb4
vKsx+HTs3/QdegGuJG2OQdeSQVJiMO9Fcagr7R4MySDBdwdYQFExwJENwLeO2bWuR+a1LVRf3x/5
H5rZS2j99fuoa1BM5/NTMSbtQ6dnfeZJbztZo3c2JAEHD5eogCJnH6xiG5sijWzTKbHfSSQgeaxT
jHh+BiWifezq4pAz1/nioKKXg8GH2+KYtmCGzYfjefrDUtH1XpdFVdgcWMYvawttWcS93FAp0kFc
2COpASqlsax6Uw2uPvt1rwoxIXuUi2w2qp76KTwForxyZGhA/UU4k7VkZaHFb5q0PpXRyHRMEj89
CXnZ9ma7EdqjYpeh2LKN3IStn10ELnitOGuivaoqRUQzo66M5whOLsy3WTFEe7Offk61O+6CwXjq
PSM990R/PmrjSP/lGFgRkQVqJGAgeJuNaB8nc3HMzBAN55yct6Oz/e3dv/73Pfp9ZP7rmPrx1sH/
56USyjOVXtb830pInkgl4oCIEssjaEd1+bgVdDxSdCs0hchyDwAN2G5bHKecKK65y8DzUGcaZHSn
kSBCpb+QDnt/HfQP1HvBpWsfxoYSlO9oKRX5zXmGZNkw8gLlaU4McgESMJCW3LQjaIbPf9CfTYHl
C9EWXT/6HCaDE3aOP39PKrpYjaFsDs5yZZgwB2AyYPtUEe3rTH7LYJYYGTHEWd3LL3qA8s9zyK+L
a5p/HloLFvF/bBOt6rrWMcr20AxeBIksUyfkY2xg/Cm/Xpxpfupjk/yXEG25imLrOmih9Qm/IOAx
n95tHsAxUeS5oNEFjzxxduhmefj8Hn04gv7771x6XRrGnHQt+8N25sejpsbk7+RGKWhrBhEkmB1C
uGSpz4AsbF3UTO7Ec0abs5NZdjcxpfriuM9geDlc//n2eZYp6JrS6ndM7Xw4n9plauXenA6HkQAX
kS8wK0rw2nQ33SjiLW/htW+jUB1J+LMltNxwrt/qXk+bWCIJ1u1dkKBQi2mZXtiztBEwwjBQMy9e
XD/lTB2tdGeCtAoLQK6yKjFQ1MMuc5Y44P7JGMyrNrHPewOsV+SCFOoAx9lKndJf4qfaCs/H/EHM
Pih5aAbHBkBoVrQuhjkTwd8osbh4zaPdx8EmAkcAHZlEkQhXUBy3w8mvAZyGy/9V5j5ZFG5FEEmH
k2lbzjUdRmPJIc+STRO060ZkxbEqKyBfji2Ppoue2cwS81HpaVcEPXq1oXT2kwrTbTUbWIRNlV8V
aaBXUYDZ2w8tYHpaEGk3hcnOxxQwZc2Z43nxjTcNAbhVEkDY+nYTQ7S117kX/dy+oxa6s+zwemad
PybCIh8+uDY7WHGqw8ERE/yR1Xa2yTnZpIJDnSY9ATfA5DUIqANcoAXvKiMyKE8z2aKAIwywfKHG
cpTI6BDGNlK8jqNbaZG+bhGwp2QCexROQtaYF25YHudJRBhZkLKq0sDi3fiwYkKwQlaTKYzX7l1W
q3crNatV4QU3NUHdbGywwB3IHFFHflAqFgKh+TMu9mE2VtBVFbxUPfJlGYyUr2fLuZt878bw1J1j
TqAyRTFgF4FsmfUs5VYyXbRc30ilecXpxB5ztS36HNOd3zxOcQ6eZKjfRNX9aBxv3BDNR3QeC6Uq
SyB6tSHwyYAxz2VwWYgi2lS29Yhd2FSTdxkHTNgdr8IGgITBmMsSQrZxZ6EfzPEAB9OM2tOUD0o2
D3OpcXxA4mh/+gp8gOeh4JRluAlCdab8/rL2jnUWXmV6OvTaJhWlnWlZdagQZpJ/LDs9m0JAsPGY
czzHZ+ML+9lAxzzl7aZup3M5m9eyY55t1N9nD82jWExe/ZCTqoa7Jw62Rh6elxqtfeylzjFtnjnP
QjCIDHYxr4XcbN22dhczTAX5ZZcQyYPKCXd0HtZFP5Nq3s/FmYOnxoqNZzGUHA+UAl8bNuF1H4fW
3je1z1koZfrp1fLkh8Pz0EO/ikM2aY7fq87OxSGIJOzSZnqeIrPfcQrkJoWLSzrW11U3nTnytWcf
ZehpzHwQnIHDgX5G4RFMXIHV7GRK/qIl60OSBiSz4SEJ3EZfBfWQbqeQyG+jcpmGy0ttp+25aOFQ
VaJbzQxfEJhO30bdoRkzigs/4+/ysoAseIau0PQcDHmwJ1l6EDf3LaRCeH6D3V/iNj1jLI/WnlF9
2DtXPr2UdefVxhpQwLHI25+GN1S7Ji4lUDn4kMghOsxVE0j4oHDZEvz6gG9WjvpbOCXRzurLlzgs
3hpStu8kS1XK1HxVi/kJzMKjFbUZan6EGKWt+2fjaDfFIWn87phPTKcV/f5daMnvoxQgbYP4W+Kl
7zp0JzJjGZl3LnTpaSZEpdAdf1SNLCQFeeATbZOI+imMe9KaFNikDLuQW/QXZCqtaZdkoHFQvLde
hGRlnvFI11sEYcNrWyEDyQpxY+cF7YpeAiiyuse+BKhszAkm/kZd+HO2TsiwOzhxfV7XvDftU5qb
IbpzA+5cFHK6t5AVd7KvwBRhkDV7WLxxkTzHlLF5p0gJSy+9SfZnZp5vxxzAz3wjRJ1us8qHn6h6
6AZzG67qJASTJf1D68QFPQegrGbTvy4NWJy+AmuJ8zxmxyw2n5ppMFjVRAGABnBWG2WHMriJzPzW
KYwHR0aXTfQWpPYmSY0as5WptwHOLtXDvFeihnSXg07W/nw9QIbl/1dH5XGMdLFzMzj590UKKk3N
YbttZ5CIaBO4rS+UniAuCiydC1K0a2ui+IybNscxqgwX1wPgnNogz3AMWped0SHqFC2MD7lf6Kk8
sleS1AoSpmHIsvGVxVfqdZexUwRbAtnYB9PlQx70JmTya7uEJCba2tRu8Dh6sJ6joHoCsN3XI/HL
vhMVe6NHsG2U4SGZ6+Tkp8O6talVRPAQg/vTXfpNoKl2Sv8u8/wfVX0ZdEN88Gf7OXG8o4cF/pq9
YcsQBgJi4FSbtgZ86xgEsV1FNdaIrpxe3RKfMa3A7+kUoXyFJjj1JShFDdMpCd1uJ3PvTcSthSNl
MRl1yb4pguQoy3nTmek5QrLqcJ1VnXnjubxs/UkPkg1PdJsysb4Zip2HTDigPB7khxIijGu099pu
L0IfDLMY/KcKqpubmxeoQpk8t9tZgQtPc71PWQF2Rq6OstJkwGYLJMUisHzIj0bv3JEHwbQ+oTUz
vbSl4TzNmjQ6SX9URc28CaE4NHP0asYx1HT6MhvfDy8im7w81wlvi2qsLxVYTG8YEYfl9abMsUh0
cYhWjC9sXWvon7YWHPzxu5bec6ibem/lYtooqGKtHOrTEr1nQitOoZSjEHnoGyLo8XY55cyeqW2i
rtMguyi8EaUd1R3Y0KE9FtLDkYmkoR4LdRZXMNuzwF4W0T22anI74pTQd9ldjHMcnA89YhTd2Txa
qwYMnXUahOJsnXdT/hyVc3Qe2r1/npYNqTlDtu8mw4cZpBISV03yAeSLF+rnrnB9PKe8sXng2mde
S9U0jOVL6ig8WhFhYcmpUPLdCGegOUbjr2oLSIYYi4va7R7cobeAKVfpVs/0/qQJdUV04FrLIj5U
ieZ9nBnvOXHjoPl6j0c2uMS2n804PXZqCRKJmBu5SPO2XprfOKlbXJR5uOEL5IRcDu9TJa9dxVJV
wsKrnWfojZcZMWxdUE57Zj+0e80lYEwubOZEn3JGYt88z3lusMNRcBnnUWyQF+z26b4bKCtG6B5l
fGd7yQ8vgM5hc0xGxBI+1Ko3Vr4nXku+nkGrhWd9i2+PHnOZP9dGSoAkDWcPJ2g5njmpuLXGZjho
JEArrYPvHi5+0lE3rfDvsxTqWYeQDC0lFYpjJussd20amFl+CqLjHE4Eijik1had+hZwBECDFN64
RHEoa3qKKVSmlodRvru4xWuAwRh7nXNRzwAwcURktryuBH1UVz3Hg/e9cov7InpNvO5NWv731jMH
tiyzXM2YJU5VKV7nueD0YHJuXJp1TW7txvrJt0WyVlCy1onKxbbu/Xcjq19E135PQpPItGWPmIhp
kDGRwS0IuVTTJvchG8turlbWOFwaUlpbWFLAtF2K1Sq8Qg355s9XhhyushzTqgFrxugMdysLRNZ6
zOVKL95UMxvCTR5/q0jQ7vOHNm7WjQU6URfpC2f+ydU3qCwNDhoJIF+M8pXNi9XQ3qFW886KeqUk
hho/GAk/0PTtMfkYdpMfNRKu1ZhXzZmekytMOcUGAsVGAZuMy/q2lTD8dNLdVRFuCkO9zj2RFno4
eXb3QGjO0ziDI+JEAVhFYq5sRrnTlBhQMD18OMF4rd15J0rcV5nlOqSjyLOuAGzNbn0ZBWhhPTzu
OitQOKb6OvTns34kJruafvrC3EajuEut4adAYdrPRIh5wJmrzOewYeuT5AgMwCOBuBVCjIymlBKH
CflaCuGQS0md2cXf22zcdZ137pjuBXnw17bnszwUbKN8A+/UpHS4u+oisa1rw8aaNxvY4fLkvEOJ
Cax+uAoMBh+Z63zXE8eeuHSbrYq0sy5UMu1a+vxiKrhUrx46q0q2jcCbp4IW3lbf35WzXXbc4JKP
h+IybPL7BhvXduawettZw4XX9BIycANHvA05TmDlqVrVgE8yw4M3JAe7YbVOk52b4LgpJqeml0NG
pEV7Psoze9XIvANX+JIGeGfz18mPACn1HojK+K1MBMckxmQZ387KcvucuARDbOrQPWrVnlVpM14Q
gLip8xHOlk07mG2viZkF2RPuryFQ+NwEQTzCPbX82y6enAwve7+e9bwNBdEYJS7XwCWkQ/s2soFE
r2sTpPtC9K6yZpdZznsK3IksRPSWYwqQOjduRQmGpuZ4YAbd3RRUj0kZXsasr2S2uletkz+p6d6q
iR1y0/akegojUcSv0bxN7Pi18mG41ZpmecsYDt/9khiGctLougtPps3J09a+8Pv0PDUBH5RRueG/
fbIsC9ufwiORXgaeIkdpZmSSWOD9inn+WXAB+qb7CUNy0PkErcnhjKVxK92Z/+3E1mubsRgTIPei
y2WJKSmB1DlVq0T6cCBdUGe53RPBM0w7R8XXLhjO1pUIYydR4jG+FUk5X2cnmy6YVxPbEjhBSRZb
yX4D+LUH4FqZDPlmhlluqymX+wVBKq9n4PqKEReEFqKLKlKn+4kq3iIhBEsulr60ioZNlhOOVGVE
kqBY5hEebTPYB8mwiEoftF4QK3emLtDlxRdov2ByBf2RNY9/CGme9vmFqIVzkg1LrQkcw4tvfYLU
d5FGtq5gXhC7iGdXBd2mX3oPUVONt3muxlsLgm+Bymfuc1JcFDMjRlPN0SuWbNF0TLZOsaTasq7U
oq53EYLyM+k0SE+9uiE3yMgx0TUlhuEO6Fvgnyw3OmtM4zSUg7F1hW0zHBIb09LhdTIsTQXkw5jC
McvOJskZU6nATI2QuTJcfKHzIxhEQdwB5yygduO+tn1CI2dUyCbb9Hlnsb91po2Lh+K46sfy4Hbm
S52ybiayLXeurC8y0cLuBBM3+Fm2H8KI4FY/uc16kkDqwWUZXwVmPZ8cGgucfJW6KuG/pQjpvdC/
yTJJAmAUD6c5w7lX+5c0bqFVmEAgEzqhw+gGG0v1zi3SuHPhLl22Nt1HpF1jlRrXXYTAKHcIjxw4
/LOigLGgybGd635Howbr5EApXE7y0R5Z/0Y2oI7WIPFa/rXy6XG3GHDplQOrjtx1Bo3DyHhkOlII
jmN/O/g0k70S06ZVv+aC0JKsrXc1IuhMVvtpHF+c3AZD1wCrd2N3c29PQAjqFFjiWBfdzlWgD+r5
3art8zpqQMybeBJMthSgLibmwLLGlU3FnubGsxLVDR3piGCMmn2giUdAj9Be+bbuVXAYionQR+RH
K3s+If8G8CrVncowg0cdEdVdTQBgARYzqMoHTMVQhyvIOn4JKM6IsfYG/nNNM3xwQZKoyFljmPjO
Fwm/zLc7kOoqp0dWEwNp9Icw0g8oGwlBFz2wUWO6bx0SmmZ4kxEImBTl44qRKpzBkoQ1yzHqrR0P
QKZSbjGLPWUsjeLVCNWgyduWw1xiggjW37zeglvtgdlqifvbhh3jjNAY7uYAI4yGiNCDYpx7yiuO
a2wnJgEXSXoaQzy9ArKELCF0V4SsrK0B/n1ubHt32XvdRuz9wpdrG3BFUr9ljNtIAoMBGPInTJJm
fXQdN3RvggGiij+XP8wXS/B2pPFwnL38NEZTw881WX6NiqSVGGxKWNvfQ3OuTzKARa1K8sKKkYMN
vZmQQ8+RUpVg07xqj90Ir7hJ3K3iZTiPh7g7hMGC7kUmb5RQ/6zSP2cKnZFfRt2ZF9HJiTLik8rv
lZck60I4ZKuculKAgsvpCqQZWbri0utANqWKglfV84+uhc9UZS2V79gcWRvgAlsOFhvw7kH/g/yQ
ZMvgoME/Aas0V32BKzZ/VwBg+YDNm4yT0IZmGRDrDKtHO2IzQM/GbAgC1li6OyQY23i87WX9FFgC
3uUwfQtngjOI/pwKgBOGIo+1iqA/DAUgFvUgW7hGcrJeMqGIpGmsrfLzd12cFf50HUzjxWBiT7Fk
EJMTkR2anjl+T5UH88CD+T7dtand7g1Dn0wBILJQdOLYf8XUVVtRAvMdCJ/j6yWeqHLO20L8dOuB
A0FK3lTA77M1OxWp5HQnY7MgtR16EQfBqnWty2RSRyuZl54qDoqwgdWLzz8aZEhIVPaS9pm3s5fA
+zBvca9QS6zmepdnSwmbLtyW5jBWzoWBYcOGsjfn9Ffzwmf7O/ghYdIuRPA4Bx+Q9lO900UPV09v
PTwL+6mC9KTJ7VC8g6Wh7ivt36mKdOU5eWsn/OO9wT9LaEAd0YRRNYE2UB01DKHQ5HpYVkI7OIP5
BFzLVc3PpsDSo7wnJ9Q+hqdd1nA+bmMiXasBlgBNYDQa6GfMqfYxp7gPVpyAZRo9Z61CRZYjjzn3
DAjDU/xzcGi+NrZnHdSIzd4ZJlLVYH/2Vk37LLtJ5/RmpBMEgzE9G0sSkwQ0xNbBARQaWKW5as7y
63c+nLLRI8YZUf1KO+E9emLqkCm+BJxmkNQoyQEpZrpS+cFwTejuaDioAXhuiCDYarm61zoT3wlK
JLcV33l3NGNOP2CFoSt3cM0kPZRkBalkXAvpgbfUKZtzHgd7mZsbs52OjYmfowrYZgx0Qym9olVh
O5SBTuzcYBu6KLQ1X84TWJym4nSZpSSNjrys6zCAkTwY2RYCLOEwDcydJoVebzf9Zh7SH0GYoY9p
/XO6APFKFBYuL/2gOLVtKTTo68P1IVbA2djBySiWetQG0BFMJZVI41DCiIDhg80pgYjX0kABRVuh
QUnQHCLMjCcWx9tcwj+wzTeEQ5fuCJhnhB3Vc0ppkZXOBb77ub9rc4wxnWlyv6vkZQpOQxadaYK4
JIVYbGzbML60dftGZ6Eg2G3qOFE25W2nzsrlKD9bVF2zzdvZuTEnHopajz8Jqm+bnNO+wgEV5wNz
kDRrT0mHvZ1IpFeboDyzbbimdiQwot7aaKc/n6T54JCJ4Tn9LkuA0ZXjwXKPY018NX1tOheCM05a
+ISp+Xj3QI93VDQ09dM3G+S29wvcw3msDhv86iu7tm7dpmzp9UprVYhRbTQGr/amL2rYvQ1ljbST
Td+BNHNNKF2ZKNh0S86H4qZQU38cZxtygRvPG7ePwS5DiGi62NjjBKAj6dxIf7o16iiE1ke6dZt0
oI95I/8Pd2fWIymSrun/Mve0MDC2W3fHt9iXjMjIGxS5gQFm7Ouvn4ecoznd1a0pnduRSlXqrsjy
cHfAvu9dFwJtWtVT/Qa5eBgmVvFlInRrPLpDeFMN6pRyBTqRZd9QfBA083I32CHfnP2l8prqUFt9
TXYnZvq0AHFrRXlI15dUAipZhlHFIoEzRIoZO7AXKzxhzLN0i5qLt7KvtGC0cwYu3SIfz7bfPrmK
tcZx6uXimGdgW7iFosFmxdU0hgGPqZYrP4laf7f2lBOM+fDatkQ0tGGG1Q1ogjHXOzdzqY7+kj8t
60rveeE/YVP41fbYwsKUeXTyP3DAxG4/jWfXna7I5gD2k3bXL6V3sKG2ROM/I1d7T3zAqZk+sGjM
b+Z2Ya3rhwtyXOcczg3ZA5QHdmDstJh29509xnnVdBRCiuoQtmUVO9jJqMQ5DG1HOMjE3sad0dNg
SlwBzHTFqgymSWHToQpGfZPlBbNVd6ApjJayMoUjm1W01w2pZ5Q/RflPrwijwzi5pOtGI2VXVmnD
2ulhl9i8h3EilAuaExZoSY4Ix7LLGX7h2xjlC9bhngy2+kwUFqq82uh92To3fsFc0rbLm2tHD1zk
9c5reTb7/ojMqYQh1Vv4bkcRdM+Nsy/rfGu/cO44Hvw6iM61YKyUPAWTDOlp2fL09xP7sobBcRTk
Tg5zwGgluYK1DmPj+Jcwch7tLPzFFLIcw6WIDklvFrjBDgVY6BBiWDD8Cj/Y97h4ODrogvKIyTUr
Gj/AqVeXVeag2BTcppyodCSzcnSPxWQ/DOLNtFAvCjp8b3JxWJN8uEYDMbCNBHDhQgh887Wff5aC
woPKyt5NMTzWg6YYp7XfezMRw5Kkb2vVUKlmZmSS7nQqdduQy00vRNQ+5eZrgsUd6WUUl8SbDuFo
k81bYTCdSCId0tdK5Ae8i78YhSVNLXET0CelXAgwuvgqEigmUP4BQ/wwuVfNd3NYpCasYsm+BtN6
LSLLOtsTSEDvFTkpFw0t42tYAqjNF10Dg1gRebtZQzg++8veqPBL617cBEXelL2Eczkex6KiA6Ep
T7OYXpA6HEzUPXWglsrH8IiAADkCKAE5208+irnAgfMTPZJCW3voItf5qLLiNZsDh+Eb3CzwEGsL
B+SVgPVBWI+yZitu7fFErIs3tyQvD4V1mzYkzNgN+GtCUE1SAXfqnBhbFolWnFy7J6moMzcdbxwt
IVlxvTxrm86DyFqKi5M7n7ZY7paKoni3ex/Hjuk1mPaBTyGDU/spAF5KZVipqVjdlH7FvIWoMi2+
bxOdg4weLSWVlo9ezRvKVBaPpfkyFWQXGf1KBF1yaqgunVIIIngwkrr8Maal+7Wke4+mwf5mVSbm
nuNGqaZhb3ryHl0aSvAeHoUYCsKtcbfCV30zGvt1boHZGGIR23GhezH7iEo6mWVUfC0LAgV1kFF8
N5BaGKXeSW2/Ru1hyKShByGSlRF/uf6oenCtWbOAhTy0avGmo2Ei5NFCJ/t1Ggi8cqb2p22lmIw7
+7gyhOwqUu2Yra2bEUnlHmrk4NPUsW3WWCO7C06zowaAP7pEtRH/tZJ+na7luU9e6lD8BuysrySo
CwHebGqC4Vwiq1Kf9mU/nWgXHIm5G927TH/FFHxNl0XQit4np3EFIRzd7w5uiEQ5wBywPfs6pAdr
8y1bqHVJ/4sunNTuIXeiD78Lv3s0UHRd/y4BSOyeuJzGG09VntAcIeY3dLbUfNpspkjMdgXr/BZy
TIIzRGL7LjVPsXK8q3oJj+lgv1XkmYClr+N57oDdrIFrdlixd6+wzCffIe7RJ21yEYmNa2K8Tf2p
uitMwaS+PFQehzzzrRWghBGGRNWVqEonIsbMX7jQJRiYVz3LZPLPQVXIox8WX9WAo7VNe6K0+ud+
morTwOC2dwhjaAJrj8Z62nkCTy18yT6baUpY9OxRKAwbNowz2ZSaQkL7a1RQK9pZxQiuRX9O27of
hZOHFz0QTi7djv0yRwlBhl4QJA2t4ox3LoBJRtQf8e28TYdyd4OXHPoZ9p+MD6u4Abcb4yT61BOO
+5FchVhaGhETGPOc6PAQdF0BSGtCYga6oyzIAEoTCUQRqCuYLYmAYqREtJ/9fZrRIDKn9i/qtimg
1lO/a9WCnixpPubkvl3yj3oKbzq7ew5C0GOnQXgyoe1FBbxnDDSHwdvyCQnC9ti+wMuaKXbViiU8
4n+uhFAH8/C52vxgxexAvGN+EJGw43SrKmgq4n3BR4U/lnGGr7e2yEjy/ei6+iPsuFYEEPXu3guo
w2ooM3CJLDitQ/hO5hcginS68ikF6WVlI8Xdi5Wk1BaptZ/9KPvCumQKGtTSrzn5iBmpYml91Gly
8OX2aHW2ti3b4ggl1AUqy/6iIdb3/RpOt3Z2H83GPhVLdWQX726icGauSz9HGJCdkiQXBP5C7TFl
tIn3NCveBQ18cr5DzP6WP49DPT9n8xcVdgM+GyzrJcfvzqsdugS40ajAzm6jajJ7EcxvvQPJHo50
lqxFgv2/ImQBtH3faUqAaqY82+aCrNzsczU/u5JnxdRz1auQyThKtvjfXdFZ/JgyZpdatGYG2r1t
WvPamD6K/YK326r12EsnOXtMCJ1P+RLIQzxXOZU0LcIrSyN7mugxNxk+fHhDj9aA5n5VELQ2K1w0
q+RStmwTIc0znUHrrywZe6TFL9F2+jW47WcB6O7jn8qpyMsduj/DsbdOIhGPaAV/JTlxCmjFblOF
5H+cxE+qOSBDNF1ySYbUPkkAltYlvTHu/GiF1VPRj9zcNQQdi8axU5TO9ChoqpIb302/F17KnZIF
bysjrzvOw9mGl2F2JKe+Lt3xIJT9vSJ3UOjcPxMPeEUExUKPQKO2+/yYjPkxsKP50gUgDoEJjwbb
/651uv7UocioCM1x7Wm41UB6VQpn4wIwDnQD0w13QJ7P57pKGh2gzlgd+TzXmh5RGiVc7d2wotB9
IR67rTZThVZ1qGz76v1ROJFGtddLiAYh5Bgm505nyzU0TEbKm89DT9i/zKvbAfX9zpkBaFM5QTlw
NRUp7ElGsgNRGneW3483RfFtyXlktEOz7ps8oH5uCDHq20+WzG9LC4DImcbsIMkQvyAaZfchT3Ee
frljYI7dYGKBFP6YBmLgchxgvFT3aEmuc6aHZfCBL015VxryFToiZ2cipu0Z1MdF6XLjokObZwzO
hdufSezB4JyML5FPqQV1PzaJcPfSXakRmcyjj+AsDuhAiyCUjp0b/S7hgEclfnEbEkk7w+mnhXVT
pyDpfXQaJepKpAAfKaWN+0aTtVmmb4YtgxyTZW+vDp8924E35D/CtMZ15XGimGALRNAkn3H9JtTT
cpIV+CPz5jSphXmzo2Kwyk9yHdBS+Wl2Xr0XVArlITIG+K0Bu4ioKp7Et6BR4sSJRMtLaEBU/JQK
hPrAsUtoRTLGTQjn3Anvw14Izw2zwY7l6uUIH6LkiQ6mYCL+zCQtHR4dv4czR1+Uj4DJkVSiEWCn
fauOk9SAeXLTce19ifqFCiTTWIRVtEzIfgCpFbG+hSEh7ewWH6LLvtmF/rkmU3cmRyQ05r6ddL83
HU26Zedemqx6bTX51KXXMmdlpNMVBbjkLH6b5aGzjY/4F7QVG0gQJ9mCLrjt8Y4J3d6akdeJmPpJ
ffYPkxUh/OirB7Ay6n+HKDoE3ywXonOR2DzscXplfL+DUHB3HwyxErWdOEWzZ/ZW3jwvsz4UzXCK
MtaaEMCTC46gdosHr6G3mWexO+z43uLOyh+SwYBU8IEReGpRARaigxrahM+HOXENRkE151SqL5z3
575z3LvchtOreCwEWctRYLqz1S+kEofjta5lGbudg7eyC74tU40FBk3MvpE/xpwmG6jVrWqIIPLi
M1lm6qjX9MMtG33wYBgV1XDMYqDhq3mrS+QBbAVxthBabNMwNQFyoInWP9KeHbVQtMKZ6bMP6GNk
mWL3A5aKNRLOtLvkYUJM4djCnKJtIYY+/TwTbfXhkmhDS0b+AAwNnT2SjodO7QhVQzCezH9sqWQn
ruaDjRQx3rQmu2khTLJQtGDX5JAg04oYKHNYBw/5HYc2UggdHCCriFSqi5G3BwOamfKTVZM83K2V
nSRXa6RkLfcRObkL6gbYAtCeL5mfdk/zVNgwMSjDJK6cvV0lL1GhYpju9QDBSospLyun8oVJLryL
itgNczrQF3Flev9I8oo4XI8zhcfIcGVRTGMkQfb4u5SEmRvbfvIjIGGkuh9QnodgTPMXl7Y5u2if
VdtC+ATNe7f6ZQyid5FtzdlPq5acqFQelXxlzD0gQDmJoHbRCs85dRGKggQajvl87kRKzWa/DTUy
JM04iSjvwc9HPGCjf6lx+Yyi6gINgDQ7aH5HWxFNlZ1UZxFL6hM1krvFVyqtkC6gmYf14nn+C6j1
pZ2STzQhd9q43QklNLq8hYSTOVkw96mPzBZXX2t0Tho1GzE+NADSouskrCpKZl+Cuvmc3Xo56LX9
PlXqzZaqPOkomw+Vaz2szqkx04fjrzey1u/D0mBIpDdizgBqXO8nvCF69frUBgI212bbLH0CF5KO
g5Zohrfw3JGsxH3R3tsGAZaj38pFpMeKRZTLSlzpjBY7mItjW/T9KSB5yal4FEiiXNOxE+cQfdph
Vv1pWtD0VB4lwDIlR0bMZ405D9xRDTEZoLtuSb43IdGdaxt9rY1n75pIl2+JuSTdnB8HRTfSvOTv
0cgwwKI3xmVCZww4994NIwjTHEmfxb8jpjPqFMKyqvkm1PdZ8rzNClC4tbm6pXbjLOMPjirYrdFs
3fs5SNPYfekxduymSptjsPXgrYSae2FBnLYTfunTgOu1WJ8l1B3PUggPSo/aTrz17dk13UlnRDLN
Dmut375PyjHxsMDn4XA4chsT6XQJ5n57RLAGGSehgYrdo4b5UB4bqDvlVL72p5yKvuPQDNU5c/qT
79fx0Gx1vkkHMke8pqJ8dRDZ0asL5+J9Oktgo0riWTrN6hMzZXlurBlmlTzift1Spj3WyJoozLyk
PqQYN8F0dgJW8zC8zMHWKYJ8aGvtQ/kxK7B5K7+Obv0wwBuGUZbdanthLs7UTS6IrCJV5zxBkdX2
RASIbkxc18kvtaolxjJ7H3ltfqT9I+MJlZdUGwArj7YJeTRRnxsl5cNac+j7EZRdWrGJBNR6ODaT
aedDbRm0CCZDjGQR2JWNN6IMAcVDWHcFN4qsa+V8YuxDYgy4Ya5OWv5wJsrc827dMLDkkhgQuGC1
P2eNV3EUyy5N0w/b7cUh5Lc99L6iKMOb2TFWLJtbuVoqWTTk2fJounYNKHYU8LxPAANlo55bOzuP
TAxoaS3YpMH/XNzhDV3fjTu9uq2T34behDZSInb3c5pHkAyQ+Yhyo/Vj5KLXLpJ0pw+55lEB3ER5
26bY0O82avoDVB+O4cS98oxGf+Va7S3fJu+yLU2MpgqZGMBgsqoxrixZHBFe8nCSZJMq4OiEQ06V
Y/TQNiiVG7s+yrJjBptAadB4UQTlpL/XBHHQZt+IyNaesRA9lLLuaaOo1xi6fjpkCa3FpqLkmu6D
yiHs2facp/4u1YO4D9TvcvWq+ykgW2t0Xq3K9W5yyhB4BA4IApSjEBNe6izydn3p6LvWrV8bFYyE
2jpk66ZbTHHRe69D68RRceVrfvdWDqY0RPvkuC3EB+vnkFV3f372z2+aQGgSPoyOaSQvMFPcGQiW
dulQ0IQwRxNqzc2cSpWFGGa0FBmKgX66c7ot1G6epwu5Us8Z195tOJOf3AXWxepXqEA8SnIegN2H
xb6JsOyboX+2R67kzY4VIG3YN2u2pWyHPJCy7tKK5WfKJnG1JjYnuRVBGYRRlpHB8Y9fa844TCIn
ffc37FsNs4yjAbBHF6BaaJIZypegu9VpQ8UUAzwnMcJzc1eltHKk8pQheGTGyVeCas3d1wKTyv1I
QiMsCLbqvlf5JgnjbafArTMe7bXPn+ySfPNBzSewzq3A1GfrWxllyLWTt2jbKImHIqgW4ucqJJ+H
HJD0UGTDI0FBX0hv+hLkujxZ8407z/7dkmR1PE95G3cC07IjO3OcR03dz+Z1q8evghvnEXWld+ym
/McchrdD42YvZbF+s9i/bnBGXGydvxQVzg6dF96T0qs+NH35WLe9OtVBX1+LRCMkUPY9+R/RtZK1
PKV2eoncrrw0JokgPyVZ3LW8T2aKlqzBYbwryBwEPTE2nok/vjcjUWjw4zRthIeo74pd1K7pVxt1
kXDzQ97zDKodcUsvNC3YrWcuOpyOVrXooxlEc0glXSoO4rob49iocyvCPnAna4FIo4I2HFD3ox8y
1jFboNLKfjosCcwIH170uOj2cwb4Jx3u1Wttvg8Gnl5266VdPe5ULOucR+696Puzp2z/anlq0yuW
9IbO4OkiChiAsPxjlJ/3GnEJVShJToso2ewt7nO6msr0xoMk3FW9+2ttRuLSzFRdvM3zt3hQar0j
L81MwYdruX68RHP90XroeFUJx9nw+OzGoUKwjgiY25fVz4tN5Ou43z7QYft3i1e7R6PGb388XdHm
T7Ty9NqtnDC5TNLnoaUnyZvUpXFzbA54Mw9BM9SX3H7keYkoxuPpWwnKR6Twfvz5D88UBbGUV9R7
i3qOeyxsu8RQQaEMh2Q/lT8Kn1FyyTkidY0ATK9TCyfEHaFkog+uO5+pZCfFbskqKFVKCNnHB2v1
byuVHEYF+yhAjYi4B9+u/XGOvVoQ6V7ld3KzR655jUaO+EqqCHRI/TNFV6OmkoW5uVGfWBeLZ8+p
DtbMupkmPaV1TTs/miC85ShH8yvb56iC7f9jYUyglgEi03Pb8jwOe32cN29m0vVc3w8VkH68zFWz
Fw79s1ZT39qcw3vPbcYbHckGEC7CXZh6Z4E+OdfwZYQX8n+rmWB+fzrS5AaDWRbPviX13iNPchML
LbFpR3EvwUer1Bnu/QH6XhXyHqg3FqUfPHEdX9MNxVtGJFZz7vE7NfnPtQgE5Q9cXSvxCLtsTPyD
VevhEpTRZ19Ojzq31X0qUkCyrbeslu7xz8XYzBJhdObEPy0uupthIHi2Wtmc5+jZmwB0AvVW5T4X
yFbWZFUNZ2w5PAad59zKtocrRhpjTVvUQDp513JqblQO/YgordvLiCsk6azp3OaZzVo0PygXlUUf
ankMSTNyl+57VRg2wOSjgJX+P4a4/5Elmzhs/vqry/qfU6z//0vEFv/vROy7qq1+/Kj+2bD950/8
whmwhVv/A5yP/QhptO/4uLwwGf7fTOx/kKjlCxTZxJcRm41h87882673j8hxpAQcQLIWhZLMmP/y
bDv2PwI/2lzWPvonX7ju/8SzLTYH7X97HEOBECEQvL4Qgb0FGfzF4zjZc26nrv29i2mt2YszTWr+
ozitcX9KwX3+xv8qtqybf3u50HVk4AcRZvHNcvlPht4mn1Aqeut3VpKjdyxifFgH5pYdzTAnfUxx
m/yNhTi0/9V+zTvEcevhuiajgc/M+av9evUsC4Iy/SzwplC11ia0MJSJi6yPMlkrTVF65V598HI7
SxL3Uvt6pvhWBpDWl7DQHpk0bl5bPwZMAv1rPrkWf1LXUWFFl97T6UItn2uCQcIFdFHznjpFVbry
wM5RLxON2pY9o27ExCYq67lwccI3IH6DkvSC0Y0gCMYdDGcT657J2oehNaoDC6qbtzok6eaDoyHv
X8i67LCGaTpVvuGO8MQV9SRFpQv8iENHi7/ZlquKKgTgUpc2zai2vH0jGjjf+o+ho3JFd6vgepj1
R0mQWxooSx+D0cIS0ZPEC0Zr4Q6TWTlTpAKJwLoaDtlZT9uHRY73QvFvu3HMjU2nje1nEH9TuyDX
C9f2E5F/+pnraaCD1pnLO2lbDD34nqYPfO2+u5/qZst8saDeMZc0x7Ik/xzoBHCQ4ic8MruOxCCa
PsfEXMu+YU1hTzoXojLJtRjrPDhGcilQ6zBjIMckTAbl1BgqVCg9IGI/MIKa1R/mLSdzWU+Ov5g0
bpc+ubYsKl9Q15lnpPf22RORZ/HSZMDvErfuo4O1pDy6TzbakPRBQWUC4tbWMkc59GKlAUGLcs38
l2Ap0Y7tYIlabF9Q3Hb2nquyhQ5bZ+JkCATSe3ISUkr00FyStGQyvQxx1iKiPLhdiOenzXKXHcuV
+CjSZlVvSZ6YMWbN22qWRiiES+Vn+qlBHUlecFfAIYdy6H6uxtUvUpnwlx8gxj2UpQ+CmsJSsyr3
Yf59EKv1OlpL9kM7QvwwPdRJPKP6RRimbc6EvOYyZoW0McRMk7CuA/g/KGU9DeKqkry+a4MpZIHB
5VVG8qUcew1VoR1Ql0PvYnW9TaoqUz0FvZZgGPLKDO4T6UPy0wnaQj8OIsAHoKd1dnDmVKNFr8gM
gDsidROJc7IyXeiz72aLZPQUbXLbQ+KZS5RqSeFGq4T5SUS9+JBZIZoXPelJQP9EtL2zeYfaavd1
o7wNqhu1cxAuJFFsB6tTPXSzm3oPxHdG9I+Yoje/k1TioiWKwhgah+YEFxvEbLBrlKv6uMu7noFS
tal/6qsizRF6uW7X3MI/yY5LqVmCx9yizeVr262Zt5erscPHXvsIIj3N7qfoblNCvagKhfQ7wtfe
AhMfBjLFqmWistc0nsPWkwg+oykz+SXrGit5kGLuvbNps8Lcd0RC6IfZ7XPv1a7QWGGXablnFOHA
XSjV8hh5hUO1ISzNB1nNBdhWWX5lyExR4/BEkDeNt6boEFJ7/jEMnu2e86WmRH0Y9PoxSRd4WLaO
0h/ZmmNdrMah7M6RVXv2bQDmh8bXnhNx4b/RH52gWH+2/RwpgrXpW/be26WYiEm0Bwly4xKQCv/b
JQhldNPXFw+pBm6hqeRuiOq+J3K7XnVUvFe2W4PziwRrB7/J7OMGtupNi25ZUxZbf/C0qdVJd7QD
t6Hqy+R+fjWg5uKoQhK8zyj4h+FoaRVNN401ulmcWFHnHSfktIjHVMuSrIK0pfxpGXuUVriX94YM
ZXT0Q7kFhKCfhTHoKLjMCI025RHRIYEPO2cLgfy6VqbIAXYSEvxAZwnmJo2jTx3rZ9FKvEI+UymU
2tj3EGpWboqHEsHOvdBS6gOkc4WsdYgCwz+60reQ68/oNtwtS9xdw+FsNpIyCVBCE3SHJz5lhRnI
QvLnL0li7oc0eKl7NcWwPU+1q02cQrHfd7Ov9s4qnunZuM026M9zrFczzsnJXpzwllDA7gDTgcXc
AWZZ+9twqLMXwq5OSae/21Hwe20Bhfqqqt5EBJVfoNU/+GZBOg8zWSEfDBg2x+gW5D9Ab9Z8CcRE
4Zt3LmoDOqxPRenRW+g9BN7wpcZzvRukj2FI+LcTtwAS3Yzmou0gDet75ULarbod9iuFU9Ww9dTS
eZ5pSUjhWp30hjUNgfs5L/RrUN03UvOUZXSDKg6FvkDQtKDsf5YQK1SIkXXF1vQrTMzjUJPMMVff
uYvuasUFOTv0Bq2Rpo5UJctFyu65hSVDp10XVw6Fal8LfepKsVwJZi+/i6ZP7nOZrS/FVIBY+dPb
4NFb2XBGRT1BCFbBl4PXFGuM23swALa+mdYGb3deNBRF+m/5wAAwRHCCA4uDj8ECoWUQcXANC4oA
KwnaX1GDGbstLHGyA8h0p+ldauTcpfjaUXRzhbH7SJIubU6Zl9dXC/wWDqSF7huaq45aLL9rbt32
snFuFDZqHm0FVC3BFAoV1oBOwAY5vPpormmiV1H5Ok55gh4tEcrfOWSTPVbBwhGArCellTgq5st2
ynGHULwruh5rC3S2A+C3EOwVAu5zcUzLN4OaCm0Pu4jXBpA2XlKRFJBNNxAp6+1S4g2TCHM6GxCW
tQ9ZTI6kpM1wnUENwlRoQqDGtKBpvXWrQxTWiBhbE3713Hm4ZqZ+jryM9IHGarfa6QSXbpVyHTWe
5aHagOgm2z3qDY2uLoVefAkdfJIP2EGdVPTsFvP3XpRteTOqxZ+8nRlx9KL+zA7uUORXJwuDK5l/
2fvgRin7dIRWyNcTJB8EMTYrv6KWq07L2PH1+OyRfuGQukdWnHWYh/CpFx2Uqs/7Du7ahDQI+7Vh
m2wK9zqWAKprxw9H6fo8BBHHGvzKhKh/R+5oRdXgVokUFK9rSxBF5KUXf6LgYZVYkutaTJStkuHg
+0LfT7haS4v7P5tKKhhDDxkQj6hD2GdhbIf5eSzyj3KTFplQgkoj9L5zwjGJRzug7Vt46OlGg7i1
Vgscm0ekQliL26HrTUzOHcoyd/B3QTAS39DD2KyigZhIoaVnnjK4RdRYX1qnBXdWWg0XJULyZSBU
yEtz9+FCrDBuxxAeMsTxuZfwEOmOTIqrALAb8uq5jFRLzj0Rw2tVZ3fh6H5d0w3utSMZfM25ivd9
Y4PFW+FbtYwko3gqjRWO2Us3WT9sJuXdzGjwq/SNllhRS9IVxgmtMfkFBrsBYrND35Z3SthEVRQY
6fREcex4awq88uhe31WIzTtwKQbsJ4UbqpbeJc9V+hgIy/yYZYEXZkRgICzsNSn0ynml0j4v3IB6
VJASrYps3wsbNCgJqlPDOHrxk/rnuAwlGjF55qgj+SjYDsFe4/Rgzd+HTbtg0mUJz9COGpxMXMTO
b88CHzQpHWNSICxcNV9NMTbbe4VM7KmSdE9uy4AyjZtxF1fiLrVXgepjIOlhdsITXC0ZziikIgRX
PDgBwxssBWqhIS+QNVw0Lsb91HVkLSx2F2fgqFPF0SkL1owkrH/UvY17Hpk/SChTS704IHM+NbhV
4EZXh+cAdIV9FrnyT1Vo60fl98WbK5oAmoU7hNq58tP4pLtUSDYOQyeqUz0lkNZN0adnF6D7mKm6
fsceNT6ulbP1JeWlRcF12QVfdBOODzwt6semMPl9lSbBPdfjdCsZHbsD9hb/XngmOuV514JSTsPR
F5X9hdRFc1I9lW6ENyLamHtEkJblt0fZVv0+WCmMiFqB99stx72aZYbTZ0ujmJG5j2Z5CyGbd9GE
2Sltra+ZCJ9InRx3BZVNe0lOTtwGDg7qen6JqvLGtNNrRupVLDn/z1kiInrTQlEi7tyKI1VKjois
u7S71jIXGA/L0R3uZ4jAT0W2wKHLsg7BlTejXrQTIrNkDhjee2Wb/XJct+gfA9UUT9EI8nyovX75
QW6R/ulBydV7Z6haecj91RRx3xGok4FtL/gzNj1+UUfqZ571eX+dOosy77p2WAmsNBeSSzTixUwo
UgaBFk+GaClrTsvsi5VBrRQqs4rYSqe8Y/NIaZlldTHhOyyDp2+9JPOmL10XhoozH8SZZ3LKN+3g
T7KUsx4LLd3JHAC1Gn2dxOplt3zRVXGeyqUgqS0ZbO+mjZbFIXKscAfvACLX9egl52zucW03nTXf
Wo2r8AUCLy4ZqCi7k6S5NwOD31Ty4FsIkAiPOmcujRbnlReT59objL6pw9CVcpdLu/ZI2mhywAfV
M7LvYH4B63aFLIPx5yhG9OE7JqgckUCZV+bZsTzrGwxPUiBKoyX+RxqMEoeiU9aeTEAJsYD9Yq62
rd9sCV6rkYrpdb5jViBrSHvdYgOA1+70vWc72ZwmZNJWCpMvdgKHil1wHKTQCYg8Qox8Ign1pW3I
wNqM7xq+kbiz+a5lyg5eHCezku/MOASFEj2J2rScTUFzvLVY4q6xuwntbjAW0kZuv9bOa7f0Y3Ou
jMysJ8TBOr+dgG+35Lm5694yZ0DMtQuQhZ44VQeUCASRVEjFBDDqwfKZ8C9iLILy9zwOBRGaPFAj
jNROZpqvTeClP0ebWpG/QU/+HR4CPIl8PyS9jr/Rz/aveM0wpFZAuMEnD8MTIzp1uWcK/OL5bXzO
4r/Dav41HW1DaoiXtNEtCbIDhfPXFyvHtc29TH7ml/QszpTNkJfJIXH6X/8dqPgfQuX+QFr/gkFt
L0NgnCujiGvN+wvkJZMgcXIVfLoP6n68hdfZ92cEJ8c1xix0+rs39Z9eDo8zeAJ/l3hb/xKdqQTC
VL9W38ntOWwtBUVxsPZIwA8iRvh4F/z8m7f3b4geMaCAa8Q6Cl8K/6+fYrKUaqZZAkRvof4sP5Jl
Ig/UMMTkvp+8v3u1fw2V+/Od/cur/SWhb+4LZ2nC9vtwHWI7Nkeyu/Zds7Puk9eW6gcUb7H5Vn7h
OLj8zfvcPrd//hqFdKgZDEInIurPdu2/fK7Yx6a6RIbmnMTRian4lJdqenIuy5FCHlYCzDLNiaTp
9m/yHP/tnvjrC/8lxM/ObFizWvzaasqIrgEPOAd3wVWeAemZyv8uavY/v57n2f+bvfNojhzLzuhf
mZg9WvAmQtIigbRMMulZrA2CFt57/HodsHo0JLKGqZa2io5gVwWLvPmAZ+675nwi7QK6LKmzgbpm
QxhClt6qnb9FJGVFA9N1bw9ODZP9VID2tw/1k63Z2IS6EKRakd5U/YfR5ABQKgp+T6J651Hgjyf4
ycqMiKnVHN6VIb1JhwEEJa32jrdL7PFCbhbWlfHe3aRrYAX/m/miS0QPZCoKj0LPSmTSOGFJb8aN
OsBkozdwodv+yrsz7oSf0WVBo0S/SE9Kd/zmiWLLVAxDJdZ+RM7VrFrui0p+E8fzsbpNy2djuPp+
ZPK0CX9dCdBFDcOwuNXILP7ZBNF9kt594r2r63giBZFlokG3vIyWrmPYqDrt2muA0eRAt8Wtulc3
4tlJ0cXffAR2bc4Hmb1bVklKfInryy7sqVFX3tWuWEqef/BFbxMRykAuuVMrsnGvFE6vIxRhxejH
98P/zfogdQHvGRQzgX4O7a+2SeebAyvyZUphSE6xBpAU2M20va59lM9+pcF+8Xh/c3wcz13DNMBC
GoasiRS/zh522I0dtLPhZULBReFPfzi1r50yMFuCPe0votgOL1QEl4658206wXcRqlYNZeiX0AtP
Lvojixy6HIcQgHl4RBVmL0+juE4dcu89lxCyyW9d4Bd/9RXNLMweWlLVOBHl8IaG94W2kja6I98M
K9LWK9cuTvFDj1acJsqGyhEoqoaqqfPhQBgzAZgUr7ljQR04S7fGipoASmu2kA79i0l4NDpop17b
76xSKa2h2ITvYs5XQESlSWil3rt2cOQdbd1rwX5xbxrHsxNnMxHCv3+kp8xN7/RTIs1siDInvLM2
/JnV9421m1qVvzcx7cJfthWe4+cRzV6aR0hEV0zhTe0Ll3q6/MEtZKeJs52pRwR3pN335uTJVfjO
3mzicx0f6Czx3nFcqPUkVrGY9jHpDHwXYVvH1n902/zJXWQrb6U5tEMtT0m8HO+ksyHPDiYfbosQ
8lTFHXL1VHWsvF1w9Ux3T7WG32CDeXmnHA0g1668K3fCST20GaOXLOzsA0zu1qfXWnJnKqiDep/8
7UFflJfDT3JXh+ouWhfO+J5XqAo47TmVVrZ1+/3zP/W6J+/8k+m687Mc5cH3kTIxLhuxBW0y2Irj
O1ePEzPryCeeDXMinH+2NWTcGqdXHe8Rev9YKzjEq5C1GS4D5//6Wj/A5Z+G1odFMRDSfCd24F3E
lVNd5wf9vj1QUMkJKa60J2Z4lS+Eq/4elOPytFjZ9PC+mdvqNPc/fQJRLAJ1ZMCTz5jsorUyCb2t
jVOb0O/foTmh3uXpBjVbsupoBtqAJ1Ats6eQqnbq1XbKGWRLYQkDc0UtIrlX9QxK61+/5/x6p/+0
PVu+RgxAmV5obNdgmmCroEwW2aRiaQR60kfHW518r/PU/tzkbLlKaVinUPfe21V4OYWjlUWyzNbW
ksLkfbE1V/Wdci9umk2xmsQLTwrQHTk9H4v1nyOeLdY2gThQW+LLpD9HA+6iujOW0i7c5Gv9BLv7
97v9Py3N1ubQI57pht57PdzkwWOAg5eHJ0zMFCf/sfX8t42P73+aopTrF1bG3jfsym2ybDfjuttT
BOJEJxb/v9hk/2lo5q+5YhvUBasx3KuYgrbbrdNVu4E2vvUurZ2ylB8upB1QM5s+nbPshFq3dGKN
fLiTn8Y5hPWgdSzF6F5ztAVqTDhYQMwugysaxYE8NLf6Q3BSMOSo8mU2Vz+2xE9mJSLYKBn8ubMv
6cQ8788mr44+r316dVpOe1puRzsOggMS7qpM5ctsbfRua4gGy3HqGjAiQDnRwo0SCrKfvz82fjM1
rekqJ5m6ARVfmm05SV+VNIKp7xSu2pV2Q4bXDrSn7238ZiyWxh2H0iAuOLI0m/50g3hllajvubHp
+/tGJZ8cGs7V90aOByKJVMabNDqLaC8cOXAGwC3KPN4l1e7F7iaH75D3/inndNrov76Wr1Zmflsp
A30ZVONtuqwoXFZgGe+n4Ey0ohPp9fsRSccb1GSM8nqN7lhuLDPHnm52OOWa/A6pF92GhbJpN83K
oBp7QeW7c8LY8fNDpMGUPmrdRGRAZ8s6TeSubVv5J9vxS74Prif5P38VrAmQotFtrNVVtDoVy/vN
XmJNoR+D8jWNG9nHYv+0qqxcrXr0QX9CgbpQ0JALb0rXsS7GM6CGNoWzFwZVHDYC7GirkXw5N7Pl
iWEfv9Cvn2B2CKhJQZc7nwBR7iXJ1kXomA4VDatJ8zA7MXuO14ElmqpE2EunAOno7kkZV2IkUfiU
+tcdnFH5VYC1ao3uCU/8N/MGOzoPlDApIjPzEGLkCkVKJucp3lKYe+evLLuwiB7IjrCNTkkAH00b
3dAUmXiMSjx2Eq+ZeUZuLgb0Tj5lbrMMy3YC/e6S1Fh//5qOJ8pkxhAlAqJEfNkPv5pRS/p1groh
kN0RFY2dXLx2YfM+T45RvwzhXzn1etMtrNccDopmnzx2fjvOTx9gtvDDSCaxXzZPwBzirbaKV/WD
cm09ZT8Auk8zdDrtTl0SPzbGL7sNo0YoiJ0ejxBljdnGCaZxzIOxeaI3YEMysT1TXy1q3he0nKPg
9R7YyRZ23BL8NdVwFJoM1l/eFaZPwAoxCM9McenZMdQh/gAAu3tSz2OYqrSU7VEjPbhOekaKTD/A
n2fJ7JoTC0U6Wikzs7NZlYR5UsmYhaVp6o5KEOUi2xW02C+U6wgc7XlwOd01BEf73wxYJ1JrsSEx
18xpHnzakQjFhX7fqkw0xBFQ/6DJg7sj5fxFbAvn45L2ygd6lMbL7yf4xzk7f9XkGGRF0pA0Ospq
eFENOzo2sDs5o76dHjzifyobr7ScxLvj85OZjWnKzkwyQgUnY6pfxtP4OtQ4AOWsjsYTkJNNtETu
464906671aTAmt2AtM8evh/ksUFTNUTYmzxdIlXz6uEShnubSelL010L6a4CvfL97z9eoyTyJIuq
Vg0PAIz/1wEFcRgnhVy9IDYA/rh16mJYCFGy/N7KccASXt1nM7O9SBbkjBR49aIdJrE4vM+VutUP
4DFscaOcmhfTS/j6kr4am57pp/lojaSGi7J8ie79vbpu99ZqkozOH6RrZV1syd1fTuLc/eNfHSMp
mWkByJqsS7ohTgv0k1ku+GreqSlBWXddH6A2OPmyfdfxAYyteOrqMj2wL2M0JIVJQZbShLSnz+dF
I2VDXvNA6x8pBQr7Zg3s3Y72BizJLUJkq5PBvqNDH4MqNonr41rJ833VozhA1bPhLXlvnSlX+XHT
LRdUs7GLnzohj2Y9iTxZxZNTTf4nzfOVFil+f0jjdyTTBhRt6NU8Me2P7yYzC7M5YsKypL5PfqN2
1pHt4S10AH7bxT6/nvymeH3qXJrvzrIo8qImqTqNpLLyIbz0aXKApkviQg7f6SqjEfu1b14LNDYz
4dRVb9rlP8+LDzuywnahIR2ENuTXSVjAsLVyqXqrnW6p22gyCovIRgN00ZH5cbSLYUWPt0NJB8UD
mn1iBcyd7w/jpERMScX1wP3+ahxia0apb/kWVXtzPYWgYT9rZ1N2EozGXz3vJmOoM3Lq0eWgkoD5
aqyXqtJsi/qt/lHcd/eg1pbtA3141apbeZf1RbqjVnzddqcmznwdzM3OJk5RZC3NEtVbum+37GPm
IrF1R/wxpe2rZ+v1xBOdL4QPayxvTTNUU+fBfh3k0Os+Rd31W1auKusiJ0oxdVHZ9BiYd8pPuvSW
yAGvvzf6W5u6whWa9MikA/bVZqPkZRAHzVsfkU1PLJvCpv+bgZmnUhdMHUGu38AoP1sppfatbJw8
cY5HwbYhonCmUVxBk89sFJ1CDQo033eK07bCgVZ6wO8HWKG0fW48W97E5399iZOdl0VDpFYGe/LM
8wxA1egNzy32ngxxr1KJbYmbQDpxlM4PbO7rWJl2EQos6KWavv9pI/GTQgiCqn0zCXIE4m1UyMu2
OXWUnTIyO8qkokyiEfLOFLvVkitT5wTNbHXbOO7C1JY9eIcHSqBO7B+nrM5emaDUcmml7RtVYyvD
Q/7OTTeeNJ6wcuQ2fjxBEn+iKNMjhULl1ycoVKWfh0HPFunW115+4RIvdrfGEimfeBdFd+5HOPzU
7DhKAMzNzp7pYAlmHyBTPbkHqB3BY2rWU1Q8u4VtDT8tWJ00+dsH+mmkswcqZaAp4CO+Td4qsnRT
7L8mELJWF+2y2ir9gqqyDaCF75f3Kauz5R3SEpgobftWQ42Xz1rzpu5Ozc9pb/96yrEIPg1sttTi
VBJgI3Rv+rlx466bNSXEtvJTX4gr2cn/cj3D7M0ps9RNKqcRpdjdW1LCnTN3nqeCFT0xpN89NE5t
RaNHSdapm/g6KeHX66JvYCOFMOXeWhRdg1T66y9mEvmkIVAhRjp34UyYjkmKCxdaNOMcmg6A1e33
Fo69HJyOKQnzURlxdCPzByMzNAqUXONG0zZD8ZNyzgV83++t/O5ZfbYybf2ftkCKGj1pUMS3FliY
Zm1V+UKtTyVajm4ssqZpBJ64faEfiuc2eyG+L2YJSiGvdHI52bWySViq4kqxp8D1qbTK0WOb2Zp8
jk8DEqk45epuvPYydHqaBuvKsRLB7vLE+f7JnRzVtLA+WdIl0MFqP42qWxbXgJrWIEOIUxY3p0d1
vOPNhjV7T6JUIx+hGK/hNrqQHOUseLPUQ35WL6lmXwbuY3HK+T3yzWYGp4nzaXQyN5S2YnRT3SFC
7IyOEhKn2haH08mGoxvEfILM9vMK/lIOKhdjop3xKK/R31uki0dh3Z7/D8wd+dYfY9Mos9A5ugBc
fB1bgRoEKEfjVdzJNnhc/psOD2Etk+z7fpJMr+XL5krrsERJFc3W+E3M/a+W6t7MvBT6XJUg7yJf
KO2Jre7U75/NdgkorEiX0kvUVmdRjwYpvbDfj2A6Yb4bwWyWo18b+0VQv4TlYRLdMM3LPl1JqmUL
AK995cf31k6NZzbNU+r6aymqX0q6ncQe1YLo9nsD0zE9H45C9If4t6apFC19fSGoGlZdVYwvMfV7
vQrS2WpBXWh7EN+oSBrmqWX0uwEppiIqKrEuWGGzZYTumabVmQjJvgRKVO6zNrN9BY52OCwtyga4
stM3PSxKYqpG3a1cQKoFynlWfMqVkOfpbpm5+PmjzBYZgpZFV5TkmwVKURTE5rqdF8q0bNQ/w+Hn
SIdLSM0IxKHFqN0gY+0ENJMCVK7iVSx427y/rZDMGaeeL+v++7fym+3t62ebe1dqH+hCI76g1gZk
ECyF9kAmhMbhH67k0JB4l96BYfre6G9ejY70LHwFnW4L1IK+TgVZz62Q3v4Xyz23jHEiwy+/N/Cb
paOrxHmouaVjW1Vnc81s6Vephe4lnLiK9P/TCVGDh5EPfoCCg4YKSjTcfG/yKHLNS/5sU5v5V1Kp
REVd9ATOBmIW8cpP4QjVwX7oeJ+UxIMG2tAuCajT3bgWLJ799x9gemiz9cXCMrmz8T/cytmGF4o6
LTap9AKIbhFwM3yYaji/N3GUlpjG+NnGbNMD15ojRSO9eE/mekrG0OZ3Y75ZD+FKd3q7voecONw0
RBNuurNTObSjEisKHFWyyWCR8GUgHc9mKq16guc3BvWVxqHcIjTljAAFpnwIeRjPji+EXbIKVvH6
VCjh2N+YWZ6m26cTWUN3OqOF42UKR6l2RKlKvVEX1jpz0ruT6dhpW//yHidjNHsRnicmRA7oqzEz
NEIpEnXm0a/YV66tEeOxpzMSYKL2+GeC6y/hYc6DFxTXs/f6W0LMIX9Lb+ry7a0+f8rn/3Ky9wIY
oww8v67+8+Pb3lvmPNVPX/4CS5YGuavmrRyu36omrv/z33+V8E7/8n/6zb+9ffyW2yF/+4+/v2RN
Wk+/zQuy9DPOhdDPp/k9/f4/f+7iKeHnbrKm9v9207w+Hf/ULwjMRHNR0QS2qDwncaHpzPdfDBhZ
+WOqUJ2aQ9i+CJmz2v5EwEjyH6R5FYuU5bTnazof4k8EDD/EfWWCtrD9kQnm8/1j9Je/pgAP7l8X
NCtf91ECKHwEVZ+aYYhq8yFnHkJKaUeW9819Rv1jF9qa4tLwVnmDCTs0zVshhUA6tH1kS1knkBlJ
JIEGe3R1FOVKtQTvplaGlKtBqdF5suBiCIlXg+Z/35WVoGyiIKCrvNTaKjrv/aKl0VHVqtims91D
o7qsK/iaDh3oVXJRB2LlPhqNyy64CANi/pVNJSJtdUtBaJEfWKdQ35tmI+hCgh5SFyEDiaZZXqgg
HtGAGwYHlJiOTxA1pe6Aj0KXRtHSUdiZcVlr1/CekuJQIHIdLeihp9d+0ZvWKKxKmBC97Ql5K9mi
FaJNBUEOnNQE2eTfutZoEcUqGupqBKRaypj+e61WALgPrYdgqyI1xjrVMzN88XEGWvD+ZFqhFrjp
svOjwFjBdaC7KVGyolmWghlU21od45LWVTlq6NZOBx8AO62jQ7vRLQm2JzwZmMxlmckZrMlyDAh1
5oFOzhjRob4fgsKh+7SEgw0QvkoRr9Ny2jUSNMxfvchPXT5ijny3oFUovOR+6+nwtRKr3gtlV3jn
gVeN8hYkQG8t8y7r1Wv6NTv6bi2ZLv4ybXMRMXeDCLnZiOXTKJSlt3K7MDRu1M4AkVzBya1hLFeJ
sRLi3pfWbTp5HW6gwAMogE5AyvZo7DuMFnjY8zbPUiBD0OShyYpuCU/HgMsXpoC4d31qjrFDm8HQ
2lrbFDddqxsp3LUKuT+qujWEZSqAqkjFSZ2/0hV05Fd6hQywI1bqCC8V1a96pclVeUe3uo+mQlxZ
5XmcBS1o8gHZyYM+DiNJMD9vAKKXjQiuM2BVLESk3J6aNCVL7kqCcSmg6NA4RRvVqDNoYNbVojJI
1CGI3q1MJe+p2/KIU7y0VQZxUhJ7B+O+UoKsAyWkLgtRDvJ3NZClcV1XXh89DIrq6Q6sHwlpdRX1
oOpG8NUUzSN696V84SW93qys3DNEoFOUIb+5WhwjveQVKOA5Wt5Nv32EPwkb1IP8SzMj8qIF+g4I
Mmg/A8aDSAUNr7TYc0ECXWLlSIavk34MikVRZZH2U6dnCsRrqEmRgXjCALtiJeSG0EcroatM/VmH
EucDSk0CI1q5eQA4AfkGF6lLJ0acTLDuRK8skm1YSZWho8jqQpylRHxIZX6RQtjyIqJ2BImCAbUG
a02vI/K+dmJmogxoNORmd5EWWYiAguVnurpLOIwl0NW4+sYGLlIGTsQEDkJDb9FB4NkGkWiOtEgL
uUpfPXoTcUhqux4A4yX5KKEvNADKbG9RJPXlxyFMtfRSq+kYfTSk3HrMo1Q+eNEAgiAS1fPKU69K
f1xOAuXDWSx3lrRuKg22sKqNqFoPhawADs3Q/bNSGtfNVFVgeFiqE4iIvMkdyzYQLJprlXRoRSdq
oT9s0xo9SGRradZdsOdFV26iutkS9DkIcsRGIkjAYy7RvWEW+Odw8z1cG9kdcvTPQy1BooTaXYSQ
i/Ix7M20t7O2E34avgGitREBppzBRGxE9mXLR7skDMcoXnqmmhZ0/FjJmcYJtPHrnnXR08ypLEcB
8sFG8KKEJnJdzaGvVqW0ygZIgbtshA3uAPALc5iHg0yJT6LCLnAaf0ADrFdr9BDFQgrNa3pbm/ZM
LIfeuHAls+w3+Vj38pPgadq4CdVEI1iSocULSSPp12Pbd8X96PdhthpHtH7pYIWYtE4l1sA5HJvW
WGs6wBUESfxWpNVTbsClaDIBhGWDWFJlDx3ita9D2gvpEjJhCueQfljOkUrt3Uu/oo/7LBkti2UM
10H6WVtxZO1VOvzLO4+nky8R2YBlAPwfLwjdLDP33+pK982LJlEL7cJS0vyZLQAd7lYzXGJzgiKm
W2VsM8COEfOFhvoA/YfQU6V46TLhjG3sWTWB4iiOhEe1rFD+y7I8LVehl3r9uvGRngTDCzA146VT
+cG+j/pIhZQcTdJlZtJHFwmlnaWItO10C4EXlFJytXMQuFWEBXo+HczONPbD83hQIK6knFzQHYMw
Gg9iZAJz5DiNXSdrx/zad+HNnud+X/b7VAhMwkgRv98W0sB9DwG9weCiNFpCsMGksXkIS6Pc6pWi
pNs6CczuTA26adfMCpKEjTEatGuP7ZPZoay0iKMMzr0PYxkaVS/zCPBdRnp/sxA2N2q2rIhchBti
50YaRzYSWqPl5HLrR4B7KuHdlIWkORhKFp0riD/lH1AQ9BBwdsx45SlC1j0bKTJX+qgOduuDpnjt
xMoUllAzc/NnNwCS3MVqb0ZI543VszsiV4JkWY26fZKbfrvWm4peEIlO371bmf5DHgAes3W3Dr0z
xUpgfsB4M621IOmsscaS+2rRGl0+bgvkF6qLRk5c2kq0BOKAJyhCYZuB1yT7GtEwZeURmIYl2+Cu
XySV16brmCrD6kypQqv/ATADrcpqVPVk16pCV2/AKqQibw+xxpU5diN14JKMsIilJHqxdM2MIi+1
z0xgd1YjU+GMkHV/0bQqYtCAD8rHUWnGZtWjQMz9J0mHaqtLhZmuK6kpaPwAltAvx0iW9aUSyWgf
umIlAJekVb/cjBDwBDtHUV5djpkYoxOhTDLHWaUncCNqIQxBawuitxugvvVokshBwOvyFLgrlozq
ru5ppr8aTD+qz0iBxgqCcS0AEqGW/dYGf+UKk3p4DVDCCuDiEKTqlF937f+/P/zd/Pb6cOu//W39
lDwHT5/vHNPP/IMgqfyBq88VgPpnhbz3VJj86/bA3P3DpAVapTH/o1JTx7P/x/VB4VuaTC84twuF
0BX3/D+vD5LyB6UQFpdgk2/TVWz+lesDGZOvN00a3uj6hEXJqUK5G6VgX2+afjvWepnHV5Wo3HYd
An9lB4PZ4pyzCzkolrJEC4jiCY9iWW5RrdiWLW5/pAxUY7TZc1hFD70oX9DFaaK8WN8BTHakVoBw
TLVLSwplQU/yknNz42veuSebVDJHXou8DDAiK0BHVQtcJG6S4LnQc+QOBjTZsho/GAWomyQsXmtZ
9wD5yOICOSc77cxnJJefIzrxNbV70tX6NZqUkoSOVhENFF9OSiioLeRqETLytAI2TpYA5oCMKK6D
MFVvI53cYa9Z0nOjDNaDr8bNoasmJ57jAymjHpVCKBj5lZCH1jbvPPfRrRX90LkuxbRxMNGzY6EH
KFfmCBW77QWMahSOJWSHcwaFIqKjGWgvtqXWNzbs7qazRxo/2GBLT3LyxA+WkWV4d35rKZdWiaBb
bg41StnIt0rhAM0RhEnQAqQIAboEhab9yPRIe5YsiEHQlCd90h6SbqEUaKa1Hqd+71lnSRzdNcCc
9mVb9msDyYuDCQcvWaC/BfOrE0bt3hgK6SEwcqVemGyRNN6IQDw8RMMuAllIr/Qg9268sUOVwrI4
PBf0JUVPNbFhCFLZqJeLQMf3QlyZ+g1PlyF0e3198Nhoz/Qe3MVgaqCWoX0EDxnGNxKH2E6lC/48
kGt3a/WGtNDFONtM8R0Hdu9dKLn+1gwa87GTqRJcNH0nQSJRkvFcrcRk5ZeIvoD07LYZBw8Q9KaC
dZN3grmCv9I95tpQXFbQXhxq2bRb9GfbbZvxpfA0ed2UA8l+r8PFi9jwH6DzKluq+NEV0vT6YMmK
v6XqkxihOMY7iMlGbgPNyrdmyVGFaEaJWsKYrnUPaOMC7bBiHefNuJWrMToPY4RYwkTr7MavorNR
D0PYf4PwkCMY4YAri9ASCXmqKHb4TqVpD50rCw/cAFHxCZvRQrYZpDDaLt5lb+rygzzGiN1Dpysu
O/ydhyEsSAzHvvuYKIP2qFgpFyktRNme3INOEXRhSOhRjTLQllhVECAGh9e/G2ZpXChMJ1iQ/AyS
KKHaPyJb2hrTaNDwzCytvVB8Y9wMujjBOuXiEmUWZVnh3qwHsa6aVaf43UJVJrqogaKDY1mgmogy
uBeJrPuciggEvKAPaKUOcjsCIYO0X1HkaXL7NKR9qKoo5xYJxINKqW/YiSp0rrkTa2XeO2poDHcm
igJnOheLVYBc16WoJPKhySv3PMp64zIOQnWZxerPcjDGQ0shib8BNxPs4JYCvzIgb6r7EE24lTQF
VHFKpN0ox6nN5Q5BW8ktNjjA0lapUhSxS2PYuIIirdwhGX/0QXcxFDnSI5qHcIOQNd6bYAQ/VDG+
73zzTKuT96xArkVxWeUlggBiUzuD1kuUOKT+Wg7anZzp1LtTmr7wC1G5UfKIhw4UBymYPEOnjAiv
lHn1JiPH+1K5cnRQk1S8aHqtYZnkcFGFFi3AOHmGR/3mSxZUKhF11EFrkExswTrpXSyjlcclGRjN
VSMSoolB5e0LLTUmdffCWlV6PVwqqhwv4rDn8bRM0roKndJoA+7HA3qSce8uRM8w3v2qdNkIw+rX
+f8vw1Dz6Oh0jFAoLlIbS1RLA/n49RjhQteWrjtc0T8IwmA1biIiskDj1dVUVHkyPjrF7j/FR4/M
TUGxT8FYFopKo+14VToRhPofw7XyMtWm98UydKxlvdR2RIZM2FsVZZ2nKTSnzM8OTW4cmaoz2r7F
c67VpVFvVQUhEWPbNsY215U1KgXrT3HJPyN/f0ML43JSGqr+4+9f43zm0ZDxMT4PucySxu+l4Uox
DtyVbd30Tr3D6Td891BnQWe4VcixMKrORj5ReFDt9HFqrgMJ40SvZnjnbyZ+walC9FPjmsXVEQys
PRiPVyEVnlZh66Nlfzy4//dN/y5PNe7/9o9o8VFs+y4N6rfXv51B2XrNks8O6scP/vJQJfxTZK0s
S6YEVZ96Df/bQTX/ID0/xbB1Ywpmf1Ts/+mg6uIf4JCoyqVpEEjRR1D8TwdVtf5gI6fgksKcX9D0
v+KgfiR0/jkpNZU0lk4JLtFy2TDBsM8yamKrBOj++J2NmPq7xumBxEd9xZmEZ4qeT23s5ZucKNb5
x5deDPNNXmrJRSrXne23foc0WabdC2HwrLhjc2JR0ov3ZdFMn0/HvZ9aNKnjIY85y4ZFkW7GqZvR
LZe39VZvW0KeiohCjKJcDrkO8E+p3PXHXz++ZASo4iIVfhSd1CyCoBQuS4kbYJEHmpMXKdizMlVw
oxGhtOo8d3rybU6I1tJPuLxXeaytE/R29ry35LbEWbZ9tIy2dWscQN29eF0lgp+utF2oi+LWT5BP
VOpEbAH3RsGq0Lp1owXBM0FZyTbTKkMkR33ONK8+mIbdtbJwIXutBjK675xaRbnSU4UQAeI6uUeh
/FIvK3kR15Wkr4GW9gsKRbmbI382wOeIzrKxE+CuA1TVfD86EJSfBCmln1GoB89hblaQSA3lzEB4
2abB8V5SPZx8E1CspLZngZ5aTpyNEfK8fbDAbzbYXpGMUoo+RK2sC/bVJDfSDYGGBCE1s3+OreSG
YGidhXJ43PxUUFe41PUfQxDgeOL+rUG/WoD+PDTGWmtlFYHwLKjyQivK5g3G/7uo1s2dKeXucuzq
rW8owYoQz6VnWLSeR0XK8a4kt4noRbfUDYBCtf0hwnFQBN9p9SzY4hYDwO+8ayStO14CgjtWPWwk
X/Y3eq3fxmY7XhUqCnep5MV7meDTCi1Sc11Z9RJ9Hp8YlNjDphb6yx5CpSMW2YFEgGJbeSDdooQU
72I5Rz1x+muke8kBqKB1kFtdvtPDwj3oJaXB09+INw57X0x2xuDtIEkTRQCi2dle33BfcPDLNN5s
kPtnEdjJkWuUbo7jHZpR5VolIulk3ZkVmeNFNHrV4eNLOrZUWQnBeV95CF3l7CS7vM7yTdIY/TmV
wspiiLvhB/rFdBnmhI81Yt8LpAtu1b6rrjJ16C+jkBibFhaLbOzNc9WNqwOqvvihgaBtBS9/qyVz
hHsck4wyIkqCwVQHr1KebN1aNH+geJgsSzd2qsEybojP3EShGh3yXTAo5X4Qi2rP6yGx3ylTijRN
CtI+/KFLDf4QRLYwyZm1UpPwymRNOKtd5Rax9XFDCofod1foV6kaDi8DfxAABT0KXBvUFrEwADji
damylZD6IoqYD8h1ITJOR6whVque7NBV3i51PSquArU2rvQkjM9zLT33CqG+lF3uCeqA/uii1cmQ
ePK11o/V2cfbir3wFbb9KCbuXpxeH8TE19CaiOpNdWHmuXGmoDpa1aq4b6YvFpFVeMyu6ihSIpwh
JjmiK1NN2vZAgOumjGFHgAxuy+IWeYiz0PQKB4yveNcjpLAwiSc9ZVwuvDjxnz+dLr/xUOTjvdCY
KllpCdHoDqGA/KuL4kbtQF0XIt+g4tv9EHbZ3vO57wuKcY7gSWQE1K2T0LzzWrjVinBfmDmxv6xY
S1fNOFqHQrXMg6eiaYWfLMMfJSAwCGP8MhjeTVRn2p0Zu3DhjGgL59FfFlnXn08pqO8HYkxlEp8P
HZIVNKoZgAapm4TFN/O1hLK1YheBBbvmwhgs2twk4iEni6buUuJwQngdt2V03SRLVHL9JYDNcB+F
6bAx6ZxZqFK2LQNUbUq0Es8F8iyCJV1Q0KCuuHBnN3FVS0Q32G3cHta96WvVrlS6xJYtT7n7+GuB
TFloeB5QZWtPJEU6C4T+NieBcwEFXuLyRgoRlXMPJL4+6at1XLco5s3yYuRUkJ1YMb0bDY7Aohah
a/uq6N8MZnOVjaVhCzGheyGv9cuoBXUNimjtlwUarn1SXV2wtYnLflrPQ6k+lg1ZGifMcyQRG1/d
9oDu12pUygBBhcdCaoiENvkjiSxtX6jdDyNvs3O3iv/8YqTDeUDsZPP9G5LUr9U907lL/QfBM4RX
kHiTPy4kn24AY4DEWCcOpY06YrJOmnDXK8KwURAgKBeuSHuclo37UgulS4V7/qozCmh4reidj3pm
oZJGSAbNtPDOy1HdUKMQHcnKvSSw5Z2XiQIMsK6lpWQBxu9IR23D2jI3ZUsqoIqkxumCVLn++JMU
qos0tJy6Eax1DYPgzsdpchJEfBCoG2zBdGF15+hGyGJwU308ztL8GXNGGqVUXn18EQXdOlMK1yJH
mgTnattYV4gEviRpLP8oOe1EMXxM/UB6lHLkSJQ8F7ZapofcYp/KJjBAOIfdoY24rlp+at03WSPY
ikSsBDFRkYqyoiTQPzb3XU4wOwmSYg9f4rkNzeTSSMVkWyEZysS9Lw35rKF47yHuyGBPUb3zgMh8
SpcLZ6ee2XKitcjOa7bfIboALNjfBaZrbAgCTY4AmD4uzH63JHlUj4sWfP+5G63GMHQ3I1hmYk6c
XSapgTJHvEsIXHlf/xdh57UjN7Jl0S8iQBskX5NM77OcSi+ELL33/PpZpBozLenOLTRAJEuCOisz
GHHOPtukybixccS6T1of4rHb2U5npoTqye14mLWrK9nMzDWZFqNBoNNaUo5l1qpfx5AxdWQigM7y
ViWP3tfWWRimN+AjbfbY5ZzGQJxQlA4HG8si0A9L42vZE9kVKAO7jJDiW9Cm5oEkanPjV1lxkWuF
V+QHaKW961Jbczry465aUnAaJldZiqvXxrT3owilh2bi593rJqbTIUFOUqMpz5EWWI4F4LTrrVJ5
LhLP3szmt67d5kcc5/WbZejFridtz50iy/3vT8bi1PDvvcvARY+dCxcMHPVMlFa/b8L4YDDIrWea
IOFegQeYW4+SdZqABPdtOPWrqYcIiZ4IB/vc2iMtkVx9Dvgwaw8OYqawP3T4/AWa8S6MOYHXq94F
yVvYFRMy0/rDiw5OdBU17KexXSmhesDDYvisEiDtkvSRrbtUfzK6uNr2hRAbaY5Si0VLvAlPDzBn
uqc4vKsqLvU+zt2u3Yl3rxBXowPeyQo//EAsACT++3aO+wjs35kqY85i5yVk6F97xSCLUhtKv8Ao
GCyGFIL3rC83Y9HLJwbyGp7WKsRnxQ/vsK5cKLfaUR4tm4zCSWxGjIpOMoOcDTyfnRmq1r6PLOUY
G4m25+iw71JP2LUw+uwbtcuWLGhiLIhUOSWJPLpEy2N7YlRnAka7tdfVghkTCbBxpcknNaOQYqR4
JGGcgDLiU1a5QrBpXEjaoQmE9QE9kMyqvz8KCJHsnKquC/w0/1gdXWcbvYiy3KGEkbTmWEZT91ym
ZB5SmHebHpbBpa3ydytGh9CkNQve0totjtI3ADPfXZqTrDPt3XJrqeV4DDVCVm1fISCXun5flHnz
GCr/rGIf4AyNIr0yMkZvkmMYv9x6BdmcuvoqRkM/EdGbO1CEbLLodbq7wIyK1RCmpCyIKtggvP+/
9s6Xgy9pI7PeTG+D7yF8VZHqDxLM9YsGnedFp1aHwrSh2S3ePWX80SqCQEsd0HtbaYTlTWJ0htYP
TuMYqyu58fSLJW2XahRV93et9cbdsiOXOHEx0rNzOALej7JADLpWcALeS0Lzjsslk4Zp01GuE9Xa
DgSd9iikgzx/I6ld9YKnNPX1nyTYrkZRK9+LQtzzGpuMLEreCSspV3k7KieG7ZCQyKHft11JCm8X
ZsdUTkh+ZRD6wKF6ReS5/ZjI9wnl6FFQYaybvjPdYS5DoqhNNp1UyitfIZS2K03h0ACANC+Fy+i3
PnN2jBMY7egEFVP8JkwF7mkSqBs9hZ9TQEXYhKZ2iwDwn0nn7J5boOSQGMur3KGpqqNkl5BkBsgl
d9vK0ys35Ly7MrGUt7ZMMbLcKgMYciErVzkfJbBWsVG0vjzZYtybpuTfh+ZnLkXy+lfRkgYK+9Ly
Hs204iu2uuKWW320GltDfsdfLnX9XgVzTQGT07z/Huu2f6YU9E6/tltBJ6P75+VCdfLNC5p2JWl2
s7eGtLsoFKI0UVZzUDLPxKc7s29d633S4vFVNqLqVcbnNC0i/92IpUtndCepKUiObfLn0OArgABH
glRdf5MMo/8U+uVdxiT1qc3qz0pA8KkRpCjQlsW13He1dWUvblbqUpRZxiCtUeQUnNf6A1Y9DJgq
N+8mArnYm7xjOF+WV5yFHVHMFflZtmRuUGSWe2B2RxlbsmVEnb8ZQwyMWfnj2ehyf5MMJA8ibFXX
fmPJuKvbxTsBhwQIMTgoy7h6M8gAkCX/RzSZB7X07vYIE0zCYP8KF43SEzR4WM6slnW8H2OYLZ1P
lHw+EFK2hCy2AcE2IplbDYI2WU75VDuyXycrvWnIaid7bSvnxZ58pGsaE8Wb27l8+/XNxGGJmF73
4iMMDHOVFBXsvcZHsqCgCJLUsrgFqiTvpjB8Hc3yAZ8gcHxL7l+zuoTGy+ISBwR//ZG0H/MexjxO
2eiN7nIrSkvcu5jUCokcV0dVpNBV8kg6QP1QTnWk2WuRKdFGDke2WyMezkozsD1LL8q7102mhX1K
GX7o8/z3sSvkGQijFp21DVj5/n7s+j70PD+AFzV1yvCQ2D3JdLcuE90FSHzyNULiCy0gt69e2Bau
CgaxVrQiXZt0l+u49mgxS50cnXn2qKaIcSg7V0qVXvIhLc81/zLk1PrhaTLSCa8s3jG43Ye13N7j
3tgtzWRYIjNtsIF2klB8Jscj2NewprSVSXRJN9VilRzEXHNGQ0goQQQ3xNBz81zbDOdGUq5+Ia//
71RA/6sh5EOBa0GFjr+Yac4T7n9j1kSfNZ5aUTXWxTQ4SmPWx2m+hPAJD6N3W1qpwQu6PUb5ZC8h
T3SgSKl7jKqCe1IPhzJq9KdKJrImScI7oqiDkcnay/LnfIa7Pm0OVF3WVsQd1jCcxqZR3/p4pkem
8OmUbSyJbqvXZqKvarOSLq0bMx1Z1Z4W3CqCIc7FlJM1XsaryI/Sb6EnblAA01dNsQIy6rVLkxoF
k00lPapFMG1r2Yr3/71m0/7DqYzhDGXfLIjG4PqPxaPgSk74M59TQKbk1zFQC/ZBWHPAK+EjkaFV
CZ/anYyrSzoqBWcvUhA0BcOtCIu1LWUColaaHzX+nZdQVGLVo0XZz2S1qqzqa9cpPwcrEruEjWZN
9IS94SD2N3pWRMdEasVFL6nNWp1H1bfSYEdaSa+l9cs0d6QEO1mUCOsEwt6Gxqkj7HiwOL76YS8X
1QfN90JY/q2AFbJJyKSFATAJmX8tmi5jaKqYwFZGJ7RN3gz5ifESh2ii8AVzgYztTm0pvXVW8V22
PLAczYINOGe+/goOhjrkWdHKsHxBAPWgrSrb09xUGOR4a+E56AtvT7BPfeqkofmgAJ+5Gb+BB5C9
Z/DbgJdt2hhq/7Hop0mI1pTZm+o5B7ko1J2tt3gVlTYxX0XCxb5XA5HaEsl56w4o8KjGZX6hwogP
01DX12Uh6vNvD+gkuZVe+m5XFjIh0lZGNItynFrlxRom69GV4hUS4/i5yGXLIY0iPyWyvC2gxz1y
2duoTbgeE50dXtH7VQKxaRPmU3hUOmP8SGy1qBL++OaYA86tx2w8hqPb74+7kqg6i29udSsmytEQ
hYSjcyn7+p9X//czo6sypyuAYHaBTVvXGAPz8Na4VJle3WuFmS5MExKfIyl1SCyU10JN84vKcj50
UXYblMF40rTvQpTVY7npsFV2dKK6dsutgAt50KqAvLMeQKbUfIofcKujH0KDBKFQrlbS526lFtaV
70w5Qci7mFbtn9ImlGCUelLgGNZ7Z03hbqmOsqDxttIUJijvpOAxxJxFh5iokVVhtq+J1OPNN6xk
mAiAhol4qbXY/NSaYnIgbTG5k3J70+M5ui6gq0OFs+nDBt/pfZXMqlH5NE09jaQ1qLtOaitCk69l
64/HjHN+K9n6l6Xk871Muof7pRrUSjNyFE1q10pv1Q+9T7+OZTQeRa+u0yqEgGPFI7p1Lj5Fd7ny
1OFeDrJ8Snu73eQcTOtaa9NnRfUv/WBuJTXU7R3J8gbfDWNvQ85zeNg2LJGoGS+RJCXCbQSmWBIZ
dAsGCiveCVRwY3mSY3mbBtQ62aSDjoMGv6R9Fe59ubWdBd3sIDPviei2neXAgrteb4VNol8t1STK
y9I9ZzXMsU31p1KMnzVA/53aJnwsEZPCQ6pE1Xm59H3jbQbS6VZ1mcP7HgO4gLnHKQLpbjxCXv2m
5f1EMEGEly7hhO2GORkhRUmFB3MXCFZRuqfkHvapMcLNIDl7OKVG6dK9ynOEDnwVrSRiYEo6t4ra
eEeGK7sekgU3tcpyJWtS/VDTZu31Q3tNyUb7aCecn5ffnyf4X0zueZI0g6H6HzCkR+xYXPdZ6sRR
Q35bnSlcf+1w/g+bHMVnm5Daaz61R0QAg5vJ2PCRVnmMU5HDHMmyoz/lnzsrGm5QHNVH6xuukhIa
bodqsV3O/iC0zXMr1J8fHGl/H/3sfbOxE07GVCJ/1kOd3odiVONkboX9+BAG3nQgMvUtlvx6B3FF
uDnpkffllQ8RdBOlqrdRknHtmb3xqlFUXkwgWMZH/U9L6d+zZoB2AtJywS5KXdsFVVTSJMZTIskb
va7Fs9CqiBiuDk58OtYrRas2ytRG30sI4qtCC3QslAVHo91WN0Wk1Rk5AxSXqLVXxNrHH/Ta+jwu
//3bs1H/AFSiPoQXv0wO/4U69NC+JZgs5M4N05dRx+KKpKty3cmbBrjvEIyy4WKjYblx7Hn3LAO7
a4I+2+lhAiAe1h4wpkmAbic3G7MJgvNYl8/LmRJ5FnyZrJcPiW/Ih+WVmunjNrBheuyXwQgE/vFq
i+Sh12N416r4VSLizq3qQLxZPjlNRQUb2y5eR49na1lfUkgo3FSSeNb1o7GDQ/0TjlN6zYZPIzPY
NcVLfTS1pj7K8yu1ifvNf181/+HstxVr9oLB9haV4aKv/Pdn5hNoanTQG3KK+FUeq07USTWU+1Jx
ory1IK9q8WZoDe2sDpF+Jp47IZCNvsQeIvs0htGnBajrAlM/NzmFUNDH7dYI44vhVdHR/N9LLIXR
URq91//+G4i/sCZThupJMYfglJzvP7/1yALDSPUeP9ikSxEdh9YnkrfC+6AY79g4f9Z6GWAQKvej
zrr8ERUyrLqhuVUdWX25rsJMT8N6p+nQ55ssPVm1LLaYfRKG2oXxg/EfLDcSoNeeLUu7MUhyZ5kL
9XERbyHSfSWckHhBs8mhYI/HyLCjJyIAvhCwtxoUQOtg0OqTCYEJdnvq9n2tHAJV1I/Rlp9ruO8i
zHaqXZvvREoZjtfW1ZWAZibMevEYMHnaEqFZOr92oZrmxo9lAw1Z5jkjMzf311bVTOIbAFd8Wi5m
Ykuroa7I7FVUabes4dEeincUZ5+kqMVCOk2DI6N+BTWIBSoXDx8trT9kqwwM+GLg4bKwQC2h3P5R
nIRDEAe6KBC3pZ61BoPTX2LN3w9j/23WZq2gQVQMX7RvZj98JqMOEWmo+G5hdtob+c5khQZuXhiY
zphUwNDytB0WejU8sOaDQsr4c/zEW4UqjHmKzTgNe9x5b/3XU0DcGhJbsHxHCdiper7iBXbzJ6U4
LLe6ZedbSKWVU4ehctJN+7tR681G7mBmLpcm0Ahxy8wXQlfojYuwPE5xqWxpIevrVPpIHBhdOXld
Rbe+C61Zje9kZiadI903t9MU/1zuLIlYESkbG0pRtb6qPd5dppYo995X9v2U4xNPcrkc9Fcj6vUr
uZkte71I2Oqq6lwhcnNipe8cyGjaW5GDNSdY3jBz5bYX+ksIdnuWrabZS5L6AaHp73nk/DliCY2z
MN0E3tO/f45qTX2pSgTZ/qqAE2iPIBmFywIMzi2xiChsROfAXOtXQz8Uj4hwsZ0tFxRCWf2ct57k
LDM80y53WFhjoDujUJFxxBKLh3uyMnpWE90dwaQkWs6HtOQD8Gc5qXT402gfjL3+029kKDrEBqZe
/Pfnb0RwMvmPZZo4v8pZ5AHHKkvW7RTAvWBO7sRZ0kUOjcU+iSdpHU8ExfJVO0l6D7BCW1cEbkPX
QFCpDbLxbuT50ZKbxjXMNlgvNVlgbFo/efpn+6Ie173pDbnE+3/fKNW/ihtTwaRTn5F5/FYBT37/
coJqsr1QBSFWm+iddMJinXSddfSFN1xkSLiOHfv+tzzbdl2vumUsiH8g8fiI3k0tVzEfeD8c1TY0
XjMfaZ055hDjCtFCXSvQDvbJSfPtjN9OiT54PtUl4eK3ox3LahodTdWpbYy/Bt1MFnsfLCFy/NRC
9Dfq8WnBH8QrSyl5Iy/62A7lTmrSAP2e/UVKQv2SdZlwe68enM6zq3tvRk/As6uQIdw9kZLkBtxI
LnNtZMfQDsWmQ0P9KDLd33qJQU2cKdnNS5TBVdjHHH6t+j6a46GItewsoh0824xC3BNbTkJ41U0X
7sFEamcp8DVG17dBVzczsjHW6akbS0jjk3xVq1KcVSZ650Ht/J2dNljLRVN9NhWa7pxi0RhGcSSt
GL5R27ke6Gqk+SiX4k6ss2jCuyELhjPymVOPGvOSZiK+t7636WrJeG7mix2jYAwjWFjV13F+47VI
Rsevgnxr5cAsacQ7W8AgEgRrZ7DUxE3GEFRCDh7a1CdbFFbjmo91iuTuaZgvRNfLUK0ATaYeEnPA
1nSN5kumepYbDNiFp55BdwD+MaaatMkkApJhNHdXiCPb6jtyWulk5lnoQEkCZyTg0cul+EzJpqKn
zfLntM+nVdDCFrLAiKIeMeXUlCfJ6+yDB6L861IkqbSTxvQEUSN30d5Vt6Lo662ph/kx8mTZHaex
uE6jlriqV9h7NBc7vdSTaxj5r+gU2xN4rcH8vybQ/NMY52TeIw6Bp53Iqz6P3NIPsnd5GJOdChFi
YyCpfi8r/RFa0zVM0BVLOszJuLJ+LAPdfKxWXdUxY1Gqcje1Iz0lyaGC0aeRR/YTVmrFu+Wp4rVN
PAJeizG/9JuFe9RkI4HZVs//nJH7bsEZg1I3dpYe3RFlB+Rr5+7QlfG6oCbZKSIx3qSueZVhAa2G
0izXSzUC1DW6lkfY6QqJebJG/qhdfD0SxxCX8MDW8r0SZgd5Puxt1XKzUlyWfuqfpmrVR92VqHT9
gRlFd2kKUt/CEPFW1CSnpk7aYySU55zYJFeKrAp8vy13pEEjyEq68TMyBZaXNWl7H/26wzAKgq7R
fI3R+15zmOzkoGaZazGg2i0LpM16zyFZFj5DtglnsoTkh/1dQ/bW2/09y+siXjd6/nXIcK6ptTF6
llq6/E5In7tSC55adOFngr8fBp/GmgBXU1uHVpi5htxVzA788sDp93O5w3MRPF8e8ClXEgWiuSUf
J7uuVlbg6wd6HekpCWzqb3tE9RF+gE8ZM/70++Y1w4x0Z/jwkOOh/4FPoQ4HL1TkhAx5o4eHkvVu
N4nwlPfNDz8IGZLHhgpxh1e+HxZuVba12wum7FIz2e9EPW+AJbWbFCbVqpymdDt51egu/Whr8FHk
soJCsd3PYPnJR19/hk6zZXAMxjUDWGppla6iRoWrK6MKFDGhaJDGwLFFER06rXrX2rx21akCEmps
cZnSsXHRaPp7kLSnzm+MT0HKkF026j3qq/xVV5yWfO3PeqXECFRvv07HQk6GTdokPIUdo/flVTK/
kpAyfHCa/V2yUV8welfmQ1kx/0RwmTAnaSXnlGzInwN3Gf3IHlm8njnjuEL/WpqyfQpmHmFWSW+a
MZq7WvKgyKPK1Q4Gkkem7sdcFhbDnUE76xhwOuPY5bcF2MzKOUy78NXrB+98Pmd/Xw7EjVoLh5Wj
TNb+KDYLCUalVowJpQMJjkUr55fO22pkCFzamQeJVHNdBM6oRuZZnZlc4DD2PygE+vNuV9vGu2fW
2t7DB4B1UPvZXk6kDVUhMF36ETlr8Rf+9xvGIRpU1SBwFosUnef/98IhY3w9pP0AKoJsC/1E+c7c
pV2BLHkXU30tFH84VMjbd3BzWYi+cVOLTt94QkybhHLtxfS91zGqrb1QO2IWoTZc5EoVR907zHGH
v6qgxI8f811iWFBOsuJ9Ksm5NqT+HMdS5upGW62R6ttrphrhB3MT5W/W81KwKia2x3Mah/zHM1o1
miRHNXVe3pn6C0rpZSik3pdXqs+oMw2nS4Of1BvqOXk9cXuU4qK+1KYHRhTF4bGGBnIp58uIrh/W
tKk6j0g2uleoDukDevBurOJLVFJrEbxpO2NVjrdSTpgmqgXx0Qnp2fBgMqUyjm2DHixSY8T5Q5pt
lp9NjdKBPlqWq4+dtQqDZkSwGj/zFqpTXdJVbpdBXwFRb+i9H40oL0FRWHfLkx3LH6ZH6BUHSQ+a
t9GuSD+3reyAtUN3Idq7uzARYZiTsofPd8vPO1OLtolJjHaB1oWWLbYOy75jdj0jz7JS9iHANsSW
sHzrqgqrBLtet0UZUBTB2SBputxIUQ7f2DdIDk5y++apCPV+1e6h/9CYraNj9GazCMnCuzDpT/Ug
roPPLJVBS7YSplS8J16HNj6Nbgz7jKd6Yh7fDFm4Xbpa9VLOxL9YUox156s2k9ll6+PD7g+WDBXi
1yZhCGhmC6rt45iAKI6GbjOqtbyTu0g40Vy7I9H+1NLY8itFgPhpmXIQ+hn57aJ0Yyb1DznMg0cS
jR+QZhjT/bEx8JzNmlX6Fxj4ApPN358z+GGjx7JKnCHHQIumxA18gzMPYRSPVpd+Zelmq1+ENqnF
JmVMD1OcZbd8kq15PBT4cN6CdJsYZLP+YjPKfRfAfJKjVeuV2hswKgwK+VF4ZovJgGU+dAbLUhZt
lmkJ6SxMS+psbjL1aovaGenfzPoOkjLcVnnnHb1J946TbvQ7vVHevKhInBYt2KlSCvnZ1mBwYfrB
8lPVNYYUyOM74yhMH+AEovfSzQ3ot7BlV5pdGw7pTYnaYKOB6c8pXcNKnab2nLYqGFkSl++GDm3P
KvIaa5j8CwyIDJoCf63UovgiGvNrMvThBcVCdTHq6DsauuuYp/0jhsS/Bs1Dl1Tm07VpKez05G5J
01OqR/G+L4PsmQmOtc0SJXQnCtSB1v4JHdjkaoHW7BQrezbbsLwSCiSvpFqkd0+3UYOpeaCttHAq
NxzWWJSWOH/gVRV9KiZ/H+WV9SXBnX7j11nj2O6g5N4PtJHMJ6rsszWWL57+skBmFJVA59iuLPtf
2JoBwz2MBnvBFMaYF33alg9cjde9lcDTGfE2/qBhn3XSv51F85JD3Izoma3vb1Knn0NRzU0oP72d
PLdG/l563rCvhxb+HXMPxwIi4hP0Nzb0pp/ZMBwQDDZHu1RyyoXYcDCJqq9552cH+IjWxqzj+tlI
/XOv2ftJUYq3vLKF01SxcpfmkUMSWALaKmh0Z5pfxJBaRzWSCTDWQ6bDcc9Sqw3z2QtyxI5VaWxK
Bmq7XFfSXalUR29gPPOLmVL0gH2ZPR5adsE4VdLnAJz5ScmU9WC1xivSLbGtVOVnUjIgwV5eep2Y
je2hZuIoNpOk9GE4I15kX5kCDG2jiJygyg5WVqJMX1K5Zc318Qs2TfA5rWgGuNux2udWqZ3Z+c09
c0H8x3PLu0dS7N1bFP9r/KkuVR3GbogE5AXDkHBlV0N5XvYpLvWBoTIXZXZMSbvuOYmk4Dbc5Mkz
jhVFv4MrSkUDwy1ay4/icv8CAfjCaQWwZp/tsLS/kC676n3f0OUYB5WqOSM4r7d+LUfreGj0e9vW
3xvRJWsti+2lh6zNVNpr+sRSnfIc82nQVCiobbr3Nd6hiNXP6ZTEWx9l9mmSsi9pUZo3qmHcrzwv
+0D8A17x56wXzrbQZ8QaOf489fwDYZIVWg6pxUsDXOhzaKqpUwZjdK/nC/r9cd/LyOcjNY3uGprl
ezWG8Qmm3HX5G8uPim5g8g7nZZWIBJhUizInG6J2a80NP72Ctrd789tyNyreaQQr3dqtVwDSVdql
1J/QIvvNqN206lM/f/08o9J9tHPrYFyN6lpMGWcRaPcCfv8BgwNvhk5FqbXRZat6DhkQmVmFr4u0
DSWsY8x2ZHIQBykFB6d9FA/TThtimrtGMl+hln3HA6r6GXmrJvQkFKh265iDSW5OEovXSA+BPYDt
+Tv1ThWZtjVyIn2S9lb10DwKbfoCuKjdoPxqt7TGAT5l2rrPyqlBDtGUrDzGPAtE4sPN1dWImZfS
kmhLh8MTjei+QOGDuYhZ0pB0FjJCzQ1jkyqb3uzIH0K/83zg21b39lUS7lE2aW8E/j5nZFiEbXjz
IQd8y+r4ljHj+wVf+yPeLXXsPTQ5J+zTkNd4UQV4ZEG18kTlmEHWHgOl8mE8WjDKp6BZS7awt7pR
43xmd+PXImqdHCj6E3WH4Wad7LRx5T+rlYThEs3KOo0NHQ15EK/ZZmNXa80Oho/9blhxf+vH5oqh
QbyumuokKQhx0AqlLMVjEsviiA2W8hTI5g+50++MexwkZOEjFiLZhrauOgP8gB0W1sW+KYx4X0oG
CrTS29htWK8nJJZvvTlPuHE/gnFoQJJrovQa4VLvyMNcG9YG2FY+FIcuEflZimpjlUlm+6IWNbZh
iRU5jQjuDB+HPcZvrdPzDL8IO/JPampVq3a+taj4CHzZ4z8RQcAavP7QCOWfiya38r7IIxLFqRhq
hlxgwvkcMM7tOF88Ncqpa1Vy9qTYRc9SXWGsKluzSwbXk2COdkVPfxne5ZAWy4Y2cMHlp7pYY1j/
epXJdgWGHndo8PlTc75UIss2zXyslrI4x56uf4rIwXA7WYsv/qgpO8kew2PXGPkG7wH9HkpCOJ4a
xG9VCtZN22q8Top9syQmKhkd1VZvW+/sdfswj+tXM2pPttYWX4XZ+U4Z2u21ayNxYvqQuk065F/R
8qwUE/zST5rctY1gOjJ1h8lKh/uaFWzfQ/Xdk9N1K2L/2ZeC+FHrnEt9Xx1THzLBWNjhBaHdg8J2
K6rE2nieZq+U3JzW8BZPTVeZz1XpRc8Ct52HEhvVI+Gz3g0VrJrl1rOBKpTI1leUruWuTRh0+NOj
tWIF604uUZW8IvMqzsudjXxto0jCcMOyfMI0LDnIfjo4Ie7Ha70p+ksUSMCC82UsGZZMhdoeyPcz
d0FYT1vwvfK5G8pDCG0AJwkfvwCtaE+/XrYqPblJZWnSHezzUtpHmnUc2W9e5MqQ92VXqTwIPegJ
9hKxVMhHXNLlY5NO8rEYsrFE1oQFBK6+NsTqyUScMHmbvKilS8AoaJOXKaBiHFrn5QLATKhwsmOG
9cVOCZ1vo/InY+CbnJX+u5dKSCdg7XrhsJPgUbtp0SuXCebRBZfi6SJWaS9HG6VRu3U31216KXDc
UNtgHtGZNX0p2G0xPiGYT59FT+9WtHpxzMmww7sO/KhKmINUumi2NPTji5ZVNRtMC58BksXL1E7G
OtLlbqMV5s+SiC4d9zfUAxjPYd3D2GHw0UbwSKoBT2gsBS8jfZumSDdlkugt/D1stuidiDY7QjCX
ejEO+WZ7GGIrcbBBW+fS5LahzcBHnWTM7DrAloKkRwUPwZVfevlKxhxrZQL+aLT0q5Bvzra8RxXv
gcxeOc5MFzPiQ+SLfp0NhslOV+26RCbftv2G/eIuaqx6h7PNuNLyItzUVoMPDAp2oLMvkx+vy8qc
3FQXKxVXyrU97dMx+6JNIY64kY9yUNNhMDswwck40aYtytYvxqio8G4ysUcWifR38vRtZuAIE6rT
6OSVayUt+3QJ+D90+Q+QQpoW7OMcVBhvdqQyJamDq54PX+QE1ogU+8eOcnGV9NRkiG95IUFbT140
30y2HlyyjH/riJfHDVI2y7/MvzfDgGc1TcAqi/FfGlvQ2EYjHUUvbcR+TDltDFm29lmb5MS1Yi1c
o3qMV7nU4vqC77mjPVCxckTWHtU2tJO1J/WKU+RacUnY41edLcsrIesvOP/Uji0b06aHY+mq9TpW
GE75eQndvElg3wzHQe++pCV6HPxy38RYqlBs9XsUND94Br8a3a7Vr70GXVYbNxDOscxE7LuSpUpZ
4ULicFwgiYCpZetZ4o6+Hq+HGMVSIWW4QlreIWimU+uX0TnPkHOOo/kaSvB6MrDpigPRrY3u3KYY
wMG16k7AbAkT404zik2T1WslSI5FBTGoLiR4w72BwRl23DOK3wjvyQwna99NnI/jD1EPx7jqNp5h
hdsmqH4qPngsE4qTF0ee65kSB4hurQsP3uhko1UONG3VNdpr36RYaevtnQ+eo01p5FUMaCt7/RHx
LT5GJoQgFRMeW6FHN/lG3RJdTDg0raM3Gs1VDxgYd9FnbB7XZChPaL68wpECeLpedByzl14NxkMi
1ObYGmrk5PrE7yZUp1eqxmlBzxzfsz/bzU+S/bAaSuRHZkWhk0TiS9NaJTyhQHXY7rUZ3Ax3QjQr
jVlWiNDGamAGaPmPkIHvWpqQZpUhywF9CNuPpYROVjXwW+uACkKWfgxR8Yyh/ZdskN2ijX9W9v8Q
dl7LjSNbFv0iRMCbV5KgJ+WlqnpBlMokvEu4xNfPAtQxPXNf7kMzCFGlliEy85yz99rWfJyjR+qL
I3dYecyFSWR45p0QVn2zxGBvU9fcOxwMWC9w+lYUkp1r3fv4OZ1JBQX7z6d340YNA8IB2jIz92Lv
9OqAdvFA8nqyUR3UUMEkdd8x9Nz0FX6F1tPQGUprOFXlN98HOpN5rJilo8aXbMo2cdFrRxGZO/6k
7i6ayxIFMJ2Lwt9bQ/cwRNnfMahHphQdvacpObkK07Dk6LAlyJckSwyqVW4eOQHxLoNrG5pmyTfX
IO5W1g20bb6z9RkMTIljRnpwaC3r0af9swyF2G9Ddyr1sPP8bzE6kW1qemdiiB9MCgMAV/Wwn4bx
ABBT7Qs3iLazjJqtyprTRA0Filw/2039Y07RJbhmaJgNy735kgU08Hu7P+Zz/a3Wl5MeggrOvPpF
IIZn0Wwp9vqUUUswhYGM3syChFe2ql1iIR3Lx3Oj8uY81LQdVUfgFt21PoJvhKEYEdgBEcUmyzzO
1n11F0y28MnHwLc473r631TbI6sDjsVvswJfd7R64NsTIo+8Uh9+amXbBuCMXUGONBuzDaPsm7SR
xmQz63UkL3ZpjIfKq50wG2extQLpHgcLsXXb3mUt3a1mRWrLQKm9jMo8xzpziNbrcFgiEZpSvF5V
hq+sEc1AKKcbbGTd/I28Jjj0lEjbUvm/p2YcbkbjnpoUJF1qvIioAFVllX8zkV5LSrbETbd62U6n
vvZ3PdQeYfvvoyS+1I5xqWdxo4XR3HXbjiG0F83uzsDoGBYmIbMOgN0sGZutDQZnKXx3hURnW+d2
xFqkN5ACObSZ8j0xUDk5eFunUaUboTJxyKd80RBWT33DGM/0DwK4H+ew5M881eVmag0XjhO0xVIb
H8BL/u2q9CGVcmQAiAcsJeI5MN/LHg5+F5VYPivOFBoummyMWFMKq9lPWk/rsc+2wRicObtNh7QS
n4nKb9g4n+JIPWa+/cgZ4tXrFn/i6Lw5rIF9ZxG8JsV5LBHJ96NAbhL8NOa82AbWN0OkoaGJ4+BH
MKX4GcfEe9MqJuMWGw/DdXBZQCU3huP+ckrfPaZe/DtpQOA0WX8y8RB0jcxPfhCdS9d5iQUiL3/y
aJMJ0rIFy2BSnPmTPruV9YKbQr/GUXpNMOhnGEErrJUGiKSRBU3J7gld0SEd/8qkPrt2r26s986z
2yESLfRyM5rYBd3G6U8VIbyTl3zoVnNQIsXNXh+KISZkQaa3Noku0Gp3RnfgqGa66aLKKEbIagpm
QIzmFy5oDG1iE01housDNmzyGwyrSLfFKLuN3TTBNmkwp+jJH86XToi09sHkINzNfNud/dfzOJ3S
P2geGT+ZsJaMS1u0vNkc9Wnig+izfjq6dsyERWsM1uPB2seUgrysmnxPG0YdWbAOzRx/NEiFtpr0
Arx8zh6UZUDzIbaO2OyQZBbege2aExc7j8lYbFfvGtd8B/b53ZsCuRkn2pepDoUjld8LnwOH03f1
jkB3/lrw6ayRWebYs1zM1iYrYzbqot1ZkXWspwCidarIdKyD754NVA+Fc+j5it5AYSAqMCJGmPjk
aim2EYPCui+i0FRy2CQVdt6qEn+HLnvW062azXk7MDMOWaMt5o7IEvW8VPspd++cRi3M4+JK6blr
SuY9SeJuMEDShxspPFyWtL50YClEbF/kPtH7Qv86JSCnSoTE6+8l7llnrYkgFATif+dK/OCWjUPp
tLDs2ho2nqCFli76Zss7oLv19vYxSlykZCYrflYq0i6si5H8sZyLTDxIQH57hhvNnDKarQPjGxr5
6CXoA8bn0Wo+0OEzknD5xzFsaDQwAU5BIjRynz1Hr37FzA83HmXYxhteEuYpG7SaF7jef9qh3/mm
8EPFIHiI0lA0rg2w2PkWzBxrPH36mAGFAWj2klOd0QRrC/3FwQc/+AZm1gikICDuTQKKdhc3puDk
PADtFXJrZ9ToYiSGuvA0sjNS1Lf8E7JpzLAP9XHeyARem90P7X4uZpIlscEIunb70ZMSk0N9KmXh
bCat+hVh5hOS9yiMWcRc6dxtIOYeZ+m4VLWceyB+/u01g5nErB1gx4Ae8F9JEhYPLMHexnV/LIAN
C092qHT0BU2Wdy+d3up45AZ3s16SNNK9RA1LWHmqEj1+KhzXfJ3cDtPH6P6XYaPxn/0yjzEDs0/s
yS7sS7LQ//9MQYkOqDjjrk2NE6OOLPw9gQeiwCHVs3P8A9AM9IFWe9dMLd+NzBsWnSe2iBlQ9jxo
ORu8S+BD8F/EugaUo//XeUYViBKOd4NJ9LPj/qc6MGPyHOScozjYJ/2xRxZV0of5cLwWLYWuqrOY
IrxjbtGfgX4fvtRRqYwwqehUSBnKwv8yUjb+UyDFtwSXE2kU5Qwi6v8czDIfcb0YbxftQ5QJjDHs
+0AGQlgC0829eXzVR/lLN7xzlrewAw3rZumJtSUy6L96yk39P2Wtnm1AWwjwDNuG6xGa+///cEMU
xUJNDUsUdoxMb6f7wN9h7Kt91y1oknYezq0QdzHo8sJY0b4II3f3QR7bT34O9UXnVsnhfeyKRI/C
pA/krSkZgS+9fbNw5Ykonh9OR04KGpc4dCpHPnw1/m08YYzUs1LowGIwcMhosN68mZ14vcw14933
xmJR/4s9Kno8qPNibopqfz9Y7sc/7hoEBgSLJOAJQM80Q4OxoazQfyCfhrcoaNf5GFz1POatCcE0
lB7qvuVzOaWObPWlH8pxqIH/Y3G3SRMVzEg+g36ASYNZ6jDnQbGv4JqGqdMvetdChSQbxLtG0Wz5
gjDhTPFvKusDoNA8FH1mIc3D4uk0T06hPZlpgRmyi/i9fs0IAaa+uCzqCxMKc2pKVy2s2lph/12h
A2aGGhsD3kX5eXzUZXLzxpkuIT5WZ7ZICkgN49V3+2cbbcRdqcp4ZWNFP6iKC2AKf4cEPNrFpDPv
nYipUxExDYtGR4Wa3lWbiIMmFQ/4HpKo0XBNrfOSYNnp8tZ+KPRN2Yv2zagw83JUD65plhrHWm9J
5LU65lWOdvNlHD+09Aj3XyyV2bfi/Zhr3mMcBDvfTaxLG9vWYWAPLL3uT96m9ikyDf8RXFlyRpXM
e46lfJsFsP83sqPFYVujvM0C2lMnyqv06/JqtfM/z+IrKNPrbMFYIn4QaGmA+uYaufV8myqk5ImV
0BXvnRO3D3ZLYZTP+/URdWj1HGTQiMYUrX5XpuPRi6fiUAfdD4XR7sEelLbrY8c+A59xzk0ZN/hr
rZMteGfN0w1dkHMcYqdkRQscSobE3Kx2Wi2q270flP7JgtPMom7nB02NEFgTR4Sp6WOsJnT5re1m
QTu4KQ5opYGVN9/HtH8GYTE/Mzds6YsDJUhQ/H7ddMszzVZPqtGr4/ohQ+tQ6Xjj+xSk3+a6svd1
MIAsqvTq1rVNdQs6LJa4JZCbJHTbnUYv0W1HDKk1rDXbJJ6x3Cmne2yWh7EA5L3CvqIooSM8ZuNt
8ovuKc+d96R5cTIlONg0dN2CpDaxJFrqPisPKHXBzCWrgwuGZAMqFg9KgwZauQ1ZBSwZWGR56G3U
WcWoHtcr3eFsES0j7hiY1GL1YMgQ3ddn7BzuqYr0F1+6yIyj4DVjmrWDpBkfZ8f9bq7Wx/ZFSU6X
g1d4oa4X2lXPGusylm5+weEc3TRL2lvTq4xPzEUqgz47bqvKyh4LaBzP0io1zl/2/ODLvt8MOd6l
6EYvW15wXgf1puvIaRwKAKM2mJYTTeFDsxiFTN8FdlIoGjwV1dTObjrmc2kqhv0M9JSJnjM9Ouag
A1Jjv8PmJYA4/vDErM6Jg4iTcpXzxHqNhwdSr+p/r17HIqgRXliZc2srCwOfPTh39ldoAzn1heu1
biht/RFPmzqvFLdB23+N5J0m8kCX5N2zcqgi2vyptOy3r9dQxf0Qq1aSdImd25qKmIORFrKZOPvR
pg21/Lt2sounST3mi+jZo4bZJ65Dw2y5zFQZ31Bb5bs2U4RiF3pHUsf005ae8Tq0Tv7SlH8AtLMw
LU30bvrdRoki26yS+15K7Rec5r9AQ4OHGi31Hddes48mCFbpMrtpk0ldrdr+Y/g9DVVueS06Iumh
KzCq9qny8vpB83nnqud/P6r5ZnyrWYqbT4pTe+OWMAgIujiVq9Euk4TG2nF9qDFnHi1CU7aIdb8H
/OW/4T8io1R3fjCxjQELvWROQVpLWk/PupqSMCH/EWq7SsM2m7HRrRJ72VWhWRbaobTHbZTPjOHn
fvLxNQ9jtHdhxX/dd9EE1oPMETpbyx1YDRAcaOMFRIYsqo+OM+eZ1v+1aDwEcuCqEQlXJecxNCT2
qDhi+BqN2LKYbvBppupgOPwiJ9X/KDGzbYMyWKhgPHj/+yywLZtVZgD3JkoTSHEgDgzyyo1D1Yiq
t2vRU05JZl5V/RJFpjhOWvpYcH9fq+UhMzGMmX69T9uO7iY7+WsdaEDmEGjD56PBD57DTZla0X3+
i3FwOw2+/6g0928ADvsaiWq8Mm7sQwRX+ma9XF+QUffqYwI55h7d0M0QG9nVh0bSxkq7oS5st3HB
EcdZaWkUH/FBQ7qaK0TBcx33bzIiUqg2LPnwtf9hetKP//eHarIm3gwloEeXkfNtYtFZkh14avbv
HNfDfE6tq5474j2pgt/+IKzTlzSFSBLWYzgBoq+Nz+WJnln5QxQ5JHz5iOaF2791bY96w6kPvaYo
OlHDjZS788aix7bVRpeTWSnmJXwIJ41eV594bVH46TqdnTRt64fqb2v/jkdEa10ykKXTcvMMc0C1
B5grBCtwG8pgfvXs2KZDkdbZ3m7y+YY33Az1zhSh7Bus83pLUbwcvGKiCHYTuT+ImLNj0kf5hxnR
e86U418Ku/dR1Ki3yGx2vdaUZ5e7HDniv09VQL+l0b1vX7L6VWEPd9o5C+blrNRS9kdnXc2kHsQ0
yvwgFJrTHhRD/c2qmFk1x1Kz1INd/2zSwnhnGjCfVMeOPl2k0OSjY8DlAAiUhrljU0YZlTmydOv2
vCtBsSPnZiqa35c2lhvvpU3j11jORytZJMNvtB/Q8Ya5q/puo6NA2zQxknitbuMXMCjpBolMcHXX
ozgHeRJGsO66dRBdUFNt/FqM53wBbsTjZLImNpwmsVJ+wUP+xYh03vfI/1BD5qMa9OmmgbzfrZe5
21EHZzZS9Tk3IN/jODu4Ec155DreLs2d8iyM7M/qtEX6qr48t5XpTRc9yd+zwTSuhtdmz3YAnGY5
zEllZc8uVzKYHpSCS+a5A+Zc2UenWjKgWC+T1pueAmMejjUeHSPPi2+Nof9NJvwBX28PuiLUfg4h
moyVGL8Z/h3//wtNeC+6NFC0NzMHdSNpnXNb024ZfO0WJVqKMq1SP7pcY8MNDI63o79fKRRVLmEL
FqSBrJejPbbHxITq782iflHV8BlMrf8Bsp1mTE7c3vKQLQ8qGT76NrZuwJ7SxyASf5rYUt8EGyjv
4t48OHWtvnkJPmI9MRlX81nQQT4r8xanVXJrjCz88uIOCOF/UDVQzJPf8gTtzj4F2EL3RJD4b0J1
b/FMYxIvCxNqVzQPaQMbHmMX84wie0cmsrXNPnjqABocZ3OYD3UVJ68RbCkWA/faYtG7CyOIkWzH
T02e16dWtSFSLONWu51xy/F93NbLtORvMebNT6Ry5UOZ9CVU05rTskVTdL1cX9DkU7MygpQ/HNXo
RltLqOLX3G+lUZif8zT9afHmrwg31InvPqXTc1pMzZ0DmrVh/JZCk1yAfyDEmrCRroUpvWqPtWtX
G3JNdMBS0uI7V3PYZKPFWB0Sl3avSrfcc4pj6tUCwixJfZNzRe6UH3zVT5wKZKjbYMAjLavuaJfs
Q+SZnPJlNZzEWKF3FGK8VX3dHSqhjzfOVd0h1iZvnxnTr5m77MaxeN5mndn+rIL4weCOehuS3KBf
btJ8I8EMuXD6GtdasStA1WJnWGBMhVsQvKlzuRzO1ledTs5HYKnavkcCG+JKHJaTPWhNJzLetcT9
XTKyvRtRa74ziNnZRTu9tNXUH1vsJpuFNXLxlwoHRRd4T5md16v1496UWQ3kGT7F+fepjzpA7NbP
6vSfwg30s6s6f4eMXG2C3BOX9cFbnlUp5pXt+jTRnf/8+uvXaAL5RxtHOF+LlH0VtdeZFu2myi7Z
BfGUNxmedjiVX9pERfNMur77UHiZ/2gAlVrHwt1Mz1nrROgnXvsULQ9OMZVbSq9NUVTNcxqntHhl
/BlVAP/z3gpB4Od7fcGniKL+52G95Og4brvKnGgLRNa9NfOnrtC1k+0SWZR2tXaBjCFCx2iGA7uz
9YbDRFDBVqGnBcWNY1l1T2133KYgp0IiG1Lc/r0TIn4SoSBT4EfmuSfuHfXmFPURw1mPE9KwaCYX
hLplkfvb75CFeF334YC1EYVqjpPt61vKXefF0Yu3TG+CC53TJ8ZW8XVFPHAXHJgB8d43DHVvUzHf
gU+ru1109MSb4HH5r8zdRzezpnMlIu29N+S7nQTagw+54NaK4meENIfhqfvbttO/bZbFbxkz6X3X
uMbZGvYBERhv3vBo20n9UcJXu8dD8sqvNtTRSf6pJeXCAmuYffPBdTKdyDRMBp7T9FtYBhK82xi8
On0+hiRrMI9fdGiWEeRHZUw6UELitJaKOG5qCiZBRy+rC0CLy9hsNOtvNtjiQ7fwFXIpAWhlsR+u
cuUZcMhFjbTMGfcUr1YxTRtRKoBjBcPhZHKKX91IAQGC5q3TnF913H7EeUZRhNeMQnIUdKCK5kVA
73tmQ0At2oz6AZV/8gPM5QoEWT+MBQYYSADsJ3KGN4JXvo3TqD3QuLTfvvANZCRYJ4Yn9smvkucS
FNBDoB1W7T6K451BGsWjh/LoDCoUsKbA+wraNHp246B6R+w6sNfa1FRJGX/ntog22uxVrOddsHEr
eubtOGUgSeoSCGomf8ZqPPpjo7/rHa0Ck+PHVtT1X+Fo+gM8NCaNyzOAbmI/Y516oNjmY7VOFZ7B
EYRRxMoKUOCn1AKQt7n3m7Y/iqqgMemAZt0xrbSbYVXxA/mCqC+8gUJAye0Q9BwwMQ6ds54v5hdC
Y4rZiKOzSPrTDr5Xy4qcCzD+tgl0oneM9JC1zL2dxfjaEeYx2Om1y4lDY8T2k/cqiFsjHmg15Pt0
6s6Lwfg9KwiL66Z5uLA8x++mRx81sQD5ra/Wnf45Vk55FUwL/OW4zqhHv4rJWAIVmRxlAfVREE/d
IeNL01VIjHBVs2mK1DCVvCi8MLvUrYoTuuqF+0JkGPRWqx4O/pjxSy67KCQbLz0Qw9IfS4Avb8SM
3Q1Kvk+4jijnS1U86Lq6TYj9SC+c51NVje5Z1BzaKt/clwoxtjnbJJR5kx1ObIUvURD7m9rRvqVZ
XN/95f2QL+8HbXk/4L7Ak5fgoQWGEfg2leBCQSbKRXvs8AmqpEup4eQEeZt/4wbF8d/T3XrEK836
MqxoZpkhH2vSCTvBKJJya/bEqHXCTC/JMNjPZqSh162yV49YQtp/QXsA5E2tnZeVCXbGqY7N1P1s
CY58DYI+P9qsaQeq/GPM7OWhD8jTo5NV/4n5k6Xk02rZsCFMTBzsWpZkpMX02LU0/104O79AuZnY
xU+Jqofok6C4zjBb7hmwuq0TZMXHPxu27t8Q1mkPriop7puGej/J3JdytqIXERivBdv1rRfacKsq
WyPD/QrNYfrQyra4ui5gryZq9XesYLvO6N9XkraMinHnlkyurMJ4UXH33EvHf/XS4ZoUXv4eSYMV
QBrPcdM/OQtZKCfuaBtZKmywjb4OXr/1g6G6DNS3aDNbNJhVp8GdK838Imy0sJqTOjfDjbttkukY
TRdqo64Fx6odDyMTg4ZWEX0uCKadkyiMniUZcsultbJMh9HefVZuPd2Q5RO83FsuWryqAjNb+bxX
SbYBDtLcpqbrd6ytnIgX1Th/k/GgtT0YUvJUtw4c+v1qlhqy7JcHddRJ4TWmyuLOBA66wUiEeZFJ
44poLHLrd+EPA82zWb/WRjec5qR9nfp7WqPiwrhxp4krT2LSmzMX8frRub+LrHbfaAiQIll7hHUG
dnyDkF2/zyy/Ws664dY9mUy1YBiopPNBLNdyaPWHnfAnNMnpfG2GQt/1ZkbmtZ0F+5KZusNsigiQ
fDatD4ToOHtLT9unLsnU3cBPa4yIMVMz+Y24BulcdhMoI5/XB+4CHd+mXe2jXg3PwR11VIT7wA3X
LWFw6/JJtoQ99bZG5C47uZr8TEEa4quPjfzVKmhCsnW7o2l4E/ry4SRBFf3UE4x6gwU1gpMhMxzO
SusDE6qMg2Tvhuslft7zRCjqtrdGnLWrrXYyxWORm/seN/iLQa7lKvuXOjPb1SVV6Wl7Z8SQl9Z4
m1u0fKqJg91q/03cwjl3K8LdGYfsBsyq2Wic0E9N4KTPYizz89e3hTrC5havwPD4bUK4HVrtmrfl
zm9rzPgrR5iKLaO1udzZhSqyq4QerI9of2aYBRxNR/wkfXb7emprWXbLDWgk0chy2yQMZ0VSmF9u
FJbafler2rdPTwZ9vXhrzS39FLPVwm4xYuMi7G9gRU79Qt9fH4LUIKSIb37778c6OEW3vI73rU4L
leY6Q4ABgOTOSSZ7Zxaq3TvsqzsW9I6DTdpcislsd3TKP+vOiq9r1MFgy/rM1IHkh8VkWho9majE
Kh8qH2HHUi1ZqcU8PkmbnWXF5bUNSLpaK/3JakFU2fFf5iARp4oIIvNsRK+21Mx+m5G/AzYD3exs
knuDw7HarZedMWdHoP/Rxo2jdm/144B1tydEoK3bMzoE1nU1lE81qU7nKjUVVGoxfFJVL5GF7jes
OXLfLWOwMnbYDJfiduSN+H8epDk8kiptXWep/8o7O/qjp7/GZHqW7FDnvs12NYvyJTE4wYCD3My4
+tjJMd7s50mxP09VcoTYET/JpP9i+viIo186ib8oRw6Jjx3RSKbpSAdc1CE0U9cH+KpPulyQKbl6
yyTf8ld7083s5HE9ZPbONyf38sfOabuHEYI7u5+4+MtZ33PHFCzQcv3P0xoibAaT9ib86iZnRVBT
ZfSbTMngnPQ6owNccNihBMhJXB50F2EZPZSNPBiQZs5SUvWtJW6jdFREo5ZdGXa9xK0KuLGveFrl
A/gGsjjmwf7L+AHdVdnH16lvkmvWRp9+2VKR9lKFrWfYm+xI+oH5pwn8F0/T57fOrg+V3v9Z/3yS
49GzjxLPXTquy/v6KahZZeMdwXCohmrNvXiB7D4NiMzkgaf5BwRFkzeKl51HUiF2qcfoZZk6ZMQa
PJqFeRmkSXGAymqLgh3Wjt8NKNZ8/L0FdZX0q8va+yWJgUGMxk+bo+q+yhIDpJOJ+PuMNWlbNJZ9
iSCmvnQB9aUr5JNeR/G1GMSHwc/xznGdoS7up/VKn7fTVBXveaT3oNmgPvr5r9gP0t9RDiBZZdpH
YqVzaDOSRkfpNPcWHrkrk9cVXTw29mfiTQp2NyqarKqdy9xAafSNLrqXkT+EtnKG5zKvHZjc8/Ce
6nQ0u7JkmpFbeYgGrLl4HgCM5Ry47met89Z0xvhm6PovrQiWU0NCMTvccC6S1KF+g8AnlXdszBf0
wnTim5GoT7s8kBFGkm3eMQfzgiXKAmHRdphHdKjLB9eXheH414rWB7F6He7a/02uWZ9V6D88v4dg
1zha/hvBYKHV2nk02bCpKJZHLEb0XJaPuqSU7WfZv2dm1NxKW8fWM7GpuK1ESrFcri8o3WymjXSb
5iYbJzhXfh6ur/77KdnIMLedtLcRfN6jArd50kokiCUam8f1Y7419Tf+jAdAMoTA6Jj9U13UB6+e
++u4SLnXZ0X3nelPR+hEwKCg8v3+KnPMZ5qqEX8gQUAYhOJPMIx/y+Fqn2RMG76etN/MV9CGJTWh
ZlQpKAnd+KIFZnH99wGLXYtg2vu9NhxFoS94XHjdzXhRpKJeRs+1to5y++yDKG8SHTk27DpC4vbr
auJUEhxRhaJan/rTIBOy6QVvkjhOf692rFKmFnHVQK7h0AHgxOF7WPehvneyKzlsqDj7G8abPHSt
Pn6hR3YqQX9f2wUxEatuwo9kjsjtWBUCJCjyo4sn/ziY584uTGIb0+b7pNmP1VTO/BAfrCln4aEt
V9QrL0nAQj2SwLWd9P6nqJzumFWRefL64TQ6prdtqRzOpOz1YRwwotBVR9y87NrvvshhMOjubnYX
BpQ2109+D2pk0abjR8S1M8Jw9qb0NhpB+xPuD/dCY4hbyt776Gj8zvPRik4WcUDhyruZqX42RHr3
DAiXSRb1IXYEizkfyiCPztE0o7Vp5CUNMJn10QjBXAJQra3xwVAIswMPpOO6d64NcHP08XJY1S9t
0IJL7fqXPmXARgfVuTBd/sxlo5iYcFUTCIQVwW4ejORnlLQTZpCABDI9PetL27RVUR1iIWJs2DMU
MGDYfWoVP2IzVn/obv/tIUG8sTam+8bBRkf7v79pBLqLcpOYaJ2/cglmlyYvagBOP8s+qrqYeXD8
q1YPU9CevJUsLvUKwBr8TCsf7+PSyVhxcyNyn96S3nfhlP1uwFtwbTWKD0PZ09apkrdpGvvD17C7
z4fkUlnnvmjd907BRCB/IyDhybyAV3BO6BWZgdMdu7Cy0V0vQB1LE0r68n+LKjZoVdDAzhbM3fqx
1PnFPjlBPijiu0SXsh3VAGiyihciThO2fNm9SB3ndek2n0jsgIOxXCYqym5OypnPknvVIXrAY1kj
61xUcXQ87efRhIyyvOp7OSnMkjMKs3fjpQLzEXRB8i3AnnVKJ7RTjCDMc4I1c+dANctcL3sLxrE4
2E1RnxhOuk8k+cybMsJo7wr7CILJ2BJL6YdJ62tZaPnAPQbNCcfe+tAWB2+wPKzPBt9KkdSa2ZUh
3jvSjflJem722DiWwHQbie9aGZdhmRMdTePoRsgjMF+Asd8D/LDbkaCKSzcEyZtOzgCmP+O8yhy+
HL26Z6oj25rF0S1Vj0OsPTLt0d7NVn2fiix6a6OUcYToN6aLhytwuXnyuvyn0EsCvHL/HqjXniOR
3dMBt8Wb9BXDvEFq46l0pyfgNX6rJxvGvSO8OsGBYhn+rc8Gt/nR+wyu1nbd7Bni7uqXydXuK2+F
ycomnUni5VjgXOtsOuEcaHf9EtsV47OPPaN86gzdOHXL7Jn+MPDmuXzrXTwVyAR+jA1xWG1kzIcV
2pB6HShLY4YvUpbgDSYdX52dTgYAnqRagkoee6OduQlYL4XWVEj0xNxck1K/+E2EYs8BjXls04B1
uW6za9nxpq478+gORXSWFOLNgnpbXyuQLF3rRt7rqLV66qFoZkXQUUghajn7EsR95/fxIdfQybFx
vvpGBOB9JXAmvjVvva9ZmQexoPIKEWr+8C2NDVZE/1NT+TNOFjjalnMiIgqfogTsX5jijwWUYo88
Yto4tVJ3vemQI6RZnaIhFfbJaogEUyZ/IK2Iz0GZnQ2iDtSm1QzzlBFB+lWdesR/H77eKl9werj+
Cb0Fyh2VT3JvzZbYdWntbW1mQ4xJTe7QnsE5boj9mt4jMEc+L1cWtP7Hr5+rp3/x5Ar9SU7w8R1y
U7/qJJrw02Gta0dXEG5l6vEuXqbyFn29a2S13s4G+rONIs4nDOSTK5ZiUF7L3CSqX7VKlR9ZICUi
h6Rge6itMJ6Fdor69DUfeVs7ctyLzrAu61DdF7RhBI7+U11nr2Xe/lAAdh6MPKUFQl7lo8a4kNJR
yiOy9+Li1i6S6dZ60koz/iZdjdKeamHOGSouKvVVhhW1QbKtuw5LRdx81ibtU4LVnVfmRy+5EVen
gDPVwSoiVFE0Rw8rFFbPiaNbLfbdsV4G+vUMiIrvY4evq/82JuPz18szNKtc8zEZ1Z62sWZPnkBT
fUX9dZ72jhg8OsTIaW2YI6403d/Yd1DqnEQQ5YfGWChAiwkNjnZDCI6cQ83rgvdxIvOCUC2/M5Fj
G/Kx0q/2IuCxqnUhBZz2heJFlhB81ePu6MSHht/EbsbHuUszXRyNMnvP40S70+5xtlo1k7luo3Yd
B8ZMI5m5moZQfDCRYfmIne70Md71XBaPta89+uWozjR1EIuMdfPdBMC9WR/iqvfCr2QBbH6KttiX
6AFNFoErnH025FMPG9U4xmklwo8BE6KI2STZKRH9i5bA+putHdgBqrt0zZNDA/C0YpmY/baOqA5a
1Nv4mPTzOn1YoUSMVzOB23wdawzFMGGs9dUhQ5gRJt3/kHamu21j6da+lUL9Zx/Ow4dTDRyJFCVL
tuXZyR/CiV2c55lX/z2k0l2OEsR1+gAFwbJd2SZFbu79vms9ixj7CqsB5gIUQUoYOGRiE2RCQ/1U
iimREO2CyrhqEP88e8aYwIzp7NNNBFUsitQAd1uhPAU5FdlCMInK0OTxDvK5q1YTaScJ/pSlFSEi
Vw9zHxxQT/FSSIlMFtLoNUhQonTEwRkFfcKF8O4hN900XPNoiqGS4gmu97VWaLZfsorQCMY9LC+B
KH6WaYmwJMcizuQaN7tQQXoXegiF8/7SAAvEBJgSxrfIJ8VIHwm9qpj6JDYo5QzF0cZiQ/ct4W5L
1WvLEmHbVPrNcmt5tcqTMeuva882NJhlRuvNO7P5gnwz26h/9TN4rpok9HDGzAmRPjil0zXmi0K0
ShUE6Dw9lXU7lyR8OU22dYKeuGS6XjXkh+0npVC2YQXPpB8mwrjYk+000ahvhAD1yvJWKrBnLcEy
gR9Ih7CBEWGSjlZXvf6INmBHMZ4qcDnai/+/Zh/iCLQHb6hfyTh6OTdFxTHFaetyaurKujaklCb6
okpM9O62LS3r3Vs+AOHEPOnTPKFIxFq3T4jMyjs92k9V+edyheZIr+hq9JTGsoiEhMrvybkw4Rbk
N2Vl0tPvFZLBo1F0klmrs9j3qXm12zS85QFAPh7zMB1rhUKfib/RlEmSsIbAOkLY/UpRxu19dC2G
FRj7qGi/yLoH22FeNfU+z68kgXxLWl5+iLrEv6W5uhFK5bXRcEhEqvIv4Vocq4c2pKGZVTKt5gTs
HX81/PKwVHDqRCFsBjVNyRispGjVdcl9kVGQJXBJ2w161m1ST2qfuiF1aDnG90GdJXfY9gEroX4I
KPOdpFNR3Pr7052RznFtbY+rXzEJXQnmJ/W3BWpOvaFMBGWn9GRoSjMgvpIAl/nFEFGrT+56rwm+
CP4c29YpsyXG7C5CRcN2O8mPRsXiLLMs0iQNZQD2yXL3r5dFzrC8zXr1QZgD1CS/xFU7A0QIafLv
W6DBblh2PPHVVt8EMo9ZI8Lgvrj1Jzlf1TU5XottH4OT5VQmMwZBQMR3JZl8NVZYdns0iA0Vhm3U
5uGmk+G6zlOSFaTaOgujwAkIe0JlXxVwuYEGoPssSpv4r4mtwdxUZq7YF7GXuzWMvU9xeV95eb7J
8yGh2RLeSUYuvCkY6Gt22ispUxFWILSilj8XqQRPiQQ6kBEiAhUdv9D5JiZHhbtmliEEIPnNQuKx
UeD+9uGabsllzlw5UYWHrrNuokaV0E5kORv8wMJlUfswVI1MddlGXBPWg+y7U6FpEtQyOVrQ5a6l
B+p96X0q6k58gy74OvChXwlIh1m51uU6g7n0sHxFHG1FNQPB9U6Ty37lzy2UVmcOqtTxJkn17s5o
mCK0JD5yqQoIImnS+oP+XBWWvF2AQoGc3iByGHcnHVmJyoI73t+DhdDg28nj5ylGYioOgoUfoDWu
Wj3TqAKuZeh0PA8CcQe/QbDjPPoUdC1Rp55ZPptGZR4MLDSVPuL+1AvAh6xHNkvRSTUmY9uLwJh1
nxtShQy5QcBeHEmmQG/NvsHAq03ompSAiEKl5ZOi43dR4yyaLQHe3Wb5yleMZNPTPF375fS509vh
sjST0PWCGMd+FNAS7ao7r0BvNtYAcaiGGBdkD8numChAnTMaFeAcpZs8jaSbWAZRwWSneI3s1lgo
1zVPi11oEVC7TEDhYLy0lQ4nkP7+bWqpl8aUfxWJbLuOCKRB8Btzu2SIvmPV8LZNq941UyTsk6BL
8Q/zD4qJlT+rcfU1J4z9FSD/OoiN4DbEhOPSoN/LqAq3ZLeU7PDCo5xoHXGwyevCPex09QWal7Yd
2MYiAiTtTmBdDDEjTr/GnbnF1RE/e16L5Gao8ouC2F+23JpP94fCQKNNL63ohWjuwKvFwwAPuAzU
lRxjATmBXEziYrKoOkLXuezUTn5IhDiya0UwdjTPU2j4qboewBiQXtgWtMIRgNiTYmlbva3GOyrQ
mzhGVSUDVTn0WtIcwwLbkkhAh4MyRXkQQrKD0+AZKwlpsn1xteztmeDZRPV3QvbWz2qiVJr/NCOl
TtsalJQVwQXad+cndXyfJCI3Zk3y5Wnq01v5YSmJl0lEVo6HomIpiZOYu8YT7kpi2e7asDEf9Xh0
UIiPn3UfiSXiNmEntMpXAf8UHWBRPeq+WdkyqXZ7FlHBvcqJIFbwKPpy/JQm4WORRsOnqakiGADR
dKeaSe10Y7jxuvbC6DQV5LXyWUOZQhG6Ca6YMYOr1pMaNrB67mZiDiEUq9iVAPr0PogROABNeR5a
RF8iDztbtKYrnhO35VBSSsApe5P6Jupgw+jcVtHCuwRfOjuHS5kUiPVokSfgZ8KnRVZ/qhOMRSFi
aOuQBrdpujHH4YqCYrpBAU52bWtiJ4hqsjGmoVwPVmMcdYC562SEjVKmWPhS1P+XilCpN0k1vS6f
Rf7v7/e06jBchXQAfAKYl3AR9Ij7MOqBpEn9QdG9F7WB95d4pnIlysSBihLu1lRDxJjpHRU+rg6b
VSe6VmIOOsq76FXAAiv0CkM0us8RUcvrKCXcVNVxKAwAbB01kJ+EQKJ8FFZ6cIDXYA7js0aQVNfl
/bZrmsgtZBmoP0Kzq5ZKUFSkV+UQNk6vQskd54eFklIqRZdNcEYoy7uhk1+CBHC1XHJ7ogzMnmHd
TkDMnyStUcG5EqHZa0326FsT9lDKVzh3svxWQr68ihN5uOhyQFhKkdWHyEtvIq+ujmNdlgejTWtb
QIhrC2ViOrE1aBcKG+/1EHowhimeu5WhGk5h1egbdP1JKs3qQLGkPgxykWzozpNbbL0tzhVltq+k
ILxWXD7eHlukh4XMJT8ucXJNGY9lpDyigS1uxIS0LFm2vmoKoXqej+5wqYP8VRbpZGFTiMJh0grq
k4PiJlIpUY+kYCR0kOAww859jASluuEXTxYeuYhCVy2aygO7VjiIpspuDRrMOs3TabuU5P0I0W0E
CtBnOxDOq8Ukr9Td6A392sz1YZNPHdPoXNkkNKFdy2aOaydMjkJgBJ/A3ah9TL6IUH/7Is4cUYr9
x0ho2usAjxmOs5bdH6I3gpRXEgWkm2hsPlnmXN6ykGz6XmQeTqty1K5zAIKRr8JSVcARaf1Gp42x
GYI8uatZpVqKf1XMOe6Q94tDNU2sVOe3EulA24nutm3sgOiUGSzQhKDOwZMRRBIi3Lqw5Kt7+vg0
P1M1f1OE25GH/frkxznNRWrIPBcpnnjokjS1CyDD94qX3xsxrQakJZ8NM2BRF1OlKUtEE11c3C2n
BgmcgyBvx9xZ33TU5MgmSh7p3ikPkzIbgbuWC04IZx1N07pMVmieyXy4r/l0HEPQzQ0IfNyjgNQP
IQHsqhVkx8UywZbE28YTZtNYCdEWR1mH4CjT7oRG2yV1N1yTpqfd6bph0H8WEUnXIDsazAvHPFPR
2FAdFunn78Y0HI8s6w276TQLq1ID0YTnnWsYJp1+Hbd41bfjzal15uH6tP28Gi6bhOIXqofKZe2h
b1h3j85isgBG8u1t20ztw3Rc4sOkBOVcNNF/COZEkcjP4tm3jFcoRQeBh426BnnzB1NXU0ib2Kr8
wmcfyQ/W6aLrRdpUrs0wZDE6V3oRWymrEKPdPlKwW5MmfUIY15QDr/rF/STKPcftkRLpyQZqnIQG
WO0bUNDV6LNiBuTljcorD91LMjVs1ciVwxJx7JUkXVaTeaVUeA6zbMSSD9FtNGjeE9Jq3goi27dC
Y3Zs/V162lX7KI9MRdcYML9Q+yC6EfHfILAXOydLVYRPNJ8eT19FyJeW6V2Sq3hV+DniyaTSb2MW
/Cci8PJ3JED0bWpcUxfy2ZVSr+3prVW7xi/v81x0erSqJAnpk81sF74WU4eHtez6C4NobYqeFhNG
lz/LgDOdtKGxu1SpWUHap/PTmipJPfOTR4p8ZEM8TS4GydtUUlk/TghBd2Y11CzDNXkd9iC3Irl0
dM333qpSvi1E494vxvJetZJXsnziFyxRr/1QYnmX+k+Cnl7wdFOfopFsVFqN9OSHIFoHRmTj609u
OiWgiD1amHSaQXSzXNdgCxFvNuOnvXhIrjvUgIRkQz+QeGZtSK74s5+zdq2gUrdWbUGGidKjPEwI
+dlhn6pmop+1XOyhChPB6558duPII2+rJVjZbI+FYiarQJ+SR7bTnLksq65bYH1bOZoJHsDCBBbe
d6XlVRc+4eKrcpbwLd/zuzcjJ0Gn1oxHsUzUDZ2+Rx/LGY68UnmyZBLkRVmIDtKSSFTGKTLQEDJG
iGzP1uamEEzMcXuaWwhNji4XiLvJ/tvFG773c3NYzQ/rr33/yWt9FnbjBNx+zQ5lwlhfoH1J5Y5K
rRTLd4NB9T5OeoPEOorwIfgp2N94DMQZoc7OBuHifC4BWV2baFX2XVEHjpj38ucuMlZtm+Quu2GU
9jOf3dChkwye0m2V5TGBnUzJfeV2THNxrXhdvPOrO1zayoPnQ8OJ6VHbWJAMt/IjdvXhGB9Uk2OV
MqO9UaueHpJaXE5JJthe0eNeksxkvDh96dEsdijXwcoEjVeF1StqNOA4ZeY2oDxxNNOrnedMUR5b
bCNXRluIVyWtfLcnHuJwOoG9gajfiBBe5uiET84grawPla6oTjG/LLDvHjqKqGwtKjG7MwF+LIuZ
c9I5TsF4lQoxsnkLkvxfvaSGjgdZbnRyZstT2g5k17JIRexP466tb1MlYudUmO0qIWdmf/rLAIuu
vFmCtPhu6mACCByInW0uxetEhAtDSNq2DxJj5QNzPqhq4m9jepmnr5aNEG6XmhVxUd8EZiDtZRaX
sKUBGS9zm5Uh0QqCcS5bFhcL9t4TgR/5PoymSEpRW5QdpVwdFtQUeD4c4CldsWPSvngI+Syepg9d
0T8Da4PenfmGs5T5lnmn8+TaLgfjy6RhFem0VrtV8iRZm3HOs05VrsJIFNeiTgcpVzAtSMiEalwY
AESn4lZJFbBr0gw+8EbBX2eW8ipCrrpI/bixo7QO3USpauqHcX1IiKBlnw1qM5Qlb80/LlzVWINZ
W7PLp7iwF3I9fZu/yEg+eBvjZs8zKVu+8/2PBPhny+8sv0z5i7Yvqdq5pHNCpkw/+kFCRZOuuIOM
s2Z6iDRXyYXhgLcFaRZFqE9cUth+QXxdW2ZkXFMTK+hpGMInIshYjP2VW798ZRRdfhkZjplfmwJB
fBFlxmttRqGi1K8PCkzWB9SAAeGUXXCJV8rbN1n+2WO/vF9eolAmjgk9EOGa6q4LCsxbpafucMJQ
i2xYuVdIFh5iA0BRozPXCyQ4XS5vAeo8ewO0RqfSWb4R4Zp9UiMPfRbyyVEUvF0yy0ZwaLarMQIb
pva9cihkxB5RpfZu0gJasWbFf512j0mbWrdVH1Z2Ktbm1ujap2gqhotYMiPKJaJ4CwdulUgUzeXB
0SsyQqnAJhdckDFEsAoevob+gkKt0zZQ/JdqsmFEQA3wjHM9gtwDSKyQz6VwARdrYrhoxsudmlKP
9j6PSkfgIZplZV1S3HC7qvjTwiH3eRR6LNvk3p5spq0u+TR7KaihVjNs0EDlJ3RXf3oJf0uf9Ldi
BeE36DF5YMMEj419rAzTh2F+I3R8e/kFv9ei01d//apYtMO1UmeDjd2qfMJMbC+EZauRdSephgQi
TVJRvuttX6KOi1Ogh+9BGCEkfWrgOlSJNOuYoX9436qFc1ensvzQxtdCa7W2oTTKsTJGmAXB9DUf
ReaLQhCPRpzXFwK8nw3oIHhxNIa3g9gnq7aec/KqlgAkibJ0W1wmYjDNaa2+k7csckFdRk9iaZQr
Ym3Gy7BMo6cgJJlXoRVkyk2JNja/KC0/fipICASnBZ5k+S2vzL60npm5RQ8HSLXIXZTmB8jy0nj+
fcGVs/fj7tu3CqW5JYjM2yfWxC4zUP0bnBjxYfn92MD1cPKGNQGXI2lz7R1JsyBOGtIt5Alxf9xf
6brWIdQB5Z2adCVZ98S2On+PBeHnvkoAZVQDODusvfTHKdvFFH1ocaI77MuqX3c6riM4O91dXqPh
kbWaW2WoNov0Y3lpIjM9mgqOwSiNx03Wvpw6jn3QBauxaMxXOEcqleS3MkLnxanq70s0uKtelMOt
MKAvseYXoVdIE9V8yjE4p+KMJUMxStdhqhg7mZokEWtoOfq2Mz7HE7lcgDceK3kYKOh2kpPixr4Q
S5DrSNdmjZwRGej+dH1PbDFVo6a31stbrHsEPKSjDKTHqjZ5lEz7IaEoiPo4p4mh11DX24mPIbJZ
A9/kZtQfrSijyx1SiQFwRE41M1ElZ5gyyW9alpe1KgdOFBDGojZyf1i+Cpa3Oo8GuUtvqJ5rtxIp
FaqfuI11W5eiwiaGl04ppr1eXpg0e9alkrO3UeaITBzTNzF+V7cK/B7pVy59GrujPOnm50ib6Lzo
Nw24nEuD7j4GGow/q76Kg83yTSGoAncUEPXGRUnGNqLzsoqmlWgl2UZWkmHVN3V+kaojluTEYrev
XoZFJ9no9+nqqMqMrZmdYv1Aq6heyYjAPsWCaWxzEtXXYaHHpOG06uR0WPlLlSmzSVP9NieqehNU
pXJRe954qcsVbsFImR5hV73IqiC81SqfkUHhFy73V5kq6JhnWItx3D9ZOcCJPrWuh1Yf8G7OzWzf
gv0xGLsGu+5K6nRU9OTh7IoZhRA1Gt1WOiljVbBbps1/JZBDQ42XBALZINxS6aP6YjRAOFIqGtd6
1yQXYW3A7e4TJ6ZQcaeodeb6BTBqdmtfpDDGj9BSYGvSUbmYCrU+nipDhayvumkCFQGnBfsbkV/N
/JZwQcs2klxxG5/sb1nuyj3uZs4e4NItFlJxC/5S3NS5ROR7SK3a09XsCOgzdIoaVpAad9VLmGk7
rcfv19LBcvOsyNyx94cd2iz9KI51uO4kvXyNgP5VGcoyK7EOkIWg5g1hvsO7Z7piNmp7qbmdDfIv
1Sh69oRmYD+IiKlGedrVBtIsMaY9R9JY2BaYLYyhuZN9/1rJlOETT6mxMtE1z5tmhIXV7CXES2/6
1nWpyBz4/FVjqF/TDjj6pB9mI+Aj1PN90AbmDaAH7YESlZ/jWMJJVlGT8+R10hMumbVdtvElPbyM
JXncyXA5oF2Ooyu1Xb5aWtHoo5RDj5DmhD0nkmjTD35+PZAGEwa3S+IqfTJW315nC1pYYjro/Pvl
RUQwi/Pybnlj4ITDwyOpG7+cu4spdDIj76SNH8vjSl0MzZS+aSmgInXeu21l9mstm2pSG5RPehUq
T1Uh5VuBvjZPYt4qFOHXsWaJ+6j0DpDkDZS1SGd5NsJLL3e+MFKWUb8sD2XosuKhFMdsNQpjexIY
tt1sKcSuvNJnT+xihR3H0ttnTAHinLoANPQxLi31euimctsZDTnwvuGtl+69EBva3ohQpCynTNYJ
l1DrwLbUAXL/5M8u9fJQjddLJi3+HeUyH8r98o6NEfjPTgWnf1rXGkqlElXG/zWSZI2hL843i3Fd
7xDlEgn3KRXkz0tXMpi1o4mA+QImKEbJQlHdNmupxs5P5QRboZ6kdxVcrHoSCRME8rvxUuuqHVXr
MHZRtB1Ns95lklDapdzRqqaKVJaF/9TpRNSEKhA8Eu/MWxKTncXxFCr+pu2a4rJOwqMwDcY2EkRA
SF7d2Ko80awKJJ2HgJ7/eXoL42VuuBM4kOXWFRhB5K2tgiwzaDX3tKTJpe5uKXRD4TPX5FF0p0I3
OdEcyBRSZaeq0yskvdMJckFm3xT4ZNgXc5CUCYnpzA4RCq+DAHOK+u38pUn99+DNL3TWTVdJ6sfO
8uhcGBHOYUv1YXgREV9LPfvOLL5u5Jq9RlL5e8ps+LGUSbChM6wTk1C7Yd5mpAkRXPmYKlSTqGmb
sHyvKy0qt2MjtG5t5HBW4+wYNmq2KoxR3WIcetDNuTEtNAGEfMitEkLkCjNaFtKeHdukUFdKA1EC
dcDcoW4nz4ZkVFR0vdLafDqJwcYwSJygHPSV3/u7pQcgNagKcW4hIJKmXHIyIUFO2KuX8xZAyMXi
a2gKt77eeC+S98hG5hJZT/Sqyc0L/uDoITFC36WxFNqnR5o1gajuapZZNRvVr9xUxwCX5iP/7kUz
9fm6K43qIRl7OA1ipb+pOCYN/HQT/U0741mIh6sZq/3y0sEyP31FWOAdJcbJzdknaJcmqOODlWsU
zq1wzoWZHSBF3z22XCDbZburxYW6iQPgoZyWP/EcSEc1byO8X6axH3XlKZJ97aDKIAfUSS7RG/Xf
cO5g+QlkZAl6Oi2oHCjnS7l1vbwg9PFczIL9Kh28b99bfjAaCaZZhBnrNug/M/OgXzfKbB9ng3+1
bHZzAwWrpGGy7UN76R0NcqzdhAmG41kcXib9Yx1IKjpqi7KipSv75Sux1e5HOCyVQzaCuY/z0Fjj
q5We5CR4awAUvrF7XeMosTNtGnAvYk2KNBSNKPd7cKGz1dkLtXi9jKm0AAnrBAwQozttR/sky0ID
bQFM3FNppx3JvQiS9HM+u2LZC2CvyWp5X6YDbIsgBTQypXv8RYT9Ll8yk9H5Ei+gpSqXHawYajH1
YZGHlWY2si9SB4csUDCLRqwD6AvGmchqYO6qB2dgK6OuVKmHGTy/1HKwr/Hy72kwBiTbNE22wQZE
fbBVBD6phDRcLI9jamx6kIVXRtA2F1COqauXQLHnbwUzHttn1rSbSSHQrwIkIlSHMuzGQz2/dG0y
v2j1qiQHyhm0seJpR4MhU7UXVRLyVS7ytPVD6IAiYSz7vJ546AjcVEvicygi+GVbd5RTtdvTgqPX
Oxd0wrj11mKFNiumnHEHM2cVzrMIhjD/gEzixScGY7O8++v7gjRA1JeMFRId3HCFOW+3RgVMaxGb
6H1pOgjUzb8OhEvHRWV87fgiiPgOjnKNR1kKR+/YyGl6Kxj+zSIMqryuJqSWlQzahJRwjOpZrG5C
ysZfB0Ala5Mq+ZWYTUBtuNuVTs3lFRK/whksHxnO/Kk10WitCLggMi9PtWsYxjRN55aojEpyXXcE
igdLflsUazTR1sBjyVrJenaUJTltgaGMKDakpxyN0KrQC0y++L+gWJfghSXkBX7LhkOfqMaU9Ov2
vcU20JIye0iV/HKJWY8kGptc/zvKtjPOWKL9T330IbeY67ywQGXWMuFBfBGuMqO7pI3gPQ7sfQlf
9AYk++Fm0YibY3XrJxRZFoGh3me7DCh5YQ3PEP48G+7pq28K5UU8A3dAelPSGzPgVSapd5YkpJe6
IBwKGhR3pRG8lJJknt5JIoIME2s6RTJ+GAfhcIm063F5t7x0SOS0ibzW5Z2RSuBoMxDLWghXK0mG
m2Io/5QoXUcR8QmUQQhootAoAkvPOsO6DAQEYSUr/s+sh9fFHD6QCj0vhJYgRxCkVemhRV+TgE0e
Z0bdUo09Gr/EL6jSREKsobUbGdqZPLmsyhKua03dl8anXsEMY0czlb3Rep265Mxfi+g/MGHR2Usz
FF2idjNNprhTVesJa2mCPQ7GPEvP/rIx02d06+YF/qt0o9BvXQ1D57v6nMNtlml1nJqhOrad+FGO
mvED2lA1ZQsQhaGqIul653FJ4SDJFDK4WORyJAMpKHY1nLLLCt3mMTEewrmnMtEF2Mtdso6y+DmE
ar03R1O/zFJPWaWSte3n+I5l0i+ASW8x6ykEQPK9VkiAoFdXuUe6ua9RMV2+ytWB/go62JMjayCE
8OTQQkQ0gepD3tsORoqJCoOi2guRKwvd8VRHT7zeLlR1haq7+NLlKZ3pcaDfm+UtNXyESNH8Ms6x
b4YZGxcAst7piT2dKo4WEd+KJYdWlhlFPLuRP7UwHyjXFqwQZ19a49PGouqmHNMGcFVtoOuP1CNE
6NhhI6Ge8EXx4OkraOSZU6ABq6FHfJL1soBs6433qCPspk8Vpw4K0W0gxSwJeP/1dfh//lsOJ3r0
86z+53/z/mtejBXdzObs7T/v85T//nv+f/79O9//H/+8DL9WeZ3/2fzyt9y3/OolfavPf+m7f5nR
v/119kvz8t0bB/F0M97gPB5v3+o2aZa/guOYf/Pv/vC3t+VfuR+Ltz9+/5q3UCH513DfZr9/+9Hu
9Y/fZZnEr/96/+9/++F8AH/8/pCFzdvrb/9TvXz5zeEaemne6h/+97eXuvnjd03/h2IqsqSbGuAC
EdTw77/1b8tPpH8Q0mcalijzC9gFgFzijG8Chtf/IeqWJs//DzpN7pzff6tzZEfzX/YPXZF0fL+W
ZWiaqVm//+vP/O7j/Ovj/S1r02OOQKv+4/fvc8wMBjVFMoYNQ1N0XVLVs7xACqFDPJaEsFRUapP2
ypLqj/L6DOiXp+tqPpGnIWaoqWiIGmhCfZ4b3gd2j4SycGQE2yRrKPS219/Gju8Y68bJX1ma6JSI
7dGWV+HG+AgT+j2Z88exzw7PahUQ/alGYIIz56IA5PjUXZduZMMbW+krQmr3SEAnadfiGnXr7btr
4tvJfn9yzxKcfhx+PjXvDl0ffK8YBlIycoc1+hxjUq2gjUGvIEnFqW3xuvvTey4uhgcZ2dPDfBpS
m1L6Rx+B8sFHcAYojSgsQgSVVFu9bB1/S98TyvlqWKMIdAqXMIHbXx/499P9t+NWQbNyffNE0c+O
W4uJoUFHr9tWdVmrV4Zyb6UfDHFGy/1xjLNjSi30rH2f6DZz61bbxjf0YcJLcYf6YmPuo8/GUTmG
X359XNbPzuO745p//u7zFEH4A+OeL+XdfBabreZKTuVGH2VnceP/eMuoJmpoS+XOPE/OwqSGfwBh
AZet55bGGmHTlvzEjeQQ6fU3bpPvY05P51JH/2YYuiXp6BbOjqtAsjRkMq3CCzwrHFe4g5fKDfnh
kf3shvz3SNhVzoLNEx3q+2CKql3Zg21epHjRkUCpN9hLXWttrA03fh1MDGD1Sj1U7ocTws8+wffj
z1G17z5BI5E9HOamZlN/XstrxR7/1Dak6D0qNuIf18Kav2kP5Sa9q79ou//91aNrEIzm+RZM8DwX
vxu7NCzNyxIfx6vLAn1rOf1G3fyNq+en5/jdOGcT7qCoAPpqQePOaHYIVm5QLDqBDVzd7S4GaDQr
BEJr/Bjbqf9PZpr3x3g24WpNq+fs/k7nlzR2u7zxnXg9rHu7PcrbD6+nn81s78c7m2moValDB9bI
lq6nTbiVth7HqbiGi1JqTfP9o+P7Psr4253y7tyezTqscpUulpZzOxwklCGOxTw+OQrAzI/ngY9G
O7svQzGpOp2tiD1eKJtik/L5WS6h5CtIt6tfX5zST+eAv45MObszSX/wkiHjTPbr3kEtu22200W7
S+/a7Qcj/Wx2e/eZLRnG7+4DvSkFOcuWa4QwZCexKeCu1TsqbJvErTYfjPazZ9H70ea/5t1oUwBo
VvcSjXNI+smh2JRr75jsETzeWxcwDWwY+l9+PebPFlXvh5wv2ndDVuBHVbg2TKcV3bTW+BwK0/3/
bYizuaSVhHFg/8cQA3UZhBG5Wn4wXX10FGfTSB51JMiweLKlNNnFPnUXKb389VH89CFuEE6ks4UV
NeIuvz9T/kQLLhssFWqTT3MTBoUg0TiTAkQQSLWOBBAEKzmr6J578etEw1CO6JO1kUCsVmGCzIFh
tC7a+uGDP+yHOZSVKktyMPxQ3WXES9//YbCqkxbfD3eeWxy0+2BnuuG2XlP7tdG1jdf9ZnKIevii
O/avR/7hrJ8NfPaAKussrNWcmyNUczcgnyGRp49u9R8mzbMxzm4JGSik5qeMQUqXg43HSdfRU7Ka
1vqmcMu99MGFJM2T/nc7gLPxzi5WQc3MlHIxOU2H3pl2pdttvUP+DPpoE7PgDW3Pka6Vj0adj+KH
UVnNzFsbSVfMs8kzNk0pIq1IXR71HeTBVWAT1LLRN8Pbf7LGng9SUw1DEg3FVNWzmx4kRCBAm563
GmQlkhHj5C7JuU4tXBP1vPY/XtXPz7YfDlDjMkUaa+imeHbzNLJZpfDdTitg/I/5BQ97p9kbDl1n
G2eXQzRks2pQAH20QP3hwbQc7F9Dnz3mJQ1+mYTonnPb2eWVtNd3SA5ddRNd6Fe/viF+nCMYS5UI
CAVbhkbsfHEaYrrrVZ1bEd6sI5ZvaExWvgOcf0N3L/hCgCAn98PH4c/uEZXbX0FZzvhLRevdHA7C
CMOMNZ6OcF4okoM0r6GGtbcad8ln4z+5XN8PeHZK4zjryxxvnd3Y0rPsoJw4wnq+0NaFm7jm+oOT
+rNp5v1oZ+umsWwUWtiIA4lr20ysEpvtcFPbrEfX8+m0th8+9X82Cbwf8Wzl1CkT1qKUEZNDs9Fd
HMuHkvm0WwVP6spcibbyUHx4nD/uwOeL593HeDYJpD2ym1KaR92l++IZ/cVa2qROtAn30TOpGx5T
ApapwTYeh0txkznxx3ueH1ZW89+gKKoqGVxOmnE2pQP1131oeLotu81OWkWcayT8f2fl/9NPVaWo
MxdzREU8O1par+DEUMRztFgJV6mzCzbhurXL+3nF368+XA7/bI6lpPuvAZdF5bu7xNNFXcljEsLF
CyhVMdMP7JF5rX9NpJvP0uqDy/and6WqELaCgtWkpPb9Y1mSfCUrRVm3h+fBlp1kI6zJ3I1382o/
e/DWw/HXA84n7HyKZSr/93hnN2VQdjJaTk5otNM285ZN+Vsb/p8OY8Jj0RTVgLNxNoxChbeyzOVz
IxzaPe0MxQ93Sz+9BakbEncj4zy0zi7E2LTSAIKyjhq7Ie6wXUFrWLViavs4b3594n7cTnDRayzr
DBlgGdjXs7FaJeytKeOTgue5pfewxaawaq4+3iT97Ny9H+hsMaPEohIiwv7Xrnq+t+bH0IePvPnS
Or8U3o8zX5rvLnXfVLypLxgHYDS5bFjFHkTM9I61notAYbOO/Yf2FeqT/cGZ/NlNrel0TlTdooki
n13zGNgR3bQM3K+BGL8Wd8GmW5H/6gZbEF13hK6sfj3i+ZFyvc9lWpMKtMS9dD6LUCa11KkNJJug
hMLGV45AxGvXMEA/2AmeL7JVFmUs0BiOBYNiamePhDRswgCRp2xXY+YEpnoVhfGuwzQaYtCG8rP1
Oy7S/+3BMaZBdJQhybosn29zs8ZocSyHMkJGeLHPSnEc1KdfDyGdL8yW43o3xtm138BFSCtuv2Ur
rb60rnnUX8U7IBbaheREDnUJJ3D/P2lX1iQnrnR/EREIARKvbLX13u3eXoh2uxsQq9jh138Hz3ev
q3FFMdeOmPA8zJIlkUqlMk+eUz5D1O685eUB/8cwciEK/jXV4LMrHflobjbAuuVYHB3R2jc3dfQo
wSkAdZQVQ3P/4ctpWFpaOOWIBhZGo4XmBpdqapd+6AUujobLNsQp3O5yPcE+uTaL6hj3wzn4LSFj
ADHziWNtSvQW192VMeRuajEXbfqVV6k2f5/jo/5zcUemFuF4NEAXPpUcJBc7vkfW6YwewJCRF2/B
p+MAzvtYHcB93LrEA6d6v9MOq9FGW/kJi/yMQO4zAos0hJGfQdOybTeB27/we90HfaZbrJzDhcAb
ng/zQTxa8OIgAq0EguU8AI0zqqKDC8ozd8BlB5HbbblZT65Pno8jc4s0hZQJJA2yeXFKulWodoUm
egqhRGBimC7ATCr258/F7xHty/r44jUPKjtWNz0+aCuimec12Uw9KBnmiezzhuaW3TnX4Yujr+do
aWN+GE1ZFwx8do6qMsergW24X15Gm/PWflYhzjgqn3/N0XmvQwMjUnMwI3Wft/ZEIWpj1h3UALNg
9DgIMj3R1NZNqKfDO485aLGnVH0aI1H6IPLlr93UYPBWy1E7FajNQ4g6gZvTSKLpme0nQ+xJGQEa
dv53n4z7v74/X1ylOXChCUAKADanmAZ/KSHmWw+lF4CkKnvJErJibvWjLMIiUM89G1vYC6ZtAaKL
gKiumpm7zgCeEg398kqHhCs4yTHO/FkUzZpTrLnfIlgCDfn/x2t2Ch0NuMTj4oa7sPdpOKhAglvd
WZNIXDO6CGKFVUNXIopwuYaBExT3IRVbbe0GP3UNaAQPABRTNA3yh18dEJyeLQODKw6W0XoMwts5
98/7yqllHFtYuHhSYB4epKvEjflMP8WhjxKYUHqP3PN2tFNB6djQwimNVFIw08MQu577FtEOdC8l
vhffz0Q3dnmgm/oic+a2MUTI91CG3ldXmR+6k7D/RWPj5M7iItdN4D8YowufbYGICSqB3Gjcg2PW
pdvIt2C88cBM52g2+GFWbr2TBoFBQOrHAQRYQnQA8hRpCzEZlzXS1zoUPArv/BafPId4i//XxCLu
W8IIcO6l5hrXEC33pm36pN7Pz0Xod0Bse+XYn17QrBGKAi7R6OKDjqHalmOOU180ij3Jmx6PnfML
+pksLuOvBt093KAWp3i4fXX/OkhLYMcogF+V3vi8oAy3C+rct2nY9d8GmkO6oBMTwyBAz8Brokpw
fauZ33d6s5etAmWSVurg2pSYrLBa6dUTOMqgnYbHcwZVGAO0aYCqAwsJCiXpFNYYY0AXc9FdoUXb
gVRiS6ykcDXwfbt1kuofigh7G/VJKKWcX+tvRdw5Rzhe62I7WSrKpBugFw2mwttqJ+/KiwnnBJWU
Tfk5to6ywezzdX1YMbssnvw0ywDbw4Mfz1ZzcQ46qYcBRr0JKgzyih6SjY46tYbW8GrKdSrBhBYh
sXQ8DDActUgS1AISBWlICMo06U6/DTY4c67lmC/MiXeDZziQitqvnbqTqRcyWkP9WSTSrcXd0IFA
pYHAG9YXo4SLZPbFiLJ3iH24Kec+G0Du3HbAi3OIa3VvEWC7GCvqPmRKVuqsJ+MfWv8UdQgUWvXF
8g2tbWKWaSDwj+k+tqhvtncR22sg68pigIPOf9eTYf3I2uLiUMJwaiLQC7q9iZk/Q4Lu0nCHUr0/
b+ZkyKEqIujsPCree19PKHpLQcKnATQo78Gmuw73IOd2wbkRosyZO2tAm1N7eGxt4axS6vFEU+xh
bNaPouYPIcj7klaA49G80svs6S9Xt3CeFM5sIJqDQSOWuzxWLqBw4gUK2cUifoPoFBIeblNePSWY
/tBSCJRb/fP537Asv8znE3oJHMg2PDghDv11g3utMoIa9DNuowJrDi4pqN3HUIcZczBltmaL+QY9
g3pB5oDodO0xf/L0HFtfJDmgsLHCkeLzih2UdKCOEm/nhDveQV2EOv8KS3XyG2uqgYalCtSqvliw
aHvAR3TIl4+Otg+3fAOtQ1duUAjypNt44q5xmlfFXSsDndznI7OLlYKzC8QxLcymAHXUm2RDN6af
+f9zG+Ln9zyyMy//6EkhRzwGaQ87oFL0IGc97UK0Bytv8CAh/y/ynFOBAG1Wi89oRlVXF+sKO1AZ
dhTxfe5FZiF4/RtM2fjcBTkoRtVtcDFbj+tF+dNfESAcw0Kqw35vKgGNXcOnIXXRP0E+0eU9kAhZ
teEhaHXz4fH8KfmtHPrPtv7HHtpYX7c1YwXmaUN9dlTlOQeSw0Bvh1wCYeWct3R6P38ZWgTWootr
ChlG4g7sXTH3anxHh9vzJk6mAhR13X82j6uLtGeIRi0BX/h8U5a7+JDszZt8qyn2nBvPiCYFkfU1
cFbzx9kXlunWsd1FME/SvAIPEcKrZrSQrib1RutbzDGF8UtLyfcy6/f6rGYU6a/gcr8BczfEkkED
Jhh4VM1413Jw7aXBysV5+o452o5F1GdSx6Qx+JPxZohu5ravtuPXBEk6+iF+u/J9T28+VedERdMY
WfaZMRcdgENoTojQyzL3fI/JX8BpFWe8QUHK0Vz+tB59Tu78kdHFEhOMQOIv5NIxEPCQhq8it6gh
Hx4NMrX1sF65VMjspb996fnZQzkwV2A7/XpccG+0KaYV4cU+8Xt9n/vdtvIw2Kzv12PQydB6ZGyx
OKEUaYOUeT6bMXB5ycZAI3vdzGk/ObKzuDm0ESILBprcPxeVho//LGrwrAIC5/+m8Tifw3O7uIit
DUg+upHA4Aw41Acbg+dO5xBnuOpeEfHWPHPtoy2uDqZi2Cefyzoz7tD6PuP+fuJjcRuuXfwno5yB
eRIgVg1GjUWU00pDjzEHSVzFNK4asCuAAeTWGLu1JZ3cwSM7i0jXW5C5Tvv5mqDNJ0H5RovfWZbd
DFMGWerwsYdKRaJ17qg3N4YavAUgajgfbH/rYOt4iWhINUyKzBKg0YXXgOGnmzCoBj2sQ36RXWXb
abqIMb10H96W2+gKUieHaLDxx0E+iAPiIkjpGnvtnfL7GZl/Bc4iJrWJivjy9UDWoL/WOyOYXNay
LYn00q6SaoD4HKRjEonRmMzKElTSoB9WF/lK+fakcQKQC2pMOuqGC+NNpas5F9gCiLNuWqCH6EbZ
/Ivc5/e6JBb5y46xuKQNrddjo+LTT1QLMhKoeLvZNwKyXX5h3YJAzhkP9VYBPfMDZRdrN/eJoDeb
R6mHokEFLqxF0GugWJ411Jhcw1adCVX44pvhWRuUgLZy7Vn9u2PDFj4oLgrd1HVj4VUMlHF6lEBi
uvgcPYbWdvwB8rVqvr4Bm82+n3fiE+nPV3OLSEQaZmYVHmLIXqF56HOghSan32X+2sjF7xfVV0OL
GDQknJQCpR+QGQtwYLS5D+35DXgVYzjsZmVVvwe82RgiEE6EjrfAYlU9r6g2QYLrZ3wV7zM4cG4+
x++RtxpcT3+wX7YWC5usdh4UG2bfRA3ZqZ2hsUF9YlubAtIO9tpz4/cA+3Vp81E5egaA3k7qpQq+
l6FCS4FTJxhQ5CXdSnRbM7M42aIpsrrmZHKtDiJa1kMHpbcMBdWVDzWfnK8X4ZfVLGEqA3j9AoxZ
TLiZsgEdQ8X/B2bR+pORbys82fJvazt4ogv81ejijmKdJGPVwuh4G1zONBcOdHCd4lJDvfgmfUzf
guf2ejyAUPFiZbkrvvIzETn6eBqxcmWk8EvjGvkSoGT8wgTEClPM/wYSP3veb5tLdXTwVSCcrGWJ
xZrGWp1E90/UVCDpYKOq8wE9lGRveXO9mg1u4gd343YtYp6K13gPaJYOWBUyxYX3GHmj9ELDBGQd
mpDsqQFAAidR3ocemuDcLgSYS1oWrmzvKZ89srpsJkZabKWVwHEgmuK00K6qQSkOzsuV3ONUJDs2
s3CfyQDJkezB/hNBfLrFYGdmfG/UHcHE9oq7rGzjsosIgcEoYxQKq71D36Mf5QUe4nAa5ao5BH7/
HN1Ze75Nb8N7uV2xvLaVixvPYq0m5Dw4nT5rt3yje7hvHfCwg6V0hrDObQEEg+HlvNk1q4t8nyCr
U3uJnc2KH5DdsFsNdPys3J23cvL7oSeArE3FS81aBGywpIqu5i0mYEAtSWYVAfCTNCV4EJPb85ZO
rufI0iJWc7DPatCfgKd0BLQPJeR6ud2BN+y8mXlbluccOeh/F7Q4beDu1gwoZsDv67J0Y9qBfqYY
Voyc9EVU+gG6R0MFAJ2v944F+i4O9ip0oapM90vRNwcNep3fMsxw7KKZ6J6mSrNt1KFcc8b59/+2
PqCsUNdAVQ8wvK+m28qwEGWYikui2+kYzcdkyj/wSYtsAsxMxb7lmreVLw/l5er9fuqKAkT0v9YX
HxHMw50UEq2dtrJnUH5Izcf5vda+zxmgopmPf/Kqh0iZ/nMqmaHgv8Q4myIqQZADx4GwYVDddGpj
c/MjHt/PO87JJwzIbhnXgLlSUY/+urOgnYD+e4Cd/Sd3yV35DRSoXHdpfcire44LEd3UeYvVbf1d
ja8LYwNKW1APr17KJ7f56Kcs/EuWOpRaA6oix+5c5NgYrYx+FhvZBvP1l2sR7ufl95tTHdlbRLhO
RlUMVYZ56Z07p23ha+Jg9sgDFOOJ3AJO6uSIciCfuqQPIHv2w+u1W/I3AP38ggS6DuPXHL1QYO2+
bn8Qgzymg2IrSqziQUbdh+5ARfq6s8HJvkmi4hMK1R5UOlcO1Ml4YVkgmmAYUkcH76vZjo9KS4JG
BcFhYuvG9ypYexuffDGhZIzpeuS++Ntid4dSWJ1p1fPuQgzaxyQp+vLZjnrg6/uD1aCHBJQUeh1z
ZPq6GszG1XpLsJoh/JYa3G6gpnb+mJy6MI4tLBaD3CqCMFCrovFnvATyORmHTdVqzgTW9/OW5p1f
OuXPEIu+I4ob2iKSA1ZdlZJNGCVODQnSmJLaGKQcoI0YGB6FuoWrtPV0w9FwWLF8yieOLC/RlyyV
ehcNHV7yBPogrPEyEnnnF3cqHUWlANBjDYTjyKC+fqjGNKxYTVAAzwhULAzqFJqE0EA907XZMnk4
b+3U3atzwLYt+AYy0MXZEnVQs0agQDRguh8wZGcMMxvMRyv7tmZm8dJMIPTVyRTtUiiFOErVeVDW
BE1W8ycueLSaxd7pUzCK2kRqq1jv4JkCH+CrSBJPHZI/MsQRGNA1ZNryRqCNIrrYQNe7Vp74mAFb
fCNkZItVVz91qc8Nnv8YWhxbmZcqGCGxIqO8rbJvKdR2GJj0Yw39AwlRrOSggVj0vE+cPMhHNhcH
OQctAaigsThj+qQCsljksWm+TcXonrdz0tOP7MyH7eiZ10EkD1kDnIIYP/RK3w8TFjXc1TW6dRDv
Om/stAf+2siFo6MIpgR5Bkc3i+8T6EV7cFVZ+R+5+S8jCzc3JfgRI9APuh0BXSzqblP/lln/e/HY
Uo99YuHlWdvkFWlhxeDferDSY4y0LeRfLmVx++VQl4hLHUaKGtTQ6Qv4I52ax39pZRHJ20YjhTK3
MfPgu5zVQSDJjgbRipUVh14OwzZgpsshYY2+W/0eT5BXjDdmAcGgXPm7sPATmH3k0ejJKgoItwAM
hiJw/2kqhcuGbRTwFWdeW9AiKoCBT6QyxLaZUDbsIWMVl5dB9pq3K5i6lUOzzE9IT7kZlLADLmuP
mY+BKHyZvJw/mSdv819hYEkrUTeiigIDWbw0xHcjhDMPw94qoQ+oWHcMaj2yHH6cN7m2rkUwAMsc
g1QmvlNOb5TkA2z3Bfj3ztuYo9dvScrRshaxgEPFDKIRiKIhJBBb0wJPV7ni12vLWAQCU5OFVAaY
sKI7PZlpL0Ezu3anrhlZBAIDyjPmpOAGyopPpc1cShSbAG58frdW7oJlSkeCwQz7HkdUFgf+KYPR
yernPEXxpF1xtxVLyxQODN1g94nx7bUcAk4GcWS/C1TT7i084EK5csedQPggWKN+gr4Msiu8pL5e
csyIoSab5XNzfSog+mjPxDvz1KYw/NGFLspu7Y148oMdWVx8sKHNwiabP1g4S9tByipHq2L4/IPv
dWRkEbih/qKlQY3q0GC+68NlG7fOUDwSmts6j73ztk6epF+2lm2tyIhMhVpzPpIZF4o27Ss92Z43
sbJny34s0C0JoF8wkdfCUaGUi8aIjXrRSkxYM7OI22peJmE3t33bKvZ1DR2eJKmvx1G9+7vl0K9O
Bx0CFkUxTlM/gdfZBA0xBKaCkqwc2rXlzB/u6LqTMRj1eYbI3UCxkJvS7hpt1oX4SzPzzzgyw1HY
KpQ5q++rAgp5t41ZOgy86H+yZwAAos5Ageda7Bk3wecaJ3CBWAx22LyGqW5Xw8PfGVnsGJiWh6Ka
sGNx8QHG3Uz/Ua+V90/mBoBN/mcdi90aG2h7DCN2K6q4M6i+2lw22X1a3J9fyckwemRmcb0ldGSa
Pj8SivSzK695Cw3d4TWod9Fa8/W0l/1a0CKCqiWolGnU4+1IH43hsW16OxLv51eztmmLmBmDtyDT
lXk1KihPMerYjG4aqKDQFu55S2urWQROZpQmmG8RAmY53gKCKKJJ7BqvrPNmTgw4zvfOf3dtiQaH
jFsi4rnaPZeW5PAm9+GeedGVMTlxeoFKJcbb1yp1Kz6xnJlO1HJiHYN3W4pfVe0mg3JvNuv7xbtU
888vcOWLWYtQCtRlZUHxA7HHGFy9fkxoD1HJd9W4Pm9n5XtZi7Cg5y0RIGwmLo+mg2ZFkIjstn02
rUTsteUsAoNOBUTOSzg5/gQCJfHHkblUtraELNz5Fc3/q98S0yPPWASIQUQEHETzs9vs7tgkDryh
z+dNrG3avNqjiD2VuD5pgNUMQ+QFfecTSACL0jtvZW3PFoFhGhvRdwUOrS7uufzIZ8FzLbfBOeqc
N7S2nEV0yIORZoqcPw4FCA2SBYTkdhzrK+tZ+zCL0IBpmMCi83UaouNG2x8ifDi/jrPnE/DvBT6o
AyVUoI348q3+HFdQ6RyAag8g3pO/Eqjvnjd29uvMWPOvPsCjoQnHAsYKcLar+j1ks7edvOhMZXfe
0NmvA0OLSFCVnGug2CFuMk62pmh+Natdl9XK11kzswgEDaHlOHF4m6FC4ybG0LgJmbZgLada+0aL
QBBrVs9VNB7cXF5OEXRDrBwM57UTybfRXGm8rn2ieclHxxQaNoVWM6QKmlXaWn9Jm9QOgM4vVvBv
J5CjR5cRPtEiHpDYkniFoE8+U0C0VzP8P7mod+Dq2YSrCPKzxwjGFmEhI2HIdUh3uJlVvrUT0E1R
9ScV0v+EUJhYBASFmUBpafhITAN0MdacFspOgYrXamX9pdstggJ0CDH+G2I1afEyTD9GsMtNyQoC
fMW1l/AiSKNBpLmAH8Sc23KCltQsF95Ff3dQl0VzqzZloKTYNaiWumMAhv5Yd6qud/8qHizRQ1k1
sZ7PslMZ0dxch9J3E7gsWZtPXjmoPx/+R4cnFVGWdeG8acqTEU92DTRNCd9md41e+OeXtHJQfyZ7
R7YavEXMHHpDriW4PSmtbdShl2MkCzSD5y2trWoREpo8MQZQ0KMOM7ya4JuGYALqcU8Zv6NQVfrf
bRkEOAnwYUDamS5cO6lpColGrCpG0q0I9J3ouzTRBFXvk7Ue/qkdPLK1nA7sWk0XxQDfS7PctqIX
bbiKjIe+WAvfp47SsZ3FrVdBIi2JwhD7l0pIdcQx2PriZLiu+2qNFuC0KRP4MQizAPOxuPcgHDVo
OcWSEjBHT0blVib0d8Tj+Y+0ZmV57bW1QnLeYOMUKDmMuFlF5gStueILp7/Pr8Usrr1Jr8nALPiC
JPsxembDaBt4IKXKn3SpDfLL0MLBoUsXKYM+Ox25jbMnmhduhKZDDmn5v9u4ecVHZ1ZNmQXZEWyc
AXE6pn4nxY0KoOt5I2vbtrjrKlnP8rJYTaBecvSIC+tz1qXXMev2d4YWN94YFDVgg3A2AkrBGkKV
sdY4Bc5svNaRPnV9H3+gRVQIqy7mXQxLIcTAyNTY9bTi0vNvXT6AjiwsrztaiyTkBizoWYBoesuM
Dy24g5wrBK0weWA+nd+6UyH12NwiJHA5QaVjxDeyYt2OcmJDOtc2mg/BVUdUw8qHWrO2iApctv//
Bh9nvV4LTZTPyXiOw5t+rU28EhmWF+Agc/je/AKnhoBCZmxbEJUGH9bKgtbMLCKDMOvYJPn8lkwg
sRgWcG7014y10uzKSVqCjPAUUnirYTVheTWQO2rFni6vacG8896wZmf+50dhwRhAO9XP+b06KRB2
euypaQ/lIY5f/s7OIjJw0KdkdQk7Q/08K+5O1aZP3tRxWlnP2udZBAYdiscyrbFv5ghiGuh+xUXt
TOHavP3ati2igorJEm6OWA4rS3s0r0z1k+sXWnX/V7u27BSHYUWzACUfNyt14L4FtNoBee9vovjx
vKGVbVt2iulMjwK5nrnx/ZZDPnku0BMQKJ63srJrSzRqr4YNLSmslDS0VU8NoaNcY0AmYn93Dy0b
xUXcJvk4X3adcTcoua1yCP5CaZ2p6R+g14+i6bJbrPZx3IIuBOc0qJ3R6O2YBzaL1oiwNOMnIu7M
NbHkLVRZ21tKDYXzKgetxRULY2EnKccYDoHao+6AIWD4rKaUSmfiUTI5BOM6rwNmi5+CgOs3kHRC
k6ICj2VzgHLaqHGbQWAZ6s5t/NCk9VSgbzJWeDWCv8okNrTGQAnHeQKKjFGXkP6u9CHb5DPw1S0g
4PkquGg0CIJr+kZ0PL9jdXgFHtVwm3eQR+uq0Wg2QOiJy2BIMqTUGXQUbLNSTVDyKvSOxeLR7PjB
lF2/s8AkdhVZ5TjYELX+UDuVeSI2GyivWbUHfu3U00LRPenBWDxkGUDiqO+PzQUbsS7HGiW/HNpp
N4RoNeES7dBrgOzHpxIL/k6gh7zDvF26LZLgSuq88ocJEmS8Y6Aa6AfwnFa8tryy1YxdkpP2LmdK
dJdN5kGCrWYDWXpM04QVGH3xFnHLlGDIVDT4zwIOwSk6MZuh3fQZFRMFtQyXFg5qp2NuAnNpH2aU
WG8ymiLU6YJOdk6sKAZ0LaNECbwgrIzEnlSjBBdlFmTbHHoa+2RMxSYrq2wzZGPqTMRon4wuoJvA
YKYD6r67qppabZsbNM79mnBFYFZQGMyrqzlzrCyq4DMaUbALUzYdMqKPG7yjOuGkYQjSjlGFuqmS
j74GGS6y6XrBNsBq8+dqbCbNGyDRZ+djQzzgbqqrKJaJYwbygmmge2ubYJf1TLdNGZqQ5rOEk3AK
YvVMkNfW6DFxIMT0AJ+Db7Qp30ZxaX2DqBYCpUGf1NRID3FtVaCC0Rj6gWMC8US7GaAYO8Qju8ih
1vhUyCgXkDZuldopcwkddl5N5V7wuph2wiTtVg+55WY87txiQGssBgfelV5DS87uQiV0WZSCFHKw
uFNxwexpNKMtC2TolyFEg7LMKPdq1EEnIZbCkTLCnDIZQEIIwDqBfDGQmq0eQhqiSTPERLRdkDSl
qE5OPYfePBiJVFDlKtBayqYQcq2qHxd6YKMo/6BV41bP0wOBXrMRDQ6q9b5Im8MI+VXeFR6KGU4m
0ruoGi5qRX5OIpzJ9zGjwTV5VcXQK2/q6MbCPjhRF/qsn7zRapwUOvFGmO8GpXNNJlxS6vf5pGpe
O8UvgW5WTmVCezK1LjuavvRD6ytmme+1kOIlK8fnjvTgNMGjCXimpmCGRwZeugmufZKnDimN3QTB
zqyEQNs03PMkht+FoT2x8qDSonD0CbMdAYs0bLDhgxlzk8X0IrMUTNSAOhKMg3UNPUoC+ttqCKGy
FwxwLAy1w+c/6iDzco0+g0/A0yKQU+ftD21ISqcd0su86SD+l12KAmCoQe3g+7NyYt6ql71MAVua
HBCWxzYX2kEb6Y/QSF5yHY2xon+jY3aRy8ZhZv7Wl9xBYlF5IDnbs8qyNb21SwIGA4iyGwMmOKaE
XyuqBTmeabiEvO6uTq3N2AqUfbK3DtgOBoVxTcsdfcxv+65+H/PIDwJiJ2heymA4RPi/hqG2Swey
HbLh01Tz70zBGFHYBJsgMyERXoy34CF7y9OqsWMl9YecaLbQ8r0R99f1wK6NNNz3wOqafbSNeD3Z
aaJAJ6cO7R6qmbGpQtvUfORNujM69lCI8gIMqO6Uz/wdxWQDng5VZYhD9z2krCeqSjuNFCczAs1P
rOIi69IstZsmaAGYFKbTCNNyRzOMd7UFIbxkUNF16wkabkOVbUUwqSo2KsWjM9Zictmj9H7dCrBg
0bwD0Fwbv0kttC5aVuS4rXNtk4e6autKe0li3bTLJo59CWzeZpKqF3VUdzo++QrqhHak9teMt55p
VftC1e7kiLZsBo3NPbGaZ4NPW0yBXg9yBOEv3vNupoINARIDqLkgVDqlhHphWgQ3Wp1AXMxKXkbN
2rVJ8lkFaeeWjKUe9FymG0p6za4U65uIa3kF/wLJSW4EmzoeDl1M76iKC1lO2kdRD4NbDbFwMNfz
YUKs2W6TsARmrQV5Joaho6yDJhTGeA0EgIAeWr15Q1X6uatE4hqFUu/7kfndBKbskHiNrHYQOa9d
WoP6nACHXQImxEQM9kMxOUWkuNocVNIh8xUoKjuqHKATRtVvQxBtEPR7GxFrdKIsTO2oicotVkPw
cLGkLZVsmzRDN+csW8aHt4GgfVnEaudpgD0pYD6wh1C/CEje2IXSswvIkyoVZCvJeJhq8551Se42
qcHssdaKXYDfGheBW3YZGEgtSJCob1XYvwQadOTU3DQh22beQT35NmgY96pK+kql7OM836H39yMJ
QO5IOKbJpEeL+jHr+S4X0p9yPXGVlNz2ifTLtLkM8trnYXyhcPWGsIahEGl5orVwAvNquAkKKI9O
0bYECg0isBciUCO7rPVnwMp3bUn2TFM+hiYH9LIZdsCCy6fMgvx8ZwjQmkK6UuYDKN1yIDtG6Ldn
mJiCtCPgs5rXYKkQFAJYZs706tDFW8YrksbWSuVGnUovCqnDc6hH1OU3FGHvTHAB4HZJZymWyWOg
m3NJmGJ2xBSbpM96V4dHN0T1qzFE1FfRzunojdHqe5HwB9FBpV2kP0w99VmYP2Km+SHQgn2bUlSl
suED9Hzv6lQdmix4UKSeX/JU0e1G60J7iML7QVg3JYUWZyjfYsZ+DPguiPmP9RBW9tQ1m6LAd4bg
NH0orMSpMceHiXac7BTitYnASZBzcxb/JgaK69yTQe03TeSNjGLPcSUGRXEBQitblaS260SvDqos
dBuaAfsu7hs3qWrVbqSKzlFhHGTHL6oUGiycf5u69inrxDNn9HXCoKgbiQrp2vjY0WgTVhyUFBQy
OR3AkdB7fasq5pk5EvmYarXdk/YqAOmnBJbNDMsLErbbUOqQCtfCLdFr3ZUsdjKafUTlD0gX+ZSE
EJ6Qbs1Duw3qaE8j3Z1vOTKxfRXj3pZsYxFypYRITpss90G65tAK1y2vIju2kE+2Pd+ULUTmw/SQ
s3crw51hICUFGv051LNDm+FBEzbVd5nlXiZj8xlBYttgntghunElhqnHxZhGfh8D4YkseLiaOLi3
dOwPqIrRUSFiG5fC1xi77yI+qyP3nYOfv42qDtFmdAdeeTIL/azLZq1TN8+j17audlFrblFR1uw6
QmcG5Bv+UExuo83CvFrh9IpxlWgQzCXDY1RUr2yUmz4c+Z5CFh3dDwgvQ+Jtm+TGt3JU9lGeOKGh
XVCgJthU/Jim+DnuyS1plVclF6jkUIFqWBcwF0Ur37ACd7AgzTyVW8iubodc9YRabTEu6BskuQMk
9EIN2abPiwcmxmvTyCo7TadNRtmDpAEHBtEYPFm1bqLKXcxM3NC0Ld10BJe5llSXUL2408R4UKrg
EJsS74ag8QchN3mduXqQ25kKlhSR48ptDlXwPGnVEwkmv1CVg9KmfgMSIdkVj1DyREpZj/1Fl1sM
kyWi38bU2I0WMjAd/9JYjo4kJh4jChwrtjpHl/WjHhLT0fUORAttjAA7kYNaQpnWopafaMWm5SEe
DsEGLavIHq3+Ju5SuGf3VsJF/FrXIXZoBfqeFROE6S0UkRKHJeMd8kWvT/THqoxweCh5Kgv2Norg
Q7GmnVojCwJbAeYsppc4kI/9pG5q0DGMo5I6kACNHMvKP6Ymxoi82lto90DWjNbfyCg/TDr6QpAB
t6MRYe5pumB0UJ2WNpdFkT5UeLXmnKbQncanAKflLs6qHxJPqWRUt72gYDUs0OY1g+DKUEB5RTJv
EtEeyOTLdipSu8sN0HzRzmVW9lLXNZ6kUQbRbqK9gzsusdMGmNwqQsCwOIQzU7Kta+0Wo6AXam+q
F51K74VQ3azHKLYyVbdTTL/LNkWWPMCnZlxLkNN7KEiD1roWL2Op70EdtSUQxrWLpLwN5bRRMkR6
lt6ahH0CReAjm4fQi9WV29waA59IgUdKbl5mFl5rKu+ZXdE2sbHuK4wpQMm+HGNPE/rWbDA2GlS3
lrQ2RE9LXFB1cVkjukZVso3CurBzkzgqE5Cqnky3Ze1nAFGbNI3uqTVs1CLdYmfvokIjV4kuLjAC
643C9LJS8ZShbW0knSALrUAdMGUjKBnkfcQtyLDHk0/LfpMHhbE18aZzo76/opWs3DhSr6kwoHSs
1Fuq8ZfIgrx3Y/Xw/R6pg6pGrqKMm6YUodsweQERee2CC/JNl4ZpV524yQ31h9GolUeHfAt9ej/n
8UEpy+ApAs3hBZk0ZVOUphckyhYzUe8lrbst+jyFbU09JEFSbBaugdRTobvssGjaoisz4bmgPxWp
sptApGH3JqAURZhv9XZ87cZunujXiNPK9rZU6ls9yXKcywekJHddq37osfZBq6wC1zW9FFq9j7Lo
G1Ury6Vqq+9Cg1Z3gPnv/o+0L2uSFVea/EODGYhNvEImuVYutVe9YLUdxCJWgRC//nN6Zm5Xc88U
Y33e2uzeU0pACkV4eLi7HqKK6OJANUhweRm7a0N1O7gZbx0F2VmvuiW03misPlay3Aonh5VDiu89
ArsUKClCZaar0slvi8zqNoRn5hfizFkqC3hGH+2UlTsYtx7zAApAzSp3zA3UBz5oaqPg4Lsh4RvX
GptdUfFN2yroa6eIMqymgcqrICntxId9+omV4p4k7RNpjLt2JM+Nh3temNEz5Ew2JmpQKHGDzqDr
6ga/u1qPFrtNNYQWwBkwn4freu8M8C1OIVVvNPDTrSJtM2TZYzPI1K9y/UuVuX3kDLaiJMqbAENY
X6oaK18k6Wed5agryAZTZk+GI9cJNJXSxt6rBtmeAQECZW8Vahzcze6VNHrginKPafC1bDA/65Sh
q+7rurhx3AdrGifU1bqgb6PK/aRFCARQc0lSsXWLJrD0GsBTESCPR51J9noFQ+C2HXw9xk+H5GDC
nBH2DNfYMs85f9cbu/IdL/ft8q51rk4H9+xiU+AvOWPoAi8flLPCdlmbmsLgInKN/N6pXrryxTN3
RA77wmoCw7UDFwMEnBRrQlO+srsHgc5IB7U2oAxlcxlqeGVF7RAo9tkbFVzanQc4f/vRAEbHcJf2
YF70z7SEy5WDvKlee5F8GFW6Y0a9c6oxzKWxjSPvMiKCDeqaIHfi1YuLFLfwnuF76mOY3e+si+Jp
oJwd/isbYSCSvauGrM0OYdKyAYoVflwSuGFEYYO7q0gjoAz51RDJM6HDgVqoOFRjXRsX8PfoPRA0
RHhlIDmlKoTOOCTS4n1FT6pwzEBPXBQ3KqBYIrA8VJdltZWd9EV2hT/F0RRZe6JFdOj5l4PIhjfk
p6A7w6/d79sucBX82XoZJM3ZlveSXUp8u3R4iaE5w9k95JV9VfNdniiAZac2Lfy+Qq3cuSBNQzm7
dR6a+qMUWTD2oT7Y0WMruk1TaysMrq1zuMHVBdClG6K9EHnsUi+kZDeiRyqikyleC20nvSSwonNC
X1GPJnHvV4pdBlh4+HXDdpHgvj508ipSt/DzKHIfFYyz/ZaP7ZNu8HsdLZbONxBsJ5TCGJLbkbhQ
cRIeTNkieY5EhqtfYuojnnCL9uxV67waLrrpRpdaOYkPycCbyrB2ntP5sayDFgRt1iIJKv2xgwSn
O97q+oGpL4UfJ9t20w9QXMenB39rU8gOt+4b5W9ejmNG6ZrAqVHLId+NZplr6auuTC+epl+64cQH
7wZV8hNUDkMWw5EvM+6jzD22AD0k3UcCYccCaoWso3bdx6THRnDd5sGj7ClB5xoMsqB2XmtnDBTh
pzFitzFtjqmXrT1Pf0x1dZWj86sn0blPtTXs5eFbSphc1aZxgj59mJuw7tD7DjgseypaZUAYA7sx
MurPsiQn0zrGhfLbGNcPkwlHy5ehb8WAvNYSYy1YvuFqU7J8NXZbCMMfWrvYtyp/HzEo6Lc5e8eQ
QCBGQEX1R6w/Q4V5E3v9vQ2gzWb7urA3VIxo8ZXwIdBXAH+zIIteB1H/EmazaofSj5h7RMgNTCPp
jl7hrGGTvKpQJQ3QSPHaaA+C4SGTEEx2FJRoMoz0jxnCQBz2dfWRjdlmKJ+j1LqLXHnKdKAznP8i
QJQalwMHxc+0AN75AFDuYgNHIW7wubTk4qJLqwx5Byd4X8VqgpofQCy7azTxRHOMDQ0YUiyjJvE5
VU+tSs4qLiS4px2CESTB0/bV1pDKOCR+17ryUyAkdq08DZBD9508fcFX+8IIlw+DYGQW7SXO4o9C
IsfvB/BXKbr4riEz5PDxTnQUmCaGVHyNvpP00yJa2CvtISt47UNOaURhDrWfaTjCwJ/Btds8FvLZ
6H6ZEOZFac8uph09e1CKA4r4gNLXN1PjUjgQr0J3sNNuACH/Aox67o2zHD57SzuyrH0AYT10jdeS
yMca3DpZuZ+s+VQglA8DxLVUch0a4zHLEDEJ+wUWRwZcgNRAp7KA5/eDd+sU6gUqdxAG6uxzZ7gv
Bv8wVXXv9DhoUgDgxtRN6jdV7pPyiTYeYnHn3IoxO9ee9+nRS0bJVxyB9D3Y0BcyAHC7+WNVgGYD
32G/IFBZoqK5g876yUyghOd0G1vgT3qa9ZmK6oIDdJBNHVj5LyNLc98pqoe0Q/nalfkpx79QbXo/
tsWdp0W3WqduXQBQOnJni1bAA1zgfq4X3xFslAxZkRqQkIpI20uvCUr4VsgeBpN1tW/T9ECy/otQ
lFlQIqowj9UAMAVo6p4qwHPo96y6aoLtPD8Zy+expGj6AOBFKmCs9Y6e67xZ2WoIYCQd+2YeXXV7
eNcxy+P3Y3QuEL9iPTD6ccMMA9eJvk7a8TTE2jkZ2b3nDV+ctRiWIvlKiQYyid49zPduK9Z85BEG
ayOJfLWOcIjw8sbHgtCtlqBrUBn9trb4NaUD/rVIflWdvUdSUfoaIkkAwBBnxCKfUAq4Ha3s3rAv
Lf8FX/SV4Fu9QiiUMUqNitm+odIwLoEjW/QRDqAuEpXiAZd+4JaHnKvG18S0r2t5yOjFA2I+GphM
4KwPBpZBcjgWzLfTxwhjBAxFhGU0LyoZVoPyvmjXhK1Jzpg62PBOXyMp2SiEsiIRq4oZYVYZT4wY
G4xZYcMjOXEAQ/bFDjqfiPVFkKfeJsVIJsnYV6lZBMM9Ckg3MF2YIRoVwEmCOqI3+yBm7dvYR+9O
S16BCG5yge2c8yGEPe5e5DJGtYoLUubxTd4aYc4SFbp2g2yVXURatn5UKLJJbFibJP3G9VjY6sTz
Ad3v3DIOqXRC16N7ofi5HG1fjPUNTdOwKVlQjWpFvfEyVPa1Bi9y5EwPjRRov+ZsiWU96Kj7cF1n
27zx2A3V+kvnFDuTpShfmnsm0hcN+Z1f21JbaTGDgHyNC9QxDnkJkx1TXns17CuuT0D48KJZKQp1
fBZdOHdxMR4N2zxg3VNZj8hQqfaQx9mKKbgh5ejpDcNjXGbZnZGQbN94/GS0MW49TWxIkYYmpyct
rfe4YLZU0H3eZivd6a7l9G9rgeyvZvYHLw0AHo24Zj3rYmhomUfHzjZCkLDqzFDX7FDqkGItjFA3
tSAZY4jSp2dWZh9J6cLlSkJpOGfYcJ1maGtpDk+sGe8LuFscIFDcbpKelGdaA2XQiMS0IktfHF7a
YWmqa6Yr46BxjYe54DAequA0XDl8OKTFMASl4XmBqvr3nJntcTD7V4qkOcwV7GriGrgm2kUY6255
OHQFUEWDl1u7FAOAYrQoqyyJ14NEZoDq56LRGo6TlmJhTDK5sUBH3UW9l8CIyNEOuj1+1KNlBV7s
DL4Sdeu7iiabaCQFdGFB4mp6G/rirTLP6JxFZw2g3Ra3YnuV1LlS9LN2kUn6HTQOx11jJ3DyHBMj
8ESD2q1BI5GU3Q7CPOPOQBjDbFZh0aCk+ScXXrty7OgcmyhjNTVuRE0ygCKot4lF6nM9qk9ZoZ0J
B7pHXdEJorNJQMxcrjMnL0OV9P2p69sHF3L+GPYZcRPWTN7E0AsNDUvLkP5ogPvSYR+ja4vIAQ0s
PnHGity2NibVugcouH2VmQvRLzeJd7mO9iYiQ4OiMebIKc1mAjknikwfj8WJ5nZ5kEyvDqSiDHkl
BRDagz2MZvIIRKywAzvykjv0E52bstHYp8qb5CJNzHT6RYvMlNFc+gZh7w147+tYV/CTLR2oNDB+
hQXQI+MSKsA8+0TueDALkx/jzHroVXFbp2gh2Jm8cw38CTPt2k0OS4yvrmfqI2Uj/NZGivPCQYuq
YQMQSPh8+G4JnDOyCheMlaGF8I6re2GejDdFMlanlGL3eHwADRo/ZTO6LIU1EQdWTtMkvTiDNH3C
ISuLZMT2TjTS6FOb6LgwI1L1MGqvWvO+swrsw1EH34uVMFFnOEgi9fS1p6aXiazyjuCUXFVaO2/E
QC0a5TlcLXTDxkh/9pKaXr23Y9WeqSe8TZ0QvieFJxDDZZGEtmWSS0Wz0xCZ74x7XpjYBfVRgRV+
4ZpoCqLRZuaiQ16GlhqgJHnpUgNE0Q4T/KhORiMsmAPFJ1yra2IB8yERw81YgYJQNu1tKdNo70J6
51j1nZw6t+UhIbKABzalN6JDDUTd1DxpBUAB3lU6TBzM2LqJ0U18z626WXeu/OgbMGxTz2lRPMGy
qk7i5zGtU79kHVBYoDwrSOgjyI/80xW68wxFenpQpp7fWgkQR4We8wGEiCGsgFM+VbbXbCF88pS4
YBdA68+JgOCXBd17bffUGLkO8Hfg+SpD0xZi7tgSaJlEw6VJIm/jeKMWQHDSuPQZy9dgPbR3TUQg
DD6m+ZaNbcPRgrdQuIsiH54LrchewPm4KbMeOXYMlW1/sONuPaBvgHahGW1tAWnMykCYzPLuVcWg
RhjY7eteWUg4h+rCOqbDi6+55rZ+4BbueD0rYADdo/7U+vw+N6KrIzAALKK7dJDP2O8YBpXpNmIE
tTU6GBljW9Kjek9rADe5QIu/wln3Y+Y95DpkK2HFslOus64igJo0WxlFd+nG+MTGpt7XHMbBCllv
h1QvRUGDv7IvDfJkDMaeCoI+VoZLqE+5ue2MFjWnHr04lvcIEmYZxLR8cEod3d80PiRucmgoUAuV
JNusJ09jNK4Lq97WablvALkYmrYuIFazImVr+6AjItzRvnmSQtvTNPdAOzKOfWcAoSMYGTcbuTMg
3uRzoe/RSTzLGnSA2AS3gVpYHBqE3YoPbrPObTwAAt2L0Ez9AFqO3LhVMhw1gz0BF14jkfQ711Po
wonoyJ1MuzK7L6BSgdJsEp4sigq0y6wm4hSjBbzhttNofqzjSunirA5MV3QrraJFEI/uM5hfxUZP
nG6fDQRm9jmygShFvZepN6MbjmDI72Mev2pAM/N0CFq0040MTqDdse/1GxbfmkwddOM+QQADaf9V
672nEW4tQSXsh6Ycr57X34haHCokh1p1TRKFVqj97OrDhxej728XocWeDY2GKmtCic8M/UwwCDz9
KB03rDBc2duw3QaNK5dHEwVci44yhcp+hD4tmBPaY0fYBk2uVTrmxxwQTuHR88jJGfo6jW92RK0y
wO5C/6isLPW75K7srWI1TNGD6uZWI82KVu46S395+PBosllri6YBWqNgQ46brpKQv4N4WQlsn0Ub
Wj3WTQzhoGpVIMVWSK8NK1m1Dd3CFhLFj7GGdsQuBdK2hSoZ8WNKYdlqQq267L2vgaZ3Bs9gr2Ok
B4gMrhOiKt8wYKWK1n8B2jn6RH04Tr6Znp6kJ4S6J9t97oyG+MQBvs/zZ5Mx6NJocVBGuPayzy59
doFoFydrBI8lpeoR9SmcoH0vQcVQy4AM8KAyXGuV9hqG+Tx09ztf954T6xHF82k0+T7v0dajWhC5
/WPRJnJdty2qJ/oIPa6NNckwcVXt6hYaFa3iiLdPqu8/ncjYxSaRPs0OCk01aCXsc7dGMdHqITGA
a3rOvizNU5nHAcTAbpse/VWPb73c/SrtDw2RJq0w0YbMGIcyKKINbGFXozvkYT2ot1xzb+tIjMEg
HyDJj0YAKChGfKZlFZg5+jJFegtp7vHQmU1+NDKUEEmtjTfwkHVulF5vbCimo3v3NdhGsxoTIIey
4paf2doRMPqnng1GIPDWtyN6sW4svaCBOOchinUa5nHahb0LxKNt9FdjbM9lEiFlMUb0qisNcP4I
HhFK9kDX0Owcs6jfaY2JcwJYzm6T15QYR7Cb1m3mhiivcTNEaAANcrjWXAHM5/eOGBCs21sCWVfQ
D+qj1dVNEBvwIFHVBwja6NjnElMpwxlogOZrmXeMGh1GMxZ9osUU2vuXqnC2iqClH2dQZy0HkVyA
4zv3RMTyDeS0/s5h8rFkqHESeH35PegxO6kLODaWSG8qLg6tW0GNqpvo2pRjgxc45I0AitffRkZ5
An1K7hveXRKBdsaUpUO4+A7tF0BKhkQjW0PK6Rdxj4H48tqV7q61c+ErzkDtEc+Y4gnttF4NpbWx
G0s+WY4oP3iM+qSo2TUrPGvljUKjqAsHWJ7auPX1pD8x8O2AMjp7c0CAj8oLQTWI6EWwF7H79aYC
KubZaIghbPZllqPcYl76knPZbJnH26NJSoIpenaEUvxjylRySDz7nhQ8BcriIvPsWl9Pc761SocA
4yFQu3TppA/XgEphNxqwdC0cIxMNTbmhPAJiy9w7FN5DWGR1Bt9K+9XR0RqIEztZuzFBg7P02Kog
3AoiiImuGdqnma+7ygz6vGhPBjKnbWEiXfCl5SBeuZA382gNQkKhYXCY9PYNSj7p24mDvAbcMqTR
MNfQi3VnDwfIj96BIXPKhGx92vZvetQmN50YLmOE7myRuHdEq9SZQX79PBZoiSemC/IEGFzo1nRr
ReInGJqtIy5CRMRPlJvAjqP+MfaAx8fpR2nkzbrIga1KkLugzKdec0lp4CIlW1saQ1WQoP/GO3oF
CccDuBHVvjUMh7qwjukoQ0zN8NBy3N7XjLQBW4qDuqM5sAIFNOkln3keDytdT71AS4B5NFYH7L2C
kL9MOxjSJM090fNr7/VvsZWsK6vcuCQzAwiW6Gs5xv2q5wi0mAC473uGx+vjBqMAWrMqreZiGNHO
9lQTltyOwxgH50hZ8pZoQMlsLXZDI0EJgb4GiF1t5wT9kD/ohXpvpXvinnovMR+OKtOCe0qHM91z
ovtMFZ4/AKPwuS3cTdO6MRCiFMbvAhcF2BNPOsfFXOrNKxvYQ5dieQ8dtHUhvT2UDXtfwNj02tlV
63tgFfpgccIHozDfaIFSswUg3o7OibbiSgqtvolTF16LDWABHQkz/s9vYOe9QprxoR0sa5va9NBX
zV0OhAXqgpVA514dwNPbgcV6MGW54x0/mkVytMDsDquI1uvRKLP12AMcbVr7xoArGdKM5LlkMZoB
GUiDeoMh1W4Ay8qwXwZR3Q+W/gt0OoEk2ANWJD4HWZXVgfdtYaQYZHNj74o/Oko7QGPNzgagJCUa
9CdRalDMvdU1wL1ggCC7cvWvHHRpFB//K4+QuXapY6HbahYX21K3aLW9QiQCcd107gfTrc6ZVl9t
gz4iYdPXnKD3xJsayKTKKdpUIPB2Ws2OJdcOZguDbjICjOOmdzNJKcVaNWGkRRAhv4ZIg7i0MVog
FVoRCJ7du55bGHqJW0TQKn2HPdsB7xdN0cTYs3JIAjTvPlumJbjAhLmOgUUHsdvIFzcqwFyvYLhY
BtixCG5/RvWezRUMDlqYXEcv2+Uv5vjhgeiP9q2vqfjP5jHm+pR1q0DOASoJ82pwBIp36eWhXjkL
qyxMAZHZWMFY6a1pTlMfBZpLMjFuu65ZUHZYIsfPRgrM1MogNwsmeY3ed2SzlRpPoAD7jP3ht5lL
TlWVRlpz4qy7YNpZoP9pTbx24P7UsIXXtjBWYM5mjVhHm7TvQPgnKJ24/VSQIUDJtrDXllaZzRgp
PY2YPY0VsE5/AU12xzVxw6x/o/vzjepvmv8clanq3LUBU2JUz0IVjrxjBPWZ9r9+Pjjm0tPMBoyS
gjTYYBnGkntRrGQZ9aFiKHoh24/CXBTF1jSTeguGvLaH1aU8gP5cgD/qVTfKsquDESUTbAywr8ja
ZJPHVR0IjXVomIFzl3cmDxjr0BdpQZx3cbUi3ilnE7vTH61oDrZp2x+bRiuOIxXtMbEyudN6cADG
tBBh1LngzXiDiS5mBDI6bMYvP7+BhZGxv17Qt5GkOEMPH7ZYeM/xADrjtu51H10Gv2Pvdqv/4Q6d
xSlSgVmcS3xULQMn33QBw9xlZbawym/PNqoZCrVuXATG7GyXsraaVEK1pR8vdfM2otjqXGBXQA5/
fncLC80HhqoYFdNIMQWuKCYwYAQOSp4/shrgxu7nlX67Tf9+pPnEkKehJUg0zL6lIl3ZDPwONE2t
Wlt4oKVlZmcbiBvg3slwdDD5ysldjFQASzGXJJyXljH/ebaNrtcwCIGn0VJ1BwuCE8w1f2kWXxr3
XVpndrhtKBLx1MS9bqXEL7tXMrBVHt/9/GmWNsH0I74dINSsvex1PEw3wE5b3Mddtbb0O07v/2yd
2dnBhAVB/xG7GhTsKqt8r/iQaKjprVzYBEsPNBseRLXWkm6SCAIU0pQ3hQGGa3kd6OOfPc/sku+0
rOfFdEoV+o6jWYKA/lHUBwug788L/Tab+HZ2ZuEAoy4iayaZWUM9Rnbj12Bp/rzCwj6bX/EWF5Wh
tViBl1+piTqZolvg/tn3n9/u8N+u6Ojhs0SuWlnZY2380kGCSxfVOBe+vzkLAgkEVABI4NQUNgsk
QDPZvmC83HeTf6MSZP/9ZeZ3fCOhLwBoG9kkgBxlA1hq3xtjq6Mc+rMPNG2Rb2d0BJ7QagSPlOX7
KMmDrAIXJf76s0VmgUC5iS4tMWm3y9s4g0SQeweqy89r/HZ6/dsbm77dtwdJxozwssCDtGBnJKI8
NCPQbGB1ymxxJ4TcIwvRYGlvz6JBRQiGfsAkXDnV56C/V/Wj9qcvbhYJ4rgFKBNjCQMWXQ2vg1r/
yoQT/vzqlh5kFgYSwAPoQODz9MBpU90LUE36ZrLwgaYP8F9zo39/oLnUSGyWmXIVQkFLTzHsDlFf
cwPMM7WwoxeCmjXL9YdMNhlqeghMJPa9JqNtreSfBRxrFgfARELvbLql7fHSjleSvNfsQPuFU/Pb
/PPbC5vlAnVqlpWVY0erWATgRmLW6TXLbpP8rHe/ft4BS99mFgXMyMvGTmApU3jIcd8q8OEscbWt
hZR6YadZ0//+7ZAWlU2UqKY9UIM4UKLBAqJU69Hw58dZWmZ63G/LGKC7gfGDx8nRz6y7fOWgJRRD
uuDnZZbe2iwAdIoPwsvxNL33YDtvmAnFbBEArnopW1taaBYGUjTbO33KO5oWYK8JWBPzHVZ+7MyF
2n/pxc0iQa0LVUQx4AW9RQXicb8EYNfGDz+/t4VV5sLFrZNlWj7ttgYiDzrG0eJe+hl7+bNVZnHA
rrMu1owGm8B0Ahs9Oi/bdRgg/rNVZqGgQq8adAd8GjB4fWYLsL1AcJfxQlBbemWzWNAVLeYHM2y1
HH+e9C8Uoh+K/yttnr8jjj0LA2AF2XAjwcN09aWnTaDAMAJLZ+GVLQRoe3rWb6ezlXnlyElShKsY
ETQH/JvCq+HPvsssBNiR+j854Qh2b8qARpBVB071z6ssPcosAhAB8hChExTj3LfRqzm0C+/qtyff
BMfXwTyDa9PZJgZ3V6p0Ul8GhRYzsM8EHB7DeLHMpVvztxvs20KzfVzo9iCLDgsJoOZ25KxG/Rw1
/6qK/rbKfBuPY5Y5k55wHd11NianMB7osWThqyw9y2wbgw0Db65JtdxQT0MF+2La+91iUP7ttzcn
g0y4tzq6NdthrHYw4tIAETCHAQwh7cbh+oLPxO+//t9LzLZXrXoNZjA4j6kN+YZ2D5lNf0w+idEs
bLPfphrfnmV2wWA0nEpwzZDQ9MC3NBh8j4/MUqtEPAHnCH8+NMb0lf8rE/y22uyW6UwjrWoPGszt
2ghZwPfpiq0wWbrSQ1hDvqebn9f7/Xb4z1ucXzcO7zSXOXg4hf56DRGGDl5OVb/kOrHwseZa+Zpl
KINMIkx9AgYvKNeEPXjoxJJoyehmaaXZWcVgriHRPgRublhrPtzrzrvjcdC81cK2+Evy64cvZc/O
K/eKJHMr7HHHKA8WSL+R3oRupt2kVQKhxegli9pNUbkPmOZfAieWnnJ2iltnHKoEI/kwWUkAIWLA
iL6Z1r2dLplwLS00u49EHUWlLrA/oDAbYOq7yCM/cc9Vf/2zfTj9jm/3Xg6mZQQUHb203sWAaLdy
VbVqQej6eZmlx5kFDbPmXZf9JTItYa4yXEBDCAj6konTrH5eaelgzaJG2Y+26UxwCEwoAua8tWip
J+1CGrf0OLNgkUcQG9Im3X5u3o+YsB/pKYPcyYjm489PM/2hH/a6M1OB7hzJE8tGiuVKAqUIss91
tu5Lc9NQyGlkAtmW9Po1Gtt/9hqd2R3vws7dbiMEDshS+Dlm0u1pQAyqSj8/38LX+kvX6dv2qyEr
yscJUooxz9IJ3ecGZiP+leLV37HdmUWMoepqkUy3ouphcTg8pk206q1Dis7vz4+zsC+cWXhIh9qE
HyBKFVC9g6TtfJZd3QijN+LPrg9nFh66tG5Hl2ChGuq/DdrlI1TORfv68+NMP/en3TcLDuCmSVFL
NJsoeAzCzlcWKN0/L7FwyTuzwFDoXa5kAbVp2363+nNTvMRk27FpMPHfpa3/uXKdWWQAGj/01l8p
ftcEbfIB0gMUtO8EX3InWXqmWXRIWlZbEKOBkht0NwfM60NRxE8bBR7dRRkPP7/AhRPkziIEWEtF
zyeXklHbWywBAwSyF4yv/2yVWThIhe1lFsEJiuQbRmkCE6uI7A8vPZf88zJiThlbTo1VNPDe8wcP
JjitdhNDROXnp1k4pu48HkjcRbbEHRHXiAV7t/2VWleCgYKfl1n6NLNoYDklJ7RA8K4m0o9zSqBr
UKcLV9HCZvsvX+XYTT0y3XcuuwV5sCnGUNJbNkwE6dufn2dpqVk4SCTPEnN6bRWoETE/RfHXCOka
qTDK9a/sGeHt838rGXceGDydSyjeYS/Y0O2o8pDRGrIPXz8/0tJOmMWEmqUa4Q1WkVkE1sCWjOk0
2g2u8YJs+1J94c6CgmOCe2xAaGNlbeJts5OnZK0F9YoTX9vA7nvFl8CG6af/ELzpLDBUGWRACJsW
jG9MxfxhOA/U9Kv6LoFMGyhy2z96lXNUIINGImmmECGqcw/MycGEduScyyWDgoVPRmdBAlIYcHSB
nsSqw5CCkb7FGOyTHQ2oXNIxXTi/dBYmRgvjXmLq3lgVJiEx8SqdX/G/0n41HQr3QdMDQD/bgb1l
9lltYxGNt0i2bjjGWMfODVjmBj9/oN8f379Xmu1AKM31VgMK9CpJbqDe4fedgEjXu8wekO//qwj7
n7XmVIsods0xmspbiI8EdXOEPVsA+2em/SsM8u/XN2daNKI28nE6wBE4A5hFA3APvil5+PnVTa/m
v86SbekOhaU8dFlmwWioedbkEO5cmY5YQ5LaR0CHiDImNjA/XKJ9DA/ehcvjt9v825KzfWGUqnS7
FrmXZ9+q/FSTdBXT21YMC1/qt5v82zqzXQENJdN2GNaBcLPvTXzJ9HZS0fj5BS48zTwYZTJmTj5J
AkPJCSMBR+EYm7R8qhu6/nmh30a9vx9nHoXKtsI4bTQxHi0HdQvUxPKra2Ki0YTEzraCRNjP6y28
vnk0Gvus/N/pl7ReRmL6dvO2SCX467T8sP3mgchkkD+wJ0RX32MqXDMfTTgvFLYDtH1F1mmIMdb1
gP/EUP8IdxjWvcNrAlJuQbxasuf960D99FtmSU0LxSsiVAurIJqcdcEDqVebWqANXHgY1dId49Yi
xXZMx9us7t4dOoQgYL9VUlQrzwCZP64x31FvIHB7lG22sWR1V/EC3TC6cGiX9tz06b7VllxRPfYm
lm0OCQ9S5L7RAOLg91DvWtgEf7mh/PRSpp/yfSkDLtwkTUBYqOHAnHrjtsVordebmAaBWNE0lcPH
TAa5EKuxSY4UUm4L0d1Y2omzGKXpaQYlsBj3YuNHGyfwIAxHC8wgrrSg+OVuijXkCFc667awqv/T
xWfRigqP15bApZzv2nGtD2+seC1WIPMHUKeDAKey1xBb+P/Yj385xMxfveNBT8ZEoPLI3JhEQZ1h
5HmprzBHFWL9EDkO2Ym1Ferb9ok//Xzc/x/LURP+sLrn4jb455duqWaApxaNcEcyQiuA1CX3IcgX
jGuxmT79woudTtP86VyDGMS0dNjXz8MZHjwpFWqIFenoys2NtRUt2CP97mr7vgL55wOBHexB5NIb
V5pxgTsS1B6nczo5YDj0NoFcT7LYa/vtVv2+pvnPNV3as8FutRHfLN725/JGYQ409/WwWKstFJN/
pZviZulV/i4cfF90FrhKxxGYpmwx3JfKINXHtVPZECQ3MQRYrBd2yfQA//3ZMHSAPYkRorl7ko6x
CNzUsQ4jYSO0QxQvK3cdH4fACnnoXrRwYb3pI83XA30WfELHJbY53yYupoKF59j/Q9p3LcltNM0+
ESJgG8At/Jg1XEdzg6CF9x5Pf7JH/8fF9oLTEs+FgoqgQjXVqK6qLpMJ5ERndMD9DlxlGxDMDsCi
TgOqHByrlPbOciuPMZqMGNUoVpCn+suL5tWeFIT3bdB5k4edrePox8fcV3gp0fs3FDIwIBWZwEXX
FGxmMZevl1OpbkWAYwEEw6WXL340H7DF5tBjJVjj5Oj57vYx8pjcaOojYPXE2CYO69SXGu1uMcGE
df3bvXPbVIYuGUSTJEORWVMBekg61xLQ9eJkfC7xSHTB3w7MBGTnHEnvaUYvovDO0EWimQZbbMVi
lTkAeHNBGiHDRgrA5BHQW/eWigFl+K8wtYXK+8+dLkYqc9nHTG4KoEovjjZ96ijEdnRq4ti5foq7
X0p/VY253JgTW8ySCslCAszA3Kv6w3UJ7xJLRg0mmyAI5GI2QkIi30nmZ8T6GVidJrApEOirnnej
eQrRG7jJKFQTbH9iDdMDDJyPvSaUC2IQkaM/gzzvEkl5xi69ex8yGjIJBDDjlxrPQ4j0+jOQcYaH
SrdzR3B7a3KAyeEAa6hzwlPr80zkff7EiGYvdifOBUoHs7PYo7M6khUd5QNNWUpf43xH3sEydzoC
5ocRyhAlAZ6r0KYThhw4buO9e6TqGLKkYxjeNGR2IaotckNZU9xp6qcAD+WQ6AC29djDpp+7unVt
A2hZh4vmsvruareRzGgnj5nUqlgJcJqKfDGxtdelvJ2y/Y/1KoMdn06bCKMY0UW70Vm+KoFxUGEh
01PPN4x3ge3tSbJT1EusFwnIDqnHF+3+qcRTZ0CIgQuzalvjDAK+i2qMMCaqRSvlEKlweJNWx3a2
Np/GTgAIRQP0P2DeXPcn75MgRhrjF1N1ToTYvKhmaMCbBNCdZQKiq3Bp2jy6CQBTIhugnVwjufCu
vEkXqGhTVg3RJJKisFQz8ZAADrZBIABMnHSnD9hN9sKb5NaYnPCDoZ3yQ3tQLw+H5Fzg8YR177pw
9TSYXdmJXd6bfdei6G9BOq0gzdUYqx1DE3Bu2YDfg9podazszFb8OMiPAGPnBMG9b2wAT4kYugYa
PravKariMsZas6AVWAMgYogA0VkqQCnVlspZEIt5vmDPgg2avqvIzBBzGdfWgQUFRTdQlHcuWYMo
6HzBxe7iLxFn+oBWV3DdrPacOA4R4z8EaNkKYeJGa+ShlsvQr5d7t62A627EmNCuhaekbCRviWJO
rku/DWtLAI8RZVGj5T52glpLq9YoigrwYVN+00RAyBDW9Qgatdu6EwFBqjiKLn3D7nDJOdldTTeC
2ZaUIA2DKQmzYwDR6aUh0Whr3fpVbyThoDZKdGwEVeRcWp6yjIfQx47MpIfrE4/0S2a+4gMyLODF
w72c0NBEw5SxUqlpbK+gAFTXqJfUZorlRU6VQ7QC4CjXDY46u5fhVQ5blVubMO4UQQS7jokOddJV
X7VS+WxEGTgWi8q/bpm72ftGK/aR0jdNkhgEh9c7NHuXwMTjhQ5mh124udmSvzXfrkvcC4ZbgczX
isU5bRtwXQFhJnk2DAxYYfWHlzbtC1EBZa2aiPbseCqG1NRcq1MwH1WRry31h7IXeQ+fvdzTwPT+
/2QwuWcn5cnYLAtAgSEJIxLkKAImOdTEoK8i8KiPPkiTOGN+f/hcr0IZT7IM2Ti0QgToLK8/tNhc
8gxn+S7ZgOIAFD1KObyT3L1cGy2Z/NNsJhXwrAiIqt8eQDn0Ly/XpaPyzmNt5DAeOUu1tggXRL/1
u4JJv8TtT+jt1HerJbiaCxIWwOX7+oGEdvKoO9dNknuq9BA2ef2kFGsuGviUgGnwFldxErfwTbvz
aLbb3sS8r7gbfl6VZQeIzEEmAmA+Z4Sf5qvqzsF3AOt9/6cWx/uAu1eBgJVGVBUDyD2MbpWmNIAt
h0eODNDOkhakFrybsOuxfovQRaapGTdpo64Ldfqd8KXSxhFwKc1xEvABC5lwFg92I8xGGBNhlnGI
lVqGsCIF8VpceVmmRhh9SD/LhWRTrGqOcVw/QF1kHBZRSKppzQT0MnhI49fgD9Exs0EO5xfe0NkJ
9tJ9nkXuxpqNkkwaig+W1yNFyEu6BfjDwF5tANKLg+XoxvtyVPeN4aujoUZmhdpNeugPFJJikCdH
Ckx3tjGnB2R9AC9pqo0dfvQtkIb9VUzd6Mn4UOCCyP0KbDTHAFlRIwASG3B7A+cFsX+9N1IYpzmU
VQMIE3xBcrN67ROm/B1MTgEUzlKglsBtx/C+HuMzR3CqAXwUTnpRPbN/1PJHZTle/3K8D8e4S9Al
jG1EjXKVASk3/azz2wKbpv3IcVU8OYz3KBddAPKMNmPLXD9NM7HT6KltW7soOu+6Ru+L+Hj/GMQQ
dVkxNF29vEc2tpiJ6hSTRZ+duD3gsj3VXuSCfy7ztMUKrd7nJeX7ZqGjSaEqGGmRVEY3syu0Fpzw
1Asr3vyUuZWKtowL+CRaDwbHIqqlTxwl6cV9F+ZeZbIT5iIwZ2tTh0y0nLSH+DOYXhHgWhcroasL
jiyHB6+w+6I1NhIZfymaRiqmMUjE6GN9DJ91r6KhzSFdUBeOZGt2DIwOiyd39w5sxDJeE/tBiEgV
bnaXt49yet+WQNk0PnCOczeQGpIBOnIDjRiT8ZPxWIZKosM8R0/xSkc6hY5pAzr7oAamM3P8yK5K
G2GMswTVXVSTGFEbfKTGrQpbtYq5agNzqJW/Sss3shjHaIhlCgBC3O/Oxd2zYJt2GjqJYFHHTCtw
Ba/ltK+dJmuyrKl44zBOK5RIpEoElhkOX1vM/GIfFmDUAi/i7H+xVzGM4wrbYRBkgIPisZb/qI6x
U9iqtdrJZ7A7cJPX3eqpYbxKY654OVXGUgwoHsW5R2uYna0E8WNh99b4a3KI15zprUPxhJM0KLuP
g1fBbIYHGItmCCXculLTkkAEzORhIoN4K+kdOYw18O3AVfokDmSwhYkkx2nEQF2yVFkAhr6vQjj1
t1MjP2dr9ABDMC1lqcht2YLgaAL1nBUWNcj9hFTEzipRba3UJR/t6xfkfxng+oDLWRmaYJNeAK+U
lHxPFiE+qJkCrpiq+dmnauHGXQXSlFkWj3Etge4xG6RA0waRE6j23boBx05LrjphZ4FmFa6g6i65
ruJp5zXQRDs6Lx72dyDP1jgedjdgbcQxfgeYdAj2BvxOaz7XcQNEXhWL6hpg3BXnuvPZTURNdIHB
lSqjc8NYcrNGip6HBBC5jRlbwCxyprVGUbk+g4PKGwfyfF3efrwyNWyQSTpRFbZKZgiobusA9qc+
IbFysFYekqOJ7oPcBXSuhF+43v94G5HMaZo9qBawqDw7yp15lwRSQG9rA6oRh8Yq3lNl99ttpLHe
fE0lgGYaqHwIX6LuPgEe+9J8DnNOTvMHrdAIBpIeinIs17ZWtXIh1vBBtLIJyEv6iAZyvRWfwKjC
n8N4PymEzMYUZbzaYSySaDLOvABzdYOVXBr0UWNRjuEN/nBpN0V4xiY4YJXA8ugVT5qdoEVmoZv5
N++J7S+gJ7/JrTpA18vtgEtojkVld6l0l4IfN15k3trm5ezYBGcriQ0jSbEquYFbofqhD67qG+DB
kvv6I5ivfJrRCXbrmscyskY/84ZTAyJqR0+tmBdA9xwwJpfQmBZVMJOzb1JMvS5zVuFJ37kgNPRn
r3hAtQRTN9O9+Ni7okNOgjPYpc+rZe9e061kJuGaZ4B+g6cbVnzGziJxMzf2aOugiX3QhTnTfx9H
oea1UZW5pN2qVVkJemBHWAb9HKK45grV1HJGUnZvjSnhzqBQr8gmCzQDlAQ9FRQkCKo/vdTIIjFN
bEm/ZPR8Im7auucKtsKYXEvHEpVBVFwZyayWmxjon9L6YcQ+TTCuNSdk7HY6oI+iaaiVk3cvjy5r
ZEGlJRJDiYOGdMfCV0pQPQzfqjC2w0gBCr47xTLF3g2uO/VdPTei2W+Xr1q+FMjzeoCxZ5nfiKBn
oAwMnKrJ7nXYyGFcqx5hhlYCrQXik45RFGMaj4AlB/eqqkz4imIrKyANFwQP65o9x3Lot3rnEjay
mW85pn07izm+pV59NnRgsHMXGf/wBenmO5o5qs7uW2Aod5JGAo+OQkboa0F4+Kha5W2PiuH17/V+
z5VeNuVVEuNJxyaZkMMiRumAS/ZD3cgDZD4aqI80xUZGVpzNOQGRWjHOqyPPyNX6og05SdXuiaK7
gykmhSgS294xljgEmgRuvCkVHyS1uu/BGcxRdC+9wfweIRhcAg3E5V25CRnhmIIgnbYhesfwRTfH
4nUcOlhtLKIAW5Xml+aQu5EXg10vDBReSXH32boVz5xzbRp5F9MYXSwWLT2XHoh+Uvf7gtd575uO
cK65Vbf9j7vRmQle+qqAfXBs8FyAFdGWZ2EPXg0z4tW99j8geD5MfEGkjkxGYHZ5UbcrfCm6OraQ
/8yi1ON8v13Por6KYA4wVLDmBMZvGgABmX8zOorX+Qj+lAqjwngR5pTPra/1d7wsbtfVbAQzhwhG
nEJHmwJxQtc/Z5OXN+mXxUChFJi9jgj2KC3jOJjdGSpzI5L+pI2t9qDuKdsMl5KOdqBaKiPoJpEd
Q83FI94gOPys7g/G8nrAzNvS6Mt+MgQYi1SZxmf4BMMDLD1w/iQdRGZSVIAnNTPrA1YuUndehPVW
rubm1/XPTIW8862vmptM6V2JB0XP8o4G5R53pA9azNjyG9j7SY2mmDrGZySCfOrtCc8gZih7FR+V
TtgmkRXbcwA+EKzbu/ovWo9YeGa0V4/ApOZviUwaNZES1JQNEjhDlBegjteSK4eq30Qgq75+hvvR
YyOKCcIp8nZR/iezye8Ldwy+ZwfZU4PI4ym1O4S01YqJw+A1LcdcxhsuDm/IsXAPlW3a4mBZ2aEs
HOOyH8B/WO2cJfaYFF2HMwfdN+vLJRFEiIupTk5haOhhyEPlgERvOZglFryvH+ZO2NAJkkQ8ig3M
bbDtprhYS90ACYwDjs4JT28DgObKCN5RAwgoH9WxDk+9anDTfWp/zD3Q8ZAjsmnokoRW11v7bNdM
7XQ1AQFcczOo63Rjaqe5ksE10YGCUzaCsT3IWQoapsS+rvBeXqxjpgz7/qjX6Rh3fCtablYQVoGu
A1cwvgeSTFB/pPgkcRAfp4D3kONKY1wd9urUsP5HWnFbenMwHlc7xOxh/S/e/3t2s1WNcXGoFSml
OUC1AvQ4+XIGW23YjS7nAOm3efftXg+Q9WFgKxI0pb8c4PRCVVKdzhkcEIBasWseeLW5ndi7/V4m
41jQ8zJX5GiT08r3c54g/mY6D7hqJ/hiEpqIeCjR7UGdsYk+ISSrkmhygDX5oU0by8ifhIIEIL7h
mN+eNltJjD0Aq7JeYyopXQAgM3+KopzzffaMwJBkTKpLJt2zY84LvBigU+uF0QHhHXhVuudsMI+A
QfnvOS3ujgpJ4PmiMzZvr5HYd8VI0ROcbMruRfAUlnHNEbE3ZPBGBuPoxbxeSEggIwbEdG3R0kB1
lF1QHQeUHA6TUR4IUKz1Z/a55uZ8e2HmjXTGR8USRgvJWPyTpdBZ7+hYnqoDJtyCJrh+p3btb3OY
1Go2CZEpJLoKcp7Z0RDawDWcB5WwnPss+gD6DB5axK5P2n46akFbaSUmd7NMQUG9tkU8mFHoiT1A
3rYBcnW0l7hOcNfoN+oxue0sp3WUylBvspsXOpYSfTBQwatfMCSCGtpy4vmMvbj95tsxFzqM8ykT
RVgOBaKavlQPAuKJuwZAPwNf5uDnq0u/Y/md91LYewhBsoG5ULw79XfXLxNJnOs1rCY9RAFYs4IZ
I6mti6FPCwU0NO4e1smXaqvlDT7s3vuNYOayqKj96sYQ4aU7f1y7xwidhTl9uW6nfzCdV+2YO4Et
/5jIIF2EdmBu6jGNndjgLraMoAEXF3d3ZC+PfXOazMVoKzTNDZJD3rl46Q+ZCx7sye6PYF3xal/5
nH3jKLhvqq8KMneDFPK4Li0EUsNB+9zD6nWsXWaJ6fBB9FiP3KWqfT+HpqihYuBUM9lySCKma0UM
nKp4XFY7trvn+q55VlOLOMZjhxXps3kE5+pjdLd+BnzndZV3niQ6XrSYOEIpTVVU5qqkKejlzRBX
RTwmwRq0AX2C1T435dtLG7ZymMgHYrUWtEB4+tBHX/VA3an2kNim396Cvs5fP19Xi/5sNkvZimNy
IQwLkKGRkEOvTbX+SBJi3nazqLpZb6rgdgqLr2tdrZzo/ocv+fsw2XmBslAB57qQyali1da1NajP
KGfbjW+6eo0VEAm7gSY4k38axR25m7HPmTkdJ5hwPigbmYWWVGGBaavLG1MJ+mDyhkPr88TstUl0
A0VfBH/8ASirt2FElcCjmC+4KvSDynbp9OCzb4DKDfiAl/lUHGMvs9ETKg4yXG1CEmfgBk551+th
YFQ20DWgoyFvf0SdSqUmdLg6nZvdrueMWBo2vO0k0GDL6j3oNgP66MUSYWNTHPynBg/F+EN3ijxe
J2HP4tBKAQgmlkyJxBaJmn4eezAXIogD30CnKADmLH/BiPynJE8jq14aHkDErnvcimQCK0gqJRGA
cJinACCcbBW3MDU79sRDuwB6F6AoGHXjjYz/QShAS2UVbIzmu9epmoOFOwWGQo+DTn8QGxP5PxPs
KIefensJuBgsey7ZlIDDiTl19G1Zex5VPJ/SCLWMvP6sYuZM7QnHBe7VhlCLNrHLgZ1kFCgY3wSi
wbolYYXY2ev9r7oaYq+eIGouiXpS17YN2o6MjhGG2UOzgpiyxVQvx3fsWfL2NzAOqx0nEB9OMB/8
R46ZjXdTNZ8wevV83S/uXlt0T2T0wXUNU1RM4p4rVVwqpYint2KD/HuIgdM5GSg30pJt47S5ZcQP
BXp8KpbyJiATUXpeGwPn/yIz3P8xGgoPCD0Y6zKZ+F7PSj0UNXzIqjxnWudG5XwXk94WxthVquHT
1L9QHkwxvJPADZt2yamp2pchBIHpKgEb4EMU5n4MNjahOLbrp+tHtW/pm1/HeLgFQ504BJQMqYer
72k2J95/rw7xqUUn8j+TXagiXYj/fRbMZTaivhXgzyanV7rsJKQzKM8BUAd6V0CkjGIsccqwu/dq
I48J/KsIGg2pgtFHqPW48ZTmN6RZjPP1Q+RJYa4WNNLERoKDJjkJ5vSQzLwlsMumFRvqtwfH3BzE
OlUYaPqUGTZ24G9apx4tusBd2SQFYyemR1XsxYcndHw+CH7u1jeRx3vkUD3+/CPQxn4biKpVW0lR
x7CVQXIxnZP4axl6WJ8BwuSkwVQBUxXNvL7LrtP4/Q1Vkb3M5pIN00LDn3gnp98x9AliL553lDmq
0b/fvBfXEkzWYlijYX0qKebWsbDFQ3FQ7PoI9kmOG+SdIxPQxTlvkPAjbyuVyY+rITAXEBEPC2gu
69t6Lp1GIT+vmyjvEBknVIYVXosCDnFBDJW1WwNkQ4Akui7k+j1AJGMOUdLTuaBGqgJnF1XNQeUx
y/DUYPxHOI4yWYsM91mqz+Gof14W/W4q5f+vCw2f9VaROAplZdWhiLLe5vqHfPlw/aB4ajAOIwai
cxYr9KB62Y7pVCPQOXWe89sbNdx4W1S+36rRhSYmFiaIMW7U4/SQY4tq9ckPzaVPy/UZXNJO62kH
4l7XjmMGl0xkc5dC0jRdq0GsToD3DiTVvOcRzu0+Ql794bv5iFgAcAao4fGFHtdP3Ut6Px76OymI
nfCHsjjVAZUlYvV2j2UBTNUfrivI+XyXCsJGwZVEDYDLoGAbPyv506J+HzUODCDvDBkXkayCqZa0
CFEWIG9uFvtfTCjQ/8cVd35pYW7UaEaiFBG1QsyAGbbo0udqLlqRTxvpxikFhoBz/eD+kG0o2P4E
iIWksx5CVcraaATwsmPLCFWyzl8/0iqZ/AnYhkH5zJO3+1wBzMn/xDHuQpFGNZLkeXLMZP6plkVh
A0P4UzE1C27cTM5a1HBs/w937lUk4zq0KNSTTEO2hwh9Bke9W3po8dxndm7Ft7InY0qx9kP3r0oP
6OL9VpVxKYAwV6eioQajTragydbSPisycL3AFYulP1vq80NeD/4MfPCpNg4ike1M+Hz9+9LzZCzK
ECUMfqHrhfchO1Uol0iB9TCcHD2c7EX5mEaPg7CA4t67Lmfv+uMJI2uaqQHSSdSZnGA0c7UXZmSt
9H1G3+XjeL+oFrYz/PmYPvS2GJS2jg0Rq55ueAM3O9f/jXAmV1CmViAjESZsJn2YMFpr3FbdR46C
VIF3J4kRXjp6ijo2i12f6U3YFDPyEeUOoy430VG80/3IVgP+atDeyxD6vMqivmjjB4oVbJtjCln5
OfQnfw76o+nX2KnnwQHtPYXeSKInu5E0tEvVdCWMlF5/9Yjxjwf9Y3SMwI5tTZ/wJLu/PDu+TIH4
oQq4O447Hdk34ll3INYgDSxhNaqPbredHLGI6yvuvygE7rjvN5IYL4B5eA1fFUe6oGF4n9/TOU8M
2WMwepD/5aQyTyTjAPoekEFFCdc6gj7q2PUm6tV1zKuM7Nv+q60wKUVKQIcehbD9ar1b6nMl3vc1
J/n6w+X+LYNdVOjithnMFFaSHoRP89PkDzfVzXjKP+Yn7UP21D3Nt+Rj7pNnlZtW7IRE1EcI4Fjg
VQCQxRhokkoGKNrxPu1cA8PChRu5WmRprokXlfzN5AbE3Y+GgRJUBTA6al4uzOZCyGJaAkoHbSox
k1wgMfmRySvZ7fX4oNOrDMZXhlInpvKK4jcd/qWrVli2FR91GP4S5LwOzV735I00xjnKKB+B6v7S
lcI9AyxQ7ETPEtAPCi+/qTjP+914s1GNyZLQ5MuQv0BYFdc3S1YHU9vetLMbh+HTdYfM+1D07zcf
ysR8p1RF+FA5SSwj+ZlPlX1dwu7N2ujCmN5QzpkkRxo6ltlC7GSVAckhEdMasnnkJJc7adGbb8T4
QRJNg6nnUKYwTWz+5Ae1Sk5mDMY0Mk+HROn+e76MwRuCRiESdeyJMKqB1CPPigifyRAzt8++mNXg
lyvvubN7gBspjFZJMQmzIODu6kARFU544Wrq4/VvtFeGeaMJ49cFwRiweA1NsCIc6GrpyMYNietf
WdzbRjjcyeUPMt2VzaMAiFUgPtlLchTyzpo1/Cv4bpZExF5xGRgd3MrSrp8lDOJJw+Rc/517Weib
38kEgxCoewLIPTFQMtjgqEwehlsSoW4eueqhcdJb7Vf3o34wMJbIBZbZvZMapv/p+DqWHRh3Uy1p
MceXzzBrDoa5bKkEfg5ZLV3labn7xTeiGF9Tt5JCig5fo3UQz2sUdW3aAKcLQSlgZr/KzvrzrybX
MN2CIrqEpS3U05mzlfIRlEwiGhLKiHbXmmLkWI4x0cDF4d5bXHkjiQm2yQD+mElXEdKrwTFiYgmL
6WTa4Gql6IZ9Zc194TZV+jSpopsVH82ssrDm4aY6ljJRNA7V8C6JvS7XLMzHAbyptafxPIY/MoUL
ZUbP+l3C+noq7MRUIclNBSAQmluRo2Cl3yM3s0cbNa4Ii9K8FHzXHW+kMUYWrXWpx/RkBr1x+3kA
buxXzhWi/4trCjHGhe5XG9YrFNKs0ZHOFMQnx1ZofCo8Xptx71mMD61jeB6Lrjp2NN9Gl0IZAfuY
oUwt+8mt7q3ANBnt1aaAN4XDz8N3ryiwHQk6JFhOuDQcN8EsL9u6iDPMqsgpmKbDC79S3KvgUtGA
u45RW8I7zN2Is5HI+OY8zaJq6tFP0ywsmumyBcxfu7iZLdOVPqx01yyxwAEW9Lzl3gsVyLvPuJHM
eGxjHHJRyVExVEid4dUvmzdplMt+TXrjE0LrYhF9Fm6noYkOIPbExIc0yye9i3+06Rq5UQ5+ssaY
paNhRsTttaIPqtJ4lLB37aWFKfl1EmNzbDDiu1qeMG/Z5T9jKRbvM2X8Es5tZY2aUluqvAievM6L
nTVd5iixUTqaChbhuO51yatrNG5VcyH+UAqJM5sksnINaPtAmkuctjRjOxpGYpNVEf1pUTs7b5Xn
KR6eGwKwX7nQH+O0nL1pyopD34Zf8jxFSacpG3uKuw6cPDreIkILds8e8xXFJNthOA5WVndgnBda
gIHLax//TJv5W93F/bHsFCWxRgWc6pqgo8MdZfpkKaBHyi1tnbTElmMQZrVm9lVoStnjXL5db7L5
aoyPBTlXVPb1jE7DcfWSgO6Urr5yjOzU5S927YYRCheL/Bv93ncoWmrbjWqDl9NQG0fN7AJhTo9g
EuFkQfQ3v7dEHY8K5ECyyW6zt1PXzSuILxwh1j30BIE4ryHvr2I7Lid7Jetg9UrlXj/J/av+KpQ5
SITnrCxkDX0joTtG0eRJYf8Rj7gjVrw5WeX+Mb6KYqLVUC5qOGtwYkmRuaIIo1tLS8Da/nWNdl0/
0u3/O0b2dZhLU6fFOZ7WY4joO3+bTc6R7ddDNhKY4DKshTCGGlaZaHGJLjTrKJjT8RIexOjekgjA
RV51Yfy+nDWr2QJ+DH6/PBDUQwCQfKLzZqO7ABHA50+b7X4kpC2YSMd0OPKzt5EG8xuJYcYYNNBB
yFl/XVQQYfCov3kyGJvLp7oATjEMHbP/vYWXjFcr2bMOPFWOKfAEMRbXDQP6aAtCdDV9bUVs8YX+
Mv24bm77sfn1xFgU02gFIQt846VKjpku2iAPn3qrOojnnnbIefJ2i1QbeYz1lTmJq1yEUkDIxzQ9
iA+QdUwHoMYH1zXbr8ZtJDHWV62JoK0trC8/l09Z0H3Jv3c3wgNxBjSKaK1Ks+cG1SrREmtHOPC6
KPTrvPOHG/HM4x1FCWDWS1BUD/HPSKzMWNx+iKypAK8SxkgTbPaNYepw1N5N7CgSJUDeFRPI+G+v
QChXohGWuAI0sdNkB2gJZ9P6gkzaj47CrY60q7WGO8kG8ia2pjKPB2O6Gwg2P4Ca9Sb9koYCmBb0
DqbtE1hoLEHFxs0SDH1gRpgV7rijP/Qk35/0q8ZM9iUAA2OsqWdGxJ8BMy89pZ7gGqU1eaqXfEq4
gwL7VaCNioybMWu1UQWqIp0qGW5p8jx5zaG1Ci/ikkrsxjjMI6sK/Br8KWNIilqocxaiXrhG+XqQ
9RLYs92S/VCqUbrP6ibhrYfs+51XgYwFIRskc1ZDuzwunVYKwdcHJKP0LxBTAV3/Koaxk0WJ63rV
kQTRMevBHwPF7w5/BSL6RgxjHaGQqlUnQ5si/Shrj1V4kxecOh3vwBhzMOSYYCALngb0SH5RKDdm
u4L198v1m82TwsSdygzDOqbDPkR50uqPQ3aOxG/XRdAv+/4mvX4SJuIoxtTPUoJPUoyInEVXJ1Ya
LZzT+kPI+S2FhVstaSpVEIzJde4FzPoSclSEnP6WDmXxxoj3/dGrOCbi6OrSSssFdEwR3LIDpnJC
LMADWZ38ua5n26xKTuDmasiEHhmTRGXUIqhSBDDjF52vDH/Q+crmiQ7S8lfHd3WkiBS0WUhUwtyl
WhxjSV1gG3T1mBLOdOto9xa4fuzW6t3QqrCPOwoWlo/19rjwyBv2Fd7IZy7ZTKasHsLLegidDC+d
6KiAkYJmEf9mMvwyzfnOULF/jCxPpSUF5saVbdQSpcWQ9mXV+kXqAwClWoNb3RJ79kB/VgDiM7GL
Q3avAWteP/Y2XqV+di+sdt/afwfdf9nax86IqUgayz9aExh0mWFppM/t+lC44WEpUSASvcrJv/BW
VKh6rPoUIuB/whiTRv+7H3I8IJ1Zq10TIJxzq1iJ9B25ttU0Eiel2PMKW2mMNTfo+AthSVUTOq9R
usES1ZyX7O6a0FYKE+aEri0yScJkgeqPhxIz5/4I+0WF7zBj0Uc4pLzayV6CthXIhLk50dQ5r6AW
Irl+G8lJchwAamrrkb6cDUI+KpjYBGYypqFV1TA5rparL3NlwxRbmFV4mb0HTtpo1Zjd7b7TzdLe
Vr8BKedvnNJWX+aOZo2uN3J3ESiBISpxI2LXQQ9sIDqzMQThypPIM1PmlqphPIEtBhIpHU+0Ws3L
4pagpupBEW4Vto7boQPM4980/fdywq2yTLAkiZrozXpRloJsZ+56ioFNUJwplsVwEnhNXXoHrt1I
JnKm7ZqWYQRjmuzkFpjoGFxVHlCOcMcb/itX4pguG0ErMY6MNcQAOPYp19sE899D+DjqvasBcSLz
OydpOlTVTyY5qdXdXC/WgsEc/qTnbiK8OWYWy1zTZkUJBxyz6iveGFuN3QfNpxX8Tqmb30gTz6L2
cqCtPPoZNm+LuNTiLKZriMjzB1vFmyazs+kC0RjBw+fPeGA4PG/Lu6os7+BaiXVUGDhuTP0sVgok
W4x2CXZi50BhoAfLbZzvlk62ijLOqR4bAox22JOIssnyogId+/A9fTF9bDQ885s+XBUZb5RFGQrY
CmZHKPpleOzs+VSfVMv004DmZDKnmMYJKQbji8BmIijRgBHhsK2eO6O7q1WS2deT2b3Fom1IZpME
xMRFj9t1cgQSKGpnNW59ebA1D9VXwYKKQXSWP9MYvTylD/piV+Zdl54lm+5J/M2rePtBGYekSdkK
JhLclFzBWCqRAVoS23osYYKrtruiccaEc8bcy8n4pLJsmwqjZP9g61ALyk+rDb5yABeUtuZcP22e
xbIdsilLk3il3coKfSTtIR+OoIF06cO4RPk9G/+lC+JYErsLMxr6KNd0vZQQD60Qi2D9kqMZJ5aY
jNOZhUIc1x4iaLKZfs+9xNdvNJdYHYqmcmjzIvW+kwNOIhAAiGmYzOUYdez2xBkuhxai4znU2S1Y
Dw/qUBV/p5mBaS1TFYFTwtx6Q+31cTIxlHFJo4kVyXdjfJujKkdBbSYQNPHf438wlFehjHqykldJ
IsGH0wKV+uuy051alBIq+kGn1bSUi9e3n4i8imQSESWeEsx/4HkU19WnUlBumqE+deFwEs1psZRa
y73rNrNvla8Cmds+z6vSRA0VmDcnLRNsjEHyPh5PBnO911gp8j6mZoJz1JWzIIFpwGt8YMx6cps6
/yCt85Y79o3zt2Zs6lHooRI1MwIT4GetufkxDEGXPV0/PZ6JsGlF0aYpGNhgIlhce6LFoepZwGMq
eaJoA7UvHHijm3vvZwkz25i2lTBjo9Cz3uQVQ6hWpUI375P5qZI0P6+roK1exEw9x/JpConP0XDX
p2wEMjdvJXnfCPH/PZjHA51Np/G2Oijuv4m3u19tI465c4DqWyNC9wl66X6tjtJwHsrDdZV2zVHS
wL0JSEdNZPeYhDWq+0iGlzT72UKr2cZCOufUeCIYR9wqgzSmAl79UhQu/tAqpwnYiRzIkvfMznCF
aB/9VoR+uo0t1MZg1Gimo2gfW9WLvFjdywrg3ejF/DT5eJXauGerqzp1FigfZrcH/AVvsJ+nKGOO
ktSUekkfTtH40CLlVLWc4z12DUKW0REGniEQxhj7W5ZI66MK3Qk5DxWvEctzXNb3ozEPznWz2J3P
lDaSGNNTy2pO+ww1RfEIp4GpZAMbEZpPPPHEw2DZQ+4Ams2rVoyf7zQwNEgXcoub7rjY+IReY48i
mInl7/RLVXd8up5d1yFrwPlCsiliLeCtuYAMSa3rDvVlZXrstdyqh2Oqqocq+ioIYpC3vLLFfqq+
EcgoCWo+uUNRgh7o8ELRr8aPpq356YNmA57kI8817triRhwTynRhFDs5h34D1kqiKMKwGxfOZt8a
UbtEKQ87Hu/Y4/upzYDrR591i6udMe3lhk7kl78oL4TgaE77/zj7jiW7cSDbL2IESdBuaa4t70sb
Rss0vbfg178D6Y3EQmEuerTo3iii8iaYyEykOedZ9qgTPqH1PyK5W26Ppl1QHadognl9X/aJsaMp
yd/7ZrSAkJyoyRo6wPnLPXDaWV/tlkjTL2YZn2oGm5/A3XLssxQztTCYYQNQB0Qp4PmDY467RoK+
LX4IbQRxlz12G9XEAgR0vc0fmruGeB1wWJIg9+cscL633yyPlUUSrGefIp/u1fP0vFzrZ7COyryB
8LYQYE0BbMJmaCkfb0trNlOerWiVgAZwj7ZsjEotHvH7+f2bPQVTiHq1n9zP5HAvWyES2thGMndt
MluPyyaDHaN0fLQMVBhVuj7M9fp82eHJNOTuy6R3dmsyzorCmMJxtr1s/AEWbE/TJy/Fe7qVyBM7
2I1iXB6Y5mPZaymOFAQnGCbSvCToDuYeY1Nn2aUR+oI/onhslGJcpl5dEBp7Wpyjzjy1jSlrnrDv
8OlWbGRwtW1Dj6dKBdlpYJjarWJXt8Zs3w7psouLdp/Q9vHy5xK7U4I9KxBFagDn4pOK3mwcpUQt
vSl8a2/uMNWTYs+qdgFkivJdDkQ8WXiXyuScT191gBlxEX3n9JWAnHyfHvLTcJiyg16+0x1w+Pay
+oNwZhpZjaaDXlS1QcP58ebNTWSVpk3ngAygMrlzwGKqY7HdhMdl/SkDNcNrw3jAiL6P90OQSwmw
hYsvQOYDrBZgIuDruf16FPeVtmE7fH04XBmdV3xvT9VtknioGWaech3f0avxCazOi5cG8tUNobvd
iOcMa8oNMmY6PjSg6JI9w1j+iY6PNlUXOi5A6Dog+fyHYi0zoE8GvZHLGZgyLXFduDPWA65jc9eh
N8RGoKoMfY3/AsghvKMulm10fGuA+nBqYm0R7OYuKGwrat4UDDQtfrl8ZWQSOIUoUMxjvOKR8SRm
elsXxAlqp093l6WIL8lGEe6SpFjs6Q3sjfxsotpv6FichtcUxlmDtgHIYZknESj8UBuBTO9N4q8v
VF1MAzckutZ2rIE4eX3AGjLTXk7AK1WPC8o0Kuc4B1jKr+f7m+Vrh1/qTS+o0MnVE79rNupxobcC
ptGE/O2XQMzJH8f78RoTUTfVa7Qzr7XTEgKf+mF87NAM0sA9LhttFLYtAFILaF/N0bFbwBkOSVUy
VRNMc9otE2CmtP14GgJg7GFch96N3wBco+hPDY589NeQUVv/TQDb/gLOptwpWTsHWPyBglURAJHq
jbTqzP4Ef923IjgrAjp0oa4zRLTGLv9H99MzqF7zkwICsOJmCok/nbAPF0zX7r7elTVK7NN/GIQU
llB0nLNhYQITs1FcVgBnl9CZbTKqpzz1u9V6ZayXRoDVV71+p0B6/S+U2qIkayOVx0aYZgeUBhWk
pkZbq15KkujgKLn6bq3pKEt8RJnCVhjn6bKm7Q2rSFjiA/QyrQlK7egaLwTzJC5mLVb1C+gGy+gn
Qtt/8Oti8aYOUwZaHDCeP7oL26hHY2hT9g7TyFXmHKKJ/GzAOZgubOozHVGYI0+Dds3oy+NA9oQX
JZpYcLA1toqL3TPOgYxq2/QdceeAtiMAIiLwqfoYK84yKK3rx65z1+d1VJw4MNpclk0Lpyu30jlv
MpJFcyobdcCl8LXHAWOGtu6N+yRwQxPN3TfnqQvXENDTP2d64Kxlv0D42N/+Ai6hsdbctpR0AQq0
6Q0aCHkfejR1GADWsoL/62s67hnX3n8gLZCdPJfiZ4tpTRmrFoKv/ttcePF5uC0eu1f6Tq6bl+ml
eagD41UJtO/lV0mMYsf6ybswdh3TwfiHyiPUuY1dzrOGY6+uGtShKnIVgyNKCXtQ+hwHbIVp102/
I9irAbFheFm4UO2NbO6T9/WIXb9ymIO4UgC14g5hWh6IEn0Dxm7iOeP8LbcXydCbMEzqLrBzbQb3
baqcxwZvVJYAQwhfuZ86wC8mtfOYj1bvIPtYKFY71eIQl4mKOi1x96RuIy9pcitMzG7dmyot/0ny
0Zz8y0chSoGAEujYANtE6d7ibM8EpWbiEvyqDB48s67VupZkI6L6BAGqOsKkAeZGvkAXayZSEaVH
O62vG09b2oeENE+Fm77RxDlqSvav06nf0d2UoauLLIywmAFERkIs/sBbAn71psFXRhXe9swKt8vt
u2Nn9k+9jc27ywcpjFPA61ZRb8UUjf3z3zdJl5JEuaagQRNEVjQGg7E0D7Md4/U1jFo/nC0jM+7m
cegCillrgJMj4Y183SYkC4qqHa8roFhnnm7lmKg29SiV1E5ENg9EcQBk6vjvMzilmSwmPgA6ZPWd
ET+hTb5XyqPh3lKa+FopxVcRBVDwm6Mmi3caeGC4oDKmQ98DYhWPBfhRb02AylmwYTr3/E110XCc
bxnqfNpL7Fko1oBJaRo4mSwej6OIqT5rDey5Sa/65FEp9kUpaUcLDXojgsuLTJrYlCx4BnVGdjPP
puNhzzQLHfYNGyMHVmH7gN2U01AikFw2sp9EWbzXJJjRQpDGfQKEy8dQjTljlbojk41BpOkp8et7
91wEJPKbJshe0+vaX7zygPl4ZGksaHR7BRlSuWsrr7geZj97Vs/2CIxbmU8VJRHEBEcd2iYEHor7
3nGKleuJYJN5Vo9t8q+GQjkG+W50+s3NAc58+RyEpSLGuQX0B0wogjXi4zlYFcGIB8VmPLCfrwCv
t7dv2NJne6cfpOFZlAdvZPEDkWOmUUXRIasNsYeAVDtEpdpT/jH3TQ/SjeQkq/4LbfiPcnw+1i2u
OdUpBIKsPCyc6F6bmx+1o0mioND1b8ToH8/QSUi3giAKN9RWPUfv3pU4kgU99tU/2auFdVl0FBBg
+Df8MrYYw3ZhFRT00onp7IgRHZq4LcPM0Z7cOT7MlXs1DA34Vdv4Ws+KLrhsKsLD3PwCTstZHaaq
LTHNAV7VsNDGd0t1Hkpj+KvJYVBeadhzx2YwSkMfj1NfjDE1JoSbZu0xJtL22eJV4F4/JFNq3blO
Ve9GrZzOdYHY4amtE5+0CBVshXZtaI7d6hX2GGeSjyx0+4BIQYQHMrFBuIsyk54utQmHsTSFEmA/
ygr61UG+VQLvTU0jEzX78thH8+7ysYtQ74FxRRDxwV+JaW5OsOpWUZe0CIdaPPl9990x7kDLg+jj
HjLjqsptrFXuXLxe8zH26bzuVwMzgMa9isWiKU0lViAcIdr8HP49p2h1Wk4Kfg5GqDAo65X3oET2
qbP/+9qVgR1Vy0E6gODHpVWqU8Zjn8eItrnhG5P10lHt4fIJi9KbrQgudyfqtNS5DhE2SM5H6z2x
nb1bf10U6VqSyFEAjB3bR4h6IDTiPmWMIZehnpgyIf2XDb7O9UMUMHiKDuQxZXkvLyqJbi2yKDwP
iIn9d5f9+yaZQi6uVrrZ4jIV/Wu97IpGu7dl3F+iu7EVwj0DsLoMtN+0gwPUyL5qb0fl+wTUtTVf
d1il9qemPl7+ZDKtOKvQa7dwVhc5WKd/N4qXSLtK/oLDGCMteFUBM8DA0XFWYfVDuxgEIhbgualV
Ewx1569FHNq9dNBdaIEbWZxdFIaejKAlY9OkDNwt8YsmKL5Oh9xPXszwFzvJgG2o75dPUexa/sjl
A7KTrR1F/R3gLoG2U3pg2qfhvOxpF3ZYEImBKdfZVwkqFdKNQGHesTlePjTrkTUNwwTR6okp3D8z
PnDAz6JFJUNBIywy8bFzK4uLXFo1ujWhkIWO6o5BCCeVZxf+Cu/FAGIwlf0lzj0NY+ig//QZ80W2
Qnv0O57TR7R7gEn0qxUQB510flnoE5BmozrvOgTw3R8vKFXzuVha2BkA2Pe5QfdVnQbtaoR21F/r
Ub8fjfzgACnJKy0AedcR8Q2ERUrKczR3nXfZJMS/xnFRwkKqASLrj7+G5EMa6yM7qnICbla8uoFB
7fT5shRxELEAmgi/C85T/rGsJK06VCbeNIQauT8qSxqOtfECbFuMcmXkh2NkoZpPGKMZozeUZ/Og
HEsWZWRPW5HnQgWBoSoS3HVeX7vMs8lpMO6Y6qeiMkKnqL24+Fotq0dS6mldKQnnouz+j0D03T4e
MLI4p7JmDCy5GGbQ/7GUG6Ndr0g3naYqDi4fs0wW95KYyVoPqBnh3Z6s19nQ/QAv+tOoW+GcVpE3
ZolEnsgrb3Xj7llvKTbSJMiLCkBn1OryWjf6zs6BnXFZMbEgWyUgw8KgKv82pe60DGpnowKUHl0w
d2NTKFhnSYzRRXcBZZvfUti/b0JnFumVnhBIQfuz+sFWJeJ/rNO4zygJftErYeIr6TBDHR/ro3LK
E3AH/rcRS2GjdPtb2IlsfsuoA7dlLh08066s++QuPXS35Rfrrjmot8q9eapWNCqVwD2YdzJsY+EN
AZmfhZU6QOrxLArVDFY/lAhA17XiZYzZajsE9HkdVmkGToWuvOrSLPPT1uz3f/GRN4I5VxRPfTan
MwRbRnPSHOdFXdtzlHf/XBYj9EWmhvYzaBcIq9x9PNrIzZpsYDeSTTwb8U7tvWLnBKxWra5n1vm6
LFBovBt5nMOvTVCw9kCpDtIUXFkaADLb8WSvncR8hcVwNPdRRGAwS8ieP+qFHL106KLhw12tu/mG
DYHgsf0CommfocpE4AuVTQKL8pitSO7GKI5bpEARg5Xa1a5HPa6cqgcat7e63UmsQ+jbNtpxF6Kg
aRFnFUTF4HICz7y3AlScRthmiN4yLZY4HOGohIVCGGN5NRzEi4+H6ZYYr+uMBVF6sr+7arID27Vf
4kUcuCq4f+a4bny6Km/VuB6cBlyDkamh+1PtF9sESQLG1YrmPFrj3dibj5ftSVgPx6QhXhQqqnUI
Yh9/WwvaoyJr0xUbVxbWuk7YoD62+3RvPI5Bip1fKY6G6DPD8YK8BQUN1+KfwmnnrKVZQWBfHIy5
2Dvr2wDE3qiR1AdFN2Ujh58O0bsKoOBzsQZDvx4pBdydoeDgZTPEwpuylcPFSadSMtra5YpctLgD
ccopC6avZhg/EV/18tvogeFXX/5oQtV0IJFhORvc0/zoTdVbfTZRlwZxj+1gl06YkQZYt13qfxGT
3Y0g7hmjWPkQY62EBpo9rfsoxcRmadXGro0NSWYjrNtvRXF2mGhDpwMkjAJdZVSPy1V+so71FcGs
8g4Pa0wwoeMpG0UVXkyXuC423EH0Sfj6AMU8Zt1HEw5SAX7tHN2ska5ihJnexEN56tUh86q19JfG
fSB5eZ6U/NxQEhpat89J/tJhkc9zDTNMtVa2ACrKH7Y/jTv6KlnasTJwTRiqUl1jtqjcswX8ot8x
4p3ivv8qc8DsiPmXjmuhUaODq0TV+aX/Ao3pEuQha5BG0YOrry/LWr+3aXQTdcTPR2XXzestNnxk
7pHFkktyuRiau3XRzWa/IlUC9zfruZY2aASjnbqrQhswSPL9ROHpblTlwqgCt9eNEVQdLfWoJ86j
vqay1ECETLQ9Tu4LrihDpgvoeuAY0kNzG2E8lo2pF/cydEdhEsJammCqBSO7yrfYNKL0ahfXzFa6
qzVgmEvk4SdWwK76IR02FD2It9K4OF2uxFpSEAPgc+kntpq8euk1Q10CNsPfYT26KN25DAMOTVtm
PJvctZqsMR1nSBuC/GY4FkEUZCBJZ5Qcwxe5YQij00Ycp5zTIhet2VG2Shj3AEatQJhsVqEKRNrL
TlxoghtJXA6SLePUAYJ8DeLhWwHM23T697IAYZTYCOCulaGiKtm6LAAuztVAGYm2On/N1lxGGC6s
BG2/EXeb5nSYaZPh0Ga/ftF20UsGGOsUiJx40YTlExtXqXyZ85Z9Ke56qf2ydM6E8wN1t5d0+bGh
tu9iPWLOst3lkxTHic1RcsGpcEtwomUwQmsJ7dvqyd3B6l/tB+3Gvdbf4sZjXK6gApGDLIitxGDQ
o5aL9g2XXZgteNGzDkdbHIddtLf8/hqEA54FDCVPx8jVX84hIan4LZJ7iJOoqoZ0grI9+Na8sj4z
EADFB09td6i+AkQQE4yZl6LwFsp8izACOcB2BdsqhhX4ut4InhoLUCxrQMvcs91/iAoIkjpohjRM
7NarberZs8yQxPfkj1BO3ywxR72JINQYUaelp7W4KippI0boNTeqcX5MXSMsRVmQ0gU91u9RHjuy
WqGFBUQsh0t8i7BA6oKHUTV0cMg6/GRkW4PmT2sqOBftuqMlUFfdnTql4ZSgP73kJzqfsWJ0UBN3
Vyiu5LoIJ0O30jldzVEbgRwDCzL2w7Hq984criiNLu9ZoPjRrr/KDs1+te/ifr98GfIg1zGDIMtm
RLiUrmoRy8TWM5Iam/NKSUMLyx6RQSmNlnrdmhReHUdhFC03EVl2xlTvOkW/G90U7SFLtnYgsKoP
0jn3tE6KMjhGvII/ftrBqD3TvasVey/xTAKz+iCG80x2Ea2KlsHJz/4vEBa9xjD4GGCxdT9rfv56
WZ7AHW3F8du6FWnIPJjZGpAKw8xmG8SZdKVHkDd9kMG5PAxtYao2YS/SOor3mdK1B31cq7vFdqo7
0PRmz03RuGej6JXzkoxFBZhfx5W8HmWKck7BWiJQeTNFGy0egOvYY57D6M3D5eMUxLAPqnIXZTAi
BJ0C1xTPH7+xvs8KYJ4XzCpNT5cFiZ5XHyQxfTdp1Izh6Wp1oU8bjiHwrJbjeraOax2C29PTQvVA
7FBGNyHKCyAUr3zTMrA7wM+cTZYa5cWCEN2HU+rleMudmt2gY1/h2+Jn/U7z++8drr4hmwJgV5t7
UXwQzM59o63Vur1Wszc5ELR82n/vGz0AUqgXkSNII0LJ2bKvdEka52jcYZrmjkmbsPuCbtQ+/tEc
Rsz9oOtyW/jL+2V5Qs8CChTwgmOpB13Zj8rV+hA7ACTH/WhuYtfx9QINqWXyLksRW4yLOWD4TtSH
VE4rvVwdtGZhMeq+OC6BFrR+9pg/s0loLVxR0ZYFf1ElBaS+WJvCwjcWRHm2M6xIxlnt9hS+jEHI
A8UqGBmZU1j68VHZ5xWaan8nFPwDWCNCsxY16o+nWZYLLQsro7BRpmSqHRjW2gRIYaLvLYCMmNjH
Nh4uH67Iu4DO7bdQ7jaCp4DWfdpgar5BdQiYz0bX3V4WISrsgZAZg3+o4YKCmt+tS9slL7sVuwIG
ltDcM+MX6AMawC4ZIoD/Fwg8H8RxXttJyiGndKWB6zyb3ewPmaxvIz60PwpxLtmmdZy4S02Dyc6P
U+E6XoLsR2b27Hfyl3l7bJw9NFPv0JxCCm2Au9fskp15Y2ngiq0BtCiNdTJpnCE4ca5Ng5PSYB3a
qAH8t1E8VbNrBwaqioHWxUoIBuDKB75REyppWTzTiIxeb1FwtV02GNnxMrez8ZkAhx6cuIPiJqrR
VQkip0giQeS4NNQnDAtkKyhdco6rLK1Z7SmqiQqmFHex/mgt1bgbi/vLiojaXTDF33J+rhpsNMH8
FlYVqhFyEg9gbQAFzVsMRli+ea731etkYjeQ+PPtmgOtWOpQxOf4Rzp3ETR7tKm1mrjb2CIZ7tQc
659OsOAt3DzQxyz8D45TFIC2CnM3A+dqrBmgvYO80EA9MIzdzk0t1aM2QLCKxAHGFyWTT+KKbaI3
U+URM2+9xklAaN7YcXOqS0XWAZV87Z9sLZuv0FpG62D5DaZtIA7md46de6otm2xkafSn6wpzwsSB
zcBKuUgfxySv6g7fei38DK0qPUSYui2fpwPbQlOu52N92z3Xu/jv3heagxFbB2RWWIniLoxd0nJw
CTweqKiwtuJGgG0bigLrM+TYjNMall0XHYBu8kBGkJT3Ut2Fn33zAzjdqYOFpUzBjf01BdP6a++j
lm146Guh99D8cJX95asltG0sKaCTBTJJ5KYffYRbgAulrDsaREqX3ypOBfLnVSnDv5Dyc1oRu6UG
QHQ4KauVqoWDyBVrddiPDJrvL1IodP9hMD8l8NhitDQwF1O1cPJO/FYDuqYf7Ltsch8uKyKOwRs5
3HnRqrKzbERGE31BLHkHRkDuY+QVvX4NJC7TPjkVsklT4SfaiOR8AXCJrWUxcXiqc+eabxHmOC8r
JbzXGwFcgCxNOrhWhrNr2+yqrqpvSef8m+q5NK2WacL+feNAyDBlZRnl8GodAKmw5e0VQVmjDlV4
7YQJKx2cpbKigVimgWIb0lDsZ3Cm1ydpqqNbS4NlTAJDx0SdbPhQVKwH2ddvEXxephplZ9gAXMdW
sLPvb1hBe/KmE9Cq7/8DWan4a9mMhIh1n/kO10AiFEjQ0EJOnd6gOZB6DBoAiJMe/ZbdrOHwIF/M
F71qNfePTK70Aep0TCMayF8WAuw+e6A3VRG/lzr5UbTyd4rIC+rAyQHdI3aAdX4Ia0xjFBNjmImx
H1FYY1vWiw9Ga/jAHGRQMjA94Z3+Iw9LWx/NUu/JWJMGJjLtFAqCyHbvhuupKH9e6Sykr7KVDtEn
3ArknYgxZIvdEODaL/peLzBokqs+XV4uX2tRyRCEPv9zjngyfNTLVvQ5imLgjORWNx2MbCgOfdov
3xDJpqt0LrX32Uqwd1zVAH4c9cJHFleXXgru0VfJT2FPSz6ob38K52IMbSBaG8Fol522mwBf7Fsn
ID2Fi9cA93zw7H0V0vhKXjMUWe5WMOdyLKNTlp6hyait8di0g49kG3u/KE8OkueZTBL76BvnNru0
dOcMVtQ4X2r1qSzP62QEVWb7l89S5NC2GrHfsZGjVUOEJTuQ84xt9l6q620j5wyTfC2uUFBSBXbR
wXDA2eXl1eBVy1Wvf8t0lJVyacGTWftn2wDDswGIFeZjPipUl5hj6VlUYF3V8ksCEObV1/z1+u9o
iXEl/sji7DBbMmWpMqQ79uMU0NA9z4ZXfF38GeVkb7nOg+xHKyEzYAHmknqcBZquUg01RXSoFWVv
YhnRs9vkYDcTYOIy/TzExZe6NhJgmvSDxFSEFZ+tupxNxkNkVFkJdUtsMmBRMD2TQ3md+mrhJzda
mIVWLEXSFIbDrVDOQK2onVzsNWCmAXMOiocBmjwsxp3hIUMC4y4d7i5fiP/Fz2EaETNIjoUxh48G
VJpdnKhM4LwcRud9tZ3QKkAHdzsmloddDrCKvc9ze3YG2dqg6K2CkZ3fkrmLMmLKscvNCpG/7K/z
uA0NVO8y/JLFQaFJqW6sRJUkusIS7FYmF4szA0iUVgsZxp6GjJ95OP/op3sN/DkoBpW7+VCDYy9/
kwUtod/BDLhmoJEIFExOVzuebRXQZzRwrMes++bEEsWEIWLz9zm9Zmel9agO0KvswPWiLXawYjzF
y0ysjhCjdIKkA9/sZdsRRmKdbZVhaBXjV5xSqtO5VLPx4iuxhvPYF0oV5oDKetfbWZaICkVhrB/T
VSa4rvnSeQnnR5MWr7lmrK/oUqTo0wF12myG/WWdhAeJ7TDiAPvAAM/xx+ugrHTpmxax1pgt2080
E+/nsbyy8/Sx6NzKq6fo/rJEoWo/s2vUgLCLyJ3ikIM/x+yQHnbDqTGfc/XO7J4vixDetI0I3jrs
KV/nwQGgQjnlfuQoyZWiKvVLUaCf7lE9XlJvXrQIcFztJPHgP8tYn1z4Rjj3hogbey2oQQEjsmuu
mmN7M+91wzPCno0GKyHZF6nvloH5MgEYbz7rD5d1F948BEYXq55s643LTzFxrZprgXSx19YyQDMt
tn3Mj8aD5DKIPbejYrEcC9AaaiAfLWcmboy9VQDgdYHFkILXgxUoXzC/D2pSepDV1YR2upHGxX1U
ClFOcl3A7Tn0qVsxz5n0JTg7K+KTuYl3ZSOtoAtztI1I7mqkxFYooLoZGcFwTMMV45zdlUn/ZRk/
A1VL6NEB6VkSZqAbDi9/RWH3Gnv7pqWB/0XF/NPH0yXLFJuljcpwaa3KaWjj4txjmcErnEk72G0Z
h1OWrz6tyeCPZlUZXtRTTbrhzY71kzH/+Rl8LVUDeTclDOpRPRn/Mt4LrfKidyuouyB9b2I//gvk
AOgLNDcN7znNNZn32CSsHRC68gz9eTj213R6cvF/Krkh7Oh4nYBIgYlsQDyA8oYz3CGpFFOL+1/f
td8Ph3mXHNSDDBtK+FIk2MLHbBhbzeKZr2k/xk3C6t1Y2AQmXhqi0duApw/t+fGoHhxylEUNgUhN
BfAFaPpcTFejk/bx9Kyqm4lu1WrQdzaYAKy7Kk1+zG76rhSgDF6T9nqx3VeC1V+nzm5IHf2Tjlrs
aZH2ctl+Pzt5LF+gKIvpEwYuw1c5UtpVdGF10aTQrtMOo0TEPVQZkVyTz47+oxjuU84TnK01A3V1
spwOFzK5K6x4xhD9dG91dev3g3JQ4ox4/2ftdGx1mhiZN0Hczk9l2VNkmJHTTUGZJt1d3GbWMUtc
N8zjpZVk5Z+dkPZBFOf3kHGk2N1pp2DGpCpGBZ7zrAqTsdmlgHv8G61YydXQAabK79WpJUaBNBD1
BRq6CFir86b1S0El+cbn8AR9NEJsdLBdoMFwFtphQyKOOuijqJk3p1eokUpOTGB6HyRwnhNusOvW
FWq0leVVw+yDR8uLFRnSjMD0IMbCUjIBas8nQLSqr6lia/MUqPYwesTGbHxrFHejifmUdngvuzSM
nKWRWN7nMMiO77dUfoHepnGWaGSaAnQ9sExcB1g09ori1VVeFCKrX392lB+FcbfLbtVRWVOsF2RH
cwcklZ8osPKdJrFJ/NGJM3G1SZ0cJKa4TQXZoQDjOaUhgd0RimB01S4mpOGKuaSozm1QpYzrBLBS
5X6d5xNJtMPl2yMTwR3WUKm9prQq7KE8VYnrWY0iMWyZBO6cZmuNlTiFhFR39iq6FktXfb2shNC8
sFmLZTYd/AUGdztp0SelpsOo7aF2bq2mdmbf7Gl6lcQq9aJhyVSsNxeyvVbhld2I5a6sFc1utBiw
6gbbbIuVICDRk9b8e1k5wWMY9vxHDB+UChKj15lAO32v7UBWdusW1wvFrvpzegWAY9/BcP4UAyvc
lzF6Cr04cD+QyOHt+GkDzLRbZHjJMAU96IrPSdHVx9FwUT5FQ5weEaRzSfwVDNNAVzwdVRegbkCM
4JLXxOittcGOGZvi3akVWMY9UBruDS/XPectOcegFfSLPTZcJIfM7PxjdvVRMLPiTQIX1Y01ZlEP
E3IxcNl/ddc3QAX4M32K+wIr8MDndvZleu4ymcpiyWgGIy5jz47vONdOlaq1wqwofihH+9Sph5q8
Wi3mJeKHer4xci2YldljLVOJ0uzqfVb6j2hO6bQv7XhNYVkdsBAINhTy6d3GDJEaAJHKOpUy0CDB
I5Od8h+B7EZtTnmYk6ruM/jM5k313bcS8LJgKh47oL46OHlsmkTe3AfDv2s4P1a+7DX285H+SWEL
DoLlm9ik5rydE2VJbGbwRSgfsVohCdZDl/vxfQuE2/k4Xxm1h8kpNGAa2Vmzs7wkmnODxVjm02LA
l7OKYfFOdiNYNBZAJ+7VoDphSOdORr0tdE8bZbm7FK/l5PSFNgV5mXp1eQCITjS3sovD/spnvUAY
gw0eFEb4TcxYW90CdV6kX49jCBBbDNwNhx7kd6iUYAZNNvYueitgyu63PIuLictattWaLMgsweG9
iw9JgdFFN3QmGM8aUgYaLDUbiY4WZzapUad53UNHrNMAZ+iYvRVYFcFseL5T9s1JTh4uNlQ2J4mZ
QiC1Gdy3cyjwc5WoRsK0gCgtW2ZykxiV9trHWnHQulQLxzZ9Q27wtUmbyFeAVHNONHUMbTt7WmuK
930d093SL/W1BbSTQ9y0xvGy+xDZF/AssB4PNEzgFHG/Uc9ydZzGZAqsFEk3JoaK7ps5GhIDEyWs
Wymcj4rjnpC6TtHJKH6YGRa2CLgo9H+K3N3T4dWaZRuMom+NtjODKyJ4yvOkS7Tvh8gCYlEwvJlv
Nm5pclvhqQ2i+GBC11lmW7rIB1voW6qAz8V/fD0qs0yrnQheFsCjeYueKQbiSWDczyGwWYJkV52x
5z1l2D9YfX03PSCRsXzZZq4w7G5/BOeczBn8ayr7EfZj+6KGvZ/fZ7eK34RjChgYawdyx1tT1tIQ
nvRGc85+ysxo3MFCyGXAxQYAHtN7Z/acoA+UfblzjUB21oJWEcp+QPMEBgsIVrBo8jH89IUZz5pV
4RV3Ll8AC7JXwlzx6ixkw0eMdE3LUJ+SGPD/IhV1DWAq2Tagij9K7fo5sZcahzvtyM6MvPyU/4CW
BLN1sT9cF4ZHz9r75bspegNZ5I9MLiNW7SIB1Axek7qFjYf40QWQ02QAkyDyDL3w1O5r3yb+ZZlC
17wVyuXDrhatc80UzY7NUcNCZxYsZ8Zolxwi4ADLykaiiIrxEJTDiO3CAXHn6gDx1CxsiFOL/eTO
XqksEo2EHs4EVLtFADRg81W92UpTNctgoU2bhQRMAh6Z6nAGza3ERsSCUL/QUecCgTh3FWJa5Lpq
FVAFuVAb1/e6XoSTnciK/Ozv8MEaKIOajsIe5uP5Wom+VplbmnCmKC8AcT4B44V1/DWZoJ7/8gtt
xHFW2HRFXQ9Fhgyk+DbNGbAqIllaJXSfGxGczel5aSFxhwi2hc1cZvkcg/m3PYKtYCfbIxJb+B9p
PHhYjO6dmTBp6ok1fWc0YWfAZy1wzeBT1vwSaDHh5VslvMkbkVzu0VTzkhYDRGbZQ1Zeuyt5zodr
E1DiJu19NXutklwiUmSNgKDEMqUN4GWT32dMG3VJaDMCh3jpwT6+jCrYw6bGdxrgxFzWTtCO0XR4
YlR/QTpjYSL1o3PUlLyf46Ub8eBTfTUsgnwEdnof9Ef9ABZyGS6aULWNOM4isUasdwqBOJVEQWVM
ekBrNw5pnx8liolqEsDXMjHrwSBmeSga4gDGQy2MMUiOM0B2hjRwd9UuzX8mjgN4RVPNGx+tyFMP
/eGybJloLmWa56ZISE1wptHNUCs+Uubaa91nmj/VzSSbDxC5YUA+GMgAAcfyqf46YrGusCZg+qSO
+cVF49TDToWEjVB48TB9CP4YbGQB15EzE7cD3uxUmSNeqgQ1EKDs+NlXCwvF1g6rKH76evkEmRnw
fnIrjjOTpdXcNmXiIgMXwP1GMmWnOlagKYARQpewl8xVCfN9cC8B3AcvU6wZcAEgm61aXywIZEtE
gOvzlivtkOxyn5FhMopdTN2GoBiQWanIu6CeDdxxtF4QQtl92TzIm341FIxj/6oA5HWoDY8LsE33
62kFmfrvXW3qk/w8tJi76CVfVmA9KC+ZKmASMGJi8+gdeWUuE6vYgmYye6qq8mntZFFcJoJVuTY6
Jko/tu2yjoGVmCcsHSTeYmb3lw1G4FeQyWI4G9xZGKrnxzmbNZkrmlDIqPpT3Wax1/ZO5vXuILnb
IocJSWiRM0BkHX3Aj9pQdAFbPWaXGxUyVrMhGIL4/+lr+VWevQpqgFt5fMgrtdzUTUcfscoPjgVI
rPcLADvpW6o8gK47rMGRNcSnaJTP7QsPFb1khsGvwzq40GdQomMSGLYx9fV8V8+leaVki3qFaS/p
ShMrG3A3nmGP2wwTHGHo/5F2Xdtx68ryi7gWc3hlnKAsWZb0wuUk5pz59bcwPmeLA+EMfL2f5eWe
BoFGo7u6is7AMK3UzGkrDIBtt4/SOvuJLHp1WHpJmd9LSbUHX+n3UQ6vSr3jMVGwNigaguRVYoEt
RKX9BM5FXAwscZpHGNoFTK8pOPcsaym3JkgatTkDXZyJ6QBtX1ebGvUhW6T0sMyL7g6CztMK4HlD
hTJtUNZJHeCNVmtB1o03ulg9Xj5tMs8d8hs27iT6iN+dwwaZHy+h+lEBwulmmt28dQ/VA6BVO+Na
9LO7OIJYpxsNNmKXD1ZD1TG+8QkgWGdku7rk525+jlmk8lqAQ9Stpm9xU4PcEyNc6820rAHHcbIV
6G26tUTFslUcwLtewZLx2Hde8S5B6rA4RJ5+V6Vu9xpd9dCOBO0RiBHHB5SEDrwZUPbKoxUFTnDE
IPqiEkvTAu+ajgSqHqW9npSNq6lx7NbaXHAuJ/ZG+jBFf2SpLJRVIZdwgcfr2NsyylqX15ORKeHK
/TBBf7gQIGPCpOFa2RvmzH1ZG4O1/TqO8904GN5lYwwMp6SgPUVaOWjn4T15vk1IZ6NpMGnndoKJ
9mehH4xmBcWCGu/qrP6CvVovN5JWPpnT/BYVMo9zmXHZn9mnNs9Yp8tqNvh2ahDtlCPkRoEgkbnp
J/OK2vpJJWuaUspz3sEOkWTHGL29fiVMx9Ue2fZXXlGHuUs2i0qlagr48sd5wKK20c1QF/Yk8QZA
uf5QV24qKDOk7Ml387pnoFEPazCjvJ1CGUPgT2owjzjk11EpAnMOFH/Od0khzxNYvvFwIC9a5Uo5
JkGO+33Z84VM2RviwxS1dm00TH2qw5SsHGvp3UqflvKulmNAUhYbjO6eAagv5xCQm+ZTBANmEwTI
KKtgIuvcvaTREwHPk98lCJTTkctn10SQrUKNkSeGwf50UBYxTV2HQLFKxZB8gJTA3IbkwZ7soGIc
eRZghahpYoI0iH/9TXdCAUALpT4Uwshj59y7mJAPjybs9ZBYsTBBiql81S5ta4HF4pbPJ8UOKhuL
1DdUhHkSLPk/Hk7XoftDuEY8CaYdzznmbtlYoo5Btxp5kSUC3icIHwSApoAXrg14kikcMzR2T5hq
bRSjjZnJJ7QwvEcy8yJDu4r0XQ00m6k0JS26JhvbFS8fEKhWcWdb45sKYm7Odmee5o0ZagOG0VCF
SwkzQx7bggZeira/TXBZQ6TWlrAtBLWwZWm2lxjTgWry8jf2TcDUQLVu4KKjcstClwknDFYz3aPu
q0BEKUFB1ngnLFw8ll/2XtwYo7LMEWiBwpJhrJ1LJ8KNDfKDQwQm87p4mbTxQTHG63U9jKaGWuCS
cS5zpnnQfqpg3cObVqZbkXLWL1YWDyjXpo1uA5ZjW8lDn17N4MbtjQdQk9joWNl6NALWWP7FjA8g
EuAAkyUFJCfATJyf/VGbDUwQoruQaZnfos4SNXdi2jhDsRtLyTWMRyuW7rLwfjQbl/OZWbcg6KJA
nAHdKhUrcG5b7fqigY4UiarSSxpiXLIJTPCBwHz7TcQTLXJVDtcQCWV0INeB1zTxalIwwEhlM0Mo
rF0hmYOLMb/8KonHKHYWo50yZ4Q8nmP1fW4PJUSILrvK8BSEvwQpjg8M65SnUt9PcmdEg1so+h5j
5qCunzirSUIm5dnWBD1nHXfKVC3ExKLg0WuJIMG676vZDgfUnXBc9YXbSmWECbxxUTiQSU4NyeLz
75dnmazlaYdcV5cxoCUv6h0oW+M7pVz168WIpy9NOBeYecEU7m1tVfMhCtdWc6RRH3ZCDgiHYBr5
lzFVRFtOxQKzuVpcjE5bjfkuWdvoOgKhmgZwRbKiUw7m0kDNTTFIBw3sA1G+Ao6hSKtsW1KeB4ZY
FIDqiZ1jWmt1yCyj+qnkBaIVILfTdS/31dcoK3/0dT6+LnoKbkZhyWbBXsMO/z3YaYU9+DiWmzSt
qptuBUtyrBMyKl3B8VfXKN+Pkd4mBwkv/8Ru5i6UbFEOB6RTo1Y+9KPRcaB0DHoNdNFxNcsoxpLH
C7XCYDTN5TwdBlcokZXKTvac3tV+A6XM+aFvbZLOCdeqD7VWnzcdx9qyW9PUVaPjqBhqAdNoY0s2
FGH9Gdubd9MQB+hdu7VCfsXmEYpEAB15UrXvvOqb7K075WYG5yGoWz3+hDbjxUuIW0nAkyTtU2km
HtNVKvQeWbe1V+JXCNPbegoVQs5JZPVOCVYZeHcJOMhPqgegAylIxxG98UfNDgPUu1wg3UBHAMHg
yp0r0Cv/RVvxzCS1jnUE3fBMh8kml/FSe5PaJrgcwljV7DMTVOis4iyZwaEDQasTe1PjzEetAMnC
bwI8bbK1Pcciawtu15F6+k26OWeTAKc6j2AIE08FuQiqle7ik8EXPXTNh1rlfT1WVNOQdmPSBm13
tAeoLQmda03tYXVNvoRBAfrIxNGyR9kHtyoXpcNy0cBbBuhscLahH3xuDHOQZorEEa/OvHbE8bXX
eNhppgVc7HAGnbFPTF+6EWeKupi9G4Mexc97a7BnIa049yoj/1UNkJRg/hmKoMBVnfuhx2HVg+S/
dzX9Z5s/1OOzqN7X1q9c8YTyRyTFnAuVwXsJtrSNQWrhxCRv8maCQTXI75Ibwy8fy32ITQleuCEI
gQi0AmP11J0RQG+g/wMVeLIP6NCFpyQGaET0Pz712bPB7EZzHsADLYT3gG2Uttn1kaPOss85B6wd
iSQYXDDggkYfkMoelMSspxLkVfBV+FH7hJRWCYyDeUy4cYQFqsFk4j+2aCp/lJMlXSxhi5y58Wd7
S8jMei/6WeZ2vCMlOvlGefp3DtK15HWGXqHUw2i6b8Gt70eH3o72ydP6xi97sl7XZx5Sd2o4aZPQ
tzCW77MH1SEcRlmgBao/guP6byoHZ9aoa3SqUqlop5M1ghdqEMXIEJTklYe/e1efWSPBYHOdtnOf
ohd5spbf4dZGOk0Aht3tHxD6swLLdqdQcbKAalGdh7BF7oPxrrgvECjB0oFXGqFnrnZ/81I78466
DwRtzgEPgUXxID6DFfpIuMlVX/rCTxVOrRP6dG+9owKaIJihUOWwRZTeIh0tJD1YisfoKO10t/fW
xgktu/2GHOwR1evcrhMnxev0r0hQCPSXAL9MMvpCNxsNTVBkKOyQXzK9r5WN2qSTP4LS+FZylgJy
t38xTHdukVrn0ZBrDc8JYrHF8C4gx6W7ovJqOMlT95N/JNmLjTkoE7xihFyN2kqRmchrZenEIN78
r5JPbl3roTxaXn/wjHvpoUAZNr+fvuqefJjvmt7mvcNZ0RxMmP/8BMpnwcD0oBoZuMBSPEPMwY77
B73g5PNsI6hqKOgZ6yDEOj+ect9ZRljBSGWOvtRg+kb5Ig2caMp44qqgoSazrCpmEzVq5469VqFO
gCeuIfXFFTAsejD3Y3Jdj0LrNsVau5BfnW1OCGc9P7dWqfs46RaQBJM2AfT7nDXUIZ4BAXCQFyeN
3dX6l0IVPM3MnWZ5Cdv2NY5extp0K9SQrFXYtTWykvQqn+KY98NIgD0/yGhaAG0HgIKGgTdapLYo
okbU+05z5x+LQ0qAhMakeimuJA94TZc3ffL5E5+boyJwnaTRKEBJzdXF8WDWy67Itae2V4L/93qf
26GOzByP+qhYaCmTgencTR8LMvSuO0RPaPKTu+J1vRZt8Wv5hXulfU5Hzk1TR2Vt8wJjypP2n7Q8
9fvaSzCAAWG125SbjrO/Hw4MkSA0PtGrA4clGGOFBZXvu/f8TvWagPRlhsFpIELJxzazP+CHPerC
toqwAQoV9mKo4lUPCZAX6szBa5MV+rQnIWYOHREVWht0kqWB+kyXatiYpvR7koErM4as5WLtQcf9
wtkozPWzQBkgYjqaMEOfx5ylkPulm1PtNMJR/pwfCTF8h8mRDFIK13+QFzAXcGOQPgFdrsfQhYCW
x/V8VR3i27a/UfFkk1HQa76mvwAdtp54lLiMMioEn1HnV4FJ1yU0Kik3l9nMldIi5wEK29enQQfQ
bcfQhePV+lkObk2R87FJskw17FBU0zU30hdfrduDpPyYuCIGn8P4uUNUmqpZQ9qGQFeRax+IdgdT
R7vBT1KvWHzt0Ad5MEDl1glXWy9sHvMa00Uw+uI+RtMcWOJzFyOzWVH7MiGVbU1OIR8nHQIKIwdL
z/RwY4TyUKqgtjFg8tuNJjA+6M9JeWv2Hap7EsDf3znH4DNUBssJtSUTzRPAnWgqOTE2NLlbV7I/
sgdlN2ItjYN+5NMass721hC1dNKQzXO5KIgfQjXgiE0SxpciJawcodTDYJXlmccm9fnxfe4btZCr
ZY5maiwasPpokWPysAV4/Q/0gZi7YrOGVCiJ0rqXs0XGB3uObiRAQ6FV4uWtHV13GPQgbbX0l8gD
AbGd0yDIAqAf2FAp57oqTo0UjLBI+sntTfr/QiDzGSSYuxG4V3ScMMAE+Nb5lp+SKoaQOOx0XvNt
eZ8clJiT351eZwTxu188qf5wyy8BMQpr+HwQrAdiX4IEJN0GKaJFjY00wrMC7VeiekweNiATJtVC
fzpyR1gYnxG1ExUE7MAuo79GZaFj2/XlLKJwFn37PcJSzCfJyckfn+uHzC3RY+P2tBnnD8S9Gnob
okXGZCmjUWcYiVzG6inFh1KJD5XsYLrif8jPz1KErQ9D9KjdpEBTqhF0xVWkm3X4ZpXfOJGEcaGe
GaAOuKHHmH3NTcVtAGQC1RASSgKmF3AOMOb7Bw9AnkfUCQD3zBIls6G4ws4MZM8Ar+hDCUQjUcBu
5YPs1kHPU7vm2aSO+pIqoz5PWMVOhJbV/BqVosNZR/KzqSQI62hB8RRDRngTUevYVUZUTlGiuiLm
xrDtg+qLeQKFtg/8xjmjrkW2xYc1ahEnfZB6bYFDgNsBmZLbxQNBcUSBcN39iG+wiKg18TIFVlYi
GZhRw/MdPVaDJvoUJ8uYF6kA2+TVfEWEAUabqLdJz33AU6ZjxK8zU9QXK2QLEidNqbpFHQdxdF2u
q0O6V0sn2UlY+5e/3ufnHpZz4xiV5CXxMBcauCPcQQXHO7R/fHSJvBQsbeo8HupeTd265M7NMHfl
xioVo1c5GY1SgdXRsq121+61XbgHt0nxgmZetbcOa2f/QT2EcaWfOUv+vkn4rMEQmynD0pJUjMz8
AbpY2/KwSw3b+rICulj4w663HirDvrzMjGLl+TqTr74x3SadNvcWPCblWAXC91mgP+XYQmj67RQe
1w77lOClBTZmJGZIpM/NgUMl0XETEk81yzbs/8qRdRWWt7ZviIIMD6HD3rgfNumTWbepuhCbXTTb
qnCsjYfWWO0w65xG+cJZT9bdh14qrlvU0+AjtZ4h6vnoN8JYsnjRt+Z58bqb+jEE+MJZXtD7xyh9
d8e/lJhmAT2VMRptoRpBVUcg2pMKEjRG3RRA21ENpBo8u2jKX/aOeTw2Vqg7tkWrvrYaOFdXqwZ6
RtkxY24+xjz5H0ZoVpxBXoABNcgZLEenSX8lM1rzoPOMoZoxafuy4Y2icryiESrKBE5tixx6oXgz
jHut4BKv8VyidmDUdQ0eHfg6hOWgu+kfl1+VY75aTvq+Aj3gtRjWWR7wEgofeJuffeI2y0mF7UGs
B4w9wbZ2m4GrcLDbfRdgP+7UVxWTQqgzS9/6IOUUIhn0LIgrJoaKUVpGUUCkQlqlz8WcCQJa05h6
FT3lqEBmsfsCLWrUIdDoSb0UIkA2d2abuPPp0t/Ypc5fIk9yISaW4i73aJwhDawcfa9cz87soeO/
5+FsmeeOsLOhBIj5CLrgOqVqNWN2BrHFrA9GG3ll1Nia8nj53DHvB4xgQH9Lw0WvUk7F7ZibSxPC
KWQzefGrqnfG+DjJrXPZjsI8ChtDVBjB3LmwoMeoum2XBPKULU6p9vd1qsW2aVazY8z9rhmyr1In
XIWxca2UauyUQ/IDmPQfwA22jm50r6E0r6CKD6+GKl5tIgYsp+FBr9LcWYbctFcBveio6n2zBKeW
3uato0Y5xLX06bURxXclrie71ur92EBHGvsFrC/apNTBZW95zlLRDBQzSzFi7tFVhORFVqTrrogK
zoqyE7SPFaVpigQrtiapx2cjbZ7uprzFcD04ORRP/8rDbrLP3MYWdbk2KFHJVYS9n14hBRX2lYfp
+qspiB9NF/G6fYeyqbsceWeArNOnI7cxS0W3ohErtAqQ+dZp4UxW7LZVYkvtWzVfa+NRBQOUWu4u
fzp22rKxScLAJm2B5jXQqyXeSORJOz+RZ3vr6S+tDXYVV+HUkf7HwmKaUwamD6V+amFzIdKUAUIj
rvWo91dkhj96M13gyLJdtYee8FfZlSFszY3dxIvPK/thl1rZfhJUIVFhdzmcxrj9EFPA4yHbkyvD
ckUOxoKBK0LQJlOr//GTWlXwkIt5TPxMns378NAFxk2j2OViZ5BgyD1wMXqpxjsh7OD2YZQc082n
DMU8wqg6jMZ7ANI91EGuuy/6K7JvtF77IH4LI9vis17w1pZE9o1ZS4zEyhRhtgUbvIqueewn6C/r
NqHZiHxu/ZgdbT7cpC9EqY/EjqQ1cWLjFtahnhh56h7VrRSFmHsysWvsp/vL54RcDJc2EHVxjFpf
aF2dI/EAMegCrmLZir0kDp05h4BTmPiXzfF8pK6PMBKTtE5gLk/S9A6DirLspKOSDhw7/+P4fywm
FbplodSqPIIh5bYEnSHhyVLewPqGdg2AATx+CHLMLqwi3U2RMQXZWylZRVfFwEQVOaRBRIJ42P/B
sWdmix+nkAarLEWZh32DnaLJz3K8K8tvGAd2IwNloLn0BN4e4Z16ugCaWU2clj3sQZZ6r3wHvzUB
AGG8eiT8cjKQktPOEDmfkLNVaCqnKlWEog1xLw5LgnnLFu0pTVjsy/uRs/3pORdrLOLEAke5mwri
dQMRBnPVblq9CBZhuU/FgbNRmMng5sNRIaU3tbwqSiykNacYjIdYXfxtqVuOU6xyrkQmDTENBc44
zP6fR65lFRSlH7B05O6bZle5wmPWbVzrXk1suQSHNe+GZzDUoTq+MUldRGU1J5U2n7IYkG/dYbxx
jSGFh1oBZrDi4/xtXh0i0SO4zXH4i2E2wjiFZ8SJnRwEHOcOa60UTouMRM1Uq+tmnF6BHnm4vFNO
r0r6jG9t0JFSFsN2AU2Sa6xobuhQfhWNOyAO3CmNPaK1N4u6Uw2mIyzJ/rJt1rbBUBsIJYHPVD/h
KVYhHAyjhek8FfY5eDeiSQ6sZXD/nRkqOMegeQIhMFZRLTq7HOIDJpJdUf522Qp7d268oUJzqKat
vmR4QhDUFiEZr74UmIpqPXKvgruEuzdZF/lm+eh6/JIOPXQXYJAUz8Z9CXalBEgiFRe5fgQOm5MM
cr4WXcFq1WpZywZfa44WTzEmVzLv+VKIZEt/2o4fq0gr40yRklflCCuR6bThddjand05savfATnU
NtiFjlA7qycDmM9bUVZoNkFXD4ZdAxSnJpUFltm4GtGC3BrB7LEVrG9N9jdPL1MBCBSIMw39dOpE
l7EuV2ar4URbGJczFjspeAx5zJfX1gZ1orumzZVuVPBESCInmWpHaV7LTnDURLeT5q1dKlfMCtuw
QIfcKe+cY8BcxI2H1GlrrCJXIT+L/gb44g1/uoaeo9YjThM1YvAZzLY4+jxgHc8odfayOV+tmASx
sXypWslWDZ6QH8cCzXuxhoW55isWtewb2yrjQ9/xMgPyIz9t/Y+Vo/ktjEpUEjnFKzbRlK+hKnT2
GBbXuhAeLZDf22GJ2d95uQ5T7fXyN2NAvnHPbCxTt1yuQQTGwGQFLlYziH/KnuJmeBZYmI6tXsrl
lryCCC5CBcemZEt744539JjVOii3QIcUchto6lCbFnt2bCD1TJ7wJHqSTsAQEIQ0KnWOEKS79MAL
aOyIvbFJbVW9WIbVKHEYJ0d5gcy6WyF2PhORW8WZvyS32ffL68wYOsI6bwxS2xQi84Nhjh1ZZ7Q7
nkmVbt6p9uA2I4gOR6e8yb3IN518X329bJr9iXHNos1vmtCLomIbVIVUeS6xvmogohKjoKSl6I5e
Yrqs7p6S3bqzgF3KjeOwtN+n7ItuCE7Y3kvDQwuyjAQ/6vIPYp6nze8hf9+8QpWpidp+we/BUIgj
Aco4dPt/Z4FKSqeiGjBCh8VGWfGgmd1OTrnBjnkFgx4U4AYwoykmFc4BNKsbRUFqoT1GN+EhO4Su
vB988WVFnWLa6d5ll8gh+BQhNuaoQzICX2/GBcy1Yuz0SmHnRgL1hnmXiT80gD0vW2N+oo016nio
eoOODgpc7qjJv6RFKW1h5T0xmUnFxgZ1IsJYWZtogUeABiq2qTdX41K6mAjmXEvkt15YOXqGUwFg
V7ZKFJLVtfWt3HoQ9fBJlSNX6q1HgH4nOxt0TkbIPnMfztH00uIkdABMwOj40ic2kGbKD8uWvcQr
HB2n3VSc+FuPN9kPYHvR6MyDtLJTnpQus2QA+ZL/7lGLCu69YK1dliBNVDVgztcInKaytgc3hoeB
vcUBWcKCjll/p/drtp/DRXiZIguXd17EnDN/mlW69BWoIFQkyWBWCb52501ejLk22dauIo8wy05g
5zEwCHPsbsWvQODZl/cyZ59ZVLgxk6ItoS6O63vqW89qB82H2EV8NGOT2/QiC3rJSyrwoGA/K+oA
L09R3sn9OgFzGyYbPLQ/dUd4+neuUTFoHcUyTskj0UiuyvK6bn6oHed9z76dddDwY1yCKIVQoSAu
YyAmFeyh3l/BWqs70jHcazeTL/qKI9vpfR5UnOjDfphubFKhQWxGjHKTRpoahIfmmlSeDBS66oDn
HTuq/uMcXeWKillTQ0XF9wJNQVp1To3R5WbwhOS2QJ78N1/rwxhVwzDDAj3yjrwSSReosC3rKuZ1
zf7H0p24wzTA3uimuKCWQoW3NZ5qoYWRgeyqLLQbVFTuxip+yyGfPFcg1i8HaCnlnDPOPmgfpqmv
llhRki6ljCPe9d2hztTeXaYIL1J14on+nYCDnw/aP7ZOy7DJIcQVBB3RBDfbel3taoqvs7G6L5XG
cIVq1e2wrqDuFWb2Muk3g1XtV62/Nwxker1202fGazfIT82c6zbqtx7aDUep09F2M1Qb49l+nCom
sqP5B0BxFRDB7euqZdDZWPqboRxu89l8TmYzdeO+gUbClL2nRgxS1MaGmuOXxSxuFmO9yyvyy3LJ
VgQdHdlITe21gMpTH9eVP1YqmtIIQZyPwH4C6h8rQ+0yVTB6SEkhodc6cBSkX5vkuUyA+kjxrk7e
LR3VaU3z61BzSuHn5Q3O7BmBh5AQ15HNd7qPNl8lkYwi0UZk1Wow5QfzPq5s9RAjo5/RKMYbUPIa
a7+aLh9OxNx7QLwZZFQW25nyepSaqgP+H5HQDKQQ3LvCa1ZzEmkSTT/tuY0N6jZt5EUSsWPQkc47
Ww4Vu1q/hKB2nNGsubyQPG+oy1KT1ClTY6RfbdYEmX7XapVn4DH9F1YIcJsM26LXS1kxFnVIlRzn
tdWupDp1RXVyYlHk+MLekBsz1P2LRCOOxwQx1kiMlwgEcUCyep2Svwj9JHmJXAeJJqEUPpvHNBp+
GUPGw2UQRz59OGwNoIBVUDHRUAIiTzrOY0VgioSFTLJBSEbmKg10M0CEyB/XYO0UCwQTIMEF3w4G
bPCDNudATELIuxix5lrKCr668VkORTtH2ckGlpAz9kKWj3Zua4uOui3E3KxMQP8ynmJPSuphX1WG
GlzeK8w0YGOGFqASMtFIws4kFUfth+Enh1RyevM+uVYCaA8e1eEudDKBW+k8jZhccI8emgBuLiom
IMthF4Jo4k7ztT04Q/brEVUtmwjURMH43hRO+JLamcvFF5BDfck+dejDohfGwUo0tx4cPSA4on43
/FB/oCoCTRNeLeQk3nzJHHUm1UbPcduEvzu0JWqF7wRNFKIn1XiDB+Iy1EPxA/z6WVtW1CpAh+ig
SLLYUWrjEAncnjHr9bT97tTpVdpQr2UL20sA9M2OGijrydmEUTEg05SycPCG84ep5k2OMt8LW7tU
Jg1F0FiWe6w7ESTKInsKmjfpaL5iI2BSR/UbP/Xk78LE3XHMswtOOmCORNBk0U26uJHntFRguMp/
JekE3qTIW6P7OuIlueRK+vSpN4aolW20rDKrFobSfX7XP8anCTJMHz/xb0dmuxOyiP84Ra1mXYeF
tDYYH8uvWgBl3s2AdOJHu/mhLLe/mXt5W5l1h21NUm8TRauHXFwQA9UqBTr8xsgeR5VDGc2sqm2N
UFWRRq/TIdGwhoBLB+G7BPah3LmWMc5oePV7/Rze5jfNT9EGTf7+ckDkuUeF+Go0qzCXyNczs70s
r+44fdEmzh5hxvbNZ6Nie9pBQduK8dmqWXeVsXaThrOCjClxciv+szNorFa09lM2DzBhggopWP3q
JrkBlZYYIONAzJV8ydUSiD/HvupmAjgy7kWfKCvxcD/syKeBnRH3JUjb6AtGjEAopdUI9AQvSgZ2
1Khyxl3tTyDJkCsn3Lfe5JZe9Ep4R5S9lT2PFYZqoI6Bf6c1dnLLE1xghoLNT6KSSrNV0z6GdKZb
TN1dlac35dL70Zr5Y5ZzntnMgpG1sUXdM30IiH8MEDkACdaLZYJozE+FkwyCENmtJ/oS9HC9BloI
Y3SIJ0807QSAQS53Dvui1zW02DEaTJgyz3OXVm0BZCc/5Dcuv3OE1MHw/qkQjzGmoEexileiYeWI
oPKXiL4lRlcgc3VutCwzLR8gxIR5NFzwxwJKGr0n+ykGD3hPflZRDLbUk7IgRsPoPpw85lUO3V9g
rVHOKCG90NikwLD4ilcJ6Ob//1mkUCFWQE+nY9YO7U0yxLVJBlUNte4kXvBl5+oNNbDCrloeDTYj
Gp3ZoNYv6/KstkBG51Z6Hbq6XA5uHQrIjaqy8C4Hvv/xrT78oXZqEVtrqc6nbwW12BO/tgka1dYR
d7zxG1abRhbBLQYEIqFjF6k70sgm5BYhbIGvzhtDmyjl1d76vriyrX5N+MwyjKfCmUGy0JuPJeiz
LmgDDLbu7AoJJCcFb/CzJxRpsTUybveSvRuh9YhXCVgnse/ODSYd+gvdqgGus5cd4IqRB/R2sU/B
21oGvK3ItUZ9O6EYpTnCATwBFZJj7mKA1tEfLcAUACF95ewUxvUFvz58o5JZI4zDrI1F1TXz4i2v
4+99LntWarkKdEu7SnyMmvmQhelDLDYP0NC9VUbrIc+mRyXWXc5vIZ5R2dbZb6F2kmyNQj5bJ88n
LztKduqOtggCssq3Upu70Iyr48wctY/AozgtNSZfXf0+DMYnQ4TP/vpVR/aq+7rkgIe+GmwpcTKf
Ow5AtswlV6kIvqaSmtYI4rhKkp3x9ffUvgC0pbgrvl9eVt4XpvKv2oxzuW8V1ZWbo5JdDx0P+MVb
RyrNWtIQmugSDOTy9LOQo8AoTW9QxOdaD3mpEG+LUNlWUzRoDpBgY14nD0tnD5DVICOh9U6YvSb3
pXfFEU90RIq9OAmGsyNbuDOeLi8psXLh69F50IxazRS3+BW/uZXJaDYhPebBJsiXuWSGijtt1TVo
gmOTDOqjsBrf26H4rujZt0VJ3s3p52WfWIXB7XEwqbhTR7OopRbu3B7db8EGb+NsJ9lNpjyqe4Ls
xtid5hTrQ9IfeY7yYh4N7eladUL6DNtE6Wy46d4ItIDgZucMsEFec5v3+ag409SSNRfh6fD1e9Ba
gSqMuMe7GZkX/kdoNan40o9qXhmgkXUhyXVsVMUZhfFQop3H+XDs+/CfEE53ucO4EqvOhDtklKO+
IxPm6TMBSbQOJtqP3LjJOYO0kl/Wl+FQg1sRPCdh80xQzrrbuXL/Qi5ggo/4l/5R8aU14mLFICE5
beq7CjaQ9Ua3JfS1YsjZ/MF0A88/KsaEWV2bDbhuT6e7vwU0yp4d5YASml06XJQLgx9AhpAoOJKh
RARqAuoC1iGa01RTR677ydOu1p2M7ahgdoN757AtkXEwQ4JwNV01wTyTOcriAKS/nNnrYj5Nc5DJ
wmOczPt+XcFG8txGELhQeHJLrIYXfPywTB04Xcub2RBm+Bj1u1yND5GgX8ltGzmN0Pu9maDVZUZf
VSiz2PGQv3E2EM9x6iDK7bKqVQXHCWWURFQFvN+YfN6JZ+fCOh7reCKDK+oU5zapaYyCcrjILQZR
QesLHTnVy/DoRf21GxzRr9zikVfjIEv36Y7YWKS2T9RnuaDo4LRooBOpDIVd8t4tPAvUx0sGpVIF
mVgYMrsu3/WUI6fGMoDyhgZJMUz4gO8ELm4WLRziuhXaRAeRNga7y7R9GfXu+fIeYOUoFlH6UvDE
+0wGpaSGAl29XHfXMXIsY91plv5L0zpAc3jcB6ywvzVFrdeSSGVXR5nuQr71QVWNY6Lrj3UxcupO
rKo7GLQ+XKJ2tWZpZSstImFPkfz4Za5spEJ+8pZ50OhwlABPohigBjJ41n2PM67UJc9PKoUda/CM
RxWWtMkxMNzmfr+8KfPkXv5wzKfs1k0qfa0gyBAjQmE5gxOj9G1bez2aCmQwqTP9y9Z4PlFXjTQC
4i5Y8KlclqtpNNCZjb9DvurnZTOMBARVG/BaKgC3WSqNpsQ3jeuwNuXTDUOe5wpYWGU+byhj1+s4
WAqp14D0n364mmW/5kqqY7jyEN73fnWcnHqveuPX+ti9yD+a/Z/wQLGi/ZlVKpFczTk0wPskn1p5
M0CU/a4C6aB85DZ+eP5Rwa+IM00TOlVG5tNerT8UUOPdEB1j4ybaQwu7B1epLV/xW0CsTQlWPlRl
8fHATEoLCJohFMSkFIbT/QKNoSKIrrSDbMtHPgsO4xEAiQhSmCI8SZ9MVak5q+M4yW6SzjakqPaR
sa+1J6vH2G7d8HItxrsUhBQW2DNRqwIYllpRta30NTVa4li/7+7/y9vSPsjc9JiV9J/ZogJlNwlF
Fekd9snj6BLCjdAV98L16qWgwOfViVk10zNrVLjsxkVZRjGR3aMajFeELzLce8b17JE8GWqdYJW7
fMhZw0m6CqIBqHiB2hWl2vN7Le2lcIQcsAxUFjGpOkMACkfS9fBOlVPRLVxxZ+25FTJGFENcgTIp
lCkwi6VRCxubodoKIBxwuxhowVm+apbuKR9qzr3NPH0bM9SKtqgWQRp1lN04rp1WT2yzqI793Dqy
WvHWkpGTwyVA23DcQDInU4E5yrW0MptBds3FhM5FORXPUlyqt0bcoAESp+NVvYymH/dictUZPVhb
hFp2qkjMnttmEe8vf1r2An/8GuqFYIJZfkRXRnatuHvQtPqmzmbPbGSOGfYCG9KJKErR6IeWsViQ
3SGHcZ6PaWgE2Xg/Rsu+aB8vu8M+iaaK+qYIgkDIIJ/vVCSQXS8lkoxy++LpTndNSo7jwQpKr7zm
vniY33Jjjbi9yfdSJU5nNYY10roiswQmxogEr0UzAcS0ZKSIkyqxbyRQZJoQvgFVJl2ibmoLk6vE
4uiTcri5VwIriByZz/ZGjhaVjuvA8IOGTUMjAcTV575lEFyRsqwgMwsnbq+TXlrtWYH9WOFtrP/F
ZPyZPerLzVXWKKUJezHoTLIj0G7u4Of2b9xn7XRHzlKydv7WP+rb9VkXtaqSAKgrlROGAuQAxIh3
KN+8crYkuWg+LSQYr/AoxmP1k3BQbPRQSQuRRCBluVq82CHgfcLwi0LbPb8BxHq5gZn6H3s0Al2r
pgm/5f9Iu67dOnIl+EUDTA6vE09StCRLfhk4Ts55vv4Wj31XcyhC9GqfFlgD6kNOs9nsrq7CRgL7
d0pa9DbBWH81QuSjudX/anaVdQwgngD0OsB4mLKkttIYhNESa5xu4irDNeliqCBuXU7q7i/kDXjW
qDQ6VzOxqdtIRvcuv20OhAtXCaqH3iGXLa9ExMpvDR3KmSIR7wGn+uUpkPRmCquyAXP5Pjwkh3an
nbXneEo9zBt2a4eKwxBc7q1uqGV8tNWfC2eU7RI0H6dkV/q/2X6Fda8/G78g1omJRJf73icLob10
8wPozvwAutg6Xizp3Ktp7lVP+Qb7u9wm/SHCatI66UG4HWweqpxnmHozTyJY9/IEuYUuPcRz50rg
u0nC2M6jW6vsd3HBQ/Oy4ClQa/nnm2rEwTZRW10FKyrzCkmFpz2vJ9BRO5Vjefqn4VR64yM2130/
BLBCqYGITQpjCpGpowwaRipmgim5egMlyOkhDB/fN8C89tDyBQAQM1eqSgfrzshawwIBFp6WGYRU
5t1oD353IgPjfHpcRuQE1amuYxPB6YpU9HI5hVWPVlgLlStpT9X4MqknEfzFnBUxoiaEvzATAr53
FFRomUSxyfMu0qwKNQGofiOI5dJ97BNYrwb38OWQfwR4JqkbL7ayuqn0sIJfLF75MoDNUoPUOEa4
4ZR2BIIm5/1FMoLLxRqpjVSUSFZlaFS4qxUptiwYp0qyvoarBNh8/VKZyjHKDE+empW3uwyPhGU8
xPCa1qDRSB06tTbMNVn+LFX0li8Wai5gVO6eQ1s4hCYkQ3mdEZkRty9sUscOggWtqAOE9vtBNtvl
p/7zAjANdKN31jXhF8rusqBzmz3YPxDJ54cGAHou9Ie3dOIFm9O/KEOoQLe3ci29t0upsud18d7/
royHroUWDx7VEvQ9NZqyzGgMBWzbWuXKg+lmw/cx9rU6slUd+L7436cxsIWTqIEMUbIU6jYsQFoy
WyXOSdw9qHlha/29YZYcR2V11C6sUNfgmg1qrA1Y0XAorqfVlo6WI8z2+Nnw5kNzIu+/ZTeIdlVz
tpIV2S4sU7FzaNc0nCNYhiLiLvOizDYAt3PCG8KeOYTuwoOGkUNHXYRbgzSAppGTWK8mtQKJw89R
eJDVzk6k+/cdhGlDBgRDEU3QaNH8IlayJpO54qNJ9U0ZvehjUPJGcxgvLkxXvJqgThuGUcawXrCM
elR+inoJYXjV2o29sesnsXP/7XrArKGAPI+oTqGET52puTLyyEii2rW0+2HaDcljND+9b4IBWSM2
AMzBycIcDK2hUyldl4glbCiDbQYEspcd29sc0PrppU+d6XZ2yIUHJV0Z6KAQTYs85Szz/Hq89A1S
SQJ+UUcTCEo+VNgUVbz3hAwBWw2K62gnFm7VQWo5ubPuO78BZHBxFa9zF6SkJAE27dxTe7uL7b/o
Jb4NMpe/hfrAnZQNQkxuK/Ew7vVDsjjDY49m0DEEAzMmDm77O8n0REjFfOZmq+R7Xu6DCf5VCCic
efgBa7uMoZGeJbKWlP25wV7d60/TlXCdOeRJI8x/IbHHiAKXBqn4U4M0uAMpCPr5KPuaBxSaj1JA
Lmb9yM/5GQnipTUq5uRJE6l9DmtqoPihYEJ4NbcJUf4IjssktUdjBq/t7YfwWSao1fHcxpQ3CqU6
tbGYW53GTMrJOkXnrBIlkPoFzIKVGXDYl/cP1dvcG+ZQU1cIm65inp+Sm7sQpL1LJ+oTFhrW6l0n
T6IH8TpQ0JUGZmXWyXwYMqgI51GicK6tt7cwLIOP5ywA+FZssJpqqShiKDTGUq372lpkdthVuv3+
+t4GQVjRFAUNOYgkQUDx0k/jtq8qBfMDmMwH2NJE5xRNxf4UteFDJncfaPDAHJiBkVPJROaLMjdV
gxQbbYqMFbhS+TH1LVRHVT96/ovWPvlb9BHc2KJpQtSonIUmTH57Sl742XAC8dy0OnHQnmRPnp3o
YAF4oqtPYvYInSY+qId5Kre/gQqHRBCzFXqslxARraG9XGEGEN4q+ilydr6+A/l7762ZCnlw4bZt
qoycy2iXPoPgFwC3eDd94u/vmUX6rS3QNJKmFmS4iANvjoZUhWHZgRoF31J8KnbDoyrY0wSk8OCC
cbV6AdOS13iFm7i5owC8ld1LbuMYL0jEPH7rhFHUIa5lGABroIr6Rl5tHCA+va4R+dyoxjVO7VdB
CGpMvB2e8Mr7CFL00iBV05GFTG0UCwaVT+ZddFSgZyEF+nkQic9+xngbXFqj4l5vSg2ofeHNsy/5
/SfDz10QcTpWZOu3vZ3bM/Axiz19w0QWOhwCJL+4BRDiPG8/+OsOU1dMU1jTbFgxdviA9ALidaPd
+QZqqxm+Ma+sxPieqCdB7QhzkEhnkLhfulecLU2ZtNje8Zmw0DROp0LA4/vsSM7wI73jane8jYQX
9mhtpXVeo0hrYA/rA196h9cedNoEKJRA+ts2vmKJwYe6i5dmqQghKICQVD3Mkuy9vpmhNaxhgk/+
C9Eexq19aYuKDqExGoMYw5b8pXeF72RTY1cGBTf01BO7hYAs70nLqMZfmqTy3ijsND08f0U/uSeq
ruOhQicaauKci4wRai8tUeFokUi8J4vrPJBrGf4KdZnkpAX1PSQr+WMZbyPtpTnygNlEv8rK1mW0
EP100EjvIMbrmqcGnB5gQ+Offsb0HayhtQhEOiZy0Nm4tJZMmpg3ldW5xwLAe9WR7Cr+VQSk9KI5
2uz0V/VPIdqFHieff5uEbO1CBfjSrtZos9KWsNunjd8u6dGQkp/vZyCMmbFLG9QJqNp2lvoZNsid
Bdko82d1Z+JxADok0F4NLrRP4z26jobm/sX5e5uoX1qnzkQ+NWW+KLBOrg3Bjp01cyIo/fWYZBXR
C7jjQvOYnvPPt0Tj9nJPRXmtMeMFi6TtjtQ59cklrfpWhMDNK6wyWuGX66OOxZyX1ZA0sEYmNlY3
d43xVs+OxHdGwsSt7UV1J6TcHvzbB/ylXep8WPKcSMMAu4bgF+1XpbpN8+8cz2GG7M1OUjdwNPbW
UmmwMfsA9YMy0zG7R8gBu+kTEP1OO90Mn9QJ2CHuN3ybW16ujrqNwZT0x2uIz8qzPYG1q7zTAaI+
REFuS06Y2HUD0HpQHtq7sQGYlHtBvr2OL38DdR2rZS0aSozVE8/FRG6enSmBjQAahD0kTDROLGDf
yJvtpoKQkcbmJCQwKF9hNtER7NwFusjrn1oMevMzOkY942KB57tlE2JHoZMaYAiJ6z5LfvkDBDDC
uLoJuEF2lkcSAdWfr+vwtERf6vyH+S3y735wXIwTHs7goM1vWJJplcTivMmYP0J4aGuX9O5WR3TL
O1nk9q/Z54YgcmQdgA76hWQBjdzq6HS5RSfeWd21qvbXccod52Y7zz9m6MdRAehbFv4/7Cmn8gap
FRmFWR8jfirHjnivxqgIL7egPO7b84ecMDOffflNIISO2SNPPpt9Yb2aosJ5NZSRIMUhQoIBbq/2
cw3qxg+5xKsJKn63hbwYWfdnNecKxHhdBKMDITs3G68/mtoQPcffPmFQMTzNQdCX6rBIqi2l4pEx
BkJ6PF+DWUXgciywg9urOSp0L6uiCgVxQTXAxzok0I3HyMSRh9IiMfLyOUGO96sZKnqneaVmvWB2
ONB+p1f2YKleonyN8lM1JpyPxnMLKl6LSzlpCcmfFumAiwlwXdnhuAX7MnpdDhWOY6n9c3CHw+CR
QYm5/gw3BM9q7SQlJtqWQ4Ny9u0ScAzz9pEKy70aF81EjjJ5QShm5UiTn+r7/IZQ2xEGze42snJH
nK5BeoJfwksxOHtLD0jJRteO4gj7YWw+lY1x342Yl+YskhMWadqRNg2zBbwqJGmKdoJ5GMXOtmq3
CSzQ1Q1742ddQzCse4w97l3PvgL++bD0rFQKRZM+J5nMDMCUYNc3UJIUMKAM3I3XoojEl9xgx0tT
R9sR/WpQAV1miJ1UIVjKeMr8nkGt/8ygxsear5HEXt2rLSq2YFJZQgELtjTM0JGJ1+Enic5QwgWa
Nj5wQUwkAL899a/2qOAyCICepaRM83ttPeSXMGBLZnz6++SGO1zO20oqyCxaN2vFDHNkHOT3RmrA
X6e2uIt5tEZvR09IQHtdGhVk6iwv1EU5Ly3BU54MzS/+chJ33FWxT8OrJSrWLEpbR2uMSgwhY4lf
tF3uExoacT/5khPvxiA+yB9Q6cPyZHRRJRAPQlGV8sq8GiMzJ1u5IAsC704BREgKAJ+7en1QXkm3
7x95ZljZmKMcU4hiiLoSc6uWXo9xcZS4vsj0/Y0JyhdTZZKMpYIJMcieIuCIiCRZcgLNsYcEev/v
+6aXG0j5Yqvrgypl+GplgzdYIYK3THrQI15DmLdxlBsKxhQWa4nKRFmJXiWCwab//P6nYb8ENhtH
+Z85G7ncSti47pe1W+ANROIMpMV4BLhC0AYZj7SMtybqjhOHFEFKhcEW7NvIT2wt4XKFcrzhzT0W
hRhkIPVckOU9abta9DOPIFWB9gXD081fdNGYwel1G+lLLRQhfInWPTnGKOp8JcOc0D3xlK8Fv1rN
zBI2tkhc3jxk1D4y2jmFrd41oCsanXXpYj//PKVedkW4vcmT2ar9+opbBGTG/I1tKnIIppipCsYB
z0Mi4YEI1482KXl0N39ROObtKhU4QIkFZmZSUZ0O8a3srcf5vtgrBOd1xTvRHLekp36X2sgTK4Ep
cJjYVXkwZl5aybNAxQxrgXCSVSBm9O1VLYY7q533nMPM3i+gyNA6MSA/QpkQG8gzAVJIvo58WE/F
oT+S92173wcfAGefcXGibKEBqGEQ9tILZS2t9SobkKuKNQjLwtqYgypcBdUG2UwlOQXkA+46oal2
qTDULoaqk0dh0BrDeX/RrCcO8L+yLqGpC4lUKvKPM/qeSWuQJw6ZCu8BWiW6TdyWCevzgUZHJzyY
sqrQYyFlmMztOOGNowagepXW6yjfETYsUvHrytG2MEiU8BknyCejk6ytWerAzUuTC4uJ5RHUfdU9
1X4RdL5Y2UtoZ7e5Vwbr1/E683lPOmYRfmuYOntNnPdqYZ7Xm+xEzQ2XA4Zgzk/jKn35ED8Mepqb
DaY+5ABFnNRaYZAgEiVUjAcV6STAHT/IQHzo1DygF7na3tta6rSYvQzMkAWDgvA4tr09l70TiVHQ
LYuXxtCZCaXd+77KbNts10gdmtWodHVUYZJkexCX8VsUweqvaFhj5DP31uFGza94rzpmy2Frlbrj
8SknMQ3/7GyE5tDJ8gEv9ZLJk7NrgvRAwcOPJjD28itGrBtja5y67/u8VtTZgAOne1RYbEvEi4s0
liUnea4D7pQK56PS0G5lGEY1yc47DEbtCSVjdKoSEDlOoy2Yz3Ji56KjoRP4I+lcBc8/LgCa2Sjb
rFgjUXpzP0eSYjaQdiJH1rBD4HeImOR0yg/c25j1TNlaojIB+K8WGTksYVBt3121u8XHGJ4dH3gt
VZkT/WiEsiTW2gQEHlkTQSjHjjbm/mza2TXpHgODCQa92G9cMi3f6p9lPZgzL5Q9bQkG8M3hEgg4
R4npV2DhFlWLEMHSOPNIkjWltkgZ4WTcRLsO40GtYSuBDEYXQbF5DNzso/tq7w1UUhv+1OgJfZWE
7kuSHcFQ/NuVQcP4KQYY3f1vi6Sxk8uSJhUweCQm/lbslEu86FeHCHZ2n1fOO42BfEUI3qyR8ifw
wqvNSKqTHUgQStw0cqPafQEeDaLXWQZ5ca+GznAIr3KuoAIrd9napi66sqkHte5Jufe76EF1aycV
NkToEJjqR4FD7Mu+3DYLpS43bbTGJiQ1qM4bnrQTQfKQq8b6hefvx9o726VRN5shdV1ZZFgacZ35
gQSE7hmNJVveWS+8RJa7NupaS0OljcIJ1sSg3iNp3iln3hWC7eBDh7guQ91oktICwkrWJuzEg+4R
yGLhQXPuceox0ib72FDV/hCt4aWrUneaAWYIMSEtM0KjMNwld/ot8ZbcKzKHG2uY0W/jLtQdJsiF
EvbL2RiOYeGY0hUhtElQFMpNd8530w2/30u84k168mqUvsnMWCrWZcHO5q1lS3rhxNGPuX3kRBjO
0ujLCirczaAC2+H2PmZuUQsKXa3Yg8HRUzyg3FMn/cmbBOF5KD2TJBuquHTN2UMLEBGR+tOQYoYH
xTyvfPyvB4K+u4ZxzBptxdcjrJQF6FYH86lBOR9TsoGo3CTfOFtKItV7H44KLk0+5BD2wPJgDyNX
oOhHygMqogXDbC2KzLz2Mc9RqPCSZLNcp6TJk0NKNtTqXYQjl8zcbhnnxtWowNIZCt7jNdYVXo0n
Yxfuz7XlZ/nM28YFATHfdRv3pwLLOAzgOCT3AemUaaZd1vb8SevQGP+u2ou7Zvb00D+hQe6bkV3P
9n899BoVYeRWQeVNwrY2XoWSYhdATis8SXe6He+IXDZYYu45nsPbYSrOYJYl6lMda+48yY8WtwPH
yOxMbgqM/7cP1lc2F9MbrcuhrQuNoC7yff2gYSTq+wCIpfg3ZO+cQ0HrXGZ5qw8puSd+63jmrhQ6
4Yv6UP4yyLh6MKmcGj4zsGE4EKy3aL6/mUPs5zHC7J6GGct0PlaWiAxqSQX3I18M3MIQncToHgg/
LnN91axBpz7AihosXoFUGBxVKwrphE65DGLeUAbzULyao+8EIssSleiEwBxBqmWBEgiBvOMWd5iO
uLFDPWHaMhfUlSwrxQBCjWLm9/WAkQ9wEqEu7Py3PaSvg2FKAO0WYYzoEJAplxjCA+EndK3Q2pFe
ONZY0VKV8blMEDTgv1RcEbopaxp1xbG2Sql1dMz4uKMg9z7oGSNwwhRr7lWmJd9UVgNhW2icOWaf
iU6arZiAETLt1GT9fK9b81exjzBSx/l9xD59e4CJAMB6CSQ1Kj1uonVyk0/jhCgryU4jLvtY0dy+
V29aCTRruZzcyCGU9wzrypIUPx7bT4og/yrU7Mcir3dzKNyuKJratZhzfJ31st7+MCoehlETzqE2
dhgDiiJvgZ4sRhky4zj3FsQ/chGUvlY9hJ9mNSkePrQp5HtBtdlEZfPymIEJzgAnyIwXOwTaARBD
jgk0QwN5RwiAoVsMxLRKkKh8ZghW3AIw/h/L5KRsHvOtUYh6tsBy76sH8tbNgPkfXNM+gwG4HDDs
TX41R37OxlyUaLFWpQui1jqn7tKFg6NKw16W0uOMZp2aR0fgjOuPHMHtKkkw3ZiVuiUyMh2rbN3F
q2vM//THGaMN3a35+WMJy9YalbBUbadKS4JFghrm25AOpT1Olm7LiLK808Qqn6JYi/Y7Rg/B2kCZ
kgcU3LUMseVMNUDoikBcEgOmCdb1KxLRihvL5QlKMptqW6tUpgQu5qXqNZVcdihlRteEW5tknHJ0
DQQzUkButkQ+0JuosVknFdX6bhqFLMI6q/wMDoUy1M0QAKONGXK1wJQgSEV2nEPJjKQbm1RAEMsq
0vL0HLez694NA3AZHNB5RV64QhbZlsAuwMt1mW8HBEUISmP0H7RC1ELnOK2kZEX4JsW1/oE02r7n
T+hUApvDuysYI5CIwKqEsX+AAWTZoIyJWR71XSTjrvg1u7I3YFedyVkwrCYeUAQ6tXuCFk+cdvia
PJT3YDAOtH3yFHMrfYyZkctfQu21FJpqqbf4JeS5O93HGBcHd5qBwRgoP4vwZ3x24MfLO4igKZ6w
l6+E2uZVAZlOhntTAcuiBtkpKji1Eib2BhKFDQ0TbMliG1rpvu9UTJ/amKAC0aoplTLj7eICVu0k
uXXVW43dl/OHAh54fkBRAYIh1AovA17ZRfraCQhBoBZ6UL3ogPL/gRQvM59/OplBaGOMCgdG0hha
32NRZTwc0cu5BYcaAM7QRS5Gg8eaykoRwWP0z8oony0EyOqtJlaGcswvMGS4oScH9UNnS3bsS5E9
32G2IbqVrhbMGHzoab+1TvkpiHGESNHOF4kEQcvcHztHuT/T/wR66PCAOgw2TZyLzWqp/NuwGgUk
w1htDAT+crWotvwY/kKDjhBUxW78Lfy0oFfmTg/zo2j5OVKG/+hKCinSb+7OPDPqRRzwE0hOrjs9
BqAhRSvfEBBpX/HDLis3x1vDNCxTRyeSnj9P8CgW9F76/ZKa9x24qsaj4ZHxuCK2eShcdsDdmKNO
ZAR5uaTtYA5kjQl0dtHx/EGayuCwQcb1oWLNdnXUwRwAEbLa9by6yctfCFtNedQAhK+/TNyiPjPa
bNZGHUxg4JcuLWEMzCROSVhsJ1AutIP3flBjdoS2i6LOZNXqazUOsJPDS8s/cDLJ66+4XWreiqjz
VyS1VDYTLJHRt/pHcQ/atFvyubIfE0b1C7d+5Nlk9oZUHWRYIEbVRJOuCw2xEi1ojQP9+wQGv+Re
v5P2nWe2ILbNPOkbiLgJifIJEdbBbJp1B7l7ZyicNuD6KrmA3mRBm19C7fPcqGAY7PFLOk95JhXa
zJkPWoCXJAZVc0fwP/RdX1dO7bbYDpVQtLDXR4u3JuN8iOJlr6hJYEAeFuD1r2slniYocQddmHIK
HMxbhQjfSJjCtsBqehl3lmWsZEFH3LGiwsFbcSzWoBAeBMx9c5bJs0S9gYq+q6BGAUvtsx6IXneX
eHoKVrfwBq89TMmVXxLfqm3u9jIjHcROMQoMLjnNpIJ7LldxPZMSjnYznwA1QpojfKkhiJN6yQ2P
kZudtL9ao6nkmqEqhqU+p7MVKuGlm9yNx/FAdBBbMFlh9JmzrazuLcZhRQ3s8XjoK9QHjGJdwbya
QoosLaH33dVecvtXSovMc7GxRH3AwVJabR1hCbwHT+pXcjOSvqWMkdG/qkizr+WNQfKDNndi10BH
ZFKRrqpXg0dqp6E73ZIUtQnao4FwMO0BSPbyE4IUF5rETFM3xqkba2mlGWLAMD7Ev8riZ7OunC/H
PA8bA9QdJddyryuYUXfN0nCavnXMtbYHvbNTLd+/7yQsU6CawSA89K3wEKEimpllVipOOHpG/jh3
GGnUa19dZq8vOt4lRf4UHTzB84IHHfjayaz25TdDOayretMCnLuRHhSzlogmXvZVGrQWDxvjk1qM
kFbuvHa8WofmLl2KSrATSz1WAF04YqpiZC5XfoL8/ADRPivh/D7mTpggtwApB5ifVPLvG5daRjUz
dS3FEOmk3ZmltNqxYvpmmj63efLvtXEsUZcUEZAGIAxAyndpDLT2CK0QOXBVMXEsZbnWp/mhljUv
03v3/S/M8tatKWrbS0HQekMO8X6W8/thDg+lsXBuCmaTdmuDOhFA2FZrR2yMmK5UnfZmRmuqt0GV
AYrTPohK28STVvwo/EdXDElSNRniCnQXRSmTOLUMNINHMAIeCiIDcm/eWCBw1v6GO4flxFtz1JUh
9Q2YgiaYa9o+eqmg2XZsJNHwOlUbdqqQVw+qGoqB0DRJhf9pLBiFznOnzQ10ICUIXvhVYmJW2BhH
f11TQPwy0MivdQcUxAe+++vG0L2XutDT1mjwS1f4dJt2X/IkfXrfBOvIbDaD7rn0EHvpKoGYkFu7
lb8qzVOW3WkKR2CRlXOC5RnE6oSMEfwzl4fFGteh6hOYUavrKXw21Xsh/fn+SpizzzpJLk2YQUeH
+q5zNuvikkqEoWP2QUUle4nX75S7BbzRyGvP4JTU7V/eN8s8m69W6aedJK8gRFpB3COU0OEz9p38
/b8ZoFMARSxFK4SBQu88FUOAesy5q5i4pc3OKVQoi9O6DCMdOwdRT+CWjGNrIWra0IP0Sy/5VOmQ
/ORmjCRo0XeJDqFRCHVDegoEvZcu0elWEenTSCDqkq9A6Ms0nwidJcEUVJi3qj1V/NBCIS4JR9Q1
oJKpvSSSw0mXdL0bPamHdLITL3ZrL702oUQnA2ojvHwIngWaUwvqmooFeRLKKwdwcJTG2GOOBmzH
SHPw8jeuSZozQUyU15BmyLii3Ak2OE1RsbOWQX3J3CqndFhztGitzvCyuLuZTUWN3LEbw0Dr2uoQ
gcniOc1x+dqqtShBbQp60JTLVQdBel/I8oOpLbNtxoNXt903OVHxU3X90VjDJLB6A7RRciFqTj+Z
yqFY0WcytLjWndCoaqcUpvv3vZ8VrEkVAxxgWA1ynEsvmfp5BfN7PbgDxKDN+Fdc7FeQCyDx6DSe
S5JPQXukqYHOnzTVCA/hpa1RTMsOQR2ERl11WAEt8IS+95ZCdAarQlVMWgJzhhy2WUQ8xyTf5T3T
lGNC9XXtiwGmR19vUUGRdoQxr0J30yV0O7yCFHl0vjGHmibRvAR5H43omfOsU9MYuyqhBp9Fszfp
qdcP33rzKUqCoeUlFzx7lFvW6bJUSwF7JLko3eYq1a4m6yn8gdacowF1VgMAhl8z2eOLiKKHwUkM
mdUVZBZo1EIsBUum3KiT4hy6jMPgziGq8FJ7ypBTuXOqOGs87pW1ui5bwVaLtnaWafX/vQ9bYMxW
VRkzELJOlQDyNIvlYugGjOI06I6P4As1h0XdxeaQBUVbgJlYw8vgfaMMBm0IKkAgRlYliJkggbn0
5qpVakGdGoxo7cpnKBZ7NQDd2n1vC5ZTYPztG+k2EaospfLL1G01nk+TAE47GQYH8SrH4g2dVv4b
0rgPx7YhE1Y1cN0gHfBH+zcPenXzQQilZYFPHnxgoCgTKSdbdTmWFblCVQsYgbVwjM/hHiVJVz1J
X/+C64i5vI058u+bx0aalkVf6TCHQhLK2CCxv81ORIq3dwo/8uV/rweA77mxRyXoUVqbCsTOwBC4
Vw/w1a/dVehKwQqMqL5TnvikR6zUcGuQytliU5raLizAQdaawE02leKEhaF80frSPKqCkXNER1ih
fmuP/J7NhrZL2LfahAXWw2SreeLGc+6omquk+0n9ECXG1hp1PFBQUtRehDXCpw3t+lN9M6IVigro
6PBHoRhZIp7mmghkAihVNHrqSkv1Ebdq1GMb+84eFxB+xWrico48YwcvrFBrWufB0iQDVsCQg1vE
0U4DQG+fBOce/ClW0NW2dPU3fO7EE6iTfmGXCnBSpCPpIDN4EErpv1lxa+5nMdc8TKE195w1Mo7d
hS0qn5JWNHfFAbZ+T5R3QQpmvO/xteJlrrXnpW+spurW3LmKtXHKUEi1RSLm5IBkqU0gCnZa2kTm
G9OvhJq7vSIUh5ZbecSTutWNf/ISE1aDBb/CRBfLQHnDpEPpXCMJmkUM7RER1TP5+2+uumo/B/yc
9cw48PZ7vpqjQk3YF9Gihli0ZouOXrjjQw7pLQvkeGIeiF+h2HFXAOSi3a2emPqgaq+RImUgIeK2
8tnn5vWXUDEI0u3ov5RYOEFJFGDzPpKyJEmf16+VX3ziXyOMJPBiq6koBESGIecSLJJWnbIjAsAE
y8nL1BnB9cIMdVQBpRGXtSMLU3JXHq+b4jCakld2Mi/3YgUFHT1syJHoEtIAakFqmg1ZkQCTBQSW
O3xVD4pvHNd94glO4iSVLR0g524CIWBz5wNJ1kr7EVQRUCfTcSXrtEgdKGglVC0a0meG09qlD6q1
YPF1v73i9nXI7f6eLer2t/IJQowTbJFl9g/jDZFKJPE8SvGw4wJbeEujbn9ZhXZms8JcHBY2ZK38
UZWdYrLsOjGcWLhDXmbXOmZsl6uy4SEgWH0IpO2vG0sd0GHOFytpWtJwFZ1KEn73XAF0U5fPy+DM
f8Nuy0K6XBilzuKgKfmYL1gyMZpbe9UEt+0QRNJVpByE/EvavKwyfgnh8dOCdHY1cd8rL+LUuHq3
06qj3lwlOqaSeGeJ6eGb3aA8fF6zamzUGtiJMrrBXMvkKqs22tmS7aOy0N1iWWqfcw3x3I06v2Wd
jVY8YDPIGNRa2gqE3nv7Dxtb6fDuIVZx62LzqSs2VvHmbmV88WciljldEzko0i1NfhCQYeTy6zO8
XaUuWiPRKyOusUISCDHcq/jmHaau/CzoD/GTEQB63jsVqIYLHjcD47W4XStNzdAZay2mxNHC5HkQ
6me1LPdpeFMWg5OWX7plct7/mKz0ZXOaaGKGtcysaW1gTxZKtwsjW8Fc2TAUnPSMFfIRAzEWjgc3
qXtd5reFslhlpOITDqXstNH6EkWghzfEo5J9f39BPEvUp+uaPEonDZayUQpC9ZccznaE8qQijZyt
Y92WmzXRE4+5Lrd5TNZEnIRIloCW8S9uS4Yqp4VH+z97Rw85QshD1tO8Q3RvAcFQayQbhTEGtdzd
Z11/C6YD4yaLjAaP29GGeqBlt5XxgYlA/AhTRrUSXO0Q+Lr8gFaXZW2uI84IMdiTwoAA+1pIxKA/
gmc098gzvyKEQTURdQvoPVJfcQ7XpjBX9PXIjZbskgPCTOwnZ+4O0R0D+XP7N5OI5OZ6c5G+mqUL
2mYTr4VKkLfnAU/UaiDDqIKnhIzRGA/xI68WxXShjT2q9BX1YbgoZJnpPtlJx+zMP5fy4ZHMG3tj
h0oQzFwr50U6ryt9kL3cra4J+Kz4uQA9+M1AIUp0px/9VXvIbobP/B/AimqGqaIvYZgA7tP17rAI
Mz3pIyAkRMU1pNPYfx9yjCXpgBRpB6vhCR6z9hWVU0hrovQCPg2qmjlZFViEhQowcV1BF3o8RqBJ
l0fws4/xTWMut8naPuVFwokILK81JQtwEzTzDLAXXx4SsTVWuZQLoIyrp6WCLIl8nSjpbu64UxCs
D7q1RBx58zRbSi2WI7ns3Drsj6s2KC6Uce7Cqv9sydU+Hwxv1CxXjtLILotil5nZy/thlvU42f4A
KgtbzAgIfAFLVbU0WIFzlZfIft8Ey2m2JqiQk4jp1GUqTNQdAC3trQRxMWvFDLtU2mL2kIofaDkC
xgzwLmmSIM5RpzHOsm4WlAxJ3nw197Id5QrnGmQ9ZmXI/MgylLYgmUKDCMp6nMKsEVpAdsRfyY7Q
o0TSmbpQ8oD4WDj2WECTC3vUZ5L7EIPAMezl+/wW4ztoDkJMWgFHImbIY2hShMmXM4Gwk9zku7/g
Z2GAeADMgDYMKtAi5EOpQK4JYTHIg966tZReK5MViID+u2I3xXZSYEpl0qHRY0SnwtAPRlRZwfs+
RNZHBXRZIpcWxHVRglYoH1KEOczjMcErTK58y7pWR8l/3wKL1PvCBAkKm6MYSXEiZ3OMNuvBLDww
3RQzqngHKEAAe440tbXrMhhib3waE6e55Te+GOfk4gdQ6bis42XSo7PnjhUg92E/2ci2vq9gHbKL
uHs2w9nt8oyzsawX0YVVKqOLTbnOhwZWyQ2Nwg+oxNE2nVGmKOzK8Mrdb5otIoBRHa19eiCTccbN
Eoyo40ycUMH7zJSXlWMhjEmBHyMn30E0Zsdo6bz/mdkWTOjjSAb0eOg8eSwXHRg/fOVBXjFkm1jP
XcMXOmSEdWzqqxXqAoGIXDdWNY4rKaeRWte6K3cGgNLLLuZ8QGYo2tqirpBwXtQ4EnAnK58InSqZ
Mi8/94sNJVpM73aH9/eP9Wy/WBoVieZuHJZ0gTlC1UGSD4I+hVC5o/uZb7niPccecytVVFkVMO+i
7kwtTxblEYcybJGdQ/IdaHdCUkm4r/IDD+FLgsibILMxRS1tmaDBrA0wlYTVbTyGBwSdq1yJ7t5f
EiOpkaF+CeHZs5gbPeSXt3Ety4tFVhTtpHN1jnwrbnmH6eobO5QTxiL4MZYMdno3yQ+CCWuEL3J0
lMLrq2N30oBN5tXLmHu4MUp/rhKMfXMDo1IH+n5d9NbsqpVEXrAmf+bNp8JojgFNcAkiiZSZrs4j
VWkVEI2AZ11FuYZUEnI7+kGI3T9UUMWZfTVHeUYm1LUlEXNyQGahxt3gGwd+h4V5zW/tUNdcpbUx
BLNhp/OaMtDszO6OhBdgCNbTEAgOeMmqWwOQ1tVDf+4T7+OxQDQX66TuwDlBg2wh9sk7prwhciuR
Z+G1ll7Huzoo+RwZ7A8JuUQdk8oImNSKS0Vf+nRd/0TKJ0LGA8zASQhEuw0inzt3wQwn4Lb7vz1q
hXUTN4k+wZ76P9aubEluI0n+ypjeMQsgca6t9gFX3X13U+QLrEk1gcSNxI2vX8+idlmVDWvoWJMN
NVSTFZVXZGSEh/sm3Of3fNtwEvnsfn3TLJ0/6NVD1t1Q8YwQZd1nEO+gBKEyz6KTuR36qIDw8ZDu
PvYmiw5ZheCQDJ1gXGmyMIMao7OM6hUIOVFX4XIZ0bQHQ2brcBgSKqpQ8+y3/9CmMIuQTByGYYJN
3n4BkqiggeYrku8ebu6g3cTRbi0/uuRXVACCEPtxBkRTCFMshY4V/jPz5DZzMdtB0R6h774ysDUr
YvzBJgVyUegtbMAr2XxK7QerrN2VyVsKpQFoAIQLSqEcMXodaCqRFCp9qzMvD4E4Zp10a8QkqLvk
ppiKwCpjT9KzA2OAyQIxt2J86bxdGhd2iz5EUZmGWDl++Qyn8lT2PvvOOwKn7ay7xoOytj952Cq6
alx2aOAwoZwLYeLr4UqpPeUa9HKAm0H6dXRN2SkKJ9onQSW5U3+y0SbDNw0bTjp0GNcu9cX4CA8W
AppQkJPb4nUrpYoRG9w+A4Fs7CoHa3DbPSfmQ6L/U79GXbFqT7h2tdoqyMjtcccddw6U3m80j7et
GQoIHtfKi0tb9nJ4wk2YSorB5AzmbOUFIKjWQt0kV9e2zZIvQ80W1y0kwgFMFawYZqINwFoBAdiA
KiOpoOmk3sijuqHRoQDbyQjAvBnFvsHTl6TYgcPBHeQYVD3KCgp36ZsgHaSBARX9rECtX2+nrLUy
xkBZ4VVkfCuJ+ajTtd5S7r3EHQvgPZ73GoDx0LC4NoEkdy8rBRLC4O8PyrG562v2mEFGpcua4OPz
yN2WaAptTRgO4E2mJSYqp6S1xtRuOUsHuIy0R4mojpW90CF5IAPx2Dz4Hxtcmr5Lg/x+vHjlNiyv
qlnqkFaf0feQ5O44rvjQpTIPECJ4qaN/Aask6sFMdkXMaMCYpn1xRLn2RtmCPMx1woC9EDcHqfHf
STNfmhRRj2mrJrLZwCQnFAI0rbZdHqUxv8+AAoXegrTJwQpHdvPai3Xp+EE9FSLJUHHUoY55PZ9t
Yw1JmyO5lYUT1E5tt6wSlArXOFyVJS+K5jdccfytB5neaztRTZnMGK8PSlnlxmZaOHkELAMlt1Uu
fx+yHtS8WrilBbuVFMszQJ0LvmAvRKmhZ/ORSsBENugTJNAt+XhLLR2Xy6/Gt9zFlgLeKTPlEF+t
1qsjtBg9M56fTSsN0O6zBiDjzlM8L5e2hOsryZEQrnrYUu8H3wzoPqLfeNulCqG10TxGpffx2JY2
MzFQt/mRCdbEIK5JSjZPBUCtkfJUzepG1T5r2XjbqJZLGtMZbdmtMnNrR9QL59BFz3IwcdVUTXH1
lKy99RemGiAIaERjo4HXR9SqBn6tJMWoALSjRG4/fY+tamNXklNTSGg2oB9kDymhB7v9hO6hh2GO
XXOS9p1WQDc7cfgeWZkevu2E9UBnNlKTnDfCRlHweu1zPSntqNbQ1XOCnDK6Ffaal7xyGWfeitoc
1gotS9HulUE+QxebTcpIPHcdDPLKTn1vvQ01NDZbh4vfaXgG7te6Mxem/MogP5gXBhvbiiK7hcEU
nTNGsZukO6MD4mQs3Y/ncunxd2VJCHFDIuXFzIcmg9McWeXZ4eqzsaf9nm7nbfapPALjTH31a+ZC
8vh51YkunK0r+0KgplZylQBUzgFanOOEbKNoxx23GpSBXO3XHpvnu+2DvSM67cYcu0HTCdj96YNk
gagGVN+VrvlGETmJ7ffWM6hAXNPAq2b6nsOPhVXiNOh4mNFenSWdA+FgZ7Y7R7ZVV+0OBH1sXfU6
FNHDGA1uapADTfsg19/KRt4SIvlmEq34Bz4nH41BuE4tvRxLk2LOwEx8ROptQ3fS5k8wIK+cM7En
ou+MRLXm89rwPI6+hVSY2zs9l5a9W0ejrB0zMd5jtjaQdsbayHuFOki7AVj6A6erHVGx3ay9y5fn
EUotZ4yVIUrn6qGaNGaq80eCtecMfWjquFFXk6ULt7Vm6zZiErQJwopwi6bUbGzWzK1X5tVOVsLn
2Gr2cl4/f3yUF6I6wGO5QwSPPrTfhZMMXqumnixcGrlsK5uRNYNLYjWDEx4jvMYLKXVqSEycLKaX
yopLXvBXugGA7hkyTxCvX/urjuptalgRbNsS3lcZgyww0/TTDMYSTw/D+dPHY12YUvQjEMBBkORA
GxT3Khf+kWbyPGgRriRkOdTcyXOpDOaySb0mss01H7nU4YlXHBLBILRDD6/4mOwNaCOxZETeL+he
eGIdnUiJywvf5VPkZvtiU/rZae2NtdSHcGlWrEPHc8isOIZZDhvjAnqkdPCvTbjLAsknGysLeGTL
NazDmzXrC2fjyrjgY/B2KAabDMgjVUiPzb/NuQy4/Oyn1e0wt5YTa4MTVWs0eEvX0ZVZYWElSTby
iE81j6ljt94oNtKP/hTIXh4YpRf93ro0MBJwRfUBLv9S/ro28qWo9+o7COdVJpkWavw7JDvDwsST
rXXHQZ9k06moyYFLLeBkjTXIYVZu46Vy4JVpIarNpzwbO7NnHi6YEWWx5E5xcBsX4LglG61zQRXO
3MlxAbVavYnXVlyIqpTcrkOJ2x5c+5bX5Ar0npBt/5U3VJkbjpkD2PXYbgZ53fhCeupq4IIDmXra
5+OE7Xbe68d0zw4tAFH57Srcdcl1XBxmsS8OAnVAyeXnwwxyKpDtnw9ztBkzKHtDlPre8JPn1YVd
uEoxPhTteVqW63BcOyywoZtyAz5Jj9fm4uxYBdkthxH3/iTfYEt7+dePPeTSZXppUQx0pLxOET13
AAugxCqlxwYbafzEWbXt+MQllPMVn7xqUXAZVMrDJG5gEReqdx5jjUab/xvj/4NFwVt0WRh2dQyL
yNC6iXaEw3DzN04hWdTnWbWfVmaVf6IQel3NquAbYmqABJS1P/LemFW0hhVg0u/9rL7hEjXm7//Q
oOARWG1y5cOzwcFvpwP4Yr9yNn2Nnfi2Kde2Df+8dwNEORL4J367isjzvminVlWbHwMsItjLN8B6
YavKga7AZuyvcnqv2RSWMcny0pTY2eYfGyfyIXBx3jq9fMuV4ufPK/O66AYuxikuJHg+BrRH/DiQ
2DrDJrrno+x9WOR3DHgL1rsyFrePYfCkG6hAUFi+dgMQ6stpF8PNcbECzO6w6T+1zhSY8SnH01V9
WBnlotu5sCfEhFnaJx1tzj4dsszp+YCkz3yUqXbka7l2QBaX8sKg4OcMJWnr1sQAJ+DGunJ2C5Ws
iVItO5qfRs5BxEX0B8r5qSbqeVSyO5kHfuy5a+u8P3boP51HkQ6KaHFjpA2GxdXhZfPAa5TSgwnl
m/89hyvO9PyJ787hxRiFMxHVCZCQKizyC6Mme3RQ/eG+lQTb1NwADAHetk38XIHqC53AwdpSLsWf
JkSjOLcaQbezmGVsmsZMgCLnXyG8L44or0tHXu7j+iya5MwHJPZcam0jVy2cPwHjXdi8V/YF1ydR
M0ezdc0nPduRYEYvFfo272fo7/Vf4nV6xYUY5MqeEAB1FQmbLjvb47Bh5cCAnlF4NXP314+liRgA
bdU6SgoADF67AezehlolYwA1zQEPtXhTgrbLEGYVIHH4O+xboNrB29NUOd2XyN4wqYDWYQMzr498
FBkhjg1m127YoOum6R3wRjhVuS7ssbR+l1bFLZywrFbBTe/JX/THCiRcI2w6rc5vr0DeDo7++8q8
Ljj1q3EKTn0aRgO5UIwz1A755BrQ5eYpi7ELUsUrLB6/etB2DtbCO75ewmFFSRU8yGCytsGOIUSv
XZ20FP8AwzPVatDZLPVpX9EtI32/m6kS75iRTO7KaHk8JVoFkxQQksgVcw63611Uh2ZcZwiAkAZq
dxEaDdE+JP8WbxUdb8K1IS5VGE2CehE64QiIMkS6XtAMkaqgCa/hcomqnIAel0eTig8dMHBb+Cuj
W9o9l/aEq2sqJRIrKezxpnRV3nJ6cJDJ+0UGb5cAGLjWK7q0eQDdNc8FOEg8CuFrpIdKC528Gqjo
1NHlb2UYOnP0/eNhLdyPKEnjDKIfgssqCkbQi9qkUQ+0l9SgzU5mjmWtcNQuDQPUpQrciqIb2IzX
u8LMISVGZqBpiuRZ7ui3MidI/NSbj8ex9Eg2L80IzrnFAKH3DTPW8zC5ZXGwNmbApZ4MoEh9xfCk
N65xmyBTsspdyI+TuPHRdsT3PReMFNucsqogXTPgAqzktHRR6/9s5fNdPat7ak5ryqJLN7GJxQI7
P04ZyFSEYxaVA4sGLJVnopcfKr7wZDN6MvllRN1YD9TKoTs14ImY+sBZQNfVipYgUlffQXAwCm2K
MKsVANzq9KDIL4r+fU7uahp6Y0PBm3bSme7MyU1WIfGW3M72Y8H0FRDm4sa6mAfh0iqHDvyNEkBM
CrAMVqQHs7Lth8n/eGMtHZDL2RaOPTOLuGYqZttO5i/qJN1r8t8h+LiaTSFIBaVW1qYjbHA0aUzB
71Hs2tCBtBaYqqFA0zjhAeIVaN0JVW+dAOPjIZJ3YIKcGZFcYyJLiidApObUH8rEeP14Ij9eLuBY
r/2AEgI+mBUYpGHdSLPk2eEn8Kl6HxtZyteBoARYArSt8HyscMdbKhipFR2heMOQZpCLjWa5cjU5
Vjr7zQvveqxP6aY8gjjuXplwUFAT55pCa9fT0pzCFSDzbPLmCLEkiKKjLIUyMgFRFGQZJAGacvvx
UM/pVtHrXJoQzmDcljFuQFzyaNBI/YFJ7FhO3XyscwnijJKhuels597cZO3GVNVjkqGkFIXdHdXG
T+E4a2Cv7uLbLoHuQ0IsT82Kzte69qYPLbKT0Gvrt7OSOlIc9U5T1Ylb1zNEN4gRBhryY5MzZnrk
xG0L3hS7L1yEO4dSAivGXAOJUwKs54xJH+5AKNF5panRNyliht/Usv17p8ieNdrSSmlc5cfxo0kR
nAK1rSrO7HMGZvBnD/MS7bXP6AKVzCBUHxMWux0gEX3s6MpzpAYamNFQNfYhuSG3N1oFVl3Z0cht
TXYj+EtAKLbiT5Zq6eblsgkOJc+A5db5zuB5MJ68Z2zDyKvtc2o7aL6AsavYVem64YUABmE1En5g
8+c91sLU1AB1N70Kvi37kaey0fO4+za67SuXi1hHZHGfJSwEx4Pw69DizJrcHVy8iWdLqVhfThVq
WWyHrC1qWQ140laB/0ujAqeYAjAk+EzBTHhthxkqbaCFU+FRyEGYKaRi8lOPtDhnZNdaZxVQzj3I
+4H9NCisHzAJDAcbBgd38NMDoP8HyQXLXUD8DEjllVO+FOZaNgHi0yRopQb31PX4GtZmg6rBHH/p
ownPzU+Gp2F07UbC+/djn3IO98TBXVoTnDTIdNXUgni519oOb4u1dsU2eZm8EtRl4dpJWJrJS2OC
rx4s8K2SEEPjOjTAsgbjJwshDKcqTP6exJutoWeTy6VzDjphbKaKw28xoIGKNpOcMqJG6NiAZT4A
rtk5qIVGgC3FY+IM4dB9ZcZo3E9Dn35Golw+psOcPfbhmL62Uah/Xpn2hbvRBtklFE7A9AeQjRAj
hwmtjSGscFu8TO5ZttAb0OGFK59jQnUQ1ThQV9l8bHXprkQZGDzDgBQjMhcZQ8OpUujUFvxFMwcq
og4G1e3iLnZjGd102ufK57ytWu0XqZM2n2LzbtquQlkWNsHVlxA2AdS18nEAzvD8rCofOPS9d9Nd
DV8h7dZu5XeBug4kOgrewOpo0LLXhLNbRGBS60ewfsupmW1ZXigbElmhayegy27aSr77eIrfRQHg
IJTharGweBuAN+768FZMiyLCjMabxyF1Z+i53SR2Fa5ceu+vFJgBIhV+XQeaGv+7NqPiFczMzOR4
sA70cOWeWbxAdzPvLQeV78ThZL+D6fz1wV1aFQZHW2ysIoVVYuZOljVO264BIpbm79KEcIl0Wjop
4QgTkwqwT3MDRbyVQbyvpQtzJ0RRUdawqOeK5bpjZkgmxm77CHgRao68anMThWghSyGEF651s77P
GguWhZuLowimEIBNJDBG4F1fclBWbNqt6Y6+oftwTutEcKs2hQPQZXKJBlpsSGnLg495p2xD4MbI
pt7Npz+hjr62gMLLZkCPYUM6jDFFsNPvqtjhjWvVC9SQkfay/PXU1/sjzhk5bHSAAGuvybawK6H0
M82DBYFypVO+RZzQO4Z+UW1Uvh6tAcL5bF3dlmf2j5+2hO1pVrkN1PIABtPItNAnmscnuaugldLG
36hi1E5Tzv2nhMT1ytW5Nkhh0xqTNpqS0sFw3zr1BHKr8jeqv1Fl7Y5+dzEJIxT2aJ3RvoAYfOVV
bHJ7Zd7qrXEaxnjlKc8/5t1EolVdRT8ID3WES8C28iRqYownSfKgHotgYsXozJW2i+Xpc6zAwXzs
u95Fp3xc4OIwdECgTPyfa49JC73qkwmx8BiUNznUGLqgANJqNbH+LoUv2BF2o1SbLehCYac4Qrga
yDj+nq937aoaynumt7MlPH0hzIJEmPi8VocyyyJ1rLzwi32rB1kQPTQ3hVe6+k2PrrkQKps9PEsL
lrtkdpKH8NO0XYNsvD/tfFZ/fgdhGcewkCNqIXqkFGnu/jdG1+RDl4eJngRiYuU0pEevF87q43AG
9AePmNrr/HLb4ZFnH6pHO0K6pDwZd7zDWALe/ZDta57vQwOdvVtLzS7u14tvIRz8ypxm66yZEE6m
/NxEer3T8yY8VkQLN5FhWa+EqaubafHUW2BgRUZBB3ZDsJqr9aBGkc5fHuVLtTMhb0j9EsW30WWv
56GCPmpNuGRxTdGgBQZawPTetYFkYzGpNTDtKCXgDYKrClp0H5/FpcnkncCqZYPxXRdTJVUItp84
SSrPKA6ynnhV+pprN0o+uHGqeR/bWvJncDIgsdXReKyIIjO1yQpZYSX8mZY/c55ZtzegLGp3ebbi
Yd5Dp3AgCTq1AQjDVn3HFTE0w2zlxQhZMI8dbQDBXdx+4a5HjTZyrS3gPcTN/Cjgwlprce57lmRu
XINrw1sHcjPvCI5mW+1jdD940Q0PaeZtdeCVEfmw9oh4/2IULAlX0Rx3UpFKsEQir9pVEISUXiod
EAIF/HDKari25FAvByZcSHJozKxIlBJphfyGWzNP9oZnMKy1oJo7K/FOQkYBEQR/KbyriaYTZeaU
SiWSstHDAHVN+ZYz9HJbw3Z1wZaOGdd9QfZVRv/vOcS/SJdYVFHBxQBrYau65tG6V10N6mu5K+/m
KUKSSkZtfe12Xzh5nLCfgFeA6x6IetY5yLHatKtw8kxkTCx7w8zUS0DJpUn5Jq7LtSnlL2xhSi/t
iYLWc07ZWBmwN7hKkEeOsqUn5luOjRae7V9HDumKrYApBTc8HAv85fVVwYAeTJsQ1lATgg5K6kvg
aAIwYMPftVZQF06H4GktX7OwkEg8gxwKFUmoyogLiWqsYVM5RWjm98dkB+7EYN7avvZo3xsByoTB
2rWw4NJQ50UZ3cAvGor418NE+dDW2y5EhmbObhBc3TApPpWN9fyx51waF0GpVQFgHOzHZz9wsUFJ
ondWqWM2K3PYNONdMnUrvvl9qgsLRojMO2kIBF/PDL4XJmxKkaBJ0WGobQwwd/jzFsCyb/lO2ie+
5P31LiqYQ8LQhowdvxEswXPpcTm3cYzYLGnorqpK4jRTeteVCkTdq5s0HT9XGSCRuuWber0ldju5
dVesRL4LL7LrbyE4tHku816p1QovsjnQA37k7Rnk6rMLd42AdJVKZGkh0dZJTHCQA0Ju8J9fzDLr
dB2dXDCo31Y75didEnCKHSEizjHNiQ/q2nmAYt/Kdbi0Sy+t8p9fWO31rJT7BlbLqv+OUu3dqAFX
IoGi+69v00s7wqIqWUi6ySSVF9eVg64sZ1Ie/pkFYcGmtrIhWgsLoN9wMvaoAYf0zywIj/TZaKgB
ti48Yev5e1WmbmNH3z42sXjWLudJeJgrRdpkdIQN7orlUz3iYa77vIUQ9M/RKiDlPXaLHzYLER52
Hm4c8aqZ8ajrZx3rz8sBUeKi6x0af8j2tr69p9/qx/nEqx+8EiEF9Uq39Pty9bV18eJBKzqZzR+j
lV2dOvwlpjngz+GMyTBq361e6Px2Ee86WIVcA25R0CYLt49d5CPo9e0K/b/JXameOPN26JnIbnfN
vfz0J2ryC6ERSOF/WhQOtjyULCrHkC+p7Pa7Imi3Q9Dt/oTy5tI9fmlJPMxKDWKnDpZ4zYUc870B
qNjgJdvifu12W/JWyIcTgH/BtyirwmkDtXZhMxOm1OJbpL+R4enjg7D4+QAscyQF2DlFb1ioZV1J
hlF58ow+v0a7j8xmRQ1h8awhFQUWRZC2gexCHENlWUU+mbyEc674OSUEtXnWbT9u8tvVwHVx512Y
E9xHOUVFiOZzftT469jcAgXzHAaceIsG5e3aCi159svRCZ6kD42WlDpmMGpLH7r0PjVTx9KeP16n
hbevfWFFhNhU4WQYVMWg8Oixn8OyHLb60OyMsFQ/NU1frxXCFqJ/IM5tzrYJ/QjbEtZMn/oaK6ZC
Ihz6UiZCOIlz1ZcOVAKAcl+tgrxfM1QkCKhrbINAbl10j+2kKvNgmPyxwZW0cSUrBxStM4QBHJo4
RvvVzPf7dbsyKfrETi1lFS1VeCJqY+3DaxuDExrptM9qNFStXP/vlw/GNI3znyAmxuP7+vrPS6MB
HMIqvTJ8jME013fmtlRf5kJfuZ0XDhss4d2G3YJS9ztq37aIDGAAEA6jevejF5ujgpHGJxAnWk+P
LA5MNyFAhhIa+hOEeGMENAgJZ24u0dxcY8Fk2U7HrK2t/PViCB/ZT1PClkyGNB/7BE/EXIm8dgrv
a52u1KsWLkrYQAMjgegmz28Jt1Y8jaSYFDyveVgQ7tMDb702nswNAU+MtCsf/0b+4NqicGt1HcTj
qhYHbf6GRiQX3cNvoI84xtv+bc1TLWRFrm0J91ajhHJtj7CFXLZHD/yGlE7dTt6u+uD37uPakrAt
zIR2vRWe3QfPvzRu/dZuQeofkLf1bM/7OwzGTAA4kRbkiSZhWHWPJ3uuaaWnVr9HJnFjupaiW0hm
wQToazmZI8HTQTi/UWQpc1npJfLlJAAlZaU4seUYI7RDKn/w5GN/GiPEjdITjZ0i9daWbtFZXdjn
833xfKikjtAmhX21OdLsW5XswuK3j2+Y99AhHgGAQplzLCJvJ5JiGkPDiJ1FeKL4xqk4tkckYrb1
/YyMgXFLTuSGPretE2F7dt5ZGwolH0gbI6d2Krf0O/n88fdZGvLl1xGGnFBWqbWE4z6ln8Y2C1pG
ITlM3I+tvMfN8lGrKB7j3U1UzRI2T1oDEq7yUWubyR8fsyDmNTqKLGV4HAKe70q+mHfFabUfcMlz
XhoWjoiNC71LuGF+GLlOXrJrUY60H1LX/kLveAdJZDlrrQc8+LkOyzFcaKiAdAy4arRsX2+keRoM
vr9LT6Fy7RRKBH0qYIUga5LKTqemTgIRROfjOVYXl9LmOChOk/wudyJlnU4LDbff4CZP+WFCmZk3
7NDUIdSZJH9+wnHyekc/tX4xPisngG3cOvgzsKxFD28AEcjpg3nKSDjJTZMweWTYVujoVfeyj7cf
XDyY4Vs/vRs3JY7veuf40gRcGhX2ct20tjyHiDU4X4ls89cfPXH++9CBS4EQkqMiC26xlc39HiqN
zQ1QuI6ElQn6GnFz99SYWNdhj7Ve8a33TvDFO1TH7uqD7hjAhxPZ6RWXbqLxYKnO5MTO6v3GhyZu
uMuvIGzzomx7Q2/wFQpohnJlMrK5mX3tgFLNWlVq6UQZoAEFVTvPI4tBVlxQUlozTEXyZ6W5j2Pb
UaMbUqzExktHCElALs0LrgN0DV4fIcsyGAydU9V0m41h4pWE7EJ5/Faw9HVSs1d77CL/4zO0kEDg
S/nTqrCFJi2PqwnhvmfLEIIJY+OlKcrIBQy4drrMuumN5EbXu9/rKNcdO08NL0Zp3ukl9nnSVCR6
qak5HYlTJzLbBLT9Q+4NiaS41TyuVSmWF+LndxWcTJoZ8mBRzJBMCi+KJ2dKkV+nQOJI24+nZaEe
immBFh3KZzJHdQqLkUInPa9qrHnjVztbdRQo4aYb6bkbAOyofHpXoG+duGwPHkxXRuNqiOpCoq/F
jUu7HOPV0IqDMESWhUcg4MBJB9WOyat93kCW+pEfnfo9R6+tZ255oCseqQtj5zDvIhgYcROacw16
eTVO9O9tHctHK2myXWvp8C5qm2/qlqAF8OOpXlhU8LIAWQISZgNzzY/FpVVTYwA/NDVgy/OJyODj
McaHppCCUvsj2vmPb+N/Rm/l3Y+xNP/9X/j9t7KC9FmEvXj92/8+0W+sbMrv7X/xv/Z/f0z4U7fV
W/HYsre39vRaiX/y6i/i8/+w7722r1e/8Qv0gk333RubHt7QUdiejeCb8j/5Z3/4r7fzpzxN1duv
v3wrOwDP8WkRLYtf/vjR7vdff9Gwcf7j8uP/+NnNa46/9sjov46vRfoq/pW316b99RdL+Tfej4SA
uAa/4IWCa2Z44z8x7X+j0IOXugxYJ04BpzMoStbGv/5i/xuF8vNLHhq5KDHLWNem7PiP9H/zCjD3
lKiTIvzB5/3vV7tao59r9q+iy+/QBdE2v/4ivDxReEHxBSEUp6EE6Q2SSdcbZJgHuSpGjqHfmL9V
YATnjdTp3Q9VpzVfL2D+YE3XOFrGRAkDnQ4Y2LU1qudtlGNP+rXfI5qwTpNLQXuu3SloSJ39/uZP
NMBen/J3Nm2egbw4AqjSl2qS6cw3b4FFRv+b5iGHinJ2BcXA1RGuWRNcmxoWUctyWIt31ibdRnvb
BUpv/4Pbeu1xzafrp085Dw04IJTK+FbBORcWz6KGjfbiqfYTsMeney4WqAXr6gZCuedsx4IiNcIv
A6817LnrKQTOqYsJiJH8M6+I1zg5Gizcbx2w/+x+2q6WI/kkCeO6sid4LYaKWjlSrYQ9RNkvPxLf
nUc/r/N2C4/E92MTtmRh1pmc2ATcQyVY9nhsW4AUWXKLQ3ImbJhdsC5yuvX66U+QdV3fCu+si+xE
4ZRQU68wUs72obnEAwRpgysXLYD8NaO47T29Xa/cn6uSH8ywJmxTEhc5BV1MhUejtVE8dJaQlquK
9ufsHXHRZnICK+QugyRKDEYABILJ6e8cFgieo4iP/YsufY1H4BdHc8rjTCUFRt8HCrDc9ab9ZCKN
whnSm09ruwp6kwvbCpwcCP7QjY+SjmCuytJZpUpS+knTabHTUTna53labiJJrXbdWCmFVxhmfF+z
PEW5WEdTDYQd95klo5eVqqGbVKH0NUry9EWvBn2H+AFCzwOb23u1h5q9N8eoyiIdpT/lWjr8Zlhd
XW1DsAo7kNGpHdVOch9tH/KXiWno/9Uz/ZBYrXnUWJlscj2aI48Zfak5eSvpx1RtY7pNq7z+Ckat
VPO7WBlCT9YK9NkpVQ6SsAr974mnyJQGs0lnLJ+ipJ8mDMgPLb0vHFWdjHvLmlVoQeat1R0mJWKD
Y9E0r1wtnK17isCvdeeOZSe9najpDEVefjXmkd00lEx3A4NajDVEA948YXlf5gp5JXJcRbsO/Bxv
s1ZYnU8bldFNauQ5QyE6720Hv3Spl05hDxRRocT1c5TDi22AHe6Hgz7JLPEn3Z7QfaLCQTv6MIXb
kMyZCQAqiQp36FV9E6cNevlRF74tWtvQnII2LVC5lWTe56NMX2dV7VFyHkCw6vTlOJyMno6NM6oo
wTiUmupLWPZaf6fZffyZll0kO8NEE8UxQzJJrmIXJXr224H+NiRad2SmMn4hGi0CAF7Kh7DLyFMH
ktTbBFTNjWOC4/HOUNr5NpnT6Gno1Gzb51q0ycvR9OupzjRnwIaOnUYrTLfqQe/VpUa7n+wMSPqy
Asi9zYqb1IhHt0oVUJ9iP/pqWFluptf0qFVAOWuFbjsFC0HFoXXIzWYN3tSYQK9NGXsyutC4b21W
3SJdZxzBLUEe5rKufRU8NFC9GZWbUG/mp3CKxg0wcMyXNZp+0qhcWU43hZnqgPWjmrwuHEx5x/q0
RLeMnuXH2jLG1AEnaTYESpOjJBeWgx7QIs2V3y0A/AxPSfMOZSAi17pvkk4yvzcTFgQr3IxR91Lg
25gvXV3TwkFbNaBjkR1PyBxocp55LWRDCy+RtDkLusGqM1equ9mPhszehFAyB0Okbaadq3LPrydS
e59h834ppir26zYevBrdVIE6jZQ6KcpTX+2spZYbW5lcoWMACl9KnJhBTo3McocwUl+kKtfjU1Xo
8+ThdCtONbLRmUgkfVHDHFWssKwdIB9nKOZE9ECmsPbqSgfrsITu3KadS59g3jZyXTagH9eSjmwt
wiprk6hppHlWBtBYL4GnX2OJ9hiRxB6dSlLZpi2S6KSlCrkNJ2X2px5YutnQC3xbu5bA4KzrIHUN
6xLpOsak1gllsBAHuZIyd5Sl7qWJ6tqtlH7wwrFUdqVKq98oyUPN6Q0ClBooqf2+TTKG5sjikHXf
Y+nO1razrJ7szrT8sKjZlg5dr6B0AS0eLzb0mblFb29TPC9LrwbqFRpUcjMdsxgPJDcfjepYy1qM
9r5EHT6H6N54mmOF5E47NfbGHuWjNFcJ8j9DlDO3t0gzujHOveINsjk/taVF9lGYGb6ed9leMSJj
dCT4Nz/SIjCf6Kx0p6Idv/YpiCSibhocoyaQK1JGBOY+ziU7hIltAdE/1WHqGXXO01uzNtDtTMcU
XEJVqd2FacQeitKIgIQijdsUDJOgdlNnO+1stSABq4uqvM1rwpTbiEkNMma6MoDywM5rv2FZiN0N
3vUdqVN6N/ZEkzxEPhJWTm9VeB87ikuXqFUCDE1iFk9oh5+2SWwPwO/SAQBPI2y9PK0Gf5I0Ckkr
ibh6qN9P7ayCqWdmGxLHxV7FaficjNJ4kpAFduQ5zR1bnXHOkl7xYsR1aPiXn5Q0yr9MYxqBCq8Z
9maFpG1ryU49DLo743ABuzQlJ1Bsdk6cMcsNCzo5rCjnzWhn9yRVIauXK9YuqQzlMNrVUzNFltt0
6h2tLAOiX9beavXPFagksfWhiRCmaEn0IOmKRHCigu8it3Dg5dzay0YPQfqk0O9DrbQ6x4Bo4bc+
L7q72E7afZLYzYFoJTTgwB60T0ErcFfYerxnYY1G5TBrXa2SfxuVcILPbhBnD9Ae1grI8MlhJj32
nRZ+N5MSlAaK/X1GD6ZLCyna1FCxe+zyHow0YVFAFTo2azfpQmmP59LohBbWbQwV67GE0oLDxvCh
wwmJ8/8h7cuW3LiZZl/odETvy21v3GY4w9mlm47RSGr0vq9P/ycofx4S7ENI8oVtORzhItCFQqEq
K7MBJoJUj3I7SZsRHmGTrK4cTQ3NrTQKqaOZ1Sx4Q2nVniRnsa1q2HjdxGfpI3A72EKZdzU+TKz2
9pBFxo9gKkrEiKp+6Md4WJtZl9upKkRrgBwJyp9lFn4f1TbYZbh8vwVgJB3v5wDDlQc1zJL5BoMH
GfhRZh3DscN4D/rDRHL6BgTOCOiKMky4F9J6X8hoPCeGgCaEUUte3+P85ygtY5RvlMFBDa7nIhzz
Z4TWHJ8DNxSmRaHRFozEtpKh8cc0GPzI7O/0iaR2p9YHfRoL22iraFvXZuvI5iCuOsnCKJwVWU5P
1ORnhHO0DyWwSSW9hpqHgWnRb104JYeoVoIXI57z10Tr9HVTZY2D+nqLEG9C669qantWCMawhd70
5FYp74uihPSKXMf7eTTnXRqVhGzDvJuEm4JMQXKQrDbrt4MQ546YjuVr2+dkj8K5/FIkbWLas2al
9W3VVfn9hEF+y8cgWuoMUOsR3bbu8EgLajKtiyhOpnUeq8VKAMZ0oxVltZ3jMv1WT1MP9spKlcab
QUyaG6h94BrSgui2MgTTj0KMegdGmXtEaptx3StltJ/KseSV+GhZjM2k8SKCsAJtv0Bn4TyHbTFD
hk+JpHJwor3xQbNYSvVYVg4KWL+jSb9oEHbA3QEdKhSvzg0mQ56TouorvKFnX3XotIQa21SVvtqo
axCFcFFBl48UgA2huoPcGWAQyJ+cWxQ6AMJlGUukFDljfqu9Vj+CLypoZCDK6qbPKL+nEDq6F77w
ZjPk8y4hfR/BNEonVLQUPcJjrfzkhYCyhVlmZYR7+K576fHKJW+pXzjZStp3QDd/NG50M2Onx+c6
tct95sqvxr0VuScFnX+qJmdVkss9P/8Z9NV/8jOyUszLkWg5hDK8GaNSGGGggjmICbJli+gE8KfQ
Lh8raMxT8VQMG8uYYWBeaMagjGXSdZMnJu0qUBrM1sWHtpleBqP7uL48+u45d2GYMkWAHABkxZYy
3zcxRhTMm3byNKN4m/RoG+iZi+j2eN3MworA3YyHHm3IQjWDdVwNObGZBRgUTAM7xEhzEO0aAchm
yENft7SwIIBfAAdApUxHyZ956HUQaY4VqQIVhPaRZTsjxgeaVtdtLHimRetZGFbA5J7Bvl3HOUqB
Wx4nb+4kZG8/s4ZjgOkDHX3/zALdzxOnG5oxqbsWFgYnfABhjG/eJg9ZZtfENtbjOnJSQDn3XeYH
b5RqsdsBEMOLbvTTM65x9hsY1yjaPBXmFL8BijiRjTt18kDwcqi/gLkPFYrekyonn23rB0g7eYfu
spQGEOLJDjNVIH2OilDpYBv9txrI6mJlgb+3fUf/BOeNF+WYwXK63UAIoDcEWikYveCnxuWkdMWY
5163zd7Vn+GueDE6YN+QwlBquXqdGq4Jd/KRnISgD/5T9ol/fgHabnRMDFhyNs6aU5KHZYwrS9yG
a4xHrjqU89Itl7z3cmOx0hM7zMaqUzPoFoGddKP5/SPx6eWhbFUg/aO7P+SCuFwVU2ALILGiqyGs
HUXOQJ4Zu6Od7oyV7MZfuQ57Gakp+yCCGHZQB/CIcVgLL6QJ7Aw5HDZYjTe0p4NWeelZq34l7sI7
cns9DFwW0DU6LWXCnKqAc4GVSVeHFsB03ci9/zGjQNUiANdFcNeBeYBHD3wZ2c6sHYUZTmJCBCq3
Fq2b3CuMXSa/lqIXJv9xRWyrlIio9Ja/VjR44a6BGk9yYwKKJq8HrirIZRg9XxBzsxISS0IuYEHx
/DPJ9OdsMH5wvtBlNfncBHPvgNs464PIRB1pa64sMJ80Pnmg9AL8ILJQTT63RZd78n26cTZ0NHap
N1D1WOKM1kGdVlrgCh4KOC9HJCZArqUvlX4ke9zOPW8/masPNwbeXNAxg8y0YNnxdzJQ6nPfAIRb
NcH5R4GgfxGpz1fN3FREmGRBoB5D+wN01d0Pyi4z+aYff+WFr6UjgK4ZWkjAglD86fkWj0AvFkFp
YYVN75jZgx49DIPOySCWtvHUCPMdywzS7kUBI2nwPCaHdPrCccpz3PsxKlLtnX9XwXynMZr1IBVh
gObU3S1VBBFuyVpc65z5NRrMz29w48wQ820QIVWC+iK8P3/UhxsrwQu3lJxhujc1vNeljJO2HGeq
rhlkIjAm4kNV6rCyI0GLg1x5q+0x3rwFdQJnbVxbzE3WzVNMygGLAy4IzD8H8miBhiWOgPtEzfCV
880WPA9sNwjzQBNiDp9NYIu8bSO9ttCuUJy+sMUXbRdt81fr1rSz++oufp89kJZt/qNVxhWzuNJA
NmMWSIMwf4j7LFbWmrJB2dsAgXHu5SuIhDbVKuApai5lRHhfQhzEkg0Tin3MzZ3Fo9LMEyxTwckg
+U7EF0FB/U8/6FuQOh3IXeKQlwjN4hGvNDtvn/v6nT9NsXDF0iGcz74N48IzqjJ5mxzbgZQeLXVH
IKAwbVZt9N20UziwkMsDc26N8V81DYpcqqTCk7uHoI9tKXgX2mAtqx9WdZ+Hgcv5vgvX0+kus1d6
O8VqI9TYZRo8sa32+GpgpknxhPu/yY7ObDGPSiI0oUwmeHCHxirF7CcePuKKalI098kdzx79MEwo
gNILNF8wzY1xZLbLmJS5NI4dKcGTrlp22j2H7VOSN7baSyYnYF+agrQeZVTDWxnKkkck1snFG/Vm
jyKoUnqhpfkxOgxm5IlRumn4QjaX6fOZqeOxOTEFmv1CTxSt9MpKcdoaipnZWnTRyfTLAMPyxl0k
Qjx0J7QfRs8JBpfX0rlp5vuVotnHVYBVEqkxUCJF1zpQBue6R3K28tg7PlkfGoshVDawPrGMXHWi
I8eh/orvXtnFHHO+22VMPV8Rc5tbgRiWXQBjik7stkPL0VM6Dpkvb9eYCCqlERoaHXatkYDIQHk0
nhvOni0Uqs7XwdznBA+3tKNOMZVOW9jWRzbboO2E/ItCGS+2gtM7Mmil8xd8PN1WDtlG8qTn/Fb+
8zvx/Jcw0TINM6WcLfwSKgReQCY7cbSVjhkqPnaT9/GYUJnO46z1hopFVz/AueGT7Dsq45wAyXNH
5o6vakFqlJL6fPFFSER/ClH3PZab3677Pc9NmOuO5HEfyQVdjW6t5bJ9SqPp6T+ZYGO9FgehZtLz
mxPpRRer28nIOGOjC6swUClF4RBKYhjoZ1aRJH1S1lLeeFFrRja6u7djofnXl7EACEL9GUxptGgC
3C5LwjeBpmM0uqpBTmIezG2PoYIV5QKNnprviRvdcSkeLy/lc4M0Jp/EpKIIsiAbYbB25W2wap/w
evKCLyB9sHGQVmQPZSuXfEVTlfe4WXC/s6UyAUoJhC6NIlg2rGc1wUBdZyDGh/Y4fLm+qQzgnj4J
TFSeNBHU5ubxCJ+vEWCLwIw0HXTK4OjEi0awrcekBuSbfJlvjDeCojMdwDRTcPK5N+kenPF++y5s
+RUiem7P7+3zX8KEEAtd2NxUVfyS2LrP5AI/YtS2SWe8iuoYAzkw//m5oMxxYOwBHIh67/nSzQ4s
g6Q2UOS29moIQHvzfn1zGST2r81VMNGMXATMjSpbEu5zFHFaPWg8caWljvGh+P1T5sV+eCs9JCC4
Qh4b2MZW8Yq7/DbhTRIumqfVKDDZgv9JZ0t7VpBKcVgl7TGJN+4mr9qKoZNsiY/+d+nNNepv3SYH
OMiFcT7ga+nEmrRWDfwlUno8PM93WEL7XA+HEtNckDaPQNe3lr/0DqWbxXZLANZwZdjo/5F1ohOL
LO4yk8UgUFJYHGrDBs8j2pOHRHuR0b/R96P1VprcEi51k2smmfQoN6Qyl6UCQyFZ+JqH0qMmJt8j
XXVzLdqWRN+hzb7X8+cgllZ6kYZ2Hn6g+epZ6g7vyBXk5vfYwGkd9cmqmjLF/n/5KDSWpmEVM1qZ
YbaZLO4DYCG24dMA+4SATVW3mVs0BrVFWulVCxRc/lSB/AEgHNFGXx4joJCs+Tq4IaQactnX1N8p
WS2ksxgjxxgoEAegl2Irpn2gBRM6pK3XVuN7Q+THUqxXkFrbQ6/4OwkxWRUK1T6LUlRuA9FR5mSv
x4V7/XwuOQvobem9hb9AtnDunkIot3MgTFCrK+7QLk6wDUXxjlFfwMDWSZ17DTAN100uJC9UiOBf
k0yQK1OxxzDujC9bozy8R6fBmUvO1MnC0xV9yxMjzLclY4Xp+lZsPXlVvNOJbAs31hBhIjtx+UeO
a47JlWBLKeQc5lLLLjc0vuXQOVNWylbyEv/PmJh+xdTTxTExJVSGpMNbAR9Nmt76MtyDX+61Ieou
SSD8df1rLVRW0VxHYwYnRaVGmStiFKDFQJKu8YBEfUoeZPShkkPyQ5nc+SG7AVAWpU1gEEpXAdZp
dd04M7Dya6WnxmnSdZJ+5ALYapMQxunVbBEPKuahibZQccjdekMcypJBSRJriJmCkgRMfn5eQv8Y
gk68Cu/CSUElBM0hE0zTyL6YGCensWgBYdogkENdaR2tqMKjyKUoX0gjz8wwCdcwS1LaDjCjtY+D
UtlqLnGO/EJiRYMdmHIBWJMNkTnyVkkS6M/OsJDGjtp0thTe1SIQqyHnEC7E1zNDzEE3MaedGZWI
DA4Ui4axkWdz1zb1o0lWOUhjCo65xZ07WRdz5C3SIpeZsK4h074XebYmjcopUS2ELgtXqwqaFgzB
InCfu+NkTrGRSEiXmkp+ssiwwpSZ39Qz5ymxbEalGoZgoNbYoKyXJnjPCrnxKlF/UEbgpvtobbVf
rh+uxf0yPq0wn2dQrUAtKcDBkkA5KABfSsSCNwfFM8LsmKg1wSSaUuNluERN4znqNtdXsRSf8E0+
l8GEXuARSK0XsNC6GCOYXpLdDOLED1zZq3n7a9yk28S/Q49MTzyT9ZxZZsIwhgKnCTI/NDjR7guE
lbe/iFOmte5xVrl4aD9XyfJv6EUcYSbpaEt5Sxq8UUBFFrjyPbAI8UNeObpfEXt4lff5x3XTi6cY
rXkk0FARso4J7kkIJjmxCKQ7wGsYAq2eZ/tIijx1mJ4SAXKlGEqzs07i5u2LR8A8EvyCSUC+HDxW
56ya8WwgG8MubDq2pPkdGFsz3OMzCklgauVF+EVfpXAn4Eq0SxiA1CcYhNbMxuukcCPKQIU3GefM
Hd8bFz5zYoPx1iJWorCYEUHkVb2hpAGNXT6ClxLdEzpzmUOvT13zx6MWtxPS6jI0IUAaw442h5bY
4GKxGm+SgBCHTEshJU428LSJFnfwxAwTUgojVYEChxlhfhWBnAwlLlHqsglNpTIEIE5kX6yqDmK4
WsClAmWGjVXYJYTc8l2/nR1ra67LFQTb/yrCgCHmfybpTzo5ASGB4ALmVxovvrEe+3ZlrmRoLYn3
dOwrBjx926GvLXmUdpA3O7P83T5N0/9+YpoUfaGoKVbbz/tc/iiVL4X2fP18L0aWk9Ux3yxsqkGA
MAu8PkLvGNl+Lb0nBSTKtYDHXrj07cAcQWeQgdi8gIfFkMeaihahRF2Jw7O5hfgKsExJ6s9OLa4h
YQURsuTb9eUtnjjA7CgcDX/HEN35FsoYwLASPIO91p8ctOYr3dZrW/Mpe744+l0Hkcx0G4BIzuIX
sZZWrKM1gmYexkxVgzHeyjnGM6Cv6DV6sxWaPLLBSsUJ0Es+cmqDcU/MryhVoBG897ubps+c2noD
6MK+vo3LC6FsF8gYaVPyfBdrqQcNo5G2nmCth/Q9HAOOgaVCCSLTpwUm8RVrkmpTkdHXOKiYkp2F
gUCfitThhsEUROHmq1jgGaXpBxuOT40y38cUplq0CJYFylunLafHoIbkQNofKA2EkGu2Ote+2or+
rDV3gaG8WOm4trKys5M8vyW5sh/z5tCmE+eoLH/Tz81gvqkxCTGmYPC75PS1GA6l2Nlq93L9ky7b
QN0BoFDENnYKX69LAFaasPVG9UcxFfdKS1ZjzKuycKyw4/di2MSCXsCKnhM7sRoXnL8ucK6cL8kz
w/hn0TUSptaFxhvj+pkUqhdNKeZP+q7iGFr2mH937VgJOInIhSJIcxjAkJLNm16XXkF6AXBASr6F
JN9FUcPz0cuVQeQHsAdapUIexMavGnTxQtL2k2cNmEExVnMJQiX19U99AUbwoIH+FvxBY9+ErY7B
y1IUJw9zcL5eV3YNbPmocVpkl3tHrQDnDGQ1SFbYIFJhVjMaSgBLUwL2rqlyjSFxNcxETNGE8ZrD
9TXR9Pv8bJ9bYwIKJnyLKhZgTR47J87fa0F1hNF0iknF1I3qpngplD+v27wMk7BpgFwD/wC1CXum
mioEDNucJ0hSqR4pwUjMRdVd3tdnJtgDFY+GFFiRNHkB+MHM1exiJKyZPdAA+vWu9oJ2i9lJsHeA
NJQHK1goc1lIxnUwI0B8A3RTzItHUI0shF4KRUa3rgExXW/eGV77c3D7BiUXrr3Lt8eRoJR21I5P
YcZeGPVdX5Jm8iJwfn/V7vBO9WlLt902GLdobUqPL7r6txRpMy/1WsA4wTjYOwwKTUZ4ZIy3PTJN
TLZOHr6zk4ztalT7p0CxNqMhYpZsT4b4x5SSTdcLr4DGPVz3pAXvhRIzIE80nQaxJGN9DkopxXEB
+U84OBqm1ELlSa06b4hKR5oieyhlH2OUnOi2QBSBCt+nWfad2RVKULUWmT15ciQM5n9vDlBu/5bv
tN7tXP0tjG2ztdPVzGPBOXIfnh1XHfAREK9j7EK0RNTDzzMME7e/MeQY9cB8wmpy4tvWL3BY35N1
6lZ4+E2x3e5UNyrQsQkdgO8xMS/6uo+hUdHmUtRcRF3m1zDvtKQBBiMeVLzHPow7463ZZ2uwHkNl
xrDng26XIAnAQCu6Bavrn/0igDB2mc9eS3Ws5yZOmCDMTjcIXqbwKrrXTaDCdL7RGMUWshilLC8N
Z/D4P1qYMLu+iMtc7mwVGOE5N4GJ8qE1MgvTiFvJp8rpSmhDmuDwCzbXfhF51z8jzIVCMbVIby7w
ocriRVFTmlTMdoNSCJGpeMG7lnIoZnheUDrP0WtKO3itQS7EZVJY9JMTu8zrSbOEMkXhBNNC22ht
YCr2KwR5vw2djZTSj7fIdfCqmL7xmuPLO3xilzktggqB6WrSJ5wWyW8iEFjQwZQkstMXKtsjrkVe
k+8iIDE7zJwIqQ/npuuwUsq8R7Hpg0/Wmc9DGV/W8xg7zAloAfZHHZLeMVt1C6DcVrqpVqbbOyAo
0PZ4vAEQH9vkgC5mzUNgcdbI3q1ZZ4lD0MG2qIxOHlROkW4yTVsZup90fqSMtsIDJHMc6HgLneST
BPPEmjBgW0sj9VNwjcWo+6IQ53KO5EXudb6tbN6aE13F+Bccxvw649oubAJt5W24U9Zoe0YeBZEE
1kSHDdDr5PHlHDfuIrh/uuvRnU9WOQRj33YyrMebYp/7/yho/YZMJcNYeBEIjv/9xNIMlq9Y6bGf
tCibfpd8ejJUV9oOru7XwEJzj+IFohw7i2cxEMqYHzLRyz0PdjnG4oGCRM43ps8i9Nx6zVpNBs4/
aDhI+7XsI6cOUSAmPDbOJdc5NcwkuGmqIUsokLQnuJ7Nbdq9j7wshGeCeR8HXZOBDl/A4yPoN60c
Z29atQvqePh+3T0vEj1mD+mddfLVZPAcDHqIpLZvDrMJQCfYYGyoxfvK9ChDYmYquy/XLS5G0NPd
o0s/MSmNVSRIGVxSBKP/o+Kb781KwCkw5jXQpRgg5h4CulnsITi1yNwVhJgmWIfgKFScV7kBFJf4
rT2CbMh6EW9E7szS0kWvUAZogHMV1BAZx0yBtigKYwTmpcg8PZP9vjE56cqyf3yaYFwwLDPFzFSY
CADqKNrS0cod9LCvfyreOhgn1KHiRlK6jqD6aNL7oBA5+QpvFYz3YegKIXjAhwnQPdSN2FNVFJ/m
t/+2DMbh+sqM21of8DmGfqcIdW+DPKfkLGXpBjv95oyPCarVVQl9YlcFEHvdg2jmjjw+6+mDON/U
AxKFhNMTXUy9Tk0yqYgWjro0R1T/3S3exWLVfMWcuFO5o5eJGJG15TUfcHHxCD7Gi0+/Y5KRsdBn
Oc8R+uoRbFkFeQ3FPrrBQFvkl4XBKcbx/I/JSLqehABjY4GSijnc9gul7bjuGrw9NJicvFRAIaUU
+GzkBtpy2lu0np7zxEluJwWZZCXbw03hg6MvXnGvr8WtNGUDIlTWsTBzHgcD1Cy6yoBboke7FzKH
5LbyQGm6p5uuB54ChXkHwZg/vba4rSeGGVfNC7mHW2HNg5a60jQ4eT5wwtNl8Z/6iYVpZhA9Qr1T
Z3xTN2sl0yOcbHE7RraGRuK75kvrxPkA7+yKmC7l+c8dXqhfPIUnZhn3xOyObmCCBzPqTbftMZlT
jTs9IXe9MtuQuBXsrElfpn78ed2NFnf0xCzjqMmMlFU2euR4ZNO0Jsqfg/ufLLB+GmcEoNwZzlIm
aBQNkEAun69b4H0yVnh9SrNJq6mJZrKLyZ7fdNDj2N1hfq130U3c+NUGkyzAMyKs8IoQi0kBmD1Q
AQFaE39gYnQ5VWZV6NhBijcKUrvFuBOerwbwgE3mGO9/mRWcmmSOQZ+oQ1zXcFGKQhyfisGjr9Zs
o3jyqxT+xtToJagKh0Kl9L+Y2Dmy8J6f+DhIiib4FbBHt3iguAX9pljJP8ZvYGb7Ok922dh0XlV/
CAwbimdPAEZ+mTn3xmLB5/RnUG8+ScCGXq3SgdZn0ZX2FDf0hGJraFsNuFx11dvWsy6h0085v7Pc
tlwNBU3LTWx5pT2KeyPatxGnPL34dkBVE5TEsoFSOAvvEaNYixMMH6A/WeRepPvRLkULqrcrN3hs
Wi+LoFLJq/gcZw/YtNAC2zu+CKaxLlhAulaMygQExV56MxxG8CFn6wxcQWsqNdzgwRI4iU1J4IF6
S+zsFgjaDzrNnEBYIJoeJ4q/93gYzcviJ3wESlQogAImBpJIJnfMwNEViBpOoYwxWW1XwBzwOzaQ
NFveBixlX6emmBxSADkQ6B9w5tKh2gQhnqVidkgMhTdevxSUT+0waeTQClNctDho8K7ejjflZjQ3
Voep6dSPVuXP/L24l6SV9FN6aVf8lGUxtpzaZ/zdqtH9yodjbAHrdfZPyaZz5xlv7hIM77xb6LJc
D/UcERLAgLSAgxqTnOcnrJ2jskpLgHjpHCnRHFpHaZCXEZzqA//WW7h+KDEyCsgo2MMg4zOWWEIV
Q8MCRT3aCZnxVVRIxMlvF5xFkqAbDf0cKC5d0EzIZUGSVoQNScd4ffVtFMFmnFQHziVEfY45k2dm
mAu8TOQp7AJc4AKx1S2QR6vwq/Kg25Kj978BJbucYsOXOl0W86V0sIeiakFjISi/fNmxfOFudIeV
/JK6/asEXlrQWO7JneV1LpjNDpbmJh/8WsZCLnj6M1jdrCIxCy1PdBxFK7GrUHeKJl+B4MuVp3R9
fYuXl6yCJwij+DKaZcySywzQOcgPYPQC+r+eCkkPCgapbokDSmWP+Ko7+NkmAAVw4tfgqC5cFHA3
xev1n7HoT5CThmSvhCkVdjzFyJtqliwaFARKcafKGIbUI8smifmnoE76iU8sMff8WBN1CEM8WSoT
UGZgbLrUk3lP5aUgg14Z4GsY/cURZLsofZ8P6B9o9DEm+fMGN+guua13+IJ+4YeCwwvelw0juqwT
g8xJAVmW2RBqsPfDdf+o7MIDQBs3JrpFAvTq4up3qt+Lx/PEKOM7FRgulcSCUSo8BSWtLX1xtluK
Ehm+ce/ChbrNyRLRZzgPo1lKgS90iZRIh+I8jWJNK0WgDNwAdNlIDs8kfZZchB80/aBiSAcKWaoN
QUvaQQaXricVT1q4n4rOHlXTbsnj0H3/iwNwYoq5lTQhFOrQgqlqnG3kjDYp0FxsiXPdzNLdAN3c
f1fEJNa6FJtpYaDAB2z9nSFWrxB54ySUi9fdqQ3mhE15LSVyqaAQ64foAAFzDoFcywMYJHyiYxgT
b3hmMVyeLIp9XWqJAE5q7F2fiY6kfZ37rxN513gQNnqErnkDc8SyTNS0TISZQjDvUfSN7FLGBZtr
XgQMSqcP62zkhefFuAgMA+SVZQMdNSYpy/SxlZUJNhurcQTAdcAPakumxLnOl+PViR0mKVOycJSG
At8seNYUsDCkLkkc4aX3jG39oO8in0eLxVsY6++mEWp6DINVrNu9BZaqObPngTeXvuCMsg7tKBni
eDpUtVnkX623U53kGp37G14yvCE/aCMS15j/G13Iy9MFYzRj15CwGwj75xFK7M1R7GUMBGl3wSr3
wRNXYCyG8jPSxwFE1gIn5Fycywv8tMn2ygSQpI55JgHYJWEwWFtnt4IzWbZiYGrud2asLj8cBBpp
Z5eyYYJngvGUYBiJpEgg/y1GASTn4FiKgL0dNn8ap86tMO6RRPqQpSIe4UOV2aJwp0Qv1w3QT3F+
mEF1hwWgV7TEoqSThICXVepxX+rbX50w2VfX3Hv58go5t8MsJChivO6qo53RzXtH9SAuhNJCjcre
4EM/AjIcqNmX/ILigjMasgLCSSwTw/A6E+rVkZjgHodjNEYXboHDM5zQNCIbciyBkxNh8PS2gumu
BgcSmOKHVR0L4SNolxM/b8rq2RLTeW0Wyp+pfdPWILhQMGppUF1CPG0ZD1IrAZ36XBy9UenUTZ1V
opc3SsAZQ1o6GPTahiQmnl6XUIQ2bcisRzoFssZPMnTpQ4zJm0ct2N944y18Z0g5qMA+YJgLNU7m
DsotA92RqkbAbJ1yo7hVZYtfKhT9v4uPqj0ibRY2Y4ypeZvwKS8WnNnUEHYwGAiPviBmGusB1+0M
45odHAAJmlA1ax7kCnUzR7JDz/Di9/ol/E5mUFiiEcAL5pc3I7SsTuwzTg59rqDWwMnracEhSQlw
z2DsD7O3MJEdWQElNdS0rh/fhQuLmoQmIOgiwcjLFkasTo3UoGx7xHXAlDOwDiPzRBNPwfqOr3ge
xGQh7iGZB20rgp8BFlcmtqO3hwH+JAbjpw6nzRvLDiWyCTAEwVnaZTaDlX0aYmu7fZmkbZKnPcpc
iTPk1ba2zCejLGYbNPKcKMhZFFvkBdF0PA9V0nuC/m4Nqou5A1vkdVUWj8bJgpgcpiyUpJ5mGIFQ
nDMVTwDzgdX70chfg6z64/z2fPOY2CIoWWK0Fv1Kw2jLKaYpY04XdGnLIESpWiJ6JmARZQ56HfRK
pZIIjpc8ysa9KkClMM/d6+69tGWnRphUk+RCaaodjKT1IQDAcmxBMZ2M4OLCn/Hv160tPB5lBEmQ
LaPeqkIXhtk1g1ShUaZhjymv8AEqLtC1NEHhCX5rnwo38TOl5U38NMgEjKAqgYEpYDCuD5Z1ILNg
T93P66taOkeni6K/4aSuXZlGqZoCbBRK6UZiehCrxI2z/Cvk6Tl1qoWrlk4jI3/G9ukX0JO0yupO
BlGKV2nNIa8VTEoU3X+0wZyiXswUlIIJLhgNMhJy60xCyPG6pTBuQoYIQkTQ3bRYvrtat3I8QbGM
IlCcANIeg9HfiOm72r4CcHYX96J//RMtVPrheJ8WWT4gMyaVVc+wmBfQgwSFoYIXfeBXAmb2J5fs
aqcTuYw2C9C2c6tMgTTUpV6EzEsH0F4su0fFq9iNVhUoDTfZLa2wz47mQAgA2YIvcTLbhaNtSTRv
BpoYc4BsvU0PLGMgeTN6aQaQywg2HZJX3yGzlDljUeDzQg+KExQXvquFNBCtNAphvqAOiCHdRKBs
DvU3K9c2o5QSL09Ivc9nKd/Moha7fRGGayHQePMzS9c0gNPgyoHkHf7A1sFAdleXUxyOYC1ob0Rv
AJOHSykgoIDw3kNEjVtsX0iFsLUaQjN4dPQL5D9kZTOJCBUMhsG2raDSEXSyrQfRFtIfH3MtBS7p
re/lDFWz6868ENPAbqOogJ5hvO0iQaDcmLPSJCPUmHS3rcsVeDn3QcAtvS+AFCihBghTMLoBmmcW
6GY10CyEdA7FnKrbdqP/EiU27ykdZuGig3EXvEZcfvCFVtS5WSYAmUM6CxU1S4me+w0k2laGRy2S
LS+fXMApnttiLqRBG2WMONQoR3SlaY8kWc0GBDfq21J4S8fM6ebwRQuEx1zmabMuhPKzzWVuJilK
wlRKYdmo3oxAdluFV2tZuJeojgQuWwQB6A0wCYQxa/qkmyVaegJwkHIrbjtLOYxTnu3mBh3f6165
uB6dEi+hoYo2M3MLKvFQm5GMr1aOENUR+9dGNngzg5dEqboC1DeUPClwBYqajJFMGYaCRDFt6Zng
GfLmG4hTQMk2A1K/2FY/ottwpdrHsnDkAwDFB7EseAz9CZC2o0qjaLYxHoNpHBmyIAJA15JW2UOq
a/sZup7rVG7Cm2YYpdsqkPBMKFpp1clzsCkJJKyv7/VlnMVvwIwMLfpTDnvmiSCnRpJbcoaDqXW9
o6goJwyRrwLhC4kae04gPTWmFcfoQog9s8q+F4pebGIMJ6N3b3eeDL5hSYQWvGobq2lT34a+xjF4
6b/n9pjbU6qNIJ8xaulVk+pmGCx0GkgKAdRjyHZqAqt0fVMvw+q5OSbsNJ0+hVqfYPbINJ7KMB5t
MSOe1Bq8icL/z0aiCwY2FlAIKsznG1ShLC01B2zn1nhTbsCq4OiQSg2/U9bw3+BKX17Zv/ZY7ctw
iAsDkou/AqrUoGhA6ZE61zCdCvR2lPTKuueNDywbhdgJaiN4PrMThmNXJCQLsZ1zrqB9Od9A58S2
SOFd/2oL8CH62T7tUC86yb6boVQFeYQdytpM9WJqbSUP9v/k46UX3BueMtjiQz78lcd8mmYCbF/2
AtSVqOnwzQBomaqJKY3KsbJwDZ+vkHmjzZUFLhAZZuh9GIGQSUw82jClVQhI2ZXHOkTuZCYnaV4+
f5/LY9y0BdeJNjYItqm8L4J1Eb5GRLRLhYPC4TgKW1eGvh+xwgrHHJS721A2duOsuyFPE2c5ZP67
mGPSceImcyxCHdTAYjJoDaLoWDrzVPlBF6yEQvyWaqR3ep3H/nF5J559uWPl8MQo5L2EcMjx5cYk
ehWUwnRTUeVWqBa/E/oAtHWDuhzbeZDqVKnnHhsI+ZaVXtkGKs1fQHXolHslQ3G+dqyNvAIIseKd
8WPkOC9u0wsI8+SYV0ZLnx1azAIwIwctLkPJjJMbEnShQ+oQMm6tNAWOGAeQsqn7Z5OWFaD5dpuT
PnGUvPhRhOUBem8TWkxQIM0CIJ1IMRYHJKEQDpXABTCr0qNeibUrCLVkW6k52HlmpJAnqyGjmVZU
v00InUpXn8QRgVpNkwCo0il7JRmk16y5HR9BRTzbk6R1H6OILqdq5tUmNAbVhuAPWZWRIPzUSt3i
vIIuH16o2kAwDAhb5OfI0c8jkpiGrTmNIRw6+aiCANqgk1OYtZ1GmCBso4QXH5a8TAWVOsj8juzf
jL0BGzdrSTei1VqBEymsrX0tz6E31sLwGITD6Gqy0m/TUNX9Jp+IXdENaq3JvG/MBhrI+TDdlVYZ
8tK1pZONxwMlAwXFDjoE5xuBOYU6GsYZ2nhlaedlsAlzyy60mbMBi+s/MSOfmzF1PYFyGsr8yhhV
0GpqTV+A3i4HTrYUQE4Xw+R9ndaXkhZKaCakgicDBlCV7xq43HXd68AmObxcv9eWDjVGNRVDpQCd
i0xX6Iwy60R59GQZjgpaxhQV9jF2qrbnpFlLXwk1dd2U8Y2Q0zJhvkCeWUXiNHqhdBBTxa6s1K7N
6S8OhaYCJYYBZzRKWH6nJJrAdIuxfy+vZ9+A1Gk53QoqChPTa5hxM6wllzi1xrjEXJsWtMhgjYZE
zFxAdhtFTbwiQ0A71bf/4+zLliNVsi1/pe28U5fJHWi7VQ9ABDEoQlKEhlS+YJJSCTiD4zjO9PW9
0Mm+lSJliq62Y0dmypDk4PNee+21jADkCm3YXeLWf9qVv73kYo44ynAHm6PZ1MIVdUDRvOv6orow
Ez8NQQg1oW9DbZROL5EdAef4XvxNW+0QAM32Vf1Vub4sO/6nmi7ird9aWkrLmk1tTl723o9DCKF1
K6zPkPWYpc4lRBx8sCxCb9tFcM9aJWvt7us18Oko/vs9vcX+UcYVZ5qejqsE6siILo9aR9++buLT
uzjmPGiMEIUmkKn4uHmkvYph9IgTbJ4pME1e1/0PgHPb+VIss3Vrh8y+sOA+XdoQVHCwYTuQZVw0
qdlK6wcL0RsDW0Drpkg0ztkkMXQM49sLrzd30fKAprOgmg7nLGi6LRZ3JkWatQKvV+Eit8virIlM
c2weWu6I9VgWPLQnmv8kbWpsM6/1ThoW8JXU2urHhSf57FQE0xohs4Ogx1zGzXpme1lJXJxS4KaO
B/eZPK61VZeggBmVqNx395hKoQmT4urC1vPZNAKRSceJDNsKUAk+DjFeMueJwFbqOmN2L5I8ufYU
dS+M6tyTi54G9xZgIATXALf+gbY0AAMNaoJI0BvxjTEK+TJOifyZwgeZQUYAohatkaVQ34SAEwkH
oon1hS6ed7XlI2DXw8UDJwZoKIvBLqdCVgkIuSvYcK2LEZLXurtKyvhoQuWnGvNwgJcFDJTXcqij
jDgn+GxHXz/DJ6NsAGrG1gRUdC4S+9jXoq0cWmQzKjrAmj5TIxSpeX0cnWSf5c0eNeWXCp0/2XM/
tDiP/m937HYyEtrZDdBQ7RFmvL5kpzq5JHBw6bUWS3YwC87iGq+VMWxzZfnDzobEZ+a9ciGQ0VQX
G/xkj0BiBKgyAghQYJYZkt5KIaZKKlC3x2xY1crrrixharcU7O6gzsQld93PehEUCRAYZrD3Dyp3
VZnMbuY7ZDVq1yDvPTQulmLDYNv+9QT5tCHksB1o0EMVbjlHU7wK6RQaMrWuOKHKU+zHWOPct+2p
vrAgPln4gMjmBeGisgeb7cepYTHgVTBjhw+qHktf1SBGVGjp/YX+63X438kbv/l7fcl//Te+f+X1
2GRJ2i6+/dche20gfPmz/e/51/7nxz7+0r+u67fq3DZvb+3huV7+5IdfxN//1X743D5/+GZVtdC1
ulVvzXh6k6po3xvBk84/+f/64f96e/8rd2P99s+/XjlM3+e/lmS8+uvXR9sf//xrZnD/1+9//tdn
x+cSv+a/ofDrbfnzb8+y/edfmuv8A3dlGEN6kA7yIP+HadC//f2R9w+EqcgOzbEKlHbwCczF2/Sf
fxkufgm/BnsCVKBgHmLzQPry/SPyDxgxI8TFBuvMWS361/99sA8j9O8R+91l+OMcJAR/HPU32KQs
XAM9qNt9nBfKzBIDFx8IAmogVvTgJ9Vql4jpwvT7eCL8agY3XpCzbfDA368ev+1MI4Ab2NCPMlKa
tldF7rt2uq6MciecDVy3AxOxaWlvfxuEX+/6+7u97wz/PgR+tYpAkKBJiNwvd+Acr2bE5iQjII+a
X3RslUr1zZPDnoyzHmK2o7SFxXgqdsoNk9qKUKJ0TLr0BiMAQBfBqsfUvdlp12ZpPmcdajW97LtS
2jWUfU9d/Qo50UevTe64JbZazALHkbtWag9fv4j1cfX+ehEXdxd4fZqW4Sw2dqO3YnPwBon0Fnsz
HRUiF6b5rTmsoVvXlW3sW0We+NTFFz6SMFbWrZHXkArxoOSqsE3Kdj0pepc4zUmMZ2Ha69pZc2bv
Jw7qqdb7XbZXyI80A7k12ckq1nM3mA3s7tsJRrSURzSHdE2L6osLLzefg8tRQqrUQOkZiJx/1ICl
NuFTToWMaOEcW95fx3xvqGZtUXZXF9aty9mP3HWOFvqYF8WqZP2ha52ooxDBsqE470LcwvFWmVZv
zEKt3ZyGmFpXdqUOU11ve3eHAtljR8G7w33jKRuQMcmHfT+SYzb016nHnvS+ugDlLaDKv8cMeDYW
FVa/A4bqx5WlQQnOwZ4uI7My/REmPD6RFZgddMr91lBHDW5JwLBQcawS3ymsg1laN621Y3F6tGCn
EbRWDi6S2a2+7u/P5hJO07n6EEI55vLU0RUEtvO4llHRZFFF462bak9fN/ERH8Bqw6Gpw1WGwKEW
/t5LKEwfmcdzHDkRgvVSd/dqlPA2upPCBSQxrnP9UnrvvTb19zn03uI79oaV7iL3/bGzaWuUI6tS
GZEeTZp306Q/OSQ/NyU79em0Nkb9CTG9amEUSlFRw26twttbk7XVeHFPswzil+2GyzHkSXlyO37d
ZsUNKQzUO5RhHLOTVxJI7l7lox0RoXa9m6y9xNsbGlS3W1gA2SSH+on6Fmfi9eveNNyPN6C/+xPi
hOA/YdRs/Pfx7UhZOUWRa03UgVvjy9IFhGRO30fLfqyM0dkicLvK4iYJS7ctVhA33wIidNcpdTUk
xflVX561Yc8z3bpJbYQZBvNWZpymQTqJ7ahPaYhK3O/xlKHGuADTibOmCMcxYZsKBmmpXkGc2VCx
jwS741dG86OdHToMrMdqvvPRSp3cwX2iHeoOqiZ2V01THSfHuEqLBvPZu0s90oeG1Tso40iOg9Pu
OW0g3s2zaDLc793ovsEBcRMP80WLiHVqufc18QKvy068gu5YDMgMhePPbLIIrjDOFFA2QoNMVb7u
0geSirA28tCm5VVP1zjxf6omaFKnCFTMWNCV9HuuURl2ldRCADzRxLrnvEzbwGpPvQNWSOF0gy8s
N/eTQSPrqim/61qUl/mhomZIOHgpmhpu3F6mgcycV9K5oR5Pkw9j2N7XXJuFE6BfWHQayRAKhk9S
KWUI9u8Ppti3NrvSu14B+UwD2+OFL4yHgWnfwVU+SMp3FawM/Wbe00CRvu/TlUn7H8Pg0zo+0wZ+
boUXCKu4V0SRFXPK6/yGprxeZTVaYk4jg7yukWzOSQ0hI9myMjK0sy3oFNr6gMmQ9wcxwJQeYlYQ
OsrUvlQtNF5RDpqOjCFZk97GRfVANRchaOkGdJB+0l6bfTmEtgYjmgFAiz/pbcRYvW9jzwt6h2+H
WoggRyHPuqvvK+3RY425NjHBaKMOGoQqAvg6bVDvP/mlnr8kySxaEWuYaL5QZAMV+XUJ1xWESK95
6R243m69WK0MM18PpnGd0ikJXGdlZY8WHU4Thyu7kfEUdlTG1dh0ld+b4mRoxgVg6R1QWe4oBJAS
gecBBBiXexgvlVt0pWyiQsTpivfVW97TnZWRzOcw9+aFfZPUp3rQt7og4EuN2akqUphwxCzHNaBe
iTTZ8MqUocrtoBn5N8OBCOeUTpUPJeaKVYeywAYPEpY1VCRUrn6eBnUTa0nmK9t9khL2la1iV6j3
0n1euT61iqeBqTUpEyOc9A42Sh3GRc/ifdWa972yPF/a6bOZ9igBkjhW9C6u/aFgfm/xjZOxp0pr
11QTr6ZmQOWF9wcnyd8U68FIr92g1cynpkefjsV0NrJpk+XZT28i12M/bPIaJYInRemmroIsj6+N
YYNn3Wied8xpd2j6+ImUXuoj2KbKgT9rAwmDukkEMhbF65SxU55h4WXJSRFzmGWN7iE6DR0i3y7M
qMcxPcnJDSBIg6tXo+4v7KIf49a/N1ECzXRkI3BamEva25joA5lk0UTCrh/LfjzlTAuEuzdkhYro
XIOQYj9tNOXuJPra9A59Dnl/F+qbTk92CcukL1yyEap4+/rJFkXwv54M5SuWbuJ/21rEZr3heg3u
/k2k3PaucaXPG50GW6JyK3Q80vi2jNcEd4FOh+jEZJiB420zZG0KUWHPb6oRBklsV9nFYajaTWeV
115Ov8HegmOM89CoQA2fkkIL9O6bgvXFSgKqx8aZ73TWWH4hjfRCaLtgt/79TrNmPMqVZz7osppW
t3hj1G0NiG1iJExrfcOZOwSqh7lcWyB1NY3rNpnCGJckv3B4FVCef9e8b8gSJYGChveYdhdYxJ/M
ABvytBaKp3Er+eOZIHBE2kKP62iqnBsCi3a/LuxzguDHnuybLK5/fD2wC3D6vROgLQ0dU2COUC9e
AqqGJ7Sy9aYmSnT+ym2QHqXl7HSp3UIPDlK1+T2UTg92DhEsq4q+bvyTl0XbqIdyDGQzMLE+3hk0
LlkxZD0mlTZuWtrdaxgDj7Iru0dhgGkPl1TSPxtyANQYcYA0holr38cWSa+5nsgFhtyp32QKzohM
byCXtsqnlq48AiHiwTniwlD49TAdpyKS1hTiQH9rDfxCmV+4N33aAyD8IPCDcLu5XFZUuJ3TeJiC
ndzpFeR9cDOsnMCW3pGl44UAd1H58muskXrUEeTbmPiLt/dUQds4rpqoJvpT7qkV6/mVhZ1kcrUf
EylPjlE89n356JbpSztkG+QYL5XOvgPHi0MLWDpoJkDSgSmROdr/LcxG9qqZkOoUUd70FS4yJsw4
VfcjTzc2h/+6RVsFhXdzi0zxmTnFRkn24EAeutK6PHRN4fgdY5OvI7nmjPq2NmovFJ1xzt3i0Tak
bxKP7eyuD5IEQmTNeKAogPGh1X5jZaMTDUmxbjMLG2WhQS5Sw7HiYti/ntifzzMQpXWonc4M18XM
pgo8/SpJsapq++ykOMiGyjgLi4ayu+pVXvi8RzbdrtNXW1c3uBvc0RFTPk5WbToduYEKoa8faYlu
4DxBeRW1wPSbPbLoDEb/1u1ObDHS9J5A9MFOrddHxJM3Ija3LOdPfSv8QcND0qy90O48p5bDPZda
oS4QWyxd9sRItURH2b2IisnbmYI/CnapbuyTUI5a2LmwhkBOBw778dUSylQRo1wl0nPt6HIjCe22
qwKROm0oabVVGZZzUVoXoJsFm+Lv5fRbu0uCXeKl1YCDTURJlT8jW2/5icsf3S5uA/CnIAmfh1LX
Ic1FjeuMqdcG3EOZGcR3SIbIGb7YlPdQjE4zCE9JL+A2VLq5KJoVcfN1WVstrHu02waYlM9iEcoS
hmA4QbdamXyXDnvNkgRzyG5lSONrRcoHs8XVrw5cPt7mYGogAy0PosS5FvMRfMPiQgw9L9Xl2Noo
6oRylzGjcwv4YJRGpc8S/lGuYY0Ww6G3xJGw9PY/n7q/N7OYurlSKaWqExGgmVNZQbKAZ+dhelBd
scqGagXaLEriFaQhvm73s3n1e7uLRcyLBvreA16PdN1NBeBpiFfdCAupmm3jalinbnOhQz/dN97P
f4cAHoM6zMep3KNSObULKSIOho1J5I636V0/IsJ1I2NfJQrRbnUtm+6QUP5t6K0oz+tN5+YWJlVy
+vr93wnjy/GFPQJiVaDxyH4uOqAfsqzXobkVlU4dqC5pEXDjNtwfGuB8PnR4I1XGe42iUlUEKGxs
nEniyobb9GgNQzDvbG2O8LedqreaNevcLPfz8q+lvHBz/myX+f1JFycbb7PBTBNdRKPbBYCLVzDD
vlA3+gdSO++goEyhI3B8zlWNH8emosocptqpo84mm6rufNnqQAxycSza6pZq9NQ28cZh8d7qrbeU
IKwZe2j/54gw3INgyQoZqZCnKNaPaR94gx1atjhDTO08SixkCJAcJ2E/lqLzcVK9zgtJ6Gzf2JeE
GD7BaoDkY9vVkdlBtLHAatgwAsUYSoxrbXzHhvNItHpdm/ApT4yrchIbpaWvlYxXZIKOFRm/jx4s
JxILwI6Atr4Ff55Umhf692+EeDHdgEHCXREEJOCsdDH5eYapmNcVHLZqdFZf0us0AV499EiDatK5
bsrxynW4GSbedKNZNfYAOfiugWDUdfufrMn0VTN5a9L1uDw2KDUVXRemqTUFpVjnnY4QuJOxn9qA
AwwOpHhw6odEUgbqm6j8rumQbuXfNSXPFUOJft/gXxNb32amHuodcJOhHXTfs5Kgze1np86eUVzz
ysxqZZnxpjcBa7Q70RjfIQjBENfgh2un7PwKGxSzic+TYlUovnVyqEh2Wu2LUVtzaBEEXO+DNCFb
2k0AkVgNK1lAXnmzLovpUCSjuS41d89aHQq8ZRFKjedrEpehY1T7KivNsI89WI233VpT5VOs2qgG
zSllE/Fz0hOI5qAnBWfQohD6zTTUB50CneuK7dD1G7MT59r2sLwbXI7sNCyGFpSfYk1I62exeWVp
btQ46FIuIPamWWZQ1PJnQsiKIEOXNuKHzGG5w46myo+soi9wHF6jKA1jpTaFloLMmyKCwCaNJPO3
coJKk5HiBTOKP6dGiwVgRPboLLXFPhQkPV64YIB8ut5VqDydU/Kx4TfC29IMn1mqA4B+6gv+M56s
axwKoWjMFwdyKeEounVc1OTeVeAgygdj8kwfRpdPSVZhOGn50MX5UdOdfdtLmJHaqbfqB9OfLGdv
ycT2beEeIeu/lrH2knT0ZegL3Y9tGBAnmBTcVU85Xh7muz8TmRzNkgSZzI8WypaAbQbM/FYIhwMJ
sfVVmXdPgnRekFEeSsh0OukPw2YicFN2NDT3Eil+UTj3fidB8hTLB1k5JPSXuiCDFwsohlrgC4Ay
BY/K1cg0XPdK3xumkyHZjV52B0s9ABc+u4TdPLd5iUwNltDXZ8dnsQZUwKA44oBbgOvfYkeOWWV5
pT7WETeyLCgdZ48wcM+b27oh+1ilO6N74lwGo+K7eqhB7/p24Qnm7WKxnWD1zQpWuPPO8fTH/dpx
nUFDHWENejm5TV32nbvJsW7tO6MTq7SK13nmnqys/tG31YVIy/4krgN7B6wZAlIFirEWbdswyxpz
QKYRn4QZDjnCZ4BMja86/UZXw1Ni1T95bfmNKX9mmRkYwtsXFCCYfB71vPRHEdhPpmzziHa5Bz8e
0iGP1Dc+t5PT2NGfTC/ADyHNiZPS9AFlrGNp3BemuDJGE2KMhfrpavVZnwprH1PrFOtds7MlhSsf
o6FJk6tGAFo1NLLFRIoyPfZjM161XT1GgtkHSxvLNdQWfXdGRS+MzGe9Y5k4fHCIIq215FmPbpmP
npfUkazLq7FmPxpdCzoLTFMm+Xcqmm8lEaBYIRc4Tt+mhO60pBZ+Wq68ep8NVhbAdPulQKddCFY+
ezCISyIOBz6gG8sabrsXltMqh0elObsVIyqq1ZH1sFrSr/vEukQF/+T+DG+a+QBGCSQQ3MWBZ8m6
Vj1o1JGWuNvJKFaNoGuQdC6l+eZ72nIl4EilJlxYwWlaxn5t6gnFmo5HulUGicr2cJe8zxk757m2
K2VyP03dQVmk8vPJPpTN1mnMvZ1fPOE/W5F0vj/phFgoY1/eoHJWeBao3VHdwHgyztx1MzQ3GQT8
ZHkzptXNyKHV1LTYtll3ASz/DOiC1glyt3NIDqXheex/C4Bzt3GRGDB4xKRe+Gky7E3Kj4KUq84w
rrktfcsrflZaebbj/kLj84stBwDcBbCDZ4bFH+ipGpE5GlyvjgpCbzSmUEqsoCJr0X3t8D1sm86W
oGeW6t8vrLTPehyMCVAJZzdk5Ao+vjTpkX/RbAMqMgkLUAf8kBXxiqnUp5kV2Sgr9mthrMhogkOc
549ft/6e8l+8NrKBEASCmeTMfF1APTmuKpJUaR15PXkACEb9rB6vAX/edA3yBbYkL6B13FN59pJv
iak2su7WZNYpIcjkDVqHcgR1C/1RJ2idV0n1PBCFhIODVTz0sShWg5huPNqTwNrUqWeupeUBJzfI
VtQm7Jc6+eTYuJDZKazmiPOSAnH3ATCVPmFxMFEzyGrjsRwq3Ex+1M30MMTepm6TtZV3z4Zszk5O
Xry8fapRCw1y8PjzbDoaNqdrK1fEz6Cm6dcl42E4ebhJ8BEbuNnB4FzL3V2n7hPH3up6WA9RO1Fc
9jpeByDwEmT38EDV4IWWUo9dG/8gugVHPDqEXSbOX4/Ce3naH6OANwPog5ITWJMs5kBh09obYmxq
TmIAWmsfpLC1dSrTxu/cBCBUAS9FVq6nPI5435hhXZAtq0sw2DX51AKw88GZ2et12wRuo21JWyOz
qpOXZqqiSWv5wUQmN2lxnuhKITboveuMNBvq5NeIl56Her7K1ma7dpHiyeyXBD6SvtYxvyyDsRjd
oKswJVC6FyincS7s6X+QHBC3gUxrouACiKcFbs/H928TkqV5U/PIysoXlZm73GaQDG7ukXnKQ5Br
jrCaOKLQ53vt5jowMHqq9fgqbZDbtY5mQ8dAlqV24bE+yaiAxA8WwKzCRCEeswBPimIgZjMR7Eel
gxuvtI5qwESPcT0fJYDQxLBfRI9qG4OUqW9iNlY97wIXCaJVOcY/p9w6kJI/dD0y2uNdih+fBnlm
NsrqXFqGXKEr9RxmuLJ/mnS72HVd+2RQQAXDgxhVHdiF8sKvJ9snAMZ820PxCBBeC0VOiw0HHJ5E
OMqugO62UUmUFmScN0E5wUG5ydg679kjLUBT7NDnRoEoOoWD3Ew2eWwL6yGzIa0MUOFCZ3+y+RsG
Sm4wEUCzRXXL4uThiorWc/sqUsDZCjOODEjv+gbBxpIamPz6NuEgCowBLuuXYKQ/r8IghbqoQUZW
B1oHmIkfJyC4XCkhXcaj2QOmRoJlhHCkvut1sBxSxB0t3UpBrkpi3bczMOD2F5JKfwBZiwdYvL0A
6JiWesEjUEZ3maH5NXjNcsDmX8Y+Tck2t/+zWiLEIR+bXGYy3c4sUkfkuAB73QFmi1Fe4cDl8sJF
e1Hx8KsdlK/D2Qcja9FFmJHoJVUWnCSjNhZb134vukG36mpHwKIvbRq68QCiMblj7fhQZuy57ewN
tBpCBu1JaJ1NBb8nRRZU2qmzLxUULhRFfj2eCa9ycKxMBASLOMCcXDDXDYabV6HtXI1eyQbWY9CA
kGkZFLG20jOQ6j3vZmr8zGAbbAVhY83J7WSf5nxty6uykmtPvvyn63QeH9zBUNFszLzvxaZYF10L
tkXCI1Fru0pZt3XrrKeMhukgtrZVIym+GysSGDK7E63YepI9cXk70Py+ASJ64WnmUfpwRC2eZtFN
TNOyNEW+JkoyUAc8XITpcACAvkrjHR9pCD+AeyAFN6At7sD5XacZ34gMnpIXNID/uKfNzzGrhoEL
gi/L6DmpnGHqc68CieklHU1fSWvTGiueHAuj9l0NWW0QHr5++fnd/nj339q0Pu4OrYEyyb5zqkh4
qGl1oUnSqbAnpi+1S1Jll5paLJZYjwWwK7eKpF4hAYVYALJRRncyLybAFh4Gvya+TQwoWkDGBzqD
H9/KslUtKEgw0YRiT39w25A1w65pQW8Vz1ZmXNt8OsQ4g8rcZ+mVVorXTIz7HHreKqZAvconvUt+
DA5ZW9MT1KkDhyV3WjfuZSsuBaTmH3HfPO54aADdLlxW3MVZXDa46IF0WEUgkmwGs46GydlquVzX
Ut/Pm0gvCOqN9X2qRU7nQCMiXo0FwufSDOq2el+2RRrfsKp7TFRgYU2NBEyyCau+6FPmE42hyDFe
WQpAm1IXTt1P9/ffHn9xw4NLb6fMElMI7PnjTGiRAc2NPcSmNxWKz5N2urBOPmlwJlCC7gVwB1ol
i/5KUeBeSY7R7eCfAjrXSprr3IFPHSLmcZBrYlxiT/55sZgvxiCeYC+dg1hncYbZnPasddBkn6i1
B7nEOHaROOa+logolTSAcs+6M8sbFwY5fdefMu5eOVDdabqXCXKyXy/aTzcKHDk23A6xgS95BGxE
HrJgcRXxUdvNhOzatY9NLHe1ZV2BIh2WSJDwnK2/bnahtfNrWSFvjowp6qNQIvZxWUmQ1UBqw0hn
IwJWSstVOoVGoq6mWA+4xVGwjniDfAPCH2Qq3V5ofp5Ii73q90FYMmZ42cRV1uI4w619XwtEXQIo
fF4d27jeKmgv+d6MMuhO2Hm67yLwqy9JAH0+9f5nHiyXqtQGrSlRQw0ylri24uuUPbkTYtuhWQsT
+PPQXnCX+mTTxDtjTwCC4s4Vvh+7fK7VHuoKZ5MGRY6ijVcx1nGCsh4AwRfuaZ82BRdxAmYKZvky
Xk5MbtCJ4d2EpCBuEqAE1iaVkI/QnEvZlvmA/2MogUyiWhkoMQqXPr6WDchNb6GxEI0qC1IbBbdN
WwRIF4VgYm0tgRuVKFcKLrdVNfqaXV6JVGR+At2CqnXORddcQKkuPdDicFJ2bff6gLNXZJAFKSgu
aXINjvDp/2cOE0BhyFeDl/CuWfQbDlSAbUqzAUuoy2FSjSJHX+dQOsv0/Jg5ZIucOoobkUNxTf5t
Ko+mQDE3UmEXnmLeIRfdP1fbwIzDdXDyLK3WwbOkZTwiKE26+KrJQDp3YafkPjVjGgyi3eWoNRjB
vk/sflN57FLzwP7+fADkMl2EoIiKYXwwz8XfuqEDqFJpDKjAIEu8sAmqc8WvBw05vpYoBCkgUIHG
bURWCdk7A186BwKxuIzVgmwSW9xp1jnummzdj3DAqIkbNhJprtqw9ihnsedSlSnUDFrAJ3LbU/O6
Fe41BJZCPUd1F36kBwUHie1yBF9DWdvOSe+1Igm7gRxsT/BNrpM19yBvPhMi2/Fc5c5Kt4pqzS1z
Z5DmGqy1+zQdcLeGUIfFjrUyI6e195kV3/LyDjg7Dt7a2EkBY6BEFQc3zmG6lds7wI9IVzW4ZzTZ
nV2Ck5zW6bG09efSNB+GlKcRdIqBPiXWlg76S832EJKqo5E3oMcpd6vX8siV+RCPoOer0T2PIAOv
ar266vtxCHqoAUfJcChYNR5ymR6mvq33aVL4ShWQRSv5j6ZnIOen59KCgKs2WtmmUFQ/FNPwRiPD
ZN8tjaS3nbgtSN4Eo3hzaAtzdZVC5BFVwalWvLokm2NYOKDYoNQ3VY/CXAu1Qh20pOPy2cn7VasB
SHMGDu/5xrqpUxuOakXzIgbDDEUKBV4l3B1pYCEkDe261PhjFg9Y8iaAfwkiDR2MCqFAOHCUoY75
o+jtFxRunC0jKTbCYk8DquZBzDKg9QQ2lzfKnxOieVkFmhEywxv9rrAhe4MPA5DbPR8hT8tssRqU
99Yq8lOok6O5K5XPEN3Qdj5VAw+nwV51nILszjMStvGwUdOw6Wz60hoPscBzt3kRwbQWt0XXO2Yx
OCFw6BuDuhcwFgCJEXPgpYLFLDV/xtowHKSlv3glvWeIv6rR3imNv9V5fGw79gzNvBdtY4zdTdNq
MDCn350se0r7uxTpQJ9UaC7JcJ45zog+cHZObGyVk2OuoFlb4gsb5B2j5C7j+EbPU1+r2nOmxUeS
lXZY192TAc1RX2XNGI4KjOoxJztswKCVgw5hQW5DqzFGXgzao2U12GFtqARgZfhjDo5BOcHqDKwD
YAU9MpCJnZ5GYZ/z+KqlOqjniQHhXM/YDr0u/ZK39k4HCgeCLsS32pu8yV8RIbN1aWC+iBLUL70z
sMVmTzExrnSZgaTbyNDLC3CvJZLiLVYLJKGNFKxj3U1f67mGoCtIoAn7mpbgoMD3rOqh9SJsyyfI
OvuAlc4qhjdA16wsD1QykGfAP9KqR6qxxq/z/qGt1M0Ihwl9zO+qTKcrZ6qCccD07z3Z+qQs+q3I
4isOz/PeGk6VZZxHmz55R9WherfBhCJeGjCOCqXeIdd9Xb1WDhAkzYlfPL2FV3r+WlV8R0UKRy7A
K+FUyXtOraglr6ooVxayXIYokfdX/eGdeWjFSMInFbAgJecKjvw1bSoFFAiMX6Ptv4H+C0KwKOEr
1Nx2ybcaJHs/EcOGJO4OuPt9Jk92CymdAuJcKWq2cUBiCgxlfta8LqIt2I0AXI6IacAbKAoVNLAZ
5Ia7Q9X9pu706mBl1d7AfSI0R302tVY3qjk2tEwCMDIYEFE9xC6+qcsR0xKUMheWruup6NHVzPXx
luNBaAD1PD0Gng3CCSr619KwNb9vblAm3AbdnbWhSsBsQMl94sK+Or9SZfEMxYskHFzIeeT/h7nz
2I4bydb1E6EXEPCTM0gA6emdpAmWRImwAe+f/n5Q12qVstjF230mZyLRZhDIwI5tfrPsFjyQ4WhI
bWvn8i4yUSTXHJ+mmrYpxSF2snM58hBr7nCrpsLajKVyPZpsofrHNGhXPH3FZqo5AOBRYku5Bg8R
ZV9LAmgYzb66VC/8/6IQPjeKaAaQn/o3RoR7LSEW683nwS8s7Ruz9xtrVgLLqFBBCrVnvZuyq9FF
dlF9LJ0231Y0KGzXekX9+l7S2KLawQw8nHlj4G3ZCTyZzHIp343ABjXmi9aRfgUgdNO2w22VtO42
m5P9hFRG0CFNVyXdGq3cTR9nnzM7pitmNsN2aBe/6i0KOcc9D1kCcGGNMtNk1BurLCa2PUWgyZA9
Tnad7Ty19Tz6KDtwtg22TzM88qAxKXWKYVLJz9VVeVrsft5X43SdaNLDv2Pkac9eoygy/bRtAqAs
426UWsmLG/jz9AbGorpsAlHWKTuUehmZQo2mjKselcQYN1Adkw0nNC43c4cbqcyUIMtxiZmzyLnp
3TrcjAsPeAhKYhNmsVjZdPXWYuDj5SlU9VofBcOV9ErjVDk66Pum9fy2aM24ayW4Ecwe0foX4DY6
3f7eKDnHj82TRa+dAc7wnIbGl1LJX8oMsLZuzsVGjoyX8Ujv2H4R9y+OilcZ9U+VxU/kxCIhefj0
6oft+s60UqDU6aYcLU93p6uq0KxNGzVPVaiC7y2S3EeFxt22xvq4+f1kXWVpe9tq81VapmeRAQTW
CvTqZhmELuGqETb53HyFQrcTWArOe1BLN6hw+WgB7WFJJGAqWyhX7dfSNeKgYPjG6OteyYznisHA
PtXjIBuqH6rLiTRoBGStDyqt771OiEPO4TSE4i7p2eQRZyWpc/JmK8BsYr0iwpQhB51kTt9lXyHn
xBvGWdpW09MrazAoj5ws30OL2IyVku5HV/sy6ZNzSrqWPf0KSj+GbeRiXtTmAOzcdt6Bofk22NPg
jXkz+NUS6ocxWU4wb+azNTscjirdfUfdMtUGSd00d2ncbfUUwnKOIgvma/Z55Jcoz5/muaOj1zg/
YpkcdB11uHjcwHpdT9ggUma/MJ9LR7m1sFtxnHredDMLZ8LiiWJk0ujqZ1mEC1wYZfJtK7uxah6J
Pq/ukJrM/FlXFw+rlpemQ7HEkPskKs5DKJ+VhCjSlvKkje1j1JJcZVMdzHPo5yPGJBKhLXMZkm0T
KomHEtCj3ZdvIw+Lp5pzcx6YmO6kWpWc8UlQLARWgEznUMnPNsY7x6U/aUU8HxvHOKxan55ZuD+s
PPYc3gjITKUfdgBzmnl4jCPpAufcwWPloDaktVVz1NNJhVfQrOEZRQUoXFcmLHXLN1dOD/kS9jwF
MvEmznOjkntKbd2LKdU8BBi27VJpuwQabNDY1XnR1mMEZUqsqpsfkgLdG/XO8ac3u+q6a0h8wM/C
LNsbCc+dXedH+FpLzHvdJwdl5hCztcUC7dZ71pJ/bqrXvM0UL0xKfSPEdNLyAXgYw5RyyG8NB0Y4
MfeTGPOOLCOj4RS1WM3XbeDGpNaxGMgyrDsrkbqfLfl3tx4q+mvxm2kWw7ZXTx1nm19F862Ztjyd
di78DPY70IvEM6ypP4Zm+ja1xuiF6qq9Fl/nhbzqVNuTgNZUaM6HpU8YbdL4SfNKw5nK6kHjuf6Q
/px6Gj4YD5jfQ0fa1SN05vdW3nkLUNHNUuSaP7lPNs8c0KnhWKZTdZ1IEF9L27BkXt2uenV7h4S3
QyaV4FWcEvBvGzcrrqw4ZCxmv+lu+FANMTjg9Ls6ttYG5ietzXiawd0dsXU8jnI4CnPEmSFSngC3
pNDOgHPSPkJk4bbZq8ZtNbwpNpL6J5lh+Oib0QaKgMDWq7ytq8cifME6Z9a/6zyWodtt9PJ5dm/k
+BBZ35as3dhy3qTVq5iaDfqaEDozpr6Rj7b2JkqZOY9fwuQMm9LSMXtZ4I0vdqBF8srpi8NcdIfE
RmHfsne5ekjb9gpyqK8zni1a58Qpfz2NMPqoZErXPrVCnJWpuJnEU7ZUN7nojlaoHOIk2+VWf4Ac
fxPlhLoOtAwoluluykaGs/E2NVKGIuJK0+MrLdf2bVqeFU3Z6Ww2wCDMCsVBU26x0w7oCexsqi46
ixTG9jEX86HAqy5Vj5XmntpyPpaGAiP3jeOUslXZGo3tK5yoTjeSFaIalGTbqsDcxFyCpoTfGUYn
qad7EjowTNZDMkDuLjpfkufQUtqHzkTxYmyRiSXsbYVm7rM5PodR+9i5D3ZfvylDCDFMv4nM6KEb
liutdKn8Qk+3h5Oz5Eejjh8yO722VbmWPcEcjt7MgDmT5pU7z/cMQ86dIHopcvQWRTzp+nDqG/Hd
7brPhTs8kNpcwRKuhvZKj8ODjHNAdJnnJv29YdUncAzb2BDXCTL7VXToeMjMLLobzHaPc8I+spz7
TK+vUmF+Kjp5sJ3qGBnh56WRn3IeVk1GT4qjv6hQnsWTbK8ynZEPzKNyno5hrKyCxEEo1Gc4WEdV
HR+BIdkEHiNw00O+2G9uqB4aU9/V2XIXlsq+a9HW5dyx5pJo5HiZQ+OZuUiYiNdKdfwq1YNeONez
uyD9FV3NfXxakviOvjVHWQgk72YqKbdH1bMUZavLaZMuzi6Lkfg3qmCQ0ISww0aMypssQNW5faol
w6qu2yAZBZSo8BooksIeAtXNvcYkZta5pxo/THEszdoDhHMAzsDsN90jEb5D+NKDORgYnbF1DeVJ
7ZF1q/D3WuFnK5+OYO3owagJoGj1Kas4e928eIgd43ao7OsFlWbgSX2sHMaxAthob/N8OSJc4k/z
/Gi4DKymXehWAUp8G2GDtoNsGtrzxrG+RXWxU6fpWPOny14ErZId0L8MOtBzWWkARoKgaCt+QWOI
0bZvKvyRqNIbg0UY7b2CQyMvo2Nj29vQaQ8dB0LDIMKIFRJH302KrdbY19iEHi20LIReHNJSnJrs
AGny6MbatlWaPRO/XWgX97puP6KxD4/cPYytsndmViQb66KI0w6svZEGI3Rpvcj3RTLfWBWpJIct
OBNzk2sq/XbIJkSxkDOyrixaAui9Z/3ealKv0oq92erbGVp1NdP50GK/HxAT3/d95znQvULGv47y
VV1+9Bit9BQV0BqwCzcRWO2CdCk3ri0BqAsfLKk/0pJyGrG30nqrZmmgnvGPooxVfB1nGKaIOwmy
CS+f5dg0FDZGdWQoBPFZ8WHObobhNSY5yFiXGx0kiHOowE86hbq2+tyO9IqdKFi6KDCTJWAwd8ur
bIW+KoUL30pTXxnlOTU+tzzsIW96ogpS7GiP6Ljn0KjIQlzb+Itk4ivxVZxjVM/hLqLPs6P50t7b
rbVrqnFbkT6HerhxOsWTWu6V4j7vc1oyrXJwEjuYhXwOh3DXh7k3dKAphvko8xlMS8cbQtxgsGBk
piccxVOcaZOn8KZJUJda32a1s0nxY20JZ1GS+KgfxOmjWUZbTN7S5ThA5FQsNaj7IIQr1BW7NHN9
beHOJ5ixVYIitt6EUgRKSOdoFl+BsgWFgxWFrLln9g743mcpm1t1m86MdNRrAg09n85v5AKMyETV
Uhx4YWRJEGarFdIdFFfKlkKNFC2mQx7JHcQVHbc5ZRVnDUGRq5oPA9Hv3eLkQKZxWavi0FNqizFO
5jVlR2rYUnJr+6Qqt46Sb3s2xYJdKaYYzSI8A+yp9Pvwdda7dT9w3NHXg2Mezvda8dWZsJlCuiGC
IBwqiDqcBh2P3ML11Z9CGPcwynNK1WFM/Oy77ONtMpt7XJQ2fUnXRc98NZHbeKr8TOqealOAcmlg
azdFPAJ3N/wa0YM8qwJ2wU6tipXoF9hA2hej8yM92Ypa9VB5PFatEpRqvwmn5h7dNVLlwYCbofqx
RDYA+G1WJ+csWu6SWuwEKjq9MezMLHnU5LJH5vbQWVQN1fR5caybEdhs0pWbakzXbbBVAO23Bqlt
AtZX3dWaulXVikk2xOWeA4+xZ9glu0azN+PsgIkokL4lR+L6rHI550u+x/F+UyNUYddBj/m0Bsg/
NzD5ZRUNX7Y1gJJlnrVB8Qxs53s3Q/AhhJ0AWB8YeZidlzpCDmzeTraO5M52mMejGv6YnP6e3Ulm
4WznUPONqQpIFX058mj2iT/YJppzShBUToK6oXVnKp8hox01me4rYR/aZjm3WXKSjN6innhvrPoQ
s9cPcNGUxC+2VkonY6m3Iq4Bv2fHoSkfxomqK8tUKC85ys3OW27TME6na5rIp7pU0SiiUlSmvW4k
APa/VLFznfWjH9Npj8LwkKoo9BfONkzAJ48GktZ4AaGxIPYI8QTumF/VanyqFnGixrlNW+3gOHI/
dG8S6FE1yBslM+9IdA8J7ehhSIIq46noi33Y+l1ebUNyjMyuT6iBH6pUvbZe03q8VrltEWfhiIsh
HNVtaMc3FNmqO5Eszdv4BkGWTYg5UXRFb/9bW4+PyBZ7HSS+oh13vZEHelsHhrPsmtwARz14ISeV
hgido98rc78Zqej7vt0NehKIrtx2XbVNoYnq5XidztTt6djfY43SbNuxqY6//mkytTo6avYwaGW9
hXSI87wbM29cP/r1aRxjNUqm/W++/fMbF7/y82XmYvnjBWehjuDJ/vX5z2//+r0Pvv3zB22EFUpj
tg40yIaTG2Xj6edHv/65+FoVJnDGfn676Wg6aGmz+L9+xlhGunS/Pv+3r3PxI4ZYDiiItvuLr/9p
uYuX+udKP7/483eSvFYPMwDFX1/6+dE/f44+eFdGHRCanNPOis+1YT5ro9nvzFzpzqJv7lodrnld
IWZbhd2PWRkexUiH/u+HSe9NzlbZHVvQWOFcWL//p1GOocY14kJMZUfTOjja4EUZqlKK+QHK4D0c
G5qr9ioQB5aO+dnv66goZogq78pd2MgABP7GUgdkq/KX1By3drE8Jz0zy6UBzxfbkBtah4fcsj8i
8b8ze2d1iBWraCZ/zjrZ+tPlFuRBRYEey04VGIGPHRVfXbtf1SY/p33x0Jv5RneWT7ka/6Ed+Jt0
4G9ibe9N7WAsAAwScFtU9wKEMFftkEwNs9F8yoPe7HZCcVdtNi3zHEuLCBh+VkIz03Nz32YrwhuF
Sy1zmKGsFfIwVw/L0pFVUc5LI73tCwOWVQGKVmbpJuziD3Aa68z0csr46+/VLp2xK6UAv2Fzq+zW
OayQ89AxPsBuvTOzXmEQ7ArXRVngclNEi1Xn6KaUO3PuToVFLXStK4aPP9EHC72D0YF2+VOc3MAH
9CfY/E9vu7TcJg5HTiEna+jDoyGVGXc4Lgd1G53I8T7AOry7HGKAFthh1DgucQYLGV6TGWAmEdfy
pvxqLgvfnZ/IoiPQjH//AL9zD118iAUqJIjeQlH4fUc3Sb7MImbuXy4c3QsS9AgEmGhKmsbd36/0
zoZwBWhJ8IhIeIGo+X2lKS8WteLB2E0JwgiS1r/onMf/3RoXk+VITChyuQAmUphxOR1hKGbB3y+x
/pkX+5rLAJCBFLQAhHQRAiB8cUQPSrHrXPXZKZPvQ2XsY3VWP4is774xjMlXlhKiFe7F7RoYjkyq
xTqFvTwPMv0GqOh61fdDSOS/uqRfS13cNduIhtqsgD9UuYN/cjb4o+M81jL6z0MCt+zXOuu+/9Nj
pIyzPtk1l6Qa5p1q63eKjD+CNL67y0w04HQ0bFxTXNy2frawDAxXyIwdBn0o9nAz/5t3BlYfnlx0
G6A6/n4ZlTM7jOm5jHpcaCjNfliYW21+Javf//1ee+e4AbQNXwhhS5NLukC0q4Nb5AQIoF5L/hbP
g79A4DbiEyqd0rYe6laeF/cj0sa7Gw8bTEMHp4II9nqH//QuaU2YW+yHAg2i6qFeGPit5Cw9D9Jh
+ICb9N5SULKwHWNTkEFfLDXnAhGezGLjLe61q1AtRhoIR9Sd0tL6AOPzDnjLXRF8iC7aCP/Yl8/t
2OWmW6rFbsyfZa+dNk50by/RbRZ9AG96L0Agi8wpYa5c2L8A1bSmtCJzWPF58lxMymtJgSTt5AN+
1XvLwG5C/BaWK+/Vxd6gXy6diOb8TrdRVywnr24iz9Kbj+gL7+1BYpAGK5HkC1Lt79uhRp1bKQrW
aduVgkOPibWs8KHMx2uYIUiE5adITbYhfTSrremJWD+o3QZD34le7p0awrpmn0Zz8NFB+eBR/Mlf
uIzGLrb2P9GQiP5ehJSl7RYnzNmsPe3FBa3FqAoUlDXtytwq9G8ALCLxaIIxsWh6I6PWfs4YFCup
yYQWKEnuZZ2zMTB0X4S7y8rKB2h47FN8X/ToWFDwKXa2bxgcr20vx/hId/qv7BCoiH++gIvEto1b
02lXeatogKpCYsv0SuwM8X3SIQrhDSGMJjBE88Gxv96Xv9w3E/6nqsOxhZz4+7uqCNlbZc2Tp8fO
xlnouyCvoTB2nMo3G3T238ex9/Yq+dO/Vrs4YCT2UHmVsprRCx5t6LRYjHL//36V968JMfs1SYYA
fbFTizjrWmfiVk7mvFnVoyY13kXGGV0Hr7TsD7bee7ELQY5/rXYRTwZwISk20sXONN9mBn62Pu9M
5TkWH1zV+/cOBo9YqaPIzPz+ToUDnW1Z0VpwlDlQijvVLdFm+Ehr/f2r+bXKxXOUD4va2pYowJ59
hgG5MeYBoU0z0Iz/5eVc7PcKuv8w6yw0gBh25GsuPpu1+GC/vbsTVsdFSmwVbudFrcSh7QzE+DWh
aXfK+KZbqNooTIm0CRyR+0HAf/fe/VrtUosJ8kjStyOrRUYbTJEL9AftVUewy50PNt37F0Y+AKsH
COnlZsDkqtJVaybc6Z/7GI2Nl/h5fZak8xF18d1tt2Yef6x0sSFQx3TUgVnfbraFn4xHp+x9QHsf
XM+7tw4BUfJpDmUEWH7f3G2hJ2HRsxu68m49X9BCCfT6OW7lf7WQAcUCI2mK94vLiYzZLiyb0z+P
Rr8qHVo6jOhisin5QQny17cIbefVbnOlfTKsvoisbUpBh7pDsQsVe7tqcrdoi3dQJUO/sYv/OEFk
MdTH8H3HyecvpKFBVLHWCwLruhioiechr3axFl8rWbyT+lm0p+JDa/a/bg0WpeljqaopkLK4iEjZ
4uYQouDfltkSqPYLar3Xsh0/eIbfafmwjMnptFpSw1y/SA5dDRygLXnL7M2E+40sgdkgQJ18Uc9M
/UP3MJFiZEwa7Lz9AHf/7hXSJkAoQlXZmxexvUZTzIxqHrNOWeVB4c7D1pPjFPz9gfXuMpglr+RM
ByLHRSwcjVKJIsbwuygEY8PwY2EeoKCu/PfLvHsnMZ5GCpDGEQqqF3cyy0TohkPOYY9FOzPajaJA
cV/uy+aq0HfqEPsLfTP7TX0p6//8EjWYM4QqKDuwcy+WTkWZZ3E6S5JhpMVL5cw7jbBx8UEI/omc
/z2fAUfOcNQwOZPhO663+k9Fi7oYSptkjtzVkVSByxhePlSM76byRlGZRkN+ujKWpdrD4BiQJaIj
ZiRtDLIBiLBIBahPeORdsrwmOhz9zLnR3e4lb7kvrfERhemvUY8/lszTBWiJSuMlhSkqhjzpXEPu
+lTcG3eGWfm0bm9FmHxQ86x39/KuALIXzHSNlbJzEV6Z8eV6busSSWqA3I7JBSeK+cGJ/tcCQTM1
YAawRpBaIJ38/dZ3Tgqgv1vkTrhYZpYvc20ywf8iVbCLcx0IBvqFUXz7+z29vujFlf226MWV0W4B
WAbcghocwXy0D3RzBCvI+J4yxK0Tvynbz3+/5DuBHU4hzyr7Gf3+S8UU0F2qGKyBJavGwy5kF5rL
Li4YsyUMYJf2o/j314avBlWEcwQbKiob8yKdnd02HhtVyt24yE2r2VuQBhsVuW9zqQNIq56NP8M8
7zFOQmj6o7rvvav98+oXIbC3qmyh74hKuj56VQIie8DSiOF9BLA+k9Y/48Qf1jS3/3zrLrxwLj79
n92PcvWLaS/9bn7zyfn/8895hGNRyssXWv+afznu/B8xzlkfl3/vnPP4NUVDvO2+Fr+556y/9E/7
HNv8B70hd6VSrQ5/f3LPsex/6Bxg9qq7o8MwdQkOf7jnGNo/6LBhBkjnADaj5fByf7jn6NY/sGTX
NL5IWYqGwn/kngMk+/cQRAebiEDzEqIPxykCOBe7GDQNbgTppO2Yk2jgwKzwhZXtHlJLGGp0DZYi
CInsMzqiFhJyuhkpUGDn/LVtnAIlCVW/651l3DmTaz+78RI9rDMnoBCpPt/GZuxsDUx67rpQxGfG
h82Vk7mrsJtprqj9Mk37wJq64lkqfZps7FlC6BgrPffiGG00MlOQGTJuvlnG1O0nGelbDQLX1wk9
K2CC9A7cQDdqICoWgnSggOWYHjNNrUzP7CyFuW+on/rMjYArISci93DEJzAl9VjuR+jVrd/SBrkz
Oug7uLDk52oMo6s0HhwAsGYKjMacunsFWARygl2/IIak1SggCjV/KUZLYXhfCnRlcmxxR4n1noGo
CHxwidOnVy7WeJzCbNBAmZv2kzIO7ScjHwViF/kCFTcrRJ+CUqlt3x7mFkFD0S/3oCFHMBrCndCm
G0GPlgzdyKgG+1gUw4hE0qzsMyikt7ODjAJWvcnWzaf4Rcs4G52KBnSrd+rNKpWXbbSlUZ+r2M6u
qyQadlPfojzT2+ZTxsyeWry3dkgXTsfBzpKnmG9/T2baSWmszwjvl0r/be6l8nkJI+0kpYZSPo5p
W2E60TmsMX2QQ+8EujlETx2CDjt90OF1laOaHZIidI7NOEYvUO2admMyibxnh6DyiWgXJr4T+A9R
VCjihbmMHiKgRjk6QEn7VdfMN6FXoY9+brMPGVbtGYbBU8kBDva2LG4YwKi+icTMl6hsk5tiKsR1
XKgMmhRpbNvJwFckLQmICtvLRxCses2Mzr5r7Xl+k6WLIH2hxPadyIaQfSYS6ZG3QGGD7HPOxnqq
j0is2F/srIPgYofW4tmJBXJWNzuwSHoot63o4oMcldXrZqXqRRWlv6pGDFpFfioqpbyKojSiY5Tk
bxY4y9ovxYAiUWEmr6OpzM0GEbMZ7pUiIk8qcwsxeNEGXw5T+qW2JuebEkvnDpamhe2BVd5YhVPe
xIYBHFlrK3gjWmOM6KZqzdUoBfTu1NRnT6p0VdKRj5TK6pCIVI0vSVJoKfYlKeYJVTLdgQbDvjpS
WhO+nF1fDZljfTLcfnx08wYiFr5gX6cZTg2i2FbtzZpMPkXmnJ0MMEtnLVPD73Eam+1Ga5mzmSiC
n5YCFW6jlPX3emrQ0cp1KQEJz9pRqc3yptVG+UlPYBxIpHz2EwMUTx9TE5xCVV5N7I1TOczDtinA
COTA3ZmMOgmw57TRnbOSjep9pccvU1hD3mFQAVyIi+vmOdIQCyr6E0/v9L3PSv2+KLvpsY1D8WqY
aX/V9Oq0Z1u4NAvF9KzPyHaanapjOZA1uOROeXdu81S9gXxrIJmb1dGDkYVCQ/K9zL7Pen9WtWx6
dfPBKq7G2FW/6Sh6fLFtyIPOiJ/VmE+oAs2a9Y1ZPPiqNM0D0apjABwOTZXYzdGTV9Ko/gK6sb5p
QuRE8qkvYz9EhfA1nJsewsZEL3PTgwLCJqNwAwP92L10E4EplpATaM0RgZpwDIMJ5/M32y2xxBYj
0DU3m4hUxmQ59oY2HtauZTOstDAr2g1dnZ26uc0PbWwoJ7XVBJoEojiYSaq/EFSAWdqx3DXzMt3M
Ujd2Rafa19LWxbZBl65HhUeCJuo6dBI3rRsqD7WCiEE8q8retar60PVWDw4rr+8m/Eg+ycmc7ptO
OuUmamLn5M7ALkFVJa/LGNdnqyrdo14hfZg2innbGvSZOOncbeMO7UPF4P7Ngvj1rBR9fyrQCQ16
V8xXriLCh6Qd5VfIdFVGyRl18BX0nn+y5kvrVlmgF/yQZ8kMLjLgcv2eguJZs5Jl26NrBvOx6sYn
FW/6vUKTJljcovg0ZtNAnl/Gj6GB14TS2ACj29xcIWuKnj1i3KhCFU2sKVmRj3AxZF59KgfhHsB9
Wnc18nlBkqWM+QtMVQ7qHBYHNbblViRJtOvaRf9RdaZ4ccAhjog3puqeam+nQGszwsJ+sUe32mqT
ikp3mQMd5MhH92JqVeVI3g4rz7XH7k5FJKiDi9VmXxFiNz5NWgrSC2uaaiuyPMnA1qZG4tmoer90
FVQUoIYW8bvsGhV3uhXol1FjvI1W313x4I76hrMZo9gQ1rrUbTCOZt2svnB18Ql77PiRmyWPg5qs
qA21vh+7pd/XS6dc271lQJtZerGnPobIRpoDumGCE+tGhnI0x8Y55ZDPmo0Vgywr3NbezrZTfx/o
WficwbhUqWlhblInGW/FAFeUlwshaSRTeyThKA4RFOMvWR92V0Lpx8QzCX7+3JVQjk3FeZzVud8u
YTcikLsMB5fx6zl2VyM+ty1jyFWq3iv7RJW4n0Qutl3YpE9vOifxFz1MjK/49mrqZrBqcRyYR34P
e2PCQCPrXXCNSC2H1fxlUFTjWcNo5mbKki6Y4rm9GkC9+cqigDIda0WDwYb4dWQqxetSLB1PPER5
wkl07SBWEog+LI5lKxPXq0yBhURsjFetKfXdsoTy1FOqQfYS9jOTd+2JSNzgw7ekiVf1qolUME4p
mykxnLtuTGcFCmFE64FNBcdBT+f4wRoMOwEZYpnHLBmSuypqWy8xcU2x+OgpatoZcUpYZVaepW96
nbuPTVv3J2Ps7T1nkFpuBII9xyTO4892mJlpkJdivNfsXnW80lRrPGWkK1/kPNWvEKVl6SlFauQr
szB8Ke3FhbU2hskGYUfuHO4kMBBia+OgGXByOnKWvMekpTIN/XqZl2VEkFmx3mbZ9Ss0N4IKCj+v
vkumQRzdLNJPluymTxF9SF6zD+vdpFTZVougVHsqx91d2sT6bdTDDlKMTucMJAH0jNm1r5rJyQNU
UieEmAfYuJu8MCfIU2H5uVTz9HY1EQcK6ejdrinyyY9JsnFHDEvQOSrB0x6c4qGwa+c7vPV5W4Es
TMg+RZ7CEiy7AA7hxC63+xdzKCPkuwnBgVYK+xg7dX2UA0LBfeWe6T0CZEZIajelJqT4kKaBpiv1
bWcBQZg42E+KtMNPZE3tSVcr7Vs9SXNr1i18nwJTt6rSon1DiXvdl+rydc4Nykqaa92577NK9cZU
jYNECxMNGLHigmRvq+pBVdpsh+oGiPR61q8nfY5vzdqxsG6p1Zu5UPsgGqR4FjEUr5lYLj1ZzfkB
5yiBthNAXtrxsGFaASLdrqybRUvhjZURyMpFFY/4Rxa3tWq2JOsuWlQy6+8L26YP3Kla9RXxHY7+
VAF9jtakH9m8YFd2YFOHMISY2Jiwkuvu2g2xa9RMJTxpRhR7Vm0nO1pf0AMc+GiJOcxvhTG6kFVh
E34nEOq3caUrD2WUuY+9MnVXjOHGm5qJJXqZEIdsdxULQIdPeyy7ZTE2GDIPykbMpn2rqEp91xCV
z3oTZZ9ivYdBrfUAp3G/C0+g/5/zKHHEOR/b7IDXexzv4S8uzg24KAlXVkQnTGbhiS4pjoB3c5lT
6ZO5djpJYJn0KDW7+r2V5NGnJMxbY4NybX7j2C6C1xBazXKz1K02+T3pCrZBM2fkpsTZ8HGwDduP
U2M42cj33uTtbJgbZyyN3ANjPaU8sd3wlHUmtb0Gieygx/myVgSrCoNqB4D9nGPkDvFdOSAxWZdk
q+RARnMI1UpcueYUG2cDL5RrLa4QMx5oBuNF234SUtFfFQjWu5JdDqWn7r5NmQxfl6HMezDLkRLt
zLRq7tFRX93AFBdGtUXgrLbY1E/PtiuTAQnhrLmODCoG8g/NuYLpObwOorG6zWI4wL+hKis3bRrn
kHaRg4HBhy3bAPAHKftFCc+mUeShryVFt8uq0BLXBfIeiBXYEWZ1y2iCcXKMlUDYRrqSonVSo0qV
mVpyhKUZ9UELc/uh6OOZVMudnuJUOI821F2iL7KZ5wIpx+2QdeAjmlRbIf1Num+GyH22apQiUBOk
1O0ECbHdEXdgmy/2p8ga4K7bsHyfF13pbc9dUtyo8kGcxsUhYe3zacUsjbtS1OYPMpriyVCGfpdL
rTga+EQh+DSEKcWMNcvvkda3mBRrIWT01HjGjH24QUmBZHWR/4+781qOI8uy7K+U1bunuRZm02M2
rkIBiIAiSLy4gQDpWmv/+lnOzO4EgyhGT83TTD2VVVbihqsrztl77X41CSbWti0TGCNSVSlYhLU4
8616iR+qTNI3LOIsoIMM44Di7+gNZs/zKiRsjDUKOHvGiXxfZ9nAriagMCwW4ZdmqYTruNCn10Ia
sjcwhnhzJropMNtD+aavivEE8Q3hzRwWyAuHvqoPgRYNXxQ5jR4ks05P0DqyG3nuhF1WdwA7SSOb
akcvdA51eluh2U1FNEjJtSCApk4wCIhy6eSpUXgYX629lveltxjmfJiLLHsZB/Y7ijj0V0EfiASt
VcZBncQMQ/igzcTlNcI+6FsRAw0WQCHN8YvWpB+ISSvYYhvAnwlIRsBSqVwr2tQ8tGCFHmepFlXb
Kpb8ZekCxJSGUve44pLAF80iqxyJFXRjhoLOOhMZ+BJKo6nvF0ld/MEEcKzHdXCgWFge4lptfLng
VRktQdqzi5UlDIDYSzhZSYo9pOp0KFoopXzEk4aNhLgyqc157EqselFVG/dhGWCQR/HeP9Bx1p+a
UtA3PZfwSRu1YtuNE8qBuVdcJQmjl2CJBOG6HDUjv06AR6wGT/bpY5F8zpq58CAyN26UUYXh5scY
CgcejN0V+sKUr4fGeEzERW+uZ5ozCoaLeYEuYiGgYD/J67er8pGaQlIFaLUTS0Znm6msel1jTLjz
tOS1RhLCwyyi6KCrnBqpyVaz32c4DCios5dJquJ7LreVP6l9/zjmFe99ZqlfmoKdopv3E0m0dSit
5RmC564LOcyOtVx2pPZx3HIyUgKOgSlgLA6XGg/3gI8qE6vjMHKy42yIOSnN5nH058rMv+vGFG3S
cBgeOaExc3Zx2Hoc+0mBJK1yp2C2dkcc2vtexSaDWrZ6a+kVHtUgiDZBYlGd6azuYWkH1BjdKKSf
qHiDTZUW9jhk+0TFrWlxPI90sbu12rx4k2Ypc3Eczp+zvp2eiEmlc98LKf71BNKHYaXKNhWm6CUn
mxCDXKTe1kIt+VoURvsZYVwLTwLBlWFJ7cPCWkMWgVmGW2mF45aC1L5puLW+aqMpw16pFgw4+hjt
y7prXtE8ZP4gNNH3uhjxgA/dEAtOERsNcT0GuZcQUph25LGUAjuLkswtm0K5zQ0c5OyCuwkcjYgF
deJD8MNSWx4zIrZ1JzJG0jmVaWjpiEWQA/FBmcKOiS3dCq3EZFua1V0D6dopG6PBGBIWz3lsts9z
Lo9Xqj4v12JCrSxnrzSzn44LdXmsx4jEzSJQPpvRMn7SZKRfI/Wsr3MUTHg/jOKlYq26ktUBF1o+
RD19m6UghxVu6gnXiUgdUSj5R2I13mcp4Fk7HFrCpttqOkVRnV4r9ShPNqF/ZedEfQTNg86Ech9b
DWARVW/miipZ0Xm6JVSv6J/aXb90OWmQ/eADi7f8rgdOxPuUwXzL5ShGIKk0udNMkBwUlgSfDwdY
vTpYo+wx/ws7US3yz/x53BpzwMKct8V+zlr6PfpY3QhUsPwokibKDUP/tTWj+FQrgkDWKnvINxn1
mIezLboxtY43wcSk+GmBnPg4KtP4IEZN9j0UFKKtqf3iTDGbO5zo81ZpJtJ4B0k86UWn7Ky07e6a
vCF/QsPgyhlADTZJjTcwLxRjo6mB5RvNqN9HrYrfLlj6l04dZNztEl9furAX14OMRNOhnYKbvNTF
3TAv2rMZhyb1GF1djr2SivfiOIlPQdIHGNhredhGnSjvl7GguiWp+bOuNMRsJ4GcV7x+6xckCHrk
JoWq+a0Kd4UwXajVvjyl834SFGamRbP20ZL2omthKVrP7vChmOLr+64nGtEh8x13YNWmClm/lDdE
O5XVcqsQJHdMh2LZSPhxnskZFRxYGdLWhK3kV6Ta7LtsrrY1sCdM40szkashaU8AcuWngWr5sVb1
5a4P1s+vsWj+qnQQ2Y8BbP3aZR3E3K4Lk107xvpL1VnhoZM0PokwHDiZdkVtuUHWjc+9sbBWQBDI
YYrHooZY3NKg6YhqU3skWXKfwGxspEkP2FeGuYFqLpxjh0Ti0KcNjtdZJ5XvkyZ0nUPxXDwMqRBv
pV5j8Ql7CWt602KpT8zgm5QF7OByaQ6f07Q1b/NQBqoZyIV4kHIt3ifqUsmgQPrheoqkdnLEXo0P
ED8RSLEbVTu7HRIrsSURfDO9dEWJXavDhTUz07ihPCvuWFikPCudIL7KSVrcFTzkLxXlo+CukSuB
7KcmbAOXeb+4RXRpPOpZwaFhqo3u2eol3FBkM4+ezp7oWCNhwnhqNJSVIA+7cS1Ft2Mn1w7Ax/pq
DvqCOTvtK5NSLqGrjiU08wmLWbI3F0O9Nkw84XnIFybw/3JUY5LuBDWuDyohyBslDYzPbYFpD6tT
SGVQjCuclmkc71Rx6LZJV5ucARKRcpVZzDdaOHQvlZxzDhNo7n3KFj3FfkW4yxzKymdpoolr93JN
IHJnqJvZKtWdpM1QQpWwlDUbMWlneuWiiQNudITgHGama0KQqUJyVjB2WR8p3+VUCb4JIXHD8dyp
XtUngj9RJ0qBO0ULBKTAUikpTeYdu121cNRKkQJ/aprc7/U2vcuHEdCDLokO+Oz6lRMhJW6Bn4L1
Yb4L07r0ldFQ7yYKCI+iAdO76GCRQN0dvEXXghtRCqptkoXFts9LwQdaHFxJ+ZDDOGusJ6jl0T2Z
RDkm2XR47hR53otTkBOLYMCKSsUSumVlZSf6VMsDB9ue4oXKGVjrOfKJfFAi8yEiLE7yU0Mps1i2
hZyXMfm+Y7wtilQ/cRJeSaC07V/HWMt2UZMWj8UMgkqoReF7OGi5P5olYbtjuIAuU5VdURZMgstq
M86pUiaOJSYmlAtr2Fd9bu66BL6M3Q2adiXOQrfXRKonpL2YW6YLPq4Vy5MFIqj3Kpjg34Rz5yeN
Kn4m8DKg/5EUX5Sqbg/ry+lxqJqvTfjMR4of5sM0ieJdZPb97ZzI0nXCw9uXfTzc9xRTIN7gllUh
uZV97Vtdrt8qEcdbe5lDzWlVkeylMG6U1Y8vuZEcqC9lWY5OBjznUVd7i9WFInM6C5bPcbY/jPOI
1TLVe1IvKjlwh0wiGxKcRYCVNQ6/LhEWPpBisRnZhdUFbhr1+i2uzfk4T7ryYoS55CVZToSoElTG
HXKgIsSnTZ5TN5rSSQ3T/FR3ZnU9zll5TaAIM8aSpctOHToDK1UOnSRlV8VP0B/bts2fe0GbY1s0
Giovhph2btEU8uPEsgFzSLUchWDm7+E847NmjQN/JGqP8aiEW3Gs2q8mUZpr46ZyQwgCJGHiQVfZ
zsCsW5prJRsXYozi9ESNqjgN4Tx+k1t5eailtHCMNADcZygDmIO4IcVJr9mKhHImeKTEVW6clu1d
nkS4ZkGvOt1CggautGpHiFgNMGhSxYNWUGqnH28FB5WZfjNFqXmq2k7eQRGKD5k6ZAd96Ga3V+LE
q7Rq2iWhwV6SDOovkdbIz7Tx0pthEPU99vNk34Z1+piYzbgdg1ZFexQC1Y2MQHhCJCl/5l+LqI3n
DXFWEm5+1SgDR2gU2RVwh3zpyji7WXgKh2IIg2O3IKos5mq5yqtRpz4m9A9zWwqQJwOSorKhPFHP
NHvbAJKIo5fO42HIjOATwKTouo20dGSRb/R7Uc+G4xLRiCAuOypf9IVziyCJ472k1Nj8FOpbio2j
W53sgkyJtVg+4kCf4q4YbSsiy76OU169MJXHxBY1oE+iPOqeWFZa4CQ08FBSp7O2Jzcov4lIyl4A
jMXZFn9dDS1BNT22mcHXqbAsDuSapD8hdVFBH1K3dvWiaikiZ+FuNufCn2tZ/hoSFXTVJHP2gIOi
eOoH4Kl2G5uEHAoCuVRAeYp7cxIIPosmKtZOk5faGwkKGbPLkizEXA2BRmVMmFDnROHOCBoOU5x5
NIXqh6q+tksTeFXQUzd413X/S53wk/vuZ70JbWyUOhJJUqjd1sSc83Qehc7rHKpIxItcJbaVWkC3
U+shu5pCQ3wV20JTeQ746s0BwXuadjPt3bo4UWStP5V9CePIaBPPmvJqN+l1KbmBUQPXGOOBoJ8u
JcAro232ee7l5In/+3g0hHDZ4nATvwwUZkEbSmzqZgmkWjjCuQuJc/v9NUqrY+BvTc2Pa6Thr+ho
6Vf99Dkwvk7Shc5MH28jufs+ClS2dnEiN43T0Y3wJf4Xwh8EibpzFlyZZs9rr8mUQi5ouX651Sb1
2lWnxh0XLYRjP+uJ4lgKp1Ic9Y0WTYpD030BiTBuZ914M6aksqXeeqnC8t8QoPz3tCXH6ltx3zXf
vnXXL9X/CxKTd6+B+9K9/OMbCJ9uXqU2//HP/8V/D/uXf7wUb/+wX5qv/dvLT0qT/9SZCLr0h64Z
4Olx763kaRXB0Pit7f7jn4Iu/4F2kYakyiSMmWDVF/6lNJGMPwyZDTkeRhHnpLlihf9Smkj6HxZd
TLwH6DsN0gD++T//x09u2D/lQeG38oPvkz/z7tVF521htkEDC+xdRud4LrqdAOykS6KAfxufK/pp
inlvNY/vbswHY5x5Tf4cBC0dEd4GEVLoyn9+MccAseBiMIhgfIVmRWjfcIwzSlhSCskW9APBUmTt
EOxdS3syKsPlU5omzgjhQIwJ75OUDSZhOy6PktS7KRtNY4bdZoXbLv9a4NPO4nU7/RgpDw0lkd//
+p/1XL/8eO3sqxJkJejkkh9vsj1IlspeE8ZotjpF2Hisbhc0px89kHf36ly8loxV3VejOrpsMDd9
QZO3Vry20y/My2chF/95WatFjrOFzpP5+ZnUYDuW3NJG1wJw9xoNTr2XnvpN5Itv5ApazrTPd5ID
RhlkZepdAoJ/PDxqQKqaoqRCU/55eKkf2KjOOq/EtveoV15lPpGHR6o/TuoQOfWg+8XkDJvQvZSn
8OPK/p6t/7xyVMPkaoMIJzjg7MqreJ3JK64c3OFV5KRefmex092gDvCk78qn4bo+DZtxK+1+/yIx
0gcfm4olDCGxwZp47gibqT4OBOPxsYmNb5CHnhl3VgJJeXysIjoM1XNYJGCdJ8fKjxXknJgSQI1y
KKbSqifNZsotW5JR2HwySt76wrI1BdiV9FVSbpJVaIA6axTZJxUFyGCwZFrp5fK0K4vO1rPwKh/K
J/oQfD7STu/zHVAYr85SJ+oKGCiTN0A0xaGWdPdGCMpEPinprZGMbmaZXiUMO7BaV2VVesogO0t3
UxbzpmP/AQhtO2poWCXDaSvpLs8XNj/6TcxZBMHWBu6qrY7FvrIE32z7Tzrp7odBhZUGMeirtgQn
tukubed02qNROLRApyiu2RWvpSW9tQ1rd1xtRU59iMFMgC3Is+y4VfZJEbnzErttRQlAQG4CB9zo
uh3nXZ8znG8IpHia6pYmuE11kxMoOiGNJ9DASy8oUsDBtcOysyurvkEbRMQaOb4ky1QDeeCEgsnm
iykQpdU+DPJ3TXvRs3uBj7EhGyMI7iar4izlG6Lmpmm+S7KWQsQ3Sfo6S5pXwYOaqMsMkuJbwIJ6
sDocjTdSdF1aD3kk+kEhbARh3if9QgM08msd0rXFtoHgsghyXgyFb4GVawiHEhPOaF1PIdqCpGDX
ecuO0utrhAvoALOUZ48YaJBfALHYc6tRHO2ve4ECgaRuOvHLlLewiWtu57ekln29hRlMM8OCQybL
tYfiw+nCr1X8OMSGTSXD1kRqXYbsxWKD5Ibj9fycmYuXiweVfRqfr51Zk2tSAmuktdXxxZTUmySf
vCo3eTdUGwyWgxnA5aBncK6e4YUK7cGgdV50WwKVmcef8y6AvdY5M49LlO9p3zhpJQBi/qRH9/ME
eDd8K/jnUgKwS3rOTZHCTs5lAvTTISSVr0NxCzPCLYO3gRK0QNzsoIjQ7wOvHe4XXbETVXT7Irfr
EWbV9I3qJLiW8vM8V+7QHI1GdyUdSuZS0lUyHnIjcs3sJpTZ6VcA7oJ2E6mlS2HMjXgwpkRqcTM7
JbwOlGgO3GF3hl1LT86tjMmThi969Bho3xAA23r1hQBPZ1oye6raE/oeApgjB50RO7HvcqG7qrAj
4fUJMJqdsaMnIIypwPQlkoSn6knJVXr9tA+JZBBMgRtqbEzpmvdMGwJ0cYLbg6NMaGCWyEwUGruT
YcLmA1nNT2p0foEVg0wCh12Rckd2VL8dmmDfieIhE1WHE5GbAIKrxGzfDOYdfUW3COVtFJ5E6QCQ
DMwcUbQjLqb6qtJaJ6jktZ+xV7Jql+vpQYbuVGvRQU2iG4mkM0Ow17N9mJ80TmDDJPisPYin0BMO
T22cbOb4vsufl5iKv+5wjP1SmuBLo1OxMpH13rasAb8pyTMgDtpCJYVsFcOUqEZyTuqZL1fphra1
33SGrRipn4NoMgj5jA/sEGSjO9SG6Y1y6YK8XML6KiaduKnYCgtHc5F2+cJHqL3qwecse8rqR02R
9jCZnYDan2yy7ChXApKffNIdICmPuSy5Fi9wSRuLk8R2LSviV5/T2R+62xAitSQTLhNIr5mQemqg
3+QmMwXiWxuy0rEN37rA1wSJVGhkT9PGHMadbKlHEfUH4eqeiDWmKUwnNz+3EvBP5mElulKJssxx
6DC9UzxfUrsSjg2ApUUsnDZIHUATnKgdxE12C5sI1vWNSmkJGKdZwZOucLgNpj+o0yYHBgZj9JhY
ALUoEsdpCwVddRtewiy8UevnJbhVxdt62lEPcJsv45K40bBsujHbR0RbJ8mCsWObpoUbRg2EMOJ3
s1SkIq+6KlUDS8ycNUdehZ0Xy4g2ynKrLk9JBlerBGOPsq6ta1cUKI6bywmhqZdwf6uJFkhccET7
Mo2wtXiISUXfqnpoJUjG4ZPBv0iAlhtrETrSyi0g1ddhvDPK8dZCEgG7MvyalPnKmPPHmodXHahy
ORLFuLKGrq9C1VmGxSmN1dP8hqwETL20FUzq4SGYezWkJafDD9R7zwg5CRNy56jT4msTtXPjELXz
Dvmno1uk9OXRdUPhI9JRW297vrCZBm1cpLvahMdeAU+ZlEPXxXedUjm5dYCHiSHVN7NnrUzBUH3F
XG8jvLM6cuSxR4emSuE52qYI3ULrWxzjTSisazG/y8TZL5TKVwbhalQ+pTUy0Wnc6la+DWXgjSop
AVq4nYC+Bmq/T/TM7ZSMlVVyjfGOytZd3UZke09uqCe+UcJNK65VJM04oZmKv8jMpG27aUEO98U1
9MwfFRAvArhrtji9y3xXARKeayY7Rd5EFcntw2wv0+yNXX0Ew9fa6aQT9CATfZhsRiivk5ls5JAX
WS9piu7C72b/1IjPANWBlAd+BU5ymhoHeeZW61V3NKJ7DO3HoG1fxK51io76GQWLNRShVq7VNAM+
StESdKoko6n+KjaJm0oKfiQmFzODkvQQFodo9YgWXySDZHYiGUpDuEu17FCrWIE0lkwYgKbkK8AZ
Ea3YulzSV5dQU9LrFjxYoHabpx4Z24kIK1++7eeHcnqVB1CXs7gVkwwE5sAjV7Zi+tDOR634mhgz
v2Nw5obokQWO65FCGQ04y0mKm0qSN0v8RdBYauAJLtpeg6aGZz+IXutqPokEu0/itSblD7lEWU6F
GgiVDzINP3Gb9slBL7OvtdIeq+pVG/q3vlGcdAGoTuJg2bIjYY7Ebd9F2R3KMrcBcAXL8qbK5q+h
1bFdxyNmCEDLgMQoDUAzi1b4uDZTqIiL8ylXvsjmLXS1YQSZJ9piXlzR7L+REEclmuBIleFOUbFl
OcDxZKDVSe5U6puwoGHT6ns1lVydvacsnxqcwFX/LGjDnUjUaw0NbyaDhl6rNxus9jmU3kZlCcJD
AFkwgvFdseNciH1OW9Xv+KX9NLid+toH7B2q2m3Yr43KcjWx/ujKfJdgdAvA34pMy3Ee27JRH7NI
gsUd20l+Q8he0OZHwNluKtf7TuhcPBm7JgrZ1AW48azI55kNsrpZqpWi+m0hBwWp2rapRgKoWifT
r8K+c4Vk8BM6TrUIvY8PnzAZu+3J9tijPLSzgG7+eLcUT7OyeNKc035JIKQtj4UGclPMbwFn2xb9
2DIU4KcPbtsEuByCnQirNUi/payUvfxMtPtLI0l2rEqQYgdmP06R1ecepqoOZFjn4yqgtwrWtdTj
tR5EmmEB58s3JT8ZJbnDbySe7qrOHxK6awh0ms5vosdlqjcFigBQ7G3FVGy2rjleScbXOf1stOm1
SWv/98cXSfng9EI3byV4qaAX5LNzE7mgcU/a7MhGHUC/Ezn1N+IQbTD+drWP/egC4uTieOtp6p0z
sRctCmnJj/HiG9VhEfKCt8qzNoqXuqGfP/3++tYixPmxkC61QYmGvChOpT8Pp2RZvEzotd1k1+2U
g7kbfdVXD8aFU6C0/p1fxlFoI+Fb1Y1f8pUlhVprgi0WROtwHasHrVlI5bphNQyq9BRPk08dGBWB
tS4jFyqEH559IWP91+BnDuRRCJKuFLinYCYptL4JzGEu3obHwe5si5K/w6RBW+1w+dz90eH3/dBn
rw8Yi5lCLdc9g1aXmfPnFbyWXQVd7ta6jp3nghdZ+tkt+udB//2IZy/QAlZjrgwuVrFRFnpclgPX
5GZwFkdyRBeQvgdq/0K56KP6zftBz2pdRiqXqAq4zK6+XZYrlTNbdff7N/XMlvzXhQEE42VF1yEb
65f67ssYTSWkgpFMbudObrxlGTXt5kCT2i+8QbXrC1/Gh5ek6jIVPMIDqRX9PJwiNL0udSFySQ20
LXjUfOx2YvBw4ao+/ADfDSP/PIypRAsqi2hig5WdZL1C7SLu06mHxffSDbXb5nf6WBy6lEl9QayH
r2tdjen0eFUTOwnHfFC6Ds0Sokf/L2/B2R23Orz2XRRPrhpei/VLnhYEC134OC/d5tUQ+O6pWqY8
Im3m+iX9zho+9eFhEv69N4fKF4Ypk/zMs7dTCFtMH8R+uOI+vyGEcBucOCT40bZ5LpxLAc4fX9B/
DfajbfLugmorb+OlY7Apyx1tysHmGn5XXbhtP9adXybUtXT95zX9mHDfDZNNcdnpKl8DhQ6fQJpT
8qY7VI8iF4zxNnMTV98Nu/pWuCN4wxM5YvvNDaoatuBufJQv3OIfhvnf/Zyz17jSpjkSW65avw5v
8ht1I/kdC/qBvnRT2cXbfIN745B/nj/jw4lICUNE9CnZV3cUKcTtpVX0Bwnsdz/n7M3VJkM0KfFN
7uiwS99RJEpO3KSH5Yo8a7fZ5V65sRwsEj5BX9A9QL/Hbn28/DZ8uJ7/aDH89ZzO3u+kL60gkX7M
WqNXfMFLkzu6SxjLnfaCWcPV3i5MKOul/XLpNDYUiyozBtuzl72JurwOGiwFPy791G9iD6q1Le2t
PUWGyyucuj7a3wx43iroR+qjpcEVxqDjA+ou8kxi20zmQ5kcOiIaMnbGgSHaJZtXwkAJZ/mmoU6X
lG5niJzgy+6qa/obBe1TCXU8B1Ze0trI1RDQW+AWBLB0rXZSwE7h60F3jYiTc7A0R7Y4XmX8lf5b
b4Y0Q/KGM7tBoMZyW4zqRgPHYOrqBnuPlw3h5sKdXtfuXy7cUPA/45cGFHd2pw2jwqdV5RMl9cza
9IvX2vOj9KRTtLomfg2PmlNtlE/G5DYb0/v94BfGts76M3pFiUAKeMqd3qHab7yOKLcpbTYJMq62
cn4/mvThpAbdR6Woi9JXO/ueVk9IVEKNc6V7Aw1b5BQ72aMS6I6aY5IF3diyn3nxUflyYeAPX653
A599PlNDyS3tivUe5zc5R4/DtMVXRiCHSx6Wc7FDs/69X56pCRdEhcSnidp6399Nq8Mgw2nVmTj6
fSS73Y4+yab1Rz/YBkdjL9vZPrnwGq1vye9GPNuvTdZ/Lk7qptm1mz934PL20jAfb5/eXdnZ2xqm
M1FIA28MOtX9cGQiEpzX3pWc4ZZUs4vDfbgN/Xu4c/yFUgTlhG10HY5+U2W3Tuil3rAlEXmD5+ZR
XJ/f5tI+9ONzxrthz3Ztskwslzzz/EQM3VBSNoS1U2gv/RQrt8Amv6uwL+kh6S3AOJlB/p339d34
Z+ug0FjtVA+M33qis7ipF0X2q7QRNrkf3yu734/28Sbg3Whnn6W1FGmXpOvV3hLBcEUYrttupINk
rwfV5ircFn7ooYSuiAh0+FKfAhs7nC1SmPjvrAS/f5PPSaCo2dh7kZdFOeSw0MMLh0+/v94PpyFW
bqQeNO81pFo/f53ihIs3XUt9rSf56VY5pNfZwW55iZmADuPhu3S6MOI6j55/ne9HPDs69otKLHnK
iI36WjfilUg1BTflpgwatweLpItfGwFfYnLhUn+oZ3438NlEZMxh1NHNoKq5VKSNzbfhmtQ1Yd/I
r1LN2Adqs6+zYTvgXdSwQ2mkVCnKeqim0iIlqLF1fEKDh9LBqeggEYQJpx4bMoq8VtmJo3ETxh0J
cdmFnemZLujPcxorhcVRjb6WeF5S6IcsMiuTWybuKaPv4826064cwb2UTCx/NHUaloLoB5EVZ7Sz
18EI+1KN637d6hhHHP4sS29EvNBRD3aEM7ntFWSETXoyr1q/d3+sx07g1dvSB0Z2H7rJhWVS/mi1
AmoE49dS+FnnTfamCLQibpf1iDqyG+hOawGn/oZp41Rfd1vxqPMdhg6BmARuneL7+CjeXXhh9Q8m
XiQy5orIxV+vn7fb9bmTm7JCsEh79CbCJR1X0qmbEJoui/a9hAgv0jmQVahV9VYgdkipE9gb+mlJ
o+t5wThLl4YKjQEaPW7ZcqFdLvonI6NWPY+3amtSaNQfDDXwUkN1dbV6EqqBeiAx8tkYHmE2vGaF
sRfl5p52hE9ncm/kGq0rgKiWfl0bs0dD2G9WLEZgAldNlX2H2bZvctJ48o2gdWi1g0cqpDTZlF2T
hFTgeaaygOWcxEganflNnAgPGVwSbJS+KPbuNKz1StGya1lFOwm/oNcLrF/98kUIjCs5xpCA3k4x
wu+lJd9XjeKVAafu7iGMn/sOL26p8jknsrv21wSYlq0gXNUJva3oATniZshKFARHqTp2xObYeLT3
0Bpemzpob0JrOpjzINqhohy0FX+IG3eZOkeOlW2ndptiMND06raxBsGlr6lATkhX0T2V+SibzUgg
ZkWQOuLwEVklfeRRVZ7xYGT0jNRkRxbfrZWWjyUgJaXtJ3sOoM0oabVPYtoDQyl/6fDdkyhT3pp5
4qmd9jhjcLB1qVewgaZ4KfP6TuzWvB89LpDoKp+Iq9srgezTzSZltnWsOXUCHYOBposlWmQaJGSa
H/qkfV6VOWhp/ap/RLc5IF2W2G6DStksRbMTVPXYJ1bkVYp81eTwfaP6lCSqa7TzN2rZJ6NRv5WK
9lrowvegammkx9ZDlilY0MOXC+//+QYOYjjIZvIDyKUHCHheJTKBoJdxVE2uda9vZq/c19eRW7vG
Jn9bN4yFc+mj/2XLwYggt2A4Yv9AzXZOTYtC05IDuaXPRej8zMF21q0jeSu8PjpqFkpI5Ooi2Agk
r83qC1OO9MH1IoiDryijrFGAzP+8JKZ5r42DPEyudt++FJQx7anjiPmaZHa9mx9ogfXucmlVPD99
/Ljkvwc1zk4fHHVzoS3GyYVPROyOTcuud/I7etee4K2vPp7rh+WTvO2fSLG78ITXTc37lfF88LMt
Xtf3YDzWwcErfa9vCnfZdk+D07G/2zSOfLh4Brlwi42zPV2vG80wLNzizk1vjMwhUNSX7PJbi0Ex
s43Rrf34SLPx99f58aiUdziHAJI7R5BWUoqcKmXUleXRGi9y9/TvDGBBbEcPxtbs7M0Ro07Ll3bm
IS4Hg2INhmL39yP8Unj/8ajgRoj8Rwakvj7Kd6cpjKSzNUcMQSy7C14h9oJTcMULybI8eaULKmYn
XyPp+LfeEY14CjhnYMvOiyDW2Cz5MsjsDPbpDW6obeq86sfJU5yGjcilU8eHj+rv0c4rIPOQidZS
M1qifBu0yq7UC2DGX4r63EiWcsreK5gRhcbZjcRUZolNV5NlNxAhqYQu/U1k43grk88tR4xhlv0o
CY8Giqu0vgoRarbickdn/x73qD0Kf+XL/B8B+P7/1D/DbHz3lv+igD69/ArY+/Gv/AXYM/4gGsVA
9m+ulF1xpYr/qXvWxT/gmTJL0/6SaCRKfG9/yZ4V4w/RQCkGZ9pc0Zgre+8v2bOs/GFA5NTX8Aiq
vYDr/33dswDrA5KDCaT55+9QSpYo1ZdC9+jwozPoSf6rgROUerd7dy9Of87C740PP38J/zXA+VyC
G7+f0oABJCH/BPNqXy7qhXPFv/rTZ/WRrlTUNLFyzcvikYCzsLFsK1n0C1WYnwtcf//ws2NWGkjx
iN9C90x9OlaqdYiV+saUlwt//udN+d9//uz4SB6XbkZDqHsawAYrOMka55B6voprw//9nf9XF3B2
BorGpE3RdxCwKNaHqYKeNaUv7dhf+PP/6u6v//u7GRyAUq0uE9tOY4lF1H+BRskvu4Tb/lc//mxa
U4aWkgyaQC+oUFOERrnDLvpolqgcf3931sf4957h7/t/tnQrlWbMQxmgDeY4nP5vzq5syVFd2f7Q
IUKAJODVNna5xq6qHvcL0dMWM0jMfP1d9L3nHJd2ycQl+qkd3UJKZaamlWtl8kuWoLJKYjite19l
drKyaL997v3vd7Q9CXdGe/DBHxaOlO9JDoqPcvjaz+3JRx2wsBzoO6P4Z9uYtGD2HJAk+W1EwxZ6
6LdAI6P6Ps5OXd7j6FCwMy06lBNd/5a2yf33wJCG3s5/I2Le+yM0OxsFVoFc3uQjlFWdY1s99NVj
Uz10qX/MRkCOnZWQed/jUGb09ovVMKumqPFFMUABXKrxoaByJU1pdxT/HY4W7rnKy3x2GhZKJz+1
QKICy3zCFc+xoxnYPMtXCXQXqEDPSrW/r5vQNB4tBaDWfYxUVGE8dvkrzYHPLOSHbU1rsZ/lVuDa
S2psodXNChoOTbSiwfR+ZOJ25e0szLTmjUMgezLRpkcJYQe1ikhBQt0W/z+Zp//OhRb8sRtbqT0l
LHRsco5b76ZCheM2w2hhP1MVzAOJWRh47UOd919qaB9ua1qL9L6PUWOaCzRdkOEMJBT09GaRreQR
k7NosQ2KPBnlJIIoeUxPkAY4du62dRR8vdqMDgMY1pa0kU4S8rjOKSPDzXWbLK78zyz7hx/4cpGw
ow5Cx5YPXhFQ1Bx88J3shGc1f9c1CG+cIXdXQFIG6/ha9FLm9KRO8R1InH4ryuAedGHhtiFoUYoD
LVjcSDKFUoA8kvmPFNlgR1JktrzdtJb+QzsvziZwwHUC3wAPzinqcd6qHbfZ5vM6dX7p11yCywTH
qmh8sVMKOWb19bpxtDek/4Sqr4WqVbYAqUwjDb0By5v1xaqgEuw+LzxyJfusGv8wymMG8LJHrDtf
JttiTZfPhKiwKwC/A5G4ZHc0Z4991q/ApQz5Tb8lLWbeWdhQTmFWV3uoni6SluljPgS/rpvM5Kpa
IE9uEfSoSgXJZ4L6G79HOZDbfd/UtqdFMk6JYLQGZC5E/fG8Zyng8hZqj643/v5Ohnva8tuoAaVO
bQ/w8yxvAIrGFSZIPiqQbQbqG7z3GVuCw/VPGdKGflte0NGegxRzoOwC7ILdIziUQ7DGvkjZrayQ
hmnWtUfs1KV1kKkxBC0SD0FBOoKK30cdxJj726LaWz59sUMGI5DlZHU9hoPr/8wZfS3AmnjdQEte
eyeveotzXTStUAczZUM3gbRggvD4CJY4eCuj9BmVzUew/X+8/h2Ds+rXNP1sJ67do+g86gaQYTgv
Dd6drje9+OR7Q9BW4gx0GlYX1FOIW6h9Ns270W9RbhvvbKgEgnZjVwCP7K1lWA11859E5Wmrcw6N
BejayRGUhNbHTmU7r4HOxDPvwUWVxfeuPT+2YLbiGdlRdj+iDgrvYtvWbv1SNBUqAreEmsI6yb6W
PAenTrKyOhkmSL/kxQ2zyP3Fx7LSykFxJCGpF4v/n4Tof4zGtZCP/DpqIvhxCFQR6sRslOIN7r4D
x+MuTfu/rjuCwZe5tna7YHnxwT6DSMxQjICXmZJ9taBWYQmwys7VSjAastefx7GLiBFW1lPLRsQ0
9nRTdR7eR5x7UC7/ZUVFWMQtoDl5tpJbTJOiBX6asVJabjuGed1+LSBlu6Pq/6fI8t8pWb55MY5c
zrGi3pK3JhTlEagXzSB1XolJQ97l2moe945VEjybhn3vPSnB7jhoZ7uMh5ys+Kv2Qvvf/mthDx/q
I5QJ4hMFWGYbgBJd54aVeGbjU/29T18CN//WA7nLvpIEiFYkhTLGs59QtxVOZAWqDClYKQtUqlhR
dVfh8Ln8Gzmwxw5Jw4rZrQ9hEdcB5wkI9xTevHO1knVN86rlEOm6GfXbYgrjqPzIsByBeXQlRZjO
nzoqZkwrrwEFD3Y0jvXJI6itRbER2LnYZ6cCJ9cxR35HYroecobcy7R9Ai1H3jZNjmToi+Vlb19V
P3qoWVYWMj2gL7NLUDa8EnnaVfV/ppxpWSR2uU86oD/CyfoSEOvcqh5PyXgbslAGi7mzpNoN6YMP
DH4LamRHovZmDvP8LMujAyqE62M2TJ6O3xIZqy07gYFB+1OHHlQS8rwqVsZoanwJqIuoxPaaQjgl
m8JOeX+nkAgAK0JfbmxcSydDC0IvsRRvuQ4QO1yU32U5PW+zyjKgi47HDti1JMHcjLT/CNjGaeCr
IOulf++s8Do0MOiIC8BH+r/zDuGQNvqBRbcEJdQy88scw8egFo76bh/Po5/BKLQr2mfLfr0+NpOX
a6kmrljjxbSZwpwGn+IONZWuWx7tYHhmFgjafO/gtD1qyqaVqFom+73xaumht6e6ZTjLhSCFeyER
+agCwPAjdQ5m8nR9SCY/0w4PKi+giWFjrYy5Co4ZZAtuh3lYS/+G1vW3MY+0CmSACJE2JgFu2XAM
nawy2bYq6iJ1XpZabp1KCOHSuf42JCAkAiQ+ubluGcNkL6wyl46c8tEuULU5QuEDuiJTcoDo4H5Q
Xy2XhT5wwfC81YxmmGiqRXvr2l06CsZCarXHIV4o38cX8NeHyrXW7ldNc6EFPSgfJFEzrOWODKxt
5UNXJB+vm8rU9PL7RcxbTopcTyTw7kkD5Mfwo7CHbfcwVNtA1D7oa+wWYsdDHJ9sJo6qaQ/beq1F
M9gr8DplodcCSM6dBcDJsPUGjGqRK0ZHePVcTaHX1VZIsxk8r8z6fb3jhp2nrq8NdsSJZ5B/wAE2
OoA78sD45+WosZzYOqbCOl15Eza4paut6hEo2p3ecbFODPkvPonHwJdnlQ2nWcqVFGdwnT+MLheu
EwPurtJxxgVDUX0Dk9qNnXkrAWxqWgvgCdpeeCuPsISm7YcmLb+AtXFtc2WYAlcL2JyoRIKDewzB
iXIr3B9VRHdceY9T+tBU2DcWD+7wMAwn3h7d9HUAoSq2Wt7c37TVL+zAJlD2XfcFw5LoalHtzm4+
pQOiek6mV0HSB243YAVdqwEw2XD5/WJ6vFj6vVdD3rmsixta8tdmXWfcZEMttGlRcx8pCQwoWbRz
GT1WvbUbQedPoyGcIQqh2sWEJP+MrTutUshEYeXH78B/PdgQwoFJIZy5MqWmkWrZoG+hPMp6ZAO5
SKO4EWQA+OH6HJma1pJBPOP1TIEHNIQYwBccV255S1d6bYpQbfmucuIPAannsBbu9waeZaXWj3iw
Q0qzYGWfa3CxPwevCx/gCa5jof+FhdBynueI35aDDbXOmH7aZB5dpVPMKc0ykCaFILy8G33yPAfd
ttXjD6j9ousTmDoTQuG+nsC2H1sPCzX0vN42rzorYVoJcImOzhROVfIAPixoXbYv121isrkW1rz1
k4oUaNouna8JHV+buP/YF8FK1jB45J+atgu7JFAMyhwQiobjIv7GcR3tgVZiW9e1sO5JAxjYNOFx
IJl+5vX8rcq9r17f/LrevMHj/+CiL7oeBDxpxgwvGyrqnl2QUqDCXx5tO/7m8za8/g2TebSABa08
LZ2ockIHWl0tb24LUCNfb3pZfN7Z0jtawHI/K+eaz1MIEgz3RwKeoVLZN94fVi0wBqHIbiWqDB60
QIAuM7ejUIMDkhjQ+/fFZ5qDOtqZj3O1dndvGMcf+rmLaQBjX0Zm3HSHIPXf163/OswvQ1EcHHL2
p+B03ViGefiD+bv4iEeacfIojIUChZdshAJ1FXzd1rS2gAsOEp/Ax2Ux9GXu88D+kJdypWnDweFP
ZclFryFGBjXDBL3GLmHHpvy7Be3sjjWniNyjzPuGyvmmLqrz9YEY4uEPaPfia2Bqapo4S+cwSYFE
TvNpPHcdS44QCnHPbEjLlZgwjUoL67wRvZ9DqiH0SpcCg1tMJ5cCjwt6rOah9pt2zxlE+kbQXNq5
ZIdto9NW5XEC7NITOHGX3P7p9/797Cf71nHBgM+/b/uEFuy0YEPdLscABorkxA+OEUcBYCR/dk70
8/onTLGoBf1IA2/kAZ7afQHdC4b7IlADQzUPNxXXP2DYSumYuKaF5kSFfBv67RGEpkefFOAsO0UN
UC1QVsrTZsULDCMhSwcuvM3NnYjHJYw1gGh36nn9hxilhXNvG8iSbi7aH3I+D10QY8+ev3bTV6iz
7iCEhmIFPBaM9idZr3zHkFmgJfzmO9hyNFBTEHNYZp79QcRgnSG5n2+7VFmoZS9H4YCKkbjQdQjb
JG4q1Ann4xMYf2i20vvFGu8sImQZ1YWVIBpaeq2P9/eAph/yobhFHcl96/DzBGWQbkpWEplpsrWQ
byHHmMsBrw4O+JVS2z8uW+ICsojX59rUvBbbZcyIPVdYyccWmGGZ5vGDn04NKnVsd9vp8h/1YZXi
eQJlmzCusldF25ced6or22KTC2lB7XnZaFNIIoV474nugsHix6KsV56w3m+c6Vi4jkRU1DkeBvK4
+Q0W9xybtMne1HMUkrx1HzrkjRUFOEwRaDjtorn8tBwcr0+q4dmBBVoEN6nvTvkE3wTb/CMkbHZO
+7moblNo1BD1NMsjg57L6sXZ+z6EMrS3QwHXfllNHPnIzcbfyganlVd9G3ixBrZ8P9JYoEdy6uSg
1sVoGr8HKVz2d1N8EXgQ93P1C48J1232/hL+B5J9Gc6oMqls6KzMoSyyzyQQt2mG0jgIHsoGxFrX
v2FyKC2WYysAPUIGh3JkMuB5MoAqiQ2d4W2tO2+nIR28qQFz3gwVBnlH/O45c9c2mibjaMszNBAV
NrK42k+b6hb6MZ8tZT3Ggp0kxE2u997kRFokNw0uGHvoS4UDmW78VIFGhewpiPw2Na+j4QaSyqnw
4KMOqfcy6G6hFbIj7rSy2BgM5GvRDLEFwGZ6bAAhCB7vKzI9sEQ1+0oIcMCNN9fHYPqIFtVt5g4j
VGzGUHUA5dZQ0BiKz7Y1Q5r1/+ju3xCor+P6UVj31ocE5CBzqF2NoeTpj+UtJ8jkCtDIMME6Fzbg
pX4SSPS+bAAyqvoblLTc5NAIu24cQ2zpcDjIg0xV5Q14Q+nIt8S1boDT2dhzLWw570cvLW3sf6Hf
F0AFflHAQAHkcVvPtbitoibpIIKBdzPLBZtt4t71Xr7SdZNVtMC1VAXEcALSapAU7Js+fi0i8el6
tw1Z2dcCNioaqEXYcJGqLaCAKO0H8P7iPnDs0kM9TfGNgBbE9U8ZXEcHwFWT5bV1EOCRl1knJ/X2
tt/fSEtsbF4LXllXY6BipP6BjvWjZEl/bhJ6A03jYSU1GyJXR77Fs5vaFMDwMM34Lcz2qcZVNa3T
Z9y9frluI8NM68g3nG0sGUP3MlxmgqjyLqrUin1MTS/TcrHTHWO880vl4mDjjuDPU905aOlK4jS1
vfx+0bafuhyPJ3DQGlCPNmnuwIC1YnStKvHfCAX2Fubm/KvOpoaqdrkz9Z4SyNT34Iz/15zNMi4d
PClGXfsi5gac6W0QQQyHyZmNuy5wLOj3UGe4k51oQL/ti7Q7Cijx5CeJRzDwYzNU2iu4R7HyxGPy
by2U6hp3LBaFgfvY+kCdCMTVN1bXr7Ru2g3qaDIngsg4YJ59KPK/Ff9O4/wusdlp6oMdWApDvMxj
R1j787ZMrMPLprgu69wtoC8W/Kglf27n7OMmH9cxZYONJ3gcU+oQdMj3Q0+PXrm2xzT4oQ4ky0c1
dJk9AkJSZvc1xChYzT9f77VhdnXWCquHJG404v6bxNZn33J/YfeX7DJveL3evqnrWgjFXkusqpnr
MPIawKgiH+QvCfRxtrWuLX5JPIg2a2EYUNIXEL0XB+Jn22p/mF5pXYBRAArneFgGu91u6CEUzNYA
3war6MhQ4F9q2RIklsCt1c9BQKxxV1F/Gleyi2FW9Rpg4dGx93zU4vTF9Ng52PB1ydFL/G2TqoM2
JHVllvmQbhUWNAzqAmoIEoi5lc4b1iPuvM26DrTv7KhAII2oP3kJqv6LD3xFBkLvIlfBpnM/49re
o/EiWQEoXYfz0CYkLN3Eec3TAmQ61z3TMAM6ti6agqRsHAk+aFL+nQ/VdITUyrhb1DQP179g8CEd
UFcFaUMzpuowkyDb6CYohubb4BpMh8+BeJ3ZTobe96BSLxXeV1O5cm9hmF0dEzf3g52MsoHhgxyy
YeSUpb/G+netmrUMvyxM/7z7Ymz58sWqXVgisWUWgG0Ir+kL/d9o/QK0MfNflzf4IIHAHg6HfmXt
Af3EenuM4gDqAC5BxTxoCRfxg6p8UTgdCa87s+KBC3Vu2wcwCn4K8L+CrN3ntjr2zP0YgFAdugxh
Wd3iaVVGNgQH6h1LrL9AnbxcbPhlCTTofAcsGMSrP2yb+sXpLkYYKWZVMCGqakqQ3gx4+8DLt+Me
r7duWpKZlrNlIji0IVEuQiJ58oCQRo1W0JxQbJn6/Ab1lRI1Va7V7K9/zxAqOmYPe54yh44vg76C
ugdE/zsq0M89rf6+3rzJ4bR0Moma+aWfsZAXoNd0pXhkJeD/IO865iNb8WpTMGrphBIoBbSqZGHM
gGltk/lBsbX3G4N9/gFiK9xcgceJAaabhdzLwJoeL08pK9Ntan45Ql04U5VEs5d24I4P4v5D37V7
EIzcOd3aTbTBMjpwzW48CP9EqGmPg67ZxSL4HXlQ/bw+t6bGlzFd9D1FKavtK/SddOIMPuYb7rKV
janBbRZduMumVWRDpDlDNXjjpj/k/Gm04wZX0AXExAv/cL37hoJmpmPXaC7bruhrHoo+gwxr8inB
Ou0MoGey+09dNELThf7w8Fcv2o9d9PX6Z00zrkVENjsjEDspaAaY/ZSVwQ1kKj9CK3nlWG+ynBYL
vXTSeqgBVXRy56EAEyhJmgPF+cSqV1zW9AXtSJIkvCduAp+qW/6aJ8nfbpUcoCS83G3VK7uQ5Xz9
ziqiI9sglsedokF5J65bGYoe2Bmq1WGXlI8+9vVuWT900HleSYEGP9Yxbgw1u4JHHj4myGMTjSBO
3RjeOnPPgGTOcHiEi7HEBnO3B/2VOaqOJJDy13V/MkyHDnXDfJOeCvR+jPrP1kzOPLJuZid/lGQt
0E2f0AI97tnkMO6w0POib90M+bRK7T2wZ6o5eL4+CkNUuFrAoxCvHifAIMLZzw517pzIJO9y6YXX
mzdNsXZUGSY/TZsUGrWdZ4MGU2XPbQ7Zm22NaxEtsjGHHBjMw+PmwVaqh6rbGqbeZBctnGPCULXR
oeMOhJjAozrvM48/JXSVd8NkGS2avUQUdE5GVPdDbYx75SMrqm0bJR2Y1naMFyLpWWgN1X0ENZfM
S16um9xgFh2TFltZxGeA78MotdiuAefGburie0FUseIxhgykQ9NakedNTGGX5jYnB7zbRyn74Mzg
oy5eHFVsc3sdosbrbpqoOzDclIKU1nlorf3Y1//H0GS8sjdZafn9YoH2OlCwDj2s5E81fQa2AQpi
UzLd9nFRb1vNdKRaNDR+nHuYYzXmKMYi+Uch3FMv24/bJloLXN+2yn7MQAFiSf+B5dltBkK5AL60
rXktdAkKdaui6HlYdNVpdCi0zH3ILGYri7Fpi+Fo4WslqIJHiQCiK6vPgYKQojNF6oSa7d/FZP81
e8NjjqDIiH2ADHaAyvYqXvn2soN8ZwnVkWxCxF2bLiEy0fYI9i+IIo3pt67kP1wePUI0Vqykv/eR
R+Cne+tlo2V7TTVhjNT6XBVPOKjYVQQWjy/j/M21PtttuUatbBiSDmqzUUyStLnCzQftiv3cYCug
krYOW+is7xWl7R50CmvXfoZFTwe3Mb8lA9gywWRhDfPHIVLl0ySTOmzE+J0QsQ2kikl+az2sqiNh
FmhoisJ6yT0vzKxiU/UiaOnfNm2PgOogQHk4Bu4TCmv3UVvfXI8bw6qho9oaSSrszDseUuwye0eE
AEYetjWtRfyiTp/4Mya5K+bqZrYZ3de5teZCplnVAr4andZpZmjZ2XO8X85b8Vi8VIl/Aif6im1M
n9BinkG2PupVwsM/kAEIivW4okhaYLEktApW9qyG1P7n9uAitdtLAXVUYr/Ehfg0ohZx76OCQk2J
ve0DOmStr7zRcmpMQ8nHfF+kEQRIAf/5OSVW8PP6TBvGoIPV4gpsITEFU1bV1v1hnqzigbZNtG+g
Mr/NmYh2vK4re0RxPObCTieIluFy8wmUdOzH9QEYokBHqUVdT4fOhjOlvVfuSXFfsGraaH8teKNp
jMemQ9tZFf2kHhT3kvi2GLaVUzAdolY7ZVklAqdQpxrG3UCyEoQurF8JAZNh3LeZZ6SWR1SM3Bm7
NIEO3ljPEGhIqDheN7zJc7QoljWV6D7K1EG8faoFpBbB72AX9HS9eVP3tQjmaVZgmYHtsdbY+0KJ
fj/waQ6vt27qvLbjdpwKyOwaPinBqLYvUwoFPiXVTTVB3XTLJ6gOT6tLfKG1OXJoRe5jf3qSEfSO
8Mh8vfn37QN5jLfTmxXCmxRb/N6N5RM0QsmnNhvi122tazGbokARUrBwzdkdflaZdfZzd9OKCBLN
tx1PrRw7ohIcjBCZqfZ54ow7VlfpykbIZJZlwi9ysjfWnqAuzMJA7oTFFlTbA5+/XbfK+7ssUOq/
bVxVed+OFabUTeJ0V0/tLV7zPk4Qfpxx8GF8ekkG8pIuws/XP/i+m9JAi2FLlY6XWLhIihb99LS4
9b3uZLnd4XrzJmNpIZwPUMJzc4wH9BwJFq+WHL2u71Y6b2pdi+BhFKoJatxqcw7QOJ0dwJNFtHGe
tQCm+RxlpVjubAUVB5mJ3yywtjm/DkZLRx7PfMRdQjT1dzZYMKOpXDkQGCZUB6LFILL/Xw/qguII
IvwXv3NOhRs9X59QU/Na2OZjIKzIQc9V3z7YVk3BDiZ/cxWt6XAa5lQHoEnh1j3LUd3N2vkcQCdu
0Tn++3rnNRmVfwNCsF96G17MmooC0HmcM93xQU3DawWV8qgjp76Wzzh0QBfMf4b0RgefWoIusSEa
Y1fQWQPeGiesh6Env7Na4o6DnGun+IBAPLUKyauiCNcIGuDYdkJYduH6b1P6IRmatZOKyTDL7xd5
Z3Sk4D5wK2FDIZzpZF57G6hWbVrLqU745gcjVAJK4GOyLgItlzyPGP51q5tcRssBscxwUQaVSnTc
PUWg3uRJdUqLfgXrbLKLlgRsD7jLxINdWEMeep5/8SAwurLCmtrWcgChdVZ2Hp6F3CnN7rEzjiAn
X66RPL1/hKA6qi0GmVAMBmg8yvnZufFLII+DG7j+7zTx1vhwDcbX2d1KwQqGQjdYp/K6Q8xodoD6
a7MDYluszK/BSDq2bSSg3nAHTEAdiV8iG1SYDHG2zS91VNtAY79KWjQe++0haSFYm1UrSdhkGi0Z
1EknBHi4Kd5QEpfvoCSZJ7uc5D3Q8lGM995N7q9zuk0jpJGdBp8BZ68AgrQCBN9Oh73doGrh+ieW
5PvPSyD6Fudm/6uqUiVTB27aFuoXt4YnKr1ql1KIFRA+/BYOW7nrNZlMC2URQH0nb5CcSdSXL1P8
00v5oVacbmxfi+Xcq/HKEWEgdpeHQvIzr+UZ/rWyuzJ5qhbOlEZWIXrcww59NuzcaXiUlf39+hwY
TKNj7JSwo6m1BbIczx5mSMnJrj/Frr9t3dUxdanLinrk6HognSNrZkiPJ5ABwH3pCg7T4EM6tE5W
gNdOJW7CLauEQDznT2xqzl6fHNpesYOdB9vytQ60S23ZtkOFOZ5L966KrA88D9aI7UyD0EKaOLS3
sKRTrGLD/RB4Z2qTY0/En7W+CNbI2kxzvfjXxVI8581MWoIh1Im8y3hx2wHB4pfeWlGTqX33bfuO
LfyGUly3W/34MKbeaxJ4z+PUbTzC6Oiv0VIKvBwwUz9MryDDPuAKcWWLZZoBLYIZtWoJGihcE+cn
DnmcNLch1/5YBfI2GX5dDzVDGOu4L9umYOkZkFG90lkw2/PRArnrSro2NK5DvlwalaL3OA1ZkJb7
yfFDD5eH284UOubLjuXoRyUcR0XxM0uiB68fv1w3isHwOuYLdwG0Ymp54RNQAA/4uWF+fxBB8skm
8U2ZxSuYDYNv6sivLCuAMQGoBxfmzpeghFhNeyzUvLLcm0ahBTAqCuJeKZA8k8rGfWQcF2evRRVT
lII50sUlFhg9m7Wdo+ljWhi3UvZ1BE3lsM1H6OQJ7u1L0jXHdgrkDjWwfMc6Vh2uz4/Jr7SYtjgp
M7LYrcjkS5OJB8tfu6Y3jUNbla2yGWQWIeZc3HbPghwm1NrsckApCgeKTOu8oaYxaMEdCOzkkwGX
BV1cP6CK+nGO1yCLpjFoS7M1AnCfBZh4LrMvC/9WUdevkDu8n0uKRzNrxb8MI9BRtSXtc2WrZa86
WAeA+e8mLEKbJliHkHGrwtHVw94oIiCyKqDluLOmbq22z2AfnQctT6GnHLjo+MhurNk6C/mVCnIX
tb+9bdt4HUSWcdLP6XK+JFVxdkFnu+vTZE3Ly3DUoVpcE9+1PBu3NCEK4Q99Iw9F+VlZ7dMcrWCN
DWlJh5IhY0NKyXNpWAf8B5vmk41H185bI7kzNa9Fb2/ndFDglg5RwRnsHJRmIHtn+75JVrampg9o
MZz7bueKikLRQXgveNI7unYRzrn467pzmuyvRW7X9zyuGgd5NbCyQ1FHYUfYvEOl343f8Y0RoMVw
HPT9yKFfABgUKjfL9qns+La41ZFirZMo4Uw2+k8W1cNuemrGduXGzJATdGAYiWPl+i5MX5TpKUig
Wja5qy94hrjVoWHU77KyTZa8lkn17LZ9/8o72390UNJ88kGyv49UI7etzTpIzOozG9BoWCkt3H0s
ipsSmMYiWHvS8N8/ZuosZ6oXXWEDyYIdUVq9ENRJ3468jM55XEPwtB+jfcRU9OR0zepO1QCtoDpi
rAks0FVSQkOAoxWZdrlbQg0UWhCfqfg1pSAYzb5jc7OrnX5lA2gIFVcLdaBB58x3FQ6JLXl14uLR
H5J7OWdPyO0rgRIYDKkF+8wCNUoX81QweaNEc+s28fepdEK/S36WBc4RBIo/h6yFL16Pf5OPa/Hf
S5sEZMSgoG34CDriu7QaV9YNk4drUc/yyCGqA5K9bzMIojYl6pJb2aJuLo7YaUg7+wBzyh+bBqKj
zfACIhiPgBjMevYbDOOQZoT80TYr6XizmQMmX8TAvI6RH0pXPEbDNjEWKCW/PdKpUVgllXjJr2Xv
3PIuInubFmvPyIbp1QFmrcWzdqgVDRtwGEAujTJwwwVtHIfbrL6sWhcH3hjE+hkRDQWDx+DvpDfs
esurVgLO1Pnl94vGSTzNODoDwEJySR8qCyz0KDnbVlxNHS2cK38CtVAH05Q9aBx6vKvhkh9UUNcN
Y0gWOg9aY/M0SRo8UedU/XDB67ojmX8uq+wmLaH8e/0jJgNpwUvwSF0EObbdExSDB8CudrGdqJXG
DblIB5CxRCg/JqhzqZrgFMzgdPTnBsT2qBxCdB2tQiW3tRXXPygVa9VnhgHpWLKiafpCOpKGFFB8
BhQtHdfizLCP0sFjdW9buHzGszIHBbqK7c8iKapdNM0rqdvUdS2OsyIXduHg9ddNQETsq8red6Tc
ePnwD5jYSMZ+8CDZxD2x5xBI8fgaN7zBU/8BE5O4Sc8yGyhR2R7aQNyzpjhYdbKTULNa8SXTN7RI
LuSQZWIA1KdIcYKmSQAZruJzljkPVk/W6lFNM6wF9CS4DEbfg/OQ9qkvulNXspMoorWTlmmGnbfp
qMwzbxI24SECuHykpehCheq0lYRhal2LZdtpOpeNNlp3WoWqjf6xkuplU57Q0WJzOaY1+Okh+llM
420euTW03Ona7t6wzutQMcliN3WhehFy9ROsL0cS3QNOcMAJLt76Lq5jxeQIcRYpgYP38/671zHc
yoxxc7xuHoPj6CgxnJ8LOVc5DW10+GZik/fFSyZ1b/Ex+LTtE0tgXCxlQW0VmcKDWzhEED9w3erB
G5zbOKm3HVV0SrOaQxe1jOQSYN4N9GMP3WoltkHOAVvqt32Par/M8SKJd6q+vO9BZ+aQ4ljAXjsr
6L8UtXuMiuDoZXwHmfrvKSk/0REyYLF18vr0xJUfqoJsK66mRAvyFvuZzO6wQ47cftxFSU6OLk7H
B78Xw7ZIJFqcy74RbaQyGnZdkIQplynAPBtxxeBBeWvNTI6ZCny0XhbNISD0pMBsPlZVGNH2eZuz
aRtvp42rCX9QgD7b7Z99Ry6ilyRYu1J5P1W5Orysqros4IhBVICRu3hyvwT1WrmlqenlhHkRJ5BO
HQO23LzaUfRhadrz1ziSTE1rC3QggpK0EstDOwYHv04fBK03nXRcHVeGoye32ODjEqiab5ocRSJD
/RXMGZP6KmrZrfjl+3nW1cnOqqbo5Cxb3KJM010ZPXTjOUAFctwl4TB9vu46JiMtv1/YX4gm4KB5
xwE09vhfjHXiG8n5tFaRYmpei96piohljSlQxcS9KzqS75IyX+n6+/tVN9DC1iJDUWdFvIRt9xRM
mb1vIpRK17W7mxv/PA75b+iAVidA6crDdWuZZkSL5bKQzAVuhYLdfaDfcluQYj/WlZx2Qe5490Fa
tPFOZkXz4fr33l+o3EWe/HJ22iLqU9kLXOP44ikPFN01cfWxB5zoevvv3+O4OvpMcReipglWchS4
k49jGw/koGoPHNSBAqdCKIeRWbtSzU21z8rS2ib/5+qEUQSbNdYklhvyFBiL0e1+gt15zwr7GcYM
r4/N4Ho6/K2aiqBJwLESMl6qXQfPhjKpv41D3tX1SEmCEnoIXCElOvxLpdpsb9vRWsWtqeva5sHt
FARtROSGUvXpruTo9WCXazyfpklfnO0i5IGrsBKQciHkiXsPwu4nOyjPVo5T0sBRvODKEBiVNUiQ
wYN1LjZw4Y9R0C5DmdQ5pjV0vaZ9Etk32yZZyy/jWNLSWhRP2xycpVlFxxc8B4sVgIIhw+gipDxg
flCnjQ+2K4HVqV0mokxmyQDry6FI7/HUkrsksOz2AGoc/mHsCl+tXOGanEDLNaSpxij3cb8F1gsG
uSlqBfeRXTbbSiVcHXM2B01LvCj3QrcunI8dY/XT6GfjtiJrV4eb4VAsMivBxHs83jfCn3dNbfu7
TdOuA82cunUGIRDbmIX0MMXubS3ifmPjWvRxbgW5P6FxO0jlkVjF93ae1m5w/lw//BOh5eqaoTjz
Waq30LrCWhW1817M8xMOHs+kIM9eg2ftRPy2Inkr8/y5RRG/m+DtrbZApqJasmO4DlCQyMti62dX
1t+u29OQEnRkGso3ZR0DLhBWnTr+qTxW7TmN/oezL1uSFNeW/SLMkAQIXoGYMzJyzsp8wWroEkgg
iVni66/HeWw7+26z89rWGRUB0hp8+XLvw/3a+REpbjkR7Cz+l2v1H072v0lq4wo1k0a08Q6b7B6U
+fT7vlH2//8l/+mz/1UUOEN8q8IMO0amgv2dgJ9NU5LIkv/ypO6H4H97ff+6laOytQoDPKlQDN9L
VV3rhJajTW9Ek5f/20/4V9IPR6zE+QXx2bmqKQLXN9Da0v8NY/0PP+Df7LQk7DLjRkTMOZBlKskT
2ZZXZ9VUDrST/7e38G+OGuQiREQD9DxyeWWMHmil/st0FxaC99j+v7yCf/PTRJZuoViAzQdR6lTR
pJFt84AlBES7MLyoAYIt0xoOZVALffKgjUL5KPIn6Xq7p3Pvj/CtSs9t4Lf3JuLqKLZwhEIN356w
6F2XjeB0J5IleTd2/PLhNhzGcWpum3fTRawM++fNslwmlia3lmbmWUmIXUqRkjyCrf0tHmvQnbIo
9Geu0vYaL7b7EQ2dPJC0FjczL8gfU0OLKe3cAXM6cw2qdjuDrWzLxMnxeXAKuLSWsHLA8PSyLRv0
uQDqy/VhxreG0hG2WdK2c4VJlP4k46YfBdwZcjVm6NIXjrW6XKAArotUUBifqrD+oc19q5IlnYIr
J5aQ84hDhhVOkNXPqpnNRcVwfuV8DG5t1ARQCZ2W41pNMHVPsuEcy1HlDR3+khBc0tmr35XGaHGV
LijdGIQ7sJnUwUoSFzbofyfBtv3YoMS1s3YciqzehhOLhy3PyBZkZd3btiD9epuI7U5BpsmDJMTv
hwlWOX2gmidCs3GXgShT0hV7vgPjEt1tfILRxc1RePdg20wWZlll7oQ5Z7EmB58m2z7E6Ok7Wu18
YH1i8qW1spg0WL3D3fk33JLw5sBmAIIeXiRWtUvqDS+B3D5RGbzGLoIa5yJ+1dz+GpQ0Dy5WS0H1
sh145vUucak4QsLLl72vaJuv3QQj2xkdZhXGGnabvDr2PVkw1lVjScdF7lJnRB4v3uqy34Z230r/
l/gte6IdmlPoJG1ANDIKx21mHyACpW4dBA1xP7v4NPCeFmEc4usDocqn0YPFmGEhiJE2KOs6HQ40
mW0ZGbPlKsaON7MjRu5zXZdukx9bBEfM775ZzE1rZ8t6Zc8k9hP4bDKFhR5cuAvWuoPdttnlA536
yzbrygNoMUlem0VAKlPNZTg27d56M8C9GdX73i4p22neKGxVLWZK8zpo0AWBdqE+UAlt4mGLkym9
qEDX4kl5NawlMyEeW+qbhOZ8VdN2llxnS5mmjZ/e1dZODpuJrMnGcuvCMHywMWnw/kHAPoQ1pWGp
+qmt8Iwhq18oyykr21Xpbt+SCQMKIZr+dzqKPnczg4gnXfvuExCAdPsWF/tNkEmu+yVq5bBTftXd
eVXb9o1nmF71NqcdlMg8FTnMHOl1rNtIXpaBhCRfaNo/edZWnxZKMTdcr3nIoxquIvnoIQ8Ri1W+
w/lqy8oonDn8amlCyG4au+GLrJn8hOmiPmo5EFYsZB7SfLPzCnmPldKTamvYky8wKvf7LCJzeBSV
pQhKmZEY70DqKoYlKImWdLeIaq2fsKI18FwMQ8oK74K1w5prze7TGjocLKM6KiqajNnOA8O6wRxk
fcK8l4x5NyeuhuE2H+1jg/JSHWaztkMh4moheQAaRQdZdVjSlBnrmXp1MpOqVHI1aj9Hs7DXNrIZ
2zfVqNCsbbYlJfw5hncqJ9rtky0mazngJo0nNEYizTtn0vFDDq3f9mLVcfYYmawyn/E28mYHgkA7
gsUBYWKZqwHmf2eXEq9P2LWn36aK0/UtShjFswbD1lZvbZcM6lrXasTPZ2pcTQ6Z9vFPBYhkfRNy
6/mDYAHYoG22pO9YdK34tc+qRhSR6WFPatt41TembEPR2bJFPI4A4eHdvGGqdZmnNXmQ6aKqGc5U
zCzXRNvUfsIbbpxy6I/4rc0l1sazIJ+SWbtPz8NUnzIP50LcwH7dnAXbi5jpYWrWqXta0jnW+3lU
W1UfFfbe7HFCGgieMrKaZM1pg9enyo0bi4n/1Gtmvvt1wRgu5wNc2RGJlPdDCYm4lry1Vc1oKRp0
srtg64i6e7SFMST2GGc4jq3gZVOZ6LPntH9MaqqghYfpxW/qR8aO+A7x8CxFNIW7sRLDVkR9IJFg
3IyVuXVq7XXiKclKT5pWlCPUxdt8BPcRoCUJwxvjEYJSzXu75sOo56FMm4TVZTtBE+zARgedHXAj
tMvVTLpxR8gy6TykxkJcfWnxYa6rDId+5YgzBxLkys/GbkNzHezKfqxD4mO86JiOuUfMqI6dsDU5
3LWMZSnn2g2/ZTPa+Wjltul8afB1HpJ6MeFPZ0I7FLqidYB5MaDnJ9xV1ZwG7CdMzxqeWmMxTF7F
JVZgUp4HcTL/qFUyhI+ThifzIY1o9jHKMExxgR0LcuVc/Fr3fmFHuVIOy5DZhxfPYSJZOsbXAdNQ
7VFNhFnNiyig3Bcxp5M4bW07s5dtmjqXi25ubG7mal5PidgmemQo5PBoDPPjtbJOY4l5E8Yc4Og+
17lIbMtzFUAp89K3mSc7YU1HXkI7ObCzhBzjPewYjSjawKXtk4+0VTubKMlPsePI4X3vV9AJZC/s
yULor3qrsiycd6Fi0fzCLXZzcoTyDMo/Zu7bt2xL2rBwwPtSKMa5xXTIAfdpI7C1eUWsjtIOV6jG
cCquaphN1jOxcT7DaqO9rSJO76XdMtlnRmL3y8RILyXU1+e4DOdhe4niiAdIp5lVX3M2YeoeAvBh
ZaPr9VrVUx0VWTq5FnAmZb5g4WrhKbVgKXLvdJb5Pq9VBbmPLAv+RhXkPyA4E+PQ5YPHvXiCwlNo
cMZ4F4yPDKrG3TMEJufx2Idj9qNJQkI/ZRpAE6VQPRvW73QGtg3bCDBLq0u6bV3X7GA1M8xXKW3c
7Rc5YlKWIWTT46BgwQYtxpqsz/ruu3ljsTSsUEIIB0Uy38u9wmoo9yWSCbFreYcLoHnYrw0oHb6v
hr6EjyyXRbuOa/wHWa6v9lwOgTijCM+6vILgAgGpyHTyK47McF0rDW/uKum69FebrYM9JFhhMC+g
PdXbvnJTT49bmlRDnug0HJ49GbBiyFZsBO+A2mErMXUsnIs4sGOKPXlsQLysoucE3coIjTNbR1VX
DiLVoI6mc9Tfi0QUE41N/T8dhv/bhXUcvA4WDlAmiWvZRGfWLMTOxeAGP+Hqh4gmN4f17+QhU614
TjraxqXF2uCcb9Dw74DCJqst53RgzTWQGZ+LgOIPriGHg8BxiyesVUaTJc1rYlbyPjQokA4K5nrk
kFnWd4+dhpRr3g2RQK8bo/IsERLjl6THGKJIrEih+xKMHUcShtc0CrNUxv2+YZL6PJVrlSC0kYnb
nCx9AIX4zGbBdW2Jfa5cNyJTQZZS7wc+d/rZbwlJzwwWVrpYnB3na1gpHFrbgn6Z276GjYwYmm68
CwXOVZdvoLsML0vYo3XVG0SpdhZGd/0jW+p5LnDvmTiaTQWANRsEh/PEkXTyvrfL/HeIEs+KdoZ5
Y7m0Y7uWY7Wmbdn3gsJdZAvWXuYj6GDRuSdpNZdGwPUY38KNb6Eytik26Mc/YCdkYoeOEpyhdU51
sF9ZNUW5mSLfPWyMbje92MWWJCH0T2MjamCG3ZsUThHNSnKnaIWRBaWIFVpMvnuCdMAiiw3Jedy7
mI3JFSRsqPyNUNriBxY4TvasQnlygpFum5VAdIV4sdPai9+dJgGuyzq49RDTAD82pSGOWb2uFV4X
jlNdtN2q+Ji3DdqVo9/A3D9mcdOxRz43gd/ju7nlkgiUejuo51GoJEASriugJRYAft4IoBJOSXqT
zodTGS485mcZZkm9Y2nl4a0FeYvmFNDA0ns+DOhXPzNSFSjtscmKYmlMhmOCd6l4MXCSiV9zN8H0
Zmswp4X6fsD8YXCLC6FMqyFqXVZdHasHGWHKWkQC5xGPIoWrPWSeo4dGaLecbNxATjqHcArfSsmt
+5lRDd3KfJAmMUciDA0xG5pgyJFuarL5sjAp9haQYVKGrBrcMdY8nh4QW5R7hbpmU5fLBOpvsXmU
0zkikLbHsOWwEB44DN/KypEtxc2q47ncoPXTvPaptuaSTZOfjmYmPMONFkv/Wg/wk7xEfOiGf6zW
Cz0YbGuIn1PYbqJUVRzXT23V+faFLQGiB6SjqrTUEoPeJOLkh6FkekwUTec/W582BKymvkJhqM2M
DDw6ibYwkjo4ZTUoeM8s69hc3LGW4X2d5GSv8M+JMlxA7R5MH3XJSVfb6nPXG2bf8VrU/AgpGC8/
qjrQ4guyYl14I5CBqGD2GjNbqKa1t8wJIY/MUWSUapiTbheOFHR6TCQhQdrAMcC9wy2gn8Ex2Rj6
j8jPwUPAk2o6RxbwP0JP4OZy7RFT89QFHX+aR4kXhjJ3GQtOdUeLoUpmNOzMEPUEqd+WP8Edbllz
aODguOe9lXXS7nSG14ImIw1dsYH3M+3qYUW4ypkcbPRZuc3W1zGrILc6t0Fc/Z5URbY/2eK6afxL
KS5UuKvSjbMnWbkVfCTgySAO1UnXv29gxIdoNDzfYEwdozUTi5/FdDBtUjPy6y4usbpLFa298U8o
rYLaF9nCFG75BJIT9MS2AI0RVGv7tC2oHEMJSBqt2A3qzFCZQ/VmAfE0aBVeFoXVfeCxWLDseIkt
VzahUa57bkmeLq2PfqCOFD3LG9C3xT89c2hd1wyvfb/AgUwctabjaZGqTvLUI699xZkbsq+sHuj4
MteN5i/acLT40erRPauAk6/BirkpV7i1/wBpeMC+fbZ9aMSj06ZxAnJpovCXnZa1nB2Vp76mTYKZ
U9Id4tEiKwYDpniCSHYTNrnnMusXfD4q4aJagu6m4TiC+hyvJMPSZZC9ThJBLSejZxAOWNjS3wKE
VlpCTX3JCsMIpzhH/fpK+1l+pWhGUBoZ6HWOSiKWNhoVWoC2FYT5SB/8MLQ3S6f2uLRAkKbRxiFo
HSS4YCE8PWTKNL9pMoVPzvbxqc5ae4FREoIOMdlDlo76Tz8nVYlttfYRzZnaG7KQG/aZs5d7xflX
y40d4+yuEoOi4o9o0WSv1NCXAXnrBC4bzAoR8MJC9jbEwoqd2odO+XQuxtXrY4tb92cJ1+mog548
wpU5KD3j4y0B6CMKVqNkhS2x/mZjnOVJp5NDomb1QhIkFZ1s6SfMN9IPu+qlhLYRuYGTtOIHjtgX
r+RUn0O8w9fea38KYSf2AgAsgUgUvJODyZFXeA7QwwATP8ADGt1VhUx3wU7V8kfME2q6djD6H9ck
9amuk2WntVIvesiS7pLxSj9UHYABj8YA5WewTIe7mscewBRe32T9GaewX3K5GLU1eKFOqf3ahiis
sNiWBwm2LtuhcsgTPf5K2Vy3epl2UPC1bSkzhhOS3KNo4TFSGeFM1vD2Ojl2twFQ/WxUB+8L0Fvy
iBh0g3EctM8yrRDb0Y38beiYiHymK6BGGvf0aYgsd7vZYZCd2wWmwFCi7BWSTKtjpIOgxWfUw4iE
DkNitMu0h1zyLoka1qC7AJr43EHSE0YjArmIRkGJ3qZ+qIOQ3mKVLDlMUKLPoJkGCSfdqAdY4Nco
gXZZI3dNbInIQ7iEAPaK2/jGIpl0RTxqiE4EnZ1Q+1mfApSJ5/C8wG79fY5sXGy4Jm3p10AdgZW0
Yt+jonpAPTceEMDdP9M4/QQo2hyjxchdz0OL0za9Z318m8a22kso/p11A7M12UqCngY2OXklmqGY
0DzwPKyh6F+i3eE3pie8pQykHX0C9jBAdr5myXjbFooJbJAqeBjUisnCrhXAJdf/QLv35JB1T5TS
+U1szr+SrX2tEz8BSYnqp6QG0qno2Ikvx7vpDJhvTotxaBskoWZ8YU3cvYMK0NEdgG3oXs9ZHPwK
h6Ur5lo9ViGgla7l4YGMdis6XCAYm/eTIIXPPD1Bx0e0OQcw9OI8MSYPofRQGkn4T+gSrSWW3eIX
vJrhMTCVw8q1Ya+zXuo/GCfbfNAwt0vANM09sMZXMuuGwZgu/YIbZ5irbulATaR1zie0w6ReeoTY
TkLvtp7TEoZ/6KOz2jy2rELX6uYP4TpbZiqqCjVAUv9skNo/G4N12rKBx0lV3CGEYt0UL90UYVrT
A9bMYPSTzOuuEu1rAK3U49IpeNnAogOX1EBrwC1/USn1AMuXc53Gz85gfKnrEM2wGd86bS5h213C
ZPshWA8DYcpgUDQ25wRgIhLLP07MfYGDeRi4eJ0y9xLy+oZLd45iRBZZQaSfLOZV9u0VNfx7VPmb
0PVXNYEbwxL8u//TVczoLxGpXmcX/7z/cSBNWnidvWAPrH1GxjjzGE3eRtcfbQx5WpQPpkz8AOW+
djiskGsuDOxe+hGdfDDJknXdfe20Ts6A/fylSUN+cjLKIC8Ux18s7YDVD/HkyqCyB2XIBRqZH6wW
rw1svHMUzh8oIk9mjP+Y1BIQRRZTjkjzBdzPx1wvBE4V4D+4STw0rBWYYE5dmZr1qCbcNDvzh8Zv
V7T/z1W3ACmr6iKq2SlbqxJxNw/gpbmwqtlNhPzhvvlA9/+7cQ38asY5pygXAHf/qNLgvBG8Xqyd
/p0MJuU1OwYsLJKm/QZMfAHG/hESdgk8hoJ6fKsFRvVB16GsbJ6BDIKxlhwrFf61tS1gqlAVwxA8
haOvC0xIHkWYHd24vaIlvAJ2+lEl2a+5mb5Z2L3LOHwHugUx9/RzagDPBxM7qvjOTZNPZrFv2eiW
giUtupmKD/DsQFFdRd1Op8CVXN0UTWsO6xR8Q1Gb5Zm0BPUjFUcXLHnEmkvUYbgpB5SlsCqFhMpd
Tje5m9UHe+QIdFMyfDfUQ16nx46ePRnIfkPPIHna0mlnVLQfIJZu2uwyd/WuM5iDZzI4AY3fxU4e
u7o62BkmN8CFZgTdoMpNOhSg8rHcRYbsHYSg9LqNiB7DV1fjibRJf5ZrfazG/jXeumMM/B7zlCzJ
nTdjMfLxvMVi72ezW8j000KVOuQrwgfcROB2Fbo1zhe4GEVt9EoAHyCKXAXczSzgy2q2nxjnfHNm
0JhM4c8mol2ORuQodP+BHjjJez/vDT4rxACOpBwqt9uhs3N5f+5QBb1oDOOCNcqFXd/gUXhxoMVL
DH/kBm+qFFZba8oPY9XIY1y3r8Oo3lCqDgW2MnRO2/YngY/knGD5ILHJwQX9I6cNFoB9dW4EeR7H
+StN2SeoU2edNu8sw+Ts7mKHBu8QJeuxXqsH0Tcqr9PuokRXCt4dzCr2a938hgbZLmFkB5z7kmWT
xACpQehDrR5X+thV7gWlZgqvhKqsTVpSiyY+BjyyNuS7Cfs+112CZgvEudzEo8whwCSB462mDO34
TrRUCNdtXQ5b/ANJ4CVmyx6geZcLUA9Pzm83IeI/KJYOMFE41S59zPz8N5OoLZvm7JrxMXLuxs22
5bz2h6pDj4+CJA2X1yXW+G/1MVjdoxThw8zNHzfWJXQ6SoEkhe5h+VSRgOI8yi4hbnA/fA0SfWha
/WG35CzlVrYZfEYHDs/aNchljUQcD8lHaKZjkGQPkP14Q51XSphiY2X2QmBrGDKIRoU6+dsTeWyC
4EhbcQTe/WCC+q2j8znzskyoed1Ysm8x1cdMdudG/gyv4t88m3DzwGowYFDkLmRPBLkx9zWakHZJ
iyno/5psO/V2e27rhRbIay9q7h4D0T+Gfjjyu2T/vClsbwQnOgCRQDB7SSK3B+Z2bZJU5msUfimy
Ps3K/qgW8Rpt1Q4t8bGR3Q/TbyUPmgyoTndxNnoDbHblYphyKZd/Bpz3dA2KJnKvrraf2otzK8x+
5urUSr4TqT3TDerldDqtaXjqM3adKaJHTbMKMHq3p7QpY2oOm4KPVLA+gWP/IdWImUv4QInF1oMO
BO4z2yMJwW93JjD8s9PzGlQNMC+g4GBVRwWa/ef7WwMp/QRF/F21Dde+A9ws4/nHFLrnQbCfq0VZ
6N0K/DI8hzA6c017IBjBdLECM6l9gdLDD4MA6bLptARDGQ0V7r9+4hMOKtf+hdfLJVZYIAm3WiL6
psfWVRcsvJWYdBy14K9e8AMfq+9+Xm8B7ZZ8HPqHoF+uYmjPYUTQzGaPaJYfNz/8vJ/YUdOCDku9
01t7CCaAaD09pxN713ICihaQU2vkKxhgV7/WbR5rCldmgh5yxki3J/SkM/3BHPua0mDNVRg/1aZG
+m0+Mi4+YOv7mCErOcdKSZfHioq3HqRmPVEYmo27dFmOCoXYfU0vLRsUInCV0rdYTH+adPrGG3lF
oQMd22kPX64/q6nrYu2Wmw3nY8Xa57XLDtscHTeIyo2AeLzRD7Df+e36tHA8grQRLkZmogv1YizW
GTsOsFx/i9cqLNFD35aJ/wRWdhrqSu1ApDxiB+5YV+mXSfDq0yDKOTDFncH8ODd4QEQPvzytv+5/
6zuIJiz+Qnn0F2LhsLPEo4SDxJOn5NjJ7gmwzxFiNS+jH4p62j56E1xne1fxCLsT3CpzSJ+y3A+N
LeMQ9K7Zv1EugZQg0rLkgQuAojSyHzxLLhCcT/IsgNmfgCeIW4JrnC3vQeLfR67/QjzrsU+DryjD
+A4Jomvlr1jr45C6RzXYi9j6c0KHfazFy9KafzxbX8a6+1Ub98YBiyRx8/k/B71r7GGrkvNCksdp
4Te14rCRSDytCU0O0KSuC9ptH6AfiLw14tDD4bfErAPJD2+1HthlhEMxzushG9VjT8Upjqsq70P6
jS2W/RpWSb7p7JoMy5AbYK1xhjmMqkVZK/OJAHANYvpr1fwyBeSXHtvTPYLNTn5nVRbnyTDewjn9
6DSEJSpQDRI8twzequOUPrAtRtNliniuX+oaJXZ2j/GzUviHAJMkWWmRqRNODg3QME5oHnplchzr
j6x2PgdX7Dj55R36PziFivxOVUsBQoPRwZXMewOzEdVjyiWD4blx6JtW+CGhO3uBqu3F9z160cTu
8DBChMXsOxglIkdLHgkSyzSHvAR74SnQAA2Fn3Nw+gRKEPRakOK+1CiJpyT5rab4IZDxdOoClAkp
O2OovBsHE+ZbRFPQtEh2TYftDTSAv3OkL/fHpcf4EDbqZ7DSLFfI1+O0pntHqp/rFLmCrOHPOcD/
kOs56j7rXnS/ZrO9C8wF8DJ6FIYcRWzwE8A4+4lyHA7y0PDH00YXjamvapr9Ysh4NmnVHZQFCReg
+rlb8NZIxt8UUKAjW0mSAiod9a+gsUudL0C7iimLMVm3Zq+nqM712H2LOOZFENiHBC5aHs+kSmkG
+cMuPXi2fd0DUNL5f3oeIGNY+TV1/swkxiWTTV51nbwPcEAvqENxgRFPhnya/ZhAGVmsvqdDWA8z
ffXSXSONiIV80VhQOHhN2p1T0Ymtjbo3o10uw77ARkmw9zFff28gNqbFEmThP5BITPYs0fpQ4Z4+
RIuucu5x+6B8GmAVP+BHVPc4DmCU55hf0x2GHcFN1sv8vaZrVWC4hGFx02IcahMwZyOJ7jWn8+x/
CM5luWie7icK4I/EWXcNDUYImzcEELscfRlk4OgI0K9gvmnTVzurHdazsRvXz415WJyWGfCJFSgt
tLjfnfOcAbVokjKGcu2Wt1mDVjtIuzTL102KR7Uag44mlAfMKYLPsTHrfkKNfGItB19EJitaoIiL
vYJnAwSA0n6XbVjBk36D71nL5HeKQfwb6m24XPVRbDAIrTG3AyE76lboKvXhWjSQEoqL2IUDmDNR
1Jv3QPp5wyzLpRoI3pS+gJoDqwaYfugSZsvbGd/Lgg7UYRbRDy558FXPQDUwbAUpB+ofcdFHgn5D
oFvavHVJ9d3ixD2gpxovgGri0wiJcIyvku1DJGQ5tyPg2UxKTJbodPXhED7XixL0KlctoKbJtBW5
jcfhq5YA0x9k14/BrpsmcW7AUdjFAgXD0i8IIJGuHkndDHPeLand312i0x96dCwpOUhMTdlifTp9
jNTS7aRk0RPqItYWbeWTk8J7vkFId9itY0h7KKKZ+UV5xs7z3CdvUNmRV4eJ/7WKNeqENQvOca/q
PU6+KvssTA8M7kY5l7gRkmK7iKk4ARei4zu61vScEfQPTQbYUSQpPmACDtX3IAvld3rFnvjI7+G6
FHyZhSZf0xjq57gl8gygZvD7ig4G7Y5bbpLP6aEX8TTndpNz4VsmPrc54Dwn1ZwdpsnaYzdGM9AM
0MDWzqU7usnpNLFOrmUPgAmqLLzBVAVNFcTG3uZ29EUHwLV+2BYfw1PMtfvMo3XdmEvyCDc+T2YJ
NFzhnmKHV50bmtoiAR3pmJqkxKRaAl7oj+EwYwKzntZIF+4+DsngH4xSqjelUrHN545+oFnoC3wp
kauUXJo5OELQcsccfwakS3As0k84CL3zUH12ZkaB1j+JATNLyL48obh8hJyWytsRloFsBrCTphDB
sj3+08B/E8v/+GhcCjvxrljb6SVQ68fYZaTQaSALBzpUkIZXTB0Ptsse5qSRRd2427wukDiU7i/j
27WLhyYP+/CA9/sYkNBeMVx5kIihTlVXgLwH4gNVwAaKlnM28z21/pRo9tVKCrFWcZhsuPcJe6CQ
6a6IfQQC/KsJzMl10b4y+qYHkNhEy5+D2j0k0xDnkJ2Xxypq/x9z59UcOXam6b8y0dcLzYEHJka6
ANJnkkwmWXQ3CLqC9/78+n1Q0s60OKrq3b7aCEV0t0hmwhz3ve7znRTQwZbqdtRD3YuyrNnQ4QHF
kwZBCthoUy1UFHqLUE81ew4TbbFG0JSu0GZwuqxXhV6Unp2yNRSh/lAG8nO562EU26oZ3wQhbVXP
rsw4XbnOyBiia1pXbGXb75RWXY/avI1U40BcOmtllwt/RBUpa3GYc/k9E+I+YYVeZYLoB1nn0KOC
7Wl6HxWn9ua2f0gZMthey3OH/rDM6w6Iud9MFgSeuvSq6UM26JH+9h0L6VyEpaeFytUwmNfWPG1s
RdtmKX27VIcl0r6pupnDj3mPdP1FRNbLrNP+sbQFiAogY61vlmt3lWlb1BavPdb3maZfKzZVwhwB
Bk1lUvkEDZ9QsK9b5GqOmVxVPO2t4tjFRnPEARMwYGveXgZX3sgwOrVIp4OEirk0VMsbtdS54jXf
x6StNIQnen3b8npI3ZJDQKfFzj2P/KWZuXcyNO9DHV7SEZegSE511K2MONizD6YoTKYtmN9Z4anr
YeEpCkkFrXMksmrTiehVy5VzFAc0bJwOyx0NNpFrufuUGv1NW6vPuqZseuF+Q0YJdByhqsqGlRWp
VMICVjhNVjZoixE0WxoXeMU0PYJyhUgJkIpWxpZD7s3yRLWuOjtWuquC+tqI0w9oKvRrcqU27W1n
SeH1qELIlv8gQXnVuPGjPQzbMol3wkBHOPThphDJIY0mn/p51we3kxE+liHSFqGId1t1LsZorETT
eEVcPSyvKqVl4QrJ1cpwIJXzdz1WrrWwOKqadjbsQFAhqe+GOqyWHxTgqpML2OqkHvr1HSLaDZGV
HLjgttgcTqjrV10w7SAU2ZztevYDKINcsEforV8FL1zibU4ql6o8KHa07wXSmAkAmWZ9+hvCqpVe
6H7ICiAUhnkx3C7XUVjNFaoo2PjshkrpXAvGHelhqUuL0NaEzEDL8TYT59E5yUoTiIIn00/6/hgi
N0ldxQ/b9k6xnYBjUyu3U0HYsyamA8N9rWnDRu36GzZzvxko7l2AVaA3DujK1i3faAPO54Nienmi
+41bXFdx/h3e8qJmvW+40ypKitelk6QyFyy7YJzRsK+14L3skitrqg+F9tIpydlo+l0qxC6Vr4Y9
7svS5jlidkUI3phPCl1w7E7dCNXZBRYVm1NXd66T78iqo/2bBQlhZv7yFJbxEY/TSkY6BGWqvjSF
3FbjkmMXsF+V+cfQZ9+UOr/pg6XJqlruKFk/f9wCUXsbnYaXluip9sJDM6bbeHaeWbyOONLenLCn
cFB6BlqW9F6XZJ7jpB9oqKqjqU7JVibWbjL6J7R4/SlulflD0aJwOIDK5LVXdTEKpsDQM2Ydaoze
UueDmIL+CSWBgUaAJUZ10ctYCtoeIsA3bZMjyEB6uTG6RB45/Lg3YqjzB2cKrb1TzfFngOJ1ZbaD
etYGlhFhQ0t5/RCNfs/ahTzHZYWe3bOhiwIMGzWvaqEekEKdHkVInZSG6U2fdTPnwSry0xGGJqlJ
gZop973ITQNJEobgoWgcRQ2rsa5kMEVXiDnlpmgdfd82UeFXk+7AULUNBW8Tb0etwF4TRSYqsgRN
B0Xf86xaja9KOeznPkjWrhO3eyeO6pFyqH81K7vdCdHEclfmQXiJguG+cGDe+zC1e8/UFRC7pZOU
CZK/jlp03nNmHDq9tPaJTB9LVYMJC2T5EIGq0hWQ/TgJHp2m+iZKjKnFkG40uoR6s6Geo6RPPSdL
aq92x9TP+9TYqVGJQMQNhWc5XejZcQ3bjlBml/GNJ1q53nRjJNZdp9dbd5K6r+lIsENT+6wTkn70
AeCDhdzcF1JXGH5TenYLKQBWSTEL+ym/6grnPtHVU28i7nXoMQAiANXZqJ7OFXpTUh5bXfnsTDmC
JebKbiqVkk02Le6Guo02/cDBGyV0a71ZnP5WTtbdWnrTPTd94vooQhe5L5l1Wdt+B0l+CURx3Xf5
AiXB+4rZeLRt8eIu+hhMzSDYVdVsyWmh6tLqp5E2R+jFnXvGp32Euo8PRmyep3ncqUXOUxgPIh23
jj3sTUU8OHbYewV62WNrgFzbbV/4NjFqbWLehVae7eaeo2vpWhWL1pCtxMimHNf8qsjrj0y0NhuX
7LZ1YQaX0DafYO+QK7TZQucp+j5PS7mNWII8y5KvujqA8+pzOjK+0JxSJsfHfGSPKzTc+JMVHiaU
Il7Vq+yeEnCnBpv25SQKX8smbpriLZwNNAaTXmLrmcU3w8puKJ5pMyzCV9KQM7+HkVk3aKQ8lH3u
Gh37bTtNyaYLYU/VtnRxITvUWXN3qWwzYwNHgWPbxknO2h3UWe0Ry/QSakQCLEG11DrmJjb1gxLF
zwi4b7Xceou6osK8oPomaSRgR9SccpZg+NFwnov6LY60dwRad0XWKVBslCRMGWtluBVRdaPzFOn1
dRrPmd8ZLi+gQH43F6N6IrJD8QXdxWm1ArhsQ7dZdd6jssjflk6ic8N2gyYvPdkB5/EoHZ5UCjJ7
GfWVnV8PwXDm4HqfQPciXm2fcnIGUL/LM8H1124TPpManaKOdZ7UxXEmOTtoyXxQS3mFgnrw4rS5
R5ubAnYt/XcFGsawCCNM1ZP9pBVjcUhmYIjcscAjs0M2x0dRDJs5qvf4ci5pLW9NpcBVPDYGarvC
OrWu+kkiYOMFre4SrYWyPQMgXNnLeanTA1DPaddEs7aeDEi0KHB5bz3QLGmvvNZKTLk8m3YsHW/M
cgRSYyOnC0h09KQ6c3RVhen1yCJZ6mnoOW7fUbyWPuvnMdWi6xJqGJuaZeIDCK9M2T3amdy3iBK8
Ks/eTT3ZFi5PMklZRqxRPBnzPOAGcODXbPkYhKhvSsM2N4L60luy/kcn0T2g272mYtExlINl6A7o
X7XTumIfTPOpbZJdZTgnLUq3UiDflm14yszwUqjWG5q+beb0RC/aU8PgslnElQdW9KvCQYfB6aZ1
833bKhiZjduoHacNHesGRg2gwdAgHq2DbNfZEHwIUmB8InelhfYZW9c3HumLFrPgV5Vc5Tl6wbpf
V6aBJ0BFPjLqPKyFkeyHw6RY9gpJVbBewqTDYH6QCBq8SeHsPiVaj4DEvISOLahhdWw4cQGENEyf
eai80cL1GtHLQx6FMesv5+8WcNPRwCGKBNgC0d+HbbWHGT9IUqhHpUEuMzLRFt+fFW6XLOhOurs+
09+sQKDuHTnOjhmH0vG5nMpHtyyvnV5wPhDZQ1rJF7eDsoDTaD2bGKFq6s7mlDG8MBSWheAYbPt0
YwWVuzS1vavhLYv5dWBjZ8VhAzFOCb0gDGKC3Pk2rwWWgVPePi4ORo7omyn/7FLjGqWj7/DxJSDL
KHk30yauOKb2nEBm98QRLqQ9O6FePoLs1fLbS26JaSX0VA/8mDRzkqINNNz8I0sGsJc69BFbolAC
ex3wELDYNG6zCa3kFObjRukR9s7jKupm5BEJkjuOsPildE29FQZIpHMfztdBmrDIc5kowY7LxTNV
VoHSrNv5ie7qmTZB9TKcB/OS0c9DagXwD7nnPBupFxtJ7nNmPqTGuKcfIdKC8KNtHrllh9O/mhab
cWkFRtTX2LVv4ZStmty57lOHsd74XIUoAt9ZImDi5hCQFmGYBlX1fDv1lPvRC/+mGZzd1RaGA65F
tzm8XFt0wnbLdG0n8ZUOlo4w7g1yGhRIne5SDmG9j6LWuSnQV9xXrWVplEVw8FCMz11vXnrsLglP
punA36GEVCvwBjXa4T9inaNnI1RLDGmsvcXZd9Clp6XVdjqCPbn48Dt45BZUZep0tMENLGVewKfK
TVNs1CK9NuWM6JrDr8wDjPXZyyTyD7PXToJdkg9EyrxePKqLp781n3LxIJuAfa7xgyrajGN+BF72
llmA/+bCTr61WriuSHRe07sVq0fudWbnO3K8HUKxSScFEUkLGl/tGBvCyHdIZVeliVgc9jErkhs0
W1eDYV0EXwQsM2XqFt73hBdw5drirBXKLkyGbZJmG2nD4NKhT9HTs6ElF3sawSRxpLPjs0/JVen0
gHnVFG4CJatWiaKsCqM/W0b2iBVgbzbNiQeBHn7pGc6Jqsb8Yc+03mL3aFep2Do9uuX5SSX1xcsR
YwgKNvAkDAHWfOSFz1ZxCbNxPY7uSqrV2cy2vdu+LINIUeN1Cl4c6mC0zVO8tHiKNAxNw+cS5yIK
8vakgNrr7nmNCQqXQJxEqq5soiknu7mlTeASaVzlP/ydIXCLCyUMuMbS3t7G7YPQnfPQNtfWUOBq
MU7C0o4j2m9k7+WPqacazpurdvfLCMgmUrWsacCyU71ULEEa7QyWRLJMUy5Fy5SbL8gctzbJKgYL
M9b7XVfRjWCo51cjGW5Ss99l82PmcgAZyd5noCGxpYqCU7vKmW75wD6puh0ZQ9GOLE9LwclRyhuD
E4bWdKuUu6eI8TPgxals10YdeZJEOlUzNk7c4ego0enN+6nKdyXpn7WJ1bLyI6rJPLgqxmuJECZa
nIqUgctAwnR5SfV4z4ceRnSDaWp/C9t5x6nDE13gtbhWEe0cSksch8m4sS1l8g2nvV/QP/LrefWJ
Zp7TKFgpQ++lc7vLe44Imkrb8hNw1Gs3yFPO5QLwc6QN9i0hiUYk10W7CKfm+2AprTuh3v+YcEtA
a2OmTzZTPjduxZSulDDfOCxSNNP7sTU5wLAKpMmAEyBHTuTiC8AozuLVx9N3REGATsIbU4R9KEM4
Lu9qoLy53ix/lHTpdnDcYznr63TSrriFinMXL65v5u3Ie1qoJaQcZ7VjyrkfgTtQHbS4Fsb9ctiI
E5BQFQiEliso6HxzHjbEI/kYDZ+CsdrUWn7olHS7LOgieqlDA0/Ix/KeWBmvlndCa1rfBhq3ppha
WF8xcpflY3nFZjntYvmqgqwv32tbVCTLnxg0mZjMYN1G08ZlT5nqzbKi8ISRF65SHPEl3e2KPD3F
dbeuZrr2FQ8Ry+xIHOKybMd5fI1u8Ru3a7cCRpig3Ubzpzi+CXt1wxqR5wg+cciabBCo8SBCzSfH
DdB35dQtJVKY0W8ddx+6tu/W9kbSBkmbnE3S2CtET1Rk+goZ0J676dGF+ct2mcjkmzniPHBzlgBy
wD2r1K8y4HGqqd1kW3fL+lqRJ9on9Uct1WNjI6eCigwuIoL/L68TBhZrKGDFtpmx3LYPaRHcpAmN
ovtptTz4Eh7Izcv1cgGpUa0Y8lqv+qyMJv+QzZNVyItexfsERpX/d3ndbL5qgWicmdOgTFzWMUkE
1RyNQDG6hy3qyG9iPwCuKX2C0a9KW7sYFIldMgBoFSfJk5MM8ih7RwEIvZB5nBGy8kBUwoZL6LNm
BYRIydgI0Kejo3NUdM+020PtUfPKrBsXTalfFcFhrNyJszeBwTm0oYelSAfwbQCAiuw1zsZXulJ8
c1r3O2sfGk3FSP1Edqj/G6gJN6BFqcVkNgJyunoL8kkNHNBAc1sOSURCTgtmt4yf1H7tteBJE9Z9
3WHsWR4gzM0qCwaxKyDSsuUDo4gSlzLrvlnidpXAvTV0ea1lwCuSKs40ss6X9cwkW9R3ywq8/Jxu
qd/EUHw2wVi8i0yc7XKC4TFecruhTmjuBnVx9g2XcpxvSKA5l4b2bg3qwVJaRoVOVx6l6I9ZP2Kb
mj6WYQJ/+z015SvhuTzbyHkbCnE7FAbYnQm2bZd35H+WG1UWtCXSqZgSV7ldRiNE7m2Xx6chL57T
RD7HRsPJoLoJQVgBFTY8xH2ojGszd/f2qD5btXaNC+fUuMmdMNMr2+ruFahvA14EAZlyn5YD9vAq
vlUDdz5WdDncYO89dFX9FCb6w5hqL6GhX8yMg0BsuluhkdSaG2q00oyRJcetb4OhPuejcS2t9mRz
NKCeIPO61viS4UdMc2J36zTHaePkLSf8bKZs1fKPog9eENOdKFcS1L+5TZ6cuShGYWvTjMJomfdd
aU2ejj9gIrBGonKuAAZo2KTdIs5DgOZ+gnzQfgdAO4JxxPLhgkXmxqsq4tZryhlcp+quEWPpXmiU
Lyzt9xptGda8jqfWnms4Bu2p1fRvHODPlmleRqd8C8uZHKGs2OTSXnPLa7JScV/b90mk31i4a1on
Xg8Ox9tRe6mFyQrDasYOCpZbZR8NzifEP62+UjW6n40dMBBNE+SUfR8EQo26DdwjKTnLBWa4SCy8
1kXcSWy/UDVm64xrlaJh6pK1YtftKZuK14qHkbbdpcTdRxfNwEeneV5msG1B24xD7We1/jhyYqhS
ypplIVoWYEg7L8iZOaM5lr5uKO96RWHUQDumdfZaIShoxu4lNqfSj/P2ZTLjN5Cdgp3bhIDoMcOY
70WBKKVzMJE1hrptreCbazcPMP+b0oDZFqyq5lQ8lWNN1EmreOpcHsrGvWWJx5TWst4q7qWTyRWH
swerCl6xVuierciD4wwIkc07sJXjlGVPLaogNN07vbOPRIZw6VxKAG4u5vjgiOce3ip6SCN3E4j0
W5mh50IqmvjkwuDNzPaxkLjeJAeMSosuqs4iRdjZHcL9wpcd+gMjYWGTQ7oWXfHUdRpcYXI3Z/LT
iYeNlch5p0TDuMEOh1gHdWHtSaeq6bzHDp9ElLpK6wT7Dl8D86u3iWYIbyxRiq3E8r7pWpmtApWW
zeYQxj4y5hyCv78QDJieATJQRQ/UH0lYjDsXhGeH9Tm+2FmMFKz+1LDweAjJhkf++Ko2rfBDb+z8
0CJ/gMaWcjPVSNGsStxYRt6f0mBGOD7r6MZCc/C0sei9zKHIdRM1xdaOa1Ut03grEutz0rvNYNZv
deVc1Hja14l5CaLe3CaAuthb2jz2tITVN7QsHDZTZpHrTgSgUztik3eh4pvmEH/HJusiDg6Kq/9l
WT3m7sCA0nO10g+r7XslR7Aiq/HCWjnJPLrF972dsnRf1XCB+bVmNJ9/Kjjlaz8pnGOLLSMmmyXO
nQPsDGWK5o5/kGnys+AUkziS38VmZaLLLd44n04g+5KRI9g89YHD+ijSt1/fwU/y5awl1eZ33xHG
tJEaErShWN52qgXdrlnXFfN5if1ZIn9+/TU/CcmxvqRmYdnVIc8mgton1YcfuRJ59gf5LD/76C/5
O7ZKV5VSX+4A5AYvXqgRXtPaqz934V/SdzqjLe0yIxU5Q3HhOUS2qnPw51KJrC+xO6UUJDAlpAco
XXvfas5NifrR+1PX/bWVVC5hp+o+N9YO/Y236RR1ntWpfxS1pS4P918k4nxtJiUR6SXxwKRL8wY2
yG20ihPmYBOFEc1mXaxxnRSPipFrAypWjXp37OSYr3prJEucJOtc24wVCoU/95q+dqCqByMu25lw
EyQECPOqSlvHCBz+IHh7mXD/6m6/5HOpejlHgZ3S67du8g70K5jv4lGbThqCxWTz6zf2k9lufpnt
XV8noGjkkubOXUH1AZiKNUDc68rDr7/gJ9ly5jKBfjfV5zkBtoskAYLGwuE8U7+AA4TVm4g+ltme
ATv8+puWT/xXz+vLbK8Lih46uhIjGgZv1Zg/q43zR4GYPwkOM79M976wCZeO+GyKuLG8SJBjCxE0
MSJYTapVC+P465v42Uv/MvNj8mfMBPnFGrvoi+F0nllXexq1/0FXnJ89oy+Tn+TNWe8VWh5FSxdv
NyNNZ+j/ZFrd11ZTBO3gWWsL9sTlYLc8o2jEPfjrB/OTK//abGqWqoptfHGB2Mob0tZupYaZ8efi
Fb/2mkKuN+W6SZ+XlvYuK0KFm8e2Kqw/lWGtf+0zhcHVVnsSHDlIq9G1iveYLNrqD1aJnz2XLxM4
qvR+hD1jwATjcelTQW16++tH/pNB/7XDVD9JEcQWjRJU+slHRgN7Z60AGkaMgrVJIAMWn19/00/O
A8aXqet0ZV0pKu0R2KDzq6SJSwj8AWEpNSPOR7uA6puLPwiD/cmSZ3ydy6Zq0fUhIpaPGEha66jP
Y63sCbSO/aWS+/Ud/ey1fJnH6DAWF2tlrjPdrn0bCX5Pu7E/mAs/WSSML7N4CDEpSRodE2npPigk
wBWhvIpcc/+nrl1flvLfLdn5FGMStGmWWcajr8TDjYHT4tcf/ZMr/9p5arBkHdgOV+6o8UagisO/
d1GS9s8d+L72nmqqEjP00u2cYNnJJzMq3EdZqa1+ffE/eaf6MqB+91ycWaVPaUCj9AQYe70AQWot
rc2vP/wnU0D/Mo9N07Uw+BF0n419WQGMB2ZwaAQSFk+vCvT5WNVS9JKWOoV/v59/f5/+I/wsz3/f
G9u//Sf//V5WqP3DqPvyn3+7L3P+95/L3/zX7/zzX/xt+1lev+af7ddf+qe/4XP/8b2r1+71n/5j
Tduvjk7yn818+WwRmfz4fK5w+c3/2x/+2+ePT7mfq8+//vZe9kW3fFoYl8Vv//jR/uOvv6kO8+3f
f//5//jhcgN//e0OUUrBv/2PP/l8bbu//qaY+l8IGKcTtmPRDVvXl3Ps+Pn3Hzl/EbZwcFw4hqqT
9MCPCnKPo7/+Zv1FqIJgHRR/hobRZcnXb8t++ZH6FwfLve26ri5MWzPV3/7Ptf3T2/nvt/VvRY97
Iy66ls/9ca787xOOaalEd2iOq5nkOFtCt78sLqFGNkSCGh4lRJ2UsLgV2h/YsdYzFbJccXyGwb5M
9OA2lRXxOThOkWbrrD+YqQC/VSClkjZjhd8PTggRJezppGoFWQlpbR0zYoD2RlL3Nyih0aLqyPfG
yaBu1vNwl5IF9GYkavhQy2R4NoBq9zJ3w2unwwNVBkHwXbgwNVo2p0d1UnPwojra1L0xTEA+sXuV
q3Xl13GFlKAe4bcczblNhig3PQwV5iaw2yLxkUXLo933eGVjK3nRGNVAkwMB3gRvOS3CYndEEo/n
tnIMgQrA7adL1BhEWsZkXbgOiUFkfhUDagADc+5EXI5LFg0mDjtCSlEP9mPkjP3aKYzxOE+RCqma
h9MuGTioSnPG5O7idMVYGfc8Lvw+99HUGkdj0SMmtUAZm5QTkho8KxT9cQPoH6nRN9qSd/Wqs1Aj
YinObRuTRWO84UOauhVtoCMVKZiVVvuwtXvFG8gZqFHiFDK9NYJYul4XmnO+pvdQQP2iEVNNwU/+
OvaO8o5EGUIM23x4V9Hwwi1amV/gl16PSYAsMSe4iRiZcZc0bNd914mbxiKIGgQ3RJqkEyQIIEh6
T5ocRqGHt30SxVuy7BBG4knZ802Jh5FMPgChGW/x0AO/qn1lree0HY8AgeZVlAN7IfMTPONQf9SN
nGy4EV0XAXgwI+jSZ+zsKPdAioktiMYENy+JeYUeoisaazQ+2kAyV+QK98osYP6EdNjwh3B20coo
Uw414kiFRKFUaUDFBTiNnPk65ETXEkvdttRCckGn2fVrIptWYOvyGNGs4NDmafHS1EH9fZwsw4+U
aT5Muipv3SRMb9UR3WWpJfoV2eCjDxCGTSy3Qk4zoxGfu7rsbm2NnAHmPhyu3QReXtSR47X5ROQl
GCVPIEn3BW4FksC69IGYE3B/hQ5eGNuE/pIhlidbeAGlOhEf+jx1N5nTjSfkidZdWKbVIaULFM3u
XIWUD1udzy5G+pOBuPlkOHL6SDN0A5PSzPgG5ATfS7xAR3Tyvsgcm0y4KUexNrWwJC5KeaNPsqdM
RzE0j+GSzAVYDLtXhkfSMty1laftyXSByIvItY+NorUYxd08PyDCR+Vi1M1jZAtEuILECxIxLVL1
rKL+IOAnuyiF2+6bbJJ3CDLKtyRNy42bOPR5J+eAtJM+0FdmOShrrbOtrUqIz4n8CXUnKydVqVsc
FI02gpFez/Wc7AsxP8SqmO9Im0luolq1YczcFMk+0W3qi0rM/JmMLPHRkUhFahqyznWlEN3oE+Ma
PiE4CcrFx8isMFgZV4hdTOJaataWIQ+6G3NqkiM7pZFjJxVm6cVWFlperwwY7ZzBSI8IwsxtTKrx
dZaQt7OFWzWj9di7QPA1ejzUNK14DkO6LMVan96wMOXo00JpbxI3Qp2bct7aS3DkGt16bWsbBzv4
gUQGHNikekTkXlj2qVXTGHVCF27H0hx3IhChs4makjrLRo/xMMN13CuGWjfEYgV9ujM01Q4Ps0tb
uMPScuO2wWmq3IVZVSmbAbPYLZE17q0mGudZtH2Ml3eaFQVmP4yWox9u81Fo5bc+dvOXPkliBZYp
bVo0i8ihVtpALvQ7IQoJM4VIYeaANfXNXa65uNOH5lZY0UiIX50/ayCr0Aguclu6gluLpcLMLb9S
ZXRfjbHyWqK924q0DXzpIOwXc8jrdl/qiSrBdrVXo1cuY5DW3tBGweNQqDpEbQs/gztY23MlzWcp
xvQYR1F/jKbgtcid9ZwFXKQ8zxbsaqImxzEbNl2k6NdhQkKXohxlZ1X7OQkzHGZVjMPXUoh2JbTq
onRKsCmT7lWrLXddGNDUcULeQZg8q31Wr1yZJLQradUN6TvlhnC98VYp0mY3IfS/5JrUjkOnX3o7
I6lcLYyTmi8ptlVqbRK9WhDwgnBJv6g15bonyAktdhhdV6XDgpcbJQCXLJt6G0g3JBOGCBNSPIIX
i6AW3zLGlIhODrpa1VY7ZSaEt6nL9xQrD+IUw9jSZGvcNm4Ie28wDqaFslTpB+6T9jZiwKh6T1gO
szccopOr2tkuTMnY8kx0uB20eCkb7LnTqp1yEnCDK1WWxVaJ05PFwJgmFAVZmp1MqX7T5+xKK8er
kJ3gos4Nex1M7aZN0u6U6PMu6NurrBwmEn1wj4f5ET/aqe+j3TDbV7NSnOO6YjTQOXeDa/YYpuW1
3VjRka58SzBh3680bn6txLHrI+hZlY2ynWjmcRwdGgoQp5xHI9RgsneIzPAGdZr9TAy7MK9OZths
DVaMl7yblVWqgksYuVL5esijxjJZNNqDUWY0hCnQMLGwTPHAwaJT88ch7iCzJFHC8zbT6pA4z4H8
E6+ahMDSHmUDs1vCtpiodCfPQCrGhps5GtqM2AyLXUzk6KlJ65kYPs104c2nAVbb1pLqDS0xmuSh
n2lKUbTteJokDv+VLUw06KYSw0eSTvgU5+CRVZGQV9ay83uVlRX1CtArbb0E+/Z2NKDLiMDi0vHt
JedRbVESGzVTkAg1FYuEqBGiOjJRyBs0J1ZFqyepV0eoNhJWidtDyWoPEYV+7SaTvDc6WdwqGHCl
3/du+WhqNkFySPYFBguLL7SISwmJXMJuFOSnviujk07u7lltwvDRquzgwU2y9FwldhNuM90ZD7oW
mySwkOdAg7yuPU+ZHu0ZfvLZKiHxxlliGs4KfMpsx8mzlLVyl4o8x0/WgJNcmcjp2LtjjasxtUV+
54jExDUQxeF6dvPskro5FFyXuVP5pupzEK7V2oQyhS//HtAsm8QTMGnzCmeFc9+MJKas4M2Sjrkd
tAbrPl2Qoa1kHO4CkkDd+wh3X86UtWt8JbOdvMgolMml6CDifIvkutLXGkE8S59KZTUoBhp5OsLW
JxIEx/eURftxqmuklSqJiYvrsk1vyPiK94HGmF6NLGs4GPRcPI5Rjmia81n52E52eV1ofel6rW0T
JkUDcdOTfdLdaFSGO4eQ8720ej5WWUKjV1qiiatRmMqLVDv3hOw2erXGUCXOnWZcqTcEWJXrkmLe
q7jdexwp4Vaz+3bl4NW9NnT4cj3q8dyo0bTqm767sYWNEi+MFJWREwzumbS39AZ/PVqfNh8Je9OV
aK93mba2Dava2iTD3MRhZe9iVePPSTJ57IiS7ZfYM6Naj2bD7ZU4gB9xQkZ7o7G4mskq05t2zsiw
ZmMrNS+NhgqqLHcf2GxJqmRlr7wu4vVpnardyHIO37UMvUWuq5EJKpohflSQ1rZeFQbysbDztlgp
WDLd1yDRNW09ZHpmbetORo0XYyx9HDK3eg0JC8891Rqie4ml4tRVCMstBMV+KTRkDNWofTL3wRYx
R320wkHxQfwtrfmoXRCTz9VF6WvlkJqtXOlGU5wrTti7spFEZRFgSx7YPNYkCC+HtNlg+44b2Hqd
NLPGCJRNqEr7TroSldGPEvP/qcq+it+bsi2/d19r6H8qu2+qz+Kuaz4/u6vX6utv/n9YbWsale4v
qm0Qh9ffl9o/fv/vpbah/UW3DfN/s3cm23EjWRL9l94jDxxwAI5tADFzDpKitMEhKRHzPOPr+4Yy
u0qksopdve7aZkkuBBw+vGd2TSldcN22uCT/z03btP5w8KZYrsV/dhXa6H9ctE3nD5MbvsUt2Nal
dM/D/3XRNvn7hDAxYuJKOt+P/6ObtvpZ0vnnTdsxpGsZyGgdw1XU64T54aaNma8K8HIaHvaveCJh
PGjXRSrkjMhLH+VW5WWzjWOa5t3sYvMAzb/Xzbme/DR00eqtMpvYNC+HlH6rLKSBcWrBknCN4SvZ
pPrB1GHGrhDttJmXFCAZIYSHysLTG88PZTMG96EK7Dsn0bIOklLb4j3WIvNYZf3CAW7unytlLZmX
hxkH5ViLrC9OUqenNIzwR6CkV7hk3JiQPJr2at/ndh3cFqmJeto3xyj5ko6tpa/jUCPpctfaiFua
y7YPx+x1rLPKUQAdwXYKcHyQMU8qUS4OVm5uMl33DkdGHDa6WRlvpREY1Ifr5aFthXvCy1Mm+yaN
rCMlCbZ0Nl2wKmVuoClSc521R5IrKnJe9Ip0gWEunOJ6aOrzCjFO3P00Gl+ncc4H+AjiXKVANlwg
YyR0bO6vQrOVtyF26T1Z9nHE/RZi/3NGWFVJYDqZ1uljSnCA/J5PteauCqsjpzuPFnopcxiHS4Q5
f0kM9FDa5NLhD84Op1G9Dk3VcOEddfz1xFxVP2anXi6mvjMfq3khMAqBlJ8sePgj0+2OI+DRdWn2
+qloCvMhidPgiYpS/AVBDDiPFDwmWA47fXATRKkyWVpa0NmiPauqau5LQNTkDqOpe2AWoK7tsqg4
NvMwdLdJ3GgmNtcR+6VrQLw7JbpWmuDbLDN8Qnik9kPrth5Z5OkByma0CYAFvVr2gLU94qS+AnAJ
VWPFIdIMAZGUxQ3WAwzBgIYuyiLJdgTb6zs9HCM0/rl9N7bkJnhmkhXpHlj2fEJewoka11PSHWo2
g9TSi5XtRNqLyuPg0RBnUpgzOIO4dSm0amvXrfXmkjoINSMzyIqHaaxIs4hmfOdogw0SBuCqRul+
SZxMbPh/o0OTUeQahw6TbHKQEJznh8UKYvlmOdDsLsKKXDjWdy6pvgprI70GyyyQJtbqspVBundR
IuKb56T6HV5dBDEj0EYNMXuMpjA0QiM9f1DykmJRfjcmo8IqnJkjOuQmvKT8VpHVC4HSpRe+ZaJP
R5kGGurTzPpiVR1k5FazmzfUQwYsKFpzV2FVkSiMHTq4r83OvKWlbBhejCKwvQts7B5sU7o8lLFd
vxCEWcR3VmeNXkZwByea0oVuS6Bn8JbLJkPEbIQX05Dot1W02Ne9zKI3bRnh6o2mRAtbS/0JoIo8
hYQjXcyFPBf0RIABRa97kkGh7o9jk/D1w8eIjD6aKFVI9KJO91ah1dmgoQ47JKRh6O5bTlJipVsx
uSbJbLBZ1noenRbSF7Q82DVJV34JxqA9lrURr2FHz0/AVLrjACJ4ZxnLvMGFdi7ISGlfYc0AJsV0
Qyk9YVzOS3uG0TboDxVU9sEbICc+ykrkh2bq3EdD2sWR+EXhTz1e3ZiijQ4e7Js52tM+VbGzk1xF
Nm3qJr4gn+BrlRjU3Gz0hIHuGtu+UpDGQqnz9lx7P9SB3M7UDneNrOsLPB7a1nYTpF15KYC068xQ
bofldMNh9JsQc7tNM0GHPmO/n+kK78POaiHNF12xpvz73OUNNlzCiH6EmiwehU3ERQC8cdVl5tdh
7pbLWpruZhigESZ9W1FkY20PUkTMxhCUa7DUTxnM5KtMjnDj9aTPfX3G2u0k6OoQGGGBcKCtSKye
7GnKQyXx1ckweQ0yOrWB81gQIbkaCix1OJhflpj6BV6fZ4pMt5YRXMoR4yL1q4cBj/q6aRfba9R8
FcYm0vvSVptglG9JhRcsn5Mfi6YGAGRxv10W82RntHHoRX2Fy+GsjLx6zqg2rkowtnSAxTetx1dS
aMZ3EduOB1z7ilSAez2oXsam7lY5njbMdALDc9DclV0JHTojuqEAp7pWucgheyGJRoT3GCSa7UUi
D7w+HgLcH3Pk84/6QenqVTjEX1hjMnDZyKuXOHfyFZFG3WMEuHuXNRNMu9K6d8ZkvqyzxHrg+lx5
hsimizpp87OjrufyRwtmFzQBdrMK8VqOXXYp932nlfgDXX0HITTh/NzghBOtzqSYudx0tTgYGmXe
VQMj+FKDJrMWM36X1J3dkznBgNDBo6x13HD3QwN3OJs44esYKU+NyJOHOZBvUFTDfdo5mV/ZYXaF
bAGszkBSZGkGx06G40PO48ByIA/ZM/Pq1UEY8lA4MxbIMAkvAq4kq0VQA8/MRqdmKItNl8h6GzL+
ldYWynfHAtu/A6orHqtTMGt3k5UbF2Nsj891OVNU1pvyZqRyRIiBBv6zbZQf5cvzgHuYPn4HR5TS
6HWZdvrWdBpsmGVoQqVZ4k069lRoDaEd2lAHQNRIb9bcxo9jZR4p8r3NRDxwt8a2nSpXHJAIOV5g
l7oXaJaz1yT7YptOHV+62V4ihEPQaeFAGtSu4y/sZpLj2J863FA1CtcgvCZK8KUWCxA0TV2nIRzd
qoQeVscFFhL72cAsWI/myZ3MHEt6N3iWIcvDAOl/h32uJhbKRDuPVPeCQ0u5HqEt72aVYpRNu8CF
3nrmqvbUsF7zZnydpla/DoYsoaIbfkmkjjx3BK7kpNNhKXHFJvWYbNylfbFMZd1jkW32YYIJkN+P
RCBcvy8KQAaGEHmdW4Q9xX2ofLPSbrqueihATl5Xjl7sgPLEXjdRr6YOeExSY7yiVqjRQjHjFUW3
ayufJXQZJPr5wiYVhOgVHcdE4da+kfUd/9Cp0Qu8ewcSCMilZ029mkUqPWPANDSEi9wHvRjwd7fX
zhRTmJgW4AnwWbsFt28Y0RuxqRB4S8mdKHAdgMG45inBXoyz/iWfQ3oHja18kpK4GafzbWWmydqu
zAkaktpV+Tz5RS02TttwwdM8O2oBy2fjNfbBe07DDa7Nuu53+Gc5n2bdTT9S5RK6ew1XOVgvWMvq
y7FSB1fqKH478UqMwykd1Rs/5xP+coorSbqVIb7tzrqzEUP7RV/dhEbRXgCMDT0L9+IKCu9VUbTS
s2J8q/3YfCON+64LQFaBzviKUuJi0bUbo6UI1IpJ4rCK7/TA+do2VHWh6yEtq9ybIojQf0+O70AL
3dApvYdtc+QYlGNZOXs8y+gOC1MC3Irot2CiFRRW1nWcjqdeOXLDfuRsooAyJcgoHSfrgqs+ru/i
LLc8vGAPpj0yQIIQt1UPi263u2BYHhtLkp4z4xw/R5p5rjt+VbmBF7PmXyEtbEgwhe8LtHBMZv0u
TsGj1Fb9TYWiwsXCFs4UTvxSFE+6gI9aYAybS3xpTcg/LBEvYRG8RXr8FcvAHuNadTWEovaW0Dw5
dj1tlQEgP4Zhu42pbV6ZFTEso5aBSK7j6TJFc7cO63zxaBnf56q/dTTcLKR3aQSlYSyYOsAtxhSr
VTab3PCjKiWrbPqSBZgTeGHYF6v4qDTxVOhuDUUQByLBf+06G+IFz6zj+LMRcxPAxZ14ocRsDG26
8auEgJoIMgawIW0+c8HgUSIB82dA4fvECPRDn6SmR2GHA3bo2GhIRH494Tj0Erup1k5gXNX9wE/f
aYA9pQsyK8HcLxusAb1tBjsKJpnnmm7tWSRTnTtgF1ZtAKSWxZ0rwQyLzD4tXXzhQKWLjMX08zq6
gRbgtwWJR8RIRAeBp3lNgBQvbpanWeVh4WElqhBq6Lq1J4YCs9Y49z01bWl/03SXGDSoTDBhcp0J
nBkLxZclUdnjZPfB3inHHA6Q1l4iOyYGNFJtzVk5GUe5CoDQIDnve/2bXXURVeySbzmrp9iikelq
OgC/iaJfS/X1seCmjJqUP8E5K+yjK8BYKUBrMrq+DmdOnB3Ew4mGRneYdX7WptEgvGDVrrC9OcFV
XNnQWOs5+Vq5S3XTVKp5gs3UnwxSHd4yUiZAldZhtA2wkoQYUsboNqXZ9pLUVD2MymwmqJfttMNG
Me3PJ1mc2q71ICZresQvqA5DBbEM139wLcF9e4ve8Dq6oc/Big985aqM+WmiiKNNok/dM8im6sbi
yh5sz53CeEMwB/53h4aX9Gp+9AjLq5X3PmcKDEhyiLkU1F1j3wVZZd1HM6uQp9WYAvL57MWpnFLR
sYzBACcsoow9OZa9aakQNaTOB9DEh163fvD9zJewXxpogJMT3COp1bdGqaAcc9diFwtwgk965i+G
Jjgsa0wInVYCxt7nibQl9O9l8BgC3L3r1HA1JKN1agh5O5owMTtvqOd5ZIsCyo7Xvulgu2phQbrT
0J2EVdE5qcwg+eKGgBykiVh81fYKirbo7PjBXLJ+3qaacrudbs0xfNCxH4oz2AYgWGKF8H2dlkV4
7Q5UXj1nCFI/4zb+Iw9E8wqxnYbTLxWZvzQGv2oKxFnT82uhw7KlspH/UTzUgdt+jMtUrWWCTLFt
z76kl7fRH+dL9ix6HNt4SzIRUvOV7js/jJ3m23fLJ0qsDyGxCCLej+58EDQJxwrLfj6XsS/aK+tJ
+MDLfFBjjQfm15cbmOubdBNcRZfN+GdZ7p325d2Tv5eB/T72hxJPnziimBPGVpcNo3NmPpI3Y13F
F4C7vGINZ1mu+mP5iV7vvQLq57CuYZqScpUicMv8IHkbOkMQS+naWHt/dLRqpvCynj9TkYq/HYXY
RCF06mS282EUlap0iZzY8UYPYvVz5kcb2Are5OmbZkVR1y9+tJ9oKMX5ZX2YSkhT/jnmWT71i0yK
Ulo2KfvnmLoX7+oHZz1vMGVeq/Unk/ZvXh06GOQdtkO5j9/0/UjuHE1lZXFQJZDIp7q+Ib0nXkVe
7QGqWolmg4XKi9afjnv+1X57wl/GPf+7fnlCDEGkrGmMC/zkTmJi80lT3Ybzhhmzrrbm1/yTyfJe
FPbnZEE5ZCH3McEb2R/maKrTMte0kvVxxgcuvsnyIQhNjjvBpnWrT+Rtf7MUnGVK/xiM6uqvT2fp
wyCAkaFbucDxfAz25ra8N3bJ9t+/vfcquj+fSVom/7POYWbq/My//IjOYpN0ENWOB18l0L4n4Zd/
//eL39+SZXIGdQSD4IVzP8z9Jl+SWBfIfvRDca8OqPR33QqXIJzNVefFm/yTAX+fje/H+zDvE1mx
y86Mh/BlO1rOyVb9JaKwoxP3+0+e7fzC389ATgLC4JOmh68r8eHHa5OszjoD0mEX+ssGfQIO2ZV9
33MsW2WHz17VB8PF+V29H+6sEP7lXRE8E+buzHDiRE6CH3lQFH/Q+vaKu3zjfPZw7/XGf47mGijw
XAr5lmmcJ+gvo6HhpyA7ZQrz/Kp5nb3Jl15/ifxL+BjMfOg2cm3KDXqXTbWlo/vJb/s388YVurCk
Qs1nUvp/Pzz9QPDbYQvh/UE8Nfv8EPjVekHuvC2uSn/sVv+Zy+f8vLYhTSlRHNqCvvuHAacFuqgd
4C0zl4sAx7COuP2TZ/r9Y7OlzYZCE9hB/aJ/WEAq2USgTUfFPoAr2mOJdC/ISPWcLcGzgKy2ybf/
w6Q5j2kbiiaNwyHnw2M5TooSi6o6Y3IsD3ftFtulV7frZZ1vQt/+RFL8N0cYxmMX0FFg0hmi9fNu
2pCtGE3gvn6OZ/4Y/OLVWiU31g7Ij5e81RcDIXCXGohqD/SC99lLFL9/kufBXfZY9J+69XM5+mXW
1oUEJJfB+E0uzhMWlc22OVpbIsUO/Wdb7O9T9P1YH5YaaYKDNKqAz98/2509Pou9uOLr94mZeqi2
1icHNONvH44F5yxiFUhOP6yltoYOsQBawruckfeth33hWy/1jyihH+0RSbdNDpmnAQ8k68mb/fP6
+ukv/PsCy1P/8o/48NSVqydoCPlHxPRus72xJvbo2l1baCV97dl2D1SVKcJsx1Xg/fx+/r93+1/n
xeZft2630XPx/Gvr9vx//7NzK/4QrstpRDfQOivXOqud/9JIm39gIodarxwmDNmoOrPlL4204I8h
nWYF0jkg6ubZSPVX61b+4bDcIpHWXZdvSErrPxFJf7xSmLrUlaPYkRWLwrks/H41MAwQdUlyrx8W
v/ViKGRrEB6XkU9V8xR96f3zGYAqunvz11z51xeKDx/nnyO7Lv1nhOMIxD+cSrVBIUCeTqOntuNj
vibzk/P2QunOS/3Q/9QM+eGI/9twHw6jrka/hXAKrrLBLZds39yVW40zvnrtYS77uU+yyp+fw//9
ET8cP4I60tuzLnQdbOWZn3dK/NyrfQO1DtFmHjb+/S/T7ubPk827W9qHBei3p/xwAoG2gjJGP8kt
K8+JjvmK8BDeIOCPu09G+rBV/jbSh20rKbBezNPPZ5sfxEayuJ5nTZhtnG2xLrZgUj8Z8f2EUZxQ
OQcbjiB91LFNS32YMMAH86yzvp1/zX4brzVP+unF6MN43VKqu/73o72fLj8H+3mYExSE6NTJD9/F
ArqTpKnnub8b0+9YJr3e+sRY/HcjcFE5b0KIvdBnvP/yRNfo5Ks8B8FJrx8qfa/m7//+EcT7V/Tn
M5Dfw4EGhQahBB9GcOaJOnX3zJ32aXwm9OigbojRuHUO877cxJv6k9uXeL/x/DUeixIHNeIGuGu+
fyKns9BHds/tutrra/hLtzXJqZxDF29Z1/0q+BLdJlv1yUfm6OfH+Och/zysJZQplYWVxETM8uEr
G/AwwB58iYFdHAawyY/WJLtD25rh0e4GMYMzjSRBj2WkfNZn++j2kkICeaA3YDKnb1ZiFc9Zosk9
LefoWanaeQ4LytHWYItVh1IJEXVOx7UspB9EQFHgoZ7VfS2H6qJyHVwMy3KZBihXvAnq8yuQeON6
iFvjuRMdYOJE18fmUM+tG9Jv6LAJlHZxi+wa2n0fDhTEOzTWd4tGUssK8oL+HBk1mWB5qdEfVLjE
QYeds5/rqyZDTUiWihtdFoasnspEZsOxt8b8OaT39prZijhEk/Anzyh04zu52YazmpAfxE8qB3Jq
JiP/Ihudc7aRS6Xfj0E2XE8yye44ibobe0TFM5t+0YWPrZkfLKeGgUFZy3T7Y5cRvUMwF7i0TNV+
U7Tjl8DsabmRK0nfMnX4012+0HAAXY78LnBgc5jEGnMXgnFcEF7v6kBKVQO+HQ+mFmwbWIXFJgI/
Nd4Q/a4auhYjwcPkFam30s6Gt1gR+Xdgn2yjdUMgXuwLCMcg3KKIhNsE2Yu2K+xWfkWKDNmOtm+8
a9rOeMxIpKEMPUawU+qsaNodC3K+IEAuCxOG1kzkskHL7WKKRxNX0BBYP+x6jr7FdQYxTMvM2SbS
LKivu7AJj2Eg8u+2K2avKTW16uSi3Q0S506Ut6AwKhP+R0VwI6HDTdfukTpld/D9aFdFpX6BTA9Y
L5XSZEuVuUIGPejuV72x9J0pCBd2p21OxiVV3Ej3Z6EvW7ezsyuzD/uNNeixZ1D/vZ2NJNpXqeZu
aTd1X+auMsj5sLuvEIjaB4fLy23ST4J+9EhDftWNZvpaqjAA9+jWT4ET0uxL9Lh/GRItISmQnJD1
0rfuBbjzblVzvz3UWWp0Wz07h5fbQ3zfYxRhsRVYGApXay5D2E/r2Yq7VSyhxdkUSu8bY3FfQB4u
QGlQZVNcHuqn3iImq8/j15n71onJEVO/x+My+robNFvY1xZhnpVZ+wuuhmXVc1B4rUhCvdI7e7iQ
iSQ5ve6X8l420sTTwqcW5kQHWKLvHiundjF1zU6v1gEJS6knR2Gu57Dik+HDEaSm9dO++sl+lm4N
4JYmKALn6mu/WOTYgz+4C4wu3ZXR4PqdVWHMYI4de71fjnXWaJdZRbxkTL7aOjBz+c3AvfTkjnZz
0gJBjARBP4gYSofaN1FLX0DLTSfkxuWKprrYEICNS8iQBittoLn7TDTGCY8Y8HV8Oft0MDjlmAam
qGGYA4xpuUQzNcf0vDKH9UstPIxo1WVvQOIjLRWofdJaV1k5j8eoHB6Ijw41mDtSyFvTrJqXYUoi
5DdT9FLnVnsMi9YmAtLoPFcHYl1bMf4LZS77GUmAN1r9vG6dQfqNTZBLVGcKkKrd0EYu5W2miAEf
hhgxDmkhPo2V9rKgPO3SCQunm7o1mmdpDuWEwrWZNrMY3de0CWjnV/jNPTKvB1hHbhR+nVHtKa8K
6doaaqiQby3SwU6ipRo2ZtWth74IwQK15rZXHU3hCg3fugVU5Is8yr5CAjc2jj5o+zI0kA7X5/ah
TmBg0qG88hJ0yOSpC0lTEA1Qd9sCMbkK0KPvAtfuvoWTW3Vk1qryuwKWQ3c+G/WDEgvBZYisBnhf
SU1vInPiVSri9mSnXUjwAd3qfY31jBZuVZ0WLaqeWrFUDykQPeCgZqiOCJeNb0FCPo0LWwzMkcmr
n2pkGqMklARiFdAcvOztalKW8xXxEyL2xAVXEs3TDHzovEZUMKhortSz8CXLM7EYbRz40Gmbu8Go
l2sn6NXmXNN9jshsT7yYhjtWAr2l1YolTydTNLKGvS6n+YUGfvcDzE/6vIyRhC9EBMp9Gw/OsYh6
gFliiGc6FGX/Q0fbwVY1yC9WbhrfdKMGtUqbbZMPcYTPS+/HY860fCA1b3nJAqH/qPveOdKuxGE3
W+njnKXmuiMxEGafmDaNmaB+4h/lNwPqPq2f1DEBzH2fwSpdI/6acTL0pKnui0kbrlUrCFOweAdz
285iJcClX+Vom1iRUsPFfjQaQBUheHBJFQlA9mWqphiIaooJCQJXfYIMiSQ0xQT4OIPIeUgrVgMe
s3hpJJr3jR5Au0Q3J+Y1WO8aGYGh3sYh0A5CjsUbptIc0tOY9RtCP9u3wDGT9EQowfgWhoN7jfWd
7I/O0uN1hOnkwq1pykWxbuzjquuGM8IWDTgNqUeURMGLReAIfCM7TL415mhdssuLfdVJtTHJXr+m
8Cp29ojeRFpJeVOBFye0jpD6izJxSAqTLdRZdisiq8HtGy9tuthftVK5yPwUGq48goneTe05c0zg
pMOIsNeDPoc9SRi1GuF9HxaTRFknM4Id6QOgvoG4XwWVgfy8JAv9ujZUc5CE6N5oppUfiF8C+Glk
bfe9D+FgzqpWch8HSb6FMEW2I4CugqgoY6z1i4poqPmxMxf9G2f+oPGXgU8v578TukxKmWfh+Apg
QtcDEQsGTlPa/mRnxflloKXm9JCJ2YS7pdOANWVqICCAvbkOUd+z6tNpvTGqwrnjCAu6aoBM/zQD
TNNW8YzIlZahq9CfzDMSM0kEeo87ck14ScZDDBWJKeIs3Ijy+pUgCJYdKyvR7uGcIqWCdinKPlzW
8bZtjfpmdvJks4Rwp1YNiI/RdzppXS+jORH7KcnW8XI1preFnsljlhdN6NFgn7dhrCG8wpZi7Eln
6EgrthtiAYXTQAorcgIItFDS/K9Zsk7SmFqBlHEkgRDG5Q68AR3ZpamtZd21WNRTlo9nO5k6VMMs
VIReWmdxpFNrx5iz9X3U0w0gZUDmVy7aEHvVdjFWCBuFPtHTAvbcAldOp5ftAj1hM4Hypc1PSD7D
K0Nre/KsGsfctlYNcC4WQQDbuhiQTjthpyu2RQTQHvFR6YxBDFDwKhqaxoStja2vypco5/EGIr06
UH8cJJY517ySPcR33NYuV2lhBJ4rzPxGtOSTVlMm469lmxnpy4w2ub+cc1A2+9I1YnlI7H5AsxNO
6yHsoh/F1Ocuc2CMnHVb1PIxqEN1qCo+M+zBLC6QQKunYRSBQ9iuicvREITAGTTAN9GgZ2rTzETn
kpwzwEJzOm2n0rJ6iAm321vLVHB+1oK0XQ7WYpgF4qM6O5o1MSn7KSVm2ZtyQNwIOWSB/WlEH7ir
miDR/ZLdl4s5G96TMSI/Y/ZDyOPVOEZ1bDD4XjvaGRlrJPboD+g/jnMTJWR9a4n7zZUQ+ZZwnL+4
/AsuYiTcBBegweKKX8DmuK4rzkfocyUbRJhkxs7kPrBccbyw3C8TZlmTdVJb0mtR6RZHb2tib65a
4eyjwsiOgFY6r9FGzjmOQ0hq16NxwL0FNTnHpEHERwjGYSqn6xqJwxqdKF+JjUhA38fxnehQMvGJ
K48uCS9uUDYowgGXu5kq0CSOmxNqZrDXVpz3lHgUZZVcqoQU26mJ5w1fkOtZRTtcCnr9Xl6B4HbP
H72OxhJvd4FPxhTohQzXfZ0MxNRVZIRowDVKOzoWyEHlZDxanMHLJUVOUGEjk21dXZCYIQBKp9mD
cm26Bwo4fJ7wJ3qUqmgmG3OHs3U52KMLVj4X/drtM5fU1KLeoE+ZdpYOGpoSN6LqcsKtq+56e96M
ePOGmixQfdb0C6sr3BuO7xaJHZFL9nUJjR3hazUSFiBG5Gy2gpw31aiiU8dS352Gn28MVPHEUTbE
H0VfNVMPbl7FUCWDZFz6kyZay/BVA8tct5LmPuWoeQWDIWGqc/MBnQjcrrXPsXnABHflHOvAZYnj
1CxOP6tSr5PbYdHKg4jczP+Pr/0WIU0m0m+6efTzPtyH64VYL6f73q7DO/uxvXSvzoU1TLVvGOke
3L312Xi/12Xej/eh5kQwYGjZxIQ+0p431vWluEsvaHldsX8+hP5n9/3fyybvR/tY1DBFiGn4e9Aj
dALo2cMNrfCffvIbfjLKR3RMqDAO9tYrOmQ+bXK8yzv70G8JXPSYLNj/2AO77f+iSvl7CeXd031k
IBVNLIG/fNe3pCDlaxj+wp8fwtBzvWxejdwPKI+q1KPi9WcZ5f9L90BOeLn/unZ/89w8h/3z/Gv5
/ucf+R/IifzDoMcvaehAdxV4nP5RwLeNP2w+fqwq9O9sCin8p78K+Jpw/zCUw4WIBulZjaB4039V
8HHP/XG+FLM983WytAHp+g84J++nKkV7k7/KMnB92row0SS9r7qRnKoMUFMpwv/sVAhWN4NjqtdZ
ifvJl/7JSMaHD70atXhSDSO5WXSNaxnQqbDuzETd/vIC/qaKjbjnXUnP5rcWSBLO3TlWMkdaH5aw
IG/xI7UmeNW5tyzPNdkQvJEEqGYd58n5hZYkj9tTED6rmCOGP5wX9HWNo4wtaVIOlVu0pOGm1ytw
2pllTtHatrOy82mMwXwu4kHNnIQqa2OSUJ5dN9NSWzuzoPp21IZlzjZWjahs105YJa6ihIjydRM4
AxiOYm7HbRctHYYYqlE6KUflAIpoqAh6Yo+PMLGnXSE26OHDZucGg+FciGa2k001pTZxog40rbXl
9NV80UznNPPUrkS3QxQ7O7vRGEbbE7rW5BuZsOX6VVe2/YlAv6nmFu9M6QXEhXnxpzrEF7LEzbxs
1IwXhior3IJ9kWsQw0dJ/OBIlbPzw4hz5j51XL39MRmxmtfGMpKOkWRt7dxlc14ta2N04+KkQtJF
bjI7dlPfbm2CccpUb4gtzwq94I6iNTWZNVFiTvJSTVU1+F3Zl9pL0XQ9hItyJm3Q5VHhHeSOnSIE
tc3irjYHJW9wtyC1DudM/24XwBQ3/cAVc10NZgShPy8mSf2lpzMiVW71h4jwBqLjjMVxNkWa953P
yU6OB1S+RA/aobrRu3xHJbEK1k4ZQj7hKJmE66ySGsrNyXXnrQPyR7CEhwbJmM7c38dDKVN/UJGW
IV1M4julcANT1CBB9RCRRs2WHHf2NzcLyS+IQrPvL0kzg8PSADJFNU9M+ogy0W7Ch4oCgCDiJOV0
NmRjN6/DwNT7PbNU174lpICR/Zs40SGwMAyv4DAv2q1NOYEUyzif66OezGLxSrOu5dEB3VLsUwIH
MZmMmp0fqJLkXEJm0jaIhAhc8hIGaxw2IRQYMDEB93GAqkZkrnhR6SMN/0ASGKPOsTMt/J9N0zf1
m7NIiovEpXAB7dO8M1eQEex8PYVc3lZzBfDYN0WZT2h4NQ3gQpljMgdRTLvcMFW9szLCS1BQI2rJ
4LyXuWPukyJDWY/1uSh35FHDCGmdLLtfTGO5J7vJfhooUAwrK5nB78uUzBCoN1ObbxH8Yi8xB4oc
nrtY4ilrIptAoVgnEMEqqcvtugAN28q0S7tbG6p2KyKL3fpN4EQW3kzYVUjwyqLEOm+jmu0Yo2B0
gN/g6PfuKF0Na5oKMTJP9hxdmWmlixOSI7w2ekmpYT02aY+c2l7OZe7WQl/tZH2cHOYsxJTjDgth
dPo8GL6wGqqPJOAtgTdCeLvMnbkK92SxWdrG7pqs9V1kxbYf15zgT2PTDTlYZ70kodApUZ7OXNQ0
TyOBi4pF4xTWynLQYvtcOjrh64tMphsNaHK1DgkxrLZtYuDrLEo5upz2J/A0zmPiWIu23BAMlszz
hY4tVKq3op1NVa6VJTXrxokorfSXuqxj4EFmBNRg30e0Scaa0qRRzISCRhodVbfuSXl3RpeQHB21
46ptrEDedM40xh6TMr7WqcQqBOJleNcVgXHTGpOE3u2ILgIKK4lJ1LHkUFngd15AZovyR1GRNn5V
D3HSXblpIg1oQaN2RTgX3YGJ0KzhgioN6vQ+Xy9FRkjaLGS5x3g0/uiQxuf7oCgMoMPR5L6ygvT/
zd55LFmOpNn5XWZdaIMWW6irb8gMtYFFZGRAC4dwiKfnd4tNY0+bkWPkejZt1ZWVmXEF3H9xznea
cFLtTsbSMXByCc3On+GTEF+7VjVa8VIWqxkjW59ojwz9Dax9edV6a3pUVJOkO6wVJU7aViWzL1EB
krglvS6mBsaD9yyIsPl6XpU0r61C/lSYtnWONQCO/hSRrynyk7nd0uS0EfZ4aEozZU0rl7TwXWUj
UVwUDuHWCOJTceTrWH7rdSt+ep0Vum9XztpeaCAa455NkTqsd2qqKdgD7B6CPCcbp7TdSMveF8rY
EpI4z10eTqLpnKPZGixW6JZ01E04SV3fmLoKNEYGlgl0vZdiWN1IEtk3VuO9Fl7RN/upq7v1UufM
xTEwKPUzn0V1qIBz2VfpahkK+HpZVawoXYtnqVQkQx3XJJXMtQbcwM2ob10IkacYg9KsNYvBc525
UV00HirrsiJ+ngRi6CpVVTWfaU/oM5NXc2flRvaVEJn3QR7HLfmZ3N4UTj20DCO+ZTuyxOrX/sVT
3PJS9n0yBFOGLyM0zT4VQeEizQ6dpq4WMCETgwaEv/ocO1vubb43AveKV5Ns91iuuXUPQo40okmS
rQhIISlr32W5w8AeL+W+dBrsyQUrPEyAYqKpy2adPx2DtvrqdCBQfLdCarEzsbEwFCQDYYwgM8z2
zgbJfu0nUeoh+v6hDEuQiwtB0xbGmb7nW+TPEK6YjrQYjPys6AcwN11qIRUwu1U/uFa+LeSY1jP5
RNUCToiahex1O50ljPM8R2SLqbdeQV2pGzlz3rQtOyMDZOYTBI3pueM0vMC6mU+3kGuSvuqk7kIC
w+GhsOEyWJxusur3uASL5PaCt/w8Z1mF1cSB4n+qPAfnk2FlU76XKhLXkSzPeXMedG3VvAMC+LnH
GbXVLsut2vOaj6ZVO+WicG9MwKAHpXgz4PVaIatOd7n8tSqmtSZANKKZPCa+NXmhEpQ+DprRnDuK
YJXQAKVvPi2c9jd3OE9rSNEhy+NfCd450GQ1VuZc7WYiTTrvbrFKrXhtBn1Nd3+VdVkMttFnUUHC
qAZ1uk/zcM3WhOgBfn7D10VhjP/FgvjfxN028kQgogblMVKTW0dMlf6vOknPswTp8Fjhtpzcn7Wb
9k6tu++cSx44m+5CaulVM6tT01YWP0HOCPJWhRCGsrNbpQugSzp+IrBE/d/L3H8rp28/F/pJR9Xp
LW6sRPM//1ymLG1NgVYZlXh/rh12jPu61JZomtP+v+hnb/Xy/16R//MtYNWEO0HlinD/rXKXZEnn
Jr77aKPsZjO9sUMzu5IwsY7iql25HXMsIH+/vv9uKf9D15mB/J9byqcZxt2fvvpsvv+1q/z7d/1T
Fab+g87QBDTnGrqBwoSm7X+qwqx/eBYND99SHibGvrdf+WdPaTr/cBn/IdXS+E18mnyR/5cozPqH
iz7WIxydz9hTbf3/paPUOQz/0xeGPte+yV/5MRyUoPx5/+Y0McDuCC1nkw39L8CDyHUFHym0Nv6p
mqbrpnyNY6/7o5tox8qVZAaZmR1sic7MVL3m5nOatttVJOxo8qYnYGqxWIvb88XRH4uRS8NqCOGw
NCcSt0K0VN1vt1heNueW9pQ/rdJOSHr9DYtCjRppTL4x6m8D5dmh76bdXOCShlrY+wNOp10FpSJU
q7lhJEQAK9hPb4dexPC1etpb5rRdpnSL0eCVoVWZzk7r4X/1DPtlu1rsMRQryhd9ifWb50nat1Qi
5b7LE2u/aXgwXbHuhZ2Pp0HUO1YJF+CMZSzZYIacllPQCkiWs8Jxqen1Lybt8iiGAus3mSHBrVlR
hCTyOeOxPuk6uXyUSxNbiPoL2MsdaYfkiNtLEy6b+bgk+p+OSMoomyYrWs3nyQbTaZTyFumBCHmh
XLar4o805W/G7KynzXelPGvUlJR0QL30EfeZbedPs8ZctJNkd5vpRk40vIRMr9Njp5Rfk+i0vSvn
t8VW0IYn68FNWTJ7eF3HuuBnqyhErL4CRzq8LIV4pxNiWcCbPog1Pc54RNcZB9/Y5Uc1w3AH1+S6
lEUfqSzXAjluB07+gZE9IZSTc7acz1yXBIZt+VNKznW4lN4FCfYYgpJSA3sg9FEjSodwtRF6EiBN
oux/ceMDC4Uj6qszPu4NNpk9l8MjDxZiCPJLW2u7K3W5n+z2lNbs81aGwaRYfZk9ty78mUdhVUsg
suTE8D/2aiPCVxfXN3p/lTZGnHWwQkwj+5VoIt9X9cwHnmvXcRyf+4EU8iYwYysl/zJ9E5Zl+ZMx
HCRpIrHb9wQbN+2TOywfbg1DycukE5ns4ZSqZcq/qoRa1+pwr8iW6kA7qbriBQrbh52EEbsTDuOT
ofZO3dLMUZWsV4NAGgHalL2EkRFySNRV27vZDnUMyRzzazc5GiQrUIzYVvHUgIc5eoP+pOHmvYpO
vQ6ZHWsFmLXWhraZziZwgzLx84qSiXCBPCRZhzT6Xr7mK2F+ObcSuPL0OlhvDsqFjUnTaWy9XwRA
LA9W6vyuN/LxpmzarRT2mVFroRh1rkijIYATeExsTOZ2WhzjgX3yh1AedHiwrLjUFx3U5DlX56eb
n3boGgQL2wjeo7evc7OOe4tmyeet6wL7Ta2aIZCzVwaN426hNeGIdeXo7ufDDSXHZEA7kTpEUo5c
8CtNbYNbhGTquowxjJOh4VhtlGTpLmk64kibweNVkXMNiyPM+keFb442FFj0Fk8jQToxAlWQkKy4
9q7Nt/dEJbNW6cS73Gx6x4GsobF7cAomJTXYi1Qsxrkj7xDNdpmGo0mB3Ct8lP165vZu7vmmjbzm
9LQNTXupqNzL1fK7DQyZDlGzYZ+T2JOOlXRnEDUU96A3Q834JgWDSOEkI956sGd/Q8SDRokzZEz1
2V9U9twlW4tAoJSI3GE6YM/8Muwq9KQ5HkAy/yrM9lpbyrofte1qJaTJmyNwTpX9XVZHFtqU3GJG
pC6f3W02497iU/U5iVDp8fGN+X7EGNybWPf6ERhyNzo+FVIXm9r0WkP2y/gth4zlYZveZYoUPPae
u4N0eUeWixdm2vjRpjb5t6NmBCvrxcyTHLBuYoXkaGdr/2hRMedglKAYL3ilZUEyvf4iymO9VPNR
AdkUFoCbIm9dhtheYEBM7IYXu7AiDUIZIamcDTMfm4aJZ+9Mxrej5bdWS1Akb7igofLwDSPrC+4s
WIxwNSvsl0v7ak7JAxHpc6A7w0UTyzGv07h0eDG954GicrX7PK+RnSGmQRIibystCyiDc8+cJ9tl
3p+u4L9bNItcJ2f7ZEopgVT2R7fOZMSyt7w1hq9NsofbU4eiI5N9zd1j4zj5nbSVewfZIJIwFtHb
OLHBynPe/By1f1UmkanRTyij3Flcjxh4Txb/AlduFq0D+7OiTxDugg0x+NettTAjUkRYGUAjnbFI
jpVyGhu13K3NQo4BykUWSkwsEsfsiTdI+HLn7PIUB7Mf3GPD6vvIqlInUOqevmJYp6B2pihjD+yX
Drv/QtgeKXC/IW8e11Reaq9RHpNm/ugViCWdMeVs6YzxqWzJqms8F1Sm53v8WugWwxERa7NLVrz2
jkasZjqGS4cjtRjGN9eClMmwJ0SMscVDhVxOm79vz7vO5bKX0CwSI8l2ZZmHSo7ibtHMZ5oV2n3C
rRwFB7i5emZcgEn1U6U95GZOGiWLUYBNxkubNDxC69DFqTYjAWDCcIviPgBFHFfjImHN4iCnmSZq
Z/XHFqEJjcy5a5kV6iWpTUU3BKadyzej3wAABlPpvOokgwULMZk+kKtA9IYLdwJt0XJ7YYPqIY6c
moOysTavGutz6+e4MRtS2Wf1TwlZwCltMhRdeN2QGJuEJC80dfqO3OowuS2Wc31+yRjZH1edTHFX
7/9Ywpn3MwjdJLd+in58sJx1L/n/XtdAWOQfWmskE9h0NmzcYEA0QpIDj0sK0NrUMfsuvlDA7Hvm
i3u9N5Irgr+TCpvS1wwB1WppHhaAVqHhWB6zjXHXkTX4jJZi89VNEbFDcLrp8H2dFkL9yEnVqchc
zayjck5tIFD1XleYPHLWMHjVrMNNl7qb8+2J/ei75O0SA+uH1SQPz27P/M0FokudDy8RIApmFYhC
Rk1UjjiNnM+Zsyc0qA5mheGbckRx0Uebq/4apINDdc6P2aBPEWzLinvPNgIIAdmurrT7zbqoSnG7
2AXqIQ3xfqdf3Nq9x+IKRtM7GQOh3/Pgrfw9DM4zzTQi0Kz7aQNPbd8uyHr0opyTqaiJAfHyT9bu
EDCzAu26vrdq9atyCe/sN+5h0hWpEJxPqKipz6AJ8PpkXFHnLkfdXc+2vix7d+0Im1vFwZhrnuY8
YHAV63o3nDRUpyGzGCI4kU8UjJcuttKehUK8Nm00dM7eX7aFP1ly3jsmN71bIyzyVLCnadqBzTnz
N9/zLHLEAvjyKa3MO+a1u6EmCDcHr7Tis/KrmuyDSncOtjPmj32lPkupfE2JSV4rw8NgrauE/T1D
B1MO991mAOWsbN58AYnEcR8dCEHxuqXgRxjFmIRdP1Dj5X5vrMyQMx6lrLx45TnT3OyQty2luDF/
ZzljSUf7Xp1tCNbFfZ1Ame3UZorLbn4a8m446KCakrR6hdrdvOaKfEKqZGQ77faUVplyVOW6sxNb
4fMcf2ukOgpy7DrPeheuC+uuAElh6Ncit1yCVxUucNuQUYlwN/U27Ww7iIB4GqD1ND3AhxaEp31s
2xm6cUrqKhwxFkYMm22ZRnmDlKDKNb/nqjQBD5sql7A+LCGtT7SqoAFLxn++IBszVNBXBIw4q4Cp
OQnr8PkhFk3UbdZBTeFCGx2f6FpEnWViXDNtSOtNK/00cT+Bq3UBLvPm5GmNHrX4d+LOuulUSZs4
k4O1BUSV23sbfsrm9GuINSaLYKYOj6KzHgeAhad64h2ypauiv7DSC8jP04jy5UG5MkwiJs8qTyYJ
t3Jup91izQ9I3MKU5PvTwvxHkbWKWpWMwrIwft/oRGyb3lxb+eM5JMIi7eIoaj81KcSxH5q7Qa3W
E7Dhs8iaL0fYE2J1775PB0K1F/GJOgK7uGmNOyQpz6PFJLmFSc/wKRonpBkiR3pNut5Wp+m9EAR6
UpU8sNT72EoYTmg9uJcgzSZdce0q7UlWLenYgE+TVKPzmq0V3RrNZaENBw+1FAE2acqA1M8d8/vW
Lk59exImxEiA1KaDkGRB0x2aWqLsVW293DC8PJXGt2iU6ko0SGAyudbGjWjIKndCOvUxzOeZkkjX
3lmaweJDjB25UnGQeuHp1MgCdSdebLXPlM45p+oAJAcY4IpTkt9fxm4lVH+ay/u+VfetB6Usa3uY
QhrEoa7afvV8jVKp2jS+6kumVTiMIMPmM5fTDSrsG27tYYwNsPLKIxYDQuqF2Isq+egtmKoDY9nG
kl/gQe1YQQFqzw1MoCnbwtLQqQigeU+SVN7UxNI3zcZOk1uGoCayBvjyzJ5/AA8ZbnFC/HaWjmip
Y1yk35JQB7wnUWEbKCOhOMVIzEJQIcOu7+fjRCV3XElwRQu35Df9obO8Tup8dLYHCLWfVm+G6m1G
xiPa0TeHOSQa32i1NB7q9q62Hab3xnhCh8JPwbtuTVMSTzq68Jp8u3O2Oi8t3+R8HmaeJIUEipKl
RGHxvdC35F0Ql3MeEewQZE1uvABGtiWc4mN3ZyxqdlgSdrO6/eiq2WteM1Clc4+7fgLZtIxH1cVX
QDNZZdrOchclqKriaLuQ26Ti/l4Uoi7GGXXh1vBN6KpvJZW3uTcK2rEfD2vPF72v3D3pJSdu7l+p
Q4UguVFlP5AMPBiJP88kfJe8OZ2bm4E7klpc8MhGZHYjjAd376t9+RvhaoGd67BafzQFOg/oYDIk
SoQjjEKWnWXNWWgoxENQAS1cd8Vp6s27Vlim7+bqW19Pz5AggdbdrAzeZP8oLkeJV9kiquzsTUFV
2TO0jW1rOc5Veg94bFpU6CONl7E8IItcMrgHVO5Va7Hv5tt+RjuBDB5OXut8lPXj4P1pIEH1w3yw
WSHj/aTT6EhaRQq1fRdD1R4q7DUhatzMn6DM0vTLw6T+8qTxzRLzp+Zg1zfkW71a/pjlauwKg+s5
A4GPdjflNFhwLs9nt1PjZpZb7DFKBMUQJ6uNE3b0nnm7Nx/TEKmvrhhC6VQXZPFL1CbF6KeL4YTa
VtwRQblvu/RxXnaFZ40XXZjHRirfmJXfCah8nizyhbVeo/Fn3uMPK8E/eRqj0f+9qvWnpzOq5VEq
RtK/3e6jssz7VivynZuGwtLJwVXCDt24PiDem1x+IEVlOOX90Eljhx1TsCpJ7vnIHSNz6p54Ln/G
wc58NZcyVMDANzU5cNCY6iDJCQBS7d/Q1tgJl6+YBYBUr8bVoc1oUp2s9f5Wm3JZG9Y2xvOW/GjJ
+nuoiw+Bas5t7efGGhI6UJ3lf3agTmS5OpMJAut8pysGIavYTaLtOnS81pIRbzRN1R3Lg32Fghur
JgtW1srVXp+zM1w0WUFOT5r8l+ciiHcQrPpGXb1ISPXRMstvOyV2Fvr9RB30YQwGcCVdnIkjLkP0
W3E/oBVlTqhEhXIWk22fmYe1jBz5Ve2XVMRHb7r36dhccFJ2xEI7aN1GRw/hjgfDLcseBrYVl+bv
qnG7uDamM9KZe9mq7WUlt5hLW+9jkw1eZaJF/iZg5RnEUBmXWRvZ42qe124Nt3Zg0JISycGRgOKv
CfIMCTtGge3YkxrCNEmJ5hRF9Mr8BQ4o12lfHOaZ7Rn6Zp+14/NW1TBlS0kwc1chZXA+uHb/QE6E
jTsQZD9b6V3H6gv5v+YEdk8eswWLrz5k8B8XUdJyK8qZsksN89YKiFXH0iiHw5K24QJkyUaVUKjV
y2SyW0Ge+GnB/5HgvM/Mo3bKUBJE5Xi71pL6sfIkBKqEOBMLwUGXFifHEuNxxCAAKR3TqzN+kBiH
UCHfDL8x+PwdAxH8oidfW5bcT+vO3Lrpqa/Z/6G5qJkntNg6y8rel7lh/J0yLxONlJbc8RXIgLQE
6c/C9Z/X1RFs/GMGUQlCmAlamPbA7LdDxp0fZmXOCSQZKelqT/Zwcp9oE0IKydhJWO2PwW29K74E
DK8jYz+g96FKlAnBA2vDkqT10BRA4FK8u3qTZ6+C07maZZwrDmeuo+3s5rmAWX6E06Ajd7mUBWa8
poyyMpkDlhRviHV7fybPOeAyhW4yzz/QjD+IRn3MUFMF+vTUMG8Nmeto+fZaJ+SKdEDzTFHHqoOT
qh3dRy8RO9Pw5vvbbMjvF8MKdXfZabUqL2XD5TOrAxEokoybJeuplzceGh63znKRllSrFxLmCT7K
6P2O+IAQVu9zpQw1WEwjPRK685S5LlNLKvTExZeR5G1Bs9lDngYSuR8V8yGfXzOjC9uxw0+X2TJ4
p+sndgfY2d/fKw3eejiWLLdUw8YeC3LVQZkAfq04N8JhSlygk2WshRAEeV/rtqeJdfhdWtJsm6jT
STfoGpZ4ahtpBVnvmuHI0Eo6Nagc5K8b2+f9iOkskrcBISL2qJ9TsC3liEKyi4YuqWJkxUnsLQqe
FycPrGR43LrsWfPyky5wDeSNAoyRbTgY0jxMy+ZeM+TAwTnTZxb9bphLSp20e3ET8bvO7Feyk+Jl
nW9Kanr0ta33rBIujmB4j+ibh12aQKzjvHffGP+wMhCPU9L4WuOQRSS6ldlf9m4zUPMJNHnMtZ7O
8VbsuHfUKqi7wZZks/Zhs34OtgbDDZVD6GzbQvUst6DOjLdSPNDhXkisKJ8di/iq9pZhJQ2uS+dn
wfUT6Kn7NmnJ0zo4BDop7HA3FYRjgoa8d6KO9ItQIWyGxVu8ecOx0S7pYIPoX+pziuADO2Cdnmoc
VwlD0W7U2v1YOD8lTh1VcKARDEIgkKm8bukQJ5aGP2DO8n3dv0G0/DAH4thXibeL/BpVke8Cd43u
4T5YZpfrWBNI0VLnuDT2n3a0Jr9D3UMFmc1xnv+C+0Z9Nl1p21tGHdmRiSeqfAtBqLKNRYj39Lhp
N0YI97FPPE8dIynXwBxj5QJxzsSWk0dqLsJfQiEr0K0pAOlAqarHYcEwmkr3sWxBEc4TpcpsJpw1
Cz+bueE9bLsnLdWPWpe9aaNzNoSJbKI9Gs1JtJIv7OyeFJQ4byoSHVCi36J3nSfVUcAGNjP0WKZH
YN3tkM/2hv/TYVeO8xcDNMjNkcOdkVQFnBETpxFBP8wCGkCYzuy85BJBb5Ny97kcac32UaBAZ7YE
WlJ0elBq0wtUYJWbdgHVyiPNfWD3RGIwUVIVFME0i9ud7F5gss+7Wc9ehgL/ae4M5aNVpr+Gpv9a
ftTMifuuSvdq/gt1YH1unJ7vhtal9MpuG68ciJpWDA+9Z2expd60fVDMvWl67UcjPyo0gwjoiri2
Z+V1RTCYLuONrtGapOdkWQB1fb50PSebYckwwZu7d5aNZGWpM38hVtY302l5q3F2mHn+2TYKjrHq
zzboTMBmd7jDpRRuufgA0xwy+qrPeAFivC57qILWTmjJeKmuCE+tsBSDfEjIDIkwCWBYTMfAaHlL
CtzIQQk3GiUDLQXcbLEnSOKlB8FPBPQFVdMhq9s/pbckNGZ8r2YvccO611Q6lwFrlyfzg1NcE+cG
7xSzfUTix6SHHXKViYQxfWUehgZ2ZvMJg9y8I/eIEdDn0iZzjIvgyyoMji4JL7qAEzcIYwpKASG/
7xeVlmTADjXEaC/QbK1+x6Icyuf6w+wGLYDVHmEn6IFeMBdWVbGCUmbGnGuTHdu6cos2EZcJhmCV
MeZzKBwMGGcB8/IXs+1JLcGoPbUtgTYFAxbhYkgVJXVKuXTXDpUHI2ZCyar1yZCNdUAoa2J75gzK
E3BeSf3QmfLOgZGK2mX2vaSlxWyb7mgQRQjPsVnjTtcowUb9V1nteymTEDuSFlidw8fFHdxkRhZ6
XfIO+LiO8HCTyiFrEurYJzU8TAtVWo4vcFDN7/z2BBsF+eWT0SDW+tsyK/APYf6YknqHIuIZtSd2
q2V7NZwOCehPaXSPmSWuOI+w41DQQNJ1vubu+xYlxGHDsZyXaGuaR0fazPubq0o+odDPels9dkv9
R9oDsrqW/c+UvGutqbENYvVpQDpV7VnzV6N7nrxq9snpxj5quGcXC5KPDOllsK1IOM3FfqcB0dV9
n7h/Jo2pAo3y2jxKYf0WdkuxnsSqtxw8ez0gBN2j3Fn8pjd/G3WUI7n1x8jYKA4Gs/7MJ/ONr/S6
tryxPeMl6zqquD0Qa34m0B/DvnWvWheh7gt53q/TuH1pMLM7tbi2jYZPvp5/KkDL3O33y9bcDzbs
zM7j+DXA9LtKql1nh3aZ7cxQyiyuZJfvS6tX7pPbixzdaWeQdhn0AFw4jbrtxUmOi+zQMSEHYoTN
1nvBfXVMy/FddviVsYIdx4ThGqPKCxTvdqfWxYEF4mGtnexiusO76vUVIlZe4rx6sWJnSJbYDdHZ
5208ZzKE1YE6sk2HvfQSyvjBYjTCu6QyLzv14NdPQ5majPwT0Ew424/ojPFgDQMJSYozHO3Cxpxi
meSjCaEw/XrK0vaT2M0tFoZ4RnkaqfZmXq1VHWLTzGk/Gcv5pV4OO5XEsgOLoFNbmhfKVTRUhaHs
tgj7MNhsS5381C2P/brcrZXxYKrUxiq1+EF40/1sy/fNvUU2YPnPBpsxz0IFZPBgDNYe8fSM4hpy
wtjmASx1iNfIqEIkiSzq06u5bPAPlC3KDJz0bOll3Ku0nn1NZhBiLyyRsFLS1JmOK7xvSgWqLeYH
+65VMR3BX/AH+xEkcBlCV9Aiguh83SN9AenQLzVLjhRTaqySXhYMi6tg1Vj2tXQUZAx438mMKwOi
pk8IH/Dx9zxP2FnTE8Ug5t2p0cNKNYJi5hteduw/E7LlwdPrv6alZXNQApxNSCmGt8iZsixh7urI
a3XJfqHEJ62ydBXzyMbGxfZKX00X0+L9wQoeyLRNr97Eqb/oSty69dNNeej3Nj1+12tEPdkuuAxL
/VpIQYiMhh0pa3tnz5dib1QKV56SYKjU06PCQUKVvTdXhKY3cYGD6jzSWpH4wyReqtV5yvLxeVOc
KbSs7Ct/FfXIltVwCU2DAR6mKj13VX6ZOsshdHLYqDL93Rp6MkpFlBDix8p36I7IIuxvTfkpW9UN
5c0OBqaECLBX9gUEnCjbxzS4aQRMDc5zt8ugWWCX2eJMa0OrlNaDuYw7Y1r6UB8LXISEFeZ5Kj7s
gnJwqgyNdeb8vdY/rSj/2NUCQvcm10S2NyafHfXFVrJqtIVNgzsVMeVmv6vkAOGaNxoTcYGAtHyp
7e7T2ur6aAz1H9uWx3ayVl+f9DUkHm/j9fBqVAMaJDp4DlumsLl4ZSxDl2ukL73avJSW86yUDkdI
qUE+XBZEqkZGDQmVuGDy5CNVQf1bKFzo4OTHKq3vGn3kM+P6ggbwhb7wWJb2H8/czKgczVDJBneP
bYPRz8CE0VRCxKVQu3nfiI2MVKszfbqW0CutgkbIVPebpbJs3cq4QHZG2oQajm7JiBL/gA8H8tkq
zSkgl7WI0JX6a5riLe3LyMwW9iLgDFhqDzRtxa5dWZfjFPDNBgWrKm5pm21yoGx297zpH9LgEVUK
je2sx1rUZAk/k0YiarQKhv49s9KHbg44aFl/FE98tUxsYTNT+cpU1S7zDGU6n/7U+N+JmGiYmzBz
9cyG5aAvjIKAcLf7mprkgUHRBdV+vVu7gVkdi/8OM1WpTxNpYEGhVfneIfbRn7wkJueLQLSW/zix
i++57pawdvLfqVOp7GGblMlyAT++qc5//w91V3UeZI+5zVLJ4E6A1ztTP5wKbKZ6xv5m67uCRomg
D/TCH7qFcFwvjHPu6aGea388QhNwid902RP/oSlZ+SkzYvlyZCurzszR2ZON0byxrtlK/ZB85BTL
Z1E3rMyTT6oZXNMyOaWt9alOhu+I5ClrzZZrDg5Ell47g+c1X8IZv3wx6pwf6/QubCfeJPMlub5M
Tj0Rezs/gXIpHgY+cLqfe7Idt8e5a69JnTexWQklJn3u0ZQtd44uIFeunMaGk35BYYZdNeNSnqiX
wk3MJM3NmyQ+hCXm1DhXS8r05CHmvOWR+G1p5/d6ynRaWjlyLLPdotxF8kDgw0lXyldURcVxAT0T
dTZpqSzR2EtvZekXpsOcqPe2UO2NPKTv3kurehi3jWGnbXzPE+AV4m2meCQ/gB01A/bl0q4T6RYL
Bx0m1T53JIc875qcaIfs9VXjKvKTrUz39hroubHEApU0uZrWa+nUXCam+lQZKht4aqyDGBh8WDKG
1rOGFfukoCaEFgtSrzM+SffEdRTFXV+/KstDy7xYJmpP7MP6jRC8CaqBVTpkqWgS9e9iVa5CERe1
z6ZIalkVsZi5l02uBSm6ZH9j5zqR/uhreLpJTrrjIa8++tLwB7dN4q5SH4SBfb4z4Bz1ijy0klkM
31GeaHU2iYlMP4u8B5qiP4rasBFb5gODaQlrpTOTIEHTSzaNfLVuq/zS6dj6pTh6tYX0VYEhYBX3
tKc/oiV22MvNG70lY0RVKzrnQ/bqDqMez812qpfJRU2WYJVArOUUu7HhTOPze5FiVcMJkV2QTctX
bdA0zk71gQbO2Cdb+2tcriQb9Q+lmPLdZKoqVVDzOY0rJDht/dzcsToXyWoEndr5eRd2QpmOuV4M
LMEZGAfY+jEnrmLvyPmDlUoZT5gGOAC2i86dqurL5jv4m/0smXDN4tQpOlOP81F9mVb3z9KP5lEz
PD3Cgl94vDYFTRYWXzbRtXmw+iK7DO32btaAEqbEmY9yVrp92+SEFMpn8zZBzpuzgnAkSPqV9dTI
CVJioLD529Oh5aDr2ZYljBkc5tOVd2rRWH/QpDHgtT6KNIcpMdpTrKy+UCv0PDAa0dmXwSitH0vX
LmBIUBn11XlzGno0Sz3J/AomqaMGcd3QE1UotPFh8CSfb7XupwRKEmrEIfirtWqxjR7rpVEgy1FM
77th2Qlv4In1Ljon+zUrwa20kj3nrLSBocbCMZ4LrzkDJ2B6LvmyL7cFatm/KwK5xV+TQ4bThh2Q
3EtUHEtFG0w/y9ccNhnlXzEzS1fU9H1ihINPiAGFkn8NavFUu9U9XsXVJ7ztpqmpj06VItShQ4RH
r/mFS/g2AioGwsuDrlbjsWze1XKp/j8sps9t/T9IO49lx5GkS7/K2OzZBi0W8y8AAhRXq1Qb2E1R
0BoECT79fHGru4oEMURnjbW2bEtnBDw8PNyPn8M/x2J9MOr9oBVItT7q/ue/E/9b/SqFSH07/qsE
Ovmvv6v9n48/Ri9++d69n/0Pr+jibnja/WqG51/wP3T/mcAU/8//9g//16+Pv+V1qH79n//9o9wx
4c3fFsZlcYb7FRSsV9DCu5/vl///P3HCqvUveBmpnekm0F7zA/L7J05Ykf9FJm8hvGfAigQnPYjk
f+OEFeVfipgEtU1FZpTSEGjvf+OE7X8J8Dcjp7amyKplmL+FEx4h602Fv18VM5qWmNaU5DF1NB0F
Js+K0nD27t4TrMPx1r43vYPLM9+pX7JV6c2xmyrno6GXNkeoedXIj4HWYlNwutKmQxnornZTr3oU
VLK2K281n54wF9ur4Q9rpj+7ZAZN/zFS+zec/vI3CGT/CYctQ46FEjOh5pB6UqFe02pYqXckg168
CVdHN7sv/dC3b0/cYmIsVuaTnqD4/2PWlnTVYrQY6udzs7yCEWyhdeREm2wDea6XPCAk5Bz/4A5e
ovP853n9f9NXng8oXNhTRyBwanN0lCsEjYvbYNvdCmbw4fHRcMDj3eX+fv0E/P0vv59YoPj9l9v6
1/rGKpJmmMOGELE+bdVt0CJbqSs0DdazzPvg5C/tyAp0rBZoJdru5/uYdUjVajV2EGphytGLtx0I
Gsbr6fZEDi/GuY2cNKipmqwaUL4aHwyGp/6SFCYwPQwmm/add5WLiOO6d/dLkWOvZhmlxTTHxT5q
hggOtg1/5Wh9ulzY0MIFiLpv1YcCT0nX7bd0yzPNU59U2FRebCg6h+/Wffr9+hcUh+/CMhyKMFqa
KuDb0cEIaHb0+x3wWjWz7iyQJclh/+26iQmnFLFGLE9RdH3MbhFKtnwI6lyU0GnD8D7bJEJLRiU7
+P8zNJqZOTLqkJFWs4uw8DEG/izl9qvR1tvrZia2jPVotkSfymB0Y7RlOUxPx6bFTGC/LCj+oUe0
vG5hPMwhwvSZiRFDQKguWq0T8z2tl9/Tm10xJuYydDh/siaCM2xzumnaTKjAiCAi2ImjG2KgHqlF
cSHw/rhHYGLZrPON6inraIY+dcLJNQ6vAWexSctrHAyPVYt4Nl005wAZgV3WbmytIguhqxcwBgyB
zwTf8wmqj1h4am4cC9s+Zap+h7mB1KmMvsRZ56d56zHzSHmimyFpn3IKUJxQM8P7CVP76AQnaR0W
RU/AGLJ4mRrPB4aQZ5xizsTIvQOz3ml5zoKSTbxGQz3ypYKO/pKhE19apssdIhD1qp+TDZg6vqcr
G91hQ9FAUaahaEWDFdQi7yyGOzv0Mq8vb+Iq4XP9ZwNlaXR1tc1ByYH/Gk4oq5uWp9A+LoHs/zAa
6lPAwZPwye5nAsaIb/ffPmIapgTdh6Wo46OMMJ0EUDsV3m89MWq+SvwFzC275fGT4khOuNz9g1UC
8bQNIb0MCe4odhRWnClxwnELy+DWzKPvRaf+UTSqHyba3b6O6W6Hvt7OheCpo8dMpRhE08g+9dEp
B7S3N/tEhOAyWcJy5NvKrR1qftv1DoVCr1PmmIWn4sqpReHMJ3GlhSsN4TQyEZH0HV7bVbfe++R5
T/Ok3VPn4tTUaE/tLtvvOhpMTphAsaaWeyYysD7z5SZjsiox/qfJJOvUms5XFJXtYIUVwCxt1d4X
PkKAyIQstvTaZ7xy6sCdGlLODcGSyFNTpuXMJePu+68D3P/os86tR3zz0c2vnZoZ+UQgy7kKQSW9
AO/o67687m/iu86Rvmi+tG5vpJkAqUzbMxWU5j6YYkZxJIcu1+ygoXCUp4MP0Yj1rfHlh/je9NOn
8g0cmLHRlvnGoqC5BfOkb+nuuItZWvnp3f3rZ9ijOGMUMqNMNZ9RobgV7O5glYZG1LsezD5kai42
V5ZMUkfDpKg3ug6OJP12IxJx6FGYc8h0+uQQUqqbFKClC2Ch9lGzi9c2qNkVQk8CJlcNa2ZktNWu
UYJPaqaEd1kH94OWHdrX+JCoT5TGhl8zP3Tyqyg0a4kNEI+NGcDb4RANaUVkGLbB6ripkRTpnd3y
8AkI23LvzL5QhPNebAzc5ox1G6qC0M+5cw91sVP0jO03npiJAt0CQddB5NU/m5X5OBduL6RTRCLF
4O1/zI2TAA0kSg7VD197ZW0BejG/AkpmKa8CnyUvLT96Fm6Wvywes7tZevWpFAR+J9aJ7o6FG5wv
FsBWyuAoixVBsG2R04KFA80da2NCsS7ERLpV/mI/zj25JyOiqpmiBqGZyljUhBmWvQmbEs9Ao31Z
5FD+NPFMdjWWofhIURl/o4RgQewPkdX52o7U5MCPiOO82nmy371WP1Mv9ACviOdmB+EZQ1aPeJEf
rWZ8dvJuOTE9DpBxLiMwx62dbMSrs785DkvhQ+VyWA+Rf93a5NWp6RLaAgxpq+PXCwDzBayCrDNb
NL/gXfp5DKMvfaQ/arIsgyqmY1UU1YyWwbTfnlgVv+rk+mRAFOrVgmPJ2O4fTH0Zd7R13WDF4NS2
g0HYpTUQrsxtdU8lwZ99j04lY7wF/1r06JTumYdYZCJINktrtbtPb5gpj5+6h8iHBejp8Mk+ACRw
LFdbfRrWv8cX+GdSBm5VRSWLp6E6DhGQcC6qRcKOR/DwEPycdPfF3H+9/lmnjsiJkXFg6I9Q0NIv
oCCUxnBo9XBgHqTjzB07aURhFzmDEoFodMX2gIyQD2Yb9xTaBSBTV+YoKeSp+0w7sSF+w4mnUFU0
j6CBxDksNpD2C6kNRoDW6p39zXo4eMylb+declPlNI3kweYtR2H94kkPiW6vwrwq3qfBCqLyFXAu
JLKrtb4KCafhg7Iu3ONXSEyuf7Xp1RqUUZHqNkS95Hy1CHGbUCmzo9I22Ba++T30wColvjgQ9orR
NaA8pTt3Hia/o0EFDxirdqljQj0VBroFy+10yzNBeQZAJK6vbOqqoELyl4nRi/9QAdRuZUz0Fd0b
E3Xg4ZskZvF0XkJavrlubfLhc2pulJ+Y0SBHRYo5xlQb1BBp8X5L32yXjfXlrVm7zWyRayqQchkJ
ATMRu8dvEOYBAHNqmJRpuu2QFMgVxVHrGxuYd64993MfbdpXTgyOTkYGou4YixpeswxW7TPg3xsZ
JgtHyPsNS7DF34P73ewrffI8nlgd3fn0Y7tU6zmPoqByvDVqh2lnBNqRmgXWABaTF4O9nFXunLoT
T3d35D+hkeE/6keq0YMJdo43xWd9pXrH2mHwyb3uPnNrHHlPsjd24SCKHaEuoJZ7e/dAVzJ4NuG2
i2ZsiRM9ThhPFza6CQ9wcOxUUWKWtkJpz9qkG8NPvFltxskDePLdRpFlyMhxNJGrie+W9CBgnVxy
K1+/gV+AjBjhAdLwxKHR3N3NPfkU8eq4WCUQJFkBaUnSOsqm0GTel5B+GU7OP6qN/qV4LJZIn4de
73g/gFtsaDyieeUn3xabWecRCdM16+LPT+4QvdynKnx3IpwPdIVij5anOCW819142e9nPulkOD1Z
7OhajCrdzHVhTumN9S58lPNmJmmbdFCKLAiy6TqkPKOP2aeprVvCQQNj7w1ZstrL/fMhl5+vn4Pp
hRDQUE0RV9LoHEhG2CvqTvjmUD8g1B3AhTa0M7s1ednqaMehPQwuhkr6+dexir2y6MVixCvieBu5
2UuwYeiVT2RywgHvJ9v5XtLUFp5aHfmEyURDCT+eAftkvrUCa42IAqMc9dzqpnzv1M7IGZKDfmxQ
YOFT3Rnb4e5ws/ODh2GpOJVrb+aen1MfDAFLZAnQ7xL17vOthMAHmA1PcOcQZBqspYvvdSnPvIxE
pB0fphMbY8nvAO62zBavE6WtKKMzj+qWGVNgTgPRn9/b0vDpuhfOGRz5xwKeYXnQWNRxqO8z6BTh
VighxjS+aRkkf9eNzewg7eizUFEyCxIkCg+TQIWCsziso2hz3YL4Btf2b+QQx6IvIkvCIZJNuFbX
om4YrefTkQ+ytmt2xEpPgt4xauDpEI7X/6g26jJ9Wnxpkf/VKse4tSU33ISvCvAnZLYDFykAED+R
Y/gIYcx2yKfaxHyjv9zSHOUModLspESUoYHMbtJ1TSNVelReSMVI3tu1+vP6Ds/aEx51svQ+ZDgj
O7B08yF5jG9qF8zR54MbOMpS+/6P0gXdMFE4NbncJISPz81BQnVodwMOGpqlUzJlEz0Fw2yLf8Jv
GG7UNaG9qfE0GR2DA8Nadh0kPNQ3TA90t7t3/YexbR7lG2PJlN/gLe4YM0UQgkttWKuPM3sq/vqR
O/HMU3iXIPEJL/PoG+rloshKWRz7BYRmvAa/L7KYQUuEy2B3WXxr2nYjVeYnaIC/dGqygSh1pi8p
T/4E3kXsMSTmNNrO91mNsmPPAK+YP2P8+Vh+ZQTpBuJqd1GBamZSse8VF77opdz3a3hAl9e3YCqJ
oUhCrcuivye2+9x+Du+TZIZMhB8fhq3+gxGVZhPemDeitKw/60/7r/qqDZz8a38nrQOvnOk5TMRB
NFlh09N0cjVamufmS6nZA6JiqlLfV8EWBwevpcVwcYbHI6RE5sG/vt6JB82ZvVFm2lpygcJPZMIU
oQP+taLbIg0ejxVB4nB8Q7kDFuaweb9udMLLIbWHIQvZRIEKGi9SXYTMRhmmk6Xf4DWhVxSt4xRd
oBS9nKz3Fb146GRpdd3qRNQ/szr6sqWqNvsjXWRep4SHbmPt49+/V2id6nShNc26rCikkhIdydlM
hh02RfYFOuYZAxPeQfwxqQcTaC+fn3IliFJrcNnIoHsxhR9gdRtI9dCmamYOgvgGo1BwZmp0Ds3y
MCCJxGROw9yasdDdrGKy3PpeydVyyF6vfxrxl10YM4muigSEA7c/93rI06q60yvLgTLVbZlVFXyK
ujyXOU1uH3BDpIeRP76ILQEC1bplYybHA5elZoJWZ/gFJFcH18T1JU0cLAulc0uVTTpFwFLOl9Q1
xe6gx5CYH5nAtG2WtECLs4eHhCH7hJSmq2cLrhMPMAr0DOVjDv0HZfTNeLU3ATh9jiyT+fBYreK0
3grNybiQ3piN8LQ+BEJrLKNO+v04YgsNe3rQGooUY9HXrKn6w57xfEQuDa+jlAh7s7QqIGDQmS51
TGhHAY72M0daFpnayHHEy4U7U+aZBGThfJfR0EkE8SXha7cQnFUvdtQ8BfUvqTpsFBPMdxkIttn3
Y40yYvZDM+eaM5eea3JVA4UULgUucZQWCFpktAJqEr0W0LIexY5cVxujjGfwRxOtClO1FEuFS5cQ
AoHv+Urhx1JzRLPFA6r8pG33h+Vwr7zBD7+KXcmHzad9bR8Pd1BN+oF33ZWn1ij8mDE0mv60Ss5N
M33WyllLtEECYGWp96n6aC/auU95GZ5RPJZ1kg5qBxb5/rmVIc33wV4UD3fb449mI8CNJTMen8Eq
e/uNtIZjZTHjtBOXPaS3kmxJaC2jXT+2yax73KPR+FGJtVz+E647JKyXaKc6mlPByvqJ9/DgQ6ru
Q2C/hNnv99tcpi5RsqFrCQDlos1VQcTe7UVeKVH73gl6iP3MpTHlOpgA6kVggPZ3nNIgSygjrvfh
OnsPpUv/sGzLm2FwRMM8XJFTDdEz/XnVS7z9zbFwr7vPxIc9NT9+Sx4lxAiOBkmlWfAcbjunL7KZ
Jc6ZGKXNQqYmNUpWmDKopWVfobj+/1yECEQnrw1V0kzpWFMRZRjSNaufWZPPrGGinG3qMn0WavPG
R9Po3ITCdOUi6NknUSJR+AcqZU6/VlfV+58oAnkm3Z841xiEbJlbClyvNdq1+Bgkh6PosBqDvTGt
ErGnAjba2Lv+/S9vXbGuv82Mtg6JCKbQYJx2Mnt4Qp36jwABxArCiUCCGOG6LREFz+8DbAEDpS1v
iK7RKEpGrYloWiYeoXF0o+uJq8pIFqu3cM47YRTN3PGXeey5tVHyPBj9LkzEWyXbl8vc0ECX2W6V
Gcyq97xPnuMK4ilpN2N1aj815kQtWpsge8dX7SIPo0QCVAFrEsCnzDMM2LzCR3gjZnx+KjzqbCd1
JuIGZ3h0uTVtE6fHRkwnbhetFz0GjCZD5QSvSboOtwJiZkqbhkq2/IDOH2i6P/Fmv5+2mWc/Q5z+
k7NnJDKMxD3xv82Q2a6YhLGPrmJDZMwg1nX/mdpb6M8phPIqUbmPzk1ZZWQcSxQHHMReFq61k41N
RgEK0XRF2SZDWz9ftzfhr4h4ASS1LY481ddze0PSFyl0iDoV+c8Zk+SmlSN0+bxj3IeB8N93nI/A
ooAV1Dn1o8+ZBMkCVj/eeoMpPWodFGRl9gqg5iaHleL6ui6zX9NQucyBuiMUBnLlfF1KFZlNFlqc
DEWFyhFkYvx4PGjLKhUssH+00tt1exPfjQY1S1IMg8rJODuy6jSsTYmHUa/r67jMvZ20W0s1eKVh
rkIwkXOCMxaPFFv9U/3sfG3tcUBbBLFs5/Dj6EPW/dDQW7F+qG7ONMRcenAZo8UQDumxIuZmLioy
AH/KqEbkFoX3gTHAW2n/2dgrM14/ZYT0AG56jemdi91bxGq9GBqIM8C9MRSWOUr1VVnMVDYmWgAM
BpxYGUXLJIHuZi+YhYI380H2DcRyKVWiiGp6xgtHgPl3R/ue3eWfr/vGRA/13PDIGa1qn0eVhmH5
QbSJ623sHW/6G4aRe1LnEspct3yZ68WJoHR+E50Z/YitJ0HLzI+7eldjtNhtF7tfB6ZZry9r5qON
oZwmLO7KkZQWyZflAjBuUj6r6szWzdlQzl1dM6QwaTJsWHAYVGG0LLSnPjZn7pnLIHi+VaO4pByV
Tu2FY+wWlP3KlapBVrVfh8OjFbxe37SPXbn2WUZ3yaDkTBpSBXKykvFJV3QKtbfswXqsPu8gR7sp
1iLTL19KX7sZPqP9lK3mwvBlbDxfrtj0E8+QQKymVctpM9KXMvg0QHgz3NI8dREjSvWZeuoEYvXc
moicJ9ZktbODHIYyWsJ7j6PdveZrxodr1/6yv4+90o1X/RahhlX5GP/kjSe/x1/gVPGu7/tEWff8
ZwgfOPkZhVorYV6Jfb9lhMwV1VTbHXyDbdY3M7YuL4NzW6NAk0NqGDRQStIJ1rbN5lvuhamT3mmP
vQtBnl+9RZ7yec7qR3HlmmeNogwjE7YNFyNz/U7PClsn9oJl69au9RjfLSjmb3fL/XLxR+INaxiU
3uG7vms/Z7RGri9/MvCI6j0VQlFiHaUwpmJpWUbyCKt+AV5LcnJt7rk1kRiywwxC0eYHB82o6PnX
RC6Q60rscHJ7/DJ4h81why7TATQdNXrZM0HDan4Orayzo9eEfgYU7TdzaeHEg+n8V4xcGyEYWYfp
WHxnaG2gtF61b5FoKXvDcvfS3/+jGb5zkyM3ZpA425PuiNMk++oyQYvdYRB6KXvNCh2lmfA77VMn
+zzyZIjUokJrxT5vDrc5qUa5zb7u7o438RvqE9pSoFSZ9n7rnxMPhQUwOqtsharCMH+oJqPWyU8Z
ubdR9goikfyUbtkvj8Kx36wFXJ+O8lh5tCb8aGtD1OmYX+OHf5AEmRQwYKwnQdGU8TskCeKgSXOO
lqne7mB+ht9hQSPz+rmZuOvOjIxuhjTV4FpUFfZa/dkZXmpDV/Vy3cRUCnRmY3RutCIteiNkIdlt
BRHGl8MmfYICHhFDGutO9AyZ3410U343Z669iRv2zO7opCiD2sSV2EALQQy0OA/rAEYReJR2c2Fw
bhdHB6Q00sboK3ax7eBjqd8L6PEOzcwYxkSIO1vO6Fi0ITLcnbhBU+XgGhGX9PD7QfTMwsjbk0Gy
oB3CQpdRQ4hfS+PXdVeYCqGnFixRyz+5EAldLdR3bJT2lDwi0fjWwQzvVD7DiwBBq8FN3pP77h02
fbdyoQV/vm5/4o48Mz+6JZRm0Te18MS4JWSr3sJ4UhXYImeS/kl3AG8K7IwHJ0Mz56tUo3ZIjaME
jY/23ARPEsRxReVfX8qMjY+Zp5Od1Oxde0DNExswGunpQ1u+Vsen6zYmPe7vdXykNyc29goCKVXD
Ougbo1MRruJEncmCJ96VbBEVIo0yP6OsY4SBVOzDg31AxQdexshtNrknPCFA42upLJFwWV5f0gSA
gscewVTVESgEbDA6qtCPxGpeY0/UGzUX/njkNx5t7u7FKvcDiJlmnGEqCp0aHB3bVJYqhYEh3amN
cGmqgRcajxr0c6gee6VqzkCYJvdTYRoIyDrKdoy7nftebKQ2ErSY26efkT/zoH1e0Zil5vm6iOkN
dbs3XnR+CYWqZFQbkMSzcA5hYpQTIgYFZYIOkkG6oE6ACgCCogHXPFSv1UbMQAdrqwLCUT4yKTT3
QcVr7Iq18ThA13a5dWiw1jLLAloiWUKV+GKuYD6V3Xlw3eQGn6xuTJyw6FIeuOLgSY0vUE7REknf
P7jIxFDQf4Ewmluf+POTQ1gXdReZnTjozUYcD57w0Ko9t0vFpzA5P0EydeghPzHBwgjg4viALOx8
gTQth16FIVUCArNrZxKCidBFY01lToSpYRDl4s9PViTbfQirAKWkIt4vecx/Mo92TTlem4stE+Ge
kiaIQfCdNIHGCXtv7qxFYWGIW8YHnA+jE4xY0bJ3YFbydg9J6Ohvxfa/iDIXh14RtAlgeVTeHMYF
vHQBk1ZFX4pn0QtQ8iVzunkO5JrX0cJtvI8vNyATfFge3v8LTgp1fCRG1kchJ0/rSO5oloOnoumF
kC9gZDEggKb3K9xRN3Pt4MugOjI4uvByU2+N3sCgCKrqrfLxIDm47a3mI44BS/LclxUrODv0Zwbt
8ch5v8vTQ84U3cez0/5yvIXoFeGPxLeW7RJq+6NTPfer4pv5a/7jXv+29jjClsZiKELeoOANjJXd
/4JcHS67YVnuoUE0VGfmwro4/2KpAIgBcAh01LhfFWhK0IJw+HcpwysE3NET+GGB+NvNZICTX5J2
LE9cXZUJ3qPrMY12w2KfhMBsw6XAVoZbaBSVV7jgxWunWmVu8D6zwClvPTU58lbG1RYDDH5i2KPV
/W4jr3M3ptPhJPcFM3LNarYsM/UFTy2O3DUNjFq3YizK6Og9MnLRQcz1Aw7677178Gh5o3OxFbQ7
oW94M6ud+py0vPmSGoKjQAvOg18RGxWNSVRBqIStoq/NVwEHjzGLvMz80/0i1OI8tFhAVmLqkjRK
QhihUlG/diqtuSUpvY/iirs/nElGL4ceR3bEpXIS0gsrsaKDjJNqT6Xu26HX3Bqu7OSr6LP9TXlB
ZUteDYoje9QW+9U/GA0f2R9dKZWt7ZV4EPbjdiNHpJBGd6PV9kxdcfJ4nO6nuHFO1pkgEFv1EftZ
oLzmwIS5St3MqW8VAXTm9p8bqLys9owWNjqPlokmZP0h1fNw9OHGbt3Qy5mYy6Ol7Kp4KvS4cynk
VHA9XeToQFbGPsv2YjPFtaneCtL4db9m2gz6q6fbrwE0Sn9kv+gfzHUPLu5rFkupA0iVzug3oIDz
3S2QZT/qGgh1kYK4AVymLpL1gyu3yrMsJTOB5yLRwRp4MRBUMl1eJqHPrSnqIbSqBhATTF/bQwL6
Zd99vX7a50yM3AVeewjT95jowuwFMBUqdAu4BK8bmdo1KkTgz8DSAJMS8fXEJ61Kg4VkgZE8OW7l
PvrDPmafmCoQss/VYe7mnYid4N14spHVgMUcW0vzoDT3fLuPWqDmltu+3OT6EppzeI4O3rBRqmVu
OWim0aaePQ4Taz2zPoozkaFG1CewLljLZCoGiR/V216MVQvElOoGn6PuW68vw1n2iamzb0imhVod
nFvShXdqdCAb6SjjL3fNRhDwHddikAd6459w5Xpz70Z5InYztSpjkATAuhhBDoK2LHP66B+z8la0
PWZPxkYQmaFU9LYrnOgbMssDOinedX+6fOHw+Xi2ifyVW/JiRBi1TrNoWkXMlJXvEN/5EP09mYzo
QitxM/tJJ67/M2ujaHMwI7ttjljrmPWMviS+ea8t603hFXfZNnP15czqxAU7Sh0NmU/I/DOgW7z4
/LigZKUtckKQE3xDpST7OdwVL+VbfKc8UsDfFhZ8ih2sEt0qetp3jFDNnNbJ3SXg6LQSTGgmx7Rd
snoY6ixd/Al46ntXQP7ElGL+s/46n6xOHBjCmwqpJdxW2sV0opG0VtoGMNJI7Y/FfhsVr/tF5AOr
X1/f1ilnPbUj0p6TILRDczfdHbFTRk/p4mepPibqTP3zMvIIxjYYNgW1ALjB0YerCmXodgAeQP9U
yBsoxgNtTdbVrkybJw5qxzOf6tJTOHTUMNClgzqIUt75mnKlQTov3tnOXs0f0iB4P8BsHlSH9b6J
N4d6gSrx9wZc8fWdvPxiWAWPAI0c5ZML1gqCeRiYKlazoLrTTbjHNfu5RXJU2/ffr5u6/Gga6g/U
isDgCJaTUa1IjgfJThZo4cnpt7b4fkDLK8vn2maXdyBGGGwRXCOApMegmG5QisNup9tOuesQJUIG
OZxLWC49AxOotlKsgA8RWOn5hzoEaQDvuoUJOXeaWPd7PVhXhxKB3gFpt5+oHSyhvAeI5IRCkXVA
PID/rljP7V5b1cdfRZ/OoAwnoje/yZJNCVJ6sPBjcH8JJDvS94g4tp61Grx+Y8ILKdgO1FX+qINe
duLl3BjNZb9ZOTc6iqVZa2tAgDDaLM0fineEQjTfoIu+jeevwwvY/cjW6Djus1zWdgdsaStkJU3Y
Tazb4r2HJWxuZn1yWXxZqmqyCfXBGOc0GNquTdvKdJg99vojWp1pu6lKvuQOYbw8WRUANeracrQ8
dI9KNvMtL+ETLNWWmY6Cehfg9EdmcBLcggDaow6U5UdCDAKPluuq/kUpCQXqe95urr4dbk309r70
d/Eyc5Pb9PPvn1TuJNgXKZiBmxvleI1F0qXuEI0Pj7CPo7JkQ7Y7Y0OeiDyCuhILAnZFJn5+jIKu
4woxGSvo/fro6n7md2tRd1zHv4Avk1zxwkmRP3dmXxwTMeLUsj5qC5V52+sH1Euc/JO1Ot4WS/k7
KgoQWgniuQWql97vU0yI6v/fi9VHMSOwpRzgDYtFlsszffidkCwindsvSdLvUn+xsTdzdbLpZTIf
Q3KF+bEfo8p2OC6Cg+lIBdptqHmq5hzsfSKks6y/TYwiQF4xiqWHmMh4PJVRCxRQQY3o+bfd8czK
yFN4vXWmivCJE6vJSmo0buOvhPe5RPQyNRTf6K/FjNFkyS6vwQ2xmNbTvxy/mH4tCMCejB/RWgyC
zrYSZjZvfI80h7iXKgQ5HPUlCT1jFa9FM6FOvPA1WA+4ouLMZ2hTTkGPHywsQEeO3Wgv4dxH0tw8
cuqO5hJ5EMT5vl7/WpddV5yNhyEAWKZpxJDl+cGW1ULT0hQTMMU9Qaf2jPI7aAbrfXeX/0I/Xl71
+VL6ovj5srqz56eIpwL42Q8QkeckgA6ZlBi9hb8gTrxs7/OtYGSW3Zp+0OzBFgf3PL8/X+woa7P2
iX5A25PFYsv02zcoT53oXvWqVT0XMSe/3cnGjk5bkCDh14mNFcwjgmt69ytYiieh8QV7NLDV1+uf
ciqtONvJkbeog2KFusrqsg1C05pbLJOX5qb9IkjgCc9P/d0/evmCdtKYK+BfChncaEtrCblOEm9x
Mci+7fvHdeqihpBvFGjbGHa7vsapUyimFbloxcjneBrcRmw56OwF020GD/zUdkvlvrFn2SvEjx77
CUZ06j/odvEUO/fJHHVbKzsyqlgPztFP18obAMzoi1I7ZDJEmfC11pC7WEloOs6WoCccR0COBaCa
ERT+/dy4BulPbqMn4gyIMw5Dt9Hr9+u7OHWbY4LpJ0M3Pk7+uYldVANWH/YIOOObJiDWnwjR+vTV
VReVzINXeOHD8TG7tWaeaZfYSzHRZciA4AXhFm+1c8MLJGDgwB4Q/vMBmjIFudm51krxbNlNo4+S
Se8hfEnF5lu+bDeo5bxUT/8AQ87P+PBXGO9En3F0wdeokJVDwiS3FNxrUul38hfbmvOiCV9lfg8Y
AaNQvG3GN3qz61WjSG3L6YYOUVcUcnIZfck5TsGJi/DMzCjOJHFnRMwz8S0rN238YqN44ipMAg8N
lwGuCWn+MpxyUU49E+sWpcWLsdocuW1N2WETnOFt/emjDuRRrrhXtwoUXPFythI08aJgskjAK8Vs
qWmOwkxXVmU8FGymxs27uzM2g69w5RK3ZyAZE6U8OjAnlkb7GZSM/Zs5lsJ7oaVRb4PNfwp5qT+P
GZhIrGn22uKFKjELMI6fcgdTdbnLedLvSN6X2gDcEooqPX2ixg09SX1kFsWbOf8TPoM56hZMh5i8
m0YhJm/MxcI8JLaD8LFP0glpqi2t5LLdxPtflZKujfpmJ8mbKn4xQ6izwxYFpbnH/0S1S7PoPVHo
QrsEfo9RMBjUMpSakOVGG2Mr+iXdtkAvRIxMze+zuPxGIZ1aDT7L8A0VtvHNEbYWdcS0ZZ8/2EUF
/4zsdau5NsXEobeQdjEUW+LuvxhF6yOYwI8028h+i/Vi96UNDzc5XE7XP+DE+RND5YRvCQWZCx5i
MAUwVst7G3mH4yYzFRfhzzkfmXJMhCt406KIoFITPQ/VMJqp9R79Zu6I/R/VbQ/iCgnXp3JVrdvS
ibItCozLEPKcz3Np2tQe8om45206MBfFvMXQJnbZDDYgad7NNWJOkbzM7Tmq7EszzEexdzq9c1Hl
GqVL+yYxYQm1bcZF9p61WCwP+R5hZm15/Vtd5hKYEaPwVJ8o1Y8bV+jnQTGJioxjJNuqvNOL2pUH
+f1QD6vUyF+vG5s4U1gTdBuwpHGxjafv2bFE39WU7WzlEVlutzd+yV3w1JrBm9zHMJa2wEMzT21t
l/n5N7XP/eu/QITH83Mm6InpJ0MIZCus69xtkmNnLKKeQ9110e1RR/S9svduqBqPkjw8IUq3UXf9
TMye+pK0I9CCp3KPx4wuB3Uf6YCgAuJm9W7XtO5RK5XieubQTX1I7nLD0mUbIp5xuFLTJoqkI/5y
sI2ntsw3gL1WlRTc7ft6maSzQVqZ2EnRBxCHnA85ruuEx8BoFx2fsvUOS9FTipbhm7wSUMT28xz7
8tRnsyGrEqf9Y/T+/LPlyDZmA+g8Bw4Qz8qDt1B9zDULdcn7NnwPg9K77iaXEYz2xok9sfiTV1/b
GsaOeS0+mV3eFBlkRog3XzcxkeWe2xjdL+xsvdvRHKU0N6TrfucKpsmFp7wOmWs9oDvXvjYCBfg2
i8u5zFbOLYvVn6xO7uosQmiZWyBOvhcLZm1U/VavG0c5INiZf12ksi/tKidPZ8RYLoP2uWFxUk4N
q7vmCKwNw3taEBy8ctgifIA4ne5e393J06Bz1hQY5rmMRmduj1j6oh/wztLkpA1dtDSGhTcMhbs4
xv5+98d1c5NH/MTcKCuLKV4FlEJoR3SRF9Mhs1CJz7sZKxPJn9i/v1c1il4hYpSSln2cuWMHMylc
xPfHFa6yLx17q/wXLHETB4ErDkiFmK6mITB6imR7RQ1rCQtWr7uhHd6Zh27uuSf+jlFMJjby13Pd
CdztyCtgYoyO0YANkfs0D0KdTUjDBTfJ7KzVR6ftmi3hoSceCCUijEUdtno/fVaXAgRzvI/fEJnJ
b8tvNrDRR/QqqUhk4AEQTF0gxgId+bfFi74p7o4voT9XWZ0ocfFFT5Y/clU9RAArqPlJjZ8PUKZk
PJGk0g235nP+Zm2UR7EZle1m68jLfgXuHKnKhO+e2R/5bpQF9VEV9nfpZgjsZaQ8SNkcp8glpwkw
QFoRvCJUIcYxvgTTQUablKBDvqbAom1pMFUiymctpYe9LzgHcwaSuBiF2PBsx0eZuD8gRUDmEOAa
pcpxf6DqjCDfp2ngaN92XrPZ36n6SpepeXUpc1Gp5Qkqb0aLfQPRNYSX78yvzQo4iP7eQAi6WIdC
nWR9PWZMAKR4XPz9o8atgyRYxPIh40eJSU8FbcIYJD+/Y7+M1sa6WAX36mbG5ERYpJkJAZIkZgF5
bZy7/16pkYeoQ/Zh1WyCxqludX+4S3wQZz9LaBI70SrB8D50Zunbp445VGsMSwDPFsP/57atvLab
oMUDpG1+D8RubT8L4ReI6z6rc22vqbB1amvk0321UFsoEdnabbk2VmoM4M3KkMIAbwOiD5C9awFI
KTelv1jqj9lKWacv+nvsz1YGJjyPPFMyBSSd18p4x7XW3hVljEIr9WN+w8pgbgPCrwAxDuVH5UmP
AttMAUZzsrfFTHf5Y4BgFO1EjQ5yJjEKc1HP6mI9CLSmIpWADATZWYpnS8VLt9/t2PGzZe4aPwF1
F05+J0KuGMKMv77DsAr116qmRJo/zDr9RNoIMp94Jwn4PL5w7gWqlR/YLX6SqKdnj+gsbLVH0aBA
+Jv+43V/n3D3M2OjNO6QIpeeKBirF58zHUG7Q4ROM1T3fcPY6xyd20Qkp/VoiPkVy+aLjynkIms/
RLKNOdXZufpDji78duGkXrBwdqgNpW6/1T1qz8kNXPfG97m9vXR6dH8QYLHhZoMMc/y2GRIpMiMF
rstD+C6Ff5j176cfgo6E7/aRUV28ufuDbJuooKA2/Clo/AYVFCGkg+I07R+0tmEym+tr0a3GH05d
mIYupQpRDgYLbNEEOvcXDaaQjkfbF4BWO+M1qvsamYKwThKpubWKPDR/hRJvZcQnimNbNd+0bo86
ineQysG8y/ehoSReneeWHLkI5+Z9vQkqVe2Ue5UnboE8dqa1vboqI3NXemETqHL6khyYRaqWu0Vc
7LkMggTtWvdgqRnEeOGhtYzvYRAlA1P35VC0nb8n4qbmWsmOUeyW9iLR3v8ve1+2HDmuJfkrbfed
NQTB9eG+cIlFEVpTW+qFJkWmABIESBBcQH79OPNWz2Rl9VR191ubjVmWWSmlVHABcM7x48e9dEs2
p+CHg/qyl7yuaIHYOkJuLgqWVtcwSadl8LQyi7CUOqKOrkQIDdemGMrF63NHbKLHuYWBHLymkU1G
LpymLYyok9mOQZ/FkbDqy9B0yOHTWgzS9mkLkZPqIE0tuk8KBl6bj2M38gTWlFDthLyv7IzMMFkS
dmMGIl3pItREZac+pdvH3VdnqGACZTFrlXwsGpd5a6JqoKeBCHcEeSmMmT7CNnEB1CKGOXZ1Gngq
pu+ysbQdczOGE+arexrbdUmFU0nY6AW6FXXRG9tXEHoXNoHql8FjfmxWxwts3pVVn4RZssbV1MI2
cSbjY+UwajE5jMc6pAKM9PER22pZAxhtx4HzNiQTDe7UTFtxEdUqw9OknY7V+C3+5B1ZV9FB7yC3
bfiZDz6VNJvALolhLTWqunwLIkgs7CxdrYXvb+PP8QPXTqmeFEka8TQbv2rrbKmJcvbO5K7yFDdU
4aCMgf2MJwiX2aAACkvL89iBAfkc9N6EZzobfFqTxmPclPcyqkOAk3NE7I22vY9MsxWln4uo9jeL
mdgoOGjP5bhXHOhB1tiK1CdvdsL4zTed6HZR38G7LKuNcMs2VxRMdSi9Ko1lKDjzzTFa6/DW9v2Q
M8ct6Uu4jjPaFgGDvbubau718QGj2A29FotI1jadmOmHI9e8aVjGZvT6v4gV3DUY0rOoqa5pP6kR
sljV3Ks9NDc7rPu2JLBHK10kUNfKUxyz6+jUqjMGlzbMZgV3boZUy6SszeqQlV5GvFnP+8XAtj61
VtDwUEaN6r2s9rtueF9WD6nPAvPNvpo26WK7zCblftSRjwTA3iqOqnbYpvfdVLyH3J0mS1dlc+sy
NIVWp52qUL4GpDPD0enVbF24wUTc7/ljyGqORPREDZStMWE/RL749KjPIg/y65O1r7rXtf6YwtVz
7+dZgwgneCT9IIPBy4zWnamVS655RXyB4RilYTNv5tDEe4f6lL0McWPWKx0GjoOzwx3nTDrKgZ0a
wVRP1k3TAgGjxhmIrrO4dFdvSX1BXazjGRdt8NRLT7WvAC8a/3uraeVSAEJQy8JdlqXsvpoxGdyH
bl6r0s1cbCnnUsWmYjvaAEPqMdM2O9NjXQPl1KtD1RdP9NQr+NKXYKgNGBpr3jRtg1Bu2JYzXPe2
bprnyIwG4ma2iYMBJHV/WQ7DOPLlAVaboWhy1Vh8bkphFs+bk45EPIxpAs8NeTdFwyTKzCyRs45p
HVnFrqdk1aAQEzFXBwjcO2HBVO05H61Yqxky7YQHJsVcg0eusMwifjd3U1WfJUTixSe830wzFKFs
DiX2kpe3ZjXmtqUdpycaT6CW0EHOfTq4Hmu/Tutk6JiN49iYMS3jeu041Fm1s/5O29jM3mHufvev
uAK391/M33/+8j/pK3/bfcfp2n//Ply/d/8DzOWhdPpT6rSZ1/9uSn/zLmFKf/3ebGX7v3zqj9/+
+Y8fP/8vc3ni/waiJVohPjpqoFbHyDv+ZS6P72z00q0PvPGCaIz863dzeRr+5m7eptvEMmbcwEH7
P+byNPhtMzULNpASs5o+QvqPN/LrG/q/X/+bwiprKzWYf/4DtNZfMgSUlMAf0TqB6xxw+V+hHnfG
8mPCAVOiZdmgMYsELkiI6UG4cASrvvFNj+B9qWPv2AkH0pkvDb949D5wTUq6pHAVGCRjve+qJifG
7ua1TrULMyL3uWnFaY35sZ2izL+y5VPrwwItjck9JJCgNvfezacOhILxPZKf7nBV3innLliyBLIf
jyzwU+BaLq4scQqyQkcNEv8Ptbxd4TXRflsx1jmpXU09CC2mrjytFJOkGteU1mAjl+TJmkOY3Plh
bjdkKYGBZcmyBV67NQIa1A72fgyuT3WM4S7fY+TVwbQ+raEDn8H0IWtbkQb0roOWjg1NGmt0Pmvw
4O2y2x4Pd2wet166dDJdJnEohblSEhLEDm4hJsXMDn2AwOHKXQWlQCtfY/GRaZdmFZ5ziCywRQHp
wFhSKGg1BriiBUMMnZNuZ14XXbthnZceSUtR53FUplWAdv78JW7qPMB123Le4WQ40ZYfZeNlUwKf
ikrsScd2suUnpnkBwjlyhe/EkiPGpHD761EtIp8YpHsZ340cHivtkgtmcAs6E9Vl1GfG4Vwz7CdM
qU1JTla5oWMhRfqHNLwR6bj0mYYvIsWsl2ViX659ul2nEzxbxjKvup/rlwD8DY2UsVgMSeP4aVye
vUMd3rDqrXWvWvMejRA/Q1O+IiQF9SRr2ue+Q3XlpPOwuUw9B40BqfcZ16Ron5UtzRz9vF0lirJ0
cWB/wGFEyS6O70AEwaRla3d6I9bh363NVPQcQjEV2Utb5179hlXVBxAWgJUuKvjMw0IVFLh0cgcl
58K30OwZMoZbsfqy/U0SOKm0ToHZOug4YxrQu0waURa8OiTImXY+5ErS2T4rZAJOvYUncEa6K2nW
fVABh8JlNXgt4KnmXIi8DAEaoBNlE5KuiQNqGci5EXRB5cFvITrev7Xm2QwXwtGMbYe0j7AgsLxm
RvdrAlEjfIzr2hxjMKlyPRimkcLnDyEg79bNnemrHWAFXju7zsSp534dzBXp8VJWLB6s3BWuBi0G
O0uDVcugizKv2OsyY+FzV3sZaD6pgzcxclxV3eRudxmHGz2yNFpVKuJj0j8LyKdEHeb7sAYa6aSR
nQsdVlkI+2pqcw2T6bijGRttPky4SRBGFyQznkYKWom8R666Epu32iJYsmzGWtm+rgZ8TS8dLjaE
JSQmt87aqXOrUBEpLCeDLQbfCW3xfYhAg4CSNdFd2PfZ6GB2E9xNfuWwKnWma15ffjrEfw9nPx+O
0Z9Kwu1sBLHcw9wThn+iX6BVGoF4zodqTL3m07R9vt4m3Yz3ivE7pFwQRdxj1UuIi41qu7P4NDQe
thrMGuKjH8msW8GEwRuf0G2flz3U/8CNgZPzRMluZFBcHgwEU0UewDSYd2If27vePXTLlA79tvx1
BuebNFEEii+XbZNZ+2MPmPbede9KWC1iADRdYpL6qLQkvzTYQLH77Ed76dEswZvXFR7i+FwuYPjr
Gnnoxa+/Qu4CnxaGVxpFztxfen1vrJc69QXpQdriWVdLn2K+PQ3DW8Mf5LBkgd3/9dP9M6Ptl6f7
C5g8RosUrY+nuzZPwj5qEWXgZmH513lUm9R1kI/pT+rfOPXN4iD0+Etu+nNQ6eKvr+RHFfxzlbzF
wI0tAbICtEH+NFSuJseJZyPwnlsEu11HzhSrfeGZ7x7x4IJkp3U2lFdtfJNgWGnJtbkz0PPQXloH
RdsWUbgPUZqMe+OeHJU36AV196K9hRtYry9dcNLO0anw54VSNIar1A0PnQtZp/FvCEN/gmzQagDd
Aut1uxuAhX+s92lNMcAWNyNU0HZ98jEOTT66YbZGZ4hi/w08tLVLfnlq+CzMX6AhDQZU8sv760mT
cG7lmM5wn27SqMzhZTGO+8Cm8QcMF//6JSV0+31/+DzoRiQu+GWgRsB654c50E/NBxTM1vFKPqbb
ebPW3jEqsa04VE46crQediBZdsJePEe/ouGfIGbMTlI49nmekf8yqK5YL+tjckPg7LwIijjCTx4Z
r7dTXhkP1Zh4ZnWXWaf7YP6LK+H1zJ9qUJ0VNvlcDd8ChxxL/thXw3FNUKoZL5stzDMlyGy4iqap
70w8X8+JPvjqEtkgp8uuh6dmae/9sVjdd72yQo+XmfdZ5B9dBNctjXAg0BLXfWrgI2RO+IPwer24
ZTEv50nSI1vKg0VG4BOTRqTOewkJrRFVTXhHpwdo5e+N81X65Ohw5zBgzy/6Uq/6ymsOOEIzrJS0
Lm0uoztvRCIzzfkWeStc9hYewG1IZ/jMzCVJt8i33S2bH+FPkpbP7ohACzMM4cPaG/EER96WNQDB
S0HmSAO0eRooEW0HfV/2V+NHVOciRN3Nw3xaXqZhTsOGpQNkXC3fewh+vgM/vtGmvvNt3wwvRt8N
645N3a4GtKuiqegQJBjynkXt+gkbEaXXuM2PCwgSrd99ced0U7rVa96AFEaxbYxpu68toMj2ZfXx
kPT1WqU6RgZJKmBReKnkK3rG2XbNGjFvqYBNIWGbdJX7t+MCSJFHhS/cdIivBNs04/HLanQFAyeD
Fr+iP8LkaJ1UD+wIJ5IX9HwPhM7X7Xyslyl3aXXkJr5ZfOcQAqKcTIZrA4j0RieekVbmjSBISnjR
MiSLUZSVZo9ZJR8QlCUiNdWya+dmX7cYuWAaT3jvBuN+lec1YjuGsAITKFC18Nt9ZFVhtW8npKpX
CJdVeP0jLhfxmmRGvBuOQXUksGX4TEpWdO33EXdRItsM7ZmZ9rCFawoof0uPOiH2juoPMzbNFpEC
eRHTzsUs8Vo3GamHPSyUs9I/t929riu8CtSmAdZizR6FokgVT1Nc5zVjx6Fjjw1BM2ZbEM7zAjBE
mYeJ2HMnoL4STNcDQ26gDJKqyxx/AJ1LCcY8THCO4vMSV1mFtDb+oPMIhPlRjQC48Qkxcmos/BYX
Z6erRGIeHr6K0V0/I5t1EbGYyBeGUBbhH5ur7RyYZm/PuC0cH17X9QDO27yjy8uWiiC7SRjMRLEr
K9iLrzAJ6RDyqP6CFZB27QFQRdqlKKdThnDYecg1uIeCwDty+H4H2E44LyINaZX+uY3sj2g1BiQP
cAi6yaGf9UHKPqMD+5Hf9lguy5ZV20c5fGxFRKTpjxqj15hA8S4CQ0zbVaiapN10KV2nEBhDoPJ+
NJctiZr9I7DWGEHRRxbOE563K+RsIl5wZyrM+iYq+yMpDkMnF4tbDDL1x8fQAvaS6EV1F2VeAIkd
vLngtD94CqBnYotwIMewq+4Aee5D3M/k5Cs8NE1STIRiczV7TkRueJP1pjzo4EsMKKsan6W+2dUV
SbfvbpWF4V3uoOnZLzmd0JcIYSeB92W73wsLrIatdEgQRRMsNNCbMhUjmYNKve/dBxDiikInbatv
MAQowNbFpPww3KOfR3oc0tHH9sxpp1FkXXqFcx95ZjJPxQQaRCMwpYSKaiTNbRShntMLgtGa+vDh
bZK8a8R+tDrTTKLORMVCxsItza3o2b7FKdbHb+X41lbwiBFZuJW9/VtTVtnUt2nN5QGvNbXz81g/
EfVZKWixVBDSDZt8Hpe8wzW404R5zTyQM84N0Mj7FVD6AZ47fZdHJKsxtbr9Z2VXOIO/t/R6RAbZ
8qtmHTNqq0x36q6DeGDrlEXpzUh7gKXVIiPDmieWFwytU3KvxVXJD13zCPy04R/+WkR0X5ZvVXCp
Kj9ljwMy4u1dz6rah1+aHsr1/ue/X2wLLC4ZHohzJ+Ym10OdVZED+B067Cgne2+vIfs3zwGSvGXv
6wZvESiUyXu65KWCMlrg7PQWdN19Sz5dcWZEZWPYY/TuemrmHbIMry9YsClqvyi0/Em98wf4J5nw
WvGPCY+2eorHR5ysrMWVeWIH4APNvKX6zgOoBYiTyx5noIjSnBycm2Un83J4aumjrd8dHM+IACW2
D4rV4SyISgO0W/tgzXV0Vs2jtgUbbkORV9Oh5EdBrpL1ZmhvF5yAJt+SoO2VreNzVAwtuoVRk/se
T6dK5yw+J2W2QPVKrrtofk+CJm+rMRPeLkCrC7bAmWAxRlghlOmQKzXnSQQRADoWnkieHKZvNxWg
dfVyQDsY7XL3iTvuBh1m1bLkicJljrzY8A4N8RAR4A4023GaPAomcyhiFQv2VFA5ha+wkXD8wXvm
NqllRpo3OF01A88cw69mfmg1XLMdyK/G5x4BAYrzO9KHmY830uWCvLASIGsFmvi2gJwC4uNZG404
UQVOgZN10JuvZxy3E2YJh6whh3J9CbxH5fnpdv/YB/70NfKelg4Kk2OVMfALWc6rqbD+lHpLnYkJ
sL4KsrAcs8RTqTfOxVi3qVcOWRDAcnHxkB6A8CFMsSb+PcaPdh56BCEOSVmfB/nSTy3QJEzghgx9
PUQHzHHqBtuqnXbRgKMKeaNPhixKJmQN+DvMy5Hmy/bBPUpRzYOMS3OUHliOMcgc8+NoP0dgIG7z
aqg8ciQvAsub4Tw04pOsr7I9UProuFM6jhKpxyPaXZnnfVJvggwZS+nqFA04/MKrEIY+t4Xi4Wwi
5aedH2cKRQAJQwh/zCKzd4FKt+HnSiF5gUfS4ZzrLfy+8f/hwotDGNIU3w9dDKkZZN7Vm8IQCWRP
sp5DQReN4Ya8qSXISoY10Td5guRITmVRA2rwCX6Mbhez5u5aFn0FfVtZpXatMrAq06DEBZfgN5Qc
8+eoVbyuCDlILfj5BnCNg2dUd9CmwW6LBvTr55QtMh/QnRAdlh2v4Ko7YgOg+1SPWSP8wzzhQoFe
19BDq3DaOTgdOLoRg35bRojeInvcDgkHklcNgYAq9p3103473pNx56MktJG9l6jdtx9LTJBVMSbM
BpBB1LQDiawYIdI7uUjCfL5fe/bgm2YXhuptWXHQl0iNh12gP5dgvjZApSqAB7VcdvGPcXsEi8U7
J/1t00hopSNCx3a3MXlLiS0higa42kqhj2vmYl6R+gb8JAXNRtkXZLpOeP08sWVX1btVLKexZ8e1
ct+qucSpPhf1Uucb3jEE47VCPmbWBygopjHC2cSAOAHfq/xnI+vdlvRusKGhIFwgzxvae4hjIiEi
e5gWHmjEd1viKQxCsbW7DfZRotpJRHMaOehmrMVMkWdUEMQm732ALQ/FgtrtDhxJJUJ2OsfQtJ8f
w/WE5eBGh2Dm+Q8M0g7ocfWZIUBAkKVVlOzVkDclZhNDbMcaijwkn/WJYk0v86Xe4ilcp/EO+Ddj
3WM0lIiUcyGA+5jQPYfT87r2N4nkuy1n52JNv63RxTDQ8oESbklW45SHYRX7xDS3ztzfzNQc10Hv
OaufKUhHI3dyqaqHH9Xdf6l18NhK/Pm1G/Df6C7sv7cbLm9+/VXb1VzabukrCFejj/H71W1w/h++
KNRQDcv9+L1fHr4baOv+O8C+/eR/9pu/dwMelw4Ngks7qmH7baxq1c+Ngo3k8L9+/vV/6CsgNqjv
1a8//3tfgQS/wRsNY/8YrsCY00bh/72vgMYCqi/M78BBA2xmD7yN3/sKwW8u6PAwWoUwAaZgIG/x
j38zmM/l//wH/g0Ew2LAB2gF/PiF/5W+wq/0XFBUXArYDMQ8tDdo7G/Q2k/F+to5LvfJLI8qeq+j
ZsfI8iEjmC8FS/I4VMgdLEZDsZ/gAxA1J+zpwh0xptI05avUHFPZa3ezJPXf+cptnJWfQITtujBw
m+BWIbPhAiT543VFCWbDAAA1SBKSSzhNK9Lc5aOZpJc3Vd4fWNse0Z+N8z7iLK9st0fl+Td40y9A
xp+u4RceqhMCegZBoDnOGnhTIjyIGMb3RMBSj8Tx/U8r5j8CMf/6hn+1IxvJwpEjk+bI+fxhO32j
jPPO1XFco29NFT799af9B7dGN86wF4Ilty2yPz5e2XDoRJVw6XSMOiVUnWgoT0GCRMap/85Y4seQ
yi/vEkQozAZAtNTHHB52wM9rTJuaulyO8ji4UH/yVeFZ7wyye7KLRJQPPLz3FhyPnb0qZ9ivdGVp
seCasxTmEtauKRyCkz5wPqcALQsvbJEcAWs1ofOtjz+TSZVpFzN0lj367FEctn/9rAJ3W2x/vAEP
zDJ4+MBgB/vl1wnwzhks40ECgmTigkyHpBLqnWjGDz3NE7c+2CCY8g4tpkIuRYn76wzmEgZ0gNoE
yiJMdTegFRRcQJJtruxdUFf8pBNVn00ABg6mmJ6UJ5CytgL1cr+iNYAdSIFd7Op4YgDeMUOi+jGt
tL2Hko95qhqIIi6GPTBLQcSKUQ2uFiBIUPr+vT/NN2FzpS3VxzmipoCf+F4x7wLvT30zWVc8V35y
qzz8RuKW9wGL8iTujrbX9kaJ4auNw8PQoqWY+IeGwe7Z9JjWluuL37oV2oRocfnKgOTDiD61hLdZ
vUKZiUMxVROvu5vXti9GqShwkj5nzbymC0r4Qq3B0U8WkyVdhBySTXsbxOcOCnJFyLp37qDdFgnz
Bh7IYQr0fAiJ/IaZvXqny+5t5T6MG1aCcXE0V0A8enDwMlY4IS9Bc/YD9U2g/b7zQzRpnM7sZr7a
LJaJSmdJbxpC+FlUDj8n4mvDG2A5yuzcKYZ6JiXIrWjqdB2/BWGlzZRTr2nsqS9+5+F0CVsfLRp9
Ba7EwfOar65ajzFrs6Hyi00ac98s5jUmGC3AMlkyP+hPgvr1rguQuI5BsO5sdJhkghmSqETBgkSz
jLqnuLUgKBF+bWNJssZxxj3a0/2D263Z5kySugOG1cOxe47GaczXKrSpiVAySidO8nUje6woa0fz
EAC2iKGkla3BaDOvP6sxKU+gJH3t7ZQtaCJFcfms5uqzR0HWxeE33sPP3hzcxrVZ9KL1MO8Wd37j
EtgdLme6DpDV2xINJws2YCqHh3UoXdBgkiibZrgjgdMBAWKx6y1yGtxttI/KuQBXBeSjuEtVMONf
6QZebLUtAIK98G5askHNb/0IWdZ2GV7rlox4Ysk33BNacYGsMQrZ1RkwYqjXCfo4f0YBZhqQxrR7
QHxXVQJslCTVfdhwP5eATiA6cx/3cM317fotrFtVgJVDken3B5RdPcxNzMLStp0OxEVTZ1JgoHpN
2aSYnzqX2ARbzIPg/Fm384fEMUuld7Zr8AQz5kIZwTPIE8B7HKtfvoU+f0VAuImBXzCnAw+Gom3q
RhjhjLTJ3CYZ06iu3jVrXmoyf+jO7eBP/Mj4KnPowmAiH1nAcHLVeepLkYmuwvCuD9KTv8rypObg
lvI4zv0ghkVMjwtCKXRukra7HvX8eHYr17/rype54s0X7ZGbqpswQOBqMOkH713R5MWXW2dpCkFq
0SV2HfABNxZvofKfVgylYIgvedF4Cik18ZVumi8VmGg5heDahoG+dugSRrzPF6xCKsZbdzRdzvtm
AkDG0MWq6bkhNfrexmaDiV5sA0lYB9VA25f+kYCC4Ai6FEDR3NfF/+aaV66i4CuJqLObJlEEypCi
bkv7lcJ1LeESx1KlHgFTPMSYuAerMOhvKgErPUWi3RhN/dEHBHpgE+iDq1+HedJPw1U1oeWF7Anq
wgSdfCLfgmG9Dvv12CUj+To36gZNXKzWquPXsYOmR4D3mja+t+6h8ML2ioyQrdHRjYsSeT8knkbP
numnoQDjbqeGsboBHwyGq/My7BLQFm+Yg7mlBtVp403ucaikfFjrriySsAQK4uHImN3ujrftcBRs
vqwq0Delx9vdFo8omT4TytxTzLwdKFdtKiZ2ZxSAx4RAKSiGeGCPB3DFKmy4riZhxgg4dGHr6pT3
TgOsePlEKISQOaMY9BYBGiMb/GmQokD205xXCbANax/T9LPmOUGB6lSO3AWkYSjdRIWefQ3ZC6nv
Iwl5LY4x7gKdxk8Qv/q4BD2cAnwAb3nJ66XEyEjlXNNaHUJ5XXq1fnBBRb1uxPoeluZLjCakWpbp
DHG2VG4H4MpWuM0MUdE0J8qlfwcy6xPDkXeMN3fVHkwPUybRDVoioTekykFVM9PyvmwnGHHEMUjb
FTS/DBoKdTjEGffFwem8Z+WweO86Js7DSUUgPGwsFRjisukmqfzgCmLIJyqSDTySECVWwT3YWA8h
CICYcUj7dn1VaOSikK5NoRV90Ka8nUqypIP1PoY4QqleByZrpuGLW0OzjgzHpGtfVdfdImwle+1D
omQsw1M922MLjTfSkNuEzSqnRgJx9Mv7mI47D6yaOxd6V9pzMURUdt2ZNMEMITOnSRuMnaoVo7uo
MtEx4BFa9SVJst5H2xF99te4VK9BC8m8QXYgXZidwltvO5pXUYCC3wAsaJATThDRBlqXjTrmWbS+
mrCuDwoZ49AhYDCfg2AAFMOZ4LsZw7dr0NFLxz5Xj8sisMm77BTO+vW2nKfg6PbiVK5k59fz979O
l6AR/6d0CaIWSQS1QXQdcaL9ku91WoNlN7YCO4Ej9LhyQrQoH6qa7MpGAUgeoJM7YN6dxB78Dvz4
NXY5AOvSu4lC7xbIhwTdeuLXY13iJSZgnHKclFIqcRPouIDh91cTcu9O+9GXEivdKxXKk3gx52lJ
TtHSd6ivGaKtWbBU0KM5YHBBpx1N2l3rTDt0z8EI5iqD2FPeKxcdx4XtsFAKEsxAVMvoi1rYAd2L
E8Fmqtb6KEtYv1EKzk9UmZfIIGXho/4Wta9lvXiF1U2VrdStTiKczjCyrK8icER2s3YeWRJkMdT0
c4sUP0sS/uIPLI/n6gPdcoA/A1B5HFd3VJEvkrWHMgwKWfcAKOPvjQlGqMQaBN2+AJr2GkyjKTAw
fDPKMQtnTHd56jax03RE8/w99pprsUr/rGsfKSCmUIhADPPNjFZc0frlVTIK5zhof00bVgtMKMYX
LYLo1oEMLhCZA2X99bBF4qqtbrlcD8qt6sO4wpfOce1xy8OCuduDe7sfHQ3ahAW4H8dOMcMR8gfs
6fiAa2Ppf4Zz/8BjtC8IWU6sRfeAAPhmrukOyFfv2tp10klDSrSx1wwd2Q1vBjkluKal1Lt4ga55
2S7ZrH1wvTBpnYI3U+joEJdfHTm9bR8jOv80BSvAmBGtPGTZstt3Md3DIvOCcLFmZVC/gSP7NgMZ
EQPKRXkrR0DKkiEHAD4TpwR3kE/1KRjZa2ndQzBUN7pjr3R1z5MJINoz4KpcfqUC8W3la8q98Som
w97pwxdVaUzmYuRGc2sKNkX3TRIejCef0FR1TXnnBSsI63AigNNMcD9E0z5ZRln0cvmYf/DLQ4gh
EMB5M6D9lELZPZUKpyFQ3Ld1QrNRNKegiZ/QC/mIEojpEuV+eBFk1xl2RDlFMMUEIKjrwdkHDjpl
bjmi8TfdiuQK3pL37egXcBC5oGqKjmibVSni3wcd62+MlyqzPMTbLsFJWUH7RqN2IZgRHAL0nZrE
/14HITJ6jigSLGNWWrSjfXIReHmMEEBObf8IrmyXupMccssTGMyvD2qFJUUdyWE3SLD6wn4jsrkZ
N+Y+mMB0A5EZYzfhdARKi2Eg9oIEwIsqfkadCFEDiSExSChlYQ2/w5ADAGce+g1zdYfUNMRbxoXO
rL5hJrxbpI6yzpuBcJvyGfJ0ZQ6f8esyqW+swV1VHSvR9E5eXSd6WLlsMo/7PBf4Vh+FM9at+dLE
5gGZ+3huLMQ1+ggCukuATnTnvDXu0oH6/13p6pMaCM+if8mhaKy+Cgxki0FgRzogqfv90XU7ch0N
1204g7BXuREw3apDOykZ0KCsPiKJlr3f0TsFDAWgbG5QltgpfFxVDfVuF8UfKPCYDbkC1ACBxqlD
MaOuHL9D3TA8dH6PPrMdyn04iYuJ5n2gk6D4cXD/f2zvb7C9GIPj/29sb/f9f5N2XsuNI8kafpV9
AWzAm1uCBI1EiZJapnWDaHWr4b3H058PvWYoiCHs7rmamJgJJatQLjN/8+u9/FG///rbQ80/qr9l
v/92DH6WWfpeBR/AxNPf+WfNT1f+TrUP/RG0TjGZsv7CEivG31VQP5aBUjUcf5NSwz9rfpL4d7Rn
ZMua6E3yhNX5d81P+jsVMFlDZlqdIMqQnv6bmh/b5cMFzd08yYNzP+so2lEDmvNE3ZiCZZ8JwZ2h
NddU0XgF9Wm480NhN4oPkSXaWiUOVKrD68wEcpPcdsIzaPutH/A0SQEfR+GLVQQ/JBpX6yRAUDwZ
H6gybZTQumv8a9n7AUOMfiSPIZ2sLyD1fzMMpJD85EHKdJA1uSMWv5v4FLtXsnire41dQtfrvF+9
KthZ+lOJX6sKi6BhXBWQsgU1WSf0z5RBcLICkCZgukrR98CobI+ecNu/8xCdfJVXfrvxgx/NWKzq
kEvFOvrRL00y7Irf3VXCg0JfVRvih1EqjpJ6H3ceQyzNH5bLTSpJ+7RrSTP025STcRWnoH6GkA5Y
B5kv7N+pIFCAUI88N34rGvRGWXmNXO8t03eatIvp3MXDXSsdLenR4BHm81ypYtAsuMuEj2Vwm6Jm
Nkgn2b3WXLCjdbjyJrTwbZfuAzpn2vCQk+RNyMzOPMB/sxWtWeuFu82bABCPe+1WwA4yTV7puUhv
xuRFQbeL/jDA9Y0VnSrlvRo9Ul1rq8ngo+mqh7q4Br/okAfbg9ofNSk79iLdhxJxyDyjkxc7OX1C
rzHWUgLuobuXa22tj89Vrz7WHsJgWRNsjfbJM0cnAGy5covvlIFYC5zosoHCe5g9afVPd8o8LfDZ
ZfRQkbj1LgQNORLe8oz/UidvmSq9FKN/RyEEV41SvYkEmBpWF926VXNlme1vU/Ppw2zKZh8Zj35Y
nJTg2XDbd7hXdlEgG+x2V5hmvFBJWaklqVFbXNcwdzSKDhn5lggyt3ZXVo7ICjlU36WbvHlRB9dG
1M2GkLKGRLUa5B85v8+IXZpxiu2DgMnl2NGoFJhSuWp90Dg6LyLtSEYqi7FdxyWIlvugyBC5Bb4e
7tzSv6qReY86YS37bznZi92JcmSLtf6ipcZmaJVj3CT/FZzvH5sXSjM+qhO/GP1pNvdZxT7odU8r
BjW489Jn0agdE82O6V1a6ryy6nTTeKfYW6KYfnzSfw46axNQ+PJrMIYBtUIu9/YqL2I7KJbMOy6d
S+dDmycOIdxSJWRobg0yyAxxCxmSjfDgqVgVQSr0Jyx32q6M7s2U8q2vf6NF6bbKehgkluJbOABt
or99dt5fqMxfHDs6SHQi1OnsntXKLa2X2zKSAlA+b+SJUg4ox1igcs9Y8v+c4LMgUz/k7KsC/KuG
VAKVzxBJ74ZNd6NcuWgBroRX+YXa0WYy+tp9PbKPXYDPQWdLCSampdOJpZ6WbK3wVjWPQ7ARjW9f
R5npefwjDNAfGaExAybMH/Lr2djKsWy6URnCu8mCmHY1AEHbXVuYO7PNgVPZS19sJsPwOeJsuQ7R
EI9VS0QzRDo1v0Ui5Q6NN96KYJbldN0kGn17C8zFsJElwTYpl1ty6QQiWjiJubFiysJpWQBl052F
2Zhi/9VM+Pzb5ou8HAqlLsfwrnboIziao8OGuGp3+oO11R2oX/lxSfFxlpF/jjkthLMvIKQ4RrQu
MV3IeJPF9n3sRFuwUNpxysJtcU2nIbMXZQF4AX051gkGfRZX4+1uCVNcSD2HZptsG4eCJfY0/53i
2+cBTifLWaAAsUBD7PngkfyttLh/D1Z+v/DhLu2W82U8awdWRqaavkGMYpOt8Mb7brxh9LPX+Grh
HSuZhWwvMcMvnYhnMefiGXGoUayv+/DO7/oDdXc7r+BJR+lRwNdwvBs4DBdGOR00XyxPbXbahVGn
D5lFRHXbcsFuvEONb0wnryBT/AemLR/B6Z8+nDY794oSMl4u/Qk3Cf1MioAg4hdFhy+d4efzODvp
OrUY5cIljAcCUw5/oXYMmWtRTPEjrP9fo+FdjbCqJPHvH5dh65mF6MpieBfu88TWHtJ9ssvufB8z
btoyTrI3X6Sn9g5Y3Xrhs10e4L8jf3KbrdEvM8DYoh4tOelJ+qaBRLoS7ielFdERwbHEa+H7khPN
hfEC8ocsqUO+4TEyWyxe3em9JejBHdQ2cMovhvKueVTyQBmaTb7978co4++j65NorYlO08fZzTGm
KlUxD+8mMUTJiZAx6nEThesPG++GvoO49n4Ou7JfepdcOLI/BJ4tUiWIqUZpWXiXtsOp0xG94kUI
yec98saDB+mu9d1NFrgYLVU08vrwKEFqbIS7AQLewiQs/ZbZShYH1e3UgEnwnpiCCrGXSeyZpmCM
ok51Km3xbXFxXTiFPox/+k1npysMgXZQYsZPK3mLkaNhHAAhryrHeGQaNi7cGpz4TGhh3mp4Xgw/
DWl2JFG8lCcvYBIe1DE+hk+1MAfLwLNwCg99lU7yJBmeXfcbIIkmT4m1uKCRPPPL+7OTiTmpUhpY
o0Cb+Rgzl0eeMsnA0yiPoacg4RuYtgDLS8gyW0heY4r9foF1dKbsRboMMnlP2dtjnB+8uHhT0Ufw
o2fFU5x6ie4202/mt2nTBsCyBVklDfm+2a06KCZqAcAVTkOLz30GN58q6miRVdNtowqtPw+msoew
THM6fyP1PIB1W7uBbufUk7Ks2I/CQLdG2gWA68ZIdbKgvwq8vLVLQdt68ZL2ljTN1ocvOP1iOIHT
oWjB1Ju/edxB88ji9dNkP+rtgO7+8+IUr5Z0Sz+t1Vmo2VNHj8tS1ipVB4SQ3IrKsYtA+7Nishrw
Jy3gHHPxhS356eydhZx9j1SHbTG1JE9984KGyRqBlE2a/aBwujfa+keoK2s5Dreu7B6ULnqTQfWK
qmT3oQo8w3xa+DWfJgDAFGuDdr+h66Y8774Y5cgxic7dyY1+m1Z0F8jCa0SbaN2Ev9P+Vyf8qnjx
Wk1MtVPZptbvvkVwBLwDhji2pUMXaBIKyZKvLp3fn/bx7JfNPo1hph5wA0U5iYJJF7I8FOZw1Y3t
jYFSfiEW68G8HUxzr8TSnW6Wu57GV2SmS5/r0wkK7Yaalwr9bpJNmkuIYi9mZolhKifJ2HcN1dTo
XlPheKv6KqpGWzAT6JoJPLluFYziVZ14aB0GLxmKDwuf6tPCAVGEYJVIUiRhHTvfyHkWpqmCxMzJ
b1VH9XoqVj5qGO1b1Sb2RORt4fxDbAqvc79f9TGCS412HTaoufQjVi9LKrnStFI/7NPZD5rW1tlB
7+aiIOt93p3UrbfTnou74CpeYwUBFNmebHuF0c4cZMTuzSWS4tJUzF5OqLqGoesW3cnUXhqw2gk4
EK2/W5jwz5/+w4SrU75yNj6UTNQ+kv81vsie3J5pXShb+BOJTdMLr76+3CxE/XT6fZzV+V2C81Y4
YZe6k3gIdsM7y+mP1bP1BCXa+TrW0gDljwNMlabpA8Aip64fwby/mcnCFE579IsVMs/lK0FqAW/R
T2wyoCgelbpwpUe3kr9E9v2cs85mbfbowDIgQFeDWUNPaaNn20nIDUu3Zo3OWbDxr3Ib12qA/l9P
4MXxGdTakfBDDGR+U3W1FPQRTfGTikABKkebrEIFoHtpjP9O+ZpbfBrfWaTZadiWoVHJadzRI1RB
1lD20X4VlLy+Hs/nUsgszOxyMjIMaiOyutNUboD0dELMaNrVtMFw5FRfBpxJGjwe1LelnHwx9Ow0
SdsxHhN4R5wmbg17U/UOofpbzWlvbmLHPMEi9LYjz0bk/g9G+8MfNzA0ImfpSXBxU5zN9Oxs8Stk
FZrpm0Z9acfiDxWBgoVZnvbVp21hANzTFB0ZgvkTVff1KEj9PweL8DN33D3kjpXyG28EtFWX1uhM
C+ZfS+evaLOt0VZDMqh60p1aHctmpd5g1bD1EcfoRXTaQXWGACldSGtmmO00P3QaLXAUYzxgu7c2
+nw9dN9TdJw8kCFq/xDDRgpGWDrm2zA8CtTURRUXwEG8Gq3sKWmQIaG7jR7VTmzQbqXHefITOgoN
pI1xcdVcPC3PpnK6Kc7O6KH+1x00SSfW34Bn7VQMe/J7lEmWXiRLn222Bws0GqNQy6YzpjNtwwnu
pny5BK1nl/ZwtZTJXLzkzoY224sIaNV+JrIhklpGgUP/VkexbQSL1/jSsGYbr8w6GvEit0C8D3am
uvIdgA971QGBoXLHLZb5lsY122DgiWoEBVmPACARXbmv7rLX/kq5R7xLiVee3WO6h0mB9P3/t+um
Buz5UonHIUZNLJ0+X0y5wwkOKHKs6EhpdrjhLl+4Gz6nMX/O0n/vO3NaumdLU7Ui00sgbDGv9b45
8kaz6w1WZ8dlpwxp4Rua038/iwVTbMxlhVitA0H+H3U4HEICphOeoL10piyObZZkg8CKcXH8c1hL
jrBSdvpeXZmrcLdcjJuWwxeH5aS0dT600GshUqFUfMLB46nVtwWHCmk2+OvALrv82RTQQwKc/fVq
WVik5uxcSQqty0yy5RO678ey0VHPAjRtLUT53MiZrZHZkdIIFLD6P2uEr3aQ1hbgsJ21ifYA1TW7
5ow+Cmtz8/XYPrdYZlFnJ4vrp2qd5kxp8Tu5gYYgO95RXekvzQndmWfjJC31q6Y/+NU3nB0xiq6g
dZlx4U1iu/EJqrtuFzagw11cUZvBGMjfSDi6WZKztFSnPz0PrYkoqoE8JIP7k8Sc7YzcDOQmb+r2
FPkoUeUYiwbKqkdWHNS4hgbTQLH66+nl7XcpJiE15IUNjJpnJxzZciCko9SeUjTJCt89lmgGrZBZ
t+XBeMrrZyHUN5F6n5M8RmF1igt57xVQvyGHwrlE8sq0O73cjaiu1eGTn926vngD0482FU3OYScL
+TcLT/YWhsm6knKIg60NrRRoQiUdG1WhQU8TpYwgSZY7vbzXRmQPeEphBQ5EWHZCTsCxqu2eAneD
b5nc5SgSbYpetLOEncyktD1+kP17JT+E7Zsr7LUg2AqBciWpty44pQ4dsT7WN+qQ26Wc210ubb3O
QEzruhy8pw7MtVcC/Kftn6NJlY1QneNhm1jiTgEZIARbxFRXHr1nUIuQIBDaHkS71u/dFpBDi2xL
WkdbSm2r2npvwE33hjWB+B+b+reZKccAbLhgvOZNagfi8G1MtMfMR2A1QuA69MONEHVbpQb47d+3
PZY31bDyImWfl+YmF7YjuEvcoPdSIm7cSZlLFTZG/B25yGPWyK+RgaOvVe5M/hlZvs2MQrWvJrby
vSTB+MYMIkVqRCRQllg8+fW7NNa3PZjz2CiBkql2nw+2XCsrSj3ovSAWIHYryxPtseGiq5pgLXqp
TeN/Ler+rq983leoY0avQiLvPCQdRjcnzcz3jf7db0wE/JSNUDyMvfjsZS3g6ntKLj6WYZ3SrAeS
ggHhsajyV5YSnPDbZinIwm3oqTtx8G/yQHTcTrSBs8MhIHuA/Y61mYg9XpU8JWX1mBXJxrBQAXN/
Ft1dr46O6vo3QwLnO6yw9YluC60+1onpCJ7+AiNm6xo/JIB+YgNhV663mO8BZnlNjWFbNegixN22
lH9OUgsGPNk4/GbGIKQFcZcY7XXpSWuQCRuraMDC04dP0ZZTvidCd5saqkO5yU5Qz0sspOghl+eJ
DqYHoYzgxUsQ5XdBYhqdnZslainduo/uvUa6irVymwpksqGK3mvvbjPIf0UsbA3FcxD0eS/L9AB0
aeULj5Fwj2efrRpPepdMajKbqoI+beRb0Uc+QwnXUuOuBOQzBDPcxxPaSEnr76kvHNxeexoR0VGV
2zLcxeNdLz025k8xDOwhjo7guH56DXIJtbYvkQRrg34LdNnO1ENitdfI5173krHSxPQlCZ76tDnF
ouTUWNdCmbdzvXpCdvldHqxVLgyUBfkQSbiJYTgkirQfjfRdRIe2VqtjN3R7ubeQD0GQqlZ31oA+
PniDEo2tIkbt7tBpz6Z/lKV6Ffs/Ou9dUt/98LuFjowpNPs4E+3cUACGFlsZ2T45kb+5rbeNCh6B
QfksdwOQAuAurXDtIoG4TlhqEKboDikv+oBe7MZSfkrVJLoBG8Ot79EKXKNfuFFAmlZ6jEqTvgqR
QhbkVWLAa1LvaloheZqttbhAR0Eip6M430LMHER6/KOZf2vbY+ijF6OlyD776GL88P1DWGFxE11L
gJ9HlIG8BoN47d6E0ZVn0B1IYMrIXzVttTPHG5cjwKhcYGaiHaa/BP0EbB+MfL22NIgf6m3hdMmr
h6yV+F7n4h7y9qqA2SOER7W40pu93p9080mnwj1ayWaSXg1bMtLuICk92oPJJmLZumbkyN1dkp+8
8rEW8GQznVq5FYtrHZmDMXW84Bc4+t67CcKbMHqVXKBTKdKCP2okEtyJnSa/BBAhxvTKV98t8dqQ
fujmY+l+i0qeNGhItfJtAIUw8BRk3moU37B65XQx4dOgQsxGesJvCOyWCOwZMhEPIk3RNmLQPERs
uQQZuFT5ZnnfVfcYCsW6Gpx0FFGpTgG1QirjiC60eAPGG4U+6IJ5DSLpWhVJ9WuEW4gY4EeoZ4lt
Sq6TyuHWQpbQEO6AqRsmOWuX7aQmvEZKF268jxHegxvKG1WIbyhm7A05epZkAHlMb1boTjMYNsg9
1G0QNLEOaVlj3QX0KlOeRvD2Y/nYD8LBVPBWbx4HtICkQb7yBtMe/XbVGcgTGf5ONn+k+sHNntz+
JTFpsIw/OxQ+hfg6rk8xlMLKCsFibVzfe1XiyIaYtlKrJzcqUEsf1t4Ab6KotlL4PSperaSi91Y/
6cV1mivsM4mHCETF5j7pxe3Y1U8WnA+RMzOoYOupr50yIvmk36id+t3SlE1jkreHd9nwPKKnBS6Y
39g8JFK1DnztOgWy3iP9NMr5CslxWy/StYgIU5T3yAFae1dSDqJZH2Jlj0CF7Ra5LXf+ZjC827K4
FwrzMBGZ2vjFGx8awHk5kjMFqogtR6CQBpuR2TPE+AbVX2TGjrFB9dlAZ7Wzy8JEF8lwLPHo+zAA
xcLJxs6uPXedyUelPyCd4KUvvotZobq3qgMelzlXhiWj73uTw/LTAMUJgA876y7zlLXBY6PCbyVR
lP3Y3kFw3aVBs/LFQySmTMk9qqvbUMrWLJDOwklGlo9WyJKu0Dhwm+sGGb7AGumpaNtBl1C6jNAy
chRuZR0tlAQo6fitL8WDmmqHyOo5l+Sdr4GTbNFbRFHNbNYKqE8B9N0guxsam+s4A14P98AKnqXk
eYgqBDXeRuiwooCcX6Xt5egW3vA+KqInE6rn2Ge0uA5dCLejAoYuqGtS3yPCApAzwEp74E79Xz7F
DDFGa8J47DNxE1lvkXQvN2wXgUZUAxbQQIYJQZMoHyAGXEn5o46qROZdazEQIRN7VBn8H7+7R+Ci
ov+pImIJS9RLrxPVf3RLmJpJcBDkl75Xr0Ig9xUVlVzJd+iXo0fypvooULb+fdk8aRMdN8geK1/f
NYGwh723boxxAyfuFMqjo7XhRlajQ5u8Nc/Kz0Zi9/eDHcWJ41ndVuxexpSmH4pNAutnkO/gklw1
BvquMTz1tnzz/jBXQydCQbKLJ/Kx3bvZIZXwJkUJz2tAlJfuTR+Qa8lbjOpWWu1tc26/GDXYzIAY
ErznOG8m6i4cHrQyQUa0oehz76qPRTpueVJs6/FdFK5F2BDGYNzQZdkU3ci/eOa6yX56fuNAr7mu
5OEg6fzfun/TwwSKjLesMLY6mqVgbp8TBVfWUtmJRXXVYcml8vRKUa1NvGiPpPYKs4J1F0ubALaQ
lqJ1IyJGICdObNL7peFtcjbIKSSeNofjYEG8rjY1Wzj3X8eh34yKexjCei0P+ToQgP529a7ModbI
O6U094LyhjHNSvFVp0WDqkOgXOPJGLeek3JijN1rQ8fX4BBIUPZQlMquwltcjHjUvpviD0l4MEfD
Cf3joIIBUjQWZmpnISrDwy5orkSkwyA1QCJGgcRHnU45FePRQwSN865HmU1QxR0s3ZXr9TedSnlN
944aoOu0O8TtW9c++UgZed6DCz0Yok5t/tIVZCsf3EzCL0GwvcJaCcFVgshSZEiQhSjjZsYuNPIj
CGUHbB+Uxm6r1s0+QA+6BexligOygZw//s+CCfHbx8H/URo3GDWMqxFmN+VaLkHzN7RJW0a6pmya
HbbkjgUjL/K8Z7OYBIzNjdeouwAQbPWH34oytE9JAmWIGj0tPa/xVlLQGKw5w/miiJtFPHwj4CH8
XZiJz8igo/eETp3X2lCHbBnThjY2gCoLvHU5agZ1k4zKxtQeEGxdid6z3vGaU7qDIn8b45+x9UOs
v6VwhksVQlfyzjG1EZXbPhH3o6utI7RXPO0QJjhg08gbEn811uTiMGxqA/o1WNFgIR++VFygf2cg
omEh2DFX5wZtmJR5brSnCgB65r03aWIb4RK+6FIhW1PhzICkxJZzDv0VK81v/EYkC/XTFS4YiAJ0
SzWuqc7zKbs+izErziR9VRtFSYzmMHlItbdI3sI1X6GXfGCy05WyMHUXK13no5oVZvy4Thps2ttT
ZyMnuVPWQM52kyN8eQhuF72hLtXVAE1Qp5+QRJ/QvDoywf1g0A+pgBBB4b6dAG4o/rSrdvsfOLNP
JchP03kWblbGs7Bn8OqCspq/B8JPY8DbW1vIY+tFg7WLi+Ms0qyAV8i67/YVkSaMBfbTR/eQIFeH
EPZW2vkP3tE6Rt9GYaOvcb6wUcmkEpyN0G0XQYsXfwnwAyAqICOA0TAnZwUatSiSCtmx9oSWiC3A
LkFR/OuCzB8426dp/SvEHO6GzUedulXZngyIxCXZzKjVduruBKQsMnTJdBfoHdUAj6fBQuiLpaCz
0LMiMB/TA1KTsdU3KNrFu7rcFE+Kg7yHUznNGh6e3W68ap2qB3m3WOi7VHfTDHA/EIKA/xuzQp/f
DLEYVlV7gri3Du7L0/CIxKzv5DvxJ0b1a2VTvwbr9NH69vWwLx5wli6LYOD1aZV9/KaFiRSEH/Xd
aVC8techxYJDfBcsTe6l5o8uAVsROUTZo7PJNUspw5ij7U6h70LS0dYh9PEG/pCOVMQQIPs5ouIM
VVxM4gevWrCwvdhzZoyypiOMgzbzbOWaZQWdsZWmhgKylza2BU4BLJodIzq1HR7iV5rBz1/P7FQQ
ni/ls5jKdIKc7ZbYtVw3nGYWUy0UGjFKJauySNcq4/vXkS59QyA4JssHihkksI+RhrSvKQqo3QR8
kbRrCfJ0//51CP1SDDa+iq4QKlXi/IrCBKBuSonRoIZBQxEJvCa7VdC1bNHh6LJfUmVss1Ijw4f7
Hsl2Ul4n1k1Xq3tytU2CNL8OBK3tZMcYG2fIjiacYSsYDlaUrWrk82oXiCNGEUXqrnWpoGaDLKOC
xN5YXQXUHXH3PHRGC9rVcvTgGi9whPwRlpRedMpN6BmuRPWHLz/E0U4TngrlwRuuhCZdu1Cii8rn
C3S2MlBqQCNQhAe4KwOER8gKY/QZG6zjANLqCoK1MMATU0H3try1hpevp/FiF8FAPVuf5lKTzGma
zxaF0mIh7UOwOmW8HbvU3/bxo6So+3DE5S6UrlLkdZvSGaL7qum3sowisIdM7pAumZxf3BLnv2TW
z6jxIZpAkgA+VKdIOidEMxSI+E80O1bYMUGEqq8qngVxLzwCvMPc07w2CnXnagbWGdLu64m5dLUY
hmpigTJhjs3ZBo00y+/5QSzhOLdz6XubPH0d4OJrhGeciBs5xi2ffM8HC2il3jfdqZeuKffaxSGk
e+q2V+GNhmnkUgtauTgii2ggXNF0m78cgzYZlKgTASfAKR8Hc+9Tqbesdi1gq4UxElreT3L7Qyl2
vjcih4oQU0Apv3CvOpE0N8VTJUQYR9wim8DXaJPNmFgoQWPxgNRPnZZr0RcxL8LnRIffRspLurAO
+2SvV+k+BPaU1hnyFtZmYSIvDcwUUYDAmlE3kJj7uIStKK6luGBg6mt0I29qlgi8e9v9NiHhxx/w
GLqrpdbQxdV6HnT6UWf7ps0KLXPTocPbJdorqb4J/PumUtD7xm4GjU9BrNdjFWMAReckbbf4fG0k
0qNQAomC9snCHFw6289/zmwbS6UrAxsfgWPZog0kWLWNK+mqvRLs6Nq/kZBuBfMHpXYJaLAUd7Zp
fRFBjIb60KksviUwZPMhOKJmd8jQSv96iJ8jQWMG8jI1xnTzU+KDgZcQAtDmrccxX115erLJ1Xpb
Yan2daDPz64pEGHY9CKuCbOpDIqy0wyNR6VI4RYyGVT99Qjtrym1VSnvYz7g1wE/r9+PAWdzGGYx
91tFQLcZ7RJ8VqZ2C6fZdOF+vPoJATDpTz6ninNCQ6GKY4mqSXvSdMTRsaIxWvROSrSAo3ijCf3S
62o6HT/F4xtNFlcG2PbZ60r23EguJauZcBrdJqgd2grGTyS1rrFnAQ+GnhAqNa8KjTVb4knrLD1f
p4/06QdYCswYHXvcT5mBJsimi9MUAy7uEFBYldKrIS094i4uyb+CzHODfDQCkTSvBTkRnlBRNnAN
5yEnABZcWY9ogqyQT5WiDa5J+6+XzIW0hA8KsO9P5iN/ep0jnoGUmaY3JwWfiFYZ772s2hiFuJba
elcFKT7tJexkE+W0cGEjXngyIK4oieiManB9uEk+Hn26NugCdZL2BGl/dcRtaaftoCrwUekifl8G
T11avGfx5tQ0qxFi1Ws90nZMJ8zmbcghmFs+ujKRTVXK+XpqL60cxWCnqCLFNODxH0dXFvDYc0Fq
TmZGN+ghEA7tEsHv0ro5DzFL1fXWFFrBJYTQX1lWflMn2yCl4tEvJa+fk5xpB/KokxS2gKLO3uEN
TqswQM32hMSCPfxInWQrbaV4laxpbi7shkun2Hms6Vg9uxD1xkKYpyGWDOXDxZG17b5//WWk6SKf
b+rzELOFl3a1aZodIcS7wR7Xvj2usqMACIQ38726WyItT3/uUziTDBhGEH652mz28IJtItcFeTKZ
eyu7iTHo/wcgJTQ1LsXRNItXIG+YOcxETGg6Yyb6B1yGOh61KcsZny1wneifj7bye9hTi7Y5xRbm
cynw7JMJiEvJGnYsFHJGNBqqfSnrdo0NcbAdbvUVGP2VZ/ycEIr/AbT0c72KtWn+NerZx4yKMf4H
kNU9IkWNqzPkRVRhJ2gPLxh7UBzvD/lqYC54MnGY5gcatgHUO0d2MnT9JhD9zeLJeun6Vyc9YEmi
lA2L6OM6HmKMSgWN6hbYBN7G1O1pioM2Gg3buEOZY/oWW39v0oT44W8WEY6XDruz8NYsSVfzMuyM
AZEujAISYWMelCuk2YT7Ftu9n4NTb8ZNf0Oz7y0/ikuOSp+5aDrfhNU+JYMKWcns6ZOP5thgmtqd
KA4MrENGj1z5HwQ3XmPxSrJNx9rKq8ChJ7e8Ji7vhLP404I9O0Py1Bv9OmcndIco2rXrdq88G7uJ
O0HlVL5G04626SreZgvPo8sny1ng2VY3sLf2spGtjmhHuU8mIB3m4ulVbwvb/vgfsGgvfuazgLOt
N4pZXWMmTdr9W1H+qOnd8Tpah467BkfV6mvpHibgpnhYrt8uDna2wrHk0UoVGdKTcgu0aF2eYDke
5e/atrtGIwHl16XZvXSlni0rfbamYVm5khszWHpmtFe31pX1U9sl24mu9r3cCNvEWy8/AS8k2B9W
87zEl9fdaPQtYSdeh7wJNmTXzniYWN+ubVwvHKaXvihkDp0XL3hBil4f164lwWik1zndFt4Oz7Nd
drQ2yTVuIncIHh2MNTLTjrce7hfiXjrEud9FUxFFHbWn2XulFnkcVhFxx1ua98CScBGz9ffWpFY7
fMfj6DdYDRD5+XbxrJreKfMLEvF4jTc+gY05hUXT+LBNlLcnU83uBE3dGrgjeWm6G1EZTlptXU14
QCN1sB3HWkJ3LOBrC8O/9OzQVD60DFoSyY/Z8IWhL5LQjdoT1WLqcVsAIig+N9/VhynpjTfxHRZG
/wOfjmhnUaeZOTuooq4JZTydW1CwklPcZ68+K9l/9p8misv4GOGpuVo0vLv48D6POltiedV5qpwR
tbM1a1XuMThDUrTd+b/BGYrr8oBuMt5fS9z7iyvsbLDTJzgb7FhJVSK6ZN4dNoYeiBMkmBsRBUDA
FV9/zaWPObt/Gq0eYoOq/ElSruv+SWiWxP6XAswumGz0ohp/h6mlUl+bv5U1ygUgCjAk5W7j8HsV
vuP39v8b1OxuMb3IDbuUmLr1wNMfSZ+l5XjxA1GnnEjr6BXM22Ce7glYFhfsAe0asUgwjo9+fq1Q
K/16JBdPVE0j+YNLqojSvCeUxAF4v6Gbpg/W8U2zDR4plvNEtcf32P4f+rXssrNws0vSRRCpjWTC
uUcUCHbewbtO9pJd2+h2rfTN14O7dEmdB5vdikPY5YKeT2MLUM8u3jRrU2Xrr2NcTNvPgsx5JE3n
ykLbEqR1zEOFTE1/ELYTG1Rb2EkXL3mNo58MHXK2ps62UltLApqltO8mKaR2nz9MZRf80+wQPmOw
WG+5wOqYvtVf8WY7S/DGrspy7gI9OSmgTUrlZNTSKsqu9OJRpPCZ6pojiK8NysELk3r5y/0VerbB
UhkPTrH/M1RcV+NV8yrtsOKzyw2mlNfWU7TOF2WA5Mt77q+gs7VpCHnRxAN9Yfe1gHl0BU5ctBUn
uGkdyZkYCv2zdV+vjOPgKBtgkdx88kt+E2/yR2+tLa2rpSmYLd6yTXQZCHNL8x/byU26xp7nNn8u
1hSd7fIAOu97f1qY9umO+3T7//XF52WZwSvNANnU6TDoWWHpehJIqQ/FtekMV0tnwcWDWycdA5LC
M+fPcj+7g4xKskJVbEn9899dCJzLvV8YzqXiAroy/44w/YKzCKbnQZEVGQ756LVuJ3eRutLuW7vY
S0cQDJSanr+OeOnBOJE8aD6r1GXn/Rg0G7VKScX6hICgalc1fEdMAPP4Bm2LfIUs+8I++SzGSXZ3
HnC2ZKXaD1Mer/UJk811UdG8lyFdsHkAJatYvA11ddUPoA9xwsGADCwjyfaIG2xQDXcjJoZS2h1j
C5GPoMf+rVfRUPaDp3g8KEl/l8X9lZdU1wENnh4kvSaIWxF0XGgtrfZLi123oGxRPFBJVGfPIAlR
acyEOsaBq0VRdetBeMxVxf7680xbZr68z6PM1kOrC8rYa3190gMERt2oXHXtXvPc1pZG8UbLb3I0
tpNsXCijXQprSJOcOUtCk+Zvar8ycpf8vznhB4wZIwlvqNzoUb/3C9+OqmOpaUeZWv7C4riY+vOG
V1RNxCfK+pS+NEpee2pcn2pO7RB2gJgZIpjbrqcG8H+kXdeO47qy/SIBEqn4quDU7bY79/SLMNNB
OWd9/V2cc+4emxZMnD2YlwEMdKnIYrFYYS3lV8ZYWlFoD4P+56CAXUYKyEEbAm9uohWYc9G8qKJR
MkT3MihApdTwat+4v74jzD75HTHw1jAV9IYYFy0bY2eQQlOb9jgRhtj+PcjfuhHbKnhwTf9XGBGB
BSy5+FN5zAGeeAQitUDJzbr2WJUfHWhulQztPhiGor4o8bLk3U4lcRZtdpGfmmA0OVr6Qza8yrPA
uS25GhSzMcEmIxl80W1SlUmM7mdoYiZAzwLpEbDeVuBHBmMvmqAJmv2v79TSCQWaL5KmOJ+mwhtT
W04xujLm9qj1aM4HjYO/i8tf12UsxFLgm0c1m+nFuoW4Oy8sFRWokk13bKN3vQbLTtCCq6QCeomC
Cqt/aOlN3DYbwxpF8falIUKybgFP5XcFhE8Ml+kIpH2z746BEYNDmbhJphxIhLZ1pPG7uN5Ipvlx
XdtLWzwXyflurZLQitV3qErMyCGMaFSfEc5NP4f2f68ZQJJBFfK76wEdSudW3wCDy+jKEfOcO+ut
Wyf7FgF+9ZTvxD2Ll2ZyLoqLGaup8yNthqhaObZAvFKmDLyqoci1sXN67jfOxXDxYa/6fWRWECM9
pk+NjRfzjeUMq2LbHREIC5yGSCduo+Z+rEfVGLpjAzRfkDSot1r347otiERwhj/6Gki5QIh9JDC3
CZMMMpo4rMgUHOKFdMPZuvH9YnIz12g0xroN9/XtrCIoKtb6E2CS0GAPpH6nRAu5J2pTWTxbf8yP
cvkc0GmqoA+EcrllrNUInFmpvwKjsauCR6GrtDWhyte/WU/LslgWi6GwnVt8hbnOREf7+nEAdkiS
fBk+eMNqgZBLF4/FZCyDwCcD+i7fVdDLJS2GEULG8Tstb1rr5boSor/PnSWjzWMQmMJB+F1qT9or
qUSAnYs7c6IBd4wiebTmSIIGUXWsMcxUZrnTR69d8W6BNyhH7fm6RgstNudLxh0lc84p0XKohM66
CeGXh6gHo0Xgbb4BDPsOaIjdvCrvIyHsyUId4lwyd8KCOABBhwFVMbpVYBZk5X8HN/0hRXaePEFu
1nrAufQCYW/1QoblTDJPzhhOHVjHIugcbxvdtjIn22Vr9UlbN/4agfhqFPiSxUU2UOkxLbSFWAgO
zo2/t5QktvyyOxYtxsgI+tOrEuM9/V1Ewo0yfYH6D5xCgCCUAJvDWgQlIO1TlKSMMUFeGexo13ed
c27o1UBLHJK5SGhrC+ekIbIEoDZDu0MNzFFBR5tk77kI2FAkhDssfg2yviwwtTtQdYMAKEAbwePk
i+C4RFK4paVo7c4ZxujdBIKvrvkANB6490StX9zBv1gw7pSEqeyHWE/tjmDKSepVNDG/Xt+SJQkK
oFdNHZuia3w01yhKr4blpN2VXYwxNstNwOl8XcTSUp2KYJ9wEmoHMmhfTXXW7lr6YmDqpH82h+/r
IkRasE84ERFZKhrqC4iQo8c4fa06UT6EGc1JmPF7I0514Iyq1/RBmypZu+t26m52x0cw2Sq+y2qX
cJY/0RkD/jGPYiBYsHh8JHwhmTO0SSsK05IU7c5oLTbZDox+2ffflGGy6aDtzFR7TkFsYPuD+dX0
okEe0d5xBoi8dJ7M4Iu/C5Qnkh510DUaiSAqFW0e55AjH23rPdAT7sLqEFpPdSEaePrdZMHvHuyb
mDgmqmLwRj77Mi0aw9Lu8NDXHrU38FqvwczwK7gF62T3oewADWFnj6jrdMK3Nxeg/t6/U9mc9ZNU
BRzb5Gt38EJOvc1XoVvfdG9gaHVDT9SxubSUp8K4czCgOT1uIwjLklc8ruwME/7XTxqfe77QhzsJ
UZDLMehTtDuAXXm1tUHi4r7/ja2V9Wu04ltH0UySSCnuBIDyCrEXbrc7vUWbBrSamvV1pUQSOCuX
JQucwjMkZEGN0xXZUigAf17yH6cbw9l4kbV6mfrYGHU6BGFlp63u9SFam3RLVKteOrJ/RJkyV5A3
0WfbUcJErQGeAqIEB+i8+dbwAmIHaLOQYXddtOq61fVFFMnlIu0+o1ouazAMKwFkcBavslAFv7zs
/Z0Ydt5OXH04FT0Qg3CWNYSNPgDDG+Cu5HEr8Lsibei5mF4xUPcusIqxOTh+CoZZgMiNgr1atjtM
DyKoMjFSwi1Zq/vm4Cehfte0hZOQr7D+eX2xmFldOr4/ArjFatoc94QV6HcGsNQxFuNMrb6BNl4T
pi4Ze7fO4l0vCY7TsrH/kcqtHUiJ1XRoILUpjniSAUcwA5j7YPdBtLmuHzv61/RjC3xiDANoyUsr
xwLKvXYflfe9nHhz0LsBYvuOHK4L49/M/3V9f/RiNnMirZFzLS0tSAO1renk2QplkZWS2agjhB6p
XeLm7wARF9W12XLxShro8GTA5WhW5KP4qvabOKNYTgkEwh54W0G3CcwiO1jLKD8FEvgURC6Xfzn8
VvVUJucRwxqmUxHI1PA0M01H9RIwOUm27pK38MG3gduibYFyK1jiJXs9Fcu5yagGpEebQmw1/FRL
a5MD7SbEXibg4g2HyI061Y3MZvsvNhbVdR1FbxnNPfw5nMe6kkDNy7QN7ur6CYRfrDFOdf1DXr/A
zdxIruiqXjLdU5nc0TSKQEXVC+6yQC1AAQNz0f0Ia1AKovG5ASTudRUv3Bn6g9FRDsxqJP3AK8Ed
yWrMQbwOqtFDXLAwf/ysRtWhhiwocCyKMWTZAGGrpcOlnZ8QTHdKoQrO9UNbyzeFeZP20YNCWoGV
MOM7OxBMmRMp3NIBsyA1gMZUHdQ6cgf6VtHMRkLBloCl0vXqd69IguUTSeSWr5VMDYCmc3Xoa/2x
KL4UHdzqc+tKiv7QWcCgkirn+oZdnkBOSc61FRPaSuaGVAcpD5xQQU9mFg4bqacg0cYMNsPrCTHh
mYRr1a/XYLx9yJXRyQNlW7XjegSsx/UPunDqv78HhCQEqO+aonNHc0BRrqGVXh1k6dhqtV0awLIw
Dl0sSsAv29A/gvgsSTdnZoEB7Oowh+EmmLaAIfLm8O26Nssb+kcIZ6hjFwMvbIA2pIDftmR7BDBS
3oJtNvYU+aD2un1doEgrzmYrtQi6OIZWFqBZ1GhHq3JlVM/XhfC5LUU93yQeQHgCxW83WmyTdmay
AUPTbCuvyTNroq9nB2VUzPNh/tABCfHTddEi/ThzrSaUHKQI+ulI7ZjJHXAOQSYtCGfYH7k8+H92
jX3EyQUcT9qgggIQB783d2Xlu3Kee9f1uHwrckvIzsGJjKDug7ph5gdnopqOD6rZz/rYrdnoT2pH
vU0zNyZrCmxY/0GEDXtxKXDC2e8nwq2hwvCwyvaPMQuFlTM1ME1QTBclsHMEgYVoy9gZORFWBfFI
MGqELYsB3B1tyhZ8s/799fUUacS5DYKBYh0gJFhOStC8Ig/3lNzrFJqJiH0E6vDtV5Gv9lLA1GnK
YFX073OqbgDgIDjHAhPkwXvjuJOkWmY7BMr5CHA5kvRxfcUEjpaH7AUqY4HJZ0iorHJXpa3tAzhJ
J4pLi/5/fZWem5vJXWsFqN81LcSSmQPwPDD6bQAKSw3uhkFEOMS2+crJNTn30FRTH6nMPagtoJkI
3gSK4obpD598or3RkQFhCkbm6wvJI8f/1xv+brZAS8EFMQYCyBJgfAOEgn7CHWZnxPiLBAg4m3y2
Huh6dwAPc4CqdC+JoZCXDeWPcO50zVqe1C2F8DH+qYyAXhpKwY28HCJYbJzNQOkGLXrnB3hAc0QC
iM4KveG+D1T+5KZZmy5QL0CmCkgoBOmYCwYmmsBvLBgosgoKeIQx0U8Uvl2rCvSk1gOEX3WEB36N
6DxAadetxpfr+7fgOlAvAcgEyv+gM+Z7qABdLVlRg4MQ0cobosIZsh8SIBRD6agpvWAxF7zHmTBu
u1J1boKQQJha4xjkGw2gdjEs5bpKy1KQgIROBkqd3IFTk3QEjK0Klzu9J8BEM2LAVIseb0v7gyr/
P0K4s2ZGmW/k7JaMgN0/NCD8HF/J/BWYAtcuUoYzv7BBwTAJEexXbQKk7V8D0FVz+KvrS7ZwjrAx
f7Rh2p7cUlTpAkAfQ4pqPQ7jPmhLgQCRGtydG0eDIRcRlquVX3Mwsmuf2KC/lMFbl1mE0thTdq/L
QMrD+J1f2jT4ur5UlwkKiqG7k7XiLtsBDB2mGkJM604oamaNHSoAS9AejPfeK3MXAMKJIyrqC9ZP
5fKNIDmNZQyqVIcc5Ad1el/DGnRZ1OAoksIF7IqG8dDKwMmJ4MCL0dHrpxq9TtcXUCSEnNtaaxUZ
kdFmdIgKZU3zARTboYOxTvfvxHBeoPAtM0oH6CKZ69wwgKoH9PHy9e+EcF5A6jNLrStsiwXAwySJ
7TmqbSP6S5Pj7yCz7hS0vENMDWIY89u6YeQX3Sr9SVa103/9q3sVxWPMlhI8y+jFCLc2z8UE+GRk
MtDDW/WPxSy4di7DBjYOzIYkgY0lUxBqnVsBtbIkGdu4OQwzTmvR6w9pbvxSpAkoA6GXqj4Y8mrA
Emrx5xxWaKhUV8NsuaQdtkM23UYZMIFKEG4N29iI1td39cIb4tvQcwfibswXopmTWfCJN+yKYCBm
UDUHGS3FwHdBcXv2rou4DCuYDJVpzua+Ltqxo0KiqRVBBqDB7pq7ZDNu/FvlVXU7V/vOPnIncEeR
E17US6UGw8UHhA0fVmvJ0CZ5CpkBSnRS+WGKggmRAO5oVzmaAiqmFKm+B1R40sQQRBAiCZzZFA0o
5akOCXFZAIr5hwmQpes7I5LAfj/Z/KGb/dzsIKHPn7Tp0Abff/f3OeMa/amPx55tAh68ya/UUP5S
Ae4ubwY1z2rCNmGMvBqNEw1Qa/6FDphbRMSoE5XykFedOddNbEGEBfoPKf2qFZGpEnbVnL1l2Plg
8SgKNhgi//37yTboct1mQ1w3hwYlPHe8fSffWodBnPwIpDfX/DSeARiWudW0Ake1gwYUYJ8b/0bN
k28g56bQg7ogH2p8w4yWHTkH+nCiCURcVno5PTmDnqYozoywYXr6a0zKJ16/aTO79tKHGIxU1Swc
bGIGdrmyAOcArAxlPfLnWvnDXFEMiTeHbH43E/RXfmqiFNniGWL4H/8RwY/gg/4CK6VCKUNBL0D2
JRUP/8IATwRwgQqoF0dNpxAwB7Odod++SUXHiKduVdB6jSsQgGmsrwsoONxBzcxgrIk/twczSX7i
/XSUu/Do982NlKSHsm0x6dG74CvbBkrryX7vZoBXA9mKMxmtW1bJF7hF39C+9BzNw4tMUlQdcuAU
giajmS0ADvei5PHF8599MKYXAcaIMZWL8sPg97nfzxQfrAJnrwuAOD6uqlzZIc/lkfzdDJMtkULB
A+WydwZi0RqAvWau4IJPzUiralS0uj1glMBAhqHdTq28MpFXpnR8CZIYTKWli2xf4qnAgrpuCMyZ
8cYMFF8M9KA1n1Vezo2ZzEWdUR/Fj1lKbb3BMdXNjVoHN6UmCPWWbBoMpOABxISohk6/c0lW0fmz
NBftQZFbJzDnrTqJxoQFIn6v9InPC/RYHfW2ag9qeSPVd9n4eX2xRH+fW6wJDYpWo+btQWq2ahDb
E0Cmr0vguy9/H5qTVfr9+4kKcdWqU5pjlVAGn2/T1VxsqtgDOqQ7bFNMTXSoGgtCgmUT+Gdj+EwJ
io0GRq1gf1afOx1lec/jYHQYMhI5a9H6sd9PlJPkNCJZXuKAoYRYdY0zmpZgAZecs4UFpCYoo62L
4aU8r0Efi0aWgzbdpO2wmZMXWgvx/kRSuBCh8GtL91VIqYElgbxSvlKsH5bXYtwzcKpHH8ToiYch
60xQuVxcwBPtuCxANygUvXVJe8jBvwCEWBBgCIyBsIfwhUM4EcElAawxkMBWARHqffVz+tmtx19Z
7FpIutsVJlseGldBMhKTTgB8lxjtEph/hJh+y8fg5Cs4Z6ElUTyVPr5i2hEnBEGI7busiXFy6/vo
IKpyC5aV9xtNro1gysW51ukTLTBiJYnC7qWrxQJvOwwSaLEXaHQaMYvK1+P2MBZW52Rj6lZZ8TJV
YNHQXwewTplq9aXSUnC3LBxtDAkhq8xgVZGl5OxFt4a8aKy2PlRG5hCr/iFpb4Wxbn3t+brfosz1
cWZzJokzmyGzSGtFfX1QhwD4+HW9jrLBd4Imru2QpB/AwsNIsqbJR0ry74SQlyl7zeWoQPZC3RNT
Vj1imF4elS8gzn7ocsQBwySBRSZPfqbgbfLrbFwz8im9f5ujdiMrmZtnWmqD3QWJKuJpAMQt/VBw
HpbemcA0UQkxFEoJ8vPnPkv2iyQNAL99qCF6F5XoU2P9tLptvoGg0Lf1G/A9uoXgoC+JZV0eGL/E
Cx9ot1zwhPlLkH8oCDLbt+5n9DM+FrvkvQRS/Ldu2aAXQ+QOohvwqv/v/vNMLufZStqDtcOAXFIc
R22r9M99ItKNLRlnK2cyOKu06iGVrAYy4u14m7qguwjBnqTdM/wL8zUQThgsnAIDc4eygUoAJgF5
pGvdjwhFHrs+hJ1i+0AjbIKHvPpGO6Vg8Rb8CLrkAHJpIJ5SLroPWqIk6exDMdV4s7KNbuyvn7JF
qzgRwHcdBI0RzmUHAQxSIdpoN0XiBl7+CsKyNfpagbmYOJY7rQVi2eHlN+xULBf3tMC0rswWYhtP
WWm3iRd9FWAEVDcADLcQnJBV6vnTLSYtc9Pr7EZQAFy4bU+X1SDnR9DvyjKjEsRHwX7sMR58S4et
QMVFGZjlJqA1NlGo4s+bHKuDmf1Hxbd6m4A1OvCMO9XOMYOOYx579bMI3W/p7Ypg+I9Q7rARtQKx
x4RXWL9qt7LuxIfMme8Y4le9S1xZ8UR9+staohYHSBN02PKdFy2ARWigQaDpH3Xt0aLg8hOh5y8b
KSv4/VcIF+XlPuY3VQmvfuPAaCCKfbTfkiP5ZOCcihfuChNQgte3b/HgnYjkdq+TykZqUuhV+vfW
tKGgmbougAcXYXE5tuqPUtxWJcNgoSgGCZqdboNNA4xA627eMUJcEVjZkrsiiol/mJkBLAN32qKI
JLjYkByqUIUuNAYNdGsFb02ZC1btshLD6nsnkriDVQRxmmsldmoIwT8NdG1QsKH0gplsG4SqNhrU
ItA2CpsKFy3kVC53pxZxF7cthVzA/45ussE83S+6yZz6Zka00ACRN97RQcj7u2T9p2I5wywQ2lLN
YOkof9dlx2p8BW20wE5EMjhLTOc5a4wJMtjgQZEDIRT0VF/jg7FGNwnKzyg+Or7T/rgudsn+WWyi
Y/oHfDl8ss+PUi1IQSN8qMCBQqJbU4QJIRLAWYofavXsqxAg+7dUGmxfF9WDl0J+IKf/0YEzCl0d
oz71S5bQ793y2O0ZF/rgVmD1jVaicqBIH84UsqiPyKxD2FgVaF0p7EHUt3TZ5cYO14k+nCW0iFXV
YMIx7lfgSZLsCFwOzwygRgWOBbBEW3AYfKAz9FX0mlk0wRPBnKuKtaiWrQa6yeCnK4qfk6o4Vi7c
r0U3dSKGi+LUrFDzlBVDWPO14ibeGLoaqGHGxpGPw2oiiNTtsYC1C4EORRpyjw0ploBY3kI0OGR9
dJtn6BXcz0CaL70GFBsbvE/ddC26ZERSuTepVNa1lBY4A0NQ2ZH0UPYtMMRFY2ACKfzIO/jAOy2W
iuaQINgZgb5bfKeiWbbL9sFz2/z9mjtJxFRgiG0GE6pE3yDnpU+aXW4z0J/hld0AwhEl2LXyrYJy
w8mFjEkCu6GcK5n0FtxzCswzDwAGNn1I8asagZSQ1oLrTbSSnEOhkjzGfoeVDJUXK9/36hsRBeRk
UQb6jIiJF6pxkW6K9NSI0oA0B31o10MyPZNElkEobO6bAfPhZfug6pNjgeuujegu7DrH8EFKGCog
VUaxm6Zuk8AdVIXXmvOvPg1uS5I+GEN28CvfsfzkKzay0Q6y2b1+YyzuAgrHoAZDIAho7vOYOi18
ve9lszkoCC7aDb7Q7vQPPRNVARYX6I8cPrWiBWPbajnkVDPB6DH1aLqjci94oYikcCHTHBppm8aQ
MuYmWAY/tOANZN+CGFAkhDPcpFbNPAXS6SFvAvCUgie7+UHzh+v7shwbga/IIHixMuTU842paVI1
um8hNkLTX7xFB/Fn6FRrHdUTFPPtjLhpY5s38kYVDLguq/dHMOdUpxbcTHoMwRMSDuYxrj6Ex0Uk
gjM6f+6q0KohwgSwEwJPkFnsakuUAl427X8U4VtslaZpMcoKKQkmC8dpAJt04Wngv0z98envdouP
1THgMNYoEsK8AdPws/5ktVUwIEe38cvoaUCJlMAOiYFo0fjBUtEIIEp/lOSMMVKbrkX/EqrgVWKT
pvL0ZFqXYHqJKRDJRu0pk55UvbiR9XJ7XeelZABFsUrBHD5K2DzoEfgxA6vKpPpgduVtFob7AohH
Ga6RDLTZqJC8GLUQh2Mhuwg4hn9k8kB/Q9IFfjeFsM38pairTduPuBhNz9Lb2ypIb2ZwxA51Aczb
eFMqoShhxdutTtlLDNV0ZFIB0cLnAJsAdHDSrEt7UyqOhQ58oAiJTKkCSfAPQAI7atGuEmP0jGze
UyqtQ6QognhyjQhU5s3/eE75j+FC12EkeMUDcHKfFI9lfTMRdEGI8kz8euuAMTYAnCWjMqmzyuC5
EzKBqkxBazPdaXFuA3zBjVNwLae3CgGbvXRQksZOCwJuY3mVZ7PAz148S39LN1jVmGFKX9Df6EOC
17wJ6eRe3lHMLwae/qPeJLfWGkSv9vQaCvRl6pzmt1gTlQYuExXPJ+syxzunOVXHuKpA1QtCtMFa
hXOxC0ZMM02A4A9aItCQ+blr8rgtxCpGAS6S6i7WZpeq9W6aQT4QA/03r5wKA/6aMT7Mgy+wnAU1
MSyHxAJwczUkKfldRegRZTrE+mq06tPcM8fGbeXMM8IAznEQXGWX4mA7qP+DhQ/grxfdUlY/RJQ9
uffoWXZa/970/XUnJ7dZM7pzJoppL8/ouTTOISL2kksJTWH7crzJ0NRmPcbSv1DoNxeHCZ46Ah6o
81PhT5VFpU6j+1YbHKMq3DIEozRV7XKkdmGJpiEvrARNCMAYNFhbOchb+RJAGfUVUnjFuE8VywVN
fGznuTGh7iat8yp1+lYqvLAEKmIdCEYXmf2d2Scnmd2wJ8+DLs6BztCU4z5LQQedSysweAsSJfwl
zYBAgTsKb6r+xv7h1jJQ4yGlGUS02pcPMDkapBurTN1WFTlvvqDJS+KUAY/xrPUEkhQ0IUWldDNW
6apRvvLprR2qdd50WzP8OUub69fkxQ3N5JrEAjQ9sCwxZsrFpOkwoSbhp+N+GGqnrOZVZ35lWmTn
oImvX6Km9wChBu5twd4tLazJOveJqbJ6B3fI46EYgNXPxM7o7BlUuw1B4q48j/H3v1GQkS8xkmYM
P3Dvq0qWKuJ30biv6XfX+yjzzYdpuqXzKi2alZEqGz9uHAPt/dcFXzQWgc0YSECAI2DNRRpmzc/N
szByS6sbqu9VK3332UhtggxOPAIgc0iTl0C9nwx5rQUBGtnnVa0ZDsEMqDZlB9ks12n31cWTo0n0
taneInN2g6Rfy2riFmEP0mxRaeHCMWGkmZioIYIeATEEn3Nv2irLzEEmexlfKkdfmvUYUIFnWpQB
RkVMxJvot+W7eJKxUfIGgcO+C/Zh/jyUTwP9dX3VL+0KJNzwelh3NBUCM+p80ZHWlNDFW5K94T9X
GYbOpXTV9Xe0VO3rgvj4EgPZEIPGOtzJOkPCORdUKEnRo41D3WOS11OLehX1IHHWVBu9sW4eh8gU
iF52FzcVE4nqOKqDACoHs9+5yLALRrSvdeoeSVQURPrNKN+2jQHCdrJRRI5hST/Ek5hwR8IAkFac
folcoXfFxEU1zAe/7Wyl0x4nqd2C9GcVWua2RgewYEkv9g76nYok5/plWafrWRaoezl9bKKvzHoe
kzecGff6zi2KoWBrZwuJtlPO9ZhxnrRzb+IKrp9apQWwRgD63Wjla1P0l6LYIp/cUEaRxnGI9sx9
MEQ3QTO5Y/HaVWRlUoEbJ2xtzu5CtnaIX8BfhvFFk3c2fanmE0MrBQX14I1PK4bufofOpU2zV49h
igw1wjawUt8zPEq8aJ34XpSsvkglsyNBEZjiJgHvncm7EAukk0WPdvt940mH8kmyx8fhK3ykD8ra
Wg9PxlfoWSBUFKzxRXmSiUWPMmwUWAwa+h/OF3mQhjCneabuTZBSd3Pphgr9Up5iPVxT1d+D8+8O
K2cn5MEcwp3V+3dW1j5dt6mLIAjfgCKYgik+tEpfVCxluUnksE3VvZ6BVqYF41ZVPTZT9RiOJdpG
utWAOCydiQh5eckl4AYHVibucPnilRtXuh7l4ObcKy11dNKuxpCs2wwApPOjjwKW4IReOHCoqQMf
GYuNXOLFrR1MuLELNIfui6joXb9JgdkafWFsJRNcnkveB4kDmfHUMBQR7oxWRWaOWV3QfWylWDvU
IIDRoPutq5DR0YIcrGe1yI6W/AJmQagKYlwwmvEe3QdOexCMLG4OvOjO/AakKspiLnLNP7TMo6XD
sFpaR94IPdJFNo2ZsAF8dhTZQaR84ZIAqjql/oxtLPWfE/IVaZyukb5/6Gs0rlFsI5FLe5i7O6JU
N1afvKQ6BsNGpd7WxbSLRX3/l09b7ns4v6XLgTLXNb5H3uVHY5PsMB5EflTu4Nb2DJavHGXlz+sn
aMm0cHgQfSh4sgCB7PwU500zp2MZ0r2USJumfbZq020KWWBXi1Iwj0SRB4dl8Vdo3xVV1VUd2Q/S
Ywng/tno7bgSDUsvSsHUDwYnMINz4YwnUMuMqdkgCJlyJ5t+xDqMxxDt0pK9muBbxFsPVFp4MJ+v
mFyFRl/kAe6xdrDN9LOgrVfl96X/fX1nluVoQDzViIx3Mhd2WE1iZmme0L0iAwO0DB2UQoZ8Xwtr
derCHYZQ+f8F8emzEsVAEo8wgbg4tO1jof+dIhq3YHlEAUuUpHRP4ldgD9hq4yfgkJ/v/LwW3MfL
awb6cMreHRdMlVlVqVGEa2k/gBpyimvX8jOvkONV0faCq2dx1dA0iT4WeK6LCTsz6uAllIzuo2C0
R5Aid7lAwkWzLXNPDNOUwj2yIhJnAYo+KYGcF+oe3d7GY+eBhn0fbOgmWid4dA+2tpdX6krexOt6
lQBbNXdEYOEXc4T/+QQM56MUhMCTx+0C4ZBkpA1iw8bT4YN8G5nU0bYUB7gl1J4+eg/8yGg8X+vg
uJddyRWhiSxGN4hp0OMIwkvEOVyY0WZGowZdiUUI70OzdkO//Kzz1tMmZYs6r6OH08oo+wOISnax
XDhqGa0LNMg4iop+viHGFO88Cb9qKQDAXUWA2mgg8cs3hMltofZor8ZXvRto8+5dxvaq/PK3AL5a
ZdviUwFMTb0WxXpL9/OpWGb/J4Gtn6haH84J4h0SfdRUP/S+vh4m6oZDuSpN2TH6aHvdDV1Ug5kJ
QEvoiDgH/+E2IOnB/ZDKMAHlsX8zwBa0kvfN3tyG8EjP5Uv8EG66g/o63EgrgeRlbf9IZkfwRNt4
REXIanyKh4nbyGt9HW2qfXCffNUbkErX39FTdyu/gVcO9K+iHV6KLC2klxlfIvjEeKgoS0uNPjTx
hJgo2IIRbCXxCgk3DzDmtj7F79P8FbW1wFMuXWAnQvkGTjSnFpI2W3Q/miCY7ZG16DMvT35dX9dF
KaCO1XGLKdhR9vvJss5GCFCIkNB9Afgr0/qOUiQ2NEEGb8E96qhQIslE8Tq4mOfJyrZGn8lM9xZG
t/CEtiuAKF7XQyCCLx6nlZIMqtHTvQ4cqgTHfhQRqF+MScL2oQVIZxDmK8gAcEvlk8gMadjQPWvB
LHbdc3hI7kM3cqR3GQ86tNeugJqIQULLLV3/oRJcZws7dSaeO+6tRMZi7mu6z/N+FTR4YaqVl0v/
I18RDOFcSy7qL7JRibMSWs554yjo3a3DN9MQFW4WXCb6rGF3aOICkzSPG6IB6mYwTYQBMyZOs9m0
R1ndlLrm+GVlQ1PB2i04D7QFE/Y0R8pH52H8hklOlU7GU6aow4ehfYkZnKb5RcJoO5Dckfuv69Z4
0QOKdC67DzRWI6KXKTCMieR4P4TtvkIbdL+t1uWr9W7a7IL2RVBE5NL2CV4sbMKfsaBcgBQW8RyU
OVp0YJhxb9eudEvuqxcGlJvtk7V/a2AWwG030jMQ0yK7fACs5718w5oLr2t96SbPv4PlR058yTCg
9TrO8B1y0K30GkBj42c8IturaQ7Q6ZykDx1N3EkvL+mPCE/FxiKBeoE6m5pFggQ6rfe4mjyqVq6a
psdM3ahzvcLl79VB88tMsx2hyHwY28S69YvIJsUvs/pQ048YGeGsfW+D0lG0bYBOWrwTnF77nHPV
pik6GNPHUj/U011lokPAyO+rcQ8icuAXvqjBsInKERNqoMqcj3nwIufKuiXxBuCKrpzAPYxgBejA
ktRuchKvpnBY+6Zsm4XuaqAxC+bPtikOAQhluv5XriH3bK3qtrbN+ldn3eogNIDs0ngO884tyocI
abnEa4HqOa87QCbQUttORrqOm/u+uI0D9nHgSZ7TVYJQrKag+ZseFOVDL/ZZDF6SHFjQ9FmvHlXy
ofmVk+vpqqLDKgYZbmpQ/Fg5EVjV0nFypo6uaWFt2tK3s2p8lEt50/X0Wa57uxhUxyyUTd9rAOEA
duv8Q1czJyGa1/npNlE62/BnO9cewv4mnfAHZNmpEfAPCB2p9EudNgbIFaU2WpVp6w14NoXfZHi1
wskJ51cSleDlMhnJzirSb8bC8KQZs+f9j7nb5VbomgPwIyO8hoPSA52IS83neDj6k2Sbbfws5Z+V
7IXB5MQ5EG3Bu9Vrr7PyXTWNjc6HtdyVtgomxM58Dwi+lKhOAWgMY3i3uhmtAZ3dtSpCxe/RjPcl
le/CJn8H4cqm0NGaaT0C92hlSGi2Sh4N8yNGvJvBUyZKuZos9HDhfZb15ao3fs5x5FRoIM4C4knh
scUIdT5NIOeS10k5YKUtTya5PSaAZjG/6773Bm3etNWu0dsVRQlC0rdKGHhy/1Oi4cqXKw8gY1aa
OUWSeHLzA12wNgAu1ppc3irVa2cBq6NOXVMLbjtJ29E4XEl4DnR9+ESz8AZc8SsL6iHXgedqsNPS
xEH//22HbdS71NOsyaVd4aWAamvU2UXR3y5nNNWW1QbJP3uUfmjBYIe0tcc23VrFNi1jl5g92G7q
R0nJnXkInw2138gYMWnAqjzC7fgdyOA+xuzeBBy5rgWuFRLHNxsn8HU3TcAaHurbWjJsFdpQ5Crb
at3cDJir6Gf0D6t2RJV7nAYtl5xJiZ3i/zi7rt3YcSD7QyuApPKrYkd3O91r+0VwVM6i0tfvkXcX
a0u9rZ0BBph5GLiaFEOx6oRocOROtmOIGbZdYHRpawhjexSKT+iQGwns5+u4uk3YUzjlTeJzQKa/
ESYGVMvNSlRvYr197tQW+ydqbnNJtDh5LKLU1svRHPvU9pp9IwGU01F74Mwm+lEgI5ZWaakqt3hU
bIYgdeioQmEuNUpxMAq2aXlyI+qN00iK2yapXWig2siFEQWCGZb0ECiyAdVVg/p/4YBp6APZRr5i
h8WzF7+WebUJcIr0+qvXQc7D86B9+uWT0vDD+AklATMWy63eW5qyLehLXj1VVXIOCRR+s/pBTvZ1
GboiPlWovvTlWW8/dd+Zih5SJANJqEOvLTSJ/DFgBUupcEiCcE9h9jlKThu/824vF49x45uFei4b
sLlCyFvH+ybdVtUnG9/V+pOFz9V4VOTUIPrXiFMmzx7S6akHwSwNpprRTccFK1d3OXJIwc/xrpfP
g+YZJQy+q96MYs/2/BZnrVtmugGl8L0ufHUi1HwkyfXKe1XOYcp9H8SNSX34x3hrOkUXytRM0lE9
BdBgErqYd6ZafYgFbdCqo3waHdUZN1j9UIGh5qQhKqxb80zPod8dgd/xZjmbHCpxqfeIN7GhYHbi
0r9YCma+pTbOkbc1OsiFmuHveLPkTQ59j6AUXaEDAWD8Q32T77ytanIru4Ej1mbdn+FC1fR3xCnz
+nHnl9Eo6oOIiJ3Z2bIjoyKRnJpNaSlgQvUueF7dfo2adPG+//EVZ6UQlSUdoE2IWUmlQ8qj1Ky1
py4UGn4Na/H40qHb3Qv4cNEWTM69vq8fPchndw6KHUayyXbRrb5dG9c3nvnKclFnxTG/9kJSTMtz
mkzxMOwmtDyeZTt66C0ZVizBTrUaS3OJHds4LmNzdBUcScA6DYHB8QKONrHTbVYppsv8GdOBtBkA
EzQeFiamgpYUQUOE6ggLhidWmqK2qRo73oQ7MEsNHFf5QxPiN8A/1Qz2yW6N/sa+M/TZ1IAjpqoa
cMgQvpiXpqsgTBMpJOikkVudA9wqFWdd/FNrjiiPztgXpi9ue74jKMRzmViKrKAoMRp4KN2Mypuq
jbYIbZ5UgMTVI4cNq0Y8UxMCo6+PffdJcLonyEc0X7UUPj5S5Q3etiX/w9rKStTKrKTeiBTu9ECG
DH1uhI1vKFNCUEMnRxpjtOtDd4gSe8zVzXST4A4zkuBNbY80yQGBg/eiPKUYnnSMG9HReGPIIQzi
ogq85ZdCvQXY1RiFfZy1W0UcjrIwmujPk+imCXDDKOcuh9Ao+tsFTMSaF1U6e8k+jzqzpZ+FEB/U
PDvG9XDKY9Vgw6NQHbIAaabUOq3U3wp1C6JW0d2VAdnUJbMr8hhiGvWqcT0u2SUkTNT2tYVQfKrr
plh9+v1nozylw1PSNAbk5G096IxaTS2veCzDh5Rmhhf2djb6ht8By8q8rwzAiIYOVgYEi0/cZoD3
ea8bKoclLN16kWxTVr9o+Y2YlgZp6V5Rkl2g38cJVnbvsOIhVrG/1J2Q+3+FKjqklDyHjWxxWppY
MqbQZPfdt/iIakFW1lKy7BhUxV6vcL2DIhDmmVlGBzjCW6n0kaBjFHutXUZovEaZVbWiNcIph9AD
b6iZkrcS+aiWbSnuq0ykBmshL1mdhtTbQ7LfjBt21oG78aFpGXo2HOusKvF2U0KfJY9j3JuTe11H
H5j83g5QPej/drR0anVDlZtY27QaQWmKmTnI6vEgG/F415VPmSoj7ZPsDO8VYdyHghWiKQsBCJpH
9oCHNtC6K6TYb2HRxebBWxTPQxiQAizx+5Dm4JllxahjpWe6Q4fACYN2GzWAiqmaMQzvVQl1Ve7w
3MPHOncdM/v8RQoe/HSHxDsRv1DXMbSNLvz1P8rmJur/AtERw6Iki0qr1Nr7wW/cRMSCx4xJjV2X
h4yfaPI36x98/Yv2D1UTuKwTrKEuz0GguHnZmEKrG0re221i8i76qOktkAkul7mNze5kvHsEUsVk
WWz7frxTvXSf50gdSQbssE/tcXxWI9ESBG4pvW8quf8u4LFX5/KB58Wm1kIj1G7H8TFJxsEYlMCs
lRdINpyzsDb6NtxUAnGUOjZFwOVr5HvqfVDu68pzIXFitn62E31/y6raUZrorHcQjaKS2Qq41JTS
qNrE+o865ZHm51FzlHPbExqT54GZraFApiRh8fUmDBOaTChgzM0c9LIPh64e6qMHPWsdFXeVp3ZQ
Q0qkeLz+gF+WmIA0+RFp9oCPPHRSchmRlAwcj+qDtwDtymuSKGvjmdWQaa3lEh5CiCLITigIVlod
cx8aDqhTXB/PpWscAwJgBwRZACLm5CVRC0otjPP6iCNYc/3NlIClboX0JNzqLtB8G4C83LXr8kJ+
MhV+AFbUgRJawLjyko9xOXr1sZr0XvK/GX26Pi7xwn08bWdAZzQdBdV5m1wWAtgUeElzDJL6IWki
qwdFqIClsNq/U/lAc2qpHazvqtckGWxIP27yMt/XgmaGY3FKE5zyQQ+1m+hZjqij1YPJla8EqKKh
ap2EMljpfEKFZNdwqLVLEChl0qYmTl8NVui9t+Jfv62dJMqdsoU3DQndEI6///zjAVEO6+Lvax/+
xbNkVhzw+MnQ2zjixX/owfUUHRyb93h/9LvgBsaOuVG5nm1dn9tlZRJRAV+jcJ6eYs9WJ/zlSz8L
xhDd6Ym6N1gdGWxaU6fHmeNzyb0e7sKT5He8aTH9SKBrqgMwTzHK8kvZ4T7xN3TTbJI/sBsgFjPW
mxnLTT4FRG1y0rkAhmSWZIowKtU4k0M0UppNBz5k3ZF9rfy5Pq5lFIj5MXT3cWhBcnNOM5ZGpY1l
TwyPAcGTH/dzLLwOqxIkFx48v8PMTiwcmCmpVIQhu/K12YpWYuUuFN9M4qSF0brrRc7l5tZBhMdp
DGd3GRIhs1UZt20jkqiNgYopXKLixiRrFnvL3Y0QoAKhxTM5/C5eqXlGZaXM4mNZoyDHCpuLOuor
hVH3FAW/x85f2WrzNT8pFoiUoBAP5zm2gBR5jdQEI4vB8aRki1KTIvwhtWyNPDSD/O/1hTE//eex
psH/WO9DXECfj0KMNqnBZgwCu+v2JEVau0b9vTioqdsEGBwWybxXDKArQ4WEVSdayIfGP0g63BCT
qclVI5NfA4IsmuPf4wIGddKZRbD5La1CvVKRuA6u06NUQG5HNBQXfWAkpGYOZvNH8DU4qHLKnwwq
QGv4u/mK+Q4+NcUB/EMLen5UAjgML1RUwE9hzHaBWrlDCG5VhyMaTvM6svg15da1gLOvSIRaJui1
VKcaRFZfaA20WKBOKiCPx8u0HO20+Md2GNMi/THG2au/DCOuxDHGWLV48qKyXot4X8DK6/r6nB9c
31OJ7Yd+Jbqvi6u1QdFb7T1an3giuWX50vaiA6M053qUeatkigJGBgFOFFBFpAq/d4GSp6WWR9Wk
tvWkpMmryjInCYo/ghLt5Fw1I7A3kO5trke9tCV+Rp325o+91+uCUuHFB3Uj4SXMoJwpSrbf5SjW
sV3e/psP9jPa9Gt+RAMVLvHaEjpfoRbtaKXCG7KH2N1Kb/nS9wIsRtI1pMaQBp1dZyN0cZIoGKuT
MPY7lL8tojVmt9bQW4syu2eylDZxrvTVKY48OxgPTYkCeLImG7Copk3LYgLQMg2JPuSFZlMWDdrQ
FCmmTPUbRey3ORRMWY62WTGgL2D7KZdGO4DKWHvf6H4SmCSsHEFHWUEm2BhxP+B/AptjtMtUFlGn
52sIzeVEwHUe04xFqwBpPAf6+sGo6V2lR2d0U3h5qDRAfvBG/qfr9HeQWU6kkHGo2BjFZ4GUZh8/
RxxgXl8y2uRd6Vv7erD5hT7txJ8jmkb8Y5lSYdKezRFMRpsojF5Sf8UUc0HvmUeYbbuk02nQEj8+
S3J4T6PgXum4rXuyMaDzCBSp60EPQ/R0gOHDtdhr32u2omgoN12mhPEZL1NgLcVDfstLo8ULqIEJ
4im5acz+M0Gt4998QmxL4KJVFeyb2WmNRo4gNKkYnUniG6CmofIWm4qMXhGvNmTNd/TSKIG9AzKH
TgKG86SM1BXqW7gdzm2YWJWfo2eSwJGn+xdLZcrICLT2pnfXbKkUohYVbZ/G57jWTWnsYJGd/+OL
AQnfRJb+zpwXSMKqC/kgcIyk0gd0lWGUhDnL63zr5cCQwTEyCxVzWHW1urRGJ5As6GAMwNxFiSga
eT9KmRCe6aTkUaho5I1TB2fINk3PTa/jrhdKDpTPvhpPfLq+BZfnHp7oiCoBPilhYucAqwpPiK4r
5fAcHIg5ARd4b6amyJ3G4Jb+BVKcOZSu+nE97CKJmQoDmGnCdB0mBHNAT9bpBA1YLzjztDnHeQHq
MipS6IJ2Mtl1TDfb6O16xOVAgSuH7hJDMgYAER5Ivw+blsWqKKjIfn2k9nLbGbkIO4I4s/vmM1F8
UGzhDNSImw4yAHXBfPDV4JclwFmnDyAh4ekry22xcb5/D1B1wFQCATbfpo0XxJ0vQ91l6pyT5E+Q
DoakrN5ri8Tjd5ilSLnMozqEvsrQYSQpZHhaetY8smGBZ2kaP/qqdtTSqTeLcaO5Poq1lQ/qthQl
Ny0kO1cKCIw9Xv8aFwcPvg4w1ailgGX1+2OApa9rfZlC5Avlobg/qs2r3j9fj7FAAqGehi9NCMCh
EvKTOWIS7uJy2cL26ZREEj4iWtAjlL1ibTzXvWhV5FRpqDwrwt0osC3L85WU70J8BswTwwMInc/l
u0QY+kHwao+f8k7fQmHf0obYltGGjZLcGrzeUkoQharuUIWCqw3JWvzpcvtZvUS5GScl/FNRDgCV
ZJ7SDKmUehWa5qcieKzUwKBhafNu2PcaPJbqxyxTANsRHC0ubTTnAfh4ENVtgu5CMBzVYFWfcnHb
Tz8HgpvY+SB6LGgBkMVUWB9oHKJruA6L0QHfPDD8ncJMaYB0tv8Ev0zgZFb49Bc2PuJiw4ugD6oo
Rc7uYbmO8rpP2vbUh0I0IWscX4V6I++hMEpeMim0xojtSNveFcJ5hEQIdgjwU4Ap1a055q8rq3LO
dP7+Kj9+znQ0/kh6wiLuhTru2pMKRNjQJWaZ66YG3THe/pVTxQhCWDqBUeQDmLISejriFgtChcAx
iOqoDM07eV1N4oQqvD01XmKUcAoiNYcJTWXVfDBkEltd8iqqyUksybbjnyvR2YXoCphaOH+RLChz
IkUyKmIjBH578l81V2cGZPec2OyBRDGQqITO2st8qVUHRq8E4KGG5sUFyf4ip60YpHF74pXiZjI1
h2FacOnQm500QLg4AJCzsMRIRkMw7m7jIXCHu5VRz3EImGsQijFqrH59Kecg04h0aD9WkNEtHrJn
FMmO8g36KPA0MoBeSx4VeyXicp8hIpY7iEQURt/zuzVU5TFjMmRYMqR+f6pt5mjbFgycPwNCYtqP
ien/XYm5XNST8IsEMXeIMKNENss5xT7RR7hIVCed1U5WRhYpE5flUC3L0a6qIT4HLZi8/fLZmtDN
4jmvSASsMRwrKA0uCfxKLtQhLyCxM8aZq/fppqWlpTfMaOFEqpQPvljYgda41we8nGNEBdAUaqMy
LvB5ycn3hbQLOrU6FeWzUr0MONSvB7iweCUCxS+kK2BUTgTP38cECVml5ppYn4iaBwb67lBdKPSb
OBzRsutsn8iZ0ebVy0jFLWRcj2JQbMVwpX25SNMwuSiR4EE8XdKLNG0UoyHPoT9yEoBuRW17z8B6
joR90kW7RlDtPHlYGfYyMUBEJGjQmxApwH+zYcdEQg8Enb9TS3qDqzfgxDmqlOSm3Grw6GKV06ln
lsB9OBpOPkvgmw3KaZjUls+arZq9/ZvfI4F5AAUMXVzw8nIpaMcsTZA+Bd1NHOBGSGW8hhlejbJv
8wBaTpLXwZ+c3OlJ+0DZuEtZeSOrwoZLZWSQgm6v/6SLM4RSMTY4nf6ZXWe0py1PeQ3p/9QHkPBM
PcBk6zX7uumv/L4q8B2QmoNyAlWExXuLZB3XcwlS+D4ccNXxS0bX2NfjbZzcFZBwvz6kS7vpZ7DZ
K72q8yGRyxDeFpJiZKzb9KK2smEvJGPTgEBJQ8GBqAt2dswhKd6C+XzSCurSsXcajbkyunU5q9EL
90zwGKaK3EEddwmJrOsjXNaosZOQDEJkQmUEfYXZVwt5PHplKTcnoAYnllLhUDjpWSiumMlgeKLN
rRFSZLGF6pYoArz7L6b4Z/xZ1lH1Yqp2ooQpLn2zox8Keb8+wkvL8meA2cYdY6BFUGBrTm3iJAXQ
zc0fHq2cDpcWJWyGsQ3hhSsvXg2KliRaMGASCx+H37QXYe/SZ58jnsnUW2vNXEgc8c3wMgbkCdpT
YN39PoLDtAX4OVcwJCd78Ildm9DebDetKb0DHv0KMG7q+I601oOi01TN954I0iQcKEQGkb1ZXB7x
jPio858AqbCL1iAmDLVPOdgZpnaIvpopeeBnSGxsQku3wjUs3MWrB6YGmGCEh6zYbK12Uqxw+PY1
KIVOmbrqhMDbZE4e2CAwGFDLw9t5NeilMwC3HEN6jHR9kR02vB0BZ8F9hwQ8244pqg4GMPsQNINS
XmjAzsTK78FrWKtBLh9JUMcDcQEC2yp6OPOcGM4RRE9rH+cCpJu0HACXkZqxvktXO6aXdggkN6CF
g4sU2dKUKf5I/KED6IWVLONqo6PVswFYXthIx2uCqguiIOgYYETirAPOFkZZ80JHrdVFn+CNAStn
Vhkwh7lB0mnqd+KdeuRWfO5viAGTIt1aJQpe2p8osOAffEh14bkWxFpFBLlpTnw3VEbyoO14bej7
7L56QzXpKX3gAKs/NC/F55qn1MU1C8QA08Fsn0Y/2zM17mguqzAt0u/H0CDH4B4Ha2J478yILTkC
gPP6cXdx2UD2S5yyTxD2Zx+TkLDQAOXCLYz35AC9G3n0QTjpoG20cuhdPIYm1Vo0vFE1W4hrFF3a
KEHawc9qo93SCvLNolV+VnuIRn01f7pDsM9e1JUk4/8ICk4PlLEg8DdPP+OqgWF2jvF1O+8z2GZb
yY4cZdvfag+SQRxyAJvKvj6ll/YH6iSoCYJpDem22Q0S955YTsYZp1B6loTEpsC5D7Gy8uEuRIHT
IiRT8AKdOtSzKEottZOMBz/1vUPTzJDIZwWI/vWhXFgdsISBXAA82xiUUeZBNFLIcqxh9uAx3oEI
EWangr2QVfXkBYYFmx2qKzi3vt1OFzUugHg0EdxqRDLBGvqj7n3ggrnjn0UztYLbNZj7xdnTQK9D
/QCervOrgVdpUkCQuDmxIjQaXA5x/FhKa+raF54dkzgF5g0IArjezTZXxXsuBznhJy9gRiU3kDw5
p5CH5UyCzhSKMtWKDf2Fywf7S8cjfeIZo2z4+2imYoZheRRLz++NTgdpPViza1/gZb6/1I8YswwM
usdCFo6IId3GN/D3tEajbYz8fVKZV1/B3AdG4t8swx8hZ8sQdRi1UzqJnwKUs0sx3GDb7Xold3nW
rQj4XVoYlGE7TdJmS80PXiZiqAAbBx/qN0mA75L0UUt8Ze9eOpXw0EcdRQMECBi82cKgwwDyX5FO
JUT5vbdAzIEAqKFY6nGSZulOlcvf1k76S2sDaxDke7S5Zciq/V4bSk09bYCG0Ym2g5ngzVWnK53C
C9cmiqLooaNdNyG2ZqPqedyyDpqVJ2ATtj0AwUms2LwpnXAITPhLudcPp4vhYPysQS1qqpvMGiFZ
V49ZFKIOF6LSKKufStuBfKUYjehbPl8TX7+0MJiOdASirXj9zC/mpklE3mkYXDxCGlt3SAQurrCy
+i4uDBEPApTaUQZCGvD7I9XlWDWkR5TWKV+ZWRuot1neB45CyzP4WWkM31rbXdPf/J2mT0sdz8lJ
jQ7jm322Ui2LELrw4inLatcbchf1KScagl0s3vl5ci+JvVP3a6q0y7Pxd9Rpuf7MIivwM/2eiaeo
eiZStGMlqpkpTOy9owRODo8T+/pyuXBwYdGj+gNtRPxrcS9DxCNNx8wTT8l2cvmLbz1QC/cKyFui
CYnGwhQEY01g48J7eQqqo5AJuJ++oIv1Qt/0sY6gErDDsR3dC6mhm3RTFTvdbGzJqdyy2MkW2XR0
1fxgAV6GZs2v6LOChNj0beypiD6xgU7lZFdc7LBjms24E1z902sdIh/17VrJ+tKS+jnq2T2Uoysq
e9p/j5puYncaKdtoa590mZ9gfMhNoGsDOYUFqSgdVTHTAkH8dnGRzNqUCfpidmrWmQm6gUFtsqn8
Hf+3U/sj9Gz9yp4kj8M0tZUFcK8Vov0KcKWbAU9M9q3ZWYrTHGEMkgmo4K7chxeOid/jng6rH5sn
ELw28gYERwvKolbiNPLR895rq7dzkLdEb5PxY55bq+k0u3BW6NBVA+YMalULuUxYDXkFIGDiKf0a
TH+TOamr1mcVwkGZ3W2KekVe9kIJAQP9EW/6PT8GKitRxLQC8QayA/mnbaH2dIcCsRU5uhkWuC69
JwmVeXXbm6M9YfHXFAkuHRuTSTMKpziOyUJBc9rTNKEjO2ly+eKl8p77iYkfdpCKcTsKkZs28G+G
mpDH9rm/17zOVETIyTTrpkXLK1xDJR3oEZhDShClnX32MVJaT29qetKO1GH2uKkjl0nnCaos2iP8
8NxQ3BLurBycFz76r7CzU6QWeJtxtaI4RSYKaoJStVHs0Xp0Uwfk3bVE5cKmRjjwHiDCD3vDOXx+
HCQQdQJGTxGTrTp9kyiSPuEtLtaeUBdqqZjPb9gfcNio1c8yiKHyWSopPfs+HqfjIz3KR+bkqIat
NtEvTiLEcgGQQAl+URfiJCRdozTsVNX21MvKzdZgExbbVN3MztxstUt6KSJSCAZs2qW2ISmHsRti
iZ3G92pb3zZ/uROePSOz439jVwS5kp/BZsdhkehlrSYaO+lN6PJcNQT0wuu2MK6vxUs7ANkrKlzS
JAs8/2K+oIyZX3rsVI+CwSJhV/fj7fUQy7RyGsn/hpim9ceRI1KIgwmKj8SEfQzqvhQjq1U7i0mP
Ayql12NdOsjRjgJoCqglGTIvs4tS8AsieF0pnkQQZxSrObRbddNvWgnrwRICU78d7cgOT2vt3O/k
eJb0IfDE5pvUc/Fe+j1KFqdUBAVBRDEmqaxK3zYDJImqe/jN2pUdn5Xa5lCIOGjvxYCLdLBSK7r9
N/f3r18xO1lUqfc16idTfgI1bF6aUXrIHM8qbB+/wMpqiNBDEa6AMdTaKXNxJf2YgNnMA4SqeP6I
0ArkLkB9Iixe+7hT4nxtjmcvZSEGodbXMMeNJQ02bBzdycs3PrRf+YP//1Bzu5Tu4WIGUmfS8MEb
b/ZRs8iX85jE7CT6tq65WeAGZmhrlnaYfLTD0Kq941RPSU+ree60K+ZjBbsQRSJoS07Q49/rSUQ2
z5Qcd8TUFoo3kdO8hardmtCts4Vtmq80dJdgQ5w3oHFLoBOiqQxjuN/xBl8YPCEo6cmHwGjoRW48
pk5B6y2DLkskorYHjnlb8W2gBSv34TSLi6EC+IPSEXA4YPL8Dh2qXtu0HkJT4m1J+eJXFWRlM+v6
0XDpGBJ/RJkdQ75WV9AKKugJa8gJ/MAe2r8RmBF1ehvCXeh6sIs3IViOcFFFaxjv29m7MxTiJC1K
QMl436PUXbVmg5u9U6B96MNdcqwtrgj2tw6IVJzGoV2Z04vf88cPmKsljB1rh6JpyGnU4hEdBeEB
F4iRNcAQZZUZl9G5iaJD76vbQl/jayxeKzB/+S+LDRnCbIsMT+Is8DkHE6VQBigYDedWyfZhHLlt
1Ri01F3A45zWH7Yrk744H6a4yOI0gPXRSl2AL1hR4AMDySmfpryKfI5vggktoXo7GfKC1V2b1yNe
HOiPgLM1FWil3FIBQEJfhXhRBPmBQtlokrAZE8n0xNzqBhCbtPrhetiFqjnEU6deMQ4HZMtAWM/O
WujRdlEZK3AZi7NjBAdupXyX0UNRwI/UfagcVHr/GtHhNmUakJQUUqREeyib8JDKkMlRwMZQVZCt
1R3xS7ch/EMWAbWSyB2kc5OVjbe4GGY/dn5qtwGEcyjaW6p85/u+0ZGP69OxPKZnEeabrUujgnpS
fRJP7QFd+8QRbN8FrhPSoq/1NrGhumM21vi8Enc6mH4dXFNcbG7gmtAzWCQbo1iNeDB3wIDA2r2A
JhFroCSm12/RqDVGGErQnA02JPDuI5HeeZyvZFbLTY4fAIk5eFpNuc7C6InTsoTGUoa+N1HuJU/f
jGpupc2BgCTOwY+xxa6zdG2cuP329cGjenZh9LC5gw45bDzQEZ4d26PUUp7DyPNUB9ypJWhPDJkR
kSZCq4u6LfuI4o8OUquCOZLKqKXG8dP3NGg2vi4Zg7dvq23aIiHBY0R/oOWtEBdukR1HcubBRp9g
qSKkpPq/kMEgmjlU0KnDcj3p6sYTOMSW96kKN5bz8FYFt0W3SXyHRrlRoPXOb5p0p39Q+SMNzC4+
q9yUo8QY9Tc2WhzOrWVlR4IBaTC/e4uqpzjb9v5rBT4x7wwlkkzGcremwJ52b4kWWrxPzQQPC5bt
S2JKmW9KmtECIPuWVG9CtWfKnYBVFxxa7D/6SqCUxf7kzOmBdiiNpriBktzQ76LMLXKLeUeW7PsE
ahk7HcKU5CXuHrzeGYvNJOwA0zv8Vxo7rDvW5CzGtx2qEYEDKx8ts9LQHGMLAFC1uIGi/5htfPal
olAiuIW6q0hlZZ7VNTslvpPuy+BBS79o+txBEJaA5nUTQSzLY1sKGaJ8kwmuUsQgmr1WoaU1j7my
r7FRmh2FfFjRguUDKkzdQM0FMh+d9iSwwFW5egg8QFJGyapg2SpmFq8Su5JAmomBSMM4keUGsBtD
2d+U1ButfgmFY6hBZkKJga4/hOmbqNu6CMvQ7CvTbrWIGFw4QUksFd7l8cjaneR7ViPAkCFTiRGp
gHTl93Eh4vf8RYWmITuvvc3YsyiKTgxGRt++FJ0GFcEPqMK7Iwc/F6rwZBi3lYwn/OQJVqs2kT4A
tzRqjxmqNpipdnd9PywbzdiL2oT4A2cCdN15pVnVhSGjHqlPhRgf+iJCyVVmf3lFvlItsNNySzvg
6kV6AAT2T9ugN1aEX9d/w5Tdz88jqIQreBUDlgdY8+9EqgUHhaOFCagElH8U33fk2DMg12f0IDdd
D/UtCr6INbFDGIaNgLPdr3faoIOjjOFmp6yR/xQjbGe9D1LetLQCOo85Q/jZ1o09UDQTNG62QW9K
HegEjByC6q3qH9u2PeoBlB+GY08bQxojU/ID3QCGcoRNDDMHwK3a9jEfqx1LxadiVCx41xxFSNsR
vTJHSjdqwkBeyO5HKPb5TN2ESgZakyIaWso/O/qYN6VJ0szksXCMohhl+L+h1JwhAOaCGGBy+nZ9
Xr7z8mvzMksJ1Cpoy3HEN0gUwVGrrQJBnkhMN17cwUD1BeoupkA1w89zBwjKjVzmf1L5deVHLHLd
6V74cTTPfsRAVD+Gn0uDx0P8WqA6n9qRBdvjyZHbN1sXhl0mAWBnrQtMyQLvO0XGygNTEsU9APp/
L0FB1dKOBriKexwaeUmexC79zPQU+/Khnr6RCoVG8YlEqtFAtklXudFId2p86ysQQjxWanQse+gd
+vWmbca70LuXuWKOpX9kUv0h+L5LS9VJ+/IUpalDfNFRIGueMZScSkDjPdXKpXd4D1igpIFScfTH
nYKiiUSeqHgYtfscR0Iuom8A1FRYQu6nf0mEZ8q2IaTaJby1snKXZdFzmML7qsvtUIBYJMS0An6X
NoXtld2nzP2XXLvhw6evPcfQWlKE5DZWn7MxsdCZsGhMIE8amzKUBwfVKYo9bTpIVkhA7msvpKpN
qD5iEiJbG+5iIEPSLPgSoGqRd4HV69SQBxhtkAYT88Sz2xEoX08aDbl6a3U76h966U7qblj32EHm
ElpSK2tn8Rr7/oKwdsMzEJ9Qnn1BqMf1bNSRrk0tjtoebAFdjn4PASq3/9OgdOCvavJNf3K+Z6Ag
/z8hlWlR/agQeR5gfV2AdJbsQjzqY7dzkLK7/7zYPg1NAfwIRyxEw+ePMqEd5JpxQO5rqLW62UNm
oTpjKgcZTWJ0Bt3VcsylB8mPgPNHWNEpWtlyucJcAusxWqoDkU4eGewpu/PN5uhb8koufPHr/e8Q
53J1NfdSpfI9ELwhkOs9qNpNUK6dLtPRvvhcKPRCK1oEBn3e+JabRNXwuPwv6/iJGTihnOyp6lp8
rk3hpccD2nwgIk50wAW3OclpOXgc/IG+eVIFajRstWR4aThT7WOCy0BeZt6Iltt2TFCCqE9NqW1G
ZdzkQXEbQ8IK2mMbDZJoUg2Fvyz5ol6MRgUsnK/vuAtDpEARAH0M3AxQEtPv+7H624arqRxgVRIK
Qc7+hVbn6wEubK+JBYGLWgLWZFHjZYGstDhypgDaWZwYfaHyWvLC7sXbQYEjg1SZSpauDOvCSvwV
dXYHhazTSB5G1YnFgVHAiJYIjRXKm+tjW4IaQRmDag4MkQimDlD82ewxvS7wNqlOyQGyR4qjP6ET
bacuJIkCHKFf7Z8wMnxukDf0INbQBRfuWUAppwQIZxcweNMc/Ph0w8h6P4qw2/ATgAD26XuLEerh
A5Ue6+Ddo0eve1IUYdNoEDSLotyV2/I+UrVTFjGr1GGl9J/MfUdz3Ei29V+Z6D36wZsXb2YBoHyx
ik40vUFIIgUkXCIN7K//DqieaRJVLExr9S0UHWqKdQuJNDfvPQYTYgY18hPpP1mgwI282XGAU3WS
ivZV3mYsrzH0vbVgRLvRzfwPMti4NjQOLCleitz2U6GvyODsG+j/5xSMIJjm4JaW/sjzbtmk6pLG
ULO0wAvNCmTu3F6CtgDSp75MrXTZDu4322NryLcGlpPfWVLxBSkXmMhoYPFiaVYvBdToODRHGIcQ
ZvXVSNe2A3B7hGuxkV3p8hWayrFnBTbekKa8KtWN0WdhrSA7Ecy3vWLL8ggN3+y7MeosmlsIly9w
7dz0ZM8jyAR6WdBU9sJRyHpIvR26x2ByPpvsC5wOtzXgpBXqAKCseWq/iZsUmvK3om98Rz40wrjm
rtikClm6ueoPZQniX7VN9PoWFeZ9zFgMZmiC4k0SxhDNhoawr0R9IDzojUIt2YnESi/ZrsTRTlt7
o5pfSuPeAUfOQTOPGEDbGV4QxV+t5o8B/UzFM14UjIdZKeuyM0Om4sChO9l+p6QKoDd9azMW9JW5
hxrPjnZwS3PXLnuBtF8LBrSjeH7ilGHF1U3OITbu5WHXgIPtRXA4riFMArfjxlRDC/cmYXzLcnBi
kiaoLMh7wInYK1B5u7zy3lopJ7MMIIy35vXIgfk4+Y2BwWvRYPxIoWqjky3cN7604nqA04Ofpc66
KL9z2gS1udXBMoPFwYYUbZAp/SLtrXVh2CHsYoIqrQJo+alttuht7Y/SXVJQsAe4rkfWgXS7HKoy
CmTBI+uBQOqM1t0ydwc4eAt/1BJPEDvRkNfHWhCTKIi7A64PkJveF46+AD8nbNp4oRRQ/s6vZNr5
LlQIOreCcysmHQjWrZo9iaqJMdWTsFK8q1LRQ9G4a6dQn6A03jG67GEKbgzgrNntF110C5VeOxnB
e2fbqIc4tSl8NYZYd0WXJPWWTmLtO6289xJjZaflJoJAzuWxf2OFnIw9KHXwVAd0AEjPj2PPlaSs
Goh+HAsOsbCBBqDKHG1MFA4xcVI1G1AsanR7jASS7AUqMt6jOYDGL/CM1VepwxqGWUHnrHXywswb
qJSA8a5uG1KvYoLulPXQQ9fRanL89q1XIWVVb1OyUSFMU1vw4cX1yUrcL0NHDp4bQWMRVARUFXld
P0aVcmMN+RXDBWDoLNzSfpjDLgcSiXJlj6YGEAepD9HpMMWe4UBMOxMrx1J2Une2lvd6eaTOXctB
dgTyEDZNBpAFk/MBWGGt5y6g50ARADHkfIsXjZ9B7Lm9mxeXPvG2RWEWScobRggXjBO8KPjbld4L
QLKbpXJs4RjwBe/E3EIDbZkAdhbt+2fUo60FGtUWuI+4jPGgX+dXaj9z+p4CPcZvgq8CXAPQPADN
fpwhka2VlHAD1blFu0ifxWr41tTXXoDGQ72FivqifnRG/eIRAOL/N3ieM7nv+y8w1Rcoe9rDPwxf
oIFM3+gMtCqCEaELuWY1RDU+nXe8fGtSTZcFmljQcAKZGTTMSV18KMqaZBqTR5BrA0fbq9ZRKDFy
tvKqKaz7RDNCFHPhXsAWXQQJ3fjeVnD0USPdFjAV6Oyli0JeiZncJE7IiNgQ9q2ltzp7IRb0TFFO
aTm4GRBQN1KxstzmCIqfTXYJlkdPn9J2yYD3U1VrqVbmxraHO9frbmh0XVnlD6Aw/NT7YnjPek93
GboRbnpdYIV2YB9z1EwLAXYLPKbTwr6Nq6PnkVBrxF1U3VeoI8ZKei8S+Mtk8BKACD9XH7g9hJkC
BXvmYnW9sCz1GQwk9C47JmHv6SiodFc134lqNyTwJYDvR/Jc12lo2c9ZWvixvUVHvpebNv5eKs+K
FT/YkE/hxr4yj20FOueAh25C3t3CpDPQnX3On+FljlTHDWRDV4lAgZXcZNqSaFcUwrq50e47aP1L
mBaYKXkQQ+eXfE9tnJ+dmYauWWx72BAM+kGmdDEY2bXI7qWG31C/dmzpyte6SgNW3MbpNmm+NTDH
SJExVJmyKHEeu2IA1fDeRaWXFdXaLqsFWvK7RG8CaHQLAxpa90OL2gZ/aUo7HOvfCYrBPFIDjzYb
aQxPFYRMxiqhC4GReAYvfqYCB78VtLxsFdjPkxtmSkQKxCmB8hUSXg1VAovavtoKVIuT4PLOdiar
HxtAKP+P4oeowX9c4FrHHCjdav2R64nvmOm6jLGuau+2TND8quqQ5dWiHfjqF8LikgT5ICCFT9wV
DRi35jIa+mMBUxZLKaE5bPl6dMdrsBeBfBCg53riy+Wg5xodgEFDkw3G4dBWnd6RtNYeSCnAZjBk
ej/YdGuWNsS+uoPwzEXPGHI0e2EVUTgk5txOeqakBfkd9FdQ/xmNmCY7qUHbrPCSogbqoF1EW7p1
N92235c3s/WJs1um54xKlhb4Q+7kJujWcWXISgMXdOss63ZB+1XzmK34Ql/mC2GuE+CxX2ZG1sQ0
mW6Z4J2BH4Ub4qn6TYmroesSTx6hnDbkQfkGBXSvCV26o2EA+v87rZ0H0o6z8yQsgIhQtwQb5oRd
ZymRFkmuo0IZY1T1oD3UV2lYfivXKdRuvmOjNdflyjLmXua5IQbHDm278XhGsfzjqsGh6ZUtDEbe
qlsVyBbJXfkoQqQ8e/sR/OKZq/e5CyJyDnws5B4ABBi/zrsL4ghIH3Qb+YC0FjBADMtECWEQeNv2
P5iu9jMp+blBhZQJYOfQuwSbeLIl8Mwsi8iR0HWRGtr8HtwVi0AjM1PmbBRgryGFCsT5ifNeDkRD
HmUCkHpsOBCSgccOIply5lWdm5iAz8M/C1U7y5sCUqTLUtPLgdyPcH1EC7XtXn9h6ltAouI5YBN9
UqsWtKoa0UEGB1XObK0H0GFfw2nPh9YR2ntfaUiWf1tpFTPhXchpUiSJCwsoE5wRrnth4uCmSGBB
wxaF287Ucc+cRB8iTfYSu9Uyz+BefVTBTGFOHBjJs21Xq4LnM5HOzQcsYhNNcOAuYOLycY7zWheg
WYBMZERD4HTtOqaNPzRz1tdnw0AuH/LIKGmc6KnyOifU1AYMXQO3qvIhGW40sIBn5sRYlZruS+B6
/SfKBKzQmbrjCQsMM3U7OoYKG0aqUPu6U1agEKn+3Hw4c4ijVYjdHgcbyqnTLhp3mBEJHWuphfSn
pRZfRlNrkemh1gJ4bJc/WA3Wc6nOvLJzXSrEReaA6hXAitMzLWGtYUEJcKTFlPdc87W1dYvmEPXl
gW8h7Lab1TM+hX1j6r8LOb2y2kbKQElByHYLlR8wCgIaxK+grH/XAtSW1oXrz7ajzu32uPrhkgwN
O5CNpkc3L3VcwBmacW16BeZnUHho8TQWhAgpFH8ta5sV+hI+og+NCz+CvNzzjO+QTM3sZefmLr7G
mEUACoZ18nGJ6INRo/kIrTWd/sgBBmj4axrPIPjO7ZfvY4wbwrujhmtEddFoRN8GuPI48XNQ5S8v
jnNPAbzRqEgIlZFTnnrusrwoIMNb0NdC3Wak9Hl/cznG2WmC/gxeBq5vpzhaYZQNnMiQGJCHdpEE
zR2MKJOlvsl95SZZF7CoeJ4j15zDDwEgD4UB4KlQS54mBUJG0GwtCBb9alhKb9ODbVD5EC0/ANhS
r4aF89Ci1Bj/Fza2s7EnGw6NpHQjF/xIGaoBOzA07gPvcexLNaip3HMflc90CaL6HA/jzHwZWQHI
a0fT5pPCuQ7RUzMBh/aYZyos+YjfzYo/ncl+PoQYv8K7KekVUKXNobH0VnuJVswJ8mvQHZbZCj6M
ztorwnzhhd21djTmGD3jsE32ccxRqAUBl6VCxGGSeCVGrlTCsGCDVsIUEVxQQ9phlu2B4jGaRZM9
XJ62Z5aGDi0gA90VcFzdKXncMZJegPPNjh19Zu2zNO6Hbm5lnBvNUQTDUfFkI8v142iij6h5VDgM
TX3glbCB2j7Mc9Z2GMUA1AOPrCNhiQJ4Pyq+sbn8fKe0O/Tz3wcfz813r7JpAb7QYgSnvT/A3wlW
WM0e/dOlHer2uvkh9nGQLgT8LIL4bg5afmaR2JB8ska5xJF9Mb3rGrmXeErW2gde6QvNStcR4ASd
TrKliNOdwG4Bu9EVHYrnTo+3GL47ErW6z1xweJI6X2cNpFJdfWY/fOsMfpxk4MniCzlAm8LjdZr5
VFwk0OozvUOFS2+pwfVMARPFQQOKtUt1tKMitA6cHBVsUu9pjvp9rlPfdtN9z7JAU5J1hnac06Ms
F0dBlQA2Bcy+qJ5zxmEKapew0XkQYs7G43Qm4XuPqD2sDExYY/z5u5dZ6HapDbgSHsa+j+R3ZQ+Y
LGlWWRf7OZlrkp0uxY/RJjtcHaNiCtgOopn0j0GBhlFuLU1yJVCzaUzoHXXdYijsnaSQduDQPnJ5
vxjUcp2BwUkzclPbaOwYjfuNxHx9eV6frtvxu6FYCJy2ig7w5GCOCiVXq9L2DqqZLVBj2ERVEZSG
MzMG5wf8rzCTs1mqFqFxjTB27QRub/gC+tyaCrJZQqHrOCdseS7cSFrADW3s0E+zuyjpmkGReXzU
SiPwbCj1OE5gKtYjccfuCSrQNO2OBHJdTSrXvWUv2PCQ9eWS025lRnxn1fUPq+leLg/2+JTT5QJB
PqQPYKKd+ppXfcaVCujJI0vtpZ28ZC4OAOBGCR3Cy5HO1IvApXRdTHHo+Z7SmvIkdYem1uNjbwL9
I5MGhcV89J/a0Ma84nUf+2mWbnL93lSKub3y9A4xCmHg+q1BtQi1hsmkgug1hPhMdTiiLadtR25a
FMIWsIADhG8F+prNzK7Tk/xNeGMkpY0Z0/QS4fDYNHNeD8esEL5ZWX6l3F4ez9Nl8jHCZPdPbbXi
JhfDMbL6rZ0bK0mvJVqLl6OckrdQhMKBPdb5oMNyUi0pXbvUa7jHHPvtlRo0G/TxTSDlAg9ioNl1
dUPJEpJ2c1FPp+UYFe8LCmK4IkzP1UyTfae1iApbvtAMUBIKvVu6jbdIwUA71sO69PtHfW6RzoWd
jKk3GA00rRFWO9qr+gAoY7nW01X/nG3UMIWjgO9C5mZnVgttZh2euf3hiaGBCqSeg4xlSghtU1fp
HIMOKHxodaCjDfWGuhpNsrf6UgbzkqvnpuioV4lY0LQ+wbjQVkIpQ43644C6eN6jBdbM7ORnGn3j
Q/0VYjKendHnclC9HkJP5cZZMliKJV+HYExLlNCa2WBOd9iPwSbppVqgAtbzZDhym67VCHAHpd50
1Fw6Tfal0aynyytDP61BI56Lwh6K7iiAT3d0SwxDZQq7h/Lb8EQenSNgGQsI3o+8bTcUYXooSQAb
Y+wwIx/tv+hsnvsGI9Nl/DM2nidPHCeJYkYAVR8HzxflSrO/j5oPkKMvQMFTvwMFcW17vveHTK5M
I9AW5s4L5xQuz+SBSK7ffYlxmr1LXDRFYBJV2nDEsdnDtDnUXw3oeC2SkK/FE7rV3A1yVDCyJdBN
l1/BbOzJrm6rQqLK0A1Hir6XBNoiBKy2wC3RDJsFcda0coNE7o1Ah2TxHKPqzGZhgFINhNp4LwbO
6eODWyzRo7SLh2POLZ+gipdCJKjeO9ZMvfoMnAoQ9HeBJsla1YA9C5n9HqrEsH8UvjOiVVETbX5k
1/2mWiVf8lsVDwh5wcfLA3zmjEFkSG8hPUDaMuVaEjNWMpuS4WiifZhZ93WvhUkxpyB1bptAGMeD
dCsm0kkRI9K0StgOjjK0pYnfrlJs98CJLXT0GaEIN1uCOrNuTA8aueMfKOBN91oRQ2RDt6L22MEy
1lWURZa7QD4cpAo/CbTQMhfoHvdJk3OWjudO0w+RJ4vFztTaLaXSHpON892BKtcdvSE41PqjcuVs
46cOSOy72dN0vIV+TPJw+333vJNlkiiOIzUDUXXVWqhNdRAKLFcVY1klRWjYPRw7ISeuo5Tae+DX
ZKvLs2haUIXFFSQlIPeMOYSS/rSFRlLbwjUQiFtLh/AZvPu6CObzOfxqCd6wTdwrW+v+kIb9fDnu
Cf97DOyhhItrKipJKDd+XKEFNZQO1ncjtlhbsm113TS+t4SLwk228hYR9GGMrbdNd/raekYxSdnM
jfz0iJ18AWuciO/2xrFsp3UtvoB0C3/oN0o3x3Y8yRveQkDcGuVxKDZBF/NjCLMvu4R7AOMC2TLq
ZRTbGGRo6QOvri71sFrJOXXacbt5P5sQcUSuQmEISTy6dZOIjamojR1B9bmHS0KsZddRCg1+lQww
XS2WSDeAAjSuLr/Kk53+Z1DwdnE91qE2PTnq4DUDqcwM1BagtkOyq2AH4ad3GQ2A3DZWympECvv5
azuExsvl0NM9cBp5smRZKnAARAJ8UiDe2vZmyB8jbZhLeMdM6HRQ/3q+yRIFM0aNOMXzeVA53FbL
wg7gBMYX8JpYj/B+da5+Mz293h4L29x4dI+CuZPKlQd8Fi81PBYdFllhLZPhihoSXMG5OvuZNQAV
uL8CTXLANlJ0Jsfxg+N2kBTXefTj8gs6s72ACIktGywvlJGmlWJLUM/tx/lY5MSv7WLbQkSHQhfQ
GOhNAqBzAbpgqsYzl4Vxmk/emAGmFbi+EKZE12ayDFRYwIJmByNDUC2/DcB15gYEJEh/Vzs/hlzx
Lz/kye0Z7wuHI7R2YcCD4syU2dnQhuVEAhGfF8OGavGWDwla16rfDPIGhOdd1jCwrgaIX8nXy7H1
M5MTlbTRVhlodVDpJnMlqnIhZdyDVJa4Vypp1/BiAXKXGAdIBi3gJm6tDAugn0ENY/D8AlyJ/YEC
ITwEsLe466zWWbm1Ci2YoT6AwhDYCdQwHOPJpMVj9/dP2TFfGeX5cPMY28hTKnbUWqL2YrU7wMJ1
AZg38Rmt72ViPzK3Bspsk7nONRhrr44ZBXpkgj7KrwmXgAcl+VKH6/rlATydoS5AQdDvGm/Q1okB
AdwHaBvH1Dq4VhFUcRy4HYWGEsyG03CIGuTuuDGIOfG5M0cDdO4M1KaxUcNHZDoMacGMNmF1fUjz
8qof0j3n9TV22AWJkGb0bGnXgKrBD741QcEFwst2qitcgWew76fnBeQEbcDIUdf0cNOcnMLY2tye
ZB3c7VkMwyLUqo1hASWqUC+sVcPFlxpu85cH/HRtosqDWQZ+Co7/EysEOWQ1q/toONSROEgj1OQt
QExgIF8rubO4HGu6kdroYYLDAR+y0QvzZPvp9Ij3kUnqg0se+x6t1A4qXvUAWeo5DcOTPtxbKEgC
jbQR51TQlVMu3Axn0UEFlxQqAaYvcnPdthRCFv3GEreM6it0TG8G3X1suLFoGxC2n/RZ1fPpnj5+
EQtFPPiH4NlPhEmkMiSFV2bykCtNiNmzKqIqvDys0zXzFsKyARAe0xr8B9vvu9SJ55ZK0niQBwp0
YlWPYFF724oWz9Qts8Y7QIPqOqbl5nLY6Wn/MyysC0ZvWvsE1KbGNZq2kKYGSXp4jFW4DnQkzOTj
5SjTJYEoSEdRGxw9cE9BQcSLlCb2EgnCorWMGx6im+JbqbcScXmoiX0TiTnS1pkHA1YOMr3oh+E2
Ny2Asq6NYWRtiUMHlH4c2ytK5FLPbi4/2ElRBMI8qO3ivZnQNTtlXCdcdhTq8OQQQ+lJzbDY1fJp
sOqHolJ2VEsfOqPblz1EjzVcvzo9UNW7zDYeEmHeKIVclXaxr3B81B7xS1K3AZQP/+Z+9PYVkbNh
HVnQpJo2/mXDqKrAIvAQl85hyJqlnhy8DpD7fGkNxT4unmbG5GToxzF5F3DcQd5NZW0ASDbNEVCG
AsblOYxAQnBHRi22eGFvtFvjSng+2bvX8apejiqDEDF6TBfsuVzN9tWnd0E8Pcq5uA/h6vuGiv/4
ZcgAMrRbZ/HBYxZEoQHTTeIqMAU4v+zRKsFa4M1dVzRfvdxbqdCMujwYJ8v6Y/i3NOfdWNil2nZJ
VcaHJHaWfGBAxOYgDPHF4OE6ajcAJotriLotL4c9KTH8fGwkuxAidlCrmWRrjSisxilofMgsNeyI
sTYcKEEAAb5EdrpMs2pDaue7aSaQ5+rljrjoi1v23G3tZN/E06Nbivb+aGwIdZKPg19VKqtE7UJ8
QYNIQwS8c7S6/KDnxhfddSiFoomI/tk4F9+Nr250Zg7jvPjgwjjLG8hjngyZ32rMHwbjYPJVlYp9
x9qZ3fok1xjH933cyRz3iNMRlSKu9HzAdqqlJQERkSqK9YnwaQhRixY6gDOz6WQffYuKLjjWMvCy
0wKolpuV2baYzKwHm74mj1YNr1/KVqkuFjGUFV1IPlwe4PEVvU/7fz4o8JzYusEuPMmFtbbhlMTx
oedLz5WhhopVwZ9K2F7EXTaDHzqzc4xGXdAihrw67hnj2373NrMs6ZzUVJQrV3+2TZAdqBemjTnT
qxrfzckj/RVluiZ7htGNO0RptRu7KX1X/9GyoyJnCFInV5i3oXsXZ3KNcJO271SJOErj+YNlB3FC
dnpUPBPm7jvbWthqjFmjiFWDu8Ll1zb3jPrHkZRqj25+jdga+tYJdPgy8kfDXoryb6uM/XxKQHFR
soVI+BQXkRIOLL6lKld1kxxiqMnAlmY5AGcMk++gFPaSW8ZCWDT0Wrms6+L+8oOenZ9oc8IHDJ2J
E3k86DDrSkFN5aq34q3ZftM6iABBWEFFkVrT5ja0sxP0XbTJsq+pHRUy1pUrFQX4uopvzdIEN0SZ
217G13MyRd/FmWycHSDxVhUZylW+kZuM7WHsA45dqKygaZ0Cr+TymTUxN4zjzvNu5ZnQdlYFdN6v
ADTxDROsMRzRDA7jCbsm6c+V8T/fu/+NX+n1zwcR//o//P07rXpO4kRO/vqvY/Va3kn++iqvvlb/
N/7qf/7px1/81xUBR1PQH3L6rz78Ej7/z/jhV/n1w18WpSSyv6lfeX/7KupcvgXANx3/5X/7w3+8
vn3KfV+9/vO377Qu5fhpMS77v/35o83LP3/DBvlu+o6f/+cPD18L/N4fUBb6+q19PfmV169C/vM3
w/gdciVjCxjWiLhgqbgEtK/jT3Tr99F4Dr4Wb7IRuFj/9o+Scpn88zdFs34HvAIJPORT4cgH3fzf
/iFo/fYzXf8dpwXK0Whm48cwTfrt3w//4TX99dr+UdbFNSWlFGPUj/MfpzjumJBIhHgJ8Mmovk6m
CXNLSO404DYRmrn9ukFDKE0hcDS6jcDlDieie11HrZSL2G4t+ZW2gqE/ZaSwcdUUhaijAlanpfvW
cFHX0QaDihsT26AXOnbSy1UPYhZbqRlwvHA70stC/YFCggB1tipA2YJHa1YvCtUGy4f1sKwNnVzr
1E0lFeu6STMt+m55EmbCUSpj+1rhilkFmZYQ1Iq4zuplBGvffmEo1GwWlUxAGa7iJmch6QuQy9qo
5zUs5VH92suk5NBrU6IBxxFq7f2KgYQDoS0Alzd2WrteqIMSV/qVC2L6Wm0Koq6Im2rJyoSdsxdm
RQt1mSbKPA7KfWWZO+5GjG+UREmsJ09peRE2RVc6i6pvarplnVKqC3wPWM/7edqrKsiBOvlSZzJx
1kk2lHkACjWGHeXirUUyyLtRDwS6zsp2VNG2dZNqPlPBDg5Y7FYvnkysW2YaSuUT3unqxsV9ubgG
aKftjp5CrWalZ32X4kbWJukO0iQMzURlEGV1U6B1E+0qJhsSGp1ntXed04DTm7opEsq+yTo9lA6r
m6WpMhVfQrAKjLoq8qBsycDzUW3f7mqluu5SovtRp4WanQgwwjzm8SWgHDL6VqfU85WWQDHNrHZp
B7wZXNxkbfqRmmcREo3cgWRE1zge/OeMxrTu4VCcVzuWRXrf4VSpm+q+yBzSPStyKLJVbUSdtTEY
y8WCAdhUrZxYSdxveOFeeaeC7wKQKW3UJIXSDuSidp1hKl3YxmWeVYEtDWZDbJ4h+CJlXPSrNIfZ
5UJhaQHOLrdFs2mTyKsDzhy3WrlxCi1DmzppuunTzqj2Stwb2h+F0XakDcFRs5J7hZngpRmyyJKD
VsGcyfbByy8qF8QLvTJ3parTeOnlTitXA83rHFABAZGYh6J1BR2lG9SXTosNqPx0hCtoR9q1Dry8
KgYIiRlqaoi1yYa63jA7YmrItUQrE4igVYLBb2pI0gD2ZU1735gxFCDcPKrZsqhthp55hI6Cl2QQ
sitNU0L5281aNLErw3kpILAEPca8bRp+aM0iE7vSjeoCcZvMvYLbCYGcXGphGevVQKoNw6RnW8mK
toUENqB/Ig5700pgZZwXon4kbVNABLJSmurZMFsv3sQCT72zvFa1r5vMLjSUb4aS6895Jbj7DRNG
/jAFlWbYZbYcAqNyjW7T15ClfUrNPsm2Xmf3ziItPeh6SIDr0BSxM97iozveKbdZwoc2gFKTK26H
jGrVvh/6gq9AvOVsreb4tZVJLKzXAKbqBAPfOcBIlV0p+x1RIAGx1kqpeddV09Zk4XA3pqvciWP+
Erca1UnQlUlpLLhjxU9mGcmv0hRR6StUgphODNaEngnFgXXEo1s5DAXkd5Bo79usJWRr96YHvU6e
oXS7EXBlqjy/kqwZHL8uOGpZWcEya+/SvvBWVhqV8Q3V8qHcp1oBdQfwB9K6w9ZHRAso80AeHE4g
32TaxGzCructpYHBDJXbPgCtst6IypHe2iYyiX4kgyKqm9bTYDtdFp3DHhQCMCkYjdDqLFd5WSRG
iJoa/OgFVNFUiJmV5E/9hr+VCHx6vH9ICS6mC/8/JgLj2f0//z5rTxKB21oI8vVDGjD+ws80QAGf
7Xfc3GEH6sD/ApVk3IN+5gEafoAeJNA3Bsr9AM4jAf0zD3C132EFiQ6wCf9syNGMv/RnGmBqv6NX
NNbjUYXDL3rm38kCJrUFBTdPILZAaJnczmqXizSDOsvebEETjRbg9uvCXNSZGqNHCN8XQH7sxPmq
FQ0jmU8djysNlCFM6G7e5GVp5N9wVrX2XlRm3n1/N35/5irvcxPkWe8y5r++1CQj6WAFif23Kve5
zbNnS+X6l7yjM5CUj2nPXx8+ScNt0Jo7nbbFPhc1R34Td4A7JRrXwlSY0fLXnmByp6CKG+mi14t9
UmgjTy6RCgtFyyLMn//MsDMjNH7OX3eKvx5ifLh3qX3h1GXZl1mxF25dLJI8HlbEG25Q/+tvdMZm
huqzKOP7eRelgWpeOrQF6omxnt3mVL+BHEm9xXXMDKqG3l9+ls9eCNbM+yglbakxgAK4T1NSq6Gi
VzAOi1oD2imJJRweXg7z2cNMbs+ceOrA2iTf5zoENe8crVSLVQT3XK0ISGerJbRPbQX8/8vhPl1Z
k0qBsBRexgmN9g2wOqMSlsBZsZIRrE6PacJSxQw9obkU8F1DFMkG/9rOAfSDGlB3pViDKftQtZve
hDZNza05m6zPhmEC59A4QHiwmc32tBCHUuXwOGorNazjrocQrJrMjPY4Rc5M0GnVJx9UQWI3d3dK
nzy2GtLF2Easy2P72YdP9ofIgYiMaTbZXk9MKyRtll15+a+uXXWyQUDnVGdalLg7oCP7QFpumfq5
opkzkg6fTHd1fDHvFpXqREmD5NLYC1Qj2XcjkT1NF0aqZWSReiVr5C+O0mSPkJVH1KJn6T7Jmgz8
4ygpqrA0UL+dmeKfvYbx/797Er1zu1yr2nQPeaq8Cl20nJRQNdAQufyaP5mq42H6/vPLMjJHWJ2z
8wT2hYISCxm38hTrXnSVOO3z5SifvY/JvlCA7QN3wtbZldBZgv8DRB8iUlUhyXGtuBziY0HmP7v1
CZ8nkiknhpbvvRFmiQzy3pNN9ZTFNeCtEHfSaUfmysqfvZTJ+laTKjNKq8v3lQKXOI9m8VMZN3Ok
0POvBAZ7H19JpRuQtKrVfF8a8KcGFAw9XNS0g5jaMcRb+mJ5ecTOvxQ4/3yM02jxQCPaODvdTEwf
145sFTlGvXDymsy00s4P1AmyQNqQl1NUrdxDuCG9a00lOdZNdnf5+3/24ZNF3kHGDZxZt9vFGuke
TPif0bXmRpa7ufz5EzDmv6cU+GsfB0i3pFDVzkv2EmJ0aPTokU3tpZIMXnvPHSeVxoLqTNHuk9aI
5Y+sAcL5GYJeDoz7clnrd5yNiHqfKKhePZNcgaPiuu74oF3Doresy9XlL/rZi5zsEVZE9NxVmLpT
XPGjU6v4TpHmkyPT4RcDTDYJL8saoLNsbddlirZv9BzQ20zTbrNciX9xpkx2CK8vk8hJub7rCwP6
sQrsxdxMnxPA+WyqTPIEGGpkpQaa/t5QpeEnrFeerIGROZP3ccWcHsQoF36cKGP5wJWmk+8VBfyB
KIiiwoVEVZ9E6GQlahmhS9rnWfcCxKIKOeA2zVGEW1x++59sF1OxMI/bilD0vN63UgXxuXbj16ry
bqCbHt8yO0nXvxZmslsYguJSFRX1vkp5FNgNVJ9ce5CoXrBnhcu/h4j9z5pzp4mBtONEVYtm1w5p
isqMg+s9g96arpdz+NRPJoM72TeUgbMOddBoh5tiH1DX5rdQXoFQyeWB+uzjJ7uGSVveASvuoS5H
GnvRKrXdLIs2ymc6D5+978lq73UZ1zJLMZelG8sHppk5rI30xnadhdWWbonisdRbbea9f7K5uJO1
39p1RDvUsnZFKqr7QbH6PYsgS0rywpvZyD97osnadxXZ2Uxlw870ajXoLHBLcXTXYUmqm95Kk1/b
xaZI1sRCDl5ykFcrVnxRavPejSgPIYTza7cfMKU+bgMDKfpCpXF61RDy6OZQMLMqaH8T3ORaILKW
vzS/nEl6EFEJR+YiTvZpZ4u9xnW6dbhazuU240I7s5eNTZH3CWGcYKs3uKLeZkP3xS2LMkTh9qU2
mBJEZYnscJjFBIzjci7UZK23OkuiuKTpVU7UBzND9Y4fiBNT33T/H2df1hynrrX9i6gCMYnbHu12
24ntDE5uVNnZCRICMUgCxK//nk7Vez6HY5o6vkt8gVrT0tLSM8BbJKzSL4EMUQ3PoBdn6RrCZGG1
pZe/v8qowb5RkuQw/KhLeErYwpAtbF9AOGigoynIGqJkIQykszDQNt4EqmxJnvxqLD/qquFf06zw
V3bl0tdnQaAETLQLh5CfJfjf5Y4QCWJROhIYuLxvlc22fR7mbWhiEeKBJFPfSa8wQl3ukZULwdIk
zLY85ymf2onzs+WVdwxkH24yB7NEY+HWhvrr+yLLXFGdZZ0P0rri91XfRTs3Nh9ikVeoJUuoRLbp
/+aW9J9Day4VXwChl4ZJLe8p1+XRFCEQnsisV+LWwljNle85autdTlkODwwLn1dVAh+XeYchyb9V
FuTw6xO+1Mps33eceioTYX0ue5tmJ8xLOB1HV6LhQxRWGXTiJ9yfo24FurKwgpPZ5ifjpKMWbqb3
/ZCRbTjQ4K5EhfZwvTdLX7/08tUmB+S3yENO/Cebd+MPH2qcwZbjvWvN1nBptGa7m0akgkprgzlB
VrTFc9BXIovkTjXViymSYGVOFs7eyxv5615w2qQZ8qD8HkkdxxudH+xzACC3cAer99cHCg/abwbh
5PL3VyM1lkKGUzniOY3VWYgCqpVET/tyiDOX3mjANKEaApk8ab+PuVZ4MmMFKqAnpXXaQAJ3Krz4
SBNZAtiUZbQbIADNwaRodwUtXbi309CmP3wgct2HtAXs9JRVpSy/lsXg2xO0g1Esg0C0iQKycZQo
8S9rlKUrJIzLofjGEZPM4oyMgN4nCeSj277+QrryCa+zWwcP31NUmpcy9OGKZKD/wfRa+rc0Z7Or
BvQJ08RzIr8HePSz0C7fkZCn26xt1litSy3M0gyZaJWUQ+ad7UXAerBesWMezI+LbrIrIWdh2OY+
IpHV0Vg1rrwHb/Z3oiAo5jfexg7tsInyOASFxT+aZIAnoQd41vWVuLBl41kAGkDy70XDvHPUmfIp
GkO8avapXdP9X9ixc/YPkXEkMp7n9y7BWyTz0o/Sa1CGqmrQji89vN6LhcmJZ4Fn4FM3MeAmzkNT
d9ULZMRl/4DXyrrl27HNWe+vNHQZljdW9h/Eyat9SzHvKOjn1f0lT4NOyweocsPNOLCPesy+jD0u
t9nlL9e7dYnKb7U2i0RtM1RDOcXeuW643OEJPN5WMebfL6gPBXwsia5x73p3gQbU3xEpgEhl53zk
NkM/gKEYNPd+Dsu1LqzZ3hM0O1zv0tJ6m4UGbVVn81g2T9pCDK1m6ficDkH+5X1fn4WBNtAsE6UP
+emoh3Fwoei+CqI1J6+lyZ+FAKZG3fdeRO94Vqhc7ZwH4cPbMFSD/F0Nacy/jXGZp/VxKmDE5nY8
hjD/sLIWFgZuztORxQRfgWJqnmis+aNFT1HkYP54c33kFnZQNIsD0kuDOmzaBp6LSX9L8G6jto2G
4PXYsfdu02iWfcghjGuOWvpd6kLYfVZ9JCH9XfGSQ8GRFWvStUtDNY8GTE9xViYYKgmrCABo8vpW
q1g8Xx+qpc9fhvBVDCBESynLpnsCx4neJjQywGNY4ta0aRd2fXRp99X38ziqAwec2F0PotBuopZu
oYbpttZaYIxs9A2qL2sk8KVpn+36qEARLXdx+wTCkHe4xGa+CeHQcjtGffrz+ngttTHb8lUb1x1o
/uI89ahhfAoyRuXlDYJQJC2w1+1vr7ezNC+zzc8gWiWwcLsn4RG39z0/BIWgqHS+vf79pX7Mtr9D
cdGWRE7I2VyMh+/MbKXq9RY3d7l7VxNzgxAS8wFROLNPzjECt07GvkvjwlPHcYiuHGELwxTOdrqw
I4+7NNBPFZ3gDpL23l0jK28lvi8s3jmHwo9qz7hcJ6cRfodQJsMSHtqt1wFAD68ck8fsNhVVAjfn
tkv8+tf1cVvInC44k9dbRnglH0cxxY+TN3L4nQQDpG0GwBLTlF/uuB7L2h3xED/tjR4FjcW2geVg
+iFGvgVO0/VfsTSyl4XzauNWg6RsykukvWPEUd206Q3kNPKVtXHpyxvJQHhp9dXX62ScjAPi7V5g
jA+OpAfac3cqkFr3/fD5eheWpm8WD0TSMY+NNbpQ9WSbVx0/gjAmt7nvfo9oUqVetHLiLM3ZLCxE
qTJN3eCSUIMhu2UV/IfAw90AqYtqJJoirvw2jVwBkzr9vt67pQmaRYgaSEshp8G7g3xoOoCn3VPy
NWzT6H/jKf6nJBHOQgSAxb6JnIthazv0kPrBU/5BMphywus4hAzD9W4sTNJco1f3zgxtH/FzzKQA
j9XvaKurEzVZbA9ZD8grlBYc5eMhygGSXwscMxvj//SOzCIHUs84l52DcGWm6tTsZN3GMT94Anr4
e1FJG544gDWB3Qd+Plj5MHXA/BUoMLaifIlTomMQcrTKs5UltBCR5+YlPuCFImC2OXO4lwxwZuEG
at3JCJOWsaHH66M9E7n4/92eBReAXFAaU0N211U96ic3UN5o7bPkbRO91JlNTA3G/ARi176MjE0g
nlcC7mmBbUYqZW8B/U3Ys2v6ERZObvLb7uhY08iXUSrZmE3idwHdT66mZk20emmBzAIR7r8s61s1
QUHHyjo6Gdn1odrCeZoBhZpHHoXAZtvjIhPBBimieq2ctbCnySxG8dyLKedVfjbt6I/qAFFBLEkE
3zSAJRVX/u8oLWgnDg2cuS1OH2IqdixbSl27siYWp2sWwlQ3SROrzN4JSEj3L3HlNOyxYiBmh/oQ
MjKK26hozKTPQ5mTESZsXBTFSdu+az5nSYHy68YBSK5REQdy8LfQdhj/DRPYAIq9dDDW24hqDFZ3
80JQ+iPv8CquDy5szRCG/Elq56YNNNJGCJ5mdfK+U2kuTZF7oW2bLpPPGialZwlMVLlXNddsd31/
/JncNw6mP6TjVx0QMmUQoQriOz8aWjXs4CCTexfDm1blJxf5hp2BBsvJcDeVgwH/QmbJCEe2BorD
BugplhsKQ4uAqcnb9E5BMuDI9BD41ZZZUU6Q7S2UhYMPol72ubNZYuGAwZsC8lDekAHfviHEK+Kj
Hm0WmxvI36QK9uOlrgpvKyXYQt+ud3VhquaQ0pYD0F2SKTkjm3VkJ5OYRfu+N8PH699fiGdzvopt
xzATHD6kuchjGHID7vIFCBdYrHe+tCsvmQvBYS5JNJRqAi9GirOFxuquhtUXtMOM2ob16A6Etg8o
da3qVC4EhD+b9NXaiAlXukaF8wyjKSgVHGIrjPnICDgB9FbrrnfenhIUtsClSeMGsEXhVPSvAS6f
3JtxbNJ/hkHgMrcpU0/6agebxYxTGFTTPPgyFsMQj5uk5gXAmy4XgycfVBmGv2ojLI/fVzT/g1R5
1YlaVJmdTFg8gysk2M62fQzJ+xFrb+VAX0jt/ihLvGrA4czUiYaxRZzX0b5O9Vc1Ym4mGz3Dybte
ub8srd5ZYAQgSJdBZTMAViJY5MBGMNymhQ7WgJFLvZgldHlGa+NQ7TsbNnrbNGGPdIqCW5hD3oZB
1670Yia38Z/j+E928mqw8rCbylxOwR1pqmgYD4y0CnXR2kuz7yrqBTyshnG0Ojh0VTOpz5l2IoU/
luATyoBBOmTl5wq3Xvhg5WL0fLOZUgKh9cr4sEC7vpGXhnqWBxY211qmyoH7EIcHn7IMsgKBG75c
//zCFp5DUCVPkYcE03j2nMs+ACf13If9ry7opkM1sXoLu/GV03RhTv1ZyieaCm6xmeLnpHPwJavH
ypbHuJQKxbsQ6VB4MwWq4ePKRlgIgHOA6shrGwgPtLXOgwXINhzTQG4lTMC7bVpP7TsT6P8CqoIK
Dqc9ngLDxscpQk+Qfv3rhIbVusqyona3FDi94bEPJl2u2ZAtLIo5+T9pGdg2jeNPEBjxu6+i0x1/
irp6fN9B71/afbUxKgvPxoqx7A6CFt1zzMLxc1fmn64vuaWZmQWPCiZ5pW59JMGp544JfP6Avaqf
bc27lT1zWVJvpBH+LHw4l2hTuaa6g4h7ze7D2qbND6691o7wAAya4IQ4nIEbzmGlF31VHBzvNWfr
pd7NLoacRuPodBjcDSUY8newWOLQbIUwEqyHe5muOcYv7aZZWDAZbMzKHDMUtRmEknnzmRbm01Rg
DIm/BtB8uxGohv+9DOIAD275NJk7R/so+UKGsBJQPxiqSX0ruMrCfTRIWMusTNufGst/z1s4B7SO
PBIaeOzipBJlxl8NWHfTkdaMTM8j5Gc98LJhPkk2Xpp3WQ+3RV70YmvGZoh+VJEhYM4WrPWix76C
esMXaLUVFJVIP2shSqHcONS7Als/kbcSMFx/W7Z1XtLtRDl1j24KefShg14MUaiNag+RHgImcGve
M6HL/CHoVUD+GWLZ9/spActOfbMeyIbxT5htQk4EElTAmKoGOC5wPnM8FryQIrH1ywS+fDFsRZB0
/Ul2oLivbNMF+gSU3f+eIAnwjbOxbO88n1FTbSLSQFg66sCZBJSsabjb1BiK8Yc0CW3g5HWxJHjo
XKnFDSG47n52VHjuOytiHpn99f39dnCCqtPfP8pPS9wDJbSNhPPze+FSERyVtcGa9dXS9y8771Vw
SiSpUaMIkkcCy8zqkEXpcASUhrS7679/adVf2n31fS/Gm5gzODkYFB4SBY43pDsOITS0M7lpjQvy
Do68sHB6V6oOO5i/24PVcV7XXmTOttAtsKeyjV9yVkKEMuj5/ybS+H+pDkR+/27EQbeZiLzp7ihv
QQDHpeknOPNrt40/Vam3du4s6lk2oUib0+48qVjGA3w/qBAPCQWg7h5c1NSJLby9ZHj2aZ+GZOcN
oV+OG8+jjcX7HSiWL3rsA394AbLTRtEWjHCmsIJqX1jUNTIV7TH+ttnaNgbZJ9VheFtYOUJ038Zj
Nd7XlfGwy4FEG5+rPvUnfhgYR/lRR11nxi2JGhltoLNSkAKv3hr7fD8JgyrkxpEupNPK6n87/kN/
6++BjrTKBtJYc1YlF59TVCq2Uc/gyh3brjlcX6ELO+C/EMMJsNsuJt0dzs3R+7cmuOr9SMCg/ff6
999OClFy+7sPPajVY8c9d4dnioHeezZV+iPomRxyvg0eKn040Xu4fRcV9CirlW231KlZLDO4l/eV
isEGhJ1MrjfOkV6fuXB5+3y9W0stzAJT0idQA5ukPrusDZ4NwT0JbC4Z/3zf52dxqaANwCrt0J3j
LvhqGqUfphgo3/d9/NKnV0FJaQvxQz7Rk0i96Svj4BnC5q9Ionely9Cr+/v7AU+d34Qsvxsrl6uP
cZ+1MAjxc3jJby84z/LH+/oxi0O+q0c2sqIGPHyQyRabsks+Thnl3YqQ8ML+m4OE8S7cNVWt8nPS
tHm4qVIjxLbyAtjT95D3WMPwLK2l+Tan4AR7zLInCysTSC6A2KtuQhgWrVEjF06hOUoYspBUNMIr
zsoWL2ND/P1UJjWEOgDti8fp9vp0LIzWHCyc4HaboQfsqa0yiGwwiF74U0X3tZymlZX1djIOuda/
VxY0TjySd9rc8by1Mti1Xh7Qn1VccdgBgvmf9Tc2cXAs34B7rb7YqKZ433tf92Y7vvWGIudZSZ+k
myRsnrwMghHAuni1bI/va2K26xm0JWXi0eypZVN/gr0dP/0ZPB70a9WWpUma7f288hQGMEpx24Nr
kMxAtUzKOt6CCPk+tDDgH39PUlKNkQQaSZ6R59uPxQgtoa1nh2oNlL7Uhdm2F56ndTHS9ImVXbHN
JziC+9GYwHd8dZSW1tksBal473JAzuq7tNbZs+khLPnTr2nnHzxjvPx3NDI+/Zy6uAa0T4G/9c41
NosEoGB3UIPxyQmk//TkBkIem8zxW6PwOnh9jS2cx3MAcZXknT/2Rp2CNBy3TvW7siXlLh2s24b5
cJDxO/mwkAv/eyFIf2JejrX2SCLj/arLbvhMemQv1zuysAzmmOFkxN2piE117uKsKJ4LWanwq6iY
r2/cZHi5tpz/VKDfyEeT2cbHqVXhhXaSd6ZLhPrVWznQuxz5CzswA7zsx9gbOAkOamoCOLgHKvH6
L4rxqP4QMyW6aQPDu7b4SI3Ik9uxMHL43boib4DdbcoadtldBpzgDuVkv03eVRyGCPjfY69d4zfG
pNGTH/UE2tUaBW44MPmp2r1v+GeBxIfMj6lQnHyyERT6Pjm/VdkxBxiN7mGQGn+53srC0TgHJLfc
5rJEmH0UuHCfXZB1jwq6Nof3fX0WSRI6ETgLNjkgebyrvlpXpP7RJ6Jb83Be+vmzOOIHNoUC0kCe
KpT/C8h5lVlyAHJ67RHtzxPPW2tzFjBALSugHl6kd2aCxOOj4dZPIM2vIZC2S8J4CiDTPUI8dYtK
Bb2LPOl6fawBB1BYDKF3KSwyiAqbLe2m5IdQLlQ5BE4ZYsSXFvh+kFubOmWe2ASl8YGY5zC6Sj/2
vIaJ5kpEWtjIc3yx06XtgSnKnyuZefcRzSCyS3X3UkbcraTTC0FvDiduxjD1ujznd5Bz1VvJeH70
k3E4hW3d77PRdtsBN4Tt9VW11J95kjJBHmnqRXCKIh/73UxBuIH+w3iqIp+t1YqXGpkFJbz1+0PV
efK5Va3UG6L6Mt3oOOTDJo2n1cxxYQHPgcWjI9wUkfJOUDgqAyB8K2thV+WzNfH1y+99YwHHszBS
+0VJLSu8U9mFE1Ze8Iu2vD11GUOFqYKy2fU5WXie+S/x8QQGNl3sjH+Xm6yOUY1zKJPcSGnT4EyI
mLIb6UOwJId1NgRUgw1D6Q2L3tYNSXZe7RVpt+V9w+B6NmYQYtg2dZBAOS9GSSAsn6//yqVJncej
GIC6XJjymVVciF2F+gb0tWpndoUE5Ol6I39u3m8N+SwoNToIIL4pmlMK6YKM4gkzioMnDZnYrtoM
eZyIf2qTC3dIa161xd4HLiHZQElX1/mG5HYqXgjAIcNhmmrR57ucBNDO4p4M4FcTeIJN+7F11plz
hSRzhEAa3B+aj1NDBRxcoZasC3YqAOhVv+NWMLrrS1AMfyBhJ1O/dzRSPDnkgjbVAbeuIf9cRrYK
Ppemhera0Uvxmv84RqnHy23Wm7g9UJDtY3I0PUTT/q3HiDD6ENChUo9Io0nf7RMtA/FLTDB+hbkN
ZMuql8iDDkiyHxvN+T8FWBn+owihUPdvmJKsuEVRJ6qKTVo3Lfk49Cb1YPnqcCPD0xkABEdqUDSG
AjbEob2HBuXr9ivuOzTcxhlN4QjL2jriN0pA77WDE2sdk9M0WZY94HraRA5EjdCO4TFsrejju1qL
tvku4S5Fjy3IL9HXdAwZjOQH7brgtsAAtOrisIkMh3s5MyffLwrm7zIPkB74rTYRfcBTWMgOpvWN
/qolLep23xXWwLcWt+Sh3+lQegQT7AvIDG7T0XiXynLpTfewTi94squqvjGPuNcIhacNgFDCDCKw
XlKUG18VqlhZf2+/vYdzeyNIwPtTYbh/Mr1CkCyywSUvjaS8urVTHxSw6HHwThFbWA0iv9tAL0+J
ch8qU6qP17fAQlSbg9YDFPwagnf7u6RhcOmlA4r9Y1O/U6cFsg5/J18eh+5jxoYJ9qs9S7cMMBC5
cwGTKyfM0u+fnTAijEgE7VDvMbLJMBxw4TUVhhDg+Jv3DdDsdImAzxJtGRV3EDUsp6PLEv4JHAYs
wuvfXwh0c7ljv6viph2D4WQGMYZ8qxJZZOEGXPYedU4jSLxSwVkaqcvfX5W6/AxGgzpq3B1NRKL3
qY8ttAO/367MxMLxFYV/fx8uDMyGKmierYihtC2h6VFRarY+Lfob6AGtiUosDdjsZDDA5EGqgPWn
jNAmORQ8z7IXNUTFsIeuYLnGi1oartnRUDciqctqaJ5aFULUclAAl0HJVXj/XJ/3P+8Qb5w90Sxf
haMTRKzTqnrKepr29LaSpZbke53IPC93ivpqwBVq8Nu27jYst7RG835ckk0mdSuPUwXfMgDhJB2L
39hclJ4MYkf9cUBZP9hpZBLBpsmDIrxH8cHyQ8WyiL1AZ6x7jFhppwvHA1lAC4wA2VEBb+Rnkbqc
fPYDl4/3DO5WoH0IIpuYb6AD6Ps70ULtd9xC6TUn3531O4vCUm/b3dCliTnlXlU03dFOmekgPIMO
PUcVymovDGJZFWACBkiiLUWaHXa3yKKT4i7M8BYa7V3tBryUaV65YOPqrlfTbkBGYvK9TrzL+aad
Mc2GZUleHQGcBD99UxLfwAABGclw0ECO+ydB8w6oXtxlus85YE2QQx+baQyfqtr6+bEBR0ftaKYI
HjtyiCLXe1QXBHL5vHK+O0Vpk4XqltGqkuNFlxR4xLZsgGC97agJvAdSdlCi3UdVYiq956juwJXD
jwKGN0LqNBBhQMKl8gkMLVX+wn1EZR8ljFfoz6F1fgqBXXgqQu0V9h8t3l1zGaL2qBs2qPooWmi4
fk6RHgcgJlGZynjPSijggVqaargLxQDC13vLaW/1Zhpi4LDPvell3XwMTFewcoMMLl0Tfl84m/6L
6FBAVJhg5T+JAtvZh4DzVpIMrDqeQmfLglQBkPsW0oUfMsHWlCJmdgj/eU+bUx8IXE+aMRrikxas
jj/ATHhIIF9XhaN/lAyqdmyjMyvwrORHFUZlQ1XjyE1CyUBLyKG0Y7N3MIeAjg1kD6NjKqE92T+t
bNm3E/Q5c2JEoTjXIRQSeNbrB0LaqnMb6dk8xfRD9ZXeeB6s7sSuGxqN0hFJJjImqJJnkKV4XzFj
zqPIPFsTqG0XZ8gBwZm1qMQIaeGitW5/vZOXg/ONsBRewu6rYyIrxJhVCCF3RUdd8qs0QSy+NTlU
aL90Ok4Kh1DRpy0iPGBF6sf1RheC7Zw5Ybz+4u+FWtIEjRi+sRb82Q0c/dj7nnnmZkgaunrDlAT6
GdcourMBz5MtVFOHNXWeP8D+t0ZtdighfMWKcDzOw4Kw9ON7y+EYmu6gLOnyeu+QQsf8xs8i7YXb
vG9qCm3w0aUQwWiHKoZ+cwyN620i8NwqjjaAjprbKQh59XLjhXnjjqjP9Ok/ZR+PTb9hCKFZsSlU
57+MCL1c7lXMc6A3EQVZRTZEV0ZvaeZlg91M0ZhR3PRTHdxGihRiz6Ox8E+1X5bBQ+n0lK7ZMS4U
i8PZoUmsbVKlCvKYSIqDChI53Qil38QvJKy/yWQhUuxLLyK3nkYF6y5AhUOt8S8XEpA5tYOlpaJ5
M+jnJPXMdugLc+tSyGwHCYrhDbFrnN+FxTondyQOLN+mp92z1CPOAt5kZy9r1rzUF3oxp3BQKFqo
whPJQ5I33oF0ySdmEPVkJ8pNQ9SX6xtuqZVZ2gzUNmTUOz95aMOx3rIYtB7IG/h738S3qMSq9+WE
5NL8q2CCq5qjXdEmD7hWmA2Bpsw+H6D6HCbD56yJ08313iwsOzKLWUOThLqZoE6ujSwhLBCUaXtH
SevraqMDP+xeIunD4abVoqEjrFNSo3fXm15aDJe/v+ohMJDA0sNB9pkEKvsNXLZLd6rERXFlBJe+
P8uqNToBuBWhj3kJKqusLfswdbhcv+/Xz8LWkCIBEVq1z8j+8ttB8/ZYJqNeEZlYyNTnvIahMwNq
4ZQ/+V4cfiDiUpcTHrSSVEaLn9d7sNTGLIumquw9o0XxBESY+e6yCTJySRy438aPcrqyvhYambMK
iCQmVV49Pg5J3aQ7YcFgOXRFnTe7UmTN+8RZwjm5IGkmv0lB/nwiKoofWCOdvwmRfn+6PlQLuo3h
nFdA7VhlcKjIPzBzkfsDZCBw/m1LWiDncRyVRXOGNJP+VLuGwZWJBLUed2llFSBFFrYAeNujavLL
Y9mJCZY4UD8pU387TbSq7wF0MyjsXv+pCxt6TkqgsceKwtP5k63TdAOuxddkhGZDlA0J6jA4S7o6
3hvSrknfLSQ9c/7AkGSRN2AjPwH+ox80QwAUKirg6w3qGClBY+nL5H2CHuGcS5BYcMrGAttCANxA
d3lp8R6V4ExZq/Aujd48ZlQxb3Br9R9dKMpoPDiAZni2B9wocQLg3HpI6QHVhlYQlBtA9UAmwYl8
Z9H/D6ryVUi0tqBR4WzwyCwvxwc35FO6Cz04ONyoMhblCsZi4QibswxcZtJuUG3z7DvhfatE7FCd
EQNNT7WbOn+jwJZZi8JL62MWZYjMU03qOHpMWIZVAQfvW9fof+piII906D8bs6rAsFSen1MHLBQk
kqpS6WNVV3n94o9a11s/jEq46VnQ2/t+RyuwfR+JrSNTbiGmKVV0xCibYgf3YSVfKi/u9QFMJQjW
bSkBe/AUw+kmX6kkLYTDOeUgqSlvdA0dc5kiGW2Lye2HrBtRF0/WhDyWmpjlJyLifYVXkPoZN2Dv
1lXyEq9gWXTTIXF5ZzdmyQmGFc+nrGieBcn1zm8QaJsRV9ki8N5HKAjnhALa9Sbs4QX7DNLp9Gjj
Qr0UkEY+XI+SS4M0yz0udAVTDLF7pl0p9mKsAalOkPDilX5NRHXpzJjrYNckDybaN/Kp0hIuSAM4
51UIcAG7vA6j1nL5D/X6A4OG1YbiXN/B5+PXn39YhqP+Qn6fEEtXTuKFTT+nINRwz4E8euaemdXD
BmI/L1WsL1IPUbqBB+B7l9/sHlOLsqBtm5BnvzIgIeGh7Oy3XrLrW12uXEmXJm8WUliMU3aI0+qZ
KnjsSIAco5vQh2o/2PROrCnwvT1eZE41qMssnYY8YM8thdL/LnGZRzZaczwmyBT2SftetTx+fM96
JHOeQeSmto4TxZ4TMzxA9q/bMw/np1GJvrnewttxmMyB+VUGYCMMudkz4GziADcnu8+V8fcwKnma
2i7aT6lLVpba2xNE5nh7wOXGZJI5e6ae+9FGEzvCqKzegvxa7q/35u3cHu4sf98dqiZDodVo9syc
FwWoQfacbzOZFWZluJa6MAsQYEfAVpxhQoB1URCmwj0S+ovedurytVxjqYlZrkGzya8yojK807be
QfOR7ajq6jsjgjXho6U1PLukWNqjfEZ1/Ag4nXrxpaRtBkS6FVm+NX7W+N/wThepend9VpZ6NNv7
SQeo68Wk4lPNejBXL+EF0JVu6+WDv7/exMzR8//KnGSOZieVV/YOcpif8rZrPsFecuyOwvqwTtJh
X3uguyHO2LL0z9CISJHX9BfASd8E5ftWxhzqzvoJVRG8WX+qoqi8y5v6I9VNewNMzqfrXVxY23Os
ewX6y5QFRHyinewu6tv8VISqX/n5S1+fpQeRp3EQZdH4BHmk5t/WRuYr4ikXK0tg6fOXlfg6g0UN
1LFYuKdau/E7FXWz7yLNP71vaC4L79XX8Ro/WdKQ6hNLZSE3Bm4DcPitjVxZXQsLmF569er7Ng+N
y/xMfgKPVpbbfJhwnCTVBIs33gUA+LyvG/OdP9UOSjpt9uRLke5avKrcXHj/70rOCJ1t+iRgyMUq
Gz5ZuM7C2E/r41DKroZuCLTCrveA/HmF/u+yLfwn/x4qcP0E7AJp8uRg7Vqc62hQ6igEgAXlvs+x
DL4XftDKD4JFY3krE5MK8NGYl9k9CFgh2TM84RRH34Of4w5F1dhtqIgAbRQj9+FKAeGu5j4v2tj7
gAttluX7KMmKQWwg7FSZ26DF612ywQOQ3mfVJPgBhyZeuVxKPHZmjUm/9UE3mhsKRsJnF0pNzkNc
wG0G1SAUr9tWt82ntuCS3umh8F23ERZATBhkln1766LBb36iAKbUPik9YBjyoElS/MQRZuEul+Md
Unnz07G0Yrd5PJXfaAivkL1/YaMcIP4kUsBipzo404SzR8IJHY81XLjpHZLk9JdncjjkWpj1ya82
BEXn6JcgeENOZGyTD4OFePw/VQa9nXYzJBUON10Y20LwT4XVFrxB3NWgKpdsEzNKJCcirX9WXTU2
p9YjuFDRtOvOCdTJ7jVGfHzWqhq6dk8YVPA+5aIsiw8ATE3eLukBJPkGUem6PNaSVKTfV7Fhxm01
HizBVbRR19wwDt2uDQrymmxJNebue52qPv6YhO30mNT1lB3yqu2KYx4KMu5dFsfTQUpcLDdQkyvy
G5+nVbCDaaomGzpOnXeCnFQHKsTG564Vhylr8EacgAwFl91idPcD7kbRoeqBnG42NmsneJfagsBb
bwdSJRiQtgDfDa6PYQ4Vogp8KwuS+xi3eNbVdR+dx8h2476d6vpH+v84+7Ilx1Gu2ydSBJoQuvWU
c2XZ6azpRlFfVzdCaEYIoaf/l/uciyy6ZEX4NiNDmGkDe69hmkZ6D8NJbOMaXDq6gT9rMdzltSyq
V1iXsnfpF9A8nULR/sPIMGNNYL6/ev0cQk+pGuf5Jxi7Qj80ZWjkWaFWCgkWDl1zrIjBfh1zPf/S
0GaBXaY36Ww35nPNNoZF3nce9aJ9bbTs4GrZeqLYg7dnqmc9+HzcAV5bwsJ1ipsWGphxkG4bECDC
uzwR01ME+1fIYAZwdsttMqXPKI0KuwvB/gTSKbCdPUSTauUjDqUOwlIdRKb+agHdGbZc9Viu3JpC
3oWzJ9Rf4K11v9JQB1uvikV1H7Q8sa/GHyC3Gs19gsdPgdfig7HwSt31GlqWT1V7GbM+pVUP2Rhe
pVtQusdtUVEKP0UbAvB6iC9Q5m2sRqRErEfb7wqud8Vm1kP5eQbip/7GW38g93HdTxH6OI/ehujL
UV3DSLWEwdRFa8JTeCXsmxYg6Z0lffuPj9D+hZXE5I9pLmaxQ6Y9+iW5wR+ggQhFmUTU/aZFkTN4
ajNfkm00JOBP1dKied4BDLCtc/z/TrCoDasNTKvVI0h2ufzUVax6I5NIR/wgCA4+wTi7LvYjZJ7k
A+r4lhwmpHVfWOfN4j7SYVhhj1Xl/NxKr46CjdTQ/fjWpzEUZWWFWvbzXNruzZt9Feyx5Ot8F6ae
hQNVRcqvXcUn+OxAF3a+S3M9JA+t0cgpwGUlBtiNt5D0k2rEjw/17EeHDtqbX0oYxUI6rAt0Cjdf
ShTKbgYMXiSG/eGLr4PyqxEQF/XErFKg/AWk6PIG4O+z9S8wYZPW9nEqVPA18aElhYsE+BRPnmcy
unIILJ2W/3mHaUjQw9DzFMVSmT0NvDTcycK0EOpK/IrddqVweUeVJH0RRUV4UsKvqh106cN0S2v9
dv0oW7ixuISjKElYHuVDCiJIbLYSOZ9Pseev6TYujJHLNVIFoyrt6/yNXphMKgNcFNZ/xWYakmLl
0rLUAefKpULth6Mp8resN/7dxcD5ubXhjXd613SAJBqaJFETnqYgKt9Crb27IQ3HeqvzYc2pZ2mQ
nGsXzIiDlsg6PI1x0LZ32FN+IqvPXjXPaxTqpUFyrlzgqqAYX87sFAaDedTeADnlIdMrD94/Iz5g
Pvj7ZUhSYFNlO7GTndtxF4ijUohy8OWDMc+I6qMhxb4Ove9jytag20tNuvcv5QeAsGoGaoY5Uky8
hc/BFirbZIMQZ7cILbshRvk2N8burm+VpXlyNryouwuk109OVSyFBiDW1MOmYRxnwQiF9bVM1cJc
ueQiEkK2uy5AzVIiD9SGJCIJ7+EvWa1JyC01wH6fLoid+tnAmuTEqxbYH6XgSb0bYeL86/o4LX3f
fWPFWUGlLcEtS0CZ3DIyj+aQJwRyTtcbWEjmuGSijLAkiTjXZzPG5V4AevsD9JnmCBU0fVehrtft
xjgRN1ErApcFROMwa7JMo7UYzAOdjyM2EK82CV/lLF5G/g+vCdeWQFvZpckY6jPj2S81xhF80k2v
7qKhgibKPNndBKudV5/y6cZOOQGB2KkvaiH02UKXB9RubBI9gJ6bX5q9PksL2RfXKQAKfDYq4wad
qqJyr4f+pWJdcg9Np5cSdKfd9VYWNiV1AkFgKkHjkQ1nYLdgKR6HCk6v46cZ22WlhYVQQ51tf/E3
heme9k8BThigAli7JZ3diAs4xJB63LBIH5mt7yB+ufKGXWjSZfM0sCjWbSf+f5MknH9a+L3yAVH1
3xYhKNJvKr/fTFjnK5tqYde69B4el3XWpxOKuFQE9tFKIdS+GlEWWGlgYaZiJyzYQLHJlMV45qOE
RSkM6yf+OMMgiNx5qFrdRs4NXL+ACo6kvGD1cCY54186KM99tzPzHuu5TleKzEtDdenhhzyJj3cS
9QDcOqYmnPmnAMKf3hagWWT8ry/qhXjgEnpM3U4waRrnMxlw/4a65h2FQOlOmvRLWNPnuk3MbmjL
NWHnBfVXmAv83iFiVD8rHXdnZU1vTgxUL1wGe48R+1DxWdEd+EQkeTMQRGQ/GQuD+FXaGkCgDU9q
n20SOGt7r9c7vxDdY+c2oSvAbkSmUULJ5/ChGtVLhKctYLK+eCpZ8hk31pVttjTMTuzokA3wi6EK
kEZXbBvw7pk3GNkgDv7mdbZFxuulJ+PxereWlr8TRpqp6KcSZbAzIzI76qFLvmdpal88E8Qrd/mF
JlxKBpumwE8Sbc4wYCg+Ea0ADyC+tA+4KDVrKPqlFLRLzBAjrqoJs+Q8J92Xmc3ZBiBa7yWoO4Pn
f3SO0mwzTFiuaTHHn2AiuzJbC+eJ6zAAaUavg/1zfJR9AL06MaZy3tGI+iheCx+C8B70cOnn67O1
sDQi51XRAQiczUlJ3iCLVwP3GWxBrvAxmh6AYQGKlZ6JTxNJ1/DLCxHfJXOwComFCIm4NwK+00ZC
3JR6+Pi/NUpAuOst5KT2eQCDELihrvrFXfb3H+4drh2BCrJR9XU6nVH3lzXZItMGFsxG1DEAp5t0
0HifQ8KVhOkOlQZ/foYIf8O/IysWeE9lkzb5uIPAV2GTvaUhE0eoj+KutzIFSxPuRCXWVXMlQdI4
6ZELdWYh9coXo9I8eZlVjEwDsh+V/wO52C6pdqYV45z9lCO0g8TjWMB5914CV0rBB7hYemwSH0yW
LY2r5ie82oX5KtoU8ORtbTop/lK0r6WGKFDKgWACpBhJj0fAxy+l6rKLpfcgIK4DR2fatwLZtkwS
JE74kHtNvIGmxhiVu6gv7fg+zcCbY9iyuTtDF6ZUu4bopgSIUUL4YNP5nTf9kl4ZeYAkxXg5AM5P
iyB943EMV6oNcGEe3+kaWsoNaq1VEz7gVRt0Pw3EJmEYmQy2hSjIHET9JmAkIW+BxUztNcR6YTAF
VZ08OEiQK3y1lwWh4OlkMAav5a4qaGCOQQJbO7EhcRSp9wrqvaggZg2wWGcaQVv1DFBw6H0FHYEX
clvVfILklu7KYNCbgoxxewTMFF5WW7hMjuHTlMiSfhMKxGa2qTqZ03svGXJJ76n1UJHciREEd/zS
zAMpFekpWPfc911X9BYy1abir0jq8iDaGcYr6O6qaIirg0/h8HCHszyAxUMISY/6oSmGaVQbyBJB
2z/I0taPgFxgpqf7fJxI9vf1Vbe06JzTh5I2Mgmh9Ztl8mDhm7oj9eABoaLfWugWrqzthRtE5Jw8
pKK2CHyRvJGYIG0fBeVQ3aFWKNOVS+tSN5zTphv7WEzEImUBDNx8X1qv/dxA/Ou5geDWdF+wZg3o
sdAVl+4hra2lqQFHiCZktPdcJp33OLYhnFqvz8hSA5cQ/eG2xXCd40ksmjcVJv5PUHuL/pS0kPi4
CU8RuOSMAGYfJIIn7jEqCYhP3diOxae0LKvsoh6Lp9j1bizMiMu/qCgKEciF5WdTq3HLKESSZZHl
25zhCj/wQazM/MLJ5dIwOgigFkzP/AzhRXDowIy9PL0kKeodoArwNUmwaStGV1bywsHlEjBgfWBM
B0fONwZ1vg1pVLtHiuSCcGv+4hG4Vp1v2+8ZJMwegnIN77rUqHMygOqQjbnwzZtN6n572anQePys
4bUImkS6hT/0tmXNYy7X7h5LDTpRgYc6IbxX5s1o4CEuDTZl81lfXLTwzu03NPG3CZ5/cVOuGSIu
XOZcRkQDl46+LhJxzgRPDhXPyCPSW3oPPzTv4fqSXNpZTpDIBNjKfRWYt4oNxb2x8fgJ1/w1PtDC
mLlsB5PB6lL1zLwR0fzFtPl3juiEpxIZyr+6qDjEl9s8skUrK39hh7kECCVAQeoMq84MTtcPUR6y
h6zt+UMZ42ZaJKvtLOyw/1hTwPnChKYd3gAt9v7Ha3uhqgu1qQI9IzM/Bo8mJ/d1iB13fZ4WXkQu
GSKwXl5nc1SfGxOEOwvgPW4c+DrponTbU2DkUqgwbq83trDuXEpEUyAVpWY9vWZsLnckn8iBRNn3
kpVr6eKl7lyW44eAngVVqZlp7WvV8bz+HydjGN2lXZxBeNoocFBx4QYNye6UYixa89hZWOz/2nV+
aLUqxkkVEEQ4Gx+eNIb3zXG2WCLXR23p606AIJ0ftH6VI0mYD+2nICvEoVQ0WtNpWhoy976Q1EPN
oBT6Zn2ImpkZU97NcX2nFNwYJqrfUrxeVw6qpa44UUF2EmZKqDq9wUM0/VLN0AuCUh8ukLvrQ7Ww
TV1OhB3zughBPj1ndErIfQWdGsWh+Vn1IA2j/Bq1NeAmk25W8gkLC9olRxhRZ7pDreAsbQNANF5a
3v9EGMlfNTHJ6XqfFsbMJUhkIhZpDRHtN6iPQWleJ4rH/8sBbZ7O1xtYWAAur0HTnFpw5Moz5Kcu
t3JtUfZHVuSSndyEjax3fr56hVgascvfP2wVBr8Ur9dlerJk8GAtgzw3VzHkSXISrFwblgbs8vcP
TciIVHNYh+VZzJoeqyrR410iunhNoGXp+84NgfCMej6EKc5yikrgJIYUzii8htDD9flYGiJnv9uZ
m7JC0fysStDdd03PVAZXIBazw1TTdI1mtTTtzr6HgEyrEnj5HFk3l88VyMrbDOrEkNjt6SN0z77U
dRStdGlpXzr7nngC1Ive5MdA5SbemFyo7DG2TcKfrIxTb5ePgc/ur4/fwvy4XAWU/pHMbGjyGT4P
8Ut0gRwElqnz9a8vzI7LMzCDUHTOeXEGaoXeEdaSXTPR9F6U8Ka93sTCaLl2BiwNQTiHwsrZegmD
ZQ197i5Z4CiGmmXIgaa53szSOF2a/7BPtKApOPNZfoYOVmDvYbU7ypeQIRe1MutLDTh7PZJpE1WA
hZw1/A5hswPuazxMduUsWZqIS6sffz7tFHy9BT+TgKE0G4waNrehifN936JQf9sYOXtdwufSRMPk
veGeMnYbaCvBPxUwNr6//v2lqXb2OiNBp0vIsr+RkZY4ciP/AeIBG9Dpt52R/7veyMJOJ85OZx3Y
Eirm/VnFQ5HUezWnnT5QNda020bAXdlXaA+x8W/NvNms6bEuzb6z521dD9r2GTvxrtH1lgdDvpF0
rtagnn+ef99lEQDm41eFsfm5g7Mdgdp3E0Zb0JJT+jjXU7Fywv+5F75LH6CzgeAdAxKnGjsI4SBx
mA8b6+EBf31ulr5/mbMPq9iYurd5MienpmLhq+wnHgHO1MNP9fr3F+ovvssYgAhn5hHqh5+1Kgv/
rk0zCLQDptd2HnS36y5NnwNIRI7ffIDe9NeIiDGEJAhtBy03Aurc2blIvWgNkLLUXycmaMhYt7Is
w7dgQl2EAaP46OPNvbve26WvX/7+YTQlhGWqeojCt6io7BaaoOS5jW980/queH+GnGGsDA/f8FCH
njGTYH0Fray/Xf/xSwvaiQUiAgzP+l3wxkZvVi/Uw/N1W4kapQimqr+uN/LngOOnTixo4AvegB4e
AtIUAdQyteQZXNuXPumhOBu2tx1hvssloLCPS1toCH0WZQdqioJjs/81KNIhvE9gwpS/jKXm3U01
U8gz/D7r8KpULWiJ4ZssePqNNQr2E+AmzLfZMvkubWCggLTMVvN/IHgUZK8JZFW+Af/DvC/X52Rh
1TInBtiKS08VpQD3Fuc9SKM/DMvXnkQLq4pdFsKHLcEhppcHbZi/2QmJGEjQAfooaBGq/YBgcbit
B86uZhypWVON+kyBYakPWd4PP6Leb4ubICW+yx6gY9YHRPvpm55n8SyyzP9Brar3cTPL99u64Jz0
TRWmMfzqvWdYqnU7gZvR3vfXlC0WzA59lzlg/QYVP6/wP0s/VMWjhs4KgRxoKeR3XvGkeOH5CB5B
jhtTvMvoAKs6zup034xwH3uY5dzTu6TEm1JXoWwfsgHv6Ffa9K2347rHs5BppS2A3BAqbFGzHBN5
J7IuRK6K9xOAfyGDKtU0QPvlBwDw/ZowyNLSdcKJhEqczIuMn1Ssp2cIenWPbVx/vz4lf763+My5
QXSs10p6nOMOj1dPUNIdgDhf7IjbnoLWoD90azmQhU3iAmEV0NFpDg2nM2+n2aC8HYKr3UU+cPBD
Y2/jPfouHlbrOPSDMeMvxtb8cIHdVBl8ppVfdzC89lZGbakvTjSBC7zw23KKP2dM909RCtkAPoTm
daLt2q11qQknptBBzBw8x/iz4UHxQuYE+PuuZtuuEWIlolw+9d/yse+CYyNYYrctb/nLv9uRj/pb
xPH86ViYbHLos+2uL7GF9Ztc/v4hOrIRbJciDryjZbSyD6ASVAeTj1SsvB8WlrCrtd/RGHXmRHXn
KFT2QeTpZ56BFSAV10+qHQ83J1d9FylrizYwJIyHM81Fou/tUEcS97zQIEzGXbEmt740Ys6OV0nk
BR0kIk4K9jtPlI3snMfQwb0+HwvmQn7i7Hk51lOIikh6hFN5BUETDzXZ4R7ZVS/dEB6VDBJnsrIg
tIS0epKIjPE9H7285Vvjt/EXkUY5TBmhA5dtdR02CrViezEsbtoyq0AELylcp6Oag3RxqCchHuEK
ZulZchgtP+EBpPtHnk7NU57nat7EdCxT3JOHGIqFKCUT0u5MM0CCT0AIK7+zVVrFkMMeQIy4PgIL
C9+F6CoUGOJ4ytWp66b4pcnKM7WMfGmi4jzXsDW/3srCDv6P9H/JYRfs2exIKihUPXIl+Q9OZZt+
6lt1m7OgT51IpCTkj8oh709Zk8jHKvHinzWk4m67E/wHqTsUhEwylCcOnNCO41UB3MFU3kNHXKwk
YhbWugvPBVEcBchIjydORfqJGqU+xXkf767PwUJscJG5vBah0B3nJ5PrCwMOIPox/NrwGagPPfdh
8GrtkLPvU0Qht7ky8Utdcq45BgenSWkv0WgNilBWw5RzU5rOWzP2W2rAecWYYCLU5nF6hNwUjx8l
SDlIJw7a//v6qC3tDyf+BGAJmcTw9OjT/B0FMe8ZJBwY9kVhCRxOk6/6yfy5FAdUiHM0ZMyD/ZJX
niiLx4euVaAugqtuypwfgrD8Hg3joeiRJ7+pXy4ulwwwDrMAoUHTAqrLnSiqTQAk34OaUAPOQ9x5
rrezsPNdLC4re96FAnKgWVDXfNOAwDlsKdweOZzSZmtu2zouIjer+xGQh1ackAFs5b2Kct/ceZ53
45vMheJarwS4AhzoE2QpIqDadIfHTNmT+LYqgu8q6wMRmMB3PKhPgGEH+YuFSqw5Qv2K2htH6LKB
Plw9Gsgu9qG26TFigLNDSKYH8rAWsC29PtELG8UF3trYzJCHnxrwxUV+b2AdozrkqVWAsl6RqLUE
08J+dyG1kAKgAdiZ1UmnJIC7E+g/Xh+frvdh6ePOZgdreKKjh1nmEB/aaQhsAC08BiuXjaWvuzsc
yU7uqRpuulkmnghu+g9NWpxv+ukuYBa25CXcZpL+Hxk31S9N2JTf+Q3D5eO271/C1oflA7Us0KJR
iTpruLaKnUzpGD1BuBL3nusNLAQKFxMrBLd1WvT8XQG1t2NwWdyQidUPiV7VClqYABcJS6GeXEA8
1D/CPFL5G4xRC2hoFX693oOlz1969mGIiEdEG0On+b3zDX1uLpwarcO1QLr09cvfP3xdIu7Ysube
mQXwfmBN70MAmWar+e2F/Rs5J3XT9jWOmbk7Zcoyf2vh8pBvmxBSqV9iYPD0ZkC+sF/ZaEuTHfze
GZuDSOnphB27HvxdnN8/ZByKt5nYn9fnYqkBZyeDINvVWP7BUSd+99DVfbxlI4kOyInMKwFv4cB2
tcupyPM0KTvvZDR0oaNZ7rGepueGtXBtgK7Qpmc8PbTGrAnLXvKLf3ij/geeCJF8vLGL8Czl9A5J
boihZ5BmeZEmfJxb76JxK7dhOoMWDz7zmlLfQjddNWoYmMLIA1qvZ0jm15tMtE8A7/7SqEtukEgE
kFZHj4OPm8r1iVtY5i6EMYrnKRelGs/Uj5sdj6dhV6b5r9s+fln7H/YQJGfAIRir8BhJbyoO1Da0
uitZLL/c9n0nAvQWhvfwkCnexxZCDi/aq7MOpHkvGauVKLk0G04UUH6ohcn4eCZd/MShpyxlM+J1
6tUbpnHSejUkGqdLyuq2HjlRwfI+o21fxUdoNDfPhnfBJ59iM932dScMBPBMCwMk8E7Q7w9b3A7T
xNPpvu5iDZ7AbW04kUBA+gMx2cOVChL/BwoW32Eum7vrH19gkPiu3jKf22gakcl9AaLl0UbtczSb
XcObz9xjL9UFQmmD+TVOq++oRfCVLi0ENxeOWE0UOo9Q1Tjqsq4OEdwgoP4BCYkkKNZuiwuPRReA
aFTDwio13ol0vTo00YUE3SAdICem9pCV+F6gbvdwfRCXunP5DR92ZUMZIP7J0EMi189eQRGR/xj4
gbx5xAu8lXW8NFEu8JDLucoUifQ5MP4rrCPi+38RQTy2P62ummfUFBDd6ha4hzR69LLbvGV8F4NI
50gRbgv/yEPoRcJ3bfbHU1zG7ZqC40LA/LcE8GH0jCgmxWGQcwxmIfoDbfI53RPNgpX87tL3nQhg
vL7yeK2DI0Q4YaDBZzqnd7PH9T+3zb4TA7ooSlBtKdJjAw9i2GpAdqh+ZNIf6m0fh5Kt6DAvdcMJ
Aw2EiiQUYKMj02PwCbl25BEpMM/XO7FweQqcq33XtEkZJVAtrlAJhryNggplnvzAEstPUHrpV1bx
QidcvGEEH2XUYDqk0YZEzwcO4o547vusbW9LcrkAQxhN6BzCOs2pY5m5Uzz9lUXAZs6GrMz2Ug+c
vQ74og9iloYsL9Rb03tGCCQfBxN1a5ekhWDiogtt2RU8CHCkcLiM/4wCRCk59DDAS7qKfLs+20ud
cI55lMjN5MHz8F0kKaS2M8jaxJsxXhVHXgi+rjiylWSQDZwM/hKAL/bVwUtq4ZUQYOo0e0xjm2Tf
fMVwLXroRJrStdLtwiL+14/kQyRRkYB8dQvRXchdDFO0gSqmX/6V+BEJv5soACow1pC/WqmiL02U
s+9JLWlA2ql5h155uYPeGH/iAiWXmU1rpNilJpw9T30Oi4d6mo6IwtX/Q+apzGY/pywxd7ctBWfj
C79vaGgQ3vVkguZrFcHd/MjTJlwp6Cx0wQUXBpQkY1wV5AgfJDvciyhV+RfC5rDft3PG7Mq+X5h6
F2XYTIzGRjH5Dv+94AkGj18aDzdvYIE72P4BSXV9tJaacXZ/JAZITJVhcATGfIb+NucZmIwbBmOh
ZgcVAjWGm36EL+NKWF7YqOTyOz6s6GCMIiMTv3w38IZOtlCOjpsnaCCMcmX6F55krrYx8Cx+HWSw
LGKjBJ3WJMq+iY7q4iWDNdVjbnRxKpSIa4XrU9R792aA5dH1wVxaGpdOf+hc15CYJlJkx6aozqgk
8oe8919nSLPeX29gabackz+A3bQCFco/MlbJAy4Z2c5orAXOI/E2Bnolmi48aVw5Y6GqqvNbU58s
AOf3FhJvSsFRKMK9OS8KisNOQgr7k80rLTaFN7VxuTKCS8vDiQ/okJgTzvt3OmrgICyf9a9kRGnu
tostcYJDJgp4bNUhQOHIWj5HaqjjLUmT9D4PR81u6gRxcYmEgj7qiyGEMiy2zr6rdAGnR93YlTj9
5+khLiIRyk1j2cgc76cSCHreQg8W1gQb1UsOKpeE8F1FdyUOiZX+/HlZYzh+X9ZZPxcqhTgvEPt6
TuApxYsHBtHHBs4v9DYlMuKiFHU8N3i2yfkYEB8KlpTEYTRvvYJevHKu755/pf7/m64hrrIxHWgQ
M19leDoDy3tiA0SCIZIncCcpNxaigdUjivNB+ncPEbx8G0DjKd+BecjEg/KqSO/iKmvzr6hEp8Ph
+m/684KH1dLvY8vo1Mc6w4LX0cUAb2q0gYEck2slxqXvOxGDhx3p07ZPj53qOw96qBwYVjlxMqy8
fJcaCH7vADB8KXyBuv49gF/so7YQO4fe9vS/68OztPSceKCiqtUwbsJTikfQx+TxAIwU7PVQsYoZ
BItuXOFOWIAsiW7gvhUf1czr5DlrWu9vU/l+9hRPkVp7Kyx0xkUp8g7VDFs2aCXIp1d4NpKtTZP4
buj8m7DKxMUpBvXcQyuFR0d4p0D3kLdZBa3oPPRXpuPP5w+UsJzJzkKeQM6zfydwIbxXuWg3JoYt
ATEx3/X5uKZCv7CoXMhihlx0nec++uHBDeQghB3pQzFd6tXX19XlB/8hErDLFH08qfsQIuphMrwH
RvVP0KOYmws+PYb6pDen8xHCEI25a2kE6O1tLV66+qFF8CuSIosv3jGeH32DHV+7kRnsqTnx653I
WhTNyKr8+dL4ObseZ2hGjE+ioyn9xO4yJqFZmCVQAL7emaWVHPzeGTx00jQkAC7Qqum3GDJ730wl
3444v1eaWOqCs/OprlIaIc6+A+7oQyvDei/hEIa3HaEusFA2RWhgN1c/I6cGlmAbdA9VmTebKmqD
PUvoJeDDOmToVzOEC7gm4iIMqQdCNNSFWlxteu8CaCps/q715Hcb2rUs4xtoCj+CxCI+DTDYe5kH
8RDkJO32XjF7wwYYNb5n0FrfRjBT2QfD2JxhdgAFRGpIs7toEFM4TgxpB+D4SOcDkLIDQF9eAR1s
AdhhvvFMAt0Sk9Aw/zQ1TA4vZCyi5nur4R7HN3mRE3XXmkBkK/fVhUl08Y5Qa+iANBXju/G89AiM
ickfvN6bgptUe4irANrUY1IWsE09yqAkJ2sGKOnkir3YGWZMyAesRe6FuJdc/v5h84qw5Fmq6vGd
RCAVWhhH6AZ07HBGXhIVus837SoX8SgBMaoG3LyPAV7740HAT9duNceldePPXrzyQFrqixOI4GE5
xyntypPwvOrVlDS8k3B82qrgomPuS5hJ3NYdJwgRAZGc0org2KgeSuMEMl7JRkLNob2LIK2y5iax
tMacWKQG5MOyeayfTVvaLaDUej+oNYjZ0sedKAQw9TTRUofHRkf6TrR26PcTaYZwf32Mlr7vXDyC
gEEAzR/H92yW9MFmHqA+noxXS4ULgdrFEgZ9NXAoybfvpplDewho2htgXNnUfJlD3qnjTd1wwYR6
7Nqm4Cw9tgmpnvrQiK9ltKr1uHBYuyhCGpUAfFYw+wGqfdo0szlc0IoHrscB+jnZNgwFWQlYS+Pl
bHSYFEAS2g7jezMNUAACWtd4eL3DxPTrbSN1afhDJEH9JAom5NVPEU/oj4BRQ7fpNOe3WQQRF1Jo
M15HguXyJOMS6qtg3RwyYEk3Qw47rOtdWBojZ18HLa73qkL5wSZN9cnOoBRuSNakz/0QND+ut7EQ
pFx5T9sOddI3Gvcz6r8KaFNDa1/U2zIEedRvQu+288PV9yTpGMSTwnRHuWlQq4XUXPtVkb6xd5BI
EXY7ipTEa4X0pYFzNzvzWdm2xXzk8Aco91GStxtiA052HETc26KuiyK0LRDMhMx48GUjntGh+WTL
vnxo51WqxMLcuPhBXgQQRJ+y4q2hTfBiZJaKTVv45ZNAIf9lhuv4bQRP4kII0dLQQ9O9OKkBqhoN
5OIbZFEevJmt6XYsTIkLIlSxKMAbA+pFFX0+7WkCUQrRx753N4t51jfOyaX1D5seD78SLsdxeCRx
HAOsQeMnOSXTG1e5PFzfMAsHiSvqSUU7SQBgOeJKLcH88UjIp21alXDfWOnFQhh24YS0THzW8MD/
KazX++AbVVQcCu038XbsKJTsVEyyHOiTit+WLQZ08/eBkyE0fT1NwqcKCfAfgGLPw5fcL7hcuXEt
jZpzvMtpyqH1xsKnLJr80mxIkGbhc0DSKVmJMEsLzNnzxlAp89bMR5IUTbTjvQk+mYYLupMyuq2S
SlykIWvIlFc1BPfUTGKohmcdfAggc5oP+5tWl6vKyco8zUmr+TMrkhIqZgww5e0EIunKPCyEFBdp
qEcIz4ikz546COGD02F2dmL+TiInc/DiNebrn0sDKMD/vpqqKfRL+K/oU9D3AioXkdl2cfz3RWyL
MlikdE3S72ys70GI+Ov6wC11zNn5nU1s2op6OpnuIreepUNldlSV8JVRgtoJ9l25twZ/W1jNruBm
0JpqYArZn2Zqi2+E4OxnY7L2IF9YyS4asWiGjERzOx1Hr1TbKqj7vVaCvApPrwzWUgvObu/63qsv
suFHXsywiWcQQ5N92T+PLPtyfTqWRsjZ7yTP4y6qi/ZdYbvrnSxn+rWBQUW7uf79pRXm7HYJPHpG
xoYco0LDIyhMDByMGz15f7MxiCju9igXSjyC0lHmG5XUXHwd0qaDrt31H7DQQReQGERa9x4g2Ec9
I15vWDYkX+F+wlaKkv8Wnv+QN3Ohh10/1eMUZt6RBGGhwYcoifonymOl72HoJeMfFYyZoMc+xxZb
LGwTL/mMIoXHdnFf5D4ub1EXmH2GNHzkbZKxzceVni/Aich/YIqeaQoSjOYE2+RwW6WQ7kQFYN9A
OK9Lw78bCa83VkR02xL9Vmb+Gs9hYYu70otUJhGzyg5HmMuBR8HSEra4I9l3LCCbKVwDSi41c9k0
H+4QVS29rrMKZe2m1d0xaKNS3HFOe7I3EkThl9nDFW9lnpeW0eXvHxpjQevFhkfs50C9fhNf+pSM
2doVdeEiEYa/f52ETR6GgZf8H2dX1hwnzrV/EVVCgBC3vbhtt51uO/ZkuaHsZCJAiE2I7dd/D3lv
PEpovuqbqSlXCrWWcyQdPcsb1Gfjg8jxTLZRI02eQShNnkNdjl9qx2Vvl0NiIat4VlYBcGOKItWT
J5m45EYEyIp9loqbzOnXPC/o/K2/hYWVV+DaFbsKBiRP3MmS8Z+YJV3mbjyDRzqNCvlYy/sqLEzw
jWEY5U2K+kd6Rxxdm09xnsIwd6Nj5UhgrbJpgIEarGkVXBpQyhoOHHAfF0qQTR5A48Y0qfdP7Uk8
jnK3GpN36rge3rl5CG+z4cYZ3StFFeAM8t9p0hmrod5TjM/wSYIiDUlhPLeryjFiK5fthVVmgyad
IOq1glLwT9iUFUAAQ6w2pZsSYIN2jey2sNRs0KSU3dCXOhyegV/9rHMWgT+cNfvZwMWNoKhUxKtv
8wvrzBZu9J1JxNTV4VsjzXSAhhJeZuEJGLXVCvBk6fnSBkzKCFReDh2KZ+25v3qS3sKrBI7fI3TT
dJRnEJf1H2OQ+aDv/zL59fAQRDBCanJ/pWi+kIJs4GSdMO45XA9Hij1Ayz1UQxtIMHC8b4vX2MCd
7W2iZg1ns9SalYOMUyvthI0P0W3U9XD63OZOHO3TrDnXfXSdMQV2rf8ucon7X9t6eGYQOa5mZepM
t53p1sxqltaElXv6HkJUvHD9NwJpl/2Yd/sYFptwN06ve/CjVuIhWUQn3yuCtx6KVPGWT3VbfQY8
yCcri25pFqwk0BRQKXanCbl63t10WOebJI/rTeLgfTHnV/oSERtHWUJ8nOdTGz3FWcRfxlEM5abA
K9kK1nRhImwUJbz78Fmc+N/qWAe4uTg/RxF6e2G8fHt5m1lIZrZII6y5PagGq/QJmObsfexQo9JO
Yq7bkG0MZcrhRgcQzvjsu5TBCaE3xuwAXM7XMCVLP38euA87vk8VSqw652+ygrtlO3JzW+tS/HN5
cBZWkQ2fhCoI9OPbXB97I4JqQ0M426djqkDoD+FI4BWohF1uaeEEbiMmITAcZJHHnXMMaMd2JOO4
8YtgT0s0NrpQqGaO0JuhotvQh7vO5UaXBs8K88iMPMpw1H4bEng0vzQVB16OEBhXHi43sLCN/Zb2
+jA7KHjIoWeDfIv8HBp0Vf8pjGW2KTqUxXTJzm4pny+3tDR+VrzDU6/M88GNz7WSwHxJuYfl1aeY
Tv2We3gRnUBUHVTzOGHvXomchdi0AZW1yGEP1kg0KQLyCoXeBFocY3nGQ/xa+C9MkA2mBGtxSsde
ZE9l01QvsCtJXuB7JVc6sPT1edY+zA6B/DRKOlQ8QSIw9fZ1l8K8oW2DQO4uT8pC+NigybxMmowP
vv/G0jbYZbzpdnkN8TRdOY/MDPTKflg5gEm49xqRwoNHDtADVZo9/D907pameR69D6PkG+gPFcnQ
HimY9O09hyTgvd/EiPzYNeGa29DSXHj/baUMXU/ISJojDUkCvwvdj/A+BUbJn1YqekuTYQX7LNTQ
zx4Uz7VACaQe2feUAZqkYlz34FLzdHnKl/phbexadbIe4KzxLED+vKNRk71HjVkTpVmaCyvKS39g
Mcx84ifI+Pgd2ZYuAe5pA2urnLt3iZ9Fa8H9V6xiCFjIf+dDCAp7VWB9nzD7+kZE0aPhZ03wMv87
JROYI2y7Vr5cMWpobf4VH9aYjriCRbDJn2hWwsMcfsnYID1ItxQrk//XgUMDVqizZBxil5n+iJ54
SL3RrWAwqAcb46oiHlqYl92HLkjXDcGnF/kTHLnZQfkdPTepvGojwdetEKd5ZGADTOWTLA1gw5iO
UvRPPYMYgKbRP2BQnK+bCSvaQR/xOSetefLduZaXgBAXEgi0XP760qqyozwzQzkIpwCuP3pkXYo9
cXAPdabf+YhNqoRfHiyRV+b8r6GIMbMCPobzTQVfPvPad6TMNjAZEMERrjNRuHKvWuqNFevcLxuv
zeP2qUxdtvEHnFTg+7kZPVPsyzDTN7OcAsyGq5UO/b1Uhh5Z4V/7aQ0X+UYf0wZVstEH28OYWN+m
FDbTYPzvYRse7+E9kO9p0MLmtFs1nlhq2wZBpk2SMgCd0ifm8vOsgBY7ZQYNWogaM5U1W+NPp0EB
hAKSG4yw6qpb2d0WRtnGRirT+CoeefLkU/Ygm8Tdspy/lARlrdQt+80wxgCV4rBzeYkudtRKFbpo
QRShvj7JbCQA/OWwQDzAOLqSbzVg1N1RwZ7Q31cBhQUSVYTp/kCNbKBklISkXvNDWPwdVkIBcrLN
qDNoLNl0PED5PttJ6v6KHbMfw/Ds+4CVjToDStAHjCzM12wm/3pmDSMbYklBuYvINCZPZd9EcBV4
UTDkgPRW+7+tMnbU7vJI/3VDRkNWqqnDqOW+xCN+C9T2OWFNfRhzHPexfRY/B5HU+8vtLOR+biWd
eDQlnBia7q0OQCZUsOm8EX3w0BWwbrvcwkKmsTUi4zbj7STq6gSZZpLv2p7HX1qmnPfrPm/lGVZl
LGckq49SlDAd2zOHQrAALnB4Ub253MRSkFmZxQeacjCOic9lVfkbgaKNFvD4gIFpvXNKs51kee5c
tSaBsjAlNqYynd2tIWjZHEmQgPFNPKfw7ng0Bu2XxnAYiF3u1V8vRWFkwxhr0RAXLHL1xLzmLpaA
vJbdDxwxjibrxeZ39nCJ2TfzseZyiwtr2gY2ppoXik9NcaIKYARyJ8HBkJAIAhsalO9aqjQ8NiLo
5RrdbKmLVpaIUZ3uRtzEXmPmfaHQWPzGKw8lK1OmG8TRPQRHPg9BgDpwMVx71rEBjyQSvmCA0z3V
pmj8A6lyDXc2WKJ/vTyKCynI1nb0fcjyuXUtX+EUVG21i8q6Q4bbOMDZsCX3QbFqVLUQubbK4zgO
MIou0vwJ/If8JaYZe4JC9M/L3Vj6uHUASZsCnt2MZicJ8iEOarWg4c1Eoea7u9zAUhhZiUEraNLi
Gpk/xU6cQMSiVnl2KhuUewEKjgRhV7n0IpCs9CA1DzVxMUwmC7ncplhxZDOGeXMMHHeN4/X3OnkY
/QF6ZLQF9r0tj31fdVCwgDhgCjD0NiX9J0BuCtxzZt94RfAQ6bfZoWxf2rJ5dLo1oMHChNlwSGd0
KNw7mvC7B+3VzZTK5FDhlXAlNyzMlg2H1EHDwVUq1KvwB7C+6snbmboJHl1flG+XF8RCNrCVFVkR
aJQbpHNm0Yhxi9t3nQ07hSM1Fc1d34QuYJgKBahVU+qlIZs7++HaozKejAEFJJLFia/vYBYJm0o5
qr7/53KXlkZtbvhDAxSWm0Ep+/isoI7rowRZTU/Q+8VxC2zQtbS9NG7WEcFMpdf5kLU4iwECRBCf
Oo+JBtRE4zjSB9Mvn4oTbcXPfPL/va5bVm6IIP2SDpWQ77Xb9vvJY0DnaIqjfNg7KwfnpU5Z2UEQ
cOkH6jtnqPSXIBvwG8DWYBAg572PsrOpyMFt5XM33yIv92oxhK1EARIT7HbdZvyp4lqcUui3bhVJ
yoNwgFRXFewCILkDWkPVxwenV3QLl6dmE+voWwiM9kpaXFiTNpQyljXxoMI4vpE2KF/j2U6U+mFx
uNzHhQX5B4xSR1VmmEreQScwNyi4F3tfpu2moAjo65qwriABrGuLLOqTd1juPKRuFx/aEH6Qeoir
lbWx1Anr2DCyoiew/CzOPC3rAzFqvFdgNG7ativ2lzuxcKS0ZRi18MIO4r7huexQbZlt3GYEOMhM
uCGXEFnSgQ/zpbVby9Kcz3//kCb6QHvESWjyrsHg3ZO8rj5lFLJxl/uy9HUrP/Qg77tg6DVnP27B
ZSNZ7mpcdJP4ysKIDZg0dVxFqG6HZ+2xh36KHznNQG2dx4lPwd0QkNP/I0yXZt/KDCycytyv++pM
XKDl1byFM3A9Ng5bdSdcGjErEcArTHbj4LTnss7LO4PCGNkERTz+ujwhCz2wkZNjUjgwpxb6LDUK
0aixd4+0DF5gUd+tnEEXlq8NnYwBzRRTQfiZDgPypQlfGNHvCr6w2xFgjd83omEu91zu0MJ42UhK
oDNbQIXK6a11CJdHkncDXoxEOYbJytlgaciskKcKJcQ2rtT/zgY4ue9U0o/7tmYv13VhbvhDCOoQ
Gl0iKCGUnsAxtwQI+G5ye7K//PWlnz8P3Iev9zCIUtC2UWfFcpUelFMhQAwycfEceDl0xS83szQP
VqRjKyxC5hXjeQy9L3ECazVwoa56cIKgjbXpc1IPmWB6PEPU/adh8G0HHGMthczz+AeWCR+3gppP
DpONM45nWKzW9yQEChNS/+w8ClNuPbN6xV0aITuydd+aQEbDWbvlLO0+RN4vqYurfCnCyEZCcilh
q9538n3wh7dM0mZXDasuQwsXSxsGCafchKU465019FbhzCdhaw++yoMoOdkW2KcaHncr1dqFBWvj
GuNI1v1Q+e3ZeHDn9CcKrI03yHtHkP718mJdasIKadliLQW66dFEAcl7KJiUaiN71wyfq1l8dyWw
l5qZ//4h9OIpqISKUkgFOJgJWG9TsWmpBImAOsX75a4srCpv/vvHNqoYtEZQ3c406sqHsh/0W1vz
q7SFsKisqAb1qSld1LHO5QT5vZqz85AitC//9IXAs4GKdZllEOPKu3NN5odFCv6cmnfTJIGAWTaJ
NYjE0jRYAT5fUnwquTnXcfBvP6Ka43ftVxR31jBVSx2xIjsBeBSaJKN4H3KEAyARehtW3jPJaHos
vXAFmbQw0zZ6UEGpKgVEtT6rqbslLrjzAXyTLk/F0rfnzfzDKvKrxu250+HbEABHdRzPHyDsrJV5
F44ENlJQTgkcHgxVP+ZfDiup+0zRgyP9h98NTbz7WhdkjYW71BUrtuPezd1eyRpHTrgawRhTgIWQ
f7tunKyIZgpCZCE8C4616/QHMvXB56iJ1m5ISz99/vuHWaDAjZsmUvUZysqTwGvr4EJlosyvAlWF
0R/Yv6FKGmN49Z0jlx5F40zPXrtKLVu4Nv/GCn/49QSJIUuKvvpetrJv3E1Ut8xt9pE7jBW7MbQI
2yMn3djexHB+DHpUy2Poh208Hrbxyvws/QYr1L0+lswzjfxRCRcongHapJq9qMF8znpIkMC8CSJf
BDajQ31lVFqxbzJVQiCEyx8AlHmbGuIDN7hQrRUqF1aEjRKUJsgS+NSHJ5p0jr9FVS8YNj5UBm4v
r+eFfd2GCZajKkniVOEJauTwAhL58++jG+o38V5N7efr3/ltvCBEWbq27dl0JFV0W4fAV0XFqvjl
0jhZQc9Y4OAaUDFIt3qxfDSuawI86hKPXXe8de3AhwFQmmYmP5datPsY6Md3ZMxq7RazsIP8gRdM
CSQj28n8AGO23tQwq9jKeQPMfE43nQe19cvzvTRO1n5OEkjfqbFLT0YTmTyWhsHJeYi7NNtfbmCp
I9ZJvZ9Yb/JmkmdgnkAvnHcp40EiaQzxyu2F5O5yM0v9sOK89J1kcHSe41LDpvBRoMBjbqjK86t8
cMLo9+Pyh2SmtGCl7NL0FAsXgQcjs4jsJpeMamWgFnpggwCVNj6JOcnPqSjZHVxwxT9BkoVrMOl5
IP5yqfkDAIinHtdrUX2FK3vqfiu7XJl/U/ji6dskyCGO008mjG8nz++dx7TKnO9DiaC5URCp/SL6
DjxEmGHXXYV6u0u8XZ8Kd7ofQbnB/0vmp/uxa0FsmlAsdbZQUizNI3gMeXWIE5VWW0pHL9p2DsuL
R5gM+n62qSTXyYmigspviF927qMKwox99b3f7y48KiL8K1QG6ugE4FyDW7DkVXUL+bpC3tQ6i/UT
wqHnOzq5vvy3xBBic9dRrQLc/jsRvzuZcrlcCfmFpWx7Uvt5y6OpjOSZqsR9qZsZHlrJF3/Q5Wsf
dq+XV/ISXMHGOjbcz8PMTZ0fbZW7e6JpvGuG9nNQg4iU4EK9BdxSbwdnjLZRVOwo6HMrHZxz19/W
yPz3D2u8HzvoxAt0sCygRf07VqFu1IG5s1qdWRrDefV/aEIlvIUoZZi8i4A9u23Ot5BbjfckK6Ob
tOJrL0RLzVhpLdJZ4Rc9xjB0mgw1eqB6XJgDsJTBTF6otYeBpWas5MYG03QJLYdj05lsGyXlQyh9
PKkNYq98f+VWtLAl29bVOUeJGdps8Y8pim8jx6k3be9t86b9BFYXjuVRsYLCWpp+6+TSA7k9+qjW
nSgiju+hB1HJE6/TXj5VdQGjlZVl9vdMx21EpG4T0UMXsgfNmQ/bKhbDzhDy5XL4LH3curgMrobi
pJPK92ksPbWlXaY+QV+f/7zu8/MkfVi/fjX4Koxp+jpCMrq651FP3b2pnOyqexe3wY9+AtvYqq3p
GyRr4o0oYrZrs2TtVLE0OFaAp07pDYynwWmEXIKCXIGD179KN0iz1w3P3PCH4Um4r0cvr923rBoJ
OZOs9x6mCbWV1+u+b8V10AI+RfPJe3N1GZ8q1hr10HpGFSvH378HNLeRjmLMYacex+pNllE0U9OL
bVFCqA4lqPsayX8lpP8eadx2oI4J6k2QQAtOEsYi2xQrdlO2oobtB1k51y11xIplEQ4+xPSK4i1s
crYf/Pn2yLABZ5X7XVYQ7r5qPmwso0gJ+LdtEpxIxUDrJsC1t5uMJMHKfCwMlA1Z5BNNeh2mxZuI
2XMLoasbmKffVEa7K+O01IAVz2Z0i7Z0c//kj+y5JyHsVVs/27thZVbug3Pi+XNT5baSYxJFMCzh
ungrkqx/zoj8CRGGsYOsGSsOohn9vQ6bcSdKNayc9ebf/rcW575+CEI14BQJhx/1zhv2DInkX6OH
y5WU/DHF6xFK/eFVph9w27LCXanJGYespaee4/mrTwAOlqHHtl41vF5eYEt9sQK+GVOTAaqn3uE2
D/OtAs/uQ53KTcFRy9EQYth4AxyGLje2kB5t9CEd0iLtvTC41w4gdWCvhqOznXx4i10ZLtYtpR8i
0ZjBJO9uVDwPDE7nIZwyrvz1VshT13F7UxfiHRQTZzNMmXdyKpGuHA4WxsYGGkIfTzUESEYAACrd
7VUGbvZr1sZFd12o2xBDoca0TkLjvAU5pdhSUVV2ofGNw84aIHkh1m1IIeR5S4DIaHgqCWpQO4Lp
8OBNIhwQuopED7urVpEtlWhy1RUJZC1PABMW6h64/MZFtDuTvOquy23QIBu8MRw6M55Y23+i2fx8
EDb9zeVfvzRIVkjroSMdbRX939akTHebtqYAKMMdgby7rg0rqDVONGlVjf4JF16xK/P4W03cL0Hc
ZytZfWmx0v9mQBFkqJs2kpyYyk1zi1sr1Hp8lUBa+roeWIEsXQE5z6zxT7IHyhdGR/2mxmvUdipW
K32/ma1/SeM2VDAlblD5kK85lYUKxUkP+dD/Y8Kg6M8D9wYA+0YIDuMZV2tePcIcUhVf+iphAd8y
ATf37ai5G36NNIQZ3gnuKkOx6wATTr8oTqeJbFyuR7rmprww5DbkMB2Yg0/PGykBWb2kIKB1aePv
L4/30tfnzfXDlhY14E7FHVFvrm8efkMH8HTWrkzm0setM4CiZMhRwBtPhLooZqhOp1sYznRXnrpt
LCFJZ4096fqnmbYKIDh9DPAIsfI4uvTj5zj+MDLOqOHZOTbqLUlTta3GinibKG7JlSvdllPsleOh
QhORkxiHiD74qaH5DZ7m5mffytFGrUzC3wv1nFk5IYVqaaYHRe8BQwHFiOhHJL4HiSr3RpXFsRyC
hxB/aPTaTW4h0dkCi3yKPKHHsT/FTYfyQEgOKm2cO9eYcSWVLk2NlSTKnneBrEh/8j1CbtgUuDt4
mrxcjoiln2/t9nWbMu73NU7efQkIGhC9nqvNRhcaxuweKetV+6X5i3/JQzYIsMgIcss4jj/gsyaB
5nVh2Z2kG5XGWRYdExal8rn3wAqsdo0jI3MaS8hjwm1+qpl7hnu76vpdZGhGb6dm0vGLSTTposdQ
lGYc9n7lp9UhSnnoPnWZ5/ifG+xB9ATBiLiONulUjRwWBSi/nkbHqydnZyTuBP2mCpIiHzfQcs3e
iwLG6qJthpNikFu+gb4OIZvJZWP6DMGZUH0foJUPwWLcHfXsMWyiMjoEXjeGn7uaCP1YTYVHsm0Q
Zap6cnir3E9pnNb5DRxmaf0LdziTvXGPqmIfx0Ggf/bwOcrBIMmmNPomAljTwDsmZoXvHSKpfBbd
EenVtF25RizEhw2WLKFyMVUimX7kgHRskzB6USAkNC1xDyFA1hu3yH4K4JQ3rK3XVH0Wri62+qRO
OGMeDyYUhCjx7yTlTXPnVx37Xg/tFHS7IGRl1Ow5c0mB0hRDLfjy6l4IHVuVsteVEqwW7D6FmtZj
38Mxi/bBVRKxIbcBlSg4Jz1R6FeZB/xOdcn0yW+1B3DgrD58uQcLAF4ezF37kJjHSo8hDVJ6T7L0
lpZ4/PgNHI67J58FdxpQe8H4rfS615G525ngmAvor19unQZ/r/dzW6uynJGJIDk531My8fg+GVGu
fgmHOHHyPfedPjjUWuflDVM9q48x/Lf9TR7IgqebbojHc1DUfvMQyQZKzE4Xw2gLLL1x3DGhWr3t
B5ilv1IdTuO9aETUnJkpwvSoSIRuv/YZpGOzwwgjKrkrW82n13RU2XBQLZj80KNIB/kjEgMt7ptE
FxgaOFXhlhWDUurcEBOKTmxQfMFyi3sv41tpKH7HNBRB7+0zuOGoXwSMmSydSdRDdEuHMCqeYgnC
7XMPvav+UbIO1wjItfXjO4z7QHyYWjxWvHJpmulrjReD8ZHnuir+1SlF1tmKlvdBsMmbpICwQJZU
hXMaG+jhfk5oEPjPXs0E6BJtJqGFDUCBv22Kln5WnQOJu2lspdgyoqj7kvRDmv6TOFK7D1EP4cjX
CoaFIJhCK4huY+hXxYeAjRPsiyHH0fI7hv/WB4ineGxXgbvF90UDXP4hEA5Q3xGOPM22MLnJPoWE
wtPG4CkAXATtOndCO6P8l1V0qjasjLU50aaKvIeSko7f0Lz06kOR+oGAhKBOIDwiPeq7twMtI2eD
ngT6HW+ufiU3A8pDet8ht/G7rAbV6lF0ITTFi2nGdkFFt40PRpey/DVVYcfTvZ/1XXPIXTwXNEUU
yQcDvGW5ERonbrJtQw3CAYT6VRG/F/VIAvgD9hPeRyH3lfEbL4ceyqZVPPb1vooHv5w2fQGjo5fQ
D7zgKegBNudAkmVjd+6SIESdzM9SjnFkUxoXP+pO4VYSl6GfbqBZG4X/jsDoi6c+yALvfhRR9o51
ZAD4NiIE5jdO2dTeYHV2nv5WJqbwv2SJyqYDdGXCfjvGugUfvCqjasBmWlIfjJjIjXceMID5DjDo
WO7hTEDJgffA692lcHCdKxAR3jVRl2ibhwkcU9fd5HneSrkt3MSp75uRxqcBbuHdNk5EV99nDOL/
NzE0Y+NtQ+T42QvGjn/1QDFqd2wQ3LlJgO5ltyhqIuZU6UzlFwhl03pXOEKJHRfwHdoXHjSbbntd
5PqGeWVTllANq/y90FD3uak9R7CtZGGV3fV5qWHQ13rttNNZVJhjlQLdc2Bl5dN94I68PuZNWr0w
EYETVLhC/tDYrPsnFA4h5wM/b4gHPpRwSWP3g5ChuQ85xOSGTUAIlrChE+AuoapY9Vji5U30UGKr
aZLu6OAENfRMpxrQT1QN6HM8emX/FLrMg8GaX0QGdQpotGqzTRKfvPIGiEhnA/ZkFw/gp3SRgyGp
aHzjFg57y+Ouyx/DgMbVqwyqINpltYnMp1Llbf4ZsuLY0ZUPusIpr7qSfsK5foo+12QoskOGN4fm
O3T1KtltOth29b9g+ZYnL6rsx+keb6JuAAAjz4NDUAvh7AUGmO6SPPGyQ16Ogu1gDFji2crzg2CP
kGLpPYkzCKjpwBP8IPDyGN9Kt2DFXTBBRmTr10C6/4pk1Tr3IAyGQO1XqRMmmyav+uR+isHVPJvQ
z9rbosyKKr1BLThpvjFHQw3C4R2YEHlD+Wuce93XSTVhnG4gpanjXTcWRu9clyTDV3wNipcbv01R
4LvBMy1uYbsonvK1EuzSVkz/u4/1YQyPYpE0JzX1eIoE4VSWYH8m8tflrWrp+9YpuQZSo1AtcV6k
GZv2qHIXa5cOdRhfV7kKrJOycFmme4jpnkBaHvF4pmCndO/g9ThauZz+XRM05DaGHvDUPMRJQh0J
OG8bOnN1RCq+pASrJiofYFF7C5K52iCtmk3Zhz9Tz9wmYM86Ab+uemaD7P1Ykhob/XDyXRQkUMVx
NjD4FdvWDFcWVWxgfW1oqh2WTCeTiugVeZ3nO+w+7lr1deHJwhYnxqYf5Y3JuhMbUBiFciQUgnPe
7xQx9d0gu8+X19vCQdq3LswEPMvMF6k6cjdvN340vHLIH9c6+Tmfx8DHRYXTfCroKsx74aZmixKX
wkQsQ2VzBptxCKwjZ9AWfAHwqtZ4WktDZ1+e6VTQAe7Xp2kC3jRUwS5tc3OTeWYXEWet2r9Qi7dB
9/BlARM2KYcXv4C15AYK/gyEEcIPvWzEk8jDnwPkFC7P0kJWsDH4Poc9YVJLc+JdW8LWhwU+nYOX
E29NF2JpIVh5AYLq3PP6htwTkp5moj7cMI++nAFKSXk/22q0BrDXZpUUu7AQbEB+2U5Rpw3pTnUT
Z3tItPggloOInQ1r3K0F7Aj/E5Yv4c/XhvmRKVw4TFbF+xFyqCB61DciCR5oYMZdPYLSnif8nOMA
u708XwuDaWP0paecMY9Y9wnHt0jdeBBHrPkmdorKv9Vl6eOpE5f9CXdI4Ud3QwyV803lQ0Wfr/yA
hQVjixD3QV46McSyj3BP7OUh9sY4ufOSEErdl3u4OLZW4oCLNkyWw8G99zWghGn/yYT8bFy67Xnw
8Ps+Zwa2GSDoAs/7tQfWpXGdu/vhFomqYTc5JcmPAosUYPhsWwbQa6ER1g1TwYs/8ccsQnMQjft5
uaMLYW5D/NMqykw7ziMZurjDdS7uxAo7SrBhWeB+9+BCAVvKDiodKyO7NHXWCaMUsePWgrt4KpEk
3YqEwHnXLeD+tHIbXmrAOmKkodPlqFCYF4MqsgO1tYqh7OTSNdfbpe9bmUTSUqA2PU4IbPzmuIFw
P25wa2D5hSVgw/xr5vutjNl4AvAkCfmmpqiuQ6M1ZFGyAb3NH+6gT5FFwYZAbjX4mhZV3sGV1nC5
hgpeyFy2iDDP8hFKG2F36vVEIJdUQXu5KbqtG9Fyd3nVLTVhFeF74gE5yKcedWa4teA6ngFVg+JB
MDXdTwgpxNXKeXNhedsawoq7rm9cZU7xwPkrcdr8gSugzttkKLeoUeRHN+y6lbPnUmNWzqBT1w1C
uepoKohxmqn/BLndY10rqOKPxbkr15SJl4ZvXpof8oSoc68gFfYWnlWA70HmOe5n3SoATVZOmEv5
7w+yANwiXfDOyb0/35QFSBqzeBVj5IT6wq3oktu6b9LdJKNHNy5WhGcWQsvmEPixQuVKDPUpBkBj
BAbakd42GeFQudLAQo3T1g8G7NZJSu7K428iG4Em/zxDI+5TeGfCg1nCHiqvNDeXV/lSd6xMoaqp
I34HlXq8ljGxlaWEonjQNeG3y99fOAja9IC+ZlkX1ml7Agdhwh09MnEIwDg1AQoL8M6O0+6m4LB4
XeMjLK0KmzAAQROnS4tCHsu26W7j1P/XROEZ7NWDnIpsU854RRwPYfwghtdmWHu9WRjIP8gDxKmS
KDR4vfHFRNMNg1ZBUO6mBhfnfy+P5VIT8xh/CCklA8WJbzBXdasPIoRT0ZCR+HDd163M4IPigvpA
gYWdQ5hFdKhEBWLVN2rpt89///Db0woV7noQ7NSTMXmBfrj5Fia47lz3273/fh0QaKAO2g5f5zXZ
gADV7KcEosnXfd06DohCYQkLkR9VBKXRDXUcWh1RwCLiyqG3jgO90VPlQ07qmBoUdTcgE2PhymBM
d5c7sJCLf4fKh8GXRIaSubo7QRWZv4gkrevjiMjcO9qP2EomWdhZbLqAmUSe5oOfvEqcRmXtH4mL
U+DMqoDC2WlKr4UV2cQBw7UDTmyHBBkT5ygDr3rsx5ysjNVSN+a/fxgrAtVgmMVPyati/CxC/1hX
QbiBLtYJgpnf2hJ4/qsmxUbVw6QtYE0U4YEQqop7GvTTthyaZFNEEPm6rgkrpJlpajerg+FEdfWQ
svpd58UZS4Fdd04mdlD3wH2D092dfNqHNYzzBiLuPIqC90oHFnYPYsU1gTePEIa28BusnBsZxf/E
Qzve9OMsyrLej4X4IFaAp1NXd3g9NaeUQrd0nPQ7RQ37HMET5fm6mbAifH4VwRufnx39Ju3BLh1z
8R6Ugzd9qybHy+4ut7K09xFrNy+9EfJatMHiRd16S5M63mgHppNcOP/0DrSAFM4rjz0Nf87yLFGm
3y83PE/4ny/ykC/9b9DUSYa7qK7SI5RH6hqSGgHewUM87KxdmP5+KIKi5H8b4DFeToiJxavyQc6Q
Tve1x0l11m+qXfpv3ScKVslXOcyGOMr/t7FYOGkbSlm8yMA/cszVPvw/0t5sR26caRq+IgEUtVGn
tfXqLq9dbZ8QnvFYoiSK2iiJuvovqh/8QJtull7UfzLAtAGxuGQymRkZkUI96PJSvX/WQIX258c1
4ZkozISkYtY896jtbSgpPtd8lajJtRfngd84MMVRV/NlmH3TGuLVZTUFO/Tfr6GqXD/fMnndZU3q
9+14hLzJsGk5nlumAmEbKk3RSgDsmoBl9CFCXrDNRsu3XicpemUyEj2ZcWbfLm+A6/OWscdjn/h1
PQ9HplhzIhlZ5AaF2+tkM3B6LFMHEK7Q2Thm30RczQ8G8mPommDpyqPnfY+Y2DzBYR+MY10VGkhF
kIo903mCYrpPwUpK0RLHDvgnUBNcXinHWH9h6VPTB0Vglm8MCZ8dLQq1oT5oIoC4YrshuLIJBKjt
P0+s9oYEmx5OiN7Ib1WCxC4AWmXljnIcWGYZMwPkQcaSTcdZ5fOtN47BRuAxdUpDXOuX18k1hGXS
Uw4fMXti+dbGi0GiO6QPuKa++JAGu7luhPPIb2y6r6D1WMXR/BW6BoCMlmALNrcybJLvA6c5XckN
OBAiqBv9OUyGuirpG22+GXQ8ZlsNQJrZx3Ov+aY0UMk5SBREy5vGm8V8E3ZyIfdqBjPQLvQaNd0C
BoFyesSzON9fnrfDVm1+XyjS5T7K+vqIICzbigqFXQ9dJCv75rhUbHQ9T3M8qlGg/koD1R5YFt2X
BCnwiS+/pwZ9TiChzFsRrIzmOiWWX+gjdLnW0sNczJLctgNBn7zmA/vWzBoAlssL5pqSFQBwPY9B
FGBKokV6p6yaj0J8eo1g+7Kot6ZEvQ9NRMnu8nCOOdkYfN41NQfKojtCaKreCwMGrVJ7/V2A3t2V
o+9wQjYKn8tAQR9myB7KBHpNkB/9QTqMQFJwfxQNqAcvz8Rx0mwofhx4GqxEKO+A3Zds+h7Ig+Z8
uV33dctD9JAfQyU+n+/htCMoypXVxwjErj8uf921RJZ3MEndji1D+NpD1ecGqtzphuZ8gITETD+B
yG6t3di1Rue/v/FCpp1bEDuq8ViOqCpDjZvsxmB1B1yzsK59MHPG2mfEuydxDSV5tFcx9FjfZAYi
4P+H4qfDQhL65yRajxvF2nG+n0bUpc+8hWHKbhmc6fbstAGk/Mcrzc/LO+OyD8vm45rqPI0Mbuse
nF14LpF9KM+pp2ZZ610932PvhN42KF+BGXEM/Fwfp7RIdpC7+ZWqBIwJlQi2yEGVm5Sgz/jydBxb
ZEPqjRnMEFbII5ShOPOnSDDZ5CDKHyEas+3QCdDU0Gsug/jj5fEcB84m7TVae+A4gNw82hODG93o
6jSARXXFs7i+fl7RN8dZZIU3gogK2eJz+riHPAkAMcvvyz/dtVTnv7/5eL90PnDqHCmXtO62XA4R
tADhT87BfgKY+v7yMI4DFlumzyHPJhfT+cDCjN5dK+MdU+B1n3wU/i6P4JqIZfSZzzxaGe4DxwHS
ZlOSZfv6kmT1HD2kc7tWLnUFHzbeHvoWBvw7tbk3cfRDYLHQIQ8WVqgUCEBWeEduWjLQW1oHSFN7
4aMHZNbVncjAr/25YW1ZV2VtKEEVpvoslWgPXeZXK9v0fsUsiS0/gBpVVyzMBzS1VTfQuGC7KVE3
og+SjUkzEBH7/Dvyl4f1F7kjFZDEViRgkpZjSIblzPybV02W0D+Kob8r0+gx7lHvOZPxh3r8BPDW
Wre147DYyHyN3s6xAaDl3hSozsoR6WP0HHgPQyI14HkiXkl0OI69jT03yRSCGoKQo1ZJsoEOwI6e
1xJdpburTr0NNC/jOZ58hQE4rTWSmEjOlZArPCRZ/e/CZX+4PIzDeduocpbiysmy5f9zQQNUUEQY
fiUVYrXEy2+9OfC+Xx7K4e1siHk50poGnSZHJJeDxzg2+eemR6hz+ev0fKzeuYZscPkEWn/wGnXJ
VwBy/UXt9FCOza4A0AJiDFXd/mih0qVvoZScqRfdDWH7mUcESmC72uiKVHcBGdKY7dFMFnhfIJ1L
wicWGypBwgUSEPJ7xCOuRpttweKu26Y9zUa6gXKNygkQdAHEz6+LBG2cOoCFQVHFLVr1lnrONiVA
wgK12GmNPNm1EZajIRzIqLlu6FE2UWcO4TT22deKKZWtlCtcxmE5G10HeeFzjiYJv/qcnfv/pmL8
NA+rVFauASzXkjUxWYKi4/cAGZADUM+QWot1tknYsNaQ6VgkG8CIZy5DppQsx36gaA9gk/e9jli+
lnt3fd7KOLSpx4X26+g4cXCuQe+C/fanmd5eNgaHt7dxiVA0PysIldGxL6OHMyYH10mwkR2wy8Bl
e2BW+BrgRA8asIzLIzp2xEYqlnM6/6+hT0bADNBFf9EkyT+mXhevHCpH8ydAU3/ej5x5LbDuwPwo
hGXyJi4oROVLDzjZHaM8L59IU4j7BrBxs4X0Ws1uC6CqvSfg8eIf4ZB5zVflGVm+tHxq9XNfp/X0
IlD7aD8EclqCK5/ZNrjRLKAKm4aQPwUE/AanpTMxWvSVB6T8v81CB7bG2ek6Q9Z7BTQDpMobwu8h
yGL+FWhAKjfTMhYrbZSuLbXcBNR2o4ygo/dIA9F8nprmowRrzKHMTbVyTF0TsPyEgGI54mpwrxBv
nP9p89Sjm1wiMXrdmbS8BF/QjqGqoDkaVmYPpENGT7SNeEwWcFpcNYSNX4ynZOlCMMD+LwxotXqA
mkl4+/9jBMtRsHkUTadoCzoR840jN3kohQluGoBMvl43B/sVwsbGo5nfHGMO00VP8acSoih7dAeu
tV45TpINRCzpcBYpJ+qIZDHdywE+IcRDews+v2Alc+iI+wLLOailk2EFNtZjNqbNVhl8WIo42oR+
/CVXpPx2ea0cJzY4//3No4owngFE1PtHzk12x/SMm7mCQMPKVrhmYVk0Oili4KINPYZJx/YsKcw2
zDQ5JKwmu/qsl3h5Go6oz2YVFqPvxQkE49GGu5ToXMOHNQp2wN3K5ec4NOZuGFcvI9fuW1behqOc
miDF7tdLdUd8HdwJhst6BFHGSvDn2hbL0ssyILrkVXec0EcSoEPGS1ApSPp+ZdvPxvZObGnjDY0n
eGeqCgwQNdR1ZKmT7+jP+hEPUXxIW/U8F1N8n3voZbu8P4752OBCw7MoEL6B51qMeASlE94yCaor
p+s+b1m8NBpqPYY3RxWLI569kMVDxfnytx1H2MYSinLouRnx0svKqjyQkhSAk4zhZzys2T6R5Wpa
wHGs6Pnvb0xxmos0q/vMP7ZsrNQOfYZVsu874TOI/J3pOa6bz3mL3gwTpl6FUErQoyEacF+wUbUJ
SLj7gYSHaFyiFWVI145blh+StJoBhfePikv9e8rmAB2URJCVm9a1WNZd3kcjkpgBKAtMgSeMTmX8
c0iw700Z9yvhgsOn2KjBUCdETQ18F4sQYHZIL4qzQZxfxMn5/5oSufnLe+KajWXuPJnAFIb+Dpxd
vOrZOQ0cYWOWhWcr6+XYDhs0GIZ11xAUuV45sFiu+TEw+M/ln+/6uHWlh1IWepagiMpE0Jk9yWX2
q0jbXK4sj+v7lnmHUAuu2g6bDSK+8RM0FOh3UDKuZZIci/8anr81iIUHfe3J4ChAI37DR18EzwUt
0mTnNYEYb65bI8u6wRNNjYnS9F7kpPinrDqDNlLWdisVfsdhtbmEyTTg/OQRnsA17vHW90GGY1SW
HPi0FHQHVtjqthi9vltJs7i2xDJvWddLFyPaARa5Ji886+Z4G4H7fq1G5fq+Zd8gmgtlG1DEJfkg
n8jUzcUhV2W4hutxeHXfusNpC2G8ijbB/8oIaI7+ytg8fTs/Ihf0il8XxNkoQTXwCb3SeXBETw4w
BGVXz/Qewoz+f2lm6G1UFtX09arzZWMFJ8PO9BFDcQKfJAjuznLDPMnXyhQOG7EBgtQzYBRWCt5c
hP3P3qPyP1OFep9XZbe/PAHHCf6LeddrkQ7kfQ0aYC9uHsAiEOg9T9Dj859AW1GNTiORB3Q396Di
X0tKOo6ZjRhkwbiAlZb4x1I16iAbWvSbyGPs9+U5uZbNMnraxVPWTiBpe815Qo1CPYyZuEXLdXud
Hdp4QV4PRpWZL06c5QkA2qiIB1udF1674ntdU7AMXY/1wCUbcQsO4MicSi+7pYPXbIa2LVbuJoct
2ljBqa7QyVz5uP1QppgmqLWnytyFCf/egEPvOv9rM+z2APnnI5mWI0MFEZ0TgRegkKdq0+0u77Xr
/Fp3ONU0qcEAJU6vEclU9MHjOaQOJYqtfoRiFUju1lpO3t+U2AYHKhUPlUfQjPTKZmVAOPSa39ZV
eFX9O7bBgeCdyNsabf9HFnTja/bL+BM9NKiGgfCOr4Si71tfbKMCZV4uRV56OFuJNnc8jxe+qVSW
rkE3XN8/H7g3Nztk4nimyjMHTJqnT8Io/QUCXmxlw11ft4xbeT7jnS6Lk0n5dFMKtC8dQCEBPonL
B8r1/fPf3/56lecVOBjgm2hR62+6YQlALVU8ZPrluhEs26apGFWCyOGUIad338oFwsdNSdS/lz//
vl3HNtEuyGKqhObpcgzASLxf2vnnRAYoWeDVfBOh8/fKU2Rd5X2B6lHXVf7RyNbEBxXGY/cBQgGA
W12eh2sjLMvuax8M814znEAdxx7imHafivBKwE9sQwIFlKCR6o/6Uy/l/ByGyCbQWUXbamhWohCH
t7DBgKKVfhoi7ITCKPimdc8+TtBfv0mSeK270zXC2Se+Oap0rMKM6pbdq6Zv9m1bfwd9frcP2NpJ
dQ1gWTKohBgrE96deOX5O67oNpuhvohi2FXXQ8wsY57yjnPGGn1CBQF6EkqMqQbvEEk/Xj5DrglY
xmy0SIoxIN1JU5/eImnwyGpVPYKM/b/LA5zfWn9ndCCe8OcWTKxoJzr2GADJortQ0Sh/msYqyr9C
PAEsNjIyJPnG5tKrb/KOrCWSXgPm98a1AnVwTY1dVQflTxouNVR+YsD/jm0uyrG/ISnegy163ycP
2p9NV8R9cBgSX4c/WSinGYD2nhD2EEGAYlhr+XettOUOaDPNkOLx9QmcOPG0AbN39RmEQPxHs7TX
tfghR/LnYjOQL0PuyCdHKNa3aNAVcaG3NfX9n5c30+FxbBDgNFddC2am8RQuqv8I/rUZqqa8Nf1K
cub9WAUcxH/+fjNKP+9aIn6ABEjk96oaTRPfgxkt6vtNTmVPH30e0dAcOFi+QPp33bQsN6HHfKCh
CPWphwAGmso4uEOzIB7ClZvAsfU2K28c1/jRoDA+lsj6llPdHzxOfuNwZofrJnAe+I2fE74HLbA0
bH9mUlefh86rv0HNag0c7vr5lo8QaQNqs3QeTnHIBDsYPwEfVVx75LnpV0V0XFtv+YlQG7A8dVye
2jO+dETG8aDBgG+Q9D+oDj3SQkEB8/JyuSZk+YaepyxlZZrckyAvd+2Eku0kgMOY+WrmzGUptrXH
M/q6E66OouvHaN/nqivuoXZwZeY6tsGADARWQxEReSJ92t8bwaunwV99vjlCpL/gfx6DXicouE7g
QmHBbQmdyPIprCWLPsTCK3/NFGoIK4fXsRs29E+BNWsklRhOfJ4rENKhYpGRft4E0EG4LtKIbQNX
/tA2i+5PLQeIiKEX5wZnKt/OGmW+y2fKcX7j80q+MUGWJGgWLc8X6SAW+YG2qCd+BWMZGFFJ18j+
GR16ZY7cGpro8Jy4PKjjlNmYQDaCPrIAK+KpiAt+VzUBNHta9nz54+df/s4NarPv9riWlAF7y6nP
luCuJfrLdLZKsYDKNMlXlfpcw1iGL6IBjAgil6dsoGBHJQHot7ZhyG6Hov4emby98gxYRo/GMZB7
ZFSd2vCs/lzq7C7q5gX0b1cW4GIb+9f21eBXgV//L9cFfjWyee3zjCqkby5vistYrBse9Xt/FoOo
TyXiiXgTItn5jQU8FZs+PAs2Xx7FsSc2uG/yyjoufd2dXiNziPAcytITd23WTJtUDNf1uoAc/E+b
wQUORSY+1KdQqOzQE7xdIDleb9J1tJrDQmx0X9ga5AdL3p4Mjcz3TM0QovDKtSyXYzdsUB8ZzVTp
qK7hujqBB6S/bFQItbIIcpYrd5VrAueh3/gVQgd0k/RlcyohKgTR+tqAfD0IyXUJbVBZ/fn9uCE+
XixEncw8xY9E8fQ2juWKC3Gtj2XbhiZpIwOK1e8B8vXOJcOFAmn3fxDMdg1hmTWfTQAuMIEXWIc2
GDio6VCCfX8HZa+1DJprC6y7XMymjqC21ZxCj9FPZQj+DxWWdKWc5/q6ZdE8aqQYlr4+ERnjIdBy
L7qJoVE17y/bsuP7Nr4uFEHs1witTtRD7TyWgf9PV15Z4UYA+OfxyfxS0MEP1WmKK7/e8AHw0M2Q
duBpvPzzHa7IRtiVFS5rmZriJDmyWcYDVkanbXJLp/bDkk5XJrVsWB3EPvIpRVL8GCpwXflpt0uv
zfHGNqAOnOMq6culPCFD3d9O+dCRDbAyyGpdt0aWDZMhj+Gxy/bYpuph8oph07PpZ1eoj/NZPPny
II4AJ7RsmcbhlKpeyVOZF/xWnvNk/dA0e16i3gKi689dVZaHy2O5Nt0y6rKOxJywuTi9Cjr0WfqL
6NzcF4M4vr4MLo/icB02z5/QEqlM0B8j9Q6qR+N5oLVFI/2IRmQAKdZAwK5RLPuOCUSKUKbCAY7A
7Ty1ybRTuMI3TQyk+eWJOEzcBsexElEARCiLk8iC1j9MHgOjbIxE+XXaQeBdt6x86PNq9pcW3UBo
AgN9+WM3NuPKr3dstk3fR2Sw+KWMy5NRIDGguPw/iHPnh8gqvUFNLfpyeZXex+rGNjgOItmLB17u
+IsUc1dtZQ/uG+mBuCfzEBQ0CS+2ugj6W1Xkx7yLv14e1WE2Nl4OxdvZlCnB08PU4iBQVXiYBgAk
X985pvHMJ6TflhUbdR0EyxHQGLxr1SzkT72MyS0ZZbOflapWpuL6uuUBJMSw1KxIcQJqJoy2YIFA
SxinhEVX/nzL7JkB/07J2upkgrKtj+DmI/wuHUOQg1+3GdZNTiLoVPFYyhPDDXhTwp3AP5aQA4fC
dDKnv6ozV+XloVyLZZm9ViCABtcr6t5eMP9Af0O/DVNybU7GBsqhmI6TrGl3z7l6FkULMvoQhbCh
GauVxhvHBGxonJh1UvsgyL7nffMwZWhljJCMWdlph1XQ89//iGrLGiTI1D8BQLpsyqzo0kci0JEd
gFFoYXV6X9CRX9dDFNtQObNM7eiVeYUYIp9GUFmM4Qtk2NkDRBfy/67abxslByBTlsi0ECeFBz4o
CkdqoB+89PNK5dNxjdDzNr1ZMdoqmSAnOsI2oCMft+NTX0B5PTGgFbluBpZ5QzppxgTK7j7z/Op7
nKsQmr9DKa/L7dpseihcIPFdqumkS6FujIm/KgL1PHBEd1tZQuR3VOWwcnZdi2XZOWjqm3nkozyJ
ii/LT6K7RN4x1kfiy1z0Q/XPdStm2XgcdBUzftzeQ9r3KPzJgBV+VYPLMQcbGSdpgMTkaMipbQFg
Y21+U5XV504gBXPVr7fZ8/rFm+ZpSrITMaxe0NEQUp8/EDAxTbeXR3BNwbJy5kuqM56OJzGY5DuU
3cadaVtQ+Y9AE143xDmoeGMWsUGSFc/M5QswTR80qIkOc436TQ0N5pURHH7QP0/uzQhoQp27DKjk
8/tMF7chNkaelRD098szcLhCGyEHyHYPNrWs/KmS9Fc+RY/sTP8tff+XT8cv/pmF5fJArolY9q1y
k5mkG8pTmEPE9LOSJQU8oKi0/H15ANd20z9XCqxN0Cin/fJl8qZPqBNV296vp8OAJNVKa5JrCpZd
cypNiG7A/NSj6HTf6igetw1Nkuvg7VAO+nMGEGJDTYrP46ktRIUpBOUzeo+vvbT/wsLpxeSRGswX
2ULGiNYInyAGWdykRK8hcBwrZAPi2twQSPrE5kvGlpJuQyKMfx9If4xXbNo1gGXTrZ4J5IkxgFAV
+IY1AfGluZJmLrZxbzxoPH+oh/nEA5W3W9IlabfBc/9KbAyxjLkPMlDizmF2khVYptGDo8Vyk+dj
cmUp0ca9kdYjRQpuoC8xGt6e5JKFvxDnyP+usjCbJM+EVaKk7swXaCguWwbdr53ss2ATUDzELw/h
2l/LiBUxijZdnp0U9Zpi28aNPtB5uNad2ng3JEIIBBUn/cQl/LT0erD2klWlWIcLslnxoDzsE2AL
9FOf8w9xlei9aJMDYk2zvbw87z8igYv+00PIBC8rHSfDk2jLfgPCBHYHFse+3TRslnuV6k9RDxE/
VaZHSEZnYmXY83X2dy0m+gv3pg10WrzMP8WgK9rQxlS7VjXdg0qLr1HFyUqN5P3Nj2zgG0TC/AJ2
gZDgXFTsVYaUHvDh8T+XF+/93YlsQjw+1S1k7Uz+krWBvlHZ9ImJsd+ynj9fHsD1+88Dv7mrQUXO
GyRQYzwrzhENa8YkuYMyiV4O1w1wHvjNAG2mIgKWA34qkyYOP2i0cGU/07ZjasW9upbIuqTNRPM5
C3C+XqUoDer5m9e4aYSu08ocXENYFq67EcTjjTGnrI2B858C3Xl76FAoKjddm60if1xn1rqsZRWE
ft0ky2lC4uCmzZvvolzURwBsvoGocq2H//3wKUqtK1vPVeGbcMpf4jGS9TaLhb/NwDP3Pez6cA8e
kfauRFBynYHYoDgorCcpijsc99NQ/hBRNeabcSyXm6uOl42I02ik9ao8xPXXDFCnMGj2GHZFDZ2F
y993bL3NkMfrxvPytslfJAtOKLoihZuq9ksxyGjFAl0jnA/DGwPxISwysSHSTwvv2mgXNjrm/0y8
99ItwSO/+3V5Ig5Dt2FxjBA/BLV99kJIE7dfBE3a4ns1QZZzxUhcA1iGTtUwT8gC5y80yfpd5hdk
5+s1cJrDMmxMXNsldYErNTuZuP7eNvofVaP0GaZVCODZKh2iawqWnYulG0TVdd5zn/VFsFeo4I7b
xEcb4u7yJpyzv+9cSswy8JDAgSya8y9h7/8WUNI6ICX4eC7dA+N6C8luefDDbuXoumZj2bkpeDVI
UgQn5oHCSWfhf7O3StDs+LiNayv91k9yvw5O2egvv6Dz09+XHl8DuLi+fl6/NzZBOEqRra+GJykT
9g3Y5iHY1gWHdt9V+2AT2il0VaGAW+ZgXQAHSymie+l1m2xGZkjjRbOvQS8zVlDlujycw8T/QrP5
WZSibE9PfS+HDbZkAtMZSPQKCBhe52Ztlfm+amjZqSH/Cqa48h7SM95dZ0Dadd0Ezvv0Zj9KqbJq
REfEi+gqdUs5xAUDDk1ytoi1tITDwhPrGs/KKKmjwHjPWTF2jyrg046n03xruonfJGyN6ce1FZaJ
g4BRV202hCfhgfsU3M8SPW9qiOuNF0Ts5fJyOW7YxDJzLiRaLJYcaCZViT0BmfEmmmh0WIbxYW6z
G3/ka9G1a9ksIy91OE/jhJ2B/i5EBoux2ApUo268SBRbv1m1d8e62fC2sAccuOJKQIu1j3bGcL2H
1KS5T9Pw1+VFc41g2Tz0F8EpRc8KkT0eAcxLpuM4Q5ZnCavl43VDWC9xqYjXoT00OtECFeCbCcok
emvaem62RbWstbA7tsTGtUEQhwOW5ecvXSurfYDTsDtLr0Ram22Cis1K5ONar/Pf39gk4HJArea9
eIGgqNgDn80eoBP8GW+5NbYYB01aZOPZaJU2LThzcB/24wulSKA32fSBpagEKeh0blrtRXd15v/2
Myo/DD26ti9vlMP/23R34CVOI1KV4xP0hOlBcPSEg/Z8TUTG9XXLB7RFt2TQ2Ste2gkAHqiGjrui
GNrd5d/uIAOKbEyb1PEk0onU968dDqBhAa9lVwbfl44ER7TIifsQ+iEV1ORMe8c1mJYZmE9/khyM
ellUodmsL6qv/hR/7ZcanXpp5l2Hy4ls3rsp9X295H58onhYNBvcEmi5H/CmWfPijqW1YXBiGOIK
DazDEySIz8x6gT9u/ARw8esOho1/k1GeqTHtxIvEQMmmX4Jl0yYNNGsvb54jQLPBb3GF1rVcBPSU
VWDvyoLc34JRbdy1FXi8wLj6S/vJsMUTKV+xYteCnZ3IGyv2RTYEbCyKl0YWEcpfga7LA5PoZV2Z
keMu+ovajjA8X7MQ6RfIPW14pL9kRd1/LMFtWJsk2y0pBOouL55rLue/v5kLSdoKash+8UIqnPkk
y9FKIYCHXfNHru9bIYJGWnBic+I9M6luwjAanxaPp5+u+/GWU+h7tHWnotFPoecHN2OiX16X57qP
WwFBWBS9ydhMTyjggtoOcNC6V9dVpSJbMbes1ORJA5sgowdNd5Z81I3yVuqCjjW3sXBlJhX0BmAQ
PWh3NtkE3aBiztZ69x13mI2FE0jHgsopjT5kc1Wr31kalcyH7LfwS3OYyw6h03WOwwbFDawUskl5
8JOctZajPEfE13sdKNmv2mEbDcfhmDrVV/RUgrr8R1ucXao/e3Lt9zuCir8AcQxkfCrFe0sxaEve
Qrh7CPaxvyzD3eAlZbHLJ5bNV07GMmQBzjqkGWvvG3TCKVhAqmZeblPalHR3ebVckYUNjdNFH9El
ns2HPvaHf8Wk2kBuetBLGaTOl1SN21ak8OpsYEGGQKNhKeTFS+QQi2k71kWy5h5dJ9Aye56aVoFl
0j/JDsoRO/Tp6Pu5GqJpm/KYrlB6uDbPMn89hXIQWFN0CvrxJhNT7u8nlDDBzRlGkLE3pO+u3Drr
PdATOcepSf2TSGWYPIYFah97M4/LWl7d4RBs5FzIgiqXReU906Hu5x33AJsq2oaTw+Wj4diQv4Bz
WSNAJxqWL8SHgFVPu/p+6BIPraj0uh7XyIbPhTHpkNKB2BeLffaBBHWcHUc+zHrTLUZHK2fctVDW
zV5pIIhplJQvXIf94awNsveCfE2ewfV1K/onEB1B3akDYySVhG+KZAH0L2nT66Atkc0mR0UagPlT
4Rz5IZse4rEKipts0t6aSKlrAtZlzqiiIQ8DdR/6U/AoVKg+/x+eq444zmaRAxKqiXvBEIqEtTpE
DfofEznUe36mGVdtNT8ClxluUrrWtOs6tpaJZ0WUlvE4829ED52AgKiMxMYEPok+eWg1W4OVuoax
zFvxSvA86BUqTYn6AV0Y9iEDwe9jlvn851UGaOPkisVk2Iy5ePGyELSkOqluslcdoKIrVlimHP7Q
BsqxFrQwrS+qFzED4WkksurQAGh3LfxwlaPD6LqZWM99Q1rRhWFbvfQLXnddJeudYNV3vfjXjmDZ
OER2SybbpnipBuNt+VJ+DiiLt8tUfr1uCpaZszBiQ5aMxYsvWKjvF9C1qm3soelkH0NUZ15xuq4N
ORvpm8gdgoRp5Q+xugdcZHrIGjnvY8ghPnAUDPZtvCYP6zi9tiYtrvemF3FavFBC6jupC7IfIRh8
m/nDWjDsmol1n3uF8cvQ98oXFgXetm1Kvi3GERx8Y/A77bo14n/XTCxzp3RJ5nxcqhdWCDrC/cI9
bkHuXj00pPI+X958h4t8pRN/syvt0goyU448BYV+gYn1l56y/LqEsQ2WoyFFU4LXJY+Zabqh2UDB
GVg/COIt/pqzcvx+Gy4n0aqvM2/AHZX2Q7Cphi5qNuAl7NcwsQ4vb8vKIhGFjmG6yKdXrlDNPp7F
gNWU36qKf3+l6wl8L1/xJq7ZWLZehgATzE0vn2g1MEC5s+wYtOFamdRxoGzM3Dx4fgiyAPmSLtVw
KyotHqn2T8xv/rl8mFwDWCZee8sygcpYvvgkPzVygT7EOaxSZFpry3JkGnzrRqcjhMd5HcoXAKhu
Og0MGGuGu4J8nRCIdvkq/blrHMvEh0nWaVMr+YK3wfwTVApsC82gcVvNhp5UBn7gss+7K3fdMnRG
/EwB4y5fugo6mJug8L3/RFl4K47XtSvWfd5TkwRhijULvekbGEir3UzKzx2oA3aXt92xWDaAjhgd
zGnYBT9ZhyIg0GKPYI5X28pv+22afQWl2Rrq0/Wm+wtIlxSU6DDkz22AhkUgiBWaYCsZQJIUTFAb
JNSSf7uiiMwmQgYBhL6AmPubBhrUl6fqMFCbds54ka75kuknQ5neT8MYHP1oKb9d/rpjp2ycnYqj
QmaZJ1+WUNabpBrEBtpeZqMjP105a64hzn9/4+97DnR00nH9FOtw2poIchRZkt3WjK11KbuWyHIC
cgGdQhcX9YtCqfCTgirlFI7Z8+UVcn3csv+wSj1wmWXlEzUkwztX6skPIIXlx+i1vm4Iy/QTUZC8
zpl80SiV/5cXMr4HMGaNS+U1xH2nPG8j7ThrlqlKWvITkNxA7TzapUu/SUe2MLNhMwvVywBRjR7F
aFXWim6aXOh4X8goG3caNfAuP8QdOPyTuxZgzHJ6RJYvjH7LtAuR3K38qctPgtIgguwcicWnxOto
exa2gbxj0ddmAymAIotuRgR31XKDc7yQaiMICcoSdG3oymi3lNeAd25UFPi0/lzVAxoL/81i1ob5
7rpVtpySNL03T3kqX8yA7E8U92Yv9ZrY7/sBWmjDAYU3AoKcL/WzAknTFiyNPihLECdsKsgF3DR9
upoye9+cIFT2pznxSkZDirbjZxPEXxGMJJusHQ9e1q5Vet73raGN/TMM8mKq6KvvWSbNNs6ld5j8
shFI6Czg8/fj/t9GgTTh8q64Fu789zfeITRNmjWkUM/tGP0HVPQPPlZ9th2C7gOEJkBlfXmY9604
TC0npKI+qU3cls+SsmIP1uR4MzfoLbzu65YDIksSpb2W1fNk4PvLVM0/POAUvl3+umtDLA9EKhLE
qL6p5/CVC530/3CR+v9AXi7cny12lzQh/ffyWK51slxRjG4lb0gX+ZLNk06QMxzlGcLcm+uyVKEt
lUvhaVLuB8Xz/+Psy5rk1JkofxER7MsrVdWbu7y7jO8LcW1fswhJCAFC/Po5+JuJaMutYqIe/NKO
QKUlU6nMk+eEKSiq3QCBbInG7jzTu0fKZiGGoTft6DVtwLLn37Uh1Inepk3Njg7UlXb22zKCif4L
u9QX4eLSIkr0dJe0kf8QcjYfZr7LumfZiL8QgMmYrNncZM+kKh/8GQ/WLkYz+vVdtpwoE/4X4upF
oqXqL/5GuEdE9NH1HbrkJeHOYY0Bkl4ndKffZnupYeKC+EkN1nP3HEdu6X70AZXVp9RxZn66Ph2L
DzFBgJr2IJ0cpv7SON471Ng7njeqK3Mm1Idujm4sIIR/aeWiuyt1yiB95rVc3yuZ8iZP3HLeQbbZ
TpVh580Y+SMIlvjFx4v+pNAsAy5/JHfoHmmq7UyZxu1xHWh/IBfgBEBXrKbYF+hUK/dybLbvG68K
XwxrqZaGXARa+95r0TXJoR3AoLdzbG0LZBg2ujWDrg8zdolHqIfFCvQ9VOLR0sElXj9JlhmY+L+w
r2tvdOvsWUFS9Y3LoEEVsDnYuetsXzeublkRhw7BFoEkQdnnCRoDxtyPFrVjB7bvb+b+4i7lvHGj
uRzaSxpmeD6KBcw9BzRzujsJTtv3DUNOOl/y1fFoEWjxI3aDDH0P3U5XqMWGTaRf2UH0FRxP/IKO
TfFQRc4julr4yVuDt3G6B0uwHKBkm9iLBUpDh6jIpewiVEo/TfVKPoThsCG305+3HSDDhsM5Bt11
XTHUeUR6CtuufzsrIu6vf/31zFBoCtmmU4/MrNeF5yaqGyf3qzHNnvC3lR1LTSCHcud5IL05xZEa
1Dcf0HT3NnKG0AT/hRnU2ap+4UVFkXAe/ewO2urzEWJS88FJd8EWth0yTDyWcqCgPA/PbuZ336Ag
9ZiKtf85qN08i+UQm5C/EmSVGlIN9SVEdiWDdrVclucgpOVtGluhSWM30WxsgmgOL6B8mMITIXWW
Hng67JWYLEtkcthpSK376ZjwonHwnlYat7UImPO4lrviJRZjNLF+DakctEuL+gKyGvckZuAt/ciV
50Tw9yxs9xpQbFuxzfCFOYKbZmsbDOpLFUv2JILIfcoYItvrxmJbJ8PYNVo3Habi4IxmOchAzErd
pW6mu5x1bCdatsRRJqBPemvU8GXmhYqgKSgSXzy6qhcPvJT8H8cln6MB1G/Xp2OxfVOsNvWJ0Gk7
Z89+yt9sQaHo+ZtJC+cA+EqdL870KfEIv7s+mm1rjKtctQspGfeaiwAoQT8I5CbVv5A/yMhOB+/W
J/d3UgLF6T/33q9YRCWY8y4ky376zQeeRM98YPPDhJfnQNC5jT8k8e6RtkzIhPCFIRmHMarCC03H
9uF3eJiSdY9vxWIwJoBPry2hSebygic9WuXiMPzPU2K9z7zUf/bDaeeStBzpv3B8AnpxoEJhhYwC
fzn1QOecnI2VuxQsJbc9bkwuO2hnANIr2ugiKacgK6mltxzhy+b6FHROSB9uOmF/IfgSkKKOkRdd
cJdJIBF7775d1+B4/esWyzTZ7PxMUCyW5heuZvY0oYPnfSz6i0K14FuTevLsrTdKpId/qcfGSQDh
5bl+As2yOqVD1p+BwVrf+0vZ/kPLOf1yfU62I2yE79Wk0RNGJb+g4Ahpr8qNO3mIwXdQ7SyaxSYj
w+grCm9ZT5l3KZ3kLoQMYk4h8hSz4cxbdp/6cDOb6lPbhzdV60IT4ye8WTAZrcGFryHS6mGKZPeH
FZiV8bZDZuL8tCdIs/hTdEn14ha4Jts5B+ev9necssUgTaRfRdIlRBI0umhVUvB5rTprcz1mYjm1
Wum9dgjbMEZg76OFEvD7tr+U6NiERnon7jaFt2C6kXsrNIF+JHI15QT2okMNckBGUOaak+VT6UI1
fFl2VWstjtIE/EERrVn6oev/h5GYYv4NvSvrA+P1BO0W8u26pdhG2SzoRWCRds4Q+V0aIRtLyA/a
wsGoNml/Tc3gH9ppD8ZgsRcT7odPqpV1vnehVfzPpuyXztmZwDooEJPcDd6MVfcRnfo7V6btFBj2
H3to5uijDNn6cokObejqXJLkpxO5v64vm8XBmDx4HJrCEeSTvIuEAs1zzBT9VEfC2csD2X6/ceXT
SQ7tPPK+kE1dnf0mXB5ZP9B36OzZK/9bhjBhfDJyyoFrEl+0I8k/8VzF99TpoGyFvo49EinL4TKh
fE0GinJdL6yoQHfxNWvd8PNvXvJYEfU9gAvdeexZTpeJ5yuhGIIWicm9cK/6p3H73818Gg7trhmA
2EeYlLL0PJYAtNy0/X/x4jVBEgYR8sx+FGXd0W87jz45LXIWO5GF5XyZFHgq4dJtMs2KGFkQ/Yaj
xQHEEk1EydfbZmDYPZBDuhdZF19iDQ7YsgKDajvd2EcbBsbbHmSgfJApKCpkhCu3WYS+67bW6eu/
3XasDOt2KYdEq0v7gjfKf9ukLn3X+TFECEDEkLOFfbg+jLd975XAOzAu+ZgFcYLydV+4GfsBRcH3
aqGPiizlMe34e1fof1UH2lx0ld0LgEHSrP4nafG/14e3zdLwATqIqgmK2bzQ7qLvmqZ/jiMxPyGx
cZfcWhAOTbCfmgdUaeu+edr6qstJPlYQT9nZJ8shNlF+UZqsDW/SvmiD8Nc8NePJ8XcLC7aPGxd9
CJ1HqHOl/DJVMqnylGoYn7ewvW5E2/e3bXlxMcoZHJtpNEQXBWKSu3R19D3UTorre2v7+OaUX3xc
J37SDWHaXcLaLaF3APb7Bcpft318G/TFx0G2pWMeO33xGxmT+QSEJGG6hwu23BsmhC9eE18uomaF
GAPcFk7NgnyjCISkqp/tiXLbTM9kvqMoRYQJGIYvyhtYHJ3iHqWQZzWD3ehBdVHcrzmgAJFsc3RU
D32Sly1zyhOwcrJ9rgbJ3I9zV9fOJ6Vnshf0b0frFX9gqsiiag3YotOzIg1IGdyDLTYa7iR4J+Rx
mfzs2YFsknN0Y0Rp13fSgqgJTQBgtVYlpR18gKzB+Qiy9/grxLEhwJOUof6tyfQ7iSIgFnlPYxY/
l6PcYxa1bLSJD6xLlQLGUfdFAjGD+04n4R0jZQ6OztvuOBMdKLpo8Rbq8yKtfSioAs/w2e2hZrPz
edvvNxxEtEYDQ3qOFUMY92/5zLpvvKzeQXy2vbu+PRYPbarN+iwadRRM9BIns3/yve4jFas+kREe
dCG7+gXp68fORAbSWqeIZmtRxGtEnjhpWe57CUrzjiwmSPCcJC0PNZt3MieWU26S64ViJlm1yB5N
diQ5xh2gXJSI9ODOgCKtffbAJmePXNbiB/9CDILUykkiTi8TlELR+KP5jxUESjdeQL+9ywtPWMdq
4kCA8yKIEiiv19o5hylJbzxgRnhA+hVxzpKyAj3KoKfQtZvFH8CXHLlIBsygk75+ymxrZMQBIPQl
IUsn/zKpuTk2FYChs7iRPQ6KR39eFmHkQwqdT+yiWkRqClNx3iRZQOlteQsTE0iAhK86YOQLlWY/
wejRAnlIPl5fGYv9mXg/fxkE+uwD7zLhmf+kg1ROH3F66+CpDL1UXtamznZM3bIJJvgv7BoZibJz
L1NCljfuVp089CUYpnY22TYVIyBw2yXqas8F1mOIozflOBGYQxPM/bel80v5AZTU6Y1WYfLtoR03
8NnS9nCMZfkOAE12QfQ87VjF70DglVvSJNybFGkY65X7DLLM8R11kHd/8FonC97VMUnDXxOLl2i9
X6jUkOhTVRxED74fyu8xVgCcR9NIdferLJMFLWupgHr0Fz/zcNPGbV3rk+P4in+IUZCC5tUk5nLy
sB+64Z9AT6z6z4FXBeGcN2vQD0/+UpfJzsRsR8D/01JSkAiGekLGUgTKP8neqy6eS6vbCsYm8rAh
4NvrRuFdgGAK7icpurjAa3z1diJOyxP5L5a/RJOZo9P2WXpA3alwEwDOatD4u+if52Q+kjV9COLo
cXTpt+vm+fqCBSbQTyJrAZGFVhQ8E+IdGA6is55Vd7z+9dev98AE91WlJEEIjbiLToM2fBvH0OcG
fbuAZvKgmdjZFtsoRhABvl+JV3iVXJBNcu4qT7nQsV7mxwpq3zuuxTbE5hJeXFIV71OAcuL+PINO
5W5m9X9UgUcDYe1eGfT1Gz0wEX1uBtBvSDVSPVEbgLJncguZltUd6M+nxzJy+qcxiW6jCw2y7TS8
mE5UuzrkLoJkb0El+gFKP0n8qZWiv02cJciCPwdwI7ciKgj6cyrQyZATCs4jh1PBdg7W65YSmFK3
Huuk4skE91jG44HM4ZvGTeZTGIfjg99w3DP9m15DOHkd/e7++mG2mYoRSkwpLZm3JN5FsDfo7/6q
2fL9+pdtp8uIHqKA6pUGeEEIkYXfUiddIG7Jeb4KFfy8PoTlx5sQP9mh+UIyxEG+66XtLx6k8fRB
jHLYu1JsA2yB8YsjBQq+NnGhQ4a+Au2XR2ha4mZwaN3uRLy27xtG3kCBdR4X1heI5Wf/mHhJRD85
QXljAQ/z/3MCcUkA9uLz+r/oQddpfKe63YqqZYtNTF/cKpbQPkIcypWqj0uC50dGVoj21rhedwIU
y1M0MBF9RARBDIYxedYUqTYRoezR+LgISQBeUukBfReWw5LLhfIP2vO+sn2WfYtFmtx/a0xHd5yH
vlDCI59LltHzluTF7fKeLUOZqzLKDtqZZpkrhr6m2461cd8rQssQcn7xhY+o9p1ICE6K07AM6Y7N
vx7yBSYV4NRmfgKioOQiBpDoKfcXz4LwjjL+nCBpupNBsJ0Nw/xLQTN3bOCNFd5xBzRlZAd/zPqn
vgr35mGRDQ5MJGDlQnmS1EJfiCvRwgtd+dLz1YFvBwBS6l6uff8/5QZPQeNcxg5PSVbK+rZdMuVv
G4CJ3WqUyJBUoI87NEHnOadaoJR94wCGcwiHAZJZIUpJIgWgMsfhb+EiXLrXNGczLJMbUC8AcrUK
pzvQk3vsqMNzmqHtInOiNwu4k/PZ5fqT8spviAqf/j9Sv5azYeIIfSXmeUYzSaG1Q9+5fAZbYD+l
YZIrKurbwmbURf70fXj6eVPWIok+EYl+XLDUPbZZv+wU+iyu2yQNpHyifVhJeY4rpHnyibogdGFD
E+3Yz3bF/P2YCUwYoQBzX0LYJM8cxcqcdP37ynPL4wSdTc5rcqfWSB37ae9Fa5uOEQe4vivKkeKw
ZQxiPkNa9z9a4FVO1z2abTKGMwDiUrbu5MuzbNRdCBn5B+VPxVaBbRB3aDk0x6XfSyNZTpcJHmzS
2il5iFtJp9x9N0mgu9Keum9oIPdaGy2rZcIH2wVy0LgaeOFHvdflqzs91nW5/rq+WravG4Y/IoNX
rSDoLKDukR7kVDoPgaf3frvF+5u4QWRcOEFvjTyDLaI9AC/yU7T8qfLHIqt2C2W2Pdj+/iJw0kSu
gNvN4jwxaHYB+9bnfosMukPQCnPbKm2r93KIMs6Y08L/Nr2c7qYODaybq7rt40aoL2YxkHD06dsp
aH6GGl0wYtpDaFuMwQQJ4jEv1lAk+lkm45LHQywfKkV/8KpCuaQDhjZjELmdt9Di+mRsAxq27Ycp
Ruo1kpEq/bjOBETSAl2xqc7qQ7/En9FKNB+jde/1bRvOMPYJMMvaS5Bdj/3mp+Yy52n9Lsbn8Xh6
Kh16HJY9JPdmEa84SRMwSHlUiyTz6NstKiszIKzBg7GBO6ba/7oPgbKEgSZy0NNdTJMAzjFsve7Q
aYJwDOS9TpaCEDrqDsrP0ju/pwe/SvegpBYnYMIIuZM1rBzH4fzbXU4KL3SUNe+unwjbum2+4YXt
AMsx9n7H5BndMVneLDXPtUzuyk0yGJIexxbpmOsjWQ6DiSDcaAwFRSbjWQ9ARfEOWjOy/uny7ke5
jJ8YTkYX7rXO2MYyPIIY+TA3ETxCu/LnqFzUYaDpJYz9ex6279Q6oliLSvn1idmW0PAQboBUuNCl
PNMehLS0i/+TEch23Qk6X2Pmomy1q79mOwrGe2CahkVDoASeDrz/eZhQ/dTPUt5fn4ht1QzvUJI5
kehW1c8inCKcBdDibKmHzWB5GcQHtw8/bmf7+mi2uRjOodFp7y0VwprfF4OY2FGJaQ+4YPm4iSTk
7cgA+AAphyZ+eY9+3jmva5R3rv90y8Vp4giTuF6isIwRVzSJOHlxJQ4jqAbgzkZJc9oq73LbQNuR
e2GdkHJzKujbyrMrU2hPwur/3y3duO3H62NYLmgTSwhWhJRIsS0V01UeEzYf4wxq3r2/K2FlG8KI
AUqvVMM4O8OZ8j6G2jPYtJHzR8+/0NW60473u173yg0QGjavwdWuqtUdzmU3+9Ody2tGnyiUZfDO
g56uJ76goR509HncOKoEjaSswvaHKyp3vDhdX4ry6IJAZzhRrhPn0JYLsvq3LbHhIaDyG+k6VPSt
0mN/EiCbqALWn25lnQhCwy8A0YySjZMBaY6HKBpbwf71H1si9eX677edd8MxQPIYOWjoRBdOHbg5
ikE/ptp1P88rXtdL3087DymL/wkNj1C6RKoRDAQFtFqKBfnbQ7YupDmQPi77u61mB+KxVB66ul/7
HVO2OAoTggh2I2w5QYQdja58SnVZrjlCMrGXG7A9rU38IUl0whyCB8IG4GJCF3UbvwHRmH+elNJI
HeOtnejoY+R5y0MCYqrb3KuJRyRZJ5xpnOnbFLmXPPQQYIKfYcfYbKu2HZQXfgmi4VXW9QErUC/M
PoxhmTp5FIBS8nj9wNm+bziMSPTVWAeEFXPHomNDav4Ahdw9ekpLEGfSCg5OSFw2+oCEMj4dnH6t
kDJMf2733JYmqofs8DtE4KF7YwxnghGh8+xnQzCwgvh1c/AVwFZdAlz49eWyTcgwfzH6UbvSKntO
oUUoO/fXtFT6B5i9m2PI1u6+hYDnnZZrda7hKHas1bZHhlNA6220uGNMirkph394MoxjzusoeLg+
J8udERjOQGapCoHXrt+quvu8RYscGNpnp/KjHads+f0m6jDtBpbOZYMzJtFgEjid9x3Ylr2OLMvP
N3GHvgvemRKSJ29RU/0CPob+xPt2fIRO7p6+g20EIzZIVDymJQcDlRN4QfNVhOj7+w4S12p5LidZ
hu9v2oe/RHgbxRgYe/CwmqGcBiAYOIVFxKOjx0j/6/oYtq0wzJ0mpZPW7kSKNSjJE9TMysd4ddGu
f9vnt2FfeCs60ipNEoZ7hbhh9rj0rOm+xCmPbmNZDUw8ItTwaOclKTY7Qhsx9SBLneE1ff3XW4zb
hCFKFpUcFQbxtGXMqqY8q7jK7kJkau+RvH8/otfksP0XRNpuzNibIEOA1lXGm4QWaMVo88bpuxxY
FqSD424vhLadXsO8q0iXI34+KaSsydFz2uE/pJYjEN2r8bZTZYIHEx7ihkLkV8yDiqovqTuDi/NA
u6hKPlzfGsskTPSgTDuyjCCcK8rtweRPwxlRCz2jJ2fv0bxdqK8EtSa5IKetK8DUTv6nrNKsnJcH
9JG139OkloUrVndPkM1igyaQkIChDeJZCy1AwREclLdi56s+jb/dtlSGiYOzMPHTOe4KdxFplWsI
7OR90jmHgTt7Mpu2KRh2nsTVNHRMb2w41UfAUdf7AJa/c13YdsKI4RsxTmMNbrGCjPFHQtD6qFER
fmS4mfok4Dve1jYF4ybnYpniioIbbWnnnyQs82S3lcB2WI37ukc0WHUKvKdLDBYcwHr5o1tqIHoR
F9wWc/6OgV84WtbweJRJDb/RQwQZ14SE0C/RdI99yjIFEyjoQsmIrGHSAUsZyVPkD8G3fkWHzdIL
Vlw/p5YNMLGCIaE1bdwO55QuXwZIwh+gWdbuJFhsZUoTLdisoC9mQ4VKIRx2GvP7FODmfFwHcb/E
1D+t2xshDI/ztMjDGOF81SBtP16fmm31tpP9YnfWkAWehzJpMQfReKy9MkFvkqQJNAg8gCOvD2Jb
P8POfdzkPRtLUpBEiU+kRkv4gZF6l5nd8kY0gYPOOoDrcGC88KTzQ24cUQDFFVtmansf8rUheR30
t8FrAxNH6INBiLW12xUq9ILjqiYV51xDpQ3I7n7HM9pWzDB56QH1FnUhoCsBEqO574/d16Tvub5x
2w275244JUHMt6cHFHxzyYf+gaeR9xCHpdp75trOlnGd60QxudKwfutOUOgofbDola6rDkm4q3v/
+hC+CeXjqbuiIxgO2J/RLdZFyfM4hvreW/vqdMvZRab+TwNpmzZuAlRziw6ZiHuGR7ls5B5W8PVt
9k2evip2wnCckENpJvYtVRAWy8iQXW775YZpczA5ZUHA4Bid9sGJEn6MBESUr3/ctvDb31/4DZck
tIWuN+jTFmQoiN8d256cWpBE7pzQ1yNc34Tr0XRKkWdGl0S6xI9hsxzVlljiS3kpIQOro+mhggAD
3LLeeRC8fpf7JnyPRgC+IKOKW5al/6l1IHnfu9URjS4dqFSHHVdoSf34Joqv9Agh4DSB5SFkmBYA
KlMOQe4GGKYLJImfV4LYATUQQHqH52Qk1d1tG2ZaPPbLkxikkKOYD6r13Evntm16mEO08O+s4fbM
/Dsy9U0BX4iyjI3oAlpIYM1+m2PQzfLJC1KRD3X4XrRL+3DTfExwX+XooBnx763MVnKQS6KOKuvj
7y2p/BuxZb7J4Mfj7P/a59YkkIztx2WrEpWr052dTNJ/IycBYpFDjrMWtXtRmSQ3tSf4Jr1f5NSd
NyO/WiShV6KDdErj4YhHZPjx+vJZPI+J/HNHJ4IBg42etA1/XNFm/Q2sGNG/179uMV4T+SedauWq
QjJtq49DozivdPpzHJQGirv50cofuiE/O9Hs9XPbZrP9/YU3UlMAPISDeIWC6D7JexL35R3oNp1l
52DbBjACfQ6gXQhuGFqk47A8Q4oAZd1ajEl/vL5gtu/7f04g4DNKkyGyEb0r4vuoasRD4nc7STmL
VZqAPoh/8CheexRzysW7R9eG9E4AuwSgzJIyySmVzRGSRntW83o05qfGtZ/1kGNKy4Uhe9799Dek
Z6PX8n6GCbn669xmAnoE8d5FZJmcCfILAy9mUmrytkK51ZkA7NM++YcytDzyO18pzyvPCx6ybn9A
zcwbw50L0DauERcQV9RiikUHYtIomx816Z27MFkIXuKae8+gxfoQgM1tZzTL+TBlgdnaoJsTdcSC
UW8u0pXQINc86256xyLF8ufxa6ZsgIq7Q97qNdTfgMaEZkjc1DQ79NUq30JZUI47M7FdgCa6jyZh
M2ZBUp0lxx2hMnRfb4TiOhVRztvlXyifdkdofL3xRvLRA/7oJgsz4X5KQvMPKuZI/HRJJE7VOmXd
g3CYSD5fH8By7E3EHwEljet4bnV2Ab07qfXzNis/Ft/VCD0fOotHj93Gcemb6L+uitcBHH608Fso
OFHhx+/n8kbQv2/yBGpk2edZI3AcBt1/E2nihveu67byeH2lthjxlSghMRxEOjOq52CEooRGqpIl
3Xs0dLqPLvRXdkawHTIT5Oc64DwfspoVFHRbhxr9Ei1bfiFvBl1zljXnLh0eZaeOWdks/yZ4LF6f
meUt75vIP2/SYRxNPu4J4f0aAJwLo8/l1lxYDYBUARVCDhvEyUv4E23Jz15BG+v60OHri2pSCjZ9
iRMdVV1Rg4DiVC5J/R64cH5//euW4NhEBaZerMrMaUFvj6Q5RGWqDhxMQtyDtPDS1/20E6TaJrGd
mBf3eMlKMLN4W9BPsx49dluZaupuy2b6pmhwWZfCwc1NixhSpkheZ8k9V16889st9m8SCaLrn4QI
ExD71uX5dwpnC3poXf2EzEU+xR3Nb1dA9k2YoBN1bB14xwqGEfjIf6i0HvISMIJ5lv0J4JajUy1f
1sX5pgL3trjOFBBmTcNakHFB4KSKngXhb9qAO1+Tpe+Oq1s/DHxQd/UITl+Qhrs7F4btTBjegkuZ
dRNX2WNZL+pjivazZ0+M36+fa8vHTYSgJqCbVlmQPVJviT8Q4ge/lhk199u+vh2VF8fZgxYeD8YF
y9W4oOHzfTH13ybiQXvvNqs3YYB9qcseIpGw+sCHlgU0ApnKG1HPty2+SSQYl2DJljO8Ss/qyM9l
yYb5g/SCuXu8vkSWu8AEAOIFIgbZNBRli977BO0q/UVTF/uhWb/zlLL4LpNHUJbJAE5ovysAgGma
Qyd9+hGdjdOXuulD5xiFfvr5tskYr4SY9q6fMK8661p3dQ75Q/dJxSsEuKAFUu2l1SyOJjLeCrTC
e71nyEiBucbPHeQMuhBUKlCU+Rpn4nvotSfP2wNN2gzESBvEXYrGhR7qT0C2DQcRTfNT0O1SCdm+
btg2AfB7WuYkOses8Z6EBP9e09G9OMPydRPv54I/PmmcoDo3joyOcoa8hvAggnF9sy3bYOL90mhO
01FE1Zk05c90mYDVjuK7SeJlGPbzh7lUX5L9diLLITZVgqXS9agiKAb+rioigh4PUPWg74Do6XKy
NLepKvsm8G/q+nhtMwZt0K166SKHe9znRbAYu8kcqH1n8MTUkkIz9TZIkxjUF8P4Dpq7/dfrm2Lb
8u3vLzyuC5rgOs1kC3r2ZH4vEiTV2nBXVsX2+w37Fh7Ck4ytbfGb4LwjXpUzgIofKA3+u+33G7bd
jkgCNxrlGC/y07etjEdkV72Yxqfr37fNwDBnAfRMNE68PrctyNHuQAYetx/msXf6OzQTrXs1cNs2
GHYtA76MBJXFIh3IkOsUlG5578ngxmDXBOhJVs0V6ABZEYaq/oAPd6A2WZX+cX2VLD/fhOdxj5ZZ
F/Dy0UfpL29myU7t9rS/7etbRuHFGSWMEgr1obagderExzbzvPR9xcACvhOJWnyFSQJYNrpa0gYw
CoBWoV7kjv6d59P17VaWRiTS3WZrJhWgKwbVDyNsTdEohCB3lvT/9dpDme/6OtmmYdhyg8RKLRhp
inhEbafBoTouIEuCqECnHonfQ7LxtoFMs3Z7hB21aopyEe2hbIboIIZaPK0d2jl8RsMv18exHSvD
uHU3rYBTt+Wj7Of0viJr+W9SsvrD9a/blssw7dABfcoSBg0wpd4vOjuZk3MRfmxxGR08RGxyZ7Vs
szBsewiZCqDDhOMrWS0OPBoZuctKBezG9YlYkscmBg/EPLylIOcpvHXuFDpn5+k9eFvEuxYCpv/0
ifS/Jh7r3WOiwdXswsXcZvYmPE+TlXY6k3XBly74Jh23uiRDRY7Xp2VZN98we1Ty45ozgsvDX7pn
6C+XXh6PfA/nYvHsJiSvL1XXYi+6ImILf4uEKH3y6wSqBSAD2nFctiG2v79wXHKK+55Oa/b4W3KI
suifZoF2GWAX368vkeUI+9vSvRjAm5tZ+2PZFAkg0X5aOn6+CS/P2mkehc9vkwOEqN2fw8TUyeZg
durC1Qo6kH16P0dc3/agMZF5vOvH1UnatuDQYD4yOMW7YYo/LnOU7NiHbRsMQ3erqFJxNNegpwu7
Uzxq/1jOMTmuIQClt22EYeOpkpUXTLL5ncvQmZt+cYetrAbkw9Ed0cZ8m02YaLwN1KTR3ps9umv5
U/Y1RKsWVHmvT8JicCYQL6yo2zhrWRcCaZkPclGxd0SXf9fsmIPt+4ZBo7kfTJkBMspeWGdHPnlD
BcYHkn267edvRvLCGCboPIJRJqqLuF/Gd11N0kIhdbAHy7KlKv9i70OEMy16mM9Qhmuet0Jd5UKI
darZwUV3ea4CcMW7nHXPIaUtJEXRT4669G2T29b0xeQ8tnrV2HVNEWVV/L50e04PovadHUdi2xrD
wvGsoeVYIYMdkbHP7tk6DeNzD6ksdePe+3/+/hhkP1nTYe+1jJaHKhs4ur1WT++BEbYz9EqK/Pem
vVgfXYHQqwGks6AqIl8Y3hvPo2YfY92iXwjMm1+y7DY+Wd/E5020DttgraFLzlnGIA6ZVuqUTXxv
L2y5eBOgR+OgdPoR+Qp/4pceTJcbP8rikeiYbOiNjaUYmZhnD02M+c0nzMTsBUHkBZ2IcJe0Uffo
eKL/PMzR1O04F8tVZYL2aBYlsY4W3CHukD3peuuVj2d+4ClTdy7kKXbGsTh7k99v4pkKQki0otIj
nppqe0LF6fou01G3J4BgOWuuca0vMxRhnVlhCK3CnDP6ptY0iHN/dOAFYk8eEjD+3ZixNLF6Qdms
yVyOdQFmzZDedQ73lsd0oNGN6bG/4Hn1is43gOOf+apoXs2dznmSQE74U1WhUT9sm+kNG8WNdWDX
8ARNquqqynBVjs7igPxpRFvmxgE2hP2B++x9i2LXTiLT5rJNLr51dEgmQOlfJEiI5yvx/82y6UPt
088RL/087qGKJrcuTd69B5Xzk+qd2/y1ydJXsXAkKbq1C78P5Vtez3GJhKOedj7/+hH0TBhfqANX
hB0mBjRcnePSpnns+9A5XtZ/wRlN8skr6fGWq8czAX3IHQwRlN2AR0Yb+NLx5ogcxd5peP3i8UxA
H8rnoUrbGSUmwb9JCWBQz0C7ev2Xv55x9DIjIhB0jbgT6QxSLuUZjdmnhosm53PwJlv5m6SKn7tx
jwLActY8k5sPVVLQvIdMPCkN/N2sllzH06eJCgVxFJyxOPEOa1K/8zaAR5vqf7ea5vV52hZx+/uL
y8+lYVVCXACoej/r1px3JV3yloR7GouvPzA9E+mnabZ0/4ezb1uSU1e2/aGtCCFAiNeq6ku13b7b
7eoXwtVeE8RdCBDw9WfgdSJ2T7lV7Kj5NKMdgUqXTKUyR46RtwmyUyjSrtQQ0K5iVfAfUw8/hwiC
zwrsDdNwpbSwZ0P+IhDXR5r4/x3PmxZxgFTrVt+i43r1/lLjRRYyn6uh/Fn23fsalymti36HbsZ/
WgJKYegzfWwD4OFb0Tx0fr6lBPL2BejZUL9BLpqOKRPHpEXUIxOoDRVItDICz/Sn/ejyWXj7/kNN
9t9nQYe6riaZdx9Ahac/6a4r2Mdc1mTZEd4F5P7yKI4TZ+P8kjYb80I18aOpYF0deOpqH8Rxlz/u
WCkbyqfA0+ET0ogjoJGjOHAzpvdgOdM3ckQ0x3oaf7o8kGsWln9IdN1VTKEZTA2CPAL+Zr7ksZQb
b0LX160woSJRMGY9MCddmZIvHcSGptveD6frIOmezeMHZRGPGjmJo1HZczACSMxmSP0ggt96bbrO
kvUqSBaIfEdjmTyixSUf9yoXiHLkOI2fIJN3nXQktOH+fWB57HG/ZqREmifxln0Z8epRrTHPxsvD
NQnr9d+0RTuMTIlj06RPkkLVScfjdxjOlrC0awDr7R8UgzeUcxIdi6Qb9xDmeAzqKL7/PzzMHQZh
Q/bSZBp9ZHajx6KP4D/QFDlPYF8TYXLKm/nXZWNwDbJeoq8ukQatnUkGzhLUmaZ8hwpTugML808V
c//Gi9EeeXkYh1XYwLx5DoVYtDd8qOb+XCWivouu9hw2LI9mrReYMIyOdKzzn7Lyyidw/qmvqqpA
I7jMxSa3rOsWsVF5NJFp3gKN/pOQ+XNXKP1ZJyshRwsa5mglCyhQW/7ajXP+mFTFb8m3APGuBVz/
/mqfAkBKhqkBu1ujk/gz7VF52UWkna9D1no2LA+psklT1vHHIEaJtqq1xMMmq26v237L2ptFSL2M
iT7jMQPOdYo+nZMsrwR1eTYSD0zLTKdQCvkwc0gdgnsbcQnfZAhwLb1l6YP2laElHz+g1avdg6s+
z3dhHI0b9RtHUG9j8NAbXC0LT80HM4CnBqFct28GgBS1DI94J0GI8GrXbuPupJ8Fcz3W+gOr899i
RteE7MYU0PzNTiPHYtn4ujnmQwLQovkAeNe9LiAhtQyGXIW/9Wx4XYo3SVXLiT7OC6QUqMi8vaR0
vknGQX/Yzq+75mBf4VkCYTW2dB+YipMncO1nEqTCU7wld+a4OmyAneFaBdkQeI+JEvpMa/S1AP9d
fR2zYt7wt653iQ2z4yXPV8J471ELKscRlEGzn7zzZIt7a+ct8Sj6nRxQR7g3oBbv/Vugi4YG1F6U
jEI+BHGhSw5uthB6Epd9gGvWlg9Ilkn0ZO68R/SPfBIacMUBbCFfO270xl3m2jf7zvfmDpRrpfdI
a68/VDE6i7MQchuXf7/r65YbKFPI2esOCUCIlqljahJ0k8t6633i+LqNsBsmI7pmrOYPpp3IuxIa
CfsQ7H+Hq367Tb0XFNNs0k4WPwMC0KMWyj+S9dV93ddXz/bqblIdRR86OPDPU1FN+3zxo/usUsHG
b3fduTa4zqviMknGCuA6JEUpC79AMSz+EfZcQBYebLd1GT9WUCO9pXPYPixmOl83LcsNaD4nsuIS
B7buCNrWqf9xNt7T5Y87rMFG2zVtJ6F6AR8jQYP6syim72kSLe8GDimH60awwngTUNj/xPlx4ONX
GhfqTrZVsqsl2/JjjgSBjbArA/SUlnlMfmWA2t3m6EWQk/euK8AJ5OFK2yOp+JtE5TtK2yu3xLJw
FoTI7EctewRsfRY3Sdjw9F3GFHhVLi+aIxy2ZXrl4snY6xh9/BPVS8O/BXrp0F6c/l7GeYsTzLH5
NuLOoFSF+kEO51y289d0SMw38OOH/a6rUCLZuAJcg1iRPeMEQbfX00fw9BQ7tj6BZOHTY5l443Uv
aRtt1+hax6nw6WNAzPdhREqjnK7sKPZsiB3t8h6gdtE/Cs2BqRUxskG7iJF4I5nhOL02ym6UZkxS
3xQ/006w3eSXzW7I5e+k0ec5S/1dSkgFTuLwHeH5Fm+ja09W7//aU8ak6EOJ49Ws2lx/9iTo6uDG
87V3d/kEr5/6uyTm2Uq9TRLW6ewN9BHK7NkXxRkB93W9BTpxTYD9ewJo2lK5PyT9I/xU8FuKMP6k
Mg6y8Slry2/XzcAyct5nUVf3mIGK6gEdASDv5o3a8Iqu5bFu8crMUzMA/vgo44o9c22i8V0Niut5
Y/kdDsSG3MmoiGMw/fEji6TazTGyo5Qo8q6Ol+GOrDILVy3SX9g7jX4P3rcUZZSxfA/0f/M5EoPe
KnY5lslmwBNVULW+ofyYqNCAkBeQ3boHr8Z1P35dvFdmQNOyHsO4xtfHhDzOyiePSMuHX6/7+np2
//frl7/hOOc2zR2bSehHYBSEUNDKGx945c2QeOm+XKV9Lg/himtsXju0PubzlEzybAjkaVf2YEOK
9htbc1S1QtOfT+Ju1yqkDsfEC9+BBHiLv811Si0zFuMAzjufhMeqX7Urpu9/Eol4Sv0zhdUWTZXr
DFl2nOpSDVGU8aMO0vSZz0vzEmcs+3J5+VxftwxZ1bSqs2Vh//VzKONBGxBRx8bmOC4HG1wHJcOS
DGYOjiutQkGWf6hXvVBh6O1K896L5n3u9erex79cNZ2/QHVt7KF4TMNjwvPmHtVl9gFYlmpDIcdx
nG1QnZiaiuYLlWcwxwLZXzcJ2FJy0O9/W8ZqE+rv2BIbWycXJtFdkckzl1x/RyGKvZTAIW7c1645
/Nus/weCcqAxgNrksRGJOSCjSHdBGfB9rJPrkHueDawTsWkhQOuFR8Qz9UPT9KBlHFDBO4SgO9xI
97jM3obVqdRrkWVdV4kiieExNu+6vt6v7RFz3ZndgMNliv4nIlHzvhjLH5cPmGv5LJNPB4QxIBvg
R162P/6Q/3Cv+tGNm6SprgEscwcnyOSVE9jbmgS+i/H6R0KrfO9TpLAuT8F1viyTB8YHXJZUZ2dk
Z8DiRvhc7towqq7SivNslB1LghFwwSXEg0mLPxOgKq/3uQbN1FUT+AtqV6oGPZU+lqjSU7zjVVH3
u2lEB8nl768P7jdiP5vxro8UXeVaijPXjNEDCaZ02o0sjX+SONN3YiqiaE+a+fvl4Rw7/hftnSgM
OPBZ8wGxyLCjYGShPi1vvLXr5roR1pH/9yr/n7nPeZwUS/MhEMNPZcyyj6tp3uXeZkDrOFO2Wi6F
Zg+kjyoAlBiSu8iBpcdebOZdXCvk//v3x37eFB7yhz9HaHvt+ixpd3np8c8oP1YbiQTXBCy7rtAG
Y5YkLc4VC7Mvfdu+RF0SXpfzsvF1guYla0LTfKCszaFAgfCVJKDvu7y7rp9u2TMLgYmQ0CL/WXQN
BX/zBJw890q69QJ2fN9G1KEhnzUqyoEA5pO6F4OMAMGokubL5Z/vCKJs6FzTs5EOSHM/NfX0nUIi
7pvi9TtCAJRuiWY3l0dxTWK19VcmQCTL58bn4imaA/m+KHsCmqUs/n7d19e5vfr6XEI/dBzj+Cll
aBIgpmCfDNvkHHT9dst8Bc/SjpZB/LRCGWdkZfecj1tN8A7bshFyovDjcmrS5GmYoYmBmv6nsoNK
DlnlYC4vjmuDLeuVaqYsGMfoSRbRNyP9BTkBHP6gwghTnfGNJ6NrlSwL5qZjPmS81GPVMWgfy74t
mxvRItW1MQ/XANbNPJQJhyIOjZ8qNYSHsOm9s6rUfB1U0bNBb2MbAytYtvFTk4blfayD/sVkxN9A
Ob0diVMb81aNfTX7GnrWsm7HQ5BOn43/WCDMEIP53pCcHjJwx5IluyrMpDbubYhpFaWVjH4GWuiH
RsviIFBe/tHF8XVgVfoX+i0CX35Gm+gnlNKD+3aJy1tPkQpc/fVW1+0fifS/QwEol//bsDl4XDLT
i/KBKX6QQ/gfkbefBvGJAX5mRvOd5iGYPepPTS3uWYj2NxC4X7aat+2S2oi40QxqiNGvdQ5HBAKH
LFl5NnLgVGTYE3K4PMjbR5ratHe0oXrwdMx/phVnL41h5qMfoYJyVdxBbeibSpTseOFHT3XRvWQs
zQ7AYZyjpbyOpJ/aWDf0S3I/X3LxlOTp8DS09K6DQt236xbHtve+bgRjonjOhfCP3jS01W5ssmTr
cLkW37q35TJQHs1D+TxXwHOnw9gfSvS4XeWtqA1l80AiWCz1XD7XYxncMC/Tu8J0W/ApR2GU2hg2
mQkRDSQunqkuoWeS1vtuNPd+DtUKf5m+k7G6S7rodsz4+1W/qVf1j8u74nj4URvg1kMleBgmVT6j
M+lZa30vaPAxAzsjXjP9bkzNrfHNoaPVy0rZuDHoeom84QdsAjuu8XGPlKD6Csb72UecHv5pU2HQ
P+Yh3ets+pWt7PQ45NVuBaeWyXDLmdl6kzj8t81xl/NkClQLrjEI5T2m7bAfSo5muLT8ESCVFgLn
uV/Xea7Fxjq/fWtTGyA3eFM7lL4KHtOA/GjK5hPPenaTsP5rF7AtbKzDBGxJW5q2qQRZSf2gFNR0
eQK4rwmhRnJ511xfXzfzVVRGvMQP8JgunmXcdLu0I+JThjrhr8tf/9O69NaZsPxDoRYENkVbPM8t
gIPrcajb6bY24+0fm6hzSLC3sAf01Zt9uYz3UV+9n4LoxDMITTW4pEKy1YTtuC1sFjwvillLaMXP
6JvLin1bG7gp8M95v0zTRNfd6TaSTou5ZsIo/1H3a2pCpsNeLiiFRdUW8ZNjx2wZ2wSdGUHQxOxR
tNmzUn34oaxQuLi8YY41ssFzjZewCDmv+Iz9MNnDLNLoNiNZwCAQzYqtlKdrClbEQMtwVNGSBEfm
lV9oB0Ab2Iu2MPmuj69Te3WicYF76aLw8T86rILPv4oEL5nr1mcd9NXHkSBnE0kFPi7whtc5+WE4
cMM1QE5XjmC9BEwuQAyZYwTmt8kuIdEncDX3h64ChPzyHMTbftqmqlNFMZRexYOjIt2RBw8Mpecm
Cm4aYB5KTj+ObbCBw3k7SURtsBwUsYOhncPgSOEfdYV3vfaSPfg5viec/WcQ3kYM5fDDNn0duEbR
RxZV7Bf3OchGSVq1Oy9Pg32Q9cH3pJy36KMcA9kAuqxTfj/IqXieuqG6HRYoBo6igdIKQ+iwgFzs
8g45rNDGzvUaPUNLO2OYMJ3vuSxvgZlsH0EttRX5uCZiPfXpWPVRzxk9l1kaxruuHMxO14JC2AP0
L1wMW0GQayqWqRt/mlUK1oDnYgQti/KH6J7JothFGux7l1fLYfDcMvg4EjE05nHttw206mjRkXeh
Ga/0VTaCTkJ7V0Nmip6REu6PHIf3YTWSyz/dtTqWscuwaWgS1OVzXMnyy9TN8sg70BVdPwL7t8NK
JUrcuiP5czWBJlDi/ToD2n1s400UgMPIbQa6MVaZyQExPKupuJ3mYNmHg7ePVXQEK3MLdQmzEUy4
9tl6C7CwL4YeCuFnKUfvTikCUZVaqYVseBGHX7RxcWink0nh+/G5Twm7zb0U8uA1EQ/C7yZ0wM3J
YS7GZdUcY7dXbb+NlSuKQIkpmoJfIub8qZ3BxiygnHcjQP26YRyOE2bT0SXTHHsZTOJMJl7fTajz
3nR+XYMNFbTZl2fh2BcbNFdls1bD4omnkaTFR3SRa7pb8N+Vb0CbkG4uTU96gCDP2GzvTvM6+sK9
Yate6fr1699f3egzVWPjkSJ4L1BS+iYUKKV3xN/EEbvW37JwUpjUJxAUeQYH7Ue68kFkZiRHFnbB
t+uW37Jwpo2RAF1652Hpz8sozL7Hxb5xQh3GHVrxO5T1xjQSefAeXIbAK7E91WsbUAHQ0qjT55iq
Letz7YNl3QaajhisS06lN8j6tgrQUXZYfBFszMSxETYQroEIb9J3KTnrGO3hSYTAVvlele7GLNu6
iVxjrJ7l1VmKR1D75MqQcwvVuo9/OFk9n2jAkMOthJ5jmWwcHJ+DWkijk7MYx/KLmELxm2SA8V4+
S+ut/MZzzQbCGVlHHlkWclYjJNqzVh27Hg8zQxCB9uhF2fAYrmHW9Xu1TjkEpqTONTlnqJvs0SUH
LsAYOvNS/9e/XkfZT22t2Ya2QV9qbzqBz66j+yHJE/2ZTH6+Bexzbbhl3QYqe2jFKcg5LEZUJKf8
ccpId5ghDrBxKbn227JuhX6+oW1McDTzon+1gop3V3eW0cAy79xbogrdr8lZapClh57RP4YJLX66
ZXQjLeSagGXXoh6gJBImQQ4yxsTc0aEy/8mwaFeVDakNghtm9CjNU5a+dDmItiBQx+96wBx/X7YH
x/7a0DczFYuHqmSYQ2w29vy9IgWySzPkTjQn2c3lQRwrZAPg+BhoYItHlu9mRGvICRLT5o8EjALL
1qPSEdrY/HNFCnx/0xURhmgX9jQqAPIbHb5P8zy5N6YGX3Gdxw+hrDcy845UnM1ENweDmnkbzSfk
kvj7tvVyhu7OZXg/QBxdvgdRepVD3Cyue+hqzUnHD2WR9/6Gf3Ft27rSr/yLVJNuxTLMJwUexdta
J59IWop32Si3RnDtmWX4WoJOGrIq2LO0Bl3+H7gWclgbh9q1XZbRDz06MI3sYTNDVAbLoVhlgaGY
UN6b0jc3YSLH/ZSMdXgLENFINs6ha88sZwDxgnqgvVxOaW5uiVjuwu5UBu0xRlyfAIrmh98Ua6+7
aWzdWCVpqE07pi+pyONblHZuqInHx6oGd247bak5OQ6Cja2Lp0SqIlyS84hOvgOEDdr5MPVR8WU2
dXUd+xfAG/8+bfFQaNCBTvOpBk/hjgRIZ0JzFY1WUGbfONCO42aD6ma6FPUSeASpSwJpIAYs+Q+O
fMvhKg9ko+n4yAVEkOLkrBKyFLcLpHPAGJCFW5zVrm1Y//7KHqslTXOPpX6+Y7VhNyYEdGeokAUY
5+rl8hRcQ1gmn1aEdmD3J+ccervf/4gCQfujfUyz4LqL7C8wXZFozoMepXIJvHLV75MB+h97qPQR
fwsy7jBBm6qumAqaF23I3ldcfGpY8S3pUUaXKfxWsFZumq4e9zJSx6WasqfrVs4ye41cbD83Ij6L
nJDT7EXfdJk035RCB8/lERzhHrNCgCpPuZnbThyHqT4UOrxR0EDe+Zm5XelKLo/h2H8bUScExLT8
niZPEfLvh7Rqmn1HIS1TKxldZyU2pK5RTdQ3fsKOBUX3Na7T+hBF6RZ3nWORbEAd3IqniyQsIcQE
nuQRYoCH3ATP1cqru4sBCdnYDNdCreO/skUfwgQDugTEuatNc9uCaWwXpFF6yLItJWSHs7Jp7Gje
T+E8++w9umaLw8z84aZnm28H19ctQxeFgpTVOHBgxApa7A3F1SjEVsHKtTrWva76SPN4Ycl5tYOi
xnM9rcL3vURZ77pzal/tePHQzMTsmKYM+B40M0GCYD5AMe3L5QFc62OZM6sgpZzPMzlLg3LoIWnC
vD3mA3SCN2bgGsCy5mH28/+m4YoaHbu/xFTq6V2KmFjdXTUDG0vX0LHwIfvQnrrJN3dLUbJ7km8p
9zoSGjaSjgN0XfN6ZO9lrR+LEUUV06DUyJP+Zm1S6HTkX/dys/noGMLtOGuI/MlkPmS3TbpEehcn
gwk2okTHRthEdJCJm6EbpttTMUXNcwT24v4gZG22agQOW7BZ6CqZeCyvCbguokLeJH6d7EQZebvt
5LRrMyxbLuZG0hjFrqMRSXpA9p7tGnDk3BYG9W1oxYELhtErV8uy7EKwIa1ZnL4gX0YgzK5JmL1f
iALtzOVj6wJd/MU7RwikzRhYhdb4mYHECm08HyV4FCuUsOdBHaug/zp21Q5sRveXx3Q8FGz6OWUC
BJmxTl9maF6DWEr4u9pAgLFe9Jcq6eqbJZf3Y00gRHJ5QNeZs4w/wDU1almJY7B44CNswYHRFtVV
8D4e2wA8RYJBeotip7UunCVBv5dBubU/b/50fNwK05Wi0o/AkneWpai+Ipqu0Qvpp58vL8ybxoKv
r0f81bU617KqIW8V57vCW34B6pIcgkE8LukmlM/1+62Lm8/anyTEcU6KgRN9kCN/gMzyFk2e6/ev
f3/1+5sFYMo8CPwjiOrjPYc4LVpUkeVdsvj3dSu0zuvVCPMEHtsQBnJigLgGuiihzszLG1V58+11
I1gmjjS15EjsIsUroy+UzOXdevxJkl91M2GTrcs7QPO31zV6yHdJR7v/pFMpg3gflxTI+MPlObwZ
BmII6/pW0LT0Bm7YqenB9YQwNtnNAdie/W75lSvQWF4exrXdlh2n6IEuoEogX4KK8h2yyuLQ1nm1
q1eilquGsMF1MQ2aXnYVO5Xgsr2r5qK7ibpG3FSt2cJlO0zCBthVTZQB7qWzF4DJ1degK5t8h/aH
q4jDeWyj6MxQmIo2iX9cT6ym9J8gjLN9HMLpXV4ix2bbiDkzBRq68R07dYP/jDbkdB+EgPSXfdAc
ym6ztcU1jGXbcqqlr/xA/lRJfapqk98PHXsSwVzeg35Xbuy3azMs+y4gXi60ikW+oyLU4rkqwqp4
glzVVuj85mWH7bDMexY1tOrrDrgVGn1ToaBHaNLF+yKHEyQjWC2YH++JlM358u64JmRZO2DScxeD
yuQlLlp1CP2gO4CPqdm4ul2bYhm6CcqZR1UVHAO8kA4QCxT/JBIsnl4MopwMokUblv5mjIVVsyx9
CaXJULxrTm0B4ZpSnVM5Ivwpptsx4XyPxver6sA8tqFvivLRnxrWnIZuAsrb04CULN0WHYBjHjbs
LYsZh+77KF9U2xYSLWCQ9Gz9MNtHKo8/eDIiN7pPk5vLe+/wjzYOrqhIF6NiBv9YFOE9S8UAfdJC
37Y+eqevG2I9GK/uwwJEUgvDu/4EMN+U3+oqLO8iqHHzdzNj15ETYlMs2zeZlyeFyaMj69Gx0ozl
8C6ha/VWlluO3mEnkWX4KiRh6KnKP82FiNC3wuXx/8Aj5vq6ZfUCsSvzZRKcQqA+hl8+ZWP4EJIh
IlvpKddeW3ZOfZHVWZSgOJIOdRbsaMv+m+TT99mySUv4NhocO2EZfCGGcOiKoj51pfcUgBTrNl+S
+GsP/fl9lALZZTz/nV/iRer5zfC14fV8m2TF78unzbWMlhvAIx19EqavTnPdZIdcqIcwZvOGtTg+
bsPiqsLMkIKM+LFK2x+qY2Y/xpsMDo7tscFwikACKGxzfgTIq9qxsUpuVvRgiY7QazK7PLaJ5IYM
xaLWl/yk0CGxR73Yf4ir6xRU8XXLznXXTEEp6/qU0L57V5BBfb22hQFft+y7hIpxXaPWdgIwdQYE
cVygNplWabDhpVxbu/79lZcSQtRzuND8JfFqJIQhrw2eSw1FtI1Xs2t3LfM2SvoVkl/RKSiT+z9q
3aHfHT0Kgd6rDr6tyjq1sgFaPqtOYvBQbCQ+4dnOKBHcXfd9y6wrMoPwLId/YsL3q1sGBHV+FxEa
LE/XDWBZbujXePbFRY5ONzXdZ1D+/oqQt984+45r1Qa9DVFRJCOoZF58Ymiyk5GPqqOImnGnR9ja
nkCq88PI+OaBcmy4jXmL9Sx4UTXFywgxjd3YTcvOL9myS4yfHi6vmCO0sjFvaZ9GYMDm4Yly0j6W
XRoFj9BTn4NDMA5jti+h2K421s81Hcu6ARkco8LDdNbM4m40/PcsA0jOQ9H08mQcBmij32goomxC
B9eLQuJK7QHPSKaDL5v0yjjEpodrWwLZuIzxk4/J3LBg+GriVN2JsdvyIa41smw8gB4uwjO/eEEL
7e+qgWflxH8eU4Sf162RdYOzpCiXmhfyJa2HsLlryjDI7qO20FeGtjYMzheqWDi4hF7AU00fCEDB
n8XS5BuUKa7zall4qlroY6Rz+dLgYH6ecwU7hA7Tz5an2Z3S+ZaGlOMo2RC4EM8/kA2Vwalq0S19
0OngNUfwPDfFda7KFmBlXpqC1CLLX0CTl97UQdN+ofOcbCm8OM6RjX0Lm7qbRNXxU+Jr8UX1Jat3
2STMM8hFwc9x+Sy9WYLlsQ2B457yo1LH9Giy8tuqtLC2LNCi+aRM9Gnohw9CP9ap+Xx5NNeWrFN9
db2Suouqgs3ZSwgJjBrU5+WY7aBgEl7nCm0EHHTV+nD0gvKFzQwqIYYDMpjP+2rR+pyT8SpFcCya
ZeE5FHEKeFX/9Kc02s3x9DD06bjxVHYtkmXecHygzAPJ7IuI5LLs9aSXaZfKMr7Oh9souJRGANCW
hX/yR9yDDWgDyqwadlG5qd7muGUDy8KrIUzSssr8Y7Msv9Ip/JKy+i4BxGbtgfHjrXKAw5H8BYbr
qnHA8yhDsIYUdygWsptT/oNM6FxAr+I1lRQe26C4ACL3VZPp8JRqjVbyxEDc627qIQq/cWgd+20D
4hT4sFSCpsRThy6R45pTeImTLNviv3W4ERsMJ8DnBMqtukOcg91o2lp/qtGdBxikPF62akemyka/
iYRlZVSS/IWPY+IfoBmcfSYe7r8M1QAhGu8YAlQ4o1q3BU5xHDCbRG5VWTYm9cAFiFRlKrP8OM8D
lKkMT05jgF8CCaat3LFreyxj9xpeNiTAZajmjEKKSoQt4EL1IDauQ9f3LXOPRYe2XVVUL2jhUh+h
qgPSaj406nR5c1yftwJ2DpkMnkF08MVrS288lDHwu7c1VO83kCiu71u2PpI5K4Yct2yR5diGjBf/
tEypjXSe4/DaiDYN5ZqxCmTxEpahN96gaWXskD7QQfCFjdPWFjgciQ1p45BWjhjoyE6+aUSKbh4w
6plih40GTdWhyBYvIJB3bmkab5iMY9VshFvt+aj7mUa+5EkyR7smXvEEPIKg++Gqbbcxbo3uG8G7
HnG0UUu7o2FvbocUxaGNGNS1MdZN3kVxHS1BU50mGZAjdOFbtQ/Suv0BcMqWxqEjNrFJ4wZZAT5S
TsUp6NHDsHqvgA171Tf8pkHj0p8OewluZGLIdcZig96gVDxpD3nd49w1P3Qp8AyMQei+JbztWjTL
1IsOuYUV3Pji9+G3bo10E5Br/x9eBq6DbBl75Hlhn4OS8CWIGdl3dfgUxV37VBZQlK7bgd9ePlyu
eVg2j5t8glp4UJ0gcvgEJ8/eVb3he2mWLbJXh4O38W0KINyo63DpxniV1zd9OOt73ifgd6sbjkQ7
AwwKkiRQhL08I4c92mC3CjzbaICb0hfm15JAZrY/jr4a6g1rcX1+nearuJfhcqqHRvMTyAfyj2nT
Z98IhBWvs3WbLS4Az//ShCjcScHEd63r+KFPymUL8Ov68Zapi1JNDTok/pvuZBq8u1F6XQ8RtInW
QV+tTODXiBahpA6YKTbhAUJlUVagwRxCF9OhRqC61azkmoV1jafLMIDZBnwYJiH6gZd0avclilJi
YxMcNvGHLujVRGKwPiF8AzaFatrcl+hp/NQA7P1P2c9bh9Q1hGXdYweuzNlbspecKq0+D2j+Hu6T
VIBdYIc0nL9lfK5xLPPW/UzzWMn6BUXgXzJR8Q9Uo74BwLqFwXW4KRvy1lGSDUODUmOWV+Iu4Hm9
Syjv9wNv9J0Gmvw6q7bRbwZvENNlvTjx1uMPPKEhvEYQQzrystdwzcMy666p0dCVJfzEoqF7Bw08
ICXSOT1UQ1cDztr1Gy9Cx4bY0DdNyjIomzg8LRXL7vRYfBspyx9rDfLkyzNxWIcNfkvQdyHQRunJ
HcjmG8TUENVrD33WhmqrNfePSf/VbccBiPi3qSegxm170pSnWUGwD1AP9GajLTGBdGSw1oHwuhr/
3Okg6fm0EogMQf6lHuP7XJIfAXDU103VcgQ0TKNENkN45N7cvGeLAVNol/TLdbrWmKd1y8t2rH1R
IZUiTbM8Bm0PNaYmM2o8mJwU/j6TxlO7FGHZuPM7BoHJGSncW3SJAZGSi4pNGzN1HU/LXxSsFwLz
8x6NXIq9MPlyBzBPvV+q+Ddph+S6F4DNUqf9bOm8vOCnqYKS1s7jAzl3Hc03ngBvH01ho+RIaOCB
gr5+MQNbW8TiSfLhWYNzud1KG71tX8LGyg2kiBbGg/qlbqN3tWbzoa4Fli3i17W0cGED5nRP24i2
SXFSngoPaZ9/C3P8zzVHGt3z/7YsxWfstJxBcU3rDrgAgM14K7ckxt4+RsKmnWOzrrKhwerwwPuI
6FXdKaOVuhVR/QCm0UHcXZ6Faxcs/wCNJoIMi1+/TDNp9xX3xuNQ0+aQztK7iugY22AZf4pyz5IH
YXhq62E0B6/IQUEcIKD9cnkOrsNq2T6El/MszTtxMklLQW+YSUgyNzN6KS9//+0nkbDxcryCVF0w
Lkh85IH+Xpl66n4NI9rn9uE8VeYgIhBQ7dHVT1AdXVBu+tjmdTRsdLG5ZmcFBrSBjOgcIAof/Kj4
zkeoZd7lI2SEbi/P7u2oX9gYugGeUZoaVO1poMb9EKT9N1VWXzQChEMeN/qWJCTeynw7jrWNpjMQ
iqHo/V6XEtCdFbgsU4D25qp5T0oIyV6ekmPJbFCdlgPUe1DHPppo/lXhfb/30infsBjXFNa/v4o5
yypHbzc4EE5+HtKbP6x+GXzwzhSmP2jlDRsXiWtfVot9NY5IxrIKSNm8aMhhJxUgCaBv1Q/9WEWH
mSTVo99Dju7ygjm8gE0yJ5BT0IQHuE10m92VVPn/HyDINkuArj2xnECLt0A1mjo8zaWPxE6ZdauW
3lBvSXK6pmA7ARIUPGIRP5l4+ZoGHvgW2b5f6HUPMiGse111YB6RYQwQRAzi1oGCAFuH4rrr1gbQ
aVN14f/j7Nua29Tdrz8RM0IIIW7BdhI7SdO06emG6WkLEEKAEAI+/X+57003v+34ndx1Mh0Mkp6j
1rMWhuTZVws07oETv2RunJbs9d29sPRb0NwcGNAK1rjTwvSrjg5AYRf6qegLpa401v67Fy3+Bzd3
Zs0xS8y/hrX+xcWU3Pqp3hejOVo37XkAlXpWj2/9nLPB/GUY7WxdOweh+dmmIeAEvmNR8KRDjPT8
ett6bSxcQUp7oU33/xrdxrS4gOhQDPA3bsfWsIMY0w3c8a8xROZGNDxlYHaDD9hbF+h8Dv5aINfG
coDKsfmJwZcJ6hi++QU29eRN7TqxlVbVjVxbpdGZ+ENPtxSQd0mvj2dc8K5b4rhpJJq2hYPX0wBs
TOnIMhb56X1hzlWqLfSXt+3xxpwBfqwd0G9QQ5mqNOvnmd7OoF/Yvf70S1+xidk9pLhCH0Pc4zyi
o9qh34Eq4L3k4iHtR3olLbnwI1tEHHM6mG1qk7uegcWP1LjVLWz5q+iJz8Mu/vb6p1zwq1toHOFD
YcI5TO5svbz8Efcs5v4hLcdrjKoXvNMWGVcA1ql0NyV3aNP9s6RllJUQ23j95S89+7x0f1mCqYph
brUFqfqKy8qqL0H/MLi3Cd9xsQXGAbzrypj64vMsyvK9FzM5gEFsbDK0Jtb3b/uEjTFr8GIaE3hM
fHUg5s+Kks9yH1qmrizRpf3dxGW2VpBxoIA+VjX7/Gd/tZa/andVQf7SMd0EZki0etA74dpQy3Pr
TE+ySU+RxgodODgtY+CqIed4pSy+9DUbs+45xl5xFQ0ZpR56ZXTm3zhfi5syvWp1l47UxrSZjWhV
SSHuMINlcwpnBZrh6U3XkpCb+/d5dREQZWjWyC8ljRuMZywRyxsai2su48LybIFxjA11R4yIT9YR
cuA9VUfRc7nDTfK1POzC+myBcbRkVQ/9NvoAnU7swAgOwCkJrqGAL33AxqCtiFc2Fgt9wAcAaUmK
dn1yfvB1Ps+heHnd5C79yPnvf3sNEEnIJV2TOwiUw6fqtL1ZQ19lo0jW3es/cWmVzn//+yfWMa7T
ygeffR0W77qqJPedGPrD256+sWnrhCrSqgg+I+EO7laTAI/fXhv2uLQ6G3uWCvC0ZeXJHXC7kJgx
fZUBOv9xCN8mjMTBW7ZZnCFQk7bIv6ohfFdQcCTiWuiNteFWEpVTSkuoVUIuoFYY/jVTu/j8zcgF
sQXAtarWUJF1wedhqvSNq+r+ABqaD69v7H9zXXOxRb9VDvc1umLRPSIbAmb6YFribgqePPlam0NB
9Vc6tyLnBT/MCbkZPWZJyhqJzSoxjDGHU7vv9HAl779wFLZgOQIyCWenUv9KVUAzxIz5JvHnSanq
Kuzy0k/8j8FHrJu7VP1a6jpkWT9OjzxhPehLQ4yPvr6qFyLUVjoVQg6JqAapf7lB1yrzUfEJkUns
CrZGz+FVzopLP7OxeT3GXgnIi94tikMcJQKjEyiyZFd8XQPcrL7tWzamX+hkiIey7X7apAgzxbn5
tChHfBYEGBcuh3G9JipxwYWxjR/o06aex3ViJ0qQC2qANzIwxpArLiw8v/D/XlyILWCuoAiDtiPR
HSuSpIa+KYmpxCiZGCs4nNSX/BMlsq/MaZBLP5xk2hZLCcKOBPiRXSOYnn7wPtXNkpHBQy5mX6h4
4lcM8dLHb7KAMmliJyJd/KprBRUs7xr3NVlrecWwLjz+f0B2iWWdUY6dIBazDDtXzkOIqSdq39bv
2cLregMEEQkbdhJJINo2U4NbzUeIsHqVZKuCzuuVbbz0IZta3ZIk1hFt2anX8QxmscTvKsxJvH7W
Lz38bGh/BVHAlECmi4nyE1+bZ4y4Tne45LyGr7v08E0S4OzAR23TDlieIAlzhgPV3pRahNXz629/
oWmyhdOxFWd+hgo3LuHRWXo6X83ZihTvlkk9mzTCFLBZqyZLurcJ23OMivx7vRyn/TosKvwdY4Dk
MNA6vn3zlJCINv4gCtc2GlJMTS3WSf+YSgXi09V1g7pyIXtpR7ZpQd2m7aIp/elK1oMYQhiQnbSh
edsIAXS+N8sDHcuFgEbwZwwh1ow0UPcZgjDaxd43V+z6QjTbIuvQZsfdyijCnyOGvtE36RIa510w
2CMNqmsiKX+e9h+uc4usS0w8Rci+SZ3NYESXH9FO6Yo9dr83XaZSHpqvdtJQ7vsMBqXZx3tAWAyp
b2g7TQMKAjN05BYteVPkDBKev/XMjNpJNSbrCw2nIDrJsB5DJJZTPTxTtgyA6EENweDxuIJF+wmq
BV2jfS4HCMqtuBQZBnlyktUcaHrjQwxQxLQYlulgBWv4wdvOB4czs2Z05bBcCLZbrJ8vwGR4FnQ8
EVwyoPsY5FXnPlQq/NyGb9LW4mIL9+NirA0wIRimNcznYvUH6zHVEp5T4td9xIUjTzdOqIK0STXH
BaBeTerYdzsyTLrrUibtFSd06QfOf//LhfK4giAKH8efKPoTswfBSLvcTrOfr3SPLj1/43KUnsD7
BxGAk10dhg68X3b/H4nbpadvXE6dOOcLsZgvazW9TCPYYgZRX5OwuHSCNu4GPIvDOoGK7VSEKz+C
NjUG7Yooj4bV+6C/ihS/9DMbrzNiGI63XTD+jru+TffrEPg0W1YVTXWO8yXSJ0Z19+lN52mL8FOl
gDUkJDrRIg6XG5UqW+WdDlp35SLjv4XaQOl4jnZ/HSjCF4eIBSawzCTeqB6Um3WPMLboPhLRLopW
qJyBntUH1a1KGzfTA4GYl2R3PB4H7k4Ctx+82sF8y1qBnKSsxOFtH7/JRSjIYYqiMaj8Vv5cjIDU
xZALyd/28PP2/vXdSRVHvtdaQWdv+eFiRKaG4Bfe9vCNG7DUMcMN0ce+gUKZhZBYBvjHlS27YERb
MCAuslTAuiG98ys8ZRGCpgXd8Gtw4ktP3ziApSFDIzjnJ2NBv4U8fM28Z1e814VwuoX/Keba83RV
fzyrARYzoYezvNPQXxWBvvT2Gx8Q6JAVjQ/pbysn8LmBgSmmdxjunta3TUaKP0Rff50btpp0itGw
uaP9+ANCjdVeFOwZrCbXKFMurNEW9kcjHQbo+2G0nYFDy1T+i9LIwuPY/nj9cF76gY3FG92mc9vQ
5shLK/ckVB+dNjEwZdcUfi5swpbkToZVOY4YjDwuPgh3ZOjAWZRem3W49PCN3dKipnoB6/wRohhg
KuFkvh19cu0O/9LanP/+1+5Wo2XOqJr+NguYlmwdP6HnG3wafHgNqHXpF87f9dcvcCcns/ZJebQz
8M0o+lFPDGRKXTYw/9Yf2RgxdSrVGMov0DObwISJeIi2xYxoi0Iye/0UXdqHTSjnXZG6LmHq6FPb
7yyEGvIVh/ZtD9+YcaHRHA79bI4GOf6eaXSnMO/3/fWHX9qBTQBfiF8Dqxd5dBTXcEICB8aAAYKk
LsgSXv+J/16cZIvGM2Jse47pxyPvIDZowuWfrovfhqFOtjg8GsXgrwV7wfHPfS6FiHXmdDLmU03+
ef31/3uFki0Mj0RDsHIwfx0hg/KJhvwj5W4BA8lVvtZLP7Ax4gU6PXU7uv641K3KwJSG4XgFtaza
4KS+/g2XtuD803/ZmbYsqaum7o69Bq5ENfgJV4BK6W1P31hxxXsgf5ekOkKY/OnP6s8MF0tve/jG
ejV4KOaJxM2RLP7A2Yrb4bK/ph1xaenpv9fFlWvnyNLqo2OVyZxCllzUYN0Og+ltjcZkC7+D0qEN
wVvTHO2AKwYt1nfddJUe7dK+bqxXr1o7jON2R5pCu6qIXLNb+ZsIwzFIlv57cWyhAtVILI539YDY
i+h+pvqNzg7o9b29sPxbPJ1Na5/IftRw/9MX6Rk7nEPjTK72xi/9wCZptote46iZy6MokTRjIoEw
X+xGMBntX/+CCxuw5aeThnad9AZMpqG0uyoBvnho5pfXH37p7c9//8tqBTLaJHIzlmeBWxZCLvlq
gXoHHfm1hvul99+YLq/6QZtA6aMSAM9LyMw08o35Q7Klo5MYxPSBwPbS2v3gmBLIfTK9DOfo+PoC
XXr7jfmiaQ5Fp7Lvj7yFxKDTYIEcwAv/5fWnX1r+TdztKwtZsDEoj24WB3p2OsBW3dTXj/+l199Y
rxAO17TFeX9bXHXkPSwM/sdqvn/9Ay48f4ucg+bcOqDEwPO9+QlNO5p3y9Wq7sLqbFFzlU6HNgjG
9iiX6QtT5B+ob4y7NrrKjnnp7Te2S0GPB2XbBnFX9eBKwBX/QMo3MdXzJNnEXEc9aEonVh9ZRNco
k6ztp88RuJzp25h6ky2tXDGp1joH1xz5LsgTnsj384gm3utbe2n1z4v2l2uQ0KsRok70Ucdrs+Ne
HP7YFwqC57f9wCbsktRIiouU7shD5IUGB+nIOvEA9uZrp/O81P/b5022WDmfhvPchwABgwtDZosH
xkUAV304D441brA3b/uQjRWDWYAEZEaJgTltv/Nq/MLG6RBdZ/Y4n8f/+o6NFVegehjhevQRIn/3
zgOUQs6RbCGAFtZqBd9xaPS0e/1rLhjFFjVnajGigBfYFjl96EO/os64emt54VBtwXKmcmNUBxRf
ci5VzxLh/HwvWvD2TcMAOPP/PrXWRSPtPW+PPgBxyJ9gkL5NBZwnWxa5HmLuMUaB1JGhhZfh1hid
e5Tzb1v385L9ZW8uiWtUYX1zFIRHR5K06f0k3qZojFffWHOBK4i4dQUEzKOp+rPwkkU8j9w18otL
x2Zjza5ImS8XZY5uQZ5o3Njfjk0x7N62OJswrEEshaszoY4FaGflAn2A0kBJ/vWHXzqUG/vt1yIG
V7hswRW/rDkkRp7Azmmy66o1l35gY79giC9SVaaoIBXwUrrD3DtmikwWUv02RFOyBcaRpVxThRwF
yw8S+j+eOsGHvL5AF/Z2i4pbpqpSC5jI0eRfTP7HJyCOfXrbwzcWK7tundqiaY9LM+3/bG3IrybP
F1Z+K4tKogRMyyXtjzQcqkxX87JbovHDqK5KuVyIMVtqOA0qTAHaR5xMGZfPFAxDByhzBmdVyPux
H6u3GcCWIK6IY2ggT+c0pcYwXTGs6iVpr97lh/GfbsZ/xJh4Y7/ClxNSLZQZZBbmGzAIfffBIW5+
cmfNqz0F38QvDJLX7YGCMfvWjpghKrKVrwIyudoPUJOaBCTS+J7OXVNmQAN0+8phbbK6atGtpT5V
dGersgr3aFZS/S5czdwdje87dSukU0Kj9U0XJvcV3ljoz+B+bmeV2wS89Zlq8YoHj6FYujPRXJY5
JawqDyyR9SM0LEZIosbj2h1Mr+lDT5l+oIPpjxYTxP7kkWffYQKpmnNdBvUeJL3dV5Sf0xdiynLd
y2INv5Pele8TSqJ3/VyEuyWl0fNSmhWqkkX1QU4tuXWR1vg16tLcQwDnybV1QLKgq+ovjDVgKRaB
VnsNyaiD12olaPMC+xcuPrkV7eQPk4n1b64Vv4MOrZhuQHJ2VuWzqfhHDQ2Qdhy0vdhgULc+Ouhp
Y8XKAsNzuoCeojUMAPkVLQUQgAx9e2fidf7GpXSfUQjx9y5M+QFS726Pi2zsAecas2oL1G8z0Q6Q
z5H8XADjlvk9cOTyxM7X+eBa1RhgBQp4zJu05VFm68J/lGUrD5RG64jLtrA5lQVuVgthg3nXQzkS
aU5Fp0xG2HcWNdV+7Xl1ogNuqzMStQnDBNDgDqTvbZJBYce8lx3BAAdZ0+6AyYXl24ApGw5gkKqQ
AAIKiwbDCO9oO8ipoEvYz/ckXTGk7Ip5fGe6RdxxihJMj2lEdypRvbuxs2AvIJpo3E5y5U6ENQkD
wgnMP7d9atgX0y4YZJbTHLJDEWj3OcUqhLcozgGVm8hiv5Ox6eJMBGUoTtpy+6JcGnxFXSl3Yig6
c2r5POx85Muv2o7hbxmGszz2lVrbXWN6Fu8iA4aZe+BEcONJLGY26zhIyUE2bXw780D9Un3vvrpV
y3fQndEYXOrmdt+YJjiA+0HelYDevxjMS4GzPQyRV3gfN7fBOOGounoVIluFWsKjlZF4sAth0Xuy
4uL7qVITH+6AWgyX214WxW8ThOfb73QE3RXthTXg7oGzqOYUCBnR1/4hSdEnygdTiMeejHiXADQp
JqsX4Mh2y5D0S04VrlzyZU3LJ6tZCArSkY4YwiFT8rNd/8yF96VlOxAv9CQrxkV1d6QCCgTA8rF4
4M3KFMBucqUZLdU47vsOF547tnjgm2yommRfx4VoHwIGhc2DlBVsW9gyXI6u5OSlwbSl3VMFd5CP
asG/q2YGMCEUjuI1ehjvM7F9qd/Xi9QFJqpcC03QARLuOZqExt5qDnnqZzbjBMUeJM5QfgFoMZ0K
NG4rpIYgl1a1aH/4AGabC1Stg8rHCqLpt2HSFeUDxBFCh9R3HOzOFnEkn0nMQbKFQUxZZm4IY7XT
qHN1rrtxxLYVFoQg4HzzyT5J56Tdp7jbHW44HbEWIh5ACFMUCZE3Yi3D5gZCCYMBiow1N1HdW5ph
IozermCG7A5BHycDEDVtR27wsmNvMwj3aTblBeMFfay0rpIcJMZyyZIoUu3L0nR61LlzdbxmvBlj
tnfRGra5wqxl6naEVGP76GNdocylBT+y1LnuQxWhMZZ57efxtiG+C+/nZe7iMgumuAaWOxkXSE8K
J+m8c5oG9KfsZT0DxbE4N2RcyTb9wlPTogYhAWidvig4veleQiLXAeBac3E3l6Zul32cTDGfspWG
c/ANzVbEYpg59/7ehCF03GW1zuwEel1D5r2fQLswZRTLPx2CFRof3xXuD6ZfSjZlf0R/vzY080Ht
G5stwG87RA0n+QcSQSFsrxcylLfVujQQUFGDWu9YuC56T3VtXV4maRcepjC0Itd2sXwHykfPv0LH
xT4qv6brezX1AEui4FI2U12yulxPQT/vYzhYn1taNf0O8Co5PfEy0W1uq6Xgd+GUsPWBgM0/N5JR
eWBht96UCY7Bd6i9uunOp0vvDqh4CrBakrIGunXErNNJt3Nkd2MzRkmXYSRzIE8hKMmXT/XQaHeT
slRV8z7VRWefEil68Mm5IZoQW4OuICdAkYb0nzIOdPRUFDLl/xAugvB7BUVtffBFirCYrGk13YCB
ifu7oNRhu8KO1Dr8XmSayBd0m5Q/AM4hF0zQ1pXPxCJr99EyWn7E1dZCXsZUT3WYpa6mtkUNDTxh
lfPKpXFWxYqrE2qJPsG0t2xGn2sVav+xCL1ubyuLcZN55xvAVQEDnXvw6Iyap+V3mWoEkMQXFcmB
Q6XJi5p90ezBng2jLxYZdDdkigeSVXCL3W4xY/MReBMRY3ZFlfy2HsAUv3NpPUc3Eo5lefB9bYb7
JIzBL4wT29wpE/Zdh76mcPUtiFZQZhIGz5cDctG3OyoWK3Ockp7edRVj/X5x4eQfuCNQxgWPSrA8
A9FYd3dWzOF3ym3MwZQ8Ns3wsta1tycKWoN1F0wT3iRW0QphKYMxuftGCen3fBDImHJSTQUEHnBg
IeWezbI+u7Cos0xk0vpRzfAgYFg/NG5K11MslvpHCRXF+EYDm2X34Tw1iKFzOfV7Xs2r/crHMEkf
IOvQpD9Y2qWh3+kaskonV0Oy8DBEtmhuJ9ZqcsBMVrx873m4pns3rjZhOTQ8umXYK260PzY+Sv0/
hozR/ZS0LnwocKjlHQeO/iuWcK6im6qIxmg+9AwwvyhDHRPP4kaZYU3eV2BC6z/TpG3Ue0WYXD4V
dYA6ZMeEDNw74Zu23WHIknaoq8agT98p6CCYexCRDOq5B5ot3dNWxK6Asbb1fEN0WBiXc0gSrxgH
1GrA+3br0PyGyFYPqLIpu6X6ytDa6Z+WsmFD5gI++m9i4cgueJzqUOIdWTLdLBWP1AeJcrp/5LyV
7GRnyim007Tr+h8YjRl/xhIo0yctdQmYTQhGZL834Qhur75sYqgygluALLcF71y6s+vZkfaVY/Ru
ngZwGfSRnNPbhuGW4dDPo0kfXUUFiHzU3JLljivgryE4ZhJUlM3sly9FmAweZLbAbWsQX85T8mNs
1hFBouyMHME2lcaQMyW1duJgyiI+MdGy4JbVzSx2S2NsuNcryFN2tAhLxAEOFmSMvIHxJ68oxmMa
RBjMB06TkntBWMs+kDNN6GMfmdmnOzkY8wO4xrS8izRrnm0xleZe4z6cQ8cl8vHJ+blZjlBD0cKg
Y1bhVh59wGL41QB41eea2mB4FwZRVHzrLMHptLwc/D4UCiQCNO2aj3M8xQ8yKM1kMtMh9zmN5YKg
Owc1TR8DK+OTjzqmbx2AbvRAU3Smy13hdZ3qbMEFGRyNUo1SLpsXxcQIbpVojg4VcQuboE0HMvxy
J7tas6+s9234sk5lAOwcxlXqJybBJXrqsWjxJ8snqNFm0doWZa46ijzJtzRZb+CJF5IlRmFekNQ2
xdvRJJD8Fny2YfDdB70VxwRjbMd56XF5lzUDFExzCKMphCZH574Qed8WENnAFBFh2UqGOX5BpRkV
h7FeKdkn4MD+psXQye8CPCWgOV2QBuwWsbTtkEEhcP4IKa6qf9J6KKffuooG8Y/vuK7eh80U6wyU
9qK+T23Jm9zEo5z3FQiqygNyW6u/8orF5R6Dmw35TRlgfjvEwFU+0Cay6DXbIiofZY0dysTcDsPd
YikQV7TVa/KBhpEYfogyqod9VLiG3THWLeNBNGaZc2agIvlA45L736rHYu+SoXf9vmnnabrpjdfV
i8XQszz0kAGxOwKdb/tZdAg+t0FYIhHi8TSg+AB5ERsOvaiQid4wNs7fhgEx+IecmkjybCoFrw5I
80f50buUdc9Rosf1lDaDxRxOMyIjwScV7EOMhJ/Aec0B0hKyFK648WFSfShWpI3vKsphUqwBG/sX
J0fRC4zHmqjat0slfksfAi1Ie0wD5cvULIPLKEP9dAA5eew+Vj2CTS7rsRP3KdZ9lVndoqBAb8+X
N9FSdvY+Umvf7sspInkYxIiPWZ8uw7pncNlrRovJRzc+TaXO1diiNiXx4F0+zLasEHPXSe+4rZFq
OSQr4c7GtJen2NQgwjOl8uQuBjj2lw4F9geEQoHaB35YwswvLVK8ARn9ul/jtPusV6jT3zgUxifS
eSSJgN2vsDk4IXKnMP0R3hfEiZel7uAVQQHQjLlodKdPHEX4QbYMSgIoiuwPUMEwdqtCmw4qQwRk
nyZQC06P88ibzylJuvJzWcbRczKJwaAGMe6+LmdanMJw4OthTNikbrSU8BBeJ2nOyjOoRkP1bTiw
qTu3zqbU4LYJT8375cxpt+COCOiYgaDawDBKSnbE+eRZCC7Vvmj6hD0haYBFE1YiMLPZJoBKNTX+
DUZCALRywbhY3y8mrBQc+BDvUlkk4y6dy7T9CHaw+JOJRhQqpmUIBCykU3CQCZ0exRrxZYd3rD6o
pLffl5CZJzeRjr9D1081jwZg1c+In85+8cJhJjOBKtsH1fbM3CA/lsN7HUAl6tGsXYKBzakCy1DZ
ghziDGEc4JHbIkKdhOvZ9QHyRLW/JaGELPi08DXY9RYG3LPGo+dXVGFe4BianZrXtt2rCqHvy9hx
074zBUdLw6G0Eo/Q2CJ7EqhlyDTG5EvINC/AobJE8M90AJrjB4wutblnXXSvuqh+CFI6iz1E0Gmw
h5XBOtcWOKE/0Vzsh2D2vwt9jhLF2INujiM+Q8YgmMtqZ8AHEuwcsyDqAdDZ/Sqqs0gq+sTQPBZy
CEWmJekGvItpjN7LCVruexGignImcqDP9tSEOpOh5PzZonoT+RqtTXSYwVL6hUzn9k7EFlgVDWxz
R9rzMpBF2uU0pqS/c2Sqp6xoFVLbIoome4AK/djvAfctvyqQS/xGmFX9DoO5uJRGcYLCq2nhfr9B
M2NU+ySZPAw9TlUWIbm6MyhGqhzdFzbsSUpGcbDBiONkuxmRChInNj4oYJbPfjIsP67xEji0L1TQ
INUgK1idjAC9dl5VcykOC8wR1jhb2CTwx8VvsIDO3oK41OLIlQM+K07OxEY+0KjqBpxV/DvpkEa3
3RDdF0iCTmllMZChPMTeUid7nKIw0O8wh7YmuVrG+h1v4qQ4FgEd+x3TMcwJeTE0iWQ08B8mJrVD
q16vTTY0CdxmqtdwuvWgowxvegSWPcRGQ9Qok+4D5LkNDiWbncWLQECeZkuKjp0Eu4zOx5DYIWuA
k9I3RRdOX3wZ4ZzQoZv1RzODAmwnBYPkgeSkQAepF3Py4Be0aT72fOD3oG0Y6mNVNhjqctWE5BfC
KwhX1Yj2kqYL2n2tAPaHJgs/KlvUO+3NWepKYPpSoOa6C4rGMVSZFo0hYBvCNjuf5U8LUskd1QSF
BYh27NFNNb9JgVL6eraSE4jq6GMaocOTAe0Cmt1G+KHZmYCuQc6An/1BgOeb90KXVXsy4FCSOaZh
7CMjAyi1QFCJEXpVSJwJpIXU3rGyi/ocougILcZBT0d7rMZs9fqApJ4Wu1b58rOkk/yk6r55QnZ4
jiSpVS8KEnu30IecnlaOFmwfsClGVlAG5KRQ93Z7jmLpyOcqGU4twizCVhFNDTheghZJsxkQme8B
Mo8ewFzlPvZ6bbusXKrmV5Msw2+YSlLfl8sE4j27lP15F5DUyXkmJUrSRX5y3Vj/6IvJfVCyh4A4
HwP/vW/hM7OxFPqdDfp1wtgMk7kIMX6C6xhKwVAt9PpEU59g1qPE7SeoE/QHbtGJ1eWQfiLofRyn
tMSOQJ6quJXo0qFvosJl3xJQoO6gTDp/a2xQI/kxTbLmlSxAsAslmXOQczV5x6ekDLK2IvaZ487m
Hsznc4foGFWPDBoq1W5V51PJMdy9T8HD0R4jlGBoowj/vZw7sFWKAh3hKRzNDgeG/x67Yp12kgm7
rxkUlkEnFXV5UVr4CmDZ0F7hGLO87QhchbARnj2XvIMMUI00Oi2Wfs0JVeh5rUvqFaJAUOY+JWgK
KkxC/PSVmB4J7rkPZoJNh62jObxnzPNZS3Mjwjg+wT79S9NJ6N2pkK86i9EK/QRZe/scldweq3RC
At82ZNwto1bfxDjr38tSrf8Ms6+/E7TskKjBUeWqoDCpAuCs+z//fV3m+ZtI1fxD+wqd/YX5m271
8g4Ln9xOSe98xoc6+AEmfvNsaFrvvIdX2i28Qs+ALUjVdgZCwO3ezUo/WhGVEmMFtj0KNqKLatvU
/+66MvgGzgF3kiipW6D/MHzGZsJeoEuH94FtTzbzpRu+8HLuSY7JgxqTSbpPnuN+mo4oTPhntArU
0QUJ+YSPiG+qOpl/0m7QjwRTbGVGwIj9cUGfkt4qmxbfGcriJquaofmoWGves4IMXwpv4DWQ45zD
YESV2VWLiFTWyzlJ72XT1Ouco1sGY1zLLqh3JkTJmPXw0CPEXmljsplgsPR2nVb0K+3i1l/wT8XN
ECWU5bihcKcqwcBEh/NSviNajOJBT8ogiSGNmHDzhh53m5rmuaEdH06948NvR7jMTReDWZQX0JbM
KG5avqDVgsMfJgXK+DMD4BNkjHr1AmIl/h5uenqKEqbP4ZkipQTJP3qmQdpj7Dxl4pQmxP1C2338
1HVVVKI7GSc3zeoJmmAmxGJO6PrlxYTEqvNLqW9AdSDFjcBs/B0mdm2x0xzE7pnoSnIKhqri/8fZ
eS3HrTNb+IlYxRxuJ0oj27Ll7BuWvTVmDmAmn/589H8uZGxxuIs3LnuqDBChgUb36rUOqkvlI9Fk
WIUQXGU6nLlay08mXqF9ZcTnsfFc5ZRmAAV2OtGY8WQQZfroKJGh7LqBS+bQVAPZu8njPuNn9UnJ
Vc/dU8rAhPdm4r2LgVLVB+hHho/s6eTEbdDcj9ABwGrt+sTZciTmOK4LXk+upYzd3lSDkoeMH/9w
yBIY7B03+Gwj5HGfJ1CwQfadCDgQHBaJN1n2lhu4bEDHad574c48J1nXWPuQoxcPQIGCTtf7/qlT
i+4ugmn7zD1tnrTIo0BG2C6cqPrEqZfaYfMJmg6wrINRKk8q+Nk7gosEeDlRjd/E1pvvatfiDg5U
FASQ0wbTuYSiogQf1nMUVqUYOQMGOzPgOU3cnthA1r8lAitO2ui51GsPc7wYAn5xN3QKXn+QmtHH
vEDKcw/cI36siX3uG5cXL2zv1X72EO5Rx+wsAmOK9RPj+u2KGivQS9fNjqnFhX52RyU8VnjEyjlv
PaY0Uxz3s+/HrHYAx2ewQ7469fk/ZfCoBg7QDgoG1LsyrmM0sz3ifnGoEt4DpvyJ4icE2z2zPYea
lnxWTdX0DoUq0ifGPP2G4kIJqP8MiFZrLYZE1sx4bCuBA2By0bAXbH38XVh9/QTqI7+3Mu4DP9Td
360dpM92nvZPs0dyxyqAu3IU785OQ+VJQdWpfBOYGQ5roHhl9eTodlGBKxvG4+Qie06cGT86ByWx
t4ZCOZnC5+SxVbUUOzi7gapWSsCkIaxlfRx1UiOVIOvWjkV2Svvc/pmnlv6BvUz4IVUi0lt8+pMn
MoKnkeFR7hcreKdj3VG43wyp1R/UvvMPZTpwFRuWYImLwAu+2KFNTsklBfPoRkb0ELaZ+ew7kfJD
z5rg0dVr4ieOihrI50GNje7Oqht02nWfGLAPs+t7ctHhFROipM3At6w6W/Pvg4Ko0IdMI3QDRbTu
qzsLDWH9vakU7UNGYLY5KNq8UWoxxdU5s3K8raJHxVsUTszpqetJTOLI4ogZRa0+evBBd6dCq+pT
Xln1xUlzdE5xNhrnnrcuEQ1V0cqvRaR04RH0koMf2ImPTTc4d6me8KDQhlp941W25t6VGUTGo8LG
VEs1tndqm7XeXLiUJD+qznTvPTfiQZUIVUXYJbbNT207lt+HuLKpgfWo39YqHrf7JCvFx9wFDeoJ
2NaHHbq7XnfwbVu95AoVkCMEW78SkCq/AstspsNQ6+HTRBi5PCcwORxNjwzfx4kH+yPZD//M7cuR
4KIlWT9AFug0F27m/jGs+/zoE88vqAtwFf8QoGTp7UzwMPYOeakq3UeNqcV7lJPc8qja2vjc9V71
oS1Jd7m1Xfwo6iLsjhme1VHlhfsENtx9Z+PuvDWLqIA0X22tQ84bp+A9pvO0R343e5y6KDQOsVCm
B2dKuMXKyidTJiwkIkVArNPTGjHsK93QP+hlVB11CMI/1kOJpFmdzQ9zLL+g6NTioaYrYfKjG+Zr
L41qwoUEveyfSWFG7yay48aBWywJDjaqiv8EMf6qgkZFdfRCK/lC9oXXRdDF+L6Dg7xDxFuwP4LY
SU52WCi/0qKtm6OnGua0KwMLFEPRd8abySV4urMCY7BPWhDa58JIp+dKZb/fKbA9xDuhQYuJbqep
7RQHBZyTy+X+TsB/lxz1scFJ4k4hFJHlWXznJnH8TVfs4h8EGrNqjwZMcPIrQ6iH0S+c9qEdpvJ7
0vJvfKbo3Z8sKY5W+KmgbI1LFKysguffvXMiu/yqB8QrQs+t75DqQquyN+30jq3GY2+O01OklOT6
r8pDDvcwOJ1Tn9IhSqJj6FBBuot41lAebbrfFNc3zLuuM4rkLrMsXgAKXLmzarIPk1iZh3r0pPim
Tl6GfBN1lSWUEDsxaiHHWqY+mRlKhzugqulTN/FxhkLkcddYNumHTkumZyTN0v5Rn3z1SY217KvK
W/Wj5Tj1l1Ip3XYXOm6ogDuNlWkXzfcPqe/0WHOepAe1HtozSZv6c6/m4lxZJdkFFNj4q4K3nZbD
+N3sdC18WwSkvHZ11Iz3GWCOHzqL/GSkIxlfMzCKh27gtj9EA0I4eJQk94mgs4zC6t6VOMACkN+f
REAyFJPxI4g5saHyjdvfOE8i+FkMUXBqbFVXzkkMefmgROM//SQa81gkWufHuxq6nLumE86Ev+Yp
+a/aCX/4Wpt756Djg8siU5546k88SceMAITo02S+ifwjb7HyazBlERes15KYFk6XfRwjq77T6jj8
TnhafOQ4CX6UtkZGlDxbeIWIh3dB7cSpsY9IFz4WTa4eWh7a5ndS9uOFVHuh7BzN6JBbN2q0mJQU
mE668wc7+ewGqrjL/Jpgnd0rfX9XxxqsAyGvll3dUXB/V4w6Vx80BOIQDLUo7+oSxpjD0EIqSFDb
i6Dlrm3AK16gDo8dpMrJ2wydrPiTElpafyYRmj6ZYSDcj+GokDDMWi39msQpGxKnGIagvlEa9UGH
os06kCbS36ZRaMb3ztT57Tea0Jo7Y3SCibyMClRDtfzU/eI0+fCcO0m+V0o7Do5+0ZNl8kLV994R
idHzvde0+td8mtT0e0HoqLjzyniKDso4kTvGpIv+zLuJeAwR8ih455kp5wmvTlL/XjjC3b4rJ3bj
e4AW7XcLxQVgggRpzXYFlr6E95LQdrqa22PZtsH/Kp5mGaC7SZmMjVAmCW7nJlVha4ZfXBIC5Scx
zadQ6HDUrrS/hPmS0Ha6n5b+TK/wP9RvZAhrL/Tmozaa6m4TZE2msGozq+8EwZxLYQCyexgBPaiE
MYAT5dtWQKaxKrhJXR5gxWVUqAibhwDHz5rc78LyyqxUkSkGJTOZIDOOHrnY6t1/QGrOVa2v4MhM
CfaO9xd5vHfAkVkw6OkizBvusEE766FRZBTNDSHenMMbJDci096GUJQZqtRowOUf3AzcLJxrfWGX
eydd04dc2FDmPI8vkLm+VgMOi4vgwsVg70GgfefMed8gSLoNgCorN9o88XSdirkL5aL2BxjMxiOM
xMZvxffWxMSWxiCZNPmBziCVSBkvZPA7HP3vtl5Z/4UOYmlXSWaNJs6cbnMwCpOH7mdb6WLzg6ZM
xUqN6gLQUpZv1EWGRHjlaA8qwqPGnUrWNdMAe428kXIkO0Y0bsYJMOJtG1+YMJlhijg5D1gHqD2+
0+M414u1U/z0HwrrljqYDejFrlJ7pbVMW1HuzRHmj94Mc3xI8Quq4HbjECRkLVRgQWpbKUh+Eh0F
SiZRvu+C1nszxEX66fY0Lay6rONo4pMHSRGkF90b7Itbp7jRg9067YppLKy6rOIYJOT77MYkomUp
O5Pl3at9AFBGEBDnFjnfHsXSWkgWXuAQi3EAvC60EjSLYQOvfD/2xOKcw1TzMlnDsS91JKFsgzZD
BWHIiovKMYlvlX+HsQIzXC3oW1oPyc6LxrCGUAu4XP2J43eupcky47ptmiQTJ88cakLJOadA4fOq
hVR5GH7G1Wqt4B9Wh1duD0O6u4WZGML0847bI/gRWNGjaX0KMvU3MIKP4Dy/ByK8Q+Tt54R066Yx
yYxTdhdo8ItTdhF5RXeYK4AzcIl3HafNihkuLInMNpW0GgDRJuuowfNxQXQnIWwdBqp+d3sES+1L
Zq76qU0CUpt5Bttjq9S/Cj1fuVYXtqtM4ESGxddEFRsPY+3q79E6rLoHlSQPQeLGIqJ0ewALNq7P
vb84CV09zMMhNvSHJNTUE6CnwCLzpffV8KERZQHXv6MW5Vpd3tKYJFtHTs/KdagCH0aDkoAkKMIP
Pu5h1fjdJsIYR9ZrFH4EeUhTsYl139iPWOMuTJtftydrLo1+xUJ0ycBtnrVKaUXNpfUq6CaGQ627
z4FiPPVecGeiEkiI55JulaVwdMnmwauM9WgWzaX30pQ8qFnulXSN+GBp68rmHnT+5NVjc6ldyo8F
wbVDmqyW3i+dJjKbUxu2cW87UXsh6UScvIifSfV+nCerDZOOqGj2BWTknePm57za+HiSCZ7MqjVA
qukEt9y0oRofwhRgBmuyR7NRv7L8mmTsxJS8XPEHhjT17/wWIrUgx3MQjnjLqxSNyNX6zwVHXtZv
zIayTQOLcczcQS010JAXtMesE/ezKN7Au8cZle+3N/XCPvjD5vviBLDJZqtKqTUXMxo/C2pLDs24
kZDckfmbSA5HjhHl7cUdYGPR2+pXalBXcPvLF06TP+ysL748UG1fAcTdXhIHOTjwRHu/1oL94K/W
Yy71IBl8YDaepzRifGOqs8sQw8g1tvAHOTHRlNuDWDiANcnG1ZrzSuSQpwoPakLXyUiMZkyV2b5z
sq0MITKTkx0rKUq/Dr1giC6Is4NmEsm8PYSFHfQvFifAaAXwzvqSmfYnW4urPTnrjSQAsmJjAm7O
Tk2jvvRhRJGH630x1n2ehfWV2ZuK3o87Q3G5/VJEyyi79sEWFNEuTYZtbLmOrNQoIIVuhRjrS5Am
zqHwSXXPjtS2mZ/H9cIColrJSQKlzSUI0dkj8v5dWS+iX5qceblfNO4i+GmbHtKoLREEYaT+cRap
Q5hcrLh/S/tGcsj70P3/2W/d6LngrNiHxuoDbKlx2XRnPI6fhxyh3pC+gQbpe5145sq8L02NZLSz
RlybTuTCfIN7LexJ5wUcbVu5WB1ZQVE4eV76IxszmNJPtVqO936ZfdE0p97kJ/Gm+ntxVRC5de+m
9UWdZmE1G0xjOS/xln1py7RNcA8plNQk+BZt8MPmHbwnvVCvHPuvr6wtMzZV/BIrdhpdka4B3hGq
j3Xhi41fPh/TLzY9cHp7mkPED0XB5ocTEAL2HVA/89PtmXl959iydKLqwj9p2qPxkIVFtc9mnvhx
hKppGMPnbT3M0/ZiBCbJGKfKhfGgTrUZ7yGN78U+sWApAKCE0OpKcGBpFSTjHdMxgMCq1x/aBKgT
YKPv/6Gwd6lxyXhdIDVqTvo2IBuspvcgmyhUIdtJKcPtSfpzvf7bl0Nm+u9ZqmxXdE2nk6BOwvBp
KEWyi+HfnZULpjpMCShHd2mWunvq2QT5J+570fUrx8fS8CTX20oG10lQ0QyAS9dN/zC5cRxRfkZY
+3p7fK+7qsha/j08t1MqpQ4dJtDSnPQ+tZTnyii/WNFk76mt+5YZ+gpb++v+iy2TPHUpWlUFCETQ
E62r7sMmT3cNaZ17NbPeqAAqVuZswXBcyfkO1CqxW01rQVXMaEKRp5fU1T4jAzuebs/ZwqrIZE9m
53faoKf0wE1R7lt4pw8AxLcxnaEc8veSwA/ejAMFLsGuCqhkikCZHNVK25YXIZ34d/MUH4LYb0y+
PqiGzyJsx0MTt2tzszT7krUDh4QVcrBo3cvat2FIiYtajO8G4jfHbbMvmXyMdlQfeFBB7NAwMqqj
oC64eaLyiGL2lYtjaRCSzWcKqYkoBsC0S0z73tLID6Ktkh4HXVe2XauyVmJTN66jiYYufIjt7uJJ
FR9FSt3d7UlaGIFM+ZSbFECrZCdCSMI6E9EfBV5+XbGukwZ86XYfC2YgMz+lrjK5FAQ54a7Rmm9D
UitvwwCU0LbWJTNui65qFLOidUI1z22sWGcjyN2N8yPd3gWAX1BjLq2Do3d2eYiDUGcJEISAR4S2
cYbm1Xlxw/o9WTaqbagNsIZ0eKO0tvXemBCj3TZFkiXXQQa2xyldBqEBJ3NB+O2y0AKXsa19yZbd
1q3cvjB0NlHd2cdwdMVuLo1duRCW9o/+9+yMuUEVCZXEQL9CuAnUPvlE2HKbLL3tSDbs1YKiV9Xh
441c/wk8JTugg7VG9LpkX9LFnFhUTmdVybebAoXHQIW/Kgqq+/lCW/E8FqZHpngaSASW4JfZPGU1
AV3XEETyJ9CImxZXJnkiOqVGwpgPIGfCrYx8F1ZiKGlWvn5hgmSKJ3glCqUJNP85TDIKLijQ26WI
pe8QL6w3diHbcFsj+GdY/nM6wjjnaH58csYiPpsA6bdZmCyNaAhg0G2rYmF6nb4vDcOikmOIVzyV
pRWW7FdEI4y7esUmMlT3TZa21FRNircyPQuenW38bV4GlJFU1LS0PvurmVW/DWrzoVWIWvRTfs5s
7bxtJ0l2HDRT6zXBn5MaanFwUUN4tmtg8bebX9pJkiFDu5+qiTpylelwhr1R45QaFScsTla9Rh6/
1IVkza7eKFqStz2EZ1wGrW/+UCnE2U11s008ngrnvxfDMePOdeeCz51dsFGBESZUZfpl+XR7kha2
kkz+FPQOQvGm6j9DPPGpjyl4odg326TnaMtiiHnSTVYESJJ7QMHHUgPgdDud+vo1l3S22FfeWDIB
FMS+TVfkpQmzdXRXhOMua/MvKhoHqdC/3p6gpS7mpX9xFbuB00NjGDIG0PPi0Abee9i+mp8gV/Vj
LxRrE7WdLVNAmXXnwv4y0o9qhMmB6Il6BDWwpjy/tM6SUUNBoPWmmI+MugIiMip2eyxnpp/bs7TU
vGTKYs56W+TYLjrw7HGPEF/4narI3l85k5bal2xZHwGp12XK56cxBpaXfXpMWqACtz9/wY4tyY5B
E9YAZkaTWFVlvwcomHzOkrIxjgBhx2jbcSfjyiIfH5faif7Sj2b9M4FXqd5XdT6ubNSFMcigsiSE
o8mtqeiJoOl609ftN72PlJNibaMwtGVgWRI3JBCmTKeCi7JgULDjXoGT537TEsjIMsQU7TAlVPGH
mNItyHr5VvvOGGAI29aBbMheOXQ5L/ALYRGQuhN6H6CtIamP7XD8eLuPhW0qY8lYTN+jgqO7ZIBC
oTlyqO6HKW5b45IJF0lj2FU+dpfAt5+gAlCJ7axpyS1tHsl+3TYk9xEP/qkuDZi3ytQ9R2r8ZMUQ
mt/++oVzVBY0HKkFDVtNp4eoPyFf+EYQbtYtYhWh9XS7C/f120DGkBV2NylGTYkVIPHortKTRzso
3+RZd5xpIUTlnKppW17ElgFkFuRvQtEj+tKK+Fg17icKaLY5j7I8oZNBLYXsHnKOAWVKBy+F5ksk
w8qlvLDUhiNdaDbEUz4MYxRC21G+o2L6zsZr2VnGmi7q3NIrt7KMGlPbpp4aZBpC6qUppDG7O0VN
TyJJniCCu49r63h7vZdGMv/+4mqurTLWm6JnJMpAVtaKIdhLhGnvIcLYJnxgyzKFeZZ3pdkXyvPo
zuXlJSoLjSLWgMBLI5BMWmSlXpjVNAt3ZpN69PO+PoddrTz10P3cnqSFI0nWJQSDaGQDJe8sRmmp
R8vrSA+Gmb6ymxZszpAu5iyt81DVB5oXGvgBHd7fKPoQqOEdhaoW1IkUd8MTsW0s0jXdiipNgkan
s0C3zc+gFcYTNbtrhNIL+1YGi3FdRlBcdcqzOQzKDurG9gQ+Spz7oP+shpX+XuMtd3skS13N0/li
61qIm1rq5LHw1Meon//w8zdBOBwobdX3XScKyFP6csVQlnqbf3/Rm2GjizOmsz7sNMZ35hj8CO0E
xpn4adBhKlPLbbFJGVAWBl3T94VIgp1aqFekkToQ4VvDhjKQTB2zIeQPWm+gwd17k1/uNXPtKbdw
P+mz/byYIzv1TaexlBC5RxtSsiYDxmeGiAqRCBBoMiTULt1e+wWLlAFkUB+YJqScwTVo0fcNE04r
2KIUsoDb2pfu8mioXZHUpnZJwvhR6BBwo5+zJsm4cGLJgDGYVYy6ioPwShTOP5dtFpPecu2TJ3pn
m5XrkpVHKuU/sId2l75364vvhtO7sicDeHt2FgYgo8Z8xVQo6xjCK5RN3R62F+swlii2VNaa7MnC
kfgviJhQW8MYOalI8Vlf89jY+0X3bjK6n55wPjVW/kXLzOvt0SzsJRkwNjn6HKixgysUMuKeEzf6
WBh5uOJQLbU+28oLm4CBrfQpP8WCRRmpIoAjJphKbzf5imdvC9fL4DDYam2oZTr1QnX2Q99AszpQ
crnNFGRwGO5ZV5fBOKIcOE17M22IBdkELbdNvnx7d8KF45iwNlmB9tw7XvRRCSjnvt360kaVzNhN
HQWWKR3CO5LV6Rs4wUA5Fo5BAbNmz4Qz27qRLvA2hlMzNPP4WiN+uo/65ORbHiXAg7YxoC4jw9TY
64Mib/Lr/zSSYNE6UkmbH25//8IelaFhKlSjuJptfBUVylTUjJPMr6mc39a6dE+7mgoBpqHmV9go
UupYjfEDSLd8xdFfWGIZHFaHkGzpcaFdMjXQD3PsykeVeOjbtbDMwqUmQ8P0xOirJnCTazP57q4i
SPNQ2eaD7Wvdew+S4rUo5dJA5t9fHBQ2hEilKRLtEtRsIopV0XGcoMCv+jUM6VIP8/K/6MHURE90
TFEvrT7mR0rcp7vAMC6WB9XG7aVe6kGyZqXo4MNw0vRaxP7bxoPrFaK230iLZMfbHSztVMmgRxvq
GegziyuPluJn1oyGODsjBfYr7S8NQLJkKJRcK0Ab+Zr5iEBEBXZG/aIP8YjItjl4MmgMXmyILIca
vs6iOE9D5R//Q1bjjxD7v9+NlowYS7S00ifbHC4FgOfiZBQk6ONdapiUT+2ChPqBC3y6/fRE0QJ0
Mru+m9ksDQjLKwhztQg246MWNHViQUrklhn/KYoCdH86yOzFz65NyumdRf6cbDml4AA+7Uz9FsB7
QFl5mllGedA8PVO+RxOcVnqbKk+xKvLkG9xvjUZVD+5geNYTOGzB1cC0ZrlQIWuepe4y9IDKTzPF
TevtsqqBMrSpPEdbCY69vnX+R+v/YveP7Tik3lRplyhLn+wBtHad95+3bEtLBrvBeDx4xVgn11rx
YKwwOxMKsjgO7XAlbvX6vrQ8yYtoo7iGB6bIr1HaWvvI0/T3sJWPu6aorZV9udTF/PuL+YGCHCFy
JdeQsGjt42hYM0+VZpZv2RwbE5+WJx1BVgMHejCq3XVyLR/SeP8LJJTRyumztMLS6QNvaGcXFsRi
bdvDMwueMR8oh7u9xEvTI508M52+mneZ9idNIgwqu2yY+WInXnty/PGeXzNd6ewx4MhTM7hpYNhk
E30QkfdeDQf1FKfNWxFE4D8xloMh4PHorBKePzEF95AjTNDBhY95xnjVToEaF2IRLbUPRmc91Wk3
XjQLQeZtsyC/K/JhctmI3XVAKmdXDvAc62EXoBQQRivIhIWJlkFxvm1UXaG02dWkXgDuC3sXq6hK
Owbh7E2DkMFwgzYOVYnC3jU1sgC+eM4eZQrtS1c7a1287jRA3Pa3MbkZmgNKWhTXtkuHByvIHyxF
dx8c2LMQqgAOcXskCzteBsO5YO2cIsB7JmTw3p+fqXBdb4sUwTP09xjgdCnRT+m6KwQV1M9YGWry
+kbBVUtGwplVY3adp7ZXGG3KvdlQyBjHOXSD7rbzTBY+hH5DKKrrt9fS6A0QCsO7FBnQ/Zi3297x
lisdCX5mQk4udBxbCok/K7mjf/WykPNfMVPATLeX+PW4k+VKp4KbULKNaExxTXxSp7aPMGQ4ZvaF
nDa0YXbz0RugUrvd19J2kqzbVNxWDTSRXQezch9KsHfqHhcL0YZN7cvAOL8LLEtHZORajah0wpYY
Dv9McWl8v938wskhY+LUyjNi9Ffy66AZD2Hop6c8955DnXtyWweSVZt6kQMBTvNrEvnPpoe4md1B
wr01FGHJiohRp5ooWNfZNXat/GzBD3EfdOhh3P78heWV1RA1VEkSBLyyK2REDkSdXX4cUEU53G59
RlO8cn05c68v/IfaR8kBpsfx4qo9l1cJdh58ZVZB+RY/wR54302f4IteedkvjUW+60PKj9u8qa4R
xNq7Mop+5LXx6fZIltqW7LpWnQSmBpbZyvMnx0ieXdt5vt300haVrDlyDaTiIdK7Ogh2/AGG2lmt
ndNutfxxqQfJholqkCKsouqaIV8A9zgp7K6KoCgff94ewsLVJkPjgkJUIw5hdVW76DFszSerb97B
IPpVsbYp5VkyPM51C1R5Il1cDQcVcR1yIt4a1sZ77V/oOPR80HSZ2quu6fpXO/HGD1Mwio+3p2dh
/mUFxIF6UNMLLHGNuj46wK73xXNMRKv8YA2GsmBoMi4OrJSWl9wGVyVU7rjjvqVpfYfv8rat27vJ
Kp4Ho/kP+KwFa5B1EaepLO3RR5MrceLhcSpVJE1E1JfhimO91L5kyTZcR0MxtuJaeHV5rLk/94mm
uCtH9lLrki3D+1tObhUUnBMwFJrs0wSKd0piNn69ZNBoB8Dr5sf5teCq0aEp21kFnGC399LSx0u2
LFAvRcSiGS9ROmvtRMoXUUE1ervxhY0qo+IgAptiEoH5dYIkGAUWhdqdPv2HoLu50sPC58u4uKbO
iwSxK3Edkqa486fkqUKrYdsFIOPiglkOoBAdL+KBaoTW8/KzEqM2dHtylj5dfm8j8qFCPiau6MXl
v4Y499Kd0RJY39b8vCYv7so+tmM1rqr8isDF5zZM24dai5VtgQ4ZBTeiluQY+tBcqenWd06bFGev
qZSNMyOZK7qfTTCGjriOmnXtGxOltzUAzYKra+l/z4pQxOggqCiuMEt/b83yMqfAa7X74BTl+0SJ
VnbOUjeSyarQ/jfcw+IKbXKwt0Pza5I231S7Ak+edB8Q9zpuW2XZfKfWGjp0naId9LzP6CtCYVl2
PeyOm9qXwXBuSKRSgRb5lBjQorpWo56MCAbAba1LYXs9q1rPGZ3ySihafajqNHtbhKZ22Na65EoP
kVB7q7XSK150We86u0X/SY2bbUA7aKL+3ktt4iCrgIzH1a0hRHybqb1dP6C9knzY9v2SBfsT0pRl
4TsnCFLro12E7Xmd9GNhh8oQuN6euqHWRv3BzmERitKTDwdHlFS/qLTYl7163jYGyZRjLS3QAlLq
axo5cLf3HnXS+2KcyXG3dSAZtGsiK1bkArWk0bwmjfNMZHktLblAXWLJYLjC6bpJt/h6qyt+NLql
/kpiB0WxhlpA17KmhxixlrOt/Oz6IjkZcfBj26Akq9bSARkXCwfPcxT95COjdN9W7efbjS841zIk
rrDQu/AyO7lGBeDHAZrhHSR6MPEE6qPmxWscKfMufeWtJqPjZhHSLnEirresMFH+M68CRY0DvPT6
ytIv9SDZt4LQ7NCgFHjNUNmM9w60nhdv0pRm58Rlu5L3XqgPtmSUXDxOVm4EJiW6HYKPyrnMq9r9
PLRuYX8Dq1omp67loTh9LUWKvtmOqJyvp/g5ZQWXclA6BImfBgVa9TWqqaVxz7+/uNn1IUiQHyET
gGyajbqQ91Z123qvdGsH29IOmT2WFx3AoA8/PlIw1wSKFvezUwOQ9fcOLATRtyAgh+4nY95/ur0d
l0YjnRBC6U1wacV48WuYoALouZHmg6vJzr/c7mDBz5KRdUiL2gZiKrz01FTbx1EXHDUo3243vjRV
0kWfwSsxK4jVpOUNbeZxhmTzALZ+SA6JKDT10HiB/ut2X0sDkU4FlzBN7g0cdUIF+iTikO1VbEwv
yaC6HAmW2jO65qpUTQ3TB5pQ2QldiFo5bvp6mYBNZCLWRy1nnUtw3b3ff7ahP145ChZuM106CsgB
ukNqo1/aj/b9qGX7Quu4Nu1PInTeD8gsrfSzsFll5ByQXM0q4bw8zbIJJ5hTm71qDjZZivD59jQt
9TD//sL2KAAx/KCwvFNW9O+EBkVSXcef8iFee9ov7CIZQDeCNeg80WmQqxdf6okqje2vSRkzR3kJ
h6DD1wdl454zra7fWdlqPH/p0/W/5yYBljwWgzs+wLhWvcGrLp5ITtYrrsqCKcuQuUSx474ZJu+U
lHmJfEdk4LmbIZjuIQNh2q4dGUt7VTLjrPB43FjNCGVM46P5pffNY++Z4dfa9myxG40RUYVQj8d/
bu+ohXHJSDrbd0fht1C2BkgpPGR2iFBUGSv+DzXrDOj37XJl6y4sjwyoE4UKgUlgaA86TxHf7qd9
3qBbcHsUS41LFl7bmgnhQGM+uLWi7XDlv/iV835b2/PMvbA5ux+QOB01/zSqmn4HU3h8Rqrk5+3G
FwxaBs4lQaRGYWaXF7PLW5JPxqQ89HmFzpaROtn1didLszP//mIEI4LUg0de65RMGnLuEVkutI7W
5n5pCNIVPdZ9q5Ug6FCfzVBJ1ayHEcfuBH/707bPlwzbR46h9+vSj2C3w8kiEht38ddBWG29xhW0
ZAXyRR1FZpl3rfqQiR69CiuOjqRiu1m5yt8ZAyrg24YiWTe0bb6RNrp7ciuoQ8SUticr9NaetAsr
IaPooODXHKPyx4ci1n9HAdQeqm0e0wHwzO3PX+pAepEj/Nj4joiRgSdiukdS7an38S03e2Myli5S
jBJHMjMf/Erpz3pHVXpQrUF6l75eMuSyQUy+jQ0X4XRnoNQhR6YzzSHlsrut+XB17vuFqSk1PKVp
iXrLDrbw912fUOwLa9/K/C9sU1UyZB9BPsgARHDOevd90IEkxZFxzfiImNrp9hIvnBWqZM0Uilco
/DTKyY2oRke6tEI2yzMQXdvWvmTMJm8dVCWr9o1A8OqArvQTwOc1B2zh8lQlM/YDJSqJm7ZvEE0v
39oFeHM9nTcSBQYBpI+ogTob6QzJhP691Koe+V4YjhS/hSl+0gCYCwRZ9WvLPJkyjE61mgS5opLW
Qea79waMN/uhDdY4u1+3BVNmXnNhAEKaI0PRLhrGE4LB6KTpjfUONoj6uG0E0p2sp2VsNJVpPNh6
zdE9oBWTT2sPkqXvl2zZjvy2iTPVPyG80CRvbVO01dHt81R7pw49apK3x7DUzfz7C3M2/dFSHYSk
LiIUCCQBAOrdYFea5Ur84PVMGmJLf7dv+34YoG7CKveiRDNFA9tuNuPPNq5+9b35NE9YCTEE6KCV
2PMfEuJ/R15MTzJwcDroepTB9KD7qPWCroyrrkGazkdyUvEjZLjdwEDpDtGe8Z+snhCeq9sR3vXC
shB6Q88sVT+2GkJHV8N3LOvYpc0wPqqeNhXP+BnIhyXt7CIXZQNRQDZ5uQ+lvRDDIU37MH3bVXa3
jXzC9KTTJFMEsZck9HlxsYNtlN0PGM0aQ8fS6kvHSYE0oqFPTnRuVVEQn2wdk7LsA/TwWgquGGaZ
37e32euHLriNv7eBj3og0kCKcmoL51Md2PezGMrtpl8/Ek0ZzAYmz9JcVH/OLuIzxxpxHOK4TnHo
Y4CJWcUjySimtershXHIuLbA4Plgo2l3Ek1qn5EIKz55qeifbg9lqXXpQIk037WGwFNOY4GqYOZx
bSirpPwLay0D2UyvifS2t7j3OtSedKf4/odfV9RruaWlr5eOkr6aSlSDWOMsaqyDiHk/moG5Uh+6
tMpzpy/OKVTVmrCZnP/j7FuWJMWZZp8IMxAgYJuXyqSyq6sv1deNbOabGQEChAAh4Ol/p86mWt0k
x9il5UJCl5BCER7uzsNSv4n43ztuApSvlz+YU53GYtg4PNYmyTo7VAYZy9GDc+ACs30McvqOLrnm
hfpo3xJb9pw7Ywy95Ky+we2YTqIC1ytDjOZ+42tfb5mzaDsXZ6txHrqe/WPqxIOyo/8Turb7sg2B
zeoWUxfitEMEhcwOAtvMwHsFWmvjqlj5ehu6ZtqJNx6vnAcmEJgXw/iROzOyDaPcQHivbFAbvGYg
0ItSk6S6sYXHJ3Agw1tpsfV0WGvdMt64CwdQ+ajqFktgaWMOLnk+FS/3V/bPfnHwG2pNOE7pQ23r
wfjjlyU05joxGJrD06J9cb+Lte+3zDePOFE+j8RF++B6PQiQ/ORfmlCYYOf0Lx2/MWETZyBDM6a6
uVAtPLhdHRyWKp99X28ZroiIC5DLUN2gYyMvbt675wxFYvsat4xWI8kfK7eB8FyOEq6/eRtCMpc7
u7Jdgc3kFmet50OotboFbVG8h0axk4YohD7t+3br5lVh3HVVBFVelYBnN6jK9p03DXwXAjiwkWoo
yyvm2PerG0U121F7iMlPKI48e+5mFnLlWLCRakHHzBSOfn3pPGybKoKQhYFibA9R48P9KVrxUW20
mgm7JkeN23Jxya8gA+JXoDtiiLNDygAI5OjgZVF39TVNjl7bbhWDrNxoNooNaudh3w2jxFPXu7i4
zaCm+bCIgDhwjxxAMu4PbsWsbSibLGdmCjnLC8qU6bFy5+mMc3Aj/bPWuGXSTHK3jjwUWUFv87Nu
iDm2dNyKBaw1bpk0pK+Rhxs9KKBPCOXFXvQPhGf3wYMCapm0y3G8TWSubpWc5HGC0vrZ9+J/7s/5
2pa17mEiee44Bhads1weNMX9SyI/OoSokD3t68Iy685AA4lEsQRfDGIAXDQN5B/1ZxAdbxWJrOxP
G7xG66ws6ZTICwUzihvAFCA6uuAfA2FOmdmXngxsBBvIMsD3Ucn5serhELEM54bLpn3PDhvBVimI
oCsi5scuoJ9knfcHh22yca3sT5vVTSCKNONh21yMZk+QDJYHv99J6AIp2V8vy4pkYdbDkbjQDFob
i9pDNm9GOde+fPn/zU3c6RaM36B+TE2COlg9gRihFHSrgGnFVwktu6VVDwHVOMlTFjfvFN72eqi/
iia+epHaR5oYhJb5xnU9Cs8zzQUasl/NCE9XztBsjfJ9okBBaJmwCGvPrXiAxS2LZ3fJyLf7d45l
vBAfZoCFJupGmk4/CLeB9KwaPt8/GVam34asVZDjzqciah+NdiW/sLyDN8eyrjJ12tZcd23qhE2v
N5h1VvaSzedGk2GWPeAYj1qME7nirIsRBhPC9873x7PWgeVXA0gI53eMGkRwan1wKWRmgSp82df4
MolvLGECPSLLZ4J9NINLR8w4HPZi7ANbDxRqvrGiqmpvZoQI0+SKT9VSy7Lvyy0bDpIITqLjqptM
4uCBc49/bclQblzsa5vItmFD4rJx5vYmDRyUycWDD+WYiVsdk+Vdv28IlhEHHGLUYwudcwGn/VKN
EFuqqn6rznzl/rLBayIWDGXITZ4uR8TCc97Rl7xs04n7/7buVvx0bXdapsz9EKUObdveugkbCNLN
/LnpNymkVxyJ37BqsyzCoc1avGpQKy9QwVctNaiIon6/vwRrHVj5rmDosUuRPrsFvUPguwtOL26b
8X+ybCw3Qh5rfVgGHPRg/8U9k6fBzPhJxtnzQh+haPHp/hhWFtpGqMVBWeskH+FBDN2TASjuYFz/
EVRI56FKnnq+FRtaWWpbBXQKIsKRkmpvLFD0bIKePfclgP0bBr02TZZBkzYCIVKi25sbyA/gmewP
3Zh8HTLEEe7P09r3WzadRyRmeVK3NxXDWa9RE9UmxXzZ17hly1LLLhqZj7NuABRUMMCAQeRReFsI
p7WPt+5jpMLDdvCL7iYKp6kPlGT5Qz8rgB33fb9lxxAW0kYwPT/mEukiFZWf4imfNuqtV05TG1xW
RRC78npYmTuGn5iJQC4ZplH5P2Tht96wK7vnN3hZzkQ+9V57I7P8KpGifZeHeLn6ZjPbtWJmNsYs
bjyPJyRsbxpIBdQq689L6uRR+QSiOnXyDgGSnd6dDTMTXT4C0TbAoju3AL64PQgHWfjd7wKbo42q
0qNm6NSFyrboL3XOg/9GEGJtxQLXFtyyZQF6GQ3p7/lxCoEYcf3hu27JNzknr6zPu3asjTUD2h56
pL2fpeyVUagnQzpU7ZZ+/Yq92QqfkAzrAbifs9SUUXnhQWBOfr+F717bSpYxG9GMIjEkS6vJ/1ZB
IOsAl/jaVf13rbFpZ5FshKfWOrKsmveyh2FkxRMyWl95FNym0b2YcfgC/tvd9XuBDTED5S0otuJG
XchSRFZR93l7q64MwUaVsciX7RS23aOghJoD6Glj52jGoj+Tlub8vQSD/y0is7clcb5ykthcbZ0j
TIc7NU9l7uTzcTLKL8569rr3cnI1+bhr99rCnswRbRz6fQcmbhAlAYHWfWhcdx8BUGCDzlBm0XdR
Y7x0KRl8dbr/PzTTV0zDZmvrUBnahhAsggRpiZAwo04zHbMi7zfiwWsLYN3TgRe3UwLaiRR0N+pE
usg90MyVp1jGW8Ita5vKuq1dM7ht7nZeyvrinzzsICrRzeUMkuOmO4a1gYC9FxXt+f5arw3IMncq
E6dwho6kZlz8/AUOpg04UYsABFz3u1hbE8vQqwoKfsL0XhpnTsA/QQSqTi656HaihgIbeVYRovpY
gSkppk5+YyiCuIQz21cvHdjango8+6AVz7OULtHIQELfOHG2soIrl5ENOaMV80pWM3rLw5k/4R0H
SS+OQGTl1PRd3yJkv2sNbBY3t5cl6KrKDA8tr3WfJJ3ov2KCsvKXfe0v2+vNWz0u+rkAzrN5NG3y
xBS4UhKwW532Nb5srDeNO6KoR3ecg7TtUEV7mhQgkYek7aO/7rfvLab1B1TKb7Az+E+uHrHEQQOI
KsQTPLDU8O60vEwlQDB5BP0bAcGXI070lyBsx0Ps+rfBjfyN5/baPrCMvtMzKeY2mR5NpKH85bKj
QR0mzfx/Q9xY94e5Yoc2Po0WBAxgUvlp3IfDRzAqhePVEaR19nnSNiRtopDMrv2wv5G2RlirA/oK
ZbcTc1QAFud49PVwLkwyV/veBb6NUsMJPBcuijQf8xaQDOorcowI+7pntnwbo0bV2Jqg68Kb5t6z
yBBkDCVyKPsaX87+Nzt6khmpDci6bv5A/h1iLQ5Clp/3tb1ssTdtayrqpJ3aMIVAB1iIE9SB+AkC
c/db//NG9X+TBmWuM4B4i6dg42ohWsPi5IwsU/NUmCFT6d7d6tvgtAkqAiLJSJjSrpLXacyIuNa9
6yaX+wP5szX4NhLNc4TyfAaB0APCycP7rKp76LEV++rz/d+wYW7L2bhkC0vjNu0XZB8q+XFwfM+R
O/eQfXNDDVS4nIU35XixPBBQrsbHAn7JPhEw/zdcGDRMCl35zrUqCtR+QEDzMBTJP7um30aGdbqY
XOqBGvPwetKyAGB0X+zLEPg2FEx1pG9KTvRNN+a9kHnxPUOF3bd9n24ZL3CfhhcJRA4P3OTipCPe
Hbx5X9rWt6Fg4AT0Ua+XhCnXDj8xgZBi6VZbj9+VXW+Tmpkx7lQFiv2rC/6C/sCasP6L9ADH7pua
pds3Z8+s6tCjfYupmUWLaqWFHnCW7j6En29zmrmNo7rSy9F8K93gPCJ9fgnLnU6SbxOayUSXginp
XEGlOL8HD21wQHwj2oCvrU29Za9ilJh503LoJCIWGizpjKyEdsz9mf+zH+/b6C93MvHQMny7m9Qy
OMWtP7lHJgr1kG0yha/0YYPA8ngMO8NKA76RpjDf5zwCpiCunadEyX23rg0DI4kwjprBlIacIehw
XmHtkKnZl5kHfdKv+1OyyotZ5qP5LoeTx2Z5g9KkCyEAuYF1Wlr63ZX0bTCYAltcBF+Y3qrKu0A8
6TjJ0AXndvw0c3h2Ra83sgNrHVket/B7J4xLFV5dFd4WhzFeHNWhvnl9fdp2g1bue5vWTE9SQNUg
UY88gSIUGR4WYNsUzc9FsNPTivxfF2XyaTdNzZggIDACQIR3SsYPjtOZh/umsWJ4keVbIzyiVNcL
c0PUuDkYDbMusq0SurVlsKxaFqA4QamtuSkRPyCL1RWApQr6EjTxUzsCpLRvDNYbegqziSa9313A
+TOixBCFYbtdLRsoNkVG9iGEEi5BZYrkMOWIM537WWxVea4sgI0SmwKUlYa8C6+iLNrDBOTEfyEC
mN92TY2NEONeyyFOE6lH2aP1zgQ314e3fr/xleW1gWBCQa+a5zX0sAOSXKEh94kz0EYv+oBRFzz2
SZNv9LRyuNpYMN0OECZxCnML3OYDlLPjkzBATWRiUhu5vrVlWP5/czmTaeh8KOr0F9U376YSjsXc
qn0xad9W/KyEA4nn2YtS1SUfiO5VOjtCbxyqa3NjWfCi3+HRJnPTmMEnQrFHYfJD3fW5fOeHQdPs
u6GpZcusqEJZZA0mKAz/FSLkpwx/7HONqGXBcS4X7XbFANGiU3MiDBLWV+JXhn25v1VXltfGhIlq
YkNU9uE1z50hPgZO9DGMHWfnAttYMAniu6IkQXjl04z8YZOR6qn0kKjc9/WLAb7ZnFMVhrylvH0k
s6igzYQQS0jgadxvfWUD2XAwpsu8mhoa5YdXFQ9Ub4zyQNuA3JreHZuNJV65K21cWN4rBD4I6pnc
EEUtQYhCUkpndihiiEl4807kHHb4r3MFXjwolqlCPFJHh6iozp8nUe/cp6F1GzNd1W7IwNoshDLV
0W0bmnzxh8ohW8n0tY1qWXMcKwf4PI4qVQpKn0M8mI+vNN73l3qtdcuITYca+abn9Eqhfc4uNeuy
CwRW6JbC19pWsuw4L7E1HT+nVx7Cn9MBDgjaVl+jGdUiu0Zgg8TyRS9u9jS2EXKTQs/+CVzOW9rY
KxeaDQlTNNN8yAv66jaCb26AujftobeqyvZvMD3M0dGZ3Hkr9f36sPyDP2wrfpoEUcY48ejV1FNb
HRSq2MrDOA4U6giJyeoTsNbzx6Jp4vgwcRUG/cEUgTk7DTb4xa/jyXyM2jH4r1YhUSd8JWDG4TxO
P5RXu+I9QwXpDw6HyAdR6qzgIE0k/JxXfSXPoikSdkURTPGd5DSuP7mNT/+WoL+sHwJwZ/1A4CR/
z1SdjQcv93wNJUPS6w8OWPp/UNNHw3GWbCoOOoN64wFAGbd7GuZM8rORAMzEB0prGtIDD2vCT4r2
IseTsclaKIqUQBkDDZ87AFZeMZYge576RAsfJdlGg2mdohg5Uue4GKv6JZi1Sl6oGyOGYyoV5ccq
mOPuSKB9prDBoC571F2OOA/+YOUBPHfDB1D24e9KuP6nWUB65ANKHOG51UoU+kV5gx+/D4QP6JBH
NRufpxnVZT+i2onyE0DJ4NEn9dj7xyiux79lDopTU+fqW5bFPHs0FTWQEA7rtjwS5oATbQD1fnWs
nEHr0xxnea6hVk3FlzIC5dhRx3FGzqWbefExCqqg3yhMWTG3YDlr39wLTMygA4kovTJQ7H9g4LJh
/Sgem3BLtG2tg+X/Nx1Aak63btzRa46xHjv4MPQUg665HwuTnfZZtHVgBxBlbL3W0OsiahCroT81
CwXJvsatA1t6YCkMZKkvAiico6EIuRjq7/O8AuusZoGvRTGG9Cq0eDER5cEhCiv35Edtu+Vjr5zY
Nhhw6h2Q/sQRvQYu/5bnQGGGTrAl7722vNZxLQKZzbhs9CV3aPktrwLniQCB+yNMlLuxRVeufRsI
SMqsqMVsoquhyZX1y2FKEhD2HTLwI4ZdqZx9/qlNW8eGogY/qBtdhQDPTOxE862mmyixlZmyRV1l
KYcxnsPoGocoRulagNxymbNzT6ACdH+rxrCpP1wGNhoQqnwJSNLRRRCMX2KHmHNnpt796ba45BaO
9BF1MA+Z8Av37/s9ruwtGxcYK1ZGFP7X/5uypbg9yLZYANbatqwaceDE+D4PoRXsuv6JBKDEyIza
Cr+vrYdt10MQhx3j/NE1RqhDQLv2+8QCfU5CaELfn561PizzVlBUlrzLMARKAYaSkoGpAu9bwK12
QdB9W9xVzaov1NDG16lDTJUiq0OeHbDFZRsoorVFsOybuzrTRT8m166V/3MnlI1GBhUH96dnpXEb
Gzg5koZj5+Lhn3jSZIdchSI8iXYc+4/7elgs5c3toyue+3mEyv5XN9hkwSeHIj61r3HrTeUyuvhB
c3wFuXWZHxVFrdyxAABuI+G7sntsKCDwhkEbOi4+XjLnK1mC2QuMDhShO6PaNhYQhRhdEkD0+/Ia
OdIcoVSAY/rD/qC/zTmntZuUIFIxqPeARja4TdVBEnSxbwksI45RhEmNR8xtaronnSCqgyO8P91v
fG3+LetlCtJsXe2ZW1XSn3JshuPEcbX5reBbqnwrd5tNPAcCW7dB5iJJ82V2XGE+mkSy54nXpyLb
hK+u2ZllxFRD5yyCyGNa4blwoFBjOzrgFNi3BjYCEAG0mmhP6ouOFsJrjtajUn7YtQY2BLDDk98Z
wGWSInbnH5iGSm5VU+9Ugp504/tXltkG/UleKJE1sQce7SxQ5qgpUmzFpYg1CYqH1gmGLb3QlXWw
gX+ulgq63tj+hxwM1QdIdch3NZIMGzGetYEs/7857HK/HBFxnOQjxOI7gOcq9cBR5XAqIlRI3l+O
tREs/7/pwsxeo5I5iFNordPza+llQujLvsZtY05kj2IYJ3tCBXj4JGaWfGyKud8Fz/FfwUlvPp0A
ZhZkSYnTVPeQQCco8jhFzhbzztrEWGERIhFywZs1SF9JcqVP+XXI6IYHvNa4Zb9LrS5LxsTPDxMN
/w2gwnguwWh32jXtNrwvR6VI3LVdkGq4EE+djMFE2XdgptzXvHUFxyNxwQrx+vHE/4YSf3WsK9Pt
M14b4OcmzWRYljSIi4NCeCorfZiijpwbpaeHfQOwnsgdqvwHgGUanJ7oAjLL1QHhuq/3G1+xWZtS
Dv4zacHh06QkbB6hO+59FfGkLwNdIKn7ulh21ZuNz2VOBEiCmhRs7O4JwYfkQE3RHscSLun9Llau
MRvgZ7gLxvI+aNLOA3WMdll7gjwa+9mHbXjss8r5dL+fFUNwya9DqUg0dSjEa1Khmg+GgcOx8De9
0bWlsExYSOjLclI0qVxITKTCm0NIcL+1yU4lZN+G8Jm+VCIaCw6VR2je6SW71Zth11OA2HA96flT
BBeUP4rSqY80lFcEOPdd8uQ3uF6iozYiBHYGIs3nWOgEwmRzvi+FSRLblRbexHsBGwsICJomqj9P
7WZJzZ93DUksA65AMuS0ssfuTFz6DTxj/X9DZfpi1/mJ0MOvm9LNiznLhefibFg0NUsQsPZkM8Cy
9vHL/2+s1+38kkSdRuuyRlSClU54aQZoq+2xKGLD9KisQoDS/Sk/uIH3Hwcq5NPgVXTDe/vzuUBs
lB74Xih0oJ0yXdAaAlwZDJuHt/HTNt/E2vxYVssrjrBKrdq0GkMDkAZeqJlw2o21/XNEhdgYPVXK
HFQHJn/KUcT5oIaOnnP4i4cgoc0RWIH+BNxe+DTEmwDQlfH8BtyLCsfkc1CmopT/I0D8npMBxcH3
V3tlPWzcHvNnbfqqwWaqVB8eY43zgdeo9auS/rOv8cK538/aICxzhkQAdeYZFqeDGppVHWFhdNDt
PF7vt7+083ugi9ggPlD4xlFJ3PwJWvJhGnTRclx/YEH2WUvufBrynerykOf+1fz4PJTSBX1jCjeg
eJJslF8gM0H24U6ILVPKHNqgSssvwQnox0BTNvm71mxRK//5QiM2nM+wvqlAfFSmcpz91FQt/ZAn
YfdCiNwiTl9baOtCRiWQCZrcLdPYyZ+VxIujKT3ycH+V1xq3TFs6s/Zp7ZUp6lPlO2hmiceB70Mt
ERvQN5V0RqjU6KtxETBQOnwBcn7LpV45NmwkXxUmRe66arhQFPlBXDsVQ3ATnv4IAebU6Z1DKbYq
s1cW2Ub0scJHwrHU+jrNmnxTACeWi2OR/UB9tvPv/YVY68MyZ6Y6nLBDq4FNMA+syfqXvo4/ROXm
PbGy0jaqL+ZQUYJalki5O6orLUGzoBiKXO5//lrry7DeXKFI4w1zb5whpX3WnSqIn16GhSBwX+tL
r29al2DZBJV1pNNcIvwRDKo5E0D6drZuvYllQkfVhhMqEhECrHzwMW5jKdfmxTJenfgN73uT4+0B
GuW8xLwsot73p2XlqvmN2a1pGjOMfZ5Oc1CxmwmTsmRAqI3ADxx16wjpHvlcbjp5K1dCZL2RUULU
9aBLNJfF1ZCcvltYAruo+tBCG6fv9ef7w1qZMxvLl+cB82gS6Stxirp/kD6AIpfEuJp/v9/ByrzZ
YD6QsHtNLFwsOI2CL69pIgod8fM0hm46owx938ayYX2axoXbwLMBJwiUK+FnqFMC4P3O1pfRvTEK
eMNd4M5MX/WonQBAaXCuIpSWTRvLsHIi2Wg+k9cdUvHjkKqiAVydOcN0Bs3uePVcUILdX4m1PizD
BpiVZYQWU/rq+wmFgCmgDP90stv5qLJBfQiVZrrzx+ESFL2D3P9YzvUpjFxP7VwG8usydAMl1VCX
w3US9KdauFDbnZy6xEbzyYbxwY2jHvG0gjy/Ot6KqKeCMHdjAdZszTJpDXJA3hbzkOLtVhxMDw5C
IJjzfa3beD6ZtTHgMCG+3/DsZ9eC/ns5Ku7vnZVPt9F8SDkVsR+GY/oKT59ADnyM1ODvQpqS36jd
CCniLPb0lXoeJIalCuYD8KH8676Pt4zXZXNtgjmrrnEw/6XrpD9mOtu5JW0Qn5lF45dJN6ZCmO+E
SnMIk2Cjenzl7LSBe3yuq65EAOHaOQsQ2iuYcwjcqTz7Dfiww35QdMOwVs4GG8WnwHERilwAth+x
/MZ5kr+Ps248+GonBSSxad6gTNM5FfQZ0nwEXTXw7pe+B8nYviW2XOtJR2Os/GZM1bhkhCA9ey4c
hNPut762DrbhJoJ3CP0NqS7LT4rQ6MABbrqwUT2F0PfewM6s2JiN42MhUhF17swpBRnkiaOK5ZwU
zUbIfcWdsHF8LBizIITyw1UNqPIURB+nwX0G1cUlZvx5BJXG/alaG4TlWussh5BgV44ojUatm8sD
nHFqK3m21rhlyLxsymjOuXdzcwAPookeIFW9tchrjVtetUIW1PMzR1+rBb0GTmz3GA7d3/umZen0
jf/QgVlMaTcYUl6j0u0CSXLm3UIOUPRGbn3t6/1fO8iRk84iE5o0bqp5PnK30OEJoc12w41ba9+6
eVEE03tDORlYLzJ9vBq/6Gbvo8BGdBFQyIQD07hdOPRbeCO6h9DZfLyuWG9gWa9bQ7Yi64hJ3Uyq
i+ym+AmEOGD98lhxyvxNAYaVKfoN1zVEeafcwaACGZB0TTQ/RHSrfGvlgLaxXFLXkV+DDz7tAu7e
yKDzd7rHi7Kd94aGbEAXUZn2iOPicV9A7slEhXuqzfTXLgOwoVyi95iPUBjS3RpFADOU6yE0RNyn
0DVes6VMsbLSNnpLzRpyDkNvUhTcPtMs/rDUuJGq/uq4W7JMa4u8/P/GkEF1gjLzQGCrDou+mkYc
0I3CLVqHlTiLb1mxC8WRogH3CUKA4RlEKNAexEE9Rg8IR73MhB3nqN53UNtSoqZrTTMpo9NYjOU7
IRE/MGbyd7Zu3cfYS7LqTDamugEJCrJ14gGcKFso8TVjsC3az7vW8cc+lXGcHBcqRXAX9Mcwj17u
79aVDmwgV9cD4ov6uS5FnWz5gZcCci1tSaFf0G8xKa7sVZvkzTjtKCfj8ifp8J9coOoAL5Dk2ujI
XPpc6Yf7I1nrxrqPO1BBag9mkLqg5Epl4dGvHdXxKS+AfW8kqoA2fKQEBvCHELYN7qoCn4VZiAtI
AO8b3ZQu5vduM4zJAXGMojxKcC05hyqu2FlGiS4+OmxEnPv+KNfWa/n/jVUGVLS55MqkVb1UAwlv
Rql69bVWVb3xulrrwbJ77ucyglY2Epw8KF/iEVgOU1fNeRAMFIb3R7G2Vpb1E78hxAw4442s6hNj
+rOENvFDp+KnDG+7jZGsnGA2GxxcPgZeDDmkKEzR78CrNAyHuWnVziCADQELQDI3BVDgTRmFYlfl
Kw4G/K136NoUWZaPugRg1zPTpVULakc5D9nl1Q+E6CV/msHIeH8lVlbbhoDh0TX6xA2x2jEiltCV
E+1ZOHFxClE5vXFErvWx3AFv9qzMpkyH89yleTLIdyRLPkweNM22lS7WOrBMX+QU5TAJAcaj0/wn
o0l9CYe4PA4UgPz787SyHDYALADfiiPBM5ZCyyw/s7jXD1UDsAS4Mf2jIeM+5CKxOeBU4cpkzLsO
LDK9c+yqLj7roSvTtgEZ8/2hrFy9NhOccEIVqUb3aRUP5Kj6uTyxALc7HfV8jDqaZqrl52T5636H
K3boWdYu28ipg6Ts0sBH9R+JyDeSD1tFHmsLQ37dXBoZiF64tUn5os8iTVUeaICF4blnzuGg+Hnf
IKx7Xge9YaRZQlooXzrlLkioQl5sgaHWRmFZOymHxqknoq85wmZPpIm7K2qd9NmDqPQHH8/Bl/uj
WFl7GzEWj6PMRaKnm+mmg67lbVGq5MPwpVb66EnxCRVgH+53tbLqNjvcJBySDWGPq7jn3xANnI5+
6OxEbtjgMWQm5hG1ZV3KW1EfOESRD0OyEx5ObE64XAq/ZHJCjLrm0YOaovAyt3uf3zZwzC1cvxxU
jtPKrcvyoJbYfb6USOyb92U93py2JmcFyxE8TicadO9Z6CH3OubhdV/rli1XTeO1o1leN/GEZVWY
+HoRjbrf+spB/htKLGJBV2UFJp4DElIVyAiwBtzq45T9c7+HtV1pmXHOlOsUfJ5vDHTSYnbnw7jQ
kNxvfO3zLSue5FBFQzZhcjD/IWSXyvZclSjbKjNwb9/v488D8GysGA0J8zTzxtdsGVsgjY7n/NjX
tnVRTxJICVdlQyoauGWxaSmoFqL/7WvcuqRj4+dOI8iQuhGeMm00zudJuFsH6Nq0LAfrm13P2dzy
aVKY+tfSaRQ6Z5Ai3FJrXGt9WfA3rePgD9wiV1NqMqg1QigwOkzK//f+xPz57PdsPjeEKRGBkws+
nhhVHEnuFZep7pyjcmn/DTWo+6pevN8QYznxeBwbdATtFA46zS66+uNOhLlnQ8ZkKzlIrrAlca4p
aHQr8m1bs+nPpuUllt12UxWBPqjGt4NMgJ7jwYcsVJxh90d1siuyCKnUX1e5AggG9VfLQkjp9ScS
tTh5CsTA76/zyhBsfBhpqq6G3zClSkUvFYhlwGaZZMe62+ST/fPL1LNBYrIZPST2ENjtEv6TBFz+
xdra606alTE42SBkcAVqOZpRMD3OqCRJ/C0p+7WxWcbtBmDjZbydLhqZ/KNrYv84OcVwGsLNmp4V
G7SRY0HdM6cVJEfWb8h+5oRXqJbHJN5fnLXWl4G9sfDYdeuiL+cJAASPnSCxnfVnP+7JfL7f/oqR
23Ax6XRlLGpvuoA78Dlu8uvCQE8HMAdObEsjfK0P626eYhk2vqMwQywBQByFST9i+C0fAzF8HBh+
3B/Ksqa/xz88mwxOERDy1l0yXfImig5B4/41Db7zJIOqfmwKPLsaWOhGX3/2V73YMnsBmbAkAT/I
BdQMzwvp7JLP4QgNyig4L5oofb9V7r7WlWX9uvO8yfHpdOmUOBPHe1bQjVmY13UeviwFy327D+/t
2SCzwOSgBJjC6cJiWMtU9PmpLczGlK2Yog0rI6oTUwb9vAUfyvxjx/yePFQ8ak+jxxtzub8JVuzF
5ovjfjJ00Ady3gVxyR+g6vYvvPF92ETvN1BZMc9zAD3bdypE9hp3+XfQoWwRPa5s38iydFaDARvs
VX52cEHcFoQvuQZmXat0QSjOY7ZRPLNijDY9HAnF0DXahwaRRJItrsKb7INbrpHJcDx2vL8Ka51Y
Fk9aMbVO52CPKkh/5OMXI81JNOG7bbNYW2jy68E4gWJ9DEPpXZRPf9Icz5TIB+Di/vev7VXLvCVE
CSItW+8SVzUqN9w8aUHMi/xzeAydJNuH1fVshBkN4fZwCaRlDsFHUtGXudmytpXdZKPKgkLRelR+
f+2K8RQI8bIkm4Pk7zKpfkRknxwmoPe/LgIqOJpajkN7rQbkJJUBtc7CoHt/EVa8BhtPBtkBz3Tg
AriKyjwQyM92M/1EhXjICzwC8uFjFdc3Zx4e9nW37OU3Ny1nlcN51xBgsiYAwBbQH5PkKH3nxzTO
z8tp2+DkjXYm5DwbcSbGXrcxk8WVeKi8Y3n2T0SKrRfrinnQ5f83o6HRZEa/8XBUNYn/iTEePTvg
Mdmw77XWLfvWGoTuwVRVT0BffiReNHxPyiH4fn8hXuNvf7jIbTVRPrBONG1WPSnhXUi4KIaPyBa/
lknEWI4gK17iDvURCEW1JxP3x1F3f4/TSK7jsJlMXjkDbDSaIGR2IjhHT0JE/AvJNTmy2gMet6n9
DUjIWhfW1Y4iOu4yzpx3ouqHozJLjDsGZ33vRsX5/mSunMQ2Jm2CcAdNJC2fIJbaHVAAjiBn00Ii
Boc9P80RAz/Mvp6ss4BHSdLSKONPudR/k26efiBuOJ3qiv8czTRthAJWzjUbqKa6EBUOTlFhPPVJ
ieGsQ+QD4hHFM32IgMlA+T7pFs+moIOKaK6zJBHvuDdnLzlDDaiZjX/Kmvyf+1O24trZyDXwtI5F
7IwVdNZI8RS7ILhCvdT/cXYtTXKjzPYXKQIhhNBWVaXuttweu23PjL1ReDwzeiD0fqFff4/8bXqw
Kd3QrqIWICAzgeTkOZUX19XCv2Zz13zoR89PnIDMR3kai835RmBYsgl5MibkW5XPw4N0yhKF8Mq/
QgT0pFmbULZs5G1QjzR7RoaSAMcDnjWB80UU0pNPN64JZcscJONyp5DPSiKhBYbj5jKg4v4ByZby
gKfE5jnGGYCOTC5E+XgerkbxkMngCTknZNj7Mr21Nf903wRsy2GEgMlvU9KSFKs/yDDuvG34K8vZ
G78EvOR+DxaPMUFt00qqMHTb6plQZD+K0JlugCEXeyxwLwBDed6tLttJHGyjlq3BhLnpsl9dAiay
Z+WtQB3zRoKPbHZ7Lh7uj8eyLiY/HR8yga/m8jkrtINbKp5lFQ9pfumrJnzjEdc9yt3ZZm7/gld7
KFv7cBvgKs+gDEAvgJpn66cBr20gEfRK79kl1KGnoIeuqW4qmjLssjEFQWFBoQcAhh/vUrny5f6c
WayMGU7fKbm6Y1mgNk/6OM92DcphRLN+a/uTAhkuM44Ea1lxVHlK9QgK+ad5aFYcB4OjF23b9xuH
fbWKAAQmNWZncZv3VLYZMm3spWWHu73NbA1vLzK/giiGD8qgDFWrQDLMF0+RI3CvzWYNL5fB4OYV
qCIeZZ9/3SULm3yO5ThDKPqoassyABP7NvRZJh0VtFjiPHW/TXp2+LUdA3nuacs18W9QVwlSLbzq
kc/8q8uaNpJl/vm+fVrmxwS+FesK0iCQUDxSMt0onx9lWfwmavHYUPF4vwt3n+tfnCp/wr9hP2+A
iS7fSqjvgagZZGlF+zb1Sxnh3L9GPYro8ql/LkE5BvzsEZGBxXRNRBzd6tbLxp15tIC086edkKdp
2+AlpOyf+yOzrbzh3KJsAYEpu+pRV8t+XwERb1udo/d3TTwcqHgavAaG+HwcuMsnHLTCxw1jOPfp
hl8DoBnMTvljctKteAtRWP+hJueYMFyTySwrtnxaodUD0leO2uQJiiUAkUE6I1+75eDUa5t8w7Mh
/or7B/QWMT8dlKh+3BBcWNGp+TFRcLJy8xKqa2idjzuKT4Jf/Lhaz2KaJgBOqCFfBaEIGRlgYhEA
PdulKebh0i6HSmAWzzZ1Tonr9KqGhA5u1bR6WSakmkr/UwlwZVkdYYUsa2AC3yCpMy7SyTEOJTcd
4USIvXM+Ao7bZmn//9UpYJA9zSniHUbQDkskKuz/ULTLQcmAOpb762zrw3BhBYmUDQVb6INzCZaN
Lf0bLLPpdQp9Ht/vwjZJxv7cDU5RVFmHLuQW+AlqYflTCwDMuVOZiWlDCcOMuvbQeWB19amg9CKC
9PdG+k8tQHT3R2CbJGOLHsqm6sVSYQSDAj6hqLP5BjY1/1oKnV7P9WG4MxtCzx9bVmMhsjT4rnLm
dQ+Q0/SXK/iJl+7cepvoNjrwvg54jqGkHHFvCKc/Beh/3/lA7R4EJstsmTRnlds2vVMVJHZz/9Gb
p0vf1Vc3PwJrWczJpDirvCWdIPtK4o4Pj3RAYswRXnCwCrbG92DyyuWEYnjt8iSmRzBIEWUFmE3L
Ij9Xp+f+hGUjNHcZxdTQpkEaf3RQp4cqspMfvw/q1cezkXeyllrHk5ijtR8fmlweZERta2r4cFr1
fjpAcSWPKMMTV0PJv5OcQTqWFf2B2dim3tiRHShOeoBYbnGdddeNkQvUtg++3ta04b+TkkDpQFYt
Vp6M13V40t14u++2ll3mx5nv1Zwrb0xF329b7DXrg7O9HYbqNhV1VM/nvt3EpwGcRvtFYVF9PsSF
Gzx0wRGZlmVaTDwaK7gsG6/b4jIFdpN+CfmRspG7z+wvjrwmGm2mY56JDou5lnF4A9F5BO7wN2WU
XR3/shwcrC1GaYLS/BQkQiGZtjgNxxd/cV58z489pz9I+FmW1kSlhSIF5MTpt5iszcNKlgfQf7/J
BxXJXh3cvW0jMDy2HVea5kOzxZx77OqATvHSrmCDriU7qo23pBJMOrOuUiHr8hBdNHKIWFEWN2h7
prfBE8MNKOSvLq2ygxc+m0EZLgxxuDxXPmx1LvSNzx3A7EfRwbYYhguzWTSQk2y3uAN79m1b0+qh
DfAcRnsnjdYsbQ782TYEYxvGAwwpXL0hhm6fpTffwkYeWGv4S5cgJkyNgdNs5tW+wTdbViYNbaYv
BRiXLhBhy37LoPjR7HSvkIj+La88eYDg+bWFEZPrrCl4IEjuoFcC8UTkEN3fOCAwt8090k/8tYFB
Q/W/u84oNFhxg1nHqJRFpjVzr3XfRjUJbotiLyAFODi5/Hpl8BL9337SfM7ylGVuLMuyjYYs2x7m
Em9y9+O4rfV9/l7F8VGyKsPhDrvPOn/R4/IHHw4Oj7+2XGKC2XAlU6C/9bECftP82TlB7K54tcq9
TypXB3R5tj6M7bmbRoHbLIMUd59daqeMIX8YhUz/UYfFwTHbNkGGb4uwXFzV5VvcpNkDEd6HMfcP
fM5mo4ZvEzXKiWYcFpR9rgg4XsmboDiIsLbPNvyZthop1HI/7zY1KkC5WvTNxYvufav59TMK+QnA
VvtSzbqiDzt+CXzKL2kxP9J+/AgAy2/exN6U7XK935VliU0kWwBZNAoKOh17hUyjTqFSaHNv+RLe
Kur/e78Py2QJw5VRM5L3aFEjQdgU36Hk2tNI4+h06iiDKrr/+hgoO0ukOXsSg1z2W+ZDjWAbveXA
iCxhyCQ3C/vK94UOdAzqRRea6Kx80eXwZZS4OReOnCM8PlbnjMqErjGlIFQd5iROx94hkWocUbzZ
smrsD+zK4hEm2xl3srwSs3RjkL+5b5r9cV70WXFzfU8dhCXbWhv+jEo9r+QrITGSSE4EYSvxMDfL
0QHQ1rrh0kU26EakG2ZobtMb3Yr1G+jP/N/P2anh1LKe9eATUuGuvAjnWaRrhUMNuLrvN2+ZfROM
VoB6I/RTTI0iSN51bVo/ZGHgRnN6aK22LvaA8mq70bmztpBiIbGEugVULT9BdfJj3Z3LbhITi4Zy
H5CceAPumZ2g7zmOYvpSz+NhzaVleU042sSV9nAfwZ7Gh2Xp3gwgRUqfoJ4ZnKN7QBn1fyeIo/AZ
jOIUBuShGkuDG/Fp4yA+ub/Ce8T5+XpCTCjaAno5tUwzWgfweMDWH//Px7qsjtwZ+an73dimydiW
l7JpFdRvscqSfNv5lqA6VUTn2jb8d6EixBUfRipRYXlpXChMBcW0HrRus0/DfwexLGpRCq1XQExm
rvyU5Thw9e1JxgFiItC2zskV7ws33lo8m85V5dx66uW3+7Nj+X4ThNZJ1UNwiuPutmDXpwJFIYzu
Fx7dnmPiIyYCrRhUWQDgT+ICVKtPrFyHb35Pm/zARC22Y2LQGs/zwZ7piISGOvy9afq5i9zBC9/f
nyBb88ZeDIDbuLRlFSbDFLrfKJsy6JodN2+b//3/V/GNOEUHpGoZJMxd+PRmJONUx+VEyRqPLgWO
9dwo9tG96mbi4C0K/SVIJtLSKQYxG9TUhprTgxSAbRiGAyPFRRn1SpFIzV92ycyLaoou7lnXHpzc
bT0YbkzGOUy17PaM4J7ir0EJ1o0Ff/JUf7YLw5eBRJ5E4OciyUiWg8QOpTq+J6YbuAzP1QITU7BU
jT1otlqvfdQuCjnK9k0h+7/mjSVreXTUthisCSdbpMirdIUys5Il/ch4AObiqgXw7pQlmSRnHKR+
pFaFSIoekEiGFyK/yvjB3cmyyCZ0jHZ9CYV44sUpXke1EuSJTtO7tS6CU4kXYgLGlhXl9qpmS5L6
kIMQFZKyFLZ0uz83lt3yJ7CYUyyru7pePLEWOqKIpZ2rrmDxeh5lk57bcUx0GEE9P2pLBXYcDjp5
kir/937u6bu6PFntRUx02NAt1RgWkxfvssk/tmPghg/CtSW7Y8LCipE101wtc6JLgOeFA6KeaRUx
iqK3B+Ly4mmZB/G8lPOHfhB/n1sXw7GXSrcNjhg0hiZFGxVqojfWriRe+jp/8IMyyA7WxuZ7xnmb
j8h+OpXw4kU23yWDEDQUd44SlJbGTZSYaDI2jn6+JqDNlf3LAIWrLIs8CUaMA/ez9WActouAeXma
yzVh8wTReJ22fLtUuj+SNLG4t4kLG/xqkr1ctodBNQ0qP0DZQ/MmbvHj/kLbOjA2axJKOS9+GiSQ
V8piTXFAZboByanTHnHF2LrY/3+1k9JwAN4zaLyY5FMHDTNgUyod4HCm9EEm0rYK+/+vepggVyNT
SSBaLhwsLTKfIUkqt+rrf8/NkrFZazKvZYgyyHjy8EQ1pLgtCNk1Sd4fyjfaZsnYrTPmu65CcQN2
6xKi0LNUMeDMf+TYjW7nBmH4NM0Dj5MBN5NMMGSD6cZwMHMyP+WRi5Ir5yBc2RbD8OimDcqNSBxs
GK+nL6lCrt5Fvca3U4MwEWFARq59iZiRdKJ9u+BN/oPuez/aKveI1tOyECYkrAmQ0VG9CJK05F+H
GSJCaSNltHnAyd4fg2XTM4FhA5s463tEU8KWD7vO8nVHzgXV8iFf6R/3+7CsggkMK5YyRGlBJRKA
GNLHZRucJNjEcnAosGTETPyX64xgKwNZfEx420drSyERTDi91oOHZzhRh5cc57YDu7UNZf//lXcz
TiiemdSaQJR1LVHvOnYzGHM0X89ZrAkHS2dZ94JUSyKL3m8vAo/nSZkCqHrQvs2iDNdmUGWdfZn9
76jfYO9+djf/a7idxHkSExPWBCXKsNR+4WX0WyY297cU4ukH1znb1xv+jIdPXP4DpEuEVm/TydE3
GXrrzRFtda4HExCWhaMjMijvxV7v4DJdrMsVmcOPadaEB7ucxYRMUFjGRcooVIPjSftflZ97UTnX
4sA+LRNkosE4r0ZdbSxIMuqF4gL54KZC/Xc5LVE/baN/cgx7NHnlBt22CvAsbXtmEiHwwgvI+/XV
SZ5nYmpc6m4CvW0XQCIS3FR+tNCxK65gPUR/pyKSqXCJhy9VMNX7D8McFuNN1U6jvoct8fgR6MAS
V6mxS0NTIBe60Ijc1Qh91Jq/1Rt/PxSOiJwyPHebMzFhqRfycO5XTAuevqvLECI7luPd83p/lmzG
ZGzScnWQDJN7/rlrUcqqB4iYqkwi4O0cBuf6MDw6Q4EOcmIptEZ3wE3a6eo6BLp6dLpD2nzLUphY
MCgU6hmibfpBj+5vRV+9DM0EISAvEUF/ZFCWqTLBYFOGmhwZpHMyoJjtmo3QAf0hmTo7J5nniQkI
W9rGkSwYSJIpXn1hHXPnyIEs+DlFdlzW/uvTzVwA9OdW4DWkYA2KdD2uxW/bRLqjN0rLRm2iwkg2
jYz0LW6MAyrlwPsHhjMvbx477k230qPVY0vE/Od9u9ovPb9IfZtcZw3KvkrRLyTpuPBeRIvyv8lD
lCIpJLazaeVRAzWIi+eOJ3PJP5GdpQtK8nSP24sch/cEpafoB1UOQ16f1IUnpiAm6PXBkM4cP5ly
0C2gsjm9jnIODsKJbYFMf3dV0IxlyBPSseYzkNcfeYnGs/1er0MwVuTzSdQ+MQFlrPXXDuVq6GsF
ucdnXkMD7jEdXACFECDFcE6/lZi4soJ6VIKjkyeoPC4jvdTDg5+BX+2+lVn2chNapme5LKNweLKL
NVDS8je9wgvj/cYtMcUEl5HVyyH+3vBk8UZ2w127B6n5SOLZO1nETExo2VK0beXPG9iWg/2Fd/IV
K6OA9UdDsM3PPrRX5wS2bu6GXZAnBe5fKI1TzlPvZSdPUmTv9VXr1NlUvrkQe27qAryYa+er6p0Y
x6Y7eAC3rYCxidMS1DBeP/lxmvpVkpXN/LiEBX32K3oEXLLNkHEeh2QAT0lW8QSVbh2POkl0cS3B
8HMu8U4Mnx7yCexYSpKEy7l8VOuKNCMrpvJ5zgU/SmraBmFs4hNvAoTZgieNLsJItogXwXyOXsoP
TUSZLqG+laPINRkWuvxDob4J0E8akjMJGzS/7yCvrCj1wSilMmdOinAAaLNZgLbTh0nlX5oQWt9j
7avWt3nRS9hmqDiGkms0QL34QrX3FSJOa3wiTKAHY98WvpvzEvWyCVtyeeUUYpPpvqN6yhNnHnjR
heHGEAsH37Ga5F7nMzwPLbj//OYc1TVaN9x4gowuCGsGPylWIa7p3A+ftcr1bUHK4OCU+UsDRReG
I2t/gjpvKlGVAcKDZtg83Nkhc3t/AWyNGy7Mun5UFSmWZOCj7KJmEuV0Kbu5OvP6h483XBhnomoq
1IbZHxr/Tecs28X3zpWVonXDd0m4eqJumZ90njNECvmNmxfII31zy9yYyDGAAsELNws/oUjqPetw
LN4Kn72cmngTK1ZUPfFWkWFidkwa0UP1dg6WI+oVi+eaKLFs65aVNvVu9BNKwzqSZUmId/aLu9an
AqcfmlAxUNjmKBXmOBI3xd9Ugkdp44f19bYBmF7bh2mLVBKNmYQKbaarJk57jyBF1p/Kr+L7Dddl
1K/ncNyrnbpAfqaiWcrLNmtydK365YkU7Rt+OxSsGao+B4VSCx1sFA89N/lUfdHe+LEneQDhrVId
hFGbpRpe3KR9AKoxwhIK2XkUPy0b9Z6ComXF7Zy1Gm6sejVPqaJbotiCUxZ40APnjeeIwwox2wgM
T+4E88Y17VmSOkEwYK8B48alggjqh1MDMPFikg26KjNCkPsswk+QyZz+xiFiCg/CqMVcTfoytyoK
H8gSkmzDANHkTL003ZhGtF7P1Hr6oYkW6yAxLHQ7usmkwvlPKDfwyF+D4qgO2TL9JlisqysmqO9u
OGnVU3fNWoBlry2YkNW5TczEiu2yHGOpWj9hQGnoAKw843CuQBKTY3hy4XG/aoYUxgOXilAKWKII
cJ4/uGF1SgkeXRjO3ORZ2I9g/UCCYdjaCBgisCLOPPfccx4WGC4M8VxPBs7sJmJAbr5BAjqqvXPX
MXy+4b8MVR9+riuWTPPOiLI61VvX66ro/3GdtLmA6cGZ8OugctFFnjbv021LH4iDJ9Y6yNoDI7J0
YSLGGkE5OH4ljXUBmh8dIZey0quUTVH8mRe0Lk4uhokb43nNWefPayIqNmbvFAeSNcJuV4cHGZ79
fPtThscPTeSYKEBQ2eYF8mFp9rXwW35jYlm/jm2PXHct5b/3o94vE0noxjxeo1Km8xgeyISXXhiI
0hYNRnPJ5g8/HsooiKS3+qjQ2rY6+/+vbgu8clUo/YAlgyvaC2ppst9/FFtvFck+3x+PJUz9xFuW
j6yEEg6QWCPkJVRepLcSXBD3G7d9v+HiGVk4NJAcnWRONt5kCwhFWGp9dU++HGM9DCdXK6DEGmwW
CWBdqFwNV3nhAbgV1wWwtfujsE2R4ekTy/zMmYItybyl+aBx+vuOmuVTEAQMwHByypyqAkZzS5Y6
EE9C+EXSzOmXXmAk97/fsgomhowKSCB0xerGmcaNUI+duPzA5lQr7ob3u7BMkYkjS3MPJ+2l3JJO
NSx4C5EiPn0YofNz8jhmYskIlOgV6Sc3ZjBO5ngsBs5uOLjyW0KHiSMrfO1SWonlQbO5uBaa6Gun
wTNagGw08VR6SmfaD01EmarwnDgK4sYp9GJQ29AW+uKGuv/n/iLY1tnYs2lDlOYyxDqn/IXsMMcZ
S39xDpFXtlU23Jk7Kiebi1VmHqQvpA6W33agxu/nPt/w5G4cWNhWMFMAyIc4JVUXz9n2DUBR/yD5
Zft+w5GLutq4A+KbGCusoy7QIpk7uR34gGVn8A1H1gB096COTRM2uP9q7v+zVNBeLad3Kdh2o4F6
b8YCbMynJsuEj4EmDdqK+aaT1t069xouW17riAVTFwDfMAUoD73fkcU3THqxjDcqBKHIblRQ1JHK
iXkFbsgqmz+u9BBLZpm7n7BkDHhjoKTTpGHzn0R+B/eUuCHfeuUpj90BvriqQ2Vryy2SGVt4N2Zp
r/SwPMgOGrPUqX/fy1AW18N9Xl1C1LLdnzqLP5oUYzpV3tRWPM0i4tQ0YaVPb+HmLU8hnfsDo7OY
tEk0pmsIEtG0pjGOb0+px9OnHNyGB/luW+OGv0N3OmUbkpUJ0VQ8q66aazAdifz9/fn5JXjUByjn
v6ebrNqmlPoj5qfj7ZsJqe4b6fM5UjXNIsnnK9gAQW8bzolD8Nhxv1ObPRsxgCNKDsWcggm7Q+pS
AOdX+GURL1v9ULvIJdzvxbb0RixAeqIMppnRGG8zur6OwfbPBC75iAS0DQ62dcvqmHCzpch6smyr
BvrZHT43gdRPoB4ZTxHa+qGJNdPzNqxFWuukyfwQt79AufLmQKz35P3VhJoV6b6hV0wnkw+9vssk
CtC9CBWU3++vgW1+DDfHdUPNwVx7yQ+aLqh4U0DC6iPye4sdmTCzDtnjuskbL8l4ncXT6lZXkSGF
UDC8KgeZ++/9QVgMydsH9+oGQPthqoiLpF221vUFwhrf8VDeXT1yDh6OdTacPOsmSfHw5yXpBBrZ
EoXCM6mH+P7n29bAcPGpVkvX546bqFRt7xZWyH8rqrtz7xAmtkxPPtD+W4lP3wsMgJ2/biGkLe5/
um3mDRfW9cZQ4597SVOmz4oPID6Hksml9LpTtK1+aGLLuj5sXIW0XLz3kO1f3s7+11WgmOf+ECyz
/xO0LAgcFtAC8RvC9W+1wnG/q3AWOdf6vr2+Mk2ZrVvu1SUiKar9oFYjp8jLDpFrtm83vLdjoZB4
+6MJ6i3B0lwExZ8ubadzbygmooyigHYt3JXGkwyRvaGBCsjF6SS0O+9PjmVvMxFlGbbkSVRtCMOf
3ynP+0PXOgPGBJVIEKpgoM+JVDX4kZsGB7upxV5NhJnqhF7rvAwTzTgtr2rwIFG34QIezWVwdFOy
dWL6c1nwxdkVXlB3IT1I8CzBY6Hc5urPqjuIGbY+jB1aE88LvV7wh67JAMwCK+WtyzgeMDcwkN9f
HcsJkBq+PW2s1qtyacxxjGWF6+FKybGxNTsCzG0wqNkDwcGBG1p6MwFnC60hyI3sY8zROp/pH7wD
HWwm2QvqP7aLl4qjC6bF6kzYmaj4hjquKUQOzPcTcOahrG6AfWtRvUgUd03jOPzFJ/BvlTM7OCTu
DvmLvJuJQ+vCEUpwVR0iATPx92obGwkhV1DJACvbpXFORnLgtBbDMBFpUFiAOgeIyqBHQL0tyly3
5hGvt+7tumVH/Ju24eydv4pqusIpVxFF426u128BtoF3rQi8PgGRd1g8L0z5H+4boSXCmZA03vQQ
6lg9EpcsF2+zPp3fssD581zjxq4OVUHU4qxINchlCN+Ad825pBnNTlq0EQbkJBw9ENhZUWiwTae0
Kt4LUDqRCFRv5EUR0B5eJoeG3vX+cGxLb8QEulB4ZYdVmZYGNPeQvQADwpgEnm4+3+/BthpGSEDB
a9+XOZIn0se7CgpePffjOobBkZ6rpX0TeAZCiLmZmy5MhJ+3v4shKP9FYfCR+LhlfkzgGV0l1Sni
JsS9wIHwkDnqOw/G7mmFZvDBEtgGYGz3kxLBLESAmybJh+syMAgA4PZxEJFtrRvbfdo4swSnGYiu
2mB6nlHRBHkT6Guf8zWT1Gxa8FjpooIlhisTcm0KTZ0/ts1phoPYZPv+/f9XYaOhvEzDSogEUhrO
H1wyZCt6UU0HQfZHjPtFlCWGP3MRtv4oFtDI77phNB3/EhlqEaEN/RW8LMs1FfSjHsePmo23QDUP
G6SxQuGGUbVlOtpFW/K8ejkWb7GN14gAOuBkzdoN39NklIPKljQ7Iv/kydWEqaGQdJ4q7Pyo04eO
L81zSGnA9Q/Cl2WbJIavi3B2g7agQcJZrWI+zY/NorGhlNBMUP54m8bm7bx9AgjpCLjw611FmJg1
lmahnHGwj4ecld84y/9OBU5/C6/Wt854KNn+ayUXX5jgNZ6GS05WFL1zHDvTqRiudIAkROf3z1wD
ocVD9lVX/iceQlgFIk7lw4wkZQ5ebkAmSXw/lNoGa0QKJbp8AIzUiwEQmJIOepkgbtqa79vatTfU
A5VHLO+/NkJhQt2GlgxgS+m2B029PyZ/bi4gEjhKFNkaNw4CSNySgVYpmEt+HN2h9K2vDgRkrvcn
6dcRW5goN4DO5qFsNRwI4LzhAew7XzpZQXSnZ1/v92BbBiNkQDFoc4tyQg8i61GNLb7oGceAMgRo
O+/YwduJbRxGIHCw7QPVvkHEGI+SRcQA5Zdr/d0TXncwU7ZxGHs/F33FUF+EcUAaormq3pshLJpC
w2VOPwSuPJgu20DMoBCAhbjt9+matEQamBWPa0/elkFKDsKOxaJM8JtqSR/yfl/yPX4XKYB7uGUc
vfLZWt9T6693oHDD08w07ss9pssVaE/3utfy3TcmW+uGT1MIhhd1sMuYFAWHDNUK4DnY5JtT2z9e
B//78VMbrHLSgPzgirx2jzhrQ3uzPYLuWSzIJEmj1YAyj7llMUDPfoRcHdhkmwXA5Po93nFv92fo
17c8YWLfOl2nIO5XLN6x/1oNBWQX/RfiTR9k5XyZD2kDbYMx3LrxqAPOr72fdoBg13xjfPncrd3z
uBxyWdtW23BqXuUNyZaFxTRNy1vaTdsFag2/358o2wAMf54GkkEdR7MffHhLXn/fb8JzDebAc6yB
vhCGLyslZl2MG+ZoFnEKmPgFef+3Wxu0l1UOf90fh2WSTPwbLzs6zQ1jMawruw77ez0QUweTZGvc
8Oadh2or1cTirB/bWxOKv8VQHfHW2Bo3nFmhltWZ5p7FEGzooiJXX8qzuRVh4t4WPqrJcRwW71Xw
fTpewN7wHi+Fn7q5/+ssE5gPKp//hoxlG6dKCZjRRGooilT6W4v3+nPxyIS/MYFQSnIfBoR6t4hM
7MU9rnWyTb/hwRQFrnXvExRQpUSiqHhDWsivT0ZqE/XGlhlE7hvkGSJeoPWJIsWEJPkRD70lzJmw
tylnjioGDu/1lw/gq9Ng2AVNGiiWoGt9CcbD/cyyH5tMabqenHTqELSnhhMIQDjkMk09imH0dCpH
IkzsW8YhzQV0Msg/wuqTbFDF4FTNfM6CTLzbhLomaMohOhQEaPF0F07yiHPucUKYYDc8y2Up3TrE
Hsf1rlBx/4QiUH7rx/AAHGuZfRPmtsgOJJnz5sVd3bqwJP+r3lTzNl9W5+F++LQYkqnGqZfJK4qa
e3Ax8X5B+AdRERio1m8SINbKJQcQNIuz/YRvAyvAvEEkOsbT3++DxmGu6gFiuD8GW+OGJzelr5u1
o4jSNZAEEy7cOHIhpN5v3bYG1IhwPkR0IISBRU6VGrCFlQLUKHKr9FM/77rk97uxDcLYjwGzZowM
DOwurb9cuhKEolse/n2/cdsYjJ2YOzUk5tnKYpHr8C11iu3D0mXg5ShP1tsIE95WyG5w22n1Yg5y
jIsGxXQ0EHHgB5bJMYFtMl+rEokpcJhBOPA2dWqKZxxZ7k+OrXFzH/a9HFQMO0GaI4foB1kMlOG/
nWt8P369ug+gal4XwzBj5nnzoIrMi1Z2slBFmEg2roo0nFbEHx0u9CYnwMy0U/QHFmkJDSYpmubV
0PW978VycLLrpHX21Cy4eRNg0j+gIOyveT6kpLWtgeHCvJdsmlFQG6dAOr0jYhteuhbig/cXwWL+
Jj9aWHWt9HcOuXqCB0sOnh5FcZpe/Ny93u/CNgDDfQlewKGXiTiqRrww8hlPSz2Iyg8GYGvd8N9i
rvuuWgcvFi4E3KADWFxI7Xw59ekmiG0grKK0J3JPsSwflxw0tONwjirWFyZyTfPeq1NaQhsjAIsx
mD9plKPS9VxwNhFrWekA4rOAHC4NkPvIska/IfsZlJXbKbSiMGFqFPIkvthSxLW5+SJAJ3Dxh8ME
q8XFTGwaZRVfXHBXxrLhL4VbvaQ5SA4Jf5+N5aewPSLEtti/CU8rgnCY0wLmM1WYpR8knKJW38vK
OaWSiFU2/HcoCa1x1PLibCHfhg0cDkEJ9aJzBmrswBnoYSlkKry4KZY/l2Lj0f/jgGtxLWY4bhay
PEtXDlTS2LIok/V30akjcWjbxBt+K+bc8/paU2zquAQQjoIRKJLVkbOsp5QpfGHiz8g6rH0Gkj6U
WwLGdxEE9IugKP/n1NSb8LMmXfzFa+sqiwZvBXCuAS0cYtuRJJUlCWGCzyZAr6u6mvcHxfkjraFL
2cqXFFmUWhxFtx8sHD+/2QiT54w0E9mgM75BRHVtaPYpc4qAf5+mWbb/siz1ykvgp+V3XZfh9l7X
Xg5NQN5UIih/k40L/a3LGHYQhLyAiUiH00HC1mJ2JnANSudlMTg9Rj6Cqkn5UGaEttgRAsHW+v7/
q1NHFqAGFxW9btyRHmL1UO9ekTg/d9w2oWpFQErCQ4DhgJr6hOf/6pZ7uN2eMzjD11O6Es40BTgc
tynq+kDxTdv0cL9xizuaSDUQfodaMRwjx2ZZom4BX5IawA0owf55vd+FbeYNj2dc4MIZ9m4sIDPh
Zb5/4SgzOBcITahao/K6AdMaXsdrPLBw1lJoWqMA+tSnmzg1FOPny+Q3wJjvypsaCpA3yPcWB1az
p8x+4YYmB1qDMl4sJEpHJkh8gDglmD9MZf8c4LloHKIgBAXD/WFYFtmUxcSrH9huZ2Audqh8g9rb
6+IVY9R3/Kgm1rLGJmxtv/a3TQduQ5rhrKcX2lzL7VAewNb6/v8r3x28unPTHV+zTEA8umF/XUNI
Zt2fHFvjxj6twM1CQTUNCxqa95k3k1vppMXT/cYt0dwkPpvGtXT8FCSDmUShqu7kywC6qshDgXjV
EnpgSLYhGBt2yisH71wdeqGcfWYlLxLRr+cAIsLEpOnJnaHijQkial7iH9PfqvGv+xNk+XQTgqZG
XBLWChO05O5wIX3Dbpvm/MDwba0byeqso1s5DKMLsbXureTQvnLVIeucrXHjkjysuaNnheBAAiCg
xQIO+i1AMc39ibGcg01MWbO5DCXyaxhTEMFJxp+4IHhOpv8Iwl52KuD73dgGsYeMV66lcBRrKdtD
A8o0phKlie06Ftf7jVus3wSSZaiZonk4h8iEu79pV12onN41g3g8LmWxfb/hvQJvTv/H2Zk1yYlr
W/gXEQEChHiFHGp0lcvl8YVwu2whBAgQIODX30Xf8+CWTRKRcV76VHSTIGlr2Fr7WwCRNmimxSwR
bhh7cObKuDEv132CtfhSUfFugsjrpDS2eFU5viPRcl4zymV5HZ0rZP+6Nv7WCdKbs8zJZiwEjqvf
aRT/r5UZuKLY6eSN+d9mmAk/6t16WMOAgb7Y4vSZiIz8nLLA3VmGN37BFpEJCuN0MfooIHTqDtJO
pH09CPan+UrNgK0jUyilRZ6rxg8EQ5jwmD4obzwRgZwg8/fIeBuD6Q+QWdNBbCKRNYVboJ+2o3hr
I7rni7yx2v+BMCth8cR6bIOCOrxzw/yGw/k0VQpyqEHd90X4rZ7zndzyVndYUU1AbRpav6UnEbHG
Q80SaaUP4FVIRH3C9VTT7qQCtn5obcnfRi5hsMh0XMyBcpo/inCgdzEqHmrh7C2gW11ix/fQqKWN
0O+yEfEXFqr8M4qL9rIAW0+3opuMZRGPBE+fJ6ESGTdjuq9M2Goba1WW0tSGOw1UwRy6RIGE7aHy
wjIt4yvrKJitFxuGfIEzA3zJIJ8yKXNiLyFQbhwuz31/b53I1oZlVY9CwdEg5rpCPCtdxHfhgHvT
y0//++IQ2Yqwyg16nWm4JbhueM9wuGVifL/etl8bBpHNNGPd4uALOHINyPYDLATnJw1USAlc0k4T
/d1YN4xspZfIF6MHk4cnAqdzEztfhyU60QbCvXV6ir20CMOXYgnu+hwiiEbWOz+81TdWhGdz78hG
YUo3AN7DSw+qzrwRb5e7Zuvh699/i+qsDRynrEKsR+tJXBg4q0PBex3ZI7IZZ+NAoPhf1vQMrg9R
Ls8q536s2yJx1q3x5S/4e+xFsRXYIm60Fw4oASoL91XHXZFkTX3bkfq6W9TIZp2ZwtE9yo/BrMrL
Ks1MOSQw7q1uLr/+3zd/kc06Uxo32dCWBSfjDSmfwRHU41qiQZ4dF6eq/WV1o6dt5Vc26UWJum3O
EvzkGzdHNWs0gVd1+TM2esHmnkFiZLrQaREccmn1WTkkf3V1R8VDOeR6j2C99Q3WPnxgU1zRbAH8
EhSMh5nG3QK724rvSWS3nr9OYL9Fg8rZqHALiWlwmevjjC2NFLuqha2HW3GsUO8Ncg7236QbcEdI
omez7FbdbEyxtvJrRllgRvKyOQ+B/zlTS//UIrcLs5gqyd14755nq5etJRrkMb/qXQEJe5y/DAKX
5ATCHSd09/yOttrICmZNh6juMo2bch3+1PX4hehxL7m21UTWIi3aQnd65CG8lIYjb+jD4KsHxFku
r5O9wN35v8PHQY5nAjncO4UgeKbGR3QFpbjKHzuM/tB6OQogvhxsCubDc2imQielCH9ejt+Nacgm
nYm601jfSmy+cEv7A93rpczDXQN8At0ncOGqxw5wnp0p++/748imnmUcBkPeusOnizxlYDr/uydj
izkNHoD0YV6D3L/nBLkxZm0tWKXGufAFdgZVDx5TNYHLY6b4XYmy4J3Mz1bbWYFNF7eH97ppzkBl
/ZCDPOLi+JbJ8sdaCOGLq8j66P81Zn6bnIBfojomSGvrAGvpWm5ceR3f+YaNwLNBaGyp/biFIvsU
QDZ/wytDfkTlLlZl6+lWWJPcaUrHXffHBldwJsDlWDUH0c5w2nq6FdjwrSDKD3PUp4fzdOSBT9Ni
WD5cDoyth1sxzXkI8niMS6y2oD9NiKr0OAQT8/LDN8amrf5SI4Mn2oTdl+vI8EaVSByKXJqXOJ+K
nZ/YmPVsDZjKZbcacEDAM7QkvneZqsF01m2DKslkgklGINLGC4Or/JPDyFaF0bomOa1w9sWqrM6A
n3sJGyFLBRbtOqF29IcuDFKqUdcSqrxgAbu1dOL3PXyIr4sEWxPWCEX6Jh/IqendMZkFhLvZyPZq
srd6fB1mvwUx5V6PAnskmap+oXdoqigJPJCkCuQ3DtcNKmuRnlFWO1UuUkwQ86w18b46DBPg0WVg
9o6LW19hxXO0FLItZ+adxnh+D07fEy3Nq/KDr5e/YCPmqBXQXAxOa3C/c3JLvTxDE8OfSjXVx+ue
bkV0UPfcbdY6PNCvZZoxXD4O7EoiQWQrwVQIab+TYZWWSo84LVT8OK1L9VXvbkvBWm+trVYFMkt5
1SfDgsHZEIyhy0/f6FYbcAYfxdLRGpcLxsN1d4v91yFwTX9o5K4gZusnrB22FCx3RI4iNAzOb9oF
9dqdlyVx/HhP7rQxeGxZGGjR9QDgTXNWBdwVpIJmK/L7vRPC1vtb8auyJWphz7xuXZCGCXL9lccg
06ypsMt9sLGZsJ0y2y4Mhw4w/1PbNSjbmEJ/TogpZQ0PhKD6yShldwtdrisBi2xxGAxiNK5UMaCy
Fp5AROOuTcAvJvHWaePyF201mRXNuNcnlDB8URNk+gEbm5/BxOVJriPr8i9sdbkV0bKXoXIlNgAS
buVpJQEXDCe49lx++sb72woxSetZTBqZt3bGigb+YogchniK10TA5V/YeP8/VGKVnKZgxPaoahd+
yylEBagq2Lsy3NgB2CqxYcp6klHstkXO5REVjOoTHXib5HnvnRsD4tV1X2GFdrMWQ2hsKE6lCeOT
jsxHmLcEVz587Zzf1s2qo1nbeWt+rxj+UXk9plO+W4u71f7r3397+Iyq3gl2BTiZ+yFPZYGnh6K+
bjGzxWF8muewypFaRUeUKRlck45IHl5u862xaS3EfOxCVAuub76g2ItE8JGMZuPfOryZr9sP2RKx
Kpgjpxc4dhhR4F4BatJjJ7tmp183prvACl13ziN3LnDuNF58s+r/YO4Ol++uf5CRIukys7fLLbXR
x7ZSTPZ+L2f4Y595gWT0oaVmLB8bVS/OlT9gXUAHhlRNB0DZqS1LH2JMLo6NeyX/NbK1YsRFJZPX
MXUOWvXDhPD29ikMva5rGyty3anzFhwHoCOVvknXWqx/c4/XPdyKXNFLDlQ0pC9VNfyjPfAUpzFk
h+sevvb2b5Fr+g4VKI2B8LgsyhSgoa/lJPa2Qxtj05Z6mRrqdUCcsZUDgxy7IZlUyPbPMYeYcfHv
J9HsCAC2xqYVxRR2OFPn4FBAW8c7a1KMNxH1v1/XRNbyqxpvmn2oC8+m99yjQQnSjWOc8araBIAr
/tsBMq5gJgh628ltpiAZNIq7a6fd075uLF225CuDYYmD2oTslwjNu2Cpfui2fgZy51OX1c9XNY+t
+zLAboaB7rNftBZvpum/9MOukeBGv9qqL0mVz0iR/29dGcDGfeymXFw3amypF2VMcA9plROupfIk
iGFOiMTQy+Vm2Wp5K2pZTOYgc/Dq1GHPREHhaBS7KRVA5j3Sppd/ZH3Yn6q4yAaUEarypSJTc24z
GC1S0vAj74xMuxaQ7ss/sdUF1mE46zIOsrVUZ1agdDxx/QhHjqi7kp8X2aqvIMsV9VwV/6rkMiey
Q+iiLh05Lsbr9PInbExDxArgagnBXBm7BskU/k2H9FZ7+RNVxYsR42ma3PPln9lqKSuScX0wUQxY
dR6cQicMbsukGa/Tbka29ktWRe1FVQxifdiMME+dvxsPlRZXvblNHDOlJrwrImSb4vCoGlYc/GnX
6WtjjNposSoKa78LOjyclv5XTbtpSFTY+c5TDW+QZifcNjLitgRMiCDucM3YnHVtTq5nDsJ1z8YP
HwaHnqZhfDfhuui61rIiOyg7Pyeh879+Rk1Thiuikjvfrnv8Orx+W5GV4QrngD7+pbCPTqAjB2N8
CXf2oludYUUzzfoyGNl6S4HKrwfRq/ugdlHlPe5CILZ+wVqKUUugurpBFADd3yezh8v2wDfssXRb
+v5yC23Esy0BC6BADXBR1JyrUbMU29D6wLNq+Dp4oFcGLFNJUdbZdQiZyBaEUa6zhufr6dXHr1UU
ZWXdwHc6e6O1bC2YC6dlfy499qsVbZbIQIjj7IPqMzrXxp+tBpPIj2u3q5ozSuTMiY8orhlWekwY
hNcp2iJbC2ZyU1YTgO9nrPwjfZSa+w4AMpDfPzSzHsTONBX/fbWzVWGcVzIflrY+ZzM85XIGRZ4a
G31SJNQvKAGB3LAd74YhLI6g9Lc7u4StLlr//ls8tuGi/v/qhTY+yGAjzG05Ab23gPfzzodtrBy2
5yX3Y+iFkAE7z6Hj3rre5J9zI0+Xo2Xr/a2Qb7FoSJnz5iw6ytMsjtULPCr8dBG52plVNgLStWIe
p6mIAAOOsxXkesoMX7BLMId1dYUGqjt4q+Lm8sdstZS1lGehUf7CsKuaGw4sFgUJRi1kz8x4YxGx
JWLZUA1VqLv6zGPvl3Lm77qUr4PX3nY0uM9z76kDgu3yh/y9V+gfejEOBx3XRVRmIwimYsrcu1FO
7QfnWtkN/UM01k8qjsa+PpuqDfMDrqT9/rj0Edm7Rtr6hnU4/BYZ7tj9b4vLPb88t6MhJ28a38Hv
Qb9cbqW/DyxqK8ZYIOvJb5V74oF5z3z+uerky+omwMBoGUG1ue5n1g/87UP0siD4aKzOcu7nO26C
O7g+OolpkKrJXTOfcl/uFbJsNZq1vFPUEi9qxiTG4QhUESBxG2BPowYBc/lj/h4i1JaMZaCGTA0Z
3RVnfiaZ88N38+s2itSWiiHPBOtEZerzinB94qUOPjY5ykuuim7g6/7bDyrLRzaEDSpjMkxWPwRX
5fLAdV9G58tts9X41hadzR0co0d0dOvgHEZz9ixE1B1y5Bh3PuHvxz5oxP/7CVAA8LKOsJVeZQxU
lFDLuufAK3/UmBYvf8TWT1h5MuoMoZlQjIAJvXwhmXuu1HBUZfCyDqTrfsKK7CAemVyWyD0pBSSG
7mWZZBizX4ChzA5x65ZX1YxRmxgmugWW9y0WPh7z8MZRYCg6zq6ka6O3bWIY9fsFgmhcOUCDJg98
xHo9hNN0k9N2j2a8EWy2aqzN/D5WkAScZ1wKZAD9nwtV8uvWCNsok+SwH+Siqs9SN+qfGZSm08BM
dvYVlzuTxdZYIv8driADCLizh/U5UOqcLe4TQ8VJNwZ3eXBdjoIyK6hp16AKBMmDs+jh1zP3QIbw
MVu++L3OXy8P161esMIa5yQw7IFHPsux4SdXtdkTKvuvy4BQWzamvFgBPCewu63U14yDDNOpPYza
xpvbqrGKt3GFgzyeTXHzUPjQPDeq22v6rafbYdxlQx/j0vNchYM2tzMYK3Uqq4hfxyCjtjTMHdXU
jyAw/aJeM6mkrVts9otpF9+5sf7beLAAzpsMlp71uSLRUXVZ+f85LnfNcdEoo4lsl52paCMSbHHY
POs8DivkuZb8oRTFgfkw5/Bn91stos9XDVNbIkYcMtZuDmtY2QvcUhKO8h+npWpPLL71CVYwt42m
uhhX+j1BpQbaq/ikcv2J6DkFeGsPSvD3TTK12WESmHghgM85swZGdEbnJXLizn0VlV1K+DAfBhk9
U8rfLjfa1kdZsc0HsYTGcapz2IoqnZoslTm4MUjnQIaI4Xa+6mdsIZmEsDXKpFudTZClWW4+sCIA
f3c5L3zPR3HjS2wh2SCHduJerc50ZtPZDFMqh9A9lF08JC3Nx+N1X2IFvca8qiN4f575ADUcB0I6
I+0jjrBPzm7Of+tT1r//tmGeTaxnB15fp4Dxb61PUiolFDVAQkVavl7+jo3Jy5aRzUi3uOByqbOa
+edMQ5Lg9eUenGjr4evff/sAgNsh7CYaG5x40enMAb5uxG4+ZOvp1pG7ihbSMYb1aDVCg0eJONbw
IN3JZm893IpyGF6EgDMin0oJkHqUIZWjxG7BycaMayvHwAHPlwXsQUhxzfu5U+NhPc+vR/lYZ95h
X4y7sTmzHTOXcZnyESrZ08LJZ9U7X9tp5InBNfPOTnyjnWwdWdC0wBz2GD8rp5folahUeHt1FBtv
b8vIMkgB4YsORPvgNOOB9Lr+IjgcyGI4Hu4sSFvvb8WxKXQEO2KQZWaZVxlSmk5Bk7YbCna6KsBs
w0zZ+HGE+nGcRCsfShx3jniQdK6bX3f5SG0hmZtFDjKa8MZgOC2e6AS5iYKaH+XB2aew3CO4bnXF
2n6/hTJVEwuKJoawhQ8/dYuqHKbH9+EAZ9/L7bT1A1Y0r5eEkoZAJTO+sl1c/Six0TmUsGPdGapb
v2CFtArIICXvqzMFoDd1QdT6ylZ3aBHyYM9rcms4Wdvw2gG+3lQ4ak3AIYW3Xbw0IinjwlwnMILz
s9UPUZ9FuSl8yFxmAKY5QPVTRK8DY1NbQwacgsuZ13PA0fJJHCowilC4hHPp5T7eaB1bQObUOcyk
+soDuIQHnz2oZlPieNcRP6gtIFNdPPu689wcoJKqS3LaqZMPd4njdS9vr8a66AnXa8t7RddiB1ON
N8tY7e4oNtYEGzMGorrwybg4JxCQzgYbmLVWc3aL0wRMQXglXgFU1f8OIGNGr+48aBWGHnEG740x
XVYSyHWNZEWxI6eBen5UnqGhPNRZdZL+snNDsDV4rPAdVOW7XodHYzFIiKzP026aeOvRVtSSesmq
mmGV5L33TGdY10U6vvLwb0vH2FxGWVRCJqkHde4kuZlgmpRkTnUIi10Jx8bcZsvGghbmvCYIlxOs
K1RiOoQs5dDH+jrfO/ds/YSVEGNZ3bu+0cspj8b2daky85HH+SfYRjrXDR5bPOZSN4dmuXJPouz/
0ZOjkn9LlK8amTZhLAwgiJYV7jSWnEh4L63+Gq27tw3a2KrbpLAB7LuSY5d74sAbpKv+KpsBrVZF
/hSh7PryJ2z9iBW6gY/JrQ+wnQasFHekSHuuOzq6TtITuU5fQW01GfOAy5g5OsFtYSejZZanUX0l
6pn6VhAzodrQB90F9e8aOu4FZe9jZ95fbp+NMLbJYZnk3MkZEttczA6kIbAYreddSf3W062VdwC0
J2wLF6/exc9yAiczNOI6iDq1FWTI/bZlrwSk4Y2QByGUPud+uKcQ3Bg4tnhs9ucs5GXkn+Cre8/5
ctd6qOol48erlxVbQ8ZXe6BAChz10ESJHHEJVsCW/Hy5ZzfmHltDJmlRd+6CGyqAJWXawu0o7SP5
EuGaYWf7udG7Ni6MzFVNpyEDVYeFLyrH9f3YXgnOpbaADAYYqIMx60F+iN9mH2xJT+6ir7fe3Fpy
aSOHZqEgd9EW9/W6Ay60EYBLXG75radbAVv5xVTkYlVErdW868ScOYpd2ejWuiv9wC1L6OVPfPHa
DwKVnE8UNM4rX90KWBfiqjIUqJJXuEK9m1tcyU8QNuzcxm8MSVsqZgTYJzUM8E7KQenO3Cvv3HsA
aiwlWGdXtb0tGAPsnUEq3LmnFfmrSmhVsLUyOyG10bG2YCwLVTkFHeYEAyz+kz/JOfVDuXepsvX0
dSb67bioRcewu4GauiDllC7RcBpGMDuua5e1S357OPbfGraGKH1sZSDvWvgNtwlmnfY6t3BqQ8Jc
qPRkuCyrWrWjxff1NryKpvLz5bffGjhWvLZBGaAIAhan/0ZU4ADWOvhAjuP0slfKtNX6VtDqpkep
kYulyjVOgUNEUZd5goUluE5KQ21tGDN8DgMPcEUp3e+VjIpj2F7JHoMs9b/dOwAz3nZ0ffu+yG5k
BqnhMuxdBW20vi0FC/wpyHHfAYL/DHRGxSb345IbJ0EysdyJrAjv+adcmNpSMAJjWe1QVFjwAtJC
ugAYjUJ7gas+2tf30IftbHc2VnVbD7ZwSWMdCpRM5+RlmarDrNrHLHdxzbtXt7DVWlYYUxROU9nB
74AN4qbFxWUz1IfF2UtmbD1+/ftvgRwUOamddelCDUP8ICpwTKHzVK+h2RWCbISCLfpqKzjsLTEq
l+nAyPvZZPOvUMx7FRFbXW3FslgaN29w4IU5sn4Ump0Ubw6iKl7mpUv8Yc84busjrHiWNcWllu9g
/zYAraSIuyTLcu2Z/Q8Dydqv4TwBmxrZ5M53TuKOJ2OA89Hl+W7r5a1wxn1ZPYEci9qXmL4y3God
82yMbi4//O8xENoCLyCCZggsveAUectTMMjXNqvvWBPemtD/dPkn/j5IQ1vghXrTRfkVMp+8CQLY
q/u1Lu4C6LijQ1dUstkpMvh7M4U2GcyEPVkyuG2fSCDeYEdZJTUS35c/YauVrDBmbueFPEf50TpM
XXflHYwQ2tJnf9nTQ221khXKyvOAa+4I6FOaF++IL7xPLevIsZBjuQfM3vqMtel+my5Ia4oKDuoA
8UfmPRjwGln19StWT87LDbXVCVY8B4K2CxtgI8PKaoHiZ4o/5GUWXYfoCm1hl+haAP2yHJNR0T6Y
OnoLl/rKUWptpaH377ICdlknEqmvKkKUMYEkfTyB8Xe5bbZ62IrjoC1UFHMsN9ncPNDOOxsZ3OuR
7UTyRtPbkq5laZ1RwV7n1OWxQekCztfZGBc7J42/T9Swufvv0OFjrSsjwNFEq5yHvHkgM07XVVw/
rLP02HfNTittjFG2vsBvY3TIi8FEM8KYe87HrFb0exXhXglFeLCcgkHd8XJnbLWWFdFDRqKhh4v1
SYT+56rJ35ziuixKaOu5wNofA9KHWJRdcCeCoC6SyBN72satjlg/6Lf26b1KSLO64bSx+BpP8sks
rzJmj0NWDKuYfed0ttUNViBT2LmLCaV+J1lW56mMfvooSuqz/K2v9m7Etr7EWpQ5xYaarF+C/dCD
HwNNQPK3FYXcVPRQXLlHAor3vw1WlcyMYwQcmOlonrYtTMpZSTnIU35+5WCyInsCrEsJCvujJpiX
YzbwtyqS+enySN2YNmxdF8mgmYTjF8zd6uidNOyNzMUpjvXr5cdvBIIt7TLu2OfMx7SBC/Q8GTh0
b5OzK4Tf6GObAAYmrkcWp0Qfl+7XUOh1tFIwVBPaqqcYia7LH7HVRlY0N9gUxSBGAq+Tlx9AboTW
AFsYlrufLz/f8//Nof95KAltjVcrRRWEGj4ECfaS0Y/Kq6gER8Mwc9LFXD5Tt3JemFtFHQz4BmSU
qZpBrzZ9P33zBtf92Ectwf9nFHUfxJ9G1N4xsBSglYzrHrfCZXUKOqgBswaWcTpgeZWasBl+uXXs
jaj4dIJPc63VgwC2oE5Mjvq6rGnpXTtmYPOg3iQ+Kg+ngFZSfROUsOqTI6h9aQSJxxe/bMJnynw3
6ZwplrgeHoYHFUv3CyFC3aw3rrewlQ/as4xD87GLG/KOtUHzVuOLnQPMpHKTQHxe+O85YX52wnqZ
+Ycg5GP7Q8f1wH8yUiPVzeH+NeNWrBDlQcs+0nAsBdb0yOk4nDswSF4Wv25eK4IaWfC2wAGo6+l+
EMz7h8q6f1VuKU8cpsh+0vZ1kbpwEMFtFR81zD0j1TeJbhpU1JhmBvaQjx5EgiRC2shtZqRMg7wv
vgzlMHzgpAKkPDCSpbQEZyWRYllEor3Y4QkjY3aQEx3fgRLAF4DcSkDvaEWC5Yl1AdrXgdukSWUo
p1cOpMCPXDIgO2WTqRa60AIWZBqz4yfYXuN+KKsM/c7qeLmnTkCybzDx7uQjyYPyHqfWMTxyg6ZN
eR/4dwBl+XfCzckBNNbgi+vNpD0BmqVfZx+eDoeyXrr+rnKX8lb4HSRLseT3ijTBcKC9MGMCwi6E
mLzSuTxy3GOUL/j3MiehhlbZPQ11ceMU49wlLuRCn2CxgJuNOcDijTPoVAWp58x1+KnzW04SKL16
tCtFaVobVNWcxCYWCB7etR+yEmf7RCu2VAnzIpgQOA2Bjbw3NY9qHthZeDriST8Z+GjoNozfV4XC
jsmVPXqpDnhQpDLzsvlFzMq8zANebG4jsdwQNGP7yBTOeymZBCiAIGUOKLaPUOF5dMXM3xRIMrcy
ItnTzADdO5Ud/pc2YgQfZwjc6MYlzuInaNX2oAs1kIPbT713W4+ajEe5BMUPB8YzPCG6wUtCHOt9
d4Ms+MgRml0C4Lh/V9K4mG4mRoj7QWrf948DBh89uiORwS1beuEfkQ02T4KWMy4cfVZ+hiwyKm7i
YQ6+gOAz3eiw428ofqTNC8ER7QVyP6MTXZaD+0OBuasPFDxWFBguDornmI9/bIFJSFnTdg/aw+iq
lsB5zCNP/Zy1Gr4tWVc+FHnHzob6eP+OE/9MejRQ0hW9eo+JLg/v46DCeF2avr7r/Sp4Y+1qH9sF
7H6uGSqZ6kZlKW973DAWXfnM+Uj/6SUV/M4To3ceeDUMB9P2pZ+OyuAgnM0lFmK5TPOSxDpmv5yl
LYdDYACJeF+6HXrHx390D28q8g6TASREhIy37sTq22BR+oS8kH/IWJ5nZwPKdEK6VUYtvLH6UGkT
JoLJrEmCfOjpXaN06T2Lru/kkvAG04A4IHPaiXdNgMLFe96q4VdVEAcDCNS8/FABBsMTv+fjkyf7
WaCOUs7LLajDGoIdE5vuzOcKtaFZS+WdoD1ay1fggB+UZKvzcCH6l7Z16ZyKsO4/8bCPXrKCyY8o
IIjqfxomMfYheuDsDKxKezOphYkizWevXVIojYpH38jlnJNi5rAWI/BSSmdYiP/UqBj+h6BY7Xlo
nfi5QmC/sDxEK0pnHX6mGOWvTGGKdV0/56eMg+eYZBhLrxT+P/8Mei7OE6bJmww24Qfcqvr80yCI
X5zXYvDwUEXEyR4zzGuvi7+OmSbraj/JzVwstx30JtM5KLpV7CPhiXXQlJL2kAMI18KawcXpyBlq
d/ophfGfzAwvoBOp4zk685GN7xgPzStyYAAFwjitf/LzjArAoctiTFjI6vmgXAwON/ScOK2IJB9Q
DDOOieiJ7pIalicPMbSDt3RR/bfBFdUJJ0zVHeKQa5JkJig/19DFNkfTEL9NkclwnI8iLvTw5Pde
zRKFtJibulXXPaD4q48PIF/25jHjOnyEpox9nFFt/3XAuneO4GeVBjRqdBI0U/lswO97DGigX5xw
hDRVQrP8KgGFPFMj2q+06Oh7LF3mQGbPgTHOwqfXbCpCkdCocseDdHw/uJkC2Be/MxwVGEXChsJd
XgmKcmmLyShbf4oDZPIjoA5Wz2ieCE3dMgvxIjPzn3AydyrQ2ZXzQmiZubfaiUwvIU2o2/LEYF/b
gD3nYyUEIs7LHykHgq4qXeIeh8JhmEtFND5Kz0cmhIyT0jdN3JXqhAxe/lnzsKyHG9SLz+JrMAZA
/pcV7tZuBzY20UsTNUGXSI7LcjfDzXlC8rBF1EDY+rEOWvIOarzyGWZfwcfBoB2Otci96Z8ZZ+p7
05m5TOM2agYDanDbV185Ro/3sfUY3gpqVvoTab/up5Mhsl24Pb0xMqsy8XFTdsTWBc5xHJure1Rp
dugyMuaHgDjjO0r8OUqUW1TeO5AnvfgeqLmQgFck4Sab8dF5mYshbO87OVMgDhzxBVrzITw2ME16
o/Fcf4nzoo0TTaSY0wintBnqHUrumTM5X2G5jXCs6BB296zp8PKUjOqhb93hreHVTNLQbQqZYiu1
uGnmYjosaVg9KeW08Et3ZgJOHAt6zMFY1rwU7W6yFEBl/8UsExYjqkIZHrJA0+/zqIYPkcaYw10+
1G3G8OLWwdp2a1SgvwPehg2JycAgKLLK7dMG9IYDbaohPuRAyp+auC3dpPCzvgaaERBrlEtg9Yzj
HEs1j13/Fqyl6kPgdTVERGKgMB/FUcUhCa84AKQZJhFsITP9WKF27gWIavVr5pgs/Ek504n2E9X3
ywzTsFlgIUqMzzVPlggWTXBMIfQbwN9tcx+MJfrNDGyGYG+esghVIaSkLk3hD9fm0HG4WMGSaRBo
dUwhsn7ElAT79wTl6q57cIQTA+Mel5jIHzUkGv3BjzS61ItyOb0bY8rLY49XXA6LW1P2ofREe2em
bnwPieziHhbcC+gzSib1J7mMQZMoTOCw5IVT9VGGoyfTOG6KVI0o7/dqJ/sWyqV6twSifMD1jkhN
RSH0LFwnmBPuF1qktAU952ZmM1MJbpz7IhmRPMtTiVaVSaknnxxqVmflsSNxS27rKGC3Uz/NX6Oy
mT+rsPDogRdDe+BYHIM8yQrelYc2r9sTWg4lArGKp3uKGdJJ6TRjC94if/lEcoF5UmLHKY9DiRrr
YOQUi1s+3ZPBn79mcV2+NZCbP2tt6jsYcrgPE2qA71oACvMUk2jxyLqyfI4d4+tj7C6tfxix83w2
WZmjiKPUmMDH0MxTWvuz+sYFjfM0BoSrTMdhyvO0Jj4mTbcL0BhRWTRVIlqHf4UvpXLOLrSYQcKq
kX/scy9/oUUm30eYbQfYwyxIwbk4wyxp1gR8PMweK44mpE2T6oxl34EAGb4CvVZ+Z65q3rXZgCWU
ty4mFl1CT3fqZ1J+xmZ8+d6iwi5KhedgozhgIb9DbV+IN3EdQNqpuw4k5nRV+8QmEPqSMWzz90Tm
4rlAufKIUhiNpQBWCqxOA39NAgucfcKbeo4AqADfHDd5NTaZ39qpoN+DujMfwwyoMNk603cShPFb
JRg9UV+JU8ty7I3zRX00w0wTJ5qBujUs/irySL7/P86ubDlOnd0+EVUCJCRuGdrtMbbjIfENFTsJ
84wQ8PRnkXPjrd80VX2zK+WqLWihb9T61opQnYAg2FVPfQwwOo6JiP2hkQ7xqbFgr7EaEvTZHWAh
eTm9pAUISOtqnN5R0NgS9VmOkqKkRvQKrj7zlzU6k3t0bGTAftRmKbKavsHFoCQDJgJpZmUfycpq
VjfDfJnliiARbYCGjuZxvIpZrQ6OQ4dXMdXsRTYoA/NeGdcUtdvRbLPyTrA4+x4DxjIHnWhHP0Vi
+11ZuB2XkJ8I5mqML4GwEIC3DOyWp8By+DPw6Fd9WQOpWWMqK+3Au0yoioJ0qhaI0DYQzuuguTgF
UAY2XxK0PzxUDuo2UdaS+p2NNm2NS5enZjHHS2HB4a2XYoEjBvzvvU1AeommhnU3Y+xx9gRIhe+p
LOFlFGmWi0hZlgpl1fd3AqMi2QH9A9zHEpc3vrTd7iFvOYyeNUt5S4TEptdxQY551U4vUZk5l63b
sQBT8vRxMdzxts2H+qa16vYKWUvup2OxPHQiAwXq1OZvZkeii0ha2O2IW+1lGtE6aGUlX8maG0Um
qqrYIfyRNlX+4cxD6fogP2wvmTk6V3VbV1cdxD1fLXzTW9WK5RpXl9E36dAsHHq4oaoG+CNuKnCX
YRM8ksbyp4WsafJS2fQTYl20FCElc/ETt+ZWFnRQnLSCrE9SvwYA6Qq6NtUtGk44bnImruGVFfxD
zVDUgiVqenEjEFZiaKvA/k356qDtXppo3kHru8wz58IkquBe1VQwx9Qh4Od0k/u4jYSHRnR5AGZC
XM7QoIVwVQ6a39iJUeJHlhAOyirwhx7nwRp/tLyVvwH875GCx2UU5g3OGJ0RdgJBeHMb4TrsvhXO
m1XHUCnmRRQfZV2XKKMnbn+DdYIC0LJQs5RN2T/EzlDcICLbN87MxssB5vN9pDHcMxryiR2kDQOq
iLrAdHReaTC7DxAfMAB8gXKJGN4sMJNIvCIhqf2UJ7PRQpciI+mxMlunehuoGaUXsWH0OVhYGsX5
JcpfVBsOpL+mQEwx+ZGjx3nZR5DG8RxmZe8W6SuEtGU0HwczIpMH5OzNTDq3f07jFicVeRZk2iW0
VMR3gnFOA8Vyi1hI63JQpYdWBoWLWKLitZzsqfgrlZn3QUtq1HdrMZR5lsRQ7pF2keivMLcJY3NJ
N9EgSzBjgk6ZwIdqK7CSX0W1iVoFY7Vm9CdqrJxdSF4mji86h3dHe6myOjBqaVdXcR5HRyC2EXOT
pkyhITg2azbJkGv3PZHJ9xyZKMrSoorz9LthDkkKcmoVYXgRNL1jEoKhMccZHVB4eHOiUvuFGXAB
4MdBbEQ5CrhCzSNsUzQnmXNfWgNSL7heya4oXFcPF20zFeTMsB5onXPnFyRvUTZjorlHzmXVqIuu
l7Qy4ntkFy53EEDN+nkcc6hv5M7E+yvLsbh52dcY8fFEXsk6gPivMm4diGmiXwX5C/eis0jHjwpY
eH5F06UTz9BIWn1lElsAKoHBAkLBBUI7ZImxA9GEjPgQ4VQUYEbnCntnlig9wRemeDg3bl695mlU
N7eu6NQjqdbkHHLkjXWxOrr22CeDMg7CmPM4UHM+f08XG2k/oGROHToLtFewll2kFxQ5S4crZuEa
QeXieHt2lRSP84AU56dVYAb4vuxY9ctyM5hDjbw9AVOizJJD6QycIM2A+7wraQki8smsFNqlg2Pd
5rwpxleYU5mEZU+c7Ag7Qxo89xVAI6nrjPlFpWrnfm7GJfKQbQwvEZg2kbGQcq030rqKQsMZwCrm
gelwgP4gBDjjKfJmpqwjxdVHH5RlPqo3E19l9C3A8z+sJSnNXzZGDek1Le0EONPItnCRZVwuI0q8
y15R3KjPHSpUzDwnBJqDeWl5VU8NJP2DuKgtoQLkmRP5LcuB12FcCriNaOydws9AKDh5Q4cuAAhM
BlFhNB2jXFBFgg6T74yrtJ3Mmhc69OhPCQbHLGSn6sc5JeIpchvhpyiwL0iUkmNa585lnikMdJQy
RqcoipxuDIsRqDUzMookzKYq/t1DXQbI33SahHvVLpC+khUG6lBlwAIFGICR8Mk59/uRuDfMbWB5
67lJLqMB+CvYYj6YoVrgDREcFzQdLFAeP8VdvfxWxIpfOAUfMcCz8sYmgGsNIjUfMgKpxytZTf2d
jDm7ixzZjf48mlMckNQtLziyUtsTNrN9WiG2gfg7QksoZ0PuFxxK6UkGldQU8kdll11LpN7FhTAJ
vGg/oW+IOqW8zd18csHl3cg07BmS0h5eOwVBfJTco9ZldwBMisuY1x9wG6gGTGHUqL66vvMxImmi
GnOMKOgIdyKvRA8WfUcJy7foxG5TkqHFYLYiJBOZ3sjIsl/RhH4q5gadmwXy0Mkh4xHx+4WhkiyL
FrIoFqk/kqUjN+ZUGcvRRq/6QzQCpROA3TdFMc4Hl3IIeXaSFrACi9HCIwaK2Ws6y+QilVbsO2Zm
o/cIEg/h1ss9hbZOF0RjhF5LX4juBykHGrZF4kDrCGRnz8mApiU6ppw90x6edRYjwWWiNV7VRoVW
ryCtvB5mNABEW4wgW1gzEODx+8OErsYRQby5G9rMhWLgOBjXfRID0THxAjVaDH/wVDX4xi66myG8
0fgQwZU7F8mAISiQLcl1JxGUjYZjhGaAKm8v0H3y1BLb7cVcJu5vK1rce9FVxSNVFCWtg+5j15XZ
j2hxzDfZVCjw0c5HnYz4N1+hX4Hr+Xju0PBoWYuaHIMb6mCOPQdjODCBER2QJ6AeeWmcaqmQK0S1
4SHRUN9g4/E3o26apxTTW98UnaIE00J2rN7NOHYt30a28jxAh+LWojx6Fbiw9B1VEGg99gQXCBGN
MDYL1W/fLq1i8fq1v56nIPfz5WDD/UrboB6FbIk34QbygbM5rzBfWLIGsSxGpm0PNRjIZJ8bUQjp
YJzp1jXTwjOLzHrDwE7yKgXvYkwZ4RLNA0PXHNJcJRec1WUZVIs0hTdaaH2H+ZyR0htxCdOg69Uz
UBaii+mXcsmtYAHNYB0ynmfzTTllneF3uBvoAtIYZnHAJcr03SE5h5rKOKv8KYdtG5ct8JvolSni
viiWj+VLGnVu/jM1KuOQm02HxlmRl3d9ETv3BlANgSpS1P2DPQ/fwMkifKNj9fqZ8vxjSimOqrTm
MJnTog4SFzUEKL/yg5RLtY6wmeLZGpSjfIl2GJrM0rUd1O9N8gBfWYORaFokCaPBqudjhHxuQRjv
Rvhbe0ElnYeNNXP2xHozbi8R5FN5WQ1pW63d6SmC0xjp81Dl3XwwQF4u/Mxq8K644EEnBpSJ8O2V
S+1vsYmGTR9h5kq2XJRhJ2LYRD3gP6Csg7hD2aH+hiWt7SOoBLVX8dIt2d++WEDH1giFShiNObP/
JeTQ/yJuLK9nO2t/9laDYFs2M+pl1mTyVU6sR8UzyN/lRKePNIqKu35BE3eakDAiYSc5foFB/HpB
I2kyMRVpzMIl3xJiDPYN2pLpXVtbqxcyIGISVwhYJsG/8rrs77tZ4SRy03mLhIlYn6nU/Z0AXwcW
NDu7VdmaUti0fDZ65J1eO0pxjXMLCQ4BDV4krdb8tyrQb/DRa8V1DCJP/QaHj7ymZbJ4MmKEnADV
lvEIHj/07jrV466J1a286UF3I/xZSnRa6gig3zY3UOrUeU0eZZw1j5Wqsh827aw7q4HMqV/0hvk9
gfNonqCNVA3egMRNHpNs4D+HeCDo6KO3kPXhXNjzA/DiaDKXgpHLVUf8JTKY+YbLv+VRSbcPyzau
82BA8mEfqxJNx6RVToE2YTWAqWEabDJcutC7SFnQLjP/CUE1xDWIeUJ/Ns2ssUUebQvsECrAwCqG
FIk9pra6axpbEoRAM64i6KRQSeWplanjXNoIDQ08oierJserGnS5NtyO0wCdKWP2OgZNcHCZZH/B
FRG/YJQWdGRp3mdASCH5+tkRBFU/oVZ7E3NUscc5KbNjSSELiY4Ru8TFEK0uQd1afpPZaJeHxOjS
LDR4JcYLXIigOmpAcbgnIrl1l6sBHEqVSBNUwDbQq7hHqKNaXAx2d1vwot25Ud+68tawDRZ2TwhI
JBxIZS0IA+B+a8h5NPCMa6gGmWbmOpfpHIicUYogcTI7+uf0NfTWi2tQhiWvYkXMhh1sRt4ht/BH
8d7cAfhsbbuGYYhzO0K/AddIVM4XkMd7tdoi9hgC1c4d/Qai5H+oK9qOw5MCJCFa+Qv5C9qi411U
yLsxcc5Dn+nUFa0lR9XXUHyhQIqhj8ueCvPMGSCmCx7hUgakfslADwORNy2ZDwuqVq80s0MBVonT
H3gDLqErHkXGABRP3THIjXLPoaj3RZP7FlodrsHvl3GPm2vjIOmkFcpKOygrAaZH55wH8DRDMPJz
F9cMuF9AOakYDLjkNS7IMWE0LJiyPr1DK97sCxiGo9kucXuCEgLCgcUytx4GZQ85evCrMmvJbO7l
2XgwgKY//bCtbdJsGfQhI6QEbDDVKLSWcJlsq/lnITm6aacfsGUTmkHTCiK28N3sgNm4v2hkBcro
f1AJAu7dI7X1GzS7RgUPFGnu2oc+mp5RmDb+OOxOI26cV528onMhUJNNPTsAQvRWynyVbEd1IUGR
wR1wP/P0vC+hE1n0SVX0oLdlh7JOgzzqX/lAd4aENhyfLoY0E9mm4+TSQxnBH5VrjohkcMAtKpzT
zqndesb6/T+B9krmFEUzwnHjrluGjkLani6gSHNXNNpZR4mtj/70iFr2NKlLYoPJD0lA6ZY/V2Qv
QATXppTfTz9j4yyx9e+fnjGncZQNDSw7XcDj3hPU8E5JdgTOtxbXLHtkzFK4cYB6sOsMfu121VXa
oed63qtrplwSAGNMc2IHEqfHaELlN1W76hRbn1czY2xyj+av7RwitBK92sUkTG8MP5rIWXbgmFub
o1kxwUAi7wfqHGYQ8Hq5GnPfrrLn03uz4YV00gp0LbuJCLx+bZnoIlFUyQB5ujP1miExdvKLjV+g
U1f0TS6Kqgb+IO2jX22EiyVWkPNYEzCK/t+D2RtZBdpjoHkhAvosx/XrTu3etNzG16W68cq2pMTB
xNM6f5FHEDZB03MEMbXcU6rb+gCa7c5uz6247v7/9QU824oMT2V90yT1Hmnp1q9Yv8sn21V9SZu5
RBxYOfo9x8UezUouvlHgnuq8c6RZcG82nGVGzVYAw/04T0HX5b8p0KqoefZ02TYiDtXsOOq52UMu
BBI2PVhFK8sXPHqJMLsyLk8NPPmOw946rZpF51SILMV47SGio/GH5W71YVVxsQPV3/oWmjX3yZgA
vrZulDvjurm6WYfOKjben/4OGy+vc1lYqNO7mbQI+S647VuCkIx7iPfzFtcGASLwwMe4/1uB827h
57icC8w16J+3um7IZSwLJ8PqpJ8e4gYzDLyDsujpxTe2XWewSN0hwUxqbx9aAMw8NPsGv0WNMLX4
x+knbJxOncVCjdlC4mJmh85R14uNPi3iMHFdn2MUqTDOLGBtzZZtp44V9BUxuFgCAYh7xNZD92Nv
9a1t0sw47RoGWPTs/nOmK+C85ObrAMGHnc+wdTyt/3qitODgVXUWcUA75wfGSArcIvI9HogNV6pT
WMy4D0ji1MTiVXkzp+2Ns2ZCDTpzJXk4/ZG39kez3rSM3VkAC33AJUcRoDhTXh7Zro871b1aeWOL
dDYLOhLJcS+D2fIcl6xzB13RhHY7Uk4bW6STWeBqKcNcfAZcpC1wKUQwzJYc67S63y8BN6o0ncwC
CAZc8IPfCUPTsXEfieaGGNV9YtPfjVsFJM7QUt/jPdvaKy08w7PhnqTvEGFiM02OuCHuD4tzHr0j
02kt4mGuwBrPBQqPeUUTQzezwkXC4fRR2nr39e+fgnI2ZIbZ0gnvbnb5GDaty0OekB3Vjg1vZGmG
bPVAPclKYKyjLMWBp/K7PcnnprNDdL/fCpvvxJt/U+tfFOW6OFJqrerTzMCDRsjY9PkMDbLy0LTm
n/9/WHOjbBWIJftmwxCX8ud5u6cF6TJr0fAvmEAY7d0rOQLUYc55vROkt76NbuZO1CwqSzDo7gKH
gXtdHjSgeQ3Oened/ULMaMgaPSw8JcO7MgDYMcW5rSqd9yLKMtYkzLEPWTtC4lXIwheMPsaJbSPi
qfMOr06AwarGqRc6cHDEVc9OCzcI4OCyE0k3dl8XShIxGZRrMHTCyMBwwYt6YVRnTuiZq2f/ZHbO
MmTL0McOBC34U4rBSX9RQMKd92U1m64Vw5VZJOkBV8rUSzEVc77vNjWTztA3LRdlr5NamA1Ju/Ji
aKsUKCHriuPieydCb0QIU4/QvOWYWIlW4XX7tV2z6rWX0BEVQE779bxt0oyXAOMQubIEkg8IzxAJ
pbqw891fsHV8NOPN7HIEY//SY5+q4X6yl+nG6upsJ4JurK5zYERDKwDIlVi9Ne1XCxLX16MBYM9Z
O6PTX5CZTHE91lhdyHq4xN16GkgWkZfTy29EBZ31gmbKWIAHQVNzWRUuJ1YHM4NaVNXW7y7tlWda
zV7pvLVR6wH7ZGgKUAVAYCmeBXU+O6hi4YaobZ9O/5KNY0o0My6KdEh63F8jehbiDweO1J9yGyMJ
zptj2DtBdCOV0fkvBhJDdsUx1oeMeR7+09+deHQHdGqMaZKh9i3c3NEiPy+oEc3CAVqrCzyvQeoE
HKSfzgsgj31xnkoA0zWQJrBg50M1tIA9g3ObesbQdxhxmZLm+fRH2frkml2LsQWbqnCwX4OF2hAw
BYy1VMtOk/Afh80Xqcb/aB/F4GIruvWbpwxyIq30SyUOvUmveVLeu8g0x/lWNM41ZgvP6r1RnSLD
MmO3mgmA3kD3gIAyzTDUZbM9Ne2vzxfV2TGisUPBJSqsHltAhZrGOwwmgDbOtZlAa03G1gXQcj/O
+ThU58hIeT1yI8u736SUk8cSRKkWCJmzHBfVZZBoiwmgYhy73xWEWfzRrN9xv2oH5726ZuyAByZl
n4v2dz+qH1DPE17mAix4evF1kf89VdRdD/MnP4XWGMDqtml8pAPk4TJZGtec59ExaSx3L0leg+dX
z9AMu+jm1miJiDEUpsy/Bm+ZtzJQtmxtz6x6q1aGhvRMB+gUDD5UsF7BfTzBG9dn8b9SnTxjzHJX
zZjw+ruGFx8AWIDFsjzdSXu+Div0f0SRJkwTEWalH5iIDgp0VHAU7nBl87TyQ+z/iK3HaIE9l8p1
bQAs/8q0v5wN+Z0Y4jad5XH1wgvk0HdOxNdujOpsGhIxC3dC3fw+kTkGDMdF7tM55/FJopn43/NW
1HRJ5yGnH/0SHUyHhugkYMYoh94rc/d0z7Z+wrqFnw51Q2YnBfUKey8I5khUV32AbCHbMccNtyW0
yF5D4bB3pWW8zw3ycyZN3xjLR5fViQf8CdCZyej3lO411rZ+i2b98dR2SVnG5CPKMV5kqF+Moydy
2vi31l7//mmfoOZUODnm9D6cQd2pZur9ASD6HbPYWlyzeiKosFJWzx/EbkjgrG/tLHl35uqrr/n0
6mnbmgZEVOyPJCnRA1wHJcBtseOxtl5di+RVNs3zOOPVF3SQeYA5G9cF4VvVp2fBNajQbFk6jsFB
HU0+xGzal4C9g6wOcznnRSOdNwOsVnbMXKP8KxK3QYIG6C43zwykOmtGmblTPNOOfICRYfhVOGZz
1yeOuDt9IjcaKlSnzZjGhEJ3Isr/umK4pZZ7C76jMfgHJcbIaeqNTXTLpu5WtnHrTQl7a8fzSOCp
rpXkzBWFlKBw3uM+xfBTBuRGKkFncfqXbZwpnUWDQpUHw+gjfTfqjPqkrUYf06s7yeHW4uvfP1kD
JjQWMdcNfcft/QiCt8nArFy6UwdsLa4ZsgWewBZyJvHfOQdI3yvnwnq1iyG5OG9jNEseXDLP0dK5
fwzMknnjxEyMy6Qf5y2uWbKdOG6FiVvnPcEkvxeBacwv22lPZMTF9n6R2HDNjJdsEe465vner4yf
leB/HBM68rNd/rQkkIRL51xGy4KJFzVZ5xm3DiZranCxjI41fTSU5UBhxaCl7TpUsKc3bCO6Oevf
P50kqFzaNSWG82ftKaZp5bcgoKyUus0ghFkMzRVmU3a87EZCo8PKWtFIlvVq+Kjz5K3DtHBRDSFp
6KOLhvDc7sktbWS4OrKMd3a8KFUOHy4o1K46TEtdxIsDnI4xAsVxete2nqEFaYMRNKS4mtDNqbxO
rqPMb9Z8XrBwNON2ZAL1INlMoQnOmBgEE/V5yAQMQf33YxsOV2wGz1to5t/M7jBkO42WDY/haCZt
FbZpxgLrdiwCIVsx/FIYR9+J/F/3PqgugDQrywXOYZ4wMnScoTM2pl7XvdTqPI+hyx7JMu0my2yn
UMbN5bQ073HLd5pn/+6ZvvAXOmisFOY8ppRMIeYcb1ToekPQh10w+7UH+d+gCe+cIAmePqhn+pBn
DqYQmkie8l72Ovsbe6eDybp5XlwLY9ZhXl/HZuNJ/pI4T6ncSyg37EBHlHWJWCw3wuZ1df2tkNWV
QTBzWiWvp81s6/XXv39yTgU0w3HP3E2hK9H6LaLkEnHoDiSkwVKVcud8bRxeHU4GZD2CPsFHmkhV
eBkIiLwuPQ/HTHUcWYsbd8xwL/iwsekNfDg41h4r99be68ZsVL3rVHL1QY0MwH1VPIDYzDoqZ7B3
6uit/dfsOumifEgGbE3GPqrkDjOJmELzaHVeaGNasHbdPOYpho1DPs0YG4inP9YcR8Hps7O1PVqs
rqQUfV/i7JjQdnAwWmrjGax1w9PLb5waHUlmyamWTozljfapHl+p9Xx63X83D1/4DB09RjOwy8wc
JqVeqicSmteg8iheKThuguK28uOduL/1/lrJbIzVTHvIFoc8A05WVgd33NuajZ3XUWRjl9fOglvx
cCqfO1J4Sf3eiZfT27P12uszP3kEWoNKEWMyUwg1ufGvAFCw8llWqXbHGWy9+/rcT+vbIFoikEWb
QhDsAtLyl0EYJ8ranbRh6+01k2UMqmUFw6Gp+CXEIL2cPJ7elq0ySgeLYWxvWBqBlTNk0+/s9n7y
h4vv+aEO5HlU95Rq1tqTzCz4hK2pBFQs3Tqo3TNtVdc9gog1iG3mCsY0HVp1marGm9tk55NubLqO
EUObqXdrvi6eHWbjzTkzcbC1zLlTTIAxEN4r4cdkfnSNHa+40fgHM8h/z2APLtumBn1FaPPBT2X5
mJvT09gzcFZYH2YuQXFvfzdx/9xj5PH0+dlw9DperKJ2jLla/BaavY4m+PvyMEsdTI+e5210tNiC
OhKzngW8TQIOnesu22kfbJQUOjysHqHIjTHdKXTm9I8q2aMCU39hzHc0j0AfZe0A57eOkGa3c+Mw
Rid8EWu4SaerIj0vvuoSR7Pb1mAvLqeQUB5aDfcll52HeZXvIq3UzrfdennNbl1TNLPqUE5ks/sc
G22BM9VWO8a1eVj1MGsNEfoocDwgDPGGqAHKA3NgBrgGaHNpUHE1cNATTdxvkz1w48ZH1yFjhl2l
mDLHD+JxEZSO6ZXZIU2EFznfFH84bRAbcUBHjplj0kDzDgYxKbCBmv0lcwTma8udymDjm+ioMVeY
TVaiuRvOUJ8Cpc31ROwd97H15lrO3KrZbqHlOYViuKHqwekum2gn+G54CR0h5qysH0WPpe3UCpeh
80fW+QNEqKDNsPOIrY1Z//4p/iZgomKNieMkKsTev5iQPv09t9bVLBgQSYCOFYJAzHPQ2UffeZHv
bPjW0tZ/X3kCS4fJbDgHcMuAUHj0bVXuWNfW0prpzlQ5QnIck6YAI9DjxHbc5ta6mtHGVW9NIBFR
IWFt2LIpMEAhcdZG62gvWUZVV2LKIjShBO6OeVCYe6qaG8dPx3pNdO7VorDRVZ0cQJ7j1f0vShLw
0+7dvWzYjo7zamlaWjaoUsPK/tOwt7x4a/h5TR0d5dWNWWXW7brlRuT3fRtM4NA4veVbyZ8O8qpA
6UUjAw5RQuy9qV4Wszo0leNXDH4FQuPFVS+aYGmvlbvHXb9xgnTdI8imi9KY8ZmZUXjgl/TGYW+C
bGtpzVQjE7x/oEybwh68wN1Dx8PT27S1rmanii6JFAvWBXutx8HXhp7deStrZlrUTE7g/pvCpj8W
0419ZtrxL+Z+coZsaXgJcsK1e3NnySB1Hs96Xx3UlUswRaGMUmELqpoRh/1wet2t2lXHcymcLyuL
sfB8Vd7Ji/T2j/nA/CvjHkxFO4d9wwnomC5LCrJQ6DWGzvQ2VavGSutxfj1xdnH6R2wcE7I++NOm
2xmQENR2VGjaIA+aMdCQ7F0J/UMJf1Hb/w+My42Bb1pAeTH7zgWICILsUN8mh9iLnuZvN/aF7fuJ
9/1oGx59vI5fz/tB6w/99INYJ0fOOXas6C+5AlHjeR5Nh29Bx7Rs3RwejYF6Eq7gKhJnugAdurW2
kouBRioEHj2YuAq4s1ddbZ0fzVY7mGpPc6JC0fa3ouSvVRaFJJ0wow/O9NM7vhFGdOSW3YJcQAJ9
HGLczW9FfOs2LrBze03dr0+oraO0wBCUVE6OsDozG1S5pM9DFdfnCcLZOkoL7L64QbGxQbV7F4NA
fmHfT+/K1muv6fync1iqtuvBxIiP6oLlhB9XyszTK39dENg6GksuqZBNjZWnobtaOcjRqXieUAmi
S/fBFvBLnn7Ov2D9v/Zru+sH//QT3KKx86LA3jgPzSG/it/43ehdGM/2VX3IrsRjfX1kT6eftbVb
698/PWrMud10FR7VlmGTfrP23NvXZ9N2tehaJW4FztIY7UWwfGUg986SHwO0gE6/9dbq1n/fGgoz
PMsFVl/YY5p/tOkjKX+ct7RmuIvTC2IWWHrEWHDb/qJ24sv0zPfWEmLoGLtNBbba0KBVOIJkPZul
D12Ks8o9W4dYDaadlyAFQR4vxR23y9Ae+c6bb5wTHV8FEeypAX5dhdYE4jrA8DuQlJ3e8X+J9RfH
XWgWy7IpZeCqVGH3A3RFb/lxOBo+D11/ubsvb8ob5j/wy9/l+87jvr5dt3Wg1TRaWUXWaofcqj/R
vQXS63sCiq0DNEDe/0Z31W1za1xmtzyIfuU7v/HrcGDrCkYyNkok5fClLnyHl+XE9QrWQFp2LQJk
Oe3UiALn/6ud1Ky5cSM1TAX4YwvxHLc3oGQM6vYhMp9TdQEqtZ0fs+WfhGbchlsT3s/QIo5T5TMG
3QA3urAW8PtCBMEV1rcGBt+644OdTDeViK6tSPhLVftVZYVOvnybZiM8/TW3Ntb6ryeoTSKFEeFV
LPmcxUEPaldy36Zn4V9sXekomsBVUvBWhSUpQ9dRB5TKO59q68U1VzBkRSplrJAgpIUbtIYdQAv+
QTVX00ohfXpzNtykDtiSPR+MLoJzjw3nxgF9OcifymuSxWf1K20ds8XijmPYHb5SCJ8YFyw+q19p
62AtBi3dFvxzKgQNvpUe6/gXkLXyPOVuW8dj2SnBxVExqBBkf37cNd9UbR2mak9rdcMGdUAWlCl6
EbVrABl908TtxQ2bQQ/QX4M4zFE7SfFGKsI1Qx8XqzSXbN35bLi3GkhZtPSiq+1b0AKD0dEMzjtA
mqE3IFXjYH/E3QOm6vlNuhzSbMe0ts6mZrj5HPdyyic4fcEKr8QF2IHPLaj2nbw4L2ZxLZQjCZzJ
OOLt1fTG7dtpj/lk69U1022gXWz3a24z0ccZVIrtbWvsWNTG0joKyy7oUFRrKOz7G8O+LKL74rzO
kK0jsGTNeogH4a1BI+EaN/15t+u2DrdKJwhTgbgflxY29ZzogztndQ9tHWBViJq1BkRGQpYaAesG
lCBnZjM6W1cZJZUaJyxN57Cwv5HivARMh1SpuMlMyFAjAYvLgynMq0VUF6dNccPidUwVvGxEDTdB
k8Z6gFCN4R4N8ZOrZ3BBnhctdHTVUENQ3FBIHipS/wDD9B0mwf5KaFKc/gEbGaSOr6IsWq0RP8CK
Ij9xIuDn92ByW3ujGWSZ5xEg5w0KsxrU7QaGsIbW8tJR3qmsxQCIs3cNtRG0daCVTKqsrNwcD8qs
Q1rMF47zbIJsUu7dOW1skg6kqikHSbmDg+kk/QtghJByezq9/RueRYdQRcQsudEhppo1h+RkHvsk
BdfrZMri+fQTtjZn/funUtIZDRpBTEHhysYhoVEW8mgAmB84YBEOkwmDqaefs7VH6y/89Bxrzvqq
zZE4m5bv5leg/zq97kbg1jFUygRSnub4uFZ5UaBJk0LbginQeYMVb4rvx+z99HM2TivTguqQN24K
6SAV8nK+Y9CiikF/DbzkPWb+j2k57jxma5u0AEttt+xaU6IP0rpvQJ5DCkSIvdmkrcW10Fq3luA9
gzGDzd1PmPSGZcfPbZ1TzZajKZ1iDh3BsAGXcmYG7vizAxHz6a3feG0dTdUkXEQWxEXDOgGrGM89
NHPOW3k9VJ8O5SiZUhZdvVt13ctjN+045Y1iVefhqkvoyBRNuq7be8Vyk6AVlwFkLKG2U1gQB3oo
oCl4+jdsGLAOqDK7wYbWPX4D48rHjZdX5k8uu6Z78Jt/F0VflKdUs9yiK6HWNKzb//Le++L+cb6/
4Lc3JJi97wbQ4Du/Y+MI0fXrf/oWE5QbMPOLx6zKCv2LskCUXv04vUdbJ0gz3qZgdWSnWDsnl/F0
lexV7lvratZqTrbNigXr9t0HmJG9sdujKdtaWTNVt4fUms1L1LBlhjMP8QFWn+eJdTyVjQbu/7/0
PH9bqstlDw+68QF1KNX8f6R9S3OcvhPtJ6IKBAK0ZYbx+JHETuI4yYb6JbZ5I0CI16e/h/zvwlGs
0S3uzuWF0LS61VLr9DmePeZ2gNiEDisUSqOOXwciNHiHxh4qnmrIksKCsBQuxUE23vNm+eJCIsJw
yNHNfNvz37heME9uxbGFxXV7X1rnMvtcNZ93eZ6KnYJDQJKnw9Ctd8fp50TuW0QVM2UVYdIka4hi
s8iPjUxiwOyPl6es2bxU2FQvZZVBKGcrxRfyNDiWd4D2HDRLKPg6T1VK7KOLB+T7si1BZdAyk9S2
bhWUIHUKi5ZegiVO3PoLB5cN2gR970hmz7DMmhSuAqqsGUquYcbxAdG7h4WLHwma54+Ol603w5KI
YwrxxevLRtT5qxK/CdRFwJXI8K3woxg+hfv6o/DU8rer2qKDxIHEVRPth1dW0V5By8XgUhr7q8ip
0oVQrIW7ROx4r34QL7KLZLVvA1YRU1ARSHBKhrtCw/u1m+f5ubad9ddlW+smroQvsA1oSaNwnNm+
q8mTYI8QsDVkcs06ki3rvtkacnvskoXgeNln+Wsg2RoNrDSUDXRjb7/nzdgQ02m4KFBMmRPoiWT3
lXO+bBCNo5Ptg28GRtEgI+FW6gBTIySnDl7+m9a3vPnepDy+/Int979zKFA5tSpRlfk8Ye7QlDx6
042z/CiCa0n2MRG4KpXW2kPBsQBDfQwZppNbTJHtzsduMbWm6EyvhCcvu9ylE95cKg+Kru0M0RZq
WFWdNyoR6oezU0M/bozn8LnMnomPNkATIZFmYVX81FIKqHHP2MEG6wMFq1xltcd8uWfgCyrr1bAP
aGzzD5LKyjLJKshH2yKIeYsl7ad1ZzypIKoWcAOoK+IXeG3p3ZNBTFfDEEymx16N8VUg1QxVLayk
g3uItx5AR3w1ZuCSoK7B63X23z77JrCg3hNI4qD83/HbMfm6OtVBdB/q8AZ8i8fLgaX7hBK7rb+2
DDQCAN60D2V1NeM5nHmbOoMFpmNDHVpnJSXTej7azTm1R2BkP3JBD3V2BUV7ww/QDa6eice1KBew
ecQyzD6sVXlVVuH1FLaG8NJsPH9gbm+WoJh8wv0U3smK7jRDLgnamREi+Zg22b7crSKrsqZNg9HF
Kuf2TclSsIqZusk0tlGxVZQ5JVTB0KcY0ttQ/KTLzzD8etlvNv94Z0NW0VW8Esyuu81vhjPUYOzl
+fK4uilvfvrG3m1dDnXvw1dkcT3IlwLvu+PD5aF1U1ZyK3QD58SvUHct1hOH6l0bXx5X4yIqkAqC
Ns6UzZjyGvzHirtm+ZU1LxAIvzy6ziDbr3ljEEZAA0FqZKZ1mo/tBNKoMIhq4PsuD68zihKb1kyr
pfDxNLokln/vukMAzjBn/n15dN3kleD0sh5q3Fvkj/2HFE/LGbtL+NO+sZWc2kMjijstltNrphO4
Fo8QMzqGgx9dHl5nGCWvMmuG2uuGm3LQUROCUsdwWHrfJNCo/3s9QfHQ2l6DcYMqewSBWlyPzR33
CsNe+/60iYqYIhWoy/3NGR0/vQvAXgEdzf/2WISoLFZLi/fKia0YGsdSQpMonRvDGUBnFCU0W8i5
uX2bYy3T+Sgd8ctf12s2e7ueEYkKleJQ44BoNIqpxPsxOP/V3ouEbtNlq/xBGf+7ExKVxMoDPY69
Don1vNQgLIW2yLeiDUlUBe4t1JHtqLTodS74jyYIISs9rf6N4/iQmYGCA7j/7ueZF7suD0SFU4GJ
L+jYjJf8tu2hJzlGwjKhaXULpASyla/FOG5rX0Dui/gdcAgcRMzBrk2OqCxW8+o3jVeNeNEkxWOw
VGHEyuAHF46paqkLCyWaEx9ErKOHU0JgPwdDDjEWU6VIYxkVTtURqwb9EnIstB+jNYG6eRPR4v6y
c72fWiAn/PdmwdY08BuCaGYuu4FE8RU07q/ybLyrpsQAo9BYRsVVdU6ZWd004IwweTjckyc6hLsS
LlExVLhRLTlHz1LsDM6xZf6R4oXksmF0Vt/+/yYrem44zcAWgarDvZnRzOV2d3L+dXlsnUW2/78Z
ewE5DxjOtlNTOH4QtP5vZYnhNKkbWsm26HBJwtpBMl/809h+KcfXfVNWwhO8CtbsjhjXYVey/LVM
Jt0H3YSVJEsBPbRCFwPb/anPP0luOPPqHFuJR28GvC5csOEHnmNFvYfrwCz8n2HvVGdo4VVfL9tF
4yYqtmkOmjFZFkx/IN+S8pasc+R1u84fRMU1ObShzB4QOP0IWFZN44k5HxLjAVs39eBvL8z9qUQb
h6x/e2PRR6VX/85LtBkB375z/krOZTKtpLuVVFj3wW8b0NKio9QQntv+9E5OVOFNQQdl09JHJnKd
+eRIPNqEJIFAtgANUj2eRpn/GIvQpBemcSYV50THQHAyo4IMJRSIR8+06OaomzgeX2g1n1gid57G
SaAEcAkdQHdyxBRnVESUsCsBrr2BVfFlf9WEm6piuPRQOkb/HsLCrU7gxsT7Y7qv7ZmoQCfQYGai
2tZ7DT804omUj5fnrHNUJZS7tMggXo9dPpTWzTIDVxGO6WHMmudd46top7lehSAL4mwMc6hhN9/8
sD8EfB+AiKiIJ04GNnAfZpkaHuOuAn0t53R55prVVEFPvQ9izN7C0KUMoiywIPhrArPohlaCd0Al
go4CJ1onXKKun44Qy913ilRhT1AeqdLaxVmMAxkQT+NC8P6SEcOZQBOrKvgJqniTJ0d0NE3pdDf5
5VWYASAzOscR8hSGX7Bdpd7ZfVQUlDWANcBa4JFN+MEl6Um4v/vspg++OejPaqdb25QCNA3nREVD
TXm49l45py9ZljVHaIQdRJrmh6nNmqghwXouSshkt5wcxgTqZHjwMBGB6hxAScx9UnsEHRkoDfYn
v/lc7StGEZWBKvGHtgp8jOv5xcFz2vPckOPlcNBsFCouCrRGGfcSOJbbnyd210+/ndB0C9OYQ4VE
4dmk8lMGHEsIEp9ozNsuKh3x5fLENa2ERIVFFVW3dlOKdNZL6zfhLvpUZCTk8N/gz0eaSKDUOBTm
/cOAe73XD8VBSt9wd9UEDFUifSnxaNhATCqmSXoOA/ceOpzgNijP9RoYShI6420L9ubAy2RXJJ2P
henq6aoidkTlYrgd64be/v9m6CGw17nKsHnn7o2PApALXZ3Li6Ib2VVGHkMylwtO6ZZ4SMT3xETX
rLO3cpQuC290waiII+O4PlqJfd9UR+AhilDsO3epRFPCq0SSQE0iztczofd2cO5NkHhdhCmpOGjD
wGvCvP7NOPNv+Nbf1k19fqxHf+e+o4Kjpq6UENSCOwZWdhUWxSFtmOEmqpm9SjblU7d0sxwRNEIf
YZUfQ7uPGDWcSDXLqkKksoR3AeVYVqd4HNjNNH3NALhPppdd3qiiohpGitreOkwSfiusn4FnmLbO
Jtv/38RPx2yrZ1vnXc6LSKT9IYGydWWqReqMokSn7SR21203Xeb/YtYj9MeiZqwOLv9vn1WUGE1t
KdKlR/RPzgcPLxsNOqj2jaxEKRWztZQeRsZm2Hb1it6D3osvj62zuZJas17gTDvAKmUlQPl7bvKn
JdtXAFDBUGPagFtqyyRtf+3Vd76zb84qGIqiqpwHFuKduaCW+rR0D5lpU9FstCoUqgZ5vUyzZIgT
awXkbMi+exCWNKyjxgNVeilWQxwJLoj7lJsWkT9D4itx/DUqU1pGYINvDN/RrKmKiyqIsKFon8uY
ifYcOO01KKzidrH3ZVAVHgV+Od+e82CIwb4ARm3/YIl9XONoj/h7B8CTewE+cFiIWAG0KZKt0XpX
IwJxlfAsM8/P/SSVcTLVUQjtgDEPDPbWOY0Sn7MoXVgEfp7Iso5yG2rkVt8KQ+7XHchUucGB01aS
FSeW3LGGaK1yepeFI79v2PJh8RrnQLLpcWgdeuQTuF/56NlRsdgkEmwVO9dcSbasnOuSBLjdLYvb
3rbD7HxvLc/Z946joqP6pKHz5HMZ07WPAjYfKmnqzNTEggqOmqbe6rthuztO9EcllnORo46x7Dzy
qXRSYU8p5E4wfJB8gljJIZ3L4+WNWeNUKjiqHEeIK3A4FWvXNW7gukcmjG2xutE3c71JtSwtnVYk
2EKlc82TD+64z09UdJQ9e+CQysMhzvrykOftIQnCnQZRAlhQD2qCsoGThMmTgzpJhEea75eNrfMS
JYIhfYTQCS0Zr0sa2fnHxjkzufPRhCgpViQ07DKSAbRk5z9lUH6naX10vcxE07wVSd+pABA1Nq2q
d3oLPojn/pewXtareiHeoQoCGofl+nUR1ETSqXEbFSMlHVIIcN8OcYsUOQXyiuMUdXkJdEOHf3tk
aXWru1L8CuKhqtmWkWfqq9SkXRUWtfqdm/GSDnFefpnXO3uZowAkEtRwktdNfPvsm1CyKj5A5R3D
z4A6Hywm5tMssyy+bBbd5JVArXIw+zQpWtDamR+H/LOTQbInPdKdVxyVTqodfCggb5QmGajZso5+
snzD1U9nFyVeA/A5S3TKjnhZCtixBbQ2kpYznC7bReP0f5LlG6uXcMOp5Ji3EP4VoJFXrpVeDdUM
haP16KKWd/kzuh+hxG4/pXWxbp1JjvVJ2CkID/e1ZBAVCFWQlDiQocYhzQK4YOzsKGnmU9WK510z
V+FQ5VzhnPZn5s5RFLd8nyInUbFQQW3P7byuMs7sEaDRoY26MSkNZx3NqqocU1MhszLMUJADa/rc
QX5rvs/a/iDx/pDNhnjVfUOJVyfvZnsuahmP7YcwBHF+ehqaqzXpI88zKURr8sk/KKmwc1kfIldJ
0LFMbnjtJwKv/JMJwatxS1UwsMp5jcKENcQBB7n5XJ3X0N13CVfJpWqPT5MoMfVwfgzt2zr92Iz7
juAquRRdiSRiguVn6+vifiPO42VX15TAbSVI51XkHUlLhNL8sZOfu/A+g0aXJ7rI8T429VMiTdBm
3boqqRZvX93iCvinvV4v3pPXf69yEyHK+2M7KlaqlT5oYjfr1OtPVjnIgc+t8Ri8ZdF/zwiOipRq
p6xgVYJV7ZtPnfM9ofd98EO4r1Ta0I03HOPfz1WOipnKrBbFrBbH+DG1rywCtlI8p3SyPnX9vOug
5vxDOFX3reulKFeM3UOYvITibKRf0M1+W5c3GSUdci91xi1m/eQR+iufQbodpXQ62i37cdlRdUu8
hfObT2RJOJZrjU8MoLxJ68/tcr0YsVm6+Sv5FtdOKijgtHHqSTxuP3M3++KN7GRVJoiLbvrKKXkV
YzC4JU5+gKx+EIv8Hg7WQ+OaOJnf35gdFRfFq5XnWYUAmKzxvHjZiYrnOrTO6wCo/FJf7VsDJYSn
3h254+ErhPQfgso5DFN7agrn8+Xh39+Z8abz9xIvbpmOYYiLFXWyoxeO8QSB1ctDaxZYxUe1XSCp
ZVcyLp2HUaD8kuJ8Dyg+WtdPl7+gWWAVHlWw1rLnEdHVj91pWhc8E6cHf7AMw7+/TzsqREoOgb+m
PWxT1fMtFEzQJg0FhKw6ZED4yqSMhmKJgr46Xv41uqVQArpwcpB7hDhh2bRhh3AO+Ali6ya+Gc2O
GiqxPEmrrq3GKn/jLNFFeEufDqVgH6Zy+N5S9xrcifmx9QNDVtbEhsovtWYeZ420h5iyT50FYA+q
edVwAn38IWD7lJSdUInvEOLnAMqgRNbbIIuArGB+CAPQIuxbDiVL59OYLyxc4bcQ8MRl737Kp50r
rcQ0rcqpXnxMHAglYGHkMXX3acQ7KqgqkA50G/sWQ2d2DEXe61Ca8HGaaFMxVXmdVpwI1Er6fniV
FX9yHJRpp9HQkakbfnOlN8mG1glLAwqjCP4NqibHYL1KvJ+71lIljAq7oLVHsPrGhaQRBdhjnk3V
Ek3UqmiqZJO2L7diqhusMbfnk8f36VE4KnTKW4Lc6t0tQ9bWRzdZP5T9YDjaavZmFSoVIG+1dgVj
Z+Suya8IELfba2pgevLXLaYSmvNC86lrceAfEqc+BsMqD50ziUO/FnZ8eU11n1Dic2TDsogetZ2e
EjAL+VVUTTkDli032EizhwVKlNojopKI7VmCP0zswGgQueJz5j1YiQnBqVkGFT6VL1062T62ydRJ
D8Rh38M6e5ZFtWEUWsPP0NhJxVBJ9OxATA9L3VI82dZ9lA/nrBH7VkGFUTE3rHshEVnZyo/lUhyS
9bYz7sG6uW92e7MnTIEru96GG3W9d64Sdm+H/g0h8ttlF9LEroqmKhLwukGxY4hrWR1aJo8SPZT7
ht4++Wbm0IgdQZ2NowkKEMx+tGx7+drx2SoNyBNNOldhVEGX4BpVIjs5s6xA53k1Svc15MsJldvy
uPQkzn02GBZZA6VyVCiVJ4CwqChO0gPP4q79XSYEtMgQSsSjI8PjRAPUfks4tBjK68v200WGEt0D
cYqgX/AL/OlnnSyHta8OiX818MfL4+uWXgnudujboQhI/uKVrbxN04VeC6cz3Y01W4eKpsLKzDa6
SeC3iQelO+cEzNMpbdNDBYiNXxoulxofUHFVJKMlT308bDaTO97SBBy6rJqPZOH3EBN08ChpQ5Jk
pqb3YI3NVKTVhL4c1+abF3j+f2TMTqKzn3Ythwqk6okgI+kdbIRhf+sP6a8hdPfRpziqbN8wD2A2
3+rpFCCwslmOpWWiH9fcEFTCqdDvR58ttHm2h/xsy99Nj26QZThz3lzNqwfOBH4kk4nlX/c15cZc
lUHgCwsxQXt2ct1PeBxw2xw7TAq8W+w3c8RM4BOdayn5O7XavMkLfGqpbzPvdaru/fSb7L663oPr
G8ovOndSQjykQTWU0q+fuZdB1VIuVbzW9utlh9L9ACW+KW2GrAg9yMZ6yw2RZdSGawSSFGBAbWz1
9JANJtY9zValoq7yupOzHaLIVvPkP+ATrU+zFM7RoajHrNQvDDuW7jPbL32TUdxiZB4I8bYOv/5M
V+cazaefKKlPVZkYjsm6TyhH8Ao9wyCRX5rngYKrKu3Lry0bX22XnXpiIkPRSJ06Khqrmj3bdzlQ
+iF4m1vvGS14UEG2ozF8GVMazSNE2/Ey3aBSvLbuZy4fmvRT6CcRiqRXIPg9TtZLU0DkYrHjpv9G
+jD2uiyu6XAMiRtNxVMwehHN7Ie8Numz6gyznU/e2J6RPq3IsOCsCfZdQend0jz6sgZTMn297K+6
Lyjnhdqt0DA1I2NAMKU6FTmeKBY3SK6nxvMPrGH+t33fUfaQ0HXKhbEWgT2To6yGKF0bC4auIMNl
z9Hlj2giW9UYbIHlg9QoPtKCFPaYd9mvJB9Nvb+bzd8pDavqgtnkN5OdLaCkmOxXN/jqtevnbNgn
SemoGLChs8OsWzE632g5c3tybtJh5VHh9v7xsnU0P0CFg3nSKe0snUdgtuyrqa2u6qQ4j2my7x6t
QsJWMTcuCEzHWECXz1mGm9QuDzYUd/fNXtkjnMZHYb6CgUTA0NoXFhYwfuzZW4fUYB9NmlPhYItV
CVmMYC8g/SkL+MGdk09y+EGL6yRIT9Q++9T01K77lBLXKR+7oQb3LZqTrGPYL1d919wzd/wq0eK8
JN3vqgvuWEZP+2ynBHlrOx5g0WBGLJ0yBnw5P9SEQWQMHSiXP6AJPBU0xvp2dXgBQoxVsu5xDLnP
Pg/+1JmkFTS7lMqatVqM0iFLAfLxAOvkhJ+GmZ3XEU+elltcX/4RuvhQzgVltq7dzOBho7jh7m1o
/Vzk/eWh/4TxO5uHSplFHAdPhR7GXu+qYx7n0fXX+a79mt52V9mpPqSPn92P9ifnJgaE6fBqR1++
9FflCVI7+LM8npOP5+rDJlHkRqYis+aqoGLJVrI6mRz+EFTcyApirPQWMksd27oJDWld4xUqpmwW
YZ6mPn50VzmxD5GvRUhDrGrWSsWTCaepSlpj9jZK1t24xCzPDrWX7xx+88M3eddjowuMIs48mf+z
rV7BxDeLH5ddQTdzJfTtdibNRAY0KdvBDfg+vYbhQT01RLrO5Nv/30zcpzVfhmrJf8sFEEuSlzIa
mWWYum5wJYf7YZtYORm3DTLJhwhoy8w51zwTtilM3k+xKuFWFyYtC3MQCriBvUR8Y54sy9/77K5E
N8gE2gw3STQ/HPLr8GCCY+mWUznvp9a6imrMwZ9mnfJxjJzmOOYGc2juEiqKjBf9nJNQZL8n4eM8
mp/9hB4FTsQkrH5wMPc3ngGBrvkVKt1WKPu8yrIEZEx1TkDJa7lW+dplXeeCjnIyboO6zyg5XOaL
L5bOR7fpkcTe784we41f/kO45WSWgMbMCjacIDxUQ/0p521uSG26OW//fxNRHFfDgKPWFAuP1BFo
2qxo8idI1JbF3k8oQeuEa854iFpmb/sgDHuC2PRBmlgANKnTUYLWWpa1ERTV5AFXGUAaGv5UdPd5
/XA5rHTDKxf2Nu2SzOsxPAghoxm9vt4995fI3qfW6ahUWxOAMNlgYfymEVdz6R+6xfRWoHMbJXSH
HKT1XgKzDwTlvk0ufDQ4pMZnVEwZJZYFDDhGRqEsAtd4mIrDar1ctrhm2iqwbLQSUZQFnmsrL4m4
R072/LpvZCU8iyzAqXSArTlp7ypJfuaDqayqOfCqmoUjd0kJ9kqJbsJbu1vwFgZhE+/bCF7F/gRn
mU29UTrrKOFq09Ca6w6mH9ED3TrpaQy742XzaFxdBZP1zsII2vxFzGpoP0B4Khple/Sa4ERqd18P
k6PCynxJZt5sq2sNUJEKukPH90XqP6gyaxzqlmyRhPiU3m1RL/BN3DINTq8zj5Jg/a4ArYvoBQAj
PIJWWRQu90P60ApTu44mHaqihcxp8zzn+AHWcu8mp2y4rZNn7GWuf290n/cj11bBZb2s1r6vYf5h
fRJ4zU6D5zLZdwG3VXBZz3y7WkGDAfUXQKu9G1R3UBI0bAu6mSvB61foNkza/0UYJj/bWATn+2XP
1429LfmbHFhPdl8QjqASdLxhU4Uthx+bdR9U1laZuFKoXnd5aS8xoePPpHXPyeQanFI3822beDPz
aqVBl3t4yJvkGnl8jXAEOVBUni4b5v3dxlbJtZqlz4Ixw/AUZAWuZAfBDSO/fz2zmZJXOSSAQ9AG
oIexdIO4WQJxO83iMKS9uAFdWHrKuSkP6j6lBG49re7CoCkG/A8eypdTWkKUmUfAc0TUfdpnKCXX
Sj8oC55CM6dD6W/x63PQpIZTsmb6KpIs7TD1ccNvbPtaXj9J9hLmj61zhX1h1+RVQNlEC3caKFZ5
yykcPGdLug/sA5bGv/3T4YPr9LiIx05Pr1tx3wXFad+klZidUoDq0Bm4PdQWgAY6p2HfZcFWFQmT
umIFy7BHdjWK42BWIGESJdm+DAj01N8msYIiL7ibr3EOdfCOOV9oKK4u2+T9FGWr6LB6yvGOxbEB
S34LlG/kZbdhCFHKet9uowLDpjojDl6qsZpkjujwErovY71PgcT+R1FwTEk6VzB7PgQHMYoDctM+
syjB2VALXOUdIgiGCNyXon4YKcXwuyq3tgoNa9aEzyVD+JTd/XbuQ8qGlQz7pGaDV8FhLK9st/Wx
eWHw7XqAE02DCL1sGM32rqoJJussGBm2h2fcnVjgQ1LGNG+NK6rIsCyRdWbZW0oNn3CYwbUpWfbe
ymwVHDZ5mHWeYuKr8+I039v6FnbZux+q+LC2Hok39tuOiztZ4LdHoydq9nIVHubkk59CCuGPVXCZ
3DaX/80929dtZatkWrwcOosIOGNT0MMqQT+49zCgcmkJ15UcSgjAZXcvU9sdZxbs9EMlQO2xXNAw
iuX01ocat74NZ3nZwzXhowLB5iCvczZh5BEeblsvAm9xxhuBbnDl5biijbusM1YTsWlXeK9xvu89
qKv4L49khZ/X7hIXaT89Jn0KidLKatYHPrLc1HumiX9VR1B2ywwZc2sBR/nyvZHjNQ9aQyrSDb3Z
7M3BdHVHfxxLAB08sBs4Df2Sg4Pq8prqht7+/2bojPbD/1C+BEOjrncy71q6oZViUpMOvO07AqsL
/n2YsocVT5SXZ61zFuXAmzdNao8FogeXF3d4QZLwkCsuj62btnLCBY0EnfKc4dZer9eBmz42Tb/r
0QiYyb+NXYYh5K6ghB7XSzenUVgROd4FDrfqQysXy3R11KQLFdi1BA51lgbb1jDeIpr6DfvGX4xF
Qo2BVERXWiUO9IGwDcyk+7Mrmo8tupkrJ9w5LxZQkGBdkeiq+Sl0n0ZcxYy5SDf89v83zi5yZoPb
AcMjXVRjEoFcNkKpjaFysst3VBRXU5ey8T0E6nbsykBy3dLmuG/obTXezB0Mu+DYSGB1JIwm7cFb
0Rt2l/dLJbYqFOgz34ckLiDzYX7GYyZ/sYshsgoRkeRkLERqkjVVIjYbCCt8uWG1cFtsnPt+uA+a
e1oAn3/aZyAlbgsBUcg5z4HncOXsHhwwr5+7hrgmwkSd8yjBC5w1d4ZwEkBQVbd+1cVu+9qE8otv
epnQrIMK0SJ5V3JsPX/KnhO/XZvvHk6+iNz/j1SoUmQNfT0u/lbybOhwnbD+09jmB5m095cX4f3S
ra2SZPXVJMdwq3F01eta8DBCCDfJfV97h7azPhLa4pX06fK3NElAxWhhgwuqecHJEqpE0bbJ4WQZ
mGoQmtVWNQQ7l0zQe8fg0m0ipBjPe8Y25A0vl+eu2UP/0Q7sBtbU9RYOYCQ5er7sowRosH0pzFMz
LwuWWmzlve2NaAnp/0MNQmcXNY69esznAXZh8iks0mjClRWyUNHuKocKnXLKwW7GraMByOo/O/T+
oZUQbpaqDPM/Ve2yRW0GL0+NCX2u2d9UvJRjNTQtAswad+JxfN2yCzY3vJzlO4V2bBUzBdav/1tK
wc27dnA1rh+s6gV3NXuf6qStcmk5YQmC0hZVA7t150dflOuvfu2oqe1Ls8GpmKncKqvU9mAj/IAM
MZstIVpStyTA8uDMstfLsaXZF1QqramR9ShrgfKh8wMAhKgK2439el9sqWxaQ510BClT/m6bhj+U
jTU/8catdsGNbRUbJbMUaAYXjS+tzMI57gJLjKfQ6cA0eNk4mo1HBUdVtmShB+Bs3G/vmPkSQSDg
fHlozdagUmqVmGTaVHKJ0XL8JF37EzACV36enfuM77utqMioIiP9YEOiNpZzcHCT7qpGnF2evcZr
VIjTnNbhCljvEjdgZ2VgnKJtfywnb9/JUIU3tQ2FJFnGF2hUzkcRNgeZu4ahdTPftqQ3J8PWXisG
pXkB6rjxpmzbIxTnH8i61zDbcr8Z3i3yMbHKGX3LU9Z974aiH7/U4+CzW5LzbNh3vCXbj3vzFWmX
czKJhcdph2wSBk0RpZb3+fLaajxTJdDq6sLra8gUAdJI01siOgaeXXpTD237SHwTDkyTAlSFwQXH
BTb2DQoAgxN5eR8tgGpW64GgCbu1DD9FE78q6mnuB6/KBd6Up47eLvZ6lK2pSVTTQGWrnFpW18yr
nPNle6AazwMG9wbnKpwnACid67JOD9z3xKeJfiNGgTrd71FS8iCTnA0F0KbbvWB7c7NRDb+86pq4
UBFRBMg2iyzuGsve7U797IUH34ZGPC/4Ygg9TUb7BwrFrTz15mb4jULSOcm6O6BDPqLYOUXOSl9q
Z4UWG7SC9v0eJc7HjuRzXzkC9zTv3Cf9sabrSRah4bfozKXEeRnaxdwO7hCzBNif/L62u4O/t6ry
R6v7TXwPQP6Bam4WcWo7N2tdv/rDuo/gEvjkv/eOcUzHFfIBIs6s7C7f1JDKpjYVU3Rmcf8efO3l
xKXE4MVAjymorRu/eqz69uvlRdVsGirllu+vFbcl7JKXKNXyB5yHMrc5FstelIutoqLydeEzc0YR
N6UVw4UQaoshxDTRq/JtWRkQpG4F42zPqcCN3Vula6iVaYZWYVFZHyzuOIB1pe/nL8KzP7DEsIVq
soGKiSKglsQNGCZHGSLN+iPe3hI0OggTp79u5kqcOkNHRNHDKEFDnwIhohbCuQaD6+auBGlaFSVa
jTE2qmPwlnTiaG1tog1ne9kfdR/YwuBNnPoW43O9TR64mXa89f37jt20woSB0A2/2ezN8GsiaQsJ
VQHJdciE5ukByJbJupmp6Y1cE08qJKpP16ymW5UmpycLzT2Q79mASxbe4vIpMRhJt8Lk71/R12Xg
kEwCmzMUH8sOWMa+MhRQdEMrVazeWgXPewy98CQqMGObmup8mp1MhURljvTpMrciLgHm6oITwJ1Z
/bTDbTymQqFwLBgzNgHu1rIb3FKPqO1hCyNi2JOcMP6WgN/4DS2oGJYGeLHEHT7X3L/2pvJTVpl4
Z961OoZXQtafUEzCXibiCW/Zocei2f2+zzBKwAYBVFamcEMRTHncjpG1iSOskHoqTDXndz0ec1ci
dl1H2VgO5m5l1lbYJs4JL4BRD7yF8VX+3bDFN5SwHTtBiM9xxcjtByqvtm0Ht/aZftlnJCXHTl3D
wcSJ4bHpVEl2mJyTa3vHFKiLyx941/UxfyVg3akXlmPXcE9HnML6S5tOV+mwJ1NhcCVk2wC86V6Z
YTcA4odCjcHtTb1Y754vMbRyOrY5m+w6TUUsqle6tWtbNwBcTeQZqrzX1ARZ0lhHBUUBckGFtax/
vlIvPKqhPWOsxmhC6x88FBu8LvTCHvrZ3nEiIDbPvePlVdUNrUStl9dLU9hBH7decbam5TQwE8xN
ZxIlbG1quQk2BRHTebip7fQTsHQHSO/92DdzJWa7HNqdZcJwZYe5F7+8peFiiCXdzJVQ7Zty5KLD
zAOeV2fCanQos1kcBbpk9lRhPKYio0b4ekWHRPzBdE0k/dBWuwo8GFoJVLp4+VwXPp637AqsU275
k2eFIUfp3EWJ0yVPxNpQt4/HUbSRqH12KFu2q8CDmSuhKvwlXaH74v0IeVuArx63ELqarn6aqauo
KAusJk7Wjt6PilWA6ro1Gu96U7e1bnAlt4pQ+tWYSe9HIbIOrX3Tdzurf/8f0r6lO26V6foXsRaS
EEJT9c2O48Rx7PZlopXk5KA7uiPp179bGfnhhNa3+pv2QDRQVRTFrr2vMnQTFJW3RNZp0bC3IA5F
1HkTj9ylGHfXfd3w0rxuE46XFPJO/Aoc9ynuNXXdDMfLX7d4komLUqruIT1SkndROTwa0mnZTapB
G8WUb51LtqVff/+Q1vClgdiyy+dfABc1NxxNc09dKfvHyxOwfd04VsMkcNKu0uyNUAhiiHZ4dWmx
dROxfdzw1FLm6BRq+/nnisOKKr/TUdXJrfhr+7rhq2kOIQlAopJ3PbSQOp5DJwQkSC3NxpltSWhM
2qwYyOKcybD8Va1gnRGdj+EcfO5ll+8mZ4tzw2JAJl7Km4oxnPy8fvfBo3crlji8Qem9AYMla/eX
t9g2hOG7omnqoi1p/a5k8dR4Y/DLd6d5D4x2unGeWNJLEzvVQcomBxFR+WssePtZZyE7TotwIjKm
2U60eZlEIuOHy9OxbIuJoZqzlqWMYrBJ8Ze2ryD46X/upA8d8usgw5CPWJfyg88tpBmzQU7ZD6+e
x9uBZenRyYfnyxOw2K0pTljpIiyLvJM/esn73QygdjR33hbpgO3rhkNr4XbcaxHvKCue5tTVu0Sj
Dnj5r1tyTZM+i/KhCJmftK8wo+9TW+48UR9Qb0aZPHvM5mJXEu/KbTa8GxFuIjwImlcWdnk0zs7n
jKDITJtsh3wuujyfEPv5ny567LNxIM98AfWj9PBkob2XtnxuOFrsUhLJnMBi+1eP8VudZTeXR7O4
iYm5qpIhJQty0Fd35Hsn6G/CNH33e+/Q6fgmHOvXy8NYLMDEXtX9UqcUrP+voJ/aF5DIjZjItsD0
tjmsv3/wjCSEQCCQQO6rR4odDqMHnfgHN3deGngiibfu8hZDM2m0UDdx3L7h9WuYiN8pugfTXt0N
qr1vuPs7z5KbTm29yq8+/RcbMPFYvKUDbvVd9aMPwYF5mnQjnrtp0Pmeu+WQbliabZR1sz6sW1Cy
YfZxRL35HhQBSs/PvzUU128d0C1CE9u+G57fErcMEeKrHy1kd0Ddr3QEepZgd9mqbBtvnOWjJz08
B8vqB3rc7v3QodEgJCqL9fAzzzPIaUN++fJItnkYnh+WDcEBNfTvoROrvWyh6iTrrUP97w9YLPQN
l0cRYQabfFb8yHv+KOj8LKU6rZa1WpWcs6fAT49pnKI3x7/mwZ6FJmgLL8Z+kWm3/CFB8ImurnJ8
ELFHrumGwNdXF/pgWemU15TGdf0Ocm3QRZWFAB+ySqMcdBMbe//nGeAvPmJCtmhVUgA9WPg+ieLI
2ae69f6NwbGcuPwmQTBz63LXpP5LGvffWl9sxEuLIZjgrSZIQc2zjtqC5DUqsrraV3NF95fNzJJH
mOgtCDEBKxO7y1vq19L9LYIpeWFBokDn0KfNJ8YVJRtMRrah1gl+2KIm77A3k4rfUJEsA6jHOpNC
45db5PXnflRC0V2K56MNRk2Lp5rILtYGDRlnL/4JDHsx7LoueUwyle4zqpLntil0suuczbqcbTQj
Lkgdyoq0Q/srIfpmTcckGb81XXOf0adtGm6bKRgxIS9JQEqnD38CVeDvGElStMIj6b9sCravGzFB
T35TdoqhcUbnr8InNKIZnrgvf9yyQCbqSwMs30B0QvyUjH/WRH8b9PglVcNN14zfSH/VqwkDXe3/
2tjYh0Eei0W8gCfwpYO8YdSE7TcvJXLfFPHD5bn8eS79SyAw0V+lgJBfzWLyc3KUA3bftglah+4a
kWdQ82XzVFbOsfPFWHxnMeSxvSgF3pNELRS5Q++5C+aqOTpDP+agHkI3BGiRUo/mIcKV8FPn6fLf
tOynCSLLmrjHUZ7rn87U8lMTO/EpqFN9nTeb2DGvp2LIy2X+WTCQ1oAUPjsFre+dxFgC04rO4+N1
s1hn9yFqhIufu3HKp58cAtqR54bebmbFVRg12IuRLcQACZAUxA8vrs69iAdFu6vGsto4MSzpjgkh
a7MpLMcxI+/enDXHmWugQNOQ3Qhn2TJ42yYbIYFmcegMXaF/Uul6e+ZnIMrRW5Sef9d+xPIYISGd
ut7Hq53zMrRM71xZHX1GnajNxQ50EM9Vu9zFY4XX/grs9IztyTD/g3R4Y+ttB66JNBODKIqBjv7P
mARHZO8PDmeHJJy/onX+qxiyQwD2nvXCVXD6daqvEm1koYlAUxmjem4cdW7arO93SUL4cixLFxck
FSbVxuwsO2dybXHk2ZVX+vx5TBI/2wVO1U47tEOrjXzLcqszFRyHhQalOzXhM2H8TqYzAeyA4I4d
HGO+fG0Zf+zy5Cbvpv1Vjmri0lQG0vOcYbxGBDSaE+XviZRbEuSWq5AJTIPqjle4iRTPGrw7wW8w
WM/jm44HNHYjEsdOGpWdzpfiCD28ZX4V4ajDjQTMkreYaDUWdz6fawLyL6cBoU35Bm7SQ+HRE4rY
p8trZxvCSB8SSHfQGkrIv5Ix2HMYM8vzpzR0dvlArhLtglUbkQJZZFxJPbFn2s35jjvlufcQ7i5P
wGbMRqCIhZ9MtJ7Zc11gUdxmmPfjEm9Q3ls+bsLTWtZQSL4u+nmo/R+JguRV6V7HDMNCE5hWTl2t
l8TVz01V340TeBTi+drjxdR+9AfIWuOxQz8ncSwi6FKpXSabLTkw27qs1vThaGymYMhW5ZfnyRnG
vaDsqz+BE/vyjloczoShKdwGICM36Oe267/3dXsWNQLsRN3TTIYvVQ7sqfSTLXigbSrr7x+m4vmA
B5ac5+cqzPtulxCgO3YhSa9SR8cuG+e8VzslaScePksP5NTJqoc3p+Pz5aWyHPMmMm1s/b4Plq7c
926wPPUdGPsDnMmnvvn38gC21TFclyy1A5rRtNyXbMl3SyiLNnKdOPh13ecN5+3HzgXxY4n/T4Lb
uh7V1wxFjo1jyGJHJjpt6Dzo12RNuUcp/KacZL1TMe6xIoZ6+lxke88dvPumHK9SEWKhiVlbnCHJ
ULku97XD+qMibnsnuH+ly9H1evPBTqGOEbdzpcu9HvPDHKqbqd3KOiybbHJ5VaJmQiN73qeoKkna
/PJm8ePyBlsM1NSDdIhbZL67hM+6DrxPk9JJhJKQt+tYtwUhtlWUTBovIetsbOsy+AmcoybViVES
NNVOd04iHnymMqiIZH1HUSCrVVw1cpdWEjqYuDUFtZcdp3LxuL9xlbVN2HD3pQoKDomgcj82QFgJ
70jkkfpXkVPCxIzTGjfucU6pU+yZO8byEI4seyjbZXrI2oGS/eU9s5mD4fOKNXnthEuxr2SQH6cs
91+mjC8br3q2BTJc3ul0o9K4KvayYdgkFNSiYokf3ZpdldEIE+YGejLwCntJARGy8cxI8DTy7lvb
JTKS81Ua5UyYULe8nxUQwWWxL0mfJVHuE+DWU2h7XWVFwsS6lQX3YpCQ4vtB6n+ps3zcs7n3k4gO
eiO3tLiNMBUlM6cCiTQR8tyyRfjZQebgAvAiED6Hatc6RQpmv4CQuk73eYIeiXon1bw4u2FmBPJ1
eVmN4jqTEyY+jvYyGSaZsWfWzTVYOetmCYZdSLuCnq8xamGi4xiIKJNMl+J5qYMeV8gy/F7JWGyU
JP7uMsKkDSuFN7q4b8uz6oYp4j7equv0OmCJMIFxeqnDphuz9hzHDaqX2tHxPc5NbwtD8fcrgDCx
cXPRqalzg/wXJTkJjzzXisqbOaGN3nmjX7DipvLnmW+UR62GZ0SAXqe9BCVM86Pqhi9T7UcCd+la
Foe0qe5kACY93LeT8KHutwiL/p4JCBM857rUo+C7a36UfG1BpgqvTOUdl+I2qYqH9TLqNVtkWpbV
NLF08Uy5AEdC84PO8x2vl3vRtHcAeXyfk60mdIu1mRxjYT8FzIc9n4MkLaNeUb3v83Qr9ti+vk7s
Q6JBRdsneSWQH6XxmMDrUS7YBbIqhy2x678fAcLkG+uSEkzykx8/j7qY3ouZZOR7hwLqnERZwLL5
qssbeDv+dyJl4BVDW0h5pg79dy5IjdSjlofL8cQ2B+OcR5MVIIFZQp7F6NXqgS59Lp7aqmbBv/Xc
0m4jSts2wzjwXV4XAjqt/Tl3S7wbpI43dhEoSbbqbH8v1QiTg0wEIvGSoCfPqOEFXwI341E5M7Uv
Z/9fPiXxzl1QTZlF5+7CbrPe/6fd9L9lbGEC8SSVKEZWvdrHsx6T+FwyFn9NJok3s4iUfRBCXK5W
LUn3M/WzFsJ/gPLrH3pKSOrDMLXTO3dDXy/tO4Cws/NTjxXvoyAW7LXL3YTICA2/nZ9FClIDuYdS
XTmKL5Mbunm5L7psHvNIoxGwfAuFzGhzIG6VqulGjBD//B6gTzYrorjNuHwPMuEhHk1LqPodAelt
CNVTFLHC6pTMPAZH2cahb9lrE0DIvSwkAIAFN+0v+rDVK/L31w/s5/86gWxbVRFdpO9q4rersJQe
9zVRpz81TJFsxHSLGZkQQtZ3LaFxyJ+7VB/TafwuuhWOl1S7ZJwBKezpMQ6zI4+3riy2aRlBas6y
zE8kyc4C04pV/bkS+vsSFA+izY5DOW2l87ZxVvf/EAx14zFIiM/DufOcfzvFP/sct2vf+QqO04dC
bkmW2rbeCFWoNPOKxE16lql8mZeyOdYpF/vLocr2cSNU4XYzjdBuo89F2CaRy7I8mpl4uvxxSxz8
D/1a5nPdQmb4vZXe3SzT3+un63H4ft3njbsIX0AS0KWxeKeNOrnpt7UI2jpXntUmwpBPS1arJA/B
USuOLEU7MNPiH78UD0uyWT+2LL+JMNSAYSPEoCGXln7g/kZCNfs3gZOVW7gTi42aupz95HrKcwb/
jMPiUbJxisaqfMDU6ojw+amEx1/eDNtA6+8fnIET2jFV+cihRfU5SwZcDpFGJVPaRGCMLyC+taXH
bVszw72FiwfMvHXFMxLFEGhkBBGfQDb18jwsNvsfdKGLBLSdPfEcDvMXpw5ukXDec8/dAIRYMkAT
X1hzmbKe5fqs6Xxaipzf6RXrP7ug4mWBvzGKbYlMr+Z9L8ewpWeApMhOLYLueuW/X14h28eNtGOU
TlLgr+ozaijQbBvbOdKet8VnZ0nHueHU0EqaaL7MWKCKP07cu1sPpcIBujAlX0Z/Psl2yzdsW23c
NRoFrjIVDNPZXVwOOpa4z8s04oXu4+8hMBr+6fKCWaZkQgvDWSeidj19Lsi4V33wWRTqISPT1wpN
56sHDl1z3cab8MKUUyGGhk1n2iwQrqMxak2bDx62eRguHpch3tMLMp2FGJd/AqKmn9RPwN4t8MgV
76YYPsm9cF3KOQbI5PLqWczNRBuCyA8vFVoH7wHN8yggQR1l1SaY2OKPJsCwmVkypmPN3kMxHKtg
2gPvcC/K4bVttkQiLZHRlO9k9cCrca6m89T0t6yIb5a2/PPI6VAIGhdb3ISWNMtkgYsFr5ygar33
Nc1aM5I8w6tRTpbhVLXqlA3Ouzf57Fh3W7UH28SMQCAazXg/aArp3BHMYHzfTPzJm8tP68TksGy4
j80AjIiQhiNl9Uj1WS7Ay8RMkd3UTVsd8DYDMIIAm3U8MdWG54V4UeCRXQO66KnSX9LE3ZiABTCA
9tP/PRtjL57DCujsszNN0WpkWulXJ5Rfx9T75EosXKY+9X6WgY2rPLpxs/HIYZmbiT7Mk0CkeY1x
u7E95pTuO8o+SV+9sy3woWVvTOyhTrq+SHUxnsc0PKsM0sYNDbZawS3x2YQYdpMOkoCI4UwF5VHr
omFY5WFEp+nHVaHFRBk6bRcEZFDjuZcFxSuW292kEBs7XP667e+va/YhI9KQHC0oT8ezU1Ql+krL
JwARHtcE8vL3bbtrHPK6xoVXgaT13Ez5Ea8/X9an4q70H2c85m5kQ7b9NVycKSDvchZ0Z8qa4S7J
afGI94vrwFrCZIqbWpwYgZOLM9osPi8EhlPM7iPkVd5w6B8vr5JtBoZ/+1IoP1+G4AxMfI22viJH
qb/5efnjlghowgcdSJZXyne688Sas8v836szC7/DTar3/x+Sa8skTPwgkGVFlcS8e08n/u5yjQYh
OsX7y5Ow2KkJGxQ8F+4MGPRZFT7J9qApbl9rSeSLG5Jpd3kM2wRWG/7gC44DzNaIu+C5aQAFwDuV
AKuS3rgH2j6+TuzDx+k4NCHjsj3TfH6mDiDpXgz1jMv/3LY666AfPg5FKjGXTdme9bgqnNZS3Y66
+lXFcXbl+pt+LBeq44S2ZwAVi93gJCrKNUl2LNykObKtkOHGQqeuVxR+e/amASJJWnXffOrm1yWd
Jm9cqyuAMlyoJCd57xfRsBTNspuV1L8vb4ElszHhfl1OvXlK2/YMT4twhP4ACjhKVbUXXnUKsuDz
mm+sIuhXDWfC+zp/BjV16PU409KXOpZfnQ7DjPKmJNmxVNkjGfy7Ot/qprHEEBPWF3MaUMpgYGsY
R8vWaS4g2uuL26X0niCdcFXPtzBxfboTshgb7p1Tf1Y7ttAlSqAsuOElFgMzUX0KzybKBzP2Oe+6
2f00ll3j7HyvRuvB5U2xuKEJ42uywpGkceozQBP3g6P4YaybGujO8dvlAWwzWH//4OdVUcedVBgA
7YXqFqBBHBZZvNxc/rptkw0fB8hNTs16UKz21I0yjwogHFeDYgNGAsTg9vJAlqTApJeDkrCqGZom
zut9xg3G76GfPvYNUMRXp5UmZI/JufQG6M2cuWhvixkkHxVPv/Yo6F4d013j2J5Vy9q26pyz0HP2
tQtleqgE6zYilmWVTOjewMQQchbTM3qJwFo36L1bNvfDUt31Ad0oe1sMykTwOd6ylEOVOOciHv06
0mIpbjQUaTZyV0tQNDF8KV7kGW9deu4QjdLS+aomNUYKeVPvVnun9t+9rP+SMfAwXrYsiweaupup
AMGcO/j0DP0l7zGcCziHChxnPCZFqrZIui2OYuL7ggwln2Sa3DdURY9jHhxVo7+tZbipdj8Nony8
PBlLKcNknBM6dyY5YPWGpnic01lGpRccvaC7X+syOI2hdJJs+L5t4QzfT3VIhjLu3DeX1p9czZ+y
BfRHuA5cnorNlo2zvZ5zAqxa477pmd8mLH0cHP5QNO5Oj/0GgsG2KcYNPMRjeyLivDp3Zfm5VPpL
DgZ19H7dp7q5VzW/7oj6gwn4EIKh9cmXvibLuYPm9x2dS3HK+jQ8Xl4nyyRMxF9dg34f9Lb0jALi
UciJHrJm+rZucxLjUpD6/cZJYtlvE+oXt+3YlYotZ8iXZ1GvS+cUQwVhR1DR3Lj6WWKLifdTZa65
3/TLmaXj8hD3HbmtiTf8c3mlbBNYLe3DPoQ+yesgqJZz68twv9AuPgzZ2ByH2Z33l4ewTWAd+sMQ
EB4v4hlitahMxHLv8iI9lr6vT5e/bnEJE/TXS4j+6IIuZwcX7qaFdw+Mnhqt//GWcqMKblskw6vr
NgNIqh6WcxxK51DFHF29aBtfj8BiYxq2RTI8W0xD1buKqPM0+/19ljavtNb5RlSyfdzwaY2680xq
ZzrPK/OHYsO3VG6VIm2uZhzeeRs66FVJxVvfV485n0+O677rcDhStfzrN1sPo3/fgsAE81Ewfggy
5OIt5c5XB/03eJT4tnR9snHi/d2MAhPI1zRzLKRHgrdg5If1zgGaqq+ir04LupIvW+rfVyowsXys
T0aWpFSeF6//jidMABQhbJIelgE8B5sVVNtEDIce4opB9xEINEZTKLViJpD2/IZ2wT8vENfNxPBo
WapmaCeM4c3s33UIxI1bmfm36+Vs+zD9u9kGJlQvcEoqGtUDpBUF6uBtdT39PR8ITIweHmA4uG98
700H6Ve9PLm4Xa4Gq7Db4/JUC7WRedr+v+HTTZeCCjHn3lus+Z6FUFDZdAfbLhseLXyGJ4ABc2Ch
3lc6uCEdJGAmQGIwzOVNtg1hOLZTLDygZei+Lbn6BHOd/Rb8yOHO2WJbtLi0CcabAlWkQLfGz3wK
gfnnd46YP+E2vnE7sribib/LSS9irJL7Z4nw/9dLmD/y+ww3ALDjbMQNyx6bELyh0Fleaem9pbn7
dVakighoWTY+/ve8PxCGLwOtWJdl3kxvmcsfwrDYeaw8Mdwf16wSwMiV6qNsg6se3wITjafrbBqT
hpVvbj0m7JNbeX31PQszZwvuZ7EoE4dXEQXe0TBp30hVQ9ljl7nZtJzKhqE7I4Jgj1ZAUA80zn5f
tmDb8hnHtoxj2RXN3L7pMN4ViOvAkR0q8KlO6bhPEKrGAb9vmoIlrph0eDyrW5+2vH4LEUjWncph
aQrsnroajxVyzyzcImSwDWW4vwQ7bMomUb8pzGadHex7fTuHFMJxpcRyUJq+vIY2LzKiQOzVeozR
HvGmuf42u8GRo47hhQCks59J6u6uGsVEvHWUSFajxe6t7/rblbsAzDlHVov7oKc7CtDH5WEsy2Zi
4MI+8bKGzfXb3BTROtSMtcrHeNeHKG6kwzHelHWzrJsJhFPt1OochbK3cFH7RD67ePuVabzLql/Z
vHXbtBi4KTUKMgbaxyAZfIvTLtKuOsUzi0YUR9F1H63zEYgZGeZ33fIZxz6guszx21K9dX0ZpSA+
L9ebJ3yI5mX0/5UrmUKkqDi5AZqnknNF3RsZpMdgGm/bZNxPiXPoSL1h3ZbobaqSFh34QArXC18b
gLN+QJQUGM5GsWqL7tcS8UxQXOe0SdeqPHvLcUz/eZAl1UPvjF/Cciv/tpyipjbpoAOSptCDfovd
No1Eok6dG57Xxt3Lm25hmghMbBzFZ1OHdOTVZcvCqmh0JVQtdtCBSAe1bytoFzc7FMAUf0SoqKu7
0q2ysNy5rjOQMOKq8ZviRg1yKFBw6WL9ypK57G/BGjfyjbPeso8mtK4KB68jQQWmrbBm9U2rHHAH
sWVytgjuLe5sQutU2DaZk/j0dUjTuIS+NJlmDZTgNGXeaQC9Z4WiEoiywt0UyLLZuHfaprX+mw83
Z9w4Zd3O4fQKLSbP/8wytEw/jXRZuuuOfJPCr/HlIqtkrF/dpFY/BgT0dzmiP/uy6dj+vhEv+NgW
E16iuldVV4XcL0njdKehz3xxujyAbVfWgT+sD9RtwUsUdv0ricsIDHK7lZwhhmv5pXtX8a1nZYuL
cSOPWJiXLAGwb69eDD3KH66egvib8ATN39GBweX362ZjXBdcIWOQYef1a+qpu/XYSNMKr5sMzAk4
4DdfVyyHhgm6KxM0eC6uUK9NnvyJ4hLna9qNX0oho5g6uxpJRBtfmaqYzH45gEozF0N5duP+51p4
XbOirmGH2XFepHxm7nxVET74D/Suy2gcay99DYsufOqg2f6k+KIeL++OJZSbaLtayoUjziSvBOu2
z6d6Odahc+PmbNl3Sz1spCgWW/MNl29GEaZzmScQJebdEmGhWoInNgKu03buky0mNNswxs1iks4C
FpVWvORBeD9kxTEJgjdIRl0Xj02knVQUlaakES9Z507dWwyezSTq48oh111OTZzdoBjLBzcNXua6
u5cBQYovb6aFRRnXz5c33JIsmhi7YFGZruqKvzg8UccG/C5R3LRxxJBPuYMr9j1E/qKmLr395QEt
4dJUXRUyXfhAYv9lHHv9JYnL4aXg07hFX2zbcuPOoETGoO2euC+B7HR7Yh0NnLtVamaByueU6+N1
szAuDNIlrKQqyA46h7BZ1+goBHhwwzssTmiC62TbLb7KBHpUe31cN0KBJ3lkwac2DjfeP2xDrObw
4UwZ3ImEjOb9S1ym5MVxlYy9I2SKZn+JRiS/VD/kIVRdNpbLNpzh76oDlpKNNDvk7Sge4titdnGc
Op8a4JOPsmLev5e3xTbO+vuHaSke4k24HJND3hVPXYPnw9RVn+KpuV+mTfyMxYJNjJ2bFpl0E50c
4gm5KBi4xG7Fz1yege3j6+8fZsABm6fZzLODGOfndMCNp3D7rQuobXmMI35y5qZpJ1htMYJ9H4cf
ZfLrWpilofd23f83jncvdbin/LR4wQHCf2Q6TV56lnTOhmvYlsdwbwRbsoh5yF+CQYL+qirEMuyq
VRV3YwDbEhmOPRCnDv/wlKlevjRT8g/P6Mlb2Cdv8z5rCVEmxA7IWBBfeTx7yWWu79lSs3CfVz6b
ozF1mi0CVctETIDdiDeufp54cYQi4jc3oQ8B8yA2OH0So9wKVJbdMHF25TJVjhJ+caxzD/T/jdDR
gtbjja2wrZPhzFPKwIRdxcVxkq3/E8oF3rB2g7MnxrIiO15lrya7XgfWbV6i0nNcUILfOSqdToue
tiA4ltTdVGatJZgTBMEUYhf3qEqH6SmpWHHLJ5nug6qbUfbR/u66qRjeHTSyylEmKY5zm333EVQP
yum2aCZsW234NWVe0fh+jXXK2NdkrvluqsItwJjt44ZX90Mj0Y2aY6d1494O86COEGbfsiPLVcAE
28UuCwovdeULxOaqqB7cPwUkcPschrpdogWHrFf9SoYtYJfF80y0Xbn0nMuuKo7KCW904fjRAL6J
GFebEWqcG85hmZSJsZuRbDp9q+ULVekNqEX2oMltwFibdOgF9sIn0KHOvnO6yrJMpF2Zhwm44zPy
xCVF3a0C2B9txehguLL+aoLtBHPbJixCcl5va+tNbX2tmpf+4Op+hyx0w9ktEeU/kLtlFm7eieTA
+iGJNA5tNaFHdPv0tu3KauAfTm/A4gc6VJycs6K6S7SzK5BC5emwG/Lh4JTlKa5AwdRfV9cw+fLg
6jKrQ7c4ojoJl5FKVtVh9PUUfr+877b1Mpy+8gfwFqA1/NgEy7RzRlYeQczsnWZg0A+Xh7A5i+H6
fsd57c1BcYTsYXDrgGvk1BU9vfGB+otEWV95HJrouzAXkmVE5CgWL4P3yQkWIiB9MfCdZHHy1tWJ
ZD+vmpIJxQNa2wOrJaJZNwj9Pk5L/6UKfU12oljcb4sk4RantOV4MQF5QVoswwJlx2Pb6uy+dcvH
lBeHuGHJidQZmn+CLRCmhcUkMMF5eIlpVTiWwdldpUBRdwUd71HS5MZfyAlZwGlwhmMz6hswCmyY
hm12q8l8cKa2LMCT4KDBPViyGyrlEelrEoFR7ivuXqclC7aKv7aBVvP/MBA6WEd3bupsBXN8L4Z+
2s2Bl+y8Bvo3XZse455vIeNtQxkBwh8I74knYYb58BvJcg4Qa3YXB/ENCSsnCpL+6bIR2gYykgE+
aceb+jw/QkDhu9Dx78whr93onrzZqSKvzf69PI6lfmBS8hEqAhWiFI5W3yWPKm9BV0FxW/vjjVDj
M6DT33rIXl4ey5ImmKqxcauLoG1B0tV7Yezu0VSeQXW0cKst9gjbAEbyr1zfd7E5/FyO7q5v87ch
T6/bDxOrVwShU0misiOe5u6DgqTREJZf+tIDFUeegjE236gZWeZgYvXSsc/oJAjeknTOyK5oRHav
nEwPG1mmxbBMoF5Am77WHcXzqIpPi9/lyG3Hg5qW20Xk0OpKt7habBMx3H9EKgiBK42BWi994964
vHXCD+VGAmX7vOH0SaxJPxI3O/a8G5xIuCqbQFU5TMl11mpC9ohX4e4CRzsSnc17Hs8gph7UtX/f
8G8i+RjPsocvyIS+eb3yPhG6VFts1+sq/JexJjCZ94Ys7eMUfcRH1pMvfgGmULRFHwV04zfMyLb8
xrlP5oEHCZ6bjr1of/p576EZOum3VscSlUxdWeLllHQglT76ODqm3P2CUuqDS6vfJZE3fecfxlkt
GzP5u0NwE7Pn+kTz2Uuyo6Dx5ylBCXhMlrOX1kfmgWBSX3kF4yZ4DzQODpYszY5JEgz7MveWI1gR
nKugytzE7YU+Fwt1EMjBQVKhoxt0M1/KHtQIG6f56rb/tShu8u/NFWgilhJxaUYT71EW/Man1U0r
8noPMqmNsqZtLwynhhCN9AN0HR95uaC4GPZHBNbTyFDClvX0SoMg3ggftumsdv0hZ2hSnbuzn2PX
iXM3LcG7z8abspqOeKq+qteZmwg+Dex4DhFX7HfTfkZWD75kIqHBHh6mOfh++Uj9u5+jPGpMw3Fl
g5IjJGiqoj2I0nGQ8qj2cx82w5XTMDy9n1iraA+zDdvqEHJMI8xf+Tx88pf09vIs/h5MuKlJ21ci
LweJw7UDtuFQZaL/P86+rElOXOv2FxGBQBLSKySZNZedtsvDC2G73Yh5FoJff1d+T9U6JrmR58lR
0Uekhi1tba0hpsn69abGbQDfYDwitJuo45pNwWsj8/Wuy1ZvD/228dttAJ/qqwqGfxietgC2fph1
Grm7qPqN6bVxe4mfycCfsYSKWsHVaPiSAw9m6nbnLXIjCGzknnbKXGWzUMfB8X9lPn/z3Mkrw5aQ
Juzo3I23BZuN2ePj6k8BRTdooJ9Vvb5W7ohukG/jsGebQv8vE/vLBmXj9piBB1zlkuwL7tJU3AeZ
XLPT2NTeH8kI+9TAa877wvts7Q+NJo3T45Ehz/SZyKyfH/vFzdKjk+fFD17jf9EEZpT4VHKWuQ8T
rrnJj2BaVHKAeyf+mbKiSkPaNBk/yCT1jzwADiydgqU99Ovc6YNe+CSiqqAmuFCvUSVUEB1LT5AJ
QsYIIBLvulM1VvW3GmJa7VEkOsiioIePxEFPBSFHRtJmPrQ6SP3DWNfrP0BBiO/ekpMq1Ek/fFsp
nvWizvXNXSlm/rFIPVg8iGZtX6DrAtldI6dZyMhdS7c/sBqoG6bFOobzIhbnHoTqVX3yCkZRS0nh
Zh2W3eT64VDK4eNadLT55SW6cI4EYpT0mC7++LsuRhwxwyIIPzTiUqP0ApSrIt4GixfC86siL51K
1PBt0ZVwzkp7K3vsCSl0RHOR8LApYf3yiJ2wfl2Z0y3HDJod1LzwoF/oFDEIHy6R4KufHNfW6OLk
6LQTd8nY9xS3LTcr0w9B21Pzx1v6gnwcVj9lXYQ59+H0V05PNOV0OkBqaDqWBAC9OWtWecAUyOAj
aztVH6B8U9NnH9RTCqW9NAcsgysx5t+r1SnIC3CESRmuC+AaEe8bMT8C9KAMYMXFAkuPBur00OQT
+IuPhz6MmhI50OVlkGXBCfI99YMLJzINcy2IODT/Jt7F0SaTGbbOiuQNe+EZxKHuRJ3q6iSAUxoh
T+N3mGXmFwSZGkQmZBEnQ9saJ8zdFrKcoZe2vlsdnX5R/NXRXLzJ1IPbBg/yAa6QvucsePjNlt8z
6ZZP8+IM97lJhw9ryuYOO1LuN6HXj2MewhqpONdIQPE2rGgPFzMJifEj9Kf7Sl+g+H72U+W+5l+X
cU66f2tdpvIPGNTQ5DelC6RosGTwLqD+iOkMcKvT4bLM63BKWzro+2x2hjcHpaf6XDMGBd6GtzMt
D1o6w/TUAe3EQ9FQLKDR97zf3OeaRW4O1aMQmpF1GtYya345ssueqFgW89RddKPDAlZ1ddwUYkgO
WOhIl7t6+QFB7OV3zX1WPnbcQAEWtZt8uneBAMxP5RrU7tk1nhrDqoNK7KnAoKWh1GnWRn2rxPTF
nyAeGq7cWc9lZYw6NG7gxXRexad6gefHHc4l/hM2Cuwl0KN274hxAjfiUCD/kg4ue1uXliWf51mW
a1gE7fg6LkGfPeD5mkxx7dVEQ611TMjjXChBnkakZ8U3E6C+fHAK0xXPVZCoKaaqb5bPeD8a+xdH
tSQ94B3c/da3LoXFfKXaLPTAj3E/1tOwQHXS08I/MdfUU9gRByO4CEr7cIDQYxZmYxmoR6qSFrZa
3fBhSBr5TxLk8E3BPgxdL0WqHs+feXtO1qVzogLPQF/S0YVZ1jQ4lMVB3ST9B7IwAcGFQJfBdJ6y
dYbc0cKM7NsQ0Vj7Jw5lBoHZz6FSpdZscKIRYj59aDyNjcQZCHsetGk+ZoOS5OSQkaehSIv1nwGD
OYY5yIHuQTWj5CHvPBmcOposHwjx/O4wAFswHPgyOHnkz7jZQ2qzkZ9NP40/NRSs4A4Bwiwz2PDS
TEWFGdOjR0f/X4zDOMQ6rX15ZKmBAmdTdesaUdJg7aiBp3IKe1mWxT/YvHr4Ug6uGCKuKUr9jLbF
moepVH53p6Xb6NeZMu5f6NGzu8aaQFKxiJnXDPzVTadOfxKlCr7jIMC6Axw0M08GKoBp1MtmTj7A
wQ3QmGlV8Eoau2qRsSzBVY6zAPZqUREMHsUbEiuSx9EzXnoC/wkOj0AG8q8O+FUAzOJQGY4On1iy
hD2dBu/YBFVmDqqc28/9KlFirSCm4JxyVC4FdsimGELqV8kJIuJQwwlL2GW7Xji0Qk9xRSA+ckwS
hb2W5nifXqNeewyeDEaq8V8E7DAc3DLh352Au0vsOWP5ecJp8hX5clO+SDqs7scZbzzsfjamaQ8V
SXLv0Nbg/t4vFe1wwju9N51AWJ9YjNLb5BylN7bLOdBONz7Kbs0Bs4NSwhMrvSVBxbv0xV1adEH7
kY5JR77SxMBECUgciK2LZnHB5pbGQ8E/hTJakhYQXa5UE3hHYFCy8UxTCr9oJ/ONdwJKv+nunb5f
AUia4ZurcJ75OHlCUHZFdl+CVwYfyk6nZkKDGdw5FjUE9cEVgP+dV5fNLY7UWjOo+gisrkV2we9a
5yVAYFXSdgDvtMhlYr2u+C8TbP7NXQvjrSGGebVXRDo3qnsAUb/9V8kVuBhYinfFF5ZX7ZmMafWn
hxjsEDW+z8X3ycjxq8HO0N0vgGLr+7Js2KAjsFh482xmXNxFJGvVfaK5LJOveDhd64s0n7vMgIYX
RXoGXyvhD3qYgiqG2xpO577MFhGDs9zPD5j/angWSjoPvvJFGrOZDL9hDYN6aTj0fSajZiY5WDny
UiTIM87UyU+7KYCDoqLw8iEQUqhiSdbm80w72eIBNM/TB+oWabdTadnKcq1aCB7QL+atSEMD6Ko/
pokrgS4p+Md56PydT2xl6dY9icEeuJkILgGshJVi7TfFF79sq4/XrxhbHbCuSPAsc4kHPNxxWNWg
ohmPbXM8lgpeukWgq72C+lYnrPJmkrOxzFF2AVd4+urVaX8Qyt179dzog01uyDyuixylzKPTuOWd
9L1/q8Fz4rxa0p052PqChVmqCK/qevDV0e2m/K7ziyqaURu899Nsryq1caGx+QxK4J24MI46jgF1
7+EQoCJFZ+/EL2wNZerldH3CN+oUNqWBL2WQijzLjtO4Pms1yrCoyDMw9HHCK5QT9qgTGzMeXIby
XZXCZx72Rob+ZGzG27DD53u3rIKda9nfq2zcpi/IlPIOfFgFwAECOuHyfqn759p3D71Q/dEvkJJB
6WbntXNrbqwoL5xsrVbdoS8lDyCUXb64AHYdmGpBFLvNXovbVAZlgrI1slHAH8DoItBFfYQo77Cz
gremw4rzDtWuXq1LdmyaZLzz4QQERK2oa93eeFO2aQxm6mDNK5LsCxPmhYjxPiDD/QX/hinaufRv
dMJmIUBPmaR+O2RAzDjJKffhl6CgTr2zprZat4JcuHD8hhwLNlrSFD+VAkQ7xIHEboOacH6JyHcR
gSvv2PneZROZKWSpqk5B5h0qVeVt+FZukw0KM3DiOLM6Jr6vXlKsoxcnU9lNZFv+P1q+Ss/+VGLw
CZewtgxId5E9XgEGuXH8L/PybnxKueBO6q/q2EiHIvUBxc4Ecs/VaWMLtzkGkAxKTcNwqTbO0ETS
H9ufbQAle4p3t2KnBxt7K/f+2wOkdzANyDDDplWvq6JtuDjNXZZOD3kgXjto1lzfw7dWqhXMld9D
BKdz1bFGnh0l7giRs0HcBtXkNqFAZ2pRLdKBI5TgYBWQnU0wNyHcA445233l2eiCzSVYFgmLJbg9
HmfFVUhzQBAd3uwUZTfmwaYSzEAwB8HqpsdkmIfHKklOoEU9580yAiPfFpA9bXe21Y1zyGYTgOM6
dUGFPcPQAnK03RNd40YUP/KsvR/bCTf1PXTu1pcuZ9O76Ghd5bTiEtzVIO+l/DEkwWOPm9kQmNgH
uCTLp9tSQptbAEVEmqbm0ieAOGAiib3K74sqzhuR7QTKVmesUNcJjK+mFO+dpqHnC8nRr7rItORu
XbNjuTwHwx4y8e+wKP4/JAOVdCobJuyJ9YrU3I9MVryOiTiOA30ptHenHXkumdp51Nha1tYOkOa+
SvoGmYI7KmCnnRZazmHjOJzthP7W0rZC38twYORZ7sSOo37mtYwBjbqUtfo8ytvhIad71rJbPbEy
dtMhQ6j7yomhfgUrpL4Y75PUWc7Xd7CN3djmGXiOBzKyh9Vs2qEp74mDG1+EJ/bZi0sP5nWH65/Z
6ISt2ZunfUozEN5jQKyC0BVee2B5anZa30gLbb3eBjVuUhskoU3ejyfduu5rms35l4WPCo9lQXG6
rRdW6APt4I0DvKjiFii/T5039lGaZ/1tr682p2BSATUdkp0400FEzTiFfqL3vLe3hugyMe92rcx1
V122ND3STjUPSM0do8MRFqxZuMAKrRpDP6uKm9icnNpp+tSqgEPx7FglSLbeOtFl1Yvygb/b2ba2
lpMV3SuntCo8XC3LtCk/MnjPH/uhYDdOhBXaeTO6jkkwEWnieE/rsiTgfs/1l+uLaANGx6kV0AVM
vEsUON03VLRBFk2CqXQGYDhGp+1iRchAquOgce+A3m4Nmb30xNsqQ0ByVDApi0gluNrp6sYuZvMQ
RtgHjVXZJHF3EUGDoAd9wau/iFPaJ1HtcRN5Gp5/13u+sQZtOgIf/T5VrevES4HQX1mZnPq8m58n
WGkcUCJP4uvf2VgdNiVByT6tdN4lca2K5qg9AjjGCAeS661v7Ji+tQkQBkTSCJHnWPSzcz+jWB2h
KEYP8Ntrouuf2Bqoy6ffBWvQlYL4F4EymI3c6ZF24WpQPB8BFXQW/+f1j2yN0uXv7z4yQNvcgxpd
Eq8rqY+uIOsrCCjFzvm71QVrCyDQn1kXg7meMsFDprrk4yp4H3koup76Rec7GeZWL6ydIHGcRHtA
W8fdWCaR0/hwSpZ1emPr1k4AxVFfGjy9xUXCGcSFA3FPE7FXaNhaSdZGQNqhQJ5SY5320jkYysfn
lSfFixmovG2jtHkIIGG5nA6YZHBByg+JDMh91iR7KtIbg28TEESey5FdtmEXqMbY+A6JuiTdQ+pv
tX7Zs94tUCn7gM0SexPMOZKvE8vG+7TI2p2zfGPwbboBBB76NcG7bewVfn3XUK3uPJ3Pd/lY3niO
2FQD2os18XgBncFM4KqgdPHA0xXvX9cDeCPEPCuAFZvnHCaISUxG4x/oUN5VQ3M/Zu6fkZhsZyva
SNttfgHP8UidGyOBd5iilk9HR/kPRV/cFQ0kUi8iaIhnmemdzXVrzq1wrqoZUt41+tTp1jsYQvMD
wFV7Nusbp50t8VsvgSuqCq2nrrzvxPRZ5FUewyEzNIAXRK4HI4vrc7PVDyu003Wt+5SnSex6aR3B
nNfB21He7IzSRj9sdgHiAVKZqUpi6hc/IRhdhNB/+q59/xTQ7BdsWPcgoBtLzCYXzODD5bOHHQrL
QH5NS1E8tYMY7l1cdGOiSHpjUcimFjR50su5dmScZH0WiaHP7xZW+5GqXPfGQbv08d12UjqwgSVs
cWJoc33wAD/BZa34jgfLO84TvOal3W0OetxW+yWUVbDuIkk8p3ha/CHrRaUPVY7X7vtSJ3hmhzkW
rsFiBobnpuVmC//WPF3GoTJOHAzE/K4C0n5MhHHOt7VuneWtC2kGf5QydvJZRilaP3h53u9gAwXG
/y+YK5s94PNara7foHWv+AS0RBa3cwUoDHgkowNgRlBCp75edk70rRVtneg4p3zgmTqJhFclxyXx
yyNx5+Fuhg571KXLngbB1nesDQCldtaX3IMaYpUgOu8TZ4WIKhyMdirwG8eXzSXwikTqpEL7qffs
zE85kir24fp0bzV9maj3gYKXeygAoWmV4kzH670KWV3urNStxq1DfZyqJutHAHeC/ItrTqb77Wc3
/m47wE01AO6Gpjn97JqXqbtzb0wW3Etv3g2JF/QQ0pdMxkHORyjceTLKoZ8AsNF8YynZpgrAQMTj
Higi8VTNwYHXwRpNaxfsZDsb55FrhTDucMZwSWQ8yw4JyDguEhiptX+7vmQ2VrtNFQA0qRR1twCO
xcaYm/LUwLm3X+tj1hc7gbu1cKzAbSupZe0ZrEq/jicCVX7qHStP7zS/NUBWvDrzBAcuH+qlfcWi
Mf2mUX65PjZ/P6yZzQ2oRVe1eFDmh0S4QHsiq3E1SjzNMSlJqF2x85m/jw+zmQFggLRO4aIDvjoB
QhbJPg852buqbJh9Aef43wigSJ0A6Lk0rwFqexzSNE5K8Ymm/wb0GLAqTivnAHv5A232nqH+vqiY
zRYoPO4HutcAx/Ya6MP1offLqB68x3zd243+PutM2nE90apyM3wiqASe0D6aYM9iauvHX774bsfo
Jklbd8B4NcMb0yoKAJJxXpHZHq6vqq32rYDuJPRYOcEvF6gITSwAWFBAzwp4uHXPW2VrRXn/7UKx
0mzVBp/oluUh9ZMDIu6UK/8mngaTVkArl9VplWOEUp881OUSsTWIAtI/90t97Mhtgc1sXkBTuKwf
LlNskvXAzddm9W6LOJsU4CsOK49kwviQ5678vdA09Juf16d3Y2HajICm6yoAJ9F2D3OgFkUNtUeP
2Vg4Nh0A2Rvk111XHPiY3iPCjgkubw1LX9m0xwfdWDg2JUAIGEMmDX78UHyqph+6eRH1x+vjstW0
FbANH3U2DWhaMZhty7dAftLm+/W2t8bcCtmBkmkl4KQdBvMFtO3QlLfxJZmwgnXOcDEH2gObQfeP
XqHaVt43zTGgC5joKrr+67fm1YrWVeTaK2CqfVj75kHRO+H9CXh9SMn5evtbI2+FazM5QeEG6AMB
C4k7H03zopohvt741tBbp6+Wwpe6H9A4V9HSf+uWf29q2EakCVKsLBHIezK/UA9qKUF+Vn3653rr
G2Niq+zmHStnVmPMdfW9zKrQsDaiYgfmsdW4deLmvE+DusaAi6VhIQxo7/tgeSibveW+1f5lIb07
oVIXZzqQ8PzQBl9a8VC748Gl4+G2kbl89F3jntvXSG0QS4kLzFn5fW1iqNjFtzVuBeraKgNxFRfJ
bDn9QhXin4wNF+DFHk97a2SscA2y4mLQ0iOUnONA/DgA3LMv94r7G2vdhpdVLRGe1Bh3r3t0gqNn
/lwfla12rQAFZcWrggztdsvwcWzJBxrs8Ta3mrbC0x/x4FGUaLpy5bOC9Ovg71k7b4y1jSQbdT1p
kKeQV9K3Hg8obDhOcg9As9W4dZOVk16oyC8T6b9NZRBW5VF09c6Gu9W4FZ/+JCfgmDqOrPcxrcGu
Acen3qtUboy4jSDLmJjZsCD4JanestrNwkHNO7nF1g+//P1dbE4+y3FPwA8PzCcpszuTPSfebQBd
KPr9t/EeTtYEjrmYT16cyuWtLB7WJIivL/GtX24F5pCPPVhzDbKiyx1Q3yUgZc18Z7/dGnLrAFUa
VsW+QONVXd4Z0N49thfyG2ezLUQ7jhLaOROazv23vGbghYHlGZxFRw7XB+bvNTRmI8XmulQT1Asw
pY77XDIU6XBlak0PFk1VjCFri1+BuycXujELNmIshUlb1pBCxtytkiip5zwUWaBPslj2HpYkVsv/
1gSZjRvTa93Oqq0wF/0xEADh1tOBye+F+rm0bqigzpLdVEdjNm7M5IIW1Vpgvc7d/cyCMM3BjpgD
smeTvXH9t43eB79P/IHl/MCC10qYezZ/mKETXf+cyXR3ffa3JuTy93cBzWkV5BKS2Ychv2cQX/HP
DXRkrre9sbJs+VluxoBKB203i/MgnLfW6UAG+lXCV8Ido6K4CdjNbHRYCeZkOVf4jFY/g0aEl+DO
cSWv9o6CjRC0JWfxyIf0UnF2qDTYta58WRd9r1Z+7pruy/Wh2thAmHUAd0BSjMRRMq7S0ryapBw/
TGbdAWpszbF1BPN+7Xih8KAELlc7HTqnZ0XcLUSYA5G5+Od6FzZGyUaD4RG0dbxFCbCAluEEW+b8
ji2pF7qVsx7xC5oP17+zsapsOFgAG7MgqH0RZx3/UazSnHJP60iDf0Qm8ACpm8yPg092insbMWjj
w/JVNwFlRsSmqe7g3vRbzOu3tB5OK51fZEH2ij4bk2RbuxcwCgA/rAli6Fc3USbAmA5q3YSLRrJ6
feQ2Ftn/gMRgUmJAMgtiaBD0DxRWUvdVW+Y7Oc1W65e/v9tJMkjvJWA/8NgNFveFJaWZ7rpSytuw
M8wGhkHEZy5BUuYHpx+j3OFANnsnEOxuO8KpdYRztx+IDEoae7yHLRuong/t6qg/tw29Fd9Z2RfS
ywWLRUn8+cFtzYqSp58ZtbNMt0bfivHGhVQrSKksbrx1PKT412PQu/zr9Z+/EXM21MsblDK00ixe
SnJakm9Z0zxmATu4q//oQ7FJQ6Dy+pc2+mHjvMAKbxxourM4nRxwkFM5gAvs/ntb41baTVhrBvh+
UKh7ZEYeRT3V5hk343LPr3NjD7TxXRMqZDOcUmg85MG9y6vfXrCeCKxofWfd6cPWJy77x7swmwT0
6HPl0BhiSiK5g9V7/7SQ0jmvnue/wvO9pTupwdaXrICecm5y8HspZGCzV94Wx6KRBF7m+Tm//OP6
lGx9xErLl1YXLa0WGncTiEbu9CmZgw95k70qn7o739haU1Zop55n8Drj0bgyTH/IaNc8+anBC8r1
Lmw1b8U2tM7JKAI075XJ8KtI3P4b62f5dr31rQGyArsioNqjekZjPsGyOiV0jr2+BSed+2KMFDyI
96hNG1+y8V4j2MJrlfbVJyS2z8PIHhI2wwW4bp5cSnbujxunqY36GkSSLFNgqk+iUD+Sqn2Asv4n
FDTOF09EwuA6e9Oo2YqzAviZoQQ565Mr+RM0R0dUZMmJjMOHot/zAN6YdxsF5hbI1ybeeHFX+cVD
1/tu6KQ4Nq734BLPf7nG2AAwQHrT0tNsPK9w6Pm8ImmOc6esnnGDKm8rWtsgsAritR2jYjwXeB27
Wxwvhc8brjHXO7A11VZkzz30ZPKx9mKxwGIzJe7PGafENOnyAFxhbIx7uv6hrZGywnuEbAR0t8l4
ltO6ho4u62gp5/Tev2gVXP/E1lRbIQ6pkYW2QWnOSqKep7UgkZb5dNuZZ2vLJm43D/k8owPMQNHE
AfddCu/r9Z++EdU23quhUqTuqrzYnZYvLgRX51x/lHN/r8obf7+N9PKqnvV05PLctNndIuskhLDw
HrprY+htdNeYriZpSaLPLdSLomoq+mhJIahyfXQ21g65jNq70zSZRQItoW44K29K4qbWdRQA3Hn0
l90CzlYHLp9+94ks4JDUmKfhTJ2nKfkT7D3GbbV7+fu7dscaekaqboNzKsm/Lud1nJugvm1JEit4
TR4URhUJxoXwWNbwWqZ7dlRbv9sKV49TyFhOLppWTjgZGNepG/dMW+B1QCLXJYXpz82aPfp6fgPl
Owk9sfcWt/XTrbMY26VQbBL9Wa6UlM9EQmL07Ndzyz9fX44bwWojs7qu9isz1v2Zt/zs1MO3GfRD
BkO11tmjkGyseFvfNR0n4iaF251B6X+ZoaYVOiW/HxUIgtf7sDFItsDr0Jc5lIxIdzZj1YUwxjPh
QIrbjizXileIozvVvDT9eWghhQ9JnB8T9feu4Fujb0Vqm+QSJLAZjQ/dcnJc2dwt3jA99JI30ULz
fie4tqbgMnLvIlc4/OIOKLqzaLtSRyvADCaaa8/9TbPOGw7X52Hj/LVhW8p3PdnQZjo3DmgBxMeF
zftadd29Sb1H32Pn2z5jhXOK+mRGWp+edc8OvGu+l3P/0DYccvUQkWIACVz/ztagWUdwiTvoMMy5
OZNUHtJRh10Fy1C2R3bYat4K7QFSQGYUEKRC3lhCKXPyoNdU61A5ZbbTg78vL2qDuRi4YdMABZ9z
G3SPl8vhJbUO4L+HNfbllkHC0f7flcUhQ+DRXJnz5HzgbhvmNQTPR35TZFMbxzULqDVXfDDnIpcQ
KWLQMSKB3oH0/H3boDZii01+Teoa2wYhTpKG3kAh/+3nw87G8ff5pTZaK+HtyCdVd+cubd5A/Pt9
cWJVRO8902z9fCumq2rxpnFIvHNBkvKQlFThdWO39b/XX6gt5VrDKyMreuGfYQ/6+eLRrEEa91kW
F624c0aco361E88SS+V/7x3UVnRly7I4y+J559zF5a8iJ+i/RMCf/xh4fWrk9DHJ6rcG8X19xW59
zgprmFM2baepf8a94LyUOg787ikYhxcXdo7/1zP4AkCWdeeusDVNVph3jifHFf6ryBBa9E8FWfNx
HVi7VwvYWGY2rmsEJ7o1xGvPYxH8M0P1zqvgGZNB2XwnBrc+YEU4HXq/q3uCfWotsE+J9TSqGsCR
bs/t5u/HBrUxXiOBIE7r5t15JOM3l9CHfK1OuF5BFxHU9CCVO682W9+57JLvDkEn6FtfdxipZl2g
+BXElR5+BSV7wDvb/8dnNibcln5NaycJPK9rzyVQJeE4uW2UL+vejrg1G1bUZ4nGNRB2NohLbUIz
JHVoihrSNrA0vm3F2vgvqh2fmnluz3nR/9L1OB6Ubm5Toaa2GfsCqQXdFPUE3w9952Evl/P8CfW4
byWEmK4H+NYEWAGelAtUtVnTnB25Fg8phB8f3Srbo8tstW7Fc1KyBOK+/nT2JvaHDWNWfJzWZtkz
Q9hYpDYEDPrHjWizqT43Wt5dEuapK468xDiJ9on6u5SvjdTABoPxsq4g4raOZ1fK1cCUfCV42kIF
NoR+t/gMRVz1+abpsBXKBoJLI4SL1rNeehaSpRRwTFW3ZVHU1iVbWOIkS1k3Zw48fJTx1f3i0oqG
MMdufl3vwEbI2ZJkedUPTNZ5fSZ+PkWdgfwSFG4TeP3sEsq2ZsOKarZWuvdZX5/7eX2FX8yvy1NH
INnxclO6rRfW/VotyM5w0FbnGflg3nQPbsWepgBqvre17/13d82DdaY1hIXP/lpB1bmeYK+HB9o4
7SC4ef0TW6NkBXaqnXYePYxSmzofxm5Ij0itnjJawBqyKt9u+4gV39nE3cGDMubZhcTlo5Fp+xnn
dhIXkBU+wF82u61gDJXa/w4YZ2mK5DYoz4nbvPliuru8RVzykB40xp1J2disbHv0DhrKHPyf8syL
cQ6JL6oDnZw9PsLGfNjKZLSs5nWkRXbGhvsK0ZR7xdavl0prm+8BITZiz0aWQQdaDkNPszN0rX1Y
v7ZZJOXi/AYEtzlcn/CtT1z+/i4tUMLJB8jqqTML/MeZmCJCVh06Av+4/oGtSbCCey5SPTfNqs7G
9R9qqX/mhflyvWmBp3L8zL9kz7ZAGVM9X8fO0bEpljXLD44PKP6nDnR0Mh1mJoKcHfzaAa8nqpkv
e2iWg+5EDd4Q4FXmhagMuCDfdF1DUxVKKGyMXZQ63FFLbLqkSZewGfICWlgVBdDoAKS8l545K3vM
RTUsnPxaFpwl/7hA6jnpa53OrTMesnYw/Btvh6r7sTTZ3Khwadcy+e0VchzgdDGbdA6Vj4LWA+Tc
RTaHAupkaRtlcz8YN2RsIfHYeMXD3HH4xkMu2R2yL54z1V0f+o7PFJRmJ2o8NzTTkqQU2nKBTJAU
CSJQZMorRfWHMUud2ocwua7FUyL4Mr75EykABoJPVzQ7bvZPXq3NbKBMLEofqMuqdcjpYlnuuPcV
hwjIa46f1K9xmzR18RuWTh70gAQTeu1fasBMfCciciidAk/tY5utIZm4bD7gdpaYPqy0LhmUqgoC
b1CIZgI+9pQEVVF/M1XnIBOFEHcWfJsB7tDsYzn6NS9BXV/8ksCCR5BFhyTFI/hPfxyz/qU1JbTz
o8KjgqeRZ8gavNXaL6iO8rXQwadB1ib94bIm6Oq49CFJbyJVwtCCxjpLJQSmKQB2XRUSAE6rIszm
SZMklD30bttwhrgSP6miKFHwzlUOS9xTByBB4YFVuTL+q0lxQ6vCSzWy6rAfXvR5H/yCVT3OXE6V
/6jG1XmWwsAN04MbXxL2a9vLc7dqxe7kQF3673Sh6f+Wg1h6OLFCqH2APYDHdOpHa91N62+IsbvZ
l2kE+318hO73HAyhwv8prcKJa6jkPhTap3Q8Lk6ZQvAYDi1iKcPl/1F0Ls2R4kAQ/kVECAQIrkB3
2+1H22OP7fWF8NgzegBCAgkEv36zL7uHnZi1u0GqysrKL5Tf4AksG1KcV4fAgeOYbQLgizKlaMK3
dNkXXik8TeRTd31UjnWfFhn/YSSVKz/wDPFyj1HcJX1/R7Iuy76iiLsYRCRvaPtp9C4YrbDlsomX
dseP8tskap8vwDSO48Ocp+MsjtMycfq3zOG1l3VS7NcdszUatumwQH2LL9s1WwzQjwFrdgNi8sfJ
uobNSNp5Ydk+ClEhO2vZ/mzCLpO8x0Hky/stY3kbmili2sXVuDAGlZM7o7O+YqOMxH6gfFJhvy9H
kFH+eOTk5arWxVjs9wjYLLJPk1m+nweyz2V0VGal6UcZR11RgMYY5fu/ddO5v02JdSw0CA8WSBxY
KS3+i/wilvTO5CQXrEn3SadHX2ymfUjSlpkLxWMV3+6wcy+P+Wyi5WTXTLg7pbZoQQYD2ZB8va/b
Kn/bNdmiNwSqWTZVQCfwCksJCSZcCvCs9WwAwxkQohBnc/o2boWfP9iURe1aD8ms25cy2+j0B3n0
vCurJJnpeDO2ZYLW0QRs2yCVcQJut5q1EfZpKotS8jrtqcE7oFsh7FaVgFMPh8FvqvtR0Q5Voxrt
qN2LTrwH2QA05e7YZ86bryAA67iLshz/gi9k3sJ56LqY/ke1K+UvqIFz1PSC8xKgv2XZ86clXmX6
G8nRQzgrnIMZb7pIEfK1dF2QGs/4uswar3+xYM6dBA3nfoVVmwCBK4pj+5JdWxYFuEEM+plFaIWj
VUi3WOl6XxO8melIMGn85or3Q3wAo4FjTZMjhsLeZdeEa45siIVE30grcsvvqaNt/ubAISiaaW2J
xI/byRcg6cRy3IXZR7g70/g8ucyWaSVlirjuGm8jj3+HvluTJz+ZfuwqxLUv0be2S+xso9K+xBZJ
21sqP+O+w6Zgu5Xciap3iMG3NXDjSFdpELPixRPiGcWCBfkkUeU/OqiePnPBCKCvCAFdEe7FvB3/
Jr3rx3fm8OP9YzkgGZ+Jw+2UHAaH8PwDA+W6OGwZzuOtNplk7n2hIH5h8w5RMaFu53l2v0LXmWys
ChEBNVIhPcGNTzhubPcIpU/sz8i8p4Ooo3jT4R+XTqJHTwfJ1WmZpnHdKnyxMxyjAMcO7isvlmW7
7O2Gw70K1GUMj8rGe9nEWsTmPM2gSLSAACwm/9Ex4WAxZELM64WDx9GfYDJOykcLeubwDttVLB7d
rO1cz0kfiqWWEursC9aU1H5Hx2EQ/7UrL91HDFRGCUblylcs3O5tPqfHKdqH/CkxiD3qq7C03TU8
f26lvOxGFyRtOorV5bJK8zQnpyKg3xqqUuJyGqsF+YtLV0GvsVJWjAYMM8CtmIM1N+gAeVn+blVO
dfew4U3h6n4Ww1iEux0X57rUiTEa1oa65Jmczy6yQCceedab2VZBwgr0X7lNJHrEaYnfpSa9HaNv
AIKSBVFho84Q9kHVNJz2Bf1HUhdCmvgH7y81eaWSaEmqHXXLf7EY2HjGx19iKYlPCcLRwZ4D+fQN
hIlx2irc8ynuHZEJGeoIOfk4OUEvSBubtIM6FbspZKNdukp2BoYAmlutmCOSgHsgVYYk1ZRF796Z
9Dqn67P0edtQux4BVwD+HSQBsrLnMA/Ysa0mgkJ2r5CUv2PnH6i37IizXmyf5TAKWpe5XOVy7hWX
aDRTV+Ckb9qs39bbUq1J8aulASzAylE4a33VTwL2k2rIOcPbvrFIY+Q+27Q0tpppBG8QaDul7kdU
Q8E4ANmCzfbK8GJd6RFf5uafhIBU8kfklmdFRcXSp/gqioI3rMvmCcvNTPnhlLFWmz8hJDY1h0mT
faiIBN+FHLkk+38FsIdfCX5RJIyJLQ6LbQbK8iQ5WvxnldcaQLv0FwVSaBxOAhDA/NSCzzHct6bn
4sJxCowEw80A/EXlvRzNvZJIyJ3qiPYcVLSC4kAH7J4vmMJFkQJ4mYzb+JEaGkDcKf1Ebkgm8nOM
cWaJnf5CpQtqT2/02lcLSscBaZuh5XFbB7WAA3SLkKMAsmlOrY8fdY/Q9hOulaxsUHSGljZL1/r2
CZCZkF66EoVq15TBdOl3iZAW+cz7NhZbJdJinfeDJex9DYnMX7SzYv+P7glKi7o0ioW0cbwFHKou
Cr/tAFW4XI8Pexyn+osxa1dWjWmEGJ6KAfeMzn9ZTeweAifzeUHGGl7TgZJsAcASBAkJmACfcZHC
m5ypRMMLwQj/u0xlZl8H0akUnO09sfNtolhcbEft+hTBpk4xFf3hS3kNoedpt7VrVZZWtQ8Rigf9
d95MYubKdpKOS5NkoCIkdSkjmNDnOI9MRWZP46XCJ73mOXQKP2QPGhWZ+2GLRkWMhPDFI6VmX7JB
/Bt2oWeNKjYmM3A/aij2cN+zwOnBFIjMThs4asawnrKUZ0RVQzsXOMxdnq8kuw2rTPQjfEJz9CvR
QvbvmwoxWBx6l3GOHeat87q4zXHgBnuPTEchniPb73eCzAVSoAVispNfi9+L4Z47xS1c+q0ytLtN
itXR4UQEX6Q5C14a82dKE7SDDUJd4gH3eKGZn84T/gHQ0qTxzYw3vYITckdJkDsQPuHeECY/9VJ7
bw4oZ2azoCvw2dSdgLWN++VXseVTAkAJ9WkHH8kGMNEZI14j9lrzuBQe3JDtK9oV+Dem0yo0KK+z
5bnQTqUOlKu2lH29LVRGvokpeBwFVA+XbrLer4WQbNTeknmuXFFmojvuXbECC9x5ieqgcnrdwV3K
MF5BhBqqpEn87NmEpPK68ACnvMPcboe3BAszktyg9qDrcgDicrHIxFj7dEdQsGDtPt0WE0fbdtux
LTfx0WczZeY44h60y7MilO4pNMReY+8Qv88iU/AgMhpUheCfubgDZT5eBL4VxCk/Mb3O2fseG4Ov
kzC7/hWKJ/2G9q002XGDmocw+7TDq/o9u5UBnZR7LooqR7Yoxcscr6YAf2lEjNi3SSbc94XYUcI1
xSKi7C3mq+qflBdzfzGCcPrhDUByv7rZtwk5lt1aoDEDsywrurpfMFzMq56SHrkuQH7BpVT5GJNr
1gD32fVZs+hpXnmj2wWbN3m2jG6oXIiW+bHPQ9xTOLPGfHhGIkQaCWwZLekyNknAzacPSBf1aKbA
ssMUpQEexxenNpvZuFZ9S9he1l77Lf9YcDLs//XgyPr3hWhgTLF1PWjyW4mu7JYDBXcKZzsCLTju
9G3ZfHfHWb+n/yjxqRyrHW//iKjiIbY5QCqMEI1wRJe0Jn2ioEqVa9Uha3DrqjFPwOap8jCWnalz
ycfwkwKfBRvVznAHDtVYZoSwCr+7RhBUjCR7FeOuSjz/BnVpjp9jd03crTqcyU0K+gvuHpXwFotc
GvilqSk9K4OugKoGFf2A8k3u3+suV5zjOVqR8S52mWyn76SchIwxVNR6I7UOMqDv2mQnU105aAe2
fBQYbs1nk+JJy+CUymX8SuJtmAl+VZZfdxhR0A0/0WCB7qrbadn6rJ46gh0Q1AXjVLwqXB3K1CBT
CUCIcMzOxQkhJHisFJgt2X9kncbkaY97dAcUJDQAGli59ACUp3oCJXXau9VVmk9MPQixbaTZMgBD
dIXGKDN3ZWAebS3fJfRg1FGUqm/LZjyJVY4xxHZRFquWuvI8jaNPtERjccc2Pvn+BBRYur93S8E5
unhjlbbA5yg3vyepNd5X6coLNGG9za/b1COJVfRZDOAWfbaljcbkEQ7BLnqMUirVhKWzQKyW1RAo
8G3VggU3L33MXgZmFIBiRu1mf8bTueJ8VxL+NtDkVQEt4c4kuiQpgnyGIYqqdVrzv23Ugdi3o7Nx
Wz0RA6BSnUAJomi3QCPTZU23PYT+SEK8dSvKt8EUvhkEdpfueuZ6C3qPtz7CiTAlEqy+bRRjoe6H
YSkILjfbOj4exhZdGbbNst3JpcYaJkQejGcJXqYKWLAl/smjiClXm43Z6JSrZdx+d2T3KHFQOPYe
pCwuX4YiGygKKtN6VMwr0GH0h/OtoB8SD4v8245g1AQU7naeLmrGcfO7XGGtfOUxQoW7Wsx7zO6G
JAUcCC1wPOa/iN2ve6aAz4geLX3sOToqTke7vRcB78FD7jTBa4VIfbinAAFMkWwXjM3dveOR4ScG
2B0dqln5Vt5kHAPOS7/bKGyNIAVe3ppiXVbEFRqQoXt0KXg9c91utNvudeyS5HcyQAY40QnYMNVI
pZL8JRViby+wbppSNAgrnuBXAIgKf0+1x7kz9n3kAoVIHW/4POmpmKbc4OokAflJfByX8deK3qKd
zs6FBVpt3yLLqfJZ2Mfzns/rlsHWiiw9gMDirkWNyuDmuBLGduTcHRPg5lF4eEM2S/D+J4x8jBkF
8aoaCk1bgRAlINLSGlSnjFOo/6juXmaGFVJXk3Yfhz8xMaXNGgVuU4R1zChNrhG+OGMmXymOTXPI
Rz2kubFOr4pRivjS2SZveAenLgXp3kULfDJYQbd5PaF2xTQjyJFfRtQLMqszGBMZgke0jODntyg1
u+8N5/h+HrXt1EXkabz9ty39klVXWF2K2hBZe/ZY+CSLn4prkb0dsKqvxYdEVuVYXEjZIjj7YCIj
Q3Sa4qGUG8DSmGIlBzdlLhuOCWgWeTilnvoNAhKaz2GsPG6MXN8OcYEIJfxx8RulNC6n2ppR2OKw
BoSvxSeGtiNTN3s8IMwDH6P3wTUh+Bh9ruCxcV2NGtK7V6zWKKLfsGeDlIyqzyCh2ltloNDxmwhr
GmF6cWgMn1zQLL/keG+wdEUjgUKiAY4Nm4TjBMEw/5WWY9DoD5nEwlnOC99imiKAWgNXTnSHlW5d
X092hMEWFhaFOMiM43sZKj1ag7laqubovyKnybHI55c1IaGtFe16+hPJbvVzJSeB+rFiZsmovl3E
hA4Zp7wb+6cC9Az5ZQFANOccD1F7xUTwFC9aNy8A9eH30pAZjyPwlvF/64SaBv/7TSEiF+IGj6MX
0GDFkmPs7eYeHIt+UfSIu0+35sYTNJTta5upML6GuXfdN6aMkZUQ3K1z/zrXgSbWYrOyf7V9RuY7
luHmKw+YW8GjeBjGLgmPCW5evF1l6VzqKwDEu347tJQEyo8jWjm11yXAV/wLQbhZgY9j3HM53eIH
xilarxnfkmvcfW8PWap0AnBkCUdIHeYMehdtE4GXzxYL+0PKNAM2T8eRTn+jrF2lrUaKDdljcU3R
wPzM7uPJdNFOob31wmZb3aMBQuuUONQuA7oKe3G9BEwPgFmGNHNIDRi4gfUJBM1HlpNQ/iJonOV3
MuDg/GUjN4A1wdARiIcU2cn5m9FtyX9shxUGeGN6vyJiPUAeKZ8huETLOx5Wvb2ggqbFAwgl+wgU
nwpf3YKLvK2sWvbysHnIexaFmSrJA0eFQm44Zdvy1XcZ7p+kz+O2KVVXmsa0wirbtBswmVWO/gRs
3wAZpX/CVEwW4Z1n6HBoje82tI9j2JJwuC70ErRthe4RqIW98W365yeZQzgupcy/yD7J8Bux1spv
dUlwXq3nNmFgSdVsUa444+aPXwbtOGuAT5y3yk6ogatdxBIfrGoleKzEE1ZHGs3kfTtMwZ7xzPoj
3WOJj4VfpXCRbsCNckBT5R1HyzHfYg6BOKI4icetxi88QCHXy6wOZRntH22ru0+hFnxRnbdpdNdZ
hJbgok+imWBnGJGhVV9OwNbN+dLfbunELit6xzuayu4hcwa9RNp6feZDytIqySb3ma+h+N3uQ/KO
3jz/zgjC2JuSLMvN1GMxIPE0wlU1xvqUI6BvqAOOenfySJIi+ESFeIOOv70MQ2a3urVT8jll2/I8
ZN7fG9IC2GgDeCHV1AY61Zgp+SNgOv4o6GAedwBK6GFV2fpX7VlavoDFluW/KCIj0URbEytI4uO8
HDQ3am5A8DRfrkym25ICpdr0bbc7YNz2Mqtwies/0HQy9w3H/nX0OUEBPkI+NKbp8LJAgihXO570
HpXTad9EvJ8Lh6hdbAGOIMwmSEy0VelbQc547RBOBNcHiImts/qjzzZgSUcssUNwyEfABaeSTU2y
8e17CmQ70zRHLYD8fxAx9ertpYzHiV0XXbK3EYkhfzQAjTHe/DlVNccdwg6+S+VH1pMCy6uMr6Jy
sS2GR0s8kqrpzLsnLPsDMhjSrKMPgHlmLwTpmXtF+q7XN6hR6EM78eSPigsceWIZyjOd8QJX2JBN
oHRl0Q5+7bACyHozQTKyB7yIedyU2549eky58sds6ZAIlg09CIpJmPSL0ZuSFXUJgIsU1tRzpJyC
at2j9EPZEcbfPgz4OiG0DmWtZVDZLXTtVtW9IdpVWB/jto695whKTbj/l+6jny6rItaArDwn7+hD
trSZim3um6Lft3cAH93e7GDuZo1DM9MBfjpZcZ/HZaAnR1F4n8oMqaXQZRjWQQG58AHU3gnXHw76
PWBSsWwiu4Nc6TEhKkj8gvIW9xlSVTkqTAGM+E16VTvAfizM45xlEWksDHqY3BhNfYW4QODGQwTp
r26TFd89fAGw5ELYn786t0FT4XJJ+iMGjNl8u/hk+wc9rlTnRWEh9mbiFp2UZkqFBx5dPyqoFlPX
JEynNymC7LuasYVdaJqpX13ggz8mg8JTyzhBp2hVbsLtgsoUIM01XbC6obcoNDgE8GfKsevHvzPb
xGuR5rNFHOk60SM2xcHjK6mU2VGtWdhqGwEVdy5smO7TGQ/KjUCFY5/BQcge+0IU+XHdWfk8+Elg
OpIPKO9L6f+LFeztdWZXeWdSAFBP/Yqb/4w0jfx6iWezOTjc2GWdksTrut0JZhZ95xgQzHrbobYi
G5vihsb2yRvCxAVB9zCuGTS33lpoF2ZXz2BJ4PGfRpU8CozMgNGk29TYshPXOVcUf0LLBeM4z4s5
PqSdDRIfHm65KmAK9hovLX3lRozL/SpcGm4LDELtKcbM9RV2Z30BrSHLnzhd8Wob+C3UwaELxP/c
pkV3Mr3vESGz5/ul7Xv83qiZ5tdkDb2oJmDc4nc/lPFfwUz+J8hctLjtvEjUxRUSEAIoHpLUEnV+
XKdYYktrbROwyONOO3mGkrm2//nJS/SqBoX/64zI6H+9X5hpEDGa+TMlE2C3EKAyo6AYImbm0Svg
pqEu7iR9zVKB6ekYL8S9rRFbcWkaOOO6MwimG4b6qTBxDV+eE41zXPRVwjDqbPBbku2vyVu736EU
SezTjHkdhlLTHGX1CgHb3cyeD19twOF8glgyxbcEfyatTDdt230eKHP1gDubNQt+NIKGy7bty4Zq
bwNaEqpZNVGBocewpNnjQHGeowG/Hvy4HbPhph/S4G856UBTb6+H12GeC/Vp9qL7T6LKm346A9bG
TWskuezB4sdKRmQEVrst6CV2S+erBD6G+xTJSsiLxoIjSMCR+gij8JcxDcsHVkY1eugyGlGaL4Gm
p7wg4u8wd8zXfloAyt57CocCh1G5nnJI3LHcorKaZ3QXdUHofEYsgdRHxAXYHxcnqUHWLpDc+mSn
OAsoBNslPjsESvz0MDA9x6iK0opYJFkf5wKD3bsELqRbjm5cf48Wo3X01Vlyh1W0+dc2Q8Y85iCX
5zfdIEvyJ/VLMn2kXMb9Eaa7AkWK7ekDsMcOCDNcQFEDvJDtDxiw4hokrsPNjaINDh3MD8J3rjBP
aAD/RevJ3BQNP51ei+EHmep0PnSD3uoYMbnPHWAiQDfLYdS/1rib8lO3rrl6aBFbuZwijCrETfBT
m9/YHJ1rnexkY3WPJcALIVNnbxIBv8Fx3PHJPWwKhOUb8I739HZqZ/yVE8MefuOUTMg9jRbF8LRw
mAXAr+2HxvOk2+/bDmWLrNDVS3XoMoj9J9Qjuax5khmNn03PT0W3dt8x+rfivIV2prUc4VxB1b+J
8DCEAiIqTA45jso2LsvLjDK8fwWSXmK7gJVCDetJbrsvpzpNMiyJe7jm7J8kZiDcQkeO988xKDw8
81aarTJTMd9L3EMAF09T+ykxr7gQKA3TXbF7XBfLOMX2ECOoTqGftCU2b5TElM7VMbLeNwxptNUd
zuWi1eM/JxMwr08eGWjTR1GIbjYfm08T1V8CgJ/Jeu96QoyC87pEM0T/TqJoUdpgMiDScx+ReVuR
czMOLFQW+9RACsJKGMlwWcdex48yi7Eh6S2sQj+9L2P2gEa7Q0FfFBC28y3ax7ro0MSYKkM8iLjA
PhKVWISBelarTqNRL1BVswYVTZ80Llwt7+h6+RtIx1No1r6EfpeXbYornccCQnASU30HbBAcBUR0
UdokFknwN4gpLp9kkuzs1C77/JjgmReHLJgNyiUnUVp7zEYgMHoFkjnG/XKDzII2tZ6XfPY3cc+6
8UnD7+6qgpbjG9r9cGF7bH9wF6QfpHT9/jyYHP1575yBO1dv1FwW1mPrrENovMPzwra1GlUnosM0
OIaKfgnurUMlO96QEpLm7QY/TFRnjvYpXm0w4hu+MnUerxX1ndgxu6p7lpkXVFxtexiSiQ0f3hUO
V2nR5i9wvyRP8xj19NCPjCVLtRhZAmAWY7CH+3dW+l5hXBxwmomZXLxOuuFl3uV4C6tEP1yG+cqM
L20L5WPNhna9gY0TOckz9g0WWsO14JdDXEwJQM0RwArwRLBkb2AWwVsB8AJg8ihRe5RWLKfqoPKc
9w9OFjCKLAvBVWi4BA9s5jQZq6ui1N0arOVjEI2vTB1ShwjHZkr7uDtwrWJ9k1P4U+52JMW/QL8s
/m2qL++7hQByPwYAqZ5Ux/L3HAS67q3AgOqvSo16WIyINUQKnpCHKGY4giuDXwQCQJvMrzumDQV8
TRvd7/VwJfKyFuSyE6gywkNhkGvx0Zsp3T81azMuajzmXLN6TWa+H5LJ8cugVwjIh1VGg76UmJ/z
pmQmYrcJcb7/i05yKS8bQeB9na4OZxzmx6l/gadB9G+OMVg9NBw77Og2CaB84LJ802QozQMmv+FT
TNGyH+co5+G32eK1+9OVQ08gTlsWwRbWrawAu5sMSfF2zQAAO75I4vgrX5W+oPpb3QmKlSieAF/C
GnEz7K1dMMEtkcZ7CZj55vdd6j2Gm2EVK71Zg+rHW7Q0Th/2lAl5nDtqE+Qw0JWewjLj444wjREn
UIVQ/CXrnNPKACGI2K4EU/ZDupKJNz2k7N8ewHV2iyEs5U1eJstHbhf2jRMpQYE7FZE7zBN+uJpE
xt3CawCqFwIwDzP61faALsSUt1HQbXwSMMOA7rn4QsEDB9tHbx9nw/ze9AhT9/eFbSEgVxOqMHmv
PbfqYKaIT4dsJdw9rZCt+deAxjG6RK28qoYjZKgXG2y4i5LVPEqYsr6w7EWKelxX+K2XOXUOsvS+
0PNG292Bg+539oDbCv819wwP0o6K8CEN23DpDNvBZRna6ZmkXXlOQjEUDVUkpnWqW7U9AYA1/t7x
qch6NVw0hs7QjyPUeX8oiuabeIeZ/0viqRxvAjrq/mDgIPoaijV9hTFkuoettvxXxty9Oj/lzwbe
mZehHwDuBHqGfICsgrJrXbv9B90dpgvo6sTTivCdpxSt+L+2V5pDAx/M2yZlWfxV6LrpyeqMxTXG
imjEITfzn1VvkCG92eU9MIFsvYro+nHH/PkHLlsUbS2sMQ1ikNFhLPDr3BYoKY7cwslwg4S4HQOL
MOcjoccVvD97YaqYFwoZuGTsppCIqogxpA01Bjt2xMGyY3BFUHmh49r6DhiLeH5zRbq98xLv29XP
yxvXLxgRGOXmExCmqjvxxa5rU6ahey42oKBwpEZ3S96q7x4rSrepC1BZ3cpJC38wpnob5v23hqAq
a3oyK3p24zwtZ+4ZqN9h7+Alkcjv8mZcf0OwTg8upmMKndl78u4lDkxAa9i3W9IpPrbYGpnqbqco
rlEmZvsNSakmdQwRsWxSYmDR4LDTYw6ycFQBmLOkb2i3rmJwOrvp0JaU5zWeuALuFxHMAej3CaNg
aCKPmZTTcuAo/uYa6QJjdpyo9uo8LE7ei1n365FHPWkgAC5Q+MW0b81uEr4dulx2HMP7fM9uoFmN
b/AQUqjbqx9I1cIrhNQZr6d7s15rQGiOsOP1BdolpIlgl7Xoc9KhMJ/y7OBaJp7mcuFLjR9MkIoQ
OKBTs/IfoHowRkBlDSTqmOtkbbY0AHQMe5p8wSxbXRJTaPGIIbKdT5O0tD3CGKWGh8CMH288+KBH
vscthH2LWqYonXidGB68pC23x2EtE4H88cBuEkNgG+cICH/us2U5t6OKX5M5TtaDmCPMEuBWIei4
5mmoKU1FV9HZ9/flgLC/yiNQXt1A/eTkFisJ61D3sy1+42RkmMPvCnUoRCmAQDBn/MLXDDUbgYb5
JwEuaMRpxvDQ6UhP1XbVLxtq17DWGBOUcT1InT04krAK+/DhBl8p1K8VNbxaISEsEWfoJCAEpNWw
yym6DkrZiiYXLSSWMynqdgyvTx6+ENxbNtJxw3e6dq9J6PsfzSbx3AGQckg0hO/ahhK/79gpdRuG
aGrcpNbfaBb0VLdyx0g06lT3D9XxXNw6ON2mxkyJOoVyYH8lKYr+BmCaGSFvukX7IaJ5btqhTbND
2cezqRLcmKj/k1Y9xAMmbw1I7vx2blMcrATI7+jctSstzhALs4c5GbrvKC/tjIkUwQkDtTNyVdvJ
/WEQbJmrDZF4SwMZEd8ORUzQfZGBITSUYTtkQqFMFiu/QoHL2Tx2nGG+xqR/94g0bDC0j36FlpHX
bc27sxS6fEtj6EwosNPtwNoWHNF1m+gv2XUoFY2GoQ9ur7x49EA3/hnaniWfnWq3iB8HhTjJG87p
Ej17DodqPXR2HdG1Q209ZvMKA2Q+SOnrDXfucoL4gpZrpsZInOw4BhscYbG/hzEMdppMFtNXPHdQ
BdHV0tqOFrM86Yu8v1t0yTCh1Wz8XAHnvs0wHhS4H+FSqpIRb8AMUwltVvgs7gaVGThqhkzeQ3w3
3z77n6Mza44UV4PoLyKCHfEKtXop73bbL0S7xwaxCSH2X39P3aeJienpdleB9CnzZEo5x8xqo8+t
xG5Bee2K5rA6ATZWKOpM7KYRoei4Wl71p88Bi9LK7qq3Hk2hSISPEZ2Yrmn9F4To4LYLIsk9nxbv
SYInz1+ibbDoDpKqjOFs5xwaOflF3vbL4taVz9yHZHOdTCbK+Q6DqemPE2Rl0oftWBwBrUd5ztbe
TPfGKnIPLtghdenTNfTjtTk2s16GL1GZ9aPQC6kbnnXuo/Hjqfpt5TiHidXL8cWsrooOxVRS97Ia
K3+qq0jTxRgHxt3RbDB6p9HUs0GprUe16xDDRmjzuX6Mg/Bax4UqCWHIHZZJNLJSZIjF3zGfUbWr
122mA6GBlXLqsrmIyTQvY+ZHf7ypHGWSM2LXKUR40B9G6j+5BHPZYu75cJT3K7gzk/m5D9d/8ZqP
H9Jeyn9unbsabKrlUNDl2XTTZOXUHjruaF1uUDOuzJAEsr4AWHipEwU6OuXEq5/82QoNc6uLuNyN
9swn6Yy3k4jbj94zUcw9y6s9TP8KXoz1ECkrjE5XNOKWco4p5f68BsyQPwRHMgf/jpawS+dyrm5G
L4vhxSP3KVORe9spx/r0jGXtfR8Xfm4hVkf/+kNjNlOf6U8cOaRcXIheCFBO42VxzOOSbZP74o+4
HRGj+VKU/r4tIRRCrakPzeKt/R6GCvnOikd/wnbxhy8Pts0/dssycB6qm3A/WRFVddv2uwWzg8vZ
EgY/X5Wtmrs2a+vM8RiMf+xnNkfsO/cCtR9+wS930aHHEHiZrMX94hnwHwJbF+/GDTJKZQuDJslE
CzHEKjx8GMfu/7iDvba7GrN/N0Q1SowHdvi44qjup9iBvqHGjoRAaIoaUHqunC9VlP146TJOjcg2
0UYKxd3mvej4oxF3Q++72rr1ZYtYWllO+SbXwJn+WCCVR7TzBefSXe+CLe9uyyC4Hg8aX/1Vy1D8
VFQ9fPUDemPihBjdySpVP6a1thwrKXBgDwUAztsydWN/cG23W09Aqv4nCZEqCUG+0oERkeZy9uoD
Urdsd40uHSqYqzFw+NzWgC2vyYdvd/EBQVd7zfp0dJvtiQNSf2sQgm+D9brkk4/dTXimYF5C7fJ6
QAufNFU11erIW0ieXqSW0bXak9ZmHAxjAhaTi8/ZBt2QSLCxIp3H1Up0Z/I9n7Ls0rYfep5Qpfxf
2+sCisQNc8xQUY13clrX6/fuSHwymf0l+BMsRfgzU+bxatxl/CR1IS9XhGNOGq/VhxnJbMGKdJ2/
tQPhGcEdP6o66tLM2Vi6dBWcmg6YYan7jLliZOSry9W7CcrYvLMwb16iVZQdc0SJMwb+jM8LLbUC
aUqHKlpAlV1mjSVbVbRSJiFYa38MyNiQmEHDal1va46PrX+1CaC2uibxi1Z9+5MdjvfRkNUXkiwZ
67wV9j+0hsj2GwzF9AlXZS5lmvGn3a8Zd6VadWkdxko4Oy3C5n4Euo2PZC9QGaQy/mssG0TNjDxB
nxigmH3vNBTrl4wNtBhX/O7LqslodGvF1NB53Xg31bluk2AraFN2mlyuacVuh80eyeEVgbf8Gzpg
8thaaPNDbLc3Y6eRElj/LhUNf29Wu7H0D/mKIFjiGe27uh7epFup20K22WMMEvFqAb3x4Nldcxhh
Fx+stsaisYbyNHeuocIiDL91fJWrs3CBQmqn5U56LsvdWlTDSQjSDGneXu+umUnDnHhlZ+82H3vn
h1tzeKp61p12X3guguQAd74HzkAndcJqPet1FmeGV9PsQ147k1RWMP3nWxsMRKgjOxFWP37OOnfc
lLsx6luH4zX7z1TvbSX8A1r7cgrUyKTOJSKVk1LH4O4nZvB/QTRYPzEblpeOeVmJtEXmm1MiSzh1
tq6Y1qZKQ7SQqzJvZe3LYG/NLjdSj6GV/2Cl5L8+F5g+FxkH7gunEl4poSdWhSLkQNrUzvzNfuoc
J0/7f9jf/fKs+Zu9gQKWf3S2Vk+K/JB1NPUSfteCc2xiQDXhPxvxb2mI0RwWrj35Hua13o8YXfeO
smVxkNaCzr1s9Bzt8mDxznJm3UlilqV0W2d16kfXftDKG/s0ahZ9MqBpNQlZldu7WjBDn02bTzdq
qcWtDcPyVgTE4UbdyJ6E5VIUeN21/WcyIB6dx9XOZm7GW89e1RvcTP1ZVMH0WJsOuZGc1QleI3gt
sPmfATZHrjoYKypm+nGI7zLHE9lR4VxriO7GBpsSNp9pARzacNypsjYFEzYu7/uAbeO3HJd3hCqc
XVEV8W7hYuv9lnEd1ejOLKODGMt7rD3rW/azueLlg3vPwi52OvD02VAE7KTzMlS/yi3y/4ZG1Hs3
ZBznPIZiPLNTIDFE5hRDLx4Qaq0bZClYF/xxy6VFodWf/ZajCza57cf7LY4NMPKaoXwrNw7F2SUC
xeKF0vnKmD0YoJAYuGKjD1rc5BXTEvbZOO7ycNj+W3IAD3x15addPYQfkxNyGuaDm+9ru4ge7KwF
gsMMQWbxmB6qJBgjVR4tDWd4O0RYpCDzuIWuteCRlMEw0MjgBeGTbhrtke4gk2MP3uyfap87spka
ZN8uh0HxzpLKDObgRk9qe9o8z33y0EEOBgig2K8tPHqyMqZdsxSqRD31PPuOA0bO9SZ68MLXbdLS
+TAMlBk/YYT7YmVlVh7i2B1emVmXO7FyIie+h2rlcbyqDzLyLJSSls/X36b5LUCRBrwh7jWkdWY5
3/4axyCsofWp/x918SLJgznanDrwXpw6f2Ofit+l5EpKwm6DsqIiDaryCh6x7nrDPTwV2iMM+yhJ
VxkhuFMyl+IVbLkwj9uMbb5QpLRAwkg9d0x/EZfy9qluNF9bNM3To1tkzUuB7PgUNbbaNU2snmtt
uympi1ydOPdP944tgm+76ibnNoj8oXjj+mP7DXk8CvfNpjlTj1YcuGeunnXI/CGaqYUZIM8K58aX
wxDSdF5MpBrnbp5WOyEw6yxbUq0qeiYdWHsPwcbm0+z7uaIiG7KqTnShx6cwB7al2qV8WPqluyfw
wIaXAUWzuRVC7ZHAvP4JfiGiqrOBiIrvnG22uIubS3yc8oExlwmq3GYOynGGsJm2yG1xovj865Tr
K5Wzy8baHY9N5W+S2OY4V0dr4iB4GnEmXHzVErpCK8fkqcVEV6ZbvjXDAchMEfHRLc36bqlt3njH
Pks/bJ/48VGYhw18Oylamx8gc7m6ODK++BNwfXdHorTG/p/6qBCsyXb2FSuLI2azbBfTWubGGuL5
u+wlhE8fZCu1QrAYkh4NfgmgsRvJJ9F57Ob20o0PhMnWESGEHrZjF5MkSpzII60NXhD+cNUcDkWg
iv42nMT/WRICUWnQjvzmMBJTzP0MdAgkvc2TTFH1ytWaLFmZwJpzW+BDDttd4tWrhNEDrXgjbFij
RDNfKsxfPr3b0Gmjf3Sv1CeGVP3gWJOFe3R9i1uGXfvkW/bCbhF64950ZDQOVe4ReI3YCrOborDn
A8AC7pol3CczU6orMRUPcq14VByn2y7gZP0tK2x+bitck12t7AH5vweOTe3Oqg/TMm5HJCP3sCKX
X0KByuyNLDl1BLX5oAtvtrDFJmznl3rkN74xi6hfCYPTE7NtZVCcCr6eV2Kj4mJ0gKvWgPLcLUGs
XqO5NBd63Evguczn2/C4ev3NqvGMEyzPYZeBcTH/sa9xUwQJ1VNoi3BKPabrO4kz+KGQgx4FTCyM
JgPh2XAn8LVaFj1Xzbr4iLhB7d7JA/fTK538PR6gbZh/+bKLOig+F574OySF5WviCXB27jQN4KLY
X8RReNJz5ArpfougWG/cPkbzA6+D2tWjwhtArnPeTSaI71e+oo13FLdznckXSYrpGG8aT2d0OyKZ
+OkYtd1IvDPFvw9+C6MauNWpjO+6PLeO14biD+gMRrPJFZ+rzYkrKVSHq8Pz4HxblNgurMjT8GWG
Lr6ZCy98iEbZnFS+ZA/IzPEdjFjw2Ixxw8hCXKlEie6tQ9f48mXoRfPQW112rMhz/Q7NFSlp0ez2
UYno3pCVbOEFbFgi47VIQEGw/BNuz7NUtSSo9vNwLREvMW8aXJoDueGq+vR9dzDPxh6QjkgL1Scn
pHlShmC43NMivHHnD00AdVDVudgr8jk/AV47OCfBq0NL6oD3vNoeG/DbS81pOOXIyqutPDegciMO
6h9SXRAHfV+fI2G3RxFK2CHT5F/aBos7UdOff7pDfbVuvOvwNePjcygoKIGFj8xv7dyYv5YUqgEV
su2HgODU0aoIN+ycaa3Kv35YDucqz9BHZtb8hM0IGDANPGIChxqZ631qFqLiogrdxJMO+caeLG98
g1qwOc+OoJCZlaZjvkRM4szoqs3Tx8avyykhS1lMe2OPToz1pb36syy9GSc7DIm0ReEaK5qopUWk
YiXkmtI+Wv2FQc2ig2jq2uxCUYwfFoZodLkKMizOsRbRjtP8wH1Mw7SIV46s668zLQa3j10w/tWz
1S8nLnlARg9JnCWl1RNB3iopo1NsFZLMayyK+mKagMHfDwW1Tlt/RUDzaBTT2fFVaZ8G3OmbijjF
kwp1MOGC9xuLsyPEfyV3tOpE4gkESaXLPDuNHI3RxrMQfJtrdcCGWmK89+Dr/n9WlcfyskVNFnOr
QeCxScXwtgmst+YgxAXEy70M7KAh9RLO31yKUMOTmzonNQAV0R+m61AAeznzGVPWgIg1MeJ5CakF
ZxdtjSBFPU3zDzvjNN3hADjv0RpwgiohQSyOkFnJFeomfl1Ea3Mi5YBCzGD138OW0C7+EenOY9tS
kqGNP5PdXytOFv7UZXtRlQTttmrxG0SO2AZG9YSVvTQF3T/zpomjSY6e6ZXSntI1Kswr42GxHKFe
vWO+ctf5bkWieGD1kTVpgiirDlLZPG5zviCr5UDyBeZMWVIlbMq+J9usiiaN8pHQkojr8hbjGEen
hYCOEnsW4Wna9FXsdK7HFg3RkCp79nTq0RjwY4m+Eg/FGm/1Ti/R8LACH1/CTrvrURsEzUlD6rM2
LlmzdztSdOk497DpOcW0UE781vdIg5wNN5dUfUPLn0U8TbqMs1Mf8rzrNU8lU5GzR3bz7RTgo/2Z
O5Tnjjn+a4IIPc2xP/wKMXUsL8C7fzWRqPDJVV3z02Tj+kkEoOmO/uqpddfquhsvfd6SXirqaBe7
kbmfh5lsZJFx9rbW0o/yNC9rmwXG41U4sNAtKE2ImmdGVOV/t7qL/yN1gsfHJh3zQVd9dxlFU6b0
GyuZLGw3LLfIEn5q6NAO/kDpBFzAoEKpVY3cMRTX1OSqKZhsvXrRn4MqzEBuxHP8Y04MSb4TWcBm
lzeKNaV17oHK6j6/g7ZACuQ7GJfgNkPSblJB/vl3gD3JTorWzeco1qG+Uix9Y/NNqpFIZZSN3u/k
TtWb1i5qndk2dZtt2mYyyvIpYu8rBuvMBdSRIDI3VF905OFajXFVHjZy7GPLWF3hzK9lmH0sbWNE
sHNr4R7ixl/vw36q7XeA39D/j1Cra7IdAOm8vFplNQc/VMNMbECcCEnaJk1keRGjp+QQ36wEKaFd
qlAf6HGI7Rs4QikPaIo5HuBiXxmerVO/nGij+YHEuqN3qsjMjR247KuZcL3neqX2ICHwoXlMqEM8
ljWqqnCrkvsWbBRwl7j+J8nX6yvtCPZJI2v935WIfm5o3CwSiVENU9z4gOIOlZ/AH31MPWrcjqpM
hZmVc+r9dYl2jgWNy4VpAuZMNazhPqe3NdyzyU2tm2rbL4O9gwFZP7VXmrtKSc6P9u1K1+1fOPBa
7SpYaXEhiSnqnSL/WJCmqcbiOQZs1qy5GTJwIXzIOm6YCkIKEQiH78jT8mfFsCt3bBndfTytbnNQ
knRi0vcTX1BM4P19pqGFNJLkm+7Qyu/mmVEID5b40KkpLUc+Sy5+LF/joXT0pUL3BXHhXy6R1y93
fmghqnh5USmkE4blFMRlumQ0GIT/5rFmFJhaCBAtRRPjbZch0gIwwA1//sZBJBawq9XiqJuIXObK
Db+V+QkWRTlDx42w+liwz2ImwpmYW1XysmFIca5WCXIpB0ddDtV+akh7vg5W54oTeXX4p2Rr2tC/
bqKzs+R7yxtM9828iZiaNOBrHH9D5SE3KievzEtJoMjcoReh+a6RCMs7DVczkTLxzPQCPbtx5VHE
2W5Xg2z0KfvTMj3mWxdzTsAJ7N5HsItnx1F1uB9NKZfjGHTTQ+C7mdpTSdC5dRpiCvW3jh1B2GC9
Sc76DpzoXhP2xPTtjPdIA8V6htjuoFtJrd+4qoaj6NdOH22xOW8sxH3zaVOfMtEfj9R1jnw4pzNN
EE3J1BOt0e3KWb3j/a3y/isGxDkNbLDZqR2jgvDuMFjqwspgQOiM7eryabV8DlLam85RqAZ1V7SE
qX4Q6PzwSwW9KpAtavXdYqdzQ58xY/nUks/E6lHhlh/rQNncMdrYE2IfDXHh8slbPUZ+SscvUY2B
gpDhp6D0af6u5QAlm7itlu2fokVhf0TDXO1D4dICDqscdBaTmt+LI15WhG3iR7MheWU7k6ifndCp
N2cXhESiz02MkfFUVtIx38vs43j4bOftjYsZFf3lNLT4AxqsAlZi86jGPKDdpW39FS76evJI54zu
sTWVGvWDtgKPyzwaNXtUyMCP9r8+Uk+Q4WSxrF5PL2XknWzyKd234C0xtyXVBT6+EKbMJ3VWLuq8
Kww1Pm1VRU2T1P48U9CSt2P92IWkbc8oi0FzGdYlEA4XDMDiSoCZT1WAQFO0HmzVOYsFVjkuWfxb
E8UL72bIKopXLD3M3leHN3c9Q06b79OgrnV8WHIdZjeT7wwUdmCUFHfWMJjiZ4MPcFe+bUb4z5zw
dAN8ADzXvA30lZXvUe+54qOkPcLLEpmxPL67eRvSs19V3GqD1WnCLprPlDG4qzmVnhz7Em2vEoG1
13NYO9mzLMrZIWHn1G13T+kMOY/rszPMx5zu3SIqEzCYudiLOC7z06rpzBK7pSOvnAhOV1DbvdL+
oXKabUu7vvA79rsmELZNhn9Z4/d+covPdcuj8jYeGONp42Bm7o71pHnCJ0Qfcy5bs1h08LZL9nZl
s5w99Q9F/uyXDv7CLuv9FvXBtv0hunGjkTh30oMBDG89iNJwwpFHNc9mZfkf9jyCYOSrAx/fD27c
7BcsyuEF4jpqnzrdD94txFjA0TRr1upQWK6QT3wm2yMRNl/uM8KL66HEy3sO1iiQqWwqIpZUOnjU
nPSGkdipsenw/uP81CHpzocsiCqU5mCJT81iDUAp9Cw5ZNi6ofmIZn5whsHWduIzrkZeHI2I5wwW
HmHsEtaoUpfeo/zp3jXVWp9s+KPtYZaFUv3OCSKV72VN88VJhjLjrz4t8dQ9Qr2VHY+5c3Wvp3Xb
ssRHUeVfoJSNz2Jt9cFaHdvIJz9PfUGDQYS2gh3Jeh048hgOgTGCTTDkQLw3LWgS/xgUN9mTL+vd
bjjNYxdX90HczSGQU9P3UTqZUG53U5stm4WmbOOlclc92hTWNPBptHrobG2/bMe8EvlPt5EbJUE8
ZdF93zX4RK2Ew+Op0hBPa+wwNhPgfyEx0keJaylAfVy55XFufbgWSmq2+0jDo3OJYzSrQzYu9oON
3bntYwInzEu999D2lbee7SYiU76MrsTb8iacRceK7b9um/XQBNJrRbKitZV72WhSmyE1J4kKhvyN
y7FcGirD/tmi7Oyvw6zFqlPaQLTRWOl9209sj2vNRpv2ZsViK/VQHD3l+s6eLgHUO8oOZHXJRvrD
D47yOcY5Q5Ef/KguX7B44KKDmDt1iLJN9Ue5tiPoy4xskhRjz8nI6GupF3uh+49T+XhnsogahHVx
EHOjuovf8xZaNI2LBXJ02xau+hmLvHvWQQx1GNOjxXjZzIhiOuwbh801K/ayIGVBWSnEFUl64n/l
hP9+LVjb0rrqrb/aqgGzZl9Zf8WyjfLGwVHZ6D+XRDeInVHnPlEjBtZGm8N6PTTPcWuThF8xQfxY
XiEDHJMsKekVfaNoinxva5fOdMqtzj7VaE8v13XxdjUdO2Bug2s+Ywmpc1jnnBCZGIioxUHgO0mG
s/+GF95cuPwwr7jBeO56FPSuppqpd/m/6cncwWYFl0jaCFTAtSx9bREk9TTmZzmo7bJUEI3JDNAT
g3Q2WU6ycrGN+hta1WB3vBn2sNybYIhGfLvRxHtMtsIc55JdsD7OZILjjvS6g3JVUWfSx+cg2ITs
mC9bmT3Zq6vlkI4rSPth4yhSL/iswzpwr5pd2QfRB2b+zHSYezcGA3Y6FPEyxww+4yRvhrgh/1ah
R2NJNu0PJVMeGAGhsrusWKLPeFPWN0MZn8nEHlLvVk0kEi/9OjHL2WVoyrKFg8e6UUnHA2as/uiH
oOA3tWcJ+dYtOsZHEy1BLW2NxXwmDMwzUdBFdS5mhlqQNniIxLdL8wc9kaHa35hyT5Kb6kugU7M6
O84i7CozbRXqsimVu80zUAq5tMnWdl6nzWY7ojlVRbu4lA8DnOCTQREVf/S6jMV9Fl5d2H1lVIzJ
JBxkZsIiUNJFxZnOJ+3EwRgpYj55Hkle7wkVadzet4i7gaBngqwNd4RfmvUEntVXhyDSwkFtHhUZ
2miWTv88VWQy6tVlQpuxMS4dqFC1m1QeSdrAJrgyvdpgEZCwnNaCOcfPA91jWiIvMC8fQE4ByWUf
eCyJOirzEplv4XgroTbfgcYLc1HjMi+HuBbN/DJz9L1ry3wzaaRLkhiSWqM4qdxJm1uqfQjTNZkt
hmMUDpb5yH3NRwBD63sAxp4XmJvCGwlITEOzMT7zFoMAVVa3fM0LkMhtpqW77guex/ZV1MxoewmX
Q6DBt/w/pDj44KKtrWHmQgeCr4kHW30OSxnemdCV07G1ZiOPw4ge/8DSY+wl3YZ6JTgLvtBAFNMe
f3Ckm0HD22P+3zpkoTzzq2d/Z410cdzx4KgO27VQ7tGnoW/4NKAZv5ZAmcXtX8nIZ4zfn1tPcRV4
TdQ6J6nXanuzS7Vu6TRYYUAcprCymP3JV1/LnHfTDTGc1b7ZIC3f/aGXRWpiRIhTTVhY0Hpk9Z9e
Po5/UDs5c/SNFbTEU8uuPmyumpbjWuuOpM4Uv/Stg503oqGVtGbh0NKWVOgPDFb/dxNApKkJp40g
op6uKU4X62PNwvWzmWcaX1D64NuKq/QWVX4rdu6W+y1ZVCnkX3Q89ylcimi4u2pQBlVe9bDkVAxv
Z8KZ3pFMr/VDzM45a5pO53vKIwh7GwUcatwNqRFOCD2zrECqS29s1MHHlb8xZQ5dHdT53F6yQamW
uakm2RVHbcSmyn2lWwolzXw69galBA03pPmK0/S1podF8B6dldwkyiNfTkyefD7zbrvBZ6bgJZIo
8wDUUJfY0npOj38MJyKSGaiLebINLZOtXhr+I/ttOaV5p7oLSWT17ljB+tJaofNVWoH7LwrQ2n6s
UMbTueT8Tu6PuHg1f2dzzTiiBkq+jtfiFbkjTxjD1NYOR7e1h9I5VRa6dyJBcY9Lga6HxjbfBpvV
PEgrIkC62KLyji6lY/AsXE0EahrYfoZiPLDv+bQsncfGz+19WbnhB+lrSjoxFsMvJ5NNfCiwCtyE
gyoLYcnM/4o2OZ2CcpM/q5DqKaJ26J6K0vXXKpmLkjBHfEynawAuKXKfFgJ3qDKaIal8uRdbsD07
Wls/XmEtW8qV4vFTDtX4Fo41Sz7+eL7v89D9V+Auc8u4017dUdof7jZsa04g7IKMvbI8dW5hqD7Q
+d6uPDbGbsvNU+xm3kNPFuVWkg5EOyxrXF7ZDW6zC2nVfLxqtIArrm8jaQ345PECG+nlyDdWCzFI
LVRev4e838MZ+QsLeKD7B66iFBcVhpxuKxOIc6UUcH/Z2s8jsap1TzHidZQhtSvTtsnocHAosaQA
Zf4zGy5agBqh5QzMsggXnqa6ePM8p1wIvkg0uLqwCbS3efDmd7Q9JH6X2388rUb3ALq3jgndwdC8
FNUFO61HLZPBwT7s+i57kPwf+2xpoaf5fV0eviCOkZ7ZZr/83lTvBdAoZv0WLAwlvbCpt1l6miNP
SpaRv2MqVP1tNub8eCGtPuIQNuNsXUcFhMIWLvtFxZjyKLHVM58m4ZYutrw3SoSmXe43YBimCCv3
P6WupvxGreCB8sQSkCe65ho9Sgee6WvgDEJT4epZVOTW8cFGladdZuPTeedWSMONDXnXCNjZoL6A
/RDkpz/LHR44WMnqOKxVVaKwcwq5EApZApZj1T3bA5VQqaEK9m4u19jdbxGXouzl4Nk2azIcADr9
dd2v3b7pDv6s+/axHChMvaE6MR9RRdhSAHkEs7vtrbLeTRL66gbYBVU03CKqWQWHyyymWfNAwly8
wmDZHtCNmvOT2QCD6GSlY4I5Fjwu1Z5tLg2UJW1q6Cheys+azf8hvkbLsdVcMhRxMrcyZzrOk48j
nuRh0/2fB8R9E4mPjev8tUZGin1QRfNwWrF/ybNMbhMeAJaDF9jtoDjMkma/A3JOrjlJGqjL9578
0DIdG6F7jmqh6/2OXOXwFIRhpnaAbaK4mWaRD89WmZfncA6w2DCq52+XVzZONITv0ybc8r6nIvk/
/nO77nrnyrNpwAMeholEYEJwuKofoQll9oo/RsyX39Kqn2ZaQKIjfOoc7TnjlJCJpRdSebjUEARZ
bcwxG2gs2tF+Y33TBEx8ymnF/BVQrGlveFlrmz/YRUMqeyLi8NX6HDb4wiSh8XlYItL+AqaC1QV8
Dkaf2TesoMPRHwfgTLpAVL6bhMdN0Q1HvfbGN0XQnkcKFADfYCaCHY26TvQm2gBzCLLlLaRZ+JAT
9Mz3hLWJdquMyMKRakeSAXXGnsvcFT9G5CeooUWlZIB1ZvdU08I5HuOK8qbrVMK3VKHuXtxKw0as
IVebMmdm0U0DFumdQ5Fznm6VkeqmGSOymXmWsaUklXRDeoDGWtd8xr29flKrF5/ocVkpi+OVJbU+
2BRXKXIFpD1UXdz3qDMIsUaEzp3cNMKqPUCP4E0RcgPeDLAPdNShMVk0AqxJtDbI6hko2euC3HAU
Q97aYLxk//ZZmA+vEaVCqekz3dEDXPMVxk0cvBeuKb+bDcNuVqIWx6okT5MEod+86FHWr8o38/gv
b1ZP/4Xy4hTWE74zCdvTNauTmWU4boS71YNA+lR39HaOdz1+3Z70VBMdZx1d+YXB7VyafdvwCZG7
xjJqSqLwkApc3DvyS1RaTWP2MYtNnPV2RRE0lUUHPCtPnKp8DnA63X7rX2jXzcWBBLcu6ThtQKe4
jnKTiT+u5tHAyrEL8OEwOPCEHYNlJiDfdljymN4uls1Y2P1fvc2EQKCngAHo6PFSqEv0jrEv13/L
RrD9rMGjMcMoozyi93aPwsi5vbtq7EsqJAntlHhxIB5KQbfvIUIDGQ7Z1DnvobOWx9L1lHMHLySQ
/ZuG8XixpakOwCvcWOIEKMj/QB8YiUmuhI+ch+tr+sIu2xvRiRm5urWIJj8W9joeQ89GVFBeU8k9
Eldr3S4g47cOevPjatqg/c/M7RzvQjvI20+rmMmhiLEKzjTK8oy309C2x4BIpLyjtw2Hhl4h9aWL
zD5DKoGvYFhWXtpZytGH1TjgQQJesdphNIM9bu7Y3efmyj4W0uj+0Z8r3HkSfjH5PyWK1zxAwie3
AD22X+ED/TMrvP8rtBvCwBIHoXWZKzXB4Tk5wfBzTSJIxlIdUYuprEjywsvfAUPL6RgT57nmSKPW
nJog7zTdf17Yh/+5DFz0gDa980qGwH8FkWDy4hiXe5fAooErxREhrBt3RPVuJzOa6VDKDdxNRcYu
z530Law7ryQYkPO0T8Rp/sfReSxHjmtB9IsYAYIkCG7LG5VKrltqbRitlh69J+i+/h3OaiImZtqo
iuBF3syTs2uRy4q4Mk2dtPNHNYZqOeR1mqpdO66zWWtX6Snx4vwb0RfFyUCYx3BE9TC+TCeQ7+US
4HQcmOzvY+atm1jjil9S9OQ4wiEEo1ulYXRzAySWLwO8KjiyIWdUNRleg0sFj+AKRIaNla/K1pwq
Z9GwDT2REuuaJ0b4Q7NQHwErUwJEcOuAxXebMvNsiNjRvISnoIvLA7a7Jt9CcgCIMYm4/1sTptd3
8GWqv+ObE3u2HdzYFDh09ORmKvcjSVMyiE3uXwOVJbxIIGQSfMq42ay9K/J5zvzQvkZjhmAOKXGN
ynAZVITRerX6owsYPGqOE2zEvU8iuqvGH0jY7lujJMmLLHLJbccc0R+J53J853W9lLvMhLzyiNFh
lcWqGA27OSWwUiHdL5txaPL+nCYQALdZWqO9hNJLWI/UQrcHiw0NH3Qx5efIWTDEgUqdYQtmPtX0
YQnkM+xhIW9DhzcKwKmCEUtWUfbpE7VMNxEm+SeB5IkblHjXFhAAWZCmYwDfVrltjqGbyaeBhVmx
5a3BQUzAZTXKhjgS+PF0uNbLYBqea9IVuCAMaIeNAtUc4f8DXLjXM2ysDdd5q4Ag0Psv6DOMEGPj
5Xve9BhoJIUU7zbxEGuT1aH+Xl+RYuO6g3qCnqMeiAAT//JLsDW4FFdbKD5RHNjpMfMrzM3MT66z
75TgUqBEiSWBF1FeHcTUD/FeiBAqM/vPuD0UURPdR3SD56gOx7fEXxhO3cHUj6Ns9S2xOR1wB0YA
Exy5AjFQUSljwPOdPMoBoN4BuKX8q6MBOHjSWNFrUWMyYbiW/EIzjiR18xZWuzOb1z3e3jA/cX5m
9aOSi/4VZYXzx21xkgETnFcNjYveqUlZAIH+nXwSIm3ED2QcSc1sx3zoH0PbShGqQGyfkYq8eh/a
LIwwEo0BKWeXlALzn0PsjFPoxoeW/0k6iZ+G/J7WPOaDvHFkEC+DtI6rxqv4FFwcOMWWUNYatIrL
cE/Md13k1CsYZgR3OaFWTvH7PPgegdWOA2KbTDUOYyZnJiXWsx0L2TJJtxmpqXPl5JyDXmRwNxRE
xH4U6KFgb1KHI9p4S/CaVH38UgDUew8ARjubpPVXW8DiJx9mWWEOsm/5b3Wryy8xQFHg/w1+68wn
bSBa9aDZEn2GCz1ru1UQareVD1J34zVsYRu8QK9M+areJyU8/x1X2fg5NHGAEazuKvkKat1KTvBu
MK6BK+amHCnLPSUigSzAlj7/hgCxgIxhNfQpugDbR1fo5LUi9v5ZUMDSnDRmbERpRKRul3kpVoVK
oVVtlG96nFgFe/2EFrEAMVu3EUs6D4+yVWB0I9fFU97NJic4lDiYMCIA1A23OF4P2TJzyhUAzXlB
N55XHNXcxS9Vm093lKqBIxFQE9o05mAzKXYQmhEpJdYFfA0X4poKDNuqm/YuurezVxEL093aB/eH
4YKznWUGMeCKY/l5lLhFMTzyp2kiTEMF75xqi0jP96TBKvRpBTPXicQasaGRN0kw/M3Vv6htywgI
litPgIYRAkM2ylRHeH1W7+e6mv81XYBFMIGdiWld0EmdoBRwSQua9pq0mvuhzq3+D+BZvuCZZwGM
8+LVno6lmxwZlx/SElgWv+Wi1MIJ59bvpkPz4s+JOLljr8JCpOlb8SvM3PRLkrauNqOdpDaNRaO6
RERml6Pm20Yg1qohzE8ZjiTBRaRBRk2s8jg5I45GvMTwTehKG+LLWE2dvzFp78aHuMP/tu/sMsg2
7HqH/Ib7HZNku+DvOkkYxuMF9njWHaKuGIkOL0rMZ1cKYj24aZBI+Mu5LeZQkE1dD0b8M0wG/i6i
rzge+2BAQCc81Zxhb2IhrHq1XJuIKefApWsMf9X9DLRKL6sSaHuiRd3sBm88TyPnAxdO/owM0fqs
U2wCu6biBoPwYdXAO6K17sanyecsYs3I1wOuhMmDNRN3oZ5U8lD5xpkPQ82kNDMzpldMHO3M45km
8P+5GnhYR7DfZA9ySrLyd8KnkNxdNnHtc60ypEsIq1puo4hxjZuKV6vmqrzAHwxyJpTOs+vCfr1w
zpTxE4/B1HK6Mxtu4SK1wZ2OC5wNWD07caLst07aLVg/BeQnHPk0uRSOwCVYd//Q+6ZoGyMll6Af
14bfALhJHI8n3dulETsjin7pTy6IUZ+zJl5JJGHoD1wFW0onHitqV2a0x2DMdtphq2/2BUaitnmg
cSoLX8aZL+vd2B3s4yQOkIFxgfLyP/cpa5XHCOa7uo7I0tYeqBLXG2aRrD0aG3ZeBbx4HMvokrk8
gi6qCF7og7BNQyiWMCKr9wvDEh6orVTkf4kipWxj21M04i7/KPDnRURNWiFP4HqattgJqg6qb7EI
9APJMZl9NLJkB73HFKf5uwNAb+WjV/SkTNWCM2tbeIVZeLFOIHQOXJ+khWfRNOQFDT85Qp8BViv8
PDCU+K66GJYZHoaBjx/qUcD1A68HUHz8mivmRUV2IR5kJxP2B+1Uxv6mBxwVfmV6/edOOpkuSW9M
RFDx+2R14X0KC+YMDRHw83eDSlgDJNnA9xjulHRuTT0A/40yY9kbmaI+44JUsCqv4ZR5+sHHlQ6L
vupdoCSjcn2aYvo89T5hcwWrIROvGwFiZ8bGRpixLs9tyQewGjwqGfIhEUs6D4lX17euWG/mujbc
cedMlID/bD9Ww29As0PxNLLdzv4XobMgqsxTttzdBvTwaa4l5msWd1LfCNRzjogSiNZz1MOKewJk
VWBzFW3p3joI59Z5wHwArRhevvuq3MaenyLpIrcJSDgZhuqmrzcu/rTmFMKDQlImSj4doiF14req
iFT5qUU9u/E+a2yGVHiEuEXwPQUPMq5gEgwC+JTPpaDd8mWd6/Pk0wKxmS1/iHejTVMhnAe3/jY8
plvcL+PwwbsTWFIQ674A3jBxU91ANyS0lMCBDs+mRJFDQ9fO/I2dXMRmhwTUCChWq6m7XypVHFsy
uBFr7XJ8MQ6O/m3iiOwXIj4DBn1gBEhCJXEqg1zIEaV7pXfshqzqm5ywN7yhZDhIJtif2DNloTfT
6uvxoYuvXhXK/O0GpwKHTFdoXxzlYi89mC3p6DvrNJuxUo7Z8LtIyzp7Rx6xyN6nFnaUvcLRQXbB
6EhVFzl5/UIiGkUFMdwQBr/UqM7ZYfQJ6cQQ1sadmwLo+6AQog9PA4hJrqGF5i4LRKxtmkPjR4Dp
Ce5G3MOxjLPlQz6OmSlmhkQyVAwsZVaZq+ZWP4c84B0oHqayoKSHVwPy6SAYjhgQhl0zG0cew2lA
fZoTGY3vM+FdsIBR0kT/yHyl0YXEKFEr7YYsZMCgMotAjSeyArAhurEuWh2IXJb7XQUBpeBNmlH4
sSHd5UxnmI6e9VuWCS73hHu80291FLLaYI/HxiI2gncVxsyWYQTbBdhPqdsAzJlvz88dqXA2hlbF
y0nSIFf9iNQy3oVDrblba6JNJCu1o83WAR5sLGG6wi6Fy0ZaZFn0AiugLn9ovsGxOLPJFM/cdrFb
uv40pQdMB4N7mVnhl+TC1m02GgDXCA5FfQQi1mcR97JZe5zalToXPL+Ep13H/koKIcRjNBhr4ydB
0X/MEBQoyCLzkDp8JWGj/+C768ILM9VcPcpqxOpzmFucJ3xxK36iLzDCpEcrSB4fKrCNwwnRgE98
iw8Y24Cxo0o/d/y0tb9xGEp7VrcO7gZ3WqIJLuGQoJI0AXfaTeMwY1/rLJjMrs6Fmss9OnQ/72g0
QqlCcZnqp8QUS9E90KygzHMyFkOQb9lyQ9bYTHXE+kR4ZoIXu5CaiF8NSlD9XXQhrjjwEiJsn6h0
WBl+eC4hnlqa1RcRIF67MNyQKaIE/CTUn4S9vtR21z4u7sJZIkFqzieT1qS3hfL6Jxdoobh2XP5b
kt26bW4Vifsv08OFOUdcVdqvbmkd/V5JKjt3GkRud50HPJzPtrF0CVLDXd6Ipjv2ftTNbF+KGJjA
h7TrcLrHBiTJoSV4IDoMTpLDdK7mvj0ZoEE22I2eHEcYmi676ZnZ4UqRKSGYxnR18jlatZW9Kz1b
1v/GZGEaZnHJUSAhFHkb1aau7vFtsgDeLx62+DPvuzXLknbZD2gmIArpIvaSmqPqtZHLsDwCu04K
vBOlDhw8RmTD8hMoKX41aEvdZwP+m4VPnqK3dj7XTe4fIne7PSp5CJQ4Rv6+udHcmMPYe94rUzXk
NyH5E241j4bcqgUlZisjrOq7ERRO8qxKJLUPBsV8BWs5dXMQCDwOoM6Y+xPglHo+AnbCI8cF28WL
P3B/njZB6uCeyrI24M4jusZCAJkqYtXQ+xyPhz+dXwuRFtbdtYZKP7g2whjHP20G6YZxrjS/8HZl
iNMrJBYLA1YPokaz/5ykoT9eiS7IGwkuYCCQVyRpFXQkzqlIpANeNCUi475hpfH742xrcLkuvXVM
mkPSBHelXdJGKCr++JayL1PrI+SoDeT/cF0ABPOXG0QDd97K52jOYMS2+3GQUElcFlABlwLE3UNL
9nghi76+GVafvnUAk0dFy46nN59fFf8bAStOjuViSUMUoaMI3PobWTJjJTyyKz4t2DjRVIjvm11Y
zYn+oyI2dQcb5It3mEK2bTutgnbdIwV1cu0An/hflZtCkOAOSk/ThfSfi3lvhGtu7YkP2zur9vrm
UHfEnqHzACs/F02IeuZCazKbEcPdexM0FSVmtNbsFebmkne3k9R/w5GalxnXIf57vkYEJycXcTIZ
c4w4PaSoHVesQoJBBCJ8RIaZ6iM1AJxoNKRZzgPfVw7hqGyUe1NDzVYtJNkuLpXPss5MVkiX0mDr
icRslFiPUhfYkqA0Bf2RCBPEabfzm+5ZJ1iYrsb0dszAENhf3Aoy+0fbWWW/j+RhKYoTOajPYsYC
tC+KDCFJlPi9HpJxBIQWOkwzN1WkaGa83CdBjseBnwcD28a7Wc2pv2uU0/QXHMjVv66AgsQaMapm
TGqSw6ZespjUkBSeB5YMkjmFSEviPnoA65Yz+QCd3Fi8ZM1O43fA86sWQggEy0VyssGK5UcuHCQ1
uSFPtvXO2qLPPwVwSnUeWRWxjhLoqb9qy8YiHk1dO93hD3ivXV2Oao+wNhVvIZRgdgZFzSukGwbm
RuVGAVaKvOpI2pSIgb/1EkuPiI8fldUZISmfL4qhdzxzzqbNE/cOLuxRj8svJM3lv9KcxBUcWxZE
ihBtdNeIlFWMzqLZ+Wu8vihPupxSLrH+ivGdBfOO5jItWCzqkYtpFxDN2rFBz+UJonMW38jEh92z
GXoKvPeIb7xF57xmV2EW1pR8lhYOgQITqzqxrc3NH2WxSvuWs+Z7zjKxooWnxAwIRT8ZTXngzU7M
hzhCFfC7ERQ6moJ/86Pgt/in2Wge1FAF4IRZYXOT4+1KPMot6PA5Se1AYmgaf3H/9cYmGBDVLeCv
ag56Ctuaha+MTy/7DZfULJ57kOafeB27bt+1MxMILU8YhDazY0Z7l+Of0lhmlglPbLWk98oeuKHN
zki017CcK3gatP2FsXg17lVwLBmoC2XX285ywjurQsGmFRpwe9Tz6EyPLBGUOBn8MmaXTWQjb27Z
iPyInV3c2RtF3jVOa0bdhAvl9zitpldOa8d8ZEuX6jtMWGR21Byi8wKPVclk3/HSKYxJk68kbMzD
qCoiKG3aLf41s1cnHvgVRkClCwB7mV2tjTBVjx6OmyUJQamtUTu6D5FLEgqzun313/XajVmYb0fL
dd+MUvwnkEq7X1GaRtZr40neesTIFaIwLrX6YbL7qb4kQ0sDHXwuUVnse/P1/ZNMaOJAX3IHNBiK
XdeJvcDuwmme6kBvmX3DHpPm2P11sMf4XMRSXrK5k8uPgJc/SW26qd4Z7sH5mHCAkqijmpSTL8YA
UFJP1MiktGtsOMvoTHawwfdPTDxkpZinHLWXgwsVmsJLLrstI5K50fbAXiyq8EkB/QnH4VM6Yb8+
IlPXv9Hnk4vXVBEDec/q3u+pamQHTqlPaLEqQEgMsju5hRVEPUX5bQHDfgyqMFbXQAZM74PDHua1
rJXnML33rG15bPniIMuhvMKwtOn3RFwNrx0T73KpVKp+CNdA6FStl+orptP4JyTuFx/czLcFrT0l
35ImbYV7JiNre89zAW3sPeOPPTzmwySryxTKpXkXZNo0/UbQZLcJKF2PzgjFnrDrc5rL2BvPFq9C
whrJrhNkL2FZIa4hbGHhemU5o3novDJfHiWDvnfsjMRYJLGYYxRDuMPPr6AxFEUe6N+iWaxm2Fdd
qMo79Vmt/T04Y7nchj72HChLtaG3iUtf/2MvE+Q7gyXYeUQtLblVZ6NbYONm4w3owTSGob/ymmm+
d8m8BjJg/lPXM4mmeASxj4I0+xX0es5Nb/50JxfZXsMgzQ8NDZ96o8rBFyduuM5aAeAlGLR6F4a4
n0Tu/9j0KZcGZICRQFAhl3EBsuHUfuCJEYQyxORNp8hX41tREjSE/Chlx2BYJAeHWSQ7koBdJSfk
1b+svbz+nnFztbYMghxDcEqlPDYzq5hV6EHb1jRz/IfWJg2hXdl+RBZOhniLBSIU16Qrh+Fc4kE0
T8VgefmVtiukHGFHDRpToqQX3NZpNbpxmJC4jVrAUqckpQTgVBVDBnS2Du1XF5BiT/tujd91ByVp
qh5xTC45LuQlcF8TOYz5mWgpblX0fqejPEoIW5HiHOLU/5e5OPkvvApZ3JCQUj9C1+NPAm0/f6zp
EHD3lEekrwrvZvyGCl5lhyh3w/iuadyomIOZmdzfnaKh6DVjf/NlbNvpMtaMhW3tQ27sQBFKESV3
W7WcF0kn1pqAVKjgJtj082nxm/XPIwar6Ut1CFk8HSGVsC9VyMS21fTS2AdNlUj9wkWITC72oKTX
2JkdGyiEgzDxv8FhY4WybNPjUgOOmtjQBal+mZH0QZc7nLdZh00paulaTjZ4CVkAsRgH7iQDO4bg
4XN7eiFgGFcngjREYfvJG+o/M2qnxmFFMmzZdWPai6tQHUx2fC6IDKA+16PcXgfixI8Hs+NTmNki
4KP1XwrLXt+qxnGGC6FSjorRydz45KRQbV/FXCsQrhXgRmjO0Na+xcgowcZggaznklTP92NUjPZr
MCsEQBdvlXd3Cpeza8Rs7B/SfEKDFU6DsJSHRgtCk9mMntnJ0LuwLSE/4eJHoLRybk10b5XiSAbg
NftHNPfC5iXpdUW8H1XE/N64PqJM7xCD3sErEmJXqG59nWtAms3Onul12bAHB8C3ieuB2Awv6XS5
w9J1J2trbIoMHguFB6c+8mvP3gNO5nl5WeVIvleFT0eAGWpI4QhOeo43xBN496gsmsbTzPKze2gt
r7CfpTerFMRA5LNaUpUAe0/9Xv9k4MHkD3LQGTs3AvsKlwwHC9G0LvWnC7+XH1x0kIXNpSfW8uJA
4reOTpKFB5RZwIIuP73gR8x2Xe4E6tqIp2VQD1SVkF/pxDqRTYWFQln3+KDzyRmai4krDhP25+kN
HWGlqMnGoOmDm87UXmFBWY33DXZ1rJjoFFW94nwlJVmYJvyUhUeVJJDNx97u0ieGSPKwSTGMKW9a
ImLuIaldU+xAIsQ4kFRd959GB25t75vElPt5CJlt8XBCFocpH1XZLouLKXqvWtlbzymkPOdEOg4l
V4yE/ncJrl+SmRl0WZZ1Dq9vadJ8OI9TbfAlJtANPg2Z+Ybfn6U9oueyOIFzyGBw4UTm6CP1OAdD
Ue1HupWIm1lBJl7N6AfmU1SZejIaMMArc6QbP/rYiyf7VBbsg+/MNab7aBt001Om8SbipmM02k6g
hWSzy9t0BSuIcU5vCxeNGRwGd4FTPGhum6MzQKLuqLGiTzLNSQa7ZDORQBRw9KiAav8FvLSrjkbw
jT8W7CznF94q+HEwt7XeLckLkmBDAUCumatxphgmylmvJoYsGR7PYNHX0CVQdhz5aydnNo+kakc9
og6wEI+dPzy1XvjMIsolBE/+rnttqgAicWK77M+tbHI87qm1nh/FEjrJa7Qe3ntYDDq7hS6oyctK
icY1oX1g4BCeU+8oewhrVAUs2n2ixFJ+BklY1W9VD4jjYIz0g6dwIsm64ZYf93zmLBQPUQF54Lk1
xKn3QZkh1OpssP+yRMZ+SvIJO90IlyI/66lzkhtuWALPmeuO6m2YwtG95xLbrN0O1nIMmolXuGg6
cy3tCdcaqi2y8+SmjOhkOoseSLczUHXhS8jIDk25ONfpb9RYL2QFZoWqq/86XaYWBWkYaNXFI1Sz
V82aDi2lZhRSZAgmUqCOxPi9Y/wdKpyIBT6dbcNPvt1GfFJweXpSK/B+MSFJ6Ewe1DnS+6H8N9hW
5T5xXICaFfBKk33jd16zxzHRyT0ovrq96lSRJWUu48VLvR7NU5sORgsdwjEN9MduWsHOWeXldHSM
KR8Dy0mjKWQqmvwgGy9M/hUtKtvow0i5KA7qO7Advj5m7Sp68zzKTAFuszkcz4JuBaYJCtHrD4Wc
N/7QL8OmqG1xUe1bYfgmMDRYkaHIsmMF5tIVm7xgzlDJb7S9ii/WaOBUpXiq4g9RA+WAxMhA53fY
itcYysw+0QAbei1563poOhIoMcFNr342veSg4kVQ8QptSb3OEZ9IDXd8r7CqVslxRBjD/LBMflvd
bGOb4LGhOyO8QQeEi5YQsMUU4w+t2PuQ8wto4lmqnqDKzN6RTTZM/QLSBrt/rxIAntLGh2GGpP7f
vceSxLR1JRnogOw6AoHbGk1R/HYN+wfnvcksGNa1w1ZS2gUq2j7McMhDh/I1L8IZq5ykncNuzGuB
+T556zLg91B0UFvvgBZYr2zWzDwGYJbKcje4agKOhg3l3TE8wAw/mX+nqyG1jywx4BWMds0dxiP5
Qy7QYrB6A8WDPVa2Q+HexOiNFC15dV7bG1QHniza37jEGOpjQSM0TGUn5N7gQTB7ju84dTi60XeI
8ANNce6aiNHSYA70KIDD7TYAzuLIgofVFw7t6JwnvqC1G7EsEn1I6LLKBXiMRVjM7wOpcv+9i9dV
eEwRym/lEiffLWNssdbyaaPboZHjE/Ck2/aXunImUWOcWPheRg0Gkh0OHEfefduT3rAB6kwpJVe6
tj1lLhSDhyXIOwhoECj3k9sihOGt86n3gz6ALX6ZRentQQogyk6slSOMBuvzf4qGTlhnI+zkAYkG
sSlpF7t50GnR/+PtldtPDosZGnnzxMn/S23TIY4tmPY47nk2IWjWiIEhxQ+Nj7VjCuHD20tEn/kL
1I9Krx1TO0OWXqXQzpd2+M1mAHEN3DiyR0u/ZRLHPVnqqVHPYWKB/zwJ5fJh8+zkfG3Cwc0vPtYB
e8sNiWweF9eoPfl+qtCyCYtEUXNy485p+6cVlObdQr3m9oC7VuWPwjIirpY1NqcKRlz8v2gupIHB
TYijXmMj9vDZB+A9tzYWZ3NGTurh4OvJi4CLDHauXqIU/ney0drqmU3jaVWV1Yy0T+eP6sJNByR7
9SsXLj/2op34g93U0lZRfSC5irLQ1B5nVhJr/YtYi6vLfTApVMFSMiZ+4XGR8pfj+twelsFkFqqq
2+JMg7LrF5QIhDEtP1RXRep3HrLLHrZUSyFwN2HhjvcBu2lxnijqtX7bJsduU5mFwFHn8855JkzE
QkSoofhR9fqmK2fU3r0aEJ2OfQXOjM1b6WTP+Jf5prPCJw4/UEuwfFECSm3LPKXjBw2UYfaQVyOP
kzvGof8WBF7ivHV5CdwDXIX9hkvDCj6aqu7fMlKvLHWtglVeUDhsyvolrU6RqJFM9eRm5YWyWHxV
3JdwV6NKsV9DXZrsXZLQGMSJk3vcjqtmIebAnGFF3Rtmtbas6BBwWcOxRSX1cayGoTVPAJV8fo+s
ceUfL6WzbNNTCYpqgfe/eqR1KCfQLjXxFahpkEGphBYEYHGGhFrV177gGsDuWa4Nveyy2L8aphNA
shbWlJC1er2tgiXCK8VeubpkfTU4uHBmKHj7QtVB8MS3hzm/84dGHn00m/GgeENABw0agweAYlzx
K0lHWX112AKwVCmy829VWlCgHLo4pHfU5iLxzpYRd7y8y2Cjs7Ht2dPkDbytlIL3bWNb+FUVl0r2
vkGGW6dggbrEBwFGOmD1karyV5XG6UfcobARyLSgXjKN9xC8v4jY29nnXLO1ew/0CIR2V+Z0Ckt4
ldQEkZeng248IHc701UnXVCfOR0x2l+m0e5+wdCbCxrCXGuhIKGpPCevthHiEIYQ3N6LoPk7GsEG
xSazgeOBsa+hjAduFREBnWLudvCSeAmGrHzm54iM0vKn8DKScoJ198JUgLJDiCr2/kNCGnClfzgj
cyYPgBaLeCwRmLDlM53k3MRAqGEfopyJRwdhJ3U++BoP0U/E2rPeZiNxoHeESns+g4FdrK0Kyy7G
Vb1mIDgo2/EvcwuIFFpwZDpRIFgyy/0E/BUoBWLdxTTPghw4qMIt++RBtRlwNnSkgBl8iGWUG8qF
kvF/NgScct97I8XLG1w6KzqXibjcY45jxwDnd4m2qXKLHxOVmNJS9FH/VOKa/sb5CeCMTpzuyWN+
l0+WJNx6X1eVw4ZOUayDAnP4o5NUFPJEo0yS3zyqRQrOx5NYWzEZz4QGaEeosCgNZUeZFmI0+mtI
CJ5mtMm6+piveegnVz4nvH15LFum0v3QggK98qOezHdEJK+6uC6PBBRAyU2CLkSUmDlcZSXeiLED
/oWdrnA7PuEYSWzcDqGR/Y11a1OfYsh3VBjLBhmYYEWoLiEHBSvwDiQ3eV86vIkLz3o50v7Cqj8x
Cc14LWnX7sEEo4WuP3mufmCLQ/IqKanO2AzekLYveCgxxgVJJD+Fg8mIf10aRbfbKmgulLBCdCZZ
fbX6CBtdFKf8TnYwGLZNucsCw9MlLC7ed6uUQYjXh1CZeeOdlQ/jVNECS9pync70LooI6sBF7vv6
W1okJ86JlQQQlQsNWAbbH4uvc0auDKKgqSr5pZwWVeUoKXiJblbTYmXqCsljir7OQYpTJZGXqp+0
99UUqhcZhPEsIFXD3Yv98aabqjA90dJFfooePs4DZBN0ZV7NXM3GfsA5GNXEGU9VTdHpcuBKgw0j
7EA5P1mDrzrqw7BODcHFzaxRkE3vcj/hPk3OeHY3TlH4AakaJgS18dfAIHoHBQ4xtiNonPoyam8t
t8CCJPsSxs2C6QujGxCtV1W3SLu7IOQWe6GrzZlxfaEFTFDI2PDH/6NguFTRaUTBgoyEE0XZe4KG
C1OPM1Zh8msCVaW5tfPjlOzm62ihnTERTV6+mYj3KFtF0DZRc/cyqAs/ioGXLVWKHLjeP4NaB9zU
yxCQL7c28xEPpH1veT/XebBPhnA9NfykpTq3mQClUT5Wm+kkys4bKCdynak/1VQbKWsXkWcqwDen
TbM8MYI51l/ltSW1MxG8phzpA088jpzatyfQlVVHedSSVQ5f6JFrQvyXpQqQ080cy1G8hz1cHkih
lcGolA3t/JpCIq4eEq8hGKe0v95di44FvsedJlxH0zIT1pfHw0JnDwFcbFhguV9VS1U9yyXj9Hvu
od2RT0H/8Xu7aP4qPfErsu/84WG29JEW9uTf4mTrnaURyBpiKrKD7WJ/bfsety71i3594zXqg80A
hP3i5atll9w9a6xkLeYTXqOPKEbOQ5c26QcYLUx0TTjgUEPPX7o7RVR+tY3xklzg3y5AUei5pEgP
O4Vmh5MjZHNRN6sO5JfweresfSnLGOLa439mYOqe7UzBddsZKsdrs8UpNgqQnJMv2SYHThuQ//eX
nmWSvcbBXJgo8BIam4gDF5XR5sbBWPbqE6xediycQJ6nvm+H55ENS7yX6ILU4LWCdUQVx7SbsdOO
7LeQhSCrxqVa/MeoxSUOvXv0B8x9Vir/ZaibdOswnj+HIguqk+XSXLr3yBbbhxn9Tb6JMZx/Ey5n
eRTPLZmeahb2ugSc7NQAARsaFkmBfou6pEuuBieIfi46Zy4fmnz22odmSGO1zXC35rvCjYPkovTi
JezTFv8fL2gLkc0K3fIs8nYlRuUr+CB0mvwtWqyO8Yb/fCIMtTI8kh2s0qDmQsBCNSQB5iGp02uA
mLtw5/sGEoVU5KaYaKPew/INZwhJU2QNlFYTIZI+kIAAHBAGpfob+U1zhDYy1l/tZHtXvuNWiz7W
O92uWwghHHjlDuAiyLItxY3kA9+lup5AK7bkKaCFpinlX6GYrJvb1lN8xiBV6wd80HwUeIb7fwRC
uy9aujm3isVi2yaXwE/OOgYk/+iWqEJbCB/6yIKXv7XmS3WvSiXdbdVrHD2I+7I7gbk03Y9iijGw
t318wR8DptffkGKZC4uh541E9TmQDUZX/+7VSULFGTAR/ojzOLBYkgyP8JWtSdU/lWP3xe/MlfIP
GLjqRJIgq59nY7fOV4SjqSfwUIgQFQsXdoa6Sa992u6bXM7JTo1J/xllvHqOwqn9l5H35LMJFWGR
FUs8MsMu+Z8q9LoUsbbwnOcM2DmHeT35+o9MAG38gbrZsJmwkKUlnVK1gwk7SjkZCzsk1Nz4Bvf2
2AUQtCMXNBk3c1y+/11FUYww3DZuVxbfdeihqoCeHV9sV8Qv2HuZFhoNgny/+gebS+7hqsRDum7q
q2xtCyDcjZ8ib/yY+Pt/sM6lbdEed+yUcVW0ATm4L0F7KbaHil28+Fq5YyPVBAH1R8LlFAnalb6U
ZhFTFM94c4fCEA1PKZomXZiUupruDAWhia/YeSYymEvhMlfCnKFJI8MV0/fbOEpt5ynhhzfgopa4
NXZzCxPjH+n3YXqNuqVObI6GXKd/uzmckB7YVhYuKSkvm/zP1dfAOxccgS7OpTVF1CwGyreuEDl4
OMn3E4z4khKm1gc7+co6y/+TdGbbcSJbEP0i1mImea150qyyLL+wZFtmHjITSODr76bvq7tbblVB
DicidjBj9tC2bS0Gqv3SzOJ9792Tgxf6oUHJDJ4DIvXq2NcF9M5UMEYNhJfaZzD6TbYjl4UvUMAe
JjZQipD5T4wUrRQzqpPuCy4yIDbBqrs0a+zmivoAhstpaQ6RU7vygGNt+GRPXrmIc8ZbN+jhU7iK
J31agaw3piwpCeEF/bE+LlHmx2cn4U28Faxl7WfXBWQnBSat4DHFsXGJstx+pcXLd/ehVznfM+0Z
4qUvQr5ZGwLtek7IUePmxGPqGJGUW+cv9Auy7/PquESF8kNWoWwKFeXNA2cP92GKQAquOxlCP25+
9pcmJgCDdZ1F2PdrpB18xIPM1THqmvjvFBGC27VOSPJ6WZaei8gY6q+oY+SNLRyxeVdgKHnIuwRc
rYnXGEGEr+MAVomzL+Y2dIxwdiRFx1XXljyl6Dcbl9NCA9Vk1Z9MVsqInajlmNe265qQeni9cWeZ
J/5dfRdJkZ1AFuruLcrIqYHyp+aGT6UtjcQqbujuXSQX9E07gt0PkglJwXakT9DEsqJnbJt4W4OR
V/aW+gEXjTjMUq6AKuol5yPo2O8DhkV1QWAYY2z4VsDIH4EtYVyYYOKUdLZllLPtcVHjRBVAS3zu
ycPCtQ0/WEHN/djT8bvNEKqaS92n7m8FXkEdsLUN/p4dizsl5lHIp6x3UcPZJIvdXmzjchT+a1HH
wCN1Qsbkgeb4ONr7mUNUZBjwatlQNYARwOIqzwHZ2h5/Tm71h6BbE8YDslt7At7Wx8Fzr13fd2iD
DUAy7pCLB0jKPgHBLYtDqs6crOhi1NJNfiPbcGrd4C2u9dXDalKv3GY1JI9Os46O5myi/wq/roFg
DyomiIlt+YCtrnrJuM/ARoA2iR9tXMGA8cLRysWzKw/ciMq7g+0putjazs3Jl/X8VvKZxihvk3LD
YqO07p0zIiRGsxOByY5+mNrwHwecn8gxcqKb9zT3JeoB/ExV3a0mZYftRJQ5u2nJDfXRSDbVjYQt
/i12FTM5r/YwEg6ifKzVKd9Yx2joibyiF3/HHKKzeBsGcxU/5n7QgOSkbFrnGwfDm5eeEh/FZp9o
Tm8PDAN99brYA7RUZPmONYeMIKuVhI0grmFsFVQte/16Uq8523NTsdOS0cJuIDiXgMxrM1d+15yC
q/4oYObTTU7KbdnJ3hPcNqjZJgcKk2eqH3jsOWaGuYOpStSavR7eR62bG3OZcXyh1ZgOSfY4/qfp
tuCykm0wR1BMD95YOv/SKi/0H86QCLyItqWHlihy+3dUtwkN0SPO02vaR2Tmcz1yyUojF1wmQ2LL
r37VgCb8/SzwCES71LPT8dXNyfE/SOyf8y823e5RwJ1A1BVN+GasQTxoBnUnZjUYBkqqnewbppcg
v04BTJpneEFhcco6s0aPvaDP93XEH9hhkY4MatDgLjXWT/h+BQw/bAr1FP2WPdJyS2fU6soIPcwa
TPOJT2xKBZGCmkTKQehmbzksoXnRUNtAutzCWQm/p8CG60x5Rv7Z+GOgt9hC3f66RBGx5SBCvmTD
7Thptg7pJ3Y7dNS6JNsCs5HsXzv0uQfpgfbP3HfxH8rRMEQabA+XFaXNJZlHIu9ULYhFrvZK6rhX
0x+HLsp0VjbTMtMeEXoEQra+8Nb4r2T+Uuc9s/J69OfPWKyutqIq10pHmVIcOVL3YJ9m9jJNptol
+SmiAHXEs9fLPvMV87NpC1L/TY8hCj4cU4eNLUZnerUxWDbPOWAx85e8FnaYEr6t+iSVuDalINBg
T51X8wUma/chL7pS0wm0QComfQG8Uusa4N0woJbOOjFXRteIDpw96baos0U5KH0tVb4pLQuPAXmL
+tj9N6S0gzi1hgN385Tu8rlhymyTEx92INvj/ssvkX8Is+fcawHammGNHTROaDHkhxyrPPNMm6l9
ilB+k0MWlGF0HBNrDo/5Ioi9zLypX2tAML3acj2WxU7d/yIdiQICLMv/69VW1JQbyomUe2P7tZsH
ApbzhNtnyZxvLLzmnuNZKbd8UNzhRRiyD9nWEBc3dBX9zXGPz1uEpFPbmgV9m3pVrSm0t9rX2XVQ
DlXpqJ9hXqDo+7MNgDeou3eiTUbjTcqQskKUFxB8DhcVqFVx8FYEBjmOoZj4iUOqEk91brnPRKrl
gPnGBrmYQ1Dsx8OcRRF7dRA3P6HttC+GKTUndqAx76kxuGsZtZiDX7fYI2sde/6BqE5zkrUqhjdp
0w1m9w48gEVkBg3jv/LQ0sGDQpWZK38wYqEBkuxzUue3MVj0q+AhJc7GNiAOjc0gCKqLt4w7ire5
KrQ5jYQz7osh2XLVB9p1Dbkj0bDB+F0gXQW9+0SjaVPcSmdNs0c4txCse8y1fO9gdGdiUszcj81E
BA7Mn8Fj7teWz3GRnstx4wR59DTMNV4mILnFGyU8zEaNk8FOMwqz3DFvoPH8gUyKtZ7gIyndHCc+
ojgEXqyVdqx/5IwPYPfQZp+QPKViw2cnbtFMk8Y7t+FEAtfDS7VNqz6yHtdMb3Hk90hhisFWIAcA
XJo3nUFq9A8hSlknW4e2tbcjm51860rUgjstRZn6tBUT/3to2fAJN7wvbQUSvhJtmrwwucLACg+o
Cdg3q8kZoGqVOv038zhEYpfRT+GlNwYjvnkkU8dUB4t/A0mTBF54tYscjg8eNAoDXpFpi6w5oxJX
3WOCkWF8Y6rSKxqLu/VQB2Z28q6+QInFQCdRXs+E7jlP4Ch2rEfqKqxhjbk7lc+PhMM270Q22uOz
kQATvwN3gOLN1+5gfNTOzG5JgD205uGVFdZWchP2ys0xQgpWv+eAUgnNoQzP2B9Hdomc37WYSelv
xs6VISclDv13K82y/DUlxs3Zmsk1Lg/4IEF2IwhaT5ceRh3EXWwIucE471fJvG2mwF2YH46NfeNk
jJwK2CxSpwWBeX5FcKefVXqwxbaGqhCwy3AbS4MJ0p3tLWA5XCV2EpC7xGw2hYf1h0LHC2MTvDp2
jnF1gOQR3ObJ8t1fntvNH3nVO+WJw19B9QAXwaC9LqFS2bXvYEdQwlB3zZUAE0w4xx0m86+kCb3Z
QbhhLOIvDGRqTIur7W3NZQxLhc0YbhEnbDsW+PpSz2C+GqQKLzKOuRtFQT3LB/IshWID4YCCh1CB
wUNi7tauwCRWLxmmblJIZZ0eWkK6+OIosV6DUL1XxT9dWne8hiVq4VygnCw5ibmxf+bCrxrqlmEs
/vCXytwmIFTuOiAI1HcA3Yjfjxw3+k5gky0H5ummB+J3ACw20cR7TWy/+MMmHVXRGpCIRrI0TOOR
VXyXHnfslp4oImywrF3JS5PNUb93rNIvSyps1NpHJ20n+mC9dQ7N1HXDYxO33FQ8z8L2CjmJBDgV
8WiRTJ1WxpVdEeGAgM0pRjMwZGpEuazcM6pmypsB6vhVZ2vEtmqIUYMznTKq2xrK1kEWxXVwM2rF
/aTcUdGVEwZLR+AQTvzGxwnNpJsFhb+69oXaeTly335YBP7xGkS2tanJe2joRYxKDlbNpQNssf0G
Mxb3f6kmez6khGSZiEdlMFzjcibpPCZGvpBOW4YHUlzuT89mm9r4uOyuTlq0hKaEQzZYjLb/wT7o
uJxTKGR2OCMTCuLvlHYiEammSarnkBDm94Ik4MFJRwJ7SAMGio/5CP9xlwQIaZsC028M6sp35Knq
xmJFG9H0uHFdT3/zxAb5KwjaRf4sRy6wJ6gKWJ2IWfFyM0Rm6E86RvpHExQdh4zWCzp4tDjbgblA
ksg9GACiiZ+1Vk51xO7g1k+GLs7gh02rh2SjL9GggX9YAnkZsSCVP6TOFc7G3o8o3kZLIXBdutjv
hjxyq8vS45Y+VA6nmFc3NhiPMrij8qbHEEiha0H0uHgYgOV1yWzH3Wc+G8M34+beDsBrdkvwd0ZI
yF4Y+/ksbUGdA1Epu3w8ACmJFAHHUa2Fpu1Mby5ZkOxCKQsHmDnQ8PmZ/bFuDHbcsOVmqmC+G/Jb
HcqlZobA2ieTR7w4bMXoTrO+4WgibgkMbMoJBSjOZjh35mibQOayaWcAHs3MoMLzmAfxAI421gP7
zJKlOISkZ0dfA6fxbuXKASmJUNk3dLFTs8b1FeQR+Rw2b1xxq9UZlJ285DntbTc7KCCTDKS6c6pB
Df+UNQVdQMbcp3elqiJvmyqvdw+29mjKBOK94EmtXUYfZD5XcwIUGJtZzW+6l3m14MIHP1zLDR7n
peIToyqDkRT8F7v/wRmY67dMBZgfImhjf1wZC5+J72TfPF+cLQXm+i/XK8yrUC2PiBxWthSDYsrb
DQMQdmacmtZmAG9bbks5caXFhobZBK76f3fMFaBT5zY2oxZjP7+sG/Bg2JQHsXKtePFNBr3vD+BH
BJcStNvPivmAhcmzKJlEBAy4tn7Xql9Cy+KCApdZO/BuIc2wnkZpZlGcJaohPCDmszNJmx3QN2Zo
ob1gfmSCn4qPVIT6MpBtna8pwOA/WOfJVOeJV7LhSdrKVq8f6QrtUqG2w2TPwNVArHxJHIAYe9xq
XbdLS5cbV82AnAqVuojec8y3Yofviuxe4mrrF7+guLsx7AKMwOxj+Jpy2VwJ92Hsw5sK9wIbFP+H
ZW8xcXUC/aM2AT493DJQkYHXhr9tu9Y+oSpG5P45rjy+GgxedX1RtMiCc3A6+D5ESKnWoPZkvSgD
ot5oAzOV0RCO+AuXZo72bUIV6gHSNaZgO5nT6LH0wElsgZZS3AXFt7q6UAj0GbA/YwAab8YRHC9G
SWKf8YWTKJttYlnEB23hc7KVBnvjBpFA0++mShsxgp9OY30hmdGx0L109sS5SbtdfIOu6H5YQ0dU
MOII5T/bLoL7zna7LHgJR3AlEOJWoMmcE08g6LkWJYGYnm5QLSqCKj3entCbCQNyUCufE5MDHcH2
4GPJJle6BynDr6FnZus77irzdEt78AOr1jojbq0WP+lW3JyY/vh7Cv8MeHYqsvqzwAJN3/wwwn4i
wsOpWxKTdt/8ouTInEyS6rkEs9jvtHGtK+8J0Xw8zOFL6ExcEFuZ4+fOoaYxvWtM4z+zD3GKDLH+
RrAuO3IeunGCfsPzr7OzygIrvc6xpn6nNAgZtwzLETQMfGfplpm+82smQ7HTjA8ZFauC6JyY1sAP
6zyRvBn1wb8PudWZe5nH0NWKGPtvTSPimRjoegyh34JzJQ4o1lG6TlsAizCS/pRYB+vtMrb+XadF
7H5GDeGJq0Cce2NcUB6auGAfFgIG4ab0ito/y9iGVeDi6uXbTWNszMnSmtfCdxnx2zpz9vM8qYlP
P4FoBsSD1Ax+yWn66OUKP0w6xCoMTIsOjz4NOZz2iNiT+JiMDrYMmSu+ZV2tSSJgVy9NirHuII0C
XOPTMOHxYlUJtRtwbsgKHwrGCuKDIREtB2AUgChri6DKDjkxOOGj6LA1Z758IyDFzu7yQZVvA/Vu
a8vTtIJ3jFz+JYQRKGIbhpJKagh3x6FdsMgXMR7uC4WS+lRW/2XvfGoJcGl3GOxIC4U9Kwh1l2dK
+0gkWqgc9BqHdNQ+piDnJDfKor8Y7AdcCUpHPFeIET1gjdD7lI6XPibRkL07OtIY4TxoFWvWcZjQ
69vit/QlXbvBZNViQ8RDsYRPTtw2CMxl+CT6xek2SiIOnBNtxc9YPWieqTjSvJkU1M12GCNLUN3C
7sEJKomPJFNJllO5g3pWki3D7tHMGHCjMHbM68L4ETZKP8C+j1TvTACBfIFd9RQmFTarqJTqFuM4
G57ceeLDgRCR7yMXh9JhYMbrP5InHK2Dq518QsoqRkxIPkxuurZ69xehGpMwp66iYtu10/r+ADig
MJgGMYO3m8H8IfA4aHbFjHILnIZHRYbd9BXQGUKlTpXjn4grcvHUWo+VtaEvF+Xj/93mALPI4yQ0
4RUbEFHOD61a+TTWNSYVIomevWcG0WgQR2NHbx4lF39TMVjDuR1Dll0ybegjUxtwvG4B4MDOakee
jYIkDotyHtcsORb8hpld7+o1DZdLTD9Wv4sZzi9ngXj/raYB42/Xo40fpiJ3wq1HvukjmkeoKfDu
nfZv3BUNY1eqaaOPiGwJP5EviYkeXL8kgwcI0/RcF75NCeBgtfHBnQM54PLKcR9uEzLt+mJlfce2
BACqxzdK5JeURp0EPqZNT0eUxbi5AhVccgVlOIlK53T3OQHBh40Fx9+zVZKv+D05c1x95fT5MYBl
YktrZ5jpTJ5r7O7upRLWiHqqqdoon3TnreH0KQNxcZnSqHfLHa7vkBGMt3jVMQcvTSepJpivcQfy
4DDiR+Mrud6WF7KWAALqzuR8lHSPU4yUUsW6nLQqVAf3iCYi8wyhAatGYK+JuZkF0hwhPVbvUO0w
hQhtYWny59HnXcZKkV1yhICJ9iLFYMHmuDrd2oHT6b7FG+a++mWPrYt5JjK8z+L0oybHSgSqCEJk
9zAYqreGKXz9btFYMP0KiZ9+tKRFFx44ZUA10KCB3bIY5B/Z2JPHnpmr1GFMReExi9kCxeBfLU1v
ABfPFZaxc9j5I0WifDVKfQzJYodis7Yjd/Y2IkBvbyHACU7bahiRlHE+QLgFQ5Dek37UDoMcTy7l
hWfBe6rTxvTqgfApz1cYsLxwtpFGYEpHyk5pyeNMAky9afGr7mpwqQcbA+QPPHeUMSntynPhM2yq
iJamlfdegnxufrVxTHEvuMzi1mahhQIrSRu5ngwvg3Anpz75nqYWgPIfpkf7tImW9Ox1kwXqsi28
+kv6towO3IHj/DeuKobRtMF73WsT9H56r1itzGelIgYlqOd9CNG0x5YX3LMKug9EwPWwKgabvz+R
3G//MSWLfc2Zou+YeMgFlfTfMHKVAK6gsSuC0vD8BQJjPpYyfBsUITh26hHMMvPkOJuBfAu3p+Ih
6uufQwEN5cpTNOkcz1RLJddWVBxdLyjj6/gxDRzKO2QVOzTZxCkKQO5Qpvw0TIMAyDMM0tyxSlTW
TASA58fa4kop1hgOLCcxnErmLjOCR9CGVHMtSrA8jfZM2MuQrtQ/UBta6x7VIqpfBzACHjEet09L
5B4cHsxWU/gtLlGpBJt0QU76eQj9MKYGiZtBO50R2ExuY4LTefcJWI7hP06ktrRfra52VLBpRa2s
zyVVTuhul3BOiWjQuUMkgBembbwDrWRBo3audkXzYlF20UImcOj2IoJTWQkvawUyHrEuiRiV7hey
GnI+0JmDH+a2uIL/ahYg5/1dlTRBjQsLV/QUbHoyFHa+y7Kg+Cxqe4H1wyX+LS2yfMYP1befEhXD
9W5UsArnUncOBUENz+qtzPDbbmzuZg6+1YgoKbgUgLYbLeNSHrnfjW28z/IFCXPrSJdwwL7zcNC9
9Apz/yMj954eJbJKZvwDntKb/zQhpao3Ti5L/M8VcGC3PbUM6tpx7bRJ4LDuXnJSRuBgI44VPDbk
Hm81ftbuUVPTog5GBgbdT3fyNfZHmrc1hLGIIE8DmXAL8nEmUpRjY787iVL/SIBn/svkFguGTm3P
1VNSL/TF+2loFcR26Ic8ZYxzqURfTH2zGqv+SzWTro705toeObogorvWMKl6HrHYp6dJsos028KF
1foYaMZ/klFynbndrvdD64tiaYcqHcVH+EYpOoe1LV5H/PSCqDBEYMzY4oCVKSp+I7QF1QNzIpsg
H0NyTgR1WtBMzpAbBCg1XagqSifTN5V5Fcn7iiPT4m4Kj5IUbJOjS6uznzI53CIyqbudT4ZncGSL
YGSFNPlYCgV7JSJv4Z0JgM585YY6KA5SOlb/xrqYXkoPmThCd3bEsEfhjWMqLShkSp7IEanoF1E6
CeouEdUXRUOJZqadWrF5K3iuAh4m25rNpp/UGEK75uvaxCOO+JsfLYl8NDMq3m0cag/GJBj76DtH
h/Peu4lzCr7UBEZHXBCGibexFUkci2kQPsVqbCNQZpNFjUbcdyDVnMA+9jpuqemaMsY5KqdhepUX
O5dDOX09q7xTpqWFK8Sl9GcTQefEclRk/qUzjfidkDItto6yRzxr2sG8XOSWv7OdMv7ZLC7mKExP
SbARjEDNETMffa52YPnvQIzEG6GCnlE7m3Vn++arAwOc7RaqJyCBDGHpX0bsYpKRHGs1+32LMZTY
rPvOqjA/eMLAIiwA7VJxXMPDIexTDA8IQPUn02krBekgCTMA8Kz/YR+Yr60U4yHn3vMxpHn7TNN3
cBg5Czw4GHcfrbCKfySBmT4HLksepQCwFBgulfltYkj8JVjeQPcndipOluu3ZLfpVmRoZqV2xOkX
ksZ2Mar/HTWdWNmagskSV57uwDtH+VuFUvwNeUz9civphdsoz8rX1cXwRnGv+4YPbCImlqf2BZgT
Gxp2Ai5VbZ8+Vo2ma9jTWNu5TwL/yQ2uBUPPwj+3i7wrBJaKPJxKYZHrWf0jRDpdOd7T87Joyho4
/TTTt+UMabj3ayaeMCXI/LzT9R3PxIkwjvCTeUfI9zRFzWPvZUxWVtcvN/GGsgI+S37t+4jBBXyM
F8hfThbIe51C9OBcE6QPfUJQ/DQ19AfuOSSWtL0NKfxVK0aSHkvXPJGbRo8UMmy3tVUF9uOicrAZ
mwYPy3KfOZi5+XaUiwIYrkFHbWUWxn+DjnDCLmOFu1aVZP7YKhxm26oDbVqLAEtlGwZcTNHsTPHZ
JG72lbpBeas9ija2Ko667oQCU5Oii+rsKKNV7GQq2oWnuLBNeKC1p4w+MneoT3g42d7BnkX/UirS
uI2WMNx3qDLpiBw1LuY5dK2KzH06+mfwQekEETNo7E3DuJ3dFBZdRKTNmQgF1q6h9zMJdUhDh5vl
e0AVNRGwRLS3rrZnb8v0oPZ3cdUE8owqQGSFZBjD42aWoAOJdVYOsmgill3MeK7ajkXpPNBZP+0i
aJSseWEl9HnBp/drhPQS7Oh6Z5VpVZRoglomezfEo6rdgBLb3qNwxOI0aP7OP8DNS0JeuozEM+ZI
f9zRRh/5p7AqhLW3St0joBcEnFefEX0iVOP4QLXpsPZIGNapbhPvKEU01leODo6PU8mqBNeOaC75
Wf/JGL5TVz/R6GE3mKYGcW1rggKe5eu7Caow3og+tP96EIe+rMKxIIqkXvAFNnYAU7PgQ0QnrerP
SDj4kQkREnocsaDCVYeEQDQUBg/V2UMnX4KgZ2bVNgNyceyKy6Tm3r8kJY7PfRz4HGoKFw/WHg5D
j/Lr4F9DD5OW/1R2xv2tTdg3N8I3Or+3src+Hcvp2ksYTPUjdyqEevLC9B3B7vCxcXEpo4SunWmk
Ub1HIzZlBNYdf436M7ucxamutez05irBsjdZcso5U+Fcxdtj1V+2LOOS8yvXOZiXqKlyn9dcyvcI
s/VdOJnkHaQc6RZN3ZRyk8hYnHuThxHlzhVY5pCk6IsehuzSltzadlYfF3cMDeoecF272FyBzCmm
oImoEU6IBE5iZ2fvcUNI+g+hj2Z6aFLEM+a5QZnsJnepsBdlqcszk/Ydtp8My7lzK2Kv6O5959TT
A0nYVr+XResRU+6yTlQbhF3Z4lQEr37kfE7/LbtxEFzDyCKSmTLdbb6wUJXWu8g92Bimo9GI2Dcp
zS14ANoJRdz0LJBQxWumeFNjxwVY98JedqzIfP6g8lpzy+2srvZOVrUW+k9gYxywJit5oJvA8o85
FlAwnPkMQ4tuTaZ2DRJOdF4vneqzIKYS+6RT/aQ+l7CVgY/ZhDq3BooEzw7f0/hADVDufhoSkHra
AvfJA3pqcWl82A6DtF1Xwy5+txYuKj9i4uqIsaVJok8+GOkzIaIa5OTFUzrfkb5ic9DIaGC0MI67
RwLLBRHdlLP0AwGXJjothiPG1rRjwLrLkYToRtRGRXLQfl/4x2GKLXEnyY1beMOE3RT0xybBBy1R
DhU57EfRrjDMKAkyU2MJ7CmNy2xTYcmiLDMi1M+xMXZBQtBUvpvtKc1vMfOmZu8SoGhPNIbq6jmK
QsFPMK2MvBem1DOGNbeEO/DZuZGUXP7ndtpyJmmbe6WHariw2tX1V5a0ln8o6sJVwQ7DTkH8LLFb
9VQR83Ofp8iZh4exzdr6iRRCtKD0FDPCITeAGC+FLeNLX6Ewfcx0fLp71AP6rnnb0/lAabDbvGNW
dGegn2zTdxfbbDZva9+n6J4TVoWIG+ZYydisGp+sKCHWe0UUKfh2+qyJnldu2byfl46PaddA0/ax
Hc04UHfBmMlojwxSV3jdUtTO/QSia2WmKPmS8fZ6h5pliKMhdvN/IaU9/d4yWcfmbwfRr2mK6rcA
Tac4VJEYxt2Ql1j1wjBjghgYqLGMAGd8HVMby59LHUZMoPxIk68qzUAbB0NX8NPEV8pdbCKVPMos
9h9lwd1iX0tr/k2Lh8cJohh6EkzhREh+R2tpSWoGhW9jWKexmLqx+0MROCWUXnMGJGfBxJ5xE/Gt
rU2nxVPHeXA1wGT6w6bhhmkvksy1YyMamc47+q9njGPOqVf0EOHzWI8n20XmhjaQ0pEddVQDwrVD
Q4CO2bLU8PqgnNpTHOLNmmMmrYbXmA6iVJXoZ7SVMGhGC2tPXUzjJBwRZokESCAg7fs6j9V+rijG
PUMH5tyd+dpOtspiyrOnZkPiifQQ2a5Uzkk8kIzrqTCvV0GS83O0ReUexUZ7VZ4egN0R7A/wWlEJ
tl5vN3ynvjjoIFJ0J3dsERt4q+5HlDCM2ReiseAYIi7hVeqZjW21kGzAbuFX3oVnrP0Y82o+MsIO
h31HMrXYL7qy/RPrlo1biqvTk9Mm4JqXuXAXaHuJ+hH5Ss8/JJbHkZZ2y8x/clNwwl/aEC4Nn6qZ
TpSYZI+QYpzulfsTYHExy9k7s2WkHvKNAE2CMKvbwd3g8ZbmEeOm257CAGYOqDzaXQ6JiTkbSlW7
JGyUtvKH3CJBsUVrb+JTZqm5JanWUTC5Efkosiuc+QKLwzC0Gd4FP/0NBMB3gcua7FoYiJaPC82c
y0Nshj58gpO4DOA0YfrsAssKvyJwtekmUDknHKeVVXkqZwQsuhd1sf5Jrh4L7NIXXqzhVxoT9ONp
H8ufXVqK7AkUQFye6b9Ty6GWQfQKzsdMe7qWSAWxQpr2vjAdxURE1rgkac7qwRUwnDC5UbDKFxEU
1kcIla+7EhxOmmtY58XEJ4JbACd23zPti5skhKIlh/3Cj6FiA6CvtRssgDX30CUdDtEJl/6Bb0wt
d27xsbujpqLpeIjk/IWBimrLsM0cwPPg9+vncVBBdytMaIqbEiX1iguBzHYfL80ARpOj7B+IUtju
m3pQX0vQmXGfUAM98ovlNS/a4jWE08dlPoR95kd7NQtoNhXtot67FwBO+et0NkZY9NTCPC9Ulsw7
a/S97igVU6ujqNixNqyVA9UrsyfErnVrEzGFHhtK0FtWkwNdHd1bObv9P+LfUAKJ/oVPicSRhANu
wFhvQjD95wJTjzlZwsqz3cg0dfhbM12HNZ8hggMtMSo5esy4nR2uevjs1RzF7+lg4d10QXJUl7G2
+uaM5q7sHRKyNR7wZDEXDIKs7W41oYxTQCOh4BAPQAYHJpEh4yLDAgP/djquvhKk2KOH5n2cRd0O
X0E9VFhORvFLdHSYqsaVx0A31n30pMCyAnL9tcrn7imgD4P3HRLenleC4pw4ar976ndXHpqDJa9K
EoujfuS+dMwIvjRr4GHBbH4J7LFrnzk/OI9+YkX+0YtKLmse8MzvWmUxBrxFXwhrh8AR3WmnkGDf
WM7cY55ZTr0npR/ugebWR5gL80s32h4xsgZUn6fD30zrxrcuo+T9TDQr+DOzGl9jZ7LOsk+WX9BW
ob22IpJbQk3MJzUVmKdCwUU62MPkB+weduTtuibTb202hRetiVtvy27EipojM79YgFo8+KZFeMQZ
le8bh7pRUNzhgbIIDDZ1PF5wtQ42V/QuzB8BQQ/5uXH9iKeBwsbtYEH164o8OWd6mWnSxPS3IVmb
/1RFAdrVdB5XZivH7b0BbI5rPtBehgeDl2ekqRWhl0lrbz6gF2eSVtqMOLoVOq45tTJQr0nqISnA
M4SSwUSA0j9JCuphov1Cdhvir8NfWsgigNIaYj/0BVs/WEwS9C5AkSA9XJQzxaGyWTjc6TkgTgTX
ZDgQV52BjnvOEwP++JaVJKAJDy6fkZm9Ow2uGB24XvoAJsmsXPmMs/xMq15BEA85kWXV4mfZ0rU/
J7Kc9gmE4no2Yu7Xo7ONLXCAvgRuxIOY6hP0ncXc5sYr2i1gGnIbEF2Rl872VDAc4bBYV8c+rL1n
uCVwTcdKHh2j1RUinXckhOQ9CdhcP0pJVQfVIOrAiV+/plWj9FHkMZwLxcWNVVj4vbq6JaZcpii4
LDZeLiykkRYkwK4Zy5nJQ6oCd0fTHiStzvFDg8eZVMOPtIKXLaWp39pZuw/M9RQ5cYg2P8wiW6rL
pEAYFJiZHXSScGzakyChFe8rqodhbQI6odB91JJjYWM6Nu4khktPOTBfISYY9GDaP5J92i3Fw7BO
e9gFmChJPjX4WjAlXiABTyfVOeYnMitcwCWxv3KqJM6JPwcnkk3NmfBQMe+jlGTazlSLVZ59Ds31
L0tCajx4TWlwXlIY6m/tLlaQW7n1cStoRqfYpwXS2QmLPL1OhajB4jNUrB0RQrdsFPnbMfcsWlel
afm2e2519Fgu0zFX5aixYudLciVlsMT3WFC19C5ZbzkWBJpezbkQSXWDWj/Q24ISzzTPoivGjkSw
c0SX/y54Nq9R2vtX3NUwrpUXPOPhmjiY8WddO1YYPaVDoLmTBTPJYfhrHF7UuFFyPnnhKisr2BBU
pZJx5MY/JQuF1Ziej6NaiM92NGolT20HjgtCTpH+g8SqnxufiRcNzbm6jP30Bnqm8B/tqiASMrG+
083gLTnAJ6hFu8KnaerQw+aFicAExEC7s0Z9wWjn6GpDQoLAcd41C6+qh5aTg9RF5x3us/U/6s6r
yXFrzbJ/RaHnwR14M9G3HwAQJGiSaZj2BZGVVQXvPX79LLDUt0oltTTd/TQRUgZBsggS9pzv23tt
2lDcECTQgfE2gWciEQpoEQIceSaQXzk4owxfhMkVkFj220URUmaGglZZ+QXtpxR3bt6Kmtl6gAlJ
XMW4hzBl7Mpbo8WgMhZCDUuSpEUoYZu8Yw7cubG0CJoKPqxVq9YVmKb35ZGI4yV7JBhZqJ7nsR34
VlUnq9Nek1q6oX5TG7R6XBMySPOO5HHAo1eSekxHYQxxkXGS4/8OXY3q9XrI6UZHswrG4+wIlmrd
mwRqMC6AHSHMe517dvqFBuhsQIkeVUxyzCEyY74Pak2R/V9/+d///m//+2P6P+EXynxw2Mqi/fd/
Y/mjpBUVh/T8fr/470DM+e/6b/71np/esv1S3rzTLfr5Tet6/vVv+Nzf1uu+d++/W9gUXdzNd/2X
Zr7/wryqu34+33B95//ri798uX7KZa6+/PPXj7IvuvXTqGYWv/72kv/5n78SoXDdBN+2wPr5v724
/oB//vpANb375dh/xO9/+Fdf3tvun78KuvgP01AkxVRl2gCqYmi//jJ++faS9A80SSYiLMsS0cjo
+q+/FGXTRf/8VVL/IUmiwvVaoz8tKbrx6y+Mdq8vKf8wREPHMWapMp/LS//x+3+3h77vsV+KPr9F
dd21//wV/sGvv1Tf9uT6A02FbycaGuY4VeReqxoKr3+838cUN/ge/wvw9wzxo81crTUdQYyeVMb6
pbpP31AT+lEuudgpPSpRZ62INmjkXKqJm4y6PgZPPMdCqt92pFTJYrC23UH/5uGzJBjnMJO8pTZP
fZ/7ivRVrmem6stOYxA3KgIRM0yB6n4nNtgQamFPciE6zxciBmjVduAJUOtX9SYhNHsgpUuPBa+T
rRcdMFueiTfY6beRKjhV/FEvX5QwZdoLr4ALZTuICOAqhgoWzqyIolSLFXxiZlY4FNM9tNFunRCQ
OaleRnkowOKdGcYWT5FDFwTIvgZu/MYYVczzt6SaofBkzsp1MO2TraavNrKnZXlC07UdiuG+y9k8
Ge4I9R0Am73qnGv1FZkvUjPFZqPbCsXvehyARUUOwkOiru9r6aJ0l2x8M/Xn1FAftDx8UJsYrdKy
SRpskQ3kDyLjErDZ5Wr5ZPSI53m2AifDFi6nzzWd/ZAgw7XNkAuLY2QFOv97es1bIAHEZCRbAZ9k
UxonviWKy3I7oRBpNe24oksb7d1SP0j/RTKjO5I62vAZblu+sTLWfkPgeoHUb6EGTevlBEhqg7Rj
v6z0KLB1Woi0B0t4OeebTOlPeXUbqP2hRKpo6KdESLd6JzugV+wp2HbSU1l80hC94oe2U/V2UFJG
RqSv0nUuaZUYH8w7yQsgjZmDSFIyT8inwywf6DGDRZN9YQ53hklZDCCQYt4Jhch+FzZzRJaGOT3V
Ii4BjgCkkKKROzESAiiyDoZcjjjunAguu/SiqsZ70L6W/NTAzPcD7gh4CRsmqy/oYe1Rf4Xf9UHT
HS5FeFsJ6q05568KUduipZ5Ba5yFIfG6zp9jSo8lvK8kdhf65OvcK2iER3zezLqrbUToaZy89DPB
jfpHCX9+obqRrZlXksjmklB2+ORX43vYp4bmG2yOZTB3WRZv0Yvaef4BeeUcaWQRJNnJWJ5yE9dQ
hPhG+xJSokHy5sYL0V30sDpqKyVCHxLeNuFETJoQ+SFiH0pAbqPieMOZhBX3CKj1rq4fm4Uhr5G4
rbacsATcdtRlVRi746CABzHJIavdsdERuRc7Bu4Y1jBeAQ+amhNHlC3kkHJl0dUMRuEJNe3t3A/b
oXxZ5nPJZGZt8CF8uOT1rSZRokm+cDTZZDPb8/ApDr/E7ClYwK3yeaUtpu3oLtE7xCQ7rj/M7gAN
asjmjWzdJ7D+6vitSYPbgJyxHKrPXH8RM7oDoXaLfwC/eLkR+/u2PRQYTiMVWsunekBqmgEVrrX7
1BC2hvwgcY0gicWB7X8gt5wxUuSsTiIITL20y+u3OWxtnC2UugbYBvtZqqhcSoj2YX1RvPUtCghG
QRRFtFe0u16BiDVndKpmphbTRpqLPSOQx7p4lk30BXK5Qahs59VHJeZurwq3C3eP8mKEL1l2QolC
e5RrRH6LsgzSw1cwh7ucVvwy8+8jtwFbEWnLfgYi1KmP+rJBFgdxj3mfqmwV5VOF8ANOiG0Oj9qk
3CnKjopqbPiTCduCS1XT+lYE2BNvqpL3RBG+C8YrBRFsSSDH6nvSGZf6NZqgBxE1OEuDbabkRKiC
PUkT5aYbvBtODM1brnOHjg3DzgKr1kOQlLdRVvmlQOutzTHOPhQUyxdtgy7SqafbIYbPwRU157hM
AcAmJmWJeebax74X0cItuMGD1sm6/EROmBuaL+0woQp6H9FOJeyAVBqcNKaZTRmuV0vbyB+N7DR2
s6NpW/Qfu9n4XJrTRpGQSBQFaveguyQZRsdA30yy5FgdRWSG1UvUU9AgsHpBhq1cQK45lf6RaP4S
IqfBs1ClL1QtEMI9GnV67PpoIwefA/QZA63kEYsbuiH2yIjtLndSc3QgVOyzAgYL0zvUrxZAjRXR
ERgM24kFiW+s6izDpCvVZzRLtmpYzLArrnOAH7MjMzMPl/ybxd5CYb1rAs3hyHAyo7RlKYX1/Enl
MojfziuCh7LMNrp1lrRnOa8cU2Rnd11OTAg9Cy6fnZhvtO4R8Zkjlw3A0ogL5uSi8GL+SiUCvAIm
bgjcUiZ/Rc7sSimeYW4CQdTcimV2FmHPDha3Om4jQzW+Ia52a7LjFyX2NCKDLapZsIWAxom2QBFe
mXNHkdeAgGZTGfq9PsS3Sam6YZusudF+qCeeJQAiAjAbwT1N+4lKEokmC93mpT4nXex2jemC4vXa
pH0HBnULLoWtb23h+e6ZzhJsB2xAW7UUTFMQzVSCQrvvSaEjKqpvQKjIXAldYnn3pvbSNIhyYQWj
g9hUy9nIP6F4oISdboQOW/4aok6hiu79TUHSZDTMWxDhTjZdMiHfMA34kLgdo6y0RfaLmIuu0jZM
2s9q/mTkywao12bdiTMKeknSNkoSekpWbSWsHoX6GproBkrrFp3HyYxDZzHIaynuo/xZIzcDXo9T
seECHVi87KS6ejPj8KpK9laEItWK1kL0dupQOQsH+PNOZTHjr308Ky9V9jhnb60YpZx5uqPFD8vy
MinZzVB6lci9TOHs9MkNhNFO7pvikDfvqNngQcF1osD60vVv0zBSGBdsmOKVCPsSxeYsP4UDaSkI
TDuuUN1r374183gid3rT9PgeVKK/zZelIRohvKE0cYdfZhc3ZDXLwXEAsqlx7YS4f0Z56EwN2Zyj
5WQhtGY1uO3j5A7U/V4D00Q/5MSvVRXSJxT4XSYuRbVzu27caFhnxNz0G9nvrGfiw90WspFFK7dp
MweJF2pRy8eIcQitr+So0xD8qsetU5v3uTjuhWCwx0Y7ZvO8W/Dt17HEHVVvHgRrODW98Qhb6yMM
Es/IKXGj4PSUkLx3VNQFlycyoVYxJZ328KxBgl6TNYc0PbQrTAPBF/7zl0CQKF0uoCbEPYww+CBE
4dYWTSCGrvN8bK3uhgLUrQpuooSHX1niTB0xIm0DaK7JD+ia9Kml5hwGSJhHdAlConkENO5wTjiE
sX5K8viA6MmrKoa4IIQIe9kOYbI1ka6EY36fNKkH6xOKW4vd0TNzrqZsjVW5XcyYgkf5OWJEiiFr
M1WHbBC3pBJ/spbmTtGZ/K+BLVl+ybmbJ33hTrq1j7LOy8Lx1uJ2UAqlT8WF3KXqVM3IEGeOT/bS
OH2eTIGMmmPDM2ZWe2pwlBLV7ZQnSjh2PMFuSu96Cz4MtwipJtBuwNQ2Dk4QZRuZG4JKjQSv3VMc
It6LZoumZ/NKhcbpo2KDOuogyNtM17aT2H509efakhyMc+6MrxGRAdNk06EV7mK42rUZVJ6m2XcG
JQKxc5k5f/wwQ/ttBvTjjEdW/zjhkWR8QEDyNN0QVen3Ex4Jc6CqmF3mtpvJVZ3CzXzlVt2GO+2Q
gTw+BJfuAJkU5potemQuPQ+lw6292FrHv/4m0p99E0USNWaAzA5hxP7+m8D103rYROs3yd+NF8OL
94NNnNBHfKH+vCEt4dsE/dvs9E9+uyT/yW//YY26+Ps1xvRZJam+rnHeMOzfDbtiBxPR67aWa13+
5vetU8efppaSImPd0HTYSZr+05am2cm4XpKA/p06N9wVXuRq98sWYLCXe6En3f4P17f++h+msgSz
lqHVsz7smZvFzdyu3DEFGr5aW6gu3OQditl/vU7m4X/8iYopgkVVFKxhP+1CUdeIE19nzznO4kSA
EG7VjqaoGEuSDXAU+69XR7Hgr1Yn/bT/yl4CMtGyOpGKZdCjKFW+ithv/3otf36YaKauSoqBjPTn
XyVE2twSisJq9sVtv023zUbZKw5qN4dqovM3a/uzw0TFBWrJGmHQyMV/v9vEBe41UQWZS+X3HgK9
k7iF5KROZlvb0otSN/hv7LQfV7iWRH44Tua46kXs35Q8kJYLCAPGGCcBQ25TP7d98N856VSDwDCT
Sg61lvX3/7A6uYwXcnnWsKQ992A73lAbgyBml77pRXd56f7N9vyzkxzqJl1hVVE1U1uP2R/WNyQE
X17DmdpN/SRv6m3zXDyj2XjXPS79f3uwrGfxz2f5j6ujYvbj6ixTwK4Nks1N/MnFDLHFLeVoW7jQ
e+NvftqfHf4/ruqns63XWvhesQHfu1SdbAYGktyX8uP/bPv9fJGkL4tGd+YHaTbRoW5rM1vZGxtj
q2yivfZ3R8f6nf+4+TQDRylXSln++egvBaPnNFzXNrjDRbLLN4pooqN52JYemegzxHP0l8CG+Fxs
y91f/9g/26K6xnmucU/kGv3TsYJQxYzKgehRWboEExNzKl2YXv56JdKfHSIG/UOKjboI7uun/ZZX
MwYfZKNcmAd3Ora2dBBvZ0921edk+zfr+rNfZAHzR9iDwcgUfzocY5IwCjNliooja3qBWeUah/IL
0ZxfcQYc0Zq8xX97CZP/eMphctJUBYuRyYb8+QfqcgT9uylzN34KThBy8/fhqG6Kh8itDvGRsftE
uqzLhPtIZonX2/iPkGn93Wb+43jid9/i57tDTxZSUmL8vt7/klckn99OxfjW9NRd/EB09+Zvtvaf
/nDwYmttW8Od/tMtvhFUYMPwzN3suG5q5RD4qbPsVa88h+7f3in+WKvmB/6wtvXb/HBlG6VE1KKB
tQVv69DNODC0eMUOypYlutCZd9keZfzf3Z/+/DeaBqAdCQiP+dPR26aoJfBa5Zyh40awqW24w2G9
HhSb6K7+dkL+l3oo5+pL8dA1X750p/fq/4MuibSe8DSK/pMuiV98BlTe/r5Hcv0333okkkojhOk+
ORD0GvE4sgO+tUgs7R+yqDKCVOhOyHRPOJl/65Bo/9BNOnEWMSGGxImncR34rUMiSOI/LFHjMsO5
yKfKqv5faZEohrkOq75fo7ESoRewVGYM9GN0nS/5++MOiTT4eahKJ/KZ7zxknndlrDvDZLwsyJnt
ycIHAnLtAjAg80ZpKvckspV70B4Icn2yzzddlQpuFGtIR2CEUyNNjWWjU8PcG3OMCNrIZruSBoz2
iVAXe6MrZCK/5+U/Hl6fvf4pMrPYg+b/bAJea5y4nIttNyI8Iqiv2q8ZnmiJ9e00NAYqPnqTe5gJ
/Iv1z6Rp+Z7p1n+8cl3O1hVaUTs7mWZ8EPDpf/u31+f/84/5/tH/+Xu+fcS60h8/cl3+068jq5oI
IYLqTQESHJ7u+s2un3F9VIN8RJawbpRvD68fcl3++fXr8veXNXxJy0aY6NMaxIya5de+k29se6TO
VM2Tb1q4FRf5UoWXuKhRrZf2bl+rn5w9+Yy2vd9AB+7cI35lw9vYBcmRNlh3y6H5Ve4ACBRbG/Be
vvOpy4Zbz9YJLgpG29fUwfd9D+dT3K8skWOW6O1KHPlC+igVDVBTEDJcdHQ7B9bqxunouzvr+uJI
czbHI+CV2ra3W9/u89C1ffvie4M0uN4FBI+HlYe5hrFmCCCH6d9sr+qNk3/xhT6/8c9nr5DM3elc
WMX96QR++EVYJZDp8EUssh1OPPAYiXlc9WIBRvdIzG7q3Pri3GywKgq3DlYv89beHLc2od+evfWj
IPhki0Gw1bTwYs6oTsjLtTebKUndjb0FsKHzZe/9CIn/+rvDsLqfaUkJXKTnS91KE5GvJY04osnI
PoUFuBx9RGg3uta6vL9ZWts/f/LWIrt3OiFnHGzv5YUGZGZXw6EZiWapM7K9lnKLYGYTGjJg57nE
NbPEr3Mmu2mpeaCJ7ayiPxdaL3a/DK9SpX5QLKKYCsfD3m4o87+oxrR+1fvLBSD4XYE5wztj7F8u
Bcq/dAcQ4GkRlcdAyz9s/Jbi2btn0/cU3diub2/egJTjdEKL4vWTr4TREQE7QZvhy0Qugne2xMX3
3k70BZttaZ8O7pxXnnuII8lOSppxMEygHB0y4xNkeTQpcr4poMKPhVeb2tH2fbHPtuxsn7Suo9cX
sRMMPRqrfUHBNcW2PvYE8ZiWw6SUZKbe9dE+QIkyBNdeAz23iDDdmkovzNvm4Puh7UW55nr+2RMb
1fHOpz6ZNhwUZnia5PBQ0ePZqNBw2gXEIbDvZJhuyvnSxzFA9/7gx7YnIHb0zufT2+kk55Zzejkc
Dgk0lIadoNTpIdAPKphPyjoU9Bvfem76DmIodWmf49Yzl3rrnS+nTpv23tvbqY6qm9PLCTCXrQmP
bTn4gaVsc9NpYu1J0skWXGxbaQY30edH247kbrf1rEDZcGT5AOY878KPqQuPD8uyNuJIOSnWO0wo
d6TqCSD00qwK2Jn0CReS6AH2oE1Q4XswF3dS+Swo491AUxRi/J1t24Uu3flbP8itF99fRAwTUCqB
dnBYptC5vMvb+e3ErkTV0njewdUoTWt0ofKHlMo4qQrqAyKMwB5DcbQRW+v1fE/m8B4v0a2aJpsm
pXsmP7hfd7thaXe7/cN+MwXtBhuKXniGRFMyNLa1nqDcVssNEhcER+E+XNqbOJEcIM03zPxHf2Qa
QGHUJn4O4q9PTXFHDOfW0Nr9KDdcp+Yn52jTzJ12HN8otWdXD77YIT8E0P5+3WjdcijL3jt5niiS
Bzyphz6uj0Du0NEynwrgriTG5OG+e+tKDANivgA0AKoqvnMxPrOxMIYe/Hufk0dKtZ13fvPw/+05
ITSGfaFyQg6Hcb4LkYCHIBZESOoJ1T8gfd7FU3RiXD0uDqEXxaYzWNpN2li3QCDY6kZL0Xw96TOJ
Xrk130H29sSkEgmmG0hG6iREmrB+X83+rlXivW/f+y0N6YLWHhc+8I0c4+ezVYyPof5KnvwezdEn
hbbIVHx1bMLCuL7ybVzsBp27qAeOMZy/9r2nqsXTupm8vDBvPc/j2OFE9gzhvHrjuBoxBrTjRryZ
wgExQX0JrPJzRCpuN2/W/+tGerK3pdnccdIRAljQX/bl2Tp6/FoISlvPNyyJD+7wOWk0gEntMVXV
9bxTNjT70+kFIVKylR2FS8T55LpzWe/cg+smzepYzjeLLD0ZJe7SiEtMrlRPiIY/YbhZ1nYPjahw
q00foXBvkE7clfm9b+Pj2bF9QvvCXgSOwtY/nyYSJLzT28sJ6VS/j4XlODzjd/SUoYd8STW8jFt8
p0qPSq3NgUmk+HKG/mKUJBQgzwVxq2UPpc4ZJxrDWWoXk1vAMW26F3t79OED7u17/CYb/96bCn3D
qV+3wpN3XhqFH0tleoXX1/JrkQi3AhjZYhRfVbTZdGFlEytdOiP86E9x2+4qPXu2bZSdL77dtsPN
9WaaaRw9Zy/rLidOycXg0s2Picl8lBvCWLmO4t4k03b5AoPw1sPV/sJ3UGhVeT7XTYSI8s2Zu6jh
ns4vXqqnnvvCfy6Z1msaq77PrblwjbY/BOn+tHDLr8fKdU8T7QjXbRK6k4YrRBwH7CNzcFw1Xnau
2yooTLkgiOMRXYClaBdiz7uy+hCS4HUxlGKPOva3PxHaVfAkmeGktD1S+kx5sZfW91wfXd/48+K/
3vLt1XXx+ij/9gndDPO9C+jMroOm6yDx26PvI6nrMugEXv7+ZN5GpJJeX/phfPX9rdfhVaeCEyWQ
L9wQgsDgkRZswdAoYFy3Duauj74/d12EhsZg7ft7ri9/+9ff394X2iewWHgL2l5uD9fx8KjpyBCv
D69bLZBBpOxioGujrMo7rekYWK9j4AisRVA5eEYDBjPQ4bCD4Z6IsUTR9Ms77kYMr6/LeEqeI+SC
jNRB0arsKoRaqnoniRWA0ryLXBn9Jk1As7hJS/hkaZENmCJxsNmq5PdmvZyoGZY3PfgKYiuQKqYI
jTk1uwqqOHfwotcnb6naZRcCmsCTKKgPQT1K99Z8r1I1eLg+U0QEf4ldlu6vz+n1m2iWzQ0ek5W7
sZyIW2nPkTy2Z3R/gY2RqN/kc54eZyPbDGJr+AAQZmCg1G63RJaipiEDwx3CcHGRlWZ7BZ+t36h6
9IC9DczaDMGHwMToIR+09EQI6AMcYWO/mECtZCtUHrtDHHfTY6Z1xSNZsdFDUgDYssvHMpS0m0BC
v66bWXAIFjU4NOXw25/rc5ZU0nheN1dN2UgSllCyDTknm3X9E+qtegzH54wDufU0mKAVc6E814cH
PK3B3upRPgpVjIzS5HZSR4txQw4OMXNz8hUvGWW3JB/uuBla+0SM2w1bKX1PzDusLMMnAcmaC/0V
mlls9ecKa5be1KiDitS6kDAs3lSq9XBdEoU8fhjJ6rsufftDMs44CNadaIzWxUyT91Ju9WOinkVt
1i5E/gL1bU0R0bagXRDwLxAGhcob1kVJqpQdyV+ac10UzEI6RgzRbFWVPXMI8juwJt2dFiaeOnT5
4MRIishxUO+vn6bTG5MCWTtdV7VE+ucGMLhrzdEdzjh2bhWOKXdj/pRC3G+42kJhjAca9a32vj5Y
MkN7n6b2rdQr/R3K+BtJJNMrMB7s3WTiZUmsn+vECm5iAz1XNljECMPC+PZCu76g9squK4V9pxtk
ha0Cii6OpWPfqeJxUnvxSFHwMKP7vS2T25HE1SfsjPmtvEhP07jgRkEp7s+ikEBiyxlkT8N5MhTl
1jCnZQMSonYJB1WxuvHcgPV6H+vB03WpzwsXRF15KevhRpJi4Y6YUOOeyBOavElxH9ftTtIX9aYn
6mUPFOWINUq5uT5lFOa8G6MocaY+ftM0fXqOG+ZPQ7qM52LN2Q2NqPSNuoz2SdEfMekk2xFD9iGQ
1eVInn2wyfTCesBIKtlEwRhnfhtZYEsnuV0k6fZCMwcr+RAxJalzkatJFvFNSP8OUVZ+W7Twxd+M
vbLXjGE4RbhVNzX0fzfqQSc7fSU9qy190zawhO0I2Pe2LHJ48+mAQwY1GQGnanjXI8k81osUONcX
Kik+5H2FIEUlK61hvDJ3Om7uRNMustAD90oU5Bgxi+AJOd7zEXNJq12KzpAus3d9pc2twqcH3zua
OZ0lKxJuOoxblwpau0PKWurr2LsvVtIH3hQRnj1PdbTL5QJphVYF2MZRj1//BJYV+6YSbK/PK+mC
tKXQ7zCT6afJAkjRkBj/BqYbwfwELlFfGmhNipI5E3a+GzQJmIEns70ZaiV66Enb9EfAohg3JiwI
qGi8iWszQxH+9GP22hi1tW2b+renrs+3sI4YpA35pmnMnriUVDE2mlSBdx/V5jjoA2gICe1oIaKW
J5NHOsXjM9Z89Ubtar8lSuFhsFYonqWLp2EalvtWsy5Cq+ivmT5baETBu4gRketEVAIVzTCrim23
5XhMQDmQzWxZIJ+mrnqQTWHY1lDNfeII1D0BT1rrYYPOMLgRJO6qoUZaKSORsiumbSsV9en7IwWr
yw/PadmYb9KupUaDLB+sSlWEh7wbCAVnsP6Gne7UIds+Y1D2AhwagJCCcWTKCPpRlTMigcS4P4uA
V7yfHpUqPQsFrDw8oBoTRCROt9c/s1Z1JxiaXpcLKLXCVCf6SFccIKZsObkvLnGQrp6tQD2lVKJ8
7r7ibjEV4SbHrEw2l4QHRl18mVPjYjYRKDmg+N51sW661DdTuGRFL3F0pWg6oNhX6cYK0H9dtytR
76/k2Ol3VavXNzUekG/PR7mOGg904ClXYvk+iNpLvO6HRK9R9Gi04JcIWi6cpUMZZy00zzl4gEcE
qyKADq/gPNgsk3mYO9F8KPt4OpFFiJRpiutXPZR7h6iuwSe26YG5EirdKI1figZF4lhN9Q0MzvCp
Sya7Eqf4RYnb+gD/Cd0BXvl7QVjeiaK5l6Re/4yFGIX/gml1kAVXJ+RkgeezUZPWlDxSFz5UvR3J
SjLHE9fD6XRdhO3y9frU9c+CkWInkOGtI0cCbMgXDe4ifS+UWXYXrwvK3I1HLdbvri+RlyjcRZY5
b8VCXydF8kdlxoCqoDg84KNEXlg/jIAnHsYviWqCdQoy65ikY/UsWWB8xrC+ALJCWZKWJ1Mvy3uF
ClP9CRhR5Ydzf0PLXvlqTbIjw0v5EJhbojK2WibN5adOAE01iIjY4vFLJk8ANOuyv8xEZXEnV43D
vHDg4ssAGGfU2l7L0/MoJJVf50+RWOopZzVTo0LPQKtnktjjlddEfCjFfBvLZYpptNsQr3IZZ6N6
hYQHiVjK5p0xVvVrCrwEdWT9PBGZ3WpJdgFu81lAHnxrlnV125iAyqlbkGmJFnyh6LSFvyf2X9Ig
DUglinX0lX1zhzVHO4S98qlvwULKVqY+AxsXnIZB0r6Hz/HcLNHeGJZtWs3RfhSD9gzduj1P+E3O
iWRr+ZRtDE1DDyYbw4UAONmFCpFvIyUeLnE6mTtizGfn+urYwICUY1TIpFMgpCcE671r0BMBgPpM
IkwESm8SL8mkKJ7M2Ggf5XN6DosOnaJgeroaV89D1ncux1vhq+uileTvAZ3qM+x68QbGxytQx72K
m/MU6mHLQEhq7tanDKlpTlGvhTszbRR9qwAhdZRhkI5LZhJzoGeMUFqq0FJtvucVV3/4HFGu3i66
jvRlfSSPxasEi27//fkaH4wrzAkqeuxxwgNUp7uIdLzPGFn8UJWxotUDEAsxQu8W6p2fDAE9mEwk
xLr82i2a8cKwfMOOm04K7kHqGprmXhfR7/qyGhX769L1T85dwsaLgDV9bNwqEEl2oZIko5WjJnQ9
rudRE1fatXbkfl0+59xzZ7HJLnJYmN6KxMFr1M8b5gXKcSazl7M5gha3MhIhToGCnVpHkyvpiHWn
uBBhPhCFF5m7Fu/fBRZJuhMUmaSNqfMaScifGwXcFZlI4j1xr4hBS3Eg+LTInoRG8BvRlB+1ZQmP
0qSMNlNE5TGHYmUADLeNVitat6wqC1RiZrmQxkPGZsHMIE4GLb0+Wtbnvj+C77W8fX9ftNR70s13
P70BC3VoTxP1+lGVDq1RQysT84aosc44Reuf66MZxNapFN5KIlcOMal0Tk0vxaX+ySiQvcxmxM61
i6f5vaHyd0pTI78klh5u6gFZ8HUR4WFO3Fdf+1pC2vb1D9ebd5E+yQ9PSXFTn83axdatniErkMcT
VOaWOlruDFKb7yTUhPf11HT3ib7XEyH0I4tcLZI9m73RFMSTCUzI9aYoN3pQGQ81riMQl8jxa2m6
rNa7r5b82JMsGVR6ejckVnNbCtLpOn351xKJHcojudOGt+YPEeZI9sxkkfEZGMbkZok0e+zO6CG1
pPhuffU6K7rOlKoJ3+v1Hdfnru8oWubnQga6Si9S/zpnqFZWCXPg2+ucAVtsZU9VFx6vL6aknDmL
YCyUYJlRZA0sdhKOjA1T0nZLKUgkHzxYCOfS5/EYNiKi6E4SntoKrX2lqhXZxizm2CVdvWozX8QQ
fNKqiJDMONr1lPBf66GKNuyG/lgG8wK2iwjUFNLLm9pge9Rjk6kQN2sxzSYbBGB5b5GOtTPWqAoG
ONJDj7HUNtsg/my18U6dY8KmA4YCZawh69FnBScLUBvoC8VJHg3Zn4dA3gGI67GiYPruKwzcQpxY
m8IohBNAz3MT9ouPiFwetlYXDGtEsOBcX+2yrzVgDH7CPN/UZjHfaIGGMLAoSw9GdI2/sbdQ6C5W
43FuMgnp6tjn8u8tQzUfWkJWv/1REFIjvE2U6dDVYHbEvEAiGpnHZRyPBjkeHHDrYpF2x0WhPAX3
xyGyHZCqFfXUxjrZOH17KGQ3yE3tvom7Y9PVEcbGmJvj9Q+DnfKEMW90jZ4mVDyEzoy96AzMvLsH
uyRtNMrqG2k023ulE3VHB+FnN0uj3uFE32okAz6GuaLezQAYEuldNQzUZ6lxiOeoXHOYda9rjd4b
5Oge5v5yBoAjP4pqcp+3+nxeSrg1aho8jaJwd329Xq8vBJTdW+u7k0jAQdRTUxIIuhPEJ3Jslxsm
phkDs0W+o9EEzFdWn/tSLXeYdafToufYKiUshfQh19EmQMIzhfKNuJ6Q1XpClpOueQayAfLoeS6w
dBc8UXcPIPczcWbGqdGB6cbjFLsT0zHJFmvlSbsO7smH8wBnnZo4UeCDBpyThO1lhrCrA0u8I/Mh
ewCq6Gtxqj7HpCzvJ114DRf5UZCoV5TMSCkfeDTmcu/6Xa7fQOIQgbjQ3eqFpByMsvu/hJ3XcuPK
tmW/CBHw5lX0npSXXhBl4U3CA1/fA8m6W3V3n+7zggBAqaSiiDRrzTnmL93zlZVh29Vam8sVKEn+
XIbVZwLw/KbmJnG89UF+vzzQlBGLyqpFsqJFClK9YJEWFHA44cVgM0KVeKlFVcNkYCSjZvdeWEFz
6XmkmKSmWOREeQzas1s6/U3BuDzBfiQR0qlW8pYzJdpzrWT5A67odqULWHhloSqbqq9B5CWlRSKR
o+I65rNilnm2GiuRHS1rxAtXFAWZnpX4JvBVkLEX/3QDsFggKymKZmRq5gU7cou4822ESfpaGl1+
tavx6rb9KXPM4K+D6gXdKncxPefI1xlpkp//64SCQHq/02fuGhxbt1VGPki6MJStfDvZXSkLTSjK
Nk676Fjk4rc9P7Dy0KqefrDtZo3rhudV3msMdzyXFU1J/KsXzSGdsp33FHavjdeAsseBoLLb/VaX
5DuNZQDcSnlMYX7P+1t0w6luHkJ3St5NZqbQGN8bkDYHNvzmImT9ue5C7OVDFHZsAKL8MMSl8QY6
ctX2VvGchzgJQ1+xtnYSdqtioBWfK4RZ0nbxIigYWbuKIVoeyYdNl65jRt9huS0Ktw8+DB1w//0T
7AnyCSwfYX6VGy9qQmSuvCS3tTjXhNBhDmcRmeFjcZrKXoLDqW5f91zNOLVGcjNdAjuSPL+iq/Vc
BheYAg7En7GID3BfKOLNA0DljvPj41TFmZzwcO1p+o9IJ8Z3h11i3GECiOnievbZAZhqTxgE5a0p
V5lAwyFexBbA9gR11YHgp+ZxKMfvrmL196ukaIp1xipv6ZdV+ERmnLrX4f7Q1CL2NEmqbt/hJr/6
bKwP4UBTdv6F/xQ5B8HyXott5SBc7eRP1nCVhzlq9Ept4Fq47nSoo26bEUGG22TQMJiQrLGkrA8h
Zd5xJEHwAUvfueSZN7x2ycZjWNiCL/If5PQftuJXVFTEVMzjDMle8UVRorXy2MGh/lbpDQ7MMewO
JkyGR0wpgPDmF4oaI5JBWuI1NhuyGOOmgpJo9KcxDwc2ZBzkpTcZbFDZla8NpxSH1qq2va2WH3mN
V711wu+johLw7CndMeqq9DwTS3hTJsggmf1sduafs697fYmVpBkxyqdO+OjA36E5XQZHX22Sgw5K
YQP5TSEkVXPwamTTvlQrZWk6yqKYN/E6qKpV3CbhTqu86Bam5pYYq+ShGmPnahcT+MGC+jLUxfEz
K/SnQkXLSDMIBN1cgbPlOk3NZr8/uY/byRRHU/W19yiJHNbGWXFiaxFRPVWUFSmFyTrzoubZ7WaL
ihV1vxRnji/x15YFR3mafOsQCe3P4etSOG23Z+aYAZpGBSEZDNQ3LYl/yBOUDH+dCC99JoFpqzVt
dPH1h2ZoGUBBgfHUBe7zveJjtF549KgArHsYoDhVrGx3f/Yt7MZnCnT9aqiKfoXquDw3DsHTCBCf
6PjsTRKjLqwS2c6yR1tabv8K+HfANaPqL2UfeKsKG+d9EsjnyzAg3NvGHQmO9UMzqvNA5eTX2ATb
EeoTtlplepiobCETcq6ADvItVLR8p0PmvrTkzC2jOo3YkCf5KlDQG4xzCVWeKdDrPtiS4n2bz+AN
5g9zDQlzmhZtyQdTD6PVDIQ3JeO73Zb4L6deHBqoo+/xDWt+/+h1o70Cd2gQ0AijOul07ajMrEei
CrON6mFg0wSL084LiMk1ynSXiiF8CmuY81Y1PbVqdaFYSTkRNEK7MouI5RfEwRsmHvmVhAzzgdS1
SxaVkFUxu4TL++OZaRAoWiCjemfrL4aimYch9R+8KXYPpFX0R7XxumNGStsMBuc6a5RmlSpsrYYg
//NyGTjPiNi7Hcan+hJ4JCwXaypo5UVJZ3q44ju7BHIaUCb7ZyDo54bTRKUSN7Vt83DVfme8TKL3
1mnPpolgcf3FzQxv3fctdaaZ/RcxG+n6FBgPDmCrc+pjOQOzC8KR1W/fTD8LGtOX1onDndJr7XaY
mASbmkd1Et64spR2WMn5EPhMeKrCLjhpWJsLWXlqLRyVrGu+GT4V1mBoggtZif3eU4xPVlH6ApNV
ChzWBSj3H86KVP/71eJbaLYKARINIq1B9LhNc7Fjm6IdiRei/DdMDZKI1DnLTWE1Ri+qEaWXNAJD
R7hUAW81DJaEBOqXJnKjHYXwest8rV2LoP3uVvpj4ETJiwsPbCHPADP3YO6n6TR1zSmaN/u9E/H2
ZQSAym2/LADIe7pCCwoT/Nz0EVpaHyIYNcSodgw+cV0uJ8+uN1NYTTtTD9IrdYB2UQtWJQ1oiJVw
fMpIyqKbK0mm0gD/SQfvTwFvK6e7bp4HKzaCW7cpAUnP82Bpiu7kDAIKbarjqxis6Dc/cdj0djuc
XGhpW7U0iMksBu9iRjYxJVWtrt2IARMOCzdJ1SH9td9njZqf5E+vsIsuE/jNrIGocaVtmRzLxqYX
xG8lD9iZNox+7U4ojUJ2umtvO6cGt4GZ+N0+QfGlKhQ/NUGUHBPmCGzpfr21gNRDowxpnvVltlGi
yn4SAHAeur7Lia7KcAJ3IMysNPaPrHq7187qH9SW0pmfvXjFZF8She92nQgKUmjaT7QhsE4aEBsD
++fkuPNGEIO7ZsLhS0OQTlSKcIgzT+aFId7kWcQK463vGC+BtOO8qroAjBaTrcf3njuM8y4EKebL
msjfLoLbvODT5G6nNGuWaV2xiOFDHfue9gF0viI+pOjW2qiTtsq49CCaEKBPZTwaOZ2OQdThStEV
5x2U+J6QKDhbofHDjUTwok0muFVS5XYtOXnX1tGBJLW+98PpH4JyNNeoYLEdm1P/EGpoxuQZ0pJ1
0oz5WS51rISQn4ZK0YLcFLINbCyjDv8k6WxpQtWvHE647MODmkyPauso68hM21eh2pfS8JSdNYX5
2rS04TS6Id2aeQ9nz5ehiHdphcyDaOeGFJy0+mjbq+w1VENmrZUJ/rW8rVn/8Xbf4tmv0HOpxXOX
VtEj3uaG+lSKuA1gU25TVLIz84hBNLx5XYxDAXvWQlit8lrhFF9lLCk38rLMWXV1regOVpBvO9ML
r0R8sTDxM/tnigwjAXfzzUwtl9Beyp+dK5p9XvfIXdCXPn99rQ5Bg8m6+OalGJtVarWHAWPrU275
9Zq6kr6EVgOkP6Lp45FYvZnS0p3xxt7K6mkld41TXwzZGB7j4RxZh2nuf9hhVB/FvTMCV3tX5d1Z
LhxDUzf2OXmFII1FB2sXuMFqyEz6KPBGDmbvjewaCYguD4pJrCrwkApontsdgpE5U3h+tZcTcWVU
NR+/YVoMAZowR7E/E0s8AljyXnwzLDdp1TvbVA9K+mm0PwdrAPg7DfqmJ8jzSmnjQS5i7ytZ5pBd
GwuK7fNa15rtolMSqOsQxs+I4ow+TxxTA0pGI/gIw/JIQQIYEObwc+eQZ+80afiR5lDOWzZ46FUL
+93BRW8h+W7ZAqlghB+JqVwotsIWw2OjS+yyepvmhq4JSp8pcHKO9dzBhQ+skxzSGkBF49/yvZUH
+VZbHl86quH5vqcwXO9TGLrC8kEnyiVT9n/NWgnpyTFJXw8wfdQtva/umeJys2HZjkRovozm7nCk
u7/lFQb5RTWYw7kmeHEJit9Z3Z96YQix17P6Mx6yCbEgCjBRFs5V2L5z9RfOYJlXa5ic+6GxrRes
2NHh61aGqCuxsk1CQOjPinGdcMyf+QRDqU7tbtUMAdsl8m+X5NaV60abn4QynVFZxtzXnod4xc70
Q1sT/J0woQ/p1J/kJhFeN7AU8ktO+lxkY7n359Wvr5NfUqdlf/8S+UJgQ25JDOGcXYO6jNu1w1qu
Xfp4SG4kT2LTZc0DnxRfoOZo2YEG2rCJrbehaMjqNkkkgypZ/Y6q7DqWtLzjkvSawqnUNwKceFEb
7KdxIHIxzMv66ubxtGa7XZyI2jG3Lo7SP9PY0KjwE+YSy7J0xlNt2d1+cKAjGLZoj7QBtW1k6+lS
rjUz3ExryuKMG1b2VJEJKVcvqTXkT6QQLpTaYnEJhnLR5E22qEJHX5VzEYQ6szG7sel89pN/M0US
ACnhBd2x7L0nQIPLf8lR+j+XPgkdT21FxsM/t+Q3yK/4+v4gzBleCfBbezngYDr82YbPywvo0YJO
yXxPt9t2U1tJ8WCBIHxkzf0ikkp8wNRUwbxV+lZJvZItGiKroV9aVtN+Q7qMf4p4wafAR5DYmH2w
hYhtPKUlkBcGQvtH2VWHGuTU+zBW5mow4vSg9MGms91+YxNVd4U+bT/oY5X9cNUWPr2nvMPoN1dR
OrRrOwOYuGN6apmdENZIaUhAuAJEHuOj6If6Vtv9Xv5mhKmlEAUSf1/oWvMWKSy+59/YQwNChzLu
tqniZPUyfbhXFOK9UbjdU2Co1a1rzBuBgMYbMsFkp/X2vPnJ4wccgOOfMkdL5iPqx2kr/8TBfAkw
YVNQk1lZszymAcl6TkJvL6/kwQCwvSCbEnizLF8YtoFBMNXKNzKPlyaNHJY+ExO0oBKQG+B15zqC
kYQGfWj3F4k948Eyxu+ylPkfi5ryFSt0zlrlLHjT52Yzj7gxH4STsPBrTDR989U/YwGbm6XdauVZ
3lIbn9C0KRkWfh+7myjQ1J3noO8QfLRBrdb9exTnu2z4bRq98mqIgQScAiCEvBQKouQWv91aXrJg
KxdIN6yt7qpw0WvYsr2fHKWaJ7RDVkharC+zvKVymJTPWNeHI3EQ9aOmV9rJQencAJJ11DzcV/NO
TkmFvk16D1jaGPrHwOlfWWdUt8SEEgNRyN6SCcI4RLDbiIYR0bhKEhKO/fHg12l1SKagvsgD2P/6
kpH6/HXf1JWTYUUhAi8kGkVXm9vMNV/llVRo0FVI/0fA0WyoInQnKeyQXxEJ11y2ZIsvBXER6zJB
2xdlhs9GSdG0o12r+6jzjCsJV8a1aZ18nRjm79QZCHjS2uIFfWy78JiE7mfyXhPXO4cJCh2joC4E
4X8z8f/b2yYF9aCGa9NhHnu2XQCURIC7P2B/LBzM6L9bx7g4pTJ8jCP7GyVx+hWYemMRm8pwRuWF
si/Tyw+77DwSDazqoKm99Uok64O59nSYc4hIsnTpAMDcyAoQhuX8Ct0fHv7ECl2wTGSsGM9tpJYk
t43+IYmKaS/vyUPtZ9XZBz+lmJAbcyrgqUa+/UPCIu/sg/ceQ2O4hkE+gsgKhz383B/jZEdPTdKk
e7qewIc09lt9vQObGcLuDCHPg/Fl/DAYEQk4tQiK4rpterzfijA2JRuHc5bUPiMD0jzgt9NGXn69
EFlUzfhD/JjZnWR4jflVLkDlAarDknI6qeQlMT3zcp88wuBUDW15KDUiLNENXnsjaI99re3kldcw
DaZxK1jG8UEMhL8zwS8TfTp/DhVL2aEwaJZwXsPFQIg0qLG55Cq3mPLMbfEvCL0EDTa/ENo+wKXM
31eIK/xJq4+ysHyvLveQZiKlyx8CFGgLLxHRd9ofNCqc/JWSXgrHuq83lgV+tzeDdLg1IWwYhIjM
PRrVPsNrxDZrBv+cOtmfQ50l6ToM4OncByXwgfD8ou6xp9Gy/E9nhSCBWIkGDeyMXpJ2EnkkmQiS
3sHAUudGqO0q18Bz0fJwEhsNobXajGgJaPwGtgOUQ4kf06F/I/oBqcV85RBrdY0mqibz1eDov/AA
jusoEubRTRxgrC4dztFxPmuQyI9GFZjHirbForSot9z36CJz/LXWdISNeaXi7CtNByrByja1wp1H
nPRTAvtmbRS1s3W0xH2DmUoy4lwxm+9r8/2eRJLUMs/yDe8MKBhlC0ld1vNDm4rwn86HsMVOvonC
9L9Xg2L/eZ/lu9t0mApytWoWQTH8Dlxdv/SxFe9cnbW9nJAN/lz3Szxg/gqklb7RqMKtitEH0jA3
JuRlOhDbCbHeWJSx372bfUchC9BanCNSI5U2Pwa24lzrDjmToPfyrWuNnxZT1yPMWWOv5Lw58hss
bd7FRy9ZnR9TMg7X8IbFLqFm+FKGw6Xq3OmbA5hqMZZefC5pu15cG9uURWwv5K8uO+d9cuoz2/g5
nyimuJ+M853ejE65WppE3UYnJbAsmqLJR9hqzYIU4eBgSe1BEp5Qijq3yW6L53jslzQoizfh+84x
t2KkIfNX6VlGJbSk1yG/KQoHgHNDlz10HDctf9adTWbLriGS7SS0RlAY7MqbDb0cNKpuv3Q5W0ck
MP5nUei3MRvU3w27kxKFEao/5Y0YC4RapjcdYjhF11YlRjLPuu57UlUXL9bdl4GYkY0phLVJIexZ
6lS/WNh18CIXN71Ts5dkBkhT0HkL4FmebTchTiKv3P/CujD+BYKwgReYqmnpKgoehJ76v0yifWiF
AN3HYl+GxjUOCdzB6qjzQ1uAXcKIL2RsRguHUgVNf6veEi9HG2o+QKapL32KdtkIoJtXTnv+kkXI
eopdggI0WlixWKAsfIK2so554PbsZdmPDdO5qslSlBvpkElt15aGZW6FO03X3Gj7TTgpylK26r4u
5WK0nkDs/uXtvN5dkX/zVTRzdlh/uSVd3gobliWsUcfAnOn92wxtBGqnk6tQ77XR0nZJZ4yPY5us
tLkgWXVxv2XMQ5E5V9NUfXyNIaJuRYKp187ER1BGH0FSfwxjEXyfT4KyYeua6tUc4NSfWHQjIM0K
6p2DoW0Y7emLzAuFojeHo+Kh3PKz+jA0iXvRNfbw9NAVbGMq9v08QhVAjsKj5YMKFJo6bZt2GAhK
m2lc2EoC0xg/I70hOXaYNXf8LAZovXwrW8wpnePODj63eAstbZkHRvY89eF6VMt2O3mW91oov+I2
Gt8n17qyQmJVJszgKQ7rjgYh+7HaeiNotF/Vfm/s4A6ma1arENyQJb0TELoolbI8sjtBUzaG7RxH
9qlnCf4ycOAEdsxQf7IoNrInLTvR3hxvaVo7Jj7reVAOJCNOiBD1Q6EaBgG/ymNSZKhWNfVdpz6x
VTt/4Y0vsUbpmi+bU6HAMlKTbx+VONAeWe4Oy1ZV9WNbd/7yvpuZoNYBgvSnqwpanMlsfA8Hdk9W
rgFfEMGrA1qw7kX2Y+if1Tj9RUaYeo0sOz1T0QrvWtFx5pPpBZC2kgbCYoDFdZWHOo/bA67Io/ul
6apU0nNJyptAXlnxVRmtD0V4xltHsXXrhw1ExmHKNwP7kIUtGjTTANBJMiqr5KiK717tW7vRG8oP
petXuZ+R9Awp/hyF1Ba/zvoJutnoiD99uXFuzjkq8K7///Mwe5T/1+PgkgzuqQZeZJNnwvr345AT
6WwDWG92nkLh23ZKuk3FiBWoi/N8j1i0ObOs3Ug9y+BN3q1Mk40Z2tPLtDWaKdyw4Y6fgf5l90+R
P9aLHtn/reXXWDN4mrtWn5cTlUtmSUn8tx+I+t0U1UuWo/FT4xcSJYFhgUCfe5GyCynP7H5ajZ4O
pjrRw62nocXzk5vIxX8ZEpx/Oehtl2htz9Boemu09eEB8Rb95dsn8wH9H+vYHeDsk9dp1isOnWFf
CaNbsJGxXsm/RLlTVeGaEFPrNbXGaImkr9vJV8l8TkleQGNMvAXbZctMd9aofzpz+8E2wq1epd4H
tVUC2lvaD8ME+jXT6vyKOC2/uiK34b8pNI3my1TYCGsR6hMnq5D5WeVvyaSxI2U5Pl/UXVd/n0+M
Et5jOUXLrPEEufFuRhYtaDBfSetvFpbVUKPMCvI9XAMU1Y4GcWTwWBkbYWOiBOrB3mrhzSyK+EGQ
PvCWeTHZUck4hhuapYwezJLrLhDpKpwvEy+yj6jOf9Rs8Z+Z6MH7VJayMdO62U3CfyH3wTjLgzor
5OUZON07geD/CYky/oWR4K9F9U33iM9glDDcf09lDnUgFqqYD9kzzm3T8NT6ivmpZqAzWyPLntSw
DNbsJbyjwTuIhtryUaluciKbb2IKprUC3npZztIZeUjb+lfmK5tSaf1mp7W9s+lVYz94ovm8jzFK
rBwgzLs/o0mjBIwEl2iXvOnipQBAT6RYk74Rr6lu2aSRWpOVxn8hy2i6RFX8PW25rgPGYgYQ6XD9
/q8PaeKYgueUHXQ8dNE+QuH7OADlt9G/YB2pynVh1OFBHvQB3u9oF3618qmpr/o2H/eTkcVLOf7n
Okp41tH6xqyrhoVA3a9TO6s+yKRYgCqOvhPeUS6p6XRHEoCSK28E1JA0sN9dWnqhMxz66QE9fI6K
3nc5AqWgyjMf+MWLjW74P73IqW4qcVslFtsLQav1bRqyZIvG07P3g8meASswIPItK2EUKQPq4Mb0
f6H53zEVT5+GDxaxQ5lwLTSevtQvr82UxASSKl24agu/W8trfATmmtxF6mV9zrwbza3ktonLcOkm
CjyjYlxbc4+mjuHA1W4fHeVlWYhgMylEuaODtJclNNp9lZS7cvCHZ20Kg9NUqcA7Jjr1NivdxdT4
1jEnU353fzxdv0ghtrcRiUrlQxMl2Y8c5TLx1vFeY+Fqbnnkp7vsOnOGYo1MdkCagPhJSq6pbdn9
0k9ILbGRpxCcEzwxDvm4QKt4N85F+CpUG5CF6i0eS7bRwoKw+derVcEqGGcw+3VUx3Slxr2h2O6q
jrXy4EaWniBD1Ej2Rcu6m1B3bwz4iY8gaPuHUjT66/0/Ek/DJ0vjbDtlWnucw7O3xESbq6mq59pD
f3DCqTr0c6FfOsDkQd4v6Od93fJzSv6lUFBBuLPIzxjxDxssK2HTMKE3QAaXDsK+jTs5v6sy9Z8J
cB3ZZJnTPnFi79wZw6nVsFwvsUhsYjLG3xsndtYZp6woWbroyvhE+9/doQ3ln5RLLhKF/3zYYVwQ
WlBYj9QwMNw5qfPTMi/IjIYfLak8D+o4twrKuiDAKgFz62rtjYZDeyp6Ioe9MJs+5QukXoZ7Q5jD
1aFJdfREP25InmDk9nU6ZPHccO7ozD2A3F/LWlLczowDBVonajHraUiy4BqZ1qaKB3t5/zBklkFv
0Y6npdYhzo8Gn84cgQDWRQGI6wXPNIKs7nFujIhpGRDsywa4xnbRo8LygpZYh+2AEeeuqm9cSyxq
NiJb+WEmpWmE31EeuoRNex3in1Kn2WHiGKArfTSWgdsEw0ud+uvOHulvUYZ7Q260axHi/QhVAINd
dSqZhn56xlY+iV2F0MVQKNaqSTGu1HLE6JWZ7+XcYa0QUe3ZsX/KKzWJkGKKxFoURoUgRDTpJqF6
9oo34hZQpFwIkU0HtU2AaIYNDiBFSW5jZK21eVkjRYh+To9c9X6VmGbuvyyiD3fnd/zsYbDhguZi
lQxKdQxq7OMvOtAy2LTUSeSvEKkoXluNdYyeACinMY+rry7rm3zBaJmj+vmLmawMFA9TuqEk8Uf7
SagH8QnRUC2l6rOZusxeqk6DI9Gu9oEasPV0pvRkQnp/8CnNHjEdGG9N9Uqfsnolys8+t9avskD6
IxXt80H958wg5vUYE/TpUcWK+f8T/ob3HIsnUjyRlew24LJao89sgqpSD73pcb6qZtG2vFJHYLiz
IlPzClW+1jMWEJgX+ptOabEbzQddVisSr3EP6HsiG2CwneO3iFJrmweE/qT5ptZj6zB65qc915Wr
uSuvEU7yULTLIoub50mZzMVg6PVzoZuwiuezYb4nXw3K8jeU0f7Sjbp4qmBWSBkHWffiSR8hCwb9
QlE69ypHr1aNgUqperGhNGgQgj2P9sHokJjpptRViD+qNloevWf2SMmhV9MWvxbRyf6oZ9dSr61D
XyQnuSrKtbo9mQGBULOLRR6UvkPoIxBgsrOMUKp5j19jEVHGwMVhgHzdejTtPMciOyB49QJKW47G
XtsjxSLW6/vbeH8H5Zs5zrUeh7/VpHik5cwfLbGTT37NJvFwn10bj5DAyumMN3RUT33kx7fGUo0n
Ihk38raDOfwhiX3lmKIcOKL+yB4CcHsXYifpAM4leSdVf+mNYpy8cjrFKUR1rUQ3WPeFQVDM3AjD
CpKaiJoG3udj3+jijcKHHB2NqYaXPqe215EdLse0R/LTIG3POjRZnhoYzHC2+ZC5aL19ev87eKjh
qYbLitSN2Tuyi2ciSfN1XynGIRDVgJc31Gn7JdMtdgKGS0Xxr7UXKee+Cdq11TXKGfEbSINcvWRD
xgPmWsEhCC0DRrfVk/SQDMRvczbgVrqfyXvB0P55dWidYBUkqoGZ/3++WJ4NEWaKKMe2gTFvMbhq
+N4MqNOimK1Ez97os4ICwO7OWTdObyanzLOVS1Wu5BAgBwMDDfylIwXGJ7tBF3MmMCPMNB/CDNeB
zSKeeqq2LVrVnSWQf84Q8Ghb4CfjxhFDs9LVgyugEMvv1vRa+bMmT8NMbIlYDU71rOnRq6hY+miR
FtQcoq3Iol9SQxg5Q3ArlJ+IQScY1WVub+oR0fZUEa7aI7ZbFomyIXF4Kce+r98xYA7tBfW41u6U
bVQS9dYHjofQ35s+qmG4L5JE4C49+yQi+nd0i5QLirWL7/l49mzFXsuCAw6KgiSZktXBP42Kgcyp
VeeM9Qk9VT8Z6Xvs6kDRajgBta+C0pwm5Lrzfy+ZdUsNOvcd6ua9vDWH6fRy4VZMGsHAVamsMH3r
l0TRCMygco+34d5Hkx21qGoRDdcbmnXRue3H8okJ52CX5fjOMkxZm/MMqybGU2MbSrHSWvdV5THf
l3Hjkgc9f/juojGKMgBS582RPGQeg7I+lMf7yIB80CV575am/YZ88+wH77RBqwA5YF4SOD5vKiMX
HpGjkCBAv52N/3fdpAxRDriR7JK/0FBm6oEcsW/yryftIFUdUlXkiWVeb5uTGlc/5P+z19FJmRNx
hnUutM39N1QQVJ3kTyLHHqGIG+/DnhyGMlKHrRk7zjEz94pcBrl1uGFTWBKREHXUYqDgN4OHQMKg
LjtPrbkPCSaxq4+u0lYi93Mcgra3Npt+fCXhfLZO29u0DzQMM6yx/Z6qkaAbVjS9cc5V6z0O4uxH
VtTfKD5Ge6EbGs5K/UFOLnHRaE8VV/U81dBx154KUuxDbLu7xMvwJkyO+TTGyO3D2gdfkcMGQAHH
eBSpq0A3H41Wr/VLhMB5TSYuGn67UZ548qlkxMFzmQm0zAWSmdpX6t39kyjsU6x69cYbo0/oFYuC
OeGT9SnQkFybDopRF2uM8fpDOR/cdlTZTc2XQaq+wa4m9MNnHTP4Xc+ueEiIVSqzcdElFZgOLbvI
OkKdguMeB+NHWMLAINOvuGlqjOK0oaDhImzbTA3s6SjPxlXSWd6iysdq3ShTevS1atqWZYgnQjjd
wpqX6GKeZ1L2V65rnjLhFGe7SMFuO82xm6cQe4YIsKQqzoZPUqk/WOy2aB4FK7cnKIW8W21dKAQt
kjhiViv0WHPJUym/s8izjp7JYID7c3ynp12Clo4ptaiIB8tQO9xbO2z4kIsZ/inJ6KIG8A0JSlGv
skzq6F2wz8xgLVpW5pGB8EfMU7nsDLNyPI/yrYrZtBFQ4tGlMnzEZ01nKjTRLKIvkpSEiKEOyASh
Y6+sK9UZ2FqpbxlBXssCN/ZSfkKo/OtYcKZP5G7twtcrb9uMzvCOT5kttjc9G3waFwFxigt3IHHG
NSznZDI038/6qFVXd/0nXBrc5HIjxhbhVBn1qwHjHXGPMUJbetAml4V/SvkaV3CUrNq+MFFcj+0F
fP/t/qrfxe3eDWuIlXiM1KOXe6ysWtbMtBCytRm1IwluyXgIja7b8Ite5dXX/a9LF1PuQzqpBMdo
kz3nA8zHxMdjHrjEd1UEwo9WtqxqVjkZBsI/L1ql5x+GUdCjnL927ERGFD3Dej0a49mtiE34pxtm
T0yKVPUawqr1ZlPL67ghjY1W4akpxJNoFIvkT9alUsuIGfbJDkb7oNAKuQJvU7PS3I3QbPjIgkkI
I39dIhp8lffN0MkXpbA+gXIp+zFVxmdY7qdKtR4rYhN3X59j6bhp6MMXGQw0Yu2Tyxh1HZklJqoK
d8pubjVVLHL75lvV+4sp56+6R598DUeiA1fOzyFJBRk6aO6lKjDQoA+Qo2gj5V3LYl2Z6syw/xTw
7NicHuSrrQj9nVrWof1eYHMjqBrRp4FlOssL9wkLdudltHJxYx1UAwmfn/uoI+ftrqLx0QsTW3wv
zHG4Vr26lU/lyKpwJL0cc4gjqnI5DPzJH/79UtaBxZE34WMyXZJ7uugcpzgpdUpmxSwBRk6It6DK
/X3E+PeUkuNkMnOdTZEz1tVzlW5+CDvZap0Enc9oBCAR0iSJy7472qljNhur3dmel53Q/TqnTLFu
ShWXt4hN7YB/8IWO+JOQCmg0Gek6HpCy140bLaSmK5ppKvLs64Wve7VwHlt8mrsw8hzkTu1+Ip5z
76Qd1rF6/nmWSXaG7iKOhKXyGMRNs/zrr+QG6jEQyV7+zVK/w97MZvRIcvDFMKyNbffiIscMP5jz
XM2WFf8w2xLH0NnAjxQXJsBoodJk2CJ/1bbTvB5VMAE8FiLRHsdeweEVW9pe3tNNEZ5VLz7KF60o
8w7JaP2AXolT0UB/MI6F9tznBHZFoFtW8tJ1qniPyhZH2/yqrjrxhWL1BWStxtqUlmXWs9ccLOt3
Z6AdjGczujxU/i/Am/T95ztubwWnKBrORu/a8UJTKHPqmVDXS6tTKdHdx/PSf6l0xUrRKjFy+LYa
L1yN3G75JiDpNZeqb4n7ZVK6/4ew81iSHFmS7Re5CLgD2+A0Oa0NpLIIOOf4+jnw6Ll1u+fJ6000
ApmVnQRwmJupHu0fizFe/fUbmpuH232RZZgbrDn43npadafmq9YgvwEPeKnHPESZ6md+9daQfBV1
hvbRjOzp1R3Vh623VTI1t8pwS7pzd5vPqrc8zru9jZj7PMddAKmnP4dTIK5RorUMqY384ozTm2pZ
otIYdlNcQu79c/Hr4Vs9zfUmrBBRqedBZQNyifL6Xji+eYELdH+7ltVlrV4ELWa3Fh+6bvYH9W90
SFzneep+awJ3vzF1C28ir6YOSpoVH0vfDve4LKu3ihWhgI26+uvZl0rnHPJjglhDfz9q4hNsKHpq
da6mEbTuhhk1mt4SPMo08giTFwn4Y51b9WM0O/ljelHH6myZ9fnjRN4Rn5Gb7dYnQfriZy5bYObZ
jt66QDqHJV/aEG/RmL7QiYOEgIIhrrX51SLAYS4p0npN+oclofG9rczbgD7RioDotxxclFpdcnBX
JLhQellLw0AdVaEo13Ub7Al8be4sYrTXSkgWeRFYtI4syL7mD7hUCrmbudtoBmesrrHQkyQyUZ+c
Ndl0e0+29U496ZeHf2ln06Zrwnp9s1z1RhSfnAAzN/LFWgzv5RxklyD0ENwu1YFf99vIz8tTP5Nh
//clVi22YdNFlxzivu5jACytiaSoZRfYNed6jOb3pB6Ti1O4d77TPt50JH1KW98bPAr93hyOPluU
VTiIiL0/T+HltwvTJyFUaKlo8qYXJ9cdH2vUxZfbF6DFRk0beC/0jK1r2Zq/SHf3DwG/pD3acvuR
3oi6lEb6rxgJKmvDf3Omjctu8iAsqAlYgA+iqJ1fYVCtEydGSbW8dPbMA1mVKSK324O6RlUllFjA
w0ayY9dGwtDh1kBmw52fEIHF/zIUMxY879+nYgQ9My7X2bYZnmP+E3seeDY4i8Eyj3Mae1/JUy+K
b83UtXdjxH3Ye0RJEVWcr5xJ22c4CPxV0Bdbk1L/GlASL8Wh4RMhZ7QxDamKHUhds5DmznQoCI9f
wzHJjlpQXo2+6B/UKXqB5U63q0+UU9NJDKB5+h4nNvJ178tcMA3LVwVqFVxkUuyEXXQnGVJ4qcm1
s8xlcw0dpKF1dD1a8ssGcuNQfrg4oslvtiugrVYiy22aUULXkrkU/YdWT4O1LDUNRp89PyR++b3H
aveoR2a8xr30U7hOeIy1gACdeSLJMbcOWtfFv3mocOCMB7rS7pZ/jMBciHEvcHcTbEV7KSysT5Ej
blH7W7NAJu0ymWD0nDzbzHdWhFLVO0eDOQB6bHrxa1xipR5+Cb+gtWPlDrcZ0YJGFoCZlwFOvjLp
d9BTdRgRcJ6KGIAHKkDi5SRcpsW9h4GzfJiQvpKwLi75kL2YIR4tq0ueOrgT9/gqw22VMFGIzYQ4
E/a/JzqU1nPb4uErpumXOyXf1Dc8iFKCFa0Wr4v8NvkR8XVdtFI7Y5O+9t6Pk5qeFxLBnNaEsNxo
O2QaEgnD3dpK7iBLPFIy2d2mA6n2HamT3LtOzhpaWAShZ0DZlfkxY9BA1tFyJZFh5Dy5YQ5oUS9I
RKg/nMWDRGS9x4YpzNfu8lYyndxXOGdW6qMKQ2X5+TYxRHoxYp+lT+jjWvVAERfjsA3RyjfW8Ol0
PCXYYQYaGxZPbouehDfVStf3YWz8ImMN4TOl8qNmR/vCCT97u7boKtPwqMcwP9up/wPf0MIWEHe6
LflqqZ2bJzUjL8BXLN8mWkWtPmL5Gd5lTLjiiLf4iaylet/P0AgKlz+sqNv2CThPuDKWsRN8DBhh
iSZPRpJAlQS3Bkgm6L6l8bTLaGBfdA3V1BJZX2yEJhDJuy2sIf7s5eBq9FLhGgx9YOy8tiE1aplY
JLqjX1BWblWRBQuVxxU1Gno3YCKEp6F0omE/JQmxlH51cBqR70hNzV8SwmVXNNKNB3cmmrPpUZlD
iPkWwGNbqI36kX7BjIyRiErGErTyzfmlro1yq5tVdDdPc3W0nIK7rJr8HcXML3u0eYQbkbfW8+Ic
QY17DrwKylxhVZ+5662KQfQ6xMAmubtNg8raXSFVA2lpyFcvn54C1sK7JBmSQ1fLI/AEeRcMstkh
2iOQcNmyqpeJThDh1/9/pYDu/Z85uad7NmuhaRma691GlP81J3eNmTRwmObH24pXGs4zs3/C8wJ9
+PSaEC10Ovl3DnCa24/Cdpx5li6SaC/Ny6jp5WNpJPO1GPNL3BfRvmkDA03oQLLTCMihrytnpcQD
otKfQf9F71q+dAg18OOoP/aMlAYd3X0anYfGpFDLTCg1bklayfJhSHAmtkihn0g9nz7YN3bYS1Z1
KuLHOZzo76cN3Z+xIZrd7z8jgGUbJappbZNtdxK9dotqLUm1JVQxnMmcOte2g24kfS8wMN+7bFbY
OyfVp+FV3QaiCdFilSGAypnl9obnSeunwB4iKgrpXuIRZY86Cv9zVFAer/PEfFL9K9XsbmKYdEkZ
V+tKN+6U1mKQ+FsmbkDb7X4ytUftmWojhlprzjemoJ8Bss3aJt7vSZWAXl37lAiEmqlbOSzq8Qrb
82JmzLO1xC5vlkvqxfmiedh9tF/aInnKJcheTUD06oSzDcLavx0JvIn3Y247W3NRGEU9maTLu1Bw
3uqGZK1js1JWZ/U/pC8dkKpHhmswjDvVgyIhkPsr2lYLmzKTIr+La+N8WzDsrExPaSjyk69R7cB0
2ZhzTn+77Is7Nwm+PL65B4x06aZy0vzqc0XqKIgCIN2d573GdZWvwxq362hI90vvWCqpwoNj5BnR
1hXQ2G6raWxl5tUUlFxcvtGPKf5huIDNh2r+zeTRPo7op9e94WEkRQCxokWZPt6+RexEOi3yRWdb
JVW/Uw9iMdAjz/03EFTZy2jBgezzqVxPdLcPIi6me7or2z8dIjtEDcMKd05qpBR0i+Lc+F6OTXJz
WQ1YQVIztVZo4fYenoe7dLb5+QF+W0G3V+2KPy+qj1EYzN/RbOkn4lIWZmhfLP2CQfzL7W7+PVXA
ZQuh28zsdUKiDM2S1j+yMzK8EA6WNPuYS/vTK93gOPdRBC4vhHIP1td2aNOqeUJBI3pDILx+oK10
0rXAuUsLlKilb8bE8GWpsWO1m6/I8X4bcfFbGOOX2lT1U+KelncIu1bhCM0cMNWXMEIM6ZIalHhp
91I6OYGBVR49/8t6poq4P5IKSfqKYUjP4a/pSl3q/0zOyPtWR7rYjjtSSZCITEwtAZi6LE8kBN+O
sjBY+Y1A4LngLiAZA6Uc5if1Lqtn85ASvrERlu9u4sqTHNEiCRl3PzA2cs6xqd15yjg569+rGMl7
QFrfU9LBjrBoO36w4H7FfNWfGp4vr3HJ66RpuBmDpvrZed1vU2/td91PvppcAzY99Y9mgkyMcd94
7rVoPvuy93b4tcZHHqHaGpOJ80FJ8pbKNtneplSGr43n1NFpZpmNDjcz0xHG909gKadviTWQ3omr
AN+eo6GdaZkvsr+9SQPKEmGLORSbqCVn0tb6+lE1ndW5sjB+e1RXZ28K75YO8rMa+wU68TG3nh/a
I4yesWnu88QKWY44QsKPrvfv524fDeiWVSXW9dHupp1qeOXxj9giVtuex+KgToO+uNw200GDNDKx
0sWlr+2D5WgS5l9H6tyUkpTrAXtGtI0Xr0+elXSp9smVDSDxnNXbJtPYobV42nT8eVj0+7c8mhLS
kIvgmzrC/yQ+/+soGd9k+6naNMF/+jdtJWDzyVzSJaenk7rFv+XxaX/Pl1m0P8TYcFfqBPloUrrL
8/m/nr/D5DBXmyL9VACyuk9Kp9vhQvK2spbtOhGamVwLU7y2UHLuUpFCxVz06KihKCXrjkijBK2t
AKxUDln30JmEROOBCn/49Y9Ma/q11hLIMGXR9NDPXnHKa++bXrfTg7m8NK2lH26eaq7+td+0Fyxe
+XvQA7svvVI/2lkH4LAnwFKJZ2sXZ6lT/4xhynh6WZ6isS0eidwj0BeW8yGs9WEfQ1IcncK788tp
Jq/bfLbsrH4a6UDfSUqCpX1dfiZTEm0AUQ7HHlIt0q2qg9c+hes0S9+ttiSXYPZ/53ptnz2mpOgv
6VPrbkXaqes6q2wi/KJZ2gzTNJXXOe3uw7A5lrOjvbqTnZ+0JKB0Dyjil/NoUmySg34gmAak2rc/
wZHcNWbrPbuSX2VTh1yniWns47lDwzGUnbchmuc+itDzJIsX2q3LFXIO8cmqmuHNQWvnir6BycAd
29adTw6f616jcp6PtzvFDpEeeW3Hs8bVsDgUYZvtNO1Ha0SL8Mfof9KIG/9FVQZq+5/bXA8hne6w
vBNSI5FA/v2K6no/EAHW1RNietw7tgPsW/XhtRR2kAs7ZxtMef/QuLNDbCcpHEuH1wN6tYLzXu6R
9JS7WZOkHS/zwtvDsg4d0vHspN2YWcHM0LG6/Kze99Rra+WOQQqs76RZVqTN2wy3uMFJeQ+i5woF
83rOpLsGOPvea2n7pF5s56tMh+jRboDXQnMDL+eSBe2YiXUcjUs7MYugX485tgjEL7u64pIxL3qf
WrTIw+hUp0GzVt0NU7Y4P2PPfU16SRM7JGHP7rcKFiGxoUvuhVcH/WZuG0RFTZ11J1hn7srIqg82
fijP99bQ75MrcWL0I3OXLa3VVfgz2hEzRb/LitH/5aX9Q47ZVx4Cv0e04ns213YEq1If0nM2D+xE
rDI8t2Fi7psZ5Zr6lFmHjgIUClfiIv+Ip+zg0+xaO32MJLcxTFSz6YH80KOr+f170Wq/CoqTD38p
l0oZ3f7ZhKnyQo4A6fVwKvZ6IqOtMr5bthiuZfY20cZ7UEu5q8FQmu1gY/UOMYMLocetk+baVv01
thaHE/cHs6C7PIswCy1UkUG3PlUxROVgr53JOVIUNizqffNY1e1raXXj+T+njThjypRAoGrSFfgz
XHC27ew0bxqxkOdHyDvjNVhe8speZqDLJsiyC/+/BnGm3fDgWOzg/3mODF9/7S5QQEzl9KyaGYnt
gtivh0MQFA450DmBwMl0F1tJsqFKxiEJMfLOrxq2JQBD0Fb0xlLZRWWDLiPaKD+DsjcUw1fhO3Kt
A4c9EccKmRD9rA6KeCm6Qp+aTa2usccoIhXec4he5oqkH8lbpG2syu4ZcHvh89yggvOLV0wlL6pT
42LQuk/z+IXdb79S/aW+ILkFqXtBq45kWT2OCdHRRqvvdnGKj6lN5JdZ5+NrjoR3580iOmWx3u2V
AKDqmngzkyl/8KRc5a69HpOueMoSoCBGpplfmD/WnkFwcCx6sRU8/9dTJ8pjjGhke9Mj2lp1ReDi
fenebsaYf1LzkeXrWXqA3DgALUytur3tvzKCo3eOMyOWRLZDbbXPQktuvMKPL/5ke1+ulxXHDg0H
ztXwvguRLrtJjccJgbDqVgQ05t2GwpUOen0U8EqVpEd9M5CyPRz3c7Wr8uSug5p1UtpD5OjiXLDn
TGuHEUOa9geLzctKig5iVet1BxLm9SMAAIhYvPvzaYLadGXDNDoJJ4b47QUXfAnreOjDX0WTr8Yk
IJRndojmbgjzVhsKr8jda7V0XB1ZPwwl/L4cxb9Bc/VBNZoSeIoHjS4K0tEx/Zrak1VnzpbrJT56
QefumWixL7Sa7IiSTm50apmSQe9LzRQKTSCRHIvtWOmROoLcBf3ls+zmCM7FxBoSBoxh1IA2jmtU
cSy/NIQD7l9Cof3oDhPLKypBYl11p9oV1Zgdh9j/y0Y3cEHty8m210TuJZdG8F1LvcXRwmD6i6Jt
f2sC9SVpF+r7SFGlIBsas13u+NXd0mtSejkHn7psQSyvNTMzN3qTyrfbv41j//vsDMNePVkhTxen
qoOPW3rtldDsRLcDEqAXiBjM/uwI9CJakzndvuVW8yWK7hjkWfc2GQyYbqfVJwwmfWEZP90+fRir
57LxLk6c3akdg3rR8gJru1+t3QbUlVu39oFrwF3JJthjc4cX1Nc/u5gkk5SMIYNr+UkLPlWjRxGd
WJ/0FXeFuelbGkJqIIPmDVKSLPL9jW6iZtBDWuinuEY8Nc5G+QQueFcXXo9iONBvtICAEdMedfxR
tZeKsHEwj8hu25j3s75MU2P7mz61PZh0HIyWg7nWtSNyuFqNGRI2yqYnhntIhnp7a5ISEI+JP9K3
YM0PSGJw8k/pdDGNdFrr4WxvlaQifBvjSrzGIF+iFDZd5GpI/XEWrRkB1g9VPnXoxMdhn4d1uxn9
qvwMwp8Q+ej30tFcwUqZAFf7APQWVnil1ePe0vMRt5BBEyA3x8O0zOtt9kfHArjbWslMAaxCvtk1
VghCmCnGBXdgcQaXi0l/3FV9QF7DUiCkjlNutLi3fnlGYV71YZeD4JeoZI/+sskNQaGeZTW/dVpO
UPoy2pYR0gTHCqZDudhk1YuDy+dy+x3cdPgOisHVbT/ll9Y5sJLqkiQGTWBZBAeHpnSnG8lJ9U9g
ePBHdtESTyxQSlmjXpSTW51TejHZRXdpWWc3O7esCPhW3pw68KfjIDME5yOQWZgR1rMDC/ZYs9ul
G2gfYF5Hn1YMdKyu69/LgalTu4zuYJ7jNNX2MABcrjBE+tpcyk3XV8whKafCfRG/pujWGatRn+vA
ble+mA+Zl2hvREjtFbinlOX3if72eQyZat0LkaNl0ZxsI+KwfFZHOYFeRaY9sa7PZ4tSc5ubbvFN
hAMg4ZdyrqYA1jqB86OzRz3VH9zCaU96z+hXKkYE8++LtENv5/oh7R3Tbe6pxRGz9b5+Zk9ob0pU
SUUr7VcEH921t+icyLnJkPgsCPXecvNzU/ON/4slh6fm/202uuSxuhojGFtzpP2P0rTpi64f88g/
3v5XSbH8lvCPPbZ91p4KtK87q5HxCuKxSY8hSx5MR8IFtaYPDfT9TptpLaq3WardDVab3HnFoG29
RVx6M1/LuNwGcwfPWRu/MqsEorxMAUtdDvusodFesI5ujA507NC14cVhq6+GMD2U3tHps2tCK/9x
NsV61EfKu86DydFsmwAwLm7B/qhK17YP60cHsOBSzOrMsFcmeulTYw7ZujHD9tRarr3tmXlsErwv
h3y04L8FBnGwLZ4N2ujOCngVBE7lAy/63gHPyxAOGkqyET475lwW2CbSpFirW/RGX082KZQhRKSL
op5ZApID+C0v7FycLSkbi6YLsrTReMxt04Bl3g2NXUFWxDpRdV/UWN9dzfqgb2YcBhd+nF7IPTyo
6alnq66b7F4MfYDv1aEUoawH1BqgKQwH0u3MwHnyRfiB36O+qBdfps3tSBgkiyGC5AoCJGWBf4mH
tSvgCkjmhnKTE7WxytrpqLxgM9b0lRdE9h7FYc6M0//t53r+gPouWnVllh2RvmQP1HD11tEjHlQL
LLeXAykLRnqdRVtcfTHV3QaUaAAQNSrX+dyzV6ujqr8YxsfiT5tWUSso6ToNg29fJvrWJ23w3go7
/4T26VG9+/PimH0N4sWsint3Ls5xp0MPNnWw2q1lvdgL/jYd3Kvu+NHTbM/mk6GLk50K870x9kVr
A3Rl4LQy8i45GHbtgZ4yvPu8irN71zxNjhXfl8YMZauPR/ZI0I+9xE8fzXTWnwFN7hUvHlhOsCtn
Q24Mt0clx8K12K6satOU+rgREfsyNM/t7qY8pPRutliXFrRjoWv3gqtjFdmyf25TDdfAAIQNaRj0
A9JqFxp1LpBckr6yyXPrEldW/pCVGMHI8eps2Jm3C8t1M3pnTdneGXn1DaEhLWVrvr1T9an6WGq9
6uYlF95LL2C0O7FxBvjrfgSeaREvqvEglJl+F+loMRaBaO7V7kGSOceMqLtTtf3kaTD6x97cqrd+
zQ5SvR0j8yOLO/tJuJArZSFf+bM0B+DiuN9hJXwMjr2OyjtFh/ft7hf6meQ1Zmu/k67OKjxZ3trr
F/VkJ6KN5aYmDB3JPdIiXkspKpQKgZpX5KJYmdM0HBRDVr20Zl2jm4UsPtfV9NCNUNVve+g4NMiI
X4Qm6kUuR5mbNawjiGbWsg3998CEJBxKVIeWjSbMod8NkIFfe0WM1MhDM118gmnv+hvNRtVsosPa
ZmXUnTP6vveMfV6nLn6AfFF/6QLv2bL1bPLmhcGb++6zB52KZccn6+zU9g4BYDJEONqwT1FrneZM
zcPt4UoreQq4K3S7/URaYVZfSHplGoz7dB6rq0oMwSpUXb3lXOH6khYmYi4N/eM+QCx0/fPJAobV
3tPpkPzv5//5BNspMJgt8J2x24hMLjFLXnXfZol8bDz3rVjQQDVqtWWKKA9Infp1W0jvZHo2ehRo
PlYsAHS7CxjCtPsTrUmxbcNKXIwBIeHIdnCt8Ry484fUv6YBGQidHTFejPKDMRsOgQpA9Yq2+QgS
GygnDqUOB98PPsddZT7zYeaL/V4tPtFY/kQDlVEOEWExQ3zWvrCrJj/9EC5yaoYNs8OGfeS4MJWa
+DNr3kFTTd/omem7OijSQ0d6g92X3V9YK00L95mGUEr9/tsYdWDvp+OhtIwfsu7N458HVBWDzNWY
k8ajgBmQFPGxrprmEGuV/uBF/Fxtl/NsMq1wYy4ig7hOH2kNTMemyIgQghQ3XdisoEeqbESs/Qo/
OgESFdmkiXMZx9qEmJfG3EYWlnCtKO+YM4FBRFaser22rMQ1UXjuGg16ab2rLwBgANHxlDXGMTOc
99RItrc/qDsNhCH4tAzgcZ1v7SxD0E3Oo97ZM9wuTyEDw81N25K6IZmilnFhOIqpNoxXaWfGz7nl
PQWaSbS8Ts9bHeUAWh4nCDwi7QxcejPM9XphsGs9NPbb+yzLY+Iwyvr21X+PhT2gnymmta2oV+EC
pCAkgpJoSQfqe+9CKqaOl4S+oNakw8mU+s8gHfK141XTM9dO/cuzkZLHU1rf3R5XQ4C2rBii4pjh
qt6ESzcEmcXy8ICtHmROs5szcajzeVxRFmjPbUlhPLpecRbAra8CAuaWmvibW6URepzw2jtW8WQj
E39KZ5MEVmd4FTm7xt2AQJM1EjrK4i2X/C0vsZl5K8OprPd2MumtyvovrXCOt5twyfqr1qzwYgVw
OeC0uNtstryXIDWzlZ+n5cHo0XLODDc30iTkTQmFKgTocwmxRVhZ+TKk2XtkpO2XGIggjbXmu2VS
1orfCVfr80SI5MHBv7Vvvfx1rpH1V9UE5qdMsiNji/xO16J+w1gt+mhLh/FDPpB4IlBdROEybYs+
plwXu3kkv9Nc3uqzPHaiM9bDnL2EFlxKNQXq2T6XkII/Qg/q4VQY3SnE7PYYzvFvuswrEqJZqKCp
3XclojZzRLgObQO8YlSPh6pEjYR+glgq9RdJTbnJGtfaejH2eVPW5LK4em4iJCH6JdNwzoxaDCrH
acvneO5frLIb3x1C4FpgK2ozASGdCsfFQqi6o5aQBQFCoPXWKL43cnL0V0wpI7gXwHEgNghWcdh+
KuWPNeVI2e2+ZzCqb+fA+51RYT44XlQcREiaSmQREeemzNDiaKaNInt5IryGtUi34ms9GcXbyG8Z
sf36ltBjjkSVYmTrH1zdHA7QOH02wJ28J7/KA2Vq+eRuGxk1EG4jo9A+Ktr4B0eruh3xhOIQ6NjU
Ta2b9kWZ+Vio2Raqt7HHDFntEuki1dFc7hoscLt0NnA4WYt3JbPEtbNmkP8lbZnC/KFNk/tYxgbQ
Fgf3l5opZYn14FSzdi7NpEbf0nfV6Xb/0LIkDoee5GtEKqHq7dN9nvai9ued6Zfag4wRwGGibJ8m
LUY1Qvje4abwWM41hz71iyd1okgK5yCj0V2J2fGuIm+ocpcpHetR/uAKhySIlqCFKO/sVZX52qUl
COCEuQSC0WJhr5OqfIrIEVLvBM222zfp4AtQ9byjaTRi7EpswEjZz3U0oFQlWXmqC2s96S05VzTP
T7LAnmG7hnsh8dLZu2krNzir0u+swquoR3UzR6O4L2scox75Ay8G6NStXg05yj0u7dmlHsggL9MU
d67qKEyav45iHQhBnTMEKAsIk6WYbhjfNs0+g94EqjGC6BgZKcRMbJ9HuMxoa2bvWZ0LRgICbmmR
GmK/NRAivlLQQfsLhgLE1EDc81jGoKGjlKNmLDdOjHwFDY2Jl/ibqDGHzVZZHGMJrYakivtmwfs4
C8oHxMq4DQnB41G/OHyjrCYIt4uMbRH44o141PVILheqmKp56nLtyHco3hxtwlfepMaqbyPo+w1+
4wlE+5rVP32Yqik5M6AfqE/c4dMMY5qOPPP/8RmWyQ9GAluo9dm3KJWrirnYV9sP9hqeCGEzywuG
beipywcc28Z762X4+VMEWg5tna4rh0e26O0qLbpLf7Mdk4+L3nJuqNkTH7LxeEPC4wTAPYFmdYUa
C+SXHTp7dZWp640fo9gGQ3MYsH4foippjoM2lkjspxRz2OR/pE1931Xx9xG45rNObCJfp9Rfyq6b
tvo859eGRfDUkcuyH/y3VNxVizunb8uHsNJdHtj+FdnaNZ1E8oK2hlUTVUHkgeQxMnkmrrXi+6St
VHmpIOJLLgMjl+G8Z6R8/cVXYYp53Gn2GG69pbGULHd0Koa3TEqmffypVww5jW3UZe02qG3zIW+a
dhstR8FyTh2pc0FNmiEmHDCgmDb/IJi9uU+O6pwqbMJq4C9n+PkhjAoe3NXUP3jMXGlCYx2hm6S9
dlH9kZDq9LMr04fBtkibt1vjrMgBRHyRqsRuiATFdNPAWYEZ4D4tIqs36up8h7lDO+EQ1u9tFBxr
Vif5I39pO4j3mevPgJ2gsbXZ3JK+RRv7NnSK38PU81+lzuOCDjMRHSiBE332Dz4Jv+s21OTOKR3Y
4x5Nw4t+3464QN2gGC7+8iLjnI/F8M/WcO/cnUwi5j+lT3vRdB/pg9zhHzJ5cM6sOESG4U/A5ukM
nf5Jb+cpQWr6FAyZg1KFBb3sAx19JNuxXnY1Vv2xWfkJnX9Rm+Ltql5rXS8ezBTVPDPK92boLIwe
QAZK1Nb7wbOyg5uC62DT+Vv3xa6pC/s3WaDED3Nm+VDiBg728nmJ/eWZGToUCJU/6A8VugsuJTf8
yvLxMRPP5iCJSgSA+dR50zlxmhhzUpoSJTXbmzgX0cfczRn8LjfAvzQwIwCPtKpD8NUz3LkXSAOg
UrPCPANXmi6GbulbTTxMZRRdXKGbj6DnX+cxeGbThSNtiVNsqDnJCuDoz0vdufkx7a2rFWXHW+lG
dzN7QwJ3L9F2/WosnwyKsP5OQ7dZx+W9lD5p40UWXSjeiyvAabnRLF1/KIvyBKqONr1YMEpIi6DK
+uGBdD1CsPpQfItjfHOlHv/sF2IA5vn8KbZQn0gKvT1TyP5OlGyact/9EEWW3vwntuM4ZyOcXzBg
AAP7D0fEbHHyz1B+9vDl5juhhWQJ/W/AmUo5c8eYVdOvMBY23VM2G/59hj7xTPgeTZdFVhamrs7F
WuV3w0DFRmWzTGws57FlZ2RFNurgZWcExFIeuK/t5yjrDzP9/ChJmjfdt61j3Ha0oJYat4KG+ue8
DvtoSJ0Xeoi49mZlogEHqaVxeQWG8Ssf7XKfZb617wz58acL60bayi686p321sZI9eQ9z7LyqFN7
bCGiDWtJG2UnFsQMXDzmZK3Z/8KEPKxaiWJLWG9/WJUKWDmWP+hIdfe1UVg3hGUw2NVKmuSAOl3b
HVWTv/ETC6WyX2xvlhQoj3UxTk9KWR6DyLp9kDFvtwkCj/y2qWBYCd3L2lcEsK7kIpcuZUxqiHNo
YwJGeAQl1zEbQBvxTqbCP4LfelNTJ2eR8kMpCa+J/Gsotsgp1WlHy37oSREwglwScLMl8hhOor+v
9BmXs5nsCsGYpPGltWrtuNp2OGT+ismY8LRDIT3XSzgxntz/jik2g7A460tazHOwJNdNOXo5aaXe
E4WYuSfQgkxNtXmhYjK2No3ItdAa/1vtiL1BGOSvyKtIhHb7vZ9SpykpYSDx1LF7m3cKMUS5fu+k
rjiMQi8O9qgzjsq64X5w6mhTQQh8DDVvj8gN/cLy4lHc7Cxpdszpu7/OYfQnrlrVvPMkfoZh9Yb3
xGQxdZlRtGyY1Vs4HsTVhBPN/lBcxkXIlzYdzkrF1WGXyv810OEIZd7XmJu3g/5/D5YPhTb7kNR2
vv2/Py+MSv9Tb2ugAvEdrR/o9jVug6bs3q2qq7d1njQXkQL+aTofd4eT5R96R1ZCyE1loe+871sI
YkzoilOmWf1Hmh7S5a7TvcQ9ZBmcJOFsMOAU73HWl5u2ITaw7cryfUiyz1J4Nj0zDZsnns39YL1B
PzPfIzJ6L4oMod7GlHWroNMorT24DEnQnx39OVvesL9ZXrx0P+RBMgLGYM4FeGHEKhyAETZIR2nw
/y4vnQE11G8dnulKtzLDtsxDrpU2kpRb0AZhe5CMo8BtJagZF/Gt1bgPSryNg97YIat/oPAiC4Ad
3xk3bnDXzlFHgTZYT4xcsX/VDOYlYsYqGOHZLmb+sRzYCGtLYCdkvE8PxIJS5I+91W7Ai+YXr6uK
I/g6OnZMP+mGUZy1WIzDqB8uU1WQMxMGL9Ei5qul+9tMWneH+zrf6JqfYixq+k3bd3LV2YV2yqcw
gD06B/iFvOwJO3tBZXdPd8Lb/uMobAP/di5WR7Q8N6UOGpqbjfxhLkerb8QxMmZKk+UttEi8qvk3
p/LK7/wv9uHS7Wkc638IO6/tuJEsi34R1oIJuNf0nlakpBcsWXjv8fWzI5JTqq41U/2SDSRVaopM
RMS995x9HmInddnbnEPRZ9a6iEimVAmOY8O4kGOnf1UJjha+LYbY4WvRv5QOqQE2w9frMmU2mlU0
E6H3PCKG3YTVeE1m6kqEAFhC7dHDF+plGtIOtFAOkkGIHijRRbjXu6i6KIqEVXbzJi/8ZLukTXks
fY/kYDXu/XOf2OAPBXmye2N56Ya4flS/o8jQq/29tG0nlNPBcAode/wlL4homdQF1IDgUqO2vMOZ
mrxgz/oL07QsPu0AEoPU++hHjswS2qvay9IAlW9mW95GGc/yOc62gaNnm0FjZomNr/8VkCTGitT+
yJMYH7NeuU+E1YICQ9V7tCokxGPRWus51cP9OBj6LgNPvOi69ZUIxN9jlX9cxIXFJ7EhmgsbRFQy
11HNX6f4Ndpd8DYky3LpwgIfiuwJA86zVk2BGdXLkKtIYU6HM9daqUsypUNf31VBzTFU8vYaWPMX
UUv+HoioYZNoVbgtcLVLcQOqdFn1Zn/dBnM2PM19sFVtP8LQlnOx6NsyNhprk/fE7XT9glQBiaCa
F+OjbF/UnbSXpIUPX0ZhcsfBLF4CBHG4aA34BpVVHyu6+1sR41WROfW+fFFXnRj41CTGPB7vKFjP
H36jKX9aPC/GxCGFMybQ/JCo7SX/ETuMHkUah49ugQYYSSuTX2wE63FoW3ZbqyCxQcqVtRjSdWMH
xrGatXk9m7539RGOo9yK6I1Kr4WZd+chr0hfDZnby30JwWCxAdUI1AU88v0bVF/wyye7JixRud2V
iHmskO05YRJtIwch+T6xHMaA0dz/ahKirEJtAFVounuRCuP852UB0F8j8URpAPnZWysHNeXWh5da
3RqmSA6Bn90aEk9RyRcY4P7SWCplpdn1nwqgstv7jwzM2QAiU7O39OCRFjJfvUet+NZQrWMlQMga
66UoUnubY+fmo542r5BGX3pAJt9kGCYDFsO6BYjAb5pjFuQrIm3uhhp0r51+d7Q+eV5C1PyErYAd
gFywZ3Y3bnS5Q4oqOcOP9c6zvFNmx84K3VMeOXiokPXPan5bm+FCGztxzrYr7K2RdPmKJrff7qrP
9w8OslniF+Rqn/hDum1qRvp/DJKtYTAt03v2WmWapMfQaY04dlM6nHuzG86tfFFX6j2wx7wXe/Se
w/xQu91D3wTipGYWk5xULH7EJ0UzSdGQt/wEOS0Ks173Cz9MTjU9sB2+G8Oruisbzl6d0YnCqDC/
BvP9BP/n3K7O8tDd03M+tWczcI4WbczrfZMx7WSPhwOnfvFDr4KfxD25rGjG+30Z65bO+W6hEiKj
z//Rjw65an1soZACS96lS3ZAcHz0l4AKpncQ6urFlvzL5jVwnAyI/uLvQ9OxX+3G+qyeFEa+3wRp
3DJ2Wr/0tTxNoY9dx8pY3ujJoaEx9hDFo9gnhigIAw9efOY9n4K+QlvqB4QuACZ/MfwEAbjZp18p
HnYE0+3U39/lIUIzu54eK51unR8k1larrPiL/BP6vPws3DR75sfkbzC99yczittP1jydLNR+W6dq
zQ0JNAGOPRiNqzgcX6oyNA650IvPRBusFIsMc60Eu4fHXh+NHXGn/rPlxgieoKI+fDS1GVOvKEAO
6ruK0tyggdrNl8as3bVqjo9A2LTSr44x6etJ0hy6Jmq/1OGMXYrpxMmpaZMnzJJRe6RTrX1f6vHX
0GbR2wx6fNs26LZ74kfponfxUdXmyWQG1N/6vM6y2SMXJWYdEqnRbISu1/BfUeaEMhTK7DEh1Xld
7ZCQF2sFzdI1syZ7zqZwTefhHXsH6Q07JRxXEnKPmCQg7vYb3KEJ8FdbvbK1fms1v3vKev2zLU/1
rZ1916JBWv48f51W9D+q3P9WSoptEnf7HjvG+4guc5AaNHR60xEFhrVa/Mw5WBxx7yd0JM36xYYM
bptBcASpEu1F0oz7AW72StG36roTSADHJ/V/q4RS4SgfDENP97UYm9e4d26DMIkC88N1pGUWZw74
GFVp7KlW0WFnC+RcG2av4mlkc5te1e0MLOjc13GzZocg9THQiVTGvLle/Kn6Epllsu9Cy9yMeRKs
lXnGyS4fh/Aoba62UfoPNQFfD0Vc1tCDA3IPxYjh2srgHOoyLCAKALHUtVVvXcyrTL2tHSYBG2Mm
Rz2roTEp+S6kWISn+988CX3YlKH/NYk985u8aPvufgHTP/lMYjquOTInpHNo6fP8Wd6peNmkSVd6
GUWPAVv3qq3b8C65VsdZ9V7TD9UuIUlH/aKJAA5IW4/WHjqk/b1GoCXuEpbw6pDccTPkeqqKkMBo
m0M6IYCZSEx7yMhf638Jv+bXpZimpTY0ZCNp/soxiqdwCctjLIEJjFZoAkpMgroySpFuE2Cw664m
X7UJDetwx/fY/a6WuT+Ib0nywySxAfeWPqv3xpSURyftTULF5/iRvstzbg3OulYZ4OBysSYKsiGI
YNniWuwfRj/C8OnFw/2qkVdpINgwu0G8Tc10y5lYf2Jp6w8IV5N9UqQUoaq8Yoj3jQBXPPOInx27
cq9BX5DkLM2u+TRrezot9dYUiJyCWYN2aBceXkFkzK5lPWImF4/qKlm056iADaPurEWUSPdzs/6u
Qy7ZOcwoqEmf1ZA/EdWZJKZiq2satBI5e9ZIfHq0y067NgaKF8eAkMSZ019nHECQDtntc5cVRMkL
W4IgODXUxfijgKEsOSo2MBmW2jrrp00xBmieMjYP/vv+HCboqANmSeg1U0kGqDi9vd9/BwAWBfFp
/6v9YqV2N/PclWtff00WCDdJBEXrTv+MqoUEkIZpkWxGJmlpbqMsKR7VVZn3xePkdYdkTJaVEiQw
1oDgWIlMylBhPg19alzVmgPvmu5YbFyIuDyqJoHqDXRujEZB4cH9Zd/2Gccp+ZkRQtgnI9F+uJLt
62mYAezmJ8d7HC96Qpy3libbUNqJLYPhkOcM7oGeJQZT2wo+aFa0UhiuFMve1HPvgnQLD0HZQyp1
IYhQe5XdqzV3e7WMNCZSYvXJKJTgqhFWs7IYlqDspfYMcqvaeSTK042erHdoY6T+GnSXFW9k1Jji
BDLfPnR4sYQ3Hj4ec4O/hjju+ur5hLsUsguYOs7W92LkO06R7ClJD1Dbl/WdUtgWWkFYcv3up6O+
drASb9UkuBUJj38MPPuuI5Ytk9Y1wsuA2TvpODU3GRDRe7OJHOzb3ET2UWkECYptjhPcLz83P9c0
+x6rVMPhSuBGiRnlysobUrtIXQuPFtK3AH+PFLg4nRXgaGejDZNi3qNgzddKqmrazIpQMxn0iz1q
RXgrD+oKSsl8lB63VeHXvwcxEG09p+ZVetEYlsaX+8+rrV9pOg0H1NfW0xygw2dqZ//cem33+/5z
08svi8RMiHygHNBH2hi0ZHzEdFtH+PlBZSJTjeSEbQ2cSuUgCvMr2XQy4VrvWcAIQdmoX63NIXdt
ANO6ECglr6QuZ1xmD622zExpfW1NsvfvtNarK+jCBvRfTLeyJ8CVVefdn5ARp03Sb9I8Jt5MYJvm
Z9o9YweYHpBHbyMQr7f7xNApcIpSEF0iGQuZGjXZkIM2nZPqexLYz0VgDSC3qH61sOzhkjMPhnRL
64rZIn1xu/ZPAigTZJN4bE5oRvaVClfNeS7v4yXQqOukrXFpEYlxUVdhNbeXSL63yPfCcP7fr6Z+
sL5PXKAuYVOS/yY/BZg1JIxKZ4OPUymqQ48m9zYystxmVe2yT4kQ35HmfMms6VUUpDGY/mtH9tdL
xgK/7jSGpz1RClYesv6oZyAKp4uhPkS9KIHcpQ51Q+BZN0+fg31E7OFKdIW42ZBNL/QsMeY4iEvq
rGVJUbXDqQAleolnq7lUf12Vg6kf+wB9bfWsMjiWyJleQdS3Uv/UTp26UV/xhpF06qWsD1pR5Huy
jEx26Kp9gJ7VPkRlOCJVlCMaW4zpk5NpxT6a62krap1QwoEQTDKzrD2Uq+Et1uthHbngvtVXO38q
VlW4tNelKPq3RICnyCLvMegaGykh+bw2E/91onFc0DIgHuQx/dbD2H67yz81GGVGZ1LrDcOy1cfc
hy7TvxbZ7Fx09vKdyHYe8mmEy+AX9UFLVtRQJOD6DAk7HFYcsZ5Hkzat29UP6q4d9fFQht7enPLv
f4QkWsDgIm6i75lsMlVVigJFNys6lvF7C0D8PUx9sXEMO741QQVdJRvJOm8C2JxDi10yQF2nW953
2KPrZhqDX1Hq7ycT6YKU/uXkr3irJa8vljVkO6KxfpaBDY4jbIZ1L/uQKPxJLrJqa1slILxFlf9U
/6Vi/CNB/3bXr8RziSZPJbJrJI5vQofjn7ZYJAHLF6+Loutcg39ypiA5DU1sPpq2saMNxUDOy5cH
Z4xwC9XOJ84L80mlEBPmZTVDcFPrZZzXzoZUb2AbeUCcXc7PVkmLMzlgzlqa2pCn130KM7ucJm3j
jxQJIXCz16Anh9hlbLgC946Ks93M2pQ+OgFB0Z6JhydtUjhatYH8R+RuuOodlgsTc/39A3//YBvb
VF+M28wiv0qoiDAxpTn06qKbrh2Oc4rtJIaWsQDGQtz0E4XEyivC8DJqtbtxK9DEQ5ozoJH7TZtq
j3XcDU9+h0W06aJSbhfVOUEIvlF2unp2H/K8SV/V+5l8nwS74ViEhrvN/Hjh5D9ERzzT4tWqypd2
nGLg9iHwB+GeOxTNahIaByUz1NK4z0XzAuCgKqrvRVDJg3MBYNSf26J484CDnf+8AJr9+636wlxa
6crO0UkWAcm3Cs5BCEYZoSSewUE2H113ZwTuQAwnvT5kg4e58ON1jDqSnbGkEWrykZYr/H2Zn+z1
MCIWVYurWmbHF9deBrZCWBiWaKMdMa7AvuSzL6WTBzpNxSoyYTgT7dreU4nB4QLDcMzhqhaPP7cq
sxid6sdXzbnIMPRHzHcJxonNOHzvgyq/NRWQHSMYwnfYOOlxqEilU18dyLffauP5rqbGfmEcurpX
YttQQGcg4TvygcGFnX2xZeSLUZW/FwvBTJ8AWKeBnaxVv+NPm8Nms1hZrTkevNqxdzSBQD/iOHrq
DVmU015Td0D+7sF26o523sFncGEk/UUZ3jnXRMe6ycFIEK55Nv0h26gNQdj0V0NtelHvM2oDBlLq
7tkkW4EeVlE/Uf0/qKCfuJ3mE4l2+tqWuT9Jy5A/cVsw4g5ap8LUP1J9Z77hxQq6G08Qs42w7zeD
EYT7zPdBNgGeQenbol9iJSHFpHn0hAHmLhPaymu0xum2I4hdVgVOU6mVaru67nMAIpKCafdsIFXx
goF0IEE5tInVwUqXz32BgcKC45HCO6/m4ML6BnQ5IcRMWMWzILr15KEQP6krArfx6c0PiKMZNEsh
oZaVYhWwAt4MWOgPXdX1q4x/2Ktw6nMhH8Op8760ZZaATM49VFQhUYVlca4imciSuM3FMnIHxyPJ
MHE9ebsYbM5OTTm0csjXYT4wxTQL41Akcbv3IijsKXKDlcFoeqVqNaTHA1O0mhG3YGdRp5nei7sj
1W3AL6TCSCK73upWvQS+s3LfUnrjtn0lYuTjKbHHNtvBdCwhoznfykrTObNX4uSXbCxaNxG3rYwJ
QeplN6xs9TnFFMiTiXIx53Bs+/FVj7uTY4sfCj5stUO8amKCpIk8/NzKmBcK/W+2Ro/u/lH/OMI0
NAwDWdcoda1w6+IACnlYpb3949+5Av+Hc8EXRFQAF/AtmxLoH+AEFFYafTt6K23xgqul3P8ZEcdk
GoCmSB5Va10AV98JtMPrQG9owlDQqrmBmiD8Y5Zg+cVCdq+E4jaRx9lSBIzXxjbC51b+riRhQ6nN
1Pt33dmUXBqGN6dKZYsuC373iYPcQDP+NqacqvP0tWz4dMFpm06RhQuPGaq3rVwW554Yq1cAavPJ
TnzqQvnVrqsftck+LSBRrrW5TCfKrL2qMDycJ4xdFf2uiBttM6E6XKs9oBWMDaqBWO++BbHss7g3
ytUMEApDY7dzWw827DTxFCH2vd0xr3WwoMMPODLWdumsaE62T05jNE9uOIz7f/+NgWP8hw/aN12L
6Bt64B4dE1/5pP/mrHdsc/JzDw1o7FrxaSK7OqrnWxiPT+EMNISE1DACwz9YNNudrlgeHfRvx7zS
7Z3p9wFxShoS6J49FQnfF3VVxvp8v4r+ek99dWpZ9v/8uTAtfix2a5xdv5wvkwnXv5EK6H6k+d/Y
RXkdNUjVacwWQV2wVRoqEmgo6LS0BoOJpGoo/eXgGAHxl/K2t0Z/o8fxT0I+/LWqgLuRhQ24U3NQ
mvxB3Q6MEo3lZ0ZXhzAOrWOFr5NiH+se8XnyJW1dnNwUU6vRWlBWy2R05YGgvKP51HLqSdMYtZy8
9TF0UWCZJKSY5IUnSG0PynDiiTE8Jk3Z3f0nhRBfDLjZ01OBLOwf1hBPmkQgmLrbWotHjU7VdDLb
omc0f7uPHjiOorzsCT+VE3tDa000F8SOMrFNj3phou82Q8NbZbkzvNRR0u/MZiZgJOqHlyFsO/h+
wSrRHQY0gTW+OD5t56UNk/vfp/BJOQmG63uCoSFZMUXN+RcRRnqOqGSQlYPsdf0MPksBK73N22Db
Q0MkqgH3kJAMwcjPPt5jEuOuCI1udy4H0Su6t7+/dJzsu6ArT+r9hPKeaC9PP0ZL6+5xhSLGkp2g
zIR7xxm2Oo2yE1R38bOe93tsTmtt4oxC+mlz1kh5ffNtIMUSmZCBdidRXMOCqhHYnddYn1QzCI1y
ck5G71XTYtFtE/kZ6sbsQfdivE4MjDeaYwXnfugZCckrM2caZC4kOHNWCm3WizsFQszgtYwye+sG
nYnoAolT0U8MeIpbzzEqaEAuscVmiZdGfnXpK/fiEQZOkqU8qQ6peeEj/Ogg9VqW6VvkVhMgJa/D
+dBaz27Q/E6RCV7irtA3Uxs81c7Yfi45P23IjnNvOb1kgPZYJ6O5/Qz/GWeiJKITDJ6jXswyVpZ0
2vuRhbml9EgfRrZ803w9fSduXCm1xEifgkobR3QZW9cMbdxGWEn9Zaji08A5fYfWRSCWQQamIs3V
lXrRDeJkJiehJG5JNOvGhscw2UTjWH+ZHLqfwLnyXdS2xknXKn2TRe7OLcLuvUknlCPj0uwzBn+f
RSuJkon+re/1ZUNxpZ9nIirayUo/ZgTZyJDw7gaaxzy/mOzQyJfyhZ8F4+ephtxgZcVb6svTug6n
iqkeL2VQbCiXAWmNLXkWLAqHPiBMwCyXF3IqkKsqefSHyTRBcOAlLXLktD+pzrhSseQFplITWsJW
2XyDKaW90rTTFvEzCE/ZbfrzhQkCGwg8VzwkxPtgxkgfwAvARpYhOvGc5Bu3rzz8VM34blRUk73p
E8ZoSwWUnzyJNDspJtVsN44UDaAl0lt3Zciey1Y1YwYm7iyDhK1ipfIacjOiQGfcJLthHK6QFgT1
BVlDuSYij5Au6eXRLSytUl/T2vQ+yETvTXEwRYjdmlnkjXYSFT+WYQpxCHB3wQ39muXsWS6qcCwK
cFW0JaeP2TtnZErmIXSZeI7Ymg8+6X2yoeS7MwVpaj+puUEwExWeuoDn7OVkwtKI1vrygiS62lg1
1qzGdfBn5MTgZr1L0k4B59M0Mh32IxwsGXNn120Pl0iS7ooOSF8/M5dsJOS7i/LqIar5gCHbX9PA
7F45pSohSNeAzUP2o1/91tneXXzRCNWKrk+5ElF+dr0BFq4kSwA18c6WXYIv8NChhS2suRrjnDJX
hb6hnQPdfGvRVt7n0IRm5eCAMebBShBZWb2gYjZ52Ia1FXvlC2Vzz8y5Z1ivhFhE1aI96KOvClph
ie7z6PCIldqLEjbWzAJ0c2xewspbXsaEJ18qHH2roPXX+/g79N5/ccZsjfTAuwZVOZ1D1+T5cklx
aMIBzTSK73NTR6z4lHXvmexqMenVL0i1eBBmzVuHNlFcDK3wmEmooRsM3WWapwtDnFvpGP3PpM7v
F6VT7jo/2GSpmT0qZGTcOjeo/9kjk+MYp42PYwkFlol82o2+Ww4yv8Iw34c0qOF3oMTUijDZu76Y
1hl5hJsU+sN1pul1yQjk2eYI7nZabPaHyZFRCUQ5tuhUdgwOFnSF/DHWTcTIPsMqLBjX0emn69w7
3dnRBAZQKVlTL6XjumcDihtnPo2ZzowguWpJA5KSvyg3NkNgAgVpnjIsxAl4hEeSuwhfRSrxsuTz
s/ywfSnzugMYiDtRqyW/p5WiTn1OzuP8boIoJDycyoKyDPRWJ6p74I182DUbUNAwWM2DMDDDeXnX
fFFXRuZ+XKn3RtQlbLNf2dOGp2ExuqvpuPU6kv9u3RW/3XCidMrC5oje3HuIbTO9x0griVZuNeXJ
HMOJTGjZgSxy0P11BprEMMFTh5770I/FI0KS8qjqqUq4+dUaqYktRvZoRzHHLZJhgyTceBzTrt+O
k013HADIRnmbBjMwH21zPzRzcBJ2+FNNxkLdGLcJ9KGtCkKg0Zvs7633OmE8EvfZsrpPfrqhZRZC
b3GN2bB9MpL5R5jlOFn0YNloBOptWjkxsCOzfajzQb9gKTSONBzRZ4RmhzmiWVZ/OgIhId6mZ5K0
QWoVLdMwDv0fTN4BVC9Wv8ls+JZzRHLn3IgvtMeI8VzABbIj7ufF6g5VaM/38IY0I9iuDfmEuu4x
Caplg1UPOL4f1Q9IPGc83SHtxmnJv0aBi4itZlwi22j3wEudSjzXsZs4jzq7Kd3peb5kgVtstZbN
A5vFI1Uvu46VX4MsFjc0VOJmhBwXkELskFX5F38kZiSeBY88tHE06j9HJBd2PdSHuxy9WWz7XLjL
92AWRLinw8eLY2YpCBHe86xpf2/y+PXyIwjIEVTrLMGucHxU5H3ZW4/0LLf/79/RYAYmcHm+1UkL
5kEq1ULCmyBVPGsC52TRJt/mNDe/yQv6kaCo+GQfFY+/JbjBDP1HOhsM0MNqOkLY0zQcSCwsZ600
26d7qZraQb51HJbiGXT+F/rij6hI25ABwcMiiuh3N3vfTa0eT2YDFkp1HvQw0nYecq+1us1yj+Oz
bEmMAiJ9Kg/cVt5UNzcgpD3L/as6WepToyEtdI0t58Rv6mA4TGF+DL2231gKj+tYxqZPgY6KBDuA
bgf2TTTFZxJd60ejTPRXJlmbSarjzIAdSbad/dSqz2FlhkcnWnYKNqg4g+rqz0tRF+aGcfLvfy+9
DPOf+aO+6VElW3RvhW3JIuw/EVQdzSL4g/5wuuuZSEgDRFYCO4qmGPbRQCP4TuTAdmfu1fmcQd6J
c0B4aoVoNvhx7Y1oujfHsLpzAX3BUz0EDm4XrfCLc1e47+p3ejcmlLwVLP57YBNuU2QFHikM58ee
HPe/iWOkJAbG7RYLOU4cMZyMMY4fyhYiFtPm+FKjXr46iYNeVL+ZIxPSUT6UzHInJHuDfh5az9kk
UYOGzIGHFUZ69vZx9YsoVEalsn57gbf8FUjk9Or4POFB0x/bpLbf4owhsHQXJgRtHnvyURZDv4Ix
/63sWRCQdWhbFgMQ2mxQF2FLRyEZjMSH2LIAyesa0b7UcVLw+ti+EG1mrm88D4H2nLRuuO6cEDaG
rKHaoprK/RSUxUYmbNlIQ1gO0hVKquk6yhdRBxC0Buc5SdP0aDsT5ujZsnde2NRbL4MdDbwI9L4x
Tpc4KZ7irituDoGbxyVyxVpEMGOhsQ0nSphxO1kWDq+iO6fe9I1Db70xQn6PdVsdopBsn0HufL4z
G0R0adWX3rMllAb9JU7zigIiXMWQNHjmxvrBTe0dC8TyQDJBeA376auZ0R50c50sPPkLcb/UeVv/
l4aB4f3np9YFHenqHPRs4foQoi3nH5GxehM3HUYIBtmxiA+5QQ3sBOGXJfUsBAQTEauMts9hV31K
9XZGEsXYQ8dOsXHyiVZ5r7UcH80WoDRXWPiBCRR4EdQXKDlnWGzJvLmb9Yc2/55TZn+uXhXPIpyq
eo/vKdjDu9Wuhc/+AKzQ+DIiaa0zwh3rIAye4nmkqey38TMhngTJSlttOpjHJeitU2TnH1fqPaB5
1imR74UoxOFToPZ1anxgpcfnqKnT5n3Ou/cRV9RXza0vx34K0h9VYaebHlvHderzmd3ATDYqT/D5
H1/WB0KyewbzuHYrABeB15KlRt450MR621XL+JoZBIYYRd18r0trH3UxxWQ2f+ldez8tvvjmJCJY
eY7lP+dI0HZtNtmHvuy3isXEjLXfFDmRf+pWvVSGv2+T+XQ/z6eO4V2UTiXm8DVhW0/g2xyrPBlO
M+kaG+F+v5/0Uwie27IV1WuQfLV8CG1aHJmPFtzYJB5/xcL41Rdp/j5NsFgaL5Jz60SyKXAWj2ar
H1qNvUC1bjn1RCvHH6qnosOJZbfWz6wX7oMnvN/qw9m0Wbjj47WKY6IO8eIRyWIawYlFbDjCyefK
jC0JKKJ/DDWCboX2Wck3oVQMKwb//uPkiOHgeAwt8ElcQzlUVJNFNWfwvFJDVeRf/0wcy+pYyLrc
HSqK8BAU49lg+Qkx8D2Wdd49sMmtgixJDi5uuq36PnWokStcOO6W7IzlEGQ1o0RZSTJIO1oe5bm6
9UJvHQx1sW/6MEV7VY0oGPt4OPS9rEHkt5b47bjtpOM36dz8NtusbtmptI3knq+AImRToRt+bXy4
13HvgTUaA2cVSu28esmklN6eiGz4951ISKDMf9BgDcPU2Yx8uvqWMP7ZA+wWrzQMhuK7MTe0Qx54
6SnP/ZcC5PSZvOvfntbizsudn0ERfzeWQv/EdCKHpTnOJxhvSk5iGP5hGszoQbXNs7b+vSwjpXAK
JkYVb0EVELbjTytHAvItTYCXSZwbyLhs4yUIh5RcCsWr+ahCb8y4MR9d328fOTEGnvTYVDQBy7mg
v25huIBTDVYi6/vzPbCh60GWqR63+7MSpOPdrzPf2v37z0vlLP/Hz0tGX1k62FxBP873JT/4bz1T
t2/9Oqwac687OMmEKen8Qfs97fv7hXxHH/tuPdb1dPvr6zTr36fGQR6imtldD5XPkdvQXSSCX97d
JFbrr7ps/NXJhv5gZJ9MvOif5mh6w/HnDM/GPL0qG3/qNCHojFb8txXelV36P/88zyGAwPZ1wyQW
nJawbssY6r/98yrQx7mfp9EhdGoTWbkZPkAV/aQQfn/d2YVufdJZZE9Ekm5HkTAickk8r30xv87l
4xAzR2kyZyCnlz9Z50m0Ak3PkcaXoUfaYP50y9m5FjZiVEEiEohKWFNzvNJaSO8x//xXRuYHhTNP
AmAEd+iKJcF3gk1oE1HbPaurNOw/rviYYC7J9MM4Q3oypicC+BCP00FXsky9qEDsAFhN3Ko6+L49
b92q+OqHM9QWeZ6oneprK4PfVR0s72x0+7uCR3mjufOybfTQf4NO8irk2X4a/XNGcDFtjKxCXCY/
lYH8VHLkeUK2UB3Gccg3DKHYHlSzRTEAu3lkllEbTDAkF7BA8y7Bnqw0IhywosrvdyDWZx0nnzyM
jecgLSxCuVBX2towrkc7BiJT14xyW6MPdmUE8FC9tNDa3nSw+DhUzw1SH/oVudi50kPrjR6DfPmS
IsGnHmzFVh0uMigNpxrTvpAuD7phnODT9EdaZ/m+nXWa133boWk2Sb/zdfRTU5y9p3MdfcKsiHKt
WOoDjeFoa/a41lY0YwPI9oz6hAgTIpu6kSHwkByGWJRUT3Gz6geh3yAPURkJIHJ+m7y0g0xoSwbt
puJQlICAvZTKao5WRd/tNPagU9EyfLhf0Y/bwX+nNdJioO/nGeUWDUgTrwzZKMsny9KLC2MKjGMD
7zeptrXjKN91mccKHQIkd6Sg1ioB090/WogU+RYgUY8vUaYfg2Xov3pFaqyjMh4e814bD05ZBgce
z0e2ivI4d2mwK+Ysv2kjR80QeNYoCEH7r5ks3j+J5I6hoxwUSCpMm/VGSD7y3x5JeuKaQEAd7M0+
RovssqkkdQH8cQj9s3rxoNtDiPvrHkHsJna7b8SXfVeDD00OFtFffoe04T4YCPe/pJ5ID3bofC/M
OXwutEW72BZMLdGK8lark7pXg8cuh3TT9b3NZuANL73O2V3OZ2vLY2HgR1ZqcXCBhIUjWe7XhnRZ
WHHwOIaAbfJYWyvxdKjXSNPA9s05zCnXFtj20qFc+aEO+MN5E8gg7uNygNP9xpS3apYeOlR5XhuQ
tskxzcKmvBXY8T+VOoOykCr018wpke9RN1rzqTFczkJm883uQiyniZ892U4fHWyfvJCCJqOqhVRV
JEzh8TBZw069R2e6X4+aQOUQuMRZj8bzIheFv+7UdyPvHJ0IMGWG+etrpjTDFBxZCrzbDIxsE5wU
eQHlDENxQam4KVHTPYPoGdeRJ4IbIm6C1s0QWYPfRP3xrtq6N9uUEFpUpgOBrKMbz9bbR+LNoUV4
6k3X3pgFSW5K9C07EpndDN/4Lz+PnGZXpH4jdJVxg0UxZBd0BL9LO/CenDm8TNGcrisp+FUvuV4y
QzKGYg/5dEDKS+FIccQ50YhcTF+JfYSbB7tW9nncmpHY/UzJ5A/NEjPY05w47Uq5VnOz5LlSPas+
MLZMcPB5y6GEGxrhORr6bezaDE9lB5ZItBsMvJJ2UDseUUfUr2AAtooSZs9tSYoh3de0bj7fuRRa
/tTW+XjRPHFLRmlm5uz3pY4m4xEJdbHt4cgfozyP39ws4syVzR9AizAmpchTq9+iaeCSw4MvV8Cw
+n5/5tmCuhUK+2E/De78yXCL16rTtN2UDEQyNiS6gE1xhjMZZDLfAfIOT4Lsh3r7cqW3k0ALvJrQ
Qcj/Lbzid+tk/iYHPfXhafNnn6TqqUXkKme4QIPu/8fwf5eTHqUDQ6uK/aoNnRcyqxMmQJyKG8yR
bWOMnOHdcedGxW8kdJUkD6Dhvv8FZtlPRN9lzCorBp/yUBp5wXQw4yHeYklr9lGLFNJlkrwPeRI3
kAdQ4wZ98qQlNVQ8fj86OLD9vVlOaB8rV3hLvDSCElKT81CHNV0COlJTjJlNfoMAb0FyiGk5gHu3
XxZLEHDo/A9l57XjuJJt2y8iQG9e5W1K6c0LscvRe8+vvyOC1V2798E9jfMikEqhKlMSGSvWmnNM
lDykhhiim6b9+4Hl7YXo7Wylh0V97BEdnlX8fTu8N9FLjuFkpUyE0C8DtYG2bF1kj5rjVicrMaPd
QGzidvYLexeWCkWwNWbvRefYq8K2PGJ79U8ZOaLgjdxZQlhoSZwnAuVw3U+YQQYhmJWqWUuqHMVD
qQ9HMZvv4ubMgKG9NQIKJR9cqz+zLehXgP6rMwJ7dae2rgb6Gb3tqnWIE0Uk9FOOCECjgrF1Mn3v
VUr+rhi+jYkhrzb9v5ndajr/mLqqOrN01uvRx5lhm5B2eb65SIEBBSQzaxhXe3nqlJZzyAsHsBXa
d3bDZr6XJUv1tbxF7kgtUKnZJYEFDizZUraJVRgvlZMXgCkL97AYCYouqF/rd8NqjddsRjraDcG2
DIby3QxY1uiraJMaruX9v6Yck5eD1lgzWpIRHbS4OsoRUtcydiPGzmh2Y1nHW9z1JbeuToib4Iyh
9YbZMIQvdR1DemA+s0CZx1kzVgi8ujNBAC4z+NHYunkdQmJzjQvZhIGKoLBry/Pyh00TWmXhtkqr
eh1aWr6chUDUxyCe34qu2tM8MU+NnHcYJC0Ds6LGkg+uOGozTT31moA9YhNay9IsfgYtNv0wDRNv
hEH4YFgwYP80KVI3dQrAlfBGclxVf++giFmlpc9YKknoVzWK3u3YJm1lDRg6I723wP6ZJnztLb6S
dLL5YhReyGhl6oa3vvV/Ve4QMfEQFKyeiZd8nwF17uCoOy/BFCRokkTqLDN5xhbtISBn8yP1QOqL
0YVdtz8XHC0NTHtVB9zcJRqWlfS5tvRbGoTmzcYcByY5IcUsoTZcvM2BceTvcn4wEXtXi6p+s8xb
6LTNWiE96ctX8jetrl5N5qBr1Acgu/Lmvfeq5JEb9whnDA2BF3K+7bsMgces2gfVxlTTo4R5pdkE
p9HHhdDU1kNt9+/ELX8OBJ6Rc8lQKYmm70kyF0cI4HsptnBKBxsPzInjwK/YdD0kEjW0z1EZfAGL
aZ/kA/AAY90VDPo+uUGjV9B+0zsFoRLDwHKrUuvaXTNa64Baoz5d6FV1Yl2baQyP8ouqiG9rhx/1
MmaPrd5k17CgNJKz8MqOMuDqbMenug5WaWpY60AjrltKc7wEeSvJIO8DLYwdXNByI9PNcofYU/mA
T+Mb+P4GFFYMPANKBp4r8rbkg1uuyjEJ95C21bWk6Vq5U97ilFhaIYWQnUg9cme8veJr1w+w7DoX
S6TozJmK3h/hUJobGj1UOpFSHmYlQQpkUOl4Q56/YJGLHtpIeyYeKHspei7yzDWnk8dyIC0ytV2U
l8yJ4JSL/rfqu6SfTxY2I8O5UIB598DCClsEqfkuj4KBuBPCbCoUF7m2SUv2NdCmLIJPoK8bSv8z
T+ptQj/rTTObYUNUnn1JACas67TyiE3kraZDDa0i1OudXFMJjt4EGvx/gLXho1pXbM//faTWhnZY
lirGODBWE/tFRiXIZEP5QMvzQ43T+tqp00E6JF1tRnZpd3+VKZzMYoLjHMVZdCJuoH1A5zJvfIR8
D+SPR+uQFVoL/eEeiQAWs5u8nY18cpOjdWNQBuQh8qbhLrMVcNp5O2cCOTxo2l3Gjqt5VS6wED8z
9hh/5o2jECyXWqr5QGwil6BABY2NjVSo88PdEOp4H9gjQPLLitM0sdkDZmI8wpf2aAe/2N2n3ETK
k6j+smb1B1gs/SJZSYPX2Rd6cXs7rfTrUu3N2i+u/xL9Z0WBKudl7GOWO281uz5BU120leWV1yrV
NTS07xU9q+/VfBumluGSQQMiHCfrN5ZY05ryTKjnysVXQiucixSUy7RzNGNcBsEd4baH5U41mCvF
YYCObCG5ygLCHo4tSso3oyo6rIYbAVNfm2NaXRS7tp8ss3qXN6ypI9MUMV556Y3YecraYnney11y
A6LxQ9fIsZHvH23O9aDb+WtRhNatqvNvxI6wcjhFc++C/kttYvsNFnKw9RsVJqHaJadoOI6jo+wc
33Ge6iJCUZql43dU3wAzi+7FjgDWExA23CgFizXJou4XSq4VVtDt4GbFC3Jd9W4UyVstoEQonSmw
bPPVp4rbgdCvNlKqEHlZd2jFaU6AA7+3Eh1kL6tme6K0+lM5MRPQx/QqyeN5YIuKtjN38jTyYmLB
2wn5aqoc4FiAWFIjbW96hrMf08B4Q+xxGnsG0erIbly2t9g3uduiGGtUDiYLRe3463pqmcEIMzMQ
MjojVdCg+XG6M/kk3GdaYW6W5+akXIOsw//iDmLWEazkd1t+/QM9KlZTOVgnXCjhs26k49kQL5E/
JU6+u3MX3SpZ/VrSXr23qPhey/G9GXPsdiRhPkxFgs4jDAFPWdbPDmXk3s7seVeFBrMEN/iE++nd
GVPYj8jgnyWXgDXon68yJ9W/xnNUX0bTdlGfWA7DwH8dFQP8N/ncn6MgDFmdcyB+8nWFn5RXI+RD
MYx8jzCqOfVwRh9mjX1PyXTn3dL69y5iTKOCfL66VduRbkAQbNA2+cfi+smV8hF87MVkpvuuunwZ
x5694zh959nuKu2stTW9EyFoHxZ8DsRoQqSYH+ykpSpKqXGa3BadTw8ytrir9wEINLV8jSvPPbtJ
WT+PU/Yir4jKb6ON7+Mt8Er47LmTRyuSTqavwOpyfLqluOQxu2JFnCmdGArENLIfxz7/fSSfC8Vz
s3hOHsVusAvwSq+U1jTeLWRwm2B0s5M8bfXqBGvW2NhjUG8kWUPCNvBzRDugOADxE+zoUKBOvlSY
4rnbuBPw5kGfsa6JhI4u5e603KMn8A6+E/bPmVAPGtX4VUPIvYRh1z+rZmcjcbXttfzhRLAeFowJ
p9FAdSX1ofb8YSR+/61EG7eeC9xLbdN3577rmdkKsHpaatoefmKDJ0Rt7llapahIJpMv8mSekhwZ
qemP6a13EizBrt68qJ5GumbqEQukR4+GM+jncohJLhBEWyX9gBYUfdr5bRAAcpqp0y6Ydf7EBF69
zhz/bKfqm2r220EJp9Mff6Ue9kyCO60+zFZNUJQq9J0cxVFiPCqW/qsWXr4JIO2O23m1ItvbuMyE
YIaRaf9VFSOeOzbkdU/3oatUEwS0zzYlbuJtWrXDQmKUt/zOKm/AVGklofVd9q1lCSd2eccLtQcX
60RfLovd6Q9Ub2BktpkBocu6IgTIsC0cwq072r/hOhbnMeCWVeGyRslUCz2a+P8tl0nVwCWDcPxA
Imt1CgC8rWRw4BwXNXRyhqKB5Tqv+M9XadUFG0Mbs/PgTuH70JsrSdmy2BgdZlzQmOfVYL143AzL
7o+10tylWycWlp16Bv6mmOOl1v6K9aG50cqoVpEXBIdQnMrnUrMmWsTQc0ilcQldvWnF7cXeLcqS
OS/sNf9NsiE2wDpror3U0l4aSqd/g7V846p6YgmcPvB8l3vwD8POStx4OyaIzC38EtaoOB8e5N/d
kJvgziY3fM0z89Fv+XRmqYltEWkUsUIRJUob7to7Xy8aZJuucqMyZ3lSEDgTm6QzrkIcVPAVqrbS
jzObCipiJU6v+kRCQOkiQzAgA24SNCdkyyt4SdUsuXFlRk8sXa/OUFafdD20Lep8AjlL9FNyOt6F
GIFDr34p7VZBoczgKB9A0Iv+0jA7xU2ctZbOZL/x1C0iZzC6pHD/hcbyMXYH/VcXYUbrbBvqQUKs
tD75P8gW+2xTvfvkLfShvNnFHRPaci+AiuXSazfqLf7E0WKp6L+RYqnukOawBxNCWSjpEFKcKrwk
euy8Klm5pUcUAV3Q9J3Ws9vL6l55rNHwosUw4rPidvRgpjSEahMWW6I8SPRlN4pkdPpyTNtEQ9bo
p8gYtRPfsxS+C0t2AT8b3rRLoWL03Xvff2t8+gbJ4EAKmzsiexH6LjSlyrSuWkEBUhuTiWRMQRMQ
2uy/Ktpk6TgYlyYbCQNohFP/GMBM/PmfB2GI8nAgMk1RxG5Sy9qrl9N7wTwQnVIrAolkWueMfvKT
j/r4ocxzpnhVv9cNqkE/sptTqfP3IURsPmYIG5QW6feMJDFIOtzUcDdtYxYcBDpdR9612u1ncRSK
5+SRfA7D57xB+8pF23uQrGtxp5qckyO809hCKsXnTyzbe9ek9ROypXvYaIROFdiJ5XKjkZ6oejFY
KcOd75n1bscE+QZ6YD27FSpuay6GL5CmN9dLMbyRa4LJseMWlSbPtBz8jZt6ytFL62zXx6h0alHo
Dwlp6HROaSFYu7Hjxj4hQTnXNZxVyY3SGVFwS6gDWAXGk2fAFZQtBz5xb9uFlvsy2IB1fT1ikmpo
9prM1ZlG5vC3nVFTKMXONku0kXW6q8qu+W625moiY/in1ZmfbWd7b2Hp/OwsbVq7+Tht5EBQy7P4
Vml069J0eXXU599GBBFv3kygI9dNdzXd5mnxI0+eh/vXmcnQgjIrL6PWneZjjWV/bZT9i8VGi5Bh
REvo9rInNr/2KXMJiW9yPfjSrXeDCy/Qk8+0GpODMxEAIbfMPI3hK/2sQDsfCnYg6whC5tH+scS7
pHp6MZz5JPHFNXPrG2TqiE6hkn56Cql5ZdJdm3LGBaiqv/pIGx6TSNVXc0B/mpuN0EAmNGXF0SyP
gohcaNm7EIMTIl5bFbN+Y/7KxzY6F1ZQPDm9rRxl4xRAa4lHcspPThLmBystaVwGBTFymGSWrafb
6sAMky6CSBwgU58q97gsOKHmGgc2C/Bq6a6R+VPJyIdGj9lic1t79khgkm9l4TVciEn5U+oGmrb2
D2ONBl5nN/OKOKBxa+1i+rV1KCr3SaplQp2xUeik5bqIhhAxRdad5RG5Ve2hteatDNZSYVBy9b/g
03EnkclO9zSvk9Ba/W7vpHF7CppgXFf6ZB57tQl2zeBHu0wdvFVsA6Me2tA9Y/zGA+6X6bcI9kCq
aN9Qe/UsmcZw8ZqxuHkD5vjlBwJtirqM6NhO2yTGxABMrcttGUHrkNvaOGeml4bolZlOXanYPoKx
OaCULX5BP/vHwZjWh9hT/IvZwSRvCQq8m3WlbzPXTkgsURluZiwr176293YerDU9n4mUQxApOQqa
b5RnspGI8HHJM5+DeS/3HHAeBuAi1rxZ6AyGGzwH7gRqJ4VlIWKMFsrEZDsjbXO8GfKTMmKzOctT
9sraSRuw6cjn4q42V7KDpedhe67MMFwt8D11Uh3Ckr7k16O0kJMQymSSZkORzgZ40duWJJUTKxXx
oWdWDxqUMEmki8aDfPBFKmBTQuZj078L1HjcGAiB187U/i5Ter40p+VShYNnrFzknLKt8qfLYvmj
CALUuqMTM1m1B4DnsvdRR+Zwjuy2pB8nmh+Ue0RLOBdlOyq+90xwUkBG+TitBjIAT/0Uhi+IXov9
LLon8qcMsKNbmigXx3D7WxA2iDY07Vg1c34o7Dm6j0kZbVRy2cGyx28EjikP0IunNQmDHyhZvOe5
iufjFCrJDqFt8mVpYN/astyTCOXuA3b1J/KSotWfjlDFvHtjC2IKmtN+nbvJ8G44AEZYKd8Wo0Gl
wQKMyuIsb4ZuPqGPT9Iv4iOB6mrhRKZcdpPflFLLrK0MvpIfEiqy5uYE8aXqLf0y2O6wp1RGjRIm
2mFR1JWK8aCTPbH2I6d+jPRxF/VZt/Bp+qJRV7FuOSTNIM4d25ZeSj3mG2495VcL0ijTA3ezfFqL
tBP6Yb/ywHSw4GbD+zxcQWY4D0tBVaJXXMkBLZqmeIu5DDo08r3YCQ9S/ePmer4FzK0cKVPCN/F8
P+OlQFxMnLabb62+5YYGbE3+TKKAKAqjvcXNgjcWHKVgd+TwoMDXD2wFI/NuG4P5i2DmlR/q8Y8p
JaPe4Fd+qRvMX8tvTa8arg9jSMpK61mbCB22UkfbeSXJW3GqvEQuZUWh041XiI/9NEd7B8SyfCUe
p7uUzBzW2BaAGAfekxKMr4Szmd/yofnnQVWcC5he0Ww7P3P42iaiPMQOlGUx9c8PZcy/FUNhfMD+
KhivTe2zqc/V1vDM7pz7ygFnDchzATqPCKtFZa3bREiav48C8VwkfvrP12X4WFgsX2Mqr53vxP69
xBu3SashfCUqGiRl2KifBY6TUK2MHxl62aIeQWT4zdnyUxeZlhlc4kzpdxZqvMPo4azwK/acDqK+
A9WFdQiZS90HCBgIrBGf5bHJnjPuflKFf1UQ+dm8xuOeWhnSIfpaKb7FzQBmaurw+4teZFxheYzK
ak13cnwiPtZd+dUYf4fDtW6b0v+pKOWHODHctLy2Ioqp8hmLNlZpH/R4ZEtdYBK3E7ZKYSiEHpr+
F6yGRVxchskjSkvrsyJNnswxr35qE7vcpexqyuCl0rpXSbebbUNZRUUe3iYW9AdHhGDUAuDe+NOt
74jkczIRxcK+/yYj7HJYKRZv4XdiepKHIcsvixGuKlKaAPDnzpZRx5t+ciidR5PwEjf3H3zCWB8X
XTm0uWdVtIiZCni42LWzPKPJ2j5RBl7TSjl3RS7y483mtUdhfNHI2n4qOkzCQWatVFNnLhGEv4AZ
2zeispK1lG7nVkzOUaN8oiKutsxv2rPhFy+pGTFY9Sp1cXDnmvaqdmn94nRxdexzPEG0dB6qoS/Z
vLO811Gun10xppWnBrG8TmOZOKjw5f/R48eNzrYmL7ztlFS7vG3EuyJeIn+Q0JdkVpp+jHM/PCjN
YB8am6wwKa1W23FaB/Q5zlp/LP3Be8HQC7atc5WLHJ4b4jSan+hUAEsQd/cey+a2MY1oJ09Tt2vO
BLOh6bPza019cEf+OJOp6gl6P20QAx/g1s7ZT1kpmXvASTAcV2QtuGF8tEj/A6Rgn7VWNbZ51tOP
4Qo9ywdsGvZyxMcP8CXP1K3i+4AZ597QzlXf/OsQvSo6NeQcY+/naOH0/uqwom3DyFdephBJ/UwY
ww+tgEbU9T8w5phvThc8TU44f2Z20qwrKIc4PNVxl/ZafEFv3iMXqfqtjFfIjAzXa4nxoxfNi850
9dVUdf1RfmHoZK/bJCU3QXxzwhz4VYn1MwbQyDQVmUGUsUASL8ipGPNFTjqcxxzGTkBLkTqmfbaj
2D/CTHe36EONL6N4GvDdvLeG8gmEeMFMy7ayTbTPutdzb790ma0suNU96HPSWrQgL55K5NtPjUd6
mPifa3FWespGfpqK6me7OlMB9yj9o9ynG2NY76thYM5lU3HAzVeveaQxqSZQFH0C29ocB/GHgmAZ
8H5kHLTUs7YenWADrt2vGNiiQ/2HJCd7ikDZf+oj0yx89tpR72dl66LmFm1tU/SvEs++tcF4lPIN
+aAqBWGeZRDBbDQOv2eYMzKXnmbhsW4CcQdFFZr0qr6dssR/ssi8WVtda32EUfU1Yb352RKNJUEM
Iz2CrVZ3N25kxM4I6YJl2MWm1I0W/yktp16zMBjNLWXxxKQ3LIvHnA/lMsV0BSTU9t+nbKD8Ayk+
07r2WvsS9vmwqfRReS384eqO4UoZwxgOU2+8irPBa+MXN82Py9qWp85nT6fyWES1t2ldMunqmRoI
AIW2whaAb0nsat10ys6wwX5KIJKVxPa1zxi9D0gBClaAbSTlEw55nmnBRiM1pmgnXysf+DCOQx2X
D1ZNUzFH6kAnEjs0/sGjSbMRYZswR1v5dG8aCBOgPqt1klQPtbiLq5k9PYTVcF+wMEOOKca1jQPr
6fcFoiTlZ3VHg6vFzrEhS0H+1vL/npy5FRuxmA1OPVyXeyoRPtodvn62Ro/eHOV/E+iIxtCw4A/M
y+g5kDRYy/e+ejO8yW+BVPd4bdVdqvGSOoiG/BRxsGhLReNF0dkXQTBwHhKUOp20l7Vqdu4du1sl
NZWhHhj5JwM+mpgsV4gkDr3TVFejpL7lYwN05tTDRsZVyZSyKNTYOeH0wfnEQEVeHLQWaFjq4+9T
ppH6sRyKFTj1fhtTk9G5BmcUJPwxBJkqd+h3+rpr0MJ5UAEcz4m3uquUO6UAqhapanTFt/dBO9j5
nZw+zLqy1GGM8MITG+hplWPYuCvxMG7/HE1NPNwDbG3biSApDyHugwS35En4gDpJJbOzmOiWYmKn
4nFRbYqZdFRXIr+8uLMz7x9oyQETqqoQ8W2kFrsKEuE+F/EDSdZqm0rtsq+g7bmQ6aVhmKxXits7
T3OGr7QmxODQzM1zH5G76lJ1rs1+ammNV5c0C6jqAlzqrat8pIPx3Soohq1sYcuUBhPkdPBmviox
WVrE/Qy5F0D/0NojVJrgrJisKJAEyo08lT+QL5n6tj1SQYXnQRz9+aloay7/wPK6bn7TcPHTJ0B2
6Rsj0ME4DI8FTb21FfFRkJYsTNsu1ELLL5gB0nM40I/0VpJ5ZU5EekdzQHRXMTz/bmyOjJw9526N
c/fwtyWUp5TySa+T9ieAXOqYBht0b1cMfDwkYYJ6rPiEEGZp8SxvyLk7W4+qMa+bsAKtyFUfDUVw
1Lw03vZ9MRyMpI83EjeV9uqzR7sKGHdL72MIml+j6LqY3d1K+/mH5pkEE7Tt795rOxXvCYzUWyH6
afCJmnerjf+yLD4QQsbMKQDBqKFFSQzLwNrsdntJnBlMvusR/dqrJM7QCWBbkc3bJnbmvd2pzaEW
LbseHtUrwVRv7Wxn38PZ/T4M9nTtDYhiAorCMLfedczD1rUuElvkk2qeb7VGGxZuikc/mss+i2CM
92fPj7KfQTaeucKzn42PiYYPbdGjoXHFWByaOLiH8r2qq7deAYVo0v55q7JH+XuP5fjm9IQB9lrw
JD84F9rBbZj9R6a4+sZmOniKSysnFYoFop3oTIaRlW0tD2Y67P1jL/rEKZcahVp2lmG0iklnMBcz
9jwh1keBV/WeX+FU55vGwdMg/2c1pkXtMgdTvGh8M8h80pP4iS7rT3XAMGGLnrGfCr8j6NNr4Obd
SzVoR20utUcu9xfI9CFRSQU7KLEGl1UYnbCIYwYU3eMotR+HXmHSJ+/smt6DV04H/SiZIehRq33c
81c9+52nv4c6QUsu4i/ya/hdsw41Yx1GW89M1EOAmuG5sMZfsuoUJWbWOuMrGpp+PzGhWVk+uY5y
5Q0hQ5/nBoEx4xZtY0VjDsFFrR9DMz3KNUye2axfHcmDV/zHymp2pmBjWXjwEjf5pqpa8stNmTyj
LVt5inGvSZZ5MHEtocjzmo3lUTa6rRo9GAPz5nAErG+7O4T3zTeyn9vlBWOGWSeqGDz/zxeA+WSg
PZrHf7xI0XZJStbb//df+dcL5O/RQNW7tm54ZrsdXwY6xUTc1MrnaOoDkpJQyL3xuJsdak/xfGxr
6TYzcuMYl4n5DnFzeb0TM51pqrTYMxRu12Oha1sSmr3HcU738hsZRRDtloWvYOAyIHtj6yj2iSMk
GLxI1eesgjV3EUtcEqfGw0gA29mMIspu300vNGblx65YQBgVJcDaKFSHs8rEzHI7nE1jdktSBGC1
4I2Nev0Q5o7x2hcmTW+jv0xa4C/FHVk1E5A/UtLk1yxLvWlft+1fU+Q7KztQIzQqbrDW7bH/VF3v
PerC8adpFOBhaZWu8CrhA6eYiqbxy+gU49w4ermeLBbJSivc6+RGPrthdKG5lXnvvWoB4QcpqnXO
O8ks3qvXaqBDcgYtOhfjjeDgeZ1Y6G3GNIpO1TjX64rEnCfLs0TKtpNc8E2yIfKbZs+bYd27JLnU
Ob59+XWuat57Z/7Swh7Kenv5257PsbmenbwhdThYWaXZvhmEmZ6quCg27IIb0iPYZMmREiA9ckM8
iELoDZOtTNd0HYhXlnmYTa3c9rkzXjuDfyjxsKbkEeF2SO1JD4Jg9iaP2OoHv4/YcVP9F2u4QZB+
ZmS8hFWfZuminYdy3epm80PvkeB6VZG/4ahZz1P5pcoIGxTX/VU9jzEoUZm8OTGMrBoFT0zlglfg
gVTRjawfXDjUJO7MpwD7IYgNunNyfXEUzL3INr6psCfZYYmf2mwWFAsdfjtfKy8xlu/KTBtVaRXz
PZr9LQRef8MGqTlFbpbezLGHaR935V9ZO25sMeXwKfhWDnSPlwBP3c5GR5QRJ7VdkpzNkb8kVXoY
t2xnd1mV0L0WYuHW9ghLE6ewH4la74x5n43lsyTVqZ4drFQKjs3kBuy/6yk6+ZZTLzdCktej09wZ
v08tp0Je1eM2jVTlLwX/5qNq8QuTh8z8ijydVWfQ9EdLZiOILa5y6ZgLxT/FcQ5jR+DUioYZaWJF
y38Qevp3l/HdVe66/Gr+LOaNzZzrEZqhdjWnCU6FqJ1KNYlWqFgx/eWzdSzZZB2jWa136ki3dvml
fMQmyUhnVF5dahb25+g/T1NsvyulaKDqhtFXHiB4IF4r/H1UeFdWof4R6k8l2Ef9zfJi7TBYJTTf
XKdRK/piJgqCuFLCe6KXCr2C+cOb9eZJ1tuFFdvAm2PEwngFjN7Z/heblPqfVlGXqauj6Z5pOKaO
wAjwzX+6Fmp9MDon8eFw0SfcNMZ0BkiOBisq7U1flqSY2Z1zr/L0JRhpQipldZaeDJRjkJULkbMO
y8a59nBvpNxptAFqYTROX4p5zRCVKN9YHe7yKNFCqN5+qtFdCaLnOkt1oD4pjTKKj1UYRN6V+EWg
rWrePDsT+Hs3QWHVhBYdQvZmUBCh6V+YD+wI2akOhUlGOmFC7saYCwPBwzy/+3qLdaE0IMv7OkpT
1Kwu0JgHKTH+IzZ2lfQp18Cpm35/F2iNyTTVJ9mMF2et26hPy8iKM7jKexcbJaIe4ywHLESlELAL
boOgJXiOJk3jKaT4Zgf9kIQJuhIQQIkCyTHGTnhZJPIujpQ9stsCZ+HwgUXcPIzRw2LzqMc1rQR1
KyWavE1cjsy89AzdX22WP+Qv1pv0rMSZznVHW0KIae2oCfdwnd295+XRMbBD705VQ7YhSvMVFL6O
4b8+bvCQxQf5r8jThCAkwnEitLtVNe0GLduorYPt1x0prtUa9fAqTOjWoago2Bmo2oPEe2A8b3dI
oDrIkyA/ZkN3d0t322ohgxt6R6co0adjNpraG9L7nZRyWiismEogH+gESHiMMTdVXNbvaZAfpT4i
oiO5ruYhfYijyiCsEIvITCvqPmKCZeIG1CQe/I+GTtdzCUF0TfRBrzzPsBH7jjBjpQ2SfSC001Wr
PRt+5u5821BRU6rqQYlH+6DURXgPPMWGEG24n2WxVkfnKHePcdrAoSOA0R87AwrIUN752n8gdc9O
/hCcZTfD8FQRwDG8oV34SCnuzkUdwff3c/dgZVyj+dAHR+lILeZ8xzK+CrPWuMubR5uBynZic3Gk
BHAODN2INrNRdgdm64Nwj5KvIe9MhfcxWR4oFDUZLsRUmGvVCeCS6MpHDrnw3mlwIaDPR01WHSab
hphEXyYOQvBVhuN5beZah+Uz3Mt/UNXVH6Udxpv//d7hGtwa/u5B5NYB1wOQKDEG3EI08fO/GZ4o
cuYKTarDRMvn6k1a0TGwWzSMDq38PAhhG3gPRo2npcUvt5E3liQMSFf1s2dLPF//+/mM51Ujjo5g
ItUFFeJVRNMaXp+dZBAAs/bxYGbaAGU5fWb0S5e4Sdf97Lm7Qo7CEpA/Fy5qWBzesCrTOXvq0YOt
rGmKP7E/khBr+NWLMYo0HM4aavzl+dQpjUfL9Nl8RflbP2rucWgtDMLiNIfAtdf98eFPUlwFDfEA
SR9vNPqNeyIeKiUtHzTEraXaKv6qn1H7kb8RMUwtps2U4OoOBGF+4covgzq24B58nrR2vg05y5Od
zz9cDaTBfxyQbLg8o3GA1h9kmxspm6HjT4XZVVwUs60PCjO+/+Jq+5+uYwBzpuvqqo372LK0f7ho
W6dsEtM3oFW2DlunRggqGnJDjXGOvgdbGa9FEyXemGMyX5vG7K4Ar6r1pHhjTFHXKsZVdt7Ctvhh
TuF0wBmWAt9iy4gL0e0veQXQQQmM8kke5TgynpRBSG/EUa5SzJKhU28xK1hsQHNrnc09QStG/DPU
s3GjMop9NFJwxlqJtsUasiNBa/FHZpdnrFj+U2o6yr3Qjdc5LKOPZgrIk8M5DNBJj9ioo/lOhVrp
/3RtQGBwVM1jQbV1UjNt3RF27r9dG60yITDSEsZlsrzJQ8FY5f171Up6OR74DtCj3asHqIpGf3ar
u8h7FDEyBtSTtZ6qsIGsYbiGguYqj2oP/lKtjkSNdh9UkfVL3/BXuQF9WqXaZ7GCdn5Gq+UEyYwx
Jv1QZ2T/2WwVjAAyJBH6cO19fyO1kIk9GdujNE5IGwoiZRvTffMsx9hqHJ47mMA3ek32Me67cW82
RfUU4MtFBGDO3xuTxjENhrWNIWfjlkW7/Lv9bN9K00teBrOdEXeBkcbm6z0WRGm0VhO92JRqGGKq
711Y679ROYTQouOzkOcoZaAgQmDXW5oEzajxoEMoJvh+poF5pLuY7whzjjdyxxSlmk72Vw1NTXPa
k1Oh5mqQsb8oo1s/xeyuQjG9YDTV/Bd3uSsAGn9ufeLj1S3btWHCwFDS9X/e+rReU4GCseLgzqgu
WQ60y2HovxzR5KtPk2Uy8fzXUwBsCZ8gPHpNlHB9LULGmPJzmM3gV+oiErL9H6FIt7A6IzgMqAVX
8hQpXH8EUvWXzAjx0Tdf+1UtQkP+JIeQ/F3vdTpbq4El/EZd79nJzRTtVCnwsyieo9I6NuhXTxMV
IfdXcZiVhUarwGctUvVLOo/GX4XvoIWbvR9+gmd0IkHnJXQiY+cKV2Pl5cqDlyrKulMIX44Cc4vv
wvsxh9MPR6/IL+jieUNEqH2mkhn3TZ4+Mb6zz4l4qM2kxt0p4rVKUlm3RBBNB6oS/A9StysUvG7t
jctzansPSwLe85KJKKF34Ufk001pGc0/hzM6MDiOwS0qWnNPb6E+/z/CzmvJbWTZol+ECJiCeyXo
Xftudb8gZOG9x9ffhaLu6EgTMXoYBsmWNBIJVGVl7r02J2RxnKfC/YvT3vqdvSq/aVuHHSFM0wZG
8ydKJc7cgOKzjnaa3hFrWeeMF3qinQWpR8DsrImzAnM36AwEPxLYynmGl8pM7ohiEkRRtEZ5XzbP
7jLzr7JuZIObYYaJ0bS3dQd0oh85Pi3jEl+xT/hP/O0UqOrLEsUgnShtYvyIl7OnYFp35y517hhN
zWsalckKCNn0jSxFb5LnUSsIjnSVFmCBVMjKh3iwPuWz6LZZDFK66jh0DQ5TAGxn0xXvYamvClW9
KFnOZVtMyQVI48odF+Ktq7ec23FDrTQVBQjHMbfzUhBtp2z+GuWD+0NLhvtJN7LPhR7Qc0S/91qU
tOdzco8ehClgXcZNfzFqpjp20kb7/15o7X/fiYaNm9Z1DWG5tvhzoUXkouhYlJNdUWr6uqrQ8IBn
IhC8sz/Hi7hKPsj3scAp46vjIBxYtNrdSOtlRFaDIokFBz00PSAMyPK+RJnhVUyn39wAJEygYmTX
liJseX8unWvkJsnRDmug73OgXe1EV69ZVWDXTIIaMyg/kO/Jn5r5qF/S6RE5snqw1fK5CRYth8CO
OCAPu9r6uAyRi6M56D6RNfo3mXliWA6mNyRDD12sPQ/5lG84wx4ZuOX3MjFaPgzoZfzS1p8RDLu7
3J0pyJcyEmzlILpkPdSjs5MzS2GbCmo+xd/Kl7EwpwPBMtGS53OQXZKyQxVQKXF+rRq9vNZJ02IQ
C6a/3FTuQqf4ffk0HLz9DqdOnLmsor/vjnXBBBLwarxD5Zlcu4oYLLcOjC1WhfEnSzRWo48gN8RK
2thrl1ReiM/LSiHFl1VWGnS90X8bbfIe6UJc2K+Goy8W6qwZB2uO1ubJ1gp9hTMuenAaphE+55lB
pU6QkUWJWzRokabywAdQvpXt+DHUpXpnDpq7HktMJFGkxo8YTcdVQp1FbBMv5QNj4lVfZP29naWt
V+Di2vwSrzOSDy67AgOI0ybRVcqxZ63i6gx9c6uYXfo4sCMvpkZ9F4x2+lK3zSsGgHyl6HZ2V0Uz
oIq5o3jg8n7TsTivaEA1NxiCxCJUhnpP20w7/IIkxPSCvbyF+5uTMnNvMUeUEgLZWiLg7CPKOcgN
xeRqW7qlhI1o82NSWZ8pKfKrPKSUhvHZnWG1hIH5Sf2CZlB8duuh2+jYBY9hhVLExVH633ewUPXf
rgZaECrvCYQ/mmq5ppAol/+pldS6SCzDMuqjQgTYrtA7sWn8WJx8t5gvQEa0NS2aecV5LzoH1QL/
m12EYotcwskIoKsnvGQZoqRGe5AKTNFH6TUpuy/yVZ+L5Ko4w5c89p/pPxfvjXqYAV1gQlQPGNin
r7iW3xjAlfeBk4aLEXImw1qEyCS0aGtxUghT3XkyXWLF52r8rHBBraM2UI/SeFOPuPgVfQvM0cHD
kkDIDGqoJX38OHFnnlVj2MnPt9FskpiaxtzjTi3vpmz2hEn8e+Po5mGUFom2dvcY2ivPLw37OJrm
tM1mf8nDLoA4Dvkz9I2Ihm6gHoQe589aYiZoA4z2oVesYFP3iE1jcFerRMubi+na1IwWl07WOuoz
Woi1KT77hqU+3pSeMVDlYdIeAwTzKBOItZeGBqIbvlKIlk+qSpsj0+z6CQ2lvq0pU08lMNy9RSP1
3Ju+dYQy+iQt5c1kGJeZ06r0HfptB0pS5IWCfIucV5naUNuxC6AifCDnhLRTUAj47qz6zDCGtRl8
3ZHDpu5Fy2xRujPAkcHh5XDBvRdGaOXbJY8nLC7EY0Dpd93pU2Ym7mpeXEapydJLDpC+7cBkQLXC
Tmio40FPOT9ETI5rcqmgRbPI+Td49GD5CdlNfAp0ZrJLrg/q7vZMRbF8U9K5cZHsXTaGXYaAlxIr
mS515nygWa8v0C0aVChlVC8adl67bX7KdEBqy1vyQb/9EuK7y1qczQXfgot7N1b9eIyz6cfSqDxh
DlcfloaP/FryojO3haUS1QxmHTi4oT8VtB/Xo2N+uUlMs8jVL3rTbdRu7EMspBxjOqF890ukkhgL
Yb0xC0qSIDxYnEMus9a+2mJG+FY6W7uraX7qHE87a4Smwjk31a3+u687jxhNqs/V2JScTOP+rUak
7+UUBHvEwB9TEkcnM24i4kR5pkcoUhk1oJIG6GwMk3qG3AxLtLCD9U8uaeki3E+tdzOy5n1IQ8lY
h50pdjdFQG6S8d6LKmDSMmYbVjPkzYFm4t+Z22DX43DbwxFHhMHR/kW+ZBTbM+Cfg2tkinc56Co6
RLiDMbkHnB7DRqhIYUbMa5eoiy82iMxH+YBNmmVajdwVAY8vcRBnX6f2WNZj+sWeif3APWEuihUU
BByyqI5oEEQ03BGbftipZaxnXzVPqk1aYpln76ahtoR3sndNdSvWWt/tO9Rn9AFA8pckAjNdZB13
56uqVMV9EyTeNCp4fh0zO7cTfQmIpN/63q5efAabWzOenWNn09bE28S4jti+YMiGy6hm5W7EEObF
Zex6Sh3Ac3IZZ2ZNdyj8IH4aahJFboQSxpOHoMWrFLf1syxFNesOA6a1l3unfMiU8L2OHHc1JD2a
tt6n9deqD/JZ0AVsNkprX0OrfRQIOu+0peb1nf5xwA21QtRfnADGpgArEvcYgsI4kzDobPg/h8/U
IWBjBYbXW2yekoz1uSHsMS8nZOA1Kx7pieYds6x9r83Jo2YRhuVPfnu4jRY4h95eDkOsr28MUIwa
JeJk/OU3Pm06E5ZJh8sLGgzIA+C+vRjL9Izz5QC1wjjKi7CElXO+QmdWz5pt0ROTB3E9SOebSMgq
yObQ2qm6yGvLJkmaXTYVxynLN8wp2H/C4Lvs/KlNo+xu2E5lapaPkr41wRPkLnDRdmnhXsEsP0tx
VSnMcDeagqPo0u90muEDgA2hCsU3bAeBl41d/QCKV+xj1p4bP9iAcP9O5kboTUsAOV/LvJJNdvkQ
WoLYMUSJntUNw6orUvWujdvkjtYgg22hEsrKME/KMKQqoyR29hgE1Xugdu0hVJwvUhgio6ZkqE3n
gn8oDb3ZAuBl2hsgLYszdKaKiIA4KSRp5cGUnP57o9esPwlJrtAtuqS6Jmwh+O+PWYNB/FQzZsT8
Kg6Z0uoYiVPKkZhcjvESOSObeEXRJQkds4JS3yEr6/aSuAjlGEwlFRJMubhtXuRJjBcZt8NL9qo3
SnOJpW+imzyzjz/ZAigFNyYJVU7Iviza6tFIinsH+uaDbtTZU1eEBy7Q5FmriqNCh3NPs9G8qpDl
1n4fDi90sji15/7w1SWywuVE9oToFQWZ7sz7mVikUyGwPcxlN0JVCqM1ueL0npdno5KXXm0xcqsG
6/WGPydCtUnL/L3J0ZE2FawJ0S0Xp+Me3NzY/qLa+6r/RsIfW3cB0yeZ5uAebUiK/PpuiAp6hho9
31q32GBvGISOlC+zitlMB86evnNM8bKcZAdAtgTkM0hdR90AdZYVsILesXxcdJoY6zzwIT306KMx
H/BNSKtISi/qkvgggc0hOCZWlm6kwl1q3eVDwIa8HkL7QcvT4fY75W+6/XaZrKn7MxcofuUt9s6j
Wyb1ZRRK/Jg4YbD1aWauE53gMM8EXLUq0mxGvpHuRiMYnkhqZoRBq/Fsak76yUo9nfX6NI9Ifjke
017NWvOS5a36WIvimbwM8R6MSoRjBA1hEZTqzo7G8RbiLaO7Z9Uvtuw8DH3/yfRG29J5t1SOOkHC
KTsRkztpW7FYJURHcFSt4xqWRfQ4mJdh1PSrLD0bqzfBljmrQRuSS5RhnVUGK7kATSyA+myrsUxe
0JV/lwiovLZhxpGa9N/3lLH0EX+dpKidKZeBvNqqarsL5/CPPuMUkWjKT8Sx6rOztlh/IO0oW6Fl
VO3Lwt1ZpbJFTffzZZAk61ADB2y09qlwnf2gKT0Uy/9/SRwvSEFdXeWZjmPZbu0LqBL7Ip9NWBAv
qOfGS2/iI+Lt2ex/dI5bEiFIIm1Iq/gM/OXhF71KjLqxNUNqF/meUsbK5b8/AvHv44Njs6pollBN
B0rmH9y1DgSXalh+dRzz8W2aAprDgyHEOsejgGM18ZCuwG2KdQXmPPCghYqkxKr5NFTq58h+QM1u
b9VkVD1YYOIKU51BZ1D5MQ5xQCO/zDBOFRPjDs1wN1gcAJokyt8rNYavHPrfLcZrTRe6H7g7n2ct
iC9Sq+aGcPsSd/yQr8Luwx1NqlETY5gNUuw2oNGKrT3gO/nvD8ZZ/uG/XxvCWLjVEhiqc638fsoG
4tw2uu67xzRMnU2Zo0GPx+I7KNgYBm9jP2tpXW9zoSQnHOFwpFVNWxemM34iA+vKtKX4brXNJRtV
dLdlP62jKA+vtp311KVFdTQMPtul/jEgXNwTq+eBLwgvVk8ACOWNT4giFCFIAvCT5KyyjEDJiWAA
8xubTAGbJOXHnC/h+Gr3zJc9EuGClVNXB72zU1aDrj7/etC0WsBvcoDf2VV6V9TQnVDvkKNNiBsR
EaYmVgHq55No+G3Le1PuZAfH6FHF2FN9Nynad9lcnjT6hmSl6htEeuIN3QZi4hjN7lTiZfeX7pAD
pY0ICePl99+ZV5kgUwph8mxHOX27CUOZZaQGXPR14Wb1tQxJHbV71JXyitcrfBdEQIIRXW4R+V7I
1GGdm0aIxWMQf+mIMZj51/ducj8sMzkdHqH6Z3dlgBQxEDnpHm+zhxHvzpmK7hv9Tfuiha27VhJN
bMNpUhBN1PUuWuAsoaada7MBM2TNwbpntd6RPVBuTIkGdaOfL+WiMhk5Ktw8ZZSrBs68GoU9reS0
PGWStBcK36Q9Rg/kNZGCHM9owpiDdVwball8hldmr1Lf0u8aRXHw9CynaU4wj9nYkqaWBsmhTgb1
uQmDZzkbJq+CQWBXjHez/0xwRnybkhf2UNPwish+y6p3xYiSU7dkptcZwYFR6Ue3DdZVaqxQ9pKT
opspXlvm1l00ZlxwQb+dfBAhM224PQc9EqLMpn4AVFgds6T9EQR6dedD1+xMu3sirszyEq0g+2h5
2U/RdO4z6+P2ys9BMoTTa4eQa5WS8bITcwaDNCuRvUIG3FnLS9J7i31N2oUnfwqUzfckKLAc0Ixp
VruI5Q37UJVjugvrwGf0niCANixGZbQVb1KUjkjLczH5xGAu8sKyNfaoJqejJPaUQ9SsSnMstllY
6UcrU6CvgfN1KK7I7ZjuIo5iJGsxaFprGq4DDRsVewx+AtqGVPX4CAwQRLaiH/57RTJ+X5GWZjr9
DOSWqnBNVCd/NtNJvlJ0U83TnTFfU7i0H3OPL82N6+Ea+xo546mKqt515+JeKZA6i1GUF6HQkwHa
YGyzYqyeGndUMZ4QRmqwEyEp/f+sGpUEjES4wUUvFpNsE+kF9ArGWFtlDJqfcmolr7alWo5eo1nR
uXWWHsVMOFYywxFqbbb6msHlUTplOAaeIvf9L5/Bv/cr/uUuuQJsSpaK8O2PLburaiMDH2EclUIT
mwGS1FpML3ZDPAUojlBbadaPdOGr1wtxTaTpVTfc9BRy031MGmjyCO2G/EbJGY8fQPYgBH407Ucb
f6JJsIOyR/SpoXJzZ/pD2mWeCDRpKoYOvkE+UWBBz2MFaTaINP1PrthYJN+leVh8QukXb+kVVsek
Tl7zxik2soXmGHBn0KrNG3eql7wefTz1FhBXZTHtjSPJKTHl5FxxUxGH+3XkSez6rnzClKwrQ/9d
S1rNI0mF+U8XA62YSiTFEAaIqE46jiLCEd40DM0pxk20XthnLLQp8Vk6pVU9NsS30sQ9yWY9Kt01
27rzzIfZIBdCA0PuLwwijS5xH1bXVoV5OVngIxonrfBf93fWchMkQkfEVHCCCoBMSNKHHs/w7DRY
LAvTdzRGkDQoHzw5t9YbqMZDT1NUHoMnP4cYYXTtsZOEScaasGGcTPHCVrefClErXnCsNVHvRq3H
xO1k9Nykwmf2bdS7idtuCxUduXwWJHhCCls3VplBHnLAiPdgAYG9byvnaplZ/Bab9jlaRLXVQmmY
tJciweo6BgZo0QbOrjDLdme0ty45zr6zsArUVREWCt9SVCINOg2n+VzfA+VK1pySmjfdaL61M3rh
QCua/RCwOVpOzChp59ZK+TTowvV44ZBq/QbYqVt+8s8vSTuTflOJSCuTXyBQrvx+mEuDvw9f7e3Y
D8OkXdjY1dh+rhuIGnZovrGixU9RO5CYBfHzOvh9cs+tB2l4EjmeIfggZlWr+zHV4F0t48AMvere
nmMaJwswqfYTdcWUyTqYOcHRGeU502BOPHrDgJggnvVNXWQGeLhSx79KhJBWu+bZ0VgqbYRXUqWV
EUgxL06Ixg++U0Lf13ZvvGGXLA9apCKOrCNk14pqc7k224oa7wY+l5sDBgmWV2VOD9VyfxYspisy
4CgbSnDKvW8uITsjRcLyMoMWccc8bN8vdZIaIY6KlRw4FavNjGjB1RTz0VTT4FFR62unGalXo4Q5
SEa+rbFOtb7/XIU2zkqKlHWkOvbHmM9AhHEPxt2jXAfyPlQ8u56tFfO2b4R7MtfQKiCKN4IZCzJW
pRHitEnJuYFsZT75+pCBwitOVY7yc2Ku5kmxresX3T42bMczi7A6D/5U7fnsq3OoAY+2I3OL4M24
Blbsr+zKqre3fDLGgi5HCZ1viqNDQ38R4xhnCAj0QA+mTR2Sf1HJE2tTjOebBUINlP4RqZu2Hztl
WnHHf5MDj36BuME0mmB68TmF32lYE805hiafBpfFgBZlW4Ge8qR9yBrGj9SsZgYUzgReznefDYD4
EVPDQwOFbkNbIFhXmEv22ODaU0h2uAcjy/DiCRNEvoxe6UWhPnMb4ofy4rvUeSsQzC7LK8JnYIdN
vbGLooRNGJJj2CXPoumVVwvw46AEOBtDeCzyr6uV+MvjSbMuaoHXteF6AHOKc0zLdKTSoDDdfx7S
EbpXZQgywex41Yo4v6h9OeBtgpNDB7TfzLgG9vLP7afmC1M5cVcS1JARbXqQSsLSJ35PqfmMYX98
dVzY13SEk7+cJUz9T+A8OiDVMM3loGmy/YtlDvs/Q5oWRX0z1yXi5AhndxeS1Yy+xCtCyGNGHape
mhiffEfzN/IUSoa1veqcOjuNSozHX9p46ReHx3KRSI4F3tI+1S4JAZefa0KdjGDKvmoG1OBEYP1d
9kHEi2h3G8iOv3CE8lnb5a8GKQh43LXs5LrpuDWXkbexPKiugffUmLKN5iDDohXUXcAThHhC25M0
Bk91xzeh4WnN+3GrT7Pr+WPYnBw8GK8zAmE6U7g9aiq1uIjAe7lDv9KGDutMExHd1kUR3e48ZOkm
rkM39cpjro9/WKJls34C3VMPB5dctTvH74+FpsA8KHr98dezIHV3Tm1D0i1d/yQ7EpB9mVDI1znW
Q/lvI7hnJArvNu6thrTYowwlV355T86Bu6WanSI4eGZFlkasuxs1iOxdM+QklqEjoaBDjtqU13jm
6pJDpsCJWjAN9GAwOmRPVbaRf17iYCVH73eQ/0cfbe2xdwBaLwR24MRHsOUMn900WltOMe9ZGtxt
j8X20NKZOMs9brLmeTcHebjJu9o5+azdP+WtGo2vtb8kRDBn71byVxfuZOwl9zxKQCEHSqNt8sD0
r3PDBVEIUKimweoKAGePIk9dx0OMBGPx19AP1Ajb42VIDl6VxoYn1VB1gjyQjqh5qBCJPBRNch8E
hUWpj6LMsC/j4pCTVQuDMi7DSo+9sFbERsqk5A8oQGM/tslwoRommW5q8+QDuZO6Q6SW7iTzlbfn
yaHF25dI3KFm7kU55A9pNnGt1kr/1SUdOLNWltL1d7dAtgg4B839R8Af5UHi87NAqT1H7ZSNPnXi
6oO6swY1PygMfa/yoTEJ8ZSc8YCT8y1KrrInJo2wG1GbPKq50iM8YsAxk+x9Akz7tQq75tGoE30j
fJCTaTy6m7Sv/B2JktMnWstYuxg9oJI0T75wy6Oko9D9dldGpgy7LlTH+wmZ7z1Sm2ZXteBCyyUM
cBqPqmtScKPLisfe+kZWHXBwwxJPaoe6UwRwlhlCYOEwSf5T2xmCg5Izel0rPYPWljTTndJVodfQ
ETubpS5eUW6sOMV9IeuFVLy4G463HRxh/4x1bshWJAvoB7nvKqrZHW7lRUjQzVITYZf27HRKP0w3
fAhbXHXxWJpozRCCwQl9tdvKPjqJJZ7NTDnLL7Ri2onqNtzd/qSbLrtkaV5JWbcs8mThV+sq8eu6
nu+rGXsCiaGn1hk4LnDOaw63v6amY2TW5XbbtCot2SGrt82y1Y19b64hb5c3oErQ2+y9bsCvKI2X
qlSIhUL/upGThznOrK29vGQB3iNZcS9EVIYnHzHzWqqncz1cXPzVpkDnADIQFFfROOV7Maklvkr/
O5jxaam8eV93M8/uMwbVnbCwzk8GUp50347I5MqqnTayAsIH3W701sHzcDSW5Dmfye6arYuZN7XS
Og0U9dvcJngEZeemJ5VhjVDpJD9E4hdeogafrUyeMJdELzlY0gkS8pIa4R/Tqo9fgvigaLcWEjTI
bQgDF5Ka7BUQXPms4NCgwdRs5a+WJVpehh7QkCLZBI6zlxlgUsakhXd+YxC4K3TmMxgit5St+WMX
HuEuqO9OUju7OC/drY0EbVObCoeIigBRPgKy7pZCk1hr9ouRL/0gl50JAsCWkqM8prCld5o51NgF
NBZdqLRoPjp3Wt3+JmhYOlLB/GY3lFl2JKa0uHampVEq9tpFK+3Ygwb64Ie0WuTVOrWaexm0ajuo
8XOHMp+MUOpBnWbKLlNjT6548i9h50a8ERQnKBvih0zrhrUzByqg4LQ/pTaNFtGS9NvXZbaPEJCs
jbQf6O2S/tY27nBu9E6cc3bZTTlqwCcT1eBBf8YX434Bnf9cgCl4Ak8RHOcg8A+Fox6DRVWqG4yj
OEMkh1Trw3MKENSTuZraOI+bcWDNaLTx822OW6dcOEZ9/vXQ0TjZg/q8ZrMDamyKGcmE/ZeRSbSh
k7tik9+yahShr2FEBqRBs2k6cv/sOeQRwTzQPQrcdFcaqr0Ob8grq4o2owqDuchU9VSZyQ/Zm8Lo
zGmudKb7ZPjuilL5oocOi2ddG3dtu+4X2WNcB8vdkwbMGuvTDQuSc0hboa48yw3uJhLn+2bRkcYV
2uruOq61dR4PAMuNCIag8kkWKK4RcDPVrXkqOIJiIKmfK6cw97bJfQ7B6rUhJUuEOPXKtN8nmq3f
mi/2eXB750xNMR7dQT1OHINWrpNui9TULlOUWLR8FezTqDhL9QVL5/zJUKcWCevwRm5jyJxxhMYx
jDWeH3M/uBBratHa62rob8pYKyyKk16rnQfMmYaUST4E/axyRT+Iv8USB0v/od7NAKPWYrk5VWbp
qzls8mMrHEa4wHn+onfWzH/5iDSTm8CymOqZmsWw7Pf6MEwRl5BX7Bz7xsRxM7HYgdvNvmZW/8Su
3By7HNFRXZJ2jSHX2Kui6J+qutwC/j0gJ+naZwc07smNXrn82jsUQE+C1oaZqY8+0r7n1EeAoipj
h0YkjO9K39n4TjF8ThEiV8nwLe4aH2UQ84uuMxQMiPFzCob0Ii+gZjk6gtn4UuREyar53G57Efdb
eeYp0DxviGvJTuAYZbeyIgTbswgDW9Vo0NZyWlAXi6MIMB0pNwwPzErDSTa7z/LSuhVptbIuEO5f
KulGQDZablsgKJ4s0uwOmg45gbp388uMKZ7TuEnd56CEN0G549yeEQnBn2qM2EW5l8jQJClktIOt
zBZq3OkHbmJrdxtnU5Wi0IsImk5Aal8gf9AX6FxrG5haRY+hxkSDLeP2fyQDeSWRUHnfVWsHD9G6
752tCOv4s1Arj3xtMKvLsyGqrPcu0VF2LPPzaZF3yAdD6Zjk+FQpTiqGXTsBrJJncyN5ulF9hW6c
CKCLNk6Xtw+iDaJN6jckSRh2vx5Hh55IiMhlxzYXrwzWuG3ZFOQJLsElTUk5JfdhxGupGSYvhtJm
LzXupXDdWQ5Pl/0zRAThhte+aOO30W85+qYqy+7SXkCK/GKM1ez5ECXuyqC86q3vvMd5Pni5aTcP
ijbXHM2RUVZzfJm5y7S271sERKI+y4fCWeJICv1DXhvYF7vL1POB1o61iTrbv8sn0mLQWNR/meWZ
/xpkaTaDLJM8Lw4foNv+GGRlvh34qGCUo+uE6mZIxofGytWvyxOD0GT5xIzr7E1g4nQEptxQ66+p
rs+HLigZV2oh49KchnJSYUVjGTzEYNQ9w0SSIzh1yQ7YVGI5AvD4/VYBsWZvTAI1HtBfBhcIPrgi
o9LDnFA/ya8CmrcX6VH9VNtUFSIumlVbTq8DY7Mv9f8/SZT+NaxUzYtjQgXlJxcsnZkGKwLpKM3N
ySvfl4s15tGtKHHzoiUL/rYWqb8bk5Y2M7pxJNusQzg5rD8HIDZBsNPQhdUuFMO0kfie0eBMJWjW
yxNQXPu494AxrUSYRMh+WxXv8KBPbGh0AwiqQiTizMD+RODdQpZURwx705pHIneQcDX1YrdA97ka
l9ygOQrbx6LIYWAsz2SWkMyqzFtYL/Tt7esQQYVdUBlk6tR3FVbtW8qBUX01m/CT9F0owr8QaUUi
XwTjWlZDIkauyjKher8EpkhwhnXdViNRtEqOJGcsF+xUuWtK2HF5gAdJ2ouwvAYIPRTxQG1xHeSh
2hzZ75SApDescxd4iGI1twxI5tGdtqVN3zFfHqb8kif657iqtnbVkLAdV+zHt2jmqKOxsgits47W
HJ7SYKsy+tyYGsbOmzxVJ8Za6m0Mpeg808fDacQ5OrXY99io9SXAWyDU9r3ZQSK9cjObVvASGhQO
Qru6iUNsgPMUc+x4hrqVrCuk8lc/ru3jnOH/iAUGCRDZEXHidITk3N4cm+xvl5Lx+z0pLyVBFWBp
OgNUG7PH79taTPbROPhJgYYtBEpcsfzXo80nSCTAo3yg3P2hdDMquQCKW0vdLBml4CUArBGbdKGF
azzMxN0EQXgMTvTQkmtJOvqVmIKU/Bw0ZXSZcVVi3J+rsLwmacfxNamgd2LhYFydrgqlrfZtmYJ7
HMkUWxft1G/HoVD2wmYc1i3QkY5Qq5/i6drIPanJ9ElEupfP9GLMPYjTgv0hIhoEAgWHeuNdPoun
zngPK+7Jse7P5nLiH7VJASgafZId1tBtxaVqnIOeD/VNMJW1JdZnh21VzgHnMfS3fpx8kmeapGqi
DRWe5S1vaYNqbHM2kK1UiEiVSaBZSHHSyGNHza8odkGzG5G6kTHfRp5n59EXQOmQAHm0Lvvn2iC1
17erZ/lKPqjjWVOq8SlIafbnmeajwAANnTdF+pQPsLY4ExjWzsjVB8RY/dG3gIZErLNr6pvkDUz4
JyRSznE2FOIBo/HO7WznE3OxbA1UtribHKc59HpQrXGkfYnoZl3IzFXxj/FMikWHYh8BUUG2iYOA
VftZnQ0HSpCvIApstnSPQGsHDEmMGQZzBH59JU3rfq5q2zjAkyFfxmqzpzV4wRdmf2k4uMRVkZz/
e/Bk/S66x6zk2obO5WAZmgVT01ou9f/p4Fm+Seqv5Y6L0GjayD2idDP64kmX77q2NrdsaoOXpNET
5Wt1rxckPVvDPk+a4NU0W/1hLK1T3hvmazFkMOkbcNHl8lLXs2kfZDO3RZkcisbt3oZB9awFU0Pi
3NVAm/xuT/bgxSn4kSVfZjerE9oq3/cPsktvL9ccK0HriS9ThdDJyvT7eqEN/PNKdmX/eTVWJLYE
QXufxUyvrKmuN9L9iwOZjHIt+xFAwD8hFxq3WHCsM66xGZ1/mKGH1SuSaMEu+xV3psl5w+MAR7gd
Ms2VnljjFzMjUTsmWf6/vwK58fyvIoOvQDimLpb62KWB98fozx9yq+uzmdiNwv0uxRLyQUYvyWc4
abau5uyjnEJ73xsvga/hkkrU/rFPydSVGHTOiOuKy/1jsp1+HbZM3vI+ImYVfwFZL74J3B8SU6/E
FDajORHzMFrBaZgrcEdpc05yHWaGHna3/oNI/NcJtMC1WTS2tmm/4iLEvF64SCoHinl6S54IJ6jm
DkLdgXsN0jVuXvL1yLfUHnW9Z4AaC3UbpM6Mni96bakfHnDZoDOvq3hPEEFNUMPQen/5QP+dz26a
Jl4SEwe+znnb/WN9ruo2bGnnVKcsZBg860N7UjJNz6Cp2fnKXsAqQIkgUhQIbPPYazsrp/TTtBfL
7zZD/dUxKub8dGNdnXB62exAxXRPLqH1OCA9uw2ysBEjDg3WkPSXD6kr+unFOcrZaBBydwgOipBn
7E1a6sWZoJDgTGBpuA19yCRqhy/I3YBsLB4i1UJZ3RsqFfzgAE8oQNQdZFtSzHkF5X3a0LB01gxi
QrqtpvrGuHdlwIF415uCmLg2fiVvdcQ0kNh3bdM9WEUCnYN987FpkmtVQpiA61OtZbVXFdsx7Dtc
sE1DT0yv9jB1/E3SYOGK2tm5QL8f1n0jKgB1hrvXEX+c9BHit+z0aApBIVaBp1YmTeL4+nm7VkO9
D4rhi9wrbjdv6+RXsmR/3Hpj1Mh/yKd8P0/2P6MKwDavDKcN1rRG3I9osQMuQJIlyDjc5n7pnGRD
SU4B8Yg/NIIJSjGB5AtC0GxhVar38lm8PCv88lMVKOGBdfQgbZMZESL3rm0yOwfrwqlLA7wdaZsR
NVG4IcPzByjqapUNps0eRlfabdMZZamqoS2xF6kIYKdpfevTVhWpT1FC1CtjGe4GlR/4Pdn1CSkW
iYrcbpz8cS19PrVQzE1nRLSFC4skiOUIXFoT/05GyLf0t9knI0RKswdNzfeK4hMaIMtQMWql5ww+
NPGALwR61XiuDP6ek2r1lxgIsL5MSbI4MQndCD8cPxopz5aQmjj7YTOb391aXHVOpQDU0toOIy1L
OyNud+d0z5HhT+dcajP9Ek7LrY0GwdKiGkbwWZH7sCE1Da9hnuKo1fv9ry84Csx6U/t67/0fX2e2
3LaSZdEvQgSmxPAKcCYlUbPkF4Qt25jHxPz1vQC6r29XR1TFLQUHWRJJAJnnnL3XXhNxLar9+1FR
a6K4sKktU0EN1bTvOq0FMZCfhgN38OvaFRvyzTBQVrrcpFMAMRynwCnK9T+3JJbSHXjRzVqHMCbm
hEhUIM2LZXKocCG7uXmc0Urd9VY3IjCLPoOpvCA+7a7NwIzJmdH7ru/DeneMhv08hbCZShx7oo02
iCKDM9hF3Nb98AJi7Bnxz3SIkHNHjxRZnz29vwMS7G22QL2BVFRPTfZOFPwz6wYhz1UUejqwoWcJ
N1QSgj66gbz2C/B8jpnD33a7gTIBHEUfuUqajYjJl5CApn+mYy4fzZ5efOvU8Y2QUGsxf2KUvjmj
/pZKuUsVu33tnjMO17sxtBxUPwMTkeUuC9KHkw3jvWMz+GDDqh6rMCkhFXCBGglIbJYv6+GalJFO
6GHfeVT46EFcYTHbHTQYNUvEeZq7NFsJV7SBIAkvwPW97igHS4svq0l1/aIH1jHvSlReXNYeeDnp
LgP9tRFzblw618SCPcaH9QJYwag/3S5msOjIQBMW5f4qsFyElwMAROpR/VGQMbFofeqDzeG+gxcH
Ij6o2osa2+a2MoTyRNwEG0I5Ni/kB6OuHcgScfSg8Vt6BJvIAjR0M4Isd9taaHQJCGNbVCgBCmWm
uObZJbV9FzSDto+JazdoG8YoXpvpso5URCXuI0VSIOkL0W6eUtXPDYlStOtmttlsDdIoJnWvht7l
Ah+6ahkUVLvSoh990F/AIcHswimNhvvbekMpg2+F2huPWo5hZ53tWniBgZOPJ5KLHN7CLFHOjE0Z
IvYWZFjSiC+FinadwGXSc5jWvs4lttPFWKKVdKlrbjg8s97456kh80QmX1D2drDnyD6M5CCPpGaE
76XGlJuXQqs1yU5UKdgVCoNMmmU6W/T1TlTuq1EyX1m7YejsrPPU7Brz2ipQvhZhRLTga1gXq81g
jslmPVaItc63deJcFi16Qn2/CW05XQyGbPe9FlHtt/VDTy25v9WWg3ZfSdhrPxKncO7XWX2VDOKa
lTs20Kan5la+X/UDzICXBNOeaxt9hHHPu/l0qy67KdR30AwFwUdYVJpA/rH6jTmoJauWwV7MLuoc
PGKbv3NhE1/Zup6KjCiSsqfMXI729TILUkk+dKlRbZ1mfG30GsNr4j6sX2hCOAcHYfO/Hktsmd3d
VOFKX7xxKoLfxdi8XQfu67uVr1GUf59Ze8ZsHvRzWOZ3i4NiX3Rs6G+3YvU6J6F1MpfOATiL8A60
q8gYcUM7S59DOnC+GbrJaVXztS2w2/VuJ9xik81C22lENTzUPTEbYrwGZjpd11sGXXDPGmp6/6V8
jfrefJrZSCOJ36BTjAp/Fs2wa8eRbeIQxtwPmlOg9D2BIHwvfL1h11ikaozUOKv8z3Iw52mW8yyt
uT//fTxiNvH38RowCDWRJMYA86NFpOIuUGos0osa0VzuulOa7m4MLlUbt+3wGEAW2hetVn5Lfq2/
Sge/t8e/OO5LouV5lPgpxW97xbhkMfk66djQb2Js89/3jBQ7FDr/3oULVTVs1aaa19lnwW/4v4VQ
VzngLsMaaT+RPo4+v7tR4NtE3p1uHzrhxso+mdx6YxBbeZRdVb0bbvAZOaPxUGqR8UZK1+Tkuc+V
DhKAq8ptuuSI5Wq4D9pMvvX0yo9/H49aZTd1zTFqYDf2Dm9PqBtE6C104YHsuqMUxLxY1XOX9/2L
kdLSjgsxXCLd7l/SgWZUnef13gITA9WvLkDSAxrTOJOuiDCcO14EXrEe8CoueebifAL7hj0pfC4Y
+wnr+xX+xI6SofSVtsHvbMT9S19zEYCF/7D+VgWvuE+4jX683bVYHLRlWobB8MmeTS6Oi/KlMY9R
Lcrz4Fb5JliqCa12mtsXynl5yWu8KQnH8BUVj+Mzj2yewHpe3Br3CyFWGjIXG4LqsEgIKMo3jLSy
w9ppNBBLbOpqIjc9I/yKy6FAxB+kvmWYbM5GPY0vhriF9A05aUPKiBv55tIko7mK9eAui4Ov3uzx
CmbuNehGecyl/bUuGuvz/9xLMtNhjBgYe2mF+sNkQS/olowklg7dG7QpfpCDrj+Ixu35iDneQ+S/
3iCLdD9Mg/2qRPHOjSrt0xIkzJsEpu2H0FY/R2wxfQeVhQ4R5NIBam/YkqC1hBm4Qa16kdTr+wlu
0yF1tMQHsXM1YlF/ij5jkVWb5LB+b6yZyM/IfG8S66i05XQKyAreJMuBNuYZerAqf8VK+CTnDO2S
kaefcnhbz6zS5RoajEN6UGZ1fTg3YYO5GJG3llMhujDtimZ2PH1oPX4iNSPKKDGM+gUBzz7Xq/79
v59z9n/2HhDE4/A2dE1HSIwj5T8M/13VKk0/JgDkCmqbptGg+PA6JARbUsBROYPjNN9rPBjriVQk
4s/jRRouFzfR7y0LPoOjhwboQXq0LCWEdhrR+82juT7bmXHDYESeFtnIB7C2/Trb5hRDnZjhcC4B
7p2tLlG9Bqb2lyzVTb7AjcdAvZT4xb6Rtyb9seaoyFzCN2KR3PEO9df1ABJDdmf8n3tjEBankVog
oL21EMDot2ElBsm+3oLpVT7FIzu2YlDKJ8ytGrZxMrsy1x5vnqJ5huSW6BOClUWWF7NoHMxUqTBH
kAPE1PrazsJlA6ad/va9ciYiAXvAx35pjJlz03uSIRDAZNbT//7JGY7+n58dLXRDAIWxkBmjsllZ
OP/qG0nyAvBnKeFRWtQ22li7L2DInF3X4BXg0HFfYlu6R4xImb8+S79xIgQz+L4+SU/Veqy79PYv
12+QRsnOK8p3gtDWzfrQDAhpAriBYZMfaOOHA2wt3dP6ZESY8iYlcHC/Pvv3t6/PtpWGDrbH1NQ5
XErmoXNhvKfDU0aI6qgVz+uXxkrRcyi5DU2Sx5JRZ2QcVgc4q+XtO/TOSf0KlNPtXzGUmy9pE3z8
/RkDPRgYVBQcQAbLZzscklOTIjFYv2XEbNxg07y3O+s51mtMYWvoLXmex1pFDncLve0q81mzZmtD
Kpu57XNFO2Altc9DVOgHY7nFCEg7YDR0SO4hn5dd4tFqNaz2GjrwKzWutcdCTcb8oimNOvbXfeBU
B61Rczo0KgjzQKWTTnuTRF+l0Y+ozeVjrbmPPWK4I9G9453L3+aRQIDce7kbME3uWfY+zOG7sIPh
O7NAZARU8GSJNNOprO03YjflmQJZPq7CdKnLU64+hKYxfSOTKfBU6dAEYWZYW5wFxJJq71IZXtcg
Hchum64vpx+EFRF/gErIK4PIgNRhLFzLDCw/0VDltlFwHDqVW+5X2VneSnzGgRZcJpf0puVUnTP3
1KEF+qb2hHbaLA8wvXt310yE0WZ5oWx750SVBBCxCWZcWkFkbUxbvhXWgDQAUY8SFsG/byn98P8e
+9f3SfzQsmxf0IGhesn51qFo/ZtLzLJiIplkulnFahm0WQw1IdaMWrj3cu0jgGUS22aEXLeW+DAc
OJTLAkVbWtKWIrblcR6i/g44bH1DQukVGgZGvB8l+MHN6iRvM+eoqAMfajHVx2C1kJWdgmRB5H6l
wWgvDUJXDeKoFgKiqoTfk6h8aSqH4ICExhaVbftU1SVDKif44P0NzutD5gyqLdKO0mGOvFZzQzgp
0DHq9iaoK1hij0U1t4hlm59lqrU6+H5ajEw2MHiFsXj4eyusCPxqa7U/qT2FjugUQJgA2k61TYbN
onoFGciVFtkhykGjQkv1v4/ZkdzJXP0ue2nQG7bdzxoFmFBhLCWueyRAgnnJ8iUJbYArIF9DByB+
E0/Teb3194va2ONRcdrbd/x93PI5QZQLKhV900pBsMriVlu/uK2tbnr26BtHTPZ961abv6omMqwp
fIg6wYRQVO+MTRC6MfCrHtqy/Epzq3x3uyQ6Rot0vJ6y0ifWHSJpplZ7UTsSVP1Ufzp2mHGY4MGd
pdO+p3pxe7wqETIgZoMfwFuG8ResHEXecicbSQUPs3uGu8QF9PIxUcZpX8ZsPP+ehkZPOtn6WNra
/YE8xhrEDPKegeGfZwz0rtYzfKybz97NgeQnWpt7ZaWkaHKs7M1248dZq7LPigRYgV9lJxpOx3mR
AHZQP65d1DpEio3e7d7yUDWVVOdu+HUT6ipBVezABJne7ZinL9bvoSVpT0ph/Z5Zan+kE3xkvFZ4
MJdEnDwi6wJ0HsLbxQ6ZKPOh7uvuXC9CfAgP+M/q6QXDtbxqQfAO3QOAK49tOlKZ0iwlwBPAwd5I
UNL1y9tb6eqJLIviZZRqdZcqz0Oe0GitLOzaSvMSwY19uvUk0oFXQiuX00Y9ykVPUEbxn9NgPQOy
0XpHSrcp19g1EbFQpBg2bPbLp3XsKUxl15aVTfaTrHZADKMNIOE/L2UqCK2H3OxG+fwN+SfsFoHj
TmhucRgya/CstBK7FZEZmlW3IcfUplQw9mle97+XG1FME3W5oUR/bqxPRYOy0bExNMOX2bvNZRXG
raSvtEvtY9aD8QqavNny9iW+vuK6kIBxddX7kN633QLeSAc6VYrxnuTRQ9dEziMuvIAePazuhCqt
tpz7tf0zpXl1gs8a0qOw1SuctV1jhKS1/uOhcGtKydsBZcblNWTK/Fy4hX3IGlI91yxLxPEh3JhD
U8NcLYxxADPPzh5YieUcx949DSqQrUZcNTtP/1wfeywpHlFfqIo5vz3N4PKTNEn8zGIpL8Hcfrqa
zim2PsuuU9kauWXWP4izKG9XOavJHACgdGrX6936JeiWwUVipJvRHr9DPnAfdDb2D6T76Gcrry+3
e/887g6CrBaFxpPR6FTqvGMqpvUde5Zmv96Fipp4QZCJ+zYsrK0bYWrrCFhYasU0HEmzzXCad+vd
smQ5L8hJW5/NaVb62AMIUhPpfn1tIw7A6zhH22AM5x1RmjRG9Y4xC8GSv2wJx2kIfg0zQM1as+Rr
URgfWdIYx1jG/npEWnjYjj1ao5vn1Lo3Oj24ubCLtjRpVhJAqoqIWCucg822bBR24Ij51a77Sas3
OhqlgBzosqYgownOSQESbqINFS7/oSKK87Hjz1uYcJAsDUQP9C4YQjRBuxcijm/RQ91yt07caBv1
ZCMlvfOwfsf60NocsDPjzz+w4m6+yIHA5Cdko9kWkvQSXlA39/hX58OEjmrdZ7TTCKFtsNrteg2s
czU6NWD5vVDR55e8VNl0kUbeuDR9drqhq4d161CDeLgLgyvtKbC0jNrRtegWsSxuW12CyRQbAlXq
7xlzBdOpvAK7jJ9hMuM6XCP3ob302lIj3s/RXICSNULI7KH7nKbVEVsltgGnERelYOetVco3kabB
ph6n7lRXtdJsb9qaIjDfZdkcTW2oH1fJ63LPGJfmvFGLYyPIkrAcHHCiFc2mMrJwC/eAGpkosmbH
CBHQTGJt+yTTjk40Ws+mND9QJMQ/esGmf7QU+xpqDGU0yAdpW2dbwIvue80oe63W7TK/amT/3dtB
87uRVr1D/tQcuzKvXkYnZEwXxz+qieK+q5ruOo5Gt2HaV+3bHBNZX0f36yBlHam0BZmzFc0orxLy
uP74gSFFaCfqj7qMqL/Z8l57232PyGzax5GugpIcpo80wdlaSOKwAjeyse2VLPWxmXoWPJmfapgh
nQ1Jl8h781Q6s/wedJPtAXnUnwGtmNtUaUdsEbPCUAJ/h7Zy9VWM35thJOrCUXTdj5bYbxt+/TpG
Wh8fSwZoRRTbLMxWuzNT1Auum1uoIenJ1lxmOjm+rC9t/bIa2eLIveuVWjuDMiBMM52VS5zhRrLV
xHicYDOyeyZPZ2ymK4jhDtS1UwZe20aYrcf6tbAy7pq5nE+pgqa8pHv+1EtyqUSrJU+OJGz4NmKc
t+umPEqT8kEtyBVYlmwde9LejBBr3jblZqwdDUOK9G6KOPRgFgd+HrfgfwkZCJiPuNDArejZWpyN
U1tJRmSAUJWROMWZXGahtKAOmpauipEme1ZR8RxNFZD5Sj8ETfuwcknA/W0tRjDfpEb/DfF+wFIb
X+e6m7bjEt/DydYeIWr8uTULLDI1VLH97FY/bkpuF5dqHYweuCjE8sARHxpbmR/g4OAbXV9xRVVx
l4Rt+IzBbSPiSrkvVT6+MIXpWjpj9fAft/Bt+LmFpmMFZFkMD72S0YDw8tDtPOasGqV+xeQDIfJd
ZSYPAJze1gNO1SNr1w34nlO9d19LYhBKHftGGA+/lxvkaIy/w5RZKv87EsDWbGsxaQQky2yzvp7O
CO8dPTN9Leq6o9nJ9qkVRIpMy9DnRjBGUepSV5A032Na/sLaWlVa8jOe0N8HWMmveiMyrgZY0sBY
O6/QJd9kw86eqTgsJTtB3N+r2sz0iXb+0qdnaY2wZA6BDxg+OhRNXqC3cWrPqHOIEvF0Hyftny/w
zqZ7xgP3c5oUp/Xx8J8nJ12qp0L7Dvxmv45RzcpoL/jVcI+H9f3aEzHakRpcN4anLgWv21gNlJel
TOzIi9mbpd3560ZgGRGHgNf9sGyYSi18mPWLShIWutYu2QBg+L4yAkAtAbbXu+8USSn9PQ8lZXuq
lwO06GbnHNn6V+8WBeE0pXM3NwRD67ahbVZiuqjp0WgYopDwSvArVmG+Uk34a5OKqlDFEW88IVn/
ChdK7volatT63s4Ub833GmAAe4nNPMTDhUsjyYYKGBDQ8AB+TD8rEVEgZNNKvwuDzK9mRlCLWOPQ
B0Z0aTKgFq6uSGD02T2MnT8vM69ACUDexFeoKjk5wd38kKiNekbwmG+RvbzhJgT6EnLp05rnFrX3
l+h0DRWN3d+7eUlQQUV0c6c/twDiSKystGs3a8UjAum79WhFQu/sZSJJzjVBt4ciTrD2Gz+hODt3
zQSKMmY2H1nFx6gN+qKJHxDZBepjQqgQwpo/0D8DjNwr4CAFaMvyHgRhf+rYo91kAOsVoio0Nu0M
UNAXwChcmhNOlr7lAQZZFaQx7UyFpMllw8ukMvAqNQClVxkXPTfBAqfpNgZT59WF4h6IMmTVYkPr
FYP1YKY/3K7F7RwKfRu7T25P4wu3zMFiK9AW5XOsuRdamI+jXaF/1qVFf2t+GokFsXpGeU1en2nG
cWiEZENq5H4qvTVtjYE1qRtnzHcXUyHRsIrB4A4VvTBcWugYQHR0hovszGTCm9J3dnVMV467A+RC
KBYBmT4mF7bEQffcNsnojYbW4eh6mKHqbOykSXdqRF2V6ocJ6OBOd4l3a/Ej05tP8VE68MX5LZcx
5fc6ebpznfmZFBbEibXrj3AykO+Zh2zohJ+2yrtWuo9pVqRYZVIb/RsNYzUsfpZCFbtuQrUTuQcK
r8TLYUF7YWzQg5lSCEQtpVM0PQu3Jcchby+xNeg7SozTYBrjUTTWrq4KKCYFBmEMjo9RijeqLVHU
R/UEPI8RqMfJ/JLPMXFHpfzBrA8V6bdO/1Y2flElDGMKEiZM+zJ3fbyhw4mNn/Q3TzPh/FgB3mIN
Z7FlHsBjvS/vF+xtsG2RCx4WwUOX021B4Mm6JdgkSfoYRzvgnxIP/iia7M5Uu36XiellstVq65bN
svB81VoabQysM1bxRfotrAUUNQELRT/axDw7zYmwq29OY93DjvcSjgBtyC/CUPJTkiqzr8zDd9pm
XpUwyZa53ewmgT0nmyDmShFWp3iyr3QDvoa2wKtuX2spZs9hqTK0TN+m2GQwj6LVQEhzxd1+gjqh
3FX9dAxpkrB51lTCevr3nkKZ9An7pFb5L1Fxqg+GsQE59KMrquc4KtAwANkCxfmizHm1MZ3ljzIs
BD5C93AXglxCN1dUmj9xoQfQFSIAiWveaJJfKgJShc4cE3gSsMcEbQLFvwa40yIUyXV9O4CwjNqT
BrepBb7iNM9ZSjRIxyVNxtRNLTFSzKvxyiuBQSTHXcAcNpgNSPqa+Vr0jYEZhvyt0VFTAnWl7tlU
F55ZRp9CMc2LY/igL20P3G/Ohxpw7mrxF5P7Q5MS1xZUcb7NNJxUkXx2dAkYr8vNLZfj92aYP4mX
zjyjoT8AQGJrxqhzkYE3dONZynHEfjMy1w8jWgR9LMKD0fQPmmAj0LbxU2EgJXZk8hHge1cnZ/Kt
GPRZWS9dxC+AE5E/xxOvA6xSMmsfY2xeurn5xU6mhzoQPppWzwux6X3p5P7Kqs7wFRMbHJT5vBkq
2Z3aAiqjM1VkBMBlmGg+6gv7fc7AWtqKCy310g5sqsZJ+aXVc+WzB7qKtidi0eruHaDyXiRKNNK2
gSEiqaG3zD8hIv5soQzzti9IIjkfw1r/riwhDuPQXif8bJs8iNRd2ZWnVk3fuDA/aBPwOTum1ZED
ROwGdjCoA9xcQu1ggOxlYTNzLGfhpk2LdjtgWwjwzPoDWy0VN0NC94KURRiIkQBt1DzYdoZlQf9U
rDmgHIzfupQtdBl1LlqA1t4BEG28fjJe7TJLzmmc7K3OYcslFSKZFZK5reI1jOf0MFoMA3UXTYgr
9vi434qK2kQJgU4o4U/UYwmF7C7GGTfkUGL4f9cIdRfoxQcD6wezUxJkVPmv3mjkNkq7XaZX9R7f
8r5qZXoxwo82sLczgZL+DAbbLyGE5S6NJnKFK3At2bksTBZDfGqegMDp2Fgv1CJ+cFv5kWm13DQK
4jX84376grhhfnVAUkT1L6Ob+70WK9kmRe/gAwH65YRLcoq8RpH4zjvbpFX5Ns/BBdmob5tDvlWV
lIWlfQ7a9JnPsjtZUYCLKpxHlpv8e6vpvE893lZ661n0OPALulF7LDE4PwZxRsJvMG1lG30WlTp4
o2p8gsomQDcIPtrQrvYV4a2+AloWBhhZGKJX72rgUQDKuPaks47kt7O8FIUVdF1ZeoVDF0GxnXCj
xMYAIsExYQngVsMImJbObtJm1XMg8CHHmc9p06HMcgdYJXfNgEnJDbQ3o8I1nVNObYxAg0c0KTvV
itMddt8eWGMXP6RFdMasg0RUZBuyzJmE1NfKDHR8ZNImyIvYkBwyV5U0v0FqPIKlfWx6vGuodVII
oRthWXcWesIyFYdEm+iPltYH0V09LdjvmkLsYzV0JXrTmEmNGS0zrRc90T/UKsqAXUJT1gRK/sZl
jhwAF5tr9KoO47vYHU5dz258ogjv6wnLMu+bZ3TDZwRgahJqyH6MTFFGK/EJMd8zwNAAUcYupnfo
VZDWA/S0F2vIfo16+FSo5rBlImF6mdprjGQNBuToFn3TqJ9SbHJdiraceoULEJ9WKlGiaurGacvs
DhHxkfo1PEtZ6Zt+inSvTZQvS8xP+axfB5X0VWZkbx3J06d7WqpfZWFckZ1PdyQRbBBPfS8MjWPH
rLZyOkeaEr7Fg9zr0xTRveAPs8gj9kKaiAj/P0NdPTd1l20tQa086oQZ9PUFNxPTEdtPCmq5QaCF
08eKyI7iXsUxGjEOPPBecn3lJHJlAk+X870i/8ATdRhtSOX5LJaogTyVy1XRIVQjeLRVOtcaILPe
oBDEFgHiO7ymHXOwNCFLsaFBRvxgsO0p1tgihz7ryYHtk30I4+aRcxDONoxI8P7pb1vGz10cFIh2
C+kNs4J0mIRoPyrHK2DRuhiQ9MQpPIARJmyFl9wm0xrViobzNqw4TzucN2GSbbI4Z2XN8GG6JljT
RJ/v8ir/zDuArIIuUy6dR9GSUfUZBnmDHIJNYl0SxdcO27S/G/SBHY9DJZ9gWTGYIh+SDpFUqKbs
P4YPY0hST6SxfZeO8lqPHcpZvXujedVvZmKmPAL4nMMkCcdwdbb2YR863tQ4xoae+ym1gTWAEo49
wxrcLe3A1G+VONsBx9wqQ0+UNXZvX7U1Duwqz3xnZmBZF+VuCFAV6lVueoU7sBJo2Y+WlhxTDvKS
LaX8BojO15TqxYwVIspaKDrWssUJgnyvmoJS0oiMbRqVXkB+0RbK0EeMUMHMOfSNuVZfICDLydra
SpRy5QoRBuONk5XxO85dh74bWWgRHcmRiQKKrfmU0alkL05fXrR88iVvYW3AmxzIQlST7lyyBnP4
yAHJ4Ta1kyuKAMwNQ0VWJ3huy5Htw2gCrl7ecCC2H5EJtcKu2KvpRcxoapr8IZjf0N1fQjtj8Zo4
23vd+tY74Umh635J3PgXZU14ieaqQjPBO+d25jOT9xc3WtwnP8YyxSdjKeQFue7VyVtY7hLCN/O8
u7aEmIqJfwMpYSAAygBM3cOobkIFUrHs3nt245muZjtNZqAGnV8F62FWxCSL6WSnjibairrN2R5F
UDNAXsI3xsQRmkdypMlPYt6UUnp5I3E/NOvrTdux0KJKbbnsFrWv5myJM/sFCS/aXlKGvGa/npgy
MWLYyyYJwHV0jQmyf4dHWiT2a4fDii4cvuCyv1vOlp6Xh6qNWSh+LSV8DfPyA2HeruRjTfSWnxdo
exscbc2ogUT2Md1rbYQljKmH0NkuILTx1V5MGzWo7ykfamGclT4uqZcm5IqOeU6r/KeTMKHSM/mT
BoZz7oyfQilLzw4jbUNn7cyGavAHs7gPk82SeYXJg52H2JGpc0/M1D1FMSBzVWr7gZHXYFix54BC
9V0GPwDVuMSHHhKXszQtyYOuch+O0U/LRdlm2EzlYvVR6UinhRZFaki3w8sx4KDkQ2AC/6NbRJzw
JDDvTD/NujhKToXMhQkNUogTTYceqj6TDcNSwDCAbaFrxOWpZ5hOSKD0yzx7xh55Dvsu9hq712m7
DG8ZvYsSgKt16Crtx4pKUWiq73A0gSF1X3Q5E7CAOFll7kY/Q7122PNHycah3YrYfrVUPfA7guGl
Pbt7HeGZpwux4frF0bicyKoz/JyG/IDUE5ZR2+9yK9YvdsfUkkAAH1p/4WePk9jbY5p9k0Z0spMZ
2xp7ni3YuQZM1n1d1uq1b5iTiwLufAr5yMIJDQDBOqZU6E+I/7YT2tx0prCaC1YbMEIa6ac2e9ii
/WoDY1PhfT4P1HxTQ1pt2PK7Z8YZaV28o3J/dmvXApDA2HBC++xbwDoXkvdMUdKeu0h5n5hueqlB
289QG/h2NimfeV4aSzPJPhmyzHdWHH1aAy0oy9WvLrnefsBed9tqi4sdCW9VRH4QBvjTHXDF7QfJ
Vb5eVSXYjPg1yGrF7w1eVyHCb1blPCEkqH2acSOxGXm1g+59aVX6ZSC47yrk2mxK2PhGhZ2Ag2Ly
2QZc/wmN2yktzchU3udVyDGqHtIpCbatMaBJigwi3ByjZWIRudumkNEuDSjD86I7qBmBc4laB1uX
LRcZ6Qx2VDxvfSo6Xwtc3UtHnD0NFy/8tmxW2/pDRohjYntgLsw469AX47WMA4ISpn5EPP6TCymL
bM4FS1KZ2c6ocGY7w2WwIpD0PWnbdcQst0+zI+Z8LufO8NJ27VXg9zlwIMC3Y4PWO9s2U69ppOTs
h342c89c3W0J+g3zzFNzTookH5+TtnuaCmKiFIvlE/RGqdm1H2sx/KLoDRR27s1GxWCYPGAzb7uT
WBJ9IaZh6JnnMxkE8q2F0AnTVcZp7ruIc7cmYIzOoaxlpaK2tN3nmtD0I7x5MhRy52sEtcroJmof
nZEAooB05BApg2mWbHLb8JhX6hYiUzyhWEcD7c2ANJnyFO8ZtQZCcIQQyzqeT8GnHS8HLSbcjRp3
57woaGxbgedyvZhZBjeVXiT7TPDXddjPsUKYbEDTx8VdbIh0J/Ja8w0bhpgOTsG1lN4zpFFv3AzF
eR927pEeTHuCbPtby8Wp6rrvYxcyNqXs9YsMMqQyazu1KSwcFhHviVpER5Nut+dECeZsFvTGbX4X
U/ClBTZbVc28IqzLTowNLkNtMbDta3vrupjOmUmTIZUq21DO06kKbUbZrvytQX6AbHGMgvadCOqn
RonkFnbPNeTvtKJRv8Z1rXtaKQo/zpuvNKP6GDUVVSLQaKNukx2L7Q/JMK1fEsrsBCgSHR/axb8L
OdgbtvEhMPz6C+PR1o6sx7BjJVrKYNGY4dbqtPc8ph8nwsDddJm4WJP6OkPPSwzn0QrtlK1hwBY4
V16arHsd49L2VX360Gu5YkzvbaXMzhj8LPq08yOu9XNPANtzBVSjosl6JvHWc1yRsxdUwTMEMVqf
KBxBPBKCZDDJQMKg3OsakTykRX2bIMYByMZNohuXAnnPbiTU09ItdavU4bQP9OA8jtVjpkRgeMG3
9iMJCg5HuieUEeI07TcyECo/iMUv5OCnrHuL3cTdOGMaEOzFZ6cYgV+HVrFJDEpodCu8HwOKWVkb
O7sayRNMNq06nJafLkZR72Zx4nKf0oTKuaT2gEE7tNOFAjZCstiKdheOvbGt6/abo/4G6kk3aMAU
101OyiCdHWsaNe4uYWddd+Ovspcw8Es0faC7QjqhdnO05oiLEd1usnHZRKI3MjeTxCcJx46IkHCm
pCGrM01EtZMgN7w5MekaduMrCfJfsEbYxRIkrrXILlktwHFcgpwOZNKFJ8ogewsqDGDHGH4Hnav7
etdwOPf4HIiwD9zhgTOlYfWEiRML7aXFrD4Uyt7S5KuOn9hXNE4iUzFfo4kwyjxRn4pk/hH1s/St
PN4XCXiEXh/BbS79mFIIT+0VPn8l8xRbRLBAlGgLF1llqxYy5rK+mwTLbTCCn+zBZVDdJqw8roU4
1hpfBtq4lCFfbl8Jb3TJKhCNo3uSVrrrfhGk3lKAP9LfYYodanst/x/CzmvJbWTZol+EiIIHXuk9
2d68IFotCd4VPL7+LoATZ2bO3Jjz0kGypZaaBKqyMvde2+p30koqbLx47TurtBkvckHyJ+heaWQ2
s+WlHT0BphNkLrEzL2LrxPHdX7o6SdhCzY+MskfKEW4Mr9NPok36Y4rfgbQXHNLCbxa+Z+eLgfb7
IIxVEUUXuhYjQlkyg4wBG0ttvrvpeItiX6wLV7+WJq2xXkbYBYVG783VF1ofPKIBOOa6c8U3atE5
dL8su3mq7PKWkACseAzp9CgXSwO6I4uwuw1U1ss2F9+NhjqZZi3UhIJ3WcmCz16x13QC6AqPOcq3
jriVhCN2qTS7MSfOKbEDZa227ZPNTG9Rl42+SqilUT6Rna5X0dapo/fOGlKOI+awIG/3K6oaaLDN
1pBttRxyf4nqe+qaaC2aXmYCVoo+Ien2aP+qJfASumYKVWJXFled5KelQ1P3RP994zkS/Zq0iqUS
uw+jPuLj6Lxw4cac42P3JwSUVd+ztQJUXtBX+W6dCZsevkRAuRSI2mijAvRXWfgCApQYVM9clJKi
y8zKbO25/biyl3jcIvIP+HRCN3xW1QbiUk8rQ/QgjnwqDIeqntitl7bQGVT4fofGEDOeFePB6m3S
hQtaiqSRryZ50sje6abauOUc3IVZ/UICCH6ysjz5rQbrWRD61ssfJoypRV9auC170Fs2W7hqBwYB
1MlnWykkXbkvJDAQfdOV8YL8PAhHoUQ174E0VMzwSJzUruyjd5Nswk2uJEClTOwmVnDxVc51agFF
GOJ/HwQNBE5Jm6s7tHkD3Yc88qWucWZtmdMvVSrThUMsqlbW2ZpgGmpr1Xio7YQdw4zlBi/LZyK9
j9KuHyKXgwOkgLUdvQ5YaxbAhrjgx2BTOI1/xSODf9deKty4a3oqGbjcVa8RBwJvA59iR4JBFb64
kovaMTlLppXXYfzIwXobG+mDegGE+CsdUxIVO20f6qx9mhnvHQ+wWeOio7dFZWyKtA9WAkji0s2t
X6A6ip0Mu3czQMei+2LS1Ga7IGTNAf3wO3XshU/V77pi1am1cog8kqoG+cvsG46fnrx6/VAe1RhC
RKc4MY2wrRKR9I3iDym/Yw9HdrDKdBNAJxWe4SDeIpujltDeYpmYC+JgsKYlyjIhL3enl2hepQ8p
z6J6aPhVa8EvBg1NJrCY3Gxvxs5raHKSqdQAAlo2+a5MpESuR/ah/gHEFVUFUQXscS9x4phLgU0C
poZq7mStQrDtL1lvsaG1prpNyl8QBvdZV+7MplYePagh28yoACV6tNuwVGLsJ/e87g9UAR/+0BNL
6yO/cOoCyRCfYTbS6yoUSFwmTypS1hqC0/N+Bz+dBAZXObJNoHkY3JpfdV9r/mc9Npy+XOe3KKyd
RNOZNdrPund2WuyD8NeXxtB3hxEBpiW1YuVERrTR1FMwUJvi9qp4k9BUdMm31FwufhAvC5myzhvJ
sLJj5lVwXeDyahnokOZXsyrwLG5b2/S2hFdOBZN1yjPMy073JZB0rdwhOTaZ9wEtx4eQ7serMTNu
hoo0NDBApXt2v4ZFCtSoqn4EllYsUTZy0iuMTez03nmMW1ZEAx8niUhMdG9eraPtLHxYCxGpVjHj
jDZA1kEyx9l0/De246Avf7dZYq+ykBZCkY3LJDfAJOk5XQ5vfCxjuhhNBfi3t6jSNRPNlOXGi9Jn
L5OyNW7S8r4dxqBIQlraJ5xk1aoHRGYF5b5gKod6kOlIpws8VtRNFJrBt9OlLdnMvsIqVyHTMoav
OICrXPNrdQXUFgQcdly80JHX6KFtQ9E1W4SeJkpPBMc9U+xFiGaNWvwURu4L/D0gwLztDZSYHbIj
JrEdlV/nZZvimCV0tBtEifAOveeUYRRIDq5Zzr5bXPb7puIqbhrS/KSofwgHhAQtoo+m4lJRc38X
YkZf5hWLJU7im41ei9yXmtNRS/Vtr3WrkNxytr72SpUQipDIXFDXgxwLRoTBS21RpPj4gblop3vS
dddh2D6gQ22X3ZDqK2uI3gsqyxA9xKGFvT3meQ34Iz7GUX8cEMSIrYRmSgPXQPWdxxjANmkfP0lD
4HNhG7Rw5C8Kvz5ZZY9xt4MhYaLHpt1PcxVe1qLsyo1ra69m4b9EAmjQ2G2NSP9lpOx4xbBr697Y
WF3ABMDT0EWp2go27sLQtHKN6P4xgyA+wY2vEBAGtrFwV9A9h+KgAUCY2MVEz3JxDN7Kw/26SEbo
3rleHvUUox/A6iV2EzrpNeeOlj5sj5FyR8IVQ5UekaPWgf/XkX2FA6u6lgMhdMrXQR1+FW9l0Hpw
GeCXF7FmYwl2M6TqWXb2bXkYpbDX9VQSiuykVnRw4dFlFLKIpgiD8lEkokLl2FsM3rpxTVQJSd9s
avsA6fmd1IGAgDrB3ed82/XFlGGzipzyiwyVb2QhmxxHwqIviq3Tp9Yu0TwmuL25toDrrtBUbjXL
e1arYefVwiDAhElfXJ6bEZ8FeBJjobbeXgrtU3E5+jvOCeLjSKOqU5eiNF/iVI5HznnfPQrNIkxs
aido5JWRrrCbswX0VAdIYuAMW7+10P2OGlY4Q6O8J973ope0VDMz+yxrn2MF2uNNWDT7sbnk+aMX
Iw0W/oYWOIeea98QnwFgxVm4tfmm+MPvpmRoFbm1WA1WeyI+uqOUIl+3jJBgpsWLdD2YN6X4hOdI
9e4XNEnNeMRC8aWY2pM18ZpwjPd8ksha3OpJciNROWhUSnqSrvrml+lsErBML3hTlnUe+zvXHt6M
EpVl3XJFAg0rmIUngJxdd+XDMVm1kfESI0ghqvSdGcNXLktJ44R8aqiQdrYFwj3g5eHAcpZJ9mJV
6LLdzlijoUaeGn7mWfgdl3JLSVMvEbOOiFno//c9afCadcsskyi89KHLOLt0CmEgKqgoPR8NxHjG
iNbCOnr0pJZpxJBGOlsk7ek2tcS2xQiI1JehOa0qZvcsQwYDu1o3lmVG8xEgcrym3FyEATeFkXPX
Rbj1qaAQpOvasa1pHmsJi3HN3DqkhU9jUxaTwp/wr3C8ujohboC8jmGnrFNYnpswD35WTInxb09L
PMn27kgrdYJNrgXiHD1Ug2PPsMPXmOxEqnYG+NssUyLS6hxcZcaoTomtr7QrOFOMxrsiuZxUh4sG
5SHxHIKChwQcX9O+lVZ1pq36BZI39W/NHyw1ICIcd/e4ovwtYCoGdwQJ9p37AaYo26RaWt6cHvZP
Pu05YVFvbF350uz8y9X035nxpcf0N7VOIFuP5ZOFTEYh85X9v2EoLuRRMsgB9SGKbWPJJ88V5b5U
xFr30nYn/WNTACVAI0SbU5EmHXwn5695P8O4Z05Q+WcpYCH0zdYjXgjpbMvnwxthWgQbDGn9XAuF
NFml4dby1klqfXnckeshxq8bFQAlp3JMU/1lUDnP9vgjL50fTKuts0taZz0xyLrm0Yr0dFOgygeZ
zoA+XZTCWuR6e008ImgIneH6XESpo3Fc1PMlB8yCnqY2bI3Q2tqa8C5OUZkwoJRf8Vgnm8jMDzSe
HzDzRigqxKtolF8ENRgrcIomuzJNbg/f6RIlgY2rTTlJlO5yIGwkok2913r5qel6e8pto3wqLwFm
kKO0rXRhqpW1tmr6KmbtmzfiHHSY2kH2AbDiIUN0+DuPjAU9D/PCcBn9f8WCtJmOcmx23Q/4Yysj
INw26PX9nOjRTYm6M//MdbiZ9DJiKDIHf6goCikw8hiyhPOu+X2J1pKTmslgo4lQZstZ4S/jfpOV
tQVoNUke1apeIRfC9B5yYo0HvVyntpJdIqkdmyppdrZlVo+Njx7PVSgZ708nuneRookGrY1331bE
Li88Bega6el/PnK85MMSpIK2kz0rawmqpHd0EXSUJ+kpignfzeRRrbThnOB8xHyMBsK2h02fEbDR
1tPtgmPxbejh1dhh6Z9mKquDx9cynRD58WRFKZjSgjBEY07G01lRUDKGM0Ct1/SdMUTinKI6bECq
nTMnDA8MzAxGgyhAsxxTcGxdaYrp6ItsRhhxXWfbsuiusnB7zp1oI23NyTatbsh9wiq3sjW354oP
uyvndshYBkKwGa8xf0Oz8P7FeAZufTqgg/dIfIjN8RIDH+J0Szrl/d8hW9U6Q4NW1p0KunUYkfcW
M1SOyZt2DCjuZqflQIDFc2mH92e0ufgFp78ZMbBRIocoIc/rwH8qycaeBB0zrSCpXv54f0Ol3eM0
5/bJw1+zCR0T2/3ZLEKfNelem7yG5Uia34SSziLCYyqYDkWgvN5/TFen2leqj2tNVccfRYR/VGeL
eiKAMcLt4lQnmBvZESHhekjsY8KpidHjlBdaUGpZOOy2elOdE0OY7zq6EZg7+GBsFU9a0Nknif/9
iiqaMy/AODALPsJs1f8p3cJ+yHojYkGHHTLTt6fXARjc4C2/YdSEJeTBhjLbjrRGLD1rptraiy6p
gTs9/sgaVb0qRjJtwVibuXMj9vlx2JnkpE/a9/g0Fm3PNHl6DoKDk+b8IbRme6pp213aapA326s5
07vhwWvpXYZOka/n8Cck8Ok2VDrSnZqT32ufAqvP5wi8ZukFnblswKQsZzer76bpumhltpnz80ZD
pJxXtbfC6j6qWZIv+pQZtRuMR5+AE3qj6MV1jZ9kV8YhE2o0ATeqTRabyvqu8JekA91GKolwjJjX
6Ez1NH2O0DZL5NihOOtRGh/YAkMoPc7hL7gG/HS89eWmnmh5ox1na8ao1o654vBeR9E2SPN1RQ4w
XVGZM3Rl9L2KrEkrMlJaKLnpbWpF1w80T8UZsW6wHofCfHU0aqoUWJgeGi6DaeSpzjpqvegWgSx2
0FwpU6+frdAz/WEP9W018wpp1hyFcOujFnfuNs7y6Q7ulVtucqcrFepPhnL+SjCoogmdMeoWYicH
5GG9P1U6fhcs2xItFkVwsY5sPBR6a2erzu2dJdph/2IGRQAtJ61WxGM4CyYv3qooim4X58EXi0V+
sTVSdjhwoE1IlPRmYjzu7CC9jNOz+aV00H/BfEsXZKlpKycEydPU4aui6Tiv8DIdCplYgB/G9jkX
6E6JhG6e3dnVVXeB3JZoCpl2afobnq9gUwceeWPTU9T00ULt7Xgbd+N0UAcdQazNVSNk/TY6ebVU
S+R0geVXD+p/OLH3Ne5PbiyqGX5jIcjyGeP1vHxBBc33lo3pqqhkebq/9Z10+6OWM26bJLqRUnBK
YYR/buKEnTyVj87su4iBWO38rvo9ryh2jMjZdrnL8EBPwFCRQ8sNY9raCFvOddc2h65qN8Eca6w2
xs5UI97xEZix1762ODOu97diCPmRbcO8B0jkAZsAjyLbBQXs17t6YvfMAJ/CoFMEqkhb31/D6Lbi
f+luCb4aFylJOkSm+frazkv66D0FTA3K4hv9w5I1fvjUxbvNib+OOrHIzTr66Ro/Z/OQFYzfna6V
r7E7ZOsuSkCco25czsJtvTc/ALy2l/n2bgLnw9TSalm7FicpUPTqwvLCaK+YrCPzHao42UNfFclj
ShF9s8v8q3ZfK19Xb3OIL+ytFdJEZX9f9LsuHB7oq3epjjZx1eWahX+xRmUg1fQyBIF1hy4PyWEI
xSQiqYc7X7TOHOtQWOONtRz9H0m2yr62OBXitBn3rm8j3iFT8Inr7p6R4kw2wDwvDfquXGKJQIs1
zPZ8xfF/uIk6fumyeNK8tnpG32BiEwV4Nb8eXiLow18RxoS1kmjDPh8Y1oBTkHuSNah3DV8/ON0A
Ro0pT0KfqDvNCRwz/3n+giSOjAe96+gxqFt2LbQ2UATvayGnu+ZROB8z2iYhynbf+kNCCftMCIn+
5dCRWGW1158636EjTCG0m/2us5lJItpF/9YD4VGDTSRirIWIJGyki+u7vcKpVR15eyQvCp3lwAAe
0SXtN7wwd18OMCsRdFkPmSxj2khm8iMnvaSy2+ahCxt9ERkkIhXsIifihqxXjH+LqG36t/u2YIZs
Y14SRfRaimorU8wWfWBeQy3ObrRvs1vVtt+w23CkzS+BOadUGRvt6iJ1WYNKVx9abOrqFL05Tl+8
isyquszsQ9Uye+7p9xe9rB+FrlB4udGpjti+52dQI+QpoleUlc8jofNuXIY/hgANf4PI+wINXz03
Xksjf/pGPEbbQie+STCn2xLiCjRfUeLX6W/Of2D+m5mLFCyoia3t+/CxtZXzbDxVKkPso5RhplK6
+ptEo7Nq8V0ouO5W9QzTnSFSWoP0MgyLaW5PcoeqEQNjU7PtxkA7N5OnSo8559jhpG8cZHvG724u
5eBar7BSd1JNTjlrxyOeS/lYJONpXhBtmdj7TiopaO6iX5cN//dAIh9khuZdWN+VJwgNO7MoyPGo
ZLezBDlXcJSGd1dhFTOl9M8OzNSuDLLnsmY+nzSpPE3g1OdkICs+48LdEB2ZPme8A8eQEUBkOJ8M
GM0nOpzmUzFQ7Y/wptvpWSCo6qaeqDG6FUrrJn8f/PMcjgMTNOb/SiRF0HXlhyrER1YmyQreSXdR
MvcwO4tKw3vRWile+8bU1yOLtGd6X0FZIP6b/IbVtPDlE8he0eUGZVFxNfOkWWlZXry5hv2V0v37
Xb5mBjGzpp49a8y631LO9Suhu9055+x9NEWqr1WExOu7y+9evA0BoS+KCC+SXukkRx+fvYiUeADe
7Y/UhI5fBXjOhgQOihbIb9sBLu+ZzNlj4w2rmwE3vRjviU5tbzWLgDS1MzMWUhcSyAf6hM/UEQls
Zs+wOdM0lVKhv03vC6WDf3DpYOATMbqlO1H+04QkqNgwGaC7EXBPqyAPYdpGDJreVSzvT+ZXspiG
4v330GwOBzPXzfDbCDSkF92phPNrwlTUA17BjqAiv4cvSLGexqecEMfT6EQDOsDGJaB6rj500VGR
RuxbzDrfNeC2DOOK5CwLstNp/H14kfXZ/8f2bUNw2pFyRNji9Nqf38CVGFfMuUm9/i4xEqMamVbn
rjdiTi9+sO4r53pfdfWkRGmej9HFryxjZXGseivr4C0mlvuXxDtl9mjuoSGY9JbLgo8xd/eGTJNX
Isrv2bjz61M6ZTLio2HKYz7JFiJO6tN+m6vMuba0jC3I5IUcw/xrYLVcGpoX3qBNqnvVpAzJvcRZ
Ds2kwBvNxt/qBVweTpTPrs0kuxO52JME2z64tfW70S2qeAtbAQqmrDvOGfCyVcyDM3rM7ib8jFMY
eBWGpsOUS0+LzmErCNDWJ4citML/leXrTvFaf2VWOYZt6pawLaFjFcf9/XdmlQSspzRFme7vlLTO
NAihy8Lw6uPW32T/eeTQer2/VnMjubBhXgIqAtePvBcRBNmVAQ5axsBMHwY/tUAUp+iyOsc7jpyk
1sbYy4VmxTZBVNOLqCXV/UDPJRROf1Pa8iaYSh7vPscGMe5aGKWxov/ULEThZ+Or2t36vHev7fwl
iUcKXvRaZQrEZnopHgb9bJGT7PAvP9m5Gm+MVuDAzr38KC3d2URqlj5i8n7M4/DVMF3vxRnsdDk/
YgqRLTu44+cayeUqrnd+qafP85ewQqXpS1ue5qeaJ6yVaaTr3GNioYy6fw4EX+ZHWqC+ltg+z61o
3mLRmcC4W+2FodIbaFKWUAewRso5uVBHu1o6AgulYdYPsnPT57pjCGZVbzmmko2qVpiEpy9eEhoX
yxH8xnb83DTa+z06xcaTjFYFB3YoYkZHcky8/5H5azr/yPyFogNc2HV12xaCx3+/PtCwskHHdnIE
yLb5A5RREegbicXMGrjXcT7axYXbmEVOKtUYbnpmVSejdLVjHbw0IQktQ4D+RTJIYx6UKQ+BXWFC
Cynl4IY8ALH2HrKxUSHmgQydX5u/+IRiLzDcHiSAj/OoWvoRl6C5LklsJc5DnizoAmpdF9d5tbSH
6HmcnhUKqqfcsF1agdNqZWqRc/C0FI8nK5hT6+GJhOHZ8DvfWV5afASqDZYsLkzxkA6C03Nmmw+s
gc2OkVG5zRKyMPIhOqZ+Wl5G2uWc5Nz4EwAK38OipGnDYXbbzl+sgNZ0FEZAxqctL/bblYpR/o8N
ECbfyoZHo2b72aLZj8Xab2x4jY57gNKYsCqVAjOLNiAwKb4qU80e65oDF8D2l3mPy+o4xqRIOW0p
qE0QKiFOBHM34/BjzV/J+dH0XT21fzh5IN+nl+9/YPqjBqbvVRTpJXZdjestbb6kDaEjS7L8wYzo
QNl1tzeyobmVrbxTXFovpQ2JPeMWlOklatPm5/RgDCDDKYL+0djmfM4tQpO5nlCa/OpQDnhe6Jxt
fYo4VoZmbWW/tYMieXfwX7XL0GjPUVjRryzaegddZs861Cw9x0a7EetHc0THxnRJ4pdCt8RMy2tW
aqQfMUb8Gj2zWqV5/Bvv3t7ulO9Mo05PfNxrpv05NmgHSJV2FpbqIhzXISmnX2MYR6RTrBStwP0r
tVecg/uoVHVa28yUfKKelW8056yAHVS91Ap+NhED1RLOutoO7gGbkoKCGDC/Hm7CUt8aVc9PLFyC
ebSQMZZB5RYZOARxkSw94a9br9naRmqtkWw22BDBigymh18tjVc22vF6U9AS4CNPXrrafQrJyt1B
e47DFphRFSHihMbGeZBEU7QW2J91tdzWmEEL36cVjMxJIUJ+HXcMvgB2xo3MIKlLrgPCpiIkHdsy
QdFD6AZ2sOGUuD75tlXlP6LF82x0tQwGhsOQFo9elvobjs6nChLcovdzbW+ae9WR7smWOhabqcmK
9uAQOG1/aOKsP9AserYs2An0atuV0WE9wlwa+A0akijr8TrhtUzJpcG6tC+q6r00mZNq8XgqSg4I
MSmcpfFzNMgxHcWnod5oRSImCBdkomWn1K4WEaKA7UDYOCAzrvSoqXeO55L5oDFSsMenxI0YXQfK
LmtVY0/ot8bslkYzZrnmeczNw5CVhPEgElYz5adU1RsW0gWKWecqvOZM6/xoRyhiBTKhsuV+xvxF
dK3CUBvg9gFB5tFVQmTdMlpbuF63EMAxUUg8AMmExO1xpzg96RIK961TVuA4nSezI87dTR+q7Ldg
5/fAk4Wt9jEOsYXVn0Yu9bRrAHbBDFvt4Dqmz3o98Qub4OQI+TYHGszI42EySCNDzHWp7NSisTe6
k2ivVTxc0Hl9h5wBbrFDFV44o6BiEe1TlHWHLiQKUG/ieq1ObWmCKCMGZKQk2W0NQMutHwIvLx5w
sb26WXdJ1N4//BkHMpZjfqxANMUiKS7BtMZ3zuRvommfp5esTbNVPaZbvrOYwg96/TPVUT8n6AQJ
cbMhlqjVyku4z2pj2UKD8PjIet6ulPMA2RDEmeKabZ80jhQBrlA4F4+57V6wuyw5LkYNLQdGkymE
o4y1wgEYE34WnFVUvdlH9amyi21Q/DJ0xLQRiW5XYe0qZ+cDtG/Rkadi0/f7lulS4r+PDcMKdmn3
ieFyEr5jz2fERr8d1ZXmntGLOHG1djF2IEzTwsMgNqk8qMyQwEcuVaEsrPEVLA5CD/FWyuBHxsJz
deJHJ4+HY9PggeZY0i1loTy6TuYfvYbwSk/cIsf0aS7jVFMzZ2M3+klHL9o7oHyJzjhmPRFCnZH+
8hvYMK5nBFd1bIjt+tS7urxhuaGrskcE2WEmbBlKBxmzPiNu3yShBiOT6ceWGJTASc2tr7ntIW4/
HBMJReN4z2AJ0zUmiLcBIZ5f5QB7k/alZexxThq8N6VjH7n7xD4MRLmVU57vMOZsEgL/PMr+naeZ
0ZG271KMLCNDUSV74CDHOivxcGB7c0polX4g87M1GFdkb95DmWGkjL/zrTso5dqt1S/bGOo1sVj9
IoHRsGmSWzfIPT50Y5/o6VfsvtUebX/HqL9B6iJAmhibc7+eqfi2dtiHwXB2TQiLV6uKHRYsBFpl
v7OsODgJz36fkxWJEOWw6iCRAJBtHSyzzXZj7BL/YOTGOuq07DHNC87LtFkXbaq6S6vx3Y2jGzGj
qE6/MFgfNmZu6xcdnBDkcDAt82vzd/1GyVdEXEPN6PTouVe6k0LswdHF43GxrY7UuQpFyzqpQrJQ
wqp7qwSeWrtUt3MGz/2vYvRqdqpa4mLwTXaGvKBVhQDJrdxgx7wpXY4z67ZgwJHz4e4MmstWUdio
dmj5aELQMjctcS5ylEhzoHRdKcPGTR0GgUwCVnxkOudLv7oOtPeX8LLHDRO86qrAFtt55KZg5/E4
U1i9z1E8QYgGcRsJcX3PXyEvm+Sz6Wke4+9Do4KuxrS6s9EV3hFCzqLSmH/da9B/h0Kqc1DFX48j
ruoKQwjLpAdo6sy//l5uarIYLMFVdqxpaS9mIoQzcd/jtu2WuW8Hx/s5ZY6rwqCwq1juX2UtPooh
wfHrohDtBgVKGYAqJiTtUyvqp2y0lZ1pWiUbaEZvFoIALZog+jArc9VELSzmQj2jTyRZXM9/qsHj
XLzQgiAKGlj10e2FeyxVDoJhisUFHLv3hOQj3haF5jI8dgnwi5sDgdDEkEHmI7XEUJ7rnpuIvtxX
gB4FocbgPOuRGDe2AjooxfjOuuQE9Mdgc84gBS7lAZ2J+92NVjjlMY5PvWCuk2MteepSHKFl+abY
KiOy1I7PQWPob2O+D8rSviRhW90GAjhmrnxSRlhAW4f3p80e4t4WG7NsLCR1FKOdpzsEx2Aa77d3
uj2obZAvI+SSLNtqvgus3IroHSfll9Khu5uj2Ap2FdQ13kjmcFAuLfpq58avafG3TvXglQj2h5Ds
t0x1gh+NPBc48d1EUEghxcED+0lQfHBqI4KF0R/GV7t5sXu9gvjdMLyEUVSfGWVl1x5F+Zx54DDD
fUzNdj83o4eyQrCU9sZjkuR/TPf+/fLT1H+cdjTNgiQrXNpZkLbmsOq/IEl7cj4kys+Q8SVOy4eQ
qT9HdZGfGwJIZ4AFJDJQMbZzbdIec0GhhD8Lk9q9sX+2gYMJrCyxkpiy388NVtLyuPL6aJdLfa1M
rL2ZPSVUPT35eInKpDrrgU9An2dftCTKT6orodRFgQNhYiSLlI88Xfr66N3COlz6E1yjcIpyyUKe
ogm2Rny/iMdPaSFjWnIiPqF1Q/jnsXTEgQUnpS+qj3uq3wCemaoD9e6f1BUNbSfuhrRZczMwmMJZ
7YjzPceyLveyjuH6owUxj3UeWccmRwFOCGXxYXpoicIuqY4gPl59M6JXo49Ndaw9yQL/qRpAf5xa
e7FrrT+T0KqTiFEZxKSidpjfSzYYCezCCjczbGz+4nze33p+5kgtGG3MIQzf8a0kW0AY1Y5YEQu3
QnQZEVjh6+iZ/KA6Sa2BDT8v4NfZ07GvIaCz3hO/dGrUBJ07QcKM6OmhzImv2DOsbtWwiyFRNSiz
g2I1IyPnL84Ej1R73d/cr0yjzVdxJ+FSt0oj0TG6BQfQ/qA3ztM9uneWEUBkYAxYBqitk96jBzYf
Lw0tUTbzP2LFx/kn2wBl2EjCbcnLN02Rv6RqqkcOQpzmdRPxkm5ldxZx0ovzPScWNsdnEZN+CCJT
XgqNd2BpxOjy0Pc0Sw45uMrmoWDBbAxdwbQbhVQpZCSOBFRMX4ahhFFckAo+PzXDnqpNJt4WRxc6
xh4pdTNlns3ZKPNrSVk3e6zOnwzcvL3aq8bVs1V5MIfxWZ+eCVQY1/nRqJmwyk10HPNTz1MwDZgs
ySstwIbw51uP0Ljehpyn78Ev3HC3JjItSnsO19AEAW/Xod+t5hmhbkX4nnEdrea5oah8vJN2XUB3
p5plaJ/unTh/jvJ1HuvZSSf+4zRMwZJwAdSTT2jXIpLQyPtAk+ij/PjGeFG9pK1iMRfMk8P9tsCR
/1QYzaLC5rIqlHH/78uKavwj495yLWFZwkS04Jqm819NlCjTDYQNZnL0q6Z8obk6gTZj/3V+lBul
cn9tfuS7kEOc4GsmdZJqTaCGdCaRnaW90ICvjlg5jUUwOKf7+sDgLFoLv6OYDkptO0chhtABriTH
x4dUD5/mWcI8XzCmqYILZnWbpIi19XYkd9whCMKb8KmNS1ghQY39msgwcZoTJ/AfqE5zYRbkHAJG
3pvRDuSLHJxv32aeDWkWR5f60YeDhfbbDi4euJlHtaie59eFr2SMrMNmH1uu82JwAIpDdztUff/U
xrJ86KrgcR6RDES675tQfdAYoi3m7Tc0JMqICuvanDlxXxfuUyk9hE5d7PyxQ+88/bJ917EsR0q5
I57pIm01Pymd0rxmaLKmzjv6ROvEcm4sYFFtstZg7bxfn3TkJimdSt+ljC5GMFE55+IpIaUcfkS8
SsEu6ZJZLPNcr9+oMUSIKZPInqLF2qwlQpc1DHUggitvmu/kIoS9AMhog8sUA66P4xCD8SorA7kr
M0NyIORL6wxv5mhky3swUCLsT9tu8hvQMs7eGWnZM5EvjCbXaxY+KWF905UOJsSIvSTXq+CHkOE2
n6ZShZmX21Zan13oFhcsnj43/xNA8ubchDmLRQ+SeYl5HTyj3ta3Uad81jybYKascK6GZajLe4H6
79e+/v9c+rZBKoJK71BgFJy+/5cd1aGBpzD/oKBLnf4beQgafosxoMojI+j4vK0Ohq+vvzqqE79k
QaIji0A2KyWUrvun3eWqeSoMSAtMurjieFRU9R+P7q9N383m1/7+5/yQ1kqrIMlIswqm4qRnYR4b
n+Kqvf77r2r8o3iwsVJTU2BNEA68k/8KYQtEa1j4fFqYMba9TxFe/R9hZ7bcNpJt0S9CBKbE8EqJ
MyWKmuUXhFxlY55nfP1dmaxud6luuCI62AAtV5gQkchzzt5re0q2k7eYHNCBArEBR6qIzjnC6Sr1
rGeR6ONJLyeN1G9vr5lMKJe098+xDBKB4Loc+rF/Ij7pr7fiEABct3Azsmu9m236qWbYSNy+Bmy6
BLBTaGAlJLaxnRPnNLjpeKrHFBpG0+hvQ+A+eKRwjnYwv6Mv3BVeWvycvW5XOEX8/PsLIr4C3snB
Mj1b+lR9AQLz67JnCCcPWPiYH1HcUGQ3zDFkzhQC//1EsvgbpoRv7TR+U83bzmPY3mWPs5G0l0Q0
xsGt/J8ufZaLhSMfsGuzUaK9Xw0KdZRD55Vz/3g9O65Tr8VggQqa3RkjXpvvGMswYJDJJp456Ntu
8fG7yvfmvl6OTaGLPRJd84XvJdIndbgLi4a4HL9kt9q57VmtqWE/Sy6qdVSLa1ARJMFwezmQ9HVy
WjLG9KV9QmWdvOXuNK7jsP35+8vp/T+XE7eb6RjURToe2C+jmiBgmhlZhnbAti8f/50e3Fqzka+L
tGx3arJMT/Q9JgYcyOKQgQBuLGfr2MDrZ21kc7J40qWVVU+RYWjnKC0JyZ6rJ3prFSg9oDqe86Y5
fnWqSBEpm4aZr2Ek2i1+Kv9WUfyCAiIE6WJ3odb3h9bFWWrLuTE/HyyT/pYWcbjpzemgBD3NgBE+
/qgYlCMsRAEYR+3jFBfBhY7mnwPqyg2PA7Ediyk4ddBVrkdwV0mxk5W+SJmVQRaglyj5442goyBs
19hBQF2Q3xfNOjD8V9+fslMvdZR254b37hQf6yGAgzdJBSRYlZs08co3t0CoadR6s83lKW0BimAD
kW2QkSDlQoZBiBbfYv9FMUTg+5M8U9oVfiXhfRv6lL0Wpmo1qUMNByJB/Sp+/4uGrs+i+Lcq2CUr
Ujc8w7LQmP2jCp6QsI+a2UdHfqjcsxAuj0MXEROU+psR7d8GVbsK5Gj88UVPluLNjoGmF8P81o4d
+K35RPZUQNYq1R7e2FxKURDLeTzv59FYbkL5zKxNPbrNZUTRdbdvE3egLQ7pLnLs4AjjzPqcP7Op
Ko/ukDxWevCUASRAeciLqqQDmMjwn1ryBrvOpOVDw3FjDnizlHBFpZeHqTheI5QoWCQJAwKQQkVW
NNs0P0ZIEMluubzRew+6RodqK2DouvGi6jNEywmWdwiOwWIHRzs093PW2jsMIMZf4YF6McYXVaHG
CSnIATqZYhLfka0HqAs7dG1CA08eWw6Q1yLbqLuf0hmQgz2dpjj4E7IDKnNb4zMS0XzpcmyaAbE1
pYHDRlWnpre0B9WJJRtYOy6WvgqERcQAgQjhJtUMbV1kh4we0WNUIm3GJXFfolB/diM/OgoTpFNc
WcFbWfGww4/2rWEkuwpNZKKYLwgZd4sCGFFZrQb5NVYvQYFQyBfOEfsjewer2mol7sQuXLeFXl3w
09/PnaG9LrnPzDkyETKZcfhmaHqyxepOjH3XR48QPT7LZdpENnkKVFDNbYdZfs4D/bWLik08jg77
LrmgaHCo1uqbUTSeoHFNkReC89qxir+prtSS4An4/ZfdlqFIf/uu+zrgRGhAEOANZoxfNghmHnu9
7QH6aSY/e47nfBX3FQqKxKBHmdvmt6njkxl9nT6VlJibmqnOyWvjaDPi9lsjfEBH1g2o5aYcohwa
sQdH21uVN5yD2cSbKHWTbaoR66xTjox2eVBlImWja2wcXz/+lbMCN4VQmGctTOM/1AHZDDjEs8cQ
LRfsQyN5QJwhqKobc9fR6vthOf07lTrRMLivLwz8rH8JSflHtK4PdNy2fIdFgP/HuPH33RN7Aobn
EG+PpeHviqp7J+oU1va06Lg6gLvBypLnRQtlVOt14JshZAmn7167POrhttGKVAtYiCD92EFnvJ7S
hu2vp4a3NXSHZnOs4/1wfP9Bt4jOm3r5/LAT/VP0/oYM1uaNkFkNW1dQb0OUdzt8DcLeodhz6Hl4
uPowjBP8BpSVfvfwYD8M69Fq4FOFwY+40Bm658V7LlU4SUSHNZsssU8apCu9ZfwxmLZ+gXyKSWtM
tM8MO1Yl2eQpfzGqAp/wPeb5hfZ0Vaw3FUMaD7YleGHrDSBJtMGN1Gx94Mu//3ryWf/2/SSo27Nx
XeA3oIQTru7Lp/L/bGAJFQCyshCe5OYgmjq3aU8zxVbsdu6dBbbmzpAv6ki9N9k+qbaAy6Q/QAvE
x8CG+17tcIAxfTRlnRwZVu0wdzhPS0Jt6zXDtNWleq0ujJZeIw6x0SYUr1o6uJmRx9VdOg+DWki9
NXGEwY8hQEjqY9mG/znycrBhzYA3H+AKiRb9B5ybee0iXZFxXJdFePaxFGK5GwtMWBJxPOrBX1F2
kI+WVerll4Jp2LrqGCZoTlu+9YuDbqMP5juVUYHifuV0Uf4ylHBl3Ay5Uw/jZQ4QBRc2omDTZUa9
ZN2ws7HZr0Mvf9GHQXyXB2Pq+bslqFDU4AhoEdM8VktYPSTV8kfeZdqJUTo1CrutnQPiY4N5b/7m
6+/lPMYfSWZlu9boN22Wo9DHkf/kyXKSHoD75yQEviLhPU/KdeAn+bHVcFIhJANXMFXWsRndF+Wb
EDMTKmE43T6oqJAEjq+5jM03ni77eHGnl8hM6kMUo0DJoNH/y9fJNOUd+/fljgrBsqgQTJ9N3Nd6
KGHkX3aNFp5mm297loyEB7ledkpnHYFLyugskXJ+btdXzUNjkBLmuVbEZDbBknqs/1BnajcWZlgy
RaUf1T2OS3LPMKq4NA7y1iQGDTUSE6G0boWfnuCoHyHJlZ+VdgfpEd1IP1snLTCqzzFwLJnI0D8P
VARrAmbgk3s62+rKWle1GX90Pgo/uXlffA3lglaxqdZ69xDCQ72p81a7xccYQmL6j/xOiRTMPstx
gXYHuq6AdbqaHw6mmNF5Nxq7yOIpyTBnH0sttoZAddMllX6jtgLLtOxyq44uQAiZWljTBZGXuSJW
ndbWtfmJDoCrycwTwyigyvYzSgPnz2Qx2UYGmAo9ExWdSDBEMVrPjsGQQ40T/uM4Mpc23Di7ifox
25dOp90qHrQmIMK7qX0xB2BDrWm9sEHbplNnX9QNnEc2nZPqJgbTY45W9ejqIH2BctdrtBzR971h
xe0H9yZKxzlxvV0j5y74oelN0EdfpW6UrBHtDSsorJghRvYUbdutVCehLmZrG9Z0ErSi9ldtB0DA
kFvRxuv3EzIzue1MmaohGnHn3twmphE8OrQYVp3gL/izh31Pk4Aca/I9gjq9cF9jsn6YXSZc+ogf
Z1nAMnnTcdS4UBOckpX6gdR7TAw22KshDaYbvSwJRoC2nPGbOqpmiGqLkEUBtwG38K4ydAjFrjDu
sLFtADvZPwUiXbso00+fsGhwa2772DjFLpbKljTpYRlHonuCtRIRksLKPcvdBbHwD42YCSXTNTZ/
QIG3VewteyNccH4iKr6FKfzgFA5ef7zvlc+W59dDvQBvecPAQEfP26ebEGLQ+deR5zWPvtnctyQN
oRDQ28d0DPo9Wnl7Y6OWGJ1mDdPV25p5ar2FVvins6TzuW6M4cVznJWwsmfR2AflH9BanvIG/qy1
MWMfz4sN62R2aLnLEaIyx9NzsI5K6lUITPINqgcphtsEbVbC1OVlQB6zbpyGMJX/vqeO7AYHv8zi
Mpiq36ElnbFPZs7xqtP8/ePMkrHlX5YfjwA322fPwpTjq9yv8pyWHf7iE7+IxJtyWzzRUrEOVo61
8KpUku+5nUGk+77N+vQqplWK2s52612q83BTN3clxLNRe/hPXCB/RwSAxiljAnGaxItXeeb1napz
3/sAmq6acNWtfwoXgJTdmGnreUrrjTcupGfE5DIbo9c+1jJMikEzqAkostsBzeNudg2aCf+yFv9D
+kgtzZbT9xzLcXiwe192nuksBLoLNzgiH7zMBeFAuld1e9WgMdwFPLrRvQS5ZrNa0hlV709I8UHB
zN0+Lwv3Bqw24SCi9vbMUZcdLZcK2DkBPZNjrhrNrt7dhnXMDeGBQeEBeBSL6ZzMbrxBxDGdCRFL
IM3xXpgbMXgDsGuuSxILy87cFvmTF+Q+Sm591/ZV9WZ4fC9o/hHLjVeVp6fcH6R5STa9jHmIFnON
W1k7FCD+78wkW0WT9zOStR4MaMZ5yZLRFCnJkEXj9DDETnLPeAXMVBo9qLfUi00G0doVY3n76z31
IxmxEVjqy5N6X6/0lTX6/Z3Tj+OK0NDpW5oyAeuSLj3jZdPPSP5Jh8Fu3SGv/gOo9yklkfVNb8W8
6cA56rikrhrkqxBZPjsSM3/3vUnfm6g/9px9Sy2bEK3Y/TG0uQ3dxzeH7ZTq3qoCQbkWdaPdaXF9
+P2NYnpfw1xp1Bu6ISxD0M8zjK/NqwGqTNrMKUKDAIGOUuklefBTiFKSfIC2FIURrgu/eXNr0ZMY
mfsIXGtbpUzZGbsMcHASeq1nEgzXPo0YHdAkIs1yhubJFsFf7//6iV9HafkTvF3IVEYK2S08BmWq
nzopL0jtfrw0/z2yF5he6j3kBJ+VlSyHSRqwlm60DtfHpN6VH/hqqy18COPOc50KIDZHAt+DXIWd
7FLUcfBhZpQIsq5JSLqs0C19W2ablh1STzOwKqYowfE6/lSTusaijrxWx5T4oEOzYf6GFOVWjH36
lnc4UQJnYJFBuMYH132G4SDet4iFrbvFXUq00555V5opShtdOwZt8Kixeeqh69r6KbWq+tgEjPOr
Ylq3UL4++jldj6IkDAKczM1cae3W7v14rZ7NS2q3W7LfkECq2R/j9mjdNOlTb8Zor+YcRlY6v2lj
NQFq8paLGdfvYe5XH+WU9utwGLVdSaLSrXH10i45hW9ubDLoEkStsBfIQrjVSZjhxdY0HPHtAaCj
+2jSl7iUMy4nhN5vjodd7Jp8jhKFrZEsA36p+Mu4tB5Lk6wQtlwPXIAGqFz511HZGvzKUuA6soxy
kki6a2GGtqN5Yog73pg8nG4ruUCql3gSnynryzFzun7t5zoYRQhWQLH64oF93HwvHHKEm56PDLgV
MZVU4lL1M38MzJtEy9Hl0mnm7rUsgQ9eQ0Tl42VbtKxeB3JJWfj0gNQmAYPMKQ7RRJCTemBKVw0+
SH3c+xVMhzSeiCHG03EoUkREQh+aC/QKYx1WlXejxnUtkLh13cWk9+TGB4kn+sY1E8Z9Vk8MCYrR
C7F5t6bXo4smvlZpZthVVXe6BnZgrGGOYhz5zFrjxYx088WZYAxaXW/iydOqj1i3hw1y9eRWG9L5
6ctRAejJMiadGZD1oAoBGCnErpkF6HXE24ntaDDMY9SVMrwv9WbkWR4plXB82BfRNpl3aK1eLSt4
TLtSvLgVxQ//VczSERdzCi9GsXwUEU07NUUtBGkMM0/03YJFCL1osB/msb2LJXrZhccpl8TKdF9F
4gyP1wZMMQ7aDqyI8sL5UyHVyEhZo6Ik5b24M8jJfOlFDqCNfbjfkIpqerfqn88WFouO/JfXqIc2
5uxDOJHPY/UCyvCvI2fclKmjna6fSql61EtpxsvWcqsfTu7DCqKSAKaA6X2lExB8dz1EooDBkEdA
xPT8NjKx1e8z90H4enMLP5KJTZywYS7NOzONMGzx1FHNJCe5aDXGLWXhixCq7sKSfx5k1Ickh/H5
+4VbfKnXfUouSyAg0i3blvX6lylM2NR24eZmf7A2lds9JZqBj6/1xFHIZQDo+8qFQL8GCkInAq8q
DWJ5zmifG81y7gdl0kCMvTaT0TvjR9o0Rusd/Wt+VoigMSi+RyUxmMU0fVMppAiO4KeQ1oPtFTN8
480PHWsVJa616/RqQLuDhUAJcxhCaaS9fdMTmnoONkl2Ypb5NFnpowY94sUZ2uuvFMZ82d6OXon+
V68zNsZcXSAJMzBSzdgLatMRNS6NUJwrkZt5BEVg9VOnWUVIWv0vWcvqyv3aO7pcWcdjtm0w2TK5
wNaXZpQAHOrbuBkOnpIXpLJ5g5c+ewuD4d0vQ+1HC9hvSMz+23XykFZ0mivXBSk1O5dfR3Yl0J3G
b3/FyWbE52GEyIiX/OkNTXZQ0Yi9TWke5bm2Rpd9Uzo0wCX98a+jiPfCCELjNSannyB6kLUQr5lm
69/EhNNR+nGBlcherFefuwErvWE3Nx1dCGQzzDBulnJhLe/RoAhr59AgPamXyI7YZ5ihe8P1DW+z
ZCbjaURFqjnZM8EH00ntUS2su3emk9ypbWuj0wjP4+yh1hbQUF0wHCdkJSc3cYkpIJL3hiDZ9FIt
I9wts4h2rUi6XZkbzlXqoPQOFQxPQYrTftSw50U0cnZqZzR1LkFJo/7aAJE8RZlBymTV9ZAthmFT
dkShhALgLSipV30qxzUiQ7LkU20HOrl+HDV/XDnMDnDy8a0RRqWfedAGp74h/aPLIv/z9/egYX51
FdFKsvmf7dqI+VzaDX9vmgX4NuwubjSq5TgglLD67FvmmGEWELnKVnw9hpX5bZmelrC0NwaBeHzQ
2dmYmIq31RCiKIjoA6S5/0qcmH1YxNjeOmNvfCSz/dOd42w1Mg87BrPo2dGAepUYkimdJv8WpSyR
fPlS7uYpuNdmvdtpjhUcyRTRjqPoye6d7WzLIAdbl3zQlm6dPcye9j+JRvEAp2cqdSLZteYhHnX0
dbPnIJGfyAiiDt1eZTlWtdRrJw1hOVQTLu2xqj/S8EfhZcabBxTlkBe0+bWs3VhAml8MUSLOHoR3
TQNzQv0Siqm9CeOg3tV1bTxcVZVJQsrGEEreLWv6IW21O4J4yvvegkk7ppq4ZwCNZ5qH8xP2Tfl7
jjNSZEX6agTFRenI+Obn616U+W1btOVZaCHQJdGjRJu8+DLn+bfrGNHMwEYaS/+unM2lsbQ7Ly6Y
gEijM0LTmoW751eYRW8AsqEGxN1Lljn2XXMHLABWwl3QF+tOqvqUtG+sy/5w3fNdP8xSAX25Qg96
2m55kX4j5DjfqpsIyU0Pl//+eg8lWkuKbbqAA0xXc6i5NKPx7Y524+z1ugLhG43Ov1icDPPrTp99
vonKDX2CQ0AGm/6/f1kHONs9tqNke81eZks8oM2jI5VW0GejbHwvbJCi42xAzc6a+lj49JUqGceI
XHklW5dPdsi+tRygXIrq0MtNNJo89kE4JM+JLf5ALYyKUgT+Z9UNa/XQGOPpMS7K8l0C2G6hDV3m
WKcQTObv1/FYId6ixg6eezEQ6umJcsegJH+OhuF7SZ7HDTwoxtvSAMf+iuZ3ONMFlVY4DccamRwj
hEA88d52lgTGHMziXZkF98gO6mdiIrLjklq4kiRkI4nCcxmL9dx6qArcdnjORWquHPqggC44jdrJ
XmeosNbqdNKj7rBgsFgxdIQTqbbMWoT2FdfuSbPjHwoGM0gsDCYCmj88SmfH0te1L+M0u8hI7qvc
I9+CimXVafCiCIxNUcd4I7mbcBobv3PX6hTL3J7mMsFPif9Z6Nn0+d8D6pbvGuvzRqeJf8OFZhbU
xBn1wpA+pWSVrFzZl1vy8YHguPrF4Fu9y5zc20xxt7zXKfFLOQDClMf1yUGltl5wqx2YpvovZtDB
I6IFPZq07nz6hm0kwNQKvMFVFJJXhAkILT3Rexjxuh8x34UQ7cEfQ4dHu2StvZBOle36poz3bQ5X
5verrPu1lyPY5KAE0IUDT970rC87na5pWkvT2fRPyaTvVEUwZy4gBD1y4TlRJbSZKdhQsjv2a7Pf
Iz6zb+A09ueGauCAk5DRzpj+aTV1dO0xxzjBHmJjl/t6eSjalHGDNrWXdmak6c9QOJYsLe4cTTJU
e5cL6w/rus3qd3dxQghX0V3kWQJsPulyUdCal3DCwpXIIxTxF6cpiTDQ9fYzmX704+x8Q1dGcWgu
hfPsMvpTIoHebkg+6rtTSKv/2ZjsFmfJiKBWCrmibLrXKY3umIXigZqDT6V/GVkjNglwjm1UxiEM
iqi44i/geTGyKPRtpbc34MGdK9NG0/Rpo04LT9THmfyz29E1zzEPp0vb5Zd4tpqTevF6rScyjWJX
nfaxrv3Lb9L7OhTgN2mapmsars7l8d0vO6smmiw9ICttex2llx7DGKWQTfVFO5SY7Qkv8Nq7sJqG
bZiOSPO9+D9H5YgL+eXXn/86Uj8ZTuJReYWGiWmCBoTD6Iluq/osYOWeBvSskbgGxGeB8W5obX8L
77Y5tWF8NBiGfq9s6C1aMEz3RjIwOijd6cYE/U+chM6k2g43lhlGJ6NCvTwlvcdXSQMFk1v5rbIt
qbG5EXre1mE71+1J1Jvx9biQCTOmzjSeX7uhJ48Vq8hUQJspgMrcZYZNVw1b484rEBQzwAioPMn6
hO/yHksZdJomAxv6OtsRBsHKolBD0aLzi5J/XOb5HlNmeNYSlMKjWTo7rQJet4jKuADIKo7jlDJL
F2AVbJAOjTeuNNyOLyxfe4Y0xfvv71fxj+eMazvIyzFZ039F9PHlfs3zLHA0XydV3SMyKW1yEvCk
5SCM+8fWBvN4lSUuk3vX6R1RHl1So7o1l0em1MXKQRrrF4m2F+YSWivAe/a9O4aEEMcdGMsQbq7p
hY+1Z5hPJVsCuWyrxbqZMsrVMrlXZ3l4SIYByBIKhHNkuT+hFLiPxew8Fw4bliIccEBK+CVK40Ph
Eab55QjMlr7HB4X+yWuICZIbG5l3tzKcwgJ4n9+rGgQDacxtU9RrRSZxavbY2IMgyx1r1ynOgRja
f2naWc4/LzGOfVZDMCQeduWv07Wm1qsK2Je7JRA4vMe0QbYAI/FXU+qFh6wSt/WQejdNr5f3sbUt
QTuueh0TzI1p9gZUu6lihsOWo8vy5By2Zjy9pKOu7VpX87ARkgou1XYIoyTEN9pEPqoBNem1AYqi
rYEwiy9HzCtSBeXsB+iQ2Jl2SN45fN6NVVB21G4v3NuwqnemXvVHpcwNW5nxQx4AybgVlasfG1w3
ruzEsrExw8pY9/pcrod5Km+Vfjv5r7BbnaqX1gO4NNjgw0dnBN4XUo2aFF8tfh58z/9zmPdUv9z5
N1MzVBdaUOk6FDqKEdnPdmf7xpWStrZP7xFYl+9T5YZrpoL+yac/hO6XNguWeffS9kO+UquEXQQ/
tMgQjwkEsEM8lfM6xdy0ujap5zYpd8NEOy9KCQCsZTGrTrHC4M0y2oBU15BNsKS+9NlMXxgJ/zqR
2JdAoNe8JsIXmPO3QZYt58DJHlVvLWud+Vz5xWPo4o4De0qKMU0MLP8mbtgy8z+CmIWvgWwcTnZ/
Z9Q57CXyde5iaKMPcTHDM5eKHIZ0zNSTbvvlD3O5B/j1t0aAeA4MzUs2Na9VIYJ7whCTI9VZA3o4
MXdlOrjH/z0ivmZZ5PTt+hmyhW206sTxz9FPLOQLcaNmCWxESSoMZqaE+gyOIAY8TLcmIdh7u2vD
J1QIr38RsPT6Se1NkEt8ihkUajz49mmZyMZuCr8+X3+REMR5gkczfTwja7dl7E13pdO22zAq/zoq
9WwfkSkDK6jdijDBOWUG7daSR5N8r7XG04wm+1rBFB583mWqp2M7kcMljPo+TEF1hxHT0LKeOSKg
99r/bPXQP2o2s8pVLzu6GCHHHbrIsx2K53lY9EdESMnGmsbiiDGbCKEUUyRWfHdLhLy/PUWpjzbU
q821BQZAVcLqJXGdb1XfdZKFB7Gu8O/bcnlVTUE8AUQEeOKcVxQW2Cl2tZzRlX87S5y6vzSpuxPJ
JIkA4Qsmu/YYB0y81XOpHfTxRvsGSr7Y5cVAj4iJD0Gt8nyWaY1jntOyCTbY2+2fQKE30RgBfveS
kshLZAU8tiy4QuOyT4njWF9/aQ1Fwg3bS+PUypdmiutN0RASqd4rWXG2fA8NCorlZRB28hRBfz9F
0c8eR9/9tecu6nkTKAiaHg23fjORHSKpTUESbWvU6q9WGth79X5nkh/U0z/eKCqc7pPa2ITmvToL
ew8TmU8HteDW2Maal9wVlCiukHQlUQ6CxvwVf5jMgb9x8omRN55DGuKlPR2Sfrrp0bPctLWbPpkL
Xp0Qj/e1EOAbNB3mDsrwrGXhQY3WpUEdTPiwG5VEw2SKvlRa+KQT0nG75F6yURdu8t3nqx4LPh9Z
iGEDH11v6zsNMl8wl8W57KZaGqz1jWJCqZfJ0IjQ7fJN6zjzib1/vVLfBjW77ewYYKTXn4X0/6iK
otZDbz00pk0Xoa+wBY8knONJvZBuxxxa68/1VLSnYfRDssDrhr0vSjLE9Da5daTVq1xoBeTjapGp
S2U6sl6iihHfLClIoSTkYTAGH33wcdWkRFzwvXpW0uGHI0qi795DKQUZ3KJWWwYMSQBxX7C1amDJ
AxSc3tMvl5aOX+QWTIK4bZGQnCEeqX+S+jeol9TI/mU+KmTd+6vfB+oD3bZluT6zL93Dk/nFtaJG
pqXeSCaRdUwjSoAOleGLOvI0u71fejeB3GeI564WbEEyrdlaRuQ8Z100Q/eO51tDntZJVxznEcup
XvYOj9HIPGddfqf+qptM3U2ZGuDnr8zWcgqTrU400Qge8L3uZ4jG1XSXyRcoR5SHdZNtRx+rbAVB
j2Qk66UiRuG4iD64GUNX/6B4LXnwxOKcjI3x0CAtYRpfGR9ZHDakOkQmmpEQ02Hg1cPbSMBSWVrO
nyDG25VVx+2TVRbz7e+3f6h3/349uZDMEl3XQkNmu3CfvlxPJIvk3fWaCQ0bJaxMGgRx3wOPXGV+
1N3bVNMFENJynXdlBEQBTHAXT/mDVbQYenMpzwiRrxosF1DhEfQ4XZ2eXCJk8Aavri2Xfurnezh1
497xZm1rum156YhhvHGxlyHYmnoIdizBndycdLAmb/uxQkGOCviuggWnzF897ntkY2uRYZgvyv4h
lY/ABufZrZeP7ZGZq75GgYI5EVICLHIR7pVmx0MYswtFTiEclRf2B+YfZZj+OsDH2mxaHpBkUfrJ
gQofutpgiNek6qYNEtiGvkopXp08dW/CkJj62YydV25G0o9m8Ookc/EV6wxxAMHZbSj38xfEZ3+C
jYGN0NLx0okQ3IbsBe7KmphUWytPxNvSF86sbqtLa3WXyOzwJui2YAesl9qyPhu3LHddXv8wpsTe
DDnfrdvI1VZpNaZYzhvn9OulzOwYriCSoV/vqaPOmM9tCunbMhGWlh4Llvq6muhqt+MMjq7wyJFx
Fr17qy3vVbGqgmi+sRiuEz3kGjth44yU60dCmo2MFtCfsrxFP+8iSwJI/m71420zTvF3cANoWVs2
ZKVX5ntSWRy2IPl410ZIfZqkgkBHJ484bSIW5Mdsydw7qFO1KIatbd7mxeIgQeh/QNOhYZXSnxy6
P/sIUHvddR8jkURXIKUncWKBfClsAmLc2dA2whD6qkHBscf6kzyWTZk+uhClq6pJHtRb8AzgtYq2
TtdBZXzidZ5eB6f/iTcv+5k5N3k62j9x9X9bYJHtmmiwrobvuGymu5SdSy7aeQ92cFeoZzC84PGW
fhaM96jai7BlvpslIDfk5yPI16CZVOK7lKdk5NT/UqVTQvzjBrYw8DH64LPh9fk6AEF53HVaGrnH
Pp+dbbnQhGXER+o5WCUSbOYEF00fR/jQiJZ+QF8MDB5x6Lrg2f18ta/51vQj0e14Z4ZGuHOcWn+G
HvOc4sENwN5jjGtvBredNkrIrLTLyFCSWz+NvzUZYyb1lvpDl4jwe/mXooV8j1YZT0nUqfZp6ubP
dUlwjuP141HNV1kHocRE7bJucv2PcgjdfRiS55uS07L2lKfZycjMRTkG8aQq3QfyLtwH4tkqoM0P
6h1nWtwHY67fTLZch19vJbH+NufOdBNS3RAVNTvV/fXeaMwTU/xDOxZ76vfy9otzRyO9/tpHZ3vF
RFFODKesPDeMO12axrprfr9642oRfeTS3BsBHru+kN5UbpbJSQmQCuFsyy++Urkso7QCWvr4lDhm
uOd2W5GAURG71cD36wR+2bpxGP/36XuUBT8wRmmf8xSjuW22cTEtP2mVY4TnYOYd+obdfT5jJ1JP
XAHQMm8J7FF7AOqL+vbqw9Sd/vwLkpeR1A5nGN/f/B9uHr3gCx4E6zKU9HPgpfT3jWlE94VjEmvL
GvWdUmKpHwvDJ9feF8ljbcd0TZn7A45C5U2QRbBj2MHmxvi8+q37hYgKJ9d9mcvbXFy/bk7Xtn7I
0GbdJEd7ZnmdlmG8L52M4AbZ1UctMNz8/un29d6A1oCuzMDhpzu2TR9dToT+RybdEyuWx8487AUu
uHszyYEIN97Wyq3oweZRYZ5tY063dpSSNBZbcbXWZB6StFtqokfrrJFulrHhurn2ceoqYVSlILF5
OEkGiYQEXMsaMcGY7o36D0MkeISkDTM0NXJihX59ujWQjA/z7D+LgdCF645TkO67HqvnNk2WR4UX
mNycS9tH8y6RmrcCs086uvlmyiy8zLlTvlVT6NyAwigPsTw1xuzRbUfvwZlq5+n3F9Bw/z649hiS
mQaX0cAj6QhSm76MIRqfBqhh+85eYwJ9oyMqzW/1riL5hAD5G73AVNP4IjqJrrDx3TfahvQ78pz8
yb7PRmBgJggLqxofwix7E0oYbyTTrnVKkrLDrL1nZ9Ku3XZBNJXoPlCM0ODr2QbfF6ANpIjYP0v9
EbikoEGDKn2xRqJ2iuJBvej62JCz0b2GFinP7uSPf0BlV4LbEbD2yoNEfMPNG7DJbaD0gWfiKXSu
LNM/q3dCH8pIPsocxsp9qMPlfpRQ7pAWH4VBEZ5djyS7soQVEQ84KRjjQc6Wa4Iy+GoJ2Z82G9Fk
9rP3csS6hWHvr6PKExvD6JYHg9yIzRJ27FnTODtnguifwD8HSRyerXSyz7ZZ7Du7o/exvBAj3106
P68vXli+zg6jPaesjVUJAmJZta6frzryXLZ9Q0fO0TPvrmxauhoBU4TXNm8qIrTy4ERQ8KkQbXNB
NELb1rbj0xw6p6AcoqemN+2zm7PN14Kjjv9IVaM+TAX4BfOrOgNfvQ9c5ptp0favS9ke0WZH3yfN
IWsBj9R9PKButRdxUlh1lMzpiUaLpNpJzLro6v+j7kyW60ayLfsraTEuxEPj6Mpe5gC4fcf2kpIm
MFKi0Pc9vr4WqMhM8UpFvqxZmYXJgiIpXAAOh/s5e699/5f0V7Abl/IxXWUEsl4x/MeyFBsZau6y
jKvyc2DXz61QghtDlsJrn0BqR50kmschGnNwtwFKxqZDJy7Fe8SH/rpLhH+b85C5DfW0mfNUbUL8
AfHQGd96SfkuDZ53b8r9PT1ADyhbntFHl+tHL85WU9/UT6LGl4rUbtqbylDc6mJ4EZJXPQmqlNQr
E+VKm/yv4ZQe5cbuDuSG9gcSwweAR/5GZio/pBGuKofwJ/58/Zm2Xpu6Vn9GsrYjfDI/m5Xod2HM
IPYEIWo/PP3vP51inr7e7IXQk1h4WPEEMcdpr7Xdn6Y3nkg5jEyt3wfIZPPMIw93tB6tavXqVJfN
rt7EIxIjswLibc5CnFzsWAzWB9PuaJbEyuTk+BUIRLHiO3KNSRSp8+TOf80Wmf8vj01KYAT+IKtg
Ozlhu1HMKj9lRJ2xu4xYk4cw0ptSDXZmi9H3VWNV9RYC+wmPZpnXNRhJKm5jzY68FNJGtj3/plOk
Bo8wdfwhMsmFG5W7VDPE1q9rf1Wc379OhnpxnSwWSNRfFZPWlDCUV77PT9dJ6WqzIIMz2xlenwN3
00M8GaRAa019PZsB/lkEywfF3L9eJ1J4g2OitykPAfmfCe/y8bVa1iat7hj074nF9Hmb0MAcaUE2
8qLO9aUCIvzwKikGEMiPBGwqhlSD8dtAtakaRdl21QAwaV4Nvn7ZzF+i7ahcWdKrpVySERNUY3j7
+n++koa39RwTzZb1uihmmd9cybHI57uWJ+LArGRc/ihNVG0Hsi0s6gNLYsGLNec4LOEOxYCWPZnq
b54GZywxi3aTlinB3D2Bcr4JqbYRanAK8nZwXsMCDOr5nN74UW/wl727ZWpErLBzp69Eb+lS580L
JlU1Eu52RJAGlITTBxog4rtQd0zROD8MC6aNrMZPeOG5ypZX3lummdI3LYeTp2fKBiCwa4clPI/C
In57GD+lYFiBjBbWcYzs9Ip+1QIeGnSGIf6SJSlL+Ll5KxQp2RoFq0msZrq0HbGgNbScPvWpL2/8
tsuR/ekIp/h7uIgam98RlVTlvbwasD0TdWgbB99frfr/+kry2BEaGYaJqp+s/dQRfPnaZnj9oyub
lZKW3f790czb9ZfhbArZlHXYA2CB7F/eyZEiVyCwMxBPzQSRN61146uSK9RGZyBfMQBm7+IYIcAU
Jfj3g/j+x+DN0fn2eW/e6eEkuf6E10dpsOBmVceUR1/ceeVr98RbLYe4YUk6+Q9pr5SbttWf81BB
+xGMQX56/Ts7tJ55rr7/kKb+kB5kY0rHIMqZIdP1hS2XAqFTk/x823rlJzGYyknriB5rgoayw7y7
kgL9XpOkcfN6GklDVqtO53bZZpa3UgIqsI2aYo2Y6ddtLN/kZmJ+k8McBLeUfmLXHSx9Qj4XUk2p
rdLC4C6NiZZSyPlaqkIpbm1zlaFRBvhYX5EY2oBM8x5sqUg2U0oCh9pqi397+ceizf7yE7bGhqoA
lxKCzLNh9hUa0/GQGaykS0r1y85KiNn99y6ArGcqh69dCxRlYGRag7UhtihqIv/6IwAnzqUNQcnM
w3IqpScoNaQDvO446I8fkgGdV8aCJ3wleBEMSw4vrl2H3pDe3bKZsq+z7tk3Ac6/TguVB86oaSxS
OqX0FGNrWAWFMTohcsh95tdbbDnaI8KfeifXBMcV85cVTdQF8x1MTj8Ib2pM3u5rjVefovOPVeqP
xS/A4Ycu76q1SpLVj+SP1yLf656jtms4MvUd2TgTbiAKk6/fG+afn0aI0Urf+UeKXD99E93uHvNs
dHj9USyd1o/1/399Hf63/wJyJBn9PKv/8d98/TWHPYeZo7n48h/3ecp//z3/zr9+5u1v/OMYfq14
r31v3v2p9Ut+ekpf6ssfevMvc/S/Pt3iqXl688Uyo+U53rQv1Xj7UrdJ8/opOI/5J/+n3/zby+u/
cj8WL3//42veZs38r7HWz/7461vbb3//QxUs4//r53//r2/OJ/D3P85V67dP4y+/8fJUN3//Q9K1
P2VT103YGMzTBkKOP/7Wv/z4lvUn1VcTLQDiJDZUs+80y6sm4Nc0+U82WGCsTLaLKislVit13v74
nviTv2a20gxEmjI/9cc/P92bu/jvu/q3rE1JpM+a+u9/vK14GBgrZBUSGtoofZaY2Bcly5FgJg1q
G8EgmckC1TPC66KXEFn4kDc9OanuSsLFXT7P9EH1+S3s4q8j27ApLF1WMUBfSCIQNHeCEqi6lAQp
tyToKeVZbsHWfLBxfdsx/nEc1nY4MgWqYe2yyK10eT3SbdWWYxfNhF9B6KOjiqRd66JM7+00l65T
UQb3Pw2Dvy70zxcW+NObV8vrHbe4RyyRNIRacKH4/k8rJU/D6hjgplmSWKdHmPl0U3PLNuzISk5k
jwkhM5Ey+Chsd7h5i2dR0wNcplYmylulqL2ajnuhtESz0XtgSyaANVpDOS5tAjuXvTUmWxGXGUhM
X7LJrVNSudlVNUCWFIROpBNWCr/3WOhZzztskK+DXi/uta4CnN+kYjFVSDlIWGw/IVz2iNuKZcPf
Rz5+/afaskwCyEGXu4UEZKCFJXIq1VF6jjpMuUpdSp8wNuY5m6nAf0LgptwlDed4SvMuhUyHYGBR
iMY4EUD4TepNWLsJcT3nsm9vW79bTgkhgLikZiAiujK378hnVFQv0FbssJpdaBB0XDSVfQ49kpMo
FyF2VMyEpVaTG27VlcJaDEJqkk04/7mGG1fbGyrEdXvOqr7EgmihQOQVVmSITEuCv67Usq3gSus2
+Oi+Sx6rwa/op7cK2QpxQH7zk4h4Obl5FxGxi0LJ26JolG9CtvYCx5TJNaC7CxI8K78QaanfqR3e
jqgHPo9FKQZvj/2QhPBJ/26mAOacJMKWHw9FvVDEkMFVtINrbaRh2ge5spS0Xj8kNJZw/hjECWPM
op8OkmFdtNacFxMFhAuW8sToTRsarGORb4k8Yb0mcpDKcTezlACHsNu1v1HRyk6+lGTfiyI1dpk9
pJtMnRXVudS5iA1Ic2rH4JSbGfkMLQoH9p0EAgoq5JtylgWVqOVX45hkBzYByrKORviYYpQtmlHt
CJnTIvulKS1X+KPk4AMt1+isyvtGy6KtR0LjXJsF0Dep9YT0pcdyIefSeEWu1rhOTTLY8BxAXGz6
PH+ZOk1dIN0E8B6EStSCgu7GyBnM1l/UgVQBMyrTBvmFNFnhUbJK5aqRKu0YEsuzH1liOT0JPyeQ
tuNNGQJ7DVoP9n5CKW9gA9skT1qk6Rh/FL++aypQBWEMcwgPP3m8ml/f6rom3yi9qm7rBuOdo1W1
t2DcSI+Jb5JyLHv9ppUH/DZFw2u+K6L2WxVV0o1c2vV1q1XDSQ2T+PsIRQ/cdmk+aH3Bkrns01up
C5QOplti7QFA2GtNzvUV1GwlcLl+w9pSCD+I67L5TDiM8Z3GpyIWEnipLdopcTbAqu3ZYDULpVLD
bahYndsZtLB7doJnWQVapoRBvykrujhaT6ZtkJP9PBRqclAB8R7TRJjbqSyyFbFOQALT1Ltimvdd
hR/5WptqT/NTrTZp7AXf/LIM95pZDq7mNfY1AZ08O74W7mQ/YQwjoe7duOwQNTedd1BHVTtlJqjs
agqm7cCG54buZrAvmOuvRuR4X/y2QAEuYYHOdcoYYycj962qrNtpIhTEx8T1/Uh7nZWPxljWBsl3
rdSiUFQzpTqjHJRXFuaKtUEg5tKC+XoEiTlXqwD2OMqoN1xQrO0xI22vUtJbY68Q2x54+uOYyG3u
+EDTr0JNk9gbWRZG3tq35pU3JT+JvU9b9RjVk2BKjkVUp5vYi1lVVoU28+vsNnuqS7V5NkqDiN8M
+QJaH6kSTmJIwWONLWWfgmJzJq0eV2WOS9DgoixR/gfLXG5NQpQDIAyjwZOBUPGOqCnCHykMNAdP
6oZl6tXhOmE03ptN22KomDQS3grtm93U6i4gg2kVFVV6xIHVnqCax9d23NBDY8q/ZrCp+6TgeSO6
tliMI27+2GDOAqTk7TQzznY25fidOfrsQUlFsQnIaDqoQkSftKz5FpYled/lJimo0jaKW5VUfwRW
x3tRW3e1MuQbX1OqBZD9FIGRj4kH3yDB2521S+XCxnKnJ0+2pFhrk4l7O5aTcmibYpxt7a2gU1xG
i2ECzImdabjCHxCgKRrMrSZI/ctJQnOQ8irrMIrVz4CRkyXrnhE4QVBUDgJqdQ9XAk1AGbAFl0EO
Ca1FNmSNxlWCNLMhR9Xw1gGkiMdupDPmAY9YlUZ5nWANd3JMcsc+HZ/jVq6QlOfZUumKYdXmCgrv
uCmljR+IWaWSa1eV1UlXpF4aq4DQhIXZCONKVzT5LlQ9sSb3lbLYIHcUJgZyvEB9fyXZxHObnmhj
7LmGW+eq9A1ESXGq45zENhacZ6H0oK/LPKcZqfKEEuyAk1SGiUhT2JEIjPisKQLtQUiubJHmOX6J
KlnqeIbcSu/SWeSMhFLVulWtBfS/C32C1UHqxY1ms29eBEM6v2VhioBDFf65DKCFENgeTorbF3a8
zesEuhk0bgKmGZNOxSsCzhdj7VYyo/Qq9hqDOhGuAkut7BPydvkhxUTfuYUO8bRWJo00e1XJz2S0
t/nCDBv7S6JU1Dh5oCrX60QCRWemixkVuEhg77khb4CMla0LdVN8rxNL65cQ0HVoCOT4xQspmQNV
ynGEJ2a3slW5EasAAoqUlLwJPBTYtsBq1C99OFHjGdGrPMo6RTK3p/lzLftEhACmVa/TPCIPWfdC
kuvSTgZf3Hi+te5i3SgXHSESyspWYFwsPTm2VnUwVWg1av1Fhoe5ID/Lxmti+jpdggrHeh+KKwqn
VHtqX0NKmIZmt0gNgUdvVP1y5zMN4miAjqqxCzZItMITn42u0QwZ0c9VGzC/V5L5YPqlTPGJ/CcK
zugqK4ksQadWS/9+DODlu3bWSpNDs4YgeBb2Cs3w3gqJatDyYtNrGlY8WzUxYnSA3SJ48fV4qxqd
fUpYymmLpIrbCW09T6bb2rUPV5Ai7rIrxKx2pC3XLxMkuzek9SRbDW+MvmyFPQbAoqM6dtJhrgmN
uj00VA9LoSz4FZkWZ1CX9I/zAtViZ/CiJSLOSo8VUK3Q6RoV0xWbfQpMaTdk/lKi6f25YA2TMi2C
4HBGEBAyC6UiLVaTJWVEhMAzIu1Aag0kBvlAvESaZPd15CHmbpvI1/dGBQvAjVWzQhZSQR0ZRVlQ
bo0L6atoa2SFHZJIgHYpb4V2jFD2N0kGISrUZeFQpDFbR2omc4mXK9oSEWiRTJaHJ7XXJdI75fhc
JqrxqaPDvujYFE2HQRpJVLcZpvuhqswrbJ/1nqSXroMeq9TLsjOMtVyEtpsXXdG7hQrNAG+LPtC4
8Ox1SHmHgmQ1ENIuN1PM5IjOfVjVmWWfNNiIy1FS5MaNrGZ44cU+HTzaNONCq6mqHSerZtzoeq8r
G3wQoESCiMstaSVw30ar+pXvW5LpkhrIPWqUinoSbejuc8KGwb5ltosqd+TRge1PIZKYQ6p51KBz
nKZrSTW7HUQAGT5Ylp2UkGSlhdZgDOnjmmctM4w2ol1t1Q8RyyHJUXOwd0GVoYsFauytCQa6yUzi
oTTVgPnkh9iBEtI+ZTQ9mLJLFR4EAn6MrhlgVLpoNtOB5IyR2jzGdpM9T7ESIUMgn7wY23SlUkl6
FEpIPnVGLRecL4EZ7VYa0Vs5sp3PfoLWD49mZdNOBZHJQjHpm4ahaJCOlieD8iACTc0cXfXDYh5h
zWfNjjTKq17/OCV6dCWlMn2QvgoRH0TN0a6TCdgzT6CyMQYT0h+PTHfLS8ZwSiCqRB4Am/zqoSHM
XBj/5W3Qhpbzv8xxYsORYQQ10zFaFVA3tzTHKNVlpfmBOOhte8EwbaErCptcnbABzaZ4+3YzmAOq
liUtY5/tjwPrNN07smlU3LHG1Py68/yPKjX/szLMVfGSsfJ9eWmOT8X/B7WYWQ3+fy/FLIFYNj8X
YuYf/1GH0Yw/KZTTgeWeAwWhpvbPMowq/jRsaiigpJDCKbLOjfurCqMpfxomm3eZX6KAgCzkX0UY
VflzrhVrFt8HkzjL1P+DGszbCoWpCv4NY3ZTmoqlUQWYv/9ToaDzZN3XNIM4I6Nhg69tgKjtihKg
KtwZ267XP12V31Qm3hZe/jocLwrkL0Ljs1+0oYs0sAJe28ytBcHZhBSnXvhBzUV5W1b/5zGoKcmW
YuAmvqh9GCpPvmdbiIUW0ZaXeMJL77u3CzehczU4L2wvEHV8rZwdJ7h9//SUtyq812MzgZvcVkyq
Mnfn7eUMfBCPQ+ahYio+BzUZ95oTGMXeY6Xkn3wMwnF9k0iz3an7oKR1kS7AoS2ebQaRTNnJMKmr
vT10HDMHjxKHljIa5DdwMHbE1J2UTmyGeedEFIdlfEnU6eb9c347u8zHFcZMjdVYmHBDf7ncpWf0
Vk/4c1WmULjQai89qR4XLWX4D27t24Lhj0PZ1mzBsHiOKPW/PUXeOVbqtxyqLsZnPdK0gxIHZ3yN
N3TUzhXemNs6JYHk/RP8zVHnrqM9U40wqF/aPuShK3nfRQEZo36kOL2iPsdeWy891Gl93C80eyd6
U/r6/lF/eVIswVFtoQmd5tAvt7NULKmMMcW5sphDa9RIyb/ixPTFjxn7TWn9Ta2Qa/bv3vPrNWXY
qHiHgNFwBy8mgKnqwcCUWeQ2BPimarwcVASrcrav0o8u5K+npBM9gavXtHReR7+MlCgQZlESQ6a2
dNvDJ8Tn/+k1mw+AAYrupDw/+2/Hx7ysI8BZitxILYjNyzU3rdJ6+f5Bfh3vHIRiOlszcguJkXl7
EPYPIbt8LXKnxKCLHuYNW3MEXqaKseX9Q83/1Nt7w6oSPCRgBBNn/i/9bi+2xMQq1CWEm4X2apKQ
ydu3Hg0+AsQ+OK/f3R1w2kCJELoo1J/enpdJaUIhYpHlv6/f8bDfep3xH481zofnCM4ONwj199tD
SL3SwrHg/mh+Lx0brFDxpg/a+mnSwiFZRbla375/BX9zUjxAXD0UZIg3L6/gQBt9kmXio+OJcFuH
NOR+lRIK+cFhfjMmVIPKAeJbi7flpck7RY/nU+RhTOhIJwysoxg6RVX9xzORzkvT4n0NXI3Uh4v5
D9iH0tSUc8ggT2xk/k2rVHNdSDyx8/UplkWDvi1FQV6XyMPF+5fyN4NRU+m10PRHZP5Lz8QwfcEG
1uQcxzspvpeMT/jaICOf3z8MC5vLMa+pLFjJBDCt37RM7KmzYypqrmoWgHriSCvyHez5jsIh+1c8
VDGhYO8f85cVg4XcFgU9Sy6GCU7Zt+MyLWpVJmU3diUDV6mcPyF9mHfe45NCmeWGhLgao3NUf3BF
fzNqAL/aDBkMFlzXize2mciIEiIldpMuWZaYihHey2vV8g7vn97lQ0CjjrclM9a8qkdHefFkRwo8
jjblzhVQD678FqefrRb1B2ufyxt3eZT5U/y0kpzinG12hk42hvC9CDQIJ0k+GXu100pqwFX7wU27
vHqXx5u//9Px/Kav0R1wVl6ALGQ/lQ9qeff+hfvtIWje2Ui+IJe9Cjh+OkTRFiJsbQ4xVqfRJtPD
IogD4OP7R7kcfZzILGxlwNsCOc0lKVCN4zaOMjkGueD3B1ZxIFYK3/veE2l5AC4Adg+p3LajMga2
hf3rBwu439w4AZhCNucnAHHWxTAcEpiftTXGRPgFa6X1pZWSDIljZWk6xxR8YKO9XE29ni2rAOax
GVF7OSPj0gOwlHUwNyf8ZY6Hfd8dQNY8Zm3bLwtvGA6GYcyl8XH88v6F/s3tRD1sMXuy20EqcTFi
SENhtyHQOus+mbUBVc51MWQpopG2fXr/UL955N4car7mP42caKxS8qiZxaZc/WSM9qoc6w8G528v
5E9nc/EylQ0qg/3EYrj3betA6NEIIqS9IWqWXmpLzLb4JqWh5P4/nNjr/pP1D2vhi6MSbdvoklYx
PXugF4fAop9bkdb6/lF+eSSY/PFCKGwp5jN8VTP/dPnskQa9FKngh1VSF70wfzToBzqeIH4zC66K
KL7v2mA9mfoHk9gvuyhWwOqMalFtBBDwuS9msQjeBPIZksNYp5x7vLZYos/5oL4kSXnPRT7XvFib
BsGgnTy+f9K/DM+LQ18MT0vzKhnXIzQG+9EmlFbKvqKs/mCyUX4ZmRdHuRiZIfhEIc06xTir3AkX
vaRkKKGtJ9vwSnRjMTBDZS0KsbCNcCfV3jaIZzWtjl0n8fzT++d8uah4vdzomix93r9iYHv7nBj9
0KlkOxAj21kH8jh3dTfuqpC0rTDetXL8/P7hfneJ50cfNwHzEPqPt4cra3qrGgU51zKKQ1j669Ie
FihgPrrIb+UXcNi4yOaM/WEQWyo7krfHsTVJeF3IrfTV6KUnDiaK7R2Qj7U1qWgA+gb20mipDjXx
bc6e8v2z/N1FRVko8xlMU6iXy5kYvULbN0rpTkEm2nvfrkW+0tKonK7RhcIYTNAKlzgRukK/ff/Q
vxldPDQmEwP1D6bZi6UGPeaooONHgOBgHRQ1/S5E+sE9/GXeY4/KqwNhE2UAamcXi7U8CtNcHWSa
OJ19j9XAlWcYnt8s6oqgQCm8abzxP530Lg6pvr2dqS5I44Va4japRQ8wLndT+tFa45e38MUxLq7c
YImAfTqJHU3afOlz/Qbezb40YvKDpY9KZMymv8yw7Co1FhuUijQKVZdPAqdjBahqYaXjEnONUp2U
RRnKo0cLUO7Mq0GmjOYQ9iHbq2aYJplkcwNJv6L24NEsGVy1W9WNptfORN6sveh8wwMHQGjudKuX
0jM0oF2ZtOVSNRv/W65hSw55+jZVquB38DRz0aFeW4gsKpfC7g2HBmi816xWdkCTfUslMt9yY3yC
zXRuCXSLcxK6ZOWz0VnrQnzzJiBS6nJE3DyK7JiMEjnv7PeL0JUK9YZcKklaV/azUZfLAXG/Vvv7
gaaVoM/lRLHsFNVa14tFqQM+zdslLYH1FNF9PiM0AuUTrzudZolJRDXq+6ySzqm4o7e36b1qJwJ6
KgoyRTCOyVYnIQrg3y7TlJugqpDHSCuLpieqrWMsmYtaTReGESzBcK7yQRMuYrvcDYJ+L0rjlFvE
5poPbTYdRj0/9OTXFH14MkYEW4meyo7ZDvQjdG+Rd1rtUoi695p0k2j8Jc5wOQqxcpquUMXan2hi
190pqzeqHe50774xvoYSWSZZdJYk06A7O3wFF/CVTF5HDOENqWlrSacZL9SNPvGy8SsUNEG81kJz
HRnRHTy2RwxFW9WjT08gpNp91oj0gX+6NBv6vEyfZl/iFcI/36MHkru1rYcLEzuRIXs7DwPdIHp8
et8jSVqSHsf2BpexILa81xoytYQL7IutcuaU09mD+1Wq9ECsaOEp41FpGzfsMf5ssQrCtixIJiKJ
S/AM2meckFN4i7cen5VeHgGFw8PUOIcIIY+SwRPg9ebA4VuP0SkF71M+BZGO5XQZjIegh7e0zgHh
o+cl8zxatZJY1qJcVKnvVPnaozMMJGPZ+I9Z+G1IrqVoTZuY16Ji9k6rRPdjKu8EoAF6mQ56tXWg
Y1YOHyWys81UcYuyclrCrq00cC37UHmEv6PIWtsITwL0dFtMZFN9X1UFHTLPISc8yw6TuEdDtS8M
lCP1p1y+GXRlwXVVsLISXOgBfwdiJxgL8PrlQ9J6Wy0KzikxRANgLOla2JumuPVm1K1xo3fI86pr
s70FadKWOpIuaZXQaYTbOi6gELr9cCQXZqfOmTbqORq+TwZJjwSuK8rzVGzBvhC8sFaDhhDC3E37
h0K/i7tPHVmaxtK0s+UQnqPOXIn4KNTzJM55vyV98V4ProZpy+LCMBdYVKfxvipi3KUx7edj6m8h
XJBu/1gjlvEw1RCHtFP87gqJ3eyKqrcWMLAoghuSrvpZGD9uk/Cz15sgILZZt5WjndVchwS4V955
kPcBAnb1rteeJMWBauFY8bx9EXvaGWzoa/sxnwPxgNW4g3VFiplD0KqBHz2gCq/zlXwICn3Vcmcs
3irQk/Stnq6iliSvVSTuEWHp94mKZOcJRIJuH9PmNKg7Ni5aGWMUoCiXLgb9IKBtSN2L3Ldkn3vI
YhTb+4rfEiL0+JLhtQPQ9RApjdPIubFKRD+tEryS7GKXulV319jMpWVVFxni1wGIldaM6OPQWPFA
D1V7GsHH1EiUSrVeJFP8Dbm6SyjoRg9FQUzyOKzL1Fj3ZrBpY/2hnQRSOQ/eKTBHa/BubCm/SpPy
Sk144nLZuJlUHPGBfeoQBhFKT6t+/sBGYKzLxgSQMO60SRyI+T0bbcDd80DQqyQ5DuD7B38t02D1
cmlVdTiuisFjutoxoWxDot8j5UuLRdRPh+2cPx3Vp9yT0dBsCQTdadFK5c7nE/COK2G5GI8pKFFx
8W2N8X1fKbemtbLaQx9szDB1BGYRFHTkQyf2uQjXcr/3glWarABU66vqZhjC5ZAvgXmR/aamTNOx
4zdfFRKdm3gPmJBkBd4ToX5jVQ9VS+N7Ez/l0WpMz7XkKtQFKf2MxECY6o71mRPwrkrQwgwbMbg0
yjP/NPXQws9WvpEA6JrklK/aAHlBphHrGjmSv45S4q21ZmVZn40wefb95k7vu5PfvTR8jIIVdOcT
ElWXN8rYH1UvhTExXmnA8FGykWzSq6gbAWFLuYmUwwo/FSSJdol814hxMRLbEZaFo5eMTdkJunML
b6kZgQR2GystHLk85v0nLX6I48+eclOLozF8K/I1SXd2t2nCdTdPdtfdtAyZHKXuquvPw8ggL91M
YKDnndhbj7W+IRrLTr6RgZOSMyTF31r7RnRfvQBWc3RfBTtCgUKf5KcvobJPstEJQrBm4Wff+vSq
r3TayHdifBXJ9B1z5Gh9N+L1REJKj6Gma1alByvqkXYDitdbssqFdpLqu0L1HB0Erb4iocyzkMd+
pxnpGbjYqvLa9h+LQV4Fk+zU00OvnAQQaV/19+xuFyTvHTLErDYCVzja3X2WAfwo9JlfasbPyRzp
0+M5hw+jRhp1FUBNLY2NstSOfRSiz3rAn0geSf3Z8G91Pr3fmkcic7aDxGq9/CyiZKlAu2riGzUa
N6ZczeM278s1VnIt38bRzrcVRzVGtybWosnv9DRyZEoZ9HzPXiE9qLp/6gfl1lD2sv0kY9ARx7Ex
F82gbxSSK/PiXOLDaLNiIQGbsvtgV5fRGTkX4jd7jxkKtd1N0zCP3ykh6LT4bJONXeXmusBuh8Oo
5H30pU+LBdRJkjjBSVbGFjs9M60BzOYpVTca0QnwarPxbhC2a2pXpVK7IkyXXb6zTV4E1P0TXyWz
xyLS51unDwu8m4wrzZGzY+1/JiQCZIVOHI63KqVykbasitI7IRGagwbOLL/U00kpzr12NLInglvc
0CDkQjVWBdmQssQ8EuWnSsFQ3iloIp5NoAa9BDXYC5cshZr0k9c+o0E70CBeJ+VhlgNJhMkDlxyd
cYRjNFSEAWJJTkCfy+IqndCld4O/mSxlO8b5jTGOu0gZVpLJ6irtsUAyCU3auoe47hULuTOcWiPw
IBnI5OaFUxSbKOiZz213jON1KPIlEKm7toa8NM2m2gwgbTP2LIq8L5XRlwspLRcW7F6A29tWJu9+
XqtwxXKWCPiOGtIDlR3JmTi9n7R+zuMgHMvT1wEh63rBBDEqS0UQADXGd9rEapekoCpNtumQfTYm
s3DMtDtQxb0NxINV3kmT4ii4c5U+WshteAhN/xaO4Lo3xEsbfEoYh8UeUQogJPuAqH41hupR8vp1
G8hbv/2ah8YWrYc09KTyBYuhrr9EgFN68zGBIz+Vd6QP7NtxfgkgtyGwBuw1ywmn1z9pwRxfFLua
YWnOZBQ3Q20tCTViXjkH3bTKpfo8zix4WX7K+pcJkZmV1IixlrL6pGqrwEToYvnLkOWoHjd7asC7
RD6J4j4xETu3wTYmMBtNztQ6KbOoCq/cg0ow+2u/WFYzw06V27F/6qp224qD7C3BTLrSOKvHdHZi
YKkG1jRsKCaJT6YW9qrovHFJaca4b3ve6roxERlXTxm5rijxdbtheTtUcI96Ca51WGVHPfbBdwJL
h9SUYCs303xHADNy8cbcZ5G2lwnvWk623S+nWCe7Xk8XOsAmz2BZYVfqnTzJRytqjIUIwkU4imVo
4Jdj17BSK/+hGBNkWclSTbOHmIthBvJVbnZbsFwL+NnXdZOcNEVtlrltWA9WaMO1pM2stoiV8t7N
1MOgMEBMiSh0RKpyo+7MwTp2BelMWAQCabguYaJUVnSoLDjP2b3ffrMLQdNEOGG8asIHLI3ZcIwG
lU3OKpSLRTNtU16PhTgiED1ICv3ejD4OaDExWCBpxKOnBPfWmDtUpBeVdj203n5CbtoEZ4R93IF2
EWaKMxUm+7n8Vkmyu6p+0vUXpIReAtt48JdytqnrDJGDucDN57SIMDrzPLTJoogL10uJTWsIt6x5
d1jXloS1mlFW4M3XfFSvgBw0e3RSxtNobzSj45XDbrFQP/mEywz+QGC1es8j+5gmFawfGVw3QjLb
zq4Smfg3liW2nz9XQbc0ZiJsNriVt24JrCERg6vmLysrv2plCYgTT7nxJdP7VR0dR5JciahyRwr+
UmwtqvZg9V/SmrrqwGpFutbMamHaxTFCDs0s2nVUxHJ98X8IO4/lxpF2iT4RIuDNFo6eokRJlLRB
yMLbgn/6ezirP2YxN2IWY3qaTQqs+kzmSTPiAqYziegPUuday/uo6Y+laW4befCBwu6V6rjkXHsP
c46vortopcSuLn8wGshDjOKk7rubuoMjhl1KlsFECGdS07sk8U7XIdWk+SaLI9oZRtemeQUKU3lN
1obWCGcXKfcnkucvxVEuUmsWLp23h6loU/O7z0YVcpgHZc4TANKkmNdLZPIzMcv1uauWv1gm6/fF
adw6P6j2xUFJLXNHGsaxAu7Tip+GOlalFOOJsM3kQYkNl9TRvdMENUcF7lSCEE5LTA+Rbu7X/BJf
q+IJh+qWn8OEjzHDlKKDWOKcJC+vNt2meDDjN119W6etGV/G+FFlr52BnF2H+DsCzZNS/pUxzgF4
WohlEmDgBrUyzXCLB6dJ0TTv4nWDNHWB7c4E7qTTolR2680DQgZsK8Z0mmtEujEWoN1shnL7SC+m
l9u098wScexd7HQr0PK3ydF2vLzzhOJRZgFmM5SdWjxPljc6O4UCFVfYQpFnEO8VjUGP9SVaN4U1
f5ZrogRrKWFWQ2WQS+oG+ypdQy35hOmN+kbYkLjkRiDqg3v9M/NkuU7uR6DgkihQbT6mv6ZbPQXD
vWY2fNw6kSaG18WL58yjbyb7ZLhkhBRIuxH4pkLbWvHvC9kMHbS41iFKea8aTa2/xl60vKyREiTJ
T2p7OFbi4RxFb6v0o4wP6uLayYbU8Kk4d4QJlfWnxQEsZi9Lf6Tas9KzRmsqrTeSP2BDuRal7Xwg
cXnnJHu7u0DA7/HJAGt29fGpH24SRTCLmoNclAeEWE9ZM7qV6lV0rBUTnp7A0/Z1MuW9BBaMYEBf
Sn+l8joxjMGUvc/7bYe5kUEMhqRI8jT1Ge4XoVFuFN3pGx+LKWExQV5Dzg1iVDcR9/sR8inHFxFP
RDTFReI1NQF14MrT9YVBCgl0XgMjIZUWT7bMU6V0exKrUlDda/sscAxjvb0vykmvt0kR/iQiw41L
wUTIzaPMryIRSjq9Jx2SQ2eOVWAy/TgOjekxWy4T35PJPswmM/o56AfqIaof8ADU7sZ+LlXUGdTz
RN6UpXaWu/pQjVSj9VNtE3M0C5mikKlATlf6Mjkyr9o9r3LrR8YSGCmHqy4hGn1u5L1Ry55YYNRU
fWBBFNHiyk9tg0GHHhZT6xYpNAuiJZRNrM5BxlOdDdzGgkZHUwK0dTqgI2cfa81JVb7z6KS1AoMy
hREOqJGwEdcchx2pAgQoRd+N1P/NjrKr13InyRVHSGdwOL7PFgL+PD3oMPgVU+XkJsUsS88QTV1Z
BvY25y5zGgYY+FEqWn2HXDp7N8qfOZEUkTgPHbl17a1XHx0N7Bdw04LBc5b+6vFJdOJCucZbhHyw
Gr6Wx9cOmsxqtoeyiBlvFU1IeEfUAZC2CyuYs3z2DHB7ASzNwRtgKgD/6NIwTcw2HGwzO/YwOXnT
6RqUqYDVWsJWcPWyZzY2RezXGX4bX4ND7RWoi4k7SNCoPRbmor0bjc58AHbmarso+aNnbE8WvgK1
9SZAfh+TyiAN4wlulvFzUhPlq+/KNfWqddY5INpYfmoqCe3zutSDt4qxLTiwV+kDuTNEJvTOnIe8
5+qyxOnE7T2n4O75O3x62ijv8Fvkh9TOVpOLXMLmVrRAxyNh1Uzo2BdYMxFLHZhCssSxEtRbkapM
Is0u+zCcbD3YuWXhXpFngFQyrFtNMYsXKZ3NaicSvbmWs1lfmM7impyqtIPMZg7b0THUJxlt636Y
xFpjVzK0oG7FtIGN2QbtoC6vupovTLOIqBLloD5PtjJ8l6VV/Q5OpAxXWEGl42HGX2yMIlX+ZaOc
3ndJkzyh6SGwK5a64lOphhR3fjJQ17QGsnN5kISrkFCy6THjzFB1qVb9cc4hE7f8FH2Wc8ROFk7X
vptWKjb4LyCVIMxHkQE92xxH+SzQpF/iqh63kWbb1w5TLx55Rq3g4mxmAJ2hMN4zSJ2scCA+1kaq
AkGURMvplprvpL5WR5TfDB/7tKzOhiM6h4lfCzcT5AcUbLiV2FfJsEqYwHI0yZU0+pquT99Vt9AU
T4MWYXDoUybj5CrVr8CFRi2QF3IqPCfD5SHbUUrFVmiPBbycc7uU86XU1PrDJtYJP1Tacn4VjvZb
GprDELW/Z96NYjXQhK9TxqNf5QJEPYF11J047YNSqqmMILzNpTdk1XheYBsrYGF65anNFfgWitWo
wMbtxldnWv6GoLlHk9ppP5iS5JIonD/IUk66dbWsxLNPpAeNArOlaXGLrpIqPuJeka+yOrWfNiGC
x6TLLOb8de0wLyjk6VW0a7dJUgNc3zjb8mZlhsWYVedoLid5eI6suQgmues+gCzkXjYVnBgAeOen
RlT/XIJJd5aaXP+ZjZR8lbqdTloFxQ0FTq1zZA7bTJtdEk3YtqBCsCCAMLZF/OcPHTHB5xaHWLoh
fJXisU1ZxW1wAtLoD72i9yFgqxUSU1GAMYzSbCjdkdToKChyTKckKCVWs2uRAfnktnW2N67d/TWt
OzWSYq5s3su7c/tqjFJZYY9e032uNjUnybRqJ7LymPxhXc/y0GwMUdDC0pDNJtcEDXt5tAZr/F6H
WeZjLSrcvatqT2M4anqyN5PMPAG9Tt/kvGNUXS2VVypOyVBC0wNZBmHvmnDwOWfR0HnGQBNt4IzH
CU0//mpPbbuxlwaHQsXNdxhNhZOTHFfhMD5u293qYB3x2qYgk5Vdsiw2gxwxxXJ4SB6HtGx/4FiU
1y6StFMaZ0xgDKYgPAFVjApJX+mSq+zWjgtjtywDS0SRP2vXnMiPra5xsHoJUdyoHmFtL1rOAmKO
Uy3y7Cle/whxZqCkkqcZdqtuP5QzkXy+MCViI6yuaL7V3CzTUCi0xv2YYj7unkyrGl+U3nxTh26B
+Mj9iDuoO0akTPmlPn4sImESMM9DSEh6g4Y6UQPIg/kDdrjEPA1OKWz6yJIuZlhZ0nkmwbI0AHFD
89NT2MvNF6bX9psGuwi7AZIpcKP5CwZsS9w1qA6vRxL12K+qfDJwQ76rgik64STDBvtl5LZlpS5H
Q6qzZ+oztgPtWnH1Z0rbJL4YFGaUhjm92ZOMK9hZhHiV+dlruJYYILb92ntS2lNi5GNrcdCsBeUU
mmoQXXL3XnTkU1Fe9knI+IUlQrIAlTZ7yesciqJUxaHepvRaMMjnBFRfZliUiW2zn1ACfi2rk50t
2CVEYVTciV0/Ki8aDLUdR4B4Moslsb0kyjSMnUUne7ZUxh/s6eYbEWMZ1XNyH7INs/SQo+nYqJgq
n0BI0Z6CVyPkDzxS1lTLF2KMlv31Kl/GVlQrg6os8Z1G2B9S56SfSqQRYrGYVFGxIpFpoo1kiYu2
zmjZp1x29gNsI4Ayal8Fq7inCmhmxVQQiY/ax0vHxRZJ2JKg6Z/kpoiotp1mLeDS1t1vlUpdT2In
Pzm/AyaZE/W8ViOrt0F7Upe2YwxqztdS16OrsVowyvW5AZlkEWWeloK7pWnj1woUrNu0A16uLOaU
Lx31zcjTepsbiUwEfKE/ZdO9QNdjtbPcqKwnwC42pbZ6aMEHdtuxjR1MW8zt3mISkXLXSVML3KBt
kgAxDLPWu61lAmrXEJBkblqbJaxCIy/ag9YkA76DblwUVxiD0e7TJFkZxWINT88C4Xp9wToetRmP
iR61n3zqFrlHI0oVptLjUviZumTG2emSSN4tJbTcB4ycTbSzUY81Xp52fXuyMq5A1yTyQXvHb531
tAxyJqreBRS1mjnQcA29E0Ywkr1ADcazP1DRFF7KSjHfRihpc81PAdwkAA/ixgQSF6OARiBhLKv1
ATJI+xyFvIfbkHnK+tkrqWtOXeW3pH6Unh3H89eoJ3gr+Uzyb9EWyqtWq8OlgCvzhi7JOmUQSXZZ
WV5m0xl2XaJwAOccJa+RgrF97pPf3iLFUJPBO3ZcV1h4C+yvy+yCtCWP1oq0s13q3UestVlAp6SB
7zDFZknoTLjFbkpH8WRVDQeGbHabzKnOQmPOwZzmJeunvzUj/SyaeFQptTTAI4VpvcEJDFNhHDu9
PDlDT1QY009zaj5rqZkDTZ6AeYMicLHoVdyY9ian8S/Zk6eLfDYlirhS7agITXVjLEMVatxAbhZF
88YhHjAgqcTeG7p4mSLcmMIkCkn/rU1UdmrZ7y1B2JO6Tq5qULyBzrCYk7dC8VnuhAW5jy3HmGP4
UlcikNvM6XLs9ZfZICwTd9woCOWJNTYe9QOZbkHUwdHCMtx2GMKd8WnuxYfQntF8b8rh2FOiq1Oz
Hcp+a+V4Nuki+iImH0nxpSnluuwucYKnboD084dV7VFuSYdYnqNIfUOtykDL3ChO6lljuTHY2qiv
6zAcVEXb5Lr86WQPyyBvQMttatbzzT13IB5/xLy1NabMMgz4RXqC/buPy3GLhtPVe6oi7ZCkMKyG
gy0mX9wJ3c0MwLm7pkm3n6jHrBYGndSHevq9yPEDdouwxqrICRA0w7KZRm2bKiAmsomRKS0bIne6
Z8s3VnOPGZZtO/WHZLybpk0SzPBmR7nfALadY2x7zY3d09yUrHfT71gwX7ZiPte0AdViuyTKn6MU
eYna+zE/OVD80koSQcev6n1zToLJ2jvlcMc70utGe9lygtw+VdHZjoZQWSg5LI3dsGNfOai2km08
dk3G6M4vOSVtfnWn8N2dxpOl5jcV+Wee/mgJwyUmauRoi1T70qouUFjr2Lysk4UshV5GcZvN9lEe
jxyxCLfY6E95kJGqJNvSczEn7tq/gA0hCwapeHFKHOPQpf07qFV4rnIIEJPURGzaar6zrOY4DJWH
ydsbif5LNMNzSAUpsDniRA8G3IIQFoIuua3iQSvBp+iyW5F6Kw23mGgbuVpPTDs24Ly8SDb55+vK
zrC5j70WmSDjfcPmsE8ceN5VUMUAcDrtmJKmUD51CahLv5dfc1zgufxMpepXw6WmQdblsF/5ghd4
H0YjsKC7mtOpgdYSm7pLNiFz2c8OSrhYTnkdh7Exw08ZvNK89cD29HvuUve9ECoik4I+EJ1oM6Tm
frOd2l+mZ0Nsy2g96RIjwvSapXyLMMa3IMoTo9tMxbgdUqoSZQobANCLxIJ3tfWF0ax9S0V6q4la
gaYTFGL1ZOWWWrdhvdXVrSge12oKsZB/rIrhRW30rk1Tx5c7+VNB0/URuy4mOPOS0vcGSf/uWM8T
bVC/nPtiN46fI45xbS0CeTg1Ue/mqvow8BDB8zitM/ay2u/1AHwhXzNxGSvZX/XaS/kV+XRJhvcx
f5XUFaXZaSj2OSsE7W+Oe5acUeAQfdW0jwCxg9ZgKa5BJJoUn+lKPh0AQTaoeFhpo4BxlhvubG9V
wN1H14knMkL8TDVKXhT2a7AgOKiZ2xJiI7mxdiTToWAHxpFaW2+jJl+UwQxbrfWtpX4FAAZIbthZ
MSv6xEuNm53crPgqyvO9FRR84YXEppQN10D8X3+z5uMs75W+fyUJjXjT4SSc6Dr32Vduqr8m0Qyu
NhPwfWhUPBd0dlp/Skp/lZGaXO5/5poYdP6TXaVuTbOg8k1Q85A8BXQUwOo/QH8X9Z/W/9ai9TNi
uDP1HSDruJ6kDqfxG3I9AiXlaa/ax7E8LM4xzwk3QZA6DHpYxSROy5dpvfbZzdKdnxRjupR4MBoW
ESTGYTCCerymDbhST29P49DeRSBjfExpGZf6pNnvwjh34P201G8spsRT2GsJFv6dwmmnxPFpQHae
F3+qoJyZ1e2ITaCRya2QrJ2UP2DdJPMK2Pf4tUw7Z5px0U8hiQdbs3AoxLbatDfpj+qYMdRtKmka
sEcBdy/cyJxZECJ3MnQWslLgaH8JMkSwQD67T1Js9uAFydeqPQO+Z8n4e5x1b1Q5edKHHtM3GQn2
PLpEXbhrtOs5leT2pZrzB0bEkf6SLtbz2LRhk3zJPCrQVkd7Zc5qom3aaGbklci85J55q+NA/pnf
M/2kTs7uDkYxhQNBUrCUojzKQAXX2k+fmZ5iBqPMgevke81oQsV8WBMNSMihXNIdapsHa20/aXyo
0CoqNg7sGP5/TDddVAzyuF0ZNFpTqM3r/o69qqgP9UlnIcrW15KV+1gstPTlWzW6PWQEfx2yQEW9
kqYOM6Q/YjxzxXQj8YJpL+BWJ5pD/5OcOvIqMzC1zSrf1HR5Va0ayDJkJ8lk1o+gBDCLY/aBJMWA
jrTQGIa9YxdnAyp5xx+tYeldtMKP72fYyh9ZTTbJdNclNcwpdP0G/eKpoGYRGhMAkewWiy0bK5gi
sfZFm+/iBPkXhaimQVhHmbxWEKWT8kRW7G/O+DzrOE/LN6E9IfsMVJjkM4MzHmMshr5JLJpa3tdj
ZKSX1qaaz2t3jSzY6eRdEEgKgITxFrkavf6Ihus11z8zLi/StrVCRsOn+JqdEP1GiahTrUzidS0/
oZ15ClX0OPzDbAIEIR8lwFcxGSf3Qwv8Dy2LUVLBJCz803Q2+OGOzxqht3ljP5qKnnDqm0RLpfmV
KJGzbjhAhBMg7AuLXW1L2Ku/tDkBOld5+BxSFAXpnUrjahXsQ4mmuF1DZuoHUAy3DORFq8QbW022
ZEJnHcmW8FXWedo6ClGTBpYqRgye0UNQnJN9KZcs7RJiGb9GQAHDdgTQvqwLg4wXk7sZm36nIk8G
GtbyirxJ05Q248BFSa0lX1bAnZP0aylMGNTPWKctuciC3YFY/UyWIJ/WZy02PPwkR1FcF2M6pKIP
O3hTOp94BFFMqHwzpYMtv4zT61IZkKmLeCN1EnUr37ze1XJ6FVlbHrtx5XIV+wIijVfS4xI36sFj
25Mx8VIQsSknubjgfCBOE68Jc+2U9PE7YUFzaG+ZJsDElTtib/SvlPSbIXVXwf3ujfZ92r2xmPHu
qku9aedwSvzhOhwq9keY6YBBXiyuqWTfP4r85GR0E0Gsb2PqA3FVQogP2ZGtJrjxwJaeZHj1LXRw
zi++s3u5DhVEyPeS9lwPG6rY5ZBZx+KFtQThwtLNsl/Uv+jdXHz5JqMJu+mda78K083v+WZcWH4b
9ranuoB7Kc8fZx9F2Qvvt9lLYL56v/YzJrqFJ/enoff5FgvJTdHajTBF5PEx0bfR6LG5otQdz2to
HetTF5bBdCEMh0OePMqtumd9fIy+y3ZXPFcO0NmvAdlXqHHkX9Y3Y9d7456eibQ1EDFu+yqnvrz6
mJKBjXtAkKatOLMxoDg76htqpvvE+BF83ZWqBk1V7q6h/Vqqh3J22wO2+3Y7PlT6Ls7OzMUygnKR
H/R7NSMPL8v8OvvKOpd8ePKJwuSQcC9qwN6uPEt4HBn1xqgO5WP83FzSfXw3KjxZ+2o/fE2SzzTS
pSRTsyOT2oUNI2cZLG8WxXygXrYRn5VPZ7ar/ORGFcdXItkITN1Bf2tIN3vhMWHddb8U57AhbYiJ
oFAylrvoJbs/Z/6sjd8uulrEmTlXId6c9VTxEiiLilB1dkNKGCoc6Yeh26qQW4GDzU+saQiOmo29
iH6rP7oLjZxNvuQaRkrXGl5n02e4ZEDHom1qvIbbUWPIhmSSPWCyI5WV0dmMlmbdskUgdLOfjtmA
JLQOW59XJ83DDAWFoPN85xBCUGHc4aMOLMEPt1j9PCW/sP6/c4QUD92roR6o2a2MLSNfgU186ILo
WUIsSXhdqD+BGHF8PDV4fsdn40kj5DZsv7SEG4Cz3o1fQO8F1K0g9qUI8YNrblIfdPSRHU/qOdY/
QrNrku90fgrNc4WKHYIePxM3j72eRDncCHx30LWgn9nP1XYk4NaTyh9LHGEagnpta7eYOUS2JZll
zUPF4oCPJ4+XoDmb9UOK7g/17xjyR4aoVqL//IqsDcv4ad4IKtHMY3JCeMcKS92VDyW6Wrpoqtf4
CSEOwLP5ydhq66VT/DHdIPGNbwRWEksxXI1Ns5/3iLypUEDsIX1MjI3KZc1fWhrKr+ZLHEZvPDDz
QYncRvWU22xT+B7ZSZhc4L070T031x55eb/LvhNCwmji7sYSgnWhOvlgA4ofOdu1yGiUx87+JLcw
i4M49+ovhnDLr5KG2ntZvtXv9hXZv/w4QYsqT9p4KiYvJbW92vTKEc6CWgb2TBqnJ4sDuYcZ71N3
9d/kwjEPoIp0RfTljF6WD/slXj1zdaNTA2ks9vk/+R/WBLGRL27Gg6O52oMaGBusGrDGfEpuBg0E
9ALrh6a5sFJ008eopaQNRenzLlTzYObXSHyZ6HYgBfJ6qRQymXbNnpsSop97X6b9ZNL9hBie0ida
ioin1jnrbUhUVxQdNZRFynMPRkx+T+JNIeBX+TLbz8LtW9+xN07vEa6SkucVA3vSLguxR4qrv/Jm
UD63aCKwAfNctRcmkEKE6sl6p3FAXt4bvv3VnSnCnpZ1HzNbpECtSNv2U+1slZcCDTBPZGQGRs9c
I/mm8cV/OEy7MXGJZxDGn7F+OMtHX58N++y0odq/Jyba+vKzjjck8h5W5GOLO24rVja/rO01/nog
/O8TmR/vugmK/fq19thCPdYasORlN3+HbXjIL+WreExRef1GF84hmKI8XMv+PrGQXfWWFt7Ihcr/
RWiNy13CvFhQuWM44VL4suip+c2hRovt5Fyb5lGeg3QMqW0qz7gqWF8m10Z0doJjR6vLv6xBRfEj
8liCcCq9Soc13oKBe68B6z1lW9PaJazhWLsM/ojEdX7oyz85JIgpe+r3ENF4+Md1t2bPfcPA6mnK
At6j9Fmf+G68q+aLc9DJh+WE4IgG/w4XFYYqcVTH+MosUvqBM099tV+1I0KLrgzlPcfV+Nhnj6Ps
AjwzCrSl0AXuP01W12zi9lbE9XtamaeaBLbt9PQ2PaxGyDmGCklf6Mld7SyOVch/J7AngBwt9vFD
GlPtueJrvS2fubwbTvbkmT+l4s/Zbi5/Gz5AlSeS7t3hCY2GW8P5MebkYtUvMld+PYKxDche1ghQ
tlVAgzHijr+EkdO2kE+YfolLmp6lXRdqvry3toOHIz7LNtH0g6REkwIAlHG/MTagp4Ps6Lyj6qPT
HH8a9Ajqs34SO/EW/0SfOWq/o/TBSh/Dq6t/ZAE9S6N40isZI4j2OQRBgM75AUETrpDv6Xty9oa6
y5+zvcqv9aogvmmvXOzDfO4pbmUPsQf87A9H2rfUTt9sdcV75dtU1j5T1QMf59vIjNljjYU/JGgP
db6Nb+mTtZGC5mIyO3vgPxQYYGgsD+ldD0s00m4ZAkqFeYsGaXxbN0sAzGr9Ns/dT/ohjsB9dwx5
meqNR4erNZvCdptcuFcf0eOe6Ui1m/NUvsov5ptzzuCHsm9x09TlLn5T3xmJjfID9dgS3XsodCFG
6EQXW3sy5bAdA0ujrXqmEVGd11I+jP1LhYTTGT9GY2/kj027yapzlqPqsK4DXXvRM1qkr+iQXZ2r
qfHNN6VxW4MwPb79mwkQneoDGJurC41CGw9+RRpZoyLQzzfsGB/n9MgKGPaEVycYNR4UCtx4OFrm
YXW2tfZxHxuPycFI+NQwxdCw/A7TCKu+58sSDw91yRzfdP7EXUdnYWhIYi4gW9Icr6+iH1ttSADR
lhg5m37R5PFNToxdKWUHx2H5alIT6JmCoABKZPuicWaLyjyn0q8CmGy1eZIMLYwcM5yc6MaizRW3
6q4UQahrhgbiuTFne2oHGFv/Yn5DnRFKHTmeuSRIlWfgkjjmAuFclu5gTdeULkP1gCf28PG4hbqv
uzASBFrEw6hvJlAP3Ys0n/HCsPnpkESMfEcPKqbmEV/RrjL2SX2pbgDnGGwI+S9mQiCrbjvd6C3y
EcxpQImdRBuUfloVzjwAqhV5RDBJU7avBgSm/U60+wh278g1G5Gs/hDb5wz15LDPRbD2//wwI1+9
Nj85jw8022qD1Ie2chg2a0lD0AxB0vicLWscjLTPma8VAhYw8rL8SUNUTueovIDxFaMn2bt+YOrg
to+N/qRpnFtB9wZVcNhzAQ2aHWCd9YwSTCFuqeiSF/aDygdFm6P78pd4o4VburdRfaC+mZZL014G
pNNMLcSHobiGcjBfRgTDKkRVdB5H53ch4/OGxpMdeoO09r1jT6yTRyhxPJvHltFjYyUHu3qfhmKn
iA56tfbVIvoiV29UPjlah9SToz+AlUAO/Lt1oXrSpXOZeqA5mSrd6k99CKZpt1b7GrGajSKwKRFD
pd1JHxpvlOhzXlZ6qb58Sflx5E1HM4ytaQ7vAhvD65v3FtmD+ZjTF7fu8m46wfLLt15a8DH5K/YQ
f/3gyoJCl9m7jBtJNSt3SstdgteBLCnnZeG9tkT9+Bo92ohSK+EWde5VgOTAIE09vfgV2i7uNg7L
c9KHCKtk5EVl3Zpemw3ePPtgA/X+H+9S4gGAgfocSZci3bTKxmmfEG9Mzlu9bu5b4+o0LS90+Ay7
ZNSaN7LBepZ2jeSVerVpeaqJRWFn48cWTzZDZ2lgZ2AzBG2vVl14MwNTo4S6ntVAiZvmYdbSA5BR
PEFMcRut6H2jsli+aG+IIA+kTkjYwYbmsABTDhMqlTXJk6NkD86bIWVI+PFdFTLruz7a547GwIgX
QTiU6tDXW5bzmMvQSg6WvRxU9OyEPEsHS8Bs5P5rra8uowzIrPQz77M+dOSURekdj5tp9mPUt6mx
7QsUvT6GBsaCra0wxNRkiYfcNOBftXO/vosxJi4VcuV9NoZk31Kix3FMi03dGdMOYVD/FpECsy8i
tbhMiMd/ksZWw4Gk0RcSVGk6xml8VJqp2AARQdEpG+veWBCXFKlZnVYzmncKUOcMnjoOoqx509M8
OsoEGKN0GSy2nGCx5uVglkrVurHgECgNkAugRwh3NNqS0cY0SNpRMkpW9n0XG5sI4tNzMjFhcBK8
TwLCBw1FPC2UYLnQgrRCHhLM7CzQXJBrBT7fxg9YjeyUFRSDql3wTKdjujxCNCy9dWxiP5cL6xkG
a/FW5BAb4xRWPBquarinHQm2UwmjfBOTTz8l68+QE2Eho0namThafEmpJQS6mUGJWQnkZCg8Icu1
f+VsKxFz1AoJat5UOBpamVSQSda3mVECFLawZbDqyPp6qwxtYfFuCM91TWt9z1MGydk6aYdal5QI
dV3cbFFo85VKiCfnn1lR1QnLs9oUxWa1I4WeZhpvg3lnjtk8BkzDKEQyBpKm0TG8iJiygtvWX0D2
rvenPKkmPxXz4Hf2ShPXJFZg9wWWh6GgKRTV8huTfUnVRbyWSOle4kYRe3VOcFpmSh9tGo3hSh+V
dy0Wgqy06G0U6ov8JCaDoijV7ZYDp+uce68hMcHUlGahQkvNYX4TyBj6h1jVWjVc1TIf6FAaYaGY
10hSRIkDhJ7uLzE1catHRX9RJNJosWdYM9upNG6hsEaIZdvG3Jh52d5n2nr3Y5NRuZEiffqqlUri
FJgL3PyjqM/DaPTHHFfXK1kANk27xsZ6HSuknUQKNkcpbehPB8IaC6Qvduz4alyUdMa6itFi0U36
7SRypM9iXhzx0ahzmV+GlseErdvSyYe4LgdnF1XG4EA2te7JLc6gmK8mI3zpqZWNynBHhwniq8bH
TsnYJmI8qe3SOPu2dYb021pmpj5ELY0qBXERLS2khYqdLWlIkkwpXDX2WHJIKPjryoS0tHBFIZcc
M8fmykhK+/6g15kmJz/R0OIKWKMhH95ZubFKd/mjOfeyFVIr9iFEVtKtgmxicxx1snFeopFF41Qw
Ad0XTjXWW12v5pocmbtZt4zy1fhYueu4Q/N6XDda0XLZJ7GCQAgn1kA448mu1okKVhlRgPC85VD5
o4XJAVHpVPU1kEOZpNNU07Xqu+D5VhQWOqyuCLquyJ5UZycc8ZqYmIqUSZjEQecTtjJrXp5Nae6k
xVVAWMVFRX7MQjSCHK5tsWz/27P/b1yART7FnSplAucCXWX9C1Ywlq2EfObeAk23uUYPi5gtQsBQ
rc+Ofvnv1/q37fz+WixNTQXMMJvNe77J/3JR1LntHR29FbYzMcAjEhzwbfWR58bzqozk4uLxRI9b
cvrR0/33a/+bTfDPaxuwOHWOYU027mCB/4GKJOBRMdcunZc2BR1IH+dniaDp/wdd8m8f//1VDEhj
CBz+j7rz2I4b2bbtv7w+zoA33TTMTBqRIkUjdTAoB28DNr7+TujcV0WhiMQr9V5PQ0NKAGF27IhY
ey50P/9ozaBRWFtTWrPVYyJcEOwlavYi8IpTFA5r7KD3vsmaiBaAHsC8zmEIpWGoud8DmmiRp3ns
hNvMXmm29z7IVi3PgimJk4w2a7bOxMjXimg2PTqZ7lXHjjklNjhDvPIgbSI3vMXdTU2H4NSDmWFa
/HH62DcdVKa6meloMMmi1b3pDKTfnN+oxSEwHfPC6voTmd/GcWzxMWEFjbFLPD9C3vlUi+Qfdoam
uSY7kd9fIB4UNMBpU7MBV7mZllQA7APBHoCjq/NPemceWPBHTBvkqglpZtaoqhOPATDPetu9TDUC
svhcpVeWekC7duFaJ1srVhr3nU9zXfwLNEYE9NX5p0U1ijjVB+CdijDfJWibn9HdUqKp51hHd8oa
5umdgQmkDqKszbUPE272gWhXo05KRg1rFVXlassmNjqeb8T3n2FjJQ8uTrfUWXdZPkUxA/rjrWOz
Zy4QGyDyoT76/FO0GcwF6J0JcYQcggkwPWv2KYWU9qibBdAYUp6yoHLQ9j9oSUkZEY7VFHByYCS9
C3zfV75vTqthPnhUKagTVBCp8ZzNC6MelLVBnymAHaiQjvSfIR+68nnT689mHU8hFBtQcQABz5g4
GACobhlPFz8eBcNp+OKH1nOFkELru5PrpTvJvk8RVC4iZEe+gQQjFNxw9ge/YTkT1n2cxYjSk9En
5Utuz7/eO+OWcABtENyLA8ZuRnsJUU6iQm+rrV9r2RFV3LDrcNo45SWiUqXoqpU2n/e2PuFQ8Mh1
uJwzIVVas9UQKCsXkRUzk/UCCTNnHxlqAY0r4JEbeIor7Vq5jR2NcnJuPs5/7D8HtKkyzjAZNzUi
jTUb0FKG5mg7HEOA8r43nfZjlv77McUjTPy2TGKBB1/29xBX94Vs7ZExZZChl+2doOswA1j5kH+O
KVYk3dZZZT0Lu84Z1okUR5ZjSSSvkOno7gMp4WWTFbs2HrZ2zcWLuRZQNWM+jMldDFObQFKToaI3
vdKbxcPtbeSCDplFq7EP8kLj6BjVD0dGxxYRXGVZ30QhjhXnOBgn7hCPvSStR4ksVaHnO/Ef6ZRp
E9MNXSXTAZM5b+GEctd6QPvOnfyIevIzRNqNmZSI2alflCvD9R/ryPQwi9gAJNghi5uNVgtXdcqM
qJACsXjXXLGZ3iEnfm4O//6bpmA+sUc9w3NmszC3cVm00Vhs1T5PwGtQTez4431pKZ8w8CBl4/Lg
/BP/OQ/5sreP1H/vzzw33AzqDHV5EYq24icHcl1KBXrSb5rygQSTM5NHkKT/7b1/BbD/tG41+P+R
iSCx7E3TTyaFv5kI3rymr6OIXt/C63/9l//S6zXN+4/uaAZmfcyraX34P/9rIuh5/7HBVjqsS1Aj
wccz4/6XXu/8xyAnBSmps2x6nAIzWcV/LQTV/0DR1gHhs6xpOv/Z0v8Nvv73JZIjPTI/l1KmWRjL
8izKgDMLjr6Mj7KUO1PLnnCCPr1pirv/roJv4di/z+W/f34KNm+CiSipQM+LsDlgH8PWbBJOIUXz
PqlqzAl8trJlmF727xX476fMhnih4rYURF1zkBFKLse5CFNvZb/1eyD++6dnE5YQlJt938KL0XHP
xk0t+ZG2d1SPXUnnA1vQlZi31A2z8INaCmaoXTUHmzbyMxQCkqs7tKrnu+H3JOCvr5ivh15YgSMw
+PlJGO9STMA1k9dzf1MwnP8ya3innxfef57aeXZqAqgrmoMnoTvAkwB6yUPalWC29P7T8HozjMbQ
9B23KRml1IJciBJrI4wRgosI6+Ot46ByOf8Z+sJIsqYXePOgToIBLL1aHBCunmIdpfgu/55/TvaA
cTbmLt0M2xYVC1dJKJO4gqC8egfnYePs7JWuWmrJ6e/fvEFW+qYecXh4qELzOVbEZ4dKb8cbVhai
pZaczffQi/JQKytxsMym3nRxcFvZrYSYo71w4rMyaZYeMpv1HLOmY1E0AvMsdEEcIfuS0xD9CbH4
H37GbMaLIAz6rmvFoQvV/VhxEWgHxz5XuZYK1jpimnvvRBVrNvWVzDUGjH7EoWww6KGkKghgu8Vc
pRqD4191lab/TMLYvNXAzOBZKdNdpyFbsrVeXoqxSzBDpMr/pXURbwRaiwuWRA/klfDOsKsDv5BQ
kPTKyaf34DWFCvzNjh9VUSBI4EQxtZJqN2hed5JGo+woHwHRVCUpRkZKdBkJNxBcuqT6qaVE9iBl
JveuhRwkaZtoNyiSM2o1tz4i/O9uA4Pac05lh+9RarncqbgCVVZc6s4nTkeLa8MH2yAGjBI2VWiL
p6by5V3FHcfT+Xm1MK3MKbq+GdQi0zIUs3RX6bn3dpTftHG80k0LY82chYZKWDqVw4M46NQ4Jq67
bfrHuHA2lVixGV969+nBb94dzKmTOHpKAaDG1lUTkCeSMVvBt/6efv4VmOd7Rlm2vshyFN2GYX/3
ovBHiP6/qCP0ps5rJ8SjrwncncrH8/2w0FjzPZnaJWPtdYS3hkvwcPgxND8Mk7LtNW7rwu/PCdhF
auVhKAhetf+Vy5cDpRuhWlJFsAbenKLgO3NySqLedoawpQvPgYVAtpTZKtrW045pqe7+qHnMedyS
uZu3ITPexQ3SceSGVW0z1RAhqF8ZrkujaRa4BlHHsu1iQmPlo40IJm7waKQrY3V2Avj3eJrFLF2h
XCutAsYThy37IretC7JOf9c61P70LVLKzlPHS7aO0ZXW1cbBjIRzb3qVvbKCLnXQLJFJRrseYr8Q
hzCzbkKnOVYSDVjh/VmeYcw29lHbJxa1WeKQWf4FhfbPlPF9w/395vwAWOid+WFbDDLQdNKR4gS7
2HdgEVtYSed/eopH74xcYxanQP1KiaMbsxldpo8HtETn7W11atIlIMzzD1l6/1msokaz1ixMUA9Y
7WwS+7qOVxpmYWIbU3e/CYJ+piZtOv2wnetXTfI5G4ZDEOMgZ6yMm6Xmmb7ozQNKcK7ZaGQC9IF2
nVvNifu0e2g8X1p8jM3QWZkgSw00m+Hc2kgrrBieVVZ1lFzXn8KiL1Zaf2HsG7O5rQUKq7VDaUsi
7BtV5g9Yv7LrqfKV2LHUCbPJnQZY/pgjbVQF1bWjt1d+jZSty8Zb2AAP50fQ0jfM5m9KpXEbeqx2
fvG1SuRGUlISGisNtPABc5+OyCjLHkckQd0jJcWBfohCKB7kSV4i/pVVx18BUJ9lGmWXg55pmWYk
NEB0t7m2drex0DL6bAKPbqxXTsbioEOWwieDvkazHa80zcLA1GczF1+LlDMjmqaesHxuQzmhsL+f
71N9GoDvxB59+qQ3kytIWiy9NF696RPEEqo1jrisDkDeqM6DGor3syHS9Kuf4iOU1BnIqbjsd4qn
ekdTyu7B1TT1lTq14KqJRbdrusC+lIEd7KKMWsXA17oraQb6taDu/zLyYrESNJcGzCwqjFGYNLZF
uBc5x+ZZvcdz8xV/8enqvfmz0KbPQkILMEz3R9kc8vFZsV9DDZyiio6ycf9s2v7qlTetn1Bxxs1l
3yAvQNBRf7CBcSUjlRzxGl59aWjOAgPe1i72snyC30fuS94U2mVj5979UOXBz/NjaGl8zuLC0OJA
4mc8ooFaCMTFrLxXw+uz3fmfX+joX1aEb9oop47L1JKkAbp71aFnqigOKTmgyGGDnH/CwgfMb18F
1fVoFuLm4OjiISstpP//69n5/+gA91fMmVt51DF1saHkkMsG2FtlH2w00lJjcqz6mC10sDY125vm
MVutD3QISweujzZj6O9YWSh7+XfOVH9/wCw+uHmBBCiPYLjVXyemyIhZ65DhUvHSO5/ON//SF0zd
8uYLRGpmoitLztEGdWdj+pfFxZ001+D/U3h/J8L9utR48/NSiTpDAPzH77sfn30Mf45+nXhPKoZ8
x7KJARhzaXuNeKBbWWiWRuxssY91bCncwifTDsKvIGvQX/mQLQFh7qpKW1sxF9KiX3n+m+/S2tAY
Pe7pD3kNIIPLX8t+tUsqA7hWFMPKpyxNjdnc9r3AlSN6gUOlT+iYJv/i1X2+srAttNP8brnMozSr
GtopKp4686kT/nGgmBtJ6PmBtfT7swV/KAx861J+Xwmpz1CRZeq1uPXTiNqX/s+SU3W29CNRKkw/
n3qhedEnam7sbFr1TsifuR6sfMdCJ6izKW6ngd+UKs/gEB5ZVNR+DR31cL6NFiafOpvfhuwVu5/e
Py5uQ9vbBiPlYurL+R9fGKLqbGajBrQz0yM2CUc9leiQeg0EKxJBCwCb8fhnD5kt0mncaXbvcYBt
OVSH5OXBzeTXeqi7zdjlr9Ck/jCHV2fTOjRA8RWpDgYFVrULC6L20x1XhiuzYamXZys1ttaDFCrX
LXEB5t7rT4XurwzSpU6ezWKOQ8OxaDguahR/o42UCFr1vszM3fkeWDhaUL3Z1lvpvK4yVJW9Mdph
5Moptf5p7exw4dUfzIDyj1oClwmH2LvT0lhcZkB0EA9T0HX+Dd4/K0Ni8fsSopSdV0Y5XWOgIXh1
xl2CJCw7TEBM2DP9ylPe7yEc635/CsLrUqljMhHTKVxKWjtv1/q9vtKK73cS5km//7rV222qhPT/
0OdXWWz/THLlAfjy/fkmWnr52UT39MG3m1Fyuh/oH3o27YjOUc6e//H3J7o6v4+Pst4aPViPBzfW
YJa9sG6gCWXzRnmQO4iVGfJ+PFe92UzX+lb3xtKtDk2d+HubrTTFbY55bFBkf6+CTln5mpne4f8m
Pao3m+myTwFByajCb6Q6FSbGDcp49Eb1asS4D//PvRelzw4MoIzbni6hiLmtX7xqJaAZS101iwSJ
2ad4zskK94ekksdCT2LI1HUH46DwAip6zMK0Nm0WWDeGWYK3z3WZARopuysXZcpL6lrJ50RV3J/+
OGZUwDf6HVYK6m0GGpE6dLW5ZCizlcwo8B+SoNm0QOA606hOcRQpP8e4VmBrAdrbo4oantDwGJvO
Rq/X9YH9hGKwB0bnySeIlZO0PkMIfH4cTfP1n7ma6s0CVV5bkQzDoTpwMTzRverHEYcMvxgoPU7u
0AHflGHxR5s7de7lXUJGqMaYcpAoauy9bis/MSn7mDraz0YEK66IC/Niur5/m9rCYpNj1QDbB8HY
b6qSaGRamFpMmiPk11wPgvBaabtfe4p3Gs+dhSePcWO6kZrDFf0a6zouD9YlHmqbQDUvQ/b2FCdg
CtBvM/hPMCs3oedQscyBRRDvlJTC2smN3vx3Bqx/zSF3Fs5gK/l5GfX5IXCpK8G2I9nlyig2vZ6u
rjtLzTuLaW3shGGb4q2XZQ3OR0OqHUePIpLJ9PZODHgmDG1Qg91XzF0cp84GLpM8QgqlrkYdkguj
zy3keGmyE6arP+s6f8ImyzmcH80LEX3uc+i2aPhlb1JcKhSE2IphcPU0JDsU+2uu7UstMAuJ7Cuq
jMITSDHg+WE/+CWAU2c0okfstbujmVvQndsWXvT5T1q4BVfdWWjEx1RTvLzsD2bQfA708r7F38c2
PpHKn+wuPdRVfmv0I2xEcZEXuJJ05lZG7YXuBD97L90aurIvVB9UNIU1qlpRmkLQAaQJdVqZyn6q
ZGV+LzXNLIqGag1KqnM1rhuK27HXKJTOT30ZXlMb9Ckn6J1vkaXHzEKWX/c4FZRS5+zPMTi9VLKb
WGlK0JkNFEn0O+oG/om+/6On/bKce7Ppy/QyESN4v0NcGsNNayjhh27oy+sMA7FrB/4iDi29M6xc
QS4sRHMFtQXRFOWGqx8Gkruj6mSf3ah0V/pn5pb5V4SYS2/rtMG6RY2NQ1d4zjFEFHDEGBdPsLgy
tK2pqMGx5fjhoarA3g+Gnl+GSluQHvXKPvVz4O6l7+FWlYOyPN+6C8vP3BIVjuiQj6I1DtjMUfl/
rerKTx+SsT32Wy1OX7iW+7MHzQKXIdQ8YDYY3MXFICUmo5KtZYY7uxNYB3nqzlKSlaR1YXw6U9++
GTGWNuaG1wRYtCTgFx1rnxXWhcbOBfvtD0Oxck6w9JRZHBKZD2QVzPPBD2NO1s1B2aqS+kpQYp+N
EDYKxV0rU2BpUM4ikKFLq06FCY24pKQu8qhGo1L+4nzHLP34LGjAyS77sAn1A+DL6D4NJHXRyAj+
sJVmsSJ0NdFAh9UPTgSeQCJWuguFV5/syvc+dkPlPBqDyJ//6FPm1QhOWg+20hWYYPnXUZ/h8CBW
emAhD7dnWY00azegngqAuUkVU1HtDYCwJkezif56/t0XhtOkrnw7aCn+CVLqMwDFaRZ43F4UVwO7
Pojbqf9d5u34iKsN9aXnn7aU79uzXCU0azAMMb4XkYztg0g657s/9PWTTb3pzs/D+Fio4G6jPtIw
1mHzekoHIz7YcAF3Oil5vjFiI96tvM00Gt7J4+xZcOixf5ChTwmmqhrKhZ9A0d/rXtwbmyELgEVa
wnNvrNbsH1QqrTucnVL9G/WYeNH94RvMYkZsAgvDQbzhOKU79J141LAJiGJAayKjrl33dQhWGB+q
yXiXKe33849diL72LIZUig5pv1FxBDRyf+cVEYw3OVKd1KnKwRlC9UOrBum9SongSsf/knC/19Sz
WJJiCJvFqtUdgEVTShnXZQVVrIBt0zY+QD1DKa4QlewkBL3cAd/gQUwP8wpBWaV0L2DUvzeRAacL
T1TgcLaZ7ChejbdqVpNwk1gD3+ojcfRJgneOhS9JxuHR3lfs7ND4YKIqr6yeGoimoB+ldWuUMUps
PSGLWxlN06B55wvnqkVA/EbZ2EpzKCMLw/LKKWsIYar6Icij6v58xy3EA2s2YGHyQyVU/F8XQPVN
w0b1ZsLWq+hjPO/GyoakXumwha+xZ+G5LIJCoQYJarhZK0cnC9Jjaypw8PJ47UB0GuPvNJg9i9Fp
Z6l54oftIQmsV8MZnRcR9X92Vknhxu9xLZFcnhq10x3UzICOmLVAJs3Ow3gwEzeRH8cfTTE2K9nb
wnyaC29rtc2xpAx7NAEiu83DFGNSPWB/IKSU1x27gkvV9CFa2H2/8siF/rFmcRt2v+gVNekPJbvc
Y1zrcJYydWLdAvk9P9i0aW6+00HWLDhFqtElpQSOqVppD+zSjGABKFXgf4s5yL5VPKGwz9JU7btC
WOfSSgOUhTWKkYNAglOhdaJeWc8Xxoo1i1hD5uMoknrpwSh1zIKIE4D+z3/m0k9PX/8mbaOoupbU
3mWHCA88rfyG38hKAy798mwOSbjRdSPJC7gn30VwK0tMM8+/9FIgmM0dtoYK9DGzgfTgQGK0YV9a
o8hwqjOGW5AWwUq7L6QHcy2hEWRFNygkTrmupocKTMK9aqQF7E0sSM3ODvZmodcP5z9q6WGzbAcd
bu9iLtueCgu6cIbxOiJP3JYcDzh5noMRgWt6/lEL02cuWA0yXS08PRankD6CXBh07UenleqTa0bp
4/lnLHT/vDqc4yeLwsOyO6VpWH7qLMp/x86uj+d//det/Duzc65arUYvi83CbU/QB0zQ/rDbulb5
PFIXCaYb1267AjORJIl6ZQymdmNFPgh1nHKBaoEIsTQz/djZUQXuZ2ggqKo2wC0t3Oe+HR/HmH3Z
+Rddauqped7Mr1jmddlZoXFS8kZH99I6yoPJieChr4S/0p2/BATvNcYsPrS9F7pjHRYn6hPsS3xj
YCEZSn6pY/1wnSV58uKFWi6h7pfes5ma/m3acbOnBLncA6EwPnEpnTrbILakuBrINvbSt/p0a2ZR
dYQSoa6pRGYVYX/txX8dRb9pjjQpezApzFyX2/IrW8QOfDPKNyFCRXCNwjHPQDr6LVTuuIT70mcW
5bJ+pK5pIJdOA4xZWzWiKfUxj7pT77f6s+tPKHicXUYQuko97kLuKK+82jS/uwHbg22jZcOT3bVa
uo89kMp+3HdHVWNTTTWB4JRtpQ+Xxok+Gycl1JLOZvZjbTLg1dzfNFFNbBudYWUkLgTNOV4gVNOC
Uyqcwqpe167jWHduAsNsvpTmdMShJ9buz0b8LDhbDYjvdsAe2if+78Yhl8++ISOcWuoxPpx/xsK3
zDW4nZ0XQRjTWp0XHJ0+CneuBs2r7cSFq3drdTALic1citvrie4VLUaOhaYA4hqEqX5oyjr5GI4S
UlABWG2Q3ghVGeeSlXGwcMM41+giODKqIG/bU6wNyienNiHRhkYMDkXFyTmINR36VgfiUUuwT3aV
Fibd+TZd+tqprd9MTS/LqmEIQqjuSl+MW8OM6yvXaWKLspOEyMgexfzkltM5VRIjCtmff+xSnjXX
9Xq+2xlB5TSnnqPa0TOSqzYbMU1qgQUlm1qY6dEGc3yFYQVQqF7kGEIU5SHNc8hWXdWs3bourL9z
6azJxbLXcdt0SlkCnn3RJzuJRd82KqDemXhp7D1SgZUBvNTNs+QIL9qwjFJNnuJEMa9KTzdAqg7i
0oqCqRLHkafGD5OLvEK/FWo4WJxv7F/D6J2VYl5jHLdC9drO5uf7cADlJpqbTHjZgx6FxjZwKgsG
D/gbzLUxzDOi1r3IS+l+sZIxvxYltyx+DBiqDtT8Els1+z6NumyvJln2OejBmCf1kF5mDVXS0tYH
cOuFSJ8GWClPo4+7SDlYtrdpHAt3E6WQd/haF0CkM//ACW2Ck3aQY01Wg90PRrvfNhDWdrbMq0uj
b62bOPW9i/PtsKQkmGtdexyXVHzZrFOC0tjZmK5svulmnmE4pOTuY+bHI2DWwn0cbFFiEGUJ9y63
Cu8y88nTVmacMfX2O70xF8Vid+VZptmaoBkyv4cyw1LImgfRY5tlMvhOlhslOxvTiAyHiyA+Gh4O
NllmUo9XUSy+k3UXedshbMsfRRS54NrtClBmNcSQtGKOFja5p6c3fmbpn3vFdT8kfpQ+OA0zh0Lh
FNs3I8c4pxyyV1fKCLMHpQ1v86FNviZNmn1sO9e8hv/mrFTJLmUqc/l1oWB5ZHZAVqvOz7/5QdWc
MkyEKMoFnYRHSBYqX+AvxftSy9RDH7X6D9NIsKruZfOgNw6arQagwgHGE+A7hcscIFOU93glbN0W
g4mVRWxhgZlruP1MT/2CvOekFtrHeHAfVR27dIxoGgEoeGUQLgSBuZw7j3EujLkOP7mFknYHLBnT
HBh9NFyWcWtkO1vtlY+KahlPSaYAC7GYd4+uV6mPLOPu174Lu6NbJZxOu43pxdu61LHHU1RYOoi5
m+dOCTLcUoJ0/HT+jX8NzPcG7CybzTsnTGXik802RXTkzhy+n68o2b0ztvi+eyMczdzUlee+lbDj
VdO4t0psDSSAnI+UUhSXhtPU10psuCesT2H+ZkYGuD4x4ujQmmrxWR/15KMvYwdauN2Oe62iVgXq
G2WBZh810al3wuEPO3mWCvrYQVm26CH+BsbwzTHG/GtUKyrYcyu84lxwWEs6F5K7ufwa4+am6t1C
ngxDKnceyKLPlSf8F47iK2VtNC0Fk9mSIrTAD0RLBXoNMk7fmpOTTdvvmzwarkrm1dYds/iCm64j
QoFLt3wOZbWW8y1Nl1nOF1RlYReeknOOrlLSW1Yf8VI61hAht30aPp8ffQutONc4Y8ga2UDiUFc6
tnfIpepNaDsJ3B9h6p89YjYiROeLYYRMcoS95xxlI7QPuZNlJ6eIgpWVf+kr9N/TrEA6oV26Qjvq
ydhcuI5aXXShxKCoxbDiz75iNhLIztImLGr1WCTtcPBE1GEKM3oXdZCtlbxqxq+LvXdiwVwv7w6N
XrWOHR69oEriHSwe7KPQCu+dvvYfLTdLPjAYTAyjmqi9r0LXBv8XRPW3Ii7kQ10J5QgtUGZTnb6h
baYzrkNS5QO2r2U42QB5Vn2d9qGi79pkdOoLTSrpTQpmybyglIE8cIzh6sH7ZtNKyWGjbFq9a3/6
Me6FQNCNkuM6zPvuLJGrP0qMdvH8jsNyqxRFAPAZrmOCMXI3fMESXn/Qizx5AkRhuyhIBw+Zs5D9
yczbYU8ugnIFRMW9n5nqx5RF8loqONPFZRL+jNymwEl86EmUnUC5bdksskoJv2p2rTCqL4OOIR9u
BaqiInbSuIEFAvOpKpsRWxCMaW4Evn2PZVn7N4oTG0CgLXk9tvj6lsnkQ1m5ZoqtnzQUE/epurvC
YKg64VEX3vAS7V1QIjpC8a3qpyqZ/mmBuOGlsksDtvOQDT9HixkPYrsqnQ3+yN0xTqmQvckD37/R
ImH8kGPHwqqGAINtqTe3g1YYz8IxA9jMIsTSpvVqbV+zD/+mZLF2lXOl8OLVQfns4Cv00WgM4+DZ
pXBguQ/WtWVORO9aaF/0Tu/3lmmYuKoDOzaTygBJbRji2jecGNzrkP+EDMHtXupemkER/EjIBOUG
oaVzF45N89hYxvikjuaT7xsBTklWTRm/kyTfSp1in8jwxnu96QGuZwWGPlXg9Cd8wcL9wN72S0F8
gDpel/6nfrQh0+p5bT54aQY3sopAy0vgGjQwV9aXtejNE66QRsq/Uke290MibtJxLE6sscatbxnJ
RZbgFIwhlIaZL1RVBTOeTs/kplFKeJZ+YF76WKbufZPahSMuohi+2j42bU0YPzfAeKJNoyN12Jjs
kvM91QHiiVOI5jUchR9fZlFpuFsOtcZm4ygNhuS4Ijn5xViq3PLE5OVApD2s0ePAtK4NDvhHNDeq
/2j3Rdld+Di53uigQT9mRkySaltjKLDoaUS7080BepOfj/hbmJFuR/sizerLRtPsYWN0bnPD+Z9L
taAO4Z/DkBErXogwT65wJS9N6m9tonQsj0EkSsFJ0eBjc+NHn53Etk6y6v16ow9pva2TDhuHevC8
6yBq/IduKOxJFRNcVRq6wRCbMtDsudHserNpcBDKarc9tqEPK5NSofSDY5MPx35bvlqdRNRCwq1c
RLhcTz1ijN91u1SeEIGWVEfb02UXhNOwKfTvdYPIYxMPRmJskyozHns7Eq8Zt2zBTlOC8iMV1fE3
SzP8K4ZdFAPQZ5uVNKZz042UzNSyTI+1APREZHa/Ibg1X8soai0gllIeatvRj5Y2TJDpRGCIyxnH
Jzwz5ZMZgbEATiVeBo9rHJIJ8aTjK4ujbI+ccJMPGh5eihfnWC7UcQrDF1bZroPjdlRkpOn7Frqg
tynSPPzKLUZ1MWoWdjhZoPW7NNFUktxal896H7Y/Wk/C37e6BH6doHDsp4In1QnHNbnPnah44VwE
j5R8VLPLTJrd18KpxmeLKQK63FdugSK3N0poes9QUoYfLmUiF3WHT8BWjoH2AXQe9in9KMm92zL4
0QZ6AxQCVfcXsK8QfJsmMffO4HuPuZOKYx2p2R0em+mVkhbus+yi7LYvbOshSrsYr7iy9R7cyZgc
W2i9+ZKbbnvRhEPPQWWO7Y0XqdC7h9iZRjre4vwrP6W9ASNfFWqipSeqaCit1/Wgc/H1GocrL+PA
hfI7bI1Gqu7xMxplcsAivHy0MjGihAoIo/gxP8ZD5NQ7fWyiJ9+VvbstfT8/9soor9TewAhL1z08
RcpKSbFtD1ExbFSlxVbIKVMxXISmm2MmUWW4fqSDKuoNph9dzIlDVjwLP+iCI46VmLmiQrcfaw9P
Nxk6xQ9IcM3eoq3ijUAwDExvLMQdmF/sIEmev3m+gxmXmxMLyjTsP4vC876FUhujDbTk4TEEH3Ij
RlF8l7hu3utRm994aU8wEBp+2fvOjfH7KLPoWu9tyK5aZcBA09w+63e15XWvWTpwcuob8PWoEpEt
doz5QK82dGUBvSyzb3S7kxcRDOZLtNT5V6dNcHRRcbC5cnHwRezSsCLvYJcH4Ox5Swx16vK+8tt6
7+ZK85DZ9YReT0V66m1vwM9HFsZdYprygjXCvM1Jmk5pKRCeYo/NzgU/q5LyTCv7iJ5KfQU3YR7Z
SOHLJhP3lrVZfnDdCvkodlN3OacGWwE0+JRkY35hUwJxbWuxepJF1eztHGs3l4vrq8FU9FtM05MP
dadqx7ApOS9iXcaHpOiVl7RCPaj1oxuxieAqVNNRFW9RL5oFlkF9cp0gBYs3cMFhq7cFPsa2m+8j
mNQbCdBv2ytmvcOt24YorLOq2Fn56NlDM14IW8fox3VQa7WcUhW3fmgyxG2gzni9qp39WHZdAz/b
ToiINrypz5rGSgnnPZFf9Mj1i40VDgiquaetq03qYSY4eH58W0YcfKVSFvsyKDMMQrTSeMndMv9Q
+ApYeLKVcWdVjmVuC8MDS4wDWXifsXO6pbOiV6MJ4mJjp434YHRq5GKalHuQVkP3JbM8YniRuuKD
W3SohFsf5tc29Wv7Pmqwn1GlJj+KUHdOplFGJEi6BSSu4+r2MXDH/FOPCg6tgeVGPwJWr8e61PK9
Nio1060U913VR3ex4vaXI67dGZ6HYrxtual7qsfM2yoBFPghU8d9V/rOq/AI/xC2kU1WzMALlTP/
je3SfnrqRlsfQOix9rnMdUctuBgqqBGsABX0zFLFOorMDRBrM50F9BftiCOkZabec5v05kNduAKb
udzfOLqqv+SllVyoQi8P9iCAiib1q+a21pd+1BV3E2LMt6NqyMTLBobDvW2O4YdgNLEUaXFdDGw1
MTbCw6B+U+F4iQtZN1obnu/h0qIpd5gEV8GhLoQ1wLYeMHexbHrmZNqNfsvYybJdXBitvC6cpHuM
7LhpP414JHB96KvS2aPfiD8XTmB88Svd/qRwn61vQrUJzA2rKzagQC05y7FGBvMOto7mbBxS0lOk
59T1d96QUcPTN/Vr4ZhK+eAMDjj9ts6+ZVS9wIYq/KjYspoiCM/yEJfHEOwiLjdjpzy0gdqILfqJ
wnxUSjm4x86kGGIzjtwNRVHV7oXVtHtI8OZDEYb1Lgu7Fl9dr8fYz/Xyi86F/I0HXQn2RkpBZoQH
Kqj5bAyfO9LlC1/vlJtaKs5HB3HGdqyTeC/catg3jm7gsxJkBiZuhvWz/R/CzmQ5bmXJtl8EM/TN
FMi+YbKnyAlMEilEBPo2AHz9W3lHZWVVr8ZHOqQygQj37dv3CrIgtvitDkC+ydOfKu+o5gEKJu6r
30qGQSKqqnyuF6nfOk7gfdD39tVxWsCPo+nmvwpHVrcpkO172jXrB1Fs4ggQOD95QSePRZ3XiaMq
69RYEuqLxd1ycud2+t22TvGUqeC9HSPxwRFZHiVoRNR9LqXaq6uvca7XB7DNy45rO31th8w8mYOs
z7r384O5muopkOEKSqUPo0M6TvbR7ezszaaLeLO46DgvFocPtCt2Yh4Zqy2e1ZImaWfHjA9ou4wt
Mb4+m8yQ5YhSeMpcSTYyvPT12Qs5amNiqFfwmBzjP8vIiaDmrP7RoyKldV5Gr946I/QWQhj1eTSL
fJu3hHPHQdk1Y1KnFqeFCLsBAbNJaTY6Cc10iJqnpRtCMlE9oz11ZiUOhmkK9BwuRNxmlZSn1bDt
0+KK8aFt1/qg5slzMYfNFYiUEDfTOhXz6xSF6tY3Mj2XDCIz1k+t8LmeIYC63tRsCNJY31bh5b8M
MZuvRWNFuKAauDMkxIbPg2RLJDVHiLNG155Gw5q2XFFDopvePYWGZv+tVKm9v18NgFG74cn3GNty
larvrO+444Q2kkHa63YCPkPeD87weV6gIyoVlFfL9Yz90qQzyMl7Ejqnw3BpyiGamTZGzYM3F8VO
pu5KHsHYsf094P0VQ9jculQrM0YA9s9EI2r4VHVjXHvDEs/+4LhnRw/rpUgz7+wVwr6R0VRsIs7Q
ugsJ22Wd/0V6EthRICTQGbYf9WO2TiYgnxEnl0uncywD0fwI7VobMlbVt1E2+Qc3dpOxWRsRcmC5
zsHWtCDazsJTCI7ifRgDfdCRLc6q1Op5HkfMyRWrO5gW+1zniVkNThDL3giuZCY0G3DZIFekER4M
5pzUynIhU6P3Z5hBqmrgtqnJsAgDtqMvZzb8axasDfkKc3+oYAQjfuuWJHm/NxekpVS+zp3T7kav
c9473yj2tP/LlinqejDaqv2NfFJSy4qGLTkeULlrhpIlvJURz43Ldbq0uRH9aTPDOUQiW41TJMy5
2/emEt8igGS88XI3OwXFnF8UUXjHcAYvEAXS+BNlatlWbCUlLuL9dKK+qojDKiLzqpvcPlZWFx2C
u0eGNf70BUJo/dZS2HGzBC3QgqVhT8CA3en0q9pwf8mDy9PyxUlvfc9G43wrRY+9TrmbkOqbBeT6
1ekOTOny6ua6uqW1YNyWdq41J2zOWUk1GMEWVSE/8lO7q90F5omHIUzuRrw4C5mjhTa+MZ4pqOTs
cG5RLIDnZmFLKt3q1mzJFNH81lpG/tiGU7eRud9eRWuwhDuU0Q4TqHUa6SzPQebzLvZu9BXYM4Cd
Alww1JlWNBZRvHfZre+tqtjUXPQZDbQFuUs6+qHTtsiYijb1ZcpXfCslnKYnv7OmeKoAnguq7WeB
Y2zX+GX2CKR8PRfUjdduDPWlNWnvtBvJX3ItlqTOHVYqHNhaHtFE+04IKykMDxC1YCQp2nTZ1X2z
gi3S2d5hA1Ayzlh4NCuCJY/wkSFODFaWu3Fu2uBSwAqA8tIgkvZm7hvHqc3ET+lrelD2zU6ZUs1G
WXJ+LiO3Yq8TbFmWLhF+UR0e/FzO1yXQkDhJupP7qp2i89gLwaKaH/AX504ARQzpeP003S916j0a
MMBtFKcVzXkB3FthEHnKhtQ6tYaDzyef5TV1PPvmear79kpvKq/uFNq3aPEHNgCdzn/Px3L4dC3L
/qM71e+0jKozpzceZdfS0NbENDMsIMULPmjHkfq3XHpcVY7XqnO+zB4RB7I95i635uz09mfh30MJ
MqTN4BFYBl+ch0XhZ1r66cGChnuMZlQfqkQv8mOCLcNnM6dm7as5qg6snMP6U+X0TPcRwmXKs3mb
I7zu6Cn1yUvX4MQQ2dim5RKd3KDUn81qZE9UO8NuVZGxGXQBh3zoxC90b1cknRV1W5l6OXesYADm
pazn9ZX86fLBXhLX8SD4RiXIvXHq3DMbBvWH60zVwRmK8ZpZ0N/EjBQNGtwD4CbX5tHSPkhP2XX2
Q2VpLs3ANi6TCNq9T5r8caDq0sg00XDD3L/e0HfBP5EV+Cbxu0bwvMoIRA/vMYevu83ZisVJ0xgB
Gz91fquNNQPdxi4Ws0Vyb2GLzkigcVnW4Jhnc5jwmNiFTHSwVn/Kxqk/OAPNm0ZBO/aYFx89KohP
ZXUDEPR+fQqjydq6Kg1ehk4aemO1oZNQGvhvUa1c0Luln5/rNtfMoyXuo6H2KlTGznloy8bc5uvq
PXHDeM+9sgkqoc5ZPhiKWONmpZ1LcrMGqYzYZe3GfLD22imdQ27M1bnozPJJjtJJQmlhEw6r7lzM
lZV4HJKbxls4RNbCejbKsnjOvVp+Z1XpnttWrn/zcaIn9ubVe9Fw4kCiTss2rTQk8HZZ/1JNClBM
kQZparrgHdN+I00j3QR+HWIw69lp5xk+TaKw6X1nkIAshW6r1u52ZtdDYloGZ33Iwyp7NzgHoayN
tdpLZ4bW1XXjjcWs+ZGYgnXbqbmGzNg21F05erAvJkLnTWvgDW5Huc8DjeMqL4uHzvAzDvkwf56J
Z1QxNBX1PoBEPk9isF5IIeZPGqm/UJOF8lWWpX7AqdWjTU2kyBLYrz+ZMyMFVdm6FXNehgdVI85B
uizy1ygzxr82ruBLumaN2JiaJ/a6RFD0pF/qAByYg1Soc3e8tSlVN3SYIeX9DSSET5GztdjDNcV4
V54DFY3h2XBssJRN7VoVBgkOs6kLi0dntPl/wTV4E3kmDwN2oTHuRH83YA9AytPKOJTmAD5YG3jK
R/Q8sDcc8omuo/ld5ybJ/EWNK8fqAu8BjTd9oSSyngsb3hqpItRATO3hMcsMpyaUKDi/jS/zL4RG
wfPaKWhw2lfR3rS5pzfCTAsL6Ue3SYPrZo/4N8Fp7kgDh6joB39msxYPTmRkR3vsnCdfN0t0GwzD
3FgTPvJXZ/KNCAapNFUigSoMl3UKVjQ+y7H97GUanPy3lOu8p4Om6bZnFwP2OJshTEDVFx+W4btz
XPN6Zm/s7PvNZoIqjpqbp9PVv7fdnWvck7F4NVOk80RIFkmHiDXomTnAuZmKe5fueV4MSERfjc4T
yRD0vrc1QV9MF99Ml/KQdVyetDARqL3s6KbGPVU85UWFroo9ONYYx7Z53oYqZqiTXVtAhdWz5cj6
LW3RNTZBJ6JqoxYnXRJRKzTGiPDF71L1o7mpRLd0fEDICqd2Xlg+dhYDSKRTMipkzUULTJnCX6De
ipL5pBMByoC2WqZv6H5SJ21ARb73zbnSJ2YkGQBerUvjqy4bhmP2Uu64iqfvEDJE8FkpZ7jvyjbw
BcdSemrv+J1gmdeamvU4Tdp6kVRi5o6QDnLTuQGKFU0DVOHaidHdyLWzb2vWw4RCcpUVSthkP89e
7v+2PSoDgIqLvLm+xRe/LhH5q1V1A0Ghdl3PQ9uXdfWuhAIBjsi5CfS4nOw0pbeZbTAmJKc6yQRm
rI1nt/fQAZSai9gt7PpQuvCRA2qxxAz9ggaxHu0yjtY83/Xdmj0ruwdn2vGgncr7HG0G/vjSNQt0
cwvuwgb7wfDQBqL3D4gpGbCGRXTb0p3azz5Yhh+EVpC3feoSO4u0CDENxvFg5BKRyM7PuW2rJfYz
uJGN4a2bbswKYjN9JLOHQs7zv9ado0M2ZhoQtlfJh7WmCpLmigmitzOx53Qjipownf2kVvdLaKUO
o17kVyVybKUOzpWrSpvxC+9gfnN4PZ9FqHqEv7D9gdxGhuYo1509KzjejjI+OQQbkZC5q7cQM/OT
6EJNO8ZY5stVrDGtemh+7JW8HvTjk8VyO1xAVDLHV/bFbY3lx0Hh8RKnm5u3QUmxm9pZ7Ac1yufO
RcANsio8od5Mf7kNNPoouIQ55kvKT5Pht7+nKBfn3IfMF+vSr+3YFZb+hdEFwoljk8dxt+iJhKMB
GW9kz+SnoQdcbY9QLTDkXSwIVEFnspozskJ06uxwLHdYxc2XoRo5rNKwmTZeKnuYbqbwt3pNG4iw
KkAb9tfnntn+ZcHl+tdLg4xfssSVoicDnl0rwdtXw+zsertrkGJShmeVMZ4FHeg/m7Jri8R7vwoX
JPEhC8MxccOi/mtMnf3bV8BKG6OufpNin/9lxRAMxDTjyExT39iMRW+H/8ec9m5p+J/Gm//Njp16
kZVGQVfuTTmbR2+FL2qqef2/DEjef7yK/9MPuM/S/4vfDpfdUKZkre8JcG6R1Pz1VloZKTK1tJad
SFv3SBlYv43rUhwylotPkaWWk/SpdxtVZBQFvYRCrNH2MV7Aefa3hmW9zBn40bTYpfpvvmJaqYBY
2wJHFnkAUxGdS3rCPh/3fX0l8P/AKbFdZ8JAC3sTySnB97MNyBy3i+aJjaVD1/XXMA3fff4MGhtG
y+y0GLC/qQROKvNyGJhTbEWPgdRbp+HAHsSP71ANN02KkNcg0t1tfBWBMMDmmzmR83qXYYC+V1f6
JBDHCBq0Qz4QWQWcRdX2MUuR+JT3KajgAg+kuOzfoNjRJgff5Wheqhz5q8FnZnIKMehJDFfFc2rs
3MX8Uf6bAfIZC/QpWCzM3dOhuKcye2SeFOXWG56LlRGb2YOCgmAIhLs+2+v6Gmq9K1f7BiRgl7rA
I/+UjvUYefrT7Zu/c32bWJoyq25jAZUs/rnpt0STReWdqTc4MywkAos5mKMBfHZJxhKfnbuHLusu
WTD+VDCWW6NJVt4oLz34Vru1vf1gI4xFrz1qfRq2mzJ/yuUvAzy1Vd6KQb3mtbvvV+Yc9quTrnHW
EeeJrLNYn5J04Eb17Pr7u7atjo5k+UtW/kYEUKdw0qWszIdrvsmKH10BamEwaGZPBGHtWnxCDehz
xINN54dJ2JXbme7DtU+6yNkVYhgxzn8cC0C62R9TZz6qsLugkMZddrL7XzX0aL/I9zZU8HKWsY7+
jNV3ag6btlqfW/Q6BKFEkNDS/zChQKA4D7Y8NfqWRoSdjiVYQsUsyDzPw7tvl2cPtdJevwo7f3Ro
AfUXog/PJDfUUDKxNDZltl9wObGHhTXaJ3TJOzoWMHrpcrSsZZEEA2aT8akDsNemP+gRyZB6l9Kr
p/3g6KPPI+ubPCiZfwhTJRHGXt3xuUK+g0xyX+zhRzSxKRjKReOhDOZHZP6nVc63LqovbQgJvGv8
uKbORpBTO8+sN1PfHlEzav7j7E4oseIxCv9RqMSeRrKyjQ34PB5qRKDITVxadaMj+kGCO4JiX7qA
4VnozySHYbhnWCZiP4If7qWfhKOj+/X8hd6Op/CnYyFwCldcPOb4apH52Ston13FuqCHmGR8r024
YzEQjjADPIY1gUcLgAWkQ7LLbTyOjafOFvO2tUVqTcVe0OpQFj2KMdp5a5Vk4nUILIM+tbpULsFZ
df1D0gVo3C9YrjezearzxyGsSH9YGNmsm1GvFFvNeQ5HvNH+NS2ARoljzcgzHRidZRUOpM9hdi9V
ve5yZzwUg+TyY2bVzPu2/Oic7jav66elLxaXzuRfzeXRbx+GPE/mfEq64VcVFb9TozoP8DMzJzoF
tjqpDpPbhDN19bZtjS/BvtPO+6R0shMIsz/Mmbf/8RR0D4H3p4jU1vDIsp/+CCqu2nB2MreAnpa8
rOVrIPSTPUJZMAgqAgGvmZEZk7uF1PN3rbCzlQg5JjELRRkTPBwPzluTZonZ8PJ4f3z5Pdufwh5i
jAYYNfnLbeqh/sjdmgMI9Ob0yTOCLJmXFoK7k6BD7aboc5omiiX1MWXI40Tfz/x7Q1R5gMlTxHMa
+QfGLwdMhwBe24NX/6JIPM9ZuPfKz8LG/W11P+NaHvxFnjToHYAdVjKEKSLXr7Yd9wXlwlCfs/lm
rtNr116rzkAUuho6/ZpodEzBPQNGuwqipKmrq2mbQEydxHU55RaV4BgFJSU2BUOo3GctgjbQYaVP
Dv3NWMzt2jxEzHJt93OGM1oXHDbuz33By2SD16i/5+KRmfTGCqr3LP/lZlZC1R9HoUc8wLJJGSkK
nodFNmcfILUwnd0UNIkG8Tl7xXYRP2HHxxD+rlX1DksQ4GwXN5m+LC1fCWbxUyPu7NJxmxcjr6Qd
O5254WjYtxwVlVPcqNJ+W1W+swVPN30kl8R8NTDHBHZ49nV+TIl9cPJgTQrbTkTBGzr7h6xRiYjS
r0W9lr2fmNJP0Ch3TYtY7BEaEgw/rM8cwRIk0zTuo6JnvMfSsIy2aw+Y1vkwdXYUDnQsu36cTPLb
sp7tpPPIkx+yA0myNC5PsW8LlbSOvS/a3/bIyFbtxJInbU4zE+KGwajXmJID7pqV/Ohc/s0FeoD5
ajeeWcaga2h/cf10H5IRDPqmWemzFTqIZNpTuCY6zL/ngCDZMC7qOn1ooDE+4FZCDp5MPkJz8jxS
W0T5Y1KivjCrKDepXTXPiBPZruj4FzCJUKxUrHN/Zkl9vMxG7yHONql+LkWmrqNYrGNu5LQWViS7
U86WeL3RvS1OkmFpGS9BVkyJu8jsvHZeR2HZT9EJ5dHazmMYMM/IaZatng0XcuLcf0qq6AjXvuTN
JIHDi00lGdu38KGOkem9Z0MQXjqx9jfUfBzQXhHUSE3V71EaB9WaF38ujx1Y0HPnEIiT9DjHHxc4
9TEpW+aewd24zcjuB0cZmjGBkGhB89sSifv1ibLYZN2xBUk+sXN/hrAHhtDmZKoljiMmskRm/CNN
7cFlWBtY9WEN+jNkaVoN2e8mTGVvKjMvk1duO/wShBv7F2Kf9Hat5K8sLZD8keeHq8mQfCAn4QGw
2I29kWY7e+yVqFW9zPfQTjgYFzsfd7k9qnMdgAP1WjuMLXxZGCaInAeR+0kCMgYeoN9mMTzlUYij
qMbfA87ozVtCf5Mrrc956F+LCKmgsjjgimh600J8QI80UcorI2mzcQN2N42JmuPtkvnz2kwflm0d
wSG/jKF7QXA8OnVg7Ijh/iXD+7pLHXB7+nlyb0ZiFkZQw+yWTTItYkt1Y8Jvx/+wUc/a7jf5MBxq
y30M6uqhzaODdIxNM5ofU1vBdMeFahEwmViAwqN1+agsspsko+ohmKKjEBhxw/YIK6aEQWJt25C6
BVXMydVOiuEc9t65QscNi646t71ZYIVYvuQAXh3M0EkM+KyESk99lZsHI7Nj4oHe0jXKksLzvgGR
QLNfh4hzqhmsGGYwcbmTOUM3rzq1C9bahShHUxniOj4IxFkZyygT+VbRZ3E9DqHyYztqqCuMdGXe
NilHiK03jrLckbBnV89jXwRlYoQuBtXeIs7WqJ1mZ/qa/tgR/fIaOVn1UayMUM9WOi3+flxY9uVv
u+onYMulQPWtqx24Y+vJDBfnzORsXOiYu66l7ib0KR4pr/4EqZMTuF/D2fWzlTn5uE6+s3EKI9yp
vDQvYVPQIUZMxLDSOwOTIfzZXR/az8NAGudke1GCt6lOeF9yZxekoW4O9Nn6t2XfN34mtQxLXHba
39gh83o/z9c3ohf9IjG0jrpErWu07zvmgHFo9qbcoVjmpxxTVkLgAEdIATA3i6WVBxyzWdedIfQU
zZZpUEceDZ/a9JcZi2ImYLgkKi54JXZFuFrbAV3kwuqtyS3qwXNtS9GyimMxJI69iaabpGY58Wd9
tCqQy4wPZ3FVYyEPoRjHZ230fI6B9hv/5GJMoaKJyDmPAUfmLcdlgWoeudSoTeT3iDhGz/Wet2l9
ZJDV1KfRsfPhOM1gGRJnYcbBUS0aPCOA8qp9oPpq2LLV8BMUZv3ScPx4m2iha981Nj0c8ZN3f9Ga
seayqXAvY5uf0llsKuUFNzzMgKokFQyFRum0l5K1nETjG4AivWSYYyciAS0ofVi5GSS2xntWNfYD
psz2aRpc6/cwtuScLgZ5571lls+e56ztqSwjCOFMAIhEK1i3fPRTazi4PM/7iB7t7GWBpGbBiX6a
AnclyNmC/C0IkTs4XqfeWPMKb3gK+21WLvNzwxcxx43rzk8ES49G4pdpfatrP7p5o7D2g2+a2yYa
+0M4WJQ/3uI8uH3QXru+LzbVPE8vsrNEot3VfNIZjUticpPvkIO6/ZIt3YmINXku/f/I5S0BAmHY
+T9aWeoZeGDwIOl//8zI3tuaPXz+TTbaq30vJ53J7cQ+akS4912PJ6yyh34XENm0LxnNcurL5SH1
3O6Ml3LATNQ1u84MIhJ0ITDPXANY/an9A69l0y4K8uailYuF5m7PVMdQ3Y1cVWWFW1YQplMt2upl
zKf0klU626nSL85ADfUrtrt0x9OO3dXMc950bVb/qG+KzVj2f5ZibOJUD49zCNuZi9RPPGMcz4vv
nLpKclAMTxktCDhWlPcCOXJjLQGhU438Zy3NNfdW8aU8/XtFwNylBBpuRJc+2/bY0sa2n+TSZgkD
p2yn/eHNxNmUhHnRM4+Imt0wRSlf0YAyt2LHNvlznNDdBzaHe6JF9W4A4Dv06egRhuVTn5jWse59
Zz/iUznYjLE2YWtjfoULxGxsPqcpDrY2NLNrHUiRqHZ19mYkf9qUU0n52CiY8/HPVTVr19FE5LXU
uzYty1suLXkJh/SeadswsI/sCJNkvWxKYwEGm43GxuqoxIdmedH4v7+joAzfDHZeNvPihg+8hMtG
Gn2Y5JXKkqEKxpe5CeUxqmgN63UIkzW7I7p7x98GpkqfUwJiz26Pr0FpPhWnqApKUf+jHjuTIPkK
3w8WoM80s427JWPdOU0vd3YFxY9J8yEniTXBDetuQirt0aXxxC8RxibE2DhgwzUJGqN6nRiyXwe1
2HsIHBVFfArBm+HhifW4uwzNNIppbnphMChPdtPrZ1kbRGtmYYY2UmJL6DMPWUavP0vDihyrMh9D
4SC0Vap/qUldw+9drvu1LjTrj73BYQ9dCydEeTUGfGClNqdtif591GH3WjYZX4sSz6qU62bIS7lt
BjkTQSjHL1dMwy8cjQEQlfam7ucHfrkmIV5u2vgiYPesaH7htQ8wH4HSa0WbXdO18/dFXkXEf/Ih
04Y5D45u1BXisBUPleNtM1qkm9lF4jLks3NxUFw3hBthXuJPx6vnosqLBhEc+K/BcLZnIOfrjzso
PGmraU6iKuJWJ4I/bm2Nc7ql06+y8l9Rmq+jMz7NljckJIo9ynH8a07S2VLXP8FH80ntFCt7klW5
JQ9SvgkzIn0G72jsK+etCIPqxQWLsu2tYNrUY/E0dNyipe2Uew9Re99H/WvOkZgg7SOxaA5svvN2
uzTlqRvG8KiZqDC6n35ruWK0cVNeXWLq4lx0f8x2XG+r5R4iLOp7Xdr1u5Wn7bbvV4skEJyJesp+
pD8yMqpFd1sGy3yeVF0lGI14LK3wKAnvxAom0q3JCgGpxUKxL+C9Dz4TVYZx9aEaLBhWc+seAqtp
qPf1e0cqDZMXRanJDCxW03pGgX2YZRRyi/njYRojP9GpET0UWZclnG/Y0hrjLCNdbBobalVa/2Qh
30NYTuUFSzpbKFHbHuAP2Tu3tsJ9Vanw3BncIjJkKsBAx42tbLhRh+HvbC+z4ixxDM47JOJvPCfd
I7/8Yx0M18rqy/wwtTVFl/KLcBv0VXlD9LHzbZPPa5aE6fw0uVih6LyaJ8db9TfNhM0DUveBnVjZ
OP3OyD3HICBkfwzQGbYtTp51O/shcfplUD6ZNX5tp1qMn75lCCedwn1eZZlu1jkz2FsQzZY+VN8j
uvUx6upo45SCijhyrdjG64jbyRKPs6f9c8Z78dKa6/JGi1ix/zGNBJhiprG+/SYgS6JNezyvMn8U
9U/uOe2hnGgb80Gu+5npNBe45SbLYv+abZxAljDpnSOKp3NZFZgQvNaM3mfuhleDIu7N7atupyzN
gnFm3JN5Cv20YKHf2UpkKXPztv83sHa76auUjbdlrnMPq44uz7rr6a6iyub/b5ZKfbrZhNWvb5gj
cDZwmwjHjNOJVcoOuy/KXc1CU5daz6Ipy7ehb4PnoQ/qnTXb/rHrDQ7XyrDPQvjexolGTiPNfJys
THTgd6qviICN7m5aRXBbvtg6JCxhjeaATZbFR76xphSMy0wLUOWKYCvZ08/Fa+V2V3dhHeBQT6PH
6eHVB2tNncScXfMKctZ/sjK+um1UYemAeDkcmBG3sbD4zO/d2Li3caWfGkZQTHgVTyEefHVuDCt4
wztjIkeYEt3QTIf2l2PW7jeTJX9MRAlrhuoG+cvIs3ybtpF5MUgJeCtdmDyTrNPfDKX8ajdqTAKE
JMG3hzo4c2u5TVi+W7gfcRGEDTU0rzGTYLg7o58EFRyVLSgbtivWBlvGE9BE2V1rVoIYWa86YBOz
yHQsBVIi9hcSI5vJUHsWpGGh6XDFkLZ4jX8YsKoltpJBXHMw4S4w+bATowrSh6kNCoZCk/z2FW1H
HGa1OpeTm/2VE2NeX+X1Z16xtnw3BJDqaxjMVE0tpxPXDjswXn3fFXWcvE0kAIrNZINTQCxYfGub
EyxWxX1g1LzlvXSCGzE62fuyVuo4LHL4O4jCesOY5H3PkxNsjPucOM2yepeJVj/y4bYvhbK59orI
ocvIS7XBkrzEA9jbO3hkTfeZETgbERYw1wrff2Cr3X71Dbd47zzT3w5kN1zwQjgf5VClv3zfc36m
oMQAqXKnaBJnDdcxLnvpX3yjjsQ29cLwr42DG4tYkD9WqzMkHjS/rczTi6eq9Y/G0XB22Gu/rCkg
ec/T3XaSkrO9je6Tv6Ev/lZyLD69KAz5DTK9jruMDVUq7dHIusdBuWaZqGAwFkq9XJHNovBtTHP2
Rwal3LRGJXd+ENiXOWr11px6VmLK6Z9EteACAc4bT0x8P1hHRmXjXH4OFw6ZyVuPWOLEZvDKNonm
uUP6Ux91uvAIpR8aCkkNoeBAdmL2LPxgZINj3pS05FuDTbY4Kwoz5rvckIQykXZO2m1oBvyAKbz4
7fhYjfnZaPwmnmrN2nze7Rhaymozaa6amuZkw0w32g4ELJzVaqLy5+1bNab7cDQOd9fclqH+U9C2
z0TwWeTKFu52dFeuPbyHf/A4b4RsvwbcJE8OxK/ani+0Erhdponirvl2p+XTdrFpLPxSdktdXbsb
L8wvqXYvpjHtuwI+aLD4J7x9Wy+XP4GlDpjcUIZQjllpmti/OuqsgXBIRtl5KtUjQvjBDlRxwabR
xCLNKWnt0kcG5y1kBs/ko5rca2F8tbhEauO9FIKNMsW+a57dOVJyH6XNV6DSbda7F4nxLp4tPzoP
bMQ4bbRnVrAfIUb507LnhAr3NtvdqIc7p5B0oyW3snMzit5I5oqinQGOz0u97pdFbDtTldd+HM6Z
YUfeHml1+uV5LCf/H1PB/2WN1rrvjP6XkWDqahCuwVztxTCfpIERZyzeDIEjf6hu///d0P/tR/y3
De5amQCaBEEOI0nUe2fpl53LkuT/I+9MmuNGsjz/Vdr6jjQsjs2sew4BxEoyGMFFEnWBiaSEfd/x
6fsHZlYlGYphTNXMbQ4lsyxRdMDh/vz5e/8Filov3en++Jfu0f/HHuwmjN1/+lH/ZsG+TP7j/kfS
/XjNq/cu7PM/+tOEXbLMPwxbNhXbkIWw1Tev9f5n3fz3fyK4+wfa7xq6QjZ/2HT5/2nDrog/hCBA
2pqiyYI/+aB/2bAr2h+KrmqKbcuWIlTsbf7Xf30wjKpP/vu9S7qinkhug6kRqo3ju+CXygTXUzlx
6gFwoCdsO6POe2hE8pwHKFfVXy3J2Ocp7IxRhzRpmSqx3YNTK/Zph0KJF5oKYrzFIo6S1MnSZGlT
J6dBqy3tOKE4BOAKwpO8aKWypqAEUjIBmZrB6V6DwxkBHcStk1Spt6imqMWAuN31hiktoxAtby+m
dsTd2YiGRZzor7pCk022zf0A48gpNJusynvKjNeJI35BIUojAzIf5lfQcuUl42AkNjqpHzpdHu+s
uSnpFfxBQWoLbZkAmmm/ihYuEbCU4Pnt7+B2PA69uQ29QlvkHC4LBMWAPvc2YKR2YbbwgpPIWKb1
1DllMmBrk/GbIvp8HbVwuu0PgNkgJWopRd+KZ+zbnWrEP+bHAsQbLWIS6WmyHpKutB24JGh5jFst
sx7UPH6O8OuE9Vb0aDgUry0lAJn6pTO1teUqPnxJNLoXGiXmKMCLSYTxc0Dkp2o0U1aUeoGeFWl/
+t0wKgBXZkC9u+GttehWLbsHivhUQuoSuvD04mXDdUETvqXBD+5cVPCT/a/GTEmokg5RhzT6LoXi
19v/U9rwgPOnsiPvzzUZqjGlHL+78ycQyhTO1m0qtqiig4Bqkz2pN7zBYK+3praSokpQOy6hSDQN
1BKD5N6LV0Ygf0vBlG6EfQeYcj+YGlSVVlnNkhfUzc1laeMQDEX6dfSka5+a7lKWPQrLLyzgiTNX
PJA3fFPScqsmVPyjCJ5ITPegip5KqwKuPUOgQDg+mzZDthzPvRXQq+eqUCSAt0Z7uPMTIEKrRk0q
hJWwoQKhwdVsA/xTWiu0kDVJHbaxl2zhnE1XnglWSS/oDuSlWizGuEr3Y8qEeZI4VNOVGoLNMiW4
4KHk3/U4afT6RKMur3dYfHTUbYrnZF73sWFoZNyCskXeYrQe3xnUaa8oubrAnsF36Q3AgZZCYVAj
hiF8kz3m21tFx30+Kn7JkQKHLMeAQDfFU6fXo+vbylOiwM9Ks1ydPXJK8tBOHKiL3Mtjtq0KMOIF
PYdlMinAX4dDQzne4XsoULjt66qy6HzVZLIlyGXypqNOTr9M2aIOd3bLNr4OTZi4gxwfo+I1kuiS
B3Miv1Hl4FVVRObmApGhOnoaAstbaK23BfzPdHAfUYR3N4z2S2omq66YEVZgfMl8+eJpAdagBghQ
LUuAqLQ3onxbNEApgv7G9J5ocx25nQX3htKPN3UhfB7HL6757hUZFkyP2p+pUzZsLM8Od91UpldZ
p23DMIebDQb2BusPl68uFlWWxE7aDQ8ZkWgo5G/KlOQby4ozx+vS1z7sQbbWuXWFlSdoZNt/7Bso
/m0g3FSYiPbqwF44sh0a5tPabLp6k5eoymvwzWxs1mk+5E9NhwtS69cPg5H0u7RkNdA7qOYPooeq
eZ/JECxo4V8VSJCsyu7e6PLClbv+ax17300NUEB0y62Wm6RE0G1yWtC0Jp6y+MaOhu+jnjzZmMK7
VDDBKTV0NMZVL0EF7QEKOwEXGqv3HtQhXw05Wsf2akJrYjE+amUNUgd+cOjnILkkghjsEmUF/NGR
u2IrLLibHq7xi7KkbyFC4GhoD200q7oTlpY6Wgf4Rgqo+1gRoAxgoW4vTRZNTujKMKuOeASYbgNf
Tajpq9w1KW2o8qGx6KML8KxB3Wk7rDseo65A9N5qjlZ48GW9mXnRpptrabdt/Z9INFJJTID1AITV
tX2thqB0VfFLqkE7U0haib4NV3EyodoAdkqhby3o2PsKYEpB99kIVO/aCEE7x2X4VGf69xoQIFen
oQT+2yYuTpXjwk7CY4GULPWvjIa43bWbgnK+045pcKC67i1QBCBIBC2LkxNqJf3M02Et/4h5HECI
5L82VbvCGhdFYCOdXdi5UwpY3m3CGqV8googLEN/1+OhoeTzz6lt52iGcgj0sHFrtRULq/APlQ0C
I9J2fQleezKsX2ZXN65IrGzHrQeOhdUVaxxTY1m+HcWIaUH2YkAIUtUSVEqxkazM2FnUNZdx6LkJ
FKW9mKxkAYal3k9WzBTZ8a1ewaImPWlXddpf+wU62FwyroJi5tv2kPhTkzfKd0n/WtAiwvdoqwcx
baQg2vp08O/z2ga0JVmumXbBum2HVdyG6h38EgqqFH0cYzTyO5wIVzKleeyrUk7DZj/K/SO4J1CD
1PiHQtMofkQUZBuJZECvt52eJl/swVtaumNyoC2sqrwXKLBx0zehUJhqfTW28Xfb1rNNJVe/0KDI
twaHOurPwyw4THLf2ku1s4NNCbN8HVvLbkiomVvlE2wNpB2dzpPvdUQFpEbJdr0YNnCNfaBQ1rqj
97EwjPD6oTLCfQ3eBcmcGzkEpGakwVNDP3I5qfla7xVYOUEI7146qiFObZLxWuCiBKiIJKEWrjRM
rTMUPToLnhIDhsWcKnzoYBXkuitKy99ngI0bGdWDEKRbP4y0bwRUImWnKOWtXOfuKLkiOIyZdRsr
1V5PGzIXHSkXb9DuEzHC97H164aN7GI+s6W5fa17CqjUKvgeB/3kdAjLRKG9sYtqNWGxNALav/aC
bD0DHgqT+yUkYvEy1L2yTsAWFPsuLe5Ug4ucERjKOoxwwFZTJ58bo9WKNgY6DEDwF149uZQ0r3yj
+xqLAMStYn+bZoBScVfVJYfwELo4W91kXiaoplJF8zLbftRjkjjqvClOXQCMfWoB3VWpgp9WdpaM
y1VkgvIGPNFsARlgCuwHwcqU1JISBkQpE8EWN/dTKiLpk9oMiCmg+OAGiAA4cgW1Hx4lTVC9nlmo
q6TJzV+ZvDHqoHFs7lWH3vCoipE2wrHCiaiCX7NIJUOmiGBuWu8RruFwhRjZAnm0GxqRUL7NksqG
tlJba2aGxQu/Jaro+6EYH3waDo6i61dhJ/+iCmU5RKaFntFwRshfv00HZd9G05aNdtcW3q8o76gP
5E8TiqF1pN8NfV9Rs82oWSbq66QrG4nkzPUqUg69+mlBpxzaql61yZAvFSHcXk9DzkEDmVsIrE0M
PMwWiJ90InUlYFshh1Mfps+21RHZtRAojIBK2YBONsOvlLTnThEAM6+w7qo8cYaK969XMSwhFzLe
d4RjXir5obK7jaf2rwgKgAn1IHJIPZByWbmHHXQIgvQhSsW6U42AxjjfIEjAAEP62fTi0c+GhhI6
gCB8kiMnqiCRRBJ6dGHFgqhQd+xs6IDTTeyrP+34S5df5YPpFoYKr0li5cfCWuIMhXqB2TtI9QQu
Csz+Ei3YjqZZskfd7kuaZIuJn17YvvW1vS1aNEikjNpkYt1PQ/QsKED0nrmxkz14pFvTVsJtgKZc
tZes7rZNzX1X5BZF0fgR7sY2AcGZSEAha78VEB55eN/7ZXrNXSUDXihIrfIahmVdBihqJDI6KUa3
H+AswFLOi53SIKIVKd21Ajma3Lu8VpOWxndp/FCSIEWgvnJbA63htK8ePM0ukBMnuOpG8c0+ZGbl
7XzLnBfOMPIrpHVX1V+KOjBuBk30C8/IZfDBT7Vfe64mOoo/thrvwEJfGUF77Ex1Ba3Icge+sRPW
ZFhFaMK6sR48wS0AiVTbqbl32DVZFXsM05fupvf6VZeMm9ZOr1LkEeaNRv2k174i1m3OdwW1DyPH
0sYX4WNT4BFi9IBbluUP5Oy+/Kz4AZ8tZTMkBpA5vJ/d2Jxb6pW/9Dw9dFITdkcqaQ+lJ1lrqm6u
5w+yk9IEW7JpHnNcdnBNbPaCqjIxflZk0MAKzckfCx73soaaEsIWq6qHLNIVAtst6kgJxR61jZ9z
T4WLYnS3Qd3aHLThwIsFG/rdNslVazNNRFdeHL3UmnyD1ElurIfYBjallIhcyqV9RZb609oj7DFK
vnBpSP8Ygi9vP0ujJVq8zURXNsMCOHAohc/wX576vL8qgvDZ97nWGQVHuOndJTXXw7d/A/+E78DP
pgaQQ38ElmqUBsi1eNjLEtBnW5F3Za+/FNldgtHDsVK8nR5rGpAp4HtdADg4Ga+UuRIpTFVeGkr8
rANxRdGla5dBVyurphcjeDI4M/OVwCv95q7l13fyqC0RV4zdxJIOySDSZVLgCCe1N1Uaq06N3gYf
b3oUmWUd+1RcpzYfQVYrPov0Q0hpdztJuqvqM8Sxw02qKcBBJONNC8Ch7HJ+VZPBNSWzlX3phftC
uWjG5Pntvgmea0udfAEx+dc/590YrS9o1gAWUoLN2Mjy1hSsmQ6a9bJSUMMx7eC+QHS5KMd+V4/l
dUH5lXvoug3aYT/qu1AOkEht87shc1DyqG56Uoessa/1pLpBKBNPryzlugP6H6CZmu8qU91WLftk
VDxzlZSV4erU+92x18Z93sfcMWwjXk+4JW98yG8zgjiI/G/GKHs707jWJw99H9DNjoGNPOq+waKQ
rS3AeLg14xFsZ2vTnOH2Bf1ri5oPRC8VRagkeg7rgd0b3CWULNB0eaBqfpOr9WsfvSpNbyyLuXTS
qVBLe3OmACF9EBW1O5rXQWMsxpyrO+d25xQyS6dGpsvxesrSJbyGkMZ+JKGin4c2KGBzm/ps9Xme
QQMjx1uCEqv5Fm7gwZr2Y9hAubmEJXlLigZsnF3hB9JDwu2Dsst+yqg8iH5m8fs8k2KBn1cia69G
LT31L1n7w1OQhbeD9qB7sx4Ueo2cVd6D3s4n9xwhUIF90FUVhIKlI3xFkJ+LFlFo7KW5tz/cvG0H
WSWOAIJ6hrm1VUtO0LCMtmFGaGqHYjYB5jVIgbRU1p35vea5tvjZNDAgfIhFX1GxjQeqJxZ8IIc2
2gsk4G3rmePCVNSvctTWCEmJ/TgpnTPj3tNsC3uZrnLqzItzXpeyyps2fnOI4k0GOWIOiFI07X2A
ZGUOc8f3uGSo3AJ1n9qR3lFZmn+V5zc3EkKgwC3jZ5kE58/H8SaDa8gclSjv0N1Z0pmHgkbBaa6+
SKM1uEmDG12rY6RjcguLBNWhYg4IgBIlcPlplUVO1xKy2zR5pnrOmVNPSHly585yDpzAgkyPjNSi
GL+lSm6+zY2kEepU8a2MUtORE2Lu2+cQ8zNnIVh27Udp8Vjzh4AS8KAgi2DgTwtE2nZyJcFak25R
Y5rf3kpmUcqve5vfca6YASWjcCVAeTTtftCHu2hWRUrTnUDwKYu+2mX8Q5uqI4wq1CEA6kCpGHw3
txEx0WllLHohJYQwshU57mYpJSCKkzRemwOL2ID1vqpt6SEdWWtzgHwL3INfzo3KF8OkGFQNMian
q/nzvx0Bg9GUHPL66u1HNZOvYln1gXR0I9Ta3I6aP0IO7eOdoJXn5KA9FjkKc24sMn9DOK85l6lL
zttkCLyVDhTeEaDuiKyuoW1LQu0i07vaRa3sAVLhj6KoH+OCc+hdAfjwJ5XnfUn1TTn6b4bPXFDV
FEWYpgIMai7hnkg+GpVZF74n9NVMUgFdvelbCKUxevzeUrep+2XNS8iCE4O5DyJ211vRMEG1bn4y
CXtL6j0Q8P3V/G2FnbxazS4fdwP41hIN45JFGLasykJazuVMu5A75IusB90X+0hT79RLTgMfFWv/
eiPdklXNVg3dPPVBBiZk240u66u5Jpz2Kfk7lTE9fIZBsM6H9hucGB4BLaHPp/JNH/h0KpG8MW2C
i6yYp+r9apaFI5cgprIqVzlAfDxo93MZuImkJUiYvSAsz1GkmOy9Mh/5bQtDZQqfdTgp2B88aaQP
OOyiDfclaHGkVdOfYk5uWnZzABHSqmbwtrlFtfJ5zhnGkkMmNy4Y12gf+y9/zqCpCANWsEXV/s0i
7F2rR6PlKAdjqNPdYuPNTz7Hvz4ejrW0BN7wXHTVLWt+W4ZsXzMmhJXkHeD9KeyRegiiQ8hj1ZR1
TTqLUb6fQ3xMBG41ar9zkBuVl0nnzMxzbYFXJ+DGfyRCQhBN5zym1qz7MYMqw/TN3zJga759sv/X
DaCb8AVYR/6r+a/5N7/kxVgB6mveOhd//9f6Z77/kf6sT3/ow7+h3fHX083dmQ//MWuNNuOx/VmN
dz9rNEH/0RmZf/L/9C//4+fbb3kYi5///Z8vnMvN/Nv8MM/ed3w0NHD/922ieyABdF//Y1snP7LX
+vQf/tkqUkz6QTbrHBUEbFRnFeY/G0WkyH/oiiqQfrYRC0XX4Z99Ikn/Q1YNQXeJv7JMwRb9Z6NI
UtQ/NNk06E1aumoYCqvuHxPwVxz7tFX0cQ0bOjUtIr0FfouGkWyqJzqzVdtA7zRS815HzUTpid5K
5wZoCsy1ADKEhW3cpbUARg9SxIazrEEA32lpfsh9D98rsXw3hWcC7Ymnx18PpFHxl1X6aNabbPX7
TaVAwyPJM+97BzqLEzjK5KbUOhZIujnRJvqu94viouDyHL7/jkmGrsk00QzFVA1IXLqYm3bvu7ZR
K8KxwlXuHp47kCMdZGm0LnWkMexgVQBIru3vQwhEBmBWK5vbIW8vvfg80yePYCKXZBqGaQhLP40m
SUFZsbI0+b7WI4mqzsyalDVzretIaJep932KwDqnmhVt5SkCHeXBaNK4dn3+Ad6++PvnoKKp2AKp
Xw30NETUE/3ksoc/oXlFfJ+lVoJXL9p7UQI8YvTJjNDW3ah1RvPCRlRNjvMv9TT8bMom4QpJiVUN
7XJVRKZAILfwVwF8UBDsxbONci6ieEDPKJHcWtN4oRV+YmRt0O/kqXXI+GwIS+HY+vgBB8NXpQSu
9z2Xf9XptsUqu8/X9PgWaH840i5dGavKGTfWhcTg4yn6+7jz/nq3XGHxYcRER/GerGeXreK1shar
Zl1f8Eh6yy9++ypzHJFZIfMy+TgORkzIPKJQcD8EyBTOB6gLRHtJbypetMDaFjUg6sWADonrm4Ka
noT+YKzuAdU25CsAdpQ6q5GPojkgGiq8sqcPD3akVUvMIsYNDKMAfqWnLfUhvlfL5lcvFS9+jMwP
OKiWgmuVO8WgrtK2uS+MZlOU1UPdY+xoVYHqwj1CQTHs0LdH9sy2gWbmihKvFNAmqFfJytoCe6Qg
ZuWEqrwRA76YZiRrN+qIFiAKo30dHSOPe41F62RKv8Q+PNWo1newtoeNlJYgL+X01ixM+JaluIN4
pBGMspugmHZ1wZy0g4QoPSss74InI7B3QYsHA2YopcOGJztue4+7rVYukFtDyzh8oJkJVawrGlc3
ubw0vvQN+QzY9IZcUQvTftEqezCZDyfPcO9sfXDHsZ9k67FVtG0QNdGy9YzbyfTrDSoj3op49th4
0yXv1Let//7jQx7CfF2RtVlFW9PEyeKukM1Diy/Mj/GvuUVB7s713Qnu+6foS64vocPQs1LvPg8E
pyv7bVCioWC1oXJ4GgfQlEJjtunjYz/YmMH74T6zoDJPEZ2QZjoWQbCzcR3xEHa8EILm1/ntdd+N
fIJv8cyyQAgp8GlYGggOioU+mYtBri9Iq58efacveDKroOYLLGNT6dANV74auX6E86Usr0Q1XBhp
fuDTFxKaANdhzueLfXLINl6OoFtSx7BUu8it83wvmbp5YZBzsyaEoiKUMica6kmESLsKS8Mmlw6h
gh9My02WNjbX489XxflRqFtZhsVJaZ+cDpkeBAK6Ei3juF9Kc4c0mZYGcP3Phzk3Y6YKSkZl65Ek
nczYWKso7jTYNPkoJbS6DLzVH4wLsfvcAuCsRe5HZcKsU/V7LRzSorcgjxtIk5ry9SSDjB7p5jQX
bgpn3sYGn0Yux6UBbNDJpJWymURDO0VH4PA9xaESYqOsfv98ypTZoOHjKlNkYQGU5PijHHtqDoYQ
U0L1IgqPyXW1bW+srb9FN8wpLh5GJ4Z9BpdhRSZBIXXV+D7qadLY4H9rWq0RHMtypFWmToNrN2jp
q0obLCq54FqDTN6gzXCGML83BHpgEOUXIpO2NJpa7koWlcN2eu1qtHti2bi3jCBZFCmwiM9n5fdv
PD8qCRU0FPLs03Ozrc26t2LFOhR0+SeA6mKkjTxS+ta+fj7S7zuDsxkkmI5OEsgw82TJ+u3gWXD4
zIMmlw6gXdjQgAgoUP7LwwDsQlDVNCxDNk4z1QkmMCzDMToqMxYjgowZIl5Exen/bph5Xt/lNfR+
2hh58OjYWcOPvEZLmIJ2B8bTu7Rs58V/smw/vNBJ3JLiZko8vfIOtvyzmcRcJN3YmQT/1UAKzkeA
tlg20H4bIe7bgYIWkROo6YX3/f20U3gK27Q1g3KNfLp5eq2QbAgB0bFXvG+tQpbhUW13uxIcdjEm
0DHGEJ5qibK7Mer2v/NRhWbNVw/S/1NblFjtETdBOO04mOUrFDiqXtRcu0teq2eWKNdOcItEPCG0
U/NlCJkRxyiZVl+YG93TrzwMRuq6vOQMdWbTMQ7gQ03DaJ04/nHxeFBb+lGJvEMwVMtRwg+hDTeU
PhYj14EAhX8cKNzMqiFetJh3T3heP05GtpmUnrqJtkzl4MIj/R6B4Txzq2LT0HLRrHlm3i1nEWLT
FFtBfJzEnPPp3QbhwJ+fbxlF/X0l87LcWWW+oqG+GZW9G6Qi8GshqAMCsLU2V9OG+v214mAE6/ru
Jfu3jxZ/bzFYJSmkEsm3VEkqPr4RTP4Cc3sbzIvd3fVWhGSYPQ7Y7I0pyhJxgABMDMV2vHCUnclF
lffj6ic2QWrQTWj0+NaBHr2ruOFSSAuwV860bNb2Ibq5dMHSz8SHDwOexNVewU0Tc/ToWClt7zaR
jQrQMMKfSvLqUW7sTQfP2A3BSIEjq73tBB0YaeP6UHnIIDSyFy1H3+jdKNJKZBymkdq8WuwymqtO
GYhtnYJeiVtOHljw5laLs591rlwhnPnTrgD/KPU1PJGXIfa/z3SYRVOUMHcU65GULr6qBExt6vbh
sknKcq3i8phNyc3cKVWktF42qn/Nz6Awa1r6lUl1ZYWSqXkFQCt0baNAf2Murg8BlP0KOXHXHkaS
XbNXaJ7XjXNhic7B9CTYku5oUNa4RViAkD+uGi1LmxzfQusACGaFVALonC/JbfM1Q/h5jdMTQEfX
Ip9zkH++cIU9l58wNlVNLjE2adfJh/QwDppaSobHWqzC5nuffA3pGFoHRf0BggiGBkJBL5+/75mA
92HIece+25EoSJCrqCxW+OSQyI3VZHEbtLKbz4c5c3ioJsFOtqgfaYS9j8PQtfRDewR/hvmrk0C8
A2ikxINDeRgE063fQIGBPfb5oOdCmomak0Y8UyxhnJyb8eTRykU26xhhrbaQBm6+lLmWnw9yPqa9
G+VEQk0OIpTaczkkdZXW+vjTax4o+AQBUubJT3oXfbu3i9EJO/DBqNj9W6MTTC26LkT+k7CdZF2t
qa1kHqSNsdZX5dpyvVW61VinyDJdmNCze4M7jUaiCHTfONkbVizUpPSV8KjC8eTCq6NOM2AiAfR6
p/cB7TOIvhde8OwC/XtM8ySaitrqOR/78OhVLwMa75pIHARk1yNd7qy7M437Ri8XIJmRh7qX7B+I
k7pSnCOkYV94+7OBnYhgCZOSs/VbYgkKb4p6SjEHfTGtFBf2I5qRLsi0JeS/bIECnXnh7d88806j
ESmzbismtzzltK6h1kASTMyJjsFW3aV7FBq23a12ldx7W0jKkEj1RemiX7MVVzZaAc0iW+uH4sIi
O/cJLDpRKHcLqvGnt0AD7Qw98VL7kINm0AIfFI29SJNLBqG/FbbJh9R346gnn1ppagUAcRYe58J2
R+hdpz9xfBJb4xZwtaNuOunXv14T+DjmSchVen1MTZlvOkXXbf2IK8AiDZ8urOFz+4Y6vTA0EksK
9yebFHX2dnZ6Ie3Z+hvpK7M4PNv7YuNttDVlQDc7hqsWpxc3uBB2fytV/zmlf498eklRAvQk4Awf
vMfOxTBzme9hS5eL/KfkyK+z8L+T7LtfBgXZ0DXuIE/CRPj87c++PJcxGsMa5l+n90tt1EFu2EF4
BLvkqqHCmoW4aWOJm2GZE1144zOJtUow5gzlJku35uSgiRWjD7wkDtEX3BW1+oJw7VLYuQ8I5NK2
OJdf0mGy9bmaQE57crx0WU7lbZj3ZkI9aSAxEF9LrVj29VOV9E4X/Wue1X8mtOh7q7o95ydc1z8e
ormV6SrQGuOA1MVCRcbGNm9Q9l8IcOgaAM7q/vMvd66KQRXLYHvT5JjLAx8HjCpcgKmCG4fGlR06
+cFrt8UsPltENJwauk2IWCFsvu4ey6dwdWlrnv2U/xydN/44ui6kMQw8yzhUBdJThHyQmI4Wo4Cm
XLIsPZsp0Epk2VCY4Bj9OFQGamuY8BM+9jKeQpp9JdnAQS/M5vy8p7HcfDfI/BDvUi156MlwO4pp
QzTq9/HU7ftQRc/TNr7lGRazQm8PcStgAY1wkaKpsy7E8flznT6AZXJu8z9QGqe5gkFfPBxTKzjG
mTRs2wDYV4jHWyjXLyDVQc408XMVUJ9JevRq/423t2xu7tT5yMXg7314ewRqBr2CiHcQnbHu9YfO
nkBS0k6FGACGb6SV4btW1b1C1V1/PvbZhfT30G9p97uJb+QafbnJCo9h1uFNgN5No0CZ6O9mxN6/
PhS0RyrMsjUXuU4i/YC4XJCIMDyaCYez+kVkjYuB6C5WDv/GQHTyDE1GpI2y2sfp7HK7x1zXsA7m
JO8a7ORs+2uMa6wVXqoPnjv9bYA91Hw0asH6yUilNiPUdeK3B2K8qGl3jYb2LR3A5n/+Sufi6fuB
1I+vFETUeMaKgWQzKriD5K5faFu41w8AS75HlvfNA2d8YdCzb0cb15SRZeSWcBLEKWOVpY2E+SH0
cBFGi8UXxXKsrQvL/+wwXOpMqs+GBZDg47t1YRepaASS2qTT0gdCvrAajsEeo5HPJ/HSQCeTaBRq
LGJFCo6hjqY/7Bo9/2LC5P98lLOpMN5WgoqRJROjTwImVzl1kriuHpsVesirdBmtIMY5MG2ujc24
ya8+H+9cDvF+uJPQ2aZSpOa5HhxxnMRmpeOOWiXxdWb431sviLGSzMWFIYFS8E1Ow+X7Qee/fxc2
4B3ZZZGq4XH0im4hvIJGbzJ8xcblexF2yhVmUdna6MO7CYe5WkVjr1MTOsBRfZPKWQ1YEF7eGkJz
t0uatF1hg4emnX2VGz7M4CGKbibNxHIAOV/FRoQy8rqrSYeAxTH1kyipb3Q1fFXKKUMnu3g2QvW5
jnpjAdrVBNurfdF7cA/eIH/HYXWteC2s/q5GnbZp4Xq143a0pNGZD04ccO5KuXop29rpY3uLl+71
hEcthpOygxFrhwymb68sGQWHbpKe+yx6tBGS86rsqFi5sW0k49HX2l+qh55CWzYPqeJ5aOfqzSbF
UQ1MlYt5K9IoYWL8yMsJciJeYk5oSTn6UfipgLDdtEaPe5OMhZJfqNeyF+DhO9jWdauVyRL9sx7m
k3Uw6uFKxzW3t1Goi2iv4Ams0sot2nvfQydIUr2dgkqlU7fT44jS/moyTYRrIcKF9PTqUHnoavVJ
LVGfUsynaBYaLM1Ho52+GyU6oWUDuS2bfqgB4rAoXuouXmzRprDlbwWo1kXVwxhBEnolhfVr3OL6
Y4oUeUrSd4gKkeb6RvrLCK3s2EowMaF/gKoE6arDFdON8AkBrgtnytl70fuFeJLEoyUCExj10WMe
9Guk+L8iwYXf6l1rYY2Ugd+A22R6Icokg+LmaPAiOkL6SUpvSxeKm+eOUhvs0ZzxQtTXTuJYkjd8
n7YkJ8OqTUvLo9zHt2AnVqWsXgCsnN9+fw91EslEnMVZ2zVE5umHiOUDwllbpdadzyPLpRc6CWSJ
Z0+W0bTGgVbcwbILbPlw0lnmKAM4idxdfz7auU9JU3DOwKjvUUQ5OW5ibxBxF2XR0ZPUp1yUt1Jm
oK5UwDYaKsj0co23h2ikX35j3iYwf6GFikerRHQ9I0vdx2gIXJiBM7nvh0eaj+V3Yc5qEBdO4d0d
Edn9EeVQ33QTC8XPX/zMxyRR4QpMJQM03WlPDplKzywirmU+6kGJQVKUeI5axRfe5dIwJzsFGVGU
JBUqfvlkb0cDufdM2YxDfCGhPHMcIU0xYxWp9M/lzJMpS0y7BvhoHMoqOCQpWtsWZNvIXNumtxox
Cvx88s59IdAKQAoYk/7byaLp+6brp1boB68VPw0k8PDMvLAwz2wD7f0QJ4sgQ5YoLaTYOEBXQjFV
usbvtl4MgP4WLRWZC6vhXM1UI3Ej79J1qlqnfSCraSpD9n1usqt8H14pV/Yy7Z3a9W61ZbGOogvf
6+zbQeZG5cO2wSGfTGA7SpjEIfV0SETsTDqqG/53msQL4PMXumjnFiAoSbTIueihI3AykrBCcOHG
pB0miCyS2JrquGth5ny+IObf8jEzeUMVUPGlrkJOeRKFPaNI/CarxSH0G6cFeBXXcGSeWXkLL7yw
+H5/Izg+gG0NPMX4WMbpWh9lCz/PZjpEEbZ7MtRVddtld5+/0O+pvyYAkJncLhBEA737cUNFXGTK
pGZD0YLeTPr0pMbYMIbpVg3EDkrsuAiL5edDnklhcbhjS6EmxZaST6spkp7g8DdZ40G/rb/EG7go
jrdJr+GJOgg033oXxjszj3PZBuEaLm3gdk5ese3aCXuQXj/MwvZN/zq0dzUi0p+/1O8LA0A9IAsM
zEHds9g/zmMgaSimmGI8pKP6xe/0nbB9JMyTNZaZ3wMLXtnn4/3+UoynzQq63J1om89//+7sSIpO
7eix6od6FJsCsS4ykQz3439nFIvbJ6hVQGInZ7QVhWVa2pzReVIc/LrbaVZ+FK10IQaeWRHz2/w9
zsktIw5oOcahRgF9DGRnHLrkWkH4dDPLbDVTjEVkGB2FWWzxolqFo1G5/RhfTQaKfJjq/RvvLIB7
qty8Z9Tnx5kNii4oGj8zDlEwLlMrvsu97rHG1f3zYc4uGKGrNDVmhLd5smD0qCfEs/cP2ZAsgXgs
dP273v7g5gB/ybzwTr+fY8zv34NZJwU9Wc/Tqo7I6BK9YXpbN+yT1efvc3ZBvhviZNpQnjX4jIFx
sDAv9eTElf6HtDNbbpTJuvYVEUFCMp0CmiVbkoeq8glhu2ySIRmSIYGr/xbu6H5tpF9E9x8dfVRv
eCshyWHvtZ9lVYsA7IvbYS7XK4xkVKoho49o03xhFOkBG0qC9YpXv/LcPlfEOHDSv3RIYgnH+GUV
5vPtkFdHhjXY0XSgR6DH/zkhAPUsmInE4TFNnmix12HvYzzcDvFVS/u5r4zD+ifG5AMI0Q+Jwn9h
HUEhfmCWVS8JCd+kAYR+OojgoNNqmRfwrNBjMB+dCKJAuE7knpqXvd/UvPfCAv2AQwuTMiuxn2Hl
qG9sOEB5Suu8tErXHZJUgaYG31JKTe4Omnyr0xaNCwP+KoxeQILKy3alwMFRRBWuwq2+j+v6FX/2
rYiyPxV0TvdNjl4xUILgrkO1u0YRj2rPFyYf9lWfrIwgvWsadZHm+t6B/cUA+nZksFUX1esq7ncl
7tqugN2aK5KqAGivL31gRWEbI/onRa97QGhybHGFDyj0MbXAKEyM0bzMgolBRXetgKahrmE3Jopi
LRpo+eAm6CyRcBHr2y/k6yu/eCGQNdkq0WH+MNWSmjlelgmk+7GMDrQEBgIcULoAHdSo9xKICCNb
VPQ1jJ2Z+X31S/0WdzIRihJOrwx3vWMhWIyuUvk7y6s/twd3dUJjruGUhBKcY04+VQE/SUXklnEs
0dptPBT5ERyl2yGurm4jZE6DJx+kQJPVrYSfouQCC7oGM0wCOjCmBpo6l5HF0Gf23ydK8fU4UPIi
I4Za/HTzzRhsE7gJ+924jj6dga7MxF4P0vy8Pairz+0/YaxpWSStK7QI8dI8DpH0CwWpEXHHq5l9
4fLEDEUxvPUgLMaGq05PfV3T53UBT/Wjw/LPtCuXNNI3MdoLpN79vj2euVDjv387QxR1UXDYuZjH
PlCXAjgwdDn7IWZ3FWar/yWUjkYzFUIU1Hp+hrL7REJwgmtHb1eLlqoeerbu4GHjV2n5djvUSCqc
nNHHJ/hPrHEL+TYsrUSGXFZpf4xRs1eIx1fymDw5XucVr6gtDV7glktl4zSn24GvbU0E8kUU7FDh
waLxM25R4bGh8x1XqwCWMKMpPQf/7T4Ij3B3yTJzZqW49ol9Dzd5e61N+xopBKxQFqx7AiDcUGu1
+n0BEGlns+XtwV2b+9+jTV5gqUn4idqGgfRTeah4vlAEfXeGuYzb1XeHNWOsVkMIOj0V6TlQKwwA
42NiqF5cn4QhlzKvYNhTzzy+qwP6J9L0SDQ0Sh8wZEyO4LXfKRStMlq4MepgJm13bT0n38JM1loj
s/Jai7E0ASHxjPLDGnB07f9zKNrPiacFvQhszuFtlg6eUwNThvYif2isOSHy1Sn3bTCTk9CgsrLJ
is446iPdLArfaAiju0IkbAETMr+tw5la2/WnBwEDgYiDqNOz+FAlVQq5Ij02ufBBCnAgIwNR43+Y
2sgm/TvI5PHppaxTpuPA31vFOaXVn0xhMPzMV7fDfGUgLo4U3854k/VB6TW7igERPCq7+rfWo1eq
PKtPw1v05LwOzOOP6La/136lT2RzO/K1p/j9cDlZKWivWOiCxOJrRGeuP9hzm/21TwkbFU4tGqCz
+rSSV6FfEwgzjgcIL8BYdJChAtUObdjtYVxbG0ZALTZHE8vD9BweyLxQC0tFwtjmuMCA+gBKB6An
LkXr/e1QV5+YBWmvOe5VyJb9/KKCXi/gsl5hcUgkYDEFaPPEnBOVXB2PhSeG7h40hhqTMxKYkqnT
QMZ7tMODbQJ2A+RPK+5Yo86M5trGhFTLvwOZ09ufmaLVNST90e6zdan2Z52Gn32pQs3nvEelDrBS
J2eOMVefIDqC0fWFQ5E2bZVOA1x5bYLNMBJyG3NyCkE2uv2Srk67byEm0zrjpa0DhI/5UP+2QjDD
QXdzkvfbQa4vef8sDpMlLy3VeOAgIx5jBbqCYCjuFTX+aMroaLdw6gj1mXd1bVBjavvfi9H4XL8d
XnhhOUKArnSU1eDpsr6rG7lMBzqTW7z2esgoswbXBNGm6sau1WxBzJweDQEGedoBMBP5/8OT+xZi
8npgWSNMnTf0aBv1Y2hG8JpqmndhOOBwFY2yaEtA7W6HnBvV5JBiaipXBtAUjnEAV6LEB8lm8T9E
QO3dQGsZ5vZUT6iZAS0DdAKh9hBtrITcobPt+XaIqzPgW4jJcytyaJX1pqfHDvAnEPUNGYGq1Mws
pl+VkuluhPz/f0Zy8awYaGshR5h343f9CHDeAyg79A99FJ/h0V4SWL8N/jBzL7y2FIEmaI8thxRy
wcmaN944zF7DoRXuoamnluzIjWKtN2QRObBxVurKck1jTmR2/ZH+J+q0L6Qng2hlAaPATBUjHhyg
WnR24+hy+839P54pShCjKhy7xmR0KmPADJt6d4Q375F65an02H3iIXvxCdNCly0AqZirsFyd89h7
0TGFqzyqHz8XDC1GZy20EjiTEd3PId/h5ub2sMYJdzFTvkUYf8G3JakbWN5FJvLnCvlUoRXIYRCv
/ynApL4d5+pS+y3O+Ba/xXEiK4PvWo6v1xQwYhW7XHF8CNvdPOcnkyszb+tqOCwJY0cyCi1TYRB6
zeigMexQDi/gZwiopPFaCkRs32AoNzO2qzPwWzDt59iEqfZ2D8zP0cnjhU0DcPtsbaFEcKT8Hx7i
t0CT6WAMUdtZtoJ7GroBxWikGQIakvziBLbr0cftYFdnxrdgk5lRg8NSQS5DjwU7Q9XhClgYxqBi
p/9DswXu9N8iTecGfEgT+G3hsqu3O4eFb6HBkZCDtaTSWAK95OyFS9ihye6R62LNScuXNFXmhLHX
X6Mx1lt0C2X1ybnQcDJBawfW3XAf862RBSYfKhIvbj/Wq5806rP/jjKZLAZEJ0QMOHMM3a8ofIij
37f//vXX9s/fn8wRWNTVihNKeuyRR3WVrMEdDpwvT6nFbx7o/7UufHx1aMiH9BWYsqlYO4CBgIDZ
V3dko0lY+myAZDewU5X+l6NCozzE54SqzuheYU1TTCGpCXwYy/ghGoDTz1X4scIVEDqOenalAn9n
siYimD02hUAQjv9h8f35Petgw0FaX8DSpK9ygEVMpMVTTnwRGY/IpAEPEudbuPcuudk+OGb6IDNp
HSw44NBqNKArwTsJVb1eAdodAysXnsuELEhTf0S6WObSPrHSfNDq8N6uq5cozu6NKPhUzHwPr8En
fAofA8BcpYErvk6s+yzhi7Yem9SUz75RNA8lAQ+m62iMHo0qjeRcgd4ZKtWKDsbOgTvcokO79LKT
6YcMwO2I8edcIlPQ9YoWTuGF8UYDMEmwEm6ClOdeYrHnuGDSNeyggjVshopDAhGWDTRTXlEA2Qa0
Pca4X1RAszbCfLIj8Teti7vCKTIPBBIQqKUKPiYQv3WnvDgVPzMDdDCWfYhcvCRWcRgA2q6SjdIG
D12aExCkkz1ghq+DBZJilq2CAZRh4E19xtXE14L00FXBJzHEYxGU+EEDCOKkdFxZ1X8iDS0fHD7x
mV4eddavdVMMC5wC/gx5KD2tEftCq/c5CggedHJw+VI4jsKqmePdmS84OAN32IPbmgXlSq/RlEvo
L/i26a6SyrcQVykgjumnVWt/u1rsCi3boGI5xwEhX9P2++6L6jxakDSAgyBAgRX1ZKYpBU16G5lv
CGsAtGmLbljVibT2OHi2vp22bGnHhYp2TQLFoSxhgk67aBlT9Ha2aO7zRdZXC2YoSHvC//Q5b+D2
p+KC62lAwIPVK/S91cL2SIEd3RK5n9RcxiZsi+1RxppFxdDDcjPgB2HW4b7PcHhSzezOwtKxgkGH
vlUkhX1cixI3VBCQ/nFsOidNsgQqjIS0hy4qxUbtQmdhwMZlkdYoN3VBYt+rfZPuayMGhXXQio+e
UhhzlQo8w6jals9mCn+woDaMBTJozb3srHeDFK+WlAD2w9hpW8nIRgM3YMcOq041RaMo5+WqStR0
EelhtEo76fim0xRepZTtkqiKukLFF8WbptsrtGveAjXaCbVRINWVtc+TXEcTZiQ2uuSNB7Q9X1BN
PNmxvA9qabtcxhWQBrSDNwia4BOiWisGK8GFBYaqYzeBHzA18kz86mUxWL+dUtClYYE9n+jlK40a
tozB/EE3RZPtFQF2rFV2WwYf3lNWOdJL86RYZWXce7ZMlQWoaPG2Z47YpIBWugMlL6JXe19LUISz
IlL7gcLaAymB9OsdeP2N2kOSi8cMbM1lPkiwY0MKF9SeAOPMcRboKfngSp0vIkOP4ELB7IUkLfXT
SIbbPqNAZQSmsYcpSLuE/Ynz0MQ1XYmGO3CGiPhJ0dibBJd3ow16s+Wct6cEpgAzB7PxlPxzxqNV
AturgRZgbaQe/FxbQU/K4ace6yeE3lSrFq1abC1Wcwfnr6a2izjobMZCbjkq5CE/43QEBmpxqGsn
eELAHrl3zW2zApg49o1ffFUtQYwqNyDWu8WKLOKFslEeb+/DF7KHsZ0RXccajuYgTl4AQNScZjqI
xupJpV22QLn2iQ2OvbNojhxu2PJ+OyiqXOXQNLo9b+GorIJ2DEArFN+BNF+I7MKZXXR69sCVFriZ
Ed4GTgBuuJOHglNJCQdAZp3biMJ0pmT3QUQebo/7WgyI0Gwdqn8Ug5zJ1TODWoqovWWelQLreV+Q
MwWcZubEPRdkvIl+u02UIfxZyxqEQLhJpkDm8dcgnbuxXIhKx6eFFAceEwS56DyZLM5Vmmh2yA3z
XNgwzfDJvloxP1oVYPLpXnKs4QTqyfV/ewr9iooMBCqd0FFdKFRaPoDHFTfm2XSwFSPfymvpcth3
3n5NX1nOHx8IRgee28hDRQcqNSbvKZLEsaGmM886fO9c5H5rNyyHBAAZ1O0V0JFN9HWjFWcdJRWF
97IBu+yOL0LD2lcRAG4sB0GjTg9O3T0RAxIoSCkV125REmYcJAESDq+3f/L4vG/94slL7y34AcSi
NM9SPfTwXaf5nw5MxttBLjSU4/M3LZDHgNgDtWO6Jed6AstcEiKKJxf9QvfHa3606pf6Intp1jPR
pqf1abTx379NZCsbOlZ1iAbTh7v4D8A6tQtj7Xr3Hj7Wr7VnqxCFuPFpLvDlszQJ5hhUbZhNqKxP
7joQ9MQUnrj0rICMhKLnWh3Sv0kxl2C9WO3tEW2J6QWRKC7/00QxTMFiCaAWPWshCXzbFAeoD9EK
PJhbyK7fS41AY4nO8x6erbef7LUBQoUIPgH0HRANTPaZHLgOWZcYYGZ8OvIjCO4N9LLfjnG5Co2j
c3BzBSDPgN3Oz5eXVAzpO4hjzxQAfh5TGJlWM9vlOKd/zvmfIbSfIdJGHQZZI0SLvvwIjiK6PMaD
XAGA6RKiLFTt7faYrj+3f8Y0eW6MIjuJhBA9B42+rGKcnpoEdZjT7SiXm+PXxPgnzPhov837tIyw
ReDGB5yiyx77V34KjvbjcMI5136P12w73yl59VFayIhDPABYzlRdXuqyhZM0M85NFrV71jfamtYd
RfEHXPpAG5pFwPp3cNSRmG3BHteS2EYWGA5YQsBXujTpnRkJHDAL7TfMMFYyVZd9lMz1DVx2B6NZ
H513I7EPqBKUWH4+mjaFy4uhlsYJS/KuCvsN8H7Q3IllmQzbqMoXaBtcm62JJkj72OvBEw+alwCG
aUlZrVIarwIYJJsdcHJB2+DgG/dzL2/8Bd8nJSSNqP2g13RMSY59/j9/YdyDkKUUkp7C1843PX0d
LgaoE1ZYIeFPM7NETj+yr2C2DpX0KFG9EBuJAUZPsH/B4xAHW/9VabMojPHnToeDUWCzh4wS8KTJ
lB8qQy0EsFJffIT8XNyzZQI9CfHas5hF2E2/r3E4BCBGXOrQeHCR0eWD09BAa4xTq8Nsw4Tp3x9a
zmU/p0FA0UDLJU7YyF6o9sU5zzaCANbhFkUtECdKuJUzDdZDQefe/oovNy+0HQNggUMSeruxyv6c
Bz0KZjgDM3qu4TWcwvvCVpddki3DbGbGXQmkOdiqIL9G6eyisFD1HPoU1dDPPKXrKOT3GUlfY2Ku
czv8vD2maeIYjw4gS4IrA7rzR23gzzFhN6rCFBamZ9iy7PWxpIBe7je4DcLLoycnXZHn2wGvLEsU
khh072BsAIFMZp+KfrjQDGv9HMBWx1V1HgJWZqz0gTFPMUFpknB5hBtltrgdd/pdYaA/4k5WYPRd
asjQlPo5Mqy7JMdFrM/eb4e4AC9NY4zz9Nsqb6ZpAI/SRj9DpTDAaaAGMLBiL8jmQfBhmO0qL0nk
Rob9olp2uC7gGDHzC658CRglUAvjAQTcqcnrbLDAE8EzPN0XPnjqgviVFy6iVYwL4X21538hz16H
v2aiXjn2fI867YzXCmokMLLTYbA1wGDGrmwXdrzZc0TK3xXmuSs7ncMUBaY+emjDywVCgXWdCevR
KapD7OgfeoXiswF/JbeDNwRMYattC6M2Ey0bt3/rZbLzax785wlNVTiJxmVn21zHebf11UX2qPvD
GpZLfrIrP9D66lmr8ZoMvx7uG2jhCH1z5gu4PhP/+QXaz1lS2hU3oAvWzyaMk7LhoBkzW8jMJJgu
8AopDRL0GGKkkU+aysHt1XAVaka/vP0wr054tBbAYhn9Q8g+TC5VnVOHDU1jrB5oX7svjNaCNXAc
aFszDdF2KyM4LfH6JRusdK1RuJP1Q6vOyKoubjBfW4xtOrjUjUiT6bIctbbQ45IaSLHUm9SvgHHy
rYP5Dgu1XbWr/8yMefr6JuGmJCkGYlRd2AE26IcWTEWXr8tVclD/ojueHzU38bMP/nY75nQ/+Ao5
sjKx5qMeO60GKAFyLuoQmiezLYB/D1fo2tkXzFgGejrzfUznzhgKZUQoPuGGgAvh5I1acP3SjaAy
TmqDLdR+h0Qfll9Pt8dzcRn/ioIeLQ2ND9h/pooNxIYgOTUp+v7TjfWerKuDtVBTLzwkH46XuuW+
TD25BNRo2azr0s8Dz5pp09GuPVQDZzrDhEIZguvJRkQlVSOslPRkuPYqeR5PdmOfh+ssxMZAFsBV
vHdYTfnqY7+2HtnaQOIMnFlf280m764cMI2xKQmi7/FIdiEwt2Kshc2gngrj7+CAsJ7lh0Y3H4XC
BbxVza0WZ1Cag9sbCj/M1UeZsE8W8cdWD/1Qe60ZHHrr/Cih689MGLr1ByXr/dsv7cpJAVxtiOAJ
0DaYJOMgvm1uqPPWsqVSO9uoiWTWB4PrJ86dy/GLjrJhJtrVpQWXTYitCFRyF1dpRsoqDIZBO1da
uxZK+8Zq/TOoo49E6fwIreKhqe3qyngBHGBGT3TttgZfBhz40f4GIPz0opsnTakBiad97RHdRn+D
G7DX+PBa30a+3M2lwK6PFW8fTHGUYowp0diqBsI1K0G8uvBhF7gGFmNlGXz1BcnXnKXqlHcw83Hz
fmYvmn7u44kF50v8H8IpJKnHf//2UocOfmdhYZIzAc+TxesMBrwwL/NuT52LJRphUM8kyLsgOYwk
02RVMbumk7B7VM+1/kzy3pPcgMNHsem7OyfVH7sY5Au4+PWBdCHH9vu23cz8glEW+P3Sg1+AqwHY
U2hqRDJ4qmaJ4KxRZLY0cEVgXlI8myV86BpXI+k9Kcka/Uow+2wXajuHpP/6eKeRx2o/TrzQ9+Ho
+/MRc03q8ILMjXNkIrmVRsApGK8pbAVo240UM82tyHOQrMDO9kUOGxY4xiK35IZchYf4cJfUjj/A
fZtZqtvG1kHXkmVmyaXS/6naT838yAMK61DupkP1bHRq4ZbdnJDv2hcxJmZgiQCl2KUrhlEGRg3i
uXFW26dOS/wqBt2DwqJO3fFgQ/t4GaFBoOnKrYg/Czgg1701c9i4csjET8CONIotIRCaPEdAXyVr
IVk71/CYyIN9HEC2zXZxybww0728FW4WfNyeNtp0sx+nDeTaI0RVQ/uyPf6ob98HKhRGlQwOUl4O
cTPN8nGqAhvJp5nlBqzybJK/ZlbmWvyTBe8yipZFGyxaO/aIPuwaDRY6anjO2ha5MnHgPYW3HWzY
nQESKrkXMNa7/YNnfq8zUcfaMiuIler03Fs7zXrWlc/bfx+QuOmHBHC3MzZZjwII6wJXFyZWbaRm
jCei079cArOv1VoHr6LqT8Eje0MZkIthVHg2IxsdCtC1KkNtBU7Zoe2p6QHc27tpBd9vEsHvr8kg
TwLouYf8dNBdp4zg/loix8O3KuALTjp81MT+CGPloACI7EJbjI7F4pc5iHceavyN1/b4BVnPcRoA
iKgiQcUis79XAyTvU3sjONoH1ML5SFn/N9OD3yDSLEO4KfsqUXKfZeVvewAZ0mg+4LV8bAgp3Lww
/DoDX1HE9rEuIR3MdVSVKWUERBpn1SSo51O79Xlk3uPHr4E6P5h5u0G25lOk2hug3PcarAhHs7rE
TAX+Yn6PCs4qC8LTgLKzaJtHUTYfRceXof4uub0HRWzlZNGWRNraEsMvUN0+7Lg+9IRWG6GmYkf7
hNw3EdjFRpPZK5jpIucVWn+ZrfkQX5/jUNsNJTvYrAE4uWHn2Ag/DQE6iNYvmFaviEJPDid8GWTO
kmS0dOPUXlMr8x0wNGIGHODQLo2Ww57B0Rs3a1jpqY6xtTr1lAble5wrexFmR4vVS5Wb26Ih73yI
N9wmo4286Q9181DC9DtK8GAMDS7k1NwB0nGs85rgj8pNytR7zWKoew/Gto+LI8swM5Ru2cEKx8mt
Y21UuCdnDy1PGy8xjadEVMcqBBTeqCDLsGAb6icRM5dcaI1nZAZ8shP2VPY6wzeVqBuSAUdd8hqq
yJCbftfZv+AKS92M8ZM92K9WAdyB0cNT18IOIECBAq3HwRNjzR5d2PuG0d+FFcodKUbzOGhjYxSP
AEWC4LG1+h1nyjNAf5qLxv9wYbXBX5iuH+tMhzQcYv7WVBM0DvCDlURrqXZbmH1BcWK/FbF2coix
zYrhrS3bDkqZaBvnw5bW+aa0mqVudJsgAdQLPO2zkn7dm9EupArHXsQBSuSQ2T101BE44PV/7CF4
1JvCOuVxvFZko7lxrh4Do5VwoyX5Fk72e3BenlOYtSYlMNdl0wi3jbA2RXlo+lTjCg4WSLQ0wpYP
LZFbRQ86X+rU66xukeUDHIF1uiogTd8a8IxfKIZxbonmU1ucREpecEx5g7z3YyQl0dJ+CpOSLarI
gG6T6IUXke5VJnXvpymVa9WqYWRFYgE/2qA9oCVBP8Gvz9xaQ9v4QggIFHTDqwLwaOEvr58qBlVt
Ytf5LhERzFj7ZmYxu2xiQc3WhI8H6EC4jMB0+efqbodKZGR93p+iZ/IbqW4dGEFMs1204HC0qnwV
3uHlnb5gC2QBFrdX0unJa6TEfY89ORIlVdJ3sibyJIYW7W4hvLPtWNsHAH/NXOlmhzmm5L5tYlY3
TlS160/2ASqbbXOn/BpgfHYo1slG+s2mf9A/7De5K2d6Gqab0XSIk82Ts4bliVrBYlB5gO0Ebf7L
ze5ff9/EbQTafwsXk5/jykZ/S6dHvp/IemFI+IFb7OH2W7rsv8Rrwl105CwBlmJPDwAljGfB0kSM
dmluhz10cAfxa1gph25BFnQH14w7y9c3M1Gnd61xZN+iTrdxlURla2qsP7F9txyWxjK77+Jl7Cde
uks2zd5c2rsBual7trod+dorG3m3yG/DF/Di1qXYuPgVBr6I2klctLm6QTZXcZ4eIL7GNor18adG
F5DpWwvUvi4F70+Fmp2LwKEeMzNxj7LEWuIkzCvyV8+GfFnq6OC/PbrpN4c8FUqjuL9iz0KJdmoP
ZEGONMCcUT+HJVkR+HMHSro0cRa7HeaipDXmwzTUspDaVPGVTycN9FRZi2OOdjZB6lo4YHWtbZCK
e7A+XAcnG+KwVSaj5RALOGor2gmHtnwfqWXu6ZGJY20KNVhCWQmMsvU7UgSgyiVTDkNkzWbPplNt
/K34tcZYOAZTcgoB6jIHTVSwmD/bh+wLC97kHl/D0WKhPPF9tVf9DD3Obqh4xtwsH0/sP25G4DhD
EIjSGo6ZuPxOTvRt2NZSokoFgCq5G7Reh4A0L7wyQWQd9xiovYGhN7oKSrMsWgw5GNNqk0PIF74U
RjXXRTKu9j9/DpLYwPjA+A2THziBn8tJPyYEgrbszxk7D/VDnAKLh7NWNciZLP1FCQSgG8xC5L6Q
ATNA4vgZKJSdILqiwCgBpQiaRkvCRznbgHNl6oPPuFYi5+/tKTl9y5DWgO+KTBvIS6j8Te/5Sa30
8Fg1nVOWw73AFmu9ZptSxl5aGceazXVZXFz4p/EmO2s0dFZEgyE6M6trXCe7B0TlUesKCA2V/sMw
8+P46Wz1Xjy0ur1VevpRa2Y0kwi/WGowagepDbxOJNbAJPn5oIuWxLEjHAeZYXv7L/FdtdHWcyVb
/WLVnMSZjDZUOgVGepV5GlIjczm4ai9x1+MThhrZC9B2CZUmOQZQUWrQA/oRKnEoibBH1qfp0lEK
ciBB9Ic35iPtxJOm0BWOzPjPYshyIaiDZBZrQi0sN7GjYT3g1jjADBIiX6T21crgHoc8yW+14EnY
SY8KqEA2te0ZPED7bRvIuYTl5YliMuBxun07URgJiIoxlrPTYNkLTPV3JRmOTMbxwhigI8rlUbXC
XRumn02jnrlWrbSwsjyuEneowLgDTR12km4M6vjteX6RShsn3vdXPjnroEAcGGrOrFOWNVupGjsZ
6KWPJJeySFrItEDQv8/NpMcNzKpWTWDMHBhmptx0EYl13iW6KKMzXYXrbGlv/qX3nJtyl91ZP8f5
9QF+ewPEYipveRWdS4gF/M6WOK0WQbzGsoj6GmSIC9n2gEQEme3TMgNjKoqx18DucY2loPbSMDCh
u20JdnlosGbegob3/30pnbyFaQVKrXRhyQxP4V/eRanf7cyNBZGBshKrWXuLmc/vS9j47VnQWO8r
zhCtieXRtNck/a/BBzAtHC0lYG6H9PwF+S/KOtzO4aBxYknhmQL3gdlTOva7i4f2M8hk6qqxwdQG
hfezpuQMlSUq1nnfvhapwYDecP6kqXjqY9snobqCTxO60rPoWRfqs00YrmN4lZVe7AFjiV3K5L6M
Klz3Qgv+JkOlelVX/AJB51fXsGyhJIGNPiMT2yu1QreJotesl7s0hNkSr9eDpu5TPXmqOhs83Cq/
V4vcN0W6MKt8mfPywabxQRr8PWNd5gdpBz0MxCMRe5E9fkYX0j9MsT8BW4ZnjVhYTox7u6Wj0p/R
gxHYr60mDsTBkVqivEOGNW+YX+tlB/GfLlzZ5EfHKSuvlN0vJ9JWbRy9SJvcQ+Rr+81ATrJ30kXK
MjhRRfSEK+2aKfkHiOoE/EyYs9vkhBEeFY3ubBWLpMkNqMZTmNlVdrUXTt0ueZqP/AoKLXoiYvy8
6uRQtsoNuMl3Q+7SEunNThTSzQhw4bVoj4mavfES3T5NtZZS20L5HXqRU+TAAdO70TjW61Rn1ffq
n1jX7gEh35E8f6ccPieEw9AaGKN1VGOLyDtUuqMW6QdTDvJQkG74VSqCoI+heezrcFXqFjghMsVd
ve5ONm+2QnPuRG7v4lp5q7GwBpZ+UsKmX5uVBTOFBK2FkuKLh57kMxQcNtKDshAmGgZSiFrrILuP
pbbjCYBfLTkUTYKt2K5jVzNLcmJR+SzKEA6RFH8HbUDMRT5+70gCv8gg85DSWJMSVotQ1L82Nfyw
FSTF7Cw8ChvtNGr+Km3nLqE2sGWJXDJAtl076vKlzQFd1isNTsrMSt24D8RCWF2YuVmBzIALpuZd
Y4jExZJ8z5z2V2CP4fQBFfksGQ68SRqXMBQhHVE/NWjEgPCGLLXctFxKarbOK5u6ZaG98yTYRSE6
LIaKF+hFII3bIBf5uyjMYqswS1sDtJ0stK47WYY8WHnCXPQBqS66KD5qrn22TCthwg73ZRyJqZeF
4X3olPjhHYHDwvCZOZ3m9TUq3GmUIHtZN9WC9mXqqrR/sDScFouaEt9QLAF3oWYLfOcvS4Bz38nA
9nmgcMjelcYrjCBCch/cKL2DyqBqbLTi6zglDU59KpsUmf+YtZ6iWsEKO9ZZq+CG1HKGfFMGsIts
30KJvHJs53AQK4diW/RDjcpQuy/yAE01avKRlGno0q4z19IK+aLuG93DigFKB5YC9MhpjpcZ4J6l
dZzv4QVCXRlGn7BZk0vQWzGHzKbdACaOad6QuwivV7TGotIiHensNn9VqqTZBkn1RoB684y6MZ+1
ojC8wOw+YtuM/MpCeqxC7fdZtnDHJUL9CMoYfjxaXsNnXrJ91Vbh0k7TVaN11SKGszd+UningOHk
mugoITF/IQJ4tJLyZzXMPiMbTbNRl+Al278xBL4mEalcFvdoHYmBw3dQSVq0IDHZCswrkU1+grU7
cxtL2MsMTvPrBB8jnFEbuL4NCRDikFa7RGvQwWOVz5D4Ebdp03PgwLunKmyYrFrBmHKDwURSKntU
5u+cOF/XLHrqLZCQqiR1FQt+BlX3G944OUxVxVYj0UuhW09Gn+o+0lnAWQaW2Kl8OBcmv+sGfe0o
sbpU4VLsWUx0HsqYDCb0ykEQON479UsTWomrimyT9ezOVJVXKQVY5GiKE7DPdRmVyJ+HLbqd4BXK
nAHJXADJE9KvglTrFuigC10nqbYOqfdJUaRe5QBKapaPuaNu0KnwK4vBZ48tB6IN632I7I+SqX8q
s1g2OflbtzBm0hPnD+vL+77vPlmjoHctU5a2Hmyq3m48dagNHOH+j7Tv6o1VWbf9RUhVFBTwCjQd
3aadp1+Q0yTnXL/+DtbVOcuNkdHeZ0nrydKspuIXRkBxrKybA4rFHvTDDNWSjcoxVO9ZEvkIYluw
xSrd+LEHAt9IKmz+GuDTQXMlwd6ZFLyKMXqT0RW0EvSLWh2bePB9NHOi7IsK6REwVVevEhvl/wNt
lXsObXUclOKOJFDeA3W2xpcBstNCWSyWXr1IiaweUweS4r4amAPOYWAXTThYUVLfVGLEjA226tNj
mEGAiTfKPjP4fVThDiCsw3RHuckqfo54LDtxO94QgNLMJCgs6jf5Fs7r8Len2n03sBdkFYHZSemx
9EHKTKX8iLL1na+iCptmoP2ruQZqHjblGGzDvnxER+iPDPIjOv2orbP+L2xfU1sK/Dufga2d5caW
R+QI2lxuDU15mzTiBQI1Ifod43s5kI+w0p5A2gBAllms7M8ikm9inRUmSY2vOGucWPgvepnfoXG/
gwhu9DDdG1aSDfuQ51CwVodjaHAwwdLoCIMBuyfNY6qMPqSPqo8+7o9NzrkZRoAPyADHmxUz0B4Q
3p8kyr/8QrpPMuUjIDruqSb7kGQdvnAl4C/Q0qnsUo9usrLABERn0kg4fphZvSYfSOF3UFJCRTeP
0AVRoAHN0bzHwUmgv1hZ2OzQ0cOTbgdgwVojjziIf6MDoWrJ7Fh18eECafZp6cqpAIytHkNb6RAY
gVxvGXQyiCxkxCzFE5i58Mj2IfYYyhCsbdRDoHv7KoEJatb18Qaa+yMcwWXPquv+OJbVhTXcx/TR
l1qPdJOoxVmWQijwc+0+qUBGwcG18xzK3wPrTmpHhdno0JNT2qwyeQD9xL4cN/qAunHPJY4eQg/z
HaWDMi9ODK3bN6kdLN0vXC+h9wlFzp0Oj0PNLjSrbgwfVgNaFJ9JOV4kaEHGCJagPZlZqFTfpr3y
CvM4S0q6GwgfniFw8ir5NIOm5PDJRXiAcfuxp/6uimKnrZXnoIk2HWwTLTVEHz2XQApNG/VUl+lb
Q8bXWIn8XR/1r7UXBDYd4RPG+C1T/X2Xxw++V51gbXMmQ36ChsAeFofgibEsN3kNcj/KBIfOT2NT
DvVbxVM3OpQjOyLGYyMTx1Pau4xrD0mcwWhC062sS/bNEN3lKuIKJXo2eGarAXjChjHssq6UTDTU
HiutdGugWUHZicxKC/ZGV4D+qyUHBPHwA6yqvdwkUN1MOzSlAt+MkSp3VXegdQ2aN61TK06lr7oT
O2CZHvSw+/BpfQBx19G80aVd/wc8xcJUxtY3A55+dIbfWUHSvchlbVhoGt6VvAKiIxFsU/NyW+Hd
MiGszCA/11ikpH9z0tlobTqSapypNDaWNyon3jKGBFf/Ownqpwnc9Kj0gp71DXjcCXZDVu/BDnps
0uDIx+RNGwtut74kNuDAA1KrdxsjGt/hrbJpmvqZGsoGShgPfQo8TVlfgALalnn3l7Xibwv75XLM
T+ooLn1IXzNe38Hq9y80mW+DJtBMP8eVCabsvumKp6RBpygX5N0AbGCM+AEqxJDhasN4U2dqvWGZ
lDtaMzAzI3g3fs/3/qm0X+d74B2iJQ/4M5nclWelsyFrhJb5BPnRiW/DHT3q0blozPYRbbXJS7J3
9MAWjyHQlF1jT+4IBPxqa00aZSErvv4dU4r1LROMq17uJqjJP2Sm+hxvhp38p7N6m9h8J9kl/l+z
B14c8zt/YTZmUJCAqKGhAU7fIdW2DGfYxTAKN9UNNz0z2xDQmPerBYCFbPGKNjErIsZNE5UtBbc+
O5VvkwcyCJUIkk3fKmDZuVYbXUpOr4abcvBvM1v3JSSQo1y/9Idi39z6h9bxH8RGhg4M/FdWemOL
++n7nM4Kd5yWZaHzXIJfJTmMG81BI87hW/jnyFZmJ/fGhm371mpP6pbY6lux/Y8hWVBjvvreWUmP
CibXjBbSRd6Cu4UlpVsO80hoHKxVwaezMT873791VkurgT8BLB0jKdv0jIcamyfcl/sISFJ1DSo7
bYrfxpqVGNhIZHiqx9Kl3lDHO3ArcrpnbaNtZVsncB5d2zbzhss0i5O5BdyJdAZ/htkmVYeeKziO
+iUWkplOAa43FTzXiGk/u3SzcWa7Ez7TWa5TjBPsETc/gGW3iS/GWbHTE/L+w/AYOr6j2r/fej8I
s/Ovm+3SWKnKIVSoh1sPnK5N49bW1KJDgDddONU22a5pgv0zYfMF/D6hs21JQgN9Mnn0LqpZnPRD
dTvg3IOY+hcPtoWk0Fr5xGlDzMZjE6QaZBegq4E/vj72haibEtRy7VJ89BOZYOu/sh19zg8gFVjp
HiETyHImw/yuDf2D0Y7ZvRp69qkQFKwCjxoSPlW/DLLtHfptCTKDGYLO/jxAYlK8qZZy5DvkwSvf
vbBv0fHlsFiAthcQi7MzybmXoOhu8EvILoiOkJc9CoiK/z656Hb+nF10QSEjA2g3vP7muE8q/MBI
cc1cAK54S9Jq/PQN/UNX/UPjy9IdcrGDlqMqMcBJpZDHO3RUwJEmihXRNgFKGFAlT+31XRs2D60M
I0jOYnhktU992WGqNL6reYcKRoFMUPZh8hWRF6XvtgZgznVCM3D7eoeMQ7Dv6v4VCIH7nsvO2CBn
EYrTxORWJMk5Loe9qNtDAwUXs2/kY9EqtzC7u0Nf/uDrxblqvW0gs8cur49dm974fvrKasA8QY66
kCJ601p1L8jgqupw6uNkN5TenpdknxHFQcX8CLuJSw+JAFOS2tpu2xJCFvVrwelOzTsHgc8+1aLa
jL30ogal28J3C2rvsGpOsg/hEQKZkOwQttTx+2pfNfQUd9XrMOaWQK5gF1X3oMrDuauKtxSaIKYm
ytLM0xGGx4P4UOCdZEkSh59Xwc9Dzm7LLOeIAMsIEar+WTftC+0Cts10vD+gNO0aqT96BBKaMXwP
NmHE2j1tA+RqtXoKSPMOPwbgLAZ6IwUG7JBocNZy5MdQlUHPpkEgbaga1B0TOd/Acq1GrlAWlq+0
O1Fm7xBNQIani9u8SN0RJbBYoRZELA4JWj9VIc4RdC8JCidMlmsTYq+bQepOUVZuIw/ItHS4FJ38
HEgTQ90jCDkJoi6e7AuP341htysw70HlXVougz1JyC7wcTUrW6zPOWrhh5HtoHYYWiOqI1EeHOte
h0N1KUM+Jx4ePd6O2yIPatPz9K++h9CEIks3CfwqTR1YWhUS4qzUtryE30VNXrRRg7JVCz+4tnnQ
qVqYWSnOYwuXsUjw0da48qJK+iav+cbIxpPXqwlAfO0XxGXvaIYaA0o190Vs7BJR+lbCkEVSgM0F
r8+yGt8Dnon6dkxak3hoExt4pQ26jyv20vTGW41KpdYz1Jc8782n0xLlVWGGHo/NniWo+hpN5Yii
fC0y417pkdPHlRxsugJZYzKGKNbEKCGF/nhCZbHaoTqXmfD2+JLVyDeLQGyJL+1wgiGV1B1aLPtG
wf4fG+WprJPBpLDosxpl+ER1BpI9cTrF7PyYyJU4BFX+kMvSawM9TjOraWqNCdlJSXxujEC3aBbI
bsvqxGwgumHFQYJcTas+5Vb2N/EwhpvcI6UJ1fEnNsKfT1HCDVdyYMd8JTDRYi7MmAtxUCvjkQbi
PoqUDp+LtGnoWqRFkQSRJ1RZQap8LiDnBMHtYN/U1avSDjdspMdGzx4LTTsbFeCtWZDLR7jonqYr
y6yV1sExdmDQ94TuI3Uott3u98tx4WqESSgSCphdTi2XWeSghFJeeR3RLnp76ujfepvijOCHh6Gt
+Y9MrLTkf9DC8NpcjTeLIJKkhMhHxbRLC9GZTRiG3ILEP7mgbKnZak5GE8yYCwCIsO+Ls+4CrPQp
G3F0IH1/iob0ppZgmUo7FKjTSdhJngK6JP4bdPkl7FH+guIRql75CovlZ/YBVNLkBUQAq5+cVWfZ
hyIZRovnpcArOTlzMzzRYgeApMXN3tZ3+b2/nvH8WBuMCdjIJExGNAPqYddBwahGXZjrAq594M3Q
HEau5rAfH8PB1M4oCD559+0p2iW7+ra8Dy7K3e87Y1qJq5AEo8MykMuAjSAomZNlUk322lDzyws0
FoHSHUwjXfMJnUKL2RDYDHSiYINODKnu6w8k5SAXLZxBLxIK+tD9PWJjgA+kA8CfiNRbiyN/zCcU
YaCbjHYR5xwOE7O9p2VpSPOYMdiYedvkE/jLVJjiIX9Nt4od7tmBAfxox4XZ33Zf60H6D7iSOht/
tp7QWMdSVxi/twYbTAwrhjpBUm4QecCD9FHb1Lbs4NX+ygqY21vlylH/EWz9MzwoYcDYgfc1Lx4Y
FTgocFWR3QLNVUj2WaiNOhF0bn7fN4vDgOqMV0aflIJnMR2Tey0NgcF19aK46KiDmShdnQd0Nf6P
A82SLA9O3GWfSrIL3o0JsoSVyLLd1NLKMNPvvdqkmDZgpiZOIA4BWtPXmzQHRIqxsmJu1Xho+RMD
kngoI45SYdZe5PRdunLwfpwK8GaA+8c1A0mJnxyQUIpBDWOh7Mq5KxW6KamaZbA/JCu2v6+UzBbW
6mqo2RTiYSm9iGWyC8l8z/JK8snR9VP04NJTbaMn415vyeBUantoW34WVeVG+IMS57Jdo6+I2m3z
5qXxMRNoZJXMpnW08TBFzUDe8eS9plNTvfa1U59of7gRFHaSAZ7cS8WL1Hsn3wAOf/SgG5b/CRP5
XklIZrZE3qYZtCjQfuhzAf6AbBPun6og3grgwiuBiqlQUjsuwRX0YWChRqCqZJOUST0YpTW0uW6X
tXyMcyQuY2XloXRuiOYMmeKgdBWbeSBOetpB4Axad230LgeVU3XFY+Ipx8AgudWXiOviLLiBFsEr
86TbAh2Fs6JC5pB2xZGWyl439FuPk4e0y/CbocEND+zwthv6zSSMNnS4vxDVPw8o+bOxv2Qik8xI
rt+w017xq92QNlslhQS5grBCAFUL33NbyIhTixpuRwaT5E2hGA58GTtbytU993Ri+0Ldolj6QiB9
iHpre+4N/0grGK22Orkpm8ytELTYowrYWWwA712KI2Cavikbw7GS5ZtBaY/CzwzLyGCfm8UIQX1R
HIOS3IUEMFs1sptY2rW58TdG1MmotB0E3RelemRJD3eUsK9NNZF2rI8/gBy3w6SEQZPu/zEiiCNX
aDJB7LfwNiMf3LGTt4RyYYbwR5UNtIJ5qtwMVPE3nRa9G71nEbV3+2Jq6w24jVmNcNjPu9dBkndN
7D9kMAjWIWRgJikyE7UR70A7Q1lOq/50csos6IS/gdh+IegqIWWjWP0KMXsn3caR8R5WxWCVGkRf
mAK7VqXq/L3CcPHq/DEYK/RhcjBig3KbKvA4a+v02PjhHg6zIVp7fWEFrfrkIeLTRuUA9bnIUmry
oEj6n7wv/pSCncUwuEYnxNZPoZw3MgJO3XROpBveANHrKRl6NFCMJEP0lnriq/L6J1hZNlZJfG62
DPJPpLmRQ8XBZr4NxuCFVt4rSfVdKUUn+GCeoLOkIMRsXsu6/qQKOA4Iq0298mtbBeMgzNN9UKgN
VkBv7MGHAQrJbuHmtYMmJwJKIHX8AU5/MuBiUrknHiQdQ2XDeqj1/X6bLNyTV3fJ7J4scPGnbcvw
vFSqqQotPCg+3XPAAkwDaACL5voa7vBntfT6qpzjtyUp18KS9bILNT5bMmsL4brVHOpTBvmFfOX9
XAgfOEG8AkUNBCs/4KQ4BcXIWEVdaITu2LHZjY7irLOUF+fx2zCzKEUMVIrGwaNuL93j1Jl99q6J
CkbfMqheayDxnwjDaQa/jTaLSVI9kOoC7Tq3Ro5UlNI7hLv3YqwTSw9BCJfysDmEshwfABP/MhI0
9cO6B38s83PLR+MlUQBaDgNyylu9nlrp97/vqh9RKH4fQgk4XSAIBTdg9vuKsAiyHEBvN6XKsWD+
QQ7WjCSXhvg+BbMC2NCoJekkbKKonJIueN2aRIT/uffm9URPy/6tsN8BMyMXcSrDG87gZt3j0RA5
dXjarrzqy/tHm5xzIUwizxXKfMUAHLdoZVerUEuiA97NaDAJgXPMiBJ/3qzZ2y4GEdCZ/Z8BZxsW
dmCjTypsWNgoWGHw3PTlhsbtf1oqnDYqCKkwa4PsJZt/lg4z5UgBzMnlvb9namy14D52Pf1vDvm3
YWYf0/qKknupRt0JV9pu4a68MQ7rck2LMd63YWbbWul5EfgGvsYr9EOnvIjkcQRGr0jWOhGLiwPa
FRQP4J4L4vv1tvNG9IxBhiPulLdWDxKAcEhbU3iemEAmmvFHZRnRVllhDP0s2U+r9e+wbMaP7aCb
WxY5J+54AKoE6KABKAKUstmWOLmDDZL14Hqt1bJXPnZud9+xQWi5JlEX0uIwpFQBvG1NBnmz3++k
5WGghYWyHV7fuXOg1KhK5GWgiMDX+TMUsKIAhpKX2dvvwyzuEf1/hoGm4vXSdaMOAgbaPi6pwthG
sfQt0+lXzQiIvAFd86FYvAUhG4vPgawidASuR4tbuaG+FFC3ayoAsW6V/1RqHdkvFECQg2iT5QR4
KNcDiAygnSCVsCXiZqePqDIlySEduKms5TVL64N0DaQntMll9MOuR9KlYBASOLwubUfkBQyy48nQ
Qs8agJjfl2hxJIhJICjAUCgPXY/Ea5FGKiolbtOqdtIPUMXOrRoQxf/bMLNLSfRh2xshx5XeP/P+
huu3bb9yUSx+CYhUkJuErhX5p1P87XkyVD0hOcFm8zKXqScVoX/kr72BSzsad40CjVAGiYo5Iaev
4qpiAgtTKn9yRPup0E15LOFKG6/4B/zzT82ydozy71CzKesF6uplHCKKsqRb6ci3kKDCXXD0Lypw
ZC9A8TvxC3zTLN36G5jBDt0bZ627RX/216c9r4HyCuoXo2x++7Iwol5Q4lDRFkDwMu9Po9YiTxBA
TxbDhRaoWiANI5YGQu8oRcB0dx3kxL13KJDvVFWC6K06OH7bPsHZFvlBD5j0gPo896CbxbgOVXR0
ecc062wEiS8e0W+7oP0kha5tjEDLQHeCpdoYxE7Ihg3ARzDhFcrDhOETjbaN9eFT7bxty9sOgLEe
BPvwqVe8u3QAirWV9Jcwi+85rx96+L2jyCKQYxgiQg+i+6qgS26Nsn+fkfSBduGHEtbIaYr2kCnI
fXjTQQAA8uBRWl2kMgYAXGsvNa/ITZNqd1E6vOg6sEYjPRBVhXMpVqUD0LtDfR+F+jJE0yU5sK7Z
oENAzkkUVY6kj7mZa1FjAZN/Bxishfz8APTii9J4mx5iESLpPvWYbEWcvFTg80VwJtgHspabdcjf
vU6/YXGOCt90iwqBRkrDnLHNXuUgs1sGUKxctaBLw4yTiyiw9II+eLwB8wPexKY/NtQGjxnATxW8
OcgfVBZaV+NO6jTDTiS5slKf1G6qd5JFq/Deh72nA4g5FA6SmDiCgx3u9+eqMj6bdujs36+Jf0gv
PzY91LFVDfQJ1BJnjz0AxAJRZkfcngQ3qeqpQKjlii2i8gltlT9ofx3Avn3vhX4T0u6TBYOxEqUt
vSKIMlBjhMQhenSzKJf1Y5ZIekLd1s+cEaTMIV4Jb5cuqu8jzEpWeQF6O+0wQi8EQN0Ap9YP0P5Y
+Y7lUSYndwKypqLPnhAmZMgWxoSgBud1VsQ624/D3vLBG1i526ffO18zGbkNKM9oxIM0eP2EQAQh
B+60Ia7S3wFlPEHHHaq89NpXmaNQBbWA3zfJ4pdBqFZHNgUlrDk3N1RGHak65g8drQg2P34+uTqI
/2b+0LWQwe+EIfG8sq9lBagxDDe9kMHJAFoXl6TZ6WsP4+J20xSYMaHWLEPS6XryGkX4CSCqBCaF
HQxVzmWy8o4szta3AWa5oTrGMEOgSD9Fr1uddBQ67knpvwkjIGb9v58xOzUwCIH1EFAhrqiADgqg
zybwHHh87X5Y+hrERKqC/hUUwv9pcn175DOlSrykTilMjuuzeiy3w9GHfIapn1BRMtkGngVuXq4c
2MUSA1rxChouOkIyebZIVRGKHDVm4ian5KE/N7elYvI/3snbEac5D1t5J7/79/nzGm7on394frQg
KIR2nTIJCs9TxlwIXvn5dFVYxJoAbT7sRExsxPKVNSbbsRPAx2jhjS89Hps3+lbejzsoewMLul8r
Hi3t1O+/Zfr7t6nPs6itfGQTbhOOGyEHF6DsV+TUlqIr2ONpWF9or8MF43oIlCI9pY5L4rbJc9Lq
qPGdNGi+K9C7+f0KWRwIsAd0IaDxBbeN64EKnofQDuqR8Gs7nknHiD6ii7gJ9OS/uKvwIP3vQLO7
HvQyVYOgLIGxs+bAn8yeeD3QIFrJ+ZeOBfosFHEaygs/8rmhJT3eFA+ZSQtHJCmFEZR6SaRg5fgt
bQFVleHNA4sxiGvN1kclEki65YhTTozIgo3Gvgn199+XZnkMA/JhsFAFBGOWkKgwE+qULiIuANJb
qL5IlhchCvx9kMX5Uv8dZLaXaynNcygCErccQPlC4acQETSPpJX5mrbR/PgiiUPq8f9lC2Zv8BCn
vG1DRDONHxxbhT9perbnNXvzG/0NQiuvv3/VT2gCgvXv48nX27rz/FTiQU9cKTDRFY0ehE3h0gAR
8jvQqG8hDWlsUMa2She0Dd2ptoaruWtn6yfQYPYrZiuol11W5x4TrqJ7L60nKWC6dRA68tgjiwy4
eOkw/OVJaQPc8xxkY2LK8ThaREsctTbekgxSF1RdM+1b/FnfMpl5Qaf2DHSEqgGp26bdUGCNLD2G
RCqArRyo8yy02tSBdhAKjWuihku7jWrAPxgMxGDQXK6XRQChwNOmpS6aGhC9BUdUEdmdyBt1JRJb
uta+r/9sW0NTijVQ/4AyFvpKgyTsovZ3gzxuRTCuKPb8cw5/7G142QDVAYsHiNpdf1TMi56HILC5
AH7ChNhIJi+WFAQpKP9bnA8whYuVYgM6PbMKSACYjOUAxhlfjQDlUO3iavP77l/8eHScJxk+ONfJ
szu90SPoogaqcLUOkBJ/sHoC1qykGLCI01a+fvFgfxtrdq13fu9JYTZq7ijFMLQzNlEMfy8I9zl5
bRzhsfXn929bLAYAJInnlUxHfB6NUi0GQJEWwh0c5pC3+FAdxz8alEbrbYhYxG42BBgeGYKjPdDh
0M9/BHHo8/cfMe2e+Yp//w2z2yWph5AwyFe4SQAe6ng/srffB1g6J6jlctRwCBRVf0Q7RB0ljgzQ
DWOgSSTpvoNzGnRfnN+HWUwyp/xyguyixDt/xlK9Useg9ITbGfwwVuF7quSHKmjQX4hRzYtBiQsg
JGZmaGDWTL8BbZKvROWLfT8NaiOUIYWRUZa6Pj5DXBpqrsbErYUHE7gCImK+9kDF1KuqwXMS4Ytc
AVI0gvQ0VICztW2wgSboymu7NOUI26HLDeOKyePh+mf0KZHQltCJ6xsVHoyEtEAhAmaYGOoa9Wcp
Tfw+1Gz79AwaRsJH/BhAasVKmn4vMuUUpN7f0UAGB97Yqei6fCUAWzqpGpyXdWwpJA5z7Ast2jzU
9F64Yy9bodAcpX0JwwdJOxbe0+/76icOHQ/ft7HmvVweK1BRiRTh1ptin0FgGfSC0kpv4k3g4CZ8
Cm4VG7hPJzhmUCIwvZULcOl8fh9+tpbAeoQgmVfEZeCnDREMOf/+/oGLPZHvI8yWsJNliRc14vO6
t5mTbkDVQw8VAlx2hI6jXYFO5Cnbtedz6WL/PuosngiGIIkpwxLSuLuMvTaaUji1k7XwVpWT7e/f
+EPHdSryw3YN3XFDVtkPGbee1qNQU1+4skjctBif0RcE9b9m8l6tNXoCSvoeABqYDIXdjTpAbidC
FRji7tpwlBpyMCQv2iZjqjthNPYWIoLC1BOUij3Quu2uVjxokHofarKPIile2QKLU/Xvj5/vQAnV
mVxijXAr41aB7kcO2jgezE0OK8Pf52kxJ9Zwc0EVeso55rla34GS7qVUIBPPkN2gMB3Z4WNzAOB/
m2xg+RQ6wzY6SPu17bAYeXwbeR7I5U2jDrGH/RABqm4q4EF1JppzF/gzmtkBW3AlWaCLNxfo+6hG
Q/AeiLbrSzIu6dDpMR6+sAMwO1Nh6dPmsF3W42jY9Dx7Tojy5fMG+Hq9NpkE5nvTygXEBlonbUF9
A/ggYZD2SJn6qTfqn7AM9r8vx+LCA0msgToCLf75ajRjpaZNkxE3Cx8H46PKP6ryq1tjhS12AxDA
agDWohUAmtb1TIgoEn6VjNhfiAC23MrulS/pDnqzdryHHwaSiwFEv/w+vM8uvh3DVHJtLeSlxUBN
E/1PiNABmzkL86gKbBXv8RMU39tkKn+jyfAVwMTUhJnph5Ex7igFhBkCaZIibQEFHO9hpLZFlg6t
OPWQB/RU9cPBqDvfioUOy9L+CRakEMrRdmBoflYB20VFdKMncMJsavI0kqaBtkeYQQCp2khV9x72
wDB7cAAdtfAc0OI5lrozfCzOg+f3UOeoPLvkaEKKgbzWujGaRtS8k6y8V0AjMKHg8VZl/f3IDTto
6C2NFaeFo5WIEDknJHzpvPySxuHGUAG7YvIzdEAcokobChngMSqf67rNLD1PyTFK2nMt9U+xAvi/
Ryc/XuHUzNjIEoO6FwEhidOCmryC0oFSQXdb5edwiM6GnP6tKu0MVUXYXQ7prjfKHnyJg97BklLv
pc0wNJE11uTPYKTQGs3vBIHie14qD2QoXgiqo/tI7oxtrIk/pIhvaFgeU9buNNa8yTVAkH0p7/RG
v1MkEC8hAmZVHHyDOAfNw8/5gwcdU4vn6o1Rig8/U8PToHfWwFT0irQK4r0AD6qTsGFcFZIpyfIm
aZNq4zfSXUjpF9gAulnV5T3KqnBFj85aVe5HmOmaOmw30F7Wb7NSXdl9S8GEjoowwkbcpCBkXW//
JtWhT5MboxtHfz3ME+s+jPxeF9SJV+KyxesV4YoO7hhq6pTNSi0BQN7IJ5URKA72IRmmX5uZ23x2
rjhOFlz6cB/sSoeVZnBYQ1kvxRFTLVpmYBdB6X92wkLed0NhSKMrdVsdumsQNl2ZR7p0XSEkg3kI
yO6As89u1Crr1NZo9dFtD+pttpdMSIrc+Ad4bO6GykzOpUOO9W4NrL+YReFFB1wfzZ3JtOR6/eAt
ipeY6dyNyzC0mgKE/7ITz6xB2Bt1HbNIA3V/DYImplezmyrqaohfN+dGIi9yAX1VAlgsS9yxhO44
UXY1LcD+Ed2HwqAmkIZNbuHBfI5Inz79fr8vVi+AOsCVBxwZZNVniwJHCCnsoc2I6kWTm/pNtU83
6Q0ErB5qx3it95BgeV6T3VxcpW9jzrLcjGRQ/RiwSio5DaDj+sk5MXobNLa1/TAdnHlq+f3rZrtd
92BVUgiMxG+KPcibsJOddjmAsSCrhjZbC14m4Ml8PGCGUTCdDDhB4LjeCElPadzQBBtBwRsVZ2aY
HkR6egjbxG5RpFFYDKH+NT+9aXv9NuosfE6bMtFSWnPX8G5q/4vzuza+/L5Pls4uIDCT8QpccvHf
9YcR6GzjepdH16e3Q/Agw0Ty9wEWo6/vI0yb5lsboC4ZQp8s5O6QRqCXSejQFnibDCjgQHOk2xlp
cux6/VaPJatTDBtCTJ9sILWdBP5KvXPxkgSKFZ8JXCUDY+P6t2QDbTVfYaMLeuRTcaJOuGvuEweI
+J0P+Zhb35VP8g7y7CvlGLYUhHwfeLaS8JHuxyCckoTUAL+48Jwh0ODqVOI+gGRp72gRFVZftEjr
WXCvICa0kMJsxwkvCTWsoQwehQAdrIPCRT9qYCZqdMNAHBRth4euOvQj4AMVb261cgysKGRndMQt
yEt/jqxxu0j+LIbY0Uj8BjFTh42gxHK5c5IIorSd9iyF/MzlsXd+X/3pHP7YwdC85QwzjvrX7BYi
EeRH6nLgwAfUB8iPKBb1YAZvNM+Q09/WY3AQun4D/+A1BvRiDA4i2f+OPLuLotzTAFJvuBslcrOp
1TzaVAq5A0kSEuyJnt7CcZycSxWCNSiCvo1xtjV06Riw/ok3uuRUY+ZtaEhk0+jL5B0CZa99VGt3
v8/PQoCAt4UxZAl0UhqfBQidpre1p1aDy9oAUwPPz+LVD+9jatggNWx+H2yphnQ12nQZfDuKygDB
8R6tUhceas6Q6OCOFJbCitocWG77KYPXQ35SWOT4eX4co/a+KcCYWPkVi1fOt5WZ3d0Bo6okSYhU
/CfpFoy0dhs4BK4uZvaWPmToyAZfa+DMhYtUnxhwXMFWArZhNs1NW8lVn1PmaoDqjGG+pWpyLMa1
vu/Cl4H+NfkXA04G0fjZl3lJL2tDoDPQyMN7LeiPeQKRvt+nb/FTkEmhqwbZBHgrXa+hlGfSMJlN
upALMiGnCJbLYx50K6Ms3FewIf13lNnpKUYvU3WPM7fmngPeFlQF/wJpA6ZJZiEC2nOktL9/19Lc
TeVqWQHQWYY0wvV3qdAJjyGDqLjtUHzVZfOi9eEKo3UhPEEM/u8Qs+0f6lAEywEZdkPyGsQl1ACg
r2Ug/az1lZO2tEjfR5r+/u2gSWHTD0keMZchfYNcMVgtlgfx1N+nbO17Zi9rHmd+1JY+cyEoAVmz
aMvp/+PsS3rj5pluf5EAidTEraSe3XbL7TEbwXESah4pavj19ygX+B63umEh7yJAVq6mSBbJqjO0
B1iD3JvtUgl8aUCzVWcoJRSXq7Y/6SLe0bzyKgpVMIT8fkRLYWbLLgvrBjqeAT3BMGyl8BLWCxD2
G9Tt92FuJcKLlTDbqCDQjGUKotQppS5YdbBO0pxoD1ollAi2snFk5SyJ8dxe3zq8nim4zXAquFwS
o13FpRkIfEFbrI26dcfs/P2o/v6J2WGLUf0XglyGKFoZlSmYdH/BH819WK/0wrVQWkDPUt6P4hB0
2yzZhGd716w7j7uG4dW6Ez+ne74mqoNqghK89GRdc4jL3dXP7N9Ve3Tr4ifOdrnM0MstE8B6G5E4
OGDcNoYXULpEyL2Vvr5+idlOH2u7jYpSJaesEbDuWhOc5wwmwCNoGjGUMqIlUtGNrYi3LwwfAb3G
PW8OaSsS2YNHUSF7gaqRm7BTDLNNp3yU4UJ74tYVFvAABv9mMMgtdIgvJ9nuKxkEqSSAZxkQdGN7
zSw8K4M9+WS/5PWy8SsNqUYLyCskMMBb1JJJPva+T8iTgO1NV1KYHOpQ+eHKwva9+RW+/Lb5Z0cp
3IzSUj+leuRI4celcOLIH8UC7OdGmrj4BrP0SuoAkjm8wvaFDJ/SYwOnQBg1C6+FKafNttNFlFl6
bdBVjW2Ou9kwbAkqalbXO1ADHVoD9Sjmfb95bw7pv4ugOUuwgJACCo374amXB8O4M427PFvAu9+c
nS8hZsk1bcCyK+KOoAd9b/D3TxPXu6UVsDSMWWIlTWBqUAghp3pESU74xOw9Jt+//1Y3UunFNXbG
Eilh2FX0ZtafxugjUH4NY7NwsC6MYs7b4Bn0UlCe1E8FpesqGByeQo07330/jJvr67/5mOtrALpm
NyFeoydlOGs9caTsV3oDinMC6ez4n02hJhUS0J4g5oH/EHN2/nC1Ks1WLy0f2p1V/lhBF3f4/H5A
11U6QPFgewu3ZMDXQVib7cs6afuaDYnlmz9SeH5OFsYWujywCXAS4lk+PO1f+k25WSpAXsMeEZjq
SIlgfYH3NU+KAJbU0IlULUAZShQHi721bY/2bny1dzZqNTvgfdFshHrhKXymDiQrneKhPubuUrfh
r0PzRc6Y/ZBZBizKSIXbSmr4Mso/mALefSnUd2OieFdJCklZkKkFNLJ2Et2fgqdPZc1RclcEAWgx
eq/zdA+NLk8vrFdbgDkW5Wuipw8BBOCdLku2eSkjJ6W4fSdpBceLEIAOHq1TU5wjJYYMj4kgsQl5
3kDRtoAsvsBy6U2MFLw3iGGr0fCCl/ETENj3UL5FAabViIu1fleTcl12Kt9yAXd3RSl3Vt98BGpj
baDsmTsmZJVXk9QAOACFaUO5tYE7ZXseOuMFQsyvFOLHlegeNDmMXkegIWrhfgWGfvdGGmBua8Vt
4vFE6+gz76vzKAfTLVGjdDPbSFZ4a4uF3XXd9wFQYvLcAQ1Qn+hds4OSAwSRi5rqvrKt/vAPbU29
eN1s0Hms3KlaKFZZtlaB5YKi7lOzUVzhjIC6Naf2XP/ufipPC5vjqoQ4/Z5JVQbKqxPsfbY50jik
kK3H70l3AWQfk422gWWFG66WbppXeQWBALbEM8qeqtZzBIMy5H1Ti3T0ZR+uC1Y8ljH/yWLrd54K
1Snh1PivZ9ffgDo8gJBZKLqJl1eSIJbDkJNW91tIAVtRCAAm5CzjBQjVdHRcbK1ZlNnxlWRlrdRZ
NvqiJxtw7dwRbdOir2HvdBxq4SqmAb4bWX8/bVdnzRSVghWBsjbEJuf+6LbIavhAEN3n8VutvHb/
DGGaWuHwngVgG5qEWB6X367oq94QdTn41M42bWjhmajvNADkvh/G1Yk2CzO7y+A9YtemiTDQ67W0
x4g9gKi1EOPvb53NEEDnWOXoN9gGrqiXY+lLqWhV3Jg49eWxhN51TMVuNPTjANnywcrPVdx7cFaA
Dnb6u+7kE4SQDhFJdkVV76Ay4Obwag1Dtsd2hn7gjuMllsDkQ5PqVlWaQ9SDVNSVB5Kh7ze0blbc
jWjEKEnixfRZaGybBAkMn4KfNDD2kGD0xtaC92h6yO0YiJPBrSP4X0Oehw72RlYomJpygQZ840Nb
KCyj7wLtHBNGcJffAOzIPmqCevB1/SCLI9fuKmvh9ntdUZ/KhViPkMeC29wV5ykseyYaBps7Zavv
o20FyjbqychdqheDYrykB3zdBfsbj01PN+A3ca5fjskw4EUrhd3/lSEuICRbbPS9+oEG6zrwJDCF
DFK5+Upshi3siveql6yXCgM3tiHKsYQBeAYPc6S1y59QqGHUoX7a+7pI3byBUl+kuf+6RbC7gd9B
nw9oUH0O8R/CDMbsoAf5rHxI2ZPZvhnRwg38KjMTBigEjiSGnjAS82yDhFEyBCFUeXzeQvo98IlM
PRntxjrdcvL8/XCubvuzWLN0WWVqzjoOV17bRAOOO0GXueig7wz4H34f6bqaQjEzSF2mOrVIQf+8
nBxF5ZrCJx9f5JY36vG9thnWA+oLyXpZUuzqG0J7CsBDaJlBHAO83dlKqKo+z0hXqH6ggRjRGzAZ
qKDBdJ/QAKp4S6ilG4cOBoeaMeQCYd84r8+PUhQR7yLTB04ejsCAiNha5FhBjJMn2nB4nZZ5+Qyh
+YXFeDV70yiRRwhu61jy82MhhlNFzSvL9KX9rCid2xA4M2cv9RJA5xqhNwXCh4QML6qu8KK6nDuN
h70g2FuYu+ql3pWlk3qBZ7nDGpr2eJMcl+FRMGnDH50dFAb6jUDj4JICHbxZkmQyZW1TGaNPgyxF
e9r6qdAeHbgWxhc9POfgfy1WMAtGbzD6KAvDhE5X/17gZuqEjXxMMgD+g4QDykzUjVmEPxCoc0LK
hk3BRn2jjdFJM0bdSRMBkGoB5EdDs1Vqq3eNGH+nZfCgFsTlrFoVhdJAvGlY5TxScbpUv/VAwihS
DAD3R81Bb9T7weo3kUWOsol8SEBpDm5fayj5HWApcS94/EMR4b20xaEssmclNg7WWJ5DAVwRE/Dd
zk6sij2m5m/JiIY1MY8tzA1Mknl4k90nUl9XuPLnmrayYn5spHFEn+k0GBgt6ciZDewdRsOPMqjf
BThH0JPMwQDNinVsgbYRwO67aPJfhuTHltWfsgy3ERfauinZq95nuGGWcIzuyvwPdkzvpBo94uLd
ORUEI1o9PYaanngNDMhh3Eb/xEPzBg8Cj+uw7Raq9hoDUcNgnbWXxDoZVNxxW3mCfOqPOBN7sys/
4zp/UrXgYSirbZEnd2qbQ1gs+uBDe9areNPV8UozgDFX63t4lpbboqDDZugKeFSyh15L96rsYQxK
zF3S57t27DJ4fSsM3iqldC1S/e4jY43UGQHTMqhARFrnzkg+woZ8tDQ6RR19h7otASRKtSCzlvhN
DJCDAQnbQC0fKLqfsGJekXR8U7XhLhs1eJep2QvTRzcNx71Ssj2cs554Ua+BPbkvBwbbpwZhc6Z7
Taftg6A7NE0NVdK+7T1YbYxrRRu9FA4KVIVvewSOE5zh2brJ4seurE96oAOL1cB0QjHuoxrSqYXU
/NgwQeTQ47vMgm54XJ8kNZ5Znj70POEuqNfbNGzWFQ1REe1Z4ZqTJnHf6h64pp/6WJdeCGJfCNSu
I2z2GkdBuBKJ9lMQiKSh+kjdQtpnBQ5kTgwI7L7LW+AbVShOcOXFkGyvMlhBofNrgIkVmm7Lx9ew
JBtuKge9g0BjIF/KPDqxgqzHJDnXBhdOmVcvhd7cZ6x+L0b9zNOSASpnqC5oG37b2L9VCVeIFp5T
cZsfrayDO6BEXyWxjzYrU4eG/KOIoveSJz9iXn1Sta8cbexe1ZC0Kx5CpEeqxiZogt84YvIdhRXJ
0FpAgpU7GE5t7LEfHSUku6GFCHHZg7cYpfoP2ES9m4O2qZW+eoAxBXTSRQLLmrTdj/p4oDkP7/C7
TWdQzRYtmOFHDezfFnWdEDA7AfMIqgEUJ5sc2m1JUcGDvSau1RXwEGHNplcp5NmEdNOx11cCJtAw
Y/iJjkuw4ryDNxR+Ka/EI4mTj1aHet4QQUCtL9QdJeKQjglkArK8eM3H4RMUgWdURc+5jB7DkWwM
K1t1MXZXE92rTb+NY3FMi8qLAu0pJOG60h8bIH9xR3nQjOEObqdPMtJ2TaVFXpVBvq8RdPRi1j0q
tEIBfQTWD0JUtU5elco6JkF+pEaBej/xQrRQWqvEu0jsWVq+8yJ+6Qe+6+FSGbThNsajYxhQpU2Y
+QQ53qekZhurTV/MxnYVGyYmahsXnsqh9tZnd7lhAbnUw00pRhV9ZJxAlQ4uy0JYPwbgJB8iYEFd
yOvKjS6irakORz0RvkHb50zpcbgUZ0UR8JJQexWCKwBAGLWxDUq2tSp6TmSpwBXHXkVqRh1S4euT
BEWMpvvktIwe7FBYnk1lvGZ23KzhJAfRwg7CqV2sHeLBeI976FEncKMhQN0mabLvmqK4J4WovVox
81Mrcrnr1EQ/WVjmIs2PqU2J0xFC76UFBXKQSSu3GVNrpwX2C5CziVPbyksUKHKliewuNKBBITTt
POSgRyflmYl2F5vY1hl8vtKmrDfQWxwdXvHXuoMYj5rEnmSwJREanNtYeeQ2Z05OlAbgRigvQGMW
DqsatjZrYKcnQ9DFadZxFGoia2VS6OpJy88A2EBJ55kBDnSohv5BjaoYcumZ4fRGbkKllmy6onjE
SVs43SS+bvXGfdUNrYfCJeYozttfrEWHXdcsGGkVKJgSQ75YbNwn2ZQ5BdkXSg4gSZw+AD6i7zol
St2QpV5mtR6Y9ZVT9YoycbVg7SnZToNEqAcx9hGyFcpWdMoJ2gheAPalA0jzaoCWp4NuFDJ5iMWf
6MSTQ/oST+zMTgjN1ZIMnJW4vyvrNNtyG3DzSJUPeS9dirAObgiwMhzM1tMJUJki0DtXt4rQr0Lx
G8ejARF06bSmcq7ocOxjQfGU61HWo8lOG+GblFukdgjn5b5Mqk8wkOMtLnn9o6GNqpNzs1xxCfOy
qODGOkit4hBlUJWESmS/jhXloPDkkwzZWY7yNYU4HTTJ62IdWBG0r9FzCWS6Z0VirIYm2IZlBlex
IFnFIdzhuJlQV5GNWFl1zVdNGmmesAMDbotIanII11QPDnkLDTkrD1Mvb4sP+Dw+Jmr0JLpCQH8c
WrxNbbsWgLqQJQcAA93QT7PDFQiOVBrknlW49YzVtqpDuLXrqrLilirgONu1m9QOISecdRC1MfnG
qtAJiobkoUzkTgaQMuFQ+oY0pS7XUvQvDbzp8DMUw7VzRp2e9dlrxKLa1VNcGaA14MKt6p6I4KTw
8W4cUCfsGj+suzcYBMf7OlCBo4/a39GQVVjCJnkBDfhs4UxT1BBA0A7yIJpZoerUFxL+cV2yG0e4
lVN73QTwtTRCz7bi1Asj+xQBTq0K68gbcWR6tbI6zc0ScmcRKIsrUXREETR1hcV3rVJ4lA+7imNW
K4seciA5GkHOmWW/IJv6A8t2sDPdhZWYVDAVBwSXfN1yY2vI9j7TBNrX0Wur8OcoEmeokMOaCzvY
YXr8E+fAA5zAPVvEW1SatkEvVkJL4HekHmWr7iXVYIuoHIw4OhO7gEGTduKxdleUct0Y1V2RQhIO
gi4vgHffFYn6xAkK3ynOJj2To6f0KP+VZB03+T7X4IHKg+QtzZOHqjFKt4Y9mpvkxIaEPWDP6HPV
XgvwodOH3T4TsH3u80e1aHOvwP0ZXqwEhWbs98TUH0NkDIVC5RlioJo9HGw7gC2kpAczUKFfqw0u
r9rAravsjmHhHCPwq1wDvG9gO3Ik6ihoVkCiH3sJuqWlBU+dBuUPoil+ERm9w0Wiex3gNV4Rihp2
fd1wAL0cZLMSNuMJoY5NbWco+U5plQMA7/K90cvcrfOAfbBQeejNAL4ejNaOoYjJmYDD9itXE1fF
FUUOyXOdaDuW5OAK1EzCJCysN2EXEk/vgx1rDT/DEeRabbcpO5zAcIRoP6xi+NGTFHQbNYf95Rjg
PlxZHJ8LdKmKgU5TGqn1q4XSL/6wuo0gmDEi7yt9vVG7/JfUxDOU/A68hOOm2nX2XaewXwELuSes
EHuWwJgvTZWnkGbwdW7zCpB+5QdK9BsQu9B7VIbHhHbweuv1jxT1dzUAH1jBIQAD6myrcMj6ZpOj
K76TSDqfKWBZE06xKTvAHVkofvFIO8Z98lQCiEet+r2NAcpjsF4Q2iZq4w3R5TNs0n73XbrBLsAn
HPhbo6NAHRTrtKXVK3Tn5BpyqcBAR9q5SpXfSZFS/Ir6ISZ0H+XGPWkSDyLEW6rFqPLzUxHhpGD1
+BvqQ+EqafUjD3LfHum+zVuwD4AWh1Tsg17qTy3sn8MYlaW2PMcgxzoitN+0GAwH2QbPFTOfwaNd
h5Qf84Bsm7x+SLB7hIIXj55su7F4smF7EOlwFRn4hGpr77Hld1QX1mTGustLsYs4AyeKqnDUjd5i
NVo3dbjTsxBGFBpcWdXhY2xsAuEjuJJEpf6DxPI5BW6jGK3n1Iz/4I2ytzIYhEFdyQkt9UH0xYGo
8TGYTi4lTvZiQEUyJsc8R0tcw7QMZg1r4HzNmmafdqHtREa50mPcq2Dop2KnZYlx0AOzcXClebO4
8qOvcPWqTGszchNlKHClC3kfmMGqiZtDLsvGVRjFpZupjqG2eA6huzJhctCnxkkXfMYKFmaUaU8q
brV1EoVOlUIqF9cTl5EOuDcuf0gOvBiurYWLp8a6tuF4GYu92ieeVWp+loevY1+vS3hqDKYhYdEJ
r1bjOS8knpK1tkWz+i3VFLz/UCEVIntHjRZrm6/zYfCozo9F0T7FYbhnsj2H5qgBH0rxysyi+pCM
uQev5IMxIBF2TdB2DuxEYWlh9oUGx1n7nzU0UZJGqc2EyilEk5g5qyrC1rTTaSZ1v890R41PdoR0
1Zy/r03pNwopX6P8bdh9QWIB4hbwkJiDL4v03FnhUUoo84BaFaDppSTPafpG0sGpoe5t2c/VGHlZ
9WuI34o42+R16AUdoDFBvsmBu+URHGZTfZXEdxVT4HMaQx8n9YcoeDFqsNpMWMf8EUN6bwahF5X2
LmHs1A24oHXB1kBOo0FzpKKGHHG1Y9kHrmseXDu8ssrOvFecSJeIPv57dwbVaGJDjQb1MlBaLys8
slFYBRam7sfRY4aXPRR1PbU2/71gdRFlVm5Ux5EzaNMPPsS/X1STnlH62eCmsw6gJ7QQ6xoDg6WD
hYOSFZgg6KbNaoB4TJlFPGpT0Qp1jsbJVtGPwo3xLtmzTbGenPj4GXpmy2Z1N+qBF5Gn5fZlOZlK
GVtZM0xNPL5N9tEG182Vul0quV/7JkwjRFUH+kjQyLoSkxJZBrSlLQaU3LtVhZL75P5VHcW22Ewu
YCqg3g5kTE/qfX1cqrVfk/ZmwWc4skriKVxHCppFMj6NAEiaFNJ7GlTVwCRRknKr8qc+j54qdgTI
ysn13ajZEG9CeotVtww6WJ8GT4EhVzLUN8X4C8XcemEN3JoI6ICbAAuDWUXUWfZIoM2sChkPfoyJ
aDZySzfhtt4sfYtb6eNLGG0GNUFCZaiPDoPfoMoYJw3s0GEAjMtJsQkBnVtIVtdlUfQC/29Mc7Jk
itvVEBOYtgYEgon9q0g/vw9wq9p7EWE2s/Db7RVRJv9/WdVPpjturcfIhVm1a29Tv9su1bFvrqWv
Y6KXGwbu21BINyvdH9DToyj9YN4OTSY2QVhs0zR0WCgfY6ngiPpBieXiuuSaWvMSGuEbXm3rEiUV
rX2nabEqKsPTueEwHJ3ff5cpX1zWo9H6QSJBgoRaEdCZlz+yo7kYVNIUflcPThf90W3F7fXz90Gm
DHgVBLRnlUx9rKtWgjVqVqkntPeBoujhpWRmE9oHwvyCNRAdR7fSzq1qrRO20HW6HRiyd8gj4ODO
tWGpxLFuNxhdTHtHKOFGGMcMEM9+fIJ4lsv4UiP4etPgc5r/BZytsiyBxzYJBAIqvVeyTzWGBfFv
hWbr77/ojcUFPeJJhpZaIK1cyaxledq0WZb3PiQ+XW2dn9Rj86PfWW//vzWp/gLlsn/hKAucMm/Y
Vq/D0vr+mwBms4oEhNUzSUqjTzPLQzSrUDhIm9ofAlxOwcQ7NEkHtvdZ1wdgW+x7VZbcQbrATXbh
YL+GW/1Nfv8X25wlJyCBcbWO4R1Ve90KJXJArcK1dsjcaUcPXnsSz91hccTT7M1HjGsEQV+MoMl9
pXcZ5XajVEXlm0fUQLfaVnHTw7iHDbGr7BbNUm9szUlOFvIKuLxDRmy2NWWfjGqBBplP4cMmPbIn
qwm+I2NXQ03asTbpVh6Xu4w39gz8kjA4qMpMMiCzsGWXlX1acgNmXPqK6xDkoqlTWQxtxv5oKDgG
0iWO6/WJBvmyLyFnV4tO0fVkBFoCtrATVxP9sB3b6NsldNCNy9NkrqUDOYAdet186+oantcVGsMD
oE+pyx6st/4uW/EVqGdvQ+uYFbzMHfgiesqOvn+/Y2/MJm76QC0AGIE5nSMJUhuSRHYDdETZpHtF
yNdIWhsulkDSN2YP2u8qcqwJ+Xckvct8Lnt1VIoKB2kMmTBWv5HeFxaImupjKh959+f7QV1jE7Sv
0ebyEg2DbUTa54Nf2afQfhqKJfG5WwE07DWQu1WIStLZYiS1ZfS1xnofUiKQ4S2cNHr5fgjXAEo6
aWD9F2K2+AolNNFEQYjguV3prumma3qo9iLy0rWyqlfGvod1cMMAkQNccRv7quoMDoosv5bU4G4s
kYtfMnuu8LrVQ1SQADZhqgvf0CMZmcdItPt+xDe/KYAE0Ca0JpzOrO9NBbreHIQjf8gBMjJ/pnQB
rnZzHBAAAeJj0jubA8cE3ClZViJASl+YhKvVJ4Snvx/DDeAFZu1LjGkffHmNCFThjUIJJC7BwIfS
uykzThpf9pv0l21zb40ILVQT+vtAFsKQ4jJagzMfj2nAjkQHvZaqfsri1gMZ4fn7Ud2aGROVQ/wD
HgEVnsswVaMQtKRxT9K79Ek3h3NeRP+OoNJsPIkJsiDeDtocsQLSZSbTlmDL5tZ9imTvxJZ8C0AM
NGS9bhV4TtKkpg8ZWHhOWstPLSjugQLcNREtlgSkp701O1DBUkVSngjYk+nL5YDTpgolHcfe54A+
5NChK+TWMJN1Wi/w325+WYNApwgaEQBMz7ZWmkn4WOfF4Ft17Jlq78Ds+fu5u7lEvkSYLcg+ZBCv
bAAzpHEAtEzktQb65OmSqu/tgUCMDcBeVJznqBwCgS5D5SmeMQ2czqAaoyxJbt+MACgGzhCC839+
Z25C2fXgxQ8+63GNgyBLEy8chbdubzY491CTxbEP64bZbOiJTSDDOmI7efVd8oi+xL41XQnT7Xol
V4MHwUmyyh6WSgs3R4bcA+gUFIqvAKeKHvAybTUcwbXq0BTa8JH3/SK4lp7AYYKbzFTbM3HD0GcL
OlTMKswrhJgsqkpIkKSQIQa5343v80dzS17zzZKk+A1IEWKiYAL8HnIH5v9yEwVhU2VlKTo/o9aT
aPlDqKN7wYTxM831bduJY6kUL0AkbeFtfaa1svToufG2Bj8HzAdojDMC5efZLzA7SN0bad37lUE3
aQeHuJFZw2kws1MwxDuSlri1lrt0CA60TJ9EU2ZOaVHlaNVAtXCYP/8P0/D1B83O9J43bS3bqveN
B3EHn451/BatAnAxWm+yGXwiXrlZvK9Ph8A8mX0NOlvV6KJ3iqZm0m8a5pem8hOKZ9ZdqxxpduqL
eK9VQnWziHoyY2stFa953PtqDhuD70d/K6l+/R2zTKQQvazM6W8ziH3Dtcutms4h5LkblyCC01/6
bsSz1a4HnQnAVItHaJdCelpu4+aPlY5u1qEB3QKfpKq/vh/brS38ZWz27N1nD2FatxXMNADqcbRi
10IY6fsIN7cwUNbQQFTxkFev8p/e1UqZ4mXdue1qWE0+c9pf71/lSNbAD235onXIrbPja8hZ1SBB
QEWGCFkULxm7C/hjXq0XhjXNxfVc/Tes2RVGz2y01Hq19cczfei9/GRvJtlZF5BwGCvn22iHRtyH
tuKagyrVa/L6ffylIU4T++W+prISKLco6PygiRy0G72msoF4XHqi3177/41ylon0Aa4jUYz1YZJm
VbQ/JExTDBhR0kQs7LJbj0k8jnG7xS0KBkdzZdTERqu24zZGZEHqy00erdbVPChsuNJBLW3QV4pv
vxUnHNEe3f0PX/O/2PNtkOjgnFQJYmv2TzNOnACOqJX8832Qm3vtL48IvTIbGh2XUxYa8NS00HmG
rW96MEn7o2fhwna+fXLgrITwN4SRIfF+GaOowLBSS6vDeZl9JPD99OKz/SQHVGUhoLaOPAa05v/w
PLG+xJzttjaso9pqWOfr7c8qPujjfW0srPZbiZFhSOAa4h7A5rJgcU4TgN3xAoInwQPsqVD0VIsT
+CGgWo21ugo5IARmrilL+os3Ak/8Jxg+QyYX19x5Rs5VI4Q57ZQf0a+vG6eO3lugDYZB8SCG4/D2
9/eL5Fa6ZCqEK0C50nBrnFOuTBvEvUgzO980nOiRuOR3NSmdJptga6YudatftZv+UJc2+o18wnDf
AHobzTBc6WYLBzm6a83M6Hwc88ANCRsI2e4RUjcf34/vxiZAxRqvJWx07QZJCfDBZuBR56cNHn0H
01j4+9OlYJaWL/7+lNC+5MWhqKyyH7ABUhwv1ceghGd0/VB9qIHsV8uFpHXrq2m4owEUruENMUef
w60pSO3RanwmD83w1KmTr1SxcIKSaQNdj+m/KLNcX9M+oQWALn41oUk0wdm6jCD9qpKI7OPI0Hd6
VOyL+oi68RusiEcgobjtocp80GXVrysZhuuY46UGKcR8Gxh4iMhMhk5HrQ6QPPUUF2BUjdqSdsL1
GQlVULAOoG2HB4LJZmdk1Q74m7Za+zVaMdKE6j1/Lc34LgzdUHym3b6Nl2wPrsWappn4MiWzLAvh
QiWJOygGwC/lZEAouPjRtl4/Nafuwke6gqhg6Zs/Fa859O/fr+2l1TBbe6jzyhH4QeHbLcRJgfpY
aSwxAd8B0Pj7SDd3kTaRCOFQCgrLLC1NLtJVG5qNb3Vog8mXHADx/yECpfj7qAqBtjKLAKGrpIK0
8OAX6tYo5SpTx9X3EW7u1P8izFsOVqjxXBlRA4J1J3TcNvrkfx30cO/p3DFa0r+7cZHBSP5vPPMy
TWfXBaA0Qe1TkCRCCzbhw++hi48JW1DVuDk1XwJNm/lLAkoFpyInzeCTiQSgPw3JkjPPzWX2JcJs
V9VR2FgF5FX91KhcsIOh/U9Xub1UKl4KM8s6NhBlMWQYB9Rnj21yIMbnImXoZghw8SCkBE0t1AEv
v5XsZJGrBIts6IHg6kDH492+kgtNy5tT/yXKbFuyrOmaxMRAUmU/aJkbazrQkQjI+/X3S/rm3H+J
NC35i7m3KOTBUOqBUQ2M9l4749+RTshuOjXRpYSCKXoSlxF0UlYQ/uHo68NsB9ISP0C9uWNNvXCl
uwEaAbUcZHcLxVPsm3khsUJpQVQD4tAhq/H2TD90+C+6uGdp6KkPcNmYWFatUnukkLXbttVnqUL5
WFII6dI2MXeCmu0Whna7YALdCtyLPWgl/an1dilV3Sh/gfasa6iNE9yroRt7+VFyXsEgssSVKd7B
L/FEwONbVRt2DzBWVTjVLnpDbxqS0ItPlulrXx7MCAx6Mhwj0BFHZf4ycBOU8GpI4hpPWxVcBZhi
QY4afY3iF+CLC1NyvbYI9FsnDQKw+NBKnO0VRU14xQLQVpu6hahHw++1yt58v36v9+NljNlOgQsF
FDYTzHpdRC9aEnopoxuQFnf/HAYShSBAYTzUwCF2+dk0cyB4LqCpH0AmqkpwRPejB4C9+32YG1/s
IswsgcGOMleDQRZ+riiuGf3iMVl9H+HadQFCxdpUN4YvCkjF8+dWyMIa9XjgIZoVPEn3ptvnTrOJ
zwr65uO+/CidcUVXxcO23FB4ei6EvzFdiA7ncALZfWj4zc5oymTQFF1V+IxAUS92qXkYxyW6/40H
CaETb9RC8QYerXNES58nIwcxb0JGjMAGO9YDND+3wNCv4xfmN08gD+4X1X+vr7yXQWcrcWhFCrpI
W/iVpRyKAv4OZb7rDM2xmFy1HIomb3F7gi3ePrPJHWwSPCso3mQN4G2Iwq0NfLZNIoeEjb5meaWu
zIK8CpAWmJQrVsNoBdyfqLMfKyXP15ElQVPKQievxENYKw9tDu6R4neqfJXgoNRD55khzEvN8lCC
1yoJIMG6Q8GzScCkSiF+CmV6/ARROjUBIj9OQKcjXmApH7Gs0AkqDlZlrRoKOmhjPxes9Dp9AFpW
Pjb9Z8rhzsH1VZuSTQHP5YVFeuNbgog+UZyhqj0p6lxut6KEyWodBpUf7uBpOqwgXuJBvSNdT87i
z/auPhiraMd8Dco2WbPJNyCIqc5SM/ZGWR0aA8hdE8YOd8p5y0gFu1UdGCAmhjOuBZSW5faz9fJH
sVnqS9x4A1yGmlVsid6ygNV25YtPfq88mH+a+/pd2zIXy+PT2qNN2/9RPbJVvKWi9Y2cA0jCVDBA
Cw5Yotn5zDNajlQVtc+KfENrnHntQvKcVv7szLnYjrM7Rh00is3/H2nntVs5lmzbLyJAb17JbeUp
m6kXIqVU0nvPr7+DeYBuidp381SdRj00UAWtTXKZWBEzxqSX3IWJvy0H0yYP6HT1L11cC5lPbS9w
Qbm7zY5WwDgW80auGqNvSPoPGpy74qkNfpmrg5x4YWBe/jvIYqHHsxyr68LBlSPLzSbjtUBif34B
nHwOylRzNQUhrLo4buSKAGEcSJV2uWSnZPeCBoH08H5+lJMPAgVvTnPjq7hUXKbxoP5PClHHmSZs
acVcwYF8vy+xJSJvFam4GnPh/Ovn6PORK7tmVK6o8vOtYDflH3JVOoYk2+a08jTf814MRhaIRJRO
cL482CodagDY1srVp/x66Ke7xvJuQ0P6acIzNvPwrsjpFjz/Bk9+p09jzvvYp+h5wIFzSDvyiIL3
lPU5nJbIjoI1m5rTT4aLGWGbicxgsX5EM5AyuVIqN+2Ke88zX4rYI5Iut2lUI2pvD6NQbP75g6EF
hf0zu5eAafv6YC1ZNKmeHwygE42NHxK5dAJs5/woJ1gu4Mg/DTPP0E/vrx0EHdrPVBEG97/UWXaT
b6LkL4mq4mbl0DGzdracDA4Q7gGzx44HDsNijwgtOrFyta3cxrKtd0Bwe8yGaN+zi4raIKy0q2QL
H3qNkXlqLXwedrFrcHsbZGGSK3eSqm1dhINdV/7raJU34mg2TiknKy/31Kz5POBi1uhe0YmC2lXu
0P2Y+eN0km+tIQFLlDq5aSD7WStDn9pPPo+4OMNa0YwHiuOZO/u0K3T31AxzfsasPdQifsTPp+lk
lURCStt+m7DLV/DkcHeRLlUj3kep3NJ0+6/i8k9PtuyjmXBZHRU4827fN3tDNLeGYD6cf7KVl7c8
hltur0prIKVtWzOkc5ECSGb5a6HxqQ3r84MsNqwJMATqHxZcLtwVmVurHC/amjR3bZDF5kHHkcoH
ySrXFw8lLjim2AF40FeiirVRFnuHUE1W3tXMtkagUb1/l/zb1nw8/1FOjcFhgnUN2ttZ4fV1f7I0
wdD9tiIFN4UXftNvmti/EqQ1f8xT0R/GYMig5qvZd5cm1QwDSCmoijvCTGLePb5YhwjtISLV/eTI
O7bF7d/Wnv35BzwRmjEwEbYl/XVun1/Apw0YtiFMEtPKXaGi6lB7l6Fojpuu0AInS6u1PZDKF39v
EQrqUHslyrNo8b9FBJ0m9YUspsinM++3XOBeMzXTLk+TXUgbNnmCPW0ttKmPv6zRe8lMulDbydgG
Hl1yQh12R0lmFwuzh4lOyihLfmZorhwcmY6R5j+o0/igKOOuC9qbXPefkDA/ye3Y2XFGYqWWYQH3
aiY6dZPchDTpb6TQF7aiXxhOIXdgOkdYj2qZ0GDdi+rGNPUjlABK8tO26/EA7i2ptTstHWGACG7A
n99UI53/pVEduw40Ujf5o51ozZ8+SR5jg9bvcoJOzrmegCQG6IbtUknja70hff0WG8ONoBpXwoiH
bpz7tO+GbMoqrapRrOr2FI4NZSCahH0pfPHzZqf3ZK7KtnzQE/Um9dofyWTdkPCRaV4vhi2RgvIz
giGhSrHl9GVADly4opf2tRmwaYlCiDlpIr913D7tzlBuhr64ECshO0DmqrajVt3KevnYKv2HUcn3
A2A6sRW3Zhw/jjQ0OVxSLmnbfshrAZOl9r2X27ugGI96W11JtfIIb0iyiy763RrRbdUUz5LuXwVJ
DxpG2OihdhVV/o+8z/ahKPnbCAhMoHi3sYYBY5Opj4EwG1blt4OJAgFnFroKsMAKkefy7fu3rtUv
G5/madMTLy1vOJql9Duq5cL2e/E2zobbSRd3ptf3dq63IadPfyHo6W9BSF1VzgO77ttbT0wutaok
46fCivPC2tYiRDFBmF+PnvHDp3bgScOVnjeDY4xqsTu/3k5EAV/m/2LTSkwj03w5K11fyg4R+oem
QG3caEgxd6G3kn+TT+8rn5bbYnnnfRhCgbEK19OsydZzmKdSll1O1lg6cjFd5aXOuijVox+GNHzG
B7MHz2JNHiQD43HEi8xJyLHYAWU8W8lUmvZr5RiP7Yc6jJTl2/4PNuq/08J/1j1w67Wa0rtVadmu
EzzjGJcmEI5ITJxiCLpt6I/lQ63H8xNzXZ8qtOlWkmyDsrlLdenZLGhiVg0spev8ZpCh+TfiU630
LDwtpkgvJ3gmN2Rmo1S/kJI0dZSmuDCbJD7UZXnMAdRsTG1UD6oV30ezZbYVl+CAAu0SL+DR1s22
uO4G67c6ggxRpz/S2DzH/YhjrbWhR/Sn54/bOBTdoh2h9/pbGS+2dvCdrMyurSq9LZqAwFvoXLrL
ESkq02WkBb+GUDnqg284fSdhQDdui9H402rxI3UwW8vVztaM5KhDYTeH5CFTpb04mWx8efS7yfqn
LgHjoJLaiIKr2PKe/V6fNk1V3WZBczfIIfyfhC0gUIqbLh41MJnt45hqIZ5b3YQHrbJvtegu0vhv
tEh0Yz3XbU0bfhONyftpJHcg5q/JKA22NqY/g9q/t2Llh+8DLfTl2E4z4XqMpwNdd/lmkv2bMq9H
O6qGd13MAPjmAg08bFs2wslrzQo2xV/SrlIm2zpXjzIW7e3IHbvxoNpohXYUU/WODtVXr2ghX2AB
Vlb1rs3kzK7i/IPe7A+mSuq08YwWj54lT7uqKu9daMkRq2axkbogdMRirOysUO+9iDIbfU57gL8X
oDBfu0R+UKvxd54jyjKkvZkC+VB8MmGpyEyxvOg4GWkOf2XcNpN8k0aazCSWPkYjfsKZeBeE9d4P
tdAplfhJrCfDodS7UfUSxEEvgXTpi9aJBSh+hnhRBcmPOgl+SrH4O9Dgn4iBcul5tYT0u8shUbWl
DUTtrmiSjRoC6fKqniK1Lt5VfZbY2Ri86V1AKJcnb1me72qo881QAb7QwzuxgQDTFX8m1fzpDdbP
Qukyh83vKA31te5LL2DbrO35DejUlevLDrS4h+TxEIkVwCVX90H+WMmxyi7lwG2k3CmKCXByusH2
ceCgQ8a6LWvDEaR6s/Ij5jBzGQbM6jog8pgog5v8GnZkUqPGRecVbjE2R6WJ91A97DDL90V70+X7
JntOFYwYCgEvuXQmwORrr2FWCZ75BdpCRahL1HKNHOdIWnRv2K4O7xpA4n9VA6Hj5z9Pqi0iyNyq
aSTLGCdv7lmidlr8OP8uT9yIZgG1iX3SXPZeqmACo4/pPEdnNEq1i87tVisTbSMo5H7roNkN0hRv
05lhfX7Y+eRYvr/Pwy4uEl6f9ZI+qAM4nOhOHJvbNEoG24zKp/PjnOhy/KsZAAUp0wpOaufrVOnV
ShR8Zaxcoaw3aRA+dEb7bmbFZVUkH2mYbqgmPLSp/jZOTWP3U7nX0Y+IanNbDIa8aVGUoIWpgdhP
0pZNhzBgMO6rIf+JTZG0NrFPvBba9WQTyzeDDo7lLQ4uYVvQ6Vr97c1/+8uTzB3vqt8NW33nXRZQ
2Ne6yk4UPkl1WnPPKXWV72z7RvEwWWxLEhobaWd+TI2tXcVusMNhdt9vsLeK7xon3AUfxlX4YK5k
GeaVupgHXwZfzIPEzEK0gQze7cwL5ZDuw6O6w+rxcH4anIibQMf+tfyQ0JktkzZp5AmmVqTcjmfn
FMzUzB8JLHPNFG0r/hfJry+DLbbISMh7K69D7q9tRY2/5l4CbURfqfGfqsR9GWaRoJGy3kywYq3c
cltdabt236E4yuwIO776h7iLDvGmP4hX6c7f5ZcmhnVre+B8D19+O9L+GtlSpg+f8evSaktoL4LP
t4uu9H33KNn+VtvmV/lx9iYPVyXOc2x7Zrhlp6BY+JJWKayN3v/TFZf+eH9+jpyQ48qzkRzduWi3
MAJaPE8mDYlhiHw34TDtlF3zO7+Idt2ltwuP/UbaTq/qgcqXk6/MzVMZxc/jLrNDcq2pBQZUaMY2
6oWyIzbI7NmdNUbAh4Y1c4VNcL2mpj75NinlS2S62XCWzaQy8DHNy3mbXmUam7rNj1FGU/35V3ri
us6T/WcQdXFKaklqNdAcK3eEJKvLxk4yHhpkfFpUrox0auP8PNJimy9jo+iyzGfjBK3njSOMSIiA
6dowJ07LLw+02K5UoRcUvaCwGBbPfvqsJ8OzWh4q8dj7+CfLyUrP2and8fNTLTJhhY9Zi5Am7I7V
MTd8J+nDu8G/NJL9lIaXShhupfb6/Cdbe5HzvPmU0Ykl1L+xZmXuRGgqRrJT56JtrpWOTu7HnybG
/Cs+jdLUXq/CPeQei3W1Afivr9ttjKs45OadCfPp/EP9f5bYfyfiYktuJvp5uomlXVXHQbYhsl50
5s47qO/yrj+Gv9UrncPfXnOyO/mY2KWifJdPuGjIvW4JSjm27tj2VyXYyaZXHKN6MKXUzepx92+e
8tNwi28H97oQs3kDY+PYVUfdmZ2VN/VuJpQUF8O2cYp9/nJ+0JMBFn4c/3nGxaeMW3JjamQSMYCl
9UTpVQvIPWGycmXqM2IrNgNwLApudJgaHwQ5Une+knKba3w3VsQO5CW32UyN9k2kJIehzm6oK14L
td5eJkKC8UzdBStRx8llTNYMpx2k7lTOv06/aEwbIckgBJsStzAfewk7aSNlE0gGjN8hv1ESJXOm
rgpWPtHJ1fXpZS3mYaEptZmKcubGUkrKr9hQtN8L6cpJBgecB/h2Vn4aZxEbjFlAXdGbFSw+XlhV
4tm5JIMh1YmA7Yx0DPTAv5RohR7QrJyA/PZyvbfS6DmKvZ9dW+N0n4QH2HV3jTxVdp11ke0N1dGM
rZ+qAGTUTDAqr6NBIy9GPRZD3peiiq9Fr/Xfqx6v7wC2n91n6YUwTM+K1B3SJr7L4rrClmL4hRTR
coQIgLIW7yy9Anbagj9s/TbHvyn50yTCe2dIh7BqXBmyHynYmyDQXT1FRlHAV9UV71fSFwYuv2Fl
CxmSWizH9jEdgz5khqJuruAHH3vFvNBoKEvU5qLtvU1UdO+Rwd+Iw60uTPtEAjtb4AXh9c8Yq/7G
+u4qhksHmfVHamnXQA59uyqig5kLNyrkDM0aXwXL2meW965a/sawEqdTxtug71M7IcmMrTlqPHXQ
KLA2kfgmV4lgN40X4ytsdIdKqSVHUVAO0hhzlGhHs7s+EG9NwFzPdd5CqGsHgjip166CQa82MSrE
SClJ3IpjvI21OHVMrwQE2cdPeIEoJHxlWsrjxv+lgfblSUVttNGZJ8dZqe5AWE5scRro5Jv6YNMq
OTAHJXon/fJhtk15LSlh8ysfDU93FNOLdkqN55CgTFx69Hw8UgWsLyyI0pvSFOuLGYizs6SS1SIK
OKJXDZiYunmvVYjEZM3fcDP+Ew9xcBWGXfdCO0K3H+Tc2iUBpsuSFQpHzxxhk7P9O3o+dUdye9VD
BkNhX+uFeZcX0GKdUcskp4x44TPn7lIxI2tbqnF32QodxOUkKDYaUNwkishEaDuuqc9TkxUHxZP0
vWrp/mEc6R5FNghmdxzDD61P9Xdmx+9cypMLY2bb6/VAWSQIwY+qIdbZNdn52Q8tx+5hU0EcthVx
uu/M8GAKSb6T4wx1fSNOhyoT3/RMLrZjoAh2RhF6p4jMDyXx1QupKnFFjvpbtDKkn6FLb/0+uunH
XrQhA05OVqkD68WHD5xl914zAkrXa8LnJPxFjvlPEnqV3ZvGWxRYHiR6YyNX5ug0WVTarSG8Yyfx
7M04ZDW/lRryAtMMHYwLxF+hINujQtMmi9ffSYX+FGnUa+NJvc56Ai8pUXonFnt9i0JwL1WCZOeZ
pjlDNF3mkKC3IvueaNDO13c6rArmpD21PGOseZVT12qGd0ifQcWnGVXh7C7hctt6Ib6E9KE4lqHB
qSqrH1XR7ASxvfObENitPDhqipedGWsHlQVpx6qlOTrMYQr2001mwRnGItrWeO/21PE3ANwrYOQl
QNeBCF5La25VsfgJiSLfaB5gdK8Lr8Os37bhcNNoNOPqJdzVyACIqmvPsRUdVaF6Matobw3qfSIK
D2YaPg5T89h0xp9A9l7zsHs0kti1sgHOujDV23TySBby9e5y0NTOyBayK8oiwDJMbPfZgN5cN8gr
6lH4KEnNQ6Gpz6Me+U4R0GyRmX+Gsv9jyYm6H8ZSsAcxFjZa1gvQ3zIwwP67kemsArHZGZOPz1M5
ekeo9qpTpqG4UTvkJQNZNWcSktKWC6NgDnIGyuMzRJ2Udsf02A4sJCUX7wofOmzoya+jLLpGIP/E
iSHeyr4o2Cwul+0w3Zj1XSFthGynNUkODrd+GcTqPpYiGWNJAxvaWE4TLA1K02kEo9pOIa/PKGEx
59CWB+ZmZSTmUVDi3tEGmNRo8JkqQZFdm5Slbsn3dVsDEQngVri+lgeQWJQDj97tWKseRoCvP8Mq
VmCSmSQD8XALfeZKcymV1n00qBd5a5Y/S0URH4Y2iwGIdkRKY9ntY6m5KQrBOtDVo+yrLEhfMw1O
uWVJwqMo5Mpt13bmO7aw2c70M0zy+rDZwBhVtjoFr41YkAXMrXayMY8QnbzWVTsIqumi74XJbuXw
fvL8cEV0NZ/d587cOej4FNMa9UArTB8g4FRzjtsfQG3sUryy1JWL/+kY4j/ByzL5KQ8YY4i52bie
GTkVltKj0LCVrXYxrwVJiyuVPmF71Xlt6+ZBFFH8AAabZ6bTehhoJPmTLwh3Spse+T3Udtril0gJ
w5jEzYCtTDmpjuqXT01svHTGSzmsXIxOwFu4q3+K4BYXsQaLB6mU+/Yv4nF8rh7o9LI7p99g1rMu
r1x55UvVO5xSITTSsnWDJNj0uQstt1nNaq8Nsojeg7DwraZIOjdOfQqWg20UbNjBx/l4ffXNzT/j
0zQVa7i6jZgOaKZoOD54x3Y3Z2zYxZwZ/Xl+tJPPBLSKNnhksHTFfR1M6fuxJkZs3HJu6VQKIOGd
XUuroqyTc/XTOIu1l8BmytE2dwCJeHl6/4R55MYfb3tx3GpJg/aMSlyJDQtTpQd37GmvFXUuYbrW
0tIO8g9Cyg8ac97OP/7JJMunn7XIKPm5lvpTSbogMntHTqrdKCYrN4qTV0yAQgaZW7L4y/z22PhY
paC4dvOCJu72TTNeU8KO2tBplnw6/zinviZaFgNuEmgw/s/Xr4k6UlM8AkFXGl4svDC7J3/1U54a
A10HyWgaDSCdLV5ZIPUjrTgYiQnqR8jFUBJvhdXWuFPf5dMgSzCpaXSx3Fcz2KzNXDnRjnk0PJx/
V6eG0DUaPkzKA1z/F88REUYopLaREvu0KbR/MA5d+fLyiSEAWMlzqhLZz7eWyIjGlSRsB7rrS8vC
xdr/2Q/Gy5DKO7XcGYF5B1QWuHquXOP+8go7/oKWwGu90j270oVfeS1xKiKcAOCQwcQfKLOOw1ZW
620t6r+HQCTy0Uf2ohHh/vm3c6qMCGxm7oCbJ9K3bis5iXQaiUambaD96sSPsn4p09gZNDIVHfzF
SnoyO+0+Fsx7IUh2bf4jlH/9899gAXnkH34Auqn5Ev1pJ+zSsJ+UEHl+wXXxyH1mNmq1xYf8SnIa
p7mu36yVY+t7iEARguIO7Ef+980lz6yVBDukSHbxR5b2UZwczQlqei53ih1w61vZfU8Np83SMzoQ
cJX8+xE+PaBfimy+wiC58MMv22p4q2F1GVPrpkaxkjY8ORTe7SD2TAw5l+lkTe3aIGGuukmvbLJE
/t2q1kVcR3dDsiIKPz0SLW+0oWlzBPD1qxV0v0gIRCU6rEMq+hBtjdfSF+5ywT0/P77vRDPhATwq
FKu/GpivAyn+QBNSCLwCkZcTYjLgp8bFZFib88N8X8Vfh5mf99NHyqepLDxL7tzSiP/IhXDfW6m/
Msb3QwKBvmxSLlcA3n1D9BqT1iUo9HiU7FKpHwrJcsbuUuoVewyr7fnnOVFP/DrY4oHg8pemJzOY
ItnZEYeq8dp35d/c1xwamY4QYi5ALTj6ZbC17jRlZWf5Pj0YXQFfiRoShsVyUft5m0+WTncFSaF6
um2SW1V9H9f4Yydf6KdR5o/66aN1qTylmsrcwPlE2/R1xyVuSt7aBiudLBwHpxm5NJ1/safm4yy0
NFHwW/gpLiY+xnWjlI80dZg6isQgxCYC2Z80/R+HWXy+ymLKJzhPu1HGpREcr6h/FPHKHebUpP/8
LItIwlcHqdKLunYz5a0uj7G+JvQ+OQCbniyDOGfqLy4vYC+BtAR8oG54CbrnYljZ705OgE9/f3H/
KNoK8SKeQW5aTKS/Hmsl2ngCFz7SIYPvrazfv600X++WBHeypKiSzn4Oe+7rfFPUMZDlaA4kj9qu
ufW3sTO3OQgXifvPoe0MpUoWHT24wgOE+zrUKEplmeNd4dbFB2ZJqCXvlYq2OU7l8/P5hLrw60iL
d4g8RDemmupWtSmO6XPwaOyyh3QvONqr/qi5yh88UDd17Yz71dL1qV0ChiU7BehIqgCL6Mzzxiky
G95nt1P/KLsakdxLfEFBAk6r+NBt4XsPh+wpWJk1J/q2dfQd9K1CLqSrXV7Me6ss0nAyhcJtdvD0
/khXxgHk9F4+Rs/Vs3UxPsiH/iCtLLYTc3XmBoMdnecO4ejXL4pkeSyRnJSEAUjdpN5Jke03bUAK
VnYKq304/12/7VMqNRUCOyIOiN4nrEkKuYIJwi3BwiOTXl0tky+09B/r9xmGQ40oCvwAp9pinpr0
6ltSpEVuxVNlvmhzZUETKq4svW8byTzMjGECVjq/wsUwQ4Bjn1Hmhdvp+S0OcA+1Wv1jMRRj/O0L
ZzKCP1o2utNqgytmkDArvMSR9FeaH7ZSsGY0/z3mnoehGwHdPAXJb3qNIpgT2CbDcFRda82Yb0os
/pyhSK/a0m+2uThxQe/pTA+SZE4m6zTGpC+pN14UGbZW/3yafPo1SzlHJErDKOkhL7bCiwtRbIMl
cdCNa+GIwuz+snXOT81i05mMpKSXRJ7Q6PWOboLcNa+t2+xO+iuQSUO732hOss32/zjoXow3T6hP
oYGSIrIVe4Nu1fwavbqTTx5wl2ynojc6/wa/nwrzUCYz5+/i5qL5dahKxPRL6MYME52p3SoaFlBa
s6uy9hJDhnclB6Kf1yTEyhRRdF8Uv/xOfF/5Dd920vk3zPgs7M1phtPn1//pcekBxQqyM3NXHB1v
P7ubJ2+hG2zmBmtqAU7xGr162zXZ2KlHp+9PVgGpcP/lYvF12NKKAKdEuncHG7R0oMxfhI6yb36J
j+vo5u+79tzAM8eSNJPTsLi83FgDhcREqWhMA/Fg+1kxWx/mv4OpGbaSN4V7KfK627CbdFuNuHK3
RYztiylZ1xpwzm2hd+ZeyXNSbFZjbUPLb+7Pf4VvOzxGDrSR0mrOXZZ9avE2qgjoBE03oasoqOe0
lyiybKG57wKsKvGmPT+Y9F1N8Xc4BKPz9YiAdDHvahPLsb5XQrft/dZGcYMfYofOGwj/4ECpJxdb
ei0epUJle0UebMYAHAmG3A1T0XwfSlJvBt7ZtiXWDuaS14mMkSzn9ab3sp+oJg5ljPYxKrQXua/f
Sih3W6PqXkyj+Uin4S31Lcj0Rehko3CUje7WC2TqLZL2IKoeZT0hhFw3+3SaPR6vPd1ItlTXve37
6NQaYN+xpl6KWVJtdantnc4Xri3Pf5ALhRoy3OWCBnG0/8KVJIFhDIL8IW2lbVJ2P5l0IqZjOMwE
WThs6nSUXNPyLvyY4o2pTgfw0fjbliIX4QyPa1In7bOgCDJOvGjgPR//qlCj5q7I3esUly/ccu9i
obpoMgsXqxQelCZkWypAPVap6g+6YyDuVWWxETzFs4PCw7uoip4o014bne8djEB/rkXvGEvJpWcU
N0Wk3KgTov8yEFWK4ALNLIr4EmTVbzlAeUH4gW0Z9cJSCFK7rUvPrpt822tmb3e+BFTXy7wNgI9x
k/rlsznKR6nwPVfght3BaMW9Xei34OxofwWZrol3AL6zlT37WzaX9YafKOIMrviYviymc5p5sQz4
Rbij9HQh90FnowCgnXG89Lru7aL0rZ/np/SJ9aMQRrBK8AMhi7HYxMBx9bQUVYVb+7ljKW9F0+7q
BD9dkdewBsX8rpjh8QDAw/tEmvzdMEdNadrRmnm0bavtRDe8YdLmNXCKjfQoXQpOdsDTBh/OfVE6
cDSkbfMa7ta4Dd/D778/w+CCNO8Y327KHv2EPdnjiIPRc9Ob+BBvp0MkEQH719o2ehY36QaPAvGt
PTQr7/vEocEWwv4BPAC6z3K/Sr2YvrVGylyxMy8CMvB+/9KW5lGlDH/+y56YSgwBdUcGLsmzLraq
TOo8rAP11G384TDmCtbG1HVxu49/0WQ4UnNPtp3WrEV0a8Mu6hE9NA7WOidzLubv3tzrRDddZqep
8CCGaW0ng4wFbrNC5v9bTlnEOioBnoVNFRkQ+jK/nopIBaIwS+PcHYuKHIskXNSDrm8DPfzRlt2v
0ExuxHR6kFErUihTHnJFaRzDV59LDXlFmNPsXYp//Cl8gi1DE0fuKjW3fw1lB1PlVolx4syE7BGJ
R7FVhuBJbKfrPhnfBi90iyjYJU1XbRLI0fsp9EtnjLwPdF7pJvbjbtOjqLcRA9TUXXDAjrN4L/tG
RodXjA08LWScj5Hb5Om29eIBt0cWPVfiX2btuTkG6ElSPPKf7nJ9woMbHugYSuOFkHAQ4PpqobtJ
lJWz7sTGwMH635Nu8R3NyqioUUSh26sXCUkKvcQAM/kt0+0iKCvXtBM3DXK0mBgwHIStZUiTt4bi
07ISuvI0cpsZ+2dkWM3K1np6EFxdkDcTPS231hCtVFxmMUd3qjqGqW+8IFgZQlobY3Gv7z1RLBJE
RS6qA3Nv7IqHYKdvZi5/eidhdBSuMmhOXW3wf8Cki1hQxHZocWKociTERmMWlIP9mwAI5myspG37
3P4f6M1akK+xkBYL7ct4i0fMDUOATyqFCAh/zgo+4SoU9ud3rlP7s27NIErAQab6LWlbZzphEUUk
twPpo/yob/BNmoXhs0cJVdTymB7L45wiCf952XbeM9lHZI4ITJWWRN7EghzAv8tdg7Zf/F03KEic
otVWVtepwBo5Nfl1MtMwvZZprTFXI1XtjGDuIHDHvWbrF8aldzSu4+ti2/ySHM+WD2sJrlOTZRZx
axYIZ5KQy3xIp0PPiMpYuPMztZ6FVjfhk9Y8C51yp0rNxzTK+r4sp6MfD9eSWPu47PXDNm5Eb+UC
d2IWfdmuF7uLkhiIyGgXp3v+iHLEgeSzmTuPz0+kE8sRNg8CZL4oaYZlhxcs1tjTZfBJcqu6mZhe
hPnqLfDUk5Dz0biIzSaAS5MlNZesKIi0lPXXbcyL7lhjjojxtIN1gVPhAmz/C5cxaI2kdrE2Y8XT
urYI2jp5EPtxijM3q+jUBV8+yNQKLYzOSoK3W316++fv8fN483v+dNOFdIDfd+WjjI+iu6bHbqYa
6jUC1anI6PMg84v+PEjk64ES8iKNej+V3W4yY5SG3mVb/JusE++Pli98nObC0CJYEMc+bdI2yVw/
NRlHOqLDe6TjaGUfU0/FQuwidODRx/i9+DRMOeKMmvfGsmtsHG2vAwnZtzKJ74reUaAuR0prMDfV
WkIaOHuq0wxIO7SQTLYqK76ddsN2xMwdQ+njVOW7AMIBuq69UGH6jp2spQxvlpg+BT2CRzOMTEyq
kytZq3U7a2lOlZJcJNlZ5k5YkYyphwfqsztF5T4aydpbmwg3aBF/R5X1M6vq686zrki33wahdzuE
3J9ldZA3ekyWODLqQwmN3TZNLJ7Pz6/va4hVqs/FfHjOxrdsTqnKQTCGauR2gPpGmH6FHj5okfJw
fpjvn2MexiA4pKqJTe5i2ZhJxzbT1JFrdH2zGUfpLRRI7uW9CUm0qN148KINZOK1bNWpbQiOvUTi
m6rCNyPNsu2yuhOV1B366HWa8T7DVKwEwKe29jm9SZoGkKvOFePr8gn8QOMfNXUrBKGHJPVvyGHI
8FsTlN/TdDUF1k0Whg91LdwZfnQl0SlUTfoH/SErZ9s80iJC4FNSYKA1Tp5ve19/SdqFai8X80I2
6syedO0w1RwldOyjYHY9MXg5/1lPPjpoHpX4kQsAL/rrgMbQx3kQEAIlNBbYgQOV6gg3x9ESW7YL
J3P+RQwExk4TcZGaL7LLQrw8qlABQp35qkiOAGRStNJNp0Wb8w92at7Mzl6gU8kvqktnIGJ8/Fqi
NnL9GECEcS9o5crC+y6J4ySZLUhJ8s/GjuZiSRQheXFZiGlhOfbPcy6xsRMq4//L93ZyOK6kBD2a
yrlsLYpPjZIGRV4z3JjL938zZcGU+k4TAAiqzfqF7qhfhUZOwNBb9NZ+3TgapvUatdLzr/bUHCWp
iTwJAYxMFuDrlAnH1uTAlHi1yGXTPLYTYyI3FtnCfIsrf50f7fv+Bl3502jz0ffpaItyuSSPPN9v
RvEoet1u0IRnsQ/vzw9zar4gDpm9/bj244P3dRgumqFaIrpyxcr4kwfV26Sv8QdOPgkJDBIKcyV+
WXrqcgywRqCHbmCmT3RgdMfAEj+QVa7RFk7t1bgqo4WDAEB8vJyYSlF4uZZEbmKYW0LyS9ETLpuI
gnkeNA5JtKsyWxMUMuvnV7Tcu2D7/uf55K+vcGyqDlZiGLvpfPqKYXuVxmG/l3yJUG5Wb4KXnMlp
xj2tG4DoOGrsNMzujFz9WZHpNT3/UY4g5pR+/Luvx1sCOADOhvZHtMAGVxDJByn67UlYmM6uIpC9
bV8e9qRr3xAs2bo4XYt5pKBiHJ56vdr5SX830rXgJBUbat88dAUmShq9BZ2y65oYY08aqRx5Cu49
0K//j7Tr2nEc17ZfJIASFV8VnO1y5fAiVGpFKlIixa+/y33OnanSMcqYnrcGGt20GDY3915hR0oo
X7c173zCm6u4aTZGYbpRmwMGVYujqkc3MJh50zMX5BXo/fotKvM+CP9kZcdkGWsKDsANHNG9ulnI
LnmmrQtVE9K+dgZ8vu0Egka9r/I96CGosh69IYYQhocgi+vVZ7bD/DwXS4Nnu2Lq2lUi0UOrycHr
ys43pn5hkO598IpbSLnsYy87GDT9lUHNEFZ5HmzfctRY42EhnO5Q5QZBFZ0LaDSpZ5rld56YjlOX
HFGlPVFpKVLrsVnnbgxqhHETG0Dmj9MBdXEvRLlhZTvFda/3gUNiKERZ8p5VcDIbQHzL0uTWosWt
A5YHIgSkOiQqwGRw0wDuVRv9BL6LzTuvLqYQTUp1kqayg9yMPZSXJ9PP675c5zr7GHgGbWEi8Cpt
dT0sejosmimvDqrNk4NC5PZju7T8rswjrU77RQ4FKCmMPPLIoIUojQGzD45KrWXWksJgxB+Rafmk
qq9oHL+jq2cGrHK3RqXGwOtl6+N2rYMB53DdoKi7slvwpjyrBGXJAoGmLG9qAYe4rCqmW/StGPMd
BzZuBTzGHAcrVuir6qQvk/fFJhNyDwhtFknpHW1LPcG0HjCl1B0C3gxj0HtEW6jcgiCGJTx/tNsC
oQs8ENV6UMviR6POX0QKobpaBylDd05qqBR9OFqtZamuNIV5KbB4x3Lk8CUEY9KvJxuHGUZ6UakR
sewNUFqkM1UL6cR5UMEp1O9RhPa1hB29SVNIXBU5etY4LWPD+0xs2gVxApMNvaY7VWbWqh+HF0HI
RmvpG2hgBCw/UJQ1j4fcBSettPlNGtt723yvep4H3LEXhnKXWeuB0jQVi9gdwapBb2JTCJ2FVgsi
ijvA0bgx2zs5Ooee0ndU4bZ270SlcmJAkJDYVFmdR7xvsLboevm61xzSehqikWCCvJO+KKoYPrSW
Dm6aH8fEvYHyTx4UMRtDc9LzVV/175rl3mcC6kstN0gAjiy0Nap00fUnZb4K7C7NUQ9lRpZE9Cnq
jvmjYEXYlvTdGSYnyHj1QeIY7SSR9+vUTsrArUZto0SVrGHZ+JZU1TrTnFfoFZirSktXpmFBExt/
AiUOPSqWJDfwayt9XuvX2qSgWJSUv9DTec8aIGlVnfguEHS+zKbn0VPQTc3dME9FBZg++JRWYj2T
2En8qUbXCj3Sg2TYW9Y4rh2UYDX0SANH846D5GveeZsk7qG7PY2IOmZaoGvmRpSKHAVR2sEWhD8W
taew98wr2sfess2yT0Cgk1B5dITmfnmfadkntH7gLgf8U5iZ3g65Q4jXXOqnVnojm7rxQYh7Ran5
yhXjjifFquTgUgpMsbD2hSTeunOb26TIH2pdfWgCUrcFW0k32yu4svtj6nymqOJWrHn1mPiFllWx
yBndoOzFo4qj3VYxRC46oPlaJtsGRVtQZpexU79qJ5pTn+M3WBDcq1MWh27trtuq2RRDu0KUfMQP
CsuTwpKV2BEw1M6ew08BQkrpoxVDx47q41tNi/WUjd5igPWqbyqQUBOpRdWI/p1bV6FuF5DqvCux
/zQD2uxevetBK3ZacWAF+4QqnA0Wjl37OqgBEQeVEUplsotwpXlRngg3yEZE/zZOXZiftUlUj9Oj
K3Lg6pyy3Ckr37WyZCsF5Y7OKG8dBKcohwlXwCmkBhMdtZpUhV3mPRdmuywhcxRwG8JgWX8PLPW2
4ybDrag2ZlEjrLvasuH5wuXFomvqjSqyO/DsnkDIXXRxmSyrTNCtNsRPULgH747pQdXYxAelLA8z
vSpvtT53lzzzXOCx0edrQHrDp6SQVUg/Ua8b/KEEUZRJ8dxbkKEazBg9UrhBg1pd3KPpOaIHSm6Z
BUW9SR3ytrzpzZhD0ia9FbTOEMybe3NkCysVH9JIaDRMPLCtusflMzgBZ/Eqa1iUqfyxMAj4joh1
bibvs4o0UGOWC28an0RaeTjtZYWAR548riGS453PS/LuTIXjj9ytwwJNxbFK12kNnmM7KMjznRLP
tkf/3GgaEWWpA8NsIj4aKhpfI+49RxDzJY0Nv1OQi9eK0Ty2YMKuGs266j1cGN4IlgC8+64zG43f
eAD2qPfapWHJqEuN0BHpndYPUCev6w6EPm3pDtpOq5EndJW4i2W+pcxdc8/ajTC89Hma3ldVc1+p
5mAXctHLIl7gCtuOTbr0MvKSZ3IKEzLpuNTQUBpREsaPb9EwQSzO4NIG/zZ0U4XxzAR5YxMNVcWX
LgkMqm0qs75RUi67Lll6vblTnmJ4gfMQUeyFGe5dXaIfGzvO2rOq/TBqK3Yiz9geol096reGkW5V
XCEHk+0hLe2jjXYyHr7Kd1lhhjSb3jub7gB8a33Q8dfwOdOCRLP8JDaKoBfa4yB6FQqO3ZTY+XHQ
piuX02uzRkU7cZ8IHUM02m/RK7ipGFivMdeX+tDeQ6AJ/MSWLRQ0732cDxxazfplTCnxia5udN0t
Q6KBYiMFyoCVtrW8bkFa7CQo6aXMDNGFfvDQ584GfR333HeoimIJIQst+aVLtdZYvbNEcq+aKhyn
PEwdkEDy6Za7XhhXw3Kgb0NarJGAHnluwyBOj1gGUUcoxC2V2WzAdNChYyJVfGOqdGlzdd+bfAWp
6KXCfUUliRLzmRfjYRiGgFjQxaFQ2MsZaurohasHtNZezfiO9DCiy7plhct70BokuXaYj2o5EH0z
ALrQoFNskCxwW3Rssbqpcq9wEYdm/NhCo9N2wQEGJIb1N9pU+1qWh3VqfwiW4mi6RtAlblQ1fAmF
lFUZQ6gVFWavi323+IUiUNDGv1gOdobsd6UFxlQFHdNa+uYpCwfjfizHjeQJeOcfvS1WJcX363E0
MD1K8zEoe2NRxEnQgiU+mmkgIc1XN+7B9JhvDo4I7AKWsWiY3sdWv64sD1G1XaYTACrZLfWghFEy
HH1AmdMnCo3UNAYIuHknkAk/kf1ICzlZZoRUB8CbIJfP4wXJ1UPlkauJQ8UUDuetJTbcm1YkJgtS
J6sGAaowqa9E/NI4CfRL1QLST6FnYw4gl1i1x6l80pJ0BSW5W926Ucii2ATisT0skhrADKmubeeA
aiKuNhZxp9oDy3aSkgi61to1eYzaA4jubZpuKGlvK2SySI6WjcjCVsENozACXct2mQ4/alJ3O2TD
t2BVHTyDLQXY17wpYOudwFX4pGiAbFsH0haxAmW/nZ04vj62q/qk4DfILQpPvhBJQEf7LlVeVFon
odHYc3zVTHsnjqMCKAnw3yMU2T5VCcRu/cSgoJCejnXMopjpCELNkgEeb03OQlh8M3pO6JnPOmg3
OhjTZc9gr9EHcsTlIHDjsM8hYddwPlrFLQlMMsCICEwePCSogRppcWX0XYNHQnej8QY31QAN7Rgv
pmJdjHxp1uXoy6ZfUXaoSuQfhEHtTBd+n7IFhHN8B03HE+w7xj9MhzrIbflOmh604249NgWgCmqR
Qeq0RHjq8vaJGBP0byFpAilyW8KVUr+uZLJ0AItBjrTqjSrqaBJY8aOXZquMyWXZ8dCQtg8zkgNo
MEBWyJB12WEaQDICby8QoJDnTbXtHRYQnMjG5BHo3889WsiBhfAJjYB1Jo21kdqwtBhXZl3fQlL7
fVRq5dnKb1wbLxw7VH2xMgACqvJp5YzoQwM7A3rFW2LzCEpBL7TnmzoD2Cfu1sJ8m7p4JU3kgJZz
K+23oWYHzRJRCTTTVENDhZTJihSe73I90AlwRDJbeCUwQGkeTom9gprDk1P3H4RCH7SXG4YrrSu1
SEA/ouhhjNVUrp+O5QJqlKF0bruEBlLrll7y0HeoIwtnhCbCu14TBFrynjjdr7wapI+Oyy7HP7GT
4qpU4N+PyYr13caeHiqo4qYVkNHUvDGadJN0dJH15UJxsoSw3m3XDPuGgNGVF9AKYrdj3SCdkTtF
krBBdHOL0IVOKN7ON5hQn3beQo1P2agtACDYVS6JqjrbaTSLRIdHf8sh/GvjdOvgwZM7W6ujyqjB
uAWjG7F03XfyyXDchdMIuvZcSyzQ2AM5XrtXmvFuW1C0grdeDOvS+hUO50gEVHlXQyoED/TuvTk1
OKb4WpbiPafQ1HUEeVBGvJW2eY+Cwp0UI3gIqKctcMUyMNLRENAg0+7bsWtEOhVbiOKi3JCXK1vg
hhvsaWF3+lobjA3N2itrVI9NX38or99LxdAC0NuwhCIBJXGYVXm+0m3cwJNhgQ2obYwmcReFMJ+h
Et0BKZ0sUw9SgLF7zbQYb7QUuuqJbqOsWw87y5lAJEUhqEyhd8KyDv432W6ocaQGFwn70MMbYChw
3E5SGFFh4vWlHGxIT552rAm/QRdvEN3SbpGzXU22jecJuzF50/ocLseS2C+JWT4kHSq5qBE9c5Dh
Ugox20IrVk6ilkantVHtyOeO4eZRTfo+1vnOcyFhpg17kjbEdzhdqty77wSe8g53HntTNIHo7bc4
4+YSrvZToENAuFfaiLKGEaLqtGpcUcN1ffxFs8HZ5nF/r6X0YarcZ6mN6LxoxmucWJuksrcjN6NK
N7dQ+0V27tAnAFy0XQ0qocw0oPqGLSvNHcRd7mQ9rvQEeqwDWaAaAvSvx3HKyutOmgsgTK94DToy
xY5Oxms4jXownO1E9I7IeSSxd0Qx044yrX3kY7wBJ0bz9da6y/tqz1Nv1U+4rmkynapTpgchD4je
SC1de3LYxvn4jKQ485uJvud29tpILw6rol0pmEueQnOy6rL+ULJ+X5XDu7SReYxd+5yYlgjaynkQ
dZ0f6gnAOl3DoZkI70OlYhRCuunK68GXURzYReUy5OgxqBN185gYDFd/Vr/YQ/taDvY9tds8HNJe
80VuPuLO3HPZv0NKd/A7N1tTVXQbC5EUgF1zLXRzXHiJtu5yWIMApLaHQBbqGhIsZ+lo60oRCBaZ
8q1qYEwXGxOSMkiDLDtl3jRj82QOzdL1puuKoTZv9+m9ZE4dweHgCUWoAx1yPfHH3nJvygEaOR32
QeiJ+smcSjskbov6TGw/VnGeL6de+0CJyQoSIaAPOrUZKhlJjzOHZ18unRE6tuxX4wx2oIoBzxLL
mKKSFUdG7K1OC+TkcbyW6HDnRbNp8dLrlIEHklPykFYS91VrgWQSH1EDt4sNQIuH0bau9GZ6jQvI
23TqNR6oE3hJf9D1aTXJ4sMT1sqC4sRe5jCmaGOycfvGWyRtEaOFKIdAlMbOZe7SKNS1ozIPNaoJ
XsK9gU3eQyTWSwc/ycp9XmMDgLf1Vqp+i8IoNC+z4aBip4pG3XoZSPfLZd1NOmo1An+JtuykYN1o
QomGQRogEpmXX6jNn2sEO+bJNNhA8wjU+e81WCJarekkuisti0sYL0NXhrsG7L30Zzz0LvRYzjaP
HDQ/DAuAahOwy++j2SnPOKq2Bag4MjSDPjiZB2RL84QyWWQL7e7nGv3ZAvqX4WatgNEUTGtcN7tu
9ecMkMNUG9auuASvONsJ+DLKrAXXkbzvwLEtrqX5BojvMH38/BXnZw0O0ui2wecGlk7fZ021oq5U
EedAPZAArIkAEO/fPniBHhTv08q40No41zkCMAza/gYaDw6ai98HzIWGLqqZnSCbxiZbteBK2Ttr
SUK+zMJL4nVnFunbYKfp/dKvqb0a5SXHy67Rnng09PFGqAmQsTz657OIlhvVsc/RMAWe/Ps4k9Bp
nhhmdk0K4xczO+AV076GHNMTM2LqZ658rRXfDigxtANK2EPuvjg52Q2mu/j5p8w2DLBWJwS9bf/m
MphouXz/JfkQm5XIC3XsaRsRrgP0ePfvRphtfLuncV3mpTq6iTgg/V65bf8PHbr/5ytmu9LNddX1
NFPHAkDTygb9Q+eBkBfQirPe4X9G8YANAwgHaLH/4UQMFAWaNp6g6JYHnvUpOJ6pkGqqkquEXLId
nW3F+WBzHdFeKAIpQK0/dia5c+M+yooeeaTr/7w6s5j732EAwjzBkmGpPVt/AyrIKGYqfgRF32+t
Ry52vYkkE0WCnwc6t9Gg6g1W/gmVDKjC940WC12wxs3VsZvoxs75XavEBfOGOQ3798d8HWMGLsvb
niUkJfyYPVQnH8spsoPqSq34iqwpqpQ+dO3QbAlwHyZBv9UunKXfyOovTcT/GX/W5XZhp4BaT41t
qGl3toMaeCUNJ9S7/MYb6kWDwImSUYtGH98CkhMZqSWDTqGQ3cNrLogNfYGF6iBnxh7cWLuwAud2
1JfZccn3FWhKrWgtEHmOproazNuMvqe5cwECcn4MgDfhSA0Ewxzd2GaxmuC4glXG60XXqV/wvYae
w8976fwoDtr3UNEAH2o2z+h3p4J6CFqkf7DNg9N8GpeUMs5u1xP+AjQopCPuPEJbHbwMyhRRq7U2
TmKsbHJpu547er8hHv8dwvi+HlaF90ERYwgm3W2u3UkKpUHzrk3/GfPgP7vyy6fMbtAMhvVdLhAc
mVI+vD5ObUWszY7zlz9Yli8Dneb0y+2JBl0pILXEj1PhPaoRHQ5N3msC4o1/MA4uT+ekAYMn9jxm
aXaL1M3sjkP9obtJNJEdzGv/ZI99GWR2beWjhnoezC2Octxa1s6Gpii7cJ+c3cZfhpiFRGGNWieY
Mx11glbCaPhjc2uU7frn2Tq7k08sxRNKCpnbbLZA3athnO30RwumRNBmhEQb2DiXGHJnRwGoGdwW
iBhB3+b72jsMipwWMyZoNcvlyNyN07S3f/AhX4aYba9STBKCdu10zM1f5FQ+8Mw/WfMvI8ynKvF6
2sthOmYDytUTqrGocZp69CffYXlQXQfeBEiX71NVumUujL7EKAqK8agNqCb5Z7p8v488gEDwEQXK
HDJ1s+jlMY1X6JVPx1K06zI30UNKyn3LADrpY8AQf/6g+aPgP8PBuQHgLnA4YFz6/YuKtGmlk5r9
0aTowhPt9FSlAChDTCZIHAhO6yV41VW7wC9eAMphBgYAXoll72iCOv7Pv+ZclgYYz18/Zp4E8Mxx
kxanCl2zVWmgkqcAojnpwaIKXrAL8gbnzjBiEKh7pg4X2zltoBE2FI4UFtNzeIByAEREoYpRPP38
TeeuCpQ1cacCvgqx/tnGNBiPoWfFpqOdW2hxZt1xBPpGYOCIk3b582DnjjL4F8gGKbI1qGJ8X80a
9iFw0sEnTX2HWu8J833hRjo7gqnjRQcYC7Bes2DRpg5KjyCSHnl608lPO337+QvOboEv//8sUlgD
6mPSqREpGoqG7ZOOZpmNP2bpQYHN/PNg5z8GL2JqwEUBcL7v05U6jVNCalgeMw3VYZaaG0tcAjBf
GGMuHFB7YmiszpXHCm2D0XnyigszNqel/OcIA73736+gs4hRCh2IgoHCYGrTrEHu3RZRFrEARoEL
+0nboIMdxoEV/jx159fp70GN71NXAsdVDEKTRzLej9bONB5TvELKEiLo7z+PdPYA4eEGiQ4AwZHS
fR9paFoTEDxEdk6kP3SZfwJsGLDxBPb8340023v1ZGY607G34V6UWdcke7Fz1CUvhJ1L3zM7o2NF
0EGy++lowVy1A9YKotGl0YTQvQ7+3ffM8qAy4dCN1YvpyMZXBS1jzwqBttOA+/t5nBnu878b8O8V
Ou2VL8lj3MqhEfBRO8J0bGHJ5rkFWdZ3O7YCq/2uGPsnSLD9QQIGL8+/dsXsqihHV8VUQ5yIq+7J
5Nqd65ULJgBr+oNvs6DKhMcvwt0cot/WXWNA6g6JngUEpXwy6yWI0gHtdiDTo5P48PNwv2ti83co
hBj/Gm/2XUjv4CVIsGYGx3UhqPNYD4AhJq55O2jxnVGwHELwlbNuOYNuths/6WBlD653PfVgvMU6
yBFE6Pmms4DVIS2x3zSiR1LU7Hq0XO8eDVtcP5BSue/dxg1a4a4VnEADoILEnSlr9J9hxr51nEFF
4H1UO53HH1rV7FPbKUMgWk/Zm7fW3XYVd/TXkI120NHyqINwtiSyvi3cDnxc2FlzRWDlUDjPsQdV
iYruqzhd1DDCKbr0dUggzt13cCVtdfOh4YxD3DG56Wu6KZtyPcnSjDQLy4mWxjK3vYc+SdH+EA0q
ljS5oxP9aL3uHndh2BcyrPMcokid/uZ02hR0htr3JbCrPy/OuVCO5zHa7NCuANVwdnJZDsSc6kzE
vOQJ7fMFN9LVzyOcjeWOh9f3iVYDuv0slht8MCDLjAwIQvoP4w7mKds8lI/Jni71aKr8dJX7zfKS
M/m5kPQ7of1dwEfF9vsBlgptvkqK/thWsOIFPNPMDpqbQzzfiX7+wLkK6O9YgVMLJcQTjQtSRd+H
YqysEzHgPOXrId2j86ZtGhi3lhuLBmSTrPol7PHgqgmTUjTHu5D+ot7Bgc1suervADpcXKob/1ZP
nZ+4r79oFvUTwFCsspX9MTPAwXGAV2khBeD3WvyAYq6BhjFOvj4A5ziUN7zOL4mLnttVYIp4WG2I
HaHK9n1G2sQVAFBjRgpmwjd3sNGNqi6RRs5e118GmV0FDeAgydBm09ERjzX0uwBdSKujaJ+NXoY/
L/Hp987n8+v3zG6DMim5AARbHnsIQlttFTRQz+fm7b8bZRYnC3skqtU9eYQmEyrfJsCG0CIJshKd
yn830ixJTHAax960kSRad62zY84Nv5Qj/mZ5/DBn84oxYBBuPxBDHgGWCrNV/cKCLGDraZ1vLom6
XVieeZlvgm1CRRTvj45s90zPnh2zvk6H4U/q+l+2gTlLEG2TgnnYJ9NxOPkptHCa7hoADOt/tzpz
zonZaYjI4LccgULYJHD2gPtCCvBlnX3+823wNUzMjilsklu8TXt5ZBpMSzgLYc4cWOOlAtncJ+9/
AuTspOaaQs+sRTYPrxlA5eBiAJx7UERaBDT1FJSwWYVOFVuU+2YJIQpj2+wv2Q+ezs58N0LuCRfd
ifsIbbzvEQlIc8MZBlscUeF8LDqxJOlxFHQxnHrecQ/Mzd0fzO1fA4L5/X1AUD8AIWiRzBXaY9YA
6XuCqFzIrM7t+5N0MlSxUHwm81qaooBclwb2Y+bJdZqNN7rBrmR8KS89c5VaKNRB9ZQYnota+vdP
KRhsRhKK/cgtIMK6qwKgYZCF4Ol8KRs5lyuguG3DcAKVBagRzAKtJNDfqwge+yO6JSXyggV7odzX
IkC9sUVoVEa1vbzsbHhmJr+NOwu9FYAEmuammEkjWzV1fJ2kbJVb4wX16fPDQPUAX3iqTc52YZEX
FTtJwR2pq8HY1VwabbXUSLL8ee+dWzBs9v8fxpvtPYBRzWaCwusxa7oghzNzrocSdLVCXHpKnB3p
VGDFS+IkiDuLIEBupEmeEHmqffOkgvfHhsmHtPvnpXyQ7zBrKGmApGbMdqAFxqnRTZY8eiBhgfIH
WzzTb9JfP0/bmazFguYV6LR4lePdMEtUwbZo0snBtOXusJSedgAC4EJP8EwY+jbE7AaRAlD0bABd
DaUmD4TdCtZMieX5WdcvDVQl0exf//xR57qAGJKitYM1wpfN9hwZGHy9T/UzubA33QfdQfL3Nr3K
lifXCWMHR4Z9BzD1xYh7dq//Pa4924R0ymsTtjv9kbYgQSuohBNrkXjOhSN1fkb/+ry5+0KVdSXo
MUiamrzyvRqyauTJHB/78oUNj+bkBT9P56Wvmi0gixU4PgNqRKVMQ/fkbA1GA/gXF4Y5k9t+XbR5
SdIBkNngetuj3TMuss5a0FIEyhgDSHaGo7xQn780h6eD8aXYAdcrs6qhDXFEJTQ42bD1CYsmt+oj
t6XJeqvq4oKE/GnTza5jfB/kaW08EKARPYvzE4c4IHrL8qh3MZC26dZp5Y1GxVshKh3CFMMDl8r1
a0O/xJl3Lg09C/UuEUnCAcJEiTx1grZeqpFXawq0V6g3Xh9YAi6RRoY0ZZCDE2YcEG+QmA6FC0Ib
4LeO3yfG1uqseuUMluXDMsk3gOMDTl6DtVwHkKCt/SJO8YrHP1i1ptiDsAjNBWhpVCip+wOvJhAZ
HHhecQqeltmUMF6qVGj20CBuO9PXmBVWnf4QG2XYuVAw5bH7bOJiXjWZXd7bwq0XkmRX8QlGDpPB
+7HB+GwaQVXrGAyqM1j48cnOVlAFiQNqdcA9t45fu3ASlYzBPqh3DIA/cSIbjqdpn2THoageulh+
lLxExcuEZ2TfWomfswEcPGdvKvoJ9E4asBI43TGB7koDwdyQTGrp5XRpGORpgkTiUsVxDeOrDoJi
ReeFmVZ8/nwELy3gLKCJVJtSCJLJo8PFm5Npz2nNdVjhJQsvbw6xlh0otR+Udcmn/exd9/eenVe9
hQMcNpF4BALsXLBjJ8xATvcCVJKfv+/SOLNraEhpn5Wtwp1Knqfy0bWzjV3cgFN/4VF7aZxZKNOm
Af5eYI8fFQgLztT7PQdDQKeRqNY/f9HZoHmqLkH971TePP39l/hicNGSgWMko/ocKPzsWOwDJH7h
2XT2e76Mcvr7L6O0YHlWAPvg+TxdjdDfbFywd0F9rb1LkoZz+dXTgwb1rL8/aBa+WhgM5hz+zUdH
99sHGEYjVJkwejV9lQJ5CIlQFuYvw9sfFLW+jTuLXbIQhlk4eEhxA4E6gQdoDYKW4Ym3hBiXIAeX
5nN2zqSyPQEWrTxqRhcRBBhYDa1s+9W6ZJYKlOG56+D/51OHSNH3pRvSeNC0zBNHV/CPMobNH5Wl
9JGEo+uT6fDgtvgNREKeIGNLACy23juehXJAEt0mKCbGKQUfVOxAUG64szFa8P3R5BhYrYL2JPpi
2WTJk/pIYGAKQ8pkk+tkY/DiCvTdG6Csn90h/2i06h7x8rXg8llLyg0MSsMpg3osMESB3mE7VdCq
leB3rUHtfowFuv6lwyNJgEe3CkT+gulrNYB31Q7rKS7WtGj3qHdv0zT5yEy0RvV4umKkOukXGKBg
d4A5x9midehaK3IWCCEfKhNa7aOkMJVzy6AssgzMunJJPLVt8mLdAx/ted0Gtq5L0ZYvo/KWQwm7
YVBN3EFeATHtoWRUXqcNME88UQbkxfMtWMk7TTROALv6E19x4zj1GozebWbYUeK5Moo1+JPmRnMj
hXcoeRJHTi78opNX9uhFwm2DCgxWAyLD1vhRNXRBYREIoPehkjJyAUGvW3EtaRVBNSpq03FfpDSq
M+KPowoV018l1dd0jNd13C4sTTzhul+MbRHlAwBwxXBdYOUmt8EN5TVvQhYBXAfXouh3HqmjsoYj
kJltNT1ZpLr1RIt8TUBFJ525zxrtmhblwoLZRD7GizjD2g3VAjd21IOLUpkEVritr0PgjeH3uyD8
dDXELlHC6XyjzDYj7nBh2djhwOh3dy7rQ9usd6NNHxlEg6lKDwUzgC42CcoTdFiWdhckjKBI54QS
Pic8huGgDRdH3iyA6Lg2tfbALBhRQMSJtO4K3e3AkUDoUxoyU5wIzBHXtaVj9xEuVRDV5LZqzBWM
mCPS09XQTYcuy9e1/NTN3DdbO2jMcQsSqJ/lD0NnhmMZg6ULGjuQsgFCEfAEMW7jNEZ/fN90JMgH
0BlQ16Hww/D06xRsLmK8cZiy26C0Q7D6tP+QuiJQqiKU4B7r9i3FtR1b2QGZUKCr5w6e6qnKwRVa
D5YZkbLdWnDwRaq3H0yoMVQgFaGsLRNwt1Fk9qgIB0g9l80QjFq2sYw64rUZqtK7nTiMXnNYdtpH
ZuWBkQAF0e65oSNk1kFspru6ei7zNGhq7SbPzbAY3EUGPi1EtyPpkKUB6glXNIDs+LrnTz351FGH
GMUNfhU4xXEwTgOEQDS/9PZj9j5pr1bx2aWoIbQM1CesRduj1/NU6Ptp2sIM1BcxFFwq6DSUb8z7
dM3I7vfO1EYumntJCu4bHFKrm8Zd9foWZtpU7mJ7ZRToSIl0GzMNTFoXceElqw8mrQOcIUKvi3pj
YF71rg+lB37frhFb6OqK5t7LpT/qMJ5yA+iC0ATKlTsO1rXrfmQ8XQCqGdWWHlkCpNBBbME4RfJl
hsKBCkbaBKQ5jN5H0r3zogmm5NPwtmbrYQ+/c3OFOlNCohqOo8OGWVtHX8QayKd3xYm9w/aVvuxR
RrErFgzZ3fh/pF1Zc9s6s/xFrCIArq8ktUs2bXnNCytxYu47uP7628z5zomM8IoV5zWp8mgIYDCY
me4e9kgmlPCeS4CLPKDjM2bA5ERnHbQPoIaIon6V9A9Fv1KBp1LNY5LuSfYaJuF6KN+BFrKMoLDK
gjmaAZylsfXJWlOllVQdqHeb9CcfPAN9Z43AJsrlGiPcQ/3skUe9eBizx3g46iFGXzizzOxLG+N4
g7pC8iARvM+0lZZuGvIYB08E4FBpYuLYcK2xxjafJC3XqncEucTQuiME0/oehJyxgiNRWgV5J1Xn
0LawvHQdNffRpN1IzZUKMG+hOg2mIXpUlHQNkRUzR3SMAe4qwXmO6ARADyPxfRczZ2ifSCnfeZ2/
8nNuqckN7w9VBKFtSLB1AI7m+ls70MPQKqWVeNnKC1tH1YtDaXbOCEDcqH0piWaTBAwm/KWUbnnc
AG52A14aK6s3HMLqIEKQONhSwB+hTOl9GoBTJ+EPYettesnbKBm5A13WjyIvN3HaAShXN1s9YreZ
ph30IAGXCjDPIMcEJCXNXj01v+GkeckjBDmlhtJBRNN1KwO+FsRgVcHkaGPxOv0mty2IntXoG8uG
Q0egMIEJbMNKJfxzMk5xoi0PZocBWYhNa1ZrZo+q0h20LnYgCXdTKPpTGhs3owzMEmR2foxA0gGc
V7kon90yEuzKUX/KBo/gq2pHD6zhsgG8fdKM+zHKn8xQv4sKE0DSvN8xFn+T2YgFA6gubTpqyXFz
r4b5KlDYLpEyOzYi6EPEqEizailXvJqRIuEQcuwKs8CA8yPHboOvJIGiACbr+nypzXI1g4IVIcNm
k0BK4aEFUhdu1JyB7rFk/2lSZr+eX8+mT8BeTo9pKC2J7bZspF2W1MivY6U+YWhrreXt29+ZEJLr
EMlTSw29c0syfoVkXuuQAdfqdSOzq3Lhh5BWcyPjuhE0vetTcOgXLUKZvlGreqHcMfu5NLxDDJmS
SfzwY7ZpelImhx7v3VIB0nuMAREFUVWz8IybLeFcWJl+xcVzxJf8xux7oD6q8DEeAfaXudOYj7n3
ZpJ2wdaSR8IDq4LOcgBqBhRwhmCdDsGWIje7vjZLJoQNYEpeApwQXr8luIKrsyEtEbbPLv7F9xIW
XzFSWS9jbOIgfmzrM674qny87sPsebwwITyf0qpNfAiAoIxcdeB5QCvXa21NPkftw3VDS74IT6ec
pgw1GlSSG3AWUahKDsjFA/UTs37oyvy3kX+OAVxssZiGoPujBVqs4GbpzK+D8vXP/UDHB9ckUJAy
gDIf93AjQ5ScdXgCeiE7mZTvy87PLLkfF07k3Fm5tCMsDPNVGvgZ3n8aGFLy2o0A9S9aZKYcgOel
2L9kTFgcCRd2pGmoE6jZbUveUvWGy6+Jfxvgzvmrz/ezL3q5PlnCMb+D+A8BJKtvNavAUwFCyAth
c66/qsmyAbCqYaJJJ4pnKGk5RnKc1C71SIMsvNiFZf8a1O0zSSfacPQJQcRQHVXJ3ysdBifTcRVH
0bpXKmZVKhh+WIfUiA39a1P2NyWT8QxCHw75gG8u/NiZo/HhtwphkY211lQZjrnEnmq0zgt2J6XJ
gpGZg/7ByPQjLj78ACBDXGEK3A1j5BVQOmhT6HhgeEot+z9f4w+mhLgYyWkLtDRiilQ+8PYH+G7H
pVGKpU8mnEKCOZvQ8yu0OGr2kmXlo5J7T5Eib6/v1pkI/8ET4RAqcpq0I4D2LinRaW3Nbd/r6+sm
ljwRjh6HJBrkhKYSqvcYoh6uskPXvF+3MXO8L90Q507ioAFmNcGC9Kr8GpDxnelI77UhCi1G8/t6
CB6vG5zD+X2wKCSTXVD44HuJgDfY8F17a4LFRbNLBSLoln+qHXMzHCeRAOO+ewa1lkdWS0IyC9td
nEuRe1KwEWUYFxT0m96PTyyhAdis6ueYk/N1bxd2iTic4lFvVOoKaY3B7+Xhwf/MkM2HrykEiJg2
ei0Djoj1e4/wSGtBMFM+/50TQnxoa7C4KTL2oeHdoDkOhHP4mbCAWUdDNjBswkzhzCbgnWYkT9En
lEBknHALoGM7lj8xaKfJF2aEM9t2aFQpzdi5YVaABGtc5WCRv/6tZjfXhQnhzPoDsGdDNiUZmBk0
i53pFys9rixmBs51S7PR4T9LQH9/jNpdP0SkjDM0JMoTWGYN8Cjm939nQjiqMgfwtYhxUjBWjfJy
ZWcZ+EBBt3jdzOw3w0gOhGSgMQqt0Y+e8AE8oZQnvZt77Snl4TfdzMHFFENTEm/A67Zmv9pEJD9B
wMlvwg9MHlleSj5yzfJJCl6r5DlY+mrz7vwyMf3/xXWqY2RBzUiA17IJsswxtGSv3kT8KZSKhc02
N62A7sovU8K5AWIQnagWpvyn4R1IgvpmOJUnVbeGV3IHxhP+xG9ATfwMOiQwhf3dlxQOU9l0SQ+6
586lWrwmcfcjrostyEsWXlKzX5NpmJqZEHGYkf34NTPKzBTQLTRxlGG0zBHxxwNZaZXUuyaXF5AZ
s+Eaw1sKmLgx2yJyt+fgFOFoHeLZFjbrsBxOUZm71z/b7IV7YULYHV2Xca838EhIUERJsgc+gBMt
e5LoiKePshBXZ/2ZFHwhJkoAcRIiNy2DMChAneTmHXmnHiijq55+ZoEubAgOgaAR43zpVIZI3/Xq
FQMDdpA/8/Dp+nebgoAwAwFQ5C9XhK0OZizwzfUqAmsDninjHpVJS2p+ZFNhdHwIMQchpQvvuVmT
04g6hKdUyC4LW08Ni3TAJHjnmlK2r4foKIXclRus2wj25DWoKqAhkFfRg4/BtIXTNbtyOpSCDWh4
ohYm2h7kKI9C2gFfnm2HLABj7tv1D7pkgX48WPJAu4Y2cucy9d7k5X3hsbu/s8A+WkhqT/EN0EW7
VaHfoiZ29sJu4TPNRoeLzzQ5eRFrzZIUienhM2U9sQf6qqKxVbMn07u/7sq8HShHTAo+xm/Aj6BW
s8iQ8A6r0/cclI5JdxycECSi183MJ8f6LzvCYQKXcdToKPgC/dE7w9f+PDzGd+UP/pwd1DswknaY
CI+dCJM1lvR9ZAvmZ7eEoWDgAzOKKnKLj18TY3VhGrCmcyUQkEbfJv7Lz/iHSuJUS4RGxm/gD9LE
Y69MpYs7w+7sbqXY7VmBajpGwzILdMNO7YDwLbSHeqM9/7FQ2DSKgArQL/vCfunGTmskA/YJu6+z
Z5AE2F3WOde9nP2MF0aEqFvVQEyDfhe8/dIJqq2gkl/il5mtYYCbdtJbAzOAIRZlvdxjisSm16e0
jr8OumNskiNaX8rPOfHSaYxN2zkZ6Ets9ACt6m4ZNjMXHS9/gvApI1lNAMwGy11UgLPHjDGlksQA
KMF1ui5ocVc33s0Q91s9Q+Pv+heey+KAQMaVBn4PYHGm33Zx7LvIlOO0YIiOPN0pFBJ6kmw3JFy4
2uYW8sKMLqTYUCaQzX7EVwZDnNPUQOOVC6W8BUfE7CbNB4Dpa1jgbXBsEjW3tTw/lpqvLZy8WUPA
lCF2AeUJ0sGPXyzMIOsT+Hj6jKCKHSSQAZo7YzHfILNfDHI+GOWnANWLJdBOyfwAJI6dq579+/ge
HDpO+mg8xDt1L+2Ng3wINtd3wpJBIQvFQHXHDKNHQCFbiIhbaFV9Zq9duCTsNSVtJK6RAY/Gyl+1
WX1maBgo5O/8EIuffmWMJK3bzlVyF4yYdokp4+tfan4H/Lc0YnDXSBgYNIYfqZJbqvTaaiCSiRey
tIXloPTjNqvDTonNFsuhJw9N1r8pZr1UrVzyQ8gqyraOYppiJxdgn2hkyJODeJb/mR8q9L4mqXrQ
fKiEEIUK20qXONQS/FxzJYgcT8zWKcbo/2g9/jGhUyjaKTiSeNl8/FSkr7IE9OQAeoay3abKQ5Gj
iOjFC9t3+qUXefNvZgRPIg3AP7nxVFdGVb2WnoIWBB4lpLZL7pQRxhfGZEHUTER4/mZSODEFhOyS
QAaKXgJutYYydQdkbtw5aqHuWBnYGPmxq4Q4k8wKhsFu0yZa0QjEqCbUTnx+bMxw0xOoxEiveYZJ
INABa3jB+vwtDaFMAdazhaWYPvXv3wiQFnVSIyPiVHzkRXVXtR1WW5GAlqhzSFuGquTUVX2fjOZu
0PRi9ZnVB6EBAQ0WuEWFb+TzQlY7SMgASQyhYTbYgSxZw6KWpsju8nMtMEwMipOfd7Ui7LKwqCM5
mLgTOpBWAl1b7hMkWRqDwvEm2vY/fIf8YR/nN5PCjsODSo4ac9BQAkMFoj6nkxSQH35izRBmkcwh
pOFZKFxoLGoLrZMb1aWgxa8xZA0yfqsrVTuCEGK0lHAJce0fny6sCXk5r3LKsjTQXExU+pYSZHdG
q33/8y1x6ZGwVFGOmRKtljUXo/GPQ6fdGKn6lPj5n73K/ucKJNQUc6J5E9FBgacSKZNUfDipO+pm
d65DXAjXXZn/XIhpYIgxcf8KuztXaTpoGWwAJrYaJMhBaMGfZU7/c+M/EyJqC8JLtJKmCA1RJ8zH
YZKoqmwC6d/rngi3zT9mcEgnIiZozol4oKoum2Ygleb2DbvTaO3kY3STNtkCLmfBjAj/0UmUymFs
qEB4oHySxXYOSRISLm1j8d3wP3dw4aAW9FPS7+OlwxO1Ar02Vd1y1ayMff+AugnBhJrDB4A7LO82
2GYr2QodAgCNG6wy2//2mQ/66xcIJ8kr8r6heLq4Mr+Pu1MRg95iIW2fD3oAXfzrpXCSajqoBpCD
qjsM/MnTlFvK+uxWxo27lgu/WCeYozWVju1AlM9WqabUB00qD95YgY59qXsyd7nQix8jhMNSV6Ke
ahww6IBvy/COcXLbTOgrDLh2cvWp/QrYH7YrMIbiA9svIZ7V1NivOlHW0qT/kdA1uPgXCqWzdzyE
+PBXQKiqA376cSORuiNGW7bwSvdUC+0blGSlGKNwstYDD5RHVmOA8zv2IasEPGS7kkqooHm6BDH1
SQ3JaBGugarH3Gepfg9jIH2KxH/gpLvhY/0d0IjvXTB885RxLSNttbUJRH59J84FKVRaCOTrCVqp
YnkvYb7ug5IJV3Co3KSaakndUqwVYf0/zxuobVBDlAFi/Y1cDYGWkpL2zJWV7qaPC9BblIpuhWP6
KqWK66sFJOf8EwEWA2JAUCUD3nJpqaZXqpjdXC4V/bhUethkjLayihSgdeob6RvEDSA5LLvkLt9B
sBxiq9SpbGlHt8mj2ln5Aopz9gBMjDayDrpHKJl/tC+HhA9EiVVoUNM1ODtv23SfQcc2h3Ay7rzP
HIALa4K3jVaoUSGH0MCSFFsDfIbnT50kLeydWZ9QfMFDWoEgvMihIPt95cVgZHUxX3oG+mUlsSlB
3She70DLecHa3E5l6POg/GjiI4r0u74RV6w1Ys31a/WO8+Re07rNnx8Ghj1qUBgBNefk8EVFpczD
OA6h+uumpVuXj3r04/rfn/tg4JbE0CXw9xAhFf5+oIIGLW1M1Y3Cr71PLIiXQUczsVCOcHqw+F+3
Nl0i4pZHWo2ZRTRxQJ4pJId1Ctq6RO5wnQImUiZgzjTAsM/vlHbhnShC8H8e8EtLwnUGdm61q0Ou
ufUKeGF3OI3bdJMdmjU04HxwFUuOBu0yawmXOZcvXJoVPmc7cKg28kF1oZgGSYPvPRSeuLzE4DEb
vsAuoDDcpNgTYs1Ab7poHPoC3vlRfQQ1n2cxFXpmPPRaayiD0o5Z5MhFkdhSQ8DuUdDbUC4XkqPZ
1bz4FcKRhsJ8kyTgwHZ5bdgeJCOYhHIcavHK0kGbeyxje+IgUIpWtEiQ749ZLhFk4S71AzwqXuNg
2PUUZei+sFMNnBS5t/rETkVYxJkgKq4iYad2apmmbMAzhpPYZuP3tHikxrcEqn7X7cxuGFSK8cBl
4P8XQ4hs8Hb0GTwDb/G2aoNDk1X7oWALWflspDLhCtNBQYAZyI9hJBpGFoHOVnGRcB36ON9mkba7
7slcJEE6jiQVL0m81oWtPxZUGs2JH3KAIqe0koEjVgya2Vpt3OR43FjXzc1tvktzQvoWxxmgCzzF
lqjTL72q3YaJdKZdDqWiJVWLuY+nQBpWg8Y7Gt1ijDSAP8oaHzlVN4SrvIHmZMHMZmEjiGjMnxEL
9JrgdoEiGh6ATFgiY1SiKETywV8aYAnuuxv12QRlXGFlT4ZV3Bf7EeDMG3Vh2WafHpd2J+8vbpgc
isVeqg3KzzTE2A8riAGBqDJetc/Gg/mlPPKv0RYjJo+DbwU/ljoG826DFAMK5pj7xGX60Txkg0Bo
p4LYQYYOkx0qUNHpUc8l3apDCiilxlHj0J3Uxy9lhCHavolVB8Fv20+4ICAAe2lkn1kK8MFSRBqC
oSexWtqWmGkw9Mk8pJnWxEnWgKQYmh04sc1XoVvdI/MdtsrC+2guFlyaFXYAkL6InCDadBVwacoD
X4Ppu6z0zfWDM3dOL60I662a4xj7I2gfo1J+LEs5t2jbr2kPAHxZrk1Ikf65PZAj/LvAIuDcp0pW
Fjp0NgHIjBnQfMlgtzTfSNXj4jDC3Be8tCWEOT3LYjMHbbY7Jl+k4a1pXjBnet2d6fOIKcxEBmeg
FI3xg98wNy3eXBhUYa4Uy3aNNGaQ769bmItsaPTqponq8yRa+/FENBGDxCln1M3BY5WN6UNb8U2m
N04SGm/XTc05M7GXgzUbY9eqePtAnFmKVMOjmCAcDoYsr3SlXkgS5rabNg1rgK4KzIliygdsHZBC
FAXV0JDX7QioqjkUdyjjn6u8X42Rt3CIxNmrn3FUm1r1SDANVCGFU1SCFdBrONiJUD741jBzxwvv
zoiz27TiGKHm6qFmzQth43rkYIYYe7oBzWLm6HGzNxnDoHmTAP7KFc9SjcF7uf7FQRA/s4Euf59w
/iIPul81lVRXDeuHTpePkRHv+rRfg8LiDO1jA7+xOcVEPw8BezQk9Tv0vbZSC303oDrbqn6Ky5pB
oNX/QgHW7GOAM2RgOwMvPnC5+xaq4M+Q+tTxjJI6oCk/o4G1bhV94+X9fSqnG9pKX5ohBqdku8pj
9py3/p5AzdipIOPsY9avTsd7PzBuIgDXMx9d45YxS1X8WzmEjiuDNKdH+CPJwjtU3xyWtkAA+4ot
BcAgj6EDTsNjYbY7qjVQkc/OEkC7gLyvxt7Yst4/dj7dJ2OyhdpiaGk51Kb9oP1SeCH09aC0GmOe
Qm+UR8yG+5BmLzedWTzXWZSCjLIEKr6xfdDlQF1u3CkDvSc1wPQqRPA2XaOVVlrpkJErzHcPWuxA
Kmt3HcjRLWhaPlZDt6d+fxzK8ozh3CPE3KoVyEveJE+HWjx5SCWDQrO0vynS5gblIUcLx61S91Dg
U4uDPEAqMe1Nu++UU1Z096Bf2iRdsSkhZW61cn8gel/bMvP3Xitv9MiMrKzMvrZDeqNTVMINM9x2
FeC+EOHeRXIBuU8JEmkd6uTRuIUMOiTA0w4wPiO+Jx2ISkx/lTbjiajhS2COz2gVfpM7aO5lkIht
+vMIuCTGs6GlVgZ1YQ0BxN6gInpX6ePRCMcjwOHfA1DuWIM2QCgFmtoYeYiBRTYY3ifxaSg0KAuj
fw4ie7auJ91gM4v2AK4fh1ArLIXFGzZ41AL7yYYHETjMJnSxdzITsAToSFa7BjScSpMatsahAxik
QWdBnPCNZ8n3gDeP5YC6Bea6s1UNFCqPMESeV7o1GtpLq/C1p9IvepXYSqxE61ZHdtoUu4DHX/2u
WPNutIH7X0kpNAPk3Dhl1Dy3KbntqvQJAfo8wMWgL7caLbfEhG44NJ8hbReBuwsAVDPahaP+RVfH
baCqJ0Ayb3lfA+MZQBbcyO/Sttv2aXkOa5oDO5o+aEG60WVgunto84VDaoEnrtzI6bjVOAR4o2T4
HmnFA0bD4Ey69dB6onV+6IrgNafeYyFXX7FQJ2/0d2kf3oNJetNW0lEf+YuqpUBa17dBCJnmod6X
so7Rz+HIjHALWZ9XzYdWZQ20K9CCrpSD4hUCxTkE43QZxKP1hGY2oU9cdc25lcEkEISn3NPe0HI9
xxXA89As3rJR/cql+thABLhj3kHj0jMBCBU6ewNEWGWyozHfmqm3a6ZFoaQ/BEV4quPsplKqwB4V
8yUDNBZqgBColyeh4CQA5tosK6dKW3ALy0Vkl4ViACtLQ4tqwW7I0u+l3jp5T49JmGzUpl+1krKn
bXYKe31vtBwY2GLLFSSyhlwFjjpWUAVu+j1WFbO37CEJen1SS9x1bXuvNQOodOtnI2pvKi249wDZ
TQP9rBVg7Wsk2YmJEe4jjOAhxkBe1q/KuyquIONKV77KsLAeHI/lfYgukNVr3tcxkaEVWOKWnviT
pcrcymp274UBgBvybRMMkLJuQzfR/W3IG24lPDw3OT9GTb/LTIxHDOQxYmylVuExlduTyuqnxmME
GGkwETFl+MqT8S5rjC+KVryZqY/hx6K9U2LthEQhxokonmTZA51GGjuZOjafeAXpwLXJOupDKtL4
j7lCDmFf5isg8spBwWCM+U71IMJcVJDi9XJz4akwd5VfGhNu1iaUSZyVEnPrnKya7pbEJzwqQWjx
SpOFa3K2VXBpS7glGQdhit8jS+20wo7B4VUGEcD05p2ZvAGMLZXb1ktsBwQEj6VWfLt+Sc+lkRhD
R7aCWQMM3AmOakUKbYowVNzCg7YUZkipD3Ys8Ij8nRnBx74CSVWVwcewfEpHsjFJekx5YF+3MptO
XuRDk7MX7zuSmnQkeaa49aA56HOASH/j0/t+UdxnydD0/xeG0Eig2UAwCcyNx3DYdoG283BFQMjt
ukNzq3OZQAn5MZ7OulKUpeJG1SvlLQ7cQed/KOH2TxY5zQpCmY7KAKd+dAbXXlGZHWNu0+A2VCDc
4Gd3bIWI9Pbn3mBOHqAH3FmTauZHQ1okxX7K8fxW5RufIOEZ3s1wYbZ9+rHimwWteDrxdRICHM9H
G2TwMz0eNQDWIDbgo3tZx0AMg7HA499GAhnp1Mnb9XW/5nYDaiUTbAivJHRaPtr0ezDUE6ivuCX3
cEqDVeeZ6Badk8x3rluaS6jxRif4ekDf4n380RIYulu5q2LFBSecjSmS+MhG2XAGLULL1EvNlYe2
wDpjUb0QD2dkNKHvd2FZOMB5OHZtHYNSFnxKzuigaFJaSA9taZOuzdfFSs20FX5bxotgL2yVZsyb
IPM5Nv6kZ6crYFPWp7sNT4qdAj2ElVz7L9nEjUNqch4acsxyyBRT34str27vjbF5VyPQetHeVwA8
GUswSjHoy9fme5AzapuSufAaEzmxfp4jNOiBH5vKZwARfVycIU6TgFYccXwcajtvIYUcKamLgRB6
9Gh933hZAXCc+lZ2HVIdSINJptxBoF1KnQxwQJuHxUqmpVOPAYoxGXiMNKiaSC2BJrman9WkSC0z
CtRt1KW7Og2P3B8OmUzeIJrs2SBOOkemamlgJLeDEnlLbUTBOdfCeJtl9cJZntb7twVCFdXEhscE
mVjCy0zw+fFaQwGnjfHSqdZ56S0Ev9ljpeJQEXkqDYiUk0U4QCh6TBRM2HIr1NEwHC30fK2wpZ+5
nS4sTcfuIpynKBm3QYB7A8SSSNWUTT+ATKZrFuLEXDTXL8wIGwRPQB0ZGEo2CpXQoG5sCW8LmfKF
ILFgRqxCFZlSBIaPh8/oe4OlcOPHSEHaJYWb68Fofgv8tz5iU7XhLA/6ATkSodVxpGxicltdNzHr
io7m+EQ7Q38TejL1AlWNjuJImYZl9IXV4KGpt0uYh1kzyH4UDaUuTAsJ0ab0dLPNY+y0ofkqZXhY
g4dswATsdWdmc8oLK0ICCzHKFCUJkH0nrf9m1F8UtpLbbJP0ikPK++u25j1Ct3+iX4amlJA49DmG
sDsJ+RZTvmt5Y0dDY6njEspgyYpwbhIioW6YoorLqxeev2iJbEXFQlFttr0JUcD/XBFOTQttjDSE
P27xAoVhPOAfuAvy+zNLLYwP1AF4sSzvgILN0nTs/Hr9a5iJ6NaxCU2pgkSMi7bVN6kvH2TW24nC
t9SQbKVaQhnOHqf//GRidqSnmq8PAzJxg55i82T6P65viaW/L2w/LyClDuyL4pYJxm+9N5+crxuY
ba/8WikmIkIwoZorcRQorn5OdsWuvGFOafcHlFx34WOxxaW95nbb25jR8WxpvRD2Zq+Li+83+X8R
xMEPqEYdn14ygNIbGP6v7ozoxl8ilf3ZEfnt5ruwMx2KCzuKmcXgMsR35A4Y+bZNbvcQQ3gGTFi/
94+gunPSXXbT7JRtfNtt9Z12H7Zr9fv1b720mNPHuPgR1AQDGu1x/WrVD03itsn5wmU1/zknlSFD
JiCmF9wEuUslT0BUlyS5BeCGPWCUVkk2wVKomnfllyHBFbWAoEWZTXU6vufjYIHla+F6/3825i8T
QjSkcg6gUIqvJe/rG7XYkW16Mld8H+9CV8GeRHf9MVwrW/+lPfnncvvna4UJNdVEwg7RIfF50ABb
LrES1o1ysLBYFqefWKtLC8InTFUm6S0G090B9NIMJ63ETRk8NWbqXHdFBNf8k+Ne+CJ8yTxD+Q6s
foj4DlrfdrEuAivehHbjjCtjWz0228Wu6RSXxPN26ZxwyRhBqIdkKh1EpLI8dorSW1rh0OlQdxsf
GEr34DZIO5z5KgLBZrS67jKd3lS/2we+DVNJiv7beARJCqYZA57H8TsQg5v22O9Qwd7kQLCs7oO3
epNuvHV91PDWcLRDtclOqrvUJ5sO27XfICxwiWGMptUq5uIy3OHnrIc23OT1uLnu6/+zvL98FZa3
xxuvjQNsVdznYLH92m3GgwQRx0p3ohukK4fEXhrNI9P6XfNNWN8AXFL/JBHxU/1E0BdYd6exXKEx
bjVrdd8/NTvNs+rb2Om2+cLRnPz5zTYAaehuahqyJMFf31RyVFiRkUdlZ2UgQjVNLKsvo3kgrbNW
Xjins8uIuVEM2wDbw36bcIPQp++ZkeJm8bEBmxnVI6vs3q8v4qxPF0aE79lwJQoqHY8Z7o1OHhf7
MLwJ0Amovdoyoj9kCv8nIFxYE7IzhaHD3k7W1PCRRrkt65LdsK/XXZq7Ii76+OK8jdzHilcXiDp1
+a5BG15dyFyW/r7wyZJY6QYPaEI3B78ziTDIEyqfWvr/5ix+oq4vLuyOtV2TSS0eZZzvKtCbarFx
giDwwoaezZYvPtXPq/DSDgkh1S4hJZc38t58qW/aMzmA5/wBZP8O5ipvoztztzQKOFvCvrQqPKAw
W97UjQ+rdGNs4m13yh+rQ7UabbIij8NBWXjdzFaj8IKZNAqn55pIKiGnplGoPnKwIqNrKMBYeveu
DwASlccqxhg4Gr5jthr5D5bsyBL7+fw3vrAuRGPaDx1AWrAeHZt3/QU5YGzlJ37w1umuAEn1ut/Q
Q7eIM52NHtPwHIqnqDWK40NtUZUKKXEJjOa3vnV9BVoPAJ184qj9MiIWDyjYGNoes3VuV4Aind/r
48JZXvBCfGvHeak05ZjgZTo++yPmNdXXPny77sSSjSmluDgEaD5P9cMe16WqPxkN2IjRU3LKNvhM
4ejnPOM/S8Km3OHCEMiPTKh5ITB52rmKzkW6B3fZwoosOTMFrwsbKfNkCZqNzEUrvAm3ifpiLslP
LpmY/v/CRB+jtiplMEGrNw0ztD57kgBG+LtFEU6N4vulUjbYvjKmIIjx5usYOhiWqgWzt9/F/hVu
dC9lWldgyNxNjsZg1eBEVmzMfj36X+KTgrcZBkYA/3iKNCfYL1WtZ2eVL7eDcI+A6Z8zI4NxL92o
ngT6aiCo0J7lIV687EfX3lGwbJsozQbZEnXx7B124bhwEY+KFuuYxUATAiK3Xly5YLJf/dUKikR9
YRygJ2QUaOKp5UpVGyskGNxaArsvfUUR2EAZz4vWx27k6SM3pbUUhisaPBe9cpT8CgXNFvT2UCnI
wZgn13+3S0VmvszUUk7kHKkAwEF69NLqL1G7cElPO/23rPPXUomMfLKcliTgHHs0Ik++2q4ooDdm
GiCeM1Qfry/awr5QhPDBKa+GMcLVrBrffO9dWVRxmTbWNW+E4AF+cMkkDd5HCt5hbfPDx9ogz0S+
uQXBeICXhEf/ciMKoYR1ktGHmKF3leG2otxK5Zs6eL3+3ZbcEgOJFAEmKGW4beFBDYRB+SVvS6vP
TCvR7koQrvrpElB+aWMI8SOrGpNxEztfb+SnQO8PjUaddKh+RHm2vu7e/LPrYhMK8SLoEs9vBmx0
oCzXEwwzcqVbfT1uUZ9IHPUuuDfW1WlARfdULqCxFrakKnCaVARN4qGPUPHRf2TAm6spda57t2RB
yEdLSY4GEiMQtwbYZyJ0EJeUWH/iTq5se5V+vDOLIDSzIMS2H2+Nk3k2NpLFjtV5h+lERwdhwKG3
rSn/pVsTIR8SSgv7c9oL1+wLqUdUZpSmHG8WTkDiJq+ZugcOaaeDGhHc8ntOzL87dKoQSDRfzT0o
oqM2gIvVaCHGUIAY1Vi6wOegghd3qDhEaxqEtMaUUvHeO1TmQG2l91SHcXAJGWwfexSK4OpOakJM
Y0pPf7dvhMBCzVwGohQ5SuiFb0hWDmVfLZiYwuG1dRPiCk/HMmRTOQtK2FYMQTvdcxvNXzje8wfA
xCw6sFNoAgmnW+J6XRVJjKg/8JWh+qfY89+vf6t5R/4zIaLf87QsomJq/ynyQ6kcdCDqOnBoXTcy
n879MiIe5LAz/bHF19KptDYK6gRDgWZ55YTtXi6Ifd3akkvCmQZJVB2VU6W2NBOnULcDOgl6vSTT
NYsDAd/Kv4sjjm1nui8FXTMNl62gw2Krh+Q85lvDqVbBfXCgW7WzoSy6mJ0ufUvhAFdNOo7SgFuz
2+u3/Ngfu5t8Tw7tFmON/kNwP71bg7v6GVT7n/ismIqfZFqBvRSbkYOZeaFJMHrft4chOjHvmKUL
Yz/z4fjChnB1hjLFRNEkESHv1bX6TLITxfhEvKq/kENqc2tYUwfMrrd6t0qSVZ0BimkPz5+B0hka
encyneDOIiTda0q/DsIabZm0snqJOrJO7DqprTz6Q1r2fwpvF6aEvZoaFSNlLVG3Nl60JrWp9kSg
A/OJlbswIlwySuxpGQeeFnXnbynPrLZ4p+HCRTaf72uYZ0IZcaIGE2JVlsfgwqeIVQP0SXxP3oE4
3ZieSs9JFkC66TXWjt1gOsEi6/z8SfzPtCq2eJn3f6R9147kuLLtFwkgKctXmXTlMrNcV78I1V3V
MpREeff1Z6nvuXuyVEIKsw8GAwzQg2aSCpLBiGWklUFREzxOb/CoG3no5gUHa0+3cLBzFMPpduF+
jfu0uA8vBp2daYMMKKoGwDYBmnMTGrlbMd1lwNf7D81aMXjxHrgYaxYlRTAYMoyQajX1YKcUJbmK
/DeH5sUQsxiJNAazKwVDtDHx1DzeVErwkEFV4XooTlHw7d68GGZ2eslKWFYmQbmN9/4237S7qTmQ
HOLt9WEWOTWA8v1vNH7r1llJVaCNBzXz5kATx9pOPeyQnNsb01FB5bBVb3gMT/IXdAr214deiAsI
JHGNAcEKmdk503kCLtZlDvqQxvguDo59SZ3JT2cCo5f58/XBFq46CoUOEIfAYwW1erbpasVKtdbv
uiNpwCZpxakz02eurol0TAnT7KuB58koBGTRZDHm2jVVXkurDMvu2GoNDFVAU2kDy41S7GbFXImQ
pbFAJjMM0It1yP9N63tRxYKFRAeHLTYeDXNwwVuA+WOKZs6Jj2sE1qXFM00VXDKGMizEWL+OZPJe
UaN4RJEg99/DGLrJcshvfW0NMLY0IwAqLB06qKjwzdm4pgG/vq7T6JHCLnDMThQGwWYYuVq4RjFe
nBGEHZhKjcliaTYjovTaKOuMHoOssn2EeS4fLbnCzP5bDp1Hg6VPrGkQ5MD2mOZ78YV0HiSh3+r0
2DLzHdWqD1aSzyZs3qMk31vQ4dCt0nToRK0pVRU97IQ/d7n6QUt9KwcZOaoJ2zGhjsENPAgHx5LK
HlzbwoGN28ZQtNeMq7ZZyPe8h3ahaIgEztMS9/rQCxgCVvdlaI6bMujREKOjC9RZZAe5uiY9tbSR
IftAVRPiqNxUZ4GY6B3MGWkM+w+Y+fEaLKQOWif5Q5+Ydl6nK+fvUpBcjjbLfIDAUnsw+9AfZ/6W
53jrQtuuotkB9qsr6YD595E3/4IghiPRguwZ2pizqZVNjVZ8CbAGWlfiM2oKzU4Yeu9F3j0qBO7q
YqzuA6OrJimZLVHFXaOI0jMG0xk5P/qthmJXeh+w7tykje+IQNRPQTx0TjqCl6K2u5QFR7XAziXg
DMC7FVpnbCw38WCCwAURkkNEVMMmo2k6MITaQGNs16nw6mB4BudtyTeZZj1hQ3nF0O6itOjtMOBe
zpPnPsyOBbO2MjI8yPwfVOJ/StQ6Or8Ew4KcA/UMR6GdGgUeEVHh+nov7bKQb8xUXfAn7+uS/m6b
4SBI8i5pe6dxWbumH/mOFfYPvV7ehsRsb2nMN2YkOsenVeGgDlHA6pb+7EnJIEtODiYrnhtdeCaI
i6nWeEYoHtTefNcK7USEldiQF3jI/JHaJk2hMsGhlNN21EvGeKeNHEoepHnLpfqgCet3outuB+KX
rKxfKt55meweEg61w5qER7Xse1uzOgmFvWoTkPxsGMN9Jap74bc/QG2CuVAAChI7aJXYlYzcpIC8
OZgXB0e0ey/GnNs438H00YhvF5rYjpYy2n4Bu/NU84YRG2hgsG8cU7b1x/inwvNNNmTvoqW3Yd2e
dBK8y3EcNk1GfhqASEN3SP+oSwVvXyO61TJwNOG5dgvexg1YJ8dsGKFFXzcmtJskYB2J3ENI5SmS
rLFp2qV2pzLNDi34DObNPuHhXV9Hd5ZQvTJOf0ERB9xAEn/CMPanyOA92tc53DxGflYjghgqdZsq
fg1vpeYu6Czi6gpuPjwrSw7x3pgYtiWHZ2LCelJqJSzZW8RPKdPbIYv2oimEE4tGuNzKOpjNB141
xq+17CO78FV44vZ4QOXFi4KmpN6R1h00ti+L7G4YlbuQAIWZJi+JGd6pYf0rs4YbRbUAAmjiczL0
mYvn54b61u8sHn9LXr7z3vxUG3DvJYH1cEPusqj3jGL0MtbvAZc+N/AOBYYeqAUl/90M6mFkjSOk
8cRj8shb/6GKq9GOBuKVhvSGNATHmhc7ValvZMPexqH0tKgYXZTyTwNVGs+Hf69Mh2ca66+xD5v5
IAYmokw66em59T4SHJVmAMHqMYDb/IgNhCd//DxOzp1DHjxbbfZBggCNDwpVVFBrM3ewmtrLm7Fw
B9K5FEbOWYjOSJaCjzxMPw82KwcrTDdkjP9ALOyWFcpJgQxpJ8MDStc7IegHdOGzybrTbdPqrmjy
UxY2zG7a6mEws+dcEa2bF2xbp+I2qU23q5NtFYEcmgT3ZsOOse8jhUvPRs3OYdDfsRaOuD48e1HB
g9FU+6dsTZhN6XiyteMjaHuVPVbli0/LHyTRb2JSbLlWA3EvNmqR4FmJnB02079Zjpjc9bHxm1vp
cxmPD6CoAU2mp299g447qI02E7A0joJN27aB7WfDNhAMO5wEN8j3CmBO4HJEBrItE/YLYmrnQQ7n
ICp+FKbYC9A+3RRKZRA6u0sy404W2ZH1cg/6rEc7AfLl9PBLwvscEEQpiv04DFu/I5uwDlO7oXVs
c1NL7ZTpzwL1GdJUv/wBigtj2Zm7QpPbZGCmrWlZt2OhoG5fF6cc53QirOwBfukb6QdnI2/hX9qW
A5YnCcA6Vi0QLdqNaGCbK7T+qanDyAE9He7tMYzZRg03XtLta63sIa0GMQmdwBYoKcPqxjLVM4fE
iMcLdm+ECt0lJPqIEnjYVyA9NL2oNkXaNo7VssEmqQ7xCab+kEiCHKuRIN+K9CNViz+C0a1RBJYN
ae/KLYrxoBCOtGUIz0UahHdtEVc3LZm+gG7+HGR2Rtpj7aEIl7znJVotYzqFtlKAtKM4TGpnnkoC
gp9/TuNyY2nFqag5+KY0ApUYElto2xl3mtRhND5sKzG4Akbe54CJ0Q3yStpq127LIMpu20xTYEMc
4DHZtKdSaUq7CNjtAGrkEBg/hd6cw67bKARQgbakYkvL9BcneJ/1Ko23IWGla0Ly1bUCPbvtzCFx
SJMNm6o1E6eDrohtZb1qx6VC7ZIMr4JYn1SHwFMg/uKT5SeNQ3IA8ddwykHZ+lV08P38BrL02G1E
BrbMK8QbPUO8UgFBe7jzZfKIa1m1QzIcR818T31zE8MpPO9H023V7DPqy1tF757zkD/0auSAyXVr
qd02SlAvinunatP7jnW9E/T+JiTqLmS59aOD+7ocjDNOyLtUR+wnylPQJa96Zj5YfXZLLWWjp1x1
u4lAyidz7KFOaw80612AjW+XRgzEGfUDu02qU+xnAsjeTnFiGTyLTPngJeaU5GhR8Kq5kwSkpFqq
kVeGIGVb5AUMqZ/tZEwPex+3MfkZHNwXXqOHow4h/l/RGXsD7tZu15d7NcjuAPp+Si0N3s7xc1sE
QE0N/n2sNl7YwQTaUO9qDVz2trztknwLjx0PXOJDqoXPNaWp7WstjIJLvOZBPnfAJNj1FdsAISBs
I6Be34y6W6gNnGvjdrB90np9xO+gKwWLdhCdiaWEGziqEgDD1OcsjRIwiU08/hIGJ2KWnbs4O4Sk
e+2s8EYfin1tRXsVnoU4JMYdH4pdFuKF36o7+MxLN4CVM6B1G3igv/Z+8Vb59CWUcGhu4zB9SJAd
Q/wxOVERvUAyIbEVloISzrptSa1DMEbYI7IF6C9Rn3pCSuTThVea/RkSAg+lFvwqWLglDVpHOXTU
2sSD3ag7+jhz4Am6DVv9nMjitlLG1y6v/0AY4VY3KyeOwo+StvtIRHs0FHb6EOBejK3EDSvrQyH1
PgUDFg70DWzo9dyBmOS+Vka4TA8PStM8Sq7caFH7MzHENlEhqmAh+6gStm0NiQaBcJimeVU4Hoos
3+Je7BzCzFvW0FNS41bPQnIbxN1nUBlbEmZbNc1zL5P8nXAjcKUM9004GWeqMCYPNtzSOjs2wSFX
GAhIWpQ8icao7Dy3TEAYqiOHWpet96rHEoCQihj26tVI9TPL4DvdquZ740P0Ig8SG9v4Rqnh/N6F
1p7QhNt6jFQstJBIGNGjOsJitsrqHxx+hxrXTjytX3MoUDmRGf/2Y1Qh0urcCoBeA2lCEqPClUxw
gQz1sE/aHqMl6h9cjeEW8hDETkORwcs+uGkpQYLXO7mI3pOifIJyVe7WafqUZmQXBjGs4YVwTc33
0JRo7VTnZ1yuT3h5fowCYhKiMA0HJoPDWVGmw7/iN2MOIfI+ktg/gQD50Iqeja7xt0mcNa4YI4nM
DzS8Lu1r18hKCvI0HgVxlZt3McTfXQixRI5om8ptGj8CRgcEjr4nnQeLpdTlLXsNjbB60JMO7aXi
vW85Sv39H63DQsj4ph39neyhrJM08shqg7q5qTMnCSDaxFoLtXMV3uQFCyIESWds2lpSR+p9v88H
vMVAjentinSGzVLQsPRxuFNawg9w2A42eLw+tgoYgx2DF4glQZxPUqQadSi31+svC4U5ilYWquGE
gHU9h0GpJJF6KTp2BGPVZspdtFZWXXrRXw4wq/zJWBVKm4FtpEuc9n68L9N48ncS/cr7cwk0jKlo
qFrhRTg9eL++6kOID/JEhwNYBwajHb71j5HXv7IP3ArMNjZ14PBVQPTy8uFRB0A9s8icnVCPath0
JcZMq9+R+NUXa+SfpVe1Rf8ZYFaqyIu+SvIObcimtVyOe2wwK1fNWrcXxkrdii1+KgbKqDH1hOB9
83UBlagw9CgrtaP/ORzYoXofHLi2PZWudsg3sas4Ed2wzjZQlq690SO3/X36MNw0O8O7HpRrP2Ra
9Yv6DHTtfEA5CTvmDZ4KzQsjH5q1BlRaG2T684tByBBbQ9y37Ojnwy5G+qlYeGj12kqxaTFCLhZ1
9gErCRWTCHaLx0FKpzCyX/0YPF1frqX2wRQi//lws8iXI2TSixJ7DDdWCTZQk7mJG3gCvGgeOpK5
kN/8GbjGeWXcKSDmVZjLcWclHzYEad5N/rKVZ4IUN26YR3f+R+XihWXY6z47a2s5KxaHqQjgBwOf
x2HSpAQaP2crkJCVoJhDy3zgoZQUpbRjyAAMBXAv/KX4n9eXbXFLQ3QcjCYTirlzxx6UbEWn0AoE
OCQXZvazNCPP1N/EKgH3r433t+8DTjRH630qfc/iYiy4GVr1RISD9FYT5rhX6+lRQCECHCv9Hq6W
eLhEyNmxqi9m5hcrZ/LiB7v4AbMAqaDiADtzfDC9gn4/PNNRP/lv9tfFELOYSKHIw6DyQo+i/UXU
bJuXcqUfsjwJNGIgRQklz7nYQUREaZVBTY9gqDmh4A4jv65HxBKXjwJsgnYPIgLtv9kkct6DVtDk
FBupd4mXbELXfwLbvGgeiGq3NxogPJM8dZW7zM231jmWNrj9qbq7/kMWw/+iMD47E2XfT2xTdGPa
pvyVEN/rTOFYXbjCqF9cUd0gxACfD6T62UUj4pKJRrIO7dVnIynvFGgIXJ/IUjMXcPx/hph+wsXp
zkgDpaAQKzo5q6m3yAR2pjdsVE97rVYWbXE2BrNMy6Bw5tRnfdSwz1HvjeDANRj5oa/HG4Br/5tj
CRkN2oAGIN5znoHeZ1ZSjhhCpt0PJah+6qbcqrl8vb5qixkANw00yJBEMaghfl21suuz2hpqhsd3
YNi04f1Nn/coqg1BeddDDngrrSC3Y6TClVYfYk11M+rvArw4HMsPb/3E/EwLPBBbEjllGdC7EsIJ
d2bfQ01N2SdJtguV/LbO+n1KiuBGpBCXuD6HJUAhem7/OweVzHvpY2mYShbDwr3fRJmnqg70L6w/
zOOb6KB4pgP674+i2kcfuKLSjblyWCztoMvRZ8FgdCEbBCrVyNfeGRofVbUbyY/rU1wbY5ZSi6oq
TJxWwO2yY2aYkPB47ddY2tPVML86Lucx26JZlo8oXfXsCNO3WzycXI0kd2Q/SPgWtfGaG/XajGa7
VSgVa1Qd36wbfiZjuClyuVGzleheuncvpzQ/3JgemDQcMSX1g+Tw6dNaiED6XhHr7vUPNG2Ta4s3
y/mACcSVkaJ3H2j9OYz1vd5YEF5XoZ+WGPVDHb2F2Z8Oz8Hrwy4dRJcTnF33ZRoMEeOiP4ZJ7mgQ
QWjylaNuOSq4CSY2OrTqHFcU64PsuwbRHaowo6KPZtNsG6nshvKtlO/XZ7M41kX3chaBZosSh6VO
s1GCHSoPNkix3mCGnhX8LKFad320xQi8GG0WgWEDqR9YJIA/aJ7rvNnGCjga3ZqK/NqcZiHItFgL
IgEYYc27G8JR74O+aFqDpG+xyGEwu/m/zWoWiFmMbJbWeNEZGairpQnJvk90TFfWbnFjXazd/Nao
pFrnZIT9paB3uKSyPt4WCEHf2lyfzmKA/zPQPDsXCSyGe7Boj03n/0jD0LL/9nqvD7ISCXPaR5RK
hvsWgOouaPdVBkWhnNzwgq94kazNZXaI9zEZKmBvYHzSQ1tx0MlvGfUrF8USQxD2k/9BAMwZHp1Z
S6MbwSueNCKYUznZY6844SZyoL7qyccGEKLmxl+JuoUoZwRyTNBUh2PzN+2zwuI5+lOhfiyNctcl
L03vH9CAdY2Qu1FWr0TfElLqcrh5VJSlXw8DGrdHWAjlThMYDyoZ3H6kbpfyXVGTQ5KiOW3UTp5n
e95DhK0IE1eUQ2FD43cTVfFOLQtXms3z9VBa+MZfftksGRgERyMOH/nYijMdaldp1pjcS0UvnMSQ
dMBHBnF8juENNTwmZeaTo/6Y7fGie468wrxtfo/O4NK79lOOLitXvu/CDmEwlIK0NNzUgZWcTavi
Q+iXMOM+jUNX22GU77XEPKphuvJlF8aZ8jfk8Siu4aUwxdlFDu9DRmWAnER24sHgRQT0STScgKvw
/wt46ZeBrK8DkY4CmFOZ6Sk09yHcAInqRoG1vR4MC7MBBsbAmsHXgKtzjr8VG8AN6jQ6pVnzMCah
F5Tli7ZKW1saBqp8FPQcSuDGMzuMYZZKgi5OolOktYemHg9aAHNnX/v3Tzj45sGG3kDfEkKHs2+T
VRKwAKEox65FQyFVfjd6k6/E2UIa9WWM2WcZO70kSRxGpyAcjY1Z0T8Y6JZk1r4KgoMSx7cizJ7a
Ah2vf/+pLic3W8OSVKRJAI4/5fRlMB51pYP03+P1MZYmh5N5eqKCD4P+2deYC1q/KJivKUemPA4+
h6g03qlqaevwbKSjHQy928bZSv72V6tulplO/pf/GXW+pDQqWVerCsSox00fAEZa+9KW6EE2ehA5
uvFZ9BIq7KK+6+ME7jZQOFHbbBf4ym1t5U9xAslCVv7MM7JPc3/HBN32+bhnCrkHRntTS3JK2uoX
Y+KNo2PNBV0JvKV143CugBctpJi/6edThSvUlF1wonHj5hoc1prAzaC5WKKrJ60Riuq106DnfP1z
TZ9jvnBwp1WxeGgy4LD9+rkYMAwJrQQ4Mk3kpINmR3rlZv3o+X65Vfxq5bBYmCWUUGEbjX9w+M17
GX6mxHXJ/PjU8PqXmqSVB9shWLFmnHlpWMDSoUpecxWYG5ZS9/pUF04QztFGgYaoDvzvnPlUEYiO
DH4GlJzYh32zGadu9yhXFnRJq+HLMLPcVESd1aXoAx91OwOUGqL2u6nHMJW65AeDYNX1WS3cxZzD
1BaNIWREWNSvH3AcQHRV0kSc9DGv7Tzmtz6aiytLt1R24nyyJtNwAk/31tdRUj8UidJGyjHMYV7J
zj6chpWMHwqKxKs+G2igwtNvw9Bq1Ndq199niMohXAghaDvJFM5lz7pesWqcmVPMtKmnqe1WmJFc
ScG/7wMU7GAsMmnnMug1z44tLQtryJnW/pHgUBRp8Dz04Q4Cf9u0QCtZaGsLOqXBX/edTqbS2iRm
igblvPIVjRCRGdUgPqGB7oxu5QSe5VYbIII20WZNhud75H8dbBaSY9ULICjj+DRyA9SdLLE7IR61
QlkrUi0OBG8OBrFFFHznqqXSaHmJo9g/FvQp6Y4p9N+rtclMR/l85XDSqxPbCbjteZYWqhTAK1HF
JyON4PhGav+GVNyrCK1spYJs1JjAsMOo/r3rIE4NA4ooqFMyyBnNtkCV1mkcAvx4olryhrLpAXjS
2Ib3pHd9Qy+toUkRE5RpAFPMZW5BelVUYpbxKaPlM5RKNFdiVBf3w+v1gRbaaxhEn1yoLMi9f+Mo
RLXi+8OIGDSprezyferJ53oHPh46y7e6I11yE7hremML04OpDeVTaoA3whxzD0sd3gCNZB21lDti
bCesjhvUK3NbODO+jDLLB5Dk9AF4GdEJpI9tn4XPZtWfry/f2hDTVXeRxXdFZdWs06NTGHUwy1A6
DxtrzQJ7QYkHwvFA82vwkEf2OycOtH3WxDFv8I0KV9x3EEPLdxW3uw3fyk2wWdPSW3h06tDPQngj
FcCpNBfB8ZskpcUQRX/PpeSjcvRfcK14U++DvbKtt9yVO+CroLexxi5ZWs6LgefCOFpTQiJq8KOT
6AwXcGinaP51swHnLANpAHY+um5Ys+edD33bUlZxBMIKgyNYsK/hkqJ09UoitzQRa2KTMIPAFnTO
/CGtlaZjAqf5KgsAsFM9g0crR8R0Xs+OQMihI9tlSGeQ0MxCj9VRIUwzssBxhhw3nkGDth8KxatM
ujLSwm5lOCLQnmGgTX173OUJa0JTgwV3Jp79DmcrNCjqdqVktHQQMZxCeOZDdgmtptl8/B55rdK0
KB+6JnXT+35fP2QbueVOs0lein2kumy3xkSb/tLZIjJkoeBgoC0EaM3sxgegJoTzn4hOBm58NHdc
EfsbBQYnlfVT0X+XyH1RKVvJDqe/9NugoL+B3EFhLTvXqmSB0aZAseLa75t+2/IgdTgdQtcYtZdM
DImdhGsoiqVPiMRNRRsWZtE4dL+eU6WoCm4pOdwamn4D9Pm27fie52thvxCT7HKYaVtcHId9AyI3
Aeb2pHV013UpmD9tvGuo8WoaZHv96F38dBdTmqZ8MVZnBkmrUBGfyqJ70q14J0OpQbsaWhdWDloD
b8l9lvA7RrQ1tailA5KhAAh5QSTb3xk6OgRfgB1UTLS0J3J5sc1/BZbn7zTbssMd2FObYed7kCEC
x+L6rJdWeJK9N2AliARkDmPyG3TricQJ2cXMJsC1J1rg+cNn2yTu9ZEWNyTIR3jHAO8MN7fZUdm2
SKu0MAVR3+OPxIEqlosMBE3GyrVscQwcsvsvzv/JsP4/Q04J88U37ZXIHDsVeimRHD0WpYdWqCsO
An8ZnvPdB4GLaR9oaKLPX59GbYUaRJSNI30Mn5Jjuqu28UN0l72aga25tVfcJmeCoyaCsLB4VfbK
Wvd+2mvffwCGBg8Vh/f8EwJPDJOHnprHMmKbKutgAhQxlynsvjV8pzeGu0qvBoerUWELS0UdV9La
AVD9NEDWciWeFl6quN/xnkMYm4RAhvjrkg/wtwbFnqKny4PApl30g8bBTQSegNbe5Z2bUCd7HzJl
APErOJYANJCyWBMPXuhrwzydcGQd8MlheIJ9/RVgaytBEfWgvKUkwa/QVZcohWrD8Gsb1ukPUDhu
QU1/Jlw58zI/kQZgXJCTsDcfGkPdRtzccfCNOK1+jWO3kuUttBrw81B1xEfDgQ0z8K8/T5eqFqsJ
fh6S5DqENUf2RoFqdX23QusOm96AHg1ITA5UJdb2xMLRDbcTAg1GvHXwX7MrKk2bFtj2DtuwldBU
MD0N34YLdSUQFoeBcLIJXSCkSN++ALqf/+/6Nfo3KRs7V3+oEAG7fqYsPNvUSZ35/w/Cvq4jI1mc
g8iE5r5880fLTioKfwboD9De9qE3Mxgru31tVrN7T2NKhVuhxIBg8jRB8qNJk72oxcf1ef1NTGd7
+svEZhffWMPxcdQxsbpqN4Wu/Gl1beMn4ikKxvdO0491DEG+ssvfU268dNWEfm6zHmw5egQfBJxD
LflQqHwcdHqP3jCECgQAa+PYP1XdcFQ67YFk3ZbCzMKVdXyoY+NGGRNP0grgqcZymdEbKxeAPn2N
r5OCYiPXgMhR4Y+EN+LXrwVUKtOrSgWI9DnXXkTyO2HBTcrqz5AWyNHyLYTqfNvk4ndaKD/qEja2
ZcB3zCjACQ28XKgHy/S3WaTsh75+VWCfB0jCHmp2EH6oat0uS7qFxFILfw7+AoZj77Sjuqv1OHSh
DFa5ld7eVly5a+AiqFT1QY5BiZgpN3pi3VdKc6pUqL539Q3jytEU+gcXYgMthj8NzrFNZirFHTGs
N2WERq8JSmFiwdtQ55MMsVmugc2XQg1FDwukQGAov6X8hVZ3GfEb3F0wjmFw3nOi2NqCNB2tpI9/
uxxfv4uOhxlIZRpOIoIexdfvghobHB0DXMzwodFt4gRnAnvl/sYWTrQ/V1Bd17eIPrjFeWvaK98n
aVIA/VGixnGI62IeEmicKZChxdAWiMSxS/nrCCLg9d200PdDPQIJx9T4wwPqb/p1kQZELfZTaIbB
qYrzxqm7trJZkVobvcl2zdBEBxDGXgZOPoSmfwa5ts8t49FXgIbyS2rTMVm5sr8nXUCEoNuLeg9+
1TcEo2QG2FxDxaA48zgU9JyJQxiqHhwWV2Y+HRNfv+yXgf5iXi8mLsfMVKGNgR1nwkC2r1W7K5o1
3MTaILNvWILfqcGbkB0VVnpDC3Cb8nT9Ay6ulwH1bYhEUMBKZwGasDTAeytlxyrnWx4Z6k7rKkh7
0OItpLxe2Q9ro01/frFocJyMAmpi0QhLzhWvXvrBuilz9qRowf76xBZyYnwg3JB4d4CspP5NLi/G
4opCRGxIzMwzgLwb7KSFPj+oq063KQsnPuf3kx/W7t/XA3EUYz1RmDY1+i3tj80uB4UsB7zLSpwh
foEHrNfna3YUCxX+aRjLsEB6mj7e7A1O8CjNLYZhwjH3dOPVj34Au2NTmOfCCUz+7uLIs6rM6arW
u76yS0GpWWi2QsEE58o8KQ4NNDDKdkCWU2A99TG2VR5+XB9jypTmu+vyPptlH5SOTQ2TRHYMgmof
o6GnNcY9y7KtnkZuRJPn68MtTuni+pzlHryv9TykeMxkA38OlRpkRYP/e2GKr3f09CMuArJEuOam
AV2nFJptA9JTVkECxngT/tv12Swdyl+ygdmmHoykSv0qhhOVCoKM3/0GLfG+tTLh9mZXuHFGEtcy
2M0gEheyLpE7jNmNZoHbD/PocXIT/rnyi9a+52zja/k4arDhY3ig9hvIIrnFZ7fFj9jLreZiN6pO
bEebsHHXnnDTVK8F0vTDLha9TzrMRoFKIzRmd1pMjpoElrhbE4NcOtgu43VWvy5gV8fgmsaOkarc
iMx4yFShbdREgae43/orufnapGZ7P1dpSOOCwyY+zn/lRP/tB8mWxRBouP7ZVmZlzYRJO6Pvogap
5bHQweMNwN4Rj2PxpwET+fpAK/tvnqvAI25ymDVATtICF2we8KmblatnwfTmy/azZkdKIsWoji0m
Mzit6/+hqMkgFZN30FqpOnh6dG5pdw+wW3ctrzWcKLPXKphLnw2kBuBupo6b9U0mKYGRYZRauJHg
OJWANDpQA0oZpfvvF1NXmWrBJBCJ0Bx5Y4I2rkfAyxxRdXOFsGyerKgLLjyy0ZVHXw3QBzT20GD+
uqt4HE8IUkCY9ce62VLsaOEFh67fBnv10HvjO/0st+HPtQVc6K6gpg2O49Rahn/QHEfYihRc1h7j
pl2+l5IbYOjD7xMi+lASUsRLV+v3IHG4DSvOfk8+gbIG9iOH7Mz1JV44zr78jtlRzqJMUWFeAbYq
CoeW4m+rGqK2/QnyZA7yrJXdscCfmh4QSGb+erIAzPh1uQMqm4KOEeDOe+PQ3aXb2gat7Vhv18AJ
CxGKgiVkvAD4XCietIWe9rkKkecEQiy6XjrdQO02XFP8XBoGrxJUaQAQ0LT5dkfF2RqICgHMRn0S
IHjrIB6TZs26YW2U2YZH7gL0VIGPVEC5J0K9EDjT2lj5NmzhjMTL7p+5zFIHs4dmRSQYHhyKkjpj
xqWrR/ob6GZ47QOKBHVs6CDH3T2tC6eFTIjejW44Jg62lhNy4eHl/uC3SQMHc5Sow+w1CNTY1gz1
QYfAkJ0MYi+5XjhWDcxh0mauVNr36+G8cPxiDvgrwYTCwfStfFw2BejeiK8+PCs88MJyDZCy/C3+
GWH2LRC9pUV7jJC2JoQM7g29ssVaE3kp7/kyj9m3MDLcWBYPAJkG2QoVMSgyfcZuSOzabr3oQ4c8
wA5iAdcXb3FqE5oSAQVkz/wsbANlAPG60Y6ssDbhyLeFv0WHePt/G2WWQKEClQp0OLSjVZZOaN0V
1h8/XztoFo41PJr/mcosWeJRBPWDDLj2iBRe6NMN91UXciMOTHqeMdEVyuTi1gGubLpB8O8cfaLC
+roEdQv3oWLs2jjdabU8xyzdm23+r5u8qL9cDDU7sKWoZZXJCmTaCuGQhfFbVa1BkpYD4Z/pTH9+
kWoGXSlxZQFJb4bKzif9iyR1ajOterweCkvLZqLAARgI5GHpvJtMohZS9RQUkSytHrLC30e+sW+M
GvI+YuWiXzoYoCaAsJ58elFY+TolAf/NeiJFHRX1Txa+leqP61NZ/PspAUTYVP+HtCvbkVRXtl+E
BBgMvDLlVFlFjT28oB6Z58HA199F3Xt2Z7q4afU+L62WWupIm3A4HLFiLTT6eaiYCTaUos8xF4J2
ZJDq5jOplKfbJrZyFdwwf2xwn161CImrCtsVvZEf4Ctwi71yenrqbWYB4lcEyANPokRl6yBd2uRc
YTJmAvI/7JtMHonRPyp6vtfLaG9QydO6SiS7s9EZMrBGA0pIgEmgTcUdXNqlVoSQqgat294VT9CE
9pZTBgwjyLaAYRQtbzMhubTHPXciywAyk8BeeI727DXbrWjJ8b7dCS1tHapLS1zq0yeS3EwEGV/z
m3mgy+ucXvVSN3NK3Q4fFk/P3MRdKl8Ee9p6LmiYtdbNtb5JMNNw7fqoPHcx8N5qMPqTz97C333A
vmUe9CAg4Ko+gA7tM+vc1JNc6244iYpIWwcDWS5AKWg8IsXmPmhZyEqJqTOQWGIquQaHZdYLrq2P
/Z11tBZpvIYMDFxf3NGO6nyUxwSvBGO0XoGhY+Aoq/sdkzIXXJ2mA8IiydNjuji3z+NW9AL+FWhA
iob8hx7ZNENHZNZnvE7kczwojqV/Ztr3uRUEyY02Jda3NgEpqsEaxE+uvx8pKB2mDvWx+TjkEFEs
wS1pJ5M9VP6aPTO3wgyQLQPt4ER+5WmCbtZmXnhpnws7tMilFmoJKjAy6uz1mgdG199da4MXd5ed
5jfNy12A936Qx/QbUOPJKsU0/g4VHKSkBirhX52kyx/ExaSQTcmY9Cv93+y3IAR6jH2N2EVl05/Z
a3SYvMgxG7izObu3v/jWEcbloQOzrq3S5ZzhEjZTeVLwaOshU5rpdlajjdSLkB6bR8bS0WshKhqw
/AeXCzbnqhphFFkNT7W+vIBUSqTZtRXXcRn+Y4P7qJaSqVYpgeCkx19tUBapoHstZwedy9eyC1ub
qIPgitzePUwaoLGGyVK+n92RMlakGSXzcmqcGk8yGt8vlijz23pZg2n+jxkuvxxLPKHrHGbW1Fl+
y06VE7qjszhQgOx3IqqCjeADjDhAtwAeqxie4IJrVShlwRD3gqxRUiBvPuuN34PlOwt/UvlTMwlF
azec49IgX8mKJhTQJWQCYEsHaAE8XukLQDJ+vx/RmHsBndHajzN0uzoARbsHEYnpqGfqxWcjEIEE
Nnzo6qdwPZ1Gqc1GCsGk1OVHMOjZKQV7mPxSUIxWiNRIRba4ZxedGtkE4aoaZEq5X3usUZi5cdbv
5lG/ryQRldFGbL9aGhdzkbBWkjJbShD1TwZ4ca2p9FNT8qxIVEEQLYw7iFobp1EbYWEUHLiN9ime
CvA9Zt6YZg4YxAR31sYZvFoXF8FiXaLyOEsK5DXZARTybjit7MtLIlqWyBB3CkNzKCc5Rjduob9j
lWFatdsbYHu8HZBFm7f++8VDBSJC86KFhgJ2DcXJ82+DYp3LRtuHGTgdFdFoqGhNXK44TGqOcTkd
IoDsmw7uZ4ucCrMULGkry7/6RFxEsYiGwagYpyq/m1wFtFNA3qiHFY7KXEgU7FOHnsV6yQKH5zV/
8p5JIPQDA4YVvy6F7DDGUG5QQa2Z7/+rb2ZxUSNX9b7D9CRaOiDEbkBKb07dPh9fx1ayVbBO37Ym
WhcXNyKoYljzery0RXdoFLqEAjrV3S/yuLttSRCY+blhZUiBj1p3sOj1E52tJ0UTscmITHCxQmJN
mhoSeont8mtscGOPhX97EZvbBXY8gyDdhKo9F/e0FkhIjBYQqDqQY5rMzENJyK0KzOtQFciAv7aG
FISueQ6qp8B5Xx/fKmnqPh1gLaMAd8rIpZre18PCmZNU4HUbZ9fCYKhiAOinqigBXJtKS2iXMGbi
7Fr3BviMJ/Nzz15uL+e2DVi7trHkc9WP4IIPECZeSYL2oJY91ELlDX0j57hYC6Aq13aSQTHjSJVY
kFU1HjwsCOX+KGcQONfC1DPKGsiH0aEg3AWpOSIIZcmvwaSVnWd5IAFy5eXDEoQV5KAoxsyBCL2T
YurVuXzslam2Mf7P7FkadgQbZleGkrgNtfyqD7+inbE3MzzhQO5a2GnfPRoV0C+g43uIwhCdg7zz
jao7GC31QwLCFHOZvToGRT04xXzNnDKQyiY/Q8p6hzbmAYxLE7jg4zsQTT6CIidQsnlvgV0SCJTw
CSj4+GRaS7Iv87Y8YhgFFcOmBBxSaaq/h9sAW4GknsgrLRk/PWxa4C0dKAa4mNQeUhWN3O7UZOQx
L7//Cy+BG2KkC/N3H56NzUQ7bUpmJci7fcpiB8gOiNKLBq43QgUO1h8r3F0VLnLbVUarBHoMvHbR
Zw+SVnm3V7JVPME0FZCz6wsYGAru/LZjm8+aPmnBXJrHNCaBHFpOLdVuBDYIqoV2pfcO+KrcVqQD
vRGnrixzy0sataqMctaCZc61e7wrNFuXqp/SCJpmTCMIaq4ia1zwGJo0xEyZinX2BtoYkMPru/2c
vw5dJrhEtkKIgSk/osmo10BU/vpo5xqNo0ZWWJDUUKqipt9kzAt7wZN+K4CgYIF5aDwUDMxnXFth
oPpqOzlWAnmhOyU2Iq/p1NmBcihkEFZR3iVTdKfOh1KQfqpbbmmh/W2apg5EH18ol8savyumclAq
kw9QzwR2emXa1930dR4NE+PmuekPUFewR6XyJkt7qDr91IILx66k2m8JmsCERTtL1b6OHZ0wNC7/
nq0+sqMifhzJ8JgYUb1r5zb3aawKishbX+fy13P37xRbNFxYzIJGO2rqs6HuzOmH4EytZ4aDeeDx
CgoTEFtgNIhyN/AwWYjSpGIogDJPc2IkLc+F5cU+hAw84hSt12WOMWBC0ggqwZza1tv5yji3QIIp
D2B73o3/X+4Z29FucqRdfjQhYixwh4/eAOg/jiPGkdDkR+nu2g/rPleVqcvGQO/BUt4b/felzAVr
+nh2r21wCeBoVUYELZgx0DpjVb3wjHSym+KklYJZMpEh7sMltJ+KaUnHoBm+hyHgagsEI2bwzIPC
+raPbG4bmqor/ALuyKMvWlUaGn1oxqBV2xc2T4srh7MINb9lRFVRf5LBFGPgXr/+NtIQMx3IZuxb
hBmD/tNi6YJlfDxNJsQU38dRkAF+GHwnLO+lIQ2HgLHcrjDY2UOsY05E1HEbt9S1He6uGCQVNEmV
OQQd2EZTQMMi0BJL8nepBV/68jKnjVMlI5ooX25/pi2HuFwfd2t0RdQqQ2MNwSQ3Dto6jhRa3pK0
TtGL6HY2Di7WCAoGNNKgvoX24PXXakN9UFstYe9FL8lGS/oR3TRwUpWe/F2Ex97eUcx/o1MMtlGT
Rz3kJmifIKoCCJqcvpEx1Dx9KiCkbU4VmCuHPVMMIFmWp7Zt1fuomgrBmX4PDNdBEsvF/QVoHzHX
guz1ci1SRao5RiwAPhDAmft4kfyB3OkJZMFAARwl94n+Zu7H8un2J93e5wvDXIAEO32upgUMrzN4
GoRdHypHwmya6hcDBKFFpe6tI4JhaLCVYAgb3Wzus0KRiKbzSJYgGotDs7LYTHH+G/mIiDtk67QD
WPzeu0QPm3/3SRRyJWOqjQGZJTetf1ZQAbq9dZtLQT0bQGIoIWIW7vqTUQLZF6IrY2AVX9rmy9JH
qF+K+Bo3oNLgeLmwwkX7Hgn30sb6GKi7+tDcy2eyr84UZAkubkwszGlf850owmwddAI/BH0jsFSg
brpeGorRSrlM5QgMlboDc6sXacSbmnC/FIOorrb5oS5srb/louJlVSCFApc7wvICoQrrBfSh7r/4
UJCWw7gnXkNARV9boIMCYbcuWYJkAYFi9qa3ta/hGXnbivLObMmfYQIY2DreAOYTfvQaylmEzgsb
g1CaU0c2Qh96ao+VlOw7o9sXcrgvi+hHXrxzoT2HCwY/xkGWHZMku3k2fxh5d4Aq8V0R5XslXKlz
lc6R6/Cu1Sz04kqIWMTRL0OuP5dJci/3BMI+Sa+5o8wsh+ZjbUtEjZ25BnGHopuQ7OljCBc1v8CP
Aj2b5HmAjtegQKyJmA/FHHlzDm4KArU5Kdtncz2eCkl5GyD7ZzdSsRvYuOzaKY29cipAugNqdTvq
8sMgM99kmNOLk6q7k6iRe1MY6zZpe9MZpvwItQgbQx3fRrP61DeTl+Jtb+fRCGWcKdmxJIXsGkOj
JO/BTDRC6027gyJTUKJum5igTkpQa5976YBhhLtmZvvQqo+Zmj6YlepPYfc2MPM5GeWvY5YFiT5D
iGzy61R+qKN+djBtF7lobyzuTMIvbSv9bsz+Mxtrd+ytvdRXdynRvgK+dUZ+rSLbrpvjPDB/RNI+
pjWzFXmGEJ6+UyvoySzmvazUp4w0x7yDXpIG/UxmyM8I4bFbRI1P02wflbnXLuWxsyavVKyHFFAZ
2cxBPx9ngd40r22b39N6Um0LyjmJqnhjrx6KlDhhhuulmD9DUWXVAnzsDSnF2Dr0QLH3n9W0Q4ZK
4udxZl8xfefXqg5xuOGI3vhJqZYDHfp9MurP2agewLl6SjTzoSfmXdcZHuQFXX02IeykOWDgT20p
1nvbmAzT1mvdg7TTwdRTwW3yMdU3EQ5xi2KeCh7Gp786U9TSyLUhWFh+TArtpFNkJ2XT/8TQxaMZ
L/vbZ24rBAP6gvbb/4rRcic7wXlophlBvo7czBj3mCo5GlosWNVWhFqZroEkXJGlfDseLCtxrOUI
9ENdHOhUY3bj5fY6Nibh8XK9MLH+hIsgSGcITYwQPQ/acrSb7Nz38ano+7tx7s9J2z+sqpORlX3F
fKTXVJI7JcsPDJB50kCgLZlIbjcPj6xdBI/3jdL9+4sab2pEzhUMdv27wqGlJbgclkA+msf2AHiH
b0tOlNj0GW83D7pSNgSwBY/5jf3GLuO7Ih8DVzoPsNDTssfY5jgGxkA/tdb0oINh9faGf6wXAAJ0
YYLPoOlQVYuyjEEH7Zx+VvxOkg4lCEaKCMQcg7mbw/6vy3HXJrmtXGpGOuCeR4gQ0Cd5zvZ0kl97
Ej+GxPp0e3Ub1ze+FviAwYmFV7fBXd/zpMgT5NCHYAYgsWOZHyadQ0jmDdPP25Y20E3gAADJF8WI
OAikeHgqhXTEMkYLRfNWO65Q86Gxk19QUHVkl6HN870RZcpbi7u0yCVEVUNJTmtdD2QL6qdDW8je
EGZRaWPsooRCmhJBf6wxHSOU0/tS0dzUNJN9XaeN16cWNA0rt2iyh1AFOVOiQHT09o5shCRsCFSx
8fwHGIEPFqnFkj6Vewqm//aZqcNJGXFckiT5FyHjyhAXMqZRL+qk72igPiJOHPQ92Sv7OIbMoz0d
jZ11LL3+3L5aByGqdvsL/Fki5160AitZaoR6AGT8ObSe8Kh2gbi3TSoAoW6Fxas1rr/kIixGlpnp
IE+kATtWb9239Evtx6ozfYrO4xGEQ1AYCNpjjxvmlyIojG2ucS0AI/yscYhL7tUysmgP/Vd0InYm
phbyqnXU8LUholnVTX+5MMS5cz2Fk6ZnRA8W+aeZnFh/MKFI/C98EhBbMDVBPh2oyuttTCDoB5AP
1YN8aTBOD3laubBJJxgk21zJhRXOIesJ2W48NvQdRx7pzzqtMTkQO3+/FvD9gN8C6wHnGbcWtSGV
SfJ0DtKldBTw8JHFeIv7t9tWNhKZ9emIapSM0oPCU4UZGWC8zMhpIEU5dEFTp2DnLtScsWROQgV1
tq2NwwQJNNrx/gcyjltSnFfGTEmGjQPLVQWK5JEZjgZtydtr2qBsWdGaf+xwH2hs5SHNGEKT+dq7
4W7Yxa6mOxYqzWC++olwSHaoRTuqjfeeXyje0DnGQQS+21wsUI0qtXCuPnZIzbTSmzahgV4PR4pO
SloQn+iGIHRsmEGFT1XRh7XATsNDRFmCPmBljVowVMt5pjFkjdTmkLejwOk3sIzmpSGeay2U6rhP
avijfATZ1h27H5/REdyX38l5cfQj8RI/PeuVkz38i1KKikQbD02QqZgfSLfUfl6Ksc61QFa/JEZg
No8gw7ntMpu7iO2TUZrV0UZdj8ll/O3iuJgNcwqS8lnNiR0Oj8AR+beNrG7HPZuxjj9GuFwsU3oQ
DhNjQvuQOHGESUmISYpUFUQr4bKvXK1AdIHOWmDqhcMSjEqC7wmIvX+xFHB8ABQBOKfF82lCBUCq
2q7RoI00fYugLtnmhXvbxOZCLkxw9wWpGRtyA5D5ePrUdIUNKTJsmqi2tRH/VAyZ/bMQLiTVaOZB
aFohgSTfFf2Pode7I2Tc3+IiPEGyJhS4gGhRXGSS2qrBbgK7qerJQ7dop7wfoSgkiXLwDeQvTuvF
utYfcuHQpq5F6IqrUyD1TvaWF/hDxcvmHZQExQNKHPkAjXYJHCCToziqq/lxtwpD7hLXckUMkRuv
EFUG8g7sVYghEHe9/jWxMavlEkN6YSSYaoeaPJMiu0c3R1Wdik2uWuz/hfNcGOSOmqKDoYyZFtra
9e92+D0szyoT4ZO2viVaYDpw3WhoE37mSh4NCSTD0OkZmkRx5OIuy2kDDVbR5onsrBncxafEnG4W
RgPsRJjtoqD7U6zU0ZXMu71l63/DR6fL5XDfqOniMc5m6Bdi0NCp4s8IHHtSownWie7nrTN3aYn7
OHITLxgf7LVAiu8moJeVRrGjaAaBGNrzZSxYl2j7uICoQgYeM8rQHzKie7VFJTEOtFkTxEPB5vEY
vLic814PCYbhIQ2thztNRg2w/RGLaK0Fi/mAwEsTCeMgmFUaJ8wRRr+S9iUBfPe2J2y1SkDg+Y9n
W1zoNXI01hazn/Di6n5H+xIKfJlTDc7kFW7sibDIW9fipTUuBGtW2k0Tk0gwhNEOj71DNf092HTV
fMQEjYVGDKawOBNmYSHoZEiSQDF51obSi2flDFoBR5qX586o/z7PXYeXLXBZ6wAL8dxoZQdpU6VG
/jmMmQdZBifCi5EQQYFgyxdgBsUP1NOQ7nIHFixgbVU1eLkplb4L1RPedzuFmQJn2PLsd05pAjJ1
4FvWX3ERfSpZXdIqQxo7Sb0dsbs4Mtyy7uyB9IILf9sScon//UYqZ0kB10psDSVe2w1x8MRypT53
UJSxO/r3DLXA6aDpCo1iBaNHPDtBi9xoDvNGD8zqVxlCrT6jdgshgdvnaOsDQUTawMAESLfAPn69
dXSgGinUmAaE0FPdsbcezElGZ/x9vU2FnxH4N7JXTPZfm2GxYbKmx6sKI01eNpR2pUK6Xi9dU6SY
sbkg1HzQ+8cfGs9mXtetlaB2qwUkyp+XEkLvWp8cx0EkE7xthyqoLKGL9YHcJ5OGCooXGGJFs8Nf
OSq65AkqmYIcYcPf0G9EYEBmAu4wvniIma1G7nrABhXyPU7LQ9W/xh3xo2b8+dd+cGVo/SEXRygb
LKPISwVjLXloZ1LqWRgUoKWID2IjjhK4G7QBTHg2Uq1rM3IBRTUrRcLcYMQpbD9PheCRtHFvXxlY
f8DFOpQZnIWDCgPM6hxlmh01HxxNLr2yxwtwPNzeNZE1Lhx0Zcz6KcNVpwOLyiKQ5eqZrcqpl2JI
ZhbJdIk2j/tGw4L5zqFBkqWa9bGpgYio5b8PB1fbx8XrGaTsmEAHZFpPZ0evJD/s2ClRXm9v26ZX
X3gBl1wtgFcMVMZtCi1q22xjGyNQHmmeFiLwhg2iA5zMC0tcYsXmSF3kHDl27+o/rATIFbgFY/aP
3isCiYJKiaaOCHcmWJ4uX/ug2oKN12KVFhQRJMwwx1djul361i//pUPwdVHLXHqIxSFJBc3qM0vn
HfCDoheEaDFcnkWqQQLpF3YwlKX7OAejUR22535yQlVbBN4ncHD+MprironNCCj63hpWsDd9UGZV
cBNtH9mVDnalBgAz+/XHsdQ5p+kATwtbwF2q1iutUxPdZ3XrFfXf0/it7vePMX6ablZIPIBUGzji
EogR9NzpbLhFCa5bGvu3z9TGfXRlirthq8LsQ1CTTEFGvkg1WJaLwWXj7//OCOcMfUENRcJcPein
Jqc3uwNjut3J5d/XC6/Wwt0SfTKm1ZigApGAEHwyzwtI18fu2+21bDrbOrmO34w7nEcM5UZSmqWS
KoE1Jy/GgO4+CAIFBclNGzqQOyB0QfuJ1wRRmkyax0VGkhCCV0UimQ04peiEvte/uVcxIRdWuHAq
pWMRTw0qF9ou2qvQOIkx0PDCfhW7xh293iETpold1Dwf01frJQb82q4ekuf0LIpHm2fr4odwZ6tI
pUUvCep6sYVimBLrkw0WucHWpsmb0uium0SesrnB1EIJG9TjKpAH16d5Il0+LwnIB4y4wsjH2ARS
q32+7ShbJwtTxZgjgioFckrukk8wKq3rMaJSk4KNbDyWFTiJlsfbRrbCrAYaWg2wbBBL8c8xcKcv
dW52StB2zG6jVwm06X1xXESTDVslcrDf6ICxrTPuHypCihxh4KWqGZyluqdv83k4k8Vl8Z600GAZ
gQLXnXB+U2U71A6l8G7c3MwL8+s+XORncRV1JmSAWBApdLZpCFXdJn9WulEAW9jqVmKdeNWsY+gQ
w+BiSA7MpqEXGAWI76Jv1fIgPayICbIPD9QNFZdKvvkwvg2BeooFL+vNT4lHDp5sq7rXB5/EQ3ox
05ahfgpFGU1bHlhaQ9CprIISDXrvtuNsbiiGOfCCAzoEde7rDQ2zCRAoCZj6IgyfMJbzgLGH1lat
0L1tZwv7iDCGxzx8BmgGvj66pAXtSAFDq7CXiskBSTqlLVhiNVv1MQz+ncw7vfJFydTWCcdHXBVn
8F4AaPB6fbIFXQE9xlBEtLxSE8SbWidY2Roe+fAJBwG62UDZEP5ybQFKUXKdTcaKFLyvI3VHzc7V
ezDSYEgr/VkOkSAp3VzRP/aMD3N8cVh2NIaKmFb9xtCbk2MW9va3Elng9gxV9XTEoAWEnRvVTzWD
4amtiZ4KW0Z0YLDg6ECAgDXqettqBQPsTbJiws3PzfCFCEcEtvBOwLD8scDFCjLICcvyggXW85T7
CwgKK1t9TX0JJJTdaJOV2KafXLDGuyKv2zpVl6a5d1BhRhmA/dIYjNYhkTInS79mi+joinaQu7dl
wMzMTMP6tPKNNhFYLiuBI2whgq62kPNtI5ygbT/BROdNbl3bVWbHoHXpPaiLDzYoDo4ixgrBzvGP
n1pqylqhuF/mJrfrpr3PZu1zkpSiArBg8/i3z1zOcVWXJTD6dLTjcbIxmSvYPZEJLtvVEkjMy6xh
QS/l9KSaMjRLtVGUuIuscBdVtEwgrFvwiXQKSqqwvcf8xre/jwcX3qyvP+Hi0jUT8K/0Y8agh2I9
VnL0A7Nwh9smNl/alza4cFCRwgC5O7775IfQl3KmfeFMjx3eILbpZ+6wN78W32/b3Arclya5+NAP
qYGpbkSgJp9sI0UMSvtDWZWnlkr3mtW+GlD2FDxRRSeKly6Bnqtp9Ak+F6hwXWhbRS4Ckjc5pt0+
9YZT70Sth82MDdp1K6gWgHawDl5/vaiYchPcELjh7RPzUMSYmP9AvhcOJAbRFk2+DIlL98AV3qOh
c3uH/58Q/Mc2t8WFQgc9gUpHEFf25E9utg8rJ3cLRz1kIESyFWd+jgaUUSRfYHn74/6xzEXgVl+Y
wUysGpj0/cpPST5FGXiwOx8w92N7LPz4ERU2y8184Y6vR47PCHTABtGxQFKAuRVux2cg1BUVvty6
ip9Tr/TH/cp7XD7FhT08J8LrZt3GWwb5m6BXOyNSQlw3xmz3auUwqXLa+GAZohHZrSfa5dK4C2Eo
jKZj+pp8ZPnnqE5PScMeizE/pFb3OoS14FmzHRb+bOU7e9xF6KlbibWmCQfqPOaBLNozpT1q8zvZ
bY/p4yzblgtKgNu+s66B302w7gMnCEAOYLDcgVHbdpD7GimjnB2V+XcOGq/03FYP+vwGp3IIcJm3
DW5t6qVB/pTMJDLLDoFISWRnsoD5nL73zHQNEKmm/ZfbxjbP5KU1zjtbiVZZpmF589GwTRNkZI41
2qUb+3LA/NJ09XLXO+qp+UQEQX7LTS8tc25alzEQCx1in6GqdhTGbqKCWLou7Uh7vb3I9RPd+oSc
m3aAnqA2jB3Np+caPF7sazT/vm3i3fVu2KBcmbbBI3w2gMELlmfyrEG557MJAFzsmmCOzh6rX5aj
PhjFjs1+BCWsY+WW53h3+zds3f0XG8o/boqWKdCtX38C2L1I/1ozkeKdyIJ6Hco69NwincFCDu34
kdZOLv26vYbNI365CC6B0Snen7NGR9z8xM9/6PvsEYM1DrVnt39cqFMK5cMEfki5fCaei1nPoDIX
5PK90ta7uigOpKJ7rROd7G0/NEESD15x80OR0CJzOLPZwvRDlB/wrH8AJ+NTbpSCMCkyw30l2hRR
SRITI9eNaQNva7d0cC3tk+BLre++Dx6P6S3I0eFB/WEmzmoiWSpDkLPMMUOhUPGipt9jmOu1Z8YT
tSrwJcu/WTbtoIRBo8gVmF9XwZs3QTwBAWjUEGS+ea5rCTVbhkFGbQeGbjd5JLXXr5rMh8wnqTBx
2orK6yDPO9vBCqu4dv0qqiUoo+FdPyVfLVzcaW46komW80xca3y5vbitc3ZpjLsC2qQMjXydPx2L
0o6nH62w2bMZ9y9NcHE/lJRcqaMUDwUbcgWYL2CTvUhOtVsHPBYvlBzlnDx330Vv4a3TdmmXi/pT
hIdWAUK3oI+Yq8y5Q+tvYXRKhWWLzdz60hIf9WeIn0ozkhPmKP7iZh7irjPuBx/zz37+Ksoxb38z
jS/EILe1Yt3AdZbm0Y86zr5ZVeb/N24BtaNrH6QWM+JhpfSIyuNcPY6tkM9tK1f9s2eYdL22IMkz
Y5YVrXlye+hs9jpoGEduPTIDPd4+WgEVdem2xuPJpUku4JdGkiUlxaJGf/ZmzKEeTTBgzj7xEL1E
wGrRR1r//SKBTMq41atoTSDrxe7N+6iVnNvfaLNUfLkeLlB06zSYJGM9nRftLeYjC3gYUjd8mY4Q
iiq92pGgQAAa08zuehBeCsxvh8X/xClN5kKHURXDYKzkCumBmk4RgZM6dK1vkzO7U+nOJxFWc/NB
ebleLpCA86ceihIG1V0YO839eJDP6UNI7PgTfV6cpnCI1zry9/yX9XPe3V7t1k13aZsLJh2YCCJV
RT6itbh+CLZ0kC1/CYuft+1s4QOvnJSLJZoVlkmX41ysD4/8S/KIdNwpDvNhfI1c0Tdc/7OPN9s/
n/Cd0eLCScc5t6wxRAq0duDIftwzH5LJQr6GzZT1Yvf4kd7GUKlkrRUP5mCoLnmy4Kvxc3Zu9xBu
aG09BT3r4Bq/5wOI2oK28kUvAMFpfN/1i4XqxarLRbGrYU281OihC7QQUc4q8BF+ai+rJoCRBqwS
MxV2r9e29Us2hFFs9bRb34wLLGyosooquGzouWMgQ1rcYWcpznRKzsqTdQ4foBtzT0/9L0lMhHQ7
NQH1xnVQg9lKgg71WmCYUEQydRdRLdJsTJfbOYit18i9xPsQtQ9fpO8k2l0u3GSxphTERBpB6tGO
CNxoiYAIF9Vnb2cNaG1eL7EGzUA9U5gxu/SgDub3eO5ec0YPXUK922dd5JRcTKF5Fk2yjpjSyq29
oOSntN9uW9iQJwV4/p9c8gMYk6EHYFghTOgPYBPSHttD6Rc77SV0ddkuzvRn+qb6vaMtbp3ZyYP6
JLAvuCP4MsowtykpLNhfm2+L2znLJ92jdmib+3lf7QXWBC7C08QZTDIQ0OCeYG1j0KDLHlc2iFft
sPqmtZNfEteQbGHZTfAdVS6VmbvMSDCLDZc5z2/g6XAW1JATJ3xuDiBsexV3eUQGuURGJw1Uv9YG
U0PjH1NhvDbGKHpBbj6PL1znnbPuImR2RtGWZoeQuTzQHfhF3jAY7Bpedaf/1p3WkVzhPq4/+0Zk
499ZUwNepIi852facborHvV7zS4O0q5Fx0ecT4i8hQso9TgYtd7hpJdQM473bQ2qbsge3/ZJ0afi
wkmozUpXJfANSf9Way+laBJS8LrCZO51vCqnREshZMGC+vPkZ/fxl+WQuyjlmXfqQ3WnYKzLZs9s
P365vS5BmORHIwc1iVIphQu25LchpzboZf0sBWWMFD/ftvR+qdxwC344MgIx01JUWGF8p8ERZQ/k
oM/tXrMHN36KHMyZ/teuyM/gDQM0n6MZV7lu/iBdYzf0U9LoTimf+/zNmPdaku70NLIJk51RT20G
tOTtZQuuWsIFlaif5jjHoF6QdkMbyKMuO+WkP1tx/zNNUvB6QgVBAADZNAmqB5ClmVQx+KpeXyKz
yNbLItWLJ1OBDkrLvjZWcjSS4ceogKznXyzxwh63xLFAq9p6fzYPIG2qdduQ2U7H7T631VErRFrL
m3izlcriP+vjwmakJSoDcxjWF3m4bbvcXss50CVf74fZHo8YgvSrCJWJtVMvAxySfy16RDoR3my7
YHDxS9aocRFbZ2nWF8iir1AbO/lG/GE37ovhUNwxN3IKd/6uE/f2Xm+fItBNrdSI6C7wBxbwGC1u
apwi9asOzdIDFFqd8EDuTdAQ4T5eQ2zkiqY0ti+RP1b5s6v11ALwe8Uj+NV995SjISV1trKb3fik
nSJXw6z6v8oCLmxytYuuNzolid9tmsflTnnBuzRIzv3R2ml31XP7i51EH3QzGl6Y5DwZz6hYjUC+
E4yQVQyHyi7JY9WeEkPAuLt5m1zY4TxYAVq2addnTI+M0ey/Losoy96OAf+4CeE8UxkmQPXVTgby
M3wmU2urFcTudDeSiseSifRnt0sYFwta7+iLg0C7pdHbGgVkCTqKh8kdX5YDMtNqp3uNO3ee6pt+
fYy94RN5uX0gNm//C8vc7d92s1XLDFtpRfczmLsbebIxTubdtiI6drxwV6SAXcVae3qdF+5Qc+oy
l32NMSXM/EG11bv00QydMhOWn0QeyaUFqBlPVQkcQWAkujPFBhA0n+qRPEW6Kbg1RJa4ggX+Qyvs
1xqCkoLpHCzGrTtCe9QmyXhqqkKEj9zqBWAw7T9xTOO6X6TOMEi7RCDZTEaw8uQE47pE8ZV06N8W
Q4Wob077uwXPHttIQJInQRWqzVMRG4row/LAVyUqzKWL4D+6zTzDHyIn7nZrTXtwu4P+xp4riE8t
rqisKIqoGhdqIPudz2RFeLX+4BEfx+WUZG5xNpwoYHf6KzRfMKJ224sFZ4WffjIxjAJyaiYHbfvS
W5qrTGdiiq5nQeTRuMhT1aO+1NP/kHZlS5LiyPaLMGMRAl5ZYsnIJXKprMx8wWplRyBW8fX3kH2t
O0KBBbfqvrTZTM+kh4TL5XI/fg5OCh2NINRil3etZ4c3lhaB8XoNT7D6/aTIU5lq5+gpvh/Ztvsh
cwe0vDcV4oDPbkeAzyfiZg/OOzhuru/lWsgjUuAJMVijlgStucED09RvaMo22yhQ38EnHN7Wt91t
B0G/UQcsZq1vsFyGOzk78yc4iba5KDEHw9FZUm+SnaMHoEGq78IjeS+Q8TQ+xgkeQ9f09J04FM4L
r1efyp+EqRe5/MkvkMKSacVjqZmYoCoc/ZV3heGCeGVy6yrMXCQtED1IyKNTYNgELNjeyKsuqGnz
VKp2YCXktp4K44ampvmMObzJy6hzr5UYgsnVY11a6a+E8fClp0PlF8zeQXuKuGE73unEVvyOgs3K
GNtN0pkQPqUEkoYO+C1pDZGcphr7LbfQmUry/Ca1Q82LxuHV0ZLUw0uAQe9DPLdTfW8JdrBi+9HI
IsWNO/2u6avS63rMDRBFFMFQRpjeTCAhYdHUNwp7W0IxgSjV93JyUOyME4hEFPTQZ4fBNhUvM2v9
sVANqKLzNvUFqFiCOE8qXwe1TVD2WeiBHJMHdY55cbV7B+VcegcN53sKclXXEhjiXPHPxcOOyX2I
Bc8Tr3JjhjY6dhHi18c6wChd4nZPCfpZPeJa/029jbzK+z/kiYtGMcgJfkQMQzhUukRKk1Nmz288
tDKeiNcei5v4YfbJwW9e+qc0KD1lZaBqMZcywAEFsA10NeWbGdgCUoLVbToO6scIIOuwWkFZvKpO
LEjO3iasVWprnI5lztzCyLckonsrdl41JfQ16Ft0cflU9/FX/AyXqmsw3eXSwIl9aVNbYddjZPLp
WGdki/HIA6ZYD7He/k4VC4Pf+W1lt8cRtgkQogaP3sqQPtlR/1pFiV9O+OQ0XymHLIeg/36TfH2X
uhajdKBPxy6tXkkDIuCyxcRXVomNwuK9SKoda+rv3ZS2btejw1IzX0ztAdMyPtjHoGglHuzK2pkR
zrDTb4qh3rMSqcb1U7DojydxSto6S/QY2mnBCQpuJN+Y7BfO2m2qR2vZzEryJKOOeRsPWa8CQOc8
21utd7ND9ZA/xA/JY7Yt9s2LMvpN6XaHtatg0fn/W5+MQo4gMEShZgyMAX831TsnW5kVWNk/U8pS
Ylbaqd7ryOud75in8hMQZ7ddseJN8wG6cpvIszJKBXrOMplzMOuL6exiBnD9EPkD+UXxom3IytW9
XEDAh3c0sJpAB2pe9cn9yWxMTbO5JGq6eH8ZrvJTPPJba5P6xTb9ShVc4KDV9ou97ca7fsuey5to
U/l/4ZonP0LKH1KeNk1igXXUqvSgg4qNNfwsTH173cpys/XEjJwr0D6LuKOpx6Tr9nin/YjAFB0X
5m4skgeMf9zGRrfpyumLoxg3TW0fozQ+ZFPn4zTuRWgdMOCmzlMvwh2Vcu1TLPrvya+TQmtj9VOs
anhwR3y4t6NuPxZit7IDiwnprOJjAT8FDgjpsd2JFqzUc5Fm/KE81Pe27ReQVLUCbc7xQePjVx88
86c7NBVWPvEcXS78+sTyvPoTP2sK6KnOoeEIDn9L/8IYarii8TrlDpqz7jRObsLjlbO03Hg+ufel
sok1kTrVJ3DEA9b/ousp3ShOK7aiSn6XFs/9UO1fLG4cQDn+njV56uVIsfJuTch9MXJgutXCRCEw
V1T6soUW0rByjA79t6J1q5x/paTwLQd+dP37LobeE0NSiFeLQsRd4ahHtUBrKH+nWeI5Te51Q7Ti
SYtLAgYeOuumaqkyGUar2qQITZD2WlCDqNpsr7TNnV6tsfwves2JGSkwULMvKMHNdXSgU0a6d4jW
ebn1YreZVzs3MblhXb/iqItH5MSkFCRIxAuiOsN0BHfEvknrDRfa1yivbhyt+lYr1v9zIyXfYIpd
TwmGTo7ZcAuBN1BOPuXamhbool+crEnyi75OdKwJaD8lDF3o8Li6DvosvKmHZiXJWH7L/2dKHrOn
RWYrSaN1eAoO0Jpyh224Jy6I8d/IRnWRaD+sYeIW4+aJRemQG6qY7D7G4vgATSuB+Rb16/VjtWjB
VIE6tZ3P3vN57HISe+JkNJA51elLnJNbbaIrbrBoYqarpLYGVOjn0/4kPFIziRQ2Iq9WUVrz0H0t
PM3MV54Hi25wYkQ6TYkt4phnKZJ3XPVaCAyOg6HY8Tex1kquy6WIE1MXp2i0ddTmumPPDRssbdBM
n/hDoTt7h/UPUxoLt1Ksp7wG/hSQOSCPGg1o2/ZHm02uQRmoeMfq7S8+48lvko5axNS+ADX0hDow
3/W9semrp+sWlpsgNoGTUDwILuaN60woFj6uehSKEvlRov0uVRD9D6qAcgNunKBJy3ozGJpvxNBd
qwsFdCR9Mu4hOzC4PcmnlUrm8hV4ciVI+V3I6zQeGqRWkxYe48bcD62xZRBkGOv+fsiVYBox5zKG
reajxQKNCa354Ga09jMW/fvkZ0iul4djy9XYQonzMVF3wJMeUCHaAq7UB+IWaEI0w1chWot31IlN
yQeTWugRBznUEVUBH2Drym3z4hDW5V8wSwDDbYMpbi4uyCl0K8zSxg2rHe2y22ja9zD5C3pK49SC
tHtZ1ImaaUw9ZibE+sAo0hho4YYr2cPSfp1akfYrRZMtrE1FPTr6LVK1PYfonUq2f3FEUA5BlMM0
sYZZuvNgCo3ePLZx4x0hiNn70a59RqWwD5TXet8/IoKDhWDlRbrke6cW9XOLaRmatU2QRGRJAtKP
e0Pt1xLNuUIvZ7cYakUmZGAaH0JqkomUt1PVQuAsC3Pbj0P9Vx2H35OaDwHPope80Dq36AbVtXj8
wjq60kNbCuyn5iX/UIXoadaN6FfYUE9oPNryAzXCoNKqlXtqEXCM4Ucd4/nYU4tITqKVOmhTWN8D
IQvsk1s+K94PCFZtsoe1F8NiMHXILE4MCnZMKkiPlVCfyrQjOFdaNR4KgwaTOb5ZFUWFUY/aIFY6
84DWfo6mSF24FiqOPqUjKmwMGsassp3v1113XtrFR8a6Z94F1FJlasPJbKtkMJBooKN4h1qlW6k/
plwLylrbxvnfOO2JMemTsnRIbCZgzG5CE6p1alAyZ02aafFknBiRPiYXacl7aCTDCNpKmnjMlTUh
jEXXPDEhXbpAfFRkKgr1yBjEUbLRr/VfaUW8ZJW0c3kxGDGcXQVsI1KSi7ar1lQCZXNtAMVc1Qe8
Uf4mQoKk839NyKUtNSZ1OMw6hgJxODEOg0U8s/orK6CDgWgwpLnACnoeTNggtKSwm/7YaGAL4pAq
cmJPtd+ve/OStN8sTwKRoE/SxM/K0EnK2Y9xVg8hisV6B4kKUrvFDPFtuEvsOxvt+KnyEVZcS1mb
2150iRPD84c8MVwb09SbdoZcQHyQEpKTBm7/CEPb2lox7ROmeHFkT0xJW5lFUZiWRSWO1Krcgt6X
BOMEExQgYww7RfGriMudjbHGHs8iIL54iYnuMXfDwdrlifI6iF9D9VUHWYNlbNoIkimCu2m4NnK2
6Lknv1I662mWiLqO0tlzLdS+Yv13NTZfrn/ueaXSTiA7IWAHoYjbyFTON52CnkHREiRgigmwyhi7
A23cql1JhRY+LaxYWAsAFFCnlEK200xcFw4uorEHI50aWaAbFpEfAjOwm9ko/vw8npmTPElrlWiq
VLMDfSD90Tb56yi033WYf/2LvSMokEI2fKamkcIkyJptZjodcmhR78cWCmqF+aK1ZOXtvPiJwOeD
AINzD4Kd80+ki6gCOxfM2HqBN8Jzm3I80NekwS4+0cyTivlJA2K8BGo80mKazA6VwqqgO+0c+1wN
xlLfJTmShnaK/7iuO9tyNFgDlY8F9bPzFfWt2qE/A/oldMEP1QRxjTDbKrwLrn+fy6REsiMdoLwN
c4dx2CHKkOyyPIO8dDmio4L2JcpG9ncVGiW3OWpUN4Ql31oMEZflWn9gcWNPFittrGo1Sm4I/Ijc
KR5Z3W0BxPUtFj4yp31eWfBFviktWLpVi2qyh7hohmOmv9gRlKUAJsiS33HU73X+QO0X1EEgS7wm
B3vhoTCLF4IDNXtIexpy8jcquhUlI8xyNkJWWaD7x37bNFn5nhfxkGpENQ0dvAGgZMKY6rnb2J3d
J2qGWrE16j9pHjHPHnrFv76Ha0Ykn2mHArVgTPAcgbBxLfMDozQrr4IFh8AyMHINuSco5sgvnaY0
aVT2aLgZLa/cukdRQ0F+6iaTte/0rloxt7yg/8xJz5zWKEaa9MCdgWUxDvBaBfwspmssyAsugLE4
FcSSmCMB4ZTk5SmpIcNE0QULewi1t1Dwiku3CdewSLMDn11XswuAERT7ht7UBY34ECmKBXl3NEP0
G9A03ihQJ8N4AAZkiEc6DXCdFZ7LNYOSO+TouQkGqc9jmYGsuCy81PloQJgjcE3GVoTe8Rpp17xT
0hIhUAPtQB03CqATUrgnxGmqakQvJuu+1ckzxl/BTPuhTj+Rea3ckyumLAlg1oMmp1Vm0qFEBSu/
1Twb4J0UQHtYgA1Pk1ip9iw4/vxm0zGnD8Fm9AfOz+9k9PibKDsdhcP2ORAhrcag19nnH6HaZF+v
n+PLeSAKaDdus8+gBD1GKVoYtA2tugJYD0qmPgzRm/4lOdSP4w4ZZrkxg1mz2fDIoe0eut0fDzxJ
1iW/SQWq3SKBdTJ+K8WHSFee9gvn7Wx10l7WHZiVqsHEoxNqFz0ZJqAqMpf2+Mf1fVwIHzYI5i08
7VHoQVp1/tEqJS9E26PIrRQT9waQ4yYFW0vIl27qMyvzrzjJ/R0tau0pm8PHnQiqzbgLd/U+hbDW
Or3l2oJkvxhAvMl7tKhow728I2zDkjDf/PmuWZoDUgqHYNPkG5EkrG50B+UQlVluFVtakDUKWTGy
dJ4g2kA/ZxigoiyVzBQ9L3Q9woMw5uLWNkFPF1KV+5VtPqmdavvXl7TkcafWpHskmzgHJXLRH01w
4E0hRH6JvrXiNaXRRTOo7YOM10YmIfvbFA4TrzMUOCw7c53iLmep24m1t+aSE1iIDFD4Q/MZW3ju
b51w2nbKM9T+IOP1qLIp841hXDWzuBiQ0uKqgsLGpWAImsdQQUGJ0aA/cjyu1KwCz+/3P/8wNqjH
ZpJk7ZIKq4RGRWdyGyLCJcAYpeOOmu7Zf8wrjYAGNlqLgpME5CRyNXsqSKLyAhqpsSNc03lp8V0S
/S+iDdQ0dAelNB3PRPncGFXBE17j5WaRofZGVn8Qc232Z+HYwAYFb5iOTOJCpK1RhnyyueiOJn9X
1Xxfhw9p84Xpf9zCBU/wqR0pGbcyMUZOpHZHLXLueRR2Lpo520HVVsLAZS9nNoQAjW2DADAShHNn
LhJQE0Nx6Z/e6uSXfv7Q7swt3aSz4PDuj73t1Jhc68KjhXe6M3QgLn0s0s6LOZ6LKx69kJc4yPJ0
CABD8QQwyfMF6ZMVh7nFO7zbkodUH571aRgxxj4AADNZvl0par1yzS2cVAdKZ5Bz0SEZj2fwuUmm
lsqYWEYLnv7sYYrC4zTGR7FKhr1oBsPkqLUgNyEyo3mUqUZX2jU4jcWut2LU11K3Fr+uf6KF4IYD
iq+EtzXycXm4lA5DpUdqDAev37WQuGP/x+P/8Dj0M1AwgFgyhIylDwQ6TLzyGqs9sv6HaP1Bz7xW
+XF9FUtbZWiqAYGWWRxYnjpobG6PvGzbY5RTt4v2vVl57M8VCLEShJoZ/4uAANGg8+9epo4ZFRr2
Soe2MW7qybe16Pf1lSy5M3B0aAEi/Z3F685thP0Q8z50mmNrUrcAjA02N5pZBGr5U4if140tbRvC
J9RecX8ahlzQU6fMqUhnNUfLULwy/qg5cRMgO//GymcSP8tcytsWl5BbpRNpjhRsfUp70JQ3Eeor
Z3LJj51/XgqfRuZAfpIUljx07LbVmmPXZW5bd7cqDVfS6DUTUhptFEYziQLrgHbiRk+Sgz2ZK+iK
xa+PHI1AUQevOjnVGJlTDSqqI8dGLR7Ugu2iYXgjSNzcvCdoPKqQ4v6Lj3NicV70yb71fUv1vFTh
b/0bU98aftc5a9wci26GKgyyGg0aTo60cQ6IZE3MzDVHMH97ZaL4ilMHydqA49JVDYZPJNCffW75
LQwWo2JkOWuOaZckPnHG1KOUv0KezNpgJHttUZfeAFlJXZv/gc4iCuLnG5eid66kaQpzE7ux1Fh3
WyCHvetfZ9kI1CZw2TiQKpB2TpSZqkRpyI+j+NVh4hj1phVE8qXHYQWf+meQs4CqpBRvROVMTPQ2
B4F/jrFTnH/xzejuja7ycZy+XF/OpSPAGJkzTwhgAewgLScbhHBQBufHCew2gzJuKR+Q567Jty/u
2okZKZmqQFg9IYbzYzqiSgZQEOjv/zgWnK9EutSE3rSitHQOXd1p0022V0fi8fpmLa0CXLUEVPmf
EyDSl4kTagCrrcGEXv2oBPOgKbE2iLxoA1J7KOOD0wI57rkTQ1gtS3odg/SpTryq032TliuFnKVv
DjwDZMVxMmcj5yaIyOo0jVp+TIwsgI97kfZLr6ft9c267ERSHRc/Gisaag/oR84/4ySOWaA46XJl
asFkdGC59S443U3NPbQWKbRfOVF3rWrsnFWs/dLy5nQATg0uh4uOMROJXQjStccueqij6qYRtRtH
6v768hatILNxVOTul6XMNhnwtxnym7QCfXEYOOlPQ1kTc1s2AgE8lG7A2yW/poscubQlyhZq19Fm
HBN3qhyv+uMmIj4UQvS/VmaXPP1QzRBlPM7bY0MIir7sRkSvuaEG1zdsKazNzxtEATQbMNFxbqWq
Wa2IKGuPhrgH4WyOYTSL35YNurW1f93U4radmNLPTUVtVig8j1rUzA8xtW714RBVa/O9a0akYIAx
H5Fjwr09mspDSBxU8W5yZ4144vIGxaeB8DQabsihbVk5g0OQPG3zsDnamfOzCeMgV+51tO/z0l6r
qVyWymEK3wUBDrQLSA3ON40kdTpoodEcM8x7AcexNRK1cc0WdQK7vel4e2dCtPD6h1pYHnA30HCZ
qxKXT98cibUZT7ixNb5v2dvAKrcD81mzcqMumSFg08BG6ohIckwdKGRKU5LxYzvGQRumrlm8FSa/
HfK36+uRC6GYQURmgEYKRSEHt7cMJiJ5Bokhi2nH0YpcaJlCigzAuzBO3KpLPLzq9jynPujBdwWm
NLqsW8lWpdvjwv68EydHOauyXijze0iYyFAp7R7HjK0hCvHowZ85aXJcmJFukKmnrOGToqE2MgEQ
UGKISclApthUO5Eq6mYWiXSTIj+Mid15BTGfWNine0gJ2L6hVHd04kFkTtQtOdhOR8O6mzpNdTM1
+prFwvFExY3AaozO1W3jmRc8hdAFiR6EMCqfVfjjXT49j2PRe07KH1Nq348UpO406qeAsO4967JX
tOn8QnW2UxruVCDyXQV/S5hx5zWRrhxUDVyaqqWUHsvQX+BjU/okGbWN2SoJVFOh5p0Z1YNBywZz
QcQKusZofGg8PxXUfoSrvbEh/oJkg7ssJA993vt1X2+HsjioOTv0evLKx+mG0uxblgCFEufRHS/7
IKsSDgwFOP0bqwk0jtspB07cHbT8Bv/NvTNWHZRXshsjLKB8Wwx+RcWzkocgPrNvesxbE25iE3hQ
ZaCBsfQbWpvflDj+sLXiti+L+zKeNuBywGi2tsfQ8UbLGN9WoXJoY7KxxuHWUqPYdabmw8wi021N
TJQbCfWGytlXOZg0IGXrM73bECf+HvJB81Fw8aI0v8Xk603kOO9W1ahuaor3UnECIze+ss76Zrcg
h66L4jUhRuLZtD6mlvowKdNt1tqBwarHrCS4jaNd16QviglSPF3Rbu0EHMUpPhsZj7kpbvQxarxC
5V+qwvhR9czcK8OY32pFVvl00EzVpXVafNHjUNwDrjJz8GRvagvQsTZkZVAYIQ7WQA8lvK5y9J+F
EY9+2eug4guRdyTE/sJaYm7HfMo8U+/TwIjxL0nIgWHQdkj8n9pJCQBn2gsdjBQ8+a6a4Q+rNAe3
S8V4yJwkfWytifsRpsyOYt4Y6FAxt+/0r13fbQcrf0vhQNtcXxVilm6di5MnJdJl341OlNUqmI9K
Lw+tW8JAoiX4n4FW/tcMhoDQnMD9I79yUjQKWGGl7RGncdPZcUBJ7BVVs/mLeAkRAYq+IqpqEDA+
j1dNGqlapMTaUfTfzNz+6HDqRCf8vo3d0WyCKg93BoZnc5rs88RaeWnL8wyfyzRn3UAD2FfLloFN
lUayKs1IOzMc6OBYqmbKwZ/ZCJLPCowu+q3BvGiTrPWIpfvowqyUcIHaqVVGJcRAl2m7efquTAai
5ZeRaGsLnC9tOVBDugzPO5SyLxslTaq3ajbXEntuPRR5CnENgz11VX3HJpZ4QAy9E23A9JpavlAr
uYuVKl/5DUtXEkAlNiZtUKjT5OFEs3MoIPuKOCIsHZkDfe2kXuOWW9pQlDN19FTRdwK68tyNImuo
zMp0AAgEj0KRWe5YjL6FMbmm+8M06fPbOSia6MDcaagISh7blwBKdA5SlFoHVEIrs4euwRHMNegL
5HHsuFWWN65Y1UW/PPg2ds+EBB3g6KjaSlduaOclWkURkH4UdWcNYgr97RiukY1ISSBWBys48EDw
AwsEugFpIxs6OHiZdsccah4YXnqdjOmG8HJb99UuttO7mijf/jgGwCY+HCYHAF0DvPDcJrAzZoWE
QT3m+3YPWQivdc3tsK+8ZGMH123JQ/3/rO/E1pzYnORHdiQKdVTQPLI/hkANrIOxY1v1nR+I3/iB
7UZefpPvOA496FRWx6dmNzw/jfNKsUI0+0DtJiMotIJOtHFgHcf/mTTDjhbKNh3BWaFOb102ErdX
06ONy8kcWnWrtwrxUlYcqsq4J5l+r1BITNRl/YwcAuq9QPulHVh0ru/RoqNhkBi9VXQ90cI936Ia
HqDmZaUex+J2au8V+5B0K/n4opedmJCyVIpEIRtnL7Mz9k77AsREHbQi7ezRqLVDK9p3npXfry/r
Mgxh709sSucnbmOgclAGgM3wzk7MTdmYK95lrK1LupxRMOz0dgQqPlU2yBdKFyXwFjMLCdT0zNrx
oipCkhL67RT9pNNk7sBVVOxMM9nqRARak3abJDIfkrrPgr5EvW/K0h+OXsdel46vZfmY4MF0sERl
bvMsfh1bTFdN4+0Yg4NoKk0kXbWlBoMghteVSed31mS5ll7vu7Ju/DoVD5SLeGPYEfcZLoK/8BxC
TQfdK/TKUa4495w4jcuOmRhE1NkvM30g1SNB0/z6Z1zyzlMbkuskvOXQ6cymI4SzfKfdDDVE2vO1
duLlfWKTUyuSs6h0dDp7RN0l65iXTrcMSCA2kX1VroFcFy3NMwF43VMIJEgBl6ehMg3UFkfexZuQ
fVjQ2hv6G3NYAcJ98hfKsQcm/jUk5RwqpgJY0RsTdBImL0reRNlswB7kjiT3Jtr6zHnK+tzNgQkw
xV7LwH8+DJ6FJL76GpaVTxjxJm4duqYLGH/EfwSILtsOZu01Tbdl8fdu4DtbeTC0yh2sbKdU/M9K
bv8E75MjLN3yI41HTIIIRKZRPVQGukp9Yj70FlvZq4VX/FmskKedtSYcDJYhBFYGfU4cvEcTY5Mm
ZZC2xsuQ6I+h4o9t17pRkn5Jx36Ni285VgF3gmqM6QB4cn6QrHFmyjZi2J/KrdKk24rkK9Xy2YNl
dwCC9V8TkjuAfJokLVWmo9F+DfMJVA0/jOHBBDQy1tZO0+K1B81l2ENbW70AOpGkFFqW6RguSyCq
4gTDhm6yzRrh3NKuQdrZBDJRU3W0Z853Te2qLhQRkszaeKegVIn531yNOuryaC4ZgL/LAr1DUbS9
luTTkUzGfT6P/Hao/Y2Tfz3GLcUE4Bjm4rmK4QQ5xcxsbVJsBd9GVbNAx6ePtRzy7EAyhyHIAq8b
Wwyopg5iMQu9APBane9aRG0c+7GcjjnkBru29U3OPL1aG+df8jfynxmZXtUsLYuXhIHFSS+jIC6t
Zysd7/F/qF1ObR+pZvkXu3hqUUorMW9FI6DMcVMUma+gAMMYJFSyJ6J/ub6DS7f+qSH9fAfN3tYr
XmDIf6henbmaU2Z70r6hQubmzuDa5so0zpKfE0BQ9JmlAx1I6YuRLkusdMIVqBhQQpry4cPU1mhi
F73i5CqXzhLkviaNFgybZ6m+4QxBof7I6UqxcsnPT2/ZeaEnyXg6ijBsbBynKEkSr2fgyai78mVG
FXoxgC/XP5PMEzRfHygy4BUMhDuanTLOCnqXoiIN6svKblYsMTaNZ4B5z2V9EH9vflhbAwzdSupG
kz+9J9+vW1/4aKfGZdwVqAQLUVEYj5P3Jv5Cs7WX26KBeWFgwybgo5FSltLu2ZhTPAn65Btqjm7t
vF9fwYJLAP4yN4rw+HQuYElx2zSMK+BRH42fLQbamEExJfBn87H/fCNEIg3NYHMuCp27BHemoRpz
oOcrEbkku7XXVrG0TahDAPGAEUmMfEqOTcApkiU5vsOQtqjHQxakW9mnz6KRdLWCvQZTntacBKM7
eL6GdOisHtyZmBgiQbWvNsjrbqnmjo+jR6Cy5fj60/Uvs2pROkgiSek/Oova88y02m1jX33vb6g7
BXngHNe0eJY8Afr0wPjpeCViLvd8gTUHS5Cdg3exr5AAVtmscxLENSrp19e1+K1O7EiBtc/LNNIm
C8Mb5DdRPhprLc9biNwA8f23EOlLdb3JUJrEbE276X1jkwVF8xFRb6q39m0bjIEWkF1mPiDRY5rX
Q1Fid32ByxtJAZBBmjcP3pxvpInDPOoj3hZa9GraijsUpTesjaEuLhIgOZSs8P515BpnbVak0Dmw
+VZ2ixLdrVCimfQbM4m+biWeMqyNpSyEdYDZ0bAEAYcKJcJ51SdhPU6mZhA1wPN9+zbyaWOGKCPX
yXvi/EU+dmZp/iUnlsoyVSMzmikgJtAslexunFU+uzj2r3+nxQN2uiTpQ+HZgXsKyTFIP7VNq7m4
nIqbCCz85la50cZ9sqqQvOT7pxbnr3qyNCskVpYnGLmtesc1B+GF5aqg+Hx+5EAFzus5HFpwwU/+
3xMbesmAM7LwoUD6yXJ3VtwJfbqnmj/TCsfBGvXD4ppO7ElrErUz6WSEPVpPXpeDN2pVgWMOPRdL
wlDqPLmBCCy/AVDKF8wp2UxZPARk1tH+Mm2dLduUd2vElHOadc3UvNqT3atK0bd84BgRgiJZs0Uk
3JAN3669apYeo3Mi9u+SpOOU5DbGXZoaQwga2TgJ9TtB3LJsYi+LktztKou6bZnejMzEL1D6bamS
lUC5+OFOfoJ0zsI4LSjX8BO0AoNYUH1HVeT6CVuygK45YC7oxFzmtFpmN0aRYqADSrp7NTLeSLV6
L6/YkNWIhUi0YiSwAXqsLhDB0LgU4LqgBc/xzzZIn6DQ1Uce+mrX1yaz234mNSeLk5MaJet4U0yY
iUn3ZehWumv/Lm7Sjf6eeOqPavISUBh5SOVzb00LcHHJmqoCp4SCPpEfrGNG9dIuYwyPCiugIRTt
lG7kwcr65mtSPgmgQPzXinSuLd5rLdNhBTwL6rdumwT8O/EBLLVuZhJmxW+HlS1dujhnnMWcImIW
Vx5XHamg0ICxMTJhs58VTRW3IcmXsE7X8DfW4g4aGFqdZUdQn5NOnwAkZ7ILpwNSOuzdotc+Wg4Z
EjPLX3tVfTX11i/M6WcuosCmJajgRfVNlPQlUVBKsUtrN0ZqkI0Y6CD5jWLUT02sP9CpfncwkeMC
E7XV1CZyFX5fpAywyCm/FU17C2zCtsjhihz0iMTkX1kU/ooy52uW4n+dGvMsXxVueQ3gQB8XH0VI
2WEsC9WNGzCXRBqYiXK1QXM86+DosQoNjg2HLl0Q1izfibyPA63OMz9heeiWNoNCfX8/qqNnDtO2
aYe9ws3c1QblI034oemit3FEldlW4tt+NO6FUr5YTGH3DFRkNyzUnY1gpeOjyg5CnzDBwyqz7lip
3gstegTiYW147jKrcUBVhAhvAvtPbHv+bifRV4tTlvFEH46qgIBDCCzGe+QwOB20DMMjAwbGve7l
l44wG8RQIFDTxoySOjfIjbSo41Hhx5Dju4UP/A/BpYgS5wakbLcNVeEoDQzgad8CWcoA+45+XF/E
5bk5tzGf5JNd0yFIQTmmp6D7mAUKy24r0LmPerbyirvMAM/NSB+nHvthiCmWMmjvEYbJmwaKSfEj
kIXXlyPTUv4TWUE4No8aYU5OBphj7r6oRYiptvkOBtcNhN82ThC/8txVbtQdfSoO0O1ZMbpw8c95
NB7a1ERBUx5y44YYTNLi4ld29LHca37uTzv1V/kQb6rDsNE7iEvqfv0cPzaH1afePNMtxdoZTwti
TMNBAJQjOsPGh93MfqfU8aaNkkewS1Yu480j+ggbc9CADkrBlwnK/aioV/p2nxnhhXWKtEpHhQGE
A5L/5CpP7CrBfrebJpg2QPI84mH71fajfYdx7HjH/PZu2DW761v+qeVzaZfiLYapKE2VW8SqOqLq
G4N+1P7Q3kTQYmwaFKTFnbEDSOdL+zBAtNjLAd5ofOtR8yAMcWC+6rO9EYjn6oPu+H1/Xz/wxuXb
tZ7yUl0JaD8bryvAAeYr6fxQJZMZxgMwhngcCNurSDD6sWd+xY95T7bdpjha3OXfhv3/RYnw8zEl
78ypcTlqtIMqCsuahweLb86uE7M40cPM0V5t2DY/pL8tSJlzfzogcfSLl8jL/PAJtMlbunLol/cB
8djCbBzgNDKsHEjRMO17fKT8dnzje/ZtSDxxFz9o98ode+HQgIBSmX5b+P9D2pctR6pr234REaKR
gFcg+0w77XS6qRfCdpVpBAiEaL/+DurGOdvGGc6ofR7X9tprJmqn5hwN0ARXFsj3w9kBIMOZkEQT
tHheMWdhJuMmazEFYmFFCYBR156A1yLMU2C90nuZgzdpACCTj2NA62ur/OIAmgQAgUlOGqDy2e5S
LVStpVINPGvJh30rN8Zi3CR32iJcwvrbp6/mhwGtXfe6+dm0SuaryASqxJrCg7g7W8LxYAtHdYic
7YsHdwmMm2+u0nvp5cvrnqCXTm0U3/4TbbZmDQPA4mREtPDcfHSPMEkM4iU5giP4MS6qZby99ob6
fu1hOD8FnA1sJTNV5VPAXB+WVRH7XsbyKw21SzHg7+hgITLsgXlhUbmJ1WkC+IIBRMdevylG9PqT
/2KdowRrAyqnQ3d8znAyARGRydgAzpWmPpS39lB3WP181l6cnc8xZrNjc8oSlAsaWAckr+lvwEJh
isB8Unqgoi6or/OVgBHHtWv10vihq6m74G2AvTXvamiDA1hjipS+gU6+HVV3rRvHvq7if0/kJp2s
/w00fwaaAynHUENzFQ6S3lgxjzRXwJPf058JcYcX34QrRGVvVi2yjLoaoZEKRr94ARciUDr3RiNf
iPJa8+7SqfQ50pQlf8rn2kZC3axCpJq3B1fWN2jqXsPvXZwYkNMnCt9Etp3SoU8xrAxSgbTHmmMs
h63ou5MBLDv+/nnVTUMyP4DAP0Eqh3QeojmzIE0NKo20sEMH4HtH0E+I6/OhWERD7In02rD9dQT+
Hs5F6RpZ9zRRX79p5JlmFA0dj4kN/ZUu0YuVHreub0ZW7yu03vG/1fnGGCt3IaJh53T6UaJPCggs
ATK4OmlFsxqF9d5mAg3Mtj/gdbRIGKugQVjCvAlkOkghRHgnNnxFCqy0n8fr+6S4EHjEaE2KciAb
zE402lb49Q74dH2uLYbs0eJp0FTXVHCuRZmW36epj6smTtPOAlEMKssxWKIO/Rjia+2Ei9sFfLpJ
FQxv7DkGGLIUZhRHgAeULmD+4QN8zb0WegFhtPh50Jy/lnPf5h0R6F8hvm8yV0OVlVSrsZadLG48
1WePWkRXMmu3iUsX0Ar7kAmytdGxOi/Rxc51USyParUGQeo2BpcMue+KjeQQjR0kvsvhthQaXtKm
G3StOOm1dkuVfhIO2bh8WGXW5IdBjfU4yu3Qg0oTxtE5pf0akoqBpNUNLzS/a7MtbegNhF8ML4Kh
bQ5wn631DAaBy1J16Ip2+Xbg0QJ6KGNg8OhkwxNq3yYM/gz2bdKlZCMY+LuVfk875xctyNpwhgAm
uXcsTSFPnI6/AeN/mkQBeWUH3BmWTmx3fhzzez7YgPy09rJPmh3j0C+nKjpEg/M2DOWd02kthCUl
ihhaC/fgHJgrRcW6MNwHovVvVThVGrSEQwNZP/Qi/9Cqql3hfiVQAIUtJv4dwBnODTqTZU13jiIB
72ETVJobmiNHHR08DccnooNY72jERnQNlloZzCZLQ72PwxB6DBBiPxZJsXQbNXghsCsByEjvYUP6
JVQbX9DU20NSuPQKEI49PR4XQ4I8XMMk5YXx7PL4LhbqthrFoZZwYetVAGoVW7W5NL08TmGpG+Fx
oJNxO1bo2XXqFnKXh6LVX9sk29h6d8CtAXmWKiFBn+u/8qlFnfWlPxTaDjjhRaxLy1Omo7xOyhuA
8cxgrLJ8YRRF5tPeFV4c0oVwzCDkieNRoZ3TAlZselGeLI0IL7Kc0tNluciF/aQp54lojHpwe3sA
ytdZg/e8SZPQd6WRe0SRu9AFWrKAL1+Bpzx8D6Fg2T/3dncCDA+Yoe6PoOUv7vYPKfjrHnX6nVP0
L5VyPqwu3ZOiVBC0RjmI5H/cfEThDtL2Xm6ITQ4rZSzNraCmDjX/KvVc2IN5wgLcudX7o9knD8RM
DyBYlygG54mPp4CX29VdViXUa0T3oAO36KedfZN1xZqY3Utui9e0B1cDdMb7ztWGRcS690jqsIBU
neaxMT/rqtnHmXYaeue26J3aMwGW9eq2eRsLc5G12n6isAxlyT29BVExJaHju3ZycjgINYi/RIHm
gPbxg6klDeRutV9NrW2HTL25NluGtCl8VaNEqRgb/Kxi99Bg9nLHQJGtKJ6NnDpBpYthAeR358tq
anG3ZQootzsGjEcwXrSgp1kqcFpc+pa2DbBSJX6iIYwD70A0H9wEuEqluqW04bKphwIINVM/QZMk
8lGDI5AMsI/M0TZKAhziQLnV68t2SaLuLlGNjwN/mwq1KVLrFiW0d9xd6DPVyUtP1Eqw7pxo6Rmb
wsGq6XuvtSFb24woriZde4apUen1IymCIUvPEe0fCkfu+y5d2TkEHmQx7POWD76sFfx5OnmvhQBd
6AN5zlx1zHQn9sMsOsZMGYGs28eWFaZfQl3BC0OJo6gI/Txs1q5lPoQJP8A9dcek5cP54KbP6xEw
5nQLFe0VD2Pp0dF6LVsLWvPJyq75uUvG0xhnSyPKa1+wGA8bPtReVTv3hZGEG5L1OE1Y77tFvhJK
3Peh2fqGpKkfSmj5ag2EhBjzYtLzNeFCD1q3ejBSeTP0yV3bOTgjoS6x4aLcxxJ+3ELUvw29go5h
W3VewbRVO5iZh2SgwH8EHoyROJMeBdewtWBeCDkp2JRr9qaKqsGr4yLbkjYKvTR1E4/WMH8MNf2t
qrpg0CGuCnhME1SC3EV8fLZSzc8s/TmF9tLa7VGFsu2s9qvB+kPiKPaZW1c+yZM9J1W56ImulhFv
ADAXreVlyLeWtqtutaLam6DJgw7SQ9M4ZU8i7HsAet1oYatoLSHb5uWMrQyjMTYjN51j1VebhPSP
KUcRj9Bo4w6AZAB+0K/bpur9LBm3hpEf487KPBrVN6yw7vGBrQ+EwkLv8z+AkwVawoB0jwcAEwz+
xxw0vuJxDNnm8K4q5S4CocyLWTNs7Ki7cSvSB4kR516fjvQVtZB4qzkgGHbQsvPAYQ6UwwyACS21
EJ39Bxex6cGkuYIsc/lSc4rCZg/92xgPjGXe6GJlhbbmwSUEWsxO91Zqxk0u7TdIruHFAYgyNHnz
bskNd0VVvyGqHv1Clh9ZBRsxJxO/XVc8ATd9ph3tPSTepyQ0b/OkWjZo9Ph2Vz+mCoVzASOqIcUu
JLXb+G41vBitxvCNw1pJQ4eKR6xWXKqzznEc0FRDIb8Sm5HQ2KNGHwYukbAT619SqweVWDc9QcdH
ZdM4yGwzXCrN+c0l+9Wins+yQuwE7OKfcV67S26zfmlZ4NrV7n3sRJNkCBYxsyNrC3AFBHpNbvl9
7fReBPZo7mdtF3omXLS8srcOboE9oLWZ4RkVjmtH9afIKncZtQYsZPZrqEHSrXX7F+8NsO8ifhJj
GXokS2DFAjdH7LZhMybqIaMEFoRq68T9s87qveFmd6HVHxLWLdtuWhS6mXocIErPEt2Z0WofDdmr
1Ir+4Dit5tOxeIEV7aGR1W+L9MRXRTtMpqZ8Edp0V2ZkJWMR+4oXqzoOTwYO84VJO2RAIcw5KauI
16rkFIlmFQl5ig2nC6yCEV935E2hV/vYEAcgyI/GGME5ZSh8k/TaqggNw4+sMMcwQK4O/c5HkFjg
9ummum9ZUQY0Ayr+hvPQ8NJdVjqsJkz3HCcTtLAe3aXBbVjzAsFb98k73HLW0N1Z5VH2ERn6Vo7F
0rZaWNWk7amt0bfQ0TXJh2LLVQiPXVjlaUOxznM9AM/vtsv5uojy28EOt3JQq5hkkddnpIPCgHol
4RCMjCOR1A6mcjKAsMIT8tOdG4+vWdLu46bYoDK+GgwBwjiNcYR2v4gMd3mnLQs6VH5kmofKwJVY
sP5V6aCjOXRBumHNZRk0NLlB5yOoW7iuDjTIomTpliZ0e+khFWKfwpEHp49c6jIlftfHG8iMxEFi
Vf0uYZU8sA43eWvTpc7CrRMaz1Xm7KVW3bDQvsH9vMsr+dwZ0pcmX5fRmAfSqFaZLQ5dzY61VKDC
mvpLoo2QDAKcQ6Y4OJvWjLyxUbcDba0bNO2OuSVBrWWYpLhx4E4MTJ+h38qWPWi6uQT09VHKdmmn
BpaFGveqVyFeefEdT1OMv9rYKtyWZrXQEnetDyDYxoKtNTAQUxp9tBF8spFp9Qu3iEGNURsZl7nH
aXhjGs05teGRa9Z3nW3saAtyLGzifYhTv1davpQ6fCUgSIVDqVZLbUwPHLJknuTQoqFteijT8L5o
UFBnZbkvI+3J5NDb1cb8JMp+mev5gJNODJ5pDxu4YR1S1uMxbDRojGX8mdnVvi1LG7zrctMoNHpV
GkOcjizhvwIP4LS4NZNwVyf9C/pMN2qomwCPa+VxRz3lzfBaZ+LMx+hOZfVTJUSPvr6jr8K2OZSu
/jgIuqN1XwVum69t0azbpFqNmovK9ygPEQl/t9pwSnR50tL+bApzgVPktozpzjDlHmJvKwYN7QXa
PQdXxXDVGJrXpAQLxKDFTpD+N1KM33rPHkYGdkzB78uaL9tUvMQSKhdcMN8x4DqHf3pCQ2ebJ+yV
DeataeYL0+Y7oxQPtQFuMCvuWBHyQFjJQliAVml1vlBy/HAz6wNegQ9WTEuvbuQiybubMg+XdazW
HYjHfhdmN6qJgaGNh5tOgN9kxqfYhu211hpeFcNoWG/GveaSJXXIYrrhkphvjMxYKZWY/qjxHcvp
eswo6MBD/QB1Jpzg1A7swh49zUBimHP31qjUfnCsP3E0bHMZ7+IKB71uF+vRKP4Y7oikJ6veY651
Xqbbt9kYQRSnbmMvdJzX2IIbtVRI51KZ7UonWVUdfW5obXhWbW9MihnNRgoyFzQ00Lu9BxWaI5MH
5xqmstfE2C/X6z69aWc1INlAYqXIUuPo9ksXDljP1hbPKh92KvCV1+84Sv7G+lrT4+Kb/VPQWb0G
ZlhOGbaQ+EtZ7AstWRH3POIZReprrf5L3TYwIP7nyW5NDbFPNQjQ/puxn8gD1iq/N9ds0y2HPZjy
Vyqr30sdALVCZgV9HNcGdHNWAc+LJlMO2FpHoXDLkunmAtQlu/u5AnGpXjd530Ble8IS2PNhS8Y4
jrLJy1gPCZ71LPE6cY09cqmW9inInL1i4UQL+WR16ODI84cQAjtxW/c+eKoDNBCyDY/VlYrnxdED
YhfKFw6Atfr090+TRNLadEXs1MesDV9MWiwss35wq+Tfa+zQ3wPkYuKK4tE/myStLNBkigkYHoBk
krIIyh4vT8H9n2fpEtzvS5xZCZwkloy1GIj+ckph2LjTUu0xGps/XaN8vS3Oo2YGdqZOqT62S6n4
Y5ahQ9NeY+HPjU6m/vaXHzIr84FC5RRAcMBGkmc3NIK6BCwEA1YMKCo3tPEcs3tTRvrIqgT8Bst+
VIQ+R5kBb77QeIsK6BrAKn6dujX3endYi2K8NxwQPNBFeM0VzNryKrqyFvRpdGZFNgcinNizqK9C
73+2yNOE2dC2Lsdj/2x90H200HxyYs/NcYICXdu3F44H8HBAOTQxWJOo1deV1+Q0D/VBH4+gbO2l
/pEqvCTqJ4m6jhLxihsKdeSPn9fHhV3smAxKMgxOWd9pvBkUQca8JgPgcLUfQv/Pss4/R/hbv52P
IZo86B1MtlSA9H/9LBTcaVvWGEMWZSKoVFgskhDlQK0YYcxqK6hAFZXhpUheqCLvcLDcWF2zcWq8
J5i2NUjMUFQZykWXmicgePQTaGSRj326qCu+gqYY/t6jOqlXqGn8/OMv3UgA5DD0cNCShXjybNVC
osNq9CQZjlihBJRCaKTeFdC0dWJvEF637x7qU8y9q9iIS/PigF4NAzrIwoA/9XXQejtvyspEstL2
zrrkmvKsSl80Yx4G2DdnKsTTEJp+J7QgKsgdXvkHW1otbCLEJNXC/rlGPwnqOSC2O9NAzA9Fm3QF
yXPw0VKRbVFSeTBJdWuZ5ebn4b5w9gJTi1Ge2GIA+s3O3i6uge9uoH0Q5wMOq0NTiaXW/fvF5bhQ
BNDB0AcGY349JqRy00a3B1jNsmWF1EeO14zsL80eWBnQaQIpEaJ0s2NDVSUVDupvx6gboBkk61Uy
RNcoypewmJgT8B4BF8JVNcc8I5+0m0I3+2PyyG+Ko7kXd3ybr8K1det44oE8sKdhp1+ZogvZ0peg
sxQNJtmJqiCQdMxBLOqt7ahQOgGIV+vu/4u1MN3AeE8hmZnLT8FQkhoOFJSOOWlQvUShEBclHn7/
vrJBooJiCsPJ+12WTjNhWlegxHjU3FtbrBvyUZjdP8cAlIlhH6Ofbk2OIV83s5aiE1HHWnW0C3mf
p+Vt7dSnsZNXUCvfd8+XMPP0Ug4mZ0mG9YC6Q9feRukvxd9/npTvs/81xOwsh1kL9JYJ649tfE8y
OHR09Vpl0s+ja3Jq37fQ10jG1zFTbZn32ljUR1JEngMyeXXlXrr8KUiQJ/wB+o6zs0a0biRgAdof
+VAtCPi1KeqpddoF3XhlJV8Aw+Bb4Jv8/8UCv52ewqjdKhqT+jgMPrvTl2RB1/RNf8t9uaO/Rj+7
6VpfLEs/W11Tk7m4Jj5hS2cTZg9MMCWa/tiZd6yDbuUDJc8/r4kL5xA+71OM2VTpSZiDbQeIpHXo
PsgjexzMZfLL2YDz/SFfazNoTvJP3HvVlezs2rfN7kj4l8qYTShTYqFWlZ2zIV3F7uLnr7u0TMBG
QIcano0MVj9f1yEvwx499VweAaT1+/SlhoJSLl96QKJ/DnRpweOix/1KEAZ3/9dASYw6cUJiCZoq
W6W03KLQeuXsvjRgJlTMp0cHEs05xLTM0PfK4lIedTSEdDP3nBYV/vqazdOFpAmr4T9x5mY+wjJk
o0IhjyiMPZe/syAOGGyUjWX+W8JH+bqRysUliBwdsojThfGNGMaz0cKQ4YSlXhuUMGFao2rW++nS
9QGj3EJ+Ntz1h/JwrXYwF4ZFoo5PnaxWJ1UoPONmazCCW26F5kWNV7BxN3BjW4IlprfsyebWsjeA
s4cuHMoZZewliXFl511cMp+CT3//9FTNB5iFjMP01Xq8x7PtOKKp9vOqvDiyILHY0IDE8wCwma8x
qp5UTRgl1ZFQL4IPBriF+dp8qphv36gttE9rL3/pf/ET/S8W6yRjBoQwCibfCIWqc1nfRG55hEyM
Niz5+JBk11bqpQGE/jHye1QwXPBbZx9nZWpA0a6EnyHOYI6abu5e29cX3j9glwIBCYgxhRj+nHZh
GF1oNaorj/E+BxSyem1Qo/aTBdqJdy3z2oW+sh70ldjXe/QB92wNZdSVfg3uPOVlX19hX3/FdM59
WisJNn5W4VY9unBkOcQP6TFZF0v9SbuP3wz03N7dVboez8mpXudXzukLoWGPbAHfg5/w3RwIbVZZ
oAQFpApNhIfefomVZAOsUMNatUQhNihKI/eRnAU/L96/emyzj/4SeXYzWXpB3ZLm8HCpmxud12dX
2IA4DJtUiS1glPuijKDwMuTbnqPaZ6N36LPcCWDUKBY6DfEcJop6plvDAMpIoIqZWfdxRphvhqCm
1Iodk7I6Y3KXSTWe0XuXfliXz3bNQJTJSOCwMvISyMEWRL0o04YaXztcU8a7AAGDugoqEXg3wZQQ
8Imvc9uOsCuPHBT8yGqC2loL8gemgWvnGL93bZAunQAiZPvuNxqxQfLC3prf/Vl7uUaJNC7O86ef
MRvtlGfg1SdgyFor3C8J30Ag+wbg7aBfmrhvAgOKZMs44L7lGctq736k0meND+BC0BheA32wbba6
JtZx6TL6MjizE5qXtQPMB36VDPoATX4fhio1RBHrYJJIq06QtdAefl537oWkAdLq5qTPixIsyh5f
J4TwpnGdnKoja1BlCzXqgj8FZVLuolZhNfR36xY3Y9Nvs4S924L36KAPBuDePSpiTvgMRSK0PC00
WmiWn1kDZdNSOL/MTieeQjfQa2t9D2TXPlcCxuaxk/lRU7lbPozP4ZhvMjbWXsrJdrRBoCdN6+uT
SXLXAPYE3ALQsIZaWoAqWRDh15r6tq77x67E1o/5Rz+Qx8GVHHgSyPNpEtqmZh7dSNJDpSqx9S1M
F9+pkL90LC70b956hken2bgeiGzwaC7zFTy1T7DOaiA2W5Ue6VNgMQAbQonR9Ar40WFzVMSXXQXM
TGG/ymi41SwJtBaazIOKgJepUPGA/o11R5K2BKEwQmmjTSxI2+b5qoyrvTZYkW+FKtqYsSRBrpXR
EaWaCR0wQFLMHn+VQJYEKcPF3zimX4P47MMbG7lBZr9qqEIAnwe1bj6auNFCCOZWMrrNOrL6eS18
y7nAbLHA7wPdCvoggG5/XQr9kNVNIQk/tuUtWttm/woW/s8hvq22vyFwsuJ4tfCUmX7Cp6NdmK1w
XTnwY0N+VT0kicw3J3+FyumVT7kWZ3aFRFLLSQzbUxgSFX5jpD5pIPcZBjE9/d8+aHYtm1HvpqHC
B8UGqtEuel13o3ksr5UyLk0NLCAnCRAdY/eXj/Jp3HJoP1S5xdJjJT50AHP1Zi8BGfj5Wy6UkFFf
mJidlLh4AH4TM7FE3ttTn6Re1I8Tu1q74T4gCsHwYFxlF337JNSbbIZ+DChdANXPP2mQ1CCQXkWP
k7iBKxW2HESdfv/8Sd/WAYK40HQCpINNOrez6ckiHZYraEMfSelsadW8pCZ/T/R4iU7QNaWbi7FA
0gKcetLcmsfiOofJW4cbPNfsJU8fRbRrcC03lXklV7CwSeapAhDh/xtoutw+LYa6Z6QQEQIBJ+c7
TefV0RWJoEtz8znC7CUpJUrfXYgIIXTDim2Rr2VzxQ3j4miB0+bYyJlR0pqFaITeDFkPM6zajdAo
S27a7qzYjeb+V6P1n0DzF15tDGPFLWQchdks6yr0k6i5+3mVXRwuZDVYYFhvaBx8nRA+aAOv46m/
CEiGm/w1JcjTazf191k3kJw7FJA7bJk5UwPVTGaXCcQRB90AikDqd2EvN63FNq5Vvg0lnD8lvSs0
8fTzxwHF83PkOXWjE5EdZ2WuwODvd9RtjXUv7T8GsNkl7WxPa6yDncYbPCF3SYYbuy/TOz6KwrPH
hvukAOO/TyGwaAx5t43HElLiEf1tGd24MZv+phjojXTNcllk4bFtYP1p0XaFjdSs7Xq8DWua7XI8
qyC8+mBFzTseuRkQqIjOmy2PQUHM5fAOA4xdYeSj72hO5QF26HiwWwI2qAd2zchOdMhTQJSLP65I
gZousW0sMnQAsIiPOsle4k6Fi4gMf+hQAn5QJ7s8bQHRq3VMqWO9ggz97sbkUIcMLNc6f4AM6Apd
5BVQicekC2/Svt/2DpTnBQHfD54NMF85O1b8npXkQdU2W3TRcG55f5JGsSPpBIDlw52mQTEjhox5
1VgQJlXooHS3ziBeIYe4iuzsLjHJM6SnRp91qkK6nyxT3T60mrnnudpWVrFKR/M+04EbFV362Lbo
vaF+/A68/BoeapYPoFALA4sYuu+Odkwa+hDm4k/b9gBmmsWLbWjnDsTyBfwdd1SxBRvLBU2zBRMx
RQoE6FyTFLfJGL70hrqRSXcP/dhVnJcbZRibsEC7Cd04KOTGgHcQk9cLdwAoLq/QExSVeZePQHlE
TXRWYG+QLoUUvyGXqBUAzpcaSw1uOIBkdwtVJnCHrpBhdyZ0MuUyTeno28a4VUn5BiHNwGziP20B
s7kGHfyG2X/MGNxLw1hVgNr47hCfndIlfjUiJW0iWEHktXGnaPZq9N1DnzlH4uI3Oblz0NQYxBwK
ryMBxi+s+rUl+FpYovW00LkzSn6y3ei5sNlD2YiX0nbe0yrDk4C5m3gEtTORR95q0PERkLiDnEsP
HEv14QgLkFJ6qpuSHlQDpLRVOW9Gxn8pDZZFBo0OnRmCDFp2oBTqvYukb/jjOuUD+PqH3GU+dGq3
ZkYg1FLaD0j93oXFn1yS+CqsVpaV/RGwTfAdM1wNwrnJBipvuqIhAMM1r1JlhzgxV4JaezNPdODa
w8QrbPKhTHcDfO9vEFgyLxR1utWkXBaJFfpGHUd+l0M4ohlWdj9uRAKQILyKrb56E0N3MpuyDPQU
Jt4t1/qAOsWjNO1zLMq30mj+2AZwzbRbOfrwwEOL+IWrw+87tZ8qmf6OYdVlGNWjZWo7xxwfzKJP
/FIPtzgUQDXTdu3Qrmqjfo7DMfUtwumSs+pPgqeyr8M1c2837Ny6aQpyCE8Cid8eVIbV+VRScylB
kAqamLzYjlusorBTfu2EZYAuxrAPjSHb2pz8wmEj/TajDDSt8gVs5zSAvVcWoIE3gTUFZEAy9/nn
Q/PC7Yb+I7TfJ2dM+NfNbgRSIPeNh7EEY/BcOFsSKc8he95dk0X/dvOAOWpCSh+qbWjXfFMaIVoM
e+EsF8c41ApPkeJ2LECx6cb6Sp57KdDkhsQmQRMHvjFfrzjMQD4aEJE8xtafwYWFC7SL7CsKi39T
vi+JDaSrAGAw0XqCOBfqy1+DFCVSDovnxdG+7XHEo/4kbmx4hIDYDNTuMl9UPmDS+xJKsM9e/sDe
QzyLJ3jDv2fC+CXo2aGjPfVF2d9qzacUi9G0iJVlZiiEgemz5lu2AcyqCSapodAfr1S8LgwuHJWn
7vmk/o2X19fvtkomGreRuEcGsUvSemWhExHp5F+bbvioz2Gme/7TRykluias6/xoFnJb9tVR1Pk6
q9srmd2lr/nbewenlKJ4P/39UxgAKPN8COvsaAK77CmjDP3Mjp5ECtLVP+6y6TWJZyRKr9gFdF67
6AyA+SEPwI+gAvncgn9LiMu0xoYGMernUBc+6vPbeN5bScy4s8E/5/BKeWyne9E98atMuQunBlI8
G3V6FHqhNDqrxWju4LaEIdEqmq3FuRfKW8e419J/55aikQhDg4kyDdXH+T7jAy16s0hQ/aremZgw
+mjvtdfsNqYz7stuhrMyLMkhzQDhCghFzNYBxHNbpcFa55i6rzZ9DDUUsqL7tn0TSGZ+np1LvQ1Y
nqJBOtGYgUiaxarA28utHG1LyDDs9bW2eKcrfSEP1yjtFzBqk7fqfwJNU/hpcStwkzLXjhFoz+8F
WeRbvppeyEQthgfpD7trGgvfFh5GEXQNWBfAw+M7+I42meiJBuPLlCjf0EosCuLpWXxlBC/l+BQ3
CER28Lb4hh7LmnLkNHIlWABoYOTJCxX1lVfSpdWNRxLDEeROuh2z091tuoKOXQulHaREBV3o5QpJ
MDzP2PLn1XAl0N/F8mmOHICzucg6CVUzMNT0XwbyDbf6QAMl+DnQpRWOeUGxBPkIKmazL8oLXVK3
l+iD4h5GwT2/F4OFYuCoHfB/uoUY1T9a7E09PBiqWUDSoPMK3NEsYlINaSa7TIJ7YGxqUe9taPrp
ilwZQfPSENpoJGOqTOAB5lgyM68diNb38tg72nvaMHM5ighFaK0+Z6l8H6LxtdKTLVByd53hPBlm
uFWm9tbqw5ZBq7brDOjUI0egdrwadBR4m1enUcsx0Zcijw5ZFAWGKM8OYP0ekeV+JN1BcrmK9GER
h+Z7piIjSA2m70YWp0tzYGszhS5yDxHZKy2fb58KiQr48ULREsYb+NjZoYujKwoFVBCOGV6DrDxH
VeTFcb/ILG3x83K5HMnBkcvwy78lhaiE4LEZuqgwEztAlrzqa4FEFmg9oq6szIuhUBimkKo2gQed
5Z91nkdmZDop6l70lekKBMTReSpEd7Ktq4i7a8Fm9aiWF0Xn0jCFc7LzHLraRyGSwA2tE2ze/vnq
mmZrQveh0YrqoTNLlXjHw9HoaHo0IygKJqMF/C29UWX9/vNc/YUJfrm9JuUSAzBgNM1hBjBfFiol
CWdFlR55MjKfFXoTaDx5SjuK51i2pjZ4BVCWuCOWc6ty5kORrfMjbvPAMOsP8FvKRcH5lRV06ZTG
5wPggRe8iUTh6+1jKq4ZTYWTzUgNdK1ArYDF4ZUPvxgDYHkAD+Ea8A1slNpurvoUiIhuW2zoUt2a
uxb4/ypQC9A57+VZf7kScZqzL0ONQw2aClP3HPJa32Sm8ISSoVYCt2KtnBVonst2/d77/WIIim10
Nbe/+H1ocE+S2ibMl2f7vVMRZPAVq46utWgarJ/wHw2xp0MalXpA6HS8yoDGnUXQW2mCXAiwT25t
qwS+gNfm6K/c2GzEvkSYtS8jaib8/5H2Zc2R6ti6f6Vjv9OXQUwnTvcDkHPaTg9VLvuFsF0uEAIk
xKxffz+qJyfOMLf3rYi9oyo8rJQQ0tJa31BniJDtuqi46zc8CXmLG20AaW2TReqRVkGzhfLwWtsA
8LGB7SFqcvexG4C4Df4eCGxPxevXz/FCpnL2oWavJtfdXIlyGjZQkDnxNz6UF0D6XNjaLsE8gILw
dGOCxALtPIsTw8QIsF6cTalQO9mPGbgID/340lQsNOREU7yT4JKp9m6ohoAPRtjjZcy9A5hJYSzS
BTW8S8P++HGm9fYh27AGwpGQ4p1U6TFL14axZcNCOf7Ckj0b8fQRPoRAycIdkr7BCwJCrQf6nisW
Ikwbx3xBfRzEtMV/iGBIv+gNHxHwvytnBO9XJG+wpngbc/84WqBT2zIY2iVQywVlOwj5ER/s5Cm5
NefnVDoCI0+hU/lbOLg5NTf1N3TpmoO7So5DqG3khtP1+AjL0MVMfnoL50OG29oE2oW11yeTZ2Ir
32yKBK7i8D+D1gDI9SsnqHfQCyXRUrQL8ztJ7KBIA1wSkvnZxt22wgePzaxOvCx+DCVKZukvs6ER
geZkWnso6VYrAwzSr9/IC+sGmlhQK/RRyfiMS5oMKx2rFNUp79VaeCjM5snC23hh9Z+FmJ39hQdO
fQlvtFObXAnnOW2P1hIu9NILj4bkdCBB9hGG2bPln6A6zH0GWUV93+xS8EZvwDe9oVc19NnGo3ns
780mADZiqYn8OQcw/bPAs7fClVleKjvH/B3Tk/7d3dIhsAWINWDzrtodyo3k0D82SxjsC9eKs7Cz
5E3TwS2xOcNisZ9MCRxOfWNBMxbN/56rzZ9YIh/mdvb8ygqaGDnJKmi0JXuvAAUXGgtfh7i0RAxw
+3D1Az7+U1UD9xmuJRlgeT44O7Gd7UGL+mbpXfh1mEuL3QD6Ff1EBzSheQnAgJOsVXNSnQTJtlDQ
habPoizx5y0D79FEi8Q9AQix2UKsJYDeoLNUp17GRzrKQw8MNoFgb+MJCOW8/IkBoZ4B4VEYT5rz
qqDe2U0+jHi1JkngZniR/NvXAT7l7VjeKOeiSgNgOW6Vs00JdGezT8ukOtWotpcQwSg1lDKUEaTa
+5+INOF4wUFCOj1/g7XK0TXg1gWuk3DHiB9i97vvXOeULiy1SwiGyTd3KtCAl+PMF4Fb1SLrEsUB
Lyuu+01+79/pJ+vW2ntrfUv8hXAXVraPy5z1ez2g+D5bD35v8Fy2BHBJPT362WiGmqUDKiYWUDOf
4uAu4hADyxpuEjiqZnFcHWpGVtlnJ8HqB02Pt0nTPA8dNBC+fkyX42DiPLgcmc48szKbqVOuNRl0
y/lbCymqOocYgy26hUL0p1f193j+E2f6+odsYxi93LFTiUvcUK9LSTZDWT79iaE4qKHisAXIYC4G
aPclS0qvyE5a9izMNxLDaAFSV18H+fQCTeP4EGS2eRbW5GqaCoyDQOLWk6u0IOil3XC+dCR8LnBO
ofDwAf3FvQLP5nzKDM3gGRlZdsoFOl0G1MEGw9XDuitgY4qeYFCNhRY5tHeQDWttpLpFWbqLTw3b
Be6FqF45c8abKSGpAmmv7NRmdIsrcwTt+e9fT+ilEKhHG7DggG0T/jsfZa60hJdjTk+e/GUBMUDH
t68D/L62n2V9mMePEWY3J2piU2USETIIdGwnjGe8dvwA0tFBic7OQrRLL9R0RYHGnmu5ZF5EGLpE
qxiYwicVu5usrm9Gfm+Oe+glQZkSkpFm+2bH3qoi3TFDTm9apEQ5jEdsNNau9P/7xoz78dPMxs6t
xLd7AavbOrnyi9vRfuv9h69HfGHAMKABqQHNz98gwvMHSE1qNHkTp6cG/eKWmWsDSIAG+OOvw3zK
kMBgQeMCvRLovuLFmL0Nnaa0DrJLU8UpjZpYbk0dYv4NEJuOHqX5wnZ1KRpqaUhA0QqEmeds+22S
ashac8RekntBC3EwOb6iYwed2R/Evv16ZJ/fAOD7UEsGrwaIFQgjnE+gazc1LvfY6k3UXtsT6FAL
UzdNzfkLMJ0hQMQB4k5Qcpndnhvm27wEQudk4woN4X7yDCFTB2KADJLDSvduTPQfIcD1VrqJtfA+
fF4diI2uE8xEsYnh0nU+OGl7owYAHmL70GFwbci2kXxdZvz160m8GAf4NTTgUSbA7fg8DkrGpa/1
WXby7XYLV9+rVKQbacbfvg7zmSwHew8sCaCmJ84AEpvzOJ0Fun+ZIA5gM/ctWD2RUP1Bi3noKHbl
DNVKEMgRK+/GMqsDd71veOtTqIvpw6qwfVwfhFLrDETFEwR71ikrF7a7SxMBhADasLgEwlx19rCB
wqA07WJ6snJ/DDW/fB5or1a8qtcLUzH9pvmyQusIdUMsLChSzKYih9Zjz4H2AHS93IkTRB23w7aC
o9HwkqOItwSV/8xUwdRbAAkYkARwQEWbjax3MkHMnGanIh69wHQgI0ldJERoqz5BtWEfZ3YPzIjL
wtQT11Ztg1uVGlHWlixIPcB1hfMey+bZzPKjLf1XBVEb4GWSHwY05UPKTQbhoJpEA4717ddzdfGh
QHUXvRX8QeHjfNVQlvAYAAh6MiDpa7A7zSAQuFnAUuBacuGJgN+KAge6U5P08nkYXTKhc33ESTdq
PFAdvXWsJFu7LVBWTaKdtLHDfVLmq0pvbrkPpKqSEF/peHWXAJ4U6oJvQX0BiMqnT4lok4iil+uT
8QUFFUBssgjuillgEQgb1r74xiUkCiuCalEvwxZyAFoKdrJQ7ivkEq6E7gmIhLVlUAz0OlbizsgA
BKzyKorB04AMoMTvAjUzqDKYiIA58EIHV4WZMUJFqAaCx/foI0S4S4gMintA/w49dbZ5Sg4FjIBL
4kVcK6CZV+s89DsvQpgjGxh8vt1hj8/0NLjdgzC7bVuhG9JV2o+0MX5aBoqzCTOugJGDwKclV4nc
urI/xHT8AXHU176EyiX20TudjWs8y2fZJYAWdcm+c+q9lLjPWHrz1iVGG7rceMiVsQNWP4A9WsiL
fmOa4wEdl4cESqCxGn+ZIDWGvTvVYjp+3RJHPbcpXF7yHur5BMKSE9PCSBIoFk56IZVxGoR6T1Cs
WrmOOKJHvPaVdnJo/ADpnAPXQE7wFMo7EEH7Vff+EXyOrSw6uCpJmCv5Qwo5L7LLwRuK5YDUw/BQ
HjatK3QZrsbYQKrvPLLYyiNhmb86e9Dg/+h8zx1UxZuquq7d5p419cp1YxkkrnpqxwF186LuQqbp
k5gOe3Gq7KA7ef0izHgMfbSRD3ptfvcrdJogcmqtGFrLC8fYBayQgTzRNLHBT4S1eQrQ+IWbQywa
uTd1hqOoTCfKK4/BcCc+6tK0QqvM1w6DdqvZO28mTrb73K0P8CkVYYP0imVFGpBYodrX7QF2vkqt
eu8YxTpR/q3KxFo41nXfdzCvpRYkOb1yCS9+4ajHCKDZhO3Lxb14tmVag2YSiGZmJ1R018Sv1la2
BMW5tE2exZhuMB9uWjlNFMGlDtvkSF4Tnb4xrzdXXlcziLI69yMXxc8aN+aQp5odAjYHFSsF/Cuk
cfWwK9MSPYze2xs5q1YmNIcfsR/Xx8wibG+MDUgzOqVBEQ/OqR1S7yr2k4UiyIXNEtuXiXbKP0WO
zgegtD7lRoN9PhXQeL62m2NPFm7XF5/DhxDT1z/MkV+VQmNugpRrGMfAF3kRVLG1sF6Xgswedqe5
KdcgtHeqahpYJQsdM159fa58po9hf/w4V7OH3RLshl2XZiimq3X7AhOsgwv6hr8ha2uFhR0tUYo/
CyXNIs4SLRMte2TMiAiJ/XEP9b1rtqLQzI7Ynl+5d9Yz5JlWLGofmyrga/BvjdUykeRzmXb2KWbX
8IrCkAdgZcztaljnD2hiBMmK7NjxH+Y4+ao/LNXzp6mcpTtnUz07XBvWeZBoxrLsOpBx0usBZ7iS
P90llsSlFPNjoLmqGDOt1mya6ZnuCVBnPwY/gE1ZBD3Bg/kEZR/vHo0ZMPXgdQMc5FKatbBq571S
WbOyalusWqfITzyBVRltNl+v2ksziQoaLnTo50/VzvO3L2nyJO7iMT0NNjtqEAk36C4DMJiXbCHS
pa1kwrSgnQ+AE2gU55Eqv4q1SiJSw2/a8cmv3kS1sFtdyLmwlQOZgNMTJci59pDld1aNe0l6wv3u
CA2pZxmzK6bIL60RN7HNbgHkWrgwfi55YvWjIgTvH9yIpyk8H1bux8wkmUpPZqw9pDaBXqTkadQa
zUYZxq6Hqu6KG50FiWIdkEIqD67eQWu1oAso1ktPErVXcHsBUMLNdfZOeB53U61o0xOBnXTg5sXJ
G/pHpYwD1I8XYl18lkCpQakLdHtvzrVCAkWNPh3wLJsNBSapOTZLt/5La98Fx2rqOmFX/d2D/3As
SFJZZVGIFGl64SFjVj9tPV4CdHweB+4BEwgT0GqsmLnDFlLlWnNjFIhQj41kA/Ir+1G1dKFFPb1D
57vVFAV1LxO4MeCOZu9Y49AuoQUKP7KGx0Yscgdbhv+ISbwZVQFuqnDfv36rDcu8FNMB8gjtTrR9
5nZtbpEMDfG77DSC3hAMlX1dUfHTK+Kfnt8e9GS4hSCPOXkY/Brc9Emo/L4prC2+aIVNVtx5yD1G
kgENZn/jFlllCt89uvbPtEG+10oQBiHred/Z2ARB3/2urOIdCnH+QVBLhMJJj7HD7pp0JFHeV3UE
xXQ70CwH2XwOsvKkLhJWGvHCgbmHtM/svVmM3Z2Y3AFSCbcpzggLaKxQhfxZG6A4SXpSFKxhPVY5
4D7JPsF9Jmhim69omTzHaQn+MBT+kYL2D5zjL6UveIjSbRqkEFJeoTp7Zcr6xOPWDhvRXkmirZtU
XjVF+TIY3d3AFBqMnnMjXChEt2KIuq6ER4GmC+RmAve2Pj3CRHKVVBB2zkPP6VwwdEA4A6etnGTT
i0jP+3rXSXIy65LfAiJxL0qfhbj1ZCF6qNtKZzvdrm+qEgo/o5cdVavBjhWam7Ie0sD13Y1AcT5q
G7BKQIo5CCh5E6N2wqxsb/rKu8GDqDYFLZqI13AY1Drju4XfvAL9ZAMeOIjexovQxzTU6u7abMwt
sKW3qYk+TA8gUR+7mHfv6Giw50no8MpbgWycJvd6098JqqD4jAJOUI+KQ5bZeWFx3IKBZf3XXi6g
GQCG9+8FOssa/KSKfdTAshPS4tCmT9xJgK1dErX8vIsgChAOJm4q2EnmAIek7TU7ZTmAeHa3Hbri
qrTY96/ftc+HDkKgKYR7Po41dNnOD4DaVrTVe+QirtZC+5qAYR9D/Dhu6a9YcBoooY5ySfPq82YP
2yD4pRHQhVGHtWanjjfGeCmTMjvBVuBkJNYedbi9AyOCui5/fD2+CzkQYqEJakD6BJThef0VLye6
xTbmsA+djX3Tr8ywXKf3k8T1HlV8OIIEiRm4v7xXG2bxj19Hv/QAPwafJuLDMSA81usdR/BJ1bWk
aUjahfLypTPAggEXBFYJ8A3zkq8DcahkjDV6ohCKHfzbEndwkSxdmC9GAbEG8lY4M3FnPh+Hm7pF
qRkePRUev9Zy/4GBiRmYVbv5E/P1nzhzZbeBuCIpGpeeqhFUsxTmGxlf/ZkQYKij+g/E//ziDO95
J29hYHGqvB+V+T3rF/okFx85UlKIYsCiHR5251M1QP2osmALCEQw3WPn2UHwPfp6CBefxocQ00f4
sKqItKESi8z6JJph7bWgcetyVThLSMTp1Z8f/ABWoUHigRcBatV5mM4ufaguotgf9ynEXWi16gr9
3kXjy4hDYFQXnv3lUf0n3GxUCS5iGauBmR39ONQrsGez50no/eu5uzioSeUMgHvQ6OZNNdeEePqY
1aibWC0wqY3thY3krwlN30Uzwt4eKsFfR7yQY2MH+hBySnY+PC6mCV0WNRrjNVxGJ2GWZOXfiVW1
G2C7uqT1cHl86BgiYUNxaw7L6IwCqZqBrdVG03rgJKiEjWohjCns6kZ1S03KhXD2TPWj1dhgwM8b
x0eqrSCgHTFYdJTKDGN1UHLhgnRxhUzd0H+MbX5ZqUskZnWPYKaVvfpOj3okbiae6B6+fmJLcWYP
rGtjswabJTuVTA98MCJbAzVZ5Ndfh7l09E7NDoD5saPi8jNbFyaBdrmPw6HtaTSooQp4b8PwIr2r
YnfXxlOJUWpLLbzLy/FD2NmZZCYZXuypj9aH4LthOQKXxjZwKNhAg1YLltSSLsb7vfpBzUS5ct7n
ar2+1nhp0FOD5k5zEmUAK7UQDdAQnHp9az19PaufAX8TA3R6wf8ZbzY+HXkS4EKEnsYYqnTVaE42
eMgllX/l8xKubWzjgnUQQq/mRWbjLnGLlyqDjRox3w3uPo2j8Q7iOlvYBi4tKoJe33QfJDbas7On
3WemXTnoqJjJA+92Mrkl3fvXQ18KMVu39ojiRdIpHG36sxqgZsT60Fp6OaZteH4qQEUUBwPoDRjQ
bNUauSt8J+nRGaJlMFZ2MC4Bli8OwwVmCeBeALTnPAWhHFX6CWaKmbcyv/XHm5zffT1Tv1H081GA
YIqECahzAA5mT8MRdpaJnKHjaELyrLEHqDqgV+TBUTJwKJhRmqmiZsQtBhe7DT4lXQu/j5ipnoje
7l29NVdZTH6ZpYw0zdvBZ+8oNHmTiOK2otqiPPeljBn9CuSSKPWDTzI7i+MS6vXQWUB5BKbpVbV2
X+urKXttI3GNw1ldySHwT8DorxYm6tIGD0jkNFPg3eGdOl+2et4Qmbso99RlVm1HT+7qzlsZ0tsV
nrf3BvLKoCkMxxrYFAzJ1mBwH46BqC0VuBhwyoFxU340mH6oWicLPKMZQO1ibZi2zi3AkLiBVta4
wpW1WaeFboTg/9qR08T1jrd0oa15cRIB+59gXROmdPbQldv0MofL0qnRBJBpsfkry2A4I9htwtPH
ryfu0iIGygShDGAlUNY6n7dGjHKom5aeoHB2ALn0xs4alCTKhfbD9Gvm6xi4ZgOmqDDEw4o+D1Nz
H9ZitU5POkwxA1ak8BJi8c4BDnrrQwdEQzkPgr+wysnpAvXt0ghxq0J1C0ME5Hg2m9CNaKTTdxih
E6+zEZIotsG+DX21RAW+9NggywlQGP6gaz+bSjUYurQsFFBgZtEGYiyfU81/o4nxanVsYWO4dCZj
1wG1GZXYqdp7Pp92gxaq5mC5q04/QJz+TuWiDytbrTvRhlkP00hnGBeOhosDxB4CAxDIc366kijb
ylpWA/ekSTvowdJtEqjZsRxuhEtGyhdDTQrdyH+nmu/sdYYDkZkOSKNONepqcoTAHgy96hGGqdbC
yrx0TkCjFnsriIS4bc2eGmG10TgjlocHhT0DspeOuyS0sBBi3t6wfc0c6r6hp8TGwvOMfa9VC9SW
i4v8P6OYnxNxWeSqM2ucdu7Oz490+NEZCxWKpVHMTu0qm0zVYozChvigap07S8jd15vRxZzow8OY
A158omKmjdiNrDZQa1pGZZRF8Q5qKi6AGBBmhUDQWmxIc730jC4uuKn0AhMCKKjNS1gQ6dJLWNEi
soBpqZUWUSr6K+TEGy0RSxr3lw4rgFX+HWx6uz/ctGDnZlc2qfC0YoVi4fBEPOlM1Oo8Sob0Vkq3
Cr6e2cvDgwMyENa4cM0nVsI0yDEA/zm1sEftQUi3mfmtND2IMmcLoS4uRex//wo1raMPg+vbElg3
eFKehjID8XeIKKAoaVpuvx7RpTAe3IBsbEXgW8x3QIjW4jl2FnYIW9w5g4mb/zAe09H5/nWcCzst
yO9IqoHrR3t+Dn83YWUal4abntwCopXqW+IDWtCARtBBQlWqYCj06P8v4vQsP0xg4cFVJKlttH0A
uNZyBvUSIHeHERgXLVKuQGKiL2yCFyZzwhBO6cYkNDLHxHs1FbU7otOEWn5Qa3cQBg4Kki9cJC8s
wrMos5WBC4vNkxhRMo2Ezgi7ltaN2uTkeU9fz+DF4eBUBAUNrDukheczGHtDkiW0Rrewc6IUnjRF
Pa54Md5+HebieCBcATmfqfY9zyygTgxDb9yDT7B427lCPsB0D66L3TpFW+O/f6uAbpvkRKdRfdLG
7KkFDQa3wJBKgStgty7cZpVjq/96SJdmDrQIAHWQEQK2N+1cH9ZeHbegXyuWnizNfOn7BMrQHoxd
e/YndgnwLyz0cs3Jg2heD45HDqs7+GSfEjjRZmhvdVm/Tselus8FuIiJOBN9AQ3kqZF6PiAb1oSG
KWkK2ES7UlF/3bAwBhze3tQ7CGlp4bL4/YXdHewpIMNRNYXKzVx4RlYyHcZ2TIBJvB7qhwR+79LY
lx0L/PLl68d1AekPXiexIGGB8+RzWwSSQB0ZUAU4xVfGGq7k23jrbsxIhPRfMIn/8zb8T/LOT//I
1uu//y/+/caR9tMkbWb//PsVfZO85r+a/51+7N/fdv5Df78R7+V9I9/fm6sXMf/Osx/E7/9n/Oil
eTn7x6pscDDctu9yvHuvAfP7HQSfdPrO/9cv/uX99295GMX73/54423ZTL8tobz8459f2v382x+Y
uw/TPv3+f37x+qXAz12/i5f80/e/v9TN3/7wvL+iaY1uM3obYEhBufKPv/Tvv7+i/xW8Uwf0LLTV
kaVPzaOSyyb92x+W/lew8i3Ph1kf9tzfOmM1b6cvmc5fYVwAxj42LQgKoW7xx7/GffaE/vPE/lK2
xQn29E39tz9c/zxp06aWNAjkqICcL/tMK8ak6TPAPHNb3tZF1d6ksGTf9VJUYF+YPKeB33SFEfQu
WptDq3s8QttW2+ishDh4pfNqFcsi3lLQl1eVocGaSTTVEYgKJ4KBLnvtrbbbesw10JjKsu49Tync
ZJsCbeO+NaO+UkMUo0b6Vla+vq3irL5OOV6CsmjMR0IKfkUMi4dm28MEuIiTewUe6ipRhv4+OZ5H
YAJJAH505m4tTtmtj5xiL22PXWc9r1HoFJUPAUbwBk+TrtAbJBr1KCvy/FXZ8AUxMybBdeaWE/VN
4R00w8j0oKSORwMPzsN7u7TIvjR9sXdYZR6gE9g+9qmRf6vMSS0BfgfwdEZ9rHQjDEDGgPG63Z0J
/+k8bNtUezILCRvVOjfwYSRXdKvsdoBOLWXGdYsfu/OUBXZmYdrJtxZATqgNchTyIpJaCm7OTXMo
iqltnucF/RG7rBpWgJ57GxPouTvaucWjNZjSADA3GY8ZKdqfTDX60cAtGU1jDc7FNElGuNeb2qll
nbGrMsifcGJUz+MgoGhJ/WxyDDf0HEreMF9NA2FRyIKjfTWsoWJjPhEX6IOg5XUDuUmuPyfw34Ei
OewWQ58ycdelAD12ud7JaGwGZgZJZ7JxBaAU0MwDawYeuBVgQhAxNxLY3MrCeKk8s8uDMfFhHk86
Iw17s88fSZ+3d6wp5W1s27UXKDgwQTaVWc1KUp9GFPgFFjRsNDeZ7OQRYuuJG2qDAGKzU35bBJBl
NwIzjce96/NkkxsEngC5ZXFjndotAMfojQAgr8kuB+cAhxxMSn3/R+HCHQAWWe57lcDOMWB85FWI
fVMlUUwcZgU1BC2LoFOD/ovXmHfcMX1nEwOFfJM1sNEdvNJG+TC3FQsLP443bqvLg8MEoSFkVN3X
SnDyg+KnrrLUr19ZH8P8zqd2ceXGDXPDpjdrNxgLQg8WkVDeceMOPsiZWY8HoPq0lTCg2BPUrZ2T
sBCD2BGIT+6kkBIWRGPZB4WdQzY9JTwO0TPJVUh7y8hXKRv7dW5V3SNLUo2v0dBLsoDqCWTVlOMk
P6llVOvcN/UV1HFSvs5MkEfhWIzqXeiNOnl0pXJHkB8BDwpZkhEIqUoLym++hOE1PL11bxV7Xfvk
4UlsS6CI1V7hr7ecZOA5p5UUB0gjVcYtaBdN4NKhupG9bT+gHwp1HK3y6KGRhX89xISIFSOyb1f1
UDK6dr3EiDd52Te/XGjFrqRMWzcAnUBDDagH2mCjtci9QtErDomlxARImWslvlP3Sv6zV01Xrskw
aS017vDgd6nz06+VaUPbM/FoSCfwT069qt4z6WVtSDvbv3VUJvt1i605C8VoaqBuANXeQ4Oe+7Bb
5P4YkLSzRqBOeHGDOg5eSictKDD6Ou3BiB/S9r1qczRcFLOsF1qy/lvJWglkRVHsNN8urysQFcag
GkznzuYiuy+KFjSNcrDTB5FU/D1JWbdWnSbgMFIMzh6ehrC0dlNz2s5Aib/RK8KSKNE4vdFGzWMr
JRVNdxJ7Lay34pTsWjbiI9lwxTCiCtL/D4ZZ8neKStePBqy120kX6ZCVifdG8qL43thF+YY6I4Rf
47J1FCAnGtR8tKJTh4p2KYfhqG4O8MzoQIzuim44QghMK6HF2oObxeMJsEI1JzXCFrcHGEOYXa8C
lSj1ZhRdp+0mrfBHj2TGoSsqAa9e4EVucHLoVxrsvn8AklVtSytH7a9MuzLHRxfYKRxb4J7NvTrd
jRC3e4H7ttZEWiwMM0RCZ3kh9PWaPrLBoipDyD8kB7jPVvCa5EB3h5hHpTZc1d0BDus1HH0SYrB1
kcQjC7gGueZIJVmVwZU7tneMV9B4dYYsu6NeXj6xpqDVNh587Wg7mZ9HXdnZKnD0ysXO4Io4XyUE
awkUe4NuBHMsbWO1NsqGNC1aLRyttmxl4GWkG4IBhWm4pCq7msya+bNtiXLVuUYdqULKfapr7LHK
W9grYCWvgHV1X/VS1S9Q1reeYAnGNw6IJAZ+dc8Be+KN95L7fndvGJK4UA7HGRFlbi1Ay4N+IllD
FgkgL5PW9lNJePlKmxZ7RV/UqMqNFY1fs7Ek5nXlZfkYKF0OP7s2xxvUFKPXBZ2p3g1B4jKsIIa/
LoraWTPhFL9GR9OvAGjkD5U1WCtdp+M2h8sAJIBlPtTBGHv+M2qg45WMS/5i1wTIsdqBmK5qsMtE
fp2SSGFKIqTikDzOtK7EQSEc583wpesFHuoTp77NcmQJetw161y1/K5KOvcx8VtnJ/UGxoJJBjxY
4oywfa7Ea1UqlMELUmebzAdITmtHNIzKBtclSK6VQgQAKlf4DpmWJtBeE9fUNQbgQUu1h0x9BvVu
NrhRLpxq0yUkvdGG0blPbc1fO9Wor0vFDbhy+07xkrlVvHN7NRxkk3kHsEkpbvvKuB/gsxhpGPpK
oVp+JILpV0WTajdmrw/YCbs2i2yuiZ8jkTRi0AeOSkeafdDILLmyHWru+zxh165L9Ts368DZ6j1b
7WJVWhn4SCKmoSVrUwajgjs9r1S/rjRZ/EicKt8ZgPttUAo1d03ns61NB31PASKCvVqOF1nqMch2
msuHKyCNBbrapoSzSIJzbVgPkE5+S8lYX1tu14a6TYsbAorRN5KWcHFMhCF/9aYCeaWDI3wIfUm1
AZWsjEPbS7Rn3dDcxzar+tVQkXxflKbMQsV8a1dUfnfAAeNsbV0jKqqTAbqA4DIMV3ZaouumamIc
WyzmdarpNdyik3xtth59HtNGe1elBzNzC+Ry1JD7bGsyV23SIaZWNDpxurJZpq5tkao1NGrdMigb
Zj4NhTHccqPNV6SU/JrbTnwjE9e+5vWYb+CL1YbMHIeVC9LhOm8NdmUYGt9Yfl8fMSdQJy50b0dr
LY1IkcVFkA0uJLdTbq+NnIxrAKrFuuWt/eyOrX/0coHP1Pr9jbBiqodC1HC/MmysNwAgS5kju+vs
6q6zqPUk08y9drq43RGkcCFWg3/HPVWOodW29oljHSfIcFIo8DU+AJEENjE3UFcgB6P35ZPvxxLU
pdrWsy3VCgraEfCVt5kE3PIRjZL0OzyjwGnkuih+JZqwNkYWm1sY1YxdlBqCxZuuQQcrVIYPsJhB
ZPfdtFuyiv14xHNlDaznVd+KJrTNwT71rhjVwRIMh4oJk+d0mxeNwNaHND8J8tgZYbWtRLHtiVkc
uwbcSsadrITNtwbRdd2oDyN8zR+cFN0NmtbGdZWDH4YkOdlVgg3oYg86D4ymsmqgO7zuu4irbjfk
Sb9OqO1pkd3Q9LZmXVUFPm+ICHxHc6dPkU9QHus0NmA8bDK9i5Mj6XocCj2FNEkAQUUHaNuy83e5
BQBHZaVOD1IZiGSh4zWdWqe1C81sCB/dZXrlFDh8zWqLk8lFkqiz0Mpl2bxKZGj0p01i11zh4dZF
ZPgJ+n5YJj4swM2xA/aO9vb3VtQ2DNbcHj1Ud+z3LWlxQMZ1s+t0rT62joxxWWzIvoPlZwgL2Ao8
CZA137ksCKCndbMeZFqcEuGQbwVp2Z3blSi0EWkKEPP8nPzwkrrfpaM+XFVuRbZu4mk3PVboYarI
fMuSLlkbVCZGgB3RfbI6B7JKvDWgPEigWb8lnVPqJ6PUav2ukqS98zOOZeg23SZuWm/vO6M0A5vA
XrCDk0vUWkrFAQREk3s2OCIG/Lt0HpSVqm9pDWJfT8cMiGMktmE5OgBcdhoefCdrO9TooHHkwaz+
BpqvWwQw8sl/gIxA7saGa48yVqDHlPAoEEndgPVv13jLM7+NCssZH2VRFmA3gYAUaFrMwBeGFn6R
WyBi4dU4jrWK03WLkseTnnr+o2JlvDGsejqSJXP+L3PntRw3kq3rJ8IceHMLU75I0UiUdIMgZZAA
Ejbhn/58pZ59doszMdr77kR0Myi12KoqpFnrX795zBrTw8hKuCvmAox796uTrxhmu02Jc7WzkQcd
2MWzUXKMU0bkR8cx0qOqhqILNQ8jda8rq5hmNI8U8M19nVpBGBQG/U0p0wdlzup5FVkak51Vccmt
bpNYcKw/I1BsjpXF2kCtOfl3bYnIkTXYWCX26htGP+WoxmtuMzXIDD27dniJtoemu02SLSRL5+12
qoUUFvaVIx7LEU84xbMabZNyfs29K+wsFxNRc8HYnubrXK9LcS3bcUsCQUYAo8D+KRNr+dOfh/Xo
9d38luKYgeR3me41mqJXp5nqCGt+R8ZWb6x+nBsY7EPshBLAWJYjRXI9vLrz5vG2GLYAiiruT30e
SBSwpjzPd6Zsyhfm5wEGoXSV17WfplenJE2xkAbcH7SV9s6ti/lzgRbCizDCyZLMJydDpE1a3bdT
PprRpE1wdCysffZbS1KhqQXizlOQ1vxiqU8BoVfQoTd1mHJcyebG2z6gIFAXm3CRo47dTIIdDc3z
L9zmfwVhPTcV/7xHpX5Ds/Y/mhvyo97/of8Poasb4PN//gsh+hfkav+jr17r9e/Y1e0H/oKuDOcf
IORkLSFlwcn8Nov7C7ly/nHDzG+Sf1T19i1R/f8hVw4/40KuxVASRg0WR0xL/4lc2d4/8Aa6EUl5
MHhCQrj5r9f1P0CuzN+xdY/RGGZNBri6wcgFPsc7AGvz0qq1hg3miD3sglSaYje5nh1q7TjFaiMS
O7IKFctxba/AA9u+kFClOS7qD2y/o1VZu44GGwtI6V6tLs0PtlGICzqFLtSDlmy32y+9PC33Yz+D
rGTqfuvsNh5mF77lZv1htGmZIG7/zYD49Ybg8aLkJQkI3M++/fe/IeverMpCy0SOBxVxZ5udnoPb
F6cNYuQgn32T5mxbvfJMV6riYEinC/3ofOE41cOJijHxZX7Ih+BSqGx61ptmvU87dRmImgecSO19
azh5PGyTF90AnIuV9QgQmAVeum9Ve+iE2+wMGFHXKgcASc1qTyf2J5P/G9757m0yczEhJkCYZ6G8
j1fzEDzUnWk20dYfDDvLnxaQGWHrn0rUtV8oH8xIdSTvNaP6uLrCTNxVMzmlR8qKyrh4iPF2pb81
NKqBfhl8oCLiJ0RCxE2TgKWa4QZ+FBaD+6ir3kuI97aPJnfMznF2bhs0n73JJatlbZeE69z6WE3w
pbSyeTFLe6Mv3ew7TH40poWqTERnOOfFHdQfOCfGu8RBHjf2H0x4sXW9fR4w0n9/3NOS0wZZ3IK5
1IxQa1wDRYw4F4MmXpy2sRjAZgbQgFNH7bDNn3spfsxqMZMtLyf0LXkHqFb7gDXcbInbrusd6uz1
jpCnOimMTCT0os2HsddOY6UtH7a+Wz+Mxkmguj9oTqYehMsXUzFasZvWDEutsTHSbl4J/3xT/fxZ
LeQMlkKZ2D/M3V5zMAciRO7jHBhc9YPfxdVAwKCuxv22IvofNMPdjXLMkywrqTssQx2t1myeZJE9
zVVqxK5VaBdL6M3ZCMCXc0jyp25FR5TKJgWYW4c76jSvA5c1bj84zimXZyH148jvT2NrnOir0M+6
QX2oyMOh3xz0e8z6tuMyOS4FcQ3JBV7/o04pmcxeF+CAmvnHrZXervLNt7wugntHDgnzOnlNxXqq
ejc9dMbsnB1rCeglsq+NjS/lNPm7xW+3SMlAxSDYHQlKbEZNyeYqkUXF2zjhB6xpxp0+G8Zdf8s3
6ScAC1munxf7MIOl7jvUKii2tuyQjmN+N2v+h4WqIeGAau4EaEHklvPbOgA77lz8e0ZhjWcSZ4zL
ry9LjYayCvTHVaIP48WdhDty9VrzR3JLga5xwgp/nRZdM6XnZnh1S/MOgNo5TKvK9y5Rlq/tLSyv
vIVBtb3Vx5vama0b4C6KrdDbOFZOZHfeFaBU3OWKNlOY6n62Zj+ehXPq2U9nAzJjKFxF8slkrh/k
aL95zexFsKqy3Trb/UXLm+/Wuhj7YdJRbJEa8rBhkW60F9ZnFdMMbVfTzNoEAaqKIdsQddd04qGa
9Jcc+D7RigDXIiUZhs2lF3oUh/u8rbor+q4YrxhThcrqn8ut8+NtbVXc3AbQTdl3Xyjh8SlZ7rql
d562FVy51DpsU7G0MoVufnTV4u1W3+niTeCO4lgbBqcGb0ZNBFK1yiji3iv0nU6vFk2NYLJhz3rU
ZHN5QetW7v52x/7zLvtt6vKvRz3bHttl04RVYSPf+H3vN4x67KlvsOhoWXZdSx+fLA1Z22oq9nkO
QVvaZdRnSjvnlWXvnW5to1+H1ZiS+DVM8oIqk15+EQejDda73NbFUzZWF7Ki7kEBjMOvPV94VR+7
rSvTUCw1KaPpxoWSpkHUdf1x9FMt1nNdvLXOvraPaPGz+6lytEPJ8jkHZBOyofQfLQDol6Fwx9hq
p/owL1nsuHV9p+4KXAGjaQ4aFwVjcRg9a0kI3prOStbndu7Lgy5qJ7Yx+DgvaZCHDpb3n9Xkuqjg
C2P365dMJyXJntK5E3ntn31SmEJAn8i0Wu1YWu7LmOscT+aQWkdKkjvthmxqg9SidLXLi1NO//yS
G2r/nx/Uu4Dc251842BDFkXIzFD9/WUFv6JlkxVNtFhDtestvbzIFnRdyyd58LWDPpLpElaFee1d
TyZGUWxnoI6BtrCwDmJdXqtV9zArbpq7bh2znT+t+u1ssq6Tcq9aoSlo/6yBXNOCiByB/IggJk9W
v6OLzZVx9kpr25FGKeM/vLXbXPv3csPibrcx6XaxAOde/H0NtjO4+aSpIpL4vRxsi2lZuLjYReZe
uv917XnwCfaMgqoUTJleIasq8r2E5Z40NSAubdON8VfeBUkTNPFiUjBAtf5crSLlQHSsC1tWXgJt
/QMF4d1M+9dTAUdDyQPn2XL9XyXG3yqlSW9k1+GhFbUoPbVucY+TXchPc8OtWc8+Ws2Vng1QNvTX
Njs7C/FI5OT+gazyznvlny/DxOiJYYgBJexdBaqWeUEdWoDT9V2wHyRYmQ3gAVhjfyyGrL6kAbiI
uH236nW3R/bxIvLW45F7T4HzIHBvOzWwDk+/vgP+T//6LoNhGBuT69NVj/3F6PMunlyez6jmbV8x
w/7TW/k3i8HDtIr1zhznNqf+fTGo2vWQFxgIZLV2TRjkTefBelQyN06/fjHeNvWv75i19AcoAOsh
v5VG//0FvMA5r0UAlJPnPunv1MuyzxJt7s+13fphrco/yN//3UJgx1P7Q1njdTu3WvNvC6EdmWWs
pUUS+WTFtUYMcQV1N56KpUyyydBjmRXfq94IjlWq2XvX/gnM/oe6/Z0n5a9lQIdk3g5y1gCqnt9f
xLLpo8uIrYqWNnV2W5d9YwRNdnbtOiHnvH4JMrNj6IsFYAqjzxPdn/Q376Sht5eA7xpuDrewtUCH
Dvv7S5jWvBoX/ByjUkrnLIzB+qtKyclMMqSenv1Gvbl4zu3XQMvOOfNoXNse7K62wiVvn5YaSNZ1
MAkCaD/r8w0rqYKx/IOi8N98VBgT40rrgDzTArzn2tSWMn2zJdRMaCMrXLO8a2+QbGiq2xoZu0vn
TUFsD6N9EdVTTz3yBwsA8/Ywfj/18L6gx8KBWbd82A+/f1Klr2dEi69N5Bcn0XmbSa8363fAgTro
93AlPXE6kjZ0GielktXVn42+tj4axnreZE+S3mQ0KCmyacfpl131wTqVOHQdh0HqES5zwR9uINrl
f3m9UI8ZjdDpYp357vVujGDFwr3wV6UwdDoV3Wxml97qRt5D8Hke3Cige7mT/fTzP18Rv9OUbqsK
Ugp/5Y0dwqJ6T1d3q9QuCntsAFWpY61iJpB8s7QsUtZYPfOSWUU6g5b//Lf+Msh494gwPYX3YsA4
pRt+95aH1Fhgs2S3v1aDUPlaj4W/y9rci5cgH8PG7fVLX1ddbK9BIkdrjTMioclc1aFtiC4itYc4
Kiff4kVZhxsY8aTOk+z7P1xD76Q3vz4fmjhyADFZ5i5970c81AowuOXzEbcyem6Zp4g+7EyyGgv4
wbvGEY/lUqmHQhvGaLaYcPTatKdpIEQPXzMnMkmc32G598bgqbwuZN/dw5/XQpWmw5O+EXOwiD9x
LP/NU/VueiePkxMS0fs92Bl+5tapW/E56RKcnTGQm8urGjon7s1KHDZJ4f+fn+m/XpWEJgIkUWxw
TkEgvb2ovx3Uo1dsxcZHGJadwSllfBm7cTiV5vIQCBz1fGDCCt+40CUr1GcKFts5Tm2+3oZQ/9ew
9uWHQS+eVpW9gSsPnKtMbqv0s1XScg2U+iPTsR5CT1jexNaa4/xhH7os+vdbESIiEn+qJQeZiv5e
B1DweIagF2Qw2BRMq28/9EvZ7v1c241bwUXnizRKhdhLKzevk1bGq60VjxMchIz+cevMeLAT3aqY
moBDx66mIGHgFZZMrfDjbk0vQjhuJIzqxmyXH9rBgh/t0mfPPlQGI+sftg0My5mCHb1acKWgPE4G
Bm/K1n5guzkhTkw0F+7shmNFGQyPNU4Jj8r2+RhNH29mZ0K62BQagtPcOaLUwLljNYfExOE62qZP
BMYnTKGG8+iYkkm3EvubQYWlFXdVmquzMX6eXAL/psY2k3zC/XhuNyvqmFDO9gAvQ7ShCiA89LYZ
Wq34oVpr1yjm1jXFZqxnXpcM2vjTnbmOvaK+x2XMVsGaBHgdza12qbuPPuGMTw/0MG3SzAzJ2fVD
NCvpxhBCYn3ZqqNl1mvoA8vFMnjN9CUPuWfdmNRA54Q7zUHYsxU3tVaGanY/myAsiRpYfYWXVGS4
HhmWh32ZLXgSGh8WzW6fUFGSSWsVD15aMAOyLBVrpnrBcSGLxtVVSdlrO7FUjP7QCRUe1CoD1omR
ohvUbC3fK6M9TczKo2J8UO48Rq3BvEr26biHHW6Gs6mPSV1MGPK37QjyVNEuDVOiBctLUa1vCxh9
SNpzGmtA5zxaTlnvlXFR0i/STJbSqeMVcg2GMHkoF2Jf1WkLyu5smtrdIkszymAZMAVMw7VuzGSt
tW/lvFzSoVnuM0OuV78xcFJc3xSeAbEGpUVISZs9Qu9yBawiCaWtIl12LDS8AevXIaViWTWCSNpq
TIi1Fke15PcjHPiQFNouphgCaeU+D1Wv/FM7Hrdet3dlh7noJsQ5z8si8vrPpbCWndKC76PbVfdL
O1ShVbXlnvU/xoVft9Fonhhdnca09EMRWD8C6T9WayBDWdbn8ewDjoQzKdFNPxlXeGNVONTLgzkw
6sum7k20Tugs6Xza9B+us9ZxbqI5kqUod6glxrCS9kuXYXzTjynOFXUQmay9IzQkvGDiZZFDrNeO
2jlQMcLKcm5dmmKGnkcZc7NQWPSwVd1+ywo++4CdHJpSTlHtu25Y6EG5M/i0T7mDZc+Y9Yk98r8h
oS2IVpzCo2ypv1VrdwiyYghbozL3zjieWkK6dyRcEU203RKs5LQxidvsqKtBYLq+tCGBVPMhHx/m
Pj8rxXkSrEYFSdlRwjx0oCPdZmz71iufxgqRohCVFctjZYJRa5A19uNSQQlahng1/YnQDreJ9XZu
YiksILo5AMQbpyZSNr6oxvy98gojHKFqiiYx6HrhGXjJVLLSFlN8ksQ4h57bgB45TnXisF9jqd/Y
i1jQYqqlxqiftKR3GRavgf5k1bpDgaIZTJvNJq6ENPZaNT8L+1s6BPAh3e8MCgz8TPXnjhMpkjcL
IzyAXSijYIE51gyQWoY4bfqnkgNmX5SefvS3LzpExZ1V1G8ub81s7SzBeXwBizSjgnlc5NsqTcB4
n0W9inNZDPjBGzpr1CiTdD1ajUgvhdbtAjCMcLGsdTfrSka4h7VJbjNqrvQUP3Rj+B7QepNrnsWq
9uvQrT/0QXkac/lsNsdcZF8qglaReXgNy0wL/VrX417DZTZoY5ETrVzQ62E+Svxh3hO6NNjyU1oC
e4nW+txbfKOxcKtguhDjkB+aZvg23E4KiHHalg1HAp5ytKhzGVOFOEm+tq8ruQ5h3s7jxR7cr44a
q52Yt69C/BRFyZSzzNeoU8yzywrB2qq0D1U/+2GndzB5ggJR/KJ98YPu4Det/cFtxy4i3AXSRaCv
l16Yx9bcihNd7RIOTjFyL+SPytAvae0Hids7n4di9e55vpyDsHcX+LoheX6f9bk2dsX8RWKn+dDK
hvGiyIMdiHLYL7kVjr6fxzNI32auNw4fDuIwBaPUwcFfykeIY+m+EAANm1Y+QVKbcAKRX6u8Xnc+
s4xO3ItnqtEfFeD1w6Kcy83tXDlw+7ypMxNzlDhV9RvLSQ6krFcEdzc15OCbOTtAPnipbDwzdrcM
hupiV5E/IItWtnyZnAeEE/vK0avYlvZxFp469s3I3sBpyg4E8qQSlL13yqelkW7kwYcLC9zmkmrM
vgmrxyZ0qsY9OdCOBgdNqAl47AIkrYXCNPuTapw0yYp73anvoZOawGHyO/Nt6wFgCzRNc+N1zV/b
29LoRoSMBmZXUJWdLyKzQuDj/BgY4wX/wX5nOdkdV+WxT+2wBQyOnDn7LIy+iGVjzUkNdcmx62vl
zs4F35hX2hUnHseSWM5lPsleuRfoI3ccU9WjmmEsm7yuvq0h08GorbQX4afPdJnHloEYf8zb4Tob
45ZuE+dFpFfeb1Fvz9FQzhpJPIsbtnBqw2ayD9Cs8iNQ2dWQTrVzvbq+WWhgxJs2e6MHPNwab29l
+re6r7wwoF5bLAEnK/esUDTFy7B2WtT7/D5nxavR6PdQPZdETGovoB5tff1a2+t0hEIAh6Tb6hBq
et8OcVHDG1VqTjBm7aGqGT6slLyI4dzvDG9R95loBMsc4rDdaVNiu+a3dUSYNS+BGVWr5x1MMFI2
svnRgat4sNlKlxvfM/Rua1RfzUMzNq+mRnbq5EeVUlxM62QlM074zEakAvT0HylQr5uRcq8O0IuX
TZD6xquUo1M9aCPjGOvS5qb1hRtPJvWEZ1TRTfHsFewFlyaGUjAemkoLx5qfBeJKWmsmW1SrdnQf
3vl5Lqr6rZ+ap5puJtT90We66QGvdh0D9lMDy6K2jKey1OewafZZtqMcyTbr0E/u0TGLH7ltHhyp
vWbq46I72U5Yh7VdOd5W34grggArmfmQujgnTOdDnhNBJhjFTCVK9g58NBEZx7xensn+g45RNBx3
S+RkXvpISivE2CJcV3c4dLAeqEICtEhd+VwXrP/OqKekdub9oPwAPvlyH4iyiZDerAezt3uq3uzb
gGYmtorqkGXdfS11qG5+eqFO+1rMlZW4qr1a2fxl6kcDUEUes74bif2gNsVIKFomnqka5p2eu9Sd
Q1x128tor4e5dckKXoafo729BYXwKFG1szNjAji/plVZ7hcCNRO4aQnXmJuM1vyh1jT7orUiWVrv
Puj0ip0mnvpRP/itjNxCT+PKIdBB6wLrhS7x2Vy1sBwX69xabhavurvHYb7w5JcqEFRXtcWUZi6u
1mLuKx2DVE+lX5zblpAmYoBmq/dlDrG5hf1JXzR8mMYqS1TvPuIg4T+WfvPRxo/pWFN3oCb5MMPk
j0fHj/Hers96u1EnhV1PoT23+YFDVkua0lofDROoApbtHK8NnlcqOBamRe9kO+nJgykZNGJfGFZc
rdbwpC11pPB8OGTSMZmrF0HCwA4j+UW/b4yDO1Y6VeYmLy4js7DkMKmA3yA+Vz9H+vUFh0g2L5SW
u0JJKGfOtCIu8JonRi37Zmh3/QfQTpNcci1LVmPYzfyLw3cVe9r2PNv222Jo91ZB/JbRn7thPKZW
50dqrqjvOOYNNfzMusjVix9wsWxd3dWlQ1tDPWiO9l72VdiYMPiM+UBX8sFGGd52z05BRqmLxkoy
Dqv1NHSL9TwTiMwo+lahveIKMIblJ2vyHtaS2meqj8wG9WgcYL5IS3tcc3HFXirEnUpCPWQk2Bjb
XeuYhDvWmIgSUn5Ma/eBSid/6KirRqTCJ5UOLzQl5dSUO41WKpQ3d8JlTk+TFWzQoJF8BQX9WlDe
CvpmPwv1tS86i3W0ersS6QsY8PPsnKQjrcSSbhVbqtCeVY0xO/LPqEp9zCDTzQpvr7Rptgzik3WY
TBHPIzw/H+ukGIu6l7wn3mU1H4VpXOpir9f5B4lbZdgyVmoG/btorIdGGVlc+n4Z2QbDytow4pFB
OXf0F5gWNuwlRrSTIz7OU2y6jF7trE3jsfOaSLN/6KXzputLHwod02ijsBa4+AuU2fpK51OHPr6z
N83WQ+XkF5jyU7LZPgO9+kWW6Ud2hryFlnzJPf/NHh3sSczP9s2elUpMVLiQlGnx0c1SxqdDnuAS
oSj9AX6bg6jtee+uUZa90Fuuffd13NYveds+DIMrQxwyGT3a3an0M2x7Gi7TEn/8Ld8+ycB+qUrz
2rUeg20kgBykDo7J1smDJ4grPBrrzTaOBn6xVjsi7dDpiWtDKW7L+xx2bdhKTcApyPs97uJG2NeQ
1ioTP/BG6ifNTM0QURFohfZJMYJwdvnWZ8dx0p/T2j41kDojN8McSTfFzzpP11hrtk+rGUwhkU17
38Rcy6oIjs6q0BftpaK7O3Hn7mxTMeKtmbG7WubGNUUf+fWRPgUBOKF87ZT2xdjSIqkG+0eh4Xpt
sXY459LGfikD8c3T+Fy5r+9Wr6Pwhb4HyEjrkdIKaGUQyYVonlHTQECDfF9ZT8SZqAMt+BN2S8ex
qoj2ELdZtcWj8bCvjHTZtlENXyyrlH4Uef64quE1n65c3e40N5GdptmxbRaiJgxgoNs0XTTBqe61
S9nX8aaJr5qGMacw3SKZrFSj4cNZfVT9sbHdx64yaeMo9dsDMUN+QtfJh1fOECHPqVBMozKxa9bB
izbPMCJZ549+CaCUmd7TyjD14CJdiFZPckqiv4ocDplqLfMwLRfxYtu92FedzHY3KCZx07pnVLld
fVLNom69ZcKYEBAVuA3//9Aac3+/FhWT/q5k46XTQ+maMwRltDxEJcD2NjfuIn8rw9Whp5V1ylGU
3qgq2vTBng7CEXq8oBo5413g2epkTSkzgikhxiKgBfbJUDMnHGrsE3RKj0Fp/rUzB7I6qJbsVL8f
Z5tlKl765aY7U7BdGQ3Aj4WyHzvS+0FuYqI9bqC6+xZjXeIkPJQZDi5gxOqELhT/IYAz789eEy5y
fCib6SQad9x3Q3Oc1/Gm4GsolQx5xsGuj0rs5BKtztyQ6Jr0MG7NT2n0C2QEN8582oVVCS9BgPTF
Lhh/bljCdjL91AHBR97ITTOXTREKiaSPheJmdk1OwXYY0NWH4yTHnV8P3ild1c6r5uBojfMVuuS3
Zbaioi0w9sadjc/ddPddrj7Y6YIdrGfsUh5OmGvmS44/5V5rCyseZw06zHe/73ABnW2xU6VFmsNU
DMe+0nYrFvQXZmmftaUPYt3O29h3skcfw9Dnrq3j1GGaVPVvK1paxIBNEUEFrRL8PONg8rjcloV2
pid9ttSO3Q1Dqof5KqoKPMMfS5QZBO32Pg3qdCGYZTfZ2qOq9bjjZD/JGcaCvLWdQf89yAD7Ri/9
alliP0lT0e+632vC5sK55m2NRfbQFdknuSBWQvfHYbZwUVVeqaOQGr9q6chBZBxXFwrlonEMpJ/E
NlzHRu79yTszxHmjpsmivC0/tXV3RnnJ0yHlSLPEi28wkoN+cpm/Mkml/XXqZo9ELGn7EqNe11AU
2QgFFg4pmKN1rDz/WPjtG5jBMRtqcBSvWmJIZlyiWmBQfGhl0nd+CuGTDySdx13uMCGQI2lRDYfi
ahZFmKJ3ug37afTasaI6hUsny49qqxKrpBN22vq4drfeoQciNfN2ZyDQQM22nRbXUdE2G2C8eO/u
OnoOREX72uDAwgpGSwTUWjbjhj6kh0sM+icdrTroq9XDwCXTJdUZYGSs/dLpoYKMS6hbWuLVxpMM
yP3MTbdmbDj2ka5T8C3T9mn2xM/BtV/AR/aDY34NzHmkKXQhLE9sn8nQIqaCcIzy6rvMpr3vAtx5
84ojXSdq0EfgUFOgO7Z/cKZ2QIk8NKh65r1OxypXncw1x6Tl6T6Nc/NQ1wwqWR5BoBPnvI2I/Wrn
0cx5J0KpY51O+07Yj3md/tDWuQl7iXjGMbNdr41+JMzhVK8+hU5GlaODW0irIvCvWiBU9F6WiAG0
6/Y8OpsYdwX1ZVnGx9noxD4wumdLy+sTrV52nlaZ9K1zQ9OHNFrt8TzBm4qBsMmWlhYQRK7du5gz
m8guJgRkWIjlCcYeLbw7bUuclQJmXr2ApcbCHGZMsDTgyRmeddgD8yB8WOot7tbmUfO99rjkX/pa
iAsht4k7dHtzqVIOiFlwksDQKrWXoHxxu+dxheooN/vBM2ZAFjR2jQPrel5eYLbUEfqI5th0Wtwv
1jG3JL+T9Z/pKYvIRcTGpKD/2PVWmM+Cal0M1y3V3iyFULGfC3Q7+hzpaKLDQqUNWjGSiOulOUjP
wvNCHMDEO/rx4WNHN9Y6szp5DWyvYJp2Hgo/mmkd/KQzCd55CexAP5HlE2RZE7ceyF8x6sdqQJHk
Bagadbfl4mWQ76fFlXFMSfQIe0p65t3QDi9WL76bjjlFaMocVoflHnPpxM4y5xdrxfoGppZWqSci
lMizgthTbB8tp7kGJvQpmVrb3daoLsqaRezm2dj5yibDBsmTVaFcLmaIUdiKKoZp7TccsMXBD8ud
RyptBFkIulpoTF0ZOzqiKdnZ9WVcKPV0cN3amGCMOAwLsDfZSX1Te2MaL675ZbGhsq3GhmMaD2iH
VPue9DsQyUD7NlArdBVs3K1q/LAaiflpp1vB1NVBiEcFd3E3fdavqSRex8kYo1TIboWO3rFslzGi
ljlrfXk/bDKLxMxBRFPOZDvQEQ7Yekhb+qiVQD1OJxNOF1pvbH4ZIjEbLRXbnEohFEIuBLJPH8Gy
ZjyunXWv64aHrrf6pgn+qq4eHjSb8VtjtnQSFUEdbokOVrtnK1InrcDrrF/I9f7edYsqsZURRPnb
Wm3fsUbeos4gOaXzQWpzOw9C21mO5kYq/bw9ew1sdzENRzuFDignVoWZpRkZRFDPevqCYUiLfaO/
mjjkgQkaKdupOANjUiPVXMBQ+GJtrZlGWOCtSzs9Zu2601EHHaZy8ZO1CVoQWKNnBDWzZZXclxI0
Eama3BcueWuIORmaeOoKbNHsPX1+0wKV7XOxnSyTNbV6dhdhtKolpA5+p7HitLatay8LDVnd8p0x
dfW0Zk6cQQ+MSJjlCrA5mvrSMT/hGr5OyG+IPYyyMl0S0Fz/CPvvEct1/oyUpz5wn5zB+8YlApIw
ifXsmdn3YO4/Tr7vHHNTO0GJQ1w6VkyVfuBJByzZvNg+dbFIP6m++K407au1znBe07TZueiLFm/c
Z7wNPkjoPvaAv5nw4YFwz3UczbTebQ3w1zgkeKUGQFe2UsK1O8J+CGTJ6hK1lGSiZldnYxPRYi5u
AvPhte7oEszsurisuHnMozRv7GdrTdm/a4V6H/4Lacdc6I8uvUjUslKn4Xkr8HYRZXDiVNtrufiZ
zeJRdrcZek0b6Kcm4Wu++tFrxlWlWbebNetj3g2nbtMvbc0DkmY3Rz78n/T/cnUeu40zYbq+IgLM
YStKVLKSc3tDtEMzh2KoInn155F/HMxgNoJld5AlsuqrN6bLdzmfva4SXOkjW19lyFWiV5vEbd+4
kZgHyp/kfmDDu8RckLDxpejt1oZ/F6NEpYORS3pQFjhC3bXR2S/DNDJl1qxIbNWDjE8EI/8sfT6E
8eh+z6ARcZvfwVDrtIzFtbW6NrJSbVsvPkISYiJXeL+71dA4D+00RXqXBPiu6mBtCF56Pb3JQUAg
DmlCagPCqIpbBW9bH+nS26Du/S619rWK210R5MmzOyUH66Kb+yn49jCEhVP8DLTzBOHfRLEyHuPR
fh9jVmZUoCvQxsPMdevweeWzpa/yWsfMqayzPn14XmOFrkGEvwritZRUvDu88ulvDVFsdFhXAg27
3Iii1Ji/7HngPAx23/r262A6ZzNe3ANExj7mbsA7jMKvyHeTlycPGYnHGGYZVbuFN9kdWDCquyxa
/fMtFqlGw8Ibq+HRsTalVsfwIfJt6Li/XfToKk2fU3/k5uAxrI3hLl3Fya98jkxeTmTtwqpYTUWB
NroKqBKgNa6pugSjrL6ZXKBOP70ErnBCPlWSzgwVGTQ3rHSHVj6R+09EUwK0BGqTeh25fkZZrrMY
1bNMPX2tEutRnwe64dnP2pT9Uqha3zhV/xZvzT796A1Nbe1sYP4rpIpysjzCPq6exGQtaxu4C8cw
MMRUxCFWbAoOvCrEBcsWgJN1JTRPrYpPswsYiloWG21Gf1GO05aj4rzKRCWInIDMR/LD9emOkRNM
xiYGu2Kg6a612debwdLjsHOrNxBXe2t6CeCo4xUbgwN4GDffJZjxrgc0XikOaCuzbaNlgGTRRtzN
QOJ5w6U3aPLi4Q1czx7gZYXjgWODzuVfm389Rjq8nLifzYBxhcVNAIbId0ex5ktPc9a6ln+7NLSE
TquI52irI1gQo2LnsyFzOF7uAQDQcnt3MI9tBU9VDhkvRclQJqM42shooBsL6uoCP90YArMXAucD
H/rX3Jd7bBzNqs45CuEBTkmeQoE8bEhsuBvCAYsHhfSirK+w0SL0K2on4t7+h6vS3JQllsXR3ZlN
sCc7pNt0KahVvp57jrMjZ9qVeaiUqsNZKv6aKiExYnx8mrdqmx4Cp58jUWiHJMaKCh+2nsv8gGgb
4tcqLiwHa5pQvVBvlor3jquSMATDGxFi2M0ut8GBk2DbOdqb3Q9fDmgzIEGwQHFq7/cMBaJTX0ct
vvg1ptZh0KOKcKAN+j8mKuKwNmJK3LBsR/gi6u5XjTc8pGy3GdEGO86Vx6y2z4CJM2EYCicEML/b
5utsHr8m2GRSq0M1fxsDqwhOyHw1TfecBI62xGjeueyTiVd0pXSSU8Qi3ptlfI1z6+h32b88MN+8
eQaLM5tXNxBqL4gHCTVRr9Vk4PBbnCcVUy7opXgMnIw6jibd61ILVrCRzCjeHsXyabLxX5iufuCm
y0LS8LldmrKPkrx/A4K+WZ15mcDGcci9xnZCoA2LcUjr5D3fgTmhioMNMGiw9XtMrVPz5Tr5AUEA
t7rnPeSoewCe5u3oD0+SwbMu2cUXWQQbgI8/f3WfFAFOfVu/qJqV3t5jU/T8OWvi2+yKvxkmVaio
mqRfTFyoj0ZMMrZ5g7pzVzh8ODfVE+kMaWGv03R5d+aKo1Ljf1GnkjNn4bWVwbeQw9ox+reuj41N
mdnvLavIxhxYk2IRX0RskrSTRolxK8vOX0sO4rnRcDyUxO7QXVK+xX3VHvzmX8fZP1zEs14tOHby
+kWnYHKV+c4D0XLPBHe8I5M7tNIMVp3Dwlz3AOyS2JmdX1GE0/T0wujurhiB6mQ5nSouGSmeZcl0
AseLaLzAqcTbGTbA6YV9A+RyD3FSZaTJ9CRfkEITm1Su4ClZFf74M8wKKUMePJo5qJlVVntjJGBI
VZRCJdzhSquecrP78ZNEX8MQbDpSRdIa0KHvdRFVBZdbA9yL3m0X9G63TSaHvLgqZ4s2l1WwLDdv
lly1deFuTIUL0qw2uoa9BXcB7lnmUzL6/zTFcJNx06x7PitShXGGNNST9PPv0SZZW008s+zYoWd1
9p2KQzQwd08GVt2i/KATdDf09UtfFWtOHRbLcXyckQyHQcf752fMHl0DqnPnpFaj4QX7tpKvHpwA
UFE1sVEqlkOOAxOSxVXuyz0muOy50fWtXs3IIOtb3EM5GYb467YAiU2NQM2hbNTJqAKtG2Ne4f//
MtNvCdWxK6A5CeIg+bh9yl25aXNkHhUHgZgTgGY8drG3y8F6mTRcxr4JutDXHyTHPGdm1xi17Luo
TYmlG2MaihPAwbm8Lv2tnTgBud7JqSvyimgIHEyOqt284gyAyd7bBqlOStvg7hYdrmRm4Krj7D1v
e06M4FaBXYK/eV5N6s++Ft7HaHA+64zlr4P5J+6+/ACkqjWGfN0X8wPymGnNqTMJjRw8u9Tml6Qj
7aGAOBQyeBjjoWWnxmpma9WZgIijlTRPeQ+fHwA60HlUnBzgkp3tZgeyezgutFYZNbC2udUihuq2
ucVLa6QkSK5A2cP/19bJ0ZbJtrDB15xevMrM7TapxnZGHtFyD4nwiHtIpHfo2+/MnimHlrCIvfPK
VJhuak8nLHN29tNYAjC0uo+cjtdckBPlkPK6Mlhp1pmUKDn6blugX4+auLu59kQEeGxGGvpz3uRL
33RAsyOoXd/8nYfcgPVhHSvz9GV0pXZgDy7WHa4QAyBNgnx3fWWdZo37zAEZaUsfQbv/bGZffWE8
GqoZWFoGLjmyQ9Nmsrawxz9EiuWh5qr3oeazluztPefJCHfw38eq8hnVPOuxnbXQja0OZKx/l/r4
shAxv1Kv6EubKuAQITGaaJFOOumm6et6M7Ych8f4wYzBzCzYo863d1Q7M+NYWpgJspRSH4tVhqFo
qcaPiqwV1CwMKGIYPhOFHAlZGJfrtyeBhLrBs8+Y8VZZnz+4qTowiOvsX4OzScvstcj1v0lQVCtH
M35UQWKBo8wpXPzkH/HbC6YPBHGY7ljE2E7zeY4jb2reZyP/0UdUMd5grxJRo1Esu39gPa4sH4We
H4qJ+c/22ccD3Y0aH5HCElCJSe2tWOlj/Wf06pttyMiVebYZBfRBUXI7kkewkcbL4vtrV+AVc9ty
60gUFQYBKdg2keDd653NSpFX3pk/VOIO7wW5uPOmjwkMTTT7KZtZf7ImWUtnfCVs5V0UjA/wBs9t
sWhokFBIT3hgwWNAbBkvUtdLtk7+x/LmMvLd4sObkJRkIHpgDK+630L6sHiviY+Cgu+0kKIxogEc
gyrhGlihgYln2CqLsDXLXWdlX059/WlQb5IcgonOQQo3WvmbtMr5Om4QM1MUPBhkwadevpaBeMOG
hqcwrsu15pJKVyMkMCvrLj+y1i3HqPst8q/N2nejwC205OM1kaD0XrFsCyGfJqGM9WRJuUZH1K8I
QuBz7G/61EZzdV/AtKJc+834EwcEqLoIeva9b231rGeFREq2NmfKEhf9qJfeg8+LOU1ZZWIL9P6M
ltlux3Y+6L6zNaZv0sKcIyqjT7HY47YOGrHWF+ucVJa/UdLzV1rPXC+76tGcO6a/+SvA5wKmzgcn
ASUn32K2JvqGtiI9nFJhh6qNaYl36UqfRiIdANw/jZQcBKI9/irddcMFeSWmtyBi35xJX2K+wueB
p66X11neGp0aZCv2YjIFxJcxiFe9/KQxuA8tV46seDMSBjWA38BLEbyXBDmSAbKj3GxcVtmdwQOI
y46GF5dbrCjIsIVFtAIfau409Z1AdzeB1e4Jv/3UjKE49Lq/XOt76AQRvASyGK+kEN5r21T9NDnL
M6bDEgpMt1FtqkPVd9reCLAEU3N1oSWqBwlGoZPk0DykDx1EB2I7xdZlTNVToedbiyIBEiDo7C7T
7eIs7doib2tzt/nETirOS9E9ZCb7N6Fef/zYTXG6tcjyONREncGk14kUZNyKKuGMexP8CVwXZbHj
gZH6zggzJcU20esaCLxyLxMRM6vMuBka2KidzAlEu+hfGz5Y/Hb9w0KWJ3rl4tY3SQRhfSRn3j6S
9taFmZ4zvy5vmgAy09M54SNHohW74LLxtPx4jOVTrj2lTUGKSsq87oPq+pl10J0cUY/nnepFaWGT
IcEoHOexnPLgbnxczSNovpyTbr8Q/YRobqlCgBuXzVsCVNnTZfLmD1JuTmSNETySL2+UY4sHHyo/
VEm+HzLzs/OWddsRFOP69I0SdwSmVloh3p2/BC5wZyBsC4VKHsnU6TqNmJ+sQg5YPxBgkYUsoOnR
Lr6o6INv8cqLh0GFNZgoRUaxgTZHVtIrys94A0C4X6wiDbvLxEh8oIZrODgtoVPQzhesBnfMlXCf
3AHjdPgNc1ZSFV8MLUcHLvwBHCRdN0s5nuppOKH0Ru9ik93i0fiSzg2Ce3oJ8d2SGHPS/bq4jIvY
Ocq7DWPL1FdYxUHvusgYlkundfoxm6uRqD3kRKSBHMjV89ZxBq/eio0F7AWg4LJIOFXwlMcf01wM
h2pHWNdez5JnMQSPFlvSqhkC8FVoj25cdmJJUAvMzrW2qmNrDnsD/dWczxefQN447mngmBKxDzRw
s6Fw3irA/xXZJGju7jnOIrjTDux9lT9uKiocXwxToFLx6vQfaXu2O74DW1arEkvCUU2MalJV/1SQ
JWs9xzFoojtZ2ZWWrupBXLtJmDtDy6LaQ02aKYEuhdFqXdmc+FIw2hYbOHwZwuTAib+mZTmMMwHC
TTqRkUYcwG6ctx7v7I/fGY9+Rz9ivPSPBqTv42gNlGDYpnX4fWqxx4dThVTciRvtaCY6Yu8m4aMu
sEW2VaxfCfrtT62eblXfGtfx/vDf9y3v2nrjfOwsH1uOLR1I53Z8yJt8lyxNDTQ8pU8OUZ5PwaBh
tnTNbCs8z9kxQaW0RJhVc24bjj5GOgeRc3/qTXoSaRL0jwVIM7nVqJTzg+LEum2dfx8GD7DItxNg
b4igh3Z8qVXM2Juk/YXqswmtoNU+okFvbYVXYvKToxb7yyserL+NWcfn32cl4j0ZV8lNDXo43G0x
RawubOD2OQMrefZVW7Buj+7294eZndT73DmZtR0w1HbO0+Au2NxtCAueJC1bcyWKc0GUGIlE5qNl
xcaj3pZHO3Gas26k5T7umylMq97e1ugzEKvSWtI9VR1sKKE8q3TwmKzntP4DDP4slSBAu42DaNTg
LWFb09Bk+d+z7wNv/0ZcIFfLo8WZMxpM2unY3znN34dCzbCbonX2eX8PbMGKqN+d3r9279+nvw/V
aJ90b4Hy0kewwbwO3coJDsGAiXf1m9kghAYN7cVfrZq7m/mHbsPiNsZBd3NoA9zmirQF889s6pdl
AEpFz/9OeLvGeiXGg0qL7D3TmRwJbkKn0afXmclxw+/dR66jyqNjwRdaafupars4C5wdL73RfY73
Z968BOvJDWRoL4pTs5e+VvAKR9n4MXJy372h177/5PdB9L19LMvxDXXuN6ltzfM8AtIYvmu9ipK2
gQHq71q2qt+6vf4SJ0QXSB+5He6iJrIBBe6gxWvjJ2jMyK4Ip0mKedVt1LIElxpA4QJ6YF/sC1GL
AeGhsJ8cgmqwDN064u6yjm7aWQROjN9+agEhOwAXnimeM8I5z4ZHollPTV4djMGx6vZDn6DOnNM0
olKlf/x96IvmUE8tGDWVN49TH+Pq8bNNFQ8OHi7N/lPWWwI45g+yObSoxsT537cL5jsPxZij6bfO
KM3rPTbJD6alDiWK6PUScE+hzxpCS9hcMBgxQg3Q8YWQHzKFCmd4bYsU8QLRomzFIerx5EHUVfEe
xAeCH/O93ojyNW/rbi8xzjxqS3Ykm4OW9kqDUPFINS1dMu0CJ3+kDdiL0tGaoAhbpkdIUvYEpDRo
QjH3p/2bQffXP3DaTmFgUnrFFmB48ngfC0i8oiaGI7m6FML9Aayw14Hd9ytF/hVKAu405i3nCfCk
tI3xycur9tK0U8T8bBw15EBkB9+//H2wChsX9kxZsJ8XwXaK37TUN5845acv5uTjb9bjS0OUYFQN
Sm5KH9uuUp21pyInTdW3Lczk6Mtp3Hj9UB3aZvjSdbieomc6xF9vmQ/z+FwFLrmnKMT5EAYRmV0z
H2zl5A/mNGwrz77SJ6hfieKytvx7/c4e1fiEMnClpWZU2kFy+n0o5jr976u6Ud+Nju3AJd2AKh2R
feLNQlfK2vpYWblxkMPUM5xbybUEQYQd/6vQz3zrQc1SCqzz5CJL3LqGLrdYQfPd7zpsen51SHCN
rTq9tKMa1/NGy5Jz0knnkZCV5IqC/2dCvHJW6RBskiCNNAR8R69nhdYD6XKe8LZMqtVWmzm/ZZNE
8UrU4/Z3cVD3VWFRfIhQ7yTuJZFDjtwad0Z38xx6aeUU9Ad88uhL8+7VrB1ETAEDfdNkZCTraRaJ
VKit5srs3cv8P07ZVJHTmxzf2rk/JlXbE2nHV6nIohhPAMW3v1x1+8fz0mGL3N6OAg/tYU9lM5MJ
POI4KB29olU9/j5YJJlqqGOPv8/wEXE7J+k6Z+n77w/gYli2vvbVxxZMKrv2WWu3avD6ix2X/cXN
NH8XF/YPSdsHrWq+qjYdoa2z7GVIp7v5Xz52WjKtTP7KUcN7vva7fGI6ABhSrW596jaMglca306C
gL7OCkTswp6udtEuZznDzOgBEaPp3K2DcpIbkdv/SpME01RCKIbOhLojHkgMnbyO5AwDfWPXknWo
IO2inv0dLNc6t7rUT/X9wSzAqla/z21VpxEWPeu/p0E1UkIrBxdRBoZvubQplHZdHqRzN115JETX
Ro4GR8RbzeJ0W3c+ip17XMWEE+PJRAi9ojsb+u2eBSRnMzv+/hE5erTUuKhUuBwa9w3s9K3xzf6z
8ZvnxjjmkAAn1xrTJ8sWxs7ytDIMvNilK66ByndAdX5XOTQT6Cm6KGjRMbfpoznU5c5CTrPLuuCe
U0A8m9dfVVrOR4ByEnyTXvUP/32pJhkVxmThiUzRn42F8Vp5s7Fb0n5aGw0zuREb2qau0BS3pWO8
lprPSsu6WViMWLVebIPee4SYyHGBwR3WFXBpH3hwRSXUcebkxAub7tMMTHNG/Xci4rHdsl7bYWIW
45Wc8oPS2RHkoHalpGO7aCiyt/Q/et6N5+vAjXGmZa5Y+233mQ+mttWWfgqF748PqcIzRz3KAkE0
7r1gerUCUe+KklwjwyxfEIRoSqNrY7ZXdT0vQLEjaj8OnBurJh0p4Pa7jqPxqvUO+C5BN1x0IxKZ
PhWHCkpfGYzEjTJ/bMzL9ElZNE11pX4soTt6w67OUpsI0FyYTIq825sTejtXc41tk5CQ+vtgavVR
ptm0pTiKXHE0ctEs83ejJEO0RgsHegvuz/xoHOsWYF2Hq9RSe1NifQpZmn46nDXbRWWX3CnYQBzn
ck9HRbylHVup+6u+LONNp6NON4niuM1+vbV0dWJenbaWq0hK6utT4dl8dKxzFupcNRr5S1cMO4Us
/g+JxCrUdA8dHjSvN6FFVNkQb7CAtyc8Avq+mVpn5y9tfxZStdA6c/GcqjuUVhrOmcQk0p206a0G
Gvkkcve/L+7f0RpA0CzBqoGxz4gWNIA71F3Bc5lOjyP2M8TqaCWHRZWkguDM86SfrPrKNF8Cl99B
FPETIvlofu+ctn1vs9o49pymQ7dt7/lD+l5iF01RIS2YOn116nKCWhOgAU4B04n5dtouWTeuclGQ
kEDL1aoYSudpMiZ2SKKWHIpeit57tbGNcYL0niw3u7fZwkVUhmiv2PT+9DnYZyaT58E1h0s74IPj
Knz6fcCtclOFZh8Ja/PRFyYIsv/P8Pg7Qf5+D8mkh+DgR0ijveHmxI2YFdUXyb07t8iKaOjUEFkT
51bXyV7Tu7I4MHiX2UTih2wwPCtKTdIW3PsBQLJcnAt9+DSJtEakTVLY70M8w7PPwUSUoaUu09y5
UW5zCArof7xqRM9sgsY80paeHrvZk7vEzbuwBteDX6qG3XxfsgytHk+sfxSaN+Q2Dw9qlJxD4NEo
MEyNU4BGJyYw5SNf+l3a8bFs4Fz6XdnX8zpDgP4hDGPvlkXwUvX5sq/H7LN2mpOZswvrUhoX09cg
r1MAjHyYz3hgg+08LdBfNTntpTvOYexn7ICeSPa/k2WrpdMlJ/SAm03xHxN2j+Jd769kqw1nX/Xx
KjGYBCtkR/tBB2o1R7K2ugWTz9zRC7fcU4AKrj/i+O1dpaGc7Ru9OQ2daE4ONY26LebD7zOjGA+B
XhanWTwB0XjXfDTjm+ZpTxPibTMLCOU3FohEJzeuXZXSEVyMdFfdn/5+L5BsGUreTcnzPWyvbIVx
HPOBLzmu/G3NmVhxCK2H34fGdZuD4hWkqS8e+uGipYLhDjXGcR4HA9WTY6Bl9adj0ELACqKw1j6R
qHs0Q1z7bUwodTvO9RtvD3x4M39keepwl5b1PpYKMtSFTFbu3R3mNg4i2MF7zl310IDofXDwMdFT
SLCVEqkQqX/JiXzYXBHum6Ynj/jBqlfZH6KGr5Q+1og19Wo7GMrfdabbP7U6tVPYXM210yIQ0hq/
esha+zDhuYOT9B+GxSXrCngwjbKeohunVtVl6Y8xzslXS2DtLuX80VuYuwiHnfepM9k3tw1eMmyr
JA8sJNyWo3t+q4IA0YThQDwujqtOYMZn4nGxqxOdVu6KmHqDtK6j0UrMI4a2d4RISDZKmUeI2Diu
SrKWnX7RV7Mdi30/YhXv/BInq2GZblQ552BMlh+7dGC/pyQ7864M0ONC32GBvdaenZwMEdfREhv1
hugybke39I4ChwlQTbCA/vPmWwNsfUAy+qWAkbp4Mn+01Tj+Jd76bMxF++EYko3cp1OIGg2S/sp5
fqhjoInYd8xtMiNgSYdW35Iwh3ZHBePl9ytiaeQlDZZnbGjq0AjgTs8lw7W7r3uE/quHqnuPs8I+
CyDAnePKf5R02/9hAb/fl0p3tmlKBwassYCTQ86kN/DSXEMkfaDyqXuMev//R5qSwUYnqRBnu2ce
bIR48X2Z0e4rzO9XJD7LLUkMr32bzMf/eVhk+7+f9oXDIZIg6vV/fyRDHdUGol/9whS/L+33lZLw
p91b0oL17w/GjGHQMOb8qER8FM0iPwyLdarAYAXZU2TbxF3SY9wN8z1/GIofNw8KqPm2lPF0qxax
bsSYXuJBtlm4/G3EIG6Jyc8nWtMuqVaFv3/QSZXDFWwSn+iZxcEngZJ8uKuAqH9o7g9Z7SGK+5/n
FQrAwC0vGmb4v1Qu4V0QXX8bAtDNSfYtylwUWEu6bMji/NYN+znNsN9KttEoM9WeNqM/6GQw69to
U0hQ9EIC9FfKyiMuZ1bpwClWwiSIFvBgr7nWUz7dnCS5UQgpn3tt+sigKIYuRiUoooQN7UTt0zt0
OzHi02ZoPftEuUOyJc3HD21zPUJXh61daLuqnIzn2ZT43iCQRWWjjJtKN1IUMXC+uY9iOceyol72
huKd9+3mQ9X0rg2cO3bJMCAodztjNSXDZxOX6rHORyfE27LXzdLfhJWGoBrlToaPRxuPesO0GPiI
oXUimh8sArUe6PDiuF0VxH7yDCHVDsPta+whNSE/xFmrjMFVqfZQdMm17bGKt0aqrU1wv1SMy7HF
WEcafzQKRJX6RApD56X9xm79i3AX0m4abRV4y5vvQAc6Fvxg3h2A2f5ZOoS2XZJF7AzJa1uVBmv+
RKnLiIbSG4q1lZDtSw7yxJHCjQZ7IlHQ8qw12UHhAB4XYnw1Q8oEhi5iukGKnuIt1yC08/JA9U8D
BIaZK63JpDSqY0rCOl6Zqt+0Js0PSfHpjf21wiVNDuAlscRbhkP4Ruj2aQjkyXeI5pYumBVbGH4I
rdkLwAeCBNAqjfGqm3HsI0uXqLZ09TLeKRS7RwZkMketCRVsH/LFOcCeLhSWJf39sB7qYlbPHByv
dDQvd/QMRF1XTza57HAE2T2BOtCH3cT0kUwPTo6KCQuqf8wWdixHA0rrCJJcOht531hapyJ765rq
VSw+uISOOk3ozqbP9IfaTZJHISB2a9gb4KQjOPRljPELNIavDn7Fdo5LhmjX2d6wdN+vTmsVp4Nc
x+5Q7TjF6BvRGD/C2boOUrKpH6yHpqr3i6ihtAl62nh6e+0rJNFaMpzivvuiq+avhr0xHBNV75zU
sTmAJz6C5Ylw6879nPIMs4Lsuo2cVYf/LDfXFK+gAKb/Jq6+kiU4jm2Goh9dJGrIGFtDiiygKrga
F9Pf+f4/V84/bPBABqZDTZao/PcJlAwvFNh7N7unUqcUvoiRUWF+ZTeyF8xaIudI7PIq9T9JQnoG
ToHrCGGCdr76IPd3RuGpNpOxMOQn3RQiKIr3CFY2mhi/xai3N8hT/sF5PqL8CBmTfMwANLkIsfSH
+xVUa/lBE523HwkkDSnuOHbc/qhtqVjF+jtXctX4Kd7tEbrEEMToFsaMZhxRyN2p/OIr8zYVer2d
M/FH1nMeWgahI/YQj2s0us06HqPa9P0zoYFwj6OLp8sMyNXUv4IBSANqmPOVKonULeQO630VLUmx
GTvjnPJBbrQqzUNqpiLcFuQpjE7/txDk8CFjR/OyvHVms+2ru/fxVdZOuUNnGCAyau1NMNZPjnL6
fZUn53s2/oYlfFr3NhS5V0AFgqeu29JmXaQexIytUFPuuomnd3sYj4Gstqpr9rKv2P6HykADIrvV
lGNMjdEQ5AHqL91XM3kEmnZL9vaQVttMy1l05bSQEpb+i7FLHZBM1euxxzDsK5pMUt3aFzryDg5t
GwA6K0oUJZjjgK23tJ7TadHgR93IbCgyTVNz3LiTxPyqc8jPnKi1g5OU2tadKpi6QVHPM8VX0Rrx
3fXjIHuDMeG0ep79Zy1mKn4iaQPHetDj/AteZ0X/U1Lj9fKVG7rB+BHoHM/64Gi79rBLegzADRw4
dzabeKYN6ETdsC2T5UBS7r5USAsMg9yJyWP8mLqaIPQmRaE0o/B2Aufox+ovopkC9a59ay26pFRy
78kacCGQch/hKolX8eATeadlm7LqObliCxiRX82TiUzKEvmuNC2KbXIWRFReCADxLefIBljGWDGY
Lt2MvOqKC4Ji54SbZMY/QEvbcRic00yC88kcJQXVxiYxx1cZWOCBGr+t3RITIZpzXCh7bXjOFJm0
IJHvlOF4vEP6soEboiMUp7eCyXXLgRMyxF3IcoHHg3kCbSVeuRGFkpsUh1S24gHy7n2Y5XGuYy3S
hvavDxcj6JJhNQBXKIC4iWwn/rPrEiR+isPzn6rIb0WKD21cfI2Z4HOwXQicluo4rx0/Y4Xyuprr
I6z5dlb9k+VnB2q8qrV0bBHNwwGnKYrSGeSZjJDgSMnUc1F5782ckqEpn9tepEhdHJREpQdNNLQ3
f1mIRNZgo2TV/ivp5MlzLd4UhjRZ6NZCm3EbdhgtgIR2VU3iAGQxM918J0c45jSZdxmUJ3FPCj3y
i7uOIqfuHaTZuDrIY1c2RpUlU5Cm+RR5jomLwc63QWPgg2VZ5nCvsSvh9EwSDgO12JgiLo9G9j1b
KHFohDnLWvMfDUokKArAcLvoPHOvFSvvOlOGdQyIMEcigqkfX2Y0OzNCOAbmOuCM0yFqrQYoVRtF
PfL8ztq0bvJWpmhoE/8l05hKJ7AzbpN42tcJHwrjWD/Bljap9tGVjJN5gDPYLqwf+vfK8tzSoXLK
j4y6bqinKeJv4l7Z/h570XGizfBMVM6G8DBEYISU6gAyEAHozenKEgiC03GTGYK6JJVwLxoA4yUR
Ppp6axzRvfVm/Uw88FM6atDZkmTbWrPwjCaXtDIWdrL5ONYomJ0cDt2fh1NtV+2JedTBxxj0e/KK
cQ05W7S6d7L001I5IwcJOwR3jDEjf/PZ6kt7EwYGvSGXZH4kGRRADZBZ1tVG3s/HtCeQr+D6m8FA
H0+byWeQGY/FMJyl0xv7xJo+OoLOR1pq/h9157XkOHZm61dR9D16NjbMBk6MdEES9ExvqvIGkRbe
ezz9+ZDSjLpbcVozlydCqlYqs9hMktj4zVrf2qtQf7HvJVi0GzW6qB5sWEb0pNx59NsZuflGVdat
RrbdmM0Wa1kQFdFZlnNyrAI+U00deQajszUZUoujHntl2Ikb2Cz78rW1a+2amzHuSwsWQDiv2OjR
FpS1vUN1jvLtBpap3CBb5qTwn8p2OE2VMo9A4qt1pjfvXEofffIjcdraS8lz3AcDAAWA91cpIk6s
cuvY7zsuhgYHsGTYmxU1W2sywVyVbnS0zRvT6QRX4WjhWstZTrhfMteeswbvf20203o0/QX7xDqo
txjR4nV0N53ssNM0zTnqom5T212PWa7/6jkNTilaptLoAQgItu9DgJ5da1BYdcaxaOVuzsX9YHFM
2b7vLDAg5UWY4vHzU68ZTo33Rl8bCbIylNnGTkOY59ojimQIYyjS8m2R5OapNONXknm2HMvePNGi
mOJHK8FcxOa1H4dPOKLjrbXAeYTZwI1O9hz9CMlslkImZjXNwug1bU2CSJb5y5Ehpo4xkMjBNKi3
0WQTrKKFx8nlvtpijFjT/L6Xs4P0ombDHDnyFbmgTuZRdy2mUGHAgnVog/9PB8+J2UVqAm3w2N8N
KVemnU06MR6WA7sgch9di5yph5LiGFFg+NqnFlLmuH8a/HSfZ8V4SIv+xWnadQ3GNmCls6a9qngi
aM79zDwg/clWjGJBLaf+z5J8PYGLt8Sewb7aZyLSE0jZwCeqZYkwDXEn2LSZc7gwdoS2+Yc+mu/R
vyC6i1yCOLQv+NvE+0UO+Blwz/6SDFTGzs/JTmi5sjuiRxYVbYT5K0kPtZFe927zxXD3MeT0xIzo
+9vqVJeFdq5s0BNp+RNK9J5AtL3bu/A7rI4IIVLYWd/e9eXcbpusOKZRNmF6JB3NBveMBYAYRXhD
ZIToTyq0XyNUhpvUDxl89I/dTCpAGQAo76ibqFpD6zwjYg3KGgtMnQL3nYrX1MDAOWD3H2CglOQY
lY8zsvx8Qpg4aUcnPxAqqO9MVUh8IsXzpPTbCs9Ij7by1M7JD9h7Op0Hi0x3muuVrCzeSr3AI4d3
jin9vJEvM+Q+7oWIkp2E9yh0Lk2fX1eajZXFLh+pYba+1rJ5Uw6XLe+cl4+PkLOGhdf3ik5A3plR
/xZoOHiFQkYZGRzgnJCHtLdrgAkg0MVSE0urNG5V7vx0mgxlYnMdZS3j+6z1d+TTscNIxYs9fgjm
yrFuP8c69lfDdd7qotzAm/1mWz0MVbdoZYMHRx/aA25DlgcDlrCZID8TR2XT06JqmXFwxHQPQGEF
5fXG515LrjKqw6E11pEd3Fs4iJFzARLUE0TUdCpli0Rx8rN4MxiDtS0omlMF9cQM0LnWfb3rUi7A
ecLvgPQUT2GMk6TFuNQTYUhEgPrSZ+c4del9V0qsLI111aEu0JkqYoEOwMRBtwa8Y5/tE6/XtmPb
tIq5yYHAoDvULGp8F6WvLDqs84W57XWamI6gPi+wSg8v+b3m4LDDXsb2HUUfsa0dlZuAT6AjYZIG
1JIiQoLF7NCO+2HjEMmKD+c+c6GOaD5W1mE8YV3Z8O7/jFz4M2MXv2pdRVQYdEGFIY3FwiNLQU9l
NHR9hIK6nN/ocNuV78/8/To92gx6u03AG7J20OlruG+t6HVo8Z0k0TFs6pe2ol9RWoMoNU3eIfyA
4oc4V1bhldueubh3qit+yg7nFlvUG/IHX92U4Fy9RS3bzdu5RuTOruItG6tjkHTnxuza1dj0FygY
1Miyup810zO1Au243j8T8MnlEPtf0TzuSRTTqZ/4sOAzBqu9Uqp8Hlzz4ksK9lA3OSjHc9ebwdYc
muVsfldh5PXledbuRc2oSJKqmYSIysfkrhzcM6lax7kH1ml1xUNjqaesQewzj5Suy7Ou0vbRBoiQ
MU6K3hmP20iTJNQnrXgqR9qaynzUuhbPYcG4RIphp7t9w6ajJ7LMYGUUtAUCmFU7sv9wZH4XTtOw
4f5wBJntVebBpU4KeHc3AhHDfmrnJz2r863gPol3z8huJ/Z1XPleWfXZaloOEMgwMaWCuTJqkcPu
Q8NQ4qyHaQeDTaRY63LrUQtxfjJCI/qYuIGKE/vcgbU0criGSlClTRWTyWzxhKVYOy+kURLTVGIZ
b4OSwbMqb4iLhNpVda9lqD0zFai2PjFn7FyND1s9oNgHONDxLmG80L3ltMhhj8HMDup1h3dusVHl
qHRDsyESOb9GT/SxiG4CiBLb3LBA42lIHMlQ86g3JOIJjIz1aD/NXfeAvgNgmsoflJ6d09C/Diru
R0q8GeEXeQrxpqsZnodZeJWwBgZC8oPt9bDO4qtBdmc4Fo+G0IiAG+21VFxOGI6W+Yz7rtWYOOMa
v1uNuxhurWRB6UCfYydHxDgfez26NfAAMVsYds4k3ky7fSCAbTvTm8TMjDWzuAsD2ClJGKLazSFs
iDp7c7TG3Q+5JTkJ9TctYjWTsHHeWBO/qTuYH4xhypVv4CLy43rVZTSOij0NHyWXl6EYuN9Qgeba
XZhzE0SjQ24V7cBK12cY1gRTE6aQtVqERtj/IQUOhaDGMFMqy/ORW19TNx7TvL/0hKppGZE3qXtw
FLPzcviZ1eJaIpPcIJcku86/Mbppw2TpwXRxxpGUwWtC2Epp9VgdCdoALgoHUDoZZx/okHVjs6S0
c6RarSG3HxIWo+cYUGGqFOVyN1nVjjJTzshPlF5fRTZIMRV0+ymleqeGnPAyl+5an14WxIxhM5u2
R5SMFI8Pc5B/YFRhOBr3mM9SnQKH/X4LoMuE9UUxln5as/Wqp+0DTR0shiEmIFSe/brBYKzh5LFp
/vDq1hBC+NRrjGlXWcZlJsAtTY1vXaU0RQQVw633St3g1VcaMzO1w53n4u24SYX2Ned3CQTL3WAi
LnaGiHlqS5dXavFtjIRgcsiSa+x+VVmTuWly40aV+TvLgnJj9eF9gHwxIA+IQyjy2jkkFdkJjEMD
ZyVu1DMZwy8l+r2JheYmU/JCJPWn2aGyGQhSy07DAEgIvpLr1aTzgpL0N2JEDxxhxwYxBxFyKn0q
nvChcS1zLXIuxIL85my276S0Qq/uoDSETvQU+XlyaguyHd0IPqgYFNPE6jpy/X5lBNnkJTMfyJQc
i8HH0TEBIMkr7Z0NaMnD77XQ2uduG14qK+Mt8bkfR/6wgabHxmZK1+bge+PMNUfBcJjdgH2S5rAz
TLpnkRXBGTUVCCuqF0iD+sL7sUZpripW5bXSbmyUB0dk1guakiBuu4vcteE+kd2ce+BM8lWx8Hoq
92dYI7ulcWCUPVqfqPjnleLuuuFq36IwWotZlFutLJu1PTPsnF2M5T3bJIATOj9au6+mQB0RFTdE
HhFgqVBMA7eFaIl9z+OMh5eD6DT1swgOGvd6fFh7qfd7YpzLdaJ8TNbiPDvyLgeasApsl+ROWmiI
ZwOaIqNfOPyrHDoDBAmKZsQ+HH22Y16sZnjODAr5jjjuNWYQTNkJs4ApYrRVOe4HoiewMFV9ohvN
j1kxPTD4K5mJyjPo3Z9lTuIsGoNSn/qbgsyjQb9UXDtp41jrdhaw7ZbLtenc8Sg6w7P0jvtNFz4F
4uib7eMw8umv02r59F6FMnuyQjBpbaNq5MgCdmUSORc8Pv1Kx5nkUXw9Fe0g4NBOW8uefwSmZLJg
+9u+s+5IYUbbR+xDn4ECdURPJLY4aU59lWs90dmC/XE80XIJptTRgCVjosSesDaTzhXeZLZ483t6
ao6rI5cAWlCzu+hdcSeFLM5ZH+zpzbMVI4BrvYpfLaNiM6a1CxbnFntCuTzblkHnMUGq4LVuQKw9
OtCChdwV/OMQc7P2VufUNq7jIUYiJZd3dqzJuKVHCKzpcVBOS2YSdCSaihgazKaRFHldGnBQ2zHp
vZ11sXEXANcsmCPbD/UjAZCLn8chJZoER9GhBNI6QpjxUni1a7HdHUGeBwrwSZak+zhtt8t/6ya5
iitHXhJM+ps5SdAeI1PB3C5vEYc5CN3HF/IBLPaPWxBgXh6aI6Uk17a0WFSODC0ZmXCeJlbqDe0S
walB7qoamhM/2dK77dDT3liz9pXHhVdIkJ7cbGL8d2pZIoSnzPnZ5lp0qBuQX6B8CCMMoIMqFPZG
SGZ7aoQslnmnGYlupY1PQtg5ls9M8Mo5Ir+dzT5cE/c1U8Hi5y5DhhEqqGi6O/TsGCqMbU+4mj+3
VxM+KSsXhFOazXMBW55k0UVapB3bVp3kOHpBzS8pBBaEWNfmY9UY6EvlzlFtcOs4tItVRIkVc69/
NS3jegw6mtz+Fhx1fQgN56QtVS9g9HnbYzFfae1w445R6hG2u8eL1F1FfLTiisl630LyDkR40E39
a5qR1+hWvx410XJXLc+BaBkS2dCEXSYNsiXdNfiwG9uHgQcyxeR63xRt/YYchOFczAJrPpmmYx07
rNROkN/orvG8AKVJNjJ17jqGqcZ1exWSL7e2+GM3t/q+b5KnxgnEDyrAAA+Gf1PbsruijR/OhCTL
TVonTyx1xSVxRoJKF4CQOdwbVvmaDdg/x/oDUo2FNIC8EYtpD/s8FgZBSCRs90OmunY2w+oCMNre
xU3IVqEsObxl4omEI9idcGGoGctYEiGdieGuTz+KnuVNSGDwKkbZu9FLtuy5UVzyO9G2ySEngK1l
p0NnC3YI1ey8GydZeIKUPs6VdRiQONOMQBmgeJ6KtP408j7HVjKEC0sJxyREP88R7kME66SpMu5B
plbvhYNzAlWJ5w5Udr1p3peRuYtM5W6rMdqRW7orp8K6TiF13HNtAY5tftQaSuaUganuSZSSbvE5
cuxLwejC0nU2gQP9Qad1CCPzkfPVZ41cBRabUFADIHffkq56Knv3YvRvqhRXDWbnYKqyHzboNtqx
gf7VLHr23NX8agRMFsxoC1JpWsu2HxmH9EcJQ/iUWE9ha8dHKyjsdQV2Zd3iLxtjJiLgXVMcooA8
JhhRE9aYllGTU+pe1NTeOHGMiClQGz0Mb604vgdDbu9qG6HniCGCnFVq7ABvdVXXz/bQhBteTupO
ElA1stuXfzZxaN4PAVyExVljitgj4fCLHLiDTVPnyfncsB3akQ17XdTu1RAwENb7yThFvTkfAJow
HwZtA3UhAFXW1g9ja1J/tkm8G67d2cgPfVH8HFLh6fogr7Awy434Rl1a1HY9eBaMShuOK1CweJp2
ZYOzJMiqm8TtiicolS/BRjcAZ9IGIYBlyByUM3eG7jFULjZDPlH02W92AHeqXZpr8qZBohIjY8vw
ogM4X7dqWMsjQVA0FxOIMBsTR8uOHxVedB1ZFA5WrQdrbt6fia1e/Cq+SfQi304sI+CoVg86kzdE
Duka7sEhEOzYqAFoewwJ3sX1NCp25jLjkQWJXT8of4EKTNgUIABAl2mQ5E8bq51MXOuALTSZbEez
frDTT6cazGvmah0ySxKouQ8iALwMwrlBOHu2jKjaNvlHKVxr23SLlIajJKPMw8jHaWYVBduUtGQO
7N/EQ/syBvpjbtmMIGl900SdNfxoAUDTqmFfOgaMqqmHQESyo+Bs3FjNC5IVHOKo8TfD0H90wHw8
maVPCG1HsD9cXrJPHmfij6DkkTWIy3Ms031VDD1eVirmYEr3bZdex7YjvLpcpFbISkA8dwkHitHw
CkXoVqiOy63I48MAXiqzGh93jP1QDt2G/f4Ljch70FHCzo3dboWcdnVTgb4Z4U0Y7C1Ua12NTQRO
Ynw2F31jU7nvvl18movYQpnQa2tmIKIWPaMd2BTUP1/FXN/3c44xnfFKmcKfhocTQQj8QqePVbBz
5pXO3VEJbVuwcbRN84assEJU0c4yKdGd8iVDW7WG5FRy0UxZ+YpO/h3J6raeQJEKfllR6w5ZkgMa
Sc15GE39Z9ZrH3plHiPXai/9uMvL4E6pcc9PX2t0HZvcj2GgyWj00OleSvjvfGosDW4Ei4tA1x5A
zrjrWRu3To1JZSBym8Nli0XnjAYFozMLLjTuGaMwiMw9SgSjzb+yYRn7tEgFHOPL742PXjzW8OZ6
lh9buwbtHTauuckHzN61pn+4CQJa4aDNr4x53KSzGA4xYgD3M87u8CW8JEbaMN45FQNLWied4n2F
UZApEiiwkebApMYbhX0BfNsjdq3q+QjJQrDmIYcjT374qc2oiSN7BSDna9SQ8BrZkKyRtD+oSPww
Wb0geDCv7TTm5s2WPA5BmWJLCcmPmMYdSJhVERA5316HRrKuyq9C7eFiR1u9Tt4Ja2WlXHVIKWZV
e25rVSwAabAdKPoMx8P11BhA0RN64A5QiGab6Cvy6VEk4tSjYZ4ZzO9CF0uaBMoSIO9GVBd9sPQ6
YQ/FIq8JbU3k5HtFMBMATXxmQcv/Q6kJ9uVeh9NRjtCH6m4Z6ZpqG2cD9Wn4XNvOHfEQ23lywoNs
y+schUnPz62Vz5Y0AFhgFxVXYBy+cN8f+RDOyEPo0aEBDhwGMWA0x30CItyc/ZATXK91f+u75o1e
UWTIuj9JlxAGJ6quZ6wi22gJfXSx1ttauRF9yPFLIo2Rqldh3aJqPWZqfJ4i5HwF1otVxGqFvXlV
g8hG+7ELVbUJghjooA2VAjk1MMoE0t+yCOtINV2OgLN04hOW4zaPvzhOe9bBntXyGYi7wdiFJlbT
PAKu1aQ09gbu5y6cN9YAudqnEYLGv+jg+rcGcG2OQ4bbuP+S5HgsFBphSRTSsQ82tP+u17Y8RbvH
CuMbX6kIyAKopiet40WskI4DGHp09RF/a1Hn7IAKHtCZ9u2Q3KiUsrFHcTIOE5LEgKUtiu5NgC3l
PI3pXnX7UncTdgPGqikT8EpJJzw6vQA5hP4TDSkWwqhtyScnMSkkiudU+OaNjVIoGnAFtYbx4ZdM
uPDzXgzd1/bDjP/MUJnYqCkfbhljtXVxctAQ2rH8SNjjdkGwZ2ozrhQTyMNkQC5kv3N0A91aGyq0
6AsKfif93o/Tq65EMVvy3HN9QkzUGS+GWd1O3SC9HE/pzUzeHcyMQ5gb8zGdLeGZE9Q53NetLh5K
P+go18NhO43VaxU02T5CXmhXfM4pq98Mn5wCsWj1m/yalW11nKPi1QVkjDs93zmh+4lt/scM7jSO
jfdJGNNeTbCUdD4HQ584rADmjW5Pt7XsQYcxIigqKzk1VnbwrxqROrdymE9DbQUXC2uXh9E13dRl
2p3K0rqDD93cmQvkZ1I1t8O5Z0w+2EvLjLiAovNcWC6sH900t46eS0/oIj/VBRHHGsbBPOckwXuQ
7QrLtHYjZUqZaes5QMMyg4PbliS+rwuKp91Y4fh2nWHeDE1vbUqpufTTzcmSudr1uJg9jY/7ytCW
isk8Lkg7ch3kCZAvsAnMjus2QpPfinIHVN9dITzOr4YGH2Bz5HVz15om+T6zsDVFHRJ7o98TNnzP
qc8Gnh2HZdbikKNeXjm2Dj0PnFfis6cq8uhYGbRgAsHXyoQB2oXypeZJer1giKvpkX7SNXRWck4s
Mom1rR+V/WambuQ9uQqTxj/ZUfIUN+MxzhIGThlIWMAORGtED6nD4nCMszdIZtux73eEx95FSNad
UNsTGlysOmssrp0KupIbrgebSxvGFE5qd5i2QNbAAo/MsHMTvos9fjWpeYlrONs9ssHaz6Od76e3
QwHCTnAdbPTI+dSD8jyYoQGTOj1YRvFagAdfO0yqceex/FaoH2SrvytfDiCzEsYh7TbSS4U0vJfe
2CnwjWXw5ST5fTqzJauXpbpBqWON7pMbRm++RRSOoaOuc0euilzE5Pt0EUoXzhviGwCWxbybENfZ
iXM0JpqOgZJeRUNfg5FwT2ABsKk+tjgoxKUxONootkG61IKhtE2oEw7M8xBM94MZ4RIKX90Aze6c
ZDA1Qy8kMGmnKOBJSbM3Pqrb1tYR40+OfRwSXOONPl5EUZ0gJaLOQZ/asTL+8xAw81+y7MgmVMqx
jSX/mxCwPyReM5Xpte9FeU419eDyOZ5Md36dUFqvsMWfCpKOrkRsuyd2VbWnz/YrZUK/n7j4b2lD
7ttSL360GkqlRDospReZFck3JxO+DHcTzChay/heKwVXeXRv1Zq4A0trcybXxcUQJkAqokQw++fI
SDPGxlNi3uQB89q8gBgEveXJio2CTQ7S7BIB4yrMx2vN7PJ1IfRqz0aruS6V9/dQ1KjFFBXInHWV
OSW3g48irnIndfHxRnp//uIZ/xLbpgQ1rwLxbUjTNv6YDm/wwUaNo6GdMwk7dmJNeX7RucfGYVkP
6gfcv4CYM9cbopGRPJSGu82R0lJgTsc6AVFisNBDCxdsEy2kEyPUby2raF/XCYEZAUQjEZmHuCSc
Ix4ZmhoNQrV1V5TlpgKYdGt1FYZpfdy5mWmejCIl/XZQ7FWzwH1wJm2Dpte5rbqx2joAsv+ev/Yf
7+P/CT6Lm7/n/zV/+0++fi/KqeaobP/w5d8eioz//Ofyd/77Z37/N/52id5rCGNf7Z/+1O6zuHrN
Pps//tDvHpl/+z+e3ea1ff3dFwuovp1uu896uvtsurT9fhb8HstP/k+/+ZfP70d5mMrPv/7yXnR5
uzxaEBX5L//41uHjr79IQfzhf/z28f/xzeUX+Osvd6jOPl7/5S98vjbtX38xxK+Oq1zE8uQHccex
jF/+Mnwu35HOrxzaSjBFUq5jsDD+5S98TNvwr79o+q/CVKbOfECH0GYJg8u4IZB6+Z78FSseamlH
2jbdkmXLX/7rqf3uLfznW/rbGGxp8wR+k27JckvZVO66g4dTCp0c3d/HAhZUeVPrqntYMfNHC4to
o2P3PsbFw1xjwpKSwLwGMTk56VF6x62pvAy6Nb6JvCWnO/aNjQqhYgUdH9bEp7XV6kycwTNg3GZW
+mByKN4gKWWlOJjdoXIfaEQRas2P+sC+cgyb4NZPkU2bLUrdcNJG6uc+mEjMsOoLHm3OagMPxdGV
dLErP1NQYlOzOahGYanL6Muv1VyDX5qD7DlxKpx0cRiigkAVb71Yc8M2FpExNU6qkKgpWudnvL3O
Ka4s+iKzcRCy5GZ7ayYUpetcjgA9Yj0e8YyhCoCuo1XkgqE0SRh6NdpmQi27LxdMHBOAImVyqMv+
M8pUbGxbcENPU+BYp86NM9YMGjvgGlnPB/MOn/E42pCu9hcaTTgf7DHSyEbCoopJsGektBJx+IOV
IiyJHr8kq25kRD0BOutATLB51ZzgWqqi2zoOTCiVXTR7Po7Md1RjyGzloHZOOmtvtJzTD3Knk5UT
SPVZUzKlq0Z1EyKOqiaxmQcVO0Qs9dZMCgD70YgJlbi3OdubDWL8/VBZor1KpOpx42XxYrKn8+0+
UtRJpdcQML0qJibAHvvs8FwWoQulPYRjggiuKdAeOwqn2RBE6sTSxbmW2ujvnahG1dgPPTROswn1
c9MHtidI9jkSCm//NMJCQZNgXPwTDz6KyLn2L5WRFneOVkR7ut7iyN6WyiLtulvp5PTMYaLapzjl
HSbdmEE96FDlHAOSiHngSN71xRxGuwbyrqc0zumB6FYQNZFzyFGFPuhi7G6w8YQ/O9tK7zJ2vLek
cUPZAld+R5EOcMdHoM/CTw0e48/6ErU2a/MiiR1QzYCFtb1y9WYZ9S1dMFkqr0HKv49WDyojdN6Q
vUIF14Q9ubylIkB5rvVLf9kZ0DzL6pTnLPpCfdBegtrIX6aMKFUNFjGa7VQUCCn9hs8tWKIb5l3m
fZPp4TaLFoKfsrPooZSR4QP3V+Yz/ZN7I9pmlJvMDngAcJagMsFoaQeCAeb7rHTL+I6beUpMDM5G
WJI2kAUGeHNreE2bl50HZyYgi1Ei/d6145jMkCowxh3mycT5OfpCPut53h5YPaLGdivRMjBLUwY5
Reqqej1wIe50NP/7xM7TRxT07gL+EzDdewD1K11z0T+U/UiIdYeh02krmJqMIU9WqaWHkHSXrdMO
mKJE4m8HZs+XsqNoLCwBjdMPUEGlXTg96o6mti5O7W3J0waCFS0dC3KMWJjzTTtU+qulBeoh7QPE
0a4qjjUCnhcN8vgBFo57GNjD7Ie4CEn7cbWrdBq0bVnSUKnSgeyaj9qjRbnJChajF2spVhOE16BV
wFJDtglCl7Mjg+lFRb3z3JFkfGfNNPF0s8amiZBHlNoicyF4bh1ZZXZo9Gl+/77V/K/uyf+zG+51
+Znft/XnZ3t5Lf9/uOtKAtL/33fd++Hz4/P3t+nlL/z9rivNX3VbuMv903LtBbz5X3ddnVuro3Qw
C9xyubk6/7zr2u6vgkTs/77TWtavhmGZvJc8jOIf1v/mRvtdHP42UllI22LxYmANcQyC0v9Qeetj
RYaKI0OvBWh17jJtZCWUdqStOhj8bzpsZe8ZeUbrURrtFf+P7kbMXyuDDX0a5Hcz6dcWE0ndKZB3
ptAcHaIWV5D5YIAvSIO+mfyDVqR3yOeCS8j+fhv0iC7sQEOw2hIfFy0+Eq3Ih00uT0yIjAPHe4nR
M3HRKYEUjXF3rQKldsY0Mxvlm080y2ESW5ueg4sBBBS337xr/yhIfluA2Mvv/bvXxULFLKhkKGt4
w+w/xN7bODbGkUkgwgQYCDAktJIKvkISF3TTlRk62tNMjZ+NqbluARvudNgId6Q6VluNxLaMWCVs
jPbtVLNIB/ViAQgFlVoAgFkG/OSWJRCLxkZIL9TJdHGqLLz4gx2vTUXjrJsFiMjZb3eWj3GnnfLp
bKqW+UGjG2fDao3HORz/8WVsobX11bPo0Mq1Ul3k8gfsx8oLu6RENoAUjmCd4q5wq+rBEpY8jQUL
TWQQ80PNOOE2RIL+/ZXf9+JBy5RHTmp1SxafeOjhQTJ6rWGdLF+GE8VVOHPzdxcNazJL43lgaMfS
2Zgv3182z6lZtfs/f0vMf31LeEcM5TAFsQyljCWF+TdJ0eEYO6pIrW5j11s01h+91P3nEdHkLjME
q+Ei1p6tFvUthlfzEtZ2/NzFBw1M1lMaPmoQ+E+mEZQVq6vFZpngSeN1JEb0PLpCXnVdJa++/1e/
fGkUrbYhGtZlJQaUoygbOKAQJmjrfP+Cebp9DuYrXVPlU8IFfO0bxgvRA/YTvI/QDYwLzt3rb1d4
J9Of4di8zRmf79JWdPoYAh8TxSAJNeGfv0rG7wtnCnebBlqaulwOCeGanCS/fZXGQMaAAlDK1g4O
Gb235WMrl3DEBTokahLrbTct9hXSFZ6omW2Y0m/4ZtR4To29sSAPdSiNx85V5riKFFNIUHPmdWIZ
+m7IcAYzHYuQZGOlZi7noHNkygzJSKVYDOf+CXxUsPeFOeyEiT6t1y+Cldd+JmvpgFN+vDgRkTT/
5rf+YwI3IEPI1AaKPH5nZYs/XK5Nk4y9qWtIZ2sybwa4elxWeX2em8bAqs7wuGaqgEdNKzYtOX8H
a4AhnsaO9RSostqyDpqYDzvZzez4/qEIKf2pBZJgb5XqivDUo4WU+FHWdXobEO9DHBH6GGDxV5b0
rdWIlIvxCjs16K8VHnQ5Hs2Y5N8OSdWmz0AV/vkvLP/lYsB2TsNvu6j9gYDa4vdvMwhzVRo5kh+C
P7AeWalxVgZhSZMTIxGK8WkPQfkItN15adR4gJXgPFa6IfZuEt2lQwIkeZbtGddLS7kbt+c6qtGp
fH/9/Uck7Aj5ne08V67+maMTvYuiRh41syqX2WTyb36j72f8uxPXprdEpCttQ0lH//5g/+byzmtn
BKlt1tAYERqp1l1M6vIQFyXTIEMa2OrwxWV56q9NM5v2nGDXfV8wAzf90z//KHvnJS417VQ5QONL
ViiI4FNUIZGgGAutkx5P4YXrsb9zqmiDiC+4qWfWo+hMO5ZI5nQp2mi+WHV0Rd9Q72GV3ZnhNO9S
gmQgveX5zu7LH99onG9vu5sf/34dIPtB11bC97Zj58VVmr+BY2iBdC6OxhT4l8xCHkBUc37Itbp4
alKwLxhTkUEsqXIR+XfO0BEoPlbaM4Ggl1kzmg8yaJ91f/w3p6m0/zhzE/TYppCGoXTXpZD4w0Gh
lWMKPHDhnWvYYopUwaceh3aBjLP/aCJnOIi8GO+i0TlVqjeeU26CB9LWSMfoDPehY1nttQWBIayw
UiSitYH5dBTjIci652nuxVlfwD2l25gH4ln01Tfbx9Fovq3hsXQSxbAXyGG9YLeGwPLMOvDixbym
XOyXQ20Pez1KWN1bYQR7HgSnWZfTXi6HmJvIfBOWhJoAmkdAtIBJ9JB2oBEoLEi2ELmU9q4Cj7Qe
EyTLLkcZRNDRsxkjHiJcYgfhNtE+YwF+MzB0tYGinb4pJ/nQjKCPP6B0JGBLTXlEW2McRit9J/5o
PnzztBiBkBXMaFwit0FTDrTt+49+4bnxISYfYzLz7qXQSVpkHKcDZAzetAUZWQHaRItCvKoDlYmx
Pza/XmgO+Tep+cPA11xFsfFIMgNrnrh0d5qoQIBF9rxFB13tIJogUVlehcyQkEhdfDBtSyp26ZLT
Arul/tKa5j7MBkQao1+VPyPLJ8yzth67WLWHwR3NK86+j6YNtQPykuyKnn6b2TT5JQnZMmbmp4X5
dDTajIdgqNBfIryg5wXC42T3TVeWz9J0iysZZISNdP2EEeb/8nUeS44j25b9IphBOcSUWkcEQ+cE
lpUCWjmUA1//FsB6t2/3oCc0MrIqM0gC7sfP2XvtPERbJZzvNIDWWCl2iqQU5PdEQ7O3bNq2YVth
pOJsTkb8xsQggPrEn5ldKYdboH+rsvcmPJi+vJM+9FUqL4eUQvJaWPXwuVLHfpPVcK7nnxeOC7bJ
GYedImSWSafEzRzrhrtmA+hOnjVUH7YdUuToSICwNQRLtMaIduVTOXBN7MbpDppVN/c0MjcWE+4F
pJfXDKf/vZ0N7MECKBise/3HFBNnGVtWeGcEprcTuQyzGVcgTDEIeICs4xCvoKp4Q+owDJhksIhr
TUpbgjjqn826t9+nnsGrxDTxFkeNCxl62onUqo4x0tYbdDtizQRuUmogJq1Ju82TLp51Hf1+Sgkz
N+fNfHlpTs9BmFImzhdB8Z//oCugZwh9fJtcRBFhk7X7ar5zu8I8ymzaekAqftgCfxON/Rk3bXPL
ZjJKz2kRZaeW0BCU3PXRMeFTsFk8eSIdbuh3+abIcsy+MptxHvDR5Km1tX2Zol0t44BlC/Eprh4y
JGw3PVcuSd5DaeFpxx2xXwBDhjW+yq6aSPEtiubkj2b+TDqfviHIUENhqCe/SqcNrwtHBZy/e2wj
1z0stxp+EExMem3uHnQwRmalPapnkGRA4H0PmCv33GSgWpKsmJhRkDAv/0VU0S8AudVJUtHQN80D
XKwbeXCjEAluyzMSG0lkgUq0MaVx/P9v08IQ80b839ua4XiWsBhrOCTuucL+fzZqSPFooyOTrMPl
045Sx7qYg/T3Ol5Qclqm/i2bnPqKZ3bs3yeiK54hW5AWE7KIBUoEknv7S0fNxMkj/esDNS9HnKRT
31/BZBTPVVa9krNJhpCOXQc/PbuUGiF/tLpvnZOSBLqZIDYDTgwR9NzDHJtmlp4x6PnVAjkzUtsd
SjsGbNFqAntd8S7bpo3xUeDZEbJ9mobPx6+S1iHfc8dgUnnua1ZXKAb6VKyl4de7SbH+BgLlpom0
+As4FXRLs/8nivvn2m9/F0FrX0i9rO5mq/3wKu5dN0lvRjIUb3YwA8PTDmMoWHptahmXU0W/m1Zp
bWrDRHxm2Qggh/GrQX3aBL6z74nymq3V2Sz7CInJAflGT/CiAOnuEC61x1IH6fZYB9tEp1k7Qodg
sEZ4HKJGdj7UTVVdtve8zp2dTMjRsUkgk3Ee31NvNI8x5PatnnWQ+frusnzeAZMsyC5q1fRN9ntk
r7o+lklm5Osqj3NSj9Pph+hzhOaYOrZThT1Jx9i0LfG7vIQ9XqrcqJx1UxJ8V4qwfbJd0z1ZSfJh
hip/8rTgl+WG1SejAe2gCu+FIbZnHz2vfKmbGtzffFMT+f2ZjuWciMV3mLBwb/rWNG/SQv1ROMCI
HRfet6/Hh9q0E/zv6lfEyeq5cabfFh7ZY97N5EtWD2iXGmHuj6sIMfbXcp/1GUceH2NWz2EfWfuw
Xi6bdr52WhPxyeNtk29HCKU54KYe9fQTz3sNqwzmTzhnoGkJ47ENKKP+/LiXB4iMdYi41Wh7/mEp
oVDLxD4WA9PlGhAQ6prEf6piAQXVqfozccO3gixljJTZlGwJUk1WyG5/loJoZOaiEiNpPNDVC68L
nkxO4QTBr3dWbl3ZNzE/yBpc72M0N1bQHTOTgmK+UZYHh8MzirV5lSvrvjwWiWNyDZgxjvqm2dJn
BSofd9Eh1PtPLcHXVxBn8FXkybjSIMmtk17Wh3pixabMDK/YrPW9mY5PxuhZOPJb+saW3EXJlP8C
kLGRjBD7GcH6eDDROjFM2+GmndclqyaFTEU30yRgjvhuXPyl/TeETtwmbGoTIhDLlaTWOeXedbub
6wzeebmIFSXvpcUmXdKfLztCnYXpvqeRMEiYN3CARO1Rb9z2uWlhyQj7j260xc+6/t1MrnOtDLcH
ivMPStnmRxjF0S7IW9gh0PxB3A9yNqmRUZA4fYNpCPs64+QDnOx8i9rXuvk4H7ZmWHL5z/yDKDWN
HV2CFbIM+1rxvd7A2ZBt0zZcKArTY0CL/tvzgSIAS5g/+yFsjqbgfpP5iDOtmeR+DhjZUel9+MnQ
H8RYvSG2Ha6565RbzYKMmZMXVlHY+4ZEeSY8lIMAUzaqbt1DPR9j5Ri/J6P83ecxx2EbYw8ADDJw
iEltnvIIduIQF2LrKwZGcJDvlGVqO0J0wgfmoy2oTW0LT6r+znr3ZXKLe5eT0euW4wdRPKAs4xjD
X/eL7YzGToef2PFIz+vx75du84/UWWWq4ofKG/OYwvBmmh3Lp0LQ+M5bFNcYDj0+ALvRMEEWA6a4
0pD9dqzaF8Ozq+/HLSaSZnwWc5VTZBkBdCkIpOZr2TumxvUPskF08dhKBj72BEkssg0PgcCgd6/L
OpqnnDNyF5jYEFCszEul0X9gLlFHlQTeSxNzbiyHyLrVHVegIsL9NHCXbyckAksh2elQewETRhBU
Q74kDdeMiuvvUURXrdL018m34kNS2W9J3xtbVjT7IwwKKnWS7PGu3RaAa9e/lVh1bTN3f4+Ahmwy
ywA/kHrehKQtIatST41VD3fLE8+uXfpfftmKXcShcF8Hjvc1hubVGZK1zJHzVqUXHy1VuztDuPVT
X1r8FuwaQSh0gnBc2kD+hHO2LHLKXzt5AwGEqzTOzEstOu1D0/VD0UdyPzlAzUIMoMTOym+AacMu
Rae4SwNrK5lYIbXmDjLnvlte90D3JuxMUoo7H2t3ac0/4E7C59G29k6gfqVtOGy11rY+MVaQiMZy
sY4qzV1jYXfuj49zcOHptMoc7jkaOsOe3ii6XhtVVJ9a2hTr1Oc44kaTdu2MjsqqzbV6DwukJATO
Ko9VIyBNsgB4wS8vwy2e5qbFBZ3BUQAzEnrsltLutR96eXGYtr1Qs1N8uYnzEUxR8eyPUgApiN98
oqdbz0bCF46VtU4leTelTXcvtjA6KysuYG04+QehudupE/q3mrBPx3XvBOfcQBg5H1WskF5X2X2h
iCujTdxMzdaPWm+VmEPzhHDfP4RJ+0dKF41MHa898ELP4cR993+e4fQjJ8Jx/1D6q6tph8YO1nR/
jqL475yY+6Y53J6hMFa6TdK92VoYXyKNVX6+SEyvZSxl9c7JRGT0lb7jaRSvZZMSHgR5M0SReyqy
mHbNOJYrt4/qs+jIvH20wbSkJjMUCSVKzHIukxtvDQE/IdZhzIstg6NfVFreGfsV40id403RYexc
asjyP4WkkaO6aaIuQuE774bhR0m8i6IWBieUgqnl2TR1OyVLqKB9Re0STyMiqzQ8p4p/57GjzYtm
XRFA/kKGvHVkXjRxVdqFv0MN7xPJ7Tlbj+nduyei36q04CvNK0UVEGYAEjXayEAF22pA3AKmcwsU
jRiqypbbpkb9kXq9fUswBK+THGQHUYfVxo8/rNht34h6I+iZINoDHEz7pgfaHw8b66HVvIvtWYxu
ceuJ2vksTcyyAZ6hkx7D7JgEQPbY2OSF5yEu7U56iFWqjUTzirFWaihPKl3gDDasejUknnFeHkrm
xaIX5xQ05kW4iKweqx05PmQW4hO4OAyWL+lIaIul1J2ks52Du5Wca61gmdLLG+1t0hkDjQFpr+F3
ppsRV2R0lgBXhjYN7qAXhpXEg7bqzVj78BLwD07Qo3pMjHQvU4o9iNfujUzbAWn1KE92LeUd3+qz
H26bUc/eS3Dtt4B2tp3mRLIID4FibeVvrdaGh6rP/wl0lOCAz6PTMNXuV0oebJMYl3HixwiA5dnR
keBnwik+quZpOQ2lWso51hE7fE852L0EB/dcNPYmBuRYp8nR2v23F6fJlcS2AEqZy1Eu46DCTuEe
cLXkhDfb2int06dmJnHW/qSO/TCeVReW1+Wh8m5WX+PUH3B89bnDzTNbezggSYyAh6XGQ7fW3hxb
O/MpE+cYdjnfBIInxjHVUfpQjdrlfDaKsNo61TjeEuH8I1GgHlrLG28lRsHbpDd0IWiYXcsSIg4Q
QZA7Xe9hsBp/TbNFeUJhsM0SjsWPqg+WLWeuoe63LbJ8HoRPhcxZtgZtJw2QsoX37gTUgXVVio+6
eh+4jN+9osrunS+OzFl3qJOAizth8xIM9sqeQMprbDX13E3ioB2eOwgzvBHNfrVNbD6PW71Kje6O
drt4Q7BcuZ3xZjeu8TbEFQNqXJZI0Z7jtCIxpG3Ms6055LSFDE5DTw4HDmbAiQ2NCFYp3Cfkp+2G
yorTVeZh66kjOk4IWwDu+a19HYnFWPY8zxHvbTr1GEQpncHjqUsalifsyx0dVyzReynJ8kj426+V
Y3wtDbEl8UHM74qk5icEC87KwqKB0dQHp7nQJ/HTnB4NKb/+sN0seU2Z7zL+cJp7M2AJbhtcAU5U
a7vl6oqaQ+dVl9FsoFtb0fRahZRdhZqGo+a30+vQZpTFU26uooCXWRlgnZtAWBn0Agosefkh1C6O
8x1WjbYbIi06J1R2MFLnp9nyVEFX53VeHjpHwdvA5xVHAFUjjNdK1eNjBIG5rdz7RFYZJQRROjgR
DPEsAjmg5YWzZ3IagQ1JqPnHFOuhX7k/W9dFhxvlx6EEzLJzU2bhj7KJaX1BcmgSnkwnBGQTNJwE
5q5X39gfjiCZcW214nMwlH72B+iqM9g7bkvAlzUnlLSc1MXQMAU2YNGQhfMdwhDGJOCRxKOl0LMM
bEi5YiwXyWy8RxODyYkr9IA7Qd11V4UvYIhXitMLITtVjs86aomWImuoBIIMgKfo3lvXQvQ5WDEm
FGTQzUDWZ1R0l7q28+e6Bvnip9m5jTOWSGAxrxRIIN7wST0+hwpY/TprjSMSB7FDJGt/lip41xsI
0GAXXnXNIk8kbTd13IhrxsK5V7NLsc7M8taK9I/dJyPkoaUDUwOET3P/6jfOz4Uia5aIlI2GLgVi
MYCOVee9+np1jYfC+G4DZOtdaioSYxzy5nPC3jzQqiQ1csGWac35KtL+Cf3oqUGM/kZ/Oz8HoXoa
HZrC2yzvXLIHHb5MP+Z4Rzv6lUKz2iwxKE5P+7z2dSraQYak5aTJdsl5sMs5WA6sFH9K7EPtowBz
JmgKKJ4QtcSey8IPYBLmzvjlKpZGOaHDmWLCxxozIFo2RIArZkJtS0njWoP9l4i6O3+jDmF2tsdH
ObVVQDsmtKdtpQIc/FMw3CzaK25tY7GYWQqbDhsgR7Zymy+H0OU/mV+mWUsIKmAUaAFMIBwvC85Q
vLxjRJJL22j9Mcb1vBukVv5ErtV77fRTG/M3hos/Qzp8Hh6BeaxNJoTeFR9uWqTHfOTtTy4sBNUJ
62qqxL4i77WuiMaMvVFAUTQGcRaBEOflWTf62Tac9Hq9ZCQsH3CLwGeX9K23FcNM85/Zs8sDCqRD
ENfTya+jkzFkkHScgcgYQWCMQzr00liXnpYfRhtZNl5UhoUm/JvHgaKwFcMzd6Vkij/Ac6BfGK62
siwLIEhj0qsZucjwVZMsb7TPOuOpZxWAnDcBXxzthBl0FXTq5sdTec+b5l25dfK9FC8kgqivGvpp
LKzoI6XLe8kbguYaX9e+OINtHaeGpgdHIC08eSAxkLIaxfZlMuv8qrTS3XmFhLrczujl+SE1xDnI
yvApTvsfYCaCP2y5q6YJpufHZCCAVLwehmE74HP9pYA+M9K05AeDIWanYr7J/LGds7PLMx0uLqHl
qTm0d3VISBzBABwk/7hue+goNpnlK6yfPsmIkw7kTTUYToppbA/V5Iz/dpTDMEzRAbyUHtEllIYv
iUnLiZLuJRmQ++jCt9Z8N4RLuHTwzv78MD7KwLRemS4Z79oUZs8mtkp8CXLYtknnnSa+OBKXU+Jj
G9igy/Ih5J6udLpFMMck09Is9xp+FJ/BJNRzN2nbymumayTS8Vkfot+PI0loWB8PFrqXU5GZgL2c
gf58O9KC64mqN002iDmwzS2GabesHK750y9D7ctJp+Kw/BhsxIxe74dgZ43CPwOhucUq6f7YM9vV
cIdvbBFkbzqgruxMka6rCdC3U3iz7M4+NyMnfY9m5DEPDWOPT72+ZyjKVkKvw9+Gdo89b2d0Uf1f
DRwVYcfIayNdQ9d3r/FE2mLU6CQqzy+NsbwkiGxXvphTuHsAeRtHG5uNiT+crrY8DwAc0nlfLSvn
9dFVHCa60+gewWvW+C3ncwwILALfvOFamIig896TO5dG7RVOjTsXqsxIk02ao8aP5+KVpB8Uvsa0
0RICxpcGDSOf7Jp0LZBOosVAyZcMdGhdL4OjvMdH8ZiiQXi3YDHW2pWcWXu19B8aj3aQ5LA7NC+h
7El3RQD/eNamkAwsRneXPD1Q99vvORSRuxdHe1MV6qMFWnlrA+eXIlrkRg/QOCyDy+XBmQCSOYaA
eRT71r4wy3S1tAesuuhRmhhfvjlqd5gyQFmuvcnhcuyj6pPg9fdk/loTvo94cIDhzntu1RooSeZd
c6wvVSvTV6f3vqmgKFGV7O4RWJOwMo230i7/r2dKkcigS5KFG9264o0JkazkVkgGBPb4+Weaf4rV
fKgsuuHZUiAdaHI+ofnOnsiU0aTXvXSW1h0fbUwxumdG9uUNtuyKqN262BYBxKuMdJTNZJE074YT
loD58IHk3LgUmv7L9fGH0GHM3+qiI9hQDthm9MTd2W6nbW3bbo8SvNRKFrZ8AZlfrh9jLA+JHtwF
e21RrB3rEB0wegPtZQhxMIWRU+2tOUmKwXpyfSymlZle4vnQZ1Bab5paNk/Lg+6OwSEbHSpXOff2
fLzy89jHzoebExnBUz5MzXsSmy+pF8Cgmbsd86uxS6fL49L17FfH6c5Ypeg1RNVhoE2+XRZzFE1o
bJ34ZfmRaxn+SQAawUXIHMHP7Hswgqxy22uSixxbG7IGVnYkWGoMYmyt2lkXpLeqKHpeWq2pDxIt
tFN/Fwa+ePVHhhNIyc8xqea3Wgb/O0lbao9RRpJ+gjTw5qoYPS6Z4HA/gHk0Jype54+dvqkG3TXI
HiZPmYVraDLoNs2Ti8Z0ol2iQBDmXfLH0ML+5jiDdiwU1OKqD43vsiq/K6+w4BIkX01YBCACOmc9
GL782drGpU9nDhvQJZJAiAIqB7DUuK1IuaiOdeannxR9G9NMIVDliX7AeZTp+8BXO2nKw9Ko1dOo
vE5B/2Ryntz2Q4tF0QH7GFgYGUXeOLvH549kdNxMHr3jlTf52b+752NFLHxt3MNrTS8SzdIlbMlV
5+xJa2X+CtzIJsJ2xKtfQwKFa6ZdHptVAsArYwbgcUl6TwCFmlf8X3CZ2yo/9AFNhdFDGpekApvZ
LN4GCy4+BFigg+iM2fJspa8A1+gjxf6NiJ6v2Iu1c96p9l7qPeV0q3q5tUrRUBuRIV7N8zVHhT/j
Vnl7MbcLaVNHTzR0yGkhJGPE+xbSc+kF8cR+QvdyNAmVDObEmGV20XjVjryN6XUKBaPF5RT5uPRN
bwQNM1+4VO6AtIf2BOgzWeuU2S/5mFk7ASZhF0f6kfnn+KXDhoInXYxb6KTZGcVVtXG7JiarukdR
5/vqWbPjFodXl1057+l7LXHEhXjfVSqA1yZziJEIjP7oxiOIGi91eA8tJbaGDZfweOqYsf2jicL5
rSl/m9nqrYnovjnM9DEdEHQ8B4fkdsRSDGBuv6gkIYD90cPKPcoO5N8kI4S7CHbWPb3hiyA8dlP5
bJIsOd9MUd116rQmAEj+ykUhkCu5KyrPvySV+TMYTNawgktSwpvG4gW3AUndzp7yi1bY4Z/5CVxv
4zMkZjposhI+Ng9u1f/7TH0b9YnM3fiECaZ5gU14j5ymSHdMZrkuysA8Orilc+kI4lz6w3L15XXy
Z3AlpMj5WvQr/992GON/QMGaZVDcn5ZLPwKnxVloMI5008RONF2xcQcZnIO++oXs6UuMIUKVdngN
EHIwvC6Z+hUaUTj15fGlk0RnPoQTgQXTXwtRU6PIAW6rKXeX10G9Xb6nro8JnYXNtEkLI7iSKUUe
2n+eYRmmRZlaw6muPpbT+/IAGfFSMHB/yonUQg0fVduoSUwo9k72ag3cmS0AM0EowTarpX0nIepv
QSn4lguop4zb8frq6rGm+e1+9H24TF2sneq5HZsN9ZVmkvGkafY1bEHj4u3GGGdr3qcAYEx/VQ+P
2sCPHiMH3TPfY6BC5CwYUDql/lEWkUsLmWirMTOTpyG2DwVdWPqIUBQfXa+pz1kByesuaxL4WMxc
6UTfoVnZq0zYfxNsbWx6mA+hZcjXLgnJ7kZQ2zN7XpvI2jdOCdrILOUpsfLa2kA7yvchchEauyTe
yElYuyQYiCwDCrDRayaRVYQ4Ic7a5ooP1qVy6PJTZFvOGSsYHrrO3C/VyXK9RulIFnM9871QgW4M
lKDXyn/BQmbcax2ydtm4r4WnddCfuCghjpVXL5vsvW0Mxk6ZBijEtEbLPwTha9XX72K+A+lv10+l
Mk6D7m+daRyuwSwMAG5bPJsBlH1YpMFhFLLcg0ghhWBOJ6o0Q25rr4H/N0zQ9lVKW7H2mz9+YcxD
VZ8EurxX96IhAC9AxnKOE0h4j2ZBObR/8F9k51DF1XF5NhFYxLM2PqjI+rLJCWaqF7vgLSV8kgyn
ZxcABiZsa5P4pn5q5XAJ57C4tuzrfAfgHsBf/V2O9h/A3oKt6rcDySiD43XqTYstfpl0PtpizUDL
J8jVZaol/tCktl4yk+LWr6snkzgil5lmX43Ec5BJtUn10CVqVRU00bE1Vl4NXlrBVIXVJK9YIdv9
0AHXn1p5beqyoXM8RRwU54ZwFpCauyiwCq+CiTIU1n4Z4NJnIhdgXuCHaJYlzZNIe6pAeQ8AYNJO
fC0tzy5jW7NxzK7mimHpReupOV61RBevcvBvjpioUhfZizV3FFonl5uaQz8UIyDvXsBM20+8mph2
3JsgS7EKZ+n41asRkzQjMrDi3lnqdnyzU5qF8/JvRCI4hQxRIZCxQZQQDj2iU41/X/h9nL+Z8xSG
P7EZzh+GlkPa0gVULBO7cpr9wqV/KvDxrpZNZoD/cF5eVgXN4K6fIHjPvcaUt01cdFgM4rfXBpeU
8+1FeHl5rsN8Ow3t9D5NqK1jhc0oG63w27RMhEPW1K3YPq2dJDXg7DZaAduEarTN7GIjoz686jWN
yMdtXfeNd7IJmA7WDOeHY9mX23gRCDFaaU4PUchSH2Vy+oLKWc3dDmfK0rucbHVsi2gmTFSME2KA
khiTtWub9z4koRywqZ++i4FLyrVtd5tELYEhfSgOrcFkX7mW9WzHif1sy6F4CokEhU1tZhyQm+y6
PNPnl49n8NY2URaRateEikFOtIGDqf/E7DttAle520aE2d5OJTHpNJPXPZ2hHJwZ6TscFnMnJo16
rE+P8+OcdOPOQJrJV9X34HQraQawRG0vCbcwBMKHCKckKG2ogccnWvg3Sjmkl+TPyFEhvasVmUqj
8YqMQ+1ShUrFGjePawSxB3r5SWLLc5OnpVtqinEN5or2W+2qU4QgYBXa1vijaNSBhO/uM3MmG5d0
cCAtYDwZmHHX/gDYPoU/xOnEfC2JCxrnVM350hB68fffOr33yCgvqn84OEPmx3kM+UuXL5Wfw4WA
BJHmU/7SFJP9ijJjtVyofUIdUIJhYCL1MQZZ8dVZurEPKgVvL67zSzWihhwBCd9VR+1noOzZLi8r
zwERovvyysm82wDY7462rdQ+NXBAlQxJsIS7DR2Pydsud7l/Xg6bMPkoKbOiuIsZfBxNsCspRNS1
0DiwdelIx1ObeV2df6/BApzjVIMly2wV8WvR7MxE4QZaXtK1RlycvBMzxyCjle+ZqQ3rYi6zVDxq
e2O+oob52ori0dgE1Zhvx5Zukxv7qLuERUxcpI6VOQ4nMkaubWayHbkaeSLgn/rB9b4QVlPqEI/z
HMcdKvsxlXsnG4vnIm7CvVbx6fzb5uabXnY4quN8rXcZ/xRzHHIAdKCQgZzOwnDdbchHtsq1ivlm
FDUrwJYliw7LiRe1hBl5hMvM2Bvkv339IwQNyYFwrB7Plp89/nSgziwrSIPJnFvWtYwPwpRANi+O
tZdG1MGL43lwq7YFnE5Vdp+D6JjzlklJlt9Iq4/wlyeGdOGu6AzjCXW2u3Fcrfp+THBN+JztvBfn
VQH6nptqo4Wd9qJMIMtN2L/FjMPetCm7jOSqLMrLzPzdCcI5rWUHGRIMf4hTnJsQ7Wukj/UbizdU
YxSPoJXc3NiUju0fUvt9Ub89ur0ScAY6XVBxfJnZwZHGdDac5G+q4udYdf4T4oTi1JD8ApbKj4yV
E3vVNUxfl7rBacxxO4FxUyLeZ5DygDGhU9QywoYMkoB81D/bEhXOGwREC9YgWVIYB9t71aEcHbWe
4PSOJkg9/GNYjtrEnc8aVVrHije6qs2+3RmO/9mCNAGKCpU6NvlCbVSlOhcOC3WPEiQw8CUY6ElN
xXwFbYsOFiJzqpeK0dVGIyl7j6VhTHIUKAHpcW1evtqTTz88LvCce/WrP81sBhheQFdJQrAMAjws
uHMBwQMrlO7/RClxyfAWNbcFa4qk90rA5tzSDwixTQ6NH9HWqI271vjmifcTwTxblZKjBJs/xGHJ
d22EjUajGQt95OfezFo5CoJcGQdXtHiUc/Csul/74JYanwF/Q+ASgvhfZpZ7uz6C5NGSFW9WMtn4
oJURTU2017VVNQvTw9C3dqWsez7/q0Uk5iZtur9GBomNk6/48MQivxl3kcbpM5uvJHAS/GKcXNo+
HFDUx2ssFMYWAulFaHZzNhBp7RjV0wSe+ifQod/smRtZFcPZioBCmWhntkMsfnpT9dOOaESFc1BW
mv0O+uk2FbG+xdBJ01eDwEhApE5yli34RKTugoIhaiPBkXrVwz+NKEmCVZxSsXetw+KTM26+c/Ny
2HY1GrjO7mchNn2QGM08CnM8KKa1t32Sl3MbtaFt6X+sSX70AVK1ETKFEuYfpkz5M91/sVkeNHJ1
mBNr2cEk+m5SVnRRevpkKR0zcjj9w7wwvnmjeJLjruk5uE3Q8DeuCbmcuPQLTenh1NkaxWMIDMUm
NXwVy5+AOW51SY1B9MafPqD3g2Xo71DAMI29nmR7+GKcXH1FhuxwV5O9TQkH3ovBTAgopVKbBOtB
3Isfqqzxs6YYixPGSVrzqcIQ/Vhp/rQkm0qo+wdEjflWNGW9aQBEKwiIRRNvI7viKGjozyBbxoMO
w4gFvHkDqkWUVIkInvAlAQ/7rFJ9PZZxTqtg6Mny+B4KxGkqMLJ7qeAMoUBhIkeKTaZ7H7Imo7Zu
MYb6+WRzIPZ+h/nk3pSxRU/S7Ad4d+ddWmlvkeIrzUJ/Y+j9L3/YBWOO/JwMDt+lWxZkhrEdh/TN
R9GwP7q01I+ybV4RMLgvCScx4MJdVZg7JdBosl5VwLWY/HVJLNZl2+74f/UdjbJ2ixl7Vcv0uW2n
D66Q8RAjblqbFiLuIvSCp45A7d3QkZuIc2/ap73RHoNSs7bsaPiDwYCEHPw5I8fWoVXaz4A+Kgt1
orZ6MTUb0NwDQ9oGUnXriX3lRmgigK2uBtMsj4PDugOvLe77imvRHfaF5XDeNXdTREhjkrrltg/S
/ZjrP2kE/hrsck+PMaNvKN9mGzxcHhxgRvoyqDbZTAHEf7PWw0051f6+KaL7WOj6pkyltak0H+tt
3RzLUP0wsfXuapmBOCMtph3Uqc/LdD3kQ8le4wLEM9O/Rhyy4bndXvkmgTct78moqDcYROTbokoZ
LY4WmCa6z9zy8W+v41rIhGtsMgMtbOjlBEIa7sYEFMPggtINVsq2CWtMg7oN/5VgX62PVl0AUSYO
s/TkR+41I7gKPAJTRcHds5E633ecW9XV7X9hZzTPjMZ5q8Iw1giOzaNZXFBbnuh+BDfThUfmyfQW
ku+c9WgVPdJTirw4aRKlcZJxVrMklALHnG5lxCyj87tu3SPsWYSxJGRV1wY7/jbyGX5IJ7D2BqoB
A9ngoSmhUU7SWOMsl6jZTPrfMA+An/ALkxqEEg8rqWU5zy5st9kWab6xFwQb3FT91ghSa13FOjGG
nJjYyYzeRTgUBD+MtjOI5wzMXW8iu4AM8WfUwDu4URhvPHKPVsn4mSVdsiVXDSFPBwQyLnYegW+D
URfnYPguGa7TepnZR0Z9G91LDLAoaLQjAALSjJwm3cWjqZMaC/BKD+xtTJzkSgIrVvym/CPlr7Q0
nr0GAUZb417yOh+uQwp0GQWY2pHlU52C8NAlwb0ze2+D1xgyXvRVdlLdGkCgE3SK56wqPrUMboRd
Re9tYv0p6+B3yHFmo0gm82rfP3EnbcpK5k9lpLurmsykg6epb11kAMCpB4gcgakaFVsEau0Rth1p
8nhWm2oUB73pVrY5dXtTVCBlEnz7VTMeBbTgqzs/2HHzPunxj1aM/XdGK7TTw70UjX5P9eyCTiw/
dgRdn6GcReQaJPjtUSKvwDY691lPY80nE9GkHPxj8ytyw59eFOdXNiexTov2k4xc7xpTSG+ED5Gy
OjoVAszC0IeX+r1qp2EroF6PZfOrkMGLGXOYxoq1ZsnAwpujKQgnT/wPYee12ziwbdsvIsAcXpWz
ZVmOL4TddjPnUCx+/R2kzz29sYGLiwYIiQotSySraq05x1wPVH1iUSGSaWpt3eaOOLW2d061rj4W
muDLarJ8hR+fKPjK32mjznnEoqQH331tdHCEo0u/Oalz5VpTclobzIkXPhIhV6T+LnFGZQOydBk0
5JI5Ld8ShcKShFKcoCZI7KILrFWQemIbVNZIpoLgW0fJeHCT/teLmiSg7hzbDtYR/JUzxkKyKOGb
p8DMAXNuC7gYy75hkk9GSbFsZfKV29i0ndw5j+0Vv5CxHXTWPipX1FVbV8+FlaB3DZnM6nl+BlWP
KNUJCXfPQHOq+7RLQUuT1Ch6wJEeSSQgysGTGi6QIwdOZNexEmGGB9Q74rAB3LvWaP1MI8JFEaC6
aL5v1Agxpx24e0N26M1SICUadYdNXeoMVgYyAhUN8rU3Sc/A6IET1y6sixszU9c0GGq9o8VExYKK
UNTGebApH5JeGGGqbpFS+SMR1Kp+xUnPZMhlEd+u/ZWWp+Zaq2Sxyhi8UHMKKNVOInd0yp/r1IDd
GHvxJhf9W9el9cmOxn7XGf5xTIPskCjbPiIlbyFQnwXWILcw9M/GUJKKMDj2SoDa1YypXh1jkWrH
AAAiKbJ2B0bRGPWO8qhrkX3W4foxbo5oq01BnX/RGUxqLT3545kKMb8yMclbQgiN3b6gNFd9seDY
B3pnPYeF6ywHpFlbkd1IakJELdCRjLh30JVb7hb9zAFkzpJVP9D3RFeJrCLH3Ko1ZWWKPj3mAWAx
2jokPdmte2TaskyM3Dzk+LaWHRMwopxUa4p24Ytihomq7dWgx7JKFYBmTVT/dVjq+WA97BiQvma9
kKnd5wifejPDFpahro1VIrBcsOdNQwW3cbeemkFhiZvN0KW0ZzCn7R2drqhhFMeQFBZWs4faifel
RDYOyrAgHs7iIDxSdNdPqU6HJAGrArEjW7F26u/0Q75FOMDyJRDr5k7qbDRJq1EHeAiqgiuQLj+d
3kt3EUWzUNjqTvSvbtWUJzXJrRXpg6T7sk5YlZQU1mnSAyWPHhjAk11QtT8ELT2gPTJB1DNhDcdi
7VvivdXt6OD5SGbobZO51Or1tqHgBWC7Co6KCTxRz6B9pTUr5dImr6FTNIuOUU0BD3R8HRPYWGqw
Y9X8kdU7NvQgdUl4CXY21MizN3Dl6SuWTAOpD2QKuPyW4cPYynLjWDGHqo3wJbePZagDEFCJCsE/
kW1obX+EQ/vVTeNbDil1K5UfEV+bqHLORhrj0RZJewp8KO4u4gas6yKXL2UKNAg9Y75FBsMZPnZM
3Mqc4iJyrGXd2BBi1YzFMeabNVS6vcPhuYh6PSVFrCe5InHtFS1uuXJSPHma3k4ceSyinnWCsRst
3LjHMxklOoqFIj6blvXcFln7QDW/m2DulaPum5Dc6oaBDwlIXR7mjWa0m3EsCYlLM5qHLaolv2Op
5mjIbkzF8ADFDsUm67snKwk4q7P+lWZPuvR1xk/XcstDpJScU/NN+C3lIZ4uWf/uzrcyFHbpYr75
H/eLeS8r73JNbOPP713KG8mhjVz1TpFduScIP6uEQSOc7gGEe+NcjC/zY3HK8kZRC6iKVRk8Jx3F
ArsJvO38aMmhRhu4H9apIftb6lfIqfRuYze01kpymzlqfE5Bd9mMQbHp2l6uYje8aEhdzq1GeIQB
1cYtkvZAVPYCcvMlN+4YBNRXeFTAJorCfCGze0niwZ00RvtSaAiX+zCrllYEKQoTL+neDspvHA5h
FKUPRkbDRO2jel24RJhnGYtj0IbCraO9S4V97WdjvEILgzeK4upbbR9Rq2cbIyesxXJbm7NUgzTT
FQ+e7LVrDLF0B4z7o+zaP3XanC0nRhARld0k0nipmC6cKuDVN4XVnIVyoqm66mS4+WUkwPBx3nRS
1R9S/weJjlzTqKRyB/J924NPRjei8Zcb2hAdKENcqq7vL6KMfdoUVs86MfKAYXjKq67YX/DgAzPQ
n+mbaXfKKopdvHTEgJ/VWO2f8rFksQ8/l4IY1GBEPo9+KJMDvoEQyuKQLiSF0/2Ylwh/BW0jc8ji
Xa5Tvh5RKHNaZpfXttTFAQ7nBQwUWIEyMAlbSL1NY3os/RSIuBAidGSv8iypQuw1YyQaEbAaERPT
A43fqUdDTAwJ7v3bONGgn+enKQP9LtSXYjHv+/eU+da8z+/xWqWyA1H4v+8yP6BKBeivjuijpc55
+K83mO9qtcb12tS2v283fbD/eGmbmcZ6SFGV/3vtvw8/7yOhEQ+PNtab+R2YOg07XVaPXaCW+aIm
GvEQlhE3A7O0D/N92ACtyQWYh3yDnWbYUczwIWHN++Ynzg8MahSuyxZEF73rIjQp39IVoJbjEH8Y
qJg2aE64f7VEZMdZaokHIqTUNh5hIFlHz8ueWhnUfD57xeXGPan6VIMtrb46/97MTFNHqpk4a9tr
q3QbK3LdW+LDZ1pHC/X/bvpS5OdMeP7OMpuz243mShAyuYSuLhEFVAEo+paUGB9ptE+J03L35GI+
FXWnXfT2UOYI61GQVV8AFhFMI2Fg+AA5YnU/paullyKu/6RGZK38qIgfa+npyD7IuBe6bWzUodfO
SZi725qIiBOJQcm+Khz1IFwbKb3elfsEYOsxQOC2M7GxnmPNcDediM1lTulgDxqahn3LJXBA+ulN
xUo71wzcc2AcqSgcZE3GX+b2D/W0GfseV1fBsnzeZ9P5f4g4lB9ocMMZTYpXruz1KkQSwCnFhsDM
4TLfDQflZruDtoopwS90FA6XgRS5i/m/t0T4R7Qi35sUfvuUCLMobVKqOY0aXuy6e0uBuO5CsL9L
tHFT0ECxxe/t36cSWKxTzxkwUZOP7GxCgbQCHIJz5bS9pGOJsKfUsHYN2JAa13+KkuLAmsCjyMvG
8lh0S10Tm3/7msb8K8JeP8R666GQiT+IM8yPlfegWIl3Syzh3ZSw3INC9NcRNjt8F5F8mDejQtgx
HVhtaxMLsNEyKB/ZoBUP8wYSUPlgAUe2nfYpwjT/bhJzsSRrHgVCW2V35r+HeT/a5nFD7U9uMzdt
380xXdvww57TqLePmA2J8pbYZGVBkpYDLsKaYrfjbFPE7YZ0xOyZM3gbENp1rECObDOcKSFhEd8R
MUtkpHr+c6KnVO2oni20rMIS5zvZRiHw9+yX99IhQUg4kPQsania4cVPLjr6MVTLnREzWQSPBurX
d0qSxWScb1Jbb/EMKybhb0r0nmJa2UjyDI/zRslp4LIyfvbgzS+deCwes9Bod7bojCnkyL4SV18t
SUy3korlv8yJeDbCnYJI/K2rZb5RkO4cOh+WclTbmE8HPfjjoEQeaOq+oPkJtoOthPsQZMYT4rrw
9z3cbHxW4yh9Hqj20wsRya7qHf3eOuXb/J+AsfxWzQp4YqgicREOcfeNqzBBnW4mhh5uMi/bpyVh
no2TGUstirSNmfb5Y6OkxWPUQIeFBPtgmik4ettqblXYNTfNVzcqXsiHeRelwvKoduJ7vqd0zUjf
hEQyMAQU8uhsH2xqivcE6+daix1yECd3N/i9lolIGiwZzQoWP+AfSx2Ofk3yGAHeD26h3vww0J78
evgcFTr2eRJYV9szlFMfFCzdIrP4zLruEgws5mu1s1dYh1Gc6rlKdVBLPj1iz2yiw95LHP1T13/c
wnD23iJtIHMgfqeT10MOIPZU6F500xu72iUsknfkXRe7WiMXsoRlQWyhFf0pGvUYSee7k4lyojEK
b0JRV2moWbvIao+d5XRPLOsx07Pk21S9e6MkUz1FABMPhTt0i/luWenVk2+nG3BFzPdT40K0j/9k
+r698gxEPtTuvScfbN+RvitdL037MkeSbWukULvYlZ+0To2LYhnfLb6TFeheEDB8tRdSGGivtRg8
wAk/T7+y0YHaT5zqrRv67zQKqEoG/TOWGNrImSX2Kd4i8gRxFyBivMIEWZJ9TB9z7J9ENRbXalqf
DLEWL7rp7rzPKYriGtrFc8UZeEAtUlznXXbmBDt+dob56Rn/XjAA0SGj3D/OL5/3o8XngA4Y3bqW
7thifiQoCXyoabHMr6dJSghC0SfrvhXqYd6QsqYe5LT5d3e+VSKKZC7//3rYK33MhfqwmZ9cz0+e
32Z+xbxz3piZ8zn2bX7MUJiqaRSeInAqPj/BEK9gp1prpW6067zxZNrsG2bpC9tOlGZN6IHSt+l1
JEBkQX3KPATqIA+mw8CbI1N7dDjFhD4YD2DN6NQkvvZe17aztFRF5/QE4WiCqCQmBqZ+oNjds+FV
TNIGIsMqiwS5YcjQmAUw8w80+KeGc3qeN4R//M+t+a7WDP0Rbg7FcGCY6Ob/Z1MTx1KQVMv9IbXD
o1Nq1R48wkdbxPlCHbLinhnAYmgYz3ccX7LHxI3RRVZ3Em/VMA67sSmMGz4s48EnfUH2rn6bNy4x
iTiP82E92gQSVo4pN0bMtbf1AU3ablNfHUOm51TicJZF2X6OZYoxLeieu0qp9kPrYA+c9msQpZr8
MxmBRtVItfeJ6Mxnp7BA4I3eS2zmO9vLaM7UifrgB4WPLtNAqFRr+mvQyBOFEPuPl/Bfu5mhPLko
vLcqaK0dRg3v5pkI1uenTG/URcJ7q1065jUXaZqfVIJl0tdnBQjP5Jto3mSaX5iNBD9OIB+UWkRv
gYNYKLSM+BzZ4JQcFUZ2bwD4ql3jdX5qzVu3wgs+PBrPK3RBw6VzGG4ZPuSGYF0C/+LWZX3KPCBv
fSQLnKzrzMXcE0dOgrvbqa428qrrAIHwWFA3kaSBkWYyPZDplCNaJBDzM+bnBp3YgZ9yDoH5USWh
ccJ9b58R5BKQMt8Eb1OupywEsEf+UW09cBe5QSBjgDSbqKGgo+7EzrCwSV2ab/L9t6d+O9+28Eqt
cjdRlhRCydfxy1Us+/rSeOl3zSLzK6SVwmJe/7aycu9CQ8HDg0O/DCMTBx9BqJVKfT0Xn13YjOGi
73EP93b60rfZkVqjciqc/H8243R33seybSs0SjpBHHuk7nTOfz7v92W69RzgxNoJmfWs813KcEkf
IM1pEeXOm8COghOXbxIDpWHtCsOiu0Crr0iIoBujeDu0RnRSVCqXj/MDQrjayswgpc93c6t8zrnS
b/HrUMyqbYh6Q+3IS47rHnRwwcXfL8NtSUxabzzYzrPgWn5NGk25llGlXLNq2MaWMpz/7c+KiYHB
l6TKsd3WMj7gxmgedTXMHt0nNCrjxrQI4Ev02jiPFfpHwym0L3Q1LEjq9oOsFfrrrrAOCK+qR1cA
95uf4aQl51nkPmdSmNs4HK65NK2VwFn73NsaIumm/Yp7BZWFKMQ1CAvjSNHRmSqD7RekN4Wes54W
iEwL7Oe95m5Vo/OWeRXVO81FcyeQar4wQtExyrTJDFV1Kw9X+aNZY5utFHvjlZF2x1uTbfwqVNfF
5CUczDI5kL6jYFnjUSPCNao3H6ztn/K2LN7yXlpbQdIjWnInf8P0j9sr9LpLa9f6g1Z2+qIgz+sx
ZB2zoaRH96AkuCYXHG4sv5lTN0m9aWkNblmahHQYtW41oD196tD4LMN4qF8g7BoLDIgwdINWnjJp
XQw9V/66rUV3O66+gzCDql+1zSmpXUT0RZSsoy4WV4dJyoY1DgphJVMoCGftORpMhjuFhhUdaoJy
LMZOjrxD4mLTaPjdLqRsJJQ33PYOI5viJmCiz3CU5yg0vGCBNhy5TzQlDtd3UUYjujRSfkuHUkmo
1sSzC9A9cZndCZNMj77fiUm6qH7oiXZuml67ayKy+U5pm837u3g4YnzMl62vCnBB6dZtbOMKEaO9
Iw90F36V5gfVFu3dGdtyg7ejXZusHCgSEkrGQEWgFRPlbUe+16tLxW4BgLSfOH4p0DXCOFL1VW9K
61wEZFZIxR+3uEi6be6Rja4HzgdW45FqqtpcPRDHO1JZ1J1mJMq5yainoOhZEuJQfKlKeSSGbnxJ
+tbcjm3LzNXMuhfmD6f5CQSgRcsOYfODlTbRmcZWyMdT86+ExhYauexEoZPYcNWpNxrhWfs0iosd
ugNmP3r37hcUq7UgKY6g9iMjGB/bTJOPSezYl0olcux/d+H+4Tiwi4f5CfP+OLDEAREN60JeM28c
8hIJwSKfoh3o14T8rMislCQ5Iel7EDINH7tpA3vDesi1j3974sIOHnMSVh2kNpd5v+1E4bEheWiV
Rka3Ccayf9VQtBJlafcnBOj9a91M1aHWvNOIdq5pwyky7W5xYe8Nty5X84tij9zZhgLDfn4RTdOX
rBubq6gJIjEacxHZhbtCgyNxHhRYLIdptQIoplvWhk8UcVxihZhWNcgVfyyHyWiNkZXIKLIjZXet
Btv6RHbPIZxQrsU4I2+ZFfyd94vQqtHwq+FjlGTRqULmtGqmFxAdsUQNbbxh/SI2JNbqneL11QsH
0cFya+tTcWx8dY1hHJKQSQ1LQesZRFKGEysKzm3omc+9B/FI74vqbMH/faay8FerM+33wZLguF4W
61pijHM6U9/QdI+27XQXHdfd1qLmzLQu2sASAZDmhcPaa9odtGmUwGqHf1zuFIWQNtbyH8KB9lVq
BDWTj8TCXUv/EAvIHzIBmLL1AGUnzOKvTBgfYdHR4mopGZPRQvqbjupXk1+mTy5QbYwqLLZ4HVuq
gQ64OY9ZmB+p+ML0To9dwMIfOwk1vRqxVhI6y85sz7Jp9Z1OPwwesDmuVFzEPsfobnQs4rvIhgFa
52GiUo6DNYaH+V5vVLDmjVisfPTrl0BjozIQLA1PxuuJoHYg+sy9TRgeHfB7pkfdKjU1ZdkDyl7g
q3lnpGU9jab84nv3Mg9J0xzi4uRmw1smQS6WKPRb36SjlAxP8FjXYOi/mApbuqTDpPsXbJ8k5/ox
MZOGWHuWARlHyTZWUX24dkyEJsWeZaQ4p5pL5KuWBI9BqMSbUFIln9gWH5bdYx7BNKa5fn7Ik+zQ
24G9cvRYeYZccYxEqn/qHZZYW5jG3vLJFeqClGZQdnMidImNGW4Ncqu3aaPfnXy4QWxcmm34bMfD
2VSyI7KDUySbuxIq5Dz7X6Ot/sXViY9fHY/+qH5hzDg7TVKevSkp1Oard7WERHq62RZCnmOtq7BZ
omKvqLBopG/uREd2Td0j0MhUfvK2QK7lxjHtbPj2gj8X/EZGPh5tThHTWlLhoy4a1yiW6DBXEvEp
dlKf+F8FBWWhXICIkBGIu4PGXw65IQuIVePc7BJkIQ22b92TUDOw0QJ+D4+u5bsLlURwEEuDu3IV
gnyMIaH2zUwQ9pCxVWu8JkhCRgbrgIAbpFKHwrZWWAJt2q+kcXWZtQq1Ilo2XRsvXTADq0SKn5oU
IAIWkz+ZD2eotfqtgKNTMvyRrGmqa2Kw7zG0wedkjO/5zacPcPAVhgxHBb4wtEWOHsXtt5T3Xuni
6efAoWgQ88fAIky3aB7Gba1T7UyJYsB4Q+4CSLTEuJOQSXAKJyRJBKO10F2VNp8xxvsKBMci/OwK
2z9okkmPrvoEv1d/RN4pi8CIxLKQOeqW7Ln1XXLObc4K0M7r2sReZ+clGkqdmK9enFg0uUu1CCXv
POy9FBgF9VOgDLcwNxBRBVMaHkuzhSbG4qCL+GZ4OA9UX+6HPCDUNaCPBJZrxVjT9aS7WKp6UkPR
n1C8wshA/IcahtDN9u7qaQiRUx+3FMCfEmBd28DoGLEmoLLj2X+ZbOWL3O5/sulPRqm+MsKkXjFz
CAdahXbovTVV/Ne0iIkJ4xdcp2Sh1XTaykjZ0O0krKCq3HWaPjmaTxtNze+uWoW7sMJ2ppvpunQI
EBZltnGr+NWoki/qOkiN+5jy2DqJggv9P1arf2A9HxtkYLlGXqOpDuFiSo7txSqVwEYNcLe4Y3KM
liALIi97YaxriaOwcxKwxF4t/T00YVIilW3bRj/qKFCM9OJZFaOyoMoo16BZ1Y3n6PWh94djxup/
OSYO8aMy2rhl4y/zhEzbRq4GJXzytADzaWWcPSWgy9yq7wzsXMH0q5SCKCcTOUZpoxTMSlqNMVkU
8L8vJmVzs1/mhX5Av4DPwVdx9pEGHZlfLUuVZZq1z1FEwt+QDCgP0nDZUGTjQn8cO7IB9UDTl7oM
/ihJ+Tj9kTKNPm3/DOySVZBcaKOomWzr+a7o5Iemm3KLD/FUdnHJRTtOMA7mGAR1wKmmRRwxa5O4
yVC7kREubMr8Ecq/Js8W9EVItlKIIUA545NRz9XqoLritRbjt9+NzGlLYNNY8mzh/XU1FdiaBjUD
nHa3aExOUoejOxm1Ty6sKAF1M9wrwZBv+0o76mlar9IW5kCEwf/smBdhZXKxMwo+B2lf97YQJxtD
ONpD4gYuqQlIkNiHle6m9VS5+FMZFIMSGyoc2R4rFn3TdGEPCGpnoLbFILVOYW4RKvfpOoiJh9aE
N5Wn2EbC7LNEQHWPjPZiufqrX8jHxinPY9rRA6qUcDHkDl8x2lIU/ZxUZrIjjYr2fx++mIIrC7V9
wpYj52ar1fegeCcRqgig0lfb03d920wZ3Dg60FKHPt6EMk8Avig+ZmB/URrvBlBBgIPAwzLZIIMw
EboYdr8cK/tHGSuytCPaRziFl4nwj1WbDisMZ+8KIgmdSOIwkSC3upONDXroeatSuCuMK3uKhqd0
zB5G2sUt/V2z7a6SquASlMuS6soqspNwUQaktOUwQUOM22lwGpziHCbDo222/Y1zjrQxTwWYnX1D
uoy3HEAB6pJlFsmnGKEG4lo1YnFusyvMg5VpGwdnJH4SKBSedX/YjDmctzJKN00FhFUDStB4PpbF
RkXBVn+jwqAe6qG7lE25jUR3EZn14nSss1EEc5ISEDDlqTmt/8l0m3TCLWJIfpgbBK1lWMuDr48a
rApcv0MPZRm9ZxcNKSU5corz+N51JnKjgrWKqVRfQm/wndrhPSRrzY+hv3jJflBZbgHbCZJrNbWF
SvHjZMq5VqpPbbwFlflgYYSwIrEj/2SrWMG1rj9HvTmDHPshYoM4wvAzRcWb9l64aRKgx8EPIngP
t0bF+W36LwolMsTMez6aQNpbQ9YtjrXGtRc4RLBFmh8VK5Usc00xkCM3krU2vwMakR6ji1QISBoq
lBwkLyYLw0/JazfQr6eijjZj5vP1ESZB+QcJkjXkGMWpdETqQDRh063HmizHoFP1RcMouKixbank
kOPp/wFbAZrFVuUi9WICMMGTqEr93idM7T2l/Fua6crpRzL/XJJUPHVL9CfCC+pK6zKjAkJNbQ+e
dVUyJ9s1Dt2klKu86SpfzdijZvPyU5IFaKUp+6Rxv8qpBR8hvjGR7zO5NCEtPdhqTuBh3nmvvpm9
hE3d/E1ERYBk0X38Gks7R15p1YR4itOlHGp/yU+447sgTHocCDxyEdsoGVQzY3KQmVlWrmwsvjhe
WWb20IwC16V/NLlVcsGiPDJRpClEZD4H061cV9TD7GXJFOMj0vStbZvG3zFvdzoCqE/mWIuwKWg2
qj76WqkclXiw34WOXogKrOTXTH/0ybdkVFg584xjTxHuVx4ZNTw/SuYu7QhLEeT76Oq+aeBW6El+
nTciIBRVu/1CiYPS6h5a25eHUo7Kqh6cZqehWHkJXIBN8JM/i76HSPnsNUSLhtJyvoa/BAhmf3zF
o40Mlu+jNP03qbnGKjZsrGQTTasPstsvIEmPSEjIiFDeJllPyh3aBHhwmMV+7cOwG/KTp+Qv8Sjk
R2xZ51+Ab93L+mRpeb81B4rFpj0OZ/CSxaapC5fDRsmuZCWBQJ9Yn5lKlr2qyDeXa/QixZEAhlTE
3ioH8be1awdsdUP1WNM6+7s0WeR5/YtbOUxmQEL929T942iAjrFTpzjmNty4Xr6HdJum3j5GunJQ
+SllIuhrSSwSLlJORcmPnaLTO5xpEGUL1kdSsm59axN1jXzPmXy6qTZ+Bi3w1p7O5KrsxuCxpY2N
iaZTzoDePkkUYp4Sl8YrticGDwBl2EKjh6yskxMLKX3TlN6f2VhrZt8D3kWlYb0HeFSeaAnb96Eb
bS7hEPkL0Vh3BEnNxsl7i1ERYX3sRETqTchyS0d5ZanZSrp5BBWJae7VsEDSABdvNszr4Oo0hXOu
2+FOakn2XFvjmwhyeR2qEZdI0+0jQzYvOCGgZLoUZkU0HlS/Lo+GJZRFimeFsHCglhMEIVW9s5VT
G2hd8KttSucDVdq+i/Nbwh9zmp9Uoydd4ItaFULCs8pc/VCqxFM75aVO+yl4CH3rYNrNVsoYCSrH
aWU5zrUJY/WxM4FUL3sD2eGcFTJU6Ih606MbAWhgRBmzGaA/7NQ6kbhF8AwaRc3QrSLYA2T/0eQY
e39tc6CHFm4f4uaZPkcfDdaWsgNUPVGLM9jil0Yt1ENuNeSbuBivZ86sL/QPLLbdVfPKGjos2An7
DIpTPYHfpPsUd/y3FqvMSJo3OM0WBoZaXQq/Db/GRts6NDYt/zZzxZowMp4w9jGZ58SnsEQngHqc
oZPKG/cRjl8+IYuZnItKOB16hHZT36n5yGahjN+BepOx+ZJ3rfiinf+i9OYb3rz6Bm7BXkItSGm3
mvBBCTcbIB256q6tSvGoU76Km75bJ0WG1Go+BpLARF6pILnJ06F98Gn+z2Y0z//JjTK9//op+x/q
F+gAWLtXEyitq7i6EQO6T1tbOQf2pE7MOhdyK7Exqhvf5g1t4HDfac5PChNeFYp4ko2tA1YuW8pi
UXEhbgwsn2wPvXTK9zH0bLSWaYURVQG6OsNNs8RTzmZgfSKW8xdAQwiwb//qpLUhobBKRBRqsu6E
cnIqxzp1jp/jjsoqfpWdICbg/vtFBCIzcTrl1lOWMpug5xltlWxcyhbf6MxHR4n/7qTtcDUJ4Fj/
wrNq5NXwCjOaI9IBuBgLvlNsqMGhhGdEY0M+jRrNUYPV8TEmII4rkPFKbkG2a0dvrYpBPlk15Au/
ovWh259ZadKHmxJ/yAWn3FaMEER7WGp+XD7KVoT86t1bbtvDDTlEuGDqIl8MAliacoJz2rncYCjI
7kCCjAPWvQv0Kfc+lESFgYQgTA8V1NqPAo/CqgrvaKJizOTbvsAS03WwXNsIU09n98oulIV2+h0d
JIZEv8jNRZMY7bpqB3jbDdXNhaPn5kmdbw62I6iiV0SiTCerj/jeqj+0Sum3ukdubTAEuzzoyHpT
dgBevCsRc+MSr022ydM/Y1K5LDJje9gGHccAccoLONH2Z9l0/tKzav3SuOh1BMRNItuETbS1desL
WK0hR1hHfObN5bKJW/bi9d5krkMHMH+VkPM6vPcMwaoWpTSJi/pJTNI2F525Ql41IXuNtpPMSpcd
JvNLVZH/Y07o4CDLkhse2xhFKgxLmSbmij9cXTpTrBKJr/ZO13JIW2IsgagKSElq0W4yY6fiRCqW
vSuTdQFT99d258IDM4YqfFQaaYOJcCm5dw4GU4JhbRWiI+UwemlwzXQSM99GDeVeE34J6pFL1yUT
vEvlnqZ68NKrA5LvdFmOvvIKcs3EjYrJmqoS1FgoLPdSYzIYZj0K6zBh0Gd4CSi8wAI2qa/PJ79N
72s7+fcvqCuQ+L/hpHiOXW3rwsc8WIM9bEr6GjtAhnTwZdfd4S5qayWOy00wg+FjH7x0ECFAqrWC
4yKNGjJUjGLdBQP+brchYkrxrZdeZzCB/oAdYB5k3cC8G3uX42g3E73/bcDZWFsCeT/DGGV7bhjh
kmVLtAEfAK2TIKHs/xMRrGv/nXijObSEHd0w3emf9t/5MB5HXiJ1R1lavlcepELJReK1mO3rKrbP
Iw3vb4YINPmDVPBkVCNWBI1CXag3oIXieuepVGIyj+AYBCwa1Hj0NbB24AoIv/50k3qrmvduyjab
N4ZFfarWbWUf13H0JOHynhop3/89gxjEYdFrdXAQxHQw/PanpPf0k+NwkjS+WX6QSxgsbL28SfQF
F8/012OWqBclJ/ejJeP8WFo/M9/JT3RzV/vluAbUV71rTvZSaxIbqmHkD3pDqtAw7Xd9JydP1wbe
qzQHI54kyLcsSlOKHmp14XKxcXut39jqoNPGwbrl+FSfSh3++rRJzEHBC9htoqTtp57YKrCiY1n0
IPg5tTcockpynyfpKN2vZdVkwaen9OsCrcC3O4zfEH7rZ8srobtYXXS0Y8LDNYw+KxVSynuiB3uQ
e/53JrpXawjFSxBBfUhGR2DJSjd+aunXktZXhx3hgHknugRqgMVnqC6dG4F9l+vMDIofzOsfHVDC
1rS9HXBatM4TwywkrKULmIj1Tc7UWtrZD/4PEtMLLCnquHMcNOjGhI/piZxrpmG9MB1xVIdX9Fat
2mefPhfqtRsAG/dsrN6wrPgj/Oyzc/0I6sdTHmUp0Ck1OZo4j3438z7bCzHaY8q80FO+/UrVjTpG
haTxPxOvodtp9JIJxLaBaUfn3vs/7J3ZctxItmV/pSyfG2lwh2Myu3UfYg4GySApipT0AtNAYZ5n
//peoKrrJimV2PncbZYmSyVFJRgA3P2cs/faQX5yacLz6pF+MUQZJ4c+7L5N1n1n0+FEI/ttnKge
fNt76Cfit6tWZvSr24hiMhF7Agn6Ww3TY031T9++wITaA54ehpl6epjAoPjafpxcUrrhrH9J/YQI
gqzPbw0VwszRnnPwRVye4nI6pb1hMC3I7MOkzOFeS/chSZ3+y+RSPddG7tzOcW1eTL2BLo/4v+UA
25DXGfM4pzaQrIAeso5IX9WQj6bSEgd7GmIsTuxVECPsO6u0urWjSwXHuTbocIREOfQu/bM264Gw
0okCWbGhPB/O+IbkoWqfRri5J6y40alafjEgZ/DJLP9qKot/ff46LPnoZPnj9+d0jr+VUnn//2Jy
tCKE5D9nWL4Pf0qOXr7hX8nR9p8mHgJio00Q4j7G+v+TYSn9P22WaOkL03Uch8zEfydHqz9Ztk2U
w5ZL6LTJIv7vOEtCpZUnLU7utkBnqSwl/k6epW2RrvmXvBWbUCvXVqYtiRAzlekt+dV/zb8bMwz4
hGHdYRmz3UM7od1Ym3NPoFSjlHmFaVYO8bta9ObZDon9ckWLAbAV8Ulpx7pFrFwT9sErJKcsv5uX
CN5Jwd4BpiDvg772oCwT1WuQTr1plvhemjRxvDzh8k7B5d7SRfYvBF5+Bj9sJeMKzmn3gBqPVOB8
CQjuPRO/ZKr1RVpURJTxmN+VNrCj2O3xZ/QKeeMgXJJqBjca1XoSs2vsoq7Jj7nbh4CCG5E+RhS0
kE9Al9aXCwkiL7dYjVNmlRqkfrqc+bJOqyMM06m+10M5BAlc3wr2HmFfXT2/I7vLq07DrMLgVghU
DoQuYwpCQ5CddeArQikmximhwiEyQk7bhX6N7C00Bl71RHTXlrsQMnvfK2+YyszQrg1hfjYJy9pU
Ui+kj9FUO9+2G8S32DS4mXviqfVHOITzYQQ2sCFZdzp4JoqbDlrVFuFY93FsvT5ajb2Bx1rozvjM
ZGn+hqDaJhwTKcLjsDjdzFR1QDYqpBZxvJqhT595vJjaI2y4mEw68yvKXg/dmghg+ZB9Qb40FXRO
Gtc02t06g0BAdEjj0LIOlFP7myjx4azYPhmBZij8r4gze4iOPUgvNDJ+w2eR+P2B8T8IAQpCvDyG
TqYvSDuSI+i1at3KsdgNni14NkIHHEEZSknwlKqSfWYqqAVwiyr/1JY4Hvep5Q3Bx8Uv91XkVb1N
VToy/Sq00O9AFEn6Z7ac3MtszvKLKfdZfrPUTlYV4oNtXY6Pc6i9eD1HQ3Z00k50O3cem10L9uYA
aYC4x7FLEOSJWj2EBECAWBtGmoJBKK2HWRbpOczbku6ezUPl5oWGggko7rJBbpyt0rJJ6ZtOlaTr
MMhlyuwpDG2j4pS/aXiho02Kb6xcMefRl6NRxx8oC4v3nZex0SMm13vLmtREs1l0RMJyyjzoSkfX
SdrNH90k0AeCSVMHqKYaP/r4xTC7MiGi2C6d7lvlB/iIjMJwgo3yIqqCVhnlqmt1/CnNQYGsdOmG
C3Xe8XG1qKK8pgMq9nHXAHchGz5dJ7VZPqi5NDdjMbALxj7zRpdpT+dUNJcAPMwNpFUc/9hAVqUV
VxcF9pwvY9ZRCCFIus/oEO+hO1Leov5ZCLLIpq4bKeNsNfoGGyQ+TESITapbkGJVexv3KjsUVpJ+
EfCGbqaIK91nk4Enu+1G3Dp+QRrd0DrDfVEN8k4oK0fZWsED09XW50zad0DkaM8hwSZ4JPg4p6Gf
facWZv68kqOjF8RlaI4JgfIuq8FouZvUn9DYFJhpr7E1Cs67NlKhK0vPwb5KQ3CL1TBwmoOlANdV
ojKr8g5jo65xj0eed3ACJvfrJm3nD50PW+fsFj25mKRQMmkNhTnhQxxswPKUrXs7gywX2UzEVnGm
W+8OVkZWYIWeY86OafEV7zP1KW27lH5eNeo+xgQ3NRdxIQpnF4OL3jMnyL71fQ5afYRuGOl47Na6
zbNbg9v/0JdW/om0++YQdJwNPd7ZQzuG42VdON0mHyQv+dyMx0EN1B6xx9loy2g8J3WXWT64UGSa
Y2u+C8Jx4ftZ0zJ9blvxGRkBARSOEoxNRHovzccQJlpUMoQx3iXOoyv9b5jV9MqFsQbUoESDUGeo
OTpEwvd5Q4YEhcB8JlgENUsl/e+2laUngLSQTLCwn9AR6DteZTioHVkEJRAvJ0sxD2QoAiuFpWCN
TC1mrGx70RqaTfDg9xScMej0rwnkcMAcISOgqnb9fQGJHEGhM/Q3ucFjPRqeOlRmVF1aRQSEoA6T
S2htdY7xMss4pfc8jNFE7qAw01xszS4utpbJsJZUJN7yOvY0HfzYypCHRnPzHQl3f5eIqv3UA6g4
KGEypoAs6tzErE50vGzQbt6sL6LYMTcqN8JHtpLpQKMNEXEHJYqbtOoMDp5NrsaHCknvcOpkgQzE
jOanxoco6mdMEXedF8PBjezuOi9m747SmHyMth4gCzh6EXeIKsrTvei6+XvsxM3YsvKlsJsCow3J
yWgbP0WSERRjfmdGLr3cvkrHzyl57DfTFCXn2q0fvAKFj8szchM6LXga7HAPvR7Sd7HtovqYgKyz
2rfFu0kaw8HB0cxdY/+WfRNvF4spLFLqdsuV4iK0EMXovCof4SfwgcmwyOC7q+BIhCTePos2qJ7j
6WRFBR589g1nmxNhtqt6v6EJoPN9bjN/nD0GYumA/YHM93ZjQ1Zbo+HraQShggXJyIAhSzgwh7wt
HSORjQx9Zyvi3sNkmjsbYOckHBDe/d7BAAvgMMs2Xrc8MyoYt7CXJtQ92Ppmp1EnazZpqHip2DB5
KHZ+W/UbSWjCoZfMOcqQhAbdyvIqqePo2GppnEeKuC1t/69pajD7LodsF0Jugu5C4GraV7iQYkd8
kKVr3HmBn4EWS2bzU0MxcKMnOg/oeVi7pVtiCJ/R9d8GfRi8Ex0VrcNrfs+BPw0+Z6Y5ngJgxekT
Nr1hmez7EwieUfTo2/wMSnwki09j5Zkf2q5k4I/47tbmebitWzYhjmvTLpt1du4iQQ5lXwU3PJQz
ggOIqs06nSYZ05POs88z68N6AhN0kLI3H2PU4PuuVPU+G4PocnDYuvzC675gM2Zt1GS4mceKWC6J
ZcMcnyYRsK21NkjOFe6zCUINLfv10Lv51yrl45mFEh/72Sr2LQ2oFU6JeOe2atg6U0BgchaljkAl
VZufZhmYCdRyX11GqAiZTCR9eWVVgB6Ndhpvl1kA+3rMQWc7zZYR7iSyn5B7l6SnIKrch6rpxDeC
7uxrjnzgDjmVvW+Faa3DMQZx7Fny1lGkX1kxoTCrPqmNMw7w6jsTGX+tcJ/Qs/I54P5oyPyt4ukq
/gpOtPze/dfybV9L/MSgkrv//q8XvztXT8zcm6en7upz9fpPvvjG9r+fvxw+lZvP3ecXv9kWdAbn
2/6pme+eWrQEz/+Tf/3J/9sv/uPp+W+5n6unf/7xlfS8bvnbQuKfKG+ev3T89s8/pEN58p/Lo0+f
8y/x55++4V/lkfUn8gBeRcv2hWV69v+UR3IpnJAzC2okl0JJ/bs8Mrw/pat8i6+bjKuEa1O0tGXf
Rf/8wxDen9RTUlB0Cdpfju38nfpI+S+TsqmPsCcqCAsoHXlIhPsqj7KrZkZYyCNA+gwKKRj0/mxH
eaQR7YjIg8NOj8MwvwmkiRDHe0ESjbXxCoG0MfGKEMRfbpoTIJjQleRyNjlB4tdd7mTYERuyX9/j
5/Oeixcd59+RnNjVpbJawtQaAvPmwzAmQbVvSvL1mD3WWXvCZQu6rBosN9oKmjftgeFftjRpshzK
Vu7QA6rXo6UQ5YcVgq9TMaAc2pkBF43koyhxgrZZ0fpfOKyW/OUOrJ9t0PpDAbkVWdHiqIofp96S
A8M+0yiOZatK5Hl9kPPGDY033o527hIg2o+zd3ZFNuHO8hITDJbhmfFw0nC5ivwWG5EU6ONnnTe3
1FZpiz6uoN9R7AkTArS1EjLyVAcYbcTntupi1/6iTEeOhyblCHdd2I5Rb7F2VsGWVnxLrKHGEQo5
UNkaS5UZmecQ/zm+O1k5K1/SYGVnUGRFGPyF9caWvnU11iBXDrWu6uaEYrv/lJiOc0tKFFIUI+ki
6zhoc/BWVTGklJ1hmn6UUV8KNrvGzK+derT0JfifMr6QLQXqpcJ56B+ipPIQM5UCJB08WyC0Gmlc
vyqnpEVAmGtN9VCQq21VAKfXhAL0JCXOWWYdEO7H5oanHy3LBGTOA7WJV27cgL41P85eG7SbMhS5
e2znxAxvnajyulUqhrJhxoj27/3s0cC/7p1cg79rMIFSBM6qk7uObhbjqCDJ9XXYd+PDaAHUWmvR
p/lKicBhuB0HpPKUpBUv4k1knzexklD2qmh00oNv5ESbuSj61D2fqlfBoLQcVD7j2CcXgsDT7joJ
/B7Bhm8SHZWnhv/keqQLY+oAe70e0gyZY9lkbnW0CVqZtrkbd9PR6xOU6By7fZT7sP7xeNFUBLIu
IlWVV07Vuh0KYDuTtNUnn2OgTYmLgDarwHM4RrHJbd++K/sxwlTrCSm3HO2zmHDEIsDTZhZTfxQ2
x/xtNyUwfyMkQ8znR/i2CLAGHRKGiZa0ozAIkNRs0fUg96tcQhbfM5gO9Q3gRZK9iQmZ5mNrZZkk
NmUE6eCPo2g+gDoK5z32M83n6Uym/bmNhEO3ISijaV/FMLU3nIxiezXahiUZcecehDNqjqPfdEAk
JJ5ifw25r8ZIJPPZOsCH9d1x7YR11XypUznmBK5B1KmvB03U4nBl+CMDVd/LwUBFqZg69Cre7NEE
Hgdr3pvR0Nc3Nu9EthmZuvlb4phS3HehD65wycCBRo/OLnL0Y+K41sTRKsm6LxE1UU+2nxqrtZcZ
VbsN+XGZk0eqZwM3em7C1HFpXLNI9MXEx9eeBVpiyqUhtHDWkqMg9UmVTons3iMtZkUCeDmQdiMM
uFp20hkbMbZxvx2J5eo4JRF/uRLOJFsgxUh0VhDU5ROlT2ByOB2zcA9mBSIfx8RgiFD+dT3kp7w0
Fvl4i2sx9Myg+JRVyoQGlKTmUO3tVvXDtvbGEhepaM0veY9DZFWCDJhWqWGIbyax3VBc+6rIoZok
jK5E6mAypGlns9t3fRYzpEbvnXQIRJrpi2eWTn8/ZcWQbVSFC5hpYlQN5sHz7fysllipFsOqvAho
GSXbubFJ8MnHRpN46cysB7VPJFxO3YpQjlsMpXdvMcxfOZUBHrKABgWCysyL/mx0btvmHxHCVcAR
WgU1OkDC39zVQ4EBk9xeUDRilEgopZOELuOHaLpPx8gyV3UpNeDxPBro7TMttdud5vX4OCQ9OX9T
GdPBsMJF120bVYnpQvs2IFxyM4L1lDONuIv8cH6CF2lD9Sa2IaZ/QnDd14gUMXdNqC96py5FBn6j
XK06VG4pCtD1FMX0qeKRJswVRHrPu0khY5N0pMJmWeoNbaDvG0W5KZp6hvBiEx68msIyjb+hbGVu
FzUu9plETOhS8yR/sH01fcroSSkyA3tCUBrPHNRpEvmkL43Kne5LAoenHecHSx/nETTUHjThIgzm
RC43U03szqllT33X5IRVcPjP02oTGIbTOitz9IKL2qoAfYydQzhZiix23KPKWYoN4LMWPXb0bCwL
XrU2XD1/CtOsPjeWYrno0Mzpo2pGHuYJnDD6zYnbhC6Zgu9oDlbFlmLGiAS7iBH0Vla2ZW0RS9WX
WWtm1hV7PVLaEouG9RnFgt1ca28M1A2RKmab07y3cs1Edq78C0dyUsZDNzk5R3yq06te+q1zjI3W
w2M1lo13xQ1qmgtc82L80LE5PtE0yMQRzWXcr3XkwMrOcTRA7cN4miDscnhc61gb6UYQwIZ0l13o
hiwV/CTjSMJHXTmQ+hkJxc2XdtJSbWWaIwYCg31VRWnVwWMY0VbDtrKce571aT4EAVNOQDRlTy+x
9+TMLmLPamvU3JqrMSQTag233tcrj3ObPOSWDXLbsGcmpzPLAmZoumzeNkhFrI51rX29htmby+1g
lzS/TC/E6p9iaXA30USo2UEjyHABQxbEO3YGBMI1Hru2v1QGxiaG/UX1YZJYEBn2VfZMclSVTHsj
VS2nNeXX9sHqqRPgF1lJ9ZABl1Lf+qwc3C/dHLTWCW6YmW8d2sr1WsV1Q5fOqj1M43PhS6JylbSC
gmZUsuU1T1mh1cDlWD4o6pXKiEm/T7mzE4JoKy97QC3KZM9pd1z8kBMyWWl7ZE+t3dboL9NsaJ/S
FEYASXhoBg6ULHyQkA0iWLsSkZMNNicjQOtdFYUpsjVyKvVj0OAe0Ki3Imq/pjT1RGzGmAMH8/gD
ACzmoQ9TDprslvuefvd0FCjDIQQRVl46d6JR9QCpj1bpdgoLBDSWOaEmiMEwqPdhG8GUxH3TfAsa
C3UVOZElw3aOKYSVLSnXOVt5sutLxkurLK4Q5XIGaNxTq702gjBAotdNimusuZ5bRg3hKrCs+dH2
0rH9AFmky3dzRAfoQmuDpcSNgbe5GSOC3aiWraippmm8n2NNFT31VVu/A0s9lN+j0BrBLda673/E
zf//muwPiqbf1WTvlmLpH8ACn14UZs/f9aMwoxj705dUUgLFEjiIpfwan9run3+gaf/TMW1EBabp
uZ5v/s/cyvL+dPiy5UkIriajLfffdZll/SmXas13bUZW2Br8v1OWWctUqsxmfIpLxUmwGJfGYMxR
ruU7yPleVWV2KpxQG0Z4g2xuguiWkIIXuHo7lW2FE4T83LK9koU0t62L1RjzEsLqcI0uvluJoYvX
YzIBhKC3Rrsi3kmvmok4PGMs8OKVP5+pNokG6YwI9ylf76bwu1F1/RUx3xurme5QCDsHQiUJsHYR
dVFrDBVVHxrlC3O4Cchj3JOAMeFy0/kVIdF/uVk3P37OfxR9fsMW3bV85L/48T1T4nk1Ibe6pliK
1q+f7+IiXP70/2rQBrl+14Q3JqpXlGbNvLKQwcBvCpzdfIXK39sKbSjOi7G4aEWzKoup3cxz13y0
SECzEnmaJIXTSCCdWZHrQ07V9IYE5bUChZu0VODcIf7hcZGvblIH3aojZjO7SUsMFy7Lx075KUuX
QFCEdZiEEcQvWTgbm2DBSvt5sqPt9x0DobGlwv6Mob85RJh2VkPtJBe//xCV/dMzxIOzjF/5lX+W
J/yvH2IUT20dyrYkx8SHmGOTNOBOYLdNR8ATBgSDGA+HRRNclnw4Zwf9hx8IdVEBgF/RKVm7fY0F
DSDr9SxLaN/xbkjK9lJXVXhfTURLjsWTaunEoqT7jplsglPNgYJHL9/7gwcCz69PYJ9ts/uiuta7
MgPTPhVlWt01NjqjOCa+xFvsT8J2p9sG9dHamd0a1c1gLGrFetVq2z6NaVjA/AurQ2h5P2b+NJzo
Bf3qUaMB8+pNk74pPOma6FfsH/2RvzxqeWC1DCOL7KZoBnHtBhHibbAs0mqZui7bPHHz4Tpu8MrZ
VWJt4tItH3wHtRgG0WI3QYcb+w7XkJsG1yPG93XSA+X0HDLSKNEOv7+p8mW7ZlkYpM9IWzKQYHWi
SfTyprZmkzBmbYub59Rv3pwNAW+XXU9Qg57neM+mxuedYYGc2fURDffQlPIUL2kmyGD13o+V4T1C
1zhpl9UlCeEPOWO8n5bP2Bn8R2VB2vz9RYuXM3gumksyWWKl67uCJfXVRcdY7YYeHub5+XYWVlAS
mBtMm0JgWU6IEkAty5OhSeJbDRY/U9CQpUlzX65/fyWLsODl3eZKPOFwy2HBmPTdXn58Aw5yvOWh
cR4i1KBkKTUPRRZt6NwOm7ooasjlcwEIpIMNQ2r7BrwZvvklY9ODa1qMk7OOxeLQDDtx3TSfOCZs
GFlO7zvhM6Zj3gsP1PZWgEAOtmm3735//c+ithf7wnL96Bk89i2aLvLVOy1jJp9Fp41zZQG2UF14
DqoaG76c7IMRD94tcQubKAyGbRyAz/Mjw9j22AOPwpcOMG33wrDtb2EFqr1o1aPZlPBZN5FPrFHR
98BQ3Ue/GZrdPAYAbTjv4yLWEBkrMN0FvY0VtiSm/1lqHMMyIYyB8Smnt67czIX3xi7w87MOqtVC
betDgrY823q1C6ANK5zRxU0zSWp4Wjr6muHdD9+FwMqAKoubGLBNnWBOH5GrETMfI4jNw60ufEDY
0M7QEOujVUbJqfBpGqXKeTcW0ZNjf6srszyanVf+OHX9xyXl+bpe3iSPqzZdsGtsD/4ilvnrwmui
+Ms6RC4UWBaDeRzYbokco5DzO/IAOVV284Y4V3ySCLd3SZ6029Gwp8XPvw1n5yEmMOR25o8esXOW
G1thu8LLjBN4z0m/Q9GfjPuW0GqkjyaAAtxy9Gh5iVuBCQ61PS0VETCB71htl1XNdhtji0tl3Pz+
cfzlHVLKs6F8ejS5vWVx/cviWaq0iKI8sgn6RZRmxyi/5kp/k0mNT37Q1k4IZO/JSO8W6is+XvTM
hP9sCADAUO7UETbZMdkTZo1po3epqdwq3qvll5xScuOnztHMokf609H+99f+Shi0LErcJRtducsZ
g5/g1dPF5l45sNrVWUhIgdiprqIGrGg2i2rTZwy1/B5DHKieYssootyGibv2YfPGopVrctf6TWJi
poLGaWOBhDUOxhfDI6aavqL3TQ/0TufqY1XV31026BUwEncFT1Ls2jG3Vs9PX61kfCzHr6odfTyj
WfHGyquW9ezlo2i6dJNxUzAz4F1azgh/uUGosZGwdGUMHQX+d17Qpl8ertZSTw3u4fuc9SFj2HpK
t4W4M3sH+WLV3FtEx1wPlv8Rh3u3ff4Wj/+0BbRRHeqAT6j0a7p/RfMQ6Vx/RtS+smb3Pqu4czRp
L40ZbAetnBMAenFtkZ1Jbi4zRt7MQLfuZeey1zd61pslzr6wxoDyKEEAz3gakNqlWTvzLaXavgcF
tHIaRgOtRno8JZqKP23e+JyeD5QvPyeS4CxGLtLx0JV7r9ZVm0WbZmLnAftjUZjEJEjJSLatr01g
fFTCzw9yTmzUMU/kcB1WzmNpsgTJms/h90+m+OlIwpNpSxr0tslwxn0+d/7lpqFlMcbQiCXRi12M
wbPuP4osDbf4BzoCfwmXVgMjYVjC0rsJi/DDglYg5gyznYa+Do4XwnJnw78x4/ch/cBNkSvMCL03
vbEA/GJn93i6lp2IFc9yX9cphonYuTFHeY7xXO/Snuc8dJAHJ2CFVmy11YWhNDOTekZFQFVF5u4S
FDma5Vsf2vIkv7yDXIlnM2ZDU+jizHj5pI+ypoc4ZPLcgl44RhMoE78F2L2rWoIQ7Ay1Xe/q9mjF
zpbJrn1KSU3H9fq8ZzutZ5AR0JRvHdd+Pm94aA6XJQaJpK+cV1sBfddBZwVbweDS7fxhBovW4Gz1
wSTqHtER66Ogg5lvXUVm8EiAXKlYEu0O/kLUfCt7lCnQCdNNaSA6XOAh1LPTlWwAjZTQUFHRkkvj
WvbpjafwFx8oQ0abu2oppozmq1eiKaPSNsd2cQeJh8pakh/RO/sVwR/PS6A3EPhddwv6WflPKLQ2
oqLX1RmMgLK2f1eGY3qZlebujev6+TCJkpMTMG0pTpPW61PBHCaGyqfU/vGqSrcK9qUrvhO14q+t
LkKUsgRSVUZdINFq4n21vNGi6N56TX+1+XEIswleZfdYdpOXT5zR0G4kZcA+Q5eZ9xb9xyCxjgnI
K0y5GB5cbc67am6PEw018ggmuS6RTPuhxOgXmO7Wy4HsuVFF2Y2Icg9oT27NubpCrQIAvx7Z+THy
YeMI33hZ5K/uLTkQ8LIEAyLhvLq3Fk0RDpCOc3ZUTWRdPT5CeUY1F5iNeww5GLJYWhsjyr8Wk0n2
ICkUm3aUCHVYAA0bZBgGNrF+/q2elaIPkI17ycN6SPsPuSzVArsft20t3oHEIkow6c0LA23F7x+G
X92DZbFUPJ+StfL1eRi8JQokAjvPkemj/CRf6r5vnbvnI28R5Y+jF0GEl+qsZrl3GY/tiCUqtuVV
OQqgzmEp18/bblEOB6QuivgbPBDT9Xhyy/ZmnNLg7vdX/HPTgJMsjQ00n8tgnx7Sy6emQ+Tkx1Fv
I6ml5Bns7ogr0NlQR8c7RHe0r7WDymIITotR/PnhNUN1BXEDsp/VEwhvzsm1itMjedXpW/vgz+sV
WyCdfR4Oj1v8ej3PZY7FyQ7ac1gNwJIY14bA9I692ZrHeISJEgQXz9c0J1IcRyN8AAbIWU8M/c41
3K9vfFi/uJxlQ6YLJmmrUTm++rAQnrIZ2uMZdSqVN47BwCA1GkarSZclpg5b3qrn5ejHbeSFXyPC
Rny1vPrPa9HvL+n5iXq5z7Dk0EzhBrpLG/BVBRlgEA2NypvOqKfuqt4sCbTRFzi/soFsahXV8McY
FHp9zNAaYJtfdtXHZDl0JQau+7SmuaYZ7xPzfXLHtADdmq4Ne9cN8YahMoYx8MoI6DTzrIgxxe8v
/xcHHdqTDvOmpVvJvV46b389W3CYqWhcmRBsKRjw3W8NApvddMwOOPRyJtE1OvVgyq6Yals7CJMS
+xnew+H+91fyizVo2Vd4G7gIJtmvj1wC64tXqk6d08YBc62GaR06zK3oXybXaZW64HXImqxkqE+5
KphsDOyNVWDsK0T7JeLCc9pHmy4Zr8NZD8yZQeN6E27JiGKL9v10NBJ9bUB03sjYtg7Wsi+Afn3r
I/35jM2jaTmWsBg1SSFePRG1SRjcWLPGuJ1DHGvsZ1vdpd+0QSZE7E/5LkyHw4xQ5J1l3de101yH
QX50bZBmei7y9wVywRUxyUjNK4JlpRe9WafRsn51OLKWj9lyUQ87WC9ebVWL4NSZmUSduYpNExCI
lHfE+wy1fQ2HSl00wReOoeWxbLp4ryNOKmVVXIVzdkb5+rFp1Hw7TTHM3BGAJeULU6zC38PGrXCA
01HO4fM8v2wqNpZ5URGsZCqjLclpb5w4l53p1ev34id5dczrvTonWC1S5zx3PkBivhB+8kZL0Prl
p0V9SPuZw+RPTyaLWQKZ3pNn6Y8ZZ66QMIBR0MlNVL5JRdDsBsX+riPwIMvp20uenv+rb9SIQovn
BNEkXzGGpK/GXP+AY/yaABxY0+C1d4yV96g/NmFudUzcAInTXyqPlVt9Xl7cA7Ez17VKYNwnTbOj
U3qYQv9DZ1k3wiyNyxorNH9H4axhT7zxUopffby8iybVEBUjB+qXy0ObWNofnMQ6Mw/s3qPceCdi
Ya6GJu5XyDVoYpsdtnIXhmobNl/CKnBhVY5k8/izQvGJZQB+izr/fq2wfj6vWDZTGopj/vHk6zLW
wCImC0JnzoXrXdYMGskWSfFRJhLDJL2SypEnK2eAGXtOeoNaKlkzYMlXS8axMiprVfXKuAh7Zd5Z
fNuy9BGt8SVz+uQmaAFvp+ickC4X2Ra35AqJJWVsTJ1vioBNmmy8H53oxB2bjWosuGkeYiAL5taq
RIjygEn8UHf5zRs/989LC71eQVGjJIHO6Adf3o6+r0qEHCq+eX4xywBjgPY6a2sAtea0Q5bD5Jrp
2nGJCGzi8V1dRMRwct2BOz/I2Bmvnr2plSMeZYBIoHFuCSoYNz4hipdtZYNpQfpvwswxOkYA/K/W
z812WCHbNrXnW4MAoFVp73M2wtvU777SDixWOiXmhcMKaZDuPha9d0R9bb/xpv9iq1rGb4pWt0fL
WL2eX2T2iMCv6pKbdinXmLfeFw5pALTw1SYCabOPzP6914RQ4rQMjlhskaSlyr8JkzeeP+qen5Yd
rsFx2KmW1jsP4csbgat5VBrRMUIROhzo6/tjlV/B3ywB7xbsk/10aDAeRDhbz20hKNuZitMNi0HZ
e+2GbARofzhy6NG0mzjpVmX3MeBofKn626qv6d3ZMPVq8yGrYNw6XpHsnn/RsIz2osuJvWtlQuxE
fFco4pbcYdCXqJC89Qw6GRjrcqqdvX7Vl3G7Tyvr3mLFv24hqdcazU5VtXrTx+CxFBblyHS7y4Sh
2mSSkTtRgRgE5E2duZG2foDh/+n5aF846Wd4g/EmbsRV1pbiOgrzjVXjGvGJ9F6HfdYiCD8RMPe5
H+iI9waAi2ma6asqUoeT+oOP4HsHiiPc6wb4fBrhK51G96FwPFwaCSnUU/6tUNkZCNqWhnN705cg
gDi83IaFt5tmU1wnneAIpZA64gE66aYXED50eJm73l04DLRBuXNbsE4Z1iOG6FVCtFk/VPGFrtV3
22wYHAU08/3oW0xe3OXvX9JfPafMtXwHma7D7XtdKOdLP0qR8XjjV8wJRO5f5woSWhbJb54JTkSS
trzDuz0f/aQW18/HZ69vm+PgGG+d33+xYOCfo+vsSGTLNuLgF8c7jEHaUuMY30xQfVeimB0cAxTk
FSx55knD4fkSAhKVjk8SL/qepj+a3VQcSf1EEQYntmm7XZBOJQfsVO/f+KyWBevl9o0DU+I/RMH8
i0nQAAK1GBubNbormfXRSM1b+bHJc0HXtG4ehA620cSOg5HPO1g6O2iMm+tKxZqlygEU7FlfIswS
K3S9Yt0n0dEdkrd6DIuY4NVlQi9Es2/5AgPpT+3ARWU22rIVZzh3DfmMJHKWJlmAtcnGMcSYHHOC
QFr8TloRleeGaEXUTHSGILUuNkp/01N3k9dmu1voL2cfHz+xDRJI5hBte3o2J6E0WaZMaQ49Ibb4
vIk6XlbupHZgrNE6EUX19XmnShp5eoYyOXVy69jkG6jI8d54cn51HEdo4CFINx28p9huXzw52tPC
DaB3Qyx6SIaaOHQfbOyMW/s60KQOxwbmkSEorZ1RTp+wonzVhtlfoh7AxBRZrIXuV3CgR5eIyFOY
je9JVPO2g66xZi5NrsHEccsSQoej/hyLcNcTG/dGz8r6eZmGQmCT/ot1eBmRvXr8SXHQQNsETcBl
bszdUv+bsPNYjhtNl+gTIQLebOHKF6toREobBElR8N7j6e8BuJnpvjGahWJG3SMVUcCPz2SetGes
7KcpGUOPeF3uq3WCITVQ24IgaQ4NURvrw6A9Cmo637omw3DZBBJ+Jt04FCCvXWEoW5L+pMehx46b
96Q6MvTCZmXW73o3Onh6oSYRKbNnNEXE9cDSN4sSZv1IKP7y+Px/9yWCfaI+dEPFbb3WSf/RvaEh
n0IBcMRDqL8xN4p9UY4rH6Gg3S2NeY/WG4i6VlpTSV6XIv0Bvsi69+taErHdPar/3lD+e1i9tj3I
ZVYbA1f+HyWKNomKDBhRerCMZRdCATvpWTi6Qi5/SoNpYq0z3JhM+O+HB029K3bZr3nhZT0NQ7sm
hNhlMLzOnQk5sdci0japNQSA9X+5O/6fg5rLpvBhQQWse3T5v6/eoGM2TayRj7od1CAdb3KaxfaE
iO7UA3h1y6Dgu8wt2B7oT1MxjK8Zyq861v/2Wf59EPJZTFVil6vr1r+KG4sI+KwRCpk+XODlgKx7
ImiV/aR2CMi/MWAI+9vXGarpQoYDIeA47lRvbpc1va+1sA/A556WItglLJaMXJ12mNizv33Q7cH/
7yPbWo8EmcaRxkAx//EFz0Owmh7DjPAT4QyyujwL6y+GNN9aUT9vlUetAcxEIyucIpNF+izXjqwO
MICt2bikmWAHmNY9Mes6x+pZ8XxvWdZ3+zaGgKlOiPWQabZYmleStSXfwD//aiyjelEIybtrrFxS
i7hkPBDY5OAe6tApbKsAsEG2+slom99WoXxJTBx3otKkXnXThydF7lQPeWt4IcjoeVLYpo7MblxV
aKtnEWihjeEit2cZfIzdxKTZxpxaB4VwFkfKuvBA7ZPFJG7pffdjO/1x+62cx9AXTCwHZZ28QAGS
nTQYAndVNF8ajWhj2BQHJlA465MMV2HVafuuqlYYJbnlBWvPJiHTUC3hvTSR3lyierwK5Lbb5J5g
/pdTB2FPwl6MoN0J3q+nmRMmjxa5hICQBuSJZu4yNKD+QrXqlhiVp6zbF9WtEfXpaOpA0pO6OI+g
9p0sKdPDYtWk2YzzciWK69R0Hb51lNK+yl9hJ5MhvW6bOgRe6qXSbkNcCH6MdBu3wfwLHD1J0xlc
+bxqO7tBe7zLYw3y5RQpR7Ox7rNYHHGypd6c1XfYRNppGpWfotxfhTQLn+fllWxjnrTUOnUBobEM
QQkiH+QDIgm4quZ4KYmadmtr8EaZGPhQW2ZUQSqScjOsrmkUHM041H/L8WPYLX9Tcsn/3imgT1lF
QCYTJlWX1jnkf5yr4ViqmapmJckQQgEKOFVPojyzwVLPkx4mxy6qNdK11FMnhfJDGdaiU5UWLgJV
J8y91EHOASzeFWTeRLnwZOFYCUXOwxhVzZpDaxsjyeV/eRn8uymmOsFSpsk06pas/eM407usXjIh
qW9T03cu9opzzVFzmslRZUODJk7DjeLURTwcMHDbaiWetoI979F5ac3Lxp+c4+jlf38u5V9vBBU/
mULdtKqpaJr+cWBEKQLcHCfMnYmUK6lmixfFaki9FI5GLqfXxupvAhLj7Xka0uaKJpv6Yn13bSce
YR57Xa1eM84RH4vcyNZcwVIvhu1p+7dKPCR7Cq8IViwqjzQgrq1PVWiKuVcRU+9v/fu8yM05j5tH
HU+4U+kZyLes9rvcSB/qbG6YVjTSVSdiiokYaheJA/ivo8F/jpIoRgwDbSA7UjrHf/WNBN8aADrn
/mHTYWxriTUum00jyb7j4JnEbPtkbr31Xd3VDioK8xxWIPfVdRhb5NVTipD43jd2Ld07Tl0r1n9E
EdG+6159QZFzxOPwsHWlovrGPLXbb4drFDAfkWrOgSBpiS8sSLkMDW2CLqdE0JT1/FK+j4Fw2jr7
QYswIRlNsdPgZAEwjiZMLki/tdkoj12QX5j27HrBShBsk5BRJgwLZxzmiEoL4yFjPYRnam+Og34d
Rj10iyX8HOV5eoLQ9WOTqmEQHofuDHzBcvBmDCcet5+yon4qWiDAR8FNIaYwkwif8VOGFCei7lnR
KlgoRCTXFF4QJ4jIci2DfV6kmM9N2JCjiqnQmc35NOJz2LUFMv7qKAmyQ50nvmz3R27Vhc9S8CUp
Gxscl3SIY7VGPMyQZ9OdrZxduWi1y1Ycgov1BqFvzgaij7SaO/DMxh0BZLbnB4j9uo9f+4FESQOS
V9vMildm8ZdgPIekO7RNIV5qQzHu2Oqka9kSZKqq+FWZquuFkboaOUW+MSsXdnwtA1jL8GRlwoME
LQScgfIA65UyijxbAn1S2F1AP7Y/pZarDsVEU8Nn5qafAxrosBhBOKHrzAvu/qGTSV2jmliXR5jE
1tZ8wdZvTu+Izisv7JiN488i3RMjZynoMSG/SnmAH824woQmyeeteddQHrmmRoDRNGdYNQ1rTzDn
02RE0gH14Y+xl294HtWd0XSPfd/st9VLpOnPMsrP5yH+YoIHdgyf5iGbuQNHoqvUsD9DvqTMnooH
kshKX1CzcxHO6Yns8/99Akn/bAOQ9aiGhJqTGkvCKLn+8/84zjWLxGMyOMjJwkgHZZgJ9ZJW4b4l
5IDnrkCRErVX2HeIg2UypMyMCOa/fIZ/n87IwCUU52ttbEn/7MSNvunxosnLA1TIAfaVku7qoLJ2
DWWHjQq79iXMe0xL1xMsVtGbrDfMNn1D6qVB318ah6AmeSePyuD/709n/vNcWpsAQ+VAQs7JaA21
+n9dIWMED2AUqviQY1Dw8rEWMMCL1c8B14dN5LviMgSufc2Czx7U5WeH5NvpRuQ7uZkbx6wNThOk
djiIROrA97cwQKb+qBDOPYwTfqNBaP0kQLtgpq+KwPxmm+TE7Tkum+kiKtNDreB6UxstshUgKvtQ
G3S/nMFMl61Z/dz+W4hBCkEoGikFRZkXpg3RIulnhD7Yj/KiPCHD2Ru5pK+kIgJzCIjdpitzJN+g
hgiuwH8wy+oC6it09Gra83Cait9px3kJnuMWgpM07EnDxn7Pxi6UmMJtpwCaz/QWR8ndGkaq0Sqv
fproU88DCcylNCoEi3SZx9O+OJIKrkgKUYwJ1ZjsBYKdZyFeDuGgCS4sznfkG4Zby8puFsmJ2r5i
MwIYmgh4kaTAckk/gxWkNeFfvmb5e+Dz39X7OkClX5RoNBT9nxp1LH41GfQIdLaOeKmmiDCg/fa+
0OpfrSaSSG9U1QFEBnOHblZcIFZorNLqDfaOp+NMfZxq3Qvw5l1DRXtTA4Yh20xpezVnJqQURQnZ
m4OO9PDzEq1YkP8LxEd3arh03nyMVTF6Mi2Z/N6KiPPY+pIBjnrsS3qbctjAaDnDs+2l8tBW9bug
duVJZltaypeK2futF7SH7d2ZB3l+mGWS/sKOYPK0vnaENt7J0PGMsUbeaZkZGnxsTbDDpV1AjC1h
yi1LRZg5bhQk/SWd6+qgJlnyrcDLDEG0I9zCbj6VBkGHesftkCZnmC8er+nAFYdqZslQfxA6lDlj
S05MY2S/8ShR1oW64ixFJpMdMhR2YqQ5XJjga7vYsjij7IvCkH9fE/0YMZBbWB+aVdwyAR1xJk8u
BbFXNLl+LdhZN5oYX2jVpd7BRA+8UeZBgjK0wx0X+kVf3EKtbEnuVqLvDiojqYyVp8D/c/5TQSXa
m2r82RXDeJk080swBcJai+Il68Rjh+XcbpO5ZHXKoZ/BHCkqbFjrXNPBgxyRGDFedEPgUZWz36Bt
tZtah6+GiG0cjpt023btsoW1sxet4SYzarXHSHzOhyvEkRnvcM+7oYEUNfRfJk68XUG+zyjMn2SK
hwd9xJFmEB9T4njwZq7toashaelqMO9CMty9pBUSbxEbfJDicqim9hCpCzVcugCfoiIwU5CZUosA
gN4+cTCG83sTtJ71JdkvTXXTQHrVU/cyioQjbUfrsDCWxiKGrTn/JP0WDuTgElK8pr2g7NyedSIv
l11rYerUqnQ3qqboIAKxvExiubVOT2nNWv5gQnBWCYvOwu9aZ7JMVMr0rptDcSpCeMwxp9zQTfGO
LcV9bqZpR2wOGWvNSkxPWwx9FPEeDrWsGY290Rtc1zA0d2p6DheWT1V77xFoilmBBkASL1tlBg7b
crqMeAdzjMEiJaJTTJJ2Uh6QYuLLFrkLoxzWsSikPL8IDnpxWJjd5j9qbYHTqwblQVkGD/lu4/Xw
/70F4cTVEPEQ6wTAZJrR2hIwZIeltcqiQhB3EJ9GZx3fKUsQOFo25I2NzfpVuZm4fg9w3FOUDNEH
PBztcepakjlKaEN5q/l5r2ooV8QL41+0NSJjjJI0Sx8YKHsPqQo9O4wUw8lXpaglIuc0tA5/IDR2
oUWvHGfg7pnfO/SrCzUCLSUSrFfMfA37CVi6211YEYPiB2L0KcOPgaaSUuBb8OwomsXHpUselWi6
KggawDDDXgvWcRyi+GDfmF0N1aCbr7ixz9hepOtgPfBXDc+ypP6GMg/QTF+eqcuAbwFNyFpPsLjH
1x8ravHVdwQAEEgz0Z1eIc/2rykLe0dZZaBWnBCE1+1JHYr9cNLfjCYB0bRUis8jRWincNnGWip/
na0vCirwxToVLDv24SJ9K+cSSUXPtibuBkQkJkiJ2BbRmChSjTIr/1X2bxaz+RAWxn6bDstiI/pp
Fx0ICuxeNJT5GW02tzbauck1s+GPWddeB5TwXJfJsU1qdoir9Ggbgm3Tmzxvgl1bSRPzL/lHxNFk
Cv2PiOdeWHOQLIshhEaJn3HuOWHUB36ipjtQUlhfSmu3HXZbM5eL4a4S4/wotPm1yYFtNMZLWtfV
ZRr1miGQsYZ+xgPumnsKEh76APfK/P2dbo8i5tZrrsTCbquha1FV721fvG7/jC3gwPk75GyukPnp
efxVy+lyIRrnNFXix6RVd7Eq46fB4hoUado8FXmUOQOkkAclYbm1fdKiFxSvgMdrLUPuBkO7XLaO
SWxjZ+gg623/VpAWoMWYSxiBhnV37rWTKlevGHa1O0DH3/UYoD9Jyi9Uyz6amsUuAO7ih2jixyXS
vO0ryMTwg5y9yq6svLrCOWdLsPZ129CLJrUBaRLxBDBSMsWZW0fay9xJfp7qX1WtFRc0opmjqZUn
rr3qdmJFkXTBaZ7eoMT7hanm3vZ5LWhxu449FAAW6cd2u44o2CoWKyCe6zdtAfEetwZaGACyh3ye
X0QSErwJD7as8SHMGGdErwX6caC3Nxl+vmaR+ANES3Va8NTaIk7kXTDJ7DZkQTugMmJaJt5Ko8Vz
L6CmM2v0oVOdSRPCQJkMYE6kBQ3kPummzxKmha1A7PCjOP9Aq8PTv05h1XrNE8nIXdtuxSV9l8hj
PgMzO81D94jGbT42iJfjIY2PRtg2zswGHA6kAGsJv7bNkzrjHSgafypEPGup8NQAx3VDtWXtmo+X
RW3NuyBMJ8qKZs8l4uUJf+qoDRJzKCl61UvwCTaQlvymJeWlMLQ/ba5BI15XvcT4Gi5Yh2lHPGjx
MAk/VBl42zqi5uEG1KW1zRqBCJsExI7bhfc0i/TTXKrqhWhrspzHJDvKpJsfofQCAtaA6JVAdSZB
KPcts1Gv0sjI6wHiuOsfnZRa5DejADVsgOTQzdNrESghcQv5QVqZFOh7DnlRP2ZhqOzjmtuyNkkL
qlpUXM1H0DTWRS0ICiUH0BnA93h53MOgXF+IYpsc5D/cU0ZohxOBQswNV9waE9ZpB/sAwzxrgn1Z
aQfgJaWraEX1/b0YSUlqY/mkEEHsdWhDeKMdamkOmeZU5CWxXNYV2P5VHY+3OGnGT6IJd40iEn6h
jHes/pGDzGs+ZiWPUy8FriCae7W/SIAKCRsEhBimcUNkfXGjf3XqDFbO9+Ek9/diDdGYSn23bTKw
5fYJBGSYrGoev2+vebGurqDi1avZfXIWIIDAp3ffnmu6n0Ook0a5Scy2R0/HVXATgMeQSzxMULGC
jB3d9zHES2/9Xz2/XQW1eNE0KG4srqjUgSA8CMXKAB+nr63R2B69xYh6mzSrxovbLN7LJMe64/hL
j+h2iAXjFw0wnFSR+yTl7hKL8X47LaN4MOjHxbtV02QptX6VKmKfxSFj9gKybYzo8IkDPI6U3Lyr
8e+qtQS9zzT2Czy361xLvzOrlFxhVCO/4MuMe33mVmo4yZUm8HSr03xKFneo3ufVDWRGZeNxW78E
BfZPyHL+9uKqB5Vc8pxWAJ035MAwcYFLOpxFPhZgexhQOG4DJ7HrjjE53s4E8QlH8picZlXZ9fAb
bHN9nLNk9RUzbZz4XAdhCDv0hahyKnW/XStJJfcxHAhiA1FQ7zuVKDvcqbbIEbrTiZXwyiqENdLC
mBryhRBHttDngp1bKI3TJQ5/aoqAIWS2SG2jD7RFrf9JPfmpknPnBqvoE5/Yfg5yJu7CQ9BGz6nZ
Dg6G6umWVtlNisHPQL0Fq58dq7zp93Iafi3aVB1aNSf7UtNlN9V5KKo1+jTN2xBgCXnzpdUXx+2G
WkgccjIYgoSJAokAYdWNo3QNu+qEmaV2URXtIR0MjyMz4P0yjjwVZfdomXvAD2pTpa9xIg2uWVdk
G6ojNhq1ekRFkF8KNSDAM4ArGyzpRy28LhLpVAG2neso8FDEgkkDau6jXihs6EXRMRzVu6joMXNP
ULxiSAG9FUjo1Qjs1Q1/Wa0s1CKyV8YCXf2qlxVDkKKRQDOPjeK3VgjKPuxr1a7kafHl5aiLSnEf
uqd6EAV3zMevgHtoF9U1tbvG293Krd8l8t8IrcxBHPv2u3VD1aqnKDY7DEIeUdizO2jyExVV6lil
pZNUO/W7TVcGOqXxWnAtfpuRHIPgz6uKPthRcoj7SiSAQSgh346dRravle6ybiy9JGGZHqdi97jA
zXMWQMcMBatp9RtHu7QBvFUpMik1pvWyzfYkJetI/MzH4zZ7ANTutW2j3sRsdBKFqMV8Bnza1ogJ
ODGelmz5lXcxBbhWRg4A8/N42TqOJX6MiUPepVGY8OnkXRjiMIHK/yXM0RcTLuuQkmbl5XDAxNBE
qCwE5Q4qsDtj/PrWVJqJ1dgDTek6xKgBUw3HMD21LatnrvLPMJGfYHq9MvEerr06fRmq8Ux+hXDs
KGP8trCuqgVxMlFE8RTk+msNd2nHEhHnuKJWXOhS8WplvlUmwPykj+Ircb2dHQRfUIZ7VEeV6BZa
+UPS3hqLFEpN3wtNKDixIj8aQTj4abBUL0L8Eg27AhLTa6S0hTsGRfbUIQcFrFM/blVji9TTHlXr
LK3lQJjmhcP0Pne3K66tkqM0NV0yv9Lvjh0cyU3rCvW6huZaAykiLGC9Sk0x/LULULO419wuiz4s
00x2BZwzpxkt1MehJEN7qSufgJvII8t1PGz3jrH6HnEakCvayCoBEyqzmKAOd7WokGmVrVwmeDNl
mN6XrFQOccmT0BXyG3VrTxmBEHsyjd/aHHl6Ni2PC9pMQ5XKG0mCXqMOCz35aoXW0nei18Yt8fiw
DR+MkTVLRU4CQx3uhBzklzNDWDsrkZlduWhOJJpXoZrSOwKWCGPgjQM9hKcg+NRbCg1dq3rYqaga
CFt1Uckw54oY+48116yLq+Eo59WHrDXWQ6kFvyGuMBtcO98xF5/KBGGXVqvhldZcITEHdHhUHbuJ
vN2skNp9HpgG2cPxUyWE75pGylhPX2WncwtrtWC7vn2B/aj9kihc7+EjZLvAF4QOCwIzg+v2FYZQ
c7q5mM/GcEOdHiAVNDQocelPMNatx0Ssc0ZVReJB8ICH+5dBXGXw/SC+os0sCcgp0bTBi1IJFHqI
02stmL+zxEyf5L74iZMmcNS5a3eIaS/1HEuEmFjvICfs3pTKX6DR9osevqPVSJ/N0RrYYXiaHoP8
FEVb5AJehY7ghlWIE5GylPRk3BHqJz0lkKlJ0LCOXdHKDEqkH6XafpB2H95lRhnQDcgGyXPANdrI
WZQB2guB87ynanBscwA/UzpU9xYVmj6I+gcIamokmTdH0A0v6Ab4voZxuZso2eZOJH9Oi+JLTdLY
oc4yNvRhPR/4sZ9CuVtRw0H3ZOWoTHyQogH7JsPW0kE76Uv7OzY9gwXMb83ISN6sXVVNs18ijNNl
2FWlov/uFv29CSzzDhHOM42g3ouJEPs5D5W3VNHA4Ct7Y/RpHUoQDpwo2RtYkHTPWd+T1spNFst+
qU4p9w3R1mC/ejcXcmI3IMH7eKJHoLDq9+PUtpDMpjY8rVYVworjxcV2mYOijywwf/cKjvnvUpqI
kA/8VorSQ8cG9SEBeQHhC+ybCNUUTWbOPl0sfi+Jtl84Ec/Q1XdFzhUFoG84cz3N9mLGDZOO7muO
Q36uYBaZTnXvEOqYBJktK+qhPgcxztF67HAiRJZxTAFujcOUXUHx/gnmqdqzlc9ZVgCDi7LwwRgT
ibD6PjuzsmcBOIP7aft5+i0CgtcnQ7eBOVr7cZR3AYV8hjp/DRKUuUv+LFl1mxPtZZWuqlGROkHe
AZLDzVqTQMt6JPdqWfjgwvCWYKQBMYpqef4wcO8KVAnkyu1nxVQ8PQ6OQhAM9M1FggpAgQquPnbo
8R+6pPejbHzry0zZIW4e7aHufhZdUtiBkYsXXk8LLDEfOJVk67m0IsgIEoCV7vESDr0+aMk0S2ie
8ym5zFLzqLbh5LE3ovMps2OjyT+S3HIA/+pukI8PSwgurGzil3qNflsTd8ee4DQlQHHHMKpX6FZI
A0aMRlJOShWhz4XdN0bsK415hMLVe1BLUPmztmGe7CQF6qZFqZw+IomzTK2WYaD6OmtZDhwBdELD
nlHDMuQIjILdmYQ4VRVIDYK66GTTr3bh0R67injSJb4IkfLHImbA1l1xqknYDCx/GAJYiTx8u2Je
novJuhml8NW0BJnKEtjdOsz9vJGIcOQF5goLgp0G4fABSvqDyp1mDdoT8GbAZpNMjoIQc++iesiZ
tsYhoTKDbL1msrUz8xDilkQPHq+t69zWPjxPiS7DFLHjiNc1vGBS9C91HAb2a5I7KYTHBaTEuaY1
+eQxAQ2TJbwlFGXAGY+r+juj6Vo3yTQ2qeJUEV71DsF/w94ESPwdflQFYZ14WdEYD4GgWQc4KX/q
aCEDaggGFz6eU80z4N5afUqrkSGeUUAMNpBNiUJ+Cco1sqCJ892gTdha84fQPDRRhKHbsK2OHOUO
ycwYhwt0Ckv1psSxwCe6Zjk+Q2L8w5SQkVX7pqPLdLK0hO5maocWooJTj0pAXHByKmtgopZE3C4a
8Ve+ntJfhvlZi9P3xZgsEpL4jntheAgp7OlWWTkiOrcE4P+1NaFVEVuX9+VT26p/UqN5j0LpKQS8
GXV67UZi/JbMDBRIDpP5NwHFhbIXK9LzAHbFbvVCc/Mm8q1Re9M7rfFmnH4wexpzb0YpMZpCzAcn
M899DI2IbalR3OqAiIdEyxGri9muk4XAnd+oJAa/kojebqdiVac/hQtRsyC53nqVSrAqqMqUxRA8
uYOJfo0pTNHVBCPxfuoLXIaCMU8Ssylqv7KkPQCpJsWv7f7ow1DsJ2OAqhCAQU3K46SXL2KuA87O
+aEMrLqjbKZ+N0t3M08fDIIDDtNEcG2BBzWlnp9kCEammh6CWIi5h+sZwH2yC1Q+oMSA+Mg29lOK
kuHIrfCu9vVFI6u1kpKdwaJo148s5vF3O+VQHkUIqClTcAJaW5fnX3ZhG/U7B/SQ6CbWdIDklnmY
TDu300uQeTrxvZYZGqeEn6qqrh3JUoeAt+MeWZ7NjM2H7xtSA1eMWcg2sXNtzTjJmZuq+onABWDy
QV/sE+tJmEZan5bQWFAiLnwaaoX2IMjxwyDSsHMxnc4YY0Rh2oMe4pUgIPCkIziZrcNiJB91JH9a
mcRiDulx2+qfoRR9EZ6R4Rl3pzy0nuuMeFBiUi3H0kPNTpI4u2e1eZyl4WeqoB4ZS2COkHikY1mS
3mVUJQu43jr1WnlMmFBAXm12sd4FN5kYZCCEblEy2WvhC++7tp+uixBcEgGeBMlCHFgVdzHXYvQH
iPl2UEuhV6oKkuOQOA8wlL+jaQgOtRVRIVTJmT6rPbay8KSNnfhcypye8OLkyzKERx2i3l5QY3xP
c2aeAdN/TEKZXyXxJzmmn51Qp5d29gmzk4+GBDY8AKLoWsyz9hlX+VTR+adG8LSUYnaYwflhCtCi
/ag2oLjK0cb3He+MoSwRHI+xm+SacYvMCL8KgcSL3vyUlAXsJ49ztmK9RPgMpnnffqmmMnR72L3E
kxfW9+9JhfqlL6J23H6rCQpkQ8Myu6FcaeftF4Oe/dxV5GCZ5Iz5o1XXx0y1fiVtGZ0Zx85OxVDE
hXeaO4WqjgyMOoEursbFaoxs+8j7ZORNznnVyCzmSGUfjRKW0zoqiJeAATd9MpuN4QMo6/DMts0a
08cwK4XTJipIpXn0JsFC9DU/4QY8rECrNbHbtIllxX+a/wn1lgFSyJlmzTdt6eQXs5zemwYPVRVW
bCVpyGZlHC+C/CRJUbFDPJ+R9UBbvCneWrGz9gotC5ZtD8FERh8VvzYU1UrhgCo090WskdNCHn1k
tt2HFNee1ACVNpuqwH1oEB/M25wZs8T4tE1sNp65VQw/zBkCBkz+LYwUJdb338Co8cmqsCR+x83q
MJ61ltu4TWefwEFkZUAj2WDYiTy2D3LTfvRaMxyHvLUzXOFb7F9fjIe8YrQC0/J50zpVgbVH4MSW
ef0pplH4Mkyh8SDRRHYacHpExElu2in8TMpFFAHzy8woTpYMyK0hwFIYBKb6hGOL8g2HyHzqxoIU
3rUVKkjDuIAdsr99U6xSukirnmaAHTZ/Uvw97wtjhFpzOv0q2FgRBc3zUGRdxFKvrO3QUpi6ZOZw
1i3+2JSxrtPSobrpvEx7TZAl2xTapyRdygP/hah1SRF8Gi7W8izI+sWAc8+yiqEfyHyS2jMHoyGI
EVWpj6M1sskvl4PIzk5Zh7Z6VXl10byiVmUeIKW33ugXR6/R3+tmx32z/lh5p1WHsJf0s2Za19HC
4RYXKIoqtaRO1/vURZEMN3YQIUBxT+AmxX4llOqdqjrzt8VgZaZvLXY1W9EU7UkoBd7h7Uk1A+rO
TiVrtqCCXxkB4CrZk48RYLh89sdALx8YGh31LjRPGQE0qJioZArre+YZTqhog4xoijA3EczVPTk1
sR74Y185itQPB+Be7GP08Sk3ByqudhDwH6yDynVlEdLCyy1p5dVwMpSLidgG8Ht9lBDOubTBkY+S
A9yNUT8jrmRw20dP0lT4wmioZ0OZH7iiFk+wlTtStEBJVtIvckgaf/PLbxcvNOTOXvpc202RGt6/
r16Umg9F3t7EhVasihPlRZvS/bhak/DNXCNfYPfAi0arz3FhVD/ZvZPwVquHUeur00RCit2p47jL
1ZZczA4BgKosvkFCNzQrnf45+57oVjXicTF4qbPxxyj0Frs8+uH13ima8kGppq95EKezXOOjToJf
22mzLIV5isHaiksQOnWQlAwWDERgvQQVLRiY1La5b01kjAhM4kRoHVYXdncN2ZAYdtGDOWXeZp5J
4ZbBZ7eifPlllvNLQpiDXQjhRAI3ovFtVACnK7h3EkT37wMvXFAfloyyrrNKQ8ujxxA8LsfE6TN1
8tDg4CoUjXuwggEHncFKK7iZeJ4Z5/jbKgwdnnKSkux1WlF8m8K25RJB7W/BW4s5+8jVRBoj24pG
cXC3Z1VKaqhqWgO+G7FK3cr+aMbmIaIHDwwsHhP+hqeoQ8dcjOkF92ZIVqLBF6vpKAhyENQZ7gev
7QyTh3lRdttEnlFCvmfiZW9LqboWX1lZtP7meRipDchhKiR3u00Y9phQdAPyWjmZ2b9NwJ7E6TMR
yh96rrzpEikrdafTPxkV5HkMbpI5fW9C0fqxfAgwCtl9LHlhxg9Pk21zt3rUEMs7mTXEr6ygJr3W
d7IxN7vtp07yFvfm+ohDzR33Rhj8EgRU8usN0ktqTc60VZ1pHFcM+lSRDoz6I1ysXU/J8jRrOFrm
/pH8ROKBk7EAB90YHmy9j46reCLJjK9tEludAfUwPEv0ZptjwYilxu3F5qEsgsjbdiDcpzriLoX+
P2FHo8I8BFS9lrr6zRia39tAS13ItQ+DciJZrVxsuRIDRzTF3tFWLQaqUMx0CrFIuXQzmGM5QbhE
vtyF7AXWn3FOlHWM+ly0DdGfDWwJ26zxty5142+WyEiZc1/LyTXgUrLU5vZAJxO2OF2n6VTqaWIj
xIavxmDNVcHYHSRm0UwLp3IvDCOb1CA6aQTtsjQe2STkTIs00eVINSn4JItBrsvPE5josaxwlJ+B
658DDdHx+tGBNreUrdG8AxhVegPRpN723pW1GOth/cL7S3rSQjbmkRYeNAallFBzgQRz9KoV3UJO
kZsOsrRPZNhagvTtxEWO8Kk3E8cog9VtqQPf7JfAeMEt9NpYH7sMVBcslnouKPNi8/t1b5nJ61LL
FMiMjdFpFcMRIuJZRqnggArADYswzGeoPdsFa/FDwaCxCMlRKZDihmbGphYt8oZhC9r0oWVqdLJa
M9kbQnnrI3G6ISS/kVWfJmb52lfLH0lpmW/k+vg5FNNn12vpmRWRvT3CCzTvvZnWnxNJ2zuyO6db
gsHprFWsaNHZxlKAxhnZpqXH7+SKaSfh/8g7j+W4sWVdPxFuwJspgHL0TqTECYItteC9x9PfD9SJ
2CxU3UJon+HtQQ+aLSXXwnKZ+ZsC33bKC/Q5YngHfzpcRcT55d+C9cLXq9IhpUWeUxrteFX2pn4f
1rM72bxYOoCZjzXbA+HR8qVqodbSuUiya8pk9T1otnCLURH5EVhpIxdvEq5NFNpLNKjSdldprb5t
YyS2UQfAIkyoa6eVOz4/t+KuhWT1k29EZmZO3j7xcbWNy3c9rsGe1/UOmc19PijhtVlXtBYn4w5w
NJZ9Qdvt8FbfGp6e7PKkN7cgJqct9LwaLyA6n2if/wQ4XmOIMPmHhL6fE4KK3qcB5Thz/B35Vorh
IPVXTdZpY4XjQ1/I//RmEt7INcCSrPTEGz2GovsHypKnyRNAtRxYTqQBMsH7Yj9ZvXgnzf9Smka3
gydfpBRvxgHAYi4M34eZ0M6M8MErix+4fSCQXk3my0RmKwF2f6OJoWzaAXCIxLrfAEcqnwPU9h3T
Iu2r2b1R8F3uk9at9ZR8eeagDyVW0Hi7J64hMEFNis/zUI47ZHqLfV4iql+0OgKyen0AUrv5ROsC
G9kPDbHwbP/DZovqn7jr5vuypUuS0LI4GMkVbsDmXvMjzR3MWtoYCjgZP2+gpeZF6vpcLG7qWZlt
Bqq2kyc6Lhro6KGApuANvEVBAl6bcvf8qbOoyJHiiIVJ6XOCeC6o1Z3Q1a+fV5HsdYkz+Yl+kKJx
n02DeRsXG8Ma6JeIr6Fa0Obw6kNfQMD15zet1GDKGEm+nXdd5AQ5brNtLn98ih7BR0aQshqhBAAQ
zxP1zxkHMIwmpxL++pS41DP8fpNAqO90z/zQ+uy+gw5DEzd8GwNleACFej0q6jXeBA8MNAYR5TlF
W0t3FBcxA+PJR6cdeQOS3U1EGl4Y9Iobxo+LhMRTSdMPmQDOIU4b+Q8voWYN3lllAV2nrGPH9CmI
+Iiw4qBCsVWbBUGz+EC7D9iUYHxjscY7GpK+jT/7/JLjCYmuCl3itB5cMSih7JfKc6MI4kFuFTfX
I6SVBGGnNxRIulgqdwBufk6lB00yvypTbEbCvHz97MEGioq5tqFGWytFVy/KauEwhFyFJaDNK53n
rkPVlLzyE16BBtR1CWChHIJnNdAsdPh2WZ1b5LDTlSlZb4rYidefF1iXibyt8+qgj+afUJ+PaSuP
bgANlbsiDXz7E9Y+f1l69iBrhAbXhZYmiXzIPF29hkAMwido74z3zwQuL1whSdUdbbtoTl44wDLs
QHn2O74weXDiK9JmTnm1k1/xlRAc2LUkY14Il94Y032SJ6ioZ/mcnDyWM7Jd94V3yfI6IFFZ902T
fckuW9Xbl71EtlGIutOmbJZQ01NKlWQDaR4NNyRAf7DBHhys3WDAUEtAb+2F3FB2PSwONFsgy+RC
stXTpHIV6rDsSDLSRKtbR5dy656v545QPa4/m+aRKYQHyEHTjJIStr7YvdVz9vX5SC6NSdwr2q0C
wRewVoP336h0iPGqs9kLFTkeXZZhhJtEK2u8YIpDrpQKz5PuqSrl7BC1PXiWjn5jTsWsf4V3pO9r
Mxg3BsdfnzewEloyuaREhK0IvHTbl4l/yxJCE9YGNabdeIN3oEPW30wDUKUO67j5gK7RxSc30Sy3
NgIngdFxVVgy+kq8KlVp6OzCAyjdi5lKTqJGjyHGYhyAzY7Pu0OXGyPq0r8OouhXHNWDXavNcA9E
xY9pCeV68NMvTAxVSZuvAkwhjFgRr6KypshbVLf+IN8I3ThPg/fDkyQqI8OIHEeXfejB8GuSO+x7
rP4qGQ22mEeNXqvvPEOs7Fos691Y+j9wuI9v6tml3DLSfTqxsls936tstT9Kkz4wa/Iz6tUl0MFS
6MFO+SZID4CkIqw1xEDuKGyCilAfsjQ3nz7zOBy2N61OD1fVZohNULz6SWBcfyoZ6GZPk0168tC0
dJRu9rnHb45XBtpJ8AazfSjTXwGdcvOJgPAGId18XrYSYLK9hZM83Cxt5LeKdF7FIDwVfJeaTKGW
E8Mz1Nv2mTsHiLJIy1MIE3WfRIconNUZvPdMaZFfkElX5MLPgcpPzlRhv4tLkj4NzVaXk2hbycU9
uatFtUNCaiAPdgN4NUS73r0y8FZ0Oc4wxaH5GqjemRKuZieQ8rLhZTPmjXT/iTiMcSm8F6UI2Z+r
LgFs2nQkbqZIQaJEnySTfR8CJKgDqYqNnZlQeO69VAITbWtwbq75oLZq+MUbagDwagLhqRFDCc49
LFGFjhn2M1asrDBEzo0BCS8RWcSZ7WcsidTtUFHpKeLpXpQnA3C7kW31MC9u/ZLsB8FK6s0+LQ/Q
sl7R5bd1FLWbrgpykpVB3Ss45m7HRhl+1Aj6HfbmSOvJELzfrRHde4jFf2DMUtgoAQZvY5eLjhxF
f6D9f2Xt8PL/o1f5TDf8f5vxvXxk00e2sOOb/8gf1wdV/D8zOREVF4uvgL80nMk/rg+4lUNvxtMM
dQoJmuRMDs/oeM+WezhF4F7Mf0NfkD+pfrIscEj448cn/R9MJORZO17+w5H+G+MH1iDMm/8QNlAq
0ShaabM1BRpMqPcvqKgZfFMa1HPXL6+m6CCUiZ5sC2omsMXSvlLfdJzGMOdKkTSyswaIlwvT2ngV
DAxRXAuxyJH0WFM5T/0hqbZ+BUr9OhWHVnhTcdikwGAB0nNxrGvCZ6sz0oJTIkZcH1zxpD+MVTdV
qt2VauNtM6v0tN/e1DWgjzQR9i8Qn8pQIZBWxj/4ZAr5jZgZQEKC1g8RfcYPAmw13uiV6iOPhPvq
BtOLdLgruwqOZRqoFEsqpJrUt0yw6LrrvdQUu7aqmjdN14oXYOGBfoVnsJxvAYHCvzdw6zkkWSP6
jobF6jcBavBV3Y95QhfBxEyZ5AKIyiBVnWibiBk9lwjMg/RM/PpNw2ma27vzFLdE5aR0OIoEE+qV
xL0ZUgQ+GJzNONMElJ2StKKZmipPVLb75yhPvR8D1qrJDqnByBHESnsMMiwCHVUy8fnCZhd1UwXU
Gn5eQt92djMkxVWqRdlHW6rqL3PUhQfRIMOxIyj0NOIMv9kmejAGttzSpMIxApTBiATOzkgnqm26
QK6b0UdFddq8VrqpRo4iKJMDBPzxus4oOqieWr2AN5a2IwoiwCYkK/wQE6l+QjU+Kp9ziyJ1WQKJ
tyfdzMGq55ns6vkwvFKJo+1VCtNPOgftTdgjjANHpUzdvrK6hq56nbxz4tPwGTJPhPbkt+AB2wrl
WXC1qWonVdUVgJzR+nfCTFf/4Q1FxpRptI6GMePGDysvvAedUfyG8Ux/1AoAqINyG4rEHo2+xhip
jrjnLR+5DUUc1SsEwGMQMTTrv5uFHn2MpSXcV70RfMdgAXI+lksKvN5i6K/wMKgfjCHwW6cTxO5K
xasI3qMcZgfSh+K6LfuYRw0dVt8t8z578Dp8iMuJbjo6GBLq9oAnik4Cfh/og/VUBmN0gGQ7HnAr
FL/TkOeFILUwHMQepOGkSw7WlSie9LPhUIdVuS4Y/VWRUyxCIwbqhSBY7RVNClJkwP/ZzxHti25H
tp99V+SW7p5QIYBhUxULgcOpqdA7gTeZ+lVhtlyTdVnBbymH8JulVMoGJhdYrWTo3k2knQR0eULq
8xZX6D9thBSWIyOeYODFEtd7VTCDK+gZ1I2QmSi2dYd17a0M2lZyMqHFBqDtPQV5HGso3yjtqdWO
5lCr2GEf5L+QZMGSM8S4g3Qb0t9zqGAMaGtTyLaxq6HJwBYAJ6yvDDPQELRtYtTzx1roKbH3qArY
wEUT63VU69Z/EaUsG7dIEg/lleGl/nQfDfUAgmAIEZuayiQGoZAG3pOao99zMynmYPzowkkW92MX
lsZ2jHwxBLWiD5EbAuhtqWbCQbGDMoqBCmXYhs8G94BOMU/O8gg8A30otxq1EUapKgNfbzqKcYGm
wktFfTgu7kzDNyvb8lLZfAhQgQldH8wUC4pkpuv/6YI4wDEab6fXLoA5uKl4Yv8ywU0WH0Y2gcYG
fzp1YF7SQWEVhgnCPE0vjTjtZGEAOhkFec1FtM3nwa0D9T9YdWrwLmhLpByB+QeBy0oU4fyGqixs
uiG1zJdertBaCsXAcgFk9NZOEoPGgDodIbEn34VhH1bIrY2dL2KRpUqhselLVQNFRk8x3LZYJrbb
EHkXYSb2BsZszeBR/IWbMb2CdSFftzlrzXRLi0sVop3Z5prcDZzbWWeM717G8Z1tqq6JMcKkNdRN
8esQRxUF6YJjxE6TppMxq9IrpYzzLYiWznwYqRBI34Bj4NYO8TFCgmlCJMPGvLQPn3VPQmevC9UQ
bkAC/PVX2cGGP6B7mbc/ssBsiw9xzAXz2TCmVDsY0eBlLsh6qdx2wkA5kwJSNLoN9ElMAtH522uS
bFUuSCWtQV1WkCphl7RYO+wBn6jZEzgkn7QQZrfdiGZpoO0TtvFT25cSChwNWnqv0ljnHi1TvSfx
oyMqHrRsDMor9lQoYDBeqgIC2xNdaxmm0m8TMDSZHH3G0AlrX1M4F2YzTe7pPP029mFZI3+p432d
eZlcvugwVYBJCDSobVXshPFbNxYkbRXyXLXbWZVX29GkxOG9FVW+xRkZ6cBMzL6GzENdXqx2fkb3
rLO1Cg0uN5ksmgpdlyr1vlSmYQbNKsokfvN0z48OVdoZybXkCR2MOUmlUjjaUAkqP7N5RKdslUau
zB9YnFmI/zRi4G/MCrWHbzmMNAmVen8MItQ7DD3dN2lUAVSIRKPZ6b0VTW+8hhPBBBypmMmDqYey
XLjl5PVaAEcnRNICJ+4k70sbAcyAlWciBtoadgploOEo5+jpvg8cyIHgFo1qZneZn2q6GwfSZDqi
gE4FDDMvp9jRSziT9Bo6g7lZW6qNQRRGCnoJA8vpIiwqr0RMCOjuCi0KcJjV4kNKdWQqDuT0fvbS
RlmWOwmVDwv70Mrwt8pQ+QYmSoHuPbXwQ/OX9tPztKwL/y4VRS+6QYN9/pSU67mpowIkPUyxEVgl
QHUrdFUDxBgFY8Os/436bkw31pQn6U1iStPwk2dD3u68quFQ8iKxTB1FRZHRaYUASRsTIAGbfcoH
kCqxVonI3HfhZ7skoEPXKp2lHDg/+gaFANS/qdhW/UeK5woa/4VSOmKmpBNEVQVZ/Igu3UgFpx68
q1EGsbNvdKEy9nESWcaW7Bj/OoX2h/Ze6TKvv6aoM+HGTNEK2sP/8Zg85EmUuywsUQft2hJhsSk3
Ro4KhEzn1Y0jw0fBThHf6b6b8E9RXpuvZMUKa1tL20F/jGtfQAWzytv4KsTN/TFNZ/CjLnlyvM8D
S5HYnAnIMRl4Jv0nxTOgoWSxBXAXCs24iZuGhl1pNbz34i6cbdzbuitdKWLVuCl+7GA7Iu4BR0l8
azzUzYgX9FDm3r+WPLTdikzKwvKHB/X8mBdBLyJzzotaXFDdx75oMXcYWxsD2L1C/5NXzC7WHxqN
PjGUJCcdbO+HtSld43G8STagN9QDahfwUO3E3GiHL/nIw5+X/Fdvs2MJr5Nf51O74Is2gQV7QjAA
ato8pRB3VW3BLFdkR47J/f8TgixFVlB41vXP5PdLCBSIcsOIepaiF+9V+Xvd3FcWcCwwcpfHci4Q
9GBRFkWUj/VPi5UvgQT81vjwGSTuVuLuTewpNfayiRRU+s/lSMdqCn+G9DUS2dlXRQclGj2rFIlU
Cr5TN8rORM4jCzeXoyzkb/8nDKkeCRiyZean/dKXAZErmUXRxa3duMhYPVXPgRs79fdhw7mx6f/J
du3Kpzq3GlifJHuz0Ct9n+NxJXE5muUMPSgikoSY1o20UuqQTqbOwMQBv3iUtpGhsMT551/GJDWm
1mscHXaS29PPwYVNXV6Fj+FtC19D3ZQPyaa4TXbT8+W5PBcW4wfKoSJKdZgMHIdFjGtCAYkeRdfB
aNdvJyB4sRaurMDPdPgoXWZ0X8MsFgZVU9JbgTCNKzqTm7jJfXcdO6pd33Q7/1l4uTyqkxVvSJps
zP8gSI++x/J7DYPa5+1U2xmFf2rr+7aFcyh9N0d55Zw4VvJkKRJJwWUS+xCEj3nuHM+fkIvRKNQ9
cGZZoQeouZMVb9uktDNQbxO01ssDW4jj/YlHdQOJcF0zZGmpcNvko96GRsVE1pv0Ttljitbbqj04
2Z30kW7b/f8y3uLDsZu1IpmIF7ROcSi2gZuC4LUTW7uS3XC7duwuLCVPx7f4cpiwF1EUNLXdXuk7
2inX2TbY+t/Eg/Du33RscNnObqNv5fXwcHmkJ1ucD/l1Yueff9l/cAgVCrkMtAJpKEo64i/Zyily
Zhccx1js8XgS2thsiVGooDlNcFnpbasiRim4ovio1ztB+ndQpo3XKKj1WFhOrKzWheTO6fTOG+fL
KC3Nh6CbMr0KGGEfaLeSPNYib3TrqTdvvcF3yHgEYc0A5PSUkTRNlLBh4brj3F58VQFfbTFW6ZGk
8g8t5wGtfYdLsrI3jrUa/4zta5DFFxwtitF1Ru3L16BCedXeNCKqWIUv8xRHmcSnOA8A5u+XDUen
pnHg6Cj2L87PFP4ymQ0jKxpqgeW7Mny7HOD81P0nwGID6rkYhEpMAG/aW9aLbtEgblbW/plDjIMM
nVJVM+gXaPPPv6wKriM/STzsRP0MXBJe1x7K1xF+pxkIMYrjfz2io2gL4TlhyhGCl0BK0jh8q8GU
R1PgZGX8eDnMfPIeXzkSh7Oh8u6ZdZ+XFyq6scmoCuCO4GugzEkiCia0uEK06QofsfmyKwGle901
EmS7y6HPnCUomGJ0RdMCbuby+ilhEwOz4q0OhMg1sgqQnr9ylpyE4DkCtmJ+BFHtxmb0+JN1hV5R
JIbKWIRKuPG0sNlKsZ9vLg/kZGEsoiwWH9g+MUC9v7VVFeo8O2ALg9sxW3jhdftv1/Yr3+xkC8/x
5mbVbPWM8NW8Gb4sxFzyjcIQSALUojeu+wwlAB+RZzhEqrGFVuDRfUsNpxdFY+WTyScTOq8VmSGI
FgfVyZOhqS0/E9CFsMUrbau9pVfdM66am/6nd5j2yt2wz98hdzjgWuMH38muqKeoO9WDaLByjK39
IvPPv86B2uaWVqELKYy/2+m5XlPJP//3m7o1Sz/yblmsnKGXO0G3OP4ps9qp8lNX1x4paxEWq0YP
agiyeFRBF3oKgVkoycriP/cKQq4R2ThAuzrW24tXF5btalzojKHy2sFV9PYWD4L9BELHRKeL9+tj
l/sgJRVcHiPjGhzIc9VMH5c3x5lHpqHJtH9wqgWNIM2b58uHksYWf96AXyLEaSWbXk2awxa2C4m1
Il1/sgtZml8DLQ7M0KOj2ekjKyJ6r3FbNrrfiQjO26SS9vvymNZCLSbW18rQoNw2A+l+50AUFOE+
6Senid8a8fvlUCd7/XhU8kL9zyjVTKwVRqXE3rUB1asyUNIrb5uCCg5EwLxcc9rmeywuBEPDqx0p
RDKdkwtBy30fFg0By+4plf8VlLfLAzpzUxskbqSIYP/wUl6sB72AClOg3GSTzqfNfel/NGBILsc4
94QkCApxCopI8+12vOisaGzS3kdos+1c1JGggCihv7NiXnSjQdXMAmV8Db+0B0NdwY9ZSVPPbe2v
4RfvR80cU0XSWzppMAxlREpwb1kZ4flp/M8IF9NoBYihGAYh0lc9setH481/RJfe8V+aV2kTA/Rx
+/1/c+h+HddiiwXCCLFMJWhg/iqzHzVwoMvDOjdxnBPW/NVM3qqL7xZX+EELs5wt1PdHLy13Xq6v
rO9zE/c1xOLbNE0QdyItXdsLvqM/IPt3TfZ0eRSnIaghcTOLc73A5Ll4vPokK4iQWIJKGUI6aMub
yKwh38QrN+BalMVA4ixMOhROKOZ0Cr4pPHgBH4rSP5fH8ukycHwezIMxZ8VFWdVPWvhQaLq4NyLm
6zZ6SQ7xa3Wod7kTO/RmtMduE+yHHeiwlRTs9IQ9jjovlC+3BuqLEQ2+eXDInSqZvpHRdCsShBQ1
2zLWfLhOD9njaIsPFqhNoSMnVNm9l7jVpG+KGD+c4qUu76NItDMxWhne6TqfIRGzDj3XsykvU4km
8NFHbdvSLto3ZXgCLPZfLA6DChzOh9KZqqlQW0jOZQTQ1BKBSPToOiz8kjX41Jk1SJ3PpHyPaTbO
RotX0jTgLib61HGAV4WuWBu/6iZ5Lnt9e3kVnvlAZI6iNavQ4ta5fMlkdawnfU+Ls5RuNd2bhaQ2
U3DvjXBf1WBvVvrK/M2bZ7HqCcgdiF8KO/lTFvzL+tOqXjerhleE2pugIOOofMqrpEQ3SwQLbNVK
6l4e4fxkuBBwqfIrtX4GxYARRv6rVj43yb2JxCXiIRSJKydGFjNCzOJyzNNViA+ZjDiiogKipKR6
vMk6IAEajUuwXfE3Q3lHl2blOD8tQRtE4ADEElEFz7Ks+9URz4Aa3yu72SLGsyl34b/iAXrQFh9B
13SMw1+XoI8DfnqqfPluBQx0TH3ntvZYuBZcZl9fsc86XfJHQ1q2CSCH4RFYECEdBKWgIIwgOlJT
yViiZWqEf38jEs4AymXMh7C2XIgIXylhALHHjoThDg2kq0CLVo740811FGK59IoBor+nEiII6g+p
n9wsyso90PDvXu+j6KO+4rf18/LSO1PIp9I9G5RTTWSHWYunhNVqLYCnlrVnw+qFoeOm75BPNp0z
bCDxTB/qHo7vyno8vVWOgy7e7ZIW92E2BwW9anfU7zi1NkjPOdpwX5vl7coY5ZM9/TUcWeTx/qry
EVPQgv0VxaXhInB0EPXiyWsh18eCXZAZ55n1fRTSl76EeKVH8DDCLF05O88tWPQLVZmmDIwnbXGV
QiCidV3zW4TVv1X3YCq/005emdhzS+hrjMVJUoCy0nlvU1CMFcUGuaDarB8dBrq1LWKIB+0s3l7q
1u7yFJ+LS8lUpXsBEJL+4PEMw7rLx1pCS2qWNWli8V7QjZ2Qao6Ue4nT1K9h9v3vI7IPKWFyKVDL
XMwmuHe8CDQdmkfYgcF5ltECpPe9h8dxNXWja5np/nLEM2k8CEqavirvYd4p+uKpX2lTXlq+BMBq
gxzWz/jddA1nckZ3gvtsRytTemaPWDIa71TlWDHYIB1PaRf71TQM7JEqu5/iH6luHmT1XyX4LYXa
yso8c/+wHLFagpohM7hFKE8TFHXoOHiA6SS/EXnw3oI6Hp4uz99alHkNfbkSPPy8/Flsx+4gtDQM
TLWqtU90btJ0kWba3G0yGM9xDEy6yk6vodmKXR3nG0sHgwKlSqo9vLArTXCCqZ6iR9PzY+vFEFCs
emlKuCiQo+Sx5pHhj98aE0/oXT740i+KNsh3NzgKZ1eVouJIqk1Ksub5fvrG0fGGFPltRYvW5tKP
egqlzJAQ7sRTEQa/cQdmbj8VyICNK4f9mUCyLLFHZxtuGrfK8eykVZ9SdQXrI0y6MwDXBRq3n2o8
1tu1gu/pM2r2CmSDzqwQSr6LDxEFqVzFmO5QJtG3IxANDI/26J++dqhj4nRkt037OI7jyvl3pmME
vNmkyW5i5qiIy5JsJxuhICVhbqs74XuxTXe46rnTa7MzVjKHc3PJNFKUg1EjKcu5HOCqT5NMIL9D
70xTUT/CEhNySuRhgYyLqnt595zeHjCWRB6ICr4vCiCM42+ngUVTpRKFRg9JwjD4rso6zP+VesmZ
QSmiRrnpMw5WO8dBBmtMsPvUcbxNh+6DKwQGDIQdx5xU2lSRvzKmc+GgSszFJ4nO97IE1Y2RIcYj
4UYVfmIQSzVCK1LsRn4C/RuNdefyHJ6eQGAwVL4XuZ5OWW1xO8p9n2iZYWScc/nrJPUPso9g2+UY
pycQMShV6zTYaU2drIshiuBxoiZD2ocIQFxDUNeRYaZgD4kV8SXto/CU+vly1HMjA5NEL4K+2Gke
W2qdr3ilAitMKF5AFz91svj4vwuxOL7lAdhw3xEi1qIrNULgwojvLoc4XeN4m8xvI4u1zhJf3EMo
uyElK9HIJuNzKq+4rtUY9Nm3y1FO5wqCDn0unA7lmX2xOJpq2SwGU6IS2HnaszrGoU0yma0s7dMg
GvAUFd6HDKcJv7HjnRSnZkQuAmM7S0X4q+FWGFe+xzzfx4mqLoLBYQCK/InFOY6gQCaa0JHAigf7
9E7iw8hiNhywekOuedo25qTcjdL498ce+Q+XlSxKuE8tcW8ZFMnCMKMC2J92G+dvevCtNZ8Eba0w
c7oU6Gzh5TpbpdObXD5JGrpKiSQRpwj7TZnc1RLMreH35ZVwev7MVC06rpJGfeGk+tMbomIVIyvB
6qNb4E6PPh4GURe816AnL4da2L/P7X7ecCb+QfMT6/TsQSewGUuzxT4XfXrzlqayREVttDA/PYRC
2Xhumypo1oVZB8EBJHbf0GrII/5AXhVA2pUC6YggDrvXurUM4XXCOHq8rqx8EjeUzg1sJLDtnmV0
DEF2y+HTAtPQx2E7imHT3YuBOdQOlfrRR6JDEmLHEGfn4A4/CcGNMGjB2ktu23+HzBL8O06xGHqx
kOjboG0G1CI5eCZHywH9QpItQnHvAXQtVnK101UN1Jp6HGcnFysEqONVXRWoKyoTPBg04RVHyJpw
NvS9qeIIAWG6VVCKdDsz9dUKyemC4xIC8UFxVWZ1LzvUWtNbWtaNCQ8HZQvPFVnCb8UbHVSXDsxD
/D3iWnKkld10elmA+aLCbrKJaSUvT4my82ER9xiejSIulBCEvS49aJDfbcRtXVgYf3sqfWZKM2QC
vrl8suA1Hk6NAgEGNrhqxzLcnZXe38mOIgCUNZGWEsVIbYn3wg7cQ1sIYYiyRWHJ7cLnpriJAKdf
3k2fzcqjw2+OY7BKTEWdUY6L11AleqiLdgyk+h48yB/V83QdbMvIlXbdBnEst7kFADD+Yx30zeXI
Zwf4JfB87n9JYmIQ84E/ERhdgk3WNLdVL7paHW+QK15ZHLK8POEXg1zcIfmg95rcE0t91ANH29a3
uMD9Kw+7HnwvYMTxu7WL9up+vIavhBpB6oaogu+MlUVz2sT7/D0oXKiQT8STrSFNyViHeDbZ3nsV
2hie7VBhfcv2zaY++N/D7Vrme7IVF/Hmefkyx0Oc42cNHgZIAfcLyoapihhzsDKsk5NmEWWxhBAx
Be0+ESWEuV9gCarcliBv5s0xVxTyv8ZPz/FohYq8b8A2L32Cmwbw9IBCM8kXxLfBvEZ2bFOjbDDF
a47OZyfwS6jF0ASoaPhXMDR5ApsSPMN9QmT15fJOWAuy2AlFMIqohszzN/4wxA9qiFi5re3z+Tdd
7nNMxnhtkM3JlEOOl0Jb5/gAtQRJDsVB3qQb72DcogjoiLa859ZyLo/p7FL/Es9aVAoHmFymj5Si
baCgvPN2ZJC34oP4TJsSHY29v5VWsGznZvFrwMVjVKQq65cZA9Sr35Up7ZB/cCHHraz11XEttpSK
mk0ZmIyr3ngo4G5Y6I71Yd3CNAWn7bvq08pEzn/hhQ+3TIO6mDpa0TEuiPkb1YEnsK2u0c87yExi
vpK2nvZG2VtfZ3GxFps+VtpqIJq68/fxJr8tXqxrpEw2gxM8CRheOGA1tp2ysjznv/Z0kPD8eYkb
SKwv8hVlUkejRkvUNrxDigrKiALB5Xk8szzoHgKYUzTceElYFut/RI4awRogvlHvpObbVPTbGM7Q
5SjSvMoWAzkKszgwojDOZc8jjBDWKTq51SBSQZaza71WBBimnfWo9KgBlpSvnCGSJdQgK8BnBVzB
lbbOmQuW0t0MUKUXBstm8SknLcymnDeKXXJo6SDSffWJ/89uunRl1KccHks+CjVP/pd7ppTSQEQL
Ctcx13v0MZWflZht1WEBOQLKRDaGOqpbu2yS1+kRzSp7fEm3yb+rp87ZMWs69gt0942TZ2AVxkrQ
AlSw1fcIjawdx9xD37jSnWBtglfELxyg61gioCVsrCzhcy8pkiCZ+i9MbsIvTlgVAnqSUYaxJaTC
a3vY4pfsmLh1bYa96voHdCCxjnUKZ70LdGb7EBpAHCwS+mrmPC1f5l8dmlQsK+YfyetDIKm2hbDV
yso+GwNALUhruvAAho9jxGo/iWPE8DB8OmRu/D7svZvo9U/jU8EFxV57Lp3bsipUB7LWuadmLSbU
KGML8XHsWANUaOr2NlG+e8HL5WGdWzAagzIoBAIWNhabRGk8BVG+BstXS3MqLXSV/t3XN4Ei7i8H
Ojd9XwMttkhgxKOSofVuB5V2kCNpskcJte/LQc7N2Ncgi3VgQuvNLJnRhH50bUTTN1WztmqvPf8X
YSQq7TNxby46Hi+Fpk5K1RNq/IgsgTe7EjzqJkLL4D/VlQGd/TwUL8BSk9ihB3MciXSe6nBLJCV+
qnOcYJsXvftlrDYOTqvdnGDal0CLdSB4atjDU4ht7GP2GIDvhithF9mhu0Z0+TQWXt4Q+ozrVCl1
ayelUwlZ5xFfMV57URgleJtExui2kTXtIxN7yAKFufweIVaURZF6Km4ab3YyFVqruk1lCKLXFe4V
N/Cm9R/F2FnPgS/nZDRKmN42aW5hVNJJOSJDegWSJE+z90m1EBX0tLGiChB6/t2Ud/j2Yi4S9vwX
M8np2aQKZk9ZgYKSX6fIGyiIR41qgPBvW9T4/6iT0LyZPj0INExa6KW6hoOLHOiQFq0yr8DLaL6R
OlUZiz8hTpNmeRAwUMcbIvjf5uhPKgRUk5B90uTY4HnZMDkVmudPja57t+hXIS6Aq0N8jYAu9q80
X1AADMeU1scY1Wj6t2LDK/zvl7KOATx9FSAd4vJUs9BBAW2MXEBowjoWfT3aT03/GKSNsJKEnjsA
Zpt51B7gjZ1A3Pu+UrBCIFKFhOivSgkHEQ17OVVXSr+nCBWWsskbDkbHDJZa7hkkdX0BY7GYG8jb
mc22/hZ+w5HvChfma/kf7G6DzX9zUuMPDPqBzgqV1MVjv4k0JClFI0aopR+dzoqyKxNFlY0c99PP
yx/s7E6ducKaSoUbaajFO7+Am6x7I8MrWnmbqtJD1xq3uRddZW3+LPnpm2nEu0IPr+ldrT0iz31D
EG4KZIGZN2ktDj4Bq0/KhLzupK57QJp1B/l/pe5zJgSXHewRi9rwvCyPTzyuw6gVBa5ZdBCh9etu
jTTtyhSej/HZ3ZhLqcvSYDjhVmYgLEFKEbygOd2Af+SZdshvqtIRdpqDsf1mJeaZq4lAwGNoS4Cd
+nw9fXmiNFmK5GXPuLTEqT+6B+VauAP3rW3gzDvpD+lb9Nhex2+Xo54dKOk7jSqZ+v4SDoZ6BhIp
2EXbrWI94ueGjE/+eDnE/MkXxzk1RwlsL2VtHUro8ffKcApBkhtfEKx3U0cbE7zMFTQQsFK5zlrs
g81ieroc8txUcn3oUBDIZ8zlKhxC/KHaGEUDetAfHPRX0CVQh8iQcbgc6OzYiGHQ/8WRfnmS9AJV
Y3MaeU4YaOALEx48aBp9YCb8JDVZu5HqcSVnOTs0Wm8GTT/ywGXTGRsHVBMTZhOED/YI001kaSgk
dSuPsTPPCpr2/wmzeCfJNao4o87LMqzr20nDwtny8tKtgEIirFzE28vzeC6rhiii8LE+oZfLM2ua
OTlly+PPT13xN6W/wdVf5z33M+ldAysRGHhOd9vb3spWPzefXwPLx6tTFCd9/L/cncty40iWpl9F
lpupXkBNgARBmnWVWfCiu0IRIUVkVm1kkMQkwRsoECRFjo3ZPMHsZz2rXsxulrPLN5knme8AhAIO
IoUMOawTXci2qlZKBYe7Hz9+Lv/5T7hmYOceDqJh2KL/Ucu7GVmjghXNO2npgTKGWnsYPC93AQON
bOPE2jiwjC+bfu/tdTys1QLHkx5FviKlRAAxWR5wh0kn6E0+traddQ9Oxc7w40uvQQuVzvRp2hv2
mz3/atiga2OfBgSu3xvSY6FYn+VPGAhjIyqczOJA7cA2F7sZn7KjbyyNZub17rIeXsIfjaFi+T8H
jeBpYo1h+9m1/P6cplNN6GfWk3DXN31vSCp7XiBl4g5lNVGT6Mn+i7JA0fWSLpK0aaRF7bl3hjl3
Zp+afeusKKacpxSwYzBgMWZApMjvU3tg2c/GeNrg7EBZB0FzeLqu38xWLWhg6mTMCm773FVODSah
59RgwwkNB8Iag1lQ5QVkZmlwWSBUuUeEFAtpy5YAXuT3qSFgDm4Mn1/Exdj+fN9e0rb0vr8bbws2
J28UBwcGL1boC7MADZoJvECKtEDj7M7WI1psbOfdzbao3Fr0VlYE0qNklsuwaWbUXjHKprGAhvze
AC4/mm2bnzf10ei6hgYq0C/5A+Kk04OjhrmZMfxaEyf06baCQTTyz7f28qo+JMSyMqDB3RZUueQO
Jbkwh9yrUC6o+wTh0LZlbNin2nYiDdNn0AIu/UnzhE7I5H9JZ9Id7m19I8ulLmfdpFuvgE+omcRf
U4cEHjoORrSh6rRARwbIeNPYnizoR0oLbJoXWBczWgC/PWQ0jYMxadoIoAIj94Dn4X7jrxu18RQ7
6Za+I9N1dwslSEDzZCpQ++2fZ9d2v3Uzuxsue+05UM2TGSBnrsiv3m2RyZadPc1PTeiCbP4bAM6B
yDamlgGzn4A0aSTTfOmt2vRqe+nMmpApBxdtWr+9PfXsEcmOlxFeK9yOZ6M1wcLJzoLfGTbMvxvO
jwYUsoNktpTG7NsNMMFFB9r8L9Z2fEbH4wvaa358HjcLLMOC9YuYRFOKJWw8m2OqTEBptpufWi3j
bBOYp8spXWJobQfa73a3aRb4fll1CdlKW84/ihmDlCCdKrCL58nCaNQniMTm+QSY6ON9a/H3H90l
nC7Y4fAruWgOKHjwOKmXntvACkbbG4vWlQiE82DDx/f2OIdTYQBBCMPkQqFW1vZcbmshvVxh9vNB
SQRcqvT4KzhrWY0ieiQ9hHxCaoO81WY7W9oWPdaaTt8JNmcNgtbh0LpYtCe/vD2bAwswO1ZmZ+bB
c7O2gkssAkXM3HaHFsYXwwsIQr07Kga6sB/O/0jGuWiO8vvUHO/tWTgGzA1DHP2Ne97Z4mZ2en+1
pqdgp921P0Pbd9Eadiw4zk8LZpy/gfAvkG3kPw9gIGb4MpysWF1h/nn+Mu+Nb6a1Tv2atlgnwen0
mnhrURjiIDkXr/L3MTPmbst7cSArZcygRyPZ7uoUc/fM7pNz6Y47xrnz9PYccxfXoiCyXouLWdTF
hVjctuciQK2QpsM7+6RRv/+6GdbPgnkRs0TW6oruPPwh8rdA4Cg6V4eqtb3pbGQAelo07PknZzi7
Jh/Q3e6mT954Dl3patPuvT25Q3VMbBJjW+B9VJdmYbIQw5p+axbAo+tAa7uQbmKN6fzzbNRc9t8e
KWcZAbmA2HbqxHRQXercgkljCr0eI81eoGJt2jQ9pWnwfNgb02v27aGi4vL09co6ggsn1AtKlkRG
NvSxbk+36wldXaNs6vqcbkBAMMYn9smkL1xitVtCracwbgFaGnU2l89nb4+fcyjSw2ftJT8EFj93
GH44nO76I5/mEpvW0iu4efK2joQGoEIhqMJ1VxfUXNG/rFEbEuOttZ/aixd6eY+nV5CaFtGE5O0c
ESQpkyRAD1G7OlDoL00naMHR6Xurk+ayeVYT3ubV8+hba2IXAeHzTjfNrMHVSckIEc6MsVl/CVuw
HDKacda8uJ/0vAva257Nz2bnJKHMTu1nc1xgkhzUdIm4pIfMiOYCmoIlLBSSfH/pbT4unzvreQd8
VG955UPMRlF6o1O7LLK8cg67MmpGjdHbGfS9NOx0PG4ko767e2nULhu70bf2dNOdb3ZOgW19EDOO
59kWeh7Yaw5sPdNbvdSeaWHPPHcnzQt6FJ7RVLm36e36VqfWKc5Y1mUO2YMIocHriBlrr7Ee3rPH
jFi7MH6ZuWQwusO+93V+2+63r9t9/3R1TSe0b9Nv9Yv7jtVhpbuL3uiu3oHmo0d+4+toQIu7opXP
PTmpr8qYh83l1t481/mqcPG5vfglqC9ONqFfoARytxeIOUBFyisOGGccevT4zZBBRhsyxV693yTR
sRn/fbv5OZgUIStyZwTggbUWqHE2njys0yOqbbRIOzRGkEI/d1uTr+N28J6D0sIPrNNzgvRDNvk9
28COTEdw2U77ZPfc9y7gTO8DxzyhwWs/pCSht/z5R5M3SC1YuqbkBmEPOkhJG3UrDGrNHaOMml1n
1+6uafVIN5eCSyNHaZNuAG9Wpy5ckhyqlqNJyfAejjG03LT1d/phPPje7Ovb90LOLgFoFqA+s6Am
NqPa7pfLgDbn0F4sbKJVo1+NgATYy93bg+QZoQ5NEFgxipeoU83cC0Z76C/vV5ZskncW0OXb74ZX
jf70xjsN+6EbfJz26YK9uSzap8KBZYVTVuhuNZ3De8/AESQY4vT5Lw4gzMYIAnbqY/3z5xOY6juN
9af7L/5DwaxFk2Q0jUNeCkYu6AmwijJn2guC2WQe0K1tfG6fOA+zi9WXxrBLRcn2wuh63dqJ1Vv7
tAY/h05+RKT0x6WHSk7wimQZsRSzcYt7CDD9kCxBh87Iq+60tqGpV7j79vYkc0SUAw4FMvQw+OpZ
x2/C6gGfokGys6SJ/EvYBQ5ScMRlmbLLmB5CbIHUHg6fm/5o2aZkKkKGXcCQddI4qRWGF/NOApE4
gv9mHWb4bEL22RmDoVnTjaA9c567Af2YliNyl4uZUTCfXKHEeIErwAIp1Mia1Pfz2nS8GjGhzUVw
JUC++zvzywt97Lt03+gE3flg9HV0vSniuclbR045KssivUeiQ11HqM48f1QPpp0JPVXRx5C9dRdN
aP5Hl54PXbjn9e2X5dOPy0dqUCejX5abl/ly2Hgmzb38ao4/39f9Al86TwAF0wCFWts6rNJpzXil
Z7BtjfH2kuPwid7PtYIdy7k3AfmLKgZ5IhgrdeWWkJwv/ZrPQV7ef7pf/sNqDzlK6+56B4nL9B3+
D66PFGGbXNIHceEFzPnPKwdOUFAXVm80a9/50+fFSWu2/fT23hyg07nGQB84VCMCQEAsMhIBKb7F
xWVMOvOr3VX9rPVp+kAqnR7w3AFnhFK73vny6vlkcjL9Wg979afNhXM1KriAcix5nDypAJBPaGYF
5KV93zYbJrNtT0fDG5uKfhpzGE3L69CZbu6OltKV++155xnXVCVB+4ePQp1DNnVKYxZv4k3gtWx+
prZ4/DTqBnL5nc2g4sFuuHJezic943x0+va4uVNNDWupYjT372k34zMsnTcgBj2DF7W7sX8d/mgl
YbStUuYOZUK9SRGWOs52U2v4tfshKPgaVTjrkJaxo9HKKzAmc/QlaQub3kiMw+HIjEKLBep76GHZ
2Ri1T+2wedHYmVfDunn79qLlDQPZCewAgOQOaU82tZdG496xyWAuAeM1Wt5gNA2dDkH3AgRyjiIh
8g0LGAFGkgrZRMluOKuP1pLFmlkX8Op36ChXoEYOR8AvluJ8eDSplM0CqmejF3tR88aAVXZ3Yf0z
uKm3lyrHmWIA7mFOEcbwYX7+hYYGtZY36axPQFZ0hxeNlw5N4M7s6zbId3PSH54UybQp26zezoxJ
1gCGO5ugctZGtdbDcXM6Z1JwNjyKnv8yIc9EbPbj9Cb4eXOy+Bj8AyYX/6Z1uRpeFhdxH6BfyTsq
H5CxLYPFJtiECz7Avtn0vbPdOUkh/2vrE+HuE1o3361PZzfeTetLEUfi4WlWx5XdTpklu3VraS5m
jOtRdTduDeBS6s2no+7KKkTAHt4/6lByRlJDTSxKahsyxebn1qnV3ZzO8age2l9GDy9d+2J1t/js
3fgPxt22QGEdnj113IzlFYZzOhLQaaezac66c/+XpVfr1nYFuKOc6Io6isw+NTvY3CBNCxiFfsAv
2OUdgHgPq79vHq1fxpeAcx6KUl2HBpiUoaCyhLuOc5i1jL3hfNpuTEh1caWb5O3pXm1c767ARfSD
/uyuZn8J/Mttj2Ks3g8b5ZmhM3dAzdjOhnObzF5g+b2XRqvTNr69rQUONs3CJ20AAwdbmAM9IjBs
+S0qlYj0vfRam5v7zahPQ+QfH4TSaxwbh7zoQeR0ScntlO7IdDcc0QauTqeMbWN8RzejIuP/4JQx
GxwM8j3EFUnCZkR/OfY9D5qKccdZ7OzblbWx6JAdWsYvznR8/6u93BQ1DshbPoy9Gsxo8NKgrFVp
pOKc/lNhnfZoNKozYRocQas/GxeWP8pGK3qTiWHgRTcoYYusTUnBrt982THOvP5tTlLEmIX9ReDf
OMGi1wyMmxXtSzutcfNuQsNTL4Dk06/RLOXtbTxI+uKVK1+REUdzO6wbVOmyvPUvz3R8bd1Yn196
Zu/5tNWbb7uec477s9p0jEED4me8vGnvpR92R/2i+NfhPZL5kqwav/eMTdDkS4ywO75qj77Opyfb
frP7fNrshbtzc9F9ngpP4uaXxi/Dbq3zByrHDu7nzCdkNLqxm9TuZzU+Yfs57A3P5ieQThu/rLvt
UwkDjgbtq4ZdEP/MkzZq5NuUxwtnuJ2Ztfl8P5raTc7RfEpj9tmvzo40zrZgl/PmlR4kMy/PNP1a
cM8gEJBTIDnv0869+7Yg5Q7BJKAgogoJzlH11Gwc8x7Knc2409qMmv2Z4QxB5w8XBVdFnjJoE/Pn
wIOtJOSnjnJfA0w+m9JT9X5hnDrOyW5536nXv9EA6T0rlhoocywAd2ztRfuFFXPqHWf42QA1//aC
5d1BwlwhwB+qhmAMVOcyeTZowh6yYjadysye9/P0qhF0zJMmAaEOllvvubk7eenb3eJq4IO4FKNy
/QGa4Y4Ql1Ydemq2DIyJNZvVDgKU3NLenqEFjBOC0MZFu05DBoqIN2drO/jROhGJh9UI07bIXQhy
NWNR7Hx77JsUFXZWw/EzEdPRie9xqJ368kvB+h7YpYxElQPgGclGHbBPjJq0N3UMOl5Id5RvRofm
09dG1zwd3jnXGIdPdn/L8lr0M+2sLl+Kgt+Hprgki0DmUvhKB4oD78hvAQFeB89j8hr3p7t1d36y
PrNupt/ub3Z9oJhn9rjj//z2lA/PoDJkNsW38of2zA8Zki70XWfxNFzd/vgAwoBKZIKWTthOqtxQ
42YNoRRGRddGL+uTxXK9pRni/aJWRIGXNxOqYuh5QmkEIePM8ZvNVh5EQkOkpD69W9C+veNvAWK8
PZsDLjhkEYDA91EyupdGDRApGYzyTHGHPdx1/HDW3YXrvm8/wpHaseu/hve/DqerznxEhcbupGB8
0VaqBaCOL6uQsnvpzTsmIiCzJPU1f5pKie2MygKaK2B19IuiHodXjTpcxrCZ0zO7vfKZiWdf7ppn
9vzivoj5o2iIzOnebCaWsxgyhLM83Z07/xjP+m+vWZ5g1BukQ0RzkWPObNnqxdm27yekKCaG/23a
hmCNy2LwjjFA/oC6414+MABp1krhA6wtHTJYlzPqkLaB9Z5ppIbIrJM/hGBsugLXQGuE0zVUMJ06
7VIL5DtvM6DGeZ1Hxq2qTaeT2f2YeWyD5zNzuelONkZvVZRSzNsRElNEALiPsWIzo6za9ftgDQlf
Z/kCkdqktW53wna9IFCZo8sJ8NpCFktmFmWunpR6e2RObFi5OlBfXluL2j+2UDE5JiQCTTpSUcwY
tur9WXN2+rYkHIYW0BA2xPp1ig0F0JBReOP79o6WroxrA2FqGP1mi7p7j7t57Dbr/cbNplfrWWfO
ur8Y7FFMP9TG/dp7DPyl/2v4b/I/e/QX28AbjsK//Zvy081iML8Ng8EgvHYX2b9U/ofLv0W/Hg78
nhu6yg/wnHjh9vNqEGy/DJarKYPsP1X+9OC3vIlv2L/oE704wzug5JlX/KE/evtFR4PopXfbxeCv
Pz36K9qv8H3kKeY0bo9+df70158kbq10fo++KJrMWy+Yunzw6ok32/VjirpIlElFy9SfD/f/3mod
U2slXH38e0ZILcnvTfrt+SRr+9bivfXJqTnXOQRak663jknYkYQSaLg86tzr9nGDerM6GHiJkgPm
qd4SYBdoLUHrGM+byjDq5uOHOaa23zzmisFQljaW0cMNXi0p0BV8wzSPoTKmRwlIwmSK6RVwjklb
g1YDkB0/VVsBIGCaQmDWjykooaqT45/MMbUERtM8NuHwBeAcpYuiCHe1pEDsY61zYDWOhVATXk2u
9/TcHRQgD4BuYbflqZwejD8oo09/QPU3asdkwpvCPRNvvqoFG41jEOBN+uztN7+CWlD3ANTbx1Qz
A0iHVCF6VC1o82sQA1LQ/frrasm/rasG6w2uQokXNHNXoF4/Rj9g3pqQBMlTuXuggQehpQGMusk5
AKlEIi9XCzrmMYEUoUmOh6qQKdTUnjxzw9mjOg5rIHrYYEUNcgSg5gU1uZePyglA1PFRSwIs65ic
MfB0KaSJHmUNHFkCOJfhg4yXKDY/KyQGde4uvRVwjkmbgZZDnlK7365hCAPTwhGMZ165A0BFvubU
AaxiBxKoBEWrTN6wm8eYvwIM3VtH8W1ToX0H9qU5+9ax9IQB8bcXfGmgkhIAo1U7hjBZcht7/VA5
2Zd6dS3ZN51jsw0RK7iUXA3YwlXCPkAJ7rVD5QxBS/sMsAYUOBFgsqkIOtSARhMrAV/IEgY/FrtC
R0A6p2htv2FhAInuk/YVOXO36scA0IX0uqp+IJl0zTUwUYHk4Sgi4E3K8bePaxAnQTqwX5rKXQCS
TNfcf0xcWn1Qcf7dxE2tAQ4ifXOoRJcEdbVkn3oCzcm3sGwc+YesaPSg3lNzb7TR/pwMHKD976u2
BJJ81Nr+BmEevDuabKrer9nA8akJ+IZUsTyVs3ul3kBr6vXmsU2JBHotN/pj1urHoDIIDVVP8PcR
2ffHPohsUQVH/NNWNV4biYe8HxKIqm57SzfsY9SO5TTvjZ1IttVTT2CULk7yB5V1+SQdpSX7HHsy
7FQCJpe6aveabfwhannhBKmo4pOCba0VMO1jqfYxKbWIZEAUXEr1swK4PhDHpaxixquQ5QfQU3MJ
bJvgB7ef4M+iR9UFWH5QKEiSaJ8jqdwV4OjGPw0Mf8kss80UxsqTOQeOcyz1BzSh3h+UaMkrJAW2
rhA0UPhC+yO3XEr+DQe/ANeXI7L3fCtn+krZiZYKIMAPJQNEioT3oiez+RjGVI1Rm145j1cAXlpT
N3B54FEmwwvWOXpU9Ufyg8vBIgH+PUNcLfVnxVbZ+00gcWyBCNJxe3/0EafUASD2Z8H74MCJ+ioc
1VoBXfuX/Bds0PRqA+yUI/6YCMK5RIlXZc0gXb/fsOxjaTMqLJnK5qP1jiGOhTj5++mo1uZLpEJL
A5D7pqxCUhuq42cQ74N9FdnH7Y2eymk/yn01J8+tThUQpl3i92fWwAb74FDR3t5vf/UQMPQs1VwD
UpvE/Sl5p01e/ChHABAQCHGigpD9VlMMpL+p1hFoH9O2ApOPIoz4wcRJ3QBGixgIsT+Q+nsTKD5z
FbL+YIrUXIOGLXEeZgi5T44dYDaPpa80MMjKGf+CQdfaftx86aYMVl/ZdrNGTogq2goGPKOyF605
c+fjN0o1Xe6hNy2JC6D+EYf4SERrXCGJFwdNawXAPkJhDj8ZYh89qt8jTi9xETggK3fYhc5Ka+oG
og2iWUDNvCqt6UDBxkYeiMfoqd7kYyvk/ea+GHSCU6exc56yp1rnWHqPw9IXS1iFZH4viu+fu0A9
gTEx//1FlnH2JP1Fmp9eTvFTuRWQ4lUt0bdrxwLkI8f73Z9NHQD2nlAApOr79amevUcnas0laDSP
MZwp1khivqrNi/yT5xXixsoFevbxl/fLv0WmBxsHFkzVwrPaEgKA/jPZ9sqpPUdX8AlzA2oQPlz1
nqvjAvHQ/HBv91Vu6vC7a0o82D4yWVR3JLkeVe1Jgo/qe1irq1fjIdTTWgqPq54GMRFwUbnqMX+I
9yPyQtgiTyxgFbrt5IzqTb1+TLyeRi50TEqmmNL1BkeC2A4J730GuUJzB4ejOfmGoLXgj6WwI548
5zo1eUnsQaFeo5dUNFCF5q4d0Ghax7S2Q7Zp+5W37+3mMa1KKOdIsNzxWldoCUi5am4/QR2snKir
nLLvxPPpgbWv/JfFqdyxt3W1PRA+atY48sllntH2RHsI9Vh4/FWTfHrK6W47mAYp1QLC9WrBp049
0WxaT9GcLz4XFSzoa+m69Q2LUi0ydRBrxpNUzZ0GZZ6EOluvZR6VM3dobaopBAJSbVHMAKtILARq
TsMwATtLvJPoRrxElVsDSzie9O5+arqk77S0DI4eVQlIRZ/QB9SgrqqaFmjpxjMp2BOGFdqjxNuf
reiTqUvJ6z6EVqV7T/f0k8wSwBqBrf2T2XYK2Shw4X5I5TqQswotgZAAaUm+gdUr5cy0xNpvP/KU
ugPwddGNZPz3Z6xCc6fRh+bkJVkl/SDw5mMBULU/sQ3qvAXPVj2Tb2+Ivz+4EQdu8HSlFji14UaL
qAepfY7FHt5VPcOnpnvn4ebCY8fUBRaanrz8Auw22ObkOFRN3ze0524dO7QhkOydMndStsdwvhH6
2LtUVTrq2noOK4ZadWEASnL3mcmDawDMVofms2o7juepqeew4xuwV0NHs7/nVD1n2ER36N+Hnvv+
+2rdc21dK0dwu23ouynMVzbeALAF6RuVDO09VLNyWQzOpOb+t4lgoM9fg7aZ1HUc04VPPQl4xgiJ
Cp1/Yf3TMnPIz8JzDT5rL+BypNJ6n4JNcIv0z0zK2Spn5+Ona64BKjAKdMDOsTf11DUAtAysj2gH
Ga/oqZwYwCGpuwaYdIJegp5LnbzYetJNACbS18WplgrECNedvHUshLG0cOBNaemXyhWwDcx9fzzi
C6dCCoDorObkqd9BwUPNst9e+S9lFSSVzw2J6VtBV0dbARpCWkQa2yJdH2+yqgGJAHP7k+htfa9q
q5b846ZpioBE84RbNQrlyCKoSwC2PcKuQjX7ukIVWwLtknVIW8juUbYpi5lSARQ1trEAhdw0firn
8UqtLXw7miJgkOeCuMd6Be9nK3eAdnMGIPivXpRTG76MgqO/C0/G/iPG08DzA9K9x+xWzgUiQqW7
8eIAQsjRhhJUkXwmL21WhcclGqJClx6JaN1ZC4SlCeMd+DVl1ugBLkLBsVYvuqOd0ZW7DO4JiKfV
G17CfZTtSOlWRW08IKaaO86GA9IVHGp+Ih8YK06AQzfhqt5x2vV5krGCfg7YotQ7py45oGzAemjD
mcBVK2fmWrrbLwkLWGmlV2D8qG4O1XtyA0gL8Mpuf3zxvj+wTW0WJqwazUgJgSG0ZDbNM15Zyyp3
2+n7OkJPSAEywIW9K58Jc0vOFyXQsiuLabGEWEQr5NPgirPoAQRi61XWU3LQjBH7BPvjM1ele19z
5kJL5bC7ENQo+k/S2OCYLQL8ex+weiaPNief1KcxwUZNsJCp/cbGxeGrS2Irfipn+DR1lT/lGNhz
JPITSiZ1BfB9sC/IbMGMHz+VC3K2dM18rvjY3BVsbmr3LYx/GoJJ/qeipp/ALrT0nQ1Qg/ZqcrqV
qUv1TgtOGg5+NEKVFJ04olqThmaM/piUGjosX2q/AS7aNOuT1k/xfldOyUOhoDl31Dx9RyEgVqO5
2DdWPerStD/llbNyaQGoOfU6CS3i4UkBLlus7L6Ecolx4ePsmX6rJPPCl6ol85KsJZv3yrFxANii
bIs/INpbOf1u6vPOEq9pAk3Bh1Ojt3Te4OIT7q2qJnDom62585RVC6/U9w4b6hLAySmUTFzv8V1S
Ialv6Hp18A1K9K5O+8v4UR1b8rcQjWP7VA+giYulue2GRVWOEEri2sc6Xd13m8XB3wXTU9X4LaRx
umtAJaYpFSpJTw3kXNH5jpQwAJV5rVCKR6zQGWB/NBcB6xYxEFLlXLdeKtPAspPgSjiXo/EqtARR
Yz6ty4/IBrcfu0y2OnpUO5/OFNJ/idKIyt4C2s0HhGuAq46uZvtcNrZtyvSlXJ+KJsEx8E/VBAAV
pnkGTInhErwCzLV/lNlTqAj3fp3g1/eKbQSuQmcAMgHNJSCyRQ6bMG/izaoC4GD8YgOA6N4vQeU0
oVXXtYG5ECXGwwHYOzmZXL7U7Fk16zsDc+VOgjaoD5ZpwCy4egmkRZUCAI+QlTjU7lVNB7R05Z9b
ENA+zQUSLE925gDdaJEs3XyrNndAtpqH36AWFyIW+kwmRQuqMSihfxPX16leXFvbCBR23TbTpvGG
ovQNhxgXJUxA2PahTdakalo/Pofvz2vh+FrCN0vLlbyLD95FNl2IOvZOQOxsVujiw2XXlH1YdzHr
uN+TALbqAkhoAHATV0Lltt/SZlwzMHypUwejk5TjqpOHlZmOhGQ49m0tqrTx2o6Pgc2L0UAAAC6a
+FEUAKFQgp7cCdDuRk8cbqjQGmCsawq/EZl91Klz6b9OMmX3Q0kn3iG+T/U4yMBVas5egIukNAH1
5Go/AwGgSBujP5GPeMAqSYA2hs0iw8NjtZKOaurNTxiI2CBI7lbl1B+7prn/XP14dW1uv+zVL13o
qN6RbpTRUzmbjwJS3cmT06YOGWz275Sn16AkpU453ZK0YuaPfv8NrH4uf8rQk8tfzfgZDk2XSPLa
NCeJBaFyQXAC1JqCAE0PIU6rbTf24S31MDSbdOWFmyrpOrdPr1ZJCUrjGK0AIHYujr0F1Wq8y5nU
H2mgRlNq+hOIW+V0IV6r5hIYgHq56uArSqIf6lEA5woFO8oiCRPH+qdCYtCOd+X9zpDUakDaQ8Yn
yQcp9qAgnWDzwFNMGrRWziDEhtMUAziYhbelCSFZfBRUZQA0Al1p4zTEd2+Ftl/XD8QSFmNAOkwr
206ejNRHDRf4u1RU6x4Ela2765Tvk+Oi93CCflCWADuJlryUcqSiBNVaAloGai4BOp7SCGp0BC2f
8oBakhghNwYqJj4QlQt9mm3d7SfGIWaw02jtnUDVB2jShYHuM3Sn+p4prtb2A8zX3H4Ii0gAwmGR
WACq3jOwguR3kgWKn8pdf+SvNNdA7j9cQZD+ySIoJ8EAACW2AWSo1XOH4i96/90vpITNFqFeaWKb
Ov6ChwPRLqUf0epW6MIjYKm54XTVbkl4T4hbokeN/sllz93y/VKo3hLo+j5UNiHN4FsT/05V/lB1
21L3RFPqeIEqZ/UktXbvl3yoSmnDULfrSQCIOaYOgCDjCP5Rv75XfJVbAktAe1run0DgxPVJOCoy
FiDeYatN6xV6Mr8ek4rdf3tw3vulwDCluWATBMz+js/kvutiBUtf6oTOoXIusDZdMWQOUDE26DSX
JEMyayB0P8BEMIW+m0nVkgPoxTWPAqXq9OQgIJYQd6LzU9qAegCLSBFSUtliH+0ulJBaNMgLtV/L
HVVrmD5H0o0Pnrd65c4ANqB2XBg/GMYWAcYmWQ9FAsgX0ICU+rcEFlo9o0A46LTuA4grmkyftMB3
lz91CAi5EhqnXUEFOV2EhUdr7pIVrQOtxdXJLXEUXjfp0EpUvHKesKXdhhj8E8INl5V0HklteURt
wKzBgkfrWyE3gKi15pZHzTfxAnDtXu2b1Nxhc0UZUOf2ynJYOd83UcUa9g96DXxvDd7yxNBVBIDu
zHSnw/1tYinGlnDVBGEPTHv/GsBb7kDXj4mX7w7awCUIhIKDrmoIRL++G/yjRHqBe7/OMXUUmkDF
SLWQLosPSgUxQdqgCCH1ov6vBdJXDYVwBKh4bTjUjOzBIpWzf7QD4UJaCjE/oI99CEwNA2IdU/AL
/jWhOKjcCljaXZqk3Tb910iH7hWhGhIhHUJjA/IkSZqweksgDC2aNhBkL+0mbp60Nk6df/a/RpC4
QTPyqml/a6+L3q/+cW9BejYo9sk1/GgIg18kbZwqqPV0TaDo9qdPEXmeWLMj1al9p12P5L+ID+/d
3sqZvvploCLaRAHZ3bwVELcArdhsApLfBwIrdwK0OxYRCgXm0nSa+ZAowoROAxGgSPzVOKhY/Ecb
DW1T7kt+vx55FakTQOiLiBAZskTtV04BwsOsqfZx+xsgnb9DIdVIuDQkjvicwcxVTfbpiq05eer7
sf2Jee19wEzsk051wuRMN+r6nu+6eve+NtGZNCQU2g/c/DwdSEEI3hFYkKRvb+XEQPcEAIKQiVML
vNfxavTXivp0sjipX1dMAe67qrzfCqLYF/+PQPoBJpgESQv+q2Tz96H2CkWCAOlrKoG6RYYDLqff
qYO1IcAhQWJTEPJ6Pqq1/5Z2+x5BOdB3uw2jZcb2F7aIVrvV2ptaFdr4qKGulscjJABggL9bf+rV
JyT/FH/bSYpYaBIqtvGC29BaAg4+aHcSO0npq+r6G20JDaP7rKQapHI+QFKj837lJ5wgYEFAwKrh
b/gtpS6W05Xg5CsnAORlNQUA01eAIHg4exNIPQOAIJk8fc0qmPfQbuMB1EfufULbudFvSAAxCOA+
S3y/ylk+2vwHiLh0aSanl4h4Zvub9HoACiOpz+jyq5z9CzGd5gkw8PJaTPI1ApRxAigBxzukk0FS
dFKlO1CbDUqEHCYsErv7GJB6/0OEhV0AFiqJ/VcwDKaNCIQEBPiH4DtTvj9WocT9bOrkYrMv9jUr
tPnxB73/3oPflawPeV+QL9Gj3v2Af6HEsKMqqejXlcO/akPggIIC/OXqy2cDAyBO8pPamAQQUbn7
3xJyVi0DkPi39C6QPh2v3k3qFLD7kQFIK5/499W7APY1uu8/B4CggYIS5E56Nql3oCFS4kQJ4MQQ
iNa8Qppg33ri/UsAizlwb0dKXWIpUFUBgGEKxokQV6+zR0RXq3UCCPJxv5sChVUDP2j/Y9o8wf+9
x1b9oR3/A3+0/Nu/xVvVHXnTp/489EJvsPy8GgTbL4PlahoW/sHvv+BoIK/bnj/99SdyN+2flL+8
2y4G8bvjv5Kf//bor+ahjDz0/HlE75X6pXxo6kflb5cHf7yfezSt/Vjpf9VPz1T5sOQ3yb888waB
GzyOttEvtvtJfXRng7/+9GEe8qvQe3R/Sk0Wpr7kRxn5rz8pn5o+sMqiv/KZKf82tRXJF/3471Mf
R/jYkX+oNYNYRspNTe2NSS9s8Vqn/zpZ7LJnCVAcxhRlwfYf9oYQ/Tky1BlMvd0gERg5LOJMDqKj
83viEx/ZtySz6y9D9+hLVjJLeHN/enTrTtfukx8knykfLYl63Y8+XbnhYOZOldMkpeC6Lz7z50+r
wF0mb4pUUvEpLV7mjyxw4A5XyhebQtaj+8mf3Lk7U18rVO9vvzbvaP3HqBUYqmhw8p/jwLmjwPXm
yVpGsoCN8fbKFotCd7sIVoqECRJM962n7s49ug0Db5G8K5bdQlEo/uDzwFUXQbIXut97vgzcwTR5
T/StAo/Vfm3gPidviV4qUAPdl174wVNmCYRoWve1l6uN64XJe6KvFTCz7muvBg/u3Fd3TEgndN97
M8usgTAa6b70s4thlLwmWgLJ1um+9dZdPXlHHwL3wVM0Y9QsQfvl2yDzVjG1dd/6de6Fg6fom4/6
My/gglN0hFXGZf/zYBkeddz5JPleWXFw1MmP7zcj/j6YDRSRi2r9dBfl1J+686OzgTcchcuj29XD
k7dExT0qhwYkRBkK9G41fzg6XzLgk7Lw9BEUHHUJauTDw+roerVUJHL/9hIE6L9+6d/2v3zr9/7b
kWzzIJgf3WYl1REaKakfxTMWKiWIQou2/s+zFOhip20ncLl9l0HVa/yzPMHpcJDRHyWo0Q/zIUcl
2Us51YUbW3zvd/xwucG6TL9WutB+X9E8j/UPvHcwV60qgQNpv3QVrOZPXvIiWQKhwNV9bXfkPiVv
kXdK3ZLuO78MFquHqfd45P96FI4GR12f3UteGw1ST356v0LuDWb+I7cIwxSPV4IEdolzBL5qdhRr
l2Jh6fozP/AVjWzDpqC7B11eELjTow+/cp1wxyRrlLxZtqGMe7HrLgZH3wbBk+K4CzBFdwa9sffg
r0JF4oX6U/e9/eF2odyv0q5J+6XPeOw+em96dLry5gNFp0ifXu0BAi8M1NdKfYX2a8OR5y9Uc08I
tXTfe8exP3VnGfNU8Aq6bz51H9RDKNSL2i8dZa6BVglbdigIZGv0v7X72/8JB0dP/+V87XuBcurA
ROi//nIw3yrSG0XgdRf4ynvIWgUgfPW/9mqw9MORcrlETbhK+N7MKgjSWvet1+6TO3SXRMqSd4ka
Nsu4Rq7drR+GqjjYJRzka4KQG0UHgztOvv79tzevzby0hFN8zUX6+KgKQxme07W7Qvu6c1VNRhg3
bYnwd6Iln1fqzkkbBd1Xf/QwxJPXRHJWhmKP3ppZCOn1ofu1sbI0Ot5y6a6S10VfLWRium//gpn/
pGg1S3hqdF97O9g+jgbTaSaSIWT42q/G9BntrbfkbbIckKImP77/9N0O5oOhqwQnQRKU8F4yhIF7
dDXw54o8W9IUUn9FSIiokgcWqIT3rjKxTyD3+m+981WXJ8Jway/Bb//LP7rzZ7/9+xHyfPQp+O1/
zx+9hbrWUn+jOxCxIm+ZWWspatJ+rzvfZfVoRBis++Kvw4MDLgg03dd2VsHEm7tHJ+5SuVYoTNN/
OZlzL2MgA/nUf2+foEbozZX7FUJR/Rf/48Cgj4ocdBf5H97swX3YqFJcRuz9NtKhtwfnW0oTdT/6
w8N2oKwwgBRhJQWa7EB9hDotdiH+vNAjzAKthgW+jKabZtRt0P4nDEWeDvxgqGqxVglX85fVMqsb
pf+DrkTd/fZ/UTZb9RgIk8rbL/7zhEigJf+UWKYVOZisqWGW4Kx+9INf/elkn4RJNlasOqpZ4fpr
tal2hPWZ4vfioMafuO98nj7CoXqZiy4xINVJKCOrfBoMBnNJuqX3W2pD3z7WxYHj68GLl3F2pfeq
7mtvQYSER5/Ekh9EVua1eKegj5NXx15ICSPtM8K34UEqWCrodOfxGgAnbJ8Bf8WYuN8fYZmCb78J
LXMD7+FhkEENSHMOmpi9MYP4/X/iAZaQni5CqXrn98OvQ8K4JNDVDSnhqH3YDYIH1xurLy68movP
8IcAVIFqoZQQBwMAMZy6T4PlKBHC6MyWsBDXW3c+U6OXUuyge1Y7o1V200rQAB0SpqqNLg2KdL+V
POCD/6TuWRmu5m3gHV2BXFGiVGWEyAFJqynuMnxXcKTDo0v5j9sPX5JFFSmjKDH58f3xqfP5ExGk
jJFtAqvU3j3erG6dWUZo6sJdqKrBLAMxdbkNhttdVp3hY+ovA5Yo0cVLP5NRpOhI/92x153z7hIE
4xIQ6GR0uCQlnOsrV03C02lUfy2u3UfXPzgiwgutq4auBVORCYfSPKGEF7vTJ2+tRrQh4S3lxe42
e6bLyL1/HCzUWHbUgkd3gT8BZ38cTHMRc2VEET65kwNTJeqfo/3h1C95iwUgBOzM+GWxyV6C1N16
86G7QG0obzZLkI67ketlvaSokFJ3Oe7csXe40gTrkim8/5q6cz3ySsl7YhurBE10R9BZzMKsmqPw
Nxnr/d/8dfcwyFkOoavVXelv3iCkVCN5UbQeZai68xDo2yInakIjjFoJ3325mrvLkRfkjeA0hMZH
d2VuFwDVpts8XQLBeRl2zbX39DQdHPXdZZh8rqx/XIzy+9+Phngt03zL070deRMfEz1niahndOCp
SUZ9v2QK0mDrHl2Sa5/+v//+P5cT+emL9zRUlA0xR6hfSog+3Hng7gzwIypoQnj2KTvWnw451ok7
WSV7/q89z/W3uDne0WdwnK6SThKKL6uM7HzPnzz5R/96dOdO8P48tWyKRgENKMX1p3bprrzAUzD2
wkNNx74S7I9PrjH1jMeR5xrL5Sr5WBHm/Rgl7P0tDnLOm0vQJVfuIhxlrJF4aQp1958XDwKWFoes
dGNC6SmIIqCsOf2v+uWUGgerB1fZveSH9+seypc9ahejeGfHDR5IGSYvja6x5AedEYYrb6pC2Muw
m+RrqUBVTD1pvKJ7ZQmAs+OOqLxUXl2GX9t1t1RaJYox+dT4ukp+ev9CdzPSUQZarefPyKerte1l
2AXJe/Ph2WU4XWQfskmNMip9qE9+IiewUqEnZSC1zqgYVPLqZhmX8QVynNk/CNb0he3aDQRpkYXv
lQHgx8EPlwKnUgy6qOGl7tn+BKlF6EtNvGKFQLirvyJx+ujSC6lnE4zSx8HaUzVIGSZ7PMrV6lEN
5lmlaL6AHX1yn6LPv/Mf3AyQS1ot6e6AuHjx+nSRS3+ZpwzpbqY/ULxQ37z5I58czUgKcmKtcBAh
KAPi3AEp6y1HR988oBe5Sp4SPf15fb19c4QSBLnjz90Mvt4qg9qhC/0CQcFkCSLzogzT/9ZVrSJL
eqboyinxnvCoDx4CQNlKPcZlgH5j6cSECUe//ft0MNsmXyyrAslZ8uP7rYFoAtcuI6jVu8IhW4K5
H08gvgWO/nICj8Dj4F+Sr5ZJSOuyEhyW3/4Hzv3T4GjqHn101+5yOcDJi/8/d687jv7S85aLldRY
u4T1j77efjDOPpzfnSvfQ0lss83/QZxMyW/bahWjRfMs+Dfs+pgsSfEk+mm7v+j3e5mNF6+OSaG8
SiThPz9ZUjCUg6lm5cqIAnXICKwzV2IJ0tcJ3J2noMWFkFpXt3SJUyuhnTKiOl1/6merzsqIQfYf
sXhVnp8ywDYnmOePIykZzNSflQFRPXGnEwmp5xkXTgm2xekKNIDiJxOh0ZeLWwKAhJEV0TCFT1BX
4CSjg5OvXDKmdKnUfvEgWCVvEb1Fb5Lkx/ffXF+DVfZjoYTWf+83aj92ALqUjYt6yr+9DH/eNWDW
6ID6z3gNTOGxUbV1Cfv7AewEXmMiKCKPJYSDPggmVv1WswT7Esq3obdSU0YlnPSOv2RhI3fnbBDs
BkN/nblty3Di+Hg3Q3RVhsvWWU2HAAuVHSyGgRdjzXoDgW4pUXvh6n371Be/9jxgGVR0axnVi/1l
6GcOh7RU1P3a7m4gqYXkRXI6ynBkTrwDiK/Qv+p+7Ykb+IO867uM6zD2VpKPjPRECSf61HsAO5/h
vGqXsHOnBK3my4FyexfzABbL7+kgIBqtvraMdQD2/ajYMO0S1HA38PHEFfGl0CjZw/cbG2crcB2B
sghmGYWm5yBoMsqBtgX633seulP1a8uI/F0MgoyA0YdG/2MvSHZQnq8GIMwybqArN8y4e2YZUNQr
LxytsqYJdNz6S3E79dfgnlQBFv5qXU155aHXifGQzVepl8wy0K5Xq5cBqN9VMEy+NDLzywDNXPvT
J9ZEea9dgndN+sBVw/umXYKiAKQRqh9bRh7s44CodCCaQokx0gU9WZf3qzagrpuMz1fG1fxJmPue
ks+LxKGMxNongLmrTGm+WUa10BefW049ePQWSr7//csrJzpbwmCVUSwHRgOtSShADZWX4XXcLjKs
t1GLUV0VdLt2cegCRSYsq4wl3gye1MvDKoP09XbjhdS1ZMU46uCmuxZfJ0IsrJg/lBrrS9u+ZOwS
GOqTr7qNZZRKfBM6OeSuC1l/8rFytK1SmHRI6ArvRqAKdBlezS3lSZmzXQY5GGShA+Hwu1ZBribF
quUoZmoQQMgPKPZQv96kgr6Ey+rSX/prZbXblNc2q1yY32qAxKKtc1vaHtdgIkHydBMg6cidKPq3
UVnpv+7/SOLmBxI79Cyh7QItDq0mlc6wEMCA9c83S9q2cLj/yLwkGYTKPWi7gPf6XRP/zX+k1LTg
b5QGG38WA2xEOZnWn8J0mzHx91P+g/jj/PYiUS8Vvfdm6lGwXNp6X9pfBb6KiorD11qfGZdrfcip
ZI5K8bXeHUV2s2wHMbWD1nvjMrCcb66bktXVeveNnAT1ymjWW60GTZEbdoOWLtI97SD+9mMi9wni
9mH2YspTXJmZrL737cGZ+UPoemTGzQhiHkFLZqAfm841RIkLIPwzddkgzKaZXsuy6ScJjN+m6WJ2
a94xoWt3OAoGD8mbxITK67aTmdA7BuriIEQV+ODMcl3IvPu0aNi8G/A/BvCQJ8R/5P5Irdx/hvsh
1mPQt7szXw0mlOAtdYjnZuHbJbz2VoAFfi6grYyC3I6/Wg/Cfag/fW7KaJjR9QVi+JfLAQ2W5sN/
yUsolAH9i24poeUXtx1kQN44ZYS2ur6fcOgo4aIy4lsXbgBe9f8Td3UtDQNB8K/kB/hgCqU+CTVa
gmLpQ1DwLaaRxp6J9IPSf+/sNSfZ3KG1HfC1lEtyt7nbzM7MBtaB4Uc2qd6r7tqOCN84E2AD0ktj
jt444qNiv9eqYuXr53+0JDnypGr5KgC/9p4+n9Hr6Qa6pZAO74oAEbf3bvMSiVLAd9F3XinWCxp8
ZBBDQJNXIIWfk3R27iOXIC2BMbUBap/hsbgF1mvcb+qVQO7pAu50iC9tdgISBV6KmMHldoxha81Q
Rza3izIw3ysYqisYJmaAf/fNAlUC7OTjTWMUqS1mWJkINAWkFX775ZubeosOMyhzD5DdvQKj0gMT
3o1ksYLcGFqf0CIzyAez3HzsYQ3rTzrD6+lg0NxjKKN7uJun02N/Wu6iJDcBiIqB202rnu8zA7V7
ymv0ItCENAYXfAoXbD0q40SRCX4pIf3tFVMYO/6s2hTg8AeTNphenh8ds/wTokF5hIDXP0cMa/pu
2IQNHfnZGiLVsLcFo8vkgRaflgbis4tovIb4ZI0+tva4ymSnwQY5z6NkWy9U/g8v0vMXJWuWIB2o
SB0wUvQMjiv6bhluOdkWZaPezRIi8xnLizxWju3JdgODAzevh3IG5QpLR03SYxOSWu/DcMCQrcMj
AZXg9oRTaRJgPx+h/Htqlojvikjr3I7TnZgh8PzRCOD+EEWISyjxf69C/x8QEYKFzgUiuk9DKEN0
h7sDFuZ365Z/FAbp8vUXAAAA//8=</cx:binary>
              </cx:geoCache>
            </cx:geography>
          </cx:layoutPr>
          <cx:valueColors>
            <cx:minColor>
              <a:srgbClr val="FF0000"/>
            </cx:minColor>
            <cx:midColor>
              <a:schemeClr val="bg2"/>
            </cx:midColor>
            <cx:maxColor>
              <a:schemeClr val="accent6">
                <a:lumMod val="50000"/>
              </a:schemeClr>
            </cx:maxColor>
          </cx:valueColors>
          <cx:valueColorPositions count="3">
            <cx:midPosition>
              <cx:percent val="60"/>
            </cx:midPosition>
          </cx:valueColorPositions>
        </cx:series>
      </cx:plotAreaRegion>
    </cx:plotArea>
    <cx:legend pos="b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 sz="1600"/>
          </a:pPr>
          <a:endParaRPr lang="en-US" sz="1600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Calibri" panose="020F0502020204030204"/>
          </a:endParaRPr>
        </a:p>
      </cx:txPr>
    </cx:legend>
  </cx:chart>
</cx:chartSpace>
</file>

<file path=ppt/charts/chartEx2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Sheet1!$A$2:$A$184</cx:f>
        <cx:lvl ptCount="183">
          <cx:pt idx="0">AFG</cx:pt>
          <cx:pt idx="1">ALB</cx:pt>
          <cx:pt idx="2">DZA</cx:pt>
          <cx:pt idx="3">AGO</cx:pt>
          <cx:pt idx="4">ATG</cx:pt>
          <cx:pt idx="5">ARG</cx:pt>
          <cx:pt idx="6">ARM</cx:pt>
          <cx:pt idx="7">AUS</cx:pt>
          <cx:pt idx="8">AUT</cx:pt>
          <cx:pt idx="9">AZE</cx:pt>
          <cx:pt idx="10">BHS</cx:pt>
          <cx:pt idx="11">BHR</cx:pt>
          <cx:pt idx="12">BGD</cx:pt>
          <cx:pt idx="13">BRB</cx:pt>
          <cx:pt idx="14">BLR</cx:pt>
          <cx:pt idx="15">BEL</cx:pt>
          <cx:pt idx="16">BLZ</cx:pt>
          <cx:pt idx="17">BEN</cx:pt>
          <cx:pt idx="18">BTN</cx:pt>
          <cx:pt idx="19">BOL</cx:pt>
          <cx:pt idx="20">BIH</cx:pt>
          <cx:pt idx="21">BWA</cx:pt>
          <cx:pt idx="22">BRA</cx:pt>
          <cx:pt idx="23">BRN</cx:pt>
          <cx:pt idx="24">BGR</cx:pt>
          <cx:pt idx="25">BFA</cx:pt>
          <cx:pt idx="26">BDI</cx:pt>
          <cx:pt idx="27">CPV</cx:pt>
          <cx:pt idx="28">KHM</cx:pt>
          <cx:pt idx="29">CMR</cx:pt>
          <cx:pt idx="30">CAN</cx:pt>
          <cx:pt idx="31">CAF</cx:pt>
          <cx:pt idx="32">TCD</cx:pt>
          <cx:pt idx="33">CHL</cx:pt>
          <cx:pt idx="34">CHN</cx:pt>
          <cx:pt idx="35">COL</cx:pt>
          <cx:pt idx="36">COM</cx:pt>
          <cx:pt idx="37">COG</cx:pt>
          <cx:pt idx="38">CRI</cx:pt>
          <cx:pt idx="39">CIV</cx:pt>
          <cx:pt idx="40">HRV</cx:pt>
          <cx:pt idx="41">CUB</cx:pt>
          <cx:pt idx="42">CYP</cx:pt>
          <cx:pt idx="43">CZE</cx:pt>
          <cx:pt idx="44">PRK</cx:pt>
          <cx:pt idx="45">COD</cx:pt>
          <cx:pt idx="46">DNK</cx:pt>
          <cx:pt idx="47">DJI</cx:pt>
          <cx:pt idx="48">DOM</cx:pt>
          <cx:pt idx="49">ECU</cx:pt>
          <cx:pt idx="50">EGY</cx:pt>
          <cx:pt idx="51">SLV</cx:pt>
          <cx:pt idx="52">GNQ</cx:pt>
          <cx:pt idx="53">ERI</cx:pt>
          <cx:pt idx="54">EST</cx:pt>
          <cx:pt idx="55">SWZ</cx:pt>
          <cx:pt idx="56">ETH</cx:pt>
          <cx:pt idx="57">FJI</cx:pt>
          <cx:pt idx="58">FIN</cx:pt>
          <cx:pt idx="59">FRA</cx:pt>
          <cx:pt idx="60">GAB</cx:pt>
          <cx:pt idx="61">GMB</cx:pt>
          <cx:pt idx="62">GEO</cx:pt>
          <cx:pt idx="63">DEU</cx:pt>
          <cx:pt idx="64">GHA</cx:pt>
          <cx:pt idx="65">GRC</cx:pt>
          <cx:pt idx="66">GRD</cx:pt>
          <cx:pt idx="67">GTM</cx:pt>
          <cx:pt idx="68">GIN</cx:pt>
          <cx:pt idx="69">GNB</cx:pt>
          <cx:pt idx="70">GUY</cx:pt>
          <cx:pt idx="71">HTI</cx:pt>
          <cx:pt idx="72">HND</cx:pt>
          <cx:pt idx="73">HUN</cx:pt>
          <cx:pt idx="74">ISL</cx:pt>
          <cx:pt idx="75">IND</cx:pt>
          <cx:pt idx="76">IDN</cx:pt>
          <cx:pt idx="77">IRN</cx:pt>
          <cx:pt idx="78">IRQ</cx:pt>
          <cx:pt idx="79">IRL</cx:pt>
          <cx:pt idx="80">ISR</cx:pt>
          <cx:pt idx="81">ITA</cx:pt>
          <cx:pt idx="82">JAM</cx:pt>
          <cx:pt idx="83">JPN</cx:pt>
          <cx:pt idx="84">JOR</cx:pt>
          <cx:pt idx="85">KAZ</cx:pt>
          <cx:pt idx="86">KEN</cx:pt>
          <cx:pt idx="87">KIR</cx:pt>
          <cx:pt idx="88">KWT</cx:pt>
          <cx:pt idx="89">KGZ</cx:pt>
          <cx:pt idx="90">LAO</cx:pt>
          <cx:pt idx="91">LVA</cx:pt>
          <cx:pt idx="92">LBN</cx:pt>
          <cx:pt idx="93">LSO</cx:pt>
          <cx:pt idx="94">LBR</cx:pt>
          <cx:pt idx="95">LBY</cx:pt>
          <cx:pt idx="96">LTU</cx:pt>
          <cx:pt idx="97">LUX</cx:pt>
          <cx:pt idx="98">MDG</cx:pt>
          <cx:pt idx="99">MWI</cx:pt>
          <cx:pt idx="100">MYS</cx:pt>
          <cx:pt idx="101">MDV</cx:pt>
          <cx:pt idx="102">MLI</cx:pt>
          <cx:pt idx="103">MLT</cx:pt>
          <cx:pt idx="104">MRT</cx:pt>
          <cx:pt idx="105">MUS</cx:pt>
          <cx:pt idx="106">MEX</cx:pt>
          <cx:pt idx="107">FSM</cx:pt>
          <cx:pt idx="108">MNG</cx:pt>
          <cx:pt idx="109">MNE</cx:pt>
          <cx:pt idx="110">MAR</cx:pt>
          <cx:pt idx="111">MOZ</cx:pt>
          <cx:pt idx="112">MMR</cx:pt>
          <cx:pt idx="113">NAM</cx:pt>
          <cx:pt idx="114">NPL</cx:pt>
          <cx:pt idx="115">NLD</cx:pt>
          <cx:pt idx="116">NZL</cx:pt>
          <cx:pt idx="117">NIC</cx:pt>
          <cx:pt idx="118">NER</cx:pt>
          <cx:pt idx="119">NGA</cx:pt>
          <cx:pt idx="120">MKD</cx:pt>
          <cx:pt idx="121">NOR</cx:pt>
          <cx:pt idx="122">OMN</cx:pt>
          <cx:pt idx="123">PAK</cx:pt>
          <cx:pt idx="124">PAN</cx:pt>
          <cx:pt idx="125">PNG</cx:pt>
          <cx:pt idx="126">PRY</cx:pt>
          <cx:pt idx="127">PER</cx:pt>
          <cx:pt idx="128">PHL</cx:pt>
          <cx:pt idx="129">POL</cx:pt>
          <cx:pt idx="130">PRT</cx:pt>
          <cx:pt idx="131">QAT</cx:pt>
          <cx:pt idx="132">KOR</cx:pt>
          <cx:pt idx="133">MDA</cx:pt>
          <cx:pt idx="134">ROU</cx:pt>
          <cx:pt idx="135">RUS</cx:pt>
          <cx:pt idx="136">RWA</cx:pt>
          <cx:pt idx="137">LCA</cx:pt>
          <cx:pt idx="138">VCT</cx:pt>
          <cx:pt idx="139">WSM</cx:pt>
          <cx:pt idx="140">STP</cx:pt>
          <cx:pt idx="141">SAU</cx:pt>
          <cx:pt idx="142">SEN</cx:pt>
          <cx:pt idx="143">SRB</cx:pt>
          <cx:pt idx="144">SYC</cx:pt>
          <cx:pt idx="145">SLE</cx:pt>
          <cx:pt idx="146">SGP</cx:pt>
          <cx:pt idx="147">SVK</cx:pt>
          <cx:pt idx="148">SVN</cx:pt>
          <cx:pt idx="149">SLB</cx:pt>
          <cx:pt idx="150">SOM</cx:pt>
          <cx:pt idx="151">ZAF</cx:pt>
          <cx:pt idx="152">SSD</cx:pt>
          <cx:pt idx="153">ESP</cx:pt>
          <cx:pt idx="154">LKA</cx:pt>
          <cx:pt idx="155">SDN</cx:pt>
          <cx:pt idx="156">SUR</cx:pt>
          <cx:pt idx="157">SWE</cx:pt>
          <cx:pt idx="158">CHE</cx:pt>
          <cx:pt idx="159">SYR</cx:pt>
          <cx:pt idx="160">TJK</cx:pt>
          <cx:pt idx="161">THA</cx:pt>
          <cx:pt idx="162">TLS</cx:pt>
          <cx:pt idx="163">TGO</cx:pt>
          <cx:pt idx="164">TON</cx:pt>
          <cx:pt idx="165">TTO</cx:pt>
          <cx:pt idx="166">TUN</cx:pt>
          <cx:pt idx="167">TUR</cx:pt>
          <cx:pt idx="168">TKM</cx:pt>
          <cx:pt idx="169">UGA</cx:pt>
          <cx:pt idx="170">UKR</cx:pt>
          <cx:pt idx="171">ARE</cx:pt>
          <cx:pt idx="172">GBR</cx:pt>
          <cx:pt idx="173">TZA</cx:pt>
          <cx:pt idx="174">USA</cx:pt>
          <cx:pt idx="175">URY</cx:pt>
          <cx:pt idx="176">UZB</cx:pt>
          <cx:pt idx="177">VUT</cx:pt>
          <cx:pt idx="178">VEN</cx:pt>
          <cx:pt idx="179">VNM</cx:pt>
          <cx:pt idx="180">YEM</cx:pt>
          <cx:pt idx="181">ZMB</cx:pt>
          <cx:pt idx="182">ZWE</cx:pt>
        </cx:lvl>
      </cx:strDim>
      <cx:numDim type="colorVal">
        <cx:f>Sheet1!$B$2:$B$184</cx:f>
        <cx:nf>Sheet1!$B$1</cx:nf>
        <cx:lvl ptCount="183" formatCode="General" name="Mortality">
          <cx:pt idx="0">96.5</cx:pt>
          <cx:pt idx="1">3.7000000000000002</cx:pt>
          <cx:pt idx="2">12.300000000000001</cx:pt>
          <cx:pt idx="3">285.80000000000001</cx:pt>
          <cx:pt idx="4">27.300000000000001</cx:pt>
          <cx:pt idx="5">25.399999999999999</cx:pt>
          <cx:pt idx="6">7.4000000000000004</cx:pt>
          <cx:pt idx="7">5.4000000000000004</cx:pt>
          <cx:pt idx="8">5</cx:pt>
          <cx:pt idx="9">16.100000000000001</cx:pt>
          <cx:pt idx="10">36.100000000000001</cx:pt>
          <cx:pt idx="11">5.2000000000000002</cx:pt>
          <cx:pt idx="12">70.799999999999997</cx:pt>
          <cx:pt idx="13">38.600000000000001</cx:pt>
          <cx:pt idx="14">5.7000000000000002</cx:pt>
          <cx:pt idx="15">8.4000000000000004</cx:pt>
          <cx:pt idx="16">41</cx:pt>
          <cx:pt idx="17">195.19999999999999</cx:pt>
          <cx:pt idx="18">65.5</cx:pt>
          <cx:pt idx="19">32.799999999999997</cx:pt>
          <cx:pt idx="20">3.2999999999999998</cx:pt>
          <cx:pt idx="21">331.60000000000002</cx:pt>
          <cx:pt idx="22">26.699999999999999</cx:pt>
          <cx:pt idx="23">42.100000000000001</cx:pt>
          <cx:pt idx="24">6.5</cx:pt>
          <cx:pt idx="25">217.69999999999999</cx:pt>
          <cx:pt idx="26">220.59999999999999</cx:pt>
          <cx:pt idx="27">28.199999999999999</cx:pt>
          <cx:pt idx="28">61.100000000000001</cx:pt>
          <cx:pt idx="29">249.19999999999999</cx:pt>
          <cx:pt idx="30">5.2000000000000002</cx:pt>
          <cx:pt idx="31">582.10000000000002</cx:pt>
          <cx:pt idx="32">298.5</cx:pt>
          <cx:pt idx="33">9.9000000000000004</cx:pt>
          <cx:pt idx="34">6.4000000000000004</cx:pt>
          <cx:pt idx="35">13.6</cx:pt>
          <cx:pt idx="36">105.59999999999999</cx:pt>
          <cx:pt idx="37">292.80000000000001</cx:pt>
          <cx:pt idx="38">9</cx:pt>
          <cx:pt idx="39">246.80000000000001</cx:pt>
          <cx:pt idx="40">6.2000000000000002</cx:pt>
          <cx:pt idx="41">8.0999999999999996</cx:pt>
          <cx:pt idx="42">8.5</cx:pt>
          <cx:pt idx="43">7.7999999999999998</cx:pt>
          <cx:pt idx="44">64.299999999999997</cx:pt>
          <cx:pt idx="45">251.30000000000001</cx:pt>
          <cx:pt idx="46">7.7999999999999998</cx:pt>
          <cx:pt idx="47">150.80000000000001</cx:pt>
          <cx:pt idx="48">30.800000000000001</cx:pt>
          <cx:pt idx="49">12.4</cx:pt>
          <cx:pt idx="50">9.9000000000000004</cx:pt>
          <cx:pt idx="51">46.299999999999997</cx:pt>
          <cx:pt idx="52">302.19999999999999</cx:pt>
          <cx:pt idx="53">183.5</cx:pt>
          <cx:pt idx="54">7</cx:pt>
          <cx:pt idx="55">377.80000000000001</cx:pt>
          <cx:pt idx="56">141.90000000000001</cx:pt>
          <cx:pt idx="57">36.299999999999997</cx:pt>
          <cx:pt idx="58">2.2000000000000002</cx:pt>
          <cx:pt idx="59">6.0999999999999996</cx:pt>
          <cx:pt idx="60">246.09999999999999</cx:pt>
          <cx:pt idx="61">217.59999999999999</cx:pt>
          <cx:pt idx="62">8.5</cx:pt>
          <cx:pt idx="63">7</cx:pt>
          <cx:pt idx="64">201.90000000000001</cx:pt>
          <cx:pt idx="65">17.5</cx:pt>
          <cx:pt idx="66">21.300000000000001</cx:pt>
          <cx:pt idx="67">36</cx:pt>
          <cx:pt idx="68">272.19999999999999</cx:pt>
          <cx:pt idx="69">398.69999999999999</cx:pt>
          <cx:pt idx="70">95.299999999999997</cx:pt>
          <cx:pt idx="71">81.799999999999997</cx:pt>
          <cx:pt idx="72">37.200000000000003</cx:pt>
          <cx:pt idx="73">3.8999999999999999</cx:pt>
          <cx:pt idx="74">3.6000000000000001</cx:pt>
          <cx:pt idx="75">115.90000000000001</cx:pt>
          <cx:pt idx="76">91.299999999999997</cx:pt>
          <cx:pt idx="77">9.3000000000000007</cx:pt>
          <cx:pt idx="78">10.699999999999999</cx:pt>
          <cx:pt idx="79">4</cx:pt>
          <cx:pt idx="80">19.399999999999999</cx:pt>
          <cx:pt idx="81">7.9000000000000004</cx:pt>
          <cx:pt idx="82">28.800000000000001</cx:pt>
          <cx:pt idx="83">5.4000000000000004</cx:pt>
          <cx:pt idx="84">4.2000000000000002</cx:pt>
          <cx:pt idx="85">6.7000000000000002</cx:pt>
          <cx:pt idx="86">223.19999999999999</cx:pt>
          <cx:pt idx="87">156.09999999999999</cx:pt>
          <cx:pt idx="88">1.8</cx:pt>
          <cx:pt idx="89">13.1</cx:pt>
          <cx:pt idx="90">81.200000000000003</cx:pt>
          <cx:pt idx="91">11.699999999999999</cx:pt>
          <cx:pt idx="92">12.1</cx:pt>
          <cx:pt idx="93">499.39999999999998</cx:pt>
          <cx:pt idx="94">305</cx:pt>
          <cx:pt idx="95">21.399999999999999</cx:pt>
          <cx:pt idx="96">12.699999999999999</cx:pt>
          <cx:pt idx="97">6.4000000000000004</cx:pt>
          <cx:pt idx="98">198</cx:pt>
          <cx:pt idx="99">255.90000000000001</cx:pt>
          <cx:pt idx="100">25.5</cx:pt>
          <cx:pt idx="101">12.1</cx:pt>
          <cx:pt idx="102">242.59999999999999</cx:pt>
          <cx:pt idx="103">3.6000000000000001</cx:pt>
          <cx:pt idx="104">147</cx:pt>
          <cx:pt idx="105">20.899999999999999</cx:pt>
          <cx:pt idx="106">11.9</cx:pt>
          <cx:pt idx="107">44.100000000000001</cx:pt>
          <cx:pt idx="108">16.800000000000001</cx:pt>
          <cx:pt idx="109">1.2</cx:pt>
          <cx:pt idx="110">18.300000000000001</cx:pt>
          <cx:pt idx="111">380.19999999999999</cx:pt>
          <cx:pt idx="112">93.900000000000006</cx:pt>
          <cx:pt idx="113">274.10000000000002</cx:pt>
          <cx:pt idx="114">117.8</cx:pt>
          <cx:pt idx="115">7.9000000000000004</cx:pt>
          <cx:pt idx="116">4.0999999999999996</cx:pt>
          <cx:pt idx="117">11.199999999999999</cx:pt>
          <cx:pt idx="118">234.5</cx:pt>
          <cx:pt idx="119">302.19999999999999</cx:pt>
          <cx:pt idx="120">2.7000000000000002</cx:pt>
          <cx:pt idx="121">7.9000000000000004</cx:pt>
          <cx:pt idx="122">14.300000000000001</cx:pt>
          <cx:pt idx="123">122.8</cx:pt>
          <cx:pt idx="124">30</cx:pt>
          <cx:pt idx="125">148.40000000000001</cx:pt>
          <cx:pt idx="126">24.100000000000001</cx:pt>
          <cx:pt idx="127">16.800000000000001</cx:pt>
          <cx:pt idx="128">51.100000000000001</cx:pt>
          <cx:pt idx="129">3.6000000000000001</cx:pt>
          <cx:pt idx="130">8.5</cx:pt>
          <cx:pt idx="131">3.3999999999999999</cx:pt>
          <cx:pt idx="132">10.1</cx:pt>
          <cx:pt idx="133">10.5</cx:pt>
          <cx:pt idx="134">11.6</cx:pt>
          <cx:pt idx="135">19.399999999999999</cx:pt>
          <cx:pt idx="136">130.40000000000001</cx:pt>
          <cx:pt idx="137">7.2000000000000002</cx:pt>
          <cx:pt idx="138">48.799999999999997</cx:pt>
          <cx:pt idx="139">18.600000000000001</cx:pt>
          <cx:pt idx="140">62.200000000000003</cx:pt>
          <cx:pt idx="141">8.3000000000000007</cx:pt>
          <cx:pt idx="142">155.69999999999999</cx:pt>
          <cx:pt idx="143">5.5999999999999996</cx:pt>
          <cx:pt idx="144">15.4</cx:pt>
          <cx:pt idx="145">279.5</cx:pt>
          <cx:pt idx="146">3.8999999999999999</cx:pt>
          <cx:pt idx="147">4.2000000000000002</cx:pt>
          <cx:pt idx="148">1.8999999999999999</cx:pt>
          <cx:pt idx="149">126.7</cx:pt>
          <cx:pt idx="150">380.60000000000002</cx:pt>
          <cx:pt idx="151">213.80000000000001</cx:pt>
          <cx:pt idx="152">330</cx:pt>
          <cx:pt idx="153">6.4000000000000004</cx:pt>
          <cx:pt idx="154">28.600000000000001</cx:pt>
          <cx:pt idx="155">82.799999999999997</cx:pt>
          <cx:pt idx="156">39.899999999999999</cx:pt>
          <cx:pt idx="157">7.7999999999999998</cx:pt>
          <cx:pt idx="158">4.2999999999999998</cx:pt>
          <cx:pt idx="159">15.6</cx:pt>
          <cx:pt idx="160">28.100000000000001</cx:pt>
          <cx:pt idx="161">38.5</cx:pt>
          <cx:pt idx="162">169.40000000000001</cx:pt>
          <cx:pt idx="163">199.90000000000001</cx:pt>
          <cx:pt idx="164">20.699999999999999</cx:pt>
          <cx:pt idx="165">17.300000000000001</cx:pt>
          <cx:pt idx="166">8.0999999999999996</cx:pt>
          <cx:pt idx="167">3.1000000000000001</cx:pt>
          <cx:pt idx="168">73.299999999999997</cx:pt>
          <cx:pt idx="169">194.40000000000001</cx:pt>
          <cx:pt idx="170">21.199999999999999</cx:pt>
          <cx:pt idx="171">12.300000000000001</cx:pt>
          <cx:pt idx="172">5</cx:pt>
          <cx:pt idx="173">239.5</cx:pt>
          <cx:pt idx="174">12.6</cx:pt>
          <cx:pt idx="175">15.699999999999999</cx:pt>
          <cx:pt idx="176">11.300000000000001</cx:pt>
          <cx:pt idx="177">64.400000000000006</cx:pt>
          <cx:pt idx="178">45.299999999999997</cx:pt>
          <cx:pt idx="179">26.199999999999999</cx:pt>
          <cx:pt idx="180">53.5</cx:pt>
          <cx:pt idx="181">322.89999999999998</cx:pt>
          <cx:pt idx="182">294.80000000000001</cx:pt>
        </cx:lvl>
      </cx:numDim>
    </cx:data>
  </cx:chartData>
  <cx:chart>
    <cx:title pos="t" align="ctr" overlay="0">
      <cx:tx>
        <cx:txData>
          <cx:v>Age-Standardized Mortality from Infectious Diseases (2019)</cx:v>
        </cx:txData>
      </cx:tx>
      <cx:txPr>
        <a:bodyPr spcFirstLastPara="1" vertOverflow="ellipsis" horzOverflow="overflow" wrap="square" lIns="0" tIns="0" rIns="0" bIns="0" anchor="ctr" anchorCtr="1"/>
        <a:lstStyle/>
        <a:p>
          <a:pPr algn="ctr" rtl="0">
            <a:defRPr/>
          </a:pPr>
          <a:r>
            <a:rPr lang="en-US" sz="2400" b="0" i="0" u="none" strike="noStrike" baseline="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Age-Standardized Mortality from Infectious Diseases (2019)</a:t>
          </a:r>
        </a:p>
      </cx:txPr>
    </cx:title>
    <cx:plotArea>
      <cx:plotAreaRegion>
        <cx:series layoutId="regionMap" uniqueId="{A63A0F69-5D21-8F49-9655-F738B8937B0B}">
          <cx:tx>
            <cx:txData>
              <cx:f>Sheet1!$B$1</cx:f>
              <cx:v>Mortality</cx:v>
            </cx:txData>
          </cx:tx>
          <cx:spPr>
            <a:ln>
              <a:solidFill>
                <a:schemeClr val="tx1"/>
              </a:solidFill>
            </a:ln>
          </cx:spPr>
          <cx:dataPt idx="2"/>
          <cx:dataPt idx="30"/>
          <cx:dataPt idx="135"/>
          <cx:dataId val="0"/>
          <cx:layoutPr>
            <cx:geography viewedRegionType="dataOnly" cultureLanguage="en-US" cultureRegion="US" attribution="Powered by Bing">
              <cx:geoCache provider="{E9337A44-BEBE-4D9F-B70C-5C5E7DAFC167}">
                <cx:binary>7H1LcyJJlu5fwWozK6h4P9q62wyQhJQCpUog5WTuQihKogsRah6Zpfw7s7qLu7vLu6s/Np8T4RHu
BwcC5G0RC2iz7hn3PMj5jvvx4+f59/GffxtP42je+PN1Olv8bfznP355WS7f/vbrr4vxS/waLVqv
k/E8WSS/L1vj5PXX5PffJ+P416d59GMye/7VMkzn1/FLNF/Gf/7yz7/j257jpJ+Mo+Ukmf22iufv
d/FiNV0udswppxrjZDVbMvJnfNM/fhnGs/g5mv7SiGfLyfJ99P4W/+MX6d/80viVftPGX21MsbDl
6gm0ptNyfNfwDMf7pTFNZs/ZeJNNuFboGaEXph/+R2+iVxCWWMl6HdHT0zxeLBrZ/wqE0rKF8cki
6aa/upuwJQ5v1r/pVxnVf/6dDOBXkhEBeArJvimKe/v355doNlksoxmH4ePY23bL9wLDcO0MYl9i
gee1LDtwTcO0Uga4/E+nHCi5JjUXJGLCCWmOcqN9UQNuYPM/r6JGNHtqdKL54+op4tB8nCum3zJ8
3wp8T2ZH0zNbfhhajh3axvpj8z+a8eOwVW3hi+pLKH9U/2aDT73q+dSJZxON5yVsQSDZju9YKf6G
LLKsluUGjmOEfjZtyvzZuxo1RzIywoNslKLe+VQ96u35M7sdZhrPRNN2WmHoOWFgGqksomcD8x4O
jWt66rNRZk1q/IWfQ3ggzFA+tO+q58MoeU74Dvy4WApaPq4Ky8MGzxEW7muzZZhh6HsGPxtk8+9b
jBr7lIrAng5SxEc1kDfDaDJbNh4mszEOwPp2WL7Ejd48nkVPk1m80McN04awMR3XsZ1cOxK4we4K
MwhNww3DlFsW/9uZ9vSBlapZtf+3EzbuJ6AsfuhWf6i64Ow8mjbav88n42jWuIvfVo/TyZjD+/GD
huvftmyIMRy39QcnSWCtGUISBqZlmxCBqRaesvSYlalZuf2bCAu3/0PKum4NtLYbMGweQW/juH2c
V6bVwo1vu5aP8yUwqRm44KIZujiE6QeqgsisUmtRc0cgJewQZij+N1fVH53z8Sp6SuYciI+j3zRb
to07xwvVR6Xphy3bw3RoZbcSuZRKrEjNg5yQcCAfp/if10F0rR41bn3Lxo1vmzZXBwxZTDUDoxXY
eMXkGhs5Ad09q1EDn1IR1NNBCnn3vvot34mnk5+xvh2Pt6EZBrZj2tkbg4IOLc0ILex5XPzsQ+6I
/etRw87pCPB8mELf+VY99N33t/lKo8bFXiCBZRu2l8kSW5L4sKVAHTNtgz9AiKjZvxw18pyOIM+H
KfLdr9Uj354+x/OJTlETtJgihG2dbuowlKC3oBBBJbINYVq8a0usR419TkjAz8cp+mc12PedZDr5
rhP9JjNIuV7ghW729pbhb3rsbW5alkfeGCVWosY9JyS45+MU987n6nf9aAXzrE7cIVEC2Pocw5cl
TdjClYsLIHvYGQaR8SUWooY9JySw5+MU9lENDOPDZLV8aVwn81ijwLG9lmMHlhV4ZvoEkzlgWn6q
2xhOwO/27FldbjVq/KWfQnggzVE+XN9Vv/3vVgutux8GDM/zIfNd+WUVhi0jDFzPMd2UNeSe3b8O
NficjuDOhynkdzVQLrsRzEoad71ntVzYtk3TLF5L4ps29Fqe4cOoxFUcnArxnt2/HjX0nI5Az4cp
9N129bv9cjV7jubv/Pd//CnrQLHHVg9gM0g/ECwC9jD6OKYFY4IDD9D6w/90KndKrEeNfU5IwM/H
KfqXNdj47ekjfKEad74Da6kdho4byrBbRsvwXANO0swDCs1H3PElFqKGPScksOfjFPZ2v/pNfzGP
YNjmCGjY85AnlhPgvQoNRtjsFhz/ge07zKGg2uz716EGndMRzPkwhfyiBrfqwyRezqJXfZjDb+BY
MJrlLkxcnwL0phHAr+B5FszL/I+mEqbEStSo54QE9nyc4v5QA62SW/Ubye8N5sLpIjBFoy+tabR8
eNJsKzdcEuuZ6bag4YSmaxdXsSh4Dl6fmjdbvoZwasu/onzr9mogoib/mvB9+3EBxV6+ge0Gpo8T
s/7I14Pp+/A6O47jc1HF/3Z6Zi72rEbNlJSK8CAdpJBf1MHbv1owh5jO67hpuTgfMBzbniOLJxjh
nNAwgyDz8hMh1S6zFjXqAimBXpih+LdroAx15wmC6XQqQy4smQYev5bSxmzibQze2LB0yru9xELU
0OeEBPh8nMJ+WYObGabv58lK483sGhD5RghDW6biy0qRg+ewifiWgLu6yOOrxHrU6OeEBP18nKLf
Oa9ezg+nyXfEdunc9V7LNPG88vgLTIYf0aiwBxmGbRM3VpmVqIEvKAnyxQSFfnhVA+jftdr2IdGx
7c3As5WBXTbMPU7omKbPjfuy0BnuW80W7FMyCnw6uoH61xqgjijv6A1WTv7zP67dwHkOMxq0TCFc
UXoKwP5sBI6Je4D/0VStGZZZyxbcC1KKfTGzgX8NFMvryXzyiHuWI6EDfghzE++wTMMnL4Cm6foI
XnCZ7pm62Ml1W2ZFaiYUlIQHxQRlwXUNBM/58mWSvOmU+abRgrVzHR8iqZl20IItzoRQyi5bAn2Z
laihLygJ9MUEhf58VAPpgwB3jXHUuExZoDQiSV0JdwtWzpBJep9HTfHjlgmefctQgz5MyQji2SiF
e3hWPdyd1Xw1e9Ioa5rM6gNZH7J40PRDgQ9tC+ELFhgi2hlKrESNeU5IUM/HKe6dGkiY+/kK0YHv
HIKPy/imjfhA33VdxElJgDddrwXBD/sOtJv1hzgSSyxFDXxOSIDPxynw91+r3/BXi3kUa0wqsxF7
ZloOLJmZUinbbaBzBi50ff6UMshbav9y1NhzOgI9H6bIX9XApt+L56/RTOOWd5EIENoA3w6lHY+7
1g6w5RGLyc9XKtRLrECNdk5I4M7HKd5nNXi4DqLpUuOr1XZbQRBAU4G3ZP2RxQzLoYQpB35DssP3
LkMNeUZGAM9GKdyDGiguN5PneM7328flOezBPh5NFtFbEGWMREkny8oDH4i+uHcVarQzMoJ2NkrR
vqnB5u6toiVylacaNzhzhIRuaHjEEtwMIU9c30C0a+YlJBdoqbWocRdICfbCDMW/V4Pdfj+bLOOn
xnAJNiz07XrYYFwD297zMy+IbBprspAcE+GXFmcFMZGVXpaaHYScsITMUrbcD6vXbnor5H5Fzc5k
sYhW+tiC3BMWnYZ8VHVYJoQ/CxG0TJco9aXXo+YHISf8ILOUH70v1fNjLUF12hFCxEWBES7i1dIP
ABcsaXAS4uPjks6mHb4JUg2oxHrUnMgJCQ/ycYr+TQ0saZfRRKsZLVyH7oSuS6SSb60viBBaZ/rC
Iqdg7zrUmGdkBPFslOJ9WYNLAS/uP5CL3biIFhojGCB8DB+vVz+Q9zpSsjy4qGDMzzy0VBcquxw1
+jI1YYI8SXnRuahe8nSilzkSb/nx/7hCasFr5cJs4/B8H/mhC5+iazuOh5yhVPSQZ0CJ9WzhA/8h
lAV8fAP9y+rRv5o9JUjC1in5EcgD9TNXjNaCRpL9Jm5hAwLID6lprdRq1OgLpAR/YYZy4Oqseg5c
v8+f33/qLWKD2E3XwAM3DxeUj4DvIJQEfnXDzdzq5BootyQ1H0RawghxinLiuga38NUymmq0+jg2
SqPAzgl/YSpo8AIWNCCmqjLLcxBkSSvkgbx3NWr8MzICfTZKUb+qw12MWkFIgdb4NkM8J0uEQDRO
9pGBb7qsZg1eb5aRvd1glZMM/CVWpAaf1T1KfwvBv5igLOh0qhdB3Z/x+EXnFeCEsAmFsP/w17Es
f2DAsFGqAVnqMvAl1qHGPScksOfjFPVuDZISr6Of0R8vmgV/gPcvSpO5ThYaIj8AUL3Mh4U/gP6f
fqjgL7UkNQ/En0PYIE5RTlzXgRPx7F2nfQ4GZhMKEGx02UcS/PCkO/B9IUi2CGoTxc/1vtVswT8l
o9Cnoxuon1cvdTrJcvED6VpcBnxc82+i/oLpITQZuXDp/pYlvwUfe4jyC45Ldf4SS1GjXvwIAnwx
QbHvfKke++vVD5gc9CGPKAWLBYTDq6va8sjkcqDuI5IwC2KAWJK2/N7lqNHnP4Ngz4cp8tc1QH40
eU3mzX68WMYcAw0bHyUuUIjBytEnOVuIYWiFThBaJnE0llyNGn2JmLBAmqN8GNXAyftt8voYPf7Q
yQQTgt11nRCJWpLAx+HwHQ9Rgw4RO2XWoIa+oCS4FxMU9G812PyfkrnWoCkbOYosIxoBmRLiyFVH
fKxnoYhu+iHA71+HGnZOR0DnwxTyTzUowTBcZ9+nldk0ChwrgAHfwxOKFPmCoDECHyGcocP/Whan
VnIdauDlX0HglycpE761q79uv8avsUYLJ9JN4OGChZM7ueTdj9sWZQ7xxOXJKkTo712NmgcZGQE/
G6Wof62Bgjn66//DzP+uUcRDdQ9hrgltv1DdBZMOIk8cG2EPCFBWip0yC1JjX1AS+IsJyoHRXfX7
/iaZoxDJIBrHsDJrNTDApYIa3bhteT60JP8tVIU2TAPRbMULTNQ3D1iXmh8bX0DYsjFPuTO4rp47
3egtbjzE8yeNJwSmHZgXoIcC/vVHfoGxFxry2z080grGiZwptyY1U0Rawg9xirKi+1A9K/qTR50W
CLjAUJYNTi7hBhDkFBRV1EpFaWgEP3MmiUzYuxo1/hkZgT4bpaj3v1aPeg/tAzSaH1CRDSZn1Cvh
b2CoQALqcAOz8rUWKnPKqtHeZajhzsgI3Nkohbt3WT3c/dWf8etjspo/89//8ZcvszSzUiTIh0tF
vawKIaIcZmhWnifd6NTzXm5JavxFWsIEcYpyon9fPScGqJH0HC1Q+lcfJ5qQKmjEEKI8mBzl7CA5
Go8xx0IhdJW0KbcYNQ9EWsIDcYryYNCrngfDaPU0abTn0aNOxQgmThNFB2EDlYWPA9OnEyCZF+7G
9YfIoLKrUbNBpiaMkCcpK4Y1eJ7dxG862/fgbWwhycIyWSU84QII7FaI0ssGwqVTHhD3195lqMHP
yAjq2SiF++a2+p2P2PinyXed0bgIOYHY8ZlDJZPzBt68AvQ+CjOzWyDPXnS54EutE2WWpEa/oCQM
KCYoDwY1UDixugmH4OO3MDNI4MlbPHyp1t+ywBjYK4hRaN8qtkKOtW/CjcENqGtgaR7Ef07GGsMM
8YQKbYgQhJfnolzY6k3TQM1C1iEM/+Esznb53pVsATyjo5Bnwxug/3f1MuZ82hhG0+96a+sjsMS3
WSFxVkJchDwIWgGeU663jugBVzAvPqhKrkaNvkRMWCDNUT4M6yBnWJEwrYWQoE6i2Dur555ZP2Ve
oEAS6hMivxRFCtPjIbNiUGJBaj4UlIQJxQTlwKAGZdv6MQpDJhqtz6jBjN4RlonS4tIpYHl3oWu7
qBKQAo9p8RCUWIga+JyQ4J6PU9j7neoFEDy8yfJFo9hvwo3oIWINzyj5doW6ieuAlcxQl4MpsZJt
uGc/YQP3bHwD92H1uOMwLlk/zrlG6B2r5UNzRFOVzOwvb3wUokXfKVwKuftd3vjllqTmgUhL2CBO
UU4MzqvnxAhJFnB76e7PicRSFKRiFVJTVV/2tSO2E0eEFa3d4oIpuSg1N+SfRPghT1KOjAbVcwTq
Nlrj8s35cbW/yTqu4VxYBipVcdOOoBexmwIl8WB0KBqyiTfC/vWo2cDpCAP4MIV+8KUG0CfzZKzz
FcBCH1APEtcwtzZLl3EThZLQlQUvYn4Zk9t4sH9BW8DnhBR9Pr4Bfw0sPIP3aPaq09oJDyMqnbow
aWZyRr6TURae3QhIAM4OBn2J7V/PFvQ5IUWfj2+gXwO5g9fnRKuVk7kRUbEZsVaCG1EQPKhJADe8
iVaPWaAzrEGi4CmxIDX8OSGBPx+n8N/UYPNfTGZTdGXmEHxc7qO5jYsSeUzfScW+/ASD95EVSkVt
JRJ2VWIhathzQgJ7Pk5hv7iqg8j/Gb0+Tv690uheb0LXRFEBy7Z4cRNZ7rCGXCZqWvk2se8PkjKL
UaMv0hIGiFOUB4MaRPbfxKhUPme7f6Fv+7toau24CH4z5X2Pshxw7iKlnRuhibWz5GLUTJCICRek
OcqGmxqYQBEO80NnDTF0ZTHR78+11b2I2EMZ0Z9IL80MEUQO7V/OFh5kP4PCnw1vIF+D8M/b6A/N
DzCYIZjG6TtB9gCTJZAHUyhKuNmohp0/CcSrt8yC1OgXlAT/YoJy4LYGUVadl9VSZ6FI9NlikeRO
AJVSUHlQ+wdZRQYC0NUa5/5lqFHndARzPkwR74yqv3hvo7dV1LiJfzTSwiv6JH8TIj5ApyfPz7R+
UqAWVy+uBkSIohUd/6tQDeN//HLImtSM2PwGwpLNf0CZc9urA3PW7abfOTwf10bZY8BGoyhU2FO+
xZouwt08JMO77MjIsmj/WrYxg1NuMIFPbID/tQbgx/MVh0AD8PDEwOSMZ26W4M7cu4JIavoIBgXq
LhrWpRcxUYhu9yxnC/ZrKor7enAD8xqYQW8RA7161hlfgtpjiHjDA2yjvA86rwTIbwy5SYgKoRJL
2YJ5Tklxzyc2sK/BTdCPllrbvqJCbeCiqIaJ/1p/5CgTBF/BPYO6fNxNQGxu+5ejRp/TEez5MEW+
XwO/7whu1kijqFnb2zwD5Wu5Ti+LGhOyxsS7y0NiTCpr+B9P79+961Ejn5ER4LNRivuoBvr+XYLS
tToDCh14dW1UakDSdIqr/OZlWz7AY9hlDXnFu7XEQtSQ54QE9Hycwn5XA9iHqGC1bPRXY53Qw7sS
oE4JvCdFW1fxevWMFu4ANIRCLav1h4j7kotSs0EiJqyQ5ig7+t3q9ZzhX/+TNEbJ61//pwHTT+N2
/tf/nY0nbxoNceiSwNpQ46JNL4J1fVuBOawtLNpYwA+ZsoaGYh2zwi2M2vpbKde2/kPKwmENru5h
Mk1ek1njaqHZeteE9oS+7J7F73BW6VzgHJ53eC7gjkf62Jq3sG+Igu2AhW1hGP1llE90foM9NQhv
SRPcNLcYd4A8Wvq6yF3KTo3MGZg+UN7D8+FcSOdlzpRck5orEjHhiDRHuXFdg4jqb8zRoFPdYt1I
UCEdWWJEw/VbrhugZhl7eoinYv8K1LBzOoI4H6Zgf6uBN/OMZZSnv/3jb2gEbzEhA3mU7Xg8GQRh
ZK3L5MKNLEyLsLenqOW+m/Nq3HNCAnw+TpE/q4E3Z3COyGJtyJ/CqP/823Oc9JMxengls99W8fyd
RtWPon9NdDsQWCcplqBkY1vzC1bY8j7rU4IHBbLs0yNBPJnllqTe9SIt2fjiFN37o0/Vq7T3z9Bk
NYp4VAi1EUHhSuIGrXksFFRxUccpZQ151O1fhBp3Tkcw58MU7/teDfD+g1Ul1vhiQKYqy0KFmVp2
3CCQC7XgUJKbXbWibL/fv4ItaHNCCjcf38AbF9qv//z7r2NJIGwMLDZG1jLjLl6spsv1Uqg42TFF
Jc2n6DWajHVucGTh2euMU7XFCH2qbQ8iBsbrVM4Q43SJBanhzwkJ/Pk4hf9TDZSaUX/Id9/HlZrm
qRzZvpNBt/+3AR51ulSb5kl936HSvMSNnub3Eix1zFjA7AoqlQZ9S1mLdhgUHNy3oowflVqMWs6I
tETUiFNU2vRqIG0e7mFh0rfbXTjdTVYQS348QZNBp0HL95GtxP9c6g14iGZoy7TigyqJp8Y8JySA
5+MU7Yf76q/W7uezXb+UXf3yzY+LXh5oTHGelqsnBDI08SRFi17bQZmH7COpkHDGoxCl5dk+Dzzn
fzuF/ix+TcZzfN24cRe/rR6n+D+S3xsI02t0WWoe/9flebL/Gwmz9hNQLnYBYNUK0ugaB1fXmYEL
+ZRFIz58D9BUR8zPp4sRaAGJ2qBeiMYxypvDY0WD4Gz2LRK7MppPZpOn6Gnt4Bglj9ExR0f5JeS0
KP8NPSAjyPOqD0j77lwfX+DXBD9Y/ozy9eDCeBQirylPPyBGiqwDG6vu0jh/nUDe7S53ob5t1N9C
+KP+R5RBbWBTNYNGn5EOrevgNE8RAeo3N31Z9G40vixO/fWOvDTuvmh0GqCSHLoHeEi6zCyoJAwV
rZ4Nln3j8oZjJj93qQ52h7L7u22JannE6YgE4sNU5tx9qYHM6Wm8rGHWWBfwQ//g9EM8xzDwITCe
Of7TD4F9lBx1R6+pCOTpV1HARzWwm/LNoE3On/b6NusqlfTDdYnt4UpriXXUkobvEakFfM/jKS14
a1hRChbvuNHfueRi1IJGIiZbX5qjJ2AIK2blas6lRlEPy5GJuHbWuiGXKQL8KGm27jOMVnrpPBU5
L9FkX+6nmgWjnJLgX0xQ8EeX1YM//BE/6Sy1jkwzdEvykMyqfJ+h8JmPHuc2qzix/pB3wP7lqNHn
dAR7PkyRH9ZBu/+EZCtdUv/kI85d8gdYJljK07cYRT50Jns3180kDVT15hVX5BsAVShYQS7HRMYl
3wCpmllyOeoTIBGTYyDN0bNwU4NAlW77gkOhsmOyK0o2sO6yuPooK732ZPKmbZDx4hUQwhQRIFKL
ZSOn5y+Fv4v/Zx5NG2nvj1lubuX/SrUyNS+2fxNhzPZ/SLnUBUCVX9T3Gu0RqHUTOCwkmAXCC+wJ
W1CckA6YxwkTLo1WqJB0TARXTkh4kI9TyEc1KEb3cKPRiM28bqgCEjrCe0tA3jQQAeAi0BdHg+/5
9GQ8TOLlLHrlg+UPQk5IMM/HKeYPNcC8e6nRLsqqL6LBZNHfQd7tLOYCpUdRCDN7ApMrYfhjsvyZ
FmQ4HH2JmHBAmqNc6NZAMVWbaXXpSydzdUm73AHaVPubznNjIMoL8UYG2iDyh4Igq9CyyYer2jXc
oqiCeJe3cWgeo8m/dhcSUN/eIi05NeIUPTTtGuhRwy8aWXB6ypU2JN3f7ZLOh6mvaEiAUi2wVGeh
MSTdpomcWsP3TbSDVgcMDFfwdKKGwq4VqTd+QUm2fTFBN/0QP7xqtXR4plEtZZFggYOP4UpqKex2
KJ7mo2gpT1Dj+KYq0l4r4jbI18bHDbzXoxtg1yCqon+t0VjHkmNQk84OrFTGs6Q/QcgH8PXjJYBA
X+LLH84njX40+yPiPCivkQqkFPTiSynw/RqUxRkiUVlrXXBUQYaZDv/h4MsbnoVfw0yBAu1bNvz+
9WzZ8pyQ4s/HKfrDGuQrnyWvCB8ZR+WsAocJfJSog5bjIPkVT11h+zeR2YHadQGugsyXQJ5lhy1K
zQ3VdxDGqP4J5dFZDXg0ZI9HXQ8EvNsQq4IG3HaRKy7wBtcEovbQwYMlJ4iK53CafI/3FBRQc6Kg
JPgXExT14VUNbt8HjWZsBx5j1pYGlVrS9zCewyLquIQDJ4BmpEAdhduOuQ/Ar5RSgXo6sYF6HW6D
HrJode11JNS4CH9AgZzMCAE5I6KODhEBgupMpBHzP5opPRMULXlL5sfomgUpBb6Y2UC+V/1+b68W
yz0ZpIeJfzxlXRRfR1NuWfxDxMCHjNRh9CpYf4j0L7EQtaDJCQnw+TiFvV2DYMUuS/LXmrONgEVo
nazQmbTbm3DPhEaAcowQNOsPkTVlVqIGvqAkyBcTFPpuHe7V/jk/9io9+7DdjlxWKDO2k5d8cmT0
TRNuAZbfTWvPDSfxfB41+nGyO8lQDb1MTeCXJykLhjWoB3sWs2rsf+hjAzMiYIMjA0SZU4xodxSH
QvcU/jYgZukS61HzISckLMjHKfpndbhsv3b1Id90Wij+hIrTAXdPyjqOi9QnVjINj2L+R7PLNn4f
v8TT6TGB0UOBliAvTlHwh/jdVVt3WGpWJ3pBtuuC4/FxKQTzv+/bHmwPRPz4aXkJl6XrrD9E4ym5
GvXml4gJG6Q5yofOsHo+DO86+vBnZV+ZgdPiFacRBiRonBYMP6yaAW+3TbsQD2HcP0rZz+gI9vzr
KOx3dYB9pFHRPxXhSmb/0aT84dc7fYcEvQmgK6EFK5xg64/8PkBKmgH5BUcAr3XD/3R2X7zveaao
hdQwJaNHJB2lJ2T4tXrBdHePY6rrKYz0MUTnQv105Vs5ZDa6AK9kU/0Yu1stjgpK4XQEbj5M8b67
rx7vXpzMn3dL38OeBOgWZ8KmA4mf+XJt6TJwbHRn9dC81cumiV5UYj3qnZ4TEvDzcYp+D++gqtWh
u8/YArp2+6lWKQkrVNZ0+o3ZP3RBbrnoM2ajBDg6n6QfabO7Zsuy0BQUhuVU/8RZSP90KtR/i5a7
u3Kpt3pGRjZ6Nkq3+W/t6rf5fQ+L0IX5qXTT7qJll8nsaTXX+b5K3SOwKrNCEoJi3wzQ5w0RPbAA
ZfGd5H1VZinqLV5Qkl1eTNCNflmDYMPeCo3oIn17HX4px/TxeOXxs/Jlyno7QInxAm73YdElooDZ
vx41/JyOgM+HKfS9GiiOt59h2dMlY9DjyrSQYgqTWi64hY0PHy+sms6mWfM22Zd9oMab0xG8+TDF
+7YGRsyrcbzvtx6mOKKtHjpGwpLG71JizDGDlsvCdSzeb4NojiUWpAY/JyTo5+MU/qth9Vfq7aXG
7Y40OzjHnaKxD5xT4nZHsQGHVUZEZx9+xlIF5vZlMp28vaFS4IJPqMx5atwlYoK9NEfxv61BQPPw
s8ZQ/lPwzgGByTfnd7v22mFCB61SfabYkPhAeEwsGwktqfDHf5N9fzNB4eFdq1Dv+IyM7PVslO7y
mxq8T291Yt08NUyS096U79Pbtsa4J1yZiANBKFr2Og1ly3wTMZlwjiNqEx3l1x+Xb+pMvkObfd2p
z6o3+m1GR3Y6H6Zb/bZd/YV6NXvSaQazLIThWC5yhZQVlHxIGM/2YIPMPFME+L2rUeOekRHYs1GK
+lUNHkw3nzUK81Nf1LIpDoPrM37QVfraYXcoMqSR3MBiv4sUBkF7hPLoo/Szk4fao0yl+EZN20sM
onH8lBwVarnxBWT7b8zTgzCoQVRCJ5o9T6OnePHC0fk4Y1gxSlafARZIlXUSPVORIGqBL1lMOC4H
kTHllqQWRCItYYc4RTnRwbas2iavrPiny7BwKniINgs7lP0dU7Tez41OozLrmQ0zpgtvYa4ICTLM
Xzci8dHcPJuGbUI8KmsVfrf6oD4nOSE5JPk4PSE3PfUJkTVLoWLtyQe6t81HJ1ng4lmXEr2M5z/j
5+Q7cu44hz8uhxEfAxst8j4c2aTFHp8BFHTLIVfi4QtS765t30M227Z/RvdepwZq+s03jXavU3GX
rPHNAWJ3cPag72Q0jRYeQEgRKRoJwqorCl4bkRoo8xV46gfqIJo+Tb4fY30sKMlpKCbo/h/gl1et
nXwZarQ7NlFDBLavwEAIqwR7k5U1chwfgZNZ2SOTMz01DAyj12SnhFQLpIyMIJ6NUri/1MDM/tAd
8R/+8XsAaMMigHhg21Hp401c1azrHJrkZO4+nAVRy0gbjz5MZmOMrq+rJWugMI9n0dNxJvj937jB
KtbpddcSKBcfutUfmpu2zkODZxXq7iDaOC9/LZ0d3OowHqOBppuJLMJFHKDJUfGuOSHhST5Oob+p
w33dP+Ob+OMHCG5ZlBr0bIsV+xJuCRdSzAuhnXM3OaSZeHBuYhyUOXNXHuGmkogp9OIXb8BfAy/t
DXMVp1B8HH50a0SHF9TadGQzcsB6CXoean9ltk6SY3UTv0XTXctQXxYZ2Qbk6y/bALsGfUjvhzhw
usBGQDCaW6OAl58Zb+Qt32QxrAijNCxeOISAnlVcGi4/VHyfkxMmkC+nzGAxvFUrSufP729Lfeyw
EOqEBAdnnckmiB5UEoGNzTTF/B9R9OxdhnrvZ2QE9myUwn2+xSZAOtr9R2Pl+x3EAOna+wAbTZAd
B8bJ1N4iPwoQCQK/Ckpd8IwSopz2J4/vRyinGRnBPBulmPdrEPI0GNxpxBzKJ8vUhxhPMQeowj4P
sf+RXQuBkznFibgZIPANSY271qPe6TkhwT0fp8gPoMtVLVwezrU6aRFfEKAGFG8pRSQ9+nixOdvk
Vnxip3+IZ/HPFaKxDgdfICXwCzOUAQ81CEzodTRufdbOxkbOPjI5VeIGPb/QDdwwuat2Ixokuw2v
UergKXk9nAuUnrCCTlN+9DrVH4gBi1bRJf6RQuLD4OOzyvrpRxJFiL7EMxq1uwS3lnjlDpLZEkfi
eZ7sWtIWaSTQEjaIX0tZMKjBkej0UbJQFwvwiDUh7FG6TnkbNANW2iVE33Z0S15/ILNEHnTi6eRn
zMdUTw81/pyOYM+HKe6dGlRpvG3DfawLd6iTTMr7TpAFHsu3sBew7uC2jXoW+SUtwn6LGjeL5TFl
MgtKAn0xQcG/rYHbfMD8YbrAZ9V9YZrDrlamaJqonIMQWTQH55ue/+nUJgoB8ZzsKeqm3vUFJQG/
mKDgD2oQvHOh0xYN7NFPDjJF0HIE/dNEqgP6avrQP10Z9gu0vGAd5p4a6WOV9dMcTMZzVBY5Kolz
3/cRFu3755RxFzVQX7/pLCzbxHPMYYUf3cCW7mnIMjR3RAKLg3FRSn2bvD5Gjz+OuB4KSsKFYoLi
/e1L9dpRT2d761O35d0hJDROZKAzo7yJYhYW04u2lNpxUf4LYSKm66jrbA4i1PNdTlZH2KEFUrL5
hRm6+wf31e/+QV+jD812cU/gooDRLdWAZJmDVEUU+7XgRiMyB17d5REP5IxsA/D1l22Ajd9ZtWWi
ozMNDm7gluHC5Bm63DYhSfgmy9kKTdzLlizhO9CDvh8TD5UTEsTzcYp5pwYl1Qb9K/7zVS8dtifk
8Kxd/W7QU4u9uWzXVL+84AKDl8tyDOLjwk6d7FrFFs1zTUXATr+KIj2ogTurs5o+R3sKoRwGN7M1
uJDX6Ciqsv0gwR8R/Ma6QPv6nUtsb2UWpEa+oCToFxOUAx28daqWL9QYpevtdbLBqfsZHxCZ1TnX
6Ot1EZmFeqUQ/pkNDgYe4TmGYkaeaQVu7vYi1y0MNs+T1RG20JyQngr+hRuH4rz6QzG406jhMA0T
JQNRKR8uFgHyJsyeeBtbnp1JKoNcuqkaGB2VQyHSEuTFKQo+c0BVLZFwW0Xve176h90JCIrDBVsk
zYWhxAgTSibq+8L56FEnWImlqG+D4kdsoM9/3Qb2NfBAdr9qrGeHCmkopAMDDy8NJav2aDGH2DkY
Ps2slQpMo6JVofv+Nj/mXcXpCPB8mMLerQHsg69D/ts/rnCednvprLkvV/pgZ7G3KCDiWwYqAq4/
sqkf2x1VXdC0ICiCRcXtziTGj8mu9WyXNIyObHf+dXS7D2pgPisaFunSNk9dmVaHGdH6IxiSdKGP
osgomgZ3O3vJsg8UGUHRQXxtiFqYts9NPETQ9yfLl9Vxao5ASva/MEOPADNfVa3k7PMy6GLNyQvz
p5gu9p8NmWvDdqWLccwJE8L0iXyN1CEfSmeK+S5RWda2rQAT6R9NvZb9KFnwEZUyob5FUip6htZf
tXF82tUfn35HY7wW63XssyKmKHuXfiSomYUaGR7IeM9cAHg5S4DHj9EsmfHBAzDnhBR2Pr6BfKd6
5K91RsqhDBUSkhAVxGtqyJvcxhlgUXIeyydjH4L8dTw7Ji40IyOoZ6MU8+samCN6lzhyugQLSuhD
P4XPi2922J2Fy7ppooIM6/DBSsuI27z3sqcSolqwZGQE7GyUgt27rH6Dt3sapXiTNUxZR+Ei0Hb9
kR8F8Me4SHSxUI0t3eFEmLdZBErEGVFetHA6Ajsfprizi6tqjahzBebr2uSnDO0974EDzNBSL3Jt
DIJiemq8Pjk8XfviTuNdgAA5z0IjrZC1jhMuAeQKI/gHzzUulYhYuphHyFnddVzVlwGnI2KJD1Ox
dFEDa/SnW52aJvBGVSXXzbu6SrAjOLcV4hntWS7HNtXpP0Vvx8SAZmQE7WyUgv2pBgl3n3Tm9eIF
haQiduly7VICu+kjr9eDEoTys+ndSxzwn1ApDz1lOSfKX7454Qbw2RduQF+DEMLOJQ6bLumOfC9s
clZxOYMeuqQgXuCLRAsnx0NEeqoUUWdj9DKPJke8qNCJKiUkyOfjFPlODRTOq5FOiY52HBZKt6Eh
aAqtKSFvog42Y0kQZJY6TItK/tUymr7zofI7PiMjqGejFPOrGpjfzj5d7fqVh7kXmY4PT1aILigq
zBGREjjoGcFkzfqDwyBifvavyWOyWk74aHnYC0qCfDFBwT/7VL2mf774ES3Rr3vXDz6MA02WzZtq
MsTHiOa5CGizkQnJ/1p6o5ZZg1qHKSgJ6MUEBX1Yg6yWzyzBQJt8h5EAHyvgKXSylEHQLALePBbX
yf9mivrn12PUmJSKoJ0OUqRZEe+qH7JXQ403qW1AtsA84PIUFvkmhYs9cFHqPRM8QF0G/Goxj+Ij
SjVwOgI6H6awX9UglLB//9/8t6sk6GECxUGqg+8FSEjPnLUy7GjPyvJaUMcqFfi0nHh/9Wf8CqE+
f961JLV8EWkJ/OIUZUEf/ryqd36PVSDWJWNYZU0WiGwF8tu0ySYMtN2GzT67UPkfTYVMb4XaSREf
U+0FNfCcjoDOhyngPfzWqgG/utMIuG0hQtCHD5fDGkqqo+vginUQO7slVfEKNoHDQU+pCOTpIAX8
qgbWgG6CbMzG3Z5n4WGyJsSbH56lwOTJ0SRMMEBwQ+iaLk5CKm0sDnO638utSb3nRVrCBHGKsqJb
A1ZcnWnc+6hbCFNXXppnLVek3c9iBNG1Cc2xqG0GxdiPzUwUSAn4wgzF/uqsermDGiqx1qh9F5mF
AFeqxysYDBAqi3bQgVsU34dsEt9QJRakPgA5IWFAPk7h79dg6w/buOx13bNotm3imoX4kR2BcKEg
6Y3Fq6mriQ+j1dOk0Z5HR9W+k6kJ+PIk5QArylX1xdtlzel0ccDG49VFeBSwzhUaYfOvQz1QIwAR
VPxvZoL/ZU9VY/WW76ZkBPNslILdxe+sGuyrG4g8XWCf+nisd8VzvLvp5Lf2hT7Mmyg0iNsVDYR9
6C7C1kY2loFCSY4VQvaI8nwIg9hLo/37fI+mpd7hMjXZ6PIk3e/faiBcenddjobq9XKYdokYGpR3
RMNaU5lfy2IzXXTgQ2k2/jezV9Q8jo9x8aF67ZqOoM6HKd69Glyn3W/n/Ld/HG9mObBhHAh4mUfZ
coDOfGCFDy8f/5OZLP8Zj1+OSbDtckICeD5OEe/WwBh5f/eV//yPI97EwxW2ANdFqJgkXZou7DSW
gfo6iD5ef8ALUcrcz1fPq+idD6qWohYwOSEBPR+noN/j91Z9jXZfoqddP/UwuYKN7JmsnlSQ2cBg
6hUkO2p6AXjP9IV6UyL0+xajxj2lIqCngxTxEXSGqhEf9jv6AMcbCMYwD7EBPF1Q3u3IokJXCgMl
d5w00RwMEREfJtPkNZk1rhZH1k3e+ALCh415ypIh0KiaJbc6MztR0hc2YjTkc4mJEmEcmECmLXf5
Ee/TbTJfrp6PqaFcUBL0iwkK++2oetj3GQcPkz0nS6WU1KBsO/kQzVbRcsVlgOpuOwz0JiS+hdpP
PkrlyKIe9UyR9ubDWk90yBJrUMv5nJBs8nyc7vGHGng/rpmBOpW4H0cbIQWoYuFY0F/Sj3y9ghks
egk1RWAXWP8DIu2vJ/PJI7zsu1akxr6gJOAXExT966vqJczXc7h+taGPmi1so/PIMNJm1fFbaOuB
OBuhnLV41X6NX+MjfCEZGYE9G6WYf8WbperLdJ87/zABg76SbCefggpY6DZN5z07h4TTtb1dII3y
05ZjE0lutNA32IKbgwjyXjxH5Mb7rhWohUlOSDZ1Pk639VkNtjXvaqwL7lPT5kXZjPzzf0NpSeBa
mja4310XF9DUlsWB0c7wiCZglblsROjx7Z1aZA5ainr3K76CnAPFv6Anovdb9YK+r7U6+8nXd0D2
TX+oMx0NJVw9ZLlavifrkzDQowMWUza93AUlajT9eJEsXxJ+QlT6rfoI5IRk4+fjdLv3h9Vv9+5f
/28ZN57+6+p7MpnHu370YRoOzAJByCxiPKWbmA1cRNj4IYskTnV+Gs1Xfl1qZlB6whM6TVnTrYGa
L5RG1XUxnErAHp6FdqnTJYvQmsBCaAfMm5JhoRnAMY6IG0S1ZtkKxIx2mcyeVvNoseuEqk9CQUnO
QDFBdz/z+Ff94BpqTb5HaV1W9sBwSMAZq7mLMEBEHKsvgyFrxnGM8TInJKDn4xTzYQ0w78xXs3iy
a4sddgkAXGSK2HiAZTetjD4LNPOsEA4tk3ir9i9Evdc5HQGdD1PMWWWNqvd571yj0oP8GyTm4GJF
/MH6I/tNHGRMofZHkFep23j7JvPnYzyzvTgjJMDn4xT5Xg3evpcjXPK6blY4Adc9rpDvKgt2NCO2
0ZsphLUhPQQu/6Pp2+syQk11PlRe2czICN7ZKEX7sgZuEaFIlS7MT7W4Zmt/yAFPrCz0TRcHTuF8
u0PL2vc4ebrAhikeiSBocejIIga3KAKekOeKV+36Q/wj7dViuSeCWX2b5oREyuTjVM60ayBnulcP
+iA/vWI/XNm7/9DWxw9EOQWICTHRoyTd6vIrCvHdsPegtDFPLwn5n07v2n60PKqzA6cj54AP02PQ
xw6sWq0cJNOn5HvEf79KsThQl/db8NCie3mmxpDC0rCqoQICe74WrR9SwZdCX2I9aiGUExLw83GK
/uCsevSHQyxCl9yHBxaPU1SH48FQZNPDzsl2/EZrz+E6sHi4ejomWU0iJtBLcxT+YQ2Mmrz2ly4O
nEqblfZqCb13daGPKn6nHsN7apxRH/rgM0KfdTGgicetDdlvW0JVYyEAlhW/N9FTwLeJGWeQ/Ixe
Hyf/Xu10LGyT+wUtkT/i11LxM6hByDciAP+tD32UbEUvE0RIGbAcCKizun/IJPS9LWr/vlWoYU+p
CODpIIX66rfqL9peu6MPaWTGsvy/TIFZK5gy5Kh+4+Ff4B8UHW7TQ5YqOb3o8ZjiuBkZAT0bpaj3
oE5XrVx2WGaoLumC7kmoExci509+1kKjRC6Dg1Qq4gpBm53oqG4ZOSFBOh+nWHe+Vo/1hc5CE+h5
5yKGm3UfT99PBHIPDSLhMHdo19OLyYxF0u9iulqc5IQE8nycQn4Bm2zV2/v2ZTKdvL2htMZOd9th
7yeEFKN4jQPjfPFAEqS5iZBAVMb1vJAWWCm5GjX+EjHhgTRH+XB7WT0fhl90KjGnuln7EmFvtaaq
Id3SNlEUEYFoqawxJfWliabYJqr6o/oqvILiLXobzaPjctUKSrrV86/c2Oc1EPHnQ9hNtV2nAXQU
G7lTPKCbiHhU+Ed3EtSfUHeiOl8sk6O6sOWEBPp8nCJ/fl69hLm+1BlJj3aca8skie1AlhreRz6r
KETskV28jpKnYxyuBSWBu5igeF/XQKL3bvBm0LXTT1GupLDBAX7AUTT7ua8N0WH6TRMBTBZLJDEy
1ZI1+RUUHLQW8QMf1UGF6n6i1C+zIrWOU1CSs1BM0LMwqoGVoHuv8emKyxbFypCknF61a1uwAH4z
wNMW/XN8WBHSKARy53ZXj9Guk6lGPqUiqKeDFPHuffXS/kJnJVzWX5xV5mNpaSmkMH4JkKMMKzJj
HQcZyllleY5vaiu4mPxrwkdU3hk14ikVQTwdpIhffKoe8faot+s3HiZhWEN3ZF4GvierNE3PbMHh
x1J8ssYjiHoSRUt7tpxAoWzgBdvoRPNHeET4PyiPvPJLCCOU/4bypQ1Iqn7hDifxfB41+jHKue2C
4jAGQfOE/LGd3P0q3wBrLwr+ATpHEulTdjnqMyFTE5bIk5QXwxoUcx0yd7E2nQit0mxUTvCIMa0Z
BPAi+qitu66Jzqyc/I+m4uh82hhG0+/RUzLnE+XPhkRMGCDNbeCPn171WeDlenSx4FSFSOxCqEzY
75zByqcL76YNwxku2jDvfYFXlnARIw8I4bDovkyrWXZWCHd+OuISzgnJVs/H6Tbv4OdWvc1zI7cu
3E92+34yRtmBLKOEemARaTnVeLc2bSg5iKW3UX0iVTflXd70Uf4fNUV90yaX696FqG/VjIxs8WyU
bvBuDe7RW3SP2+2iOEybcRFLj64uHmrSp48qOZYePnHoMpA8VJnZvw414JyOIM6HKeS3NYD8uq3R
QO/AHow2aaHrZKk4spaPyis+av8HiKNPPy6/QlIF5jr6Gf3xgpLVR1SjEGkJ/OIUZcF1HawI0Ws8
T3Z7nQ/b98jJwVXpwheVyRnyrrXRVgfvXjiyZAbA8rh3JeqdX1AS8IsJCn23Bs0vurc6FXdWHtRm
fllljbkmDDww6TNpxPvUUfTf4sZDPH/aeedsw7+g3eBAMbXBgxoo7+e9rxwH1XPlsJ3PPIQIc3LW
Il3WIAPfMc2Aix6L/83s7fT8/rbkQ6plqGE/T8kI4tkoBfu8BlaD36JltPN1eCDcrD6ojea7aMCb
fiS9HZVbLNwGNuq55vdvqrumqO9djRr1jIygno1S1H9r10BxHyFLUZfSbvkt1DWzHaa0CDs8NFj3
acNBYdEUa6JDdl5WR12snI6gzYcp3B34Qat+J50zS7UuuNFhGtZhH+YYLjpMCfemz6r9Yzq01BFl
5+PVkSYZTkigz7+QYn/erR77M9bTShf2rCxriIAbayMjE6WfUHoLrcEzbwl4IgqWs+QVHdvG0axx
F7+tHqeTMZ8vL9tV30E4ofonlClnNWhW3e9CCGpjio36B67hwA+YChpyHlDYFSVG0VANDTPXH6Jk
DtErc9nor8bHOM0lYsINaY6yoV+Ds3F7d62PDQ7q5zrQ8gN09lJcvSauCRNakI9gQD4tnpAb1HR9
aVwn82N6T0nEhAvSHOXCdQ269g7OoIfpOgxNtO2F2wolEgzZmINe1Y5jeg5CMfNTIuI/iJ6i52gx
3q2NqfUfkZagL05R8Ac10D8v7zQ+uByXZc2i0RQvbClLIhMsQKMY6J7kdujOExj9ol27QA18TkhQ
z8cp5KxLcdXaUPtC435HJgMaDRqGC6V//YFwF5RQWHjQS8BdG4HW08TC0/79+QUxK8eZeCRiwgFp
jnKBNQepmgvdzxq5gCwHH/4SG4VXUuFCg0VYuXsE5MPKo9ZJuVbUSH5vLF/iRjeZPR9RLm3L1xDe
bPlXlEvdGoinHut8oOtuQJ0ox/RhC+LRVLL1mUXPgknIRskebLR+Wm/1Hs2OkFKcjrCBD1Pcmfml
6tNxFr8m4zmE8jhX2EtvTbb4sVRhfEEHGlN89XL1FP/jl6aFqnbs+cyjqGgSNNNu0biA9bdKP3xD
pCaLj6xUfans/0bCyP0ElMXds+pZPGjjLtR1tOBJQ21UNDNAsjrnknANNVFtHAWSHD/kTIRyJmlf
yTwZj4+QeANOSHiSj1PoB//L3pctN44za75Kx389PEMC3BAxMxEFbtq91+IbhlyuJsEN4L4829zN
i03StmyJv9pVrqMI+8QpRXS1RQgilEhmJr7cPr0/6Z1riBs+FemhAi1SxiSXseryHs0hZkIHj4Ni
jubB+JoYXU4VMi5+x+p6mTkh+svAlOrOB0ChrsMtO607E7T6WBPYJMD3OxLv7QBYXRBBCqkBu/HJ
DvzKgo6LqJeZkx14GZjuwMhy761VrPUJRc4fn1pyvJDMNGri6kf/PfyRJKfMvJOA+tqYKb3vv9lj
fSgjpo5FZbAJQmlf0P/aYo5z/f7cCd/vD005/+oDIE03y1Ny/tgcC458ZAxL2SM6KGEMNTcxRKUf
Ev0mLgDj+w0v5vPECbmfr09pffMBtKt1SsRbUhDU6IFINwO/4EZ7NIeKAQjoDTnVT6genL/3+d2C
plkFL3cXfx3tfp44If3z9Snplx/Afb/YitdjRd52NoBSeDrksUP9x13F6wN+VzCkAxg6FP6doBo/
XcZx+fI0bULwp6tTci8+AHL6afhR3G1ZdEqaA4wNMf86FJh9YujDUBUomAcpR+Bu0I4DGb+2pOP0
35872YT9oelOjAFT727ZzCB07FQW/Z+4xJ9lVd8Mdz/in6KWbxM2KmhPhA3wYB7NrdYfO92OwXK7
nX4EIH5tLcc5fn/uhOP3h6Ycf/MBON7enNB3NnZahQAKiFR8gt7gpLSnZMGhrxCoNA569vE1sW/s
H1m6LeLdvvy6kn2eOCH+8/Up5W340e8ta+YFFGs5aVQuhB9CHCh08HgycSa46EMLaKgoDunvj69J
JMsvLOg4+z9PnJD/+fqU/HPn/cm/9E4ZoKtAeBwAznBUeuTsQ21rqOBXgKIDsvakjCeGzrIvgn74
Pe/N/twJ/feHpluw/ABegattyrevPe1vk/ySMgaCyiZQWT2QO5CPisBrbAA4TR7NnQmC89OFHOf7
p2kTqj9dnRL8y9X787z16YTxcjr6DyA0IJO7JIBDYS8RsPplQIrlXTkNEEcHRypwwvxOtqn1NG9C
9t3lKd3HEJ33FvXPh72TmZZ/jrNvqOhwVbC/VtssPqGsgXrjmqYCRrMzZQ4hHKgpANlGoIvRRMf+
0lL+Qdq8/IoJ6+996ZT7Vx/A0LEjdgf1dtnu8T9m171N0kOxQfA1QoMs6OhxBLCHVh8QRIdlfefE
mpj6v7Kg43vwMnOyBS8D0x2wF+8vfx7bZZ22qAkCfxVAw8Dkh6wPDerHyDnw9O7MzImV/2uLOU7/
/bmTHdgfmu7B6K94bx1AXVBEp5L/IP5lqFQoGyZYknsnLAiq1gHKB9Tn6Qgw9RZCHm7Msu1f7rb8
DS/t4ezJBhwOTreAuh9gCy5PaP78aeB0EBtyNJn9UwEdsF93Tb9N8AOqaehEhyoOLzHQe+wPKL4O
AD+U2ngKDZqYnL+wnuNy53nihOefr0/Z/dMHQPFvbunpJM4fWK3o32By0mI7sOR05JcgPAQywuAl
gzrdY3kJag08nml3AdETdfvzlRxn+d28CcfvLk8ZfmwN/N4qdrV93UP3NlkDEehQY3lEdHY2/gHh
IURqlEUYSodNgqB+tozj9H6cNaH248UprVcf4EhLL08oXAC4UcYGKbuAzdFqOeBxAgX0IPUF7YWl
7UMJY+UqyAUrX3vejlP9ZeaE8i8DU+pT+OHvzenWL1THfCO3/6nQ+TNvlXM5f43B3khvqHk9sjy0
jjjg9dEXDi/whj+5rybi3ClY9Vu5Rc8TJ4z+fH3K584HkOjLM1jEqQ5NEIagAmCDTEgqengdUn7M
7HooBAkpeLubProGrx66Bf1mTtfB5AntD8am9B9Djd5bznxa0R0p/vOoDZiQYx9QwG0OvSOAJMjQ
HwvyX14U7b50/5Tc/Qy6OC7cnydOyP58fUryTx+gcAz9ckKcYKyNAZkQENu68wkealboCqcRKBsJ
aNlunx9ZnvKqbH8rS+Jl5oTqLwNTstMv78/pXg2RddsdEf7zzA72ugHpDiBtIJJs35YZB8ZyJuCI
fXQVTqzHny/kOLPv5k2ovrs8pbkHUMh7Sxd6eUpW/3NC+jkg86zsT6VTx9Ydf8yYn1mO87GY6qlI
Do1qiAmVM55rw0yd3Sb4ZaEVEzKfAHi0u/ejaJ9//2ncyXEJ8zxxImKer09lzPzq/WXM7OaUmO+Y
+69BoPAu/enQkBnr3kGzGhOa2RwV7bM6C7ZFv9uOY0rmOOWfJ04o/3x9SvnZzftTfn55QqYHlOtP
bNMvd5pc2ydUrBAq/Ke7bf2LSTrzy4vXHu+3YQR/2hu+VkT27ITiRYV6SISMPZcOjXWIGyOyCbUu
1KdAg0k4h8UTDl08Xz03HBfpLzMnMv1lYCrUrQ9Q8Wgzt07H3+DFNqGfnoYMMFH2z0gmVHwEHauB
Kn18Tci+gRJUD42wXlvLcbrvTZ0Qfm9kSvkNAH/vfVh6bhZ1KjtyLJPwpxvWL8r16zHV/1SUH6uI
gEiBrMrj+cZjXiB0IzDwSwbD460fDXgr3N6/tpjjjP84a8Lzjxen7H4Nv/W92f1KQKrja7/ybar0
IR1KVoDeT/lOE4kDjVY1FUMm7A6CnELAP1vOcaI//YoJ1Z+uTsnufIDj0uKkgDsAvjr4MVTl8JwE
QDyBAi0Iqtk9A/H7DL7gxf3ruXDHqb2bNyH37vKU3osPoE+hw8bPoqDfxuigU6HM/RiWt+PkQ9UK
DYGgjypU99qVOJqgA7+woOPEf544of7z9Sn5vQ8gZahzQnRgdFJDCgjExD+x9WFgJCQga2DuQELm
07CyE29PkDuESr0q8Y7TnT5Om1D96eqU5vQDBKNap3SjQgOTEesCD8eLpXhgSUIneLAjNcDhH6k+
YXeLQ9bNX5dgT+4249dRmf25E/LvD033wLp8f+366fKE1WT/BOW9ITDsfAOJV6cyJCUwJE1Ir3lu
nD0JnFHGsgaqCYXzMXih9lXs+VZA17fNj/avnYPon9d0XO78+zdMnoF//8D0STgHUry3nXl9A4/j
P//2tylfqNVEgNpk7CL88Dr0/UGfTxXixTBUoThq91z/v/8L0dn9j9cWdHwzXmZONuFlYEr86w8g
hrzt3Snbc0D5xhEw2OnXkcaH4fGQNwJlAccPPKnoiQr+6XqOU/9p2oT0T1endPc+vT/T0xkcNU7F
9BBDYEDQNWRDqYempmH+x8MWjDUBH14TGXQNBTLpNtym2/K11Ryn+cHkCeUPxqb0px/glOVdn1D9
jmgC0SCvXp/QHzoXYM2QDXlXrW9ypvXqbfUj3Sa/YfrsTZ3Qfm9kSnnv+v05//oWHr9Tcf6fvs71
jzdFxTtXUG3nVNT/A+n8Yt24hDfb+HUfxdvMHGhHBmJFNQyQLg8vOFTtHbpGN7gJDhOwS3e7/XjC
vfqFlRyX9i8zJ+LmZWAqba4+QObrp5sT6lkJQZt4qLsOHSAOBT1AyZCpABUqzZfSZo8P2SPZP9Vl
VWyT1zngON33pk4IvzcypfynDxB8cAUVtV7/wW9keThIQUIxFMV/ito7RDQhhNUgY2zrriT1xLD8
+XKO0383b0L83eUp5S8/gG2z/AJq/lQyHhrUorGJPDRfesJ3DiQNhCZA7UoItxmt+vE1sTCXdbtl
1WvLOU723bwJ2XeXp2Rffnl/w+bTpffa73wbt0sgUSAHQQVcbfSLPxJ2T8JLYwwatMyGjgQvpYYO
RE4RjG9/p8r6p5epE/LvjUx3YKyB/d5IAvVOiCRACQNDM6Eh+dg2fnwdqlhQBQAjyIaywz0npj2t
E4g0e10AHmf9l5kT6r8MTIlPgfPen/j26dgfguYhJB6S6I9LHThXQbN4BLjzk9SZEn+bBcn2/kcZ
vrakfyD/3tzpBuwN/dsWwK9/7y3wLk+4Bf/d3Fj/87DTwkM2/SOq/Nx0wYYWkw4I1ar/5dEHHoPg
5MnU19TzoxSf3//vf41OW+Cpx4WN3/A07clbNUm53M34sS0r6AahwRkAQctiGWqBQJc5KAn4r7/a
H7shyPYZc1KghwdApQDRZWPTLLgjhhxnUCmg0pECderGaKxyzL16GJKhgpcCdZF1+AN6Av5rtzTo
At0HPHum09P7v7I6PefQEq0cZ//rL/H4sXGdUPsRyuzro10BRht8ow45GOL79pJlwfjp/9GmaTLA
pyQrXCGNBpfNPHF57PQR9a9UVzQ2c43HmKBH8hy5JwC9x25qaNA+BvI/ZPjv8KaV7it1NGiShVgY
U0XnM6KWGZV409Ouja0iDGlpGE4irySzciJUa17HYtomCxNX7mAWVElMalaGFQ+XqPxeyheVGXtZ
Xi+02rQUsVbZQst9T0ZNR0VTz/SysIps3eHztom3PWupn5e0Sxq3M0ynJP5lGrQWyxZBds/b4Y6o
cUyFaKyg7Oy6M23cnIed6kQ6t0nte3rZNdTPxLwfcifX2DKQNGuIGspl0x7K0mNI2OEgzRu1pHVW
zfigeHljWGYhrxIloNB9s6ew/TOlLmiYVxbOcyvz83nSlrTgidXWJu0I8XAvWQOqFoaUuqLoaKvK
Lgo3EfOdOJRvAmMTkLMMJ7Nemg9tQgd5cNR+G+jYSiPVFkVMa6zRrogsrWmtOPkSNSkt9fPYYEsW
Nq7AuLF0IzkrM9fMvxY5o2lqWmkhOyrT5kEez2LUXTcivNFEtmJmaRchu2Y5cbkv2XnfUNU3Fmas
OX4g7MhvHdUcrIwIuwn0BeEF7WLNVv3SK8RMpPA1fXYbqeKiy9RrqRVLiIuTaIWk+7BL/x7i3NaV
fls1ak4zqV2jNA8vgItiry+LOcr1v4tYIbQxBwenqeVzZokwSGlkFLafImCN3orDFHiYW3qTzFuO
bEW779DgmnViJWXiltygCquBPWpKZOG0w0XVD9+Ect0NzRw6vlOmf6l6WNSQWTqwUndXDfdZF1ER
Npek1bfBYLgtT2hszAi5kH1O28BV6u5WqUPL728jP6NK2NHQuNBwsB3Kv8UQLvQyh/vllzw1aNMP
lAUhxSy0BtWwwBSlZVm5qBzmCj7TdUSDWjg8JA6Dm4V+N0fBKuzLeV58S2N/2bcK5QzPquIuKIJ1
XGnXg8GpJJcBELy7ULR0JflIcapSORea7MpN6Qq5WIdVe1Ga+aLWY58Snl+WFbkFS9fm2HfMTD6r
q8rB6JZ3zMNcnxumesa69ozIsDpDd6JY2FrRzRViLgEQtxISnKvNcDkExmXYVquhrmipaXYV63Mt
ix0zSLcSwzdJSf0ivPKxvm2Q7vkssvOq9mJs3KlDet7BerHG5yVH30MuzwVSFrlvumXPV1xTNyrL
7Lgo/+6r4TPqy6+qPMx0VT9v/cBN4niph8VlIS+S6jJV+rXe42Uk84wOglsV7lqKDMUJGmSz2PUb
nxqRcgkpDJ/91PCGMgio3GRewgZHS3UKTG8ZbeGkgcZoZWh2UpNVNyQ1FeY2LFK3axJP1MWmJabb
athtRWqn4UY1Ayfq4lvCdLsioWNKQUxVlf9Qss7yZXEHLS83gwZPFjoXieEQUV4UsXzex6aX+3gd
x3pJ97TREXE7SvCphCeAUEEeNSBR6lTC132PpBrLgS0v2CxdxF48V91qHT3asv8o1ZE8vc8IgWk6
RHaAQjMhb3si1AtS13nAA1v1qrkSrNQL3wut3Art72w+WLIdOSoFIb/IhgWzjUc77h9vrx65OyAS
gEzoEEarj4nL+3qsCOqqCUMU2ArmwJx3TRQ80vHJ3ngi5KPu/M5FX8CzV03e/p81+w617/nf1f8a
pz1/7EEBv7w7Ez+yK8hN/1Gtt2L6yYOJ8P1P9x/NioM3/2bg7LT8xIQ59LhPBn/NvkE67OU/GzgO
5L/CCZbtbPjRcHiY8mjh4DHOSiXgdgFbBeyJMYT50cDBIxakQLs+EBAG4EEYWPPJwHmA8JQx8xP6
/MEJA/pYPls4EqSfQxMaqMcO7Uf1MQD0bSbO2OVs7wkAloQGaQZUYYPFQEFmqIh0yBs4aDASnS9R
PTNqmqOujGYDAqVDEcfZXCqaluZlH9O8SWtEzUAddEvJ6oDWkuLf+VVO/pa1qPE0qY3SBc6IbrN2
iOdtOpTwcZQ5laZFVGsw6Nqhuovrprd0AeK/rk20KoM4p4NPKksvKmJJah+c9015VYQIWb0cgojN
a4OTzwqXRXwdpci/L5jSlRZTq4Rf6TxkaMVrKVxryRBRWdKC3kpbOd8EmZFaHSuqc7kYzIgOQaRl
Z00gUrO1pCCVU1CftcnuOTY5X4xMn1lYIpJEYzWUNLCpGuIXdl+1ypqHSr4C40yqbTnGDH/rqyAK
PBajJgFbKJAzJ41iM7RDVWvXQ2TUmBYCt76NtYFLs0Eheb1BbCix05Rtdk6Ksr1MVT1y/doMVkWp
a1TKfZ/qDHSU3BgVbWWpnBk9r0EsDC7vEmHnmTiXeEHmah4WKq0NFNECpVddJ2sXbW6oS4zB1NGr
bVWHyDGaYfACloQukSrhMnh7gTnJ3FDFaQQmVEwCO0p1lNlVr8rCyvuwUL6YhUTSG9Ws5KikSAKS
bqRMxSD3H56VN4mN/3ICAYPw/meB8BJK8XJGAhAG5MPDkQdCbeBMM3bTGV2uGDoI7wQCgDVQlQzc
sHDqwCATdHCLPAkEgHkUGcBNAzrPa4DnmIAbP514IFhkDO1BUMoPGmdANPibxIEG99iTBlB9GtpX
yWRMY1EhgRGatx5KA1FUTQ1e/NoqTFJ7dY6p0VfGIvF1LlODyZXDRCy2pdZEEU2IMGywRCVGGz8B
O1cO3CGSmysVB+IM+rXPE/OGs02oDsWKiahbmJpgCS2UDi3kOJKpIsd3qFNVN03rekGqdplL4X1h
JikcYuAhgYq5TWQ1nS+u5LR2SrMPFToUiBpJ1Z0XRtCvw5oxS06V0MUN6byw0i4eBn2wJpN0KBzB
879bQvgFkxKJ5lU6UziLlj08uLOeaKbTjKZGUMhrwjLkSpGP3UCW77I2fqze9o9qGDrJHNoBI31N
UL/ghdEV6Fos6xNNHNclqrJca6w0azjVO82naVz6mwIhf4NNkTtKUTBHqts7pgXJRml0dBM27V2l
VFaV68kVqhTFLloWnguzzDyUp+YyjEBslJnC4GQYJ+lqQKuHiVk9qNd5sEZFhm869NkUabVknZ85
gjD8RQ2782wo8gvRs4p2Xd5bQCw0f5j78DYlWTnnpVuqZncxDFngJLwb/5JhG3xZWyYxW0ARvvw6
Fp9bPYVDYlJHM0UN2JUq4nQelMTCXCvPNLfWU6vsMvElVf14HQZ+S2U/zewSKXxOhkaekUprbdRl
3Wfch8ztzQS7al/rNzx1ujgOV6GWuDXGxkbXSnMTamWDaabqCWVNrIMFjywzKKKvVZRim2vj11aE
fWW5uUC1aYeazuZ+HIHm4bC5Hs8Lnrqt6vd2npZgCrfNF208ULYYscXDW+53Z0Xddhc4VA2q4i6z
GyFL61wbIouE6XDbkNLVzDwGXivDWaiSeD5gzr0g8x5+7BCnaBPp8Twzq2VQGyHsa5FQrSzDRdao
wOdR3hAQu8xpgzr8FqlFPoM0Q93R4iD8Jsn1LAsj1ttaL8WJixoZr1sVrOq+XLJUuKmhANH0LpuV
g9Zu1ELzz+U8tEStquu0Jt8E7poVVlLsKIOGPFQNWumOBbkthlhhZ4YhLx62clD1yjZkOMHzQPrR
9vFNJOdzI++6GTMqY40lbKw7pbuCWhbI031NWz78M8iNsFKd97ZidBs1jOJ5VeR8TcJAW7W1q+VC
3aRp1a6qMrGxAM3dVknlcL+U1r5c+APlucpndRlsO6lfZSE25yEjxrqSQs1jVZfTvovUS1U13a41
8rOHd1LShPMOHMw0DAFRUMEQseUWMIZcA8U9kE580+q2tow8DddFgjeBRL4NJi822E/Ks642rppe
SjYNwOe0YbyNrO47DlF5xpPBAs0t1mXeraK2yNe1UqYzkpLUCosBzj8t0amh1uoqCLX7Ri7wkuvJ
l6FN5TWu6xnyI7HK1eYqVQJyFcdi3iTFPRKk8phS6FZSDNpZH+SXphlv8043ziUAwWin981tYJhX
WmzSRuP5WuS8gmMYMUGhhzTrfxhD+VXLSXilDpVsRaahr5qG3DQGKT5HpcFcjWO2LFoUemlErtoc
h1eoEDeKaC/9wqS+aPjaHP8JBtwvVRZZBkr5RhAppHXfxPPSBFAAmy0H44Ub53o3GHD21CW3rANC
S7WbodAYFrrKjTWSUAvogC6srOr8jYgKZRNWVIxvWC67CZKbdaH7xnmt9AAzdCJzHr4wKuLYjgLJ
cAsQIFYShv1czpTgWmhA6ExjujVwuV51vLs15YCcN0lt0CHrTE8qFPMcFA05rzgqnF50g/1yLUga
MisRg7P0+BGcMTjtt7q6bPw8tRHOsEfaLLuWmjyf+wPKrDg20muiwE8FTMt9GEz6PvR4KfUWZ3UE
ux0nt0MI8MbDX4/XOkm2hgHLG03O3Fpj5d8VZuskNoxvEq8UQNNyPHuUyKQsuSUVqHO6FtXf0oQ7
rW62HilQ7+YswjdanCrzCHAMW0piiUZdIS7jWONWMdSpV2kBsnigxDYHcWkFuvkl1MXgSEYgz7Sk
ARHSqRGydZ9I5w//1G32zfQrbdExHTu1hDxcSpdVYG56I3Faot5IFclsZOY3TbkED15IVTF8Lbl5
EalsnfrE0k1Gc6Va9Em4LDFyQrX3wvxzrmSXSiN5RI2swYBLpe4NYen2fKBJJs+aglNmAjqAJC+X
4kWe3FbNsO7k5AsYnYBYASAQRpmd6sWs7pBLgsyC5EOnj4uFhDhNyRZFhVv5ijt+FVIiO1NBsLSG
08iBozWdEwESZArdiWXFklFo93VuI0mZS4HhQVEGFyUYNBbAjQlIeN4vWlADcpvOC5Ze+HrpNDog
eMy3eZYJWknkomDx3NcIwHG0arUzEKcuLgyvluHZqP25rKlrsHMuk0B1E79dhw2fCdUd2sBOu9wV
zAB92a/B0KMoIrQLfBpzyYlCqylVG/uGA4CtV/Fg5telE5ulg5vMiYPYqsN21SRkORJxJMRgSOc4
5lZdp7PaD5Y1oEls4HbJKTccVH2rCfy87qs2DAC7fZbBzs/gqAKWg8VY6hg590JF2LGELDX0rRoE
V5KagP4obpG7g4+tSmlXqhR6uAPcK1I9Jge0HRo7SWAMd0vcmlRouWPgYC567NZSZ6dEXQ+deuZL
Yl52pSPn8Wc9UOwh4ety6GAfulUVDlbrZ/PAj9yiUW0lb1d+LYPe6JZSn3wuuLlpotyShgSkjG6x
snGDPHOivrYJ5m6ZF9Q4RwxbQRc6UkcH1FAdh0uz4/Pav0+4P2+AXdKMrQj3rUToVCfFDM4wFwwX
DgNp1SJb7VK3b2qrlEyatIPHEXIVJXeqZPDywLiQg9KpApmKHpBFg5i3IdxNBt6SjQz0hpq4BkDE
qNGtXEmcUO6s1JxrFduUBHgyG2wswZeDDRAYxO7kwurCdgkH6DNkZk4iAsfEETUb8zIv5iFqXYBS
822IdCtKzLVupq5JeosQcZcGYFiHKbfGe5KqBwzamMV9bnd+OcNCBfTPBgb7u0rKW2b6874MV4IX
Nuhzx7cDPZzJhvQ9b7FtZpyaqLAbrVjIQniSJjkMflWITDeVpHMWaJ+joFyP38KuiyHyGr92NHGp
BGDxAOckxij1gou61GhNtE1bdLMqyNwS0HEu9V4dSxZpGjuOkOsH0lUj7vPSnIVN4eZ5C5Cyahcl
80Z+ZmW/zqrqcynjpc+G8wRFC1i5nScW2LhOUKUL5jNagBr129JruO6N10lhrGOTr/IIzVO9smou
r0NSLKI6dTV4oGvRUlVObaz3Zyo4NlBXLcb/l7K5YuB0kI3xoLJOM3OO1XDtF93C10In47EFILlV
wFaOe1xqG1mkVOjMScx+oZSrcZN9lsybVIACLC3UhiucVLNYx2c50x4W1yLV7ppuIYaWAor5eZSF
Kek3HA4W5ddQQTYGS9U0wY1hpBdxWs9qJH8bwWfkZgGHfeg3rQF2qeL0fe32yvdRniVL0G4Xaqs7
xUDmDUpXmhmBFKst2Fcqxdo1GG1WpbbwhMTnStzYsj64HRZui/C5pqUWj8lXwBUWuIuWgwBT82tB
Aicf4vW4C5WkXSgBfKOueUPObR8gX0KYnRTZ10ZLwLgAC7SFaVw9l0Ilpp2QvoOi9dqs+1YG/iYT
mVUm+o2fcydV5JmJWlqx+gyEhJWmyCvCCh5meHCCctGZ2FX6AsDv5kwDgRlkW2wEQH/9stNMZmfY
34SAorSNv64j6ZrHni9oLNgqw63HQevJkj9PItUq+mAhNKBU3a+jrr0UhmkHHbZ9jhxRcFDl6vBZ
k5t5rChLjNoZGvAsyLRvWqOvU1RZqLJR2dpmigIKZg24DzL5SxRLAU1ydjvUqt0PcgJi3nTavr8h
+KaM4wvfb5YJSeCoC8RsjcozuiSiUOthpmO0MZlhaQDEl1z/GhV+ZndxvWJB960C/tVl8TXrZz1T
hSWEtDBK86qs2arNDJoFt7i88APypQo12zTDMz3L10WuLxOFL0I9d3uSLX1UMxAFwbdUym5kSbJZ
Cc4+uRjxNAGz1S1Xgq9qo67jekipHsuqDeFlAJtfSygEidjMEj+eBcas1+KB6j2S6WAaNyJMnKxX
vTDuU1oEhmGjwBzhoouGMzsP5ZSChfQDbP2Vn7T3RG9utZo5Td8IqoFZVyJ4CqXhlkUuloHKWNKB
/PHFD5STVS7rd3oWqBT74jucjFaSil3RV16ZDhcqwyGVsmGZ5eocHCagXS5QXMY0xqKyWkO/azv/
quw2HTi5AiZdq3V57hfKZd3OWKlfB2Z4Q0LViUXsZgW4uRq5+aoXcka7XFwWvqWkXQb+rGEV9NkP
kYErZvjaD8pnWVQqbYritqoBTgvlLeONp6vtZ8iCzWnk87UUG9eVbrpDGLkxEzM4ZntFOThQdXjW
c7zlRrDFsH1Zxz0cdDRgpTdk0iIaHAOYykolvGyM/KsMTAjOrRwex02YF1cdI990PapoLmULdp/z
cFkIzc1EB+cwmxRwzOb4c5zB866SS9RGG4lvSmRe4j5ZVySxjTC6b+JhURf+33KcUSKBcuXRuZYw
sF/FgoE85GCelURbRaQGI0VZdPK1JpcXkdLfZV16lgfkUgP51xrDHAk6Pp1skG/AxrWheLVNlOoe
MzhKpcpnIuKeSpVZW3hTCvSlJFSrwHgA92inwF5z7Ru4WAMjm6Oo+8Ii8TU3m0vgmc8VF98UCezx
NqQ5T+6HTmxUKWisuipnOjz4GWj4JoPTtBp3Z3CMmDFhyVK0RP6t0uu3NdEXxcDv21ISgBkNm1jp
NSs3ewqO1dnQhhs9o0yoZ+bgAzqZS/cV2A9Uva9wgqw6ViSrNyW7SOTvvKgT6leJoC0ntgo7leDh
WgIMuxfhqvJBmCnBug6wB4ZjpyzivkMAHWVnLCJrtc5Cyog0Y73HpVa2gxjfMSNZsEFQVQevcNwY
bgDFL8Eai5cJkhYDUlXKa34mUhUkLRzAPGEIC5PWripVtoTRMVqbiuQMVUUlMAkAio7hxDQTIYPH
n3wZIjKTQcSwVJuJKmvsQe7uUll3KwGmJx+cKja/9RjbGsKgXPkiVowtkcpzrmq2VgV2DuZWYZjz
UnGI3LhDUy85SP1G6R1FVF4UdTZpqptAVVZNl3/Rg+ZCyrw+wedKWoHuvTUCYlV+Arb0Os2bbKan
HBQXRxIInDXrzHUemMiuldy0Af6b1RJpvK4TyyYD0TnIEBMg5KRz8rQNAAzMrE6FS0begyCIAJsA
2enqQX4Fmj2z8jLFVtvp32NihtSPspTGYJi0CHmShL2sY/+fsDPbjRzXuvQTCRA165bUFHM4wvON
kE7bGkhJFDVST98rqvuizv8Dp4GCUYnKcsgSubn3Wt+SWd5IE6O9h41WzhXVhddTXHS6cftkSf9J
tWmn6+um1qd1LdC28+lzbe/O7KZAEi+ACTK7GSqaL0VHt+nvxrdDV3Y7SBxPo98+rRje07aumD+T
l5kMX0GDjZC3zKhhfSp/OvCgwilzs7TcF4UB7xFyzGmW3QwDNMx6J4+JUf8ObtjRnLefOceRgmnf
6RfmCAg/qBWjwVlt+E8w4jOsxIPbFrepmi+kgdA5qENZWEkxVUlvVOgIzF1jVaybXufJjbacH8PF
T2Xjv/VFG2MIT0p7oZ310slwP/I8csENEPFl4BAytTxVwuLMcfNTiIknX9CVoi2GQG8mcql2jv2i
igaOVbnb5JdYVGTzKg5rnEXcj5tyTjUaeqIEG7z1LlogHhbKD9TT96nSDAaBF5vDgQx5m/rSWjPe
TWjrmnY3bXn8cGwlanvcLs5lhhhD5418YIi9B1MzH8cQj7BvIQgYRaK1f5vzghJ3wDxSHz0YM/nW
o3cb0uXIV2AAfem+BCuhw6yw2ZpzuFmCmtLCUXODsoZj1qKdUVxI3iR94N0Lo7tA3E3qakzLJjz5
8JhXu8cR9Ovg3G/0dzBiwui3PbbuyPq2PcNCi9d1ScJ2yaRZRY72nhy/SDqp4hoN4JYbv63ME8W7
E/pOU/3pjOB1JWYyNPm+74afhdSxOdvMCwULmwLnmLdvlW9RqMRJVauato/pyzSOddClzsR3q+NF
nVU/++WSTMJloXUyVsXs0j5KWf01vG5XGCRuvIaKsmJew0NaVcUlRG9q2uNeTmWaCzN1qyqpcvEq
n4bqa5EiWn98Ne9LOLeja2duKLPRF8Wj0Hw4xZAtphVPwApmcztpJ98tgYfJUMakiZQBcX5WYVqH
3q2yzH3rWaArXEh9i198eU3Z0HGyY2TgfxXJb7qpPGoHb+3M8We5c/MqBo91NfiKot3JtFtNTEmN
Yhr9JR+CNFiHbDXDNOyDXy5P3uM0ylngyzQfzFder1kog4OZY6csFp3y8uKMMub2TU5eaiHqWhH3
bG/zQW0m9OAucUo44sS91p5xyIWVzN14dX3+0oF2gCJ5DYIRAxI2nFkeN7j3vSVTjELv4/y3mqpd
uebJVpTMlAWbpxpiTsBUzb/mwYqU08Tz1mcq8OPNKfZCitNAVOz5OSQMVG0iq7jprDfDapjD0UCH
8liKYM7I1n3Nj3FyDqLVUcmQiySvlwi+jz6WnmfSuhBdJKCHCHcEHGUSMBn5xpwm/8jzNVFDeKir
wKDLJC/27DCBLSPsz8kSf9cAtRNmMDSPV9d5ADNmWqCWafd7UAUrC32Z+vywdXPUOStqv/eLp4ib
3EC93MSuVe3X4v7x1w9p5pHyne/AGA/DKOHbLhSqcNI4+n1e6vsQlhBFXZtawkn0Bsm+gPnrQjIL
cqp7mJD++NYNYVRMGJPXEIKFtmnorbBMN9ZtXsLt5tlw/H0/DsmqCEQsO4+wyGIyZyOZ7mFZKSpt
9yTbiYWKR6HhJksBugzf1Ye4jJ1KhYDqDUKp0y51WdNb1ynEOCCec+9Pa+3xT9/70Vo4WbGRgi3u
/OrWTdrZa9It4d5eshZsVdeUO2062carVNcGoYazRg4Z9rW7PXnmCBgrzCoDUMWYH0YBY1bkMfTC
z34OQBTZ7W9uhhq40XxwtpAWxva6rbVgJaRGHNF7sZaSFS0NunAP3xqt9ApSTGCw7etHK8J0X7DB
OnIBtgg9bu4VtIR4unhyh/pwH0f41IG7D7CHuo6gBJX7wSyyKtwoyRUtfJL6c743XfHkdGShsuXJ
bNeRDfmp1W5C2jyWtd3t+AByI2gTqwvPVdlSoRKt6jgcRYMz1LpyqAE+Gc4EkJdaWtTegWrra+39
GB6vdW7X5+bRtvmh/tNPa8Qn+7YF5QEy9vOy/fQYlZ26/Fg6m+k8jyG4Ysgfdk0PdVfUhMGIyyyn
q6ibLv2QTtZRqzUF9/BcjFWKXv5Pu+RHtzTOMEfSWX85uwGDBBOeAVJguyknT0Ipz6auwUj9TMvC
iryI/RrzuGHFq8SgC7XHmYMXd3I0ze2smUtmz0tCWFfzAgaN+VMP9rGarQDns8dyAz9qgNW+OYzM
Acxu448zY/ZzVBt5ZXNUc/hZNTRYxY6MJGuFcTaWitk+zMvZgcpuhv1pUJdhC3aLwkf0dYvKd+eQ
Ays4RXFoAwZsGlQ9xUpTp61Z7GqQb5MbsKruUi84OOau7AoG1CMpoQi4EDSlSgSBjW+xda0OGCzA
SQbMXmSChG4G5Cr2J1XQQKyJGMOrga1F6hU9eMXawqPam/aYdjNnaNi0GNfaQpPawjxz5cnyO+Z3
BhZqFxvmFgXyrpch8pwxWq0p8qebqWJeHYd6+BvmXTxMRlRWI5C/4eiPn0Lv66VhI2y3bjs1xI39
v7z79iaMHiYrlycM8GxrIPCaOZNkFwS7Jigys/0wyLNZv5j8z4wf3f/OrfC6hWUU4iiYc5MulRGH
pGI1adJg5ym9RynezBFSo08DBU9KoB/2/yybf69tP/b6GY/BgRTXUV1K6jkbbVNZ3OuSxMtaxxgC
veow5K9NrWnb+qcZ/ZZFZmh/GzzarDniXGyGGlLStA+WvVH2EaYkOjYbs4HVlf477MqDRdAhjEXs
lRBKR+tatJ+j8eb0uzA/1I5zVvMW+ePP0oB5dQGiEu2fTX8HVgb+229VF4o6wzsgWO4e1iBn+G17
O8f0IGh9unMebdI4Q821fG9vjeO7aNa4rKDbmx2FgjQ9rOp94GekGnYeqojYOlYab8qxj5jF0AE0
FQPj8RXI7RpsR0hvk3prNcSq3GCm7Z75VsNwN1MBR7Fuc1pthHHPS5Z2SAOTX7gwnkpR74AIUL+B
+tcw90H0WeOtbjDkcTx+TTRbINlpgt5FU1OUmlnDjDEreEh+TuoV+ggETkPPhrjUjXurSOYcSt0y
u2Gmh43gWDBlUiwG1ja3r50dc9KTY1mU5GgPYQYjemT1ZOVP5eOLgu5tudOTV88gZTcZRq0M1VGh
Z0BjqgqBpaj9SzOt480Qaj/JKpuazUCbCjmzg81yXBUvD1ZQM9tz0XqRxTtxGCu7uezGqF+VezdJ
yeOOY6IdHOMctqF59OGUwBbRaANBLvXrkv8Mi32E1PkWGoXOjIo7Z9MpSWr4wy9sS30wiNaY1Qt9
+OePyjYHyptBouvDf/3nSx+6n9XkvnmKqKd6cZurb7wWc/8FF889tKsV9UhIXf75Ui2lz+wHBdQS
5R4mp6ChKMibIA8qFBP+ZeJH7O8AalpFjqFjOWmQc/j2ushLVg+5eSN9Bd1P8j4OZm3epPJurdZ9
VlUtjoTe0p8DfqcY3TasDSDHLpX5VpyExqHhdoGTONLbaCOVOIdj7t6nlh8KUKAf/vyyauhzhi9n
6mLGVcwbUaYIjPU1HzHLD8MFv2BMMgPM1FfIvx0gXdATVwFhMfDiwG+K/T//1kLWTQurQTflwwug
y8PjNuQxqK3mWY6hx7h2BjYu8xL3ZmC9SHmYrMl9DooJGpZq1aHawqQ11+rdKNb/D+34P2DL/wtZ
gNvHb311bbyX1X0Q9v/C9vvWL30x+xMz8mllExjiPUY48erXo5E4TokqMay/hczNL4hCLSDwoy29
4rilvurSLndhMFri2swA2HKeN3ENSBjabWk9I10bJv/Cg/4fOfnvlIHl/y/m5hEvcFH7QdQ6sLv+
83K5sY12YS4m6+2iKaNlY8Uit7MxmugPdBGbhm6v7lLlZz49rG1PyQu3YY2LfMsP3jZiWteSo84n
uubbU6tFIZnn9N+qm/EXApEfACdEi+M3OYXnHJdtHV7++bLVePcDefnvPxH53xRRiFfH4X1DJl5w
AxrgwaP+6wEUrRVUnShNhqk9OCJ23F/UgMvsOuO8ErgJdmeg//c7aK2erPaG6yuWe8sLbxpoEb7n
3vBgWefo9WqPMvz/0Lj/I9fxWCDYWS6wX7z8zvHIP9f/r+ubi9CdDUuZjONhQ/td57i1cbftegHL
xDfoHxWBbu47RnAs5+fN1H0qcPfO/3wp5jz+73fMAsD1n9zVPzSY47gEv/IDLyJ7rJF/XREpjWAK
H/qoO5AlnogxR1PbTZBi5+3YygzG3vRcc6wM09p3nmHtitLkUVMIgJn1Inets1e2OBceX08uzF01
QcRww958dfseSkS9+Lf/fs3/8yG7uNAQdRwtHn63AyDq/7xkSw5DY3IXSHPxBFvdpf7Ggq///hlW
6D8iQP9xa1xMTh62VQBMFSDd41fQ/PvWdN1qqCJsczbDV67hIROml6dWXOYxUzaW1wCqn3L3jReM
QGkin+1Eqx5teE1HuXeNSHp/MZWNtPSCuHXiqT+PSoJCUxhrC8qHH8REoDvtSJCFE7iYLhVNzVRe
MdgfHsmc6heZA7+XIFn73ViXCRC/Nw8kJ1sNSDTM9W8oc1QUn231FWiT9mss0Mz79QONkHHQraxa
R6qXmbYzPmF0nmzC967lsNmCFlt8VqV1mPI8WZ13qib0w70Zz3MBTgx8RPfhrVFX/tI22E8BdKII
bn/OhuK5LTEb8hdvzUj4hUTQyI/VjTTIlzxxmBjj1kTLOKCXWd/adpppIeULOh5ZnLp83q+h+CsG
627nI1ge4xAq9VL7zQvZzsrYF9NtkCTmYx6NPpzikAPYaz/aAIolMU5eNR69oGCrjWliNJqr23MS
taaoEONhbu3WbGhUmxVggOoeTUjvwLYomaHtyLGe+DQxZ3w4k/bO7HjkQP1ZmVsFzGhVvPAcs7VO
WrdMl3U/Tfpr6MTCLO8BpL5Udp+t+nUxccA2+HE9uJQmd9K6GyKr5Gjp3lGfjgu+oxr2YIFoh/Xp
v3jmRyQcmDtl+9FAaR7bfS/vhgfn1RyiEY7zPPCsrBCM8NqnbrPzO05rlm/1vanltSTjvcnfjFxf
e7Peb46f6hIw9OUxdDS4V2JFSKsbw4baEvIgf3aXq2m11Fq8qPRxmmzPDUROBzu7AQZhgIGTcoGb
n/HwnMPVLss/7nwOZR2J/iLX11oZaGayZGhDlkvFJqvZ9+UczU0dhZg1t/DZK1zI0Xth9qxCZKVb
JxaUOx98BbbMYxzFPQKGsOvyAhrXx2pD01ZQqPtny/oc+DcyELEteuZNp84Pk96GbY1rTCz1m9cN
oOaTCFMxPRELmRuOyFWJG8KfNTRM9dwo6Ogmg09A7eUqe9gl00iBeqADeEISzRhglxbMdYA7PICK
uoy496bVb2kptKKQQNZr4XdJgIhJsug/DV+YbN9XqWiSb+lAMOrgvJaki0gn6QZMyel2MGi58150
30Xx5Iecmk3Gi9+Ss8C5W+4hJJCaIfDar05/5XZLexMKlg1GAU5giEGh5gv1hECDC13NRw+++fuS
O3HZ48aBHZSQPTf9arkYCqp4HXaoyhSiNpS6hU6eihR+lg5LNe8AM5gvwKixujzaDj0r+A+4eDzI
g0d2cH5w3HbDp+FYByxMuuqWDv2H4eCi/L+bjnMzcpB+aXFO+3+GOiVy39QVetp90H+v/Ohv17Ya
GK/v8L2jUp58/Waps2441Sg00uSQf3Fm+TuNj4Sio/qUNMBRwNgc3DIC7pGt/EP3OvJxKQ4kHcP5
LQ0vEaHDgLTFEZvROWxDQ3HSSXh3tjNHHs7hUv+EfRkZgwI39jkB13WMLvPW84QNGR5BU9J2gzuI
dltzNpApXrWiG5SlEvyZaN9JcfBsk+YgF5ArwBD/1lQOQ54y0vL7sUaGIlOE2Ua0hi+9l1SrZCFU
GGSuo9x1aKlaNs03p/ntMUtp0GLWb7icl9KLWoVFdE1AxmHnhc61x6Be539DGg4SjsatmJ4JxLWy
f4PRQB+qYw7EdbYuk40Mg1Un4fQyFTWttIk60zE+T7EpX13Y+31+5dDyzOXWTZ/jgh21SGpzGVf1
q+/BfuxeoWNLbNwpdYJXiV1rzLhrGxqJLw5gDLuv1EbELaArR2t7J61gjvW28UvPTK/DTbsO009X
3zuYUN4GKTZ36CaSxXyOKmuk3ghAlcS9uHvWh4vjRUyHcDnuAvdKRVXHnlPtwm7LsNKK+bgUp1lh
VVoZRmwWcp8V/d/VLKNOvPk+2kV/jdYNBW7Y5+gY8ukH44HabFTqtwpun9UfRqzEEXAfqgfne8uF
e7i+86/i4s6n2k86FK6PUtaUBwIeMCybGTpb+dNO0LlG6NFgxNSkj/PYHzxnvW3ertXQn4J9aZ5b
nYQmMOHzWGW1eQGpWXpHDxaE02OclQJnXxgFguzL4Ckc3kT51a8v4fBuYA0POJUbyJMbNTHmOAVY
j4FtPPMxEOubWrbD2jyp5iWZRvC3I1Kr9j4wXvkMFXU9lRrDjfz224trpBbyKv0wwo51keZMNL6J
m7kaj83aDq47IoCp2YiDzMSTFeHdgyq5PpgWnOBy/g76a7mULMDDEnymJgRaYR/HbmDO6qC5cqNp
DJAWHCkkrW5xI3RMUVUDtvouEZowkF6VUNnzYGBy82KBFRUEK9tC9MU7EA71krSAGxgw0qd5wh6U
rfOTk/BeGS3Zw0u++bb8NII1kUHfJo5v3h3DxSMnfkz4hE+1XqvRPSBMR9FPeAuPRx+HsYa8soDD
9yAMAIBEDrSZ4awwAJbe/FwsO4/HjS3RFsBdvW2w0oCthSKBrYeGDCtJj1TMVB2BC8j+UyEVaI7X
lfx4c01r0NnGhyLT3iofvv5RmyOyKOaFoPVpi8jPtxh53xzozuZG2q135ZBJtXN8Dkmywn7yX0ar
qmhlHBfvqRiKveUtSdf8WHVOnT681BCzrEIMKKqAPxCb7RGXiYxA2zjtgbBBIyDFlKm+xckCkbZq
Urj1SSTXWjNHk6RUI0BCUHpb/iqMm70FxnGySRwBbxwsavbhR/g8ZG7n3gL8GdwhHBWzW+g8pbO1
Rc0ffrZI5kPEhbq2mWFi9deex9eyAchEXkqzRmfxpKsnUYfx4nZpPkfID/StgrDNaSHejeFiE4SC
fSNaFk1HT+HAbJGEOpnbhw4gK8IHDCKq+TmpgMEOSS5fJ+/QLwYClyY1UN2b6boAfewmnH59nmF8
muA1/M7ia+L9ylYTzaGmri0oPpnTecTodLDGxIDpBIKtz4T8tLcxNiqYdpAdRjgj6QyMQBnUhk9Z
n1SxJ8V+WH5geG3f418uqLCoNt4qMzWcbyABe8+sd9r60E1Ja+MTI6luET0ydqKZA+TGlKbCRaQI
iVHIV3mKgggXHfnWJkpWLytDdEh5PKAf3SZqv8k2a03op7+hOiSdc5fFTNFM22iyFZ8vTlO8a7h7
zvzBIfOXQQfNanrY3rtw4d+opULiPNhK1GlobcXPmHk1QIHuF7hFTwvsA3tydzaGoKHHhpA49ozE
XC8mKsdcvLbhrmgcVuZ/tkdb4b3A9MP6GkQRKzC3uQUZyMtG5x0wAqVh/TSXKuPjjO9iPy8hjrsQ
UbH+7rU6Uu1ruBnP7XAzLUSlyZhVeBrau/sLCsLCq7MFuMjEqT5vBc21FxWdegcBRqfVZwJZND8P
9wiTRPjhIcNOTVRBCl79TLhHEdrUdl9N982Az2aUB7uynuAfSbYskOWKkQFQUXHe5Da8mhyEel2+
TCNgSFBz9aHgBwhmoI0Rb/GG561nSLrANEqC7jKFqdXtJLLu3fsKqlbX1bdTuD9Bbcc40XbzfYWe
QKtpo/5CmAQWPJZThCOiWbuvasSFkTagxsX4amYTMmt9kLK7l+5yN2o7Mm6mcw6MX+FCvb6p+Wf8
6l74Z/9T3lvMYkF+crjcr+pt9RDiOeBDI4ViPsK0RVAnE41kDqhYMRCwqTCp3SbeWoRk/ZQ3h2C+
TA5UjTHz4fFPcwvNU+6K0I8gQ/ZMtOJrdpYCXvihgMNgiLVnvYXzVrb+81JqmDhre3UwvValgyqI
wZtMsO1QIG2DdSjvbs6UhwtFHiMOOxF3tXkMSoAtRhjljsvyEVWssvGeBUzhuwZqxRrZBV6jrHCJ
fz0rJcfp1q308Zk9Qkg4rqP+hYYH69X6bbYuNZBh33QIqPMIRzLzJDUrdMyogpgKXAP18VNdlrN+
nUwkJG5cQLYah2jGoTNuSVN/g22JoXRFojkNHgEzZFC3TCo0gPmx50mNU3L4LVJv15z4vub9eTm5
M0VnCNh1QnCrfyq6kIXmmcCTFejt3+owiG0Sld9W78ZLg0WrYTuIQ/7aq7NSHyO/laxJZ2ZdLFFH
6x5r58k25xje0tm9V+FVd/dVeTDpExCQLJzwvooQ3UIj9pO1l0WKQ8hzyWVA+CA0V4r3Fj2DHYdb
n9bBlzWAOtoAiqrIRciJjO9G/eK/69e5lQw50jz0Y3hmCE5No48m81Z6OFtAgdRkVKzQaCQn7dyD
AjihMcabT1jLg28i2idSbp897DtjdY9BoHHILCmcKaZ8vTC7IceilfsO5F23lD11p+IwwlLxh9mn
cDmvfqtj0Ru7wNfgssJdO+v7tKC4+3ATITvTNk8GgWGyWJJcCAirt8rMzDpTVVoFyVyfO/2XzDFu
moWqB3/IiaPHHeyjLUit8G5A5LZKxILeK/uZ9995g74qQh4u98/bcGkU5po9KFPRMFEBSmH2kNZe
vGL6gjrrw1dPhThuQzaPcc53mlwszJT9QZSPCdXw0cod2uCFDO89aEx5geG1FjHv9q53NP2Ed2ej
eiEqa6abs+1WgfEtDkQMnnnh92D9FECK533rr6d6yDZ9zQGZBinOkrq91ScNZWR975tYimM7pw68
oCJt9G6xD0Yfzxih8tTZYpzqcBO1eVL6btcQnU/gwzt5AB+PjNkDRVrxBgEqu91mxWMVQYF3jGvR
3LGvymU/4TwRYFqx/JH0YbDYahsU8AXJOcVfAozn4W7L98sMbDUZgz9iTF1CXRLNw74BFCciMKZ2
BoyrETAuE9vAhUO1OOFCEHbEhbvhDsEkyzvw5j4Wh7U4tNOe288QQ+zyVnUHN0zxYg0vZE4AaiYl
PEFGYixjPiS4YUYRlzmdEHscniDHlHZEvDjBW0qI89vPN5l/jeabZ16KJuvHBN26MKNw+9v2ewIW
HUW3SaAHFWc/h50fSxlVD8Lw1HVxvyKNnaw6WkVUtqmnkT+I0t6gA1iJ7rgGietjYMcAFtVblOj+
T1+iYxreCBzfUf+V+Qf+8EhgEO/UzSA7D1X3x+/2eo4HNBDfKAFlm2AixDOy4FkhLIMTcIVZGS0h
GobD3Dzp9fkxLId9ikvLiwwhAnxYuEV0/Y5she4yMpF6ayHeZIURw2NUH/bb8ALyOjcyu3+D1zT3
aQLUeoNCBdyiukGbih6Fg2FuaY2okEcQHlZ98IysI4dQpk4dJZNMkDty+wuXWBAxFlAx4t03L3if
AuJ/vz7/dLbL6rxiCeTWx+Af8BCbeodnukxHLq+rgjG67+ZjDwhlo3UVQSMxnJuYsO6oSTLTSnt8
L+0HmFqAUSQYHfGSF4dT9QFJBJ+/BY//Dba0Rg/j7k1APuultI7YWAqpPzaOEF1+SOZxBMrQzqdd
g0Y8Rb4BNgsZsqneoUkeHLxQ54+d/5UTbJh0Ht4XNMUIjTycHFpPC60O4EAIZ41+FmGCRxN+WX9w
qwihJkKT7hWEMPFT1A2M2d3cZ27ShDFAcWXHJsIaGzykeKkzO3wpXWw7dFrIWwBGwdNAadX6sgFx
DVJslZKcrfnoIVaEtBXiL30aIg5gMdzrCPcE3vocplV5CqnGd30OVQbUDMpG/2O5EXl2GvCIF2Tr
PGQfqijxNXJQicqpuTHERAwwj/pmdXGeA46AA4rpiJpPjf9hddH4E0mDBhhVt3jG4BkwfuYH7H7c
Rs+jAXmUSCQ83eAyI6qusr49dCJy8Vfl4+HC0wetU4Ezw3tFAuQ+onIAOJ3gvSgBUidt3GmmxmiC
K1uCoEhQmUCiNO0V68ZV8CAvZE4tyGFBDP2k2eDy3NHOlAtDb6rRyIJ3+YImiQdh5CkkyK2MUbfr
FRIt1msJEvHkwFXt2fhtOhTlGEDB0gPGgl6EbwAqI7V8RsLTaiS1AdA7wk8N/g0ROkgLgtm2xzBh
yAjLe4YT4kDvAAYbwxR7yMmAizGsGbEYos1iOElBzmGmddF7IWQEnJsi3wNjPa9RDRj+gXhaWxhY
b3z4ggaFlY8EBKojyIKV3DrzAlXF+DtgROEoKhSmffmuz+4XWAwgmDOyDxBKOcPYiAwtJlmkkJC7
FprixS18SzjSmh0tvwgwny4K5riC2wTb74YnglNiIek0Jo/+GateImblRBjAgc1ECZqbR+AqAGfj
vmOo6o3YWJB42gEmFBCg53QSj+W7ipP6RU86lsztkzpIUONXnHLwzO1oKBIzYBvGgOa49Ee+xJ17
VeuxnK5K7s0abP4Rjqt6yz/m4qvrGB0x4h4svve8CNTX39W7LiSWRVQAzbXQac14nk8R3lYlsMOq
K5my7oD8zrIfUZRZX12GMunRXvHCqxnxffCgs4hV4F3VUNS7wUQ+ovbr5qyAwMaLSQamHAxEIMIW
K5P+ca3+QkQ2NUztNWiCm6s8PNeRb9lTu7YBaBx8WSodnB1AzvlQnUWN10U5m++jkwUV1p9KvBur
RyZO431J+tARnXV8P494TUVLuYkg1wRjuG5TjnuWO+vOyyc6rv+HpPNabhxJougXIQLevJIw9F4k
xReETAvee3z9Hs7GdsfMrNRqEgSqMm+ee2vdviY8MmRWsTTHp7BfFb4j5ith2MzRvZovqYqa50gV
xqyzqO7SJLaldCliZ+yvwWCDNAZ+75mRPFL5KOUq70PzCu1ULP3mYhYEbPinudxn2b/BPMTW1xu4
KmrdswFXS8XT3oDpQdRollaW4OQYtQq8sp9KsNRXiI5fg7+RxLNf2dla85bqVXMSeQGUxYAA7ZyR
cnUrz3UA2ncxBCzhdmzsOm2fqCu73YtGeRhU4QsrjuCUUljaolm6SsHdb4tnhdlhyyJL9pjlZD7G
xXWHVbp2cy9yM77ymJsNrYUZrUHSBw0r/C4h50R1efIrEbpiNRlLJoKGYo/MdsqFdJXWduXKF+Sj
9AlWSjKHcSqO/T/rFywiubc/rRcc/S/t2NJxXuULxZ/5gkObf+Zr/BGqC/Gi/HIX6OJSfaEag2TO
6XIWViDB+kXfLo09L2VVYlDggl+1X16QesD3GH9ov8PZf+mb+WgCaBoMn/gIGCzQYi+CdlGEYEUE
qTjwfkrsANXY/QBcapNQoj8BnKHKixMWl98OyQ7CwAJ0dQq6GRpe02EyALJUly6CAd64LmxTeg/h
e9CzWyhpZ8HMdp2a1ocerGsYaRNCQ2gWccskRYg2YjD+zXAMfYDu488IQCzT9ZCyQOC2Hch+ag/L
Nr0nmbFJ0tQzCsp8w54Ie/EHa1n0d/NSZ43TDRFyWmQ3Y8JkgLZFducco7+jteaqSTIvPBnK3VdL
aqb8KqnjIu4loGXsAX0kun3J9CEc1I8CKIVAGs+I/UM2E6Iy/BbGyxTSPZg43npMFo1wkmqsa2r7
0pR/NpzEMqnglI6KspUSJxJ/NHYlQlUS6VIJ3Ailo3TNvTKFi9RJm1Qxl6n/p43jok5kJlXIjA0h
ezSlaNvEd6FiOqk+neWigsQaUXIFRd9adJ6moH/gcVzOZehoWAiEqHH8crTzeFsJWxW+TVrS8Exf
tnCdTxlk0mLCidp+ZnB3zZLyQJ5Xs0u9lFLK6I5aOpO/8J/GX/CDR11lKioXjzk7huFFK2/UKAWW
AMHVlVc75R/ZOK2r/o4/wt1qwuxUoWRXXJ/kqclEPuDXLa2/SiWArj8oecuumu1wcUaNf5QU/xaJ
5VkXIDWb8AwxuKly7RpSZohqbctYE8y++icFmr4oKumfauj/kmnexGLLMjuav83w3vhHi4mXUt1m
NXRhFNgys1VvWQxS/Z/GlM6lhUuNTl4cjWoTsZXXYR/sw4ZkMim0FLc3tWQntmw7DQK0ZqkIqBAC
FoDVMprk5TxMZD9Ad29Dg55o/kj0mxggb0n9W7z/KsVHW+BZbs2lnCa2opdeVB5iKXZb9HGVgi1X
6hVo1KHJtG2tAEBj5MeC8+kHIXl1IQi8tTbG0inRB3ymOHJzGRkFLeaEiYMk/9NN4dYo7QVKD5qv
/lA6/7No6mtSw2y8cxDFfJtOdGSxsM4GtJ5RG1e5AitszR4WfG0gYSU2ElLxpsLGdcJnvp5H8dNi
v5VjFVJeIC0EAO3F4KHu8u389ne0He37bBcTqRZK8O1q7FMVMrPKS+wSdpCJtWVtouNG7R/I1EJH
RJyR91pgOR85Lo+7ZVVKTF2/3l/S25DwP9Q/cXYHCU0b9+UQgaw5hrX3kZHnigFLa25iqd6lU+oE
KpVl/SPneC7ecXAKjSs1HeAFGm2z0JgZTAAIgXGjJGzLnCE4zp60L7bvgla1U/mqFg9Zv42+iYih
BtWbrrSFnJqvbs3fLKEuqS+mcW3Sv6ohVHDOF6HxbUQZKJzJD48Z82jFAvERnXg8EdhFkiGFGBvd
MC86EL7AwKQjlYwuldAOLAojmJBFnTOYJEuDPByZp0DsLpE1frC1ykRljBh554VlfJi8CfAf7rmN
KleKl+Xx2keh8bN/mLNI4TMbZTHUFEx5b2y09q2g94LNCIO7rp2WWk1KS27icGIzUNqQSm9wjI5o
m4C/aNS+a+mvJB9L4rfR4mMNLIt5KUtmkP+rpM9kXlPFkLyiSAuJRa9bUxKjd8VskY03tSuKjE3Q
P4caT8qowFWP+FEUu4v2s1HsOAKSfQlBvhO/FfVhsUt3w12/sGMY+VKeLuyBqlQcdDrWI/Fcnp5i
8xS4Aar4FugQ1iW6JSXvwGRWZc4yNue23yT1TsLFZG6MovkTVKqq5NfAizUdiBndtvmrVneuKGEo
4tH+qNpdN706/elTB8pnqz6PE7ZPc1n4B3V6qdLZNA+YKPRsW4ANpNOhDL7U4jcdiEQwvrsW9/3X
aHwY6BFzw/gmP/GkZtMxYusH9lbH4zCt9NSTfpPO1Ydd154yqQWyw8QM7tCfReUYZpdqWnfZFtM2
JgnCazJ8ahpjI1kjDuseZBsxko9WbSNe2CgAKDEN2oWomtyhbMkmTrNfS9qxQEBJO7lP6/RuYMwj
ngqLGZi+k+utll3y9qh2ICOPTjnGyoF7W9G+QQ9ENglxepEOoFU33WDBQ7ffJyiGhE5yBa9Tcwnm
dU7MqL/S8RhZwT1hYm9+WTXD1C84FqShlHUiEI/ifBRJTtR+muI3pwybDh0CnvDVBM/AfKbGT0lY
Ik0B/alJBUjhpkaPXPnx0eg1+XdAxm/GGXdAtJx5bu24OEZcD7IdGcl9JN09Nu8NbroQaVdPnmP2
FYd3/PfCeIjrtdL6n0ZurkYWMG0s7HK45oSJ8HBgojgG0qcxHZhuNeRdgtqM0yOYPrT0Q68PgXnK
jIpRyzmVDy1zmNEnS5ZvskVsd5axbuaVpDBarimHc2nVat+mflOHH6rlDIHsiKdKtLaoZWu/RF5f
ZsbgSOJfSpZknH0N2CsKlQKJFt5UXkEz7FmtqdqCuylRxsOxNGO3yEG2RTS2SHiUjMoTdodoUw0k
DdHATkdpPvX5+CX2XzX0RJr4xFPu5XY3SR4Smq6xyAnyv9gn7GR4aCKTmK+4/cxDaVu8u3g5A3fg
RRTYSRK93A7vQbfS2IpGMp0wLmUs08nI6DRuAtB5S2Mgp9N8hopn5MRVWJg3fVE8NGkVHqj5pKmr
F9tBTVlpFx0S2kHhSRDQU6p+/hrijTIGn3WFfMl69iFVqWOqm3HAH3WqJNrEsLBJJlkCIdK66E/x
fW3a7JYV+U6s68DtGkhHsLSTL7TYrc0Og5Jq+J6cSPEyiWR2B4OEBsGCE5gH80zT37wbz6LCCi5P
/1op1VCWZEp5Mg2mH9XsWD6ZuNbIIr280JmfoQr3bbYUQ+ZZhekzeyBvN5s0R8+8rjhV/kMVdqwB
YrYtU/ilS+6vcvXkRzcl+Y56Vxk9JT5oAQ8790xwZWtO8nNQrULRM5p7Yl7SHr1muCSso7EzDF1H
HK76zqY4RGVpnPxQDKDHu3WBLOKPuzHXVxVziq6qF9gMuS16Wy2qZVzltlmxHqbcGPAqmB/XDctZ
6SuqM7Uot7LPFtYnaOKBIW9zX1gLLYpi+pzDMnoGCZ9Qx0hvyRASvxxiDXtqhjiKUyoPatdIArso
6bRh2VS77egdIf1xq7q6SC/5MVjbXFgroE/2gMmSPo8HJIYpY5IqaGr0ti3Rw6dIAlouVrbUNRcB
IgHxxnrh6Z3VF3yaRZhK+MryN5HhI2kQxzHBKxtZswImSaibCGVmSiXc1foSJDOYUX3z0+RjWEJa
XWTZSlG1O1f2662Qd6tJLpc+Vn7xNXaFHY5wXZgZIch1u7QLTKiLhO/U8YGLf1FPuYNXUv8Yzk1P
C9woG98QX9aIc8MvkoWpN58Rf7WWaYcujVZygDI7goIArZbZ8Ku0WJOUvVIfQQU9wY2ELFlrqgy2
b/woLQsFvcOulrAOsYulMpU5lQSIX6CV33QxaFPgS00ffIUm8ROksp5kxXR1tIyu/9V58uSQ/iYU
fNJXrfDTTBL0DZ/uLf7ozfrk5zlGl19l1j8LnxWg7FRlIXS3kuCPem7hRsp4m/dnxbj3xj1oDrF5
zNPuoI4YsHN93+KzNzXxzJDy2GcITepzCGTGk7rXjk3HrCKgHsa+J/YYgfRhxEYLq7eQPXFO28Uc
yetI7dZKJjvvEb/aFVBIFEZRs9crFsdWlv8R/v9tNsE676pt1fhM6cXqbEr4kKqYCIVoq/KhJu8A
SVFYNhAGfVocKToPQd0te6P/acN4aRuJLeNtyRBpEG847GDDW0l94Qd7bAO4IHuZ1kAIdc0ibycy
iZV37lR2qosQHmhAB+ktcoZa/qwV3ZqKh7OYcJfwbU3JAltbC4PqCZcgIFHxEuvyYeirvFWdWRb2
Q82uqjMtRPxcsqYEKEj4UuZyYwCk1KO0K0hWCKzMjfhNdKIHW2PRjIuCTtw03yNGjcGmBRKYqlc9
lqjjmwVG85KbrP3QK8JIjcobxOFUNf21C80N96wJLoJhLK2e7Qeg/JFkzpW2cxVmqC2Lao1l12Li
uRUn2vR1idpB0xE2w8Iuuq+B1mg01jz+DGFGN26JVogSBoGwTRLZHAge0mqO6g+A8XGZoQTIbDgk
zGGaDKdPgVQ7u/ojXZqoAeTA9M9PaUYBKYV3Ck8TP/ucxLFIckhV5U9DBek6Ei+/m+o7D3A3xIw0
tPlCAMNFEc5yaFEx+ezJUZ0S0QM7VZe2REueULqK9AETto+WCrQhdkwKL2nyQvERyn0s/yk85SVd
DflDixA6wOI5oBDEedcb39K7Kol6O8tb2xoqlqfWm0ETtd6y37hhFh/bBtspD3QwvQK5cmYojJKA
Y0W85ZHmkccNSWmm3342uElM9RjqoNYTGpQ6c6d2o/bvjdbJkfrTgFZNJK9J4fCDmx3Fw56M8SK0
GlasYjvBS/Kj3/8/u64clmvy27mt1WWCy7KZhI+iir/HlMx39kidm8hozmpN98f5NfVCVtrfsnFi
CzBAYIhtcZdMXB6CF5YTi1LIk9bNyTmcGEFZnBiATwEu8UNoNM2xIutQ+kgmk1PI0RY37iksAPYS
VLXK9f2TXJzK8TFQTinKX3PPhi+d5DlFuVfpozd+kO9YV+W/rnHpPwjqnqftbFGGzQ9V9hjRCRLl
6qtKV1azcsXiT2g343xQy7si3yn9mAM+lJiMo1bZyKyWQaPbAqts+jcNr5kvmPiFEzftQuZiwoea
hxcqjdOYt0+f2jYN6ZSK+LuMk61Q3HKrBfow4TEVQq6Sx1yTShIDEUUQorZslIjiGfd6bYWmGzT8
Wzcfy2YVF8pTT0JMWjhT0aQ6EhWTBpIEgV/OccfmtzGvNxhjVZ8RvKE2bo6jtH3nczURWg41udFf
36llTB9ZnPCVhgxjoc1UsGyG4YG4FLkD5Br4YaSZaCX/Gg5XQwnvIoumVE/LgA9b0VFZzfHYV9aH
Ru8bx81X/W7JAd/0siZRKIE0NXX/TlabvFB0/0E4+0uvo1UKBj1e487LSPcwqTNk1uCMj/W9ZM2N
836WKAeyigFRwXtVsf1WBiF2g7WQfXmfRzC1/G7JHRpkay3z9bB8e9xPMMIeorauBvZkkjM1X6f+
0iISwjSAUDAs4FogQYTTtmwJ5mXoAdu1V+XaJarnLClAO7O+D/rip6PtencEOusn+cO3fFLwhS9D
Y5XPaFIp1cXwnw4RJSQh/TWOeYnfCcE7eZvuq+0sMOfmA853jDp21pawtT2l7zBI7930p60Kgfoq
e0iJeG/Iomxy7dnwxciwfuVaOTTvaLPK+lZAPf2oOgY5RmuN6Wkif40mSIscIw63bl0Nj8yHCMvR
hqt2kTCU92tw6SKsPSxb7+HF3JEkBZiBi1Ei4nBmuTdVHK5sJQDT/i8ghKNBiPQMygu6FYQONkdo
eR1RpZN29QCMlUSAiZHFzjK8DOWnyf7hV1pkA4kS/HGEAu+tOgQ+MG8NtIYSwuykGDLGFMxwGoEg
K44JGAqvZ2pksX0GBNmLxs3qOemgtkjOXBUp3mdaopStgeDZRWiFd2jq36njr6UMOjWsKnzoZhMt
s2Jg2G+RdxXZoY5UFQf7SPZdnK1ePlXrsG/XcchNlaz8tCVo7l/PqtqJRERkPMrBobXGjYpZchbv
7xYmZfBfQmoW1U9X3nGaO0kOEkF5l+LzNdO/pCG8cZeOzOmYyk7TmghALoU57ZX+odMwZwFqBu+Z
zTaGBTUhdrD5sRH9ZOGSTAqwIRLwMpjJCW41lJd6fLa44J2rtHs64jp6dcVdyY/DTE9Pj69dYqla
gjkfIuGQWPCTOOYHBGUxT1eDadwi8wkCkaSbd28FEmBJSFCYhpf8Y1kTNK9jWD7MxTmjYBJgU9aj
tI3arWWR441AIbIuD4jZwUaJvVrAarw3manFZwoXNDt/o2IIVevR8fMeCxmqT/im3qEbE6jVnMNF
6MBQeMT8LwS+ruRzi2MqBF5AD3FAGxi/MQRgoZQUuD03hUgceGw3UuyVyVYBAJrZm8Jc5qtP/HdG
zeTPz5452bkE97JPRvliiIl6jdTPiIEDKlPxqfmbgggKGR0bx6IN31rWt1m2EQ10aT9q96n55bZg
fzpnw0WV1qBbxuzWGA3Jo2ncythOZGtU+ze+YpcFBs4r0VkGEoaw82uD+BOd4RQ7Z60Rz8ZgBKOn
2spLoVc2ljwfVX2wLXKRTE+j8GeiUsERMBFQngrxRo2X0Mvw1vIPKf8QTNY2LqEIuJ6qmO8PSb5S
RVix1QxK12NFXby/H+WUSzud1PzQp8v6yZBkyLwS6vxdPNR09x3BLkjw3PHGolV/qmanE8Ro7dmE
3ndkHe0K0RPfIXHnATDUz0cWoJ12k4z7+y/PBGYjo0GaX2u/K+ioL/d49ByiUZYq4LYVf0/RzRo2
6oWDbNi39APpjRFH3jCUkYNsrxa9o+Pn0MJu7eN8nshOyJhKz+/CvzK97YiwOWaXQd2bw24GkE29
Sf+0QF+w5npxH16jNobDhDWdCjokaA8lgvAkl3ZNn9zmHzgLltPIzY32XOJjSMrHPBduoXOKDsqa
NYdXE9lanwGOOydu0nVq/QVRYfegCVR6Z7FWvUKRTpqc72fMJFiTseeT+ZZwM5RtujbltWxtE+7v
MeoPQ3we68AzGUv1dKvYjdlnkTP6U1xSoQFhrGaj3uRpvnZNEAGf2BgBilPMCgY+aDQm7Tlrkgb1
yEE4L05+3vYtlM1+LMl8YFMWpXOtXtrWa6u1OF5IUttZzZFs+ZXqbwV9p1r2r6A7zLry0W0TdxJJ
XyAPksjV8idFwq0Q4FiA0N109SlVz0h9Fny6MCjsL2L203RQuqimRphwXAdlJ1KjJVAW9m5fLUzs
+xM/rSZZsT3ktVlfJhmEp+jz52SQXDGIP91Ejp9Jo6gKA7RPx7k9dt7cguRbjH/KwdVNaZtN1rfu
93+pXK8CSXNNPkANBhtFuiboyaQaN2bU/F46VuZ4F3yfh+5bZSMfE2FhG0CkokSoBP2CSskelTwG
dYaty/gkLZapezBsiyy7tbK0T5sY+25qEuKlwUZxzwY2nacMaiAXm1I3Sa2NkN9Ev95XBB0v9an/
JzEnG7rLZAVPTUMI9wuvHHrmQ3XoWFP9CGoTQdnN40thbAWLETf/wvLHxp3+Zaob5JFdZEyrOINm
avCRq3ZcQ/VFL0EMF316SYYfDj8JlctgnSr6mkAh/qAi7Yc5ZzB4ZMk6HWURw7P/yveU8UGGxVkD
bJtycNn25ccMTnTW/aYHXInLfxjFv4JxpD1EfkH0A0Oh2vTFTabjwgaUZVxmIfRTGs69sg2L7oDF
dNONAgrGRcRBXbaxW/Aaaz12wsn6EAqR9c5wKJq3CtGslkZHZ0lk+DKHstndNcPkDAUOskmCUyHx
lhuV1lLaqKUX9tzwxtQvx84Z+o5oKQIRJOmXoxi2ZEAwA6Kis6ci1Ddaqes7q8TTl8lQQWZqw08m
hM60Cyl4MyeCDNRnKh3jL44dKvAVGMRIqSKSf4r3JcaXDosRr0txWzGU6bPIy7VuV+T8NOK01Ygm
hTE9tA55hG+nG9aWiPSrIv+Nx/gp4bPUp5EjXBiss7QNjHqHAbdLMQDXYHZixZTLnxEtPWQBjeN0
wwlMnKpFVUGwHvyqTpv/1vstpg8Z0XbE1j9KgzWOi5eiuzMDsE2s4wMtP7vsNOjI1lQ6CWvnREqR
8UbOW2SwkCLMn+eNKDJpZw8wuReGoFwnudcrf8NoxMuSoVxuIH0jbg40cq0q8PIybyIxcO4RsgLx
GvjjRTXJSvQpazISGCNKsBIKLddmqvRmMfgP7Z1hKhq0inSkTVne84GEBkM6dlLtzpO2ksngmTjn
y46E4p7x7pser5EieAOHevUEdYpG5/it4urUeHVGuGu47NhSg/yvkz7fk5ZE+hzmtRFeAglmxUx2
fla/QtqrsiT6LhEOuY80Lzt9PJ8Vvf+oSF9QoDRMi1OGuCXqbhM08WfUVSuqBBzTS2OEA4LBUvt+
azQAiMQbipRspiwCr4yLjDpRta4jpaNuHYrqnk4PpTg21Z3qEIqNXz1dW3fB8AbA8gbbaOAaTK5M
M2BsfuQ/ACnUzVq2Tf8az65vwFLRNm67e71u19NXfYswjOBSW/Cr7JcxvY7MOVaL+jfYau7k1Gvf
44yVo/hX4z6Q+Z6F9eOfhWN0UDeSKyzUZXfALukoq2Hf7KUVpqF9eB1X5qd5Mtf6yeSQkYfgjFuU
mSXCxzLYwnf7f75wJUv+szmo9+ZCpzZ9gbhuJZtiCGugsW2WqZudF4yUFpyJAKqLhXOnPaFrtac7
/fXh14ztooJ47JbgwgjG+S08FYfyll1IkyJWm+pNlV+icPX/jJLRAa5k16pv1YHoZrtxmOwvObIq
z2kNti2HFdh3oC3+h6xTfsbRV645UnSZnIq//nvYF+MKwf//rwY3MykJf0rFwWb71D+ObobOz5Et
roz4hH7cLXFGLyJW0f//ROlNYC6KdFXU9yxDmYTJia9D8eBZyhMK6cFYTNhVmSUWxPud/ajbNTOc
URVzdhcxdUJyJDWcjotcPi+M1IeeddtBMi4+A40g2RT+qc4/55brRedRAHPQJBFJjDrbYEA2FnY0
HTMJwvnSWptSoPo4y1Q9EpJk1P25Gsr30HBvNMGOrNU/rcogVBMo6XLflrdY+9GYDpbNM2i/DaFd
5JnwPkAMnPT4bi/7FJtdwQrPlDH4SqQzKl6IZ4nQq/YkN9s8ASNKAMii5ZRbi0L8MS2SQqR0vFhp
+kwEEsnFakPu/dsAJLLQkJLK8TmZV/sa4wbuSK0HqpMGA/KXXcMVtOjbmottzHFmwGFDDMYlLrDs
qYIsewLaJsNI3av0mAZnIDHLJ0N52WuEaSp1WFLSvVHuHCe01WDLJoZhmlpcqxfeNT6rdavvRvnQ
YC5JB3x5BXvs6P8l+dAtdKdujmjaS7ElvhRRuKuqFQf5QG5ytJgInDmMe5X6n+T2ZSueDPGgtGt9
dmhVmuqUvaFQ1lGdCEtjdJPAhStZ4GHUUyeqt1XFiUH1woRX9wkTtFx2gA0n4Jho+BZBM+ImDue1
CNfRBxe5x8Klirag9He/vZhTtpsgmkYogqBWOGmAubGv2WNA/9J+Sdq3NIubUsS1OKR7ISV8LNEu
BsfdL9g990A9eolWlvW/YIQc2sZMFQQeV3VKqETzziRtTxHT7bl/jIQnJlDNCVSu0GZ3RTf3uVY7
KhRNViPgkNdlRR/m2TDW83yqCDYyv4FwV9m0yogRkCLOGox4GFAQsLrQMXGyG5dC1MkBoRlm5Lsg
soiZBKqvSOqaz8qfNSDhLadaMoORRHjjdt9oxHJagun4XmGZC6hTvNmivupUf6fKJvk/4SKBINIw
6U3+oSjFr0nsHkLFp9rUyVfAjcJlgwCTlgS0/ZCCDSDZkjWj3kqVFlUlFFqZVmbJIkv2F/BEAmiQ
qCjAb+wlzqDYYqfq632OaTchQBskGVU9mnAuLqQHzCrHJ/IqMvyjBBUzIovWo3UxrAsRzb0APWqH
odM/FcVp/pILd6OvnybpqQ6XQHRINxtbz8ReViuXrHb9L5aKUVghB5blRU7BijEfUxqska4oOZkJ
odfNPeffuQq/Ild49D2WWQz7dtUc+uiUgJzSISg/XfchF4egPHBtMCpx4oalIJ5odtk+em2tj2cZ
/YqzSNhq+JiII2BrTgDWRs4ZtHFZqwNjDC+uPgOhXJomjilLXrildGr9ryLYi3wfQmzzAiVrq1eg
7hlGmv4DKJDNHM/sLchIiP8QCJTlRBZqleuscETmKK0ieZMlV0iZ9wxMeVV42TnuglxWeYP3P89e
APtB4SXJIyGrvgZJvDQzIfVw0pbTcVgoiGGOnBp96iCphn8ThE/oUlCQONw2I2TlvymQt5o62xzZ
gouEDfCM1ligh+BPrG/aTtv230rlH5Masd4dLuWnP35xscb6yfjQLkkNiqtz2qwiaSVp0Ps/eXON
a6fmgM/Zwb+SzPvYj06l0Cx6nWBRnupiNeADYdDrtSiQobDH/ClZHK8nH4PponOEBCO38EkmLirU
m3/btBRIEgpbQZ5XRc2OJrsjc5+8tytUl9Yu4qfLu67ZLECbOZmHQTWxVwE1s3yWDbtunSSjAXPj
kiSBZic9unNTeF3IEKNbiLWb+E5VeqjJZCmyvyt2Rvg3MY0nV0C3wMyDZQV/Vbs2ZDor+mSyuvxt
hP+dlRVOC+qjjhYl9FXr0ihk/EdHKjPsmO8pKh3wYsQpw/LH0JMEBVSTaXQCwvN81rm/pmAx9aT8
qZM0VUoMbJyRUgIvovibDxRQ35xnmvpoeZQmfiadR9sXG0IQSI0ZPnUtOOWZ9ND0lZQrmP4rJKuG
zLF02caveXrWZuh0Ub2SZfDgyglwo5kGB5TsJ32yVUVbjr61xSrq6ZLvmtU9UwBYb4R0oLLPseu+
PSGfhcn5kd6bD8sPhnTVDd4KE1IfNd3KYAf0jxoLql79VhKHEvw2keIp+oZjluyUWLuYXiEQX/Sh
hBezJ+innCNM3Vk/Yubo81sPPjzdTEwDTEuNI/o3+qn0o4NitAxigmCmxTPTT6VivtGEjKXaFjTg
T4ImGkPb7L4nGJNWIm2uug+YUpSJIV0cemJmEVXfQtWTKv6WHEVhEWGCDBPEd3kRs1hbEBiN8YR/
y/CGZW4O285BeQpFYY+RhxoYkiv1VyCfRvlqInbufNVOh8o8oFzYomGX6l+hMyxpCwAlYitaDUVn
2yH5cawPGTW1V2m1nXK5qO3JDdYWdBNKszE+s8yr4pVeyBR2JXNn6p6CqTNeyvQtyXRN/02uwLyu
msSLhvEv9Xmz0wqnZiUQqfmv1Kj7PkdSeyG36OdEgiyZLvyQ7n0ZEtKgGCR/MIg4cg5dcEhG1hKO
XQHFJeZPjSoSe5PkFCr9aWYyLIknM9wryUdGd9WxQSvjyBkivwYYDBpGyXNufVBGW8OWrm/EdfDZ
0d2K01pDyx7kIweAoTcFi37Y9NDB2WcwOUAsZr3DbGsMG/o8xj0iP1lSQJ5u6H7ILZrJkPQgj0d2
SFX0ImkToYpK0p/FLWjGK2FkYd8Ok01ZyceArDXmR2G4qtozCxkcqE5f2xBnjHeKeZ1KbhaSyXEw
lN9U/StL0rjKY/kOzqRbVlR9KWh3i8pDUt9R6QHkGY4P5TNtni3/FWu/dF1yso7wZlkTGRMrDsU1
yrXJaRV1tgzKbdVjlfB6jkcuvck4IY+yL5vY9YKlElze/b7Cex5eY/ghhC/gDlQcOd1rnGP8DwSU
9S0tlqa8olMvSI/N13lMY7qL9RNYTWgdo+gRscXhv9Hq9LfqA8Nj0asEDgE7xNVe9J0po+q+EVNm
UVcxwRJ4Xp+peif1F65oUs71fIA+QFHZ+6NDDjF2ayZMDBve4wvJoTAehXXcHDX5oRV7mQl4f430
c0YmK/2A+iPI9E4nAFDNWIsvNDjUN+SWcvQkPgDf4fUw5gDugnDT/FXcn/mM73G+Q4Oe1H0VXznD
ZUkMRs/YK65eCtt8yyZESnxHfs+XVHIX/Cbaph6fwXg08HPjNOtNPOL7IdlwNIrJsB5bNLVHG9yN
es2y3mdLtJqZVpCSbqFyhhOLup1qDhkl3AE2djLiFWIRusEToZspf6SNOF3G/DKm33r5CKLayTqC
JFa4YGp9pbJbTKcB6JBcXC4d50sEpPZ42rAxLeglXm1/TU1PGa5Z/wHQSybL+X8cndeO49YWRL+I
AHN4VaBybsUXQmpNM+fMr/eigRsM22NPS+Q5O1Styhvb0RZ1Pg8aaG4L1yF3MttBjQ2BCzPyv2gV
F/JKT/dx8i/QPwlYZUaK8jLJdpZxsBTmBYtwoCuYZ8wriDuxNnTdeb5ovGWJM1+vdlHmFTg+EK5k
+Ckts/zAYrbDGyNlgL2KPIUZ2DykB2KwGjH+H+REz52zxDKAphCZzadDd/l2mce/aUpADLSoK+9k
kY205yT8MMdXk1UZPlCONOEeEqBP9GR6YiTgejTIp1IDGwzizBJ45km+2Vchh2hJ+ZHmn8DZOc2r
oyTVxTWbd0U9FiRJ1AtK7FmV2ohZq/hQO3fUx0QNN/mKF79WVjJ4Uck2y6OovZT2ZGH2f7mIVgWK
rG2UXhGH4PVh0XJAao3FGnf+IBvACKwbXm72J+w7Z6pcDjOPlqnQsoK5k79L2YsESAi97GHoZHbX
vC+FyhXHeq6zJi0XQ2s0y7bRF2mGXc6nwrMa5hz+3MzyZc4zwbq6Y/scp0uJ97XOjjDbIMyxoyna
ZYk1CE9jJ6DOmfYlu7FIZvPjy+5bJnJnnmh6RSxa+UjgFVLWO6gzBeaZvWlJG9eqTnUQp5vU12Ba
ENiEpU5mrA/HoNXqbmRDuMiA20ulwnOtXB4e8yl3A0fdGXvtVO7nqtaTzkAOYQv2NCdXifAIqG7T
gtZlMHE5MhHLfFwYfbAsWcIFGD8Z6lq1uNY8FPgeFuYy9rBZStOmkNhxwZ40+ilfPs70ZSC7T81i
YJ0MEK1qp2bmi6Q4UppRDppD/6F9IJKDGzw3Z3nqzw2jW6o1flp2xNnW6f5lkmHnOkqNsuYqBUYS
ttKq0vhCtiJ+y21PUwLDVUbw68fVLOyR9pUPiRE45jzXx1LB7DXmMmAqR005TNj9V8pZFE/usBSQ
HhgRhPwKDY5DZASyaYKtIu2jcO0ArKB/S7mqEXJBMvI5plvyt/xVCg02lwqGXXeFdZvCFBXytwWe
kWOTR96oDmHI/NkCLPARO32mlr/JAF9kOMLYRlsqUlHXT8/7hjEehGqfIs5r0nqS8s635iZRBSSC
1aENcE+FtiEoyMcWFfMR04TniK2jjucSCkAt2VaynRPgEgwPl/qBHUhX73z1pddfX1tbZTCPfbrI
elAZh/MlG/9A+mshMlPUDMAf0Ejueu1lcbdqxGASyEgTAh4i1DHxRXw30bTJgrNpOVu9kY1NYnkK
NfKgoaV6tJnZ8tIvRJ78qzNY7Lj9owE4WdixGdMqnttr534EHhxzRx3qeis05TsdZqosYcmkicIz
Z5x1AbFaihKwfrnebqjREpqMc1CxO9ZFQamZJgwqJjgOu3qBOxciaKIh6trI/ZJCgG1hH6w0dyHV
j4bBO0U0tYyTTfxmHPvoSMHHTJRdF53pq/BcsPFzu4EImN347FXJU2+Yekv/iLqaJf6t1E9QsZWg
m9KJySXeQelfOzzZiaPg2gl87jGjduVSxlR7XBixeDWEf6LKbDQ1qCt5E27aT4/ob5T+Z7z/goh5
MmpXTEc3YSUtyHpZdiYZWh5oYdLkvbMuLWhXWn8nMJnk5rEYIvA1efkhIlUmGkcEB87EodWnbVAR
fFPY48NoClz7Jj3TwTOfIVtlvnzvK0ossImSAJZlAOEQEHnzy0bZkl+j8y1nRivOq7z9MYCW2NSy
nbnEHZtkJR6KA4ZKUzjyxWNwJi1pUglrJzsyK9Dje1ZdLMldat7TqV418cN8fyi+cAzCKBw0GhBA
/vp58M5mbitoySj0BWvtUnYBLapknWZ6ZopPjU2f8o2z34xP00h3Q7/nE6h1O+Z0RHNq5ttC+JGq
E87pOLmIYOkSOn91mbr/LO1gpm8TeBNsLuayaUwOT3QEHgLKv1aYCarbFsg7A/AJ3wTNRc0lBA1D
Xo6/j5JJITHI6NrvXf8QpTe7iaJmb4ncMYZiof+2yC+U9Edjsyl11RQW1n7wjmo5wld4oKK/NLl1
oV2wDXIdAlU85nrhnagDVusL6Yc42mSLT8eFi2Xt2K3p1XUcETXelT9VeDN0Jhg2urfW30HtUK0O
sUilA3Sm2iGTRuYJpOVY1x+NFbT0wLAqO3NyRKfpW4YgMFF+KdY8CpiC/6bwrF1MJP+DHXoBm+qS
hoo5br2vTwYMX5QENx1eMswZHC+VQvPD/ppXaLDzU36qb+6N9JJy7e6DH4od6VujJsSpFRHasApQ
5RB98Rcv4zW+ct4ldIDkVDNOc140oLNwnTHuRay/ZkTsVfNsO/OYZ8t/BZlkylSVFu1fOfY5K2PU
wEE7WOXKGiM5Ynq8GaipcUdPXQrcZfbDVB1fPZ+QcxJ7/Na065DBWKbD0mG+M2FAeUCdt50Vs3RZ
zLJVtM1m/ZT+l5lSuOSLrely1Vu7CJfRsd41aCOn8S1/4/+/u3/ElcGdIpgV1054Hmx1VxTLFMae
Av5kYUF9NGyBCesuvjBsbSSbYFhQsICww3lNb4lTjCKCsZ0vLHhL+fCtaClkG1nd4hvJrGlzBhD8
CsnxmvGuGu4iNZk13EhGTcgaaE/yBwcMSzrdJjDK7g7ctEq2Gx5j+WwAsYBHAmUWkIPN1yRyukjx
YZTesdthgpba7q9Pcw0SjY3q3Pqb4r+KMdA2o9OvQz/YMgpbiCNtcYXnR2gfgOT5mJ+ev4nrm+cD
kV1rzU+L3VdxoaAEnyhp3SXJgDMtk4rJjoETH6X8D8AkV1y4scubdKFVY//sGzOfCbATXHiDVfGK
hIWmdHj7v+UlgcdoTErniGQ7S65afGBraalzi8fTmanNjCNAwklgzDNmdoaOqmfKoILhPNWdR7hp
tSiKFd44MlCQV2SPgdPds4m2wpbKVJZfO/zm4bKgnxb/jMkBmNUCdOAx+OlZScwGYcHwp/1DacFk
zlk3237u8zvHLu8l5zBZVd1C+LJdp0Op8Nj7KxfdAGVSP07cUNY8oftO4z0bvy9O6vLGk2ttzTlD
IRJg8mBFi6R0F91FoLKyehsTP65QlFM6kXqcXypYIzbvE0DQtoKITONJn/Pz++kRs7CQz+gjop/i
UaKmHovNBRVf5q58JLkS4McVpVKYAXma0+iVAKClTdDuAmnTA5WR19S6I7yv3lXNDgV8UT8d7aWm
a8tdVsqelqQ/h/fsJX9o8N179FAO7Uk9s2FkhoprlzTheDKzjixBK/MCJ2qaV0bGCYFPoRAMRPpz
+cXn0djpnI1lA3VEwUC3U1aEZHZkrfk02NPon0tjwsC1nRgUDXsXBRum9Wm6mY0qk4/27U/MaWX2
C8g0F+Um/ZQf4elsmKpUk2suAA8iTIMj0RN6lhRSMvf0elcYCNNy0jvAFVPI9Ufugr5HU8herZ0M
ysb9Nnve0PkfuCXg6TOVGZSl8xMZiY5pgLvn/z8Q8gT4gYdYeaBxHwZYO77uXxHSKcAd9LfJPmPr
VPFvyj2m+Z246nQPwQfjb3S9IPdUHv0gYHkmMApuo/xi8KKGbpZu217bp+MchFQVvmVRDRemcouL
4ihThwJmrP8EBEqowhIeYb7peEy/ixREO7JXnyx95Hx0VbgQWipzkOHn/CdXFcl2FRbUEjiWMHfp
AxQgJy7rF8sv1X0uCV806SsSZdYCcz1PutXJLa0chGLEF+EMSEogPkMFsyJBu/Sayaxcyk+h+m8N
YY6JXV75a3Jzau4kJL5DuXTzYV7Er7Q4ZtqtgsNk7mPrknCtSO2NuVZh/BLtQpCPMuzL5F9Yhzgf
torDtJDCVLURk0oMNxwYyCZkmVufHhvnYBa3yFgW/fhKVCLvVstQp2Ryu1S9C7OLHkZJptGAbWsD
VwSDxtgCWL4yyDTpwB9UZ7YSWnjtq3MPi8OOsIjyjxfuOtthZ1zcUMOH1W/GSK0246kcMWmLLsRJ
U6BtNUh5Ml8fsZl8afQhVGODCxWFfUeCTqNDgaPnt4IpVbYpG3bXBn6yXa2sOSLxQglj72PerVER
S/elVck8ocwvs2PTHQEHMwJHlWQS0dAQ3LLBDs8KaUv8NE6IMScFvATuIP2aDVtyWk2d2wBleQfb
E++46mNZYtxk/Qy1Tj3GcIEcE8Td01qTJnk4psWhBvYuYX/1w38NIzX+GuE7djmtLeEaSFCP4FY9
JWl0+OvaCTZLCwwnfTImh6LQEgTSvVJzj8BH1wGzbRhyleZdMbY+iTlnnRi16KQFR2t46NLc7YRm
2iaAda5MPG8N1UttXUbqUEw44YJMkj+K5oLtTLpI6mTeAcixq+5eexQT0lPwrvyrlJZX4IoLi6Sz
ZIJsDLVgXdgckf0r5kitrCvzLSV6QR/t2L+0U9G0+/qvVzf8akTJpndHo8RjzTwKwZno7gI8t/xi
yAwMSRgFJsELtkoerwR/rwkr+qk+J/3azqN1AQwY71E/z5yD216BFjrOXVIAQCcT5B7YFG5x72/q
BgQtMrjafJjoMn2ymjX348CI0tqNyRiNKExXWVb1BFDTPqgOcnNzyXfWpIvAmd/I8FMimr+ZweiO
2WeAhHkUfrYi3UL4gsBf0dsUJ1f+kfsdtYLKarG56jjoBXPVCGvkiNmoQYZnAWoJXJSEiFKbSuGL
nxSroxpcmvJgxNtQ2KLZTCQkKZtw+MEdSzaUKjDLR9O5Rg2IGZA8tlXp7VLlBJ+xKU/k8ortioFw
vW8kjgZtRRYUkpSiOYbCrVuR71t5WF3nLT9Kb88Y3cQcavy0GCQTxFzOXKM/LpO/qL2L1t3RTlxU
XGdYSjd5sa0BowjweqEQMbsCjkIiixecS0as/jz5hRZVZtPGXDCcnpsdznq+n4tVMz7Ehc1hQiM5
hdGC4DFAokZyojzDNQ/BCR1DCUR0wB6wd+KdP2z5hKYACShZLPVTYttMVn0KrnafyasuZy48CXbj
AHUtSwv4Sn4CtH8eZ2tkNA5i/UGD6bEYtcByVRO5feDvGXM6lC8dVdesTf/b4unqln7zrN1vImyI
qWj0w6C/IJ1AwwVzg2SbybHtI80CvRw+S0gI63FYDZ4l3LL6iYHadBdeMUyA4AFcHPnWpSLqjB6J
LQVtjvvmYffEIxpYy1iaLdhNBIlzcWDeZ+fDj9qQPrOBViNkT+Y1vBZUHUzvZGFOBrKBlGxiMVR8
19FRUFdWdArzLQZrlmm2JO4Z3eIOVxeCC/2FSPG/oTiV0s7Q5gnMz2yDRkmX1rPRXoRVgHRROIcU
a/pw8IqduXDFHbKUsplZRINQ6dTRpgOGjCdPtQN9K8CGJKRMmun9+BO56RFOiyw/+REG+cj7Vgjv
NFoZFeqaehoAwcJFxSERQ8lpq6NKhjRG3jUeO84StBB5c2V+W/aUDTTiB69eKiaT822FaoNWKE8h
6K+YtZf+0xKJMVlDRpATPHRrxlFRsMV/MB0IFbGY1l446P3wUlNUMHSInQccmERmHgEgb2rqaApx
xeAtoxtecuXyLDrBGiUb75wjHnDy+QAdgQjAkdAnRMJTyM08po4BqTTqt0U9khlLa9iL4bJ6KFjW
We+qf1C+6n5OcvZUTeZab/fYu1N94zBnUFBVw/DhcEXJHo1TiYEOrcbB4Is7M9mPTR/R6SjCtfkA
CtB9hMbG9afw7DpoSs7ClFaqP4J2rE/7psWhVcxRNTzhacUEHZtzaGkiphTsuKiL3XCJdElD0CZy
TvNvQnwb2ZSType6Duhxk9pUSogarHwpoRX0rLNeHjV97kQLStHIog63kZ9xD3c+RfgCkYSnzxHX
EFrU6hPRg1vFgmNXU/yJM0k8OBGdGRorKC96TJ8zdc1X9y9AxaIRA+a+TaQRaEzYA2pYj9A0bmdc
O6gZHIPUL5QwU3xx03L4DiamCDnbOGGc7rLIRThgsPNL+7dafWz2aAyfSSWw1nF6BPVJBieMhAph
j6RfXfHkO87ME7rl2vMIfAU+suFCKrNfnZ2iT9ukVQiBuHv57TP97jOBMpcdA6MJr1B8yHoNaAVN
giE1Fct3idq6nWsQrflPxZiIleycotY3z07joCTSsh8DMDH9k7irLhH3lrMoo7tJ8uVw9zEa+gtj
a9HO6MNZhGAlCaxoOkaOkoWLu0QNFXg4+Lel/hPSRqjNlDLB7QsGACgSNkp1SfW9ifww47vvmIPW
gbLSsEDghc4YbPqU1IO/Iux50loW45c/u/qmyi6TUOx/h/brVXtFfgfm0w0iMNOvjjV0pqASjtjr
/EoixuSXK8VzkfWwKB0MVEbIBAPZwRVRwzem7aWZRJTL76E1yKNKrGWcohym7+hCqMIJOAB6gaSm
ufMAlvRvQT5bMMq8p8TTHiUvbHeTILCgzDIWkuFI5N3UGYFpNI4FuwuB6dGIuC8QDHkg/kP4mKrk
zkRVnVEST5EkT6gxICg3iVHOxOzWUgDWzXsgpK/NwpuIVLAYRp0OgxQGrmy5cpSvbISq3ONS3CZE
sQkGyWAIuvL8RkSK4ovTwmJM86N377I9w+9P+hFDNCtLTHEwSFmaasPFEY6ZuC+qR8kVzUgMI0Ay
RbLMucLngUQFJxw5zFgZmZaJRwoy/leyljpDxFw7UcCa+dso7kMPS7z/ZyKxSzt101F537lz406D
krngO+acL6HPl9JDqi5F/xfHvzIn4aiSkS1SoRnpPBt1WCvKsvS4cD1lGhH5orELLzGHmDqacTwZ
E+TPkkLiz23gpZDdbN2i9BCqfx0drwOrjUenCQ41dNYYF0PGhEV2/rWRtZNq6Gzcw98KEVZGP61b
xOYd0oqaVL+L7iXJ4EJhoMwHgHMQs5TyrLo3D78cOAM32yH9/EVU2dkAWhznN1T2ovlPoL33CD0B
61moBzJllPgh4jD2fSbP5tNJX1L3S14wBoEXr+hEdf86GTqCdo/KamqxKYPy0ztnOPMiIJMK+/SQ
X3rvd9xG8bwQ4TDJVGsqBNYavbx1ztGc1Hyc3ReAdH7WWS6pmEQTHvkeDXkg/7bqpUUR1pQ/CkQ0
iX15hqzCMxbgWcSSKrndd1BjK/0QR8tI2CnyUSc7M/ptPG8WQwGIkFs6pjeBUJLZlbYjFIbgTuYu
prl0QmESIIKnbBIV2tHepZfD9IuFHycZagAManB3+BYMQDQFHmt1VYRk3oJ2gTkbbAeK46F5u+XK
0GyZjofS3Xf+VUo6jR1CFU0epRzvvYRQx18IxVaG+aW0wA/1vYiiWnabpRqEdi6AY64EQhTzaVsp
C249lswJaNwElYLjnewQtTm0yWAbJ5veugRkFaSPJIJA7sK22g79Kq13BnxqJiQ9zpuQhowvZIQq
D92tbxnxRTwax/GZ8GmyvaqbFWCgoWf0eTJr5KvE6cFzLoifoSSkTkPKgmze6m6g1h0KYmXepx+p
CGaVfCOcIKpWJn27fk96NMXDwy81ljY7IwTuAmyvz2Iej3+9cmnADwGcqZJlAxLBd2jsmTgH3IAR
j4N4SLC6hHRmbaEcjPCv1K+5fFGNAqF3vNNhV6nWCHDqEYyF7OYAE6IZhKtmOyF5eSQ9puFK1HtQ
2KzNq5nGS1LGn1pAWJi4NmaeRv0NmPjWVL6SxkuMpUzol5L+V3CUGRYkOgTlBFvPEwvTV/A3OB+H
Q8wL3zoACyf8esabzI6V2JvMA2GziV89/mUGLIwLLBzvcjwHIbweMwERPfX1GDy+yXsklqy6kE5y
Sfto/txZwhyPPxstA/23H7V6jXXOvGNNBHR/VpIn2lOfsc7wNJx1ADkhJBr6VHaoWZ5RbKfksAyv
AF8b2hCCRgpnp7ADA1xYH2tvmas/tAQcP017aXW7Q3GgnMoYy9sXpHHCkeZ1x8I4+8ladi5DsVPE
vQvGGfCU1F6Ql8SodITTi//DsKLV69hgyrXqvo7Jlw+Hk5pwI8MkNNxNRqBnn9wFJlvODLjTQavm
RQVQl3ZKweLGus+ptg4zYwfwD/6ELWh1mhsGz8kYiKydNab2pUGCzLVrGIYt4bSCiRJZJet0ijCP
mWRvUn0pGkgbbimWtZxi8mbHwtmULxGq5FxDCp26NI5Lpj8DhGvpDEhUIZIHM4Y1E1l3I8dTnIUI
LapZFIyYybmTzWM+RrbDQJgbHbRQ21JGQUouLpzqH1rGCYgKPiAqY6lmDjEXvFupLVyVhngHGj2P
Vi4lQQ/vWc3/1f6SxA9T2/up3evLQrySETtEVLV7aGQhcnBdmwEK0OGuS3P87jXSOfyk0lozdzPL
+qa9iHBnEqsUnOxxdE4/nsqBH0j6xC2sOgtv0cFnPqYtuhg5xMmVZtqAFG3T8kEXnq0S3sCXW9MZ
Gqe8ffpU2E5prh2tXonSScYTkovyLAAbKzTMeJk516jBTGnZ5/8cmqB2VQDa5yI14/u4qZPrbcTv
IWOPKIovrYVUVbHbkvgbgmOa07tWe9n76j1PifYyk08SPyQFP5CL4zJcYD/JOfx7wZ14ByvOj0JS
kghKEnShTVJEz6b/Gdx+OkHRFXW3jLyFBgqkHxlTw0VcafZTxZEgE3IjVLBlNYDnNZK67l9l7DpL
QcwPZ2DA8LFr8QBWOuRMGHlO9Ex5tFyEIfIlIJ+3GLM5Vx6LMc0saN1/s+FfCwC80VDPD2/L4M0d
7RAM1eNslCSz8Df5ItDUkBDGw6IMF9NCvGseuWsSDBf+iclZ5pxazq28vAWdBsGGkhQdSQrAUa8g
2q5r4oJ+S+x9Fltnc0jo2AC/M+zEMpiQ7qkVP2VyxGoyrb140fsrXVxI3tWoPYykbGtx+Xg6JEuu
t4EM+26iKz89m6oA/0KmfiV2xjXi4KzcIYmSVFxmNf8e0B6uuEWxmFKVCQe2ER3GTqzySKk6Eh39
aYhOUaPb04SpJIDHYCaYI+4hp3fkbiLSMhFC4LDlt4ib3eOct2hrPXB9XcpskjyfPpsCS1uIqAXx
3qP9PCNwG9e0aN6p+Z0V0LhFL5esh/8V9QXubO0xv8h5shmIAZYjoI6kyzU0x7CAwD3CycgjConO
pXoxWXyMiTi1QNdJdEfOFiz8xBWSQAwx5zr8aM6zHk519yzLV+6vY3kjd6dUOIcZFkhWN1xuAWxC
0aFWpWst3x5taaMD9EAqGRMoIYIAKowBzPvKyLAFa/7UT1T6WtBx8Te8Gozq0OIjSVYXFXuuJlt0
uNko+rIt4z3FerJiDd2vAXsK+7R1s2jj3a0R/3SirWZ2aOCWHE2RbpkVM4e5iVDQu0eSuQiwr8YQ
lJBDkfq8GZCdLLWE1UM58ywAu7ZZrWHyTEhWNdidzl1zm5O6y/A3gzHUliQn14sccZjI/IIanGoR
K6RKKRZTh3VcrCXWKV0kyQejcbJynaUStCAQ7NAE7zhps60OFp4CU7m47tiG3iV4IMFBUlcp4Hxl
+M3Q/vYFswhk7GhMZzMVsUVGAyIHDmrSbykCFwy2BlzI1lQI4iDFIUKeC/DOJd6XlYbBarOXSWw3
XhrfgNPS77vTEF9JitVaL5Nznj/EDABoma9Fb7wqMY06FEclOjlhQ5TjJC0o+pOz1SA6OnblvfS/
Qj1WmfzAPd581gjdx7IMyvlZXcCaeqjpFY8Z/QqXNwuU3DNQFbnT6p40Xz+idETqYVrngoQfTA2s
NBHWtCedcCHNktk44t4y11KzCOplZS1DbgWKPPEzSYd1Uu6EflMOTwXDDjJbcmfGw6FAw84fDsQA
ETgsQJ/ldaLx8dnUnhtAllQzNSyQgC4novuQGD9r0UuP11nxjAnPIUxLslZM+RvCT6PV0O6zbGlK
Y+7Vs9doTNdSi1hva7qr0mcozVVTvMbjtYl3ZkBALcLv4DdmdWJ1v7WrzhoOSDXc99VBIc6g2niS
yu5zPBkU1/8BnDAJGeCGSBTKUmO278xrU5kxIuJYLpXfOLs22T0bIharKBkAKzdAmwnGQ+pbM1tJ
JqzT02NgZrf+mLJWVdpX2j98V5+JY6RqIfYA5qvPYMWo+3DPuMbSadBZ89GrsIPDE8v70K4Ap6t+
d1AFzq/hVefPaYTdTWMIKEdTDdewZl5CAV6ySTgArGveQVkA4duxnCCYixnlgK7I3UZUrRZ+5pz2
sSXOjCWYQ0BuiqL2z8vxEAe/DViqtP/xhHrSAl9uVVZ9G0N/G9EWR2OPmr2Hmluh3nQ6ZJlMrdKv
B5nOxWBIF5TdYZQwIkcBxiioq//lWJB7eqnKP5jBbVLGa6vJaYLHBImv0l8SZFJSeC1ASfuqvlJK
f42QmAFRxibSiS9aSwlMCR61tzqvSV3LGVVd4+wtKoxEuN5NfBHUWnyn/z/5hLE2OqIEH1WUWV8D
/1yrzyHB4W29hAhp7FiZHsVuxzEr5buEF4z1nxCgpsXcG4hH5taEU1Ckif0bHKVQbczoWx0K8vYw
rjM5bvJdBv4QuhgF8EsKeA+MayIg2F6MZmIaZ/jPfKTK03SCqZjeTEaM7mmsAEXvAoBp1mn0z8hY
eB10SsP8WGb/OhQ9qr6RxafksyF+tdHvkKRwDbeJeUaIwhzCTfEarzvHDsod3VFJR6tfNVTfQzxG
j9+V4UMyTJK+kEptlHrtW+yPmnUtHaBejzStUDx56j8XB4egpKOebJLemqihIvWQ6+88Z5homEqE
8BXjM9A/uKgkg0dohtd11nR2h5CIMGxx17ZvAzXOOLBatRzGyiXV4ODyuiWUrVuS1qZsYUZmRMIE
0skYvO/Z2g8NGW9TMOy9oU3sZNiIyQXRaYIHj4g8jfjThQs9YDjiF6aU8yZCseIsTaNLw31d9CO9
4cetMa7sRpNb+6OwewDiLczF9oxMovX/UKl72XziuVsGDk55i3Bt1UCIUWTmko7xk9kNyF5zbacm
GG/vQXZkJiHLb99wKIim4UBqBMYG7o8VHRJ1GxAY6ezb+u1DI4z7F5/1VGeiWZP6WCY3YuBtWcVt
TQ6WWbHlLDls+cs5VOeSlU1N9ZAivFBYI/XOfeA0qTCfUkgPybzHbx0zVkn6e6bDLUReRA5PFb0K
61qaD0PI9yJ+yoFN9KinlJh7EmnpkgLoEgK4JNIgzE7wP5TapgkAWOZ5DKkZ1NbCtqSewOMBayaa
pWA+km0Zu7bPsZFCv1CyU0N8DoPKuHlLiN/53JHtsnBypFOj3EzS0K21ltj4JnA963gNQveBs4A8
G1ncIGrC3WSPbYIFZq7Y2lQxZb0FXdNcdH8uN5uWJwY1kREfxXbd/qYYR92Y8dQ+cnhf1oW2ctQL
X3sqrbx8psafQZgl1akf5rZcbgXMpB4GYBkrhdFdPP5pag49OADDXa3/Fz0gLGy5q7n/0KkTey4R
dI2lTZV+mKjzpmjz0tin6olZQDxeu9mSuyrR/loRAIv58Isju6jx6+mNjQTsWal+jJTKN2aslZCU
FH/E5sXDuBGdPfWaq29ahxHJWsz5pLa6uvtf/wdrRLXr6JLxGokCBDIBhl69wGVkHIxWXoCIvQQY
xY0WiKX8p4OZdEZ8TEmRTwyrCgreNRzCBcQpYQVW+8i8s6DeLPncujxJgTwV6xkcQSIQhF2NPhP7
vB2n4VxRLZzxzjyWD5ZDk/GJMgDqpnQ0TdnOCuCPjYMOPJm2rTLPhkthfqHKrAcwBf5PhsEFYURk
XkkIgj129tTjgCxDl99WRK20Fk+1czRloAcApQbrLDt8JWvYIjozJeLs2JfXYCi942jgrLxf2btb
GXMtr9zIwjbIfyInXBRQOAUiSnO4AXP8MRarY4NlpDdUWFLeAg05/xxVekTKXG0PiklzFd0alET0
CroIzLK/cIrq0Dr9fGGMc9QGxd2frKOx+VT5vZUfWUJ05MFC3y67lxzxV2Jr7VGvCPuQ5qYPQTFy
bbl3ZxZ4b5XYNlG/2LUrreQ65ZngMql/ixxFJAdsPJxI8UBdvIiGYLIaLxgwQLOAQEmcCgblmIRB
ZahOURvPJOY8Ir7qdF0XhNecDPZxuBrxv46N8H5G+KUEnc/5QqYUhbkHyGeSev4uIGqisq0KwEJN
CMDSlTFPC9pUq+u9EZqTTtobQIEGtF5eUcwZJy0iy1vUEccNVz0233+ZYUykCkBjXNpxRl+sr1r/
n8kuvYW8F5c3kVFNVvxUfN3ZTxve1SSc6cYmEM255BgTYM7EWTL+VL+xHk8V8FduQluKGmzs9Cc5
wpgCUr9Pd6fUZCGiZwMLVnAhtyXRSeSClmjFWq3/EZtghaaTYCrBOeg1D1PaXWPlqVBBZWnwM0oF
u0ZbjpoJ5AuKq00z643wcZS4j8qErPO2aNrC4qa703w99FtWkJHLU8SsqkxwHq4znBAeE/i3q6xC
pAYeptu+JjsyPWFclxAcn/Dxid1TDwjrg9gqzIFQgiTkYd+hHKSHa4mM4Yubt8yrheAsouU0d/Kw
xlgX6ri+KJ39k6xPFapnFHPRPBGJQngV2ZLfu+F+SEMbBrsspo30W8o7Aem3D4IA33MyN3E1O2sp
X2Y9AFOWNlgs8vpqigBwKbdgfW8xtpOJ53ukXvFQ2NTjqTZ1lbsUL7Xu0EmL3lpN0TnlbII5kj1p
wU6NPYegKpNVxshGs55VRuLtzGvWhQsrB7PPu3tkzs4PIBsx9xcR6uKdoQlukMWk/P7Jr7EA2vAW
1X+5c5PbH70GH2KWCy3+Stq6yoDhLDV1U5P6LGpElzCjQWWGx+Sqoy9DexEHt0YFnpBfBOEh4VTz
9h0Tg9a8eZCKIDAz8uKQbJUHZu8wWNitlxI1/BkILZXZ1Q+k6GQ68V/30jNncowrIqPhUlCmU2VK
8OVHMnLS/VnNMR7Ql6Bh9SJmYhviRG2BprDn9nLCFi6eQowIJA4FdXcg7XqaetA7KW+6vKiwBGuA
+l2we4aHbpmrIdV+fWTZwcu1dk0OUNK/OkQPCvIzTZ9FebYIIiqddVXgimDgbl6U8E/QToAsSItb
qYnzLCRlkQIDrHUoZ6OdkEg0hlzNn46/P5ZvHnKZKP/EyRXb913hW4rdt5bdY6TOFuW1y8aVeXIV
ahOO8D5SVimZtBH5jShb+PCt5JjJS00jyoPhcU/qav/TWcu6/4+j89htHNui6BcRYA5TiaSoHG1Z
nhBOxZwzv74Xe/CAfkB1ly2R956w99qPjOTC+Sb3TqgdNWufyuQW+kSyMjtkrtOp7bpCJDU9u2nv
zyhazXc9/dJgQFli6rXM34eIqKrD8FKaywiconyXi3NGRVVupGib1de6u0m1saqUVcfRLd2V8CmM
51h1J8oqtXcGYVxhb65ZJJoI36fwfY4eS9SgX7yJ2VcPCKCt77JxyNnWkiV4CjBm5uOfMbA36Zg1
gQDsdwWWylF81qPvrGLySX2ytMkdqa4q69OwR7rE7G7kpB3KWxEtaqYJ0BOb6AjFnXbhD/U9Mys2
y/wUFzl+UmpBzUBKT2IUymFWpidKUOgDmEzjmLr8wSwKFQKDuxF3wXgXeOOq/WJsxiQvkCvxpml/
SUDENBuid8O/+vldh0zhf/XcebqMgqDHTtYRFjE81ebWH6RmO7ATQC4MXVRPLdanuyh4tuxN8+SW
94xcsp9Q+uah15S3GhlOaECQ3nXhM2ThPPVnP7iTO6wwDjCTJ/5YqCylQX4bDKB22aA37beMbt/a
dDDwdNnV9F2dJ0hq/onyk7Wm203MszcqozPcjKN2HKsncZ5SfgGDTjSOrF/oKkzzMFqvoP4MhH9E
sSfxfpqQl7iLHEymx9d3rIqW1YbESE8ubhaJ6RXbeAZiE+y32CDJpkbOcmClixGzgNrdEcVmXnKN
JsgtijsYiNVIOIdooFIFtJvLoS0F71UTnVuNF0vdGsI6HH9DNxtXAHPOfnIqRA+5Ev3OIm4uVcyG
dHROgwwqwfNS23SJiHd27PFxtmFgoFeq2x03HxgxNoLwmCIwFE7/YEWIyIEEiOSdRQHyNCDDfL8Y
gdPxY/g3wji4NKwme7SpPDeNdgLQiXYkmd/y/BhZe3zROVs+AgUC/Ol7utisOGRs8gukRcrTzJ/0
M3IBXfoog7DnwMm8RtmwKF+O1nMAZzHkkpg/DaJ0JDwUsYawTl1Z8JyJevbZ9VYZr5Pl9O21Td5E
ZhKpftbjyxDvefrdeeGjrktgqRqfjs7d95mKN2Z1Y3wtRpBipyLYBaFHRJ+gHha/O4xLrKOro1B6
w+Ck6bUzD5RXENXXS3xHuNZhPaX7ZuDD/dM4cIM19XmQOiHiZEw8OfaTjI2gQwbyxAha3lvqObeu
GYRYCjgOfKU8K9N+mHdD6ogTiRB2EoImtmHCkiqtYALEMoK8C1FFyKDN+pBJ5S6sDw30pJ7h2jKJ
SsEzsCXkCoUPKmW//2Ji4CKrZDrYFXgWN528bdgrNhXQzlU2eJP1LtCqTEz4G+3uGtWuCJ8y/B+t
5KrDVHlXAjy4fE2NnWVPG8UJ0DBsDJQjv1J5tlTFjrJnKF8UNFhhla07vIh561Tdl4SoG9BPgMsy
AGJjSo9R+RNTbD7EOp8BnUlMeaFoYkm4T+YhUxn0LXdpcOBj10c74fNW9FtaHwdm6IjdCfnk4yEI
mpXOCGq4f9TToWfLZ45IvZM986hSOxv1vbIONI4QBmOsadT4RFwVxkdGonH6M/YnyWJ/OzfA+cAs
ejrjPvU8sttrYnvmIMDQmu5mUGJical/ILMskr0owdG2byYmTmQVOXp0JGSjzXF8vEnpQ2s2xkjB
Xl/qgeTS1p2rVzSVbldfxhDNE7A61Jz8r1S3dH/6QOiG9eKqYMpTLytKHl6Fu4cAWkN2XHQYcDoa
nloto+mnk/eXf5fRnyKgJfM9tT033Svwb6NMkBK2CZ61psXJxXAwfK+Tq4RvUaieXXfMkMRLE6w7
R+l/R2SDlvESAmy1uyo7R4BeZDjfcaTYCg4niwOfKmfiozJKwkD9V1J9gTUjtvFH71+ihkt0S7s+
iGeDTDCFg3cpDVEJj9wAAl1V8A/OL0tKBWb5ZzB/qmw157cgfMbSyZ3Yo2k4RxJ5mzUz6lD8Kb0K
fO9YYMRpr1l9aXlZJPVQN4+KdoEMnSI+ytxIyU/FJsaAmNdvJ/2y7JQanB3myCN9b9rzGGHDIo1a
lvgQNZzQG2REYnXBbO/TW0zpTkLmJj1zQimGoCADntpcg+YzHKPPnCfdRGQHG0J761iuiHHnatqv
HjKRslkdOWy3V6F6bqt7ImqgXLa1dZK4QWB/MulLmXoVPEf82zVk2paLxwwekoWcemMZt9lk28PI
t9aAkyD1ZX4GujlMljwvgwzLM7AKsb8V5e9CMAyhlGGVKp4SpvYiml26HaRhEuariIM/e87Se9nf
W1TV0nax7XvWuYA7kiBDIMqzWDSnQMx8jvcye8XqrQuAVT7zcFNhVSr6pUHVFCQ/rj1He0U/wL6h
HVTTcivFjNjlV6PgbWG4ZvwKuGvlNVWSGV2K/KvVd9m0g0kyyPpp1L7UEfQJueCsSJJfMiLRLpBa
lMr/Qh5J2u9lS1NgPx0JfV2O29tIEFyrMIOa0P5QLhtumh9DVjesTTtxn0hHU588NouANLCxIwkF
BsWZZflXM7xX5XeV2Gb9WTLMTEJvRK0x5AZPBXqHY0FILc2B3tk0sJPI9GZAsKiT5k0qsat310Ta
1z74qGlH+S/p54kFtkqQZHQr5M2SVytjOpAeso6tgGlXa8mXhGU7fYWGqc8MoJ3QKiJ/Y/AjAX/q
Tlq1s+IOVfy5JZqsc0TlmtZXxhkF7XKnvXzpiME/Yj2HvwjTn8zcik14fSgQXqv+R24dg/K9lN4l
gr7ECyKjlHst6dBsIwDYICZRzF2g2e18M3qXmT5TNVCEVDhSvk2TawLqV9u0OiQVZBDKW7xIPOLC
FqPNShw9H8WDxlez5xqKRGbRbldBBNtNukiGOMzj4R/sTsN46I24KrEqxP0vq+dSPdc4EOdb88eE
meY3RAusHMTxrVX5M4xzDfXPyEWn7D/kGebPc8qGtRxBHBSwoTJSm77b0NUW/xS1U8sCZ9GgCwbh
L/lB7h49uHjMFKxf6TXphNTolLeXKftC+UW2+13FzcIT1LfWvsQJ2leRG7bhKZ3OGgvJetlRSvfc
wJm+DcnzABpUBV/TMqBUQYJNgIpxkt/CFvIe9m+gZ0ynQej77/xanE6ugL1OE9clvh5uDgSG1dqX
IRJxPl2xE87DhXUciUbBwOrCTTrofN3Am8NQuhvX+RBiNAndRtoaRrgDH6MGx1Tm0MifZfA5KR91
5SUFHUO3NywiCNn8go3g8ELGR/DUE31MmWPRxjqFQK1n4zbiijA53gTCHxlhmAlkPmoVFbOmsFgA
VsgOOvRvjcFULWAbIgKHNRnv48RhbSnVgGdkl8qoh1Un8Y41DNLUDFO+M4v7mK0R0CDC1YINiyxy
KyPFbZXvLMQAjhopSvfC/LvslMPuXlxpDuzK4pKWEUcb9b62yGuLbkpprDpkPzMDB/SDmIhonCGU
ES9huHrxXXB9IwIjcvsghmiJ+50eGgcVuWbEaHeGa9uqdEbEbhUqtOBjNG1FyLtZyIYGp0lNo5TE
DcpTZKPGdbYQ24W5l7LESnWnEv6GnmJFYCjiBI1yrOP8Wut/PMidcOkRJqXMWdlXBeU/lclLv1iz
CnaF24Dgj6x6T4OOWBdWOHLntDXAtjOxy24ofzXjw/BfiMkSejmCYFtj0Y66EcYSViH8FIKy7SuY
/a2t1+flJ03ok5RaWAst/0xyYfh/SsNW4ReQJeq3+hTHrlSRj0YPXVQLX6jDnSNNz9r4l6nXWvtn
sJ2Wg7OqDavqZqO3lSYXJneYn+GFSdDxIqfEDwKUhfmIy5SBxsdnil93uErJt4zhcLNGvSYJHxyD
fMnGGKqIrhUBbiaaaGQJg9odecx0l3xMoYb/pWJHicFeSKm/j5sQ0e2iD7W2hGcFkKTRSmtMww3T
a81jGRxksvGaP43iqmzug/9OrhiJEwws4omzUoYPo6/zpYZS0aLpIbUmO97WJEGRbTTBgeOMwLsD
PMX0HsfMQSz/fHr3ZMRnhHmRXbkvrgfFdytcmjoPcSMzCIDqw50sTOi/px+twwafIBuqljcGLReN
9zS9ohSEIof1cpoRDcYCCVXYOdOe4bKREX+KGjZ8b3Nf9OJBJqiXy8OC+UIgq1C+S3p4tYh6OFSE
ldkgQZnKQv3UCLQdJ7q0dA4jMr9RhInaptmJIwdyFBCAV5HDLLtuWoBxIqCicVk+v8SZJ3QdDtDP
BhRoEMZy0EK58KUAmMouYf2a+wp26E+u/7FgCSbLyUEwzuKtNwi4pDgeNFwPh2A3InRM+Iyrfgs6
yzFCpje5F2bHSmK+rr2FFYKzBB5ih9l+BHEoTVuTA6LkP1f1LyWTkJ28yp4CigSC7NSN/LzladLS
gwkfZNzk063ncYZD1Ld7Q9sSDJ2MW6wZWsc0escV2Y2gN9xRcmqyAK0IMHYme339FCMDsVfj1N3F
DNB9IXpgRqIkj7rm02detZXNbjqalbkREEb7BIEmGE7zlJUX2lA8a6JyEUXMal5vELxLGMC3wqG4
SGvg/CvqXugtCALkx4DbpnNtL8L8bXbH0iuxdcnCdggXQcECuD4p6TUzZLehgtYMYDvzI0zOS1yf
zoc3Bc84/GZNqAyX1mJICY8UqknwMiibS97doPPXOYduzSKlhjYpYs5P1vydqApSyFyLYnNsHYxU
FZ9ddVKJ+SXujvd02VTOxi4yuCdqm5N64v+e0/5jERGnvexkEpef/2SBVlW/3aIbPgwd8AHh2Kiv
en4f5xsWq21abPtyi4N9+T4xX9KTS58Asj3CxOKOiYJDTd2l5OyscZiWjDTS8DJ3eFuVR4/Cqpex
ETq9dmb8Gc6jp8vHBTEBCiUhSfOPiarfiW7DYaz2HhbhVxpaa9H3OhMPdOuvTdGdcIIvgNp4My0w
pYOYbJT62Vmjl9YbQHHAos2YhbrlMOIwLRJR9B2mELO/LnIXFGuAwWOYo+VJ07WXhA0h+BrkR99x
4sMmf9CqsUka6IXKrSIBIEkvZA+FFlI4AqDrY9p+ZHPED4X25J5auOsi29C35RJ8Xra7XHmHHI78
v+sPvgErBEjGiDcD1KXFEIn0Dxo7VnUMOEzmtuURYZKkHjP8ax1x89oZHw20LsLIw2HDHypyyFzz
DTWKmDHcH0C4XxH3Gvgz0abE7b+2YeMLuPNZg++UWNvzRgLLgIbPedPDKzp2GKKDeI+4QGbBEvOu
VTFPDlTwI1+GT9+gCAw8VcWN8cWNC4dt+kVMSktN8seIm8JMd1xjJbFBLj7gbkfqtN78DMP3qBzA
QVrUJzi2EG/XRJoSTzQgC4W2f2ilb3VR341eI3llRCFG8TmBGSyJ6yM2RUFZcapLh9daKzxXk6lm
vupuTxcV1xAs7oaw18dNorh8mskec6c/MCPIvXoc7WEgKGz6KDq6Z0It1FBzImQEY0HWpasQC9Q9
6x7t4HcKdScYKfs+Jvm3THYRTsroUPIOk7Y+NLltGDeK8I5w+9SrsdT6seIqJYhZvpqMKeYqR4hh
0PuUJqLQj2o6ZRIkYpbgPc6cBMtPnM0u7I/VMqezcmWnl7dU3ywS5pQbRaBuN5i2EMurppdFB1ZN
6N/NHwmoNGaRLDp2xQluyEqJFtTWwRZCc1UKu7k317avfyCb4empUHUyZULRk+CJCEwCPEhlMONd
/6ralWpeK2aHHMR+9y8/ZIXvFjn/QyQW6psZh8Kow+Rj3EP306FIfgwje8KRdXCE1ohtZRHei+Fb
qpAw1RGrUMgIHfMx1evkM0YyqiXbBL7V4xcT6+Gk0+3pCqU387VqIUelidtpn5UfOJokOl2AaVMc
nyUSqSl4tSClFqcf9yyLqQGRADJai3+PyfdcPGIsUQNxJPOcMHbhr+V2qdFKZd99WNMmASsoGFVz
3HFtkxf8zNoF7zY4On5aCfuhVSALCb4iPhHKO1wJmAeICge3t1r+UlGGp1kGEaHPjCHgvPSoBn7T
GnWpYmzIP0APDfkAL08zebV1Vhr1PI8noeCkYTkvhcVOj40j3CnTP5h+9xhLlR8QQwpxTEyuzL/0
Vcr1O4EDxKp1hKoYJPSpkF8SVT/kFZ6WyhaN9ZD+LWFBQJ4q9QNXZgNeVFwkCeHKlkp2qdsA43dp
7ZplgYLpHSTuiLRwyd31Jtxqzd7qsLmQLe4tFnnwPxRnLKKsiqwUYBIYqvMdHn21Zz0ZccR7M6Rq
bkOo9vFd73+G8FRoOAk1gwkaOvg2tTukPnHPExdspZLJf7GWBq+fJ6iqJ2K3R7ysThS5bcnWE5oS
DyjVvPIQHgkW9xUQqm8+DHaBZucWLNfwWMIxjt80XL5Cy4PrkopdgtYBfh8zoz7NVNYDiyjhr8Z3
34Fa3Je8IUw5uZC/7YF9bPKzbsNdItj9vCk5KmLsp4kiOePE0RDNMuiYN9Ldkuqp17hXEL2VYM0D
Cj7F0Da6frVi5LkcfBWP4dg/W4AhaIaprKYgpxdVwUNDGoy+RAy4I3LOZagek4kDhsrWp4qOE02d
vMnn8QhGXoijXbGXgelI0GNTqSHoqrya+QKXAJVhKqQKFUwrJ3tg6D+3DInC1OsT0an8xkum3GPf
n/u6a9Q1Ewlo8RU6j57UHpCATliI4OiWAUm8ggSmx3crP/rmh09Tyn82RtxF1BZgw+JEvWvmF62j
grLL6jMp+dtilOvxU+fy0VFcmz6boRhczay2rBkapm8iomf/R+1+VXD+HfylshufIry5INZdibpC
vkbRB7mh5YfoPFK6udHjPzKlKztHEuZycZaVrWWu8K00a/Rv62zYlmegmMJ3l2LvthtPP6ZI7lbB
F8kUijt8Rhax7Cs+KPSc0MRW4UHhhNyxCrub7AdQbLD5xSOFp/AnxCpNJqp4627oG2V4XJuYsSkt
MifJmunHYMu4C/MdSyATBgw1OTI/1/jllVX2Jh/mqf7hphcoiR3xndkn63iKHFtisrEGH2Tuivf2
F1tIsDc37WskvWmFZ9enTOUyBIDGRbpeJOiQWne64USfLmi3acvB0ekMs9aEz45YGJzpzTLdzGGF
oGMet8WvwpG/FzD1poYIxPZ75Q7s0930B2hLcgWE3/DvX7PCbj4ZnqpOwl1xgSyNkoj5jMMsTfnp
t+m5AbdNHhriQ81Rg7XbHhRsortQQk7mFqsjJgfZUZOVuMsBPLn9v96rGxtHLVHgtvAevRElycVd
3LDJzh/i+1hvG05PukFaN4qQD1YHFYanb6vw1DfiGfIQWcC/0uOXvRqntlyzm7P6lUD7xztgr4I3
NDkyMyA7E4hSslloi+OGEkz6hoDDX6Uih1B3evatmg73HFXZLDlgZng6In2f1CeYXcleRlODFJSb
kooo+ZV6N+qINuTsxN4skyuyoVLvsQUzB8D60sTHqjpEeItqDFdIXe1m8GIF4tfGHzcuP0SsHyXx
luvbRyrd2fykxqbXAceRqOEOjFVTfUenixgXXY6jVSPEjHQ9EHcAx8IVyUCvguWrpeAATtbjf7DY
hCqJSsQjSLY+4m7Bx4UGXYcxo4WOVgPJIfeq1+SLmgGN6ZyUIOtJgBmUvGnRlxC2BGQ1vHvT2Wqg
40G3qqg/Aw63i1kDL5NHACugrPiuTPB+35KKGRMHkEomL3u5Bn+UziekKvsuO7k9BpaIDwjfE5ji
U0wasI/2DenY8o8M5xsWC6qP7PmcqrT7uNLjnJ5+cVSNiReHhzp/xB/tcEpxFoEiqOdbW+zAzozR
ea5f7NnSGj0EzfZMryPnF1YGWWog7WXucwdHzaiHc5hkT9x2ZgIRgA0YA+RKu2P2xdRitVhWOF37
Pz62NPuYNLtOXvPAkIlSSOQ98AsFoCdLEURsBSEBSijcBzzRuAX4aQpGEBnq8bF2W+IzppFvEdtN
7Y2V5faRfCec0l4OLnX4nJJdQwU94Z3wIzJp/J4VlP+bo9+xeu2hV8JkZ+3gEnwix1hQy6XP+FgG
o3y3bDb1cjPr0IdqSbRJInVjf3goRnVEGo0BfiGycbYxBEWf2ev/cC+S/DLpZMFuMSApmjPlzmLj
YfXEVonzGHHYIjI12x/R3PMSt8wekIP6L8l/9c1dlNGAoLG7s17pofDK+yzltda/RjJPzKPKhxuI
j4QUDnNXUVPGt948FsM5oRKcsvfMIGGHAVm3t7JjpmyG5C9If+m3meD25K6D3KpOQceEwLyIwb9a
mN7cgnV5wNfDaHxq3jADonCG+73OZnJg2dOFLrzA2UOCsRIr3IqozZNrDr5gACOPSWURziSRiDST
K8xJBmOti8rJKi39HBjjVgbkJsyaDi7TpCoDyjDACN8GiVIxGMmhoU0wT/tqAyqUTT7Tuz5dSN8N
3yC1WLbEkpdCjdDLAlKhYaCMSm2PwcIe9L1FyzTuOVsYzB9y48RItBP2I9oOWVI3inY3Y/8DgqdX
pvpDiTuOLZYALRMQexQKRqMYChgZoTDQU+qPEGwvM0q+R4RHZjVU2H9TDJ+B05JBxIgN/Z/1D1ha
f0VROenn9UwGpLg2iQF1ROSoe1s33YIqGS0zeV8/9YdEB0fMkU3NGn1n77CZsHLXH4GwptfFQvMJ
f61x7FFydbRomL5xfvziKm9/9Fv5ST7PeCzhNHVOjmGX0Um1ZeUqvzOrG2SgUdTca76/3r8hXcD4
3CyZ80QxbbAg+owA/oJn9b1WvhDkJICwf/TCHnWqs5W8V5aeaQ0FU9DXFdx3+kmqDyynLoUy3sLs
Xvk2MkeU9hgz9qCTyk1QbbDtccywcnNnCpJ3KCXptDM/qVyM8FfCw4g7kLIt3ui9G5oQ6pHTryLt
iIO7QjXUnSc6HR2ikCVqx1pZ55Ir57+828DNacioTGedVupbGtd65vY4OXS2n1QabqSdJ+CSnNGD
8SLehXpuy1wV6bAHaIKM4HbaydUmHpzCZ2jBrdGdrBRplh0b66lHPeiZM3AFt5vtCjGQv/BEipqQ
JaQ8WVBVL7hvXWxsRDnEWc7Fo1564dcyqHVxPWpvgYKBHEF0B1CiQYSa+hQEdfUgMJCtFGgurd6k
bbavFo1QZ+XwcWGdkDtUBxe386kvKBkhCApBD1VUICKaoWtmwSUIkLIuW06OiBzj+H0WJ6/SeaZY
pEpo0CZkJ4ZB9noJEJT1GmM5fn3hBKom+GRKZoLMEPhjBNVHcXyZFVRcGHMqi/mlzAyf68vUn2Uz
sroUeLLplbL3aTxK9KQLm69suje54WYq7SYiBt50fBRw+oCm4KT0pCQzZLuaOs8U26qeIXKlz57e
9bxOtB888JD12PF+lh1SKopEIoBgLKS3nAImEaDmwboVONKnrRQBByERKCneSp4zeVnsohETw39j
9K1Y8PKY/LYJgRf9D66cFuWF1txV2s08qvZiXDgZFiPFf8DfABdziPG4JQYqj9JUHIK1Yfm9q5Lq
1jyHfUuMM0sZ0S8OflKSvjgBaJhp+pc90iNWZgdA07kXMyhLWLwxfgYKsrz6lIg4RcTMveUa3+EI
48vHktkyAJY6zADLUcqWMd31QGUnam8ux6ZHpEUlVtJl84rHLPGDOAC2pPMyfE2wxi1Surr6u+Zy
GhAEzCTeiMBoVTjsfWKuWd1Qa/yplHfaxKf5CODxmypwV3B2rxxqxmTThayLGKFzW4bPTTfn2y6U
oRejBMPhLAJZx5MtZboTQFeMVGMn1hrv93QuFm8O9XTgz9eQX6keUo+poM2M8xJqGChq4EMhX17M
JKAMjjJGApNUixL4maRB/GcmR57woD5L81aaPxGTNjuvMSKmyd6aeC3QpnYBtomydhkUI5dWSCvO
sXaiGfiwcDOUIPIChEsFq4Z0VFm/YWEfMDbH1JdxsKvCxOGt3utR5GiLn1dGQhwyCSenp9B240hR
hx/AoGYwhdOMX9liQt5hsgTkhY6nd6SCtz0VNnpSYjosJGzfG9VWyp9C+deICPFH6aE0p5qNnBz8
MyOiDfAKK0ymJk7EyPqbIwM28NKYAC7p7pHRg/94pfgydX5QJus06s6QWh8BAI5Y+QoZd5YB81YC
wqvogzySlRB88ZT59W+icFZlS6ABpdW7CyoyMTnbY9YQS9uS31nrZ4TcRkQF8eb1euAKeAGZYazM
Rg6Y1BGiYfTbaqnsUAmIkr+W59QWqoat2b7GHCikpmtJjwgWbZ9/hKy0iu8qN9bC+E/lV2+4CTh9
Iu7xcJ7XKgU6sVJ0dK+8+xM03O5savJYIrtgwUSaBDkh9NS2CrkVBpyZAperUAH9QNeOnqvQw73K
xrKYGZQILDMNGDCZQcwjj9uQHLXxoGAbn8HgstTYTiCxm2Wpt/jtRbcubCypZ6oJo6luQbTvi51q
Akvz2QIjZXQYYHs9q/a64TMdZ3plkiGNnwkLQ2FqK4OHN0QfNbHGHnt0SwP1vIwNfQ5CW4noMJvC
bbjII0oJs0+OhP8RK7mYnr+I1HBgzBXcT2mNBERKDHUvR+I2rUL1Xaa5HDjKzIR2QuyxhEh/AYU7
oStuCAJgaOWDoV2VSFiyv30GM9QTFtmbYcFyiq0XPVr5hbO00ox9i9oCc0JEwFNt4Ngw0ea2YGDF
wrppUqyt0QXg4DRYnpUxjSNJ23xB7LlUV2w+RAZXenTB+TeG567fdvktFjcxQb1ro42AwyDd1pOr
r2qvRgVTktb6pmvxHhvDX60paIfzEaOF3F2mhZkA2d8OJ/FUxJa2strczWtNgg42u2mMIpBkYxi5
NIaTVv0KYbZlacI0bqiatZIhT519KbEtQUjsViLfY1RpeKqhw0XEU4TaNR8mpgicYm3aPRIWoBu9
wq1LFNUKmAMf1tm49T3eWc0Qv6JOQYSlpkjDzmOTGLus+mjGsmeOMbLuEpq9QoAe60agtyY1VkJh
HLZxvism/y6P4VceVG+yhi/HLyUAG4InJRZPUOgQHcxQv7f+QkHfTEU+0QuWUGVYLIvp8i4jamrV
1E5nZo9EJLoEGW/apP+dKyN10hAvmmyOv2NQsmBJWOSjn5FHyN5EBkg15X1jDRY4wwA/bmkgSWE1
r0uuBeh8BHlqAWUh6FZnnM4rFA+nCqe9QDGJcqRviaGkqkoxqiDPJJoTxIrFjo71fmp8soTa8Dcq
ytnvj0SuByUZDESEmF/pTOHX4aVBphZk6tqPUg/o1aDQsPwgwB/rIxDbJr4Ty8dmAAPhRh+wxH0i
raIfIgQGsgGnArq6sDxriP2UFMVYfByniyUDDgyJxZH+qeKmZXksQ5soM3+TiCVibWi7UWaQpkM9
UVhXlIunenShcyrJd72of4bSXfIjbTG+CMy9Wi9HDWJxn4gSJtgEbph1XG4U+W1p6RhjcyyH2teQ
sxM3EZ4fNUF5q7j4c7RepA5xJZTip1ikaLRq3c16E51JL3wzJsNF3JDAQ5xDDRfHw7uF1DAym9/W
006slEqZOdt6CXIetvjkimErcU4UKGQr9RknH0J8h4uBuaVauaA4tApKMbJsRke6/hGWD7KqJ/0B
SjOegTqQ8VpSeIxEXBJgv22IgJk5bMXmFjOiMuLQqzH0OwG6ctMsgP4EylHEMeUXBbbZBlL+GzbC
KPyoor8qvoz6bqAnrvB4GB/cGl6cht7iikp6tDJhbQvlth6fMdrCEZF4Lx8GhqdK+0Esw4qEmlq/
Lv7JIPIkPKb92sVdf8/Gcz5fkvKHcXCjMDPCzi0S5ClDNz7WJDAGf6xqdW0410jNWJvoe3OU0Oy1
n0ai/JuG+mUVIurlydPj33SGI8J/gXSZR9UzGgg8JHk+t6HZd/bMHd4O72pxG5fCfBEMx7hlQ9qr
wrduWHKBYejHuYmIMu0g4kgCG1FxnJObLvyI/LHFNsTInd892c18hvIcc4n14OcJ9/BCNF0g1jFZ
EL2JwB/onoZpnoRvo+zsZjyi2g2V1h6BgVTAa7UrZd0pJvA+vScwfNtlBqgyUQyFt5YRc4U9D9af
BUsDnbsg/mBlSyVoOyaAfA7EYZnkqfiw0Ny0N8zwORDwcfoXJg85uXTZPZkjbGSaLcuPmh1A9U/H
HyGca1z9xKFnP3H66q23QHqocm0D2/Q1OFiTN1e71EDgwgQ4mDHi9MKpWj4jwUuHX73+VDUu+4uw
hFmZsOaUdexWFVvp+AfWCiW2sas2dfOMOxzswneLt30OxRUGc5+IIvlXBa7bvXJ4nWny2XOUiMhd
VcRuDT2k8kZ0tpuSC6PU9459vsl0ExywnuwjlvV63+eA1iQoAiRyEEWEeherytQ9hsIFD7PB89uk
TIW32Fwq0dgh8W/Nhx+fBBpKFlRizFfsMwngC5XTys1FAWEhVDXAVSit0ShFRNSyRsE0KiCgiL4K
fEcivodW95gWz8WniZcSlmHFZnBn+tuMoBZyVGs2v7YcOAJ+HcuW0IRnR0gkLk5sA2VDxjgb02cw
bwHRkWCQxB7/IODDQGxtTIGjFy70xUpxl1yw1GXRDJsLtXbr76xqW2X/JNonxJTpB0lUY3Y0CCNK
9qz/psCtkm3C7V97MdkmI3sWxfieYSK0h6C5Bf2v7edep0d3P9gNw4shvF5dFKo2jTcPaPDoYlZi
eI3fVOCzGq/SfIdQExIjacvqvuSbWpYwErP2iGus5Cmd660JH0+Aumi9qUi2cn7HHg8iUb6FsuX8
nkCcS7hMFGIHuEeYCafo4DsuU5Ct4ggOnt88QyFfnhKJV2cf8nHL5bsh/zXNTV5mzU5O/SP/HwYg
XBUhOK9cgG9sI1jeAL8vit3SZaLToj+ZfTzoXjVtA+MxjbeJMI9Ya767fY1NApNfBPQy4KYjWwlM
qwDlPOh+B7O4SpF8qAaUUJV2UWmkcJuZ47aLiQKQ7V68BagFxPg91NkNU1ECL3CQZ87BFz+lYh39
SvLECeP4iC/7DVPPo3yrTcfs9jnuACU7aTjGu84exDcRQIuOmpqwF6aj4k5rj0L30BRoUdvWIruW
Yw19e/hXAdhO+fZNHZcLFKjABLvPJTij7U+L6Brxdwm3wkJYHa0Lka4apVO5MajW0Qn7kwhKYKkf
6dSqXcuch2Fbnb2VIJrbpueJ4kK8W3BahMQdEougnYwaLSKvsmMpvWkIs8vqdFrleiKC+q1YxKWs
Gmak3sgmehmkVBRQIA6WkdvFYrUz/NkNQ2kgKVytXSHVKBOldpPiDB9krkLm/WI6I7mHzWcJ3wt1
C24Sw9YYYcl/TJ3XctvAlkW/CFUNNBrhVcxBJJVlvaAsh0bO+etngb4zd15Yli1ZIIHuPmefHQhg
ZwvfDzHZfzO2eoW5hz9txfOfIulfOKnfwkF9lHLiUwmb5x3zeUQdxZPG7JGSHBcAQrUvtv8Q/s0O
UL2hdn2Is0O6Rr3Ki73xQX+oPkAAxxf91mdrSmKJYTi/fVxtQZIHc4eaIai3aEb4RJDD+SZl/rYH
KbNW3X38ACrn+BvMi1gC6XqRZnPNR8x+EBBITKMYEY9rxLBwmAkbIysijwn+WzMAwoszLB+Wogzv
KBh9EJTW8M7DeJ2aUDwe9Ifczi7YC7KNU+kf4MWUb8FiQL9BJELB13Ct3kO9JYVN/Fkb9YZgXMTw
/o6Ly7lEdomlr1lnf6ufMc6qJWmkK6iC9SHAA2/aTNAOiSkiw+Fh/L1lPq8JQ3yz223r7bLaOlXY
A6zgcTF5gvSFnUp8bsB27Zv0HuSHcXGwKnRWyMAZjLGhEYCIYb5ICRN5sN46azu/dk9MUqo/CLOx
lagr2AsPMaMIHtIHUGYfXH3d/ypfVUWA5Ar7C+aSf7igpfUI6H2Xkie9ShLLm9V2ZO7Bh9atkqO4
yS/i2Ph2huPixwD7xsR05CHFxhm3UeSCK0ieCDLIY3fRU/Q7zHkQulTH+tskut14QIbFR0VpQ2se
o1LK1ohYxg92Myh/GOKusmSHDYn0HyasA3HOgxeMjxqPxbTgFzSwcANWbb8F5a3shWzlYfKj9+78
vPi0epsS3jdOLuWaH/OXoeIDHK6lWgMVhl3GqA8nT/cDIqWat8473asiWPFn9GgjT/3NKLOtNkh4
XJrxhEXJ/IrhEKcdtp3JUwUDs9sC2lZH5weFDSOG7CeC+EMUMqgBFF2CJ5PxYZnVY91B3Hjz7H7G
n0xRsKb4sSyL1+rLBhBGTE5DH2Phih4Bu1dKDKKp4Ne5lGbcMuB+ENrfxRd3wOz+ws5fghQj5HI7
Sm0K5wr5C1yNH5Diw8/kj/zQb9hOti8ZkZMPJaw4doClsl1CiKNj7GxoVnD5xTurgurewyVYFT5l
DZDK4inQ0IfhPo5SL1gBAZOFstwAh2Y3/sXhwjwh/MTCAe4x3lt4vK4Gfjne/fDFNyZERu4aLk3g
oCbqX54jKCEPCf7KIJI8o8RbfEJRYGrYqnu19ns8gRUwZCp/M3dlwT9zIhx8e4fysCi3NN2uuWGm
PsTYBD8s+NuKd04ayAMGwvw9tmusX59VRRPYrcnDIM3Vw00eAi4J1BYZtBvD3hOV6yQb6Dai3MJi
qGG+y59b0BhdbBaXP2cX2geujhD5Dc69GmJGYe0l3QuZc+6KCLep38zdjblC028QH+8Wac24QmvN
czbPl8CCwH0zs088AeAE2mRLcWM4B3p5aOVe5+eE3qkdf6Ex+LutUwyegb05jmf5PWTHuH2J6rfC
n/A3YaT3PqPO8bL2VRCqu5rxr4NkCSNm0vGxUfVF3nXfk4khK5S+yQ7XU2nzIbc8NIyPbo1Otz0E
u55Rk+vjRcXccAy+YSh2uHaZqG+2eR7gJ3VEWmBUV6/9VgQZSuJc5wjXIRyG6r25pGk2IAjQWzp9
kIgfnfZHZ6JnD191jy1+CV0Y4Vd5iPXNLbEzRh8Kb6SiZmznF7JtwHYWH6pNEpzD4W8EPWxsD4kJ
IxAIT02ETbY1GMiuc11KMOj/aQHZdJQh8H8PnGjG1S1gDip1C4WgSZtdJygbVIuJ/LTt+44VOSA7
w7aAyO9jgt68aIc13gIRHMWOdiwtQU3CSx5dTYIu8NW3wIEi/91xWImgARmw0cS2L8wXZGYeTSBi
2LJR3+UeO0YbZgL4duMeGtDEdvoS8hfKTEBxAwoiwwavfR1qlHJwugaNO1jybHb9WtgFEtm0/93m
BH0GY/cZjmAT2ir3Wd//SBt4uFYHU0ZFuwwsPTGAGux5X3slPT4lgM96sDE35roW9f9kxE+yRmYX
+fJnMkEUkYTcNUZ2Dvvw6kYSBDPEeKYn5nDSxZMYnEsFbdMpIMU3qVhkh5xe8quffnuUIFlcr+SM
hVgd7kuEAEnJMVO06HVix1zXbYPnxADjpAnPhsye3GpsKO4GRENYXNRDix9DBcqQx3vPiVEHBXge
ZzHOu+GAv04ZX+chuNaF35EeikVQPPkfRVZyzFq4xWQMXxJqGJiTAHwBcvh2IMwK02NXAj6llXGs
fJvBlepwE9MJmlifOrNKYnG1nQx9hVlZNG84vikv/yHhqFBkHVLBdp4hQerTCU44I+tOMZlGuZkd
4hiJwVDX+oc3Uk1CCBidIMGp1cELQEC1wH08dGmPciGyw6jRVtUZT0P3qh3WX9dCC0Oa8V5VETag
sv0OdPknj5JTU6nPTqTDsU3Aq2IzO8zo63NrwvdCeHsLins9EEJmOo+dLffST3/G1YecApAXY8Gu
yAbxKkazGuYeoMDwEC8hAbnFg+1aV8e0vxiQONtalmgLUTLHtcdHFNL90cbrjXYwca4icauCkCIo
wOcjndMXuNGDMvceSSG+x8Hns3Qrv6k2iSGuxM8G2MthZV0CNhuqRwfIwMrKi1Xucj06NT451KtG
SObjlB12ELOAxw/0A1+anD1ffKTLNxbL/1iASqaBGW98cCyIRNN3EOe/giL4iienOTsZWWkRLhxI
Jqd6KKF5UfE1eKWu3Hm8mlP0GxtcHJS6CiaW9ne+BeHEc8yGxQE1G/ebeGh/KNP/DkbnFhf7ZMlH
AD30qbxYZeVQ/u5IJEVYUmnZwy5OP6xpaRka2qGAgV9qP3mmQzHXDTe/oc6wCpgUk14OZ7xvPQ6O
om3pGxG+cEayk0EN65JpCVl7bVtYc8tcpoxgwLaouIWGd1GrJTZtKC9OI0YCkxHyeS6jKLQUz1IQ
bg0uAGpRmECkttMRcInjiGmR1OtrjqugxPUnYOYUHoTC8bpNjd+jpeh5HAxBNP6COuV/6wKEXdJn
GJ6Xv4LGJ75CwmP0DSwQ/Pa1NwUIX83UywZwkHnkkKsT7mKYqsMMU1TXy8CrwNdxSH+1o7vSU/vZ
T9mn1QQf2rLf36rM/5OmQ30Rtns1G/8zcnNGszMV0JD0zOKD7VR6jy7jIqLwIC4C+e3jIvhNmslX
XsHKJYfU7mhsLcLvHIgMoipzhqd4lkb5Z6ZKEucYW+VmyM8641Hn81PUHYvR3Q2MwWowfDHoap0s
bzdzCDGxI/vUJlT9E5PZ2MDav3RfHLs+Bv1qdKggu0yMW1UctV3TVpuUOjU9WJH6vwOMxV2vPIZ/
g9yyNrON+0FFhZrlChsXBbAOncCNzhnS1wc4/cGIc0DUYlWQe8w9PVVsVVlQE2KoH0Ter85H83Ew
GU+x+cFo8/zmr1EEmoJynPFcJoRC4qPhFRWOIF61S7viMafhFBEsNmwtZ+sttKvz2OmfMRFuvU1f
6kE9wpwZGqRTfcqalpB97cuf8nUp+79VD39Zn0XO/lGmfzDozAx699pEd2pJxEJxlm5tk8JbO/PT
qEG4hpaOW3Y/R8tiulzm5LYSNBVhUKijoVjBmlCHBDgdyuP4cLOjNWm9lLbdbwDxvZ/UP4dhH9jx
e1RaHe4P8Iocu4HzrAVO9XAJQgExMskgyKNT3KWMlsyWw6lRn72v9ZrdiUAdxmUo7yaMNBYbtvBF
tQHmGaqiHGSCqQT6nABhUm6SRKpwuWlaSlzRhGDpxrGczL8RJapjtigGY+dSZsxNDRubxMhmjxo4
yMlVxCPDJhGalsAzzBW1iU3AhQfdL/wQCgvmoseDwcCAUmag5HVDmPNsp5/cHRx9gwkDKI5NMbzF
8fwjreZnbxj+mqRiZUN27kIbOgebnl1z5Goz/eFnRfkUBHA8Z9vFwWOe1wM1v2uNb3FmbDuH0WVq
07e4WqpHR7GF+ywgTrhgsVFF4WFbQIJIvrzMGx9MBUupYqscGdCshYD1N+rs5OcobBIxq5flK9vv
aaPKYjw2uV3jGapB9GEDTDMHuCsRZ5cNtmFG4PwO0XsZvcxWpQiGnfa7JfWTF/zoiniQV102u8Lt
zNdhqNNrJ9qXPlKjSa5w2Fy9fhLPngm/K0UJuvKVv++daPyhmuS9017xN1K/68rcuRmPVF94wVPO
TrtrI1usDFj7U2v6j7GReUtH6uCDx6bB+PB/X5zefiwTtnLLzxjo2wVGgyr97v3FW7n19XfjLQ7i
10rQ/PnKDJ6zEK3coKr4Z48LbTWG0wdB0o9mA/LpVAwsXSFgEhal6R+tKHqr/P5K+VKcKtv3rnlN
4DBrmYmH6/BomrM86JZ2qk9JEAlHiUKLmsoqI2QfzEzaPMExU1r6SQsHIkVfYthY6mmpo29j5nMY
Z5hdaL9On5wMvVY0k+2p8v7bAuZqSj94KxvkdJMqHagKBoheMcyEdkODMkNajeUCZsMxMWFlOrBJ
3mLfnz7hDkAOI+XNnJ+jhCNYecN4iyaTJLNOOidoUfYlai1AyCnVSG5UyNw+IGmJmpiZivXWBL37
nEbun6B2o33r4LWd9y1oRNuL79RxgmcjREwNngtpkArs6X7vCIm65WUgQUfdP1M74YJkZxK4mwYs
bkdrN2ec5VWk/KuKXosmxxxvTET2NOej8WZ6mHRnjrVpkwwbCVgoJ0K2rqE91+dynBqYSgjEhtY0
3mc2KCaydX52ZYGreuQRlUGoqWiqadXVetwYJak/g1MA9XZLxkBp9OnOq0pSrVJE0F0QkHOT5Mdx
zl4B/NP3ok7GJUad9jQ0sstUvLKi3MfYbd3HNp0BqWmd6p5jsAxmDXmJF1cs884kSbemWxcX6rhu
BUlrC0tBfHsw7APoJke/jBhmCzJguexk60xMpxuIkdNg18SEM5Hy0GpJKsJRYEpWrnQX1S8yoB0u
7ef7F61H7nnSuL8ROpIGPUFV9AZgm/h9SIfp0xniVeOZ6uSFPbfYsYJm23DAHxtQ1PvtwSrKAvws
+mQ/xZ5Yl6yyczp9Wb1jvamufZeN3GSCSZDwSbbvwuo52xlVRbUZxi0HBinbVunAGYq0SYDNGFxy
xSOl6vzYGAiTk44CyeuD0Se9GbfpIlanqeHjJkJUGk58teohvuq6aJGsLc+cHJtiYw7ZKUMXLOfO
x2qie3b84i+8BI7IIIP0XY1T+JEl4sakd3rKIxdIxfC9t0WO14+tSW1tXO53NTJ7aOxG9NobHelB
Xe9tjZnJdgNp6VxP8Hja/EDp8bOc8vltbgkGSKCe6Xz0Pwv/m/K1f+vy8TQoFW/CfgxOA7S9vg7T
jY0jPFiyAr1aHpQQvMKczKxYheA4uoHhX1rmYw1ZI2ssfxfMfDBx5cMgcHFVD8v+ux2q7Jcbqg/t
W/DOxhhBKlJP4pqpbobmOoXUJWqkF+pLd95D3PF3tohznnst6vNopx/+iP6iya1hRSvjbNHXFM8x
INiQtq+eZZcvlYU00w698Zb3Nk2xqJjYu3FGNkbqz2w98KalM96yFrQeKUj7iIjLWrtGl+6tFDhI
DtKFDWeStGNb53qs1cu0/IapHpks2BaGNA3DiOWlpcjaN8r4MF2rIcuqZcq9/CmwpkuT6BzEUUNd
lhipFRZ5EPPoYUrH67rygJKHOqzOKdWTx5azH3IPB7A+o4SFEpP6ilpkGl+1rKqNDz11GxswF7qG
LUTb4mnxO0xzibBveWkVyVy9ZMIeIQC8Oga/rRp8gm9ov+UQlm/GmJQbJetdh2P0eRImMb1w7Fwn
J2o9ieZD7XBxA6yPlyrEd2aQ+Z8h+CvYCZ8Z3aYnD8bHQyJRQzey/olyfuVnCq/wLpQXb54ajBbq
18orsc1yGuNH6mtGve5466f6ZzzJGhYooeGxq0EbYwUcHao53zYFZIM0LAusFoJ2pWY33xtWT2fl
AjvVZq0OdUQQzxyQOlHVZXzjFBRPXP+71U0mo/cu2pW0wE90FyTBDbmkRY2snbRo8g1lT/uUGHBA
uxS2aBQRoZi2FFwJuWNObF5nLFWfkoyq3Wyjau/V2MXIGFZvlwWajAvRP6JuCU51BXnRNZ14O/it
ewvKotkZlPEP/VyRuTOFGQGRc4byqpZ4t7ZEl8Ya/VTmZsHl/pJ0yLtkB6E5q8n5u6+FtARqnilP
lR+c7t9l2A3+NsAwlYUV5myCg5rSaJ7vL+haLGYiiwoXmD0U1ltcLXwKoYiUhcdmdMW7qinetBsW
h9gJGQ5FCdNLQeVm2TDgbd2Z+EXGkNhiDDwm1dC2hoReOHO5VR4X11tjg4ZwfIlLbzorKz+KvBqe
khpgsyra5yCXxcEMYf0krc9x3sER7coNjgYNmY5ReNAyNb+FAxVKR+/Scfda+QrWXdLtnT4eD9rp
blVLQFPn1z/NOYPP1R2wVQ4OcsS8QUd/DM/Sh1KUaBlhj9xCP0X6MvM+M9f7nPpHLzJrTK+U/e/F
G/Mnmba4jonI3tES/hhc0HOHXPYfDcomyzSm73ki+VIptardXn7IxQBuLsrhnNV+/d7jYIoRUi/a
7KgsVDTu8qKH7C2MPDx4h9o/upgGHO9/Eq3w0d2U6X4KcKPWHbxFsMF/L/lYI0hN0vCv51vzxRMn
RGB70xdfcuxQlWL/yIqNjNOSMQKx0SEXhJd6GpwzyBuw/7DAEumM4eX/bSqUwGSIpQ6dcN4vjjIG
HoOjKY7/DhMPdykM8vZZMMN18oI6Prk6YWyjAbGwW6Axi61enqzAlic8NuXp/qVO42hXWynYSF6e
1fIi0igFu4sgVIZZN8DBcR/7skDxtDR8gVAeknNQGuX13jmGT0iYvEAX5mAoDCfQGHeDjYwN77S0
mIlkEeV4RisxEmzhI6lxtQd9pu4QGRN/0LNdbwzcMl1HgdTnhvtk41G+fAG+0z6Hfd/sK93Hq9Ie
D6Xvtud78VmJ2YGdB2+J5bzA8RlBkUspXPR8uGX7HJkuAVjAT27QYOQ2F5g0jFhHdIUTfxReCtuA
OnkHct6W8AUdgfNZqdGd3b80MN4+9E12LVsuEk9KaorlrtFT/v+Xf3+H+s5pK3jrk8B/ZsCmsRnT
/TwjrLOHdn64l00z/cEjmxvVKyOfDksM3K7xqMkk7n9QRK03CfzFJZF27+fNQXEsvxXjsKgY1Kkw
upuGk7Zrs9J5dzM5nlKSq87aRWnR45gpUp+3nE44Myco3vouOnqdpgouBtDqOMpxHQyi3/x4+ZB4
8E0zV3DAJA0b0xRi9o+T7YORYqo/yn7fVnVzTTwsn1M7vMQhoXskqIhjoSAA+u1zNU846wZWzRi7
rm9WldrY02NwzBcBOwFFkfFV5UWzn0XHMwh97UfhJue5KrdxG2TIfnL5FikiWB3Le4IACxIfMsvp
Fa4zYesRvJQvblNy9vel4SHYtpCpCpmOL8JhQOg6MaZiGhmZigf7OqSoRnR7dfyUM8xLOfIlnnxt
4nSvkdPtjNyzbkMHrcLs63L3b+cxe546pD9tGD4mWhgrt2qjfZ+ZTLQM0BRV1cZjMJjGo+EOwWFK
619tQ5fiU0e8dhMAvG166dlShoU4UbEPCeqNJNRHO8J+ODi6yRQ/3SvOQmJdCbJjohKifR65c/cT
25Wy2ab9iCq/9Bbjet7S1jL7Z5AghilBRne+SKjUhELBAgfczFUA3V00Wu9NpU5RUsAZrFMiGmF/
xqlrnvNZYjCY2iTzDeSqlcuXnHvToz/Lt6Amj6br8FNKF89o5WQDGUSOvw6TPsOjoFPQugWOH62d
ZZgqY9lATgLTTnNOkEbYDO/E6KcFXqLjt9MwZG2nxexhqfhlOwssltPfVi71VdTQq+83Phbtr1yo
q2U3xklEITW2Az1rWDjkSNdMfEaTpEJ/7xR8BOO0iPfub1i1EwqnZWvt/29/tQL52YsAbklFiV9I
TFFn3SxaEQ8TltA8Raa+dBWGSPd6wF0celxw8nUbRebZSyd05D6zTacXMWl/dT1sjSi6ibIjIMTZ
R1NTYBhBL1JV+V/YfHpvUHuBkST2Tuss4+6FZnHOm3EzFZh95HP997+1YJdICsK2e499TJ1zkMFz
YNJ0pVYl13ZrIX3tXKaqBcVEMNsBQeUi2/gOpj1W25ORGmKaFNWalpoOa9fwOB9H2/PWChWBmyik
uHa69VSLUCNm5hDaPS6PWOQiZBLdLkrmKz1mdzNTRAhFxm0IIQ+QTKmIWLaMYziFX3iVQh/Novop
rtKLPxJGFXEAr7sR/+9sUWc248U2WXxjnrZfkil6j7SfGtt8RVaePsUIVRZD0cCvEZN3NY7xNbn0
87TJ7MAheMPUJAwpJpvYBHdgLk+Ys/0MaT69oKqx8G8Rgqb+gGMXvFTT1/KtxD6amiryd4VJiIcC
jkW3TTgL2JiKTOqMInDAszOLFVHY03gzKLjjTLHQIyqSB2nmwJ+2JPrJokq9wxYmwyOvMB8zV8IW
ZdxzsL3F5b0JrZOd2Oapay20R2WVECs/i+X0p2cI27c5CK8qQVfw76dAJT7HJM9vTcW/zWypLLWu
cvJ9hSYXpROXbXoQanWn7AsQ5SoxIUAOQJerf+1d2cHvuy/4GfXCERjoEDXsoMqOnPW/x76R41pO
vTomULj/NdT4kdB8xtnhfqa0fDCbYvEatB/0iJantKLhVkewwayo/4yzRnFgYXk3hSau0tZTk3ok
m4AM0oqPcIvTdiR1BdNwZ2n8Q5HgucUkicaL0BCdT+6h43h0bVtd/LAJby5Uh84I0ss4ucXFNLSy
97A+yyPe/eOjY5C09K/ErefkI9L127/ljHEBXjUNMbJ9aZNXZ7lvMLlJUeSo/nesm1gRj7Hod4Zl
EJmauhl2Ba69NcHMiIytmyOwyRmuerFvOgrde1s+9m9zikfi2D9xotVPEd3IozkFR7shbG3K7B8k
1YXYww6skbpRj6mCzZn22CVomzWuo/rgDjNzGROdo8alwFqOIM/qCTQlViHteZS8IjkOrDeG3YG8
0BIKduTGOupotj9UDmjsT4cyTzOMOw3zbHYR2im8PjFYgcQH/QA6Dj8MpgDoTHfct2l7ujcXRhac
/51LTkBJjxhxM1Z99zyVEE/v39vY48fUxwAWzuA9DQwi7+fy/cXvYR7LCbt0P3Xf/1uDWJPN/GdW
CElbW5x1wO4ReLjf/tvd5wKicJ+HEyF87EShY36GYde/OGly+3frrGF3r1r/W7/Otug2alRFfVZM
cEe7E+du+c/vL/Xg0Lsu0ZSOk4xnOFxUdR4Eyzksq+3977DGkfswSm8J+/IV5KPexC2T2jsUITsP
4SOgw8KO4uJ8wZzcHpkRyKmyDplL/WGUrtjZUYRKoCuudR5lT1ahk2fdQsClV/bSPn8XDuVlmLUt
9rE9xbTDpBiACHtM8ZFXMMrdLkeNZ0ivPbgTAxusrHBBxPFiyshaHbU+/Suy4wq70olHtlbGq1HM
zlEUVfrOpu+tslGT3VxZzEpqZe0DzYy1me0fQS9QvOdVIDCdyJKDk3QMXqv2Ma4YMKRTLc9ZCXvC
Z3S0SczqOdTdd8q07TpYCDwax8y+mgY7nJppWzaRMl2I6hArf/HR8b9yhBaMQOmF7gAjRSJJilDq
TlXRnO+dfQeL517kMFUZNoSY6J2JGGA/g+2seEzZL7PEALDRVN6O6i8VIPBOFQZRnsuXwpI31cfT
Rauuh9cmcV6OGkkAh8oOOm/83VggzvWkVKfWiK9GBHJS6cJ/zD3TenZE9VJa3sCkmOId+CcFyxbD
pcGrPGJjO+shf45wyHoOMU2u51CeC9FrYqEbDFaWSUFTIYGNFkqLbYfuQ1SNDh4iFPn13IIArYuK
vIo2dJiaYJhGDFX58/6EU7mO2AooDO1SSF/ZImZaFk7Y/9GlYb8YpYbVrCIPoq4Pu7JjBLi+H+ez
02EkFSM/KkofpsiiDbazwNncn0tL+X8ZfSMjLupgXys0oAURolcrcE4OXliYP9eQzz24x67dmPjB
5fJsTBjp2ZXP1M9WPaGGlEW5mvXhvp7tqYaKuUSDhmmaHhRWNXOs82OM/vwcTnBkSo86qEAWc+jg
vvp2GZ7+odKmO9XbwkTbrNKRUbwdfsWlTN8tDTtJ1ZD8LR+uzx11DSDfWZNesmS8JVUM9g87j39k
WEFymGS+TsmHJ5m2uhUY9PipqB9XuYXesdVqI6fOvhi6+GVVU8VRwEeDedp1zlW1g1Vc70z68dMl
sXv/AhhDs6BvUqjp2UZvwCh8USUxol6VCnGXfd9E82FONsaAHzwQ9XhTza/QkPm+nUwYpwYUtxqZ
JWF+0HzbarpmIF7o6mwaXlPYHtHwVkJkQfZFM589e4b4kSSjsVWZWx9nLNdjNwwenVYddCWz17yB
0RV0L0xVn3NJ1AorFS8/pPbPQvuQOUOjfwzrfrgwDX5G0jERF7b8riwQLcRm4e3KJEB8LUboYSls
22wIKAznOIsxWoMCPS+ATrfgO/c/eRZUrdhybnqEnE2rjLqmt1C86NqSm2KELDZ75E/QhjN0AJ/m
3GWLc2W2F0nur4cR0U2ztFdtPJIvAEwCrbdaCkJjKQjnlrdEoM044A0tFlwKrGJ4uH+jSt30lkaK
qCDjy+1r1swANKTRmv3nAKtLFsRQgXLYRUjcdOAgtIS0X66irsL9QYFZ2iUzu5Kk86gKr4CocIGz
aLrZwsXPqGg5NcGZkcUKAoQ9G5a0L+jyLbHpZaWQpNF1WIWHCu7fTcsLb2tNUKNC4VvnaKoXwO7V
Dq3mqhSJjpZO+3VlPIaUMn9Tr/gOWgoLCk5vN3YZmdC2j/SoIYWqGfKDLxx8mbm8B90XTBwBRzeD
7dfoo3o2akE2owirUzkkJoZSVXgZbFZNzNZjtbSvbr61SMZ9nFMPQcLkJ2tM2NRLgHyLidvD5Lm/
PbQ/1FcCjyAW8U64YXtkIobDj67I/fVJnb4XGHEwZWeZ/+eDFW0g/tiLD0CYm6eefYVOBsIsk8bu
YPTNuzFk87cRZ/VzVUjYFktDlHmxODb+tujVMkZWcIkW2ohh5z72AQGW8mQqVNMwXvxqPPTABziZ
k37iAc+sqcQLPNQ69Z4mFPO1Tx/o2iWZ4KD4GycgXZUJS7/zSgAHt8bgp+jj6nmKgpd+JIEuGplX
eIR252lfA3Ej9varbI+mfryhsi8vXZD3L4OSO2e0zL25nHqQmLtD46pj7HLTAdDkrRw6BkEWVb/s
hrWK7o7+b31d+bscExMy4LCSh0XwkHVFdEAbWDGetQjYwKa8yKPo6qJfL4vao9cE06ld4rY5IIOD
p3+y9bab+3/VdJDI3IiYyakW8YU3ghy0+LLmHrQr4RfnnNjHyJLerYnKnlwv9xOkN32rmawYKo7X
XTjQLeAGSOkKf96DDnkfhYwuTJawCLu9ERNjIWoPq3ObwC1USoY21KlKreIyOQRU5Njyyj5rH+4f
qeTRYyLu/K1q06R3ZyCWEZ1Hd4b3HPmxzaPfYjLFdAidXBaXJwwff5gGyLdXifFMCgX7qaQ3LokR
z0sHvIz0NJlnaP3t9ChCKIhmjqxPx9381k0dsRSDfQqU7VxNx3/OIceRvtxYl9zBm/N+TUXe4kjp
0QHQechHN0XeMi/NqlwM/MfCxb5D1uZZkjzsq3Q+kaUAx7XBCdJINk0EXVRR7X60uDWSdamOqWzs
vVE6vK2iHkltJ3uy8jBjWXeZ3ax812jx6rTyB5lkeh/jRbIPh0VhvMxMdSuTXatpFK3GrW7p/A8d
u2NibqCGvRheEqd/nrqwIzgU6PS0fGmitJoLibxvHGFrdYvfZ112uGvip+GUHCtq6N4r4OyFQOIf
YJ5xLpvYdE0Z3iYZz/SxamDO+pYIDpUBzrK0NsOAQVo/9wX8flLTWNLWW161zPx7deI4k8Q2WMbB
ttBSdxZjPAGSiR5Bs5nQT0gpLqURkbO4TClKin2ksUWDQT6c+gGoHhZC8NgHEMaJcbRxYh4gu+Fn
5hTS3hfLSTdihCqYLJ16qa2TctwGhTZ20Uk7wYbtZnPP+d1dG6qLd8tlY2sVpHSnC8OLg1Z2pKxe
K4GnZ5IW7DNwhc34d1kpZD1kpO2ofQqivZt0R/AUZ1fjEXcCcXRn1jMAQQg93A6S7JjXxrGPvezW
LzSV3LB/GbOkpRTzh2cZ6T5H8smmEBDL5WEFM3rJM9p3smU9vslcIjHjNrtNibUfkjL9rDq1q11H
oyA03hB6Qi/3COkd5vbMvgGSHn5jkwCgQK1J+QCdLyAGJy7Qd1XmEbOs9jRhRrzWNqzNqZXPbhF4
uzzDDnzGODfJy6/IM64BCBmAWfySm1747RJ2YYthbSczIQkMDGGa/17oKbtaBcSjGeMLWi9xdGX5
7Gew6kXx5ngRbtq+0+xdzP3XY67KfUQoIhmVMN6XGYJ2LfEdwMdACxdU4GDUxEY17JMQsjdOX4yM
l820KsZw7yyjjDYbj3nmC8oMTFDCStGnKF/v/LAwEMYT7yX7U27Tc7cgcPXI+gmem2W+2RQmZ6iw
CBTn5kzLbYpj8Tdc5nL3l8pq9zaJJFVSV//D2JntSI5k2/VXCvks9uU8CLf7wZ0+j+ExZrwQMWSS
xnk2kl+vRc/SFVqCBBUKCQQy0iPcSZodO2fvtX8KVJMg2PG6TJpJL0sfTK6+bmDBAC9rU6K5lslu
0DFgHgftPXUVWh5hPb5ZYwTs13Wq5f22KstcPaOWoBvKWx0r50nheT8jtdpPFpIgN6ugWWCdPRjz
cJRkZ7mnKGZs55x7K/PbvpP04fp937vRUe3Ln/YUAbuSpbMyVBqjbVvZKzxszele3PUwoa8dkV8m
qOHHAoz0dqDyWIuxMk/3LcUkU3QdOgG6iVL/4CNaVcgEumrQHjUbibbkDIvaVyFpHs/4qpkSQm+A
uB9rewiQYSSQzRFRM95qiFcwEBfVaT++9x65U03M6aNRnG1X5Nq+Ve0rDLXoZEjkZfcPoGg05zEb
2dzdcFgH9N/e0MwXVnNxHAw195OeicTo6KV1y+SU+kaXL2ZglFs7E+1eH1zavtTVCoHifoZsYNkq
bbMPGox8VrGSute8hxazTBYZ8Hqp4Z7CTHYbC9W8pQR0+u6V3hgNS5M2lJ/PPXv64qTBzP2BVNTg
JeYZvZb+kvxiNU801tz7hyKlZGmti1HuOz16UKdoI1VdhYsXECMtisOfJsWEH8YdFIjmdMVUM2p+
Si98Ucevuo5/aoMN5mk+O7CUB/ssJUKN5hRykWm0NobyLVXo6QN5u5NL8ZPT++dw7NQbo4XwVabl
g0wTyC8IDpiuRKjLZwVBPEzhATArHdxZGKiIJnky8+k1UjCPop+o8fdLjv1S53xzX1y7k4dXHKUl
kK6gMl69iZYEd+hMiGwY9x40z1HRfm6VNMg+EPEhCu1pptvFR5mIFZ1ZZ+FV1aUe8vJ1Vodojmee
7tevhpTrGMQLT/ZgbczppnoNqyMbNMdDlpBOUdeuMwXXJtGcGx1AXraVxaawsJajCpsOkm7pJpnA
uVReCZ6ixq/UpALY6YR41owQet4/QlWjfqf1TFMzDSp6oVinEKYC0GbRUMwExouHmsBwsoGpBHla
6ThBD+0m7+qEGaOhAjpK3+qw49xiNTpBuUsjBXYvIMjNva5O3BCoyIjLSTGCfG9PX6FiJH8OeklV
+aOpK0+RCSxU7zV3Uzn9LasK9xIJm7TbDLJM/Fnnrjx5FebzqUYzRsOHKg1dNBTZMVuHocD93rnN
ISqpyQq6ONcKKVmvatGTrlPRIRo6RVZhbhFwoeJPVdLZKtYX1yTeoEa1eYNZPxybsP+ENiyXEFWn
Q9zHysFQd52hyzXDLBVvBx/K3AVUhja9khPHT8YWZ3a+mDfYvuM4XkQy3YhZ8yFxK01dPHy69htF
kfs0OiEXIbAuImD2pKpKvS1lz3Wlj0AuKFy6vHCwHc3PO+IMQs0IhQmshIChEN2B1bkbe4Kq10l1
XAdupqEGfdK7lPZxoif4bsE30ARwbdcvOHSDY6Xgpf2D6eJ+iA1dzMm2VniX3NEIBjfoW4Xc3WHm
MbKYlesRkMmDrGmF0bVl0K+FxBdYYf0i4mLaKpLEHhRrh2GsgoOIuk1sFvse6ZC5nSWMjc493k+T
d1GHQh67RK67eUBhhW29CjUU8V6ltdtCSa5mgifw/rSYZX+VmhwOOmm3a1WqAPJMzAZRPKwbWtHZ
8jXMsD9bbTo8hHbaIpUDGJ1W6r6Uxacmw/QioErOob73O7ojkPVg5cx4azjSBSqOrVPMn1ojISLP
VRVNkJnS0+6qKJRPXZOFft307w4rgJ8nw0suoIiOupL5aRvPUFa73t9v5ftGFuppue45Qdw3i4Qu
YHpvTuGpfEkV9+c0SS6IgUrsJWUUPBctao/alnkCkTvzXlm48XQ09PGglZP3UpJxiXRsXY94leZJ
5r1BRnfx9d5snLzI8jMrx0wexJikI61c0RBixe011KXE8Gxz3AarJOntZRmx0N6HQnmCuMkdMn0z
xF5MfoPCC0e0rJsOCpHdwtlXdMlBOtO5jYvx3aN9g9dufT+6KGNZLNuKuvO+pHNicS6m49xahyAp
xR2XsVqfHfQvO1A/9ZHcFDgrTAwquGcW6KRnzosI+eYDVdNyU3qyGw73y90YeurDv7Mele84tZDs
5rDBNZteA/z/taM2wVa38U6lMUkqlL6czzyIsK3uKn4qPGIvrPZdI2HNd4fU9gO98w6q8W5MNqnR
Aa6ulFbF3hsxVJk6XjOrUUloY9zh471OkIzN/QgV1o8Xo4wfCdg8Jsitq9QBaZ+JbTHL/hTP43Dt
CGI+DCB3I41ARhp9flCKtl50kc0ZOff+HFMt19GvtDMw4IQU35idAyImHAVB4pbBrwLbAMky/eNB
hdLtlsm1FDW/jVO0O57LcWla4SPbXzUXEeLQWtOHNAAST4VSPoxDFJ6NAtn1n7ZH3tXgghVZPY6y
yNcRGqsXg75/rJVMFaNIHM0+Pv0Z0CQmjlGFLLdYdYd9FGgBPAqXrrFlVGduueqxqbV5xIofbr5S
mirkBQkRcYJh2xz7YPxdSGIbRkz4N29Qn61sUl8nW2ESjxi972YhYxp8WBR2/WD3p7J3rZNIyCqQ
GgoYxdLOKQkAsn/qUHe+TT0RKANircVd/MKVePLA4vHDLfpIA/wqXdOe3Y6WAyM3zHse6r5YWBls
Go90FqM8e7B+k1Gl0zbvwEz4Nl4ay4tsshE97BA80TxAwS5JbOa0kd07f5aGF1503p9igrmid0rO
KoKiR8nzQCBh+SZNtEy4BSg2HH0uhY26vWVghPUEg1ucoy/vGsUCaeDFOJcN0P9029eJibU4HZ12
X5RY8u9bJgpDILNOBCBDVSHoEQoSgOUUxisnqY7NIsEybyFhEGE5bWU7AGN3vRehyDeEzCtUAWQh
DZN7CO7fVRWVySZHgUNgwmPkyucwBDoA0cN6jEW6BLfC+KhLse06zbAbcuWn0ffMyylAEJfwhgZU
cdu8wYHKHBwnhI14vSKLqZiqCly8qu7cIWa6R3cFFXdyKRsM8enkPJYYdephGG+jVh3DhLxMq0O9
VbbSWN+r4JxM8xJpKDF3dGWm4iMKo70emmAeRAbgtXP7PTVMygF2p6CZHue7uoWBAEShmgVXTayf
1bCxd5VJ58t2kHzcd7U2tc+KDM+CES384QzB9FxX1WHEnEUaq3micckbCmjkyJ6vKL9Tm+Ak4U0N
SDQJQcsO9n2KXsdQzc+istJd3qKYNmI1fCuzjhYFaDXF8l4qM5r2AcgXAM9EkdyFk3CKY59D5Xfq
znQuusFPuaH8lgx57Ua3oerBgH5o9Kl4LTol2UdN81x72COTSTdeu9JFtz+0OA1VA+TMXKbey4b7
+qh4DJSnIspWVuQqL0lj0MnXo82fh9sooGnQ/T/hKcHPGqhAfubJTmVQ/HkhhEf222Trmkj87kcd
gsYwZ2Wuhpye95fqAOAQaXquwG6WwZbNOyfxx4AQyvvRT9Ozj5r3sMtRCOU8nlqSjL46iOqnh152
caJhU9wQlSNKsrC6/ikbilQhszSW+i3W2l1dYweHfjbueSrXkzuYx5zKbH2/2eraIbKjRyc2kaMl
NThRUIwubZHEiGrYh/RQTutpno4Xwv6+fzp2TXs5RTJzM+UczWlRBN71sbR2yj+dIBuxLRp7InXu
63UTk/D6p+NdeILBhdUaz6jYm0VMViMtF+3chIqzQ47X02DEN4Unbz6zoLLLcFMLelCu9NZqBbXA
1tPkOAy5udXh6F2QA48raFbikJTXWomsWxIxRXda96zpLexH56vOdaKcBgjMWQ2eRNq4gYXn+u5o
kzGZtQ+CscP2PolFsLarqwdPGa5g3sb3WlQvcKeOVFzlT70s0WYmFrLtKuOkBlOmtpLgGc8h431C
4ukf4sSSTrdvxjynxixqoKWMHTyyS7PJyt4CPGNqmB5bDxVO1TvYJPBSrsuuHN8xytc9Auogof0R
4w/cyKlXHsKY9iXgs6azlFVpBC5TT9JDpgywZ6fV5lXWPX69smIURRUVPpRPHmHZB3CR5qK3PT7T
anbElI9GOGZfRoc1FmHLbI0mTIqFNN7fb4UJjv3BNhjNa9OQXgbaBQQUiGPVQH76c7/LKVL2dCRJ
WQiyfm3TQ/p7q0bpmS0nLmsFBw5D3710YP/OkMMYaIBKRsq1TU2EeIfJA6S90wQ4Y6+GHbJqUQZY
LECf3ociNB+LXRSrfhv12HBV+82e0uRWelZ8IzvjYe6hZ6Mo4C9Wwa51Iz6HXCODxuhfQ4iOYxZd
g/hBCTNx6SYcfWkCxV2Y7XYqS2PpGshpPCfqH3GINAygcKilGjX3/S7/s7wxAEbBjGSGTeQJM3Z/
VaJhJxMzfmhEvTIICrzc/xAoKluHNMmG1vgqU4Zo3aLHXQ9T2+1dpyx2siBZxcN9hGhyPN7PGUUV
bPNCqU5MyzhzqSNVehaaO7Nmbtg3ffSska2nIXDpDb2gZ0XFZunk2xdVS+dizAtfEG+/we9o6DUI
4UrFPD+aCAh6pd/0Ctpz0QB5VZ2KGaWcjSdZlGSvUV5cvS5KyP1s1kJDNV+K2HhOSpA3wZCiLgRl
G2JVfcVFkPmVyQQn89wH4THguXeUTM9jZhuiOEKZxcEAhpgRBupuZGfmFUHS5j2WT4pE5TCDaQsR
PeW99mw6JJ7nAknMEjFpNj7XfahfQ9e64glR79J9REhn0if8RGuM24DkYsvoNd62RkD7E414yeRr
xSGg9aNGcW9h2hKb4UkkXpgqF5ELmGM06eB0RpQvAaV4Lw2Qlm6OYGuc8tn2XO1kFYYBkFQ4zl4m
w4MGxehcA8psFS1E7xOBn9Jp83kePOaaaTIdms9RDFho4Erce9w4o+CZ5dDTR7MFriTpFEXCc06R
MMrT38c2x9H3Y+O+eJ4MXxurHHxOk2yrDalx4zQB/m0bjpo4qnYZizfHCQTEtcf4jQyMuCKBtaoO
WqKdCkMl40zHzEnq01ZOoCQtonQAX3uwsjOgmvMUIeY0lTh4uSwdfoEDS4vGfv/EignTrVOt/qjO
+WzIaOiwe6PwPbTPPHRUlkOUdr6Z6ePxz7N3lxFt25SJgNeV0UPaI8jMOQ8uac9PUAvmrIpSVW9D
HET7vMtfk3yKdkEVf/JuokekRO2ijzXYJbZTvjj0m1eDMqBr76kF1K4lcVWPsZq4o/VoN9d0rvhK
UoX2ikuQnazFzSWfZN5rrF41j4gNmgcnyuqVkolvF8fqjZ2f6aChphsgheyreREcWmGPPtgq5jQW
gQhan02cHhoA9k01HZAXwtyZorconrIv0ys+Q2HyUdizkntUe4JYmqw+dFViHuNWPWiSoARMffWn
y6g3i9LfRlI5ryaqEyuP7V/OqL7MEwfS5Nxkl4nyIYUmHi5OaO17zlV8UDlKc1+r2QlwWhPBDnJu
qc0zQaw1CTFe06wN7Wuasi3KVDU1vKegIgTKKJlcTk1iHxBuVbuhTt3XXiYIls0welc7Jdt7GoDp
vtNA+/fdrFcyNZiPojjRR4/9TGWAz3MQkxNaP7kzUrGvM21lDnoPbV2L1rZJJE8NeTtooHZ1EBCO
JH2ovUCvEUnaDH9uYtdxwPJqGd6gsH82mJ4fjBIfBHGteIDb6iT6oL+kjYDdlSvT36VHrSARvY/s
8D3RJSVZboOfFcIUnSYimUSx7XT0oJ2qizddurSi0iw5eb2YXqGo0uakcuZ47vez+0OG3dFuS4ux
OdaQJGFahmjnUXWwhxQISZ9cT833tUm/q+1DEwFL4ZzzEEfK/FWfZfkxT3AjcDS1XgpUpL5tMmUc
CykAxaAJCjCWm66j/P3b25F5LOajui4QcxoaFybhwJKLR1V07qNJQKSIOBPlNbw/KxlOERmkQsfT
YURMmkODPr/RdcU2iwj9qvNAgSnJA3E/PsWEG2OCKQDNZCK8DKo+nHomX4Q+Z/XxTxMiSD+Su5yw
tRwyOrz0YHaZsS3iujsY7kYdO7lq5u4j67PBrLj7094GfQiGAkZNM1De9t1WGJ16sUzvZWKE+hI5
rjxoeA/wMA+XWum6pwS10UIW1fQaJh4IBr4X2iVnxyFUUHw2iG+8MEey2Rhrpvnaz0TQju0y9TiG
7c9p1iFKQ0MGCGBxPzhN/4SD5aNFnrly0gYzvtUpL4MEps3A/daTo4DMHntV3eoP7PTQ14uU6XrW
iAcFWGOAC4v7vKuBtRX6KuBFe7sbUO1ku+QuH9A8AZy3hrChO1588bIaz0ucvjXf9NuGU4og408f
xphSbC1ZYZ1oDpDv0BbKTmMg5ycSD2KE3njtze6/yLEKqCo9O1JS65AWw/DGxvBJOYaRv6mGq43v
K01SMqn4+Ky5CxfryW81wdlRCKn5Qzre7oPKqRXeOU2Ln4xe5FGRDsNygoszC5hkP4LUDHp7lyLW
3eFDh6o1bWkSpC9myfS87rN+c28hTyRE9J3KJDBNgEi1Q79xUmdYFkUCiHLIiy8JiSWoo+wl6Jo3
kgCmhdXryTV2FXHC/GYvl/lgmZ8hOJ2c7Q3WPhEebmVUJ/IqCAivm2ukNuhy569SlaRLY0j35qhX
KxbFlE0ajJxSqI/BUGjPyIHaTcs8L/W0bJ0JiNoRsV8j42eyYodn0po+PH2mQ6FUafrnXh0raOr4
xef0JWuKXmJ2yaFe2SyAvYBH/9ybiCFrgu9QMj+gB6WbKp8yZl2h3Kf5M8O+CsXM7IwxfTnd0FwJ
F531GRjtEDBovlgKGJjtYP0elUfUxysbrTc95nZql02J8DiBcgbqil7SUBH/0Z4G99cyucT180Gt
aZwNlXUK81+6g+OMX7YiirbsrZtJ02hFV4bmRQ/8oQbs1mYukDQHZ4wto33J22B5pbgET5lRLUFj
2RaMVeGVROvYUra1icrGqgv7PGV6v9Pa7lGL6UxI00VrUTuvlQePoM4Jnpo4zuMcZtd0cgN0uVSW
YE6WP/76j3/95398Df89/FVcixSQS9786z/5+qsoxxqgTfu/ffmvk/jibFf8bu//7L++7d//0b+e
ioz//5/f8n99ofnX+a/X5cf//ev5H+3Hv32xylvRjg/dr3q8/Wq6tL3/DryR+Tv/f//yr1/3V3ka
y1///PEFErqdXy0URf7j77/aff/zh2Ya90/qzwc1v/7ff3n+yPh3j2nRfyTi4//4J7/Q7v3zh67/
AwUItaCtG7bl6Lrz4y/5a/4bzf4HwE7HVDUEJ4bnmuaPv3LWq+ifP0zvH7aKDteD9q7auvXjr6YA
CsNfOP9wdBp0jmnphqdbjvvjf77xf7uC/+uK/pV32bXATNv884cByuHHX+WfSz2/NUfVTdtQbc0z
LctF46jr/P3Xx03kId+v/bdyCp0J6whRcUmZL+qgzndhUNExnrkJmvoUw18mu0aX+4qCz8lS/ZyR
SBT2DuGpLYB9TSrrlOgY7OAJMpzUfBJJbJOf2L/VYyVWhT2HKtDOIu0VXFM1W5EalFLMGdoDLWlS
YHKhM+uzi4vO6y+mXsPamVnq3p3QMbWteNKSaVhkFb7a1MTgBAve3RnVxBEFkexu7VSTu6sGeUxT
fgPcZgdLATnbtfg7ciwTq3ykNyMHhX/P0HmB9Ukl4kk+Okwds0rdcPap/bJnLmSAse8YKI7eL4bk
NG+qihRk7ZY2YCeHGqGsIE5inMptqoYvSZA/mGn8EjaCF0lNIOf4A+qKM2OC3mYaNBh1ugZpmu9e
Ib0nQdsEDNPqZL+6Ac6tkr5aiKIb1iy9BNqX+By1Rwt6xZi0P5HQfKfq+Ds0iq/OyFZVUp4CL+Ko
h1MzK046RjJUcIc0Gg6VVzw7/VyauO5LGJNQgHTYc7ovg5khRCpimdKWSBeMvkviyFhbr+gr4ZUE
4HvjgbgtcatnuFUVzsSC6mto3VsmEcxp57piGRfDzCpqBXw0cmgCTe/JI6OpBMAvT26u2WGEGbFX
h2tZvrQKXHDGiZfeLZ4w3y6HkNiLEZMf7qMWShNeOAu6a4cDl5g35R2KiI1HqXwshdijQGO4Jzh1
TaX5yyqgHVWKstd6NCQRaaf0eYkHwtUPNVPR1m6mpERVsS8mXbvJLN30swDpVgSSKYAOtcGNTSoq
11VWnN30nO4F9TqGLIgsi7oLsrVDNESldE/WNLYvZk1BAqzIsWgwh9ojTvZmMSkmIkwyVHp0jynK
QFR3NPyDJluZGOUmZ/bHQjhYhKGHe6gfwL2bQ72oNcStDC3IFCyb57RCIxdbeJv6UH4FggyYsGJg
M2eHRyHHEExmbwWb7AhNQ3fbpSlJQgq1rIQTT3eIhgcTtEhFTwb80xKH0fVmZjRKuqwBaVlpJ4Fz
l54SuNtuyI4mk06Mz+AaXASsBFS474jMXD9QEEN2qgG2jbRVuyCWVuj2LYA/p9WBS2QkcoYiSZ6z
EdqoyOoQHmp4yTkg4/1FFGCEM9ctKxUYWTsbOgTZXOmvyLFR1AkFlGD07Rb0RWRcX/JsxpQ6RHJO
mreIgU9tjMR8a8qBjBHJda1IniLZlRsiQmx7MsphHZsdiFS+ZYXTDnmX16O0C71VrCrKwmzLn1Ws
YymkzZYKjeNf2AGApu2opCo51dQ1TjQ8I9n97r2ScyygJo7jwI64ale+kWuSBB+uQ4RfEpA0Mur2
r7FBrCb1jzxyK2CcBLOWtK1UveZkpRjRutCdbYoedsNSnizj7BXQATk0pGPo2dswdHR3OrwMdYpq
WlcaDKbjsA0dKOk2cFqMTJB6Mrn3dOdDkxitnIjjpRCc/nU0FK3D+wFFexsJSVkB7EdbRtG40Uoj
8hODrkau47ZzU78kjdBM5QqKGDPE/Eoxqi7o08AwGdzlaLQMiZlyLgTCBtdr7UOTYHHxguTkODY+
yDm+tj5VNuXeyCJqjkTPiHnEOOaPMT0zJ0ZcFCKCsgVerLbjlq20utowMlzgyTKWwszsReNGCVgj
YjGLPuVo4tH7GaqzlxCxUI6eLxD5LgcN3SekMCwLLCGxm7tndKa5IsdjFOTnRL6rEpRkhfShbD0a
N07ykEHp3cHwLxbBjOsqDfeWjCK6VI2bbOmt93saiZ0fGB3AZBXzZk48Ss8Pq5hkM3eCzAUukh7g
z7hqZlzhwzQVkFDTrWwSb4tp58uYzGNW8kwKPTIZ+DZPtPC5p0nJWKgZ+VBz7PRNp5eM0ZPV3IDg
iiqBlkL92tS1H5sM3oFs+TgFhR8mBZEOQi6ndDxbRX5NXUydYYei2pmwruRFEqyBtWkY1Zkx4Bbb
hFwq32DasmT9TC21WhLIfCafC/hWpJNlFR/1ITgOk2quahOOrV1M9ZksSJ6esfLdknSDHuBvxX9H
6Ra7woFLNCNVItU9xab8ZjqaMR7yA1RgS41XJ1+dQy4DmgtYkN00dURThQyHncDZWWrubOD5fBcj
bixVGiNZ49xL+WQnPlJiFn56tOumizcVuZoiDjBgIgcHBoJILWIKlHVqh1YgwWQDKoXdbfiMeP91
4Ez+EBKyHYek32W5upKW+CJ0YaU3ZMbUjI0ZVZrwl9TV0DacM2hcc6DJ061ZiidmLCuNSS4BOhFg
XU5Bi9YGNB8J8xczb1iQ87CSp25ZOvXHNKXTWjEBlYT2B4RHEicziGVtbi+DVkmXZUkvk6gGMuVA
jWY2bc+a8L8e0f7SwlQC0ypgKRlDMGxuhbn91dQb82Fyn1lqvUVZ8bPS3mMmY/KsmjZBG5pKJ4vB
Mznw3L52wmrcCJlsopzlAJqQr6P8AQrMQElk4xxoLkF9ZQn+eEozP6FJAsNp+q2P6Ukhn0/ggnAT
3IpWyyIUA4BnNAOgt+7sVWI3od8C71qUM16or4KCxCOlXJYeZ/45t8nVxhn1GqXEwrl7V8WbOKja
Ux033wJezDLMujnkm/jdlDmR0w9P2A81ThmhsSzcsMCk5acVOfax941vsmCy1HPqqcVnm6rvBay3
RZ2UzVVAjY/IDUqajhKtKb86wRkLbTjK8VZ+5hKIkTJWRIzw5Nfq8K1WQKE6TcMXYTFxZQ/FphI6
SGSjwA/SEmdUmrnLdEh4gKZzWEPnVVI923KGLRemW7h+15XyFLcIzS0BuDUPz8qcyVzqnMr8uqjz
QxRal9IacDlwmyjZKE9l7LymHhqFSSWNJ60g3kWN9TQaQJS17opi8SMBbe+/jPjT+WhHf9Kxzgg9
hrrUvjte/Y1Pn+Blhy5lH7JECFFwEm20TSbiT13oAzNqMH80rFpMiTzUk4f/3JJAplo96JYKLQ4W
U4i+FWFOFmpucj3IXdSdA/aw34iDyNMkEcg2n4ewwXyeMUwRzYRioWrY0kZax0m1SQR7lOF96AUU
bt0zipXtPFRoU5YR+40HNiUHUNUgs6oNoS6QnT2YNpWe26BiDeU7K1DPM/wSeDd0E1A33gf3NbXn
j/ZCmRsjudGj96p7as1TNH6V2cmyoDNdP2PzM04/3OhN1tcpU2F8NIB7N60GKkou25KCLraQoX70
lDkFSXex/lWGL4y/l5pN3NA39jepXVRkhrDHMwJXEwKjsHoys0bEk08ImORBJYFxzjMgf3ahhvZy
qJ3rFJFJT85eEcLzSG41rqpWnXZFaZzStD437rh1pLXD4L2R3hsoKEqtMzRilddIINUBPuDJzpbY
CrjywEfBEYcHjCGglYgTgR1k6dUayQ6jdPpMgNlIAOn1eCXsASjj7I1+N3rMXRsn/Iw7Fi7tXXGo
O5sHNOiYU6m7ik8skdDDiAO4VDdplNT2w7VDw9lXF5WY65rMOhNYXFvCesue8x6dJo3alOOJl63R
UvTEmtYZKgElunGl1q0ksyBMTkRBEQtPLiuggFo/y5rJZreL6Q5W8/YAUit7djp3qZHh7jpvuZQL
GTEVyNZV+Vslwl4M+k14ydqw65WXzwKohUl5A1IGtUVzyJR+W1jxPm10JuPTTpAe0VLkRTa5XYAu
c1VbYhVZ2MpVxNQ/gHNuUPTaq/kbnAHRpAFRxF8lDHI9WbVyI/CjdsjfYImughRkvp/nS1rourNG
Y9vCyLX8qduVMHB7/Bvqc0BEfTVXfYZ2VG1iFBb8ydZ1NKNl8I5bRtzQhVOqpN2GVCX65+RNDQ02
N+AzR/chfwNgkff4b/EjXkLtZEO9mmH5+aYgd1ol9O6DENZIPYPIdvV9TBZus453BC8mFgjueNez
ZjdIh4FIOTtEWovipQciG556qk+qFUK7OX4AqGYGMNyK6CJJRYQRJpynIt5n8ljxOZn5vq/8WvPD
nA9/iRGJggAcbzschH3oh9fsg5ulXrv9s1U+sbTCqY3SdZBtqmRroP4D783O4NsPAbBiAiQpFcOW
k+zaIF4wAa/MSc/Pp7U7XVR49+EGeiTSwZptmvzk6ht6uGP+IpmLwVncrrhkJdNkhOcOZwnaQDtx
o35sQdkiZq+gWpPPsart24SDw1oN5AdbyREswIe+d2EVP6ZXevCAN36ysAq0imy4LQkszHUWLBIh
kdvugXg9Am0q0OUOZjcWM2wJS6Tb9BtZeT2mLS6x66tgE+t8Wr75QLcWH+kCS4Q5rAbv5DCRiggF
3DCOs/NDMyFg8xOkYPEOgT2xp1awj0mc404C2B9oe9VhqeL8Uk2wgL5k8R3/LC+F2OYAWUgpuM5i
62cY+QayYGoQZJV9s7LMVR6cZnovIVjykHmP0ESW/DD8Vn6i77mtquYTNqiU/lh8l+zYrB0MJ1PA
bOSC5r9xa9bj/FtNzRvEkEWm72dsSns0gcQH82DhUdc29J25EdsrKHziozs8sPQNOButuf94RKP2
jfsMQ3AW71BrD6RWMSA7BPk1ywVDP0zcYMoOcto57gacrJiWoloCKcrODYAATk3JI8PkBqmv9F0o
LBYHwk0CloD/c6JTfEh7GFSXiU3WM6RxiwIHRwysY79VfEr4vF45hMr2fm3c3PlPFvifpAaoFqZS
zMTL4iMISYUFQrQqUAO1N+UryXwv+5kwwTGWBNnWKGmu6XAOX8JoOedN7zESx9xgDtGZiyqA27ts
Zr/9ig06dbeDsgerjyXT7j54zhGEufTKgS/lFzAKU711yLUV+GKW9rDKDfw5JyLtHPdCOr3AXUjc
wVeLT9La05TVowvunxG/XX4FlEjGOsfvirrnjdaJ+M3aUbzMAX31mnQOjdDmcRWSnwxQHPubvlQa
orn8juWFqy92YXO083Mr/PGDAQIh1GQYeS7JaizuzBUtb5O06yRETKTi50PVggt4RVJSceatcW3t
Zo2/H9ReZa/lQF1ytLvjrLxG7DAIVM2bWHk2EJv1SwpX0oIA8qoe0QwPAm93sq7STWugQF3loZ+h
UySqAYPcBxcuKQ84BJ01mW4rjOEA611fGRmAb5h1k8xFdUs0A09/qDyS9roYg/OIULtXTk60whxA
UobTbCMWi3xj6/vE2E/eZqxfPHfH4263R107uf022RTJyit80pzc+CCVG5AJRs437h9wqcARrimK
x2F49Aysc0+uQ3gyNpHQ3TUv4OuIazLwmiNfZj+INk2+SvEzZ4ugO7JD8JDSh0gQZ7RL8hzNxK9/
qvY5eSftJh1fknRVUP8lS7mhl6/CU1N9RX3MqnVQbCCdB4ijDBC8NPSUFRfEeSWfqib5FJ0yPTwO
a4FvbY3mwFfpoxNdMFfb+ZrOWjNz2BlXamuofZKkAEnuzooE54g8knxJ4yQ1tzwaI5NkC3wATx5N
o+VMYDYJQdN/2xRPObwSv+hPWXuJLh42IJpalLxMWpc8UlQSGBU5J5BkOTjrzPtuyUeLH+t46TFq
AaOABAxdGb7b1wSM4UxxxlhkbDU4LS6huqR0QQuaVQckLTWgri5Du6IqarQdO/fYrDWm1Bb4bAZm
az5eFPfQndfsutFDHF1rda0WmzkamTBgs4BtjXp1114THQXf/+DuPHajV9Ik+kRs0GQyyW1VkWXl
VXIbQpbeez79HN4BBoNeDNDb2TQu+ndSicz8TMSJLQ5p+5Y4apdUttrLPRQHCFSJey2115psg+DO
1A9qOi/wUsJzIv6GFmE75onDLElB2bXGA3E1pfFAhU6xC7L3m8UUrxl0va1W4Kn1gnzXBk/cPSzk
SA1mEEwPzuwGfyly1u6k65hPzly+GtefOrvBzTh81mQsZ0csfRphIwSbXVYd+YTK+AhsNX0N9Aes
AryEXg+qFPerV5a3a1tpLzfSPrgsTVYO5JlvGyWtbhy1/tSQUsnJl1xnDu+Zlnk7ffMqVjiKMdBl
uW+TARX5VuVNr7ZzFvXWeOazWHPhF3Knr8bsI6nBK8w3RNQSmn/AlhZvl80YbYNfg9MamE5oPZfp
ETEKUVocuWRBcGNze4/DdRUbhjcip9z0sXzzLbFqnPD+chbxTzS7RvAGkPziy4CD9AYoNAOUysfq
hcdbVniDN5O6QcnTMsgRV6PdfjHyg+9DUA107W6ru2t4Dz9Ejp6M04n5F5kLl+yZKQynE+8NFy1v
CBWCYXxbtrstxttwvqnMR6rYTW4/sYeX/BeziJ4IK3kguX3qX+3w+NU4NJvb4Q7To1cz+sP+wjj/
Litx695h6azEof7Qw6d2Wkn2dn0l4sNonyL+8fRusa6mvA0ZN3B4MTn1Zuvk2GfGMZRr30Z9M6mD
7d5SXlGbZHiGKaXHAy9OPIAd2zq/ISdx/UvWeGkc+5vKFx+UJxov2bAV/YUfb3BCatrIS7Kcre4Q
WpiyWPIfhXab05Uz1KzOpThFQnh0lWRGrMm5ILD4lDMvMaAl7Bhs1qXHMyLnV2J4rO40ax5RRwzY
YR3UzLFIRZQen6hysXZtLRQV/5RQzUx4tkKEH22MnWACd8gXL8o/os4r+G3cJwMxLDtuzvgzgXZf
bDRQT8aLdG8sgELWlud48EEnuh0X/wkrXp4eBESmF6HfUJBQx5oAeNo3Klt+F19M/sgN3aCR03ek
pdPEM+ggYYOvka+uwp7In6g34635QsjJdBlYO+943Jpvik4ARH9AEisqSPFV8M6MxonS0WVsljET
X1r9TrcatFqmb4g7InYDBk6jLzOcf2tFAk4g/pxnPh9+do/BsX+ExxTjC3mJ3vjLlq1ErAu+61PB
Mlg2erojoG2+6i8Mnk9OSQ4qo1b6hDvU5N8L9IHHgOQlpp9yh0KM1N0rYCliSmacoFuajHJfVcl6
gcAKt8uz1rAYAFU2yUeDM2RBSlmkrh8O2VFh+C8xSOcglx3UeymVQhC3R4DWqvN62NGbrDGPEwEj
fGKR3La9S8wpmlYDef6MA7PIKo77ezNpj2EerGvZTe+uc+F2Qdpqe5omrtRfJJIbx5U7Cjvrxu03
1Zs1PgXLMYWFVOyR4D1Ok2/8kMTmblZ02A1o/PhlNk5L6lM8Fc7epKqttvRxnBi55lHg04abwDPf
kvgxeQ+Q5FCjUwlTzBbrk6nlNDUbPhECnWzhyyg7Wv206XkXAzoT3NSks2DxdzlrtgXpzLU/Ac6u
b9ynxVm/JCfwUFvO1f0Yim1itvTzcLOGJzW8lswb5WIelPnX49wyBQZcOe3q/moMif9iWd/u1PGs
cejdEp9yIPf+MDf2BsIYCDGQc878uMT7SAselva9YT2h3yQ8Ubg7gjuIfsvA0C/aiuLPWfXyTK/q
Dk2Kg4SFni1RZIdLdhlhlh9RFRNXBdGr1YYLluJb9F1wnjOMmmRKETnqeP30jiqTYq7cqtn46t3b
cVTP9TKcWYcCvaeMvCPahlyhzvZmCtXYMh70IQI4wOujx7un+DaoIIA46amvl+cJC7AygjPWLTfu
PSbTx35OLmENqB9b2CD7i5yaR9yWdZ8cJYf1lFcE0IPLgmbK6JLG3weOCb6Ln8/0qHepOk4u9ATV
Hbv5OLaFxboLvV1NRSkLxjpNCnrWmvBa6Wb/Fxht42fTIwSOzs/q4DHO8xfkEFwDUntzo/cuCwqK
HFe76CHFNmV3g/oZhDbfbxLovEwFObpdNhAa3dlH02YPi4DmpsLHByGSimY0QfrZiVntxzj5Myug
tW6lfaJK56ytEhMTFoESo0H4ioqnn8rJz0PT35d9CyogunazXWxng8CWYv4IBZd6WujnxALBx8FT
9iEnTg2khNUMZyFVrEk4MPNLxvxr+WPn53Iif8q6JnFlHpZo0Xjuh8Vn7eQx4ANbZzOqtGZUjOVc
seOJfweZcmjK5JraGWiWJOIuMeOdMPMn2wzvQ+2vSeqrwpgZWeei6lFhvkkrv++BwczlYpFszjhn
qM1976p7A/frrTD1PXUiCfJRAT0/JcBULIlFy8O2tStAmOYkB+IIZ71sE90iAtrPWHHM1yVFVEr6
ghwIdqoR9uL789QQk4UCUXObA5SIXG5rZyoOZvo95njpbD4JlmT9X1T+RA1Znm1kxDuLcEkePcYj
bXrNLCqmLl49U2gDDZmSrKl+0wh98DyTTtVnIfvSVVdFJOFgEDmQdqTclFmEOIgwj6RigloDQdhE
lEhCUcHioBF7nUifUOzQpD6q0T2yRAB7ZefAeJRN1RW9AjUj6ojlEX3iPNNpobNN8wFzbQK6GZnt
rOmkT+XVuHPB/YFbhB+LtPJZtoLyu5eC7VJzu7jvuPi+844sLgHTbes1aXJxLebeGos53KCMQIsE
fXdgfSBZ/yXvj9EVY3eWNtUH0lOuEIT/7HZRJtZmf6ir4cECPLftA8Ewl6Wrhk+WRJ9NaplfKEAP
ebIGls3Ud6mBPhL5BIkPzLMLZJUsAhIsHMyqnZaM0Ch9MazyGiPYGx1hItcmfsKZyPkMI3BlM0LU
unSZ9pXti0MaECInbgyGpVWXR6fabrnPsXTtR+dldOgW3IbXDAbA++ggm7H0L/C6niTErq6Qd6Xd
SBskF27QnuTpDDNahFEGPKdxDe8BUBtw3LHUGig9A5OJbZSYXI+JfnaklqNNAjgcdNMzWn5mw/n8
kzVooWWXnhIHXy+O3XmHXf0nzYzCVxMeCZwH/jDMhImVGTVBz4ygcDS5ZWl/DUZknR3erag03pQj
HdKLgx4cvTd30yXvO3PXdlnhY6y+yPV7V1PzseSBp5qEu7hsaT645tIhRz5LNERO7qjLZV9ikDXH
JN710HFMBPa3gTP/9TXduwsEaEJsTuVWCI4/MjZCPqwApYLG/mHmQLGjjpSoBeSXdjXxpHDI/dlx
Az65prErV7aBy8luINFCm2axbUj27Rw+Tw1lcpMAdDQHluX2kfgRdugtbi13QmHOVNrPxuEepuXd
NDBkShWDXi7uOFPOwXowYjBmhX2XZWRJBzMjmmBeM4Yb4kfd5GiHJW4xY/7CbrwfJaY/kxkgCnNG
KXN6q1ry5RU3RweOFzzLo1ySc6MUkSxGTEKslr9B53JcVvrBbL90pidiVBIknuRelXKSRCz0N+nI
qIm3cGMjNt1FJtNipRzf6u8DPEdeFK1zIBWfxbrFzOf5NRDavVbj1khIvoIcFnMBUlm7N2WgB9Rj
LfrUiUfIbsyYqXkMfS5lvmPkmy5F5TU05PvlOLftqNkEO8iO7Dx9u2AzFMnoTar11DZIFMPVeF3m
ct8BLtan9EmziLGNIG9SumK3taTDqZphk625A017vFuAoMLIKF6WTlancC5e2rJkLMiYphcQzSMu
Nzhs3jgzOFKGfuvYLDQsI4b7WTJ5B6Sv18Qemc3cIWU1nzRX++goXrEZ6AElQR9bp7R2cGGmgvyF
7g6V53vU9Z9SwcbV24OcqIfWXF08dZYjkkuls6m1XhvJBLiJ8HrVJIo5k5Psc9K5AO3sqqn46FOG
kkg2TmPS3qOC2zYp9JCkqq5RKn8+Hb34MJp59Ty+FxF5hm4KxCOp0tcppeUvKmx/A7JGQaGWhYyn
9JRm28Z+hXlCHqaHYLbQW9cuOeo6wQ5Fdhnjjjwj5ESaVX7lg3sNTaLF+uYm6gKQWaXJ4DqHM2vr
bJtxdDos36OjgRd744LY2bhEbwB2VeRFf/SmKj0QTozgZHPoR8w/0skxl2g7qzTS42S7XwV02wPL
2zKeSq8cm+85GDtO7oEeOnliD/kwzuG3SkNS7zLme7XJYHdEhr50CneqtXzDkSPWs2zwamT90RDh
S4MH4GgMAdMg4BS7JJ1uq2Rptvlwl3Jh7NKImzRcuANmR15cWX1PIIKBNYBwhiLs5eFwq/K2x60R
egKGwFFh9mvipr43iu5+Mc2dafKPSqxa+xDRPZKIQPH8Ql+dieiCThHTJ+WNQ/OxSBQRajrg2SVI
E4XzZgxQu/B+zeJ+RcTTydsfQaE9DJZF2Hv1GobLL5IKkwULCwt0VQ6ZZ3O9ZnVZzUSuIZ++gfIn
69h61NkT6hlGJCmCpsFVn/kkxE4LR8Z6s99InM9OR7vB0v2S6epnXOPdKr6TejvgYdrpMfB625BI
i9VYMeqyANHLwNzZzvRMVhHqg8r8GiMjgvZTfNaIi7y2ZFDdzqPnLC0tU8sst81Jm1ecblNAoFZV
zAPrk+IlU7p1MGXzLOoh9CetvF3iknuy/taLdPC45sctmsFX0YhzlNisSgy83x0y0HOeu5eaK+0g
YeJsxhF/74hkcK3X2NvE7i5Z1LgNcI5BEbr2zrkMnb8gzB6XerqoBoRYrCJzOwEo1qL2bCgB734N
cTOabtkOkdoLJs0ZixdLhh9Z8ZPb2zybQCjWV9ITItiR9eThgUcZqL2olJmlbhYLVy3XdiMlMHDT
dvZpzv2VtPsEbDF6ImBCWbGFxw+mbSRaqStYzs2kYuyzL9Hb+W6Mi0MYx9pWN9qdqVufDn2vqRmx
Ny28u1a66qRCmNlNNvqgGCtiI99co9Y25RT+VJbBDz+0dBaIQKYJnjpoGk0NOHcj3C0p1ZLVufeB
098rNzTYhbyJOTMIohvoLEXw6lT2bd3pzCsSuFTu1SH5zm86gizxh/V0MnH7QmYf+Mn5jmw2ZqRm
6S0TmQW2nvjJcrCk5ImcuvdUQJHTA3WwEtZ/bW0MB3jN3lwxb7KaK1jsS1MW72ms7kY7uiBN+qm1
jhQBhv3FGXgtsbSCSUkoh5cO/JiP+oB4J/K9HKrJJTW7bWa/VXJAz8PStGZ8i/6sYgwXKE8OXN0w
wfw5RmocClwkMJnsreLjann1kmbEYSmsmxKvzdbSGRVIkguoEs1jFb2Py5uRDJXXBoi9qvQlKs6l
mT+E5D/Qt0n2/x0y786xjrVcr/hSz3wNlXSOnnKLaUbfDlSupK40VO0uI85leV6a6ZJObrczKprn
JBYfk22v4OaeJS1M9bJiuW4ZOnqzea/31lM/D/t8gY3S4t/mg6+f5qm9Vrk6RSYtW0c8aZqbrS+8
zEJZ7RTkYgutegV2sDWRVvFAkOdqhPNDEOr2sXJ6AFQsV5raOdd1FrBombEQMwyqJjrocaSZcGOg
A5O1h7i8G5IEWFvrcldF0Dg11jDSmk//EG1wZxPSBXVmtwj7kBsIZDpuhl3bTN9drQADWmAIisBl
S5NX7VmG6MfRNilPU8uvnbfFKVAS/7GpHbQm+1yGagU7rlGKwVEng8mHx8IwPW8atHl81nUDpxMa
SXOeJ631lya49ENU39k2tPsOThtjiKg/E00IXruyp+SsT/Ux1ZU6kxD7KMrlKDWCogViel0bi4M9
ZmsfftMaCxPWcMC0vdr423g6RH1FpTASLtICLfdpa4Gtp+oS4sXUUBjciz4pbkamdI6b36ax3p6I
HEOQZY+rXVii7seuAFPjVPes2hz7GwF2eMJLMh6S2TkbBl1IJHEByxmKkFyWJzfHhjuFFNwRR/q2
sqYtytv2MFi1uw0ngbO+Z9BmijR7jFx6rSSK9ROStD67hhUQPzEltHZyyWAADt5QJtEhZJQBI1g8
2mIeD8iOwV8OUIoUOQpYVl3fcRlLZDH9j2w5UMgYOZDCuc5ekE0lS5ohJza90lXwu9jwswjfq3Sc
76r1+a45lpoybrec15CdBkpFPUhotgBb/XdqGUYpX8asI2keLR/7tmYRxmokSb1JUiP127aY9llr
fIyVmd5Wbf3XBdMjAk3Juca1lEi8sAbeKGpemErzwh7LqLOYt5LDyrQNkGj8STY6qMn0xhv0dj7O
QL0AI7jHQjVHzsr6bPfuLuzhjhcO2sNKVZQ6mUpJKnE+a0LlOKwwS8cVWsAxbLcloAVAXaDwnWUc
LsocDqENflxpORNBUkdRZpsMZbryaA3pp5Mzvk2NPPR00h11Ldpq+jgfyzIAv7uwikybxDfLBBUG
qXci4tRTeXQckzE7lms/NqwSXMhpCFnrD21C+DCPSYE+caYeMQPjkI8RluJI99KWMLa4dSdfVgXU
ktlBwJsFFWAn1mh2LNQzyC+iH9yTVKL7bInNAWu3t3vN/rQtxhGFKT4t5Ag51NFNa0O5cKokP1ch
fKyQOd8AB/88ZMCNGqtnf814KctntsguRalixDvwNxyylmz7cXH4/2LreZ704SkupgM6farWDMkL
7/EfSah4o9WfiSL9gEVYzwnuspLuy9bcVzdnTkhEwYyu2noeagsLTu6nYwGaQldnCUWdM1KsXv0T
HyL6AjhIm9oZn5vC7vYIsO56RAI6bNSN6sa3Bu+uZyr80blQ5Gn1fOzUKmiNiPOFyTUEKSmKE+s8
YS1/tlO4XtRNKfNGCidAgH9RQIs4c+j5YXsUsfYqWgGuGCWhF06EN3d8vbUS+TYw0f8PLpkwzRge
4+pkUftvAX+eXJuauMHISW4jk4ZCnKqKZV5GDuchpnQnZ3ogzRfhGZa0u0SgT1Kq+W4jfm1w8YQb
yUSBHxURiHFCjE1DL3bALH2VstPWGYGEsMpdTPvbcNTcvRaoMw3yyhQ7KxHPvptj/OlcNiTJBP44
MCJ2Oy3UDLWw5TVj8iVnpMJdinyDrTXxY5A2AadZsNqXRvBoueRhkl/N4yiz1zbIDn2BJqoHQZaP
5S7T2BC4Q3a/aCjP4ka+2swqKLXsgzOnOyPi5rbZiwUd5JrY/pT6+qGVVb8pw+Ci5/2vHevZEWd4
TQa9Fsw0K0F7547BfJft87z1Az3fC8JpWefhTLIZHiJcMdW2pE5j2O8gfgnS/pLVtV/31qPropjU
xqA+1Fp1DJ1O+kJTPH1Iz9ICTXdrR8eO0Z5iPbg4fX2Qtc6kVs9WE5lDrkXgmAj+XHTG7bLSndCg
jKT26WMBvrFeataGRLPbZBYV4W/fhvkLl9neqCcw6YW9ag/14iDpU82slIcsYh+piL3Dy8ozq8aH
wZieYSiFD64zPPBXoxI2zJAFXvvKvR8+90zJA0WTsTKUwmCPX6DYkovD3mJiN+pEIFSoaYuzrmNL
rwjlQuobH5t5KJ6m0seGUNyrCvthisBTU/2b2+CDitZEskGwxasDjLyGaF/HiHl5isiRNq4SuwVm
OwA35gVBI1D4V0jgMA5QGxL6zDIBiG3IOB0JyWBF77GyUXQ12mfU85iCDQw2mSWuHAdztXS0Grrl
1SbFpFO6KAnIj85bG7kIt0SAqT+XUOTsOO4JiRsfkygk/U/pj1W9Rn/H0xmo6h7ZOOLWbMI9z5eS
YRc6gAfDzDgvHJ45YFmyx+0Z8aqcp1eVA3pmdaBftUG3b0TEBxbHzbK3rXy+LGwBSFvH7qEhBs7y
pT2SOojswsX0gv478P9zR9j/O6+X8X95vS5xF/Wfxb+bvfgzv5//mL2wdFHmK9K3HCHp4PiV/zZ7
mfq/XHy/tkPDiAkMR9j/mL2k/S+B09t1xb+ZvaT1L8elf9Z1Q8c/Zpn/mdkLUxlmrv9t9hLCwIOG
9V+SrWK7/5jB/pfZyzGMzuyidtiZqY1Z5gVC5qedUx0htH8ylX4JmO2HdD96mX7O4EynFCGvOZmY
kGNWfa1sTrk4DFn4LAQOCkLETW2BL0cFh6PMU/YvjopNZyV+U1UkLU/3pZWfxk69OGLeBUSPzCJl
mcWysHAoFdQtG7c8Gm/z2PCHvr4B0siyW9HwG9sW0ShedC+rBVO6+744w+pAt9ZcCmRe0egcSgT9
u1ag/q+A86PPJ/sYlSjuqdp6n4txT6m0qsatNwxAVxOCh7Y6bQN69fa2aWhNs+BEIQo1rt2VDH9D
RTK3hQjJQFu3plzm2rZzf9Sd2cd+CJO55NvXg3tcGkPpPnZVj1VMZznJHnldKdThrcsApitQ3g7l
y+JXCMOCTCGga0ljS3c1FUYIEaYnoHkccMcNwU4TDpBw6hh7RNOHTj/LmX7AoQ5Ps9E9FKzcwWad
2sJGljh+WYOOW0FupJse6xcjZ5Gc9BhJyNJEMEAST2VdHFBizgw7zKW1j6v8vklm1vXICLCM3UZc
OiFo6dxGiJZmuyyy/DJtHysz8Hl8382oI8+HzejQ7vIsPlaDAeYpximTLbuCoPQuEM8qe095aioS
xEp2BFnAQr1joFPCEEwcEFM6gyEjk+wLTB+sC7wGnoAM0I+ilJRknvjlCskb1U8paY7y+GrxXSx6
sgsl/ibtqU8Ymy4X20HKNTiQymJ0ceU2blApswaIqDhV334BhJ+gw2AmQehDprlOcgjWcyc7Twlo
wqi+B+hztJCRzfoWYiZO9+BWtrCe1rWDe6eaCqdV8zCELACCzmsredKTaDujCswhHSbWJ3Qy6HAg
MfrPqk0/koktoDmQFGvQw1l4C+N1nTloGzNs9nEpT1HyKAnnA7y8bTPCoazwVhn6paT9FQJBCPir
ZZBEiXYVnTuMMzeBPdIB9BqR65jB88CNXDQ1ez5EYHlM01/vxRTvZD0/kV4WBTQtPWvKShp+gUei
YxPpVuHZLr96ghmLdtkFi+JqJOUisq4YcK4im0+1oiUvhvwxMvtra2j3Y4xVGu9xPW3K3D66ccFQ
vLyN0wx4heOTevkZyRp3SXtP6iJydOTrSJRitYV9QHChFtzWbfCWA8bjhnGd50Rp/lg3eKgp0DoT
K/VMzCL2rOY6NSwM+sA6ur2nO/OVhC/PUsPFatG5tPxkdZntxNyejE5Bk2YEm7KcVKFnNojf20a+
lTkhllSfmgoPpmFjno4/zOqldahY7cTL8+6ltlk4Ve60T6ppr+kv9qKdO/cupZjSlvu40X4jbsra
Yv5h6vixDKa59mZMDiTnPbrwnfD/sKG3wi+9X96JFUcRHf5GNhPHcVWTgzeBFjrcyMC+djYJ3k59
MsRCN1MgoWoY/aB8+AE/9FA34aF2g+/CRi3WhsQrCb30BMWPS8QoUYSoR2r7VpTVd50cK2Wfddga
aEmoV5LuMGf4ceG1vWPU2cdde84sneLGwluWzP2B0DSuZiw+ZXZ2xwJLihM+dcBVkQRbQXoEW3ej
i1VGdJKN8dqm6YOLFV5RD9EHD48CtZpMS18wW14yKmfWoktaPaVJdZ377JEsGza12X4ApFc20WNK
X67G/GCaFEIdmnTLE/nwKbQ19dQAX2UhcYgfrF7tLPh7uj6/qCC6WGW2swOyvNg5ThRxUzygA3qh
6St2th1rEE2sn8LhNYB7gBIgxr+i42T3CSrchNMnag4O4PLU119F+OMO+jaE5NTyIszPxYgaKYav
PqHlwARUUjFZiPsMUj0ZVAHk2phm9DDWDA8xD2NN0M/wNM0NuVuw1ViDm3I+Zc2bTkNXJB8DJ5uc
jW1kVoDq6AQjhDN1v++nZNOE9LhLS5K03NuyunST/m4myDtFJd+YBqEFZ93WNiztzadmWOCiUsbG
i/tV2fNfKq3btlwn83rhMCBbTVfJvBM8yiqikwgg2WB5TB2G75gQb0gDOxVR+ZpTtBszwHJONhfh
cYjeTtDdoXqLynBrjCZdoEDfXTBrim9DUnPThTVUwECNHeC7Rfa6VmW/ocrfkrH4DXA4jyltF0ul
J31G0aNFGWuS6tRkfI4W6h1a9UyknmjwKpVkXndR94kD48vFlb5T4XAQMasMostOlRMfFzwH0Ozf
CVNhz0i13iE1T7Q95uSd60ZX0N/7yQz5oK3HhkFKULXsF9GAEQfeBs9pjOg1inLEvMFq9KymP11L
EAJTG9TRd9/OlMTNPo/mr3x8rzpGIXIg5tX0RTttxyBCvOYIzo7kObUR3hnFC1MEk85vYGnPMXQq
k7sFlxF7yQnBpfYpmOwS0xYRp0jo7n4s0qfQQLSytN+FpHXBi414XbsMZci/M3rmmk4RI6Quq4bZ
AlvUEOnytCA3GKLPHDxfVc+PNfOmrO0o4c1P1RkXkx3NwmRHI6QKQWj5wsL4rKO1naW4gLlCaskC
Engnh6n0oQOobW58WTZtCajCs4YeRcoVW16XIatdpbZFaB9sMQE/CeGvw5zZkDm6R0rwhH/0wAD0
VMjymR71rmGtMJg5+v9mZErK7A5yEYF/7mbROhaSzqvT9UiIHnbQSH5DzTkVw0OKMt1EjT+bN1nd
gDcimCRerQQxuUSD1vabVM+e14NcjU9mL5hPwqyrcP4YSfTrMDoo8JypUR3F+FgGwQvuE9Z/wy1T
K/pJHmOwhaRpleaNoZmsw9xLYubvmJ2vdWA9W2n/EbnElaFIir31mIy0+GprlAE80jz11LPUEQOy
AtgnRoyu9ToKtY3JGZgIimPo5ea/toNRGTaG6H4NctiFAIL6qTAjzkvDzYXFKGWOl+vLXZsZd6Jq
LmYUHFzijjZBkbxMMvQj8GFZBasy9DL3Ws/pVeKCtAnWA/Pn93jhCEjbuzxM8Ihx7I5PS/pc2+Zt
nydXAexxkeZZM7uHapXhaJAIiaoucuwrpzl80rp9X8cHQQpGTZYIPL5dH84hJFPJLPEeHsc7ygvq
lyCEhIcvqcmR70XvLQID4UQ/8DraI8xaz+mVC5pew3jjuyRGc9CUXxVk0m2dKDzisPW5hmlG/TFo
9xnanlJWH7waLE+vypJfeTtlLFvHnbbgmBbLMxji2gtsoIpu3v/zZXGLZjqjPe3kxNPVreqr3dnT
47B0pyhl+Yv4ZRsM5LRZLLoKg9p1IXTJEyEZFZAetkPsF1CJSFWrDzr+VgzyHHLrRNO+zfmBH80J
8xhxCWqJcH0y49lFGMchlQWvIli2glglohkR9jnhc0Z6bOOoix6Uj31m8BCU1j7IopvCmrxsGTxs
uFty2CcIPjCobcIwBVM4s40hDFB1T8l3UARfaUgOoTGjxmy105gNCxhrBHTO8IPHx4nQ4AWqfuoz
wIGthRYrj+G+GQbaWZSGhrG1KpZrvRZxoKkeB8AceiGXLzyF4N44AEW6ggPV8F4q30n731oxLWaA
P803WkV1ssPaZLrnMQgfZqavDvusxPqruW6CjLKPRPN2YQhQ1RhyOXPQXpjfch77jeE0xbYEqqNW
P3iEKndqEZOl5+6NzePj3OHjyuVjTM1rNtGzcpKLtM1NtCT+or5XLbUKruBuGcRr8HdbBC4m4Sdc
aBaIZCbZU0jgIIjgt26hMnXSTYWmNzeZOKajvZ+x4Tid7dfW8BasazbaLLDo/BYqOi8eYqJqYJjX
FUUpAjC9qw/EFltb2JMnDf3NRl+6T5GgPnXmUxG3+xC5xTqmUGTHV8AGzEjbB4I96+T6pvtmdJo/
uN/TErE28pba5j5yupcUx502aRT7T8iXvCUF4abW+WKKDzsPr5G+HBY8yXPwqM/kBtX9kj2Y9lL6
dG8XDOVvfVQ+FSVaWCd9Tx/CqCSRLUgfKuBem8RInoW7MN8qmdfyET6rhjyQUNg+izRGaju36091
U1CgBIE8SeOLNLFD1BmKIY48JvMLPNhjknRYm137sSbmYeAHbtPkmlb9J3QNNMch4jySnTq1h1ix
7rC7axaaxw6hgEifOgc9MSXec497qZnAdeK8IY3mzoFfARxjnyWNBxCELQLdcedHLsqLpZKX1A4f
mPccW8O8sSfCQiFz8Q4q5XGXdTb/JNXwotDNNS9tvDXc31nyAmDY+huHhCTy9Lyuixcz2llhDiwJ
tPhNiW6fzA1C4VC3tBhM5GuDrgWC17Zn6uYirZGW+lyrDnZlG3ZAPjnb23F4rtVW2V9suE+KZX7U
h0+E6bIeIE+jnw8VIGI3G3w1SJRByDqNTRVFTyXejNFgxpyS32eRxe40TwHfQT8iFYT/5Jhn6Ebb
hdJCdi800RuSojHP/lg4dgJVXepJPkRTdCEJEI1pZmAmCSXRPC608ZoCzGCRSmZXQ/tZaP2eX01/
YjV1hyQNyQn+GtMnqxjwbgwgUnVw+OYqFNZTav1g1xes8cbiR6GIJuP1nNf23WRZHywo78YpP6mu
gDtVkSNmzgR91e9Gqy5yJZiEBOdMpX43WxAdAAdyDc7oY5BebIu44Ye4DBeJCnYYgr0jrXszRYYQ
SQvPbHen92WwU8tPlc0X4pKemRMRlqnHHzFAdIzmN72re605PfaTyM750H2FTsOPm3X9potCLoPM
Ad1o7HDVejZaNrsjxYv/YYhJZduJb4Rrux5WdSYaQC3LTshFp+LPUR/Vr0Olv9uYamo4FwaCcjdJ
zw5+lrglQG5gxugue8NeDmUmnmyQwd39nLuLpwfdXdJbZyOjqJ1Y6A3dW860Q048r+zlvhNL7szG
ev8v6s5rSW4kzdJPhDI4HMJhtrYXoWVqRd7AMskktHTop58PZG8Pq6a323rmZveGllXMZGREIBy/
OOc7GpItYVgjo2lwBVX9AAWXUqK5ZhGHUDy292WBc2ks23Pgg/TH5apbZvHBdNe20LXYNd95i2aE
YTiQkDB9GyLrifUfJY/hMlNPaKgi4+oUAisOOxXmA6Rg6+DZ7+19xYIGEGiyovJaxPrzSGCUC10W
jwESnlqZd71yvUMMqfLSYWqNWO1UXXorewLNsr1OiK0FXrspEoKv/ExQop11iS988B4nag1r8WRn
/mGGEsCNL7/aHfoBL4YFtEQC7AGdLkIWtHFzd+hjsLOF/7ksCFFJV7uUZQHgw+ew/O5m2Y30cSbo
6hBFAT9efRWaJVLsvEgkFu7AHStSLBxQhCXT99A0N1Wp9qV5adp3Q2cgio0Hv2lRzbsvyay4jpmG
RXa37my7RWQuPpLUIL0X3z0oImbd7gbtVX4anW96bBuy0GbEGHn35OuGVtTCOcQJYdrimpoYbemZ
KEba5lA091ZkrRahZ2tfWcSxHnmpMNYnCYeR/dZqEEM5fU4cBxeUsHEe7UuiV3yYlbQAC05IZW9V
8LUyX8u0h8AUM/FPyUZgEVOiy+0sGGmRjQFDmGJCUcTStA9Oik09VseEqWTOltLunhGtpqgh9APg
zGYFPpBcqvoqyCB0dA1gXTcH8g5PImblm9JOmAK0bpC+Sfb+TfBqUOHQjBvPacSCGrb2JQuCH+MR
DAgWFTRNsLWY36Xzg7SibyxYP1WVU/skCKNcMtqDmHOrgh1geAmTHw/7V7VwO6P5ByB1Bn3y0lV3
nMskSN7lKtwYtbFRCjGLpp1mujor+AoDsZJkkHULBNWa3pnfbgVPb+SKpJr1npMp/IA5jMtxJfP4
RNAKDoodG8vbtos26ASuqaOeyOS5ydkmI2H9nrC/4joS4pJNI2BVJVad2WMSiBnPJQ7jybrFrAPR
pYxOcU2v1EqcJM502zSvvMVXg+kD/vVNrPzdlJZnajoFKLxO5B79HzY+tbZQVrckt8Fk2jrw8UJC
J43iDrmBSnvKCBJf2Oqa8beU8z+Jmtu4aDnW8L7QYYLe6RJ7ZYpHpjUeODA6gpCUxqG6ydkA19XD
6GFKhiDlz9wKU1ZyGUMNtGaoSCqScBNCQ/NbyMknK7M/rWI8+cty2YX2uYAErwEzZWsaT1Iz7K0W
eUads6BUrH1H+QlJL5qGzajeVBoQbRoAMLSOHg+ZwmwfSIyh83hsW7wAsKeVR+Gitxoxc3oTz1wP
2whYFX1YCzycGKq1gSFjxvlbEv/Aeg3J4pqA1I1RYZZ/7uG99HG+7XCf1OyciM/R2J9xxnk7drn9
jCYFWtYQUfJX2yI9xAsuZA426Cw2vgZQ1BOSgKKq6zQYDDKLyFDUEWugBUY4R4fRxUVusXm0DUQW
HetOIC3OZnCmjV4qEQZXsnoUZbfv7W09YAg1Ia8X6AhfaiYS3NH2MobHgHJrGut1YBpbM3rOyj0X
5MEJjDP6mrUAuaFxozf5sJ/Mu9G873jYPHhL22o9MsylbN8Yjsl7N0Ji+ggSC5sDksBB3Vb9OVB3
WabRK2lKjI82zo+ZS/Qqm6xrzRZy1CRNsK3WRY1v/HGuim3VoxPC+Jn4E1/jYyZkHHXKPnMtrj0+
Rv64FV1wK+QPjdHJgCOTqENYeFtaDHTVSByjZ7B8iE+I6FjACA3wBr1zPZdQS/BvkQ+n863ujmig
afnaHSIKO74k5Yc93xjtc92xS+64M2R3McF19WxiUJmfWrNdtQuJwcXWqtaOzcmMMBo4njSzL4Uq
T9b4NW8mdw8p50z946FTk6gjyd0rmOnMBepo58Hz5B2x4jdBKi/BAB+lMdA2i9RfAw20TiGhZmhN
3HVZk8zoxjd2beKo6jiOqin9Znvc8kNU7Cs2O9egCJ9KRtc1o65FubzAbYZ0cWp3YbVA5SMkWtT7
IH8JoH2Zgu69J9XOhYDHitTNTnkzco0uzV6QfxtclLQWMUhzZvlrgqNBtiWUV/7kEo6MpjoLMKG2
u1aN+4a1B5JGqh2BLNeE+Tw/QFYe0EHa2/FbnkfovfvtnHwtk3mfA2GrOD7ClrzIGdx5/8Vor2pY
4oRTXHxUeqxKJJq69rWM3N1cnfz8AJy7R4UtYiYFGO1hkSF+MGFBtA/qa+y8UUYcIzqhXo8QoKEn
eVh1l0mAaYR7qFAbi8lSkt3jxdmjJNy4/iui4XVaCSIOkeSyJeuFRyTRdIzdhKlmfluQSRxa2UUV
GBE2wsGCksJ3LZIgAR6zTBK9iNRQGdfbBiB7HOv2kvRGdHIM+aJc/dAPA00GWbJzGq00s0Mi7NLw
TMk+bPuQ/RXsNupILnEhNMO8ZkalBF1+ubIdsPmVOssme/FGVzBKMPD65ywBmn5IVtRXqHBqU2yI
1e7WfksUeetajANC3G+EuMwHldw56AudeSw/yq7bqLgpLzpxGP0ZjLqCwiUBKJ2eyufO8YjTwfl9
n6fW02AVH/1IoTxp7J2K/BvEKLz1cT3cETNO6ZxyYOVhflJGyI5sHLL7SB5Gq7RJmXM+Jh14T0FS
6rtAPqrAODq553ziKbkmhNR98YbsJbKdbwTzRj3+nqSSIa9YYmAPKZ+Q5CR3TcW7LSxeEt+p38co
xc+k2oufdPlN0AfGekw43wjuY3LbUlngYPNLybFIHsM2jsyvuS6JWBh6cCCM8k8IknC2Nld/gUPH
LakcpNEPa1lSEM8PU5OYAItox2Xcfzhmf6SShnsZWqz33LC5dCEgUUB2jvS/BFgcmUZgx42s107P
OGKJUG16cgBadJxBniGLwaATy4YmV/UAExaOXq2HJ9tsgjWBMJqI3zhh+RLh3euyAwYE81QLARym
U8cckAj+hJOYw0Un5wtyyk7pNa0BrtQQjLZz/822fMgMi6dnbr8HCqqGCX7DLIp92OZsIVvq9TTC
QWM6G69gRjqaVPQCGeHWGuRt15jRbpiIxWqbx8hHFCZdJtaOCW59TuNTEoR70iW+m7KiEKvydJOm
TbxBsfiQ22Rb6ZZEFXeuvkbeFO2tmpvtqHuiDhJvN03LHdsdcBZ5ZBdDNgf2F9dchskTuYPkVpJW
D9SScAlbnBuzvPL6TItFQ5BWiouwbEsyPmIjwdc2w7uAQnlKeLvbHEM3tEFlMyusLewSY8g0qQv0
dzFzU6gHF2IgOjQEpwJdyo6pI5w7GXwGPb+gwC1E8uU1p53VFRZt3QXN3it4ldh7cordz1xrGxXQ
HoMSBABfTDu2UiAQidTmrsjPVQwud0WElpz0LsbyLDuC8LNP8vZadsIC/PJlmqPxRzRfYEdhFsWe
kruYaiv8t2EyxdtW4DnPkUju3Cx8sKKpP1bowUztce1li1+YLmbyG8ZYIOZU8T1eiiWg2xvNdbyd
KZvJ/80PyK8JhG2J9msRmHQ2pQpHL50gaAkTibiFybeyq/pkpv5ldCcsuLyQaMG9gPqANFUa5Hz2
dxra2+ShLHRKIo7JuN2ZWEAY+iimKBS3oIOPzMU/iF3+2rjBJfTbc66lvk1q66HplplpP17KyFCE
sRB9XLrtNvcZWkmWxNTxKI+mvFilPjTDachfGqT76FXNEZ6Bs46c4V4oKa4War+vTtzxye8VSJR0
nneQNeOiYxLlYirvVPA0o0u4uCGkHpuzwpuaYNvk+tGTVc6tkxvCRCLGrqvanSywHVVsrMckFsy2
iO9YZJQ5F3w/RgQN+fJuEka0ZSxJNjdfQljAHB5Db98OzJU2QRDl57qasPAN4LK0vWuQca2HxBu3
qaQXKcGeYSVmkBVCutUMx3BMc/fsZvQBci5vKOPdNSGoA3exR4/nIa3e+IFghK3w6wgb6QWbAgdW
rY9mTpaCJ0S6Xg4BPyvLoxl8y1ze57nrdq5fjMe4VSu3q2/6EYZGLKpjSywmlAU0vJ6Vr3vTTxiy
xIhfmRCuZENOTt3g0owlbBdZuUz2XwvzWPHS3gofCZffktwhv6eqMdZWY77XycACJojLnbQ/U59B
TTfJbWV3X1wAfszbzIv9NHVAWhSMTYsu+6gC+xjZWu3Deba3g2EsuVmuAcdtuHE4vNeIy52dzAwP
Tfns3bdB/wP4WkNmfYNpqLZoOER1RghqXavikEpvSZjy262XEBqjh3akI5im26Dm4zqZ6UNiB5hr
/Xzbpm+msOZr19XWDbbeDjvf4PDcu2ZPmtqlcOUTbNtqk1bOoZ3nlPujDrcqGcadO0CO8OnPDg6J
GQ3G00u1/OGSI3npZf+jcvVzMEoXbq4RH3LfErtpdIgXLeqHNJpuVEEQRyDy5FAgI1s5HkZQzBSA
EMUaou8MBwFLRl4yxwM9qM9mzELGLexsl5JcA88BGCOJdo9+DCBVsX3canNksNzXzt5wmw2N3WKL
VM8dtSoTBBMaYeTxglBmdIozze+YJkdxx3LF8m4mwf4ywIgx2g7qhn78VKN3G6nqkowli6wl3tEg
chhOUF5e1Ii820M8D00QU/+AxjRurWOaeIsIlOWPTCyHxZD4LK14QhzxtUdGci6N/H2MoQXN7oYR
GPvMHr19f6rMAr6kCTY2IqxxpQYf531x+RlITge3LzBST1lrUmbH1NPTApv1GnJVsCqgatO7DDsz
SdrFDQEAbtnIS7qgoWZ4IrWltmi6b8iAZIOEEH/gqRyJCEWT4tIW2dhsmXUG6T4YCYIX8e3khLdu
hrOp9tBpOCEkKhF1xP20tbeFB2hvBTYfzKbcdPzoKSX1ZRMUbKojhT4QOxQ1UAFrlcDmBvkJ4D8Z
yQef/dZVFEtMN+klvs+9SpbLIQj/ZsqZfKuIHxnYj+VOJi9jwohLJRwuZAaF5zRBEmO2QHD0+GpW
PsdEchnQjG37StLR1IgpGZSZycw5D9CoUoCrnRjXbhu2RxRfAxCbxLvalb8b2jA/TNZjP47RXZpS
nXA+ghwqSKeGRtFD/aqXCceIZHrqVfeYSXdJO+RKr9oXMX79aWc2B2zEZnpUugFi2XQ3eYZFwY+G
fRZPwMnSDjsHBMWfyfJUmevaKy9OD5uF581J29mM/jsf8qLRIpolyxpCYJOfI5L/GFfOgCT6hUZo
uFwKJLZEdR6uDJjam6km3lPjQtxk+hIh8FohS7H3nqItZwn7PCn7ikFNrDM8kOsisJ6MggFIPmTz
SYTtlyaHRxv21C45ug7m5NXRJpohrzKMOpnrbabR3aKc8e9FoOqlAvO2cTngRRnxodTovhpLqeeh
7m446FPubjNG0YGs+QZ9SV/VzOiTAd/s9EUE5bsUAIni2L4tmum2Y+KQqiR+buPhDadpAF6FNbSs
eK0TnJqbsQf+4IUerXuVYlzx59dqdO6KhvmGh/S1doiRtHSR7IzIeshMh0OWBFQ1SHxnFVsjF8tv
9CCwa20wbmOfXy2RQivLcbN1iANy3YX8kTHSbROvYr1MXjYBz+uapmlT2nEDF1e89Yzsj04g+Jng
21igac0ICUm71ywSP8gKEFPnrZ0yqzaTmz/MU0qibcxQaZx6+gVu+WzUs3UMjaDzzDPwxXXKzf3K
tIA4iDeG3AiFesAggSzL6yAoZhxFndDAIwzLeVPP2a6jn2HcJh66JEUGEPNbV6jEQBxyT43IxMMI
gEi1hNZ9ptiPzqn56EYV2Wa2Jre3PhM3SyQfzr+tMZbWfTTxB8cCPV/67he6Ptemsp5dmdz4IuAU
Jq0BoZMV3A6CUW5jDPk7YS980CMDJm5f2ju/ToMDv6O3L4sA1wvEgX02VQHymNxCSW8FmyxkceQj
7L+ElMC/vvrP/0eDNJ5HBCi8YFgb/AtvpD7IqRYLQo12LPXq6TwSk7JbEigYxnHhhwQJ93KYtm48
4sREiWNo9FVmb15dbaOBjhuMD/MmJ0R029miwYQ5vRfNDGEtdpIjChmTLcK1NZPkwWQRrYvizSCd
lUJ4BORSO+MRf8M6JdB1jToMVxhbPkrZZ3+UvBXU17kmIbQbjlYEwmKGb1WlWbgiMy/bCFI65mSq
mVx7X5cef2/HSCDdMJD7UIf8YvN68kP4WKqh1iZp81oHYbsq5XyqyD4/tV6xqJLHkynqix+p+0aO
/k2HrJwoKRoHGwLLSYB8862ku6/c/qJjPAm0KsBHoljtW2vkQgrmEbK1eYsrpTOUuPapNK59i0MM
vw5nTrpvlpiqpq+P/QJMnUvMrBVW2314O1vMNNSMIM62Vbir8v444/JwLeBAFaPXVYVyBTsqwAe3
tAEaK7AuuXTARUxdDyeyObkZdDeFOwm8HUQWXAPpyojJyTMsCOK0Ay2eN4PWELfJIZ6LQ62yrymJ
uYcIlsrBmg6qGS5zHNjnMV/yE1rvUrXQTMog2WfGUTo1tbg2363uu+VnBnNbc2AOQ/KHGQX36Vw6
O0r7aFUN2COLaHBYi1cvhkmKgJEjyYW3AgGQImLV93V9D8R3Tbn5EozecGyi5mWUHj/SVyycNCCP
wum+Kk01EEY3WMoOZq29lzwzi2tn8in2O4bTRRg/FON9Tc7UTiWhcSEeDnVniZpzch7sBWBfdu/5
ZHMlM/bKmagxzEZ0H06CCjPBSmYZOzdHOdll7r2z5N/pDBmCAWsYEkf1Ng/xpwsGrATksLJ8lqeJ
pK+ERig9ztp6iF8FHHBbGh+Gdl8GZn5439LrlBrffEPezaSYHyInhARZOo829Y6phq3TduCYQrZp
TGXWfg0BSdbGj7rFONbkiuxDDfsHGEsKIiJYIi77GnGrBR5g5bq4yzly1zio46w7semsoWnmO9AG
3F3Dg1+O8c6fkb4S5vMe2vXO9iVcqCbH7JISrEm98gR3hTg0wIAJcuRVV3JgaoNKuGoRFCNEiXFT
rSdSRxtyuKDjaXmk6k5C2WxsQie3NsN7XaAIsmNo+mS0vBPCA19V++ABESAWqDJhw2ARLJtlvUO3
QmJttnF4Gxpi8La8jGejtkGqGeZRFmJAneHBixsfUGnDVEfUXSFtmJrbEU2uXN4YvPOeBntneay5
FuZzEaxBx7wAxr4lD2irkw6mJj6ahqhSFHH5Gz3yNy1HbkPj8Brqgc/bDAwlGTw2l7QeBGeKmIwo
93Ec1SZxURUkEnm2W6hg30A0ws5JezXtIrtBLCbkhtHlsKOQG/dW1OMSEmDj6uqUBsrYYcjl/m/1
YlX2ndpFrvuiAowUNnxMFU1MWPrZJhyBU5HJ0qWxaoSmc3NLAKV69NvplGIZ2xuifC8ScetlPoOr
nKDbgbVfT/vjFiSzheF4ZxO6gOMoOXnE8hYp2NO8WZBlSJ0qEKZT7Cg+PsOhzorHQkI3JREaCG1u
o61piDJqmsFgcImiYly2bEXvclIsUzKGVarxYMnUkVqXPvjBKDo0ResBbfHwAbYYRgbLWcHXWeLD
OYYjozw5HQLdumGvYeC5ZKCX7LIumtYdzTcJEHdF7AxMRMWL5gq0OnzB2o65W5XFxExzBl2XfQJC
mMilcOa9Ai/H/H2EofkB1gC1SpR+7fn9WU4kGGWicu0b8S0EczKtiD7bKOBYqNayo1KZ2CuLnJKw
Tj8gaFcHPF3M/VQFZI3014x7pFlY4wamU8zmP6tBLtc5v1DQurfFwPMpWPaT5EYThLgH22fWevtq
CB98+2ZCmvrgScxe9EikxCsSK7om2nrkuVzTiWSVgYktxfBaqCTdMXbhQpgC0gX4EONJuPSJ6d0N
BH5utFU727LN2e/WmHyqajwWBvyC2YPymLb91ppT95EPxWpUhr+Keo9LsECbZ/jmhcFKnC6WMk5t
b27U3u7w0DQ8mVttIMCeXtMxqfZG4TjgfPNo17WMf9vBJi3DrI/Stqa7pFnbmI8uDRvhlJvVd4dR
k1YAK+cuPbBQbAvvNm4kR3v9TLZukxBI436pDMpp1mvBZMCU++I2pDtRHnGWGg7scxZqOLpdP92G
03sTvEMsjGZrN2hCZun/Df9HkCGsIkTC78nrmilvT2nubsgPZ/0wsAL8ETQPSgLeLT/HkHEL6c5+
8Fmy1Yt4MZRfAraCt6b1SYeA2nP77GoP20J6yonTUwjp6kgf77uS+3/mwUXuAWWxQSlRioK4Wrko
s7PpqQVagBUp9+TWR+E/WNatje4j/mJhjnXoLlEZbYPQ+urBx6gXlTdktcGunnWIpiMxbhSQNne0
XkJokggTgMgVzjcxMU1s0w9DNqdQ9W8uKgIY6UwPou9FQhBqcNe35W3YsYkazSMAfkK0ykfXZ77q
NJ99c8gbWKPfzPISswnx7ZemP/eVx6pCvlSeC1CP7XpWhHcildDN2INDAShQn9TwYBNkzyiSCQPS
6rXswkPakQzf2gR6Q+/E8jfhOh9r8hGQ2UhiZAyYW+T2hW8eQhidopcZMjC7xs5Xn0Nc34VZR9MV
rypTHGSsT8wBTnhuriR4rDxjj8nwupgobHYZ8egsn5eZOyTWBlRHEF/RJdxoytExuS/0W+F9zPDb
rA5NMigZlixWADSwQIkRPKYNA+DWRM6mwiPTyDudVSfb7nfRY4aLMa2dZWntMDHsU4Tc8aGb2v0s
HGZ+ifu1Ve2Zs8c6DblxU0T4QwJFEdEZYMVlDxYItZWeFctScR9Y7C9qE5BV5KrvMltAuqCChn5H
8WCyiG5ZZc7BbpbytrXEh0saJcWj3FOybFzZn6vGhFeWvwcIv432zaGEgrqorOjq2uV1rLByxsvO
BPoTuoucz3Tj7pyO/3QhCBQInS0NjW7BTbBOJsymeAuN7H0opjuckCAxKEtolS2dfRhdclJTdkm0
j2WfD1aP5jV273sq1LCZDtCXxrWPMXWIbZB4oAJoOcG798EZ+VBHsQ73G9EQtg8kAZuA/Bsz9O/b
unJX2YwKu5XDunGGow64S6vwhKtv307lLVPaHeDotZNPdzqIvpr+9Ky8bsPAA0MBDvGxaa4RMeVa
Ue5ZzMFiZCQN22lrDI/VUK8r23g1fP1D5AhG5QHpJNNPxJKLuqWpD35tkwPMj8b6nBAm4DoGulV2
HES+aM0Z0/UtnAzrjI3xWPQkE4FCLLEmGOVz7p6Y355bFQKcCo8FpLEaKT43m/YupgLOe+9FFtS5
RMds4Hpc2sZ+S6dvCQzeOsuOjsV6UW78QDwRInUGJQFTzviSjjlDQe9qcNbTg75JB9BwHERib0bJ
BbkjMBE8txP5UYYB/QGxq8p2YgpYSxdYgN2TDSNu3bf9jcndkeCiQ1KV7+3I1qCtpuVOjuNSx2+/
Ofnuftngfg9DE8St/cUdRx6HI3zXUVJiH1n+/jd3XAnQY6oKG46JBIWQJc9hhOOmDhBrlcZDmsZf
Wps3n9GvHyhcax05RV5Kqi9XvEkG7s9f5295dn/7ff6Sr/eX//wfBen9nqP3v/ef5RJWp//X8vB/
j9f7Faj39//8fyNtD4vGb+/b5q9pe09lWP6etPfz23+ZL8Ufih4fk5HvI/2xHA/74y/zpWH+IWyL
t9b3MWeaQuGk/D9Re0L8IaTv8BOO7Vk23fjfw/bcP9DSSA/7pS180/Xkv+W/FPxDv19foFRMEwuo
h4XOtfhFl7//7fpyZJA5dFYr1qyr+eKc1XHYoba9hpvkV1TjrwDCf3Qp/6uH+kuqn5ysHmgEHfC+
PfpnmsY1eOh1e5Ockv1vr/5/56EWz+lvzyoyjMFKfz5UeCh2+X5CstFsrR3Y5n3F3vOfP5z/L17D
v3xGOzJS2nC5+e7ao94jDNizhdnrwz9/FNv+Ry+g4m0nzBa1BZfOn59VrTzk5skP05qd8IC0zNxO
HngxxmLUJ6ZBTkxOpuF1ihLDg/ZfwrUqRhMZf8OtG5aiYkjTQMqPWc5v5aANLEqlzyrBZKcq7Eaf
geu134VXEyMbR5yzAW6jGFImQfI9k0Fls7XPSqqQzFS3PqMBBM19Y9BuT8HW0CVWzTqqT2APvN1o
j+4ZrgZRAj7n9tA6+A4Vs8VAY1uYNMEmSdVnsGiCecenhGn4stUyYwc/jyO4CK2+uu8ptnaxqoli
n335GSPM/ZHR0XyvCzvYCxOseR6QbmEbITunDgN8FBDTrEbkPA0J8U9uZcV36D8/XRdYLjJ9gODV
7J7mdqgvhgbuE0gA14VHvK4VWNF5wC1FtlE75Ee+QL9CRlx8K0OT+Ni0we3SOc7i29HmrUVThIZ+
iKcvWZNX87012Eo+2/kYd3d1YSZE74qWBPdZZAUqwVD7+XvCUleiAfQX0osRCve5Svzmhy8zO1lh
3G/DXZ+VaMxZQZZQ/nQH74FFdCXkVladLkEL2V6JClj0YFOcEMhCN49G8cYr1yfsoUvWOAKb50SS
hVG8dkFkTFtpOk23lUFnAIuNdPNhJOPM6CCorR8oUn0JgHoI43ujMyZSGPx4atggEB4ITL8TdXfJ
LcsfNk0ADvgyZqnJZjKu6NDt2uueMtiiWF66GRnpSCLxfq4nU0PgK/OetXdoaSgFUaZuCT5CuVUS
qDD51N1OBO3A3tVQnGjSBP6SPr7O3Muze4ON8Y8wJW8ojNmarG1dlHc2LuZz5+b+DwcC00lGAjR/
EAJdKF0LIpgjy/RqDcQEr+rCggcbOtMLedcCgb6bFk+lMQG2tvssfnGtOmTzZ2kWynXZOHcqtXy0
LJphMG9vE934xdAwiKTPesxHY4HRCTaemWUBp658g3z7xByeu95xz3WfBm9tDbmdjEkHjLQYWVn7
qPhQeW/byUlfPBNsOgs871zNmfikYRg+yjwLniuzG84ZSluEUGnnc90TxkBkZXsMK5j5bDSreBtN
yFNnZMOEZ6nCOs+JhSCg1qa38jy0U6vBdxBzaN63jyRy+qNXcPKvZhM9MBwQZVDED6pGnhbnIzWD
pETqp+xLPoAednUcLESPEki1hZEPRvoSZh4XDkYW1DzgnavpAJCEsi6HkrEalON9IQQdDSv6HeDi
tqFuhhpC+yAz0vtczC2bOUbbwHciMx5kqM6mBR94Zfp59WwaUfXWoPy8b1w1A8zHQsG/FOtH5tQs
MOIIqWA4kxVDBqlJRkvgZJeiGAld9BNVfvdNB2ZTZg64SIwe+f6Qld5tmPvul0n4xmtuhfZbRoe4
4LvC+MZyFQgrx6aFlLV9cAnwOk4TQRtY6+OXasqMR+TR8bC1g2j+1LGFKZRh6pbwcgi5KMeJt4vM
wcRPqoPRWg1hSeWv4rbfF4YVPZpVD5RQDP63JEFxU3Lz7tHZWs372IrhLnfcxcYJVfHaBMW4GXoC
uyqvyO8ypr33Lh/qM35z+1CIjJ0GQun72cA/rCvYLUNnRZjqBBk10h5RgTv6HMRj9OFNbni2ZNV8
ONAI7vvCyLofXu70dw4msHOcaOdmIGWbLGtybUYrD28a0mu3iTO1n8S+1vfI8m1q8SnY6Sgavs+U
CJjBUr3vgsTep6KxHt1e+kdLD/EOoQdgW09osbNqvJzOFON/ZxX0Opde95BjGoPYHQTyBEizeUS6
U78ZMre/xsL+Scujp+9L68bsbfgGsUX1P/rqWkQ9I8UMIH0Fe/Uhl31+neRYfQGY/M3mgwxvxmDB
PoT5eExU8LM/Y6plo2Ta+oaVpyg3vE5tWybrCPsgKD81Jl9NiY/tt7HlDZmtyLXYyZsAc6L6msQl
dlYsuN8mh13kKo8NUE7CZn08+2ht4Gn3jCtTPJYQXBNC+XiADa5Srg9Txa9hoSAoeEHt7RAZjYex
VxLPa0DQbxYSBIATZxuMpPzYyMNwGgbIa0fqkSOSOgTCJkYZZ4YcuTcUeKXWcVAXWrF/cUSOfs9P
BlKQemCkQaRTa8UsuH4DwUyIeu3Kd6dpQbJOuIQrNMHxeG9AdCFTFJG2biPQOOQbw8UVQG2aIXIP
DhStg3Dy7t7ucY95ZADu8E1lN6Mw531AbOsmBgC6nkLvOwAC48DWx//SqIa2F8lhsmdqSLYh1/2M
KsmOdpU3Zg+qaXH9sThitV9J/E0hkBn0s/TFlWdGD9oM4LHzUT7JMXQZq5CdEGVBfTuXanTXtlMg
gMxFYZztPnAYR6B0hY3Xu5dScLCjOx7jbBuamrenyopGH9IhahYncUfgAOEd1kuNyOrgN0R/rnrh
6u8RC3fIB2Hk+b/qu3+r6/m/ZoP/qXe5rT6Lx7b5/Gyv79X/B32NDfCFuPVfNfx/aWtg8Gafv/c1
y7f/amsM1/3DFsqzXQAylm0JRfPyt75GmD7smCU6XLqmdGgs/t7XGML7g7/BFeJJvsUzSf7+W4i4
AXGG7/WxshBHjkDRdP+dFHEe/re+xnW5uVEh09CAt/E8zySt/PcOwEtCy6kHrzvEU+S+Rh0K1VWR
mkigqEBgFBAt+1JG+RjhCVgWGL+9Tv+gAVn+9f9k2rgEq1Mq0LtJOquf/Jw/Pzr0PyfJxmY4Br7U
R3jbFjr20H7EJun9q17H/C+PJYXvKFu4wvVpDP/yTLXTSQfwU3dkYBc55BkE0d0sbGKbdeCi8TIn
N3kC82B1yCVLZzoQI4gPtTLztNn986f959z25WlLy/R9ukjTd12AQ39+2j6WLd/ElMbiBem2H5gM
ywY/+uRps5riYCB2KFeXf/6gf2lhfz6qVAp5gXBojTz1l74ybTM3hmE2Hwe673kTe8X4I+wVOBQx
tcyEhaqAdMkpuesshazBFEP5FVQbCvpoSnAQ/fPf5+dI5s9vvlSMaxyXK0AIaf6lTdNu28692Y1H
lHIOZAWkGTdNaxTM0hDNZ8tNSbHpMMI+PzdZ16mb9j9IO6/dyJEti34RgSAZZJCv6Y1syZRKL0Sp
DL33/PpZrPswUkrIxJ0BCg10o1GRdGHO2XttpcNliyGSjfcybJobxE9m9TAynXJaS3v5UlCIzn5Y
9gCItmupFfqF03lvpSy9+C40xsna+UYR3iXU+rM1tThSJBo1dskKGTVBBQAWcD1ZZRTQe8Aif5dW
OciDqpwwDye9VdYr1nOS0YIg7hQqLakNyJKztAC9q5PsGHmx+ztA95xszSQPXtrckPDNUzf9axWm
9pTFBF6lCYlDSXkr1fgtz3F4oTRr4p2W2MiJKJ35xm0UJEa/hP0bZPswKSQk5Sh8QKMGpbe09ChH
shOK7rb08X9sQuXgcsYyK+K16Zbeo82n0O6UUaXJys1g2j2cf3gnbzDzGYZ4im2mySfsGP9gVe8K
B6MBsjZtSfRkYwHITRKXluAFRBcqg62tBe2+Av5y+18NOn82Jl8uvlQ+HpMJ8ONn05QlTI5qGvYW
4JHnxieZvqyRfEUhYcW1GkhMK3AAnR/0dIJkUMvQDWMeG0yGO9+Jd1faT4EuyfIU+7wNqaQD8Hfk
1mtCcAKJyQaG864J+UjHB8AW25C/zg//eYYESYa+eUZ+ORTGToaffBymuBHFvtO87pB2bfCA/St8
GEZyEM4Ppc8TwMkHaSnqaTMEjVKccTJDaraM5WjLaW+gQDJIF3Ah3CRO/TRiW0ZAZIJkKplHy6u6
sK2dEfoca4MxyM1FkReOgngTZMX6/K/66v5DXnN1JgHWCf3koZv4I6D2VnBwTae5N8eCyKckgdYA
ms/84zazZJxtMPFbZWx4f84PLr+4JTYIbdOyKSHO9cSPT5/jGSuKsCZ21BNI+bqZCFBNXBUCItWn
FDUDUF7QoUXv/U0bogBmsgOn23wMo6dS9yCkGUFLO7KxWmBbcmDCWKDEJ2u5KD0H9orl/ClTdoar
iHIPp7ScdGhkoJ2CwKSlKbiXUBtw5IUm0hGAnjj4ndDHse/n3nRIJoGJBHoO1gIn5whKEGIJ45/E
bM9bt5XRFovMnilJE7LPdWpkdGt7TcQNeuvQvukxBZbI9FP3qQvtssbvDQ7xwif01YulpIXPReKc
Miwx3+V335AZO8RkoHwGHiVCHDBB7EKuUKyxGA1ls26GiLhGkwQJhABaDcLGR9AEZbYdhm7WDE7k
uHXG2/mH+7Ec+W89tOHiWTasPX7dvzLiu19FDF81OZwhMQNOuDqEntIo7TAMO68mmbFa4+7DUv9Z
W31+YWT9i72I7TiuYAGkPKmck9dqCIoxRZ7a7VOlWzsrleVvvC1oK5E5WLTihy7r1qUxWtYNgdNw
NOadjb7wXWl6u/N3wZg/oHdfvZJCKo58htBNCy+Ae/LVU+bNXVbbdFdG5ZUOc7QlYFZyckbsTLiR
OfRHVkliSGIsKuRMYMfzbkSMYVe0W2oF+BfFnEXIw1S4qWc2RRZN6DPKbV24oFPAq4XNpWnBPZkX
/vOzWcYk6grLdu2Td0oaWkIck5Hu9NiYo5WvhJIPicArESmC9YJmLoqEyavGAW2tAvS3Lo21UtaH
JCds0izZzHq2dagRAtlxs5t6al99KUhQzmIH9lp+FWC50ikhg76/JsrpaIbqjR7oE4I6ogotuXOt
FB+wdsWAR/r2h8iyxKGvy1ubXKM+NXEwBF4OOYKW9WCAsy1prQHZJ9repk5TpDs/Ne6sKoiXSZnk
S0p805Je35FomZSjsAnhV5c3hcWMoiaChMhYei5DWn7F6DwYMrqXvXMvCvRn7oAvxAiH28IU39lH
Qpzr0TsbEVSAKVV/Uze+K1oHmbmPQpkew5VfZPvMa74V6bgLjD4Ewltjl8lmskTU4c11HJhxQ/9W
ud5VUI0/0G8TYpr/mJkxCpGbUQ/HzsyuZ2VV7JHfZwa3mgeqS4TBGmbXbVWSmipIvTGirZP4F17c
fzP/hxdX2VhX6MqwKrqWq3N8ej+rAPMzrSwUwUE4bvRj8m370Qo6aMpS99SfoPatbaTELBxLNFy1
hafJ7yGKx2PPOwXXEnWzH1fRzYXvaf5e3v+s+XAmbAKc+JTm7dHJz0riyJpi04gP6AZSUhJltIq0
6RtNxjdfNMfYpK3dVsN1EdZXzAIdByvCILTxyK36mxBeh60Q96KEAljmNfgBev3M5nf9/FAIBY/X
FbFgC62QLmcFD7ChRS///EWctFNtxc9Ht2c4nFuVMsx/M/q7uZFAonLqgRofPOTWT/zDfNBV38L1
9EEIBqEG5cXVh+4WoWP1M0V9A61W035nFhqPYPT0v3YSyx+mh378wm87vb/8NMuY12JXupwL1Mn9
pfbi+b0YwkNpWgC9AzPf9aGieKpwwl0Ya/673j/LeSx0oDrnJvad4nSSSbPAB7I0hQf21Oa+8Yzq
OpNw/ppkdB8yy3w8f9vnE//peBR7HFvOf1iaTia1LAHzXlpFeLALjPtLJGDxb4eoCYOw2xkLIxoT
f6qoOyrm9Dt88ivAZ5Oh7Y3WrySyySoE9TzUy8q31GPcOBjtsxEb1pJ4eBI6667r4QnBh8aBZdXa
0Z1a0EhOrFDB4M4bX4JqQEFMtR8vqWdZmHnzRloY433w5ctGJQKiUTBB7ikUyXLrssn72yHtIsQf
ftg/TcR9mGgzp+yVOiFYVd30gaFBN85xQk2U+xaV8KrqKLkI/gvdNBJOg4AIZfh1iJE7L9vXbgaP
MwjjfM7pdciTAJFMQlGfGfmy1S3isp0JeyBXJao7hQ/tGzMuWSOTWZfVhXfgdLGevwUlnHkDzkmV
5Xpeid59C14XWXVv+PYejlFDJk5EdbEQWk3JIIOmRbK6DwFqSByXE1cSF902Yt8GrmAAL3LhDZGf
lj1+DJUSKdieO46QJ6UDb6wxhg2uvZ8Q7VR4SoFNaKazj+PUr1bsYeB/1krLti3rD6tUMpbluihM
JGwOEQvkVheUIJHRtoZ6c9O+0581mDmvVtWDDPC6cARGISAkvmFc0GGbFnk07GTsTSverHiPMi94
hnKCVouHTDKYRgo9qI40Yf9POFVE1o7R6g9qQPK5M31wN/d2IrNxVVXtKFbKYppY+TqGC6BwsW69
1kbexngo8uBXxZF2oJdmxfVeh9oBQjUerduQClq4kVpI8q4w8hEt3JD66HB0q87/AkQZyQ08/yWe
Fkvmh+6wDFCdMmwAz/8myHcPvTBbts15qe3HrCyvRt+fA17DlpZI9+il5BvgWQSNS3rLOhkok1cx
npXJIyvp/A/5PCMoUwhDd5h8OP64J8efODOSKaSbu8/5pbueb2cXGrt8gmiDrim9Oz/avO/8ON8x
mm4AmLak5bj2yb5UeW0YQGXU9pDicmwUUJWb2gbtYMc4u0JycHBI/j0/5uc3eh6T8zwvM+es0/VS
JGGb6p6m7bXOj2edJbpcSuV3VT8Y9JR1+HBuOiyNHoXs+ZG/vFrDRoWChoBdpPHxw05wL9sZjNm9
wceEGg60QIohYZ2jBV9m5B1wiyt7f37QWeRweot1FCkC8yNNbnWy3bZszMB+X/mHIJEaXC1IGYDr
XQPn0vmBTu8rrX/HZr6ivEsF+tOhq9ODQYYEvBzoUNOo77uOiDQNKiGaPv8lGiryy2ePrFbk1fr8
0KfXOA/N6Ybdg4SWDrX844218PVaqSWSQ5kHzXMWajjDCEIz8wvjzH/Pu3vJRQm+C4E5nrKuwWnq
4zjGYGWQKQEdmWXaoi9tfdA+7E2MAIq3nZoXhvs0Kfy7pbww7O1MxXjzse7dpNDVGnVsI0wPE93D
ZYY+blOLQj2BziCH0e2aDTxzONUiBRoc6/Vrn6by1nRo6p6/wf9KXe+uXM2/RJn23AFAF+WIk1/S
jtMQlGPiH7LEn15czade48YpKlUopXO8clBgphzsdqBo0aGGuM/9LFd3AeoWxOpONeJFIDmzXdlO
i34UrHbrHzqyr35pRlXfe3lJoaHIATAu6EOiUZQ6m7mVqxOdudCkRNNdlr65l62IQEP4A8AIulUL
ojREB4/L9970bES6TEBk9uL1xgyroT9JMltNM9VsOiBIYdtis6b6IbfYIOzHeGIaJdWPgMxlGmTe
CBIkdgV25BE0CCtKheI2L1ww5FPHLkkkkvg18nBzexmYdaowoFsmHqqhyd7QMj2mHkc2Txv8dNWB
4RrWnGf8K5vt7UM/asgTqRZDH9YSzZyvxwXVO1isagv2v4IcpdC3HqtagUSITaoqYdaNV57jDdR5
pZMejMZWb8mkRoLiVKelVOXEUD2zxtnXucQ7sc7R10M2Ypt/xR5DghCIcrfioAewlvx3qxlvI9V/
c6d4L5vcaDbn35PTGe7fh0hBjz2lbolPmQFd75ZCxY0PUVrcgIah9pJ66ioOBm0Tx629j9XkXZh3
Pu2X/n0lNJaUQfdEUrb7+JVoiXSI9tMdDjVp9DYafXBVVyBly9yOl6oDA4aP01pxFIeo6BIInqCP
ulDL/GoGolzL/IPraO6wffwNdjkNYHPb4EBdt3kgF5lEEVQ/AEbP3+AvL5YaBG4K9IGCheTjQC0F
EKuAuX0QeUL0dEBczSBl9mLmtv3ajjRfl7CPunv2W7m9A+68Fuml1tbpHoEb7hqUQkxOnggk/+0Z
301LstGNFsdjesiq2Phj1tGEFQhFtynG/letchhx//1V07sSkja+QQPrVG1r5JjhYsf1kSCn6o3y
xDpRkFBMzfKOym6bv2UaaA9dbQQRFfOsuarkhLbt/K/44uXm0M8fJmKT6efkGZcTkbBA0p3dOOhD
RXygaz+HRmAnWyKiyRcA88EBqcPyGG/Pj/zlDTe5AYpGnlSnW5bQECgZPJr2E+caC1TUNCxcRAeE
PkoqDTrYuwsf8qdix3+esWXaCg0sPbNPS51NKYn0sx2JkdG6Ug14s3YmH0YI3w28siBICdEUsZkt
3SQesZPl8Fea8W89guz08qm6UOg4WXznJYi3jjMIagZpc1r9+Ob7jSWmzpMRdiNPwbOiH1Z+w+fd
fsf1BZvv/C3/YjfzYbST7yyvWwoeICh2UePgDm1tzzzSMy6XKB0mqASWe2wJIV3lOUvM/2to5+RC
VVS2hMURylT6U35QGX05ozYhPGVQjmM3rzkZBME26jFinx/583vGXkPRsKVYPZ/6Tt5wQmVY84Ii
2rPNKTBK2E/EILkr5chx2XVYrv7r4dgsop5X86YKmdXHJ9o7E8l4Ua2Qz5fx1hlMokbc7nsZof8r
kknf/dfDKcQHip60I1z02x+Hq4peEJ2VezAUVfjLAX01HWo6sgTdBd0cdqVlfnbhWX5+aTnL/++Y
zslr1E5+29WcPXdtm2qv2iSDP9VUTBHsKa0bL9zPT6V1S59Ho8Uv6B/ahD98vEJbI/E8Bc64j1SM
pM8ch25XZGCaF61b1tWiDbrhTsdaMuFmiuzyJspw8D67cTeQK932uXXtVlLepb2hE/AK+wspLxHu
eIvLorn2gibGNRdMkPOSSLbIo9JSCepUelvslalpcxaVii+0Yb+Yi2xl0I5UdA6YidyTy2qTvLQh
MXNi040Afyf1CP0pkI+Tb1Wvbm8OwVJvM5NCLNUleFWWL3ugwdhN17rbjwczaf3vDbv3/sJq/HmS
+PjDTibJPCMxsjRSZwcFMRt3+HMnAv7sCT+j7mMRrRJu7CJue5vWepAl5YUH/nlFomgglK4U261Z
2PHxefeu2TokLJAW1xU1caelsQJ3E1EVQnmttY1DxE2b353/jL64aGpT7LY4aGFg+tfCfLf6a45J
Z2+wtN0YNdbvJoiKxwEKGwnOQNpgH48W9cC2DTGQpXYlg0uyki8u+t3bQJ/240XTxaoMAES0ZS2R
IelM8GV6wQg8VcHNqBauNSGbH0LHfK4Hrbyrh3lxNgwJ4rZTqfyr4TS+K+yplCuwTn62y/pUjEsj
4u3e8eoUF+YA44tpVZnAPiiq8Aabp16OrKWwOFH/2XVojZoV8MX02q5iql3eMKTZLh/0GDxDUjlH
aCMF+cr1CF5epSJWaw/Tcb8cunFTexjwFyGyqleqRXi1g9Qh/NUtO5Esy4yqxdLNU2EfjQ5LPg0j
E2E5Om3LPuRTA/N+TKP2MefKH52gdo0LW4Yv3gvWaB6NoDeC1mh+bu/eC6vLTQRmOYUG9FsNVmAT
82xaWtjH8iEbfwjf759CWRm/ZG1a/YUt0klzlZHZqUg6i47JFvGTQEThskuc0UfXqOAQ7HLTm+6k
UzZEigSWXRy1qrLl3uojOuRZZOGddGGXDBce9VfT/ftfcXIPIFY6ruHX0YF5UT6FZg2dvALzCFwm
uHDBzDTc0I9ncnbCs5MCsYaFX+lkMIVavmjcNDp0Lbmv5jDeUXL/y7+QViK3lLPafTuUHT4U8QB3
40g1WSe7ZGoXja6/8VfTDoq2bCjWJIexu9C2Rjr9sHXE6LTgSj6q5qrOx2MbISB2SufAgXef6w6o
Hc70jvDWkV7tCs2OSEqFVRbWFR9Yv0YK/OAkToW6HMbe5I0PadHvqpJU83EKj0ZLG3rUH2uQJnYc
gitr12Mf3gUxeZFTlW2q2n2qPbBepbUbomhb+UCv9GrY9iFmWdMfjr1LkGWW//Ij5NvTSL5Tm15N
efqX5KtlMATf0iF/Kot2RPtu3SMsArGTFvyE6Xma7HsHHGdSAmzydeLY0Ssf2sy9Q/9TMKe5ESgY
fUUwPJS+uI1nDcRVqso/Rug8sRfzYNmHFURCl5oWIOsAASGOSFzSRqqvlY7duNfSZTJ4z05tHaOy
2aP6+0YA9q7W7HYxwDPcysEGR0pOoyqGB+QCbLPVMOIW0mDnJmkx7pMaVVWlpTcVxRx3pryjT36K
iC1buGG9LclnFAPO3DA76O60j63y6KYCmlqbraKghOWY1N/KuS3sjMei0W8HgClwr8Qj+uKtPhgY
f6vxRRPTxsc47HTptnD8m1aJDXXzOzcvgG5SuK8BjFPb2rlUwScVJqvI0veSoiK84bpc2EP5vYLC
BeXIQ3miAOrhQir84kBYzJKyESxn3zx2sTHgUNIE4dDmm/C7lWhIUO+jdGMVXBJRKktt7IJ97ELF
HrulqAPs7yA8XDOHluBfkVeyy4z0mMjxesiBYDh99NOLeGVMvfs1xToJ0WOc7sOANFbOvjd+ab3m
rg1r0+jWilISAvRVr2U3BSHcTAY/yya5xnNxa3TgkXsiqsLOxrQxBc22oglPDDWKGDs7tGl1JL8P
0aLx3MWzHbiylz3g35r9N2gIolPmfOOiemaHsfCKxr/qC3i+DsFDwZDtI9f/3rc53gD5De4rQH0+
zDCVL52l/eaMBd73ufTA3WbargHoIstEbtNEj0YCXhE6JPInNK3NDKL2m454u8K90SQpOcrI4ROr
4TZsYTu56W9BkHKDlWDZmmolx2AHxLlZ0uzalFqbLGnfXaFr7FbOSDAJBXayWggBzFaVXWENgSFI
CMhIqYxslAxuIzL2MoGdG5IQaKx9Xa0nIo0qgA9y+DkF+X1tAycZq5Xpdnd+OG1FUvyNJxVgl4/Q
hZd/OkKRkUWS6S6vMVatIX7+bIbywQmn7xEuoNwPXiWmLb7yb/FkP9iN9QbzcmUHiB9q8RLF9jrP
IFo4tH9V02yVG6yEVt7bfkRkwUASYdnh/hKAXcJ9Q2xEwQkcU9cbXI5+Rb34j8BLlQztHDOQ7gMi
HrI8v4PTv82n8ieY7auhMg5tjkwir+uNqOgR0lx86Wh/brW80o/eMN2WrngFNqiAvVV3EGZuu5BN
co2xehAlrFxi/nSzfcrC4KXv4h9Y77KVcADO1d22jtV9nzVrjrerzsNZZY6PY0b0lUyrW+QUT25P
DEcEZgQXzZ2s7KMNXgfQSvRIw0VbeLmAazF7dzLCXZrZCo4yBtTSWC2EjUFJS9UKRTh0GXfvBbEH
J7X9PlEsqIIahqMu71DbLAsj20YakedMMHj/fkEzvbLID1+kRfong39DYvOh6AeeQYlBILxF2kDc
vP9A2uXRghe3QHZxZPW8C0mBCtwS4EcLIasjvkUZv0h5e0A2AwHWWhhFUy1kokZQ2YSo6flSq7Nv
UTzdmV4IxFPbdk63QU1BtDC8dROISeJlT10/7Uhlqlbd7O8AAHsLo2RLv/e7gMtJDTjwN9RCjz7k
UTvof/p5eqvH+bVn13esucR19sskb3etoV/FwrweI/mrcdXWbeFmkC/fAHPLreGhRVk7gCn3RXaL
5hWEplm+VkN6xTYMxiePCukv0VUAD+tYfDPUtM9H8ZzqKSEeobUaYP06g/cQaNyPpHscRvcXYIx1
bJQ/+tT74SbjLXLue6FKGPT+zyqfrpNUf6paYyuDcISn3+bk2/XGOq7I1DMITNdQd4ok+54BFV7k
lK5dkukXWgKshPD3cJx2QDD/5GC4gff793k5bZC+LfWQZKBKgBQoWloultPvg6haFZm+NhtcGW0U
/W4IQLPoJqIrzGb7SrdAj3STZckOTs5R96xdW7WHqu/YHOHpCX2onCR/WNnaJKunDYh9M5hbfXNm
MXXPocZrZ2k9qzJ1oLiFeCfBv3ahAVSzsx/y3Hhg3t7SQsMh1R88rwffPJUrP3KPg7AbUFkgL2NE
7x1xU4BGjqbmrVkCf0WT/uyBPnfm1BGmCCAthvMT+t9zXohVMDbfajd/Sgr7OQ3M6wa2zUhcUzVa
5jGLoR+O81xcQ90pepIM+1LbtJV2iLT+myWcG9LuX2Ru345ygCycmT/6GrIUYXkLrUmNRay6ZO0h
SHKJQt00bbT1UC5WJYuA772QoXVMW3UL9H7t+3Jd+O2tleH8IuVxgZdgEfkpFkVLPRNxuzbmtHlv
7iuW5lZnzYRkCEXcMOFW+aLjS7au7DkRtGohqUEUVSRb6YL/v24OTT6tY8fY61FxR47YIucVjmT6
C2HLVR24MKpMog8Aft5OEOGxGy7zvLxVPidhpe0bCPATOrCpCO5FCupDB6YTupEEwhj8lG4B+o7E
aCiWGh+LXCmp7X1Nu3K14ZgXs214Tm3Vu2xHXVDSurOuq0TPyN+aRaLOgxiTo2raRSB5a0O+FXIE
XmCFLwzp/0kFQMhRgb4cxE3LvCVJ/CSuemX78IfmcPmCh4LwDVB6aTzirvtNnwDvQfIQE23hjTlZ
HcZ1WzfkMjqPelVdlf64bf0SrL7WLG1kBQDVfBAl4W+PoIWWKIbE1Pet15hLxGabJi2uSHV7oPO/
iFQIstJZVDl0SNGT2iSicly6bnrABXjpVPrRA87Zg/MHSglH0YGgPP+vhvHu9ONpJTfWIzSG41qC
dISY9/p+7oeVVw1aeQCfgzc9a7nd6RvPikXxKjNJUgkbsQidnh518YWe3aezCE4ehBs2+VEObdHT
xm8T+UjprSTfk9dq78KsbA4u5puFpWnt0/mSgDlXYD4cReaxKM/+sw/pLG0fz366E8YBx365Hzud
ILtYqmbaFtLpW/iZlSnXUD0xdNSYI+rn0Kl+De1IQkGptATTaiBJYkmpHvjrVuGMXbQhUW0LL2qS
e/AdurWFsRoHKLLT8QGTefwthcGfvsFg0MZb/IHAsSO94/wLpzrSlmjWeoPiA0IPhFQJjtjQlld6
7Sb+NmVyWnayxKeQyaGAn2Vo4YtfJH164Sz46dTPPeF4RrmRIgmWq5PjmTc1hkAxYu/rfsp3PkZi
NrFFz8qY8D4S535//iF80tBZDEjrjeMC3TeO4SdSnV4EVYQjj/S5wTKmW+IM3PGKNKlZYVPY448u
myptV9VTvIns3qlWGs1cSSQYx7ibymohdaE26aYtHgs32Qit1x/O/8T5kk9fk3e/8LQ+ObNdNTaJ
4z5rtPEN4GI22xmetbQKVqMp1NIvR/dCIf+rz8BF5IYPS1DclifVdHAEKXEoXrlvYp+ya5lVL6LQ
tENhevmFCsgXl4daiwYFpR4Xicn8lbybA0TUDFZCF3Zv1/DI9dIj56CKn4fKJZ2zaoja6cfmQgny
i8ub7SIC14iJQMs4ubykKfwswEa3D0RXHnqiQlbBQMxYgsP+wgv9qcBDQ/3dUP8mgXeXV1QYE5qm
sPae19Ri3RdouPZ6Fg7fQ5r0BAJl/oBcDcMprHIqFu2FS/1U4mF8ah0WhWAUQ7QfP95e9lDEuMTY
RSynFbsOc+EM7oPyGLnPBhtn2gikKShmgIXVskadf3e/utEm2kycTS4+ydOuDGF2jSb0kdEjM7+1
czDqKLgD8orKS1/yVzcaGpzNZpm3FrXSxwvNDcNDiyG9fWRxW1OMm+wM2n6jJSQ4mBSTKaokFdRs
iBD/l6ucZWicjbjX9skcMsS56wSiCg+FldNo7Fp/SxkyfxjreVN+/o5+sWjgoaGpiycBQ+apESBu
CKggNbXdj7FNiyFGyBlvknyA3X1+oJnKczrvfBhpvuHv3lwKJl7dhIXcF41UyCg1sBnCy8Bdd5GX
dmsfLaeP8bop/lihU2cQDKo23Vl631wl1DqRiSqrzTc6iQdzKye086OgxvpNucP4B1b0pF21GnX6
BTOZNd5pQmh3GNL6l/MX8k8hdjKBIihBGGyJWSl8KkAiuZHwQwSu+7xxi+EGMXJ275UVIaVaP04u
ZhbXHu8qkQTplcli/ZxoNXIIYSG8XNGHUP5yNPWSW4B/hugLv3HS7SCBZEOEqaerwLTzcA3bvr4m
RANyTVN4vH1pIYrxpa3JX2LhwnRU2VnxxzdhH3PiS+N1aIOXy1svfIXQVSRLb/JNKPGxEZF+YRpm
cJUbA0zmDH4aLO/USu+7Irdrok5VYeyLoin+qii2XliLUnJQYfo+drUTAZqL0yFdSrjR9ip1ywrN
bS2Jm/YVGK2ngu3UqzZmEdSvKLCdhV4QiEPSXSu6C5P7PxnJu3s/i78w0GDJE4ix2KzP6/37lwiU
Tm2xzz9QybSuTV+zSf0b3cknk6MlJdduYkrytNuKXUzRE8ZHqPvfXcI9bgPka8EiKsxkA+iAqLhA
89DRknRGsMD5V+TU+4RbUeKmQ0/q0gCkF3jyrmOv8msblt9eag2FH3QzM4ojs0kHTJCK2dQ3KW3d
OVZpH1odqCPRNsG97pNIHWEFvrAp+WrOdkDYzEsTBgX75KZpCLvRbruEPWoTcJ4DAYpEIY4dgQdx
qC0hV/SrMmzZm+O2vCAYmP/udw/s351ArTHvxlkwDOtkLrP1LK00mmZ7G6LPVdBk2W4OiSSW0lm4
dR/tz9/5L4ajcW46WJvoj9nqZDglCw3VUeLthZF0fzE5ND9QnHuUwlv/WpFNfUn1+MWKhCDP4MJI
F6CvcLLd0DqgU4EeO+QBuT64n6zYx2aIF9eJowsz6FdD8V65lnSFgTr4ZEWKTE5bhauP+5jgmxu9
IHF2MIHS1jTtL+wyvthEIe7QMWqDZhN8dB8/sz50FCibLDnELXqaZex2frkivhfyLts2BXOGYKnb
id11c2Hkz9oqpFu8KIhYuVQEwvNdePeFB0lR6EFB4AROZMr4HfElWUL9e8STsSknb6YU0oEIrNje
0BQfnmYl4dP5t+ifiuj9W8u6i+4fvBxordkjd/L9Mu+AfEHltofxYf4xOl89T0FNBB9nWlLQBtI2
/ritPZs2fV+9yq5Ep4wv3Gk3HHW6Y1y4U4dagw9/2dpNfRM2ODkX0MKa1yAn/O2G/lxd78ImE3go
qGqB6cRxQIiFOTq/YrPD7pX3uXgz8XfcotpoxnXkd229cO2E9MCStsC+dS3/yq1T97ssPEOuMHoG
F9r+py8CYl4mMRBkPBQsMafHmTTwiURLzWk/2OCnooFGPsTOhHxtkkYyCEugZwCnnL/9px8xgwoO
CthvdaxekLM+vgJ9QicopI27p85FVMRAM6Gy4mST8jKuRj0Q1+fHO/2w5vHY+2AIhRo4WzM/jict
2ikNiUX7ge3DoqOBh5CTknpG8WZzfqj5p398seZqgAuJQbmI106dHH5ltoFokGukoSAiJYj0AoSX
kcfGCvKH94AZ2XsNlV2R8OpYUbBNpK6ZF+7v6TfGKsrtpRJsclBVpMucVAosjbAdbIvkO5A7uuwJ
J4rS/Hfa5eUsY5NH+uftmq7jQPPD0G6Rrerb8/fhXynm9EY4Ep0Tfi62UKdfWG+lmTbSQdkPrYj7
9UC5a2dC16IFUOoFjup5VkLnFTLZhKyX1SYzSGyG6xoU8Qq7tPMt0p06X5mTM9yd/3Gne2LeB8qA
+qwVYCLgOP/xffBryW6stHW0X1kIqgO77ogQq3Mu7CQxrn01FOcp2uXCRc7oGh+HilJtiub1ZY8d
hKKp1lPcxChIfE2dF0+dyuMtVLeeJKvUvA+7iRAOXQvXjeFi3SomgxR5+skDW7oNm0TI8TGEizFr
hy2vPLhWVDC3kxsnW6jc30anJApgCkvgs33pbMB9uST+SPUSBQp2uenk6gXEHVYTn1TnIu7TYycs
5zu7y5DkNlER2+SU9Ft8uST8EGRkZ78RZ0NETFB1a1rtchHTag+X0IjHfTf2051DGsc6EtV0h1/f
pXU9GIi3ofki8hh3aBWcI2rh9jBESXnfmeYLvkOU51VUOrsUqPutAx5w5UZzZkFDVMeyMsjyKz2j
JBdKx5zS1fC48zTX3qohDzbuSM6F5tv0GVtpPDWTgBiFWqpEiizdpdXq4GAJfvsxwwR/6WR3L1Qs
bCbnsRp4BZWJqH0O5kgRsMFBU/nc9emy7TAqtUH6wOnP6PvHMnddes66X1y3pgYOf6D3Q7G/mxR5
9oZ6zYoEdVTYdms20rAfoYlSFfeAcdFopZNcUGPOpcruQ3PQDiVIhTfElLA/YeBvWnfOAkjD5LoN
9J2Xg+I1QsrNsMAQN5FQ8c00m4Jut4/WxrMxAoRenm+6Op7dvqWZrYjnrDYgJflYqL48NJo5HjTX
fcnisfujBkO/1Wj6BFgWiqbcKGt28DWJ/jv1AvXWK1dDUG/9qXqbsFVNPqNRa/72QWnd8OGI50Ah
a9EBC1z7hRUTOdb57S9eiUPHzv1vy/HmGc8adfBSq8MtlsIeR4hVPHmmxLYs9G6RlvLOtrywg7yf
xKC4k5AkaW2YbCBoroIEndp/R8/TF4BfCjATzpQS5z4RiSMhttfIEYjetNaV03U/qp5IksqNxzV7
JwvAs1ArFWWocgs4ZxIT18OU4JCArHar2WX8kpZj3xNOVKufvd48slGk8Y/JulslgfqVOyWAr7L7
H87Oa0duJdu2X0SANoJ8JdNnlskyqlK9ELL0nkH39WdQ92WrJKjQF41udAO9RSVNxIq15pyDcJPN
SFANSfRd+iMa8A4UwiahK+ygOEb5fB4jNO49YDFfl21JLt7kEQwP6ynAM2JvShJ9WET7RH8qST8v
SCg3a8y/cqg5ChIRsEMsYUJFAGs7ZswEymaej03YvvB+x7sydEjSzqCHDK2+JxyhPJkyMp8hVtNH
zmV6FHXJqGYKn83Sujia2UE8DfNN5MnbpFXApnlAYF1PBtCVywzKyB+7qnkpCCIgVq36EoY12Xt1
zRenu9gXdaO2A4GUZW8VuXoey6mNAichW5GherfsE8NoP8XAHC9V2jqAkdG7OZvZAVBTuNqL0XCv
6G+Typ4t5tdOR15lNml40HQPZ/5Egopv5h2x0IXiWzUraDd5k3wJvTp9dR2goGR2i1b4iYzmV9AB
FoAEJ23yoLJUvk3Jur+h3w4HryO6KkgXGgmEz4/3wtQEdqcszVufPyYj7D5183My9+KeN3Bk1E6Z
AhasC8zZaj67rSS/pDeHDViUknCPKL1aVS8Ok70S6IZhNS1W2Vl59co4qrwThOKcLPFk/haP47cp
hA1BuiAt87lq31pH51w9yIE8Djl+GXQCCVW7os3Jad+pqQVR3XLzi0nSax9aqreAzCBvN6SzuMsj
iNMu9famaxkJUXNOwZCUMAGMBUbBhq4wuZwqTqPdaFfGvVGHKdAKp25u8XMbt5qymZPaFcZxYmPa
begODvkB9Se0tm/cruKmZgjyRRvVcmaKiwlINd3Wiyq5VeRsIAAaCd0zHKh61IFfSFYaT3rbfi6M
KnqZPdPdoMwl/jKNwuaUzS7DqTU5cTQsZny0HuFOeMzGMw303pzK/J4mne73NunxouS8YnP+DhSk
iQsv/rAEbFlkyE6KtwApiGUCICqjUxRrZRDlfQF3DcVGmQ/Mscg+36QRN2VU3WWKwaLJiPlTUZa7
KB1hkvIrAOlYU5CkRrhLWe63+uyg7zOj7EDkFVHqq5gvyhp7T4RUfUdmm2CSOpOIHjn9GHR5lKNc
bUC4O2W7p03skN7fw1ElQX7F1DYkEzKklGrirxYnHbTO1JA3RTMSlwCOe69S0G8aruB1a7pXUN2D
rHKGvblO3WpZJT9zs5Cg0tzmMhLLtOki+x6j7RURJRSVhUsXsQR2PzMqLEZredNXalPLlnybRY33
Zk2m3ExuCx9aMz/15Lv5BZarY8oKTbdp6hiV8iTmHlo9Qi6sTQNXyp0vS22+AQb9KQCVbC3Zfhd9
TcCtMchgDMfT5BZItfq+Lb+2krxdZdefGzFg7NUFOBvD+zwXQwRz0vvmMC676WrHugozY22OdGc3
WMXOjNzq0M0eEZ1S+wmYubmdxv6nw0d+tiRlDIjbat8YzYDfKn5jlw7fTOUC+Z3GduAmVvnXdFzQ
qkaus43JMdtQ4PS+Pji13/YuKHC3Z0H3RA2sIrtyLobHGNGNIgjgFfjBPSEWHcA85yltnHBLvXoK
i7REsTlBvJdAOW/zLH8oQlbnsLCjXeOl8rx2IDEb69F5qucnUbLzzCPRpS5mH6xpoY0mzCte40LI
YzP1+tWcLOIsDPzL4UB4HAZljL/zOG+Q5T845vBQ1s1LWpO8z2RXYzMuJEJo11tTq87zWNFionLl
RXMseUdDJtq3sepP47hiBvnKMXEP/ExHe8WMPW9LD8I1xel2TvR2E6ODC2QOUJdkGSQqI5+CXl8M
qb3+QmQnGA7Zatrr0izdebZyb9sjt2TUOllfDbBFAcpgnZLK+UJuMdoGzH/7X6CormZzIYo53saF
p44ssvouq/VvEau7H0lxbjxMzwgarYT9sWWHPZfKec0GDGSekf7Q+vIHx3TSKSv0YlViDtfWqI4m
GdRBjzgxkJX1ZKjZ+KY3meHXbkpOdE62msIacGzy+kD7wdiyfkF8C1FORVGqoWYkARaqM+uCkp/q
obDZMTkhw/bE0CULFx1DjvRKKAthV/aCHTO6AcfwRvRxsTfjsdnF5vTVFj3lTYWyJStsYnPDxbpV
AxHf3QwPRbGhrHci3nDy/azssttz7qgOczn9qEeWFhbR+NHQI4idROOKrNkRmoz5aQQraY/LjZAN
KrvKtn2rXx6LkM6vOzZHM+2ITM4J/JxbQiOStrz1FuNp9NBsqgb2Rq6hlS7Mbr+Qw7tZPPRjiUd0
Xeomx8pm5OoaTMgbnebCRBxpPtpM3hM3B2HEislIG3SUzqWNbm7PiWNXgdF71T5qlR0kSvsKCwGB
phii+zBjNL/GTnBNU3/IOBXy52pgSRb1WGuWRDtCBCBk6SpYquGxyjwzYAJ46qZsIsutJmSXEJAz
tb22jUf2p0qrP6cla4gyKPqXifUTsKH9JaKRdEoTdBzIHTw/qWf+oKiyeBv4oGjkmm8uE7gjX0gY
9E36XITNcGuTdPGN4PboCSjKVffql4LNOWiVi1hSWQAOYU4aymy3sinvZY/zCcU0Wo+lDoPE7h/6
LmQqM5Ln3hjo5YpanscJoOGkAPGMdNc3EVyy7dIDF+81j6KbRGEfyV+8HapJbSJXcx9tmWsBZbM8
jDUIwK7IfsX+su8USXdL/iU/FE/oUTneDxGZPxi+hb6YJRHqoo7gW4XtLebS5o32IFkHRqisl3qa
T6iZpq3bLj8RdxXoyGsTNW/atNu0offf4XPxHa8MCU6aBuOx1UzYuRN2jrhw0FqUplrlXlmWbtay
zp+01NiMNaJBohXXZI/as3flCHzH0TsG7Y7IshywjPxpZYzdso5rhFmkLhgCXhmx37SJU93kC8MC
PO/UZyV/sqsWyGIFqnT6o/ZtZuclfTZiOhJ7Qis3DExfOHIiRK4uHMWy3RKDxnIb3T42Sb7Dj3uN
tYFPK1PQ97o+3FWd86306ocGoydaIOfFrZviFoHL96VM72FnM50hUu8wd+MbQvjuaQ7tG7Sui2/b
TjT4mugcXGWauQtn/kYjMFa/jy3kjXp4Spj8XdoUNluc91ekbwgT6d5tGAaz65cJbtOCKArDXpaT
tPtHTVueM6O4NZlm+YXM0seuazjP9LmOEBYIysVN2vxqLx5ancp4aet2P+dq/NIgPLvJ9Sg+8/XY
2ykN4XrKjiikDtujj/HBvq0ATB6GhBjHfgYRVi01KSWNaPawa92tkDw9ewCHpVtwuVrT0e4KD5Vl
vJqredjV3nX7lzBMdL/0FrnTiMLmPTNCCsGFNNa8gOdXeWeT4pDaKWLNyainiP1ODpWrqy3sRvus
ZH2jk/9xZ3K+bmMzeypBAtwhrSDwzSY7zopxVXPMoSii5Jtk9anAVLnpXevNqzUWKstQtxjdCM8X
4jkfI+JiREh6OMHg2IvW4tMLS3UKcxRUxC5B/k1lRyOwAZYWF+qWtEl3t2jhE/i3ZsuROIZYDckZ
7Zx31CrUiFHsqZ1hcYCpUeztRei81WnsBWPNreySyd3imymuS78UAHhq/oEuBUXEJJKpSHMwx+xn
oTRIemKAvjdivItYryxz1W3V1sCpLTUoyeDVI8JxNqGJ/YSo/347TeO0XWIbudKsFiSrQ3s0c03b
RiJ9I9AQ8banLu0aNy6ZKzH7nKA5VuItbdIKZSLbrysGFo0Odmvuls6GngThQ3bzU6sAEhNPlcB1
7K4FJsSDzTLmyPZOEgUIuZpstyhzzk2WoMZFY046bXOrpy3E1hL9nRTAcKWGpF7DloQqCSyihVgt
ou3jO4yjN1QXXTAr78GM0m8qRFGudwvzLC/8qlVmxN8vNjYmJU80gufmqvq2sdvSt5nhbI3SwfMw
VfSkcxrHqxiqkjHrvZggNvcp36YwkRWP0ylxONu5gh4KdADnGEE8CbKuZ+qoFtPvSRq9a2R5qSyn
3zPeuJUNeuQW7o7vIsxVPYuh1XUvyIcuZZx8YjV2Lw1SauhvFPBODzN0aV8YkSHeNmNmyyM/U1UE
Hc21TpVa3i11zRLbmuB2Q+8hzICGTdH0uZgyFcwjMkRoyDiDtDA7ZZEOi7MIOXOXSjsUpeUEYexB
zhW/KFmIvAXbZTy1X4d2lhuTuDqf2trb8Ze9dmolXNvatYnaeM+gBaZYao3HLKnCB5Ia8RoMo3Gk
ouYYWjr2szZPC7ro9jqxHb8oWj7Hxpmdaz/wGiriZelTFYQw0ho8QxGgSlKnzpMm8Umw2jOaYoFm
LkWQdnpMvVJo3c3UkcqfaXBjuxyyhrRhlCSm9xbP0cTEtiKATvWdb6kBMb5Dm2EEXMF7L0oIZ9pD
6UWP08z8o2ARf6bMuNe08tuUuhdbZ8XnJXvCZZhts8b9Sio6B3YRfy718qsrnTxQpd7AJIMzyxJb
nQwoZX5YAL2kq3WjOxzORQWqra1JtEEgWwRRXT3jMi8PvT51KM+n+DDibnq0LK0OoriYN6ahtdta
xR6yYKpUaLz6xYXoaBtMMHoUExBI6ptp9KJ9jqqccUFPQN64vOT9pN3Yg+wOGNwo6+KVNQbYhX3T
4jBLgnsgk2XYq9yz7vPYfLTt/HaebUw28/SljMvPntvDLAnNNyMxcjrV1tfCsRGRcoTH9o/9g5M5
zbCMUTiSY48e4dAdm9jsbqJE45SQoafPvS+EOiHHnYsDeo+rVUTJYcDNsm2d6fsgqteeGSnbWs+s
fG0+jr3aLFoqHoxi1nZJaxZ70Zo02aRdwS1xkBC33X0pedPytppOwh7Iu5/7Y6jGJJj69D7P4cYN
6Au2C+/vo5jz14wpko+P5TtKaF3QuqiucxMPd0jwXsksygLdHe5M2pd+NEJ5UPlwcjOKxDLuAN4R
PLOXqXE1Qy1iQyw7X2+qW9Ub37p5/UsBA8AQPw98f+lLSlChSoCOJzwcsi7EJ08T58gpn9lCvtPh
ArNIUdFI4R046ZSE5UuyIAdHHSWumc2Cj+ak1ZSwQ2u8ZK7x2W1aOCCqY9UVBayRvC7c/VS243Mk
u+SOrYaoMpyuAdJEM3CdusCfYqbbRo3efdvb6UlzY54hQcJAhdOdKmfzCBq+Bs2zJBfLVrf4cvAO
4ID5FVVpplqPbI4DNhHA+Ic0kGtFuhO2Zmwmr/yayjnejIJaLjQoDfUB0hf/6wEpvvAzLLgbI1su
EFTsb7lX0Y7pjXhvV1O7I7IjDApvNDgYtNY9KzAxfsb06JbNeJpj8BNW4n7NSCPx50rbV17B8bq+
S5fiE55uz8fNC/9aZJe+Sn54M4yl2EIQb/Rds03R8O81e8n2+FBm/ln92ifzzymmqiCqk8qg4GAN
42Q6NL1og9Gx541G4PVmKJphPzryiTno4i9ieWjHllecgMGDNzVy43UAQQwH7GNG63ozzXG0DVV6
1zjlm1XBxGkhDPuTRRUkwhUO52S0f5ZyRUwu91HoXUcxLDdKS+xLPBfNkV/KLVi7/K2LB3muwjs4
r8a2G61Xb0I9P5SmsymV9TYxUd9T9rqB54Q2RnzTPCDcWLZF2leb2Y1fl5LNMWnS6WGWEew/Rkv3
sZ3RkSOQ+Ihvcr6QOT/fmhF5XvNg15h20AbA6oXjq4WfWH6+SJJuAsRPz04C8a5bmmdCd1c0bNH4
blFKwlQ91uJmSKunee6w3bbTeLHFiPxl7I9a+Qt1DpbR9JZXzZjgPUFqCogvTilHxZfVSWBU8Mcn
DV6zGIF9S3fQNiiNKr/UaQwU6dDdIeapoBIvNWsa0OLElBPb6rC3MuGhdScdVXQSuy8J4lPlEkpU
jxfZQEdpp5pOrXXbgDLf4cGYdhquq84303zBRJLGL5ka6Kg5bu/ewFqaghGDuq/PnckjmOfpsaPR
eu61qD6UZRui2+hjuGt0rjjB5o8FpOsXPRH6tl/tRJXelofF4cUScJ2OccssOi2T/EDnPrxr85At
h8wKfkZTN4HV5QtdMofum1GLlbxspXfsg6uNapD7adSHQ9QyhQKT6Jg/EP+VN6ZY7E80uXT+P2Nz
U3nTT0Mm7W3sVC+NMdcv82DS7UYAL0lL7tmw6EkpCYFkMpOH0Gt+MBTUg1jidkgSF0SfBZXTrlPC
AAcvjSCi9lU3ndKOFNEJ1wGK88L6FpGE8Dryle0iEUavC40a4bfxwJR9CPXua4LFyZYdAYVGH5/N
Iu7OdWkCNlHVwMskw5dKi1sZWOW0XCc71s7tuJgP4RDhODKY+R2KKaIWV1P+1hOCf4roIfjkaQxP
Y1p1t7HQ3W1eCXgo9LUOYRu6G47z1SYam+7OTurhc4KyeIPYGzR1XoYHL0VxgqdD7YpMZSdWmWUb
FZgaokL7aZApj78khGVtJvE+tC0OioRM1buooqYZay0jYmXQdv3k0SiMm+SSObp6GrO4p38RQw2h
cj4qsEKXia0KxIe5dRrNOq8yqW22UH+EEXOWnIi/PU0oIo7ymSzqKCYC1qjEM91t7Uiaae3XomAn
dqt8NwIOP5WDAzkzNLInnVkHHSiAly4d9c9yokMcqu5YeIT/Ys8jFT9hGJlrzY9YddYWDBquBp2A
pdwqDXBq4smoyAq2ClrkFKffCctiAcmFCmpFIQ90zdogbNEPiybNfSY6EkxaEDolRseTNzkOsb6t
2BCYy6uUEFRLblwP5To2Dzl3doOeOj82YlmOOt36wLYIsdQWYzU8SJasyeAVAcOC8bpPbg3S/wOv
sMegV4Y4JkxZPhUK6ROdP/oiWh0ixHCrbNvzD+712Wg4ynkQu/QmPUTWqPOKr1m5Tm5+ikyNhCn6
a5x/+vXGe+W93Zkao1Eih6oBFChaxdT3Rvcb1VADfoc5l7v2lmH34pcyB/0QDTYngUyfzt6wpGeD
hOKnZXSVrzVls0vNtboLneW5pMML+TyJDtPSikvvNXUQa1b8gT7hL1IIm9h1UgCpGnASrPPq/6pv
xizKpjbXj1hzseNlTSoYFNHyJ73L0uwPhGnvhQiSSTsYAuGQKmOTZm2+E/vodVbTKRiMY9ckw4mP
BcELEQ3A57E+a4x379mSJcpGNnSdY1PfEgb272H/XxQuEre4zWMkNkp/n2gzAQKshEGo2WRF+m6k
tY/fWS639uSh3bELzshzP3ygcvqLDAT9ypojtGrG5PsQQjG4/YK9yT5O0hpuytZsj9kQq9RHUsW0
om7d4qsdRknCOkHSBiEiBWz7f//wv918zzS5+8h7yLl975ap+tBzOuK8jk0Lh5bz2qIX24rAAM5B
qQZjGcfYMwMD8cg8udQCRdEqyCEOvfCD2/HnW4cchn+Yf2HVoBv4+1untxa0iyL2jhZdqh8phcU+
b8LyAtzj879/9C8p/u+6Ey5FQ8hcRd3CXRk7/33Bey2x9Lrx3ONSJQ7FoaOHq2i2jbgBVT0+ZIIh
hl/0c+z6yHyjb6W5lD8xJDbxbdpYSCeSZugsP1Ft/+wVJRuWmUUmgbAefpZtxqv+WMW1ewbl5B5y
gHlv//4Ff4qjuEMuPvj1hiENeffJKGe0wwEbzREMl3En9MKjYYreg35GGmBj/F+9DXwYLq8H8k2S
5Phc360Ii7JqnbRW9wgnUZswnE9qHzcsCAHcuW///m1/eSXXp8PQEuUXfJj3y0/TWRFytMk9FkyN
HxYDrldGtwLmfUwacUU6p5+sWU+2VcdnAwX4psYa+sGK8BdtEv4CVP9YSFB1EmTx+zuic9K0mBd7
JDCZ2YVEEON5EBBz2KrEwUJ6E3Boq3bY7sf7ZezWsRFG7VW+fhi9qjzzb/XBF/LnKoUYgO8UMTGJ
b+L9U2hiEc81ptmj2yjxShHt3kH2zLa1DcAsL+Jm23N+3P77cfz6oe8+FtZlPkuCt5HiOe+EUPBI
i76aI3dlfZY2g0Pl7gTZpS9WuizXLinUD/BovXZwGOKf9aUG+4gqwrqk9tTeTfNstYexmZILU0z9
Sow5sYhZZYkHr0+NNyeOoi9xxiZx04+G/hSXc1Hs2lIQvYjuSneudDpI4G5RmORMvZJYe8HXGxcb
Dum0sCNeTfrGba1n/hzNoLq7Ybhx8VfOt4beOB4pSSZmXN1q3xA4gGfVBxYaCnpzFjd12iZy4yaJ
DHd2IpsbsrfTu5nAnbsUrTRffzgTu127iu4U/Y1UP3V12Q2cNR39XmVR/zC3a1NFyGEqfJJjM/uK
coz/3zikto1dvutzJAo2jUoamcltqIXtd2UtiOhF35rDR6/tKsp9/7SkIEgDsbXrue+NXREKeNuL
Ne/INJvKE8xqQFaTTrW3jDQWjfAeY31+086JsRtCT9uGi5H8z1JKvJeETiJnW8k9vz7w/9QPnLR4
ZmPnHtcAc6ZYjNSTwEuTCTQs/mztg9/8t+UcKSU8NGSbRAm/D0uzjLgJiUANj9D81JnpsP3DhP3w
wFGWbk0vQxeJg8O3q+xMcCsaSy8Ca1EdA4BeLPe11XCYFxi26XE5MBaDCIn+q6PNFi3WeRChD45z
4Agxy34/8hiND37CKiV+/9S4VwjlMautjrXfF5uybcmyNcGOtBH+3iDRZUQ/yKUmSpuSEpJAVFv3
9Za+tI5LKf6gCvjr5WlJEuqoe/gD3mltXTruXZmZYCzbhJki0ys/QfXLyXHUtyB3kntkDMAGlW1/
cOU/lzRKINYyXUcXbTrv+TD6FJO70TAi7418Oc5OFDPogFLZXcYuFtau00gsCsrIMroPbvlfr+yY
JkaBtfRZ8eX/rQE80L7cziE8tohszjxrFAprwgZ1CIPecLCvvVV99Hn+uW9TdRAp7iC8XHn17yT1
BgnbqixQbZDBlyEkGaR7JXS28cvYLRgqlB8ot/98sBQ3LAaYotHZUlv//iMb6Wa9jZHsuKTh8EUb
KvFNS1TzaUkzS4dUOsTLYcpG7820i+gjftafBR0afkwYgLEEQrf3G0eNgo84Ed5hexiqDYnz0YOW
ht4JMUz4QT30x6WoFy0eJpmgyIgtfb0P/1lxqmLutLwK0xPmJDr41eK4VxRvce8Lfao//XtH/KNu
Xy+GrwRziSSe8VdC838u5lVNa+VJnZ1MzqRqQwYmyFhhlwzZMpfeLu+zenTRYL3QmhivjDHGD/w0
f/u5CMhZYbnBJM69K8dCbHxO4tX5ya3K8GInnKz72BAHzp3hB2fB9Y/6bWXixyKyRhXA2cAyfiWq
/efHmrUil83r8tNcGslbZED5CKaS4uZ//Ry5DjJrnVMnR054X78/waIHSKt1THdaPfY2JUDCDTND
QugXEi+JLP9RGrQ7//0g/3YbV3OHwSuDUei9Twg7/Gx32ZSdYoJ+7vp8dF/z2ZSpb4t15Pz/cTGT
i+gEQlJXvntmtTfSp+lx04jEqMtt3cfJG1biGBVWulRf/n2xv72ifO7swdQCNJ3Xdeg/T00M7aKM
ERJNpTN9LsIwfbSZZW5RcuKaUS0sYGFkG5wz7cklUfUDp/cfyw4PcwWLCm81GaDu//3ypUk8xmxG
+WnyInXuS8sD2RxWey2S1S3RFKOfGR75HXPykRPrj1V9XV9xJJNRvFbu7z3mXaglIe3b6kRUeAZv
jQ/0MMvG0Bnstk2+GdG95WexiPr133f8bxf2Vk8i/hiiVN9zveinJAI2HWYp0eabrNdsNK2dtZ8z
d/bzDlOP29Pf//dFjbUuePd1En/PCYVToM17Zf5+ozNtGLpFW/JT6orkiJcLKQqHB98mdMRtcKD1
SX81ybfYw+pIHkAXupdysD+wSvyxq2EdXrNO2WkkvMT3fwtrcBadAFBS0Ue5RmjA4noGniiuMQ4v
wiBl2n+E5/nL7aZb46wB5+xrLBy//3C3VaPhjn1B/z3sv5O9D7dLRxAxGsl0WGKUaaU3N8d/3+6/
XRT/JEZGXBrYrd7tMuT9zl0UEhfjpQTnL0bl+qmT9ycVw8Wi7eocXdFph39f9C8LsO1w7nNZGvkv
732b+Zi6QHsMzK6I94dgRvC1cvxq9fTv6/w//sS7l4koNIELCtsf0RXvipNySCyAwAVUrdzVEVga
07SJco2bmgMs2xZOjZZALC0jXdzPmIDtoY6CHI7vLidbCO2PWyH+mUL7pwsEDHDHNHKHotD+nOvE
gzs14lXU4BAQ0cQYbxFusntVMsyZ+bDG7dAy2bDdWp1DhExrdk1v//RgENAAWzKgO25ezasaTahP
1phY96MywgOzRO0UI87h3OXZD6690CwGHyRzhkUw35ywa3eqQ7PrE0fm3HdtU54BNhrBNA35TEaP
9L5OHJueXYYIqC1qrs7oOc5/kNQp8dEwdGuartnPsWWF275Hj98zJ9f3lUHudjc01tfJcrvJ11yb
jmWehpgsoECOWyazFXP1dOGTDEdUpoj55Ip804oeIeA4E4fYpu742S1CQuZMJOLfEZt0gPWwnuV+
52QJ8zMYoEuZO5tYivh5UWF4HtjuN+SCj5vKa9qdYbio7giDSK+G17qPCqL596TDxr2bmqJ/qrpw
vvbkM2HbcTCm0zAhn4LBn9Ed1/zi2S8qx7Q2fOPpj1mR9kOjIZSbuOmj+zJri8+usrydaSow7XTu
9G2c9dYmpbx5GhnrruFJMiGxSS6J2LtSY6Q2MU0kXEvkBZH0BE3OMyXGJ7fG31ahpT8qUTdPfWrH
R9k26t7y6vC1GGtUaDPKstTOB6xOmnsEu+cEY2/Kk8PqdV/VJDlhI55OWmKoY4TstdxhwEVphse3
/mKW/VTQZSBqaOOpMut3Y5y0T+i2sfBUZGBlPiAhINcqabtuE7cEtSG5mJJ9Iavw4irUjZt5RrVH
KmFzLbvCuMakxlVbqM3LOuFcW4Myd4sXBqFMmQCpwGHPddFdSsSlTKqsloMcEToMs4Z0IdjNqe0e
R4/j3cVaXB/EVCBNE1FIYmJM2lfj6NO+SbL8Da5G+6AtarzQK89PJb4i4qHr7rtjTcsDU9nhYsVG
BFcQBxDAr3xCN6vZTp/unWSMr95YznaAtRS/nOu2TuJjXhHHSBlTt+k0WSAlTowzDUxH3kNTqrtt
zZlsO4PeSi+MBHpkk6noTpY1arBF7fottpf4wul7OAy8+S9I2tnPRB/SGXXruL+1S2lcvcIykoB8
Wf3GadvqjVOcmT8QalHjqmjJpybmShTPY4f6M3Zoo/i1QvrJRNSztjbOcyOIhIWcII+gXMaZSQRQ
w2riPNWmq0aaNYMjNw4KvvgxJEKG0MZGb0g1iMefLajVjTFVo43lP5Z0dkZ9eVyKxnqaPZf9uB+8
IMLB66s6m9IAAV16lrWjLL+pxm7XdjWUzSSXDvri2SghqjFAcgFfnghAcPwhcedtbMcLL2FPmhmA
i+ekJlXJNx2TWtgMxyeNIvnB0JNm2WDtMA6ahXLHJ1AYqe6ElyZnpvc5Jjgbc58rilMX4/hSWV6U
aFaH+SmPkXnxIg1fytBN7rgQbtd5ipkGh8jQLsRZtW8RqVyEzo3J8lw07PaVLEbMRm7WtYe5iKJz
K435gC6TBA8Vqbm4qpnoQCavpX2B+G0cPR3njMnw6+QaWnX2bFU/R9lgHaku+iMnUvPYWV7+Gk51
vU2Yzz/K1HHvRChdDDemOETGqCd7TZXLIQ5luguVZuxKq8oBxpTC/KIKZAGjZr/WSuLNsDLcWgv0
QjjjjBQuXtsnB9Jzxc1QNuXOGZuZwdpMSkQ/lTR1E8t+os7AlRSnZkq6YpTHk58yWz2LrA9CnGQW
tkLJvNPXKxmRHsdUBRFXbeQI6YrMCupSDYeSYRs8ABo5BiSrApeUNRgoSVIU/wctbRjll0vG15Eo
CsGN3fbinPRJt5MUDXcTxpU1czS5RVQgTz00mleGmmwKysYIzX8mOhZLnbxCsL+NDIo0cekhjuBx
0pwht6Agg+vt6fpTM0n7TMC8Qy7kEN4o3Sj3hoVkIx7I0uowg1xbty+eI1iLF8gOCHdlLp57uKF3
+lKJqx3OHhG4iTS/5pauDrqs8TkOWv6JJLuU9NM07NA8M+6lr6VS94muxkR2v3QOE+NGKj4vKgN6
X5hvOAb9r9wAGwgTYfAE0FEwSPNXDP5/zhkhZYDnpkV+iiQcpFAvzdM89JCHNaOTmCmtD6Nq/lKD
cUXOiQzpiKB/3ymLaL87bQlgSmu0ZI8cat6OcNoendQtjrM7iJucgLoP6mybHuGflTamPpfhFL3N
tcr/veAccNyjnxnzU20vJCDy+VozwYXGt6GdfIbW+XF06puhH56NudwC/v2kGWyWZnXSsviqeTil
zOkGgEVgmNVNOeg/qEbuqjJ7VgSZjIW3D6X6PlIBBmZtoscPvR9e2b/NUlzsUh31qHkpkBnNhpmD
LKCDbdf5Ie28z5OMg1zNbyFQpi3JY1YQejgd5nY4z7hLy3GgJim7uzUQI0nKO7RST50VXmhSb1PL
e2w7/WzOpBeWudpYArtS1w0vZe5d4ahS9cV40SRuWgQjKq1uOAHchhWDQTPHqeZsFtPcAD5N0G67
GznhQSBbuKjkU1oP3y2JkJBxWek5F5X3B6Hh1Vzqn17dnCwSK4squUdDUPkchD+HlawR6WVXR+B0
IT1tljOWkfkR7CH5UvK18ZYf2ES/NVpG5EDW3tVgFoNUOCufA4f4/3F0HruRI1sQ/SIC9GZLV95J
Jbsh5JqeTHrz9XNqFg94mEFPS1Vk5jURJ+z4wsHhdYN4UpIlAIZ4WHJCiSXEMqSgUN9Yy34l1Vjp
aFAkPRykLkhgTnr5kg2P+DAImMq27BKgkChmpzpEf44/adhFszX5vWYfp8b2JY3Q+6wTsat35RPL
6QPikGCVh5VzYX4sN1p+qnWTmHFYzQ2IhkpxF2t86pTCb2s1kKe2hmYtfSgQQAlbRh1Yas1+MJr3
sX+dhBYUTvQsGJ16USbjZ80fOGFKFEnfznL+ufa2tzgorUqWEE6vItLgxImryjcq8uvk5meZlIBQ
NGnT59Vbb1Tyka6V5M5Y0ajVEEerY/Ha4XKcTMlV+FnxKkHENWTCaXEs9pNGoO+yEXGbeXaLBa1P
v+DrOXgZijyYF227YECI6AJmdGrsvlD+WZZ+s1AJeNzne/wdu67CJQUK+iWX+U/l+X6kGnURffiE
FO26tljhLHQvqbl62KKR7CvfqjU03mgNN+xOx2SSPlMdkLpl/mIM3HRy/buwg67m4tTMFZqQSn8d
6ihgXPMpV8tusJf9Y9MEEmgzW6Imq0s9a9qDyVKnJ0DJh1JHOlkDsKhZFyQAP5fEIbpszU/IlX00
IFtdmQlx0O9F89CNTHssrC6IzWs9Jb9Vl78aVKL9qH0AabkuBfC1of1xpCxU2jFkq7xtDLbI5Sr7
UibfpgQVo1p4uiGFsWPsrIck3ZHmxWVj5tvK7NmZtbEAEktDG2YYtUHHrvxQzEul/NhSrzTl9Eyo
Ak6BeDfb3UZVy73RCy96eAjBTWXZ45qZvQUY8Kh2Z1ta78sw7WChBiCokW9Y09bMTSJlFaQFfMtL
pf+Air9Ucv+OfHYfN+pLI/FyGtgyDYEKlTJ0g6Oex6VGUky9V/UftqHsG3X+m/Cy5mN8iECEPSj1
aAw3bb78joJ+B8GSo5R/RVJdJd354e7y2tb60hd8uQCHYvpl7Q8CwftgZRunt3ZSPl6b9BGOJliN
sZaR1+XekW/qpol6Ua0kXHjRsIE3T9Cezwl6I7fMFxAVJqZRvfaRDJ8NLFbF3JyskXaTlbHo2r1a
jZ92BPMqx7/G+yXZlBUKnHSrau9RLUKsSGejHs5lmt7TSNkn6fRm1GqoGdJTb5VhHafhnPV+oQFa
gUjbrciKDIDFE1z9Hk+jXP+zOlipmrRNes5Yu2AlqkobCvvzFCXbctF9ZVGuuYMVO+tu7LCJqopG
1YWa7q+JAQcKWlazQMyas4sQbVBGc6DJ07aM89IblR5Cf/ESmXwqtth1a49NxI6PScdHryPZ33Um
nmHO0lOx1Je0oAeK08F0+eqY+MuojuQBib5V5b6qOgelr5/SMseQUcOpcWJqlJl4lLl+MhvZH2N5
J9JkW6fFu5xEbAilbwo2KtYxvycAvdVk2KhaFyya5pmUG3zJG6mcz5miBqRwbYxG8/RZPeLbxcJu
6OjQH+aC6rEC9vDp4OFXqgQf/LhzrOamVng+8ixcU4jCczx5US9+UmO6NpIR4irZmz1JAkN8iVke
MmMsPLGCWm+78lnkFUJuR99afePVcbdLEo6QeKpuSTV9K+i2E5MMw3EicliX5VdHAUBc88jKDTGN
MzbL7hin2g1AwYaB7XPiwHpO4JDg/6Rdg/EzuGqr8Qw2ZqimfRgp8xM18Vad4ysR5xsuxTDXHrl2
1WWJUuLOrLB3+ls0ildHJi+1rr4W+sgsWrelXR47J3rJpUpCVlmHFQHJxuBMQWNLG6lLdiRCbJXE
1jClQ8CQ7R/HJOM6tumotOyj5flx7bkevXYlNgdh1C3OtT9DyJxXqowlaEXA38/ixRkwsQszec+A
vqe1HMKxPj+OtLbVjpZdbZah88XD+j08rotEsjxZRBBUHskKyn01tX0+8eU2UhwmEbdigk6xZvc+
UX90CoAQOXnGJ+j1XOMuZgAAH8XDbNuHmtpQN+sLFA0JFlsjPicOdHOdkS62t9GID33JL4nATUOY
2xW1n6vjSQDGN7R8x3vgq0VziUyMVGIw8bj15g4ETLA6wz6NZCYxAxZxhnyjPr5YmbZpVwzW09T/
MKfYiZHwFSnvT0msfUR5fkU2/05Dic6gHN/WJs7dOY5CCNtn5D0mdIQBVCXLIhO3nKKMG7k3tigO
UohWiMkrZPJeXDd2kFV9teFGOrV1fnJ6PcArwzZfyQKpTCnkcSDJGtPk7rWscz/q5H+qbQVz7xza
hk50ajkJNPlSj/aHrSyXrtRfMXFxxqv6qzHZl7xJt90ADL0td+YCSTPFIpDhB28MiekWQntO5LwQ
xyHVnrtKYpSecl1Xtukna39Agr6VVjUEXbJRJ3AR5PXOfRTMJN3XBe5HZbwRWvPXPub9jMI6ukqW
BSHk62ck4WFqz6/qQFREkXcnhRMZtW0wG/WZ9KYtP/hVNPlhttfPRPA04Ej7GyPxspr9J6EXB8lY
/nEG4EgSPQLqaqfM8oh2XfLBFV7zPuf1IJLbdqStXpeFm2bDruhHb8rzu5n06hZvJEyB/EcCFBpE
Ck76Is8CUDHPxTy+a+bylNsJQPVi/myhsNSSTdbyEii47XP6UNfQCttdNBzL5oSenTJsZprjCh4Y
NxvHa9RzijJEOPSTHSzESiyGIMJcRUJaG4TPRFp9yzJnPlYNLfNka3Ho9Mvn1OfnzrI+8lwJsUyf
pTZ+F3FTuMSbWiR6yH4817gXkteu7an2pHmXRsarriU/ZJpyuMSbRuNZanBr1UW87ah/e0xm4FH0
oGiGjYzsM5GHsIL2PiraKV7i+oLFNPHJPfPLakhC3pQRQgK5GsLZdPF4kmIK/AE/QY4fv6Z+MNfY
cU0h3yq7Qn/Mtxn1po/FnhuOFK7Mxlm6Tm3AEMIlVOynjiVPHZw363EG02gC4Z01V3NKNM9S8ioc
QDIE3/wDHrNdQNHLtCKIbNHP1JkUo68mTKIt2VZLRYwIuL6i2L1hQr1ZCrAN48HAUPFNN0MXlOnI
F9Dn9zZNT3XR1VCsUMHZzJApXj7TrnkTVQ0PRrv2KNfcXp22mva/4ne6jbQQ+CiNYJgINaAlOPfL
9CNgMXFzAFBMZINBELoihwCJGfxm2ZycaXqd6zI0ZaKxK7Kl2vxItjHtuNB8XvjVSwgjG+v6Wc7F
S0c76yGT9/WGRpWcw7utlrsmJ5lK6bf6nF+7LNnR5h2Gcm32c6+9IWOHKmABrCCjB/hFeovasg6Q
3t6rqjxlU7zPyoYev65g3RS6j3nhkRtTY7NVzl01MY7L9L2V6ZiIdDyg4l6t2S2RY8ozJCurrH/p
mnU3sQ9qk4klAGANq7vCszHVXpBt3HsBhMFosKuPq3omPAtJcfv4Rw9jzvSwMJjGNz0BrvKmi92q
xu1s82gqQj51eSt5nTyhvLY+QSiFg56QoGGlO9xex6jDgD7VX4XKhQ6U4VPHP8YVOG913pluiZ+K
1trXS8otI8RTs0QXmDihgC4M90Rx/Gk1QK8I38h4A6v0gTqxpLNuZhjuyurdKpV2byZcV1yfAX30
qa4p0+vsNKuYhsgZ+ifx8+V6ZruzIZdsX/GgjZUUSDjxYclvsuqep+IVWNqb3mSkfNQABExM+7pG
OYjA46RmbR+Qs2J4FoF7X60uwMbZbj1PeVjb9b8+kS+k37Sh2a84LgbraIwNfiDAB3YsrvnYlDS3
WdhII27MQlzkhDRXwmd87mU0QDVhQgTreDrJEyLjzMPBbnXDO2HXoabUn0Qh0MOqbDJiZOlmDn3H
UacnCa23P9fNz2hPGwBRO0nq95KMKyTu+6+JEKLAzKTWZ1XFF6imJSOvlP9YfAEpdAUq/JelUKT1
AmPpsNHaAdaWfSe4d0fjjqNHsRAmS9Fzs8anrJaP5MRBXrfk40jkam2k/FL5+DYrouGbaFK3G4Do
qKWEBYNhvGc2aiBKC96IwqndZ/0pW5aLlqgbgDB1mGjlIePhWDDC9mn9UUsM4mXlUhIY4qkAkIte
fqO5ugxxav40pn7FLZF6GiplSlwbHoQhlS7BhkT5tOQkrWdadV/Ts+SIZytAa7iHcBU0aUJD22KL
rz4z1rWww0Yf+ZHEAog4QVOi5CYDgmGs76zwezC5bqu2P9ezfUhMnUrHxBwwGj5no78ApQZo9VZp
0shsFNOsxd1arTQiUhfvipo/OzZ0sf17LSk/+gjORcbgPCfrbYhhSM/NBfXuOelsb2VIUazxXraX
M6AhxTWa5T1SxFEFEaP3GrWLEUrdCn2uTbbW8niiFns4Eun8UdjGrxHhuStmTMUETcEdT01fteUP
prYUwKM3YNoqeNkLpxIerfKRPcJ3GmkWK7N0w5Hpm6O8X3P1lqXLGC6tg+MgPq48VO6YWURvy5Q+
ynJXeNrR87RubduYYEeNYaZRgdDLtook3W2rOoyweUgR0z/bQTnIpvNajkRsm1oDYUYjpk5KD30T
wc818r1lD5uMnCcgDldm8ke1HP51MD69zCJIzajOfWnvpQeIbdZ/kfK03twwZqp4jrQK0WULiaYF
DFFZxdZ8cJWqMk1OdQ/GQYtBDSjLfJqk5F2VjD9DH78JCiEgvJZPjEhJQHEecHaeiM7muMrDLsGp
a1e3DGQW7jU7BCDmR63a+qu0PEmMrOAskihdDzutr+9Zpj5zG5W+OSR+0QHkLPX5hErpqA9zWLeN
t7JNM8nJ9bKk/lGsGju9br0OmbK3K+vIlcDx3GNW7KPBJ6hQ/qwYentDiz1wGSgv0kllw8XisDHo
GuKCkqudQ4PQQw1bHzOSkHfmnETaz4JyluVfFqhZ8gfQnT8Lo4VsLuMDpGWIwvXZhNsnmyj+up6Q
cVlW/5mY/FtV5eoCuVpHRErFduUaD0LHOL91ck8tGzXSbqzfNVJCPcm2T7Zi+7hxRDAr1c0qVmmr
VvCa5jz6lVPrLW544QcE70G2yhh6LGHuyQH5GylC4Cqo+47JMYuJ5FPKIUrHraCaWjkA7YGmRMhJ
UEEVctchL/3qMQdX2mw7qtNp5uhxVLGc5hY8jz6ZvH4drHJ8ll6xUidUEpVSZTp3CaJCCGj5VDlK
6poFkTppI+qgL+LDkk6hJh7wN9H/0PidVlt5ztLokc9gn3Ucwo8e9T4kyxwoRnXj1NHdVANbpjpb
Fi3spzOoGmkrMtdQBryi4+7/OaNhYItdOErHncrtzLEKV/LxnmQQ3RK7eWlx5HbkmXpZTc0NzvkJ
fNZB0kyGNYP5ZCHUe9Sz587Ubjwcv+qSHgQGFH2gtVBLNRii8qiTYFJE9c6Uc+Bfy0ZOLPTgyuUR
Bz9hzRlq9ab01c6u05e5LN6sMmYT3aTvsmKc1ZWJRE2CZ6cgzrGms+0Y9yXmcGo6Gn6eOUrgwJaZ
rbNUJuvYcuE9buBh3idmb1Xdvlr8vbii2Ha21knOhqe4y3/TJMf4mq1/WZRvB2Kj08KkAkjYTYAW
K+1zphk+S4VAy0HPGlV0y+Xm0ClN7FqgcpzGflaaDyhes5ezli2405hc8PcAoR+Iu4pzumJCTwkO
adRnKJ6XWbAA1xKOnKb9KTFP+0iAJN+qlDXIsP5xB2gFTL5OYUXGWpcFc8ifiV1zWOvQyay/aMXo
bkcCY5XOslNnVKvJ712f+fM4Mc+2pnsSqXdJAFJo1IIotO4pk9LTQ8lc5NPBiChRawW2QTJKOyH3
+1zYF9tuPuBVerO+PIHduCerhWfVenK4HxSIbk5uHCsVhkEyBlCtdspQKKGp0AY4yX4s5ZdFZyKZ
iZJhvqJ/NZkBCjGbdqJgw5eN/6/O6y9m+SzDQAlUevpeTNCLWoz4ZmpqLl/a/8WADu99CWJ9eWOZ
tBFjiiC81ENriqj3CnOjztahcPinuWZdNWTj7mzjm5ym8lWY2U5lMG1K1tZKp1u8Zk+9wPwBiUlt
nf3csqU3jEtKPECkt/9gyL6WljjUtX4W5XIph5nJPHG8vKoTCiBjBaDYxbhvRb410zrMCqK94tgX
2njs4V7BK9rO6vCvMZFqiXV+y2RYSI1l3GNiodwJfk7cGJmbLcNBxnbSDd1LzHUj6UvsG0BRCPaM
VVbXFg0nlbI7EJkGViB9i+QWucyKYl8uMZSOKCIEVhIBVk8fsSAb7EFV8EcyCVteQUFOeBBFml7J
RG+DfVjoJiXMBxTwybaCUtPq+lkZ2CCkOh/G3H3KMQ5r5pUlQ+0eaplXLto5hsJuOfzSLSGcWRQU
S8uzpuq/ua2LPVEhelg4/UFp101sU1xGKlnqER5CFjlT4GisjZPxliT9aRkIUyPmKdGYH4/CcEUu
/chO9RhYxnupk17gf/0yBzvDh/SmMc1dwYxnBA/gjqp6yXltM0GQWbcyC5kOyaIo7sMXmKUxBWmD
3bB/YbtMPECcgCETTAfK+rIslM2t9ttDD3GrTuyS2dlSLG+yUcV3+chokojT5nu0ZP0lmllpz7Xx
VGbmZqwo61MjsDLnhfTEf4OWfRfsp5qo3CorLlRHXiC2klVNgtSPrlZnOYpJjCrye4HZg5DL8RsC
ON3R+jkaICKZoM21HiYgmOt0DEpLPUtN+lanyW11knAc8W1mele5clV82l32r13XV1PjtiyYWdcR
yhuLEqwqtw+B3CrF28ebkbbU7fIfmpZNNDUyy8MlD6pR9RVTfSnTalMOCdrFDmEmBuovg+AYbjLh
ZU7K40IQg1NDF6H+u6JAkj3VhGPZy7HXJvUCHlbsqwS+a9GJF0VdDrYZH4iqDMcH36Q0U8ln/vep
dSPgwYrMDVu+jL0IoyRijth3O2mGuyAX428/m8cZ4BBegBVVg75T1PSS1MUYZoKNmaEwQ3J8BuSX
PIpZydhuj8hxJCBxnZU9bEDbi/T1iGAtGMo6nCotWBlDGmMKMStZDopI9usjOakrQBW+ItO8NTL9
D/mNZiW7ymhtl7j8bqVxW6pqkOmWNxrOT5tplFeNheTIYkrmOBcEgedUH37YVr9O0pew4Ws0HKp8
aAc24ZrLu5G71gPGZHRWUBHAmCOy4A4Ak0RAcz06lKy8WOqs/0NTeIvTaiu6B7nyge8qi3sbIeac
pDBzHLb0gMFsJzshIjghOOQSk1hGWccySV5RI4UjMBkpMt5Qf54aqqCaIr/Lp18ahQ9QIWen7VzL
fqzHCP10rBnRjKSD8EXOIsFAzaYDiUpfvPk/EKm+O2gOc50DDITMJghS5MMlBM/OPrD0v+WYektN
unPpuQNAIaUtgOmt14gYZK6oEK3OdqqU68iapYFamqiIOwYuSZKYyMHytRiQBBggrbNAt8DZGpF5
ddmPUcMDSyc0Ful3Utj7YZ2/+vJX5FbsOuBx5azydMZHtCPp61jU7EuKM1FXh4jhi1hzfxQ5CY6l
D5PluGjRSZsmX21bT+6GoGbBO2pVmKRqCKv0tKJ0EHr9CpMtSCVS1PUxcNJaeG0dwQdbtSeztbZd
iaRuUheumcg1aoomrTK2TGy4yK3pGDmOx6BdC5qEFa41ZAdzMsISkKgDwgQ2IRuhTDm1XNIyoV1W
PLwZktj1CzlzKNTM//OK5389HBUnyr0uU91hea8g7YFSV9xC6MG0KOeHf75O15MFsMVVZHUjwzbE
KB5OVnKYZOuMZaWFwIYjKJM2Re+8JQtQm4qeQu9uXf4dVdKZOUDUTQFqlefcUo5R8ldN6kHNSuJs
aU/VXroN0nJeaAzZiX0a8gvjiPk6aZw0Lfm+mpVvo3WvwVX1QDbs5l5cO5attHXsZqZ3CknAoYLm
dGj6DynLmhCdTufWiXVWM/pzFhOxnf+bB/uzSKtoX9UZRC7nMfLbLwokukU/OaV5zfXuqdEk+AcF
x0tf4azvz3FW/zU5g5BlJH2w49oCPeKI8SdZCXN1hosFa9uwDCBaNXqqj3qJ/JbIVG003iUDKMJM
y+4sMynMxnC3Ov2HQT2jtBmAtr0HvPgUY8KuJYkGa+BsKnylf60JUAc+xVxDFpZHokADVax/Vu36
BerrO1kwpxU3XaKL62w7zyvsIGmKt6OdHzsFcw2Ii6WGw5aopy6JX3THuWqMxFVNHA11ug8U4o0Y
PEW0Fw0uY5bYYMsotwbiCJCH7sG5uTHZh495j9y0z5FcB4xQUpBUH1h3r7rR7hYV131v+3ndveRr
/wLi/GkllVcbrT2DX1Yh4hlICoOQ+IW9CWEK9fDRQ/qs9C5chEr4bRXBWU62XSye2ZJxvMn5jUMw
kCZWz7OGu43qCM3J2vkxAkIszW9KVdRkfHKGLSthu33V+uhI9wnyd711jG/EkDjBRsbpQWkjVckT
IMlkhlNsTlQeUWZMB0trHvI7eqM8KfliGSKz42O0thwW5olEArO+qT2767472/ol8edAoRokSmmg
NHz4EfXkaAkgqqP0la/Gbqptc0tF/jUMxjkCo2RhGWlBLPnJsCwbWNc8EkyLVWGcxpgWt3Sqp1Vz
tuWUP/VF5MEXGly5y/dZU25bPfUYn24sMsAQMMCq7tTKx5LyZCjaVa6UzSLVR4uo2mZhLmZiuwQT
9UxwRGAK48mZGRNFw5kR96a1G+2GygslkVGzN3A4D0SVodFw7Mbt8YKz7T50rRpWecUiQHIbU6N8
1jdZCRx7rJ6sJabQ0DCG99vazJ8jk3FzM/tG2l/jaizcjP1bVZptIGtTMJWc9nWj9xxmBJ+T9YDc
V6SpcygNQ9xUjMX3MS+cXYEYbyPbLDv4RNfMX+22yvk1uP1Y1fCzIVejhUaK8r9jw9ZBWOvAihNv
HFNSNlck625kWbxyGPi/HaX9k1DyxqUg7WBR3BxXW6VH4ZiPe2Y0JzshH0dlTzHpm5gXtfyRYGPk
Sha2LSoLTX1r9WbxZb15J6eHvQalUMfyQE3jS1dUR4moV6lD8Ne99gzdKicCggKnqHcCzFZuT+Yr
oLOrhBorcdSrasCxBLzu9IxrzIGdrXDXDux2quwKy/IehXInhttAthwMzIRKVbuazRQo8SdEZq+N
GPu38WYxa+Jp87MjwbgZUDUkzDOVotyNQ3LPjA2ND7utkidKyuMAMGsA08uX0W117B4H/TttdMaL
2bHR8guNTTBkwzEtjZ3azatnSde84XppgMT4hLFDQxvzJzzcmtsa9X4e6RibSjnnD11ebtOFWWyg
YXBAm8pV49qT29wZzk4eJVee1pBfALe9U4XCMomSUZH92gckWb80DdcFucEAIEdI47mu+CKNx+AZ
Rs8uwkLrEBRGDsGJFfjqKwDueRnRsojsLc2lu6QCx6U3KLL0gAqbe7iWPyV75AmgcF/z3iWu5b3U
2CPGSnJRYXyOkzjHzhLGeXdd7Z5FVlJ7k+VsnbUFecS2Vp3pVelfIa1sZqQxY06hRh6NsCXnEbKw
Yywy/3Hs07j2Van/a+PR6ry0cyiDbSWPgelL+j9mmeVfY/f5l+a088mwOrBk0bTk71NStQss6sj6
6xzD3upQbXSigWvRfo6Dzf+XpqWRvapSxBkwTHqyMoBD/lqBwz20K5It14JyuVdGoe4V2IbU4Jqh
1Jt0smeWhDpDsrWoqtcxxu/nOn+286Ut16g0N2mqbvUo+hPOa9GmvmCmvpb2zppYoxlxT9cMZ7Nf
+rO5UoK0gz57oCi4rMZ/TOl/zXq4p/Njodn2B6qkU943rzLyZTS1jG+SHg/XcoGi58nAN7g60Neb
CoNAa1XCRsxACXmx4RZbgBU6mAINeEf01IGlwYdbnSeFsa6i97w4mhziyRrweDMpWlbWgHXrOY38
DXFIuJlqEWDMDZb1F4XwTbd3psOgD6+c7Qx1SMYGiYZKTiXtampPsSx9s/IAvw5jcTYRdDj5Brwi
Iho20DLtNLTTZ4nxgVj1gOWvwzi//FIW+aNx2nBhEzDacKWQe/6083jN5OIniZUySAbjwFyWYVL8
z2G529cDcQWxt2Lz4nYJHuB3adLDqFz9Bkya6kRnK+Egt1dG3N10bCFMNSstUES/iJnQY6ocovn0
GxbTiFvZtGu0T8tGQlVCM32P4/XcKtqbMYAELR2owDHgR/GlpO3nUrVB0QLMS+PfFp0wm2PNDtCh
u7aVb6IluhWz9BL3LVgzTh44+W1ADth5SoU7sOJpWvtrhsJqpil4eNo1S7kntvSq6TFVSfzEb7XF
TgqIVXUJq/I6vQonINdG1v8U1RpIiwnrXHhc01xsxRVFJPnMY7xPRYNvgnz3KdnYVeQODkhoA2YS
9JyzY4gNLolNn0nPs+B+gQR6mGpK6xIRO9OCcUGGQEZzvPBXlAzwh+aCqtnnhsvOMTnSXkFPndSj
r+b9ViVvTxkZsxnUE6ZhnpZK/tNim2KbRXfVfhNveS4lDmFeAFA/fsN2nZ2nP9nly0LTmgMMNDsS
AKyejyIWu0JDCqgjYtdZIGu18tL0eB8IO6ZX0ttDtnYoWvKRxj/Sz8hEw2Lg+JFo0IrY2WfofDpY
8U0xeKaM9qeMPvmtXitw5obGVnK1jkx+7kXf7pgiXyGZebmFLLlBBFgwpgY4mTK9QYKBteM4IFNw
Vudma9FHjqUvjUH/m6mHaf1vKLAKTIAes6bdyXlxWh8edoGmabktuo1qEEwRMUTx5BzscgjQNLM4
YepgcziXi3rIV82HV0mKIDkox7VmoF9bt0m0B7Mtj6nWuAAZNmXRfutZ8WKLbGGr0VUB2Q4oTR6r
q7QK9bX09SzfpWyJXAxUm2VGnpLEt262v+Sy2iBi8kgRuHF/hBO53yPSDolehdMeVdU8lRDhLhET
gNE+QUy+jqONddDi5bW3orcJ+YbuZMfKm11wskeZFCzrGph0t3BJz7owg0krT1Z7xbp1F3UW81xU
b1TxD7kUwqeaq62nkl1jgsyFMFA4DUAwGfSpGDlYpV2cUdwJqW9gBHSeMrMiBJfXTNx7w2x4fcId
NNplKPSM/tW5RCDZTWtTRynSm2ZLmwl7UFdDIG73CU3M2rPYih15KuijIVB4jZ7h3pNwG7RLsQEi
dwGNsU9jeVuajRd1TIMkwb1rcnszBeJ/ow3XQtkbs/2ZOspNG8jESpz9MCAWjIYg64rRW9X0DYJv
KDIQzgPKtSG+6rUWTKrx3TQIzB3Ugz2JZJzaW8EuIUUyOGsftoqevyQmGfly5rNBOI8kXbgZuFMy
FhgaRhduk01DygYCJHee050wlrCd7E3DVIZb2J8x2MTy/GIpE7to0X2z1troI6idtnlbJxXvCnsu
g3phHAkCjzNIh92umqP90mZ+M0rveqY/M4LaWHicIqfYONSQJAt6I5++ESUfCRUjFgSkYUO9TR5S
u5Iy2CHzgC0NQtnhp2yR2g3Zcl3sNByy3IcYfC/o/YBW6oRstuhgppPT1MA62wuRE0/rTHCtkm7G
2VY4bIXOgllm0nhvgRwaygxMlT3IyJRF7kqkwuldMZpzg08D+WaE3l2zVr7o+AxVGcy18W9GNOYJ
qYIzsS7nZqFPbzvemgkgnzyY5LzrmzG1DlWn/Fowwbz8IZB9KEmh0W0KRzUZbFAPoeMq2OGwc1Xd
os8CWRY3wnXfKrUH8lrt26zbpfw7NrYQq9sz8WJhD7uP+cJvlmobrlGvxzAkL9l2SlHRWQ6AqWlh
R1vZxcEZ7CuYN8S31D5jv5/0HvisNj4vY/xhZSOLSChpbb5XKEZgoXxWxLayL5GYYanOW2Po1yqp
z3kXMY4eDilWu0IMX1Cn+IvwmRkSL3MMa82deKPngZC6mueCkeh3ju7Hm+KCPUCWp9CXKAjshs/p
0YcMk31PibyP1WhrMs7lp76z4fkeTebqVjdySykU0QjyW5ziUq7dwcu1niG176mdHEguv2YDo6YC
pHinHmG4HDGT0HkYCZNAYZ5mYUeeCgvXrRTpTi70B3x3djDxoVOZDDDOfkofNhelvdld7MnGcIuG
gZYSnCbwegTIccT+evTsamXnDRoV8QKVitUO8jZ5SPp68IJ6hzByRdrUdf9x9ibLdSJt1O69nPFP
RAIJCYMz2f3eaq3GkjUhZMum7yFprv481JlYWw4pvn9QERVhV7GBJJv3XetZSAxraHO7dgzv7cHj
oKCjZlOVRYwlUk77oHL2DWJUlDPI8es/Gc3rKcqGVTsB4jVreRFJ5N712NKMZpZnj3jyG1+vnbbk
KInEw9Hl25yIP2q4c31UGmj3uA/1AKvunv3PZSjTP2UxXEsbSfqUb/1Wc9qWf5KST5xZ4iZAMRCX
CZpANG8NGMdtjWRO6uLCsppup+Nw2/rN76gwOQpnHYtF6EDOs4s1YsJNyE/j70yP7tS1W68riD0v
HqfUXQKGFGRKMPMtsahbY+yWXf23whpuHHRFVemG9NCGkwzdbA/Q6cKPwE/H3hU94rWRG2xBebd5
RR1C2jpd2116GjokxXPX7UgXumhYY+gJXVvMZAHOUE5SI3a5Yke617UZiJc0lITrhHo/tv33UcPo
NP0XUArbobVPOovZUs7oQerS3WR9+0YVhFZhFp6IbL0uzXlcN3F5cCsThX0cLFoxdK5NsWR1KXyV
S+uLsBicTsSpqep5svPvqqF5mZXWXcIeN6vSRzkkG40nhCd5LHJ7NXvzPVkaclO5OaEbCY0THxA5
JBa7BNFI23VtdNni52n2BrlFvHUbVTIGK003e/DvE4vAhzqizBjlP23WcGRW25hTUuplS2bdrygf
rkABkDOf3Gn+L4ImdT93O8NqHgbCO7qoORI1cBWk040K2hs3KjiBON/YDLJ+Wqy05EVMMIX7tH+r
9PSn6ICvDul1MSV3Q42aXqrqSdEsy0wKanABNhbPmqnrKqI906OQ7obpAbPKrmgHQt9CjEoln2uU
iJ+NW16JOP9Gp3IDH/SbHWa8rfIUd9WeTigVOHExJwrCMIBxkSGmleHFcgIKJvumQcFfN0S4+TEj
afihtHx0WR28ebgqK+fVbIwHsDlXovP+BIi/bmdJjzULf4EAOM5UGDPdXI9Qcnsx1wRf9TGe1QR1
30Qwmy0rFrPi3tfNJbzP4QhqO94i2rJgj/WPw1CXW7h+JHcxFZQlynSJoK/Nf4f8nG03dKeyiPZG
UF24rXudesalgSwnqQ30Dw75IGH5g8RiutbkBzjS+qZDNSBNoHk5VyTKRUK/dvxMsVgE3bwECQmO
x6+8P3mmD3RGXlsx3sKMeTXmYeacmQpqWGN5tBO2e1bD3D/X0TafyUrRnXyG0j2sOkO5m56ja5RF
OynCP5jYLsc0+w3uO9jgq30sSAXwDTpciTBvB7JHhgIXsl0H9qrVKDYqlJHO/JMD62Mhy/tIlNaG
WOvbwDbeoHJ/z/qRnVDq7Ds6kzB4/7QlZfleyCfySLYZtSC3KXFHNji0i/ohKBbCfXefk6yBxbu7
Q8/dAesHgYw7h/AJ8mFWjKRfOtc3hW8/h6oQB5HSPQJn+yxJHqiDYQ+V9anMjW02pj/xoPDyjC7Z
lSL/7RX+Q4rpjsk63kBKuArsBopnfgqcZhNH5mOvs199q9ALBMdc93o3EyankevcmxVrUos2h15O
vWs8Xx/zkZiCatSHkXqFYxXFNh7ZYAdNObHTNE+DB8O2SQrKJ/DxieHwcD+U8mQRUhJH9sYcRoVL
yNw2AQzprvkzD8O+1spCx43528Pcv+CGnflURchmFBMDB3DJ0hhE/IIavWfjHGSmVqK2N87U3M8q
fCKbu11XYH5WTQ8NG8atUflMr3guLeKOJj0cCFLnGOB9L4Hb7ouGox6qugP/zXjwgnjau5iVOHuk
f2oI80T6xIhOEGtWY2cxqXfPbRteCBy8NL6bU9Kn2yF0cDDOJJOLXWDRzysjilsTGl+gacj8xVuC
KGsS5TWR4Zuh0U8SKhz7GJ5UMBanIUivzFHvWf3TTY7kBvLBNizq38mi+lHDTpEunld2xRGH5Zpp
TXl0FtwA1BvQ5/QC+eazU3rXaZS8CWfy2DerU14F48YK/foC0es2BhNM4X3Rh6ml2gZAynCtCzMf
noDA3lqdvU/s/i5N9aZIs2s3n/gmRip/2b3Kx3UWUhuPY4JWUD6B+NkTLrE0alvacSY7VFiyXmoT
8iSQ5+BgfpJWsCMk99LO6R/TgKIEt7NQX9Lt9Y5pFN2p0Kp2iZjbe7QWFmZYgLUNM0/JmOd77ze9
tC9FmR44Jre7wgWdbLod2jbEapup7q7ShJJfp5Jxs/xLYXHg64JDySGN3nlykaG7ITKvfsOgD3Fe
bbURHWorcdgE24fGRFEQR/qE2s3fxaNeCT08Crf+phjFMHXpfIo4/JXY3mYCMCaXiY2ix4tP5c/q
rIcQABoEAqK7MRsOgMf7AkRv+upN0a0Hq5JiFjLXXs43RJDelZVxIyfKPcbsMu35F0oQjWLpYUv2
GdnJ8XydKXlFxWo1JTi3pbgJQ/MChiLWN1gGcTXX69AaobpHkvMayD02PNf+SAojp6wxjW5KHARN
So8YSbzsC+JK6XLExWORGSvbtQ6xaPZmNl5g5HhqOxpioMYvlDUuRe1DbeB2cZrrticARDa8Er3X
UXpbuB5mFaRC6yhssRzN+Gts6yZGOMDgTr+7M42geXCeZIO2GO/ALWjEYGuZ2BpyJ/2Z+AA4bbd3
CV1hB9u0BL+b48buOB3q+LE1S3zMrrjXbrW8OVRVExkYutmDFcVrXnc0ySWMCxW+Krc8mlN20DN9
3zTq2R3h8OrsraKFqdGH2lN/ZzKPLzkt3zkw3hSquoxn+nhmZFxqJyN0BDThOOPorLAraBZZbP1q
8Ii7qsnBbHRxyMGC556+83y7O9mkES4z0471c1+Z8X3VtShMJQm9qDP4dgV5jZgCDEo59NgD6Mtp
wE2wZWPoRW5F1J9zybM8Oo25d9LuwevGbpujAPGIraysiWORdYmG5U2K9tmeqH9bFS6dtBXPdhbw
O5ls4dxugzx+mNBaEH5SIw0298rhJAucdJfTH50153NbvrjIOWPRfnN1aa103pwQQOx1uBT0BlKp
/K75VVZIpsle3Y0mitlQhBXhkmG3Qtw1gFf2to3ur4oaqGkGFGPT4S1l5h1RT812vAEbUNwmZfVb
VqxZMd0/4hZCdx2m07SHTu6QrKV/wKon6ZBWTG8qxMKgQb20ucn5SsqQxZyK57OW6r6IZjaB/fPc
sSMYCFix+ttwcc42YXeNi7TfiCHfmmm6R2gPmjK2sZLS60taglc9LEL6FATjd7tXu5TauyJLlCMx
NO7IIE2uW2v0cK41Xjpj/KsvyFmcpkOArxXR/dUUkVjeec4pFMvzUPke39RMcl/+kiXtXhA0VNLR
2EdsBdDn6UeSRegoNkATHZ38dBLzUBdYZKPpORn1pve13raJqFd1lHyfuvEKQD4l/xRkpgG2lXno
lZDttyAsUZP1029ntJ/Y+r2E1gRDZoivSD08xIl5r2fKx2M5vNHrIiYkH/+I0cZDJh9rxW56wK9E
mbC6qjHW4KC7mHSEu8HAaqsaPF+i4aBCxm1ZBcN1axGzq82nDsxBJ6p92OqbKi3HdTKJBFGqEaAf
4dgSVGRQ+KZEqkOemzMhiNKvAtVfTm/IYfHe1kVwm1iMkNgk+lQqYwlLRspTy+gxq+wH0/eeE0uA
U29h41dXZrbI6CISydh7YP2Yze+RnYwrCxMl/aS9HLJLuke0LiODc8einYqL+gZVCUWMcT9L80Y7
yWWbE/TXouik7n9hBtad8Dmp9q3JLqR0T36RPgyyZ4s1VXdzG+3jQF3P+bCPciRoTeWiDKJh5Ewz
yUneN6xGp0iPFKoUkPg62bsmWQ1WobaAAm9SZNJoTylQ+EP2zat+RyXSGkAgP+wId3ODIpgjr5NA
FnZmCh3pb18W+UaUgnQeiukpWOwF61CyNYw3/iJb0azmTcBO022pnMueMm5ya3PuoXeFlspL/QOl
n9M0+A9TUTxZLu3JIN0AFzhMgmUmqUA9FoKGTlM9N+yOI9M6Oa2xGoW8dWfQCT4F7owvT5s/J5lf
zD7kFWm/2K17KAkEnlT+fYzFH4Khye7R122SXBr5/Fx4/S3j695g6XDq5JJQYipCxnbGy5D6/W3b
LjkFRnQ99uavenB4p+3BtGhmF8GPyKHxbor5tkFss4KW/ieMmQs4rXPCuEDihjBa0KDuD3QATnHL
fOgT6uo36Ojmiq5MSow3pmZM38Ss+cRSmL9sHV4FdGjH4WfPdG+V2RVbyUfl5bewqfnm2pJ2mX/f
dwZcuurGlfaa0yFFKaqSztw/B0Qfsv0/0KjbjL66Dd3ffpnfaL86mD1VqJmnb7P9i2rcyN6gn0rL
vG04p+QBJuixeInD7srCgo1Ts0VsSfOqpRwDecFZhzmW2qZ7SVSxhaf4QDzznr77FTWbcJkDr4Di
3tu1/VD7ZMWHSX1rTNM9e3TyVyHXr6BVUPfAYyrd6hZqxC2Juz89mo1CJjdkOe8gXtCQVliVCJ3I
iLkYd2lPn7hpL+1O3TBWLsPK3IeWG194gYY1EBNPX4/5Y85qoNJqb1vtFvHAelZA+qP6LZgb3ngw
3LuyY+8SNm85sljb01fa0vj86ER6ZnUaB4Tolb520YxtB+YlNsIUDhB6mdV4mUXtxg0YKblHISNy
0SD5LwblWaOx7mxZtxSj8d5LWsWRi6bH/U4OMjWrzL/SIrSIypxPEQDhNQCH165PSSaoqPlaiKkB
hJdWekOqG8Fl07AOA5SdeXyJ32INcwTRBNaRGDlGOXuvmlSmUtf1qmVnX+tx65vdz76iRoShEkRD
2O3zMLpRXnsDs5wUwvJPiKGKEdZhOTWHS7fXDzY/Hyw0ZUB8oJ194fXWtkmoUoUk0yivPuBpx84I
Ii+q7xsOAfwfLs2UeaG2XpzO2UV2eIUvemuzI14N+Be8ZMFSZHiwuoaNbFL8bJfyBssS4qkIjCjY
i9B/9of4acyNmyyYt/j+jjBAaKDT8wmma8RUz/Q9L4QaTp1HIWJRBZHFmdT9NqTll2WIW2HCrrB4
HoE1/6rNYid6SWhcf+vQ9BONSXr7sDyANN20Ojml5rBJdHRIkwC3nnPTmCzuU9tuyWkJUb3KnRE5
d2nWP+HYe8IlfowkedM4+6+xHx3MXG1qF2QcXfLUwqXuSf2dfL+1rhm/eUZd1F8xhp9FbfzuYWFE
bbRlXBIppZb4csXJCs5cHeAszsWdVeHzqEbK9RPDZsqhobAxmYuN6qi6itLc+3l15MI/CJLGe1Gj
nbdoDeb1IfHfyCz6o0RMX40kU7mEhOKhVfPFaInnMZenOPcQJNmHAGRQVyLXjcaLJOE0V6WE6A3O
q2vy3sh/ZQcTAVogzJuqPXusqrdOPkaxhQy/TtFMoC1Gjd16aM884kpx/19qG24Y27jZy8leZzTT
B5Y6vikdlznKYB73iezS2/8kgK2Y1qTYr5VFSFVBCGbJgbVp9SagTWw30XWV9E9poL71dnjfpfbe
oBlkQv2adYeCvGTGyd8mmo9lme6zUd3GYXGc5oHzsZG/gRhwnviio+/BjO/cGh89Nq1EAmbmunPH
27pmqCp6NJ5fbU1Oh2FCfzWu+PTYUjNyC40yQTxzKIR+IK4XFwKYkmPYCDSK1sbx8YC7ES51MTCD
phu39n/0WfaQTCFtKtY1gmp58kG7Ynd4XcbPcqwOiWlunD7AuzPfFsa8H6vpddLT0V+MxnjskTN0
WLaL/ik2JQdrQnsK+QVl8h/EUqCHAio9fV5Y8Muf/3q9i4uw/X//H/P/xJwTM1fI9DSh51pXNsV1
6vTmfdEwGXzOAzy/lGN6vgnS0TbVguJ3z4A3MgNsNwwRIvhU54vWLdiPWkQnZSEQ/fxS5jnG8vxa
C/Tnr9tqATgEzBdgLFlR7gY7jK8zK+l/pX0f7lHnsvMiIwM2V0u6cI7EUQof+MwUXSPXSL5iS5rn
rJ/l51hEn0DZZzn31RkIkZlezpPkfJ6OiEiY3/PbzBmrDdZHkz0d4/bGT+f5BhGsgpM44OBLmz55
dMawuA09Esm+eEALWPJvMuPZ8zmHD9WY6KPKphnZV1XQXk5oPogL95Iu26Kur+Z1XHjBt7rK4gbD
mZZ3n7+fcwSlA5McljysTd9WIJDOaLKO00YNvf3iKCnglKjS8iYn2qaeku3nF/rXfVrCAcctJex6
5+xCVm9wYq2VojybX3H88hkHwk32nU0njMFqXE9BJ7963+f40v//dTvSJnbbJLnh7Kp+UsmiLe3k
1GmFjKYiotUkDcSViCEDt0R4THH/izf68ZoQahXQehvau0dP6P2I12Xm+LMnpyOoN+9bRvl3Z7aM
5MjnlEr0W/cFkv/jK2RIe9KEsg6zy3GWP//rC6PVG4cTZKpjCyLrDUAAe9oBocwXL/Bfk4bFnS2c
Y/InxNlt0aZh+RDFiJJNlZhswaNFtHgNTSRUauJ7/Xy8fHyK3NVfl1vG0193herOIEQzTo8u2E/U
fFMaXwy2O1wXFcGgNcKa3ecX/NdjlJbp+LaHPYth+v6C9hh4NeqK+NS4cqBynCDS65vG/18xxssX
Zysblq6PuZsIprPr1Piv49abj7EGeHyN3J1nl7dzc0XFU6OgSwL8aYtb8/P7O6erLZ8CEBvyiNCI
Ltd/f93WD/y5ozJ5al02MKqR9GLqePG2jD/bHrZU7ATZxefX/NeYgU8vpbKYZBzvDBbteTPVsZi9
wTg5rLABhVrE+yEdFU5Rn1/qX7enFBOZI/77CJaf8td4iQn/gihSx6c0K3RIuGEnKPK3eQecweit
n4M/00WfwDN+FSfz8crg/kC2U/umvEiQyvsrQxJYluiG7z0Msq2o9H1vCmARIpN7n3PlabLk5ec3
+/HjIAnDcXEoga0zoWK/vySh7hnGz4jiM2iU2yFgyHFkdKpXT/rBqqpIWvj8gh+Ce5wFy8feDOiJ
vcw0Zwx3NbnobxFznCxW1l/EIKgnqw3sPzmi9BPBkiiYIR4E1SF3pEF6rel4aKGUm/z6/IdYy4Xe
rZfLD/FMiMngqC15njzQdUblxrZvHEGbU8YWXj49oSKTctPRc6HXQqlv3gwt4nhiZNKRMEC/cl5y
MzTvq6DA5ISrtREYgzp9m5eyfTRKEVOmrOtkWBHyKqjK+FNHSSof6Y8IFDQ0i7wIJbfQNsnGPoX7
z2/qw+vknsxFPWDSkgb/ejZ2qwqnb01j9BjXiMxbkro3XRmPl1bDlskKwmn/+fU+pKosb9OE70hV
yCVb4XzIxp3AipamHMQGawxecwJcjK0KEBVeIysmlYyNr/+7tboBz58f5DUgTPTdlL2SQ2FaEt0R
kQ+rqco7Dtvs38bV0NsBaKUcbFDUhRxGqzbJKdAnfIY5CQrGF6veh/0Et+C4rBGuBBdJYsP7TyCk
L9HkwzQfZ4q5kEexIZShjG5GA/NjKSIHlhaaIkkE4Rdv68OkJoUDbp0X5uHp54t6f+VoCNVYlTWx
CchSSOHOOGZKt78dBqrDn78oZ7mL96PdFOwhwHAuq7tvny1KVQ+aDttsdhpcn4xZm+7ccgAlJJKJ
NBbzJu98o9xRDXWeuxa/69w1yPfTWYOS80SSyRM0V2dcGxoREHEVZCWDP7XXA9nEp7nW4UuF5bPc
RFjWSV70oonyuBPNF/Wo559ZltCB4hXaEUBU0jk3NU1wlE5NaO7yQtLiMWXk/7I41Qw3KUURDqJR
7bOjU+5obV3THX7EfgLwYCQeJL6wh1RjNqH3cev1hloFBY0FSB7zE45INBAkBNbI3SYydg9pLkn5
HnR5NwHN+1H3Tf09EOH4GwcyDS9rqMKniNCo7IuH/vHIIk3muiWrDoUkS9fZ0CoG4Jg6Cozj7Dcu
sjF1gxSxvVYTCjlpxdOmyRx7Q6jwgykQPqnOnhEVIN3/4uV/fPcQcS3eO7kHjLmzDRe+plwKa5io
lhhGTisrpts0odqvcEl6Q/p/cdtCWTBQXQY2WStntx3A3fLjGfA2ebVkHotqKV5Hcu2mBGQbtgcP
qc1hOg8ticHuglsYUSYkkmD2z2/cdj8sqZIcHU/4bFcsha5kWQT+Wswta8BazMg+yg595gr5WP/o
V5ADI4KaqbUogWCU+liBvAjQpChArxi5+lVVPRWSNIhyb5VPsfWUkjWIxVhbYJ9b39unTf4rM4bf
AoR7QlnUaFexnf60QX+8QoKZtgjiTaA0SNUw5PU/7CChLpwV06PZ18VVDqXz6GRYm02zxoZvp1ga
eXMDKC3fPRIQB8EyUOgTkUirwnVpTSkkBnmfbsZmaHF++IuWxPKpwZTmisLZnx5Rysk2jZTef5HD
kpLT1H0rCwAclrYvBzUiXcActnODMl6ZNhh6T7IZblEWg3M0vWLrqcDaZbaNf9gOInz9BXnN5AO1
W4RO5Y7gQLFG+8/nhkuRLpcYjm2EI6lN5n6TpC11rCzprmuTdhRPGdyFSH8VLgAev89YKqnlXdg5
3eNaGH+UgWNvyaG+oYpifHO1ZVLaxe3RI6Wkdqbnb34CKQ6wRLEvqfTsy9mNaaOCUesHsF15ntQX
tGHHXZAZAeJq1FBVbbWberT+hEUw7ryZIwyquBGTrevdmXaVXQyZU2+rElZ3mUcYbSkfLEnL7k3v
+vDI5hJTvjn64JtKjf2fKo+PdSCNCCcaAZ2EwLYh0RI63uqwuxwjhwJ4CvTLmAWUANUh7+i1uUsa
LFvs3+pVkEekx2CgptRJX83MAhhxNUalBmvcsXJNJP4NLu0MIz3O7mp8HMYuvnPLbjrx6NO7qa7i
a444Hap2QABw+SS6ozz9HmB2WPseeKzYMSC/FOBPnBhgtk5RUCWCGmMdC2PXuiWrMnPfKspytZJz
6IFpmBDNQjTYl6Y0Lpt4Fre0pZwd9jSTXX1l3oo09Dc4H3FwKajmcZCnd5DLXepkFMx8mH4YmRY/
bi5MkNbB2NLhT7KeV2gs6IFZWOMmJ/j3aGtN6Vx6P2YPvQbcWvt2TicMvCFUKnoTc/4MrrwCe1hS
oxMVOGrfG6Jj0VGGrbHvc7AxXeeQaqu+JfhMXA5NZLwaOOFgIsX6PwMgkdIbDl4oL1p2Jdjfuu4x
VznhfjNwv9iArWIXzXinDdPcR0gIj/U8+de5TbvccTI6PWgcSZoO46NV4DFxUgjzMW2XNduS6YKy
w2JxA9AY8U2tJ4EnPQw1IPcKZVKLMug5xB7GN2SRfiFrSP1pw5Yv8aunKVTpMYtTuSsMq0Z7FRM0
oFBo33QN/zFldphHXZDtnFTEu5SapFrDt3bWvouKR3FBSuhg4UA/FRbi72ZOKPQrGRSbsRrcaN3k
y1mlH3qQiJ7AkUy0xcFsYAgUIIc3nRfbvOwweHSgE27URK+R8u4gngJILlc00dWxSIV8aKhLH+x0
sh/hKf+IRYzbCUJc8qzqHvFHRWP4OWoF3aA8zy9azLV4ITvlr8oEq7sqGD9MmRiRQx+Dz0hMbGOO
uHjnlo/IyeZXp0/VazsTA56ItqK9nQ37OegiNsktEixNIHxhVcPlErf5vYAzsnOsSCzNsXyDi1Nt
BkM/1KByIS/hm0L3Y5lr16QdwB4f6WBal6c8t54Hk33cDEmGvgFosabA+mjbg97T7EZXn4LqmAEx
OHQRSvGmXKRhpgXxLjeE/QSu+60JdLKdcjTqlvaNF+xe/t4CwLwnoyn9HpbGDLQXL69D2PVta1iC
jQnAA501NMfwPa0Nshu2hCcxm/hjtR0Mi0j0WjsIOunA7bwGwKRdARpqkwaC7jyOK9fAB2g2HXjt
siuH7Qwlcm/FDmjWEfJfU/QvoWzmxyjr8TC3wcvU+/ZuII/8xLgnm44sXKwUWUt/18cI7FXQSm2D
W6MfBBrfNfaiFt4t+y19TZCW2hpo0g9N1s03RjlgvqmMYBv3OMXo7ydAAKs5e04jHAWfL8z/2hlJ
vkS8zOyMhPTPtgi9UoHTqSg4hgHSqUYB8CJrqlnPUKAR02g6m6grd7h0vT1zBi2VAJJcQ275/xjX
47BBoJRBFYry9bJXe79BaPo+GY20no9MQtT6bQvfSmKWGjuZ2Q3jNsdB8b1DIvrFdT/u/Zfj2VI9
p4oplHd28E4q0sbr2HNJA4odGvde+d1q6W84BRG7q8+f9oeCFCU9HteSmKxsSR7d+3ssofx6cTbE
J1DQpL03CSfWXT9jr//iQh+Pn6br8SypJxDQ4HlnG02mbFm5mryYcJzTo6hgwYx5B2J78pW3HUUg
vihf/OMpKsHRk5Q9btA7P8P7ZNZEYRd6x17aTLXYgFJJ1slg0NMSc/9V8eL8/qQr2dNSGyIaweK9
nRVognmOZe20YETQjT3KUQyPrWwI9EDHPghM6boWXzzS8w3sckkODp5ybJthqpY//2sDG0F46DDi
ucfOm2wUe6KFUp3la4tkkJPLIIK38L8WFpFu8zn4S82ZCqPjnm2amyFVHQR38wh2MDx1mOUEX6cV
YYHyE8z3Xuxa7HnNaXC+KC0uJ953p9SlIrOMIIpS1Lyt5X3/dbcdoIPUBZRyUqpKPdR6pEKu0RnL
fq37cWlgkjEKd7cw6PMMtYcgMspt/VUh7vxnnD+Asw8mRFTai6I0jzpp7Z2FFPoi10jaR120d4OP
+x4vKmbS2cfGBrxk8/n3+vGdO8gvTeFTH+PkaJ+981QPRt1VtX0UEfENNCSSrb3gQdsh7l4axxwv
Yo/d/+cXPf+Ulnu2rP9i0sgRowr5/tF7c5onWBFsdm12AUo28B/llGW3fmfZz59f6uNnxKXsJaBa
cm7nWu8v1WRz3Go8TkfgJOM3/pqDvoHlLxtjgzNjku8/v975/LfcmuLky8xHpcc/72vMlR6sLO/F
kdC5AH1Nr1BsJxgbiy8u9K9xQ0HLchnDFJTk2YeDHNdt4zoUR3ocyO6ydvpWFROS6En632zDzrdZ
QVAVcYzNwWFP/cXX84/7pPrHVMh+2GX4nF3emEnN7mhfHSGscDCMI3/MYXO73Vdhyv8YoCzd0nOX
ih9yn7PVu0hQD/EOJU4CCKa7EHd1ebDKSu3QSDkwcoweglWcsQNf/8+vkqYrAn1yTRfB8NkonZEs
JehICfPIpEa2GmT5L0vL/Mf/fhnP8X3TlxTneGTvR6gV1hSpIKIfU9t1JtJbrXo6VCP9gi/u5+On
4HquoIbqLBUKjjDvL8RM2LmqtNyjbJyuXIcGcpV1wUV9zt6mj6vVG8kD+fzu/nVROm+SqidLi7TP
9h4uOacAAkt1HB2LAzQWF8KliKVDBwGzwRg6NrOfX/FsZBIrzD6P6gyxiPTFWDrf36YFeWpy3FYf
gtpvf7I3La4tW1S7z69yVsldrmJRjGYas2iIKfP8YablTBIgdm41Z1SVUg+BnAXZeedifDuNFh5j
NbXyhGQq/OI9nn0Ry6UJQyQfliY4ZbbzLz+MLGVmkaUPKTv1723bJxtMVsl+8oPmRcm4fA0rY3j8
/H7Nsxf531XxeZE5JEn4ZKC+f6wVVgcsSdFwUMidOJOQZ/EM7SVDhK11fwlmw3/yA0c/UqK0nuyk
yNEg9rX/3MVKLgGRiX2KKujEXVuSv5MECmhLH9fe7ec/9Gxe/O93ethgbbI/2epay9P7a1kPwUQI
wrKGwzAZ44PnAQItRrUAkBrCUZIwr29IMhhwwQpvBUDE/0Km8o/r07jnG1PUv3lgZ59zEmDhwcCJ
KYcC0EgZik7ipgANcDnBiolWGR8ptQh7GvtjXeZaboCpfCkZOVthl6dAYrek1E93hmr82dtCoDwC
9lP9obIjH6VrpCAfmobFEdvAdf5VL+hfN+0wIlk/l67ih8Hhpv4IE7g/eKOo72RW+Tc6oIzFtty6
TqkWbwbqirji5vai8aHAf/7OP3yMtDG5T2H6iwhJnF++sZzYhPnp7uWYVTjjZthYc1huRkRVt37Q
jr8cr/S2c5OHh8+v7H+8NPtzh8a0iY6B7vjyZP4abkHqDm0P3g7UJPSLg5GHU3kMuzaJb93IK6uX
UE0ciuuoMZu3DJnoreFh+xiAmSw4GIU+3x7b7NBbzmAdfMSI5R4yS+Bc+E7dim/8BejXs8RL0Odp
Q0UrxkHT/cwmg4KMKAJ7QwWFwI0pyBTw2B4KbIwcp8PdRk8Zh0syPZW+wFQ+9W+j4VTpRpI7KA8B
LQ/gaKCDi33riupHkbjWG0c7qghWa8eIeNAI/k4dI0TU5g3FyhOFp7d1OysDVmushw2a73ZifVyN
iOtvmgiCdtl6bEnipR7Sr5LgSrlAQ/sm33kyfyCEd1tV88lJXjKinrJkDdxsVSHmR2dKwpU5Ow2k
v1r3FDFUHQKVIcyuutCS7Rt+Fk/9HCAwfVNFnby2sbSeCzhgD6Geo7cOy7Pms86xc7ekEx97RyKw
jPmNuyLQ5LVAcasNPj0sVGDZawp91Rz1V6KY4/CybQpE8F6oagyBAOrXmOrqG5XCeztKkKv3uHfz
CSqxTT9VWBLxrBW20yNJrVC6ESmRB5Pa01fbnw+rmc/eg1MgCc60jWmrvR9fADIaiN01ArtKm99c
Z/CuOndovthMflhSlqugAmAz+Z/Q42zSGjJDZsMEJrafOlLQgkZYByMoh0sWaEUztfTuOavaX6yh
Hyap5arsuHGfcQ6z7OXP//p2Sunx9fgJMSN2a1z3gY7rdW334hXss/jiWucaOvqQCLgEyhXAYghm
zrPVJzFNtZ0H0cntxH1kwdrJsyRf+eaUQFMx7HVr5PI+cfvgd5TQ1XZGwHSxwrbtKk3i7+fzxr9u
nfMW1RibvR8N9Pe3noG7qhSG/ENBfRZWeWPeIO2zj2Et0y/u/F/vlqtwVKBB5rObe3+pgETJMiUz
+ODWrdkc84QK1G6EEfGbyLL4T++Qi07aazR/VXj714UJJnRdNknCMtXZzh2rPB3PqMyXwMHsXqi2
2JWYibbktmCIj8cXQv7qL2724zaF18xOE4HAsvRxtH9/t8J1ckJTs+FQqcK76TEtbYlpDQ5ZXFVk
5SmPPGgp14PvXNse80+UL5LxcBkJA+XA0DHcKw9fGKFoUG3kaLx9/uLPV0qqHZy1+Wm04flHnn3P
uiKfgzsgcrUBHNggebuY/z/Czqw3ViRru78ICQiC4TbJebLT9kn7+Ab5TBDMcwC//lvZV2+dr9Wl
llqqiyrbmRDD3s9eSyOf60XK/ck3viLdFvRePGrTbWD+y+Hkr93Kc+iSUv4yPY6I0nb/rmFhZorS
uI7cQ9DDaCxcoz1DNEpJQjsklCOsDWpmQGpi7u/fnvj//0d7prAsjtoUeQIOaP/8Yoy4YRwsmbxD
XSzDSz2XIMxcOyLPGpsL7KKid1FgFxj0rtGI++xfDs1/fe785R6fekBS2fIcYcu/ngvnISJOZpfL
3FIt6ziIPpY6lz/kbDxVNKv2ttea+O7G+gjjvvmXt936axXnRkLBkAsJNwUilrb113HMo9xP1Az5
b5ou7NKDb18kbqMDJF141imiEWVCq6dMnYZDMYAceeB3pw79Xi59lLmlfMXo9C+fyV+L0P/3mfz1
LDbdbANPk5QYNdTn1WSgQ6RtLQ2aiRCRk3/5cf/lCbBMV3A+84VDqvaxXvyf5T5ykrhMR0dSQE3t
24M/F605qpPmW9p0SLeIdrrXpSyYXeTwxojY/37z/tuPJz9EDYgStWSa7p8/3o9dFnhw6YfeTntn
bS5FboaFpI8fplxgXzpzKsQRwZsxbbpksv/lXvLfPmzK8DwCXBtJgf21xQZe1XX5nMmDY4zjV+ya
ag5lXLU+85k1He3//cf+tfb+56ul4fF43YUMCJ/9849NCKvE0kdH1BZLvtdMjJ05SDG8HJvOpkqm
9zpjmvN//8y/H/LHK8a+atFiMakj/11q82NVcCKKJFU9j2Td1BiM2I8FzIfN//5B/+2Pc7kEW2wq
/1nH/vnH5W0VR27ND5LdKBA9S4bWbcaDnijJl5tqaqw3uGnZx//+qf9tBfHI4HsBRRqTJeSfP7Wl
/1XQM+RtGdU9MUkn8LdBcYPgAUmhqd/arlRrXcG9UU3p/csXylL5+M7+b8Gaz9e2sFpzwSIVS5r5
n79A2kaSIrwQB7sV3XbqrGE/jqD6lFmkP4OBhTeszCGTYd4385thxcWNzQaze/lYQhixgssBvoNw
nDUEOwjgy1s3C+6FSellJ04+jwSqYi5SMCvGwGxinmYvQI2Z2khFmii/Z62SF7NjBNNTdFoKd8x3
XtrhnphMeu6t9si5zOl8N0ZGcMPJjRyqn5XmKhqAq6Nj+424PN+ZgyTMCVPRZHrj2wajfSQyQKzX
2Eow3BqM7Yw/zKWdn2PmA5lfLd2Je7yLRWS7WAbdYeIzKS3qEav8prYakOtDGhR6C4iBad+6gai6
H/SkAHSBAwUD6sSOu+rwsQVEYxYFyUHF04muqo6girjGvh1mRpLBuapjsdicG+ocexh0XcN9B9kL
/ZqoDQG9iU5byGw4Gh0dG48zgwfkbCkepj429XFeu3YyYefLoj31Ep1vC6JkmEbJ4F2DMUIGPfVJ
l+4a6cL/joN0uVoCbLZR6uy8NNPk7vJ4chijHyJ32DpDp776XjSvqnwMcLljZofVlPAxJp5sv42c
TpkE5A4KEYCXjiHvxS7exhIKxZz7EZca4pIhqJj+Z2okTP61qmcs1cj76yIj960Yi5yLzkNi2hCW
/2U9YAbZKKsvz+mcWwx2WgEx8+yDrASr9TDCrW5Lk5CVBcdllcAbCZccNGzGQ0SQqTG2Tq3Nu2VT
mVbclQZe0inf2F7P52CPfb+RVeBtJDTwaOP4dfnyqFYgeUlMwglqsAD62kJ13SqpG8PfF+lUcFrE
K016Nt3UkiksPQ3NammE895x2EKX5kZPldPaoYgffKpJMQdLDI831GkwlJRkckBfZ86zh2ug2BVR
7712femSzhiMD2kuxmlMm6ymZJ9GgJ7MoIJy4ChALfyudrLXQZ3S9jOl+sm6U9g72UG4u855hDa4
Ndql3faxG5Wr2BHpQaFg+M1zJW6jZWZPns7IfAlieR8VI2Zq1TNR/iHKB3fYJgm8rCoZUSZjnGo6
cELrzVB2WqMLSgR5dIjEXnl3kamKlVkPisHw1rfDeYrJvyQCo21lwLNUXBJvzhwFn5kYnZ+lnzFw
ZjV4vKlOFHxTdjHm20FiIQgcxDjBg5Q7aNo9PGTtbzt3+iXMs5LpEt05Barh2H63bGqpnGrV1YBK
esMJDGVkqt1yO5lG9T1TEfdthtVvKnUhm3dzZZ39gF5WT5N9A44TeyCt/u0DQLsOOo6Ha85puMiI
vqf4UR74Jpgd1ZNpmMtNLwNwzqWf1bzHIYqTouwaUBZ9lN26zlKhLYxuHQym7MCXDQTdslSb3YM1
kHKYteLsnW4LRsWUSkh3nHw3+8jT1KB64VCq8D3u8GIIgiOE9wcTI2bxanoSGvXkjM4Rp4C18ysM
6ImXeVCsDYCgCmGCSApjL+sCtFMjNcwGgj47gQV2n1kODgBsdtYxwpP3O2Y4fNVAtxwQI9nBiwmF
b1uMkuSUjUxcrti0GH+mHXUoMK4ekKr/Lvocr8Rgpj9SsFOMwassAFROIJCUnLs2GrPa1oHJsLwP
TZSch3FfbC1Oj8bXSoKBO5mTl+wtS1V3wtP5lmxgevP10Oz9OmsY005hsRBQdVjhgsR4YCWJrEqK
vcQdqhJgr58W65wG97sMYm83imEMy9hmaEUk0BNYMc8lD+e6gke5J5/YHhhVA2jTRY7brWo9p69O
Z8QHKmXdpprHPRiF5JzAy96b7M9RCE0B7wC1dJYE5RQ7200hKDaO6FY9NOirGhALBkbT3KoJeIzy
AN+mXVZvCiJZBLVjsonYN7EvsMIpGw/HIKhloSEyQyFjQjlGb0zGmTWa1NFMFIigmluGyhtrcNqM
YvtEgV6juhS3OorSM0tjdDBRF+9bI+cfgT3+NJJ62o5BZO6kdvXFz1FiALczEbLjFNtZRSu/MF+w
IjVprR8FsvrARjteDPxsK9OuSQ8p8HABXrhPKx+8N+anIppUwnlQ7X37Cj8TxWuu+WvEIFnyZv4X
phiBX1Aokjp/YNBLt+8YNFv4mqzRAv8C54092dtC5NRv8WBax7RK3c9xqQIbvnD9QNcnTckEa2fu
+rEeHqdKM34xiRfscNJPBxDB7h7Y5dUo0iQEixbtIPj69kqbNhrMgihhELn+6zxNTMDz1ubglryZ
zTIFjMa6mwS/TbwUR23iWQdgDsbOXprPJQ8GO+y1ZayHqCUOyer5DZ4K4aLObdxgo9uGF41/ITFg
PkXBF6Ymm9eeiuIhtbGdRa5lfTALwc2H78YJScKpHaAPax/7S3Jd+gIlfQ9uMkR5hn2DOATTlyDH
2P/ikjCX56p12S4uXLegeadWNpBiU9VrzyTBfbbZWbhPROAFhzYuN71y2l07tHBnZk//XGzOx4ly
vd917jGNWwUKjFgm7VAm8EiIeF2oBnKuiCTqFOHpzt4aXOGfOc9bgJ8FJq2l671dPedNqJEvKz7S
bHiwkvig9LSkb4PsQADB5XFvZtJ15D7NcXEgXabWmRo+JUl6Juna8IGNKFMy5sl9ZOWL9A9MixR8
Qbx8s8qWrVbbHiwX+eAbJgO25BIhZABa8D6aDSnCcWlQYCv2hNGajJ3SHHaAGaCepvi2YONczL09
QZBephbkTlr5ySqjRBLm2E9uyq0SEsNY95oqQqiUog7yyroJZZu2WzkUKaGXrPsKsvp75gVz2OhF
bAxvyn55Wf8QzOZLemzrFPKGW+MFYFg3tBe/6g+LyNBzESQITla3zN/sUnL+syMiNTufxA0atAqA
ymAb13gWSxf6XortuIGkjRbqwSfu+BzixnvVQcz3MML2e2eJspK1q2DFdc3C8DfVD8KLHCrKcMIR
2a6MBKpQZrIEMlltyJclK+39jA2OX67s27CsibQlRdYl646pnSKEegjAAUFu3hycwjOOS18zS5tL
55d+aB6nLjI2iSQCKmY63b2sA9gnGYAtsVhw+2bS3kxez4dF2QXGG85rjoeSOLFyP5y5LoC7KxBC
ahek8IJl+chvS+x4yIxmYytycKul6m7UW1/yniK/X0ev7dw9F6RO7+QkCP7MC73+1aJKNAUtcKK6
GBaK5UM1by3ZAgcKpjdmhfTPBJ9uso+oLE+rJXc4yuoE3AMaEAVnQT9MXAawinmGv1wCDicw4Mfk
1hEvJWvtwNkHupnWwGla3AlzPIkLp/yU3RRs1IQl26msDcyuSycqKHFJWZwKfBmwudzsiTWf7a/K
vJ0wG8AAaB/jOn4J2vgStNarQGjF3DJaPsi0Gfu/+oLSt3dsCJeUJV5cgZXPHhiVUtWMtbw9k7Au
1jgluMhYFqlvpivWNJv659kRr5NtrzlfQVPs4z1Ez2+5bz3z3KW7eMRh+qg3asK+MhYfQw3csveK
G+/9bcrgxwdK/LYccI2W8QXUjZbJNHXnYUQezkmXo07q3K3MRDcGVxosVUe0GSQ+8LDOrp4iOynC
UpLBNB+cwiz1050V4BNvBvQxBrR6M1jQaNCSPDmt9V08EJeRWe7qaPzA7PeHiyzG4SDdlEZ1yFms
Do1a8o2okotONW1EB5FI1d+lFuOuU9NXDklzq7V4hoBF/N4VULXxEi0NeVJQb5OYrJD1hUUGEJw3
CLC9I+kmKL1WrMb1XEw/odK/cTB65Sj33PQPrH6cbJbRx8TSYeRZvO8cyE4cF2rOBba7ixjDRmRs
YNKuhbxMvLFbUaj0aSZ2E8Y0gRiEFyRs6/nqRigvJngdxpBc/WZ6TfXCMcbOXx2g9HIpbd4drda+
kQIpHbj1mZmfsPnhJdFT+x28MxFUfiJrAnIS13qvkZOIrt5pNfJ6BHxlDVNfazlNy75TzEfqzP1Q
0fK1JOlnJKHaWHmzW0QgngnnIVWZUr3PsHzvtDNfUrp1YVuXiElzeDoD+g57EQ5EIM5dqilaxsiq
uwkcpJxIcSeSkwV64lffUkYYWSBWXW2Vx4YwxdpsgJksNowjw6/cs+fkbDIOqGPXCo6+ObYnC5Uf
h3VTcNarTnHq/KHrcYQO5p56VXPqTEBDGH3sHLMqqH4QoYheZZcaYeXm2Z7aSbCZQGKVRvm7sFiA
q1HHz6XvDRhX641XFLyfvUc4JdU4p8woeO668m75Btegaq3t8o8FWohZjzHsose4vv7ZuH26IuKa
HAfbf+qbhcj0VJyTigVN99iMC8G5vcsrIyz6B7TMNt78ZWR7LW3n1BXWsetAWznl9/6BNult9LUR
iUnAUXP2boBSvLcQM/mS/G/OY/ADPvxbrOOfmVN8dZRHw7nlR3E1vYGWfNF2R/VmdAEHWPZqKZtz
PHiIOGt0bJHAZweoByRUbEJxSk1+RQ8grUuIlYO4cwPvk+8R775ETf9AmHfvisboru+WGm1BD6ND
V/m1j6vLgi2uyMnd+lr8xjLW7tycsbEBuJVT4g2YjPqb4XJPoEjZ7iq02HA7sPuCp3HRpS+k8CP/
vYkF7GPByOZoyQ/te3qt+5q2oOMsn3XsA7lMEiuMai7CjnA3SKiedFbB1fFOHELXogtuPYkRygrZ
L6ian12ES9gZGQvihMnUShuZW9vq2ifmpqonJlIB5ORVegjqetx7XD3QOpb9k3Dr4lvvaGuVGlV8
aFxr+FW2nKamoEXz5kIo37iGOkwQp+RqLuLPtuDA2nOKIre1W4q+2gSleqDkGBpp01/OsljvovLb
sOk96KpGPe8pQu10ZsEyVT+4avUHK542rWEfMnsGs5vPjOzBj2176zZVjy8vTm7oHYMwAe67NRyM
ca4WX6nqb0bfilUQZy/AvotfhKB/1ZqPFH+nD4qmZj4lYId3PaZZqefd5ohBF3P5ZjRLvoLUuatz
HkwDBqiB4wcS6necb2c60XDzKjlSJljqfSeAoVucmEOEuQtbJPcGyHETAisa3Q5nE0bSQJk2O6Mp
7pAsn6TRI9YgqUMCdEW95k9ZTQw7OEyl7NU43n3DO1nFBONTIzZxg4ORTFcEjPzAOfpBauMItQ8T
ywxrA+5HvTFiKIF5+jx2TbpJUFKsPBOuNPOgO7jXnBwHvaO5eIkmTvTaSu4DzztxBRZRAbARP/DR
9hu5hqX+SjPouazkfpF4wIFvhqRF3rIUwZPBM1KWWbSaM/tQE7HxjZGsA26pspWfVZQ904LZFXW9
Y57xnqsIztR4Ye2ieW6tOaAfCWXCaHdPjaffs4yUq6ILO0OZcvzlZfS9vZTNFDoOu7GiE6RiKXmT
vFOhi3smNEz3LKDko2jMO88qMX7aXmNdnanbESRT27ZJLx6kFEvWR8euwM67VdjhRL0mXne2k+WP
qYD3G4Ij8xzV5LOyPwVETf64NyxBcmU7drIjqZyuPWVAH348t22wnGoDfENb87k62DUrpl0GuzfC
Plg2QqlPKsa7LPFvqgIWGwMyTDOuqNpxPpksMkNmjC6l6i9ug3jXLeqXlqdpFQeoUhlZ6Txgt+5o
nHJF2WUMSP0C6N9CbfrBSAsnSDkDI0an3VeUaMTM8aClkJOmwZoB4mmd6PwFizpKW5WfEwswqD0F
18pr987IJ666gy17rhqMH/X+rcujyxg190Wgf3Da6nmmeJkZ0Slrkmcmiy7mMh497d/rLHtruvy6
RNR35PhtmBlTak3geQPFHdWk75VbHweLlEdT37lGmRwXnOrEVOSvhSG9dIIi6aH56UVyy4YAVmVS
ruoq2ki/uZNhfRQHDtpyUzS0zg8rjrezjiBX9vmtscU9onxgmkDbbF/ucrN+YYSLBo1N3G32vtqa
2z/izd/swW9MVVySATNUKpI1rnW2Jdu+D0W7Z6X70Y2MygrId6Ex2VsWVECeTfSJpblc5T4BS6oj
IgwM+ctuyjeSuRuYEt8S7gF+Cp1s8pn4Kxkr3uG8CMJO1pqqlZOfsQjvYzwbjHKf7NgyQmiZT53t
f0YmnGq24/K7n0XnqKjXdJ/3HPQ5xmjWbC+Iws73vg3KuJIA8U9NMOt7VHH2j3wOA3KMN2OH3zJC
K9zG6AZ7mUQni0sWW0Dcn2q7+qYKHLi6HAP2yPwc1Cw3TJbrjdc2x3juPzLDfo3H5K0qFlJvoL9Q
fPjB1uun78WIVn32srNEA6JmTX5w6Z4Zbkp2UwxYK3GfemVjP5uA92keE8vsp23rUGkIDIZ6YvPd
5TDk8luhLGEEzu1vZHq4HSlr3haD+OiNEoYnYdBV5CsOWp5ikNpu+Kzqlllk2t6hkbfFC/GajQyK
nGQQc5uJdu6IxtkpKx4m5ofOkWe2oR6Y39bmmJCd6WuKaPEZdG8Ycc0OGQTs1wR9flOXsYH/SGbo
Ad3C5Kxc+9BJOayrYcF+gB7ro/WksaNIyywu1tANbsj2mpgRbkaMIjx/cJDbGavKYtziqFo+k9af
14uS+T6WHjxvW2hDIFoDOVdHlbOONWPFPkfnV0ML9TxOAUU9t8gDhp/MaQqTuYazaRYSa2dRXUaj
dYHI28tb6uDSLOoy2LizA2W3M+1vYsAbOrsQ4Sn+2mCxa2sOvXn4USdZiUi0p1wVzGTpSK86XfQC
OO9qTol6XizeswaCGedJVy8XHObxG3QfLJf+vOXSdtN5eWGrm9YU07bcNK4MS7sb16nKnflQYcfO
sFl8s1lLs+YGmXrU3SjLrpWox13aRVvKib+oAkJ2MOQcVln06JnmydpxpvrtUZMLHQ3DQNgahYMq
r0GMZS2JJgQlTnR0ov7ENXvicGLe8qbLNnUfn6rJ+j526LbriNqqzvZWmrxPzL3CJ4xoYKRU2efa
uGaUFteydT9TWd/cKXtK7UVuyW2zTD9OQ7V5ofxCg8HhbtJS1J+/rDJ9NwQBmjy1n8n8P/WUOcBd
WkeS3mf6pIBmff2dPBhTx4NxmTNe7mL2zTB3ko+09Zd1ioc3q+azSSVzlRRQE0eFns3Af+D0Wzjw
Vzqqx6iVL82Cq0oNe9YGIOKu7HbtWGWnfqaRshIPxy9anQdZwV/CSTkUaWKUoA5T0TuR+S31FOuH
l7evzL1tLdyxWyxiDDwC0DC44raF8cZB+c9s999Kjb9p9hDU9yWIiVw8yXjZSuTAfjbszFZfPZtw
2zJFZ58irHgoQkGCVpQrqcNEza0tXfxCdsUOLV4KitrrpSkCMmTDjh7t2aGisjZb39w05mSz0vDH
ogVZ2yrCjg4bsTI3c8yCTM/skBsuVYnKu+ZK/54L7xoVguL8eBpaW1O+npvjNGC3bZVrnGJdcjfj
sCPWbYvbfKgKxt4cszovuZk+N8JnszTdT6YvzY/BqlmXYyFeVD/Sq6uTeTNhUrnC4DFXtRVN75y3
FrDmA/8lWWOUakuMrT3SoGF28k3VMQ1sUnhdJzVfXJoJATg3efVSrpVF1cfhNMU/KSixto/JtDNd
/cIUK2fpFL0h0oH3BFzpGtHblV0/CTVCOJCtPHWR390EdSTKNVjKZpu9YtVajvs0DRrv9/A4JLdG
vx4phPI9U9hmYKML04GjQtKDuPUoaaxRKTs7e+LhGup8nS1o07SNEZD5AmdrjtL4vrRLEGqr4jlx
kBq6iys3OWTdo3QYuvblkn70hIsuOe6z46B4REuHAkrjiZKj2WQxiC6rUNDBuFTchl/tBgp/zrH8
Mf7JkhZ5ebDphkZ+LXmcbtq8W9ZUP+/oW//gifnRQFljg8jNtTKKdpNirF9NORuV4eXxzh+RlFYa
9Gs1umobZdknrQha4YXBnTaoO7nHExFwwxFcpxoPm9dMo27yKaqJunxVcZZvoi7z2BaN+5gM7bWo
EvU2VJPx6g6tenN8tCYEOcxtY2paaMB7wNB3nGwGio6hLYt5R6yXyzXd8I2T+Y/bbxmvopnDlmhz
nEOkVz7iMev2YyxTxpmoLQ+qErsmQnwel973PugcFFlUxmTDlxL3nQcAyRuuktD2Q+SWbQjrsIGN
tGwnz/wZjVnC1HItjo1r9lSq6VrPbnm37dmm5jFUWxBpVE2TRURb2s6njmI6/oZE5GtG1ZWGSZyO
F9K63obRQntVF0LsJot1m/lQPO5ZX+yS2fgNq+g/2ARueK6k9q/c9DkhH3as3fh7D4LjqaDLvbLo
VVHvwKkXeOJCTXzYGahuXWEsWz2O+5FyDT02bD6kV9etPUNpII9x7wy3KzFQ9+rMjCQaR6PkGKNP
ldUdkzwFW+C4296QZxco0GZ2uk0PVH5l6YQufts/edgSi668WiX/aZeurpumG3soNzmr81YrcPW+
aKlmqGBZ+2Z11DWew9wc0YxDS8aaAtufz9TT9ZpIK9whwbxS3wmy0+OIkixYeCS14PjT00txp+GD
rgWIyzr4sSwjk/LyJ8SDe2ZX08ZzxwtcvHMbYb+rquUcANBWnWhXeT8hp8V0GSfgpQKhGC0r4gO7
TBY6NJZXCYY6p0kelZb8XOGglrI6GE01Unij0GlMNEVmtz8kuXOKagCDrBi3ohGnVpY80cBELSZM
uRLw3MyPhwfN26qz0kPmdF34H7KEmTnttrSZdp/a6UZNs/lpLyOz/bHcKOZtV6LtfzcWXWk+dphg
v0w8u13Q7c1EbeEC/eB+4UAbrrlAFi+JSc2qbhIztHp7k6n4U/X5C8eLV4mTkHo6qyjAgJNY+N1M
fK5eXehw0O2Zm5334ejIY41xPZYSzrbKyx8zyeAJWv0wu7rpEa/ZtI6r+mZ5cB77co3Q5q3EV6Oj
YN+16SV36NgmZnMdyKutnLo8pL37HkVy42ANMJ0gCSvuGOHitRWjPcWHssQvM9MHg+u9LFhimX4D
7m/6F9FRne4848Nz0jsljUOUYaCD4fBMz9FaNWnzyUz9NXezjQcjdzHbH4EQzrYdPG/ForYTMfek
vAPLzmWK6EHim9saPiRId7GEhb1sUh78S8zRYuNgPF4NrlGv2q495X71viRIxD2HC8mjP1EW9XOh
jR2DEmGP/x0/R7dN++EFhbO7Yo+89bF1Z/riVebpCyGu5yYt/mAW0ZQwEP90yEPnrD+nPqc0SCh8
oR6ADcd88EMc9oKkLL/GuDmUNvh6CQ9YRF67KX0r3xRu9yla8UXKh2cya2KyJWgOKjTBq0zbh6Yp
zmOZ05QdYz5dwNNJ5/eHAuuA3fpVWOgAH9MCC1Kjbl3F7XBd8LV52HDAoup+343cR1053XvWHFAU
Vgi4pGIcpIFdgCs16d5qK32z7CB0U32IeQWtJtjWXYZ7FcIfzdBqK1rnwpW2IlpTbsYJYyv4+gwN
AtwkkOuta50zkZ/ndrGPMTSuNZC1Qz3618lKbijE95x2t/kouN/TJKot1pKZS25oAzSadf7UpfwD
p8bfo21QhsJzlU8P4YfNza1qjxVVJZJxm2V+fD5SPCmlngrq/6xe7jZCwmL45VeR5yfuAtQORiTm
bX15TDDDfIlu1I++mgZ1ToGZb+aQwoQOJa4f3WR9eXPx1DxugFma7BPL3kZ0demMBd8WPQLJsI9+
6R1ZWr/qmRn9jjPP0JdPsJisR+ZoWQ9+/B4PBgURDFSpECeglQSafHstIuNnHnXvgbA4WFHUiBXH
+1wNl4chQk+sTsB96Yr1k4llrP9oyQdW/vAHQRc73tBW19mbo42WFh1jbwp1kVggWppbIkmqJC04
DyvbZXEMplC3zzbplvNc1U9BHxdP3ti+N5nHS+cSCQj0cEhosASG/ywW7mOzSzojjk4mIQY7fkB+
xmq1ZIgAM7kFkbH3XNTaXWWGs3Jvid0fJEY/uJzJ3W7a7WLohZJZgjSsCGDV9P5yLOX4RXuL2gIK
NTVaH0FSjVwt5mbX9LSYYODNiDA6ucUD9dLGA0fvuVjxUtHhE8PPuoq3+vFQ14SQ5Fx+C7rgs1R2
wzg/iuO0AytCUdfdzh7XaLer0bYMf8yuvncq20YP+LMovctU6HsSe+9elZLYcCnrMwnz6E0k3I75
4PnwuB6LU9OwJXqefMKMTlm/Kb+7DlRtputeyGQAvDZ/Bd58JWl+aT1EKI7n3zHIVSsBxjwsDYIt
UjdES6Jvpuz5dnv/1Rw5cjK/TeghDmCAU029elwG6NEHj+D/m6zdsz81NgU6gOpBRppL0czr+/l3
J9sziczfjWsDLOuKu/L1DiymZ6+kHHdDVZ7MJua7JKFj7bLB+kLN+emmnIs6n8BCSxV1BSAf9ztd
o8iOhnXOJcDp9cFt+P0FWiwmRd6HxvpyuEVLD6WEl5lchZX1mRWoHl2nDqnXfBcgPMKK0bpV3bIc
Z0ZebgwzTdZNZelVMlJ0ZdM5+cI9Wk53sBbqNh0jUCBMfok4fvZK+oytMQBDbwLcTSBjsgk0iENZ
Ph8f5wEEcyzLM8VqSC4d5DUTG6Dq0bUgmkbE6b2qGbFr33x3ULdA+E13CWYDeM9Eh6KIriIpTXxP
MyeQcfIUfXAOFWhqv4ygunLr+7Sq4adtxB/MrJUhOCtoJRa8dmg6A2cWFA+Dh49ClZ855sFFEZMJ
BjB92AcJI/fFvsCcyNwLVezBxoYRyaPb8qBWTCVzlJjeVZ7IS9UtOzb8hyKb//Pb4UJxBv2X/OMG
49HN5rCIiz+9RTZwzlIoLmaPwdg/BMmCgZYrY9nL74PK0XUTrsjF9CXpVGzSpGVOqr7wElEeU8lL
DyCCCaLhwD3pAnX/lz+r+xRUPbYhsYIO9wXQEZ9tG1EFcfdRRSOEa2m/rmC6B2aycTqsvBaa9Ip9
aPGx1HmzXBdzPHCoZjenAHMGbc3qHqef3C5ORIgOhldeSqA366qjc+JSVjGH+W0iAaGCvDiaRrtR
bkAsI1ny0ByEXJcMx1Lty9J13eiXxWTP5S6idpTZt9zrf7Ld7AMrKcOioegSt9577NCHBtJ/aWvn
LbfiGYaOC6qyLF5qVuAjMRE2C5qZq6qnvlA4XIsMOsaUQ8yLjYfpCWribe7Gbs9Rau/k6au245e8
E/PRZO04TM28Y7//U8e8NND8NkuDkZ4d52mmz7JqggmwjP0OCACXKiU2PNY7MYvPKaquo8pfML/B
/e/jYJsHchWM/usicnVktoW36QHVNE29UZzy4GgpKFvwoxhvYY/c+HV+RxeGX7L3vnRG/b8sddjU
CcSpSZ9S/jOrns1OW0a5Zpv+YVdmHQ4jMaKZZopDYxcC0PJJO77YuChnXtyJhq9aimveU8YiQPmn
UmO0tvjKiZ0FFF1QGplc77mjv1BDoeA2EH6zTO6fbD0UWBX1tOm9ad1ylzu4frvHLz1zryfH6mwf
nfN1yiZbYNXTrroZaURCytUhYyK7uEDukrW0wYz2vaxbFs0ouvbkFVYmRZjVKMc/dW0i+VIAC8Xz
YicXJx2stSpKhgkn6l/WTMdRRt+Lyav25gPO73nZNSOriFNN/qkW8RKVhXscNPbl/0fZeSzHrWRB
9IsQgaqC3bbvpqdISdQGIQvvPb5+DjQbEc3ojjfzFmNCqoYrc2/mSUU/k+mVzp1ENsbnyTUFBpqA
kvhOlR2JpLkZp+CbdFqT+cimulWqcu55v3oe0fO+JrvbckBJ4zHTwYjXkNgN2Qa9EDVcjxqS4Q5o
UZ01iR7kATjRoSjIbRspHlJ+ISjY6MkBN8d9gXjkhInPW1smDslSfw5H+okxk3pG3rg/Ol/45E7m
QBoJNr9HWdQ/ldLuS0McWLrcgz2YGziYZM0O9X2UiIneBpOJntt7W2I6odG3ywzjgSQ2ELxslCBx
banpzYoUCvmtRTxG0myqGfYvOvNNepFHjFuDvDAPsZQNPhWb0dgzJ4E0GTJqAHVOrUDjnVdtsMf+
QA1w9LdyqE5i0reibV9oN+3ZsxL0GPOzi/YhjG3AXXOOR1Bo05Msp6fShNKnl94e48BjARAkMmbR
aGr9LJCyHmL05KugD17dKWjXCQWgsEQPG1gvGahrAg+CowK2QRBXfWyI9OTYNf6cvIDTlr3BB/fN
puS5ivz2mTxXVDtoNPC1ntjFkaEXGVuw2Z9bAFeJIfibjdu8bD+1sysx1A5NqD1kQjxUU8+mqPuF
993aEmPHiVB965TPBtgbjg27QhZt9jntDkI96p+EylDLxNRkwyPNhaekRUfQkrSxIp0VTYW9Kdj9
rjkr3MuUvNasGE95Lv5UQt5XyOM3UNv2QsYkwgHY7mgP8I6Uq5zXO3QD/Cy5ewhiilUhLRo12HOE
MKSqem4YMnUQMUpa26avivYGVDkbCEsmaK7lg4ZzfNWpdu9D4Z0dsjsrlWrDdmPfOcF3T4/uRIhe
h3MF6kT3V+VQT8x7lBa0a/cBJ6d1QantFcTBuG5KuW8oQ7TAfFfW5P/wivw2M8p+DQIQyRpJfhyj
d1DtplWDRhld/i1aa3OL3ov/BXS5ktWt6/v9d7/rqwNIUjooniGOo2mTg1vn27a3/2RV8RDr5R2R
TIfW1E9pw2wgO+NN9iRBDH1e7GolEuQ9GdXKuiweVJrZ9PqLb/QViTdzngqTVJSxUp9iVro7OWh/
EL59km79JOLwto8cxPBJIZ61IX10+uYzok/eQJd9omENTHej/j1X1WOnsmhLDeDUW95+LMSNF3MX
rXqMbjCjv6ID7Faw7JIttNeeTr620QonvB1yPhaashnqYP93aiQksSW6gfK45rVr4Dtmve5sy4kd
jZ9Uv+0OcOTUzCm4nhH+aDyz3Xkm5t2kkrcpBSQEckhN0pFkKNydyD8ezWLA24azDkj7vvbk1iW4
g22FaTFvsrBC5BpWhZ/vKRKTtNuXb9GU0hZoqF5qOirCEbU2XfN4L2Ayk4vX3DbAotdlXM8FHIJm
tsQ8r9vGfUEd765ELOqNryfxqrPIRIhEKoiF4eQNJ2FXoZ2BiuC85Eb4XTYALyP+CBjIV5KmTUCO
NnHZxhii73CoxiQEe2WO8dArca+DEkFxoMNLDF94VXbeONinuqmKA6ehLXeBQB/sdGgRwCjZevqQ
aazbreyfJaxmZDbDuE9AhtpEOa4IDm1nXckrmXfPGQZ07qpHQHRHh5Mm0rq2A6QXmrotnZhAJTi+
1LyK30MYP3eZ9tvtUfTmMW4EwsibHVkM20KJPwUKmDjo33q9+dFXySvWIOiYaLgmX0d0Jn60ii6u
L92fqPNIcRoyAjybnatxY0UxfutSTPxenREN6RB2Frk2nXN0iafS47F2HHtX4E/fJqPi2BTmv0LT
eVH28JUuDC8f3cSuZescDEzlpj5+U15y7FRItS8ovkvifvENtf6vCVXDyhyMP1TAioM5lt/LLjoi
5X8zwvJXqMxT6+Z3tbSInyT6yScArRvlfqKENq+TBwwwnP/H4vVvTrry1KsR1j7b0l6/BTS4913n
1DPbckrLj6HSnpXyNk2jd6vRpSjpdPlPb4Tkyj1NcwNpUdfvLE1/dloLlIBx7GjDr1I8++uysuFF
R6j6tE3d0lVCUvkrqt1mHWURKBw2tlYbFZtwiH6EcSpBdTnpbYJPZVUbMR1SBQXSSADNknPEblVL
O1poaDVI/0pQ1obDviuL+9DjOInPa+d2AD3xSz8kwKhW4EaBCqJQGBGVrbuC9nKR/OopvE1e/glc
PuIMp34QHAzcwX8LASM2Lrsa+r9EZ7jjAwixL1R/1prF/q0YonY9NMgzOoCia6+rb/S224tJUFqp
SF+0BwscpzrwovZrz602UUaAlWedKs15cDmdkzFFRBuTOE1cay7PO2tdzJhUQ0QrsyxvqqLeWhIx
tKA2T+JpdIJo0LBpQnBkSvPOSHQO5DZCiikZvxc0GI2AhA9Tu2PvPRwjg3IwxY19NtIRaA2fxQOj
eLWl0NqiUGRCA2UTnjgZ9j9lOPR7T8b+S+P63boyY+IwXflc1cN9Hw4VG0tvcDumStYLzSnEseyo
GU9NFd8NWtU/VpVw43UQcl0wgsbTYICxLKGn7grLJdxb7zyarrhleC/04ldUGfYuEPDNbQIvf/pl
at8lZZo+U4ZHpZT6nxLKEAdONRX9bVntYQ75G4um2tEz3WhfVcHw7MZhfIsmrXE3fU0REy8uiUmj
aLNqO+RK3/pGyeFeb5nMJyTpkQ7BFkkvsJmgosrl0+o8mnbVv1IXDTadL9UXfPLRKTFzRJkVUr1A
yvItmIL02LdNd6xDjhIQc5t13hJJPCQwLkTXEzHOw8+RbaaEt8HMiW8sjiEmEfZJ/LMCnYoAyqfJ
WURkCsaAJMYOcntbNYRDmnX5k5x4nfq+aCX5dsqj32sHj3GCHTCUjbHGmkIUbYlumwOWhZdMsW6v
+XhRPQZz7Uxw/KYVZW9LNi9QIAfjrhzNH26mkb0eUE5JMvKfBzhN92j3qZPV1jfHyJrdBFoWaJKo
EZQqP96BZGnWBiGH+TrvzOEwCvXDdDPjpJV9eqP3ZcN7VQ/1ujf6lLPi7FOoc3jDVT12a2YFmulq
jiAkO3tbUOY+UpSs2KoTaMa0BkyMv/VTQkNma7AebhSGsgOlo3QfpWGsU4BVNG6mGl9HXTaPDpIF
9tJuSUJpYTzHuFp2cQyJnaNhTUm9m7s1bfjLmkrEDn2nNaweAVOTSZNt4xvo8yg/Gc/wVOubcpiq
pyxUzlrNqNgyyf17baKRA7aaINskmC0kSYKoxEzQAed5cz9G3nRvd8OvIdKTW1uRjozKgj1fkEx0
HU3KmtKoHiGh9A9GrBEiXHqEi1Mjn13I/kw1DVFR/21YncAP+eylXb1tttoknJNOTXSDvytnNuyG
H1pSzKHTVDcNFyNaZrTjTvXTZO+gvDtvnQnuY9VmiKY1hzawnkTVby22qldFE3IXtPEnu6AHUYXG
dDsVpfdp5Bo2c35Rd8UFvQRR2LON06HYAVfMghG0tHGS7dPrSVBaZMTEU0n1ufX2ks4DG9xB5fUD
IofudpRCvwfX0B6YzeoXdnXuZwm79a7nDCCu/KQPrMmYonXbQCAPAEQtrMmgPzQyrSIXHtEAQz8u
jRAIvm0cjbCZ/CtG1o+uX1ETgnIDssfgOb+3sRYWyo86z5xjBISAJ234wdfaL5FSJXaXm9+mMCif
wML2vxBvOLSDa/o1WRc55Lb5BYf40Y2tK3fAOrfW8tnDBdBNADdKX6AqMo1zp1m3ztGWOlVh4jif
ikYQcNhFNdsIPC8wqy7bic9uuqNbrjRNaKnChIuwGNJCvC4TcFQn3akoegNsWGsUtZ/qyvb2l4c6
u7p5KK5KAUABi2EuCCBZS/HQr2O8CO4YHPQy6U+OndUklSJ1ainCHy6Pd2YE/zseid68UwDDluNx
uBPsRc3k5IRD8r1iXX/C6Z5dcYGf+fnnUbgaid/WMs8s7ois+IpgBnNkGfIn6GTeuuRpUU9M+u9D
irA0pS+8b02CGC9fn5id1u+c2PPQIEuhpP418y/c9eBayAoZovTU+EF2207oiOPQrXaGP7Ag6JAt
4qrT7/SCOOhen7vkuPXCuVoJQrX14xO0Gu/KK3xmT//7m7CHY1Dn49IX9vTUb1wSpENMm44n9p5H
SvkAs+pOmPlW0WwYVb8r83Lj1H/++90AjAvA5y/fAiDv+w+6DFM4bEB/T35Uo3i2mgST0ZDusEh/
K0cD94mDgC7VeqRHUxtugT1bNK5gRT9i+o53FGWTK0/og5tBCAbvuguRjH/mL+If1ERjeo1W1lly
qvS2fgpoYD+6vta9IjR4C5rim+bqHXpaq95EkC+uPIkPvmxYI4aUREHM+TiLwY2E7m4Y2fEpGYVz
mzXdtIuYePayArp++d7/pdkt3kRbIFMAOArgyBbzR/LPhVYdTIAm7HmjOBcR/m0N2o0Ix5YOZMsu
0UhMPGzUzO9TyO2EQuhlKl9NmPfNWpa1f6zHKdz6FIT2EvMIRkqDTWNDXgdO5zgHSOZGHXaMNMp3
hiXY3gRO8QNJtEsEl4lDgfKnvcvZIbzSJrZu8SP41ZVrPKM9gKuht6Nsi50FOdaL2+lMKos5GSSn
Qmsa0tSy+EtSpLT2rEF/1dE+rTF+9lemzL80kOWNBS8BrgNcj1Tu4hO3WnZzvevFp24YJcdfwt6F
b3XbrqFox+NE8zHmHB5ZkoqdZlrRcaRz90sSt0vlMbPu9Yr9NDs5eeXt+mDa404oyB7sIWb+5Psn
ntZujIFeERlmNv0DEU89wqaAhOaynycglm4oFT7RR7iQL79s5wCKmUQGJ3hmbzC6sZhiBlWKtjLd
+NTi9FiDT+53Uuv/2BJIMWVz4yZq+bx7oE832GjIar2SnnT+Yc2g2Zl94egOoLLFy570SgsyBSzJ
IsRL+9Z4DuXdXsQexJFg/HT5as8H4x6bwFP4NyyOZVqZGMNOx8voHHFyI7voErLLNbo0elzbny8P
df6GMxT4NEXQAMulVO8facSpPB9NyOIlKj4SUwzzkQhztcsKr/qOQaPZUcwbt5cH/eANR89nMl3P
4Yg2NKj3o2pqctMBwMcR50WCXhSTsxENCEbkDMpomvonh+jy1adJeooEzb+uINqCcwHKhtLwiSTp
+pWohuIKWfj8xhusq2xFHZYysoQW+0NEojnVWHrpTmOX9wHtKFbOvsjuLZPd2JV3+vzWGxJvkiJJ
lIBIlCvvb0KI7C+xWp2AT11M35Vb5ntdmuD/Yxl3nwpbeo+xtPBoXb75H1yj1G1EFpJ3jDLt/P//
M21rWqGPhgQFhf3M3ox9YD13ZV3v2ibNrkyf50shVzhHpVqmpbvgat8PhU+0E61Z0eo0a2PdeGi/
yBM3KNxU9X3mpTh2nTR+9Csq4JPM1JWJ9HwviB6HbS4zlmS+Mhebg0nLZVIR9XDUKrc69jLEmAkP
8Bph63xWNDi96II+AdsyKDnvr5KWTlM0eoUIHtdicMhKJ/lWBa3zR1m1BXsCCuF30cfyu4lR7j+D
lZkLOc8pRp5Pdc5icFHVdq8gGR7turyz8y7cERcSgudNvF3V21e+jw+mYaZeE5AhRzCmwiWy3S3d
srCprx6nFB0Y7kk8gKR/bdwqD05GF5PEG7vf1aDSvaqG9IskC+/K+zvPDe9XR34Cqw8bD7YfEO3e
3+6xjvIevSU/Iezcr1HiPFuj6L7iyyRWIyuufaUffC7zw9XnL5VvZsmOMybmYZpxLu+PKZy5Tj/+
aCl+furTtPl9+dP84IW15ogHPkyiR9lKv7+0qEcVPVf9+DRd7das6GgYftF9uzzK2UM0SQcmBpOL
Yerh61zMAD5eRqnaNDnqZfPThRuz5YZPCO6cfm2qlE1EM5HzBL36Bi2uPEw8yi+Xf8PyIc4/geen
bCVYdQxzsQBEvQ4jLAha5HAUcgf2KxsZO+HX3sNuU9t1t7083kfX7DB7Yi6zBa/v34DHf2Y9WWsc
e4AjHPugCGeVvpPlJw7cSGmGzHPtzZAmztcmNUN8mbx34tkCkmm/uqXjXoNTnp3huHoOj0rSH2Gz
foYsbqM04TDleAfZFWGINFiTv9NBgzoCBBsbe1DAIVmF0qCT1AVBtO4ypR50DJwT/Tkm20M0WPAT
hiJz+iuYxuX7Pv82oVzBfh6nHszA9+8gu5m0r1zAs0k6Uk3UaTJpa2phITqdbMz/XH4uyzWQ0Wb4
vC5MeJSSY+370cqm7RxOSNrRmTS1HTRSrQszKI5T0bW7PBm+DGlqfb085rUrXGx56GaoyYZFiYnM
t9YYIMcnTIwZUoRQXeH+fXB5jhSkFABAnSesxVzllT5O2kbzT4GF3tasvH6dELXxlzW8bhCnoUhP
rxWUPh6UPSolHs6AxuL4oCVCjmnXe8eSZs2en9dv4WwMK2HVOta4AMuhXzVXrnS51M+vDaZI8+95
aSbFvX+QIELa2HCIu41pwRL+RoDYNknVH78r7J9IaD36t+zjPDYkBySY1wifHw7v6HxMNoIzXqj3
wwOAGMOMPPijWSh5h4Wr+d1PsdhWY2U+eEaqfa1NKz1y+tfoaha2d2VhXM7c8+UraquUZJhc3OW5
GwEsZoQ57bfwjMbZtTrinVu/AjvwH49g80AcRvladMX2bcn8pitmo22sk+PkiQpeJw1hm4DBNTqZ
b1aSUgT3VblT+ZgeL381H12hzdNh/mQvJZYIwjT3EKsmo3egGuNXK70Oi+k19KzBebw80EePcs6+
poYx01KXq1NdGo0AaRSdxt5GudoJa8LRlnaGf0htxKpm20TBNiys/CUmnWPniHG48jTFB5+QS3Xc
RjBkoN1Si11V6OstVZwmOnY4t4B/gxMik8cJsmGtwmHIT5Npw7cZ8rLaB3pIA6GrYxwq+Hdwp/dV
7Z/yKUHGU06z/c2RqPUiXKSw8uAfYuwJpt58u3zfPvzNrsFbyL6MpW7xmxu8hQXxmtEprVv4WrXm
ts9CkPkKL0Jv3+IoRmCVsmAkVzZkZ1V1TuRAVSmIspI7trXc5qdR6yVkFPmnyLQpvVXWm07q4XaM
vZofI4Z9mA7eBmgk93BCGQ9gDJCYErSRHL++8oGcze78GJ6aotcxV2btxUyASp0UyaTAJp2F1oZ2
fLmLQufLlAByuXzDz/Yw80hs01xcSMRy/c1k/WdLoVqCB+q2KQkAQ161GgYl7kDKomRMqKpbFgnx
lwc838Qwos02fy6BkKWybN+IwQcnCBYOP2VEL7TuGvqKAXnR1KmY3Gw6uQMBjw9TXyYPKMoxxyUi
v/IrPrjB3F2UR7aaf4e1mOlDwtuVUlZwQqUbras+yzjViZp61FhG0ZVl5WzWAVHOQRxoM3O6y395
P6/7IoDkxKt1tLVIakcTco69a5wMx83le/vBVTG5UdiSf7eky0pfLZyWPYoRnjDp6499abSHUQ3t
nQN5Y3N5qA/eGwS8tF4czqQIxudr/ue9MVoP9SbN8YNJewnBg2V+MbrS2mdm2D61k2FfuYcfjGdR
2+HmcRqHAb4Yzx00gzJ5Phx8LLovrd0GXyuJXZL3uvw+iLC9/8/XZ0vJ1n7eP8772PfXlzfSCLRc
qwCA2PGOLbDa+nbRHCpa1gxKdPzl8c4WDHapf19EAjjkHC/0fjyhT4PdhyEkkmEaNm7OJA1Ru7qt
csvekDtKGKkkoFPT8TP7EGuuDH++m2dwVisqODbTH5/G+/HBstkR6SAOKmPfcjd1VQp05LlGR9pr
0QadQksO4ZpfYpo7lySHZj8rXI5EncX5SptCh2ItdobbSvOS6MpS9sF7jbQXuCLnvPmwt7g59MEF
ObodDRLd68pNbheRj4A1Q3me1fGVGfH8SbikFLJizq+1oHr5/k6UItTHNAbcWCRlgU5CN5ExZ1S0
smkoX3Q0QjchCrutdGT6resNpNeXX4Xzq2XZppdKfYIcHCrG738Am5LQxqvrHCJcsg8JRbCTo2Uj
mR361VLIfOf+rUOYFObZhiEIkYIJalkKoZ4nAWLifioIDlvZRAyTJgy0oA/9z4YVY8PQEPKoFqwM
tL0BLKfb3XWwbr86Lrq7K1c+X9nZr6Gbi3Xdsnnei+fcBBgQjHgMToCg+z36w3FbV2n+qS6VdkDr
xda7D34UHXjJy7f8b1FiMfJcoob0rejg8+gX9xzcZ9lWkz+nKLYSe3ExZeuRP0HSUDSqmySIITjA
Fm2yg9b0E+p37O/YRNux/xZ4Sejs3JEg9dUkwyzfNMh5fEyKBpRCWtT8UT9vnWg1dl0SXKmEnG2Z
OOcKOAjU9GkgMj++/+ktbI4ikZ5/Uok/3ePvSu8y6FubtDXjHTqXcQPGU7tywz54UhjpTGzflqIB
vwwP9SaSoj1DBaeyMYabgDSrVUgk/Nox0SLKLngYCWDGOinVla/zg48DhwhnB4OLJp9qsTOK3NFT
XWL4R83MwkM+aohiMxumYDtNV67xw6Fc1hqb/aAit/L9jfU7YPdgA+mPu6BqDSR+T1IXX5K+lP+1
XMEjpOhKh86kYcKG/f1IU8gaGlWldyg4nJFqlEy4lSevg7OlhbhdL7/s50spM+hcB+RFn5dS9X40
VwtzOVaaduw1qLimKMGX+lr6q2/D7g4h8rXxPnhXFLsskxeGEsLZVoH0sq4lsz0+Wq3Y5xSBtlAx
kZqRLL4pBPAz5ZfDD1qS28vXOT+fxTfNB0Hvkd0CoTz2YjYJEGc4Ne5xDIA5rV0nhLu5k62ZXYus
/OBFoWI+P0POslItywZmgAUCg5d77IiH2nWN0HFXzd0BYxLXWnjLi6LQprM+E4Qs2CjQ9Hr/8Oqu
BD5MO+pYNoPzLQJ3kh5khc9pd/nmLa+JcVh6LL410+Ubdxb7AVeWisILEOUqK4dvQMkIxoxT2ncz
7uL18lh/oxv+fVLzYIymz3EzhCwvA6bHiVw8LcjdY40AMl63w5jc9/TFKk1sOEW3P8NWoPb1yEV5
dVsLjFYdNz/KLujxwEQ9FGMwJPnPrg9M4JGBO/7GM9ieUh83z7Nm+u4zUKwS6JhlYR+c3Hp6vnwF
H90tmt0cZwg15H4tXjUbWeJoono6hrrqfkR6IAKseVP/1UsDq7ry/S6/p/lu0Qoil4IEnPOtdyLC
vncJWD6CsujyU57W5PF4FuFTuJOmnyK2WMVLICAdW5ai/a89ZEY34Mug3+Fayax7/wJ6TgR5zAnc
Y2D58R2HZUYJc3wBnqnGK5vw85edrZjFFoTTE8FTar7t/xwy+ijVJEd14yiAjrxNE7KKVeU35bU7
ugw94phNAVeyklGLskk3WawqbiZyQm0z62jH2Ej2DX4oc4VS3+s2VQQPYi1K3/gMBbGo1rEq5RpD
d/LYq97WXgDeWc5qCJXCK+xVWbpKB2mDlkjFhB0qnuqfl1+28+fPj2UaRUmALojF9/1dKXl/Pasj
BsayvHpfzySRLNLaY1j12q7Dpg/pBd6GjNW0uTzy/wtk775Ueq723Gk3iePhXi1WKnyIcY+1i25k
rHv3QTM6p5p9Ilzjmny70IUwtC67Kv5VJaWJRgm0tlzRU4VNqDcWObPZqOQ9VZzsF1hs603rBXBX
w2+xlCoonmhWCR4HM4Ts9rvVd85D5NB7xV6h1aBoPNuPNzxBl1zrNOhhfOlQlW80uxH3aTUbB2st
mEYIGoaH0jZBcb82YswaXdjEL5EtW3VIdHzcqyYfvRIzYeH2tAcGq1kBQ8qPEEs7eZp8ymZPeq7w
d0aqsrE46KJ7REpXbRQYPbVF9AKEGzCF/N3kBSwhw3fLNynaMTtQwkBurqgBtit0qR40AQmB22cN
3OltLbUtRFw17s06L8ZNXSCivqMIKPyHMsHVPMGC+a2KVNxlZm3PoLbS/plXAUDXbGjqu7ae3GCj
MQlg1Iy9tkJbkU45gOG8famIn4s2xuiU9arkdLuf6cY3cRqk9mYyu7E+Gm0Unjr6Baja+kE+6FGf
oiuLIhTjPc26Zs30wRMl2X78oykPWKhRQE5Z6Z6Sv/gt6Q3hhwVuGFIgkO518Z9mlAZpW0iEEckJ
7/fg6QXwFGyA0XqyorTbYtCrk21dxpAd2kSmX/Kgq+4yzWiitZWSEw5Pb+B4a5CvcRdnMQCWXDl5
soOhDfkbtKwTrxM9Sz5pIu2xy6AEaVfKqYMCNFdWgP2pozLYVKrvQJ6IJss2Tte5Jx1VsrV2Gr/+
aakCaVGkqf7r5a/ibAO+aP8sDox9bxcuGk2qpXOzbTWlU/RZdEOX70GTQmmMzK6G6pzr2ZVj8XIj
R0YpK547S2DJt+fE9H4iyBT5OSaVGGh7gpRBen/Rbd30BUr8qkheUaBkj5cv9aymPA+J7pjtHAnB
tAkWM/J8ODOGsfIAeQLl3cDQ1eE6ttjovcwjK8btzPGGsG4ok+EQpr9t6JevTuhbX3p4pR4ZEoN3
U4Up/zHJKoQFvfLIZ1BRUX4dHOldOS0sHw2rpPF3kaJHzM5zWaUa0OlZknw2yvAzSl3liMZpKK1h
rJa39G+nX2MVyZfLN2lZQJgH5QYR1EAnR3I+ev9YYhbPxLFwVrdOBYogSr11pQKQN3oTbmUh6yNq
OOc3uBloKMKMr1TKzhZNHhFaUqo4VHJIN168jpZTj6nDgnBkR2AZx8FKNH83hA1uscvX+TeiebEY
zCJRFAPkGdM2m3/JP8tz0k5WiTfBO2aJ1jsrs3NnkDYLQfsWeLA7vxFjhd9DTiGHmt5JMswFttM5
KyvuBnKLKPi+mZAr0bbSrSFsp2v9dJWlpBJc+akffCk2+wfuvE5lX8rFL80mAsIlR9NT1tbmni5H
hemwH4JPac10e5zDb6/ZFD4Ykha0QeIUD4N7tHgLDPDknUei6kljDcfQ4YNEr8X0VCTwUwpX/Wf5
sj0HnFKpZK9EHWcpxHIzzuBimssAuaM2DeX8W3sS1QO22q+Vlbcr2xxgYvjM3L05hpsr78L5lwZ9
iwo3ggA+NP55/y5kfctxc1CksfhVdyqDiDTXJprWWeYC0fGT8dBYntoHGUSFKCegL20CfQeBgTIL
uQ33WF/ijUjwxEMjsdxklYZh9HT5Ry4fCQ/BYXdHc9UQ0uYzff8bm5R4GZl5fH8GybjJqsu8AKBJ
gEl5r3VmM+C9qu3ieHnUs80lw1JaI4+DOhtBtMsPssgK2xSdNRx1ODrpKckb5Wxx5fbOofIhImAj
bPN+W/uuGG8Gfgw+saZMIDaNY6OszyXRH/lWtjSHn5ze8PNtxmdlrfI54w82jy3G/ZWfPK8c/37Z
JqflubBP6YND+9km30qzeC79ZKfOnpptjt9wG2V4ZmNMhY9DZ30L2+krxnyyb4qg2sVSz668UH+b
Iu9/AsOi4ZiL4mp2eLx/WDlWqUCvvPSo8eH+ykPXQNyj1c5zXpbTgQq2/+SnifgEgc55cTxKl2ua
VeUfj5iQXRta1QCHQFTQ/ELsdQJKMAT3mmo6BMDMh3A8ihMbOgVjsoDJW7fqxhzK6jOl3uyzk1re
M/TI5ln0Xon31pu+yCYyIELwHP0crcvKCAMyoEu/2YhGS7emplDdsBFNKLpN5v0QeOqnrGv74Pe4
BFdTlEZA8nOTbyItxUPGDvR7YNZgniLkjOA3kqL9IxM4oatm6pzbSaTpw9gAFl7ZiMRwRFQu/Zyc
KtKqsFO7gxefZc4mSfMO+JuoRpwASUg5OqApAlc3qp/5ZcO30uM8gPi0ijcZJTWdRKLGvx38zDgU
vZffotCx7pGoDC+xMRIHk4A56Ys2vxEiaO8rTmF0dZR9gtHrg+XE4fhcOKq5sVDudGvfrNVhrtx/
0SXnwlUEXOKWdK3qMYya/mo87XySPnstKHzQHqZEj1bw/WuRFTqb1ihHXea1xUuhGZGHXbpuvwSU
DLepq/xPABvkxgFD/JDoQnsgiCh/jPSy/0WyjWfsLn8q8zS+/D1sLZjiXf7FIvj+94SVpRl4Jaej
Hzb1zm8k9N6o7LeC/J0rn8QHQ1Gsp7xATjrDLTvU5OrlkwEAYaa8dA+dFcnv88Z+59vZ9OnyVZ03
aZmz/hlrKRgUYTgFsRdrx2FMxdpnR7HN0cevlBcLyA7+sAlrgJipBdR0bAJOUiVYzcs/4uPrZRKY
XX4sofOS88/2gi8c6UlhNsecs/kLB4H8tW9M7Yj19JqW+6OhKGKzOsxiI5wg74fqBx/2ToBUgpMD
eWCDSo5FMgGZjcNwe/mq5r9q8cKwPeRNQTdOdfJvI+6fq6rIO5ldURqdxMD+1BVltolT97a32JiY
Bbo54TAljD64NLZx9ZUN8fx5nI1Of2MunVNt1hf31IWbr2eyS0+Ac8BoZnYNLJCGI9x7ssQ6Y9jq
UzLgC+2KK9f90S1mc6DPnXBzdva8v8VWmPceiQfhiQkaeltu6m+mAD8miqi9ss6fnVLmFfffseaN
wD/3OHYUJCgnC44UULVuPZWoxraUVIuBlPq2JU0Lt4AkqE9zCRiw4zo7Op6FpWdKJUh3JGnR41hO
WILzwevbfQMx0Ft7qRUV6wn0nbXWXRpFV86RH96h2XNFoVw3zWX3fk5AMxPDCY+cpuWxcaLiMdDc
6EAaTvTl8kv4wU7Ines4kooX3bal/MEpnbEqNBHRWJTjiyoNaGYSnz8sSutBgab6r3KL+YFwYbNX
wqF6tfi+7LivdZKfRqYTWdkvjQin4a5VfvSzQBT1dvni5s388h1no4fgifoU09ji6Rv41sbRNKOT
2SIc2loV7u3t2Aadd+VUsfyYZsk6qy1lX+Ry8wW+f81qKlVxx+nq1Cot5qBnfQJI3H+3wLNB+JDF
OiEGg+QG45r7Yf5K/73CeWD2sTMolNcEhdf7gb1Is81pcPyT70BkJm4Fdz/RffspBgjWyRb9Ptiq
4+Xbunw9/w5qoBKYdRGzgO/9oCbIvpquNWUOJmBjdm9NR5i+lCDtXEvzK4sdxtoPLhJDHjXI//en
F3e3G3F0e8GEAtQkgWNnEq5g3wDCN8PH0tGNzwW22JmGgvp5DR3GsAAiNW22J7Y3I0OiHVUEgMr3
6rXL0YRZdkzYARWD6D+Pplv96mib1CtkDchJ+rLEj1Z37h99KMyjskpyHtlLuCAiCt05kYkYvBgW
ipNN0IV9REqxRpRYb+s4xTQcPQTVjUBLNpMxecDutK6GOp9Ov8s8IKJOFkSPl91E2I0xwUcGZFYR
UGd1pCDfiFpGd3Ukh+9pw6y2HsWg/G2bF1BbhJXRZG+jgI2Vg5vdWMkxsx4bDlsPpe1ygWbRUTzT
MoR8btWFcFrzkWJgyufx1rRTgz9e6Jm95kQ2p0U6YnijM1h6wFR0C67dANwYpZX4ZPm67q10PP3F
DCC20h++jyRuIw1XvpjWWOabhCXloc77iQIci4Y4jCOavNAvBoY1Mdfvia0xoqOmUsJFg6gtADl4
IfDFOhjJ3fNTxwNR2hlf4yQiKCLUGufWg9qR7qKshTPVIcP6TAqyYxwjgkUBVOqe852qgvaE+ADI
pajNgazCToxPCRetI17Ear6luigIexJ1gGhXgh8g3w765WuImtD8H2fnsRs50nXbJwqA3kyZZDp5
V25ClGXQexN8+rvYP3DRShUk9DfoQaEBkRkkw5yz915BlxPIsNco9X51SDp8/6u4nEn5KjA/Ue1B
k8+IXVr/GzB50IgqgZeEaDjpz+4zR+Gauacfoqnr5QeLhL6dey6+fYrfuo86wtzKSxfnoq6aBpkT
RXJGQ+fcmiTKn+AFPGu+Gq7isv4zDrl+MrYkDiJ/znGTDhA1veG/T33sIZjMt5YXttKLGSgVuWFP
IwEuRITG3SFR4ACvpCHrG/BuG0LBrurvvfITwsyU+9HE+5dBx8jKuKNZMTgLXIzBaMAC6ICZnrHs
Z6S0SvmlWCHUEEmI8i2QS59+ILJ4syHmOdscYhhvnAkaZ9/Xs1/cdbWZVF16RhXkhHbuEGhn10tg
prYIXbouESHoK8JVHBfUuHNSj//zi0bplWyJzeBIn/lixHvLREySgbslEUyE2kpE/QCWut1RknGI
24vr/1xdRimNIPYf+YP/Zr6nLleuo6eSs21I8gwTfccZvL4uWvAn+Uow+/u/728vtk2CBptw2nGc
9y+q2RtgyB0yV5wMo5opCXdaq6Kp8MQ3sFzGdVuOgoOomLfKR8VhgMTXshIRcOrlVtc756ON+t9e
MkYAXQZpuQhkL2QSpZ43mt6hPHY6P96LpJ2PsTK/6llahPpCVtQHD/hy27K9YZsynR443zeTyes3
rCj81hiNkev1DfQtn6QW4ig1I7WjD0b6srqzXYm9AwIrMml197Lb6YLeIZ3E51VCcifBJnjxV3jL
S43n3ShOciCufW8S7fVninuMyolZ0GdpFi2rPtgXvh1jn2K171OYc3jul9OI4rDgJD0NKZOefAYx
lh4PLUxn+l1mK5HubkzA3AfX3PYNFxMoOgNHp3BNJRjT6utx7hKLxTaT8qwtMWk6vi3I1Gx8Q3ag
eIR2N/NN7FctSV7QHXbzB4P/9hdjid/EbdsJEInFxVvVIVaZvYmcQOlVf4bBzqNuBuCtekyVFIXj
/+Gr4pDJ64TIe1MGXxz4dKGVMbWu5OxXxniXIyiB81zRqUcKCkW4nIwd8n7AG5Akd62xsKSSk7vD
nVF+dCt/ee1QGdK2Zg7l9bqUyUDwJhdosZPzXHcKf17eya9VX9bPipn+yzjY+sNU9cvDRIhOxVHE
IKW7tm2RffAIdP3tGZxNC2mUvr4t3W8USRhbMIHR6j27bdFdLRjtDrSKCQ+jchPEqFGKXTHNKD55
8XcpWUzh4lDhrAXRmho97pCAijqSbeb+lG4LVQttclCv0JuLudaubLPWAyicy1km80j+ppYAIOnQ
zuQlYWBD05x8MTRnLbNJ0Vv99iCT4lfhgK2J7YFyHyX8sO8zN4JjDaV2RRFJG4tccpPyXwAhTN62
NM6iGLvGAzDUaa8r6o4Ug7hzWhlbtqKgZZsVNhziMi6SUJnCCinofFUJZUpBeukuj+vkqdQm52Ck
ltpPKR653M9L1M6y3NG5nLnN2vlkJQB78irLr+hKG/fQCD9Vap7pa2KcTWVRPFjgV0NtMJrbzKAa
mCXSPWd9p0EpSRCOdmBZCorYYauT47XOSCmMpvpcI3De+1J5YSVBrlKOXo9ZBz9WWWTfwHlJ0q+Q
5MxrfXI9MlBgsXO2qR6xQE9ZBGIn3ic5WatiEgUgAxhWC6pEHPbFRKShC+GLyJTm2p4pt1OsGtED
LN53yK42KavQfAj0KQMpXFojpSSTv8Ye03jWEFjTEO84Ranj5DriviOn4ouZCJQuZE8W6w7JrxlZ
fkMaN837s5mTE+auPhylQv1+f67eJqN/T1Y2K8/mPN9scEyUl9bC1atIjB+EdzJmOAAcIYiGN/Ab
XvsLdvcPVqC/fRamRXGKZrKPn/9iW1WgYYPKTA9H6T2wttaltMxn2hrOveh94zbprR5wgKUUFZR8
kcU1+OwPawWXh9vtJyPEJYSHrjYFg22d/Ffxxtbyah20ATVTXA7NYQKi1lCIs0CX505b/xCTYRD+
B276w1iiyxmKutH/RfDQ/mC7d7kcycWOS2xb1KgSyGXS8cqjghUS2OM0ks+IwKByiGchT04GBPjS
sFLpR7FWbx8C90CHEjsxVkQOfK9/vm+pGXKikZ+yhmy/nZKus0RxwhdCjmVtD/tWl3lG5nXm/vCG
Sh+eFynwB77/3r3Z7/7zFDyGwfOYIrXL3cioRDNr9SjPbMNBncLRVFeOXsx/8m5IRgynVXNKIVfI
3eTwhgQ4sOt2N5Ae8PP9O3n7BZAewmxN5YHtt69dbIuMdtETO8m8owZEU5LGmog/ttV1Lp/p9KEF
829X245xpgPHgK3vxTZfs6VgV10kJ4VNeeciLLqbRtsN8Q1+lCvx9j1njFnu6UnTAX7TOajWlirE
OEqgMpV99mwzPS1suJ+qWH1lAiYi2Prwsf7t5WIgLdrEuBKxK79+uQiKAkqme+UZX13/sNgUuxP0
nbtM+o+04yxSE9tkpyrXfcLJ/tGh8U1iyvZ94Tgg4IHCIzWa7fb+9WkXuAdnhZzrSDgLNVdncPLf
XUx8C1GXZCcfMk3BtpjjskzvmWs86+Co+aAs7A97REnyZZnn8g9IZAvCCHGbH9acuP7r2Zb742Gg
baOXziVf359QpDFZuStPcC6X00L8cDBnG3oFGURYNYQbA7icd95ati+ZTEFumYn6H953h0eDug9J
D4fb1/eAun3NbJ4S2W+dcQWJhFzHYqOlsWv8YEd2uRP+Z7ozCATi4KHZb2S3EIsG7AqWoI6Tl0/D
MlvhVDPr7qy26l9W1xw2M6Rk9nE+Wmr+9p2x//r/l774leTKVUSZ9cOJbJMhGvXZOhaFtiAFd7wP
Wh5/vRSbX+IvqJralx1DU9Zjp6HOPi4cafHuxLmyoEdrrRtN/RrP+/fnq7++5O6mA0ZTSqqYcfGS
rw0WrcIei7NjS+8LZADjpVMa81WyFN09/AntjqKl5TxBmMPIEvtE1B9xVCXfu6xtiSP2J1c7oY6C
vKSGxVk/WOX/Nh50uNApE/unG5cT6tR3QyzgMXLObhNt13GrzilduwIsfNe006f/YTz+fb2LOWce
ZWl7I+OBCfmzFs/1MSs4vacVxVXDybqdKTSd32t981rjKW6L8aqHx8nx3pzaAFZifoXi0zu8f1tv
Zl+kOeQ2GThRN+H2peXCHmGn5SPsDzincRW2fmIRRN24yx/NbtCtpMxCOeejkSC396/8dmm9uPR2
a/+aBa3WWm097eqTb8pPpa1Nj1ZtdwdNadatOaFImRXc9c24emOvDQNBZPbzB/ewDfqrmQ59OGZK
CohbZedNekpD5Zbpp1Knwa6sUGuMdt/AhNvncDNIdO5+6J3ffvNUTbgSTImD36M06JRrXxW2Of/X
L5Sbod5DFR6fBhaai2nX7IyOkgT7zqWf5S3x0dl3h73H3vNT44Mp/i+Pffu5W62BLBw2ua/Hflym
qU9YjMnm6P3rUtaPS28sYb0uf+p6VpGzzMYHpcPLEz/Ol61BxCaemg6d14sthYG1p1kqvAH+SqDF
bhkL+77dqNqqdb6JBXXPBy/Y/5VNLp8upTQWeZxSOCsuPjkyiltic0hjNRuNFLD1V52bn+QyhKLs
n7sxu8r15SVe1KfEN04Ve/vAl8WpohdN8LL3o00kieskQe/xUti7JiVtlmOx/mjTZjhYs0Z4d4n+
tu8h2jgTNh78gbejFn9rKopIY6WqUw8qnkjwNYL8J8jpTww7LJIGsAO7TRTF/i7tq/puNNc81ECg
GPN4VSzGI6Kig1n2ZzWRQcBp+iuhVDu1ABZq9PLRR+0dNL04juAmQ5lk3VVlQHbPnBq+XeU9yAkZ
+oo+dVmdhx5k0Ly2TgSFVn5bLa8Ok8U5z8YEVrEcgOF4TiRUkxxmEAndbO08jbSguneCLTe3KMV1
7Yhbc3waBjC9kwuXSSusnayL276qoirxwxHcsMU6NqRJlGZxRk+9+k2+1O+mH+7iwbxywDgFmt1F
tqlHMJUOiSd+WSvw1UQJ5p2qjRxS+UGOnv0yly9Q5++gbOx8fXyZanrSROrsSr/55A+EbTuFf/ZR
LOpA2tdNbklgahVozRzanv578tpTA+zec+Rp7W1kBJr2ZHvqUayE/3KO6DRr5y/YF4Qd4gELq7a4
7wsZeVKc9JYQxMUqXvqVRuakbhi621ZTNwWkYwMerebJqBLmk+yIH7HLDNWudWNWJLFnGGsCSxrP
dAivxrk6r0X5RbgJqMnqd1lUV9UWLDYQ7K938653TbyKxX2VaSiSyuWQVW6xpb7+hMCwp5d2X0px
3dfrDWH/39mlfM5RkQLX/CKGOPTM7sZa3KfGqcadJuWPVBp7nSBvzUNE5Q/Or1kbrzRpfO+UV0RV
mRzzer0vTdAd/jBEWiw+x1s9k3ZeNFjJp5lSLsCr9gE7xT0R4N/dyQvdRLtBbVaB5FrxfVqihmsK
7AYddsRujJiC+hZd0c7wMlLAp2VLvQ/dynioW/Tq0rWD2coPZCJ9kgiPKXd9omdxdublx5Ag7IBq
Syb+bT/b0LncUIvdXV7Yz57wbjoJDsRSj3XTzwFUsMBV094nBYHt6mFyjRsh0o7+1hLRiNyrwYGt
AkbRK/mGqy8tWMNM+Pu+bcNyjiOlr/t1lces7B/Mwr3tRv+Gt+RYQU4fHOMMajCkyHDD33hK6TwE
nm8A3ZpuRW3+xIf4oouRInwVaX4cjHK5a03ED7BbRoSbGkjTZWyjFKWFNFJI4HUox/IqHsUPwm6r
oExgBOFA0nmNAru3MdCmoS3G8+wst3apn5vRjChM8l6I6Zvty71HkuJg9veqABpOZ2+em+PsmLt1
Sr50VvcM5uuaOAVoCYWLcHKhDVP7fCiuOJf++NBDj8cZsWd/dsi9LiIN/6Woxa0rqk+TVzyiOzj1
hr8fJxMqY2E/ELUcqkQLzdq+cjM74i35PftdGVAKfcqb5Spdi6OV2i94Vw59uz0Ox4uAzh6WwbiF
gPWyxtn90MDWiGXE7ALEtn5ccanEdfOTpjxoPCP+CvoA9lB7rKv1s7BIHFUZIAk4yTGBgpMFKSFW
EWneV96S3iY+zKC2NkLLdebIyFLIB6b9hO8P/JArw6LQRWSY0thl3Xg3z+vXkm4t6bE3SzN+H+rp
LGkUBYoYUaZWa8+6fvTQ5qOojHS7jMo8P250bI+fKN1pX5jNY+eMM4E7cENZgp8qN7sbOuNFX6ZQ
dMne9gSGxuJIK/wP4Gzwnf1hqkhpHrPEC8bGT3ZaZ18bWfJzaipj50wTHA/0lh5gvHFyCFFa+2Dy
xhOUJIw6E1JN/2WwwWX4xgPP/poDx7zD7bsCQod8UMCt8tX6rZmsh9KCe2uV5v2cGpt4U3wDzRum
RcvOce0ju9HPtW4xARrpUSUeXXnIslPaR952kBusm5m6agKjI+vm6yJuSY9S5yaRNxqZuFyuuCro
HgU8t5Pprc4Opu4c+EIeLb3f967KgljK04RYn6cYEgxxald1chgrmHT2vYZWNtBLYGJ+sZwRGJ8h
lF2Z0Ehzy/viJc3JHuSwsxPnmrCAqDWTvVPPBzsroxE9QEnuoGzmkzUYIQYksNwdwwy9IvPO+GUj
orJPud194/E+5eSnBlXunWqLVxhu1myJswS6F8a+d1Wt2TejNIyAdJEfsZyAsxbaH08U15Ne/rbX
gvj/btorhzmUfJfZnr4sWH6DvoOLlY0/UTGW19BfFUSGeK+t02nq5tu4se/yVl2l3uoGUzsXu3xc
fyH17s6jbcvI0ZqrDEGUDlgYcOVE8Kl9rhTM4SKpz//4PGLnh7O037Heh/aUHElQA6pMjjqRrsHY
puzxVyj17jj3RKKu2r7X1HNWe4dF+dekzH3yQb0yLzw3qt1bnFN2YkzllZUjkytwEVGg+xR74HPT
aTz2bvVHK0ZmmxqNiq/HQzgX7n2sprs2Bdc0tQ2veX+daH/MDcBSaT/MBuTyJGAyOP0Vpvmgtqzj
sNQhu91IB94QAmkEDid8Kvk5i926fBtHk9Gv1b2tNVngFyqkbo4MgTI4rqeJ7Y78iszvBbvM3nFY
hZoJ/OgijtmqR4sD8ovqeqCt5eMq+gcDMDBnlae2ABQ0OcjCN6AXWvtgBOutPHFreA2rpPV78NBz
lNW9slBjjAoqufNnnforRcPU7vP7eXJOGu42OVRRnrz0k33nFekJFAVFTL+PshVUkSu8HTXkvUHj
HiP2o5mqvdG7t968hgvfjBjMZ9GDlzYteUM+JCik/i7XkW4I9Tlbpp0Ww2ot8k9daz8sRXYPgG6f
uYq3cLxTlhXhUfjq58PRL+JD7+q3ohxvXeXc2DB9887YjysgeigWf6ai+5XP03NXqmtLVXfNuO5E
qVs7EHe3dUFVnUB/sijg+Rnxs+uX9+UA5DOvr+eiCUvgOtMGLpwF7sJ15eOD9SOXE1Lo29bX2AZB
5MhYz/2vqdF8K7rypradx8Qv7uK2/KLR2QkARz54fX7MhXwxluGgjURLpV0STdn82bJ0taNi9DLW
HsuR/7kb1FUtSzqF6cZH62IInGP1tI7mndTHL2lr7P04NsJuZH4VFYqsUUPROSgsaDl8LCvf1UkV
+T0uybLeOazQZc4ekQMnhsoDae7Ehmt+OI0ohYhkDZoyB74DStjSEdtqv4xM/fGMjXohi0cfPG7Q
kprB45yvDR05gky939Qk2DjU+zzRb61xPXuk6JEdciVtckUJ2PrpZ6mxW3ztThhIyCbaKEp+rol2
2fggYHTaPxNuSQxbR3d0ERQtO1XExG5ZVRUgHn3idH5bN/iPx+pTpYvzkPUHDOKg09qIsCNeW5dO
Tt5G7x9a/3aQ2nxNmI1wJrCBeH1261uOO94mEBCa4EhhcTSPN2n8+seoa2OMKiJ7PpAg/+WsjreO
bjlB9ORE2ZdqGwR+WBTFqBNvnMRzkFVtdyq02tqT5gB6w6cDppoRVum8mucVFON+GaT8wAb9pmLD
CZKWDH3c7bTOe/b6h+umROrVOcbJGzwyNra+gDpkRWYuxFc5Wrl7f5y3P/f69LiFWpMUixgDYftl
boIoNbQXlXJONY23p2Vm0Zm0AhxUNjgPGbsXTCpOerAqmR0Wws8+OKL/I6V5c31bJ7eBwj+jftEB
GSoiiHoUeCebHgfqtgVOEPbyxi6pnoGAxTAkObyZNn38sJAmucuNn6o2qkXl/GoSM+nD2s/lF53e
Zh+ZZepXYWGkDqGow9TZYWwYUGU5stPGKdWcqN2cud4KdF53oZWu44zl1G7H5dky2+S6HQFp76Wd
t+kO7Aq25j7WWUuWuYmrg5uPGLraga5axKwgumCJhc+s1RcTcFeIPJX9C66E+dnhmETLvUJeCaxM
TOBrsSXr+65Zmw4rpeZ/EelaP+t47IezuVUUCCeeio8iVN6UfYni2LqKJAwhw6Yq8fp1UuC9vcn0
Xdp8brNzF6aWpqmSG2Ji0AFMQgEtN5tzrvXqg4Kz9fbNova1Zeygz6VAur3o/6p8CWlgyMQfeWqz
fCH7fMyXZ7uqpg9qe395gant4Fsi5UQjkfWiZYRvpl/NxeIyrqYanPiaDVwxmR4nq6uSQ291hvnF
EqWZRZpMyiXkZv3f//0j4gltenciq6gFv/6pBluaGYOQiyt/6e97ZRZPWNDpMMd483FAuqTVlwte
mqBbZHrqSbT4/P4d/GWwuTCpBs6m4PL97f//a7D9VNbg6V37BBWp9aJYH60f+qhj2H3/Om9LatTu
EMYZzMg2yeMXr5NbsSVWeUo+euXVD7EuGrz0+JgeCIHTgLla63SvV0P/UaP07XJA5XJzPHJ5zGqX
3WroWKlddtI61RzguwCJrNGGvYZYlHl5mRBkxJR99u//2L9edPtmthfLQgf4elDrwqTYky7jCSKM
Fy3m2Hz3mzb7RHpadpyyunt6/3pvv1W6/ijnfV5BSvWXfo2xadlqSkRopEls7FE3qaYznOL6u9mN
bJD8OOV05Kvce3aySnxUSnwjykMdQ5eGpBF8vjgYL3NM3WFRppeP2RkI44PeTHSjRiNhxiR+wDD3
QsSAoEH3CRRTIn8S2VyvweKKjvSE8v79sXjbWbm4me1N/NcbXThxbiuVSRCWTXuN3Xg5WkOu9l1l
Zt8WgvpYiwtvJyAostXqrKho8466SdsGCVvOk5wSZ1/5sB/fv7G36zONJY8gd2ZuNBqXIo3Ksqe0
GnTr2C4aCRbQJrM4jDFqLoFDe60+vX+5tx+cu8WOI17jghpSjdfDoHSHglZSol5i+A/M4T8XhNqB
GNgvtqUCllSI6YP3/i8/0cfHzHKBVs8i++X1NenCaJUfU8VrencMycSgNNj5gs2xkTy///PefmJM
VqyWSP8RgNC0e30pvbSLOu9TxfIfy18ESkzgmFV9TobMuyWO8qOn9/YTo/vOekGvDsgC5ZuL663I
TLB24ivT0Gn5cnRPXloXJ0AHRpjBtP6VYeCMSk31/1E7zt4G/SXCHpqF7hbC+vrKBHhXU+q2mI/w
gskd0mUS5eBqCo7uKY3uJC/YUf/X0d1EhwZji+wNOfHFryUWCfEsbrczJHLzLE1jY8Mqj+LDvGRP
FFqpGr9/xb8l6+poKnyMvD6qy0uzkZNBx4udmLyxFFOO53l5mPfabZujcjOl0z6CNM2/V8W87PvC
y2/FgNli6nTtINzuo2DmvwVdMuJIIrkXSDiX8iITcd+UL+hrEOSZaUCAnKoPi+6Mfah1VpoSZ6H7
d1baLAYbRVs8u2M7wlgl4+RuJgVwDmBoZoDtLGP4z30wbxPUY+hBE8JZ5qJtI3o4U06XiKM+zDME
YyO2v6ZUR61dsup0jN5/Lm8/aWz6TCOb7BgY4qVzoVtx4Vd9LM9lq0jJiR3q3MIRUe+b3eH9S705
RqE4Zn+A7wvlLcKyy7XaGwy7j+Fnnl0yqcOkL8r9gnvqHpJhehjFWCNIyYZdMeZZ1K3zGlCSg4n0
/l1c/uDtJkwbnQOCG/77Z3n51/IxZPVgq2VIzsZi9Xufgu0nt5zgY65V8oF86nJO2S5ls9Fl7URJ
4l+GMbRxWiLwJD1NVk7GqQXBnGgc/PMN9da8cPZoQucrI3WbD9bIv/1GNgx811TFLF6m11MKUZVe
bSygTSZZai6HpsG2NgkXuz4zHSkmvD+kb5aiLSdg01KzQ+Fwepmn3mRmOnlrrLDoas5xbjK1t+Ym
vapHzb9jABpCleHavn9Rtlrmtqn89xmRAXZ5odgA4oNj4r6YOgtQ4FJ3Uv9kDM48Iix1iwMRXFMS
+HmmzhjXR7pDsGgPVZlr4SiU9mUx+aS9jBwBJ6blINKNwzq5FeR5XT/2I5+25uX01AorfakzLwUZ
XOpIkJLkNkEudD2lXvc0rG1z9jFWPYDHw+kCBKoN4hi5ElpSo/7TF3ncBk0x1r8AKud4s1YYugnn
wmSCDoG+Id5Bv272fOrZ1wk99J0cu8bc4XdqxlCWVtnT7ErRPnnZ9A0YXix2gtgKUmibdH6qZj2+
bSomScDmefx98rP8tm9h9lKN34K7p7hBQ9s4uq/gFfbySjXU8dJ2JctsioebjDC94whJls6wh/Gz
T3rojyk02IpUyINupPDd+9E/LLZXPK+99TuTcY5uZlE7zRjo/QljUVeWLlfCF4BB2GlNDvAAVr4Q
IKT5Z7V3CYHZp60m9+Rk5bcZVbKIXsSTWGP/OJJBvBN66v42sV2funwdfuY+maoVU2voExEUDItN
rtw0w3tuF+/X5jgkmcG1HzC+mN/J5VQ33prT4nXtJiqERv8FJfJOl339i8opipqMzeyxMMT0NMaE
hKZOvfzsNXc6mVOKSLhdu/oPVlFxpxm1/lz7NHy7ofSuZdMOT3GMKG4uaKqtxfAbqKobjvRtaUNN
Ex1vxz/EdV/vqlbY19Vs2FeWMt3ryWj0OlgIIqNm1/iRHOC9m+6c73GtjUe/BKk8zXW9m9et/50O
RThV4/IUV0lzV3AevbXMTHyWVrzuSMBdgoIjXHWICdtg/z9az5Omj5/F0sxXdZO392tRyH3HISTo
J6OlUVyW58ofn/vUSE6WO3cqGPSlpcc604PM53iPTj17gHdth+OST+GyrF6YTjRppn7sbik/Lnuz
oqHFPlAX9L8anP3d4rR3uer0qO66Isr5OyHkEQjIwL6iMfWdR+nrXRLMeakonVrFCYEvNWinxNzg
yuxFJ4zmXvVMe67eNYEsJwleUa/re4XN9QoxTPoJ92T1y96cx85CxHVNONyh1GWyy9KavBxFCHM+
dHYCeyBxDzK225eqXs2XxOXsZ8cyv00Y3nt7cfWv05Q0QWl02bnStoNg41frbubQEPgxkWQdO9nQ
iDOo6HPu7yqqld85f+sEy+HmRKKundYKLkVW+iIo3Z6aqIvwsL4B60t1JyPpfO21HT6OXcNJh1SR
8j7vqa2KROgI7w3vGHuze+QTyDmK9s2RihDFQqJkd05Bvyer7ae4l99yja5UXXrykJWrt8f9v2ej
+NQYG8W5ZcEv+z5G6E5/bI3H5NiRhBKuykhQIFbeGQ01o14QWRAx8/nfcI9at6mZDVpYTsP46BMW
83WKaesTmUBwinIr8ZLiV/uZm/WSRtVYmc+I4vR5N9Ivv6VOhrNzQYak73R/8iJVUj0YF7bqO0ff
4OJ+vcqWhKcUm0HiwW8NVYcceO8NkpyzKXdoqDFcnbGrRUpzpelvMkt9LxXphDQIIX5nDBrE7S4q
R7+5keRHWDQ360W/1zLVPnmEMM43lMgsAkocStS/yNz2iVw22tm8yejSGrhExaIZ2WlMsDxW3Ijd
OBFNnuTOb3XtztYktC5tkOq71RCfp3ws0sxz5hQMjk84XmIZKE2pJge5bYkIvGhKwjVpRDdJwUIT
Vey9sJT6+XjIlo42tJG4PxHpjc8j9hXMM2PxPFuN/Xvopv6hzmq42F5bc7+FswkJgHOvkMuDjsX4
XiIFfK5dp9kXbrw8pYbe7ge/GaNCevV58tUUGJrZfu90VUEEtSoR1pae/SzmqdgBsyvPJMAQRtG5
dOoqZ4pBaVJYo4AoBEFWZK4FiSqkCBwnK1gM1ZSiVp3TcC0L7dpLZJkEmae7d46IwXqX1lh/zfLB
Ifu36s9T53Rne+VmRT3lRy9r+6BpjeFZNhYbo0xvCLMxFgEjsmrPKk3KL3HWuFvhe0HMYZAtdZcb
9Njp+N96o1GOQefoiclHmmHn1TqxyT4K/4eYBRXX1JMmhQPDOUANde9sci++lQnHEGRFdiBzvr4s
J7M1FK1oztacpDtMgO1jkfvFDVr3/Mb2Y+NIhdf8nNHm/6QvyGiZ98Z4DVANoJVLtLU+jeRuf8oy
Yz01tT1GTq/Tw0uM6n5l/XruPNYcQjvFVVe77lku3vKSWCI+wnL0XvrR3uyr05LTwRCLB5t1TGgu
94SDB8UivOvJlyl25FEc7K5Qj7rQrYA7GE9LpSO0yKqMJSGpnxvp2SEap3lvw0wKk6LKPqd+LyKs
sRy/nDg9k5LmHZdeNApJiCUPxhxn7RYg2O2NvFdAfkY9LXDlZd6+8XM/7Cg+3Zm6Eg+ytwAiS3tQ
330mYi2AWEIDh5dD/yLJo6VpjBIp0Kukf0liEPeuXFDpr5zw9jFf7fWKXR2bV1keaYTyGYBbRkWT
XIuiMu44j+KyrJspiFWLBzwh/iLTZweeFjGRDEYaOnH9bAI+v8sKwyFtSJnUv1rts1RZt+8sDssp
Ms/HfjDmI8qc+nEgbelzYwkUEVUZ30wTn2kzWg0mb6x3ejlk111HfjLZpzMKiiV5TIriZzLn6x0W
LvfRI7sk6tVs7Wdryp/spum+qFVXNzBLSH7MW/spM+r1YNW+wfKZaz8Ie1qZGtPmNOvjcNR0ZZ7Q
eC90KnO38o5ma6Z7pSqadgn29LGnj13n8MIwO3k39hh7gTDl9i3N/tWo1ByMc+LtFgCFN01RV88I
SP/4lZ/tfEJBjkSIychK8gpFjeM+Yy+0aZy5Q0S3Ydh1DRGA/pyIQ0sN455yAvkQJqIRoge6e7dK
yx2Hyx7ibVX+9o2ijpZybE6cp639YA7Qj5uh+B6ztUFtUBQRSaNGYFRJDI7Grj+r0ck5UrdWSeui
W85ej2oTczIbvLlPlzu5kILaGiw4LXu7aPJN58qsjd957s7H2dXE0W5sm6aOoV05Wqd/q11lsnnb
pAg5RQoiDzR89Zqe5WGrer5xfS5EQ0NwHhznEBvdaoHryeNv7vAszN8etpmGoHZig/o2nOYkOzj9
WmQQtMweAzGLHXWdoZjL0MiLLYihxdg7m7V4nBxd3udJ6e9twh3o7iZrNDRlH8VWa1/H3uTurNF1
f06ZW9xo3TDsys5I7mlkxoQ80GQObPSWJ60c25Ckv/yaHEQXqmKc3dbD0u0RDblXE0lmdaAst/uN
vIfdua2q6t7Qp/XnajrrM++t8+ItRX1lC4zma77Quy5GWqu90aZfdXfOrguj6b+Ppl6fUrtqf+Q2
E2KQzI4aw6Ey8Ka09f/j6LyW41S2MPxEVNGEBm4HJo+yZUu6oSzbm5wamgae/nxz7naV09YMdK/1
R/IwEcaJ4mfU2YAGFHkhv6iIoVpPDlfjjSWAe9VLIRF2uqH6ZqZfWnKKLtnDKGe46EqExV5WMLVO
71ef9DhuH45DoBeJC/ZPK2vmhAvR/TPIhX/LKhD82BQpI0RcS/9Eg0f4tFqUdOxmZ2oe6PUO9vwK
F5fXZl9Z48lzpNPsXMu22stJtTcRlM5TsFruiUfbO62t731aBbZElVXyc1V8+4epGIpnTND1m0xT
/RSqzYd9c9yTspV6GEYjLoMW0zW0Fk4xDfz2XmUW9sBNbd+uHvxip0aqYhHLBccsNwvIpV7GPzCd
80ureyIDi4WfwVYLvFwbBX22QzKhnje3a69EAtsPk8WjGutVmK91HKt810t//kHw5bBnlrfjYu7t
5yzocxYSpKhVT8MP3ET73E9j96NQrnVM18r5rFPmu3mcUI7lBhVWhXH1QaeBc9sADGI5ON7vPFP3
/Nh5+lUPHete7VnmTFLguK+XSn25UbFQqun3iG8GinEu5LkBLXUrvgrGRKUJ6euHfWnQ0yw8xKem
H7aExNj2tpHW+q+2a/PqTyZ6lXlgDiqoi1/N3M1kb0iTk7jmzO6uLAd9UHPjP4guMC8iHSZiex10
FrG/+uLnVC4CxU8d/biHI3DeyEghh+BglsRrqgnMLe9+t1U+Y6WpimT0yxGt61a+WDrzb1notC+2
p9FQWfP8nevMDvZO0LuJ8NIUnWkUWZw5dn3G7TWpGHHV8hMHQXRqVcADgVby6OkxvdBmb57yMG3P
BIDoOhnybFFJIcrmqxBO3TCvzEi3Mt36wY7aJzQ2au62kyGYa42Z82riTaZy3dkUUzdxHm1c7nXt
lP9toUeTuNWs25+gm6oz8ejOXeNaj+yk9cSDj4Q1xElFLQ2uOT/J7uVru0HOxY2M5WjXBun8RKhz
f56iaf2V2Vn1y5KDQVAgcwYxp0+P67Zm+wzE5DY148r50Tj7IWzrpNOLfPKIkY9FVjh/qxzZuFwc
9Ue1XXNdwVx+5AWVdlrmU+LkG53Tfc21gVD2WBNm8YTNOt837vqXWJTFJ0oRGZxA0/FN0+HynI2R
OPSBa/ZkA9BPV5uN5XNqlma3LpmK+c6jP/RsSljmoUZ46oVMVZvai3ptD6qWEQGC3mM/osvunYD8
5mb5o23UO+nQuhy4tjP8K0ybXf2xFeNuhOb/cFO3PXLIeld+BsVlF1inbRvVPs279Xub3fZBwQ4B
DurmQrgfz7Dle3uVqu8onbBKL7n7BxBEHYc2sxLBaJUIvcokIPD6roDUyZhhmBq38GVhH8fKHLZX
kheHQxe17ruYrW8RqezFqYb+R9vY1U9LEec415v4sxEZFFcz21HGDxsLL9e7rCnyX3d78T+WSPso
pmi8Yk7i+fTtddsjBkkTJJJbEWvTFLz0Q0AsLVE7JuTHrbvSnMspKL9G44rTzMD5U6D2/AogNV4z
S+KwrWXD4e2jzmq7enr3rKClVnUT1b8Qn8oNr7H/UtiW99VpgnLouw6ScpUOuxqG6wcvdSY0Rf6C
WZMOnyd/XuqY7DCftZK3oDaVvmfz1OWeDIhg70Zbf8wxVPzh+F0P5TQ4183ZvB8IhayD5VoL++Y6
Oi9D2vIbUSw/dgTlJC4bSjISl7vXcl1v3eKa/GT0oDi8neLDzgM3wfNPDmPKuo+n9WdJRfWucyzv
6C5knql5/qjJeNoTwbzFS9599q3/ZtNBHxNZefMYYHeDb36FIE5kOntIOjW1yJVvyWShzv2gkC/v
1rJ8ZqvjaqnEV+1oe1dlWM89jemg6h7HrX3J6uwPmjrQmf4ckBu9C5V4deh7Nba7xUw0BKoNC/W1
WZXyBzEJ5GE1JEGQG5T57aFJ+3CXz+NReEwijlndWNX1g7tGLcPY3O6NJFBzRSyPkQkkYMBiuGtc
q2Wt354Kf9OY+kOMLOSyk9IdHRaSXI7RVh9sQhPrDhW7E+Q5+1/AmbSpK+mAb64Y3ovS/UlkqEj8
tEjjGZtGwoF5SsvwU7fqv7y/S7abCpldNGKl79sfWcRnbdp/HkHpibT0tVfZqV8oz5Bkk1beVu0C
MuD3Qea/T8rTO2Kjph1xfCAnWz4ispV/CEtyQRDmP4R1PlKEiD6VzAA0A86xKYW94+V0dsZUH5Ek
zpT8zXpPsGm5g9DgHdS5xufff65d/c58S8jewF8QmghlLWqt1d9leXorQvs/mS1pnDfF/RxGx0fR
ZswouR61sBgQhTBHk5d/q6JnoTObpNGHDHzi754ma0P3VtsyqbQfxJkDSlXpdtoF/RrGft2ehwav
pLXM3xhtHgYJr6UVHSzFyFkVzAPtNpBwO4GnBA979BGE+P+swZZn1ZUcW4H21XdrqvWkw058ED/S
/5vTsP2Oml6fCslrvgvayXNjJAnzexd4HdijVR3kgIV417GMvBRpIZ7yqu32JJ8SSoWU/ho6Zjkj
SyBCiwYR97oVm/ukSjOVO0inCZu5lJcQ2V5ShjkR9qKZ4znd7Jufl6y1dAzVz8TziOSOhCdGlsPf
3rGZzDp/+RWtg0F/G23tLpLFiEo9mE49+9gt15in/bnWb7NVVEQRLvX05Gh0364xqI6BeKdpZ0Wt
ddlIf6H91J2vy2p5Hzz4xJtZgdSxEKU4Gzn0JA8M1qldt5yA1kklIuLroomg2VfDIH/MFKc8Fg15
2sMcro965uIj1rJKJsDZvfbN8qKzImckd6PXIFzDXW8I87HpKHkPdU8g45Rzwc6z+ElS11ajZHK8
v1lpk59gWSoJCdE7hzPiQbGFFwgck2BbsRiwxAuD0DcCl4cq7E4Y/aoz6mm2ifTqtkSEaZwU42yx
LbTu55Bj4rGaSO6mULzS+QrGQnHLzjXef2hT/81eKW+eD9Lke46Op1V/kitGYHwoPwrfgD60pCtV
nLdxg5LaXYXYuQrMrJ+89yy3fCq32l/rUle0D4T1mczSz2VelwMtBOJha8S6Q3HrIusuxcHjM1q1
BdgcbhfbG/IjCeVW7DYy2zVt85SGNevG1H8GU/A3D1Vz6I33bg/5i2oYR60cmL4YEfymJ7KST+Xo
o/ceSHcpT06ABaKtzGsoeEsaOFZLuAjpy/YN4+lnIKa3qaARe6pVrKziYfKiBzNnL5RRUL/ZyWeU
sHZsyPNIosGMNicyvqAhw31R2l1+sGf9t6qHDzH2gMTWINlM1Y/GmT4nlhW6EfLDGpYjuvRUJXml
gr1VMyOGHcyGRYnKQUfaed2cWjCkDf+G1aTx4Pomzkv7devd/Oj53U9HMdV2Yj3kQe0cct7lbid6
l+nEpgLkgbUzwCxiebeQ1eLTqdv0WavBSzaFCM6LtPeSaSxYUcpyA3wi4z6dfngNqdGtOzQP1rgV
QObta+rYOapt2kAnG3U7N8o0pb86UlEIoiAke+6yJyboZ2elgdXalmMdgDlWKdsgvquemgywvRHh
LR/FyD6xoSP8WwTKe8iJ1XhndQvjdSvsM5SLjyB7Wn50cu2uU6etax1N/htoFd2ndz0g+uk1xcJT
Bf0bcxToSFpSVeDI7DB6otlTTjKeBr2CjCwFoXn++Mek0b9MFmJHLJmKKVYSx81Z6TjloK/cGlX5
fSQi5Gr95YRthPaLoDKnk2PSBO24kzA8sb1ShNEUW8ZTud5bL5poF8zNo/HnPBkH6+oXDTPzuB1I
536oJX+h1bVV4vtVfUTs1F/8wfnAYdyfVtulejxnb/Ar5rmgAOifptY+CGmghUz4sPkjFSFdF8WT
Z8FQlU1zFk3/Nm7bP7Kpv2p/OU5WkL46o8aq0Lj9tWpFllQehkU3tPLDnGobLKl+wgQF2BeaV2m5
UwwBnF0HWVxnQTgLgesVj1z2G+Awe48UHQAtFcIKhgdyaMnBc8li2k6Z1X62RrnXuV6XuJP1P6qi
sqNA63QyayYS9AF3AGNeY19P9VXNOdCnVPpQ8fXGvmfeqiwgNsf4FTIgWyeZDMz7AJ3zvgb5dPAt
fH7TNCPTj3LIOBLr4hogjPhiorRJgi9fQJ+CmEIJgJluOK1j+jX0WXYtjPyxTipLtpyYHxxWHB0M
eq/z6uhb1I3uZz07frzV+e/UQclJFZQ8e8tYJksHti4ox0wENWcZls04DOvhGszk5E1ZBOdnfggf
g587t095zY8k8/LeKyP+0X4yHHtnDY/YouczvodsDybIeYjFbR4deQuM3eyqcBzgzdz6RwRTypnW
kFgULNGPLQv+W8bhnzMC6oYZ5KZwlvEJ0vSr8hvrcIdDLPaSk0KWcfB0uCDVKyVbFfl2os1tKmas
BydYwlPNqhqXq3grwxYrVu+om47kzXGVTepPTxZ0xgTuDLbe4RW0EzkWzbnX9+OxwG4wdg5xqD58
5dBGiZTa7NNJg+XNs4Orc1WxIUEaSawvDne/xU66VNtMRj/qavgomyp9FHldHEztvNeK38n1pfcs
W0UySbirUHX+fvKdaB9U2xd0KVucVhQ2B4vLR+aUxyEIxmO1Tinejxw/2ySvvAtI+9NWvG+jbw44
p6KdoxdFJVCVMxWJL69ccqxuhbfXeggvKyn4OHXA04a7JyJVxbfn5PWetoU/rje9YdYhr3OqmUvD
MWA1WdMDZhqM3OREHdfFXb9muQomHzJTptb0saW2JwaJ8ghQ6t9ye1BggU69Z8XYVy1QLFfYPWkz
KHZlZQPz+DhJi8bBeNl6TgKD25yKsPsb6cAApeE9pd6MaVlugOlZORN6BAEvQWBAMdzl5LtMu54a
rwMxayeiTfRDF0YfEdlWMQ/BnGThOuI278ZjYfWvVskjsoOsUCRrUufQBh0UVNnmp6mY1Fl6lpNz
GEkcYDXoJXeEzPcqM+tzIKvi2LtOzr8k2xgTTH8mGfOH5LU6WmH9bwmo8vRJS4y9JqtPIm16XB1N
+V/kN+2F4NT81E895dBZJnZyczj9BJjB5HMJ0tm6XLLFXx/N7H1qx1lIXedV0ubuCN4qUbOWuswf
8yqxvpXTqUzD4iZGByDQ7jJMmew0OgqrS0FQ/4tZQ33dxtp5sBthvzdNCWdb9+2hcMGOvEq2hyUk
F2Gnrbw8CD2qc0F82N7r3OmZgDDme1uqZEr9fmfdQ9C16f6IYcuy3dh15IQEdV/ERUrxnK82Mlgd
uHDSrAo32eCsk7n3NQgZaC3C8GgH0LbtPcsCDhzs4rkNsd5FFQNfL8x4CIhp+4/zvf5cl8qON1Gr
pzAouzOKlwXcr5+ODTvyma29PWdD6b4XGHI+65p03C6T6bG3IZ924YIk0rLuiWDZzLFCyBSluo7c
y8GqE+CG6hCERDBUKC73SAr5SLUHTFxu8glSmOepn9PzzIGSlBWPMxrFgAeVhwQfw3Kmngbic21L
yrMidL9T03HbY1gDazDR79WnqcDPu+acijXYtSWB47XtD3FhV9iaDKhbCOv1krMiJsoP5mPm8iCX
rWxPXpV5mPnmZ0BDihPmZdwXVqhOK2PI0atT7wLWqJJGZUyXthjoxaMwOMvsx1khmN2tmtPH6dcZ
+E0wJ/P+XdiWu5etJR6alQJUQ4ks2rmWuZ/zcA7nGrDzxK6Vn3TJC8IdHCX5JNUpnxn7M1HkHN0y
e1BWvpKwu1TXHPFwYrRSjxMxA3EWkCY1iNL+BrrJ4434d84rr0lyd1vjhgudLuUVLxhkcWLmtdgH
k6MvSFuXi94IXirKfDiZXA03sjHL65py1hNzFgSx6LnBuMWXODMoV/ImJJ4/n8V+1Ho9expcwN6y
GuKo8mg6WVXEFaEAD3r098tQDgSn0cxVF/UMZsLJ9uyjBHlTsleH3iujK2VvjJ+GQC7YLwKCAfsR
2VC4kN8MwR78lxlPoK5UufubeudK6n9Se9We/cHXt6XbNry8vvql8nzAcdaKxxbD2sHXw/BnqbR3
XNAjfpQjyovUFe21b6L54mhTvjqqrv7Y8sWaJKu/jbnoOYtwTu/ctVn3daSH69Sv8pfvp9lLutQ8
D1XoIHRAwfIVdCHzSrXCdOj5jhV41HabxagnZ5P2LzSSzT5wturJKWVwhh8QL2xAFUtIOBTfnalb
8rwnFL1rXj50qPwPlb/Mz8Na6Uc29uDKflLmyeINQDQS3v9pAJD6KhtnvPT0jiRhqGXShFTF+Slj
5s5uveZXZenlzAsJB4bQ0bn5A/uwHsvsUlEW+KQ8f/yPpij52lglM0q1FOHjZDnpT5/QGhZVHZCA
ZSKftV5TcHED1Zl/22kfYdPtRP85FeNw8Z3F/aolapjCA9ifO3t7bi1R/5B6s5NhLPLT4C1tQtKZ
fnLtaSWTGsEaMX0qb4hcUM1ZzZb1CmLY/m7qmU989Xv6e3qFF5tA0sd6auZHMVfmKVJl9mnssfzp
66a7LBQc3eaxqP6N0ipBSiEU8aUz8Am6WyzkEBTROzc1WNOTDdZ5nrALPBHU7+9mXu9vNbrrkxvi
PdqJ2S1fU7wz+27Jlxe3xYedYxVhVgCBbGwhHxptnFfdSv8NuYPLFjpOULp6exx4Jy8WNH8CwD+d
5cZhZXoPgxYt4iWKrbn/bHufxyJi8Ge1KPR8I4eqvVgMdz/bTaaX1gnsN3u05l8d+ikubNcB8lPT
EZxZvA2zgDJaikGxAXfys7Z7vOtmNq9q3gzfKVqIwzZ7xamiEQjYsi5+R9Aat6H3p6tgR7YWw/BM
2NgRmpY8yD5sgDhK/9Uh6OCXy434zlxT/+PL7E/NDGGDEZyQbzg0YP3JyYYbCnHveY2C6cIx1ryh
f8EpjubEI6R8yrskwG9y4IsvTll/Z/a7acbaDea172y98ir3eliPPMYUyEXefAIoCl7ErKI/Vjq3
BDCQacAo6nAI5ADnxC5mF1HX6nNc7e4aFU3xPqxBsSevs9rXnVe9cEUxkAet7N7CtmcJ8wN/eu1o
mLgSMmT9rl1n/S6GjhRlijbPbUjMVVF51mEl5eE091F5nR2Xy6fc0IF2fvDPrhrz0Bc+WuBqFK+K
q5fKVwrpj44zLZ+kb4T3Tp7g5jkqf24Bj65oNtxsp4vSYz8w4XcmG+fCIVjtq+BOjyrbrV+XsEUn
laYuE2ERffUcodfVEdkDkQJi1yux/a4qz91nWc/3LtLyTZMN+pMGmfGnIT3iyXWyMgKdC9tfkbva
35W2Jpaagaam3l62SzaO04cIh+zYBSga1lV/l/1oPlYp0pNlyimLh55UFneauK41AqUUzCbnVB8p
yBP+CCLX4LKzNYLq3eCNnBaKCNWdvRZe4ucL6a0V6YlHe5yzh14N3Z8NDZIPOFfcg5UyCiYbz9Db
juROHUdtootY/I2mSr6pxMLDQcOpdJYTVuswwUVEyambZwkavPrR35zul4+PIJHR7LxPmV/uc4a2
D10v7M1psf5uEZt8rjPKO7PUJMlvS7efTOv87Tb0lEAwomYyddpb5DbWi4PS5UOi9r0sE0KYuLV8
zp0gtZ7T2cn3xDtkByPc+eQGrjgDndmnaB7axxmm5yTodnwoI1IG0nSKzgr28asp3eGl70r92xpS
klAn175szG4JleP60NybWwc8WInNqnzSgV3cQnA+LnwAAd1M6rGYFlydqRdxGip9LZw8+90Mw5z0
WLOZtvrmoIM+vAYMqwdsf9kt5JpIVFiFfDXCxdRdG3Z42fvzpaam9TCqsX2g3s71dvMYRsSgjv4+
sCv5xyut7XkInf5ZBp56CLy0fiZXM7sGMEMMhDUBrbCe6ceGweho8w0emnBt6RBespmE70EMuNYs
DKADySD2JmEV0qmFFpIgL884v6vLQlxNIjgYXifUgLBB7mSOC0WMBoZshlaq2xwKIVrext63HvKx
mh8m0UyJT55JH4PujJAyRn1FuVlZqkYF9RR0ASqV1uZIc0Kx3urNKh8CiJ19D/BBv2Wmnqd1CbFn
WqDvkzc8B4H5WKgoxvMVRcd7kxiqSSv8aTee8wutnbzRydhcafdqS/py2/U7LeRw5eeNEgMIp3eC
vD9emDZ862aEYbKU0RTPzCHHXLXmipHN/O6GZXrUC1XU/Vq5bwgktksxV0gIorRxEtta1ZExQXJd
dOFj1SMiQZOV3bwAdMEziiif0dgOt2MJQe3bbrRv+tQ5W6OFeq4Ol73lG/Q0lsI4vY1FN8Zp7frf
Xl5ODyu231ds+e2lI3Wng59ovUNGTDDypY6clEpM3SvRGIipwH9AGQSUIFvaktiLA8oy1+Ll/rK+
L1vVPjQ+ChlUatOyw6uvH81obdd0cLKHDannm9wUBQo+zX5/QIvIUbHd3vvvHk4eh9lAEK7pGMSp
lA3UyRIVkUWNd4f9q61DZFk1/e8SMhSolTSjRROvjE+s+odZY7wWFklOg6GotKQjO+H6GGD5gGhj
ryDhIZZrSU0RQo2TmnL5PDrG49DhcnhGZN6gd1ZNuAurpaeGd2z+RMtEcFdmwyo4Y+f/N/iI/QEV
kPvHLbE3xQ6vf/VfWCwkpAStex29dbn1jaWPoID6hfyVkEkNOGZ6DPw0/AzSif7MlUsboLpUUC0N
I0MzdYcAbpbcKEfX7x6h0hM3bLWei0GslyVQzodD783v1LbqSz5EPN1UxkUa8Nk0f1PNPg4wbPSv
SqU1cJlGE8q2ns+XSQYE7fRV3bRxMy+5eBhdu3QTRtBsPVSKRozzOPYEKDtVWVxTOOv05qB2+BuY
HtujNM447ey7xC0eyZXTxEOFbXF1sjYaL6LgVbmansS179RZV5RdHrG2ZVJJagcPA2xS/ryt7vIq
F5G3+yAHz3jFr2Zlezh3lNZoltV26Mtx/WHkvHgkaq016GxPTSB1mrDWe2+lliBulVE1OW6EJieF
x5aErDcYsnNmhzDrbRlME0TvUEm4SjbhXacAk7kJMst99/yp+fbGivSCzI9m92ENhkAfCEsxbsLX
vpob7+pQsPpl6Y+Fl4G4DGdULq0ABU00WpfdAnk5rdkDKgIEDBAPBJuzeal2PyNlApujX09dyyHY
vgzn3ngzLljrXeKBHijXxphb1/d2eiIjq1/28HDsUoGOHL7pDWNhL+SSg9yxOh7ZLilvmYqtHOOy
w9RygsjFH87omot3gjdw6ze5rupTWFdtTzpRg4XbrtuquZLQDg0pAa03Xj5MKntwFD2STYa/kYgR
x2tjpfoyvJoIEeuBLLf53m7nhPWpnOc+faLFMQQlaWxsmFC6A4mheV2VF7Sogq2xteinK5j1XEKD
mhSqlGeablxXI+2hY0+7OzOPVbZv716vdxt44TVFQRkcXWEUdAcjxKMd8cH+ZxMFLGL0kaBju3VA
XLmvjFAReQAd95DvZ9ChAgXWckxLSet8vW0QUnDFyr5YHY7knUus8T9Eo/W2W0WxYj33dIsCrR3B
RdZ0LFz0FkG5xjJ386+Gcp+c9TpFSM/kVJJ8Raf3TPeE2qhAaOG69zrKQZCdxXfvITI119wkfRSx
21pLwzJRjuJQ5lXzqTKFICFFHVoRm12UffceznNV4loYHMuYHcIFl/8LkRH5fwtqFruAWVASI4NH
48PNzfAx1maEc3eQnN9vpl7AHY8gy2nQtbc2M85P3TcEdG2l1QVxU05NfiyAbka42ZbeQwX8PN/v
UIbjAvSIA7cb1/+MY6mS87w2Nprv6atyOFxwX3U1fY2CWOMXW6PfB+nzSvHooB/wlvNyp1xN7ATY
6TF5SDQ4SH4Gf3I3O27t0mtl7Ac9j9A9kqTtaIzHfprorumcY7DgDtrRZBGSa+ZhkEkVceOHuo8i
Ij+8SfHRyUmKfRT1CMn9tATIj6iV2k4TbOo1qgeczVoubvtmNoIjT7KuqhAWKdXymqOP1Yns0x5Y
npX5ngfCHFVZ1s4z0WYjVB/HoDjQQqyp5i6jKj2Qh5+Wh3w01vqBlC+V53DBzj0TcNb5KaL/AkLL
5uMLfnZbC+7sm7Rl20ApkyayHYMh3vw+SP9uWLqQU5Mia3/Yo65tYq2C1L0g0VsowR41W0GEWAPE
dtgCc222IoxUrEviR2S8IgUqC6wxaRby7ou238OFsrrjd/AixHCDgI6zhNP/tasNBCOid9ijFzE6
G9zX1tlHzri9ExKVV4wover2hj+Sv06bUOIckmlIEE5TFvJQbqn1YW3d8h+fmTN8BKVjo/Z1s1o3
nIq9L2HD5819QUvX57/olBrHh+2e4bB3vEWX/FO5iyzFssrmWo/bHLBN2iPx8RiZVP6vkiuxL3NA
ntsjqf3z9jn5uGt3o0vfBTmbWTcCrTkudxHAEaR2ieLqmMtZmD/uZsaIfZ+VNr9DsBgtLsNmzHyz
7KqY0YikcIx2WorEsS1VXTBpMQDEogXX/F75+n5EFDeu5yE3XYTkBXMmkXGpG/5NwRd3IcOe/RXN
XfBul9NE+pRlCnufeenaHqdRt7+RuuPVTGVOyNdgCdmcKmg07yJMb8EBVeyy+4GP19oFteeXX5N1
70AlT7iLnhmuYDuquw0ntqxQzKTYyMG30BwNuf1v7XKnTsziGz/OUT8OtwUsRcCUugCjgQJMRrjj
N87JdRo3uJqiBlW1TRaZiwS/b48mq7unIrBydayHciPSbUSjiUOpZeDuOpQ3h8E1i0TscTfHRFE7
k05QpP7ffpMzkilTaO+wVZH4T2/wcLcNo2mVMN0sw2fvZp1/pH6rA8zzDJkJXtpXCZqjsjs5HCf9
Z7OMPu5E47RO+04HrTcnoTNs9iOMiTIEGUdRfou2Ug43t0oxQdQiqPRboyJpvYGkcsAqvHHfhWLy
PgiQnPIFvAeN7RRCJe1QzGrCzaaFLZg9CfORO47e3XC9/MnC1qvJJzOtAK0ivq42yT1IhQwgcObp
GMl5rC+4qRad+Npb130p7xtLtmVdEee51c6PDgrYNK6AjKrDUFquf3Fdx9QvdRmMEsm92/0x9I+a
nWNBk+xLECzEvAOUfTzX7IM8pYsMHqJhnuuDcUnAi6NBBSFS2UpU1xAvWniQgUW4X1VBOMZ44pwC
22el9RlZJmMMZBTmjb0RdbcljQZu6AwI617VTWQjvUMMmXDO2xW8gBa0PYzeXCZ9sd3FLEh5mY7s
jIdmgHwv9uHaT8XVK50K5U1LGsJzLvx0faG0gEez3ewZwrdQ36prAydGW86qpBCduvHcFEOWmKnu
50+37vIRbmVuCdy3BW0eqFTGJZ4jW/T7zi/X5YsC4jRLZsEMvR+byhsOti56Bv/Old2u7mbCcqBj
+//yVXo/dQ18kXRjKBtMp0qGSRW4y7yPLLqid13jYy8BOuU4hQW3K/JvN3+OMTAiXoysjd7jGgjT
+ifHrCy+YYFVyW8FojEvrdWwxq9go4ougn4stoeZKNntyIszui+1XwCZR/0GKqrQ8eIrn7b8X+g4
GAyKmXoHUgLocQBTbDy4mLkz6nsaMjVDGKcZ9AZG2Si++w/6c6nTbrsE1Jn/cEMjPsesSYNTnbk9
OXH/l9iayIp+Sa3D+X8cncdy49gSRL8IEfBmC0vvRMptEJJagvceXz+Hs3svZqKnJRIXt7IyT7op
VxgyXjjRv1NliSDsaGU/H8kShZJT4pjMXb3lJhRQ4BEVfABlyHIAeN3TqACycj93AxwaMNpC+GB+
MugZyELxHdt6L38u0OUtj9k/Mzar1BXCDgIFywy8ouJLDjR7m0RCdxd0jKpGaEwvnSoq31OhGf94
JXcvpqrjHamLBEScTjRhO9Mfd6C5BaNrmSwtDx9e5xovti69D1mXvw5xMs+uJGcrvXhd9OykUbXo
L1zxitu61XD7k8t12rS5glmMdruLnKfla8pU5lcGZ4AHrlJW/WwgUWT3nTarvHlzMhbLwvt1mdoQ
KzgdB26V9SH7vknBHV3Oc5tQU4qVYlNghcavWwgsS9hQqqKdgJ/LXcvkDrulL9wYPb5Pz0WDGjZB
whiFVybhpRea+jGD4YHEuSJz8dcthdC1nmTFqrD443StiS7VmNI4HkWRrrDEGfrvPA3zN1Rzszxj
t8ZusloyYoQoqf1Owxm+BoNaiv9gKkSvvWnM/6oWO9cOj75ylvpQ90GxdFzRlnrhG6oKr2mj90HT
N+KO5kGqEGn+EzvSAqsQ+cRRw3ZbtKsVCICJCKDlg3BZtby+YQzMXdRxKDI54BlKKDB7rJaAbU7k
B/RndYAXK03SFtU+2wGOACcXWpWnqpPgUx9Qf/G/nDlnndP5T+Kmyi6VJO1Z5hqAlLWnhVQzBo9S
Rvu5MW6Xa59Tu66QtRW+cG7bS1nh33/l5N5E+qHA1RWfNfJ4T3pwPsmHeJx3IHLHqDqFS7jpMolN
RfqyRomf8HTJbfeu4cTTrFd9qAOYBhYLZtaB674DfEh9m6sR2a2mf5qabdG/ALfWfjIzS7Pdanvg
gdlH1meHuon9Oj/PCdaOzmQhWzlWpQQsEN5T7aIKWGMTfJt6s2Vz81OFZWGz8/2tVVYLsAiBHrxk
uvWahpnfm/O2md5bhctdtnjmIJzZfr6k4ehH7fq6Qu7hG+8l2eL2OfzSSMu9GXT7iGWqrXFxr5c8
JytQG77QodWOzUaf+5chFrwiTp1C+DWtklVPiPc3dWRUUmGx8Ig8me8dyYjurDNzZTWh6jjcyY16
6635lezyt8JlGUc3tV+ALxf9s8S9O1bxpZ+/Mm4taSLZffsvVB5WT3mxBK5ypAOIu5CzGplDjzC6
T+PHw6ND+zWEYwW2OpGYy6cKfu/a8b5cR9LC+naxiluJrcKe+skR156PXMaSXRVui8MGodBm4WIP
keHguD8wM6fcoGGTYnMoZ5/KzEK9tKpid+mJjIiLyctucgC4qWEbyleVY3CMTQcAFFzCqzK+SxJG
zYzaPviZFisRQ0Nsyzec8YGOZZkUKkZvgKXVt6XG/F/LlvQRc+BKONJXw1fo1lbjrszf+gHVSiT0
QR+ek0Qvulnif+KpmHkm8KQZjjZNfr5sQhV7RCFc5Cn97jqTmI2iPPucWD/yt6OAA0ghmfEyW7HP
ESbARjUZL2L8rg04e5+R4DL5nFttBzZzjx3kUqrTrbbOs/ZZybtq/jeRAVfAeEQr5jJYGeKW1PXY
cAnYJd1I6Jj8CAkvPu5lAD4ARA6n45ydKHy+mMOK8GRsGJGH4aC2ezKqYfQJG4yUb/bgQEWzNd1K
4R02Khx+PXFjPqVo3/db6TvmJdZZDXnv+m9M9yuCgkJIuGQDX/qNFUTJIbsvmeFiPFPkq47jT2h/
hexLCD8UPWjDcyz6Nf8cGi4zkrGc2Wnn1kse4enFz53bqW6LqY2XoBC9OnQxpVTzvs4Dtj6rsqWz
uyi+VwC8wkFoLqq+aTunCT1Z2jY5ha6XKinthZdLdOMlISnnyjpiINPD3xVvmeEMCXrsRyUFcO36
9LVaXrX6ssyv6+oMGSP+iWfAokIMNHgKsteftQ0Jf8w1b3l9rvJX9jRtdyg7h6CZl3wSte9AHC0O
n0Gi7hvOe039M41LErGWFyU3YeOb1CTdj1opMOV5LODINGfeuBCh6WpPY6mOjkkW8OnQqXxOPkXb
ZDDNQzgDeZecBlniLZ3gO/ghiyPWu/WslsFyTfD2xFdVxuMD+bOBQc0HiyGb8xRsNddCW+1LeOPJ
p3bsiv4fq1JbkLA8JEaPG+EWR+xbQlXEWZ0d8zre1Q0/KTzGS8ldNKragIIKvvyNa4bhLW4NSIyh
R/j+NGuvkvBZrYTsooQHOd+ArEYCRAqamdXr9wSVnLeLqybEXRdYkRMZYI6g73qW3uKUK1EeHVrh
X23o3pqcukwjVRG5sqAHI2KbAc6+aRylyv05jZxYFTNbCBMMmKMnIjTTHu5KtRY0TelLYvSvBniM
t9pl6mTnTgsupCIr1knVh9t4zglXSXvD/CH86YYx/tXQ8Fgv+txsb9NYHzQp9btKpr6tDapBuvQS
fp4YnGsiv5LAft7FIcbn7sBLFe2HRR+/+T4kk9M589K7yYrZUMLlEQUkfbxeRAWUl63Eo6iPqFg4
puPx0OdcyAhSSOVbgjI3i1xJU8tVuSzyWvWlfnCoHgVAPvgz+9N1+CHpvNXF32b6jdtLUkROnVOh
tqEuEmBDSO2c9XwrZKzl15zvbEvW44lH5ZTx23iOs+vcxSEek2qUJdxiM+AATcw186Is67zcGckb
0bGg8ANiiZdI8FgUZLCoZS1qN1Fba82nlQjdn6j0rELqNFq1Yx2uZXsqjbWe98KYEwjQGoy8eJ9S
Vcx/SIrW1VaKqib2iPZ1Cv16gNP+QK1B5ObIC9WMwPBkwRzg46QlzomjkVhbbWIwskYsnUYjrpyY
DaZPhcDLIvyAGbyvZLcmaeTVrrl8u16SJ/h2WI95z5ebgmXHYIGMYQmFpqm+pEG+E+HelBPGGGs1
HqU1bZ/BoLKpc0p9JAAMoJ6e9zDuyYXNnCM6xdpI+NVwzUzFyLHVmCFSMhPC2BeONJNNMslQZZay
0U3xkEdi8yNYLcdIqP5rKa20uzk5VLJ5Y4e6T8vunOjR62xat5obslPDhiF0RRrM7OrGGUwmoAlv
UzSK5A+EewSbvZ37q4AFXhMkgXFS3Ey97HWi/t5nde+u+LccQ3k6ceYMjHOrONWqHmZFYkZWMNGJ
SvdpJtmnhheLkhfScpUuwaevcD6V0kEz++9W1nHSAWYYlmFnUE/oyqOOgQymGbR0pduWFnyMkvye
ZK4PYM+PXFbfaRuEBcrOKzbN5kBmIbNzDEA2364dit/v0FUMneYRi3zPpkGKnVApXhMj5wgCU2bP
Y7tla8rnnzY3kd0U0sRLqaguFgLAFKNqtwvAzgyJYIfpgUGYmsVCYO+htuckVr5qTfR6yThxtd9U
jbwZWHPZSd1eQqn/FFOBLobQqaRDrCsbbq6fFA/5bEUxNQ8/EU21imBAuTbfYEXgwCpJANzQBT41
OWPaIputUktkTIwL1nmokneeYmcilSKncCZooI2M1VXN3sbVT5h1PqMVUsq69Nsot3gRflr5uBmX
EMlFu+EhclaiF8/FXw/dgnFLRJ4cxIQPYd7LOmGkOamchQ8BUy9jve6alDyp0yXVxLPa/qB/H3DD
O9MUBxA/PKNcTvRUfMlgtReoiy7rLaeStV+J7yUL39pOwy0LHdxjtQtEWly2uvGe9iPOFzznyicG
TZSsdHV1g3sIwZo2LDw0Trdf/gp5cmq8cJhWbpxxz7U6ZQKNB8EswCx9nMJ30me+mcmOps9+Ot1H
gn+NMe6yJ7pKQ3SnRFLYqMYly1qfQkynUtl0Y/jS4ZvhEYgoZpZNuDo+q32v6X0jqp2yC9DtnKW6
meN3R6yWMIiwNo5QvkeSb8iZwzoCcIof4QzBxlEOx0V/r7nDwdlx5GofWfQ7GX4cbYqudWaukKOU
OWbB0dEFcQmVQfnQwk3zDBeGFxRl5xncUvT3cBydYdypCS7b/KgL4q4iKiG06gX8CuaorZUtgTrN
7yt5sVBYz6Wku9w8NYsrVrG+VKjL8Kk1oz1BSLcxLT5blDxatZxoVIlIjZvGwChGyPH5c/YfIheP
sIxvi77ce74JzFsE+vlDCu3ezQBPepzrCjRboXLbBqK+EWKi425cg5pI77n8ryB1KbEZBN4myrS2
f1ftZ4K4sTyE8hTpbs6wCBKzIZExsX8UKstbiHPpNBGwm3GnpuB8oMWFuFg83Nv6AG/paJmlO09X
GZjEwFw71SdZ3sZV8kUa6S2VcQPmytWoql2W1ieG+xEAzNLwuMbHrGXfnDJg5O/s1Y3uNak2i/lj
DHRp4XCsrF8dmEwYn2G7sc2e/FKAK17jx+Vi163numL3STO5RiybzhWsioATi308mrtBelO4QeO+
8mBLeBngeiE7xRih2IZZ+kCNCk2HG6s+4Phnx1qSFIrdwrroyraTLkn/Ea2nKG0IygONiLSQxgDj
1ta0OuAME3GOpzgqY1gibIVojKhOkeJhqSfs37udVW/D8LtJHgbCJAVV/cTyQP2aWB51BkuFGftB
ttPMwubyB1ZpyK/6+o+mnHa9ljWzBS/7gXcGpt+3NDvI+CzmF2Bl0ISADPvsC0UKZ+WX2NhHKJo9
12Eo3kRWOTSdprphWZmlAY3LbXsPkogJ+5BSEWLVEhCkQ1fstdGLMmYvJMrDDDzFoKxVcOv3yTjy
j0wltklixf157XZWtmWdFov7FAdddDDIeCTpuUgv5bPjIv6nzm998gc/dXImckoAF5+GuXel+8cy
vtf2DPFg3BW8kC4UDmu6dtlVUL1xei0iQvhBtvqL9D32ZEQ9XFKUXvg4a4rkXIPLhrVAW8xunu1Z
fSv4bJafUjmicuQN4mIQRhtKGGbzY1p3VUS0FfTUkedXFAJB52PjY8aV8WjkV5ldd8c6kEgifRy8
sQNVu8hZsCAdrg6QA4uLpU6h7R5fpslLR+XUrz9yE6O8CYuLgSDcFcnXuBq22AaCuDH6T0iHRfGK
kYtaYCdPHbyFHr6QuSXjIy7eEj/C+jOdfpEfKMNCUTvOHCBjDpilIuoy6kJQc92s64s4eJK0iwmP
dMrqo6A7cfYX4pJLgpkioiWY062svmpcgZORLgVMp3n6V6Ixa9mlzLeNajl69hVh4+jKiSLjcm/N
gj1LRyn0KEh+di5QswQtIcZsj+dz+pIWDOir01qHGS8k1GxAWkm3VYqAdKlufXUsshL6YYeNtnxq
TFfVeBTwnC39Oak1B3ucR9y9ABZbEBtNxL2Y3Ej65v2TRnk2jGs+/Ovq3heNLDC4sy7xCdsWxmwf
0dnF9oBQcMiVt84y+MMu/TTihhocyPaOuqD2Tsd43jXNUbyr09/TyUzk6cMKPe4szXyCG9XT49uT
3GzZKsit6OdEP+aif9TgI9T03Yj8vNXwWUVel6uuohHRYG7mN2HPSuoOIHMMGjbK8k8a+Q2XrETG
DdTso1LcdWMJBBgkU6MS4/rFEBzIS+qZWEHMIvZYD7hGzRyJu15oD7K6NazaFmcEJZhnEg5P2IFk
Tb5icWVBkvGaItaSnvKkQvyNk3MlsWHUisDUIofXGCJT5S3RekjK1p+WsOV0E/5SPmixwWhefkSq
eVeST2JiNj6rvUX1Qx+zbF9osiyNzYKPNORaj9ud37SrLOrGlMptIvHNrlQ3yw8Sghlh9T59E6z3
sBDsZFY23fOuhMtqbaffDEDmMPV+PC8vkK6JyQOm6niCW71zFgbROFTdqrnpjcmJzOwSyXusYZwu
mB/EFwxYbtaQXY1rJxEsdzG/WvUeMXSzAeQvhiuXiB2DEtF3QIq8QfQphH1TbQn17GLCq4oR+sQU
A20s/FC65UnMe6FnT6q7z0w7thz2r7zSG3kHAjwwCp1ff+XnkXUslUCNT5a07cENsV7iz6KH4k7N
BTRclw2gU5a5baqdvQq5LRY5k/nOkEN7TYPR2kQGRUvRehXMqySuXyq2hG49GtY5jG+RAkRnpkis
2SbdjtQ7V+/PKXkvpkdV+QAgVy7isnyypl+lTAjpzDQNU9xDF0kc3qXlXUJGWIdsJzbVoyLhv87W
B3Z/PPK/rfYXaZNNIK5e1SCj8klV442CKz3L0rMZMShIvCvJV8/MdA2H58DcoIJRi1JqldbQRkN0
lZ50gfomj5PdjcghJFJHTOwdDuRmP1VfWfG2oOQWIlURm4i7SFadI6ScZ4YcoIbdDgK+qGWbmuGl
5uF8RjxDMg4i3dgR/vm+HFyzYJyiYit91pvPZtDqr92MXELni0ydSUJIsuOy2P+wXN4qs3mPDM3W
rPOowvjHdm4uTaCH0HpYe4nLI0QIq7hzLtxiyiwLiiR0G3RiigsdlqOuMgx+XrQeE4VTU3cGnaXk
W9Ray9VAPaWs+NbmeOo4KQzxbgjfZtFjOeHyQXVQU6IKCCkw6yvrHkcoLtVyn0FXga91lTELiPFs
IzRlAPaon3qQLJdeQDH6SFX+cx2/3fhNag81lv6VerAqm0kSyPyX5H0BUpAl1kaaX635ZnJ16frJ
XbMdI5ULiwK4lbSpWMM2IUM3yYV2C1JkUxrjsWrfOgKHyRYDMqEPTijmBfE5WiIHDlRyz+zDGCNB
cdglxqwx2WiATgwAIWhilfJdyx+FurWAgU3RpzkdgGFzYLDtJdc/868/x38cpGzDSO3nuhPnM9d8
gyt41QkXUZI3VEGj2Q67Is3eAZTpNkT3fW90R7k0rlEbnWpZf8SJRrHI0lF2FROywa5zncveNYTE
V2JUcYOcLZAJw+4y5UJ8EysgnXw9Jxsh8UV165zxzFDk1EZjP80Ds5ax/sZ9tFmG6IUo4Adu2AYp
xHiPnhkTXA9AAdaQqiAdLtykBoJW7OYKQVQq1EBDPUtoeYtX7RaVha+Tj5danbOfODSyxNXqGPXF
QSW6ob4lOnFLqWpYcjbLTnomy9aGeJSCqUogWkfwkcdx6EUNAAwQSe9J8MrQWOgggVgriuwXBApN
gWyZ5zq2ug1JLL7+uL09o20/q+wpynd07NSTX6Xin4SKNkjzPZ3LzXPODhdxl87RpavTq0iqqqIq
1oauVZJrYEdkMrx1MrYPC18KDfUe5lWVVb5+TdPkqqZAQYA/evRWYASY6Iprs0sLFMGXELxNg8FD
VaxLkSMsUyd0DdMCD2ShsBWiAtXLSWdm8rOmDi9OYaGVy4r1rHEcX2N0M0+lldPFe6X62lIhH1Q8
Xm3O+T2sTeHVQreJIvnedZg/GsV8lAlhrNm6JdL0NZTlV95g4ovC9Fxl+WsScjvoxe6iNZzjoVLt
4Jd/l+SwqoVrbyURz+QJlkGe9iqzm1V/mKnyp/Ug29LhG7wQ2fxE/mvy9ay1lUUgnJEob34khtZW
QLUA78VbXP7WUI+qdnqsC9sWurG+I1QvOtWnBy5LOq5Msh3jWx0WJ6w3v6lqqLtx5nDS4SuFsTo7
vczuODHUBudw+lvDQRWJ0+KuvtWJ+C+skstqWNtZNnawcU44/1wYjf+AAJ3DMcGz21+5qLdoy3QT
GhOSHu4rjGuiisdvNH1MFvumDDXgPKyg8G3qDuYfuG8wNq2BQqB5fasb6xvCPAWBCzoJCknRbOJ2
zny4cS+zhDogNhr6LGiMbhh2NSrvtKJTZwZBRmGGDK+TQbOVsj8JWjIF8bTu16I+GanCnvPpHOgT
2uYFTPOt2T2MlZMpVrCbz9puATrmSRZYR7gab+mq+fFkenVtnCDtbGXBesXat9UFvigWi4qUr2gk
SwQsB+46Sf2etulbR30Ukm/3kcTzBtTcaZ04tWrpuTLR3vXSxAKWEZ9ghNYP2iID1ZQ90L5/Ek7D
cSZ3ixnDy7OO9jstCjCIJ/ZocRfK0vIPGuHWqK0AS/hfmaqXWh3uuDaY4aP5KlUkxiAsoQDoJBA7
IrNWeQQ3zf5SPi+YzLyZlzkP9z2STQ/i6mirzM6OkMiPrIfrB6EzcnBioYh281fSqa/RUt4FNXy0
ddftmnTYq+v6Efbtboz6wCxkX38Gk+P1KfiHgZyYn6Nq1na5AA5ooc9YNfFbTfPHsd0T0/faIv0B
tniIJ3xNrNCoFXctuf4ibcq+SRX/GlQ1J42Q+OQc356mxxZKmcBcBm3JBh/2xkqbMbabDrzfXllL
/6ap8GWUw61biPf2rdm8CZ2acXHlyaAcx19j6b1spR2WAO1oZgPZGRwYTqdXD/6eTikpaP4JusIQ
Sm6hlHdQZY9Fb/bxKjy6Zn2wOb/gs6/ccFmDecY8WeKmtCk8eMvL7iIZK3cazmfCxr89A4ttsm9R
onlbS0DrSnDCzBAoEAANertLkmuS9pjD+nCLy+Idd5HI60W+sSkF4dJdSPsfpkl+LDJllznwWzC1
tRHt9XT8zjpu17Bc2X0Pj3bW3YHLCuBizMazuJdUObENuq5jsLWQgFpXM/jrCxQXiOVmrnpowFy2
sId7qWXt5VHY6rrwr1kh2WpMwNSN8bdYmCfiimpMbV8ok24nJooTcrPh6aN6s9KxdHG4IO7M3V19
MmpDIim8FeqrZMwbhRdNldTMOyS7l1Gm6ssaj92ovQwy1ot2hByL0yVxSlXYdxE23IIGOUWn4o7X
ehQJ32vEV76RrctkmbK/hE3tpml0J2/3DvHjvbea90HixTKx8xQ6A5t/Me2GGFkm0zYaXZSYPGqW
TgLvlKR2F6CLjir0F7mo34b8eTL16q6vljPWeTIAVqCqPMiUbUS2gTkjD6N7iBrP5sv6aUecH3L2
RatwsM71VxEld8E0dmVvHvU55K4o9SZqFx9hMSq/xTJ+8J5C10apZFHT+4rBKB/RvV5TMo2W0Ucl
QYtiu7A/rTRxi5P0RenTxS6Tam829eKvwg8UKCQHMuYSOxjUOPRgm+jttitTUpiHEERFOl9lhvRO
NQ4D6eKUV6+gCVAAum0rFBsTvL3UhKh5UEMS1SGzBKRZdOOy3oXkCbVE+ZmbLvXDeHGf4iFIRDtK
mV8H9PgELKsy/ODF9oU6DmG75EBESuuUNOVVXyyuzMavUD0007QjLtHJGnq1YfiEC5wEItSc/4TY
fleGS2GU+cLhG8oFPNV/uIHdJGmDmd7ttuT5iUrSN9rMPv+ImepEfuHNYqNiRqCbGpOSJgVxTdQb
9sjpoxYU1D4sT0GvQudShuimr88Q0RDwppwcHUevIRauxOU4QmOJWKjY8NowXt0oatvObbtvS99s
el6Xqw/604VuiNTCBk2+A5XmpfkhGP8gpbm9pVzSVXlRBEReXfajVQ+MoXEgw30bpuQaTb6r1YKN
YHcpB0JU5G4thK6Vv7DOiZxHQIwM7aEUfyutfr3ygbh+NadXuSTavTKcDByDqLN44v1e7zjmmgbX
tOLFZv6WTj5ILyCGCzI7L+gU5bSbbZnKv5LdNRAxZ0EMWS4p5wIYzV4yMVBwjo0d95TYNRb2jvKf
tP7VQIkQ0vHSLPrXLJ70dHDK4b2qJHvVH2sKDfNToNqmZOFZ1IepmckZyxDOqiDEzRPx2KdygdyM
W216GQZpL7aMw1wBgGQ7gogAmTTYhLsj2FVEEc0PjfY4Mn2LYXWS1ARfRckVsil3Vhm/5QW8kUYx
8Fnm69eSL1g0k/OqYv6NrFcwEt8JwrU4tHt4uC95Atcg6q6jIu96mZcse1exPPW0sDV68qyVJW5t
qAeBUG8JnC2t6VdQNwDbdFN3Zd4JOZWFhD2qCMVSLeCYz5/F/BmLqZeymZz1f6HhUxLCkZ0FNZb3
oSPLncBjiHM3AaLTVeamC5FTVQ2ISbRNTEzb9dmg/zMT9D2uzwBXdTDQTlnyoVVT4RdT5Y6YAXln
bmt+UGpOrkZE0zv1sqmUusk4/uuHZ4ejwp7a0C5RrlCqrQYQIXZkPsHrXkG14gkDf22tcFnKoEqG
LRkYrxSRGpbJfFSzeJxLFW+ieeY53UYm5fFVFl4x8T9VK6fKLwmULIvCyt6aviJEhzC9mbgQ2LTg
9frlE9SZi4b8SKLsNCXGQ13uNaUoxXeofpbEC3pkpAmxJy6xA03ZoRoRBgvpmGU8L9Lwxd3TZ8Td
i/Mxzl4XQPoFG3F7yutNWLY7RQeH2Jxb83XJbzIs07q4iKNCAbHO4JsFEnuWDD9CbOobrdKuGosJ
xsp8PFrtD68TN40tbHjKIUl/ovmtHfr7UItXq31eJENoao92TOh2v+QWNjXRKL+Q+s+gXZc43pir
xmpexFUrLDuu6TdASKxIiGQYeebqYe2TeOHC80VOWZu+RTaQvDXoqy0/6SRAMI43WJoD5iqYGvGN
AuxNpqBVrjrzb4YVvAd8awps0fAzE3mHHIZekmFZTyTtWe0BBM/gcPHKReKVwLdFLF+S4rdchw2l
7agtSI76fF17GZ7AD+U7dkqrb655+dwGGJR/RyO/LhgB6iF2SQNFaL9xRK/FPG36mMsGpoqRFYwk
vhlIFNhVbaH+S81kS0hnVESPDRjCXeehqmBFQlGC8o9lHjLM4LA0JYUFMhlfuH6AXId5dpdo2zTv
3DLe9fGX1e8Bx/BWYjWF5p1POzMtPZkVWVu8GjCsZEvyDBX7hJQGwOsb6Yu9Z8yVksz7iFdIZbYI
+fInEU0/zGosS6YBD0CpOg00lGLG5lGzt9JxZgBikj5Y4fMHvaWCzDhs7NPqkYKm7yzqBuHRv5kG
P/vIMMoSYgND5p6ndPLSkB6ahJASUXbAj/iVPqtUl0/HaMEypsobgdFGTXe1pvpK97JkLynpMCG/
xqz6wy+9PafmVe9qPx1/rVI7iCLar/pQ23eT1vMhmADGMOPCT/KAqSEgEvgxIfwsOr8I/ZMnVUnC
VzlcXCJr29X6IRzIL9NoPiwhc6222tW5LlJOO1+rAkmLbMS9HKEiVJU47uYCmF1J3e5qkqPT+mYb
Vs9jYHGTTApSufkna2wsjZcp/2unYy+TyyO8DlKx/g6Xwo57Vhnxvle8gR+bAo0fNOIS8OKnjCsl
4w1odSMjiuaQWnJmY8aHjJVI2ENtIxWxFXOX68kU7cnIYlwFPqxNQVQGeu9lMV7dUtq1ScXJzBXl
PL+P2NnWzTpvpukXUpFdUjkW7ef6zkCF2N0Z32PmSmxYJN80TmwjTaTX1NG6Q69+jmUQY3Nb/PbK
dGRDcrQn9atrvgXFgRc1jhxDHMNUqEQ+kfcc5rQQdNldm0+wEtkHDncLyVJTX0xli9N1oboycdJw
l7bHVkH8vlLpPY1bXfuW553Jdmv0a+mrN3GhErUwEYfNF5WO2Co9g5YbWdtEJT3PZD8jeBQfNWYs
9mTkIFqZGLDftymP9J9O13H5Adx4LQLYqLN6EdKDIQDCc0PqaGdJ9ksGlnG31Ft6GHhD+aISQLKe
TJ/5RGoBNlywHYHqydHI2ZgLl4EQ0y/GoAqDpUWGec0/K7ZrZI4CefqqpRM9Aae5doXRUXgS0/aa
Fg8Vz4uBQ2UnNWj0sKvuPFXsc9EOW56oBwuytp63kXxE0Q3Xg8q5MHhFeoa+CTAhGc7is4aA8svl
KySvUJ/5HjoCA6jwEcsHff4mlwYrhqXK7BFK8GT9r29Q5jlcUChbLagB2SMX9WLz9NRuyxqfGj/Y
cMc6Z6tys9d7YZuumbfk0znPpGssvIjAchP9YXVvMscjiGq4R7KHyA4EoKa/b4DRNRZ/lvLZqr48
v9XSe8RX3rTwApCQh8K219pLoXkqRFIpqHBSrLcGhqOyoT9LkncoN6OeBVrCe2REyFNuvK1vJMmt
lUfwUOSfEvUaHJf9DTlInvfcnBitO+nUsAtA+C424hDU+0InGr/VZRo3Bm/GiYouDw6+JgKyq1oM
IYSdnJR2c37Z/VFnIcWHY+C3JL0dLEDiQTWwYGhdEQUiT6/m7MPDjC2vnVkX7xL5ZMQHeJG1hbPU
j0ALZc7SkeHeGOVhaY9yBVbkGSl2gU8Z8StrRA3EC7exYWAd5M6pvwzHerEzgofpvVePWvIxyS8m
z3e1VeHCUOua/ejAGznRFkCdE5+Dk/Z3HARS6XWqnatHXXqN+z/jS8G3T47V1EFd/yOJHGM+zO5F
5afKEf3XbthtKR4CMEtDOfLIQ/TdxuBouSnsvYmtaKy3fJm6iexkLT8cmlwXpsHJWW4lv5J5j9lr
tjfy6Ul2lz8n0c2L706+pVWgmYcniYLjaUQIQafZmPJ+TDm0dximcXS7/69LgSKwUcI772rzwQgv
2nBgvcx7lfMejttOjEii7hvFK/+4bJP7VLp9bXB1BSYe5MDgyHi3QU0ZuHGQ2n1U4C+dDzSE2nmI
mLVrgTtguFs8If3pagoSAsv0oiQompvRn2TAydgtYdtGzvAkZxP5GP7j6MyWU0eyKPpFitCs1CsC
xAw2GBu/KDxdzVJqHr6+FvXQ0R1RXdfXIGWeYe+10emJF5lvzeF9Glaa+shtxIsrLBPRk4/EMAfF
EqUA1y5mz2Bn5K/VfNCE1z7lbkdO9nTeF85HKV50/UCQdNWvZnOTWfxExLCHsXnhlc4RxGrnrmDD
tJL22mK8JL2pOMLe6LQ11RDEVyveFgp8KFjZxyimrl6UrNF09PgnGlFjuhgDUy52Wosa4h+q2p7C
1LNYXrQs4BaWeFeqrQrdb9wE3cbW/cAgIYhIiwWeTPT6wos6DxEeW3Qu2tpEtQouYxuQLAXTZNwl
7QrRvZEzBPUBVJCwAeCSem7VZ5vh+RbRi2J1Q0bE2VEwO/mHTu1pL/Hqal4zVpoR9cGLqQ+BPa6o
vRClfITmcWpJafmnwpSksGnxD5qM4ujHF2H7URgn3X0VDrfdNhiPKhiyoVuzffdgUSZ8FuBrcSxo
vqKn2EnS/NSaby382BksnxoZB8C3m3ae9xC/PCvZZu2mgdEYoLZvWUSmhOZmmnFK9O7LbrpNUBJu
EKuvhjqRm5OvGBEey5Z8ICzOh0GKVyqj55Ejf80cSK+tyZ0TabUPDIO9v+DjUcP5rWnp6l1t+NeV
ynowVdwyRiO94YkhDuroab8YKM5wl4mo97MxWOfGhES13E4oU9znjnJMFqOwfgXFWEKVOSUF3dyx
d+O1A2GoPjeVgOItiWl6sVvsEFhQDMBFyfgbdZcqJ1UiXwzxIVLenwOOUSzNJ6aAnI91ku0g9SrK
1Z2YcULVTbkilTfX2Gvxh8k3i2gZ3Sy6iWqLiF81PJzGXLoHIY+q+WtER6f+NZW3oqIpL5Ytl8z0
Lxz/xuIbQQSI+llZoPREL1Ly+dLvUOLuxsGrvXnFSPTjic0Ylki+gD+bBZ3EOkD2FW7iW82+NPGQ
OqvfjFF4nADLW/EVBW9QvESgD6zzfI9bVsVrPfdgug4SDdua+iYAA8QHVqxa1GU/GK+szrOPKGmh
mpYLubIfxeQx0LcxAf1T9/G3g+wZjeCbYFCkeejJamdfM4q89y88d/xxiKvqz8Ch7n6h+GRyUEAX
ANFeHZ7lgAMWYynflLVdbsN2T0vBXiLGZb8PwcaGGwUd0n4MNxRDGsM936D9SUhmXYUzX/u6++NQ
QIJBrlW3pOCwQFxWWyLfp6f+GyCDekyuyO5AulBiTq/5P5RsDvPVEswQTzujrAUeJt7W5Kb8Bke1
WIKBG3aSXlC5UsjoKD4OyYH+aOaybxC1LMBPQdhLFuFp/CRQwofyIfiVwJJuQ405CnFxFzmeuppb
GDf9RnyPj+yOtNb2UF9/NYjNikXiDztgh9AJi88c9TSMPyYT1cI+TtvsreN3dr6G6EhoGC0L6+dp
3mQxx+GmQJjDZoXggROesmibXaBDwa9uEc1/JH96fcD6EBdbo8QWyyJ8PWF5d0m8I9J8o+2IcbM2
BG0l95jcY9Nni8v8ySovo+9eYFQTdlt8YybpsXy/aWLdoqFlimrQYzGeeR27NXvxklsAdW4FLAbk
3TYePf2c3uwln5f77m70f3iGq3+4FOYZ1uOuPSOPRiw04Ga9UCAgvNWuxWdAmZKsqBy2xXdIV/0b
XZE5mOA1juEvwpiI+RB/EeK2EdaxXrwg2pjUC3g3PLxyEZxdOO0/48nhtM3Akiy42ICk050axnu9
a21vphh39mg4dKQroHC0xXTDidBbl2SP7FBDccdoIdrq6QK1IZZ0BEYDyFOgAQce3saCbnZz5ErE
9zrGEbePspe5O+Vket7rb/4rROZU363Ro6SWd33wmwuYiHytI+22/aHZ96zavdQ8l6yiPEKLQgbB
lMXl4omLfTWRvvntOj+5GxbXiIN5QRRlgb8NfdDeXrV+BHMOrAs5NuiPF85H8+38sVVk8X3FF1Uh
mefeArWN0IZAGg39+iap3voX6IFauWYwBss+Slcu5/Eru/Z4Ors/mfuVvqb9OQUyki+IJsD8AkvV
Y3L0jxuesqpYsfktnB2VQ/XJANr9zjQvZ3Ae7rCpMpJczB94npTwXxWv5bRT1tV9fLaLSP8X5n4c
/bC/dBZ6dC/a5Nk6bo4Nf1q4tU/sDyc3RgKxL9GYbsvfWEGe5qWITW/c0OIW34p9/qt/1N/kB+IO
0H9snAwI1d8GbR3xqm8ZIDdYLaDhsUIgX2+2aZS9PNOXjvbkGvhDsrfyjwrAtDlxallroqZhHbcQ
NDk88bXF4p+qQ0myTsJgX2azHeSlaJoVKl4xhbyKd2ZRHLmnIlobDJkgJ7vdr+QyHJDTE85QO5+9
ZTBK+8YwRG3n48+FtHaXAXtAxrdMtBd2ekhSQroSJmjt1ilwtl+c+MaCUBbHgni4kYf9x2hOhuQb
MspTRlZOnftWcFDElf/hNH9qLRZwSYEIfpnFAUbM0m5dqkuaNl5ujfZkyRCg0Hdavab/IjngUYN1
xFxfroS03l1Yra0U3+b4L4t+C9QoinG1THgB+ZdF8FTim9pJaW+zsYbBqrCufLLimf6YOwCVR2gA
1DU/3QZJCn4GTk5EdbQOfcpIOH9WX9Xd7MCNFH+oHsFZ3QqEyq3453BCFGm4xEiJbnQ/oe9jfzIk
i8TaK81rysDK/AQ019qYYgYCCcMfi36cLDY/qrUVDvMp3ws8ezOiqImmqnfvWQNzVrR3aS/jc8YH
Q/9zqPKb0A3W7M9aFMZw+xYh2xowP2QMv6H/NMZGHTdjjQsM+YWi0UL6T5IlySXEGr+E04mdVM1l
yz82kRtmI8cbjZ5z6YudOUOFBSjcqZuC/hViHMr0jITI+pb082l8MrIb+RFp2YGUwZ4OR7fKa60k
q7wk8c9EAwz1T2NnbJhM+N18ldmfGXTiEB18D2l2bvhT42QttBdzPLSqcm90ytkhPsa67gXmHpYD
24FmA6yFrj7fBzpPfD9rW8zxy7GfMde2eHagwgyEqVaC941UsQDVG7dfd2iZdJK+Ry2ZHVPb3M2t
8lo1NRI8ziAsJcsqSFC/q7Lj37UfJjZLV1LUsYq3wRYuIoPVI7ULai8fp70K6Wf+hLfyZFFb277X
QWrP1skoy1WEoMtpq2tCq1cqqjfBbDB7sREt4QnAMmFaMcRCFgVqRMUTFLHLQ3pecxDr9rmbvonc
XioJMjtQdI6KcA9zq4o/zCHSp2P+y+iUGohVh9FRmDtD/mGFxrrgwdK0367mxyqmjSh6+G0EVU2i
UE+17nuYPOyQylrGGznYR8VF1MEDJZN55w5mtopc5VbGzY1cnzuQaS/EoYufhbePHWqpcMMGkCSi
FsdYq0EAyDAhozkvKhVHLXwe8YvanrHmU7QYa8e6jPF68AaqjV/n9S50q5Wlgx5JjX0LeF1VUN/x
wtathRpoYgJX/BJBgxWIYa8I1kMXeyJhE08/D8f1ApfBBB9U3YAwbGtyOjhic5wNLjCVft4JRezE
nOxUY3wzdfB8gXlsg2brGtnGduTGHXUok9ppLJrlDE+alF8MZ6hmsEPAm/1AabgEBUlNQQEgqzvh
vOsx1Vg30Z6jPWX7okFlmmjHHONqk/MFOyUVLe2ce2ja/Cfsj1n6nrn1YuhewxxljkwPIPVgdTPc
hlLOklcfTqVJmRWbLNMQGsaxqXCEhqNvPePaO8OAeWDSCEVRcrZkpG1TMPaLSe/vedAuM4bNrjq+
9B0WxXqkMgPgPzYI63BydAAi+FPd8zPVRUeNL8Q91/84BdZN6CzTiGVrzo74HReNJ9piZ3T5ho38
Amble4yExyDBJS1pa6ZTOL1U+ksSKhAUURPOdse7rLGnxDFOzt8JeQVlnyzBb59cBo5JBRMc70HX
WXTQhOzwtkhiJ8aG6E4BO2mRVwjgMc6Ti0l+1UJrQt/p6/dgzHeqNu3l00JghYydB1fHqmULLFbF
W1e4P0SxbOMs9bPs0+b3bSzNN3hVs4Lxi71WMEENmQbqnASYVkXyUyD56Z4DtVY7yJiMOmu0OVcb
+RNriov9dvaNMLY8eB6fOWMaH0etvq7TYevk5iuckIYeYmfKPdgCix5RQJcYcOspDLrasMd3o+zd
vMMwOKMi73+bxH5pDEJs227VUEsqIGyDukGWIVYRUPyF0DmZOrKygQFXu4B+S8TOUYuVbdaYR7ON
j0GYHwc+b+cehO2RdR3jbxRT/JYsVc5tYt4cvbtDXXwbEwLAna8sZmAkM243sXjaN2aSDQo+MlaY
Nh5LcpF+2jp/dWf33cyDvzIa1rJCOIIWfofI9QJLHRSSvGng9GogMg7gQw2RcqUjO58bT9WMVdXZ
p4mBMNJzygvEcfjIaOLRYmq/KiP0MUBSY/0AcakHOnBWMBZzSSV3ENy6e2nd6ARXgeQNbSfwo1qP
o7O34KebLBftgjl/vdQRExPidR6m3NcdCPCDCdggOoQ6ZSBJP8vGzv3ejq4D3Bh0E3c7T7ZkB/+m
tHTJRCQkX5vSM8xuGLvBeP4oXLEhWfu1RjqfOYiHccQSJ3bWWYfWjJ0bAkamqLwWGt5fuEXKRLZI
dFXk+MNjsss0GrACLlvzojRDSwGdnhUFwCqbGAEjrcQtPEWLGg+CxmJUcGhM440EtlWHWjQo/UmP
mWDra4JhKdINajCXs0bBJoCLzB1O8Ev8Sih+ihNobINFV1Lrp0StmFjeKPKie4xH0Sr3XfywO7an
+cPFD2nLYz5+qeI0Dt9KfiCNmDdK22S4cAAH+wUtNeK9jRRMO1iyoH30THZeoi/XUW/vEvMdHNYU
EdullxhV+KgRQNEZhmjm4VYtolCha+ekIOsXnRz1EzdiLDC241QIuHKE9W4zZeB+22VlveH2W1by
YuVyiaVwWQwTqroATzxC7lTd24x8UjgOqZ5+Jx3adNmZL3BRny/EagCyaFuuP0XGMrTahZEKgG4y
fiVGEgIsHvxFSfE1QgSKZvADI2Y7SVmu5fhv4/pgYD0DrXWynGYZVfKk8pkkLvJ7TkT2IAuXOSNe
RNQi6StxEksLjPPoFi8lSgzLfapQEsD/4zpW4/2zjgx+UxA+rDmGrugWBIkCXktnoAJ/2H83iWvs
qOX2lU6IkT6v+ug5gtfZ3nP1puycuFLt6YhIeTWwJ0uniVQ0pJbkEdkEIEXqLusYtmqOu2sYldjN
sEWeAFRf3UW4E4dSX1Ot4+2Z2Gn0zd9zqcieZVm5x9jhBGPfU9gsqcvsmk3K3tDKY1u572mV3Odh
2o59u6y15CyZnPfJcLQZCFoqEJwONiku7nTO3hxNfPcxNbto3wRIG53+YkDAmRnRXjjyJZT5K1lb
W4dBqp0MuyxIt8XIpRW1Xqq31jJHsdDotp8EnIOioixvxBY9yq5p5TJli8bfAjC5QwDKkrjcO9je
fRJn6MP7TUyoo8r5MhXdNmKXi9PiAHEAvpZzsfXhYQGAwTo6HNldPHVkQRo8bEUiK06zvd3r7H7C
fEciKpVW2t3zBJE2xscKrH2NJBH4H0r6R/ictcvmT1LluczZ/t+FTBgTok0fBV7YalsQB2Azmeyl
kHWRYtiJvpufWIu5vGbOT9PwnaawDOipwvZLReifdr9zyNs784CgrsCON7mPmkbyGek8VaziSwSj
oJ+jW/P0AM7gbADvoPJZE0uN5RbYQ8tQkA29PrIFYKRMWgl/LOMhW/odSVTBMH41nVwgHvSjlogs
PkGzjbYKSeCe6BvitnN6HgRVbkUBaZ7EU7NwQY7nTZV8BAHzOAE4E+thbGzzxl6a8i/VvnNGPRoO
FBgPHKQpoTe2DmkVfwKTmD6ydsLmbxj1VDTMGcXStmqTfIbkkgHP/8prlYd/jN2L7O2fWYvkW4aI
6z6lUnupEfRc4jKfPGPqx3U1Tc0pJ7JxSRViIuUaUJBWg3lqLIdVZe+E7yJwkLw7nftpAI9jhDGD
+daQjQ22ThoBTxhsmKdIRcFRiholQu+baoO5s2rpkCSOlPE1L/kgaoIAtqOM33tBXw/chU43i0Nf
b/SzhSl6lduzvckAvp4Sxew/0YGx5W9rRuvJrB/1loGREZTFro+4FpzGDeltTfr5cOwZCzf7sUQN
ac0vRRTeI5vos6m23wFJays+Gy4WgzgMZLwuJH29exvgG6MZh4S1mksy5axUt1ca6UVXZ+Z0cJsm
O2STZawHWz6z2B0BqSgC1IgGbDpWjnqfZfKp25xnY9tYt34a5yV5Z/bOGElKyxtzY2YhNR0d5poh
ccB2xZlYS/Rc1a4RM6IzaiPEExXYh4gUr1MMN5FkGXSTZkj4TDJOwUF1xp/EqQwSNJ5kVZGE711v
syFX5oJOjYlRD9aLO61prY1L7OKiaTsbN1ElV4GWD54BIBFXPaCwIhptn/TSnAPV0OybkwYYEC27
Y1xXqFiS5PjPstkfKlBI/Rri1RmDuoJlT6P7TckwwqneXQEDoabKlZqBBspU169Drd8pacgJq5ip
j5JQvsGrzi71nGJ7R4PNmDIzzeDiEgTtybkJfDN2R9glY4ChLmvyZebUvCllAFitdt/SAGN9xbJ8
lVYxn0HSV1QsI36sxhDkJ1gQhLKmrV80fZgrNGu4sI1AlCd3jON+bbbcxShzcZFMlEM4jHtOmkBb
afPIkIhvf8fvZa4Dij7umfCLH4DlF6KxZ3E1rdI4/m7alMmQgKlGwMM+7NAJxGiFH2nT8wMl/yJd
s3xUgZECvW8rIvtagwcuyja5aoP27oyeSBwMKrOchisHAIOTMK/OPMoDAVE9EB2QnItGbT/wllcL
Qc7XShWyPUwYftlz2YwLVZ2yO5Ko2WqjPrfcfaugeQrr6uTHzCLnO0k0ABuqLa8TxzwSV9p7OcXl
zoAfD5pSV7bFAIYr6wng7SGaoizrVR+sOyNb2JbTw23T5lYosbUnhAreF7ckv+BkcPqN+GnJ5DB8
RVrjvkvRelpjlv+IvMnOpHMHe7T8eO/NZkrWKDjQrRP98whCi4lkBQr1w1V4SKxBNEwW4xIdndBx
D814X2IsEO95W2nrLmZxPXU9juUy5YqeTLprLeVXVevhcwzwj86gfN/sKAo9QYzynghwX5msI4bb
Q2eMhi9m59lKhflPrCu4w+Pmc0jooey4nxax4YIICfn/ZtHk8jQgJ6AVWwRhnS7aui9OEyzIxZB0
j9GIDzbgWE6UDikNuZAHuFlY4mM2WzleAXzSEMS64dI1Du8OhyL2LaX4102sbggvwIonOuvYk9S9
5QvYAe3cpwyo9IroS9u5wpEHGhy+2Zj3hgS6dS+BUjyF5uSUXlGwfIaZ+jNK+2pI5z4E2bGeO+De
ahb6JqOB31zG+UsJfBXHPX/9KR/QuzSB65HxZ3uGa9xS0tWXDpzfBYTGyJPITZZBoT+C2B1AMdAB
5KHWerLLH0bofASgbzKnjPBpWiOqtmeaBsSJRVAXjK6Nga+3F42yiOzOd6MOdWmV2Gc9j8SxEFjZ
nWJ4ddRJAS+HKqzXMKiLjuppSJHLpIRB8cPGRaWxhO2M+AHW+B8ZBDlj2JpVelTOtOdmuHY1CCam
BTaOGn72SCZ4OpNYddqGsyJztl43mF1W1ZQ4x8plXcWbonpETkUbq22BRDn9e6v1jd9HlBY9cZD7
Ki6/AE00JBQWYP1hQuOKz74SnSCvum0QaBU8NY3KV5upfMkuaVE1TDm7PvRVqGJcKyqkFs4ZPNq8
H02FOwsWoG/0kwV7x8L9O5R/8zC3C47sKyZ/y5+HLjuMA/P+GcDHhnkRCdg0a1qgVUttmvWv3ilc
7tAR5E4UBoz7Z9g/AbiImMgbjzR4bTn3yFNTYRXMoyKb4VVWKd/JZHwbhZjWfdodg9m65tm8kqV9
y/ECXCrcRxtN7fHWW+6wmq0Wfe4sNmwaxQ7BG9dwGG2UEtGgCa2W0bflQnMx9FtWByUJAaI8TK32
pWvRCr9GydDXBYkZ9l8dgdmLUofvEbbFq2TmZtA9LCjieionHaaS1QJUU9HgqESAb9uCrbHxjAEK
w5AHFBCB1ysZfUI2bJiA/gQuHY0xlAdFV35Vs77hJGnR25HZwXClWKt5+BJZHAbBOKIZD8UjaPAs
zmPUsXBEjQR5OyRMTQAlI4oRGZJ1wcABc1p7kjnYv2JmGhe2CSAQMumnOhBOrIDFEBZTKdSbBQSa
OqZz0BDfQk6+uJK61sy7C1kcYmFrBAO2ov1qkPAv23Z8c1w13MBoyj3wawl2ajS2LI/RKk24wssE
szuhRT9o3F2YSwGBHbIal/D999iKGXyBqkDcmZT1KbOexsBoAJtn9fEC4fg5LSdSP7T24lq0/6ip
GCsN9rtq99REcuTocf5JPBxelueWzzVUQ7Bub6kBPyufHNVD+IlBvw95fQQiLgTuSP8T4E3yeTZM
Q4rdRZrJb0cKOOoMUnaUai43WI+efWn6rc56/qXOzWfccu5aJRYCuO3xphDDnpg/TjpZoIwWfBd9
n9O6SfOQsGjeDw6MHdS3bzFL/tDWFDqSSjkrEFd4hpwnHnhMkr0yi9Wsiksy9n91PN6N2mHEUbB1
jMsT5ZTBmnt+tWzlc+Cl9FJt/KdH1oFMwEMBizsutD9kk+otahQURRIVktmxA+VM+C77QvMzch5A
XZAdaTOc8SZ+9D8pdYUOGptBrlgvRhLtbJW5fqA8bQTty9yXvH55SDSmJHzLTBIY4C2xKdN4dmrU
UEPXsla354dR0x6raKJZjbovHV5rkOxWzR56pPmfJiRqusOI2hw/LZsdU0TccE8QFiNJKpBBHGaw
9Ug00T+oRn8uEnIjUmQo5K+8OzhRN32v/mZV9MHPV5GLg+3sKnurWPrdDhrJBsbVV6atvCN+yI7m
iJDemJwnx2g2uEIBMvQcL3BSkrdwCOl3xtcICkAchFdX7fjVOOljc3TJd7To263KLe9EQqYb00zT
VR7M006AqXgxm8q6uEk3na2Uhq5Sxx1keXCizj/NaEkSqADVgGFgIwSoqf2z7YL4Fa2sl4aY2La0
XQ7nNW5pbIPgqAgpdrS8zrpRUd8O5tB6+tNmiDoTt/ocDcXJVnoqg6d7z+olvkF915E3aNjyvYhc
xGlW8YiMLFxrWVuvOoc9E9yj7MUdYrknMWzyqKU8gglpODi7LYflPU+ytbYnvr+uiFltNxSfMko/
Vdslwi7T5TIu2ccWhA8KtQEhpaoOYVAC4lgaPYvX8MOijq8U9XdqWLUCNWHPlI+AX55hR9zRheNn
UbjOy5PuQJhFa9by8DnjO9i6g63z9KEMbt2S60zs46naYr2ZVm00nZu03Gl0k6aRsNLmaIpz+9C2
9c3GW9GIu2t0X9OsnENUJf1ooDocL9Y8+ZlFxO9UYrSYk88+ntlpl37jFKcnLniwSJmoU0osc5J+
owGO0hNQIuP/oJ3zUM5vPbc/fxGKHQTVIJYo+/OpWvdJ9GlE6Q4U4S1szhKvcqOuiXFahlWDxUrz
unY3ojOYLZJ/I1aFkBkafTWNzNy19k+gnjPUlxFGRxn8km4G9PC1n9DDMcsD9gHWe6Xlvwl0P9eB
/1U/CnlN22JfEPpoOg9wT16g2Re1p8gY/1jznYbo32iw+Z7kkvrS7/LGU5xyj+D66OrHlqVyIdYK
kzMtzH0qXHb2zqHsMNDcQfegQ8SKtLTa79zwpfSpCk9RfkcQkJjhp279dOZXS9ZfZnzCKvUA6DOW
J39NSd8TeGlKR38+jEvXdr81ZigBy56pcC413YCR0besmt7wRtKwU2Mjm3ttERYYqOuU3a2NKmhE
T652Fzfb6zR3GTpJUoTozbO3Ed6KWZmnAtBSmRsHal8vx/HU4uUGLOdVNggMXgXOvi1u38WIPDIa
qE5hW6oVbacKykjrfEvbpHShCt17gKpt3JN+wB9ESrLYRvoWT/UTL38Oreuk3VLeU1XWeM+V56+G
AEXuJDyQOT0pFRoUqEXxvewcurKEqfF30wVoSbsDrzkzQ/jZxrwKbNMPKs0znpN6y8TB+UTfogKk
wKscrCMAbmZ08NzNIeg4yPlehVCV6Dj2COiklD9nXtUa1hNf9NfU3c2GAQjiN3WZVcqIRwSO2ngl
II3fmW6PYihlwgu+HofR44n2L3DQ6Y0G2QJrbroz2Wrnwdcw33FZ7cE8MSxHBWjKR0m4Z83uos/C
rUno1UxnhvAp5+s5G1mwVoZqLd0GdN336OAGIpItYbjn2Lu2OAfN2RkYCKXOQrBMTPjM9cyP1YsT
7LNuYBFxG6YjLGR0QdeA8113Q37zYSs5gJz8c075XSyxt0u4mESJK+9woJdpfVIknCWEL2rxQ/a5
R0DuIgEpZpbtfla5f6wvRVJN2dnaJT5iFMpxNi8u0IW5fABZ6cS1pT5NJ3z+0zcs9nVWIrEz/6kB
/Tqjyx6QeP/U5wH2oQDdzykLy5zhFBRF2+KiQggQ2A/CshHKpL7BA+h0N3fSljKJ6NzC/6eaUH9B
cv5QRJxKla2VDoUvf9pMFr0TrZM2+WhriZix/0ydxsscbTWq6zo+WMjXAOxoRuOLmEebiAod2oXV
IauiyY7jYTdPv2N3N5ydNBjAhvZxeM5AiEfUbDBnNftozt+0Cde92W3YQHD2oDG3f6BxX9ocFxnf
k2L/5uONLAOWyFdTp1aeX/IeMYH5AIi4wB+xHPrulXgqS4XnyEtD4tWHzrlUJfwaZe7P1bYbTgJv
oeb81YazqdUUkWmHUgsbTo0io1ROTAyWKrPVGTUvsguyptlCDYjwzF0lTBL7AAdrdEcBh2J50FRz
FUbNItFGn/iKLdR4gCPTktjBRc+IMEY1oWXK3mzfI2wOw/hvxAMpmuiO8XndGAoecc4N8y3Nt455
HYD+OyHh2XXDFNRiFxQuyx4OBcIK8lCQOVASUpUNLExQkFNjlTVD0cR56VsAH+Uxbq4O1DMpLq0c
fICli1AwuFSg0pVM1dD12tNvN0yATtBRafGbGpORPUdIqQJMGfUiDx7doHnRyHyQ1lJXq3VqMrlw
wh2WY8IB4ZdIZQt5+TVzOpwh7hZ3L6MIgjkM2yusj1jPj6ryBFBS6TTIoZofi5+fsWlS1I/ArTdt
BZ6Kwy8J/9jcbwxgBanebFvnrYZLltbZYR5uhJuRGP6H4kPTuKCKTcUUw6wRjV9Md9M4V50mM8ci
OjCgY+YZWlsIFUFySPt9AEjT2BM705nbrPRTlELmuc1/h+Sh6pcQnZFL0Wodqx47DXM1VLo5XjCo
QfHLGPzJ+GqFv2NDhmC9LGi2zE8MoG6IyI7xObN+Z/qedFRDxleGf7YiOOSSJI9JR5z9ZliHiGG0
MfEk7oTAHMJh54z/HBIKZ5YNq648ddXBBaAFPs28IQQy0p0UG41tpLjO4/sw3OIAvQ9fNTnMLhQ+
gEWvbfjRtR/4oRdhde2G/maIUxn8IeUhPGExTcBJaLRoRzCsmaB+2ZS6p4LExem7t/mj3ukIjFwB
WuKzAJiqmwx+n0QtiRIuAciebqtpmSI1HnqqLAriShHsGYtTh8Gum3ypWZwjFH0RSoHpUw53XSOi
NX+Nm+VI/HCVbKAY848JDrE3RfHdTMwjzw1k1p6OhgKW4nTYGYJYFr453BtKr+1EqCwtd9xM7J05
wLpnJUpiKU84Tfg2zFeThpwVLereTZBFv2TBnwZAGuDxoG7NdlOLt6HGo7SsnqMWLGIXxbnoYo1U
a5QbnjG1hTSB52jaqQSxuNmbqfw42ZeKyCZYtXg4mXnj1mpTriJ6xYopUTqcVPWWoSxKxY2k2aWG
UUQvkVwy51Grq6vd6zLdSODUav5hQvlNzxoFyLShICy4reLwEI8IrbO9xXp6bv04/dG1TTf+RQ5E
n5w/Cc6uFhmPHiVbnhCIVXGMVDJeli4dtSWr7VAhBYc/srcKtrZpX27cCNFkGdflUg4pTGo0sGno
bilyU2wrINCc7jqGDHsCFRD//yyO2CIHmZCbEClr3KpLkyzimAFllsSXRslWTN78Vpz1HnUCUkOt
H2q20CasAtQbUCPpBZcjE2e+YAT/5s5ErpQEn5Hj+tJBoV1TL1sAg0RChlyCyAZXYIuallZlp0js
CY0FcBCXjCrOA322sK508MwEfkJ7fknEsO4zbRUG6l6xkKlE9iaOs51KL+M65mWeomM/9uiYkR3Q
uix18WPNDyI2GKmEO2hytxzNlKZNvt2oPgGDm56Vp6ch6y17PGZ9vCaOmNHptAJuSvASbXuw1dV8
r4IPE/Fe10EOFPMSgqDHoQRDuvHycqWq1kLMNmE/0XqYyxc3+iLQgB/6Vw3qSdS/DhLigHmF0SQC
kKDAtDvtga99QLvxSL5l7Fy8qngVYq35SKnORPduzS76xPk8GvabTLQDztqF3pVfqspW1XLJHUPd
rwwKSc8pH5s51B8RAe2q3i0dld3Z8Bh5tWu9WtNm3VwwKEyZltXoAPElx34oAz8zdRIFZy+HZBcb
fgBIK8vv1E6ErfQM0etNPpKCjNFCVm+5LtdBgWUJaZgOGgCTArsJSk6jOQ9BdWpK+2SxSlO5nGxE
z8zAXtv4mij8R6PFrN/4DlfP10K0/0h+h90wvUI62OlSrmYuqKB0fEuvNjIcRhY+xruR2HsioZaV
+hHyuU2iWqpJvTOnfyS9kf7hybx96XhLQkv/U5GBwpCGEJhqS9A7S/gnCxURHJKeVaeBS9JO/3F0
XruNI1sU/SICJKuYXiVSWVZwkO0XwnbbzDnz62dxHi4wuJjptiWy6oS91+7weBQFYBLpb03DhDGD
qQdRs1px1RQsgdroVCLtzByabnpSxFdIZxhUJTFnWTk8h+zDZaytdSnYUKckMLUe+TekUfs9+YCV
W0/Btu70x4jqUWUyh0ABgTMKWZsaolM+NGzBSDIPZhBTzeHPCYLXdBkvOIq7wGO5o3Z8gOuoN59s
6FcyxLzTE8wg6WuJwSAeiWC7I5Faq5psEbM2n2pImOOTZvCCZlBQzE3o/xkJToL51VLqDRKNTcjY
IYMwafnzcwSeo2i7nYpYyxZ3yYHSU3zVQHMzv3bN6D713U5vyAtus3fMsIyIqZXgCU0N6wFOPaju
LOKJC/2xnS/Hr58SVNZwoQfa+hZlN8W5DU6RM8Nbqvl6aKjY3khgxm/HNoSjhkppZMBX898FPlxr
HujcVj0RU/uI9zKKID+h5Y0MXCL1Ps3aLQy/dVSqD7W0vRhTXwXTgjiidT4EG4GyndwbfecUacvz
jyDCBrnpo/ytrCdRQQKc0F6EtX+OTHkK25TaFzYVwhbiGIhE+GhRksL9EBDeVeASbimKY+Gkd/Kt
rv1k74oE8ofmM7Aob2nDMDispww/uK6udJ2MAhso36wXCIP+kohvvR31lv1w8S8NyQ68VQWAPw5x
p0wJ2qKUShoQtdbdpzB3CslaNt8GmIQDm0RPWjlkjeZ4CuXf2B0H5Poju8r0YmBzRqfELBXwergT
4WujgMweMElF51a+JOWzbPCjLOurXc061UazV0fvzhBee/W9zH9DsSzkunNmoqsumnNWmJfJjuDe
ez43bFwHJ3PCO9qQwpBedH4aO1W3kFI9JoZ49pKnKZCebR+m7k+3sHVMn7lEFqaJe94zfTftbUIk
DlaOZIGnBdNByOmcRQqItJhfc4kyCP7ViF81kg2BAcnG2vcs7FZWiMShQltyyetjH95K33ZrR3Ja
UbwWthIz0UXBm/zLsugDAoMX4p00GOUjZvjUleRtKIJb4hhbKHN7pC9cydaH3tXrIiN5PRVkjKKl
a0k1eSc5CGSVhsd0PMZJ6XVmfTBLIsyTo9kcfJXInLm9VxGoSWYzarcPTG5RlfmmOaJZBtta1NXN
HCb6FijLmK2zUeGdxo7don/Vbj5OubyMT34B3iPyP3zhXzQV36btu2Mt9raab7J2vgOGQFsZb1Bt
b0csoiZ9k9P4sEYObddRqyAaT9GBBs+2Svh58876DDUBXyFvcoTgZA5fO4bOqcR0R8IcIRteWn5Z
0AIGSv/AunSUlamvwOK6FM2j970eMr/xGIAg+6xZRm79Clmmn34U3cVMHw0fnLToze2NHX8OznsG
51ADQ6isHdA6ZfMktUsPMLe00EAbL4n+SroduMP3MlHYUD4mCqOm45MyMP2j4qfyKqZ1PH05Ee70
73o6OJ2+ZpuGJtubis+xuUTgSayC0OJr0AQIT6Fy7fX0HPi3SrsSAoeBEFQzHh30ChGy3Fl5xPbF
t+4NjoVGY17XSbf0EWdZF403s+5DFx85ISwuMTYkeNFX9sk6RBsHKxxepAFlhsUyk+6OCDGfn3iY
H5iS1iMORWSXZbsbkV058i/oX2nvekbHMErgSqHes/+gL/c2Sw/qHvFhZqanqL8B4iXeO4r5W0u6
THBAVb1SaLEFnEEqLoaGXX3OfTySfDCmffCjEm4npV0c+FBvwVtjanvrFvo3iurk2Cg/PjFeATKH
FUGrfN0/eXkzlGuTnNlAr+pxP6sF2liIHuAJGeWvEgPYnAEwmI6PYZsY76TnUaEOrgZcEFarsA9A
eSPzbkwHuCVy8YbG62nsNx2h8/01mGwS/jiYYCCiOV63pL4GS70Grze3TLdtkNGxzHestzw03QXH
Zc781dBr+3BTUCQGzjcoYWG7CEiz+iIHT4jO60bQWutqVppshQ/YIDO6jL+WPd+fBVGI1t/qF56T
nj+Fs465syVa7K1y2K278byQoXQKt3NL3jN8Xkjru7DNo3tjwPpi+Rn+aYFlW/iJhuhfbkUTeD7U
kYgvxzjYdpGFsEH8GphKs3Gx2vbPXXBLMYaU5reMWdSSHWAyICt6dR+kP6oNpHCsCS6O3VDxCS7K
9k3Q7AlxQ63W7Wfu9VxOaNDJXaG4wC6L5oS5Ts27iz+LbyIru6MKQykXB7mMFXN5TQj0Sgwcw/lr
NDoYbgoyO8ZNxnfGwn9Z33kKHg18fOu6GMncm1lIsC5Fz+3DZjRxBTeoOCLqop5HXuk/m+KjSeOv
Pqm3iTz3xsOW5P5E2N/E1dBbV5l2aTKi8G7Pbf7bqRhn8j8V9KRDOhKspislzppF5N2CwyvwJgxy
iRLU4AOmbjBKFnw97yVHpUPhhW0qXFLgmU8M4z8cAFPI3sSxzlb+SgI7BAYsKNB/FZ77SWKNeKQ2
hCF2W744q0hzu/mfZLZe2Uuhzi9f3FNRw/+ArhQQsJGjEASPOKRey9JgxheUPbj4iqY5ts0A0C88
BksA6TJrE/86hlZkinH1cgZT5Wel8UZW+nGCjDfJNaRUhFc3GD4rQz6azLjVpc1u5ybky1iz0GZJ
MSQvrfk9IOiri/BcUpNGnB2+xF0I8Wka/pnmr1a+xe0vlWKKKGkg/aBUSdBzrknI3VYufdJHJ/4G
SzkJtphj8WySnWDiCRPkNfoRVXj9ZSIMK/EUsAEps+ce3KGvOC7kYT+3NpOJ0B/1hhOejfgnCaAc
LPa96WTVt0z5KdkeBMY2oxJvqTEGLzDhDKDOsgQk+cRTi1vP+VpSILZUo91HpecHZDsvc38plSvZ
FA8u+xUCD6pQHEZgOVp+hvQtzFQ0NUvsS4YFUH2PJ58bhymt+txEn+jVVrO00NJ8j2S91wznbLg0
Yek5DfuKiOAPn9nXrhvO8ABTh73BQ3WeJEYPHde3Qh0LGzmfZy+KaZNt8DHESRvMYnR8cM5UXad4
QHc8oPcbGNML/DCoREdGihQCi9YyDt5wn3r4dW0mIVN26RDCO/k1s9HxSbABeM+qOsC0nuKoXSd2
yJ3I2jzVPmvcuKQ33HL/pSSj0WaVqfFnIOerx3RrE7eCkI2x9r4z+HKzTdviJBqZhpCANQ1/ENMY
BH+Fovsb2nqjKPreCFg6TMxG0JXX6NzRXa+18ncIGNM7n1b5pnCjcJUfRnkSiEglPuBM7gf9w0k/
0hAAl20166BrTwje2YOc2vm9139rm0Zp+RzIdaAUXGcTrv/iXnNj1xiAYqKeUll6jfD514rlq/dS
S78Uc3oyWn9TDr3XBGJVijdDrx9kd67K2doSDkZxjYqUTDNtih+sxVgxjB7y+o1RjJeZ0BqDqsiK
37RxPln9x6jOP36NS6tRgQb8JtZH3X3CFzzqwbcS8MaGR3aCSnm3FRyOxispxLBsRq/GFVag0Cxm
Mq8L8zyKt7Qmgq64B4whFMffx1nlSShcDQsQNZKbBpBmTN1Z9rtxGj5UXglDtWHI/wsc4RH8jODg
O2OI5aQN9WbolsFBiL/lSdfajy5qXTkV3mgAswqCta50bjUsicIGXx6rp15uSwoIdtFEa/CKACs+
d+WuwiiAhuGIAgDRKKoPOLbxjKco+p7ZQmR4PWM7eLLQSlYxVDfjRTJgCpbNKwHpKN4t/Hc1jV3T
5J9RpQDGYF8F7Bc9IrVHY2IAENtqGSKYBbDtcMA/gDchj/85DQyFUbvosfIOlmunROz8TCe8TiJe
JGikufX/oPx6ib8FMEw/B1oT8EpVa7tF5Qlv0qHMiGdG8ryIvRyfTAdgLy1VJqct3gKY/s0a2TG7
0PyR6/PGlp/Z9KxiNyfJdqvZn8yO9z2blaJ9UvF0pvT4GZ8J6mmFjbKyY/+9FyBR9TB4zHnyppAl
H2QasXFUnEruTYtOKH1pnbsWoQBgXR22H3Xxr8AqMZbDfmiOFvl3dH+IoAgKKME21diLw0IwtDWP
JO/tck2HJG3uZ1AcWdbuU7wVWWn/FE2M+aR9EZUYN8lAh12FM7dA4dy0Jt2hOsQFzcRAtM3/FQhF
fdIT35Y+OaF/ikW2sVJQBHSFUP1ZEA+oFVnFsDQm5pRPcjyLjhNWq3SspnP1qxb61alwpfRw6mh9
q5O5sPPyjMs2hIowWtuMfCuEbbhLqscki2PfzzondhvvOjURZOjkeKot7Ll1D02YzfwFsaEXWSXZ
HeFToDpMmqN/bTad7WJZoxFMp6nFSzRkh6iE25QhoSvUJ2GNFiJk9S+Zy3BXsSjS6/gYRgXi7cAH
Rua/9DhEOTksfEbhn4qa2nX6ehPI+UAIDnkWzpnQXyRlaOCaMeCEF9MxalsQzrV/RJrxM9lY/XQn
RqXe/EsU5OEFQE9TL74RbX42JneoPYGjT6sOWR/NW89iOXQYDYKkQRQyd2+EaVzTmiDB3Bd0f6Wb
hcXRBKDjjqR2YnTjuskJaSryK4sArulKQfU54rAauH9pu+VOUdh++BkxTPF4DbKBqWKOlGSo6PqN
jAE1TpZYA/tbK5e4oboU1IAb7mHFzbXopdTYrzZ6e2lHwNuA4BtURZLgiMQyUSRlZynFY4I8SYLg
SIjXtGk7az+Ibj8o42FS1T+1Hn/mSL8QbnnJTPsoQSamDCc0n0za2n+vOxIIO/soBHeMVFuE/tol
qcePqBbPEuEaBGc8cLWKBDZBQ4N83a+is1TLF2kQZy95vxyC4nj+84WFwMhkIoLPNL/ImXf93vDs
oYQfSOKq4IprRg4aZvzoXUIanyFNfnNBBV9FM+vrvDCovdrTMDEdLZ1kp/WE18ST8eYoQcV4WN+U
uKBR9cF5UdyUTOVVJfUjhp/3KI5xw8KA5T0kIq8YLVIp/JMDC9GgNxb5hE4/t8qtCuTAcZpdZ9tf
hGgRQChxuFcHOMwOYnRib+vsTWPWmWqRABxoXxuNa0OyaFJyh3V+miFsFJxXhkoPAapDsy3ynppF
k1eyyFQ7/zGaqVdEzxUvNZrTGgFX/46U4VUjd1tLnAuotk0p7E2lgvyIFjAjUQJqdrDU4UPkzLcW
iALUR7sJDjpbffpwVHuOlwctnI7ELf/v4eD4xiZAkEhC7EgjVxbq+8yeFO4vt7QxIsGom1K6bel8
+Yubr2AyDbyz8fQsPyCVIugH28yEYC+b5DEKUVGxDyb8o/QgbINZQrgRNcFfLqi89YoJlXTOoVr+
K6YRu45DzYOvEh9Zn1+jgQWivXQ5Ve78Sj39CRErINx/J3p5TwbzuTGQ+zZMEMFC/fRTNnqz1V10
UK6ie6paZ2vFNjYcCXs0pxchqbexIFOYPcthePdSt7NNXpjkqvn0XzD5ZYUIOEsc3NOgH0YmOjrP
Bs5f22EAwiuGNFv3MkGCicDfiAYZ5Jb/Xs52zvOXeFWoQQaYNr4DH0E1XxvLecvU+ajzfY4hHY7V
ZNXeYe5BTQvfMchmrvX00yBVW0Oe6ZjGqVNU8izIy4jazJMy/bW06g9PDpyDGaRRZNLAWWW9xZcU
kltU3aq2/lKcaKvX2T+kwo9RpQ3nPvmK624j5h4rpvhUdPUyhsulkmVLozWcGcddypnbX82Vh90R
KtcFytPgcEEVRv7n1OXNmVDmTsznXKXMVTBlw/NyF/G/TTuom8D034YZTTRxO8j2nnVAkRA+p18g
K8ugFhZ1VwvCavh0ZqJ16O1Y9NdcH5tIpq07qY6+bmMI233PXSqkDdfKt97QkZIJbRvFh1HhOWo0
M9jIZPixcrz/42QAM8hZNQeRvTckLXc8wjHJ9VDFK2jwR0dvdhx9R+rwRgyXBBWUHOvW8nTGqVoh
kKY4BeJ5iK81WqWZc4gRsWGPt3IGAWijBYFsrhNlovA2+H5H1AompGEaJHELOkAEXEdBDF2l6V6I
K6oQPPNo+RllhVjCjyYdd3ZEf2y0iQkUOg53RH6K1dR1TAKLU9v7oxdGSCNypFRQEy1XMAUclOJb
qUYImFR9o7qS2szSCR0HDhM8fevA5DCfK4bazCQSw8vV6B9KLITrDOhAcDGZWFmkF6AoO+TMI0cF
82fCHt93DGRA3K6ZdijbCtxyb+Kx8AzhI5LKUmSUVHKU6AdaZbIHVL+JbGT0ydxvNC1mHqm1uvPb
zIJuFWtJfC1wBnqapcTTwWBgBnC0TEHHjvY4vJlOxwkQRE5m/CRJkuZb3Bamws6jlP6RH3i6LJLn
pyyuvlWTjZ2dI+we7QaujKVYG3XENTEV9b2TfYtpn6ihQ9krL5pJRiBsg1Z8lnGuv4wF4fRlLqLf
LDX0L6qB7BqOfb9VZQuCv0N+moYAR5qG7lIgegljPqROdHTkJiOKXGnlRo+JyeJ1/Itmhmylvry+
g2Fz0gro7hqveB/Hwwnr3TGzq/hi5g3IGo1DImpKJhCsiLB1w4D0nYQRcxo4/Ehs79peNdgGa6an
Y6B8UvPox/CBQ5SJWOi5JH8rluJD7CNN00m5vxMTnBn6pgJbd5d95Yki1nma4ax1hnY75ro8dv7Y
rW2LelKPQnZrTd/nn3JGlpsLxQIahCBpGoiZLGJE+kLjW7DJRV+Po9neAVAUX5UUwcm3zIXWqEEi
xsq076SBmtuIiYiL/Ar6n9q/aYJUgl7cO73bqh0HRBhgnscto1g+80JDvsxjflGMiCl6pB0xo75C
jFq3ssXZQKc6gFfRh+p5trUTobiS5EziiaIREEpNR1okNh96l27CrH+kSUUnryiwav1jSZZJA5+u
IVVYcg66U+28NzGkBYUl7uKf4ZaaIbTFT5Hmb9tpAR6UTAHn0IFkA5wp08d9joE+qOOPdgEsjIPb
avZzhTFEa6aPnI/YHRZ8E3J8jIJ45EXIEcJVuYpLba2lTEfMOb1oUf/wFfDhXRwdep3YzYBgChiP
Fv0Y/MgMHm7XY3+qBUsBUXKis7m72fq40bXi4o8CuhLiW3ZN5r4p1AfeFEqXkJZOtPOpNyrkzAZj
g1ydDgk/ymgZJ93PD40ZfLNLndiWZdegFWzeCwyUNTXPkGcYbyq5m8mOSjPl2UDenJsKYREDMJIi
hwQ2l15YyhdH6fdTPL0yZt/6Fss/abnkFQPX6Jn8WMa3sLIdppZrbaY/TSIIVCDIPonME5kTSBUo
1aS57xuC0OqS6I/0EInmRbTxPkmroygwQMYs1xQVpW+YtLeM1NmBuYoRMVG3wYMhXJh769zGCLDb
9NdsM9rDeTeO7ZajHE18cpOV4rXVsOuq9Dkf8FlBTihhhDkzG09kkCnDsowR1tpxrJdWyHbl4Npg
YxOysolZzEAG1Q0QrYnR95vZYLlnqDEUpMio98EYnwOoTRRRgLMILmAizO/N+MRyc+zzST6dkA3j
FpCAYvFl9mpycRr21rghQd6oqDEiv8QyGw/Yc6ERdKa5T/gXyA91vBI7oUT2SBwkA4Ik/oy76jtu
p+d+cGYo6zkVbsT4ewQf6Am8yokvFkijrA6ZqTIgdOiTHQWeMOk45A8xsJGJmR84wD6tEWxoxSBl
HTZUwolOaTjr/mebmfGhKhUw5aXDgjNg/CotCZ3bJ0inmpn99N2jbvmJUFBxI01D6jLZ/ek6W3Fr
U1p7SOhYPHAZ0LgyplQT6M0cVV948glIgWdhoJC1nQ5ajY3jSfTquFCtX8ZoOFuiHtdGEaGqKkMD
LEbJ3mMZjTORY9rzWZskyBgmrR63cWq0m3Y075NGko9T+Ru7r3VGriYBbNZ1JtQsqQyI3TQ9eoqJ
ViccBCVdFOj7aLIvRj/uiFc6dLN6qLMMQ16+5GZPRztKf0fZzWurRQLO/010B6lhbMR2LIxuFWI6
1mDDO9aPnajVsyGoDouy28dG6WkkA4FTSAFLAJ+vDYvzKCAsGcFYZ03fijndmmk8IdwJ0Uww4WsY
s7AdRNLch8OHpicIsuOnmt/yWgVG/GTAdSlD4nHEsNcIDWWrLZZAPd1mR1Aq696Qr6Li87GasnTV
TAOVTwPUDNFPlTB6hUfvBVl4Z8RlMLOmPpyj+JrU3LPtwJZgSI3GmynIGb8ynYtDhEK+gaAvrjmL
hhr5zGC8xFP21okWZBcHcq05BzIafpOeuMoGn6ff8DfG8W+upR+4IJ7qRjvOFeVWVGUI5iacfp3e
4qOMJ6+oO5I50qUH3xOQcbc4Wxb1CowJeC9bKBDmsqj9x9/2bmT2s2gZaOACN1TnV7AWI4pr3YWo
Kw3nSR8J9tFavqAWE++qsLTt1BeXaGz2iaocAcuoB2ecfqUwdh1rYkIWCVxoVG9o4m1t4QGblHTb
LJNYJQWJznAYY/+vPUfPbaK/JMAPWyPcIx11sd6jMYv/GNSh9LVewoRALoVsGIQL5yYYP7Wx86mC
w5tuIFgzgXx2FbZyDaJvkAu29O2u1wuMPMXJgcZCI8HHw3sctLCqTGuv98oWPMoXqUAfCWpfzOLg
y3xoD2LscV2BNZyRLFm68a3qzaNYkIIVuzmSFz/gi2/ntNyMlsNevgTWMwdftSTpg8UCnPHPFlXF
bKl7pwPZJtt+ixWiZtwb8qNCLW5zAQ6aORclWMdsuaYM2jGKBerloDHN/f4ppib3W/WQ1wgpqgpj
HIoW/5rNU8X4LjZ32GAYoOOoApLigzNeJFaonBgQ846uzUp9tYguyVhImBAW+jzZ9pnC6NiQF9My
DC9wgl+VCpK5/bZtl6Co8JTJejdi4lGRrwaO+byMPIxZ/Z0CDQNj8tdWv2YUHvuou5djelVHsEaa
ja6XT2mjoq9V5/TDiJxtjuaVahG5LiDdEP5uBKbqNyRJtGd4pFfoY4ZqX7CScEzoqTO1U2pvcrS8
Je4YOXHOq/lLr6IXzeWuJPhybpI3M/ZfZtPwgS04T7xCkKsJHUT6KkP1kjKzZqcpLlWm0tXSpqeM
6KK6+SK3doFSeAOdwJBmH4WFPFsARuB5u6adcahG+RE0JHPMDCDTKSJclI1+Xn4pU2MxNFdgsjiH
IhbwdP3wFBasOGSySWLKYzanDMDR3SmrRv7mcDMNNIXli9Kh3gUL0GPU1ORnnw7PVTg958p4p8vl
oSiMF6OyN7XU36yYRDIFL8XA3Vx3pjuPwlN6bCet377qnfHS2OLgy2nxapIhIzzm7D82p59Qwa1L
InaxpFkOcqtAHfdaOm1Vshls0s8QZ6GdbvapLfGwAI8uuJ7KxDkraXMoG8PFJnUIobVUWXcAtHQa
6eFGdIHtEkWfTPypDkmWRJujV5kidGrsAWDDE7rCYt7WOF0DZzcbNKFWaZ6djkNvVBo3ZROjapBv
chR6pgJVttD2gc+au7Jdw/bvJhEw3hShRU+N0jURUwyacdJiKuGJuybK5p3kfWjJkxtT600PAVjN
qMsJQgKy5WIfcvHa0K8ZazOoPrATrrl0t73R3JeEWCv4jZMHVnacRs26M740Jul8KJ6PAl0LOIZ1
5roIy2urdIdSBdUS9A+jaW892zcVo0IOZaYoRrBMdBHMoQ8dQ3EbfvYQDTxjKXY9EgJIFmn3Q8wI
fVB/8PZtAkCemRNwTOW7viw8XWNuM14jlFk+c54ZJtAMGbxWFj61uXVqJPh1AJcdFUNNCAHz6tGO
Ki+31F9GS7St+K0w+CqHSAdaNybRL06+R2XmksA9XfG6JP1oMiXwiiR682MMrWPIwJZxMTOmgQ21
JZy7WjQwgDGTjhXQ5JB4JCcfvoY8D68ZIatKXHE/TCQ+4HtEW4oJdaxnUg+cr8qqd406evk8fWQ2
a66GP4KFFD/nkOqYkP3qHMbqXkn1e19CORimAk0s1Y6wuLcLBTlGWCnVHX82tAcG3iRWBmH4OfUJ
sPSMUTJ8Glcs2dWlgn5TKXAs+THDljAnSqWUyk0z/GuRzlvMXReJ32cFtsLC7oXGNAFfq4z5eOoj
cDMFWrs0qvMd0Ke948DfIs5cNAhQFbVs6XkgNKL2L+1im3XmXsPasK6BUo85jkStTy41z91GU1gQ
9bibXS3togO9+F8Wop3wuzzYNkOi7Jgzotqz0p+472+M+qgZEybRlVB7gpAiE4F23+6CFOzW7PdU
jFlC8mBv7EtUPm6ByXxl8mytdMHuGstLxdi4tCk3GOFXCZFQAzYESuOGYnopKZC3hSQAJe2OKlfg
6BHlPlPPCs1r9tZW50BsZ8vHYM3qMXslxH5V0YUUFPhDx4Z9gd8+TQwwqSkXUFGHIH2K/yrW8CBi
fPCOfv1Th0cwXhh1fzpyrZoKJBd3tnGHAwZQ4Oo0N4FoivA618bi1WrfCVbXYbzrzS2E98fApzT3
VnMAgNNPDzLKyvJCpBc96ITTL/0chw0MyFmyyzqHBndgSfjipVQRTL8nupeGP71yRhlRwfMlc8Iu
n4L6VUmXf9opwyvZYoYGNb3macI48gCUlZaUvNbJwu+QBiG/S1i6qYoSE5ZadSmeWWShjlBTxNGu
QngKSEdwhgEFP4InT4TXWDAAYZqAoV1oqGpW02064k5JOM9fCYeU0z6D0wqVxNgR3BGk24pNYb3p
TY9PvtsbBXJcr6pPQ7iL//EftoQzTdsZz6K5LstXdv7TYozHM7szShLEN611jNVDgBvX2g2nCGeH
Qy+wzv7geIIUNGiOFLcJXYDAFLo9oaggaoziZJn7FFtqvCW/hF1DmH8scQMKdof4PNTkor9QXsak
9zn/zPjF6JAgP5ktCPfoCd6SZPPO2onIoPRZXgTZFFSmCGIMl0qORTa8Dp1I9ytgMtj3XXQNgETM
3w1hhawi9E2KgEZ3yTPCRcSvb9XUcyeQuxacBH28m2TiJczIaIEa5zJF35rcMs3u8pXovTAbCQ32
KvMc15/tm3zWwkuo3shlH65srMZXM13zmnPB1DsFvXzEtXUKUZmxMcq8GZPbCN9hA6o2M95HwgGQ
6zAtqDNYqw+4WmlyquZzexWYHeC+VI+EM6P/TcxnfNLrtsR1Lmr0Pmxt+Etfuuozy++aeVEtdtrR
z9ihnCvPfszR61oRChbKRy8f3VlhYLc2Jo+YJ43dIV656A6e6mEWZ/kzQFFEQK2jSlhXeKJBwE20
hI8ct3YIT3ydPFg3zWAt74O6Vcuf6Q03FVdClqH4YyGFBZ1Rltu+tI/aIUoWkvRK/uvOJtdYsUYp
ZfBc7/N+xzoFVIrau3x74HNxlrNFEGjzNryN6l8DtxQ71eg2Fm5LAkQ2cMZwd85gGhGfkrUM3gYP
a83t49HXN/lGQbrqjj/Oe4EhguZZnhEGwUlmbuv8sy68I/3v8h6+CUgiaNC2iGk1Z9XdfdQsn6yY
KnCrmBNbF/0+1n7H3oorOGagNarPXpqvc2PG+4xA2q2JZhtFAOCy5+S7Svbmb/7A52Vnl/hpudk5
B1Gn8EeST0cE/F/zCo5d2ltoQPlfSOQyVwHJqy98WUiwmtYt35AEd80BhxhbtGdS3pllDRYXM4/z
YUDh9aYgU5ldRv1x6LWo8JCbWEgtIf5uFNIhvx20PghZeEUueLwUYP6odQcvhs88YI5Ei3cMv0gh
MU3QXy5RB9TZctqkzwpTiwe4GVBKpDU3issUkyTHKtgw3WX2Cn0OTQ2zrbXN6h8E2y303ehUY9hU
jzzwSvMVhQfa5DqEvr8OTywPC0+i64eSXRwqQqSrz+k29jsjIi3EWyDu3Zp1OIJfHg9KJVXZhQTT
S6TrtOdHVDEULjGYSqomWDxILGBtzSu0kJ/ORxBuloAEwCAJEcYuTKjmDvUeScUE8cpDm73wtTOv
d9zM44mbX2TBu81TxrwTF82m1V189Ka6mcK1SdRRjoPiwXxEPJTXtuBXOMAEA9vKn5zy28UnKPHg
Qp5Sh4HvVm0uzXDSk5sxbcsfOKBY2gqYTSiWi4NOhoGJjBQ1zSo99cvfrJcnUkpL2FdgjlY2zOrl
8VCGFyJK2A7w0gfH8VsSS++vUUQbMfYgdEkr5YRaCRVlH7v5T64f5Sd8siTZpeZG4+kJ11jLkTFG
39Xszu/86WD+RsyLkdf+MK8Btle/okNrjH1hb2ZE+99EIKbjeoYEcjCqnSOf0BsxPeBvTHhYpqX4
pqRniHgym508wW0uKd0f+TvWKmyR6HglNxJXTXWi2FgsLM0+7C+y5ekQhMLI7diTE1x9RxA6TZRz
QDVtz75ZL7wohngCbUrcPLLr4dNS/hVoYluOF27uEyC8TGIiW3jJqAxY+cWGx2jNunZ/7IcgrCMj
kenfoO817PG1/wdRZWt0NwUR7VJ+PZU0bDU+Ahxlj6zaWR8EhHkkFmZLkuuqJwxPPYvqReMVVum9
rqK82g+BXJd9nOapIXcesq5bjrqajBkeq2yhHDOW3HbD1r8QcbdE2BS7FlwNam8fQSSP/k31dya0
w4gm6KOxPybzlI0HJTtUhlemp4lm0UB+xDP9peEMtQ58PvEnazKcTViTQKGRD832qWKm/0/DEUML
FJFAWWwUcuBKeQ3QovKkl+rdIABuvOdiP2pe2K2y6cAo5ymKdhGzfSG/NI5Lo7+a8XGKnhRurnb6
bgT59N1LawvGSUvSgUeQjuV7IiHc6pifh8MSKvEsxE8Fu0VZG+x9cIFmK+2dYWP2pr5SQZi8ngCW
z8Ffgg0LZHp74GEo/8C9lMFZ/mMkljMQxKe/0AxWKmYCqi2mVK8SPdQ/Io+qYSPDA0NWQifw2i7r
IPr1if3IqmS8n7n1fXg4fwow9eYSOBvr2X9qCMstT9GjaDaQrQoWsVfHfgrESnYoTlc8BBg4WuAs
zbFst3l1m/eg1hO51+dLkrkifcV5qLb3HnbMW+LvG5sncgvNTZQYWTfKsSefCgET6MvMC76ZbU17
bH85RexrN220N808/sfReSw3ikVh+ImoIoetBALlLMveUJbdJufM08+nWc5Uz7Qtwb3n/FGHRYi3
7zVL9qLi0ZGlTETIbzQTgbHMMUxMK7pjZh4vza26fdJtYBxMbZ9Lu6LeNp+YwlQkY+QUwDME5K8v
iQZo5UcxfInmFYF/2G4mht72S37OPtdTcpWtTamxEW3jjkf02pMlEz7q/tE8+Vm08scgNUT8y069
+j66CUWD6R5qR+MqXyFeTha4N0FgIfXme6DtsYUC+LdQH/KtwFp4RI3KgGR843hRvg3/YlCRc9Qo
thM+ym5DmJ9cr+XdnNpxS97FnghY4TdN+aH/NcaKx+MdvCdgkWOSDOSNOO9Jolgo8kF91wfPl5Hc
8/JDjc4ZoiCTmPhNn+wVDtiWXyH7LsxjZN7rw0QeDUeNwpTFz8ZP3WFUgYOcCMqhW3B4+f+qWV8i
BlS1XZ5uq3ZdCvVCepjvrQJ8eZcbP1CA3CxUS47xzpR3hrrBcRgVBbJwcn03db+XOBxY9BMCP+tj
B1mfr0CMweAnc4UwXe5WhB9HPDL6Z1E9R30z0iQSO1SiIlUkBkKRb/iRUm6jHh2fRHKhm4/3PFwy
N5EvUfb2W48g30yo2ugRECBg2BYyLUIGplVIKoP6i3ObtgDITm4nPBJ14vXfvXVgYsYihaZ9wGg7
o0Mkb8ZGP5qh8rWwBBz1CJOxLamnQtvKRFsiFAerCJqfss28SN4UyOKnuX+GWPvkeD0GW2vGfgX2
3j4LkJHpGKNJ675hnMFfa+iUFQ7jdzabtIllD6EnXpZIkU9S3S5Ka1k+8AszL6P7hAohNvzLMF4E
dvesWe1GA1sRK86BZK+9dxA6KK45qjrl15APZYno3075l4wq8o4RvIHOKb6b8KQS4U+HhTFtUuQp
CAkAtB/WwzCWNZLRgkvai648WD3OWzJyuF1kmo+Z3aP+qw1e0JqEHekHi2Fwtq6GdBvLA24o7Z9B
/AOGqDWnVT8TBifu1D+I2YIdkMRwTENQ67xKOrtjm7nppYpX5B3jOoDn5aKRIjfnDUc2O16r3CUm
i3lMeiuuVyNnmQDULJBi80dU6zDzN5xouzW45H4K44wfWcap0O4kmiio1ZF3E1UcbxePO5cP7NT0
eSDIYjjU9tLEXCZ/M9vKhsu0QgZT8MyFv1lckdVPnS/9K8WNaUGOj1J8UH1+A7pXABDH4xj8EDRC
p0AjPTrrYvk7nWEfyTo7thHThnuTsfv6hGz6xV0MHwXzVJHfjSpxGklaNuWNOVAxttV0IEs7QcAs
Ta83SBZH5HkTovXuGKU2vACdvMBtKjVb1JY2B4XkA/9ZYM2ZnEi0FWmVRTZzoXCnmGvB7PpWCwQD
QxpknTt99vGNA0oNCXWcEMXxlHSLwt9n/hd1q4htLMNOm0OvEGUEe/YcuHF59sh20hjNiFKp9oK6
mX7kmnywbSJsRmYOelgDmwAI88oSMbeHkXsS2YN2VZVlxAcsvrC10jI81ecx8QrsRIFEMo5dZrZI
+PiNYi9z/BCBlEVp18g2o3kQXUBc+uApSgcqPXrlSLtCI7Hm5l/gVMDXxOsgyAfU1zuMvWLqoQNd
dGCxTvMBhCQ3FqYkwmdzO+kiIk4ZxLujSAk4gn0g0cYu848RbLOogVOVkMF0Ygrfj5GnSjTZoCmd
27+GMsGs35fvWMQr9PYVTcehrE+j4BnlTco6WpdoUhrcYYBN6spVkn/WoVcztVAn60p9uxiItX3r
mAd61YWZCIsSUQeHfq4Yy4pXpTKqZV61u5RmQ7O5aQRwWfW3bM3cF6SyZ9sGwQfq6fys+l+5Hx0V
KfcCSbFL8EmTdPaFblbnKaa+e7om6rehmfabhBZLAdVJutdb/ORvuzKSILPGGPir+ZjPp/cwedHb
7SARXymdVAySEZZTYkpbQvnwrMx4/oMcR5r0MOruLyC8LZ2OqvRdjQd6hI2WvWBeC322Thl7LOhc
61B0XmBg06Q6Z5DtUsTuHIl/Qjjzlvk/ada5dLU7FsVzcplcyulYKuTv+gYFTwVCRckGBlvoyode
qUe1G24TcZGLJq5fetpBG09nbK4886zaZdch+K0hoMQq++3Dcp3kYcryrX3EUUK7WZiyPdD1K+n6
lxhoD+KcWEeTx4iYHsWN6jalvJ7JlelN5NChz2lOjFFb71Lz7aEPH7CYNDMNGGknWf1UBPEkFP6q
G9tkq3ajuFS6AhQEqK0qyx+xm49dR9iNZdIbNQyKvIK0kx8daYxp3KLxp6EIMiAPKUruGSHPk9l4
7/pgnzkSP0uySJA+pXK4JYTuJAz9SkDMrtUZeSKNO6CpCIDrxXbb8RRrLzQxNHSTMABT9TOE+0ws
ee0SB0tTxS1JxlSVraaafOBNToosFhFMwGmdL0bA9jRLvOgtLN/p7Ya7iyARx0e1PInn0LD9VyCJ
u+4t0iULAfIW+LRZlyqdiUf6WCQJGJMMiHk5UPo0td/xqDkzeQwyGUZ2nX93MCt4B7VTLh6E4Wr0
d134HIRjKrh5Qk3NGe6+0o+huU17p0MH9c7G8Vg2yuI+T6diuszxKopLe25ujb9OkKOPxJBn3/RA
IVrayBjGKAIlW664JOyBhd6vC8kivx56FRED9UoQKUJyiljHEnFF2gmitGcDrD1S6brNoFm1o6Jt
c3XNe9wxFb9/MXeEZVIiovavk3Wtu0sa916uXmtgtNFVqpU+bRvzu2k/ZsEhciYS+HK3hHlHohOb
IrEM/zDTMxB4YQeA+2/YaejBkXKJPxYqX3MtkkXGtdkMhJGt5n5p8c+WsvMpYjXitV7RPbICee1X
1TcFflcozHBBe/NX9Uf0y6V8wgERHq3vq9IVBlc9I7QEgFmTA/Sn78XNeNQ3w0UTF+ztX3G8pJB9
hbF63BQPshfTdbuKPqazdi3X0g4c8USolt19MjfxHuuf1PY8/VuxxZtgLqsXykB7Ip6CUks72RIj
+0r20DtXsno+6IF3xS0h4k7xh6bIZmZBWnEcHoaylBmAl2iJmr+wcUKGO0qYMopU7eIP7ARcd8a0
uEQu8UXqJ+2X1iXaS+o+I6Ig3vYvHdhvZf7E38oeY99ysPNLZtOh4BjvaZEkwXPrKPvOjk7lJf0a
tuyJKywDTnz1b4mnbBFLbboHzhfhaIJ4bqo9WPBd/a1sZcIrwqU4X5Idj4SN4NY2F8BCu2kv7YjK
W1JiFC2olgcodlU6p8Zt/ooI4LmBL5s3GByi5QEkglf2qm1u2atwMn7rJ12g7Vr8R84xx6O2xHy/
xvFz1TwwpI/4jC0OC/WhtQkWXJXlhtkLq57h0QY2+Vd+TAYl/5uxd5sBbaCIPKlHYiSblXZm/KND
JSfyn5y6n+BmfMGCLjHm38OraTf5kZ6jTbYmDO4vuEXTanrKq9rlJVsVe3FdOqSEZ+UNcBOI1j9W
p2E3rMyFyUihr6zN8DvuwbhJLuVccNt98Rmhh0dluB1ChzaynJt2oa+KDTXfNm9otywP1QmjxUkn
OaNaIqxcG1vqTDSn3glXZjK+1mKZLKXDO1rih09be8Ov/tV8cs3v2r35Ux5mgqFoIVlQf2db9/gg
wUCCHyx8+BhH29MweRS+QBU0muJoYTkDUoK7vD3Hu5qMbQfQmeAOtCczH5WLG9Jpd4qNOjO0sS0u
rVV3z7yZHmg3/6hs4EZcs8WO/lKdLeEwPWbmakBRRnC7OUQXOngchstH9aMDfqxA0D4ob/yZn4Un
uoMTfup/03ezrPZQEbBe5VZ4CPvA0b/GIxCMM31FTuSFP2T6urON6GzFaC5tqrW+TffFtsIstOAD
2ZC1tTEOhZc9+nVqc/m6DFP8pkvaelzWLaC5+MU7eqAMx47Pc2wj1pa9gCt6F9wkp0bbuaRme40I
GXYdduXfyAfupL/dhWJMRwYgrb7n57gjPAvS8su0f8yj4iL49N4qNGd2rLPykFfvShjUQ1c0+YAc
i4o1dYmtUV1rl3BtnlH5zU+Ib/LenspTuQYHHtPqgiGeOF3Fi6jF9EizVFaKLW15NxCtbuJDsq6d
caHZiAQQH63yVXgl4cuj29IJ7fCPiQtuESZvI7jBLbulD/6ii7gxOZi0VbrSTpPbeJXH27wvn8Yu
XwN37NtP65fDHBRxMpZ0Xq/KXwB4u76O6/KaLc1b4BCoQYo0Amg2tru5prX+791YsIwcy6FoLVow
uq0AizAKubzCJL4e6mN1iRzfZlJkykbKiBCis4ef4WQ5vWc4xNL8Fh4GqWd548ECQ+4W40kCptul
6+SATWilvYhK2gInev4aoRSy7AXIp+50TvDmZ72mWibe8LZJr2fsNTzHEt7t/Sg7gsPnBBGK3O+Z
ftWLU37VKOi0A5dZg944IMLyhP1l2IWezvrziyklptTU5nnmpmdShSP6MvjjxJmEjppvy3VRrd6o
1ab/aPq90T+oHAPhBWz3b2Ad0WbcRv8KF0/2V7DHvUso8oXh2bTFI7A8qxZ/8DN9tVt1bRiLeut7
fFvAunvhDDzM4kz/BUp0uIXl4KUeP7r2Tx5WsgyxjfEY5ddZZHl5YeA1Imfk8zhAexwIz+RDv86r
yKtcwSmBIRn2t/raX1N6EbgUinGtENfSeKQPzRuc7M0jkV0uB+PJdcrGNhIDgt5Ls+HuunvHiyY4
iKBk1VE34gZPPc0YyLY4hqi3w1AcgMGu+6124VnLt8FaQt+1QrchEpbEfgeQ9MfHSdpEEDqkNW1y
p/8ngBb33gBMLC1TF9T4rVeyJzuzxwqwbBE65Gm9eMiXXGyL/mUtU4Ds7+Jmkv68GR/NydhQqxhZ
SF+WyUVpnHJdswQjIlpmZKHqe91wKDU/4oRHssuRJ99QzHukQxPsXe3fECC3B/Swumwbm5SQkIcX
8NaRrwoFIQsIuNXsoVlO7sDKAKPMym7wzaEI4P0sDuVpvDZfOuUXfEumI/NnhIUKqLOX1/5OwE6E
gP2Vf0jb+DoAGy8H3geZV3+NoeKTFbvrl5j2rb/ul6URt7sMbNt6qJOA320uhoY2D5fFN0JSgwV/
jXbIrRTPkFZj7KSu9i5LOHDI8chs6nN/4MoAP1zLdvvFusSbOl7LkwVv8a1JkGALmYmi+x7SxeSg
Qk1P2UPdBMEKZUOMRBOT8CN8/6UXKqUydUPcKOsr2NoiPxbUHuyHe7FEOXf3lYV2yI/hUT8192wP
5watmN3hu5C/jJXLeQrMJ56inZHa7H2X9jI6wRLkKnRVF9zmE/nKutqhCsYJ5Ior9D+aPXnZKYdk
XlprHvEVacjoSVekVffjsnRHNxFt8aPb4rOc3kPTgkYTJoJ7uunWxa0/s+reOq5DOke5+B6S88FN
c5lX5U45hvBGK4ljc/YGZsdlwmMxQ67I9Mwvyl/rg0AWP9xMyLLO2cUgyonK9cRuzlzypPwcgQEX
LUPHRGv0MgJkCZbsvS6Y6bzjdAYb+mFYWwoecam+C/XMvVLs6al+X90KSMOd+cYB1OHIE1zeh43m
mj9kd+3eJS549W7jwfzFf4ZuayKtcWdcwheHg+ao9Aotki2x1Ha7TVfEpaCjYcr9IrdwpWxYv2ST
mYOEPsj3U+lmtooU2eNBmO9AAyTzkCkIc0bJyC1aU5jksUtHNrZMzuOtxbSyLBQHRCADQyc8ZGHR
BLaotqKLqWDFTRi6wqm943lHp4aAAmMD0YISjPqCkHrpI3iPHBxlaxzMnkS58d5Hd75IOPmodMvu
pO4sBpv/f+eSU3Mm/P97el+d9REf55Z0ITSRzBgkmi14CEno4jNajR4HSEZPzLsCl70BdhUwyv+h
5QblpCStm9/omc+u+iLoR+BQmNOXD2T4juWEDUX4m53Fif8t9Huyhf816IU1HHBMg4kdjL7eWp0T
IkARYQ3sfnRHYwdwTUhvz636kYZrUvlhESGcog6xnR1zIN0HqBOvPoAWt7lLi/D0nEnHhYbP7P5P
+it4n2+IEslOIYkAo0PJyctCtnz7AujWpkQpPM2g2rwaEuzRu7C3S5a0EV0o6tWfjJ1VvKM7mc6N
jv7UM/J/rqP+22f+xt3+JFQ5KjcjRDwee0O54tJXaWAl99Mwn2KzjhBIh+zzSspknW14oGuAtckv
Nh2+IkUieTHjmpTp6DLHdV2DU8FfaaWxAD3PL6G1BxspBrBqLBwQKIQMaaO0pKRVCw5DfvEHl39M
o1ef/6CTn+jezP+kkGmysLEKlfLeUPHQLfhPJ4SxlfIgjxKL6i5OT1FzaMZDNJ2L+Qm2s0xzLxL+
Eg2RmUO8q9CThSy4ZsUFBc+GJBwip/qwGtzmcBEa/deUrGnmSoPRlqbyZ267e08SQdZcfYBhNUBo
kJITImVuQspWRSlnJ/y9FS6VNV2DUSejTFpkZJT1UIjo1IBT1WeY4oKYTzIzUeMNNesWXp320EMI
Ug7kFmL9KVKWt7CSMcRTk+qAVxhElAGdo2bFP5NobAqx/LKU6mueAexqK0OvhPIwkyjTxny0DcVm
o4itK79hUxQygUxXwGRSyGpSUj6BnzYWjqqmnzV0EohMLKE8KA0hilOCTlPslF/RIPfLGBVhRfzp
hcikZTPKLjlSvKRRJxxo0lT+UoU/HaflISd3NKvGX0EkJFGIcBOE/tMsm49cpJVZaO+9T19ro2Em
DeWCpBOJJIqs38XUiJa0JUUKCldNq9ErRvq3kUH5FubgFii8FqM6E/o0tVx0JioHZcicjtQWPwyN
b72GFROnpLPpMsvtqtevPqUaRJn03Am4x7SWkazDBTJhyVQb7SUMzRsBlRB9Ui0UDaeUzx4TP92m
w0YUhXOsc0vhjvO6CeNWPU8oTnyuY9OPNzM617EwKag0z4mavjIZNMRPlK+efkghbs9aOW1noor0
OAD803yEoPo0IpXkDCjwvB3SUC+3ph4Sjdc3dGJH0FaWtUmoUPNr8xXj9ZUoUBml/p+qDB+J1JPm
LALmxsKVQP6N1YDMZATAvON+RiRG7/evR24dQD4F6D3SuSK3ERw7/Go0DMMzIcKtKK1H7a/kY2qi
vz4gR54LXejekRNg/tq1aFPKdAPOqPYYqtyYBSGcKRcuD1UMM5a0GtjLadLY33VpkcrKeoi+lIBu
pKr0eqsnafOzo28s0l4iJTHtaHnDqCFsJZ6BxK9oZsmA6wzEkyJ8ZSZXYStsRPJ6ksZCFuljeq/w
CfzGJjABlogJpiNpYLaqd44sdjKNrxIn/CSbhGmZvJdkn2gGr0fhosOmoT0i4ZBFrCscbIykvOis
jXD5bXqZoCcRRqL0BwEGxUEGZhGDraKxNOrZ7mMq94xgmSaeHvwrU47wWOAUrq7JNDLyHLLK9KZ5
W0grCfa7FFEigRmU6xhPhgh3HPgfNUeKDIsSw54IGRiW9k0o0b3y3wF0FgF3fvWnmDEfwoz3QC4q
t6y6o5GQIlNFSrFEwvys0hhWxDxytu2bcfLqSdgP9NNjfYt3mVAdFV2wW7ndxk2zlLTwKo+IRrks
A9rNsix8Tpr8QBWJdGL8KKXuC/swRzezRWp+tBUO7vz/UinYBu4A4O5zqlJoPBDBQCztNsci1eQi
VdT4p8dtMpGIaK59ZhKf+EG/0xiKtnl9IE1YzW8zieFWn65U0j9RE+nB78ROJLxPCTSnaWh9G2b1
bfACdsZPgE1II/2B0r5DpJK0xWSDbJG6rb3k8/73CQV9DJBhdUirU8UPkGrXmiJMFP8sxQTYqtoJ
51TWIlyB0k6EzxFfEXGo2GfWesJ3CC89q/Opf+fpknA7MxzT8A0Ei0WSFpdFGRpLQ6AGuq+oyAMV
K9iQY8mrDBQpuhfo2PdIXtTyfY0fj50j7x7Exa2KUiGlZ+2z3PjKr59ZWx3RgajvJRaRFLpt7qg2
/kkLPMWcAsXjnYZUs7YlY78M0B8mY8cJzHReH0REehG92pL0GXO1tjV3bwbUZr1x2+BeKu9r8UIs
kBArdpV9KVADTGLZvW9Iq2DFBRrUexjXo9ijpaioV2d+7j+1EMt3exdhDQxqrDuRJzZc024Dl0h0
53Fiy8h3A1ubAhTN6yuHUKKZQqnMp8Q9J6BIlpRNBnWV6o84QaLB2ZIM/2Sd+GTt+CZmS9Sm72py
7MLsukEFMpECrrS3BIuIwHArGN2XTGyoMGRLRWKQSMmghu8Yr3m4ScfiJlG36FuyFw8ICwq+FgW6
BP//piCfqom/JdBDoDA5/BEJzjXi88DIMGo9evu9AAZF8gJY+FphqzOK+tiQwDgGOQY4YiAhGsfi
NPUxXqGXPLsSsjgh+IwUQgvbg9mSW9HtyWl1xIpsMfOZjoGNMYG4DI33bgKwSqoZ2zP9ZSK2OLUS
iB8AVC3fnInfO21Nm2g/ryuDGwcysbtmcX0aJnSoGELKIPwyVcYnQf+Q1Q7PWom4Qov2CfNj38l4
4fBLHai24zQSyA18y/oD/GWJ3Q4SJH8+kMIjB7uiZOHBqow2N4q3xWhuymR4SLL1SXSAG2XmvLAy
bNNFBqQSIh/Lo0ei5qSdYcckthtSEpOHFyc+2cvPaqC+QTMoRA69tJx2RHJc1Xz66aLypWrKWso5
m8nmXpDpuDXKXrQHq73VBs41rGxqUH2ESf0afNZJWYtWIvNlQYBJy7YwD18Jqod3JmtOwwQ9CTQ1
iHnjaPQjlsBHxHYg4qhPhArQT3uzUAZh2r20JGOVIYhr3ERIcXeUhCGBeVuCdMINJYVszR82oFph
p6sjAulJK8I0e+jnnLf3pYV/taLuY+jdEse8NWq4XhnDyNhvy08CaZGmVTbBBezF9sAlwpmV8xD5
Mc0CnkGLUWr+zERSicptTBGLtpxWbBwVug+8j+1F5QMMVlO7Qa6Bu4NaYJou2m5Vmue5u+rKJfL/
hdRwcaERngnZqmHOX4PXEvc7Bhj9EWYRCSjB6ED3bVTey3e/NgFrm8RyaZb3kR8Be8XHCjew9hQt
tEcuAX2LhgluZKRFLTofyeDgMyVGy+9zpi5Ig/g2m4dYPQYgzkxM8khu9HGCR5qtDzKJfIVYIsqR
333zw3grAoIJMov5Y9lNRH+eaFljSrH7ElnypvF3ueXStICHooBrRGs73nIO3Rw6Ut1kTz3bEHM/
lLvEIod2GXL9z69a/53LTU4QK1v9qgI+RCEhAx5/oy1oww0biyE/RjIGtaVQrVTtmMAJwCforkqY
jEmcFW+WrrsCv2cQ2KbyG5Guj8ZUciEN1Y7eg8RJup2v7Cj6dgx5qxV3qggWbUGxgLVVhY9avSQT
Jn9Paikv2hIkOzR/MiBunlHqiPIl1FG+kpuU8/hAuJBFZXEbtzPZack7kNZ6T6s+3422lMZtL3xh
unxnL0+rgQ+RA3NCi6sNHuKjmbmyYuiBoguhDjjEy58KoSYb5cyWUHgsMg2Zaqmf2XlxlKAOkl0U
ejLLU0a/KeWLeLsx1nw3BBfW4K5Wh+FWtSkutjGMLYb60KTqkpUJTlkY/w0ho79/iAI8ye+JBPEN
1bY6zwK5HOMqmJ1MvmWksW4bfgwGdXY74lAW6POUNUpDnulu4s0D8mscYTwM2tYYtqL2jiclEpmp
Jnsoa/Ev/iLaxD+jAlZDNDfkhK3VTbifnxHqoAN2HivBPXXA0zEdyO2RQahRVSCDrLxk9gjc0T1c
VBU7NBB8Rr4S2C8fDz+26s4npMaJi8ix2yDGZrQ0bPMv2+QfmDqoFkXFRwJA7PTlZXhpdqIjkXOM
xmulBz8PGiDEppwOMlPEF95pM3KptsLCYAZYExbNb47oxWaT1V3+CECayccI8kp85rxuSC/DN41H
iNanRW25frnMBAc3A5V1+5TmADzizXL6DE7dQfqpj+YvsewQyfdoz7cjnAvEhvmR8raz/ld2JE2D
/4b/EDBRNLVDk4k4Yj4S69Gus7PCNetiO7IcyR2f5N9qtnSSyKwEo9gh+QYSnmYk819w3nO97pl2
8vRLEI6ZaauZU3aOprmUpc6I+Omk/xsoIRA/82Qjy7u0YAxcGOLmnVrFuLwY9zI+tqUFX0MtcEbW
nAt1HtgzEgLwFEDjL1q1y09Eg63g0KaMQshavOUDo00guiR8Z5QTEi9eLah6CoiLXHHIBplHjSB5
4xtO03cA6ebtbD/U5DqiLnWKZyg4UbLLg32rrepkE+euIJxq8Ui9OWBEwsnku0i1SP1q4X5Jz3iM
n+8JBcouXRPRJ7OTiAyOFF0fMFej7SxoODBd80vRLgqH4kGcUKdQgEqkoGN5NE4zUMaUSrj6Xxi4
vCcQKCTYQkaEJ+1KRXKwpPDBlZ5v4fcP/I/5r39JO2Fd2mBIKU5rQHQApeCZHKM//8zO1fwx7Zto
8VV6K5a0YBYugDfJHHzVQ7xo/iHcZFOj3g+joL5WNu1LoUybFL945UvLTEGgyzGCvkQgguune3Bi
JhsNiuFVMb7QsX6ZmaETm6Cjdf1Z/eN21IDvX+E3VZouoqpzeM9I6P8LvfBcrZrfTlwg6SVL/SRe
/CNBtCTiHlBPANJVn5OnrE3kew71jeI59nKKd5f8NIaTrSPGYuxigcNqpJ2HdX7vv80tXWMg4hZK
jwVCQM4VSmdorh5f+rFZB3scBoyuJm14/O8PEp/bHqLOuign8x6+UwvhA6RzgqF0GXiKx3+AAqZ6
g6Z0MFIVyjDLIubKR+VJwtsDZIW/fd5J3nxBYGd+FLd6n/0buLpcDSME6D3Zoj9k893zbeuw4nk4
jKkPfgUQbjlJ7MOidfgovsZ74Ap7aT+8dMuOv/hGpat1I89bL9bkAux4Vf1Ts2KuiLbU852ZQsLv
9sI+ZenL7mMEf+VImO8prOeEucdRPR8hqbJN7gZ3K4s7DwDPorpXNyOrGiYKnMsOI3fKAWrzjvY/
KNHAGejTIH/Qh9z0VBoNNuZpiHbavKQGcZVujJPvddBX1aa+lcdsz+++hTFoODjQuR55OmOSM4oF
JhxOUfSoqLqP1J6vo1f4wAT7lp76n5A5MsrvzbSLjlAIwjLcNrPd/BAlRnL/vv3WXwJCUK6LTxqd
Zq98ASkj41LqleTm38MTd3GIxLhyinP9+w5p3li4zbCdnMa3KXCBADvap3SckZLt78PfcmUc2qN5
EhICr5awYc20opGVRx7cnGDA2bCF6KYwpYFV/Q6vhIOLoxa8neqKe4hWf9HRbUslto+SzcVOI5F9
s4gIpjU3YKegrTowY+kyqCqTHRQX9FhlfsveDw4Qx6KcLm3CmuiRUGHTgEuDUjXtSKWJBnOhgPoT
T4YFv5POab+s8daEVGH1CrJq17I8BL6JddF7t6x/hmgFQxFUKxEFwp3a60WochRvEvOelf9IrvPL
Ed8EoVorFDuz6RIYY/fRD2m1cbXSBr7u1Kb+/O1eA4mByE1sDXdSd9DDf/1brUJy6Vcwr9Xw+E4E
7gXEdG/dtKs3e42C7xxFKaMV8Ll1E/urIt1JYFezvZ+6XfqUcs4IDsNw35CzTYJcv870Y4RLoOPW
HOtL1cWMI7YEaA1CtlA7zRk7EagJtxpcEPzNpCIt/iO91zWqysaNPRawUD2jI1BumZxwywYQe7JE
VVGHkQ6FCDRgevGFkmlorxofpD8g4dwL1qXu4kNHpZ/U3iXlRuRcAjaa58AfYBMtrg6FrUzwQ3Qa
Th/8EMySj1tDbOxMGeyCtoqhRl08sWUrFX4EqVx2/1jLjNSd2OZqV6uwcq+j1qV+aPygUoA7N2Ba
Q82NMccB1Y5eZoEY7GlKntCQge7Ik1MDZL57DHgH9G9Ru+UYmX23YxJvTmrsIZlKRW707Nqd+1ei
ewzio+hEUFiwbu1ICh/tRhARwd6vthaXsVnvCukszUhNIfzegWt48HSF07MgjB25dgTlRSQ5Pa3h
xNGX+78zzQ+hmtkDvyh2cc5KiClawKl53mTNp0JSupbaZTQ7RMO7rckebuSeaNHnRBdnin6hLV9B
vSnBbbuDoJ4UEiGQ+da57f+8fRc/U7YC2/vBj0qYObe1tmYr9CW3+Rp3+IFI/MYohzSjyNCUuO3Z
uiGw98HO3oiJqyCqjmxhXa9EGlkeUNe8cNWf8KReIT/neLNIMDCvTKnpl6XbvPQTZBUL4wnRI2Yb
fvB4HfLYgeb+4xWHzbmOdI7e2VUIUgGbxLZEL8zbqLUI9s0uPXeb+B7gyGOM2zJLIQOr1q3beUCM
kUKhNjHj62bCBUyiA4oK4zF+YD/J1sJFARDH63MPZNv6CrAknt98uVe6TOHjQfQ0Wz3jPeyFBVca
MRb4Kl19U2zVDUQLtgWn01yRYptDt/KfvYtOcyRs6hpsoboQKeZMkDgb3jpfeIOZQSDfQkERBbkJ
HsUHeqXkVeL20YPF+A8VAUZ/ySaghy3DXwAYJdFSPGc7RGbND7xd9qnCjJzaR++m+3dvGZI1IBpz
QVua76ASQ6DbwSZszUP705PveTAd1ZVFD1V3g+t3Ed8pv+DaoO6p4dr/rlyM9hiEjmDN0KU1bvRp
WZ7Q1axLLpcHZ9zMs36mUZMYpxgduqs7pIAi8OJK2jReviMnoXnxPBiuetV/sv3bIEkSXIdwQ36x
/sXqytrnuTM8gQLahX5WPmlnuPDcrzjRox7TFZ6HN52Dfm9TgKs48r53IxR3iwDdLfnp9vAk5x5J
sOtvzcJOd8Iuvk37oLN5sgqnHZf+nZH/XBJdcWwP/io4kRXJIrluDiaZG8vqqu4T7v9XeYjQPC+j
M/RgstM2dMhhsMS3eOwJcfik7YMUohVUleBVMPML+Q82nO7BtW8jvjnHJ6nd9leRAvtlt8OMKNyT
/f8fwqfMZs3oMX+M6/DY4TF02k34AxQFfa6eU28CAl82m3kg8HTZYN0AKklOTJ/tXaNeiDhpRp57
rGyJ7CDxWikxKbidCbW8Cu/4OON//Tk9pB76XGACksUqXsN+OiuFdmpViv+AekJGQ41UwKIyD+Y8
uwnm8BgvQxR86uTZDJW6E1Ek+KbkKsl4r9R95J+bUlhF7z9cwTZq7IeRv5LZOYwi2QnkVZkBQnKF
yEKUe2b3kP/j6Dy2I1WyKPpFrIUnYqr0mcqUL5kJS1LVwwUQ2AC+vjc9eZOuqpYyIeKac/YBCDnX
Jxcr9wiNo6d0nEYWqGNCoQ8V13jtTbjRH5GofayRUhS0s9DR6r1KuVjv2seGFgpY1rr8DMVOM3pE
x5GeDX5KaLt4CiNHsRH4DHOCPHjo8n1rI7a9z3gwzM5ApkNTVH6k9TEJboOK8CRwQNJWdYSObIfn
SBxc/ylHnJWW+5HWb8EHIB9oIotyl9EdBVxv27lK9oX+U7eMfvW57c62RXN0gQbldad02NndG/Z7
7W4C5nNwUSweJ70VjYU/HgDzscjOWAZMwCT72fbBNZBJ8TCqB6GJLBlvaXOebAYV5znEpAcCe+O+
IbCm6l6lq84GYEcLsJ7e0b+U06le4WlPGbouRIzAzOOJdik6WdEBHONOx+c1+KVLUBQfkFYDHCDS
dWYFQK/LjLar2BUgzsVFvQFZoeJDtewx1O8JGIXa+RHPjDH3FJE0Uhj5GDy4FEiS8Mx7JM5+sbpa
ljUHm228kLdugap8FyTfifOEqadh2VqWhGZcfAp4eZiYOCC0YUpi2h+V31senkDsVV7zhGlfg3Mw
5q1AQUcYRRHuM/soiXcVOVkHxwgE7n6QjIMcD3WpV7h/BzmTFNFvMwHot0r9Q7FmHLBNgIRuIY4p
qd3r5kp+xmZAYh1L1jpT6bFfyQhwXVe+fvrbOmGwjR2X9Qx82wycgdOE/KJ+852p3iXXtOt/B7Po
n9YCpZ9YifyriB34kXHdnozhrciNLB5rtyMso/DfknbOTuNALHUUJeALwi5GLcuyd871v3yefUzt
YwAMyk9ATs9U5lGQkALW+AFGL13WH0TkxAd7IgGsrecGWxOM0DUiXO5TohheuokFZKZb5+9UDi15
vgPBdQ4F4mD7495NGiQwGRYuVdhEzEWDeO37GcN9DUrEabL+cSprzrvSGhLmmT2REI7r+vdRaRJz
l0Woq8GKy9PY1EDwlzqFMC8R2ngR7Vc88SwEvUdObWbPC9t4jv/BXaw/Zems060akhtDwAjrtRrS
jyIfS/IVTfenz1ubnnGOxN4joG0XGSUe8iYoISepCNu4DyK+i8RX1ilumcjX9ikrSTJMw4xBnq4c
omBF0FGLqqrIxaUfamZkQe0+tGGPYAnAMWNaplXco4IhkztlT3ks1aPyCAkJHc+qNwm8O7ZenX8k
qpwNwJBgaZ5I8jEZPPopd6oXuxyZHBgGcsmAh7Zf0ZFu0c8nLVMoTsH8Bih5yrjURgAVZVm/DlMW
0ZA59FJzwWiDuIPmkvaezQ81VPWHqwrwt0HR4ZP3/BG1YDU/145G4W+DDGZQXVW/VsIjibhgSvkH
7JW6NAVW1xxqX0Y/2TSrx8T0uG5mDQnazQtqEm1Lqus5yl/6UNFmaY94DyAedvPVBtZqivSjYwdV
XtY2VYKjJUWD8uhP+A/Ok6IvOXebxuBwjIcTKBSBU5011J8uaSwGjwpYnisGzL4LPsdSheF1rrrs
bUmIf1RT8Te2ze/csDxN/N57IQ2K6Xxb51uvHp69dHQvSywGCz+lbsotKTkGbXnOaVEV4UrxIxX1
s/JZry0Oab1t3gNmmCx+V8rDvLaPs+s03TkjkOAesiSnVZ6DTaX9KWYGCG6tdkIIrlLfY/iXduyp
4Bq6j1ag46eq1sz7mqWZn1Oe5F1n96SE9jiR4wUwEvtagIOG1SIo6ne+OzYyNkjrk7KAnDA99vZk
lsbbTlT5Y6plTCKoAv9UzQnxeuNP47NRgR/I2rWW/V4XC6ovUDYTkWevdgY9toghxPP4t0BW1qTC
oLNv49xlD20CzCGqjWTiXhDp4YYV6dAzU4ek85ZrU89qjdEmNodEx3sLLjKmMLl60M1UXEabb17O
ofdjOqf6ceKEvHgnZOqGIYVk3kavemqp1JGwIa7HcES2PFgEw9kcFI8Esie3yFbmavLIOZcw8DGX
YsLzs84crLjp0GPyunmBMGcdkgvXhWK8eK013IjY619F59XoVjI3ukhpBnT3M55COFgoX6hVY5eQ
NSZ3AaAaEFIkvwGt82LtMgz044/ZAZpkTw4DiIie2okKQeJYuP4ZMpJ+UCnAU+DFfnLI+Nu4BhwE
GUmM1IwkWTGbPWSUBHG0p461PADdXD3LPpteoMd1kstx4AFqEZDouqZgGPLVqqNT9zSSG45qj+zq
yO3q517Xyc1e0M7EbIa3Exu0Z24A5zAOYN9h95IuMozOaXQzdFfgaP2zCjOzT4rRv1Z68r8n30W+
KSN81WZJdlU5m5+8nXmq6zSOmFu3IzI8T1B31tHyPHpLew2HGaLsXKGRKoKCtmpwjqLvhECmgQ4k
aLry1qgacPmcwG/QajWamRLLqmO16lqaiQkTbkpwMkAj82PZINVbDHzHzPeJTNA29LDMTz7LemaM
Orkf6aTiXUGQ1262Z1Qs8Yh9V6VZg0kY4fzo+ZAyRngRfdvB4Uvc5MzRySCxmqEt3TV9UuCKXnI4
UNZIkSiBWMTuGiVYaA+NYSof69TStC1ZaZ6bIEG5ZnxOzl4R9WgKYsy4JCgEW0a24xwLJHZpncH6
JrEB1KJmXNco68HTY8jOnhx0r+iRIaAgmadE/Wv7rC72QLbMMQ1LmB81OW6BrtMnyw7R9IYkx0V+
PNHq9LBfuEIS0FdT7b/DNFqxNKFgGtTnetq5Y1pcpzCVqGoUq95J6vBClasxO9fqgRqG7WVHmvDo
BuxDwgIWWjIGLCIL47LQoV4aHmfHVhEE+a47yLTr952ycQ2WkAHKkZjHDWx3iAPRzK7yDoATXZ5V
gL0Z05xWGeov6ujCQlqTtSESwdhtDsbDeju0gL6QNtSACZjG5Ois7uM2QbpmkuRgilEfmhYyLyEC
FqfUjNzPnVihyoK3MlFYjIxe8J4jYckYtZUivQqIzrvSeFgDxqS7r8YBy3jd6XsI2LyaC2m85Job
+1vV8TP8reLNiyP/l/D2/gPoe3qyLTj9aUD9nVASHGIH7VFjD/xdT7A0lEGKg18RiICHD770ndMB
hLsrSKtK79rabSC2Dulbm1cBxpfUNBenlekfN07+M+ig1tIMf6JS/OlGsj5LMvPZ+8FsHSLP0KmH
LFBmUn0Ujv2QMVmS/ORDVu2TPM8ODmkz+zwSTIjzFjKXa4/yjWgmeW699ksEvbwnXTQ5+mM63vth
hg9rkCxLmIiESfyWNYtg7CIkCaS9JzCzTSXagtE47taZ2lXpKCWfdN3P472n8/Gv2/GubhpHEWMz
oQf5h8gq30kdfeVp0GwHY0Cn2WNAN83xcvOyRdbHGBYSTsCCPMp+ZOtjg0vKUxxdPQ2Gv0XtxUVH
7cGC0MWjOAy6vI8Xr9v7urYf6xr2HMu9TB1cSQzlkkDgVUKx8Cwnkic2ceu4hzxl6el2qTgxYot8
Qt4cxJtJoMZTNwWYaDSS8jovh4cJDdJdqEmK5PE2T8CG3afG7YdDlFT5ORoNo4zc0Iq06fKmtS55
McrcYN4yM7JwhJ1D3ZMDK4uMfIw83tl+IHchtHGgf651H0tgJFUep8cuiMRjXrEQg35V7yeg0nu+
+3WDUPRfTjgNwDGS4LhkDEpcERi2OJV1WXyYFeFc88HPYfhLGFX9x1c1fKxq8v/z88a7EdFVHlDt
qK9uYiKk/GS8ckG7B6cDaCVUMW61acuzNJ06LJ3pX0M1IzpOp34TgEFF5zTJqx05xbn0u+LiaJaq
0WAY25BK3lF8T8s+TVwoxdgz30ODTy8mnm7D4zG+LI75bgKDyckenB+Yrfk59ALnHLRrm+Pze4GJ
i36sgHlg4wqkokvoJkRqy26XtCQuNS6gmdYCj+EVfrM1gRuSPdOsrYBL/DS6xk1eWw4YMRM/cHwg
QsnRKGN3RQ2Rk8I45YX1Zk+eRLvWqfexIGawcIR1mdyielogAm5IsXhJEMVcejtNd55XJMdijqyL
TYTrvptdWupGhf77INP0g2jX6VUhUjtYQkQ/aTaTE57I+MgrCZfW03xV44QKt5/K+Sj1HP+D6eg8
hO265JbVAEioKc4CWex+jsaICbum22cs8Fq1AdmBrmdYObiDz5PcTBPXCpv8ucq50FM9+j8yycOH
agl4zVN24+R50vliabQeZN12xDaVMACXUiBZRQ1mWwvNYwjtFRxKx57HTlLForFtrecqAMyPFKOI
dp1kEoiOxlymwZ1B3wYretKb0FLgV5ZB01/SBl1qHmTxObS6P3M666tJsom2P1oiWNvpeKoUCLU0
BV9pO77Zw3J3SbFUlFGzqX4p2s5oK4m4q45tMjySIGYOY5uBSh+aSTyRaDbDoaj+jlVr7Uy0iL9F
pZKDDVr00qbGOTMzeQljSz1bQzAdR1XTBjvc6E9ZL8sfkxc9k1KJpkrTsDZMcft/bdqnCHYjwSS+
q7OPNsphL9AIf3O2AB+x4+oW04W98+gs24ivFJODb1CW+attxi/HMyGU+j4nMWDb06R8eKqOLlOd
scqnsJ8R9WowRnLGp6rHdS0inHW0N1A9sfcIw8cmaPLXlJZr4FncB32W4nx24tc4xxdh+bFP9q6r
HxbHck/TUCY3X0vWVbndAjGyIXpMyXKJF4d5FqGdYDry8l349hKw/7Sn57Svp49Q0KaE3lIfTIPz
bfBXoMrsOczZ/OR9CUMScEai1kFhs4rTFuuxzEEGGbtM2prO3wNew5gkQufY+jWhYY6d/kvijKSw
rAMD5LX9f3ztHs0W1Kqm9Vj/RYNi9tIUON4lQ+iGOItNKgLSU0M/QYhWNR9+ZxXH3F58QrgTrksd
LL+WU82vXcOKtPI0EPOgXp6qEG4/Put+DBCo2oBkpmVkHRrWQLucuJtfVOlGZz1I95GL8+bqYPpP
FGV8FTBzmY3PNhpeyhZvHlj9TwXC8D21gdoz3CJSNHMwyqMdV888Yx0C+eXfpBB7AfLFqLqQBeIu
KSYJ5LP3dSbn51CUrCDtKiX1BljHOMTRNR4z/6OcTHXJjZNeI3t0jnmtkWnm5RpOQGUQbMVMcqsh
o34XDVF7sb2BQ6BH9enV/IZtMLefYmpyYK2rhDiIYxzKHiBfTmTGBjMMECb+lojc39EMySsnZvgu
+0A+DH0CxGeVbFfd2PyhyAoOXTPi4JNRIAkh8us3T/jZzfYQaQ1pAqm0Stu9aYd03xT2cpRegJkG
Nq+ut9aoQTCJXNUfwnQa+VHlfXOeM3BptHtqCrwhjcJcAVyCsXLvcOGi/8X87ePZTRf/b0UjuJkV
SYH5ZMJTO8e49Kr2t0hqsR2mBhxh0psfyyectMip8Tl+oaV1AIRiLXiq5cLmM0Sc1PUsnl09U19H
6gKuWv4L7TR4s6Q7XGLRthhcoGKQ90XKJd8yLJyQyZrtWN69kkmJ4VVNEDpWSihQ756ll0cEm+7l
b14E3oURRHQi1wFjq5AkZ3QPo0xfymD852XtX3txeDTIadNtYaDpoZtZalShkqVpWCSHsrc3dTTs
p5b7MVJESYK5vrPHBM+Yt6dS3yiYV5NXvJdLxMLeJi0OCiVhqkg8OJv2wl5eSXugkGin+7CdQeTo
4amyhu9aonSpw32U4CxcUu+pVgPUOUNtQRnV7EaTE4BlumIXsqRxmKv5XXwLiZTviuI1IBRg4/Xo
huYqfuiz6jd2EbXyIA7B8uISdhM6HGaWgEhjnxWsYr7C6d5K53vQClDq/CPhYrsYA0fQIvgMLCpB
cRIhaes5XkzX3TtRc8K38Bon2amXDMe08z6E+E4XebJuE1LFxIKA4XXIKB3iHhBLuOKQWc61WAau
HnM/Rkg9O1YOsyKevUAuNQc9TRArrhQiYjw+xrp8bkosizOrN1ZsPstkzTvqDd5T3/vHym4ulsIt
GLWM1iVkT2QT0YFXGssQyBNyhm7hxPHupe7F1stb4QdoCvNNHAY/qBMPNDUbufQv9dqiCbZWEXaS
dN4PiH59DGxMbPbMEYbvKBUbWMAnRl9UsKsuJDYPPa4BT/UPZTqcaQJfHK/9FwbJY4GwwFZYyCf1
7C5Jgrs0xh7qY8WVXybtcBfkeIx6oKiO/bCsCzT5z0tXNF5zGtQI1ugx770DWY14lhmv7l2QVUk6
HCxUTBp+MbJel9n3CIPUG8NzOJGI5L+Rz5Paj2AkOywbVthfbRR5MlxOkcdOk6yO8ZVxBUwNnzdA
bic0E8uHE7x39k9YEUWERPEMpcYq73uxg3QBM/M4kL4+LseQvmKMdphHWHKRfYldxGHSUE7/pvZv
C1MtelLVG8BIS14EwQ0EG6cJtFFffLWoiXx0TH3jfaYsi+1KQkJZ7lQPNJJATbtYDpIc2dL+ygRh
mZ9uzgQ6fFpKyGJb2z72yY78ortQfVNAoxJ70M6ry3ogZwKtdliqXPu5JsiD2pX0O/1bgzXNfhv9
HS5cENNDrjFYWLy22kG0AR/4p3DZXI2arXF+XOzy04UsShG/G9oY2bd/yJHdJXh7GXtTkxDKtgkM
kwHJwmoq/7Oyfsem1E7gWaIeZ0xzlsFw78RIBFkb158pqekZzDK2qua5BoxC9eO8c9DfZYTz6klT
PLMGAFQ3BWQLNT+uY64tnvkpQVVoGEQu0SFE1c3AK3eRmpnV0dYMx6ykBl43HGhc/eSWTmDffoB/
H7DhbB0QjGOMKmO9z9RKpf4W6DZii5W07z/k6W9k8BahfBAPK9pijQLozcqNh4VPtZVU397inisw
IAnbW1HHB7csvIM9NGzA5Z6ShFc5OXIqlRxEDDC7tvq3NP5tzsD94Ce6JnydQTicMsjDoTDfGayF
OHe3scVyE5ldNGSsVzNiRXmHoxjLAVleKUOMgmuIcTXt88A1F4OI80l3kDFjAwQymGKnGRePG5xL
WZ0i19wkJbxZvG1powCPBmr8cv7wsGNNQjCpdq/EGn4ujnuVmbhIG0dst4ynQZp9nzI0mPnbbvJV
SoefoQg+6YwflxXxx02KQIlp94Bgf0OB7u2EDv1LQjY83CTxh4x3dGtBD3KH8hkzuP+ZdqCJCuXT
kCwclE5jYQdlowEmdtGYLVW8XMgtXmfFdNvpJu5xyooKrHUWXt1IcFWG7qvvrOrQcERQxf04Bl50
Z81xi9AsuIR9x/I6aG9GESOYjOJuHKm5Sr889iJiy9y0iCkJM1ijhzj2JiBqmQIBIpoFem/4Pdv5
UdCwVB4G6DR4sqbkoGfDFoq5UTZ5q1forcFKKAzHaxoFDGZTCbOT7ikeRXpKqgZCev8U1zDf2v5j
NKBwp2L+U0Xe1dP9OSZVkOYT/r4X9x23R7DjZPqtnfxBJuKxn9PnQXaXMSBoipnIsQMUnPXs4GzP
e3Rz65TLYpfSrFMxHAOruTFruPciJFUZSc2kb0Z1g7RTY8DUcfITw1Q1kH5sL/9UfvmajN6fnGCN
u6nqD6Gtj16PXSmejqGf3ZPatmW2tg1JHrH96tNQXvCc1o8+kMIZw4Eu8BOFlTqSanyKRkC31FEb
g2KzicZt4c3XcURdjkGo59nhPpEITgsBEpBLSY7x3uPeVWw881XN4kZoksijZGxCfrJ6nRLczbV+
SclGpAYIT+wAjoLH6s4alx+x1Hxa3mvtMhePCf22E69iEhswQ4y37kRGCm0vb7RX6r9odRBYe8me
3cueJM3XZdBnGvOnRQsIfIiSfUbaIa7MHJRw6AYvkx3eFwHOEIfISC1vJBAfvDE/jTkUrLa+7wKE
BDo9lCVAOSoM+qtTWFanriBip4I30y1rwu9KDOhiFl3tWyoZx86oaZqF4bF2v8YsulL57RmcfTOT
3ijP/aWCOobd/Bar5CglK04mQLtOqR+P4yvwmq2MnXObokuIWcR04Nup62sAu167AneH/p+QxUsA
hm+KbWTfy5N2+YOCa54oTZLW650h1ulc+KA3JVNEbjX94Ao0oimjFVHVv9lMNqA1ti8OGjYaoXQ7
zt5K5ayPg0o/rACnS27Lsxsg8iO8eyIi664TlNrK3lER7qhVLpZlTiohMbjiSSnIeaPj/3YtApTI
uTsRI0jN45DWXjRPhOdQENnoBWBos1Y7OVHyowzGKnxo3GVlva2T8q/Klxsd6lsZDc+6i/FfW1DK
DE6IKEPvnDKgUJpENELjjmnh3OnuUc4YXhMDO8jznxYKeh3U0Bo4yDz3I3Dm/5aqelQFCl9SMY51
Xk1gJ9sfd1y3SrN3JkH3LLr2Lchj/6pbyB8+279NGjARaQeGqEmc6oPhJOEDmXeFzXfkMUzC2Mcg
oRty+sj24srp2mf+tvaQlUSze2zmjKpEiH8keClCrzj8WZAh7cCR0WUk+bXOQ9Db484swa1Iczpb
9ufT2voG9qeUcKJkAoM5C7jeInfV8HsRbMf64kSK/Z82T1PJwNzOrPPQ1Og9HKBGCcJSAVW7y9n7
tpgGch+6fVxaB7lwIDe1u3Oh/5BTdM0YUHD6dMkzvYzzY5aBK7Pj160KFqkR3BR4RkWSjUy+9IMa
w9c8sg9YUlk6jOabCd/D5Eg8YomVbml9uLsz3W8qO3/H1rtxMshVxJ/PidwFkf4Jef3CxN2TwfqR
I+3ybfMs8P5sUm9Se80ICOyp6a+hxH+fY5gOev61PGLwgkmDHb3gVV2mi7CRj/rN+nXOwdVYq7XZ
YN1KQTmYfHpvc9valmH2OClAVUV6pf349cvsw/HnYjPW6IEbKv3CJ5CG/2X08t/Srf6bulYyAh5/
e9E9egE+BELh+Lx8QcaDpqBd4dyueRhjAlxnXODkUYJdQkVLcQ3zYGlfmBxc585Yd2XECGhFgFaz
wR2zLE+BZyP0778HHfZHZloOf2F8UArNRzF7bNfnY2wArflMuuIEfaIebtPELe472WcFbdGy0Gz4
zZUH9iEpnD910UDOdq2bkywOnc5yJWex+rF6xGokNpzYF23Bt+1rZJltKxCchMtldDFldoFcAOCN
h2Kyz73rXBwsiTagYJruV88CWhVzhLstevCsFiMO4PKntJIfPjDUqCg5W7ncW5Y6xvhIuxDHJKXM
HBQH20rQNrfzPyZSOy9Y9n4mHG7pdRQ75Ux7LB+bkF88UfqeGywvagn/klL60NX+aUzBP4UplZCK
VjP3jGOgFkAT6J3BigAiKdLB3VoT68XWyb+1Q0tsObZ4kAujCfahuA2K73jUgNw6/4X49EsEn27T
UuEUkzlExB4wQ4atOq/Ycrf7E0TIOhd/fKuImGm7le/fBHgxPIwMjFM3UYjffRTRfsns8cpbH20T
gRot79Jd3uLQaCGsglRUjsl2QYjguFu69lJX3clnW9gMMQCcwrqULtjMQJb/VBw+WkxvD70ff+aI
e0h2foyX/s1aj6J67t/JQD4JRBw8cQ8sGDgKZPYHwyawDltmT0RK/GJsg7eErb0bEceXPVmjBUwR
8hLrhUidUj5NqTzHrfnw++qnXb3sPb1rpbsLy//HBaIq9Lbp3lbeOaNUDTTbbldj/bFvcaF+2MZc
up75TsvcAu5gmoH26+J2myFgLmr8m+38wGG2+vAdSMa+eko4wO9CDGdOktzbcrUSNoh8tPvWSvEi
JxLMCApwUeYtPaJKbWmsDT2i0voou/7SNvZ7boJf1WUnK4YZOefvqoT4IywO6NL9tbFNaWyWvQhu
FsmqrISPvTHnWE3HaAi/cI7v2tr60mFXP4R9VKDQ6ZOPzgHT7EBzvcujdaUMa2oi5qIYdmXvwFMk
WjN3UVND95AhI/Wm8vdMn9A39gMuRqxs6Sh/wrH9a0l/JgKPnz1sALLTkrKmQhYHKcDfWIEH7JHx
+yDQEIvF33XssiPVvGoZvFH6QJHpDX1+O8EDUmjqSCq488gn9GV1EeVwYVvk3KXElUIIeK7b8CbC
5UG1iBdNmfyWqArbyYYQB4YT15WmLED6QNuDI4iN60VimnXK5C1AHWgLHIe5+yF8aniVrqYah8mV
RJ9tmH/lgbVtcmKJyBPIQo9NUvucD/DtifQre07wHIsk/mTnO8GdqfIEzavYeAPZM6241UH5TVzS
V+1EB0aNv76JQDaKryp3bvMy7BaKmEyjxxLpTQSAS1v95FnNm5f8KYQLxBTbknB+sgGy+8ztNtQv
PXlwkT1HRG1NR7vrz7Y0F42OrwZYGBNdbfneqS6bp1CtvjHsmD6262ViijA2z5k1P0kEPi1xBqhJ
diSwbHLQMjO6pFF2W5deruXBSb1sT1t6YNrGi5reXFt/9iq4J3r0sODZTLRPuJx1abv5nfHqRzTh
FCvoaWkEUWNYxIuZ9OrVPoYVBX0mi242oYgx0TQdnb9O2s0yYUm0mqe8nTxEotapaIvvOYt/O48V
cJaBnAjlXT70fxaw2WVVH8eRItgZaYkrjTGoMRfLc670fThCRvmEg9lsDKbcstWsewOfsED7pVjz
L+rkfpjcqzL22c/Q5NpwydLkZKjSWWu8xiP+8gphyCbDwDB23aPDmVG66duM82myKUvkumkPbc7L
EOuJ7UTEgbS4cBxAQN1qotNss06siXYohPj9eLonZ272BDdnBwlLv1IFjGuMPp4u/uTMcOyAinDi
QUFmhM/RKCJN+yjlY8jTZ9Yy+Un1XnfwenG1AxhYTaiaj5yf3sMGZUgqu4QDFL/ZxlChl+S05PyY
aYPaPsAUo0dOpGKqfBTdNP7SCf5xQ2Rn5YPtrzJS3r3+NGhEwYRzKoYU1vqZWy/0eyRLJPZ47iP/
rnX1/eI1WDJRHsHuDRKyJ2S9a32bniZl7vN/SZHvVy9Rjx9bOfoSOdSRfV58W8Tj+NOICyyC7RN5
4HA7+oaApOyCe6odqpexo1/zn1HmMQIbkFcNMwU308GTn+WfHtqILCsAbGC9iCHLYISlIdeUU0s3
X2erPRDogwqCK0Vyr02m/xoG80b2yTGlnytGcwoZSJjZi1+ySB3VMv+bGoP7UDBnyXvJ2KdGAtr3
yNpXXb09v03CbRkph++OSMFmjMk9qpxbUE3erYnY1udYllmOOyCUZoAnS2IhBM7f8hY5Ztm4Z9Vg
YBIOPs45+hrq4OZF4zGb63uFKUWI4p5LF759Doolg+GSpMvfNJflhoCv4GYmEHq8A2ey5bOdqnDv
VdI6JhPUwT5Q964NVMet1G1BSgXW4ZDY7HkZKt7VPkMvJn5dqL78ngTmTjjnSQXP3PMPYcYQs0Il
sLdaaZ1zoYgYljAWe6f8w7JPn1I/fCQVyWUHj+Pd1/01J7KHMMrDUCyfKfofDmLMDW7rdlvpYRZT
k5z2gWVtpB2CbepbgPfhs27n7Rpw73sSnk3n7LwGf7tmfppOwa3s/XfpDG8S027C6mCfIavsUDaS
qX2h2KMoHCm12tY/phGy6WhI4W07KNghrWIun/EW0Ea3LQm3Q0lfWJMRpu2LkFXzhfRl6wQ4rsh2
3ri9Vo+sS8IDHI9TjHk4wgE0y+aJG+OLeu1zchJqAPlS8aeFFZWnRooRLwnraIdoTM52VqIB//FY
dOM4ysh68pInVSdIHS0t9qlWGi8yGrZRMDEOJ7vesC+gTpufu6I3lyYLm33rtu+Fh6+rsFKcOEje
SZ7+19BjgAsiU6guFJG6FflOhsY5bjSxq1nNNAkAx35CmAwoGbOR2qOr3dkdaoABiHMUvTQNNWcx
1sEx7eSfNsShlko0IzATTt5s75ox/1d07Fi6xAAOLp98xRaB0gebBH5W7b7kyMPoEZqtbmDI+N7I
YahxDIczL3DZ5XzSyEafEhPzTxM6uUTtkyiIwcmL0+KNb8LGDNYo97vt0VIU1R7BIR5b33qLiui9
Bus2lORliLp/cwN9gjMyb/3WnF3dranqpQJ+0lfb0NPXSA6P9cC2ZgpxqBcFpXjbBq9TYV5FkJDa
pMIUrqhzL0JmWZFrw4WMQr0tF/FVLpx7c83hPXbiJbPDl8rKDxbbhixh1kF7Su9m5mMVCTTaBrXu
NMQfHGi7lDk7XgwyiVt+U0Qr/ZOynYfUjLeQ2RdRUt79MNg9IUvldKEFkgBruohE3eq7Eu6pdRnb
+1wK/DberZKY0CuCI2Tr7fh/bU8sot0riqfvQE4fietCvo6XA6Hv0S5iR7x1UirlZbwP8fyQi20z
RNIGHSjH0GmxRouyU0OW5913llbul3D5b8k+6lk+KjAxWTixUFmY4AuiYdG6MBQJAvtoco6PdBrO
AWODtmHJWWG2rkvxoRdM0XmSfzqUoHaaCa748ZUu8RgokNpzB2pOBsuuWD1faWqShzLoikNk2f/j
6LyWI0W2KPpFRCSQuNcylDfy5oWQWhLeJ/brZzFvN+L2tFpVkHnM3msDcJuhOeaRa4LDkKcZprML
EZ0SQdwou3Yzxy24crIKmcKwYUNhTUGS7KBFcNaR/FGm9tYrbEASZZ6vS4m0NslxrjClpFQPkcxG
+lumyWe97V6a/wftevg6TvHJDeRLqyfeTsTNIUlhTwbnuYTlyegg9JJpQ2vd/rng1mVRPfUZhkRP
mkzR2mtturCHUJWvMo+D1XO0X8fpsQuT6BM0FeNsdvptgjAtRL54CWObmiFgyjMWegCSWyrWZYaN
XJn/wOtYf5rS+FV8ESsjCD6rEoyfh40wtq9dl4LrxnTYWMmbVuoKqQQYtnyhJxLst0vt+YtI2+dk
dHg4uLAij299LD+cAjOLFeFNbpb7dJAORyrRAlHETEuyILDm8BgtKeJBjtAOG93UP1l1uI+aYt96
0WelWMqw5r0P0YhEXx9YGGoSYrZxrtzwLWcXt8s11O11WjJydOqX3i1c8hdifaumYV8vJ52DrLQY
IBoirltXloey1/CFo0GsQogeynZnRM5inOgM0uEipgJFM+8nvtgkTcHKTLDt2vapV8MlxphilfmT
WWh8z/mLaqdb4ThE/hUYF+OEHT0M81VGJjesQv2o5ERUPEyoAP7KaL0nmXUrFvqPiw2jgflX1v2d
M/1USegfJpFQoTug7MWL50zmPi3d8GHSJVBg+ZySrch3DR3Rmo8uOT4pvVXoYnXUo+LUd7nj103m
zzp/k7hPJEFq+bemTeC/2UEbaLQ3ZQZpRhoesRju+JgiYuymcjuZLZFhAZDUtEce2HRBvCZ1/F/i
1q/IyL751NFkpfs0AVYA4jr1wpekcxTLGIR1FROMIH9rCRFRA+F+lfMysTLC0yPlfukVunTcJU1y
0MY24zAyr10qHoySX7HoDIoMjj8GsEiEmS2mKGRBLNhTlW4MkDCPBfOzTa/sR739H+JNbuEEm6Gs
oJxSPFAe7C1yiIuQ4okx0t3VJ7pEGjlXz44R0G/bmvHBGbsA8UwUWm8MPd7Rz6UgubQNqcfk2nhm
sUbgjYBswCKPt8wCIYQQy7clXZkrk00w8ofnNvqe8wZQKFuqEMRFOwzb1hRrx2Mb08Br0J3G96rh
t8h+WsAL0nD8qm8OtQbKVIV3xXBeus3G7XiDZwgV0rtTXWNBFZJCjcdVoRYirUKcOtZH8aQOgYkr
b4j7dyfNrt2ESrGg7mC+Ee7qcP6rw96XyNF7IyTikRjRpA6/ej3C8V0X2TbRyHCoe0YmVccYss4q
zjMWlQ6iY65ZGIo/RcM7Wxc4tmULZbLRIej3eHvLrt0WrkN8GB7QDmpG0HuXsm4+NX0ZQ0X60XCo
MNPmIg0GcKaAX+xKZlx6rUOjsdrjGAfX2dBeZMXrPLmbYmRym4MicEZSm0eW685n3Z/ikCTYLssr
fI4SeMfRhDgwFA8qnjaooZoBh3R3oQfHAkZ1C5a177/0aax+qqh0/6HWkSSDDpo/oO1jytJ0vxni
uEfkrjS2YZCG5L5ZJcxZ/CUA2jK3f8qQ2WzTIdBe26KcvjM3wdwrcq0954EmPhM0AydrnMfDyKl2
NfpYvYzGCNx4buu1VuXwRHrTwPypCzxXsuxJblZ6udXjADq0hRXcE0FwgJLEnRFhyi0t9kNuBjij
j/vuPmPB2SYNGvPOK/6EJdMty8wJa6+K/hWlhb+sRGHYdjl0ZqUTzxJ1b20O/FYbt7GLkySJCLAs
SMVeS80DCdc3GKimsrz3LbVC2DXopqC9GRp8k4FRM8P/cPTe4jF5V8jnzonbYMbWJppTfDJsNeFn
sOuL93wgNotnPu0WlTj3WIQcuWvD6dTNs4B9kZBmW+JTypYo5yKGGlLm1E2GBQkvJACbM6aCaZhU
Cv1HzUjN5T9c5R5BgHZjmTyEQ02wInE8XWcxyWSpT+OmL9KBKIu3fD6/luXOdzHoZnS2zeXv7jSP
jhrqn5N6sPVLLYT6KbQ4ndZqmKdrKLlKEVPD9KEQcuHqMUKwk4V0KTT6RQRw5N+qTiBZEB8ap3Qe
UCdOGuPaelmhKIfKpGEKUnUMxHXXb8m93qUFI3+ZzOKjGqkjmHmU1ynXH+PWVNtUObd4qD4NZPFZ
bx485Vx7UJ19x2g+LZ1/OHdw90imXtUcHRBQPgc5sQohBonRHO5l3pc+3Qmsj4YkuxgrdufmONzl
h4VkYBKVzvo5v9NF/JtcdilWAyPfrEi1ttLwGlvjIYjhbnbGUzYHT7NMPr2kowhW+yjMnmIX8R4B
56mvq37f9BEXdLHllol3AoVpJAyf/uhc4Y9r3Oq1cOGIOO7FSIld6dk2TkN5mxF4oqt9z03jLvTi
10YAhdGofpCqps+qOe/dp3pm9J7oxmuQSqRVxrUpQA2lBkXCELMfaLsHdnHzW+m1BzN20egYwUuL
1o2AKjjUgDtirwUUP5nTtqBA2wTSe9A0Ldg5lfM06OxU6ete03Dc9q3xNvQEwcTtU0EZtepMPM8i
48RPQvLjYiSzZ4sZEhcTe/w5xpcTV66BLqGvVmmAimQoHrlHVgHrGp1058YqEZ8YrHaN5Q0rg4Qh
LEadoqcEHaytQ9ZXU+V80fKspZ1HjautUcD+hK745ihxl22u4UdEnEYd5Fqjf9DMBoSOiNmM6aJ7
Sq0OIlSUvGhgR0aE7oL9H31qggnVQW+HiWCTzTyZeqyjvyVzKe+68TVNHSbvrQQtrxtHJyydHZ/J
PvX6P1KL63PtqMeBOEfGju0GjRckhcaHybmvJPEEmM82CWxJWWjMhhIQYBqPlBcrpir9ITbcTVbJ
DzFEV/SolBuFfVBp1l9Rnq5xDnosjYnOXDq4QqC1Cz1+YNbLTWsyDg0T54rXDnG5VkQ7USa/U8hJ
EKkBXFeH51WZ4dqd4WZkOBCciZKoRA822OJTds1fJ6m1OfGaU68Hf5Ml727IBAQfJEbMeTHem7m5
sUQFlxe0xdzL99jmbzWLi+X2+OPDchWrcaN5OtgPQ3/3dJQktoGWmWyW3OHHEduqdA7/LHzpLEWT
MhyiDIOUF12CRVEKeHUbZOC869R+UEnsm2O5ZRr/MVQjBKEaP/Rg17QVbTUcKf63PULyOcPiICQu
u5IZmSY0e1+HhWAWo8STHmiomMqiuxktb30mFjuE3l4TDq6a3cCQz+uIx5TMlBVV1FY0xtogW8Yq
1ZNlAb5wEX9JnoKOOQpLmLUu0nODxKrSw28rmc5FULE50/0kNmGAfrjQNpS5r4Put3TrZG2yOSgZ
2nJz3zNsp7xfoAK97xRhixJ3Y4aRTpbWXCQXierUlZ8lJVUSApzyXEAr1hJuCXoFHDgrSmJw3yeM
gIjAD4XEJQ/hb3LrG5qwLWXRVikYCYG9SmzdV86f0og7NP41lXyWaIgS+4sdzHLohjYkAHksKtuH
hXgtB8zHMEY0B62xMcIxRRTDFrALyO8gFg1jBLcBLO4RljzwqakAdW2NZ5UDwZLgHHiKqpLjoCOE
ylTnsInY6NebOGJKi60zgi3AUMwjztP09HONiCkYvhwy+qg4VgaFcGQDmeWPlX3w5UwFtyhOdQur
s0LR5yGQNepm08h+O1U6uQLye9Ao9z3uUGFu+7K5t6AJeFr9HC9HWqtVn+Rry2gAAD/yO7ML3pQY
zRF9td2PAVwL0+MiI/draFlYfFaOK/yo2KByhw4FnpIuAdU7+iNxtFNikXr70Nq72H1mF8Y+bPKd
wmKAM24zuN/qxbHYYFQvtYXW30BMMm8ws1EsX0RRvUTTOm54TA2iikDIsFr3GAkYxzzCfhDeEPNm
aKwNgBoIPyy+AwBnWwclczU/18NnRXiXxLU+zajU+XGoc30z08g31d4Cq3wLoRaFC3eGUyts7TXY
Qz+gDmDduSN6G5099kywFSrTfdf7wCa3XxK57VL7sqszxGGNy2NiBxZK+ypRhKXQQWbcnZk0oPpC
MWTxUCIIJf8JUpu1NnN1czQSlOoXSeIgO6WSLNlw5hOd02uhBPRN+4vbeZc7V2s6TO5Jhypnomy1
O2hbOdmKewdTs0dmcDJc6zw9JM3MToMhTHRQ5qc+A02Z80Myd6d2EoxO0FW9ByxeLLKXnKPWMXrf
eOg20uk54+2EEWJjYTCqo4IC6j4389WF7uEQ153BbUWOYtfXuhHrml2oHD685LUqOq6fdVK96Bg9
HHbKpFY6uxnERiq+JxhRPH4LnAjIQEgqkFfjYHjklBH9srkkhqxvdu1iZSXXS3/VZQEB+hSCxZTl
QwmVCbWDKn4yEvv4wrLlGQ5AlsGb/uv1x4iK0wR9Bot1zR6y6Z6DiDYHMFajLeJeYOecfl0NU/IX
IdcKvdZqzgeW2Auioti5UM0b0FsG/CLsejj3w3Ux6tR43c12xINXWZex70792J2i+HemeWiTeTPG
ELG4jHC6kYQb3mOEexr+BtzEuz57HG2SChOW+dY1DHmKaOzQMPCMI7EjsjR1O0auuJkBwFniIYYn
zKucyd8EvMIkzxIiszCabYWOwqPtMyZnVw0hxLPp0eu8Q6txubePYRWTpgVjNWblCU44J/5Zy7TP
YvT2Vf5EvX5pFCAdZtUKPkXUs0d9zZKfKtRR8luS2OCE4sz0XicXiBeSoJ2yualAPiM9VQdWVMc5
HN6HKv/NW7nFCQ1ENrw4ATDM8XmKiSrD9KShYUNKcpmH/+mIcVAxiYcEwygynACD2b8UI6ux+i1j
fWW2zKH0YT1F0XfTmr4Wpb/hUJ6lCTCaj4Q2aIXe7iJsUO3IXeZxuI8J0w+rXqOnZwDy25vDuY7f
mvZXm+UpRSkxottdhRaxpmI/oqvLo/A0me7Wbtg7xj+1hh5twDtr5tfQJQgmplDx2m9XRacBaG7P
KMbskp85mXxJOLKbf+pKQRxLN7Y6eFm/1yBHWGIRM0OGMvRXD9af6j8pYU5z5O1NSowoqUgnC7YG
BmR+Lf4VYlFs2hS9kYkN9qHSkq2RPE4gxRym382AHaf7rVhsG4XtV9bPaH1nXP+SE8Ka74w6H6Ee
V+FjFondWF6oSLg42FO7Lx2C7ax/L/IrZrHRJE50Uyi/Zu7Mw381zIudobeAWNtrDxrAGqnm1Zwu
ENfxxFAcnkW5mt2/uXkR5S3NvpoIryNpdGa8iUbwtw85+wZCghrK1gxiv81QqmQ+6UVnF2p1DGUQ
/kb1PMN0cj22uMiQTXuLtWyd1hcdgnceE1ZeITEOSMzVd51g/eR64L0g7IbIjUFEwN1FxOeuR/wc
K9kw4Au6BF43fEkaK7Tv+9rNWN/X7CrMg0XxOVNdr/EiwJsHdxFRaXsDlEC2P1TebvjjAuju1IOg
+adRWKFfcSjRra8k/MrjryJjpBtXK4s5dZEAZ9mV3jmATdxaS7IrVI+pp8Ya0Qq11q3Gj4uupGKx
4/FVp9jOwOWFQFzIhFXNpwqAnYh0J1PvQW9YF0ZJ8y8i2WSy09ti4+Ydqq1pg/kLVxwLCcrwEl7E
qlLxPnFRkrFJb/BUz5ABSkg20ew9mqbvJN/s6aB35veqEj4ohK3LHEN6/XFhTAv9Qx//IsJgTPzX
SHPd8RCCcqnNIybYzYyuE+8IRxGvfA/BmSQ0Zmh+myNR7vV1IDp/QAMhQSdouAEqhnx68BaG8K2l
R1wjbip6N2wpOltRqtXkrbPZfuQNILS+2ZNayXTNDAgas2P2ShV/ukLuomyDhX4+PzneRAOZfMie
jF20I8ZIg2m4+ToiXZRvaxuNv1IEPw3ao5pPwBL/yECEK/Wcmy9Zh/obcIIWXVPbXOVBfxjzW1Wf
5vjV4yCLwNIULkS5FEYqlRf297YfV8wJi4mu5Lk3YFUbgNr4lulK1iODJCdhRAez1GvsCyieXAG5
gwmAP1WRPd8stkZdffYN1AHPJBpF4LsjHTcNLoNqb23+0SCemav2rJMmPYZPVZm85NrgIxMHu7dz
uemw6/pJneJTIqZBaohFma3Fe+xC7HNNP7WiH42JfC9Rgghvp1lsGd18y1mSAE40viojLmFa9dFT
C1fBDPOnws4vCiefw/DLFsmT291bg9zjAhwl/iP0gJcA/Q+2sXMl3jsXcnJoPFRdc0nE82j+mBTh
bf3WCNy07r1N3jGyMR7dZtVJqvjeEW5sJdpOl9bOUpgiaSFiAgnTJc3I0s59SCAg38VEWrCWyHe9
5K1J2n9BG/tM9sgCyLyXAXUwDf4OlAmAferIkFkJgRYmLu3iWs1PMyKjfixvGgFsba1vc7cvVgFj
sr6PNnp8D7u3IvhDjKeMUyFIVkuI0cRi1jutT9m/6cE+zOJmyic4MLz2wyEu1Vagku9tbQ+c3pe5
vpPOtOlZcqB1KEklOSsU6o0bvE2J5otZHCymmGX9O9VfKHC2KWaz1piOTSrYWryr8MnJz0u5GyKq
mwcieAkxRL+p8YLDy5QSvbyKT3lIe9bAem146WYaFelR9yH5g0yyklAZqvAfAvgNmyV8lgliVibv
w+PYIxVjDJebZ0USlbR+pvkfFP2D7El2QtqhoteWVJIM8aTDKsPGSBDP7AXbljseeEIrGvoH9P9O
wz+ZTKDu4kAgKpYAHTfepU53S2w4sWNWHszwaYaG1vDdTTUVnHipQFTl4ksR6ofTxXmYmQOaDC19
3WX5/Zun4EfVq3AAN02fhrj148XtwgNDR/4E4N3iFufOZWgfQNZToK0a+Nld9jjXvJsm9Eso3g76
URTI6chEccB5dNBZlXAUOBi/nC+SNGcjPUQahpwUw4czYhqWq0Kvn/UyxmOmfExd6wb5hS2uZCTj
qG3ceyguKTZPkpHad171wOKb2WrOq837JkZWP8SGaWc3+Sybj5YOy6hgXXH11Z3ftd+i9dlPQqGJ
wog7imIruFIKVP0bnY1iFIESEqbAhBT4hOZNsOZE/wohm//NyMZjc4GTqwY576Kp8AK8abgGa6cC
r618Dckpg8CjsokmwmA5to+M8dYR0EuHKXCvkWaU2/sCowNecmyENDdBehcQLHRxb8NFrR2hRIr8
1KbbABVvtd/0rE10r6s7HsptTaK3gGYl/JLXqeIvtovn0LohSIPT20KV4jIPh+UpOFkuWgW4Svx5
qZ2JkLCMk6zgE0/S73l+UdQmvG/J1RxhwhipX2jbmbE7JLGhQBl6CtonlR77cov3wirONqpmREog
lR/pRjZq2o0i35ntA5sCmX/pfDYRqvaBHysReEmdDG5UrBPLF8KI1y0lrja8ZuU1baiPVL9BNn9I
8iXmlR2C8RXMtCByZkP6NqrC9+rjDF14ZrgSFeT7OfhrBpJ6PX5BPrysQEfOJW9l6Por0sBOhL6w
wtt7PBJF5nEelusOEWyEkpFEAd3pf7PoJETp9yyXJ9T1WQpVAPcByDbdJQQkHVn+JyZpAuG5th6r
8qDI2Gli+L2FfFB5jpWMtCZK7AyIfSAPAoXLaOVwjaa7rnX4axUy0PESTpt0sRsIPDhfavQOWJB9
gwub1MpY8zZWwBcahACHZ/BY3TNQoa0Wo3eWLhe7M1ypp1emxQVPbpXYt6HFuvp5qt9RWrGXXNWQ
U4U1biITRzbwgwwcuTAx9uBGEsT5YFDgnm7Wwzh/OkTXTjlpTWxBgsS7xdYlDV7+BwApWOhzTYCx
3BrVmzmjR6D2DZxTzmTeCPlsx+6a0KMXEhrOrahugFoMgm5ItURNeLSJIfDwpya4elig7pAObhg6
8gieLZD7oAWs3r5QFEDOzS4M+ElYSm+G9ShD4GQzsLxRBoBRPb8oOuIvDAReo9+E9Xc4a3xAR/QP
AqhOM+YEV6EMw4IAhT0ZeMmsi21b0QZLhccoPjzbXsbQPavb61jESyrK0FybTCMDK81+IQB9xEHS
b/MlNjrKUd5pqCHXwAWQRQyM1xCu4Kk1OWYjuWDnxbOqrfs4gEGqAhJRPHiBLYsdp43QziEjUXhb
dSV2CGWXXb97EmPwgYubzEg2Kiozd50ZHy0ZHhLUDV5HlihMGuCLHnF3IspviPZ44eJj53Q76Q2U
k3Lh0s7qNs4Tb1KD89RrJij/NvLLPp5PiZVh5chrUgGNqth2ufbJYGdfWkx4p0UKMNnkh4UOhSZR
48Jm66+EicWsyjF1gXJhmmYEh3zpKTXjZOjWMTKmL21i8uUQot2Z8svB24o8jpKLIVrOhY0hZMRu
klVAVo2jUXJi5ekmkl89hGa9DzYmUuaS3hZfEOGilXlnUXkzSu99HEN2NshuMlNESNEj6Loa8t95
WWQP0z+XOSVGBWvyB2/4x0D11XPd7yCaFLoiBJru4vGa0dGlSDvXocdEGbHBFVfCjVZP/+ZhIO08
Iy0sbNrPurOhY2Az82qyNAeEJm6XknGmvKUqwmvQoMRgh5zNEMhT2W6E1F5rWPAsZ+LauZSR+Md6
dNfSxToooAppgGOp/CGOn2tb45LAxEHMidSZ0uB+GQPrEKEaNx3oEKhlE/cmNIiGhfsyEvKFJh1P
BrpD4D+RIGxao9iaw6uVy1PX32McC7LihV3sQXovOOyQz6uxfhoDVPlYpRx2KNpPRI62Zmd7huxf
qhGQO8GUoRR1H8HkGYz31M51TZiFycaxeTLdgVQ4R70HgeP38OIQRRssH5HmwmB0SIMwkwRB9HTv
LefRgLMf5dZFy+iLmXdH2QtWi8OQQorQeipFJLPmeKWl2sRNezKsZwFbA5UnCQpELKB4iWngcehR
iZgsomi4vM+0Lg+ZjHblVL1aWPMyrsRxWaq38gCYB6saQ3UgmAntX9s626HCaZQFZIZFqGGNTb64
Yb2R6c4TSUpUgt3GCON9SqgLrSEVy3DueGnLmpmNvdX4NlzD2U7ta68eVfgCTcDDlUxbGBQ3azxN
8d1oLw0w6Qy8VMmkkqiiyYbCz9KWFasPm2FXIzNP0efoDBrHfGDeD4cePXMC29aGJG0x3OrlVwUN
o37VUcUFdrtF6bOth+wyUyxm2vfCfXRRmDTDKWECzoJ9ZeRg8FEwtsWwm4h6of8/Vc3XoKmtHXzZ
LccCRl04bnNMcZgEwJH3OmMYkiNohlBRdJD4ItQMuTV9zgyPJRma3WL0wHlVlLyrjR83KfE2QEbV
MjdaJP2YsVqFiSii+2GQW2i+HniP4JZ4dufoLRPqluMaWt7oYsavuCCA3OLAk3hoRPdcYJq22Abn
zrBHrn5yp58KBnhf/yGXX9kQa+cKzktNXCm74BZHdNpBOULyqlccQ2LckhizjgteGmOvo7avDeeh
8hbDylzdZb2b1PcUv9UDDm/lXrUYY+PN5VGLWxvZtjyP3Wca3yL41wgyV4nVbr1Q8cNGX7f7fZ4I
YMhqY2HvM1mAAJLBcNCtO8t7DdslEU8WJp8yBaXtDj+NSe7zWLZAf8PwJGW1C5X5OyQZCklxTpz4
ta1IFM2wJ6YBZ1ttdPOmG/PdaEhmzLUO54LCsZwolzhLmaMNR9AbT6qyLxXqhoihVgJ+3euyvRyT
Pwc2Jge585gF492FNhcGylhHWCU0ZEZonMUlqnXcmabGGSC2Ald5xFxWZCV7o347W7DVoolw7MVP
YZ5Nq8ImrX15EFiYCVH6xHEtwF1kJ3CRVE5xvGPDRLWdFsdUY+FrIIVdQdqAtJx1Fyy61tpORY9Z
ChKWFBXsYNIqvFEe++VqdQ30+Gml/YT6sJdKkXSfbgEguSh3WcPEdfSGmfG7CuSCA/m0jUXGNztv
GUTOda+7ASFYUEIstpSA2gLOPwN7LslgDaJS5TK0nnBR7K2i+awtiJnmxJ/Jwmd7REiUB39VOByb
zkJ9zZk7kOoTh9O+BfneFearlYe3OsLDGdjfylS40sqXtOy/wOaNh04FpNyK+lZWXxpD3dIa+MoR
N+IZtXn7GZyVsOIH41akpJbpAJLD6TpP+VOJ0MfKyG+vDN+ponU7jo8hXz4mxk2QUEQKF0BvtfDv
dTRtupns2AT5kar8SnJnZvqD4bYdVh4m+FmE8iCri08jgz7QylMzEiGQRMNjxUAKEVB4s2zzOdbi
kw5ryAyLS19Xy9iPJRssCsFYvQxw6yTGXXU2zg9ty9LuqIXlnyJPwXPDneBFT1BRMrZnnBcFbMZ5
lLV1h/qcFR1ASScntrvGSGnX2Mbd/He2u68K7GecDkSwBXMF1B0mc81KqVPxhzAhTTec0F5yrzuP
pWY2j1tLz6ASWMND3SP2F4oAozwx64NmdH6eTqwmu/ItMrndksYvcbSuS7GYpyxouNVS0Geq+0Ca
hvAPAesOZtm5Hjz8sul3oIG8j9B4zSlBrGYzO5cspv2SVbsLNSILtEDepwBwbrCEH5Fd6M8TXBfH
JCaxrG9tr4+0bcbE34rms40oxGtb32C0xYsOeWnSNLpAyZSY5y5R56LJPycZHfDOs4cZ3j2WiUHY
vmUpKeoaokB8TUcrT3r2Ax5nk7ZrHBI/gxCnfOeaf7Zl3mKzuaNJkG/8BY9Oxhkw5NWjPgL1irBs
Mm8FL2zmekYOAkbnvk63hdEX+15vvsmAvGRV/mNE1ckIjYupT3KTeXq6c1FuJip/wx9zVI6zTO2W
a7//Q/7mh7bxYY8a0gP7XCo2NWMV+Hj2faxzm5mdq+1ap7HST2MDp1grr/ls/YneeWj74Nga9Ydr
UP1qUWsAgKfNGgbtjbNj5zYDgKnoGMAllyJ/bdyWBwCy4OzEVxHHX2Y+MSS1NzqxF1piH/qs3WWC
SZ8TIJu0kvep5xPMComy3TVBUIb1DztqXMPL1kW/N3rXXJ06vnidvXOE8QlYJMeGlHyiQTqOYbXR
pL5An1d9gMEmfHF7IjU9RKJ1mezQ/WzaPt3HgJ29EtE/8ahlPX2gqtrkQfBqmEtcgnskZhMntWRa
kASsE3LmMkGjbaLIOBPA9wQ+0ljbjbfJKxJqOk5CAL93dIMXkibZt1Dn9RWghaSc95lH/1bqUOcp
FswkPbVeNoCLzx/HVl0nSOiavRjZCqi8Xtv65YhmDl9UzhEs/hyFr6JiVYinAaObJog00GFvA1VE
XWtzIlc2eP0QPHM2PU4j2JguPlVV8hSXyWWK2qPTO8tUF+aKzXbHmbxrFMkXEArkn3f6Ux71105A
U5dyW8po3zk21Ue11r340giCioZQsAuBiUVJGn9aToO0iKsvThg9mhV6wXrS0SqkWF1m/aqG6pIF
cbbBTghqyTMp+Q033iANJQDElNNxdrQfrXMb0AzqPngO/wwD/hrmqaSP+RzK+ixjel1jJgmkx6SP
+vipsYZXcyB/ooRuvEYG+IVv7gI38GInakkJ7b6lzqo1a+fX1K7fC9bXZUQOBoCRh1jGSGT0jarY
2GeGfeq8Ut/qnKoQ3xDGj26CRDJJ/wmLbBDLHLZhhU8rFflFUx36SLZaqAowS8jCMrbA4WgH6vcB
DRkTbRZ12vQvrJxjTP7CPranhv2umfpDtuSi0k0khf2CarXeNswDUPCkDLvFF7BZYgysUL2g7u/X
aMb5PXDtbPSSPdXUkYRVNrjKNO09yhtOoGk+Vy1iU16xVQGLbo3/jlPFjJod78JLXFE36YwcWGuk
t1GO93qk9iottOa22R9EE+Ea0/YcfAfXbR7mgMg5l7UuYKclOIeP62CnWIRSRI5bK8Ou3WBC9DuI
INwA6tRMJIOb40ZHR762J+vYaGm4bedEbDA9LYEz4eMYODHRTB0zUFZPJrKMLUpLCD68a5bdIOf1
iG1R6jmKHWpyBy4BzVkSDoAOLOvRICPZ0mjHWtbPK5WHOzWwDsfVQiFpU36F/IwoZBaqB0yDScs1
V2JgOR6Xw4s1oIHmJ75bDZs6xBK7QJBoFXXTxPqoFZckzEm0SoR8ms2IcKNlbsXAKLijyaaCiX8b
esTUNUEiVxfuAdLLY5CE5tzCJAAWWPDTjKTI/NLTigVL+J7MreIXLN7ciJVYLAmG9ow539nBiIU2
9OBiDbax6kX/KsuZm78njiHs2c9S2w8ZWDpxDrp87+qdw16dFjawYDayuEuwH5fuLR6LxUc/VI9h
r+1kPAB9mocfPTa+5ghkST4nnCd8MPowPo0cXG3thLA4uFaNKrlUSEJeQe1wnA8OD6Kc+f8IQwiR
vSP7Tl4sYb6MkDFY0aEbtPT8b0yAtegQ4Xip2NWFGusBb6i7NTcFDXhNmdD0JFGXrD4E19HK6nNi
0/WPxiPQxsnhQY6N++a56qUoncTHi3JWZQ7UYMrfcCGcZjnsdKt4dvRml2XBc2pPz7KYr2FfPvb4
lSTcWci2H2DmbrVl+VpI3rU+sGB3NHdb26BKgxqvpuM+hG2wV0XpFyJ6muTCSUnRRibutcHlnHvU
VPDF/WFsOI6482r6PKwGf9BTtTWi/ltFunfQczUPc7rvbB2lzcBcP3UPkG1PhQ4og+Uzl0uW+FG9
7EkW6/IYag4+f49RH6G2Ex++l5JM1i8Ok868IiG9e9rwr4nygomDdROlg6CU7hEKSPqPUFGaVcYO
daefHIBfLs4MAMYzQ7PAHzv4xZLmxOTcwcn+F3PT4CnJv/E13ZMg+DAHggvdNuEQdn5bt7mBF30B
f05ZJs92gCc2LhhthtXtP47OYzluJQuiX4QImCqgsG1v2DTd9BsESZHw3tfXv4O3mMWMNBLVDZS5
mXkyTWGNDOpxmmnqAllPE6GN555nj6QM9gMLEOUUNwzibcH6lzvYEKqR4EOIahmY+E+VwSvfthUT
ynRPvp/zSzLgj8oj1I6MG6Az+weU3aOco0uTDVdLSRJenMyRIdZ5RJ8PjrynWqRnUWb5QWRUf7rD
fMGrW9Bpat5gIexdezgC838s9PxTF/M7R2Y+GSxEqPBjQItFDqyzmNeOFRnniuWG86k0xkeTzPA7
vN7w1gMHPjRLO4BfI53EsS45TlOuvJssmNdQm/M7x0pvc+4k90WcNuuyRyjqFDSsCCQzmMiHue/F
1mWMwrLDnW8ymewYPjuONghWUty9D1rzJTbzL0kSiyxxy3W/Mn+xuaMQyO5YtiNju6k5SCnL20At
M5k/ktBVQgdjP2Qdsz+Tts+2ao5+pd7HyARRluG9hcV6cGuuQkwy122Nttlb/i1pSSTFGE1WaTbd
1Xpckv4ZnlP/w4889hl3Nwn8M1kLHEgvazO948hC6s12vEe9LFqG9Y851GOlZogokU8rfDPyN8TD
ldT8OTHGa1CY50DIe8b0n+FkvnCoY2Uj+NXbKHoaflxAjnxVzUwiZy2/dUcBBxTWCwyQfyR1X5uC
I0hOkdTYWG/AS9BRQko/VND+FRmTsRU4yAhqUypO8zB8R56SWzap/oDJeTNSSslbOtF61c9bAyLX
EPYeiy2yGPtCuwotwgKt3TFDHx2cIlQ+JBujq2CXifquqItz7AOBkExLOd3C2Shm8ZlzO9u2UGqY
8SdcYLhW1bUmieHipB3U/Bnk1H7y62T1aK5Rct/4uNsgMH6w27wn/MtBwLxASLgXUPQM2x4PU8FW
Cxh/NyaMIyNeoX5md58U2IHixdIpFW1w9fLKu3cll2OswFwgn4OgZ4mliSVunsFgEEyzmfqExmPP
PS+x+4uZqU8LRgCSEJB+6EobEVhXpzCfKkfQTjFX24CTN4Jl8+im9NGM5q+eQ6YMJg5dqDcWsp8O
qd9L3aPXClSS+SVj/M7Jl+FLoucHzxO3sV9KC4zgl8kYs3/yjW7nfqpu3PIZ7FMFZEeoR5aAVVzY
xAZrK9zBXOnucFI/TTVi3oRXYstMmtKrJjbOfcdow1dEV2sGSLvOxpqFTFjtc62fU96+zMf30CcE
BUN3fmB+JYGcQcZKG0xITo7NyXXMbmUa1byHzE3+wA/eEgNmSuHj4+h4HgLXJfVhZ3uXjtqFM8MW
dmzSZj8Y8OK1pb/U6J2FusqIo3MRu58DeO+N4nU5CGiHHKSWha8CS2ii80F2p6ULuEKYnAKCiRyx
GLkRcEZ3M9lZokwbJ1B/QFNgN2eE4SYP2FgUkTImZW+eO1F7z13UTDi/WG4HfDScQSuTSWaOOd92
/PVkYlExxqU4rEFYIf7Nk7Uoof5PIZ1gbeA9tCtxR5TwvbHMHCN284u+TaCNTH+ZYmaLw3POw7CO
HCa6bU903wZl4vB+ExxN1kbIhTTI3I+UOuo12NJjBC+UijM+NIkhitecoo44lDsbOxMfY7XmEIPF
AHfIBkuw3HZN6pw6XL6Z2f5zk+ifKbKFT39rQvq++b070fS7hPlKE1Oo1i6VDcO4nS0W39S5WRo7
7VgF/+yMg6yRLZQ0FezVhCMA7CyJOgPHgYoXgViQFonGpU+oFfiJcZQJ9uPO1ZjcDKBLEx2F6NcL
TGnh11Q7+pzxDBYLpcqertqnEmmSz8kM1MQOeAsTKHbwyWCmFodYOI9RE2+r0b4WffWDV/kEIRav
WFV8tq05L4/fX9KgmEQ0v1DJp1P/UAwUi0bKKg5Vm75OpT75dfcWOtNv3/Nmp9K/AfJ/yMeWmqM4
wsrS6LUc/ocjcsRr6/KZTgjuj91OorBOMWorCQVIMKrcoVb+tXQy8zNyT6aYKOYoa9K6B7X+QMQY
NZp9eBuM1U/Bbr+OUfKveT7dxZlXwPGimQecwg8o7mfyjX/gb777sQ1ouHOOtenCkvZpakmqiz+W
hygpdlzGuYZ28r4wPSgTflddahk0T1FkXsBgPeRRA80zbI7sUhsnbhie8WcTH7p1He7dOY4XQP5P
bBvBtlTO0cP+jJ5h8sSr9p/PtXOeMCy6PSp/MXFhpxWs6WjTxCe35JLevPDSj/aZMQ4HdJN/Q0B/
OEz/6pCN7oIb8c+MOu2jCuipnvuGgsY0l3epmFj9Pf+agEAg+cwaNJFOagEr3RtuUe8diZ3TsaxX
5dVPczozBqcoHEYdj4ZGj6NsSfwYwr+CS991gziB7mAujqvssGSXNKPtXR4gD/pYGUUJYTBOmYjY
8NEAZNl5R6GV9TY3zqcasERltXxQhvFRGbXFULPqdikixipOyi8Y8jFqRoqZkzBqOF6NKX31onlV
V+rocKjWpHlJ+QW3JKyfY6n30uy/YmF/zZRBoB5L5vniJ5miK+afK30Vb1UxnMFc0AQdmWuVAo9M
6Nqd9bYjXJbyx0Ymzh4t934eb+qKY342EAlqhvjaS5uYYgE8RG5bsz4X07z3AlQHe5iZkhNP9D35
0IzlVzdEoNZC7kZ6RMMDTdUn+lVN9imwJgwssf2uobPlTrCNcn+fxvo1CdKrF9FtVXwrA8Ox9M46
TR5mxpijRwdPD691cm8huEdIWLTveWyO9C9mGvuvv295Q4Oq+zR7XkSbGjqDwyTiIEYZuqQqtkiE
5mT2kBaxJIUdgv2POX4Rz+LI2R2NlswouFwCKCc2DzowS5rt+0uZzw/JbDNFrd50zFg8Z/tBYK/L
/FA5LeXk/adSyZ2v02tFTVXgyZOMzW1Hb3qWFueeGgIOGseMko6mtt9SVNiWYiKTaTBVtO1vrH9T
GNooaU8+Y90qobuMqt95EaTTjH40tLN9paxdWXBts5V77S08Ajb1l7MRPQQ6fIvK/pCzRNc5/cAt
4dbKOSUDh3wTPoByzF1d/lnlVwmytAzTy5ji/2rrhDeQJ3Vblt7F9+xd0ls/8zztPM5uyuN+W1sN
3Z8BnTfcYNvsr1fiUEYp46xlxP/KTWPVVeKaYcoq0Sdi/eQzOAlqenx5QIk1PNZtv3PVcCi7aduW
LnndGTOpWNej/TKX06bKh2xj9OQ2lrpxp3uhjO0tjucHK/ZfyjC+BFi8WX7vfaq4kXwh1RjwQ5KT
iqstFTa3IPKBHizkDdZkatMyOgyqjtJR2VsPfTNPhySnatCZ9kMTwam15c4akL/okbg3bNQak1rt
KdLfOUVyNkYUMEyYM5uoWQdx/c0ae699xhPtxOfgefNfkk2/MvIy8F4GGKSEBuw6xmifw0EK4V1f
OjSEo0MQkaxE5p89H0RAPZVPjJH9XToMF0OqT13lzZrsz1XlpI9tfIdBVj7NJX77kApRDpOCfRNJ
xXCgajQQwr0QdKZu9TuPw1cPbYC2hh03K/zhM6FHwJH07yQCLqyZ7BAddlOebN0Ezxh08wsVXPHG
aMArVAzSvKh/4Mqw6s3q5GPqk4hHvZufE0LpKsiP8JPPTknnG6gpuwd94UCxpRaDQE5Bw0oiqw0k
emzBhDti2OSrOgrfgSuzrZquzbDc4HcKFHmRwirCl82U2oQywbAhoHdihtruU7LRWTWpFpB7KYHs
52UV1kwvV7YLf1LMHF5mR+Goml5szjqNhZVS5ycuAA/LvCzxiJlNvkdGqN1xpji1BkQixK/Owf+V
1OCzqZMyN8nEGC9t+X9wEOs2IqtAZcLgx8AUmJQOW419SSeuTw3zltqhOirDlGmwkxPikOdmiSoX
ZkCQiLsnXsAhvqts6xzqkU+YuuapOLrcOiZD39nN0pAuXqzZfQlc+5y12AW0j46qy2aDbQAdyxn2
Q0qZLI4ChExZ0wbnlsPB6Zo/YrngCws8CbXJbmjv4LndDfVwn0sIED21ELpZ4hToW7FrPzSdd4s0
YlBQ6yNCxmEC+828cMfIhDoJ5zwkutgq10djsvNfeBfr3kVcTOZXEz9HZ0ThRuCQiRvg9/iNUFbX
XgC2P9Y78H4XHbSPHk2/ntBfiFIHS5WvcL57UsXN0R6T5051v+Cs8HybASXlOFl5nNjBsS26Z5ql
tp3Zf2cTR3DMcbdUAxienL8xij58nOZuLvec76ieT5t8Y84+Owdd6MFwah3gkqX73JgoQv3wbrnQ
LkRrv4R6unOcGDKSd1yaxDqvb1YtDRQ4Ba1LWzSKH2Pxkzk0Aca18WCqHqt9WH4EqfMTttGi2S49
hpV3ZeITrFur3RPC48KRwnF19KNjFlfQbd9lyT+rZqSydQfsM1whbr5XPnVtmu/Gwr0OwBDQCIrw
IaTjx3FYjr0YAhsJCiFisnUUP6GXFt9zk/0aPj9/4hODB9NLZHCREcuk3RRutE/beYsCA0orvUmG
J0aG9XXCfTjmhBD+2uU2JPzmXSK3utF8NvP61rWcBrkDPwkIZB3oaNs2oIWnZLjS+VAnw448w6l1
63t8zrdCYEeJuJriY0Eq0FuKs5ibVPsKhgRnY2yWeV4g+GSbFBDgxCl83TcwcSNn7SFDJUN9aiNW
OdJphykqT16pr5Ww3hNruAh+0+Qj49bio+a7LF0fYTV4StL8ISJSo8fxU0/UL/Wy4OIpZoFJwH/i
rvoxZmJndvgL5wbTQY86n9jiZi6RQNm+9Y27zVpy41Ql4rwg8OWkHHztc2w72BqZBkehuEfYfbXD
8tFR8p1qOIhodKtPTAGxTKfBtIcS/ZON/gk0wKMVRgTu6jvDzl50wjEvMK4lrllvRliY8hND54Mr
x8ehGK6BbA7QRU8OrTNVyMqB52bqqMowwvw4j+MxYWDl9zb7BP2Do32TosDs0TNM6E59JahGiU5G
hG/CbK4t9I4iN75ohvqoGDqYdAm4wCKRrYNl/0dtlOkHh5ZbNWSP1hje0hHeSC/yx64oNlFarmtc
h0lp/nY+9FnZOpC3sJxipYTXyNZgMTXDqezSgDdTFcxMCw9JBwnXSz8I9hDQHDreJowEMNLKZNw3
PDi5du9Cy7tEwfzouGSrpPcXZv5Pj9SB3C6f3AG9iGoGgfEkFZy2yAT6Jr1xABhLiNGgj+7NMbxD
BFyar/8Z1fRkYXqlbOSse34CPYabEqdcHU5LdeM2SgkmUJ+IgzuCCVsFdxl/pwgDtL3pCaT1viYa
XygGI0Ow1+l0EwECwtBWx7HzLn0hLqAbvxL0N597dunEZ8Np79LKN5aSGywl450bRgdvAIGqqn2Q
Gs+OySMT0n8bk/4CWLIamTWuUjapkGsMpn26hZKEyvRyKzsDEJqeBxjxwTO+Z7m3QkhI6YIEs2rt
0tYYHSdsA0EdA4hlc8ZepU7EEGMmFvmr9lDUfZ8OFaz8BksQloOtF6QMb6BR1aK3EDSoOBgM/YZ8
ep5LRlHJiAo23VWjs5uz+W0yxZuakkemOpsoHu/mZtyaBZgumhTpa8MpDDLMm2Nu7lz4MNbCbVW0
8oFGS+kSQL8Rr7Jb5gox/iIfkOe2zCSIzYFR0KbMRfwAEaxasI1Q5BMZf4AuKDezmpsHPBYhTU8Y
FxwbP6SL9/3swS1Ym9i2HzWsjztGFEvYa0o+8NaqH7vESK5Zt39px7ORkm1yLpk7qE04JvOHcsl/
2b1i8ai8JYqbOy10Dd05Wy1Y4GVFhN8DvXJXpEqegI+5D6PpmW+hiAKK5BtbEYCbwQuEGKgqgCO4
qXgLQmkRTRjmm1ug3lNR7krG2kRpsPfO8AI52WtuTz4ZNu7nrcPopzHW0PbWdTq9krvY1fhGI8L1
Ztc9qPjJoq+7d80HE/uodqqj6RN7HN+zEumhX6C/GH7E0pAEGZz/bQrg/Iz1yo/RY/B9g6FgBwpW
IxDLxYnN1Q3LmN9+cKHBki0OxIrR++2drnlhOyYQGDDy3AVHnK/8wVz1OWM+39nQZPhQ0CfumpQM
VvmrESZnInUnkeXHIQChzDvcGyPnLnlO3OkzH4FHteJx4A0LvZdKhae4RrYbWS8hzFITuJu7vzbV
2wI0BPoZWgRtiEyluoDq6uGbNfwgOca27JNZ+ynxLWT+K/zKnQnlxZPOC5asTet3v9qa7yqRP4UV
eTwdb+nTutFCt1mGZST+D7LvmfyHl3r8q8z40FodIJFpbTUX7CtrqSmUKKlGL31OkwjlK8xh55lC
ZUyaKxWM9PlAkq7ctUpu0EuY9NEwWpVbJyZYJ/07vJhrBCesZlN6sY38RdatPAUDG4phesmZGPcu
Seb3FKDty5BRzlpV5mJwITpIbIEJMoHhbp4vdqkvwqnPSQxWYMTUyvPoJLfKxR7sZG8CO8A5adOE
BtEov+CL6vdBZJo8PSFXPeQKzGRT+6Rw2jFoz77HOPv1ARGB4JkQoG0O/ASwV+NEyxoMC+OW1P3w
rYc8Qp4fzmMRH7Ur5nOT2v0Wz+YD13je1uUjcSMnAazbPDdRPX6psv2y2+HHnrxb04CejXq0jjkk
woZF1h3FL2NOAl0DyATLpFHO5ZZrlYSdPa/Lnuswq/f2AI0qooBiycSpYLghoRw9CQm8UR3OS6Xc
4d43/OgZN4jxqcbRPZl9/lo7Mn1XBo4Stt7yHGVUKunCBqRquwAQWfQdM6k3eVS5p64rf6izutpG
hddEyeyYxJP7gqb9C5P7X2ZmPgDPBMqlH9CETMtZWxL+JylVnJgEj+eGY/ixyosCcjr5IMQf99MY
h5SRaggHXC90YbbJBDM8ef9qnkBPV3JirBkAscfH8F3GNL/DFTizb1ZrCHp/EMXdN+4R/OlZqe56
pX+yePqLS/LKqnopHIqpWB6wp02cZ3kV9wbWvUM+9caHriN5cOO6pUor7S6qbsenJvIpRe7teF02
zOwTm62xLGe8ZaH/Az2PkFjscRfhUDEzzqZiIHPBEJaCZJBryuaxUG334ABlXucl17uoBPtTDVN8
odcl3ocu7CCRnupSM3OoF8CYW1jzV66KX7Oy5EPaN81d4o9PoyMc7Adp/qeckdVqshoEQwfnfj2g
yTkhYQnXws6pE558KbGg6DpcYhb4cMrawp0x0icJ4ZjxVFmeXb42tkPUslKzYnglSBtATO2O/q8e
qcxHK7WSeoed2yYVbrUv6CzulvpFwP91w7DY9/OI2GYoHnQtFLFs/2gFVrUtIGhek87uj55PeRtD
3lucCLomQlAK/BpvZB29tHr86H3COF1gW4/SJCIoQIFwHB36beK3Pfkz0Z+bJAfsYbX5fAmBEu+i
OToTpsaRAlsCrHuvL6oS3Qab7JdnyOx+9kyguJGZvChfxjxeXUINnf1WL/zwXjfze6OzBr4eyyWY
ArxJgaYOkhgSB8hAX6wWF1lmcnWfHQyqk88DVEVAu2VwdtrchpyfkeftnWcYvsictYDqllOy7Ya6
/eqKhCPHzGRh9gLnWWnSYBA3NQNG/xp1i9jjw+c06Yg6WhplR0xc6ixj9tb4jpYlk7hEzfinsbGm
UGQPgABM6j4isLVpCipq3bG1CGwAz2+s8WbiJ6HrUvXdv8DDDQM5qFgi0A2hfrt+DjkaHgojqrbU
On4DVvcpO6mh/aScf3uv9raRnccrss4zwzoujTJUXIziyNl3lZNfqllFO2W1Ej9c+RnCnYVdr6hY
0gNLcpRzRPeb4cGtGRJq2cZbM83Cmw9pcWtNNGLGBm5ZRVvBiq92k7rSXzVm9+F2xYNfMMArbHLx
QEr6g2ePDlRM4Z6tzMr3qYUrLvBsMvi1wpoTJ/DMa1SIeAKoOqTysxOhc0haXb/nuujxKjcfnit2
sDnOQ56hf6W8mZZ/N4z1h+Ew7s9CNMHSIH2cwoI6KoseyNbEiTJAG1wxXHswigRJyy//PA01fARa
tkJ+tu7dqn/usBcdsio54t/iekQYHagYfBEV9tdR4yhmEPWL5/C9qpt3x1DPXFVvCAb2qmS2gzke
HNQw0x9upi7AThJPo7OAgPuw+YG4mTPmiyHw9QvToJn1JrM5k7bFRGvoAHoQql+9E4BMGE0Yzk7w
54Et4sbb08toKjK7TUT4ZMjUaRAZhYnL8RlH+arMm/hO4MRecRWU33bgQNKZW5gBmo4fKFn2FhsV
QqrVIT9Mb3xKl8rBSjrY+Oz9XBAaKnOcoKL1/7kG1buBtWyKipm8nmV98juNWyVN4pNrzZ8sG8HK
rPnpoNYZ7y17MoH2Yu1MEeGuqlxTfnRDCXmtQYCsFc828IH5gwsg4m8xf3RG6W7DmbFKzBjqFEbc
P2yHW2++NBVmTKl95i1rMUHbmGMaa00otltdqCdmmuYupGaDJ1KgXTbOsfScfGtMbDxMqVzcYBan
7JIeowgrAQVGZFGUeh3iUR8cIY6cwXhKuvkeq0VFVhlaZdVqFLwSjHnbP+J+uos5nu9xvPeHLsH/
qdyw4akQxi7IOc3RfMFZNBlzINqclHwztnasGfKOovVx17W+AjKgQ3EsyqC8S8PB3pdT71GDkWEt
qKoZtDemnGMWE95NTBunn8EveJOHxDZG7mtPsJ+MqPQPTNomOstc5DEfBhT2K6/ceZIQWlPmhEpw
VuwGXwYnT5d6G5oJErFlnj3lU+HpTyFZnQjrAG52a5kbf8tx8ZOH6Y+VoZixRg1bq8mdnVTtvIfj
zFdORzhMfgebK+kMno24b6+GJHhoM9jJvOnRJa8CwadAgOtzMGGpKcR9phz5W8m8PuJ97dYkVghq
pTrfcG0lDzGNAs+Snx11NcdXK9D/qj4hVohb9HkcdPTkmjUbU7NctaI+MFktcAlDgIz3NTctTv2k
KmrD5Jzu07HlxS7GGm8c3sVEq29ZF3R0hL38c0T3Y9lJtE/aAF4NZS4rmpThesJe43JjKcTXJDs7
PrSVrOC/JjFOJtqumu2sUiZ2djpGp7SlndWtc7GroH2tElpetkQq4he3akEzJpJQneW/RpFDeRXQ
B5tr3GIMmrNgb6Qg8uGNU4vBSkKz2c7MYeHG7BZcHpO3ti9hmZcDkb4Cbyeh0Y+hNukANzz5MtgK
Fdo3mQhz6Vspr4o5oYG56oEG6qD+ouaNm2HdEXlwQ3z/EMq3bu2UG4Cc1KsNZX+yRv/DrYLhy6nA
tivb/SeRkin/kDczVO8z+KYVJ7gX7MkSiBnETWdK2VIwkF8ogWWERpfQaurJVqNqOwfSbcZDF9a/
1kJ9zqVKjvxdT30YP9EKiXIjUP1sYvQ3rqHtzs2iA41030oxThsG4BiJYwEizCJeFHLD4WBlf3Ee
TkdRBDfJyBZYEaKBADxPJ9Y83mj5BH4LvOmYBxN5bgVIoYIfjsPXvh/a7r0wLShiA0CfAnQFD8m3
G4+oTFxgcfIJGPN0aGywcb8qPUFVjesRb4WDOXVCyafqrYEaYS/rWRK+zL46MVIbsYQl1aHJaVwr
fRYGr3TvJzb4vCCjMk/EGMqmjliNsVBgs0HqzvrdnIZPqe/9BBST4kPQ0IvTgJW0tshnuWpXiqI+
MEkvt1zUQZcKatW6IbhKZQUMQmhCnBqvYEcbqdqx5/G9s9pHalUlEz2hjpOmwSjNSWTVpAI3jUcQ
L3Mq7MYTZ8FSBca2kBOwR6dtvA8Va0a1eRregQjmnQU891rKpqP7SL3osRareWrAyhYFr2ZYNO/p
CLkc2Xs6VXxzHzYOJY3IysYXhCj0XckJ0+zL8lZKWCcUUeJomsIzYD7BmlQgzDcBtkonOENZPUlU
9zeNNRuIQ8v1R/4j7kZFeWfes2BQ7iHIqmVYIlv2VU5TTDrpEJ79ZzPgypgBvD/Cl4VsENGECWS2
OEUi/jbpBn+aNJlju+lvGLahHfUm0zAnf06HirOHPcLyGQMTkSOKPx1nDHYMJBCclphuWmU+eUyA
KqkbZa8egzjqucbNbI0XLoDfVoCAHrPrAdVZZgTDRAqnmoJTXmQl6Sj3IcnSH+FwtPGmmqFeEiEc
tWFj4+qOmAqUVcXt2mTrMqCUre1Eej8wQj4bZeGonK+M/ZqDcLJpQ2kDXFmWuft6bL/rLPrI+zl8
ioqO1hurv+RJ95NI+7mIoz+zKaj9gfYWEN9Z+11P0if+Z3XurcvMJzMvKTAa8nsO3ovjnC8MYeoh
x9xyZNbLI2a6O4RyBKG89ik+ruTJDd0fNp5wT1wcixyHsU3gw41os+m1Z5LuR/rR9qwL4H2C0yM8
jFK+VoP3Xnhgb+YMkPLoXVxvxE2N7XnVzbizG8+jUcAIYLkFWfGVRgR4I4SKuKndX3sQ45H/CJqp
Jkqx2UhAGSxVTjKxn4wwG/bFXDQwyEyC9jKnSMiMl9stqgsTl6Y6BFYH+jubyuIEicE9GlD3D7Ou
KNs1dEpyNcDOTVQy3c/4zBPGVOvOKEB12DYhZ2tiNmMRbhCVP52scvooS/eTmcVfbFPfuOBZbDsy
HgZOtrJbYK4JZge2NXv7v1WaNtK9IXF2yAyFJUzcgmQy+SNz6N/TnOgmEa9x9p/UrO5rl0huIzCy
4e/455ft6X8gbmyVV5eaNtw6QASGuP3CiBKtp6ajf7EZnsrU++cV1H/YTkhCbK7rR8Ns0ENtJitZ
JW/GUu0ZNxKLOMV0Rxza1pVvmYuMLaMDrUWHCFb/eqB1A+N9gi/cNvv1XNp6V0zTdAtx5SCzi3iN
2ZzJhjKehPLNXT+1JeVQvAdlVn9hQypfYl3g5cbvwsSGplA7HOCQKr8+xth46xVk4/jVTHsF39gQ
J4LK1pefws2RqmRrV978MoyYmlYWPYmb0G2na0AuZGXkKBPcVdE3TXBaQrgsT9PC0bVdwKiua/SH
KaOGjHGtc8PAYW8lGazNwgDcGACZyWRgLYHxhhoYsLjERo7FMJpr+ch0+4n01oTjnOy2H+HOLtDH
Vk1p2r8av9d9MrYkf+DkosrVDjRAMYiUz6EKDKDidA/5jmHAH2Gw9zOH7V72Un4ZVjXxNrePTUcO
hmlmi+bjLl1qrHKtwhviJ2XMqtIXmn1KtgyOedD4dfBChTffUi6jRDJxyEZY+KmwK4Zb3WgygnWB
QbMJ+T5Eag9PIQ1DKI7ZJWqo7DPn0LzhDaUoIzRg18wlYdIpMa5uT5VzYuUV5U0olpmOOraSod6h
H6Nn9B4BNuoE1kj9zy39C1vHdiEUOdx3RAfz34hB/cEUbvbMMIxtOQwsLDV2Fh89osV6hn3Qf5j9
9FA47VmY3mtXdMACW/y4ttBqn5gQCGA28snFYBNaCQ+H+ze35aZMN+PCYc+Xe3fuYo9o5ATtR9bH
ltoCXlMqVRNx1zt9sGfSbu2xu91zxc+vMbf3zZgDocyD+WXyVI0JkI4W3t6NE6TuYXTt/GSrZbkh
gk1UqWSUK0HArpTv/vNcSl6GchmSW5h9ah+LfarGs0cagnoBTGS1l4TI12A7pS1+KQV172Bj04hC
IRFsZusiWzPYV7UQz8xHeT+F2GkH52BJRvVENkk/xXH/YdjxW2GQtVCkS5jTsygw/TEeKdSddrlg
rJAx+lrlQPURXW1YznZPU2xIOMSW7HZjHelN2NY2bUmkhgjHJODbwz/DpdHC8QzvjtefvoIIrqOX
+O+KETMiC/0rjEfUpYUSTCyRv6F09FsSoB/xLeJim8P+LkMDYShS/JsqdQ2Ec+urxGTMlGck1xPj
LMOQMYfdGTi3/RjPj1edZ7v7Gi3p4iMCjs4H20MUjr6zmuB9E3Y/UZ1WmzaY6EFFU3vs3bq8c5S/
ECZEcY4ctz2YqQnGVGJISQ2rQxBxgGcZyN+DTvt9X9dCMu2U5nnszHyn7JzCYFnMu8qY6+eWPOa2
ZUqxLgqukVUPfjfB0hc7M0AkvyNLX2HRMPqcWqZpzM8i644UkDQJ/qPYubNtD3RDJIT9VA29BUqm
ZFTophyASWj2H4HVdE+ycMulgsPf1g40jCIsB3TzMDuYpeu9C0OSprEb86HMjPaE77Y4TGnbHQvQ
RMT7RrXOOdLiZsC31sfSf2iiXEF5LL1bkhj9s2eK/BjQhLpHHQm3Tu0qOkSz6IUDZL9nN+aogmve
xKnQ9d377MCmS3FNwhIJKPedWjwKoi33QWmh6hLZOfR1vGw8NUYIRtnbjvqywM2oDdbNb9FGxq5x
gZfMISNKw+bjnpaTKrlu9Zg00zLK4knjEpzfzZWYsN+QzLRpPN4UTfje1SCJUkniix9BHJmOgI0o
CEZluSaeGJfPhR+qbTzr18EtH5PMqCDvyAAQQUvvIPoYSQ+bUcBQzFt0RLkpRiquqo5RYE6Adfbw
lM5ZvVFGF+DuhCoPGPM6K/k1jJi5KMsjw0DIEGLQ8DRM6jj7/Y8Zq3bdOeqhqbiIjKraQA1OX5vO
8J8CjwhQ2I0YQFXbsqCBX+0YWu8N01o4oxhIePLRSs22/s4GbD1g3BklWUm6C9k7oDARxCPo1O+y
MTa2nWqjXc69eeENxSBYgvqu1XZ5cwc533e0D0h8NVz4iakasFomRzjUVdrVfapC/5ZRjcHpMFTO
J50onClcel8IQeDV/iNZ2/ywRwInVHh8duFAdw0ZbEs+qzHG7xWQGzO2A9CbDrjurBnuGH72jB00
QiltyQvRSUuIEw5p1b9oesX2DlGkQxBMzyLUDuBoXdxsu03/4+jMmqJFtij6i4gAEkh4rXnQKudS
Xwj1U5IZkplf34t+7bi3W60iybPP3mvDiqEkaF9q4/9EiTjwJhm2XlVFZ8Y1F2SJEd6bNpayOEjd
Tdr115rE37piNXDCi5IewrGfeYH0FCDG5GRD5OaV1ZrlW+NoUnOG7Pj0cQt4Bp8YzTHoOhg6r5kX
htvcBCMsC/DzRoIM67bcEKLSIAPj8vQGtseezmC9H9tAWK1QW9vKcsxHY2CLTZdEfPCTAYAcbwvx
S8VM99a24q/wfb6tXdydRyNZ9A5Eaj9o+k2TSntd8xfdCSOkIjjPqamDDIEgpNp8b0eyuhJFIhPc
YoTlcp0QmKoVUVehjhV9Bhuz4AXIv/UWK5Wxy/C6swO+lYBWdY99I1wZvjJPtpfC7HItuQst3rqN
2dKPm6BHBYF8GZ3+zvFF95sbUl3zyfNfmyaHlmk0FlyVjH5anIEK2xbMHDLWlBDHY6S2ERKezx+W
eEPVcxYSsvL2SLUKtqR3ofrO22WaLg2DCfdeVY0FxaUVZ0cTAIvTAGhHmD32jiCdTl0PDrho3Vfx
CxbdZ1J0bD1BE1C5kcV8VIZJk6H257uospuV4+rfeKz+7KCK7uikv5+oD3jGNTmtuehmWwlSHCBH
d4jS5hJGBI8ddrNbs3GwOk1pzAJr9re2E0x0i5oEfS2MVBn63Ib1f33IRhj4FnvAzQyI+ZGmP2MR
ra0cxpPZnpSbMBp09mlsw1fWEhBG0kRi9qHxkL/LI372b9tBbUhaMz3GUfpUpbZ3Y5jA3b/Qa7QT
Vcc2761VwwKW62KwMxqg1iH1VJwHMtzO2v+GyU8tt3C2I6uUG4qQ2juyafZErkjRSaR2n1BvKZdE
my6aj8ARBuXmhjinSv7B5Up2nMx3lBT/pLm0DsHcAZoE3/NXueEvX1NmUueehgO1twb64T2dfdUh
4jnDjUl8a+72mUqGA3+Xai+QHymac4sDX9YB/YcdLjgrfy2DgB1pw1GKK2jaCIoYNrkHY6KZgG87
ULpdUe/gF1V7YwjbzVhN4ZuIO6qzepzgg+kb5Lob8ynRDhkG3mMYkJu8eKiD/iErQh4CjmcCFsWh
dkGwGFb21bbJJwTMjBQehwvLmWZTFi61TnT0vPaVi1ugr8tTPGnnXEfapTUOHlbmgc8H//Erlevu
qxgVlV4ffRqnutvkCOTLbNRu6gZ3TE/98J1LPnBfRjyWyQKq7UblPydiLrmdi68KR8DRTokD6AwC
7mDm3AdNZ295eXY2/NgEsAUiPpqIgxX+jZ5X0jZjRmJnKqyzSz/XZgp9eS4HxRYvqukJD7DPJtXQ
Q3bJt17Lw2Z6qNVcS6FzV96dhxxP6Fseiqh9El7Y49TMPryJhMPQV9WGwNZTFITOxi8YW6cse8v8
BgC0rL5Hp/zSINoYv+IH19WAFjIUVneh2SQ/ECe6ta9A3PYj/Vpu6vwOQfxnG9AB2exd4zqEzwXI
/cmo0UNnTTQOZFe0T4FKg4OHztfPmmYc2k8oTBjfuQe+ALj6cIbO38f4XVn2QSVJUFzYCLCmiBHq
0BocvXMgKx4FvuYVFb3o/AFifyeDc+otPni214cyxNZnzhUGwKwNL6VOyGQpmC9mXUe7ponBSUNp
MArGmFw82spGcrVjLLONuKV4/m0HZy/AIWwVOen4kR44sr1fqP64IdFDhtwH+q0lKMZG70FRXKpx
+CZHBWAExDQFjmypirL9qTuXPyl7HMzP/TFPs61rB6+yqJ1T6Dr8t3pky9bBae9RKeiEiyHsHlnd
OWhnMeI3gdyEM59mMWZvCt3xw5+iit0shn5JvG49d8FD1NoBw1Rm/6SzeAqohnrhduHfKAOSO6dH
lJ/oJtriXGk4M6nuHmR4n/h5swHHQm1E5LyxFyJ/aFfBhrEAX0aTBS+zJ24RIY+VE9Fcbg2YadI6
zc9xy5RaBzXfOHYwd6bAfpmYnJi26Io7Jx2uFFVwYUBX8jih8Vf6uBVhncxV+1sEbX30WZjsglQD
yfNMpuvG+MROsWCCYUGgReK0SeGshXyfCUcSUw5Nin07rEK9O9/FfoTtJ4Hb5bmvHc3eht0MF2Ei
VYRmTGWv3b1CW7r5iQD9EfDvZMKed3MQjndeu1B0IR7s0mJqV/R6fPd28aDcFDBRyZWgdrzhkBs+
cboal7c9g+albKKO5Um6yKVY9pPdXIbfdEmzoeRiwKyBAa4cWXEbXJXXdc19n8GXP0M55C/cWpEw
YrJ26ahPtLrEp6aLbxBx/5UGjBzLdJ6oBTKfuHcQ1KdSge4AqDUW1mTRNtNT4Hj/cm5U9JjwbptC
e+lnrvuPakTWjboYFTaheYoaL5uvu0eAWnuwEVPyI4Q/MMMkBupWmhtbTmS2925rPvseiZfRMKqa
97QeNoXPLQK/SPZQO/Amo7kXICI1kCLzIdXo2KAztsPQ33SpDiJynxhk6PqeMnEeU4JwfVukG0kE
5epl9a87YXiRdumtDSNg0S9+mpIrvWNS1dGwyHBT/9VsIxs+uEs8J2OezwIpiQ1W0TotgNHMxV1I
/gJHX/4wLb1DhVENuLaqnsUcClct/XNW6qP2sniHHLEr+sbYshrMd1CXx5VqgcbZS02pn6mTHRfg
D+MaIleKqID54jZ1xTeAlW0uZfjgyupTjzMGpwht5uTLhIrIGBF6CjBb1GNSHJ0KEMBcd/OhCiIA
YsFY6AeGfHaZbZJTRWEO30OgmnuLQnHMyI7+0g5KOid68TlrtN4sgmrMJIS1J0j+eixFsG1ASmVZ
2W586np4zIrmkJCv2dEFyr0gL4MzA3p/cLTWRwtSF211WIaLwno3ueFQoFj8dXGp4NTgc8xNZb2N
zhS+x6yl1lNOEKQVOjsMdiMujOgUJuZUUFQKN18exQZcPmmwM23MxySxMY6aXfQhWOtZUf0i5MIm
17QIKg02djQmDdiNIWtEyj2AH6FCWzfJFune3dTKvijRvYukeM7QudY2lu7zUEdk4JLRP4ykgbZp
DAcvdhJ5bvnZNqMdWPQEu5CGOXUAW/waaBMbVo7FIbDz8lz5bKELxbsu7cKPrqORRsQmzu+U8vQ8
o4qGz8HyNd2HJsvHnDz6iqYf59pTcgLRRlsHO2m/yjl1TzFOMIIe7sVpmgJ5xixf2aOdLfaZXOfa
5FnE/nhJLS7Qqg3UIVdOid2H/LFls4tsnUDs4rEh6JWIqyji4RxNjb8f4ZzS/yK/eIBhPYaoly25
oD4UV1uqAwr8lxj9J0zaT9KO/mmD4F492wVyLOAfc6b5bRn8s5YYhJ2H32NH7YxKa+s6QEs7mnJ8
YoD+YV4dN2JK8Oy7YktBi3G0ME9t1dwezEBdYsWxgzad3Ble+jvzldmZdgl0vMi7E8YcPHlpQ44d
yQkvNN7UAWa5gld66zxbXJUR0x/GHNdGSbuJnCy4Jqy/OR+s9KlZXHLIjVhkLHLpEZf22u5b+pki
0E89FI97mhF5qSqwubVmG0+mg8qE5NVyzUcnch5SLP5b2CPuqhzC42iDzPWhbAFZYR8aecI4sBGk
6dlv7uzaeZmT4Rb6HFTNMMdHHHbYDiF388Yd91Xg8J0JBTeomltH3lbbMSieKbGnTwQD8bJ3Rdmy
eT8NyzW5yuS3X4aSNbk6Ud23FI0Rte0iPPsm69uqbin1xTIShNaL04ZnLx1PZcX6v83oMkAYy1ZN
iJFjiMj/W3RJBdKnbTD25cnw/XZtD/UVM5aFNjHtWWfeDQhY1DES+26G9lkEqbMdgCWsCzd+7039
7KXldCfrAHqMbP7ZpUFOYjGsonMm+2JGkmur9q/s2TBNpg2agNUx4iwo6hL/9rqdAop8QjVeB2/Y
N2M83ZXR9JhM4gODIOpniMdAesAC06Lj0U0AjkcQx5FtW1b27pPrla+JNJ9UiaGaww4GZCef+cZg
r5BVdWUWZsTgooa+ixsETKxJaHPgnwE22FiNzzVOy0+oqXcG4vo6rabt2NcMqFU1rEOjFIdOTEeT
3Owqdls0RazC57QiFDyOWDFxIC0LQxb6kcngqMV7zZKTX7O8WVBNFvxIvJ5qQx5SzfFcQBlYMcfT
4INKvWLntiiAznFMnde01VDrcq5c2oYXFANT2gQZaqu3mBmy6qOEZIBYazM3xM0jeG9kAsJkAV9I
1hYzAWly8vtsMQTJRPw4roVlptfAJEz3vdPFj0Vee505HDO+iPZVVz+x03j3xIx3es7MdeIWZ0D3
5IKGadNmWA3nQtoQ3jEWhcTBhTemtOugDXmBcT86zXeZBRd2IzhqLX2n5wF3YTpeS7/NL15Jmyht
IGzSWFvTHPk5hPlHGVrXygItI2afQzjNT0YIRJTEh71lxY9w1ZLvJAAD9Xzu+B75/u9o60uUxvyT
CNxTr8CX9mLc55FTkCKpDy5XE9o5qOdw9Y+Q6UvCuocyeOu3bwXapvXNZpXU4+zyGuzAjYWaWUOY
0VtlOrjxDAqZcluzcpiHNzBl93RjfzQ++ah6ZHu4WKP6KfIO2qteZ+hEiIDcBHJFwbJD04hHlaKn
2nrbTf6Big14uzZHYhMHWxKXD1phXocWf6qU9TLXRn2PNA1FkPozi28kD+bZl+Zn0ZFxzKPhGhNn
cL0JlDDmNqKScFah52ADkmw48FmMussYD2O4oaFX7pVFrQ+GB4veA+5plTlcK0N9xIN+014EETLG
E5CM3V+VdTdPWs9+NL8AQXsj6XxH3iDfAJV7NmZMsb2PljiXk3vILZ/NRRiLo+F2Fx17e22rr6Ar
eA5l3R6FaumssuyXaPFfYexEG9LxHyIl5R0GdG3JrfzX5HzkYcvZK3h+xEXDiQhimN29apqfSsc3
ztmvweaiPpc50jTs9ZQWGQfV9xAroOsc9YRPeIC6hP+yhRuQfBdlyr15Y1oKN0mddXSQ9PSPZ7K8
JHFk4HmhRlOxRz5GyM+nmnzThvgXxdUpGw2p2wkTtnVBLrvXTvdlTvEzDlhaKDq5TT1v3uY6srYB
aaA1Rtyt78ujnzjxQ+mY3knAfdqTx4HXH7B1LHAD05OZBnt2BQ2G844hxp5uAIz/rA5GkVUepyYy
9jPs9wNxI29tzQoVCSnS6ZczHnboKUwkUeHS61iiuv/MvkEKcb1XjWGecbpNNp4ffFYoV9e+MF4L
/DebdLD+daTHsfpkzx2u4Wsg8D84OcDHeXLeW4VQgz92urUqeQMThgKY5h6Qffh/gjRCFSbnEOfj
ht8W+6AidsI+mHMr9VHX1Rg0q6x0y98IjxG1Niz6ZnWfWJNztvzivka/5zvbnipvEEefVTLTGm1u
Q4tXQ3Zj9+bE+WHKYTHFoTgNUtDZtdQVLh+hPVpy3bcmBBDVbNllUrMIFteb5LPT1t90C9JfpnT1
MFc12kpLoybGF1bNprgz7XEX99RBjS7daQNR6JXRKNgcg+vdVX7XfHCROgRtUv00WacpsFfjY29J
HH5OKW723NGcJeR8inG+77EVBx+cmfgCGz0Uz7NlZHtYBOy3dI0HKKaeoGgJ9nmJkwEkgpgZ4WfZ
QUWB7F/p+gUdjUo7LImoc7mDv97jM6u0mHaZ8OmRt1r/lgJCuG8gBVEBjBnBsM1HRubmZ6w6ZLw0
sctPb7TsbTpaP0Nu6k2d2mR+K+pUs9FzXj0VpsdgcKpfnWJvpUTihVpK86SRSFYMz/Mv+gGGi5HF
TcUiAFKEi41fZ8r7cHNb3nHdB3zL32nchBNQTreufig8XmyXkCoZEKF4lrQNDg5xXzVNL1FWpmfJ
FuHOcIX/iL8b6KtREoIrTSvG+BOlX9bIVkKVAtZ+DfIit7vg6ii+7CvbHRHGWKWjEEpl4srrmu7X
y2zyF2Gvy+HEJMhtVfT/kk7I5yJhHOuH0cP2Q0Vx2cUzji8yUwlcOHQmdkIdkS3UZkpn+WJaoNAw
inkJt+ARYptehNxIpDbGXMwhVlxRRVFpnnW5WMKd3KalOZseKTuMPnmBSNy2LMAKaiVTQceNZL+7
M6n7UyXrMMeMNBCqguijY2xYpUL6jjVym/EoWPU/2Etpbi8nOjmr6uDncsnNGQpiRd6593oy8TdG
Sym8af2JBvNF4bg+VqBp57v6iiXFXgWzwdw+kA1Y5RXTAKPiTKKzs7qdpppxwzjjL3WUOXBVAhK7
UoGtCpqYwT3ATcPde0rUtSkMhlMVz1snysYV7++SPy9iXwCFjOASSXUyNbzVXwxIkZHISUijNp3T
iJ0C54sBQqxIV5OYWL/nwWskg+5rmgpuKzG3vVktO+E6Pk3V/NYS6yd2fCz8AL0+CtAFZ/1R0NeK
27q+L/38piPPP4aBCj66yGLOcQgKPFBri8cOzZcj2FLxP9EQaxRpG7Lz1ukRiiBTA5QfChrd0iAx
Iv6Bq8TQ6dqYVodsNTS0+zUq/Gncrn0a8QpTekTX79pqxvxgwhXrvjKQmFBhpxJmtKzzodwXgQAo
2OEXe271pLic1A8pGDhutm2+qTpOYOgeRDVnOgGGfEy2fUuNZNGkAf7B7D5oPXsDumSvVQSDVZEL
ZtNPWU5kX0rfA92r4cU7LQxRUbr3ZuzAU8wN5P74mjnMH0MF6VHb4tVWJnZslSqD1y6FKJjvwLHZ
rO+4+jaso7VNGhC71tjxMsmaWx63TLkN0iT4gUozY3SKtCdwvYZPCeK/27AoaT3IvI5Xa2KfTfoN
heMOGCkysGdaT2x0ppdRhx12Ru+7N4MbARtMkAFjEwvIbiE/DAQo2Yg7bFMA9preBuqCRm523p1q
OBYF7rXar59rG52y45Pggcybg9XDYCTmPZCTJqpbCzwns4PdzRlYHkb8rQHdBKT1MoZnmAaBXMJI
0MzdlgJ5tikNMTX0AXWI+J4YpiL7GUzNJkJ8QCgCJuDjM9x2VQ0wkOgSPPqw2nVd9qLj9gqAZqJ8
l5hryOxMmQQvUQJRj33ILcNfRJupynCRDgNXCAf/UGOwTeDkqmB/kVhNjtFsXTOjJ9qA76vJiMKl
TfldWpo+ICmfCs5Z8MDnIvMoe04GvmVO2Sw9SMtSKvnumI7XflX9stWzNsrmpappT1D21F+HIftK
s+wPI9O2szxuT1i/MZPG3Wy3ayjHBR4tU9CWW801ITO0zfnLjnUSAIa1Z8gJlcs8MKZEpZgZav85
ZTR2tkGS40oMGqy7Wxxv0zPkFUTcWuTOPYoJDUmcsNXNSzqapHynDXBG4RNvHmYz12BkMnN4x3bX
EPYFNpngVkoGzIIFX/AkEBQO5DS7wVlwsondGr6zdV9zcNWWejZVJx8sN/43CvFaje0DQ4zLi9dx
sevwirYr3OtVkMGM9f+1MeuOXjrZF4EDnD1t9iYKf1hXhpWfzclZbmiYYKNlUHQalhUZsst6ho99
cWt3fAu4CB0BAuDkapmuUS8RkorQ+C7MnpSAIEu3H22yYYSXS+BsrDKPhDQiWo/oiEaBGg1q4Qeq
StgISfa29GDpq6fZOZKrTTYdVMMVEQEqGmOcp3gr43dAw9mXsOnxxltpEtHF5eHjPljlCQa/OMC9
4UryzYmosic7KyArlLXzyT4spR6u4xcPae0ToQPQzC05+FFsGMKMKoN/GtnhymWtv+O+lgCvzst7
wV/gH7dB61fqRu6pm5531CtFv6nwpp8hDKIHa8Stkbl0E7MXd/d+7ZPfQRqhEpyFFU/b4AVbkUbZ
fYwb8KMlxPKIqFM/u4PVrh2Vs+WVpSyoMsEuN+ws5utX354pPUR01DufNnnAw8rTj0VeNS+TCoqr
zyIQP8RAHMpty/Qp5Ii58Qnqqyni5R3UICjUqeHuKmXjaCrNnLaHUPLCqRJuFnU7g4rvMsu+zl6L
N62iL9he5TZghbmd635jLWTP3A7sE7gLiorHGQB/7hrsjTSUbpU2p5mQwarrDI6izFfY1WA3uj2G
p6obHEZ5HZ19/ohw55hewyGIdi782FVbxB9lX8FmWWDsUb7w1ZdByuvGbK1SmEVFZ8qzrGG7xQOC
chKX3V5Y/r1F+AY5ETl/thImjEK8DhXNqQnLOJH1HZ5jBKBO92SkBH7xGH208hSdBAohMekZ8rNk
DFb+yCEnDa4BgAYXtDlui0FVx9oDgCEWYl9uOQPlMdi89f+jpJf5fyYe/41bRo+A9Gnii9IbdAqq
4xLqouK45JJsLPRGlqUxqZKZh4BVt8rXkNuhxE5lQ79BXKENt49dMQWYGQZ2cpKNJkXvOMfDinZ2
OVP1HcRO8EIZXPFZLIurYqnmkGP6PRXTi9+wP+yKtyQfMtIsLX8e11hilvqnMJEB0GQicrDcr3Nl
gBI2eDikzB44xt+115ySmZivPynk4qbHxG7nz55fvM15Rco8jtotXsrhLsgABMuOh9Jy273VKmMd
pFg/Gb/Uq213b0NEXylqw3q0rBu39Y6Xo5VGp6wk7MCCMs2PlhGyMe8YrPcM6Nkl8BcSV4NekbSl
v+tSGzBw1us7EA3jujM4t3kwq88cyz3tsxwOg53/c8oInuw0PIZE6fCzdl9hiLSUz07wAJwyfqSY
uN70Y/KSFHDEWC9BLVyiugMzzkE5Q7g3a351P158+eWIHO7Jfh/BfFgrxc9qGeyBGEPYjZcWy9TJ
fsAo8zwHLSU1etZ7CpiDVS/a37Iw/hUuDBtPwueMYr5r3IG4ZmXhOfQnarS6Uy65x8scCkwy2F+4
JhB6s/yzjokLanOy11U434bRxSpXv7DYgUDiRH890jcQ9JzS9aG3L27SIpmB9d36tXEsO8/Y2Ybx
4of4Zwef3eUoFryybcfbOagukXQXyHNKh4VND0PPIdjiT3Vt6MSj6v95dFkCWSTT6QVkNeOGydEc
7NeQ3RXbveEtHPMXaqFcPjcWw25a/eVzc1+H6F6+nz1iBdEMnZR4UsK775uJEreROcvBTkfx2EB/
EM7UTlpflhPUhwnfOMlt9VNYJQB3y/LAtxVv4AL13vKbgZgVHvEhoAKwjgj2VyGiFW8LpmpJ1bxE
lsLTTNq01NZnK2OmppEyrvQvDQWufdxuJ2yQMItD8ByWa1xcp7y2CSn/wvfA4wlE9AXQ7JDiT32q
/4wphDfKkh1Djx3A2JyOXplGRy2jv6zrgamVHdxQ8J+PpdGD9Q6dhKF/GA5tDdUqn5GxVJwl5z6b
kkPcoQsDIgWmEVYdtA84k+vWlHwEVhEcCO6fgigcVwCJbQ5i7eP8yt/duqUioa7tPes+C72eqGuu
H+bILS6ylT+z5hnIe7HwCgJk4PrPT5mn8Oq+x2H9oBrbvJtU7nGHqrn7OBU+6ZXh9XgNdac/uR0R
Hvds9x9pBfkZAZUkgM5yvRzqYYtPZDpRNY8dlPmYfto0eGDKRF1nWiWbaAmWWJY8paivu6Iuzc1U
LKUpCVmHeLHQqia4VVO0WCtRdAlvRxcvZgDSBBqIGHk3/H7ppY2r/iEZuuxucOJnX/JhZNhqjr5Z
f/RD0bFylah2ocrWQxxk18ITNbZtuumJW5tftaKhxvZs7zGW44dR9Pg/anZRdXvoOGXYzvITw4Cj
tYNHORJSbdrSRFhzg4EZvUeq5UY879OIl0zWDjUDufIegkGRKaJu9mAahv3m0Rp+8PAJrPK4+jcM
C2O2cOWxD/KfkiqINTTgx4qIf6qDb5ft1JbrFud0LlCP0wm7TOavPUf/YrPE9elouN19Vt/lKTbp
YAROhrCmy6VMaZlrxqm31/hMFErrjGemBmEHvMlYwsrzxq04WK0pf7PFcEDRjwCf9PmjMmzvg5m6
3PS1ng422dRHZ2z+2gqLblDX9V6LiEWiqnyQgbQQdFxYzZQolZE6as0N9ZvxpFm5o/dvqmkej/nm
bWNhvGsZx0dPeF8Oe0ygAP58lHx3tyPmic3oBV90Vf20UUzfikStlLihUNmqN08n4i53/WHrdsv9
uiELqiMxnETrx5+k77Z21GK/D2a9GXQ17MNs+lbsoAibRfUxaAp5ZeNwhl5K25M0wn0XIl01nrLw
mk/ynKWGsXIEQ74Yom+/czHzusM7FvFHt/bloebh2vOJSYBfhXUKI4UVCPM4LtLvvve/UaDZlUz0
9wRNW16k5bIjMvz3AKHryuq9PcZGDQGsU+GvctRw8WSDd2UY2g23a29NW3fP9adXcAUGum9ydhgx
4YbdMPl3orV4xD06F2IcZMypRuGRzaNhpN/E/Ijg05FMqsImq2w7FjjM+QQQ9CAodiWYfxb2+FgY
7i0ISi89GoFnLW3ag+ge+BJcgynYJ3iSKISDlTSpZydfmMfGPiuSO8dQL2YprlbqlZuIGrkhhoZu
2Zw5XWlcFe/tVT4CIYZpPw7zE5Iicj62TRW/2dSpeEXJi80h9+DjXnXB5C9BA1jkjUJDmGI4Ah6A
hjBgG9Lk/dNCsKjgqYMYi9CgreApndWnP9snsaCOZ2SEmgc/a2nCLax/fsqjCMNgXWZQsaHrerO5
jZL+wa3iTyslaaX0C1c6tmLF+Eot1WHMWcRhCuMYLrczzbICWCzuX+fkuuY2LdV70LVf/7NncMmR
P+u7hK1mBMSUFxtzp/rqJq/B0CGJYcKncwPz0rOrgqrhU5opzIuflXczlvUNfmu0R5x468US+1OM
IQOH6s+ux5oz4gW7wiiC1ZA7y77pKwLKBYbBT2RIyrWbCXKtmzzQO35t6Y/uAeEjCJirqmrHvewH
jBCCXe87u+A/7aWHPOY+N8/dBwHsfdmKUxWkH4XuX+wiP6QsLST8OSBB0ZtNTDa1GGrzXB5zMzwO
vf9mVzmoZBMYUD9k8DDSZNx6eHYPvH65RHABWFnmZDxYZfiIsf06u93PRAHdgWhbQmfZyBnevTSm
FHyu5BlB2D+4OrdWrmCdBDH5D7IzNEGiYHunccyVC9h8zeZpj8/F2kxuXG9JKie7Ia6eSMTxP4q/
ZZq/0tAV7nBQ8QvO3Girh6gknEGTFPT9lCRYmRChmygj31CWQ2NAO3k/EeicGyf0GePWFXumAgzr
faJEmnc+JORcjP88lHonqyqyaZQ0SRQ6E2XQ7+VhzuyPuJ/f3R4SSo8zxJDGr5f7iJde9WdWUbhF
SIUD2/E3MawJPnGsHzsd/ekkeulyyZo8uJl0Ca8XtpwIlzcIT9rKoTs6GXBlBFjNNsJkj4mQR6Z/
JslnFD+EIvLN1DMWp9bwnCcsl/kLPoNHM3hCzL1JwbWemEG4EbxFkSaVp7+imGA3gWh+9hDr6MAt
eG2q5mw63U/VSm9F8vHP6IgIuHXyMsa8mZ1usXfGUMCm7uZaU7pz3RHOJ2PnBqo4HhRCVwpliChC
co/hvYB6w5WWTuTHchqJI+RYTizHZm01LD9O6jwTpwWQ3ey6bLk4u2Wzj2ME1bBy3O3EmumJbC2c
iyB7NwkvRn6JUmPNa8PVt9JyLpbj7lxPV4TF+isx2Pu4YeaC8Uw3n8sGs+bUSSyHvGZYUK4xEe8o
W3mUXb0N2p65x4R/1l6waDwLcqVkPd6V7W4zwz9Zrs2FtR7QlDnklFzsctXI1tA2r+w7L9NsPHVd
sbW5jpFP5+cbX40Qzkgf8jLjNP4kY9A/ORNLRozC7G26gF++M7bSYAFotTaoQysjYVvok7CqyzQg
lDrjuRbAT4bilSTfs9flm9RwKiCuGg8rZA57Dg90BnabyE2bc2MlT2FpY/GrR97z3IWtbr7zq0Ks
h1Tf8TrDx1gSaxvUpeM+YEiIM3KhQCXR/FVrGGK+Ee6GBsBBnlYPsRk/6cB+ZBeIUI3FKUfvdwb1
RNPCVuLdXNld/xwm/k/eCT6g9B+1i//ipv3IgSs0SjyQNbo2AS+PAES9G1Cea5Aj05S3aX5XMaHK
cmXGkVCsfSulnyI4m7At+I5eXIVRO8uSC0njxTjIymXKzHufyXZPGfZmgH++lWTcmtm/etRa0vK1
VaHxPCeWv1dew1e+/Kk6n87ZAHPUbLKntqezUM45L0jRxwwiYTzsszz582aAhF3wzEXt5nny1fSm
X5IqO1q87TUOkHk9jyAKzbB8F2WLm03rn8Bxm69ZxlzjQC3yy0T7rLbEQcAu39SCrUdbReqCmCqO
YujfwMLt+gxPR2PxqNpmdBXM5bzXarjlSf7SI7K7NWGGflBLGsu7owcy2nRsf4G0BOdINE/SyFiZ
i/io0YPXlQyoolfywu8GGLLUP3ZEA0Ay/sqJrR7IX72tG/lrkjshqfSUuPyfnfHmjuDXcSMdcKLs
y97cUxz7bRouoYnsh2fjbhxnCFh8djlC5FqUwWNnqvSQtmqra7E3CFgRZXqdvfCtrvV3HAU+pYHp
qzc4F8+qoEkk3b1pFvQHttMZv+lfjFEOj4MNx62utrbVv05z+g318BqSWFh6bRD2hDwDCnnI6mng
Bpu8xQwyuGXiS0b0YIrQRgq7u/EA0t3gDxdtlsxwk3pQrUtTCqcvPSqfCdIJBn91TMvxUtPf6xcd
upnZP5keO5ww7T4tcNprRoLPUbh/MoDeG8BRPodE51wTL2A2V6f/ODuPJbmRLdv+yrUaN+zBHXAH
0Nb3DUKLjNSKOYExBaG1xtf3inqTYpKWtPuGLEFEAAj34+fsvXZnZsR18U4tKjt+mltisSkT16Hp
ugt4YwPtpwLRF9ECAcViA7i9ORga6VybY4OOdECTImQgMl7arcFoLPK+8fCzhYn+OUIA77jldU/p
gJBjJBIY+YQDS8GVBsw1XT6DKSBPD2tTXhpsDaE8xX3y0NLkJPgBaBjgjhtw/0srioCGSsi4+SGo
x+++RZqi0ub11A3HUFrXY8fQI2x3gM/fz61QksFa1CaquByMeJ01/Z5CZiVE+hpQ/fLQcwNXOOoQ
TxKhAR6DgpZkKfoLwb43RyJM6uYuGAX0+wHlRFddxJP3lhQRVZKF8dZ7jiwG1NZ057gE4MnB2wVu
vOUNGa9Gz4x3uraMZdBE/hLI5us8nrV9dlRtMh7GBgSPWni00pcizTK0vpDLJqfdVEmHMooCeJiR
4cX5ySzcJ19UmwaOBMcQil9OoiuQ2yur46ZW/ryyUSuvEW1sgjZ/rNLiISNzepl4+YNr0p5VRXgQ
HoSjKn5C8oSMKlBwE2h4JdW8mfwCYg7RJ/aUbzAol+sSlh0YnUvEot8bVSzHiXhRdzIurJIfX9z3
l8Dp6Pk4DvcuQuIssBx4aUfuA0R+YBhXPg3mtkeMnFblEVhwuvRdZR2rLDjao6ILmc5bHMLfixY5
BNorIiDc9D3wknU/Wk8yEysmqv5yQES2mEiFwuHbxRunFg/49lE45TzP1r1IhL0rAQyhnI8PdpWH
p8AjHU1NYECMrAOkwf9uOMBP6KxCxJo3TuGtHGC9TsQX6DKGImnWPQ1BuvanlH1ME0BfuKxVqWpu
WInJtjgHcDdYKVZDbx0tiDoLbQnQQZXLcfKMmMbYkRbv8QiR3G2+JVG4xxx3tFQPzNwlWKlF2IsW
igArz9QJ6FTUbBGR2JNi9Liw3ImFM/k+hPNDOHVYSyiEFvE588AX8ugbAhepe0927X5unHA/AYdu
R/95RhwDfLrzN2gokLi2xELQal4lUXZwG/EjadjOc3/f5sZTWlQWSYXIaJMzPqaLXT4myOqx11fa
46QNE9nT1S0Qm71n6Gf0uUfmsjcOaohl3s8PonEmGFTxvYDwkVPVYt880OVDJSAcpl15sRrRu1h5
6AB47e/BLuFmnoyTEN7eblW1Em1PKzzcx8z1s4lYidDjIBalCmV55R5RPV3apfjwpLyyi+K1nXFt
+xgLs6yxl4Ohd2xmF3bJuSYb7mffF7v57+IegNNcdt/RKZB26U5IWPlPoeXilSfztbqsrHP+C3JW
mknmioyJmyrNcdFnHz6HpCGmOdPg/cyD+K539TeANihg++B2iMPjEFKbeV394Dbths7nbYSeb123
zMfQvb7zxjDvBRKrLesg8vTBFDGDBodaUsY1EEQyYKcuMrfuXMKURh9jWAiFmH7nCyLVdnOfXjgl
ec4eXUeH82dPL5iTg387A2snxYUdoeWF4T7u5tj9QHP6WFrJhW+oQ8PYggIPLZAsORRCC0QU0UaP
ZY8CehqI7gXjQbe6xjCD6JtJlEdzUIgdUeZvVhowTU0YFg6UpchHbcyYK2aKEFTyC0+Im8ydXgNV
XpKs8FEyvePMGq0ipN4SBLvw1Ql1E5LvPHuHK1EuJjxmOpd3sVuRwtx5hJychdFAuNoBbiuF3nHs
iwsRqwtBEMScc0RUMZLWqNqXMVnAU93fUWrfDK7YVaVzE9gZfDiqiASIwxAjUE34W4tgJLLUJRaj
jsLX2nP2iQxvVdIfHIhkW5LdOCHO8fdAFHyEyDqiZ9ybNi7UOlDVcoSmvByBXSXeVL7VHge6UNDi
pmFxRODTn0JB+kuq+1dRMYUNzpDCKiutrVcnCGfr7sic5GPs8yfIV/gsit6lWgkPVqMdsEb2JeBy
d2lH0w8nbfxj5thbO2nuMfqDlU8IWKCZbhwYx4ZLOpYE4xmUS+00HlREAmboHW162W0u6fiSXhDB
CVwY83jfivaKRjirTRPvbKMA0mm0P0x0TK2fbGB67GhNPAIQrxexgUKPM8y3qDAv5RnmL87jljh0
1rNlvTRIULsQ2y7SwUA114bRPjCcuyq1cdE556wBghfrrnmF1PpRtTYSJrsnsBo/PtCWHe/BtDQN
7850/XFDhDOba2Rf+sxjRVr/ECaKXI/c8cVQVleeOeGPQROqXNoAeZyeuviMWgegn0WHoclfe+W6
S2mW3h5bSY0sKmTLU0ue9iOylM3Q2R+dm6Ub3RX+BnbrTZrpGnkuHroAsyFnf/riEbz2JfZRMo79
FnJfxeLrlLd9WD+gHoTmMAQFGSWFQqBKD4YZw2qwFa8uKwCRBvOWZm+Odg52sYXufTOmYutnHsRa
ormtLD84mOs9YeAoIOCIkcWKFXQ56va9S3SybhkgbRgcw1iC57atTB/VjgNyH5I7OzVwoPLvpth5
T7KvujK8K/z8siGSubWsrTWbGwIT6lXijeAVzDdpsZKHg/meCKYoTu8Bc+zqLcfTq+YMHDecPdmX
M+MT/MNDHGydBglJKKL1KFvYBDgv1yZ6ySWoz2HZRzhqstkPNoPCaCL5nZUBgYxTHe/o9T9ETULO
5BhvelNuaMI8F546mkG6aqbhcU5IEy3EjQyyB09OH2ysD940vSaJRBra22o7W9CYBUzQzrcv+jBd
u+rv9TfP17h0OvSxSHD8nsI1Lu/5eVGHtC2eJxeDUHd0ghKScoX7JoFzIeW3OId2h7jnEl/6Js18
6jtSuMIkv0iU8y03kztXmuEBvT9VXx5ep4l1xUziprWhQ7JZrVs218XsGpt0tLd+W7wYLRWpDH+E
Wp2S0GZn7Ldznl2MiQmiBuMKEADne5+Sx4eXTxRUfVZ6g3x5RQLUnrCOW7P3UFHJj8Zi1x9TZCtn
7YDQ6UEK59mfht0giiuV9iUbK9NTkyzfLMvaHVSWVVEhpFZ4ZJO6vff8+go16BYumcUcK2FKmADF
CWl7LV10sNei6rYJSpciNq/NFuKQbI9dWHw3mupajQotJ945ojnJCEREPGQXNJ1/kJm16v34Ymhh
xzg6uKsbUS6c2fzmVySBnwNB6a4+p4hm51E/97Eor3p+23iWaSVxOKUkx6aN14xEhVTQ/JTMDehl
OOpFIlbmG6yJA9z3MnxvCHFcRnaZLJ2kuprpdKNNY4tirTo6mbXtwvp16jTiRy0gTWWlosvAeS4A
u8FuNC57Ke9DmnKyDNcsIOG21bCviTtQDOkYXjjXCL391WDi0sW4AFK+Sq1l2hEE0cV+g35mSmkm
YxNyvfmQmlohIKs3nJGA7NKD9N3wVVfllhH9DGGs6k/T1F8iUzfIT+WIIT3XPjsPH83YNjdeD1e1
7OSNyUhwr3wXviX0jvtKR0ezsV6N0Toa2USSbw6iIp9YjMMSJJmT1cxs0JFO9QVlFQ3bcKWx+Olp
3igDHZ0ltwz4Xqc6/CBSJUblxcoRgzxxscwvetrKoEkf46Ic917tXsE8ISOd6yRy2oXVRHN6CG67
xIRsgAWWUpdsXt2cw51hr8c+tAa/MI654e+jccZqoMk1oqMLAzW8Nuvx1rW9vecSRdYW6dGn0l/W
M/Y0oHhP4UT7pO7lbQKBPi2mF9efr6JOvqB33mX4mBZkFsbLSTR3Q2I8GTZNarvjiRLjC95G42r0
A//VZGSFthxuatCeU1kBeKHH63Y1GMo1Rl12fozxDB+QlVYFgZqpIClk8F+dWGoyOc+GLY0VbPaB
8NWO/IZOmWyUQJ5Q7m+gihTL4kwQx4s1cjZrGIzUbbPqC/tugpqxqg0SiBBVuwg+UdmXd5yHAVlw
65pRn5HqOtiOpX4AV/uCKoKzp37GOf1qi/zDnQMMrPznFZW7VX9jMEsDkwhUv/Ru+zR4mTPEKh1R
d/r8Khd+e08AxYNHp5UsJfKjGge6PRaOVTIDh6rHkjQG29/0Rksr0ftRuQzophCthcf50W1ofTaM
HgM3uQDR2OKOZoxi8Yik2Y5YL9qDP5ID39Bm6HOXYXA5HJyGWaFlpezx9QeyG7Q5PXvX3HEYKp0R
C3XVDqDlYbMPZC25RnWTj+x1YyjiFYEUq8qsyHz1Y5xRqkQshbZzDQVrndbFo7Y6uqhOtR709G42
/dOYjcMih7NJCXoWEdRwuSuTxQCxilgi0zARiglaBlaxtZLxh7AsABnEnUTgyuWkX4MJ43w8cobu
eh/dkBuRqEGA2XIs0ZHMZvpihOa+8YE9w8+Z8vZx6EIwjX2+pTF9VSjz0rZbClJzulK2Q8u/oPer
CYagxX/yB0nzEGcI/WeORt21XVm0JeKOV4cIwrgdnqbIws/eM8KzWuNF1wwSITKu6PJsKwmFwMsO
OQhXfLceeYS5fah680B8+Dqr5hPHg4c+D5nts2Mi1J63EhMAGtabvFJQ5xtQmQGOrzm1f5SjPGAA
mOhLzCemdkCDHLWIc+cJwTVqmdB7DoL8NNPaJZoCEZDpXFRuHWyh5b9YVDGTyOKlbs0HUaC8FNgM
XaSTZN0EB9gsu3H2n5KioeNFcIYj6J66hw4q56Ib/GBlec0KNB0+rYRAPb8id6TdUIS9YwCbWFE5
ohtZsB4KZ1s7uE7dloDbOtV3IfJTho18HnqyixkeD7QDuvD0UWseIXPpmm5v05uPnl29qXjqb/2I
5N+y804IDoFBwr3W5jcM7ZupG3eu5qzZGv7Bqyw4xkxk4JvGKBrof9XzsSBTAykTIV5qBvYbdeXK
R6+3cNPkIy/dWyPtCarrhlPQWD+c1tuQe7Ujo+HSZh7TZpiRO2ahQ18Q/N2R1ZGL+ZGUXYsbLd5F
0tzZXT9e2BIrbmsa5aLWk3XfRMVjW3OHVO9yzgC2QPFULTnh3+iapn4COVc53Ttx3N9mODs4+SXz
T2RdJu+1bFmJwiGBhdWoayjYe4+kJ8/B3y469yPImOz7MzGhgPIN5T+NRn8dEUxE/xSRxljtCay+
o7kXrqpUXFhu8oQgF5n2VLy4lbjjL7NgHDbfY2IyAknqBJEQx4EdI9LTta0Y7VbOHEGpz56k139Y
IDhxSo6ASq0zCCZXb6CRcTZlx7YSxqFVyD6QzFXrUSSvZsipaJIwGGKm18gFk30w0TAvB7TWwdAw
aHLTpzqLnx0ZDbc2vspN40X+rqkQOjk5Pz2Z02UOJkiNciC79SwPu8joRezCgT3XKPMnCPnX4GGu
hiihyxRV09aUgcdZsXV39Wy3L0aHpPDcTRdOU3G8NdNj0HBDGgH3FHTyG5U6rvwIwELkWQERDF2z
hihtwBEpxbZugPpMsdh3A3SPAvPqJa3OYtNYfFoj7vheI/JFTRDQRcCAYIO+BST5lFffQ9sPUfeY
D3S4rRN4iWprk2Y6AmCb79tSGMxFLYznRSbkLp2UxSicpMw9+SfZo4hb+pGz89rgTAPhog4wzHyO
98OwDpFiP0OjlkfQedPO8dr6uVRDc1Pz7G8JLu3I0xTVnd3P+bZXBNXGQ4OfzIsvY9pXsNJIHEDd
cGczer7K+rwk5MhlpIq7mtM0kFzeT2Hg48uRemX9VVdQUaYT6W+e12S7nqM0d8x5xDTU3bpd9wMu
79sAUmbb2zrc+zEnSYYuxkHORnEiWMxf51a79dX0QbQ6eoG4e7Iqi1hVzkakgYdPOBtwk5ZYomeo
5KSD0ouuVPrQwetEnJ3jpKzvS7or+GeAOfbg8da1gy2lgPwiItatqF0lqfWcNlOxbTsVLAnM2MJ9
ZRY42uKsUaycVasbK1/qKHgnbbI5ILggRss2adpJz0fp0tn1bV9R3bghVrwwza0LG1v32pfQzYTy
232icvOWMPNy5ToN9GdGMo9F6M20U8kIHkiDobRnp67LeL414gR4WFo8moB9FjrTHk03zQGOxKaa
dl/46M/jVR9b9z4ZYKTc0XBFyE8UolXTLmkNZLyWUPChYmogTyOAU7QA7bp4g6LNaKbpRzYvl31h
9O/Yx2FstMgq2oie8ZwM+UVX6vhBYVRGLNJT8VjGVZJR1ISdKcBXZM8w/NjuzepoTJDNwDyG2EqJ
fUBkx6uQ0Q/nVPpWqwFBBXBMupadfxpztuEkH9rtNFHCpUnAhLRN4fR6Yi+nGDBC0x16QWukGhIf
s1W/FT0Dpbk2UKXo+QVPHRCcPrqEGkCukFCvvgUqZPSs+WAx2se+YybRtoSwcNJph9vYfUjMSK0c
lMvbwacH7xsjY7l8GDbZ3A8LJwg5lM62pMLXpFa55YMurKOJmX1d5s1d2mQvGFfnExi8xxIH00rO
DhB7G5ZZKszkwYrGajO6bXQNlM9cDzVsixJH2S6lmbl1Ig8ssY/rwVb2qwJHvXYkOA+rt/13eIPe
1gjg7zfMaCswDpeODSGooaVGO4CmxggRkh2dW92lxIeH/BGFwQGP8bOZNffFNN87VvGQVKrfGnVW
0b2NO3I+OfXbufboQhDJESTjbVOb1SrU1qV0enEpOpMcpEjggTeIQWuKdG/UTrIzG2pAj6QFHOAU
iJ0zsXNlAxRExNIx8sd62KKq8ZeSac6adY95UU1ZkfiQnsJwArfd3WbIRlzyDLIAzbaOIwORPdse
OqiM7FoN/yEs74NAQeMW1MIY5LubxlK3bNrJmpSgHH12dcXnPZszqSjm4bYs010KvnFpxfHe9POJ
QojBng/K++iCT1u2CgSNV9I70dpEEiXQs+0su7fWymx9/tjfZICy1pl1Rm13KbE2unuiezqdhriY
d1GR9ssy8u/HxiUw1iQBZDpL6ee4PS82jAjzCrd/HRNrzM7prtjkWtx7Lb/PjhjaNeKeM4AnNp5G
djSqeFFcTFbNvBPBPoUTMVpzeQsvtT6aPd4TbOV3BPNyJq6FvaD1QVxfZkEedLAQU3AxbOtYgjTn
bURvI4mGKEwZ6NaHHsjY0gvbDyi9xa6ognxZ+fGbaPpqZ3iGhM3mtpfSss1lK3PCv1V0ZwVA2gKf
/FTtFv1L6hjfMDWqI5ynZGcwqyKhTCIAcqMM8OlAYxmxJH/ujBg5pmvg0mNxqYvAeRATdUwGz3tM
9Lyk3XyOji2qiznsSaWMoSeoilEnqzO5c5TMY3MXoQR+dnQtiLE3Mdfn+XRhQV1asTym68KDnDzE
s3zAnGK/0t53ngEL/yg5j+yoyqI9/gVzL3qYHCiNq6s2IrAJujlUo0wiCMXljUUE6Wf/LR44D20B
YzgXPVXoG5CgvkJ1KjEB5FVNJICbWBw4NS+fDpT/wkxQ3Gsfbx3VqxP2uAg4VKPNEU9WDrAaDbl/
6ryeKUBiWOjBA01wWO8Y+2SOmhPzSY+5h+fC9Ok8TSS0TRsu1sK641gyvAugkzdukPLQJTAGDrcx
4Lmu0c9u3TIFHKz2e+nGExPtOnkce1r7odm2N0aR6EM11zbKKAfnbzz6igO/yYSxzS0O4bFM64Nj
TO8yssWemKkW9NlE+l4DkgqfeDG8FTXUpJJRPE6Ulhg4EuKda68ZUS1ZXv3cZy5/uyUgQBCnjQnW
KKn9rCYbqFmBydn2uYkWkprXnAsIgiEoe0AsLyXww4us4iitQJRcupH+gX/O3YSlTXyAqTk3uJIT
Ys3gE50DiV1UE0EMoktTe66G2VDrKow+urH8UNhv96HlYqZs+/5GNMaJBlt3E5l0h3TO7Aq2TLax
EspZLGZv5QTRIcw9xi8e4yCfsKClV/Xjt7kIrCdeOAiaKpi3Jg6uHT2kYMePqA82rUm0B2UwNTwM
6g1D6nothlRtYJv4uzIL9MYGcYJm0qIHm/gN7ddRPU8ozL/hGMlOWHI49RpeAQUF78I+Hdxo39aw
O3UdRbt6JBaCZT44A8LBCj+7SW0ce7JXb4a2ZJgAqw6aCUsKcC+uRgRYOJbXNPM03Fc5bQdG+TfK
qPSlzxt0qehOLjswOzzo4diXXX8slRO+MixHglYhGky7ZrqaOy5Myyk1D63TkwA3mxbgKyRm52Rf
erBFMbNqFR3HZzed8+um0By+J0X16eIzabXilF2QpQQgUe/HsIHrNwXBG5bLaD9YwcNIoPNek+F7
24SK/2Hm2IRUl1toToQKSme8MIaASq8f6W2kRRZueQXod6lAUOo0dEtlPImzNn84ZnZVX53tvCDd
MOw5HBMcNNRXDHkJeJJOHa4TZyZKq6kTpAQeTgzfDtSx5C1krTXUeOimlKoWavIhdqP+1LXyRuPl
XM6DLDn+YoUQwIepQrAxj6a010oiLAptk3Ef/V3szi2GjspyoMh35PAuhZX1R9hO0cKn/kdNqVpm
V3mGKnfASOOXk+SdMlx91GYvj0A92U4Ck1o/y1KoCqEZcOppzbEi42QW5iUkeRj/BlL5oyD3ftlZ
0NNNOpaUsrH9xMTTv5atiOj4tHh+fJolROTaybKhkmJ6gkIa2UJn7mrMy/2qT/GxLsgi0e6WU6lN
TBZqA36iDdm6aM+gJzb82mKEFQv8596Fw4ZO2CKgjOZYTCnq9BHjaYW7UUGShZCUJztd4RtgUyyM
dksZMW7+iwzEthig1SPOzYAMzcVDhZh8hFlXADle9XHzURv5U6OGU1SyRswJOSY5ydDEWibiQMw4
a0bo9BXt+1n2N3/96//83/95G/87+Ciui3Si4/CvvMuuiyhvm3//pf76V/n//un+/d9/acd2PGbC
rqOkqU1XOi7//u37bcQS/O+/xH/xgqgB3XHMay6T03SOjDnSF1E5vcCYhOqvr2b/ejVmQK7NiNJS
HHk/XS2MJ4AWGT5WkgpN9BpRQcY9KYUMz7++kP71QrYwFfQtzzJNIc2fv1bXIyIfEhUdAluEhJ+I
2M23kcXiuhBT1T3W5hjefX3J391JIckuFzQuhed+umSVdYC5yyg+sNmgjyKtiqEfca1ozdlvxX/+
BbXDW2mapkfJY55vwD+em03/JlVSxoCalbew+xEXf0S1hFbbW3YQ21dffzvnNzfUJpdT8qZLhsXW
z9fLcIAFRlREDNVJohAGCsyADjlC9OjeCXCROInudl9fU/zulioN9Ma1PMdDG/LzRQm+Qu3dGvGh
D5kXbxupQFFjCMTgutZmop7wWAbfJeJTEMrJmWmAnju4CmhFHKshkm/0GgnjqTllOAjMcJNTq8Tu
9z98zN+81bbmIYAntGxtKvHzx4zHkTOTSJMD+YbtuhjidMP8jt5wxuSDH4LD2D/ud5XQ9gqNCSFi
PSJJ16OyZ91GQDLmapUB9tt8/cF+98zYCHloNoJXR3+6fRKKiDMHY3yIMBI+QR2NLmpvVOWibcpZ
XIahzuHd2xFd2K8v/NsH5yrbc2wptU3F+fMd6ZF7MK1zcbjmVkKPsaRrborDoDqos9U5Jh5o2jEx
KCMKdO0YU00ix+zs0VIhnciAolLbtA6NtOj+8MOR6vy1Py15yhQoJWiss0R4n24LqSPtaIV9eEhj
zUY3eQG+vDP9lckb6/1s9wC9hviRU2t2IXDOtCvkubDLpRrT72PQ2lvQEf2Nq2pU1xLtBlZBty9p
9nsGeJLGuJV0nA6jmxRPpZpMWI8Yb3exsIIfFqaMezOiIGy1fQYGxy7npxa+paXFNm/VGYkxNt+b
jHSjCpLRq3Q0EJB0dJy7yGafScREtoO20mtV4BeJwQigr4EbAmuHQqVpG+qh3svNY4sheyvD4Hs5
10iDDLKTp0lhA62r6oqCmiwvjaPCQnS/U24I36OsVILEQuTBXVZU+oojeolyoir2fesUj8kMi7Fm
ovys8yl+qR2vfItM0tWABhmn2I6DHapuZDH4V/pVNyfORnFm3dmz71wMZLNx4lX2qsmJrvT8eTiY
lRQr18VcO9iocRKgoRcz5g9GRZbAry0xP4LLL5NdUCYEwxltfWeC18EvDcIg2AupezbuxgR3B4xK
VmvsLMUDC5Wxk87ZiF9r+TENDRJdk5RezfTbj7dWPUzTAvtwcsC7pl5Ku8I2CpoQrji8E0TevbWp
ugZRJ6eSG7up4xuEbciMfE3QKm+DvSgGCbMEcsmJ2Bv/3jPTbjWUyjyldc4P23KDsSQuvaofPVoT
9Hewg38fjKJ/1lPpwMoD3pw25fhu4kANaB7XGOSpexBYp92RY3W81RA9Vkhj5Bqcg/MjweO7q9MM
eRnZcHeqkIxZ+5mgtR5oErbxwJlPdjJOd8WohsvBrhU1U5R+A6InjiKBRIDrFjuuEbvprTn2wXUj
EzLkS5A2SyPvwCBw5uUgksVNvic5dEDu5SdrFADJoZVJY2wHJTOY89hs2b3zuUVwdm5sO/jnFnHN
QGzhzg3SGCPqTcY9pHjS+sq9le6rnHgbmJbK1Smuj7xcDoYx7HwduPNKtPPwTGO3u4g8H0ksDUC0
aqFct8iuCR0mWpNepJ70MvXTtll3xFZsVDdlG0ek+r4DS3hlNPW8xx7o7ru+mt/qXEKnMkZS5HBL
dhsf/8qV3zvFOhu9c4akCzZhkdRWhO+oDQyqWMAvdLk8O2FePZDJA0bOxrs5q2ORe8MpKyf/tZga
MjQSgi9yYphOMFP97eSApY1Qe3qQ/iW55glsCuiSpeRM4nTMXiKQ6heNnbENGWE2PTUNMvGk1GdP
sw6dZYB/7tLOAshH/hQp8omMtDu3PjrvLWsQKyZVm28UiwWvS5fsGZnbO/yzw2WUqPEpNPlCdqfM
b/MAOGSF48m9pJHRvmGGbZKl2/k0pa1y3Ey4ZxjfJQTjDHLyCJPGQREmfnAyQobjvDLjDymqWv9h
K//NVqRMhz1S4qLlkPqpXPEAhOZZm0QH6SdxsmqxWgAmdp8iD3iE3dfiKW6Ysny9Df2yL58LTUub
FjJqj0rhU7VZZ44Bfmr09hqlAtCzVpb+dvRD78fX1xHnDf6nHeV8IepZJDxKOpb+9O0Il3Ea5M7e
nmK+3XRSAeYNyscq6LyLZhTXjhyLg4S9exVE8auQxBqN/Oj/0xKNT4EbkyKEWkkrR/686YKydYNh
HpAopF57W9YIf5KifBUuAwoxR/2BUBj1h1v8y3NFI6BtFyA4VTbHiE+lDw58xREw8BjG8DviBIYo
AUHGtkqwEkvqnJVvz/byD/f71werTLrspnToL1GSnv/9P4pf5gixF5ixR1zkVISnmdAwftZ1muLx
YbDi7NLWqO6MISVSHWV2zSxgtCvSywucZls6I/ld4KLEcDh4HU2/Cew/3JZfCldX8QwY1uCA8Rh4
frotHcfshKDA88E/ite8HSxPmXRPweTJ+69vhvfLu6c82/MsyvzzqePzkWpwYiTlkaH3XozMwsa0
ueip1fFPd0jHJ8TSHNzFObusFpcesPWbr6//+VkoTo/C4XFoh+YfddXPz6LXLue9wPJ3eLEoY5PG
NJ2VVVfBH2rK310HOKDiZdO859anW0oGUVLOMIx3MYCjZAECiORqvwJs+/X3+ftQ8c8fsxKmI4UE
jue4VM7Op/IwirywaHw3A5Qm+puOkQ8SMWQsskH0J5lGs3fTFT1nDzHHctUNyXLh/8+HYOWSFtok
kne8T294AKGOZiYcvhm/gLEonKYj9t7w401G3izyYCDrHNGblJFpC6SBIAhht3TUmWJefX1D/j4r
f74h+MFMiXvYo5g/rwH/+LXROu076BvpwUa86M4PlWu1x3rsSOWb/h6d5G+ddNoL8q/6RW7RgIoy
fPUDrpEne747twbTpQeon5AeCm0NhD9HlGl4+HK//qjivNB+/qi2iVKVJrzF6vDp2cEpwbc5EdFK
Q9659JxyK7wkWUuC3l9styB0eYRmX/ZkG1spXgFIYLjTzFhRsPAv3IRfa9a0ziVfI1uKOv7jyUj+
7hNKwpFN1C+e83mrGFidVFAhCwTlems1VkqRT655Fg7pK/lTBhCzNLoVWf/Dl4nxXNnAi+DE6BO4
0eAPt8v6fBI6v+q2Tc+cLsJ5PT0vY/94siptVVmXfnqgjUlWR4U479zuLwHKmENs3RGVI+h+2+RE
EYyI+KdSrJtLG2mof0ufdLhHCOdcjGSBgCNLdO3ukXMEPyA/ok410iZ5d4WK3E1NjVliMMTQgJbZ
x3k6kAtLHRKk72FrQ3InufsyaVIiXWJap4iEWMkwos0T6ZGEZ7x+/aJ8XjSVsPHbSoejE2+Jtj69
0i4PaGBThuNcEPeIyGeR5xDmh9DOd1kWZadsgl3jgAN6ofP6h5Xs14vTgEX1yb4l4Xd8XslcBIRj
Lw1e0niOLjynjg9YHbxF7sFCThH3rcLUwVZT2dZNZ6Fm+fq7f96bzg+do7mkLyCIIf37ePyPh24I
gsVLkq13NfrfHVHZSD+ycVoj4zU2X1/qdz9HpegAKHG+3ueWGEGLqOkFLpNUBt3etBhrAfanK8Z6
tj+noPyhMPjD9T7//D3XkKjKRYJ8fsJZ0gf+ihBCvUlGZtscx4c/XO+3txLfGG4IrTwlPhWYHtsc
wjDTYWVjzShyH2s1SaTYtOz5/etb+bnQUoJ7aNrCQ9fm8Es9f/V/PLUuJ52qLWp3h0/oAyOT5u1J
KforTg/gO6y1gDR19/U1xa+LFe+p7TLg0/RL5OeLkp4jHM6WYjcy1m7XuiAHGVj1BJwClFBCLJFs
TX/Xz+2ANs2QtJbGuOKAlNpY5uje+EGyEgD3htXXn+zXG88H45a4ihYvbbdP22ObAgsthzw6jIaP
b2UyWa3T2Yov7Sh1//Bz/U1BwCjDcc9LJB1yNuWfbz2oDdqTIIr2DLiYTBMnDnMQM/im4RzMN+7S
/iVrT7NZr7v2Qc+id//wO/rd17Wp6QX7hmDVsn7+BGHYkvdEAN9Oj7M65bAD1yZScHK3MBN+fWd/
/QlxQBPn6hWNPPvop1e6xQnNvjWonZDEqS3G3kW3G/VZkt3TbLXDbVVmdfOH39HfBfvP+zZXpcYA
bmixIH5eEnsR6SQnl3lf1K1vrBRiBvox1fC/nJ3HktRIu4avSBGyKWlbvgqaxjbDbBQwA/JSypur
P4/6Xxwqq6IUzIIlnaW0n3mN/FvvBr+FX14jojfQzN8YXhq6+2x2JKbSoGOqPUJ43Ys+FBg3YL/U
DueEL/j859NCGC8oQgthEQtdr4AdjWk0erl/whmBfqc/z297wuynMYGDVba5cXw83r0V9x2uFsIt
wyGxvB5vRkZsFlYYnsH8+vZey2WKDMncNd4Bvw1PrKz68ueU+SeA92Cfkc/ZNzGvPkFOGLIhODmz
3ch9PaFmCD7JxPD8j7/LMgV9JlfHdtpwlYfXxSm9TgrOEh238DCRXLxJurp8nsLRe/t4qHubihjQ
cAlveIEcS1kzZwjiwOXePpfZL+Q0mqOfDuMFIvy0LaTzEkKj3wi3A4Jhx/oLgSKClossX0FOA47W
C58MwF+Pf9S9ifYExXgOGTeYWpJIetzo/MH0To1mxT+SEahwOWprbTbrzjAE45S+l2sSlKbyWlRa
MPcNYJFT0cMTeFvpcv4SOk71FnWHeO/VOIuiJGrP1sav/eStS2XmHyeTaAj20qrwh5VszKNVasa7
cRSodlIsbCvkOwrUHHw2yxfXn2K8ASNZfCx1cuCDMQ3JOW4nEnE/795WqV8/abbhDOi9OjAfc6yF
QbIJL0lPXGX9m2YQwVuDQnz7PnBNJA7aJOEVAXWpr9zg9pIbqtubWaDyJLhcXH85bb89nqhPNqVH
vfgyVrY/HIAiUBPLcPQ0R8R095WEiIznoo+jcR5Y/05jllD9c82Mcjoajb+a2Jy/dTpuWbRSvP5v
qJPVgJyQWyYImzrzh3yc4UlOA4Z/+yofR1S4ZfwyNZEELgh2iiAWeyDU/kErEJPovv+jpVbyLE1Y
ZxvEU4ueivYQYpAm3emX7lfGiLCqTpuordEr24FigTCEGIX/geBQ8z65Y5F8L7tk/txrlnS36PtX
0cphvRNzCF5ZeiQ0/Vz/tcvz27R1/uw2fmRp57j0zaNhDjTNPVJQM4NUPOLx/hl5+uLj4xNyZ1AS
X+48QeToeUK5IZJQT0llCc2LyEyfCTjwXfJQCqeCi/cNJGxukBy7P4RrVz73ztNH0giFlnRImASs
17sEALnme6jGnDXRTh3Aw878UQ7h/NRaBQ5eNemgtTLk63Oq7EzgPtwDNudV+Go6CFBAtMY8Ix1V
+q2D/jhbE+cWaAqHyeqnvy0wlcF5zlLwI5Fdh9EhNhpU1qLcqu0tsvwN6IfOmIBO2XQttsnsDtTy
RYNeo1ca6dFHDA5VnkyLxbObth6yrs48nNA4Gd1ja9iauatQ2v6njUCux2an/eu6GqoiKP2xozsn
j9eqd3emmWdtybyWiMr1lELO0HDkDUnnGvcN54C7ldgnsRHsm7g3T1UnuuPjDXVTnSWcoRNJ4Vk3
OPxYPlyvK2eJypntRUBcsENrEhOYq9OcJwsfJuIKAYOeRyC2IfnafjBA2aBRNkT9l8e/4853s84E
q9RQWHFbiawgbeozHAk8+orCfkpG2iAzaFoErOS8y6RoVr5bCSF4yAnZab5aVOCoztpKCAHxmHpo
h3xKCjwffZXejmrUzMHvI6Rm1vnKVr43HLUE9jGHCFqScm4ziOFVLMgGwiLOkIvpQV2UvfPS0dpY
eUTVl/3102xHuI5hIXnvqFXn3JhmFM1yLIxM3TkhrvkDG5VyhzAKr42OGca4aGUBNMYBUdKztZv2
az3g/OeBCX1jx0WzkyGmRo8XeFnA387y669ybarvlFIEOZNSCa0i3NWmyAwvvlmmwwZNUYym6wim
7Ow0DSzKcYxjEArQL1wXusYfrrdDEYcmPxXgpb/iqNt8tEet7LQWC5eid85VWM1nw0BL0Eid6fL4
S9W1XoYS3FYUsSgh2Op76kU9eRISg2htZPjyRW59mLIYzEsg+5WvUk4NGQH1YqIYgy2lU+xQDi/S
sJ03YE1/imgFX5opR6MVvPSx95L4fTEjEfP409TxllPjekCZqTObZNvKNq6ipmiRzwLngm7+Vyn6
n86iIVaJwDk7sJoPj4dTZ3IZDlwLqFgCUZAjyp4pezEGCMNicGTPsAA7JzsLCANnPaqc/X8Yiq8C
jOYSCqnFihSXQ6eC8X0p3TF3AH12zhcTg3Vv4zZ9M62cUfPeRPJ8U0fXUfigAXd96yYDdYAibrXT
iPRvse8T2clDY7fOV5BfyE+NPXjCA1jl8B8f5goOkG1gzF9w8Uv7PQDJ6j0Mtp1wC1xNaWL0/a4M
Y/xZF5OoClQnH3iJWEBYVcWMKMnYpf28t6ZKjKj0O8OvbDAGY5/Zif2jMMnhD2PdA5D6s0l9PXTs
Ex3xA5INNS9EFLMyRT26JwFI4n3ZsJKjRGUChRlt5dAtO+/36+V1KLbJkjlZ8BiXrfRbNNaGaTUK
rddOup2CCAj75E0JoO2jNRNkohKevtiY4618n7qKy6CkEUuN2CAoU+80B+R8lhT4dxMPJCePctex
jS3ImhR+EJbPIPA9ntB7A3L+6KeavFBUIa6/EtnOBPXPOTlLDQQf/lOoz/KCawetXxQlWYGVab15
TJZP5Flmmy69pZu2KfhHon9p+yeUNztEgLwpE9uhb/wXOK+Wfkjo/P7VBiNSLEgx6uhOaU3+7IMy
puaEmpIL57wzsVB1LCwgTRcpupWfeG/lfaafvNnjn9o8z2hV9A0qqtjs4vNNDpnuB3Ksbx3cDATB
JUD9VIZfHi/Esp1+224LMJRSo0VnFykI6o3LQv223WyEI9oaS4MLzBzr7AhUIrNSi0+NaQW7x0Mp
a/461GuiuvQgXFe9mUypDW5u9oAD5txDpjcX9vtMt4D9BYnxWZKZ/4cBqXbwiR69U8tTLnm/j7DS
RR7j4juTwEdYOp98NLoBM/rdcbLluHKKlAV8/UCiAsNeSpVLBel6LkdDNtC/4/giIsyqUsv4YrYp
DTOnK2A3EJmLFqumx5N6Z/0A2Pq2S1HHomSohH+6q/fExegI2rIOnzMdePLOQoMf91Krq9YKSHeW
kMDaImNjCekTKs80iOaR+xuooZzG+Uk3J5NCSxcchYWJZwI87J/HX2dYt9uTDMLmHiRfE+Aur6e0
HA3R+qJLLiDU5PexMwMPfbMys7Aimq2/Y/jZ2S5qeiRDynHsf6Xg1H7Auks+mfDMSZGqsHzuIC5M
K/OuRIHLWovl2PCWkzuTxF7/MIF7kDOWQYy2eTEeR8/WjrW3uNm6FbBuNE0+RrGv7cN8qH89nhO1
r7SMDO4DHMbSbKEFej1y5PeYKGCvQffDlS91mP0zYli284zRxsAIBmsVIQur24O7T+q5Oj0e/d53
U572bcp75FtqoNb0tdW4/YRF0ZT8a1SQUqZF6ZGWYTS/LWFWYoseh/t8QGnm8ch3ThcYYTIO7nGC
b195MnI3GqhDhJyugcKoAZlhZ1sx7uyiEohwlJgQu7JeOdJ3jhfjOR63h0058zXp/O16hLTaVVbG
MrdzkqWnrJ/ML3XTjs7icGqvpRbqaGwmoAA6tnEeCaxQc8cgYt1TGxOGHvzb3gAj9tlENwuvq04c
Hs+mepKVoRzzehf5rtZVLb4ZZ+jYKUdIlMhQOJiUmJs2r1DWTqFpFyuH5s4S8saA6rAo1PLCKRey
5kEMqisftadBajDw9WZHOWY8UxgHApGn0x7W+7fHH6o+/MtJdbk/LMv0dGMZ+/pLNXQGM+hQ6aVp
Hf9TB2QRyx+t81D7i9CZroIuQkvCdnvoOH1GTSAnhO6hauEKvAlwIbz05C7lVkaz9zWyoKicH/9C
dSlef6Bve9xzNGvhaVz/QDiGbll0GPNilSAg59L+wOl9lGJA8Kw2n8DSamtP1Z0xlx4HxRKSeddV
dxqyD71mC3D+ZWdn+6T3LcRTrHgRF6Ra4rlfHn+iurH5RHBSLD04cUtQOLj+xM7yyjIB63whN7LO
BZz3bUXV4BjrCA09HuoGHPI6lkP3FA4D75T6ZBidk/qJSdMw1XLj1KcieDeihrur277btb0lNhUx
6dsugjHa+Sbw47oqj2kTTwgmoV+JwOuvdszwoVjEVNs2WTkEd+Zi6YjAmURT2TB0ZbnhmluOhF1x
8XFwAHjk4+nuY92c0kxZuayX11EJ7nwqJ3B+6C1R/Vp+ym+315hkSMq2bnipWGxa47qEpS2CZhVt
f2cgKm8wVRaEGu+0kgXqFuZEIzndJUPf54tfV3a5deasD1bm7pZx4OlY9/E1y+KSsSjX1mDg+xag
4XKZCmoC9iyQ9bTNPUD+VG7tue8QfXS3Y/NxykHeajMaubgpI8u0xTUQLYwy8lLkFZFOe7zr1GeR
8jmFhGWukbASPI7XM13BzEygZskTvHzE8WTVIVedu3E0HSw9xpo+qfvqKaFMBMnLGpEdfDy+erO+
ju+8EjGWWoraSLQnWFyZLZLL1MQG8oquu6/HHy3YREqCWjNeRFKjDvR4UHUnvw5KqwUAnePx+cp1
bs2j1MKMUgNS3vmbtEjKfFfqU38aSopvK194pz9P6mYR9RDlLhVWZeknZHb8uMlySGVoeo/NKM+2
hsTPPKFpAFAQHVL8zZxDvlztKLe0uwK5/JVuo3pvLp/sUI0k1tb9heKmrPOMgpe5wKyXBhH4vHqR
pq+NySP8E8OMx0EwwzH483l2loIyrWLqD2odFOkT2wsNfHQq5IbBw1vwbHHj8g7ChHi8Mph6lJcv
FAYPETcxZ1mtL9ZQ5KXpIETUtBhF78xpyj6EdTZYu8cfdfMuvw60lMNoEHOcXeXIoLFql05lwtP0
J/SGS/RW0m856JpFozEvtENK0t3tYsOviaNpcA7bRMek4GgWWavvdRj1NeiiTH4eOsf/bpiIMa3t
uXs7fKkXAEB2qXGp1a3CrvGFTd30PGY4nkBzNp/bdoDP5UBDD2dUpnJz0GFOzMjvjb7LNoQiG4cG
Gmt99y/OHMkX0eOU4xTGGlL2zpUDJdCmYkPhH3yb0mApfBG7eO4aJ2zA8ECIszEdDk2U2+g5ItsZ
IWqAX+eGXKL8DJeFxOnxAt67cqgO03iAN8K7rcTjg4lRUIz5MdsfPWst9L0ndJvllybCXNiU3UxD
HnnR/zAoH+uaAtAKwrPX568bhIHKGaSuvjOt/s0gRiwQXC+3XpAez3Cp5ll/oR4w/vV43Lungi3A
2bBISIUyblk0s2u0aXpBWqv7J0CTiHjC1VZuF+ve9QLMSPdIOWgYqnRPunrTGFUjOY6JWfyil2Z+
rojSNciN0Na2MqVTt8XTR3whskvFPvQb/5MJ4zx/wf4rbjeZWUF/HCcYw0dSjKE5dTScJTCAEWN3
MZVxeRThbL4gW2a8QbhZfq8Tav943XozNroIGcX7rqq6D/44NOjhopNVb8o01s4oJdWYqUV6/EzI
6r8ErWFVyNROxosrg8nFQchdzJiA4VUbqzNK4/R4Ee7NDqE8TS7LJiMT1vXiCwTZUigt0cUvJ0hZ
zD8/DGfgRC/btzg5xsfH4907/T6oBs/0adXfIEssuIwRJC70fCsv+gf4q97s5SgH9PpcuuJ/PBhI
TdOklbVgKW8hMxLJu5y+jml5vC+hMYb+VkBeijdaJbVm5fTe3h6CviGCSCaHiVReiUKhO9HGikV0
CdE53EqJ2bc/S+ydPs6Y57qTmTzHaZV8evyRtytINr0AtymeAOkzlYC0H51wAGnrnwuE3EMsfcW0
G2OYYbWVODiu6s2HxwPeLiEDQtUmHSA4slWEzCiw16U/ENMGzuU3gDjdT7fMmhCxtNh+/3is2zuC
sVg/0IpEKcCOr7enhzifV0lKcTGvlbWtMgeVwJ5W07vH49wuHeNAz6YcBifDUjvrfU2BCP5+ehnh
bv4di9pcvsnamBV+m5mFV0HVjuIYOths/oeRKTcShi1kbbXAmQeeH4KkSc+y1wP7gKlL2r1Fy7Ol
Aatb+vw8dAgNQWOAEPnFxCHOWfkBd6cY5tUCqxIEEMoNgCy2XlZ9r53pTrQXJEGQc0otpDhXTsft
2wbFhSo8sQl0tpsqV4zQVx/hkXKu9TLifnGDjRtPxj6d3PoUSVoUSYLW2OPZvfdxCAtQzX2tAoll
3X/L1jzNbww9d/KzZ+NdhQ6j5uib3NMDsTLQvVNICYYjseweuAHXA2ElL+JIWuHZ7x392FkL0qal
oksNYHAqdzME49rLdm/P2gvKkdgSyo0KiAMC4ni04gHDizbcU4Op3qDoWm8Gw0AinPLsHjklZGKr
pFz5WHN5mn9Pgpe+Bq5o3KxsGOOmvILLYTvJCsvIIjbNCGVtw5reV5VNbiCc1hxpVAaojM9jbPHu
GlnlIwxoF1/KCGMFkIOT9RHxRMtE7Hv0/Y0+5ROGPVVTNQeLTZG81aXZHUvhozVveJ3xrc2Tenr2
2jo0VypF93YIQTntTuQnqBgp2z+Kp4bOYRtdyrDMUROyHa0/1KUMrZVA5N61SY0OUi+oMPDIyusQ
GJqme/6soYdVGxfSMe04OotsZ+GsUQvv7QwONO0uBLIo1Sm35igrBFMKpztXWtoXlyiKHR/HzsT9
O+kj3LlbTx8/JKVpfacNvIa/vXMSlv7jInhBEQz0wfVJsPVGasKnvYBoMP6Gch6/aHCHkQmUODhH
6f7xCb/7rRRKyCgWZqN68JBLqKs5SzKqyUOzD0Z3/jAhw/ZGFGjNEOujgJ1iD6JBC15Z0KUAox4C
+LHEMkBXqAYps2yNbtPJfIRK7xQUQGYL7VejqPexIYsnCNo9Ii3UB0a3aogBW/H0+MOV+3QpSdCx
QA0GahnQTLV272c1d4pIXJxLC6SJp4aEvUa1tzDD8F2cj4mLNR6y9I9HVT76dVQwaKBlfDo1xFXX
q+sjEZv7de+dkw6dX2Rpnb1OCPLeDXQfnfau3FbWgAPMuNDghVbuHg//iur4bdL/Nz5XLK0Dsndq
0Nfje3mS9gB08jPW9LN3jNOiPxuEP18xz7Y+9ANSlVuJQFq/j1AmAFdjpd2zZ+f2V3QQU+C5tUts
JkI9OgXWjJujZ8Q9GmidwF1Hkz0KWoKij9xpEdLEK0+gcgUsPx5W9SIZhDwi6A7lx8sUjSPIVcUF
83DIpTDGcbvT0EQ7dCJ0k5W5urNB6Kbx+oHiXnaIml8J4FJ5gK0JSCRfPsUZl8Guneew3Qkkv1CS
xY/xVzNpwaeVRVquMmWRwLwuYHVgmZSnlyvit1e3tEEL+nClLnUP8y6ffSziRpEeq34QpymucU3I
4J50PnjypseXyMTJaSVKVbGLr5P9+49Qnn5wlKMR10589jO0CWXTWN+pfVioaVnGwc6DcudEGAFV
o/9zkkiNx9hob/FU81dOjHIf/u93gCZkOoAE05C4ngytppmMG6B7DpNMHBp8ij67TtpujdCJ9vT0
q5V0XnnQlvGIYKkewp8mpFTzXYlIuV6gjH5qoq5GI5ICD/KZPSKDK7tZLRy/jsQGQ7QJWD6EX+VF
mzw3NigoYcgls/wjLiUI5VZmuYuCoPjcddM7O52abRJ13ju36q3dVJnugRRzPMoh/DxNiCZLaRmn
sBfVn73q/DQ69NC9KGv+D2B0PekOmUQT4UV0mnUcd/DSm9r+EnlJ1qzcwsrz8zoHZLKwq+E8k6Eo
j4CP+oUmtSkBNagJqM1I5/9Ml46fyMvoY2YIuZ/zUH43sHVeeX/u3CYLwMSkh8pdwhG//ka/HLQo
G4hcEJHKL/C5xTu4/enOBs+1stR3h2JH4WWJRKejpkdGMOhDHUtxblCtviRphrklGqrbYa6Sla9S
a9LLjC4v6lIaBBVGeHv9WbFR2+OMe+vFcwfj3CDStal7f9obVmxSGUmTJ4wSu13TGMYmKtx8H5RF
/B++11uyMYqU1AZUbCGtBmswAUbAGtObr2VmetHXTKTep7p0A+Pj4+vydgtBNFlQB0sASkChfDCy
HkiLFEl0CQI4xK1bm6c+sZtDmAmKn2hzbeYeGJmkH79/PPLtstIq46bQgb6yuqr6Vixk12V1qp2R
BoZY7DXFDpVbTGSnIlmDGrym6tePAqkCbUruiVf4kLJdG8quUTxaPeYdIumfB+59YwN/ePR5mkK7
fYdyaFjvkiSmzxjUdWQcgm4s5501dRr6uLZehM9FXXlyJ/GsWJTHnSL+gLoSlvJVpvtfh6iq250D
u9Mjq9QgT0IOD6WBGfrkJMgnN1WBXFPs6c0JQhMKsmU3DISng5tFm66zA3NlM9/exYZYKiVLuLJs
bOXuRxCxbcZGzKcO1dQKrf4ANWSriMu1wrXaoV0uPIim4NXpGiFNqG6iBupOE9bjdEojCbGy7c3x
ONfSftZaiRkO8WC6D+IKBk2h218AvoXv0mo8+q30N6bualsL+5YP4VCnTyb1OQ3Xkdx2Tn+0315h
A5ThONdIboAUVp9kbQZTHk/pRZSFQ52xtt/NcHmOE8/nm8dDKcHP61CgCyloLs8TeprXt8g04vqX
TWUClqqGtlW602Wes2qLQwsUmK4ErRiF+vHxoMpyA6on3yLD8x2BySBAgOtBafsXOJpjfJhigobm
e2K0IcZgtrnWJXzFEvx2mF4/D4ihsaQfBJW2eT1S3nW9nuc+GK4wpLqAZS6uIh0kZ7mxZD997vrG
/UpwXCEx3A3Yw2hRB/YhqcIEsx07/OkVs/fOqdAc2DS2LuMNdijDv6O0cLCzRZ7S1tVoQDp4n+Bi
pmMBjXqn/tmLK/IMu+3wc03rqH/nRgldwbTQevlkJzGi4HFtFQ32ReMiA9XF3sey8eIn0NwlvpP0
3EDBUvlHIarSXuIRmAQeqET1GBsXIRCRoGh4XIoJxdE5R9tg32GXh89fAjEHbYO0rLgWvMriotT8
71PfJe+tbKhXokclaFvmF2wF8QOnFxaIiuUIcxppbgIVKB5GdGy9fEZfP232ZVm4h0wr3O3jnaOk
Vct4VMWBVuhg9eGtKhHzCOvBikRAQwAC3SYonYijCQa7GwMfSZ7FLyh1+zfoiYz7VHrRy+Ph1Uf3
dXyH4gQH06AGqV4fpBAh+CE/vOhyrORyXYh8g/wqykR9rCP+P0QYVnOzYmSleSWWExLuU32O5jxw
/rAW+wo2+Q1HoxzdLhSFTA0egcSy61Mjg/y5M1KxFRXmAX2hI0UfldFfhPZr5E/lPXydBRBiROlE
VVTwlVXouasBg+PjGvVNj2dQ16QbMaNiL5OxW/lK9a5YvpL0DPwOx5frQsnO6gz5bAm270Kan76H
ylZ+l+EQroSnN6MQGJpk60vv2Sb/WPbdb5kYZzGN4iELLwESd+9KWRQYKkSjWINu3oJKGYjuB3UQ
qoLkfcpLJ6sIXdN8Di8yQYaETWNE2D8VPgxEx+hixEOz6cmLvaE4en05v0Q1dhSGVWRf9TqfjY1v
9pgfFGZb5yuX8s2iAlED4Mh66otZhadMQY/WnDdjJn3xvFH/xHthHtjF8Zcm1KLD42Nk3hzj17FQ
WIIwRzvRVK7lyB1HO8Ol/YJMuPET+HtwMZKkRQm6Lh1cU+Ma5UKIZWjo5xqo6crtxJuATPmH6TXT
D4wA5ovoO+QhnNbN3ksoHuHWhwpSkJ6aESZobj/+i8Bx/wl3Dq/EAUHvfnpWmmNQ60/u1xwNPn+r
N4Nu4DSF4zia/p24GI2sYKU7CK//6cUFoZ/4YMn/AFGAsrzeYF7TR4OcuvRiTXmIBRsmvYhKwDBK
t3mArP1GENSNO22smxc/6q1/IGTKlQD6RmyD9IdiJ5UOap2vnb7rHxGjtj6TBwLYjitvr+ftzyhy
ypeo1J9bas+bnCxqY4LXOlYB5lmJaX4dUB3f9TE+d4+3gBp3UA8HQeBSDcS8gzRTCXGsfKxh+0If
x9QV3zTdy35qTZG+MQwtxPos0U/4tKzB35QMgriDQdltFJWAc9+Qypwu0HDqq9uzIOrZsjWTnS+m
HjW7psb9wotO/tAPH3ocDXePP1fd8P8bGYYFxjIGtPxlOn67X8KYtrc9eO7Jms1IQwoIIXqMf9L6
s1OmEG8HHa/2okQiaSM89sMmjcJxraeslnr+9/3LDQeEaAEzK6kFipF4NsRucgH0KnC1QoBj4+Bj
cZqwtdhgc9vvkcTMjyDdxmMHF2hDNqIfegNnuMfzcXf5//+XqO84jotTZw506bPW/JTPcRntWj1t
cXMq2/QSRguZH4zT40HVG+51EXyarrTTwYKq+HEMB3oCsAQjQI/oetOWbayfaWrUBIP0V9Y4Nfd2
G8EK9zblPdSblSOf0UkcaAtrJ+lm8xmx4vxzjBXU0SvQHoargdl574zbgv+brXzp3aGpZDq09Tnr
Qh0a5jV0nSE4GhUKo/DKXYhO5WTM0Ym0yP8YNqOJ+RrBVLpxq7Gp9o9n+nZ8EmaONmU11FnBMF1v
9zhwrNoog/DMfuuezDQpYqTme+9jE0eF3NtpK8TenfL+rZ4Fw1oz897o9PkBstgUkTnw16PrYnbn
GusJQoawFCe/6JAtHAE6vwdM2L1vzTn4Kx17nN/dznDfP/70251N+u5QEXEpURBLKFOfiDL3qH5Q
VozZxhuTgqKNd5I9WpjhhSNeY2LyvoKN0Mzj45HVOiPHm6ERB4caQbnRVPnREZ8d5kZsn6qmIzgt
EhtDIJcDNW1w0ozw0db7txaqz89oFMRkLr5o/tUhn77Ebd79REE1/YDvnPs+N7F7MRGoW7kFl7jw
92xs+YHgecjywQ/AgVXmJsr8Ts6ctJMXxXG6kRIZi67ERmnwKMVh1+quhHU38foy4kK/goCFBhu4
heutUHtBlMus8E4h1ey3UWRl2xS72SMSSu4Bt4qSU4EkyWAF+SYl6duks6z/fbwu97bjog5A2ExK
fxPyFRgS5WOmN+fKreZ2b8pE+96CI/4uRGNieWfLs29EQXQInR4tvMeD32lBo65BPZIbHZlzOOPX
MxBTg2xkambnqHPlu5h9gJ+XFRRAstG3mDZVVM72KRijznrLNITDVithtG5KCR/kaNqN92M0qmhn
hdM3lInEc9XU8XwcZnxdtpqMunAfydrN9vFcpsHeNbDuOclmlUR5e65g+PJ2+gQw1G5UGD9IEzMr
IlDGudd6H2MjTLpzVjRatU2KNnnvuUF26g0Dt5vHE3j7aNDCpzEEspounqXuWfo2iZlKeDFT66bv
56Sqnzo3nZ5Lf4z++NZkKKrxYEvoTZBXK0vl+YXdl1qKPUrXbCc4ZRvple0hwNqNCBa5/8DjJgtI
klaujtvJXUZGhY16v40SjnJj5r4dxXMR5GdH+uJU6r04+Iv50hyPu2iOgfzK0lz52jsTC+GInAv9
twWKq2zMonZmlB4DF9q9AUjQzou535aydupd2WvVmt7pklhd3z3u78O9QoJ/i8B6TRh1ZIkAl5Y6
zTdhpjVvURpfU6G+ibEdYmRSO7IoyK28QUq+ahU13abMms5e2WTJC2hFzU83zYxH1B4vaMNED2kR
4bHt7lvaInW2j7JU4NCQlNO7JvVZYNMfArFy9d6bbYRQ+HEUodggy/T89vnSHMKw1qE/ybCsvF2W
W2Z26Ot56DaTIOtYOTX3Zhs8xaIuS+2NS/96uNEqrdqchHXWgu61CUEmgMcVJZGVnfv6l5R1RQ6E
8gCKGIhRqe19N59Lw3OS9FyalUh3mWgWgVEI18GGn2AjkJ8KJOKxtrIQkY9mLG4pDHsNBgKOeSyi
9oteEwnu8b30MVqK5yYB9KgnOgZV82A/2TjFvk+lORnHpJBzum+5YxA8nhvxjB0LLywGZt58FKKe
55Ujcvty8KbDsmQaKY2D/72eRcRSPafjvTxXegU5DHFL/QjMwsEvtjaPUhfDvjac6c3Qr8LPb5/q
q6HVGyGlXKLLKUkvUjP6ikfTqPfzWOFlSZ8ANC+6vKvx+Z3PpYa46HqwYzxTTQowT6oCq7L0c9Rn
zV43OwxnaFpg6qnLrVFmSBKWdrLn+tJOjy/5O/cfBGZABwRNFBbV0+H0Hhr9AOzOMQzrJTvEuNtP
xBm92fGr3g3uB7qk2vnxoPenGHVWMGkU7tXPNdMqroYuS7G6sfttXZr/QBzR/sLRr9kVBjbej4db
7lPloKDLQSAAZQZFSzUqroLR8RuKTpc0xY3rEgtj3jn4X1q7VI8cmkh61dZbq8ET/Mi1MPWHpu7c
X49/xJ1riG8FP0bKTz1eZYWhGyO8ZsyCM9LD1TvDGbBenft2PyZevxL53LmCAPahQkuVmJVVZR7G
eAzR7GymcwY4v9oGbdvkB2GGo79yBd35JhKdJdy32Do3TjQjqTzmYODzI3umbZU29S+SyumrZhXD
X388fUtKhVSCCYQZjyTlQsBhWUMALwOmmfuHIPfRdc5kPn+wcM/7/h/GAjAJNo2rh/Gux6oRqoZV
hZGWltnBO7mIcSTAX/elJ92Ve+7O1sS4AU45RMGlnKy8mQ5SGAOM8vBiu8PeaYKLG+uo9SWleDPX
B8lbqtcuTBe5JlR858ah/ASnD9QrOg3qwMRZQpSgLy8EY8FTM3j9OcZP5VDPU3dB8KnbzOb0Ejj2
Wlh+58Khj7wEXaBPHCStrid34q6Z6VulF81Aja2PkHyvsyDaj1gLbq3AwHojhnT0eEXvfC19MDrL
IKrAPKpApwZnlsYaxAAGo+2ea7vWjw0w+M8VpoURgngnutLjKQeKuBINvN6fyt2DFgapD3kYObEq
L+Kndp3Vpj+eQze2z1qXJgdbpOVusmT+3q5luaX92otNF2sy36VRmb+0ZdK9n1spfjktRdEDkpZx
s9VQb1npgN65J/htiMLSyYIWoOKAaj0zAk0GLEWNHdNZyzEL2nr6TAn68fS/npirWbAANqHhA1eV
1+0GwGCEKQ6owg/OiejC7qmh0U8lOOeJf4M9evYjw6c+3Xithg821plTdNaMqhPHiT1JM7GEmt24
QXGRgTc/CVh5Pwos0fWNY2ASuUHmcZ53wWyW9m4Q7RDvMXhZqnxRv5g7tWLSdqHjwpPVcAnc2n3i
Xzq9c7GYDCK92AVsg3lT5cAIKApKmx1JEaXHIXe234aDDA6628fOe7319QmWjz5/agcB2UBPMsD/
uCHP9V6MTpZuSOertyEGVb/oJ3R/ZTIqnrupjfEkanxzPuSJOXwO9MmHEZxOeHBrvtGXByECpG7G
NJEfg6Son0OjFMUO5IOB8AYadum+orzyFVBu+yvqMJ/5srJA6gu5rA+FAhg+NvtArdFzUpOglR0e
K+wBdALn6pDMdbibazDij4e6ufEYainCE6tw6xC6Xp//YCqkXYO6P8+16f6qQkEJMC+CbhsnxjcI
fxa2GvaPNOng5Ptus3s8+s2WZ3SwaIt9AduepO96dCcuxxxhfP+MFGVt7PUimIuTiQrTWl55W38B
WLDop6C3QOGbOPZ6JG3MZ60IsCGNRxrYadDLHRYy5jvq05Se/fanV2nRuXYLuDhT4j+XLfytxx97
W/XmN1CQA1NDxMGML9fib6mPjtrakPgEAkmVS8yP5IYECR2v1vJOPU5xT1jNfvRbgYnE7O5LuztW
XpOtTPlN449fwBNDA5MiFEVRteHRhn0bWDXus/OkTdYF8FlxCeeo+zboSf9tGOvgo+s27kX4mXie
zaH6aFuz+Nqj1Pk+s5rhHy/x+x//YWqIxRa+CbUhen/XUxMKt3QGxEHP2Ju5b+O4sxY97rD5l9o/
/Dsg428zb26PhWf+sN2+2Q610DGxQ6Rp5Zfc2ZIW+BPKO4ua0A1e2jITgc965ZxjLTE/WTh37PCV
/dZDJ//byQFLtlDCTlrjABTxYKTFdfdz8K1iP9mt9RIZTn3kaulXms83oR2LhgYh7SmXrh0Fkuv5
aSuCI2nY3dn0g2nXdI79hKbzgLIDEvyPZ+DuUEt2DsiMgdTLR3PB/FQVsY4tMbbLomSR/pLj/3F2
Jk1uKuGa/kVEMJNsAakk1WiX5w3hEUhmSMZf3w/u2x0ulaIU567Owj5OAZn5Te9wGE2uzbeXQoqP
330Wiei/kkKSiBL8XpUeaes1dpFZR3/FvvZPQosHm7BWoqO5/f3fEo9L9ISaGU0KMKGDClNLwf/O
bWMcQhSf5/aQLpPzxwKkBdykkDj4rjHyeCEGHM2RoT0QDU3P7jNkt6bQV4we8UhZPDjMDhf+uM6l
joisp0RYmH1t4u+XiN+tnOLfeteOP7PJsMkP4lz7rBlVQWGiNOe+dBrvZ6cNfRFivJVBQEFF/AQI
Bef0wii7edcwcrYCT0zuY2/32kcfzihKX3rj7JkvTdk+zVG0Q23F7ku89vT1y7hamRG6+EkXgJ/K
dg5zVaMK3NX7pB2eUKJZdoA39OrLXJSuCWXcUGU4DX38q1K+fY+m/PyObsDyu5nL/nuZD0MXIsBU
/DJ7wy8OqdbaKAvrXvkRusfqRK2d2r8INR79PC+p192kXKL1hKffp47hAbMKiEqfvX5x7dCYfSu5
4bpkLm3p/YLHM63iAcPhXFNB6k98p3odveGZRlOjPzhiWqojLRnlHLSm9b5WM96hX2oLT3gAS/Va
IpbtQqUtRLtD8S3oaEydNAtoH3/sA16ZTU99sBpD68PeybB1wmK0fO4yPUO1xu/y5A6Igipx2ACf
iOwvrNjA7kxRBxmj5xwJn77Y0bccbwqjX9JbzYWGEBl4TMMQdJc+jkroVmaYorhY7GKvxDkvg3Ha
8W+Zsb6n2lZ34Mfa9ba32vS7aw/Gu2HIrM8TRIRrc2jwMq/PArReBia0Xgn950NRL5ej5sQt4E4w
Xfj12FZ9txY9WAt8LQ0n8JVWwsrRLPcZ4WPAVTGmq2mozavWhXWuyweibHrbaSu45gX/YeZtfhpX
IMWmFPdBX5UPWZcVd2Y5MWXtSmU1AeAiPtyEna/L8AGBmiCZRFrt7bWLC0bwffUEeqrC77vIRBWZ
lYtEUFnNzZ+xmvzvWrIiNVKv+vjBgBptB+Qq5bNe+z7Qq2UQcTiPo+9GcbeqP4gQwZ0u8gyqpEqx
gsclUeQk2/aCuN/UWu2yHyzaSAyM2iZaq3Uj4syphg0PXMvv1eQhWli7zoqqfZe6j9ic6DJci6S5
re2x/F1UChe2nEHm/ZJ2EE/j1VuWY24voBfXSohq34gSuXEjGwbuGcvAthh7dmYN8J8wsp+cXifw
5INnIeZFPbpralk/64luPCbtDDA1X+2GUERoCms7ycRBy7F2vdm4CDIwGpE9ddNYfvW8efozpBMG
4aaZiWcsPCDdYnKQ8eST9z5NveQpqbzld2fDiIpkquEkSViu7qnBsizsStpAcJSQWAs6+Bjfcqrw
mpuwn6YQtgDXZAKgumQTNC2ZIbZ832Zrqp+lO41fLHucvtF40LxA1wxsyS1f2km41rWBMIzRv5ej
/FB5Kl1ChRHSZ5o//S6H614Hem5PIAIwpO8Dy24NK0h8HmhcFwNqgO/kuFlVWnYql+IGREwXYpGK
3aXHVglEoq0BtdtJaSNXq243VQCZwK0ecH9o0ghUdMt4azQ8hYBxlw2hm3W+ikrNSpGUH+0aby+4
//ou99NhCBCQ6e4yQEhDJPt5fb+CVPxN2lKoMG6F/Oj0sviGTEb+hWGfdwKWONC/9+0GRa/JBBDn
u8VyQ8LRxAEikqYIZcJIJ4jdUftY8g2dUCkcEUJL8/A1wyoASlhBDPIjMsSuCDkn3Y7gB88wyzhX
V0Lt63KUuEcOtsFPNzWwcxBWX1TwzzKoJpshSBIKlSwRZKZiR9GHBFXSoaWyCJx2JBKKXjUqaKJV
CTrWMMJmjn8khehuVDGLd28H5lddAWw/wBUC+4WPQddqS5L+yVQlPg2lUc3TsTI92YRW2uF3Xxrj
02w7nbtbRrWOO2+u62vJx4Xsy93yDoZPiJg753iswa/qNIcJd0R9NcXatx/E14UC8dow7fUDuhu8
DNYNIy4y8fPCY/bckdx4wIZWzPfVKu1I9ZYVpI2RAgUZsx2A5765UgFcKLboYG0ET7DzCP6frYoa
fLPqEln0pVRuICDehqMwp32yOOVDM81PAPrBbxYQblB4SP4XqS1QSRthDV4wPNGz+gNZW7+fhsQ5
aprW97eVU7hziJKFt4QzbZGVnCU29d9lP+O+Y1jypx+zB9j6TrO804Q1G5+cSbrJobB7Yu3iVoa6
8oYu1UjwoEgLNhMmKrUtSP6z89KKwbwYMxcRXgJXd0ehPi0gaFs96tFyu/X1dg27fBbBdFWOd3v+
s2SUhXkzfB2A+ecBWLYe0iBml57QdOo+q4QG5yFxbPM9slXOD2BBBgzNjIRsp1xYYaGeNJ3cd/xb
yx5Oy/hg+MCNI38qSea0d3E6BfBuEhOf5sidS63YzIxjY5fFsCeCRMdcEKE7r3WCao7VrcB3Lljj
xCO+oCUalMiu6Tutw4Auoj84zgH/0oRvce1mOsiFbsrujbzmomhi5Tq7Ke/bAs4W9t2RgLGdBnky
GQ3oBnfTB3Wa/g/IrxVBPahBA+FjcxqOpTYQH0h8yyJ0ejPB37se0T80/NVAsEvznzEsqI+927jf
yGnKB1Gi9R4k4G7asHR0DJIomMtu37sx9mp5X/oflZ5YSUDjvcV0TShMjSBcORny/3j0km+1EIOa
riv6sBJSL4LFRwKcD7r+5+4mYxyqCqRvgT5R6p6Vld2gwyBLC/1YmDl+GhYiu1G+iFQCb63fTbJX
NzXTwff/9fb0aaVspFuyQ26zs2LNLtVqW72G+4Ecq30B7nlPMYILuocyfht3WdQUcNbfXvT13cKi
gMnobIIn5OJ+eXBGNGIdE5G1Y1dts3k2eRFK5nQ7TfOzJ0vNLd6suntMGR/A8/ev5q+vr27KZoo5
IAobbvmcS4HhNURRjFlOk2tWgduTPyAGbN/6onRCozKd0JLVh74rh0OW5zlJvmNgoEvaUKApFNgW
sxhm8dcMFLYG1stDzc9CrcgQm8TLK2LApOeJMjpno0xxspeu1T+1uG3tkLzMd2tqX2MQ/S1Z31pw
+1D/3GB2JnvkgVOMq0m8nrVuWYjhco3apTeDOmkYczlzEZKWpVSfqR6VdvE8QzWLhtJc8NNunJC+
mNxv3Wb8yyn1394pryfVWysB7C2RiC+GkMLLX1hOJRl0bMfHqZ5aKJBTZpHBbWaJUddrlKpx19qh
J33qA1fU9ZdZSAGdrs3ErtbxS4+6Obe6G1O11L9NZ1ZUzWredp3IumI3u2mGqPnUiyeXgIoSU1/G
75D4FI+2mxYnD2OgNRJS2faVhsLrEgqZU4BnAJs9JhrnfKVRpTY6KE58QCSvPSCGpCZwTYaz970s
ubazLp24v+KhHnMEspYzlEyumxUQM05cmTXlfm1zXKBn/IswXyrDXjeSyBvUctTGtkbRHSH/tz/j
hfP24lnPOpq9GJiViXUzhmbIAgNQaM/FLGWze3udC4+52Xxzrm208V/hGpKsreLY5TEnEJP3opDt
Ke/1/N7uKgxO15JiPB+az+aqzMDTlXF8e/lLj4mw90aUgybHiOzlZu21ZnU6UWsHCwUwvGuHCgME
ioNKvzJ+eZ0SIs8qmIaQFNKh/Zur/3Nux3hi1pBLcF2jbTU3TKiqd+uc1Pd1XiLNIJyawK8boztf
2bQXmmBMfDAv4/HIevnP2SMO07CS5WdHbanWFF9AetMtTBbUDRCW0z8tvNvPtHOS5KT0bDg2KJy3
+yRvRjtUvVG+MwDNywjAYCce7KRJ/JNMq6U8xKbCjgsLEeMGoGssd7mjYBv4snCwLefve18s0YTd
UBRF0NVYPl5LOS8cSIF9A7UpdzAUu7OoRBum6/Nsbo9Tm3YHNyUHSirr+5hpaVha2h/VJ59hx3cn
3R+XnTZXmF7M47CjK4GUZb0WdVgVQ3IsSmFeU/+6MBPYEgN68gD6QOycq65oKGcCQxSbhlRun9A0
jo9N6md3U9OOoQkEkmbDOlGSppP16E+9HfnepF3JeC+8IRrf29gXvN3Wc3758bV1LDt9QA5lTmZx
K5rYDnpdL/auPmvXEMEXYuEmmPM3FQJjd450M1gsdYZaPy6+aPKjoxmrFmnM9OiWdrn50fCW7KcC
gFQGpjl771xn8IawlDPMl2yw+z94gzW0vIGeufvO9+ouminX+52biHIK+jj10sjX3F/Q9Oyvs24p
Y9cN1uIHPaywX0XRac5ujmdh0ENYV7Q8YDm2u7gacC/S1mJ5byKA+UDMbH50aZf8NClyf7fOnMQ7
gwZ8y8GHgRg0sqEiN9E8+jbHq/jpxeX6GQ4D3Ss/LZo5xEIyHw80ZqpdzrX2PifgdQC/B+tz3pnl
H68bG30/y8WWoVQLikj9ohxy8kItIvJgOT34SWIWB5ZQ33CumqBF9XhlCL14ku3wmS6o2I++WB8y
0+6Mr1j9uc+xRQtv51TaYITe6nfv3CxHAXellOLlNE3z2PnJWoem0uzstndtp+a91xgYlZmVRLja
LU0oLdU0V26Yv1XTWU4CjWgj5wPV2PxdX24yMdWWr6U6apQe1Xy8Jh/BxW5N6ziItYCG/6ekmbgp
EtQIdGd6V7sfO6vsbiqrhZJQdTLMa8v59PbNjqoJy57/LJIyrnfSZfr5237958ptlqSRXHQrTtoW
MPAVhlQ01DK/mWQz/VT22n+1GxQEwEA57c+m99ouNJp6PoEG8b/TxEmoXxEnl3uZWxAtjTUWYm9N
lEOhDtrxnpb/XO7jxanBF/ea84Ud0f8Cv0tLeYA1SyeFojzohFvSoF/ch7Xxzb3QB6WCCoGe59o1
OfGTjd5iC9g2pzuqJfnOxbiv4fcK60fdxzoMcb39Uwhdi+qltfdI6UN2KMdeD8vCb09FkgxIaTtW
sy/X6ldmZvKp7fv5J8D30ovW2B3I+8jVlaGWz/NSDSdbb/tPC7/ktnAM5OTWSdQRnSh0Ka1qDDLZ
uV8zvzE/uc3U3eolWabFvRGuUnFYydXWXdXp2Z1ZNHY0Y6j+McFTiJ59mn1RCk2v1RqKD11VO3d2
nsVPRt9XMCGctNSAR/op/KdY+5y2Y3dwqnrpDp4x1dWuK5EFEZ5Ud3baeJ/oqE93Fli4Jw2WhRPw
+vs9wXy8UdYqbuNc9nsIiAiN13b+u47VHzUP3qOYU/3WxU76ljObh4tol8C2y+UGQvT8LfOy+LZQ
dO6Dij/eeZx8HBUS/hknZ+ISNVwVYd1D8R2dTr1jACJvRhmzdYt8/Qa0rLpDdcC8q6jDkFcSE6dU
E8aDxxjpZttPoWll4qg3db3eAEa3ysid1HCfJGlyE1eN9XNw0gUnAD/Vdqb082eGk4l+pfn36uKH
g7W53v6PofY5MlViuDqRriE1UBUWdnyKEBWKOq2/WFO1/Hj7rL26+f8utqmPbPaWr6Tul75DRqxL
xUGPLWfvqWw4FJLQn0uniGrlXjOSvrgetSBdLjj2r4i5sAhmaKy2OBSFqT1ivQjNXBfjCaXWPhQk
rP81ivJ8rETuhMA7ecZZ0ZVWzNys1EQ6bRn0JzoLNd7BZnJLCHCe336Vl74bkClABAIZbpDVLy+t
WoxdbC9Dcer1uEepIvOrn/DZZTjO9Xxlj1x6jf+sda4Y42ZJg7uLuR66BdoWrNR1vLd60bzz6SXQ
37Ft7Zqi8eXHo0HIR0Oi0Dp7vK6eSj8pFfbIiBVyS7byIEWfhxqmdf814/770f7/Uud6iFAUB2Cg
SKe3HIRb9AaYxoAKW4oQ7xVGB+torr87HBCvYSAuPiOKfnhMMbBkxPXyE2oATPs8GbGHA+r8M3cG
TQtgaqKjbmfIT17Zmxc/4pb8oo5D/XROfFnLMh7qEiLpYI4zA0i7zL5L2+78gFhh/BxneS3Re1Wy
bS/WR9toc6cBc7o9/z9xNU7APgE5NQ9SVlWQuFYtZ4L76tZ7TH+bNTQzHM+DBSFkRZvOXIs73VgI
GW+flFcVFUfEBFtI/23TFzwXq/e8tU5So4uP9WokBzdPyqdkU8cR+ehHfgfUxzGG+PHtRS+8bfrb
NDc2wDqNsLNiqqhX0cWGk5+gOyANvVr6YfHA2msMk+7MvL/GHrm43qZJj/w3otXnkjxrbVdY0JbF
qeyrxY2UY8BS6Qt9+K4aKX+IZNHtK5X/pfeKQiqJk7NNE84fEUnKxNSWtjjVpeftq6T3dn6cJJ/z
xWJ6EDtTgOz0Nc7upefkQxKvzL/Ti+3P/9lTRBUjy9BYPwBumQ4aBjY3lavMPZ09cz8JIa9ErAtG
1iwFh3CjirORzklIUnPhy7t9dZJ+K4DyWU0DwjDOzNtNQFmE1DDOo2UgyhBINKO/Lk4yfIYtLj8q
zxnrQMJb/pzka+IEaabNVjDWmW2FlaZl+NoN48oAfYLBBbRjfo+ZrvkkEdwrAqMUMx04GAa0rR0H
3KKpwi7NvvVq7d8Z9aL0oG2n4is6j7AwyJD8B9uo3NPcGFUSJWzzWzkjahQ5zFmAOtaee5upps9C
Z6b5ECJWqO7IXcWVYvvSF/r3uJ21nVvLx/esHwuUuhfk+ePWSvcEqyHI8I/9yZj0v5Nr+UKcMbol
G3rvnNM4TmNfL5LSVaph/urpZRqaK1OhoOsX7+ssjfZxLTwvylt/vkLbfn2DYzsLn5fpHQNK+pkv
d+NkJBMDXhNszySHn93cqiy0a1v7qDV1a1+5wF83CjZKD17ssKhorKMy83K1Ed6bZrHlD04uhifS
3aPb+u4NlmMIYhXz96JNxig1ll9Nkj9JKrorP2C7s17USdv6m7QN/QpSxnM+rYcjlZjGKj3lDaCv
yK5iS7vvqDyNK6/1daG4rcTsl+DuohLsnHUjmhL5trLSiyP8MKh/nApG/Y4+wMVL+uF73Pd2d2Iq
WA3v23IVH/12Xb1IzePk78u+sT84TbtWeHt32wnl9LqoScrG2799yV/6/ABkcVvhptcpKF5+kClh
AK6NbnFEL0U+lnabZDud7R8jYFQ7799e7C8c/dXrZ39vnAAbfpj5cjXGubo9T4jLCVMikSDLKTdu
/Flg8da6qQLS4okGOqQW6yKKcXe8gU5S3mRFqx7qcQNVZMWUvk9WY96XSZG3QazENN0IIy0X5AbK
+oPXWsbnXlKBynyOe64OKCk3zGNzIDZmWkVT2Xc/YmR1snDO9fp2dqsYcAdVrwwTqRHNU5+JXWDR
zJFXtt+lt70RCDFPwr73FUeAvkdngJUp0Br3YL3a/pM1NHGkT3H6+e1X/ReGe/6q2d+wgnxg8FQ8
L1+12flAjVdVHAGjD+lOaavKwfpYQxXSL7GA2DjNqO3VMow/RV57eiDSVTdvPBMubGCkjf+U2xno
Jns1ey1sO4mmglfo88mrvNi+G6UzndC6Xn6a3NGfnNpq0sCbiqbdw+lN1Z3KWnktD4LnfOEAb/uU
QwUxhzrl5WMlnF3E/Bx54tf3P6xGiIfRncqfEHWMr8y7kw/G2pgnXNqxZq1NsbNNBYTQ75p90yzt
IW4NFL8cS9ntTvT+iGLMpFuRhZEnTPFKN3/RHvD2CMpYkWFmawTSDaUDp24aO4Shv6V5U1zed/aa
7DMfh9Wgm4f01zAt2s+RsFfvsHI19dMM3IpeVW2NJ6+2jCPucCOwfyx3gyQXdhcQiq2HOUvd29Hs
lwe5ANU2wE1u8MxEHf26m07TTLAJhTUlX9yyz44iTfz7xKzmrwqCF5p1ff6JMnwb/04lg26t7nsK
RYbsQcxs7KOH88aPJXPLm5TWlNgVKs2/MGWy72xjqcbQzojT0do3/adJ9yeDTnJBvqdSPvPqOxjN
9K33Mats6wl0Wv6tm2znmOpbYsadoWNgiAVFmGut+Twje4R5e+7Q50IRGXEnptYHy09FWGZz/M1E
heROSoGQYZLFUeUa/WPWI1yDFU+7d8UwfpztdBrow9diDZqhiKOxceX3yujydF9YYFF/WUuX7GxX
9fttNj8HpZ926y0oPLpS9FKt5AGCEa7OPV/PHNvq/WqawzXP+otBDM0nnMNgvYGfPEsPmPK7dsOU
4+jDgRn3elt2TITtZg4sDIegeGjMD/bSb+o1sAH46JEizrx3/E54394+5hePAxNNhKcgd75yFlhJ
DYra9LWDRG4GCdoKaRIGFA+kG9qPt5e6QINmbsSpwyaNvPWVbxR4zaQWC8B/T83WwwZLlF/oO2ZM
QdIxFOsoD44723s1FfKZCr7b0ZlRe1CLxpUu7Ou0nYHkPx/gLLaaa59afjMIdH4b/eDEvvvcJH0e
eQ7jJXowAG2aobky7L246ObIBiVwYyafdX6hq4Hvq31yNDE1uySemkeLJCJshYO7ggfaMR9ndQWt
/joT5UnJWIDRIK6BBO3L6w71u8X0PMZVdBPim0TZT9woxb4qwS5KY/L/F/GJUTb6GuAOLPAeL5fL
y47arK5w+MPybd+PJVKE0+I2p6Qor2l0G9tvP49QKDgicGKj2A9E7uViC9OS3DdzilqMqNUN7VYc
wqUJHDKAbSVb6NyaP9wxFKvIA4yqjIMKBZ42BO7DsL1PRuuzb1KxgPPKevG/SIyg9W+WjyRvzDNf
/jqthOInPac4JmrTkm573XsQbq8WzGGlfo08dOkcw5OgnY2Mkf+KFu4swElJTPzDME9VxCdwT8Vs
tXtvutoJu7jU37TAgBT1ynNOHwH5u74WH5GSKYZAH3X5wU+rqgpNWGrXwDQXV8PrlrEgGnlg9V6+
xjSv7KrMcLw1kkT/plKs1WbmBX3gyHi9ckJfN2v44aSW/+NBei7QbxpWPXFRyuPoonCWqB5lCDDS
oa3Tj8qnki5VXKMnMBniMLUwUK6cnm1LvNjQKF+Q3DLiB3THzOxsQwNRAHaOX+ipm414jmZo33Eg
GvKVm96WAomeElfceUryr5RcaXll+Vd3BU1Gg+IKRhLXNELSL1/1qlpkIpBfPaGGJI1ANjGJnLMi
PBa36WFRsZbfvB0SLq2IAg96jkiFspfOrsRYtyvINkiF0khe7xIr0/a+N5h7EmoctRHsvEr8+tvi
O3vHNGsAIDEFB0lxbvNnO4tEKYmese1O1t1o5LAbVGbvrNJtmGl63XNLtyMCOGTuaSBlH22Q604w
iia9qddVPcxM7CMyEjB0hkTACT/TSNfH/HHufOdeDW1xizr2in3VWn0D/CJPViHyqMIL+yBQa77V
YS2ForF+j7Pn71sYE7cwKMg/evhWaV2tkTvq6H6Ar9xPCnKTi57F0dQgn+S2QgV+8Pwmsr26P/lm
bAUxCtsdooiMRcp1ZIbG6HDeoeHmH/txaoKpHZ3Tqmb7h2w6I8CA1r7pzbTcFbTSyGwr965a5zFU
+DruZ9MHkjeVcnlOTSkfUlzLb+RqNPs1M7UiqNayf0ILZjwCwZzDbIGRyrTYa26otQ0m2LkI0rbJ
ogUXuDvUxdVd2mdwSDsz3o/6VO/LtMnvRnT2w3ZaDP5nYzwVafWn1pLf45D2B6+ZfqMFRWHFJPyU
daV+15moMTKBM2/A5mfB2KQWzAdQW0MPEVJD4g+sQpGGdHG1XTv7c5DEqKtrc1MdU1XCLnXyKXSs
UR08e4YgpiFsLJNhCkhX+yeKvelBR+KIWIWrnaPPZkS3pD0tjTFjgjLozjs5r9nDVJZ9JLrV3hV5
bpsR+MLswekSjiJOHrhgOMw8eJvCoxKdXDecvQG5kaLI2nuoDxMu8Z5x0Os5oywaXWuH8N4m3o04
awJ8pwyMbpluRiy9zKhNHOc0T65NvPDTqDPXMdD0Weelj36yX1ZdfPESiVNQowYkqMtkFxv6rdG6
a7DOANysxQAShldQWE7eteh24eQyvKJlTx99i71ngd73yMH7xhPHeVxhqztJBiPDNiu0Y4TU1i9p
aSb+laztVSiAeUfWtnWx8aX2nLP7SRgYgZuwpY6SbAlygOOEg6/Mw5z3/qe3L6YLNzGJ6ibXY1Nk
U2i8vAq9vmg8lFzcY8LuvS/tRLu1MlcmIZ21+JFBCLjcJSGlCOrB7K7BYV6/XO5/pIkYhxBzICK9
XF33uqrN4m44VrZZPnLxjoiaQt6Y9i3Mp8cqs+trXgyXliQhIZXiHXP/b+/+n56ySCzZLKjdnmgw
Og+o1NV3MyrReNo3g/OV6dd0TXjzL7v15U2MHhLa7lQC9JSN885RgwB5TSN3g9uMZR21a+ul7Fcv
taNM5jQLCo7bbd4rtJKVOxvfeloLBuSAcbm1JntDPquxeUyzkoM3Sk7Bztu4aGEP2edxrrXh95DE
UPowqLPnMEE8/ccgpfmQGwVHPZaDd7RQnMTgSGeRiB9b36XlxljKYje+snlfVz/QjZm/mpjYwO8G
QPfyDa92WsR0mbQDSizYKhqNJqa7LJd+F3gKi5nEuaO5B/E/kFktFShcb2WTwRXjppxBlW3gEDVd
Udn/Kw9y9hU2jWOGtTgxQUY+O8gqFzVws7w8ebFl5FGLzn53yFXqfhD5oqb9ZLegQvqtzc6Vm5jf
sJWGEgoPUaibxc2W6iZP++G9isUiw9pEiAAVOeTcAZFT4wZ9GjcwysTU/XSlM37QRI+LLleqmiLX
T5w/3uyqqIP1E7ldAawQ3UHQPbjKtFY05Ul3KtmCn/Oq7O5SYRd3GbnZHzfO8x+qk9oSgHdadQSK
c+MXZqHeTV55Jprn6+A/b3oZSYC4HncwI/CmDcrWlcZTvXhC7pq5QNxPFSXiq+vkt9/1JfdxM81i
IwtM3af4b9E7CRgbgRgv6EuIQJdeGe/MpZ3SXekgbBDVXbx8TZGLlzs1r/PMcE0ziLKbSSYQlaVE
L8Tt55wJYwXOJ9EsTOcMQzr7NCm641iXag5nVejivsVa75ekm66HTutOn5y11f80fi6aQ6LDtTt6
Zut8a2VszVEDrDAP0aR2f1ntTDLSpUsM0H+0tqkeEofv374QX2sGsn1RJGLEgHwX8NOzciZGZWah
HYg+wFppNaITrj195CDlz/HkiG/KyB3GmHJpnZ1SkNggqK3dKUXUEyhz5scpvHo8C3KVlPfgDzom
EybqzoZsQRv6+lz6ASnKjJEUwJP3BSzak1HXY7t/+zm2GHG23f99DOesnJCDq3dkZmhte6DcNX2Z
m8gRrfcBwVPzYVDW8N6k4X5t8Hxx2U3iA8Nsqv/zrFN13gIPoZmPfus/dIiPRjmt8t1SQ96ZMfk7
qITM/u1H3S6U80d14FX9P2mR7cr/50ovuD8GZoPLMa1l+xFNySKG5FHLaff2OmdhmdYwkZLCxWDM
iyzQuShQborOAm7nHWIj9sOpqRbSyxpvmWa+ttRZlPq/S8F3QsITgWgGAC8fSUkbtVDsvg4WswWI
hwVs0VEONByR5THoPl/ZLRcf7Z/1zrAstixFWw6xe4CS+sP0i+ludcx5T57lv3v7JV56MmNj2nGy
/g5+Xj6ZV+KePPuslJSNOPmr6oN+kvZnXWnLgXz32sDw0noMDMEgCVQobO8sweFE6lrrVXRg8wVS
Vw5sBm6zP9cBvpOkOWhN/1ed+79fD70fCmw+HiCOs1DD7R5X4BrdA9g6RpObNFAZEJuk3I+JYXUR
njQB6C7vSRFoxltj8WMnEqvHeMWcLVxBPbCTP5bYkZ/efvtnx/PvL0PsDfAx/RoXeP3Lt4/w7dys
LsKPpeUkH+d4SDoqvnaFyF/695ta1N7MUu2a1NSFjwDhET9XPFaETivr5bINharIU+r9JB8XI1hb
V1WB58vhM/Pc6SegS/n77Qe9sCJfHK1vbgWe87yb0q0JX91khlhKx3lYSQgCM+vGR3hweTg503+U
mPz7YumvCdQvwS+RTb98wsETle4q5tJDWdYPxjAhcY6eqbfgTC/Ej7cf7uzC2xbjdW44m02sh67I
y8UK2n/LYGkI+2Lw+BGOS3rXC2e9ApU6795vy7BDaOIy8vbR7z3LzsvJZTCGCeAR8aXhMEDCCiZJ
a6SqHH3feRoY2sKwI1StSDIRAofFV+X/DVrz9zdsvDZIZmwb8MQvH9Viggbes7MPsx63w42BrUuF
17oGUALabtow2GjWa/XXhfdrUR/QGDI5vQwFXy5a4gtlt6YBWh1A9u+K0dNerVZy5Ste2KIWKuU8
GPrI7JyzO76fbK0CipIejVwuhzpfu/vGMfL9oKaBrhtGCW/vmovfk9U8ndtw43+ffc8qlfrAxJ/E
3NafEN5x0Zo1xccmy6Z7Xz4szq2PxU4fq0d7sMK3F78QYJiEOBRCOn16WCcvX6kfg1jH85e2bZUW
uwmlV8hpevNuHZdrHKkLXw9H2b8Sgd5Ws2/v/Z90oFu7FKydVp6qtLFbMnDh5oEJOP5arnM+Od42
J8oZYDQAYtGp+Ess/melYVByFEaiHfVy1j8Z7WID6dOGA+Yp81fYMO4c6H0/1LvMcZsfs6nXJxQm
07tM1v0QdX4RP+VSoBORFm76awEHBfyH2AGpaR4Uk8m5lE1kNdqoh3mzqvdpjDlKYOhF1kTmupbX
TAIubEl6ABuLjScj9z37Sg3m27nTjdphtevxXdnGwJZQJse9cVzi9GsyxELfv70xLi3J/UKuyiwd
fvjZxTnB9q2ojqBwjmmxr2lT2shy5+rgThJ1bVgQu7cXPOt4bB8N/jQEAFQxQXmdT6dac7Uqt0yH
Y68t8dPU9enXGfh7OKaGcVqM2flKDTfDb56H6O2Vz7ruf1febBhAsPAL/g9lZ7bbNtKG6SsiwH05
JSlZknc7Tpw+IZLuhDuLO1m8+nnofzAT04KF9FE3gk6JtX7Lu3Dq329McHx2P3d5dkww/+hOGi3A
2hdVEf0He7Um7wUJL3ZmhcZBMLaIYSNNU+l/iax4+xUgFQm+iGJ14Czvf0Uyj0ZPRSI7taVtXLtJ
XQWKa/c/W6xZ/v7Qs6gcDJhma8lls52EpRh656UKfuco/XhjMQROYXUvtLKyC9tos6q0dFffAaos
dF6BYm7fexg5tE66vj9KRAafR5VCMTgZq4ZU3i9PxPI0GDDXrujbi+r4+bpuL9b/Db6W0ZhTBG23
PnIaBVAYJFC5hLfI26xrm6CPkwbTng6nYc1VKIoaxRCi4K7uktRwTqZOie3zX7G5Ybc/YhsU9Fwp
thxEcbKiyH0UkV3t8MNxdnKW0GE/Hws8JLvkXc7F+4gg/RoicJIIDN/vollfUqBERnaaGk3srDRG
80QvUBuInO7oSBU3HydbroRhjL8Ut8VTWBu/Z3K2vrSiXI5I/bS+Mekt6WFGNTnXvCc9GwDqdzYU
CtSecx0Ir+fetaLt7nMsJwKh2sWtrsXpc6EmxXOZ5ObB66JpR2C5nOietT8xddR2UyfldenlXphi
9O13pfwHM9IscMboDmkOLUxNuC4W7MWhnc1gSTPUYNTeCFo5GkAxG/P7IjQl1NpWX8nJ6lFrIdbO
vYToXnZwvGgKhsbSNCgzzSmEBgPlH1jLXFVjiZTUFLdK49MEr18EneogdlCTB1GVU20BRftrsTzp
j1Y/BnOEp6Q+QNzRamuA/lM7J2Ly2AfAOYK3MTvUvIzpRZ+V6iVy2/wn/JAMJTpnlKe0sq3UrzHJ
2q/Ck1OoZpUaWiNKPimVimdn7AwmuZu0u0TBV32KMLXGK3MOerxfAmjD8hhHVfOiiEy7HSQERNWL
xTGt25U5tLgLBfyihhUY/Y7daLyVi6IdSulETwZ95T0pxjSi0OJqT85oLL8nVzbhhFXBrUnMi7KN
VSww7BJtJXkJNczs8lmf5+Z5UPXkGkuK+Yec4KohRDJ8nbJ++pmgRkZd1qz3wuhWTClbI7KxQRYJ
ORHMtu5Y5NkUTtVc0Ioq+xv6LOK57xBncqY0mv26isYrwO7q1ZJXJF1lbKUPTq3PO0B7Bdo8Jg+a
gYwXrYh5r42VewU9FZBjSmUPmkUeFE03hqmFLhzItCOsIQuL8rI8JbMTXVH9v1GmooSwlhlHM7K8
YCzVzq/ACP2s2659ReCKmwcSaeCY+eK7ZVP4idXDgKtdx6/TstwZxcz9kMX5k0dnYXUCSeoDCdGv
wdAT9l9kBWRwjp/KKN15SH8+UP5tjuOouP8aimVSZyuxLAmsephoJZoj3qSZDD00Mh4LxyuhxAP/
3cUaImd5Ek2PtTCbk01Rxp+UZrxzqfrutL79IakQHWD+Uu1rs+w4tLz2wk2r/QKC+WgWsxpqQz75
o1NW9xzD8crthtpvVVUNE0q3FLrc6r7Azuq+jRKbT14sDAHTWtyPs2XsqlH2SHSYsA+LqAvqNBpB
THZwHnO9xNozzvMwVdT+1zg2sP3iafmqlDGSVHLoQq2w5oPoxvQktORH53b/omg3XMHlp4k61/OD
PunK3tGi5cGITfVOm4d/k8z9muSiupJxkh6Luhv2Q6yV+56LgE5k3o2BgmLEyVwybF0rlM3AscX/
5mDTiLIiJxyiqt/Z6vRPbVXdE0pHmQ7hpVUCwFr5rur75NqMHAeM9qLvRKPENMtriZiEhmSVxk2H
kUhI0e2FxNTclTOaCxG+zqnKd/i5O877DqWrUGB3fZNFoH2GtioOotf7DIG79CXrBKqoQzMFvWJk
IWTR6M7Lsumn7U3pjFaKq+yUse/CUZPTnprtapQXKSHKZHFY5xlkUbSdHmZlsnDoBG8bzHFnhKoE
9GH23S96qdmDWeLbi5jGEEI7+4ZLjPZzqfLoPgF94BuKql3DLIW5OmbOqzN1EO7j4hVeVRWgyBoh
6iLRLCpy7KoAjN7a9QhzNzb6YEiX8mry0uYYGaPpVyZ/CYTIegdKfn6KRJ3dL1qaX8UNbhA65fLK
r/LR3XV4Zp5GZ9aeBm2cTtUUtfvEaBYfZRuDDjkiVXmqT6Fl4RpVRTo3RkbJHEGbNNC65tEpweC2
Q6zj25qAHZupigOC75+qOrZ2XeeK/9xsNJ4Gh92pT2l9xC8FURRFMXeNqxgnFEY5hloE5gyI9xDE
yeDdxP3Sh0NuVjeE+Pah0mgwC1n1e0gdGoTb6UVUXaT5QiU7dPrYDOxk0Q8qpsinMk3a/TB72Z4c
Og0NM0oPyEr1YbdE5vU8sEnMJelOtUZvxyA32tn2vOyVqZuA1/bpATFA41APihsquVRPRV+KW4gW
xQ3yaz0SpNzcbT9G4TJ2y8EotYn/nH9ynNc1YlstyHhc1VZbYYbqud9IYdqdhdNtWGsCn4eiUJ/N
CQKSKeolRIupe6oGN/XbxtD3kVtmBxvaYpChgvBsuCW5hsQRNk3jTPp6NonQVWppBIA3zYOB2E6w
eMa4b5SJPr5IEVxOhVGjsyaUcMnU6c5Fxs6fV26MW0vFL4Sl7qhRmWE5goSUjVZxopi3Lsn0g6ct
0CAd/be11KA1EzNjAoUhAi1P+r0j+/ZlzHCPBCZjQ9pSqn0DAcpvZeuFIwbQ36Umtdd29MpdlU7P
Wj9WN3BzvrLF04clzvsvrgFAVK0VCO9YmD60WiV2kbkUe6+XedA03Sphib4ZdgjqTdqN2ZNZat1r
X2m4B1WpPEEO0CK8ICbyIiuu651OjhRWk5peAe2cccGNcp5WbqpBdM5J2Eb1ikyG/opCL37Tk7GS
+FDrSx5SZ0q+2akZh9bQynCaeNHzuozDFnWs3ZTm7VWJAB7CTMMc3dk0gX0TfxUAt+58dLXxS2Im
zW0qpLmD7THRkrbL63mpxrDGaQvoKaEoLN9iP1ezcZio9RzKaBpZodWNqyFPuXb7Rf/PnLXqNKhI
B0USx+dYVOY3UObm3tDUZE8zIbmCfxgd4xHVbsObJKCZfCK9nbs2W8VTiRiaxHNDu9NzjEScES7f
0D56qHa8EBxqD0rWxtdLDGEX/W8UirzYwySWvItXfth5haLtCnupr7MJESPchvpj0qnTg5fYRCkT
coUzmGXu1gadKAfrKKquSBoqhru3kkw5dHkkwcp35QH+tdypk22FtkJvVYpVjdIujftpjqtbpayV
h8kogMJ1EHbwVB9C20BpWsW/AFUVPKbXxDHUY8s72IOaHTN1NAJXjzRgMHG7R8Zcv8kpZXyrYxNV
Gup9x9xJ9Dt8tZuwHm0vFJ5pPtvS4qd5kXho8IDcuaiCX6Vzj+1ET2hn6Mu3Xp9oAqHbjHLmLOxd
JlGFjbOS8stkxjtHV5VdjmAW7rKah5hXqp+WprZDt5iKXbvkxRV3QP/a1uYSxE1t+Uqr93tPLczH
qCnzsG1E/TxKrHCLZlbB35g8KxjEBM0IYEOvVBk6iJcfzFyMLyQp2jX6d6nuVzFa6z3k/PsM0vp+
mpd6R3kT12ir1qRf1nNMepobr+PYJVdwcUSOCK49XZdTNO4n5ETo+VZgMwYAxfmc9mERxZAdC3PZ
jbCaQ6EZ3ZNOuHGbF7r7MNVTcs1FIAKDM7ATE8DvrkH5sfDG+Ied8nr6OjYMt2aTOIRV3YswLRIp
6ZURYJxl2SewAgijCutQtlp6SixlPDo1tW5f6i7CCG0DjCI1Fi6cZdC/jK4T37Onx6tJuvXNbI5s
Dke6pwFRkR3ewRrNlno4xOhrZtD1k/hbrVCxH5H0uErAw/tZvxrTIjPrJ3Ol7go9EXta2rWvkocS
Ag15FUASKrmfsuiKaZG3KX4899agCN+JHR75pVPpBlbedy5UlInwaO2CRrcFAkl6u2trHL2kG+d+
wau603R0l/uJoCMBhHOllJl9QFnDfcK/3PSJwLCMBNL2kutr7hAX7MEhaW8a6iC4c2Nh5ptycY+J
xM2mtmxwLFGycMsxjfcpWBaOdDd8AcXvJYHp9fOhcdoOr5R+CcYRSxS7zZUD7uHFD6FME9j13rrS
+ry4XZTFQH+gQKLa8myQbEKGg1baz7M1UtKJsJNwqFbt87qeD31UfR061VxDKmRHVqCstGS1t2I1
usqXjK466qQBqqrd76Lth5NrWdnOHhP1WTGNm4Yn6h7TNfcQlc7wA4ZpFE6jNPdREklEYLEG99NW
KMHS9t1BNi2SBXn3S5TQptyhj65ghlq7UtjJbuLKCB2FU2ZMY/9jmgXioutN5vVi+cIDrX9Bmn38
NiGdh57eMD2YbazcA11vE3RPyQbR5n7oFwQkEK83r2xRO7dKL8uXeEQlWaJkyj0EDBcV0OwKbFP9
qPSKzevYGzuZQ7qnYnDfVKJHYKHLkmOZG8aDyDOE+nId9pw9uEGPcwvwrni8RnukDrWOXFEYVfUv
6ZMXLDIRz62mkplAhEJ+mK60l07lzssgf05Kq7X+0tPxryr1Nc8bczk4lQe9IRlRvfASgDb5cMnL
5EwlhLsNKWGq2RaFrm2Jq/ZQx5VOmZ4wuinjV+wcGnVviUUMgZkkmUbco5NvKPOgP8luHtbYXF+E
L+tqWK4+L1J8LIhQy3Te5Olo78BNfl+iwNHCzMR6H2S2FV+pdSX4PZNylw49xlWfj3Xmw9fBaKsh
14p905avNQh3LmgIpyfsr5MlkAoRJtov5m3SZOqRklB6Twi5WP4gi97PJvbRQBX8x+c/Y1NMpQYE
4AZFHzjI6M4BZHj/yUYSO9biZWBcWh7B3mmLO32x1NsR9MEBsuYlHO+5Kf5zvLVK9EcBXBvNcTDQ
kDySrKk/xriPf8fm/KPNI+NC7fRjfc+kvU+x/a3MBj33/UhLQmiKdiVCbtUA/s5J0ht4i+7DSG+c
l0YdDu2YIjCVKP/+/ZSuZm4qGwjI8FaavkN1fdbwNT2lxK4/arqYyU4dKUT6GfqaTwjmGRcIkWsB
dlNa421HPRC8MHYJ265CUvRNz2vkHlJrDemEk+Cda86y51rorZd26teMOo6c7EJl/MzuwQQMUbnV
D0bXt0Q4zytyD+369KTWjvMYN+OqQ5Y639qh5UVMzOpCzXZTD1936xutW3/7h/Lt+zUlC++1moj3
1Hl9dkCIGSGUOVwacze3Qly5srVuzagzjw31xQsH9uy3guIAZ4meHtYnm7GJN7yCksqhlxjIhFU/
6eCNO/tfC8cHh3T20g1xblVRGF6RpLCQHGdzG9lDjuTBwHVt6CLZ5aQWj8Th3T32769FSdAwtNHf
utqvE4ztGRcSLmtk+5tSfwURbLKdpjwN2AWc8nGOvqiEjGE5m0i5f35OzhxQB54qgEoafLQ0NxMq
PZmjulZ3R7vKMHSr3XmfDAURrNVVVwvB5n4E1Lbvmkx++XzkM5eQs/rXaRx4FnT7lb0217WlJt4B
gRTcnRet/ZV2y3KzZJO8QCI7d80zFuYRb9cBig/vtw1FtJJy1BzDVKS5NwO2/s+oB6Jzp04eI6VD
RW4BS6hXo/Oo5wJVKSocFwr9a0dsez/QvQG9Cs5yhVq9/w2OMsqlzfDtUkQ9jP6UUpHcuxLBpAsP
6GZJ6RSxC6HLaVATSLi3QM6JhGlQZVudZFcr1D0W41SX2Bl40uh2Xt+OByCVEBRT50JDZXM4/zcw
8SItI1vVrS1gFr8Gx83JrE4p0omB11jlviyU+JA1rndtGX09Xdi8m8O5Dsj1Q1v6TUT2w+EEH4SC
nInCsayK+Xv9pteEK2z2NZ91jA1Gp0LmDcPP9vvnW/fMDK/AZ04L8RKcxM1S1p3AVMFs5KEpHGpb
dAdPGf2pEmxgvXzRETI9eb3bhlpTF4fPh96cmvWTgei++S+tDP83Sdk/nu4hM2KjwKnvgOzzjM7m
slB5QLItoAliXaAb2Zst+38Hw7wPLDv8+a11HxJbKT4RizykXmP8Z4n0IRNDjtRzj7kVpRZqB4W4
Lzv3SczF8wjAWdbRkS7SEV/cG25NX2886ujRPikLwJ9xvRtN5XYZIDJMSwDT74a+BHYT9Y1WlM+R
Lu/T2Xpmj6LPVd56JQ4Ey/elmY/tqjuDhIbkf81K5b5qacYtA1WVL40a7415uEE7x6/U7qcZUz7A
Z5RGsdHDT47u8PPa683sV/qP2KiOsO5CqymQ0K/vF6TDdfJmsMEhKOGreaxvWznsYCCvkmITwpim
810Z5vzCI/oWDvxxHbzNLVUY4Oo4TIGj37yi+Me55TB48kA7Tfr9YHgHatwWFJrFAVWCTQlAc+9Z
T7FsqDxX23eYGeyFmDvtwik6s6UI+cGx8eigaroNXLqBQkdUSTQLXAiBN7BHcm9PpGvIIEWW+xJY
4eNwOpEuOAVEh0CzbPW3nKQiwydgO2DTIG/z2DZPSeU6EEaKC2H1FsHPHK8jrfLFjgko6AMuYo5t
xRjT5ZguvZhvUVv3yoA8d/luKdZK8fbqvDmmisyTU53jugCoTnq9r0658S+HwrWCvEC316+GVbYH
iKlmBR0NDA8Go4Z2hz4C0D8oTqPZ1BVjPPA0Npu3U2yP3pMay/E5Hi3tRTdjG0Ua2+ofM9lR0KAh
hKQacPeLntEf7yYLuho7C6Ig/KjtasZC6YCh69OhGsw0vnJbzev8QdOWf/qyydL94KUGSp7gooBi
uXF94ZU7s6+xDUBbzSOnYVtv07d8ilw81c3pYI+IJo4uDW4S2qw+WIlSvkYTB1NSY7/tGgUUvTUU
MN/b7p8S5YqHz6/Kj7fX+kv41lUslwRrnak/rkpFy2vQddp0mGRtYtViq8NpqmsaNJ+P82aG8P4o
M5Cnr4J5xGw8vu8HKjA96/VV6ojdRG1qfDP+ivx0Fg9TOVAkV/RdiYmSXOx708lum3qYfXdqDrS9
T3qnKvs20V5lVf4QReHdDEP+8/NfeGYmgDaC3QXFhbDuVhvOkLULkT6fDl1kZ/t4GUfAeKqi/Pf5
MB/ff6DI3B/EroQeH55FlX7e4Cm5c4C8nRwoUD+bpdqiyJlmu7kxLiVc54bjXXrTC2Onb0NXjClK
r8X/7WjlOgV/L+6fVx+B8SBXni9ysyON88+/cCt6w41ivZvJ9XL7Y0+NQ52XkyXRN7HS6KDWDa1K
kZR7KpkPuB7hP0ZkgGp71gD0Eh68DTP7gSVlj1rCKl8/ttWV2XX4InUgKT7/cR8vViL4dTZQKSag
3qYqBUoMCagPeWhzzlzJw30bjZm7j6iQXch1P049Fzdqb+jZUD4BTPd+GtyoTq1emcpTjycj57nl
ge0G5Dsqmdzawsu/fP5pH8dD0UhXXeojbF8oyO/Ho1WdEyzQ3UaYYXiKVGW4UZXS+VU4evwFHIa8
ZL+yzRhYaEcjX6AggJoNik6bM50mnSjIZvOTpoj0OOiYf2F3FANLiZpj1o+Jvxo3IJJaTyGlsJSF
N4YLNYyPC7omR+DLAF/D+d4CebMiLpuRVPjQjbp6nWpeE2SoA10JZEP+Nqx8i0Egf6wvJlpxmwk2
x6lB4W8oIJzZ6r0FrwB2W0GbuvYuicRvvuqtfMClzJPMYBhuGO/XEnYcqR5F1uPMWY2g+1JNoC3V
xEArY/zhPt85m+fwbTTPhqmIQSqxxtaOXqqR8HRpOIfFkvkva5bt44IYA/CdshEdxWS9e50GvBZ8
kXf1JfjsR1IdEgRgMg2bthYHZZvkxmQ+OI21ykGbhgllTBj8z7DstLusK5p/cnXO/jNEjsg1wgso
v+QydWUA5yqxfVVb3GTfkTVdqmlsngOHnInbAcQbv4x7cwultE0lU+cB+rWl9+oVpibZfyXw3gtJ
0jYSWKees6PpCKnQUeZ1fL/QXlslbQKb/zD2tPrxGHeK79PqYUVD3k1fBmNQbHaZNo1B7U3zz0Iv
2wYe3CixS9SzC4h07cNXrz9Hx9QICsvqObLeMX9c3VYy1iXCdtkxzZRpCCMy5DTovGlRnqamKKO7
HgEhOrjSkdWTg1ag+9BZWjE9SZjcVMMHNX+2QPbC7O1I5lH0kfX4+PluPfcbCZmAeVLII5zYhCxO
lpZaAl0eOZKKhCkz3U6CDVGGSzJxm8z5f2vD1Y3EAAeejP39ZADBBy9g0z6pvTR6KcrVKUwz0uep
w81Y1elkl0JcJNisf+sfgdLbqJpqUpQ1iZIoOL0f1ZaZmeQKUr+6cL2nVm9rLcBJSYGC4DrtP5Fu
eY9qXg6/cGfOHmdDf6i69O9Va2EwwXClSkvOw7+8/xFt0juzi2HkwVmU8qCiLnSr1nOzL1PPvBQu
rNfm9oPBmTuGihbgSuDZjGVEhTJowLWarNFjf4mBOWDru1M1HALiIhVH6IYpgh2qG6Rth8cihij3
XVVqx37E2+Dz3XX2RK6kbapDKxFum3O6yD6mTjtQghpj81Fm1biLhQ4OSXFKcEiwqXUxfC+SRAQF
3lq7KG2cMC2N35//jo8uFhxFKtYmcDikfz4EiiP1xlagpX2iI2zOvjBLAJ9F3btIg1lRj9KGbEjI
hd6M/1TlkKR+kWnRbalggOo7ZSOtoDHt6jcCjtWtHAe7DRU4500oklX8rCsok8ZQ4vYwy3BkzTPd
vkM/yfzBRk/J2hAs+G3rlvuEZZ174Z5Zt892yWE1rqo6XPos/PslZ8MlSuop8RFXpUSE6GLNnj/E
OGNeNZo6Q1IGIS/Dz2f03L2BYD/xPWQDSrmbQaMoHSa0JuFO0E3/0ase4sFel1viwjjnrg1SHQzP
iMVg9mzCBIjHxQJeKDosM7lxb1oCD8oVYifB/Fhmr+Dh2BeXKOBnZvTPQTcl+FEbGgxX6/SYxFX5
tUhbE9mK1A10e2n8nFgwqMDd7up2Mv6uoPl2X/2xllsncGFGyjhqGMqYoPW+oSDU31I3iF90TEhP
ADfHC/fFmdCIENclVIBaQeS5/vkfT1TUCdB2S1Ge8Bxfbvi3ykdUgTJjUl6KTD4OxeVHaWTto+De
uCUVuRY0Hh0JulWjt21CFZkM+uvuqOr+Cm+oLoVha1T3/lgw3rpFsROkbrKFuTvw+NWZhPyYpUN7
K9g0qr/ktMTuUlMrn0tbQqroR8zgdmA2aN8jk1l8swqvfDLAYDfBNAqMJS2wQvcI7iOKkOR2Hubz
2P5OC2PuD9iDwJ83U5rvtWq+5AVYmspDe9BqgtQlR8Og+K6DG36XDOZkfcvjqtaOUuPBvXGLoXZ+
4XiX6CjfKLrn18ac/5AidudwGOUK+pi8ogHbgrjRUeJtqAKpm/Wvg13oX1ooK5XvVb3jAm0YmjTQ
rcmcbmfs6X/NhTMQ57RO8j1/yRBVNMA87kFhtSDa5+XKnWsqSTUGqM+AVMSdZeTFYUls2E+e1uMg
AV9f/sx06lM7AZTVDSBltYrf1HjA4ruqrfa+yZLfRdmCGVGJMmQC3jKO+1061a4ZKpM+O/5Sl2oF
bldQkcXFpPJ2dj21Xw3aBTKEr1L8qMQ6t8Ib74S9dA/skIH6q0QX2R/V0rldcHW8pHf08UJ5ty3e
jI7/2PEx8DrNbKPoSHNT2dcyUa7iTCiPfP7X3jXZ/+rS//UpY0zQDkSmBkzfLXVpbqcU7BwyUiB+
8/uiUyZ4U+58KPEhuKBud/bzTGpQ7loX+ZB9jE6KK66bKgcCLAXVBH1BKD9Px7bk9rJ1FxyyjfP0
HCvmpa/8mPjwlTZ2Y5w3eDzb5LHAfqrsrTo/AUp1LQS4I/teDEv2q8em2vQd7KIf0ZOFV6EVM3DD
zx+ks6OTu5Ksw5L8QKWm9D/l+UxNuag8Su2JaWb4lDbNtQlXIPCqLApTfB5/UZS7ZOz28QHG0w1a
HwVfe636beI70YnWKJyeOY9mcV0DqqzvlcYqmsOMzEO5m3UwKxfexXNjEk1SY0M4kc/djJl0ylj0
hZkfm8wYsafEy/2xy3N0E0ntCxdhknwcLuytc1PMcLTSbOQN3G25B5oBfcxWy084Rw7cTFoz39gL
1Yp9q3XNb3w1wIznOjqKfeUM3z5f3zMbG/i0SfbmQttiwt+/VCMYciTr2+IYKc6wR0UsRvWOdFWp
Oy+EqAh2c5CXtCI/Rjl8JpUQyotrSXfLvB1bJDHNqEeUxJliiBR6SuCXAfm/VP05u5xk6zoxIGu6
LTc5k15pjlj6Y1k67WsltF71vcaUvqenBg4+6XAh7zs3IFxKynak43CmN+mY25VtbeIae0pWoyO/
NcDj++4yFb+gBQ1P4OC7C0HVGjRt32M+jVST8Bsg+SbUkIh3cWmpAJ+IA7RdZHXWNVVs8wvaP9Yq
zt4txmMxGQ0K3b0Wfe+Y5793YmF6+Vob0RaUh6x1vf+4/B1twU1D9PmR34D4GrLZ0S7JoqQLcpDL
4kI388yWpWPjMMH03GCHb0bLPV5mZD+UA1LQSji4K3y5R9I5i5t75Jr8OEOM7fNTcm5Z/xxyM8kI
fTp5pI4FxIAF5QTTFta3aACQfquDtaYcb/dKciHS+hjYOas+lody78rY3iKucgsXJ7NWpuPKu/hS
LXUNzcxpH5R+0C/M6McbiMYaUSTdnrU+uXUraZc6xQSFxpiqDelt7fb6IzZJ2VdVL6xnIiX5u5/q
sQVsq80XRA7OfSU6rgA6VKp7H5QpWtUoG3VsnWMMFOEF0zCSLPCa0ENi0/n1+Sp+vHaQGFdVHlKP
SBlBhPfbdOx0aDlDheNfKZZXAMiOiRtrQ9Xy83E+Hsl1HFpWq9sqadzmTjWTEU6lO6FNWydxgK86
IolLCkIfFznxTQwGVnixLPd10n2bmu6St+THzUqvlIoQJ4SqIOIR7z/THDUjSXlEjtlUjtd660pK
QnTrzWmVvqLxfmH3nB2P4ATPa9wDiFHej2e16aSiDOUeDfgjvldP2RS04xQf4CoYr3kNRebz+T03
IIU/FFRtJE0o/bwf0JvUFjbgnB35M5nvuhKH7YMjrMwN+7nWyjBabFu5+nzQM5tnLeXBVCY2WCkI
7wcVeqnNsZ4h5eQokrCWhqWfeYNyse965jAiOohw6LqHAKxt7hplxp3e4ZtOwphcSjrNkP1Ck9W8
i3WjuI40t7vGhUrc5VWtJnejMxTP9P1RQRrs4bGKUTLVRSHgWkIY+dKq2pQ+5DEKIbTMrVfyEO9S
CXLbSyO7XsWYKBGvGjN0itf1+uP6H5ADttJaT05YpyzRDg9076aoUmU55GmSwOzHMBdwC2JmKQbn
Db+tyhr5XEEAFMHiJMxkVY3K0c0sfQhq0zOmUI76lIefL+HHu4YkGUyVSTuecuFWkmtIstRGv0Qe
KX70dah6ffk1lggkAi3K1EuqWNvO0/+mxQABvbLiAXZutqlaVZ3aD6U84mqnPJpG7+BROT01utQP
cT4ZsHyy6qBUDtXrWHN2I8nchZvo3BeDm+B4I/TLBbtZGaQtiirhAjomeKY8L3oOjhQ9wAcYaNGF
oT5eesCKgDMB+FiLV28QpD82AeBhmEKFLI7CmOUrq5w+ABCJfL1auX4N4iqW4jV+l9nVayTU8udf
ry3uTzRDdBvVQ7xM3u9Bp41GquM0o0gYlP1ARfbgALXcoW1hXggGzvSCqOj8/7G2bRdK/qlRjr1y
7Eo1+VLFSu0joNx8LRo5/7tA+0VMMWt8O9KGYNLSIQBfOu+tCdHwcSzky+df/jEcWv2gmHO6Yqtk
yOZiKpU8yUtDpxZc1WgD6bWykyoWEXOTv85ITPid3ucXXu1ze5t+KrkwE7HqSa1Voj9WW8R0jVHY
Kk9lrVNxL5spBIdp/0b2sVtrz/h/yxpMcQ8jsjZh58D5T/eff/i5H8FDR/JiU8dEzHLz5STfRWHp
WX7KVSgcc2clfkoL69DDXLyyRkQ+9XbBFVTM+qMn4Dc2KKxd2AwfZ59xOV8utQGU77dSsXCMurbS
5gycoKxuZA8qlbpHEQLRlDfgyEuQaNOl6f/4RIDzQh6RRqS5gtQ3Hy6JozA/zJSjZuuluR/7Wbsf
sQO9l24ePwPdVKBRigmt5GY25HThGj0zOvsMSTcX6gHw0PWl/GPtuyITpbZo0RGQgu4FXN/T71nr
UBr2krS5H5fI+hZnlWOHZlkI+0JB4syqs80RGUEaC5TbB1oJclTm2CpKcnI6TaJUOStBOyvJrnGh
QiVRqe4EwXRgFiI9zEY5vKbwXC4EAx8jkPWo/b8p2GpU4tYzlApCR5QJhvKFG3ba1YY7+KPSO34p
5EUz348NN8IObvI1EcCMTVu34R9z3q4GZfzdmIEXYhhewCE2twp2N10gJjcVISxhBM9EQ4E90CfX
+1FX2mqApxUIN3x+7D4GQsjlrarmK5aB5GTzplhOhY0i9jxwTtL2RCOGPFfhiF2S7T03x3S3qfCh
VLjqrb3/5EKD1JdWKsLPoDYDpRxKXGnhU9FXXs0Ma/XCmn58K6FO0dtbgfpECNuociiEqrmJZx4r
nJ3cEGno+T/RAfjzpdspl4xBzn3dmmn9X6KWuz6nfyxos6hGomSRczRl4rSowNaehHwatf+pWoX1
XZEBw7mwcue+ENATcnzQS1aF4PdjthIyuBu5+OLAlwumtENJYeKbQUUW2aV44MwrSfrBygH0Ifgw
trdzlniqbNRWsH6G+Drb2PvoEuwkxUO4qEYVWMiuUhlHiUKrHfOpR/w9qNLKCLyWYuqFb/fWj3tf
J3nLo4kO3jTQ3lAFf0w41Uuoxl6iHdt50XESX9AlQAG5q5oFZRtoW4Eu6+mbplRsr6rOlO/A+p19
kiSDyg90p0B3pHYbpwtQ33hCN/agV0RUviYFYSR/BfDIYbTIkpEaeiDrGV87AcIuKNSmPBi9t1xP
rtp8o3cIlzaGBt6Br++sHVf58OAOMlp2mI1Jj21QIy8yuEaShR0uJ3f5pFE7AuECdz2aSgSr+8L9
kmK2WQVak1t50OqTfkot0b0utdC/FN4irmYVR96TJMoUoSqjqLg2Rg0Nv8Ub4KCAG4C1b47/h7Lz
WpIT6dboExGBT7jFFGW6qn2r1TdES+rBe0jM059V899IPQopzuUYiQKSzG2+vT69yH3EWIbitQgY
NS8Vc17uutpOXsts3q6AP0FV2aRY5vqFa/YvWEErw77KswU5tyyaYGWUt/aFkVAZr/s6eRiYeS19
hsGHlb6GWX8MWp+bvlrq64++N2M9zFopePmmRH+1mgOPXNRZF4q+GF8o+mzwR9a1N8D+99OlrOvs
hz5XoBzYyiX6dbflkC/Ws1KjwPAGPtwe+bUoHyGJIyFbmMtsPEdOZhvlk3App6bzLeybftn9eTP8
jTUMu8a/okWYqrQiPiXbAnKwlm9VD5moL28XSYpTVmMdarZSRapVZVGX2woiJZEdhDkWkQUtF3cr
DXJNn6UPYHGWv9STf7dBXwNwyES6xvTGp7PCHtUVCMWaHEuGxJ/adhoUb8wMiH9/vvfr3/P5i6Is
TyUFkR15zqfrqMrqqqPNmbRM1oqgLoHQTf8CjMuy9coPOQ3UVyCrbX955r+5v2uySQjAKQRO8bq1
/vQlE1wuTQLW6ACTn/kFFVXWGYB4n4Z/vr/fXgfDYJS2BrWNf9XCP10HUb+ZtKs6HTZXZ0h66ov9
Ui7r3Z+v8t+8CZkQoTt1E5sq/OeJ3Up3K8AtYjrM+PBFMwq0S2Nur6qDQxqkDrzpvMkppqBoAN00
wmIM8c8/4NOpALDtetVrjoiUx0V2+uvjXOWiUFpWzZ1ttE04lckSaKk57IrB/H96MHMplIL/mxag
10DI/OulyularaLAsoO6qXiiGdPn3JbFP+w+f3Nav/7qnxbn9VJXuybE68z3XHVCv15qUFO5zCPB
cdLLCYQMYN3KnEy/WbvhZLq9+EsZ/j9PkRQfZjlJNuEZzkifrrfE47QlE3YZ6bQou5J5owALuGE3
kTD/Zf3/Oxr0871dpbMUFdD9UPDHc+vTY7RxvcMOtBsjur3AzDPtwTTa97mens1igfmDi25kbvZp
MZuwNMXeyqYdAfuOkuj3ZOsLDyfKJgBq8zc94ueHwA7I/CGyPOpWpCX/yoV++mIaCRFYpMt2YoRC
o8sCUMcs3kq6m+ozUR6Knj8v3c8xBtJTKk5wDVXkicihPofFopd5X2X4A9Qug/2GsR2XQp0C3ahq
r23WJ7dXLpWtXNJkvpk0dNvO1B5lg8Hwn3/IZyEUP4IKOmUwl1Y0HbzP46yzVZY4TACP6lOnDBVX
XFq4HJ7bM5Uy3E3kY7Ve702jeL1ig3qp7pSyPE+VOCCb9TkFNT9ttO8k82GxVPs2XfZKY/rYMTwr
uK+Ophok9nBvL/PfcJT/3cURqrCOOC1cmtufq7cwQ6yis9L0UFhgWCB+JcOH6kD9jzK1YOZBnRUp
XreuafRvf35on98eBTJUHpQuqOReC52fp9J6d1jqWUq8r6w5xtVgyjm1lQTuzextVhe3t8sS6y/F
NCYv2bDq7s6hnIY/j1HYt1seSyg+/WpPf5vD/k2KST+C+j1DEAh+TeN6Mvy0jjuqLG239NnBMgd3
Y/5jtRof5PH8xSrSWj9NRZ5oIOSKuPItgBFQ43LDepaYLv1t/P2/hxCvh5YaywodERngrz+lEaWR
2m5THHI4pcfZVqyow4ji/99sul6GgjrbF/vX550Z0VA24ibaH1qKxzPSthzJxgCCMCp7pLJ/yeF/
s+Z+efGfIodsFLEt+yQ7liB4D4zVDeGSoZGqKR/fxn2Nh8rY/Q0q/Wlz+t9qQ81HgZpWO+nPr0+y
NotMa/sp3uMjMCPZQaPaRM3iJt9Fge9Y8OfF/btbNJHHXgfyVAQcn3pAkMWWVTfG5EChv2VWbatM
y0s61b4l2LVS6hZppQVFmxl/qxV8Ovn+vc+rkxCr5qoL/gxDnTUDf6c+KY52Mqtncx2GaCs3Z98l
RuGptrT+8jJ/U/4nALT5TtiOrzHZ9cH/9LUAlotNxQEUOMni3TGA+s8lbKOrr/BZ4BAbwlCDKtPj
YYLbUO8z66EFQ41Qnyj9TsMtxx8pAACv2UT057fwm6/nWno3EYkDUKdZ/OtPo5hiAN3U8mPaxxRC
akOf7011/KsI73fPHDPE63HMlAeX/PU6MFglgjQ1OXJb5rmk7BUmLscdgtjp3dHHv6gMfntbDAYR
rFHho+X26+VA9624xuTLwXDwa/Fc0UwkWoPKGf/n5/e7b8b66UKfIg1zTIa0V8rmOA0LuTvH4PDM
+P0mfNrh0O3+fLXP83f/Ll3CwqsehZoyqduv91UsRktHrVEOpqpsRzvr59BViwRcDaQvtbF6f4Qi
g9Gx9jrMBnLrBMnctMinEaHJrlbW0p8xLozsOItPsAIVH/NyMEt9/bcq5H+jdtY8IRjHA/oVuh6/
/tJr1Cm2XhcHrWkTPKib0lfilGHuber2CNDXsBfu5jsNfjzKNS/+85P63XuBIc9PoFR1LeX8evnK
qAt3lZV+oBg3Q/pN18iwptWPs0b/S4H7+sx/Cjb/fSeC+2HC94ok+dyOzDC62sbRqA497LidhbCT
Ocgcgm+NbIkacGVsN8PQppdJW6vwz7f5m3XOOqDQTJcXDttnn8iGekU8llcLRWNubW+GjvaDCnvx
+OfL/NdySONgZYLi2i8nMflczoVDXgljwJMsNbOpoijSx892DDU4qABU5mdjGcabutzEbiuV8h33
BzVh7tPtP5ZFnVM/W7qNUdwp3/7ZKiN+MulLFF5VrMMjudv6RJHYcHw7SRVwblsLy1EOzDr+5fNh
h//Pu3KJQK9Dbtct7z9iPRlr+jSrAGSuB2Aw6yMT5/Wi70qg234VT03QW10T4DBfhmxXcO/S/moF
narYzU3GjZ0vbzE646idGrnLDVLqcgPBihe3CfuuanyVP+8NA5jQNJ3Lk22BEkWdp/iMgNmXDHF/
hODA8SZmRb0RKFPoZnXx0WLpFGabjI9Ol8T7qYvnQO/Aa6Z1F5/LyZVhniV1kHbasJNqkUWrqcx3
dQuawFr18diVEObwnk2fgHQVpzKW6r5fgDWaa+18GBNE3ys+NSSPXa+kvSJc2qzc5+hr9ptIXoeW
se3YUNsQl+wl2mIXZBcos/tCRwpbOMZyaatEkEy5w0kzu+XY6lZ+QmDc1OEm+gp8q5b6RH9GuLju
uwrc9i5rLCPIYqc8DYqZeyD4HC9Rx87rlByAfTmJi4ugn8ix6wKLUvKHnuLckZkSrsGq134PyG2X
l6u6W3ENflhcHeFzAWtntcz+ZLgTiniGsw7D2C9PWmaouwXu7F5PIfQtrWXsxnX+pqZwry0HX3FF
kbwhUVZ3k1sLTEZH28g92566BL1zJ1Uvq7bMF0Myef2WlZ6k5nZeOIVPTcrD69PCPYgJy+wVL76z
qjaZiR9OOn1f57K79LPZBzKLVY+h9cTvlUGCVU5MiKLNpInHbpw1r09U9bC48kVBnklwvLS3jUbd
MlnHNbTsuNtPrbPuW7ARXqfWw00zZLjcY/O4w2lN3BYwiQ6qtKDF9bMVbtQ7odQKm6m+pD+bOUzp
hoMj0FdX3rotRNk2t596LIkDJGHFflDacY/N5QQA0kjRLfX2W0zHCEQiLPQvxaTpMBmzu3nI4oeS
6bSTivHuLmvX08JgYdhl4zdncOPjVCgV0nTdCmXualGLd1fjwTFaPTV11qBbdTWoU13xBrzhD2sy
14exVls/qWGPq3Zh+3KZGtInewAu3YmTteB8eK0WmySJNE2TycjCZFiNyFyYhsnsYg2ppC/nYsa1
W2ek8BVJlBZYK0x1ZuG6r2vfuzdNn8e5V7jau1a12HUyx6a/pDWUznxbRFCs1XiM8zG5AbdKNtWO
1rPoRAxQUnXCekmNdxeqrif6dmWU0lVuss0AU6y1w8XtF/UwW5OImqwRZ5VFfZeOznY7laK6YY2r
YDYW+z5GAHzRCNGDONPMpxRibtBi5HiApN2dplabifb0NewGysdZg5OsHPKvRcOE0EIaH4KVbz5q
xb1tCPsuICPEiRnk71Nhz8fNoD5TdvyvjtHBEe4dTFRNRNX2Jq7VZHdlo71KrfEUF+caWtaXphf2
2cGvawcGXdslsIPuk1x2l0JhPhtWN+z4dfuCc4fyLiiZ0BVs2JfSqnrE/VWwru3U3yyjPeFcbu5z
XekBKqTOWerTCqey1l7tVW9fO/pCJ+rzWGz3QxPqqfKVaO/HkI9fu75xLkppDpTStZZnWGk7ZWUC
dFUGLbATE4Og2nRDR63F31K3/8aelBuuZDQQUwxnfi6HQm+2CigY22Ek5YiqTMAJTQ39WMbuq+Lo
/V9CD/Kla+7ya0iAhyNwNzQQJIuWofPffwr4+9FUhiYVNlfsGw+XbhmO8eT6NETdHQCf8rS5uOfY
S1cC8VfMkyEShvSa+ujYE8NGsbZ3qsR4qWkCPKPowMKv1BemIerku9z0lfHhdj+szo769hTSWmS5
6thWOYrjWxZRhqwl3H3FujS0RcO+1e+shiZINyrCk6N5YNg5JdcAx1KBxN4y9hDDKXzOn8uq53g2
1vJbMdcUyGCHcBxzyKhOjiWoGfuruT31mn0ylMxX9Pl2tcs+SIHCNir2y0qzvgzsX4qx7PUWanUC
vGBfDQAK2ri+q5T2EDNpwr/9cEV267R010SmB5U+Rg0OkHi5JlwtXpsdRdnvRVsVFthIrLfBWlTA
T60M1UTSmHt+jP1PVQ46Q7WFjTJ66Bq6M4ZirowcJCPdJlXl1APYc3JF+YrNjnKvTmQ5i14kP9bZ
KvIQv/o+1PrJTgJXqsiAio53ZdViB6Cw2WspqEhfMdKSWbt2zR7WjKUdAh6xu1AxspaftpRX2URx
ivN2ALQKKpWJ5zjCann0DbeQEQo2mOtCn6LcqEtfKmr9Cq9Ff8EPwPDjqy6YkcDieR7jN0Np8b0k
efVLe3ow5/GLKGkr6XP2MW/GF/SSbs6exVkyGOmLUzQz7bS6sfe9ISDxJXPs0XlrqWbScTdK9ag4
ZpQulsu+XTdHRs8xNujSNChhiwZ1Uug/1CmRAch864CdaHmomMWKXLp8t3lNSFkS6eh+XHUCrbap
RgB265txtCSO0t3Xqpvqp9SxmqOjZmU028hctC3OTvbWa8d0nk+obT7W1UkjSbOTul4hdnnRoQRY
asUO5nZrd5yQddjmupBebW8yYUGDsJmb7gMZkRHkoNxzry2V4qhgfxxR2v0nBTwWLop0vHY0en+N
VTX160E4t22Z6U+kQ0NUUrjfDUqRfcWDgevN5ncwqkqQXBX1MV7orwz0sbZ0AR49y5lW2jR5lmvq
3LWJo+zrOZUeVne4krf0HJka03xpCW5wGBkGNJI3Xa3WnWPA0mXB9tptpjFmylTk+mRjD/4y2Awc
T4b4kiDnBx3BGW0tw/AQ43B6M25CPRil5kR2axUPwHu6IMEUJhDNjH66zmy/1Pl5baZaX3KzyN9n
Swy3qovKGOGzsUtbV3xNTBjBG1Njyc5OlZUp/7ieCRrx0q33LPqiDuQG8clTm0k9gblXT6UtB9+0
V2X263zlM24qEkgraYxna8vd0IBf6ZsYpR1Rx9ZMgOvtXaZK/VWJoceXXdp+tFpeLT4sDNW3GVgj
Uk6LoG2rUgD5haME5DbbnhNdxcG7ZgE+tEY2ewKC2Fnr7e1WKJyga5vMj/GW1P4Uj+n96CZZBFCb
juZVOBYD0glbamTME7XKt6WJzXe6tdiez6k538vFWHbS1a1vzuZWz2Cet7DXjXwH/Te5SwojecDH
ZPb0mMZp1STD95jC4MmSk3MzTNpyoyc4KAHvXV8VrVJ8FP8zuKQWL/DBFVFmzuVt3s4mo8KZzf5p
vMOKzve4rSnPbs7wVDEn+sVgpOxEzd0ORjvJj1R4+h85eoYRD59O3ksDnwAbxC3eZd0QYCkpvuKw
uByHgkXVT9q8I+DJsbovqwewS5mH3QdRaa+tyK7HYivgeNV8grIfg61uAdEnS9n4hGElxOpx++iZ
ovdSkKR7nY7fvh0HsaeTk/5jN/pFVRPM0A1rMV8TR5YXQ0LWp1Y+EMQXZfqPwBElLZfiVmPNhNnC
YLyCX0u4dfZEiuEkD8tmVvs5cZU2VLJJxVfGirWwtaz2gWpXIBV7/oB1QK3V1NbRn+Ohi2BzA9Zy
oEXjf4KhSCz65TBiXMMR1t6vvWU9jVnrhlYO7t6DYjZ5TOtR7ddJLiy8ABo/LlY0JXPCHuu1IsaN
jULh+j12l4Qj1JrrMLVlcyroYezY7DtW0DK2ONcr4qg2BQ2AfHAMnHxt957m7LjPG6f3BrPWLK8v
dNo7RtqVgCqkau/ppa874TbZcyXVUQvKTBNmMI7VCGh+xGCBpMJrK4QNmSHSczLIq2kLzWXGm5tc
6J7TJys1zDoJ7K1NfKVfcF6drfGYmJjwCAJvPi6Lg63uKvEDCfawvxIgO0ZAJYcablc6Vqbx9pV6
hf42V858FjFyYewpgF3THjZLHxzLtB9MqHMYROWhktYl5GiRhjoDKzcg+40LUhVcX/o2qUY2BLsP
kZW70neNq3q/mLIitDp7fuiB5+MYQCyiuJyM5GC5PnuxM7G5Fqv+ak9KpnhKmfeB0aIA8ecOxx+9
EfXezhumULOYG+q7eEj4aGTyPU3S4qmL0c2aK/NinpoQ8SBlxOVoNCsP+NZDZ2I7vUkENOoyRstS
sHjjj2Qzuxvy/kitl+JhaTAdpQmV7pKk/xqbSRVNVHC+D+7whsXLU6/HN/DU9sJ2gWps8lzn+QlZ
xFPZotaZ5HBS8JS5i+3ZX7uR76rcTysebXqS39tSZj72zIhL+/7VmDhuqflCo2de0Bs75n4YIAkT
vTG9FOaMlpvPBNmHBK4hhSvB40Ag510dFEC4WwHUzH26YH/j6q3uuxtb2wSbf5cWxaMh10s3KauP
eOm2HpMvCcIvnzPzpPWQuCe4/+v83i8JbrmddaJJQr44v6SSF5o77YuViee5V17yeh4jddEvljUa
Xrk4MPErhcFec658ScRPvIUiRMFnOh6httNsoVLx7pTGIyoTI5wG7dAaeCU4RqCk6Y0hN3nC9I8k
B98LXU3bIHbAbHeNCvFZpiL+rqx1G1SCjaLsLfFSaXZ8a+uoT4YuNQwPBUvri7SLZL8ETl4rAMbj
neIuxU2aVJUfL8LZZXohol5aX7EkiEivIlD8+9UVZHr5PZCdXSqsmwk/FySgOdis4b3azDdRKqcZ
fdSdHmPmpDfWDXnOCdXkGrV6cmxSd/SzyX7pU4WSS/Je9lKnlqB1l9ig1oaBd3eyeyimi9U9LmNs
gkVo2v1W6U+LtCOUyGdtus7rc9ZiUyS0inc8R1hPMJa84tFNXZStt8SKCqRUCzh1V1niLu2ZIk7E
Ehk9yVaVJRZvozrodflqOvNDJtmw0HB5ZOr8GhyGMjtSRfUO1htJi3Evu+rR1IudUVSP7GI/ytr0
V3Y6gn4SpK36EBhq0TT9MBZzDKA53LUF/lA4jsUT7kyYEXGwLj5eUKGls3+kxuRnbDtqAzjdgdpf
TtUtN39bVAzrO9mPerYvq2PinrLsqrj9gcrqMbU0sjyigDaOnLS7q1FSoDgy3mUpD+2coYpVwskl
d2sHBNkLrAFWxz2n77u6zA/OMs3eSLFsp8HYqsu09UcxnczJzFMPv+LdQPQ7M4i0I1Yo93pZf4MV
g/WYfstx92qV/PENx6RLtSwWzHerCytJOWpJD81sHyXLkrPDvMXW4TjWZUDeuVtcyjZU5+LFvUlF
FiKQCbKmI7PJC4F/AZyYJS335dbHTIPbz+5I0ODa06NmDWVgpxVeBRaLwFrXzMtVm0SzbpkEz2j0
j2lyiF37g9J0iDDHb6qcdGQ+E/+Hfe50FCearw2ZeWGlqEz4i2dHu5/FHLmx+GYKNmxTxE7Qyfnb
MI4+Pom71JG+7J2LXeZvmz7ttt48cPTfj1RGsry4meY69cFJwBcp4XUClT4jDIoYGg7isYvWIf2+
FPm3dIxvnZEMaakujDMOmLIZONiMqgy3qZQ7NwerwvbM83HJF5xq2M91+xXbwPGfYsCic3RavEQh
vPt56z6kaxZgK2b5OoeJp0uWFpqOC5DEY6Llb2Y+PIOM/ZZL8Za7pECNvgVmahGluOdWEYE+KUHT
pIe+rMiCNiaGWicahfVWIZ9HlKr5cEY/6k0dIlfEldcZpYUhGFL31AyZIw2H0n4yGrpZtUl0h0YO
sQNfM0U5Hf4oLf3pikl3XWZAs6TjGK0PW6xjpFGh/OoGXXgOUre6W1ui7upLzsQ8j5M4T+kgSba9
/GZUruoVsa17fSUUHDHEmzNOh/z6sbTXgqma7JO5ib0R6+iQAp1LKp7MyP0VNnDsmxplvQDNsugM
UX4UWo6x0nA3luQpaXVZzGLnFmQmW/tDc6bHmdFSzxh7f26SPDR6xORywDjCaM/WWH4dDDZj4uKP
TnNiTpr2oTFMrMni3PBMcEz+rFbPJTUUUwMIj0omKjEvCVMj1Xdr2j2Bg31obebDJo6roImbzTdK
+a1Dk0QtUjmZxkJdecWiScFrprP6p5riDYducVOjXfMHxlawVhj3iaXsS7M5m1kfjAbj521pnkd+
z7VlHGaTiT1V3R2wqLrTLVQFmVwPisJyKvN173btgbs6a1qFM+yi+3nGMbF0aR3Jrf5BGO6bSf1D
1DjPrbnCKGRGfbwmEe5Ecs63Bk9wxllUh5drlzN25uSMsht4PQ46yK11OZuXm5jWK5W/tAntXBUh
Ha3amzpjIpBWsP3RQcjjtdLFN6Rj6kUiDfWGEaM7vajPvfqv6KKghGbf5Vp2WMduX2ybPw/1F3Zp
b2m0HXLdIYjl8pqXqhEkjjMfKVb9IzSlP1QrKs6NeRBDXZ+okeNNY3/B/Gc8z8Oo+RZuU0B5XZdp
8vaoXyPb0rXXx7gybpJq1X276fbSxKwP0oWMVKPu/EGhTsIsOhkHu3qgyemlG9ydFPiaNNa5ySTm
IM3TgKfxvmg71cM8jVhRDICFW8umb8hBVlNO9jraVdmmnGcKVAScB8PMTk2inFUCWS+WMowBqlK4
rqQnW7ZCzCD3qZCYG00NLA1BRHv17JrVtvd6c36e3IH0rzdFiXccp4epZF8JUL6UAztCIcy7xcVn
kuquHSn2dXuS400FiEUYkl1r1cNN7y4Z8wNe6cKIxRtlxpylHcppvxVJ1FfGHsfmF6dx/KpSz4Wc
PDz4PB16jK8ipg0zk38EiLbD+a9mJSf7shUHNGlBmU5PSIyfdX3FtKgNLYJLb3KZfkv4lj2txBiv
xYPD18QsQpeOzh4W47GozBNDczun4DkSO+L4NdhfM2W67wftI4+TF4kJCXjaOGzb7JX4Pohb6yHV
p5Bz48uKM2NJXdWbcfrAS0axgnlZzlJZnyUBYz0oD67ZYL6rU8ffVnmQasKBN1yWEaod7siBbr93
G52+0YhwI7hf4/VFGg1peRFH07rwUU4La2sOnSp7GIs5uxELQmX6HrWvZknlV1hB3mYutmVNPQ6Y
gI0XZYMYvY6c7LZZqKHedFZQ8jLjWfkH4/YD/ntfjM7USBtzhji29tDNxg/NruZTLbkZMa6Bg30Y
hIRTkmi3tI3OQNH/wZqPQp16WZuavxqfQkM0aaCryQcQj9PQbmpYKc6dWKESm4oHP/XrihFNV4wP
DVANb1Wdb7A9Qlna3yu9jvItexOK4u5WYgZ6naOvbeNbAoyGGIgDmSBnDOzKfmyl4o9b/5AQKjnm
au4rq3iTGCQerDSjrOEMozc19jWS6UtqLclZWAN+cWV6qA2qbYkcrb012Le5Nh4Ne7oUtvO4xcl0
KHRAaaLjdZrbQv6xfems5Qdhnx1UbiM8SuMsre3BXPXnbSoigI9nbTHzUFtKks1BPNd5X/tLK5+k
XdQXqctH1cysF82sHhU2ZypOm+O3ek3TwriRsR1swzAcKx1Tr2ZeIm2gTeKmsd/To/R6gcwQEdSN
uaRvjWWeHUJ0jPaCyeizwBTWoVJjN9D7xA7r2ggYqg4h8UTmnDEWJsMlfkXl9sRwDuFlHfZdeyut
+UshrB+5Uf6I7fFWrcz21KJP9ia0wkzy7yDvQKwmiHGGhRpDJWnRISt2B520TF0uZO+30rTfjAKC
lHY1cKz43kz1hHLLxFNsDGkb3XVMxbKLTFHTVb5qD4FNX6VSG7RG224b7S9Tb7w7KTNEs3vaGsxL
kA4Og0oRZs0v7OyxX66jHsEXom5VG2Q4SX/Xl/SiVIOAK91vcaVEc11fHAyY6BrNeL3FhXf1qnRn
cVBU2pCGNXr0WsirrCgp0oOdqBpMDdvbrssDg6unxciivB9OfS5G3xXJBVdUccVpnhtTj3qdFATl
rJcr9MSc5NEBRrYJ8WSXE0YZ23Erc+rttK1z1T0ozhBJy/LdURBO6Hs2kBvH6vd9u+ABlWCNqi6p
vy7u17xzom1jD9CgVDVJWOI7Kk0ripWk8jTFPACnpzyHqZTprkeOcSbKihNjfITrSmgMxo2u9cHS
YIPZwChDgDIoPLqyzU+CEGOsyrt4AmFrxA9Nh7AZ1yG+x8g0bcLS6dKs4zEvxVmz2xtZxyzpNSrJ
CdLBpP6x+LnQLplW7qgh35STs5OwreIsZ9cYm6sHbr4DeR3h3chHPFTncaW+Xinfam3CoC2v/dRQ
A2YHbvh+o5T6JkZwME3QIpUrPfHCE7G6q8gyYsQtqaJ/M7c42uz6rNbTm8b+uDbja2NzqDf8Qz6I
p57KW503AJkGNl7rXPXLEdPI09TrIYD/y6hjqkmqMmN/Wpc2rEw1mEvlgM3wRR/Hw6SpZ13N90nD
tJap7MZCP9VrokHCwhZtweZS1v/KovYNJP2uLw4VINXryazO057V529J+QjLMWyHalcSfefwtfZr
rPe3RV2sDMH1D8LEfwqTnlQ0dK0TWsJXNfLWxeZhSljkhX5fdMO5SlaQQTFjwOr7jFPnrsKgxGu6
6bvE9DVOifxFGijqemCG+UZNm4cltyLbYBTDteewVMuoybG2TltDu7G6/qTMLu6fYHRj3uFFbhh7
Fbp9F5ckpJ263fb5PD02bnVkJrGIMpvKFjLZzCmidpRR3GXPJuvBgb1M8/BmMDMaJlsgl/5klfNO
UUSoywZ3sVL9IrvYo6DFRIsFJIzgsm12XbHFfjtYe4q9YbI1F5Tl9Ffwo1wsPJRJjmX3VU3izWs1
9QllR1Av1JmWCl9BQH4io1RIgSbW14oNQHnC9zUkFlX8kjn/0I7JnqzeOMMQjY+qgnl0kuL559Tm
REI7ka7ImN5Q4uZspc6jORVtwMwo4QAzUJQxqi+1ymlb9ulNW8j9oLKf0Ss5V1Px3g8LkFSQbUNM
dTxu1Zy0eLqzJvfBls61XufLzF75rrSHxnIZQ+Brq4vlaNbrpXXaJyq62rGT2QvlyuaGrY7SmzZW
Pk6n/kz8gjGbIOtUlHtZLu9WUp5QHlhe1zmXJU3fEhf7UKQXJzR6u2ZIb5PNjSYDG9Axj1IKY/S1
5qs7XrTU3NG8xOHaKUetUF5xAae/vWyHVB2CsiKgzBK8gAnUHHvUvWVrjrSlGxykrbPD9O9mWQTd
2ltuXAsBtD32S24T8OPeXUEHUN46Dcc+ANGb1/exfYy15aC4VGGEeku7Hffkud6ZFlp2Nh9nYGOi
6B9PeRUUBPy2XCk0lsYl71EttBUGutgYe4XS3yK4+CoN/XsvK+vZrDvmp1zcdPtxqXmUFYGTXT80
be3F6oq5RL4eHKsivnB2Kwq0uWp2yTJbp9SVr6maO3sM3qygNVpKdXCaziaV0Xvprics5wkIUdnQ
7SFso0QfsNbCMsmfVNl+HYAOULZVi6BSjS9xi7jG0hIfeNmF9s8+LkvKD6tihQre7kSFqI20dl+o
xr0z5BtRuvICWw/X0BFNwjLshdLXgdXVIZp33e8B8v8fZWfS3KbWreFfRBXtBqYC9bJsy70nlJ2G
DZu+h19/H53RjZNK6hudwUmChHaz1nq7sKYwZqTiBBH3QJuPpHs6VL1JC+6aoFDYj7zn0JvGEEW+
Wplqepn6CJipz1lnET5mTmu0K505l5sXRch0FOvNhmbEnW4Y0D5x4Xdh3VZpKOriB4mSc7iwgwSA
GGQia0eC4ZOoQCvrKnqLLchGNkOuAJHLZfChgbSOts5lsy0cuSXJ9bUacKpO4hOWFyebCmY1lp/J
DDqvaZ/jot/qbbyf6/TFr+i4UtNnMhhZXLDZcmzN8dNJMT/updpADgeCsjfl0hZMn8yPOvKtm6jo
jQ9Ufd+UgXUZEwl8ttoA86Bb3EOeVZad+mQ+4Tq4NhdAhtgk5BxfzJWb4slQz1rQu8lGJlhxpN3P
RKkbB4jpID12q57+8BtrS8T6WrcR9ZkYdcZp5mOJbB67KMM6fryBT7CB9komUbYb3fi9iq/FjSKH
PoFeDZkog0oz/KxU9p449btIta1mjBfckx8Mczwq5nGtmT115I2iXVz7kcTUsVF3cRE/KCTWK6Iq
t6IgcbOaZ8bgE9Om+HFOYWwM+VNZ8yBG8XHgkes6C1MHJcgQO6YH0iWf044r23eOuI1iy9EOD+Tj
eWtbaXPYGt1ni/h246H0W3lRbZKaWnyghHxj3Nccm5FDYnSdVaaxj/D9vQLFP2yv3PtDosK4ihmf
DVYNNiz7M5pOBtFGhmVcXa8z6rRA4jkW4B188WS2VcD+mRGvx16f9pWWPAx1veWKDywNt6PKu5Fm
xDcsb0vSW415uZ3SJph6VpxVWCvTRE+KZvow+MVdv3TfK3ouZ4r1AJ/nT2cZ3mwowKhBuLRyjCE5
TqNNF3vrPB7SAFHEBjM98m246oeR6VIOhXKFv9+H2zGCEK9StA7mr2o7ecuj5s6ffgdmNsHs1u38
m7CHbFVNSxt4NqNwacbvfi2HMCowW5xkkwZJGYOzaqW/9fX+VXP6betnu6p2zl07xO9D1TAnj/a+
Zj/6WtSHpDTWO7DOU9RB0OvM6OLoJH4Kbx/HfnZoRRuHWqe/Vu0YTjknnJNDA4AOSPgKUwfkEzgQ
JPXnCECxWSLtRrnjc4NCEVij2hdz/5BKfLLseT3k9nSaCrTymWsM69EXxzqT4WA633PVgMDoR66r
cLH60yRfSitlCGcvJfM37dR605uezNs6Nx8WCB3baDaendm/W8RybufiwBSLa1IvDjq0bz+ONwiA
UZ6WW9FqdeDExJHVjgATqS5OhDZTk3PoG2bYNjAAiH+7w17ZDwwHA5w52zKBOrlNSi3hY3HWx0Er
EV0QbypWmm+rHe6Yr2Yjra1igsZA6J6Nv64jeSMHdR5nSaa4Xbmv/FGqHP9W2eQIm/q0LgmqX+kZ
EVORIR6yigYgX6JqXTI+6Q2DwsGXMUK1fC+dciMn7VwOdrwzNexrdVmvikThRrrcDl37zS6ju17X
Xm2YI0QGq7dFVuc47e96st3n0Y8CZ+Ti45T/URf5W5U7G/hWdws0ld08dCsF0j/SFw9FSez2ZOyW
2Nlgn7ZqxHVcsGhd4C4fDWov0hlvYhTceUGacT6ZVN7zhfCn0J6YjxNpxXYGFjP48ByV8rWz5ac7
gUrCDXSfF4ZidW/XYR374ZSYe9Pu3p06PjSctWikvysChIta/zFF1506OxdXp+O2/du4ada1RR+U
LFLn7Kn4q00UcPXtmDdZ8H+8LczDn7Qsd00XnVISj9CIfgiTgpxJJO7J1V4m1THJkrvZs6iNrPGF
meUASOzt1QAaTH73d6Hp9FggBl2b2EFkgqwl1pthI4J0GiZMkfoY/fFCIjItJ0Lj2sVRSI1nRSY6
hP/PAaGO6Npnespj4aiwJVqE9msfp2Iv8v7RhA5ee/PBh4ZDQLvaNnMFH0g8EBWxdXCz1qP4PBY0
HV52cARdTRTNT8IjCF0N1+LPep4SkBa3B6Cwwywbt6wxFUiJpMvxHzki16Cz+1bJm77UP9orFNkp
bI6UHPbSaB8gxl0sr9vHMt1FxImLcjjFiwqNvnyPLedgRTR9rtiklX0iqjD0u/5YD8Z2HGjKtMHZ
uynVLtGMzCOTNWpNYAyUjUHn169OWfzEuwL8uvmQpntajDI0ten+mmvvTcAFbX7qKmNTC2MHzRQ2
gwQBjU6ebTylHuaBNgTGNqmYkEqxBFM+3zZ9gau6fvILhnCs3SLrbgbInhAdEP9aF9efQrd2HuIu
AUKecjJp3G3bp8dmINk9UdfQ2xP9SeCliqizjlUBUgJ+O0l9Wi0gVVOf09eobcooYHKIEJbRGXur
dZwvD3FkhjphTyDSmh+4iXYEeg3rCUP93Hiy4BNjQXGw52Sj181t19tUqJwODQaWms1hns5FmGdR
mGuMJGqoLppmb1zZPvWEHY8em63p+lUxF8d8ju+0herFcEQecg0zEsB3dUDXLNWJPhcuqNhNIj0i
HAu8OmKSNbCai+951FGnTsd8gXvoiIPqagZecx8YigHzdRzY0eAyXj8UzvgEH+NER7fHE/JgCEoZ
OXQBBqe31qDdkCt6KsZlb/uK1LN4+FHYzHnL4sSPuMer+uT0zjYbmCu7LadDlBonjcFfnS770lvu
pgJ2QSHyfZ9XfYDY/iFXsDAG3dlMKqOI9qLHOFXDKlb2vaEXe6khogYFOGvTtDWV9hMW5ztTXFpt
fJKlghiXdX53kmYCed0AjtYBapkgclls0FRqG4Y7ICTzMh1q270sxHDPllmccpoHBIsBKOauTS1W
meakSGLYpZps9pMnT7OUlyyfz0N/Zd9h/b0YZ21I7l1FapvB0L6yDXoX+axLi7AWD0Qsp71H82+b
5bkrmx2fhN9ODd9KowqXTr1NS7/L9OQMMhEMWYTpVQ4L09nO5sAUVSLR10I9kWHjaafMNAnxsc95
bgY4V76asA8yzQiyxXmu6/nUmvkGM/JN3FBtS/zJuaHiYDLdhxxWPOKT+0Ez+AjVKZnaIB+Wb21f
hUQLnQTs1LOaxqNT6fSBrXubZ03Qp+MG7IuLLt01GXWhR7/htNqNU4BTs9YerVSdYwd+YelMq6ga
3SCjIKW7cg8AH0eUlP0OlMcAkx+YFybzUy7ohLTM2asUNHhwrW+lpRvbgWccmRhgd9o/4we4jTp/
3VnVElTQGXDZr54WW5ytsb3xFppcaRAcrld6gNgENa15yrzEXzmDZd1MOrf2Ej22FgCLpzUnv6Wr
Metx3ajs1kGws+pYF0aX6EElojs6012iNQcrKba97X9rzWTtN9qtEGloayBOMqKn9lf4bZwKmSOf
6K3nqJmfEfGoVT0MR+Rrj7Erz1HSHqdcvfbMPV0GmqB39xivyiBv5BwYWfuAIyHZ3UyvckSyFLCb
NLZ/TK446GZ7n8X+dYHuXK5IJqACVUJFrzJaqzoTl7qhlaIUgliBLFh7KjEUbJPxjh8oXuFh+s1u
5dZdUizTZo026NpNoefamFVDGZWtiXSFn0weRKDTC25jLSLjfrF/RIjtAwJHVlLIcJ6keV3VoLvd
muts22ZmgKEuvGS9OM7tWD8kMtmYKY36JIZ9vEyfNsyUcHCznywbM4CZdVfNTmi4Why44zID9VGL
ODbrCSKYuWEmPj7PHGxke3fJakSR4SVYPkCKqVayGduVBrdjvUTLrTbUd3XBgM63DmNnfQoEXWuc
PuaNMKpNOcJtsxGK35oGUX4K5oejCeK7pbNddDVCh2VkPnopECyOqGEDjMm2L+Diy4te1q+esk5q
YVg4gQ+p/gVM6723rc8cvtmZaiPobZVvEiDWE1BPvx5a/Vtd5evU6+5cYT8vHaSHUhicbkNAhRlM
aUmOzGJM66koz1inQcNrl7VIjDNov1xNSXHJF3o1vTF2RpJAZZpRSmuF3FioeUyBr7qRpXdWBmTU
t8nOHAczrMplr8pmA63q+WqvtU5Ftmv8hs/nOLe+iG9wdDu5o6ohJXD5w9idqQEBLxK05Fz1HpQY
zN1xdKuntZzTF92bniet+Gk25gfiFU7O6r6xOQdNO4Lnn18W0d9n3bSrLOelYSIMDSFeTwtUqkJb
14Xa2E123/pMGhfCbP1RvRujs7f69qmco4bF23tXnvW5HuwAjusm8ueH3P+vmeuCOCFkCLz91Sto
RiYwYqNO5Faf5V4zDOYQ/WXGJGuarGNlsu+qSGwWLPhxVXlCyAQb4a26knTTOX7Kmp6l3jpVmGom
bSHBgpsa/nGA7ourfKifOBGQNiEElCsiFf0Au/sk1Hy9+mhUYp5GfRkCTWg9q64bwsruXoUqn1NP
RSF8CAMLi6ux9VClmyaSL1astl1cZWt/7r1wKZn4LYOzaStE8i28DukyOBVk3M5Rv8vd6J6e5Wof
pH9AhTyYPef0gLYDlal8j+ZojeHzDtv8ndFm3y0QotXiKQzvMwjQdUQQCeXzVhoyv82GNFnB/D+0
lvM5DXN3geaxs/JGMCa2Hhp2tDciGSocrN20Vh0JWswPjUizQzzIR5a5fvbaet7rXfkEr+mm49hf
gf7f9tP4tHhdHVgIo2hwQNQs92FCMZAQSA9kMoOfl/ldly93sSFvyrkog96q0eAs5xz6ThCT6hLE
wmK83z1m9swf9R6X3nBC0swGMAMQJlFq3Rp/VGZQRf4SKWILaqN9t5x0Lcr26DHOhNOzckY5Mv0k
HogxVwvRg1mwCNAn0vTlHjgU7z/OnPiY+ergdJAFqxQpE7AeXMHZf5w7BBHCYxIikl2l6d3a9CCG
VLb5ocnqQZjNg4E2dE1IzMHKgE7NrlWhMyYeQhW43n0i7304+PUoX5VOHyaocNKsILdTXIZidm5g
AQb+mMo17eADgiRmyLY+Bp4HWkwzEZRLUm5mgNQwduKUrpRJom+RU7Iy1PIN1NZa6XCyzkm/XCyI
pz0FXdSCEekj+IUS89NsZC+uQ0YN1HpZTQf4yoFOWHNs9ERAgSbmvbPOUkEGRT5sXGjueVRuk3wM
e+k/TWPRHlxjfCZY6z3Lx5+pD6XOGv3DMkL/SSkA0CI903odNS/f+y1zRBieK9n5e78wYf6292k1
rEvZ72TqHArbbCBSDLdza8KREGur0nKKH51Y8NJVoZtXNl1QSjhGsakM7+joOTJ14zOrjY58NZc3
lFVmaDM1D1MvgYQg9WprmloaLBg8rGzLeJaRcTDi8ZgaKgS0g4SrofnKpVou2FTcY6tgBeQZHONZ
FmGq59EpL0YA5dmuN90szjYlprNMUDLIrQAW53YaJDVjIvRTbfewOextnsKKTu0h9PL0IW2MF7Mq
1sXoHgoP3TdekKT8mFDTlget06IVOwe4i9rjwJSFUGmIWfG1WPah+LMwb/Sa79O0dh9AGchWvaaf
vAZQQKRwsfyarCVziuaw9IDVO3LWRkvR0ixMWfBx5V8XzHJyaKHdrZtxwCpi13dKlVx8Y8e8fxmL
EIe+jwY7lkLZIYqdAIvGMJucn6nKj5GbpcHc0t5NZbuv47EKyJG7zBYuHp1l7Gpl/RBuhMumjrY9
Gf0yGC1cbatYOXCrIo14JUFeaG8M58RF1F+W3spLIF+PKRMDlxGYSaWp2vFN1tU3Zvsjv7foV2lh
PIim4FATIIudcH4McwEVymAn54RprZrOKgGU9VfZzY8FnQrux98zx9/idAZJTp60RHwnFPRb1JWh
m/Zby2o2GUoWmCQEVEXl8DGk3bH1Y6b1cZo/RsZyrwDNdc3YiN45NYUwH5WuTmam33oFE72UId2R
X8cMefu7JYFMP2VIEtD+ok0U8Wl2tOeuiO/RgN6QzX1myHtidSWhpZfdBtnmeRqjz8keH3BLPqYD
O4YAaUzX/Jymp3zjfa2RieahobwGcbkR4lx5QsmUACBbz5RFT0br3U6Jtqc3lxvTshnl59irmEqG
LnwrJmKR/mg4AKkW/RuTzajlc/M70NfuUyRv67xrHyybiIjITnbFoh00grbTCRZ8ak4XVPkfxSxu
eiBsyEm7yunuljFJAzuh75KuyoJOlHc0QjRBET+t4XOzVVymOrayA86LSW++5nHNfGjIsYErDWzY
OsotzCR2xqxuI6CpfdeTmqHPiC0jmZz0Nt0prrOEYDZME/NtYVXvwsh+YExuHNSceoFvEmGWQXJn
sDVucWDZAZe897m+V352SQqYEmVSz/D7EkZz8VuHcTLqsx2g0sD0T1tPrh8kVCds7VdTs996CTlS
uuk1tcx4c0THR8nqE1wyiiIj2hR9Hg51up4NuZtbe9eb8+Pg1P1qviqEMYwiejh/6uzuBy3yS4cD
fNY5j2M2rIt67Fb4yh8hIO6FgM4C6pK2jRVacf3oICmDDsiKqTQKYGmV+pqMuDvXHu1Ao2T0OtEA
paOioJg9WQkMza73z1UCMh8P37yh5m+BXSFkW01pYq/R6YG70xCEfdc8i8wAqywdjr4eUAoXrcDP
4ufYyn+mRnlBGlisBlVdmMtucYHY+3VynhLEoaOhsEyFjCOW4qXNZsLHyRIOqK/e0Zekq5rVBeQW
w/GjfyiQc5HmyB9q3G0KMaeI56OMYPhNiHDs7ob/d8o9I2inFLiiDvoqQecU3Q9IsbwlOdYesWdR
Uu3dqkQE6keE6UZDUBvmWyI0sYFoa4bcRYGTITvxJI1+m2LPKPj/fvdppG68Ihd+i70QCtDkrBEG
xHVsfxMIYyCMVh8uZlNaanUHZOpY+mnDEe3WGOi+89piWh6IZkQdDWYj6VJnP37zK8a6pSFWRQnd
3+25fTMG59C1Zz154VJCrVxsEtcLUlNcnNqF2lxCpEh9682O5ae4elOmhWVvTUxYiXxXOO+WtGRM
jcR6tJp7BN4E91L2bhoYAUCAxn7wo8fMGU+e2/GK0ZMQThp0Mj1GbcRPh2x3aqpQNvVdmcn3OsOd
UZJoGY55fdPBqlnpVf+atYu/TgGJTP7dVZuXL3XugRIKOwTIu/E9puOjRjSkKj46qw59cJYymn86
Uf9oT+Khzpx1VImF0iK712LjTvT9KYvELjX0bYTGl5WWrpwCkZ1CNQCHkogdi44OivGw7awsLAmJ
hk0QPVdTjEiYAbxr1gdlqZPqrN3kjKHdwDVt3XCgUGqTGJZx8VOzOQYMGe9aW9zJwRl46zN3sRU2
bnUAQHiFuNCsWAb8vlBINEPCQBkPohj1HR4xb11rb7FK4D1nao8fw63pGlujHojB4QQtnfqA6H1j
CAaX1nLXokKoLOs8kf9YWMuZtmdTac5P2Qw9m1NtmK/cNlLnX3LB7ef7FIKfHTUftWWv9dG8reIl
7BfhhqyNWyeBTzRlN4ugfc4qSOJ5fJtG4rR0tX6iQbW20tOD2a1gkU3v+MwfG6Xf9wY7QAn3GNF0
5a584VM8Iyo9TSRKr7TJo4axZnpqyDNlOe2NIrp1EGwipeq0I8L84STL6GgO0B2iDJZfZjGo4h5b
m4zYj5ArasB1+EvzZD03muzhpyMaAnK6bbgXA7wZL5FX52HSWj1kQI9655plM46UULk5YbuemD+X
qD8s/CqhOzhrhe8+xIGYWryDLltTaMejS90W73FRb1YwWDdiMn7iWhWSpnKKp/Rmmr1nyyGxYuiQ
vUyJSjec7DnMKYn1CONvrxZ7ExApiaFT2vPZWgQDX5JLivKpq5Z7Kzbg0mSHGYB5xR5Yz/hkbtln
M5MCmq0ZFcLBquc3aPvhpMUHJzIvWuIyZOlwVUcdeDEpmaAOFfoOsmy5ctvlhtWfoEaR6aYaZM9Y
BTV4guXBys6cwPGng+9Vtx3k2E7pJ5HoPzW3/OFW1Q9hdT85lOOt6Q97J++A/eiiGwd7AmoKE6i7
+oQedu8wTQdhPGXThML5UyNcoi21tdQ0cAi2Ri53MeokeuSjreVUbhKH/8UOcJoK0e2flFOdhQRx
Tv2PXnm7aUwswh6p8SBLPNKI3QLFrUbgN3IzkhOlw92SWJ8+EM+qkCNsMa2g6dGBIjqy6YNq0EEH
YV/3+nYhVk2K+FGz1Efna956acqXTDHHsvI36EHnpWxOZo1VtMYxU7Mo+t7/bMgEX2G/gCatKCAO
1ogsmkOltXuqB8Zg+Y5Z280QAU2WvYzXi+edccfUrlTuG5i+QTEkn9EA+ZEQRaSZB8gFODMsD5h5
rzEROGmVJEHLfIqq4gTzRFKRw5X1WdvVxGi0tkEPdUapjLkQnUxwkfFWkeUpJUeEAWaFpat9KMby
UrLv86q57esRzbG6F0W9HtwJaKy5wqgJ4qVlU0z2ExOveYVtxsXJWJy4cpwHuzyRmxbkPoSqzPxQ
BKa5k3rT0vjGHDSPXqN9t4GF5lyB8cLAUu3GKboHb9Kw0nZhpsXA0JkLZBV343ufdd/Gcr7YiXYj
vWnrYcAtVRyWyoI9jqyV2CHth95CXGLBP+OJUgUL3Po64f3A8LVhGVl8YuTBeBnOM7jrDKg5xa+Y
SZ6qktlkYurn2EiOfh8t297lbO4bmGvuWMGJ1C0I1a31VqScDnmOl1ThlMwWC2xtYx3IsE3H+6VP
h0M2DfnBS81XvzCe6g5JQ2/tO92+mS1o1SrnppwS+z3GfjmYagil0dyuPdxaAREv+NemZ3o5sfZG
8SGRivzLUv93Tx+ifvAnw11bJ678q9Nb4/rzKIYMD6nOsZ5JE/eslUB2HMFVREJzg/qIIrBD7nLg
hmbSV5WJvnMNZSxsmxkCl53ppFBLR3tKCzK1Vvlg+PG/TGauzkZfxf8+XnS4z2MMxef9Vfxfx0iS
4aCqQ1RLkg8jdFjPjanTD+lTYUUwvNsc5dAILfSzM/S7eWxsskX1/sGeNJzk2ioZrx7pMZPP9Nrk
D9ZY72Fy5QwgGkc9d5mvP3o9fDXw45b5Gf/Kt0prImvbG1M0/sNjyPiDfwL4C04aYDZ4vn0Nrmgc
bRjZqNmhSdPltR+lt/P9XNJhJh0Nt6Olagpw9GJjzjK9To0wDIGxU+Q7e0AHl85JXuDX4Szuh3Bo
xlayaiyGoHgo/uPl/24q55sGXrHYwCNBMb8mX3FqTgibh2KP/woSG4GwxE8tILBUrM3E/dAQEj/+
3Rvpd/snJqC6i8WxTsKv/tUaKYuadhaFSg5Rn6fbqvLBYaSiIxsgkyrVmTRimfXUZZq2+/uT/7Af
iNsRFpah3tVD74uDXuQIZxAIsg9enI9viwd275ZcQba5mP/wU/vP/PvLoiZmkBVg4KMhcNb6dVGX
nclMIM7SQ9koqKV2Tv4nsw7tuQQ+2hvxRDNA8OPVDcdatqkWo4mH01E9oFbziYBv+nFtMk++474X
9f9swoYHBlZvV28qAB7/y44zpCpdr6/9fcE1uUYrZjHOaIpP35jdf/mY/iFn4BqljLessPEk/mpk
Z8WjDT7tTXuzzu2flqYZh6bokkvFcC8OcONP3u0qT86ZisaDUSnjsW3iFlquM6TuKs7m+CHRS0hW
qZjifTrgVwAFvLaPbhuNcr2o2n2CYTFAFsiSfviH8/UfjDtJ4xAcoEi0cLPVv/yOTVLMmMGk+V6T
sON2vqeYinXVnEAcc3TUZdwWNK7eZNW3WM3lkM5qdClAjSpR/zBK+cO5YhHJa9J9EZLAf35dU9Bi
jTqHvbcfoh52dInUpwDNGVS9tmZA9qDrsKT/3zeNJZgNXYN5hUHZ+etDIW8msEwoJn0z0jaxUciz
plcUolWWa5e/b9A/fUFPuK7NlUX4n/vlZUd6xScpaSJoJ8dy0yhR+ncSFbuzd5quaK6aqOT17880
f7eE42GeqZOMR+4Llm2/fkHhpoNTTnW0x7qiftfyUiFgLhrvEfDBnwDur0zmEQU26SMtds2rLnKL
AfOMCTJcM/eQFuka34VSxm2luuQlGWv7xTMqqiJB2GkwShgAYeQkXbrRjTRBYAeG6HxqYwFqLKoS
UkLWa//IUPvDyc7XwnGfDBnLcowvX8uM6Z6HlPgi1iMl8gJ/w9YgMDtcRFCS2uHiKE/e/f1l/uEH
vEZGG55JfDRuctcT+P/5+AD85ZWrNxicG7G14fYzLygVitvIci6YXfrbvz/utwPd1PlLgM8OQZRY
V33ZEEkVkWVQY2fWVD2z5Dbi0GwWIV5GZh3/69r871nCdiilHN0wvlwedVdashiEvddwAANp9B0t
g1jCsRmMvWjn2zpFq/P37/eb+55lWqZgy3MC6Uwkv7hyMjyMosWvol1XxeIjuvopA6ADBZgdMJY3
zM0+ztqGOt+so2PTSuNfxdlvb5hPcN31rB+fY+frKhLjiD9HnST7ksCFR/AdxPnUXOdBq+d/HDS/
LVgedb0wscsjbQgy8q9rpxmSVrpVru1Tval2PnnPIa5d6WrRkmnrOFCNY2tU/zjf//D9CHtml2C3
zav+6lJcpfrgd1oZH/LRKPfQ8b4lZFs9xRWEnr//lv+Vsb9UBJZpXzciVY/O2fbVijQSjeYr0fj7
Els/QGTAQ8zggF7qyrzFX5SMc7xZgH8YqzXROOzQwBsbn3HzBoGuEZAL9a+8qz99e4eTj5DOa9qX
9eVsH2UbV5bty31sWuoC4OSGGuT5VxGX+j8KTY9f78u3x+0T9xAPExPSLb48SiqcuZ1kUnunovcI
FpbxakwLRHhooDHUGuEAL0iK2s6r/7Gwfq/FeKrB2a4bGF7jKXx9Df/vVLKsiT7Jif09pggpNM22
XjMqJALetuG5Fh3UeAHDNqtTCVHZaOntnZr04KTZOnik3Je6ijZmD0n770viD6+fgDs+2XVzGZ77
5Z2UHa5zWA3HhynVSHeT6aJ9S7luwzirf/z9Uf+93y/vnyBFfmPXMx3BfPHXd6BF3tV1l4GJ5sXL
maOmVEHOaMS4ssRAboh0x9NmmbxnM5H+exSZWBv4i4N0sJt8xJoqKRi+DdrIbBCY3lsxu+uYBEt9
UZtF1+Pk2VDSetITbf6EjprOm2Sg6R/dK1LF+s60FQle/WdE8Q97RXogIH//kn84QTxSNTiv6C9o
Jr/8ziQc1IWmWnWo+ukVYgtQWDOjhMOBYFtLIuvathDbvz/zv2i+X1+s5aBRNm2XX5HO4stDE8so
HE8T2cHTiHMPMEvx0NKWZpdBSWJkweBAet1mnDUcwdOmSc3Aw2nhxs4rxz97RRJ/h3k+3ON9hCQD
Osf0nBqOG23ydsQVOWogUOLHg6bGlcl720jcdmRpWhDkJzfDQoQgISgtfUde3Vwi280MZqokKrR9
OEUwYNczAzySRS2IxgCUPoM1uFN6gANug4p3gVbrQ+faEwCUxAeSyYfkHV+zYlePJRM3mMn6Wdig
nAF3OsYWEV5ndzOCs3yTD6aoMOKMIgY65mQcBuwD3uo+hYOJfd+QBSwU67ZTVhThUhTLbRQ7qEHM
xVU5IHduvGh4at7nvrUAVuuqhII9pP+Kd/l9n3GBYTd8dbK1QI/MX9c+/rBLN+cDia4MoUEL0uUe
T796A7Pc+8cp/1sxiau+h+cvHa6BYfrXhM5sELnVFktxWCqbRkUfvOtq6DDJ+197geuDsNUnL/Fa
uX5NBE5s9JJCH7V9Hznj94XBlVqzH+W+Agd/riITderfV/pvu8tglGEZLnHHNHSkcfz6FuMIP6PM
cbS9b4wm2n3xFpuFHyy4jKGjgv1T4Sf3r93Fv/nL5ro+k8wvApEoKHn2r8/sC/oNH4+8va0r23mN
p0o8S6jonN2eMipkZSqP/3Fd/FZ08UyXyY1N7IbrYhP95ZnMbWe/hbziFVfC0mhwNI92q6/VDHOh
dqG+TrQBVLc4MA81sPjf3/NvS+jLd/7SnE8dXhod4QUHoIpxCm34DkBwNsLHf8wH7S+/KFECnFjc
ChQ//wWtfilpcw2r7dEUHBwacY+lMVjYheGx2K3Lziij0PUWAxIhUCeDfg+GVF7W82Nu5BDXogXp
0F5L4vK+Zur2rVQQ11diLvpvUTp2lxbHgSaw7Km/1/QSUxWtvTMce9mC9IWzmEegTLc3T1hsvHiu
NvxMbGPCasQldRWCAzm+oZUm7lWsX+Rn5RqVjp4N8GpfUj+4QVUsUban0MoqFHsTxJLBJjcahvSI
5LKLaletm7aFbi4sKyqOLsZE9qmaWmB/m5iNKaxabDSfMmmL6X8t268rCF9okzYBmtLX8PMZQrtv
NvAcM9uab7t46gK+5v9xdibLcePMGn0iRpAEAZJb1lwaLMkavWHYls15nvn091D/xiopVNF32d1u
swCCQCLzy/OB+cVXdSXaUtIYh88H7xQhnmGMZy5hH7a794+XJx/NSIW2GXX02i6WXcyFHOI7v2vo
AO/9kXrk18v1ZBEtNHc+F8u2XQptkg/m/edCcO3M2HemR1vp9xUgQMhWZk9BL3R3E/nblYHw9Mwn
8ukIJYwPUpcOQfXym/4J6Ea/BoFYyOg4TYlVeIHlBNVqSgdUWXS1umdG+EkOiCG6i/cFZgxsfidH
vDCitg8mS+AEDDxzPcyq+TURWtRH8KJhcWu1+tgd7AiqEMDzDKVhkTey2QzwLOIzu7CxbD/vt0T1
lsLEWYtcJtmg92MX4YTToVGnx8JAW14OvbFRiP728Ju13RihAIGLi0dAiboYnKODlNIshmMeRu4W
64Xs+9ev/+OrgObLIW5TYlgCy5OfU8TTLHStCw7Uo9G+TU55iRa+vYwtde4w+OxRZKglLsHybed6
P/I0wpe47Wd/P1D2ETD4LFNb5cDObgo0fK9fj+vjKaBMkl04sy8eORzl7x+GMp2ETlplR4BdwXey
lP4NNIzy26TTG+OFIfZqy1cOd7NWqKirvszPnH2fDZcwDXoiSmWdBP37X4AnnTsZijJmF8N/8cHG
L7libWPMRX9mUX38hvH8MHAxNxVpPpyTTh5lgukpMHw9xqakl5kWsTqEACHrxXobLVwS+v1jlRkA
CL6e5Y+XYqIkjna+LZ5LOHOyV4nOifVkxkInYuX0q0I0CVwiu/O/BRAi7dVEUfNJRpWoNgGi03u9
IoBdt0gmeuA+RqBvjDLP7BXNrvS2ff3jPn0By40R4zEBEftkVhBQ+VXFtOyNSjS7rtE7mhMBRTYY
SJ+bh2WcJ181poccFlRjuCafmvtAGstquh7dvSktvVzTdN0Ha8dNh8e0FhSApjSSz62RT3dGHeKD
NhUxQkWV2RCevx618WHYRJbkQwSAJKIgwoP3i4E8a2h0VR0dRydLN1YZ2tumEa9zpyOaxg350i9t
8zqKoOBn7iOSLorbjoF4zaXlM4CQQUYD8u+gJfWZWVruw+8micsy4AsAXjrYSuwN3/+yoSrwiQjA
o7qTtDetK7R9PdBQM6OmQF0e9s9npmI5u04eyOpkA5DsAayDk09wtMLRnEY9OnSgmIrdVPUYn6Zu
1BfrSCucfM/m0z9rllbvIk5ckFy5BXEFn5jA3JvO6CDa9MvodwpVT5w5A63Pfht5FK7yWG9gavJ+
MpThG0DBEkQegVX86A3cCb2ANNl4bj182ByEZRIjgmcnFYhdwLJT/nPYGhQVOjzRouOc0y9b0CK2
mYj36dwFCUK7Vb9aqgabvK+eukEOwDsFuq5QmWsbydsR07NipYDWrwbJsggWFoiTTbX39bsyP3lX
LA9qihQ0XZPT6P3P1LTOLBN7Co+VTLGOiRRvwCyrrVsglYD4nl50VI2ewsr1oSRUEd62TrodukG9
1JTQ6egqkoesBmJkLHjwgZ4OOKZjt42tqN0geOMuUBj29HuGordRtDxX285JgzOFw89eKz+f65Wr
dMmO+H4YUrlNVWmgfqjPpd8bqHvNWhjlLHZfz9eydE+WNvg9C+cyAhvucyfLpxkhQgdOPtLQEUE0
HLpy2gincB9c4sdiN8y1uFFJw42nKNNCnFlUn3zJ7HXs+JZjvGW3348SsW4+1oHtHOYOWuWxsF3t
+6gb/bjifZQV1OXyx9fj/birLXGiIFChHms48mTvyMBcTpZMBuS6fnWIF6XzGJfojLL03Gb+2eCo
J3GgLtls/O/eD47GpszsuoFGzMGcgZrpcf4gCVhfO9jFl/MYDerM4v/kZS5HFJkNVB66fHOq/ucT
5ZZjjFbm5LRrZnOwHaohKUEa9m285ifSwV06nf1coLLBPgGbZfPx68n9ZNFaS0wG8IEct3RPLpKF
QyULs2LBNZ2MBLLz9DbS3eFMKflj6EswhKiCYIwQ0MIh7v3E0q3RZW5bsmpGkeRbm7zSzRD2gHBo
IQE5US7wxC3c3/nV0mdNePwI9xf0W8yJOjraHTq/x8w5sxGfvG5SftSf7OUuzefKVfrkVyUFcsJw
Di2669MS1DP2QQ8SaA24zMAgmhJAYl6+nm/xIVxYwkI2fdITS7ygTiY8TOI5rMdiOgzj2D+mxAEo
wLWmDNaNFHO2bbmOd+soarD5NdIUqk5L2wVtooUN6a+fM/CYad5dA4CVL6ks8XvJ6IIOG8elSbsu
Y4S3kx+MKzdIgA+rJM1oqssz57VDodEiZIkC8phVDMA6mqzpV676DM6QWXeYppaT33puOoOT1ZLc
KW6+Hv1bqe3d3sXo8cbjuknlQpDcf78OClmQ6PM15xDN+D5UURCuhqUzywn1DegfehZkme1aqGXe
ZORIdmfyfLiW5/dnfsiHM4cfgmUeIg+KZPJDqigNpAtkeM4PqstBvoTY25ibmgoGMRIAcj8I8XgY
daTPHibBcQCHLDKAYWPdOGwTSus5fQgabiCFA5X6zKZwsi5tNndCuCUvrUjvUOV5P0vmqFn4Y2nz
ASxpd+xSo/KEiTo8Je9BxzGy9K9n42QTclB3LEmARSyxhLKndXQrJxuM75ncA11By12o8hAoMK7N
BJw5Yy/aTF0rto2cjXOPPt0ZlmcDE4Dv6yqs/vDjfD/WvMgT0wljBKy9A5UxwKc4WUF2CBAtBzUd
LlA9q36t7AJpxoiVTw/u0qURvEf0FEb1tTLM5L+dOG/7Aq3DfJxv5+tp8XbEwHciqBd7Uuw6mKxE
W9GPWW2nLFZnrKJPQrT/PWqp0wrQbrp9WviYwnHES6wW+9mlZwJAKV1zRqC2uRvc0dU6bJuYTvyv
X/fHZy6FK9b+Un5fVFXvp1xWo1BjoybcjaqS3g9R32NQYt7HOXQ0e+jq7/SSz9qZRXaai2GoxnJP
ZOtj/1uST+8fGwdOpw8o4/bgko2LoVGBA9jRRKVLkROOvCqyQdD+UadyiyKjv5lkXkQ3mq91Z2KY
k4ji7ZfgiMqd1aCoIE/vSdh+ZLRNa/wStqg/UFLdJ3rU06dsitozJ9+5Ry3n7z/nu8oxpgi7UN8P
qTPDfyoQ3YaG2pcu4pgzM3yybbwNa6lGsqGR2eFjfv+srLXpULOqeV9P6HRoIRfNk1OwX3WymF/G
OvWn7dcr6ZMnIsbTHe5ZinzHqYoDiFtpQFibUZ5C4QOMVux8u8N6SOn9vjMoJ50Z4oedinXDSe2w
X+Ar556aQLKhp2Mn034fgKmrdhLWIM1YsR1NWANN+l+/rfNu22hagwSfq885geiyG/1zfi15d1RO
gso68SFW5cun9c/rLDEZtXv0ZHjWyei+74roOgxleFMDoac5fKqDa0tFoIdmu3iUYKTlmQn4OOOo
dEhQI/hc3N5PZ7xraofuK7PbKz3hDOrLwdxSgo8eQr2nXSPSbfh5X7/k0yL826AJ21x2Q+ZeOSfr
yp4jdHQNzc650oaLYIRVtu5p3z/43D2QUzmDg2fEHIsfbW4DuMWlugAEZmlXrlbRuaymLNS8ZFzo
7FPYq/DMN3a6s7AmiCm4TOOBKkmDvcVc/7yVCJ87FYs+PpZZpm7pwPO3lYZWu8c9BgpFVEP6HOyZ
cng5/VTQj7xwrtoz03Typb/9CIN6MqeZoFB/aj/fdvXA4RQiEsH3dQPhDQV7OQ67wLfODfjkK3h7
FMWJRXVjSdt1T26Ak1mzA9C7d8TLxb01Sjeiv9OwYZ1r7QPMynkTJFmzLkdsgb5eCyfL739P5rZC
RZY+BRI679c/3UB9LUkSH9IpfEFvg9FuMcg1BT0LMpQ9n3mzn80pq500Izs1AdHy3/95sc2UUKMP
RXKgSj8f23Gk6bMz01u/lv4Z0d2nj3L4uikqmRifn8xpns16a7l2cihi8vGeNYy5hnEM7tV7XC5p
J/nvE/m2Vgm9SBicnvvm4Oh4qEIWy2DUbHzZmZsGrJinTXO0tRPr+evHfTY6BsawkDngQn4ykb4L
EHXEox69dpim28SlvX3t6zaUpcpqgp9fP+2t0PrPNvm2TFCIU+UmijK5Yr1/b9w5YKUqKzxkYPLp
uQpRWFzaeDP+npza2Rp+Q4/zqNtYn+BGdgdgdjo0gTHdFq1rrxvTmtFjhiVNJXR+/XDKMSZAwjZn
NVg2bixBph6qFPgD+j23vuWANb/BK4l/B701y33Ta3RPB02rpYdEE3P3WA74UzYiklc0wA1r3THL
6zlo+sKjBTa8rLKZxiwzgGURV7z1xdypBWdw0ILa33AXmMH5N+V+IMU9r/gw9Y0FHeJAOtGECx3D
EsDThB4g2WWOB1uDFHwlq78p3EcaazSDxq3R1WcBYIwMcJZotLjqo3Gp92l14Aw1127kutt6onMV
kB9t4J7ZV/ZLPPfZNR1wzgucVm3nqg68rlNqT8LuIJHGTSiuBvhWL4GtpVwSNKdeGuJQcZz57j/b
cYgZECugwSdaPzn3VBHMNnx2dtgKqT8YeOVVbfRqphwFACr6/RgpRu6M9Zn78qd7OxciRNwSQYF7
Kt7sEuQryG20fWw1DUajNo59bgjPuRuzm8E3ukPUmux/2GpuUteOV0hXnc3X6/nT0f/zG5Zd8Z9t
KAwpo7e4X6Kf+Iugz77WU6DntJKOHljZejtnU7zDivhMnP7xtsy5hqR6SZjrBKun55rdTbSk4Vxz
rPTUvuzdqxHey7rOoxTC/kxmBEMRHeMtQG9A5qJ+WH097pOLwttnbC9tPYTJSiLtfj/uvi3iPuMi
uq9cu9q4mO7gVexAlAXQ3GyE0aa7nI7yw9dP/eyMoXTH49iHSRWY758asOa1tpL4p6gal4lcwl5u
EtTbbmEujheoGb5+4GfDdJBRIpVdYtjTfHzbjPR8unF0TFJwDz00/M009upFQ/JJ5yBg6pGb95mX
+9mO7CB+Jp5CCoQM7f0oZ4HZWo3XxB71LCTFTrkXMsow5UbV9f84RUkWL+ofXTikut4/aszoo51w
CdknWVSBn7ZSB/7d6CIbDdFNfj2Zny7af57mnDytpMgd65WfH4mz8iPIbrJ5dBrru7TxtVcninLb
C0n/kFiJfPnD8ltZr4q0Yz/xxq5V3f7rH/Tx4yW5Sp2SOInaApfP96Nv8DoLYtzWjg6OS5g4++PR
KQVGVplhl2CI8INZvJWwbxumc3OxRMbvz0G+2kUx7BITIh9efts/G0dNNaA2xjI5ToVu72GslZcj
bYXI8fIford7b5gEIAFdPhotRaBkmpWH8hCYqxXQNkNg/fj1ZHxYdaiYDWIACk9KLsHO+x9UhlYv
Wh/TydbRH8LJ1HDwALe67eqx+fv1o5Z5fTd2HgUbzF6CKeRYb8bB/4x9mkq/goxlY1KUOTcp9Jnv
GqSpM2/3kwHxHO4kRBouabPl2/7nKbZNcrjrLfsg0RO1m7TEiXzt5Jj6eXWHpPHMOfhhbxISEQlC
RCIb7oFv/YP/PG7uCWf60bAP/YT+E/PF0IXm6dZVA4lJZN9xBKTY9PVEfjJEtiXdpfVtGelpMVuq
OoQzOyl4cJhrFDpH3pDX1YqA6Jys+TQbR2xI7pE7Hg9buheck48FSYjSIS2rQze6neahYhMbpBSh
7fFEAKhtEbQZAbEwYKFP7kKs7MBHkddhpyZg6y3MZ30sxf/7FHDhp5VpufN/kKoM/WChV43UobVi
cFA9COsshZPfN0l1Zl/+GHAwBYu0WymdmgjplPcrKo+Z7DkR6hDWmtgbKUAuOU/XCgHHlVlp4SpO
qC8OAR7UyHApi06TfWbf+LBl8RMoh3IAckumPHRy4TZjodygL9XiSPbaLK5RIgt/DaIAR8HlkkKJ
s/gD+LH69vU8f7K8kawgiaaTa9Hcn1yCdN7uFNODfxhw9UNeXpd/CmNQgMzBKF3Vk3MugfTJSMlh
LIUApCvWh+jOyZtG+lXkHCarU0TZfeD/cSfbHTzHnPsftl7gVOlHmo8u2taq7Mx43zLbJ5sUbR2W
iezX4G2fRjhWAJLIKl11yLHkUysAVOq7bPDKXc0DHF5g6S2YFAtTkNBDM6H2po7zT6CB5wQAWI3G
RjOaDg5G2H5HkGlsw5yq71jq8wtWjyUuSmONbUvlmt+zOaru0tEmNm/wtfqVYNcFdrBME69xShop
8IACUhoHb14GUD2FPdb0D+MWewe0sX9t3Bj23gD7GaPB0kgP2qwNh9CfUBYFtlVsU7cHyD/aQTkD
pJgy95sRoPBtlMQXihA+Trb4JWb3Q5h1q8YuyR8o0RUb2Yv0m962MP6N2UG5jpl2gytFCQdqlSRO
Iy9t6navA0rQHKuaCNv6yA/EuAqo5x+zOE1WHZKjfTxCbTCGHqhclAw3eDxpG6oJJM7jUt0kQadW
0MoBhedmdsTMNn9Cl2XuokKznjFvl1uwsgCS+ta8qjGVx0e2NNAc5JCMt0WFxfvXq/0kmbdsdksn
M2l+xAdcw08ilbEmVDLwbqT2mRevfiSwP8ZWxutMWMB9OQcHlP75AX+7fo2xo3vmK//kYyPgJIfC
lkZ09iaw+ucsAUbiTKiF1YKJG+FHaM2KaL+5BWiWPOhxOpwRDX+2s6GlJ2uko/VEoXByVmbKb7tR
WOrAyRHtU9/gK6Pn4Du9xvWOtGJ409Eju61imjzg+VprI5rPyQc++eAVxQdKbi5dPfK0hdyYwMWq
UrcPlW1cmEB3tq6qm20ydd067qZujVmWWPtZc+Yq89nglzCMXnnapsmcngw+gRGsaMPKjmaUE4sO
0qB3h4U7ClCKoXTTLYx541n4Wg9IpipWFj3K268X3MeT3KXSSLsj2XniwdPmbU0bMIYmq7anOpMf
WjZwHJdm9TDAqzhTV/r0UUuN0yHsd1CJvD/FMNeuiryugyN6bctzjBgRYNg9aVkw3n89qI/LmEFR
Olw6cOmWP5V2Edj5cyh0Zz+hwrqyxyFFtkqfoVFmeIy2c3jmgF5e1Pstm+e5HFJUzOjSOFVMTDGN
jQmWPUdzxL4EaH+wIs0srjFM97cxShQvZ5GfCUA+bhVkO1GWLN/P0vZ1EhSEDjfEBpHCoWmAo4ox
DXdp2NBRQ97wBlnntCFswomgNl5sNxB3X0/x8rJOhswGRXKSs5mc76nUUms6HJJ0RJ7FlEA/yPyc
/MeIQfl/HyURprW0phADsEe8XzS4VqF7kSnqd5w2YxCk6zKy1DYahXnZFBIWszna96UvyLfY9rk4
9+PWgE6NS/hyJyblcNpnSHZyxMIkCg+ygkXwJ09qYwC1IpEWRX4M+Nqa0zTY2XFs/QV7VqnN17P8
2fNJOhhUG1lXfKLvR5/lde6EQZUdcHyOdjR3cx9s9DGuoLADGsLFt6G2RCd/E10C9xFnJv+TL5ZW
NC4VNM3YBIAnG1SWvjUUjtGxnytgY2FLWtaUcbUTIkx+//ehmrbFKMkJU8A7SeNnCgAUSvP4UOty
KreILhJ3p1LHfCT8LZu9sAZ9uE6jeibPCqT9v++D0kLJRdzHfCPRfD/TIp20Cn+h4FDlg+ER94Ay
JRS8ZpbtM/sgG+symNOvB7Ua5TKqz0B3TybWzSk7uxIXNmOWldfnY+sRZuwL0a07p7gwZYO7AJWS
3CeoU6MEdlncZ3YHbA7OqOnyzU9bHXZE4b5Ahn3RC6p6gOkxZhj667Fs14Egm9Ho8iEIHi0jeS5w
LY5kuLeoxPTKXrxPimdQhzgSoWfwu7+lW1SrWiv0Q5zpdzTuXUdFv2mbV2dsDqIxbhuRH8oyu4TS
j7K63oSD81vW+g9pYbAMpWLaDnlHGFjP3y0dc026+uUmS5OLkgwywPL4V6cX0Db0+h6UySZo5K2B
s2CWpX81NCwezT4m6AIcwYGnX4aJe0yn/Na0MFYojfYK96T1qOYjqaNLgG8bYuMjdmSXbtE8z60N
TF3CrocsWjnZSqPm6EmY015uViCpF2yiPZeYc0qaGaY0udN0fNpn09jkIxfJrPg+z8UtNLMfDY6m
bVEcejlvBAZHbYwhn3wOnXSPtKMChwUfyreegnG8wivxNvK7G4hOq6QKN1RQ8HlujUe7aXDa8odr
Be23r+MHSAYvAsPIxOzXrZvt0xGWuWPrrRfF1gbN7AGY5TpeLKpkaD1xL0BxUgiNVMi8idKyWC02
GC5mBoPQr5FNYVQ09uUeZ4Y71G1Lv4p91+uFXNV8Lts8d53rULfXqYgwUdCmnZOHWHRZLhLFPMEH
oaL7dpq3KVKhXWEHPj9meGzG8LnT5IUeRonXGRMGKr1C7ZVXkhjbGm6Suv1hONEzzMqblDAN/7Hr
vJh97Iw1POASRYhuRNfkBzaEKqiXqnBfdGJPL/KmSVIyEou3oSqDo5ljXKPnqtmWfoPXspkurQgI
xUyoz5zTf+ewRxzP528n5rOuKWywMFZ06nKVSP3v3FNaNIcX34FRh91S4eq3Mw3EAKXWSvVHp3aP
it+OepwiBGmwFWXQkjnD1T2ZFJSaeaumGkfo4I4MdrSOYDLjSwQXjw7VBK72PO2yBg8/4uFrkWBo
nrd8pViAYb+g6ic5NNthBNiGedvdYFXBtsiHbutO2e/BHUyeYkU0t+rLAoNoCpWeKxc2aEJM13WT
3BhY9c21SqEgzD8DO0u9NsYGVCb9jFMflo1iRL46YZDgt9gmpX6beTPlPxKWG7sWYIA5nMDAOofR
RTQ9lPUtskF3A6C74n9ptfWc48WWt7xRyLcrveuqSyGXxDmuoGuk5njTkVW5Nma8vumaMNdoYdbB
BAF/0vV5L0v0noVlcbVE6umV05LEkiLdRqYGUIFEsTfVdcupO/3SC6yqOpRanu0MN0YWPRcWljxO
e5RGtpaOAYvd5F9g1hWn82MkaLpoAb5S7XuUHKPbKYWpVlYcqzkd8oZFFWMI/HYzjk7yBzfVB4nG
ej1ibr+Ku+C7hUM6mLNDzC+2qvFvCsXbUeXa9IEBWLn4XZompBI50GppQEQrxW+8z9pDmJfmhtJn
uA5F6niuiu6tFPuaaoBHn5T6TRf75d4edFTogPyvUVhhpj1l264wbrMiPhCi/K1w9lAuaQ/DyF5R
ZK3pa76di+4ySIwLP1DchyNprXRNA1099xcTjctaFW0KkeZcXVvNm5Jo5WfxZTEVV3MWYC1SAVou
enEdqRQfxsq2vL51XG/QmbmcKh978O+8xEcCO8GnRqK+5VLmN+LeHWP94OTBqkehHjjFEVVuRe+z
pnkmJ0EI4mdd1o1aIc+mFcbSqcjFcNdzzg4rtTFLTQrnSsly3/t03waYDTQUHXyccQ132AIGuaBw
+jvF3xj68UFUPXDb2nptsd7mPN7Byu5WdoIDjut04QF3x2jRvv9q/JhDw98B3zo0TgwKFZO+og3i
WwRkq9j1r/KJpkl/3JQAVZ28+hWbzr6Z+xv6K7HhK7uflsKDy56Jp/0eamF878b999qfqyPNh+Eq
6RXEbK25hy8a7BIH4oWw2IgsO2eqQ6zBtNvUj9APz5gV6A4yTja1dvYv5jH4aVflMY+D5pjb1lNO
J+N6isiqza6fA/OMIS7lTQ1PKjT3VilvlipIXGGxE7hPQK+BJIK+ce3DyOJA5RP9FD3ZGNeobsII
5XtdfHfEtOc42NfKvBG19SQ17cZqp2s+ymd8gl9627gvQJYhNrYv66i+Cub8rsUkxrMlZt0Sfmhp
3uhN/9RByW61hlJiCUBbqfDSLUc4wzN9QwXcVNMcdi4XE9jcBZg1CLnb0c7voqyBbWu/hkBM1/gC
7k0raTwCyLuxccdt1w87LLwvlNNepGHtIJW3IFfUxq950h87y7yGmVd5+pSPUNzVMx3T95BN6nVv
LJZInT2gi2zpfi0tNoeRbh63NiDK02ICEh+furSNwmeZDwLVbjquRD+FXpHYhYcHarxywxIIX+F2
q1mJ4BrtfGbi5kBcSY7J7DFgA1yRcpPaWYkfbJNq7LdZnoUvZkb2TcYOjnt40naErlvAnIany5ke
LmXcG3aINUJP9289wLJxcuFsrZhNMe9BLo6m85rmNT50yDc8TNa3uiyb9Yx7QDzg1SvJe1ykFe7Y
NmTK3NNb2OIgrycAwE63slrnxgDxsVVZ+YjqDb9eYd2bRfOIwTRWpmkNO9hlsUB/eors8ZvZlLcw
JjGaSLRvMQJqrxZkzHyBNQmpDIlJK7ZbI9RCKNQ5vrYOhl3Kao2rOuUfqyC8aHXtUpT6U+/jWBea
xmUxdHItUnKThKpXtUoOiW1dV5W8Mcz4GbOjK1w/L5CEfWuC9jrQcU4KcLcpyxvOMczgDfO+C0DL
h6rfNJb1Sy3u4zVGjVmAzTwwSy/tre6i6fJvVh5szXCIvZ42mF06FVtbK3dQPKt1nTaPKvNfiW4A
r+vyZyWKOxnXl7YTP3Vaet0P5TdnKl6Ubx6i2vhTl/4xidI/OJlsEq1pvDRQe5VluxL3PQL9qySX
pJvcDn+Cun5hP/ojFrWecKdHTCailWN0PfRMLOixx1nNhvGIXfkuDxeH3DYj8vT5QxAvQjbv4Udg
Vb+mxetcItdOwhhz6/FPh6Z6ZRrxuBUzPhOGjcMuG0riOHfm6F74Bm5W1JQ3yRDq16bCSty3upfQ
6VgEepht6Lm4CjqcXaopfDb8zMDu0tpWYSnZfBS5zF5xGOE1XFIznAiW+4GTLB1zGGDY+NAAn20m
s2ORR3N70HP5k4LFa1UNd22OO6bApXydR8ZDT+5yvSxYzxn5ahu6suB5sw4Mja08b/p10yv5VBV4
shFSvvhdEniGKC+B8NxykbsjL35dafWyadg/dJvkKjlvfR+kw6GcgamXWUwCkZa3TEygAbCwiyb7
QJbhQA3mzq4GscZPPvAGDOD0GSy9O7B0AdGuWo3MJx4hw4atKMeco1Arqfm/exUwST5tEVOePOqp
daOy8MBGvq2M5roBSoyA1/bcYXFDYAu4Cm3jtYJ8ty+jrvIycxLbchLOWi4WqaltHOYEbtAQYJMh
JO6qJoS+9dAEW94EVudV+ighp3li6gfM+Bqkba0YvN6iBpYI7ZqOefzgnac2kN/J6c0egqadXZko
0tg4W782DpWYnvyxr69FEOCPXs/EBW5xVYX8oRZveaKie9JgwoNowh6qtXeSSMdr6+KpMGS48nv4
4bbivsFB1n9TRq+tFNj3XYuEV7RswMIq1E6LrG/UlrGk7ZVxZdoQINA3o5cpMkjeLopRv/FalCxQ
R12C9LB77stu2hRpnOFoMTzksFSIs+ZgNRH8oDv4q3Lttp5wtwn6ItyFot0n4wKrtxCdUjDZD2P6
oNL+T9VZeIE2Dl7i4J88K1NXoM1H3FnyQ92mSCIXczWti/O1z4oWVnQbdACSU0kVVlctAGI9Nw6N
pmxeN1eBIsIoJUpMWAOa1YAXRki5aabYhqLYcjEbBwevQ9fxn9JKGTcUYa0VJK7gOI1OsAebBZcV
WMoPUQ66ealx+riroojDXTDS4tfZMGXjwPwzJ/ZrRIMVZkx+vmv9RFy7Vq09YXxkrueh02+NaBie
c6sedmmcYFSCdciGPizWcWvaO6HwfOniqb/w3QwNlZkZxtU44NcAIsHpgaxxvfhWu7LbJHaPt5nT
gfsO2254CVsMW1dx1WHyN2oCuHOEmyCeYFgYlH1/26tGFN9GNRKQ48/W3xi92XyDHBeAfw3+SP6O
VZK280OW29E3pfXhd0ljDAafRvJDgGZ6CMCw9V7KxXuV+hXexWUS70Suhv3iXbMtND+6ibqweBwj
me+mNpl2RTmbTHig7uoowAApn7DexivjaDm4eonMUGAwpbG2aizFQndoNonV3ksQI8Tx+IX2ZkBd
lP6SvwKU0DUmk/29kQfkDVMuxPtyrJpvE3zfTZ3X7oUejTYVF6GNV4bjyFUUEyj2rfssdSAB5BzH
Y6kX5oao1sUDTbrUaAC7ysYvtyJUNcY4Mz5qZtjWe7PScSHUA9ubKALspwz7uiYTGdUtJ+CsDyRd
nwqLkrYzaJ6YOnqr2DM124B3M7k/LW6wB3vCmMjJ64D7KGS+mU5MbyALtOcirBD7IrNtQkdyz5vF
3dzQJpVilUlbc1ttUbD0fPdCrRtLwxG4c52dXlrRji1cPGL02Gw7IumbpscsKQ8EBNMx7w+pierP
YrM7GpVZrusitdfc14qncDbxu6zVdAvRpbjFVIQfMysyEGZji4NGFu/Gxr1xpaq+vegiR9A/pUeX
3RhYB3fAvYehqpvZqB38MHUM70YcvdczvpC1R7jMfSfuqpc5Cq0tyt74KnL6FAt6a2g5P9jI2Sj8
TeGM4SYRfbJqROmsgeXkhFdx3h3HnOAlJyfz4vqIK6WdARmMhbZFltA8Dvgt/Ijaao6WGtyI13WX
bZPBmC66ykRZ5MdHmh3WctQMr41mAqbKv2U7W7uZtZ61+XLWpu9xmx0GfNnp5MIZNxx+OWb1UCTq
qcQ/uazTa578pIb5byW722YysKD2nUdtRn2oORcYPTjbWOMm0mT9kxabD7DcBGjs4Y42tcfccduV
aIIHa1BYvmm3XCxwUuZDj/LwYNYadrJ8UAgm87+qZ/+NxFb68R+wWfeFpj/OcXw06vImUNGVaLrf
9VTgSFfdTNht2joBX9xyx2qbIkeMXIpNnxYP5gzsIgW+rZk34KG3CvKMF2TuxqdIuE4E3YGEoqve
TnBY8tf60KfrrDQuuct864P8JcUNoUrweB+0bxGflt6iuez46z28uNiCWK0atmAmqPlxtvZ2PO1M
mDirasZaA5XigzablVcXxgEu6HFS2b1qCwz8uOH343jocBmwarMllIn2kaj+2JjhRNA8PCqvO9zE
0XvM8mft5NfT7K7xw3Fo3s4x/htGvOqhdBFnhu6EP5Jh+j+CYegxHivqEUMa/CDNzn10E/0Kociz
jbnVSg7jE5JC+vXcAUFWMh/mBkGFyPZV1PwpgsXCx7ysqVct6HPSNQOs3cm+p3Px0aYE64uONEoA
7l3aV7o5XNoB5mJN89PoqSd3EaE/Vi2hF9jqjzMPF6IY1pHBZULWpCYKSys9PzFwvC+2kDMfaC94
dTNx6LrxCgHNNpktOMYxFhV9iO7PYIy583+knVlT5Eiarv9KW9+rj/bl2PRcSArFAsEOCXkjI0lS
+77r159HWXWmQGDE1Ix19UVaAB4ud7l/y7ukJk8GQxC4Hy960RZnGP6VXqXmd4A4J1xIu3pf4gVn
16SQDsT6ZFfU5vcIhymeMTp+zeyOXUVyK3i9RlWqLK6K0YpsY2plZyiEI9oxSMDF5iasjEOtqAd8
bnfcwd8ymeoH/QvsgwM3qWVH78gtVLjpB9lPMSOsKEb6Gb5pltFvkj7bZTNdeeze2yw9Km11kAOo
npkg2qMvnZW8GQTrA6BdsgJM+B5p6m9ycfBMJfpWD+JdUIdPxtQQL+BcNiANE04ED3gJbHNURuy6
LDBsC/PFHZrWLZ5jhtKS0pHQtlF+Low6+IW0IOtMNlanXc9EBV1RbToukCarNq2KRG0WRviSzgqH
jtw/Uvu6rBMJy6LZDSNy/EI3XkwtufWt5s4Q9F3RmBt9kL7JRvdTHMVDh/cFPN6LWYI4VQV4jKRe
n3NShrQG+b7DrRYPrzF6zHYcCmcGukxu0ku51+gqlWVxpjijfA+C6UoI5jMxVs+LSN70XXqliP6x
KcV7gaMkTqXr0R+daTCPWlg8V2K8NTPMh1ptkjiyaDPqaqa4oCaxkjOzb0u1ZLLqnWRYePxgftVZ
5UudmJ4SyZeTb/yQ/HpTRxgeWNJ8NInwt6nGK1WmFo6YvXVZZqDkTKis/pjN2AXXVxN8UHs0+ooC
TnLe1rzsWV0jUzU/UnM7tqXQcbhX/QXu6NelNeSbvu5DlPOHnyrqiUhkqVdyhLqFaaCP1wwkZpRw
D7FBkF5MP+h5P5ZRii9fh8gVnmaNE+SABDVOiosqD9IdQmKXeGp/My3hmbB1M2bCN8xjv+FJ4nUW
9n56RMAOUcHJK/Moy5hYV5L2akGmoLCu5q6e1t+RYN4PShw4KNBaZyF70aHWR5eWq9dJBIPjUOl0
QlIpZwc3oluiAOl0ieIVAT3VXq9uRPyv55TDVkFDC/CiKYi/EgrGttYa53Jd/sIYwgv65l5E7qy0
+q1mgbUXQ/L69lloOSfD4iqNmtqm7y8slbsNdf9LPHEnHEqjcyAeteN3hiPmvtcjLpiqQJ8zhRxp
mg8IeV/Kub/Tff/FLyEnF9N8FZnRsZeEg1b5nokQmof2s5uBJSI4fbawkLFyIu/EsoW5dHSg9+00
k4eP35I2O0PviiO5wELZPMsrobVjtbwEm0G4Bcg/jT1ao7xhqiuX8k5EdKZGxRvxa35YOZN90pCh
aDfwU2/Ay9hNQN1GFYDyavsMA/NexiNVafFv0H5qYVPYFWosPVZ6XZu7I1Xurr5og+4qzjBfwWQZ
KtlrKBZuJuFKNkiBhxf8LsfHClNHv8H51/ouaNEGmOFLqA34KMraoZNDXAln7Uakb9GkMClpWOza
Qb8s2kyjSqzfFZpCaujP59IUH3Hh3Bp859poONS16BERLJJxkY4Icjm/gARtGyU5y8j9YpIRaOFn
kVp2tt4NGOjM6F+g9uBYanYUCpyAVDSroV3YUjUQi5Vdg1UHdag0hMFbIiG270fzHBIN5lI4pSdz
chm2+Hf7nBKxKn/zlcWEluikNGLCtup2MOKjNPkPlNw9stUfQVwf6jpcbNvTV7WJLhKSKe5plyrM
xhKk86gTORbnRfsN+RtFowDtPyB04hiBSnsKG8Ns/NHL1JyEUiDWwKUtVRD4VC7VyL8Ujfrc0vKj
PurSDZB6XJxbt2m+DXN1ruImL/W4W2i3Yi3ciwlY3WA6THKyUcmX8K6iLFgmm74wvuVVRYUnjS8b
/KhNg16ApbhW0u9iYj+r6jYzpjewiA/t0D12OnVJcbgpfRUDcsMe+2oPogI9OlF9VH8byWOZVAf3
PoeWqFd3zSTeREaFaDMWLOKSA/aCN8vTzqrTfR6PN9y2N346PWmWv6eK6PUjCX8UY5iGXUuo7zJM
aprFq6mW7TEhI+zTE4i2313qdbcTNiaEYvCLAG1WvVWjMQIJjKi/Tzql2mKIW3rtPBm2rFIJ6ayw
vl+4vx4oldDNupiUS1xKaH6Pnrlo/Yw1+mCZKaiOlZiD7dOQ/6P5+39exv8bvHJPc42gkfaf/8G/
X4oSE7KAVvX7f/7nZfma37b162t7fC7/Y/nV//rR1U8eo5e6aIpf7fqn3v0Sf//P8d3n9vndPzY4
ErTTdfdaTzevDQY0vwfgmy4/+d/98B+vv//K3VS+/vufL0WXt8tfC6Ii/+efH+1//vufsvymC7/8
+T8/u3jO+LW78PUf9nP4nD036196fW7af/9TMOR/wQRQVREEwoIvXlQyhtffH5niv0CRq9jBwPLl
Axn0QF7Ubcioxr9kA1o1/SDoXcB9WPGmQDSWj8R/ATwXURWhIAYpXpX++f9n/26d/lq3f2Dwh+Za
3jb//udv2OlfWwuEpgp9bCH6qjoYGGih79v2BQQ9hNTYEFGfixtzMPVvljy155lfYyFXJzgy01WL
qsHRKvywOFtmp9ar+sqslPS61WPrmA9NfIBNummVHovDBrMp35HEOHwYAos8IBoLDyPMcOdL2RMl
IfE5UcPsfpx5sXFfqVpX0/PwzIqLeXEuhGnr49VMioi9YDbnJ3AKPO83yIHfE0aWBdqhudAPAY29
nzA6QmBToeR74lhZZ5CPfZzKqsWFM8HfQjqJvv5t67N6wio4VDSlF3qlaK6ecMxRXiRFgyVbQ2pQ
ljAERL9RcV8rAlxZZ8sb8+xJQbSYhJHIHurxs9kk44U+G9tKMl05bz1tkcZW8nt5oiARq0+oAG3G
Lr2TR2znMkkZNpXY9g+iJd3BXroz5cYzarl05MWRGCrcIeuUA6HvD382BreJiwOmsRwKUyrZWplr
i+2cekYph1KPbDYPlPGzV9GfF6MljI0luTRtpaUNKtTIG/eqfk9Sdt5n+jZcnM2NSTxPNS4LKTS3
2ZCe47mO8GjnoPM7wX/k55KsT25Fq0zvhCxs8aKTrBv8JIbLMWuuKVfhdEgj1i7bGT0TLC2wD53M
53Bu+w2838hWTGRTxJC2c9RG1TmmWgMCGhFnea2Nlzoh5cbgFTj0Y30ERlEearmablTKJdgUqtVz
oWnxd5l7xfUx6HTigM4MZW9FPmbCEG3qScMarKXjJqGN7eRBEmEWJ5jn4oxgAyouwwYgU7vnLkow
L5Ist52QI8Q0TkKYG0/YAqu07BTA0XyPX1oA1BI1Ct52pAeBcK05evhomRbRPJ3wKDHvFbIazwxL
+rDNPXRZ4SzAmdZrSBRczYjUQ59iWmP3kvoqdaPIhTuJXt6ICNY2CDXm46BdBrpyFAayQAqRvTsl
wbGZ24YXVOs8TRtLKqJl4JiTf040mFA0A+q9N8wiPNem5ls+Vk/YsV7HrfFz0pQKenz6EGLZHnLJ
ej68V3sYTH9nttU1tMgLjj88nWeKgw49xOoC0Z7bpht/VAklfbkq2POC2jtzR+eaQ49oAxRH5FPF
0oKUnlMyAJuir3IJ+PNJCQMV81WZsGay8FbQBzO5Gs1O2xfUTkn12+EladPaC+mF3o7GrBx8CtlT
UrkDchwH3FrkWxLh6TYaQwxBxSkujkBpJtxDTPGcIKR5lIdEdOY0EwERdC/FABKIaqO0R/3iCfGD
W7GSdjoeyGZTTR7F2+IOA1U3pmlsszWOUYqDKV3171DoYm8KWxLPWnnQ5ay3S9U/B39HTaNrzwA1
tY6UhaBp9HF2GwiidDI1aYthp2oPRj7v1ThuLhvopG6psotJx1OE+uXKKcE7HbLKVHdUSJNtP1np
gQar4FgKek+ZVV/KNG6PvpQ+JUGKrWQAy7bzg+wmxQTJU6G14k6hTG6sSMm2yyuCubaMbv0+EeDI
ZvvO0lsXDfCWGowRbGMkDyg/6ES80oS+a5Q/jHqeO0jqJU9hWDdgcGb5nO60dJH4QmTnSj1t8bXb
49mCUFEYgZIqq33iJz+mQgZ6IFAMK6WSV7M3n8TQ2oZwbusm7p2kix+xXA7c5WhyTTMAOz6a6t5A
A4KX1Lw1DTNx5RjEvVAa/s1ch8LOyIZ6Y0nNj8ivQ8oxvKyAL4ytkKWOauGAaOgdkKteuoxbsXlK
QzhEjS++cBj255qfjheonKfubIkUgmr0+4Qq87dqXpV73HdP8e0/vNPcPjCoAGWqi4rhcu2/pTdp
VR1NmdimXiBeojfv4O1plx2TpZCmZhxDQ5bs30Qlf177b6/5D0NSPYFqRPgIMA9M72pIqx7ReFNJ
FRVQRlDYf0W5vG/mX3MtgDsY7TizTlDvV9js5eQCiKhDceI/i1NsBUeMwEspykyWV0Y1HTVUS4Eb
wH7dV9l0LJQrvK6OI535gF3w9WQ/3PDgaRdMNlQfUJ/i75DnDQYfseVsAimfeqpIwga5Z26x+d4A
4f1b6M7fUzR1oMM8WPjwH272fEa/SRWCzCsUlZqDhcAZSoenAOa/o/t3AYSBFQpIYWhq8IbRzXu/
X2iy0XXTytITosILZ9AG2X2HnvwcRNsy8yrrrtMmT8jTfU8zJDbTM1EqoIn4tizOODJj6Nhq38Ba
naCg/gZZrr4YFD1iG4Sels21imwEa5wHIcpLTyvEwyzTnwWfuEuwxLXlonqVg9nJ6um+rfBSGXWn
7UwHi04bmRzikvOwqV0YspDicaodyptJn/eVqLZ22RhOGozXak5hqIrFbR+r26rZ4vJ9YqesqHHL
CpJSaQacENEgrxJX70XaY6HTNVqJLGV81fd9QG9S3nRK5uDbYQvpddXwcs6k8VxW+V6OJocL9sS3
+Lhf+RK6RJAvwhzhK71f37jrK956vfQIq2jvBoy3l9WHZvr59XvxHmT/52TfjKO+HydoMB1sh2Wy
1ePQpk6TnuklrafqKqVP//fH4tmC3EVdBwT46u0n8PdhorE1Gi28mGvZQ5PaMaPwtZUS+kOnYOY4
EvHl13sRmRZi7IXtDSHj/eTGMWnBrGWlN83JBEwpFYJjgIgxcNblvSgu+rY2d21NHKvqMDslmuRb
YaAuaGTmcQ6xB0YhzBWKe6sr47MgbrqzJAHVRuf2R9ZhsFt0onkZ5jEuuOBJHd9c7IJNKAstOhTa
ONN/GPX0JqEne5/T1JiR4O1HWkJzNN2PelW6WND150JLRKyaDcVDq48vTHNCl7+kfhVB8T1wUIMt
xMnBExOz34EN6F2AHJUrcZreN6mK0Eal6k7KhVdOnKBGT6WUFvTMuoppcq02BNp2UllHKykAv8WN
nHNld/IWPirvXlm7olreDuV0NRaiN7TtXlWa70aB/3aTDddG1F5Xan+e8RsoZSK8k3wbNNlD6Ezc
FXOzEWThset9D9N54qR4AwVuHyraPSpOV5NMz7WrL9lmNz6e5UGOedJQFMdgIOyYWXY96W6wuASm
rD3nEtU6vZV3iabRhcvOKLtdRK2Bp3dwIeCQHuIv4DTlgFt2r56V/fjDEOTHOtZbr6tDWg1qjwkc
goqwzsXSaXI6arNChCLUMkbSYSGeD3140yoxB0o8pLjE560NWvbRKOLSQ076yZxyZD1meqAWYIJI
Qbyym6zXqg0whu9/DHPug7ws3L5qD8Ycn6eddGhVuj8w3pPNhMUxfDbhsQc94Ko6Eh/arN7NAD/j
NN/K9INbwFFWqk1UsmLDLlMspaqxyemlmheQ8w5+M1JO1jEs7+FuOEk2KQ5uwAJbqzoHSHlWDmTF
RKqPbSj8rFNd3kxz9ShNmlu2yYFUfUsvG8gAdQXHEKF7GdFtL+J/ncqLW8NTlcqeAl+RI+hg1cqt
3IGkpE+QhPUZQrakdcrQ4MIsXGmWclM3AvgZ+bohpMckE+etaTgv4gGs9Tje5tN8pvfzRRJY9zJd
gDCpdxhD3iGgCGixze2hLojrhH0tVRskDTdtDm6EZhKdaAqTeSE5GLC8dLVoZ3r6Y6zQkRoT4GI4
YfdFslMwmnCrkcSyaq6KUP1VlMojT/vSVDJ3LJR92hW7Xp4v5JSTOBjErRVKGQQh+ckfJBcZ/toe
cemas/I6kbSa70PaEqk/4ZDR5zKonw37utZ3UxQmtlp155HV7GKKak4gRKDcosTthfwBlM/OirqD
AFkAv7Nbi4wQu9fvsIjHTY+mJd0o/xBMuF9HpgVVadyhHyZtp4YWYarDMZz8nYyEl4eK+w4X3Uej
To5G36f2qJo3ujVtJjU/5CNUyk68KyvBlYtyGxIJuqIcuWKeXsUGUAakrAObTvxrFfVnYE83mSYf
4HXI7BFJ9tKSx1oPEaVVALWgvvAvq2L9um8KWmDDHFDQ0PZ621zCMh1xSgYXKwkpNugzWgn4DYM3
7uOHXBvvDUsqbL3NbuCpbFVff8kRNeC85A0UkqThTADv1EIkd2LA/U8R4NGHOkDXqOulX32rt3aG
0409iWa4jyqc2rOps0t5Ls6mWnwg34phxCqGXdVScmgjszwW3Zhs6NzfUTgRnFiTz+UxP2s06wk6
WOZFOvhmerbneib/DClP0qQSDFsJ2gPOYK8tEAinGtA5N016sSPQwwBFl6NQkbPzPbVdESE6WYdB
ulWr6VfaVmcoRZ/ruXKsKuOu67t7GFGDrUld5cicDu4I+deJx8CdG/wbyhK51FTxwEkBM8n0cyup
L/hLe7E37utBPSsG9VaWZifEzP2ocShcYswHAH2ycgRNhmfa77dB2HADjRwOqRQBMk9D4Uef19+r
CJXRpOipT4/6wzCZJg4q2nQzWOWxmlSPnnF/Ilj97PZHVQwaFmHkR0l7gAkildSw8qQRTe0qdP0o
csGMXY7wO/BH3n4dAKwkQ/6INt6ORx31bZYza4bldyrjdbSygvoqoTCRBY/R+KT1LfLw8SUp5zGt
aQmfEpf+bGyuIziZFmU+xClXYZ0V6wOopazCjYu0vi/PqDF5yVIhKHzqkYV1XrNza3ozlVQGu7J9
+nrySyT1PhhhWNA44iKW8THdolspqZkINaPQQEqoyILcfD3ASl59ebpIoGIGgIaPhcfamnUaCIKR
9prUesJuckhVndStVBstFKKTwdavgJbY+YVso8XsCYd8E24AEX1vpRPF1OVBvp8oX8Mi5MIWSlXR
9nm/yEMZzSW+3a2XG3vFfyr8Yzpefz3VT9IfGh9LeRpDE2rV6wq1OU5zILcx1alb7JeYKK7bihtt
Qre3R8e0URk7l93y2O1OOTJJH9+Zd0OvrXsKIZ7UNGPo+dI/QmHizNy03xJnebbw/L35V+tklxSG
TryrH/fP+3FXwaw8YaEA3bbzevmmr880bOtOPNTPFu7NQ13rr2tFqlRzkHTeCEbK7Z5zFyS2MzrJ
XX8Qrrv9uC238YkjQf5sWovTNYI9iwCVsTzuN4n5nPhGSMeg88K94YZ7yZPOc8/ykPzcATOujsm9
5ai3+FG58Vl6KO8BtIz3EZft5sTsl2253rZvv8hSLnnzRRJN7lWtWGZf4sDY4pEhgCqKGxUI/ay+
VpNxhgEJQOP0Uomk762INTlh52tpZi+9EXcU8MWLyYcYY7XXkcxOHMyfJ77jJysEkZPuDMUTA/m5
VVaIyxGQpjDovfm2dSWvuzDIjH+EXuIQIUqObLfbyJ1O5aKf7Ph3oy5L+ObJTLTAK6EXOk+QehAA
/TZqjjKLA3TANfzXr+f4sSpF4YD/yShKQOE3V9u8sAwh0ypyNKMFdlflXKWPY4kgoP8jzWqnVk9x
oT85SxgRZXz2Hu01su3V9OTIaFMLlGX20Hc2cPC7wemRqHKTs/p2lJyX6hHW0nQu20DRT+y6j7uf
sSnlawpXMMf2avfDRW8Svwoqry7FTaD9aMJTgn4ft8z7EVbbWsVwMuinZQQAoGZ00cTPuvL3zL7+
uHnonyEQjFO9jmHE+0fYGmB2ZbPoEEx/HOrJndLSFtPHr3fGx2dFa/PNIKvgoZ+auUkCoO9pb50p
YLKbID+xHNqnYyA/CACX/7MJ30/EjLVCIvLv6CdJN1IyV4STxMCwghQbW/uXThjvBNgiUymXFPFF
CxBwJ9qUw6AW1zkAJKk9ozL+ohjdsC1CRYVuqCA0kSwNDeBRcpYoLsXIDfYTXqg3D1VfPOtivvdF
dSSBBJzWgO1Vq9jN2ui1tESn7tvXwTefFau3u0aeOJdMEqjJ34pTX9tzZeD8Gs7PoeEf69HgKgQH
JxuXQmjKAOJ6sDWK+hgM8QE81a0UwliUrWfcILsNmjenepsf9xurRNCOHdbyDNc7Og7VRM+0iWO0
QfU71zzTKhyhOxFMfVKkez/MalujmTTUWiJyG3rBrhdc/EhIbLb9RnP0akMid0qq6ffSf7gf3kxs
dUwo6MTITS4xsVrT7UZRIJdNUETVba+MW1wFchKuMNomUytsKp2eS11djkGTAVdtvs1NChKkFW9n
EcRQmI1XaiMeY7mBDdIGt3kqP3z9tnwWp1DtRsmWMiZCnmvVmaGx2hzu2sKeFe9qFDRyQXNB6IV7
0/S9oVcPWR95il/dJUV6OYfCNjBMwFJh7OBWX7hJpUJJb4TbaYpORKqfXShsDwNsvE5dzlz20JsL
RZtMsZpzq6M3KEYHs2se4FrF2OH1tRNlCvxitChPRDefjan8FsRB3lQW192OzuybsYQa51n9WQVh
SMwhe1uLQDQVZ9Ax/4On/3a4pb77ZoqiKoig6P3O05P23jLq3VCG36g2HsvJ3BSFHsHHb25iAIJV
0LiCKd7nhoDXh1JDqRcSd2qSPZyabTclP7/+ah8ry2QIb2KI1cMfqiZXspYYAu0nOyuvxmlwDL3d
Zsmpm/WTowA8iiRi94wZLYnX+2fQSQm+pHPUe5O/wY2CMvqLIpUnnvTHeIHp/DXIWjLFT80MPzbY
+Yq1bbPHWPY3I1UAE7NbIQINFesnqtjS8rVXB4HMFYesEXgboFerO1tP8T/tdUZsXZQs8WMfFTf2
9CvDqXBYhB9BBjK5rRO5yZXmiLu/HzNg9fVm/NXRpxZtXhYdj9WAmNs+ZZN/4pF+tm5vB1itm9+P
aS6PDCCLvpNrh6I5msGp83SFX/sdM7ydhr7SoAGlH5VBkbAP99GN6iSb8JKao2RLZ9amIdwXRpeK
YGgb+6/3/4nlW/vyqJRiRijCvWeamYfT2dYvu285N5RYWhfFmB0bvb7Dj+ju62E/iSzeTVd+/zIg
EheZKLP1oHaw3AbnjijC1yN80l19tzE+2H3gn9ICVGEIW98Gu2bbninbbt9um92JkU5NZvn8zemm
Q9WQTcqPHmZzF8SVwXV+a1xU7uwEjn/Wf89ReTjx2p1attWxJeLYVakhQ6rbdi/t4ObtpY24Ozm1
ZR2+eLvXwqljhxAMQt+9NzgQt66kXXC0jktqlbjB7alX+bNLCZMLExAHtjikIO+fY4bPV0/XjVcZ
8nQVPg46SMxO25naPoc4/vWq/dZV+ji1v0ZbrVrSw/PrtKz3hEH/luXFTqirB3XsY6jfmUADoM+A
1KavSkP3JqkQCayQ3lxMMPD93GFQQIehfS6M+aHQdBSxUajJ0vFWiMTzQKjQn4kfqTgLditZkyfH
2VXV69dfz+HTowml+UVajtb3+uWliGbqUccUph5IkBFfN4bkxrV6QkHvs/2tUUsDKMApj6Hf+3Up
OxmByrxkmPS2U87UkxJYn8WvVK7wVCWhQRMQwOa7N2iSRohsyAp5zWZ0YUbkXrv7Xbg6N730+uSu
/uyWfDvc6vTBOtOXrZLhBmd0Zaexq62+l35kmxlSn0OH7PeN1esOKDj5b6kv/nHQvx17tcmVXE6V
Uu/Z5L3iLBywStrAArfD+mFsIQEKg4uIzYki5Kcr+Ob5rva67OtpUY1MWITsjkGtnQ53X2/FUyOs
DqQ4nIIyXVYwSYR7gSaRPvc/vx7is+LYu12yiiJlocMOMEClQb22zvVtfmV5uWlr5/p3c0traxcd
x28KCcZ3y8n2wsH3MeiwIf+CoXdPfJWPvXSwyG8e6CrqKdDwzk3UTzh/+/M4c9KXYLZJjTF3uy62
0XbwajZRb4PjMB+HywRpR/vUcfnpI6eoLC1FBuLK1Ws5KRmWND2PI8b1J1eeclCmX0/zs/NF+2uE
34iCNxdbFfu6MejLCMarNv7UpCO20ifO4ZXNzp8vxJtBVu++ooaIJ4YTEchot26m25JL9OMl2xel
9sZN6yTeqeVbmTh/HHN1AMCyqisLVv8f19oen3Fn3tHUs8dN9VSfLOt+Gt1pOqkdDWKSynWQnFuj
3CNqwnjXvddtMP0LscOwy6fkGnThCy7Eotc68jf1VBT06QoCLUNuDnFD/HneH6xNFZpR1TPRWYM3
HkPc7hZ1qv71643yabClvRln9WpqhT5i9DX3nmSFGaR28b5MJOo7MnAraCWIwjTtmRyVIDHHJ9Ap
7fbrL/BZ6IDfChXLpVb1odnT420POF+m/JGJr5kBDnoQRyQ0JOFSgXweS9qJAT8tKAAU5EpEUYAH
vDoBhuUUr3uVI/UQYZgHE9Dpr1JoQA5vPUiLR2Gbedp4SDiotvGJl+bT6b4ZfJX0jHOqltRcei9U
x3Ow+tBrLBCrspQkdgErE5+D7qTN9mexINqj5K7ArfHgXe2lLi/RvcutJdMbNlTyUDuxtY1I80y2
cSc5cdqvXL3/fEffDLfaUjI+leI0MVy16fGJsRtngdWXG+Eh6G2Ia9T208JTDftUa+nzaOTNyKul
1cBQp63ByEs1zX9Y2j4qMUHyRD3GO9Xy+fz8ezPaai3bSi3iTDZ7r6aHgUSZam6CjUEDDTXiJ6Wy
C4Rd3FPR7yf9Xy6wN6OuLg/yPiueNUYVD/3eOGPz2sq2vhDtcHMqxTz1PNdFCb3rjCCMGSve53eS
m7rhrbof6dB0V/X9qVvx0xPvr4kZq+skrcd50hsWL7fmTatmiLeiUOOLpwhnJ94GY3WFNBhvZMiG
/zEpdTPuaMzZ5mPglI7g/s/e9/969db4xxJV47hWDO6OQbHN8r6OYojde7+rbCOJTkzts9zyzdYw
lrjjza0/oE0YDgheeL752ODTZESub17FEixbqPXw4Jwxkf9HB9pfE1ydLUjdDYGRsGpliQB/8iRD
+dT00kHWhsqg/fVl8fH6N7E7AwGtcVvgAKutYnDZQvDEbIDWSZc6wIDqMO96m7ZEbbcOoPmTy/fh
LOOCoJ0lgywHA42t22pAYSpLa46N3KvN+bJp5KOFwBakH0zlh0CtfxQYlrtSU6FtWc7GIRR96wlt
8IXDA3VbADpH44/iKPzWE49ifZMsVxdOcxoNZ3hyGFq+X+wYPu7clhWo6a54pGRT2gnye+3URZ7Q
zvoG/fyHVs5coFq7DCNyJ1HCX6oxCU7VzOQSVgQgF+WujS5X8wa7tVMdu3WuBqNHBPYL/04jN4RJ
8/4LZgind75Kx84oLvNhfgjxtw8gxUUX8JkQbbdObI7lWnlbFljGI5hWUc5dfDd+3/tvdn/voz08
xwBjam2icoQOv4S47EarRANlO+jhJxZgfY4s46kK+uEwGXUV9sH7+Y3o0looHAACOuhb1MsOaG9C
9j+YtrSpt/Upb6sPe3813u9I7s38Gjm1kjlAtIYMVHEMoAXKzXRpXAdXuhdf+4529/UEleXAXT/Q
32ESBpWLLdDqNjWh0oqh2VfeKCGe2lr9SxK3Z+asjF4eBKgSpaF1jZBNsptF1ETHEU0BwGolaniI
aI2Lkhk8p9gdkclGK09ySgCdMwCmnQH83c7jWL9FJ6S5blKr2g7F4mch9edAP700yaOtaCXRbjSk
4A7hEWFfopJhN50yuCfm+WEhMfPAzh4tLhkTZTDz7xeyCehp+AN2dn2l7c0oNp2wIFqBHuVMDSB+
vRzdPJd3uFx30A1mAx1V61sV4zgSpuU9lmcHAg/RAf0Bi09EQLaslXvmiSKs1CLVG7DXM1G9j2X9
JkXsdgwnwpKgfhBxKWv0/AzbEMii816T59aNCvnUFD9c5AAQ3k1xFZKNSiUWc5hZnrUzt4Alt0hy
HSRHcer/xp13crTVxgkHmBG1wWjxngWsDvSAHTqGDJeiYLf1pxMruI4c1rNbBWKCXohCoeWCl4Fr
9JOLDCNE+fHrXXJyUqvXXUBvKhzFlETsPN8r58ie2/lOOiD8syXyOjGjj/fO+wVbR16VPKdznkhY
y7txsxvdarYbMoRt4ijfkWIaAOW73W14UK6+nqa6fudX466CsEwaSNMSLdsGNaJ4XbJr8+F/OcTy
Or45x6AV5q3oC6aH8NXGiAanmF6/nsTHo3I1i9XVIw/UCZq2WNaqp0woyU60QZnpcnZ8G5llDEtP
rNeJHbiOvBZ78hDRasvTrY2GJqGvDs4kJSduuFOjLJ+/eXIzVBu4pGO+BXTdzdt5fgr1b//LR7c6
KYYQ7lpSyhBvN/42OZtRdQKE4PQbxbECYqzA1eIfX4/54eJerdbquIgM+kmiT4nDGvWNlOveAkJH
/XiqZu/rkU49wNVBYbUpKu256nulHCPL45X6XWRcfz3Gyc23OijkYMzlskksKoyKN4FJttFZ2Vrm
xfIMzbPwMLQn3qgPVarVAWguRc83G0MXBHrEUW55sHV+V8Yh1DuSHWwA1L3AgC031d43wX2dyoE/
xHjvl24NmMIC0WqRYPc9sf+xMF9GXG9/TQrafbh8mydolyfOprVRYxDqqWo0JfQc6UL2C1TtT/bE
l4PhXcizms/q4EhbzKL1mPc4+JXuZzd9kXaC0zuK4aLFRCf81LlxakrL528WDhInpmY1e2UUDOS/
vVg7BV44tR3XIJVYQuJRiriMkbPet1fzLnPaAwJMNgyvw+kZfahP/N6LSLzB6adwCn77/ZT8IRuy
SOJ4X+5JjXtyvsj2gaPvBNf/2yH4slyQe4htFBGdj9WrRgI0xG2LqiXmrl4V2Knb74RX1V4qeLDf
Tu32z5/lX+OtMdMVhP2ik8s/YoDo7I8YYHmWClHA6fl9ejC+GW71KOcmSyUliHzP8pGywHgNot5c
X0tJha7HYJ44HD+fHdwCQ1+g6FCG3q+cNlg1DBV2SncYNo9LiDNdLUvXb2+nkzi0z/fJm9FWZ3Ey
NuhM9pxZmF6Ue+ssdv8fbVfW3DbOLX8Rq7gTfOUqyWvi2EnmhTXJzHDfd/7625CdiIEZQXa++5Yq
V+UI4EHj4Czdgo2+XNEjO35/6quk79ErV9YYT+niNpWWEGubfd1fHOmT/NfkLY7qZp7gquDw81Sv
qOzK553w7bjxZJnVaQdVxRhpxhLAcrGf9stOd6bDeMQTfr5iE09WxhiPIW1eiqWOIBWUSphLmyza
3X3+fuOZYMK3dkSChoRK7qvgrVXlf8ADe94AzzOO8yErUARTPCritQScfzOC0M/+Cu9X+8XgLxIl
pTDJCBSTPW00Sf3GFXx5xwUO3qYxkVuohTU0P6j7fdB9cbHx0kVuOrPqHkMeorPcgASFB448mxRd
VtuI2UpxmEF+4IGXYLRB/AE2BPQlRR5kZcw72Quu+N6+GWCt9pOBkKYbIsxh4YoGmcVgagfaJzfK
3NTL5jV9pI+i/Auvcl+C2ZkYbMdna93ZNTzkpZ3wXzoWhLFBt3qUvp73yM1Vncyx1VS0OSaYKTGR
kWinR9WIwMi2YFC0k00OBG9+spUh5vgGQdaDjBxz0MUY2YhPDal3zi9l+2G5MsEcX6PTQGmXQXmu
xVAgqiSYUcu8yIltkfiBdbvcIMrhzqTw1sWEVbPeqXLXgs2/b0BL3iAyVI0B5IFRLrvgL/rYzBK+
3RBgMlhI8YRPRMhENFdTpt8ttZRAC2Lec/aBrvPVyV/tA/3Jq9Mxt5PQJo1JkBFRD8ue3nW0cNNY
9CJ/3yWwssac/3wMimYZ4lPygFqjYcNFYRF1k3NrY05+E+vhousBoVerekB79vPVWu7Jjn/kt+F6
tTbmzENbRgiWnDzvJEgfXwK+/8k+MkFD1fQRplywMno1UFs/vtof7KOBOBbZa1TdmJXF2WD0qtTQ
gIiGspgPv6Y+0t9FLrest3kTgavjhy1mZV2pJJj4xNGf/cHwn9ubAkhW4RFnIg15aNzwcbBNP3NR
mC9sXp1q+4SezNOftzoOaZVogtRQ8+glF8ubKud0T3EMsG2yEFdCMbERiYcANpju4/aBc6C374Sf
K2Bb6tpB7ojQ1+/P+dBT9PqUnQwySDrnY12QGkia1xB3mR8NyL0tfpLyEv/Uy87ZYcAzQ/lprJQQ
UigqOBJAVCEgYFB2sjR+l5fv53dx+6Y7rYlBxRF6xtoiAqfUFKx5aEvCqLGVGpw65aumk2M0fnJ2
NuO+VEGWoXcZ/NSt8ZTNzZMydDekh5pT1oA1vHk0RvI5XKq7Zmmfzq9w+5Wzss2CYzVhGk/AoVZv
RPtnblC5GdzGAlXDBW+P7avmtKkMjIxtDJJrAxbNBnWpQ/CEeMUz7HwAP5A3IXvMDTe3L4CTRQZM
QAtjqjU5noUKMLnspFsKXNIN/436G/g/2WKQI6sknSQlYjEKkutH43uz4rqIgiz4YlQg8q8oNYZK
GhoGbIGt8PsSSJD2k0ECnYkoGsVQtYyvg2jwqxma98XyLQah6yLpuyktdpNUHXpp4oDacQb81dlc
/SDGmaQWGltZMxR+VoLE2E724HG+nr5EvvpXeRXfGl7xYN62nnSIUUb6lPsg0/FHx/wwYCT4eqbD
FR73Jtk8w6vfxLhbIUDqCxwdxrG/aYHMImw4ZehONqoG8O/sX1G7QbMTb4JlEw9XdhmnUzAXmppN
HPtCKl4tQgkxqTr+Os4aUsYLJofOn2PeKhm3MxcwbekFUjGy/EU2HiXFE3hUC9smwG9KRBCBvepq
ByN5Az2UAaxEk5cVn9TgIOgcB6J78tp/TiYYvEVX7JRjQI14kwl5aDB1dmAFk6HfOO90VFkFzqZt
J4ohRa0rYK6SXvWd1xXi675u0X47PAzO5DRf9Uc6gZ3vEs90G72yyn1z4OeJt1FiZZi5LMGxOcSt
cEQk4s+3PxBpvLsAkTbxdmWLuTBns2uTOqJ4uyv2421tQ7oPOcjnHB03tN/E2pU15hOmUMTDqAUe
Em/Hv21vOX09Bv5S0peSKCEf2FXkBvxHttSXfgX+/AzkSu1dF385f8a2s2artTHwFsUiCRJ6c0Xo
2oZ45iNm2JE1M71V1mykfb7cF+NmOLyyzIDYiDFsccjhqJpsg6XUx6X5pXOaverSzynY3bxH0xYe
UEfz3At0G8tOO02/xCocHst4ELpcJ39cUNkOT1YLZ3AtjUfwzimw/N7S5WZgfjLIVpqnASxduQr/
LfXGE/O71JRsjhtxDiTb2TfWZicH6nFN9EA+lyDyfWPpuwuCBHq8X2Pqz2/H9vf1kIMbDEhteKBd
pkUc8i8t4rQOijggeHILm5tp462PARyoMjZyMq8AB9T018+Zc7Sd8naTtz4GcCTonGRGg6PRugPU
K3AWUdFBm7bbO6KDmvMFESzPJAM8w1QSpYPGl6ff0Ho6+MloPV25eamnXxDB8iwyyBMG/ZKKBRb5
3mOwfdmfvIYBnMBojB6TvrFvQvpAikCV3WT3ccBj5eSdNgZYxFhQpX7BaRuk75MIxkGNR6nKQU6D
ARApQWtWMxomJYqzoqRUn4gEEjVtANsZOtYwHS8F1gKackcEafn5k85ZHVuHLic9mBSjQp5vAHFy
Vad/o4eXw8y6XVA5ARZbYKzzvpmgE/+cS3tzDojjiGzR2WjlHJKdxvvxmOOIhP6g1dUzaa1elgOS
zYSAtbo1r2sluVEi3vQO54YjDIqYgd4nZYhM2hDm0NVu3Fz6kpmJv7S8WSTuB2PQo+yGZYFg9ylC
Su3Ff4b/C+rPHDAmDHK04gShg+lY0onBqGGn/nI72S1yn5h8dUYe+PM+F4MbUm5WKVq8TSgzXhsG
ZtjAV4nOV/v8weLFz0cu/ZVXCOjQTOIcz53nKHO5+vGiv2AHOREt21mcKosWQIrwh63nMvBllzUH
rNjKSttjYCNfcLFgiGJfeMMOgrB7mT8NzVmSSf++2j5DQ/djSG9oEeVf8EpDIXhHrilrvndBtY/j
gib9+8raklYgpqU3dH9YvBBZanSMXj+XfENuEwTHAdnZ6zSONRMU/bib1StReBiy/wLd53gfBwRN
BixCEUT4HdHeD4KbfmGoqqKBKQk95MypArMlSI/nNPfzsHyMAmj+VoriS2l4W0GSqkoGH1EyxAKW
mse2vH3SVqaZG3oA4Geh+b7+lc37cmWLuatJKJZqEaChjzbbVV7pj/faLR3TL9x5pznSncTpFDtv
ELTcv3pmi079sqYysKV8N0EIMM9qHlJt+uPPNeE9+quJYqxLaPYCf/FycyCl7WHEvvXxYrOM3F9c
6eaCEtSmf65sMgeuLRAutN0xu0ALNSGoDJdbw7f+pO1oZY7+nNX51qciU6cIrSu/Jhhop8wF8f4m
dq2sMYcPt0uudNDzQXv6z2peXzsXVvN4W8lc1vmoG8aoLIWv38xoGcCEvZ0+Skhaig6YjWzeiBk9
yK8ea6vFMbe1oWPGFHJ4KG5IkV0TEfoosbVkAYSqbyFgx3HOzaBnZY2BFQI292GKgGNjg9Zj7e+o
hKqfPmJWZuZY+g2MGCCHghgGxkOYfQzSRDeqGSft7WmhV4OIx3IKaCd/2GI2cTKhQRR1gCzpQV72
oytg5FKd/dCd/6FV5kq+4V9y28f8ZJPZysBUxbnr4tI32nqCrlzxb6NAAryPwej9ntuHEMhuEoVI
r1gsUtUshIkct9IhvoI67M/gh/+63jxtUCTSMCsLMieWXhfXi9K2wkuF+Y3tizxbr75bPy4BQbfp
O3yEIvurg7ZaF/O9ciUsklirc6hdx+mNDnZzq0YwXEA9r5/iwDWL5fNQlhDHLiK/yMDnzvmKFIPZ
HwCJZhFk22jaxFDdr6CZ5YKaBgrakWjp/jkrOx7bC99dugftIZExfQaOZDYqCgZijhArRJUPCkN7
DOg4YLYNncktnQtSTltrW1tjILqFaFGVgLILHFB5bKOnZZfaRuZDzdFRr+ddq/rnN5PGIOxeru0x
4CLJc1LgW6H0XKbQTpodtb4ZOx1cldepiNPYcQcvtwKHtUXGVbUGQkVdRCtvNy8NbJAQo3c69KVe
Gti4mfWtq2htk3HZKZJ1qNniG9IWnfSKJn5/tHsUF3Qub10Oa3NM4Jd0KpTOBzjoEEBxCuXFL217
M6GMdf7b8XaSOQd9PhlpDY4uLzPu5Ba6OnXunLewBc2nhUCm6NeTBpJWeVrImPjScrtAmriCGHRQ
fz5v5PwywAf6qxHowZnQe0YMhLZaazG8BI5/3sLmFbpeBz11qzALbDepSPKXias3QvF5XwPV/6+2
Qkz7NYGG5ag3xnhF0BGWOWTf1g4lM8IrsfN5kQ93eXSHV8uDRHeoJBkc4dm939I3dd61AYm/mtLy
KhpIhvgbQ3mQnSN3YD6HOsPsgnfkG+erncdC1IN/tZUqYhLkyUv37pvTc1tX6NpHGIwgYSeXE+0V
fml1C92cdpFfGBzz1sZABNG6JW2iIyI932FvSvTzrDFIMU4/HCQHyO4VR5mhvO5nV4YP0Xb9M79y
Sjfr99cK1JR+/XTx1EmxNiuBB07rnZ5kFibwrUFI/El7WBTZ5XgK59sdD8j6AOTSEDbC8RlF8f0t
B4B32I45ypWtRSaZpiEr4zeoerettVyRT+SB8uHp39Bg+ocrY9EkgaC11NCrBDohqFlScWXQFIjv
7/ZZnYHj82C1NrGZw7SasI9v75fn7iODJAOBpk1ewdY7QlaefzBIUoN2SZL1d9niXJnHQvhqC4el
yKVyNgQvJF9yqjg0udH8heMVnDvmSOC+MlIVIlSB4z5BtgcyPk5rKzsoat+CvsIvXPUbr7dkM+++
9gsGP6pJraNcgc+rH6Ber3kt6M2S2eqdxc2d+IEbr3Hgg510ScKmDM28Fo5pz8UZPz7P2PzSLYAZ
mwu6SzhIydKd16A6I32GMboOFEcKOMEmE2M9iw/FdyccvX53/kvSjTuDk1RGe31z61I9jGpEBGg9
dHtKT0qnh/hPbN4HZAdhhqGs5WnEB9TuJE9xlp24f+5Rh4IQn+qE455HEr+Ve45DkDbaM0cAG27T
JxrXXXj2GCipUoEMBb1MkSiko7LIEyoYTjxOIizuscmad+Pw/IRBlCZRul5r/p/u76PE5GpDsxQP
mHRGgJdci5jHlSc7cQgaAFWwi1n8GXROkCczwYm5yI1eDnXgDZB4Emsw/c/gWjFi4S5Xc//8CeC6
JoMtAgb4myhC3JXhCECCm1I8oAsP8/Wq6AhOM/zhp1OY2ATZpkYwByD0uzr/OY5ypEZZfTpzKoZZ
ouU2am1GC9lk0RYyOjLLD7s4TymFgRMhNxMjSbA0Qft7Sk0M/kScFyHvcylMQAIlKYLADs93em3T
5Mtz4HpZUW+zh2l18SjMyyaoMMogSdg9FfTNArHiQ2pHMRq2qH9Uh0sm4DlgojBgok0haSWakqcm
Uw0mX3rEqEm0GR0k9f7PjoDCgIketgXugJew680PHd4CmYdOPC7KoGQ4cOoNZb6N513sYuAeZcUA
beuXjMzyzgCDJ4lGgjgHbeDxUp3dwoF43o9LFfp8vEuVF1oqDKRAaURdYhU++vb38PFInbnBVQZN
5HBUElPCUK6cFRiBm904+tSTCO1T4Pdc2vla0ZMrIWojS9amq2nscitAek9RIeAjDR8ldbYqvYcw
aevkWe/OdWKX1ewEbeoH8nDXRWDnUIXbRphaq9Gnb4skHwYpWiBGne4qrbvSmniXFDWPc+sVqT8t
BUCwWcYIN9RPRJaUSqyUeohLiCcPX8q/5YPi0SsVKudPwgeoxPkQPXfi+9IZd3iZcJs2twP2n8bZ
92MTTkuZG+/KaPzGW0626G9ZIXTa1HMaynS69Th28Mc1gdWmHtF1ZcsUhmkUQpyEt3vmK3kW5gMe
sXVlC8LyL2NMo01MVz1Me9pru5QusmwOxKPDQ7HTfMkllVP5kJals2i8u3b7QjrtLYPfWZ1OZaLq
COTp5DCFGyBqS+8MJynvTX+5pIbLcx4GwVtBaGOZEt2+44NyoI1lLTfCuOoEHc4jvHSI0+tQtwJL
urmgn4ZnjbnfpSjO9X6G+9B5W1yHC9pR83pPqwPT7QU30/bn+1H7gKTTr0ejqtS+IikwoJEju2mu
UvW/d119Lw5CTHbWLkgCIRFFrOh/GE6crDH7N89QWTaVYx4YRBHetx/DA6DwuYB04zfRy8kcs30K
RlcmAvHwn82uO3oCtWOz6/Gm5Xabb9/tJ4vMeTOjtpy0+CduYjDbekuhg56k15ffyRxz0vporOWS
XrRdnDlLdB0EHmR0HY6PnD3P8BEmPAIzfmcs6lz4tOVKbV9arvI9kumQI+S8R3hLYqKjaspMRGJY
EpqgmuVBlv7lNkHR/+LcrjHhEJReh3nGjeMLpewaZe9Ao9SNhwczjOxY++sPd48JhupG0zIhfdeV
w3P4VxMAkCWPpOin+721zsa1x1zdWQ8ijG4G0rfx52GBDqaApnX5ocsTzwCPpJb5yOW4dfBxUtBQ
002uJo8uZ3+3MfLnGWCHBLRqhuhcjjfXaGNG3oaCVPcX2qHs+Y4S13cD5pKkjnckti+Ck1EGWSbw
6plaDy991xuWgyosJx2RhigdA3omjk37LyR4z037jWHzm/aPCY0zR8RggaWQlyrrlMInf6WZBe1J
0JtPpkVusc2H6F6u0VAkgcRQd4TKDkuLhGjTgoyQ5hLwkSguJaPk9edyjq3BwFAoJHEbxaB8y+Pd
EqpWZCjWWBZ+VOeQLnviuBXvCzM4hJFlfdZauNWsOzOmi80rWpAKJcf0J58/JsXzYgaTwhzq8HmG
RGRq3KsNSNZl7jQpz4sYIMq1NMuhdB+AIefYDWZed7safdTIeGJaOnFNJ52u/2wX2TGCGY1O0NSC
H3WOYSJxDW09J4wt7QOl1q0gv25xDHIWyY4URIFRT2KgmEc0IIJLWzHRAUOZzjU7pwktnluej/OJ
yc4VZEFaDTptbjDQJxyrzdcmn2s7Q9SmtNOhU4YbM4hteOzHQCX/BaNESXb3RlPcZkV+b9b1NaQ7
v7dBFbkYoncVOXOaRG2tCK1NvO3heDU7kkAkNF8FGn5rmRx6F6+BqxoNnaQ5KAdK1sW7zDlHlh1N
iPsmhRgeHuehXFlGG16H5CBDk67ylIxwqAg4gQPLjpeRQezlY2JseOz0fW98q7Udx7t428dAkIig
IWwVPKfeA/v0yJ/BYMIgkNzWQWDSollRybdxLD/MtXRoZvMmMnRbrcxDXxTvmcj5+T6GLzMwNOJ9
jBkZ2HwnDR8ntGQHFEQ9HiYwYSe+YX5DRf4gBboViplvjpklDJUdpbkTpbFdmxlOEK9DnH6uMzvM
ziyIpM2KMUU/bjV/XtTMS3vQa0JCfeFsKwfc2ZmFMSwXvZFwl1Qi+AzUu1DjdnVxPJMdVIilMR3R
g/6+gIS3Hib66YRyLqBChGdHmFlmbNpdpHIiLN6noT9hlTxJs6o3tRbvevRWJdJTpxmWDl2wuYns
82eaAxsmE+lUahJHKQ2ZQf8Sgd27bFyicBugeJ+HAQ6t+1H/o0Fqcd/7ua8/HOnlEb3VHK2439QI
fkan7MyFUqSymRDc9DTL9WZGLM4ZNhnM6KcsDWb6Ynt7Tu18rpCYJhPDqHo7qln44uZvayQ76xjI
vzKJ5UgV0Edo6Lkf1/8pYuqM0meo7nG87+xJghHmAQU1bjSDl1HgQXFYHR+64Om8d59/ocEAdczV
OarHRTeXGNDz/HHempA4/4Fgj4GGVEzjNqQPo+fc3/PEGR2n4Pfq8vaOgYghS8RKoL6AIMOqoWRe
8wigeRYYbMiibBYUdPf5UvgxwjQD/umc/z48CwwuTFWnxyLkyf2pEu7KOL3quCI5Z2MwfBEmjIiX
PEukhebcQpemgCUZr2TKs2jaybIPS7T+4q4FG1knc+O/80gE4ww2QCBVrpsZ7c3/M7WCn9GLKR45
U1bOrg5R3qYjsJw6n3Z9Sn9QchJu18NZTIc1ZmODEOH7RGlv35U65VljdtLU00zNalgLTBd9rRCi
OUDi2Yn6v00/uHonU8B6MxmoLYUw18QWBuncvmC9JB20Gx1UHRcx7/Oche066iCmZhrJOzeUcyzY
RqOhFpNZDtPQT7vECqHZltehnQlPc3udlR/Pn3IeKrJtRrj98zSp33VFcq4tttOokwVFa02cAbn5
3kqiHTd/mc3sn18QzwgDvWI6T6A2oc6ooaKV7ASQ4aYlBxu5/sDAL1SAzLaJkPChry3KR5bawc4A
t+lFcyZnI05TPGoVr8BjWPLCiHR8Iwi3e6rpBv9O4B1xCqf0NVdJPoteaKdOVV3zHsmcO4BtLgrV
UJbjib4Osq95CI1S8vX81+KtjIGObprLTBJANgTqUtlRBEgz6J23DME/nbR8O2+LF3AcedZW2xhC
plgnCxr4XgccF/WecXCR7SbSiTbIBWR5jgXA+OpH9fhC9lcOarDdRJo2pwmJ4SS08TNHOSnJbiL5
vrWRCr2mHCq1+LmB/FxmxzxJuM3ZwBUgs81FYRQgf5dixFhstb8xSP09NiRIpg26YEcEnpqY2l2l
jB+nIHZ1tXDmNoVcVq0flFlevCRVCovzrc9G/iZ0pX4NLtO4jmS5xDvjZRZfwVkpro6Foc7ndpXw
vjQLOkGvhAstpLznvuWcGbYLSQ/iWlRzBGZR+pfWYx5LH5y8G61K1facXeSti4kBxw66rLN6fK2t
O7oum0HmgA2rBJaMGmoJBjbRDG+NHAO6Ibdlnrd1DNyExgQ0G6LYr5u8cHXSNHagoRO71FuQcmZR
4uhVJjtgVrie6/p+Gqba0o32YYnnj7IkpW67VL0zjYWAOfPwT3ebCWt0s+wyBZJ1x0tlvMWowsfn
TtxL+gF5aMh2J+WKVkR5j+Cb6rW20l63Ey/2y+Ju9iRX3JH4jpfm53xgtiFi0HoNPYJInMRVas3j
Xq147JC8aEalDr2C+EHPJlWm2hnHMfZnvQeMsYtetuPLfB/D6N8m6aBLz4CMII7zBBEBVu9BcVLU
ErL5D/UeVoCrMoCDDjJByypYVv2ZqkW3NtmX31VQvXb+uHAfFEfO03MrZeOdtE46o15AlYGT8jkm
S7Lv0+FvcxL+AYXW7BSSJlvE6O7GqHwcUXm1yqS+IWbxKVfG1uqyHk28yrAP++beKDXdIbM5Wkoj
6LY569etOH/IOxLZGnq7LLWIPqq99C8HzDhXgsqA2WSEWZvQPWu8Yh8Iro6bsbhSDrLmdnxNbw50
quwTTG6UVqJx6HuuhNcqirQjD92wimISEcPrjDWlayZR0qg/mKkXC+jKDuvdlEw7lZSHtoxpKyBw
y7yFYKDbxuSTUBlOVEAVkUweaY2ruMs/xXK3N1K0I6oi2Aok5SB0gjdliRPlzWdzAsUqCaPcHSc9
sqQu2BeLAsEYMbo3tSF2FTXvObE8BbxXXrdaFQPXo7j0vaYHYPTo9iTCRyoFdEHs+i62epAqhNL3
ueTNtW7j4soog8KDPueAYUKPluKhJS1zAqezlOJ+grQgbWo0o3c1+f40abD5vC4MuiqqotBX/W4f
kUOwNx5py21lQAut8JfEPX8U6Gn9/b4abGoPLamZSvIw9AOUNUzDEstHsWk4RjZFIE4+abD5vTSL
S73uQVtc6NNBabt/Qbn8IR+lx0DIptuyh3AvtIeeRNI/ysvwTdLGa02K962UO72kfR5M4ev5ZW/f
Dqt9ZvA6k7S+mmJk04ObAgNzy26+owSKjV1wFXl4W8wAdCSEVRiK6OaNs85Kwpsx8BoztDgLoj/4
3Iekv2J13c2SmcSz2AiodkCSbbge7p6p/MPWlb3mELm87tvNR8ZqBxkMRROz1kwCvmmziI1FhFRz
ZzNwy7ocLQh+yNBnld5VMljZZLANhbhKKRosUoRwE9od3io1wdtUBnXSReqNKYtD9JQNzqolvdzj
9KPkyZVF4PolAzlJ1GbyZMBZjvPFz1HLAlV7/yKVqs2b6bSfbAN1rYJMXQtwVygdJn4lp08SS3Dp
xK/kavrnC3pTN2/elUWmlCATgyhag6iMZkv+B6WRlSkmABRqCTK3JUzl4Rc130d1balc/OR9sOMd
sjp3ALK6aihbEjpwKPc91VnCQPhl/TccKGEnb9VmCIWiBIDMYM6u5tEe5Wt033KwZPNptNo4Bkoa
2ZhDQ4XilpgsuOIrqx0ih+ifxp53njnni02Fg02trnIDm/dM/mQMLzyvPW48ZG/5LWOcK91g0+HJ
kHdDkfWCVy6FUyt+o+/SPrPDye/TxBqF7yL5iyh+LGVujNdglu3P4zRvbxlEyRcUPDtZLHzTrPep
3FSOgVqhq+ZiuUsg937e2nHE98ytcBzfWHknKaJhRj5NeH4EBU8q2FToJHA7uqU9WKo1kyPVVho6
/OT85iPv5EdsplyfTLlLaCvXXDwl/X7quEyfnN18lR4feylTReAz5ZTPzO+FB6fdl/t5OOCjUgFo
mXKIJT5vZIG3NAZbRBJVsrzAcbX6Q23+lwe8+IRzMtgEuYlh9FBWjyfjnQzInLuAHccNmmXSuxRw
CXn5wyzd0b2sHdkb1A90E9vdedfkhA+stIYUJ+aIl0jot8HDrOVuN/wXZ7M7N4U9BB/P29pOSq48
kYlVDHECIYOMqHq0JTSGZ047+2QPshXQM6EsOzwKTv6NY5NW3s8cPTZhvjRpJTZKgtgBymOGvovV
+SYOvmfzbC1NDuExn8SRlw//nLfLuSLYqdy2BaVGr+LEx0Zli0plyWPiTsLTeSu8a49NoIMJC2Jq
4MfEjo7udF14026we2e+zg68ygPPFps814ZxqbXqSMCs+8/JsOfRWD75IWf32Mx5lomKpIsCnUT6
qhqP4eSVKq/VnnO02Qx5a+r5qAXNURGPSgxIn1KX0oVJqre4BEVSbg2Y44psBjwnUZu3pEXbbnEr
ZIYXjiYkhj+js8wWA+kGVMmuBqIGUn067yUclGTncnVVyCUyYxhcRAlAjHu7EBUOjGyX305Hm02B
h3o1NFKAByyl/oQkb+qSPZISVJqx9PrgfZq8iqIhs2JqqiqyRItZFpXhQNvxaJu7YL1w04fHuspl
Mcs2Mp8sMugFaaJmUAMUq/oDpSOEpKYz30M3BRVGfoS+fQJOxpgnVo8R0lnu0AtByH0yGehQhfyF
yeXi4a2JiYOgQROMsYo10TxHm0JHWb+ebAFNAhWa8t/Fmr3+aMyzalGV2dBH5NNn6TBqDzVI66SU
g/jb3v5z59ixlh7NMWPUoOpW9JGjiI2dNO9qVD/5HitssSRInqYDIqr3ZBI5nvBqZKVN5KLPgVN5
4AZ1ZAnTf006Oe+BiNOmUbBcBai92mej1JuGF/XQC0Pf5JS3nL7W4yv29U18skE/3MqGbojmGFSY
WnjetRCCkXjgXjB5yfMAuqMrQ2kvmeNi4vMIkHGyG03ZT+U02ed37DeId1oOAwdtNIKnKxMTP9u3
t+NN5AzW6FEl0faBL/DMtcbgwaxksxEU2DyUUShB7/OEyfGFS6Cmwr3seXvIAANyvGPcV6hF1ZlD
uRUwgky5PuTimvJZyU7YX/Gvfe4qGXyIhjiMOxVWaTiTQhscStbgvqHsEYUveH/2BV/Nm9QhmQwI
iv1kOngbfdBvwt+fHsOOm8iLmacZlao0d6JtWJSP42NoXS4Zsx3bn+xR8F+dg2CplkYtgLb6pDqd
th/lhyK56eZvZbBYf7iXDIAEGpQ55FjH2vDY9Csh/quGjgVEeXy91J9SiGA7TR/sOjX+GqXBoZOb
q75sONBPj9wZhGEnSOZuIUWp4YMGcmlJ5WNqXmcktNWUMz3C81N2fEQxpq7tKEfGeFAPJP9cONMu
PIrETu3TBZyR27Hq6UsyWEOGrJxS2s83f1i8XPYlJ/ECByfR2C0u5QLgxqrUN85tJYM3QRUKpDTr
BE/60aUtoIJhgUrXMv3Oj/5SOPUW3odj0EYi+pIL9CS2+cEMC9doe0urvwgjL0zdznueNpIBmC5u
axLKxyP4Zu5BzhayAyN5tKQZaY623t6qwXNJdmykGtXChMLpMQFKRxDFm5cRRMqJyR/W4tqjq1+B
SxKIkJEZEWYle0Zv5aLIkYNlLLFzPU15nZrYzDL8lImh3c+5JUaVI+aiJWSpxYEzzoFjlS8SQnJl
oIxhz2qxv74uOvsCLQPOhcuOlhAjH4IuxX5mNcg3RFzxoIz4hXyDnxnk3UgmgytTr86CrgwJ0gd0
HDrCBPQ92Ss3VDhn7o5jntGw/8O9ZaBFVcRWTIOXNhfNfGlzEaaXNpdW5ba5bOpfrt4d7NSJMEWN
TJmLsU66s63VV5g5dyTMKe8Mt9zX/+SdrfVOkvIfqjwYYCAnU7qonSZgm565+qH/MO2a8mBA0rt0
yOJcULs677uvxD5KZRbNIjn67jNlFEVvUEa9qLZdkNg4j6qvtD8i5LcXODDaiId18UX0LgpN6Yb9
/mqS2Co2RlQkfSTY0BkME5gs/9RBXtc6fle7raCKh6abZjdC9e+icXcO8kns1IraLoMwxoCi98x1
nr8ZJZF5NPXF1BUDXNfTxNLBrGNWmOjSfoyMkQN5PEPMowmVloX0NHaD/KaNFLSldb0diOgUUj9z
AOD8iZBYqmijIQERQH8HUnn1kM/OcqV2TmyXe9kxo8MFzwqefzKI02eaOc2gCnn2z+dq9cVSKuff
6xI7xVLWdd1EoohRMEW1kqC3ZQHsiDqnpHT+upBYwq9IVnHkBJCu4qjb4Mm5rseCE+UeC0NnDhpb
lo4joRzFBPP4o10+TVBRQzToxR8rL3QHK74u98E+vq6vVS91YodX2tk+ZqqsqhL660XCtsRU5Zyk
uYRj1h8ojFE+QYhPNu7ojIOde1xe9s0dXdmjXrsKaMJRrjtIh1NqkGcsyQw6QyA6lLAJnRUgEyTG
p/NH4dj9+GqLV0aZZ5OpyzlJBqSEQ72cLCGda0dq27/jUflcNtlOKox/47i/6YxxsUpSPQy6dCXP
5ede6Z5KPcudQMtv657cqG30IIyqJ8WDW1TaQ1VlbqVK6NNq3KgPUGMss6+SoXl9V90EVXmTh9N9
bEq7EXrCfV7EVqrIu8JMrmMlv6qa0UtmojrtoNhCYXwO8eioxzEFtUfx7fwebEZ2qy1gEE4h6liP
JXL90jDbhMx2NqNlhgR+aYJtoud1sHH9igE6Ua8DtczxnVu32cOr6HRbOn1pHSq/VfilxBWy4XkW
E2XlQQRJg0FDL/7BtCIbtKn0AHVWlB5vqeUmOQwKR2F8E85Xu8pAXrkYeQH+f4STYdrYEP/eq1pl
N3rjtI3Cuzu2S0Mra8z7rQpTaDmVx9LQW9tJtmPWlS0mnmrHUBMU+oQb7eDfmZ7V9lOB97DmDjPA
QYuhesQFo82Y6mSUhUK1SbtqpkKCS73T/XgXjQBB6FkODoptDkLlhtuvunmPrEwyLTp1U9UygYay
FwleIt9HpmyPkWKfP3zHcvIZADqelhXqgSEnSpYSDXhjg6acRNXuzSmVLCM07uW+73Z9oTeIqnQ4
bt7NFgS0PnZN973pzQllJDN/KObRrWPNBaXGQY7624o02A3dfGzM+sOwhI94cbuNGtdWGg6cmIXn
d2zXj1pkcjF0xzuC8vWiffCe9udfMsG5fRuuvgeDU0kn5SLpcKIgjO6M8ZcqrKx5wgtime0Q8Cxr
n2s9sdCI7WrGrdwg0faklU+BcRiqOzN/wrSzhUvNqjL//Dfk7gKDaFqkq2oyiM8T/G8UVOAdBAbL
GkGpgjTDQQhwXV2ph+dgavFjE6kh4vFb+jlAxnYKpfGgZjIczW+lg97GVlgXVhM8hCFvFoJ3MbA8
/WbWdyZ0Pp77w7XrH3SDtL7HJwLa7oBauRMDY9FQyXoeHiGTdpa8TMyKdy+vND5POAdP2DagTg2W
pKEYLUzeAMXaRLqZ8y9/5opsJ1BQ9WXY1zBy7JvE1LEDCfaLpz0243oTDfaSJpo6qs+/hmzVqIeN
+D/M5qkQJSSmqkiSyjbKBEaiDmKugwxY38+YjMc5AxFzkYAMiVJ8cQswW2tTJVUzDQXcHBrb2TEM
Wqm1CkRZ3k6UsRWfYGGKKskqAXcFs42hkVYBmAsKP9XqnawM3hDLT+cdY9OEqmkYyZIMCMExJsqw
IGUui+in7zzQfziZoLrnLWweKNU0RF00ZNVQWHJSEhhmvywmbRIu9vn/cfZdO5LjapNPJEAiRaNb
mfSZ5e2N0NVGlBflKOnpN/L8iz3VWYXO3Z0BetAzPUXRfi6+iOrh3F8ognm1TE/EbwNEL1ds57fv
LrNtFySXnmTicouWNlE2aJXUWm3jdRlNm3jDdpkPZi7/2lhnB+rSTDMbs5LQlCRfZCUR7RUuTUWy
pvwpBUx/sbIwydEM8T6RP566+/9YS0Yl8Yjr2AJ//X2xSIsycDICHnkWqO3aoIBEswfmnshaWwnS
gsNmuCp1/Z1lwQGxKac2dKjciwexqyWtkrgGKel/eAv/d8r1f3gL/68AHd9ZFsakZ0PtikJk8sJs
xoXmUjeZWInSDgZSP6acvNqtPDUz+fnvBYWg6HcbyJmQiGUdV1w+VQVN1ZSRVq4seXR6XvqlEsqn
9t3kOQe7aj76wgs7gyaIqjgSM/rJCNLujIR9dxcrxy+Yu+5UXvlm6nPf9LafdMKn/Xjvsl/LnK+c
hgZK3OhsCfBOgZLcWQ/lj9q5yagGT9FPYX6Tvt/YlYjmhq/SzlrD/hC/7+3Wj7sfuiJ+Ntk7hzuh
0lbgstfRuUe/6X3lnRkcjdnO7KFV4Oaj1rorT7ZrhUVC9rx/JCUiQ2MXbCWqbOu4cpWUOXgSpo3G
h47FTTsIyE3Ou9r8bOmHstJdGxd+6uB+Jh4Y7sqd20m/1W2UlGBj7iEoiiYNKoo/eBgDVdpHx5yy
Ntnywt2o4ugsOlR8aH30BQRq6f1E9JMf98Vq0CZqaRHUfA6LPn9rm/xQT+TFVnYQQx0PjW+lrxwW
aQGx5dGCF5Pl27nrUFHoFfon6mCi9caw7K5yQOIy48fSu7pOoqEvw2oUCEn5xnDrxU3rKG77OOjm
XyyTK1f3UX3e3YkbfzJoxFrakwOIF29S37bgM8bLvQsfuEiHdSHmddW36wZTTUHwlTXlmjXDz0Kd
m/bAmRHn4dDKdc3HN8seAwhT+4lpIq9HTVwvKzk8wyCGc5tDznOCLT+Uxtwx2io/mfMwtsQ+H5fj
2Bq/npYTsI+R12wmTZ9qRR4oZ7eM2SBkSILqzG2PfmWh/ghT+b0z+4lLHkmhwriJQ5r8sooMSUAS
MadDI5v0ewHeVhA0ukQEpGvCvvV8UswrRd9z+jrVRcBrlIBNF1jLac7fFuoeoRt7sOB0gE7XHzse
DOYlG5Ee8xo/k5WPnGqE6xhOCQtYZvauKLHr2o8L2y/ohwVMnkzeR8sNyvqpYD+NYauCDGHpmpVw
boT0QnjB27RP9zIjh7jIk6CW2SFjP0dzWzTyp302PM2r4+kVM3QzW859ldR70Az+TC3yhlxDH40L
39qJepmgazjTcdM0ymdNhY1s2KonyEyou1g0q2o+snKIlKrXA/IxLE/9tDdBhws5j0PE4+w5UTyY
1W1aeZuxHQCHa3DJxH1a64+qyU9930U9VVuW5+vBbg6858fWbk8wjScxLHesk2Gbe2+5qZXvLabH
oru4bWZTzaiQZsOaKBPQkoaMLXf2ku47pw0QIq6ZF9+mdnITTyYcYoqD9wzM4c1SLQcL3P+jVtus
kRC6uqfql0bu0MlfQWbic68PFnuK2jl/cflzJpMBScusAgV8+RIPc9BN9r2w3aCyfi/1HJFR+7Ab
wWi8UJLXBqkzvyrNjSYphCcbf8qKnTvJ0Bts30uSXyMyyvH4rty3YamHYB6MX1VQmqPprm/fOhs8
Hc6wLYnaTTH6AAyNClEEqsNSJcEkSSCs2U8X8owqZxgP7w3ISPnSIuqyA+gw+xBb6Hni08n2m4Ws
i/QU5yxIvdinLr0bz6Lx2sp8Dbtlob9Oky6CGG5gp8wfnLt2/uM1lR9XCaK79qnu7XfcbFT2p6jL
Jbou219yLsKa249isX6OY3HA0d3mUD5WGZ4N5M4D0dXVri1J/eH2XuFno2MiapkunHn1DBrzyW+t
OcxMPvpTCkRrxptmlzjLb5bhQpl2Nv7IJW5f3HR+UcsRH+b+VmMLNjF3OCc28PDns7s1vQm1bjZF
10QAsPzgDMsOPE6mcxJZrneIUyScKd0xEns7x8JzibdBdvbWpMiwl8NLDwGFkDmWrxp9BIQYJ1o+
uuN0tGT8ilAdrD1dccqHPy2WiKUkaAfQ3rDF93DUY3SimJlhl286bUVieneKJsyau3ji/pzXvqgO
JU4ihNV8qMH47UxXhJV+2txpOR2S9Hlg0yptgdlE01/RhrkqQt7X4VmALbc7X1i133kljtDdtKh3
l6IPnshIsulETRu6KX2dB7lxQU3SDvq0xFmQCbkrJ8fvMrwXaOaoy8WHWtfKbXAqSR4QUa+Wxom8
3IumcrmbqfSVVT5DwMMNcpFPvmehjjw810W6rUSMCU9hVVar1J5C9BWFtElW4Ir6zXQaLh3fCtlG
oHOKZqpXmqY4hvWrVO+2+TNW1slhAGuyZtepMVjiCW2/rW+zBeaiwos/+KbJQpHhtMYqJC04DIZp
3VE3cpqXMi42ok2iWBwt/SinzC8FrHUlbulY3pzn6qHfqGZWKDXYq0cbIqzswcoRijTVm8bWFVUc
ODNegv5FzYNPab8dC3QFS+LHtYNW7tvzW2cb8kNM6A6UceDZ9+DKixqcWq0ekU2+q+b4djLjJpbt
ts3BxBu/DvjH6AGLlWRBV7aR61gBy0VIxn7TwAKreryzusInsMhNVwRiePTqnyZNN4QQP2cP+bmm
BNZn9EutEfv6Uyw2o2qCvqs2duGsu+k3J/kTAp9AZ+PaqspfQGj7qmp8i2P1nSwYhzMtbxLGLtTp
a3NKHBWN/W+0sQe0coJM/Rkzs8n6aTvN7n3XSsz+A3Qna+jTHVwX6eXE+LZkUdfUgU6XME5aP/Fu
STxCgP6w4GuKWodlN29adIgC4QcjrFel2i7eGODGH9DLtlJYBStOAC2Cp+T+VNnkj6DqnGgeALty
St0k1GUd9coLGldHdf3UFC1sCPUVfa3rMUiqMVTZxiZVxKqM+m2G0Mt6alJnLYyznhsCaa10XyQ/
4+6lzW08dKkv+sW3y8dhAvLHpDuwpc+aQCvktkA3v1OaU2M36NJVm3qxfLfX26wEmUNm1Nr1+n1i
/6kcvtUux/Nnb5p2DsaGP0H9MOiL6X7wmmgqloi2OmrxCZm2fEsPj52TPKSNW/lOEt8MdAkVdHNM
JvYqqavA7a2IVKBJdkTI8Pse3saUdmFTZsTHLMKJv6WmDRByHpIEz/i4rJo69qthiRx7xqH47TR5
xBaz0oK10VDAOxoG9WwpkMx5yUq3vV86y1pkr1Z6aqW3FSlfUzTeZRwCvTUHuVnvuzHbCf2HOMUP
R9e3LU3OL+1JxcOqtTDXwTkU9JGWLYokPYzmGNmtjYPvgtsgDqC2+tqTzs+XJ6+QAAE0DykqP3LM
dkzBieV/3Lg7guIlqFQa9FZ5otJ6o7K9GbrHse6ikieRkyZ+nRLfDC8j9qtxFrCR/LBg6OAACCWC
pqErYZWhnpOgLExkTTEeFVb7YyY27WJtTG2e9fBctQfXDD4f8f4lY73PUhq2hAf2qKNuBrdgjTcZ
vkHsoUuOFIEcR1jwaZe391nD/D6GFcuaj7JC7Ovh22yAOOLEl9ngE9cKyJjBAr3HC/xqEKEXix3A
jY6aLA14GR9a2IcifuX5AtgnRxue2KN2WgXKerTaCdTY0EVym0c6uE+gB38b9PzakCEq+xcx6CDx
wItGP/hSbKzz4ybiE1UPQ/s+oQu5rGFpWuh4zCSshvhGZB2QzHINvm9/QIhj/yGsOPBKHutuvPWc
JJCDFU083dZZfQ+/etfm7lrW7EHY7bGRw3rSTUDyX/3Z4c9kaJbi3ugYV934rm6hy9SE3DLPEMKD
2wlPiOOFJ4V4S4Yl6NjrcnZ6qDnmCpwC5HFeBpz+MmiKGv+rDCewjRfWtJ7580DsEyG3VeoetPMa
4wLWBdK+MAW+cZJDV8wblSb3nTtH8OFg1bpjJWAGx/EZz98xLn50qRsA+BxMvYRh/sj70c/aBSe0
+mGdq+x5t6mFdypMvfayP8z9U3YGkREyS03/3loSFTwdJRkyGmkeev1P0UJ7qm+DCWb5/LHuvOxL
b/w9ASfuxxm5TyeI2zKr3jhZ+yph9ERu0Ez5Yqw8Gq0287OZ7rrejmLjbVR5Bc33HUADcbWkCHXx
yyX1RSNKAzJWhEozm26GAutiPBdgph5hBbgyQqDw4NpJe0H825fX8kDfRtoeJVx4HnH4ZWNIU41c
l637Pxxf+WYBwIeiuZKCj80Kr/XofpfXYp8Gu0iHp6bO4QBStZYLey9ZdoS28ZXV/K4++nmIi1xM
TRq3QWkaJoLvZ8Srjq3WtresHC6jpveuLd93TUrQQWeCeQ7lgl+kYVTnqdGkVKJpJ/4dq/SUWOCd
p2Sd8cpXiXktpmJjSLIqNbmGzvxuNSE/7bpCgswEjPV/p5206ZeR1xYHppCt5mmr6yD5rcNzA6ke
fNsJ+BLOm2tY129HpYChUMQvVFwWkWxLxdzOGvRjqXxX1m7uV2q+lsD7Nj3JP41y/opPhbaicYjQ
HY6lEcG58oznB5Xn1dknWpEV+m3+vwgvPo94sZpnyMsyoHdoZdP6GZwNaHZUybMB3cy/k1tf1s+h
NsOJkYzaArxuF8XfKu86xuigV72Bu20ouWXefOVofMnVOQjT3HOyFVw6TFwmd8VUo8aYxc3K7no0
yN1P/W1auH56rYBxXpO/8qzncTzOEFRwpMPlRZ467ZMuJw5i/Fj1G9qKNS/kva3F738v2Zc7jWHO
SUCccShw0sv8at4Vbe+0mA6rH4diO0gStdaB2gheq2tP1HdL93msi+1pm1kqJ/Wa1eL+6kuADmWy
caHhgQ7V8N+z+uYguK4HzAroIzzypRxT5RoZO6P0iid36XjMyOu/f/53m/P5559f/k9XaIB2EFAN
+PkFe9YdunmnEnFbfi2t/8WAYHM4Sj0ekrU4CZfQqoSbAiTY2JyhFn7j1GGWbZHZYOanmjZ1i6qv
OSwzXxdziwfxz7/n6PDvhhcMjyDEszzqXKaleQcoBdQM9Moi8jDblutTMjdRWpQFYKvZdBMXjeUb
abGDdMlROYgpvVhvqZG/ulmCJkJIJ9BgqW+QI857X8T2vEpnxTbWRBhyx20fJczx/ARne86SPKjY
+NqJ8dBP8b4j9pYg4yhTqlY2M295g4x/MT3TsbkTc/xKyHCYylbvkkkjwh+zU0wQ5xJFfuhi/pW2
9C7Pulu7qUCPwZ6oVX0YYLd9SRZYSLda0bnIQL0DarFi2Q7wVGrfSnnnx3F95DKmoXSmj9TrRvAN
1gBdwX+j9rAXA9PrMSviY+YWyF+mOotyg1xBqdrxoFxvq4gMl7ks11JWDUKzZCtq9NNm1NM3QCLI
TVtODUKFUmyZZ/0gdrsa63k85AscU85LZLyaNrTs7kAya75tvIpsJuYU6ylt2lWTWsNqaVvnOAk7
XIrePvZODeqGSbs/prZk8LLL3l9G4B/sWt9A9Ck5SSd9UDM6xHrkd8H05XcpPHe3jRX+TB84ytOh
tVQ4Z513rwpzMIvY1PV0W8rlsVq6fQ/0h2emn+U568pNe5d41VNVlK92gZjTIKSQvEXik81ImLoq
dEUPKS2D1LFuhYXE/jkaysqoVuw2SbrVZMW7JBNdqNWAUImNIWs1kiY2eHkLJBuBIQOwRZbrhKZH
IfVHJ0TkUCRFnWw1E/7aIp2JVkTUQfuewdt2AruvViJX1RtXHM1pfIrymcwgwRxec8tFWD5yji9F
6yJVzPElhzzUlUvzzZ3hqJXib3Dg2/CW/n4ZIGOGH0osDcchP9Ew2Xlg+qtBJJUDtXhNw+ebZ+6v
wc7//dMzlNEyrV3MB/lk1CaQ8jD5NdbE//AHX9ghcCLDDZJSOh786L/HgPFICzILTAjbGGXl8scu
wOXt8jGDM9at0wUYE5bTLCC9knfOPBWB1+ZmuwzTsU4cHP1O0L075betdk804dPesRqkjPqEZ4ec
W+Oju/AEiVJmjjo1ExIqs7MHNg5stBl7+fcGfWODOHcgGInaBf9q75DSJmgPEy0ipx0550ZaKzif
eu3J1b9H+ro5cBvhxqGs58CTvPT+oam9VB3vDXBv41rM9bq1r1ihr54c0AaoxUqUKKUr5WUbv5yr
Mqmq0awWKAGvzt0EqFAAdF5o+KklgoyrvuN5t/8+DRiROOx8GmwCb+vv0yCgAI0KWmFWLei2+scB
pBn5wRzGY7W+Nta36/dpqPNOfjrcbbbEI81KsyKJfixls8kdemUBvzkMrvAQnsC6Msovz/Y0JF47
FgUSp6X1O3GyFzH3R9AxrOycTVdehq/Toa4HbAOHp+U64vJhmOOld4Hc0Ctix0HWLJBCsq75C+fH
5e/docxj3BWo7p4jp4vHp6mhRcTsRa9akbz1mh2ttrrNR1X5Zereynh6z0cCbIUXGUE+WjPvRO3u
XGGuNFh/4x7hOzxIrCN2k19KzLYBcWCyOHrlZr/L5lGrQ5c+/vt2fbN1fw1xfoc/nQ4HnQ9elWII
4uV/XI1Ubz6WpymhE952a/3vwb6dD+dgIhO2wNt+Efh6iWCD6gniCjWuWTnfFbRd5Ul85W06+79f
tu/TMOf//mlOORoCRayRx1d8k6l7GqP6gvo8KdDP7Xxk/a9/z+orRS28fiBG/s+0LgLsWIIHe+wx
XguypO4eHO4QEo0SCcFAcLRukR+uAac3H3EcXIt0v90+T2A5ERDYX2J72iZkyGZEakXX3aC2iOrV
sgiftTD8SvfXBOS+3cD/DnfJxFAy1JYLdFyuOvI41Egxmpeej1eu3zdz4mB3kxxgFcLhtP+9fW4V
0wyqge2qS+1DLtCW0COu1jMopG1n9e+9+2ZCf411cVQgl5p6JsVYrl6OyJdvZtz6mF9rpr42pcsT
AvL2oc3gYDj83pngTkFdwK78pHGvEFl8Nx9g2RC3M2BgvkS7krGEDxyvo9Xu0mpngBThV32Z7w48
/CX4MLjIFMWe81d8umBWjyzfUGM61kY/16dxm0f12oEYtnNf/JFQk0le5xdxqzf/3qyveE7krz6P
e17mT+Pykdil6jFuF0HIJizC/MiiM7nJmW6+vjbaN1bgr9EuzuHg2qQhCqORu/yUbuBxHzvkWX84
AQV397An/68A/4vZXZzFxcNbzM6rmngPOcoP1mQhMbIprpJ2ffWt/3Y+LiYmaa5cyeF8zDsTjdsq
9LKg2Qwraz0dzQd9u7JrX9fx7+Eu5lWlHm/iFg4IuOTQOxU5mxGt/FETjRFfNUcCec4rQ369BX+P
eHHdLEbYUFkYceH1hqRiyy3noePz9t8z+wq1P/uN/3WtLnsI6MKbypxn5q7rUwaYxLaMkqh+7x+G
H85juvhnqjcI9D6XJbQhCh5WqPg9Frthfy2COW/Z3ybv7y+5iC6GREH5KMeX5EAZtN5dpcCzkeko
Lj2/9OLw3xP/3mH+NPELr6FUshWU4gRVhwneMggf1yoUAV7ordnaG/fKzXCubOh/vufTxc+t0rLB
aHw+sWO4AKlLbd/8VmgxBEAhBP4LuaPi6Zpx/XZU5GsEHFtHfEkbTdUwTHyozYqJJ1vvs+5kpQ9X
VvKrZcDG/XeMyyPUpJomOq3Mqpt9EjS3+l0D/AWMNUqdz2KG2BLftEcuruJPvzsxAglYlFSYdBxy
cWJq0U0LUn6IQKo76r7b3e+EPHQoirr1cuW4fDdHgTyiDVbQcy7xwlz0JENRqmRoQNOAPS735QAM
BwdqsRDrfy/ndzsmmCMQjBCgdy+TyoTEQ1xriXOZAfHBt0RvEIJc8U+uDXJx+N04ie3+PMji/HYN
tOcEus+vWZ9v1+yMrmZovnZQcvvb1DnMFXObWGbF24+4pWvJlC/sPXjN/X8v2TdGFaHvf0e6JAEs
oC5eg9PCoPvqTLvGgxQISgS/3rqKGkDCrhyGbx/Nz+NdHDyizv0feXx+NIE+CNzdcEqj8thszqd+
3Lm3ZiV94vOXYq0OwJmE3R5KGdG/Z31evsv38vNHXOxho+jSOh0+wt4lm3yXrrHQq+sdX994Sn8v
7tk2fnq4kNO2GOsxTrb9H35YHYz7LkgiGQ4rgE7WHK22zZpcFcL+UvSDafo8QffvgRtqx/CtcX6y
LV0N63FTQATbhXLFNbrRbw8qigNAzON2e5eZjNZAdNLrgX4jMrkDiBIYUw+gAtRPuytWgP+nVnOx
aygmSuDlUZOSXFysZpyAKKBqnH6VT+kq58spt+UehCzIGs+bLparitlvIteIu5AmPSJID4ljb+rM
/RV78b7IyalIZLUBL+PkzyKvwhwIYn9Gs9uQWA+Z40l/qPoQU0Xe1LI/eO9Gaqp2TqX3bOpPTuz0
vt3HkJca0ru4ybZxnZ6BgmKLtPNd5sxh6gJAa42mCGA8wjwtqZ+31vJiswzEx2KXxBUHGG3elHE6
ronI/nSdLELUnfdWb6AyAj7okUETZ8ihPMbTgHbPnpMGTODfjcI+zX2e7RbRAwwtts4yzBFQWU2m
wZuer7siuQdxI/ASZVh3Q8Amdw+wd8S6ZFeJpgoYHzbGql4ax7qftF58CVx36nShQGmsSKwNmR6L
GM8mdRvgegGsFK7+YfpXexT7OTcAxo0vZeX5yNT5NgbXDSoBk062RVEe7Zr4tYsZp2ja86xTnqjj
3C0rO7O2cmSAHC4GOJKB36Hp62Mqm8gld52ojrIBUs35I4caGKMF+Ut32HP6aEqAT9PF0C1t88Bq
XmddvY32o5edhdJ4L18qU0Pn0Z3jcODdhnJdPdasQPtG1747db11GijUSaAas2q8sdVAD0knjyNS
4TTrVz1bNqpBOcJKzYmKAQQTjj4OU24HWeec0gWYpI4uq7HT6t52yLTr8inxx8rss7pDAlYTP6Gm
P1IPMIxlOpmZnPISFQjFoEiaSBWxicvffWsvty3wJqckqXrgdd33sgY37zjOS4TEcHFwkt5GIc8C
aKalUzAVMdlBSqlZddrcpV1bAHEZy1NixoNDwCWPVhFKauDf0trPeHeYOr1bZI7PmcGRWBPo3WcA
SFgMsCsapQNIn5r+kLhzumsa1FLsVKbbWNdrNBEBdeh6SBlnr7G0nznp19NinzPTgKpN72YwZbgY
CHQ4EoWOzvlZ0yrwMqsKOtXc9C6c2wG5en9yxX0yqEemZmBMG3j7FM5oo+vjrMpTbXVJ0LW9G6Ia
dpqQofB75RB/0UO/ztEXAXiwl0aNoQeW63U5jAlQ/aXPlB3ZSq8ppVu7gGT91P1ICoDERp3tG6MS
X8+ZtZlKLHUzQzsnHzfOAiySo+RmivtgItmJOWpYd1b9IYD8I2Y4FfGifQOMKbfoXlbsV1/Nu3zu
hY+q+DrHg4aGHLWuaLp1KqU2yH0K30PUMs4VquJjFaQgf71r+njec26h28Gh+OjKMuueTUUIalET
FMYOncx+AE3Nlk/1wY0zBpDqlAMkLZ4KpwbKHtilY6PKaafYhK4cG9ejTafOb0zuHFQzwdlNOnVS
7pgEs4dKEp6oltQyIgPwTFmXbFspH1hVDYHI+Ws3IHBsihxKr3YMxQ3ElEHFs7dFplkgp4qj/JmA
51S297Q2L5DLOLrO+HNm1iuNLRbahtY7kE4hA07inZWNUd6oXcvY+wLUVZA46KboRv5glT2q9nVX
+lWrt2ltajh24+z35fkXpxj8PoVUndsuwEbTXAR5U2X+6OUE7xl01LRmj4ONMuGgX/re+zHHCboA
3NkvSnSDLihv5XKKtKu3ne3tnVmCp6CEk98NKg490qAG5RT3iz1uNSqVU9fBW7F6cB70NZr5ugzZ
r4QGUxsHgDXNPqNAihPKTovjbO1u+gEJK2ClWb/u0YBtaVgOAGkXZ9xlC42cgq4bLd7QTBRW1vTW
L+XdKCdUAil/Bi7iYEsK6Fu5tqj9WvUgDfWSP0v8mrvdx2D4nxHHGTq7HZoEgKdTJg1taXaqlqlf
We3taItoBMQMdaAjcDk4dg86p77rlaG9ZPtUuivuwg+fpQZYMf4wbbLPzLSV1N7FNAdJ1o1WdcDR
KWKV6OLSDR4jdbDR9iHKHOQQCmh+oM23wN+fRNK9Wah627SN4vyHZFmggbJUVoFmFhNitQMLIEDe
7jvYF6MaX07Nflb5Fl2TQYsuoCpNQuK1URrTdTaQxI/JAjBnHuubzIOFKQDptUZEufFbY4ufooId
4WKnBURVtbXcFpXe9qMb2B26ewpuRabuPJ8PCyTXQUirs01sEMHxOP8tXHLImxuXo6LaLosK1Nyf
Rp38QLf5yVuwRsLaOPWyjxFIg9UiTLt8VTe3c0mOLfpu2lKEQqOPztIbIEC3djbtzTSGeQdxsrRA
YfVUJUDqjvjJgm3kRNvtYi1064DJ3inzu66uoZOMJ9mGgcs/KAGtuXtoJmi+1PZajpAqaltwBcQU
aL0piJOPOr2dvSqPhi65B1/CUdP8VOYTLnz2hB0CuSdf86QJcYJXCgZwQW6ghrRLdoxF4dN52Wik
UnMLXdD47VTcAxC/83S8iXV8Sr1pI/uV6iDJYv0aRR5CBjjsy2prl00WTPWAYgTxCzVEzsgiJbpI
OtWxYcNrYlO/mY+4lIGr0jkERhAML5U61tYv10Z70x2QBCsgMAM96TU+dqpzoLRTuBieL50bhtRk
2emHZaZHu6+doCjQBZ/rwOUnY3bT4u6aVD41cwJkfwUY11NNjO+1U2D6Eo0zv2TcIzI60dw+lhVu
PYhJEu/cNjW8O2KfwYLSLA+oMzwVegpT713hwefxEzoaglQtaNMp8NCqbVuVL1aDP2GPvuJpOKrp
lPD2sQdSsiucCv0taDtKdA9MJdPDrVHZa270C5y9I+i4RUjz+VdGZoS3Bj5XC78BMMxKAsMPRWwN
8VBf2vTJq9w46LP6uUf/l+fVU+Chtwwc+i3McgkKmeYVeiCtX87NG7yU3K8H9jACpTr2+U3tiPd8
gQxKbcVo5pqB0u76leFooqAutK282GzLXk3hyNybJsn4VokqXbuZGxEieFTA2zHZtOqoWSvN3pFT
kj6fcwDYBCDaGO5mdCRyR4kD/hdT1qsi52igagfoufYpPWWTx/z/Rdt1NbmNM9tfxCqCma+MkkaT
nMb2C8vrwJwzf/09kNceDsQV5PH99mV3y1VuAew+aDS6z5HRSYEGfvKgDLrqjEm3OF0vf4jx89Gc
3YQYYasbSHM0ioXZIsGaJP2pMMvBlfUYEcXT7924GBgo1mIe01BFzGMyt/7YCJU4DDSUFZXwU1vm
PnopMGuSREAsHmu+zDNG/3x1z0qmEhOupdl7+tvZxXOPh6xvhy7r8NDtQtTkBFdx8lt4OPToUruF
+kLmjrsADzPFYd4Zb6rHyM185YaStz1yy/8bFQNsBQBT1E16VWK2Qu/mZcA5hhsf+VhV/hIC+n5c
vtCeE+IRlHFWNpgd6OUyVvMJNlpI00Z2eYg8ATRxdLmxTemOyPvxqX7iWKU3LuZGhpliEc8NOp4b
zl5Kl7ka9EAtBjx96V+zd4ot70KUD9wWChASmJq5HCrnZDFYp6oS9PTR2emzlrTSxLRSnVQDLrbQ
scHMg4PJHFuJHcXCcIg9+dGhDjhyOvSyzK5ybZOpFqRlFDViDZtlnXqz6FVpwXls2PKQtQXmZtvJ
mEqchnLwkKyDGszpQlRG0LfK+VxbYbI2w1QFoh7TjSSAmSpD1uO0EcSpFDc8KN8yMEWqVi5Z7Z7W
XF4zW898OCYIZNyUG0PFJoJ/ujv+FOCqMug5XSMbyttPJhqMdJbLssdCo/pe7gU7VAKcFhzGtq3q
joY3Sh0dPbJBDIMp0mWyMIeD3PYgDZZAQlnbamvnaEiwmqfO0ixMrgDjEQTgW+MWeLZWiFoIod0B
MM0O14eFjgw4WXoP/X+u8iH9PCHnRfPxZBO7Cq0OlxHrCirKjbIxFovyKjpC0U97VmHFhWsoIrVH
+Klea8cH/Sm/RWPtHWXbAjHzE1rP5l3m8x44tjx3bZcJwU4ZiroD+TTGDIPbeurfDBiYsaUGhQZh
TnhF0c3NfT672OprlyVdl/QGPmwIghqzNz8NTZMgQsg7TkTS381Cy/qUpHW81cGVzxIYagK9x8uG
dhh97KWV7ut9Y88QpeS1Akk8a2ztdUmiuNFgTTx0+/Rgurj8+oqtP524oPVbyRvfUbJfY1fdFocY
9IDkG2fBG4XJF2kB8yHncjGUVMdPoG9m5WHYpUfBV3YF12O2Ho1eWGIwFeqC2mTU+Ijq/QQq3FGB
vAfC8j6wQgighQ6uDw6vGrp1Uqw/JwOws9apKl7HcNKjPNL37oRc8PIGbllYQzgN0JXDlF1QLmUH
GJ1lXJRRpwiVxb5s4pwG5QTVioH+JwxRaCyuFYkqZ9OAaVuq6yAflxtyR0m4oOzg8VxyK9JU9bcp
llI7ExcCwv528KZcOCoz8jOUbER1+M5Z0va2PdthPH9E+bVSFSxp8MJdgzLSZ8jc2sthdpo37dvY
A2zxlrb1SopU5dkm4+pGlcdNGcNmdKSEULjFUb7Ln/wnyXwN5fRWOra2yLi8VPfqnA0NxqShq1t4
aPc2VSfG0GMDrVKa8ZrEsFGq4vjkZqit7TJuj8fTJZ0DOCVl2pyOqifHLs3BMVLt9u/qCjULkOjw
npK2nq5ebDB1rlUsjBrRIMsFszTnnb6hBLszv0w2FSjKeq5AN8+FmJxCjBoSkxCumgYPPZ4AAuPN
ZSflGWBDe1HjuU/hL2kcW0L1YJAvlw3wAptlzS7bak4ws4loQ3OC0h67MbASlIAkSMsO7Zs+xAU9
G614/BgJhfuXxplsaRbRwAuCd4RgZgc+fZOav9F7Qu3xJ6XO9RlfQNiZ3LNc4Vmz6LGXqISiYwBE
AqkfeRjep40YDZp6zb1sQdnKwnT538GnzrbD1hWGNU3UW+CWlEUq8ki+pwstEIBTwLk5/MeF6BfK
nElAjyRe0qmAW1JRl+7eM73YNd0SacvhS3drhFxco/06bMryHOyYD3sZdQEK6mg7RG4NUgy7GSRb
kdGqB3wrDBTNkY9lLc91LuMahvpemuzLvoJYDr5mg6sDvfbJw13kmbbqy24w3MV/GesYQHhp0KyH
epYkGEQebNVtbk+1xwkH3poYOBkrtYzGFiZkyc72qPI0NtkZjjHY6V7GeLnNZ17knEjoGn25LMEM
kgCjMb9OpN+ysCeKwqtEEHirZJq/2mHU8ECBVYZ3w1H2KsgZppAzNFCsPV0zebNx3HBgUCYtQvDL
0/yIypwsuZ27WfaYop9hwfVkll1wI+3MgvcxqT+cxYSGc07XVLyYsS0u2kLmXEhpGuM1eOvZmflt
gmfgn/2/ToCPHKEc5fPzp+0zcGWZcaOQxGhWn0/h3+1Rro+81KZ3wHlffQ6509GbZSZ1ZY7xoDRG
nVTUYa518TV7i6h7s3Iq41ZQ9wSD2Z1LXBmPuQq6TiOX17axeUKurDPepIltk9Z0m+cQo8PkO2hY
7Mtheep7uvQlGf9ZBLgsnip+HhwANTtLbX0CjcyHOXuYQR9xUJzRER15woyWPYpf0/owYdwX7yKc
n8JZLNuYE7UKmt5S/JJEwMP+gutLnnAI4Tluy6py5ss0Sm2Ckwr0DFY2/5i70SXF7HP2lGeGSYSD
pcBzZoyVKD64ar5KqM2SOyX2BWmHxzuX8g9G3zFWB4lCcEC5Kp6HbsU3+ifphkvCydtUilerlBEd
JFOmQ6ra0+LuzSJHeBhLrL5+bwj4DQGIJkaUjN7VguaA1MNa2vJTXwVfxqDm5Hq8LWFOtEGvx8CU
4MlE/afCBGqKJF0beP36WxUqYxWubBE+1ZeyVXJ84NkHG4Y3vlnu6VVEs6MESCy9W2wQWM27KxKw
rXs+etDB/aiKaGxmZ6oU9N9qST8AEUfxXY4cr89vM0O6B3HH7QAaEjU2Dmq/4E2Vg8U0QM8CeGWY
2dmlF0o1kGG4NHK8WqHZA6x/S+lK+uc5+pKN8U2DZoXLHk5B9pJN+rVXXkV0DTTDaFnw5kHcQ7AM
DGj/iEkKoh7u+bZ5oKKzEdShpobrOYNPetFBrDIff15kC4fcpL64F26jnWjFTmajf+Dy0rYR/9kg
26GayB06fXPs54yaEfo33w7v8LzgU+7QguYNql3ZsTeMHPTbPthWdpkbexPm4mRUWCgud6WF4WQA
b/JldsBFfssvbG7iAhWexYymiOZKBhfiSK3UaQAu6EGHZjCoBdcNJ+Q3nWRlgnFMMEpKRRHAhBCB
uCjYTfO9CXbHUSw4QyD/sXXPi2HcUR2lSOxUfDK859I6ANoN38XvwTVJC221Je85LiJtuf9qZUwO
MqoFpoACfKp4tgK/8iLoSo4P02FyO/sKjatN7FyZY3IQtUQxJw0RbQ1SPHrDkm8qyY19cJ9q71S/
u4sO0nTkrnLz3rMyyyQfIBXps7mC2c6pPwwfwbZEWaN1Lw9tkM/RCeXeKat74tJ6ErfWQd2dhRgN
IzcqKHBkzI0y4TA0Asj5+4meocN+hqXUBRH36SGz1m55dcytLV5bo198BWgjGisKs4W1sAata2se
wzx7mw9cteKtU2Jthwm7cQpaox5n3LNweS28BGrdsh/tco+3oM3Sx9oSE315m5nloiyIvh3V7gsP
xknd8Zqa5uY1a22LiT8yF4YhVVhVdKRSi/Nwn3gJsRVH9Ao3Tj5dMVC8dSysTTIhWEHfJQZNHo0J
4ikoNMbgUsF0RHGXnO5ZM+8Bagsw1waZIEx1QZdHCGdRFkbLDEK7Erg+v3WUr20wEYe+PCJ1EhZF
i7YB2mbVfSSj43T2RPRnzJFFqaDQv+BO6TcRTeP6vNfDt/zDgftBmUOX5NpYiA1+yOQFfvIxPww3
qpv6YPH1S9Am8cV6txB1tXK2LC5OQZlBnQNp6u2Epnx5N90IIEBAv/gNn/Jq8868tsZgC9pAEYYl
lndSfoysWbGCB/Gh/BocO1fxkkM1vuPdbngBaTIQs8TdJGQmlnj2yMCt5hCOI7FD41OLMZtKw4FI
VYjLH6ML0sRyJ9wVuxwSZdDP2wsPjR1/A628z7uzbp7G691lkGdok7qM0UOGRCbcaSDAwiNAgHG7
ek/7eLh3ZJ6zmgz6ZNqoSvMAe6AkhghTs8eB7NWO0VtldzqS+ZV4DhiwqpPGoilZnSEBCPvJrkFE
QybOKDzPAgM3eiuVipbBW8xAkRylCgNLjPuQlzlxYJQtkHdFqucCWgY9zDBg4Dj4oIMH1Ytxsjfg
0nRTJzpwUY5zspsMuIzgo56EGkgK1UMqYYtuJZAWOrqPEg6XQmwznX/2xrPCOLgcezL8TKtnlzh4
kWqafTDkdooZGEijubj+C4mO8YcfOZJ67gV8K4ta22ewRss6ookCdjhD/w5o0jFhgBEMADn2WLaX
1DqAq0tNnZpSWu/4lV0O2J3Vy0sSR42p4Af8VIUD5c54Kw6fQFWOQeLGx3yGlaNx7zU1kPW6mUxH
KjLNHGqYbV0ITD+Obm93MvjHnWZfHkrbdIub5TDB5TIU70CBel/sFMwH4dHun7/0uPNy+iKB2WtG
MNF3M+j9elCFpj6e7JJDEe44t4PtmKKMGhilpCxcL3PJqGrqsZ5gLduHO7AHL2gbuUUh4FgdwCif
QENpsnuO0W24+G1TZdoqxqFJ2iVATMnFCMr/pxrU85xlbafIzyZYR5YKIUoFLEu1aEkFQxSPUDEO
XepIAKcAM2wVeLp5Zjm7eZKlWGXmUak2gZ5iZY1DzcJ9VcjdxZBFATxJNr9p5D/Or+eFMp6blLks
lIX4a6GRnd1TYosZE3PpPS9OeLvKHJYFiKrACgZjc+7LOZiRo/fgfeUE4zYGPa+IOSErEI1LY0OQ
ekyqaxg6OhaVwZKK4A6dPwddGh7F2uQcYPSAOr+/PdtkEvS6npZixDiGJ7TzsdB1DOp8JPlXxRjt
Lv3O8U2ekzCnZYtJNrkTYYz6JlWBXhpfcGOb3j+m1Od39/Hije74yivHSdSzYsBnM01fxGxSCbpR
zproBl3aQAZGJHMCxRtNiSluxztdXSBiQwcpKZ1o/JDtSrT54TThZzf/karipZOg4Q0COsx2Tpoc
VrWM7aRPrEoF6ZwKI+eO4uVeNh+4CeN2QvBsjtnMIJQk6DxScxII/wqAST9YafA4Nx+7Fh2Fk93g
NaDKEkfKC5uzzduu82yc2eYhFpuspGiNZ8kJ1y5I3bZ+itkHXD8UD1pBVyhjbQf9b5uskBnR5qgB
KzhaQ4sP2nuqAAmudA8JyYMSfsAInjXvr+gk5qyUnYBX21kQ4xMKgFQAchTDqj0H8kSvruE8r5O5
8siKEWRtQ6MENQj5GB/mhxyUdsNr3wU16dkWXf0qIqVRzlqDwJYCccswhm5bbotvKfEu+PAFpxlc
juNsQ8CzQQa5lTxY4iQ9GZQ9King53hvvcPUlL24oYmbVYb/5zxg/cfh9GyVgfK4T/q5REaLjkYV
Up4vl1n4JOEtk+erDI735ZQo0YRl0rtyrzrGe8MnTp/dTbvlrncWNzIf5h1Y2Tnby/NWBoOWZFHz
rIdd2ky2OFNzTxusqAY8KOry+yuikmeRgSGxDdMCvce/LCZIRn9bbHX/ivYEDvCxbbdQFDBzWQMO
nLQGf7aIQ2uQtohfsb7tA+W367Dvq6g/VJpWwFp/UA5oWKNPY5SRAE9jwX56pNeR6zaW40Lsq2tt
ROgOjWAY/GS0IAHdFN0iVokcXHuboS3XfxV5NDqiVoAgM+CTKEspGdRxRzSjC/pBwEweqUWen3Jg
gH33K/PeBAMZzo8J8g+ghEGb+EhfBFIIPVlJeriOGZtnlf75Cu2MdMwUMZHwLSGRhTu7EPFIAbfz
t2dvYYEmEkhY5Ng+LYqsAtNspJ2gTnMcInRaleqby+HOWw+DMiOIs0sorQFlmttyVO0x+XNxVMYf
GEAReuhCGhQ56WE03qHz1l7urj6OOGDCUooLYGGTZpDBg5Ld7pzZzV3FgL4iZh8xNyCB+ea1lY7n
L8ZkMuCiTI2YVvwbJ/AxfSx+lg7jXQwJeIzwKBZobh2Qiyg77lMDjaTzTPW3YYW5fDZyQMaOXj7p
0fviTBrAsHLF0cszyFxFezWZgxaicqf8lGhujWR/hPgQjgYoQIM5dn/ZO3kJscJgSb4oQzuoWOFZ
7ZbbIM61xSQyS0DqZaF3mTNb/Dox5wBSGBhpxTqTW0yVey0a36mvgKwICZp2TR2KExEKAyioBWFM
GiPnXukuXpF7uoeJxT0UB3PvOmUL7k4yoFLRi7wyvG4neatj0GWap6nD5NLPr0Z30iJ3xyMV8r6i
pMf7bEymogkJhOkCfLYzF+G6IweY2WKWFqptYtBjIMRQs6GHlqk8XA4ujgW2dKUPWaNGBXZuEhoM
6T01RPQuWzi1bFwAKJXBC7EQxW6pYULxaQUpu4/90zvI/d9eZdlqVUwCraipk//5l+G5N8va28rG
1I7007zCFu8jMUABYvWaQPn2p62udyXfOLR+kDhQcnKh2GUerkiPOTCvMogRgskN7+UwSmXaJ9lZ
bhYQy9q6LzlCdLiit5QTxCoDGE2QENLRyt+rB1g4kawysFGCSCTowld9Q05CpzKgURik7ZYSaJim
b8dgpymP4iR6+XLXFC2n9sd1TSYVyZCLJOJMv9yfNx9sbqEM+iXo3lBSc8ZLqgHcamOMkPv/KjKs
bDEOMg3tMksB0m5MUni5m0PN4RHCEV51gO6eLUccaNzex5U9xj10QyexIWBteCr7NUP87wXxinjj
7STjIdACDbMgfNVO0o06Q+TVwhgH6Ssl1eJURsFWJU4tpruQPIyJ4Ih173DAfxNFnk2xrQV1ropJ
iwZJEJ243XG4Dw/xdKjRmlI6S+/wmyeov11YmskcNqVWRsWY010UPhuh1xZepXz6yzUx+WhBcJnR
R6yJPmgpbgy+hxE8goon7kKHxy67XXNa7SCTkU6GGlD65cELvmu+CD5bXDYhVwdz+vcrqs+bKLwy
x5w1EMElZqfSD3YaI3xZp7xqaIPnIgyESBEUNqsIn0z0Nd8QXMjU+cVNvkdqikctm3dh4jg/2z3Q
lj1kHSbs5zJD3yKxlfZ9EnnQyeVcWzYP7dVGMugxmk2SmXQjdfOgto3Vjh8v+yHP1RnAKI02jpUa
Bkz5a1TWVp2Krl4r1mUrPBRkGwaiIG1IY8DM2WnyyhvR7z0zROYuW+RLqbWV8j9BXLDuvizjxE0U
J62Oc/IVZ9flsIIKx0tbfSiOELz/N6xA3iCtCqrmeEVBlX79/wZCkAq9NBjmRhyDKQfkG7ppgwOp
TQc7MI85mPy0t0vQcJKOy85osDNzQpDU4C+GuVD30GFpF5Nr9q3N8UX6/S8tioGKqJgxOmLCCvXF
+Ga5MY7yIbi5Ihm9fBobIpNrlOICKsEYnniW3vO9/jIAGuycXByZOmgr4Rv0PMELmLwzQWljzrQZ
zhUcjTd1tH0jW4UZgxwYmRxrI8PiZnIYcpCOLm+rPrLq8D5Ha44QSHc6hLsrXm/GZg68MsukHWU3
GYKOUVkPnStOWrUzHoq7W1IWH4se0smNOpQch7mM9XiAehkEVQbGi0LDzoYJyHtACIWnTujeggMe
FIKXfZMTACcYXdWERTnMqqWAa07DjVF/V7sPSfR02QQnFTBOf76yESnQZ+ll2KjnPe0Gl4+ovdmD
tJcP857/ZsFbEgMhZd40U6XAXN+8zxqs6pAZHy4viWeCyTb6QtEVo6CeOH+a5Ns6e4/+Rc6X2W5R
fPa7E5/AattwLo7EKOAF8+DQ2dfWhhqy4bTOUPhgHbT5NaLLZ79xaotbWRSkkiQzdYYMc1AlKNaF
muPZ3EUx6cVCsojym/73y/lfX1HAQfQynMahhBY11NJfc2ByQPHUZLvaQjXCHhYawIKCovGFsi20
n2jTXOaaCR+DOXjPNgXMsmhERgtzr+GL2u4KfPZIthkgDgYNm4mPl4C4GZNyxCqKW/pmPj3SF9ar
3js5Pnli61ltqGakLch5ke2M3TGPf9TQSL8cyzyXlBi8AM2OXNT0BvvaAg5vSQx61I0YjYoBg4Xw
OCy3DShbLy+JZ4DJN0YTKpEV9Yom/gIeT6sKW44FHqaflPxWnyWsMikKTMQUDqmdvgsPNUhU6Cu0
tksxYTfrhnN5TZyE3pAY5Mi6bFRMevs/L2vwzxCuNQYzijBTjD6BNdrB0EAyxDcgfo44zqF89Mr2
5lVkMTlGaCx6ttDi/NlthVuc5/k7+6QPft7FhI4gfVOZbeJpyDCeQHF9zPcy3sGermjp4fgj+5bf
KOhIq6k/CjeaXyh24VDQiG1wrxcWREVBmcRr3+UkbexDvjCCkTfrcZTJ4vfFzMHHG1olaJ9zcAyn
qcvxTd4CGQiJ5iWPEgpSjde7UY49BdYn9mAPrgpquwhzoD73fZH+pRduFTL9UasQnLtkHkgEFy2+
0vQg+5ri1Xawc8mBTfCTvYqyRXt2UnZOuhgyXRxLfMY/v1zwNpS5xwyQSdEK6qNh+12KoUQ7/yWA
yQycCAO6knWa65wALNhnaL/orDA50obFBDMNzmUf4Vxs2bf9OYLIxTzja6kSRErMx6zqbNO4yQKk
WYqHifrL5jgZqswASlOOAijcsTwy3AzjQ5kcp8W/bIIHJOwTvjBVSz7TSs5rD04eKitM6UPQEgyC
NLD45zDJ8UD29T5aFKJGdHEhJOsjtHRqKS/D3/xGiqhD9hrq7mfMmFKa5bJMkE5psQQGcZCdido+
i1KOK2yu5NkMW8suey0rjUqFK8SRqwwfpUB4VTCtTDDfRc5mo1MDmAiWVrSmSgDFiql/blVzHxip
uBtbdXSWRHsTmzPx4tp4rw8Yn0ln7p7yFiu9BMUeAKqqLfZU1f/JjQ/5yNFX2c6BV0tloL4KhHiu
qQGKG0poq0/TDWBXBZUpaPIsCUIJe94L8eZhtrJJF71C+nwWBT3PYTMVS1efhMnSy0qzlSWCVAIU
UJRi4TEacHyTnY9L4rIfIWczeDlaq/W2QVcaZCgiHgxTHD87w1YrY3A+biYCFXdqRgrfZLO+a/S5
cLKhqtxFjb5dBizeNjKQT2Rda8DBgXjrR68SBsdQcmdWHvqqdcRQcC5b22RX00UNrxwqdExAf/vy
q9EB53Qc8dVmPBCAXe2dIDiUcrCSUSoT7K/tDMJI1MrmK7rFt8JgbZsJgyRZhmqgpw1qp5Jxm4wD
L+S3so+1BTYOFswrnYpxcjVAYCV29eaxln7o84+uBZpFyWFqfpTLXlQ+GENtxxg8uLy/Wx66/gFM
ULRBFekCWnWgm3OYlR4Un98Lnmbz5jVnbYT+iFXkEbk0JWWAEV15U+17CPhBrGXG0Fm9x0AMfw52
K0tY22PiQc3NpZsLAClCb9eUH4oAPNq1JYkghRcfJanjbCLPT5iQ6Jck7rMU9tQK+mEtqBJkXohv
zhWv18RcpSK8jCRdSw+HsLODsbnrEnDqG1QgNyiIpRpKaOlG41OVZbvM2sU36xESCtqEoZ90sceC
fIVEX+eaevIkZAFUrVAYs7QcE4iXXYr7uZmsqSOLkCUhPvevQv1PTlcoWfkCv3hDg5AFv9XGsAez
XAtRV9HHFQoQ4U18wFTcYURH9VXZOydg2Sdm0ijB1NK1jTqaSzFQCTIrh5Jhq4onec3hiubSrerU
eoEMCkHPSR+iAV9ePMS7dkTxcrAjVIrcyk+fdN5UziYr2docA0nRRAxToeYaB4Qu9X1EtWSkhzzN
nWaGSF/k4/2q+JdxVTDyYxe+E0fDLowbZTdyKSA3Y4tIKE6hwwQzUUxsaUM052JoouyofytT8FpI
is/x120TmqxpiiGaJtvGIgatBlZLHJ919W9BLp9QkBPs+Z525uvx7pXlVKznt1EGo0r06CT1TI3+
P3HUr40xm5j3ipBDwg/vExUoh+TYUsDJZXJ5Jjc9dbUmBqNEPW4nLca3Orva8usvmxi/ssWATFWK
4MfpdeSPw7xbsgzrUXfJqL+R9PtgSOxFFb6YQr0Pihkie90O/PZO2C14y2j2aOK0xCK1oWRj41Dn
vIbSzTwDpOdfxgKS1utliadlbHbyeak0K9L9ltRW3kCKSXcv++5W5rf6sCwc1YmCRmICWwbxsxSj
D4Z430eCs4gqR4FgM1FYrYpBoQXCgwFuI/i2WmtHbXwXipHdE5F3M+D4EMufgd1Tl5F+1/MC5d9H
oUmhYZWZaMsIZgfxtdY2D4/VHjJ5UB1E85zUiPl0xrSK6GJ0LT0AzhvwsIpOnF3Bw8pzRgZmgj5q
oNUMk6p5X2fVIZP3nZR7i/RBKT9e9kWehzAg0+R533Qh9ZDOG8TFMavYTWoebQbPPxiMyfWMNCbd
w/+JfzAoMzflAMpjWDvrEuEnMpdWRkT889IXw7yp0XP4OvTk2aJ/vvL7aioWs0uMDaTmr2urb+MX
RtF1McgBei9VMhOs61c6+G/fBt/SpfiilpjUZSJphK5eWHp1+xpvHxn8ENNobkAt9Br/uJSl0MUx
4FEucVtUKsIrjfZ5CLLYSHIuB/BmYXD9pRiwGEypa1pwh5yf3/xvxds5Bi2SNBfrYKBo8cfCD9x1
MZgRqlNYaidkYm1x13UJBOlXYgBDFBsllRsABpk8U/ymk0NdcXB2s2K8+kxsY0s9j/kUib/dvP1z
sYfNjyXJkmwoEsSQ2SdrJUw7Ke4FgC5oEIkDMoTaqm46jB9ApIpL17WZ1KysMYAhyrUiSMoJnJQD
iW6kz5OH4wRk87kNWb4JRLJ59HDFcyX9i88yt5VhBj8kiCL8vGsk9arFJu+vbLHZrm2t7DHoMYC5
f4pULPR0lgUfCLQe0dkj4vIB0e7y8SvtBwA9+xVL3YTKlWkGTdQ+EMtkgA8pt7F2YxzyHTQr92qB
3QULfQ71bh5PDg2yS5vLgEtRKhgDFsFPXlfBEWWve7kGB/JEbIjM3Ktxtxt49Lzbcb9aJIMxI1ot
ujSEyTOM4cb9dtFjZYvBGJmIY60S2Gp/9JnV7Ws/gE5cD45EKEDwexQ3cWZljsEZISg1I28RkQ3V
D9c+L+SdofmvOQ+ejbBv3MEUa2lKz4NX5Vqc6GPft+ukkMuoh7VXRh8H1NjH7T7VBzWoYe/MO/i3
1c0caLWTDLIMyixNooBIn5L3RYUutHa0mqR01MU3jMYahXeimd3lvPdLXgSwr9tiVhRhWsIr/ydf
kAEVXczQWJTB2q9M708Kf5wIOOl0rlJYaFtXWazDmKks3mKKniRUbhOrHicIeG7JgEhTFyIRc0Qa
BHo9TMz4TXYboyWBuOJOKZ2RJ2a6fbyvfIVBkrzQSrTHYmE9yGIW5zSE8ZN+A/Q8V42vcw4D9plb
bqOywfwRvPO+dasaJMNej7nu2ikzCN955JZf1aS7duE0YF+9q7YoSNHApFiGT8mUH8ZSfJtOc2LV
SuiWCnlVbvu8q+yjd9qCerSTYPBVkcBxTvbdu5mlPAkpls32AFas1iaiBelQq5cgHFpBcc90sqP8
cNlVN28IqyUyIBP3Yw3ZI4BMELdWH3rGwnvo2P5qmqYrCnR2RVatrVLx8tzQU2cUY7cNTK81Kskq
s2EHVtfUWuqE2x5xFn6SAS4RUUIFGP9lakyONAlGbwqTXvqR+sZoPo/ks96WuyXODvoMRWk9c5tJ
taNusXWtdYKCt2R6kL5wVMY+g2kjhJ5RMc4jXzIh6dTWthZKTpV/EFMIR8ue2mZOyus1OBc5Y4wy
uRKRZHA6EDP0R9vwJfFecUtft2X1Rvc7CNxDUar6WvFlDM9wgDHLQB1EFMiU6zCr3Q6gqYqhrok6
v3pLufej+RpiHN7XZbBOyicpiGRYjI6/aKq0k7iuthMc3sXiLCiZ5TE5U4NnhEpRyshPIgh8J6ql
xhB5Gh4vR+G2w0AugUhQ6NFMZhOrWZ0w99gGXlYJTgGJERUEnPkh7Fq7btxOTa02eHfZ5OkR5NxJ
n20y2yjWgwQ2HDX0Z78A16nyvvpKr0yyQ/nUFOnEpzZeQ5C/vaXPhpktJUToc4hHBF7X+U0KaMv9
Gv+6vLwzXDt9t19GznhkjSYdCiGIIr8FT25eVRYljX2FCTz/mJoJEkadZcgwSTKqZGwLX4RIex0U
dgXV8ssmznte6DKgIy1LpiZB/JiB536Zl15J8JGSfRrb9Bad+uZt0z9QfQtQ+RMr9cyWw1q2+YFW
Rln4jNVZGBM59OXJI/1blRxinWNi8/OsTDAIqcqpHksRTKjafRI8VQWP//2sHsBsHIOGAunKoh2x
cXJWWlL8cRK/xAS9NNMfa/FSQzrIFBQTyl1nQsdpFwpC0sKQGr8v50e9PRYjZ7M20eHZBEu5MWRL
ga6OKPAm8oNo32JtsCsZmiPpjRTmVrV8aZKYEz7bjreySS9Cq0y5a5VA7yY99NsKPIuUdyym75t0
4IC+bwLZ+fnd+X345V6ydBxGItat2BeRL0IAGIdJeoMXVVdrDuX+mnGlbQhcLZKJrjI2FFJnGkTo
y6+aeSzqp7EvHCnUHJMEEIivbWU0LNRQXbOV34b9joDudfkahpFTz9/NfnQvhzuF3DNIXv0eJvBS
SZrNMdRC8ALWnpald1XV2t3cePUEOWKpcru5/3zZ5Gasr0wygRiZSt4XNUxKzbEYbuTgGOmc57nN
WEcnFpEMmeiYYH7pSrlWtZUc47wulswlHdjdCh4Ub3/JlQ1m54J4UVNpNkK/P+Bi54xvfh5mpkc1
C/89zIprimJbi6P66uheo9zRLCdgXJO2LtK48qt6t4DutIi44xdb+c7KBFtRSXqEf4l5RyR2k4Mj
wAkemh2VVsk94aG8uewP5y5oisQAD7CuSIqmsCPOhhjJxbDAH2rxXphnqwxGJxVVK5EeBfkG6i8c
lz+vNkgvDdLVr4AmFiPUcFoYpA16OcZZmhn1RKiRHIV91DmXV3d+KpiiChoOWUEPsXFWk9bGjnSa
Mpd+XXwX5MbKkIJ0mW8a3BbE848GS9A2E9GtIasKyxSjB8kiG1KC/APTaBhK8FohtDQHNNh2I+LN
NhDfX17auSO+NMikc4o+hDFJlNLPIV6ZtI0157xG+nOseGmCSdyUcJDETFPgG8ZDNL+dyQ8xJ5yM
Z/MLPe+bxjxo9vkMhp1FDH2ctU9tXGJGpgwxHTCokL0aOKccz9jZIRdlGump76k3yQDYSAYrWGY7
1nmJ3JYlTdV1jUDznRC2XWhstKkCCTUsVZKzDLpd6Me6fcTsKmdJG2eoKa4t0V+yiqdpBJVAQwi9
Bg5OCWV5XAORLJJDvh/vo4MZvyaA1waZu4uU95KwDMi0kSx69WHZhR2K2JPbHK4I4C0XXBtjvDxP
SrORa4RVmaiHijxVcnsQC86ZuBVKayOMn1dmgmeObAn9RWktk2R2hPGly9HKWQfb71Pmi9SaBJvW
JJ+NaCdogT0E3y7b4CyD7fOp8imrzAo+V47viZzbShdxVsGzQEFw5WtVVQVqOWOjmuWHNqIqzUtD
OWHDNvbooolRmlrCEqK8dMC+8VERSttop7dh1/Ni9DzNfhE5bF9PoWDOUe/m0Bfmt3HxUIMube5Q
v5kg2a6Ku6Ewd1FncLbwvHKL82/lbGy7/ygNQ5eTuUa8Uqpd0N1FFr4Vhhr6o+zG9xInG9s8cNcG
GYAoKjMGO9AJIKBKvydWsJdvy/1yC+Hh3WUPPOeNYBbHYEM9pGalFmHkB6lidx2Jd2op/FOqkbNU
oWCliXobp6kNpsl3DRrnOVi4GWS4NJs6jnxTZRPPAFP887Rga4uA+OZ8m2S6VeiRw1kkzwyNklUU
1Fo7JjnBsUi1zbQvlMdVbK3WBjEGFPCK4C1eaHdDxXMcGlwvLwtwnNXq6M9amU1B02KWBQ6vyZtd
tBRDqmnfIcdAg3zujQtXIoZ+q0v2GL9R2joRFXUsfaJ8nZpPKcj/Y8gK41RDePAYR3h7yjgOuNoF
cS6A88vwVjY+G4EX/zEbEvXN1f4xR4keNCi56IDgtIaejXyjx9BEiT9xnIP3lZizZEmislAN+CCV
uqDXaPKE6pql+4XbvFf3f2eNzZ7aPJYnvCrTclEMLZsT3bz+nkqLF5lzDd08Z3kak0EFNUjoyh4n
QELFc2qvtiNH3FPKR4wVxNxq7OaB8/zNNPpzVj4/lWNXdRLMaXq1m2vRbmr5LWcP6U++4Oea/NJG
NWJGaZCE0Kd9KxQfp5v5vt4bN+OO/O33YqBjyqZcLmNgcQPOacnNnNKGwuSj8H+sXVdz3Diz/UWs
IgGSIF8ZJipZTrJfWGt7lzln/vp7IH/roSB64LWvy29TpSYandDh9L7b255sz/VGTueFxJuCxdBr
te/VNkbw1JRv1EG/mVvTo1V1IFbnDCk9D8n0gIqQHwzBTVNUqdOkluVQM30cElmNVHaVgjlJACe4
TMlS7+EjdBea+Ngo0ZfrdykxWaZgRap0ZJVSBuE+qOhODZO/bYo4q6eIHpU3cZD996TjSwYLJiVK
cvTnB8hC1MXZXlonKxN0cr+t8sfr55LxTjAqTdSmwTAho2LUk5OzfdS/u05AYn6Z+AqjQ1jTFAeJ
6IdRz/0AD6PUXvw/oyIYD4LWxKCh0GZq3ae0f5emn5dhlvBqoy7GL0VHggavL4b1tC/1mdDE0LMF
OtZhI5XuovQWvuUD56ajLIfZQzX+MJODvCON24nXduRCV7BV48yaOslxSRg3OIQMIz+ly+YvvA2g
cSbsp1hqGfrIdmy3OqtouypDs/XsOeswedOxdacDt13N6Rds17adBNCZzbDwl4h13WIKrQEjpPyh
+W8ciY3R+1+KIzdpWQbRbVMFPouYZZstu7AXE0n2/39aYrot43NwQ4S46rv9b93g+Mv2X3IusX0p
tJQ4xwzK99BxOtbP98X3a8hj8U1biFIFkqTMMnWxxJjHYaHpnVHuS3rKGs1lIeBHjQ8UkBzDIqu+
bdqPFTHBEPZloZlhidhqMCw/0+1dMJKD1k0y/7nBP4xCqzbVkWmzmSgXXWlk9jQOMZKHVeBUu+kQ
7EwH3XMV6mKyWfCtp9qamigZSWAF6cQDfX0/1i7BHgNs94r3GVYIUXfaR6deOmYmOaAoIMlYzPGS
IaD778EIdxqCvXpxOsFelSOp4kkHLxV2mxaNy4LWwSIFR12wnvA+Cu8bTZJr3jLNL0gK5mqstblJ
S4h/cqzyZ4Yqblm4DeYjnwv63EpajTslzn92PC/oCmFXgKTfEKG7ex/qb2j5keono/uvo0/EfkFC
iLXyCXVHu2ghHfAyrWm56aB4Od6F10+yZfFf0BHCqE4xKzXlKUz++Pz+mv9uhYu97DW/EXUQoHYT
FAYs/BdX5yR9kM5AroNDsxVME3+MA1n8tJW8fEFCuJhiqKMqnUGCb7JjhxJv6NE+TdjQhVV2eyX4
LfuxOpJwS02WDBFy3qhy+t/9Jc+FGKdfifU3TOKLowkX1dfjMKO3GIg6/VOvhY5m+0EtU6iNmANF
NlMzbQKpeGXkM9TRo2Ihyg7dVgQbx7Jd4H2dQ7/3VI+msImyksCm/KGAoxsE1tdAM8TL6AoTuHEx
WyPnIH8tZd6vRxwWt0CihVrREpOmQ0tpUwLScl+j/68ump1RR6eFlgdWAx48Hl1goj6mPOLSgNtI
owPt9MLRl+yMqNArqfoNLujcd4MHnFY3muLeobo5u0UQxE7WG7MzGzqG3tEskmmeXqLsoCh+m4Qe
mXU/z4JHjP7tjLx/mJbJDdXUL5XCxXPxVGa9ozb5u3DUsNsp9HXYz0lZnIo0b5a8c+wkfaDTVDu0
hdLUmXoszPpdqLRPSVKcsnq6LwbzzuiWp85oHC2rPxCM+LYJ6n2WfgBC2YkW2KJQArS+sfZZTXx9
1o6jnu1M7THRWqC/VJ8iYjrAs/HHGhugBvMdQGecIVoep8K8qULtpNftZ6Yr7/WeAU/dsn01kG0u
3RLy9Q1xd7Z6n48sqrueR/SBCST1wkNdLZxT77rN48HDazGwKOqTjBFCBKWlXaBVk4IHejUP3/oi
MNx6SHaQw8XpsyV2zLK/r6ZUkjfl+nmNqqC/KZAKl25sy72hB2+jlDwU5ccyah+tWtY9uJU1RW7q
ckDh2RpFahrMSVnvZ5c5w7G+bQ5sz0f3W5m92DLpa0pCnFZpgNPBHoF6v9iO6upu6k9fio/TSTtp
yBmlXvG3KWHjVpSxpijYC60c5rFtQZEvRGz33aEDaDE5yPb0PoNTvrouTWMowBqaaryqHPD0YTTA
/9ZL4TTH6VvwV+epbpYgTwp8D7/i/YmJw5+BJfFK6/3k17tIvu1+02atvkPwaFGC+tFCaiAFtdFj
HdnHZgaWYYBGW+RZGMXkjEWduk1PzKwcjD06jESH6/qy6VWxzOgHLwSFUdQR6/x62M3k2B2x8KtG
Yprv2gycuv6VrOCmFVjRE1TFoEo8xCHSLkVZOWw4hbHlSGP/bSJ4z5omghFbzDwOnVZ2jQLGts23
MWgcK+mdoXi8zrpN/dAuRPjtruzZEgZdZcaI+Dl0nFGfg35/ncC2/1xREELgfuiDngbg1e+0P2y+
YOwVNUEaUU/vJ3V5jndmX+HJkNI1b1oOfIKmBCf0mGT0WsZAQfTMpkmKgBeA5moBlvb7JJaYMJkY
CLLWjBmtmAX+pdr8tezJx6HP9uVEJWR+okOWSYlho39EfGlOlCGOMODZKstAqNimx3Gyj1k4nLVo
+sb01nLjpm9cdSY7Q6/viFHD6XbEuS4v28f98RniE5SaZavNBk8Y4/YC8jQ0nRPLa0sbyQJiaxcy
gh9v+lrJlhFxOI/qhm/ZU8Y7hLFKRHFTA8VJJIVdoGcpR1lG/Nl5v7bbF8qCxiWGNRJlhn+IME2Z
PqJecojujdDpPxl7dkfe8Y3arafcTn7hjwes8fUDhFr3HGO0k/B6W1sIUZEzYeR1V3ZamIFdTtB+
Xprl2Kl56qco6Sn75TOgdvetrCtgk+0rgoI7tqfcwrZgOC1tZn81+pR6DZkeQkLPRVkrTrNkMvPD
2fmK3SuKgjuuGLYWxHNRP+cXeG+ZjqqsO7ns1GENO6Myll6n96otWy8iVkYE9Hg5TPUBrK46A9B9
7b1+QDFR9jzZjDZ+HI+J3WzEikdgtUJdWPS+srDFFmBEdd0dRxa7aXs3BTehLN+8afGIYaAWyvvn
xCJLUyuamqh9iUdI6Vnl5677dt0EbJsi5Ft1FV3HRBff4cg7tGNmwhSNVYNeouI2nP6eqnH0GqYd
2lRBOadxrbB6g+Aj90OtPi6dbHnBtqRevkFwJKGm5Z0eo5GuGepz0b7L6ejkduewLvTnWdZnsmn1
VicWvIgaLnGcojNs3y3t53ouXJrnvkVUibPaDPExsM7wctbVV+tdwkWr0NOHpvTKPkzTndoVTmnN
DkCQJGqweZ4VIa4lq7BCgVAOywSxJE3kWOM+NyH65O11Odl8Jq2ICJGFOS2mrvG32JLCzXfzvg86
fwayUR9h3iNRHTvM/eskXwPOIeuFmasfHBTEoigWq5qbsd63+XAbj1m5Q/MephHZXTmnvpHlD3Eb
3lja6KlYAGubyVt1WR7HunxY2sC3yyX1m7R9b2dAoauqx1DFk/n6J26q5+oLBVFqNKuuG15JyOOD
Nn2px0BCYNtrrCgIEYmdp9UQKB0Km1g6p/vpKfCCd43P8cvZQ3ErG1CSCS3X1JUszVURYN8trtmq
/mHlG92a3ZFSb+4lg4LScwnOCYabJnmA2lKHfcUROlo14NvzMRTVA8pbdZO5eSF7uWzls9byJLin
uDYDNWmeaWo7jCD4tHlrenyNfVsBAzJz60AS6EnkQ8TJWOakAxoHckg1NkEH2d3YtN51CZQo//OL
YHVhVqlZQR6gCq8XbxuMdVdp447a++tEtp3ERQqff19R6ZveaoYCtoz3H3+HwUA+CuAQEYDpNMO9
Tm7THayoCbZmCKowZyXuKQzfmVnvpmjZJXHhFO0Hc2mP14nJroj/vjpaPJRaPJkIThXgn+rRXdd/
vU5g+4YM1BmRYbKRTH1JoABCJkEbLSynMvjYB56caLNIOLYZmdAfNMQKuwVMYYye8NaEOfkQjydN
3femT5JPI9uZSX3OTIlzey4VvQr1VhSFmL7WWGNWI9JmtRHcLWpzn4TT5ADg77Ft2k+0m0ZHDeng
JGPij9hauUQasKSVNHOIUZ7Cqd3nRjY7KWkP1LQ8Jc0fhzB7QIuIb9bDvs3Mr9RIb6gRnSM9/dgG
yWPRd/cVulwd0iCHP3fnOZY12kvuigmuVLdrayxayPnSvlECtKKludP1+n+F53v2a5fbEuU7LfLA
6pBB0aoocVhxY+qfolFx41yxnSGUxTs/0d4LPUHE25guUZdCAsOyO1TD4gTGx7I3/K6dDk0yOoHF
fKVrDglJCixYmG/qfJYIqIyx/PeVllFltKr0ubw/HdoldFvlzdxKy1f8eq4JpeAskzFWsE8MkVDr
N8eWHMOTnvgMLRJYpRC9VY5SqEDeuXKNoOAuSa4rSlFNNayvdhqx3E7PQi9THpT8i1kMfpx+atu7
Ih4knmzbQF4uVHCeebjoyVAM5Z5kb7G7zVEBbV8rh0QL/Sr854/MFxPMF6ChiyZTIDxTdo+3pLmc
Y0OiD5vCoRPT4nM0BipkL4VjnoshypIs2le0dlnS+VXUYtdNL5HBzdhmRUaQDjUrx7mKNSRPgWGR
hsMJDzqnxwQZU2f/OtO2SZkaUSleNYQJGl6mQR+AFDrN1dKZ7MFH97wXjsYNiSXTnJvuS79QEnR7
NHS02aVc5Ku7ZIpRX48lIaiMgnA7FvJhic5DwtDg8AOJExPp6iYZv4SraWekRlmPKJfvYO1dbIjy
k11xH/qx23stivkO0olyTBzZ0QT1VVtVqViH8KwzgNeqhuF9zOwbTdOOS4/4BnW4xLGD9M1isDPw
7I8oAfjKXPnzODEnrgfJXW4b6tVlCnqdZWGdlxrcOG+4pakb+jayJ7O3oPbnFm4pMSPbQfiKnqDb
vT5qUTvC3QElhCdweb+tdtd7s6d2zwncXBIP/4Qiuuf5IBvBk/GlqmNNBuorKjK4PEGdRA9ArvYs
pIwXvyD3jYvaqKRCtG1bLgQFj67W9YiHI+IULBJyB0ode7gZRlui7/xiXvkB/UJF0PdgSi2jj0m5
V9TuCIBV5DMH4O5i1wOPWvHqH1jaubGFN/PvGJoLYUH9l8FIx4g/QO0KOZOh0d9mfXMoVPM+algq
MaCbUebqlIIlqMKM0oCPxVK41ZQ9qYy6Br2t+s6j/bHoUi/RdtfP9xOVuBxQsAxZURu2TWEZ6H11
1P/iAHw8o4gRdeKkniF5lm4bhAs1wSB01WLNagR8jqJIPOwpd3RZVmjTda94KKh4jUUESRd0mHuw
jmVguX1WfkDX+Vjru0bRPki4x9XpmlwKCq4PtKga/VnB6W45Pk/TTS5ye6foZBaehNpm+HU5m4gs
0MYsVqoaoQLS6Hu7BfSH5ZWALsSWS+uQnKLq/XWCEnk0BGNS0CnAhjzMkBAdy2rG2rE4kOH4tz2O
mMFX3VkfbxVD8vLhQn6FpSKqQF8CXpzwJp9CDc5qyvwk77AiQ5pL37w6wNLaBK3GsInC1ZVWaS7B
iFaYZrKeBiN+LAf91kC3cZV0N5NJz3E6nzQz/1wboZ/GwfJbmnf5ADF30SqNbes9tJ3f5vQNyfXz
/A3DawBmxDyQLLe+qXmGCXBPTJTYlAmahw0DDWbimxjAF/QcdsadFbdP18VlU/VWJATVAw5dUdEe
ypCOGNHxjfk4FOc+fEhqycTndhl2RUm4u4yMyAXMz4XR9dDHrzROb+rAhZQl9NZrtFbjKcahFGQX
sFbYy7FCJTKVcxY9odHStL5W0dfrfNzuKFnRFPROSwcr6ybQ5H11/X442LfRIXEUrz5IKHG/+UrZ
VpQE7421OxGw5LnHAcorNkKfTRSZFbdzmvle9Tqglu9kvR6bbaT2iqbgy7u8ClHlSPgI5XfgNKwA
DNDjQN4ae3M3H6ZPke4YEtu5aVVWRLl6rN7HUa92cWLioNMcHNEFbJHU66iskXpbyWw0bANa5jXG
kBrZdpwyBEPp8p6ynaXKWmFlBARvHUVxZoYzJKNh98YYO4N0EGJbiS9HEOyEEjUxoHjgPwuq3mrR
7FlDNblqk7wL5qZygik0Je+fbW0G4hw1gWynY2Dg5d00VFVj0iBDqNLWJ7np1aW6G0s0Bbb5rlja
JwXggWGQP9Ik9SqlSSUfsMnUFX1BCYqpSZWywa11QIkZi12XyVqnZRQEka+ysjS1DO+gOTsvBMVM
O/Qlmrwp4KtD8E9YCXg2jQyCh9jgf0+NzHN4s8jkApwDtX/eLSJ9bGy60BVN/k1rmiGbNMQAvOL+
sptZPg+x/bBZ0RIkP2NJEFsUOb3GA0oC4BZR3VcQqGJ89iuv7gd/X2eojJ+CHrBWwbSWhYalSf9a
xqcwD10LqbzrRIhMMASXmbFBNaIct9YX/bvMNLx8KnyzDHbhoHtF0h2VpXpE3/N9mqUPw0L8kJBb
bM5+Siz6UVend1UX78KsvgPOrYu/ccaeqhNTy7M1zDvWopV2iWSPaM7pVz4DxXk0c6oYJNIF55vW
ClFIABvEb32szro/HWI3t4B0NqFJTY097jTKQ/5bddgLYTH87RGBjoHVIBwN33QBtgz3FLuKZE0P
m1cCW4RtMagpk2fsopVQJ1HBZlagc7Rt/+7qxMmnb9cvnd/pa/5dCAh3Tqa8JnmFnpmgBKJePR6V
qVAfqmrBulMW1v5gTEeUnWTIZ9t+d3Uw4d4YVuxZ1Eq/VwSHb8PD8/jvKh2BzV2SWF7CS3HrOlU7
rHJFwn0fItFDuidFf3udlzICgusIEuy1IxYuq7K+9AT735h0yGEzRGJM5blTagMk6KWRA66zMQUh
2MbD9LZx4R8O6KrijbBK7CZ+f6DEvX6qbY+4oikYO8Ue7aHgYI+8CbZ54CTHXX80z4UrK0hvc/By
PMHOqdZiNwND11SlEycqvjXSlVGblnR1GEHeAzOiURbkvMI+8s0CHknONvqyZi84d7fKu/IcnZR3
1zm4baMupxJkHbG62nQc/cAm2Yc2NG/sLr6xk8CzjO7wR6TEMYfeLJNgTCo0ZefvLNJ6DEgnATtZ
0syGhI8iQIzZR6QpYgiFZrcoKVmYtTHdIBoer5/neSP9K/tkYXCTw5u+BoBrMORrJCYOZB/IfsCk
e3owvjT3fe2EJ6hXc64OdG8+dW5zl+/mc38w/fC+2GeneKdLvmVTOFefwn9f2WI7V9oK+97RxV8E
Z7NRgQ1apN+un3c7slgRERQ8RU5lsA20KwVZgSWStodSKbKrOzucnoKsps48dw+ZGt+lBTnYQ/yW
jWjHSdtOVgjYFNrVhwharwZ11dt8Ttyabof2hlQ3HaoBNkqkkhNvxvgrQoLOKzRqxmrEDfMxRdOt
99UXVH0Lza3OBnJJjVumbl16FYyNzCNsmza05KIZjqHlTlSXbJqmPO/4CwaS9YzXgJnnX8Oz2Zae
CynBObSTEgGJE719ZfW30Uau2stmP2QUyEv5RDG0rVreOp8rwSNmuT6xoZLdloyG8HYYM2IUXY3A
N0OTabRrclnA8xMFuPCJf8FKy3oA/OZaiLcxr4qU33FD+cABcEPJgaOCJJnMwXHGvLYxF5KCzuV5
UBY6z3D8m/t6BsPBqAXarorek80Cb5rOldAJmpUPtGtHtO3ty66r3ZlNxMl0a0+XRdbxva3Dl4MJ
qoVFJ6M52iowSu3u49wnN3Gj33cWdcloSCovm1psq8yCJvPdmYJfzZiaFGYFHqYNgIyAfVbUu6B/
3yizl8pWA26r7YqY4FAzpUgDyrE5ls5YnHaImTOFNsboDNWLAuxrDjFcbWWPg9r9VcbsNFFd2max
qQmXbxDhclg49EvaAF5MPdlA3iI9xiEUFx2L3zvc+fixmUoGg7eVY0VUMCKaMpYFVi1ySdV2L0p4
HNcXRUOZhZRcqwia0wJOcS5GaONC62OrTrbThPUbe1SPiVKeUMqX1dK32aoTJPEJ1fRXA3pVM6rd
jOl/S5nP8VLtsyaQiKqMhKB/xqQWtjHhTJXuWy1AkAtZEmlTw9EJ8O8hBL1L4kJNaTnDEquVgx1H
JZZsZ7L6nOwYgsYp8xKPI3b47RdrX/eqSyoZhZ+I2+Ucgp5hFIYqWlqjJdeP3mkeJvww81Y52n7x
y50VOsnnVhK/apsm68I6cUglZrSvWQCSnbcA+6TYtaUb6pgrMB2yK3fFLUuw1jnyI4lqbQv6j6OK
YAkMU9FqGk5Ad20fW3SMFH1xivPRq5FhnAHffz3o2b47wPXbNhDgmThhGPdlWzQ6Yh59OdntPxaV
YaBtH+dCgH/AyosaDDD5y4h3YhjexogN6fKgNeGZtIvXGLIF3LLTCP6TNnYY1TxvzxQMLinjXRGo
k4Rj28M99uVEgtZmRhrUTH0OEyHrSLlN2CjuavsZg+r5LfTMBJRGiHAxfAudHl0+kxZ75UdUf37L
ga8+RVDvMWqCTGEI5Rabw76pTsZ2tPidbMWKiKDeYxLRIUBDwx6LCJxYM50ia/3rUril30hn6wYF
so9uovr3UkqSxhgVPLx4+ItsgoqOkNL9noL5RXey5blBkdm8N9bC6KXAupRNSTHayG6zNLNdUs+q
pzVq6ERUuWNkTp1BS3MXKJM7o5gf89S+7QCyITn2hnK8+AiBtaSta2PgIxQ83it6bKL7ty1lpp7y
IXPsfb1LfNszYk9CesO8vSAtcDxugaPT6Uix8o6Y1vzUouvHuhl3i29Zj6jljR5EGPhtiazLequ1
YkXZFre95lE3MMahrICXkr5nO9ieY+fX6XvVS71wJ2u/20BVRxj446Yx2P9StiZg4JqMF4d4YpYj
W2ZHxeGY6ijoYZb6GfcGfUfzuZX0F26fVNN03o2HGo44RUWqgXSwFRi8xZwYUIyptxyeUYzZvn+I
TqSUqNGmOK3oCZYpCdTGaHjLdzfajrXExyB/v+gP1nA/zoNEgDYiC6quaAn6EyesWxqD1/QiYJB1
RzWqXKx+kUgpvxvhQfSCiqAgQzAV6YxX2I9ncXA0b4zTL8FzbTy+XtASNEKh06IDyw+1UIy8WBnf
2uAODYb6Cr/N3hWuJXntbWrghYNi8zwhWgXYBWAHlr151w2JHxTK7GRDFjpqIMMJ3Upzr0/HBC3o
Bg2zoTZeCbx4TlLHrgDUFfp8bnrx8aDF7pLID71QZuL4O/zKDYqt7RXG6E0DhhUmTq2+dcdsx2Hr
WH7m8y+D6ssr6RtBwIuTCpmBmbZJNZgqEnX9256lziydX+aScO1M/AtWMQ1/eBpDiNQY6+KPVpF6
epE6uV47vV34Wl1+nclDEktnHza6vl8cTIhuilEjC7PxIskIttOpRXobt+lOo+nfTb6gkEAUTDkw
49ADZh6g1m6Dhn8HxarPLRkah1k6dYKyxaai5UmvuswJghw1Qzb4YzR5WVAAj2XCqBebCmcupi9V
qaROmCPBadla69A4PrfNmHhmkv8GxvGLkwmGi9rjrKXYYb2fjMzprclR+KD9JKtobzv9lcoJRssy
C7vVJnR8v0J5nw/1LLGQ3Da9lhIUj9A1ADAjccLVUueKKRwdvWyDm4mwz4rGPI0Uh7kgd7VW3+PR
9vW6vdwW/QtJQTDVlqHzju+7MUegbpcwJwMgMCUB8LbltyBJSNbjn2BJxjDNVFLB8vcY41Am19S/
wQdIXJmMCDfWKxUr6tROWIVZLMUqa98u5mMQUifBYPlv3dLlNIK1WEY9XMwWdrHLCsdUEMp3u27+
MgzE6bFwq1tkQ8c/EcILReGSisxEf1GNfDYfrVztCknO81neHLltNC7UBKOhazHwumZMH7BJ8TLN
BLDScsLowOd+KdEZDJvAGvUmV8yzTr9cl0bpSQW1DvkQohVBUr7DanGQ9uWOgxADxPl4ndZ26HM5
pqDZdqMomlFAs9X2ButRnTKZnSmPncr8ZFSqRGa2cgOwVxdqQlhSALBOx6ZCXogcgamQeVl/V0eH
HB1iZewEjvEhORnlbmI3suYSmV4IQUo7mkoKhFg8W2wUyQH7Q/3elCGwbvu3H8cTWzBV4IkZQwfl
69vAI2WbOrRUbDeck0Op1ydTqU6TVSxu0Zn/XL/GLcSjNWefRWql95QCHGTseGm8zt7o6qx5SjIw
B4OMNUa9+/wtdmh/UbvKJxZ56KoE6V1SHzJdu9fK4Kho2FBrI/eqJvmnUpuebNqfGS3/CeCO7+3F
eN8pBd1f/2aur6/t/IVbgqmy4qHVkhBSriS5G8JmyMNg2YUIRioncRQ0GkyGzSHdUnuv2Cl6WSo3
mz8qNtpecmys7fFcxarDETAJURjtqAHo5oG4WAdhu7pyMyhAPx4nDE6Guz9jgGDQlD5adDMBA+wU
/Ufa4sWGpLN125VeWCwYMYDOLeU8g4KqN9gU2N3qYemH+uSbQYGMd4yOl5pVH64f6ych84WqYL6o
VdqzHnP8111zzAqAuFhekh+/p9XR5JB6gFXw4lxiyrafjeiwwYYdjQIIUdDxMI402nH8+zacfFsj
jk0LfzAPmBh2g/qo54WjVsZerQ9WEh1ILLnObbN9oS8+TIopa4zo5W6NX8VE5ix8pTsrUkIsQeKk
ykI++FpmOCYDHm3/2TA/Nd1/3wcOSAd1RUnQ0qYp2xAdF3wCKDgNlYeRRTT7YEZTv4lORi/Lq24f
zNDQ7mox9HAK/mhEzVohSJ3tW/R6W5pTAixzDDACK7M+P7mtCyXBFykK5rtZgJhv2gX7cb8czM5d
0N1YAhQtTVyJTnA2vb6wCzVBNus8HQZ9giYOyInXJ45t2k53nU/dEt1tiwyAlmz6dfKDnrgtu8gU
fQGKEyb03ph7Y1diGUTkmR5L4GrNt8Uu2vFRvemv8WiiJht61CH7+O4DeaxuZR3am6539SmCrEaz
UZlKxpPLNpLZgEKf/D6QRYeblm5FRBDTYIp6c+at0qN2WNBvYHa7aMJ2gfukXAATkBz+7D51wbOw
hS7zGPxvsweS2c5yCPA+x4Y3jtQoofaKg3xdnU4tA/ElR3cVhEfJZ2rrNjaRp8ltNt7M1B9kO4hf
8e8lCbFqY7OqN8w6HnekOKfZFxsoPtr80KFFddJS384UR8JAfusvFEIgKEgFiYDrk6Yh+tBOfI/z
ctbuOHa3dhtL50Z1GS1BOGqUhabaAi01K/hCZdY5tDYe1dEABEJvOuk0HA1LvenM/C7psveGVupe
hkXTd2HEaqdqE5SrJnKPpVoORvPhvfq0dvKWfUvK7o6w8lEDJHiclhzv+Y0aYCyfkXHXoZAdaOPR
6vq3djwQoKFWimuZWeZoWlI6XY2ZuInu0STkqnaRuQoNdwUbPw+FgYSyYny4zvNXAZfAckFmDQy2
m2oJNrT5OWGPSyLrVnhtUwUKQkTDcqxdx0awcQf82u7Gfk4FVpln7zPgjshGkKTUhOgm1KZGA4+H
1yIkHXd6XWgRTsb91iq+jtrGwqp60DI/842O8cl45AvWTTxarEP0hkliGYnGi24wiYOpnfoIEtu9
t6xzoEXOskjib+mZuE1Yncme+q6wQtxWdMOXt7MBEDuBR5+XtyOx/zsrfgUuCoZMW7Kwim1w0Ygc
c68CUjCqPMsbd0CBjZBH/VMREd1gs0AeAQX7O1ZGJo7PVmjFTmgxIWELdpJ4emPxoiKpvblNnhol
qH0rNT7NLHqjNqoXLOTUtaYtqZtI9FsXzFyZq/bCUtjwuMlcI3jKGknfhUQqRaeXUYLdSA2uzyq/
0FRzWyNztViKLvAqdnkpJbpgRZpJz5c8AyNnoAssnvYue+JbzkyX76a3hufd9CEgi//YoohL3dGM
RPVhBOWu9vSTipXXigs0cXX3/2G/dMGm9KwgdhyD2n93gbKbE8PqwTabVINo5OGtrTcAkzympqzC
L9UAwaBUDSSQmZAP5VAcx7vwZN38z6fLDfKr/JwgJKIpadWmjyzQIvtgn2NmZNnbewLcBZkpfv2s
fElJnBMJslDv6gbXxFu2MhW41fm+O3EQ1GFCsCezWRItFqekzXHUrKwHOTLdq23vR4sqeYzIKAh2
Im31sSq53bfGwWGY9AlTZXc91JAyTYg1Jixj6kMd18OZViTYfzQcvo8jlztbl4uDJMQzBJuxaGUZ
lNxmQHP/jTwAY/WLkQf/+ivBqyFEHlOVWXaagFp0o7oYruaeU/G7E29y/RPPiS0LwPw00OchKLBe
jKjPTVBg/lqtqJPtQE+FKVywarfZDzLIop/o8oWgoMvUsgDygmn93zBOrzsNnjXsQkvQZbWsOjpP
8NIvDT4FIsEPg6+E2Jst0zXJKdHu8DIE6gY10XsjGVcWq/fQH/cLrxApLeHFk+ej0mHLzgZH5erA
Vfi1gP7LUSRwXp5rTNogUHXQ4g0y1l98O6j9l4m2mA5jYl7gS7R9W/su5ARtL6IyiJf2x9Hi0/yQ
H0OXt/n98ZUJmt6nGctJnm6wUfpw/EmEfDmXoOdaqAVqWYKWRn3e3WDEQPTkENRR/0jd3IulN7dt
my8UhZjAAJiiNWN14a7KgJ7fVyesPntz/ba2w6sLCcGUEBbYNNdAIlbujGpvqN8wbLlYutOOX69T
4h97TQoFG9LmUzA2FvSalv3tqGH1aZT4eaWeaN/LkIpkEi/YkCTW27kfIIK0emOdEDN6PMUVTm/J
btrHO6nIb7uAH1wUaz1TODSjrsBylP6yMxWf7ZYDQT9Wnu94D6Pi/fcU4gsrSZ/ty+p9sbAcCSeK
E6p7DMeCXOf0OxXU0P3l9c71q5PI4bN/XxGj2mA2GTeMTfB+ociXtLIMEL+QK8LxrHsrCtbYAoWp
w3ESLI8tdum+37XHZi/LPkpk8Hkt6ooMBpnjuOSWkFlz7vQlmk6CzDGTbB+rw5frTNuOsi8yIZiL
sFNajQagFUwAHmicTL1ViQyzQeZHnous6xPxxkcjeuGz/jDKvpxIsBXRPIy063Ei/kQxbpaDdkdP
8I5SuycztZpgK5QAm95zTslWvd6nOw19LJ8QVbmNDwib8bGTSoZMxAWLobRqVYwJKGIVqWcyrPgA
uud1gZCdSpxY7psKII8NaEz33H9QL8GQSefkpTN7xImlG7k2z2SojJhEs6kpdk4GcWAqugl6YxwD
YhKjEUr2W85+RUNwUUlfLZpWZv9/DnhFS5A/XrYvow60MBTNGRhi58O/MeHix9kvxISbSmzo2jMH
AQgpxDIzmWwWw9bu0hrIPPqTnuy6Sda4tS0YKyr8IldKPGr5VHd1gczX7egTV2P3zxH98wsiz+/l
3X2yYwm2KTbSssrRQbPTm5u6/FInNxGTpIe2he/COUEw4iJI7X7GZenmHS0/hIZsdtF6TcFELVJT
n1EHVSz2FbhW6s2EUjZEzw7pbajQ/yPtynrktpntLxKghZKoV63dPdOzeDbbL4I9drTvu379PZx8
yXSzdYe2AyQIEAOuLqpYrPWc75qhP6O3pMGjy1cRLamNOa5rXVq/AgHfBcHFVZTXgZRrfiPFu7Kb
wRgSHiwluZIlVPMXVf20Rjkqc6PXpIA+1tevhlk96CqwikC4ESdmhNWLaLElq0DaWlLs7FeNM9X1
6zBnP7JCU92lp7k/dRKxU2ocCis7qibNAPiQuHUFnOBqBtA/kE2o01XWTdFML6TJjqVZejpJZluB
IbgjUPk8A9CHTlLpbjPE10os9W4im8AI7bpAUZqvajm5+C3oukbx7WRkryQxX9cFYzpKVkt2oUoV
9gKBs9xi3dg0Ylc1+kOXdorXFvnqIPuonCYZIw/LdK/Ab0VHF4K81pILZ26GCr+kjjyMDku7cah+
qnV9VSiLXda1wFAu32R8RgIHBZJY7C7w4GFhlg4V8FDgpbB9aqW7Pr/pFHBzWJnIV20ajA76K2xr
aiba2OcGo6nFtFJ1QQCv2PWeoZQamh0FdwSpUOWCcOvqtwEQFOjG1oJAHKMA4IFzH2lRhlZsQeIa
U9vIk+slz4KPX5UtpSxThmlroLTW+N2jcFIA6NABO0+T8XUwEdzffSzg0leAT9eSLapAGZAuc5lq
k2nYSycWWtXql0gOxr52p1K0myYSwgL6Ew+4RPAUVIcW45AErbI6HaDHyzgRmMDmYZ3own2PTjWN
AZzIaDmsD6QccONFYO7Mhs4D2fPTYr/gRJGmKc0uyXBaIwLLZfoOrB27Nk1n6CNn7rPdx99GpA87
1hNpS9IaC2khLS/VfanKN3kc7T8WsfE4MY2AUGIqGsGqDxcZ1XM4rkaLvC382bvtXnPZWlHmtLEz
e4BFFUYt26bwrzx+cAbj1maUaSinJcXqVMUrapNAU/M/1kokhDPqeIxoVEVQylTGL52EJY9Zquxk
FbE2s0D10hzeleHsOomKtYlMKLPSqLPVWnvu++gqr4xPma4eSB/KdpqJiNAuJyvZTX3/ZDyCNYKJ
VY4NaFflLiOsSkdHQtEVUJOO9NWy3MFv9rkODlhRfrVR6TUAd6mAoEcGMbDJo4H3Um2pJcsU471x
aN9C9h67QUZl5x5MRWSbG2/HmTguBMiKYZ2qFeKWg/VKmEMfd+aNZWEhSXEMX72S3HEOFMmuRBWG
jZt3Jpl/S6pcK7sV4U3rj6402GHAsBRTkA8+NPvKn65EhL6bqmLJzqCWrhg6340aK6mnJGe1oOY+
nQ27n1JQvGLAv//r46uxqRmW/i02XqKA7+zcp5BY7Sd8x8mHa7nPaPtijtJ/FMGld1GoWm0U4sk3
lbuh/NIMv/9kMaJPcIoZ4B+6IISk5aiSau0mP8J68wgSCnXwZjlyPj6oy9FGnM+pGO5yV0lnNpMO
MQxJSffLx3E/BdgnQZbafst385PYOW5+nBPNuAesiZJqtCIM9lHpYV1WR5ZCV6DVpghDU5AwKkCl
4ueLZKOIdLOb8P2PxkECFkLqWp9GZ/GlAGMAThkIa1mXBWOcIz6WTEEggFUa7hVbrbiMigR5arpf
MLzoRYdeve1cxZlvpH2sCeLNDdd/Jo3zGWYMsM55gTQSlZOj5tQdTFI77SJaXdm8sZZJLEMjCKB4
EOBQM9O6kFjuCJKdVQOWEZUir9RNv+jLRmCM7BXmHhqkQgR0K2gH6SbvHqaSotev4ErFE/ha6Bo7
hRnvVXXMnKUevqSZ/GRq7bdpLkWQfZe9V9gJIHfYl1NxHzh/0YGGMtN12It+i2aUnx3DXQM0sUhY
89wyTLCLsyX7N2Jz7s1WaW+E0SIj30POp00FKHJ8ge1v2QZ0ANEuoSAL5uP1bpCjqppW9p7MrmRP
T+YuxUgKiK188zDsU7xhxYtA5pZapzLZn5/EcEBa0aRIh0xyL92Cp/0NeGR0sv1wraGaKwmruW9V
Tt5WcL8tQwXgoYHM61zipA/DGqUGDvE2vlM9Fs+RO7DIHJu9agN07koTvdNbOiI9YUtcAGbSeYbe
tS/bpLXo5Oe5ryC1BFBb6AJsLCif1dZtAQZfOkK3silUI4jndazDEz5xmdZ0KOU8nn31fm33zbcO
fM+g0NFtOGzq9M/Ur4+iV1plZ8edLcCnQIUA0lRA0auckeYyybI8pLPPNkTHB7lyYD6H6qh8yu1r
1S/2hp+hUxQHn8trvbZXAuxUoeaiH8E/TGEe9gvFj2iwu+ZaOHCbFU9HVC+CPHGAqnMovn9sxhvO
TmU8iUABMADeyXuBVQ6BZFZBZBF/bpPIqfUDXa7qRJTBXaKaohZ3KoiLHawpkhWyQhBGjeLHxesw
LmnYnZN9LSJ84HSffRqC0GUDzdN1H2jB/LzG91Zui2vGW9Hu2W/hUqM5kbJqTq0ZDWMjUDHANtr1
Tjnov9by2cgl4CeguwxIeWCQc8+k3hjSNCrS7Jd68VPO59BuB/N7oVerjZt30HKNunFTVa6x9A+z
pezM3Pi+ju2hU0PZXzLy3CvKvTZY0zWIEiLH7OT8+WMr2LhyqMjhIQJrr2JiF/rcsxh5I2dlhJ+o
xqAH6wNA0P7+OwcJIFQlhoyngJ+FLEkBSrQFEkjQ71n1t/XiXS8cst4yZ9CWWxTvmUUAgHWuSGck
AM6No8WnFKzHVuoPmPGwjUwOwiwWzrhtHhtBeVllTpnyINWGRqdenYrF7y3bOJR+hbjOjq6Vws72
yrNql+BWyYn78bfaSuxVBaAdiBoI5L4xeJ48PNi3sOZxKpe3sYDS7Y6oEX5hyDxvQGlPiqj/sXGm
GiHgcDIA/0g0/nFdQnBIgaES88DFdKMUnaPnSjC2td8IEQ82HOCZKHbgJ6olBeqcg4HszJzkx3Iu
QE1DpBKDbsknvStcFM0cMFpd9/N6WFtjsrsKOPh9+n1QGtFe11vvl3sRzn4LZ0ormGWsGM0lX9MK
dwAWUb7cJYqKiPDLSF8a2S+q0jXILJj/3JijQdx5ctzsc5ycgR5Pkzq3kMtAuwGppuEpmF3GnAl0
6yTovdDu832N5vQkfIA24qgz2VxMqHZKW7Q9ZJev+f5InPYLW/siqEoDEIVNSgglbsS/ZxK5Z2GW
NJPKKPD6ZnsAfJwbPhtPk2McpgBFAZcAcRCrZsuNFaRXv1D22MhgzqRzfi+aaBamrIHTu6gG2KUb
Hcqd7KMbsNP3v39tIQuYt5j9wgoIH2GEslENiwFNpavBW0BK2QUg3jgOruy2jrgXu/0p38VxscQi
pU1dyBA3td8N0Hh1N30rSNe33tEzldh1PjFVyahVIyWQ0fvgCfJWQH633t8DnOK4UKQQ5xs6xUoI
djtgKWCPlou7oQ9q2RQ8Uxt9eXb73o+Nu/WquZr5oEDK74/zXlItAxeB6EjCKKgh8PZy1md0FU0p
mks+IlOnJEG6SNfrWnmVqttDHiz90ZxulmGK7Eh+lHoMbFM7HKTPcv4ULYq/FvM+7kAwX0+CJ4Yd
5YXrQ7xvEkTfFv57/l3JMBa1JSMpVaSvuYKdbqsQSNh6xKD7uwju3ldGr/UgWWDnPLr/Dl9G1ytD
i1f/bG2Bnfa7RO60pdACdekCpd5mi6ZPGdYkEsfMMFtEd3UgArjZtqR3eTwyZVtIsaLXkHdhSeK5
i41c/lQ3Pk/rrbaITCDhA7mnds1ihzlxWzbvdA2eJo6csqzttPpuqaIceNN/mrrCBlpRL+FD20ZV
ijgtUUnrhk8qxvyr+dDTXTQuboPlkKQtsNZKsZ2V2Fid8j52qJv+4EQ29062VdlgfgYW1IGIOSsw
/YHOaVqIEpdtJ3cih7sMudJYSqwxHTv98ww2nOSRyLdj+KXJh4O5Lrau6o5FARqW0iAFfNvHam5V
K5F/y+g24z+YvOcy00gaTID5RTPCvVq7ZlsUmKBobcbzRexhfkFW2Np/MsFuQB5YsAharuBR5q7L
WBhy3gHp1LfWhhF3+mCitz9WbSMxgghT0RmmgkH4cWg5RMFalWOshZQ35WK63Wrt++Eq05qbOr1H
mC86yi1zPRXIOR0ji5NxbCDw4kr+ydQpSheyaaIaS4Gzx2ciWFQcupxkUA6cNfsVAdyI/SFMnS7D
G5w2tgoF6m14bbhrgqxD0Uw8YpyhyJLcpO1UAN0noQiZHygoUD/+YMzUuXfhTAIXUxQJnc1igIQ6
yw9y09nN9KDq1xOpA/L7O+sKq/28q6OdP0I6gMHmsoWwP/hYG4ZxJosd7UkgM81a16hjPmMq0wiM
jo14+fS62A+rnx/+pNl2Jo2LMSrw1rTj8qYZDQr1qLlFUF6x8b9SPYrLHRv525k4zlGucYK5OBPK
jXER28UaJEaOxjMI7UTd2S0LBBkGSuZIvtULIMsEuVoyWaxrat0q8o+lFqULzOnwBmjoMtAMUC1X
Lqp04ywnYduWqFbJxxmJYd1/7pHWd4rhUOlxVu/V3BI4qS2bPxXJ2TxRh1FJ1nn1V7mwbG0ug2GR
jlaSy/ay6naSDMHHl2wrcEC3kLHMyEDOoheza82I4agEpvfWViEewHDjuxmgBr/UVtmqKkMcylKa
rKHwyZdbtWWii9bD0XdetOsc5YqkbrhjsAKts+ywV/T9txkccLNPJXJHSidM1lRliAx30Jx+/RHG
g8BRbRki1XT2D0CcLoZrorLKChRTkfyUqt3Oz5EkQvbdulSnEniP0UZVPKgWnkcttlGQA4FJ7SjF
HRn+EpjDRmwHTLN3XThvgT30xZqGdfVRsXxax26fD+VjkWvH2YhDOyP414rckES3KRWOiTIny1+4
U+Gc72jpOndahoMkR7AwvwLtyZcc44cWdI8l0AtFkL6bxghbRNCBCh5opLhgS06rDsuUkJfuwwPe
l6+YvxptAEvtS698amdU3X9/SB51rRORXFBQhG0RhhXiq6LubKvcr1QEa/E29nxxiiciuFhqkYkc
6iauGMaLrhMkd98AFfS1Hx36nPvAyHf754o4velgwlFcCdi8DP9Kh3c+f9zMpLDiKBpXvwZXH5An
2kLQmX1D5f7/9dN5F4JKmUSAMIPi7jE8si108k0BD1vrYjZn+KoltgQsMtkn3rgv8daBE9pLRgcq
L6NDdC/FjGcgu/Ns98/ytXh7QGBVeD/OT2BtpaasI5y/Wk3OomXHSiPuUrQO5nfttu6uMFjrxFZt
U1V2UsBZxvUAHulbZFMCx7SV955YGyLf859SWGqbhCVus3Fc/lk6/GddH5R8v7DjwpT76ONwnkpC
LUqeI3wc+VCGoGCdsXJi2INqR04fiLmjtvKVMw05fxXXJFsHC56xQZPHm7wVTUMZObZmd+7s6Ymz
Znbv/MJO2badWyj8g6HIQB/4/Gj1uG/mrEcgytblCuwQj0iSsqD2KPFk13puA1q5lgAfnP2ll6f7
LpRzkB016AiAV4T5MZbcjUPWa85ChYDVIjGcX9TCrFqyVUMjFns2PbXBVJr6JRh1sdaueFWMETW0
Yo3UEW3qbb5z8MWIDVCTVvgp3yRaq5akCH/6qr1Lu2pXjygLzZ2rG5Ig8GE6XBzliSjOEYOJh4Rq
B1EI8dysHYDhKdtteFVEq21M6x9kS2BJ+VcxzidPkiKnXYRQkuqPanM/Nk+Cd3srpzgRQDm3a0wh
Uat4xjAfkBhpNttNhJJIDcQYOUgsCvN8IpFsr/N9kt5/LHvTWt514/tSUz+BriPvV1+PnmbzU13O
Ni0/fyxj87ahJIHpaHAios51ftvKGZFx3tWzbzS926x301jb/00Cd7XWqCVSkkBCj/iQGL03rURg
BNsm964Ed60MM1zXRK5m35Jup2xwKP0sFXsTmS1NS+9jdTY/CsYr0QU1dFZSOT8wac7MoUfnyh8A
MTx31EFA7jRqKzi1jRRJR+7whvamYrCcUwlYR/mcRc3sZ7N5Y4ISwi5XxbrNNCV0rAi+Imvkwzyh
761ZwccabmUuiOwxS4SSjgU1OZNP4hqcIaEy+2tYG7ZsAIXUTI+tbLW2nvePKfYXgKFsQ3E3DAd3
mEVcy1sv/Zn2nA/pzWaJJALt5WD2ge/s6Lt5R1zrvrZVF0wUwjrPxlc9E8i5kShLs8W0IHDSiV1W
shMvq52UIt4A9rs53wgxBNVrPGzGRV8bNUiSlhLElKTG01kZdxhWuUus0AWoUZCk+YMlTYKnbeOG
Q6ZJ2QqaTNBWPjfYrjCluok73PBYDT2J1COQqZdIYK9b9VXYC2szoO0CrmfuBGeaoqZEUQ1534ht
PTNgG7HiJtKmTu/CeBgQxZLWSQfyt98YutOpqq2IAJlEErhrnsZNNhgGJADG0ZbzQLNEFeENp4UD
w7SBSXBaFk8+SrNVikPmFxuQD+RTUMzW92HVnKFI79ZY1KnZNHADQJtAzUEdhG9ShVkfFfMCF9n0
iRetoVuvUhBav8/+huFo0AdjxkzDQMVFzykdlT4yMli4eiQHCzU/FwyPXtG6k5svrri+vanXiTzO
UxhpPciLCr3WGNDXhrFXutymDd0LfOJG+H2mF2feEUrE4G1980hs4RszsjYz795h7Nui+thWenEq
jffAfYuWnlpBWrY4nUcP9BtjVckcHdhcb20uUXy4tbNwJpGzd0NJ9SJWcI7YWUCtVroxnNQvHN3T
g7jy8sIbXLBHggdUJFnwAXlOtKnEDAxmimbfVJ+LZV+u+6J//G8fz+BcIIZwNFIy42dYSNp14wB+
E2VhBooBYmT3P0pjruWkCm0tajTQGhqRzF79PwBWE9gmnzFFIUqsDbtzDLIlukoOhptdK4C/+SXo
A3ZYF2/Y+43j9z4TcFPpMbsJfyPVJch235Hq1F/YSNq+DVSlQNsk2IjgW2fACQD/DTMR3IY35g+A
QoOBI0GGBu60Ffgwom+46ZvRpSNYVrRQAOeir1W10mLQ4P2zuXY7Yu30cbLBsHcdLiooXAUv9KaC
iAqw8IGJBVA5cSEyHPNaShoUPO2ReAz65q/FFjkX5qn473cqjNNNLpVCl2cIq/UO/SXLVRq/y58a
dbIHzcuyo5JPgvh86zFVCYUZwm+ZOj96JqFancUNRAJsHX1OFaOiTVd+E9y7TSlvT6oJK7H4yRxM
V66qyU6RAdpPoK33DP0uc/6GutYsr3XywCp9gVTmGC+O80Qqu5wntz0q65Fmcou4Z/wXpi5SfhGm
bssuAayLqOFvFTlHpslSkoIwDVGJEoOOreofanTMO326bah+k2WiJsbWkRLsFTA+X8StfLLTzDJI
OJIBMbjZt3ZsVTcZWQVP60ZpQj+VwR2gOpVKtUg9jB9r5KBoO7apYdMxwZa2cGVoy3dhFh3Dllil
JReI1m2phrnao4b6N1ZYKgVs05+Nq2hO1+xiT9Qk3DxANN8tLIcQAGlzH0yJ6zEnzFkaMdhgQsWK
7bpuBTYoEsL+/MQEsdFjzrWMSFKtf0bzi7YIZhlFfz97wk///rwYxlVjkWrX38eGFjTyb/PzsZ06
jEYYqgX/p/LLOthmTCbZgBH0NLaxrGArrQB+f6ugachUkzFPTOFl+RKYmdJoieIRKV7sLC1e5tXt
sFxFJltK2UKtt7hL4rXBsBN4iI0IB5v1mPiA40NOzIfehVXHs6wpmPw4yMpjfz3esqWWUd0TENRV
hZ8CKFHcD9lINU+TeH74K9KSOtVZEp/Xst2MT8WQ2mbj0+YwYrq5CV8FWm74wTN5XCDer7GZTJWG
GsxbjPUOO/ZHnZAzUXwsbliJIekQZRSZrWhfDBFVw+YXOymAcMFw3hmZorYqfPqsHJJsXuxeX7yS
8TQITm3D+aFtpRhIy9EGv5i8Uoakz8qO4DEmeR6Y5rTa2H9KHNAkSA9mD3yIwRpeR/yfekh2UhRe
lXPVuYRoT02ksuWydKfraAglcfeX4LdtOMuz38Z++8m1z1YjKlRQef8v0PsDSOKNHumZRC40mcys
S0IVEvvPrOhTxzZ9rK4Nv/8pvJQbMbOhGxh2Aj4Py785Ub08lJqeh/AGWNDWdc/MwNcpeR0ebnCw
qLs/eAjO5HHXY7VGvcvZ4oQOYIKsvo7V3ya8YeZzohF3Kwqw/nX5AI1w54f2mVGojCHIIbR7c9jH
05UeiajINqIRSMSeiWFgsu2iU7PKjTzpKXQayWKDtWZK6N4kD9laumYl6u9uViVPpXHmqMoltrsM
6GftyGHdJ4e/QerDK3E18C2/5oK6M80461gLg2Q1gWZqkztpJg37ti90BzMkBzbpPjuNPtZeXeTO
GjYBqFtaMNJlD5JOWltdQHRSdKiRlhTbu3C4Bq2DfjbKnZniQof92B9jffpaKvRTYfQgfl7qn3Wa
Yw8iLFwLw1mghZY8BWyKybxAPJ0Cqc/RzkRbM5yAX2111lWEVRYHY3fwTbJ6RQnJXAWOXW30nxXo
awxNfWhyAxOb7XjT6MZT1637Pi7WK2D+fY7a7Mfc6rIdxqW1a0fZTUrp3pTb6cnMgbKfSvk1Yuzr
ZZJve0BQuH/gWk6/JXcbEkDp1KhLsmFIhiWd+nPtDZOdvzG2yrZ0l4+CKJNZ/8UXRfahMZQb8xJG
BSiVjdSmC9qnyU7ZsQWMGDj4omu+baUncrhodpLnVZFXyNFt2Ul2jJ7S9NjaobyrdoJT3Ho8oIml
Glg8ZjPR5w667CnF5gz2ljCRGCRXmddM9/RxDZrKju4waBHobp7YqgHcIcG7xb4Pf5qnkrm7SOKx
W0KSLwAJUZ2soQFBGAX0J8yCXk+Y4BofP1Z1IwLF7CWMGNuH+iWQT6PWoRQRE3dfflBJh02wxv5Y
wlYOzjYnYdUYnkJJljvMxZTNwrSYM/OjnRQCryN24/rh74GtxJ2AjfRdIHIrZGKFFKyBsel8fhE4
1GgeRRJspfXLPZVwEdZdeVXsm8IXjw9uFeih4Ls0dsYnz3kVpnLaDxluwL+QlayCicEqR1yg3zLN
U2HcafaaPGRylSy+2R3H8OuqvmY6Fr9AHiQ4w60g5VQQZ4l6m1KrZVr9XY3C3PZ7NQqDGOKCs0gz
7mmYZ1oPbYKPJqHgXIc/wjR34mi2DbS3BbqJ7IPzkn1UtuHUQTdWFppu/qFlmW7/LKQ2sViB0r1s
gEWVi3iVVJn1YoErmckM7NkvnVUJXMbW9JRxKkI9tz8MAXeaxr4UQyGvZI/8bDA5w1Bj3sapXd0p
/IE40uTFnnCLg/3lvMM6Fc7M6MT460wx17GHcEZlv3wrvBHjM2C4/0J24tRrq315pip31SZlTtq2
gTSUZPGOO2hEl/64A1uCmyWu9bP4hUbIpos0DAocMsoqNlz412NLVm0kuOQ6Q1tCultTEQz5pgTQ
pWoauIEZP/D5GQ5qDchClBr8aWkfZkn201CE2bGVeMH6/hHB9/XaPslSwCZABFYj4vLJuKstkYyt
jVCYuEkMrLvg3eRx6CJNKrpRjxeAQmFrSI4/EVDB2lkTPZpj81MxJ/T1rf41HbQjEH8E12DzEFF8
AC4OdsYuRp8TowrVWWNxiAwEXD2x+/D5Y7exFZWz2al/JHD3zFwIqEcIJJh142bFi5zJLg2f2nKn
Nd8+FrX9aJ7I4q5VNhApNmYc5WSN9jA+5U33qZA/V+GxTCLgeYH1q9gpUzBUx8XY0Sh1BT9g00We
/AB23Cf3esRe+EBDKHtaOf815qrN0A4QCyrDlqAW5es4batavTbhVl9UOITjCJsHeyLL4kYwAFOb
kYY5S7bBu7r0m7IDgISDBV62ZvoLgNZbqfepQP4BKEpz7k0IZC2y5Gq9otfa4VdyK6FqnH0uKyKt
ZYSk//U25x8nvc32IH6xt5zKqWqckdZlGaLhDRuZkycMzaz0IRWhrV5S/CH5hktE9YJaYG3lq23L
kiUR+lSAENDBqCGpCyoydAyMONtbuXpNR/3zoCHEi1D9daIKlK+kzb/30hzZcUuwCZ9fx/V0qyiS
pxvlV62kSInWHd6sl8KsLHuqVH8wlMmOhtECS/pC3FCaJLes0lpwp7Zi+1NVuKhDZYQaWDte/KX+
IQ8DgLMfS/BQLTszeSiGnx9f4C13iLVZLMoDT0K+GIiJ56iaQ1IvQKbB5h3Gz7Dm+LGEzcf4VAQX
IQ6RijnHrln86i9Mh2Fkm1VflWD9q3xWvNSLXBHt90aECMJMDIRg/J0BeXER4mR0FCTOPV5ixUqd
Nh12ej09FG20zwb5+8fabdj2mSzuY83auoQoIOL8Ou1T0dz1AzhBG/Plv0nhXv7QIGOvxZASj+01
sWZvoa1N1tj+EzEMHJYwWGF+144kfQJ8ChycRfdpWnsE6cJQC3TZ8j+Mz/RfKZw9TLMF4t1hWHzl
lhUZc7f5OdsMd4Pa0756EFUatW1zeJfHmcMAruJpzJhWOwYYUGJ2xPKKYH2RPmVBFWjfY1e/yp7i
z40z7jrMyaDeeU8Ak1A66g0AK4P2aO3NH5gAtPahU3kfn/nW9cDoCsZXNND0YquS8449LueSaTiO
5WA8DZ6MH5hmDr0DGfO+uItexQuOW5nomUju0e5IV/cl0Kn91lV8totSf289MIP6bRC5smCrYavv
A2mAd7E0YFFhguA8RJDbKsU44QjX7OajvTwPwfxdfWSQFPQzw9uKMzt01OPHx8o+KpdvnAnlHrki
q80hWSE0W79G4XUz13aIyVcV9Ti18j+WtTW7cyaM+4S5arKGBc5zfC0TO33UP0c74jG0rek1f1Y/
gxhYc8Ql7e2bdHKy3HfME/gEK4aSQH26mfcNeHSxfwHe+r2OxLsTF7xEp8q84Um0ZzVYtFNmKMoW
Eopd7oLcU6oO1fJ5dP6G+5hRM629RtvVYKjbCc5509me6Mt5jrIB5KhZQN8ceKqPbQigETAV78ud
egs6HxC53eSH5JaIDJjZyqUtmQydW0OYwWd2bTomaWtArHJLA+W6Oo72a59j74MhmYkqe1tpOozp
X2lv2dPJGS9pXreTvMCY/OwTFn0waGM51ZP5iewHn0EOp1+tL/F9Hoiezf/HLbxL5i7qZALBjsgr
kokDgyEJ9zqGzoAUZLMRO9Gg4ta3RJTDZt5QeMOg4rkpSZrWKQAqhe02+jUIcH+OKRZaQrXff2w0
b1Mn/Nc7FcQZzZRa8pLIsNnPzzNWqmJHeYns/iV+6bW9Yrld8c3M7Pmg+pWfAx3uamiviCFsnjAX
8NGv4B4heZqycmUuN8kTIHPU0Y9okIEmH750YXfoU8lFzdpLu+ZemdDdqNqfaBPcjjH58fFxbCVR
JmbnNYTJWFjCGP35uTcFWrfpMP9JErURW0IUQTSuQhCALc5FSYm2ZrSZYE/9eiz6/LZdsz9w8yci
+HpFOC6oqYHV1A/18tUE2UGsKDd5VtzEWfF5NURz8ewXX3zFd414OsJM7TEyPkGjeZk+oaK1uusw
/VRX+dPaAVemr1+6un6tR5Gamy/MqZ7cc2apuTTI6IOjfKb4ipt4dc8cr+mBZuEGqA/etFtrm5RC
l78VPJ0K5p421SJShq1tHHCreRTsCk18paANZgwiUIRN93MqinvNUJ1c8jWHjvPwRk9AJdu4i18A
Mf1tPKZHRbQXIzxUzgWtqmQteYuvSY9GsHjZVQmq6psaoyk3g0vQMEqP2n7obRGE1abrO7EiziNJ
S07keIDRmtbXOTvK4d4Uku2IZHD+JkmWom9kHKZsYhYvHneSaXlANRZMJm0FBKffjEt/whT401gF
QG6XyXvJWG0r/xlT0NFmX6iZCN5/gT/ROX+yyPJKpQU6KX3uFXG7B/uJK3CPght+Mfjdy6GRGpDR
ebPLLppJH0db9yo2oubR7yqao3vrOgG8Wnc1OB9LF3w0fs626UN9MkcYRmwYjtIXdotXCgTp/00K
50tawE5Mso5vFkaNPesJVu6ps0qvH0vZqvLC+1MV6Mgo9WLL4tz7q2sNRJwBniPeLx5xlJ1+oweG
HwtxQN54oy698rskzgjbxkQCRSBp9NO7wZscCn5Cgl52EB06zaY/4gfijp7uaLrbHoerP7rPGB4C
lAah2OLj/Eg6AVtMDSGfzotsT4q065PiEcyyIsqfzQtwIohzHNYggUOwkBdfiyrAF5j7eEm+CD4b
e/8vDvNEBvfZ4jo3M3RrcAHC9mi2wBDrazC4JWH8PVaGa9qFDlZziEfjIrQxja07uZQ3vuBXbIXc
9ORXcJ9ULjHONgz4FRpCbrAJXiXH9EW5L/aat+wqEeLP5r07kcY5lmoK6RIyadNYBbN8U4ftXtJF
rmXTV75L4UvK7ShVsxUzKRischcUF/9GOw33uWkTxVUre4rdFXb6SystgiO1uMAv0fIRUL0QP74q
r+N1cSiC+b79K3tUAYcsHI3YjHdPlOWcTEr6osl13Insr+SbcdB3bF1g+lz+tbgVML1F+wKCL8h3
8iUaWbRXIU7q2kPV7Fdt2aWi2ZLNWOhEJ3Y9TzKzio7YcwYJlC9bN7L6ObNmeywOU6j+yTNwIofz
J2tmSrHOYi41UYK2qsBbp/nELPeCS7b9jXSFoXWrwKxhf36iT0+1NVwUDb0bsDOGdmU5tR/77RXY
8jK6U6/BALZTRXuK21/qXSh3iEBxtrJ8hlA6ULfXJ6/S3GjsbIFu29b+LoY7w0YF528RqqiqARJy
b/qMvB7XzDquXuWLO87bnvldHOeZIzPXkkyCaUQ5QASGaryTelEReNv83mVwnrmz6hRUL1ApDDsn
nwG0uqTOgsX79flPDo8BFTBGBYwVcpIQ6mf5hMo26oOTx8DqK6d9QVVn3wfRg4gdffPoToRxrt5Y
KqCZWxCGEqk3jepLbaQvHyt0IQJAVzLWNrAYS00Dw2Hnhl5KxhSlSRoHjRb6LeyOUkEcfAnd8iYC
FF0IeBkhH2dvUVuaplqEUTD1AB6Xsh+jgVWDdKruGl29iubYV6Kws5e4dzBe9T0sur0m1/rOGlBU
rnt3WNLZI610D7BAwzH77kvU1d8UZQzQkYFXy+6lPP6pSMMX0oC6VcUrNUcUlJZpe5UtPZggawJr
ANbpx0d38WhxenGGbRgRGYkOZEgtlux5Se02/ak1mU37n/UqOMTLeiYnjLM7PVvphEXBOJgcBmaq
2Ea8i33LgSd0S81fdiLbE0rkjK9vek2PjDgOyvaAtoSfAwwNk/v20mYupj5nTTnI2pGaL5Jy3RWK
bRqN+/EBXyQcnM5c7KEVE6oxlhUFNL6vrcg2RvVgTFd9bwValbgtucrpXx+L3L4O/9oqX2Gs034s
1hIi27XxJUN2lPTnxxK2zxULyIqFuXrQpnFPS27lEhkW0gTxNdAz/NzXP43f5S/ZnvUYslAIPnVZ
PGDHeCKQu+J91Q36/5F2Hct168r2i1hFgnnKuJOiJVn2hGVbNnPO/Pq3sH2vRWHzbpzjN9BEqlIT
QHej0WGtNMGakn0MKPNPiZPb4z2dmU37fYVb1Lu+Qqr3H8JkRh5j7xh9L00pk0K/q3tnMEJ7BHJp
aL61EUfQZX2IkUS/ZHVLCxORmimEitK2rdwNXRWWb9HRlXkfHXqr+MErQF/mCBmRjB12Sz0GUo/T
6zzpjOE4627rDa7sVn72/91JxgTbSCoqNNlFQHCsfkVj+zYFwgL64RSTWhEXGf/iecMsjTG3aBbz
QUM/gk9LX9NesoL9cot48abwzd11FaEqcKki6Eeg4IPiRUNY3ulLTmq0p5s97s7QBBuE/Fkan65L
ucS5P6/ojxjWmqWqBx2qJIT+4DX7ktxJVuhKSGChSCw77ZcJQNCBYqee6RgmJ1ClR3NlhWc9Wqnm
kNWVOIGUyA9DNL8Pk5WoyADFxO6FO03QbLV6vL7YTWcJotT/bOnZC6wEqpiyU6ZKLv1mALSoSqyR
6La6lLsmWtyxQ8N1BDYfnZcV4ollvJlhTrhvU2yxkQQ3KJ36Wp+4+ejH+qmqf5pk9uOWR7BH/+e1
vWUcWhnrZOhCyFR82ct61NpCF4wN7uJO+Y6S3PMQuP6HC33fXMal6dWyVGYMidoNxrr3y051o1vJ
BpcN+p14BRGe6jBeTVcAQBr1UJ2l201Z4cjDrQKG7qZ4jTMFneyc0IJji2wySowU0mSKGvqZjJkt
KbSE8VHljSJv3qsr7WQ8mVgQLQM/UO2nnf6Si8qzBNLs6wawKYLOT6CxRaQdjB8vgxEDLF0pwlmK
RmuHJjAw/n3qhfqTlQjmZPKpzWU5RMQ3eYHfVWeAbIwxyT69uvNyx3u685bEXDZlMyVajfF0v9TT
p6kY9hh59v9m10BIBfpeFHHPHQort4FUxKITzO34i5haiZ7uIqH4K3tVNXATYX6BALrp48mACEmU
o0GofTymyQEIsH7kFEfd7tz0SQLEZ8QJzOkxXPiHlTz6AF6tqRqRwe07vGnmobFrDCctGGTqjMHW
UEa9vn2b7m8linF/Mk6oAwtyDVdE15X6gDH1co9X3t9UBNUEwb1KcE6EMZ+uz4u6n7AiuRytJcjt
TuPgPGxKwIQzCH+A9wNetI971oXBlCuNHvpqGe2F/BClqnd9q7ajtZUIxnqMuCnDFOS6uI1lz3iJ
d3Qaos5xDS+ucazswE5MzqV4SQlGLXYlk7GgaCQDXuxL7QdfB+e35in7yAtvFDdzUOlG45LdAgYo
tfOT6GDCbd8Qbyq5TbO87WUOUAS6/tDNc4gDNNB9uTdMXgJ8U+lXK2Wit7ls80GqxdoXQTu7PNIn
9hR+qoVXzilS47kwrnc5bKq2D2NpGloSIuYOfKObrd7P/d8oBUraW3xoVc7WscnZRMDIfDdBMyNt
8YohPgqh/jdWvFoTXfPKYZAKZ9PipeITWDGdhpB9wSc7HvTw5k27EsM4C1EJ5WRRIQZF+DZ/TIuH
IOJQblI9unY6dDNXK0kjoMYkJU7HUF6XrLlX0xul2y1p5xj1YzRLu+vawDsbxmsMY9IkMbAwfBUj
nm19F4sB52i2Q6/VpjFeI6mCURQVHD9942XJGW+1dbocVWg0yHoVj4qMd0iMx2jzmbQ9CZFoAYBh
PqCZNE/1o6REb3+zdSAhNinWxwWfqJ52eYl2cwSxU7JvCsnqZpVz8Z750C+14V0Gow1FS4pgSqTa
r7TGhu93tSq1sia1+2Sx9dqNYrIzkxrIrvfL/Jap8aFAtV0DKDyR4aVie1KBRz8qj5X6EqKmlZOe
Yhh7XapaM3nTQiQ90R1KIl9QHrvgrUSyup0V36we1OJkSN9FNfTmRrSq+ZBNpaMYgOkoMY5sWoXs
JsLBaFQUdI/N2O5bBFe22JWeJtRfJL1SLDGI9ktHLLUBpm9gOiE+PkYSKopeCjAY9d8EcjOBvUxs
T6Txi3oPpBunSkoABw3g7O1sIfyZlzxYBHr+l3tqAjDoDBdEGF+BV1YQaTP0EfM3Hp4FsaV3zR3J
p7c6MJ5yc7Kv68m2X3+XxzgNZYiCKo1w9UuRH0kgtpQAPhCMr0ta8myN8GQx+pJKMUj4QHTnC5JV
nar7wqFwZM1nZd8dJ3TV2MJL6+R7wUep8VPkms7sJzfhr8TODrzW5E3PAqxGZKYJOrLYgRYMqg+Y
jUC+s8Wwjja+ZkvvXN9Y+WKshMYG7yLYm2ypQ0GAw6yRUkX320vh5c+pLVW2GlrZS/OptgMgsWFE
FNMtmaUewE6H7mOrTgGIEtiqBVhV01EawI1yTnzLAwHQSAcuDzFMTER99OGarCYyQXrcT2rZHuMd
mqORXv5yffWbuZGVFDY3UidBIVZGiTTkvtkPhQW0GdVGY7WffUY1Eo3eGKp4a1CLdWSeaKqyrAlJ
tF0U4GXgrmFfaq0pSx2IKWggOAP0E+AWkUPTMrOjgdwY7ZQ5xxFuZu3QT0lAI04ZLVny0UoCp3Gp
LpFP4bemfWsH+/mu3hvHcSftORu7lUZbyTo75dUVnKAlNs7DElP8Z1mSNR1/yyp87rq2rGQti3lZ
zYoqtEIeoTJvktcoNAKrkjPFU8wZRTakuPIyt4owPADb4TgkZN9K+edOMpxYNZxU5/J9b/nG9ecw
vrEnarKYgMeCRYEa9S0E6rxF5wokAPWC7LiandET6SHPx5aTxdiME9ayGT+ZtUE4zRm2XTyonlQf
SiiV/mxYs1NkTuF33J483jkzzrLQW7kYzIlWZP6bLp3vTH+5GXe8dOn/0F/gmGCyVQKHLhNngbNd
DeQIN0A+SbJj9jFKL/nzvJgnXZuPIC1/NUDqNya6axTqqRsHn6PU9ORYk1XU9w9gojChMYuxMuYI
79wZ3e2lj7b9xZpsw6JdJwoPf3Zbr9/FMUFYMUWplmVT7M/zV7HoLTP817V2OP/1gpgHWd2myxCn
UBfSJnt9TO6iJHcKncduwlsI48vNapGUglSxj955K+l/kpTnTLfV8M9WsX5czfNMJfIHNaRZe+P4
D9wNTxbrbsQul4cZ4R59wS/78BB2DgWhSI7zUSuc6zq3uXW0YAw8LWBQsHWyoB/EaphG5DzyxFZa
0yoDHizRtl2tZNBvWPnquazVMiS4F34vaNmdFzQ6zSE6cBe09TYDvN+fBTFGHBltFY+AyvJbbXRq
qbAy7W4Qn5ce4CjKySDP1/dvK5hbi2NMNqvUIdExw+gnk2YDL8gSyEM1vNUKRw7vnFhbHbSyGVQo
YJxMloqXZswbxLwck6LGCiVQCcXHu0CAAKZ8VKtjEft53ydOkZq9B7Dyz5hiBc+HDP5eU90lJDqm
lfCKgnFkV5n8RZ4U20xkt6vl21md7q/v7mYZd/1NzF1nyIACyHqo5/s1L99Yvw3P+bugYrUDzO02
Km3Yds1/LC93I0/pMY9H8ZbHY6t719dGFfHC2aMwB2IriVzCNcixXM6A5Ct9objrgeUZ6z9J/npd
xmVn6vlM/whh/ZYulQVa05rY14v+QIToe5sN+ueyNRRnlMoHQOq+COJwHMvBCUDljnqSusR7WekX
O9JLO+4UpxEA3C31k7tMut/naWkVyuxe/87/4SLev5PxeYI06EI/wYNXff1d1NPvk9TFVt2arjAG
r/1sqFapZN9UKfaGTp+sIs140etmWPV+Hmxpb8xVMsQtbsPGgecofpCDYovgxwJ+U/SZzobm4Xdi
0cIXL729qeUgM9IpQK54iSsgTEtfRSYiunoBR/o+PYNGmajofwNPsJWpyPfxih5b2qeqaAkCwyR+
WCzMAnohoAMQRY8s9NKu/VEo8kmEj+Yc7NYrBHjNkmrirQGYI/odK99fJk0vZXpRwfeHu1A9gyo1
lftjsgkgjkh1kDgu43LcCiq/lsh4ZE1qREB7JJUf/0pvu71yKz4ohxwgM+pj4KE/7iDYqm6X+wHI
0aUz7uLvnCVvbu1qyYyrBs7+EESq/rt+hcaM9BB5nRV8ooNsGDY9LM949P3FNa4CfwDvPRUehR2q
mkyhFMoyiv0pQhETJK2f0jn7xlkYDaNYj7UWwjjjyCjkKhBxltQZ07npobXjyW7QDIiZ+s4iT+ke
LG+3jS/KuxDPP8XvOIHY9t6+r5Px0IJWSICyw94qWvlc6eWrPNW1BR5Ozlq3ooj1UpmQRczJWHaR
VvihlIPcRdATiyhh7miR2TlibH5N2uqkqihLXt/jrWteRRc/wIMIjPNiYq2O9HohaYW8aGYNhuGU
ROLcO5u+VsU4BGC4FRNtt8weKj2JxdksK18stK9VJR+KNB9dbVHThyZGFKMS487oTd0i4SQA3jA+
tkTkFMI2z9EA+A0AcCgAJ+PvGzUy1GEQkHga6l0VDz9Aer2TBImjLpvbuRLDaKwKvKdamePYL8Li
FhNjL6PGo7fliWB2U5OCQO/kJPZDAwNi0Qj8x1rLH6+rxfYNsVrIhT5WQ7SkKb2cAqSBPyZzKHgw
L+mxaQAGoBJ10IGD7Ij6gpXfJl3chCjzx76spKcmLdwluVmQVe67TzpG1OJf1xe4vYt/xF1kCQ2Q
KtU19EGqEmcIRE9GJ+J1Edsq9y6CUblFmMplFkOkTRKwCYmfy7G2DYV3l28uxEQKDD2HABFkO5fr
GmxXEco1vtHHNmbRuI2+m8swVUp9o+BpzaIUpv1cxLWBZSyKdhAK0wqJ5i69wNmtbY1byWGu0VLp
JnPMjcJfpNky+uouCogV5OiQqd4IJodTIT5U6U9FAwmkiC5ZWb3JgpKTb9qKyVCQ/7NY9ipN6lRf
9Aj9m8UXVXjWzS9iI1kiyrpd+PYX6rESRQ1ipfBLKWV9J8DCEindD0J1I4zEASb+7rqYbe+7ksMY
lq5HEtgNEetJcxbampDOuFkC2cvBP+vKeRy601BnLsDBQreJpdzKq/p2LgveEN62ov7Z2nPefrXe
rlM7Q62hRwWQZhVkMIdJcq+vdVsE6DOwTXjksDMxOcDAo7CFCNK9mB3y3WLH0dItY9CA4WZKMqbJ
EfV9PLQ+Vjt9nIPIz5Zjny9WKZ6EkFerpJrOhj1rIeSjkDDpCxPAoBAyRs9jGz7OsmTXyujEZOS1
V22qB4CQDPBUUKAHwqhH2qiI5doWatjEz5pU3CZjkdmSLh3Cptrn1fAl74obrQHhbLl87pWu5Rza
lsmtPoDVC0EOVYUIeDGWRfXTjNM7Qyye4yYvLCWQfkpd/+m6kmzv7p8Fn+caVnrYt2OQhIte+EWW
HULytcg6oCWqVldyu4rpVXxxkHDLqiki8rhEfBgiQVemJfaHoBcdQSaT25CxPjVCezTlGpF6lTUO
kVR0c8bHrExOQpX34EpLcyvKWs5DZcs6wMOFfAsmQzC5yQQOetR1bQ+SZLAriX5iJvto0Z7+Ym9B
eQCeddzjFxOwZtkTYQZPiJ+ipD+SWyH8pbYnpX+7Lobq5MW+AjIEBD0oN11M60QKLu/GQJZXrdGV
ioHNrPtVqIo1AQK8CVS3m0Af9Xhd5lZ8gpleOBZAF9Ed/GiU6G3WGwrj5BeJsJv0X2KRW0n1s4y/
Fn1my+K/n9XHs3ItkLkPmyFY8jxCAk7xAz8SkBdIQMdlmqha1nvMbuyDb4HgCHtuUmpTT9C1CXYM
oDxfUKAHWiiSQUNRgM6klIjWHR2vyT1w3d1AvEX9HaU8Hp/IZi5QMwwCWCgZesM6VrMNMVxoiJFf
zbfGV+0g3iQYgwn3OTpXNYsy2Mcg9ZO5CDDUYV+o0kou42tbcYqHkZZ7fuf7/k0JcfPuWIli7G8Q
2ziaxxkpJ6mzB83vQZBoAqXpup5un977RtK/r9ybWS5h1QzIKpW55Jm68FKmMscUzodxbdMYW2gj
uQNRBOpWWb2oVmDOj3JgvgzpdJDa2C2i2JbkZIefY0rweijF79Moe9MiY7AzLDDYaQBpFR0pGax3
abxc1/eY93DkcbaHRXJjvLBb5Nt6xfSMqjj24IKrzeQgxbUVyPlhNsVd00cORsoAC9e70J3QTRL9
vk+FXR6ZN0JsemGfHMs43uHx7tSZYIditgMimaOkwSkviLOEqttGmMsZpB+BNACpMfYkQTmqY3Or
C8tNMvZPATG/yup46supc5JSOC4yQMevnxdPKxgz79Og6rsO15/cHoTsqUgkNyCh9/8TwoS1mZ7l
ZSAg24mBbNC6il3r5YkJGISap36XECNnt/Wuf0xY24cFkboF6xnQTN3auORKgC1bkjUco8ijye3S
i4Mn0+HCyvFMmYlklCZKyrg+O8zZpd38KEwrcB3KSdhHnXN9Ry8x9j6uk+0HKJsRTCWJ8js3JTmJ
E062Ilv6kRZRp0eztdX5NCW2UGIMvPsF9Hi5sypMaYHOXAEO9IIWCcsUdot8q06WuCORF3QWsvLy
ThhtjTcezFEznQlcSV7p8hAjlWb0+X7ohydlKHxj4KHmbwVzOiZ/UNeRQS8jMz4uHnOAOUnoAcnJ
1yj52kuvujJYlOE54qaVtqIrxFaIr9CDLl/wK0RFOAXNggkHOi+SRPd0aFe6bYEnUJC7fzIvshU5
rgUyd8VUBl0kdKj0ycHgqJkAqj5iq0qkWLWa8Q5sW5hhgkoL4FVIiXz048ZkdGIN6lx/jBFeGE1j
ldWrUk2WIox/8+AA18F/ZbG6nCIYCM0Id4ZixpGFzpNdmyrAfB3072K+/IUvWgtjNLGKtHBaGjiI
QPPkQHGUNnKMTOcMC5wb9tg7ai2GOawKrHFBoXbIixTaTSgiZYVMYyt0XtsjnJHS/Ls5gjtGxwzq
Ikc2WXK7jqPQD0TQLS5zZCFrejfLkxuKjd9k2V6Og8c+Dh+HovGDPuE1IG7d2+vvZSwHwMvNULbY
lkyf3EKTnTIaHq77rC0fgJZUjIQjowpCMubaFmsF49atUPkleFm66DORitoSu0Tm+cbNtawEUd1e
xSAa2icjM8zgG/tmtoEuJDTWkAFJujLbFG2hYwcIYvKNpPouDUrNEorxroy1t9iYQTib12g8JdXJ
nObHKZhCuxaVHYZ0KiuLBSdGz9FgZqVTy60jLXibCnGp2F1UkF0kKpigLjCCMAYNWO/6wIrLecTY
kNgcii4w3SxTAGOcB5+u7+xm2916a5kLtps72YzNEU0AgIkc3oJvM20+RKyOGTY0H+Bp4prZ/p/k
TXmHyty3Zqa2S6hBzzuQptfBSQ6xGSkvy7jpjVYnyngjDB5i3hjYO37Rdz1KL+G3YJGPSz09zGP2
zNlMjjC2hixI4Ayqkb/BZLPqTQZ6voCVGzutE+0KtwKlZvaqj3v+hB5nK8+pkpXaZiRAngK3pF9P
3UmINdMK2uAxLFuOB9zMuay0ha38lmoNcESSR0iuz+hbpCO52kk9/JMes62n8loU41YUlEPUXsGF
/D7JJPgNkFKvn9n21oEAVaFlZVzHHy0+VVBK0dB65Tegyun7r9My2UP17S+EYFCK8imJssF20BaT
igJcqaCEjBxmOn5qkhtF4mX4NpXvXQirfKYem3UmI1QO1cAe9NjC8/A+Mk/LMnDUYNNLriQxF+Fc
z20qj2j+AGNCHj83JeeZtq1mKwHMFSjWzbCEA3pZqFOiYLnTjvaQNQd+e+xWdgR1fRNoIODpuOCF
CswEONo6ekuCurxv0C3fVyUINRtblUdLFYL9GITudW3YbA1dy6QnuTbXvMNoYoSTol1e6gldXun3
GkPgynCe352jp+sCN3V8tUbGx6M7H7xYM94XkvC9ykIrL2/i9PW6jLN6XYQtKyGMO89kZQ4M3Gi+
VrwUQ3KrioWtAK1KhpOoVfQaDkcCds2QcMlyqLpdk8y4eNA/kMEcz2mf/za+/sYJ4De+cnaSxTBV
0fUVFqOIpl48xgFc9HmudmiZ54Qh2zppAokAmVcdqcKP+lF1QVmHCRZkAOtADwGX/Fgoz3nxNaqe
I5PXzbO5faqIoQYCziuZnbSc8rnPChUWoE2xJ7baTzAP7EJNtfLx2GTLodJULxTlh9QE+RWPJ2c7
2gXXK1jEAGGksyV2dNGNCOYqvBZANjR1bplZs1u78W3+2NolmrRbMM1a4Wine0mzyKsETKh5F/Oc
57ZNrr6D+ryVTfaCDgNREMWCE9ILYlvepX7r0IKPRzlEJtW+bi9bmgR6dvSgKCjGXPCZdUMFGmch
xHR4MFqVqVlj9s1seKgPm8syTUzpomFMBuEGo0qGII5tPWFsRY0HS6o/R3iyL8aNrIBLo0PrxMNM
iDUZr3rmozjPWePWPbEWzrjxptfzZUgkRHiieKyr8Qnf9+9LAwq4I/D+AHIx1JdZn46BsCWL6tJX
pIdZEN1QnTiX3ca1qmBI3EC6Hll7cKN8VAyxE3KMMKaNL48e4CpSS0buTS2BsiLEHFFblWSYgUER
toDFg5r4R1kzjD6dChgDRcap9BuKEq8/905oR2QXY8qnrv79ESFTrmuGSZG9QcDxUaIgBkh0mnis
h2jZMeTgIAQZp4FlSwfPHBKiBiZ23LLMqnLFiOaqjRVg94o2RReddilqAYs97vnTuRt2BSRT9cy5
RVMszILQpp8r+tgoYGEHz2iZWub8RW54KJRbJwX4sN8tOUi+sidFwE/bRWGvgk5ydCk5NsI5xJBu
e5IBCYmiPw+SktAPZ245hCh09gw9E2hIYhYWdAvUcBExS5LZ5y69O/KcHmo8MX6i0hC9YCYR0cO8
y8GWZQFjIHikTw4+fN5GXE6HlmSCWod5qaNBWIE6LTRMLztNp8IzgHSf3nfcuHzDd3wQw8RIca0n
iRFopte32U5RsrusFXnZo62Juw9CmMBIGjDxBn4i0yO+/Erc5dTgSZN//Q2khNm7XbgDK60n2MFO
s5pvst08tOBZPtZe5duTH3u85sQt7cXRYhBNw7SdwTa1FWRBWJ3Oqqc14EMFqrAi/5gFsrt+92y4
NDB3/pHCRjFDooWKFEmqJ5L2WGbdk9pV96B+cjCGywvlt9R2LYtxn2i7kUDfbJpnLtn8drinY4wd
KmPh2/I1cnkbuJXP+LA25s5JS1lRggrqqUcaQFqDCcbQSk6OwV0bTJsPLRIeaNcLfDAa3A4E8NB9
BuIcSmz/kI+RBcDGY16Yj+jScK/v+sXZIpwDvBTmR7EftFr40dWGKRgUlEDTPCIkBkpIxMnM2ZW7
9Od1OZe+iQoykRMFoZKBAQX6IatQRisBOFNHwOOS79JHEA/1AHtyOrioW3m2hscCt8lk5aLFEXsR
tTJiGYsdFznXWoD8e+onmkOSTpTxA93EzvhIET0HG6jcItyTcK+/XRfNk8yY8ZQZSVphPN5Th88m
8i1oUAKnsyMsxK6myk654M7cLaZftNriBJMhWqH2AZiLByfejZot2LGNVDcFXpt3eDqOPDwNrkzm
mZNKk5AWJDPAIAMeaF8EYMhyNG8pwEv6GnNhei8cMI6ToFsAHhANQxeBuYnyhxSaOE4wqthVCPpr
k5dQv4wMqAyUCCh8NBIwF21PpaQ0AxolzuRG423m0Qln7S6ClvS75ct1Lbm8Qak00JcgsUAbljVG
QXM5M1Xk0k1gj4t2W7jTSXkZb8fn9hlP0318Cj4RL3Orn4lbuOVgl07zs/B5nDFbXoCAJBMBiqgo
F+GkNKeDmKv4CL1DTTi7TeavWs0B3dg8upUMxgc2sjSMrQAfqGYgR4iEXary4O+3TG69DMaZkbKY
QHEKtx6LoUOAupJkhptgNL5svk9tauFl8zf+ZS2Srnplc72QGdqQBaan+PU3kIEuyAtFuErifXCi
EIuSq7x2duRKo83tNds+NQyAyCbY6gAf/1H20ukYlFjgUjuwiNjGg4jmAR/kWMA614ArYeGJWi0W
2fGyk9sn+UcuW98SQLORp5OJm9r8hAlRi88wcDkEQq0C8P7/WRpbX03mmAhTRxUSKSjP8FERBixh
brXYXAzV3kwHtCQecqCBmj5xDOy3969xaJhPuNDXpSQJyoleU3zJRNOW5+c2ebpu/bydZBR2kPp4
EAxoz5ADKCLFfR/0vEzKppaoKOqqJvrU0Gz1UUs6TZgNOBj04J4ouFOBEkrzPT4ltyHeBLFX7/4B
F+nmulQF9SEDOFnohfwoMwXqb1QokBk8KwfdK+4iD4GrLx1Mv3QoIA3vIXJJekVPCw2XeIkoOvJG
TESXAmdkAYJ24KUvOlgBjYN0Uo+JM+1MyM33lbV8M46ik3o8TPdLwC5GMqMnc91jDqIUzDMrtgby
8sibBauzeiewEiu/S54nzp3BFclsbzzoYxYlEDnawl1wKLyytjp4Givdz6fksODXo1XvruvqpnNd
7TA985Wnq8qlJlKLHTaUp0HbKeptlYk7swJ2TYd02MDJoWyq7Uoco7Zav0ypocM0gOUJwm+iHbQF
vWt5yqNk4gliLuCp6lJ9DgXoahDak4inq3Iqew4F3GVGkdESJhqMsjpTjAy7N4MJvn6MYzv5ImZW
96QDSivyBqtxkcnZp4ot/zIi3PWNP+5kzp5uu9XVpjIR4hB1bdYBxc4jD2jjcg2/vE13I5JvVn5D
7iW/cyV7+Za5BfoSU6ffCf8668JsA3NldVWazphM0WAs0X3xBVBKnzOMZvZP5Sf+UN12bPW+3PN0
7UplmxYRQV1guZ0DnjjtIL8ur9HbsDfA4eZkHiU7jPfSIXtEi11MHFTUqX/iP6DP3awf0iQfl80m
BPty7PtaClRPqJ0GjHy0qSn7FYG8NHbz2gpP6oN6mL4lu8Y3HdXpAC0c2BVw9rgHsOmZV1vCeCtz
McVCEuE6MAZHN8ERQkv6bji9J/jgPiys/jPXN1PdvrZ6xl2ptZJqvZ4ElLfkJGSeTBwNU7kGUBGS
2FZe1YfBNWKr9MQjL1Q5d0hdk814LSFrcwwAQOFqtzjlt01pTRAu7ZR95hAgZbmC23ugMUILxW27
N4G2CaLN85Swidwm3hl+jsw+VQruUfC2hfVw+tDMqIqqOArJ0+zkLXmljyfj3rQne3Zqb3xSSxtt
Ze51R35ZFDtrI8WwxBMHeVbGFy2BkYZzAB1Q/Oze9IJ98QtlTDvmYxhta9u7JMbfNEQpJVGEAWYn
85Wg9QThW2oHHbaZTtN2PzP0mHGcnER9yOWRvwtlfAyqVLmsKVC3wSv2YWuJ7vSp+4STtjukd+M3
9aD68X3mks4KPcPmbO5FGuvj5hrix2syjiehq3NIn37Ej8M95Te1K9OZkDWDdBHRD2ZRhcSaBIs7
uby5ch1cLDQLihiIMbQ6BKqsQnDJjPYZQdbO7iLg71qZZ6BnpniJnxS8JcPCqu8Km/eG3Fz4Sjhj
aXVWjoYRJ5o3Zgdh+DkQ1MzUuwDzZdd3ePO+XslhzGYOZT1U+xgcywv0qMsfYzJbcTc4/z8xTFgg
CXUH/qEMV6WQe0uA5mViAbXpr96Pq9UwttjkU6Z1OY6M5mwWJ7LnA+VnLJz4YNq9Q4BtBr4jehfX
f/UwALMaOtiAlYvxko+aWum5kVYKno//SRdNdn5T7cBPYaK4Y8AdY07pdhD21/f1cjSBGshKLHMD
UbK1IOjwekz2o0vs9EgtM8ZaJRtnirCDXx3YdgkrmYxhyLlslgDfpNHXjGlIdHZVxyJ2AONIO8p0
8INIi912bmU4autRXl6+fZxHvy780uojGANphDxIBeoZkn1x352Mg/IyiU52P76ExxR84oNNfvQe
nc7IdktmEStyg9BKDsauPbV7tbb+9qG2+ibGmMIRKOr5dL4KJrSVq+05ZTjf9WgOq3zzfhktnp/Y
TBmuFYCxrDROVDkToAC0uE5sdHZjHgYpk8XuT5QgwuQ20dPjvbbzjJElnZTOiDwDXHjRmwkqJ0BD
Q5z6q8MTOOQzMG+7qHfLYq49I53UglA/rH+q9sDutFM3uNft3hO92UGcCcvilhg2n2erk2RuvagO
O3UOY/gr3TZuBqd4qu6T1+Yuge/HmEAMHCVLnl16AZkOlwaHI52d/64LrdWB8k0jbVC0G78qT/2c
6oDOSKHWKAJqFuZHq9qWXAAGP6LYwXEq1GlcOWEW/jjN5CghBN66cdAoCp2admj9tXRgcBa+zHNh
21fdn/M1GRcGFsUsq387bc3vctuMEUhSlm2gM54oC9+JhpAYDuBcfZvh1PsZs5lps5f6KpdgrYWI
8Z5+sXQ0s1/fyU3VBYwNrfXRKUtGdYOaPtEmbGSKp2GKOmM+WwjieOe1uZKVGEZbpUzpilmAhRSn
wEf1HbUgqzqiyfHc2VLYGuf9vRlrv8tjX4Jj1KRqWmBZZoHBu6S3SL5vDcREs+KUYeZf38TtEsJK
HHu1AoxW6RMsj7ZMyMVD7WvOjJKIOe1CCUk3nvXT7WLVX0ZRBLiHaDdBbfjjVa7OQdm2cxl4QrOT
1W9R2j8M83hQA/1ew7C9kKYgeeO95be86kooG+lGAGkL6yI34FUXYinutOss2S8JLjD6XspsgRex
bFn5WiKzrU2m62lGJQaohuPyptlgUMyjg/qRQKL89hfHiI4XCTAnkgK8VboDq/zBKBhSPQwobrXu
gLd6a4UHw0ENZk/XxyOBPevgxSFqsnnG4qcj3B+lVXkpJ6FRI8GWgp9GNn5pNfESoXHLAqU1ICjA
LIFHKnzS5vEU6NXXFoFwYs1VMVrpoAITaco6d0prRwrRkKG2rtwQQIvm88JxgFtOAvwhf76UUbd4
HpsineHt4wqlotbKg26vKdHD32z/uxiWSpmIuZgDBsnA61E7KG7pA1LLA4y11aCDhBuWbCrXShqj
XErSCWMjQ5p0R/PkEgCN0UXuI2cMYFSutK0rZLWFGnOFFPmsDEuB6vAEdN/mS23XN8Pn7LgcKKwW
XR0mh5IHXjrksocZwfdaLKPRULEwJ22rofGB5hywSBcjIj76F+90jpJsufi1KPr3lfGkuQFqdMzE
e2oxWLnwVcmerusHTwATu+ZJXCxZmiPKGoGk2+1BBMO7praujfUamFBVEcBcXwot/Kpkiaijwwnk
7vhc+vJjdxg9zN3u2vv+nl9V2MwYriUzISsmpNppUc6uB60g8D22hifBbe+KbuFMn+UjTSy46o0E
dq4qtCrb3MMWb9u35MBL/G9bO96Ipoi8iSIz+5zJdTxVSRF4S187WdN6Yq570lDyNnvzPgG55n/l
XGw22gyHBN4dLZ957sheAZzt8GaU7SCyRE/z+Nu8bQ/o0wSQA7qqMMn1UUkbY1kwb61quMOGffKD
UpxQqFb1pXvm2R51ihfuXVdksKOjTeeCyqAdllaaCZY3eAZKNpQ+o/0HrYablTAAqqCKb6jofGeD
xNFMmy6TE/1MQP9/rF1Xc9s6t/1FnGEvryyiiu3YcZw4fuGkgr2D7dffBaVIhniEJN+dOW854y2A
u2PvtYq307sM2HnYxgv7bR9YeyVoNs0j8eVDFFy3x1XJYEjFKgkGfTBBwVl8Wko5RWkXQfIcgLrm
gd42t0UIgCE0VTH3GBJvua298bPoai8JbODWziVzn1FOp74C3QAexHq8/OlBmevtpgZH5YtNDeuu
sIi1oXH61VHrLTjn74jVf5rpkngLLfeTne2AL/axqCo50AsnB4EnCepCfTAkcJYOwBhwu75RlF2d
ENkfksW7fnFrjox9LoybWBhj58EaRtWUktqSow3NUBIDHcwyRD1RkQgu3KiDrVUNa/vLe7w65fca
pqBYmxmvDnhHT91aCFC55jrPD8VFGmMsqiY38X43SmOAB5BQrjLfqpVQfi5zWZDerzaVzqVxqqfm
jbaoDpOGOYj4fthZB9ZrZm0lO8akcu2JGzqXU31M62xMzmFPC7PKPNYPqa2hIKwcy3fmd7xrYLuJ
Pe3UHyiylPGm+urMLsZEPye+qBBcN7WTaB7lp8mjNDb1Y99Gf2lvKrKZfDkApsnG9FknzfD6fA+6
ZRidqNZYUyUDo8wIBBicvkBuiRY1jqm6YBpU1XbtOH+JHEWQ+a2JAJIrkDAxc6pfjA+MBaB16lSJ
No1eBXm5eCZYVq7b3OoNnsvgNGbBnGscKwtagoBloZ+wzBxKwfKu2Ee+ujMwVBLvp5c+QxNOdIGr
enMumvNWUKRWteaZNUvGQEN7qL/RMKmQ4VUkcg0vvzPgLRl9xvUjXw4WQ1/P5XIBNiHYB54X+Od8
Z4fGBkSG1ufUnz077O66cDg4XhsowfIUB/qb2W/RwihvVQzFal69T/w0jPfCq1gLipaMxTJMFdsM
c/V1/C3nuOjwGVBJFDFxO0CaBIWNrXJJJy+WHllegQ24zZjZYBxrMCsbK5a3lHkW1JUMLY/HJsBu
/eRlRdsHLe3rQLGHaD8WceFWVBfV9cxp8TH8/OdyN0gUMqRNBDezZO2XKC4soE6A63lQa1fvsTJD
ujLs8I5pplvb2GmK1LlJ8c4Z62/XPyW7lsvfYQEIS9dN1ea5AsH3belpwmzQ1h/0LNtOeu016ea6
FIcd57UY7LDAuVkY2sVsoMEloXFMJDWNsD9um9XBRgbjNk1602mHCisflr74kTl/Vsd5O7WGn4/T
bUbTHdXpzsiNytXL5Z7Yd2auAzVGO4z55BPgT4MpytmmAA0AI4enkXtLjT0nGr1umnY9VqqaLN6O
ytcq+TZYGyyu+5PS+ij7w8x2MCAc+2lj+zICeW/idZQCYIEkD4We3ZtZGjbtEhTZZ2ANdM6nKrY9
PHHgdageclexDM+maFOMeORP4SrL+j5xbqMkdfX0ppx7ADVLh1lKN5VmbXqTunk6bfrGcvWkfN9o
7WaxyZ09tRvNfj+U+VZaZPA7pRulwgzHsrgUbJo5pW6htUHZI94MBlbElL0RL6CT2kz6p8JAcS8X
Lk1bz54BkZBmk5/U5BA3Uohew1upSj7nBe4vGXRBen3pU19/S667gH8EPZwFEAEU1TeU2Lu+EUHP
rXT2X8vg+gJ01JIuyrApdFwhBUtN0GPKE14l3koJGITTMP3rjTWG03lSUb5HQEHJijoQIu2JfiAW
FosjdXLJPIm6Xaz8v7QFNNgwZYbR4GPBdlbOto05jUsPQQwepdguWx0+G49z0WHeNrN/3fJW6hJ2
rJM0ztHUFCAEqQl8mR+7xj/ocYz9H1HxXDq117I4K5/AuFfOA07G0vbf2LRsBKGVkTgR3xLd5bou
nk7H6SKtDW3qRkg8ckqhth2z+2E73k9et+tbKAoaIJMAivTSZb4+JaebhQWE04h9P7sKVfu2noJU
FvQn2c++oiJ8UmaVneHk2JQDDLz2sVpSX5anb3Jc7q2FvhuH+R0d+kCgKCxxvyaT61pFpk4nwwYY
NIiloZeFm+2loAOczuMMos5ESNEp0kyNqySGyrHGacY9nvjPx/t/JYk6GvdvPTkO95zZnBWXskUZ
0vUPK/iBJvdnVnCZiLxSD41LBzudFhr49H4sOZabLJz2MaaxRE3e/7g+tvUKniDzYrkAcEdlqVbd
ryP9lWGvu6yTLO5MSjenutw1zMx+raAz7qUIfF4iYql16zqJYv9+9qXMUaotwJ7XYK5+6xQPObmN
bUENKxLBuUS5yBdZyXFzUz+6RXIz5aM7ZK0gSV53TaeDcM4wlvRKXdK2DtVlF8vYQp4TX2Cy6/72
JILzfkvb681cQwTAqykmICwH3OzxZrw3QcMl1Qfx+unKwDDT7pNIzvlpTWlhehZ3l+9UT3KlBQBr
mfcT0C1yp1A+6JkAMuo/soFfQk2Zm4Ra0kyTs/ynSTULcGfY3jC4sDxwm2FrP6S1wBteV5ELCLNq
nEmlDbjZOet2WgzAAHl8lyjW9voXXPcVp4NxLlCJZSyBsg84bNodCid08vSNmAhX8NVMmSnSmVHl
kWW3RYcLZAM6qhd7EQErs+Op/R5jBOj55p4wTAocFGi0XwtVjUUhZQuhXTD55ySAYqas67aGF6/X
ohLwrKL0g6i2pH6ul35vCzINkQTOZ2g4TGIoLICU2D0m77GPJ7BmkYQLf1EMmgqoiLBJbynVfCUq
BUot/CKcv5BTNZFkFjJ+YKr+okpkuDMi1oBVA0Kcs3VgfoM4gMsmnGpOzQHFHeixe3cuBt+pKs+Z
RE521TUosgbaThngv+idvf7yepz1dMZ+L5QsCq0BuF6VN9//5rYUp5xrleyZQH4+xQKMciWZDFEg
jj1qfpjlwwiYOmf4a+gCpCzngrgbHJxFahpAfYcp+ZwkN2b5fN33iK6Onz0Z9QW47BOujtVYjYyr
e0ULKmaSWBlmeH0kzg0ZjSlhVGL8Ufksu+mQjXssfID+LQF0cT4KEnWhPGZyZ24vtWprlmycsJAe
k1Fyp6LYRNX7Tj3YyUse3cStvUHfyCvV51IES73Sm3t9WM4ntbMiFTm6j8eUc/i6KJsa09nWZqi3
6YbALrbgvXPVBEjRIuNbNfRz3eG9ldI5RQwWklBPs8FLc/JYGZLmYi0eE4lyO7hO1B90ApK6eKnA
VDclfhvnAgVbcwHnP4JzaKQgZVof0yxpr44fbeM7pRuBDouskfNoOBmd1QFuRk2/0QLzntiJrqoN
IEzyZadWL0r7Mo4gV8Amlb43ycfZeKL0xq4yQbIn/NqcH2qaqcmbBtbKMuQyCSKwpG0Wf3nHXv+B
B6C/ZSPbveVJO9GTBbtHvnADtJCGJp4FqFC+t2bVGuBiFXikJG7crE+COT+MBPMGeeMXnaAyXYtS
IERlyKcGRi/55gXS5mno7aEOaZ+6bXeHtXRBe2ndL52J4JR3mloH3EczM5x/7CKslTfnh+I0VUnA
6rrgaZrDGv/XuHguilNYbcFkuwLYXTRC7zTjoDlBYgjc3qo+nN0fp4rL4gxlKrPTTI7bN2FqTi6e
ebxh2BrD5+sGuGp/J1l8oyIioHHFqBGQS+2DtQx+ag3gi6+8lP5LDXB2cTw7xChZXYVt+h+B/ndv
iS3ZoAZgo94iJ7rqvs6OxuXmcqbFeZtAYF29i+23KWldACJcvz6BNfFtiabO1F4fzSq0pdy3DNuV
u/C6BJE18e2ImciNOuXQhi5Q8BhyXJz5kSDJeNNDT050b6IzcXGvVpKlJ8cP1WPcBDD0Mfn2P56J
8xA0bqMC46TM2Y6BAnSiIjvugEnh+JUtOHQixijRmTgH0TSKtJQKLnGw3lL9LekeBScS2KzGuQUk
sIo0sUtjwKP9V/kl30mus2HBIzE8HYuNwF0Cw4M4VWA510X0OFNzzluUTjrlQ4ujjZ7lYheGveer
uz6IjysUx+VBwVkFEnWumi9JLYO7yUQIKSZg8rRL4RrWHFZO9LyY0fuikj+VI3lnFvkd6EeBzW7n
hWfWmgMvVovMgx3v8vhAJbMcFfsr/IxLC/A4UNsCi7BzMCmXV9+MWb41knhTxUDogyeLSitolOwu
JY5PJysYRyeQMK3qomv0vcBandxEDzaVq7Ay6q9yrPjXr2vdDZ1+IFPNsxy2KKVUA/8W6g2Hgg/t
iRaAwRVR1/2HlzhJ4Yx2kNTWGErKtACd+mXDZiSZFjTLxkAXna2QXj/WeoqKHbJfF8/ZcEoU255r
2PCp+zu/qXZ/ArUrukLOemtplrNmYCo+v1CS+CSBs+1Fj+LCE3E2jBmODjDt+FK1qe3JjAerNgrM
Ut5r6nI7tOBnw7OeJAG+wDI2qpME12+U/flrmswZ8kSsIW9nuw6jbol9gJekm05uSm+sre2YKuDY
GBs3UUVj/tfFAvXltX4qrRbNtYpTx9T2SPFJXsJx2gzdN0Ox3USzBRFzZdoCZdVvvbkAmOlAlGyn
5fKjrJqweztspU9Si3nK3Ge7P6ArAY6y7KVBGtoivMmVyWpIZ0Pcjs2SX35QJ7MSe8LWJNoaaKVh
ltozDg7w8DK3eWLC2SBnegAwl/6MTugH4s+OyG6YXVx8ZtVyHAUrt8xnvb5vYltJWhmwVGY35qfy
ecGSnzXcFeF83wdHigUZ+12il7ZVsRruHexOhgUOiddiTTOeojRHkdEvaSDXn0A0442V7SpE9a7r
sUgS5/A0OuV1X1oo2sFGUxs7an2qk+e2frouZr05cHYi7iITOc/KVD2WGcqmIW7p27v5K2MjzoMx
EuJNsT938d3OxLFjn/lxkLzqUVxBHGh5DwSY1ZLehHqdCZJ/djvXxHC+LstbKbZGdiobmCzNs9OX
ovpstVo6Ownn5zpaVlrOsq+/99zrPvVMFufUrMjS5Sk9fiTWQ/7Vsfzn12vlJIvPSwqUTOoQw7ZZ
P0x3jply/Jn6Ghoo/p+8XgtUQuc6fKodKyBqhsCyU4OeYBtBe5jltwI9F3wunatjtKpSCXbJmcN8
fYXiNvxqLDi7Qc5JaLM6OkSWYbrVXZLuaXkPJfdKI3QcbMemf02RzDqkZ+I4T9Gr7agPHZQjIX2Q
mofZzATeVuCLLmBQqVPk8uRAJQo1aM3vNWFEnS95Lwxr7CtcsVudcw+Lpkkq0fGV2FBIs5+2kv6z
NVp70R+0RkVawfkJB4xMjlOgQ3h60WWg4tEhD0UF4Xpv7Ow7cQ7DtKY+m8D0cixB09KLdz/AxSZ3
8Ip5A9xELwXBEhFz21+SXnEqwvmPagZuy2AgO2GMFW26mbYVABMMcJazNUuAtrQA/iowSpW5wolE
doVXPikPQyrrv2Sz15bhWNOpnh6wmg5kgT9qunT+g5pOEAP4mT4zT8asiZEioV+yk3MjzHNJ0AYU
GIbBOZVSj2kRLTA9ZH03KTBQ3TQGWydRDqCgEkYc0U1yfmXum6aXifbDhaGV/lXdS1gT/HmTk/fH
1fG6h9ZtExDSDt6dOQ/dONqc1X3chBQsMmD+LN8vjUJ9RxdBR61/spMg7j57VUk6ScMJG5MkrtRo
riQLM551mz8J4a7RSGPbJNnRDv8/HmTBq/r74jjXPCwG+OxshLZUV7wy+lD17wRhjf3YS+s6SeDS
t0UBo2lM4TB/RusOOEAjSKv8IVD9ucGTpqjPLlIGzkX3WVvZA3NjTWscgLaBQiu9bTMiOJlIDO+Z
UYkbxIb1LlnnURUEHWDFSp6vX9+6EJABAudU0zUe8FGSk0WvR6Tz0qR5WSf59vK1JCIUzRW0DBah
f4vh8R2nZDTyZYx+GC5bPet3+jcw7fmNj1VBD89f2x6b/K2XP4ncr+CEPO5j1CRKtDgGrtHagaej
NJ7b8eH6Ja67pdPpOKOtrQRJNvtSoB6Zq8RfYgABqy8YXtraogRh3eGeZHG2S9J0bLQCsozh29hg
GFx/a9LWtZx/anWefTLOctu0Kup8YDmcBPUzhkCJGu/6va2niaezsE93VgpRG+Q684zcQ8FL5DAD
w74DZheaBpikBHazcPdy3VWc5HGGW5CY1k3uVMd2MesTZLqbeKCkwOiL/iEPne318/1H1XISyJlw
ZdF8Wuyjb4rCZn8kvGQTvu0+3kudf10a+yCXjvAkjM+uan1GzGBevXCw32i7kxNclyDScy6JSpRF
bqaZOQsbiDKqgcI/A5xDmE63DuZErwtbb/CcFJAHA6BFP43zAsP9wdhWzdgrYbwKnRunG0woyAEL
+An9I9K29U+nY3sOK0kW9oW4TxdJsTnb8THVYNRMfzMouvrhzkRxH25WYyNCgopekiH71XRng7tE
cJermn8mgvtyQ096ai8ZNjaRgla4Qax1FbfTW1bUAgx+/iza3FxVlZNAvoZ2RsWWlhYFUyZjWl97
0XWM0Ccfs/RmUkTQH6tu5EwWl5yRIW5pZEDxU6XbULLT6KcJUGEpo42fPyitaEBLpBt8JZ0XUmQs
EQSe2OHYFCxIjELRFOx6d+rscJy/r+ZhjmsTysEg/cDZ3oWMr6cvfJQrfh42IrNbjS9n8ji3j4Wu
flDZWFNMgV2a2G5ea8GMBh/VXq4rpUgS5/3l2sm7tkB/L02eGjywTNam0UwwxQsR+1nr+cIz6oZi
AdAaLVt+KrCUNLsbDRQpYCB+mDTzZqmhKPIMtK7Rl2YpnIoINEEYM4iBXXn9lOuGcJLNxZzJJsBI
V/D9hukw5bd6/wW0uG6VA69VgIa+mugYqowsTrMxb8eZQZO0ExkI7nMy37eY+XXu1awRnGbVVZ3J
UF9H7KWlhj3K8IpWjGJZ79xOEdHqMld08bHORHAKLwHyqSIUqWKlUhcLFlh3u8/Hr4ONWT7yPrZt
b7Y217/RukGfyeSU3gCqK8XG2o9Q86u7+GdbAatafyaK03qlxp77tCB/IxmQ6aZwJveq81WKYsGZ
RNrA6R1WCvMZ1CDQBvtTNe3m/JPefRBc22pUOTsLFyOVrkjQ+ocfZNSVzXEae4nfsccHG0ineCtU
Hv9HiVyoHLD+XaRAXgszzC+3y+9HamBEYqANz5N/z1nOGkdnZ+QiJ5Udvcuzn3lAsWUwYNPD/7Cc
ciaLbxQVyYLTUZzu1FBnizDLbR4qO8FNrvYATufie0O0MHI7jo/Z1d92gwVOg+8RxflITHCOwwUu
Hxz6LzSar78RTxmlN1pEtQFn+THOfJ6rCXuY6/cGwi2MMqumylOcAkthkbEpfN4v/dMNmP9wS79l
HVF3z+ojq07bXGUZ/d+PaQtlcdHDLhS1bYxXOc2fkkuuu8DTsbggQhep7ICdgiusU1dJH2n7lIGI
gRAhSiP7S5ex5CSJiyXZOBAssNvMQfU7q39MMdk8vWXYIUmzA7+DcAxVoB3H/YuzLyZT8LKlOaJ9
5mAOvYp2jiXdLiNoQRf1AKQoE09xre0DLxugIeV2NgBAf92w1/0+EOwNg7Hw8kjMvW1jTbCFv3Lw
px0gc7Qtxmqi79elrH/CkxTOD6tzpTVqCil9O21K9T5rmjCqP06FkK9y/UZPkjj/2yhJbxM21//L
BqLdcvcjNAtte7WQMH7L4itOkxGS5jkeCVQ1OWSO/jxY8ZOm0kM62LuEaNPznGuW29tjIFUDGBKV
osc8cXI/S/WDpkcbZXJuNDndtQq9IWb3Lwnz2c/jTBTULCWwFFvMS1E8kmjEVSUTaXkA+GKBEq17
7NNFcBbq2IkM9h583oL2m6x71ogU/k8KZHOWmad61RsRDIUaoy+Xvoz1/2n4RETvE//h105H4VI7
BUzrfW9Bf0612p/6tXVZGB6zwSKl40GSO5RZjos+TdCfXyvWJ10Vxe9VMz8TxR2rdaKh1Qg6S2p0
R5rnP9k9XkHAQepjghQLAIkIdzyaszn0xSilkBG31kOy5MAVqLwly70m6vaaaYEs1tgmGIvDJPjO
KbO94sSZW6uOB1QivNBH0bt/UJqzH8SpZeZM3aCznIUCa05zPupF9D2TqAdUibf/IAn+E9B2Fkv/
OFOr9L6fHda40+zPafpBzdF671LXpqJqZ9WR2qBAdnDJjs2vLc0VldWxJU1YkQlYyQ+1We7rdHIx
YyrK+Jj2XQTDkyh+YQm7nLWRz6g82IZU1wKdJsN7PBBipFAiGJOiW2p5169RXfWojolBLYB9mCa/
JQCULNlRWxaA7eE2NyamKmE09F4+DX4zWf5QJLtFccKiMfY1jTw7kfaZpu7qTDqUpMdKlb7RquGg
gRTKjrBJoYH1KqE3HUBB5aoMLMxL56T2KkxlSgPQPGJTMEizatWMO9YBu4EGEl6uygHbg0WIhLr6
19wE2f9pBbCmDeei+LDaqBEo5yHKGPtH8I+W7mDMoaR3AIJyRIP0a5H1XBgXWSuiAw9iQqH9+uX/
j7pYgoPxYLlzOY5zaSGg6CEDBVdB9QuI9qgDh4DtRq69xcPMsNUFVrzmJM9OyFuxEg9Sn7FsbFK+
xvnbIev9Tqgea2Z1LoR3Sqax1GaCaxw2UVhStnjtK3esCE6k8E/2EUQKeeSoOUsy4zY355m14f9+
n5bpNu8zzg/HhRltKX6G6aUAWk45erE2uKV2a9WZm1FRvi76Xuzfzw4m09ZJnRoH69XFH/rtPCFh
70Ukd+tSLNA96kA2vqANbVOZVqCCxAcb4mAY762hCqktfPJcN6+TGGYSZ4dZFtVc+uX45BmFy47s
sRvPgCDTw3wQvv2IzsT5KEWesi4d0e3Jc4CPVe914ybtRYuo/6F4pyNx7imLsCmosPj7K5divRDW
9x63wqczZjaXmneSxXmnttEHPcpwIvas7+gM7x40fTn6taDPIWDx86+HKsEN8tExn8d07plRpXGY
YYEwTmPXjJ6vC1kdQwIH4S/d40HlHWXQhoQcb5AN7covMxZXouS4rWwEmIGaghGErsLtDtHpOCdV
TpGilxqeY9rpUWVUwXXktokIMlHwzfgdikKW0gQIjT8iigreVjCfedrD8YttZkEFse6aTlfJuaal
BXC3aeAqNTwtYWVkLG4M5X1tYu9MdDDR7bF/PzNlo21ogxcmzBfOhWsnxM/iz7UleqQTSeEchqQZ
+TRPeRPm8V3lTC5Qf8pOhNklsmGH8xR5Q+ukZgM5v7KZ6TC/+bN+5gqGqo6pktMn4vzFOGJRj0rQ
BymvvaWqHrGPiG5IfTd04KGJxuc86jYO9rGBPXtDc+NOXbIHbXDAy2eElYw3rtgKSJQExtxsiyna
mBL5VmnGZ7S2b4DugIR5+aet0/MfzTmeJbHVKq3xsYcN2XbmR4YIr4F9eAm67mPriSfqmaL+t6cD
fsFr7aLLkE8FRdKXjuGkJl4Zi3ZsrmsWUtjXEsrZaRQywvrVor6xl8k1re+9I4Jwv26QoOV9LUVf
HItMJQIemV/05VOs3ABcpFVADxKLqqZj5/PiznRdkRUdMPpYxHgtq5oKkCwSeGt7CXTyJkq2GYiU
VOebkh8crfSl6oYub687b6atlzJR2gOOGEsffKnWm6UuKTnOJ/XPFak8q83dqcP+MzzO4gTq1P9L
SAL16E+BfEhKVaLQOYFD0NE9d9uxSzwU5Ngy0RsRUvZqfn4mirvPDOONSlfhbH2bBm1hHgYs0y6k
9/ENguvXuKruZ6I4NXH0dozUGeouyXedHHsdMdzrEgQfig9DA5WNOMmgHHFne0mXBHL7NZG1N1EN
gPPuqVoygUDmEq5oBo9SPVnS2Kvs+TAdn7vhKYq3cfxGLz7IYx0sgwYgT1H7R3SJXETStTIrNAlH
1NGVAO2WV80CbV+hF4XzPvtOXDhakmFpqwIiiiJ+7rXmdqZ54ipx83mskhwRVwZ0Z3KnVfNTRZaA
WjSkqeaPFd2Xber1C3iK7OG5BstEYuuPS053ixbdSxmSHke9v/7JV/cWz38tF9a6OZOHsYECt36E
gvm4s6Hc/YR/+ZPtZqFELrhhKNMkZYOPPm2UDQXEYDBssaLb+d3uJzKlcOts1Y+ffRIuNNmSWUnD
zPSsfl6iZ2AGGK0oQbguw+CjkSQZy9CoMM85sf3W2kTFk1oogr7Qf/jvX64NSPmv/bc1KZbUyDiJ
Xb2fML4YYXDc6R815Y0iV66ZAp9X8RzyKNAS9mcvDBUNTQxSYWD4AgXanNClLDUkPylqV7mzQInx
rGm3dhyWxptcfpGSbVRWbiV8KRcJZvZ8lkFKyjDpsYPzst4bNwiIwbbrxzzu4PHHNAF+ZVoYWjCB
//5aWobNxKbTIW2QzC9pLW+jWH9SCG2DAeNE7tR0T05XLJ6k6U+FvHzG/u1Wp92bFtjHWWYAg7Yn
qbvMUu7ZVvpmsZXM7esx8cAPQAAQA6TSScMKqxInbjHLT0qxJaVUepYMUiAdj+T4/3N92dSJvZ3S
aZcR7GxfP+NKwLJl1jOVAUMnmzwdeDpNekNagk5Zd1sv6UE3v9jz6M0OCa4LWvG0EGQ6R54KgCNz
mpqlZTLOVYxt2iJ7D9SVcBxAr3tdxtpizCsh6usPhv46YHurokXOqWCmId3MZF9iezMwv+quAryY
zE/07bbU/VH0XnjR5QdNoyODrgIdWmx0Aj7mtezajOyRZg4JC9vL7tQgCTJgKRSudbvMkM1oxxxf
HjZCski+ccYL5mwCnA9Do7QQ7BijF1nT6CYzNUNFI0lYdIO6c+JYd+vIskLcTuq19vSlpOQjOEMe
7agXvjTyKnX8PWj8qDbD4lUvnjsKPIDTLo/DhboWdZVd70uax6jmo52JJ9swaX1604eSL6ISu4i1
R9GAKwf0NkrWi9TSGhashMtlHOYDvZ8NcmuNdvYoVZE/0kZzR6W9i97LZSY9kda0fYnqH6hV9l8d
P7/Bw1llkO/KTN7O0uQPadd4oz6hXa7222LIZUE/nA8Q3G/ls9J8nsnYqbimtIoe8gZVWJvlT4Uz
inJS3vKYIEU1MM4m245j8EQqpR7NYwV07jCTHAya2fpdQqPddctbk2HpFuZHNKDTKXyqKEkdWaZO
icOxGO8XRdtaqtC41/T8XAan53bbjaBPqROkJiMWxbFC2qEtAoD5ewa46PhENO/IF2Ls4s4Fcu4f
gKPzTDs1Di3N8Tr9PnekZ5q91Y0C4BajKKbyw5W8NC5PBJdPm9VAvmOt/Rsa2jtQ4LnSvtiI2J/4
tB54/iAgVgzGY4b3JD5nGPW4ltMa9xjr3zv0MbZKO++JbXw2yYus7qYxF/nGS+14LZFzy50Zk6JM
yjSchuqxlOotsURt4ktrQkzB25IF/w+aFh4eUVWWrFriFkwI9k5LNI+UxC+HSrCld6kRkIJhJaz5
KADauBhmVyp5oTqkVPYdNTu/ThMMS9c+nSWgycTedaNaCSkQh9a6ZtmaxqiJXoeUMrFInUR5hmVL
aTt7xR3Gzf3hUG+jreliOPAgphDhSzCmHOciuU9lj0ptdEafht38xqrmh2xAWymVQ2ee93g13jaW
+UbXivD6SY99hvNMi3FMWDIj8gNfCz4gl5HTyQEB01gUobxPtmaoS8HwxqkRwMGO5MubdsFiU3kb
xYHqslpE36J3KEoeLv3Lq9/A71bNNQUpxNgWoX4L6tB7Bawf5ZalDfFBZQAQ/vUzX3QQj2dWbNNC
Eq1qFxlRUeoZlTC5ffZu+KOD+AfT7ys2b4PJ47cs7rMqDZ0GMFzhbCFDGX5uPjeA08NV1zdk8pyA
PbMZujsmflW6IocjPCm7+bOsPSrZGEy+FL/fO6Ldr17pX793HG9VxfM8aFI1W+E3zAEFA6BURykw
5wQCB7SZx10E+tdql28TesBenshIL5wbqi5FNk3LBG64fYGfYjUJWdK5AJsuWvPV+37HYN7rwHzU
AAXce2CjFCnOhaJyErmP6XR11hoK3MKMQ5bvNL+6Nd/h1detdgMeF11bkLpflOg2J5D7fk1tNoWq
QyDeLd9NQIZp4IfyD+Mm3pYPoJ8RXemFE+LksSs/05dm0PPRKnGl2pt8l931fpu4uo2VJfZ4heZd
4hrYWcrsLRAekEaKHjYvygj+vFzgd3qjKzEQgQURQLyN30Gpd3AC58kICMKyBt7Jys9f4m+yYC7t
os/Py+VSAGde9EYxIfcX43xxZzySt60/+MamC/sD0C5v8bx1g86+y7iIpm8lwAyu+6XjLMkrX8zd
PtcCGlpVKqS4zEIGKyC51qG+p9/N/fAVG/6bL2AM+WTss8oFrMvWAW9cHIxb42P/FAtiwkUZwf0M
ri9UySbmDhRShM4QkVtAcQLtE28dvuMsoGPSgJpz/dwXG0L87XMxyLQrotlxlYX6Q/LW2ixb+SNb
jCMeffMHTFN8J4OTduzsnOm4pqmDOlW4ZWCn+qm9AbBtQEnrNwamH9L3c/IpBqVt+65UBTnMZVbx
+mKP3vpMskkLCuxtWNcRoG5xyVsw72wxJQCSj9EfHvoXcVpx0Urhj8v5rGywJk1VjkJlr9pGD2xY
BgTMPgOZwo65W+yXz0loPTTMm/mq4tpvsMd8a3vOx9qPbqttDHL0qXHp9vpnv0gcDeTAQGFyMF2F
Pu1FNmzUjTTVVYEeT964WjQo/qiWxl6jwmf/iwwfawIIT5aNqthQQNv02q3Fi2Fm0QBK627Exs/S
qRu8lU9elZDYQ3dkX1rkQ53PhwZQZrHef7p+0Ms4hSF79Hh0xcSuhXp8Uj/77ImM1/hULotQaXPS
u1ELqtkUqd7jdTGXvlvDeJrG/tOMyzYISktwNGkTyzTIVoNasSghb1OBd1jx0ZADHgHcpK0pyPpf
X6ZNpmWSS4vlFNmd/B4YGd2dsoUuuabbvMt2C8g0J4LwK4pOl34JgvF0BRJ2kJJetDekzopGMkKw
EdNt1hsb0hibptEAg5KJqpoVn/RaGGc2atfP04RtFgT6ZaMGijvI7uDqboNIT5CpCVILlfn2177/
tTwu0i9aByq6BodbvmgbULnJbwvvy7BjrCsUMxUVRirsQPEKv3jsb8lG35ZhDsII+Md7YRS+VFgs
4OGCHRMsZ7BNLgprg15GnR2XSKyyMsgWT/VwA1tz1/ikfhO5hS8JifguvcFrmVwERno3Ok6WIQMv
wIeqTMg82hfQwwpi7Kr2ao6MGVygMqJfyN2zZQMuQotwti6I77Uv+eAm2yaM/S+j45at2wezn7rl
CzjEReq7eqtnktm/n7mBQVeHcbAkcL9ScIwu002jOh+vu4ALdgyw22IH43Q67svJsZREToJxsJZ6
5r4ImsmdtoC3w64tkOm/ViCREmnLmuKCtECBPYJ176L+J0M3Whg9KkOrV74UZvW27+m+7trHKWNN
96WeRJ+QfSLeVAy4HjTNMfx2ETiSmmpptEwlHJCyaT8mL+2h8cFfB2Yn8zNmgN3rl3oxAswu9Vwe
5woKo86lJFtKuIIxyMDzh60UV31K/f5D92DJ7gIYJBlwe4qHfePbdF/eSu/GQ/ZoeJgYfpGTjQi5
/GIIi/9FnBIrzehQ2Z6ZEkdh/IyBTdu1guyJbkZkyDUBFnL8JN2LnJRxUcwebwJIK6hnFQRSLjPM
84KgHGuqEN/mcz8aWzOtY5fQ+r5VqumjjiYhhirL2F1i8qbu+s61U1zYZL4xBmdH5TgAyafvxOm2
0ptH+f9Iu67muHFm+4tYxQiSr4yTNEqWJe0Ly961mcEcf/090AaNIO7A316v31w7TQDdjUaHcyRr
p9fJ3iLSLTjF0VE9O32c79ZZ2WlTfuxTcixNsBmpzeiBc9Cd859Llrs6PL5S1n+YRTU4VZKde4k+
YJKAOlMOist1qFwDTJiAmpmRREj6Q1vbe0S0wHAGxqcrL10QK/GB/d8WQHlzSn0Gu2ZReDU0YNcm
BSTu1D5MaWc7RNUNR0FPp8DhbzztmFa97yV/jaJgYai5SUOSt7JjD8Y5Xgbq5BK57dbeN4wxe6A2
tW+0ebqvbTRVVUtYL/F3y8i/X9fwrcgBrFtoRMG8FSpSnNeYOrOJC0QoyHahDeWQhsBMRj+zCFFh
6/6+FMO5eB2bbtFVRRuuOSqONi72oVsnRx/N/Kg0sgjOdetGAT8QmrcMQiyEXh/97Wrr+mp1C+jS
7fR2Nc2dqvWPliziP91y6zhGhHWaAg5EnrNgSMkoGwvEmF32sBbgV6qgadcP6G3AlHd5tgyIVPRd
IuPBTyGofduvhrmizbdN5aeuKlNfIY3XxL3XkCmws+K0jshPdqbhTM34e6lad2lMwb0p27I79B3x
4aPTYIzHxpVKZTdr2dPQ208RWgBAztkFgDD2Y4N8K6XmruukI8knzRnXIneqEUmAaDQOiYFeT0tL
nTRPPYWmMbOwzl209bvaxZJTpPbo5DZ5NlsrnCsZfT5FF4xlfkzklTrInYCko+nmHF6hOo4I1Z0R
ed2dJWOCqpGqxbFknJgDutGH6/u3dUfZyBqDgh3arfOqYJfAEU3VHjTUACZRm7Mxq46dlV5W7Osk
ERzWlkJcCOPfl7a5mmgPgjDbQAcAnGFffr2+nM1rnlU6DcNWkXvnRyTpyBLlbcdggOp92+9roAGO
YJQH765J/Qz8zIgWBdfu5rIIHDuuXJZu41LieZFlXZJacSgl7U6uoQqdiGhmy2IRc+q2bSm2CabP
jxZrZWMLtD/sHLQ2iIwyqDt9N7Yi17u9kn/E8EPqkZyoHcCXq5DQyFlakHpqopTG2wTDJ4N9Xwo/
nG4uEcDgM1rhMTZ1QX2X/D40wOVFWnTdL7lXHVRA2GhO6XdPSAcE6R/JzvzaKqXbhqIkomi56sdd
LdpWydsUl3as3EQmkFcwtCLQx42DM/HuRBcjQWvKpxiwwL1K7AaefQwAl1o6fXLuH6MljP3cZX2n
KSCBzJtfyOVsXCkQbNvoowCqIeL5j2sb5U5RFhbvao58qPfl1xa2oBIA6JWu7pHb7EGx3eRgCJq1
Nrb0g1g+DooUOVItaNAkr45uf2sLkYWzQ+H054MEzhQ0e+oGeUaM+ycvBPUAhMKenwhzg/RRtJ4t
h2Kiv89C7R6AUZ8wsXUkQbqqtlhAiVaw83I2vjO1pMSRT2AldLXJEYXVWy9sODB0MgFdEfVQ3okN
bRQbjZkDnf+eHEDsoh2RyXdnX3uav5WBKNu0pSkYKLdVZH8wBvcWjl28vubKGoqpT6rQyKJXGbiH
XkkkV1pgllEfi8YGtwziUhpToAtpCZjsK1ogKKD29xZcUbINKuxa1G+/eWyXYthnXIiJNTqvwGKp
Qok6ceMuhbPcAEb+OftuKY7dOsq32s1vO0Hibit0xcm97yXb6wuxkhWlnUYhtvP1g+wjR6GCgbHz
Zr+7I8/Zj/n1un/ZMjeDUVoYqq4ohL8XqFZXmiplcNjj04IjlKIquC7hc6HMwBgVEktIRsp42fAh
cKwofW3NKAn+PaT/91CBGFp6YzUfRHG7NxZ9o40ZGr8WpNibbthJIoahT9j+eB9+EMG5xXVtZmvC
UGlIbmZPRssGAr7H5esQosz7GFdO9KgDGl7N3OYx+60IRaa9of028q06ysmmKWsyJx5mNq82w70f
8JiwT2Q6miISy09LxFw3avOs5QXdB/BbnIOU+1q3x2FdguwELAOHBiO46NZ9hqS26UtPjDaWNacg
U/Zs71eBQn56gL9JZ30cxLLYX87wygo3XlHpS1C1DmMtACb4vXZsnkrXRl+M4jZ3+QAcaNFVLpTL
6Y4OkrgiWyFXDgefWV4tOwkejZiBZo1uY1jdstTcKFgvr7L8crkD7XIyFmqnYbirf0ysVyUTMSV8
8mS8BO5GrboUafIJC8tsR3ZXTwemteSSU3wzuvY9CZKDLaBB/dSy9iaSoF3OAmstzpILaAfQKXZI
pC+BCfhAF0O9uyx1rFD11x197v3yS/Zoeah42r6J7QW0t8+GNQSPhe2FX3wFF53liZabCPSXQA8X
PwEJBy562wXQ9Rnj4U7skdj5n/03v3IufaTHU7zMuKMClj5SZ2chmBBK3bQEvb3qFL+leBKKmhN5
n8DL5G7EfClLNc/JEsQoa6Iatdi/Ubwnr7txZvSXURMvhDNLS15yDR5+CdTQOmg7a4+n8eEXqKPZ
Bl2Tw5nhXNmotCSQwy5Aepf7laujhjf/RJoV81Wi/MynUOltXXgRWZZhMoXlVLUprHrIUgVmf0/+
Ku7krvo7Y7P/3zPxvDBOI814lKN1gLC5aA8UQQtN2pBUgiZMoGlsbeLFojgtNPHT6H9Tl8Agg+xZ
TXJDSlXCEyk6zzMwymm+tCHqTIW7DsOyq/rsKW/tIF6n8VSn2t4ujG8N2p6dTkpyt8rjUC+7rwk1
Zdei7b5p5/MUdc9TDJx8OU13a67W3ozBHddIqwOqj0bY1+YfpOoDwHB8S+iIwavMBxOwk870WAzD
YR7X1zVvz7ohP6SS1vtjmpyyJHmas+qhaOobqckCqU2e9Tx6SItl9NIODNRmOTjDqAJqhC4AN1mT
9LUi0VOWpKM32Gl0Wgdif8WoJFapogfcIaN0Gxnt2ahBRSnpwHSMJDb/3D6SCqTDVTYg19IMr+U4
7WmEiM4ogiEafCNfvUJuXFOTXkhSeZ3SY9+ywZtXimZkdbrFFak51qxObinRBhAgxAVLn2fE621u
dWE85sShluREumz5CeAd0ZP+MGFcwh7W51XvH3D4uzbVHa1uakeTI+o0KzxhMnh5Z96Ytu5nzWsX
oX++e5JH8hJHowuiDpzeENJafh5SDQUPa/WkuIj9WSqezSgfnTop9GBplbOq6md1XM6z2d9MNLqL
O/NeawZQfiY/Oiv226I+2ortWcjFyvq0V6PUGZrGBXG7U9pDiMTlF7Y9AAbBdlduGi3OqD+2ypeZ
rO5ErZAWKlS4ckwknpRYOSkG5iNi0yHFKckTL9MByVvY+2YhJNDJisGgodul4HiWF7xcq9sksr1x
wcOyWTyFTMB1LssdicgPedH9vI+/t5p6kKMMR7QWlkPtHmm23CWdfkKB+7bFMGRjAXNJb/yJgt1j
Kls2e1Q4K5n9ctWe0iXd4V+dOrWf147e9Ul7iCLwD6xwY2P/SA1kSVcVocaoZjuzKJ1E7R910jil
sXp1jd5E0wS/0M9yIqlbATUrHrpvnYye9NFyxhaPYbMLlBjuo64D1Lottzes27JB7NLXgRKN+9i+
Sdb5gSzZQR6jY6u0x3YpD9ZcUvBuZvtarSePtvFzRsi9YU8B6IY8MGH8LicrtGIMuzk6ECm5zbIS
P2Z7E0GiqP+mksodldKvB/1kREbilyqYOQyMBhheOiid16RS6mO6ysvW7ns2t6+LCfW0zHJyZpN+
NdEV6XWrvDg60YJUXw9tOng6HR1LUt2mJ45Z1Q4dvxkt/Z7jsTWsJvgUVt0pjPWQdvQWNGK+uiJX
mUnjLSZzUVHQ4oBE80/0oUdel6+mC34q8MQRfZ8V9c/G6F4GSW+dWZrcoinC2VCCBeyzcd9A9QZL
ujOyxiXxlLg19nVq5ww0udq0l2Xa+F3U7HvSREFF1ZCs4z0K/XjDS0jQAlCtqKve6WZNcVPgEoVd
ph+aBOUMHYlSo7J/qw3lBdTm7ZE2WuVp6BdxTFUZHYw07ayKoGNB01w9n2tnmdLbUardrI1/ryNp
t44ppizlP8CTtjfT/mdl6LtVlzRPt7TcGRbj1JYT9Ts73XX9dKcq5slUe9lFCcLv28rvp3qXIljH
C+lxIfShSDG+ociqV5r296hQXyeV3MtF922UeynAJN3gyGib2pM+e0j0zKsH8yyPUpAv9npb11DM
Ujf+MBt6Z5aVr/ZpAFD+wJL0e52dMHLxsGG0ZTjGMIeSJP2wog7cYytwyipguggG+9mF/OnCvrhr
uOhDVnJLBikNGFrAgFFJDbxm58pd5i2LKP3LIlVeFMZRkL40gM7x6bEapenYoZq4BBJYzJLa1WYo
xqEx0uPa508wJkEEuRWbX8jjs5nmmmjGiob5gAAcZtTQpaAJrmpdsCQ+mTnL6VLIA0TEXQJEudTp
1ceSAJ+6zO7bKj+iKujkiemtlfxQG9Oxzgy3APBy1Kq/2XaC9jHFgmdW4ZktLVyL7223OFFaO91I
n219+JaPxSvKQI9ESUE5mDoTXHWxWF4e/1ZVEtiX7mNi+oZaBNFQOMC42ycZvatbzQIO8Use5wfZ
PEcrUqpt/DSk6h/lnARZoh5UCbiJiRFcDzM/NRGwEOlyz/kQqcil1qQ4Y8brzKadJBc9oKAod+AP
PMWX0Z7iDC5q4t51yVsB7qVgLmZCa1Pe9DELcGcM+vUmPILVTk6jL5kDsoOAjNUpj+KfYzSJalCf
UiR/Lpo1MSFph+cS9whUkkW2UpVpgV1OLsg8dyQu9mVkB0MV/dQKM8dDQiscYjVLMEpW4qj9IJoM
+czD8bb171/BPRQtsGHMNMd7aXJ7rz/VX5ZvK7pkMhSk9mRf+4wzRcl9GF4eSHtJ8GjcNDbMH4A2
EP+hsgjjv8h8dTUo2FeClxNyEojadsRa/os5X0jgnxZkIjr88BIsuANdiZYnujY/r2uRaBXcSVJK
ioFqWAXwYQ9zOeEO+3JdwmZ6BjMFBLcLQ07jp0KGrNa0zojgcG+bxZH6ENW9yc9ejSOm80L5dnX1
wY0eK9uxb4rz+lWc8N18NF1+Amek0prTMq3wCUvxsx/Bcanum+7ZQONC8loCKj2LOp+aPQLpfUfu
r6//X4SjS01WkSgFc8xHRVlo2UbKZEG4C5jnO5aegoc4dfs2LG5EXkEojR34hVoWeFBn4LL/0yjA
zOU2NyOGKMp9tluOwqGCzesAo2YGQTLdkvnkF20jZDAbbGx0o7qJWwT5j5buu/HGfDDOujP6kVP4
7dOyPoxzWP6vbVRvbghtCmwImhBAe31c62TGGgDcsVZMBjrxfA8nJDDBz7wdzMdciOC2056jrgQh
wxK0nnnLkKGs0ISHKV3DZ7Bv8ZOJqQZrh1nonUBt2Md/Ch4uJHP+pTY0qmcZJOs19Gb1Oqd4ZJ2V
C9pWvPYXeio/5fL57eT8zdo2alrbTHX02jPmbJe07d2Kwf/CzEKUUvb9ot3JRoxHnTZ4kkz/SORh
cNpahKcq3HXOK9X1GBGD2Wuylx4RpYaS271W4w5sChoGSTAp057JTu9caXKiM+kEIeK/yMforIWm
Vh3x4EfF6opOy+UqWQOMkJ8R5CgexWHrr6Nr3Ctu5GRot6e+ikkWkUpv5cZs/V0yp9Kd3U9Whyd5
oKyKl8hR6Sxyf7QjlKcF+iWSxGl2k8wZI4VZA7xRA0b6i3z55OQHJJDBIbT6sNfESZ6uS2U/+lmp
35fHKTVe+YY0mBKCFqm7n2fjruwnQWv99n1zsYWcGvcSGBDUOl2xrHhnOmq4Bskds58sSG/KJwll
6Lh063PutTf0RjT+/C9W9L5ETncNkiQ0knCCy6HdE3f6MSLhgZhw9mO3lJGkU0WTnds+/2LFfCBk
TtlkydjV9iW6aRECSb66pz/tEN1sAfGvH+GnfoY/3cT7AllgenHD6H0K4sIcimM+spGYIui/265y
/6P7Eb2mSI9Pp/bePoCnFzUPaYepyT9mQc2dbeEnLQImhAzjtOH4uRyo3BeGGbH1jip1MQx6bItj
JFWOZSL5KnIGmyp7IYzzBaY8o6ugx3KrFRPPy7HAk/H6jm6/IS5EcEY/9VUyt0wE09g5OVEv8+Ib
hiaavyo3Gsr9HepXrHn0fwbTYtfbhWTOCayD3HcVheSlUZHm6FjWcvA6vRbVAbefDBeSOMuXVdOI
Zg2SGHr9csPA9FhGfrwRtyFvBiUXojgHkNNBs3q2nXWKtuN0TXwLvchmru/UrD4piVkj2QWEhuun
+Glk680uLsRyhi8VsZKvbIUgcHii0fiNZsq5QJrNrMYvhYp8Zr4+5vJwpk33s9eWgxFlz6lUYMqm
qdHDZ3tNhgy4nR+0BU9kvfKV0XpImvR1TLT7qNYDwzBjJ6mooKQn2i/OfaQ1Kbo4w4eX8r4fR0/L
1LBrOi9GSF4r8FqIz6/v1afxJ36vOB9iojNYGVWINBQUTeNddSifjB1q4L+/8ebuxvkXhn03X8wE
vZ6Ac2NgK5zQ1m4Vk664GKg+vqaSvo+ApeDPPehk1WqHQXWoYgsg6UaEdb9ZqwXsyt+S+T7AtZfq
XsuyFRVqEq4l4rnpKyZGwxydEgv8FlC/d8VBPCaz7asvBHOeEpMU5RSXBZxXPIXakqFFqZcBY6OP
wURQBXHMeq2CVQaD1KSgfX3IcU2Rdj8MIDQeUBop9X0MbTQy5ZAkg+ovZLkbDHLuauNErH7X5qCH
rHrZEvlEfk7rTUNQ5sJMmG0y4PKPt4wCivS0j3BY5bqzh9k3huPckkABkKIEbg1K0eDSLH5ElJfr
urnp7y8Ec9awRHWV2wkLH3oSaHLtgB5N4Cq2Y4QLGZwmNnY3tGoCfSA3NbrU1mME7lCM3e3fpng8
Ie/P5lviXR7PBTHH6JNXkd8Oeo9V1Ds8CksWU2NUovClTDjCxJz5pwv6Qh6ndqUxtepswrzfMkH5
nQaXO0676we1nf+5kMLdzHMnpXZRYlULuo+0gN2aaeOkBFRNbvyj3amP4PlEAi6CHkuOdRa2fjAB
15bJ3dtkQls/YOPgxUDgVN8tN7EP6k+M2MhfVPGwnUgad1cbdbo06I//M7BEFuGYnibvm4oO38IV
jbezK/Layrjbuq/VKtUlKKgVAYzEVlCsOcldjirHKojlNp3yxSFyl7Wp5pOh9sw17sd9c5OGyF4H
8lHYLrMZM17I4fyJXKepIuc4q86X3fSBIg+TeforMAJu6Tf2oJY8IBbdCIGhtteHgQADqR94LW4n
rSazx5VStr54l72kmMCq3BID5GjRDlTqYGsf4fzRUKKXDhX2X222ttjIUf4tn9tfrSxThYzliiSp
7BqB9HsdVD9I5hjn5RbOzQgXrH050kP8GCGT6ww7Goqm2d/ut8/q9P4R3ObbS0EVzcRHFCfrkB/a
Y36SQuQwPFFSdvspdLFczntjqCGVY7bcFrOaaMYKIk95mALwS6KNVMixs+3n3tfF+fGimjGB2+Nw
O78809eZOhlgLhqPtWAZbvWIipK4KWM7O/G+Rr7MUxRxRoFbwo4UoHbJ3dQ55QP1EjReGjfZV+TC
1ED1xqf+t18ATNm+l/9ZMl8ASuoyi+IGwpnPw4jQfRoaoebnt6IRoW2DfRfEeXdrjTU1Yu5uAAJv
f5vaL5r1pbWo149fBBfJtmd9F8X5ccA3yhlGv3A9vsye5HRuhfsDRXkGOrMTdR+LVNTg/bhaWmkR
ISZbDkrwNvWPO8MOW2DTiWE0th35+9I497Oseb7kC4SV5nntzX1bmaGaG26iJL9f30WBozN4RzNZ
Ol0VWB5DD1J27c4IVe8XZs63V2SbhoK8LFBfuMNaStVEgyBWBLxGhvQCoM1jjGHMMD6hKA+CFX/K
XflovgozOyLJ3MGlK0EanB2cHrJoYz1K5zTHsOV6mE5l0B5y9A3GX8nD9X3dfisBVOvvBXNHOKu5
PdQjxLL+f6aduEDaxGEhoww7Xxsnyx16I8pEbuXRgB2omSjwASFa1bnlAogSD/YGQdwS4tHiTQ/q
bx7dSw7mHBpmISGKqZOH6f4X40kMVrFlJhBvKjpy+yg+8a+1elaB06sij6bnzoQJZvuYBJjQHhBe
qRjvFRZOWEzK3VGX8vg3WinFig1yHPjyA91P5/SwPqB/xSUg/xTK2tCkD7K4+HhSkxmz59ha6ybD
KAcNUxuwOgxzQwt11MGA4BeQyukx1y9MxLBju7ZOzq82a8oMC7LHAN1Q/ZcOiV/2FABbffKgAUfg
F24s0d5yNlslql0DUJ3lmkloAQnURWPtsdzbkt+HwqKUaIWc4s5VpSzKCmkqMMRq3f1rBshBiwx1
ZE+5+QXt2bhCPpwoZ6TSrJLc1CHTbA+jB5CEzol922/XGzzqDokvhN5ggcy1Y+TcLYZdlRZjM/AK
aEkGTLTypXgp9rKv/8VUEUe7DvQiMnh5A6HwjSDgw2q5eE7RkLXqWY4b8Nh747TulLN2wL6KLWVz
XwH6C0hBpGxsPg1gA6FBojCWQALsxqkDOkPqzgfrdvVZ+Cg0zE3VuRDHhY9SGtcardhrBP3fi2u9
Pc+TIA7XyJdfVsxTMid/3cFvOoMLmVwQqXa2uaDRE3RgRuyAZeKQ2Y+ExIGqCdNugt3k8wCd1VhF
R7GbCD00vAYAZ7UbXgB2ytqH00AUwm2Ex5bKWMbAA2Fh1IozCjMqaWEbWFnbTLVbS+SlHeVviaYJ
6nXbp/Yuh7MF4JYb1GTluj4a7sY5OwC46foZbd9GF0vhND7OiATyTixlbHAJMmAq9bVUEOjrgbxD
W7LgVbx16WPrgIWEAVgVrH2cxxwHq13XDJc+uAe7r5LqsevBRs250d3yS/s1fnPUojt/eyPfpXKe
cyylRakqSAWqNkCwzoUpe4KNZB/+yW9dLIzTiUQaSNrP2Ej4rRlsSHHm5gfLQ/uhAUy3tHBBJiuQ
uW1g76vi1CNJwGpmtVhVohbtEX0gN3Y8fsGg412baZmAiU60hZyiNMvS0xgQIUjk72wGkhf9h67C
D6rB+Si6DllhAGg1SBTiZACnSM1jpQFguTylQxNIP6+f2LYRv+8e557WkUxpj+7ywCrT3RQH8pqH
dBHs2tbsy+Wi3oLRi6Ji0TVxqViQwl4PaXFEjsRVfgPoqLKnfhxYLtoEFcO9vjSRlfHMK+VKO2DC
v4XWCiazaYApTQWVKYIKuOzNT8WNMQnBf7bKfQCHAIStbSGmNwzOtiWLZlIxQKoNlNXVi76qhd97
5PBn/jBv9uzirlnXmvDi3gzELkRzBo54oUvoBNHs4tZO61E5E0dxWUgk8iXbm3shi7N0dEVnYx6/
JUcm9RDIgI0CjlVbwom56FxOnP/6aLiQyZl6XDVpYyxQI7hp05k9+/gW3DJMIGsHPH9foECb1n4h
j7P2FDgmWdFijQzGb/US14r3ScC4BfaR8zZ06GXj/rpQ9pufPOiFTM7+NamqImpAZqmZftRMQZu9
NHLQdYxWJxWscNP6DdbZxfBMAG2Cj7mwS1B4wplVLDUC9J5W39lVtpej4PqKtm/XCyncmyRNJq1t
c0hJTlb4rpatQ3bi14hoSZz5KeXYaLEM/2mjL3lAlbXA0J8qusC3NeN94zhLKzJprQfjLe86egDD
V/0MOMpoBZ6OA3xLe0Bdog4F+7iRg8ExvQtlS784rWS0ErusaqhGdjAdVMe+kif2dp7CLCAeeGtc
DIXQWySbDmJjEK2Ys73IGKtCN7CvqG2X7pRP3+fJEvWfb+r++wI5ewOhcD4kKkskA+UeGFFVqjiC
PdyMkS/2kDOvtVQUqZcgQtrRPRCodqavhSzPwcAPRJlxkS5yl+soN02zTBCGYYzf8wkJrHZM/bia
H6+vSiBHYw+6C8VYzGpOrbJZg6hqH5eU1k4P8pMYNNfX5WzqAFGQl2NYnoAN/CiniYBqaizQgdX4
KusPpH2+/vtMhz75vvff/8TXIEf2aqbs9xu8ArXnRQUsxYrUaScyJeYFrkniHF8clcg/AdkALol1
X2ZSWKCtKj6x/oTODMVRqmDrbM4HTpNpVn2BpeUYSiumU24JYizR3nF+zwT2VauPcA7znKMPTR1u
6DycQZPTOImZiiqI2z4dMy8Mk0jTAdnwURUGdHD2a9vhKY0yvhulMsHcm3zKbaArNinGGrXyZ6a3
HmYn95KW7oeYnC1lEpwjs9bPx/j+FZw1m9WQ2krdQvET4xgV0yHJ3GIAfCU2miZAyBoMwfW86YMB
845khYrsNI9DswLdtZ1G/LwatoAhB352iFHgUBTKbVr0hRhuYSXaYwu5hphpfSJpmGt3RSww5m0R
ANoAGgYQc/nG/SqyB7Ow4DR6zH8VZHCS4dQMqsDhiqRwep92SZ9jig2Rf1O5s/4EjBS3SIQ9kkzd
PimC+b4YTvsBW4AZc8rE3PenJnb6fXpkSOa4kT1MqhTnZLfsywDY9P51l7Vp1xeC2b9fuN7CNjtt
ojgoBdM5aPpwcxFr9/YOAnxCAWyPhRGLjxKGibRGrsHS+uSYLb8v+UM9vF5fxFZzG/IQ/8jgL5A+
Wkls5bAjVvbLH3LiNWcMa52RQo5XR/4GBOm9jhYWozjU3wzTM9z2B72fKLpAj8IU9uYVffExnG9W
ADiHP/gYlkBAZ/ZBesD3eNK96gGXoXWvr32rdfHD2jkNndcxKSe2dgzVedOZ4fBqIT3HSFUkAh8t
OEp+oqFWs2mgC0xuNSTXtn4rwXtWZP8BgOHDgjiVlFtgCMY9FKYbHyIwESHvmNAHwa5tG9y7xrCl
Xuh9hLYxdJAw74FKvAw8C4A65U60t110f3vJGWMMUI7huyKagty+eS7UgwtEiWwOKMrjvLRbTAsz
J1wi7i0TcJb8R5CED7vJXXRRLZdZocKzaPXLnGMgQT8puQhF6hM5C/rhPkjh/P0895j/HrGdxeCq
h/Kc7vRv2m5+RgXFAWwdamLWMdnN/vpTc38F23fbjb0fJ+dkihxwr7oJ+bQ4TdBIaxAy7QjMWueC
VGtGS7dmQi1ldM6vXnnIgtxl7VTLl/96f/6zHr6HfNIaBqWBU4um0mlLIAYkQ2CMo3PdDAQGrXO+
w6J2rEjMVS1lGM03dnRnkf+fz9D5m03u2ySJcDJ5dLZHNpd+ILHA/4tsii8GW7W1LGuFdVgIZvba
cTxiNP8x/pI84C0rDG62GiQvtZ2vHDSaHmXAQWAzBh1GuzABlN8ArCPMzs3e+IXEmEC7dd5lAAAY
mUDIQ082mJYkx1herivCdobTQkiIQXAVcTHnJoZqtYs6hnZPaP8dvwz3LDMV7wFMgctS+THtRCid
6mbAfyGRcxkAGSdlakMiu7Plr+PjgEdstW+eIg/AHIdhb8wAjdf2FBvKyoQ/f2LAIGxuxR352+dp
Gch1ghYMbKXcZVDlgHQdrYEtHjgDmBQE1h7LhphoHcr89FbUZLNpdhfyuPPUdbWwZjxGAyOZgyi7
K/LHLK4EhvcvRwqaI9uwZVAtcFIG2jSlnWGDe6CP6y7QK8gbGZ4UjjcTGICGZ1G+gHnZT1EswOr/
lsgpESGLoQJUAOuyACVKDc+eJqeSqdsqQHADUkUMDCdZ2wl0d9MzX4jlNMnsIr1vJIjN9vTLEFYh
WtgPxoGlOBNf2PCyaYxAs1UNA7M9n9C41LEE/xm6JtFVpwQJtpUhmz2i7ovJuxgghtKdeHhDJJPz
09K69CmDUISCzmzY0rUmt31O0ECIZ/8zg5KTM4ecel9zexc8xShnxmBFAeTQTEXx5qbyXqyfc+ik
ApxdIU3MbmWX3rH2BW2Xebm7nmdXDaoA/T5oFr1+xlujAqDret91tkMX8Vpa9vY6dZBagZRM9nMf
SD/qK7A4nwcgMATlD0bzOPvZcYKv8Iajgc740mmOUnD9Q7at6uJDOF+xmH3SrxaOn+EvqmhnmL8b
59af/RZsE4kP1jSReosOn7NjS8GMVy5j6YwuBWBLt+Zu3llfRmy2FYAafNn9p5m9D9vNWbKZkZaa
A2Syri7ydbphiKdg/jl3t7YnfDFtr9AAMa4BfkaMonw83MbUk3KZcL8Bwx5YHU3QLZOj0eh2kgbD
STKkiKv0lSqG7inp6plyvzqFvYSjTs7SrIiiCabBn9wYWFD/+hye5U9ZemuScviT5MTmEVYwtLGn
+IEl11D4EheGBOs3uRdj2/S2VbP1Z8V4Wuf6aLTKw3W9FYngPAid8QK3I/YMiCQ3qwCbpYg6Rbav
0Yt94zwDfjmdQYbyZ1JSdRX1bd+0mxWeUVZ/Yd+23/2AtGfth+D44ck2p2myYrXs/zRGhqlZuuXL
vh2c4mXG3JbOGJbDwQRNgALHaORHcEI+t14cmF+uby+zwc8q8/4h3BU0Roud6iM+pOx64JqYR20t
jobdBI1mCdpJRKI4YyF2MYFtAcFDWSzOkHTOmD7MI9juUNa4vqjtGun79vJPnnIurKJYIaoAVNTb
bE5SgFQXSFnOXw1cv1QHZs7lymbyjx8MOHVz30KP8hb9h5Jm544WJ4VTl8VZi7RnPRPBMQr2lH8H
xfB1EV5YeD7W9+pSOgbQwNDA5uXCdM327fmPovDPobXUkHqY4Vvm/NXUXiI8IjNRkUgkg/mCi7tS
7+JongzImJq69IZeewRGxuL29ShIwf6Lxb+vhrsMyQKv3b1l0bWHBbFzemRliKZ4YKx4CyBERHll
oUTuMizHbO4Av/+3j+kgE775Tx8DtRD7ZpFqcDdhF02KqiqwbI3M3jKCWBqzfdLcBoZWBtftTXRu
nBPR+tJCJzXWVuovkZHtBwIGvCn/f0rh/IdmxBZa7GFdOuZ7Jg3INt+oOopcx9YdqmFsWtN0ADyb
PEx1k2VSXi5MB5la7AqKCEJPPTbrkixuBqI+NRc9eEQyOd1o5LnPJ3ZvA6G2AREYozsyi7DApLrm
zuGyA5Dd9RPbjAYvl8lph9mNMx3ZI5Y182YjmnlTn8EpdMDUQjMvqKyEreBbN/mlSE5LVFmqaDlB
5Cg/W3IwLT+ur0n0+5x+dAXiW7mHwle2HDQSDWYi6j4QHBTfzK6U0tjXBEtQerfzrUMVO2CGCnrH
wNBZsP7XDuiLXXvLol/4RGtazJQyn8jGBeJjeiDefJi8PzvK/1Nz0aU0LtqqtEqOOxV7aEyjcux7
BUx80b002EHa2C9VXx5kEgPIE00xU0lsx/w/0q5rx25c2X6RAOXwqrxT5+gXod22lXPW19/Fnnvc
am7Npo8PBvAYaKNLJIvFimslFefyopxanNaelhDYYFnIQB7ZTJKtP4qcymoLWh3Ard2Ej9LUnREk
L9IUeF0+2lrtG8a3KEvtCG2kZl3wjsS98x0rjiEJUvpZX8unnqWSy7hG1HEEpHUBIIMH/Sjtg8Mf
9Hax9It6lpR5GPogJirsDDYBj5kMPEuLx2P8JgRZhMU68M38t4RJEJQiFcJ3Q+1tlEpZEhHTPXuo
jtjCQ/Eu7mUrKz54kFMLmK/eP0yxteaxO+e25iiBX0YYwmX+o+z69WzDWQ2WbJyJ6ZPcyq1PS4Su
e0BeYQ5IRbIHUPPQqdicsQOVxQFSwGHP5Gy2Dq6+gr7XxZLUwqLgK0hqRCYddeCMiYE5HSN6JDOH
KsB7niMwtl42Wdtm+HP59O0WOSkwIgmCBxeETrZyrNGgGVtoKPqRIBlSWCzKru3LhGQhugcQgJ9x
gsjGUtcAGiRdkmQepwYuuXokEzmDx1boLceAQNT9Rxhl8vm8j4Sp4eH0BN/k6D0EASSbrJDYpLPr
uRJC2X2p1wttzj9WJO/TA5maIM2XwPIFfzYrU/gvJ/Z7SXSvfw3EZF4hJxa+cdfxof05PDffk1/F
k+wW+zQyATWr/GBoyeYKMTFmSMBq5kE88fWSJIswtiopX2YYdh44C0Tdp8niSO+lHdpDYl+Wt3lq
K3GUO4K6Oi/MEQlj6uQVdRarqQWfn58uSyG/5ezYVlIoDyQqo06teUgJRXUnN7PT904Xe+H4clkO
azWUDsY5cLXTEptXLZIdLx54LdHy/HpZyGYxG2H87yOilHCRwpbLFHJEIDTcaz7hZVoqJPa6P3Dt
ydacbZ0MkFDAcmu6Rnc6N1wW9zMPo62npVXHQCofvZwfd31zLQWsNv/NyAUjGr+lUc9fx2k18Bj+
h8hl+46tJFL6Pi5VAVJJPIOB1jtCfxsvuSlIbzEv2Vp13xSuNj4Ho18izBgj3coqTHLcMw50U21W
30BdAl5A+0eJViuSQiDYBpxJRirwJAxmlP95KznraKlbMUWArK8VBPR9l2r2pPPvQNO+EwdjNhH8
uMEg7i4vdHudkqGClgr/nXUi1wt6/wI4N1EL+rTeySd4HSz2K5YQyq0c5nqKO9JKEyf3neoM5bMg
uZfXsQUGBJaRz4VQngyfd9oARgIwvSXhDokEP20KX0gSd8geBa61unj2QWZp89WONwAPM+7F8DoA
DDJXiXYxsBjRt5cMOB1BkBVFpls25zoAUrRcTC4nv3P1YHZSYfcsG0qsyrkh+C2E7tuUtS5BixSy
3fns9zlaPuQSg7w1/9SLGGlS29t5kK57yWBk8lhiqbSvJuQFB4QgyS1jFaPDV4j/TZ7r4Jz9lAFB
nfZvgf56+XgZ20m3cSZ13IZzipWKDR+ZgEatAF0pT7NqXpazff8+d5TSIhmwutqiQE6Yh2aPUCc5
TsVD1bscADovi/oXw/opizKsixCr2TjCsMonMtvaaquUkPgnaWfy1F1SF7LJq0CqFqVhAOQUHO3u
FJWBrzSPiXzDC6e+9XhjYqyPdWSUBUXfzVzHRoJIvzzIGIZs1dA0YlZwuBmcyZ+bSBnMQSq6HLMH
8Ge1wdHR6c3NssVPoTkFz/WcnvjgcUlku1N7hpf0ERSc7aYiI1X08ep/5PhXuxkY8lCEAZga+H23
G0+d/x9oC1bucHMjV4KojeyGHvhqQ8G7hnHSUsHWxke+6P7mtFZCqH0UuHmJmgGV2lKNr7lQ9jNt
MA3ub14blZhEHnQnZ6DVRr6gBC0vuMbzZI3T2xKntiTfXr5Ym/sFnmUS34CSlm7czGS9qoUg5OEe
YdAFKHB1+G0o/y5r9ymG7t2MUBHMCuIh/H/WrvZ0Ww3cf7J2uv8HWTty0Gcat5JI2d0hkfRZNHBG
bS+ZffoDhDqOALruKWHd3e0wUdXBNGqAEkml22raqOlmjtgmAi0gt+5/oAWU1u08dh5iOwJfyaO8
dKHUpUURlpFA/ryBuUW2hMgUTLC9oEuB9CiAfA2QA53ZTWbosrrqtzf2c7XkwVtd5WJpa834eF0W
3m6bm7bmLam7U9GccFk1Ny3w72VqPNWLN8TzGHQ9osekBo96HrUPaTzve33+Xo2YT8gjTnQVcWEV
qrfTPCu5lOYkwjxNbRBO2F7jHTzS4Gv6NT8BwrOEV3KK3MrpMjMAeRHqnfYMvBVr+FZ4EuP2b0dJ
wB5BLIGK+BmueT+AJmSSiVbVYBZYTRFm/t9NfgCu4bcwymxyS17wwYDkw5CA9LfKLG5gJe7Jtp1d
yJUIymiCmCYaMhnH+d/PfW4atZUo6oIUgxJlOEYk6oofZXEPHnKzZU3nbMsA4jFQBXA+dJs0eCZn
uKqS5HLTz1xs7ViO98EEQKDLl4D4Nee79imG8nvySpuCpSYpFE714bbbsfp0WcLmfdY+JZCFru6z
WmBIMJVx9Eqc2Y3WgzcKxL41j24jlgqwFkNpmVBEmP0B9gLqRaRZDeUAewks8N4YxqEGX2sBTHMZ
Qx6XF7jppoKdEwzeAsFrpu5zV48FBnBwkUIN7EKG0u2EupCtJk9+jGpph0vJcA82YYuklUTx65aO
STVXuVxPrtGCSbjks8wyuOh5KBtMlAsGiQN4D3HBIZUnO1BFi++AnqL2LxFmCruSOyCL9S0O+b1k
dE6QCXZKmHSkimPszOZ5kAFwFUx+SI1QV1Lp6o5HAQ916hk890nqqpLGoCjZ1K6VCOoqqko0g8IK
zzDfCL+yNvCkWLfqsm0sUN86lw96e98NgDXpOv/hnn3d97CouSCIJJKanp0SRGog3orM1OkiM3nn
voOx1yaDr9NVpVnSo/TWVEcW8s+mWVh9AnVfMXMfplkmQtnSyAKOvj0DxrbruuvLS918G1diqEub
ZhwfZhPE1AbvNajqdHrjDQKAFPXyjhM1D8D2DK3eVJaVSOryAjAjFAuAGiF4iMw83Ne6xFDH7bQE
0Ah4JMENNChTN1XO0HIoqji/EV2khaO5Y2gth84Ezm5sxg/RGxwbW5AJrPtfLe5TMnVjdb4Rmz6B
5KiWXVgLu85fLp/Ytpe4Wpz0VTljXUiNZoKI/wDgBrvGn4C6lzmFVzJCve3D+lwPpYYVprGSnIN+
iGhm4FtkBhvDZyxoSwcJNjJIlQ3wytChA6LJHl0GsB4y2vd6qzp2gala7Sm4AWHtXq5tFRV54O9F
Jmaw/oqmQl+Jp0OKnEs5aYohHvl3Uwskh08SR+1ahlISd5Z+gMFxpaD/RZIQv1I2cuplpQp77KQE
wkpJLcxqSA5F+hI3GL7S92oT7Rc1Z+ztltU0eA0kf7BkBuKyr7qSgb+hKjnoyiROtiYDFi2P/Cot
7vmR1Ue0qZeGjmkAIN0hR04vELSm0xzpOlTFI7NsrbV81x4X6031x0PLUMvNPMBaGNGplbOhRHCV
MKyLAkM0uFWGmmkm+mMru5gstLQOU8dd4izJj6p4Y2gr2bKzc8QRYvJBVHWV3tJcNwAM2XKkejg6
BJUVTKb/oKwAXf4aqLuMI9zMWBkrgdQV7Kvc0McRAsmwRf8WAgYE7g7G+BdHeYocZulhI7kDPQWx
rSiA5gqb+HVrZy5Jm4DLJrcTwN4oS7YxdI4mZE4bxo6QhsdBDa0iNTwF+c7Lm7txRwweLPVAtcer
rXxsxepUqyhMZLnAVRS9wKvcYCd46CVko+ptygEUlUgy18DPp65FX6L1tK6C0Z3eJ1u2kEcSrPwK
f/kZAfOW09CPhkvJ26TSZ/zoWf3p6obFw62EdEEV0YtKXxVRQVSBH0lIlrQgY+qCR1EubE4aTyWn
S26CNKh+TEEarPjZPD0jrnutimTXjJ0T1wjRk+9RlcZWUqT3fTLtxNCwtBZlc60x5UaJTT6vrSaI
4e4pYMFUXAnMmnKiWeC+grr2Tl0sSMGPeuJk0ZjvOr66k3qpMnslPapStK+gdI425j+VrJKsHupn
jYkQedGUy+/I/WlmnZS3tWCMZpjKMRACCWF82PmLEflapXtzoiAEEG/1MTxmQvJcVcJiiuAQFcrG
VorRiVPdHxLRrjvwlGb4kDyWnbGvTsFkNgl/e1mvNszgl/2mrEWAOp00kld5RrevMtzAYwDMAgc6
vzuGoC3NwvQMeEY1ASxpdIygK6U8TtqA/GTCJzs9LLJDJRvfxCxDF6w+KqbYj/y+nyTMthkIWJIy
aKykClEhBaNxw0k9WtqB1FANBhzOeijMKGi+z1kfOmCuUp7qEay1ifBoxJhbTJbolFfCISiBDMmj
vcySF/WI1iVfypVHI9QBotX7bcw9FLmsvclyqu6kKM4hGiwsaTg/SLV2lHLpoY3H1Ix0HvS0g9pb
edDMt4bSCg6yKZWljKMDrwZGdUm4fc7V/tKUt9w0YP5JH1sbGUz8Iw5obt1wY2iprWZoo+jKwFRA
mOfFERAA2xHEx0s620U55g4olcVfeVwXV2o8+dJYla6Ut/jVyfvlAxHPHRiwGmrosgHyK1CqNOro
JZDvSjwX8CAIvmvjJ2XB7dAKC3TQOfcoFnc6uFoLYTZb4RdXLn4QuGN+HBpwtnaBlebRqZaBP11j
hLNAH2IBEuKhjaxUn17zNn+4/LHnavr1W4lyrcyfARZhBeS2vMth7BGBGjJVfFS6HXDzLgvaoBuA
XRd4mcB28aAGoyQlWqvNahRjJEkfHCXSTCCagob5oU8LW+wra8kqM8rCa6Ppb/joNhtUsxo1M+hv
W2PHazk0QXMlHpERSDOsyx+3dWKoikoEdwVfR6f4F0EMpqDOAGIG2jaAtAEagtGJvClBRN8VNkGU
JIMy/3wJ7IGJzwUXf9hdhhGkCUhErD0mv+Wro4DYQ8NDin4B+Hs05ETYNxJ69nrxY/aHtHpG2Ykf
0dg1OaWLQjp4YgqGr3AeNH4VKX5VoLLuslBOB9HFM2ppSmVXIHgCXD3jhDbF6DIeaswc85ikoMR0
SZXPOS9ifmGxFoxvaXPodELN2kESpp3toEGQUnVB0ZAQ/yonyuUqrtoJywGVpcl9D3ZkrAhmLkHk
xir4bDRAYPM+pdGDPIpRZElZQlr9S/6lT0CpDGwN8mDGBjxxH7QKrFbAj7HKC0ukh3nA2ZwH0wKh
YSX4ZaBYPBwrhHdOJ9aOnj3VAZoCS28BoxIfFe4cR1bDAzO7FszO8OZqFwmggZcWkE7nZrpwplFJ
ds5P5jJedUYhWTkHZzGVfHV804Ri37fVbHax6kZ5XZiTkt1Vdfe6xIGt5KAwYFbkz0NxFOrA3wsH
VgBoKmKDr2coLsGQ8LmYeJ0bfMsemp1stZ6WWEJuwv164t3uDkOztsLKAZw3OVKCKSVVgm7QBaGF
4GAfoNcf3DTBDuHkrvcmX7PUG+VUvYlm7s6iWd6IJpi8mZ2e/7J6hArIGOrymZ2V6jJL5jlLQOqS
PRQlUPwEW/GBzFg5iic4RWoOV0Q0Kw1xHox9rP63YLpJYQrjcubnLvFSlBg8wviYngo/8A0PtueZ
Ncx1ZlA/pCEeI4+JeIaPVDTjNPZllHp6/yZOr3Ims0wBUZMv94SSQD3ji1FxmZpCQmO3OtB+BV+3
G0AMY0IgeP6DjsMzE0fJo0zPFGGYR4/1xEOG+SU6on0lNUtLfdWPYGht7dKOERowx0XPnoyvUlWq
UlWCHE2sDY5I/We0XPCTD6S9cgfG+mtmFM3YVfqJUpRa6EtFDBDLCi4h/JZfgRB3i053Z/ZBoHL5
YSd7duEMVfI1K/eGD3gtLaQp8ZS2ri1OLWMTNje2eqM5ahhfMUdDu1Y5FeR9YOq5LJvoxyXZlDXQ
4DN3S7IkXjYaboTJxoVAkyk6HLpACG5btTsFffp+WShDiVRybVYLDpFDSBoFSoS0ewzm98ji5j4y
hyq2LgvavH+KxgNiWRHwBxWya6O8jJGGnW0Gww50x8gW57KE8ywEUc2ViLMLmPBxkvbEks0ON5AR
DLs4cCe8XFayhwv1VzZlJZC6gaA7lHMlChJPT4K3Mg5vdCmyGYvaPCDwQYiyjmQ/PMGvB1QbQ2oI
C8wzQZUo78LZ1nJXOQy+4LVHRC7KZA537Cmxbev8KZcelVzKQan5vkDE7up7AJcfSs1pXTJwwO3a
0ua/XV7npnqsxFHp8Cma5CICepwnz0DzV3N7SRjNacwVUXc7iZAM0JYh9rIdOI5BiRDZ7/lucYAb
6zHJS4g6n11mhEpAPwIP4dm4mFglPYhTltjT7kenvmrRTg/Ubaf5HnryTWsH7wXMl5ibyHpc3khx
04ysJFO1i7lVs3DgkWohQFDtVf84PYeP4k65DT3B5xwZPDutW4KlnFQhQ6vzmlN4jYH75SY55s99
yVLgzQcDLTeGqqm6dD5JkmmhGvPo4O733XHZCX4AaIXenp6AHmb9AfbJpiat5JGfryxasyCBHclY
P5nZqPcEtolzGgfYs0eVoAvALWeYtvP2BWJ4ViLJHV6JFEcjTQGmBGomk+RbBdMITRkYyKXL7aSb
y+d7nlamhFHn22qRkgcB1pdAjXu0l40u4KhM9Ekw3qNt93S1LMpkC72uJLzaxN4YgfYqPtTfcIBH
/Q1qdCVWcGwWB3iwpd09FWB7vsJ0IMhMeo2h0FsGUESgDVIapCFBEf51cwupSDqDE2Ov5q8r/m4a
HwVWBuY8rsKermVQpgHw4CJn8Lit0n14R/By6tNgzkhIYtKStxOn+smCKdzc3LVIcm1WOoMpnD5o
QyGGtyiOdq+acIBvOat8GQ6pBabQ+pg8C/vqjvBulIdyNovJNOzGvaxNrM2lLkuo6RM8HbzKYyaC
GUfOfLXnrEEtvMtytozSerXUDckDaQQkLh97QIWw8+Ekjb+MHESY2X6A908AjC/LOydto06UuiV5
VYD7IoLVmffqXj8JN/O+fcP4mIvsuaOHKE70NkDnj+KBGaSz1kpdm3GIyqTIcLKk+WfaLYf5tfAr
XzYJlX1jobmczIhamcdq/jiHN6AWTTlASVUr0pCFgQta8qPkxgckdGz0uGZgPCO2PnKCO1YYd96I
QAmlHBRNxfB6N8IepY3ZhF7YmiD/fIpvc0tpLNlUTcJtP4NKKgfaSObwgKxgLXzL5K+0i44kk0Ib
ynGBiSg79K69qh2rCXbTd1hLoIyQkMt6XIUwEMJ164S+5Gt32WHZE55Dg8mqyFoOZY1KKQ+nXokD
twxaK1UAolj8t50qX8+Mzi4aCSejGivDFZJBdd4O10p+jyqJI2s/L9/D8wZDShJlYMZyTJHBxMap
pwJDaum+88VduAMd5s/4sXfTB3IlIqfxxgPwWpUbg7FS6SxBR30AZXmGOhRQL8AHEHijYVdetR+j
2cW1+qo484u0j28KPzyB3tUKH0rQCGRO76uAadPul1fjnnswdvLd5U3Z8g3XykTZprFbNCnqdLgL
mKo2Q0XZxWFhA8gOtPDxU6VF95flkRtI+6JreZRBaiY08ipJkXx4DAQiWfEiv/FY0RDrFTUo84O+
ulSKpwHpLGw1ySar421zGF3OUyw4CoQ4FxzXl9d23iBMnS9lfnQUpiJ0B8Ve/AsEUnt+L1oy5rEC
FElbl3vrnOQNM/g+z3JLNp2+z11FIeHrA662s1pKCe6Qdk2YKBZf3RGAPd2tPBZMLVMWZX5UI5Xk
uMDzadw3O8KXqV2RoYIRCMrM5+uydmK+/eu6JFmMY06SiP+8wDfBbtYWcdklpHecyNUs8Loh/yu5
bEqDTUUVRF7EpKyon82ztuhGHmsDogkrTe2puw9yYp/le23a15UY6v4FkzLxUYOTy5fMnquXnP9+
WSk3vaqVAOrCaXqeTVoCnVxC7QZDsxYQa22AsV+Wsv0orcRQ9w19TxroEwJi2ga0CHwwCzr/5E/Z
PdrbDutKGnXRliKV0mAmr9Kv8G0KnfyJu252kYVc8UmHl9HbgmPcxscIiX5M29wSKnAWvfOmbn5+
A/3Qp5wxFmmGjdX5ylbE+xSUyt0yA17t55AwDnHbhVwJoy6dppZtEdQwZ6NV69YH4XntqIKrOARm
A90JjVd49SE7Vd/YLs22XVtJp67hFBnL0BvYbn0yW2eygf6yI0P5A4m7AMy67Ge7+wPySMbloF0D
MZKyoBggt847vzBGu8ifL+vttse4WhrlEygynxk12gsQLqve/AQP5F5+AsepF560Uw9Ojqvi+wSs
g8xPnFqwYuasPrngZw/i6gMon0AZ8PoKAtaY7AIPUw+k4nEgk9kyDDh/LPbJ/g9OlJzYJamU2QnL
uG8SFdd1nB2YtxPnzNf6dbmb7dKN9sweKdYiKSPUgIqcb2aEIZgXlmewJQ0/wPwAPtvE1h/q0MFI
XLWYiakHTIrFcxg78iivNpiyTGqHZJ6k454SYILMzmvscfMQAVmzQIfrofHB0ja7vF3tObs9ANfd
C0B3m1nNqWYo22ZSeP0plNlCNYiPxhrbQPKnxY/2Fgh6VnwkCEqpgLIWMxl02UaBivHr+xmE48AF
cIQQ/hHklPGuep/wf9lpMQcWKxapBxV/xDZGdvXfFQwTxpRkrWwaIctJqhgEzXcYOnDzkwho0X8y
boVqqnBOFFKZZmrbppv9+8Rl2mvQBS1XAUcEnIar6dh7pAye7zgPNJc44Mv2g3GkAL74us6sbfJ8
FLHD2S67Ge9Qp3EIo3cKeYUTOcYPhrzLF1fmKXulNbkwhR38hdaRXHBZZPbgqxE6tUFS4xgyk8Li
vCHoy/UB2MDXBdaC3ORqS2hGnnhrOgKx6jBfx+jKENHUiNUab7IJaFgfwDf2VIPlwuweQ1CGmf3C
PNnLvgxms6hvyfRSkEnmZggLcxgmMwsg8b+HEaSWTFmrsg9rxKRx4s0C4ncsLHzJ0xfGQV72LzFo
+nUtE+b7Zz1BfkS4b47tVbIT98NOQf0SDsU1/wJAHy97I/m+0WfR1DDcJzSPfpUtROrcVSDegW+r
7gGze13uo8hsr4hPDYO0G+E+ZbdSY84PlRc4+rfqkZXQZTiMaI75+g2piHdPXaDIYTved0p/kgL9
qUziq6ZsErNsuu9aLiCnu+zCqkWhQBx/qbP83/fMfD3rj2hnlfpUynEMa2IhMR6T30k+AtJvzS/C
FlGdmOEM4/J+7MlKGLwYlCZ0FAVJTNFXAJkzw1Nr/4PrbIeVzWLhZe4yZZ7apiglFa2tXnLUrrtd
5pIeHe7b5BA4ZabhZa2PMk5dKyhVMuFMSUO7BHSsCa3eyRPnNV52ylmml/y28ydGAUURuhXVM4QZ
uU/DZtaxNtnrdpIffhNvlqvFGxySxpkPdWCxXP5/2c5PkdQC06mWgp5Y++j4DzBVaY03/1DF/0FT
xbaJ+JRGmd6+FzIxikgDANwFYC8gixHC3nVoUXO65/C2LBEB866CnJVcOYHwNiQOw0ptn+jnJ1AW
F02cUpKQKFi9DbwW0ffkC7cLOEcaq7KY6O9EGy+dKGV4szAscvRzIDNfmuUVkJCATZub4XFG64El
+hg/yk2RUYplaRFlh5uokDC0Ci0q1dIEChN4BV8Zm7jt/X5uImVupVQZRoOHiw98Uyd8QnPVAzE0
0rfiqXdVk1CEoQjAqs1te0G/pdLNMWq/iFqWILMnoGmfQOlHYGTysqf2pkJu2ry8xs1Kryiik1uX
MeNwBiWjzFKj6oZGLmP1IDuTPz3IVmWjUwUo+oR0oj2C6sIDZYF4H1zLbuJwKCXxvEloBDJrZpJ+
bfoKnx9Eh+ecEWhCDNA8T0ZltzxMsVnftV4ArqjiLeX2Nah03NwuPFYNYjtUXwmmPN9Iy/Va0D92
AhgBnG4Sn/AdTGMWGueOhLwezd9glKxOTPu7eX9WosltXr0vYYrczpgb8NVQxwIcAoCgnqW7zhRf
MGsDkneNVeDfbNhbHTsdoSeYl+LaityexhQ93UteDRdOjA0QzEcjs2uUucVD/8x0gzeVe7VSyhBn
c9AU4wy5wQlN1ZZghk5zME7tjvf/qsgtgh6BBxwI8oF0g3UdxM3YkBTdxztziD3uhKEwUgr1L1+i
7ZrZShJlbflCb+QpQX9NNxRWtcS9pWMkDUZfjlw5TE5oTOlMDlPNU80BU01AK36sH7gwfDGW9GEJ
gticloS3Ln/WpoVcfRVlleNa7wU+rmBIqvy9k9GatfTa82UZm0/dSgZlhSVBTAHngZabSXtE9iwW
vgnhTSCoZpBZQHkFJw8rV7/5siG1qwBgGmACdIDaRGNY8D2u6bgn9UnCtEGCGc0r7eQby+PeXN5K
GHUxA1Gfk1hLYYy84Uh6QHp3PIo+y8HcPKmVGMrbSzt5AQobHpqRX8xJR1sEf3f5nLZVdCWCungV
SueqNOKJ7mxxH/oFyEHin8X3/mWxmiv5gBkqHqMPJkMqa2GUJwRaPL4sEhg2xYyvPsoAHjwhdNWZ
8YBSdoFJ3ozVfrltyFdLpW5j08vRiPl9UujQHwEL52vPIE7HoOZHdu5By51xl97/EYDn5uO1Ek1d
OUFIy0GsSVXOXEiNtyCtAtbihQ8AaiOJDFdleHqbPspKInUBk1YOFAU8C17fg7F13GvgeFsIWH/E
QmlgrY3yhjo9jzECAklz2yHOA5pLzjmSzihIMKTQ4aUYFFNdDHggYh0Hxv0Y5m+8xrIhDLWkg0e1
HIqxSkI0ee7jJ3VfuQCpKe33dEc6dXKQaeXfGReBtSzKkACVROqAwgCrBeqYAeU3qTPVGw28irM9
PRIcj5k5/slQjY8U2MqrkINoCWceVx4D2VYZP3SYiGsqyRViptO2+ax/auFHVXclipOTrAg6JEXG
8a1Rj7p028qnzvDxqN2Fwx3GCAWzqq44gRFLsraV/HwlNw+boJMrLFEKrqfxKW13yfjKODpyNGfB
jfJB04o5J2BWfZUR1ygpLkDO9uTbGZSYJJRCB6Sd73Q3vWY9ONsL+i2MHs4R6r4RObA+e2r+K0pG
G4Q0TiGx3L9t/f+UQrm6bS/kGDoi2warz43HtmJs2nZ55nPTNErfjXroot4gvtcpfCp2mB8HHZe8
C9/UfeEmyDWCALMDrgt5BeBUe9yP/+3U6PH1ZFKblCfl08HFKKTslN4HFxaICeHGs8EV/uV9/dxS
suUrTTTSvg0EBSWC4NEAXPwT7yjH9jGwxR/A58EyeXB9jrzJDB0Y2qlRN0Dv86QFGDdZp9RbvNPc
R24NP/7e8HKXTMh5lzeWpaDU4zqpmZKnfInAoe5ru8eogW1o1bdFZRpp1sqotzTmEq7XgOXwdzkb
1rqod7TpSjQtDMpHHAwiU050CG8S96QjBBbQdBYKwFRh7iZZwwXbolG2pSmTKtBnchHnK52XAMFb
2nn/Ui2vecOaN91urfm8kzS6eAyOuiCpsKGjZVxLrvhIVhhb6BpV0bA0+yhXMiKQ7SrLSiRlaGIj
GKZpykjVoxW8uevMAHMAERi8c9kZmvdCBeIfM0XNMG86bXxSuCpAbkPrxDsZL1oeSM1blNBG2D1h
ItDBPfy7hC14D0WwH6rgzKS0VY2lhW8aGG4SKRR2cR/Y01309oY0yb4b/2pfV9IobeXjRe5b4uIS
dwL5GvTiQ7JZPX1Qd+zi58uXfvscV/IoPW3HjO/4AO4LmQeIXpEgAHPNiGKHhK677NGwL8vbvIyf
4ui5kWBUMkVdsLwZQyr8MRCOqsbCVts0L6oKYj0ghgLKhYq5uCltwqZLSGcGYY8UzOmA0ipKgGi4
t5nNV9sr+pRGPQ9hl8RDl8O8IBB6Gx3O7G9TB6Os0wz4ycgnYPuGvbAgqLYLRqtFks9avUptO1Tl
QLp7JGSiSYdZ/wjHUwHv23fSJj4i+iOlquIxUy1tJ95pu2iv/FVCE0NbksgjXj9HqQI+bzDyqEQm
u9lpkVYrLRldWejtObC6sjbzWpImEbARHuQQdKM/kGaReQGH+cfF4HqLy13Jz70agxTC2+QtCzDz
I+cPJmC31GktmLI5uaZNXN/OiadWFsF0QeLnBrwervpC3BvWK7xpyyUNxCoYuQc2hUxdyHri9Djj
BdIm2RwxcBvfkZZUwJkKV8XTfAzf2Y11m0MjK5kKVfkjCZkxBtcYqkT9E0kV87tyJ5y4vyoXrwVR
r4bepei1VVE/qYLZHMbEbOWnpHy7bGNYW6hQJzbrlRAoEhLNnK/hOVRJSGagDpXvEl8+NCfDZvKj
kB2in/v1wiib0w9ZJPUJhsRHS0ftK96LNxrGo9Nrln5s+t9rSZS90WotGdIYZ/UPvUBEGnZeBcF6
mL+Fe+IJx4pTvNVu4QVvI9p5WDQfzN2lLE+vRIDlmHSioBr6hlqrnT2p/JjaIqyT6X0076PHy0e6
9e5LcJMAXYmWHFmg3mCgxqdCEZDZTaUCmsCbDp7UyxK2/LW1BOrdBVThlBUFJORFZIZ8Z6LK58zA
DpKM2lSqn5elfXzwmb6sFkTd8nSe1Sqrk9Q71Y68R2HWR6dw/FBj6oQwqheeMJqzZqIIE36/LHqz
fQQbqQuAMpBVjaaFGcW+jrpixKitLYHQOd2XbzFyk6gPZ3YCFvTMVEKzcdSX2vhgkhP99hB3Vsmb
zGao7WP9/BQq5Chyo0YmA7qct8e0fZsk1cn4Y5s+zznwKjoAOddHpBsWTjHzprNmIzCNKP0bl2u9
IZRyLaIijS1AwzwerX4vpFMWSSM/Pk4RSrmEiIWFG719h1dHQCmbEmtt1y5QNtlL74x3FKX6twW+
ZeSKO/heV0Nj8m5pR3v5IJygi6zHlPkBlPoBDglWGPYXRmSy+xbcMzqIfncq8SKe0RzvjG72FoIp
5iXxm0ctMZmYzoyjp4uBAuCh0nDCSzC4gw0kMJJ+0V81wmH1Oh477y/nMFfnbFCPz1jFaLwbseuq
0e4r6WZC62gC8KeZc0vwwk3Ve9beRNiImK/ty5du23v5PHGaiEKQADdYoxCA5eZXJGeS1mb6rfzZ
HVpUP8GjbpeDCx4oVhZBYu0z9TBpfSz2bYhFh0+kYwG43anNo+dvJL1ivI4KC7E58WtyVwPSh/Oj
U/VY3JZoN8IsmiveRafikT/IPtAr/6AxkLwV52bwtwEwyNevvNhuHkSl5wDykRXXIOgRJngES8Qw
7VvZ0vW5Uw9WrLZtrlXYAq26npfvcvrcAvlemV4ZZ8xaDGXN8k4d+ELEGXeucT8cMUNuxo+GhRdr
sUhrZWA1LgvddLP/Zb04yniFsQwQfGCqwZSgh8EGQIyZ7gxPRPt5yBxlJnbp0nFRdmvEVGpYa3Hq
FVz2KgEpTwLAYqPKV1HdAB1uLI9SYbwwtpVo6CWhlK2qBDWMkxiWojg2R8JyitEdzMoLFrk1bDMh
Xpan0x26SPUl0wBGF1KyT5E/uYnv5H14Jbgi6LVB15GZ4s2IGKe/R1PereFN6An/A5+c9RmUtUrr
PNXnCtrE76fBzOGUD0hzoP8dyL/g+JsPLFOxmQr4VCWdbtJtFzVWqhwbrZjNEQ3CEEkAhzkgEP9R
ZpW505RtStG5IkszBHY2GIHQRLVDvFMfZFAaRpZam/BG0LobXGu3GDToGix/cUhIy1r5ZQOh0x28
0Oj6/zi7suW6dWP7RawiCRIkXznuQdLWaFl+YXnkPM/8+rugc3NMQYzgOJWTSpUT9wYIdDe6V68V
R5GMO5SuXqQ2QV5VhzoFna3xN/WP7R5zvqgKJW1VGAlJ2TxG6a96uaTAvH98Y4T7yjmimLSV3JRI
aObvo2sG5snyq1MLquqfrWknJ8kB26tlL1eVq3bOfI2y2WEo7UisesjO6H+/uqbMOaeqW4t6ZujK
BVo3io1KfcDw7flJ/EwXpDQgdXsbShIySkorvx4mDVN+YBnLUBvsUfEBJG/0itsRpPqZ23UOPXSM
hVk4N/Kx/wdb8dtfMBSGPEOrgm274kt2cwIfmkMBdddPwyOjYBBPjQhM8j3VWbLWOK3r0I+Tr5mZ
2x3xjOFOcJzUj78i31OdKe2YRD0LMf3R+DZktgEaN4wPsDQxve+ORrB6/S906E6Yo5yeMyQSohnu
V6ahD44SD9SN+p5kGQing7AzIRQwXC+LZEukvFRtfS4NyCeuxiPgrk/ykB7Hvve71gp6Sz/JBWYu
K3qwYtPTreoLhEyDBNFKpcsZFPWuSTHskqKdM4VXfUUDuZudrF11u6bjsRwXL0whM0L66zYpvsXE
coAADSapO7ZDFVTIkdNR/gycXdB3jW8UU5CW1NXr8hyb+O7lcBk67agW2VkbQqD04dGIeabacCc3
YLOeo/iuyg2XLGDPVcih7QtXG4w7EEsGNFEDY+oDk9TfIBlyO0Yk+PjTCtJS8zUkbPKvCVimVitw
QTsP1CSPEwJMUEC8Vv2e3yyueahveqcMRE9QoVku7aMR7azOeo00SP7v+2NnE3AWaZj66dzmqNrj
T3Ej7+NMGHyMb68nZvQhEFlhrUM6NXatxNe6VIjwBx9nSObryjcbGlG1a2uWPLSudRkatGO6r5SV
aFyQhVzM79WV6uc3Gnojovlq5l0+uiCcryVTn1dx8poIRocuGEH8wsa4RfUnQax8hehsFpivq6Z3
KhYYJrNn4q2wFB5RPgvpzv5LheQ/TwNUK95+rqyVukVh/lwLBnCcHrOT+hJ5yxNrMYGxwmuOxLFq
VPRF2YDgnLwGms0Kmyav6moBbdcyFX41BaSfXMG1E+R2vHpmbRmkhlwTe5SBhR1NrBSDm5odM5kA
xpIjKrSIMoLXbsJmTVmq4mFSYjMnB8zy5hc8RL7Vn9fPrHGQ+sZ9E0z3TJIeklmGmxYgoGoeC1/Y
vhPkA68/c/MzSJq0RWnijOqYDUZt0p9x51enuBVfh9eo9MF9eC2DbWxZWmaRbMYeyycUKe3uSXK+
L77pp3eiKyFKnHk4agLFs7zJsKzRZxpkXnTqbeWuxyAwyqHu8Cz6nIJHn6lyCZ7Zj0OnDDDISKy6
e6Yvi8GvzAZTbzA9i9jKmOf4aCc5zzJIZVZNEqxF4eCloAFv0sRpF8C1DdTjwlaQvgq3k8vkqJF2
s8UcNWuBAvumASk/2wMKonh1GYCFClO3/StvqDoEgKDQw7Pp58RgktJILqRcts3qmjSCkYb/4s1+
W2C/YHMaI1UKdWSH7Ij0x9G01wT9ssgzXaVGcqo7qdfeZZdGsacDERHJ7ieJv21zga/LZyWlJatL
5F9aek3ka5o/CjyaaAe5E1kmU0+Rx7CnXHSf35Y+JMCO8pG9j/tgeIZiqCh12Y+0v1fFncqokJSy
YD5UtxeH3fDii3Sv3oaH8ST74BoCGhwFFzjTRYS+3u+AmL9Ncwe0TtBI0MAk/1ohSByjstkwx2uI
z50Mj/VbJmQjApCJtpgLiKlVFIXG0vCh+Vqus7PIrfPxVxRY4OdT5kUnrWbgomfJBBEDU/00aSJE
vcgGV9YoFJQ0apbHx+httMq1kn/7eBG7eC3y++vwJK1LtZhVyyrLWhAd+qvlNLqMbZfc0wdy6o7r
dR0ID+N+VvTviaBcJSONqzUiDXIG6TADlpz7y3gYXuSXsLY7lFcbf/mmGx5UywYhQHPXO1uaAgCj
RoGb545FXkVxZ04Vo+8Jg9gZY7zwjfvqmtEVvI6xfy8BAJAmYWl590v+NsxX8MuCqfGFoACNZ0wZ
dxoYL0ry4+OPKbLBnZZGkTvahBYmWIz1ICXFUZ8FfmQ3bd6sgj1+N445WzOqDnFoQY6XnZL+oAfU
l4WkMvshe2OHOyFNmRRzHgIvtZyar4a/HqaXGSItutM8/EEpYjfB3Fhj+7pZ1UhpUfcU3wYis17h
RV74KB9RtAQuHzNH7ir4TPtnEPz2mAqRoXfA+eKYJhFZux5HQQeNZg60G9gR62Hxq1g6SLHgkbXr
+a3f1jj3q0Fqck0rTL/oOaQbGigtgJDYegCTWIrhLvMMLqTFrttQSOG9v6u/DXNXTZ/qmpIGMyPr
pTyqnxRWoGSkIDFQhCzSCAfXdt3K75XyDnkNVQXT/h2mL8OTBjD7fKhSuzds7YX+CP3eWzE03Jpe
+iSa5N1NGTaG+XvX6/E4M5bYWPpGU0CMql/6KtJK2o+jGyvc3euKrsnaHsdGuTAMU+kmp+xauxgB
2042gxgLLrtoWdwlTIomWeQUBnULvPXdg1790qgAfrZ3OkECoRGMQAPGwzNZk16S0dkHj3DZyMEw
YQq68gelPEMv+VRSAmUZy//YSe5GvK1J7kKAD8KYJjakZo6gemLF8/aSnMaz5ZC7wR0/rZ/E76u9
o6kxLJYhI182eMm7KS7zOO1wF5rauKF4MttNAhUWnU5niKsJhgH2nLQGUW6m9oKpP35Pe5OkjVa2
rBeSgSRQOxZH4sUnUQll73hoYOo1IDFOZI1yiTJaQQBfqoDR1uQ+z176+RvePqLXze752BhhG7tx
zUsWz+WIjhYoDxmEFXRtmW02wM4V18k1A89Xx3V1QM/vI4UR1qjZleLfchowNDooiaHfxc/Y6WCw
VyUZqatuzg8D7VN7HlrZj63QdOvWitx8pmh7ZJNDQwXntfIjAsY6Wv4UnNnd87P5IdzdXxqtp0YF
wBTL0jAb19yVD6CjuU2fsyvFUbwxCNHJNO1ecz+2vJdSbHeA8wF91E66tdRIQKUL6RM7tYQPWJEJ
9uebT9z1qOaqBUwwpkMm7otmP0kd+cd6Upz0ACDmYyxKQXfP7mY/ubMbFSsdJQlBMRmAFxlSAL9+
EfoXI1zbvePOrjRRkma0QViwTn1suDNo9EPlb96rcJ9ENwH3UgnPb0P7KNH7GZyctQQGKv1LVlu2
ajx+fAx2E7KtFW4tXR5KjdnDSnjNXo9qY7PZHz0gXg9lOVeE+dmtAGztcTkS5NnzwiwxzqFB+Nd+
HZzxQZPnqBfzcXaao3bILgMKtn/zbIRspgLaAY1FJe68y6VCewCn4Dtz40mRy6s+jnKRU9s98Rsj
3Ik3RuiXqVEEHAd69CvY6MjBupcvbLi+d9Tn3BFqSu46MnhkaOOCS0zmnz2j1SVGA26TYIGmJBs3
b36yFw9U0gC6FFXAdgGy2m9r/FsnDDWtiJoYMiPr6qYGdPeKe3WOQE8tozCVONBfCzR97IEcFHmT
3XixMc2lYkBXhF3Xs1nv1PCbWantuVJv82zW7W7SS5so+aUpiCDH3nMnOqhvmHoZpe/IwtSaWLUx
WUh1l9bOymeordmjfvfxHdyLAToo2yGUBnUyzFdwfpKkZdvGKOH0lX6kwxdrHJwk/t5bIszq3vHc
GuKCTR4Zcl73MLRQxFwJxcSqcz5ey25Pa2uDu2fJuBpTVyFmp5hIhuToN+NbesnQS2M629MDRTR7
mIRIvt3vtNlC7uIpI+AEdYZyimJd1vgm0qmtSwfB0vaedzo8COQqMFSB/3j7naCLLrX5AAR8fBxR
3ss6m5FNKs/J9XKhDygy5LZ5yO+kl/XlY8sCw3x7e1liMJswgIgBWjpDh5katqefSN0OiSZY5u5W
/l4l3+auU1SGZ1ZUhzj9qR7Hx6iuD2m+CN4gu40JBDe4LqhdQOmGCwSFFsnWmsJOekVPQ7AeCgcT
w3Z+/wfzUnvOA44fjFoWrrLMD03EpiWDtALHAyJQflTYDQjFxgOT7up802Zs1ssz5qJdcbzbpfbW
NdOAZBrGnyHpwx2aBh3JmHUNxu/rRTspAB7a2VkBLC4G4ZUeyG587j9FL9bra+8PaiB7EULXdQoR
RoXqCo9zrowlX5MFb1hWGCu89LJGNrlbfBW4WuVlFs3C7J7VjTkunzDncTYlFiLUAPSKB+VcX5mn
4sAwVCRQDJcRmCWuhRKF//El2XVuG8PceerlAhpAjYaqLfSgMvOrPgvc9N7ra7uR7JBt0tmCxMsA
oHboa4ASMZokxtmdn0QZ7G45QKdQMmKy2ECnc+GgrkkflRJuO3sSFHfKmTEsmA/jJwb0C73qoN5/
vHNCi1xcIFRvwNwPxE7zi4knl26DWeLWi4L113RMPUvMJ8OiAP/+2q6RixKhtTQq0KgMH6D4iouu
wW39jU1qsl491DVFQs27tQHQsVkIsOhKvNPvK8KhWPDcRRv0roRWIPj0CsdiFMzhITqOqCCB8+Sn
CN29eyRN1D4MChcAUT3uxFg1LXLo7QaV8qVN77pFJEW/70Q3FrjbJrNhZZPFPRW0sSADN8CpZNr0
MypHQmTFLu2IvjHG3bDVLNNhkrAc1pAEkO0AHIJXInu3wPKggekcQnqnPxFB3O3bby1zV0/Sslwn
UJHFlcCsu+o1gUogDG9rk5Oh8IjcgkBKtHjAfAao2Lz2ux5jABZMiY7wdu6Gks0mcP68VrQGnMEs
bB2V2JU9KAVcJ5CkYUPUoR2esyNY0xzr2P4dSeNmFwxuPC1XFmuJGAK484AAdoZgPH+ndvXYA+Is
AprtbjmVUdFSdCS/hB/3LVHGWi0NJyv5NftZFRg+Q04+5SlGqxinduLjcV0Dg6t9rn+tjnXCvA4m
PP+G/WX7M7gvP5K5D5sSA0LydN8VeAdDUb2Pf2ZjaAuc4F7g2lriPqxqZSVEJZDqLydWrSj9XPVC
YmMMyvjGpLFCzEABdhtJjgxqUoEL3jtVG+P8PHCXkFQyMywznAd7nCGMK99EBFIf42BHOeRGl8e/
Wa6q4cNCNllFcvTWNyX5qGmDjMJThanK+GvaUk/pawxbebNyGKoSejgANV0V4MUbO83Wm0/D9Kmc
noyysOkglI7Zc5WIef/+HM6RNWsv1TM6FyhDDLkNcuQ7QFZZM7mD/lo4BvOXGGpAH+8B+zv5ILS1
yfmzsujGWCoKPE7qlwHiSnpb+XUGhfOy+YvUYWuJO8UGLeslzQgSeEW5qc3mnAzaTVrqronP40xU
+2UUrQ/EvcDu7mtsa5g71GGF0rzewlv9M0YPmPPB8KTIBsDpFAK4z3h5OsOmTx/v7C52ZWOXn6RV
l5K0aQrvoT/MPhO0QU9K74Dtku4YJVZ1CFfR/RV8TZ1LmzQCYJe6ogHco/SfvnS2sroL2AWDhJHk
31g/68oBTVAe/BUMabtYLn3Sk2Fp5SpjJS3FZzUYkKcHJKhvanRvRAFIcFH4OpaeJGkH0XO02PX7
un62wk+CT8d+7ftbAUF1QqiB8jiXmiVWRsMWtYcgzF0MS12xkQvLkSUku5VbC1kp97JqihHv/5hj
691k1Z3ULGDDguwOQ1WXl/6gnNB4Pot6Grt1zq0dzt9BT3VBVSBlSnLsIw1BeokwCU394vIHR2LX
n29WxbmzgqmbxRSHMTLQihpHuy6cEHM0J+bQTNs6aZWNaU5wfcYYxWa96I+/4v4p+b2rnGsjgxmb
oVRlYEZ8kZWrZRVUwP/LBf9tgPNoGZIRhcTorLMyz9q5eeRGCRLC/lBdAdab/4BcgaCjKDopnC+z
pkZqZwkVXGVsT6Nyr4YneTgv2uy2hu5YZWnHUy0IEbv7yLr5FgEZ+TtZxYxEljFreDa0yddWfokz
wW0T/f2c64hA4dTLA1LqzHoIIxTcpfuPD8JuyfYVj/D/K+Cu86DMhSzVoIqRzfEhrFqXLpjruVkr
6BNFs5sk5bWuA3RvCE4Iu0/v3Mhm59jKN/faSAmBmjgiQJZcZ/HgDP1pTVX3r1anUdR20BdFDfyt
lSGOrNEasLr/vMlJAE5v5KVC/8H26f16/rXER7QFTFtJ1oOPAiKTkBhGASl123P1GQKJV6jtCwUS
9/fvtz0unJVZlphNhMg9d5EThbqbkW81AKeCDdw/gL/NcAdwLfpKM5Q4DUisBqQcvHBVr1ZDM+06
zJ9VzfBQU3qkOfhjFPBFzOujohV+Ew/X1YrpkY9/ze7wEiW/fw13WIt8ktuEfc5ugdi9civf1eBP
c0Gocl33GMYH5ReYTmavvM9Cm43/iaDZol3nTq1Z0xmoGrRT+mRx8+5+BfX2IokIPHdTFZQhTEVF
VQCqrW9PbTHXdKqhfRWEdXiVQty4ln+WmnYLrVPBju5/3t+WODeNgX6zzM0xxGMtc+mQ+sh3BSZ2
Q91mMdwVxMNcpZEOF9aqlUtCzalGyxkABpUb09ak4XbJRex+u9Uc+tsmP5uArihaXswm00bSFmfB
gw1KaJDpAcjP6z3i6BAz/yLKvQRL5Stz00JzDaNm6DJQ8EMA5oFhLFsdCodm9aFvzup8L7gQu4/S
zULVtyfFIkahtTG8KF2vJ4+xjESecqPdhi/DE+hV7EvkoXN7MB9esGaQhv/M7+hozwETx/j4p+w2
brd7zt3NLlYjdVjgANOrCfROxNWhqxx5bGAjUe35F6snD/Zwgkj2x5Z34/5mD/g7OZvtWlq4k6we
SkAQ0nvxIfNFH3c/pdnYYb5hE7ForPRSm+qs1yfHnkLK8zpaV9ZijHiRr6eKJM/1NJ37rrzFLfqs
zYUzgxXJ7Zf8y8cr3k9WNz+FSx9zOlGqskpPntjRvYw2MlDVjxlGfaaLWB2DiHaY80elFathXeBc
W3QIaNg7bdKhvWse+7y4tgbDzaboFtpFbtpFx6wGa0QFRZRcO1SWkaNVmR/BK+hq7eAa2XAFHaDB
NjrDtLPKPI06FAS08Cxn1V1iAWRCyvlp6TA+PkuGZxbtOZ1NWxra+y5eL0msnlF3ukOpEVq4eoY5
aAtIkUVxFtCQfLzL+77+X9/4Khyw+d6SUZtSlGOTw3Bxh+ZYqY3TikSzRUY479gxuXeMVCBPXp+z
7FzoUBfWRS271yGw98nJv0shXGVQmoYG7yjcTXr3Osr0UGDsoEGTgo0yjXANhMkad2dGDSYKmbtE
OhvH8Kotu9nHSMokSSILMsyAKAjbBPQ52bWa2vSYOLpPztVP5iTAX+6r37rz4KweecouoiePYKcJ
5yrT1ShISOEm0vRKUu478msUUTe/Ovh3+6yB+sBQ2YOf76UtEuno8Ipo8iecZJASMW49JCjo6VVO
f2gx6zQ9dlfzacYwC5u9ENWsdq/q5hdwnmEe14J0Ix4kQ4phUQIRB7lfrrMQ2vKVZN7PtXll1vDQ
tUiNZN8noX+JeE7wkOYLD4o5h53SIeayUhJTyGOy2WtQHStoVYjQOruNDbqxxjn9ZkjWXK7QzWu8
+mj5jMiz9pJb4PCEU4HClXGOX0NzKM5HuL8S7aBA8+IHxh+2guDCBnnwX9iDSDEFqEQxX2FdPGY0
qrVVJjNd0Ujsj2p+0+DkFBlGfuMDyPzQkxJdjfehjVm0CKZIdUtXCOUeE+vUtvksSbB4zdhvkgUf
L3TJ9YqWhcyonYQW3yWenEXuNk4y5kA6CoudFwZqZ2fotzOu2X+GMaLvRBPv6zsPwNnkMpSJzDEe
8myVSBTUa9brh/BqdimC/KyDhc5orsQrfXchYZRRFGoKIUAz8OAdSdFyRa0r2TfXwbYQvaZTVbxM
CbQk1cQpNPwDvbmPI5f6yi79xhEpIEUE1lnBfVSpzh+h0dCjCnSsYMdakf5KTXpTdn18IS2qkKQ3
ISJu9ou3TvPNkse1A2Ccrc6z4mKefnbUNSvsPtVBbmZZrllNvjxANK9YtcIm6/hltTAoEeGzEema
dNphlvQraZ2/xrRr7RIkAd7aKJ+qHiwaWtUuNs3U6LaTFHjCdoGC5lopXh22By0ETH9Qo6s1Db9H
tf5QaGrQxih0Z/QZGIFfoVLH9kQNf+ySz1GCvD3NT2ZYHDBZDTnZEMKqkA2xTJTm5f4O+/9UNRJI
m4wauM5OqoM6sZxyKDJnWqvOs8YS4pi65ivVDJY0tU/cOKWKPYSaeZRrvfaJntIrMlKkrFruy2nb
VHYXqjcKGQ8rmcB8LnUPZLIORTxJwHtZyQWnKi3ssEOEtXuaGYBIRnN8rC35CrJC2Q1w2umtloJL
ak5V6g9FbFyV9SD52ahrtpbqwAXNpWGb0jK7/aAOZ8PMrmQpgwgYyO/srkgKrymH8mbKSvgcSQUz
1Rz114naH6cs6f3RZLQO2gIfmK/UQ8pVHaRMlQ4LtH0ltVRcrZEX28gWPUjDOsHwrRHEGqSp1Kxo
TpPSF4c0iiFMOJSTfqXrA/5fmpPOgxsrJWi7FTLcTnXpNVo0XZdGUlznIaiv1zW7xjDJvTTL/mJh
kH5aFsChh9iNaHGp5ckL2xB1gbZ1B2j2ndoyK5wsb/w2lEannsOjtESuPhaOEimyDYqr7CkdjB8x
qWK7GolTFX37UK9d43XZAM4m1KquNAUzynqjXEdZKrtLVaVHOi3z9ZQuBAFnXaWgS6Py8xLSDLTj
XUduJMM4xSso5IouQEE7cTok8I4yALgwtmdjnp/kag3GuL1JQWNhDfpwSFTzSVLjhwX70MaZO87Z
oevRWlwS+RJWJgSEq9XppRyl73SCjzTD9loKWzOIw+E0zdMhm5H+l6g9LrQ5yXkb1HV6yqPKreLx
oVChUh9XreSbELkO5hZSFXXeBUujYGOokrhDOdbgYFHkIJ1DxW27waF0Zfln/yKHU+92MrAQBf43
gAE7uAc3LRkfNMNI7AQTx701jtdlFLrpWByiWIa8M0EzWspvVUn3k2y86DQ/V1DoaaoZojxLFAdp
pl0pi+HmsXqvor4yVdJzkuqfoi79HCkEiVqe0FOqGOg+Doa5eOqMom5SVVdSGN2HY3hZldIzquwA
v3BqWqDzsabs2OnyyYqsm45ED3FY5U6oFpcqmvw+jJZnOpXyzyrqxjs1Vc9LIlVOW4cHRVUO8aqs
tjRLqduFYE8AhTGuMGSb7JiQ3FcawJ0/dpvvYhJSNswGQidJQex919Iee1WXQOACMkMKvHv90PeC
d9u7ug5ngKu2LPGiNuFIZL8Jozua/zCU6KSMz6HZHj5eybtIxxniXhXVMHZDPWuyL69fzBAUYGgo
JP+7AuVbK3xTuklnRZlWY/X/we/HTnjMzxbUY8W66YJPw0fRibRDPGe67Es9EAakS6GFjEspOAD7
2wZGIkMhwAHyjNh1rIVtZmDb2vHULigx6oclEhan3nHgYtt0FE1VFKUN5MncaxrBvDTJCisUtSLb
tHTX6tcLvtfq6lnjD5l6jI3uZmhL1ZsNMxEsci/ZM2Tkl5hJsnRq8PYHNW81KEjJSINgy17lW0aE
kgUdfDEQO68wR9FAjfquUMUSko1R7uirUT70Vg2j6TG+hUhi+gh+xwWLPWCuAB1gcpivQArBaHqz
wLi2+ntiIkTbYeSlkG1Hoi3GsOykZm9+E3dLOlnT5WHBbwI001+MxdXy2R6VlzRX/AljNV2Teuqo
CcoK73vub7eCvzZxNNLRamB2WOzEcNuj5jFtkPx5ReWKIC9kEh2ZK16v0DKX5id9aUhK/mrZS8hj
1vyQPaZx2AM246L0Eo0BlSDAx16mQknv94ghbt1cyq+VeZogJcXt+twULmndCOHi0l6FASQO5xbc
NaXfH7RL4yqL11yF4aWYz4r3J4Cx90867rdwTwF1ZDLb7DiO/vSJuAx92rnZLSPwE3OuvX+sMmvw
KRi3h84PeJnfVg5B+DDSrl7xxU/Q4bpaz8oNtTG9dS2WEH8XYl5NIdBrFJNreM68NTWbZoo8cZH9
RNH9gpzJ/JCR/qyKSkrvXOVbOzzknJYLkmwNdiC/ApYOlDxV9bE0lb9yVsa/63nd2k3xqI1rLV4k
2CGqw5AiUmgzX9XL/1GAF7/Y3sUaLA3fSjFRwmH/ZkvfmEwXJLVapcjQIjGczrovoFL+P4ZnzgJX
pEnKuqNth9OnUuiPIF8b1uZoiBD0r1U9/hG4XQgXaLK1ao0qUZGdg3fja3vEBTvi1Zs6P/TSkQ76
d2Al/2kZZE7+q0mZwGnkdon9MuZ2e8P0TUVdgr1js/1JXBgITWD1ZvBV+bT4ESqlXTUgMwtTwf7u
BZutFe4SkCJpGvTVMK8pr4GZz8ROYg10MkCyJdOBdqpQbViwLh56WZiJFPWYTkIBZWht6/srOzam
3hmp7Q0k5z0Uph5E9NS7XmyzToPzK0UTt0vLTur8mRqv7B0MZ1oX7sqw4OIOyF7A3NrjPHg1zUUk
s33VAuti2cAKtLiSTOIPoIuAgOcVQrkEtU0G/xSWjETWOZ+99ikYfKVX6zDqRnfqS5u75XNa2l3l
gBc+qIH/hDpvX/mh7MVXo+hcqfufGb0V/AtjIoT7CXVvdl2LP/Gb1m5Mp/nEplaZ8jy1F4wCP6qP
y3fZj4B6xRPuECe2fjzlNxHA1sJvz0y9v9y/fwrzYhsvpVoYRksk5qUyWwvoibFXoCx5P3xms31l
IJwk3L9Uvw1ybrHQu6iGI0a29EB1O03s+vgqG3gOfzSu+jn9mt+8QnyPwg8v2nXOXaqKZE54sck+
yLiP+eCkEGjGtjNdyQUTMvE9Q7ML233sMH+0wZz3rOq6UzSWIrTu8is6r6AJSCD3MRz/JDl637F+
DQm/d5dzjDOV9VgaYW30o8RhZDz1bXYCDzoomnI7vbFOuZcH/3vRnjPLeco6y6w2V2C2R3vOHo8r
GokDWEsx81QgAxU+AwSnls99+zir24lt6nrJrxiQN7HhQ/BfqO73UZDeUvDbh1AhSqKgwwDUYleq
rVe3qOzfYkBC8Ex+P9jydvl8YtbV2ZAtM36O8WB9H76ynoXpzk7xmH8FRxxrhrl/Efk1WdZB1EhQ
+uM8NkPE1UmNkEwk6aroLL/U0SLHU+djM+9HMdjCNnY4T93rYDtfAVvzZUhbq4yudDzk6EihX+HJ
FzQvMPyAYbaXLraVVFxp38tCFRRTQK1D8cTlFSOHdiSIsjCfHme84VYkODatnBnDJ6+A7eZWG50k
d0b0xYSBYs9dUDxtEYmQwr0bHCwrZYpTJcTFbaYjqaltyjPUYI+CLWafivMPlmqhVmCga2LovMAj
yHPmZRhnFV5p8uSv0BMGkhg+6hFEbqJzunNt3thif75x9mYyTgCdv9qSHR1j8a+MkNSeP6nunxBh
7tUI3hjkokutqsWK7gAuAcDSBOKNq8N4zlmzGIp14704vL9X6sIAIqIW+iTgFdGBXHm7RqoWTaSS
RYW/VXz5mvgtIAMzlCdsEtrT02wXDiPBzG7RaDBu8g6zNKZs/8Fr7V19hvshnCvW8TgvlRE/RAvy
W+NsHpnZ5lYser33LnyzZM77JtHaArcCSxOG8zHyiUuaHeNDefqDt/9O+N7a4j0vocmityFsdRjK
svz5zAjYilMP/ltGsyuBndr0xZ91L0d9Y5fzeCN6LXMmw2567G4yA2SmoIbGDBr0a8A+LpzZ2HPp
b+xxng869IPWRbDHipL6aBtnhkEancnND8PjeP0HW7vjcN6Y5G5nV4yylnYwOfoL2KEl1V4ykFaO
DJB4mh7i1mkukJkS+XjBOdW4O6q3aiTpDcxGN2HQANAx+OHnP2qA72TeFgEaUQcYBT6dLypofWFV
a6qzc/qPUmAo2ZDuW4/FlxoxE+N1q6c8oTv9YBhedUYz8WNfy1bCu9qNfb7YkKPUW8gt7IMxxq7S
1pclIgCPs0v9kQnumKZymBtmCBM6vZTq7UjB1WckYB8dokNV6raGnvjHi9q9GdtVcSe1XKR5ldG7
BaUe4+HPvrABd3YL05MlzLx2fc3WGndIs6maLTLBGuRBQBId+wwvGx/y02QLTyb7uz7aTP5klmZa
gT72H7/G5oUt2cZgEUATBDoKGlb5N8EYnASyCkYqlSr8tBrAh6kclwbzbhMkqkEXcFaP5EQ8qFK9
fPzddg/jxhT3GmnTBULzLQU/eXa/Gvo3axEiGvdeA9Z2OVwsnPWJFNH4uhwGH8ohunSqa1dCWx7M
V2y8sh9caRJSNO+VjN4Y5mJfYin/v4+9K4NQGJd7tsuHuPGap1hi/EwaWNMUW+kcywNQwM+99il6
CJ0JTFxy40mpHT+Z0nl4FmW0Oxkl2L41FdVTDVxqfKZOx340YwXa7ctQn1BrlO0qezYLXXab6fbj
D7x7Vba2uIsZRRWNpawift+42km+ZvSF6wgBTYiU+sKH/F4eubXGXcxSr2g+a1gZKw5PN/8pDk8X
cXF4N60DEkW2IBGI0UGeU0NTU0lLkhbSxyBfYDo9oQvuKJbfMDJPer+KtnLvsmwNcucpM5QwLisY
lA5scY8Q0LPNK1b8xvqELYb99QHAZJmg8jBNnsdjXpam0maYS4/JITVPDBZmPa1wO+niIFkMhtoT
HJY9X2dsTHKHxSjLTtNamDRiYM1Xt31RDqwKV6iYOWePrP99nBD56dYif2BWsDyZJiwy6BRGcjMv
118Z8VgeF2sPojfrXmgEdzooBdkxffeeQrOqKqtlxAqVe8ZJEZgG0wUrL3l9H2E4VMvG5483de/U
4HjCFoSkGWr17VOgBLRDNtIKWosdNtIs3GwQHMy9lG1rgftqjWY0TWQUsw/CEHtcfsw5tcNCkFPs
+SyQ4cBZgTAd/3AfSiFJrg+tRvwSxA6qifd27mqmb86LKPztpYImVdiDG8hTyhPLDlYKmUzAJcBC
WA0BWBMfrTRKPKj22Z16Mw7WEXyO0zmTFdtUJv/jr7X3stga5+54A1hDhykEVNvn2qtl7Vjm9xoG
IFaUY+NOOIe/++k2a2XJ6uYtjLdZpcy0Qx3SZhMPjF0W2Fq1xOtwckMbofGnUTq9IOrvBoXNKnmO
WZSK+rqtCfn/bK1XAVhU7lgEzCePCI7n+6k8Bq1gw+5AG4A91OKOTq+OWQQQ6OrnR9acD6F7wRCK
6UlU5nx3RjlDXKqmGrFUUgOYl8GY3NUaPkWDcZrC9Vw3mYDc/9054UyxD7v5cFlDMNfUMHiN/kOt
7rvsKe8iu7OAdiidj4/k+9yas8WWvbGFJmiPviEuREyg1wl1eEdygCbKbQs6dHh1CqLAO4fFmePy
NcAT81pPVYiUSKDkqZ51QzTc+j60cSa4W5ZFwxgTFStinp8xoiqPUGxnSTWEm6Sg8f+iWfdqEi1r
HEQQcPGoYHU0MZo2w39Ja+j1xepKg3Yu1f/V2XNWOFdc9jSKE2sEtKebK3vUyE2cK6IhtPcFUc4K
d6GyLOwgLjHJCJrz/5F2XbtxI9v2iwgwh1fGTsqyLPmFkD02UzFnfv1dJZ9rUdWcLtuD83CAEeDd
VdypdlgLOIhjgLmHl+oBfSO0PilhnrwLwSN87JEFXdbFM39FJasoRmLBFhkJO4qbqbMkJygF+wCe
dCUZsKMRJlP1AcCElwWdvxo+SmK3PHKwaIldhj6J9DD+qB4Ltw2worMbUG/BsGf4jJnX3Z8TazJC
mViN5ecoTWhFX7tJHwHYfqRQ3xCHlAss87xcZNPQ3i+TXeKol2WKezo7Q7rYndt2N6OsfPkat77X
ejyLMTSS1FFcYJLJF9tstkkm3A74ana2KN8vC9o6C7BzNLR2kB1YLH7rOOmRkbV0VCMJPX28F1uZ
kxdsOfe1BMYLZkkdYlnVEP2se0rKAvjJh1y8UkfePMOmc9KATWLomGzTEbA+ulurAa2DoKaYpz/R
/YFWRCNFcJQrStT0W/sDW7FkLZAJW2mm9bVWQ+CQZZldpdPVnCSfYICB2KU+htuCy9/qLAeGlmsG
6ErwsJDBt8kkHVmcpRXgGiQ/axNvTJcjZnPvZ6l5EZqksrXQOlYSJswvC/2Xa/0lld0pRxEFNIkm
pGq4U6/Zm68YbgeDfAJ0Ph/gi/y1jLPH6MdzsiApRNQ6tceIGB5QYu3IoGhqZLSLJGe6FvZzfPMf
D8j4/rYEC4lBMG6XzQ7wfn1QmbcBRmIAFAuuxB67jLxIvWHd6htcgyzRWiabWOlLOBmZghFcAWsP
ERgwc+BtDLz0beMaP0hh1HOIwWBRqNjg6Q9moJ0AWu6Yp3KPgS/+m5fe0Ydim4yeCQWg+N+J6IlX
qY6Bc4aC3tOhDHJrvmKF2zGuxlNzJ+9+Q9qG4X2QxrgU0JI15TQjmmGo35v8nBwojn57hXLQwTLc
kwnCVLSk+J3T89065pz0l63O2YyqWDQ9vpx0E73Gt+ZBdQDfo742jz8Z2ZRgjN0YXNJ08z9zjT0c
3p/XGZkfwQQHWVuyOgFQLwoo8g/VKwPLaRoUbTH54PNBCalXufRpGa8D2LWhJ+hP+8KxA8sDuvJf
JB8LNLfFTeyTryHoXjACYUvop/jysT9ySw3Ub//rDwAwKn13ru5cKYS8w07A4ut3Or52fU1bVNJd
8TS7JUobvOh+/shaXy/ksckEVmliLOIsfk3c7mQdaeWtrX+z8rbtClRFNyUVAHZsemsp8ZKYMW43
aYkTRbKj1bct4U7Jb9vnuxjGxzWlpjfqDPvUbihZNMh9MS00Ym8bM76/0b3ciPkw0HdxTCgmsdlU
BhJBH1uuN7O4k8y95v/PqSKdAR7xj77zMOXLh9HlXSjj9cI4AzFEjUzeyL5U0WlOTwbhedaNpOnD
8Rhvp5IwnIoeH02+E266W2BMXmmebtOhqyHIfT4+Lu8+GYe3IKtOEozn+KOcXWl9cSOb4mnOxKAg
EgdMfNu30ixDkgDHy74Uam0s61DCmLBRFteKMB2KegGCOeDRRP0BUZKTHW5f5S9x7HNB6LOpBPov
NhNRzjfl0S4WZccJ8Nsq8S6DMWg96dOwwyYigpOJRUAAtRzayVZa5yfDtZw5WJ4rFRu4Yd5l0bzT
MWZXV1IRzQMkK+LDbGaYI3q9LGDbOb8fjTG0STEEVR0EDF9mKjQevAgTwLfNY7J87cWv/XysBMI5
07YuvotkDKyasCDZR/hi2SCexk4+yWp+xOvkigwjD1VjK/mEpb0LYyytMOJ8HCKs3LSe4uvOsktK
R91rQQjP1XwSFJtHebdV9PogkTE1pR0Lc1HwXKFFL0p0PGHcREU7tObw5JwvQtA4A/ApTEhZiGos
UU62kDBdeijH6FjEyZ+ak5S87Z6g0OYMPxL0Dz0U9vgQrZsmvhLM5A/9KFUjobs34VUjg/p4nO3i
kS69xK68z0E5ezP9mHuQayS++cdYP8yhmWwiiYU0zCQTspvMa5LFDzF9d9kmNo3u1/EwN/gxX1DF
LFGITL2zDJBoC7AOZcJxkhsvsdWnk9gUQZDHvtJD2ICWCW6hx9jCHG21eFUt0PEScH0RHgYW71CM
JxG0RmsnBcpCYtW2Is1elrvL17ZVrvxwKMaXyGHYauUCEfEes2TATC7xYmi/WYDEsPY81OnzEZkP
ioD+xMevJHWi2dYmFtDICe/lK0pQv1wrVxQHJLXFr6ETfb58Pt4NMq5E0AXM8BaW6FvS13C6nSPe
LMVls5JExnOIU6FJAoFSFEPqTVFpj1GFxhGKpJgBlwhvDpz+3rO0eKXm9Oes0uJ6VDDRJOA8catd
D3rzw+y0l7jCaurle1N4F8e4i0VK0qbNLbwj2/E0qMIV8MDEgZIxAb40fyUYjq3mzjHSe0F5jbFp
QO7k6kmNS1dPgRpGUteIZq+s0a6TQNkow4Nn8hP2xV2zurHkmz4MP2vq/HmJxOsM3YYMlDd9mWMR
rtlNY2Urw5+TAzLKx3ghuUvNpkNvA7pgg2O7QZmSej/yhu7e0Tosb3pyM1C/fy12esgcQ+RVJQJZ
kwpXc2zldpPnsz1V4ei1hhg7ZbE8TUq+X+Rpdi9/Qc4HfHvwrDQlngHtOxY00ABhJ8WcczgvzmUR
5+A+H2/0zbmsZMCLYyWB4HzpqfeSnbTT0f4KHXkK5BegM3+fMPumYCPA2Nd10IHZfOK45O1UYXXD
jPsSllGVUrrRGl2Pr9nbq63yYB0RXuLJbzxyOOb+5uBWJ84x9jZFiOt+HgOpFXPNIWip4kV3JeLx
gM55X5DxXctUo0xrImomEXHG+UEAqsXlD7iZ1a1uj3FeoVaZJYnhvKpecbLiRhLv8/lBagqOLm6/
rleCGLc1yrVYNgRuazXX8va6Jr8Bl3a+7smoJeO75iwSpVnBsUaHtqtiZ8RE3ecECAIgYc/3po9X
8C3Sc6Q6oSfeG7cJhopueSUMjqt+M56VqkRD04/6BOPQtFOHNbdm8NqRWxbiKAmLN6j2+TTKJjVz
xwRmjxRiQpsiUfaJXdJNisRtv/JO9i9JrAqEMBHwWmd7ikSsy1wvNQVvq26//EPhbNprZSeV2OHo
YoBaKw6Z9vwpou0rfZfL6mvbdflAt1kb5Xaerpv6mMoPl01iW4Qpoa6pYOaU3bNK50IVgSiDIDFg
0T9HJRpee1aDy1K2v9q7FPr3lW6kulAjrqKlqhrYjggtL7H+zjO+i2C8B6ZqIjUx0HYcHfUgPNMZ
+m+q3T395MHg1s+2HeO7OObT1Ebf58WkK/6IKT2gWNMtKf0xp9PIhqOkO1qojD2ksXHqWrvLt/kv
7uVdOONehEEeZSlHE1wG09xhVbwjO3HHPSqNKWc5GADATAx7gSbqbMXEIlqNsU+6U20GQPcE+ARQ
TDEAQne4f2PIm1YqLshjNzzbhXR5B/rmvypNqpsx4f107GbnJLdx1pvq4pfCUNgWqCZio/MyMHsb
3Q4IozsgUboz3KXR+xpJdoB2ech7vIBAdyx6vZbZinyV9XhQdn6tG96CZ0uDAYhJ1hypubam8ZTh
X4irr0X4eWl6O1d9dX4Rs8LPpMdK/1G2xC5yxQbQu5OIkU2U0ibRJ2HJPTLkFIXIVutdpukOqUVO
oNq0/tXhmQeXapTmz2XaHJLKxHDC7FSMLxx15V0xk7TEQtRmI93lbJ6LxlXAMrTsCZon6WcgrJEZ
G0OODDz7THLk+8uiN610dT7G7zTzmGoEnO1+1AGdtjUDUqGa3nX2SCpvjnmoyduGuZLHOKEwSvoo
b6G6q7gvDS7ef79hmJvXqgFxTLJE3QS8yEen2qqyGMML4B+XG1sWarvpQXmgPobjj8u3eA44SxOM
lSTmGlPDQqNehI3MAR28lB7JM/1/1ZMQAOXOoXCo2DH7jT1oqoBnvmAlmblQrW/7ENApSCr+N4L2
k1STzhYBLX1/+Zy8C6V/X0UplchqqHXoibSACovFh8GcXGvubGLpHEmbpRVMXFqWKWM4kp0OxnRM
1E0m6vdWBCwzEdTfwtOg7IoU9fXsRmw5H5B+n7NbXIljE0Q60NTpEBeO4DWWYtRWOAfiSbA+Xl2V
pWmnKVRC17iW8iUHKOflj7Nds3w/hMlUvJK5iQuFHkKXJ6cfP5vqQ1o/95GfCRJqi5/FsnTn/G/O
ZQBcHVuedHqEsbG0I31bVUit5y7ylkHaJ2rvXz7Ydrt1JYOxrq5QzJpkyPKMCKgJdoOe6v0U2gaQ
euor7V66x2redQXKlh4YkdjjHJ5EV9zxqviboWD1KxhLS/JQNHsNL0slir0crrKdMF/aaM7l027a
2EoMY2OVoYBSj16oBsS2sivcBnFSNAGPoXKntDaVciWLSZMI6kaNRqGsBh+u60nCdACSNFd/KPea
U33h5+u8wzF2ZlRiZcoxAl2/fJpQ6SaelAU5L5nmfSnG1jQyGHUj4grNTAFxST16erVo9oSaw+Vv
xbk/9q1Vo1I6kBh9l6R80oXYrRRe2W27ovL+id5sY+VyNaOPWkIbcdaDYNkgP19etJufY6TA8M2B
k6JH7hBT5GRPBPylbT1ePuN2QXj1C5gUKJ11oHfSBWoRedu+DQTPPAmfdFtAj5ME3CE+6jDOXPFK
HONQyChrk5XAzOQgvCtuW6d0sKj9DIjAU7xLDxjyv3w+jrK8QUavLxj8iy2wQGmneLDjMPJnXXLT
kVNW50lhnIdBsiq1aL1DMnadYDhV/Nxjnfi/HYVxHailTopsomlVvtGKkoMEBlCLx6zNOwrjNDDg
VrcDRQxC7fm6rIdAGQ1nzp8vn2VrglSVDMwiAj9qY38m69JlTMIeAyc742FwhWdtB/JuuwKBgBEA
0BQTRbyH3PbJ3kUymo6RAaLEDV7I4nyT6osTtTdRzmucbtdKVgdjFNy0hGjAK582M7tT+px5KWh9
/7FegcD6zQInZfe9FO1GsHNOp3HzdCbgfy0dOzto6n/MQJZUD6UshWENYXSUwZjVTOF9L/OmIugl
ndnvSgzj4uvelIYai7v+/LZKWn+hEBrladw3QeLzEtJt57SSxrh6oRXLNE1QElWDZLfUb1tW5TNw
bJ2yxlQQSmwctdw+ng6qSZ0iM7Kw6kmuCpqK+S+ETDPAMH+g3IPt4ASeF9DTAcv1srjNAAPkiP+X
xlh0FBFAvdJmHBFVH5P9dpP9MbUAfbqsRDBq0SOCkYEOTZP6RWqPbzDHJaf2RL/5uU68H4PRCUGK
56IzkWeg65FHoB4trKsGHYh6/j615TGav16+NvqbL8ljtCIfNbUYELaQZnTBJKLYm51QvAE2U76r
m4zzkbZd1fsVWkziLUV6P00ajdEZIPz6u9SdPluzK3zvfkxedb98h+Kn9shbJOAoh0XLRKvIVYAj
LsfsABLSufmkLspNLsh/5TN+fTiL8YjGGGsdWJcQHIuXXMFcSfq5Aqnm5a/1L0b8LoXxiNAIpWko
SgoFQ69ql3aBpxz8BBStKsSWGseI6ee/oB4WvdjVxakgqF9GDSVdIxk9gxzE8So1rw2Qp2iWl8rf
Ven+8gk3BVLYAiyuIKCdJXFpk8YDbTrT8rhyRPsTC1TkwMUQ2iwMWtjTV8AebWH38uPB+jBLhjmM
37oqH2YWf6e6st1qe5fGqn03gNZIo/oXfif7xSXfwC/8c9v0DXWMP15M9eDsu60EMgovRvGcZQDM
9iPUww6J9Yx+rb/c5/uiou29BrVWXmdj05OsRDIGkOV5VQoxzliGvQdkd3uabiet9kj21Yw5NHTc
C2XsIB4GWYhphzb6QfaiN3+h67uti204CoPKnyfcVksLCDearhsqu6o5SGNYWyVcv3gIg8LHOC0Y
6fhN7+07fBfDen8w1+gDvcOmrTQnn9GUqmHijbQTpeJo4hV92dq230zWu0DGDHJTNIiQwNxqqZtv
CiM3nVzoa0cbAWNMKE67pqS6F0/GPSYMnhQrJbaRl+iKR3Vtg8hOdSKxjPY15n+dVOhiO46jQynU
QTnV3Bfetlb/+rXsNmdhTsIyy5nkm5bo5kYFGxqVH4UQOt0i23VkPQ+1iraJrO1Ms/+HDMNOi/Hs
k2uOl9qsYqLLBbxplDE08w1ycOUX+75uxZZOhKVIn55EZ3EzzU4aQC9Enu7OvlFjbuAEpwxd5Bna
VjBby2YyHaHtR7NKILvrpZMsxV+GTsmdy4rBk8GkOsQo9bxe8JJFbhAAFG3X8JgktyWgSwjeHaRV
7EoHBj0tbWqgedryoICiopv+mOUT6ZqMavb/S2BiVwLXv/Q0IpPpc9h9U4rMvXxJm9nMWgJ9R6y0
oCQN9rRAt/sWjVMQbL0kd92xs5NHLHfuo+e6sJMbbujasoK1VOb7h2Q2q2hEI6Lz6dgZQc86PIH6
2VH9HEQ6+WfOKem/x8aStTxGF9RqkEDliy+l3BjP0765qR5Stzsu9xSDSqvt4ksM6CsedAhPPxhX
WGCSNdVaaOBkhPaSPYfJ6+Vz8QSwrq9NwkLNqAKiANyIBM5EUv75LzLQlvqoIEU7DthXQDYfacCX
I5o/CeRvQuH75zkDJyyrWbJ0DASjWU0Z7nMvp6BrFJNIdif1d6DWLiuELDKRfgLKg1yD5cIHKc4T
cBLcpHfVwgEsfvqkxIDNJRTJ1AAxyU7w/9uFMnG/GJSqkigSowl8riprbBVYiJdFbIX69X1SvVkZ
taSZ5CfYJXZAgizG3AvaEFF8KGvZn3oDndPQxun/yuH+v7OS2bXSookx1WfiTuf2S6zLTk364PK5
NmP9+mCM30innAxFCG81I4fJveSgO/MTwNu/RpVfHJMEK2AgjZocotoyuiC3Me8H8PSGcSRoMrbY
00XgorNFtW6TW8sfHhIvd2oXPtSPQC6X2OqOO+hz2WPKIuNLQiT7Y9wj2U8wYOOLXuuooHQCOkPj
Ld7YeHwc2q0K0vquGedCUOIGFxA+pyEB3heYeV3k54hynE/KEcMOSYZpXQ8ZfU4LuwHN8DaIXQlA
sC/dAUyMsl/64w5dl9pyL8vliWVeF7moFAUW5HG66cHUblPlhZsebNb+Vjf49hJemeGYxM0ALipa
PZq9trUBxpIRFwvKXuvKvgHo5gcLZD7gROXuGVyODDLbqFOtZLHCFI/swdeD6pHiyxr36g1GI3cE
c2+RW3qX73PzOSMD+B9PCxPJJLvURtqx6YtwQllkpx6yI5DD7PmW4i01tr7jb+zJ1EOfhXSQGigW
FqTx/mUssdRCkhtxKfl5UQ4glZjcNJzUg9H2t/KkpY41tADyLQMjCl/jDqOakzAfQQiGuf2GHNMI
3GeRmv+I5uhH3ZQYPCbgbx7BDjxOTaDVmMCI8p7jIbcvSVXBUigDLUdmwcTUvCL9UuCzSDc61kih
7DcGyqXFG+Q9KKk4Sk6dwtkdrcQxUU5TyhoDfFDyFJVEF57bXVrVFksNtCaotEx9hd2rDl2zy7qw
GX5WYpkIF9VK0s46fFWffxfiwBBCD/h/p0oMSv0HqYkjVFz12yqGIFn+dbNMyNN6NZSzAvux2Fdt
9hSTXLuuZhtPeZBA8kpKVLcu3St1LivDbsCTXYddIvmCJhSuWOZ+iaeAh52RgwnkJcAdxJya6mbc
UU3MWyIDUwHp8VGiZkYxiUBC7mOM/RQ1hhtakY+BO9UmghD9nZr+ksb6ZIxjTE1SI0WR72anQxcw
B3n1fIMUyU+9yFU5+DybJUH5/XRvc0Sr+1w6YoGXCzlmJYKGy0wABS5i7WAEnIiCd3A1t05lib0b
pUOAqtAMVGfNTRJ+MNp0m6sfwhiMFQ2YUakiCVDoexrhFzcxbMmOAR2blrdW8DvQB5ufFg9Iy5KM
DZQzTSkadaIdtqG6G2oQNH43u9FOU15SuBnxVnKYDCIGC0UvGwi0U/xJNwtXwnobWvKXTX9z5EvW
VEuBJPDzsXiYKqmrSTNh+xR3b804ww8B229XDQNDGNeVKHUWYxRZak79hGwQoHv38xPgbym7cBQk
++SxuO7uugCvVx5u1aaKrIQyjiYa5L4RML7nK4mCF2tuARQbODscF7rpuVdSGA8zSd0QirQ4oy/x
FwGslKkQZJ/yUEnBXC8+pqrOWzfYVo/3y2RSa9AcTGMNTDmfYEvKVuJj2YDRwRzuOQqy6TtXJ2Pj
trEYlkh7eID07Z0EVO3hvjqGYEoB9yUqAKhJHg3wRX/+jVFaqhBnfnslmzEBUyjrXiigMMKO5tDK
rgwkkPdCarsnhzB0eHBqvMMybruMSBmCUBKsAxEg+PJu+tSJ2ADqO2weoyg3u+DwJBzV4XxIdkwl
JK1YKTpqRgjxDwBQPnSjeTBG3s745jKf/H6ZbJtjycd4mQkMYXR6z8ISa3IwQDq6X1BWJmiP6qU3
ceHVeIdjHPRYqCFQNvEFsa/4w3hOjv2n8hMQ1oLqNUlcuvSDIZUdR2XpP3pBbd4WTlbhKVEsawAJ
ieTXIkUUDm2hSO0kxSZXVjg96Muy+FjjmdS67TC5Vfd0Wf5mgNCxHwuO0A1QSrLEhlbRxTVwN/f2
UulOmEqtPdbVTgd37WVhmxe8EsZcMAZbjbkACiZSxtZVQCkUW9eLqruXpWyHiZUYxnVnIJoWTAkA
Q2fEZNxG0vaJMBBsicBDM9lJiCInGslHnKgBR+kyx7YxJG4ufr18ok0ppgwuUAsItxgj+hiLAKY4
kVTLYOkYUtQ+5YLfZbygsH1rpob/WRJF22SERN2c6nqf0tWDj8H1N/B2NhPqd1lso6IDaP8s5TjQ
n8vafsutZDGP8SjT9Y4o0IbiG6BXfenRjP0ezAR0eUvPgtSl5B0yqFcBYDKAZMr7nf7YtkNb/QpG
9cUiHtRQx68QdmaQ7Zad4YEeBtietAdCoxHHr2yrzK+vqTM2MPSmaZgtvWHjoRS9IX0eQ/+yVm4/
OC3ZQDdap70eRgaJUi0xF+Bc/cRHW/GrK04MsnXuVNXb2+DMWa4kMvlRDjJbo5UoslYnACp7CcJu
cebZytxajxU7ThJAdfcGgG9qzU1b0eacePNWV/Lp31fOGtWk0iKUSJPSMDRgDA6iAwWmKh8BTuU2
2IkTPys8noDtF8xKKpM9LZ3a6UKKtl58KvbZMTmsax9cmPtN21xJY3KoCjTCXQQSXD/vYSa6Vyeq
qy0neXhJpbup620t3SVKHpj3nMul6nLp4zIJVJqPErJDqOxPdZJk1JVCV7laMIotys5v4MLxJDIu
rxZIpS6bCvwmka/A9B9kjwiiCYAmW6DOPANHbEIrEzUVb3tjCDrre4OdsogMwGjubJ1692KXdjw0
uq0Iv5bJaE+dCF2fULg9+uYc9oKKxDT4BmBoY0cxxehaGRk83qzvplRJV2UNpNOqzhajliE0/vd8
aubnulQKZ4qnO+R1p5g7o7VllSryMgx5giThDMZwyWcAsISx5M+K+Gxa8X2TIpfJ+rjj2P/W82wl
iEUuNGWwNOQRyoJl6EXdJ1ngUTVvmvpaAhOsZOxNGWMGCdTBdCCZACVSuKMWoIaAE+IRV24GfUxr
AFtbp7zA7NyGlMxhWVtwaH8O07+5Oq0hfQH5KKVpZlUC/zVOiynVMUuhqXalkU+qEWN2oo2Way3X
PgMEaDhoi/ZqaOQm1YwneYwOcpM9FLl2ELJpN8HU7HKu7/uu9UewGdyWRf1NEHXLlqvUb7OBOH0Y
y5yvvhnngAGqohKMYVsQaX/0+uKAoTwMluGj0Hp3DtigMpD3nWcI3u9NMGxmCyuJbI2sDMUejfNO
BythdN2+6oDS6Y6Gl+yHH+OJeJEv8LqkW15/LZFRPFPNezM1KnBU0TXXFTvE72zRc88nf7zRHFv0
/VB2ElYRgHZ+QhHMzUEpii32E8UcRAfhL6YP18djUhXsdgsF5CH9Ur6XgACJO79QPl8OYFvv8bUM
JjlZ4n5KUWMFrmmNwuY0O4UFDk8AcioLWH4lzok2TXctjslFzGiUOwLH6yv6vjnRLU/TzXvQw8x7
/nLglos1dB0UZjJG6LGg9fGD4b/BxU4jcBrj0c0ySo6cB4s0OJevcMvBrsUwKcA4dkaG/WBYmora
N+Z6xyAGvMMfGzR4NHSsjmqKrKCorzEhMdWtZNTzMQ1qb3DNA60uROCaiK8VL/P745+nVIw85vam
GXTPqOilAfXqybH+lAQaGJG6KxIQzg2eR5A3WaZiWmiY0drlxy81tYuaSUObBsYN4HVxsmb3zQgo
emnF37Chdvohn2GEMXYcqiOQhaM5DdQvszN7xjEu7G9YoWttytjFO9uZEjLSGCMOhWEu63nANcbl
qUsjp9RST09E/w+VkBHD2LFJyqTJJRyqz2O7mmKnUnkdJd5JGNudsFemocybBq3ykk5PUn8/TY+X
T3HuY5ljMEqOVFOXMHGYBgPAa736HmMoB1AtJYDQyG+Fg/UEhJL/qnyMoie6oCNY4wu1noQwmfrG
/XI3eOlu3hGHPHNOSL/3Je1jvAUoXCwgY1lpIOyi60YD9c9Cp1z9Jnf7U3fNn1o4zwSYO2UygcE0
jKoqUUHuntva0Z/6q/xK/GdB/5fY8bEJ2q/lV84hzwLzR5EsnqVhAdcMVG1pkO6H/fg9djtwZmCI
F2NlvMY+va8L96kwrqOS0zgephj3meS2UX7Lk6vBfFiaK6z62GqXcdqO56955miM94ja2KosAa6K
zrLToeHR/zmozxsJPHt2MYIYxyFqtdGWhpwGJOpteT7E05fFTJxYeJDJ49yc9Ok756vRwbVLV8n4
kE4cAGMj6WmglW1tL5ruAdQGsA81IEtG8prloyfMrVtJ+aGphIAjnZrZJemMe+mrWZ3KdklghtFO
D3SPsuPRdUvVHf3pDt/Uw8Lld95IIs88FMbl1J0aihVoewKS2Ml9a6Mr8Z36G9Capm8z9by+0vnM
Fv2ymoSZEAlbNypbGVUEEciMKhxODtZl1/CNPkgWNH6ko+ABrOtlaQCYIHk60IkLe3nlM5bTI51d
9fsPYDcX1EJq9NDosyDWBy8mXfWSEdmwyah9AWMnb7xvM26spDEWOphqFWk9fHqpRW5sHCRLAyja
E0d9Nv3qSgpjl6OAxY98mOBySnt2sgSUeYlnXYc7Y3bqR+A++X/leVYSGQMVkmGRZyWBX+2G1u7b
9LpXm6u+kZ5AJ7EXjAqQLW3Ga2Zt50orsYyVhl2vd6oVZ4FCMIkg7bIr8QHtOrodjDeWxXtj0Xu7
pCuMWWpCpU1DCGUlp2pv+SVSTgKEAQrtw4fM5qkKY4uRuXTDUMEDJfJLrN+USmSHKa+2xBPCxPs5
NDBcOyGPSffSQ+diNgZrk0B8+WagmD55JVSFt1lLv8n5JWqgwwRxq2GyFYumBnhBnMHHJARw+PHn
ZuBF3O3P9C6BSSvqMO6jLq7TQLnpvWxXB4aXnSTgjv3OssJbx/TSeZiUoqnz0up7FZHCHtwhd9JH
/arYC3brYE65dCit8CjbaORiENuRpt/gINh2Yb/OyzZjdFFMWnVBhtGVIeqQ6fyUTdZpMtPKqero
7rJz2daYd2GMB1sKWU4iNOeC2kwdLZVsq4rhLfeXpfCOxHgwWR+tUrPgwSoU6QcztSur8gc8wLQh
9y+L2s6zAZvzP4VkOy1pZUQ5eNvTIHsSgS7VuhnmwxJn9sHR3iQOrRAVDi/T5h2Q8VzNJKRxNFVp
IAGKuDASV0hUxwQcVhvzABY3k4nV+RivNYMmsTAVeK2q1+wq609t+BWcu7beP7S8bdvNDHQlix57
1V/JsZAyFuGQBGLdg/zuh16fdOUBOGmuoL2Q6M/RwN/Sh/dvx/gvdSqK2aAvygaE8NU//RsPBLb1
gRg8fOfPiPCUn/EsOQFyntag7iBiv7F6Fc2gqV456sjxXiyCnGxIWioYcMkVHBay6thVb0E78wPD
68F/PhGLHydkUApLHZOgwITNOA62sBQo7fLoJjh6wQLHNbEELN9cSYIQS0qwNtBlvy7jnarcNliZ
Nwr7v12iwfgPsx/GyYrxoVLSvFrG2NmtSa7DeP4at2blN5XmE2G40WXt1pBIoCr596UW5v/6M5i0
aMoFE/SleRrQxp9y+tn4o4gEdOiZ51L+JZc2AekAEHldZnf2Ur1swD0G1zy/dcdbh9x0x8e5tkM3
2jfHEePd1V3i9qUbcymaz8ft3izxXThj+aHWCrXZDAD684u95Eq7BI3ylwRgNCFeDvGXOXTUyNY9
zofeTnXfxTIOQK/MKjMInHe8pwOZkp0cKEB/vheCxkm4Zeh/CRbv8hgPYM2aCnQwBKYGlUDJjY6J
N3w2vOrJBFPxQxHwEFa2s6V3eUx2oUhzIwgNXr5Lqdl5kTqlzGuKbT6utV8i2AJFJ/Silhjwoekb
qWeHV7zq/0btZdt5vsthMofQaLVWK2CTqGepADLs7WrfB1Kx72zM0ssgiUVJZICP4w26bz9rVydk
vYEgqGE3IJXWbsanFiC4044Sluvl/9qn3FftZvVgJZCx+5ksoSJH9EpJ7hRdbUvLU2WNXj0CALs1
Md3gZg0wzTF3f9keOOryhty+ir/yUNOt0D70l3ZXg9q3jAuOxfG+Iv37SkLfyoXcjwhP8nLVQA44
IxdOZ4R3CMaVdLU413kKRQEcmS1kz5X6cvmW3mro5zn7uyoyXqPuaD99RH1lijy6YhpdL27lT4/Z
IQkGzVZvitjpsWmPvP0Q+eZXYc97S/LOyPiRQZfFXmiQ/w3lzUie0pY7DsbTQcZzmErel5GClNnK
4hyII3lABxKlaj4Z1fBZbuLvipF6nVB7E+iDL18wR0lUZi2U9i/CSFrwUNZTOzUx2AOwxrbjwRz+
y9vr13dkO9Kjuui6TguQ2FIvTuUxzGzs8PvmE1Yf8mBwOk99Nu46YrezT5f//rZi/m7qKuNbhrEL
K3XAbJYKkE+scHmAMPbocipBzZxXZvmXgsf7gc8cy1wsGKKiFdf6Gjwp2NnZxV8nZ3bjxua/1Tmh
QaVavDL2ZIg7ocnKDOIo3zPqLAAr4YcGatAXzJFdC0i6LsrGpUfLq+qv27y6mkxQ3iZoCFg1h/z8
fJrwY57yBnG8OlI2a11c5JDVuYNbgogcdY7EFg/xCTAiqBUITrjLStBN2EJjD6/V3XwCxiQXd+a8
+8v8DsYFDVgmaQeDmshp9gCLjQ56cZyBO5/5vOo5VxbjbHRN6JIQvbYALAsnHBLIjlSW7mc3vAUI
nuUzXqfUw6SvUikJ+uqfObqRFszx8ABhOTLYKZ7IIqOBOdckMKTuWRTEXWNN+3Dk0oDShOSCWrKs
o01IRGsUkiyYD9XeONKkQbfLRzRiHd618fJKjXEjgqzJYl7CW+tXV/0T+PiuzEcAPuu2dlA8xFiP
y6TFu0XGlRSzWA+VCVeytHtjthwpfCjVxL0cCM4Jrj+qucZ4kMHsdKUWkAlhocMVkHARW1Ecw4eh
iY52lT2GMqyMkg4KL5nL03zeGenfV8Ze9GBbt1okfmUJkkEApwr66BoSF7dl+3n7yy2z8wh6jo24
RcDLq/0BQHLFL9/A5+bUtq4rD4kEsdOj4uRu5ViuvvBemZxcgq2oLlq9gBETbwSQnz1RGvHsgAJW
oHmdp/vVl78tGrwfl/EnQztZRqMjQSu7+7IpbPThWuPusuZwQg87za4Z3ai2EcqqwP4EINH0BkjU
BTzDo272go2ztdOhNEIdc0VJQJex0d4L7a5b7DFWrlqpFrHZnnFSI87HYjehxRQjFzP4BwPsq9qp
vJO4cCbUVVw6EuNKemkWhWpEgV25iW+r2/ZKFvaqTWm08PCf7MHwLn8p3okYRyKpY9TWSgh51Ysp
xLYp/Nf3lM54kVHsmkFL4EXa5v9Iu44luXFt+UWMIOixJVlkmfZG3dKGIUvvPb/+JVrzVBw0Vbgj
bUaLnohTAI/DMZmpao9yjU8Vaa6sh4+TiZd+3VxHxVBiZFTxhkz1Lx9wO+sCJp2qEkz36vycfKpX
Kbi1kGZGBEkDtX9O14UEoA7/y6zWpuqvxHGnzYhUxtL0llIy3qRmP3sEMUDkHLdfQSs5nHckNclR
a4R3HF7lH7fpvgWyVHQ0JFu5q3b1AUV3R+9cYLoHsq1cJTbDBhAVrTY99Oo3cG+9vhtCxchgDlF/
VMcPtXUblZLIQTINfGcRKyFcriVFUxiVYfOzRQNWCgss8AvGJG2CuVwDSMKmIWgVbma0BkgcMZKr
EpXnTE1mtamlSYr9edDvB6u6T8rl2E3Fgc7kz7Tzlyy+ftNg482aJqQO/dHwdQ9EWwfiM3PPgXoq
wubarvOdT8bPmMRpCuZn8NfhWel1oVscTC/eoXbcfDGdCVyq2EFzqtbOPZGn3raK8zE5txb2sqon
WHH95y0C/mCflalEVrH55YA5rTG0CgaP+++UYQyopEcqFNKQP81gqIsw+7DMIH+3REXqTdVfSeKi
6JKXclKDC8A3qq/xdF2bh7QR9Xc3U9iVDC4dl4supUE8s9cO8ZLXZZ/6nV1egXdtskUAvJtJ0C9Z
psw9+jH0LYW6hFdGrGt23z+E7eR0mjdNH6k12LP8eNkrb4adlTiunJhLRhcaFFmPGVg7Uj+GZe9e
lnD5A5k8DFSHbTrQ+WCcqpZeMuNTG3w2RGy926FldQoueC6NinWoGZcmN551ZPg26kN40BqXeV/x
UIHo0rjQ0mZRqYQBytetMlwPioJN1TIVfJhtF7E6ExdXDKVYggIrSLDUQbGJm7lJ6nSoyic3Y46a
WuoCxO0kqpSLvhYXSYxhkJSiwtEibbJl+kMJnoGRKAologvk3EOOwDyMI74XmDuwpcZoDe/IQwen
R8AROQHX+o8i5Oo2OTcBSCnJSgw43Boro0MZOWb9IJeSc1nX1U33uhLDeQoMfkVJoMG9SnIwglgl
derWvFOV5CYCoIilT6ckARSZVY2tjZfqYkdNeMjK5V4O9Ktl6T7Ved44imrdqGqf2iNtrvqgfTHm
0VEj6UbWxtQminXf1uF+yWMQDKumt/SDN+r6XZMZr1lGr1Uy3RZqfaum5TUNMqe20huJDF4+kOOk
NE90CUVL44IPym9qBDVW1tAkDLy6o/dYYJlRcTZfLl+uQDXf6jOrZ+gY1loUtIgpOXBgLMnaV1F3
tKZRUNvaLiKYOoZYwTIJgBbO8JpgyWhVlwFwnX5yY0fGsfVmr0GfY34pO1ut7OnuT852lsmZXav0
tVS2euwv+kNmXteAu9YEDmX7+s4iOJsz9dAo1AyWXc5S7ahVsjdocmqSeBJY97YunAVxpoY3dE+y
CSFllrObuSVHvQ8/Xb6u7SB5FsGZGfhB50atEZCLKnu0GutDNI2neapPrTGdYlV+DmUqMG3B9fEt
/jlpKDaXTbRTgswHJMmRtItNRhF5xnvIWFbqOWsf3+OPrGLIF0OJ/S4noR0DvBvDO/Ag9KuaSo9Z
h0JPNL4GVnQTFShtKQra05V0b9LidjHVmxEbx2GmPI5Elf3Lly4yDH4cwAwSszNYdU25766Ku8wt
HZCA28FjDQjbBGCOojRZdOcql0VauYmqFzSJAHTe7JypCG3S/Lh8LIG6muzvK7eC2YIcOyR41ijx
sR6epES0uLzdX1l9Us6hxCMZKzVEiiqdwJ+IffvyOjsofnFglXIM+VC7dufSbp8Y/Yvsixq3ogNy
voUm4VAClTL2NbRqc/OwiBjAmed49zBcnY/zLG2uWIMmo8gU0MfSukrMV5V0QOr9GJkfLn+r3yR6
vwzf5HxLpudTFFewQs1XfqC+6xtPDP8Os6P34lEQ0bk4L6NOlVWbCbyMNN2p0nOQX9HwXlteU004
gsu+wYUr5JnG5J4ChcvCFf5ExEJ3PbKN0ok8E3O41WKrP0AiiE2isfkjt0ZBHExN7CernInJFBum
aVTGftVRtxwHR1WOZHwSfLZtFTxL4WysWBotokr583jt4kyDzbZUUmCxh9/MGfujyU6MNMZ++/tL
PUvl7K6qQlU2I0Q8tlghT8Dcjp34IOlQGJY+Z44lYgR/v9z75r3PIjlb6+I8HoMSKtO4+Y3lB9cM
a9cb/fSTPNrSh7y05dfsQbbR/Gj39EqCu7GF+wfbz9Xzj+DsUbLSOJQIjf3xaBx7vwS0nIYeCFCK
fBH9+ltT8dIdcwbZhtUgGVIBWc4MImjrWB7zPfGUXeJ12LAv3OpqOIC/1U2dZpf7eW4zOMbeLW5K
b95XN2BFA3QgxVTeeGJkypUT7HL0mNO7zkGjud7/pSZyNm0MoU5SIEJhJ2RyxxsdYKi5Hx4sMMvW
nnESPzy2x2bMX1+D7+LLajPG1QKJnQvvv8D9Jy42ijDS1X5rDx2Y2y8fcTtonuVxL3pz0MIYSR1y
o5bYVi7ZvfKhFOEabLvGsxC+jIT9w7SyLFRd2geTmnac9zaVHqLuw7S8Xj7P9kDe6gI5F5WUeRNM
48ich/51UDGVJ++WyCb7Go3Yk4ZHI3bpC5t8rm4aW7zasnmfIETCVg1AFSyZu89WG9omMSG+p9V3
rc4eaS45IDL4ePmYzFDeGdJKDHejda22aRMHsY+lKG+Yb+bqGYgS+xpjT3jn2GPY7y4L3I6lK4nc
varhpKmLCac8w+h81Q3vlY/S91yx1d0MSudOcMDt/vlKHhcEqk6RAESMmScW47Jv+S5AQwVbmN/E
/SjRN2N/X+V0jQwemlTHZeZ43QQ98PXz3u3ib4Ib3AxrqxNx3l7OC80chxqDHdfyMdwXXuBq8Q0z
7TdAhNFuRid+EQgVnY3z7gkNhkhjM08d+LKGq/zN04J5vNotAPabfOiN4HG67cIsQIlpVFEwFMs5
zTIbOiDTI6rBAqkd7zOMU3e29ti75R0qbL5ouWW79nUWyD+2zClQp6LHS+OfdMhpKnfBiNUe+MG7
uEK3QfmSpTvj4fLdvs32vjfCXwflH1+W2eRLl9csfKc3KrhwMhBjP+UPDOuW7izg7uk3TGfVnX5U
3MaPPslegaaSKIRvK9b5d3DOICHDtEwlqlUxmT1Fuwtn0RVvaxHFgJxFDaKrnBYFVMNXLQxoUS7b
YZratLyr8Ai5fKHbr1lI+H8xXHoQGXSJzQWa0+FC2WRXfOxeDOzRSaAeiJ8Y8g75Lh10gWVuO9Oz
WE5hQajcF1GPFxet5d2EfRSyXM3W10Hztb6ysVznCM7JPsh7xfklkA/yfdwmSoHOChQWK6124Q5f
2FYbBUrjvP+jGu35Uvl5PSkdpNkMISwF4xvRbscCk1bV7vKRBArCT+RlJE2NyWrZrlBxWCogbunL
LSl0gZjfRKHzzXFRaBhNCbTUkMNAIcLcbrF8Mh0B/ep0KVgpRHovlMdMbxUaehASgfYKpoVhtW8a
XErs6PcMwlo+iaEaNp91qy/FLnklLFwsAJEXKOvNluoPIE2IBwsUesudZCiCXum2yzjfIxeLtLyM
24W9PNIK0xfJS6k//51CcB5jBBt2uNTMN0IZZKmziRw4NVijL4sRfiDOZZiApA6yFE9hIA7vGzBF
PYbXNAUHA0i7dultKKIc3g424JLTwWgPjiueU2NiiDVxkzENBGWUvNeczI3wXqlmNFskgGFjrCrz
aeFdPuimga3Ech+sKEEOtXTI0+vxOdXglToMxumiyoJICvfVaEH6XCKYqRrnZ1K/yPqDIfxk2wWu
1VG4TwakHBnDpxELm4ObgxqP7bxHrokFkuC1TWypcspD6Mi2/NKflFNyrT/93V1y/l7VMISB9Y7U
H7WnBpuq43OnC5KgTVM+n5HvcFQDLYNEQcDUR9MtqGqDyRRbCLrdW8JRNObz3kWTlSzuyYGqU1uN
WO/FI5XN1RO7KOxm37rUH25ku7gWkWxtV3ZXArl8AyzsRhKBvgngePSWeNouumW1GdNfkMmi0ej9
WQdwJZFz+xmaEaQh8CbqbXAf79Nj1zpDghrBWzHvE+qgL6ZowFBgC2+3sPLG4CrtppS5SEUqT8Qg
vtpUHnrf7mVl3Ab0WJ2N/Y6VHFolqayamHg1b5uD/gXPAyyBa1fiie9tX7mSxPmQDvsdapfAuucj
QMQAHYLFsd2MrjdrDovqyNsPuJU0zpfIIDwElgc81uQZs82qr+D3vG6v1Gcxr/1mOFvJ4lyKZNEw
K1B9BYZGbtdB606Z8XcO+K3usPpMjYQUO1FQ+O8N7XPT9X6/kJsuFonZrgmej/LmPVdy5DSW5rHF
u1fzg9luj8Y1Sqygw0qPygdzbwYOxZsC1aC7Nnf0I4pgia3sC2FdSKQsb4Nsq9+RdKRBtxTdlCi2
s4OFyqC0W26CRxMU2eLRfMEHfNsgWEvrqwz7K8iz0LLeVVbmhoWoUbuZ5a8ulvMhNFZaGkUmpuQb
m3zFGtz9+J3mNpgIARvuLDt2rNKd9wx/4Y9eaEBPo4qlqSgBcLJrIzO6XoEtzO1Vlun2SESrR9sB
5yyBXfDqAuupBztAHCLg1LnqmhMoxiKSn+Sg/lIngHi87LR+E8PP4jinNaTloFls/LndBf5waxl2
VNlMRWqXADdLddjCbX8L8E1nutUeetkWpubb/vn8Ezhv1upzHhQEBanJU35k8a5wgfrplVfDh2g/
utPnDqgPiogcSySUc2p9T3rVaLBBUqTAhbUMdxowiq2KVrd/Y33nw3EOrSzlNJ8N5A/Ta/TEkHlA
wOJNPzB89z9gWWwb31kYlw+BGryJ9Q6WQSQg+5mfs+7rZXURCOD7VSbW3RWLvXdBmHOjFCCUCMfn
yyIEH8bikqB5WYi5RBQlZnpHl1MYPZi5CHpLJIPLe4DDiqm+Hk6q3aU35mPgjz5wOFjXbXQLy/0J
CyzKfRTR5XG+Q53yfkkqtvY5KtGVGZaRr0RlcuxjOXo1aKXPNqk16sY6nj+hpX8wAZdj60u6m4OC
oh5cdNmjspTZNTAOvo1mgu4LUM5djHff1hVt7Vo2iU0CPbI7udccMmuZO4zlw+UPxJTofZb6S8ks
zkE1Ncjy5qhDe1RvbQski4Zx6PTD2KPuWfb2uBCH4N/LQrfHrc+O12KfdOUWs6wgBYBaftYL4lM3
OOFiB6OroZ+o7zS7+zD8AF2E/pPt3Dglu3QQ8h0wp3Dp6JynknM5pYOGwWQEATAbYwcHn6VNrwz6
KZNFaev29s/qyJyL0uOmxsIdBp/anXbMYjdyQBtc2P1HtnzGgKvb2/k0XwGRyhX5ZJGqcl4rJkHf
RiqALXSJFdE+6tP95e8pEsB5qixDPp5mUKLEkJyo+KaIBlxFjpeHJjNUs6vDGOlXcL3gZbPsB7t6
A9itQLosUs/fFBN+GQXlvFbZl3Mms/O0u6W0gY/hNnjWP5kP6H4+sa6z5Fq5nYrQB97zILLG81lH
KOfJ8m5Q6ZjAIQNz7jX//JNQrNlbT2yoEmu9x+5GXKffXgNdSeU8GQmKqY0bnHY8Nlize1a/Kvc9
AB1a7EZiX7kiDjhfLbcDf2Z1D+i5vEKDjh5Ec0ICc6ScJ5pAWIOuGRKHWs+dPsHgqjrvSvUh1p6L
bvT/SmMp54AqEuWFWSG2JuYhUdAOoYt7WcJvHpBnJeLci1JNRdU0FjyrJgM0SSb7oM2vx5H4oZnd
jsGoupY1wbvnra8l9R9VOigCOBCOjXeY9WkXhXE2IihG4WCb9dNo3BSSCmjBWpBzbtv+WRCns0oZ
hknAgEszNR/sfJFjYDkku8uXuR2lzkI4FS07TNP1acEGfyN/zIdDmPbuaGR2PtVu2VjYHjsk9Ptl
ocq2Rp6lchqptuU/UMftDpCTTo0j2vV97cTPFMMP2cOB9T/K2DZ/1N9qL9q1e0D1Ay7bjfzwVvRw
F13BO42dx3zJUOAcQsxftFb5EYzWV5Y+uCnaS0Br3CVg1rBNqygFX/g3mny+B06TqywKhjFDgSKu
uvsmKGI7VZqdmWLiIgiv48H8NuX6LtGjg7QId3N/457O0rnAGaHQvwQ51hL1R0guoM2v8k56yY+l
w+4/PdSvxJk+aF+bXXlo7/Jb5FxfLmvCbwLC+TdwEVQZBgB5p2/BO73pPGzL3wAG1EWn2O5GV3bZ
epFwyoUp9fv85CyUi6pzHU80LIHMwaZcDNSz8XkZVgsbfMo+9XsRrrzAkvld8lYJ6nqU0K9FFXiX
od8eaIKJ39+E8V9H4tfIqb6QKungLDR/RkWU7cu6MWxp+GB480n02X7zHD6L43zTUlUWuNeQNQBu
c4C/sLWjxprAN4mHPAVg2KcJbwT5aizs8JUeslcRDfZ2ceP8Azi/lcpKJktspU8jlVvnpt02+zAu
bSqfQBdhT5UodRF4CX7HHIUhsHjpiOXmRByzsZyWfGjMxQ7be4V+V/EuKkRzgcz6L6ipzjmmuZ90
U2MQNUl2ZeaH9qOyXFmiCUeRbnIuiGRZS8nILjLC2Lte2KUp+laic3B+BqtHqpSYKAbpgL2RhpMc
otHdvob0P9O/v2V5Z6XgnEnXd5SGIdwplT5L4cdJ2LDffF6ZYLEyNJMSXeZJPoBDnUaDAaySGq2H
BSCOcWoHlT3EXvycAKLLujJ9HdOa9UsIzb9ddMcq3UWQgWyOfK1+Bd9s0cZhKHQNI8uAWrxaroBq
nNy1P5LBYRQgxgFIP/K+RUcpfmJ4fqIJuq3gvZbO5fBqPVArN+DNokTeBcZ1me7DrPFaw/QjEekw
U3HeBNayOD9TYSkyVi14ah0bC8i7bPAC2b0sMoJN97mWw7mTrBiKJmYAO0XmFAe4siPeJWXi1i5j
kkwx0SaAnxJdIpcBgQo3CSssZvozeAixCdU4Q6oC+rtQ3GkCkB4VloO3gt76iJw3MepJSzDLzzr7
bMjelN8iBGC3wWeBuc7QFj07RN+O8ywlUBgT/Q02k5i3xVgfp9i8An+lJ0ghttzL+mCce5Ewmphb
Kd52+m3gazv9JbplE1hKZS9HRUGVCtX7B+2TMH/azF3Wgjl3IzVmU4YUTToJfenRQq6czI5kVS5Y
iJLwiwYkEoncpUB4MC3NbiXJrvon4Po5Cll2ly9hKzqtfwqX0cRpTYIU/IV+jzb5pH+hw+xMy9VC
T2od2QqJHLUW4qIy47tgnHznJhqaWus7jY0idIf6PtylGKQObqO9vO9Poo6CwGD49kxt5elCCROG
JUENNCx4L0/TYaQvlikqem+28lbXyXdnDLDXzukCldL85JvxnSU1GjaasaU9PEvf/urTvfXHVhW7
SlIzzJqisyADGqr1GTKi4Sl70Wb7ZglkfSbO47RanCeGhkp+dFVnNkOxbJ9zR/7YvWCvnhXa/fZE
8cxx/+54nNuJoxkMxATN+mqoD4ai7uMCdD2FFdlL2t9ms3nMtSK3ZUMWULoL3I/CuZ9hQM8ywVar
X3SDF5bzMayKXbOo+8vn20yF1/fKuZ+uyNWKBDM20l6xCGnXTveyPIyjre+m3mt201ufDaTZykP0
DD5K7VqE8rf5jlv/As4PFd3UL0MFAFho6wJaYonaDEiNghcRuyQO+Od6hDHp2vzR2N1zgCpb7IrM
U6henAeaygAxi+JFUFfLTjeBEV7Eil/21auVTQ9ZAFi3kH7Mq/5g1tWXeaS7UWv2eWI9l51S2GYB
6PkRKFGXv87mC3t1NzxuxZBTC31QOEbNn64YewhQA3AZyr4VBHShJC4tqtQgBek86kLJIX+oPBBf
+fUhOP0P6BgCv6tySVGbRzEpGNkLW5Jj4HwFJrEI0Kj/F+h5QXTlN6D0UMrVkNER5G34UnflSVkw
DrvogENQFefy13oDQroQUXhk0Zz2oQIuP4y9gI/XHjWobtyD3m/Gjj1oVQ+YCXOnqtqZU31I2+ZV
qz4kWXYAptmhDQJQQqQ3yhTvsOHpVuHA/hdi17oR2vWkum0F7o+lPGVIRWQyHdsluxotMKNBQlqC
0UGqUGZrwT9ZFDdBoLgYMwZZbKY6ldF9K3JawUupdjjQXTrvCwzI5M1gAz1qZ4KDsZHpTtXV3ElJ
uM9iBTtbbV466QRMSoxe2YGijvZSk70WzINtLIkHAEt0rbKH0VAcZaTeHFORToo0hXO+jSoteMzE
0BSlfk0q8GibM2BA1M8grDoEFMVwSYv2fZnvVIwsOqQYrs0yFThi5n4ufVTOEYcKHuSw7tQH6tFk
V4v1StJwQi/MRM88VJ6mKrquSk10dnlTrGHJMogrVZUno5u0tIoNVqdNDu0N2bORxRmYw9pJ9B76
TR54lsT5X0qIFKqxwexxcOsb44fplT55mI692x7qO9D9nkRMjCxYv7/Ts0jO22pZpk1JgGpElGNV
rkMsFydB28rzSwbfxG76GZ21EMcaHUbTBQzqk3LH+iWalxxV0Rrw5haFKZ/Fcf6T5EpcRxg58pvQ
nbxwH2XOGxmR4owe+iOVI2Pr5rK/2U4RziI5R6pZc1F0JeoFpbyfFMiLrqr0y2UZvwmMZyHc01KX
8woEKIhA8tH4oV0zSnEQ7u0UVnI0bOvr7E7pny6JrO+Ty/cUHdROYY6EWYd2tB5xR7i46wBVwdlL
yJ78YO02MWzfb+Lg+bycz+nkAAFCfpvnCvf63jrEb+uD8j4RDDht2gAAlFTDVCnBdB1sZJU4Dxqd
OiNEQmulhi3VXxT56+VPt6keKwGc46KBFfRzX4O2YBm/FrHu0m44zUn4+HdiuARS0psknAnKYxNI
nuPoScGAQ4uwcVkKf1sW2KRli9FZGkDuABn7v2+r6bJpAlds5QPi5IEOygeJSgJz4lMFXgTnlIg1
GmGpa5UfjtoLMu/QUfsSTGYhwmgTDX90ILb4aOigludHzGa1mtHyhbTUeAxo7w1TLEge+Sfnz/Oc
JXAWFFU4TTHq2F8K28w2xuqHGRuabXXapzBb/CKqRU5w+wbPEjmVtowIxdLIBAyf/EnDkErTnFCX
srNBFmVaXPx4OxolMB1D0cCJzal20xYRKRZa+XKnAvTgpYye5fnFFDfeN9VuJYhTbrkKQMhhRLW/
fFXAEDbI7vACBtor6neOXNjFffz4X706fzZO00k41LKqQdPb4lsm3WPPyUlNQb9FdCxe1fWRjfri
/mKlPM2B5ElzI0hgNnXhfHN806hfaGpRQO34TTE4JioeZYQ1bHJDpf+KSMNdGN876qgc0C6xYEkk
f4wWxkesgMD3sv/hnSkvhIu1Jp3TqaVQ7YX6IwA8y/FmEVEaCr6KzoVa8KIrQ9Hhyso2+2SV1qFq
6evfHYP9hFXQUWgyFMkMEVp4PRp3cbtXU0F5X3RTnBOoqtGMMNBUYWqtslPrjuSLM+aCc7xLWn9+
DyxsqyAr1zW+k5Fbuj5IbVa/LZaxnR7MITfUS/FslfzOz1NnGQ9UOCW/fbhfYt+yh9X9NXmbLnkD
XQPmnW0FwFnV91PxfPkjbevBWQiXShoazhUB9xCbLnfgqrFlvRf4z83QgIX3f27vrZ+wOsY8dr0c
qfAxqfVI8b4sl9eBov9iPUih6FX8bv2E+1RvmfNK2KilOjVa6JxuWzoILPG12IvRTlHcwSxfpNuy
Hbv/efSXF8upOsZLmxmLKBUKaJEbSt8BweUow4/Ln+o3h7MUleqmglcaFyCybsToRaJUfve13y0x
SBxAakdAybGwnbbInRYb2EnPwefLcrf0kMhQfFOjqoVRnn/bcaiUM/BHcbgsmRZAcWnFbu61D+os
nE8USeIcn6LldRw3LKYXjya40SXzbrbi3R8chxBqIbCZANjj4lFWKVOWUqhIYWTeLGXHuIs8ZZz+
Tgwfk7K0T5s5xY5hbC03tEkdLE+fpNRyL59my37J+TR8QBrIFBQYyK3BuNF7o3oTz4Egtdt0f+CG
1AgFCKuOVfJ/f3+MhWUd+n0AvX+evHmnBrZuoSFmhniVWbfDriiBsyJ/EdUKtk92Fst9p7xtMy3v
8xrj9J8IpuM0I/Eu392mup0Pxjdl+jGaJJVldrSskHbvLPn7lAki1Lu3OnMNq9vjmzEy7dLCnKsa
AzTEa2UM3EYuuWFLJcYA7J7QFa7gsdC9LnjwEjkrMsqiz/IS4YqhDkraPxJ7d3Yh8SfW5+V73Eq/
iKIoyMAsCjoj9veV043kiJJcS2t/1E80u4oH4ADEvR10ojaaSBDnACXZHGrJhCAQNflIxUMQhaOw
iLL9HySU6xNxKt8gKaa6jlQ8BFN9ZZhsmhBcoaAhVmSBn9hWkNXtcXpe9UsUA80caT+AzB3JXg6J
qyaYL8GWzHxgXJfAVbj8wTYjyep8b8Xl1RdrIyLRlF0kOA3nHfbiuscEmKLo3FkZILij0O4fo10s
AjfYNLjzUXmsfbUwZrwEoZnqdMry67i6JeV/XF5/U34F8dFUDWBy8eY2dWU3zLGE3BnLA7HxRUn/
K4TzTwmUGCpmW1An4L5XH4yLVqo4BFtvWg7hsZoxgYdVydN8kto/ce8wrH+E8SPnJtViNSvge6n1
XCXUzdLmTySoik5RHWB7l5xNyflgAAECcWoJpmukL3dLb/mX1W3TbFciOGsKJSmRTfbZtbJxNBUY
OlnnRUDPnawPfyeJ+zahEmZ1nmJvexqz3qVauFOmOsVeRY8eAxlEfFeCg/FmNCyyEjQkrv20+1x2
njp8myP0KP5j8e5N4c7Xx1uN1YREsgpICavq1KXLsc//UgIXMYKwplLYQ0I1vRgggMmXVORxNk1/
dQjuvTm3i2WWOaK59gnwHC1WjPv6jY0Zc26mL+UuI+2OUlvUy9/8RAZYYKmsIQ7z6DTzrChpqOB9
oymFq894fgwftbrwlUaE2CySxGm5ohj9oDJDAte7G1qjbeqvCsiDtfTpspIzi3wX31dH4pRcAsi6
1aZIW4z+WTYel1HzS+lTlP7I1f+6ofCmemdRPBhN06ejNqtwP/NUeR213DkRTXe9myfjZXDPizyj
WqtTZLAMW9FkgQgvmQdAdDhpf8C6be9dvr5NTTRVCwOQgMe1+GJoMdd1nUld7UcLNp2sFO/DobjL
i3QRPHy3IzueGLhAdBcUjTtZARRuY6EwK9YVau3KK0GH56SOCdI21vR3LEEu8TYA8041kKZrhqVS
S+afalMwmO00Fyz1M47Sa74HYYJJ0WIrvPaZDar3mBPXTuEjg0UsPa08jBFo6kTjbFumoMiaiSej
QVTCRy3VkKNFigbkaWQ/E9Mzyn6nK6VtaNW3yx/z3QYk0561KO6OAVi+RIaJEzPtaWR0+HWPvqiA
KL+uQQdT7HDWa8XNb0NQb4S39DgfqsmeT39SSVV0Q6GaaliWyUO/0AIjyJU84rViPixV52jWg2r9
SbxZC2H3vkrbLOyp510lI/Vok8hGterBatLZyaqJoPol4grTNvyMYhoUbR1CLCT3/5amLnlRGtFS
+5bePIJuo9xlHZn+wBrXQtiPWB0pDDNp0bOw8ePluZPVZ6tZXOBQCPL5LZtXUIHS8HpFbsjbxRAv
cmHmc42Jmx+UAm17WewM47GXlXEzrUYihbsydUUH1cy/DxPpRZEFatzA4IP7wAeLIEjqvk4OMDu8
5iiGFd46FgDRdNnU8RwxCZe7SZNawefnjd8XvZPMhT1jLpZiZkJwLhb/ebeCeTPoto420Tu3ImNa
vKIUctpdd8UmYpmPNjC/rbjpoyhibx/KVE0K6mbwvnDhLTK7JSmKsvHrZHKTpbMb9RoUACLnvKXd
eCFYRNeJiX+4u8Miczokc8W+lQyw2cgB2xIQ31EnHN3hYXoOxbs0LAN4d40rkVyG0NFcIXVaNH5R
H5SjsmPIRkNop9+Lx2bf7eKP4RPGrf6nVvPmpa5Ec5dqRmFgVoTgC2J9SQe1X43t0WZyLyvKVmay
ulO+oJKGTY5tlwzIqVL6eZjSR6N+XZT8UU/p44Lx/8vS3kcZjcqMf4gAUNUEsvq/rc3I2jpOMDkM
EjLrFFvYaMnr7jVdso9dEgvUZUsWnkcKuKN0CONz8ChsCyUt+8YPydFaMBnQdV4phz7ti6+XT/Uu
a2CcH7plKQqcFZrPPFweKBLVIbZmA9OJxjHU7RhI9XvLHYDo0g8gUZdcEcbh+1kyTiTn6Yc+RPO2
lwl4KsCgYpefcoZO6bavsWO5tT8/l071JT7Oz+DSdYhvOtIuvsfm24MEuOV99DLZ47V8HR5RiF58
01d30l37iL4PKOYBuVO61AXI5vd6P4GAkSGooAZ/GzxYD+Wp3KlfZQCB0I+iHITXeP4aucAiGUuB
j1kSL268sHueJ4/+Z7R6dm0U6xQGnC99V49v1UFLAURLvCpSHnOpfDBL9AKb3ALpXdFH9jzT5j++
1N5OtRLJuRDSz9iqiYjmoahoLzK2eUUdzm39W4ngXIWOY42lUWGO6Xp2FtccMIETuOr1gsIQhvax
/7ATaDwfXtihgBxqEkXDmhBabP825BIrJXXSa8STfcOvck91kbCe8oPeegw3Q8QotqUZBsEAvKVi
3wGDhpy4VJ+zWsU0Yze+VK2vqq9y+yI4kkgGp32Lqs3FWOrEm4+WrznjdWbZ2Zf0GngBh8afbjLg
klWjwCG+e0r9vMjzybiL1JWoakc6EbgO5Zju4yN1NECvMWQYMRf1+9Wqt892lsZlo3Rsu9IMe+IF
qvw9TzGKlpDrJbWcLNFqezQWLw+q+5pMJ1PLn8aCXtVNdjKz5r6NDLfKbaXIDSeqdfAPpT8yEoSC
3PL9bgL3C7kYP3RBRGPAtHuRYXyxxuV7WySHBrwcrhqER4zK1Daop78VYfiUJ/RJVUxR9Z8Zyzrk
81+Es9cxLSy6DLijdsdYaGP8t3WWvQrOZ3hWfJtih9kf9AL2417kAfkM5022YsiKrCoKvBSb+lyl
1lNeahWgs+DV8ys1n+2qswQKt6nlKwlcBA6KaBiVHJY0FR+zVr6eiOxJ8YfLtrQlBFNrGitOUqLw
U9V1W/TgqEJwMqfQVoERp3qmIrLXrbsyNYbAhZyTGjw0Ozi2QBqflIaXHDDl7JI9De3iFB7YBKe8
l66CB1HdY1MiuCh1ZBQa5oo4W1UGoimgN4KHyDEZEzpTJkTy4PNNpgDmSgRvoP0YqnUF5euPi4ct
lif5k3LUnGTE5kXphH6kewhXdmf+L06dzwV54ZztjYphxoVZG14ATPhP5KvqxSfG8xP7weDQa+21
fIpOqTueNMEM9btXGC+Zs7no/0i7rt3KcWX7RQIUqPSqvJNz2939InRUzllffxc9545lWmezZ86L
AcOASySLVcUKaw0Zil8VzrIFTcLqFEHiGsD/MkH8HFrjfX3hHeWuJdxuNOMyFWntZHHJNIBeTi5A
Uc2X5hN6uN31WOMNeBwOtT+c1i+NiyHwkpvi3L0gqgYqGwVIWSKb0NLqOlRqPOG9lQDXLDM+mUZ0
o4Al5Po93FfYNzH07xtzskZ5AYuPezijySrEpB7h9lHzVsLciUrRG0VpEbOt4P+ZYvKrMFp/1VuZ
s5TdGEffbBlzMzpAQs4iDQ7TA1qMLZkS0KpI1VqUgNY4iYFU/sO61F9K+bZ7zHUYqymKmgSHVKEh
ReufdB4pAv1k1tPoeDVrugT+nQ/ZGliYVTcqCADyV1kabtW66BJHeZSXhNq/XxtJjCJE84JO30zV
vP5zfRBeMviy0Kld1Z+f86AH4yIvt8aVyOhFNJlo7ZQjhNV4n4QY1j6iphNikoeSrdRHlJudMeG5
bpmzoYyOjKTLyga1fc8MysN0Q+v22rnAqPiIJfJ89b5GbjaV0Q8Bs3EqWlPgfKCQQHrBCGoOaI/M
VoknI3nEh1zavWwbiYyZNBsiFZ1ANE+TjjnQsIHDHUVf/oXN2MhgDGMhzcU6xFBKGf15hvQiKd51
AR+aU17vlYHgQEUTjCiyaRylXAspFEYaYE05qKCQ4htdA/jbXxcvtEpX/N69ZJ09q5yEwG6sjVnk
vwUz2ydnqZlMOZqUWmB9v/IQPEgPE4jBCw/TTzzgnY+jAtSXb8QxO0kwkF5ngJiEixHtBKG9jguH
9JvHex3tmvk3QWwOJ5USo88RtXgkK0I/W/tLocyxyzm2XSnI3sAsaRpICpk3WCj0AupyiByb2p7h
pGO71C+pU9jz/YDKjw5ScO4Iy244tJHJ2K0pLIrVKGC3piK2TC22i+bJmJ5U4Szm4PbFWP/1RfLW
yFotkzSVMciqZ+SPlYqnBmDcrkt41e4PRn+zJMZGgSI50kIV27iW/aGM4+e1Mw55XAYtcL7FWm3c
sVAASZS1Dw1Jb4ASGQhEnuw5Vu+HvjiUw3IIs+LLopsT54h5q2cMGijvilIT8BZdTRDWA7mt5SJR
UCW5tnrmCpLcqFajh4UmPqJL3ZJOr26BWDSqNYL4qBCeU9gzmoYsocBjgOjuA6NrXExAI16xKm3A
qNWoeYpgel3bemMGpJayqg/AHnuIi2y0MoUE/bSeqjkBDa9yyYnmd9XKM4B7Wm3IBh4vuo7mTPbl
EsftnAkT1Wo7E1xRPs7n4h6zu87SOIovOtopSq3mXN9Mt3zs4o8T3TBLW+nUiW6CwioRM7yy4ZkX
8YiEFN4YF8PWvtaH2ks9zZFwm3V7NW5Mvz1mHq9UsOs1t+IZM7IMrRqjAghwRMRxCLUFMPNpmOSW
7PbYoszHtSG75482WNXQZOpvGDM85F0vrCVSVVPhA9zGXuVj3nBR+/dCD0OV0d2D9CLcJ3N3ejVr
63XQkVn5pflA7Q9iAemCCSOZ+q/Y5YZXPHHMPeorZMlAkSR7ho4kemTK51JOL1IdqZ6CtnAlLQ/5
UCAZGEeZM9boeBcmwC+aCs+n7l3o7bqZ3U1EvFfTOJZxoftDnXqVXdj6JxqTLxiBsczDyEVE5Yhk
JzfLSu+VYUgQYgH81O0PfW1RRJTEziVQFoQnfty1Zxg3i2RrkWHVgHlaWFSPxI8ZOFSRK+N4BZp2
Ye3iVgJzKYda6IhYQ32GI4bez8lxutN9GrfyK5DUwVwTxVxA0uMlUOg4sUpVH3RpuuBXT+7Rup0a
HNv7odRPQz1Dw4AyyMPQj84WBucWqSY5xrIWEPd1iV168ymL7PhLjE4/POAAV0zQS9R4iaOCC7Oy
KMp3eskVL3L+MQn8+29hu7tBKqMBWxN2TxZ9hcxuPXSWmac8VOld7XxbMtvdXcmzGLY9lkybhymL
WKNMlubQ0BYXIqCz/jx0in2TvpHJaI+op2OItyq1qfOZZI5EbGz2KDt6gWnc+nE+lQH5EQN6sLWn
BOColph6f/Do27VKm+9gVGvMdDMXxhrfcS6fwNKYOoKd/zas0Krv0688V7J7K3WFSCJA+MFAzARr
4rikyqxmulfEn8fhZ6P+03lFqr3oQVMUQvOxqCG+95Sm2EyGGBayJ4KQV+pHVxC/pOFneHX7+vXf
Cwi2ghhrXpaSOutg6vGI8bkQYqcoyyAbjkopnJrkKePxze+LQ/ELby9UcFiO+zEllagMcB54L1td
EnqJ+jRKSL3VsjP0s5vWD9fXt/vyMsU3iUzQK8bLMssNXiibbECcHIAr5cw3fxD07fn8rTzm5IZG
zystg7wsdJP2rCwXsfx8fU17ZhTdiQgogZRnotn3vXLkYR0OSlTJXrMGVfI7HA2/7QprzFpeuEiT
/qzB3kqi92ATsGkGmZCuzORX36Ce10C6UY7ShZ/R2N21zZKYC6VXc1gVCQStCtIZczoExsILfndd
AgpQGpFROwR8BVOA6LvKrCqjlDEpROxiLX8aUXmTRZREAMWCNhe8OSqCqi5FR1aGErDg3U3VqTfL
TPxRSYNiQtZqxLy9ulyWivxMFc1J++aYCwhWI+URiN/+1Ia9f/24dxNapmSIuiGahoY28venAKJ4
PRYUfLd80fxXMELqwAB8Nth4tznt8Q/s6a6OYdwJUIxEQ683cyDCHAlGNEGm9pUmLArQFB9nAGn7
4l2fW4tsyQ6wV4RzWtk8b7lbiDM3spkrO/dGqi05ZP8FqIdcGh4HKhoF4iPPkO++CbaymOsa1qUu
mCEUD5m0DThGDvK1g2In+R+AY+xmobYyGZs7LUWXzkOhe+Gn9Cm9S076SwlP9SU8a7fzc4FORPoW
4Qave4Ee2vbxIEX3vmmwDaaN3BN1UDvZS88iSvUSfKR+o/hx8AeYaLt2fiOLCQu6CkZXmbGtrTO4
SuxOq0898vwANnSCCF2MrcITnO4EFk5uuLWru0SlGXvDVNC3wdyXvE/ioa11Lxa7J3GNbtIhPSwq
ukvVf2WKN6IYAykDlQEnjT1dpNtCKO2uBiVP+mUZeH3IvDUx93EKlc4c2lH2MjKCXcMr5Mcp/aRF
nMLDrh3erIe5eoM4ojtZaGVPkudzNlaWnIV3s3C4btF4UphLJ5l5Vw3jAOOCAq1a2ZP6UzZ5uMJ7
MZqJIEqUYDMljX05zYoydYKIHYvWW31MrUjjQBXsZlm3Ehgl10vBzDURy5DF7n6tw1MGRxGHua1P
ICwWkx99TZ7NLP6KTeQl83irY3R8lpooTEUcVNN1bolkdqTzOno/wt/RIHSzg4xyl0qWtpFKdU5T
vTgWLgbotNKwjCwzxWiiNE9O3q8JfujnWJcPmtEG7YRJjc6UgXbcwTm29qzrp7pYjhWS6rGSupGa
XPRoOQxrt3JiWd6eMHdk7CdtGMoeezJkd8M6O7IRudc197VN8ENEpMpE0dEPBN/I+uI6H/MExs0T
7ynhrhqktx3Ye9D0dKiDBMD694vT2rJoDaf0MCAvzfNYu4t8+wD2LZnmc5sZFZSux2srB/RpX+ac
/ud9xVZpiRgMmnAUzP3Eymu9XBUV5cfWrsNStDNi/KwK4bZX5dQKM+2mjWdXVHPxpIxr5lzf5Fec
vfebrKL5Go8fFS2NH59XWizMehLrlIcyepifuktCrOxrfTeeJ7/zKeBYdJ5R00gOxKEAfZFd3QpO
cQofEJPEl8oTDuun6TvvsbsTLLz/LsY6Jl0XJugPzsA3OjurkzvJvflQu82h98tLfuGV+T6ayffi
mGMYUgmjxiXEEfHrkOeWgJtH2phza7irYsIRURVGszWoGCDcozZ1nAGAsPqAfvLzY+jyUDU/hgbo
1AYogYRmOkTjr1zomzfF0E+LORSwKuXyW2wXpzF6X5Tb89BJtpFldlhwU1zUGDL69E4kc27q2kby
hPG7/5TDGvOMxSav9DBib7d+bssZp/VyJ2h/v0zm8HJTGjPRgKGguwrc/kdDwLZiZBaDusaJNuau
gnX93uzoy7tlMgcpF+vaTo2MzKwU5M1LXNxFIcc00K++tpOM+cMjBITPBnZSQ/+Kuao/TPlWFsAP
2w4HuYyC6wvalUZk2tqPPiugN70P5IombEB5Y6gAXrhpl5uh/lQIViFDP8df1yXt1MZopIYpYDp/
j+iY7u1GK+t4TrS2IOt/up+mh/oHrTQC3BJUhL0IqDzi4TUAGkKXI/njG/u9ZEY5Q0WLdCVVVjSY
xkByqpdnk6S3jd1qmWJ3i+qkentTVyB8GBeNs8E7T5H3whktFSb0ApJ8EHEzZmc8JMfk14DZbowL
HUu3eIwc7WH92fKag3a8qIpBCoKqCMFuf5iwASW2qQ4EB9t64aX51laAqbXQ+upWl9yLXOUmHsGF
RwmkMKbS3DUh6Jt4jnSnD+v9RzDhWz83YSRlgup1sZ18Q4Pvz1Wwq194qWhWHbw2MFu9Lz339txY
ua1wguBXnGTmLr3bBEa7DWBDGTE6+72yKcAOofROEtXuqk6B0CpWH3YncGvdjBF5jgvxSWqb2UrE
KkJ02bhmlwlW1eaOWMp+0ocHaVTcNdadVTKcTF8jW1ULxCEgQbUKLZWsMEpe+lripZx3bijWYIio
Oxkg4WXDoTTKYyGRVv0/Vm64PMF9BII9IjOh2L1dOOlxOhm8pr2dO6OqigpYG6ingoGO97dVrBQw
NWQG0kVy5otqBKIxRbQMIC1No3Kshuh+UvNjGZkVFo56A+fK7viTrXi2V1aPlGxCB6uOl3T2DaC0
eJTdUJqbFdAmVePmFy7WJdXFD7rytmCW3s2sBbWfewxH0tS+ZktBcVHd3DJ9EpQ2Dzj9I/EfxtE0
tAaaMhDsMCrDWgU5E1eh6xScahLUGJOkyQLkYAanUl2QUQSyFbumo1jzZ1HnOLHda7kVznixPpQS
YW1bBW3poV86wy+Aqived/1U2WPQYMbLPoefpyfQb9zxRlv2tFlDYlrE/K2G1l4mQVhF+lTO4qx5
kVJZGWCZBeVzNZmfQAA6t5zX407lBJuMRktF00RR1lgd7owpUTA8gXqTYdcOOdZeeMTzCjMzGBhy
Y48qVBHiQZE+YP7WE3kNJ3sRyvYDWC02O7WtCRK80KnQN70cHeeV357qQHkFKptChzdxvLu/b0tm
tbgphQzRnqh5IgjQpdSLp5+l0FhqTTl+avv6LaU2gL0ym/1lmQlNpc3Rpo/l0fJwdgRXKeD/+e+x
vfAZBSC0W8nIrEn6h2xTJ1Z9mOoKYKcVEJoQVxzq7iI3uavXaALMl89ZOxq2WfUiWEj6y9gLvjHU
l6ppODXPvRVvv4R5rwtlB2RDUVC8ptOtPkVtuvtdo4V4Bnx+HtqV8FQYX65v8k7I+W7xTNgUTYOy
CqmqeGs83q3Jeoup2ovZmrxomgZB7GFul8YESX03G1WfYJPLH/nh69fYnn6hScjSbrMnxca8yj8n
IIUJ3ApkTGC7atNSy1iYDoZhTMUrj4VWP/+LzcP4L95A6NxQ2PB2EtMxFfOEeGN9G5EbYz5168N1
EbuXHFnQv2UwOgEnGYEnMyKe9ql5poOr6Kr/JEWW8aj7mlfeC3e8BpFdldhIZFQCrctx0hWQqNaV
U6YYXakQuKDBmLOyPSe8XRmjEmOqJBSmmHhACHGJnblzoH2hRhOpER/tedy+fd7CGJUgUT1EYMEC
0vkFOW1PCYCNm4FXsXcpm158BDHVZI28WHnPZm6XybjDLurrdiY58eb+Xki/whAF8nqjY8Q5QzvD
9T3dvWWbo2PCKrw9SiGZscI8eSBJfxtXMMzNN1DSHa4Lur6VmON7H78BY30qEX0Tr9ABHaXPjqgO
X41J7TkLek0mfLAbf6+IsCU/oN8b4zjiimXP8hGRvg8Sve/qA4pYQaE6xS/VVY6i09s9hr2A8xB5
hlt/xhhqdZI4S96Na94OkojMcyONgcRStDHBi0fy1LsM9H6z01kDuGIy6JDgA/fUo7rLL4h8zBnC
mG12gV6lzeO2UdQRMwzYhQjZWjUdHcBEccK2nWTxexmMoTGXHDiJPWTIc31Uq+KlGLuTtvTOoE+m
U8+qa4IaIkUHkAOfgRaNpAJRCUKsCSPLpIgua9fdLT34XQAMfq81yY3ZaH6mTr/y1XwowfP0v6kg
a6YGYzKUjt7m+LICST3tLaDFcfSPt/GMjYq1pl4ktTU8M8ELT3oWa94DnmrNBwU3AWEGaBNwMbCj
5mJP5LkSKsydvZKPKS8Ut8W4VUBaIp7Mp+t7Rm3NNWGMCifgEDEKuSYe0DKBMStaU5x4cuoCCtau
SeTELY8wiieR0dy0ngQjmyHRDI8Z6g1KeFb6+wkYrX3fuUnO9Sofi6RQ481+MmrcNJVWFjPMrYr7
uXzLjuQweeaxvqeIMNd3k1rTa7vJaKDYCrHSNlgb8dtDcewRd8PyHnkt+jsdMO+XxCqhMHWhKaWE
Dj247Rdaqkj8+AbAnHYBajX/+qr2MmnvdpBxk0obplU+vYqTQQVji0CumIMOZQP04MA9T45qV6Wl
qT5/iPUj/zEN2+hEJkoHgPNjW2OSOR/apaLe0sM4QiD/ily1AGOU7JaP5FPmVqgeJHZxnl20+x3l
l+Yxuq3cypkEewpiTtS6e/s3H8PoEtD1CcAZcMDl3Nhj/3uov1zf630Nelsto0EGyZd0ILC5OXji
pABkjsCK+rdPnM1CGA3qiqkHQREWghmuM2XAGgOUYA7xzeq2f9IgsRvzbOQxKoS0GJmHqUV4gEvY
H4qvCRAk2pN+MW6rg+xg4O4nQCDueHSqu0/yrfYwsZY0CLoRrXSdjrgAD5pGy+NL4s4HPMid+rQe
JRccX4/L+RUIixc5f2Q0YbSXnvfGT6/CgIjWwHkqtz1o7X/rQXQP0BcdCjx41UFxQTlonIRD8XJd
jz4ggSGNppqyBsBmGbhAAO59LzifjKkv6gz8M0ARkRzpJGFEzlrcDtg9+gNxskP9bTqTn5OnH0c/
/9QF0ffq+/WP2H2qoF0DJUd0qKDoyJy6aQppllU49dapD0lQeiAgNr5QSALBVxHWAzOY2+C2d0W3
MpkTF0uQmIHsGFf0rC0Wuked2Isay7Q1S7LVZ4PirvHs/m4kuBXKHDMaro1IXXDMPeBT78Xn6Wa5
qGi8NtFzRPAumzwD7VXNY7/+AX3NXui9Ec62sHdzBLSOCToeK/G3UV+IhQRgUOm1xznOvUu8FcTo
lECmUhVirNIANY/4XDpNZasY7rkbjx3APHMr+0HHP3N7wKA+r9lpp9cPGv2mTAYTqgijOikEBR20
fZIW+cPODx3xZ3uiQ65u6hkOuhM6zIMmYOopXuYLMOCd8hze8A579wWy/RAmgimFVV5CCR6pdUJ/
ual/0jslRCAwtQeQesIbiZ54BhL7xXiZbil7R+JpQLt4MQ+8jpg9d7H9FMYfLWIkq6OIT0lxvZTT
X+4i5ffU7WXnt3IYt9QToGUlcYmTNyLbVJvSHs38Rc3Ex0WQ3XGYbTEDIL1eL/6oT584ekedERtW
mSgMACTGBIQoy14kIA3X6BkUfDpqx+p+PKO6A0iazktvhIsJxCw0rDQWL7W5mzPfimV8ZKtXomEo
EJsmVnlA0AOiQrXDSAqNeQzEWsmd5NY2GhQibl5134q9LZmxnI2xdqkKdCsvVn+T6jItz5w93T/R
NwGMmSyMOFFzHbfJKIbJNeIRfEpZFSzDIjpSFfuTUl/kIumsbCnAlthqT9c/YN9BbQ6VMZkRIOuS
VHsNKmnvIo70PnH1k6wBXCoM6BBoa0OT3QhIlcfWLm7pRJJ1/SN2I9vNEbOtN0beyAm6E4gHlpXk
RvHG2MIJjwFm5z35M244zhijFn7p9ylP9r7Z/vsE2NkOUxu0sZ7hof/KdqFQAOrcH5ToDCbDx9ML
sFjXl7tvLd4kMhZ0jIrOIAIUmubPOx8IFXie8Muwu0HXdlcZAxlJyWrKNLgcvfFMmd/BMH1npJb0
op8kUBo1To1SonaSLtjf5cxbJsdcqKxRTKZk6gwcaqHkDgEMuDbfybUTdzwkcLpfV+ySyljFKMyq
VDNgfSdQWfs0ikYPt0NMYAxjSoUEvHffbkZmu7GMRYo69IwiK0O89Ta5WY7T4uQH3ZMw3uEAXS9/
LJApED/P38pnHcNr7UMLxNMquK5E/yWoe9MixjSlyaKOfYqLS9C7rnvNBfPE4l1xlmwZNX3Byf2F
W0HkmEOVsVZyKtbm0EGj6Bu+elBAlVe7vUuDqtZeMBjInbffOVuKEQYMKGRiELkyq6zjRE4ArUlv
J+Cj7OIYoowXf4uDzDMdHv/y3jPhnTRmfQPoBhA9whZoF/1HeQcK8lPxCRBEoZfF4G2gxVnjpiSW
9sA5TPqPGRV+J5ixwmVLZqGtBuKhAeE2Pkyu5ChB6ompBcAcmyIM9D46ZE78csyeMm9Fs2HraFZq
CoooGrsg9Z44FGCjDsYAs2auBC7ofgGoPrpOb6dTc5KPw1EMeETEOwbx3ScwAW0oFjrFq4T5N3Nb
ysNbtNY8ofL30wiLyFrM5m6spXu9jzSHs+87Cv1OMmuKF0PtYxnqVYLY5H76vTolsJHQTt/arTu6
SOb23PYY3moZs9yVejXENBEmyaunDkiXhC+h8BB1IEUKn0Kxteby2/+4TsYWa2hCBNIVbHF8GFzR
zdwRhJ62dgvj7JW2eigvvJB4Lzn2bmsZq0zWMsEMKbaWXEqkNkrwdIkH7ZbqEn+qZsfXvBPGWGRp
SvNyTSFsRJO0LgIZNwKdOeYl64HjbfYCpneiGIuE4f8hnQRspdZgBKMNvwpp/AXvkMxbJ6UF+XMB
+qcw+YlM7pdpNn1NQZNTNYUPMSAcwyFysqbxwLB6NOv1Li87f2nD2iJx+KQngOWrp0vd5f7189+J
cd59M2PXUI5N56pBAkAZG6fTZhhsSQ0iMeYhOu3FHBoYaBRRAZMlkh7Mqctl3xsJQNwQ2yTBmNm1
15GTFNApoxrpQYdCnkdPiyOekx/y9zhzea3Eezd6+wGMJgxL1sqCiuNRtV+N1KL7K7i+l/R8WVO9
FcCcfxzJ47RQHzgbfmicU+U217wKzVjcCgRvKcyphWhWa3p6atPRvC1Di6LbFGh0XYiL5C8wZ8w7
wbu+uD3btF0c44ekZTGWTsM9ArzGpc8elrjykuoSTYdF/h1hNiGteQg+nP1k6e4Fs5aSaIbrkwTd
DxtUfqcCRV89/YI0hDNV8+P1Je704KM5501FFcbbiLkQpYPyagtp+B172WsPqnziJuz3gpetJMa7
YHK6EcjaU68uI/lXOmFq5SdaR0cj/R03iNgzgjLAMRUTCOHI9DGORajULBFA9QpxmC8KfQk9Twhb
7kaEEIOzotkLz+TIS75f39BdNd2IZXxLUVdrYhRIShQGWmHmm0HnvdH2zNd2YYxRGeelMYwOJyZ0
x2bq7KwPmoj7COWtg7EcTWNkwiLhumn3/YEAg+78VzYrfih+5i4aSU3uPN2uk9yujDEmrSDhgRYh
Fhi98qlGYgM5jaMJkIjaFg68jBlXGmNQAGmdC20JadMRMJ5edJzvZxsgWcBn4NNm7rUiA6z+TR0Z
WxL2mHbTRRhKgPvF9nimgKuoE90ULkhZCrtGv2PjyafKkxo8WWI38ngxyPULIbPNEGRIDUXpJ1TO
kSEjZfKlAFguitHiQ5kIDccv7OWpNuuV2Y6IORsx8CNDf5Lcip+qG9B50eRs5GKcBi2AZ9EzcOuL
2xFJBd5bezcqedtsme2BiDCVreaYQ/Xic9UARIvmYh+VlySgSdE+QHZYsmjjde6WvtrY5EzwlhiC
f+U//j5zICzAeW7qLLOSI+8ICneceXiUgjagqQ08GDh7/V90Cx2lGHQBZitbnJcBimasEk629wZ3
cekuKwCe+q5+X1+Mu6oHhCRdbQGU8xUOM8jUy/Jv2jxx4G8fwZr3EGHDKC00Dw8UTluyyscKHSfg
3bbSYL0kzr+KbTYC2d3N5TUlLVZdKN19vizou1QJj+ps3z8ifKNkI6BVk5l7KzdL14NNBrVPY3wW
LHOda0tX1u8jQfxaYrIAT7K1PyUyBtaue5K9oQns6N+i2Vhg1I1Sygy8RQHT/Lk9iDOaoyM/fQaO
lEV7EdU/mGneazN9J5SJB6pYICSeRcPTbxe0uxXAeYqOBgJWyV2QjuQ2QO5lbt4JZPQGj9uyS5SV
5jSyxqZd7v338rva2jp1064cDKPH7XPfDbM2W8voDlAXBiPvO5okE20K0gW00IMSRGD7Qv/5igSr
eC6PZebwet733erbmTLhQS4MpFo1rDbWC59opq0MTxy1oRv2ISQn4GjQDY3omGd6b3V6QZzkHECa
nvCIhkW0ImR248QPskURSXmmdjcY2QhjnGgLVLJmpVH5TGKrHh7T6ZssP/yPK2LuYD+XDXjycFrh
hRbL6xL1rBGsUZKtP9e+8I9n0xER/70khfWTJShe+zHEkgzzsR8Ej7LDZxNv0H43u7YVw1w0XGyA
uZa43RSe2cit8na8jYC3Uf+mQIGZA89ELIHbDbR/YKYJqmHKbMB2rqzgG2r6VsSB1ZjWmVCIrmU7
w2gS58zowX/Uwjc5jKIn/QImkhRnNn6OfmfPKkZn7kpvPbUnyR9qxHXNQXmeRqtCZZYb2u3eMvIm
nAmRhQRsFKNAHSJ6dv/qrsB0HTwRheYlp+HEGzbdN5sbiUy4TJpEXA2qNMtRPC5u4a6B/qBcqkP6
GlmoB872UgN1bXuZS95ECkBsDaywdaiZzh0Ql/ojeIJoLpiWmq/Lozfsgzh0/oFSBBiDH/pbpylN
U0WA1lBQSyXI0DvwJ0Wa/Zh8I4dxBgap+zgEs9qrXR40a0b/j0tp0me3FTFBy3uU7sbEG3mMHxDC
sgW8N4IWXS0uoRgeY7ywZwIes24uvet7uIM3A8OyEcZcCSlR5lwbYPvFYxKoL/9Puldh/JEX6+/1
fryTxdyAtq6bOaoQttDaBJ2rolA+na1/p/egOgB5yAI5Nn7ymUx2L99mmcxV0EnadmEK1QS1gz00
6FaPRev6Vu66740IRvv1dhDTDm1vXh8PjiENdk8usoTywKg5ysy5a7z1MC4O3DYDCPZkXO38qM6d
Zcj/mKINfVHvTotxcHI2m2EvQzNa5zM5Up99lyANQx+jrW1ytWP/wfC2f69B7+Zh0hKjmMzw1ffM
DrG1I95HFDYnED+9JtUOI8odqj3OiDKnU3bLu3b7UfXmAxjnN4UxuvAzLLgeyO9ITM6NLGDiNIoC
dVUfuhmUBFl+ksDC0o/57+vKs3sPERqBfRUM7cBLZRS0zDFd1Xc4UOKLzyJopLBytIsOP+WA266x
Z6cNynupUtosPP/fB2NGBuq9cARmaeeOjmxP/hr0KCZRMFjtlHnc4RGePMbGNH0nGlqv01bN+lA8
gN0TxFivpRtK4cZvMtu7HNv1MXZmNedibCPI6/LczurOzhXeEO6eiI3ZfPUZG2UliCTG+C/fo/2O
UF32BBc4Ha2TFHb7gPwBRvysmvv64ollT26IjVFuoaLR5Bj+oDuKN/hI/vqd5Ig/1GOY/MGw+G79
cbtY5vyUBeA2YgGp8n19aO4zwDxpQH21q08EY7HUINBXvHKIvPx+na3yvvblE6+heN8+IJMAZkVV
hWljrqe6kAW0nrCvyi0BJWDnmzfx9/Auu18uiasdOmd21ef2G03MRd56J5ecjAa9gR/CjY18Jgyo
G2EA/I8Ct6ylQPS8bfXBiozEmiQeXd+uMUDi7e+lMscsN7qZDgMUeLINXzojCgeDA4zB3R8Yg123
hYS0LoGSFQxFjJkn6pJqIBamD3qKgtBhvrq57/z1pAFeJrSmW/EUDX8Q8+9nEt4Es/ZeVmNRyShB
G/mKgieyM8iDAW3ezsB+iwZU9CsAm4T8q2fbRiqjRWlmhqpU4hTnz8BIQkRMm7kp5m/u8t81+6Hj
RhqjMzDqqWoWkEYnVDqr+DpbiHTOaYB07h0vvtpX0L9P8vU5sLFJhpg16QIf43VKGUxp4chTfB51
YlU5p7n/Far04114E8VYhE4PwUg2w1ulEcrygA7xUQq7L/LM1TA9rjQCkMzJTdnKVrMuF4kk6IId
jSCRv2vmc1mByXOAjVjUp2LAOKvQPzaLeG4SzDEaYH+Tf0hDYUnJgCqt7giz9hzJmjWOlV1NylHr
DVcpJ7tvpghhXHcK9c5v5Skg/WBNZmfLKZrGZ9mdAOeujujCbODVStWpzMwaiHye+4euWZ8WgAWn
8wjiRdNp8tRD1f8XKKgCMMU6YpocUuGHbPRB1Dd23xdesk4WyAvl8CkzL9mccKLH3cfMRlMYnyV3
stkUIt3Rgwqbnvl0IIYPTrjrQDZimDBjqBZAlwm4dFOjBxk4isHBa3NCGarU15SDCYSTdAVCxQo2
FppEoNcaHb8d2rppo1d54eWz91YEEg7AzoJmgELlvA9mVsCtl2k5IbjQMgc9Ok4Wq5yz2X24GACc
Bakpxb5QmBWN1VpPaQx7LPv04YIGlAsl6CpRvQOskaP443PjCV9UJ7rltVftur2tbCbSN1JSZJoB
5yustWaJYrJYmag9ZbL4lYjTkSzRoZIyzerbqLPEWQASPKgT6qEIDKBpVnkB/jJBuElBBhcnyo8x
Vpy8I8ESKkELWlbO2e95k+3XMqehd6ZqKCHU+K8nXmxXfuIPF/peTg5miy60JSA35MLrT9rNXG0E
E2aqVkJlZ0DJlSpd84yiMXKmuRc6kT/bC2ZcEy8OWp+b8dhVvjfFYGMSIBHXXRdD1dEYBK4Z0Bwg
IV75FC0EUKMnJXPqX7x3CmeLWdbbCIS4YgHgTU9UCrtsAlP9No8PmB6xJoNj57m7ygQiA9HnSl1g
LkbvrznzUnb1FBUUeGjALtpA4SNW1FvFLe+RwttZ+veNMxtXUVkwu4zzBGx6K34N+VHWnp3aPrkY
k2v2maTnNZxzec5u/spJ6xfRUwE48gehwAcDr4iIsURUo2B+MWfE3ONOFPqp65bUb7LQK4l4Av/c
RVvUo95VtyQSHsK8RArSmA96Xx1mvfPUBG+xZb4kc2dHWn9Iq+ElnEO3HgnKl2r8yLm7H/aD+ULm
7g6zkda9HGd+ejAMu71LYeKQ5jqSz4nyB8M4H074vTi2o5yIRZzHqpj6wIixMw3lo4Wnvh+uCiOC
CfYySYvlOo9SX+/tyQa2NuzCHNQn2hHbHVS82NDn4QCKl/NUoJrzzgMyculOb5S3Jd0y5OOU+mke
XfJe+ZRUujOIE8/a0ut3TQ5zPWsQ2UedpqV+79WHEd0J4G88aOf4hmBZ7S/h6bqG8LaTuZNhNUyC
KkKFS4AVyPVBLI9AR7UMc3QyUtnXhXHuC9syjuK9FKcS1IMO7GSYEJYwgJgeeXOPvKNiAqK0Komy
6lXqk2Ly/o+071huHImy/SJEwJttwpEUSXmVpA2iSlUF7z2+/p1kv2mykyhmz/RGG0XwIt3195y0
W47pknhdx4MV5YmhW3txIzqgA0wVPSmtLEmlHfr0dUi/bu/YddWSuXaMimkWzKhnS4JE+In5DAMi
7SMtHZbbnrJgRG7fEd6duDYRjFBGa2jFbIqRqiT+uPsc3f5z2eQA0BQ+p93gykAGSeyfFQ8XhLOb
J5b2i92ckzhHaQOHVoE9KsmerLwhosWbv7+OUP+5tKsWhlRS61mXEp/mxhWa9Tdh2IsjQOB1L8Xw
HKBgAZpx+xSvojhGKKs7St1siw77CYB+b5grEo4/wFGzac3Euy3peqaHEcWoD3FpDHPusL4WDRqq
C6rlX+khfO09yV6+q5jLGwnU1m75yZFLf/eG2tIZPQLGECkrYN1wT0d3PmZoDaHl4M61fNObN8sH
Rx79vVvy6HW6uC7KaKpmU8m4opHdRU59rD4KIC2mQOpTASDdkuE7KvocG8ATyiiWMtIFRdToHZUA
Y9nu55kblnAMts4olSCOOk2KoVT6ne5rmG4RbBGIDRSRR+D3RHC0v85oF0kxpx7xUeJTUiE9I2Vs
KwA3wMm99948e7NzSr09dyPh4cfw3jujY5QhT8G/CXvaSaBBH728Sw4FWk9v3xOOFIMJIQqQT4hZ
LsT+VOQbPSvtvhN36TiR22I4D9xgnJJOL7tZS1Kcmq6SOnvARDgJ0Luo9TnHhK4vCA4nBtsV2Evm
fcvtElfGbCb+or8makrUEAPPKS9buX7Rz1Lo/y9eVws2EC3pcS8KOfuQjXlvIDlze8t4C6H/vxAx
KaWgD2GX+EBrdeXyeyLPGOEWOS/2Ou160ofnlTBPNqobCsyeAR/5EeP/JN4pT7Q6b3rRjqfl/2A2
z7KYt1vHcxh1AXRgsl0UmGvVNn9RrBA6MVt8t0w7A9Dkv3jF9JVe68KzXOYVG1rZN3JLn5Ij3Gcx
Ee46x4oAfY1am2t9H9+b783iJv+qLsM7RuYZj3MzZkIRJH4pJLaYYQ4vgaeCcsLt28K5kKcBiIvb
kgNv0gTiU+JPGK4EApsYE+T1OA0569rw7308pW0uhIRKLGuFQm2K0Gy7Lt0nluIXGPFO83E7jYN/
e010a24c26lEcylO0HOjLSK4qRhIPaOd8K4lb+sYjZFj7GlsetwOS18cfTCcsudVzuhP3FoJoy4y
UV7GBrx+voZR8fzY+8OddsjBNyM7sWM5vPTgNSrOPx+1zOiODCBoWRZB3uDlRyMmlRd5coHxT51g
duEXoFX9yo1gy1DVHjfiEZOg4KzunMJVOyL/4GVv/uCkny8Oq2Q6fbFCjHP7FASNTnNDIVPcKv2L
9j8I28opObjl11UIZgsYXSMPTafLOfw8Ghd02whd3s1d9hcB4DMXyGX9qiLVgRIsSLJY7pFQCkM9
H/D8Sheewj4+YvLVXiS7rUkE2Eo0bdqnfEJyGIA8wQu9r5ueTos9i2f859ISOiOw4D8PFmm2qSs8
YbLpsfV0srh0WFx6uP0yFd56mTeTBbWqDwsOVBnFXRdqx4T2MJjoaA7nozU19wUmt01tOE65upOW
xReXwNOsFmNn9XGOZVQqo/dlDKXN2Cp+nAJDIV4UypDr5ZU122GhAjED8Na6HCJZISf7sdF3eiqN
rqEV/lhVbrIUm2pufUVAaXYUDmEM/ao1vlobr0s2+UGbFRwl+wcDdt5n5h2nzdL16UzjPriD6KL3
pm9wPx/QcRyjRzYgMikm0ouEGz2s66izYOZBS0VboBzdJr5wl76JyIShTxbzsD8WpHolO1uIyO2Y
WDdcZ5HMm81TqF9zqCAyF22j/x01v2uJ23BDb+a1ZjxLYZ6pmYBKZ1lUKN9We9O06V5uEHZKaWTr
8QKIeCMBvuC0j7TA7dV8O+XKYVaE99vX+Q/66fwVjINQWmNISQpp3gUhRURo+yfQvWc0aGk2QCYc
9cBrbuXeJcYx6AK9aMx5DDz1Ud8VznKX3oW74CdtSVHs4K7zm4PxwesS5mkKFgO6jpLAmjoReHCl
vO0zg1hi7lq5AMTWMP02DoaNPMOhTuLP0QB0Tq3MlVPVSmH/X+h7/qm1WHToYjCQ1C/xmsqkIQtO
O9c5yVDOHWYhoYtk7vQ6hBHQlfTYJgIJZEyazBln+JbzOtkJt7BpMrGdrMSXh4zEQkyS6L8+FItR
PbEVyWpVwqRnFpk82HTlB6XxVoB19Btm3OfZbN6aGI0TFiWq2ybW1C8V4CN+mjo3FbN6OrKoqSqy
3bCazAsYUfcuQLGD4HpXvDQPAAVvJDsBDpsdfIG419UEsjzL33grW3cNznLZJPxYNCUuObayAOTZ
G/Iiz8IRHbvuglY/sKBz39yqsbyQxwS/UrhkdZRDxw1e+7t+wwBWi143y03eKD2eSfKPE6D1A0Uq
4i12NfC+kM14BmGYpgvAopFZKwEwV4LdqUzQ3re4at47HC3KWyfjFIyhHlWjNgVe825qJMJMMECa
aTlFekz1jfQofA+36FfCyeohGToH75HzBat+9sVq2UcSt3EsWgXyT1WHBEMffzMAckfCod2JjVWT
yQI6upmicjfLvR110kRkwfwsYutnPCuZfftzVvdeEcG1rVEORjaVmmQqagYVUtNGmjlWlRJxAT3s
fVG93paz+o4u5DBnrE1wrkoTYXUng4CjHcggHIWYF8OsWuqLvWUUgpzkUi7oTYzE6YjQOXOKFh78
ZNP2czPnom/zLhPjfkiZ0bZ6Pyd+EOEaRYBP6LdN5JcWeu2szOnMHC3NvDTV6k5erJHxRtp4kdA8
A6HxJP5KtcUxlMjXK5VjltaT0BdyGH+jSIs017IZ0BNIsgMaYrozyl0NRfgAnYAXgmJs4ioJsWJf
NQhvhuA0WnLldGGgzRR1UK5d0X10c9NXSQR3p3Wzh2Rb3mXbZT8fC/zt/dyXn+eH8pE+XBWkyajp
nxIjkY+aNDhZtZ2ikeYIzAQn5rWTXzedUJfg4suYjRm70uhbE9kSSnuivio/dBV9SSTo7NlT3PZZ
cKLXyrE+KITgdrzjqWpt9cleyGdMklCaJaISnEQwglJBXooPKxP9ZDT3wVD+6sLk0aoiNxdypzHB
0V1IoOlQv0JjAj+w7uVNNiOGoYNRuYf2HWjcPLsrZPNziIqt2qGaV2iAjW9ctFd8pIG6Gcv+UE3K
QDIgOudV8tq30WGmZEhp4k4jIrcINN15uUWyc9+ZZkMC8JhFjbk11PmAXI+NNqFdaaa22dAJ3+Au
aHqnE1A1LIudWQub3irejUzadZrmzkVp14MIZ6udOC7QumN53jk2ASU0aV4NEfrFRxucxR+Zk0Wn
0FcnY0w6EG+jlez/oPYuJDJm1eiCYRJ6mHFxfu2F1FY0iTTjf10Xo1ylaTL7IWpj5A7pgGLhqKWX
BKeXobjzRvup8npuqZK58TpPM9UXaa+6b8Q+m+EWDaNMelRqQrjpef60hJlnZQXHatMXdUsaYzKz
Th6FSKe5Ue3XaH0bc5IuaM8gVRV6guDfPjLuLWGMSCR3Qi9oMnbTq3AtgHNBQcly2v2KBKyLq82R
yFseY0YqzGUmTYwIIBS3Yfo1Fscxc3u5Jn11v4Q8BtX16unFnWQMSNKYS6E18JqbdtjLs+AvYeAv
kv4DRdvIbrLQa2vEW0PxTRh63wqa9FAphq3FPQDppQ+5Vd9u7zhHocmMQpW7pG0nWg7JQR7etamt
BQ9NAzygouZcpD+craFK8OZB9cgy6qWV1hlCN6DZBzkwZFKR5APOx2CX2xIdYdnO2N5eGr2Z1zf3
LI852mmcJnEU0boTxi24MoXlYE7at9syuItiDlQxpFRrl5NaG93hobjvgczSkc41dt2TfIeBh9sC
eYtiziuIxUnu4LX7OUCQFvm1w/u/LeGU/L3at7O7qDFuepOIi2j2sLEqJhsweWO3T/oO3OSo/xib
eKc71qF7q4CdCmiWeAsHwInc+lvBxZtcXerFd9D/X+g51A3MAHeTMnMWvZsM2nsFjc5Z7bqrdSGF
0ThgNVHEMRdo6n1wetI57Xe0DIGzDgbjkybPwPb3K/a4XZKrruSFXOZ2hla/AGIHWtw8zL/N3QKc
EQq5Ue/j7RyjixDAhBsuteRq/HMhlLmt3TIH/VLiSVCGr9GX7oCB/GCcsK0xZniXtpwIZz1xdiGQ
ua5yZSaJVnapn+3zwo1avPoTb5zXoF2kcbKnDIzIXEgT3jIZLy3UCskCiAp8jV211fYUToiWNuKf
dFwb+NK8O8Q5S7b1Ro41EazyIQ19RFsCDXD5K33F/BEyvqFdfAKpzrF+/rdXqjOvFLyPmhCE8G7C
tPEXZNTFQHnqzX5bl4Hb5JNTZM2u0LtnPe5IJoYuKh7fLD3djvpsY7zFnirBqwLQ+XZ5REBTNpK5
nzxx1L4hisNYxqj/kNUJNOILT2eu2pzzpWBbXZpWnyVzXOCYPSrbBkx3CrKbgaO54kO8pQN3hRtz
B+54Z8S8c+CFCLVUNvDcy+glnCxPztS7RQ05YTBPDPOs00AX1coSIn8IXisV7al3cvxx++jXt0+V
TRN8geIVKaEkqkWbAIrDH4PaxTD7bzkrD6WwvJa5xCno/kE7nmXJjA4W1bBLJ9gCccA5NT/nA4b0
n1PT1R8ad9xnIUnu2gogJzPROTu5blqVs2zmhhdioZRBdYr16Nwrhq8UjEwsdrsFzpqbvAbfb+/r
unN2IZAxOEknSXGH0S9/SJofZZO/WEkwAoEo2GLQfJMpwnaqFIsoItr12/BdC6eAhlf3ch8C+NlQ
EFNBdd/+qPX7dN4E5trmptplooHimKpM94AmFvy6Dnpb0NKCc9Y8SczNzbu6rAQZkqKqew8Sxe/b
/pjOAWdB69nVi11mbNBQTsC1UCrAR5PRVWQgPk2br8luvs8vfIDNdR/ivH2M/ZGUuJNjWuhueth3
BbDrJe/W8EQwxiaZprSJgilF9nZ2Fad8zJ7DHZCcUUoe/FawQ3gVt+/ENWoWzYIoBkCUNdlCPZkR
WZiZYhYJVmV+zjMsee6G7kCKhnSbKCLDJvSNQ/oCwicybgKEava8l4EmxcN1+sML/fs72GJREtTo
IhgQzUxfyruIXknLjffSDsQkdPiV321HI/Zrz/Qsj4no8z6WJ9nqA0CijKQV7bnW8iOINbdC0b9k
Kabskjz5rogZAMLHqSNKiMry7b1fP+3zJzAKEe1w6mgBz8ovJ9kuI5UUvK7oPzyQswhG76VaWMvm
oCEkSzrbFEanbX7keeEUi+5sBQTg84BKwPBuwl+VN7eXt64EzrIZFdhpuZzGI25W3bxpy5M43cnL
120RvB1kNNpYWmqXNGgNWOriGAoFSCFGHgv1qgxgx2G2CV1MVzzxZmqhSVhYaDPt4ime9AJQDXew
4wH5yobCqzkaD4eRapKru3khktk5I6mUaF4EBGbN0Sg7sqhbuX8qUeyvFctWwXt3exvXXesLgcw+
lmOZCvABaY6Y4mIl6JPD4w+cYrPsdC/ZxQFX8fC2lTERhaZKUasj+GyLrwp98+L8xFnUFa8E1WyG
pgEJUJUxvcgYh6gsxKVOEE6r/rTXgNPeuNYO+F5c5CGN/tLVeV1IYiyDpY/gkA1Q+Er0dF9Pyktl
KBsVQbWut/uylzZqPPtW0e0RHx660CATohewpbzpUnMXmIEfSmNB2qE/RgKQC5deQ71hyexW6B8m
kGAbk3Hoiv4QC+FHYHR+37Q/YmBkOLXcPJTh+NQha6sboWOkYMIxe7svRLdJNC+0xn0utq+6oN5F
QerpxQhgPkNsiTW1L0KEY56GO5B/b+JQt0Wj3Lb1/CR18iGr+00QDY9FMj2rGBhOpnHXS5iRSvXF
5hzUqqK42D7GBLVhZEpW3CW+pPSbNEwcuGt2H6BT01S8ZIj9UG5eNAPYsfWckjiy/LTUjoOabkzA
thN0LnNxDTmfxE47qroxW7OBAhSGY1pCZ2xL3/xZRugAbx3Lz71lAmkfzxive43nnWDHHQUNo7Zq
jaomLUkUYOo2f+Y+sDMB5kGZyYyX/k7ZcnZ/1RBeyGSsUGQAzqPKYXiLfbOtvGFTuSnKw2hM4a+P
/taNh6Iy5ggMGBVS3DBHtFFuQPMYhWGJbQOlnviel6FYjW0uFsZo0SlHLraSkRUph6dM/iYARQRk
EftMTXjqk7csRn0W+qSPuYK8duumxwW1aLihtWPej06Hy7PhJSPXrfrFyhjdie7bAWNOtPj9Pzhg
r91GcykOGGZwi//4PlVGkcqJJCRzguCJ8h5qqd0jose82OgttZ2+iA74pVTS/+AVyFYtxMUqr7Rq
BIIRtGj5aYxGtzAkJXfCg2qWW/eR0TxFk3dLVCNOSQCbQ8uRil++8NlS1u3reSlsFwjGgJQEEJA4
sC8V3QoPAqEzObj4j5aBZhA6OsbrNObcfpbTRzWiVrUiPGtdTzeznLvzHEQEWEWHLJvc2zrk1Ix9
Yx81RofMQqGM0aD8lfhcHAACmaTcWV7qwr572o7myho3egptEcwH8Gj4vCzr6zUtYGpJwHgSmTco
FJjECKfTJwSPyj1aJr9PyIMmjgmYlaIFtyDlhOHt8nqC2ziLZZ4iuEiTYLKgZFTfpJ11P4D2T2jH
ZgxMU8uliHk1PgCq56giPdkBPMdyZG4H1arHePEZzBNVCiOS5wQaSOoztwWEQSj3pEA1NBQmp8wf
BTQ53j7zP9zp88qZ51kMeoQNP+lyyVssQvktAkd3EDrSRo32md/dtK4RziKZ5xpHRqsJtE+ssjaF
/N1AnvH2ojgCWMicTFeEIFvQrCBllZ1Lv2eNR2W9rnH+XsJpROaiEBEmcV0tPbLmqr/sQQqxpcQ2
/4KXl/McTibkQs7UpY1VjriX4Lvcx2/FfnyjfbyCa9jNjG4lDGZTQB4uFNm643ReH2PhwZin6bMF
06Q9L8BXz+7hMAGo6weCGDwCELp+k4B8zmnA5wmlx3qxWPA1RMNUwtPPpm918TXlvlkPnKvBk8Ho
FzEsl24RsKH1ALdMV0msYoEpr49L5h0cq1DyPDTTGVFz/tu6T7bJC8X5xGAs0hDH8FG7i0D+hBHn
5EhJruS7+L6GUqE45uEzzwDzPoVRKoWV1EUxopxlWhXp9MYW2tdmEYiQ8SaBeZvL6JIeFEBaOuJV
TK3iKOHkJkCxqxbOEfJU1qkj6OKetF0pKQPNSKRv0RZNMq7yDRTOLsaNS4CbARbT5w1rrNsHE1V6
GVDihspCAYIyOpGCDGEuzVCC2eqZMgy+ALLHze7nV3M73+v36P02djlw+myAjWx7e/7G68xc1WsX
X8E8kLKd6yAExI5vTABqh0s1NqVzW3Wup/cvZDAPZMFshKWpuC2t278piq18hRsF8ZLZu1+Lvbj6
XfwztIeacCdSViOYC8nMk1mA7VSO/ZCit/eE6u0L7hdVqwl3qvAaqY/mFC5EMU+i7zMtNk+AEOjQ
sUqivom/mwdKAYo+HYq5CG+YJI900gj9tZsqRMqWC3RMvakrb+viI5jXUlsUJk+irwX+uOX1r4Lb
flBPI/eSmkgftw+Wd3cYozs0UV+bIm5whMHjfnoX9S1HAN20G+th6ddkaaqtqMxRTkvgKk7Kk2IO
ohcs3QuweL7JeuTOobGtA9OL4wZ45sAUq6XqI5SLu3gArLS1DNs6tR7CRm1IJagbCXMdalY6Wdn4
Q2TY6RzboWrZeQ4g3LRws3C+D9VpE7cA8tcTa3YnQzYJOIVRRk7iQ1A1B7VZNq2xOHkc5c4Uizpp
m/FjkkPJFYwpJJoQ70q5Bc/u6ARy54BpyxurWuW4Waua8XzWJpOmTkIjMXsTu2/O0PqdJQAXZAEv
Zyw83T6F9ULAhSR66y6UIzoGU3UKTiWywB++Fg+oIK78OqHMjoznEXC+BagsaOeUvO/vq4P5AwUB
zmpPDtatq8C4D02rDsDoR0J3tA3SHgHQsFF8a8ePodfvHHqlTUlH/xCbaYmToBkA4IoxCn04wIHo
idqWm0IvnDaSPG1IN7e3d30ExzwLZLY3z+RoGYKWppG15aGHydExWQUIb7/bJfIOHVM5oDY2MLIO
b/yH6oPrTT2LZjZ1bJoWZHtonIi08ANQIoNtzc1d2tcoBFq2JADaLa7ebq931Xe4WC5jcfqhawys
GPubhiDzK4mAlnd0UBGt+HVb0jUb90knn5fHGJ60KkD2HMDwdIAZJOonhdxtbaCThZ9qaJc2RezB
G0WqPvmcjtlTgTA09XjZpvUC1sWKGSsUhWo6iQEcROm5d5ttAcDaFjS6y072aI2ZVzDjbTBjiZR8
XDpzQp9IHr0UAKierP7eynexqP3g7O+6eT3vL2NuDE2KFGmc/wIKysChQwsDQOazjjqmAo3Pv1zR
+B495OmPZCLZ4b+ulTFBVi0uSlcC0UFIPrvuOW5GRxT3ZhTxfJj1lwKUVhWVHhQNGEFKoIWRESAT
Df4ilZI800Yui6R32X1Zk/kj3LYlab6DExTk8rxVrmdRwDbz/6Wz0WdoRmkpDIidqvf8DdiZviIR
06cYqoKrg+GeTKg8yT8ltJItGLXtf/CandaNzfkDGGMjVJKAHgnqrCbiTuz0Z8HSfDENebqQKpxr
hXSWw+rC3kC1ZjyZmtntHoqflAG6OFFgGCDd5npM6y7MWR6jAIteR5dLBIdJMyKiCgqpG8G+/Up4
Ihh9B+iAeFoEtIlhds2OrcI24ufbEniHw6g5TNkXRp8pkBB/C/OvRvyoMQpzW8Z6AeLiCjJKLIsF
oxcn2N/we7Wdd/kx+WgJzaEB5NYEgUDqtd94Rp+3MEaTda2m5WYPU9yZr2mZEVOJSYCy9O2l8aQw
WizogYdRy1gZhQMMpgyotfl+KlP3thjePWA0yGQEfVbWuNoAaN23yuKIVcpprlkPY8+HxI4/TApq
U1ELgxekpPxO4VITZ/gRv7ZfheRbPshV/NHwbq9rPbyzAJoNnBsJRNTMKZVlGs29Bv+lVN8XpI+A
EF7DuEIhbUF4GO8HcCQDGQnThUB3uC179eguRDNHVxXVnCsJbr6ify3aYufar6aIOUJWHcILIczB
BcEMPDA6HF4MhWvM30qAG0eT6UhoxOY9Zd5mshGPMMqNEY8Q1oGsRvHg5t7VB8GuD6nfuJTpy1JJ
5gsbbqfwqtdwXiUbTshVYjXAGPxr5mk8TvsaFHXWUfxQDosd2tNriRzFllfX5Bygyej7oTXqaaoB
NZilJlGWr6zuSIvOs9vXZP1dXCxO+WcEgzA10NsG9rN0gXod+IoTecUPIycVyGJBNPGr8nkjH6vP
/UIko/Zn1J61KWxSjFekRAoeuok3vkc/+spWXkige3sRlmlK30gpbXEBw9AbpcfsSPRGif1o1s/a
8lyA9QgM86MKBis00VIZeVBeWaNUUC6qj6k4O93RFDUiBO5IxTVZJPXbLySxtkaKxUIWoSobK9gW
cuSYfXEfRfpRM+PnGPgec5e4syIfdUS9vSHeTfHimEOy6VqBzHLrJKLxnMnDqzyWHA9l/ZmcN4FR
dkYjNw0w9PBpWnIYh25nZZZjBvJjHxb+7Vu77vVdbAOj3Yw8tpSQWgw69EVrZ9iIj6LAnOawkbfG
4+iMW4q4Ie56UkdkJguvwLv+PM+rZVQfeJ4wIphiphetTjbyPXcILGxTKThZ+nXn4rxStgo617kU
DC2usuqHmzm0ZZ3UvulQYgnlTY9RIyxNwm/PWdfsfy+PrYQqgwkA1QBt1JrSEmG2nHHyQMmHq5U8
6vrMGeLjSWN0XZXP4TLQ42xrJFAGdQdsgxc5aI5CmHekH5XfnPtDf/BaQZyXx2i9Mi6WYsoRCFKW
rtZuD51Ikh95SioL4ae8zfc0K2kCoZ/Mia2NxLRBDVC5PDduPcNxcbyMLhRABIoxZlRhki3Glzzt
vXe7bY1kLJJs8XZwFzd+r3yuwloNTy/EMgpLUQLTUnvcqmQ7vymbyBsIZT5tnvg4FfQh3NpqRmPp
mo6KOi32DmVxzONYInlYbMRCBO/pqH1FvbXBvx1pDl5uH/K6mTmfMaOPRLmXBEuHUhbGb1nXEHXi
VT7/4JKcRTBqKGy6shgWxEijHTxa7zKmtBZw1je/c4tER6Re7xMby9vq7u2l8faUUT6YvQ/MMkXg
NEuPkvU1ir4yNMQENFobforaz7jjzAKcyM1vnCI7YVOaUd+MM+5p46BL4Kl7H10RPE2TA6jSLWXG
Mu6kff6YA71Ue1TfgZr6iVEBYJ+g4BbjEQH9k9+PzLE4OhN6FxjOgAthwMctlUc9+whVySmltzbn
HTRHP+mMfloqsaljBedcIJ1fCAUplNAzpYeqHZ00/Lx9uOudSufHyU4WxWKt9LoCbWhWAEZTNoFj
ueFWJ9oOCAs+r8zFWxujgbRa1cImQvrG6oD0HmyG+j7Q840q9V47ft1e2nqh9mJpjN6RF1EwVAFh
q3Yv/x5AvSUBkcvpDxTpUUUTvXnirKJMyEDyrz+qY7OrjoULohNugLQOsnDxLYxi6oPFABWyjiqB
eJ8ISHKk5ausPmoVKD4LsxiJ2MX7ZpQBEtAgcReJ+9gMiaEjwpgQLIqvoQBQ6QDku2pui/1ExORR
nbK3UnvLAJ+npfrPoUtIHsSOmIWbVv80l98o9BM1f0/Ln+08chwwjsLTGYVXQCEA8ACDHbqpuWYq
vmrm8nj7AHkvjlF40SjkqKSgJgrOG4L80GbIxGNeb6Nc8W9L4vhXOqvixLDvMNuLzPDsDf3yVvSG
i7Zl7z9JMRh0XfTPVnXV4j6msvYe91NKIpQ28kZoyG1Bf4iz/jYVLMCunFepbJQ0JPHF3yKYx0tb
MU9ml/IHtgXiZptXSOfsocGordLMxtRSgBA3ZQJa2Uq8tvRXtIy8NAAvKmEL9ikIEutcQ7Ek/k5t
Acipd5kzPLR+6VvAaav3qpd+ZI8ChkY4d/56X0EIeUmrx7zitg1MJcJIg5dFZUvkbt6GjSXcd9no
9Ub3jlAHZHuRv5TBsZut74Ji3Om1VhKAdT3XOS+jea27mc9h3mAkJKM4lagOUT5ddKF4ukAoK2u7
1e9CT+TmHq8cOUYe8yAtsdYCwQAJUHhUvHIHam4fg+/oGOQnhK+LnYws5kmm4lzWeRyonn5IHmqQ
y+wGT/4dgcAebZmYeApflmOGAY9+qxwoeRk4wfkjSFdK7p8fwWaB6jxPop5usPRM6V8Egr5JsFzv
FX90orsSlH+8V3RdpGJEMm5GX4+pmoCyzGtKIqFTcT6EuxQt7YDwTTb/Cg/5KjyhEg3JVCTRwO1m
C61zMs+KQqn2undr9sINQNTd2gnbExut4PCKKFfuJCOO0RNRIQ5zUGNPxZ2G7rPYpxz24oZHh3Tl
aTBimKAr141Wr1usSilaNEYsTjVOu2Up3Xow/bY3OBioV9qPEcc4NoNlGk0Tmriuk3oXVrKnyhmZ
W14N87pbiZHD+DRdEnZAygNxaRQT415BI+tfA4HqB/ou6k9jU4NwWgev8AsFFQi9KSFqTNBxKgFh
4H+d9mU+hlGHYTJpUR9g0Q1atIzQUxrUctOFYzZXH+HF/WS0XDbFcjENuDBWP941Efr108rlGMzV
2wJYNsW0LBOFRWZb26idLWGEtpEfA420b9HPaSDhXbwzwckQPpg9BofA3kZZBXip1+ukC93FC9nM
LlqFKYLXCDd1tPvfC+CZH5IH2a4fFxDStg7FZV7gk/LIGa4bpRix7La2SY6YJtJOHHUCOh2q+wAI
PAtmPqJ73Rlc1YuOzXHys8fQi/xxM3xwNn31YC8WzpgTE+cZymZMSXhn6NbysYYJHyg9JDBiAJ3L
TzStvtILiYxRCVRpyvUex2wB1UTbGIpISrRgc9a1quHOUtgs2tLqURgpdLgrI5MjOa0fvsKn96jp
oh5Ku4ebT5Fk+zvjgRetc5bI5tJikP0uEwgAPX3OiV6DoFV9WyaTs0Z6NP+I0P95edhxgk6Pw0aW
6eWRQgc8FAjmDCDzRUUN+LpoeKpE9bEzah4VIOfGsGA1QrrkwODDjemWN6HzKIwF5+x4Euj/L5L5
QihOfRJjYZ0DNLeDdGqQjE94c9Nr6mGAz+FIpPbu1lYyqicN0KOWRZAobP5qJWg2AFsAkwhtNOJp
bJ6yOUHeXaxvtKxisAxIy/aLhwKhDzw9zCVtaGckTZ8ICTGPAievvHZbLBXtGrImShhgYVSNpWRx
Wqd4EJ30EAI9YcKYujYB2FV9i9DCoYa8NpG1R3ApkNEscilaijanmldFwS6Mq995VQGUMhcW9/bp
8QQxCiU3pDxFy5jmgZZz05Yiyq7D8hgMIqfIdN1ChQdnoaariNhF46obbgqsseh0bGGrkcWDTgGy
joaBq5xom9itHymXD5xEr3xpduW9sQNL/CF/Dp95L/A6+mI+hF7niws0RaKU6wUuEF53Zg+yZlcZ
IHBqYzsVuqsN0V7R9Vexaw9KpTwNSXGoU/3YpcLDMI6xo/TxUdBQijOryTX7nOOGrYZESLMAdUyx
dP2qP0iV1AY4Szm1KRVY0/JPc4tZJk/3qvTfjEuunv9ZHNsQVElRHBcSxKWN1wf7ID7WYmsv6P8M
C8yS5a/9tCuL3C4rQPEnKUFQTlr4YvnERdrgfQoTODR1uygq+nOxcqA9paQ9lK8S0nkUck3fRDul
BLkDr7p6moZhtdfFfrNTLMibBJ2gQSPTdlBKGVMfVFQSdA8e/eb2W1uNvi9lMS69mYD6tknx2IJP
Gvhj6OIzdruTtiwfuoPwwL3sVwPq9LJfHC9jDWZdD/phgeuZbbst2hURedK7JN7xBkbXzM6lIHq4
F68K/RNhDWAyatgSsmjvRshLm/AkMF5mps6a2PYVnBLZH8uFVKbEsZ08CYyWTzIQBIhDiauQC3fT
UDhdV9m3rwDvjjN6PVPLuZcVbFOefJuphx7cN8WP2zJOzTm3rjSr06cywcApDp0OCdZPdOwUj+oR
M0UOoCmFRwVE6XJHXpFmQjjAm89ai0QubgLbOhTN5SIUbaZBuxd3pWLt6wQYILJlV7K5UwXVub3a
626Cf17xU/H74uZJ2ViCNR3yKPgwDf0BpLKjo+y8MuBqwHG5MsZyCFUO9PEGh0c578JNvGm/A7he
/A08sI2xkHDfOwhVC8CoFkgqyV6E0Sle28Af9BWwQkxFVeWr5gnwfedtOtaWFxwCnzZrVO7sUaqO
yuZFWOumUj/LYp6cKfXj/yPty5Yjx5Ulv4hmBEECxCu3XCWldqleaKpSFfd959ePU33mVibFSZ7b
Y/3Q1l1mFQkQCMTi4Z61ea0B7QKaz9K3JyCYbyVmheEX1Qp2wRPUTk4MlNlrfRY6bea3Qyx0gVlb
GcnlFyHG+WcdtKSBaNxXDuLeTDgRjMBswEHcgUv/NLHW+Ra9nRidpb17N/Ee1jdgaoisBjOxud1Y
KHBt8z3UvHcrB27hDgOiBg1sVdaYKubSBYT7hIsAbqL2tWPiI/4c1JTaLHLtWJN2CHLuJF6MRpqn
jyDgCc1WZDd8qH0j64UwGOel6fN0XLkI08eYbRh+1heMh8qUzrtueZIOmuDwj/GIup66H1PmuL4H
8rynlQ1YiIa5DAixis8jwH0ye6j9cowGEvWaEyIE7ypk3p5d/hR2fMh24WEioYSSuqU/0FO+ssbv
hNo4COemZ1eQAfbQe2qLcAUiy60y7hMuyWZciM7w0V8+lFoEtc1CfsCMz7YD3NkYmfYWeeJ9TNzb
qAm3JBQfcSXvoqaxfKn62beZsvIrFw/I2f7Mnvlm5BxqVY3mlB3ZtexNQCEuXZ32WLgg2AoBWj2d
U4pn/vLFVRMvZ0kCKxOLo2xPYvbBjQrmkMwZVik8Fpz6ubF55ycRQZyWBYzp0WMS3MboGcd6Y5Aw
sonyuHK+Fqr0F8Zm56t2FVfpKYxBVw/iWhUKgoMzDU9Gjr+SlqhLl+bvJs57PkoW6BXrO5jyDzkB
maMf2NdX8x0L8HVk/+c7zbs9g+SFqQI2DccDW0B9HI9hawCzewPCoMwAouNTsbONZJZ2+YImDFik
Ua4DrSrSWKN4au5qgFqau3U0wJJzv9jlaWvOHGxXcLBFQPTRGSYg4ySmyu1kE5nTiD1kc16kTWzH
BZSYXHstiV++IH+3ZPrzM9Ma+ILCYsC7Mih0RwL/OZXkXViuxttrp3b2flWdWytp+3VFAoCYc6Sd
ke2+a7cA0JgQx0UkNBVE12BKa8ubxZG+WuhB7ONQSeU9fJQZJpHJxnGlJrGUTVx8wFksqaucaIWL
g+Xv3A2qn485vqFkxge+Se30hv1ci/GXQq0LizOXQzQvJmEJi2l2V2ul0fW5Ecqv7bCT+20nkBNn
mOnjtXH9Ci2+bH8v6byJpaO+TLIcZpXqsx0GoxmEQTDnJelrsPc1SzPPA22JeuxkWGpAxCbboGTC
aNf4E4RoxuRX8xvXHg5r/aSljtn5ts6xyyVPyl7EsFrZbD/iiCYb96mFkg412aHbqivopC+S9G+R
wtl+zt6nOE6CemhgD5Q0H91L+V6ZUWaWCJ3H+wk740PrL0Z9d5LH1qzGJG/kTjddO7/3MRPk2qtZ
6spTps9ckd7rIgu9YdoA4hQemGvcHfMNYFp2iSPU1ZIlXUiLL3Z85oBcLZVDGRTdDn8kcArNpjDZ
O9SnXqUHzfZB76u/j4fgWTI7hNYeIsthG7359/QUHunO/1HJBlmr+ywGVRRVNjJdXPElUXjmE9vR
y6Su5gLJhXSH1mkJSSyg9vuDegpMvAkuNgMz39Z/06tefAX/2p5TkYXV2OZ5pAuHuncNQlTXXUve
F10iBDM1TLYTGWTKlx5fjV3wIsgIGYscnzfqDBr/GVXZvu4olorDXD4zM3NQSttmftnLwmnLZKtX
amlWml+fZE2ilsvIbZr7mhXV5bPaqIXB2mAvR/XBG4A0akEO7I5lbox+u/3/+1nzIlufZ7xI0hF+
88jfiFXcF6b7Duny/dSSGz/ajR8ZysotX34e/u7FVyJ5dqDSyocwmAajX21qR3LNUTWbjQtuceA/
JmqPPrLCcO1VWgzezszOInQONb4uiaa7nJvqvthPk13aVJyHNuwq2GDx4KpcZhpq86BznPnrsCee
qF2CMnlTmIr2WSHfuf7tFg/umYXZclwlS1H5x3LiADHZvugedba5buI7LnaKEM9szPzxqCR4eCD2
4Aybxp7oP4f7SVYWMP3QcXfy40RrEw7bdeqQpWLzheWZ4xUNH7MsobCMStGkBjNuIbuF9iXI8hxt
xcUteThIIGoobRNw9MybKNpY102cKsSJByTrOjcKCcMPpSFH8GkBYD/d+/WN1fh03+cv3bnJmduJ
kyhowd4OqIYuQ4cyZK6tDzw9qn3vPwaiTJ24iEODg4rSQFJoex44bPOGduB1CIkVdO7NCM75Uk0K
Sx3yky/p1BglDfdWJ3t3kKDx58KjeX2C0kNV36NkYNfZgFl7zR6TfOt3mdURjCRhLDCESBz/JHBF
iorib19BpBITIFbKE2LnpHJNWre6UQOQZRasJxuwbaUf6ErRfUOB1lI7/rtsIfLXNuSDEAhMll10
F0euw7zEInLu3Q+FElodzzD40HmfoF1/EMA4GqWIEmMM/ZMeVHvRUKdzq9HO3OrFa0KgdCo/MaRM
vlGy5C6oFDsWYKSMe/kpbPXBkNz6nrjZbanloJbTUeEaofcd5ijRqzLITqPuHm+aQ/UCcm2xvwkj
cCq39ROYWripoNMBls+yd/SmFpsqcHsDgy9WIYVOEVX3FYrvZo6zYXa+toci6z4olRR/8fBOXN6Z
ZQZYdO2pWyZJO0jQNYavEdlgFchxGa1jMwvi34ofAvubJMKMXPLp99ijCIy6+zHHY9YFtXxb+YO4
lQaW77qhbSHhG0aPeQDUmyfFqSmBhwh9dEzs0ljZNENq9xGAlHmlJTtVq3+zIe22aSRj1L8pIjMD
oZ+tdnp0JxHeO9pY/FbAOWlXsXzv9/leyesnkaUvLedoqGSylQxDeEfUBnp5mnaSArJtqn7j+a4F
9AnGGkGp0qQtNWg0dIe0DXftENRW2ygvHEd4o5cueevLkDuBPlIrUnpusEaXnqRRBgHdIJObsFD9
XRBow6GXiOQZdVdVO11uXLPB674Piqy1Sdl+eF0Z2nUaQWMibCLIEUeyXaQlOQGKixKigA6Dkmz8
uDm4ufajT6VHuQIHKhk+u7Z9LnXi8FQc8hJ/PtR/GpE8qbK79+X+tpTHm1j2b6vM28hU+9XH2qlh
nmxqpPiMI8g2uz5eW5Sig7w2inA8YQz+FKoAK0u9YoReeluEAIjFSW4EHX2vuFQYXiJ6E8LMRirn
gK2FMsSTG8EtT4S9zZiqmwL6do6uTU2HyD1oNB4hC0ZOkc8xX+Tmxy5UzF6JHosAE11cE5kZh/1t
lSc2SFechLabIs82Y5JsgUzaVH1jDRG5DxP2zpXkrqelmTH9huUQnWi66nPoReeA5vCUUHYD95mY
LqDPRUW2g54yHFv66nqxlWf9Lizybad0ThlUaFZ0mrfpI/ZAMtd3BtB+l1JtZxTKtT2UhjY9qSCY
pz2XzK0tNhangQgoj2llZBZhWezyOmtsxeP6A5caH3cJlBdZgRsdCLYpQx0DnRXvDG0I6A0rUg98
tvp9XFQYtFJDk9IU0JyoUUeka+kLJel0iN3SQBnvQxVuY4vMDx6TpvAxF5oUbCNUkQ+goxGjHYk0
O/m0o0Ye1nwjZa6jiGiXtNJH7o6KoQUqRhObRz3WnlPNf28B8dfGhhgdrfcVu/fEbVdExJDlHpqo
GgWxTH/wJc1pB6Y/qrlCD75fZ5YrSW+yV7fPkQQWSdJWhYFfVRjpkP2iZfIA0ZLCRGyxa1NfNvW2
voUMPZy49EC9BIrRYRDZspxCk6btfKOiWo3VqgoOXidjiFgdi03V+lAhAmTdTLWMQlo7f/OqtDaA
X6q3RUqBqy90ZxzyA0m4Kff+vRf0b0Os3o0h/V0oxY+OqTsolwROIAJc5PBDYZnZcnfTJ0H1KLfA
xbtd/FsWSWxARP0P71iGg6M/Elx+PBev0Na9BULjDdGo48f1XSGkQyLAQ5Zm9FeveXuVpLWpxuB3
HaMd69QdGs6JDZbNE4jDCZ6qQdlmXuUZEZGFkWni06vhq7iLQUrC70cdw6iDS6F1HAlQCGdPeg1I
FtWy0IjVdo8Tj1X6LjiNuXyMfJCDToQ8jAsd/8cDs2zVuM1plKGpUktZ8+rG+fA2MgVKDuAJevDS
vDwSV05fo1QpHY5Qz+RdCQJKrZPtsWbckIr2mGbjVkmL1wIyeWMh2VEv7EGrqEkEDy0a5D9EUBRm
p6gfZeortpwVP11FvxlLNzE1LwntkZB7kZTcGEH9aTO97MyIKtTA8fcsKZJMSU7hjNQt5Q0oUAKQ
VeTJJy24PerADOopucmH+kHFXnckA/E9gSi7W4raSpvM0StOjNhzU4MXmR1oIGEsBv3kq907K8qH
oZUPdSF25QgW7VxqEjNgvdUNgY0THjrjWKACUXpbdWRgd9LYe1JqtyofekjU4MvDR2KklZBmXxVi
j7t6qNTqFa8m0sykNGnKEGGR9slXpYdB5xsxJgdJLshdwLWjLvcWdwFpyfoDGqpHFvWWB0R6NcYn
KtoNYAuBkeQcWBTxkAeI6WOxdTUZRPFFbSuBu1UiavoxqowBOtkKZpM9RTKFC3a9RLS7TObHiJPx
4EnsLU3r0hld7U+oRzuvVTZCqu9DL4g3IDTSMf469IZe+EiGAw0hfDIWdi5j9E4af/AhPzaqd8S8
93uHlwB+OrirZB/NDabcSikCDL/cirzfx0JFLVOpbZYDWiIFPeYHOunJy3XIHLXpScEssDPIhWvR
nDwWLLaawH1E9yHYuwFkl5qyfFfcyFJ15lshRCI7TzZEU6I2IUdAo6malatDY/UMxK/gXDK9nny0
GdQl48C7FzIcOzDvtQMlmpMuoTwVV/07zfonWQXuq2g9s+rkT1BEfMDSyqzmUkXpPAKdZaQ1jagq
ZYhA82orat9U1Zem/SRrMJ7FSF7nusYJsiBZZbOKRh62DXJeX/nK9sYp7cKUDTIHamaFlW5IuJJq
L+VF5/ZmpdUpxlKCGk2wMY3vylyHErPgNt67NWTrUop3bmhWTKWMVp7LXIJGE/SzuTOI0rqeJixV
iQWdOCdkomtiLvQ3Zklc+7KsOK0OadaQYyUHmf3SlNxoyzXc4dJ5EFA3VUFzoTJ13jvjwBIFxYis
nDWd7aLaAMos1Pp9+np9UUvf59zOLG+NfZf7gY9kyyuSvdxw00v9TyoX3LhuZ6kfjbeBME1mCma4
56TINc9USQKmyiHdY8n/UB+JUE4NBfGanEaQI4I2tl9aPoOi2rByCJdqHDouKVwBwTQTUWa3y8WE
EFrUoeKMjUDwpfoAy9O9VIJyLI9snUqDoaSyE4TSO5y9yWWIkHRV/CGa9gZMRCt1noU91xkuH0Vv
HqxvcwH4ui7kKEdr1MkiJG9i1E0/II7Oq7X+yVLv5tzSHKDrIZVoMI3FnNpJXpIPdw8qsFvtNnzN
f6YgTS92yhYURN1ruVmbSlgqsV2YnpVcSBzjNHU9DlawmzqPqumFQDJN8sqeu60sCcRW4D5bwwMs
7q2qK4rQNFkFz+llAbGMaNGEec+cyNVNou215hcJ1qqUSzM7OpsKFDhNKlXmXtTv4qLl8UiciWoD
Q7vUqp5TCyIaAB+gTrhpnInlrb8ldnDqX2qzhIok2a3cqIU6ycWPmLlWVw8kIBOhv4w0trfGY/Iy
fA3AuRZa3UCBTn2B5J0dkLOGN5KzYn1yDLOSyYX12UYXcTYqagLrE3ioforAwt+ajVXt4OFv1r7q
UkfpwtqsQFNradEI2uDKcC2/aWWldio19U1Fr4pNKXvtvs61bal5ZjPkr4oQK73mxWMFbVdMTOCV
BvHQ5bHySJTWlQw32SmhmTanGi7ZL4eVF2bpi+qEEhDHCzzN88nrLivQtkIdyvHG3uxazM6qELnq
+T7vh00th2be3q98xoVnUz83OfP/GQNxejpObpntptLecIuasxXXt4E5lRNdHc30ta+5tJloXuD+
yJRCEWf6TWcVZ5dnlaqX2Ex3fILH3mqeZ3dxvVKRXQp19HMz0884M+MTQGmCDGaGDdtMIy7M6ved
Rf8rvPkSmO7C2uw2xl3SqTxgDBN01LOLl2mEDgWDB+1B3LqfymMDh5C9Fxj4iCxhoSF6/UOu7en8
OgKenTA85E4b83HTu+Ql4UgAU7Y2izn9RfN7f76rs5sImsc24RUKPLGM0fLg1c1lizSKKWuZFUpr
OrZLx1NQqhLcPHBnzEf2AKQGuquIFAelskryzS5cixuXNk6olCs4irIKUvjLU9LXSaiEKizEHcZW
KOB5HGVVNVr5PovnA0h9CEIo6EGIr+bu2WlUAON2oW7HHelQQyrFOww/tMO4HQ+SCfSo/wEe/BF4
qAESLfQThb5orTu+eB8EUGO4eIRTMgdARlkUtSxpFGfi/554SQMbo0fbCQUwrIIgFz6cUCDjxybe
Js7Y7Ji4rO+noV1EXHFhxSNmu9KP//WJv7Awi+l0pa9SD/xwzpDzdy0C4ypVj7zPVh666d7Ozvu5
mTmiSQbRYZAjGXCA8Ldz8QpeNitwb9vx7fpyljdsAvMLgl2js3PoswqVDBej+Ep5G4jnPFzpqiwF
4LhJus4ABiMYf50ZaEZl8sgFddRNvZOfJ/J+tCfuAMq8UR+ur+U7/46iCYrvThXQzYO+a/ZcyqXS
sB5kBhguCp8AKAf7WXQPXaD7iVAusvLnDANGa9Huwk0WKiYbFcxdUM7moZ+adAUN0PV14vqtzXau
BC4AsF+uLG16EOfnQaVgaiYIBxQgSi79RYCqSpf16rS0aRQdM4RWfigQzsaYcluDEn9fEvZucnu4
tcgD50sqC6VyR6ErTiVeWf8UVW/UWwkjp2tyuZ7JBCoClGsA0M4valQEo1ZD2Q0gD1CXb/LD4FB7
nZ1uAbxyaWd2XeWsTgeWMe6o98lHsC02iVkb0U55I5gPDFaxVV8w1ivrmt/bMfcCt6iE4mBE6qfc
iJsyzPNt1RNUEyl07BsQvUao+LhtGW67hqOAjILvZ8JQo6wlhPZDD1hAmxB0r+rciaKpsVXaElP5
VkVB39Kl8pSP+PIFQac89bjpl/CqWn/D9P5JylFtVOLRM8ax+uyIdDtVdn3mAwQ7SMyW1UrdKAM/
tlrbge4dAUFTjzu17D6qhp5SAl6JDFbQfEJjoml/F0PyW9er91D2f7WVe8t1dlNw8FmpZa4YmSzf
8kqx+rJJzbJnR01FClu1SGa7PsqMhEnkRpLixoiacsURL2SZSOgZDhChkyjlF7Lx/GlTxkxhkRBO
/at+7/b+qQJrAmQXwNEwQZQcgTlQoINMdbuu4/bdbcK2UFCPIYrOMHJ3eR1ZzNCnhKK0I1VI6Km4
8YNfKzf+e8RzaWL6CWfLK6EMWam+wPz+f97NcQuaU4due9z7wRmseMsOw2H1wV64/ISrMsM/8Fog
KLy0G1aSTtRQBYYZiLb6rnTRIUjYmj9bWt25ldlDzfyQdEWG1n5puWBIh6zC1/Aug85vcJqwXWIX
3k+qYGuoy7XlzRyCzzjongoYbscTF1udA2HmxSuv6sKrd+F25gQxoBNUc64QjqBnSm8wHbBXv4SO
yps1Aa6FnZQVRf8KsIAxmdPSxnHrax2W5Uh82w2oc2eZE9L8wF0ZMKZu5T1f2L4La7PvJpGwyMKg
gyRq90gz2QxLz/bU1XrxdH/mbvR8UbOvpOUF/Efkwm3fBC85RBl9h9tNaARHeFZHOq1NBS3EyQhQ
EDeg9Ale4W/xOOgBogFvOwq4e/0+uZXtf5QZk3t+q95Vx2kmybcjYIQg9WeuIXKXvMlUNOICAbqG
lODyypXcD2mVy67Dm2zfh3wb97vr3mTNwsyZBB2aD2UKX6nIpUPQ26VN83TdxEKgj1N9torp6Jw5
rEplelGh3w4sUuKiUt2YOq+d1i3QPi+Lh6zFZDItxBFP0E8tRK4B8edH0WdrhA9Laz17F+ZV1yhI
UKJK4Jt5nDX7NqEpOuCha11f7oqVLwzn2Wo5bysvLhVgu4BBqTzdGJqVq7Zk4a+LJLJ8uZ8pC7Qu
UIAe8wWzh6I1u+j9f7+GcwuzoFKJYq2KR7j6YKgVO4FujOJp2oqrX1vGFNmebZREi7p0oenuFFUG
cT6Q+Ed0fLq+kO/ZEjt7s4DgvLQBTpi0zkosJM/v/KbbStILSz4JwDzX7SzQw0yGUKpH7Ip/z7MZ
n0DtsBi/YLDlMX3KXnpMgMiFgeHF9/JRsuUd2ctHb3rBnPAZAEYjvq036e+1CH0h1Zl+CP7hQkMI
MncZhOuDpA7uhMdtLQ1gyWoXbUHE4wAmvBd/igSKj4b8tD49sHjNzy1P3/vse3J0xyPiwbK0nRxz
f3C3DeYVMP5ixeYq+Hxy9LOH4GKdM6dSqrWgSFz/wV4zlLaCZ081+gSU/AnkpmTHM9tN/gzWSAOt
5P5f5F3YZ7BAE+iXYaPneZfWVWSYakQYj8E+O8G+NTB98qGhmgeFA+v68Vp4ygkookCewFEbwiG7
3NqqiaOYBEDMaWisBxma6jkzBl+3y7zYxrK+Ym4pObqwN7uaaeKOcgPXiEPU2WFgJSCqyG3uowKr
mYmT/l5b4EL0gACFoECDZRJ1ri6i1HKFehjANR65qVqgyMmOiRWntnxA/xqZw5kBwANvCcVbJ+8x
qH8LLJnVOMFJd6C8uorVX7U2+2ZjCl4Ar5Mw8ApdSWjeZBsFjGk1GEb8w3oNe/neny1u9skSNUlJ
QP/zyaKHMDdiBxMBm2CnG0hpjXivHteBzIv+9czqzL92SERkfVpkX91IGcaFxEfnHdW4+DdvxZmd
mW8Z5ATbmXvMgbCpqYFdWE9W+FiXPfiZiZlD0dXQp3mFI1j+io/RbWUQowfLePoKfq/yEFpQ4z7W
fyZSh8KJJ04L8Vk7+n32c21UeuUufH3pMz/aSVGZdwmOaVVRG+AkwHCdjj5f9ygLE6nwX2fLnWVz
ej8UBU2wXH8X7ojDzPGAW/6THvqtClVeYuYPMeLaclJbWAtr/x93QweMAL8A93221yHU6omSoA/s
H9mGO9WNwFAB9HTQi/gvyASneOjbUwHqlv9rbTrEZxs6yGMysKnrzIdxS/s2BpCsh5Q7aNz1zo+N
GhJfwAY/6WGMUdtorTs7nc1r5mc7nZWeTLse5hUZ1PXRjaber3zLxefhbIGz3EsfRazlKix0EPnb
TfNfPSSWXWuSj2+c/KUDL7NvxxvxtGJ4cirXljY90mc763X+kMZo6qD4GNx+DSla+hOkvTZAtR3W
cPjL9+J/PuMcPCA8Rv1YwSpHuQAkAt0JBlQkkOcri1qMLP7upjZ33I0/dNWAx7Z/I8hSjBrwOjPB
sCuQAjv+gE4oOKL65+GRpjaACtsV89Nff2VP5wxfWqcST8qwzPgI1PdNv633k6ZFf+OtkiMvvfPo
Hk8Rsoy3F+Mol9+vaKDpLPU5+6KuAVhg3x8QH26ZIW0Sx7vLfq6sbeEmXtib3USqJhT6UmDEHfbU
QYiIoEJ2qFn/q12EJQ0hGob9J2jL5cr8FFiEIS//gQNMzaX4Lt/SPcM0yhrx28IbeGFq9jYxxa10
SVHBAw/mW8pHR2L6UVRwbGJYuXDLpoBjQWSr6N+K/WWqpCGhBTJpiDiXurfJtF0JhOHYJysP7lcy
PDuGWNVfU7N4ouniVB2GWMfRGGx/B6GGTb5rT8W2d6gDYK+TbydRI1DBgKoxCAzxUNraJjpRWz5I
T5Mqx/Wzs7b02QflPYmUIQtcJwyfi/jU9eVBcM9kQNNeN7SAFAJ9FSJ6FbVjxsmcoCAZ1bjTKVZe
ACakb/Q/00EVtmrQPxm69dM4/78If89NzpsDLTgJWtLUzEkUvLeRbwGn6v+72/d3YfPaoyeYPhaT
FXWj7ydduUlQCXR3qyQoS8HoxXpmh2eIRqrn3gDCJkAdVLO7bVA1++HjQfJHkzn6wbe7VzVbp/Rc
eAkvDM9OSUYBhYpbLBEsgoMj4VuBbp7toLEBTs/eVJ3WLk5A5UTO2vlcimkuTM/cgFJLgCKEMO3v
GBTAPCSEZFMdp/7iOpfvUh35wtrMc0tdr0qw5iKXATuRSQ4BUgt/W939F9SFa5s6Xc3zV94dxqFQ
4UvdH80fUNxjFjPdDl/0hfv6j+xgan9Tv/MdXxtrX3jxLxY5i5wiqU7rKEl0HFjpjaH62qMjqFvI
RO91I3vSXtaf37W1zkKpWnRZRAXWGmI0i8W9kccexm2e4/wP91+ue5qFQONiebPoSY+VJlG9ES/9
DiO2DvrRGzD6rr6Fi0vCqKYA0zTe+HnxQCS56oUjPKfP+o+uKEqDiNTu6uBnwHMkwUHycH1dy9f/
zOLs+ufI5BWXwYNOPWmMI35JPgT2hLVUjeromRBMflY847rZBX4AOO4zs7PLHyhx3lRdBS8aN8+a
J7bAvFpypv6qq/qjlviRjQCbtOmxiMZs6476Xc0ljNxpGRSsShfs0RC246kL6j65uEMyfQcIxAP6
qp1JPAx6stbDKIYufxZqb6C1sq8SfwsUi5P6GAW9vpjlC362mJk7iWpR8UHHHk7wCHqot1PcCb5u
lCrWaobTX/XtqT8zNfMlORIxySsrdBkKz0zB/QX63OurWbzIZxZmHkTpiS5Hk4WmBPHoM8kPwn24
bmI5lj2zMXMWnt82FZmcxcS61QLjkZg9gvWJByGy0pt/9WSfmZs5CuTnbMQkLg6bphshWCV56hmp
9+f6qtY+zcxFBIqOmY/pJiVpvR2U37K+hp+btv7bxwdkGBAVLsAQO9u2JojCMe9koHZHZlaiNWTv
cVQhZwRxk+trWUAp435OwwMchAryN5x5xrT/HOnOlCECi+ljwAmM+ITo8s47kO3EQF0cx00WGJl4
JnbkAJh4KjerT/Xicfz7Q+aZpMalLG5E7gL7Ub1EJaQNoBIK4wPfTeGJvKUnlhjZ6/X1L37LM6uz
vDJCU7vXpxvds1SHYIwK+qB4hcZgOnXfvuaZDeXyqXbzaSg3UpmD2dHG0aLkJIeYZIjl4Lffs8bo
x+6YhWtCa3TxEJ2ZnXleOcMAOgo6U7LQgx5fGBJcv6LsVfmmCndpa+SZwfbNZnoBGgcjFYrl+XZv
wz0LY/xTPYn77m0IDGLXdmCCIhzaQAG4Ade//dpHmP78LJahOh8aikgYsw7c7ONdVq+p6dJFExpV
IOAIxmCgsi5NZCwvSdf5HJM/+t5rs9/QlTKrpDiip7bnqv8KYNgfqbzJ0PTFXjEAdF13G3eNZgiX
Wk0y3reCfvKaPwNr9akJhoGwtNvxrHQ0Jbltkw5ERhill/t9myVWlINzpexjwLEViBNIdTTaVcjH
U1lhcV7JBmsYiv89wBdEehimg9YN1DAxgHS5SplFHuJCCY34yN+kzW8JM8U0X3HqC+fqwsj052df
CzSKyRCoHmYGsTndiJH/HAPv/JPmH9fv5sJEzuVyZm5Q9F7MtDbjqLq4m3YXNkbWTDyNj+xNPqJ6
dt+BqnGN9HyBmfPS6uwRcSn03aQC62ud6kN77A461AExpvgkR0b3nN1M8ZLAuDOm4Ro8//623DQ/
vTUk7oI7vNjl2SMj3Nr1tAafkobP4PNBbb2xwmwtmP9W+/nSNAWVNqg0dPTmZj6CY8KpkWoI9YFM
uDOTZHgrpdFiPnuVSmb3Qn0EBuM1z3Pk9sJc+byT37vwizPjs2sf8cLFNYKO58SWrJiQ/nqcCGW0
DbWTu7VZo++fdWZtdjeyzvcxj4OlJprxVS7Zgu4AFFHyTYxSAkaAI2CrJ7G88sH/ABv3YT1p++aE
Zj9hdnNoElFtlIdwM46PWnTfQjz8+pZ+u5ozA7ML0yiKpOoj1jiS10g8xvGN1DamCj7Z63a+x3Uz
Q7M7oo3g/QKLQLSJj/TXBNRUocicDsCDKRbQ6VZPVyx+uw4zg7PrUAm58hjYUDeVvAnSZNOD2EJv
nevL+h4MXVr5wh2duTamI79oWRttlHuFWTEYIyEWphqqXXzINgMzqW8xMNW6v/KH9kVK7Ckc8qy1
oa2Vtc4x+G0MEKqb4164vWJ1HVgkMjzWa4n8ymH8ui9na5XBk4BB72lcHyq9XH9NwMNyfTu/p5yz
7Zx5lzzLiBt70DdEbauzlM1gguYYJS5uE+AwHmuIqoS2JBmrukDTX3zFs3zpB5ytrWT+OJaT4lsy
gOLXSAZbEwaC27h/zF2j2/RbcAwAnQs9kNJC1RZ4WJGbkgYmFAw5T7WhNZjTdD6v/aKZ9xEJGetI
wy+aygrTHNzgEDvcr01NrX3UmYcBJVLQVzSASODQ3ymkOIwlebj+VddO58zHaCKF7PwkyNkrKFrQ
H8N4IOLluo2vI35tu2b+hYyYLk4qeMpoMBjGJ4URfnoPxa2L/zS73/V23HufiWbHicU3SfCPyOlq
BXjNzc3Baa0uMNLHoYQI7qDjpBwImujECMzY+AfYSN9X1r3y/eY4Nb/rJFphxhc3pt5pWwn0WRtv
QyGqrcH7CBC7JjtQHEFKPTSjLzhTuul/Q6j5+u9YvLk6ylIAT8mMYajgMsarpYJBglONNvKPAeV2
eiwf3ffEJA/JEYCTqUA98TlWmXXd7qIDPrM7TwLVEGwijQ6npBErdQ3VLB8n6JBqRTfhnW6BKeYE
jfVdAOMj6CN76DeuM5ktfYTzHzHLCQs1YUSHtMImj9rKKKXEKfRV3mtlwSGcG5n+/MxFKYEsxaBi
BkMapHX6x+4fRHUCsjQJPb915MtSaHBub+aLh7pDP9oHQ0B8THcg/ziiFvNb2K3pnaQNajGm98tb
HbD4jvrHC3Buddrqs1WCD6cZJQ9b2TvuBiQpVvMw6T7pO/04sa2j6Kj/H86us0dWHO3+IiQwmPCV
UFSu6hy+oOpkMMnk8Ovfw93Vdi+33mZ3pZFmRnc0Lhv7iec5x2Yr6rLVIpxhacMzi5tI3MySgIMS
YaO8Y3TVVdcCEtExHq+c22gkbf6TptE1O/9zwzMDHHYjEfrwpwUAFNzB8jC94pb+InvuXw3p2cHO
rLAoQfIUmwlihEO9ySF4AyITeJTmP2k1LF3VmTHWtBHprpiM8YRkQONNceKDvueP2ipddW/SUhar
XXPfPw9xZn0KfTTNIMSnQ+EksjWdrYCK2TYDOSEXxwyMlvlSKbxaC3dNikarVH61AvR7SrDuMuWp
4vlmYAI6dWzdygpgVmW0UUwOcjTd7ZpqU0sAX8TkPlCQrHNzY4gILPvGvgaVBiKHfVU067KiXhO3
G6GrH7GIENFaO1OpfaSGu6EZ1gSC13IqP6kRlDCHRcDBNS9rohFhGhYmr6g6O3MxqHpAS3zfqdML
zYQtKn9AGK6qPX6+k/nqplwcoF9ac3bso5WLcUxk3KnoKWvBnKZ+dMZSirKwyJwetu6HgHR1iRBb
WCdMX2t2KUeFbdbq8+++5G8mzOmJfB/hvMWCYWfWtJIypZcQyHkMvqrHiezIgw2QkGQqjrzvXyWs
vzjkcdUIYMKQoHIFklpzdpCKFLNYxSitPwDTCJbUTQmKh2U8xVU/9b2MNYOcszRkaQL5KHA7uLVl
bkUaLdQH/sbf/TnDf+3EmrlCyjHY0ScZrmHT7SnXd5Kk3/W9jAYViONYcY7b/iZM02eJK3vM8h5b
OmxHLb/t5P4+1zHNHmPvrDz0gbzL1GCXZOk+6fdJQW6bLtuGLZrOabQAG/ybCWL62WiumSqGHBTw
uf6720kqKlLWTPG/Kvl5/dqNBqiLQCkerqlyEXntWjrfEnNh3b/nUqZ1wRRIKXgZTHXOX5NabBwU
Y0SWCnkR6aQAiDEiiEn+SYXauCigInGcIqhpWoqCdMP5/db/LY02+wkzBwTBrZSpcQtUMqg6gXDV
JAwOOgazw9gBm1uNlnu+l91pMEYH+iyDpsdT+BCVduCAjdz7/ddcfew/zmPmpWRQSlILXCs++ABs
Fh8l6ynvVr+vcf2d/1hkZipbNIejvFW4zzdl6nTbBvZSWRtg6GF2lzg1sxt3olSAHKsGfZslHeir
r1A3MS9NIZyhz4cLxwbTnxLKEf4QTDR2dhMvMhNdPcbvaFyfP3RLsmiYsgTXSnYYBguxk84Z39Tc
bR3yDjk3lAr26VK78+rOMK6J2UkKiql5NTk046CPUbTywbuKTLnp3vrOWLghf0Nep/v6Y5HZfcVr
yYJI4pEv+rtGPVQ5UCBtBhw9mAfppQXR7aCPoH/Mt0mtbRQLyFCQrOomJN3C9x7zURp5iMLahYFZ
+rJ/o0dmv212fRtSa4RliF4NMMXe4+BXsV+8D8/THHe2DNC5Gvb8OIrZRS5pwpUgwHlPUyKlBnwc
d+UXzVacILIxPYq62sLTuXqxfqw4c1QdJpc7FEv+bBD0a5OzArA6AkVP+1gOdnAH67nin0tG6np6
+b3u3HOhIzwm/VRDmAYu+Ut0hIMGllOBhnn/ZUDvqn6Q3EV1vukqzYsKIBcDgwFmgRU813/3ClZA
YzJCCNMP9wgrdX90y48Kw6y5k/otSMV1sNxOKmYv/5MZ/LHwzB3pnaEXBKybfiLMg8mk3WDWu6IJ
Nr9/zqX9TV/7R7LFLb0RhiRif8zyVdase8zySUkHMuO33xe6Wkv/eZKzR6srAR9Ejjpz5eWX4DDp
FVd+eyqc0JU/ksfRsbbiUXueqgTDOl+Tm0WQ89X858eRzp9mlkvWUOEGYUAenYMCojexk26mPvES
9P9v1McfM/B9b2bvEjRsPdE7mF++KY7GOtgoNxMXIlmz01LWOv3sv67od8w6L/0ySRZ9XjOY3LA6
GGxvwm/m+RugrDeqrtm/f8br2fmP1WY1CCkGPdoYwvbyZngVhO6NRPb4OHqBIrxRC5y+ABpAZzda
y52wGVe8aTespk4EaA1YelUpXWfRVy53dwu/bOkcZk9VaxC6GxbqQNOsU3MUd8nK3KBNDX4kZO0Y
YPtT9zkvGqar1+rHicxeat6YOuZuEbnHEQwBPYSgag6aclPorcfoQwUUBGXvhsIdXXlY2PPVNPvH
2rPn2xG5NVNwOmLP4wq0EZmtbxC2bnpfOmu7xQzzqnf/sdzsDQsBKtYqxwuaYlX9E28XWnfgvECF
dSUcFPe2iy24pa86e7RGziUlmgpr05IWuv02CB7zIwW77IYrdg5tronzL9iVh9oJTpLfbRiwyxFx
zBXyhHW8YMeu5wk/zmD2smXJTKJIIMsu3d5tjsp6GvsXt8CaLJjmq472x0IzR1vqUgwa8Cr29SH3
h/BxQGV3ca72arn6R8Y7rx6DzzWT0Sn7x/mGqp3dxYepnyr51IHA9HJDc3HFWX4oR+A9kgfUq8lN
AxVLZZ06YtduG3fKMJblQKdj+sU8/tF5/OHhlKQNQM4bJv4kz1kd6nW66TbivwdnTgb/+2vN5xQ4
1VLJICXcm8pua6J7bd7bWtOvwV/iKONw+f3lL1yOP9iVH7vSmrCrh36q9cRQ4OxLv5TQZ2yefl/l
ejT7Y1cz+9I0WpzlLW4HSLbt6kjX9TpBy9va1ofMWbSkS59qZl6KEcOx4wBLCpzmqqls/q7sYcRd
66CUNtsgprVLJzqRNZLg+LTUB1vc7MzUgJe9yeXsT/2s3veQPxnXDG9h4i0iT4urXXcb32WSmSNt
2ciaQEEx/x+40BAoBh3UmlOHb8luXzfb30vNPGPUFJUKAGLkM4t4Vdx4RlYseN+rceSPutLMCaZt
K4aGN5GfyycSv2NAz6nCYywv8YZcv/ffW5ldyJgE0EqRkHdklUd01ADls6kvlGSuX8PvNWbXcDDb
RB1oPX2ZqfcMfh5fwYDYYm5x/bMYMiabNEDM6Oy+gTIh79M0SeBJ/sAoyQN3Y5BXda7c2qmLWHGx
pXz9+L6XnDkvrhuF2snwprrG3LRBTyO6qP2SyPT1A/xeZfrzH8YJxOytwSSKdyzJK6IyNxINmKw0
pw+E20MPArGpW4KI/ndrdT3FAK/1Pw90XvPojNGqOKKwP8lw9jGuBq85tOfmla8kRzvRbbMZMpus
ZXQ9GJqAzW6pZf83/OyPG/j+CTPn1pMwSyQZTy3ZMIxuhidZWjeSPYnpTSUXrT4aL0sJwPUO6I99
z0wJ67imBj1MyYRNCtH/DF6MN9bbXYH6P6o9K77Ljvo7towugLIZYMqRsS8mItdT9B+/Y2ZnRFeW
vC/+RKMhhmZWUDaadKSm0R3N5Zhe5ZA4y6HouWRMFy6cPrM+nZZbVEr/9O3KzVQ8V31UBJarLVet
HGgbLGoSVcOT/feLXUgS+GAGhrodqi0G9INc5r1vqneDouAyTc8En9bHUoP/qpn4sejMHAV620l9
1qG/XYO9M0VVLb35/eFcv7U/lphZojoahIz5/3+kTlMRKWYO6EPh6QNbbPlNcFzy9dP/8a+o7MeK
M0OkqGnVxoJwX6adm1ePWRi61DwGxlcVub/v7qrN+7HUzBrlcm4kmaxhKWBO5V52oCg+CV+tfl/m
73HD6el/rzOPpEmdWzytKb4Tbn2j28n9pMsudhCSjDedm3nIC/HX0t2/Xsv+se7M5JBSFWmliwn/
kQL1HjrgxcTM+OizwzTS2a1MoE6h3rjq1ub/BOr7uemZ6RmKTseMDTbdr5KJkHPVv00RNnGzm0mD
e8nULTzAeZQtZZAmMmpcG6VC/NlX+I61U1EEaZjt+f17Xn92BiZHwa6goCn072+d1RXYL2p0sJMI
mVADiisiLyxx/WZ+LzE/vF7Nc0J7mBPyMkKTktd7PixV5K+/tO9FZkZ5kihsaw2L8JEfC6OA2Jmy
GVvdz8t8DYUx7/djW1puZopBxwnxAQITSXOy1jlapRom4YzHHno3bWk8/b7a0glOf/4j0qiDcAQI
H80iNX0JJ60s/qDWuf37Iks3YWaAI14ZocENYBkKAmg8hlqK/5oW5Y/t+P5I06n+2AdwqjlTMXXq
Z0l0kTRxQ8v84fdd/D/26XuNmcmVU9J24wTJAMcDWBgTRwVEwFIc6xYDFJ71JdgKCmzOIuxk6RvN
7C+LUJiTOjRWS5ddZKc6RrvKrz4lD3hKLz9Hqr3c5r4eiqj/2ux8EFvvSFxGBTaLvgjQzF/Vl5Hb
Ibqq+makYHJzWvzL4xTWj/+1Ms30LTUNBMWGgtH+Ob0mevjpGHPYY1IGbiV9UBUJs8K8hc852Z+/
POiPZWafM86EFQiwlSHSrDfNYcofe8dCpiKvpYWW/vWr82Ot2SfUaKmEI2gh4WLaPSRqyWVKyzW7
9SDLsK02kxb2oq2/Xij616p/0eOlShGGuolV0aTdFNtp0X8EJcltBlEpf6m1ddV0/VhvZvE1GkAI
qgaJRjdGUL4Os9AFI31o65JsuKmWQJheE4se9Kp1+cYdzFkKYgUdPLVE7FV5EC0EeHzqiEROcK/Z
oNSYgoalF3n1QX6vOH8bBHJcgzbZM6gLegFjNgRH7c74Wrigk/f664L+WGZ2nCDSGGsrALDBuJuI
1SpfPHXPpj3izVnuYsNlcmO/rTbzpYQGGBJOAbstmduv2DpMnAk2rhFg3LRVJhx5sRUKavurV+bH
HmfOFXoTXdBHaeiLlFqroS0Hv6ibT6U1faqJYa8wiPB0bPSiIOh9sKjnHu1B2SrpnQOFQ3IgkWg9
nrDC62uS3pRDj5wJ6mGslDcQmHOkECPN1fA+GsQJOmk3KmeDvafqc6J+FE0HcrBqBLrNkAdXFMGu
acSDQWsnGm6h2qDZJB7LNbiwnqsaoDBowEK1LsCohTRqK00Pz0YY3OepdAlJYCcQW9DScgUJtXNS
QDy5euOowEn186gejEDckqRyc1nYGqLJvueuIlqHmuFN0VoXOYFSZJ0VkgO6uTvaQyVUHmx5bE5Q
2LSbKLRlQFhAbeSbrDtUSfpq9vVL2o42pC09Lcg/olhqbbU3TszM1qP+FoU5lPS0lQUM30q1usFr
DdlCa4WFOkJ4mkOYzzhBpO5StOqT2hc2acVTpfePaQRi6kCvPIvFhyHBtKTWokms1TsRX8Y63BdK
u85Gaxulipt0Yh0rKUYrg/Y9y4vBob1+Hrp2xxgIEsbMGzvTbs3yvbe4Zzb0XsZAWUHe6oIn65Er
TwXItkuozWWVeKKjFIAre3wKK0wJJdBfyLSjpJBtXA3uWL2FebURMTgOQfgpG4arsOHcG19SZTo1
VEYbyCgFEFAagDypG5tIrZdHELU1swMZOk9m7w3atB1BaRR0ZXWxVVo0BXQGGrUu3oKD1SuHYE/z
9C4q85U+QCYSH1ViZgXp0d5udetR1OpW6wUkgJPbnp9Kfd8a/DVWeqhlJbs4rrcwuQe1tAYbkdxt
mzXbxowg5Ei3uOzroUx9mauHXqdrOqLFl6lGa/eDWTggWd4I8DNmECRlEVQII2qtc/EgC3IHAb5V
1GNKzLiXIf0SYSyugShxAxMrx9GDRjtcP0iKhl0FBUPZjYYntXvU+YsVD6e8Umzkvxt16PxRQBFE
sRw1tTCogVFFJSAuLTMD3OrZhgcjcyINzAQthsYxPUuio+jEBhGIY5B+KyJr25HErRvTqRjbZJK6
y4bikEe6O1iqP+ajr7N2g3vniZFugugDtnKVlJqn99YpBU9N1FY1ssjxnrV3atO5cZTZQn8pM8UX
xERwUUG1GVPIUL7tI+NGL4qtPuB7TRrT4/Ccl3wDNOMqsZRV1hGvVzLDrgf8HCi76MqmDlNo5TU+
Yb0D8Uy7wx1v8teipvdhoNyCHtovdIgjm131yFXLD1j9YanZSRrGBxUip7XInX48KSbEMarCK8JV
Frz1gC6ojdcWYKlOEShIsquhYxsq+SZWQr8km0Dt/JTEdqmGmc0nocpUslFRsYuyuBui8ABsnF0X
/TEEFI4cc8N0ZCk7DASoyCa1UcvzygRxVXgozZfGzNHxLFF+2hsjcwcl94R+IvmBSFCxHiH9mu/S
4UbpqGtCeD6T7nkd2pECkctR2+F2OwUDTj9+KRtMaeRf/fAYsMtg7gnEkZRuwF4geZsKN0hAgI0m
oAiPhVk5CsGzwacC6ZdrFtGaS/fpuEl0yANCUbjzulxA+fa+F53dc3lD5UulDnY+QHLWqnAnIArN
QUQUP5eQts5VxaPg02rvNH6JcY/y/BHwYo8qNwKj0SVurAIh0FoYNrirTsKod4HG96LgdgfO4Iqc
OZXtsdEcczwDeO22XPYoJn2bDpq94MsPB+bVrebUagC94QdipuueJutSv8TBWjSpS3NIaZhQiDaI
m0JvIukoZIvBRIsqWjM8q8BuGZANDVBfwKO05NvOugTpox7cQpjXVgBYF6AANC8EHj7qLyyEecf4
a3pblY9lgJpkZHkR1AZLUjg53ovRFG5oGHaEMhPPNTto8X0/ocjqqvF7CgxcLz+nUB6HFIpdCnDP
dk9Su0nHU81Ml46Ya01v1PCBNmjRBo+RjtLf8DqwEY6O2TwzoHm7lSvD05o3Iu7UuEYhyzf4xVTP
ROVOVadOWiK69HkL6tUyvql0bW0KCA2kss/GaUHFjqvCtax75GM26W5Ncz/dh7LGfC2/Z6awM+CC
cyHZwgSsdB0MAETASWmynSa7Cn8u1RsCPT7QI4QGeklgDpEtl0Cpc5BMOxirfW4euXLsTclOpPux
300yM7L4FObodeMrOIghp6D6gwxGlNh0w5HC0T1r5LXqUeONCZx3aFuJ5GS66SVKCLXS9yb9hGyN
A5fgcBOz8OP72CVuJAOiFlrAS6R2AW8mW/eWrDtFC6R8uTGlt7S/jXTVDoIjxDVtwOpsA863lXqP
g0tf4tvaOBsZxz8JvxuUXZWYjxnFlew/i5batSxWgXoh+Loh9lQ/tfITp++QlXc6eRe0hktxh7s+
XUc8g5JO7ELJ8NhQ6JmWr5EqnKqF4nP+nrI7TLbr7YmOL6NwzfaiAueNx+vzABI//c4yvxAC2RWc
ipRa29QIbA6JMcJT12LAhZXvQODbgxzZmK5wmPJqtq1txfJtnz+HHU438lspgbhqvmpzDhHYzB41
yQlhjpocLbG0R1zQqW6EsKPr30KKWILo65KsOqo7GR5byWJbBlpb3Uji0aLn2NwEWC5IDwmEmfV6
sNORbaIkdFIuHmgVO7GOxera4aS2Ky7jsPZZqu+0QdiixKRWMDjS8JSGJ14ddEhoxKRx6/YyNmca
nDFf7lBp2zehXfPbIj6H5AxN2Yrdk+yedi8GrnW6MsNjlOwk68Eab0ueOnFx6fHCgCyWm5smTp0G
FM5BeZQCAhMorSLyanXvbHxtQJsbS2da7zTNmExqnhzT7FSljaOTG0V9yPTYKYd1P+5l65Kmt5p+
z4aHVgfsERc5yj4pSC8yc60DrDs8ydYecuEo+IAsE3M044Wnhld15DDoO1kanAJ81tY+JHuiH/sA
NA9ARQEhGSOKs8qnBFruYRc5fFDdOjZcAyxKqrYOI+oX07+CwhhRlAeeg1cdk6cxSWzLiKFxWbrU
6qHj1duG1ruRoXpjAY59WkGPvbZ5oGxzDOZBW9WGxrAfN8BPBI3L1NAe6l2eIrrrGs2VIu095DDM
DdSFSehwTGbwDpN91jkcAa2k1FbFSSsVO6jucqj4JZltwiiy5iMLcyfqMIkGDb8yumECb4bsqhRB
SKW7YX6Bhf8yCIq1cYsLO3ioSDtVvuZK7qaR38FY9PSJSIndRWvLvCukkw6SodA8l9BFNHBLzeBD
IcStjNYbVYToUnEKgmpFmL6mWXvfW+NKaC2UUaIx9npYpD5oHM7vICgSDSPKo1Va2SRR32s9san2
HJNNCw8QV9uRlk4vUw9Rt5sMu5xFdxLMVZu95ORCS9w7NvgyIPxjgtesMDdpqZNJG4xxw0VAH529
JZhwjMXtWH+W5kdunbIqdFpQv+eIBZuOOmHLNm3Y2S1sY1tG5yiMfKW+HdQ7AV5xQ4Jin4Fvh0BJ
Q2zX6ak76OcOtBZdvzaVyM5EDIFy5JDwGJg6sbXsRoUxMgLrHFjpuohCxIay+pBDxnI4SupDl7wO
+j4cHjlG5bPa42bikBCQFrBctHgDSU2cVD+S5j6z0PzkuEzau0E+xwqC3OoH6Y8i8CGFYRcWA92M
sDtOT3r5WuUvrWk4TZBAgqb14zpckRg2j8P0J06jvCSlAYvZrExrz7Rya/AnknR2VZ+F/qxKj8Q6
QLLABNmQcShbuJXyIUG6oHI4IQQMkQlh11C38/qFgZ6j6GKnii+x9pFlcGtBeAHMC+EAMTwmtK0B
whPADFelEqxU5VhL9RmRTtQXq0m2m+GmBPKzOhpuyBHDSveR8ZjpF8ZzqK0/iIFtUgVo8ALLT3eU
KohzVddId52Cu5lAeLN+6AeI0w93cswgJH5H4AgFexmG+xgkqhpTcTztvgGFUducBy2DLwptJoG8
rkNwZOJVarJDRHzuzW1RQQ3gQwhgObBvhGKe0TFUoaPSg0QF0rtzhFA+ELWjYMbZgj3uxAvhL9ik
rwJMPRrPJL4x9HeZPqbNWUgXmj7luGequIn1d7Nkt4hh7LRDDU7NnSS901MLCetKjqHaEwCwZokV
GRM3yIWd6niJtFrRLFpDa9XOyhYmM1rT/ovAADPEqP1T3b8HYKDJAKmLok9F5StT+5CDGClOvxKR
Ah1t7hXSh4RLDq5gW+8RFXbCrZESo54DZU3d5sZrnluOGJE4lfD1+GAEfaFRcWtEgxxPUh5MlwUw
UtJLzDL0bDpHLTx0zvFYNFtohaNF505DyGohGFHesuGONIkPCIQtifeCbIpJe3hovDDNnIF+qNkz
4E52aonnQkHRTDxAOfYul9P7Foww3FTsCNE4tZIT7Y/IwHCbHqvyqQ2eoZ+17uInffychiHM5C1S
TnFXOFbdORY+UVkhUklt0qClm4p4FbX5OdMDdxDKrcrUExqHu26M1zW/a8vcjqbN4TVr7CmN1M2Y
Zx5jpVPq7SZC4RmhPLHlCgxl1RMIPjyFP6sGUsx8iwBXHs6sx7NpWW4T82AU5NiH0J2vkA5RmFkd
sLF+I1Pda5C9pmTclTVzc6hclbJhQyfdNioBipt9RjVvYJ9DGjphcWeZoR8KgPmQLygToTOa5WO3
0zBmXynSXg9CRBFxCq0sI0A3u8ovaozvWTBbsr6y/o7Hb5zhrmrWSrckV1cTNwMmu8AY0VjIdkgD
DwXZnRHdlD2xTS3ZD2nncBUuKR/XISJFMylvpTxDYzpzKowN9OCRahmU5dJbFfpcFoxIZKAqgmER
y0hWajLcjfBsQh9RcUEEXYDtCMYKAvRuD9RLrb2EBmSgZXqEfJXTVeBupr1Lu/ykF3STxc1JqXEQ
0Xg2K4C6gZ8chp1MmJOUO6W5za3IiUXm6vpbwVSHyvjhw8ZK+T7mnQ0eIexnXGlZ6RoxzkxGji+q
wJf7D4sHqJ+oNodPLcsvC38jY+bk8Yg8ASFOsycWw2BVtqrGzEXZiEOWEiNZoroze77OkEyTcXCI
RmwSlaDpyWpqlwZYakiIPKXvzNAxlQ7z8whek22KKa0kuq0147apPtTkdkSloe0hLgBotTEixHpP
tSeGrK7LLhH9iOA+wt6uRO+WpLdVVX/WQekg0cZJMTVuW6yMVwMtOSLBsvb6lEJAW84gwzjWQHwq
Fcyban3WBgcZUqnIB9NMV0DpFLZWDWsh85NSBfF9wHL2DiLwPPBoWCMjlORoDWPyXoHRAa99OMRj
lqK2mjZASoOocYohSsM07NGswKtVpwUSlcpluBKtmd9a6PoJvXqOaf/ZUsnLAsx3a0zrT6XEv9SB
XUguP8ooGCu62KNXfye3zVZldJUqqisHuhvIUHirWeQFUfZuUX2bZAYygaRHGMWN4kPP087Lhr5z
tc4qthkUTpLeHFze5WQVYrQDfOjIfpFF4p0fSR21rmJ0+HUDLFITF+om6Xi5lqzQU2tQNKaQbesy
+SQr5VoELeQz0vbOKt+UNgbyOjvH1AQSO6O5p2TxV84tzRFyAdMXN5lNc/7YiCpGnFrcjhFqNDQH
UkjJb+qivBnN4iaJWrCEGjV4i7PiRulxlgPh5cpU+Fuban4/yKaDMep9mIMZMpe0wA2s4KAOFcpv
hkejYxoh0lIT6SI4jAqLdmbS+Uxu7yOLwOuMa6towa2FyCkX0achaY9trrh5C7r+PFzXVuEHcogY
2UxPBfQlIoRpSYpJnrAqD6JQ13J44MgZFJ7YHNifHOFYp6/TALLg2iNEFpEY3Enmi4LrLcFORtpK
ttKDTnG9tXNAek9B0h8LvyavrQIpy1BDlmjaJkfNUntpBOpHY2K3BXwK0vQih0QLfei7Gx7Juz74
0vAAKti7Ar7UzJX9YFVrZZDRg089EUkoROHCjZKfobxigahSZTDmKGmN1l1NwaGN0msZHwftA0QZ
BTFcQdZZh3Is/aox2aSX28EYUEF4IcgC+1ZedQqKB61NFQjjhWINzGZiD3G/gtTCIcwunEyUFwx4
ytzjMGBA6NhCgSGjt0or32hjeJDlxDbbcyddTBrvwW6HfH18hoKarr+CMcxhU6YUPCsYSM0gSdjc
mzK3KxS8cdccrcA26+yiJDXSHoJtM/y6hxS2LnpIOjT8unADgUF0t6EZNSRuEj2X1W1libUQPuTG
tgExTlmvHtPiJWs/q1ZdJaNkR2KPeppqhf4ABjwu5JWVpE4h4b2r+LBBstI6FY8WtlUtH0YcDdU/
NYW4dYqc3BKwg+1Kh8BDLqX7ruR2QE6F7gqpQTj5jKDZUVsk8VEl7Br/9RAgCBAQSgzHE68xFY//
cRYbdidPfet6XyajU2rBLYP/M1BbMdhw6tKqt01SNk4YireYxiHC4GyDqolKL4XS7DDt2iApGz0p
AHgd6lgj0igTPfcsiuDjJLuWQLGXnpL4MeprZ0DLvG5eqkjzgqE9cJo9UIjZ1wZkASFlXYONJmet
K0nR18j1J4PLmLgqVqFB7tI2d4aqWzUlegKsNldK3d4anbnRzeRGGjpIKQMPH1Z2b+kbE64uZzEk
FG54p/gpcuWy7HySP1dWreHbp5tBGf0uROV8IjKxDhV4JVFORulXbKoUpIDK4AGaf4o0sJjqhlfC
YlJU9hIV1ThD9jCefQqk5JCUsIttv6vZRTVvB+W+zyaWVYTVcf8x1TpboFHLnh6gco2snjoBapiK
XO4Dq8crIBvRDE5pUrfqzC36Se+yDI+d1rbg1KnrZynCgC5Gc5mGPL7NjgY4EjWYggGyKQ3ymDwr
VzVrEKnhrWOQtkHpVKiWk6LaIwg4SZLRj7vwrIHFsAvegN556Jm+r8PgKBXPMDO+JphH1WSv9zqe
0EuI9fP6q6oPlEBKbjTWSmjsWMu2Y1PtkxoSI8j1R9GsLSneNxLztWlSvcWjY2b3nEHIWrVkaDpC
wsVs4Aoz9h6DMDEVJyrnb4pGvZKDL6ZqyR3TMqdNol0zxFtqxjtegvdeWLsgRlFRi7whic4yMeHd
g8zpmbRR4C0TFC0GTfsss1c1eU1ba2OgtqdSlNCmyhJ7YVbpmpAC0WLUtUxgvHr1rTbE2hKtK1MV
ryvYpKlqIIHQ1jDfjpJDM6FWb0SanKsp9qigz8drzGGUuM+baCxsGcBflMOcFn6gIechAT2StWqw
SVwWv0cxsWovBhyJRO6p9BgCDqokT6Okugl8DpPlLahq3Tr5iEqUEGMv0EqYStQzyvtJdxdT3w6K
rUh7DMfSFGcIUL2JBq/uP0gFxvoC2y6TFQJsp4gHXwId3WidVTN1zALfnd/rON0ERW+z9WrrJSjF
RkPS9n+knddu5EiXrZ+IAL25TZJp5U3J3BBVJRW993z687EaZ1qicsR/Zm66G2hAkSTD7Fh7GdyC
MIooNwPQgK+UdjSVrp88VuIvpfLthrMf9U6KumQg6K62HGUgTj4i28QIAKIUZxTaTW8OR7hlm6w8
GUOLGahOoXSLJwQK803VP4eKvqnofnWi71RsBnXdbzhBjpPV2rkY7Y0J+1Q6ckms2L5wU/mybSgV
Z82p5/gyc9H1rOMUgEAxqw3rQetAY0+R3PGXpk3GPsp9oWfVad2xh/I5V7KxcsoVnKqKn2avU0z+
qoPCzoP3MfolDJbTGYesQNVthpteeml81ZWbmMCtWyGZjpN5HwW3pvzD9Eo7lsHqw5s89A9x/Tuq
om2tHUMcPZTpJZfYMwnHrlpwUylm1r6m0MuyaC9L7DKQbCFWmBA9uGGD21oB4efBdSjLtk/Ueqrs
IvM67a9rxJSp129CPd/45W6ornTvYlLfpeGuw2QrCgpH6zCS9TZ6xkKUnwRqR6G5r9hrRXJFRRpH
yqXQX0sWcGqisd/1G9l4UzjSkuglofM2vFsGVoza1aSP2/kXmZEzhI+hUNitnHKPuBWra0v/HZjm
ZdxFR6N9KiLKi+m2jp+D2LNDCU+h4laHdNA1l6V3jwaKa2y2keJXWfWOlviomK9tODjWROFKW8Pi
UFH0ZK+Ykp3m41XPPVrL3gS1PkQKjSHTcIviZ1oF28pTqAtDpx2kjeJVm8C/zCtlr1c9vpXmRiyf
a9N8q7l5xeWzXmWbtgpuiKzdeOpgx9wmo+ZQZr4jAXylnbGn4MGMditQWdcp1itEZavmeyZSXuCy
YEYtV7LpuhPF/ehf9arp0sF0whZcaCztmv4MHpIc6beBdtnCddC0dz+mRBEVV9UGwv26k1bdxP7o
Jsqp0JnPVAKp8CYXL9NgbmTt1yifhFHg0qw9to3w3gcX0oQhk9yxPFtHFfJNKb9kEEay+jkxFYxs
A2rNEL+6eIOrHHiueZsAw3qSdycKtW2N44bmDYvwqaUd5DfVxuD6Xua94xnc8s1uT2VDn3O+Y+F4
DbIg8masP2FRu3rzu5RerFB2rDwHqMe4oHqWRpomnr5Rh/s6yR0p/V3qb770JwBDSJR4owSta/UX
7XBZam8FV7qomey2UzdhicZ8PFUdXT8Vd00hdIUJraV1K1QXmlWcApr3mvwc9+02qB6LHt8/jMiU
YF90P6vkxpqB0Ki3i5AfKUlc8QSQ5hbMrDiKsQFz4OlvU2hGR4JbA5KWMgV7q7rUVfJIxnKTRpMr
19w9i/ooep0d0BWKKnMviv7W4uEmJpKSBlvJFBy1m4ADCgdNzWZik4y5lRDtuWmpxDzKFiX0KF89
19TSH7GV2H4o2h5ASOzPrgsPBruLSsiz1ZDKKgOqyMDCPtOktoD73pvhWeMVIGGxi+gyjAtglltF
lpyA66KU0rPpKqyLhWMU/qFtb2upcPTSYi82Flsn+4NaAKXV10UrXoid5jQm4sx4mhO0N1Gh0mNK
DhFdPPNSTABK2Rys0ac7JdBHuBnC/SATiMjTZ2XpFkG+bxrz6EvlttQaVzcVx0omN4p0B4qUbWV/
YlA7LGgdIyJtr6K1RUs/MQzXo/2lBdKt7utOF7J7dUj6cIoUwsLNpNTV2nFbAV33PHXY77QitLPg
2aNXkosIzqdHlUuzaLyIAW0h7iu99Kvn4WWjOhiqTPXZ/SDEYqPD9uhGH8S/sedGZcL3SahG/Kjb
R0rjBN7rBI6nFKI9ApQVQbody8pJoan56mtVTpuATvvY/coj7mop3RqdHZMJ4Vmg0FNiE6nCfaTc
67n8JoecVI12DITfvjBtROQXUpHZafJniO+KOtyZxv1YlPZgDTM0A4D7OulQunzWGcsyBU32K4ov
bnEN1ZsePRgx5ABhXjCTk2b7Yt5qQOaKttjkke+OlOFSg0BsKF4j7clU/kTyaUyVbcaUrFiXHY2S
qBfsPnwqs+JK8losRDy77LnWl8VVB9GjremvgHFKcWMr4ZvYlYWTmy9mWzs99wmDAl3KwItLDEpq
ZRtlB0O8UONkn4bvntDyG9imqa0NBWFJ8l7MV6DavCvyGaszXXXUXRRQT01Dr1pDAmIUtGUbx6tl
WlwXnllRTGLm2tIq9a1nTSrdeEBypopuN71TxW1ijlB9fInD37WGzbMGpircSFY6w3DsW/qpSfIT
3uyOlqq2EIZAKWD7sXKjTOMuKyYnkUdHHDPwode5yeqpf1SJTqH3ImaQtuvXShZ2nLyywIOX5YaY
B3uc0t3Ei5r8fCsbcIMegmBwO9JuDTBNyWc+zxearOQyDdYjsZGy+oIC28qOa4WlbGI0N3V6LQWR
28SWHdFP8qT3WsAMY1Qwt4xcaWo5QDW7a+4j4OaKrhzFmVbBXOjv5I5gxXGE0QE8rIe3SZNtLZqG
WVfbAXCcrP/O4V77+m8InnYjUxEI7wqHs3HoehrFHnTZaR9Rc/czXCx7thgWmzoFbDMfrWIAWBFs
idtNX2EWzuEmStf0hBOx/tuU8bSnvt+V0EEMynwpeCxq8Tbt5W1GqlWZHooaR7/uIdUfU+syVx7r
6DYw7gxeq2fhxKzv9fhdTiUoBL/z7q4Ft0lobkH3tnsPmqSp2yBnLob8tlnsNWXYjzq3h4kjW99l
3mtkNK7oYTmX/6KhQYEgmO9yQTPCp0Ct+WOFeucZDfe5XTvtBj5BXhjbQfXJvsQWvNplNB2jXt3k
4YNq/Yoy2W7N3paxIxlCThTqO0vf9eVzJHU7LXiNQRtL2jWBzpkETy7hpqNxBmW2Uiv8p7VVusvK
jyjCL80kv1ba1m2rblvq+6bE5pF1YSbsW5mwR1u4hwLyEg+PknUnpGztANO4lCegikYK1+kZHzN6
1Zdm96Z5T1Vpi0G5lfp0r/ePunbIveLKYiNUyBXRJOwTxcdqBJLyEoe0QarM2En9jj/Qwz2glx6L
Tq68eAZGQYPmJLityH66VdqKiOanRqGGDhKHiK8NFDk7HWmN+q+pF1+I4G5GWlMPetvCYBMd202R
kRDPCovoeEsimCalesr54Fcnw9AhLAILqzSc2sjtQf9Ki0q+jY74odlGnZ2Uml00KsrNWPh7T7wC
qbbDgROMvVIVlY52HP3EftqpIIpiWm5jQwSnE7cFWU3j1P2Qeq7aU/GQ+fnjVMC18Kmec//OzIZ9
iuxQMRo7jjzICtq+R2LVQICZQsPxSDxtSWdXRPIH3iSrPtFz2WMNzO7X/VLVJ0Pv7guaiTj7u/6Q
/g7LwW5D0YVIdlLD9lBKmC716s2g3Uz0EcOW+iG5nirFrdJ9pYDdh/OtlUi+iVaMAJqSH3113Bai
bDf0B1Lg+w5zsjTI7+JOcPzoxQMn1NqJphbt2XdDMTeCijGmRAC5hiFcNhwS6884wq9i76YRkcUU
HU26q6LjUBCGnrU7SyEDPsZiMo8uMgVnqJi6Ku5AtaG8xYrjBfctXDtdLjc1fdiSIsFTvduo6Vy1
1B5CxaLWCF2rwm9nLhEp3KdxRsLe6FhDR2w3FaB90ci7SA8dXb5U+5sAokBIyGI7qLs6gHoSxVK5
6auEO7FyEEt6BvRrVBgGPR473PXD9DXFtKkggwL3rq4toOwBrQA025Y17Hq2nNYvD4H+gK25G3uC
ndTBpYQyJgVwqCfpd6EqQGw0GyTBnXTt2ksupXg4CfNkCNnm2Z10I+JNVLSRc+6zKR1IifyHRJ41
jSzqLM4vpPyxihJHJF9mzOrrzBifjLB8Lzn1uQBMmwk3uZBIwJSuawSzy6ttWFmukOoXvjgAxCEs
G7yLOgz2agYfRor2UsSGNsrQkAEXJlpeNWBgblp7Yt3gCdS2rgOZ5Dd1XUOngvdhqpssYbMXfuRy
AwuOd83q6ur2bsKtWAIJk3Qqp4RCzVPdtEvuFPptQ2nCk5HomFCn6Noe6Qvd9obJlNE8NKRD3k/b
NNDf1Gm4oCvDjPmZthqBEHMExM+hQouj0zoKx30E2cUPTDg/6UkWYgAj6b6ujDuFpAZy6uxWNXZq
EuynurxWBlzHaKIHMS6RLE5MrDdeQiHeD1Qo9OjMEg/7NPtVDuNO9sRN3euHrjNOQlfAYyF/iDBw
ZRCPfQLQMCnHtq9PoQ7Zzar2USLA8upu8ayOaWsW9yLvZ0hDW8/GPzSKk5nixjQK3Lq+8RWqV6Fy
oiKH1vmWckx0lbXXxmc9L14TjE+5FUPjC+0a5Mshe+JvQaRBa22si8Qrn+O8sGVNulL7UTlORnlR
6tieAC7kEF6StrHV5nKgt2sUKC9oTPGVHYvWVuhTF46J9FCa0y6ifih65FoBNLhmOEpl40SMERt/
2FlcFNycbmTdK735os2oU+ho9WkCFiyH24aLVG/E9/7woE5YPpKRBHOSNaBSokmiuJ1MTlufV1hR
PGv03TLKT0vsD0HB356ka033cDxULqPG4E76pgjIrGscPugO9lxbYhh3Nf2fji5vEJm2zGarASSI
muBMYr/thfRBmylEYnuh5vFDpja2DxYj0Nah22DXSvUQqRY5GD6vVzH+jJ5E40tyDDX+Wcx3var0
3iLYR75PiVMJjiGWOOAVF+l4kEmLEDlP9fJA+wJsspmcAMupqL9P+2FnsIIrorTzGNZElQnvzdQd
fd9Ld1SdGjy/dA/HbNhVlXcpB0pnN7r5q+Xh3S5sI8ejnNgPqS5uCg3EsO/HAGpF+0MPg9t0qE/6
EOsHKZWPEyegM3RhQp/Af1DL6a7Wxv7HENb5rhTGtzDPuOQG7ZsiiVdZR8lZJom0lZuxOfaWRIuw
Ef2NFlFREzSJMZsY3DVFRW4P0IDf0sFp1QuILrdmJB/6tHrgxnLpzd2EssNUtFGLbj8o02Wh6gD6
NSux6Z3GGPn/XoXKUdEVOzPmmts36HMJ7UGQujfKxHLTppRlMoidHflaZIuJdKFkxtEf5PJSqkXg
2EIm+9JXtP5UhxAxVyQB56IjzA++dwtxWJaRQNJaEupob9qrccM5o90ZDVWxRdMArmij5u9SXdzm
4I8rY58VCHwYe1ZFfJBYSVmfB5OFOLx0O2dwQD1uQZqO1YabJ7LoNXX/LL/5okf4MNxCNKblUll0
JooujaI/tX6k6Y0p3evZSzezGTg8vn+8s0KED8MtBGRDo01NV2B+lMRbr/PesOLeK7LKFmLeJaF1
//1oZzUrhmTINI4t7UuMfSCmSWHQ8NupNHE567Ls9/cDSGdnyocRFnIOsYZHCWniHym/dBEe9cO4
JQ1y1cB27VHmafNhWoRRMwZ6rIS7AEA5bAQgm93Ks5ydeR+eZTHrVbnRMjnkbQkwIyY1245qfUy7
eCvJ1dOglJA6feNisMqLSFHvw7F9SavwhwBOsfJDzkrGPvyQxRLw+jgTG7RpMMylh6quLgNNvZRL
7z2m4VtS3iZlvG3onPdm9ygQ0r4y/jznv6yJD+Mv1sSUh12l5yixG5IS8yvIrhjUx7tsz0WLCNrZ
pSvZaYfvR521ad8NulgZNPu5g6kicrydtyu23V7ayVt1vyrDXpuxCz1emMaFlgwoDrOLORLZOxiX
5aFibwkuv3+gs/ItrIYUTeUEoSP0ecbyKN6g5xHTSXxX6zffIELFv/5+DOnsfvJhkMWnohoe4HjP
quFUuTXoXsZJ+9NQs1+D0l5O7WBsxC667GDCBhLtEM7Ea/ROgKEG8EcPR7SDCOlpF7FHg2Plt539
oh9+2+KLSqnVmzWN4x3SFBd46VAEzmzUgvYos+ODuqWfBsxkw63CsTb89f3wa69/8Z0rD9eehMhA
NoyfY0k3UJyVDpL9/SjnBayWJWM5SaY3zsSfv7IfD1E8CFm4U19HsncBpuq7Obu82+tOuw01N3+Y
DSfSp+/H/augXy4XC/60JsmkiSvaYj8sEr0rJIMPr23CK/pOZnHVt3e9sitv5+D01iHx7s2THHC2
y2EXXI0OV5PqJwZNklvfa8fpKG4bWFSu7IQkBIhX3/++sxPz4+9bbKYe1OzeyJRo1xFfrb7T9keO
gM/LjnyfW+W2vgj28I/1X4G7Jg/9a+Dw3atZfBJNAhqzarYvkj0wOphLCAdy2B/hguINjjpp2jm2
GcbreCO4lm3sph/k2m8CB6ATwsuxCe3/YN85d7p8fCGLlZrSFBrQTwS7/kgD14U0JWykuzlDODoG
j+Nqfve5A5M7v0SbWlcN2VqsPhEna6VoKWyKCEKleIdJ3coCPzuCKqqqjjG2DLvp89RXg0EpmmrA
U77ljbW/ZWHafj+L5nfy5Ut+GEH+PIJR1pHcF0yicfqphXjcjeW+gXaPVmzlWc5Kpy3VUCSi0hRL
Uhavq+trv9PHHhYX91WgVLIQuPLNmWUDlzrmBoEWMI1Xxcxn3cwIadNlHWtxVVYXbzFohVRVYHlg
swda9k/aM+hwSgjKbLO35ld71pT543iLd9oacRb0AsFNvVzQmxU9u9OhGeL22hYHMRfeo5q8Zx+h
WC29Nq116pXsUAJaRFW7F5oeemlJb1p1oZQ9Q87cff/Jz1SUXHBlHdsehUYU+TSfv7klgupkc0xO
PbfTy8TYV7kGFbo6yCE9uYnkwwpJFaIjkLRq6N2V8c/OuQ/fY7Gx6mlQy6HC7qFX7E8Fnl8jSBRp
sEKQnZKqfbFAN0ylBTJpQciCS3hnF50YXJH08NOgjzs07UrI6FkzV0s3LEUFOeWfix3NMFVTLWbr
2Jy7Lj3dBy4MlGRmsQn+jDfkCN92bnVlkrgV3ks337+QeeJ/WYMfxl7sW4E1CkU3u+1lxl1TPrUV
6p7sBXDBDZX990OdPUxxY1AMkQsLdi6Ld2+EqtEbc64L9LM5x14BH9jMVtmmM8C62hDOdkX1uZ4l
f64o/DjwYtKJYqz7loFh6mxh0HJ4Sxhrqv+BsdvZPfPDEy6+pFLlPpAH7sqsKDCxFDVCsrJpzn/i
ywf7MMTig0Vdq4ftfIEWElow1oM3DEBRa9XduXvzxze22C8lHwk8SS5cLafoRdL6Y5KmrmfEttan
Vxpod28i2Px+fpydioZKfIwhq7poLrauTFKzMfL4Sn1aQpprH+kz7lUkBxHMnyhU1qyFlPOv8t8B
F/MxatREbRWM0qSu3mmG58hxtpW69MoL+62QW69qAwfB145REd6UVXRtKe0PGlYHwVeOaR09mWV3
yDv1GSjtoaTpMPQJneTarmthKwkwvOFAjvX0QyTFJtBQyMGYSizEVX3gZTDh6AA2JjByBXfRj8f3
IpWO37/T849owhbnFCcTbGEZUiNp5JDlnU4IpFWUC9rbGD98P8bZLdX4rzGWyV8Aj2Ygz35zYU7z
DV1ASjMjfmkRBHw/0LkbB4kDumEyQ/CBX0xKTxkzbZDHeRlDJt82+34b7OXV0urvPvRliX0YZ3G3
8NpxQJc1zUZ+op3cSE607X4Z7pyQCcsODu/KxD9fJJgUCKIuWZa2rPajKDMr34BjXv8RbZrUTvlO
pTKnbMGG3ddr+/DZxT0HQ8iaTmWyDLnpewVjgBoroOBQIQlFvmAHb9CIAQGUvXVHZK1ym9XbydVP
2aW2cuDIZzfjf0dfJgiIXpmXpLBgEYLWB5nVHaA5VLDNcKIj7FxJrnfKL/yb4WdxF/2vEn4oQERZ
tlRtvtQtzQO7yLOqtGVnkwT0S2Ok/Oi6DJqoepPkqPbLDqGPBUXUW8vL+Ho2yJyzBLZTCkqW+CVt
pBti1ZSVYNdq3s+UZHEQ7vH9+xVyZiZ9frrF6RCkSqolMgcQVBdHtYk9vK72HYZE+bZ90lbW45mF
8nm0xYIMLL+Vc4nCpXKmLWrvLfqe/e/ZrhA69O3qvP26mX0ebrEu00FURjlj3s6xUDXAlbT3X+kh
bpSj7CTH5t0nW/H7F/r1o30ecrF/NpXEvj672fuBvjXT6A7d8/3/aYilYeGYJoph5gwhJLBx9MEp
E2ttg/kKOX56DGVxC/Fj1Bkkus4eTv+kNSOEBqOJ9sXjKgK38pWUxTEe6UGIdQ4IXF60uGQOWeaq
TfKoI/iXO8uWw+xUlsNFUXe3KLte8hEGWxOWt61kxK6g9e1FFVmH79+xtPYCFkc9wU4FA2nBzhCO
bS06mVnspES71CDAB/pz54sKyzE84QO4keVVU8r5z38+UT6//3mafYC3py4UfTwpSGu5H93AhrF4
N3tojdvxItoER3UNnll73PkbfRhPF4qyjgdWymyCOeGhHaCJcP4GEjjCw/fv9uvxPz+bZuB9aXKz
thavdiRTHr8ekIgQ+iU8+IE71LSd6Ed8P86Zg2MeyJJ0nT3UMvTlQ0WS0U3RX8zJ3I1X0Gtd/1js
aUo48d4/qg6M7TlkggscQkx4V2ubwZmErs+/YLG7WuTs5Q3NfzYgULnD6Ko2fj/XPqb5B2gzMaRM
PMMGMsKifeT628oRDu1xgNe1Fqp9BtD4/FMWW2+tZEUTh9xj5UvY34d6B9RtMnjnSvYLoN9qou7Z
nZBjUwKNNBX5L2L5YUpZakGzVeCiOFiPORTcXMhWPvD5w+vDEItVgjJJi8ho87aNU/8otsEWgwUX
vSR2iHNq7vfT6WsRxAv8MNhyNkkTmsmW5wnr0O19/RIV0c5EYZkIFvFukJFGwfl+yP/mAf8FPxbb
cKamgdoof1Meetc8KnvzEB4Gd/bTL+xopUHxd1P/sul8gFoWG3FM493P5NkcoBScTkMpYU63mopv
Db4pOUz0rIOAaLw2Xf+G4PdAh+wVX/fjIOl2O6RbCN37opcu86yDNaz9LMrwqKGemwzpZCJRTcqc
7UWqTmPk32ix9lYLDY4YljMGwa9M1n9MXbHiCX92r/nwSIu9RpT7yszHJiTXLLwWE+UAxeyGJsS9
hwZj5WOd3bM/jLWYIFM5iJEvEfzh/5DnzApwCsvtjvLvf5A7Ybsy3vkFZnGRQpVsWUsHwjqPzHLI
o9mHnkwtO3bz4Bg//oYdsyuOVe9G72vYz8qISwfCsNPy3usxLBdhUwvvBdk4K8909nvNQJ8pz5GO
S9hVMa1UGWqM7ucwIFzeMLuHRmObTu0kdxoyITu5zJ/Mq7W2//xtvkz9D+MuKkVadoZlWDrYNVQN
CSKs6T2a4rTyeGujLIrDqM5MMU9ml/n0ugM9TPBxbIL/8Q2eferfR1mmrmbNKOSYJgBSeHjbINAe
HAMW3vcfauU7LVHqSPVKQwxUQCUREVb/kIRczNDo1CuXv7VxFltS4oVdCR8i3plZhQtTDU06s82+
OTTq/fdPdP5uoug611wN9+hloGcZ92qXNX/d+FEEEW5THcud6TTu5Oal4+PSsHpEnjFwn7/Vv2PO
j//hjDTD0fBMkTH/MaaXNSfYGjZiB/p0+Za6pD2tWXGfAY8/j7koBKSSkPtCA/BHi92OsP9oMrxy
eDqWHR78mxhruFs0y+QslL++f8Xnp/+/T7tYZA1udUUiFkwaHBWUyNghv73yTG1lAZw/NT+81cUy
gw/X5kHJJjJscetzkuvsb9+GKovKgCbOuHZMn935/x3wbw/jw2fsxUqsi4xLNKzy3bxrBY52V9Ij
Ep1uR4LRWrV+djxV0WTuQJKiLlefGCepWcesCum6dYuDAs9Gu2qfcSQF3YJYuHYZmlfZl93xw3iL
VVijCBWVifSWf8K8pP08Wcbf6lbe16dV1+KveA8T9MNo89N/eJu52nhsYXOeT3hIu4sOoXpi7QV0
OqZs2omKNPB3JK8xJ9aecT77PozaaVOiih2Tptmau7kfK1xNVwRpzbD/Vl75gvMM/O6FLkoFE/mp
lmYGmN3OO85RNXOgu7xKbjnjc/v5VS72F18tTbXy0jlNFvLcofA2koNrICpjFHibYIsHzCXSwgeY
8Q6H6mu6tY7yZjyl182tv+oMPe8s3z31YudJWyGKGsEE/VGwD0NVq5u/H4+DvP1+mzl/1fkwgRb7
jDbm1ujRJdzORUR6F+913UYskFyT9XdocQA9Za/Qne3vh5XXZtBi20l9Xxm9lGFLNzvUV3ik1Hb6
WL7ml4JdkxDU2eVBeYzvNcgn15odudbh//obltB64rVGTid0zq/U/9CAucFE7BK5prdXDxg4Mcsi
PqwBA6IWN+XJ+5ns1sBp+SyWAAlAl3HQlHBS/7ySMl0Ug7hicpuvz5j6S4kt2ihxr5En7ElLyIAX
Nchj07hRt/E2re3+ZK58izPry1L4ATMVQZO+du9xAcMspwp3uibaCvoMC6q5AuMB1SCCVv3oiWDJ
+crEO3O+WXBvpJkzQIbyErANkwgRgIG1O3ob5KXPdGgdC9vQ7+fZuePt0zCLnWrq81DzSmpVBP76
kZahS9I3jPUDe9XJv1cO/5vxZPh/okHe1ZeWUKZaHr4Bfz352z9I8N3pSX0IHzRbfwpX94gzPV/J
IoH6/4+2nMGWORhDaFESqTsJx4PbAJ9gTMiDe3DbU/8clVeIXZ31iC1pdeTFZbuNpSKtJo+QreSP
h3q6F607ssYRwY/tFi9POykU24rbTSs8pZ5/aTS0rxrfQh0Fm30qXv1iuldCbRMINaBsJWFy6L+A
B1+U1nDyMyR02HVLsoCHbEqsNeK4mPgcv5sc0RJsWSztDpuU1NJ2ugA9XvKPmUKO/FAeSxzoVDNw
CrRgkUngovxcYGAp6b+klDDGSbkTFAMjL+2+E73DxOSuJtVVjdAJikvPxB1v/A1z1faQEUx1jXuT
YkM02WEDft2H8k4ehm2k9zB30EXpt8rYvYXS29QUf3wz2NT4QrDckaw2jppirovrTeeRi91epH12
xAPMSSzyyfG1GrW9gBNghEc0NgBeiyOKbG3yCUdkAy1uPD711l2LN5+Vn+oBS1QjvsuK92z03MRC
oB/bs3tVjJXtgE2F5xuubHa7JhoOUCwOAr6DKo4jSfCjkq7r/jUrELUJ9c/ZA7kZ0CdiCrJZmf5f
cR9ZYytRLNkyDVlZMvoETywnsGADkOmfDkmHdu99NtQZ3PSA28UcIy3dNL9Ra0aPycpq/7qnMDqE
bXBMRHUApp83U08XWiPMEBEmaWcLFc6DNL/yX98/49d7/TyILim6acqauUy0q8bGzNpMsqA44f1c
57/Gunv6fogz16t5DJhGsqnpcyfx84MUSW4msVpmO+u+uyivMM9ziye8Hw/xW7Pzr9dav2d4Q5/H
W5Q+8Vg2SZcO1tYwRWObRUxDpHA45PVIl4K+xNcjl49mOEUO0i8f33+k3N8/8zzE53qHn2BahIkg
TuVIWH47SUpyuRDNrYKOXUVriXNjQ89S3n8/zpkTQdZFchIsnQsBvKJFYTVBbkUnrJnb/nbGdjOQ
0OSpcKF7uOtxG2cmiy4Ch8AOYA9VzcU2mVY1XmpyOYtMMTbC0yXB4jVdozideXdwvUzZAjhWJObk
5+lSJ1UnmLlubKO48e2+YtWrolw5XYzZRaMizIjqW+wj71o/x6q1w0eJQES6iFFUo3HFBjJvs3fD
CDAnkFEzff/Gz70DCa6tpKmqon/JimmjMgoUpbewZjrl0j2JUytT52upLOsfB1iUsEnQthgHgxQV
8P03Q2UR/JeEx2AUbxOreTfkNaD0DA/w87krf37heYvhkRaEpGZafr3BiXNXWR4abCy3S+Vp9hGo
xVk/pToD9kpjLaGnbJAuHRsxdAPaOJP+albDbgqS0zDWa1XlmfX8+fcpn3+fWsaBHMq0jpPDfGXi
3xt8SbbVqrLk68xjIMVQZ9IIH3jJrZC8kMD7htZbV9+G/dOAmDLAUiVqH76fQ+faUxYMGzycdAKH
vrAqFGrnzku5Dhn3JS3wP+0VGj83tqfb8BK1IoxtDOTvu516IV6sL+OvxxqP+e/oS1ZFJUca7sPc
d82occZEdjBRg7aetrcKUlO9aNyVxz1zLfg04GLf6EMFpVj4987r75HPXWJIc8x+kfnRnHRH2yl2
uW1284PKuAFvvLvVJuc8RT7vx58feTHFq1aqDS+BNYNH062UDkff67Zx5r3ocfpsqhqmG8ZzVWb3
RmhyaVJdHw2mmShr+NTa71hMZcHHhKlHXPiXLlTelYkbbS3ybrKrUbaT22S3VkScOyC0eSvlrDPh
fy8PXwxt5cnoIUJhWAxzbN8CbPY3mB4Lu8YO3DVS8bmi5eNwi7NX8XIMiTEb2GEiX5DwJyVUtGvx
bmuDLA49Q4rU3PcHbdtkkK5MzHda6BzR7++n7Zl9R/706hY7sZFhhyTMIa2px5UZ/7Fr2RgEonus
Q16mJ62sctT/qOS7YPI2+aDa3/+AM0fNp/EXRQTiWbkcU6yb0y76OZmZoxbe7fdDrLzJJaGkKPCZ
tLQcI/EShrV+MwY/fWOluXgG6v70HpeMElWs1M4LCqAuWwBHbA7KHqwblLR9Vrfptj8ZK+ln84v5
tNpndFTjIk7xjuDRXEzCZEwlU4+w9ogIWssQkCk761jt1ugrX+GOxTiLedh1qlENaWlslfvBwUHL
xbmbWx0eV05AFLnlyve9o9jTe3Jp7cqX/6CL8KVYWPyCxRQtogrTnKQ1eK3mrv1Z3ahuaXsOSm1X
sceD8WduiP8Hue9nx9Xp7huUQZDUFlOzj3Deg/tI8BoXPzd149syPuXZL8Gdkwl1iBVE7sQPXUuD
l6C5NbDr6642P/e/4y+PsFTCsnfIsLiMDulVth1OpWPsZkKHuFkHL78e14vRFueXhD92bs12kuOR
HEns1E/CNdb37sw6KJ97Z/qBvdycF+vf1/fr9IOvCqp5fFNFQKhwD8Xz63MBlI+SKAyhqW8njIKe
6aqf/JN4CTMIXpB5H95gkX80fqTXa3j8l91hMe5idkml6QtaNelbC3cbA1eUpFfcUF4Ten+FTxfj
LGZTkap+7YehgRcqGdQ6nCdcYupdeZwZ+OQhnXYtGhgsD1HZ3wabAhxzbUadndD/9Yot8f+R9l3N
cSNLs78IEfDmFX6GY8ghKZF6QcjCe49f/2VT56wwPbjTOnsfVrERilBNo7ury2Rlks7Eqgcwx/2i
gL1fdcsKWgoB0DggConSY5KJZiemLJdI4o0bD7UyR50oaJPKEY8mDzzHCGSQ9BA9Gw5B8XYXaK/6
9538bQL+8X01FYArVRAwKXi9uKwFkXRQYnGRmIDdds5mQm1qA0KjQoogAI28Xu6lqPsVIaDnphQz
NW0MCp8ERZfeSHb3f85NlE39Gso7z6WMikeDtYPM5az2KBvVBzD5mV1R2Pct3TyglCXq3oR5yY2g
qtHdUAdQqAldVXq9b0EiV+B2I/98WuqKDCLHpWC2gomvwc9xz+9Fq3HLT6EvQffACjzpAFpxB6PF
Tmd2vwwPiFcNCFT1DF7tpx6PA3fkz5oF3T8XlGE2e6Dlo9Rw7xdSl6sUSjWdogCU1xZ3BrmYqe7n
T9pbt1tcwYZC3VfSswQgbg9CKKhAN18nPB6RPzjzYTqVZ9Zh3PQpQIZpiiShakFjw0JVSYy+C/Fm
8hDoumTc8zAy0iuyopsVr0yQY7G6y11YC5LSRbrL77tdvEdeC41V9rXafv5XdqhrBd2dAGPA0Kwr
Kq60lAzIAcJOkwgjpkR0J+ZLp1VQqE+M41Q+J2qAIVQwhYNUKMsnFwBwR6mDpyXPTnrfe6GQgt89
x1RJxKpGsT4IdeNCcGSmVYxvzgOclO47X9hHPu+zmsW3KDJy31Dpw5CpDjQUDUvKkTRVALOjTOwI
bvKOm32RH/Mn6GsltgsSM8xCm7IpvxFUVP+Q7VW/3OHRPKun0g3PifUQ7erP9y/o9nH75yfRuKUQ
Ig/CqGuq24gitLMxSwmfJ4CZ974Z1tI1yqFPHNjya+LQ04wD0VwEwbG22tV8u4fowfdYVLBuGWqf
cXni5HAf960FrNxhKarPUJR0y5h/kQf1MowgWxNjO4QQI3RWnKCODikImbQJaXGYHAbo3M2taIbt
5EpB8tSK7UXUO6cp9P81M8Beoq6I8QNgzMBaQB3uoge5Z69GmhuHxyzh3T6Jwdv/8/5nE2/yYcoK
dTJrEdSughZiXnHXHEJ/PFXPAeZtIeO5g86alb6MLqI61EJCW/RDtKqDS82oN96OdlG/gXolFHA8
QqaBQyyLbiUoRTETflTc9MIhBAHO4iD59REoElveQ1GxfDWcEfK0GlT90AHrnPgR97k9CE4I3qQz
qHR3rDRj6wivd4J6YpYOg7ryAjeT4WEO+2MDSZ4FGpSMrdgKSdZmqHei6cAe1LQwI4BKaUYcVrmT
30toZJlQRnoK9yDz+0grGnRtxc/pZ97PrOXH/V9xm3N/bAZaEYoIkhpMYV/7blECxZMxIhRMdoqr
PET293SHKH/P+qibGYSAwcH/GqIeCWVWc8GYMpI5jYDZZxjcAqPsHjyVbuiWjDO2FV2ujVGXaUmy
OG0rBCJdu5tixU5CeZ8sOqhHoVwTiM79j7iZr6zNUbeqbQqQ7qvw962DlgBWhpv1hRxkCNSZghW8
jbvUTiYIO2N012WF0luvzdo6dZ+WqK+LQYJ12UMY5Mde56BYy8y+N6PatR3qXmRSv0Rxm2qAzo/O
8iKYiw82O6Sf/SN4EJmTweSj0VHF2hx1PzRjrGVtxrJyyAbmGv8rlpRPUEt6EJaIhUjavvL/HE6d
ykZyrdN4ufhwSeA629XgojNDpHutPdtoT2NA4+Ev2uDkyN9ZId3eKbVelTQxQWh25kAXYk0YFQAh
/wuc3AsRnDixYyjWNaQHeeN6nFJwJ5EWK29B9whcCx7olwEdMftzDLjK/avBOjQ65V/iHuqjNYc1
8ntAovjhABECT/LSADJHpvSJg5STy/I1/49X7s92Ur5GyJZQFxO8pVljq7+wxGOBy6HuG4iBu/oO
xBKW7ErwPdVeAq+B2e6GU+6yIm/W9lJOaASb5Yx3TnNHUi0Fql+GIOD9z3tLuHLtvunKW1cMC9+h
d+/WvwJPduIvhpu4YAmPJMAIrPYpwZAhh0RXN8fBnF+61+YpuRhPAL362ohtN4CPNrOn3r//uxh3
V6dcUg3MtNRXEAeOeFduziKSWwGajJz6P8+lU+unfJIsFLEGrTvNrdT4CHapAkKx+s9qLr7lOWeX
Qclw9Zv558or0YU4o+YAqSnwsgjfw4tgp3jMMO0IaKG671zlrbOrXfmJe0O2r/6CGKdrOMFzOZj5
Lu+cdFfuwpf0BSSMnyRLek1OgADaHbv+QIJf2rEAHUUwDCAkFT4SqVVCNnFKmebRAPWVPSH0Cnbx
gfMgzA0sD+vx2fKcKrBngEygVCbQE2aZ1vThUmLsKkEtKYbeIyFWHaZ4d/9AiWQj6SWt7VBXem7q
ga+aKHAhAVWayY8WwSJBWpYOH1miJRyaw2TjAgDpAMVBb96B61g4zW7dA2X5NyXZzSIa6ATR4kF/
SgdkBb949ZF1PeKXeQHwDez0oExOd9G7dv49iwIVoO/RZT6oh+JTuZMs3ccsof8XT/LGV8FoH8gg
fnOd0UmDsZRTYMwYIyLT8GSkuH9tzmRYGw7davZADZuxC4mCx3/j19HS1DGmjRIpf0MIIWUgHhYj
RK/kHVlsYEyeAOA3SX4Zu9DOYTi6rXdLljGEj4EB8NPc8AukQZGJEDvHO/IUn/CVj1DjhmKACXpi
m7NZMyobIdWVNcqtzIMqD4JY/DekImwG/Y5nsxls3J4rO9QZ0iI+UbUWcYfsVS+DCNiMSRrTss1/
7yCydyIZWPWT1TPcCvrXZj/i2dXR5ZZYn9UA/Rp+H+z7Y+crHm9Px78IcTaSnCtLVJoegf0WYH1s
G8EHtxfSG5LNxaofZZ/dJdkqvV1ZI79mta4K6El5UTv4PYByBZTbEvsFAjItmOTN4TMoP0GFlliB
r3kKGKVCu36AuhMkMS/hZ/0oPP4ADwcE+e57ro1U5Oo3UQEQB6Fxbh5QoynKd9LWrLQjbjTw9YuT
9z/u29qIOK5sUU4SHNq9osS4lJAa6sEqLk/f7xu4xXuLQKX+uYZ0d1st0zGZoo+T056kzxA11/zy
A1SPlLw1G6/7OfssZ8P6hFR6NQpdyaeigUy5REFJivhvAcQUIPcu2zFkHAItYtRiNtzq1Sqp8GWR
enlsuTFwJ66zMZFhj5wAmaf3uskc2QAlL2P0aqvhBIMoXQoS+H3xmF4fXGOIJhWoCDR+fNVbbPk1
e5tcjDA7H+ibGYCFxYHMHTtU/hhRo95VsMihIEfKTpBCozxQiV5br+bY0AlJK1j/4cshOYYRpfih
AFde+zQ8ogPnSj6ZeqwxFlt6BigOoam9G89FambO/AwIKQkvQCXpQYH0QQSEhhXSb+UR699Jf6G4
LLNaiND6hSCho37qUSmSzfogu50l+gYzb9k8AX8+i0H5LT7leKXv8Vm4dgYnfdbznqHq4NHs4mML
CvTYKB3QhKQMZ7H9zK3sUh5sLvUoSBukS8u5nU0SvEUok5SSBcpIbD/rZn3c1zvbfxO+hVo0NC1y
FNnD3D54SUQn34MeUXMmpEpw1jtQo3tQIIIUD+agRx9iY++9FTgT6wqQld37JZTvyqBoq/Zd+Z/q
gp07k6+dCDtK7VZHVn1o+8KtvjOVmwH9HIxRiuMExAwKb9UjZiasHMD+yYHwuzOjtwzKQYsF8N/I
i65OMeXJ+laNAh584m4FhkhrVCASAMVfYLBid4LSAsNZb6QBV9YoNwZksVwnBpJDPG6u6NTe/Jjv
BAcgaps1BbIVDV/ZoiKmAgqkOafiwsherZrgbdxjMAPpWPDEO8pDYmPI088PBgQI0HkLLeE4vUKQ
UtsxlrwZUK32lXJnRrMAKzpiX+WnYkcCYuGzvuvfdJzexsLMtsuOOm75S8ib+I9NeNFr511A5ycx
BCydhMLNI3HZEq6M/PAXtu7fEnCMXtsCDVsvGy38A+C5xD2DjBAjVghoCmd+YNEo33JqkJWBzgud
cV7SVYU6QHpShJxOSnCQD0WyC/7g7yJSrMAunpcH4wKNudhcSDSn+pAjsCWzBSw/emUdrk3nr2C8
7oNhhL+ZFxbisUXbAr5BfSXE9Bz4cfAjUjQsNN3qH9kRx6YfBkIfsFTQXeFhpr5zqPLFGCnY0xZD
n92j9m14wBgmZrq0Em6B6YbJEaGd39oc5fbbVBmNosa2aucAU619dkownAz9Jgzi834K5Vg4X4Tn
1uBCa/iZaX/ruVvbp4JUpQ7rqcpgn99PgFJl9uQrfnKO3srjsMtsMtOLrQ4PBAYMSfFH8mPEC+9X
J1QveJPlJjevFCIS0rUGGRh6nNfHXJ4mOYDSLDnmgtu8x/vGLw/cnsQbFhPuvOUmkUFj4ATVViDt
qVMudTwYnkaUdN5AzHUAuMk/DBaoTXxWVWzLOWmCoWBsAMPESJ2vV9WpQZ+nYq26oQYBnCU5aKHy
VZZDBhrvFl+Oa7u2Qz2lUy3lFYAYqiuCFpt3CjvYZXDBokNoechEYGVqEONxen98Et4ZHnjLQ62N
Uy9rAiy9HEjAMMleegGayIbQrTs5jVns2fkl64tS76kAhka+1lAVygFWavVPQraXVQavyab3Wa+I
Oh+RLFd80QJy0jrad8lFbOaDuvpY7mbQ30R7VnZOzjbtC9bmqJc0mtG35seKfECCHiaPCedh+ttn
bBQ5bffsUHesacMcepNdgFATMn9e7wUQVTO1U4tua+ZkP1lcVOJW8LNamEq9kzmXLCIEiCFWvJef
BJd7g1xbTmjw3MHkfqaHCmpvVrirD0Tn4KNWuW8f+AdtNz6wqpasK6JS/n3BlS+zqYCykql7IgxD
IxlJTgot0gdoMoaO5qBJ8cgPVvwWDXb4rF4Yn59xdFXK5U+gVAXEsA5c3gOmM3lsTQIkHczxe/72
MW3hERd73+hWfWC9A5QDqo0gAwVuH7gNCKIi8DMUhmHfN8FaFuV7+jDqtL7AsnoF7N3Q5/xVlAmU
uSCpfN/QZgi/XgzlaICGnWOVgM2gN+dmApIl4Pp8MFFY8tsI8lEMfT8OP0cm0xjjfqqUz0mrsuV0
EXYHt0PDjhTPyHA1636y9oryOvpQ5nqkwwynpOcSoxtLYXiMT8iyQbkasVA0pa6B6u2tGbSNnFl/
meDbJI8A0nj4NpYPuIWmXz9NNGKpVue5MkDT4qrHHh2r3Bnlk+G09uQYIEtwOVt6xxDD/WWSL3XH
0dGQJH5B7V4uGgi8laJuA0UF8tQsBXdHtvAQpOS9esiZCeZWRLU6nTQ+qeTjHDqZ2D7EFHZ5EhGq
l8ffz2F+ABmeYIUWj9pjCW4AlmdnPMEa5VpyvpDVRiTv/5MKAFoN2Y/5HJwhy24Hp38XPokGdg0M
+ph3oQ7qIIqJ0eVothaHwBu9xCWsn6pZXNiNra3GLhFU+McWdWDDXgzAHIJKIAFaaD7/M6xcfrS+
g6Lc1t30nKEABSIAW9jh1fhcOP8639MwKokxZQwl3kz48EoozXORo7uMaQfj2wdBC9oD6rfR/Fdt
j7Utytmgt5NyXIAGQXHQ3mSImyjAgwO2jBkyD9KQDNjMZtwNvKBGyCRwK+hyUKNpUsOVA2KPI4FJ
5/vmG4B1h2zPTmU3H4qVKeqhmPtu1lBPDaDI+qzN32ses+hx4t6/+pshx8oI9Ua0QjHnnFLhmR9F
L6u1nyUXc1aOEUEIoOZf7xvb9DMrY/ReFV2gjiq86djJX6cqeuSlxOG50o1K4ywpSmTft7f5EK3s
0RcvLTttIFBo2Wt2uUOY89sdm9lmMxeG0I0IwXVVwuA6FStlepXriNzIgxcFJgl/UxSkFdJ7A+6H
2VHefJRW5ijvFUFyMxBLJBBiGthc8yMFE939D7fZ/1qviIqDIM4WgbCUmFDbfaqC5JYTcnAxL4Jf
FOgVpQl/EQtjj+HnI1/mrGGEzbcBg/mEKdXAJaM2rlbBUS92aM8XOQiJFv37MkzQzjZS5YkzqsHu
Zf5igLR1DsQImu+xnyvt98jov+aga/KySQG5verVsnGauHwCtSlLWmk7VAf/OEbqIQoMzsPrTDVU
+HiCjBXKo3tMrCKDBLoBGy2Zy5vktgizJj8+ckCM7om8UW5DsTZ7nZzyL7hNb7lCSMiw+i3UtQrz
puOaYf7dQlRcw50O3ABKAwTLVrlbPoFqpnn6i1GvrZrM2i61SzmvL1PetZob7apdDhLbyuk+ESwB
qyxwSxNHrZB61cQyb+oYYDfk66MDKM8+9HMn3g9g74Ga8SW6ADDiBSc2Omvzqq0+LZUC4mj2Y49e
uzuJYMhNcqvUnhhXbfus/3OSPq7iqiULcQ9u4GK0ZEnfBgSubi+fWtWCrsues2TbOC6O8gowUvIY
8+bIar5uP2h/Vvjx9yvzygDdp7EOMOm0L0DetjwIJwKNEI5sGCZrpZTfmtFSqHkRtzrWFEfTnub2
ZxTmkK7dc5OILzuxyjyb781qbZQXmyMhMRRyQAd3zsxgj74dGt4DxLPNys9MHpQUUCptjtmedWIZ
5+Yjyl99VQHrHJcS7iGvZn/gNEcXO8bjttmZWl2/j070ykYTR4s4VyNpTOYnsNc7oS+/xk58TPcG
cAS/h/EG8POGb5Culh4hF22grf8XyGWGI/hwUKtfEoVIG2KwfbmxcZIA0qgr1c70L2kKtABGuXKw
tks9CIc68/7d2fTCOq/Ihqyq4AGh64VZKELoSMQGy9506B3Fjj9BRI3H+OdspRdCVW444S7Yhbvy
oOwJriJ4Fn4Br4qCOEula2vL17+F/P3qI8j8yJfKmOquhjm9KXgEsyVruVsXaG2CenQCHlVwLcUF
+k3tGDvd584sQKOXOtO3qgMgl1CEoigDH6xfUhf1kZO2S4CvgvjSmVWG20xV1z+HenfEZRTSnsfP
4fcasu8d6WFBEHwveOWuQ1U+Zpbht0LitUXqxUHfKmikvkEXYEqtnIv3etIc+wjUV/cP1mbpZG2I
enCyNtC0nsdmEt1EgLdeCNxgscF8hAKxLCK6kzFjhT4os43PWiL14mjTUuCs4y6RPW4eFd7MvRh4
AuwhlCIkJ3L6b8xcfMtREjYGCRPMhFiKCmAxdlBi3hVvEIfBKK+31KfSJ/WOFGCG4jOwqdEMun8y
DMhcL3H6dO0BIDkduDUyuk0nx8Cmcmmaz9AJU+dHY3wKMvCY9WdgMcDhG/tiEJqaPn+T49KV0y/V
6DN2ets+sB1gghIkIKKvr60Q9zKXclg6RiUBENQejJN4xkQCWM1nn9Uv3KyUfwww/ccadWVUcEoD
8SxpqKqODrjXLAhq45U3oXLuxHbP5C/ddEpkYOo/9qgLA3nOvElyFauDzD0nv4/Gy/3vt9kBXa+I
uilCrya9UGBF5BWaT1yMwHN6wO4ZDncM/OiCP8/9rthDDRx0sAiAAUUpG/NflYvXP4S6OMJspLoA
Mr+POCr4FP0gcp4dOL2gzQYkmY3WmMFWLCQbdnt8//nANF1FW1XaVNS4rqJiQn/ZFQxPwqj2GcS7
LmTpZlAvpsQ8fDGrVLj5GvzZW5rEIqrB2RT3WDCXHqZp8UsBugb1Re54E7maNUkGI57a9BIrg+Qq
rV64qW5qTP3BYDU9GyEocviACM8feHEGeTML6bMFaP497Pf77EpU9Gb0EjfG4BcD5KuzJzSSrOLZ
eOhis9uVT8O33uW82ZWc0Z4Psq+/QZR+t1gE7Rq7+efQZSFeWXdXoh74ulPjdCTfm8xntafppT1q
F8nDYDLaBMD0Mktbm5dXhO6SrIBe+QY5noR83Wmt8vtEF+9kKrp5wPw73oLmKXX/grF1c4dXFqkl
agvQ+z3Y8N2SQKtyJ7E5q8pN4zQey6PkI3YOzUnBU6C7+XPn5c/QSv4275WXxi59Y8f6Aptv4ern
UL6Zl3utDeUEnHWpbgbjLkt8qPox3vrtIHJlhfLJXd3LJd/qiF6jaTA1bamcfOxfOLk+QT/wrZC7
xR2KCjTsgifM2lPBA3ilI6TOxtoc+tIMZSA79G7fJkLlL4rm5WMHshFDG475KIHjtZCdXEn8KNaf
yz4AkVn+dt8Lb3qh1RIoN8+pUxxGMU6KOGJKaZrtoXlu+s6WFlZfkGWJcveTvgwS+i4AEBu8LfSx
mYznps2s7N9QJYBy78/pp/z5IkfSnIxYExrL9rBo0Il8v//V7p92kYYlxVWgB02G4xVo0mGc3FRV
/Cr3MsgN8S2DZHs7ogSPHuaWwZ6JWOPaeUo1aKgaDlcrlV5S9SUVXPDCm3W01+bcN3CvZAkyYJiZ
mUa4b3AidJ3DheI5EF91iISPDF++7c1Wv4dy5rFWTQtf4/dMU+6rCeAW8UOtK+bCfU0Epw9ms+nO
c/2CukNunNVyse9//M2iKWby//kglHvXplCN9BY/gPd41HNQ5zu2ruKRp5qtLLx1bA1MKIqCLPCA
llAXpK9LPtNixEGcOEj+EPYOkWIKO7Axx6gZMlzKluNeW6MuSS6kmRAMJCaS28jmi7634tn4N62I
tRXqgoAQReTCBjlKV2MSnD8SZ70MGO3R/b8g7SDngQ50VtboiQglmLiRk3Adkx1kQ5/0HUHXodQY
mcrnCbCEHHpsNY+tyywUG6xqj5PNOjJbF9bQEMviP0xv0TycmYwZF6HGbyCzEuqnBLCr9InknMuH
nEIKiQMyzsP9uH9Ut2g1MEL0xy71QkQZn8+Z2sLpWe0HEgLgup1RYi4/dJpv8YFQW/Xn7CL62Wv9
CJQ3E/+2eV2RmYFZFRxi5Jdcu4+g1CtxUVCIBEngiST8ka0583mBJoD4AD421uEit+9mu1f2qCMM
8Edk1BLKgh+QZ0swC5ecL6hrO5LTHFuGPfLP3TNHneVoQrW/mTU8YEJl11xrj6lkpmpsDgukiwh0
qVGd+7u6VTb/mJaCWJEhKPDJ1590hlG5FEj5AoxhQHs9EpEk1ea+YDLRjYFlJN0bMFYz7G44hyuz
1GHqZjD1GRyWGsqKIwQjWKwZJeUtCwSoB5YMmZDBUJ51GfohUUhPL54xwZOFVjEx1kA+DbVdCLz/
WCC/YJUJ6JqRJwlofNxBWuzRAE45TZcvqVoxVrL1SChos/KKjndCvWF1a7MedT+FM9w00nzAp0dT
K6OzzEWTqQytXUOh2ky15sC3oiPOI4i+xdDS+9C6f1Y2ng+CSRR4wwB73w1dlZEJsdzVhuH2AKVj
pPixwpdNc/CQKIynY6seD1MQ/sGJRCvxgxtk9WkrsLbw7TgraKqAqwkw08DHPA169uwG81ZbBfoH
sipjbdA016lLnmrDEEkCF3uQ3pEbq3RUD82VVzkxEWUPfvQ5OFeXYq+6JKdiYZa3APFX1qk7zwdL
XKIiY7jqU7QTcydXwVKYoTzfuvp5cQCQArdAEKHqFVvRCVR3YPfoGCHgxkGGSxWQXSHWxM5SUVkQ
iyXPxSGkJjHWxqWXbgan5TTY94/P1jFWMTqkYUcxu4Rdvb4vZalzWtPi/EAJY09YTEgWp/zl3O3m
mlbGqMuZzcDqJghD3QyjX0Atm8OACfZhYJzUDS9ztSbyM1YHFX4nSsJBwEEF/bJaZ3Y4frr/2TYs
QCqe0HqT8ynTWAs0xboy1hGn8TgaIcbwQVbF2BlyxihHdmWC+lbLHCwGXwMeS6CkrTf4BBfHHkNm
rYT6VqMqL42YiYorj+BKzH4qeNHuf6uPasi9lVDPiszPQ9MMkNSE8v2hbkZMmklT85hnbQVaPW75
ZSjcpYnlxY5ryGzlswqVw7GFLMJQOUYJdZA0F77wYf1YdMaPPk9+likkFRTjoZUw31VBMVHSvUio
MQ8a5VCL4ObXQuC+pPMwmU0DBYVS8ZS6f4uT9pdSKO9aKMeM3dq6RxoUVDFNrRqCIdCYsXEcB7WR
ezLNbXzvXnDmnNgyQGVqfIocVri5EW1C+UMEYz6K4rfxQVJHYwld88Tj0spJW93kkwun4Iv+qnWN
8cBsxD9XtqjdyzBKDeQpbBWp6M4KKvChao/aa1Ge9RhasBWzmrXhJYC+43k8n9ByQInp+voaacpN
Ot/G+JRcZmE+X99HVmkRrJbwBG3xGBrmjcfqi25bVaE/gFlNMh1/bTXgirlT4HG9rHrP08dp/Mqx
mLW3onUNyTz0IxABibpMvytinEp6IcXe4Eqg7szBzG8Wiz2FAG8OIN8Fk2eMwZjIXwxMemEyMj5x
76zDs3XjVz9CoaDcWWWkckF+hAZ+ywZoKoUPvftXfiuAXS9UoT/mgoZg0PCxlxw4EHBhLCXeY4rM
IZJ9w17DxHrucjvWyrZSkSuzJFNcOf4xzuOa17E09ThjGDae0WYNbOlIlNN5tHrZPbGN/vKVRer5
5AElrNMqwEJ3sS+gzRlDOwvUKXvWrdi6hutdo56DrJtlIZ3JF9V3XHOU+T2nfhmlS4fVxSzmdbI9
tMdeG6NuYFJJUQK3gyMC6l50gqzIrXwJ0dbM5EHcdJxrW5R/GbhEiOPQiL0anRev+oFU5wzMq2Q2
GpKdymsGh3E4WReASliFdJFaQ8JNT5DEvQ2HjwXauh3uIH7yl0CoLe9C5vB4WQZVGxS/rk9mwUGV
oZMqIhzOg/IEAp29yeUm5HHaAk02HXUJsJv1dluy9nL74PyxTEXSgZaUBV9/WM5TX1fRuwVjv5N6
xlf0gLLIkr/XOzIAru3Y0cUWuxocuKwSphPMgt14VUGIa4iLJ5CpCn3um2oB7B9xFvSTOAviDYfa
nXp7eg1y89d0yonLYz3MW+tf/wLKJ3DS0hdKHxNt8QmS7amjjk+kr0kaMoTrtNgTYv/mTa0hqcA4
aVv3aG2b8g6NMIhlmSgg2DmoeMMkPwB/1WJNnzqPOVKxuU7kS6g/CYom0BWoStN7I1OixBO+50QK
hayVDJkSTLeMqrHTt7YInnPUof6GUmcrO4QYiAItOTKKt0FGkHdKrWGtZKcJGSHGYQgUAZNjrEr/
FpMF+JEAaoUciGzwH3qOKz8/JdncFxL8U+NCawrgqdjJj+Hxe3CWHIw3uv9CqoFU+1cWqVsUtQuA
n6B39gauM8dMM5NJtodWYQRbW25ibYYKEMZujiNhwmVFsn2QxmAncequbXNGyZ9hhm4NF0sdGW2E
vRKEX4VwKfQK2myMGIB4NPoNWS2F7gFrXQdpyRH6uXoB9rR4tOrJH6SdtoAMvmRVQbZcuqxj2hei
xBAUpPMxXmkaUQDqxgsM5dyE9TdxADvM/du8mcesjZAfsTp13FCLTTZgRbOgQ2R1KiczlkcPBM2g
kBJa4J1U/qB1y44rGr8NOaeqJbvrtJdBqyGMU3a+LuUvWcM/50SBaVZ2gGx/Gzv1iziGr3OnSpaW
F2cATn1NBVRNG8GovnhllkOLUX7Su+QBTBrHMM2/gXhod391myGbbIgE2cyrsiDRfnIusgjj20R4
YrCj94GDAp6lhSbm+16XDDP4oh8WoJMHu33YMo799qddGacc5cgFYxME4MIiSNPsvf0q2PFeCM3w
aTyKjoFpw+ZReuh84yl9HJ8x1JCbFQiWCM1DYqUmHo4d/t9L9srj/c+ydVMUGTP04KYmRS/qqyjD
BJXwLoqBlxBMRb7IwOjpTO28rbtCzq4maagmQEL9+mTxMT8sZVbinTBM6BTDncmjWdvJKUXJMEEL
o7WBlbSWGmMWTArSzZ1XFE1D25c3JEGjfJuhB+WyjJBljg7a8wS16xP05F8VRCffVJvQxUSNlTnV
cWL1tzc/7sow5e3UrqnkJBjhVAuoG82HWv65lJf7G7gZX65WR9OD8lMTNmrdph7vVTsDfHqV3+Nr
/h7KZ8ECmNaoxCfPFCNp0Nv2pkLpoACZW0BVvWpB+TpGul3Fld/2ki2Eug9s4IUH8SESpZnhqba8
4XrJ1KEd5EapuRq3aSgCa2hSc8ql/08T1IXl5DHolXYJ3HT4OmUvDcfCrG7mcutFUN5WDmO+LbLm
d9wmYtQYYsxEw4OkkMCYPDPhfptfTQWTE8BJ6LvQeXE8j9K4JCMRf2p/RY9gdgWqRH7kzzMGxCCm
waRVJsebfiEVVUfLF+GxDs97fevHLErSukBdDHCMV638wouVWUIcRRQmxG8LqlqlySMyZlyI7XX+
MUttnSYvRiWPUGpSzsUOWH6ntNKjuOtdiFyYOji5xct9iyyD1E6W+gDqZl1IkOF9i8YfSs5IcVj/
PnEzq3eZF4M+jeYpcKtqF/BASOTMoSOyFfe2ikpS61btMnAcod779JFEAMZO5qgIy2/oMqcyN/3i
6mBQzwFXxKqI0mYAOFd3EA6qlX7RdzF4ISFM/bWywNH4ygqpN18gRLioZ2u6wivUN5wwUB/2mZ54
ede/xHnvjbFgGUb6KLbirstF+/6R2AJoQ2sKHQdNATMMSFmv94xrokWFsl7qBa+qhyEltz2itzO6
oFtdUPoiSEyBEeFsHhMDwQ3k9TR8Xeqryv0o5rmmwGXxVpuiNV7NjOEwcgpuTsnKArUoiBq0YcPn
sReK0tehmn4NU3dRSpD5agqrA7GRWSPLknmSVWPbbnh1DHUxmryAeByyPQUT9E9kuOsDFeeo58oP
ndyKMFmCe8152Z57lN4ZW3h7J8gPgAQkANIQ3qV7uWk6K/XUVvAj4I119T0hoRB3BrqQXxGZsVnk
bvePpJUonSBIQvOYbogpczAZQdBnsDcguSWcC0gsMD5BpKxmn4U834APX9sj61+5FT3X5SipFwjn
gbYI0mi2PpoYaHDdzOZO4X6EuMEAAvX2sY0gUG0q72CgZFUQttds8ChJA/99g60wqqnh2qUBXBcN
E77rT+PCGkW6dTZYJkLvj2fvVnA4bTFuzmE6xOPAg5yjJiOVdl19ZhwWlhXKgRrZOM5lpSgf+Bgg
kG0ZhAUo6RM67+QCejy794F4um+V3Lfr+3i9NOrGq1kOvx1PqRf3mtWFiqVM3yPuSZgyUwtH04hY
s5eb27X6lpQDCIpGTY0Rqyx46ZIa3V6ZmXHRracG2RFKHsRTb6glK2GqjaE8gab3dXTwJZ9VMP5d
igf5WdoHyIQqC5nbe/85/Hb/YzLs0jUDTYiaKahU1A31uTeNpkV9Z+newlauTYhpvsyIZsz7Jrc+
J8jGkX4RGqkbveZqkbQw4RCptNlidXrsqErGMLFRtsLnXNmgtkyV47nTYkP5QBORJj9aMhht9Eo3
dln6OhvZATGG7o8gQffnBtezxNDeHCURCwIz2RTbhFI3Q0EwfAdag90m3Lp0MsqvGIlXDQ3cC9ce
bDB0TkXdmXNBvGBO3PTYCfGzEqL4en+fbt89AG7+2KGPRhAopdwqWJYmLqAEKGxlFp1eD8/gYmXE
ehulv2tbVII1qpk89wrWtJwTwFDQs1b3qTWgrjlikqPxjHf19L+34mFTR69fRWcXjOFUxMxXddAW
MxSIZe+/rDFEI4uVgWxu18oMuQ6rB6dp82UJ0ijzkqZ0R1yrDOhtg4mTZpkhf78yo/fTsEAhJ/Ok
GSS8iJNsQeuf9QVv2P1jsZHCXX83yumXcS72XQaX0TryXtz3XyG4eRxCM0OXRQ3Mik2ef9uOu7ZI
eXxUNRd9AGQYDdYKcoi5J3iG13l/AVC6Td40FOIMwMANlGyAwbz+imVSJlUphTnWhpJJ9oP/CcLM
7uM2SyDDyb6SFqfxWLqk2M7KELYcI5JURLK6Lgngvrs2nhlVWKgjB8aUEiJ0CTTfQXjA2LwtGxrm
+WToy6PXR9P41XUy9kUA9m/R462Bg8qT4OfoJERfufKB4A85m7WsDdSXJqIOhWSYR2YgadRH1bm5
TDiVJx8Vgh/Aeh3jE/HJkRscpot8jg/6mTQwZp9Jfbflw8CQApwqJueVG9CBBHriRtInEHIcdS8s
nah1FoxVqpMp+KSB0qlvaNFpf0HjvBlofjQyiN1blT+QnDQhpqWg6yUlAD1k1eTWetxarQgcAqZq
c5NvFEjFqpUjjrJkZoLk5G3cP5diFNt13mByLek+8TMGEQsxdpd02sUcRq1TzgrFsgDLjj5bsgGN
xSGXIiARY0aVdPMV1THkrEIhakPMrgXupmkUfD2R9GMMEBZCf4doOWSQzvs/0r6sN3IdafYPXQHa
l1ftVa6y22673e4Xwb1pJymJWn/9F/QsXVbpWuecAQaYAYzpLFJkMpfIiL2geOtTXRhbc0IJmUoj
acGrg4Dkd87A2ZqyU9qTc9cWO+DfK1+J1xrJMIBeKoZQtXXOMRl9Qmawv0TZOD5OefWlTHo0TeQd
DaNtMzbQQ9C2u8aSKsNE5qYw7LBfHrv8xjE/t/LOSq5jD7EU1PZRw1ZFhr+6W3pNq1KjCyrpVhq3
UvqZGt0pA/bDH4n+1R7033arH4lC68iuTMOX5Xl2c+SeO0H5leNc/Y5VwAXxv7rTBKuD2TQ42TIJ
xyG7xXT6i2Sod7xZfraAi7n5lL/ueDThFd+lA8IyQiEQ4oIa9goq24JrRU6K2gmzE7iyPUV9Q4fI
QKq/oUP2aUiuXOibQQc9UbgzYBxWsYoJwGySmF0NVXf2QJ0+HFq608m7ugvCBGDIhuCiwbddhXj1
1EMrR6vqaNRejNIJ7K6L7P6mZTubJ07H1d7BN8EQzidc8/sXB1yARKtAtBO1inVHePE7wY33DKaU
LrjF7nVl+vbx19o8Jo6D583R8bnWEPjJsXKFa6oUlvasnGRlzI5pUi1xJQ8/phYjw5VO1XCiGb9h
kpPsbOsbHmO9XsC6LUA28MRecQhLWq86k2ZnGAAinwbQ58amp8TKswRpWoDw1Tf4wIiKNHQNP174
1he9tKy+3+mctrnWqKDMkRTFs5IeApzc1cfRTVmzY2rro16aEhfmIhJkLeo3wF5nkV6wxU20LnS0
4bFNq/vckH/mJv38vy1tFeB2Rkklh8pgfZQfuYnWYocuV8O8Rt9b2ZZDVRSAmhVbBg/SGkLIeWPk
eQ9eu1kaT7NDTkuqR7Ttdha0Z0Z8y4sNBM2xnTmag+dB6R2/ossznzmY5Ew7/HjnrtMe3HMFlT7d
smzUv9asLVqqOE3HMOcjf5OVo+gR0oimMfk+ePy3Ho4/lad9/3VdpX2zCnMIxhQAl1beBSRlRVnL
IATloHI2X2VINwyxFmm/9ZMatqC1br7vrFO4xKt7hz7ovy2umzAKiPtoAT0N+GhyME75cbmtgU4y
4/2Ltnn6L0ytvHPN7dIgnIJfrh5cZUldzFkqDbSpyMtsv3y8rj1bq0vdamyZuiEFa5jWvCwTPS5K
AwYapjyXZQN1Z7X727nX+093xT+jo+XZDmDhNtzqkMZFiqYyhlWFXDWBgJxUuHsP+94aV7e77nQH
fhkJgzxz0Bya2S2bum9lXhcunabjPO2hWPaO57ppQTFAtCgtDov6bVBPAA4MnuSKbMHy2u67Ey3n
/WnD61B3tbGrO29aQ1spDNH6v1ip8uMMYYbUG6L9+s32K2QamAJBnR3v/Or+6azC0HvGELOhBF1A
czF3rd5VpUAQg9q+9Y2BU632Ox1ICFH1+/jQbno3E6gaTKZaUEkQf7/wbpPU8aZd4ET5Ujyaaf7C
K/tzpyvBx2a2oiTlwsxqQ5umT0tS60h/5C/t+GUCJ9PHBjZD30sL4uReLISplalMAyEiV/eh6g5i
c9Tuj6IygALL4461TRd2sZ5VgFsaTlrQCrQt6fwG5hggYfXS+ZnpasEck3Hnpl8PK4kDeWFvdUhS
nnRWbmlZtGSkikpiFW5VmJVnGIsdmVAG8M3FKN25MQ9yC76ExBzcbkBMo5fzJxMoBKtJbhnVc7eu
hy/9qFBfoVkVOGOXu7LRHeoxC+167/bufPZ1FodIoFb1igILXzihukAnqTd3tkas/Oox+bMz65mM
BcRB1ixXOep2LapB6AMcoKoX79XtNlfioKAL4lW8W+uqhZHqi2qMQxLOgsqteaymnYt4XUjDJ1Zl
1QGLJwQtlHU4Q8CPBI0WaGiM4HpWwQWE2/8CVWshUCwOVVvs3ElxRtc7d2lwdSeVVhO1SLwefUl+
TKMuRAcAFh71z3miP3CyZC50EHbap9vLBPIMwx8oxajrcGNJSVqXxIaSVgvKStUrRR0hUE2QpzC3
uNmneNo6IFBIkZH4wZqzxsyS1rHKJuEkyizlthutk6UNS5iUGosskkBU3nisnNS4qyp1b62bO3xh
erXDQ206BAQ9Nlx7X7lqsMRaNrp0+WpRf7p3zlMwQrRQtdxGAd3tI08eZhbteKqraqk4Vg6auCDp
BNTm7Xtc+EUnyVr0UxWAogz+Oo05Jo3N/LVf+udRTak7ZRBM4RplLq9B9qVOe+C6a+QZfgDql7ap
agAsg5L5vWM2RrlXUqfB/T9bruXKi2e+4ZXRn5sxqy/7yzkL9iHhItpan+5Ls+LvF+vmszo7vErF
zGMeT81RsMPJnwUgnA8+AYbU/3ijtx5SdLEwyIoxXax29ZDKvVx1OiOwp/zKxlspvRvavQrc5pou
bKzOE3hieJKRmUTjYj7UNj6aouneYNchCEoOgzIcJ2LelGy86+r2sarmBxVqhh+vczM2ulzo6qEd
ZVQiCMh332Kj+XaJ8cDARfF7gefYsbUVboJtAOgpEJQCsrVKXnunrXCocHZG9HahgaE8qt+qgxxY
gJ6DeGE+dL4UgQhv32tsL9OGph9UeiEZ9Ra2XZwfZ6jrsVRz6NnG+rG8+U+SMkTS/jK3visaoADV
I//DJVltaZZm8MUMUG3zLLRaIZLwpLvSWYo4Ir49Gq3NSAmYEmBkDFQj1TXlXK8VgAkIWJ9Iv8TK
/vUBMZnzFxIwcSTX1/DS2OrILhj/MyUKQE5ulE+ywu7gpwGLZs9ZOu0UWK8BxvA0UO6x0M6ASpC+
BqtIEsWLwxyKTL08YfzTc3TE7VLj0yYJqhLCojpgfqoUgc33WNugS0Y7bDD7IJv4sRky7ED3tcp/
sk7FQ0H90gGjp8oCNv7gGMrudDVurMWvexbJFj/VObgTupOT6YdaaU5N+dq2OwWyrQfE0FCSMw0H
cxDr/gwKDrmhqCkDMhkAIPM1S3vXLIbbnCiu1v4y0z3K8q3PhZ41SPMh4YsXWoRBF6e+gjDBaFtz
HnGp565jqT4tFRACgWJFmuKd270VRAMHLfSCUdxEEee9MWVMJAv8h3gZZOM4VD1w0VURSAsNWwL6
R6mfXEuuzn1fgvW7uLPGYacCuL3a//6ANfdxpdqsaiGLFxoScAcDUPBQn9XbZ5b+/Hipb3rq62uA
GiO6eADDAQ23WmrXpvWY61YeTcyevjuY/AiTmodoZTYxuMUPVjcEncaYa0tqjV5tA4oZydQ9qapK
zyAsjSRWYOq4QlVSl2R+GFv83BRTbq9SSpmvt5PpLYhN/YmpPaRIUhXct7l5b9eGFuiqw17sBn/Q
22JxnVr+OnUdiPNSv54qpC5Dcqcuah9wbnQumJHcqm3juqenbpofSCl3bpGnIFdkqlvlxDNapY8W
nn2r9dmTafNj0ornvs+ipM9DLungAszvJrW6WyjCnVJ+NBkQrxZ9mGv5kY69R6jykJZ25XajcrNI
dlQk5tnpJcmdjRmcSGMbFl0VF431oJR1gFLp7dhPN9IIAupm7O8h3dV61qSfgSx/7qvxxSnYcUiM
EkNn1Ke0vBl6/lh3I8rxevbSmGXi5iR//PirbsWyFvQ08EXRn7VAjfP+AOt6oyelXjqgbvN6pJ11
oNpCFvNJdBuK2UOEufcibniEdybF3y8uKHK6Fg8TsqkZeqDIEp6WNtAjLSwNV0MP88dM7kxXD5lo
Yu4x7m6EOO9srw7xLEOuoWxQqVBKuNHFpXrmzuXLzqZuPIaXVtZAk9aoxmyQsan/5Hm67kbjvRAs
YMgOcDMB/1jtJxTiR8Xu/oNAF+jK8gnujnrOA/rRMxoBYGTwRnQEEKbvIXK3ooxL82vV3LHoSEEX
bOkV/fl+lLHhbmFL0Amg2a9evfvEWFq70/4duL2jWt+1tXlSLAXpFppisrEe1cpnNe0aMNaEWss9
u43V+n5KdnzqRmwIIAEK5TK6VcgkV19OYijD18BIRBUKSrpceBVUBwbT8Er7Phunw86xFKHmyoOD
jAGtBgAy0Fhd9/maVB5mKceSJNnvAkM7CYCjqEIuybMaJjd/4a5v3oQLk+LvF3fd1otCVXtwE/+j
m7CRKL5b4DrWNok1mA40tesqcR3lez3BhX/KGwjqybeZgjXXgG7by07h7hrjLG7gxSr196tkbZ3V
apamkWkwt3WAw8Akmp0hnTlyPrkj5NesT1WKCMSMkhysZ2bQtN8l65nbkyshitONU2mVbtNF/+CT
oywPvCyO2TUDRwPWPtJZkwScVu31wE+1hnRImgHHWQmqTovJ3IcZdIaIlhm+pFSRhOaNOoAjdueX
bJ2Ey1+yjqI7RIfOAgqHOSKH6bDEpj8dR18Mx0m7k7dbF+vS2OpV6yw+WbXK02gB2FmRTxoKwnI4
5I/LuEfis5WLWFAvsQX5tiVm495//IYUasttLY2s9iiqXvkNdAOCqjhqR0EjuFfF2wj4kB2gVWii
3H1NTcbVaeKFYpRRA29eSSizywgX2tG153rn9Ihju/YXgG9pAlNiAz6/ck+UV5z3EwcY2jDOZaF5
aqHtBANbXhbda3TOMbiICsuqslLLicOKUS+jsqkDOqnPxByiIqs/f3z6Nm/opZ2VH1IpvKwlzWII
AFmQ6baPfUQfEBNi0K7xR9+mbhN2p+WVeyARj42dZb6F4VdbebHO1SHJul6vExMQ75mMt8kC4iqr
/rlkIDFqtfYOwVk0jEnpgmz8GSTReyPBW2cU0rv/jd3XWUIz4wRnFXcwqTP5IwUcFRP+RxHidSYE
zPbOqDgYq9W+M7f6qinPjKmqC3j9mfqdBWac6hOfvxv2Xe7cMONr7TR7sKGNoBLcdgI+jBkTgFNX
Jjsg7ActS4TcgBDlnj7PE4LKNOYKNOYFft+xocqih3+NXkV8vvWCgT0EXtoWMt3rinCTSGMlyHpQ
qUuOTHrMQp2DWEBMQlHfnn8izd4VWNhwqCZE6mAMLw9411Y+jijWTGhlv5GXWq7q/Yu+tG98Oaz+
gt/ZcAbvzK2idpWUiapIdRIqqLd6SZ3cLtCQ8v7+PX1nZeVy+LjMipyRIsq/ZJ9YSD5rsRYKseg6
0l8wuf5FDZG/3WuFS1LwlO7mJpubakCPCvNKJmaFVptaZEWfgD/hX339v1tY2mwMOxfWVntagwZo
ShxJCDjKXh5Li0+9NwbaCjF769pxdlTIHm3xRgyNstmfJa62OJ0dM0lLVJX/fry+8VZdmtJFvHYR
/akQRnIsPUceRCAJjcKIVXRurk6umTbhxydnK5EV1UCMH2nAmF0BscZpgcI5eif/LnaKoavLouDu
Sdnexj/2VvFMTbVO72rYA5SUAQKSBv+GkrbH/bR1K8l6t7rVudRL21w4fN/1R9uds9+86BcbuTqU
w9jpkjrBk0rOEhbJp7HXdm75/+fc/9m71RFkRV7VugwTFoqX0H4THHqQlQLRM7obANyLzH/3g236
aIBKoVGCe31VWrWZbpXKDFileRawyn9AurV5RC4sip2+OP7VoqRGbquJOCL/oZdOFaCN/wq99FYk
dVnIWT2AnLYzIRZgQv3CPK3pPQxCeZRle99uYxsvaxtvbf6LRdn2MvcKR22jOkwYbuwgwiIg1KLF
m6D8nh1psvO2761M/KILixot81HLwWcyyZkncQmrA2MP//2xA9mzsvpYS1fPStkhOSbwVTYdg6F9
6s37/82I+BEXSxny0nZ4j/pFilPRQPQJnAtkCT42snGB332hlWdK63lW7a5Cmm/yAMCFheg7h0Df
6lNAOO1P3L7aLUlPeZuMMnoi8nmpwMSakrMkfbOqFwHkSO3Uq2uoEHGkdgvSB9nl+C0Fe0QZ1ip8
xo8MnYjqpXQ+K49p5pVCI7OH/ppmeJXaxqyLwWBtm4VHstiZQmJAvMQBJKaMpfqOjpier6AK02VT
oOjlXaZ/AbjEZSWLW910R8BX+ulYDMEMHI2Kuu0ica8Dz583dtBjzjv5LNlJwJLxgevJJ3PSugBq
nc9mr36T6jRqab9EjYGjZvSz6tpD37u1ktyC2iZzqWqiy19XCCubDm5Lz2RAKqHaldSB0lWGv0zq
PYMWQK/JcQICCpSNc1k0ag4Yhr6TSSkkH9SThN1zOqLfDJXq9wn3gMO+rSbt2aI0TubOk2sZQNfH
2f7lGPMduBBv1KR+1abuAKzaA5dslxb5QStBxYiyuOz0p2SxIqcg3/SxmmNzMqJsIr2bkl5xmZGc
pSGN7cJ0i5S5fRWSDLujd+GCOVOZgGMM6hzSLN1k9U+b1zGdZVzqpvWhlOo7aV971ZI3rrnU93Tp
/JrKN5TTR9pPZ17wJznhQdpkONnjT6jUepplnIHLjIlGEIRnKeZCQGgGgiEQdfp1KvmQkA5oMgU9
NEAAkP2ptiD+4mXvMXmOpik7N7SJikrxTbRxmoG6lrG81jZ5NWawfudNkBQt3E80yOSe2enNQqcD
J6CTl0hsLiCHoWmYMuOc6BDVLOQTJwjHyzZuDTmypOVAZnpoE8N3psfJPpDkSz9TD0wnIEyub7WM
+VbS+MQ6mQsUaSXnQMDzI6GGU8jDQ+OwOVDS8nGZyC9oGd8RTfkyKcnjIv02lVtliur+lNaK32kc
wqVQe0X9qTJP/QLVnclx5+lHBa4TAMTDpT8pJOOhbBefq4JEtYxplFk6A5vlL1LyvSD1CUj31LXz
5YtFp7M5oGJjoriLOCqtlIBnmgtA/JlkwzHj4CjQfqD5kyk+pik/5VnpdzLxWbLES2/gfyMpw0Wy
6acC3UQtOeTToZae+SdeWNF039gn+a5iHvhtSl3ysqbxZDvxxm9piV8VDI4/p8dW+mRn+D8cJEBB
2vJzCqop7TMh56YJUoUDgQEY13SiynFWD5P9NBifiHXoqjPCPl8GpZQxe9ryPJaYnngsuDeBAiDz
c/4rtXxWhU2Tu04XtdhK+amHkEdWfCvBp0ocN8esx8BsrxkgrgEEjOWNquy2eHgm3XUG34bDkYqv
zRj0jZckXoOZ/5eyDMolaPNvnIYNVHnoL8N+zeSbofBn7jXg9NEnsLVOt0YNvh1ZEsha0n6aJZ+M
AZfiEtje8kUHeVYRDNprwm3XyLACgF6mxnIz/VtGAMoYepfQWweFLcgIFvfteE6Kw9h9pw2UbAaw
y3WJlzRpTA3LzTM9SGR0kdMWmDLfeO2qsDK9cfqefTX7F9HGy4cYnAWzfiagWhlAZVVVt9BXVyEv
l4VdcSNbh0b7gvTPtN3eiiXkQ6P1vXeOi4quMVKk6dSNzGXK46RAygr0lJxFmqBSVMBZqdz32SdT
/9QuDyXCcds3skDBsg2ITSauQuKliJ3uU++cFdPT+XHkBwyeecUcydqZKk9zkx70oXCXfoBWpV9l
qN60kTHc5QApD7ho1h3cl9uj/bdH6bMVC6MWhTAOtTaA5tdwIIxUOUnRSKJMibBquBMUEpP5Flb9
hQr2xmv6ztrqpUvHQU7UHNNGemTP7vIo2AAsodXx4IB9XCAz9yYrtuBG70yuogS1GyR7KEGzxYf8
tzyDv83QOHGHVibnhDjEUwf5Aa70Dh3U3GMmvDJBgdItU/umVKgV0KJ9GVMZvXb5H2AVbcxigB7U
RAHyClMiEQbMZl2UIJIVdN8cdN96uD9jvJUivLOzykJUbit1NaKpNYRpjC56w0JqeuYLC6SoDqGX
PTTu/LybJGxUrt6ZXWUmIPxWlTG1QKBzTI70FTKVUfeU+NZTfWiD7gS120iI6yiH6mm3Rrh10kRu
gs1V0W9ad4MoBviKDlVdQO20r2nqyk8gCddqF1Scx9mXBzDbgWVJf/jb0SKQmroKSn2Yltegr7Lr
QG5WgFVNHobYkvoDJdnh75sAjg3ZN5AxgIevkte0c0Cal2JcFrwz4B7mSwxqhqf/zcbqvKSVTqx8
HsBrzpZbJjNgL9SduHqriirGmP+7jtXhqGstH/XJMENEGTZ0HgQeL5+iwQMNA0IXt4s/XtMW5AJF
W4h3CNkDjNWscjqz5mRO87yMNAvMNQXectYvICFRaVDOPEI4Ck7B0YjrHGFpJpKjxU0HIAh45tXp
cmy6Z9NiLnKmoO8618HDTrvbXtcwtMXEe2H61KqPiFFDNRnOlj29YvUHp5EjDqr2dLFcKWme7dr0
Ld4lgGiYJcZ9KVI9sx79fHoe5NYt4O/nSj/qA42bmfvOWPmUVB4QMC6vGq83VIyWyyrkusAM2AFU
kEggSWsV4yFREuYaDg05sSsPU+IuU/mxyn+oReo6Ru6rTPXVVj5Th/gKd/DP6P5sFCFK3UhwiTuB
4wOavl6h0UPvJJ4CyWCOnk9ZUH/AfLGWJ3HDGq8121Cn6S85629UvGTuMFa3VjUaLtMRepeKtfPt
ti6zkBoClzAmq67QMlLbUbuFXneUUTzf9ueF7dxbkcWtSs6Avv3XwLqkX6YDCLK0BqQF9ieV/tRY
THQEJtqwk+ttDXe8M7Q6hFIN0g6jBPFO+ZvlbumAaBv6pPBKTYeHxuXBEhSB7IPSwm8l9+MbsLXI
ywsgyrUX+bIlOTxRTMSefffDQjoGHJnXAThWJHuTeFvf69LSqshgaH3WjSbcYFr0T2AI/kq1aY9/
ZNuBAEoMsBLkF8De9345A9Q4anXBdOoU8hM0kd0lNh4Gz4L7AIxvrwuzuSQNMHWQLQtm61UYUbc9
ZvShjRepFi7PZPvmHmn35ufRhZYEanmAZKyOBl3kWjMrE9O2To/7KjePraG7VfWrKK2dk7C9dxe2
VkdhBgfhgPFCsXeC8EBM+AEZBdmw6ohJxp1DL16L9eXSdEiGYgRdhDmrD0WRtmVDbZlhU5S+BrI3
gv+uyx9FebIIUsCSR//goP8xuL7NBSQ01d7CQc9AOGJBF9I8UqOG9NQO9Fk8tR8s7C22vrhQJmZR
e2aAk4AZwAXlZ6nLDnVuu5IxIOfb5XDcAGTYF/v49lEvzBVjBkddZmXEBpAe61X/kGs25GfV5dgl
+jnJi5g68+cuG4BRIubXf7Cp6CvjP6g2qOu4YzQG1epB1BG2mGicqBYkZPTsLnkqUJbZO5+bt+3C
mDhSF0u1VD6OtpmYofnUBSW7BZ4tyEJgrtj9FHCvTb10l4jkrYGy/pxQtQT2QAFNIZqf742yDKP2
MlrLEao0EdCTsfmiYxQlhRKkyIoan32RNddGi7uMJs8BFWQdabdjWH7C3NRBP89H+4G/SKfWz848
tKPlk3SyXoa9lG3r1GEwUHUAaQZYVl95oirR5KopcZ0qTk9tWjyRWborUCxDUqwZyN+n7x9/eVW4
6+uN+WNxVQMlrGwLy+pFv38MoGPgzeoNWt4xpZ5QHBYSmSXzpRP15Tj9bPlz3N/kn/fQhltnAkAN
hL1vqmfG6lGp5HRMIB0O9S8+3ROQWlHD+PHxSrc81WUYsHKLxjxNdmUgzjBRKEnY91475yOGYCrT
Ra35iPu+EwVv+fxLg6s1TWW9ZAZVyoiDJFhVyc8sNVq3V4SosblL2OKI33/1IS+2UGzxxbXCpC5f
BnS/QpOSz6mYXJNr9dGU1Iij+hrwRHq1RxXcINntrKkAtI83/VTdjipK0IOhfUuG+ncFLnCItCH4
LafTuFhHudGdg6FAecCihymZEMOaxueK2K+WQGHY+uRrahMtLbTT2KJmvua0IugovxSm/SjbqB2Z
DKQKTD6rDDWkFrRc8dI5P2ZJ/SJhAm3OEEEbixU7uROls+6hgutEKkeNej40qfMN0xoQ5Gvv2/qH
hHKmOS6hzOV4lFNPlkAaYbTPCI1vraEevWoaPQWkg1Ja3zOlP7DSiButOwLKFw1O+Qstmciy0xB5
y8+ClYds1p+hahMtmvTStrJvVemTtNyXc+nPI/HMiRLXVBnmh0aPYqxIo61XO/ybY/XPJi2PgwQx
u5ZXh44SL+HZbVEq57FxJneRvyYpJH9kM5glhIAWGARt4nHTOTY8O0oAf7dpGiyT5ZpWHWspCPtN
7sSOPYhBNR+jDQjuKdAD1DXSFOrKU+eWdX1Ikg5FMlq5WQJSVYLspexBS7/8ZHxU3GYhj5mmnRN8
xxGcR7Y535cyMT3a9jFtbNsrqynqpeKUEsenhXWbI1yVnN8Dr381vMfMloKfOcla7zmt0wLvaC2g
F0pRf5Y/d8ypPGXggSGRgwkK2azmHrWyKJWGwNDyHxaqHcPA0G0w7iHU+BkFl9SFt3PVJMXmst8y
Gz0+1jE3s7gffqDgF4ArJsjb8o7ZetyYyvcZ5EeKUR1zQCExZGYiIek/dXP/maj1TyPpIq0Yvb6T
HddoyzqsbAOMkx1kV1KpHNy5o97Q0DM4JKJpyeMk6+9B+eNLNg0zrhT+xz5l81kBWBAkchiP0DDO
+f7SpVrKcJpBJNeCT6F8Ve60w+ixgwk/mkGARoiSIJo8NV7tDSDGFAOrznGKm3N2R+I5BKUYtBYT
aLWQyLzlYXuWwFK4N8d/zUclHr6LX7lyfZq0lOZUd+ChM6fXUWMogC1lfYtZQuugVsbjOLR3oJH/
rfYoEE9yyYH2FmVXHmQO6um8YA86KV8LiYBXh9FoqLMnpeVPUjHdZAa7Hal+i/hW9pS+2cuqtl7E
y9++8qK6xkilTaSM1NS4b8z+iPw/BKYgIAjK2qbaiYQUEbCu3eilvZUbpT2drdEBCy/9Lcaz8PD6
LFziMRKAE2jF+s6X0UcsfZ+Ge7H0Fj4d30nXgEzHlMw1QBIDIqSw0YhswCaZxyxUvrMQZ+dsBUJ1
2I7zOxVtBPcvaP6Kg3q97D+mV8vOcztZCllk4Sc7Mk5LrLzRdPwlEoStl+pymasgh5S0dqoWn1SK
lxAioBGLBbJQAFxzf+/wi3/so4Wt4pspXWR1svA9TTa7jYZbiJkWgkbex55gz8wqvgTrHslYX+Ox
t5pbXkgnnakhmCV2OvxbMcXl1q1iZ1uv9HGe0e5QeV56Dbq/KulaV5NAaly2OynQFkfNG2hOV0yA
BYEZfO/dusmxO8gHmyHoqMcADM2AlhmxjUHM/JGCIqMK5hvp8eON3GxaCKTev42uaQSkoZ0Ki47/
AfD8HTqOnbu+zvslq+vHvGMY1AqHk6BuzQ+QuI53lZy2D/x/Xwl5dQbLxlYHAD1Rncym771loh+v
OajgOXjHFyJ9x4J7EPuph9nKj2aRnjv0M1x9drydvd1xpvLqlDotUyenwYKHMIGTse/lQAwSqT/B
qulx1KZqf4zLu73y7GaSceFU1+TwmJuyMW2HGy9oT0oAFTF6Q1zjZokFbcf0G171CN1fNIjyL6Ob
+xhVu9uT/d48WJc/YnWazcHO8wlgCDRk0KPzNAhJe7rbqGDxYBHbS3P31rwuVLBRp63CAT83Rg31
ibYoXJR1fQivP2L4Dz3SdsSfxrOm4xEu9AfQaLmLVpzmmrnT8rNnQD+kwH5kE/ulStPv/1dVcrM4
Nf5F0htRQSRXYZarFLunRPj6dy5TzGj84X5cs2zIWj3rJZXNN7BlEqU3dTBARTh7Bb8KPHTysDcZ
deXVVgZX8UlaykpRLzZ4ClHc02bwlkg/JMBlAGX4+AJsrwwqq8iuQZGwBq22fK4HqoMFI8vpg7GY
B4XuDSZfBxBvi/ljY+Wi87kaG1oAn0BL3QySBDe5mrNjOyJBSQeMSJmsPbemfTZL6xmMrDHvmlAq
GAY5p4RHYKY46rXunLKq+qQP2U/MykMmF7wqO3tx5QvE78S4i0D4yZAbX73CwNIkXYnHMLLSh6rI
/FYDPqAKKuW3Q5YdW5v7fmFr5QD1oax0bUKRoa1e5+EZzIk7nk29yu5Xq1l5tmbSjVlZUN+Rj0ZI
j925OS7wbM5TPrj5wbiVHvoIWHPfitD3yMMEbM9wMxCfQXpzxFjufjAnAtOrW3Sx5tU5aCaZGZRz
wZUM+N9DFdInQDc8OdSCjoDwdu8SXb/Wb1tgYDxO35qIpyZNbNDBmqEcgfEWnaAIY6kPwBuI2LFC
hlEMh1KNP75Rm1cXlZv/GBVf/qLqIDUDS7sEvqLtbc+wH1WqeZMFSci9AsdVgLVa3eq4NnJrdSwD
GZlWnsYm8dvFCrj5/PFq9oyszqlZqaTAkGMNUcA6i0cKGOXSghY5BZjkY0u7X2t1YGWNqi0m0UAl
WrrUwrNYP9BjFs7gSMbLaLj8dTlDGuy8R8l8FfOs9nF1LC1JZsNSwW52sI8QKD5rUQed0L8vviy8
ixi0BdWYmFh6fy7KcWGGzEE1RuntMn4p6V1i3e9sobp5w/7YEH+/OHuJkqrdWOPOT+ONEr5poHrF
bwC7RBk5C5Jgx972Wf9jb5WKZphc4W2p1hHvXZZiKDBIH6wwD5wAjdHZcdWfw4wWlYJwYg9usX0w
/5heXTMygcTLTMFRN83tUa2HkGa3DQ7KxyvcW+Dqjsk2AQsKePHDQUWVguHlqm3lx8JpPMzGTiaz
eQ4NsCNjCkG5ZruoQH6bok+GqYAoif5F7N4c+C6B/OYr98fMOgozMquuAetFYRkt2Wr8lUOp0ukX
MIR8qVTp8PH+7RlbHXqz6HU9mxRU7yvDI4B0Fc6No0VMYa6o/n1sbPNIXKxsdfqNiag0z5Cc2SPg
m0bml9CGy+w8+tjMddgsHMaFndWpT7o8yxeCfAwgMnb41+yUMryByPblt6/HD9+sGcj/QINigm7h
/Z3OxxFkDgOiJ/ObfGygGgl27sfKH571Q3IoPaGtUf40w+U8oxXn77Uhtvf0j/WVc1Tk2uAVkDkh
YfRrLnVB0jiGZy/SPwqIjD+GVrnI3AAnJysmMuu2BUa6H0OWIN7/+NNtRl1/jKyFEov/o+27luPG
oW2/iFXMIF4ZO0itbIUXli3bzDnz6++C5s6IQvM0Z3zqvLimyjXeDRDY2NhYIc6g3AR0GnJwarbl
scheLgfYmC6eSkhDEfQGA2dyEwW7xEisqYtva73YIGKtj4MdJFBUYYTer2tCDIJKkBkJRhqBl4Qu
r1xk9uWRnJOiPtbdZwzu5O+GiUoQoiAuo0JWd9OvxBug8TjYstnhPB5MYWNQ63P3GZBb6IVSSZIe
4RVUpRCCgbJkUsbWPPzRGYmO0d9zx69oOiSxiBdFV70bnPhnDupQ+qzDnjwpP8rgy9O4ntQ/o3HL
OjYmrRAivEGluGJHB+Jonmwn7lY/4Rzi8PVr8aLCTRmkvtZBa48x84YTQ5rqVwAeMlqNs3X2biw/
jcvqIYmwJkPU1XMvPOu9mFkD7QPn8sytL0Bdh822bBCof3JRjLnq64g0zK5itEWn1IHWhb6F5jDn
ImF43TbdXh3XIiJ3gEBGk2QivOS9MryH37KpqxuCVqvlxCIAd3JQYxwaCs9rmGf9zoPRzfTCzcLJ
FsJ8d3n2Vg/eRSQ21EUlKGVxrEoiiomWBr/ymGiWUip2IAaxpeHiabZV8EcZfBGSS0pG0LRqhCdl
V+9rMGb2wKT8SfoGT1uGs4EEyjS3mVT2GABJEN+FmNS+AYhRyjfO9vVp+ycCv438Liv1qtYM16h/
z8o1BSkoz+zapzBEF9zLn+gcp8z2LHTAoXqHBw4kpK/fyAjlyZhnnK1CeKWkFpSPZafwtHuthJPJ
gakKTtDH3DrR19sxi7BcAox7OfBJKQJY8952VvyYnYTQVr8ZHx7zhh3s6V14Dxua1Era/baU7Hr5
tIjPfcURT7xQFkH59N/1z1f322eoj9pqsQvAOscc095wtZ6aKTqaVCxtGSobxca5vxWIy1VyT+ue
pmA2tgS9he4EZksPYtXob6nWrmfFxZC4HDWOGQTIReyyCR7mDJ3S6tcfvO9kr1jlQQRV5/XyOl3N
iouIXNLCfbKdjRLZvulTswO5TJm0jcp9/e6/iMGlK7XXohlYTeqKd+UeLBrLv6WOvAfjdbQGG1Zh
uz63yi1zbrbSzhpSi6hcxorFVqBDhcNZPAQ7afcXIUHebR3Oq2EMUVQg1ilrEGf7us+DLJ1o2cMT
gkqjjXdOS8FWH2bDkurTFPwc5tyqo438v1pMLWLyEypmrZDOoPTGyVsczaaiplYBebbLS2N9NS7C
cDPYjTMgKASyPxXIY5GpwyE1eDPs3LDE2o7N+l8A185BxSxtLmKyvbjY1DOkOpiwMNq0D4Ojuanb
Cb966CDhIiSy0gqb4JhaA6TyYC5iXx7w1rRyKZuquQQTgBZllgZh1OFVT0TwHzefvc+wj9wQuRSd
0hjHcwBdtKxqn+SA7PSImFqdORTiB4FavcfAaMXJeJPQcWMrro8QoF8qQb4H2iDc7GKl9rKP/CLX
V3l/JIDsJPd/MIk4YyXgiiXYkHP7IW8TEpAGnkEiFVSIcQDJAssoZ8y2IODrJ+wiErcLJt3XagG3
Sjf43bHXWjAcgF5AuXo7w03xX+m5nL9ysW+3iMltCd3IhFqIAMcFe/MkOiEk9UL7xr/LbzuPeYZV
0OzNkKvRfz6lOxj3XW/tyrVPCNoAlJ7gtQXDMu4TarWagHdqQJhLxFMeqE+hJFpC/N9h1Rgp+CXw
mgIwk/3xdam0vdCHfopOUqJAr8bT3OigxZYOmid8P9xpv930W9370NCGLSFw49oZCj4LNWHKCrBa
arv5Lb3EqiV9mH6ID/4DRDzd1plsY1dfb+HhV4uWRWD+DT4YZoaamNEHd/NHsgMe1Jzc+B5P1la4
ATJYqyWWobjPJ2V5rNcKoMe+n/wmc3kdpL2bVMUhCrfeKlavjTDzZX6EoHFR/vmv7bRcUmcMazr4
Hu4HB5gj2wzIkODFeQt4shmNS2tJUfQBDGEyL/nGMnd0kE6jZZh4KoHh+9brz/o0sq4Z9JzBMOD2
oVZocxNnMJlSe6jNjrg2SsUp0951ZeOoZUmEryKoImmQY2S7jhdxo/MUgQKvSm5AVDCtY6sP0o2k
vFZBLENweayBQVEChonuMpTC363h7UJlfZUvhsLNmVTrtEK1QiCEY3jDh7i5cgDhyduG4LFvfWnW
uFM8BKiuIzgH3LGVZMvv+86SR1iA5UQD379uIZqr38fiuIVCWE2OiyFySWvogOccW3SZgm548+NC
NAux2EX+/PzfDzm4bGJjETDoz/gtExUigBtAXMxbvGXRPUDl1wLZanmvLvJFFO42EKU6+hWsazpM
IK4Jvqu0qi2qQFBq9cYaXJ+4zwFxp3ZaxmWPVj42rzzZbTFe5dlsUd3Y2E3rSYJpoTE0Ajnjz9BZ
hVKGAGJQCrsjuJNahRc8SR6ITi7UOjZy7fqg/gnGP4aEIm3jGNYybjWUH+DdkRyJurEUVm/c9HNI
H9tuUbFOdTdnRYO1oFRo0OvX5GZCXRAd+t18rHfBXoIywaH8xqzN/4WLwNYYuTWS+Uk+6eWMVhAQ
uYHoDJ74TWlssEKhopmfOuN+vN52D15PWZ8zyy0XJcmGdoqxXP4ie4OG50JJ2Ns6mNl2PU8jn2G4
zDgHIh162hFXagZzkFQbgt9WDeGVWLxuAdm/vKlXkxbe57CjDGR0vu9edokqRV0JWtyQmTARsWZ0
CaE5ApGGHPefX7Wfbey61RIWOEOcYhrMClA0fy2ywH/O/WwGjFz108jsmhKAtEq05Uk8GP60KyBk
HhQ6Wkdl+NyUkBnI9eI0yb4XjdUeMnUb23N1MS1+DreY6oqoQVJ1AthtgZtKiSVp47c2I87liV49
UxdhuNUDAYOJzEMNnYak/04z5bGKtxxL1meW6HAuhbc13lC4k0CJlCaNSiQaUCRcFTqBAXhWoDoZ
ZmDBVg1SntPGxWc9JHKiBnaRDN1mNruLRDC2hdbnDAPARPt0eNG4oWFSp9TMzpas5raA55AdFPbl
yVxPqYuw3FkrN0Lkg/qSeZDMgcKlEz4YtngD6soEAYZtCc/VrgBdxONm1hhIHAdodLiZoT8NKuB9
UEjJSLMTmyI5lU12rNW4MseiuYYoCVrUhm/nU/xqkNLdGPrKTRr2JQquZPjOOkQnvs54XA1V36bg
3adBgZa77kD6xsNrhROK2UMUpLYmTVatZk5AjY1pX7sJfonN7RXdH/O+r5PcQ3O33A+eD6Fdu7Lb
Y/Mq3Ov7W1xCxSuWEn0LlCI7rEz6utWwWNlICix5YLssMR91vsBPaacnRi8SNx2Lt0EN99qo/Pe9
+iUES5qLRZ1MJYlw1weREBouYVjYkKne+IwfG4NL819isNNmESMb0kAPZnTqmkRyGj2GR297m85A
rZYdMJLtnT4BuuYLs9cp5T4UesjKCLYuhXeCPhykzH8Lx0KHv2DtBGP2pCVMybrbk7AEy0jO73od
ml8RfKIzbMF+oFe+qDmtqtst7Q5aqf+WVcUDX26v+7Ci78Z4p0KwqDUMr9M6GwZbVgOUolzU11HS
W1Gh305duhv93m1k4VXN4XFLEL/rtZ0YFtCVlWByGBbyiyGVngZDCknv3lJhRFVQV6e6hL6ToBwi
GHdZeAX/nmbTUYqJo7TG7Si2minK8cbRttaCXU4xL7g5GVKR+jHVUSZAGweNZbGwqicwc2xINNg5
XCjgwrbV6Vo5vr8E5bbnRDUAKUqA5RrRgH0gEKBQxIB+Se7/FPLny7lgpSL5EovbjlrUkAruAMiC
1/Ve2bXHzqWH1vvv2HbQVACnBX0W904JBj9f12oJ3kiayxhTa6ePij3uKEAa0a1sJmA2bd1y0dDB
P3e+NT7D8cnW6Aax7kDVp7T6RlXVDWYqH1N4ce3JPF1FYQ245VgTT1f731oMWH9dw6pnfh/V7F7V
q5961QeWOqIHLpA7gaT3jRhC/qodv5G5a00FulfZlP8YRGMHq7wd5BwM0/eNyJEplvcAJmA2pbPV
Fkayl0cxt4xSmOyqxHNLX2WdQ8MUVJNQNMux3YMIGXi5Srw0o+8gdXudDyGSEZYNFqw3RbvL8EJZ
K8GVSKfUGtvZy4zx25BmpdMntf89T0J/P+Ygzw3lURXDn8rcwDeHaYN814VvAYSjqq7y5Oo1IcI+
lvdiNZhy9qT6yBmtYoqT9BISBXr5kOKzxJ68zYZqJ7Lxc9IegkI9znBYFSVUTi1Yf+oEqTjgN/Nw
/taX4R4I1lORVampltdF96CUya6uIysfQkhf3cozcoOSZbas/hrj+kb1b7REe/fLJzn00LQyJ/GW
Zi/ppOxpPRzg1eyhstvlfT2bNXRF8vQhTY61DnZcYNw1gupR9akeIgpKRJJaU9VaKYEuSqnsitI4
pfkDLF6svoBeFg62yf9hBJKnyiD1hBOMYh8j2M708LwkIyPoJ+bQ6iAqKmYwzbswnI4RGdyIlFYA
FqAP5c+izyxpgh5nCDU0OllCp5ngfZ0ipsdYkSQ3oQMOzuVvvdBuccU2/cZ4TolmqqH6qEXqbdSK
PwZJcqecwF/ze1iHrpbci3p4zJPkRk5HK4BnipFC+wtOTlpMnqfB36tZ+9QjS2Zyv+vV+UTbESpV
Gbz5xL1KC6eUXwb1JarxozXZlLXJiUOconpoioN46mNlHxvRMcwVr5UNe1IHO2t/zhAvNMArjuNm
H4t4mUBAAxojGTRwIA+F/3UypQ4EKzE9jhlgVDoa+bLBaL43/QwCpQD2N8rqGLY+YoXbElqo9RTt
A224bo3mMW2KPTx6riYNynlBuu/1+EUYijejyR9Uf36BUJNNOt8rW+VYCORNy24AlsSv7BwA15+b
QviuldMh7fHcK+jPcezvoki+G1tIV/a114jAPuHi9pKr4TvU+ewomk9NLnshTR+mpCzhbiwwpm1x
jHWs5kmj/V4Zyy253fWc+ZlcuLPdT+tJzxVGDzDER6EdIb+uemjhWdC/fiNK4/Vp6AnV1osZfPpW
sxqA+KgcAArjm2oxCGORVMJcAjr3Xpm2bkVnNHb1AMaZhatq0qvWgYgbNLWX5QBztzDCC/OHuaJe
VdfTYSBCYCZyaguDfxDgg21q0GxM9PkhJ1ViQuwRqpjxj7nTH6FnVNrJSO7VKatgKdvfk6j3pjqn
8IctXVTx72I9n9py3ClF8yQFKNsqycG97KkRtKeyxR2wyXUVFKbyHe9/IxwB5NjuZ3HvTy3wHcVO
nYQnOGDZBI5lQibshmySrV6qnTmmPykRHpQGNsfx2N6EQn0bgp6b1z0SQj6gRi0CE2LfvSkqE7Zu
2Npt2SZ76Do+41p/HUyDYCZ+ERxF+Ioey0oxfVG0knq0YcUxWV09Pk06hVJipEcvcVkJpjBUzhyk
bp+Q3GwH/7rM8wfSgdypd9FTPY06LI6kzE26chdI7UOYV45M1MKcs/ldF2cXpukm9cfJZX4lkl/s
SVc+9b6oWEWW9rsig0SGElSnQh13RpX9ysaiuAKZ8i6M010Hip4uBuDNt+W+NtQrdajz+yGYYCZc
BZYRTj9h1AMNYlHHNjV8w2yi7GehBLJDWwIF1hBSi0QwbuYYZP5KhzWhP78Zef09r8l3A+Y7VtUQ
wRoI2ENh+tYjXV4uJFZPXNVQKLhTeMHiLVUnMlWhLOVoXYrPQK2ZpHsPq/+OFIIozmcMvoho4Jim
dx1AEuUNDWCfIbqhKkDKrjb/d4Phyoc0DmDsF+Ku1uRNYMq9f8qz4r1LlQ108+qkETSx2bUX0B0u
Tq/20kQS9qpB5p9jk/ZmPGf3SjNuQXjWC1lDhi2ZrhjGmRWpoddZP/YpGv86OOZB7SQKWm6G8RiH
0wPJ1cTuNahQjhDEayJxl2rBt9wvLXkmV3la26kf/rg8xWttdQVCR3DZAtQHrHium0HGEiJfOXs1
/gDnzUcJfhKSNdxsd/vYujirBmFmgeFj5BDb+Fp8khqik1KEaZ4pBh6qd9qsmBpJr+pw3roxsIL5
LBZs0//O0SyHLy5lQRRTQYhxv/Wv897UXGkHmdvS6WAZJj39i8e/rTOBLbFFPEXr0r6ZGabNxmvu
lepIR3qfWP1vSK+C3SDcKq+XP9wahwql/OcIuV1IYwQsKfgUWWgZ1nDX2+SFoVMKrz4Sq4PmPE5/
9x1XwxsCx/Xe0k3fLJgiDPxawf6//HPYFjmbb7yzipCZpOhncN9WFegIbhEuwZ1KYmvo4qeQlWha
btjdKEMUZ4tbvb6VZAL/Hnh+Yc9ym5ZMXa4EAOO5KCy099keTvkNdTIU5hY4iRBug7SEia7GxkDX
GuawYPqMy5UdfRjFosacBalssYbVh1qicsLZ5V8RZ8Q0S1Zhh4fJt8hjvwXwX4PcfwnPdRsiLeyI
7yODhB0QJIM1u1Bj9vTYVH7AvRJLDoLXVqzhUge7NTyUBs+XP/Ran3D5A3icej0kOrNzxRVSDNGw
eIwg2N3ogo1XaKftf1TRK+mg0E++xer3GIuRMWmhPHL5V6xmbABB8L6PU+7MOjuqihBJBKkEwibH
vIzu/Z54ZWV4l8OsdQsVcRGHSyMkophqguMU7xMvsgMByPZGtXUsMidFDYf51eONZ581HMGXmFwq
IRncb2gNSFZ3YIpwwz18JLFjDyjAAA/R9X1vNft/5ay8msQWo+VSipLOfkllzOoQ/1Lrx3oL3771
1bgtqzbjnCQZRiYFman1vwXlNcpfNj7Z1iC4/VmECfxwJ+Gvx53EqZ5U3KxvegdQkBtit69wrd0o
U1YvIgrMxOCYi6qLB4NX2ZBFSgIeYn6luY1n7Ac8J22To9Za5VgYn3HYmbc4Y+Y47XBX7aHa47JH
AXKcj5C2hWbz6KXw2Npfnsj1j/UZjSsMxnYQikgDPlUMr2OJmC11dHlLSW81CJ44oOEk492KhxkH
UaL2tEL1MdHAGmbRCmpk8+bp8lBWl8QiCrckoDSb4qshZw4whAwTMwwfLgc4l7bGHQOHMczXoa0I
tjp3/OVjIYuAZxswIpNcjdwzI7J8h3O3cLrUYuYvrVUymfGtHjrbMty5q4qySJh3ng5RTO44aAM/
RJlDgIogv6SyhZLo95DextVTm20t87X1x96jDMgNQLYH5qFf15/WdlHg93is/RMex9o58yUal4z0
oZFnMQbFosRV+3ouk5u5Uq8KQb3PRsGkSZaahWCc8jB57dP8hB7MrRrrdtLnxzEtvl3+wCzY2TQv
hs5lrqiTIklrAD6J1Xe5fS/gr5AEqllMw+5yoJWl+mXU3FKdAz1pUlaOy9A8bozWq7pmw4x9ayzc
kkl8PzRoCZRJ3EB7m8BEroGbd9wBI5Rt5BD2ay9MGw9hyNpWHGAhiadSKKYRdZdE+a5H7z7VK9PX
iVXJWxYuKwkFexDyfyJ8zgydr0MpretGIGHkRUrxXUKbttaQt7rs8fJnWrs2fYnD5+Iwk8oG928X
WstQzJO0qxDOWU5lVDC8le+pb9wVDfkly/phVIRrlBFbIgqrO38xUi4/D0OcQ1Ef+0MsPFmQ0JBx
5VQ6yIEI5elx44hbK4S+jJet28XZE0A6NhslrMvwikH7CR6SHN9Wrtn7C7Cq25Z16x9SA0QOBBR8
Tn6V5pTEU6wabh2/DfV3pc3MOdrCrq2nNNhQ/v8oZwu0yLrRr0T6QSQcervycF9pnAEudWCXyJsO
kpsBuYNCSZWIoPXF7NwYFw4Nont2YUA/7bB94V4/lhbD41ZpppShIcwfb/oF+scyAF/XwBI49Q7y
1nDI0V36W9LN8m778WetjMWK+Zxabn2OMnRjQXAJPWYgsscD3che7bInfU+c8Ds5zNfxoXptryO7
38LRsbVxlnYWobnFSitFEBQRyKkyVQao8la5GQu0w+tL6qqQsCyb9CYLkpthqr3LeWE1fS8ic0ck
idHRy4eRuJ2BWoaET5ov3l8Oca47x2qNRQzuYPTpmCnKiCpdyJuboYGWmFG++e383tMItrld+CZI
iWpGUe/Srn/OqP4AJSmn1pTvWVcfxnA+hYV/p9eyo8A+1t34eWxNXZp87qgkI8xYjA5FPuPm/l9s
Ke7IbOau6jSCLZXrO4b0BpPEtxOLwqbHnq+3lSVWz8/F/HOZCUAmFYjlNvdko3X9OSrsQB59uAb0
YHYM0uhcntCNRMjzxJh1Z42WPKiLKn2P/RTP70b8hPbsxofb2DQ8mCuAM0JNFXD5Y4gZSrvIG1z0
VjZBcf/DyWkAkgwPAQ0wyq8nSaalwjRWODlZFalc/RfFuPUv9RmKWxlGlOH5ZkalA8d7sxdeMYtO
X35Hg3LjeFwNpKMXActaJtHEbftJhnK6SGZcMObKSVpcAsLxxRiAkkiLLaea1RSziMV+y+Ikjrte
VQcZpaigF4NZRvGPyhCsy2tu/ZhCNxhNYdw4IQ3DBRl7Ao2mPAdR5ANwYQZv8EkziZc79bW2vxxt
tUr8DMYTW9N46HtCegCERzceajPrIW18lep3cQIiYbNFP94anMadwVk2SHADxfuF6ikuhX52VuGB
zJZdSHbaqYWLz8byWN3CiwGylLn4ZPVY08Jgt9xc0p1mmq47TWzwnrHpK7G+uQgkWgwUwRrM279G
qoamCYFryL2JNI4eNd/0HEZk8M5zAZ/BWyOUd+emcqoY/5FHwSOl5O4PPqYBMVqUuRCL4QmFud8X
RkglSAnp8nWB90gf0hlWZ6TeVLSAY9Sgw5HAlzameHVXLMJyRz6k+8R2UJXQU1TBilVv0v5o38Ex
BK0KNCtgP/F1amcVT6CJgheFPHmSJAXkpS1K2GoWgZgsuiFA6cD2+2uEqKk6oxEjvCHEMZMgfG+J
PO8gcWsZqu+7l7/T6ppEy0AnFO0DODN9DQbABqr5FvW1qp8a+qscHS3dYt2vL8dFEC5X1SUemOGr
mkNVDSZ7P+edeAstxJ28Sx622lVrCwBmAWzFSQY1+MkrwxRyJPUAtHwTdnhdh9FhH4qJc3nWVnMH
o5NpGl4dlDOS16x1XYxO91+NnmwXu9PotUDI+iYyo6du5qq1NSED0i3jCqSJZ0yhDFegOaH4TB15
YBev+jV/GSzfy3YBlKyiojSpp15t42TXbpc4oEWAgfH8eEYcEvEIqgYUJbReASAaA/6fwL14hF2j
DPx6NdiX53VtNeIuDEMX9AG1M2LFPPfipJTQUjbG+Wqu8ACfFpautIf/VZiz695QDgE06H1XD0uX
Amuh1T/bgW4tEpYK+BIYrC6F4D0Mf/IlDg4XoxIanJ6DNTgMrhjetIdqX7iBq2ycnesLchGLq3Fq
2R9GKG7nH2KtoJFagQMRQ5fpkORetbs8f6urAoBlFWpx7ITh7nTDVGTNrBLq9rBZ6SqXtgCFA41K
KnjcAkV3OdrqolhE43L6pMxTNdc4No3kAY8iZqUGJgkeLgdZ3WCAX2OVyzg2+eY95H2rAXpc2NDJ
QyNfY3CmCrH+uGk3Eu5agpIh9Sjhn0Dxy5dUwhCmUS4kgutn0yECraZT641dtNqlWcTgK6kMDmBF
HuH7DASPvPUeaLbICW1qyYIrQ4YrdLb4vOvrT2X5kDDrJ76DP/YygZHuiJBY67CYLt3Qhc0mOt44
gRNId17+XKtHCkih/8Tj1juM19I+0bAoFubjEDgr9sbuXzzrs8rsbCcvonFHspSBSy9mBFIF9IdG
bwUDVHdKgCaHz4pYmrPxgBV1FafUilASzOnkXR7u+ur8Z7T85W/OdZp0LfoJU6EPpqiVzNI4eFQa
4TCFzVYBsrrhPkfLlzhCJGS5MTW+a8g5gJqR1QVvTf/78pDWqv3FB+SN1mk6GYBK4cVCi8JjOEeJ
A2zahO5w4Jtqn+P8Bjpmkn5djrq+TjUYQspEQinO16Vllgna2BvU1cq7eu9/S+3QhckofZDd8lB6
mzCB1TNgEY9LXhokDMKpQFcimNXvUiNKZtFCEKLoQqfrENhXj5B8e55y4Y7m2WHus3krG6wuXg12
eTBlk8QzehY0qjI/DpENGGN23Fce4AmHv5T74V++dWVkW+FsqyyisV+zuOQoFGLNxayzWg+q4T/i
vWyJ33WrghFDghew5gqmM0zbtrDjwx8w7VDBfo6UO5eMMa+KPkSdWVQwja6BRUzfafFtGNH9kbYy
0Oq0AiwFkhBaLvBB/DrQiElAxTqaqs1v38vtBqysfa3BLyTc+T8A3NJK8/LaXT11PwNSxiNazOxc
VU2l4CXALdrIMXzN0lsfI02dwjhUw58IiqvQsPp7fJS76Kh1pskQ7/Xh1wpbMa++ZYJtvekxnitg
YZtk+DVEzZeA3MoJ1akYlB7a1prZ23hBvzZuh9v2SJ+Yyv1wBRajZZyyo3FdPc8bp//6icnExcGu
MNC4YXO/mFv4aury5AeRB9DAyReB3DT03vHRP3b6Lob7lO9OSR2aqmI86kl3LKV8hKCMsI82rTU3
fwt3tAFm384RFhwUQdI9zEzeJWhi93CctzWYbfwLQ+b1lfw5eG4lk5YUEig8zJm33Oev8hPTAGEy
iqCKAue9UTyuni5M8AAOy7IGtaGvU20U6qQHdRR5RB3NUsMNenwK/Ggj67G8epaGFlHYibr4oA2t
Otgp4sJkGA20Y1EAFRsAndUzeRGBWzJBAqGIGpxY8AfAD+zATSjhGNoT2yfBH8AYUWsbBIg6QEah
0vR1NLEM5V1ioCnL9Mj+apYyOUjF0nfCpkH36tQtgrG/X0ydT8tw6sQJhjZNZ0rqY7dp18N+7tnH
oTIKbViFqmeMRyDGjDloe0hpKXntFPpUO2oh3/eilJpKD90gIa9vhhJvfUoleKTSH8RAuqpkMtw3
k/FH94vFr+HyjqzE9YzWGFoGnXAopMEWs/w5hwT75fS9Oq0ojVEMiPB2531ZwnQWtCZWqFtOvwb/
Taz/RA4V8wnLKHbZRO+JW5FRJyRSUwGq0+p+AWoHzkGwUGAEdlUmjRuJstM36TchVJ+LAkeWMLlD
KKPI2iJgr2fyxQ/hMpiUwhcwKyfq5gK5Rj4rb9JQegUnZZeR7jgEOogt0niok8gqcvKqhy1YLrH/
MNSlpXTlTZMpd202ZiYFQfUUjfKbTvKt18G1PAQEI6ChEKeg6ON8XeYwywqDekIjb5BedEiiJEzi
P7T++0dfBuHSUK22ILeWQEmCqL8Ta+Ndn9MtePxaIlrG4D67qCeSXkRIdQOdXGwWWyiLw0jVQ0FR
hlwez2osCcgfFSBxFWbnXyctJ2ptDPUAUzIj/91ooFVEzBNGhTPeFP26HGv1A33G4rs00Lyg6tgh
Vi5pvR1SZbIgiwuGVWVfDrR6mcQbB5prGBM6XdwMJj1RIj0mfyOa/ga/S7gobwG11gf1GYrbGrNo
1DTssUfFKHdF2IALUbqLpmDjO50lG5jHLW0suRxeGY2RyczVGj09RzSA/63628uzthWC2z9kFkSt
Z9acWv6S+E9Bu/Hvf9wAv5wS3Bi4vWNUjdoLCgKw8pPcjHaI1oJk51fg5z8yl26Ig1jhyX8PAk+x
MpfAhWFj+55dZrifwC0MqVagzUYwjb1bnXIXpgUHwVOPWyUR+2cujZRbFBCb82spGSJPyumTGCn7
sjGO85CbRQA/zJE8XP5y55gMDAu9fmQ9NLvOVdH00C+yks3s5OkejLof6/fRlS3FTg6GnU7WAM0F
IIv/hVL82XWYi8yNlEDqjSRQWMCD4uC0t0xE07C1YwrsFEpc6Tc4a9ZwjNzMZj2q7rnaoPisLVqU
93gcQPdNxM3ta/5SSA9unc4+aDyFZt0He81QN2Ksfc1lDG7RVLJEK6LB7q1ocaQYAmxJNWdCu6Yd
s7epTN3LX3NrSPyU5hqwwEILArNfmurw3Jb3fxIAhB2gS9EZ5YtPTYKjdptCuGkQS9B+R1TsafBy
OcbaRiNwUPw7Bpev/DkZAcGaEjgBKS4zdetcwfsXxPetOFzSqhJFSsIwECDY3TlFYzYm7joOji8w
J/JnGc9SIAhCoTN/UqC/cV3al4d53n76WP+f4+TWX9RDoy1heTmtrweG1k5xb4A3al3DQW0+oA/V
d7fqoNlNMjiRXmzks7PThwvPLU14NQ9wqlOha5fsq366TqrcCqLSuTzK9RX5OUhuRUqSVI/gdGKT
SadABkl48DeOt3NEGzcQrg4R6knStVRHlwBAa8HUdtpzbJNTZc/Q4vWPQmwSW8Aj/uWBsa/D52lo
SaJ+R/YkMs9cG321SAH6TmCdHPRmSBNqNkUJbQCa3bSJvHHBPIc+s0Euwslfk1WLdzItBHgGrJPB
mU7ajwwtNAYTTG5bK7lJvdC7PL7VIxddZnA6oWZ/rl0pj4oujCUzxIQwaHdipuuB01/pOGyZKmjv
KBYMzZmjXHzXeondHOnu8k9Yn+J/fgEvYplNbRc3BN68BeCkOZyFwxyQVrAc+m5rL66eRZ+D5R3z
SF0HAELAYNeoQ/QjYx3pIC1CcA+YL7YIYfEo9sKQWkoKp2hdqCFfsSUltzVc7hMnUyUUfmAgt+aG
qwiB2zQkduSs25XB1G6NePVkWoxY+bqgqrzvxDyHmSLrsDFhbmaRi7aeC1iUU57weR1ILdjKz8vf
dDUfLMKyv180FISiVWs/QT6Q1R62p4P60KjC1i1oNQjqahhw6NAJ5a9z2USzjgKa4RlBaClVaDX9
JvqZfY2z/Y+2lQq9RONcRrNp8rlpqhpCZ3e6h36Bp53ga4a2HHPg3Hw6WI+GGg0qLaBZ8Bh2Hazn
Khf0xPMTU52YAJgz7vD0LqT26BgQxdq6m6xP4WdAbjGGmjoWVSimXlQRp5BPsKbfSKDnbE2W0pj2
DKKArsnfH2eDQPkRWAKgCyUXhtvX8w+4VB5LR7KYM212g8wtbVwk1g/dz6D8RTIsZQPqJCguVE/9
LTvBAYRcPIA00JBFlXl/ebGv7miYp+FhR1HO9feUGtYF0DphZ0Rpau3DRA+BpNi9uNW/+PjZZ6sR
5Rh41HjVOXuFL8NOVEcDkYRUdgGfN1X5JdFTR4LkcJvqjlztjYyafkA2jonVKmIRmNvP1IDSQQq3
Ua+gxImqK8l/Ftp5a6msJqtFFK5Ua2c6+8GIk0D2JNdwRsjKKjsYZjFir63vWxjGpc72BX391F3E
ZR94ka3Shua6HkXMSJWhNlIbmmjRGwWll61RuED699Lr5TVzLsPGtsUiJpuLRUyIX+SSYkSCm/0u
vpWyzQAchaecigJ2t8Fd+UM6Mttb9b3YQ9fFya81lK2PW7COre/K1W1C1s9jMuC7Tvl7O7xJ1f00
vF8e6XoCWIyUK9wiYW4ESZZZoR/tWt2bEjCn1VflerTy07BPbBXt+vh2C5+wmto+w/IP6FlW0wDd
aOi0EPIWx+ndDIGcy0PbmD3+1XyOu3lqoyj9f6x913LcOtPtE7GKJBhvGSdIo2zJvmFJtgzmnJ/+
X5T33qIgfgPb5/jCVa5yTRNAo7vRYS2/mp/NWLEoQdUqJc55KbyFMDZ6XLLio0ESDDZ9JWiQkoEt
9f8mgQkSSKYYIwYHYC3nxs5FsJ6OCWcRmzZydRrLIlfqrpjCnAkN4pA02NMGhcypstDSbo3Dzfm1
8C4zW2wqZrMRMJCJgBakzEYWnSbgTWSl+i3OqKfGwhdVAh1D1j52RX0vE0DpjKU/RsYegISccJ6n
H4xd6XoijGneIdyMRquOAqvvncTgsUF+xoP4aEpkxpR0RtyLfTdDDfEykpBb0c374GuFbMsjDJn0
kn2rEte8TYEl9TUCkOjsInh51KuHobWKxh52Zfkcv0o8Uhie3jK2paYAW8sqKUAiHK9dtbNosOec
9bZW4Q1LFKBPoI/ro1aNw6yJvQTF/RXdSpYOTPpwX6DzQLsbnLxA17rg9OSO1/OwfbLvgpkbM/VK
SlSkW/0EcLtTU96oQ3qtKbwJEN76mFujTZLeS3Gd+oPq0SG66IWqsGBQLZDUczF9l2/+HFy8r2lZ
8+qKTkKtmH1MU1+8Sfd01wA6hPql27pghkBujhd6Lmb/nDjmcmih2qN9ESzpy7RQ4yc+8RWPX3ve
zhuYCD8BposeU7b7rqnVJA4i2IMBoB0L20bi0gXnGrlkBbkDCai6WWjx+lI2lf9dKtuPN/ZNlohi
kPjaAC7MMbcQG3Os9ueugeXer2Qw7RqZpLaEAoMPlDP1PrTzq2D/vXPmL4VT2vyxvuW6fjqvlTTm
rlVDb9BRSIH+EcTANkwu5gYzQlKyy1J5N4mnMXs5f7t5W8jcsUQxCimboSBGXzpAx3NC9fG8hO2s
+GpNzP1qwewo0lJI/FjokAqIskNHMRbSAqwLE/tkrq+TuqvgDmegvCROOccXSgtMUF0EVllbOGMg
4hlfPUwt4Y0zf65QMafLXEcAcoQzoFwXXvLAl0K0c2aXuguIyl1NbV4P/XaQttoJ5jaCXSEVhw6b
3bhzYRkHyVJFS39BSzFKAwJm0S1MGPIbDzYN3Eos47qkvOy0QcIi1WbOAYc47qa03QuG4UVyxWkB
5+4o45Bokhezgdy5b1YOMBA9YPEpAJuvLuYvv4HZwVsaE/bGXdGE6SLtbQLiKr/OvWU3gaAINnsw
0eSHQbS6I88zbZrV9x3VmJYxPYhaIxcRLS7sYckh8ltX8fh8eduXk6CQji4V/VPzbyaFIH9Kcs2r
BNEhBiZsyV/q5LsM5ry6QqjmPkV4HZJXwCg6GC29qurhuihV5Jmbr+1YWkQH8F+iw7xSyxwixBii
jRkvN04j97yxeHswfDaA75/DHGgIJlitGuTAU6/oaTb24ryr9/CSSKUNT3VqxV/MhwYIoAAkdOQ3
kjHe2f4Pi//fJ7BvGsNEcXKe4tSnMjCedOMI1uyTQsjFWBs7PCiPuTm7oHS8mIC+BfrsQ6eASkQb
m57ne5aLeWYz2KePOk1SalBo9xJ59b31Cw1L3NNL7AbyLLmLofavgsOLGv7HJX7fAsYN9XIugcvq
zSxO7pRY82N+TC3hpvepYPPekP/DQaApGcjJMkZGGbOotsVcyCqKl4pvHNrr+i696i6X9uERbe7G
LjwYO+l12nFXuayC3d4F3gyApcB3+dSzbMyJ2DUxkmatI2LmZ2mmDR1xP2EwN7zhxSqbxn8tjXGD
vUhHMWyQkv4XZDsZbUzj9DvFQUJpN2FjIy/CKL1//kptRdGGCK5ogn4cVFeYACYR+lIC92zi6+bz
KNxn83XYcxArN6/MWgajL0YQlKlATRVDx90bL5+xJ7ezP9tLsFk8qs75JW2Gm8tbRFLRVfKZvyEs
ga+vo04EjSEe2cXf1SOyOaDmAoCzl32NgLL+INxrHOO0ZY7XUhlTafZj1RRLKjykzwUAR1qFiwG0
9TxYi2DMH4nqENQXWgBayqWO0LxmdmuFJ2Kj0dIZjryy/ZYfW4lj/RhV86IX8hmhGREPpaTeqaiS
dA31MIYnWsGEDPmI0q4bVsrT+SPk7CWL6FTWcqgWwYh0Lmie8uRAsoRjPXkSGJ0U0AJZ9F2Z+nL7
oxPKxuozkzd5vFnYW28gEz7PaWqWKOQvjSz5fV5Yo2xVX/Lr4VvlAyxxr3+jvuoHV7MrW2AXqALw
i9T+XxnQ9VcsW7F6VCoSacEQA3OdXoA1yU9uQTfoCafGA1q7Jfn5qfCmx98gdduq9K3lMtGzkWax
QbUOrz6x9bUONe84/QYU5QfVWCbX+lR1x1w9Dnn4U5WNu1qdSvu8Gm36jvUnML4jxAiIGZawBI1L
b4dT6cVX9Ut12Vu9jYyyNX8DIOdLyycF3LSqS9ewKZmABWOBwdB+m9PYCIHytKdHYL7cKNfSSbiN
UCZHse8GgD0YX/rBWSxHKGHCzsygU9wHcFiLo5QTEF1Y7S6yeze6ju4BFGxNL2Fhq/fnxW7F2G8N
0r+WShgHAjjOcBxz9C3XnZ/GX4WksgT5KZJTzoXdTCquBTE3Vg8pUfpQUN8ocjAnaNeAnXdaK9sD
788OD+aea283DeD7MbI9OMqcZsSYkWJS/OGLErjkKTqqjx14Mx0droTY0kN9EpIdRSmSPyGwLV03
TVXSdEyEMA+ztCuVsMzBkdBqQmdlYmTP0XwbhphmNVFLC4ubDExOWSE5f3Oi73IZR9ZPcw8ecLzI
xzJE4hCFJtDwld1BnnkZ6a0IFnB2CsFcpviZ9WhuorBIBKATaMm0A21Em+waEawNJfEz+c9Ha/Ca
X0tjjIGuxGmZyloKY4AZqR3quaIl72u3hCUwXuhdwZ3P3LyRq/UxJ9hGqmDUaEX2ZROA00342JPM
jWvKK7VuWlrkX6EmGK74NKigou0NQNJ4cCp+cQKd0L7zlqaR/jfY2zbrn2hE/k8W402M0hBHvcWr
A1OEYJGgjROGs9e2mje1oW321BMmZT9H98rUcWLV7cBuJZvxKC1ABkoMkP968QhWaFevyQNCEfFq
8ogb3rSxVT0Gp796863XzGhO1rfdGCokAMsm8eLOKnwjf2sKEvzUNahVGBYPlmU7aF6tldEdaSC5
JujLWq8kr73HxCRypeL3wUGzpk8dXhVy81G3XiNz62UBExl5iJf+dFAOijvv8iM5LN0B/IyTvOjI
p6fVam1MHDtJ0ZiCJgz55jA/aW17SrP+Ow3BtiSYQNSOL+o51CxNaw5hPj8EqvZFlpLCFucCBCBS
/CxnaE0O52tAmPuthIrmlIg7Jc4zywjELznCVjy4cTZ6uDtvGjkfrjAuVqejLgApARyhYP2IJiAA
aby7vLixz3tjAFQAxZTPvGRzG1bo2nnLWQnwcm7hm3bz1LuiU13xB0c3vTdIMdDMgPf8p+GVGtS/
k1wsp569lpUzkiuqvOojL+237MunRa3EMMqVBDFtawmpqumweO7msj4uDHN8OmbeehjNkrpqmA0V
PjMmFMPi3wpNssIMoc848GLLzYPSMMEE1j40NsuMUcinXpOCEbUatZISS0qS+0A0n2Gd9tnYPlRz
cdNpyhO+J4PvjitPbsDrVwVgIzuvk9uB0epDGEtRFlTUOsFEifNymeBEGujOPEm3jScdwl18CF+5
wMHLcbHHCX5v0E5isArZEUZiBDDKQGkQIVB5OjZ0eqyC0Var7DoKtV03tI0FhDSXs8ytx+9aKKND
FIBKQiMg96eH1jKhabwuE5qNgwlN0VkYtHhjCBvZRtxCGeEXwGaIgdEubMPq4aSDbrvSF8b7UHLA
LNBdyN/SveiWXmX3u4piDgK4PaMTIbvsUbs88At0G01U+IS3b0ACDNzmTHSdD0kn9qr6C2BEBAR6
/xiBiVI9FJ6wl2//eIshDXAziCIwZQT4sY8LTvuuMowO8A7SXb4ff+DqAL1Cs7IMLTi1zbc+G04O
XCYaoCsUsNJgvonZYTkS9bHra9NrPc0vVbSJzTt5r/qF+vP/k0QmfBHjNqQFpjrRig4eHNhwxJ2C
S9FPGFjhtEvQ88TZ1M/BGdaoI8UmoocRcx/MpqKpSS+B4Gr+A7n3PuaE7KxzXtZn9/RR1GKyVgpb
Zk2TyQLgaMTiZa7uglLjGL3PAe1HAcx5AWAlqKJGwTSlMjtihHodHRxB4bVTbAR6kAPYBHFhhFne
Bh8XEteNWKKoZ3qjV+87BU/o0NEuGlz0UnMkf3Jiq/aXacu/2cB3uWzP4iz1KugkMS1K9NhLKPnR
mUAuPX9Im3u4ksHoQ5oLQK0E8oQ3NjdDjRzMACQf3nTtZz+IXlxiSpIInw5WWUbIgH6yfJZxsRLt
KCeveMjl5rWuNZz92lrL0pgrSqoGR8gO8M9aDdSVGbdJ119FjC4nz13EAczecG+AB5AMrENFSy6Q
pT/qQqWIrRQm5YISTIp/AiLil8elJR9W1wak/F/d2bVMxsHVKlBByBgWKK0MLjrinegAv+PLTuk3
nLmlz7704/IYt6YkVKzMPAH5ZDcTOyJ5Y0khUK0RN+wEDIsIweSkZbE/r4Qb4f5HscwNCxQRU8JS
FACeRDkkR0AhnzJ05vb+b9SLOEtkE1NBn0WmlAsh2j/KyEpSS/1e7zO3QlYBhVjVb/bzAePnEtKg
fICL5ag+xipYKNg2gRcnmiYxGZNVhOY49bECTq5UCuxJw9DB2NSZV8wAOZPLGg+52ORc8S07jGga
6ENIbYD6gFGfosq0us9UzAZnr+18p5q80GRzUSsBjNJEQl2bolBkvgC0LCW6A1ahPZT3Ij3lJm8x
W6ZkvRhGU6rM6CtRgYIatLIyMIzrQ2q349fO+MrRyfPbporM6ypLSkEJwgB8FGj0F2c7tJGnBvBp
1aFjTgSccOTxNnL7HqC4By4nsEd84gRDy4PYgR7R/BfRiroZ0KQc0Ut3Ir+muH1uGC8iBDihn/i+
BnSmJqmMFQoAS54d5SF9SgHVo7j/jIAme9H5LXKZ7XUqwH7A9BIIxtkohAgETayNsEDIl/vkOO9+
MY1Jl/zn/WbQimmQ/2QxYUjaihEgDrDKIj5M9uioF8u4Xx4fCGq1fLTEzShyLY+54m1oULkK6dsZ
XkqeeLkgqQCWzPRRHnZ5FdONUi0sigKHpxIZAJ4spEQ9VwEw/8BBBZy3xT8oNqCoQU5kq24BcAeH
2Bii+utl/ieXHdLCrErdlgX6coLX9/fPG0IN5rAxd8dNe21FrquFsqNaIUkleQQd79/4iEUnPpnp
903VGZ0hmZjKXY7F/YLmr+zC/tcj8X3C/7gN71vJaAwVJ23sGhzhLxjsVUzOBVh6a3b+tDLME5o6
oOMRKi0x1CooB48KnUc5BsByH1824V5vdJRm9lWng0cF8MBSfJyD+Eedv6Z9jX+W1hgXC9qUlYDr
NsKsqCqf5uKb2fhtcJH2qLwGlzSTrHnKQRfOQyLfNMKrz2XCLXSvdPOQNGCNRo+bRF4KJXc5dn5T
r1YiGPdooGo2E4Lo/i9iD54sxlOaYUga0kW/ZKkAPP+lVb9F+LCpw6t1MZ5ynhNFKEHihdds60xu
7gCYUXBnH3CgDh28bsfZx+X3zmgW+1oJgJaTm3m8rO0XoEBbOWCAt5c5lga9dZhdiZPdYpDiyf4N
b7YZGbyv9+2WrTRb6xVtyMFA5yWTW/ysSrcG/aJig5JuSVoG1b6sPdEbff7M3PYFXolmzIUmBEof
RYiwsOT2ojpEaOtrKlj89DeAKDdfOSthjLVoxUbvCqXN/EQIgMo4WWMKznZaWOfPczNMXolZbuZq
O8GZGc5VUQgeYO5fESqcyhx0MiC2RDtXq+6FpD20usYJunhnyFinAaDag0qGzJeMBwFoHhngPICb
UD2eX9tG2QhOc7U4xqwAsWSahzKP0SjdX5Bd/agAj1C+yPgkL9unpZpImyHLiO6tj9so0LkNQIsc
o8y3jGK0d4DK+QWfP35BndiNHwSH+2DkCWXOTimHdOyQKfYmv3OHbBkls0rpFhlSwSKH3KXZTdaj
uYMbjGzbt/fVMucn6cIUZMRc/OafvuO2glcAYWugA1qoFtjHflGDDr2neDIaUT/ZjRjeRmn2MmDs
wi5z4ZRIwct5pdlyRWuBjO0e61afwh641BOtwfZ1GSW88H/ryq0lMBZbAHp0ARo8hHK42ZVsXmjg
1S4KB686Z8xLK5d5vXBb57WSyPZUgekrGPrur85rSycx2IuMLqZyllz9x4uQEkBUdRXcA8C4rKh+
BgKLnUi3f3NG70KYe53MUQag1cL0AlGw2iZwMoWHfrWtd+8imHBBnMk8GiUS/2b9NIlPgXBXKJVD
M9UJ5bvzq9n0K8hGGwselYwWQkYhCKBSJiVP4bfBEEUulpZP7UL3JTw9eeH1lnZjHlvG0LKifu5S
JOM4T2QwMiS75YtGiJxs5g4wfK67kTe4oX9lMDco03uloXoO/cZU7biPDrqrIoslH3l2aOsirRfD
7Fs9J3MQdBBEpX0nFQCaa0A8exUnP/P2WtA4x7TltEwNVUscEHKCbE4nqDNdDseE+kkhWyS+r4EM
Pfa5VTaic14htu7QWhJj16NxjDFCBMx6Mf8SGI4mPXID7s3n61oGc0+hhqM0thnFdD7BdH50CB0U
L5cJBcXLPC3mF7a2jNBaInNpIx1BDCZNcl/YtU6MSdA3WAWiW4o1eb3d6xaiVW+2NW+JGoe/LWyt
P4G51KQTBGlWkKBeXmDD6ddFy/a1peHJzkvrc7eYuQdNnoyy1Db0rZd7CY+N5EvmV840Hpe3M/Uy
HtrmpuKgdQtRD9g6DTYKKUgbZs0EzzL3IRKeZZSBijvLrXaqebwK20ZrJYtRUjKBx3UqYIN/7eW/
r9nfYZHfvOcrUYyuClWi5kRGSkDO4/2oB1cUKKLhBH7zjF7KdPCFseckyDe6aGHEVjIZbQURLlGr
Qlla4wd33i+U383XurO0h9GjuxKpF4AxRLvGmZwW6MxH6qAPiPBwoLd1aPUZjMYGyQxs3Rbu9BcJ
o4TiIajOxKsFbf+3SBg3HcRKIKO0JJ71YRZgU8eJOEo92drg/YV1W0lgrLaeVQ2ZVV3wkmg3ZAD+
HHdpzGvc3DDWKOQh56iBvgcNnIsxWj1rBELNpBcEAe57L5Xxzhj8CBMxetnvzq9mK+8ISaZBDEDN
fSalT/ReFcz5n7yCCuc9Wstrf7Ep/KrG9rLehTGnE5AmUtIZl06PkmOR04u0KI8TnS9MqvnnF7Zh
Sz6sizmmadKBHKi0mHoyn2l/XwiXIpfqZnkVMbkE1ArRQIiBF+kzp3uFQHEeBCkGk4mCqTWyw2sX
zRXhaZk8po7Ea3PacEEf5DE2awwTpZH/MgfEWxtjtCrJ7FELhbubbsAkjxri281trdiwlzl8vm5s
3NwPi2MsllRJBXjVkAgyksIVuxrkKZx3xKZKrI6LMUbmpKaFIuSA4CzDL0mNvsTqu0B5WGibOr6S
wuj4QAkdwI4EMPoecXB5G6qxPWi3klJxUh9bxvXDjjEq3rXoAog6hAOLcZ2daHo7InL5j3H9DXIR
jgK+Nf+szRLGGpU0Bt2G3AN//Q9rBpvHhdYPBWD3qGuxbTypQYZQlzIQIwMmS9QeafjchZzX8vYe
glwDNlYBayA7ZT8l0zjp4yR4UWh3aHHOXDAujjv9QQNkOTKAv7GJiwJ8shoA8F0gxZHdeJu/WG1i
CnYsicQd9buD5iu28pA/LceHwl3+VoQZbzpkH8fs+jfKIZuXDH1ZC+62SGDxGb9SC205aCNq9PWh
d0ZnvKvszB7IqbcXoYEBAhzeM2e5Vp/WS3TUfQh6XUx2Wq5TNQDTVmrglYPuKNJVoevgirvpc8GK
46fzVn+rCQb8j+/C5I8LnEup6YUM0155D/ax0am/ag8L+5jpxd4v9rFiXx/4i9z0o5IIXjPAtQJ0
jVWkvK6iqQCQPx4kdKei8dQ3nMaZVS/ciRhA73jIlRu3QwUQkyahJRhY0GwXGOClc2XQQFY8G4ml
FZkV9hgnLR84+7nxGFaXTIiyoFCIBlsCbaKoG5sujfwMc/UGzZx8PMnKoQ8MP2jvSgyy6uhC6JBu
PS94Q2kgF0kFzGmj6svWCwOEx2gLAyu6RAGt3z92xEvE1u2C2QKR6HlZW2+BtTC2SFhH9SRECNL9
UlS8UKysvhNe8i67MdTCF+NroolWk2c2GeXLSTJ4JEab8gHGiWZFQwVPo7ac9coiGCTvCl2dl14P
yRv3khXspyvTny+HHQ+0cvEJzGVU16IYLzuRwEABRA79pvih01NMTkR4AS2E3wAXdHQH7eb83m4Y
uw/yGJ9LSy1DvxbworsG053zo5K+FFFpC4VfVi+TwCsHbN0KpJtwDTEXjD9M3CyXihoU8xz5Mbje
5vrrlGMa589ZpzD3u5bCGJlInkNjSKrIJ81BLG9TOlpj9P38xm0rBa6ABv8HzHy2nW9OQM0t6mWJ
OUjizft5V06Oghn14DjtqsnhSFs++ZNevEtjy2KFosZZEbWRL5SX9X7ep46xp60DEAYT4KmRI544
Ajc8EebS/1ve2/JXOi+2MvotZq2EzvfOMpYS3TSXgdPbxT481jYIIV44Ejci2g8SmVMLslwJ8T2/
JKKf3koOhd1bFfpWZCe545U3NlVxtUDG1WqxHOQ9hSqOY2in4ZVc91Zrvp5f1Eaw+WFNyy6vdlFN
owko4SnwosLSzszS1mjhzr1pm9HESSnwDowxUhmdReTNzdKXkodeqe0SzdznF7MVjH1YDWOcWqUa
Fb3GCbXw3AsLZVo67bFxRrc9ZZ4AcMPH8xJ5Z8RYJ5TUzWHQksLvR9S3RGK35XUZ8+hUtmID5MZF
E43i4G1E3enjKZkgwDNnU6D+6KHoS4HkZOynH+mCTuwPs8MLuLb28YM8RivMWkfwlyj0DcKlve9/
LJ0hxo/Jk1yj/A1IrI1t/CCPUY1cAT0KWFYpKBxOonEJP6Jnz+dPasscfpDB6IYQoFNRrib6Fz5y
ezk6wqpl9hGDBB+PK51DDOfHOK5QHw6iPDyIinonJDzwfY4YtsNTq2oilD0NMbwFFoVpP5a3SVbs
zu/bW3TNGHbs23+LYUeNxb4IJ9AxVW+6sKBjd8JPvX/NAyeyJ090AE4wOyC1GZY+wVh3Z2DOovb7
8udID+TDdzDWl5pKEiOgC4GZoduK6KjhX+CKfRTBXDM5n4CqB1DbN5ciIWGdJcACbxxkY75jstsP
Xs/v7YbxRZ5aMcFMoeqYN2b0pNKXSiEVCx/87F5YIUY0NM9IDUvjdQJsTdWsRbERqp4HilzOCNPa
xtgHsL6kTcA/hMHYFAn5AvBMWuUaSv5St33pJmWXWmmm3EQT2hLk4VkRuhexrO7wJvVVba6tVAzx
V88lNd9qPP/woUwABn8oGhppC3+B4kvcHAyKR7SjHhc0p9afXsyvBccvbV2j1SmwTXCzTJHuTWY8
aZvKAxWgN80nI+cmWzYeQliYoSxN9RJ6XxlXEURhYtZdWeF91+/zq2WIXvWBVcBHtdlwtB8kLSH1
yqeTWK6ioqkr4BmK9oQKpATmB+N6qUIqXv8NOND2X+gxOk9VBYlMwHcvO7wSKCdgNIs6GCK0JvhD
RFwxu8q01NZrHmr/5tJWkhgj3grUCOUSN4aOM4qP3yORQz+3nAJr7UB0/99SmFNqAlTWO7Aj+mYW
XulNaadRolhpKF4HuX7Ntzk8ecxZRboGgGlJhbxJtZpSsXLtfgIucn3RN7yZjk1zY6IdUn1rRmbf
NrBC0tgl82LJDZ84UHjTyZFbuA28JV+fOKIIu43JajCEnVeQzWNbSWZsN+YQ1EjOotCnNRhVsswJ
JI5750lgTHc0AWupjmYKJF/qdolXhSNnDRsPUQwGY7RAV3Q0lbL3l5o0pdGgVH6SKNdqBTzC4ikd
bhvhuTIOfQiUqPN7thmEKehgJYggUMlRmFtFlSKSJ1FbjivwKxHo3KEjnToU3LTeTlAeyDiGcDNE
WktkbleTj2Wrl0hZfEwjBMdh1/z5cDLBs1QCpfpbOzebnFXrJJgKBSoxLvwiea/tknR60NT2OAD9
A2gUwm2pp745jvd6RB7O7+2GtmAaAFlhzB6ggYJ9GuvCPI6kU0q/q09VcCnwsJg3XMr699nHsJo1
Xa4ZeIf0DdCeNWpN1WA1vNzzlhQkfZAUlTFi88nsth2oMrU2BXSsVgH6vgNt6uNYD875vdrQe8Ac
vkthlELtBdmEQQRU9ND8lNIUBiK/yUvBqctyT6P+oVNVXp1qw1J9kMlY4ZSEg9TpkJmlVqRZSDP/
iBIrcHQgRtnpc/ZVLqzWBorkY8MLArdUA6iOMijylIVeg4k/wjmeMVsX4ZGvx3ZPIlspns5v6Oax
YT4Qt9rABC6b6DWbsWulBnkZWZzus0E5mEF7Cw5J97yYN1gExpUhjYzedzRxLQWK5TvWXllImr5E
xOETebwcgBimBun3RpHc3pRsYZpfgaN4hwTxc1tGD41J7oI8AsBtQG2Sk5MeV1dtHV9V+uCYWeaK
pHwOpGwfhLFnDDLGMAQgAVV0J83pPUo6P9tR3Acx2Ssl5qaz+Dmisj2R9qmuyfUQB6/TIEV2Pc1O
omhOnDQPAI3f9z3ZnV/21lv5w7IZfdXUfAjEqMLMIDpR0/ift7IC4NHCG6BCnOuxZTR18Aehfou+
E0Njm9cmULXS0QCU+l8YzcWLfTpSVJrMN1+qsTn7Oge+e1yayH0CBMZB94WNwM5JLWAtEMyKR9zV
berqSuByW1Y6FNYJMZvWQM4my09Nnz6pEfmS17yS55avg1OFl1MxjYIsNnPrjESJEoECVxmYT5Ut
u0vxoy59IEjbqGT54UEX/PN6snXP1xKZkKSWkHRFD2/pq/olESRQ9XBJl5afYE9Lx5C9ipgYlCXs
OLA2mGmmZmqJ6v7kQhM7v136ZVDr92KXegoPXe8zFy0Kc6IKhAh06Mk6ePk+nlYjC8AYqPVfGd8I
wd13Z8IDwAwsMHs4PlC7Js/0lQDUE6nNjR42lvtBOnPxCimOMOiPHY0xXAeyucEbd/RC9Fq7Lz3Y
BO/8AXJXyzgJoSmBRD9A3tKhpEYWKq8HIlsNaLxi8IbtJbdVnWQA3ZPoiDsVRbw/jwg/LHjxnKvL
oYpzOs7yVPoiMpkkgJ/KCqeOd+UI0LCZ2m1Wcl4nW8bmg0gmYwAm9qTUTXkxbktraWXTw3gDqFJE
aNL+/P5u+P21KBbIHdwKVatMY+XPibHro+KqSKYfilp/lePJjZLqeyQRXrsXPpVzZ5hrqc8wseB9
LvypCO9FFWxoqlp9zQC2sksk0MAIie7WJD30Hdr6BiW2VQPs7XltZ5UMDlFiYJo5K8bbqVOfWgVU
68XcIjNWp9/brNasSZQNr8wnDK0IpWgLEnluoqKzQbvmNrrpV1kZWmotH1DLqFI7wmvi0sxMVPRz
RdpTMQt3ZhIkR4zBFChFB+4k1kdBQD6lGPudKmQnqSovkhAwMEl8P2jpQ9CkN2FU5nchGH5rRxbA
fpiAd9xKgNhVW50SYLbXLDqvFVV0vgO2clLF/qIaJvm2S4TZzuYu95q4Ib4YVOpkFTLwBBUDP6WQ
fasKMP2hEIGhz/xZtZUbBqNs601Q2HmgG26dSaYvyNVlNAZeIgxfY63cZdLwUgE0WazjQyaNitUJ
048Jjhx0NIGrhcmFMffEGobJVYd2X6bShaA3p1qTvxQ68CdSCd01tBX8wiheOm261Hv6hVByU5Jp
cPtqPMhifmVU6hOS8XauatSFtX2QJeWhKdWHGFMFUi3eJFIqOFWY3JmS4GjTsNOqMvdkwZCsXtIA
/F6Wj1RIH1vaun1sxsguZk9JAqwpUfsWaeg1CAUNiLb5dJVP4XdSTTBvfX+vCBNG+LrWjkrpoNCo
tvKRguVVqNwRzeuyRg/Ibp/G0aSWLKNtkab1gwb0i30am494R+6kSUR2pq6vBMTdB601HS3tJScy
xhdtGncE8YWVp8ZDP+SJFdH+QtLmw1wK3lB1pzGSOkfp9dukV187I1qUK7cbc3pqNdm4LBuoWJKn
kd1N4UUkE3uQAs2rC03EULyGz5T2Y5cNx06IDT9Gx2ekGRd9kV0qlXnKGwzzqx2pLbGtnwxBfczm
cnCGTjh2/fCj6EkIwEL5KYzpRTeSwGpn1RUIONU0gVxKwXwRtsFOMQCTO6bhQdDn+3jOTQdjkn4h
zU9dqx2isbsL+sYvytAVQ+lh0ucOL5husKO6vjHjAUjfZnmoo+qUZDq0lg6yRVUxsKo+qJ26Kzwl
lC/llt6D/rlysli8HrQ8teuxx4wuGNPdOMgOMDCTlUUldlrPvbjInDodG1zf/KYpdc0Su6GwVHTs
W4JAdgPNnTJTdacfmhOVpudQKr+0anvVhabm6EV2SKfK1fI+3I2S2F3o2fAzo4K+q3P1OpaVrzGY
Q6wuQTNVOip7MVX2WtQfzLD2O1X2giK+GTu1OdK4nIEBnR2bOK6PsjYC3Y4YvVVkxuTM0n3YTl5d
Go4c05ua1pdNSvcDGBH0IbbUZLBnJTqRsbOCLrqfm+WcimG065ZcyFPxMxOCI6JrZyhT6B7wikW5
wTWcLyotuWiU+iYaybdSHnZDmOBd0OyqJgbP+XcTuxOKxS400hsqhbHViqObGOSChIUTxPH9WJI9
MGgspcVscnmjqBdpDZpX42tg9lYn37XhXdrCVNAvNRhKiyI6RsCGxSCj3Q2PMp0c/Fd0TqP0R60w
eBrSZ4I7bigYTANx3Yx8MabvWvlKyB70GHQzHU4NTatlE9nxgqBRYmZOrEBdWVqTEVhTk1pFnO5k
MTqNWubSSoXiF3ZrXNaE/lRpd+woOnk1tLrMtxgrsEJpshSte5KpiVaUmF7nUXgnTmZrGW2MR/Qc
HkZgLpRIk2XQLFsN1auqROtKoQ4+ntsurQucD+xoFrhUwC2R1d6Ws/xa0gMX6C8epeRu0tVDW2BG
XgBUfXFh5uoh1ECy0V8Z+XUS/siS5pjM971cXoqRcBNmnZ3VpdtpO7nv7YhGlt5MFoXJ7GN0QKfD
/5H2Zc2R4trWf+gjAiRA8MqUk53pqVwuvxBllwsQIDFPv/4uqvqeSuM8pm99EeehI7qPlRLS1tbe
a9hR2mCJuB83MFQhp54MbgSXc1h5Qis9PrbTdFMBqjWUdyzCClrXokscmtxyIX09bLdhzm7NznCg
ZGa2sGdgmYurxykz7lsU2eLUz4sK/2ZcR2ZuQpM89QbUuSJF3U9UhYNYYjzVvR2MuRroo3CbWjVd
TZW+pmt7WbShY2bVrTmojwND4MvIvW1KgNRU05tMJl3TrLYGT44FXLYqu/jayBzyAfiwDh2rQzg2
TyGxfswdOq+Oky9hzoPeAk1avWXTd9xeV2befBuI8SStfsvVwWEV9UauXsmGXXdTeRVXPxtgf+x4
AhEKWyaeK+wwXR0jN8EfArZ4k7L+Suj81k6qU9pcRyrenT07aOWhEMZda0Ppa4hv84ruKTKCxn7M
eeXkszY73FHELEEJAgNrrrLkKYvpJu1Nv+vuIk3fGpbcdXXlz38uzU64yvZxmx8YvpbFnxsUXiUa
GQqA7TmHGIoJjdkSGPsu9Al0FErDdprmVTdRbK5/qvzOiJjbDpFr9/Cva5jH1MjlaeUCNOYrFfH6
Cgcr4TchM4+5/d1M8y+TJr9GGigzsSZ0xwYFw+0yy4tMAOrzV8513C2KT4Zmj4zeVway6zUI7XdQ
p6bawYLvTEQUH0h/HDoYDCjNniqmEzemO9uIlS22oxL7E4WCTfekpdOmyq54KjySZLeqAa0eYNjj
oXIjhfo6h26vXQZp/VjDQ6Ki0BLvM/R/GMCyMPglA57v1J36azNHpsFCAMbvuhK7E3tKb4BSiVvU
bzPHSu/JYF+HktywgXotMZwM5w+4OleZDrRr3LJ9DOunqI+A7bI8JYH2NNG8OPnRG5CkyOVp5M9q
2jpNT31qVL5mgnALGb9Blx7n92UIOAdug64fkK8Rz55GR7SWF7aAl8PpUfb3NE+gJBa6eYEtThp/
SpNTFRdO1hMvQmerRXjNQg5/yMI1xJM5pm5FEz9JCkT7axsPMkpwfCuH9a+GGvmiybzMaB3dKB2r
tN2xlQ5h+VEMrWvkwh16y1NJ6jTKa1NXnjXFiK8wCh4APsGjDrXaq7a9S2UaSJH6iR4goXSV6qQb
0gc3FiqZMOJG3obg63UCF0ns9EWFEHXDauJ05p2lhJ4xS21Fxi6MqGNWNzqSuWHKPC21fc3IgyhM
ghFe3jq13IQNbmKTA01x5sR3S44OxDHdpOmDJERcz94QL5wyUtBMn+6mmO46RQ8ixBK9+GL3pd/1
pTNlwi1waG2K/0wIn/exN0SorWX4wXqDUlDuoOHnjSo45caPurCdlDIfkqXbCaIJkOZ0YV1gimkX
2t90rfazbFOp8trAHaUX1oGU+aNQ6qPJlLuygWuFzrYMqTuyFuzlOjB67toDv8lk4qZ1tZfS8OCz
5BZ9cSobyFFQkPqxCPBEcXTZuDrBh8DASgI7t7mwakFHzoqDsXy1kNjkkxJMbbmdOunWTe2M2Gw1
7qKqqJ61BNeb6E8kwrXa9AixsZdhe7VZ5cTmS91rbtE+4kkJ6WfuZeFbbX9BOL9CUArCVrsuJHn4
/Im19pwzFmUPaYg6rDiec7NnQr6dtjqFvuG/hWhdKHm8e9Et3lZaq1ajFHgw6xviKo4C4AgkW8Ia
qLBZlH529dDTFSfAX0JhiyKIBVFic1Y4NBhKZItHsqI2zOo4Bk3HR1PvnjNbnw4QsvQKa9w3Ij0M
fXjqxshjQw8OkX0Yx/AQooVjlumBZqVfoieQSUjZgCo3qCVIybnYhpHqw/7GG0m8LUsZaGI6kF5f
+UAXyl9oDljEIAaDrtSyghObpOuljVoi7auvGotAcCq/pmwNq3qp6W3BCRTye9RG/WvZW+JaAvqm
iX6EujcCinZ3ECrOwBxkHigW5UHSHFjvrNUvLlXd3g27KGDkeM0buq4WG6VNSqigMc0VZd17HG7I
DmzPfnRivNPgJjpf3puqyJ9yUn4xbVadbNKt1HPm8tByo5yvwaK0kUkkrKVAz4SlVyXHsyq5JVHr
EB57K6fu0lfV8EVncjMKc+pi2oRDaKhuUZfDBZHA9LMtId6R+rGXXJdeb9SOrLzJl564Xl3x+UB/
nOSfoReTrFK0a8oQB75QJ8MZtOyRS3PDoeXXV+SRAlxlixYmWVazs6rM8HrlL5Rm8M3/8wuWrSl1
6rklS/yCOFW2eHzf1iVd6e2trO+vqHdWF5vGOBuKEl/SVo+6NboVAmyDy/Tzz3hpFOBmVGag5o4e
4iKwwHYLIIsUBhsT9SKUMMijqTx9PsSlgHk+xPzvzyYCFExuV10JJxFAL1Wgmlr17vMRLhYxIfes
zcbWpobK/vshGqE1JM4Abx6espv6sXrQv4PnAwR56Imvs+F6nyPBcZpnMTjZXvHWABUXV/HP+B+q
fKJR4lgZZtjuw1R9DYveycLVE3dp25/NcnnPlWlrwGgPlg6hDK9QFXfLAeFUccqU4x9TL5aPqJUm
mkBfamUzfgxyEICaIfEM8RsotmVroaJ6RHKU8P7R6piRjOPNLGP57xiKH/tP83gUyHGQpzT03xZf
dETDxK7DXsCUdgqIP5tuIm8EGt/cis1a0f3D5/s1GNXn9hO4DksqkB3rRquh5gO3F3TjphLPxNfS
JitH7aNn92KYRcQE9F4VnTXagToYfjgZbmGOnZNFFZr1fegW+lA6jJbfajxfwZ3Xb0zRaijB1cLV
h9Z2qx4vlzH7Ecao7c1QEKezlV3TWM8mLz14PaqOnBRPa5GMfH7ALi8QtDjMWbUAuJ7350v27dCW
LOEbNer3NZ5iHUkD1ZjW+LYfQsW8QjjCqE2jqftBk7WskZlPwyg2kVoFLIUkzZpk6eWNDEsSHVwz
tMiWJA8lguPLALmHjQ5BbPY027Xnm+wAC8LJ7zaxH/qfL90HaNI8pbPxFv0cixstLgqbBQnds+RY
ceYJVrh9h7rRmOw+H+zysTkbbdHNGYtKlyCxWIGZOrNfWb0JuWf7PQTrCUrBwVrf9uLGYOi/A4IC
y7JlK7XBbsnbxgDP294b08GqN2a5ArhaG2JxfXSNOViCUCh1JVtGKq8MA74Kz/gv2+LPRBY7vK0z
PO+AL4VNhhEI4tLaLQ6oT/mGix4UgLqb5OXzb7U2r8XG0MY4rWrZ4VP1rduymxTCGSgPrQWdD4DJ
X/vvz8QWO0LrLUVVBwRSiVvQ/2XvDfG+A+dB6KVgG2pQsioLZ9aaLL7gH/4F0/LDvbX4CYu4l6up
acY5BKbiK2uDys5+vGEbWLxAr3c1NSSIRO9Sw8VYi3ujTHOVNg1Wddzo+5xc5z7EX6/mi0rW1//C
pnVlbktXjZbVYPNHOHCo0Ot79XrWYP1HvnNdj31eqE8mt0TV5OjcRMWYWIEhu0AJ+Q6MxBtVSYNB
qC9MokUmxI/Pd+nFiPzngOvzep8lb1WUMlnroINTlnusSDweRStbdG2IRQoKNEaJNhNExfNRDSx7
Uwy2//kkPjyK3m8KfRFC4tGgea9hU1QqqtsZPEdt9H2Tp0Hr/z/nsggjTW4m4wRQXtCanWNNT2n5
f07YF3NZhI3ZLwnGHbhPWgFAgr23UdJMs++fL9haONQXUSNJOgE1KQRdE74cxJ3QBYRgyG9Oe4xK
6F8o087zgu0lIN1Qz7eX0HqgN1s9h2l3MOM0YVdUQ74KT/gRQpAaVEoqmJY5YgMRvpWZXgwYgI9Z
EM2a/SoWM+W5yaqxRHCax7XeIK+zU95A4YU7EhgZf3VfguAO8xEbthFLjHdtCyb7LsZoqrLpwRlD
/V27x2JPK6iKXy/QD7HibKTFPqmR6E6sxbz6mRic6tsIXYMqRqEdUokZ7rlUd+3qtUONYGVFL4ZE
WwMn2oTxx0cRQxVpe6hOmGOECqlFnTwbr+rJ2g8aXBBye0ts5aoY2odxHMBAFyv5wuUc6Gz8xWlv
Sk7MsoOUSnwlds1NtO8clDQhED9LqaxdOJducbDM4ZYIQS/9w/s5CVsVWD8I3WQm1Mx15Uvd549o
Ra8kdhciP7BPiMOwtgMTasmFSgYecUHSZBP3qZsrRx5KR0DWXxNeVQZx+/D5N/w4K4tQML7BQwBh
DmrR76M+OrGw6+sbKKpU4WZS0RQpXgs2rpy9j4Efo8xMQyDxgI5bpuKVgVZ5Phb5puWxG8MgIVdf
P5/Hrx/6/hRgCGg8YMUQU3Do3k+kGrMhhG17vol34W05eJpX/YY5/cb8dXu5Mb1ZY8I8WU9m4pQ3
wHKAjKV4a86+H++gd79kGd+GyOoSwXUz0BITKk9KdpPF8bPVxUFe9SsQdDIHrY/TBg3LQgIOouMi
qIV5DCBrrJlBVjIAU8f83q6VYmebCXENOh5MY7oBTMSPhvZINRSQI3hB6uHg2f30vRytn2JA5DVl
iC644oIudkqVJPOKKTuCxnZFp/B7PtRbJqLbVhuhUGqZ15NabD//ehd3ITiS8A4ycTksg6VtSHuq
ypgFhmiPlmb7EtUwQx+Dz4f5WDcm86f5M84iVGokiXMKvlQQo2uDLWJpBVSAZ14eiEXpj+I4S6+u
3QQXNz8aCVBU0bWPhbeOIk9gEIcMSJk6agjZEeVtZV4frzbM62yIRSDU2RDxMBpnvyDAo6GCcRiA
sJjNP30W79dhrheyhvcDLsIGSq0Gp52W/8LVUfRF4oDclN5vs2zjZg1bd3kJYYuB5ycK0Mt0uI/C
ooKwPAuQWDgmYEjheL+yhB/vsnlGaCUQdC7sD2Y+HYtNu0fB6B+x9fnp8ttq5G83xH+GWpaUofIk
LU6rdGOT2IV+wmM01GvToZfiwp/pLGvKZp32NFQME5qa4Sam4GbOvavEBgX6l8y3cP/PnCWcLVRy
dFTyLIb/zb/o7P0gTVismRJnq6HtRunzG0zy7vOPdGkbzG7FbPYPRW1yEeOLLp7UCRi2gBsEdMu3
YVopfn70fMQkILhvqgAD66A1LB6wI3ppNa9ysPJcsRu/Zw/6ZpZIp1+tt9JV3GhDTi08uIjD97Mj
dXHUr4rnNfLpR0Poxa9YzJPl3Qg6neQoifZ+tBXQtoHP7dcULiNyR7wKPsKWD4y39xfL+2fy1lxg
OPuCpWVkBvDBfEOtEpA7jd4Naet+PsbFyGFAZE9H1mFhkReRQ+qdUk58lil/tCDGlPvTwbiz7mdX
cXmfXa/5WH1MpyyC8iLKfzBwA0tlcT+CU9VFBdCRAaM+0HzelD4MqnRYeJ+yBDJrL38xvfPxFhto
Qn9igIr4rypB70tHvX6IHMUFUknurH+h+v6xX4y9cj7gYq+kSatmgiASz+K5c41TXqPvqwJACei6
3Pw2UInAf1N2UHnbYz8FyhUgQwGZVh2pLl3jeO2A/TR/XZAm32+gBFHalDYzA30inhBK7oxy+lmP
+cPnq7wyzpLIb6TAb5m8x4snvR/yq77/GlkrffhLoeZsKksWPw3byGpKFBJCViYu7Yu7ts9vP5/G
R+2s+dv9WS86X+vnBw7klD4aAWbtAvR4FGd85p4JKfY7dq0iI6lcHrmW6mTu2qm4mAghDcLbCZpk
ABssgnWqVpB34DkLwvqOgmDxHcR9Hwhba1fWvn07a5Rmz6tWEJfu2PNR50U/m29lFTEtOmRCNdx7
Zzuv+Y6tnOJfZCiXtsj5UIswQxWV2yU4BkEy7Qzt2KQownfGSjC7lOmfD7JIJ7O6DvkAp5Qg6wEG
E/tM4nUDbBiwiCs75dJ2ZCAVGmjNwRdpSUVGKs4GhVcC+RaQHeVxZqjPzhn1lQbU6RPAfQHbfT7m
pZfF+ZCLzZniIiga4IqDMStuBwJvDoMHnTre1AXax00of3w+3uU9eTbHxZ40wygRYaPiVLuqK+IN
8XmQu43TAtoNT8XwoG5BrPp80EvXw/kkFzvSUBXTbvEimEvzjgbwnQ6gZKfBpkAF1K/eZ8n28wHX
PuRiX8qRpL1i43E4FvVtYgF3mWQrb8LLHw7WXTBnpjogG+9PGZBnhEyabSJ0YTIWKTckDbFVDOPY
RXjwZOa0slUuHjYULf4ZcfniRUkXxsOzUVEJsx+leRrgz6Hy73+zcn8GmYPLWfDIuGpXaI4iZBG6
ZWV1b47m0+dDrM1jseWhQ9FqUaHCD0O2J1sA8ma/iqZfUeK6GDXOVmuxz7vErAgkQVjAxhsjyZ2h
6IA4bBzdXqPEX95sf5Zssbt7WqmVBR2VgA3NrrTqN1giv32+ZJeHYNDVBIHuI8sfGPuM9n3KgtKG
XCH2sgjJynpdKPOhgQuK8f+Oscip+saCqpyFMuNc5vt9bfzBI6yV+f5LGPoz2uL4RB3NLKagblpX
5nXIocQrRHfTWcQFJmVyqNZ7GUmko0QjFJXNbVHTwKrsg0bbm070tfP5Al/eLf/5Ocu2E55UcIkB
ySsAk/RWNg1UL7B1ejvyMnsNUobGOA7RspwElifkcomhwZd1EZ7qRm26mvYMTgLNXrbMNwt9C5CL
m/RHk4a1YxmJqyIj4gq4WO3kp/D/NGE21MFqV8mzq7RN/D6eQGoxgMt9VJRdkV8Z5daujc04cVD+
TkNlO+O4beLRKyTKbyV1bQJAeZn9pODEDLH5bSL6RrOhSC/DwDQsT4N575AGcXdPsfKq/ZDnW3W8
VpvGsSWMpkdwXuKNlJHfJFsh9TdUTb2GaahmAumUgenbPyfZzqoLDX//SErAkavE6dPnGKDXdhj3
wp6ToWRwVGrd6/mzAnx4K+6b6BtNv/dmF0goj0uAOGquOnEEnpAE+AbKHJKDOZF1fhPpT2TikECS
+KnfEyv/2venSZH+/F9gYZ1G73aEaI7KOgfPkm1m6DsWjoANt47Sv3W9dg0UsWvpyqbLVTcPi5Oq
GtcKm1lFbNsZuTvG0ZWh1UGPHzJk/BA38srKIOHXKk6LRTDU2OsKsqvbH3M/CpIsLblrMm0TRc96
YhxEW29ozn0aGy5pb1n00qvg2KrZnR5n10ohjqRSAzW8CqvuUGdY9AHAxtI+mHa6kSKPvDEEKZ2g
fqqjlmCOEWgb5V3Z3iZAA+P9lTvmUPv6CDmiVnVGO3Eqs3LqejhI/jKUh5TftsBG0DY92PIWZukO
HUy/HMBCRJNrlqfkI6bQsX1WD9u+Ia4kqsv449i8Jvylm8RNLZsgt2QALw+oANx0oNyMxYMBx7mx
fOP4OhVrHVGMbxAguab9UdE6hys/jVzz+3F025A6qOJvLC0GWB/urlJuCws6xOZRZ/0hJ+Y+B8Rf
cMsRZQySmLxTFOYL7F0lq52mC6+NCRmrWe1o/ipghpcY2Nbjg513PrEHT2LnCwKfbughjO1zIodb
UeG5TkBhtDKHl1+ELLcZFrZjhmtVtTNF6aYaVNesIWouY3AauFMD2VNbitdpfC/rY58V2Dfyp6pC
zpO+WVWFTUcQcDVQ2dR90/7IsNb9lLpk7LymH52Ytk4ntW0aRkGb6F5HO4cktdfp4Dbr4m5gxZXV
UjcqqytAJ/da32wmnAmSWVuVZD5oWPteea3KDpgl009BDRUcrgYoeGThLhNYHiNHLmG4atHcMwL4
ekU2MtsQGWWnScvGHVzhg8JS631ZN8eQasphyvgzM/LqKgS5zB/xktx0cC/ZavYIQmgUyKzjjoyT
rdXYjafW8sHKtNIrAdq4tqw6dgCvf0N792RVoAim8XA0OAsm0Zym3jL8soUaVV5rB6ONweJKso3W
YafneYbD1mxhWPzTaiNPyfLWsVWNb9Uk6p3cNBMXnKmDARookj/cMZGa+hTiZrZrRbw8AsX1HW6M
cpcXer8tUopX9ij7bU5yqEDSDBtAsfOfk80hnagXnpnAhKVpfhJQSKBuGMR19CBkfCfxfxyZArIb
YNogvu6SCmy+JExOTCvREAeQV4U8wZD7cde+5JHcN7acgAuzUWJtpe1ZsXymynSsrPI+UrNTmpXc
g9yL/j1WaOZEqfFl7NItiljQnGAbaWe6E6nVDb6g4cH4InHshr9ZXQReGt8VkIe1M2UTpqhkhQA0
C+tEuuqlbcmL1cLaseONX47DERI3PwjJvhArfEiIHgA9dkIjAbJnLBgj40Fse41An5iDKxFaqDuz
7EckMz9sarAeaNCrk6+zfNto7BipiPu0MCBFjW0LDbwEkgVy3MMpKRg5YijK13bDXLA/emcqi33c
0938R2iJE9EO3lgwqHIIAyc2fGyN4RrOIghsoJNXJjlZrXLLs+S5EulXykNX8OStrcBrGnCmS44j
WWH9BYx/yir2prG5r+vmJUy61kUac8rBJ3Rxf+20tmkBK1U3cGzd8Fp4ecWfoR4Y+8KAHXoCKnOl
WjAfiCovssJtIwbQr1vcYgXZliYGnhBo2hbm0WkxXudt7OcxDJsM+1qP0IkF9/AEV9+j2tQv4DSB
glWDeGd8rQ3wPEL0pxU+Z4V0B64vEIKJcYU/nm6jtNl2bdogwFU/y6FkULpngxNB3dylHYXzSChT
r+1ADioredRpqriK4EpQ5uSl7+AAMrEJPz8EXzObqSNt+SAqCuy2DJVAlYJf2ZXWQQKFMSce4OGq
ZKBDEzdi2i4EKdUrEzV2U1s/0ihND1UYHptGnEA3etDThLk0rwG9ze56gVZEIk2nr4X6kKpxUBAJ
Q/RItfwaXHWnj/kWtrU4OYNh4eJqpEM7vJ0Vm5fBWIEGHHXVPVKRryNcgR19gGWj2t+F0DFLILca
dZDdGp/DArFowqODMleT8z07BDxB8YtwT9bmfVblO8t+pXbpdsY9XPf8Sak6t64U052s6fb/wTi3
r6U0kVIVkxMWUGdsLG/ok+s+LVxZ3tlhV7pUiaG/z4VXV3CZIPR7k8prvPYNfP/uFLfoJsV6UJK8
9LOhdI2egdFZei2YzE6l2yvPrYs591mStig7SMmpmVst/JkT3dHjY1Ot6AnNKe5nWeCiaIrFHPU4
NpFzNmhXaVzs2lJ9TLOZ9paC19TC/l0Uw06mKxWxi8/xs5ktMn2e0yhvJxRUTPGzs1AZsuwbI7yq
QGCMnnOYbX+eW3/kE6EAd57uLnJ9feBFVlSYaLyrdtVJQpp/dnysjuv4sYtvyz9TWzZ9WJUInSUY
qqQFTJir6aAb5Wur9CsVjcuvJYIGFgRgISK/7MOwPjQhsqH9fi1ReMlCLWyr7QFtBOZ1rWVwsZzP
zkZbPDFTLrmiVRKvJT+6013YH/rhN3ghovOYtIAYrqF4Lu/9P7NbPFCmZBxgsocWUGTB5QOSpkX3
vLIpLn+pP0MsjhcXYdYmlkBEgFD2bMOVpF5RwM8pdcfXHprS0A0aZEDF2m68/PqCjRRgDCiYfFAg
hxFXmGkCe6QgZFtDxSGva7+jYLYmxbfJhGcGzkTfAAWY2o4iH7Kud5UhDnoeP0r7reMVXgi9oxpX
uvV1kpAdmza0qDdo3B0juBUYY3TsiXkCndiB8oET47KhMfHA62/t7IaGLwVipyJwCZfQVYCtCRLC
Fi4AcvhmlQ8S4ibgrAHNXHoJ6K9t+S1lRzuD5KiNB3kkAruAVEK4jekIpBosRhsaDMkPgHSc2DJv
EqTyo1R9NfxJm9e4kAOyBbLTeAwhhB9hB7npGBpY5l1XaD/TGqFzUiBnog9O3tc+UyfQW7lOg9YG
cT8DNTnoYI4wmqgMjplPo+E6Z6PLwQiVZutwqQVVLU5FDrkDZHhlRGDFOLzqFp40rNj1Of6cNK5b
SLdGI8gqthbukxQsY1LdWuZ0Z0zmKZxiFyk/nrya103abTdaG9sMceWbTi60H8Uw3LTdcDQhgMB7
4VNwQejwhdfDPumtx7zUr0oYnWht8qwXzUYHAqA3okCMQ2Cw9L6KmJPjW6VpFlgscXP+ROKDJblj
CWA26sQLoRoWlf1O9vjUfR/YoNBHINRV0MGoQKCGGuIuFN8zG8nsBDlKHRk8m9yk7D11mI59FO17
+Sq5ujOaySvYN8nvOGxWtE5+y1Ubb/tp04FZG/I78LycTEZbq35McbDgXxVYceQNNYj0VFzFs5JJ
VfLHmsVurWi+LPKveRxCVkZOblSjnRTFgSiiTdiJlb7sxSP552Asg2fd6QaYxSrEfkX0RVgQGeiA
E8nJ9vOjvzbMosSocW0olAwvChZZT2OUBE3EXzmYvp8P86sP9uF+PZvOos5YdYUZRQ0BHApXHNyo
o20N+d5fjjReobmoB+i7dKfDggDZ26OxCR34P0FX41DnTvqiB9LrD2uRfG3ui6qkaoealZcADIR8
31NkVFXiJenD5zO/fF2czXxxXSCB1EaSoz2KPGr2xcsLt94ovk7cmbggin9hAL42sfnfn9WNx6m2
OnRUzKAtH5v0lI0nyI2vFOn+y7zA/TRn9yTwdt8PkhPIW0QxSkjge5sw/NyA7D7734DGHk8+8JiQ
9vj6Vx0aCCPqBM4sHwVPx8JIZl0cFmhV+BgiZEd5umsKGgAJ5Ja0Xkk7P3Lv5mwJEKYZeaHPoszv
Jzklik0rBSgtdhIP4mY8Ggc7fZheUnhUMhi2dtEO1Fc1dsg2vWe7NdXkix/ybPjF3qEmBLZTgE8C
ar6Y0S5T1xkolxPCszEWm8WYRBq3GsbIIv9//bYiDY7t1jYN1ghDl0vNZ6MtMg1Ib8hWayFhVQGN
xgLgTFTHuOvcctdsxHV1HZ3WQDoXoSXn33CR2ut6gwLmPMGeubPpA9QUZibvdBQOwNeglD3PpXU8
+NbZIRdTt7PZLpJ76NcooK9TAIQGaycnqEbIIv32eYC5vEcAEoM1BohKSzLhIDQoatWIYkYpDmPD
oZGTJXgW1slKmj2v04cQDgLhPwMteaB06KC3ivY61CWky1rDAbHeQdNAj5/H5m+uJShmEli0IqFf
cvJAdFGVbuYPQT9nM+J2iAbAFtW1Lt7l7Wga6DDbMNYCCu79+U5GUgp7zuUJ32aaVz6Cyuan19Hb
/NaejvbGcNd9vC7sitncB/K/1ILA8FLvgCsqKBoJwb0z1Vd6r3mIaCubQpt31uJjUTpLvAMiaxkf
DNEiNJ2BUwdehE92UAsDhfzwbuLaI9xcDnXHhJNW0d0Y6/5cHR2s+sgYyC+hbexTJTxWbfYg7Oyq
htibpQ/+51v2wk569+MWyYAZUZn1OTrCwuggTdWgOt2iMp076gQeTm2tXFWXAEPgPszOo9As0tQl
4jsUuhrZI0AYfUu/sTlbVmxUguB1AKRv8zRlcC0JxwdI4oDsb98K1PQbg3wZiO0OqfLWk3inZ/pN
xsC9LzrmtaGd+8Wg7VHHfLRsyDGFXHfKUdslJYHIz5pCxoUj/u73L4JmL+wyK5BcB3p4E9FDap3i
Zu0JOK/5hw0Dh1aIbcNuFMj49yfB5GqV0xF1iCEINwK6nMZsdc2/957wocy5+vK7NB5kT4nO4C6H
gsQi8aw7Oy2aFPAOfaP+xJPTSfziKxTy/PF+nchw6TQAdYRAAps5yEYvroAsbm30YEiyEfRHVKZb
OwGHXT9kuuF4dZ6uvGovfa7z0RZRXwFmtMHDFOdOZdBRo25dP2h15n1+iC6Ngvazju0MR7cPrIkU
Ze2BQAszYOIBL8yKP1XZSsS/VFiZzw1GmUMkMHfvN0UmQzi7pBjD3v42A4faDox758LKOsL6Ulg8
H2yxy2VWFAMcDhlU2NrTBG0qTzboTny+avMfWW7z80EWO0HPKCriY8cCSaBDB1zIgWj9jzoxhIOD
TFdGg1XqyniLvTDBcc9uezQNhlrqfqFqRwGpQ8bDR2WAW1LEN50hT0ZW4PoeDnFmIC/qk0PKlJeY
KsyZCAqPST/CFyHpfwJgvTV7KGlNke2bPK7cTovfVIbaU6WgMi9HtDuG7HEKQ4hQVSX6TaUI0sEo
nJLpBC8cBpVPiIeUuTtx3R8jUuy12kRtkxUqnB6q0dFAYt8knD+mQtmmZQzMlakeBzW9IbVAqCax
3xbNrspMr6kaBAnIK7XE9Osy3xNrcjWrQ18neoF241dIGO7TMT3x3t63kTZLQIIp1c/aYdkTVfJ7
WYT7WLPQs7BvhFk+pKV2Y1g0GC3xU+nHuyTubiiq/EGYQ73L0L2Uh7d4Gjw2dvUtFUkx63b6mdp8
T6Zmy2OdOWnJt1wPvcrKHlo84qVU96CWfika49qwG79v7Xtd1Cpa4Qxafalya0d6h6JasmsF/UnS
6u3zLXfpEUEtCPfMPHKV2svyJK4OmeXZIIBX/W05NhwYUMDyOnVRl9/pW7ZrXQJX1MhbxR5fCrMW
hXoHgzQcKOyL/U7QOoNSIii8v09wsp/ufgNJxL9AIF56S2Cmf0Zb7HaoAQhhihpKgyAe7UHEBmLv
P4Thv3lLYLRZw4XN4PglckM0dSphxYFrHVXL2Wyv7K9/iVX91gQv9uqWjU+ff8xLQep8zEWQoupk
x7XF4U6sGyfFhjcp9Hh/fD7Gpaz03cQWHw3gVRToR0D0DA3sGd/cs8OwHSnw6R7kJQc3/5E922hv
r0Srtbktvl4DNUZLFhhW5QRiybddpv4PZ1/WXamxNPuHPtZiHl4Z9yRtzUO/sNSSGgqKuYCCX38D
+Vw3zeYIHz/YD5alpKasrMzICHdjZGvbEU4K+EMQYUDsbvGeroxG1QSQDmPJRDAqTS0a4R7KNkHu
xZ5+9721dV//29g03lkaRGoyPgLRSYIqORDhOiYRSBjRSTCIGxO3lgvBPvxtaXFPZqjg6jGd7mK8
iJDVMj/J4QurGnv/jHRfWr39ZxYX+7DsxQg8kGyiAtCDejjSF+6PLjo1fcErqQtideHfVXT+GOdi
Y4rqWLRgIiNICO9Aq1Sz0B7jTZ81bYLLO/r3bC72Ie2pScYaLNzxCa91h1U7Aqh2dJqI/uMBWYkt
Gc3N9VsEv0rbQJVrWr/SHX1deZA9aVfuIAWcPn4lIt3NpMTGGJcYNzmVkb2iGnDhXkbB6AY6N4g0
gGJywv1KKSgrtga5ehrgJydJcBOZrMXakSIEbKZX0TnMn0HEbddN5/QZ0DAa24h/V/3X5JL/v6nF
Alq5NJoh4xYqVql+Z4R1fmgiExXtgraBKWbI55NaA9MwJ14UlYAY1WD01WqDunIlSK5YjecWfv17
d7D6Jp5/1mKVc7CxymIIGhTgbBzoDzhxuQM9voc6A4NXFaDO7kZOhrbtIHHSdsP8xvwvVxz1K3Cu
9Yblh5F201L9pVD4PWGtb4nqFtXQ+ob+vQLL7kERCG+lgei1P9xCYHePBkyX7dR7sHJ7cICbNVF5
1a/P7E0/n7laJjdtzTlDMqigP6oKOeDCCnsnM8RzqQCVk4B3NWyBFBgf8nF8lVTxxyBatilJrVOG
0JSBLIwziDr14mwMvQo4NODBQO7aRhpKW6XHxHDY2qaX7DG4yWcfPZ3R2Ud3uUCljKZ50A2lZ2ln
q7gyxlNvml6iNc4ggx6f2IK+gTRYf1TNzC6upYiNoHIcsL271tZs/VAdYh/YxgGknqhLbrIYre47
TULfGZ6KSN4t7qZEigugV8M4EFgDCvJHFbhMkPomsblxua9eSWAYAyTeQOP7MswVlEQtQoNkQQgA
bQF0q9H8jAnzvj/FW1YWs6c1haBXE6hA1Ruw7df2OD5QaatetX6/zgazmDVdMVONK2DSwkNqACH9
QQHdFLcBNlQ8DsoOkIMzSKdvQrFX96SuIe0J2iwkrBZeWojoMNJYIsEIZZJWuKsFqIKFlpsNb2lb
QjPknEuJI6tbCdfJJV/cuTO7C5cdkkayshwpprR7VJXMU6OnXNpDSaMqoSQnbO2V1TcR0POI2hEo
T92tf549ZEZCJUm7PNANh9+g0HtOd8k5fDVPpdd50V632eSOFS/1jZthIzCc/vjFYNH7PPH96eiv
XkxyB0ZPi1iV6Uf0Xi/eCmXjiK8eudnfX0wmalHRmEe16Y/RXdqLdon3t8o/VGUrabe6W2aGFjda
XVhcNxsagvAE0rNp95MAIgXkIKr9fN+F2qE05QdD6O7LiG8wkayew9+mv9RkZ85TlQQlAmzA9OHC
T4ZY3PPGcMYi2TAzLcXFUoG7cyLnAwvCl/TwzIye572QqCaqp9VDOUKdQAflFcAeAGhFxlbibv0a
m1lbXGN5MvR5pSCqTqCH4rWh9MMUimurqI7MUEEhGgXaxPOpl/2NJQJ5mWh7wFoqOzILR6yrZ7PP
FXBa54Wtagz0yRUoqbVE0lwxpLcpVUFKHaW6/S884uyjF9cYsAFqakoNQsmMUkfm6M8AFW9cKNqG
oTXCEajjQC0OXRRoMF7mbMHInJKIoZRt4VGF2+aOaeA9J6gbisAJqsmemRnEiYlvSu0VUFn7MQaE
UaoCxmWAZijyrigsJvifoaJSgOYfzhVtMA4JG4A3K/DtF/GLEaWfeaFtHPn11MTs2xdLa2goXkk9
Cf3CEh4iNnUbEEj/MPouV8VJFsUdiuaPSc1d8OgHKQFU5vtlWo3J5rO3WCdNos3YlyGKnqeJq07Z
ZY/RI0qSngzV4v6nkmwZXMs9zg0ufGzCkBOSRh0sHEByoosoglI13ob/rCt7zefNjS0uTNDgxqMF
3W1fSgAiTd7DGHIfwxvS/Fth2zRPS5cwtzR9ycwlFKyraVQgvY6WRbTUztla/1FSa83Jzu0tbgue
IUjsKlAucVQLPUmMdqIx7krdOidFeANc8UfDlTtICVC7M/9VnWSWPFy2NqK8C7rpiUrlr7pM7Efk
pva4Zx6h6uBqW51n2trdOLO3bGyMFAKJb8Wc2m7ZSXeqoC0fIeuTta5V3aNeYzNlpySOoZ7Nbqe7
6nmKWtlVrDtxAAm1xCbP/RG9FLsCNfUd8af+mDt0d1jQUnhFK8xzEjDfwAssQq+OXUJu5E6+in9A
7e5e+miPGVpecRL+XWrrdwp2UW2i8kBlgyNth6E7hvQWw+F8f7zXLqr5vC38i6L3oZkh3PBVeqMh
Wd2Ux1p8qBOMXMh239tafULMs5CLe7+ITGkAtnbKHkC7DyVrQwWlz5QfYU4dsG7D3vqe+DvRusSi
8aH4T8swjftHaIYemdIF3w/pK164ONW/k7lf/nt2qmWBpGVRjTmkAcMA3SDn5q30kzMAeh0GNmVh
wIh+4E+FS6BMiIrF9/bX74eZ/cX6SWOntjRCoAFnOXFd/id1/c+c5aa1xV0QC304Moo34H+s/YdZ
8x9am779u7ldXARaNORiZUAAiKGHx6ZKsdM1K7V1pdoDQek1o3rQJQDziqp5Nzsk9eqUYvcW9G5j
klcvidkkLy6JuBcytLEgXtVVVJnrV1YBEoeXldNAhjFAs4uBzraJ7GUzQ7FGPDHPqX/9fLa/RCGM
I2lqe58yz91DqtnktkYnErpjdtM7A7jtq5oH5H4LZbh+70OAeaJFBKn+MhcjxGKUdQKiJuiveQgv
AP8jX6Q6CnJNwmZqcS0wN2fmlhsZQvRyqgE6I0SPQv2AOrEtjRundX02Z0YW+1fqZUFn020/qZLI
n+0jiE+iR+W69iYtCgAd0chUOMJ+azKnl9PFTp7ZXexkSgmrxi4OfUrFuzyVf9K097MEsUBbnQfo
6oRdujXW1XhjZnOxaSF80aNO+1VCm+INoGXs/4Udfmv9FuHNoBRhKqQCyuADWL86iP5BxQZivrSu
998fx3VLBloOQRR0KXFOJC6SJqVZAOVGW6RKACorO1Qi/3sz/+UA/G1neX0Qk8lK3mAC1S++VTJA
vERw9K98vsj+AexuY2DLuwQZKtCSFwy7Qkj3UX3K2NQTsDF7q5ei+ntUi3OW8IHjzIM8uGYPtPUl
usk1uuq2ZxYWhyyL80wRUrisib1V9SCHCIle+UyvOcilpa3nwtZ4FkdLYOVoEYYrKQX/jm5eac3j
xj5YDaRn45mWbeaCK3SyUPSHCX6y1/zskAaq3UO7Bi+vjXjlv7in32uzOEOsU6OCh3j5tGDd0YAs
epe/yHemBmQH58lB6yBBIWmrVWc9MJsNcYoSZ0PUTcEo4wqlq2rY6QHZdbIX+8w2pMPgtuft5O70
9y794e+BTv5yZg8ihGEuZbCngCLBGVTyqTb1XZK1H1EYn+Jc2uhKWA9cZgNcRJ4yN0gUEez6vx5f
wBP8Bw8kbNIJrwYLv00tM0ydDJEx3UiyoOiKoB/YycoAjknRACIbD99vzY29v8wy4c0zaGGDaSyE
G2NEA7Ga2d9b2HKCX6mn2Uq12Ph5qlYTaZl5awbZjtyOwJhC1c0DM87OvFM2xrSerQF1JNjHwE0G
AMife8MMeS2HId6tIMkH04+AWl8PxLxl1SdL0nTICFV+YppuE41HpH5tjYnHsizPzahfR8r4MXL+
1JVmwCzK7XJsflQKAMxx3j0ge4tYrTbc0YAmlxifiQHdtX8zYbPPX2xtBRIguTiVSS6f+RPX8VZk
sb6zZ/YWO1tM+7BsKR4A7cEM+usKFN36yQj68zYccfV++m1qyTpYQ45WBMeH6efjh1y/lJXfss+N
6VtN/sxsLF68XaPybCSwMU2fhp7Ivw7qP8qQbNlaXIUsFDoR9YN/95rZmrzFrUgE3Si5jH2h6y95
elZRRNU3ks5bR8dc3IWgKiprJUQ1hAgRdA7RpiYkxQmoztzTrfp5bPl1AZ05u07Ux66VfKERd9WQ
7k2RhIikivaqk41bMoYo7LMkdUbeDY6sFZrTi123F0UwlTCJ/Kz12IOeNgEbcbJBibU1TdPPZ/4m
FEjU55lg+ehvtJsYzAeK3cUb18GWkcU9K2vgaTBLuBiQe9tmgpROeBVH+pYr2DKz8GQadGslJYv+
InwEQpKgIR5EHG7sGk7nNcK5tlM3dzaLcVv7euGCRDKUPQQrp9yb5Bu7KhByd4pZCuQi0tLbOLGr
l9DsxC4cUAwegxq+OA/oS35CF+ro5m7kAYKOh/mLiA64f/AqXo0fftu0ppBttksU6IlGFsTDfXQW
BYIdPok/Wk92xOwGs+vzW7wH7Bg6v/JuK1S6sAwsogHCWQ21TrC/64tjHJmkKYzYgp6h8NyIIIV5
lCpqp5ZiS1uE75d4lIWtxXEmNGKsNcMikGs04OWA2hC0+KPvHfQJSDfYEqTaN3W3puX6IzRbGF0c
QGBuh0FSoaKHdl4M77UtHmlypeQvbfkqFG8p33ovXOyfhcHFYaSiUVmsCMugKSCGMD62sb+xQy/O
w8LC4hwmwhiSKoUq4sQzT5B55zt+awUjCuHWRgg/Ha3l7JmaKkMqC4S1F0DBpKu1Ec9gCASWOf6p
HFOggJKezfClrGuH5puQmbX1gqyDZIDuShWNJXwBPdGQnrIGnGyDI2GtYTOqhYbec4jE18ZTFEXQ
hlebl95IP4uselSi8J4moIypBP0hUsG+AxVk1LNE9W7iKLBHA/DTqgq+X4OLoBhLgAZnBaB/BW2X
1mIJJqfexsKIRU4jXzXdxGqhGj3445Yo3oXPnQxpCroedUizXoBrkxIY6kTE9h2NxzGLj2NnncP6
+fvRXAZdkxV0F2gG2k7AzbrwAlRRKoEYYL5XzkC57swbKDz7AnTwttsLVgaE7jiwuOgWLIK3709X
R2o5g3i0UgZylKKHXHXqvHBqsIh9P6SVjTux0oOu2wKwAcrkf5qhRmwqfQEzFEQvVYK6cAwJAeNk
QdlYMs9Qz/ne3uVbF11kM4PL7ErSKE2kJl/CsFC7Vp283MUQv2rAkhUoB+Ry7RLsDWDnEf73I/qH
4UWEOYyiZnACD65Hz2K7i1H3AyHspBtaWQiYhm4jDDC+WooXTuEPrd1FnKlkQ2HKfV4GOdToA40a
H0aSPIg96IpSA7w0yFnXXiyGewJqtDQ/ZMIbfsXH2yig6eCEaJxIQWhGofJslQ+Ugyg+PxoU7E35
AeLaY1gjA013kQyGL/lBHR4ynoILwfRK6wxiUQeiwsP4wyCvfXqYGB7EWLL15CNq70SgVZLqltWp
k1iPhfkgjreVqHl9yJ0CbEXcfBHYQ6w9dPxdHm9K/blpriWugNgHHYaicmBQCWn7T2jZg4qLgjjv
Cr+StSDn0nU7QYNxBXZWWYNyfLizBAq39DAoP/Sw98fauq1ARygMuwiUdVz4JRSdw9raqSvdFuRD
S+4zbXAEFVxYFdiOMh0EjwYz0OvfouO9M3p0bzfBmJY27z7LvnByKK/wqLDN4aUW7jsOej8NvD9N
6+VgO9V5ZmfafZMTOyGDzchTWV/xFhk9KD9ScL7JKPf18YuqRA4zpSu5SmyW3zKug0/3VlSfVXAR
CnJjJwbWI7+Ox2ep0tBR+iKM7zT8AR5ByL+UHu0NN+Ygfxwh3Db+UPQDULNg4c2dSH3IUt0VLRmT
LrhNOToN+Wg7vKOME4Qagqw7NSJz6+iaoKvQys9seBKSU8HR6fMmm7etVp5G9jzErSs0R6tJPEP7
FItnIRMBuAfj5RcL352Vo6CGpqBI7QO1/FWT9CRlr7RX7SytbIW81QrFuQrC+inqdW8YISkCArsx
fVVI60LM2U175rY9tS3tRypldgMGxaopXBklTjLe9yi1JPSjH459ldmJvIsBexSUZ4mDywM9vIZY
vYrZE9F68AG+NgDYiNV1YZ5IYWI5d1ZXuDT70TLFpYpHwfSF54qrxSfJSr1Gfzb6FvmS+BhSoGlH
t8g0V2OK12nPmdB7eb8D2dlOLF9oUSLPXP9sumuhBvlabyIusrpTZvbQxGy1O1FB0+NAQV7SF2oQ
ouum7yFBXVTELkl7iOLolhc9ccX8sZXOFXmoOkixjCHyXhBdaKmnm22g8dIBf+ddJUIWtAVDfFv5
0oA4AgW/qrFTAC5oTG0jYsThSubUIBHR5F3XSR5TfaWV/VwErJQhsQZRFhLdGdqTpo1e1InOxM+R
tgIuxMcaPGdNiMpyUgViA54t0JTZpdXYavjZjrkjj4U95I91ibYqofXb8F6ikcOjp6ErdyFESoH2
sQcdD6Yei5P/itvPpP5UpFvoNNoJgra4AKNWKzmtcleaCCG7ez7c6/xVGl9H2jvQgrIH9R1iSS0E
sMb8kIQdJOihVI9TAFaEhIDgwqTOoERXrcDA9/SJ7m2Q2Fj7IYfCZEx3Y4zORMiPKoIUpBn4BViC
nFTGrRdFj58FWh7B87cXifJGqodYRBNYpnjW1I4qc1sZrZsCtDpuVD0MiDxHg+wNSYB/4+ckzw+y
Mp4tBUUT9A/atfDCTHS16iqA/PkAvG5zHRWvnGkHbUDKoJ64VToQaFYt/nLMHusxQY8rlK6ij3GM
X0Q9tKFecovnsisx4dNSy1OkQxSlQpI3bCy7a1WHgb+sAtiXjy0s9mD9bUDG0mQSivGVrWXg6tUb
TxILyCEkxVlWTwnkkvoEfBKsOTUxdxSx80banqSm8ctKcPpaspX2pBd3lYmuGBQWsmuTpk7ZpL5m
QUjXfBGNZ4R4V6S33FgXgzIE31x7JKn0LmT6oSzfeawHeHV7ChE9DmqXsj/p6aPFfxWG5SVWBzZI
EqRCu2sYtjlAYU7XnosJxvzGxOKu56OT5iL6EcBsFY5Olb8XENxrITNEDFCrHvM48+v+gzdSoCav
fXstDPFRhpB2iKuqVFuvaBn2eexXCVDvUDRVBIJmNpy+EiU0KUGZspbccuIyGuC0o1rzMj33Gcjr
IlCuQr5NLK5bobOjPnYy6VYzPnHl2rl1BmVcnHyUdWmP5Y9IF458eDTS5CCEHGp6sflaWsTVwW4W
DtbPmD0DwAVyOcE69MltJvXAa1Dyi6fcIbp6o1PjNhlk3KxokhZ7kGZqil80fJ9KYgA529SvQrYH
AWhnq+JYu0nRHxtD+2CK5Bpo2ndbxMN6weS9oieSI3RkuJWH/ifPc5wiEPlQhEq4sG6iKtmPBjC2
RvFzoPkpbcrWoSF/Ncb61GrqsY7gQNHJe88G8WTy8WqM5TuwGB6aUvSkuLm1wuwHTfUDNaojJKJw
3ODszCq9Yrz7SONQxjYHKwKUCwmoFYuJVbdDOyCr7sY+vNZZdB0JAFE0+c9akF+aNLNNBl/VSwlx
WSpcaQUH4ykkU9Hs7Wpt9KT08E1tl/XwgqCkS8lBbMNbUnWaHarmuRvRneukGZBBmFLzXQjTGxPP
bTsZwdjbjbuE9L4hSFc8SvdiFe8Txr0+ir0OAE6zIXudqR4+x+nk4kMwhlsVnKIS7fO7emB7KSoq
zE8eO6Me3rRC+z4onerKuP3kygyDohnknV6We5zhF1LpqUMULGnCr43BuKtGkIoCbd9ZXDjigQ7m
QwYm/76XudvH7SEDfDG2TYBXocMMCvoUUSXrmBHETD0MOXOTULgR9fwaqif59SAzyaG68BrXCXWA
1gS6BpDOAXd3q0B7WNPiIC/y0Y/CzKsi61OSijuQQ6WnqG+eYpLFbq91e1WwnD6NfXCC7TFtu1RC
bi+tb6WoO3HSNeBMFv2miw0nDkFG1ne6HRPdqTtyLZHk0IG8SiX0oMaJm6qCF5bo6LQia19U2Iwq
FHZVKAiDrF3ZaUZ+TTIFzKWyP6aKDbzjnjU1Iqx8RP++ZNP8RzcO0C8Et27+bCVPpSzZFfhzafVr
EOhVlOw5QEsKCMWQVge5tDOAxtUAngINDZVCQPYoSnZNsWMTeL/+ZOFakJPGKayuc/ho3Yd14+Ya
ek7GXu7tLoWcMZa+gQ6ditDR/IWVcBRDB/kFNFcHwS3q4wgOST19COkvMjE5N9cxOFtN8w6pyV5T
/S4qfIll/sgUsCg3TgUdiD7vrml8l8npU1g8693RsNgTjZ/AjH6N+QHfw7Es1F3aiF40vEeWtR/D
zmuRyTPia6tX7EQZ/FBpdxJYr+Xc1cTXYrgqeg37/lfc48ND2RcRbRcNdDuoYasVMK6CfP1/ooZQ
CHcl3luTxnDUlOCfbWP7/1gqZ3id4aE9lDckA6RXe6MJmfgr/Vj635/LJpqyddME1YB+Ic8Cysiw
1XN8hEFAtIQQvkDBuZXfc7qVP1jJvsCSCVQs+FEmMfk/330CEL6sLmFJF9SX3kru8j7beOpNb/vl
8wc8NaaODi7JvFA5aCOQwFkE/jIOO3CUyX5mIEeILpIGlNpR9vL9w3Il04D2m7+tLYGAoJrVtZyL
ZdCa6VOsZIeO5a5hhQjd+cP3ptae5jK6hsEmDzYpqOj8OXeMtLo14nkSjFJxziatjVppjrXVbuDl
t+wsUgBdXoDiK1fSINffe6aB6/OnhpDhXwxGkyEIpiILAP2lPwfTNgwwUTyMg7hCn750k6g93NHb
90bWdhvm6W8jixnTZd7yCOyvQTPusiHBM2jcyGNsWVjMVRwNkdVzK0QQo7hR2rxH45Zi25aJ6eez
5DMPK5oxOUwDlnQ3hYhC2OS2vp+oy0YepEfmM7U4lyP60KTcaCnqrpKvO0hrn9PHCFizeCfvaADq
gat4w+nI0+wvD6oMgh9VAecMOq+mgzwbmNZkWZUro4ZGw96DVA5S6eGp+5nfp7sUkt21B4beF82p
YVvQnOIYbYLOLlXdpmGD/wfJQhlJ1K8K1+wTJD0iRkQ55tane4QOYCWV7q2z7EytgCB8fK2P1aPu
kitmM8868Ot2v53jvyx6T18BoCoy/NA/u8jiZppMprcjvsKFthxeNJB1q3fG1SSB1N9vwyEuWzwX
BhdbSharMqyHIQ2M+zAw3qfhSjtQZaBokx/BIOEkQH1kgJBulo/XfIuCdB9cmKJdagEyq2I604qJ
Vxfqg+/I2lBoUjI0EQsBe2o+usihwf8sMovhzo0uhtv0Q6+AzjkNWrDuV2AwFAR34/ys7WVwV6hQ
xhDR03KBXuRVlooiDilaFYH1a24RXKFyAr7NVxC2bqQUV3LwUOeCDgdS24gBrKXTMZiVJ7JBg0ar
FSft8SyCWvchkfsYIRJYBuXuVc3T66jO6w1/9+WXl4d2bnsxl6pVGWUSWhR7VQ964IZUpzgkD+gC
RRVO8PQT/6U49CC7g9/uU39LKWx1/4AfBFMMr4G0+J8+g3SkqlTg1YLUTA4o3e90dL2qkbpxO63F
EMgX/21mSl/P/EINli0U61FKRedxZVOzsosWWcIEQhpcctOSbtjbGtYiHS7xlCRsUKEZnx0jis5u
9DDGW+j+1Rz4bFTL3uoqRjpQy+IskG/rU38Asz0Iau7xtnbpGypF0oAy3z/RuV3dr79nc3k48Chm
1tBiNpEV2Uk7fY/Hl1sHW8dic3zTIZ2tWlTzVsym1trpQhld6iIbpt+gadmD8K3HAtGtr4TE617/
zeFHvImbDLHghdo50cJURJ8BHBfayOs90g+gzUns7CQ5uL5Q2dy4rVd3J/qHvyTRrAuotJbypqMM
VNcs5bu4ASip1CpPJzFKjR2yfgr6l78f4nSqL079zOJiZksxa/JY12iQxXskP+wagi/fW5DXB4VO
c11BwHYh4doUnMdNr8OpGekuVMFxqUggPlFjKMr0meBLIraormHHKvKpEayHvEcaeMiUh1ZoggR5
+tZiTj/WXldn7lC0rppIH1zgYNyvmZdalR2G7L1kDd5SonIqKm03lPpGxLlWRDdBXiSh51OUQaG2
cFANAxsy5yGF2nj6Np7QR+aYbnQCPzgYK1KfXm0pIF/2CE+328ziwlfxmHCo3wAAiHzKrXav3agB
25ufFFQGoK5wrcfpduUe8qupv3nk1jfG7+EuHJccRaFIagxXDOipc/VfiII9Ehg/pIN10CBHu0ln
NF1ul1vxb4tLVJg6IBugtJC90q9E1PEk054a9hoXZ+2puSf/e6PAn9NrLh4qfITyuDbgwhPSzhbE
t0q7Azbp+81/CYhdGFmerwq0W2qLaRwOSHrdsx13QLbo/AXYkW42rG1N4SJ+SNWwZHIHPzmxyw6A
KCDrwneGx35BwNg1QcyzJdR2gWnG+KD/rONYAGZ5oe2bVuBVURvsUTXo9uU5BrIEdBc38UHZmsm1
sc0tTe/12R3QZmJcl0L71x2gnZpH/mwCjST64Gd8RGZoC6Az/b3ldpzbW5x3EodJLlm4Uy06QjNK
Mu4rxo+lXj4knHx+v3Brh21ua3HShyFmBIFCFlTqEBSQGjMbaUPd9rLBbLFSiwNdN5kAJkPsjT5K
zrRCyUGW6J6qzCvrmNlmr3xa0A1CgzPzOgoJ7DRyRTH/Sbi8U6d6iqnXqAM0+BeHflaL8kneATlk
hCnbWuvp6H0z90uqXeSS9JxXODUpurtxNg1UQ1HbikZybGPNFwR6RA0pgv+nn6MZP9UV3zhKa3Hb
bEW0hXNIO4qaWo3dRruXEbnqCuJTVt9736/7amCjAcgCOm9kzswlnGWspagaBiz8JOXcXLcoS8Lt
cVvft/6IGCM754/g8su5sxVvryYG5qaXe67RBQo1FETCVD4AUoNqYzqi1qZq15KW3rei6Fd9J6Ca
LUMjVSlekH7zhMF4lgYGKiMAWiCEB5nAjRlZcyjzz1psUzUZQPoJnWKw4zMEXN2O7KHOAgDeputa
O3S/LVni9CUzh2ImZjsYIQ4ErtXOllztWEDvIwObuy37hR9Xdnm19UzesrnYVlRvw7SFEFrQRLet
2Dm5sUWZvua25qNaXDhtFglQdceoBlV0s0zcozJ/qCRwighbqqarIdHc1uK6GSJTyFL1a/fize+A
8wCMuefQ7b6IpJDsptzZCkxWZxCoSRXk2OKlYIqZRoUmJLApQXXJApRJyE/fb8HVGfxtYQkoMorO
0soOFsT4RdBGkHmmLm+pE/e77w2tDQU8udJE5a+r0vK1b+YorYUG+s8GIEoM7U0p1a3TtHZpzk1M
nzDb4yJkeuMww4NiQAeJM3EtRV50paD2v4/vFK++KjZg12uTNzc4+dWZwa4YejmV0BhZpndqRtFS
i/a6OjlBydr/fvbWsHMmpLgxcYATgv93cUG3aLwAXjHHWfIkH8iWALmDPdqpACEB3Ot7Y2vXwdzW
wlkmKm9iNYZk2FAe434MOCVuBvm9761Mvm157c2tLHxfZQhmKnUYUVKgnGxpXpK8RuaTHBe2HqqO
KkLPR9qqqkyf/t+NIpv254rFJDWhdJllQdlrp5wdK9DKxIaFpDTxe8nYqUbhfj/M1bTo73EqSx4V
kZUJDYsOYaooHpVM98IWqoOjBPRZ8TzQ5qcpmMIDev96J+IRcGF4EPdQXgOb9rCxX1cfWfNvWfjL
NKzVokrLaRd1AHs4uqP95Mdwb4CJcHBDH/G6O3HTNj9zxDpbM7E1+QsP2tV6UncQp0TAnr11AMq8
Telycw9VCHQv/+AeYLj9BxAuhdPb6t3GOkxj+27pF96BJ0mt5waWXg2iO+5qu/Qq3GV75IqC7atP
mf7ad9YWrkG0pGJIOrDeJ7V2nRTNnapSAzq/2VORYY9VZYbybftQjSISudHwgxhKi3oxfxkgQoWg
+Fep0WddJM8Fl4k7So2baeg2YWp/AwjTbSN3OygBHBQrDERT8HE3AGlRuQmpfugjfTC7BIibLLMc
JQT1dZPo10ykG3cH5FHWRimBLRzSAwjplgyvZqgQaaAQ4M4patryIEpOYogQlxuQ/5eM0S6Q4RCb
Zsdp/cDRJE6K4ZlECoCL1VslR59GOnpZCLwIsJQIrT3e8SBNmKPK5x7UQpZeQvQTEOG42/G6+2m1
oy0DVNTk1pXciFdKkZ/FJH5MLcGR4wa/ZrkpKuzxGHmjXKCbIfPlosbGqgCOlEEE0L932kuUsTMw
B35fsNOQDIGYkYAKgwtp4p1CPhkEmOpKsdH5g5L4B/Rv3bZ+6UTN6ap615QP7QAIWyUHWX1uOGCA
7GPIHjnrri0zBBmUBSVo7pT9OQs7xwC1Pk8MRwY3Sh1fqwAapOa4q4erwVIeTLQDtYn4qxOzQ9Qd
lXg4WNVZHXsAXtUb0vYHS0U4DORhB1m0ZrACJeo9Cy+USQxaN+IDF3LISRKb0dFWc+oKVeVORmpD
BVZcP6QdNB5BhjsqH2pVHUmXOXx4AgTc1rE71Oidxcqhah4Ae3fbqveGSr/qQNKtgKPQ4A9KFaMV
U7mPMiV1pGh0Wwn/Ua6PqfKci7S2DT3Zpx0weEMseFDTdEGrBZiQ5lYRqAet7nmimAHWFCq9En3s
teJXSgqnI2VQSAzqozyIUOAGTz/8IdqrODBEolNisro4Oqe1CAFI1ZMZ/i56mqpecIYMeIWxs01M
LtQrXJ3ne7NMdkWT3VQC4Nc1qFU1eLKe+WYMXlnoexUTKpQYu9qAgifnbtNUAegvxLw9yONxbG/R
PnkOy3fNEIFiifdAwHkFhEZrAEq5rNsGVHUtwOMy8WlsiIMJCQz1tTRQXuwYsKGfKfYujZ54zq7G
ssADM8HzIZTtVm9BsAy+NDBPNdlZk+VzZwiOxXS7nEAS0SdU1faA/XqEnyWdO2ACfCFQCVfC9qaO
6f9j7cp668aZ5S8SoF3Uq9aj431N4hchySTa912//hbtTCzTmkMn38UgD4MA6UOqu9hsdlfZSdEc
Uh0KdDoEbOTrolVcqZY9HBd23GVX4tKg53CF6AcaoKc50Jf1LCHxvT62uMYovga9cK0erKGVz+Pp
c29WQaR/HbTo0M+GY0oj2NLRsGyOPhrc0QI5QysOvcelEaKl82cYX0LC5ixtUXxGk2YTpleCpBw1
9ZOU98da6Zy8Gr9k6BdVZtRrhwJCeedUorqWMbRV5t4A4h8JvdO1bjgtSphD8w2SrXgYAHtS+GkB
gX2vTNaS9A7aaa3TgL+HwMSUTF3W8EaHSY+3R72ioNrVI3sDL61+UYN6NYFA1mkT74XOUGaApMVv
/GPOlGjAO1oUVrRoKdrTkdjp+WBBex0D/I0t2D1uV5EvXKJDG0VM6BB55UG1susSvKzDYTnLeLxE
u1fs7Q9ijh0108uxm3HAq/70WJ/H15CsXK0MT1qam9xHqKTeD1eYJ+Ek97sZI2ZHIJ2lo5LP5jgQ
cR5UswhTXx2RMppYf4wK+JBwCnC7z3agcVQMiT5QvHuiEGY1qXG0kue39iyyyM8Z2k7onfbWQwah
ate8wCrtzIHanyOvDio2kcO7dO4tFrNDmBwyAJPk3YM/xhCkdEUa04jGZZ11QW6WEXpdocl42r12
r5xEV1UD/z1zkrx14bKshnXQmhQFE9GODsjWQGOMoiMobOzuqn4o+JXw3cUZBC1HOqrxOnvPGCe9
HmWwDMCBwmP1lNyUVymxwqA+axxQ19ktXttV7pbuvZrgteS3VebGIcVzUqcjSXEm1A10FiNkClko
261eB3MBpvWpVd3Tm7t3d9uaZK4fRb/0aqpjoUMJdUjzNgJRfGh+g5425zb1/B7JpoKvlgz2zqFB
uEJquwYcL5i+CNC7JliLpH0fG3PCSbJWTlZqKPlpheHjQexT03foYFDb2ZM7zKgMTR8YQv01m2Zi
j+oouHFfL05HoOyxCkjyOuWHgoF8oQ4vu1U8yBPIjrr1IV3SBuhaYgySoN+4btFIRgJwOXqJuKKL
cPqpJmVqzbGAjtzon3yqvmgCQd8rgngoCs5u735goqGpQMP7Ik6et57crgQTZlCF9eR58ef+bsxX
L8wcHb9I5l1febYYUA7bWenmBDJ+mMfwwZUaJLLmm410hrHQM/TQcKJ019zrOcNy9k3JBE9VE8jp
ltKT0YdXCGgLbZnnahUfynjhVAL2LlHbY40pqkV9TGfADBBlaJeilvhRfDBa3TLXI1lMZN9c+jne
OUrvAJsiB863dR0FsfBHjzJZ0rMkehLsxM6CLqifhrPl9nRk8lbI+Moqp7JaQjrdM7rZj0vhWz7E
lyVmL6UqRn//4PZxzBs32ytGbHeV8ZllKEeo4wANMD1hR9nZtDyJ8mJH0rWY3fThdSZzAmK3LLC1
SIF4s621BILCXKZug2K4SpMDx3RBj2xTglDTMTl3Nd5XpHC4MQclh6VdQgQF5powrDXcTFrB+W67
NartkmikbGyITTHhUJkMRPZdjXJ27KHFe72e3cbjqy3uPjZurTFnhl4UBB3d8MveS76iRf5A32up
oEIBdgBegrP7gLC1xhwXpdyOmoKpLjRlgDIQcgKt5lMdAdXL7pug8qZDgxEtztHBcxL2lTjXjJZE
MyQlZ9W8r8MpGKXsn9jQjmIffSpSHVyQkvgznNNrJaquCxA5DWgyn6Tw5nRIUmd8d4S9Yhz7erxI
1VgSbUXKA/Fwe8TVC1z95qVehof/zRADNkpYytMwgT4PulS2vpLvCqiApvzPad6QuG8+J2EwJpr6
VK9CKIOJN6uHbp4zwVZuVYtYkquegdKY9yHp7z61gQy+ROsq5Wk2G94ITgLQEVLCGdMe2kMVUMW9
puTsIy86CAMvsiLPmmoiOrQ7ckP1l6EI0b60Rn5E4W83m9o4CAMvYyX0Ytqh9N5KqgeuIaQmoDwW
H41p4QAnzxUZkKnDXo0mjIVg0De/1RRopNfC5xwN8tZpT+ScQoSBF6jSlGB8g9JqMajfMon4Ka65
wlplILddkEeB8zDkyUdzTiFWoLRFaTbKaU46DmdtvrQWIdOX0Wju1/Wg9jmEgavjMo4RZ0s5ZwPL
CyK2ON9jKLX4pTDcSALEXlPd5Fzd9m2AYgBJIGqFbMejtE5oWdKpP3aaRcbGVvPPpz/Yrssjv6T1
bfSw4qnk7fGjdmWVajNMgGicTrv4tYcWhrNwsMKr1f1Aw/Ne5rc1yIBVO6kVKBVi2vA8uXNAL2iI
a8+4/F4E6QFcIDaG8a94rUN7oba1ykBXXa0r6MvAjL/UX8P+XBogEkauq1TiBABvdQxkYYIxR6M3
TvM2FdwV41tztwQwfNPVJIhxs+Z8vr2A266LQawuj4H9Ej6fEqEnt3LTQD0WMGxBflt1hR8dXijQ
jXhVfYq4+LznnaZO1XlNzaSzQ29dZ00kjDZFEOlVe/MmDvNLWg/krI9ng4HIkghznEMH0utqm8p3
xXYyg3gY5dgbep+H1lXs8tp6dgtU24UxaFnNQq/NqN35/XcMwh9j0Jy55h2tT6UOGvoC6dgeRsgE
FheR37vxrfDYu9pP0HTaoStfGEHtcHZhD763P4iB1UVsFV2KTXzlK92dcfTWdyFYsy87L36kjQjg
BI5veCHD23omeUMBFCK+C7Acl2M8wZFLPTQ400YcE2y1UUs6o1M0mBja+KJU9M9Zoua8LGI39F/d
1GAQbkm6ZCkbufAjUGlODvjGMGyigwTAxqvQLXSY0E6DLprcNv7hfDYKZWz+svlsBgN1qRBJpBxg
GYSGvuQkz7cV9UrwCy/3eXRAHB9hyVtmeRHivEHW25jV2SzEPkQoVwxjEl5I7kLcZj/pR91cWCbU
oo1kQjlxOK6ISOl+K6ynyvbkqV5Zf0AUnLdCBm/yri+gCYcVLumxIWhpzVI7bzhXPp63sIBTi5kw
DQC1RTK/yRkIQeS2D9IiOsaaFpx2EN6CGJzJ1DkvIz2DIMSSzVasT/dltmquqNWcJ+xdQ6ggYeJK
hKIQW2nu9XUF/ZIB36ivy+X7YNwOFYfnbj+R2NhgnD0GEUyrJ1qB5mdyBLsfavbFOQG3DuUq52kw
7N7xMD32e0XMeQ4F9LYJ2xRXg2zFq4kU3ZVx9xlsBfaQKOearlxgI86GAgwNYuRTnltt0g55XnF6
Jnev79sfwkYDmJQx4w9NoeFYBsr5eiZdUvVY6SLxeIqIu2i5WTPj/7UIsjSlwg6jCb6VEmggzhys
3HV+Ag4vA8RikCdjHFLOoro2S5wzRXw3KokNUWbdvEa5lZO27Prjxg5znqllVcidAmA0hsop0beS
acVFypNz3B11MzdmmBNsnaO4MjTcemj7T3dDjrKbO3ls0VukauFODv0NK7tKiAXNDc5W7t1KwMxm
4MpMZ1BZTTlMNEBFO8cSK1Ti5wGsKmruNFKJ5+YQVNt3atuAOnPhbOxuxcU0JYxYG9DAJWw6v4Ce
J9Upk/7stYFOdQMqG6Oc4TEJFg80fhfxUQDJDwc0d4+EjVUm9ksTbSJkRUdDMRiXJALjUtacG+jF
tUhRPkF7ibO5PHtM9OORSQCnxIpn6mHBzHpk4ViwBvFTrt4WIMj5C5TeLI6J8KhrRzkfceyM8k85
+hmXidPKo/e/GWFiG0IXE/oSIsPTwqKwpkX+QWu45ZB8O22Ht3PM8VYg4eqjJC19VIi68V6OAw20
EF1q1VPN2bd9jDY1EeRh6MSUWZ63plCWKIZsqS8ey+vlIXbQsYZm/Opc8FsbHFA8evZdVHm1x3Zl
ri2I+cEnontaOX1fE/E+DJcbTU8fTm/hDkiiE1gCEx8e+iiF3dv8xyyyDoENM6R/ENGWCX0AW5uv
RkgCnja0t4G424GZAXTdJoaEGTefIbGWanJJq92o2FxXGuhcwV+zYEIEyOUsh7X584T8jUXG1/Vc
UysJqlheUdzFKjgs+9nhLIqm20xS/MYEs30L/vmxatrSb2WwRannUqw4OjSAjO6okNprVzSvYLI1
6TtLS3SedYpEp6wz/m8UpdShl4VyPtPjOjmCedins9ajz5943vWUzfdjjlM0/UjpUIa6p8zVeTKJ
h6wCUwnEsXSDA8A7roJRBDA34qUQtIoK65SKWOla1eWg/LNGB0m5BSYy4vQIN7CZNdZk8SB436IG
mk0JpJQmigBvw6As4lZB8yfYk53MeuHP7q3QK4LI/gj5+Pu9xAI1XDvA5K8hGphbXCXX0PlKFrxP
CoMz5llQgl+OSBEKizInp9shJ3hrizrR5oaTSfGUGEOX4Lo9YJZ08EcQuerHwQ8DtGyNByouBi6X
z3REazpIOHoOGsdRaaC99VM6WgKUAe0vmnHYouZgop/PNBVIIXfnawryue4HJw73LEiKhkwPpT+c
mEwciqAoEgUd8q3198VeXPAOPKhu5QuPxET+SqmUF4N3IryPPnS5qKgUGSJ6iyT2IxpTry3xApmT
rk+csgUNXPZJzX4UfW9FBubPoscO8nDE9EZNREMDL+3cSdapfR2sh6ioUunatx92lMQJPKu4DCx+
GYSYWLcrvzwrgqbA8yGvjLRzI4I1rFSFkrGsgq7+rbVOQCak63IIkfYS2oLJcauJw3u/318bBMgI
iHl1OiH/1lo8qMaiKBn2Dq2MUOf6pZdl+uQjcvC7X3JjjXrXJkQUYTX7okIPlzyDlE4YRp9U+Weh
g1RlF0oHWc6vZ8W4bUER6IgIpWAENR5oEXkPDu/TbLrH2GQggyhCT/3t7+gjPJmULWTpM1W05iR3
IaXdqWeRoPpIsI2ocdfyj1mkcRQTTfpXNcJkbEYiwchEg+zTmIXzrEyCUOUKAr3bX8YG/fvN/i6t
FLaQbjafWcf1zlOc1Hu5WRod5KOM4E/RgLHHeI9K2miJZ9DUixhCXSIb9HUpso35ZnQVWzJd5SHx
VsPlWKX/6huUY6wyXkSqHn1aJVSIYswPy7Yk24kLf7mianYi/sfjdtO/yz4Yi0xMkiWWRDXUXtjc
0U6u2+vhFwKoXAL392ckY43JNgra5TgZsGZg0CnAbO0P6UDnlRX0ftqpy+fjf5feMwaZjAPisWmp
Z6Djl4rhjsxKoGr6rZqlMrJG8kVKGs4XfBd+jD3mIh/FgjCuErRupiL1C1lz1enY52h6FR71aPTV
pfQTuXc4bsMLDgbG0X0VVkqMY4TWXP7VIaFJnI7XAK7LnN5TVM/ehqKpT1JMdLAQ0AcrHJO2lF+M
FShzUPqPrAHVzsKR0QYHFAyUv1wrGnfwxgLIeXaxDRCMUVFJa0aFQy7UownaQfTDqo4qOZMzQ7PW
5y53f3NfDTIxqSVVtYCpL0SGTLXc1sNohQfDB80yJLW41vY399UaE4/VaKy5QBLTS6H4S+dLMR8+
WpDgnW3Bx1SDg6niGvoVf8VH9Oy8r7aZ6MzrGizOBdQkmtiOvpWB4aWecJn5wo8Ew54QwKKs4Ly6
0LsHO8YoE6FzP2tNLaEPthKrf/JVfRRHARxMhhm7ROsv+lIPlCFW70+HDG+bmTg1zXU0YgmzymL/
de7RgW5gAKa1ulY4GOvn07b+A/Ve95UJz1ZD09Qqq8Kv8AT9mh0eIH6CWvBHApQ65PtD5Lc5VgQr
gmZlrBVw2BbjMGPzU+u/nF7QrgFdRTENhIygMGDWg1s4+HHBSup1smAREC7VYJE9bYK6+bs16CBI
MDRJRtrPeMUY6YvQUBwNQdCt3Xfd5zo5nDbxvi+aet7GBuMDMao+dBwXkkpgus4a4ogQFTHEBfzs
rVUkD0IoWubky+gMG0FjnV2Kg+m03J+xiy+bn8HsptxW0GoeY5z5EprCTOtFRzaSHNFbAuhBOJxl
c+yx7iGFspxG5bPK08thUdn/CrLxS/Tvs/C3m8zecEB1N8nDBLh+eQ5IjtO14YPcE9jJy/jf3YgZ
U3Thm5NB0eV0FIUGY85yjKGj2Zl0cN9o4FPtHzl7uJunvX4zmckOQTheqZUADVH1IgRVeGCeUe1f
DNgYD6L3kfsFJx6eufs2a9MyKErFS4d2DbAmS2EwNr2VF99PL4u3gczZg6kMQ0e/EoT6VrQHJpbY
PiWmbqc8FYh9QNxsH3PQmJ0WYQoZh1wfOTQNXHtQ7gmYu0M3sOgs/QfeSncBf2OSARQt+9c5zPlu
1Q0rCxu7lAf4hmSVCrflcjetNnClV1SMXrwrJsQgLBBKNfzX7TevYNyUYReNN6aYzSyKfFkzKUt8
yPW1Vh/VQdYunL6r/TDeGGG2bwWf+NoZCOOXJOhfabiPpEC7rr4xxcDy3CNB1jMIPqMbwiaKVzff
Ej3inC/vR5woWGysMKibEpDgdis+EJVDR3e/+ETBMDk+y32qyHZCKxqC9i+KIG8Ns21yOSIKtIu/
POOPc3WOH7JX87Yp9DiLAFT/wu9yTQuSo/+Be8EuKL5uqcngb1w0Qi3GSB/n75RxLnPXs8yej9nz
KNUHjhZ6z3iXI2zsMSBcNCRW4C2mJ6B0Dd6mM3IOqnz03fJSVI5HmjQCt+A7pIkKLRfBI63kmmp+
KFrZ1ZWaU2bdh8XNghj8zUpJaYweCYkKNq/ft3/tQrfAF/4R0eNdUNwYZKCjVHox6zD5Cop2yVrX
5rzJhAAjP5gwx3TreP0Xx8vGGoMhMuaB68xEsTHMP43F1ay4ZR9ZK0hjTtvhfS4GQGoNUzplhLNy
DuPHOlEOZJEX8KoU9mk77+uZTCgzGDKsol5FFRzwb67dp1eFYvhbJ1yNNEsjEasaw69y8kMvr2So
7/xPK0Il8a2RGkJnamsC5v+qQksB4b8DWBUZwNBqMFInNBOl1ujbE60HEzg7fS/hZYenfR0F/rdL
g2a5mY80uNoS8C5Df/Yyms/E6GnRWo5jnD6RVZHBC7z741DuAfHSRGzDHNyZPHI+1GlcV9luCohM
liCSwmr+Atd5thiUiJKlhyYDLihvZWE/8qjF2zkGIkwxa/p4CRMoPFZn2VrcSBKvsYATtarIwIOU
zOpQaUBzo3Fod3cYKBfGRXW+OChwcMtHvLBlMKIDW2cttzpeBafczdLlIMb1ITJWXrcZdd8TscS+
9aejWbZa8lwWmz3FG6+gFdLZBpgFoT/b2dBU4jj5+86aN+gHsue3AbVmuWmOao9+/4hc5cXiTRGu
ydGC8fWwa30lXb6GUfEPnmcveiW8MNd4tSF5eLdI7e0S61+K0eAcoJy9fv7ym3O6zSoFAwIosbak
t4Q6WM3IjjqfE3r7qAW+aRMPZ7LBvvOak9ymhQFJevNA/DlofMOdj5KtgJtd4FbH/iNPfbXGYAme
DJMJbxGml6OpwtKP4eNyUwamJxM3ctsI1AAEPAkX+ZH7Wrcf9q+W6W5vdjMEJ1pLxulvZNv3w/7V
FIMwmajPg1pgkVPfYpj5UtG+cD4abzEMsPRFGE5mKNOPRou4f3J/ec8a+RwYr6thACbq5QysH1jN
AoFc2g9cf5ePghW11rcG3WcqROioiuwEFdkWuk5cyPmPPPL1BzCYo4tTluoyDgdNtlUQsOuz1fmU
R6KU/NUdrlBZdTn7uw8/v03qTHYyELBPCijL/3q4guzcy8PVc+oqf2SR+2FIwJygQqn+3dO5li6Y
pEyfLf75YzL9ZO/R9dUYk6lEpaIM4YTX3TqLLpI6RDM0qNCnmlwRvfkUNdGllJlfT+/pPpq92qRb
vom/PAUNzgrlI6+cPaG+gkRMl3qnTfzHWfhqg0EXPRbKaAhxtP9NBvsffvlqjUEUySwTvcrxySZM
KOOQSif4ZYimnDQ7fMwveXvIAMvaSX01tLj+rr30qex0t4q0ylpHldNPvl9LRuvIv97I4EtVDk1T
CEj5lhvdF1dQoiUudEAtY7FLS3SGq8TjJbT/UZN5tcngzJQZclTmv9JnDenzSxn3I8kz11EYSCGT
3udNx7ww0rNnukq4FS2eoygMmoBgFFRc1FHWK2M6I8c1oARvXYNHMGI996ZwqV05cKIw2Uwyo0cy
D+EptA+OlmU2VXH+AnnWGDyZSQhhsOJXWeaPi0D74PzbUdhOGLVaQbuVFSZYwmlXQbJsugri5QPg
vH+evxpkYCXEGyJYk7E80n3vh0tx/cnBLd6KGCQxC6Ex4wwOIl3RSokxPq9ouQLHDO2TiF3e7Nd+
Hobo1gzIGiDQmQCPG3GJ6wpEC/pF9fgy6FM6kP0UobVnQ/nRId+W4ANBvrvSjV0myJtJXOVCRcsk
yd0eDOVgYvoBkQrDjTCI40GNT+fTHO9658YmE+yVlCf5KpHYnz9TjtrGhh4iEs35UYYu9J9zItB0
6dXau9QByDmMrUy8KoYY46o9GDWUfCMD/Htjr9hlCeKxuVZujG4ASa5GRpf0ZWmvsz7Y60CeFCgE
l2DN47gYPRreHfmbn8UAwlKJs2FM+Fk4rHqHsutHop+5lO8Y7xQUiCK7MfzM4yXezxXgU5YZcCiL
ptLbqEPjWtQ+kLSCMkkSf5MHEPeGswGZy1iBhqyi13eTOZaOmkbdeS1ULgTyQH6Jt72jnIMQMFH1
z5XSeKJZgchYAW+Nep12MrGbJj5AFeNOLac7uTOuurLLL1MRcqOldDmvil/O05MYJQ/jgvkQoX5U
ltaeQeoH4W5IOLcXoaIe66hToNlaiM5aaFLQJi3eb6T6E4mE73ohQtSknMEnY5YPZhYKdjiJiTMp
6BYt0q62lHlwC3CHWED661gsv+fSGORGFBRzeB0W3Zcqbo/FKn4ZBv2bNoU3utrIlraA0k6V1Ytq
hZCoQc7x3nPbDdNtPGdXoZheF+J0MTUatJLL+8Lor5suDZZIgHpGDIXqsSsD+HVoVyvy7jZODmtZ
Yxo/TqB6OZaaVeroDG6g6lE15AIKH4YVlQM3Vd7LSaCKBPoxGUxGaPp8m9cVXSRAwVPAFc6fXFG8
Us6lQxj0aJwh31flCBbMI6UBOe3Oz++srFOZaKA1oO2F9ku29xJP6YNSaDEqK5g9aHwSJBYuBnb2
FF8Zt/IX2sFb1Fbvk9ukt8zr9Ibn1nsp9PYHMKlYFk+DOQpJ4g+zbI9SCnHl+DBnxxksIGgHt4a4
c06vmULyqSUzkC2bdZWB5AfTTvp4zBEGlhQVN0OkXGdTeF+GCW+Ju1nSdo0MWBuJLK9ppBJwpl7n
geZNqC5B+mqZ7lY3PMs8ni/tYdTWHgPUmb4qelLjo/by9ZqASZS20w+F3f/xECjFaBN0H5CGw4AH
S7ttYo4wWvC+6E9dOLiKNH4zli4QIJ7sFF17f/q77foq2B0MXYP2jAy277cR0kdq2oUEH26dhIsl
Qm1DrdOLGULlUU8upV73zX49LuikNUf9MqdyxzMJtJL4ZgZNkqq4GrU5kI0EggyxLejxV0Wp/Ezp
As4P3T0oNz+UCeVOLnptqpLymU47O6suIfhq92dUaUa7LO/ANhtZmo+B8TPhXjyA0DN9WjmPKnto
st0r5pa4mrGgtDXyg0YI7Uw0z6Oqu0/VnFNf3PO0rRkmo9NIrYKjFMwsQzzZba44SVg5ExBeClP3
9K7uZ/8mhHkh7vnMQvn28y/GPMV6g1RrOdJjd6TzicAIP/xO9Q8FR749bXC/YPNqkL1u1HTsACMw
MSS5MCNoF0/Fob9H+dDJjnAxNwoMX7qY7uen7I6vX0d3jkUpsjHOODupjBGq7+C0A8mCpUi5nXc8
Bsh9H/m9oQrrplOlvzDa6y04c0GRGmGeSOc+e+x+uNeT7T3roxwXUdOI4fN4aYM8AlIUOWT/SGW1
EK68+UARei893ppkEDcaUR0Fxzx9Qvq7hml5bzO3FhnMLfC95jUvMTBo54FwyC6Xr5KVOrpiIac4
w5/alWtE/XIeH01nOJrnzTchaL7JiH7/tOPuH3C/Mwn2SVBdQfiJoW8cN2Q9n4ruZqjz6zwDt6cg
pPaiFLwqB/VF1ldf144hg7eRKXVZX5ULaK7VmzZQQH0O7XO0pZbHyOH57H668Lo2xmdJsoRNIpSJ
32RA0eiuGypwdk9WrhEbfMzoLRat07u5e8Xbro6B0kpW1DUf8hJUcOpRcSq//lQeQNqH/vTsvnQT
cMaINzyNJuoup7aUAVaxJlIFdXrDEzQJMu962Nmr3l90GvHBlpFa4Zq6RgWQDcOa5z+7FaTtiqmv
b0qMZSbVCSrvLw+w/w8VpK0tJv8jmEtp1Kn/1bcNDcIztXcMuwoqZ9Bwc+a9T/EciMn+qhzN46aJ
UYN+BOcPpmxLb8hAbq7/M3eipa/fOd6zh+Pb9TFIhAnEudBL5GKyrx+lczosQi/NVQDSKFyb+RHC
/XoMEoHXTg8rOuqDxtE6eGkblUanCghYo3hto5zlse+LgmCkitFJoZeOxUEUntI6c07v4GlgBTfz
W2ecFTPX1zaFCPYo3EEnXrbyMvsRFmJknzb0Hxv3+y7EsuykkFcU1A5DIbTv4M/cfn9Rr6aYReWh
oGqFjJE3jL75swJVUXksFbtR6r/yPzBVqJpk0BseY0lYarlZazw042yfsmMfyDOUqwUbOn0GUJqI
11TNtPp0ei933WJjlYHpkQi1FAsNhiOQ4SLIQJN22sBuGG8MMKBshnmuQ/+XeElxCMenwjxECbTe
CMgPC/Nh1v9cvBhXHXrTwd0D46SYzH7rhpBnTcNWBJHKUsS3EBc9E0ZyDl5ydzXMY6MqB9BMBKB5
BjsvOIeVRD0IQv/19KJ3d3XzGxislCMC5qI5Dr0ojG5IV56J+cNpC/sxsDHBwGORYO5iXNGM9RcN
JNQJ3p1xG1sMNDZKu+athmMGowKrJ7rSIRYgBKr4qifHFn+obTcv2thjgDGboeMVhzNq+Vp3l5Xi
nR53V20r+HkISsl15oTe3t1o4zEsNCZ9G4N3HS7aksKSpvwglIMFxYS+GNzTX20XTV4XxkKk0OvL
GGojlJHDSyNcrTKN7T7/dtrIbmOHKes6mHqQOUNT+20EVBimzSICyj4ZxaLicvpKx6AzOwryR0ii
38pWe9H9VWaJqFV0DR2A70T9+kJFVt12JZjBDGt1Oks6qMHi6aD85RWcd4NrY4rxxjJZ1Rr9+2AW
Gc0nVZ6+R0bCOcp2nwPBOmOixAd9gXdMgHi4jdDNaRqeIoPpzPASiJI31pK6HSQKlQajVC2k3WOV
Y3fXEzdmGdyoJTWVSUTAj1H3kquQ7NpsxOta7DML3EiPf+MnG2sMhAy46RlFa8aofoR+Y9iR6VBB
sRnPIZVqlybWiEsPWFxjn2N5F1A2lplPuFS1CdGMEY0+KMx3t2hucFVcueJDa4tcgfn9e8HGGgMn
SdaHDQgWMLYO+RdcsqpjJWI2DSKb2ZO63rTTYHXRuZR9TpYLhdwV2qOwXMyQkT29apnzddm0ZU2F
VOrEESc86ZWDOElPiZKmOOdbB3rbl73ejX4piiBV7jC5lIdScjRSERx/tYKySThRNbT2vMBwX5bk
gVxmZ4vZ+cqwBmD/d2QjvcWI6vVaQPM2XduLJsnPs37kuOjufed1M1nywaQ0iZ5WSFO6Jv0mzvmF
ObSBJsZuk48HIW7uoR/+TRNCzom6X5rd2KUutbnqTCPam2sdIE2ZDuZghcJvEkxo+ftI19buAbQx
xiBoDO1SSOugKmHMnqb11ih+FYbEMwkolE0OQw3PFoW7zcKEJGyIPCEKW3P1pXoanKkNf7ZJSuxa
lL5EFbdpZPcU2qyO/v3GYlbXWq8LIMqg879Ue82A2Cme5iVbhAoaLjq47AjeaefnBaHBQFuyoL4h
g6fNW1Bi+ZxdglbxcrkYz2YTgsaDA03Q+la0Ylfi1Fe5jsOgXKvNwih0IB4YjsRPNqQVIMjhMsjy
ooMBNmnRxGlNAWzLMfS1w3gYPOPY+7xuBx6SMIgWTgJEoToZvOUkvqim/rEaACiQoLDHPH08/eXo
T36X/L16C0s+r84rztcqARFObBx0DW+oiipbU7f6eilCewwl8i6TD6eNcvaRZZqX+rietQkH4SyD
zq4ZfJKFiq0JMpruZMjCKPH4rYj6J6HrZfu0aU50PIvdbaKjgwJLV1WoD4p1ZdfJaHc1qKrRenTa
zP62EoLEUqJq4sx1rwXDSBq3EfEikC3a/VrdS3VtV2Puy+ooWtpQnAmdygkGiiXvv+WrUQZEw0Ff
MoXWi6REtdLix6rwwpz+7FMWGORswVJj9CVoN1qvDMrCK9zUI+cfJaThrYfBzkmYTHHS0TSdNwEV
R1odgVgQR/ISO62uTX+94L/Z7d+8zNdNZOATj2trCCnHl06jl6mHl5Esfg3sP8Dr1RaDmpM4zRFY
zrHAIDnIyU9alZquabtKVd2ANk36X78fg5ZCkimpiCT0mablLZ0IH8a4W8nAZV+B/6qdf42r/Fkh
h2uLxcx2WJNwxTlAPRMrK9B//WGqJI5jslfKGew+ZURJWtvucynhSZ476UMD6USgsVfJaJhEWSth
gR7iI/RpwDOjWuYNSKesQbCHb7x6LG8Dn311A4x1uarNAvHu54P03543w/9IA+HuCzLGlP5Fx+eX
qo0tQxjFvpcAI2jeoV3zVWSFbnfsnTaoIOeM8H4UfFqgTRbP9MMzfr2URtap/WWgBZdrdDDNmMqt
k4c8yx3TOOZFbFVy7Jw+CPZf3TZrZfBkXtdqwTwpqivb7j7l4hdnEJ8Ofv9wfd1cBlQkQVIHUHnj
6NHRCSXK1WAthonSjjR8hSjylbbq52osXuUKRO85i+WcDywvBIZJyiWsIkqhqeaWCdHhEcXN+nIK
1AMvS9o/yV/XyaDLTCo5rxrU18cKHLkLRiJnTLukvfRwelE8OwyyVMoCxlwNzeUFER5AEAoZzMo3
o5WTE/EOA5b4oUv0tJsaBIV5kI/TJaUh6Y8vLEEf6OHdv5f83r3nEN2EYCNoShS2CPfOXVt0napo
0aSqg83sFC6Ijm0J7DbHbP6AqNMz/cKJ4HvmM9zYBo34iu5TXPYEtAyfF5cowLgFeC31oJRd4nSe
4SsuRkJBBScfxE/pWQtiGy4hJM2GTv0KJpepsrkxhhGDQpSCUobYU3lHBc/iy/RQ+sqX007EgwGW
IUJfoHg0RQD0+Jy2xKLJN/cgQnb+Yeowjts+P5RvNjlUi3rRZ9BtYBDMztp/un60Oul/hbfnqsjG
TNHnopiLz13uoyNgcvN383JroXn5AwkaB7plJocx67zMIRJX+eoFPTA6P9IciA3r/7SuDGorxErQ
o08QVRLO1WG/8voK5TKDOHLd12Ea4xvqD51b9xB0k6wKYnIPma1TomBvBa07f5KPA6rP8h+bLRaE
OBRIB2CQIUr2ypT4sYdEnqOy3TZlEkHDygSEkycwLg036R1l5NavhtFKD6mL3kPOtnKSKba1fypz
cSmWBIkHpNWWKvKhuvo/nktsi40AtUizT+Glz1v4QgeDt1jRy0E2yX2353go29C/tGmqthElr1gP
ikd+5J8piwoGzDDr7oy23H0WHcw+8mODc/Q/69VvPCWq5qqpEhEMBf4YSGftYQGdrnjG62vkHVUK
xZ6NncbIFLPuEYIp7i25R77IX5RLvLjZuhcf88o7jZ08B2ESGlRE46RJwLo4jA+075yyEp+2wPtg
DKQkFanbqI0qiP1+ruqbIhUDUEocurTkGKIIceLMURgEwUNp0XcLuskwPJbYXZJ9kuZKO0Dku7NK
jUxO3YIdfk7/WGyFvpq+IpfC5DAGmSI5qlEjT0Nfjg2rI8c85JK27JyoKHXIMhFVU5ZBN/7WLVpQ
R4J57LkWt3oRanGGW5y/FHEjLmHAnhNurbH19qHqyrWBFJmn5y7Ijm/mQ1sdDdv0Kwcl8g/gMGd5
bG08BV2Akq4wuDODxO2Peb5DMq4Cgof/Y+26luvGleAXsYokCIZXMJwgK9uy5BfWOixzzvz625C9
1jHEPbC1t7bKD94qzwGICRj0dOsUJZpGoA1Nft3MZURTrprgY+oREzNuem0A50h85UYGHdlKa79Y
Eu5CvQJEZ6/hs3X+qByhN4TC5EvVQUcQjQgN9HHuvTSCbOS0X2wKESTU+nLEpMFbuiwbhRBM8Wlw
iE5BK1Q4leqoU6MeWhRC4eKVEfTasn4/E+mVXWJHbAqYcRnXE2cAAcKjA67SW666nfmUuenkDZ6W
4+ZeXSsHmWrTRiF/ujyxU2DE00qbBssjI72yybijWnVpOfMuVYvjkMqIvv/lXP7cTrFPoNEknZwC
msROnkc+IPy1V8alP1D9q56BgNzSdl2JtmoW7kCyKuMX3Qigv6xW8Iqi67o4tGzgDpfhK2YGZtZD
MlEfbNWldvXFgoQxQ0f29nx+2CqKfjEruAi4240yyZ9dn8+ng+6TnZJjS12SL+O1879ssuAe/TzN
StODKsHBzdadHviUV+hZvlLjGYcDhWQOuZEBf1mgkGNjI9QqqmCaGYj1hyRbXLOhx0kpj3Zf30s2
cyOf/2JLyLajCcWvOOFvfd+HcRHcEHFy1gyY2sLAEqSIpMO4MptC4jWqBEhkqNk+x268sO75BOn0
TLZVQHDwN5hiN7PFS9jRhLAz1qXuJBYeVuJRfbDH9rC0pue0+n1O25uqTz472eDrThZkXd/6Sl89
NYUhDUrbcfbnQRKbCtHQ10TPMer5f8HSnX5WsaNQGmQauhTkMHPb/YXEdROp0x5DYhIsiiQCiM0D
JOGhBOtsvBvyUfGVFYhECzNmDsRUvJGMpmdG2eAiE5T++XMrcRGRVJIkiAJZz3EG4xxkFm4PKYaQ
SY6HHKlmncT/xW5BQ/Vl6SoginlvItk3OxPSf4YX3i8e5jr2oeOeX9t2MfVyWsVuQVSoCQHpjg1e
Y5CYzB7XHGxwP1JKvwrAAimzJ/FHsW2w6DlRAZFCo+UaKq7OIxdVzXbJu3rybGYE6j53s4+SNcp8
QYg704hxyKJCDOCYugUNtu8hfLr+794vtgqMcJhT28F+/lMrQpMT72Sc2k/+jiRzCSHUQEWo6hIH
npfp9dEuP7YRUvFNG03MqvJLq1Ik12nJxxNbBLHh0GZATyKg5nWZfmxL6X1dZoF/ypMLZt9nduoY
UQh6f3TmmDp4EfgajARvIJyXxd7HR638Y00aHS+1Lz4gNgm62cDI6wS+uO8kNDxD/D+TvNgmAIav
nuwE5/GtLwOyMkbsD6CqiOqieJ5trQ+YD75ILrvAYJif8ttd6M5P5z1O9hWFKmas4zYt2yIEP8rt
Gn3ISCYLIxKXJkLZ0kIgGlPBnNdjxyV91v0/aoa/4dKSmCyKDfZORM2ihq0k/8YnzlEGBoof599M
ND7ao7yP9Bx0z1SBYrfAavM8H1pkgSh/blETb95TJINxv14RvK0s1+sRgklu8ph5w167Dt0CsTr0
q/3577j1NviLZwgBBoTl+thylitOV9QOrNklO7PxRl/z1X3T7M6bkxwbQ6AXWfq2Hae1TDFDHn3s
lfDKrCyZJoos4YnCg0WjKWiJPCcDe7ca77hOgf3cjV+Md3IZccnl0ODV4klAi5Z6je3MRK1Cvilx
zZbyac5kekUyI/wEnxiprXUY2hIbZ1YP1hSAZ9jNZplqnXTn+Oc7sZKQKrENiujPqXkdPN1M844P
moWsd9tdP8oOH//cr7wATSXHJIQCsCuk7dlR+6WoGiXQFK+tPhj1wrL+oR7fJ4CxZmF/uSajl5uL
JLbwf/acWZ50T5YZWYWiYJoNb/wxda34E0l8Unyt1MaVswNuJvCTJQr+lSpoh7Qr0h3nrMNb3Ifv
lGRgfdUwXEv9Zgl42nszHRm4PX/ur4gAs0vSalSDJ/wQfcm/ZEeuN5qWEA1768vbLxaF7N5MraIt
HbZ2huinhUCmqa3LX2/siwSlZlL0km/5/O585mO+Qn1NNm3DBLH7B+AgfFhbv/MxTgzuNRekrW7b
o0ET/A7UYDt6nmyw4JaO0/f1pGvgmFyap9KwDmHVgN4hKno2RTRoSOzFs/oeKgtulE+gFbHvzwfU
bZc9+QWCy+pt26pjhMqG9+tj+8gF6a0PnETbUL1yhxnG/2hQyPxNMmJQh/dL3kRctnnVPlmeUAVE
Zg0sgAOe5PlRCww/Oq67JZgx18fBw7KJp81r4IkxIRzZa9r0CSAdu7ABe8loxCwcYSukLLRktqQf
TghCM2YhnbUHQOwt+7iZPk5WJkShcQYxYVyOADqE2sXS6sdmVCqWhrrkdGzBf079X+RYJ9NMnXHB
/FSWM1Dwzl4U4WkMs+8q0y4Uv0c9NReeWrHqfeEpnno3fvuNdv5m7fiyXJF73VbVvptNOAWHFuqg
hIuONYSDiJ8EMuF0WQgQudcRXqu+jqrv8mh/iruTZC6RDcRabLtpRvTXHOMuXSaWLr3nhPcZUDIt
2IrOu7okdYnk62NlL33qoOsdFyMrsq9KXHnK8FcIodQJow5lK7l7SrdSCC1qTkFjMHE9lnf27teS
X9o15JH5TNpwhMBiKKuS9i1/YrpcgD79wcz2B9gtmcM7QnSBZGjRKvxqzft1/12Dkd94T1xACC+a
0itQd3rjsdws60+MCeGlLe2+oZynOktDFtpc+yg4fxb5v/D6c6FM1DEcqr5SOsbcMJf1xjRv1AZN
eSzSG2rnTKUfu+I6oxErpIC3Z/azcyaFE1KZmNNTTCXeKeMM7qQGnFqWFdTxVxXFLKNqkbIyWa7m
MPmYZBDrUptrNan2MUpz6hS3qmLfJ/ayd8z5OnTASWHlF63RBlZdr2x2rNRtwnTfden7enU+G9lM
2FjXH6NlerLTAnjy+YuhF1/jsRugsYZgWYZf1zBh8WR9LVTCoKCx7/vFc4beC5cUDaJ+v5Sm368t
S4zW7cN8ZG2+HkpaBUncXeiUHsMWxfQ8W+6wpp5djEFf1SUrtOZqrkeX0r/sFK8tUl2Af/Hsl88n
nP2UpGFPGhRpf04C/C9+9mJLOPnA8VTzwiks/+nP/RGf5PYV5sWacPQNpyaJGsOreRrvb1CgXHHO
GrnIx3YK/2mICldnZSiaNepBA0BUwAisSw0xPzR3591su40E7o8ffkaF+j0BdmEO05PGFTAgik+f
Ia3x8huImu2a68WgcHvW8mle+hjL6qorE0qtNWFox7Ahvz6/Mtn2CZV63mVRk3DSYhVze0PJyjpj
utV6561sDUsh7L4sRyjHk2SulzrPXxioQR6OSbRA25vTbbabgnhfjL8BepYtT0idpGtNqxpAjwyx
eZfgaNSsciRMVDLPokJE7Gq10BcVeziCQtj+Bo2gg/INj3uHIhhWOVXrdrHzspdC0MhjMyqaFrW/
mUyY54PwyxLegWPM72ayH0y1Y42pvovN8AbPU56hNl7sVBfJbLMhRX0yFPtx/Lok4Y3kG2+XDi+/
SwgwbR7Weo92Ib9xcjLlvHSfp28tdwpWv6wxCSt7NZZthRBl6FwPOiFqsYtmtFxLlaVKs4+6p7gD
ehaV/H9boUgMOlvEWkK8xaNUeRu303ap+XNLRd454pRDZg04WaD9ZCXwlsNTmj+NdECSJIyCh/T8
CiXuYgpRpwhbZ051LDApb7LiSoM+83h33oTMW0wh4tSjncQG8F7PnFy4nwc9eqvuALndHiekjPbn
7W3XYA4kw3UbZIHPkf2kqTVYBbg4OU0MRQGQjw96JDv327eqFwtCbGtsO17bpkkxfQq0Kt5u5o/U
V4PSL3epRE/iXwqGF1tCPJtzM6Y5xYHgaZW8O1Fxk8KxZBsnRDVSNqpegowhSKZIYbNJg6GLZDDE
f0msLwsSglkdTyCOITgN6q3qqn5tXke+SV3qA9QWROmT/CF2u2R+sSiEqcRpiqXNUJkgMv6dOH63
lK5mP64r6BKjkmXzcGnMskAl20whUNkYUcRovBEGNTj1xgIKxWiFnT/osq0UgQ+WnVcmpKX/UTw4
waX/rlT3dpHycytF/AOGnao8mghIOJ9HFTXWxsxWO5emT/PectVA94BydtvycySHpku29BUqIge9
fTkj3VDGmxmg1Qzxgj9gABtkl9rlwiLPHh4ke8wD4OvLz8uKheA1kSUHuwb2+J+hfdObj787tC/9
okJkGVc7UvsUNOlvzTdSi0J8WReVlj2/HnOgUgHiMMxshABwr+kBJE7QDPiPjiGiIorV6XPgPpyA
zKWbNJRltSQBSNckhBig52oFpCCcmp3Pa/yYQyGXv0/NLjslQogpytS01BjV7j9XrT+BQshygjgs
UWZhZi3lj6vW/zUniDAI1JVt3BE+Q9gny76vQPk+9d0bm1A/vUycj6jrfrXnGef++7X4j7GHkjgm
wiCU2tTMSV/AYnTEm3ri118WRBQnZMAEeYYXgzfZW8yD/L1b9u1EQMScT6FWD88n5U9VgLZhrCCk
+FEJiVAI3QKLcZn+OCff24jkqAF6KBtv+ZcS78WSEEV6OwMEb1iLnd52PbONaXG1Ut2t9eTma3U/
du3RmYxjB3YVZk3WO2BQHtukbA6SaL19I3n5HUIJQydAysMKtFs5uUN/x8Nsu6/4GbkDS7C7/M73
lHi+iJjIHE6BOCOc6bv6YPgYBmUtShnOtyh/l9mu1l+WJ4SZBsmvj0a4iVVHrjrfriasxbJNlJS3
4iDF4jSr3lfPZcX/gZsQXYKfCxJhEJm2xEWXEM4mpgYNuDhCnamV9HhKViQCISD5M9OBX+O+F9Fc
5fH70Km8OyVLPiIKYmzCugi5UuvbEFbPRd6ZAsUQCpQIk4m9PqNRpey51FfprQe8+xq7aI+n9Tzg
E+aOfWUCcJhSVnn/PaQZQtEyW1raz93P4P2PCNDvCDNLd1cINNEyl0nCRb5e7255xFikdz6gSPKE
IcSTvE7bIS3RbSdLc1zU2qN655dF5peQADpvSpYZDKFqia0+t3Dx+j9Rgv7idkIcUWylgbQgvliW
f4OAMTOIxsZ8cs+vSFKvG8IVCPpCFimrEjf+smKIwZN2d97AFsfd6TrEVnCP+e45L5BMjZ29MID9
9tAcOdCrFRMEKV7G64bJhgj41pxxN7Ev3K8JiH1sRKy0v5yWR9u6Kozbvmm9yv5UKI+SBUryGeXZ
56SXMZKhskOC4w4Zvc63j/Zf3z2agrYyWNFcly2PSj6aKC0JQsKuNWyMVOd1fNFiLJEp9tc4bq9r
B+yVhrV4WhNXjM7jNT7wA5mmmGnddJmN1B+M0dX0KahL85ibagbivXCn6qlrOlnJ5ibtWF1ZpZ9Z
2YfGUFQPLVQIuJgry7rlSFbrwakIAKnDdFmTkBXm8CmG4Pv7Qkn3WtfEzJnyd2j4XQwoIawOPc4c
PXrmdAQqZxn1MH6ef4uG9G9i9z1ryTJ4SQ76uDlOr3Mrb3ZRRI9r3JlsjMiVNdKLFmziu//4zYRw
2FiKMhcLnMuEhDa0F63rf14OCJ78b34jAG8/vfzMolQIitkK7YlRQdXToPhKh1uFPobdg0VvleSb
Tb+EecSgUiNZpqQWEXvgGYl+XHk4XjKfA41FvuWDFl2P/CVoWXgRH/sUrWpJSJbVmqIMFsB/Rdzi
PR5AH5TpgMUFjj90/vOdfGelUtpp2UKFYJm0ZWsWHYJMS1MUr7ZPNdXrtFIS/2VmhGipDUm3Lj2a
/MRubvMMcjSVYvtrSSVkfbIUKva0aacsUBrC+RR6DD90MuU3fknIFHvaVadXdNQwJYSJoCCxMWOP
3raFRDrXD8Zy5xQSkLtkJ8WetmaPGA/P0ScChP9YtdGuC9sdeIb+Y50s9rWjus/BJo/K61VrVlqH
SD+aEFTMLtai2ETaId1xahNW9yCQ7y/S6EsPVldlCoYyyOiDUdmuWTIttiS5fKsQopZDdUMFOa4m
4m3S3rY005ztoOETpjUEHlLH3EOBq2WUNInE2tYXPLUmrDZxIIPYtyY4CIv1y0KtG5vke6fWZI38
rcvbqR3+O07SaxzXTtwWNneFP1d/5w4sVg4ULxKmqloQvxLdoDcISIMAWgiIAQ7ODPDIJZ5v9WV9
zK22Y4vq3NsDnhP1+ul8qOaF4znDQhFhlZmelNS0giI7aHPMTHPyZrU7REriZlQ69rRVs5yuk///
k01dnbxejASbOmKe5S/V79zUc1zL/pgd9IBTJMXh/vwC+XF4vUCTYGvBcu2I/TCj7u0ijMA4YE8f
pgQUnBDqOG9hewt/WhDbYK1SF+oca/lOMzqWWjs1NDANnLJI/aITGXXzlq+ZRFMhz6YaBH716wam
jqambYVZdaO4HyGppatGEJPIneZV4mdbG2cSbJnDWbZVkaPSDNU1nJtMCVC86U12GVEieb+SWRDO
HmYJaZ+liP2p/dc6TGyJFv/8p9mKFadrEI5bhAZMvPZ4tSqy+L01OzfOkL/Xkub+vJkt7z01I4Sk
KraTilorRFKM4tIcclc3oPmVxI9WhYcIpX9SnD6IB+lb41byPLUrhCjD7AkpUoTCzteCghORHFK8
WZk3NZ+Vxmt/YIHdOvOyDhKkvgolE8nRl31B4TQmsbPGfQt3rrIK+oTpcJ2XqQSTsn3iLYdQk+I0
izdFzIwQJVcALstssk86Rps0Q5hKL1TSSEZrtzwZjvWPKfHKWHa0HADtAX6NpnsFrK9j9Y3kFrPq
mM3L+KbNe7EmoIh0c6nstu8h1t1OtwqJb6cMcnDnT+a2A7zYEFxMC0NwcZPRCtI69aw494s8vVNC
/fN5M5t1t8l5OjSTM3Y8zx+cxHVKUmr2I2eGwrfZaSBaDwGd+30Jhc2Dd2JPqLvLbli6wcqtYMyX
AVe/NHJT3PglX2izsjINqJVY1IEUpi04mNamULAihF/X3oZ/3fToE4OCQ3VFGC7EiuygsNTHGDFx
LNN9NMYlC8P8a7VAhtyGUKTk6/EwKObI02Vyvzj5eqtJYtUpDY4En55JvXBnt7119DK889VHdb8O
krJjM2KerFP4flnkhJbSI3DwXiTHBU2BEbQ7GRPVZuw4McN/xsnCwtjM04GMoL3KiuaYJODFqVMV
cx9peZFk651kH7fu2if7KOL6Z4JWhWqBPN5u+tztLftBjbSbwaYfRtvGFaqtKtZrucKgdxe5kRl6
53/AZvx6We4rRH+/TKOuW3jhiOmhdPS9DvRTZACDayALOCCJO29v2wt/uoeI6o+rPCycBl9x6v6y
1hICEpPkaEo+oHi1aNs4zYoY8UvNlg9OZ6YeoYZH+/lLW6iH86vZ5AE6/Xx8uSenJY3a3pgUhP/I
XN5DgeljWCmN26l0ZjNNHtc0w+er6XGY6F2a415ll3SHHT+0lflg4UrCSJfOvuRXbb1PnP4qIQb1
Vg+1ULv9nuRNgOjGj7i9Ag8T31LZnWfzAFGw9zoUhEuOCOHIkIDqscntoLah0EzS0mCZ1l/rNQmg
5HrXqg3xMLvmuCEkJHQaXwxIz2zuzZhFeXg/jkrG0N66mYsUqgmNIhu8p5txg1JNo1TXOJb+109U
JGCMrkA+DO7D0eORI/S0iAFN3F1VzadYt9iigR0blwt6k2nBEKwgMfM6z9mZ++RevdMvBx8y1a5x
EXnkSTvEH9S7+Fv1ufbWL+2HKHDeq5+s0lXrnTax9Rpka8sdoa5TsvyQX3b7ap8enJsc/3LuybSq
tpMoBYW4BgIB3AKFMAySVTpnFV6ieNcso3igyXZgsO39xeNEoBXZS46Wjt16FfdNzbEtg6vpiKQX
TtNp+ppjAuhNwxab0cKkBnQKDaj2iL48GmPedxQSCcbt7Gmeg+FVvL9yWemm93N/2dODIinoNk1a
0F2gxFENyHQJx0UdidNCiTtIQXvVhk+Zo0hC4PZHezEh3v4SUmNidwBoX780jg7XDZwrXGmrg/57
uoHPGJhXH82iFsCL4C82xAmZPm2btbGQrONZwSR6PKH3uHyKYnIkWrYrKwOFvgayHaD0rMZTGueq
WudPBT4Ko6WKQfrRTtmSO5cgy/er2rgIZ9sdnNQHafKNbgyzF0/VJcS3+iCpQKHhRFKxjM2QdrIE
Ifs7NFX6oQDFPD93f8aLvhnRLAchjRBbtUVd8dhxoM45oXOaQ7t8KuDxXfxRXdDpwLvWbbMWH8/7
1GbBbevgWiOaBtUtXmqd5BASWR3iJ0iZteY2K5td3ASFaXrnjWibZeKJFSFThZEdoqKo0l3xd/QX
Bx/rvsbKmPUYU9lF0Nlmeg5udlYFw978NEnpSTYDx4l9IScBEWl0GcEA81tER7ZdDJ0bTcN+GkSE
UUxd0eiRBhfjvdSXibeWmXvlbbSKJqp9m2i2pkGQ/tcvqMyTpsf8We1NQXHrvKDjZyLo67Zli+R8
Rl/CESZcnJaduWuXi/rLHKwewQUq2zWRh2lo5QoC4zvJAdr6gCdmn9FBJ8dUyVGrKkUaItX0B6ik
j3tyOUMqFzQeHqzKMFxb5xVXQzAYqBSQjud71om5eVYjJ84wxqupf5fTlVVd6lqN8ZUPHZ5mTdl8
zjPYUwyRlk5sguaV5ZhiywATLGSNIjSkK0P5Vo3lvhjaT1a61igLppsm7ED3Yml/x5hjZnHau7SP
dgpZl6uqJxdZ0/lRCWqRPouhUgUxRZ3czcoM8Ht90G0IbNmNZGZkq6o5+b1i34GYJSSbh8yGoPyY
3IIyDEAoo77povpdZlmPahvhHVU1L8PYkUWSrQx5alpoQliADXUrCa2AS5Utvu47HyOwH6C2ZSBi
TYFalykKb16qT03ys3lyGFLdWOKoR/DgJDJ4A2V29sC7wLNLzQvdi49q9HT+uG/dIiwd/6n8Eg8e
gV8t2koxOTnPNxMaOZF5QycI7aYBcb6dt7OVbE7tCHlNG8ehMwpO1KsnQZli1KbomDNjuMmiLOpl
1TqPRK+P+cuyhOom1dS+WHLExcoffKMLiNfs9EPvV2DBcVVw+snaff/y6X5aFEHlzUqaKEmfKfo5
QPH/whB1sqHifcQis2aoBuRa8CYP3uNUuTCd8RLwzOuury/0Pn7Xr2bgWIXfhhrIs9M1WEh4M3Qy
Ao1tN3lZuHBmLU0dgIpBWk8wEbdAzaGWMhVKvqZIr2fGqQGxH3TDl1trurCP6yH37AOaMDNYIYEo
+g19ms3k8+IXIsten9Ix0yPOJI8LR+eSz9GH9Dr2MDdrMJuZYKGz53dSwJ3ES8RbRztNQ7pwVPnE
QZj1NQgrfMXNzD2kJ90sAoH9wNRP5INcvmzzhm+BWE81MRxtErGft1SU2KD6tIOM9cHJ0FbPuPDl
82CEXGpl8+ycGBV6ehPGBOyCs6EvjsoGA2x/2ZfzcWezQrKIAXZfKJkZlgjMyfVhVgnnp+L8Jifp
HHQuQJpq1JXY20xYJ/b4kk9CeDRFoMFd+L3K3OOpHnNORe5zeHTPuM4eyf13OVN2C2dqzd2vEuub
nkJwf4AQK8psMSpUUKcalgysBFl6/wLkrcZ7E6f2zUBejPP9tCi4v66Neq0MgJUQ8zD4DsOdBTod
unkgR/s3xn2fE9KryH5ij+/Ayf5OFdr2WoEjMxw5btP4kD/yshCNPcwZoyXAu6VTDwL90D+/t5sf
1tBUzbBNC38IKcUaNOhrKhw/E+afjdY6FmF3TEv7KWonv9csEPXYfzsLdEvO290EOFovhsXWaast
aq6Mb4O+b10/QSiOlquNJepiANKaqs7DEWDK7zjR/4xJxdOzo1m4DVqqCAlMZzS581INObkU/5T5
F22vuJ1HrN/U9tyKNqcGhaMaDmOzaAZHJHW6n44Pairz/s3y2rE1illaQiHmLhySrpgBiyCKEljX
oNE/dPvlWF0NYOXTbjO3ahgv5TRoCOd+/0HhaPc3wa44mz949m08v4hxvCyGgWQ6Bugs51O13hDj
WI63508kwCtb5dXJMRHitkGJnioKig8HEMMubx+1VUu8foyAKjQjcgl5ctbTLOgc/V2oF76xpG4B
5drIea87ObOXp3Vcgn5VvGwY9mnXuO0yuHphudD+xmQhdVXnW9FfFpnh6fl1U1ynTuICjO5rlemO
FpCIY3HZF08GcBgkTr01fFTDd+kKvbDGcVUAKuMe5JUlj0QxIADjt7BugRFJmBWpDJwLzDApm1Rn
308LuDjCXWgou6j+awznQKfJFRneG1HnVXrB8qZ+sOeMtSAEm1Cq0jC5NLKVqc3XqH4/5zXTnYkR
LpicvhucltVO6OYm3parmqmk2k12eOwB/4Fq22Vq5V/CCpRmCf7e0vbZmgANcTuv2kGrHsrsLi/u
VxM1eKPsxrnxy1B3swI3jtFgyax50frNWEd3HNNjUaL4oZ+7LPbX9ckC8nPVr9exP2gNZKoTGvTZ
wMJ5cp2ivXQoMo6dQtFo+Oykn8z2wwQFCyXJQRSysrVo95meBcNEAsxGsm7oXPRbWQMmhXJG/wR9
7zCa3QyC9k467FJEWHP4bGXtAUNpoJVPj076oIHsao6MvaIoPhhE/FxdXSObvFCp0DbWXDCbMOiq
7XMnYfZaulOduGH3lzoBfTnXLNM/9WNybVcTKh79Q9FHLO4jd857prZXa2rdzu11b1TMaofbCGTE
ce82tPVLa7gw487N029g09jz3VPze7PImVVkXoLHEIDY2GoCaTk3btIWrKIJA8HHx6nXd04bMXNa
hgeMozRev0ShVxjlpd5W72dT/WSq41Ns4kZUNAq4NRU4Vm+tn0hk94E2a18XZb0adOUmMyrIqYSK
2wzrHWSVnsAnfIGt3FsNVLZREsdKhBXqbM3rC1pa74oI/M2Q9qj70I3DxxEkK0aWXVX1FBSp7iLq
B0qR7/XUPkQWoKEq9TJ7cfvoOsG/YuA5PEU1P9ruqiYtc5bFX/r60jTX9zP9TJ3IhrJonbpaKMP2
b1bGJ74v3BgxrZQrJMNoG1joH50YDt6Ng5crztX5KPMvee8lFwlXxrSe0tReULn9eSt0ExF/mveE
uA3kXJ0SA13D8HKMPU63obj1nl5y7aZ4H378jYGXzVRLNYJXR6RbaIf+WsgMRq11lQKZizdJN23e
80+sCWWp5SRLgoYG38z6MFV+naHIX71pxwe9CmiognmCJvt2J0PGbxfgJ5b5eTop2PIGAWaO0NNI
D/1BgeRFABk3L159vGq7UYBp1vPnRrZSITe15lhprQpm4XkkR3P+gFTtZtMu699WmJ2sTPCENV5Q
jA7xP0DW7+NRnMb7N04Lr01elb0UCFI8PnKaC+GAEjCGKGX+jD7+c/KvTRd/MSY+3OiG1SVDw4eb
VcyIZ98UerEms6yulSxJHF5VaTKto4klvWX4d7Mys07WJBR/VqzZBeedDAw8RpmQvYOk4TSxIYiQ
m6EwYYI9vPJwIr2euhhKdNPcT6SA5K0S9PRXCE5PtVjtGj55Y0MGpi4xXJm+rVtyslLB1SO8wffQ
3uMr5fP+P+gNuJwgcdXelZecz82QV4cTVTyxgb800UX81cWREdQECjcJmiUTxEhy1t1ZH5WryC8w
e1MG6b359MVgEKV7HO/4OErKxkvFhOSNdTjv+8/3k1e/BPcWVG+UaI4qBBsLTaKs70bcBsEVmxzQ
IfLap9bD2zfwtI0be+HkKiCwRVHC5p31rWu8fHEtqEnK50u4S776LQ5Y0QwDqUUV3y/i0dHGUgNw
OcqPef7opFBBazUWTu/nkuAvC3du1eD8Bjyzmr82CkgW4IA2JSIjsrNM+mRwFbExNQeP1vqVHVa3
iW1H3moWCSuN3lsUkrIkKfeKbjzo6RLEBXVtU2GpsVyj6PCMfN4XWror2zxYbdvvDFKzvG0uw2R2
XFDWpiwva5RWWehV1C7dZVZSFq/2/ZB1oHpEwevSOUn9YtKpG2cQEXXUIIqiClNRqn9+yZudKzy4
OWjxaETFa/2vpw9AHsOZJtwjOx9lvBlAMv7QeeWVtvh4tYE8aNIz/bP0nWgrf5+YFa/lRpppw4SP
8JbyZOuR6NSW6GDTjHf0Gj1WMEZNrnlcPuWPXOASbW2gxDO3X7BiZQfqKPkx3gpZNsEzPnbXAOpf
CFlTSPSkbpowwECdnyWTZ9kOe8snPLEhhCxNXcLawgNxUBrNja7ml7NWX83r9MHqBn7PuW/T5mbR
48/xEt+hz369lOpRU9aMDV2ieabRSdARmyHN5u1CVaWmaotQAivTu7LROFEqxoMd+lX1I/ReB+hQ
R3vMCrMQ/Tx6q7ktxrdwMw05pFi57neyiLZVzZz+DqEIzquakKhLgbtNPhTz4qG9h9v07I2OVK51
80CjjweUr2Vh2kI4ZLldzD3GBn++JV+Y7/j4Pyc+eIvALtpoGse6ANLzSg6QUoXQAh2oYHSOnGuk
r1kaOG67XlaH9ljvZM27zUP8Yk8UBEzaBZPHEbYRV7Fg1Nf3qpFI7isyE8L2DZYzlLnZ4yEXt72u
q1jY3UvchLuaGNwxMITcbls6rwR/jXTLqrZjgfIiWK+NnfqXxjiQWL+nO+LaF79RdMrsvXJLCgpf
CxBDLjVkokZyITDheAbTH80gPyZBLmMH39zEkxUK+TsmaN3oCd5c5yL5W++AoNP1Ynd+G7eq29Nd
fHVB0IzMKUqI/hX3tLso9du4ujtvYvPuempDuBpADy6pmgKvABwFQt7xysN8Z+24npD00WirjgY+
Ak03zKKYr0QMV0xyRFULZdflqAXdVXNJ7rovS8D1N5SvjmRIcPsD/TQmoiPaKQ+NCH8EVAmZYk1+
raXe+c3b/j4vJgRHWpU+1yccgiBurvvyoQPrNpEMTmy+1uI9yARuEAgTAPN/9SSjyTsQwwPJ0vnZ
FZ5ofO1jf5G4+hcMiLP2wyKDBW2tCZAnPMgAEgzoheC5VmmU0PMxoJwc5YSZTXEDgcuvcZ7LOtCb
J+/UkuCzoHmdl6XGrer/NF15akvYRWfgQHV7fSay5OVIjrIS1yrH1ZXfnbPfiICnFgXf7TF0kJg2
7jZ9dJWbn6rigzNIRq+2Mu6pCcF1hyUao3nmDHSr4adREtSFdVQwJ5rS/A0p49SUmNyHSbNtzvC4
GiAaqT6FkwwHseWupxaE2thKqmIt5zbFGJRybbrTZQQUslt96TyQChQAlDie3rrn/ZdvkJilftqk
qsofD04aPm1fEWPs4Fup0/sO4OjlRZz9bUYWJrMz/7yt88cdxoRgMS1LjydXHPeTLhoqQq7eLWdR
3exl/Y+1K1mOGtmiX6QIKaXUsNVYVXbZ2AYMbBRAg+Z51te/k4bGclrtdLvfonvjCG5l6k55h3M2
HSQeEEeX0PhNWA/wTQNw7Lc/u8jHBhkPiTMnRk2V8vFsqSs5YCZ/Jbn73htjezbORVmtQZeYcR4s
7I3BGtetEWCU2/nNm5V73edf+aA409h7Km9lc06rx567kUTAi8nKvwAN2n5o5quu9QbDb8Kz8fFl
ndn1xZtr5byWsupGvhrwIXVyCZx12l0Kx+x2zW4jgnNT0VgtWV1jlV7RMb4h6w4Rrf7tVqy3V8a5
qWUNtd5ikIcMUjI5SCu+lORgJga8Ge5/ocHbCuUcVqsUtFTJg1DoYRUUXhUAC3660O3QHm+WAzK3
lz+W0OQ4D2YCxXUAncrbTE6gh/y0YSzX3dRkgN6hEmZeYizsLUD6tm5ytQDYd+5IeQCclpdPuGt3
m4Ytpyu12WlJHqdR0ObX5XTq8+JmUdZAGQ5hcx0JH7Z7Of22P8zpjYUHpUx74Gz1GGZ1zsAgQc/2
qN7VR+MQ4wlm3rH+dORZzgNYTgjapTtRC2n/o2K3AmsHyIbwvOZChCyb6ipBj4r0ZNgMb64JQPOb
nqrjq4ZUdg/9KI+v1fRLF+praUrw25vRpj9kHeKS6E4MRDBi2R4ycwNlk6cHnBXlN5pZlvRuJr2T
x+tcHe1kwiCzcPSQaQgXJ54I46wykVOjKq26CuIjHhtufp3c6EepsNsDG4bBLIxrHCXUPd+/rLg7
Tg5isRsjozSlPcO2MMIuUqqFgFpJ/2shEyg0RKOFu7eoEMyjgXGHPIN+sKTYwhwyJpDV8CvAleww
AqMc+i0RCDuoiExu9xZxCsyaawZG6rlPpst61KSNjKne1JqcRqpGm3aV6Y6SeldqGFF4w+1txHEf
LV7auRsUhDxZC2+XJLsa00VQxNoDsqRgLf1zJM7MsCc2dYkmR4Gi90c911yZtHZDfhDtmzEBmvSc
yYFOwuPLJ9txophkJ4auGUQxML//VPerFMs3SVOXgdz6fac4ZnRLaRsQ9btRyG6zdrYeJoI8cCem
P5HJOVFSx4DuHxuQonftRyktznIiH2pTE7wbd1V+czROR4w1wys8GaIA08z3aTLeYsR4FRRDRUfh
FGOp6mKuch3vD+VSWS+k5N4UbQGIjsHpRWKNZgHyGDzix6HwxzV9l0mDiNhq154I6hGYKEUJlV/3
wWBLW9EVdAP9lHww0ZKpsvKQzRhnmDSBLe21ACgkAFFa11RoHnegcMwjqYyXKFibG5zNNmTFD7PI
A+CVUwPJrKFYiQScF0kzL5mvo1zz2nJ2iHE70EhQIdmJ5/gtOsVGFSbbsPf/VP27QjGKVLMkX8vv
ZQm8lDnGz5N7Qg+AtzzQdnJfNre9icgnAjmFQUlmiemEyfNfSJZsIjI/ginSy04m625lRxD5vaYz
sJeDPpHMXfvS9F1bWmCVGIoa/f21lk8zkVxLzm9pmH4HP+3nuFD8RkZ5d1Wz1l8KGsTm5CtR/jMs
ReFiL62ggH7BNhuF8zH5+ujcVWU8rT1wWUAe+QDj+WRLVCsPgqvfeaE9EcgMbfPUlQCeM01gAXtL
D0gki3OrXbxifjGCrL8LO4w0nC16JWJc4l1ZcKjgVEX4xUPm6bnKvAG5cF+hBPevtxB33cSjKL6g
aCqY/htABg2WrE+kRUM+SxwZJoy5C4GX2PV6G0ns0JuPFQFyLKkseL0sek/LH4UoOOyr30YAK9Ru
BOTzUhXThIclkD5WHwhOgVShQM84e4wfYny4vSImZUtjv7/Sw9+38traTKbUkH5rRHIqnPCQ26wp
pR/Ej/R9R7ORx2m71iVRmvaYIerQBkMbavWaix4dds3J3RQU7K4Ueoozj644n95PZTayOe0HxNSi
rgNkj+RnPNzl9EvbEye1TmV2Ap2SPZPONub3L9v3bijeCOWzirCicjeiFFh2N1IIKM40dhLz88tC
hGrDBYwxyixZn0C88v8qKj1RGi5aTEuiDVqFi2SdiYKcUdf08wv1VHTnVyxT7t+gquN9a+rIqbmz
UTmS66lEbFKuGXyKgQkAVLEqd7R7e3AVL5Mvzfz9mz3Yo2DumEqskpywF+Yvb/lvZrP2/cqjKM5Z
yrMy6/OKG8W2O1JbbB8UrkBF9p3kHxEmV1INh0ZSpcYATvzN6HYkKMyLMcY+8xphHWnCwKqTJd4Y
+Zkr34s60P+gn4/COb9ZDYCH7UwURdhVTle/elmvxgHfDz2P0jgnWkygw0N75m+k6n+zgbB/qyhC
aAhxbLjhqb/OVsMAQsuEVfF6+YCG/+RVaz/YXW58BQclCQQfcf9kj+I4bzKt1lApDfTk/xVUH0Vx
ZkdUENU1Y4iFdyAiDRgVqJdjG/5UqQiEZte+dTYigbQLG6Ss8LIJQVM3aR3p4jKQosK2hqsEHdvx
TW54I4SLO1QZ0lwOaRG0KSbfJ8kFi+FZVldP8IF2GqnoBj4ehtMHfVGSPi+RYaXHYbgF+zZqUiC1
jM6qQ2I7E1K67AdwbNIbOnuzPMOUKaw+rZcS/bMo/8E2frMLtsQkyz/YtlaOYVzR0NKuq9oI5Iyr
l8syycuuCnTMjIeDhRVvUceJffFnxSgTTc6HKbxnSC1jqnTWWKCuweCr0hm7k5UTBcNytQDcGLyW
J0UTiWTa/Ewkxr9MFKFMFq6fKqHZhv2k0wRKqNj4/+wCK/Qw3uchlokY1Te5L97VH7tjK5zOEUnm
TDpSJnnN8w6ljiazNWADKPJXorSeSb6uuRDBee9qFTwrdU3WDf0ZYEeKyQ+yNEUccFXM0WvtGO88
XzS7vXe8rUDueBbyy1WVtCiIl8bR6OK1MbG7ZLI766s5iwD5dgPNVhzvtdYxS4xeBUhHemKrhMtV
6kuO3r6yKrzn/hVA8mnA29FNLKA9VZtk1bFcUFhxQGhll/Ro5IFcyfYoGgzak4MaKaoTKirdmMl8
KkeT5nbUzAmKmQLTPYpGt2hU4gB0PHGA4SUqLCos3+DNYSuPS32SeCy0HOguvqudKYrry8fEumdw
AlUEnh6wxrlFyJZRrSC8EK9J7n5FolAFNVSKyQr+ES711tqBl76ElrKtvsL7lXupmIsXQ5LsObSt
MC40hKYVSqluFgAEWQ+TNAeq3n8VhIU9s9vK4PREWjqpKEKMvMhBeVSop4I9jWEJGJIXOS2WiEUT
PXtmtxXImR2xVnWpI1SQhmp15K5fHH0cf/ZDdKj7qbZBhFx7L59RJJFT0ZBU+qiumPGstcy2igMN
vyXa97CpXCp9f1kUu61n2rlRD04761GDhWO7DRNeJNCU8TZLU+yvxYJKrVANuax8isG8hWt83C7Y
sDiLCyb7eoiKHwW/uIZuyFMbT6NsDcMBObJ8AuOE/bsbi+lyDc/x0GZAkUopKDTuzT6ghP8olIvm
k7kubR+iYz9Czkk+/54PsB6m2UWxQHRCZiWbTC+M0jyLAeIXmHpjj81VY73lHbw9DmfL/VjkcZHi
Dt/0Dt5L9rbSOKsOR4pZh1qX/GJxAGLulnLKAKJQU6vcrr9/RblGJJEz65YUmJA38CTFJpJhE2fz
weZAHLx3s8vtCTmjpsVI16bBfaaWPQCJoPCI6YFu8sNvOIdXiBQdkTNurV3qNmnxeHvLJ9zVSEKw
OA7sY8xpcxZegimlXxjed2WNdgS60DhO7Jed1W6FG5Pvf8vgq5OtidJ6TDNwIQBGOmwwuceAxKqA
7XGHtgaMlaA+i9rju954I5RzJjQGdE2coGgiy6dsjryQDOilncbkiyzqmz1ApzxzxxtZ7ItuzDob
wnjM5jzC6g7WJezuS9HYBYYdPnZfsFjwQa9tcFo6smvoTvG5dVJvuQ9le7rP7gU3vZslbX4I51+I
2gGnsH0ob9fHOQ4W5ZhbJwaD+KtNn1mnrj8mutcGw+Fl2bshaSOaczwL7SnokjrJV7P4Wray06Qg
pZapQJlEn5XzOG24aiuqmKjapOVtSsrJbpLuY202zZU0q3cmlp8jgUhmby99Xc7lpNMyG4SRqqXW
eZQTW9I1rEUd6mZwUuA9NZaAJEV0k5zLSeVwSVYJjz9JLo/5GDuTKp1bg/gvfzCB5T9gAG6Uto3r
ZTCQ+/nAjvHMBhdJf7wsQXRxnG+Rl2hYyIosJbRAonEzJZajleZ12/jScD/RXPCd9rOVRxXk0aPA
q2nIFavK6rmnn4ab+dBWJwMpOhoIIKdzRCnmfnAgVMMMjmGiScl9qVBt0qoYtBSMxFqg+JpXnXUk
K/SEmizkiVza/hcz2VgoVSwMxDx1M2XRd2XVsqZ26UdAIuiE7A/72RBgb/8Wwem6jFFQpRyNkE2C
1sdNcGW7faJs6B8Cw6M07v60KVn7koAkRzpoJ+JNnuJmAGvKnNZrgb4AcJ/4w8sq+Q868iiSC65l
vBZWCD6bgCEZxeYpdQvHQjAHH/zolvAq3ssCRd+Ms4EWOJYAZ8KwAyDswTT2DqLd/ySBH7cr+nSO
NbmIgoS8V8ePjX58+d8XXRkPMdMZhrLkBP6IB+PU0B8TLTUxHX7ubP98H550TjOkaNatWfLxBLaX
8Ofaov2O5cj/eCYuUIZEsgCNAJ++3Aye6o/XKwBUnASwupVbz44oOArvkKnJxtmyaqI2LpjjYDkd
iGFBAsrKk6rzVohRysCrf1sxz8k25W1WSwQl0bc0G0RfjHMZipbqYZ6ifIcJzAOQp4OlLK80Wr8p
XD2eifMVWTpm+tpR3OB4GjNGO/IG4qcnt8a5hllT0znVFwDkhZ4mf+qK63aSRTFKdFucP1BoHHfL
gFSRbYMxHnmAU44X0SV74oILwcCc4UDPb4xUf26P513rjLZYKwW45uvd7LPlS9aA6u2+tRcXGwxC
MxYpPE84la5dN9cFiuRaEKOxdpgPWEz8mREcs4K8XtRDEUUunngtrTSyUKkvg0n/E7kioIAHr9lh
EHxFnn1Nyc00HWXs6vf0Z1jrVzqGFTJLuxd4KeaFnjlDlajUYiVWjEE99RpSUfYkUTB6iI3lZwyc
bMNTlGHsR2SAbgEfHrxMGk/KpMlNZTRRXqEEeGQz8asrmTZjV9TdMXxnAb/3/yCUPD1mMlYp9j5N
9nzCSn8KiAG2jh0plwyZ0vQ7E1CjtaigvPsJNyfl7jZMWisvzVXy2/Km6HBSy5MlTRCbme97/gEf
r5Nz+7pszMva4QMmlW6XS22X4QAeTvTwc5H3Yv/US6LYeTcRxsiWqABODkj6yrNhXEmjiE5o36Q3
N8Y5+nUuh6bWw5BN5gwe9X9z8MzO7NWRLe6z7Zv0RiDn8vt+iYGMGJYB7bTZS8lSg/+MhsZgR0A4
uxyqHqhCM5mwU0viz1XWJkeSjyv+TERbw7tPmc1P4WIDKXNDLQjGS0IFmPhS0MSLrZnnplRsSbkz
i/cCyxfJ48IEAE3olM5IU3t/eVgjIst7VjDR7cIKFIcxvFvuWDpm40lCfJX9d83jaflJf42MU5KE
SFqT2GFDSn+KXoymM11egX4i0F6eWWY0aoKxAQwJNXJ3pc80yOXJe/lORSI4L1NJUiWlIbxMm5h2
FiY2dmJflvDw3nvBBvkFVeR4w1BLGLXXSOJVE0iJh/KSVBMW62K6YHOvbzyYEMDkev3eDI8zUe/V
vgGTjxbQvPHI3F+WANKpyuKkx6M/jlXtDOZ6CnUltbtxumz66F0ha145AfmZDF3s0LC+XNrx0MmK
S8z2QzjWwNGjKWhT1EYOsNb8YTBNamdUG/2VwQgSNdCm2QaugF3EzUWEbkiorB/pVNpSNhrAAgZn
Q2T9NOnsSjPQ/oqWOl2Vggur/izR8Vwn8rFf6Re5Co/Zin474OGc3FwuR2DRgRVZt5NukO1Qkk6F
JL2v2kWyl0LuD51eH/UFr8p08lrQoChj9D42USzO1tYG78pPPQOhbmJdkzwTvGL23T3LiNFBRJOb
M6h4UZO0beGJrRCdBfJN173eEO1Z7VvtHyH8Uyxr44kCIi8CBuLF1F2NjWxHOJncXK/L5QKQwpf1
bV+jH8VxJc4sjucckNmhj6OB8ulC0e/+mwDOZDrSJsNkkiioEjCcxzehKfJz7F94bjGPR+Ci8LDG
xCxHSNCC5NCsJ7Z+95+f4yAe+q0GDwzkmyipZEoZrjm7sqazo+Sqx8FevjOBovFvL2mJUkotCs8d
AQJyPoAZzAbV08tCNBb6Xro3LhaXmUIXaUR7Wp2NzCP5Itv9Ut63MCC3DoGsn6zTZRKqjhVNiZtn
423VpCAZzMlN1CEH6Wfti1K0nV2S+qgmSYBed3NhzcqlUSA3p+RTgkDXNu7c2O0Mnl0JHbl8vims
5b4O9fOkRp/HqKmcQQaRk7wAOqceA+Bkjl6z/iz74oeiNH8NYf5FlaK7uqNfI6DITWWv2kut/0XG
bPFpUx5aXcgFsR+9NKKDAhzoHtieeZoJWU2tqYmKMtkT+OY0vWPpJAgofNFA0O5cLdlI5LIDc1XK
JAFB1e8KyXphXqqn8ELcqd/PwTaSODeW1hWQ6hW87N/SG2L/2DMlexTG11NbKZ5BdY40gAzNwQjj
my5rv6EfpviVPJ8r4JUOjTH7SU9SgRGRXU+6Ec25tmKSEAOLBi8fR/HT1O6JPR4BPhYUThKEB/N9
9qP5MD7MbapOm2FiiQGi5V57VbgMaSc9CxcE2XjoS7fBOcM8V5PIolWCymF7rE7hcfDrK+3AEI1e
Nm7RR+aR+gsEXqle3zjLvPtE2dw0CzIbj6iGc7WUOpa+In20DeD1gTTXk4D4GDeC9GjXM24ksb9v
JNE6NQxQj5RBsRpXfWkEWi1dV7ry4z9eH+cbrWlVJ/SBosAs3uVHClIOP8R7cszuiA/AevGjWXQw
zuFgfi2TCKgKgzgivgSfP4C9baRy6wx5I39Tm7I/6EnjAWBNvaxDEEQPQyh9y6mWX8Xjck7XIcZC
F6qDL9/Ebn6wuXDOLWGxdCpBulUE+ey3Bh6f6beXBfyD49MVWcWaLiCVuE86VWahTJja8KcTckU7
OyVn7Ca9YuZy/4ofBXHfNJlXzEMyGp1mPUbzUWqvNF3QdvuHuPEog/uMKwJfU6mokXW527v6Kf3E
imSZA8zr1WtPsSfE09p3KY8S+Q+UmvWkGkUSdD9HxQXWcqm4SNzHz+QLCdTcac0j0G5IUF7qJ/zF
t7x6setDdMTW3Z0aejRoXPM6vtXQBLW1OwD3J2C4aF3tGuXL42uA0R/4v597wcefzAUgpSVVks4Z
cALztPeKbryK4t5T8+kq0+K7Dgt9QUXBX0KG26brfFOuv2oy/GSbfdRGxelAktMoy1Ggh7vhgmI1
QgMakYmY/9S1kKak1dKsZQBshcUdIiBHl9lN3KieVE5gcFzdvsHmuAbMbLyivLVWMc2Rhjd1Mnpg
8fjQZ8TwyqK+z6I6xma0EO95d7kSo3yaIlvMIvll/SUvhmpI4dMZDxdIid6nx+igHqTQMcFirHhD
672iwcbO/exrPUrlH/JY1y8ynSHXYKfPHlsd4JSrZy7JUTNPWs6+37lYU9vUwEolWiRUd9OHjXDu
o2izXlZpzUAS4u4rKOz/UsbYb6Yu98CnJ3lTUihODvJRl2r6JxPD9RLUf0gm4K1nZLaXRhn9Tpla
Ozcn4o7qEGMlNf5UF80M1tD0gPfbYSrbT422HtdF/pR23YG9QJOFLh/qJL8hRZa5ZizZA4C/gVVu
DhdKR79VEwPjBE+KoaX3ckGoRwfYVTV1Io8iun4uZRjaDAsTM0B8/v3+zH7SsLlt7iUVK40WVSUD
DEou0UglLrrRKBgR5aMVgMv8ICoV7+YNG3lc3qBF+pSBDJJtJl8ky9k0z5Vxq7ei7Xt2RbwGq5hK
BxotKPPAqvPUshtlwGuuiOJAPw8fs0NzNrzoaH6n6JNErmjbeg/fGIi3j9K4MNPMGPaajDAK5BP1
DdkuB1sFX5n+bg1kf7os3OVCdQo3urYuwdQAltfE1wVwVnv3uv0JXBRKrYYMo4LXS6n9mGfgS2Vg
Spp8eRHF7j1BJiM8ZMhtBjZPnt5sqtZZOJmsoXY0TwwFcQi6IHXbi/wC6PmjTdzlIN+qotbrjlcA
LKYJah0Q7FqE7zCMxKrmaAIcopS3lT0u2CuvC7xTcymoZNBaxNXsZbrySTWLw8tRQt3RpSeiOXOU
qVqXljoD46/M5UCNw494tXkVSQ80Q11Tne4KqbpLivyuVIsfkRXdSxk9D60pI3woBKAPeQA8wgAO
1bd69VoFgQNto58YuP9eU/Mb7Qq/iowLLNK7Spovfiopta836m2va1+NtAcDnnk3x1Lw8sH2grIO
fApN1QzAjmIz8emnHCwzGsoR4L0jFkZGYlcfo4Ny6C+099ERhA+edKr84s7895r6RCpnLCFY0Ewj
o1lQVe8apC29/lc+5Kjj9bbgfEznOSfwRBJnE3VsFLEsdXlA7/QgwVJR9wUQbKE7OrJPnfKGOspJ
dvOTaGtvJ+sETDzga3Uws4ELl5ObWlIpgTExD8r+hOzGqlqQoCbuW06nAjAF/D0K0R/aIJt3ESo5
JUE3O38YjzQ/YuHZ02wL/4XvR6Bq634daLdV5wjfmfvHexTM2QOoBKexHVAMo2B2ZTwGqACRd21s
tz1gb1pv9Syy2tNdIhz13nmZ6OhqqngxgKvZ1DjVKSZaTlO8Un8wVWcIv1lWK9CZ3bNtJHCfTtLM
CETieK0XrW8wtBQF/EiggXnLt9uI4TL4sisiMGrPWdC6y88QQ9CaVx+HoPphFTZeRZ9CIKiHtnVq
b9+2JPLkFrlcfABoRZl3ehaMfn+5wn9XZzxzQY3U376iG7fzWNFVxAqM5jPQz4cEZKOmC565AACm
eE87o6tcdh/6Q3HMD/mNqJy2++k2grjA1AANykDky4JVURyryQKi3aamqFa/E/5A0KdD9xACLYMf
UMgU0q+trOLycuCc5/l1LsceqrfHLlTuBVqykwc+kcUZmmKt/axIsQ4I4MmLLrIvhdPbi6965ZdO
EOT2wivbIaUae208W2+b51GbV4zfoqDO6OuzgKFXvUIb9q4PjxmT8XQp4Mji7Asd1iRssNADOT2I
JKMvJaZJUkxQTa7sZn50Z3wOnfRyFc55sK/Px4KtYM7iQuy+RF0XFQ+VQTyKXYyYoD6IVSzg1Af5
D0WwGLl3UAx3Mh4whsPD5ytpOVt0MFtYuO4tdLzMh9Buh8EpQvLzZTVhv5w7GdhjEQaQlWHFjY/i
Rhdm0jL0hm8tFaJpmbtrbV6peYpZ+dlSbLrU70kGYJY3iAV8HMje0fJ7hvci53pcNYBF9oucvhvq
eXawP4LTSl6qk3NOdJAg5bEAH3b3rBuh3OsBG6h5Z/UdhjuG0m6n+lQZkz1lSP9K65BEq1esvSDO
7sQcsGs8npO5nY3/6rXJLOoItaoMBKFOVMnXFKVOQdjZe4Y9kcLUaSOlAHDSkFUPPAqLV4E4FyY4
+O3XyLFmR7wPw8zsmc5sDsWZYa1gIBjTn5jXXVfbUK9kspxlo/ZGtbKrqvdeVpW9iYwnp+OMz1Ql
YowNELlnPwymYD2Q4mvrzaiOLYdM+fqytB3LM4iMyUjGmfAc9kJNpSHUTGDB1xgFNevbxND90pxt
rT68LGjvEsHSSAjD0VfAefL0m811WODhOSFXSD4NBEll+V217vrwMtRzgaid2IZUEq4Ea8YYG+dt
vMnbLkTL0/Cr+rtUfpKsd7OoabtXanoig1PBBiM6mTqSOEBO3uQgbckO2QkrwJfMq7T26LGMMj7T
9y/fouhonCqaIFSYF10BggfIaSbLVlZksEomMLDdb7W5QE4DxyohSZ5ga0E+acWdkV6H0k2zflR0
0V7griATNFEM3BxgWFxylS60rjt0v1G7WUGNOt2SL88oUl8HCLZ3kXh1KAaUEVvVPKVTluo9OO5B
UEDB6Kn6sbM0duWw+GpnR5StUtCmo9mFOYaXP+DeMxI3+yiYS1MMyahoZGIVknHANIYPKkG8CrKL
1J0hzZ2dxZ3Hy+UwCcdTdxIkTGVgAw3MyQpAIrnLlhNaWgood9HWrI/ZxXr4DZd8fkULde/DbmTx
LBZaNYKRXsEpe3d0xxHEkGA3X7CQrB5YWhbGHxZfdgs/XYQ0bnshSMVyK2W0oorCH3NtxyQxswLr
kthaL+Lvenor+ITsE/HxYCOBP1xYSCMedXDQO3Rg4jkxkTT2WTfBjszSBAvHeeCg9dhhLx8GXF+v
Ryvog8jV/uvx2A/aCKz1uqF9CGbmt7S/9xpCxvYyubiQyd1i5gk4IQzirD5gtJ35Hryamv0A1Hxb
ByJc4d3sAe9iAiImIB08Y95aw7VUGKcwnE5/aRb3pY9uBMZgwRxOP4p5cXbjORiDLIOhz2KBibM7
UNWYIRLDX2w109V68bfdvQL4jHnmZ6oJPFMUUyzr+fZS1lR51mrgwzPPs9vZykH7XJzIT9lTDpZH
rhc/J+iDxJ7lqoMob9l5NIBe+1E2HxLREbKQTONLxnZ+ZCzJ2QnLaDZYklH480ondASGuJe84D5N
FHUM9fnotm4sYYLqGAZ0iLPgwaw5kRx0gITGC93AGOeK9abKwItFuFS150sZWxoAQwEfYfBLaUlk
DLquYn343zcd9g65FcUFYw2b5l3IdudTLXbWsnLS3tfLd7pocmBXTylV0D4DJ50O1MKndv9AZpLW
EPQGRu09p6aj5IdGIuI+mg5PZZWdnJZwMUyWGWSooxpecpygJ6DBFaJU7Fr8VhpngXqdptUKTMAg
B7FnsT7soxkfGNyBJrvAPR0FprAXgjbyeBA0DcSeeQ4G4sAk4DOe9GO1Sn8JdH/P2nSQOAC+CDuR
zyDBloVGSwKUSJ+AO1F2DNmNTmDMS1DMLD1A5IrribuueiuSM3Ct14qSmsDanBzDBjlyee4PDbDZ
UfzAomTm5w7JBE/Y3TxbVw2sNcO+6TPYrpJ0smEQQANQ4MQiUQOzdRcAaweJmmeEqJ4O11isEXy/
f1CYR6nsA29CYNn3VTP0vwEe4LJZ0nL6L0ByzG2iPmagVPus+pGVkhJZJrboWcCl2Ftbr4pj9Oat
tSeyuOAe1hXmTWsMCGhBGDwAz0qeOTqMVNc8kEMZHQR6upcJbg/HeZV1HaEyCSDRCjPWPE1qRq+v
su4UDen3sK4vQRp3E8vxfdUWPzQMS16shdTdrTSqHMAhfdbydLGTUf1ZxB1cXxJHgeAH7hrr5va5
b00pVg5ijJ0BBYhtDYKh3WZ7g5+9V+4N7hruRh57mWx0K5FA6gGUKva1Nwj/8vVvrAtx+UJ0QM5s
8ebuOoDfMzpwxTWALW2Atf7lSxR9ZPb3zZmqJM7kRMUQVJSp56zC/Cn5Sy2/zZh2azUREoToPFzs
qM0oLUpNTgNj6AI5Lu6iOLx/+Tz7rm7zkbiIMUWrHNUqPhL468qLFs+l3AVXJ0Z1Md7aFP4r0kTB
sfgxEqmj0P72txe4no+P66uVf3rFE40dgU8VN4bJb4NQuiZqG4Kzrmya4UdT9X1gqQmIM9Mu0Jax
c3RSDIehGUc3hc8A/XtbOXNjgBh+tS5W7C3QsboYpckD2bNpAwrKl7tMsfsEZVTB59hNFx4/h8V5
LSXDED4GXd6G1rK3n7f1kfyGSUrbQTNqAHwA/obxC5kFxu4YHpnhqPQCoEUAI3tbyNkckXNDFYZ0
hpZp3FselczHvPTtOR+E3cPasqRJ8kvysQkvh+SdTr4LvtleirzVL87tVE3ZtKakPOyK/o35NOrg
u3oNb4pImTkH1IRyOnQjgFFaifYuNQc/Mdd3TZS6dZEerRQjkyTyJ7MOBKfc9+aahqo+npQav/IC
cJQoqUYwEBNQ5YGqeLQO/dj6GPt3DF26KFL9IwnzCokmbdxaK50EkMZ2ag6FjTE60SzU/jX8+TX8
bozRYz1cXjEvxNJqJEwfrNgugbDfDtDfysnAHq60PsuzWwPAD6Km4gOcyXO9epTP1SqUQdZztUL3
ZDixAbz5TlW9GavQGSbDfLYLXS/X4I/z2Qq2L5z03FXqR+Gck1CJpCdmgwQhXizbyEyAmYWTaAN0
PzXUHqUwhdiEugzgaUtYMlCDQDv9RqX+RT9bdWdyEF7prusDcBSodVGyU/jpXxI1ZqSswHViu+wP
7Fkg6JS+t97kapfxKcOi5ltUGvhwFlpxeFrzU5QyA7Yk2YiCk/5RTT4k2c9MK91pKZ0pyW05g1OM
O4fqAdUKp8gBxZTFgvi7GwsffwIfC41CilYy1diJ0gqvs1ZfSVTBMXddILgviKmDAkanXBaRpiUa
8QlWefPkMjQZeUmdiHLfvac7WGX+yOCyiMGSrSQ0MXLeRu6v+oSWHNii92ijPsFSichpjEA8N/iw
fvPMEFkXSUYZ1EKB+6mWAn21M0Pw9bBnU++GgfK+/q4H7TvmBdCl0DHc3BwxWfWKPZ3di92I5gJZ
F1NLZ3zrfvhl8tjQW+4aEcrqk0t8zJM6tSOuBO1eNMYXZViJAifMuf++DJU+qQHubK0KFqW+zpN1
lJCz9ZVAa3aLJPpGEqc2qjIMrSYhN/j3RZI9IzCgO0TDqCKsnwvSlNZUkjOgOwxK6Uq95sjp5zeY
+lYEF6MxMSFPoBYH+98147ZeeyfxQvcXjBlwel+xxrHnzrYSuS9VTivwFhbsjbDHvHFYD3LxFVm1
x9jbJkwcfxWccO8SMbPHMKs14EfxHaZSKSdi1EirfpEPygPSOBBAJECQej354F4Y3gjlsfh6c83U
Mlex5ICex7TaMbGxP0+8FfgcUWJjDtIICApdQMs6RZ+yaxESDrtE3vq38rkwbMmT2mYRDl1N9VcF
SY9ZyBct0PD6FagIRnESXPKeyW/lsY++iYn1jEkzpUS5pDTkxW5k6gyafiKF4eQZULowgWD2/bEp
irtG7a6AJeBFyvx+Saz3Rdl8iM1lDQS/aC8t2/4izv/FZd3OyxBhje0cYVgdeqZEmF5RTtlfcHpu
LqwIC/Ts4U2xuYJSC0NjwghlUAB4Yuiuq1QYl/cS6u2ZOH8gWfM8h03Hthu0E73c9u/eMHcOmu4/
VvPQxNycBlXibloXvLcGKtlm+RmrKrZSp3ZlrQLdEZkK5w9MLE5kkoVD0fJckMtOv5+11S7XoMcQ
glQF4fCXQDX2PND2bJwHH/QqldYYZ5MeSs/RKXMG3wgiqIUkXjMUmQaXAgDxHQ/XEnB5o5/EZw3U
tIiJSMcz+NnEAcIAsmGpeQ1kv8AJ8IulANQLp5AViLUzqzOp87vUDV20mFdn9WRsMWG2P/zxOg4c
gfnxq0LohoWNvuLUrMkNbmpfbe7Bvop3B+J/UEwfRa0ggfk97BxsFBZN0tmcTBwWq7ITpp3y7odA
bQTWx++L1uOqJUnxuzzzL4u0IlnstJvTLMuodF32JmaRve3CranzlATY4h66YelT0H1iRS4nmINL
zI9ZBLYilRB3wKpeT4ovKbaFbVMDM6PgXkWqwqUgoDUxzCjCl5MD4FasDjMMC6qSgPjbbp1XbP6K
bpdzOVFZNnrHyKF+9e4e+7GvaJkInM3DCvbmSyZqlcct0BDf1ksXSeOcTSYpKy1l3OVbOve7Jod2
hWwo2BsA2sNTJVXVrGhy+j/Srqs5bpzZ/iJWMYdXxpnRjLJkyy8s25KZSTCHX38P5PWKgngHWn9v
W6Ut9zQIdO5zsI/fqn4rAGl34MEUbubaJtZmEAAroIhh+TmVvDJ6OYM+fyD2fiOjf5I0bGP22kAy
aGIxDguEaHS9V6gSSDQNGV0U1dTnqSq9MlY8XZgexUY+TG2HEk9+TPQ+xZShxFvk2yw6rqUz3p3I
UxuZEr2V8z+gYEQBKFgVYIhlASjYcuJH45vOaaUx8/YyqSAUeBJgU+1tnPnV5E8SB91+07+vRDCP
TResf3pbajY6VWa6dYhN3/lbl2ADQtAcXb2oRtE7b1R4QhkXn8xmVZsTztIYgqy8TpqjrHhG5PfZ
dTHUjtKJ/nmBm752pSXz8CbZis0kR1EIuGBLubhzNmMRAv3QoXALqeaNzW3azDdxKr3JK6vSSR0W
cQUQV6RHjKDmiU23XLNA+6YrdECb8qs45xXcbIisridLG5Cr+og5pBjYUYOyHzC3Z0+9eCtayvOk
VVgSmkTMrXWjF0varkjSH50pXI+5DowUVSnt8z+Gc21VagZX6rdpO5VSg5aipBB0FFNbsS4X439W
mTFwfSiaQjzgo/6pYCJ8+mlOl70b2pU77tLh5rxe2/Zu9V0ZCwSaI7HraSP4b3oA3E/KWJyyS8O8
lzWapY6ejsxfHsHKSIM0xUsPlgvYb45+2/cW1hwb6iqIsqlnXn04sCJNZqFBoho0ex1AI7E7PlGE
D9kGfk4Q/eDIoxfhQx4Mnt0/8piLYoBxxWxLdAX+nOdv//Gb4IWXM22WhjDH9a805r7kgHEpOgvS
WvAVUvhZ6VI6vNKecocCqQE7pxhzUVoQFOdxW5RBZoKnpzygmWN3NcrrXWajlz5jpZVzlJtB00o5
5rKIMSZ1c/H1aqqH7OLPjAJlyuEdJE85xitR4pIiJmhOtUPmzdmFOiE3s17iwiU9UiYgU3B0o//g
udNkfJSQ12NnDgB3pg9BAQREBKDYwq6RKWGMO3F/mZ4y2svTebHbTurtujBOKosLoNKldQWom9dF
0h3Ihj15x2ssboZpqw/HuCa9n4sMW0RV0KXfGun7NO3Oq7FpjAH1pogWFltktsAWYwRPr0aAhnQo
SczArPJCnWcXN+3Gmwy2nlaCOwmVdIAGA6KVGuMwcugCJ2rodPYIZexPtLI2L/xKJmOrlkIEr1kL
mR+yBO6F37x/K1GMmUoysFOVRCyDUAdKe0icWLvs2mer5130TXto4f2A5JTOvDMWqiPi3CTtP/kB
rSANdrgzghAkvJ8YMNg6QYtC1mDI1hCx0Pje2pf1DDS04a9MxqbtXcliG59DmnRmSRkr/3tZfuvC
r0UxFyMrI4A8i00VTOQmmZ566yXrY+f8o9p6tGsZzI0Y1Dm2tFIuAyxX2n0VOarOa2RumZ+1COYu
AESzt6oZfcWsVL+bPYrh6Uut1rZV3RnCTZkonqbLnGX2zeWHtVDWb9VpJ3QjuBxI7oiYviZ+8m3Y
wdZ2BzqrS8F0+nt+Z3gzsMKgNzBODExhoxHw/iqKqCmqRg3A+964o2hVlLxy0e8pOvzfTiNYFKlJ
1ZEXg/nqvThdbAaroFQ1SZfY4NPzrbw7zXl4leWauwjA2ehLAMLk2pfz12bzm8qyAewb5OUYNn8v
NxNTMogm4LmB8uqJY/4tN4cvWjEGRJ69OBNu5Wy6JFLlnRe7OaSJbrGk0/l2sCezwUFfmCkwxlDE
/QNoPXXO7z5nVr+2Gl/nQ/+qN76Wy0QKYtarSqTjnKmN1o5YHbDp6CSNufhhyfYlWmnJXKJKkIYu
1LU0AHR9GBRAflH34U7CbjPw3dUdb8l426at5DEBgjjjHpnivx7ovxBDc2UxtjoXLXNZUjRtB8sO
A7pPKd22bnINCBgukuOWu1t9NYXJXmVgIkUwOGVQTz2xidkuTtnPmT1N8U/0QW/PX85NaYpO+6cA
mcAaxvs3UUQTSeQFUC9JmAME2CJHQdAuSjW/yIbq7ryszZQKFJ1/hLGqlVVmhQDHFnxxALqZFoNI
PEfWmDlTe1zQ4+TPjXHUY/fYRLmYh4ni8CniYyFdWOrRSr/ovOXN7fuxUoxxSAk2Nzt9ArLvX1HW
bEYOK2mMb0LJry8jGlO2h9/Jxnz9eyA64cZe9NGysf/6izEeSQqlQp+BgxmE4bXQZE7dPYnZbZP9
Mpo8OH87NgOHlVaMlWwToOLGIvLDcrCwZZib7lwkmIYqdZ493orz1koxdrFsskIbBPqafcV/HfLO
kyv1lcZe3PXjI2+1kHeIjGUsohZUwCLGvpRFPxSiZw1ATEdiU143in/+ELet8OoUGatoxGk9tT18
TY60qQPt9U7H7hYokw8EBKcSb7J5MxJbiWPMxzQBJcPKYD6aorIVbN905XeORpx7wVbz4tQ0G6HF
bceszvxKB6ErfgtURMOLAQSCekycA+2Blxi+euUzV58t6VUiMUSiJVS1ZXaKXg+dOS0Tu6wGoB6C
UMEOy5h4Zaq2NsmqO4uERy3VXMsab8Yyvi+q/L6vazuVhCuTaCcjhdWbO6K7VT9mbjooQJVL42sg
O/iNZXmLVNvnj45+63MaMFZpnC2pqLUGdNomxg4k4izSacoiuzSuKwpu13PLIJvfCjBewCkCTTL2
pN57k1SsJH2UMDU2+M0el5AumwHyEKOWNqWWQVsVLSu/5EU6m7dwJZZ50An43XqdAhsWCjgJyEGZ
J07GsfmEaXhsqhpFd2RMrhbOi9CbUIwA+spVrdTVpnafDrLpyHMBKlWdI3BbpTeBjOEFPG1jJqkK
Cu2kvSlUIwEEdpy65y/IhhAT030YZDBNCoTGvN6yKXNQykFIkxNbTlU7MnnF6A0HvBbBunw4D0w5
j6A6r/Kdldx3xeAQtd+3ScOx6q8Ne+a2v5PERPdzJ1eko8oIOzpcm4B1fJ48CqJqYKiwCNLuknh0
qS2Z/Ac+Gg1PUeaxtWKpFwTkeEGYoz+bK/YggcgUvM+dXv2FkX+nKnMbsWimd6UIVf+mkbnVAjc1
YI9ppkhxyNj0ZRJS4KYLsPHpmHo5Rqbb7FFrMG2rPSr9d608lso94cH6ylt3cy2VedOYZMyGQkA6
oUQeZBYXBna5Z7v/pd1hbJHuylPaPNDZyKqn34GMUyNOQamdok+NUG7Y0neHwPjwSRB7MU9wCHKX
2loD6grlR5E8mmMNt9f4hGu8tzz5O4mMJ9ersNDTGCbn9+LV277LZ6pRm6etqGhUWyZWsdnUuMgb
rcorBLBd/EPLTs3fUBKY2koA8zxkoRfjqEoxndWlT2oxB5IOYMsi7jnNP54izNMw47iZVRD0+F3+
rVSJIxGeReNJoH9fdWnUWV/iRgCEeJsvit2aCWCPxZlj/rdSpXfnxXhS9NElaRGBi4fZaFrTLchr
TReulNZ0PwX6seG834lkXpwxCHmL7hqw0SfZMRrDFslVaHHAVDcc6TshzDuy5EQM6xTUFBQLuZZP
qON9G+Z+Hyuyq6CNcN7Bbb7a1a1j3hCw3pV8SDWMl2lx6eaWfKzL+LIVqsiflrAHT8RylY1yxPt6
GxnaOy0ZxzprdTzVEQz0Kh/sa7famzv+mMK2gX7TkgXcAAB2QiEU0qC1auDIGdlRi0L4IdORytmH
Dw3iWLsYJHNxjCV3zx/xlt9bPWyDcbvtECdht5AymBMZ24z9aEv6dDumi18Jyd8Mea4P1mDMSDtF
abcAZfj3wVqAhRHA4IOtqb/lhoU0w9BBlqLTCOn9U29QvtT0VIFVdCkNXes0am6be+X0CvRGeRJ1
+Tuvv7dtX/4VykZMJajss6QBHY2VHguyYF6YG6bzRDDfLJtKwCYoeOmDn12C4vRUBcZl+1Nr6Qyw
A2rkpzrmxCzbxuVNK+bDxYk+mLUMrYzuRlue0ubYTV/P30SeCMb0h7rZk0VBukNI8bKYemInuZC4
RchrP2zbsDddWA8gYXG3zuEss2nBOOCvBEyxy70uBOl8c16l7SDg7QYqjBtIJTJnugZz2biSnxS2
jukK1Ms0oJQQBb1X3qDo9mt+U43xAbJujDqhzEGzan3tFhMNRbkFbWBtHc2G56u3CuPr96WwzqC0
sIBAsyq67WD+zuoF5590MbSzyAV5lV/XAedU6U1gU4XVu1YYt7CoZZ4VHYKEP6MIBSY7aLcjcoaA
X0TjPTfGjNTA/pdbeBlwcwz2LAKNWeI4HM5nY2skbdmpRAcoZWC2na2Nl2FzL5jDZUNMzrwa70Ky
VZF4jMVBEGASae3MfGkdcy+85LYQ5F6/cMuPm08aozCArzFAqcCm3fUgqFGXiYKPiVSbaHsZaDUy
byuUmp4Pt2ElhHnOk5TKo0WzqT9jMNggPBb7T47BbF6GlTTmRfdLbmWdDiuVAyJ/2AN4yLCJaP9U
bnp3Poo7Iux4XnPTXq1EMo+6LRO5GRqwDqba4orqV0lWbF2UnF64KSSP87Z4+jFvOtf1TDR0CNtK
W3p7d14cfannvh3zko0YlILibEWoT38h6WNq2UN3kffXlnknWRzVtpD50bN8u43MO0Yy2kZJBrsP
gHNX1O3WNn5ox+wGaOudLTjyPRhQ6nssiaEYucj+fAd+AD/7cl5jzvmyT93SRsE0GtxWrZkdYD+5
Q8Jjvtp6dTq4d2VJpS9PYz5h0guN1ImofOpy5XVFealow04c5f15TXhimG8XKXorxuBaD/roayp/
b4WTOcScBGBrbhhzmW+6MN8sVDM503LUn3IsdL5Wj1/JhGPfcio6N/wpsIKtb7QSyjJdhxGKg82E
b1QXF6/LJUe6NzgY94ljBZVrhnS17S9cwFomE9PNiihYSosJVAUfLJ0uO1CVAFvNrrTJP//dNitt
a1FMLKdLIEodWwQJv2Ep1YfyJyWIFSDPoYX51/Xd3/BiMTBZuaX5TSe0/gFMpDfqRQvIcUwDURsz
X741tsknkEB4H5P+fZXvW+0iTJLeobg8oaU9oYI4fD1/oFv2ea0OfSgrCaZVynLeGnBAxQMRdJDY
y76IcbdeccENydko26wsrKUx3gBTyiVicXhw4NDRQmn+U9oJTusChy5CeV7g4ottBSdrgYw5SZUp
TNIWpbNOeTGsGxkEG4V8XRa3509x8ztJwA6FyZJkYOm+P8U+BTFPOJVxANR9IEFeJgPn5H6zNrLe
BiMc/4pgjs5Se6UjYC33ezC57odG+pKPw+KkrXXox/w2y4bFTlKkwIMeNjVokvM00Lt0ACp58wjW
2tGdFTP1ZFDq2iPpR6/N9WOUiJ2dh9NXsGjiI8wPElYB0CI8qFr21KnzfdTNX8DOi0kVcp3Ippdl
YKzt8s6J+rgFYQKlu6wulrE4mDVAQwHd6hrSeN9E4UVT9zfCAl6nSrN+WqPwVIrZlS5ika9NRifH
VJodTv2DWMVglG6kX6QkKVBereeUdKPTNeJ+bkxit7XSuM1kgnNbF16EQr2Nc9GfiuJXIdahL+pD
Ymukv41U8VppqotUu9YLLPKCtVd9lIRBcBKAAGeW8LQAPzlW6z26a7UDBoYHopu0FORPMsYVWwMp
DkhCPQGIdHbV5gczqQ5JER0FkPJKhXG3GP1NFEp3vW6FtjA0V0IlY6G0M4NRCe+EJvdHQMIDPTyP
HKB0Pgvh4GtW8hKj0yoOy3WkAKNhmZfZLjXpSk1M00kaqXEsZXDCegHve10vx0wv00MLEr3JrA5E
HB41aToYmBV1ZVShJYKVgrDMD7PV3gGZHqQsmIUPxjK7GzVTwRdJB1czKpxtgq0+s7FJEWK9X4ss
PxKF0tYr6z7LR8nTMmAUC0PqDV3mC1F/G6olWNPryU1L9ecYdd+BrvjQid1lk0rXepZ+6ZJhuCCa
vriDYEX2vOheL5utnefjBaDgUns066dEru+GPDyh0hvEk7SrBuuFGEVtjwqgw6YCyB9qvouV3hUi
cl0nmhfGyktH5F07Ih7VKJR3F17oVuK1fTM5+mQEdZm9LOlw6NP0KGEfdZI0HTuv4AxE7TNL9L3S
lSgfZNmzFcWPVlI+qVF0lMJGt6MaPEXDstMqMcgLIPgSch8V4jd6TnZHrNbTEyxMKFV11+J6540O
gMwKZrDX7wdlwM8exttIy+4wX924pAm/Wi15xjJQv+u6tgXNbOprhijstLnHXcgBhDbMU+oVSVl4
YT3xwqOtaQ9zbQYYgxbVUmtW4B74i2nK7fhlZXKYIKmqQtPoqwapKli4PcWX7Gw60arXdDN4jW1q
n/CvNCb6aOYAkQpLBwoAFh2jbvS0KDJY0qbXdoYqXJY9sJ5NkHopbedO2uBF4vgyNTMPzXArE8OY
3L+CGVcr46VKIoFg6W50mn3hxX7+o/EsQDZ+omxKj+6cmozDaM1IqMWxjjHXDnTt43gqTpblTgCA
+wZGPk/9QmlcdU8+VOgbcmLf/+e7vqnKuJK+btO0TZs4oKyVKC1+W36AdL0FybmrHGQ3PgCnSVaD
v3GRb0KZizsJZoTOPbKlSL5PQHaQVAUnCt2M6VdfkLmukTBDgILIDOPuc3VSrE+Mu287+jctmJAe
tUt0JCe1wnebPfm7ZEsX0Tf9GohNt8JBhk10dU5osRnB/KsV+LvehxakroYhA7BeEDWzLc3XRna1
gPA3HbnUDTRK///vJJLw95KsNs+1CLxBQSy56uF3ffsVFczcfWKIn8bJH6TJmACwwNxlWmzXL1Ha
SNclSPs9Fl47lUOxHSXnkyOim7djJY9JHBYj6QjIR6ogh+XX84NaCYiDQPU9Z64oinab6C6Ga4T6
V19lzgKgvGK6NWDvptk7/xIwxcDRnckhmmrKagngQFjrJLe9lTRuW3WaG6rVBGAsoXcXAPoFTVJp
ri7lLebQxGOoRdeloB+bhZyKPA6WSfli6qVkT3L4Pc5kL+rInRwpYDMfn4RiOvRR3tm60M9OX5Mr
dSrg7kmtOwQfA8yq9UtL8kswUR2qainstOqf8yJHu3u+FfPi+9ypht0N5Dhp0UHOrIdQEV76wXDN
UXoMTeWLJlmHeMwPqTQe66R7KaLwoIwG5jgynFi85IeW9GCtrvI9gK93U1Lvktj8Whgx2KmxQ28v
cqT6A8jV3WowLsMIXybqvCWSvxI9PSxwcZWaHRuSPU3VMmFWe9hZZpHBnZeXWZt/7xKR7IiVx7ZM
JF8eh6+TWJ/iebiXOuWrEAmAU0qMZ6u0OqdoyjthHK7yBgGIasw6KPD6BzIaN2aqiLYxTt+ErnrO
huQ46UBNNIbwQagLVFa6/LsR9cCqRm3JJ1kue6VinZbBqO0emahtxuazlSn3s6qBUa/dqQIGnEqz
cmq0mKdyInaWxYGh1zisRrA1hEQmIPCG1LzPzfk0FNZ3cRprRyPKHgs7D8bY7ZSovYl08b5C0DZ1
VeoYBIurVUdKt8koj/EcKq5iZYNvpSLHOWyaG0zl6HTaAuzxjIFTsL5aYZsMDJDydKslpWeMxlUY
Ez8zlNg9/xA+PEmgTCuSLGqIaFQNnve9wclncPyAuBYrB2pkRwlm/8M79GQ5joc6lneGhkoBs4mK
wXsMdbCF/s4Ec1cEUGtgNUXYpABqQWY4TYO8BzyqE+k5XujDAUIcBtBQuaL/IbFKSemAYbA8yoK8
Um6IXrtphyiwiclL3Zs8m/3akGOVo+xdIM4TJQNf7f0RGlM3g+l3SVEST26zi/6UnmrPuLLcekfL
IsWOAouothZYl+BNPpluVtuGp/4MbdnOQQSs2n9RDaKKr34TE150RF16Bbu/gSBLjqpZtmqirf+c
dP85ZGMEMSEFxpDAi5gBSYhyfY1Bfhe75IsUCIF6gaVLjfMyPhhtRhoTXoDoTpSFOskCxP1uTEHi
NN7QpPrBKTIymNe3JHmnphY4mhSQssmziVyk8sUorJ1ckO/LBkS2onJlJdkD/jeJ5s9fe7HZxf3k
NlrsmBnQyAbg1oSaHamhbdTtKUyEm9CadTsxJsPWJLEAQ3YXoV2OoktlDl+JNttpprtgpN/3YChO
liZohNnuOgMETrMdTSB/JGJsj3Fq+H0KF5ULvooHNI7RURmJmw+8xv7HMt/7g2DHCoY26vqxGMGB
93NydWfs3aKnWHXhffuUoT0CDlpfLuzmIfySuO0P2A+RtxBFz5p9WqB2QyVGxGrDB14wdZzGKI5S
MMlpNmZYCVommKyLvybedDE/FUcaqVR+HNnaQzU4/KG+rfu2lk//vqrMRV0EWO00z4LIus6GUzqq
9nnz+7Eah0NeS2CMh04kkLgZwJcRD/Gz+lo+VW61wDgoHq3F8TjPPuaujDzGMNRCU0W6AI0ou3CD
14rlCxSlVV/cxQ/ndduywmvVGNOQpv2kFFqcBBJ4L9vlfqleTOtWqjliPm7NUZVk7MybFMUOlcb3
H6lKKZlyCgpKcHf4qtNctUG4N/fJK6BS5WMs0AWaBm9M43VL7cPdfBP7OpWzuhuWpTWtlGdwMvvw
UB/gyCIs65nPoQI0RxpEY2Hvi3EtuKaHuoxw3b2kPOO7eT1XP4HJFoouBDNGnSfYke72UuZgpwCB
1IN0izRl8kpvvjBjTFt7578rvZLnFGei+GQSwrky8SgrIF53yb1ZE1vvOE+fpxoTl4xRlc0gZc6C
FKMoeQVq08I/r8bHLsL7e/Oaoq8+IHDmB5TWFhiXm8mNsZAn/eiwZa77zbdPkGx8qDaATEfFSDyd
r1QxTMS8hkS2ElUO1SSI9/IBXF5g85mOCirvg6McZtAIWzezCyRtlwvUsXGUkEwHucGTiAdJv+dK
T3ABTktVagmevHAlJa9Ai8B4RLZly9ipL8F3w3scWyLxACDOgLKgEHsvcuyXah5iiJzMDktlmjOk
j//961EOHwm+AQSqKsuJaYqgsTTVDnBE2DaMUke5MPfLYXTHZwznfgIWi95q5ta/k8fcek3TkjbJ
8P1AIrI4QBj0YWbup8PgJYODyunuvH7bJ/imHnOCyH9lYjZQT5k7r2lnGzmnwxGxdSXXR0h/w+pi
TGGsRoIGlZTEUPwIyzzAEyw8kCc1h9xA2qRHeWELeVS60jA/lmZ+hSFxN6MrU8k823KdH4TZ/FnK
ymWWL9/CyrqLpC4oejmIa/HYZWbhxABGq6PJq5VkHw/5CeUhWxzq01SmdyCj9mNpsFvBupAt3ZPk
+DTI4kuNBp8NDiq/tWaMlUy7OLHsWDKcpZvdSg+vtbS6F3oJEMyV6A+y4RVa8+v86WxYOROaYhta
VvFo2EGXJIxnEZjmOJwQHYjrZvkmRZxolieCuVJ9H1ZiL+t4mOByFfTIVgCGOs48eoCNq/ROE+Yq
TZpcVY0ETcTpFAMQKTN4I9FbUQWwLUxAnUkGCohsxko6cQa6p4H37g/Hwht2AxbWG+Q3CT+C2VJn
JYudj2wMq+m6WoA6QfFY7ps9xbowHijLvOoXvnnJ3RfcCGTW2rFLpLjFZWGVkEhc66qGa03sGIur
aDPYRe6MktsewcfrCPuh5DzRrdjmnWjmigyyAqT2xUyQyYK2GWPZFwvOt7yzLkFK44qdRwGjhT3P
fvM+KDt41YJOXE0nEFBFl5JP/GkX7srL6BUUkze48HEKUAHzG+w4gABAhI3tg/dmqFikssjB8uyX
X+m2Th+ErnIZ7o49ELEBhes/87DN6T/ImHII1DS69CRKHxJ21VqiWC/wIIw4ctLUa7SHBnZllGyd
8Ohqt+6OKFoqzBfCU2AevFdOQiMqmZcB+fGk2BVpbwgATCYyg5mlds9bLGkjWwJq1Jss+ltW9rwZ
SqPM9RGyKr171gQLHDBz3R+Mbiy8TJx2lqjYgihX9pACTDKcgiXS90kR6EUtPgjlsC8E2Y+M5D6f
5NTVDf0gmtycbuv017+S+dwoE8VtScORzpW+1t+XI3bPMFZdAlgIgDU/6QSyOQTt/m/IAnDTUKUB
I7kO0iyLJdmtMMoqWXWfBFGN8Ityk4cgXagqO74V3Sb4Cx9uAmAezFVgdweNK5OYDBPJpElcEPK1
vSuNjRtPN+c/+aYHeZPApuhzPMr1LEAh0mm2hGUDXHcnN1vezaIugn0xK03YIX8zG2p5rhAp0LA1
vTYupotypwSDZx06ZKnG83m1tkLz9cmxY/6NjmKHXJVJYLVRfdCrBWm/RXZWThpnieerXBN9S+7v
2j55TIBln5Ifo5j9Z7Zuel1Wp8s4TrGfatUQqNbZl7ABu/zDeTW3PNn636d/X73XAQVovdeAqNnH
gjOaDwb5cV7ApkFYKcAYn0pt+5BM9e/iHHWTChJ9fpXkI68JPShdfa3tIs1g6R41lOpRao+xgOI1
e0Js8SU10bqxexVYtTpS0c6ZZa8iromRhYv4wKM22TIpa4POGL5ZbDvNEtsk0H7OhXaVENlXu+sk
lr1wfDl/pFvfTAZxhIxnDRAZFgVVJkAfxhAOXlxJvHR+AOMfz+dva/MmgvlqidG1hrhEaZA85vvZ
S8CcLaau+DxfKbdhiTpy8ow5t31ZOlnJyTo+tqVfffGbbOYkhwIFeTUKcWO+Fd8Xt/AKSLfQlO5j
T3Qxz+rmHHW3DhTJk6HCHKPHx3p/i2BVqhAhcRAvSTLahAj2+U+26ReBxqQjvsBmw4fl7cqcsF8f
ywALQN4Wm/u+cDU/88y9dCOctIMpuf3T5Mh+4dblJ2rx9HuxxlMDsgq6rMhXLbb5EXagfW2LLA2K
7gdCjWnsHSm95ui4ZaGRbMO9Kagu6AZjS4Dnn8lNhnkzQKuaBSbCPISlAJDskEfZInBPNX8IDE4C
s/ntVkKZm2oMg9iRpE6DfEj63TKEJjBsR94ML08KcydHoYwFWSzQX5kzwxeyGrYlExLOLeFJYcIS
WRgVRE8InqJxvKyl7j5C0f1vZNA9BjT1RJS0mXqdMpVFUY6QoZEBKAxP5czL6T+2tfGA0cvTadtQ
pab/vU9Bi2+omhF1g9brH80DAXkz+VJeFDfSheaXtPVUHObL3JdTW3W1ILoe9/JFeJkehEOKWNs6
5qqNSaMr4Rr5aMVZ/tw0L6tfx9ZMs4ZgeoMWbeYD8jYgnJI74dY8ooDiV37/I//Gq3dvNTHW5/Ga
6Kx8rBDL3RwSuIbRkXzgp9NcJv4RX5G77gvZTQ5a71gySjF5iT5yh9fPNeebz//ti7zGOqtfUPRK
qQEYAIUE0Brotn4gz7GT+nTkNgaqW2j3+/wTJbgt378+aiZ46QpStX3e/PH9Ayqbqs+Pqbec1VoM
Y3dMMRPQloeYWK7cYpjd2Mr8sb5r9Vux5JibrWbJu4/J2Js6t1QyjTjKzh3curVbZ7HVa+WmvM29
7C53uGmwvGW6V9+OMT0wM2Go9biv6k1zzJAvRC/ilXCSKcHlk8Kz4TxpjAlK67Kb1A5nqd/grjo1
RunBIOwW+ymYL3iYKdyXQauDq3tpJURA/gtpr4e52OgRoy7d2tlBxWahJ3itO3nNYmOmGawHLYYo
fO75bnqt1fky1oo0Zl/KE37D4M/AWM4Og2jr6JULQeWjaRIfeBJfYfc/OOM3ia+nstK6x2Q0qpqQ
2HqSH+OMp3131K4Uv/TrF8GpXWm2wWx7oaG8EtqIW3f5ibdk+Wrmzv0Ixg9oRlSbi4gfAZDHfekP
OxVc7PGu42agvBfDEn+k4Yyt5gEXWAziwUbNGhqjTo7lIRuj4phv5FZzNv3o6oBZu9MVNfiIqW5B
cokhJPRVUrfZ9T8HD2h5LmDtOE6FY+hegURWX7TTu0KeDHqHMLseSTcj2O4X6xSVmMevnCKybq2O
t1HHPVfGEilDlWCMBYl3ugfp4I/Yz5zOm91s3+8JSDkADnU+vvu4e/ber8uMJYp1XRAE2g94fSmN
HTdYSZed2FF2vWqL3/sT2mSd3XjaoZXs+jmPfLwfLoUl9/0wNqqaaskoTGoRQZCdgbKru5sfJZCr
gwkRqZ4EBpvYE35lCfjD6H8CvYLY3PoA1fbcA2JsV14biCSopcwesV/lKbvlYvqBRt5+OkiO5uQH
4ykpuS1fXvjClrlDc+6KVJuSwDydMLizX3Zkh8rVd+1V0b+qO698K1vpnlo1qqvyNXaRD+Re9jTo
aaJViHH8fbqrfdGed1yp1PicOVu22i2bWiY09Gp3X+FkL3Pg7KjPCrUXmW89n7/Wm4WetYrUJa4e
r5aDRFkPUaGgY9CgynSSAxrqsIbi8RN1Co67YavapBwjcE3hQMlP7c76SW0TKLT8fHStgK5t8rwN
xxayxYJCm8vBpNbX1O5L8143eSjFnHegMGaoXzq9100CbyZ4RBF/qGMQzZgfCbmNCE4UqzD2J+wT
S+9p6CXfKHvzlN5nu9IddtNts1NurKC95gOh8owsmzjHAwkrwE9SW5Pscn/4Igt2+KycBi8ubNEW
3Eb4HyNMFhkg77CEJaj0PjqDq4JtqXhBUwuxQOSUh37HRXzmHSsTAAGkGC1GHcf69bHN7eZeocOC
zy9UovJ9eOBTgfJeHLs/LGuDnnU0AGrc3lsw99BiIjEB9Z/uixctxzdz7ieb8EZ6poY6Nh0CVbEQ
eowELqFSXeARokdvGRnHS/JujMqYE4MoZZwpOM7ikY501Fjnsguns2cf41QZbgwv3OEpyEY7gznP
pQkFxWUXzaKdLcSuQtBIlzqvNMfJtFQm0yJGiS2tArqF3+ZHAkJAG0wMp94XMcPRYas4u0YPA0bM
4iBqcQ+VMTLauJS9PP92+Y2tuKDp9LBRuB+PjU0DOt6Zvo7CnPFAKmNrYqUExo8FgXRhe0T9GAhb
gJMOjzUgJH2K7zZ+mQJqAHjJOsdgq0x0E+JLGpaM50+qb0L+NS9lh+PweBeGiVwsve3HSseaNiBP
JHt25NrB9h6Q7PQ9+ZUcs3152dxmPq8Owv2IjKGRk1kFJRJ1RZltgnNQwLRBZFsU8afaS1580CN0
Bf/H98jyDtRLoqikxXn+NjbI1y+GXRQstMe3G3cC76rS9/3h5lgi+Mkw6gTYHOb7ySFJZjGlWp6A
eO5LO8MTryhELPrIbhxwvuWm8V5JY75l0cdyqdFwopKCPrfH781TfRK8zsPkLrp9U24jp0NoyAsr
tgvaK8HMx7T0CEMdOtQUA2xfYqN08jEDddFdKcfMqx4spO4L/HPpLd6nJso4x2wy+1CC0CV5FqGx
OTrAMLnXduaeZrDi8f9Iu64luXUl+UWMoAXJV9p24630wtCMJHrv+fWbGN09w8ZwG7pnn6WYaoCF
QqEqK7O94SOvNs/k52JZoNcQiAJEkbDYun9Xmvex5yANN0/k6u8zd4aaYbw1y/D3l1gfLNGYj5gD
ymyjGrx2MTnnn+MyBnNfKEHbhHJJHVTCVNOpU+4S5f+5HuaekOuRZGYGr5yaK037DpnaXdabdoDZ
6Mv+T73swmFjoQ2GsPynlELlqlp/2DVuu+fXMHjfn7kNmqqX0gws9b5ZXRWC5Cd5w1kIzwITNcQ5
EZc6gzuXS+0Ceu9mPDLp7fC7cjImVCzpJMtCgayLnhjKJNdeCdeGk1l0trX59e/C/coeEyGkIQyV
pYWfZScDkaG6SRz93vxe/Qht0erfeGJNH0KdF3zBZCJC0GISPa7R40pO9TMwPNfCEeP1d/WzGTrK
Q+um17TjlqsWfb4a8ZOOCUPUTEAKEKEshM4DhmUue+f2Y/1zC0ymyEaC2Sj0GefA3E2e6OIyiJzA
Ww6K/QA4NjcT3C7qrewxcQQYRyBAJNhL9tOJHofM6nAg5N2/GIIx0M7+30uOnW7KTFJkGFKJfSB2
MNRErG585OwdJyaaTAyRWlNSQD+ARpVV7MlBAdattGNghr+9CD4t44X/LvVarYrJMlt9McuqTOGx
YbxfssWWy8HiLIt64SUvZUJJ3ARJL9NPVIApTY92pC8tOXqTUqhryE+BdBvMnVWnPBbSTXzE+osx
AWbqpUiLDNgNrsiyUw/kIDnlAVP8yE6AgEVxdPmd/qy95opb5d+s5qy2lQk8mq73hlQi8ND5rCay
5qfSB4fsfeJEzuKTGwpcTB2M96ffyDG+Mfe8lJoX+kwmFLXCHCvKAl8a7fS624OIFGXK3NIAoNxr
IJyJH4ycd/YvJygAxZ2XlToB7ERliEKdZg2Yro/sGVwXcOASrZSB2DygFyfWoAl/bg9vTq1NUPjG
LqNmhp4JpJuGIxDbAxjHofVT2uNO2XO8+fKnBSH4uVGpHmawqODTDt7oim7mLG/iXvRKR37jLZA6
6P99cMADfm4qS+ZgiUWE9y5F41p8k5TUivIQdJQv9fx+eV2Xb2NDZGJPDMEoKNDDX6oot6saE9Ap
J3HnWWBCTTBkZljRnqUxFFbVvbcJhyXxoxp/ab+YQJNlc5MWOdZArnoI2quuhtLAlWCHh9FHa416
Ipgg0YChBXJlDx1xR7JLB9STt9LP/992MrEHs4w6Zml6oE+mwNbyxennmJNxXk5qDZGNMW1ViBnt
CSBPt8NZtxZV2UPY7vJCeFbYOAJy47yMYSUG7YKmPCn5Tq9k57IR3klmEQrVkJpRoMCKeqf1Nq0A
pk+p3XvCneADKmGJXAVKzrpYhMLQDYoEOjVUVjvJ17rj3ACDm3E8kmeEiRVRtYxSKyGJHuPQyvVT
UmOOU8x4FyyNAxf8/uMuWJXz866cCqXByZpRPiWZ1V8Zt+SBPsATt/C7Kx4Aabua+c/1hpEQJjC1
MUbbKbxjPuTXCtpQ2XH2AutPSqnxnIMTBj+Q7KvlTWaRJITiDEe72Jet1YNT3NlTDPHgioOl/852
zR3YH22OU3Kus48pgZVdVZwmpaBlzdadUJUGVBoT5Zo7ewVgD9y3yrY1RVM1WZWBmaO+tLK2iPVc
TBrGHcAGYByU3bBDuAIdFx0Xw7DtgZep02/EOg04VSA7KBkQImEf+K0GdTzdqBI/zFLA/zDRu/AA
olvuvzbBuH/fF30cCFSeW1p+5E2yXzTYiUQu1HArcSaiLhtIkHUN0zDneydleakQWoCSJGt5lzw8
vbzpDeNReOpkv6Xf6qnyzVseoICGvq87+GmVCcDGNDSltkj06REcWqjTKRjAl/mQkS3PWK+OCcEi
5tv7OsZDWcWk7Yg2nVM4xU3t51epDTTsdboPSyu5lp15p3wbD0pixR5vrZvjIqsfwSI4tDD8D6p+
lArLaMzdrE3O2HWR1Yz6a1alh7QboRYSXJl5WVvSAiUsMu3DsTgFphvXvNYY55N/zAmvjksGIVcV
hCy4/cw2crul/a2qGhCEbWQv08AdGN9wZcBzIa4kmTgvEjvDgKkWyHtNOJ1/OlStXZT7CA2cCO1o
27AKV9hnAK+UHPJD6kKMi52ZZQKt1ihhk0LAwzeVyMaVZbfdjZ4cxuCu1QW7SZ8vh7ztVQIuqwAx
q36JCQ1INTohx1j8HE/WkD6SBtOI2d1lI1vMHQZRP9TWKVkGy9wh1QKpBhPXVeOAi/F+iqz+urwz
vdoXBisTHPBMHCgwODjKp+wO7bHOkp36EXMzLn2smQDuVTbvTttY+tmPov628qc8yA2xWqDmoIrl
lUlQiWwVR2oW9/LiN82AtESkxC8YumIiFf7wbGaiClhwYI6W2PS7PpGutPr2vzejyzpok3GVQFaZ
MQNWbyWIZDC/1OJdph/G3u14+qpb0W9tgol+SxRkuimM8JXDdOpReOm96lrd8Z7Sm4FnbYeJfj1k
XBvwKeERBC7+ZLSgyUWVQLvGaoilU9hYivFt8TuIMC7v4WZSqqPmo+Ez6Zg6ZZ5fczsIZVZANo0+
Z+NdnVrdTegSJ7omHmianoRbXotB3kp1dAOIdQ2CZhhDpu6z8sJFKCdVauI/OLn4mDndXtnpQNBP
TvBbPwb7AW/bgbaPMIbo5NDhA1oOsJQMeR63A7mVIax/DHMk5EUUFswF0Od8+VwEN3Ryi7Z1y+TU
/egfuys+gc4m0Gltk3Fc8NVGsxYj4Envsq046T2e9QEoPTMMKBr7OrEUf3JLtD8LF/cPRG6FzIpf
MZZxx3t8b1YWMXuuiwrBdO0XZttqJrkeNzhDaG6/5kH/mhjBA8ARr6FJDhBg2ScVOMFKw0mW5F88
xtemmZ3vpW6RMtmACletWW34SwDJ52Xn3sShrk0wG133GpnHFIW/MLNEe3YLp/SLm/6a4gbxYkab
uXNx3dxoQGDEHreJR1fAXGzG2jwTPWShUZo+RvYJZsveLh5BkeDIT9KOAB3f5/SdPp40+y/oJ7fe
SoZExQQ1VSKgMDk/YWpSK2Y2zzD8Xuwplnl6MVFhHZFmoyYX8gvUW9kbVBkJpNxQiYb+xbnBypiE
EiI9dEqLgm1j1wCzL608uI0vPJa7y99182m2NsdsbBo0qWLMCFqgMtStyRGvQjcHQBNiPfNe3PEi
FtceE55JlwogQ6L3pj8CHzEdB3v2NBBCNv5fbOaW26xWx8JowrqZdaI0yUca1sxH1cV4LdRPj7qv
nqhEu/i9u+N3GbYi4dosU2iUa71e2hFcY2nyOsonE5VrzmfbCvwA2UsYx5Z1sKgxFtJFNsVUa9OP
hQk34AtYnMpLHAyMDFbynD8GlvkM/7zhUqJuHoiVZeq/qysnDyRcfjLWpvqoTETGDjfdR5hHlT7X
3ArQdK7Y9uZ+YhicUIIpcN0yZ0IbQIOaTWCKy0nrqkKNWx3nhLOnm75iYLiaEhSBsZk56U0ypo1E
qtSv46Cx6rbfy+H0EraFCy5m7/L320rrDCQK6A4ppqGxEFUxjeJIndTEDxKwHb6O+Y2hvF02sZmO
rGywuFQhjhI5GGsANU90ZKDwksKSUFZ6paUe2RF3kmBxp/g274m1VcYxMc2uLpGKlQ1et4+vU4gh
HVSMEHVvwWhBPvdA2R/Cwuru41vZkV/ql8vL3vyKnzurMO4ZgtKmExrM1PcdML+g1Qylb20o22LN
kzLdsoTHnYZnHgFnD5t7QcNHDEpSBaAEF0DYWXiZKd61SmSZCQeft8kvsTZFf8rqzJX4jpqYabRJ
WuwXtC1LW70Fah700nQQH93iI0m4WhVbTrq2ypy6OO6a1uwGRLGeOJJheJVYOc1/r2MCzLyJwVIF
jwwDGiBM2qzVmgalMwSUJL/rlNyaFai3aZxH5KZfrq0wL2Mw6Qum0cfIzk7pdQQFUi93+9oSgIxd
fMphYd6D1+DjXMQSGs9mxQkvm+dx/QuY+DIS08z1TKEpjGhnP+v7wO/93KewRyEFAin2et6TZCtu
rk0yfhOZWQ9CFKSk4ryAEbkHa797+bh9QG3ZxGxtgnGSOoymsjWQHzVBup8i2QZlRwRefUm3+gAZ
kxLh4RVpmlX3qhu2pt1EpTuExo04k4cJpEGNmjskMfdDK/m1mnsQ5z0si7wvxsUug/oogFrMnuPg
hOqZKyn96wBVA6tIoEBmLqdeNV+EAFQYSTNaodbEkPrsbhdk3WZDrttIviZGwCN0ozkRs2ZUWT7L
HkyMmcQ2wfC6jGm6U/qsNpb5Gn1DKUKyIiAEVQsKi8rd6EzPDQrPB+47Y+Ojnllnzos6L1mv0mPZ
CM39GM3egjllZRiPo0beNCg5o9832EQOvVwHNxMkFZRiORESQ1LC5EHbueeKyR+LuArCusa5GjBD
8ircgIWq/754GGvGkIDpYlZzsdOTVLjDbC0gSxT59c4tvMDaBZmUcqjaJctSoHvrxkr21R7TtCA0
mI6CnUWwrYGM4tCfZAzMGtfmKXhKeALdmzWHf36BhPl4Jj53vThmOjaBQmHD3YLHgRseVKd4blwa
U5orYc+tsG54IQrxqP7j6jHx6ZiTJ5mapE0EBATaB+dQi4fY9Kbt4u9oCZyK3YBBp8aeX8rFWbiI
0c27b2Wb+er4XdDw7lv4oNOcRLe1u300Aumc+o07uWEGALACujVecYe3ZOZLK20DwwOKuCI0fQ1d
P5YLpsiSR1KUXlJ3N0GaceLb5h34z0Lxac+/rNAKhTqi1e1XoLIt6ucmBbvrMNqXo+jmq+jzW0os
MkEqE5DlgzUWd8PoqmCtipzmWDs1gHqhx5vv/qh1M/Fr5TkSC0lQzEXRO+XjJqITrMqxbS0N2Xto
ZZ5wDWEcqH84OC/fA+jZxzS92CG94DWUNgHk60UzgQwsRqUW1h+LHjBVhHFrR7jWWrt6SzGjlg+W
4lZ+AiYGO+fkxvRoXNoAJhlI8zg0UwkbIBeFl84RmJ6DZRcHAxIQpIwa0XTe7U9d85JJ5vaXy34u
2hr35ARFxvJQ+pPkxt/JaJG95jfX/W35gDnanw0QdqKvaDwH27g0zj45kwkkWqtodQmmafWKaFby
s7lN3Ti0W8GSUbqWLciQRXd4Vv3kODbPLhOkqkwS5zLCN6YcKa0tPEyO7oGwH+NIo5NXmH3kFeZ5
G82EJkkNMMVvos5MoVR/umy0dMILRbyFMaHIFKOoFjKYETPyqxXSh6QiHJw8xwQLcmiCBmCeBl4q
TbWV9qiq8kb1OXvFghrMLJfCukN067PUMarUqQPTMmJk+e1iFalsy0vhmj1PypO+Ab+eBYOg2aAo
qsrW1FrSLXGt0LbRxzghLSGS/R/ig3532QG39/DTFOP30ASZunCAKVJ2tyBAP4ZV+XjZxHY4RckA
DNi0p8zOK4pLVyn5oCe+8d0sLIhkOc1jC/JRhPHcF57Jren2qLy3g5WCqhwjcX9R6Nq8p1a/ge7D
6oU4t11SykgEMase7ihwkUoZTrklP3ZuBPGh6Cm4V75dXvhmFF3ZZEJanxZFM5kIaWUyuTrExWIt
tFPyroF2VdD8y8a2nk9AkECVAPxVIm2snq8wTMcgQ+n9T45FsdloOYJNFjQEg5vBW108IXhvto1d
XbdTWYxFLkWCmill6rdp6ixNdIAgt1WOk8tZG30wMAfizA7jpQOZCmPO4UHjYSkx/y/taKf+Y/q/
sf9iunDj3J/ZY6KyFiWLPOqgVkx/94ceqETMo6hWc5N4pW3a/Wv4SGkHorvpit+z2rr2z4wzATru
oqwSF7xfcnDT+r2bfAtRkn2MUOqG+qZd1PbwOytBLcEfUtlCuZ7ZZqJ2E0TLqILwz29ee5deD1Xt
B2Ad96mWk3Evgxz//vK33QhAa4vsbBW4M5Kh7FDdyHTFCo130v+6bIDzLTXmXASSqg5EwMkfmldM
jVqj8G6Afb9GtU+GSlY5yFYnv1y2uZWvnq2KOvQq3AAPgGEMgrYbbXUatQ0Ft/1yt9iBVfZAk3C7
Bhs3Bux9vrjZ8BaTaNJK3LahXDgRoN8QP9tBRN7OZtnWynuzfh7D2m1bwTbT2Lm82o04d2aciXOJ
FmflkNE4l883aYaLWCCB3QXKaREyP54VmZMsboedz9Uy4aAU1BGKA7i0FPLcgqg+DPbtmHJWxTPC
xIA0FCZSFjiGBeTOjVm30ZbEI97gmNlqi57tHnPcw5hkoFHB7omHGjl+e9XsZrC3pzc8RNxWKeLM
EnO45U7WoaGogsLppnicHsYns8U1CI7D8emPgELzXN8237tfeudFbvbEGxOnn+VrFP/ns7HTNdUs
D01vxmil0cIihBwV1bAglIRRY/+yR24hl9dLZadmlA6yORWBKcqPI91ItzTriHfib5p0GN9SW3hq
T+lpgXgJoO1ojNrhg0JR/B73Fbd9d32umgkFwZDraZfip/xvGWJ5g1LZR0DNfB6jC8dp2Voxnv4j
GekWm+Ad0rXvxvySaJzgtkXicra5TLBpR9CrVyKahtnJBCUf0jY3x6sJlb26hID4ZNf7eU9Fw4Wd
8DO96fdUAoRX3qFGLjkTE3QK4EwqPYZs6xylTgkKaV3kdBV4e8lEmUnKJxMqZPAhwCTUArwwSuXq
5vNlV/0/rtxP/2DjTNp1i6zhk412fC0jK6b6dcULsQwr2clcLoOPN8uljWPijbyMtR5Texk6JXjd
++qNYaEGDVZswkHU8w48E3BUVVAjCV8J5fUdUeEXEjSFhcSO+bNJly9Ak61DZdGcpVGPkjMEjU90
KAmarJjlzW8hK8cJLttfTMHLzASySAFR/Pnlro1K3eYqSCpH3f6YR+pRF6LgxSTdic5yxR+V3nTF
T4tsklSbxdwUAQZXINlqZ2Vn19qzJvKy+a02Gtq7/yyMTZW0IszCMYPHo/+zgJmJWLi6iU0BD50V
ZuBoCKwaaAuqUfRvECxnxpk4GaZGI9ZEo1El/kFp4imvzbJbAGF5zyMMlmBgz9O5a95MD4FIoox8
H8T/5x9z7MD4u5hoAQ1esxcnC4LMWmBRluHJjq4BiQvt+qa6Ct6iFm+oeTd8u3z+N+PYyj5zHImR
tcHcQz2hr0HvIUxPMZRqL5ugf+LLiV+ZYPw1XIiu1wHGyPruqYEQcQjukjhvE6srjaclB6LR1HhR
bfPW+7T5kYusEmBQlwtjn+A1ChVvaxqsyst9DKA4w/N0zT8fnI/Igpf1UerTUptBFH8DBaFdc9R8
yf2Lk7+5k4AdaTpmNIB4YiuynQi1Wxk5IQScUQaNnOGnTLxxcSsv2Ieo7YOUPn+XQNiiOEnpdz6v
XLP9yl/9AubuxUSgbCZQb/MbcBjvRdx6eOljqNWHSDSmN5wIMtYeN+Jtxp+VVeayTStBJsEAq6MN
rg/QtVUPOR7CdO4S0gNuDDplwbvstDyT9G5ZOZAkLmkk18jxw6w9Lon0XAcQ7MyArrtsZ9N1Vktj
rl86eViDyv+zHNq4f0Mwuv2qX9lhznklgDw6bwHQo9hTGQpp5S/lRTGsCHIB9F0Ipebclq3CX3T3
8gq3um+muDLNnP8yEEoJ4im46TEzq6KMMB3jOxHUlECWfdQxvpeBI/F6YJyzQpjOUCLE0tLRdv6M
SVm1eAZDptsIrW3m14mBIk4vcmr49Et9CXOfyyTMQ79XB2TZi4kyY35cxtc8nCyQg1oS6mDiEHKM
bb/wV9aY66qVRbVKG5BGU8jJeB0flvv/QnJ4M5yurDGBZ5pIM2gK2gTCrtrLLujlbMnXfZQTgdXm
PSI+kDlfd1IH9ko3cCuy4RQ6W9qk4wWBgq1oL073oL+oMLVDZuqTvQjdJCBQcPL/1N6qd/NbWVgK
sRIQ+fFerdtx4PO3MPssFHMGcSGEXH0MftdKcCuEUIzvM15St73Dn3aYHa7NoY7qFleI6puvgN8f
VfAeCODTS1w+/nGL+sZEmRbBWkd3Gvie8+g2TUmNnqxC09UG1Knp9/pex/ZGXnMsfjdHxafz1tVk
0WHaaeKsdTPl+DT+5R0emrXcaDiZVREkVjWCwWnRldvLUWfzu62MMKeRZHI4zzHozrtKO6VlddKz
4ApMVBysCc8M4x7jLEuJ2IRwj6622v470Ubb4HK3bz5kNMXExa8QBezj558LqfeS4TOiFjQZp7Lv
XQCQK0vJ66cSStfO5Z3bDi0ra8xVIcdlJXaoIKJ4gRIsKkIaRp5dmtI0fgDKQF7vdXsPP1fHOGOT
leNYhJgIUXq0msJnvX4b8sa6vKrtoPK5KvY+EMR6KNMKQOoy7AHDWe4hlZpYRZP6pDCPYFS3FC21
66ayyxEPHAWi2KOrQNPZa+bYU1UwhKBLexWH2TVQ6GgX4SVS9NVTny4vU9bdS3NVYrShPc4qj0hk
M0eAtgN0kQE9MD6WtspF9Klu1NrAB6GvPeXY7coTaAZ3vFLR9rn8NMOkPKNYValGW6aSQexE7K1k
znnXFg1jX0I7EcEqBrlB8Yum9NSDV6kY8cr6M4ObOXiOU+3U5geUpe3MD/+FWADmbqhkoywByPiR
F632LtU7M11C3CXd+Fp0ox2RgZMpfvQP2TWtTTDnJRtVJRpMoJ8Hj8I1EiAXzZvJQQruVUdadRe9
2F6gUUlO0hG9Kid9pFlr4Rt28ZS/yf64o7JnPMqCraCx/lnMsYJKWKHqNW6uctoViPLFq54eYoF3
W295zcoM+9LSEiMSjRZSuGNVuu1UOxk3s+KshM0H5K430hJTO/4UBFYuAbm86FZNREvSRk6Y4K2G
iedxJhTSSJHs3RAmVl4Yv4Kel1JsL4dAqw0HyfyiJDqkaaQINUFmOirf0gJQSqm/z7vKB2Xj0+Wo
t/leAzc5knsMx+ga+2IcpLGdofRHYbXKA22p0doULafEzQefX3HFG7PXNpcH3QxTgYiKhv7z+WXV
CwZ0Jms0KyZRdrtoOhpC5Vd9a4sTkvxc0t4qBTLbzRQdp1J8Fxv9e9gvV4NUHMoou9VBuCd8UIoM
rYeCzH5si3uhGI+46rzeSF46ldhDUO6JAfaFuJ9P5hQcqqS/iTspt5YBJIlSFlmCUT5PcgRf6a+U
MtqpUXw0VH2xtGF5iyMt29dacqj0ERxG2Q9xmnMH88LP3azsENpvQlm9rnSyj4L+mJnzT1mtD0ag
eX2XJpY5JJGVGOKunMWfl7/YpgNqdI4C+EDMUjDPFnUYxbZMA0wezLklle/iyAMdb/sEEVWAuWWN
yridfyBj7qEMJkN5GCKMM/JrTFhb6IaAJsadfotO58cP3Abh5rJWNqnTrMLwbEIGZggijKf9Hu1g
tiQndSeoFCjAsk2/E/RB/LHjUo1vZRaSjlk/zM2KRGFntUYR4yJKhI6TPKtWHjzLPRBN5cKJGZsF
2bUZ5gIYx2FOBgPwfyAEf8aCCgbuGkB5M0b3seh/KqXi9TodPEjhNqoEpC08a7H1NnkX0v9+jpfm
CbqIYRx4zxc+o1YKxjRXO8NrpNMYvnTNLkS0NCq/NU8tAQ9Z+u2yx24s/9wi83QJyCI1yN8MryBh
YwV96s6qfj+2/alMiG2a6b4V0ZTFPQkBDIB7Fa36FYyF6mTDzCFo+Zop4acYCugvCIZ8vwznwcHC
KZDmwFPkyFKm8lCYzb5fslMexLYcqY8Vplz+Qhvra/mf2oVakIoiLjjKmCOlRWAuWLpB98DE/iyH
yn2kVyG4mRdbgIBbWcqAwbbkuTS0F2ExnFaIHjkf4Wu54/wXMAcMxfm0BdU3+Cpbbd+mxFazsbfL
SROtJQDdlChKzZUqh70fLeJN3OivchA+a13lyllxPeaImH06u2HXe20++GXPIw/ZqO6f/0LmESMn
SzMmuLk92gut9lFlxQTEL8J9+03H22KChMjV4S8wJfTKPk/Pzu0ypxNZod4tSwHinP9gd0HaSyUe
BD/3sitez2njaX1ujkm7sqKaMUSs6t4kWf3v2c6vVVtVrdLeU60iWrboQFZcfvBW/cXL/mugVUXA
3KCqh+vjq2Z4Xqn6ZAa66fXznqLdFyeFpiXKfKZdLrembxxTj5fQbPT0zo3SH7WK7rrctnOmYc0B
pJfrMITOze8pbKE474rFMQAeu28xd5FUVlVwyWK+BnkYRzkcCtNElkGOcG4c8t5THWHeH36VASZk
o+R2pHiCzJp7TAyBTMgej7z2r7Z13lZW2ZbYUqC6GE0Es/yz0R4quantogeHsJTkjposThZEAT1+
x9TsHmtDia2kbXeZmHwXx+Bdmsr9gkEcK1PjH2JPyXSsCMQZhZLdJV1+ayYVZpjxn6K2I7iyitEW
lCmyMcwTO4sOGJEYzPvKiN0onA7jmN2UelFZkoF7DoMQ/qyBQyWs32VMiDldp6XIi/QIn2UGv4to
vo5z/66J010ZL89aMluhGlwjJ3FmA7JwQlgdtTbQbAnwUiceoSwrEPVmhLq33RPM8+TTuxwKNeca
peefPafrHWXyxhHe3I/SaHoaWOWsqR2PWdUe9UZ+7nSgeQpOV2ozHq3tMam+UomDDKiZ4WmWGtmB
X3m0UouNrvzBzn7EPxuQTouRN2F2gfMM3oDCnPksm5b3Eu6pRcsEj86aLY5keQuyn/lUolrtmijI
U8ppUbKH3llU6yG5yngzMV+z9PNfwBxZJRxqJSuw20knp5ZSKVYUQyarM2x14eCkN00pEqZ2FQUx
iS02lkJhSoMw694S/SDzIRlNu4bNIOF50EZmi0VR8WYM3GyozY910pqykAhe644fs/mlccp/hf7o
0f1siC2FXC2szUCwssm4UbIMAmkhDO91tGqSl3aQwGWumkm3WiAoSbW7fNNv7ubKHpNtCeVAzLRU
Ta/Md5N0wJVuBxrGuDpOWrd5kazsMA4SR+EyKPpgepP2qwdgqs44pdPNvBFj8ComuqF0BZ3F88Bd
DLI6gobX8EyQuaYgR5ms+fbvmxibC1qZYzIkCbRLqaLOhqem49VcVQ+FHnEgO5vfZmWCSXFqGV1n
A/xZ3lTnP4O26vyZzHeVBDkJPdQ5x+pjCP1LwFxZYxIbIxvCbBblyF86pbjKUm2yVUkQHbk0oINm
Tse5CMhRbZMHSdJ/thXeHVpVXSnTDBgFEd+Eps2sQTXqY5hgeGGpMXE769dKiWETuc+vJqW7LqrR
btvYwTjSlVKBB6Ko36EOe1qq8lZo8/1l397oUuIAr5bE3OV5De6euBsKlAcxo+jRdjpVF1cfwQDr
5ieU0iAwHrg80oTtePxpl73N5dooJ4kEupdDgAB4a8WpbmLAIQUbtH2l906QrpVOVVsDsFEo9HdW
csX7npt5zOo3MPdfIukFuL8D08ty1ETRoszUwBtCzhZzToHGhCvNiFF6mLDSVo/fA7m4EyOFE6Ho
R7rgl+zl1mVG0kVRHHiQrEAtpgfHLVLQLrea4b5IbheAsbj90M3kYbV5TLRqp7jp8jkNvLFMrbT5
FerlSWmfVQwp69Mjx0u/FrHPvFRjAtfUT20wNQhcnTc4lASmT4HXWfxyXzq4Ufk0SturwwC+aRBR
Q13tPFJGfY7ZtLQv/EEW7GigwyvqCNxDVL6MwlA7aiby2H0/BP++fkXK1GUo6PwajDt2JB/SeaiQ
jqFp7yve0GOCQ3mg6QplvcnBvqvdSTb4HzHMG6QesVSv0oH+4L4uqEte+iWMy85jBBlWUF4iwe/2
Iop/u+w42YLfHCiDOn/Yc+sxj8boPytndrtRIJOAc2h4/aHYA0R+lK7prSRd/YXO45YtCHbrKAWL
qFGxj5eJ1HNEGnxZqjCAOY+Dfv9HA0Te8QbvNvp6uGoxboBisKho6Iece9FihlmuioHhRadinx7j
w/q25T2QuNaYr2Y0ajJIIaz9AShQVOlyne9De/BB0OxwjuSWj6zXxnwzAqUotSgU0wOcHWLd4/Qe
YzrIqtTQrYPC0WSQi0lVZ/WxHNnIUTtQKKle0OScH7J1Ute/g4lDZQXK9J4+YlRyjVerZRJ/DI+1
9hY2KieSb2a7a1tMGCJVl4K+AWEIYpa/J6enCkghJvonO7uXezTwMS/4cnmft5LdtUkmh1ISMGQE
lYA301jYs3BcYsMeKgzoDPtZn6xJe7hsb+tOXNuj270qLIDCpQ8aQTc80hnOHD0Ixuj0hLORH4km
G2DWVphEaiiFThDlPPenujgClKg8Tobs59n0JMzy22SgWlNWwiO0+w5GQ5w2wVGNWntsBiedNRkX
dYkEr/olmdHPPEyBelefhHx8ambRUZXuuey6x7leDkkjo8/TFNbS9jdlIdWWWCW3eT3ktlALd1o8
23ER2GiPul1XXJMC7YZSiE+4UB1ZS+8UoUWhvA/vUdPedQogeNIs3xC0td3L275Z0FnvCL3iV/ve
YYgSVe3/hArtBHTRx9ElOz6QfvMZsLLF8iDVAR79RG7woHEHp0ufdBCHNtDZbtOn0Ia4Lp/CbTPo
SqAlRI1cx+ODWZ2q92lXd0gWkvwxMd+E/CbTTlL9WmVPAeWu6oyDUF8r2Y/Lu7oZG9CFBiGYho4p
i+JoNKhud1qR+0aAC0yQ37QWb+IaUb8xU2cSpbvL9rZ3VtMICtOU8oltfwiTIE0t7nd6hbcg0Dd+
UJw4aN+BMPQoTpx7VdOd+3KSVhaZk5SIRlegSq574LWZXFIDI05q6YjJ10dtDHN70MrbVDNOEdG/
mVr3pLfj7dIuIKFK8t8GFN2sQs0OdTw+DUZ2mCP5hPItx7lpCP7yG4F6woYoukx05qoo0C5t4pQ2
hRKjcCUwDKCCN3Dugc2NWBlh7gGIvsRhEwWFD75sb4gBTpPRhYjM3m7QGapnTOWN5CbXipJjeOsJ
qqwMM5eCVDX9hNJk7jdQgLCiVnwfxvIpqivPaPL/GmOFhGJli7kNEJybfBjgX5CcsRNUDvtutqt+
tjh+vHm5r+wwtwAIMmIj1pGQ/ZvEZfOUrowxLoyKREaCtEYaTxZvmWYARjE5JZ+CHs/CIeU44wY4
9nwPmVjULKLSSF38Ua9vXRHV67LCjFhpY6yp3n/MMuEi50OqN2OgoUg66mSombHpfa1IYatHuMnp
nv53EZ66HHvgVEzey2DQ0tHTZj5fAQ2PJq1DQIvL1m8z1VFHyKcPC8fz6ZH6YgbrwVwMcBVgjce/
r+6ssSlUQ0g0CBGbmZVHgDhM3mVH3DpbqgwmHwAmMXbDsgKaciDoetcLIFoLLSO7DsvjLP80S26H
fsvhVVlVRYLCGKAUzI4tnaxBtLoP/SiES8h2fwcervIQQ7IabIe9w30abHmDKuuGiv4JOscsJACg
gwwK0iT4F96w+ZlWppigkbVdXYlGU/hlJjxrOTQfW4xBXv5Qmx63ssHsH3gKIq0hUuAR9bgQtzZ/
y8XrZRObKdJ6y5g4kWRyS8ZARJUDahK6h06M8z+kXdey3DiW/CJG0AAg+Upf/nr3wpCuJBIkQQsa
8Os3S7O7fVVd0TU7+9IT3aNuFGGOyXNOZv39rBggIv1WveCqJ/+62IWVyM706qrGB8ngLKgM7ngG
veEV8efG8tutnpjO+//v++yLRpRRL1VrT4CgrGJ8rEacUc75Q4dmGw9/6fyyrfbmVD2rebzr6jbz
NX30//k3XH1vFjglYJ6IjsmwP1+0Pi+0zAQBfi+jRb9v0DDiGMrr21uEJ9dsPvmy0PnOfjEdPbFB
WmfnKBEzR4tbF8SpFRFtuBbLkpR20Ufp5Ly7DDwvq4F8i4+JbbqPTV/fkcppooZ2YFjWMgxNjzwD
DJLeAJavPpovP/DCqxNlmPoqmjTKCnAPTa11NBR6Sf55u28tcvEym3E2m17SLNazqLBsT6/ZjQO9
vgKBE7AdGJtLGi3bUpROGCUEBbcZ2lkfU/eWwsK1wItYfy1xNq1fjlLNJpGtwrXNQSyfocLKJts3
3RAyI4nNX0gar6IO/nnjrmIdxIKMhG4z5BTs4nnKka+jAIHU72EMC+lS6aeJHafeFGs3sY6rm0iM
87wgUBwIpPz5hauJDLBY0eOyUtevW803ylvMRtc/6MsaF8atx9HPUADPYtm8Z10bLOoORLvBusZF
D15TDtktbcPajdM+Frdy/quvHp2K4NhGwy6I8/78vnLIajZMPYy3m/mNHkr9ez0DPJ5v9ApdLQAT
6kCxAo1p536hPxfKlZsKV+s1jD0Cx9VZNJwZznR/Qv01O89C+W7QgpgwuTlFdzZcfwtVvqx8sb1W
VaQVkTjCfyGMZyRORWHmsyRRN5vgru/nX595sZ9aXdhpbU9ppMvImF/GFj1wwivG/8xJ/fVVl3rG
S953EgInGfoKExbzxIQCV1j68FJjoAIlMbV7azLwqqNHrGc5wDMt+xIYN2pzTuehcSMldnTdOUO8
Gjeuyfks/nZWX5Y4P8cvBqUeXcysjhpuSVbFJUFLmak5QdfQfAe+o8UrKm7ei/mW+N11l2+b1MCc
DmSdLpHhmo9ABCjykH+JL4LC8ezyjX+5fJboyTq+/7MZu7qZf614WQRrOo0PrAAQU/H92m+7+bHl
yT8vcb5rf9vML0tcxOgpTefcmS1wMuek8Yah2Fhru+uNeT+jVdfJi9Do8j0rbxGpXbWZX9a98AqN
o4mhW806BlG5J+0ISPwN13Z980CSjLDdhqTQhYcG0Az9PoE2gKXg285I/QLubepuKt9fDVXsv9a5
cNIKRWxhpsCuNLyxNVge288lWgMXnFQQQsb07UYP6vbfyRivGq0vK1+YS1SEFXSUqiwetk48H9dE
wMmdaSL+TUj/6l1xTAd6N6ZB/9a63lkWa0ZbAwNzsAT5O+Taut9EAPlj96xJlJ2A84MJOu5jV/ul
klum5XqA7wAJIJBvsf7Wx17b6GdZO/NfRrrcgQrgeJ54bKLbGOjVy/NlqcvrOSne0wypa55qB7Nc
j51TRXNt3sBrrrt19OWbGCKDe73MxJHidYKdQ4f/BEi59ubABIdgzIQ6FAKjPw2nxde0mFrsXzZN
u7E2nnt2S4/x1hIX+5als+r0DvvmoqWct09pfaNH5drBfP2G85v4YvwxoCEh0O5kscW7oEFzbRc5
ugz+2ShePRaKXB+6DBaa6C5xBe7kdGRWimgLkkjn4ipiuodyQzDjpe3/A0WRM0Pf/652ibcr1yih
R4OsaonQ71v4ILM7zyRRzJ2LwA3YrbnoW59nXVyEVJBOV+e8An2JHUSAutgJ7CpGp0UAMoZt/n+f
L8UHYhsxgmKDWOMygGwoypwW2hviujvYOYasquaGsb9mmhDoQ/ECOYzxt3ZvIdq8TU2EqFqKTNF4
1apQmzedONnjrgFqY9yMrc43+dJxfl3xwuy3o+1OvVO516qpN9sTr5q+r6tdmvrMXUjegdxo5k7Q
zgIUGroKXaYFQwomjSwiXe9ZDsqpgD/KtxvP4Zqj+br6RXScdkM7SFGjlgucA/0VIjQd6MLYz+CD
8QsgzPHN8vGtJc8H/uWdF906joMmXBjGCewIhvmb7FA/nZkRdPzNbca8Gwd6SR5LaptVbl4A90WT
Ad/9T5MByOFRY7t5fW583+8D//J9DoTvyj7H9RlCsBsLMGaliBJC9DWd/WehtrcqQTdeyG+b8GVB
to6TXnOcYVXMn6yCqBaxDm2qErMudxCNP+Um2qNzcqMn7mrU/OXuXCYEY9OnNfqmzwd5Bk7PFVV8
qnVwvNT7zU1y60OvuSAGhREUkyCwiLmpP28OGLLHQS+BN2S2Hmu5E/G1er7xIG6tcT7dL5s5tdpU
LkYq4vRjDsVD+2hnnjZ4YFb9ZYRN1PojXqLwbqx69c58+bLzr/qy6pLxtB4FEpAVagZe5TrJ2MNB
rX2kV0uwgoHKW2SRDP0UY3b5UbpNUMgynLTlRtJw/VC//JKL2FpjXBnlgF+yRFmiOWBl0vyCb4hn
4HmyJN/O8kakdC3K/nqqF+ZWuapUBOIcsTajC7Af4yLVvGl6MM5TS6l7KwC4tdyFvU1Tzjg5l8Dd
xDlzpDxfCeqRP982fNewAUYQC0IfFAoxl0nmioLtKDlKMy04xsUKFg2DRox+I+r7jdt01d79tdLf
kkujW2TVI1QbwgGt7eGZ+VsyIANnA0Sam/x81yI3xlCkOYdv8NAXWypz6IxkaOOKjPVIW9cbVsjH
L7fou66uglqQYWIqHyqgF6GN5crURp05jSh/nu27rtirWzHu77asv7n+L2tcWBgyoX+sWXKg4P4c
GnvVec02b5MzF+8UaujMmKHl4EC1yQ1U5qGpvqLBreGtq/fky2+4sEAFL91C5OjLNdgG8jFzMSVL
tcOk762XcPWafFnowuhUHRWrRYC2nOnQMLlUnQkCTV+exTK2ZkLq/8S2ADdCCZSh2Ibi3p9WLjWF
VeuiPQenVlS8GQmkBcC6b8VnhYWi9MbvPL31kdduzZc1L32/IqUhnHauQfbvPo4vBLAjWtMWa3Oe
/MhBumhCZSm9CRxftaNf1724rcqYQVyjdVlsHhRYoMDdlW1HcLGhrNgEY7e93Zd37d7YmPzQdThl
828t/pmr8na1kD/p6aMlD0Q9dYXuVc0tFq3ztbh4I+A0tizMvEEJUr/s6dCdEiUkA+uICtJwMqbi
pqLfeXP+aYmLm2k20rLtoc6B8Z+nFf6nJerfQfivdfb98TkXDk+ZtNPliIzp6xDf4OcBA63b3VlJ
+bYruHIp/1jzwuURofO+kTa0H/pEVMfatLya3SQHuLKJBMugdIEuZmA7f7428I9NK24J9HD7KFPv
NhFe6t7ig2ZXbp3xdZULi+laZrfmXGtimrXorLtXiI9yoFX1HYeEygqM37OzHcZA7WdDhE3nVyNk
sTzntctjVXuQGzE/Sh6VCHAwstcnC9/Zj13xpL+4hT+U3kzRPe9X0E3HDGsW2iLuC1+fvXTepOOE
Ce8fSADz0VPmY44sVzyINBkEuAnKX6vzjqE9eYRYNKypgLZ71r4KAznq95QX6ETaLuVuBHUI9wfD
t57+2QufM6fLO4wGBvSRmzbe5O/xiy8hnWANh04FJPEcUQbtAvKlnX4iThMwa5/n0w2x86vH8GW1
izwOzJbOWrVOHvPycVGDx8XD0sDAqcn/58+69vrRLoGG7TOfAWoBf94qI+eLaWG6NJ4szF5mSFJv
temcMdyre/fXIhfvY+WstsU8pFFvsd2opQ+OA/p24RRbty/3C5ORKdeNVlY/i0wLS9F9lFkbFOV6
MKtxwxDrZOYc66DVIbn9BCrsxsvG9F53xalp1VbY/dYq5cF081NmDP5E6IZL69gwLVZa00HuY72n
pIQsfbrTKfVHwoKaZwfLHBOneMSwzka3j7Oado3ooETYYAx8lfhzDucYJykqv6LjUegxCNg9Royg
spVf500Ejlw/bxHdl3pUZlBgZbW/FAUm10ovk/lrSp7dpXyBdtt727DHrunDdoaQGzEpSvFzPKVm
qJS5q+Z3x1Rb2jagVVJtxBa0KwiIFc15YBVN2GmYydPHiGAE/6z71lghR0+6J50KMcuKuXw33XR6
tjWdxRcVhJKLe9CLYFSpsF+ycfoYB/nMFsdja7GpMn3LxHAeYA/oVHwigl68bmW7TBtdPwcpdFGp
h2Vio59pkEjSJrTULn7TfKMFR8tE3bzPColw1pV3zAWmO6hwWVU4ufZ9biLTaM0NdbKEFMXjmdFA
auKOmYvv1PmdWeeJa2nxUiIksXtMVVErWGj/UNgs84B1oYZnqjcxAbiY291Eep+pDRG5n83sMKM3
D2QVu97VPav+1rrjgqHhJujUsysJKG6OjtM8dAN6x1djg5Gg2i8n4dk5LI6dl76OuSTQrsSaYzyB
dN9X47rV+jQu2+/oYICwnEIonxZg6aozB4LIq/bRFPf2ok9oiiJoFNHRGHVq55MLfl260mByXpfW
COZsBO6BnGqagkquSb2AuZ8Z21Upf7IqH50HT6k1+alxdKcf1lI9GIWbWDXd6e7gpUNctI5HyC97
XX0DV2sohE9HjuxpX/Bnob8UOcVkzvw0Zag+6tKTxRzWunxg+t7oO/Bot76JPz8OG4L8fXC1oFqi
3myiCe/MRkhE8naXDt/Qj+JlaMTrxh9aiyFvVoajXnvcRrSIwWG3otD8eSmN53G0PDU/ze3gzc4S
SvJMcaWrIc7RtZPTzCM9coL8YSikpxmG3xTGyVzKPW8OXccCCXqZFhNyYnkvnTVpDN1zrTIyhg/J
0YetYziMqu/raPhifJcWJLKqIZJ4UD0HVXAm4pZAtwrqiVbZ+nZjPMj8G4hXNiNOcxkWz0bDvMXf
zucJFDNKmbMlHQ0n2Qes+iGNreiaMCcsxDxBoMvpaHVko2dvtal7XQ6FzOxlcsCdtRC/hJAd4qol
P04C2nIp9N1Aq59Vn8q19k5ngOVef3YbAFvaHJTOAgjP8EttwPDXr2qwfKPmQerwHSlYsLYskoqG
jguSWVv33XYvOhKea3N1Zm4HNKdbLG5mEo2kPrrWsinTIehzw+vRkeKs9hvSMm9CMjtRERNNTwq7
9Hp54HqNzhm+mXFondo1wwcyqqAb0FNDfji02JT252ClENqs0Darp16vQKCtfrQ9jqewgxwKdiIt
EscuA2MmsV1mXimOVS7vOvhyNkLUHTMm7epZAw1MiPwtpuPbctotBJSRDaan0HM49CPGtVyvIR0q
ukXM0we3X33uamC2AwO011fPHSRHBAAW6DR6cK8+RZSQwYAiR4fX1jyJ6+Z0etwWi+/mh0pb90UN
nVCzP7bYuRV87aXbbXVnDdLlrspdRBxduPalb49jhGNJ83tp136H/3aGOUr7wWoyP+uHjXKMUz2/
mVMTMnrKu+lB9MrHpcK7lR7kij2SzeGI76p1DLfNs9/XIrLtb2P/PFLt4KBXYwatRtth9iX9NSEO
WbJ514MwkztLUKIzzSpq0CeJYNWLU+1+wOC9U+4cC9OMnWrZW5N2gpeFMImFSdL11+Ac0ywPRQlp
yOnJxggk+Jz9shvCSr0ynLqDUW6nwmQmtY8tprNkt3qN2NV4pXYNwcfFDkZJNi32TJ/SnTZaiVmd
yFgGpnnXDtq2tnbVwk9lR6LGNKK+neK5WI6WoBBFLvUHI5VbZC4Rq1LfXH4ONdm5Veq1vQv6oDvo
EcHcoyyXdVtqwpHU/L523tMC3sV95PZpbiFTd6YMt190Xr01qzP5jkg3VdE0fstABs0i0WehUWKD
5yIpxXJfgl0R5tsbZityMky99sfZhfcyD5Ir4EBtyMlu6T5lDleC0XmhDvn8uUDqgHVPoJUK6fzm
pB+k3Q0dSIrn4bkq8BNdzPjDsRp26016FQwlpll1ESxmwufet+bSp6Xj5x2IsbqNXc8v3SpjTaOr
Nyx16JRGQvr8zS4wHAuTaGYOuDa0reLgzx9FIKgZVIUeMJqU7kMrbN+SLjzBCxTdQ3SpeevsxPXK
0XS1YHJ8hMN/Av2B386jN0FXrMwL/JHFo3OJCYGf5rjhYEBkRCtwF8DXNOpn22/V7vdyqD4zGKeB
sohpMiLVSdX4jhI6veWPtKl3mgG4db5X8lO46hWngC6UDx0SjQPsY56CC4yBoCNHG4MzfRgpGvzU
zlTMY5iS0rXxeRzurIqfRLGvOIz4+EoxBoCn4ha/3ObetG24dztUmDyamlcpCYL4zKvbhyGdG29S
9lZW+G8sYe22HyMXmxT6KbZZ7ueVo48Ce+WSb6z/QeZfLh8Po/WhM7bJVjDKgahIW767qgdtToUt
Gu7TDD0sjeN6ZsvQ92FsuunULiVMXB+W9pKImoa4wBsNNchM3pkDqJeKZVcx5rMx6WfonfRQgC/z
qB7lxzwD+jY9l5JgatygRjtVKxGy8havCDKPbh2U8BcF39vFEnT8w2F1NGgUyNyYSAdJxLCf0Ido
6d/m5YBBv+1UPwnrtSOa1/eA99d6Zzcw4xWykkX/KJ1TjdFbrUWwNvdBNrjblCVphTKchEObf1Fk
zFWebdbRjsicH8/h4eI+gebb6xsQh2jtc5pOYeu8KJzfhIFaYk6IZcHbg+gVrFaNhDwhOrppUW5c
XQUTlWHXlsfKPlXCikprinhdPFgu5MzTLpj6PEzbt3p5U2WLiYGfDoYilqL3ePpIYLRz8FCLDJM/
sxWoWfl2/kJdJyybDyqAyiDT4vLdWu47436dh7Ax0IU27fUCTiWHhC0ViZWD4KS2Ywxu+Y0FuyXr
O7fpfaN9S2d7a1TaQespjF/5i62vJHdAhgdZPZntTdE/LmYbKDHilb5asxUyJSAgfkrx7jkiJOib
4KLhtYoa/U0ceIPu26sMhbN6bvejyiwPY1set5wNrzBPL/ExdTS3Dlxgru0EIfAma1jOfagWEVSa
0fqyRvSFriwj3YPmBG/aehQUv0pbe1Cl1f7A6RQYyNhA8hQsbWLDfphmF9HUigeT+e0w+q5DQPHU
x7qzxDpqZVSPshS0ewxKFBLsklUfDSBOdrUszLuHvBh2vb6C4rTYEeMDjKWBvZBTlj3OMvVSZQLh
q16mZgips5sl6KDAi5KOaPrFwaxNBbdvPU4afhFo9KRT71u3O1/loBWnSVk/suLByNzNSt+K+ZQK
DEgvJtQRIc3KXhxN+gbG7PW+epgZ2r+z05I+pGYRzlJ6evkmrNKzOzfsspPJlpdUt042bq49dqe8
5YEJyr11QAqBHvxW0HgFH5/h/EJjA1hsUB5ZoW5DuGdgxd6u8Sb0sGfyINo1cFgbuNpRaLk/232w
5HTP5iOdwHE7qTgv+WlVBGEclFCaZzYsO3dMDAaCOpVAst4v6j3oeGAn30cjC9b8tEhQYTduWK50
J7WfdD6SWnmFBfhw3Mwora/rDwFNB1rdTeKEKxKKKUsmByTs7RzUE0ksrQ0sjqiFgFSwnWDn7WRE
aV7Tf80T8zv9XtWHFe6N0I9JIAwufpDCCvIClPurhts+BjOsSSPSe2NyYpu7B8Xf6Fr6hSsBKlhB
pZO9rsjg9SWGQuftbAOgSPUw10BSJvj2nPg0bRGZHZq85V2GWG3Fc0I5Scft17QVwX/nE8cNa42F
q5mksA+lHo/LEjTm9Na0aELNiFfU+ClF/jFDIG+csi1NY145I5hl3miGcb6pfHaQXNoO9Adz8rMy
2dbk3zKcypLpcLSfqbWr6wdSvZoFmhA6HmXNa13rSAiAGaD500zzO4xmhOB3A7lFl/B6AJNbg3l4
+ihJ99nN5sNgy++tfVf0ONyq8DS7ThwlX1bleplWQUN3U5X9veJz3Jl3ov+O1GCHcSnPzQkCRJQ/
WDH5Y3GguvRX7DydwEMMsxxRrfK7Gk+yG18FuIFZ5gZg1Qy4Pu8zSXe1mQaaMEKVDshcRm8h6ujW
lvLcHpR4srU/OUEMhpnzIKNFMLAptoc70iNp5cjdBCZJMkh5spwEK8ZqFYbn6pze0VXtsrHPPU39
yJcPCHPCyDhBLYZNR5yw40nLrKdp6D3am77qomamoe6C4zKvj9156NT2pOYglvzg6XCXIxNQ1uzx
7ocYy8hiRmLrfJfZAMTmES/ifLZVYRwksLOeg8+4U81pWsYRsT0G/Uvwd5I0vaPohvHO5FOaZSZK
1MCwPnFauSo80537pO7wbjADPRjAsYv7obpDbyFGfmoJdaY1FqUWGS12gYDyRRxrRuMiW+9t3m+a
dgqJIQ+LWb71dF/LKVjde15UT9TNv5lru7WM/GUFARUs7U+rx8dM5bohtvypCS0Q8mEt31zYxrpF
tiALBrWY0vZxdU9ZCwF09s6QBUHOAWOJXah1myFFHxlz39NJbqbioMrGk9OEfJE+ceH4jvFgwhdM
y7O0Nn2meTYcf2nqB5HDM+LHS9jfsi5DwtJtxoYX3bIDvX9TBSirDHGQyLHbHDa4F8d+wEw6olkz
6uoCZGH0daGY8YVx7o2gZtxXCwQ9Vnbv8lfBm9jpmojqXZxNh2xNP7KM+Uq9ZRmEn2sI7DnPS8t2
BnNh4saghBGxx2fojXsGxp+0rPPXMRn06pjbdjzDDSiLBjk9ZAg8Gk1Vgb7o+0ZOWwPuWzNeijFP
bLHeTR2YfDUT3VQsHOYWI28zgpURrFhoi4YzXZC9TWkVVCILXFtEDLs15d/PNEQ5Bj2h6oJWXCh0
wSO96YAQzIw/DhY7OrmYfWY3HphNWiA1zY+1GH+xTG7Z2B6rqTyR2bHvObU73MX7jNkhMJ8t8kzk
UEKCQ1HtaqdIOHKg0bXh1Vhspy7yH8Q8rrXRGrZ3MxaNWr6hJdCejvt5UUQYLkV80H1AOa8NOP5f
r6yMTSs1BBdZkiG3pGgc63REdcCtrEEhvSqmD5l9H5w6pvC9HtEBWHRvyoKOBH6dxFhEhTFwAC2f
Q0cdIHPI4N3uUyH9IPZhmvpHk60sSNcFPJdTaOfPLqn9MV+8VSvRtl96jTbvF1ARFelPUZunc0xk
mR8EQQxXrz1SWMi1YkwOwIUrw3rW4TnbLqCdDKRiB9OqvFUHoNfKALwCD0YHIPqcidsZdMkdtTPM
FIyPNY/T7AhCQKDdi4fhtc+J4eR69mQCYAGShvDS9e0KWNwwHIT+JnXls9LC7TnV56c+OJ4zFKEz
IhpLKTK/Uns3OMpyKFYZRzmAztOAUhKmYQzIebROin+M1q5Z9yb3LlssXxebZRanXgPkXT7aYxsV
+pyUpZM44xteAkCnPoCXgov71etZoIOFvR7m8ByD0SpegK38Bpbg4iXfUMYOrrkxcyg0qbu6gdhN
R5oCQI1JfYkk3iydwwAzi1meowTANf0QVfvIx7d+4juLHc6vY4UeB+Lp42qaYQf7ZKkqGZopUSkC
/5YlTCx2aGvpfc6Tmg++4y6AgDrwn+BfVrp8sdr8vYDTZyb3aG0WSABnD2oDwKRqwE1xaz+2lgpy
R/k9DBx0xcG4p2IG9KmKV31P2Xs32SFHarNENZz32Hwn/LswFt90ttYq/QaUDlWjwE6xn7sKDnf1
FseIXB1Vcvps2M+EYaaNovZgPACD9g0ZDdaIqaDMp7kGbIl6pkwPLrI/u5k9AhPcrGjnfsNeNnIM
cVd/KAJ+0naEQROlz0fH56Lc1QIaYjLbdKu2q8cp7kaIExtrMObVhmQEzEe5p5DpGDMF0INLUVGU
gb+B39EDZBcIB8AyajtdrgUMP0SHIXLlbsz6e3y61MWdUG/D6sJ+JdXS+ud/zzKmR5Y+pePqzbYR
0DGZTDPoC+mbDKHUBLeLYiHoeGB08siSqHXnn4aDVwRuIaApXo00vdfLcDCPfXOq7Y+y0ZGSENB+
7Mf50ey3Dc8Dp8ujdTW3mHOMgbV4crR8WDbfpjtq/7Dd8QQyMl/1+6lNiBz8EenkzJ8I2VqqSDSD
JCk3Nr9BrwVJ2/A4W04ICckq4FqxmwXd41UBYYlQ2d3ns4QxlAXHvakQ2j1r/bEcXiq4jHU5LODD
BaICRWSrhBjq21p+K5ABSRMVmBP4yXCP7tF+h6PjAZCCcCrh1gW4PYACavMUaeUnKQGwAQOaxUc2
DQD3Fp/TOSx02Ivms5QULTtiMwJQbXGVTHK/1mKvrQ/mBGjalI1XaIvrIVyYTRr1KQ+p9V3v1oMu
0nAYxH7KjkRkvlWd7HoJFjSKTdhl6Wahln2kTPoTR7Fr/bXgn4DQ35uVBSdkIfIlR60ERTt7pmy4
l1a8jtozMPggR/op8DidV3S6eHThB5U6vlaSR7a2jxOtcPcnrzOR5EPYamkhG72c6yMAFFx8J7Ay
ffnGyBobCtUHgwYsqzdgKAq15qECKgcqlBPPYH4zWEm0nnkF4D7OLdiuIpJ8DGvL2jXl6FtA+Goq
gY/etUD8VlJ6LkEupssfmd6EvPzV8c1q1GGp3v8bt8QXxQ5fgmKsNnnR+gNctjsgnFnmrW1qgYuA
XKFsSHUNAFtcAT4pwOhRLsuOLM+LOQQ5K3ZWibJtPfg2Z7E+ZKGlrdGEAsKQdk8MkQTymRY59LzE
2gI1yXp9HCB5hTog0Orxc8KtW1zsfAbyEa/mAIKgGDfJxyI7z9XYTmg4NYqLiIkN1ny4Vps0DIB/
9oqZaKRHfeQgcLHLaTsruAJA/Fw7sLO/cTDKmTnbDO6SVMtxtIanmW1GAfLWjvgrAy6B+e33WQgA
r+jDr0nSkPlJEvCSn9OPlnbhuH4nK3AdLTvSvt0JhtHUWaLw+TOvn8HMFY1gfR7AUbMM26p6YR10
CGjhpy0CFJlkiE96eZwkPVKtey8FGLyaCTymEnGCXj7pbNq6i/3IaBpO4xwObnlHezViUJ6+0Tl9
1wWAkkmWCHXzQKf8RLJsw2t45nIuvilLfGZC7fuiAZPqpL9qFglNu4ZYB79Ta+GlwG00cNZqeest
WurN8GUmVz+qtXl0TXRHlq+AzgNr4HdCkDFCH0x2Pjaw3FopgejL8GLU5d5u1mSkzsnSt0S+6rhc
OQWFO9RXz1UWX8Ha5AKlqca8I42VlI22c+2nviAHqFQFcLlCg5ip/JmDClZYbxZBBQ0dKQ5UxwSI
tAX6J8ArbiZiBJht7xXsaLOidcR4WuCaK/5sIkJDMyKisW9nHOUMm7sG6Cj7d73GTIh6tkyZ6Ovs
elbh+GZvRbXGg75uYwevoObangvAuAJlxdUANFGyEHX0s16Wg/6sbAbjF5hgjenVdviWGYtXqjEq
teffOBIKXHXdJLl9GvX7UgIMmaBKqfWhNSKbRs9eReaI0CzotQ+NwUWnP1r8jwmYQwmCa46iB7jN
xhQp9pFa4FFTpT9P1J/nZ7TJRkUBmYzc9TB+5jVmGegAI5wW3iG3ts1yYqLYLvYcKeLukYxj04+Z
4XwfcpQG2mRlq2fa6mC37tZRgH2ViSQK0OliF6+l0iJKwMw80l3uvpgmJMnc1vLJbMGcas033nyr
rTlITfTIqCkxZ91HJhSsnOK8FxjOKXFY703DGDTN3erau5qknkmLb1o/wa4fHXRMSaABLv+oSmur
i+Jko7wpO+OuOQcRuQhAU+9rDSi4i6PuIIUr6tgi3F/OB2ku5rGmZaS3+n+Rdh7NkWPbEf4v2iMC
3iy0KQCFcmQVXdFsEO0I7y48fr0+zFOEejhUM560mMXETDcKwMW952TmyYRMi4CeYQSWcBexm+Qa
yDIGIwimCuC4ThmOXY5RGS7eptZTAt5qxuT30IK1U4PBn1sbO/JS3mtVc4yH2AeS9GWpPghAbjW8
Lcz0qa1vpLp5yeKJklV5zfpLkuN/Fl5HHI0bJfqpxPYpNMe3MXJ2QzVuuzyn5WPzzOOzElZ3tmMz
wNAR0ZGoXphaWzD/W4Dzs3AuU58+OplxUituRDJvulja6a38a3QiXOzG90RLToaUnaJZulVi4Tdx
dDc2o79yof3UodRoKfHhbZWnqX+bwAr7+V0fV1hC8nN5OggaspbjaTCumY1/75L4S0Uy4Zz4dlEF
YTvuzSY65WZ9rBOSr6oZS4pqWyyzp9cL1o5xb7pjAolZaMOyqdXoOKjLA/hU5SmCUzFR4r3cJX5f
d+Mm0uDNw/HO6NXvKuFydulsuqnCP7ixfL0OhW+2oGXSuJtI1vG6OLqVdYvzCnrTXZLwKjvNW5Ir
GuszukvstDmY8AkK6uhDO1eHsK182tmHRu+xRJawZI6LvVDllcU5ibo4AEI8OwWgRD1v534ofdqc
s5Fg+p5RJLQCjCNKZM/R5vOkgtrMiAXM4SR0+VlLrCcLcKCtSLuQ4HCTbjV/Lvu3WC1+qfp02xZR
v6lN2p84zZ85qfdlqp7rXn3UVlI1CqUXNZ8TiHr5olmxP6jjzeAMO5LwbtqW1hfy4A3jK3xxh+5d
Rvuy6PEEE9uNu3AC6sTJ9sFqgUuyovP1rH2Ozf7cQIkURRvoy7pH5wttAXoWLNNDl1mcGwDZPcam
+6qBIuxGMpyGsnvBl/SqT6onqcptW1qeqRQgavmYeEM9JZuhaR5sa3hLpfg8DP1ZG4yz1UZbYbVH
O9fuTGuOv88DMDPdDLwVlZpuAXfJZlCM+S9HN3cFtkV6b55kfnMfTgfZ+DWk2VYq62OVVLFbZcVu
lu3jMMCKqup1hXmlOI7dps+UTYmdtqy26mYc6MXAtZ552tueeXIQsukoYDmGXN8ulnjq2gz6cbY3
dYLXg2E8KLDWGaqGLFR/mHpxyrIJaBBMPImx7laF9RNm2J1KlAhwEF47lC5d9CEhIMKPxPi9bnrf
NiRvADYI2+kg1RDCFob/uZnzhaQqvaKKok1jusKS3/OM6xWDeshBBnCar10H1jKXvlt45s4rG6UJ
46leorM8FT6kwD4PMTuOBM0EQ3vuYEQPSiy/qzlCKr6rxi2W+nVM5W0Mh9YOKn5msFFVXQZxrnRH
FII489urSkPEz20O6WqpDXVZ8kNbDNQKTX8Tjt1tYyZvQzjjmF0PtTsshn5jpjlj6H39IHcjIG5d
hTsnHdW9kuh3Kq1PqqhAi/jiVvjw9WK+6k2GFKJ7CdUXy26CaUl3cTt70gqKFktgcPbmg+6bS+hP
ReynsNFLLZNNEJ2yxr4pE/U2Aykq8nnXAf5Oo7Y3tXm7jObGCpsAZ1w/UX+u5q3KWPiNnB8UjhvN
WfaNFX9LFd3tDbQ8bRIdlZG+rp7HbbUUqHWgQyf91LANhr3pO7S186RAxOt4F7ZuRn9XSajeF6T/
yESUTTI0bi3Sk2S/DVhCGCqChaV86mEk03GUfbOR/L4CBFVSfZ8p/JOLK/S7ZzXjzmqKfZN8XxCs
yTr9RGedC225Lt3y2NfqVgY7bvG5sLro2VLJCwqV7ZDKvybQC70ABMrD4W6O5aMSm/tpKIImi4J5
4sBna+Gb2Qub8OTCBliez4mGvVdXSvsBCRi+LFcL6Q7VB6W4vNX18Jg23D+mWMYc+zFxPFUzbOJ4
ui0qg37SNg/dIAWLobj1gLuhIdwGGNAAraznyk/zxuO/e1ZKOYS0L9INKp+BWpb49+HeyrN7TWPg
XbBXD/XR7I0flqT46uQEFkBVMbS+CWRXZxXiaRQURHfYtoE6xHadfNqZkU54uH4i/cfHse1Q2iTQ
QgPNIY7AXY3yQ9sN7Fc95XGX5Ju0ruH6yVDn/gpGjfUh97Gj8HWrhdSWPL7PM9Ivvgsw26IgZI61
Tyu3wzpw2w3jrcJqNDiPorZzJzm6aYRzGyoq0jCd6Ji4uxkKNUBFdVEXy0tLUCWp9NSSl86DyB3l
ln98lFzIggrQhbc+kn1nVLedCVtQcS2kAg32wnB0Eh6R658aZ6ZHeu01GWovi6TvJDWzwWWBVU1b
eQ5v9cG5prNzdLoSgGxsd2a3Ep3vcTIHod7vaivB2G1CvGhYDBWNb1KOmmca0k2aFG/UupcuVydc
mdBjxuavrIi/kbH1vTSr3bL0ntKwVdnNbYiHzCalh/AsB3I44hiADmGXGjSkLY1YOObFqRf1bmyi
H4nN/z3nT2kkn2Kt8KeEYNkxmAa8q+fZ+tGbu6aAtTd3pUXixph7irKHRc/RXJ0MbaHUAhecJA6v
MblnItbG8ERxfDFf+vhtAofXGjw8Td8QnMB5oDRHLWL+uPylN72nUVDKTIfEWEaWiRuyi5vNrnIe
xyJ+YHtyVxpFiafT5Di7fC1t6thTm12R5vtQ4GKDjMI2Myj8HLSE0X4Jc90RUFk/Q2lAGz3lymvo
pDtNA5mPrqm+NTrjkHVBXfyoinOal1srD+qcJOQ8QViZbqW8vpnT3JutwFD7TYgUMqPXbftLrG+H
7poDndq/RLrTjW9Z+Upk5TmVg2VW3Um7iaQJiGTnEKdWTaZXTPuhi5nTGI7ga8dS2Vv2dRmeGKH3
kvgslP2cHaqMOQD+6twvJpVtKHJlPAMcVAccH2r0Lkyeu1Jtx/ypBXZgMRnRth1DwJl9NV/iqsMb
jwI+N9xVGytZ3zVjrzEsNgTmguNajnaILiYF0KLLWtrKU1Pwq/km4zsb0xud0GC9fVss07NF7pNR
D11G3NBQ6/Q8krdos28jq88QXpIwqi3PDDHgZR6kcuz2iMBaVtXys4zhwsQ5BzMwxDe1vRfJTq6S
TVie1lCOlLSoWHuUqjeJbSxWIU9yBTMiUiJt/sc2QVtCsBOseLG2L9F13RXGhG9VhO4qLIqcm2Qo
vBAiOJO+1TLjLwQRUlZzYxVH5qoJXZ7tRQGc5uxUoVwFW1dyTezcHXMCMRmXabUfRQXMjR6s2KUh
NwZeNsTH2n4Qym0mCrdqXhvsKczvi4Ki7H59glbBL5kvRWUBFu0GQFxhHSuQiYXWSgJ8ygldSydS
CpA+U0CoSrgqGKmcvxfWbQLkFDuCjYmvUnmu7FtzehHROdXeFP1JTfaF1qITbzc9rYziTAGnz1ZF
LhPfWnZ3a5THpqQqCGfpXKj6jdXnKALf2mS+MbAxstXTqCwEfu7VOaQRASOFNxzU83oTwIazJDxQ
+02DQHoofujxm4F0IC0oYONN2KnbVCRurfGvmVun3ArtxJIi2S7lyp2sn2p136ncQPKeDCHA2KPZ
AD93nqgDFXQ9tVJ3qG6KxHJr+Vfc/uCuivlGjG+AHssmL55XxNhIXjJ0WbV2dOLutNLSkl75iwn4
OO35mrt4OfLZdyXcH6bwUjo8puZ4JykdrKPsksx6ydrXTuYEwX2Yc9RqEwlAm8nuBoxx0tjSjeyV
z+x2zK/zKh3Qtg1SDqv19FD3sfuqwgnyyfZrMMxEbx4mR/NnSXqXeE8VsayJcWXq2Ixu+wb6u3sY
lHdZ3AqNlnABiaIZyYMYEyRFPK7vSsxPXaU9xLW1WVKgv6ZBH4ewJR3dqBMbfdkLDEZmHZoubTfr
+o+QYDInbjD9ZgU9HU7evzYs4lBcWzA9Xnje3hL/s++rHw6uDAUCmxAVZ1Ecao4FJLy645OS56OP
toH2krHeThLsNfK1HrHjxNnYUY8YbJnWvs3jQz7f1SrPF0Xr8DiRDBel/ZH31iI5Q4VxyqTvZuxs
R+d7H5P4I19RZrumgzwjDi9kkZ0wGfHiic0M2NswPAb4Nxi++vF4TpP2Ihd3S/LGadKkFw5fNGnk
Bx7yhkTOUUd/RCGbodcIRPtTjP2xY1+QdXi1+E5Cf1UytoYWNB878CBkzq3thVbnOiGddNftxlna
6Hl56pJditE+uikIAOYiOz2kG4QeyK8J9bNj3os5PPABVEaxXxx4k1AKQoRUyU2vbztxKZLnbLjP
s4G2AolZthU5ytx+V2aPscGSGANRAmT9zMrnqX1NuxeYPM9CaSL654Q7G+KHBImtE21t0DScNFwt
KlwrtIJuABZjp0n1C3znKGneWDHdme4s8a7kxmHOOXuL3YgKPbos1bWryUNQzpgsuEAo3qRtpeqR
LXzmqat2TNm/m2dsZcsTIRMumWKuLZ+I9N4s2pYOemN1vKrMyxyQx2yTTBdjtD25Imm33NYRtqiy
RyXutjjphJSdvYPhpjS7CruzPBLodJmmeCeyq0ORK8fYT9HaFxNF2ACENbrpVLq1KhPZ2LhDfOnG
70gofSIkIBnsrWyTloS0wui2iX1uANeltPxZiHa3DJ0XhtSL1UkHhpGVbY9eK7HurCHg6dYChMCB
7v+hJO+RwlerfsujszYGeXM/E4w9JupmNr5xqlXyFsR1zoNKAeRECSGBzOOyEVj6syiex/kFYcCm
04SXslGp4mWKH5bwqInrnFxQx/KHF5Up84GdF3EOgQwoqqUfdsSKps9TeMaGc58VD2kTDOXsrgwR
O0GdnfL5yt+ileFZq4K8y+8zq/HYxig43KZ4wLua1phqEMQ2bDY9wLue68e0OvHiKQroCls6vITq
6r8PW705joxjkjqBnrPGS2kuUd2+cIojSlToWgQaV51jBMqo2JVqfoibPQdYIRDram9Gnr/mJDo2
UoBtAtJ42V9sBbl8t5XMYECn3U6pKxEqLKtgtBicpie5vZjxiSo7dPZOmJ+0hY8kmCPL5WCzrJee
VqeTRhebEaCNYWPrw3Ystpmtuckw+4bzPLT7Kj6YRO1xHpghIwToVsrp0tTBWN4ZEL72kFFH3Pbt
SuydNLpgW6IezcyLZrSUtZXbF2cDXnucQbxp7W2mFtIhCrCcPYZ1tlMHTtbS1YVGlfQE1+nTr3tK
TSS2KFHifhshKCUd1Hu+iui1kmRyX16l3N44snPENYedNQgzsa/DmvIH1UEm7ePmRB2manyACMF0
M79brWYaxLqYB0lrMEeqXnCFuR0x0DKM19LRYT6YcKtAXseLjdXk8D2dlZMSA0qS7eeIa201OdvE
Xqrl/WQWfsKNxAwxzuVdjzBSJcYnCh9L55eTOStzl/ZvS3TfdtOTPuHU3G1TVpAqz/sIXhftCWfd
ifG+7az4ul585xAle4JRhCdgAV6iCJz5Ls+lTWaU7iIpbhuaPsYR7HeY7BMQNkJDKdrWim/XjTyx
dNCkinNz3pBQh/wCaCcHHojQU+o3tFBtTR+da6DZl16sbxAmCazFbcChRdvQp1O3UwtTpy7zzSyP
e4ph/CK8xKSuNPsbs+PoVNEUVSOiBwHQG7Js4yPvaMUDumgOLBgKjE6badxQhimi59d3PoXJpkQJ
FIOHjjLEnCI8iZolmn/i8O6WjsHpJ3yRDiChaHTblReYVmU2dVbrOf0IDffGmMHZjgovZv+xCH50
FG0/VT7HSWZczVB32/gWsRXqyXsL72mroy5lb57rQHFIe12d2eK3ztxpurmFtPEjxXOGE+cxMwU8
DAmCQr9vNYjrRzgbqTmbovaI70CLah1sxlZnaXBj636glmhs1INcYIK0pX5qnEdTi721RRDUwQOH
HQIRJSx38cLBSnFTK5iZLI65i9hb5+wSVQ7yOOPQtfOmteZNLz/rDR0JED1oBGMUlXDQq1AfMz2g
iOiw8F5zR9+I4UlJVi5t4fDbpVGyEYjzVPbhONyWOVuOYkDa0pZLxjGRtQ0MkGMbFDiPvHLbDDLk
RwpDAHVoIXSsgkwtvann03HYklFktU21qaNXWdlnOi+10v31/1AQU40K6z96xDe8sgZ3LG/TJGVS
AypxVLYzPzlVPGm+s+ThL8SkqbW7RMu3sgX4xA5HLaU4qH+sb/bSBmr22klBr9d+6mR+nV1H2UKt
t9cKBCMaqxRat9z184rIxBvA5LEhPa1KXcvSfIzwdoV+aRGa2DAtyEg0gF0JgZUzwwKBhHVielcy
55zJoMTslaW2r7r5tOqpWoQtCz5DAzdK+vxf5XkJ8s3vuIzpS6u0G2h4a5IemYM8G+l1DPV7Xu/J
VJZdytQmHpvIUmXi1J86ehbktxXlH5M2Ged6VmwbO+A82CUw8ID7UGpvvNp4RkM7QZKp9oPUgSjO
17B6W1uCZOBnp28a/uwyk5ti6E4qX1wuQvidnWaOAAg9b5PXQ4hgmCE/TOJfvVwfGPTKFBaiGaw0
LYIFQzQ0BSvFpW/Lv3rSMn0mVcFlqW3SJdpOICBtzcyS5SqVvVEY+tYfbTQl/Xxczyp2KUfBfln6
UeAhZGjUTdGuc6bNWuBSDy89I14FO/3dtA6pseoaagtZnLPK3CNGscfCi2aHMZhvDe42c5MRcfgm
ZwQ7lfGe3Id0Sc7mzExkimW6RgGzA/bdmGxnfBibKjLwvxTuwjo2O/20qAXCLZv9EXBEQmwy+CMN
TJH1/MQkyJcH8rc3C/1/DzgZJXw1i99QmSeYEljT2eHhxQpqL0MN1oK2Xgp0Pru5YyaFLoXn1zbf
9VLbZEvqGeY1alSuA0PaPIxD6YlwQkBTepoW+2MsqG8YWoWmk/kTVbpKxRkP6RgUMM3NNMv7tstc
TuGbGSMLXGG2sf6jEtlWFSoGh4oeHSJ2A4bwehQc1pqIjeJOcIKkWnaWM+V+TopzojY3IbyIaKOX
1lKeZ6qAYtSP69i+qo4qGpuVJBb3CnMgoeYEiTncUHqweEChRmnZwbTQNxQvihMGSGcCUTOlI2XN
N2jQnvyWqT0l5dWG40NTprTNt1rAhmYGECBR1TJdSI4wdFDilzadtrp86bp206nRfkj2cQzuEA67
OEamhUKyUGBQVWjV91yiXo5OpTN58nAt26ug+E5+TemwN0E4M+OHpqrHyuApFqek/m5QVzrVIzap
V1nd1fPNaN7V9OEWwE6a7vqY7l1UYIY0v/rj7EwQIOYdNfbUVDdSqXqVSQeOkIYxyUCTT5P98K8G
eUERiGX+0SDqXMiMBzgB7rGeHR5k1klsHuTlyP4WiZ9O0x1V9IRaVX+34aoHDvUOnL9Orb0GyTdH
F8QlkXFdLYvb2Ao5RKqt1vduXTzzMAdmKhxd2zhTfShkARhCOCE1a3c3jNlOoEB2nOeQz3qWHBQ3
zQ2fZBUKFyPNeH6SZwoZZU1tiE+aotDDVg9jSJm8fh1a5Lc1J49RnGqGsjrFK+iV1J7uDFDNWm76
8huprHvaCy9kpWmGvsVSDwtLhJoz+LmKEMjcZR2w8OS8Kc1Oz+q7XqvvSFwfpgfbaX8ip9BaxqQV
7bVJkXsNGaOiSTV7fW3vyWNmYAWQ3M7Mc5lLt50WD64112vXqu7psO7xz/TXjW2tTzk/Ze0xaY1D
XO0niaOqLqkZYZIwWzw7wr5FHXcwxlTjnYHaInPKzBcTZaTFbz9ocn0p0cqvxxhRpUiU+p3Kx2aY
gTJJgcGJ1d1G7U8bBVMogmXZycw+NPK2atBlpG7B8ASLJkXZVsFflgN6ndbZQSCeqD5B2pnsR/DU
0TrbtCmcubUccGiXjXpQNIbX9elfiPOssKlY+wHpfGKtAhjOqXV+ZCcQhIPW+xlTaVIFRIKEzw4r
tgiA+PF7Mq2/Kv+5NNMxMQs3RzmWMqGmxcrBcgS7wrYvTj2oyYDH1sBQkMSoO9Heh6ii2EbbtXZV
qkLfhcAoTe9sJtcSJGfMD6ojg4jKJH41s0SMfCSQDChiUzfpeQjTByO2QCLoIhI4DSD9NPTSoap9
qU7QXSfKKTGJJ8FVVcjydShy1kt4kVYYQZYR1BDaadv9t7oQNltffR/Pa0+k2u9qkhN5WNCzDwye
bPrJrvemFF6mrH1HZ3abq0xPqCvsPeoZKw3lK05iUTne1Eq2x1FpZ6JsXaonu7LcVuza8sD4G0du
VT3Xs7ST5RQg0hK7gXhzN0+cowKGlOarMLosANSFjdwxJNtX0bIZNDE6o3M/9QsFYhEeBid6aTAE
B/SoDhamcBvdtH/Jwop8VekzN0tQK7QNtYCLgB3G1t6JCSDLQPB5D5qxcIoiUog0ZEcOFN5ozXAB
Om0DkELLFipA7uCVz9nANB1/P/MZJBDLxU/UJ3u5DeRhBKzfmVlxYesW6AZUhuQmoZ+XIrsskhUM
7cFBtihX/UmWF9/WO7rx/sae+9dw0TZaND8jLMo9s1wCGYyrkJmJCutjk8C9iuxCN+xAIimpvOfP
P4Kj817cRMjPeKTvNW1rLnRXIRmiS9AO+FeMKHQZ5c0ZsMud6Wc63w3aj469iOY9gh5bhMx59aNc
P5xYOUUNec7z3SprEXlAdOGmGZikg5LlT9LHaInEyEu2a6b0WPEpSNGD6uiHKSkhEmMEpOZz3ssH
qwwPtF+V9Z7riFMVRhzbi9VVdMs95uCMRTFOOncnJfkJcZDl1X3VvRQ5CLsEqpwyrmazhmDe2Xp7
UyPu7rQCqYgIfJA7zXzV9PcOoX81Xcr6J2PaJ6kNSPuBitjF46FMzqk9U3HtjLw75PWTEd9M2UtV
Sb7koNC6R78wUqZn0uQuKOyQ3zb3vTrso5FcoG5XVQf49u0iNMbbOScYeu1uRrBtYdAjaG+O2bwq
UY6g9HZgNCy0H7reuUUgu8duYx+h3Ruj8SaawAmqDQX4z7n96VhnmOOnBsmGXr6nWbVdDBZPIcEn
mLWyy4d1hM/sEa4uRIdb89FJjcBUhpk5A2SuTdWg2lSjneBIQWek0PAgrzMYyZvk0RMOkid9NPbW
7NyF7XJ29NRLQ6bOmM3tbfsXXfTPQVRoOcf8MjMsuhZQPdsyTTFEkvpkmtMNHV2Zt/tw1UCSDGoD
lyIiH8W3RZc5Dcbyuwr+pBR165VS6ZcQF4tFnRHOI6LemwRSMK++92F7RGx0sllFGRnkmjgbfUc7
kB4zneTc5qY2cTZKp2u2TmvOC1IE8WBI4XOSFEeSx3RfZGGHXmwnLO2ct+I0r+S+mP2Y2Y28fs26
Xdbr59Lo/SZrn7oIz4uKmHvs7szkHb6PUx3gIleNI1kvJXoH6ZjoAoeB4srBt0TVuxHq9SYqwps0
ar91E5WDabwCnxrw7glHTHeanf4AjhLmzFFZghHs3nhspkM/9rtCLa7xAulRDJSmhRHRjeprr9z1
F6t/bJtBeHNLjSRmRi47yZXAhOv6vjO+EyX8KFd1IGWZL1vLJnMG1FU5tQaJLby90a+y/LVezB4/
AsB5u3xe6vUDxgIOlAYjhUvmMMiXvcta9Fhq0lcGTZ/47hj4+qxpTTrWPh8NmuKuR31l0hia8X42
Z7eggXDKZWdS04EjtSI91tm011p9G3ej92dnkc884jE5UBnM0Zgy/IdHPFGsRWKvxTEZe379CiOV
+ZXbHed6w160dxjp+iuhjInAP1/5E08Tw1RN3VJIqlL/Yf+NOUA7F4xBBQTi8treDP3hzxdQVs8u
ptWjqtz//M//sHVL0w0T5bTCw5Ux0vjgxZMaXVvJswpM5i7bMFA8kJib5Q5Bnld487H9IsLiL1er
f1yPK6n4M6lkNn1waZmaNjbRUyZBTWMxL09C+jXPd136UmpBLgc6iqhS2f75Jj8xvDHM3675wbRl
trN8Nse8giqV9ulkImqdGJbWbnvd8KZB8i1hfPHilM8WLHGpOoe5ZppkjP3djSZuG0uXEJ0H5iwi
6sOCbi7vju1o7yRMXsoCn0grgV6Ri2OkaUjv4h9/vuvPX+1vP+GD806B753dWlnMq8XOtN0yHx2o
e8Zyl+2aCkmswVffifzZesW/WGbNws8bf2Us/mYtlDe01+my9nImAnxhOu91H+1iKB/TiHaG3B/C
fDzWVp3vW214SfUQCZh5ror42rbOHeDVi8gBykvAadHxk7XkUOv9KgpCEZHVl4LMYr0vLxrH0Zx1
d4y+x8yYIwMwYyJ41qmHoYGgwvH3aUAcFZGdZCiEY1c6zAhSqmUpGahTD2LU3IpB1QmMq6nr2zJz
NHCvMD21pn5NI+0bqVknI1V/LXN0tbTs4OjQ9q3xY5r7uyLL7s1cv2pgkhurDmnutOa+Qh8X190+
ZMBvxkG5yLNfVsvUdMzcBkoi0kZpAUu79JyRhn8swcfUXnXcLspeVYMnNtnWpUYWICJ1a1FhpUp/
nJgbd4ruLJNEZmbtTg/zb1ERM+NjNlcQrW4tOeEULOutmDhr5ag4OXP4bpdYV7GFoxCBT43RdeTr
kHaaI/1nyhGIBWJ6ALN0SXw5z1IMD1KjLv3zKvzEUIydk6/A0k3F+IcNs2zOFubJVhy0k9g6JYfO
ClR2X8QzfGLL9PtV/tp1flt3wpnrqIscbNmYE9aM8jYphxeM+NPN1CvUqnHw57v6ZJ2bCo6SWMJz
GgHg/v3rriytNMaEu5rK2GeMgjZ8/vdNx02Vsw5LSYWssY/WlX0xshjLGf/q+nGO3kf1moWv//Zd
GL9/rR/2xaxMSwbnlgrggqia6dHQrC+2wU8MgP92hY+7oNWg1avxNF9KdTvDKekWk9ClpG91FcBV
xA9xiCXI0H/ll/nVhT/sfYPWqqFsCcR9yMdkqnTVio9Ksa8qZk4sT0kKfxyLxz8/T+WTZfG32/1g
I6noyyin7AlBcVWJ52rc9Kxg0YnBskISxCY+VM9fXPGTz+v3K340VNWaedGUjFc4H7p9DJFgPJkO
Zu6O35K2Mii7mm623jKonn7xYX9xr8bHwqGbYkSWHHCRvJvT5GFQjfs/39xXV/hg4LeY9PQ2xFxQ
Ok+Lzfwt7eKfr6Csf8XHauS3L+BjSH0oFWU+jLywdI+bH14km9DrX5lR2IoAa2rD++J6XyxLY73l
3/apYZykbnbqhiNZ2Spe+4QJ0225ha70UKd7Isj2CDfcZHXg9/987a+e5ofCK5y1Ka6HqQoGSzuq
unTD6bT/8yU+Le5+f5wfNpRo1Jo87SzoSXP0ojhEe73yuDK0uoEJA72sM0Ytxfv42g35v78n8ykY
ukPsI1vzxz1Z6FMz5vq610xiIze/Fgxv/nx/68//52qxHYg3OoF/+FY2kRMZGH5F+FLJSCcCG5lC
QqFdO9c/X+jThsOS/+dKH5Z+Wuei0xhBQhqywZVEfmfoZyMeIh/jMCA5zKjunACOzpMe/3xldQ30
+9M9fjjZwg7Jb1d3/1qhtLz7wo/P4a64i3zH1QLFdQ7lm77Fp2MXPsVfnHl/WU/+6eofvo9RUTLD
ieC3a7FfndvhcjA/w+h7dTmOhQuls7irCfB8RE3051tXPmsTfn/oH76QpG8UWDMnCozGm+/x0SDO
MXvqQHdey/fhvSK1vvC47VvphPPbFxf/dCdSVM2STeohLKv/vjN0ktSqneiboNsuW91FxPqd7NK9
cSgPzNHe//lqn+wFJkUXUXUkxzn/MMrNJEeJcROKEVJOCnW0vAXlVb+4pa8u8uFdLsUwJSCtcWAM
KXq5kOHsp//fbXx4YbM6RMNs4PhpSeqlMguYgumLUMivbuLDjtaYejgAefGknGLLEMxW1r8oXT/7
1v9W6H0oVYpQqI1TT3EAuOgPP/NsS7fmkpngYa+tEv4rBSZU/LH4ohVfa68P3xptmu04NKhAG+aH
p1d3GiN1TlYFCzag6nTTRPcyFk/ddBOBVv/7b+r3a314jP2STQy1cC1EFiXq37Savqg0v7qb9b//
drLqreM0ssQVeJRBSwhpgVOZwUy0oWVY83xV/XxyFPzt4X14aXmuS3G1Pjy5fC8txhvgdZwXpZa9
Pz+4z3AEk5AmyyE7WSe06cN+LNSxVvoc7EKq+kOEI6TByMPABKZ4aEJ9zwSwq9fSljEGN5p+/Pni
n90kVzRJRlRVU/64J6VSko6zPTDLX0K6/wqVaycT1POFQfBnRZhJ92Y4BEQARX1ciIKhkyhTTEAD
go9Wyei2CBLMfjwnyGc2XPn2z7f15QU/rMbGrPVy6VDS6eQTtgzzVS60j7eG9qZZkLv/h9KLG2Q8
zDJ5jbb8oVQeu06Cla2aoJbR3CCEWMzpi4/5f7mn/7nGer78tv6roYrt6b+YO7PluJFr0f6Ko9/R
B3MCN44dcVmFmoszJVEvGSJFYZ5nfP1doGU3VU2zzrFfbj8wpKZIFIAcd+691sg1km23LckEvwjX
/qHzNA9t+ANUwzPP8J341i/3dNIuDbegOkn2/utKdthqF3KLsGw7HfuNu/n4WvNAdDpQvX18JxNJ
l6GUJOhBECc2j1lQf1Xg4jQ+SW7/2XVOBsTBlxAsY9XHSV0emqHbZhNjCJSjs9uA92aVt3d00gDH
KJaxo/OyOB1YwmBeyq29VDxSHhbot1bJ0b3/+Nbe25n+8rpOhke9Nsj3op+ttathBQXd39RrCfPf
CBbqlznUe576/+7E9vYuT8ZIeCeRQxBllipgM1lknG9f5AtlUYxLUswW6Co24ZJTbvuM/udcezlZ
SgHMtSGy0F4olJL5PfU8sjzT3c5c4jTelFXENNqOOGdEyt9IPZG0yDifzsxp742/bx7g69zwpk9T
ftWmujNiarDkQaOs12F+iYb8mRy7Mzd0bvx4/f6ba3WmBXEhYGdajC+DE5PbanEmbqzkQNr2eF0w
aUvjXu+TQ0ayZKFV9pned/YTnIwoVa5VggqHgE5BzsR+2BQJBa5LGGjenKK96oVy5pLn3uLJwNJW
WZY6KTIHJ7m2tU8yWqXD7ZmOd2ac1E4GFadU8jFs6ermDdyMBda7a6DXHnTlozi3/Z471AcD5WuH
fPMOlahuy3YeVkjlXGPKXDnL/ro8gjvbArRb6kuC/lsJcgNK0JlHefbtnQwwtdk1LgT0ubMbK3VY
dJv8eVhQ7E5KFsJfsqTOPNh3x1B88I5BWFL704lgGdnAm+bQjbnO7qvret0MB5MBlJQEFMMUHYdk
Y2pneuSZi572e6M2UkPL6nKtAKdQ56KZIjtziXc7/R/3ddrpo3poQrfu8rVZ32bWxqaAhOqIIH/4
+Pm92/bfXEb/db2gkplBEhODZGZ/I0gPg+OgJe2Zl3TucZ10addvi6iZUzAmql+xvnM2EXz6+D7e
b3hvbuSkEzdGoSa5zq7dXFfb8ThPMPPskt1GF+HS+re62JurnXRnO0ickPUj2/Sls65/NNvZYKXd
qNtqozyMK31ZsH6kQO/BPLdonZ/Vnzr3myufrBlEDVjZbWjvHHMtzQXQxM/isvJm8W52A3br85nn
eu7dnXToQjcramdbtmxXpO6RV3gTfpXLCtdveE96cJldiOuzVtJzjf9kyaDaQSAsiwYzjyKBsgbd
y/sk5XM+ZgdCu1e/mgAnt+f2wvOS4KOHe7pkIO1kfrHzYGKsKObeGOs5BHx2hJ571QfXeY2+vRmh
7cbIjd7nOv1CXUzLegEsPya45aJe8knoWH78Es+8w9PDfd5fmU4TpyCYy5dprv6YsvjcvD23g49u
6WQg6ThA8uOhz9dh8ySsBPAxWTxxd5Hld1Pteh/f0Jn2oZ8MKE0b5zHFeMhVg1uXcnLcwivTwYJw
dlg59+jm7795Uz0kNFsMEdGri44N9xp6yWq4IE8o248rY1Ht1E1rrj++u/dO7NEi/HNOO02OkF2U
FZrJ6KI9d1vxZT6wtzz3pl5il3gOvHMepnNP82RIcWqY0bXgHvNkU0FKNeN92e0jjC4f39eZuUY/
GUoC13IaxBKcztbtrhXyXqlgBaXiP2wcJ4NHaCWtZo2chUUz3E9Mw7UyUphj6zf62H/7+JbODBj6
yYARCtGMnaAhChQtemqSgCogjd6QmqUikO2bY1GuPr7kmRZ5amwOw0Znkc5T1NJqMxhUaqG1+Xcu
YbNQM8kMEqfpG36dgAZ3WcSRNgFagOLG3Fh+fIn3H9wflzhpc0lBxFk0xLmR3BzmyXPa/Y9G2nfX
3eYf1zlpc3U/1o7qcxo0T5fDlkLrzXhl7ZhDNtr241t6vxv9camTdkfGdhQ1Btl+MkkAnriPviY9
lZTEHqnYx5f6FyPEH9c6aXciSru4yHlDr0v8dgO2z3MOsxhxSjfxknqfM5vp905FGJP+ecXTE2YI
prV0SqR6JEF7VQ1KGZmura1Y3UvWHtBPHIDu3+cIQntxLnL2bmshzxNTPTlFfzKTKmZaKkJ9Xdx1
W21PlfHK8NT9OX3v+4/1j+uc3qSflmSXjj8fa0nV/jJYapctR+iE3uOlvzy34Hgd806nzfkMkZ5G
eNc9ja2mrhKRCMed4YO/kaNJTRHF1R2RrcCGga5YysLXA8x0KSqF7nMGWeuiKcx4NVKn2cYp7NUS
ekNukAhUWOY+7nVq3Fz3cTLK7dD61HaXglFpuNWL4R7mgDeSppqM48vHLfK96f/NfZw+uSDLJzwx
zCGN32KsPOTUNkZfJ3hRU3r78aXem0beXmru8m+m5Fazk1rM6SoZiIGxJPNeM/CYjWfi0e+Ns28v
c7KgAYfUOKVObKfvv0muMqTJuV78ziEr7sN/vvzTtIMuoBdbNtE4KvNGuNFxPe566rWqHGeTg7DM
JcN9n+vnIpzvjVRvr3uyqIlVyEepr5brzHpJI2zVwboyqEJq7/6zNzW/yTdvKtOMOvA7jnEtioqK
+C4Ibsz63IbovRH+7c2czCSG24rCmYgXzedm8wgvt+PV6y7h7Ah/rkmcTCZuljROm/G+wIiubONZ
Cd0zc8i5bnQyh2TVpGpOwQDUSPCDlYtXJSSGMfQzRRXiaj6KM2ft53rTyUzSgDvml7OCGVyKp0l3
EXhbws1/1BDsuSO8aQhmqypdNjB5KPYzRfz3UyIoeAnOPLx3YwBvmoJ9MjK4FO9llkVrjrbhxpgO
zpbK9Moz4dITC2JSbs88PGMeBP48fNu6y3GOaf3pWK6Wed/Zzliu9bW2MpaI8p4KT9yaF/0Szv/e
31Gj2gAr28+pXyjRbyj+eHG8do+1BWXYAVv7plqVT+eOFt5vqS4zphCc6zonTwKFcYhrk2klih8p
TNlGMjh3Xm28d+umoXFobOn6n04F/VHYsaCq6XUJQn01cJPFm7ny/BLk3Xv644KnUwzGFDWIBUs5
VgkA9r6o6rk1zrt94c0VTp5anjXA4udg2LyqspjxvYtu06iLenlJhQcVcl60js6miL/bht5c9WSi
kVXfDeQOzw/SWLFjiT1n636bIx3pSqEw1/u4L777GMHYCYeTVl0/TSits66Ky7kohSLGu6K2j4ou
zkyd7z7HN5c4GcVs4MO643AJKIX3vl5yKXubpeO5/v7uPPbmOidjlxHFvTBCi3nsoK3geB2drVyF
a8qgvusX83KNTdLVvxNMEaTnUEhg6qRNzP3izVhWYUUbeLSckFTUZyoZshbl3Hj5/kj25iLzS3xz
kTBKm3TkwHM9LloPXJOHQNKrD4judjAhz61D3pt1XE1DmEveLY7ek3bfje5Uk+xGC9QoVMV71lPe
TsTeoLbR0DcufKRKLCvzySoqHB7qUobAOoDEzkU/0NMa5+XjNvpe+pn99hOd9InQGbHv+bzZaNvu
xH2zHD3oN3t4l4ITIZMsyTn20nwij93z2XB8fPn32tXbq5+84jyLIqfL2GIbubNQgZx0Pui1bOYT
3X58pbmFns4froaCWZjkYTmviXBv3rMF6AwgEqZpnah1RsJDvVLWzbo9M/++xiE+us5Jj2RLNUkZ
ckd57ezJAsLoWDLU5NSLwQ9JPS2ELZ0lwxeXAjIRpNeqOXotyklKwJq7coLWUOvk7INGFSF4dG2E
eG4rAN0ddaH2PWwPY5OXoMVD3zqiX4TYaldf1WpsPDH1yN5SeaaNvDeOvX10J53fDK1WizSFTId2
bZbpotTFmWYwP5QPHtpplLax9FHx4Sis9XyGtXT3ajCgh3PNr4OwbymMxnBEvfLHLeK9TB9BJbNj
q2Q1u3/KAIw6sxlKmyK8f0Qs/rGepfT976e9//U8/B//Jb/++73Uf/tv/v4MXbUK/aA5+evfroqX
7K6pXl6a47fiv+cf/ec//fUH/3YMn6u8zn80p//qlx/i9/+8/vJb8+2Xv0A9C5vxpn2pxtuXGnTD
6wX4pPO//J9+8y8vr7/lfixe/vrbc95mEA5uX3zya3/7+a25oM1iSvqvt7/+5/cuv6X82ILfUX1L
/vJ/f1Th87fsL7cvRfuUhM+nv+HlW9389Tdd/A7bkw26q6GqB9dCS+xf5u9o5u+mbugUqgnNYT5w
GEiyvGoCvqX9zktErG6SUScYVhlz67ydv6X/zqxrc1Sp8ctsfq3x2z8+6S+v7I9X+JesTa/zMGvq
v/5mil/HEDGHQwydIJ1rMSk5/OZf5wqnUaNhqkGOuW40e4KcvMuOYhIxynhDERQlwsDVPNVA87Uu
mzyI1zVe1rxYWFMHcaLG9+lsCwAl6c6qATVvmwEW6UIaSByPUWF06b6I/BiDtqFVcilGPQOWraex
833KlcSFJuBO+SHJnTrYmWFvARuuEmgPYxXYqpcYae9fBikp71dNamOtLmUThxtbxJ3YxUNV/6AK
1V5RwpZvzaGBeYIA2AlXrlV24Q9tCJXhGJdOV3xvolHKtV1UhXONnizCIDVkmL/voHqFmtdQdRqt
y4nbWyUgDdzNqEHsuYzaunSvSqhxYXqh50kLexOYvr3q/VyQbNmJpo8WNlVWGaw5R7ZLtQwjuW5i
KyQfX3Syu4MgaUS3lKzrWFLDLs+M63iC7XlMEt+NoOspVSYQ3Cq1uchbXRTPGqzf/HueVoG6i4PG
Ar/ciB53azqyLb41Sq0Jttqk5f5xNCIrXClVMNR7aabheOsXYzpTYnuYRhh+HfGgFV1XI2aSmXo9
xejSXqao0sIvo1TTeN05CYxOOM+UNXMcbuXLwM+n6UrF+A6TxlC6ctW5YVQTjTT04DINjNq9b7K0
x9wqLcdd+mGG+W3qirba+oYC98PmsVAOSt1wtgZZZ0R82qowvsaVOzi7oZY+6XmjiwVlcFoZHmUW
yXbrjIGaIKkzh5gNkWlm3bEcSnRFjeSr59T+MO41fKns1x1G8J2RUOKxcPNMOssh7hTrkHLm6C5b
M3KCVVu5AiSLpia4PjvOsVZx4/fObZm0zv2g9fFwUSgJn8QNRwMmM66qECmoAX6qTwxKAPR+qmFI
Sy3sIWe2vo35LrPIo61JrAHtVZvYDbtcOwp3sgq8PdIM9hy+5Ec7pIwB6FeNHCuD1GvD9m2aZzUL
Ah0XlkWZu56Hzmx8UBGIg22txYWCxSq4qFUDsoaYlBbzSd/j9XSiGWOO9rlVvTEyhn7FYTgOWVj1
8tmqA77ZmoaEfVtrPQLzthowj6bg2I0qBVJbKXXy1NlJ+MWxJ9K1Sir6SayAnu/vYrf6ok9q50KD
b/hs6pApX3sZl0dfn+RTVFqUBGUtQcas6JaO0hgAK0HSpr7o0ACo1FsumlrxgZCNA7Ir8hdrqiNF
9j10avBKlgSeFRjlFKByMRGMRLFZvvSJ6nxtlTjIL/sgV4XXCdIb4RXlIrwhEl63n6NoMAzPNUVf
pEs110JohVUzUDVgWor/TPKBoPyxFFBQssH/3hZl4XhN2dktdEh3rqd0jDzG86Wk7VVrCYvc1yYY
kHWJDDQl+18l3TD8ynJB+qhJ4g6NO/Fce0CrZhRR/ejUbK4wH1GS6SvdVVRCPofxJgaeaw6XWxv9
BKxdbRjZtrQdq9pWFhHSC7VwQfv6YoLs0UQSMgDtIFIAEbIg8hzDz+RaDm3o3ivKkKgrJwL3xhpR
N4KrkPEWcFzaV90xjYzOBWGSGAoorQK3am9n4YCdlEX2vspjhTTQoGKdmZadSd8NHYYiVYoWBlGb
qSCL/QymUAEhv1r1sQTQAU2+kJ9lwPNmzEig/1TS1BVMLaJs120cZ/pFahb425IiVOS+t4S0NjIo
AE6nRRHdWhEg62vXakjyDtJWD/FbxWMI07WWqQtYIYyD6sHPDIeUPaYd47rPBZXL2eRCoGOSd7R9
UpuDvJ5aszYgoJbMC71WFYpnlTUVqKOSDEx2HIlA7Ah6d4kbDn+WjXIOXL+b1a2AZ5OLdq/0thke
IjpTDWDdKMQ9gddaX3WKlhyVVnX7JZm0rrHOqlLYTw0vwFlbiTJaV4421dWuJDRh3qRaVsZPo1UY
zfc6paE1l2ntRogSRiViNL9gOJTTbSXUPv1EFnJa60tfUbV7U/X9DZG9bIRWXITya4EQqcYBIZtm
3+id9L2+HeBJKCX1wlTc5Jb6Xfd9q163RtgTauRFTrs28ONiUwy1HzzYNaR0CW6npgTKqkuIfRbi
iQl+WZdGj12pw4Npjb5XtlUfde1yYnzHt52DrIZC0isJppgsDr61NSPNLg8GYHbZpBb20ZJjXAHz
ScAmBXZe/ZhGZBXrSfpQP1N/6sXnDJNTil1q6FughWFXHXS3seEUlaPp31l6N5mbIS+S9D5l1WLA
Lmm0aDMvjKG5DM6orcyGqiMvKqXjPCqRpflwXHAvMRBR4DcT9oJL2BxBc4XfExNJDPPq0ZJFFqJ8
qGB2xhR3MuA0cTIlB7QDCuqC2EBI5+SKD0LLHTAN27nl5PumtBXjEyO0ln3ztR5zwybIe9UFQi6k
CmGoYSQGy4xEb09BOAq9oIvAbTpVrYAnT4OULXhq+kdiUVTRG76ZycM4qLEEZ5QG1Eh1VZQuc0ed
6y4BxImLPLD9cN0yz32vg8qHdR7qgeJpYzTAXi9b+0c+pvLKVaM4vpBBqNy7ox2gXXPSIVn5BhTJ
fZQaI6mJJRKxVdv61o2oY9/AZ0u32xVJHoLqNZ04XHS6myaXOGZi+MgmLKjy0nVzVi+DBX3wq5Or
U7vG7+mLC5DZVR3SCIpifDIx2ECM6TQYTjPe2ne9KBji9KqP+zJaheANk++5MjU9zssSXrietTlN
DkpcCmQ5VmqMAq0UxrKIRiu9VEVCmTJGNC3uPhtVJYjV1ZNSroI4xumtN22SbZMkKPyjzt4ueswx
9N3VXQkAtdSzcNxVMpt+KKYVhnQiYRhPmS+HBpNFjh0942TQpeuDDkJOCR0UwYI5hPZXVRpMI/ie
hn6895OyLx+5r9LeOEo99V7J6dewV5Q8bw6xE4nOZ7BNCwrWpymftHFtuCEHJItBGYbiYbK1RPMi
Mw66W5cVFd7TsbLUo14iIt9YmW2nYGAsnWp6e1RnwCS/IqEdRiKEC2Zp6s90x//VBupfbot+2Up9
uM36/3ADpTmEXP71DuqSfVP1zW+/vd0yvf7M3/dMiqP/TiMQVGJqrmrqrs2u5e+bJsURv4MB0DnJ
VdkygXJh3/2PXZP1OygQOLhsqxwKK+fMl5+7Jk39neHIMkhKABem2iQl/C92TTp3Mw9hP3knFv9R
8qTaBqX77J7Y1v26aRKJChoqKWtEWvbaLKpl51bYpMWixAfehuNepk++Hy6xtAGaK681bTigpQER
7jieDPrHUGTbbrJ2udQZmfLLESA/XS6Fg1SfiUP8usF7/awuwUaNqhgbDMBp3UhuG4UVhS7Tv8i3
ZdrcREUMP+K6NEGMlRZupOtGnEXt/Br9mK86Exl09q8m58XOaRJIXKjO2IdWtdLBjSlajp4e7Yxx
oNZuAS55VyMP1euvjZYhTNnp7TFOjDsHAw7rMjxbDXMZ+sEsO/MwToqLf34uGhSJAMLVWJL9+ua6
qrbw/fG5bJD4Y+t7qa9cMvf0NVaWrvSmsNsqFicwjnnmtOe1UfzaaAiPOoIKCloiX0/iglaRV1Hm
jNWKXFaISc1WxRNrd+FV6yDgHSXicNliQSqkZ+czP1U2JSDbaG1B/cALEbw442B5CmNTXNU3nBtd
oee51YbxzlCnx/wFhyKGzPoYuQOMdhSDNTxlTrzuDXXGNSHJHKSXgRRxOcjPVG1vw3NRIxaMaetZ
YbtW3YcQ1h6ys4XdSk/KAiiveHBGa90IsXA69gF2eWWa0x4wzzodbahm5bLOrQd+/LZwFpw77uuq
DeaFznerLrZjAEY3d3qwasFiEmx6Mjzno11daX57y4f7ZDbN1tbl1mrGCZPJ+OzXOlh6Mp8AuMcQ
t1OB9xqIdHOmKlN7PTj85Y1QlKYjeqeVEkshgeLXxhDpEI0gnCerzr4d421CuoZ/W3V7yyekucYb
IeQyzj1SmGghbntRP+DgGj9BH0faazQ7U8V1wBL7YnxAbTvF93a/yFmFf6PaevwcOhdEGNqZoHhR
aZ4fgkj2UL/p7dI1r1x29ZskvYEzFuNXABVpsjzqJlxo6MQjsJE6eoP0izQvQ1bYKmkzJGuNV1ro
pfZipiXq4V0cHhMdpuaVmj7jDGxY+RXzFStMesqCdTDzMoStgENCsTXFVro7F1pZdoDtSEF9kq6p
I1OiRZOubZ+ayuWAxCq/bp3tEG1JE1HUm1mOEaBkuMqyJRRgyKSY6Nx6JUm+KnBLrEo4urCVnfsi
3CXGGkuuCv8lHfevJhWYlTt2jWAga7CPtDMRbgbup/A3IwD5fqGA1hRrGd4M/QI7FWkFZXhFowuL
S/Zig3tbTV/S4ROkex+bKk+JWT7UEHSGcjkVhwEHuzJ7xFH8iHCn9Tequ4q7y7Ha25SAmBeWv6i/
o69lr/hmyvoZSnsbOmM0O50F5uaDf42pyGSKUufvvwm/D35AnUSCQBjMfux+Fv2di/vBmbILB/k2
WzYbonUMaT7GVAKKstb1RahPR8uvAU8qV5NO5KWkMHtk3AGhWUJXbZsHztPxwd9lSrccSn2lsWGc
R8S6W2j9ZzYfsAJfSnSWwLE2bntdYk9vzHyBrBgwG3F0oswKmhvMyx55PYsheVELE+BnhHzoRZSI
NZxmdvqxr7xwgx4sa4kwLlvEzTJhSxh7nQ6G/96S1xROqtTNA4nLfPbkT2TNqOqlnt0MKAHEtZus
BmejJ8c4xr9A1A5VwJJ9LMeDqFyuAqjls+ZVXZgmx9ejxTJTX/UGnFD32nAvO3nt1Jvc2qTJzVQ+
qM2dOX4246uKwIoFaVpYn43wuSmHxeBGyx5/sZVNu9wuF43qlSgzA8iIFhKElFIiea6Wfo7L/jrH
29TLOpgFLCKtLBxO5vjQCaLAEimAa2X6NiDZ8kShI9vODMoUSRQA518mBCyBERWpeqUy7C0HSSNW
05D9wHjQg/xGZY/stu6TkBhoqrj/IS293eDTJFYqn5NOHlhwVguCNCUBs+c+xBuYmFO0boLaIVCw
MXu81Vk0+us2054UhwzsWgnOZMGwSDqdr1lTQSRmeWQ5hsG0fdKWkcHlZhi6rHQbMPouIhkIisCn
K6UJlrXZTxiUv6f6zMXu4KOKAa9RJ9sVZxkVo3axw9qVLidW8IvC+u40cLvz0nxSAu2o1v3BleJp
6JNqIdJpwIXRtLgMKWFS4m3gi2vF7FFm4YFNkLu50QwINKZ1EeYEUSQUmthZjfpj5puCZKC88eIM
hV+GzIgIziKJONBP0k0ZaXP84GBf4hEgx7oD7574yqZz840q/PupDkJiw6XXFRNWGiMyF655KAZ6
VEx9yUrrYpy1OWO2Kh1cMems3x55H8i/IhjcHF/dEyz1Ih0vdRGjqA8MtOsl/6TJkAsRissu8qIP
t3X5AOlvn0+dshM2TVOxiHAAUVAuK3MTR0HxlOsjG+waOzXQRxe6f4ztK+tvdEXVd05BLjDpO8m+
ybWRfZlm3Y/hwGdC0bYX+lNqj9Y1R7FzMEYhracKDphSF7oZ6tcysfRr0KkPtm9DM3WD4pBkXeeh
dMGwZBbNsokwwNRKxXRtghOOFIvHavXbRlXsHYMQpFXTuYmIml337fip1YxDNvXUxVgVpHp7ajwc
N65XGOqVb0BVTekdN6KqPxspIpvBaC+bHlwQQdDmVkwl/vWgcdcl55RZHMVXga4++EaiPcmxtg68
IaD9frsDq5trRrWVBUR95Nj18vVPQ6srF2HYw0GNatYlTfiSDVGLOkaqT2zORpSRLZS4iRC4HoO0
jRyojknmo9RssdMVOKMDnxCxILB9KCk/J0wnVwT1mTDy4NvojMYRPGK2Stpg9BrLVlZgOlECu/Ei
ddMHIsjOziTUsjCyKiWQ5H6XZUeeE2hf9oWruojctSbVOzvWdqSa1ss0qDHy1Hcs4tZVrFf0cUO/
sIZg59ugm/nfzL7W05SYiBNSzGwNlT7qOMLdZaGXjdmt1cU4ePLQJhoC0dvoUQTklr+1MgSUmsaU
kLr5TVLI2crkIub1n4SL6tvvdc60+wHcPwnkayXMptW8lOyCbBkmLDwyiZyDIK2JFV7TmQdCs/2M
ImCbqVayLNzuU+87JQBlI1tUlu11ClJNRzv0CfOnjLMFRcfNIhjLaimtKyUXxSLz694LiO2t2jxI
oMa/gP3tF4WMymXWo50uXso2Jepr4GDV42oTaiFmkET7MaqdtiaCBbV6XlYkw4RA1tC8hMa2C4Gn
75JBv9aTJmSOatO9phvp3iLXYFE5JoNNEftXg8CbFBQ4L6VusZJX06eK94Rma0LFFM9Ke/hMd3m+
7jlfu3Q7hp+4CuiSZmotbNzcgxnF23TgbJphYZd36j4meODFDRBJdRQ3Mlc+pXofwosGZ2q15qIj
tsOTpLpOyu62qEbhIbkuBcseO1+NaB38asLSkrrjym+ZMtI+2AQGsZhE1uiDRup1kOCwJq/iYY2O
0avaGFh62s0Ck/IzglW5Q8WxZ7zWsLE7dCrMbZmfMG0a99HE8CPLz12ssjL2j1H+QlDD8nQpH6u0
Vjc5AH0w362P0liZkLXZlYF+ASmC0w2kJaT1uLLiNlr3zW0cxjZctdGgZ0GubqZkWAu+LnwOALxk
YJDsa7DqhHyvsgglpUY4cmqKXZl1SNpksowIE14UTWGh8uy7ZU8TSGN0PpHKa9KodyngKprsKSAI
EhRIVBuY9wgfQecqPe25NIqJOkV4woFa4Vl5lYC3ZMdY9X6SacE51tgtVYeg++hC7woqk3N0Gz56
xATrN/dup6DqEI3FOM5qNLJnPLO/gQL6OOJyXw4ZS/Sqr1klU80Zks8Wvv6GiXrWag76uOC0Q+Uh
Cx6GAhmA0iNhEKL/zLCN7yzIqmVI8t6Srd1K75pxo3AwcdFQEYWAchuOwDH9oX1gSdIs1IHwq2KG
uOCbYkbbTxh0p9bzc7xknZmPmz4Te84LLnxdzIGq2kI7rd+4TrRUptzkDHAmvLuIfSqKNiuAjEvb
1O+Gtv9C3rW1Ea7iFX0tt0rscyrLcSGCDjiYmBKjrAaL1Wj3stNX5EwGtM3v1ugrSxj6NypCI4+9
ULrozeoR5/uwakrzUgy3qIWfJzVbS4ulY2D37CgUtpBwsHjsKcqsxhZol5PWSyrBzjFMVcxmoqMY
THdw/h3jlKgmwlZYfKrPSltFZejXciWYNNxe6ktEuMRPqXIdcC4gqNaEfQgrguMltk6rxY+jhLOJ
AUlZkcaW1+oPkAubbcdZ3spwinXmNyjPlEZug66zj2gBJIdkR9OXBn45zVrCuG1BUxtAppl/2Xia
kW8ftDSfVm2iiYtAcdS1Y8qvVUeIQaq9uzHIvtCDF1VLlLsIjOou4bEi5VB2MfvFq8TqxJVtu/Z+
TMJ95BhIOMphOySOtpPVpO3SaKKiKsv7BYDrYN84393RjA9+jJKr+W6zBjlQ4NseXv/EOjuaAuW6
tkLMQGojGPU9I3HVo7SLaGcVEnq6WnhYFkZvInNXSlnts1y9D2Jd3SZ5JS5fvxCIFJc+FOaVps2W
ngRv2HzKQlNp0mMzf3n90+uXMhrvBxXXGUbe0qy7ZJnl4w977DTQY5Vqe02V6Pu+8qelWzpkwcQx
0XY1A32Wi41aSFLiiNpTrf/Yu4N5qZPHszSz0VmCuZdYknUQ6zYA6GDMUqAubH7jbpK7SZaTp5dp
vHVNFMhhnB+LSrgrK0jwQWdCIsViyuX4iC8JeHm8A/khSCs0Y6VPnRxhagE7fJ+rHTtSlwMu348q
jgysKxmhBe/8xl0olRsuatOaNmJE+czpyE2C3NwLc+HeZY2vHEUR7CNA4AOWuG+tCz4KxaZAeGNV
m6jXwmVF9+TMLLnPYhK1erfsHh2/uNGMwnOGTL/O/YxiHzfZO77vmwDh0Lv4XXXjBxYG4qLXjl0Y
N5eMRj4nhooXEzm+yVnz3Be0Xe4g63dGK54SngHFXC4uaIWhGsnnNpSRv0uzcSAmZn0f6gDmCUKX
K9jnDgIS8qv0OkSnjYltHxsYQEcfT5tPgj+cfmD/cEYuFOXVUZmhc5my/nIalQM7uukgChNxYZKx
Uq6my3Q0MS8E+rAfGly8lVbdAEg7OKVg+dUrT9CDp9k95Byhn4sjBzDZJkJj2Y6P1uQ0IVtLGklR
7HlI5m3Foc5tpg2wiuYpsm7bq9gyq/u2AeUeyWlFSmULDb/o7trSuK8zc2EnSemJhohJK32wb0wF
YZB5ZI2BljeqW7zu/jYjJMayHydIVNc1DPfwk0HCwxryOsSBjujYSC7C0LLrHVTGFulP85nXJ001
7A1Wqjgu/e2EclUZrxSHMOOgaeuG9r5gDcZBWn7QE/Hgo0xaloP6rQ5ZF6vj5wnZuTfj8NT+2oVm
tVHleNnnmu8ZnH2aaH0mpEtBArEf40pmSpQuHL9rvcGZfc+ZAMtPjlpa+4LOvrD94Fj7SC2ncN4l
1dpqikZBJR/HMdJOX2IHWm/m+eV0U2vXgUsIpYrMhJWoIzik6w9BVK9GkR/GsnzUAws7RG8tc8pj
Ltikfp66uiAcVXLqm4ftQj46bncjiwEJCEeQLCYLAlCjdjmEpEd0OLraRCHzsysYL83mx9CtLMh8
HCVRdt44TxzJPQr9iz9iLPJB2rOGCm9clR2n5osXvF7YAXV/ocTp4f8xd15LjuPsGb4iusBMnopU
bHVQ55kTVEfmTIIkrt6P1i6Xfx/ZZ67a3drtmZ1WSyDw4Y2W6um0K/u4TtcDqctlZJvzWYzUH64p
qXqBOo2lem/nZjNww4ysYn5tTc/l948PCe9V31I+1VvTJwNqf62VF+MfRr4TCyXYoD5AEcI4k7+V
dXFiryZLwLK+6ml8Taz1XNfUP9X2p2iRcSzuBi7S36xed+HTBPNaxNmFBYs4h7hUQOP3FrXc2RIb
iXia8pnGuu4JqQxjQyF/sqGnoWzmCLaxgRdKnf/51v6apKQ7EwPXyo02sm5j1tdXlKO8ETQJMCkT
n+IgdLTaX/2T2iY2mzzkEtu5p5kpX1fuDg7JHAXAMit4MMqLB8lLm9RLopf3fHXevCSnIZfs5DZl
b6TyI3OZp3LjZ7IXrhvVB/PvnWMGL3Nd3eU5CW5SvpDqfghaGjcCUlTmpTnYs362TflOr+/XqCdm
DR1sbdf4kaMkuEAnlFnqL8sZYjiWz352nha3jUkqoSur7V9tt7i0rulFlZs+kWieRZWaPx1Rn6e2
VidY/KPB4E/n9rdEjCFN+wFf+8Fu+yYKAq24NHw5kGkRtWzlgchsyg1oLsY7Vsd+bfyQQc+D7DVR
l7hbLt2HpU4+IVUfZ9poQ8f9RNVwGlwu4UaFOKfjhTwtRXExURMFlgyu0tBLE2Zl5Itx3Yic2ziI
xUF3+rNcGxlN5hM8KLXNG8q6Ajp2xxm5V3AzYBRK6QkMguFe68fScEG4+H7tut4HAaOa1R9EQQNh
FXp0XxsXt3nt5gT8U9X3xhr6LJh85/fzOWgVK3AMX1wvuzc85wFfyLM7sma0dujg8tEKTQuMqH2X
D0VUV87LNPAY0hR6le+kNwjIsq1orKea0zuljTuu6fTt0+xiZkEd2d64Yci4ozOQ/8kqX1uv3Vke
YzOJCYDflIMMpnfT0jNDMi+wYMl4kzrea1d6X04wLlED6xpPxX2GsifWZE0Jy0gIgp8/7NGLxzWh
dcuKZy30ZiOTWm2zFYw1q95B1WuaoD9NlBZxELBtrEO3WUW37goPooDzdM9sO0Wuu/I5Tgs/hhNu
CqLBqMWcT2FFGPJqu5jmmqeyzJ451mj8kCgQHOtxNlFLEBZ5VlX6lizqlXH+dzRdL5Zq5ucfEUTM
83GW1csC5YMwON8V/J0bcxqXxKgjoOSW79Q7kXp3ePXmqBqKM4L2gY64nBoo48fMrAH5BSCGCCcv
wiO2MbJiL3Oq8+jIQnnMuJmnNNpYKe1brkmrLi2xmP76DXU3yTImERf2yDdKkgaMpAJXsejG7DsY
kpSan2LdsyVul9UCp5FwM2URbJom3RfD6GNVfa0QdO3LRn/+86ZLzJL50D4EblNupiK5HVbXhEw5
cnMuI9dvkl2WeOEu74Yb7lBOJBLykNZkvRPorlAO2pcA2nzD68n3FopNbv2QJS4BOG5GdqdICnZZ
en/rrr9fV7Wp/PpnHZyPiq2pppOYRgJC3QE7DP/dm9e/uLK+DTHCf4u/tZP9ddUdq/5UafHkNH4e
zcvfrBZPea0uBYUyjr+ePRV8uLVhbsxiZvrz97Sz7JOCKlzZByz4axOXXZZ3BSqjwO6+JqoO3Tzl
+pEPJ3w1b9Ro9NhBEocFDVTLZbWmZy79RgSzaV16Co2wfUXn95MPwGQTM+NQDOehHYEPZUrOfPPO
Y7qxve5DaX7GdK7fLcJaRZqf2t756w3Grz22dP6iy/BVhqZt1uPON+wDUcg/lbnLrfRk6PDvEPDx
U5PYAxTxSNhtVsZJuHyqhS7xCojCsgtKINUQRktDU0o3WLd2B2Z2JWCSCgGcFOmmTNNdT+lut29A
Cyw67ElFWin1tF6SdvjO/fIlN7tTRkmKVFlcZMlZctr4S8tKQ/IRgd+/GbNxbo1nvxx0TDoIzJvv
HDxRB1stvA9PcZwVmebeJIOo8+mFrP8OJQBLbTlseZn9Obf49+wSlDNMhp3rd38zmjL7xWrvnU7c
LDPFrK6m7aWkLxI4eYsub5XLFhnia5/xgxcAsNb4T6N4fpiLFkzGZVvIYGqC3H5YZ/G4ogYanOx5
nOWZJPpkW7QeUGPYE2ISEEgQ5kcax/ZNqyIKpqBvAyavHmupuaZXfG/ZKVdt2ACCgww+nbUyo9Se
nC3NAEdv0r9zUN+X3vynNdpD7WUZpfGdij2fuQYYkcFkJpg0oWoHTcmTY/m3Y+nStIvGGFuz+5Bn
62fY1ofeao7pUK4bDM8ggoZbUuE33AqWQyqbx2Vdvj1utpw8yaP0YDOrpYs757UsFiqCufLEpgOf
4fdvRemthLevL9YERYGMPnIk/V2qpF/Tog6VIz8yyvljmCxvG46oOAmJhdLsb5Zra6ySw0FRibPr
suWnztNHR4zH636irpWcJEKCpdQG1YV1vRumOtzo7q7rToO1phQoh/QijyX3K/kqE6BNATce+PNz
IbnqugOS2dm3/yasgCgt+a/CcEJ4hYQO9FY9uMM48rifeAiSSCn6Qr1ufm2m4c0XtCKV0khIYa33
xoz5xjN6d6OZQLaN0R+Kfr5XrXiwR/qOgrxPouSt7WtIRZG+Iae6Dbh/w1GoJ183b9cPTCrAwoGq
rjAztglFbYv55fv5tgerqJL6MZNUaXKLAEqkVtxZrtRlIMEng8it849wbn9XFah9LuCRpRpPlc0E
H2oWba7yPzL5ohzpdh56N+4MZ9xZ435chmbb4VmPIGyhPHZgWHPsZMlj7dOA4hv+cFINU5tDpdTY
FgbVpMaNT67cNFFbieyHkt4F77pf/Cq5ZBskZZRgVmraVN9aOW8F/YhNAJYjAK4Rqp9QoD7nTfMp
ugO+qSePGL7eK759Sb1ZgjiZhck5UlKymVV0VXvTrgiHBnUwDJXj/NCul0YBzv/IH9YXe8mRygGs
+8wChhdkl8pT34TNEM7ThmStMtyE7fqS9htKTmgI7Q/93AH/+xbjZsiyF7DfcMhxPzMBZDcoAn9r
OW/XYvjAm3rOZWVE195xe32wfCRm6qpgnoaRe/N03/f+FBUePeT+8DyV06/26thZ8ueptT9T1avr
25nQwAUOtnrncrJfRhriuFpQ7xKQygRA4ZNNdrIDcL7hzzpQUovSZZe6nFoT6i0gywzQzjqWswLS
NuxPoxpvwwXJqwg/DC4gCDnJhhPMJKE6mZ75m3MZO1b22fPnSE5cy9Dcb5I8NqNi1eW21y19X9Yf
mfX27ajX3Vxmx9IZi00tk4tAtrlxGw4GbI5uVHvjYxAE58IUN57tfVMsxkXC/OsuKoeqap/TELK5
rNJgmxkml+cFAXwlvM9k6c8qdT/cPp9xRwO8i8x+Z5h4yUPqmVGqmCQlDHuVAqI3C1JrBR7ZAZ6i
yQgonFv7h2JanyrdgiV52RIVRfUVBP1+HPPfqW9ryE2ascLMOw6juA0hT4g6DHGaJTz6NNzT5Z6F
QIscfovinUhoRCQJqxq3k4d6U3fOt3KSSzdsHbevY2nUCcWeXkvfZs0jn9A1tuosth3rtAr/Rtcy
3TqtFWdKz6e8IElRDz7gMouYdmxzo9yl3tS2mKFI1RPS3z8eAyKK9eVxHfrvaeEEdp3xbSn3KHn+
6qyiA86TaQx0etsH0gPux4ZlgyfPdVDGNv3hPOftuAOZghTVlb2tbFouQ2HuebHTQ74Kamj9qrkN
7KGLrDy5uMHMd6m4uszmds74Q8XgPrjNZNwlAb1svcmRoOAALfbL0mZSoeKxz+V7fe2Om5oZ4aQB
Jkxu6y4gr//K+pyHmpc+pUW718o+tom81QWnitd4Mq6dcToYPDVbNmyj6Sr4/8lHp+jwIc/4S6i9
8fr2D1rXkS1G3Y2dcccW+1KH82VJr+W96GSy4sXO2gdhSS8O3YxLhViDDQDFQ2omb/1cRhMRWNs1
0e8dYlWASfN7GsF71oAPWppFdjMHe/wAJ8asbdfl4U0xtE8SJeYOGmcTFN10ymV78qahPPpWOlBv
YD21ZRpGVVM/ZEb3kOgVL3ixXHK7OouyjdoC1fOYcgB5OFQ2SV+u28GR+C3NbCdmP7vN3bynmSf/
MgXFymjkbuuEY8CC2sroWBOpuAxdBbGTNnzKNZXetG44ITN/N65bqyjrc+3/IRwo28GH36wFYoox
/BhsOcRQmThAis96heyqEPUuaCvGsIxpvfJidKN+VCOu3Zg5Nza9XosVezeIvfJzvBZWj9IWMdcn
ypSteY/E/4RQFZnr8u6Jmdbu0H+n25em4ajK8f+Qh+2as4nA2eQOa2XfuHVevClZdysuQtZpciEO
M48RoYK9KAQTALUsSs/wb5QLhBRqnjGhWzwbhDGDW3w7bvgb2Fsad4APNJRFI+cZWb4m+ibA6WPe
MkOVVPCIYrv0NR9Sz3GryzthoIqQ5kPV3a9+xS0nFdWjmzn7xrFjBCA8NsqkdtF4b+Wso8lKLyHl
catnnXRiumx1mNoWcYtkYNgVSWc/9G3fn5bGeGzS9SO3+pvCpc/K1JQrWjQO+ylrvxXg51OeBOfM
BjLSLaVLgIICQVbfxVMmEyielqcye/LNEbB1sal83SiHy2I1z+OmpPX8mBgfeb+QymuE2JX8nmld
XofF4W+jpLHVNnU9IRZ1aqPsW6xJZ5+4fc6HwMQCQFG3HphDKzOMG2f5wOZyn+WjuleTjFFhrqe1
uS8XL2N0ZaA1nY+hy3+TkjOB0O9NTzbkp86Xd+iromrzh2mBAMycEqTWzaijbvM/Zu2po0ACU43W
x4pEIsBNxlVzpvCmBo7M+oeBD/DslPZF5DUXdWaqWajPwM/ugtBL4kRUDROp/DAToSNvWfhmq7zp
k45h9dNem/qQCaXxEVjRmgFMuJ0Vry7lXv1PmC8vWLeyLUFct43Mngcj2Jo2agUarQdzeG8IyMn7
b+37z3VD77zpjS9U4j41S+OxfgouaZ7/ZKzBJ/6cd9vuruZXLpFjqjdI2mgdz/1xbxjrycRDsbGu
7V3KedYeyK+kOzkw9Es6bPJ2fQwFEKQOsu1SD0et1d4ysudU5Ab85a/vjI9jkg17x0CIbtBGDOmr
UqqT2ZgOTq+aQ1f5F7F4W0dd25sNPEtBMt77AOq2uR6L0q13OLQwhdJ0sNFBzzXcLMaTqREdzro8
ja5wbpDlLVu2pHajLFq029Zitfzzr1k/aR6j5r7NvZKBrgDeGorxTytuVSW/E5Vm922ghn2d97/t
0sd8zOEeowMqzhUBGl6wTchPqtPmnNf+31z3w3EeWvNhHRia0QCCHTfZg4VYIuzs5S7Uo3eUUzLv
ZTBauHqqX261y91U0LxbtOqAXsWMixqwQAZ0fK+coUGfGs8jhxwX6eQmqOWrKi0znieKzewgS05j
BafvFDShJc18zsPwI0jm+pCkqBXCQZznHl5SucWrY+fW40tW6eomzEKMTYR57/Nx/BnmrvqazPJF
L613M7VFizojcU4ySWGAPaTv3lyt1Fsu2S4zggAdXBE+D0hW1rru3zNgiFLjc3ZLt3oMzDDSVj3G
BOrobYisOXadgxLpaaSeZus01MLRGF4fK0Xdc+dQXtowcMwue172m3vI/YLyMST0211PSSVuJLaK
zeKLg2mXRzMVG5tOrsM8rs6uzbxs66w8BZ7bU2ZWuW9jbi2HJmRXCFpzvqrwzQej4UaSdLuuap0X
PYzZIVye56Vbth7H8tEvIfyHtn/A2myTK2N/u5TYEV2XFhtICbG1cxFEtkjag+oohO5AWGhhXhCZ
VONzk7fuYcGb8Ywg9KnpScCtOzs4rQwJNYq2FyhBJuvGesfBKe7YoG8pKi+iwL0Bz0dOJxtu8nX3
WZcrAxikz5ZIgqu8sfsL0fq4aj6OWg9sLf5bM3kOHctQg0Pd8q55+q6VJSb8DDDLaevNFew/57og
l9GZb1hcYL2Qi5Eoboi9oFt6pqO6CdQrFkjrWPQutJ+n6aWFjVeHldvdM8BZjn669jkesVhUYtnZ
1JHt/aCwzlXixgWyyNVUxl+nBbUO8iC/N1DZuSZTzJXZNom4+kRABy2/vPZDcau0PW+T0fL2iW7V
22iEjPjDFMQlBG+sBzt8HIzxQu+5+jN1mEZM45qhkvixJYT1sqrssQm4hasuRXpqjiiy5hV9yDLf
Ye5kqh3yGL9KeUg5wZ5zKV2kdu5j2QY1rjize6mnqT+ksAmxnSAVohlC3pBpehnslYap1Zq4S2bi
XGKTbG1aom1MkvfObFDDOdu/vqec15pazCJP9j7RYvGaemS8zjyLOf3HjTtNf31mVGBU77ljrnwx
MsJsaCc1740uKyLDmJ6EHfb3HXCjwbh93yiHeaup7lB/XK97a7NbPJdOWae2tkPQNgfts0MAdmQH
LsIeC3xMzkv+mi5u9VVM3s7W9ve6WMXfLNP3w8pa10upL1mNjBTHbfZos4YxZPqR5jR59JfpVxpe
dlJJex7LzD1qHCYcCGV/mJQOeTDjQmTDu5cu73M32TEmVnVIZQkaRus2GGQtbigFu8pp3W3lKqI3
B362teFZVRxdlMqn9lmjVZtBNqKur7Nju0yxMmz33uvKcjfw0oyqWdlYAiZnZuBN5rZfJKbL0+88
Bts1G/WhqvhHlqAVXYIvw0F1JCbGS+UjoAum/r5whH2DwzePkHRIbJOcGBVSvDtWFHowfqhQ2eph
wgK+IQ8PO/Yd0oEhQv6TxP0o/Ls6OWaZRKruBoSBV1cBOGa9XQ1bSLqMIZAA1d+hE3yOlVLPrTen
R/jxTTF7JrZYYe7K1CQOB0Gc74JEV9aUvwi3xQ9XgUKYY6U3ZdvLp7WZqxs9/emhD0M6n6lLLI9h
s9AQ3w71uRztSPRMhoYJXEKQ/W4cxgkNIIBlnWbmn1miH0CptefjwrRnrn+GYAKCmZJvW0wX6LV7
I9TVLbL0EaozfLNKPD+NPtvY1HHX2u0dkNnBykZSskHquIXawIyl5qJhx2rO8kenmvLHVTYIYq+5
9f98rSpreahl+WO0XnNywqw9oXd4M/1m3HtB97wUofGiTb+4m/viO3jUUtfPyk+GJ+5LAU7MqJiC
4dipH9qRuyccJLGcnTvDwxDhrMnZ9aTaK2v9qYfM3aPTaCPDr8NLN+vwoj3RIYICKh+Let0HWg6R
SyvTJagQz4S1nE6d28lLGaK78J3lrmSJDfWIhZLzuo48xCvSLnZSFBaaX1O+jYO0AdNkcvvPfyZ3
Zum9Jb03Pqz4aW+tpX0bGnM/lYH97uWGjnFReXg2bOc9LDHTJ/XtkCfq4joVord8aiKFYd1u7EMv
CReANqT/q+qDt0HBW/dS2jeiD7y4qWo6kWqrvJTWOZyQGKVrX0a6K27paNdRaRg0IeIq3Vvroh9E
8NwAEW2WrvSPXIi+7GBtj9iknbMwLW+33qQ1X6g6rGVsVqA37YdRK3Qnp2TNuGKI6jyZC/HXZv0b
JuhpzNw5YQBLQJESJnY89LHfTqfBJFf0+uy1vbubQpRbIR+WbV/mbiZWnQVGvhVN9mn12gxX0i0X
F6fwjb3GBgJsO6JbuSItwNnd1OGzMEDvrFwf0sxiwsbCj3xvpTvLD/FRd69Nfg+MeqFALGH0zrLt
1L7NC0BLsBQgovjyIkETrpvdpNovKYPMxyibEdQ4w/SQ0WvS+hJlF9Kh+V5W+h4jyHNa2hRLiOSr
ky+Y/JkllqfM8z86wU2uNZt64z2KNflIpAsFi1mgW7s3JLuH2XAvpcjfCgdbOVqm13nstyPscmQX
wTvpI884TbH+evnX6AJ642TeOesccBksDqXdnDvff1EVBE1lzJfS/lnz+5XX0g5/Aa7MG2mNbWS6
IxqWRn7MRnFLo0mDTNCqo1AN3xxo39Kp0bHRjJrAg5RoEusF/Ar8waLktngyhvBRG8EhxwC16bKy
ovKWA1MERGJTd133KYRQv2xsEHLuEYduYY8Ck4jbVP3mjfHs0sbb+L7c2AVFME1n/05KfHYkDmDh
ds6j2d8ZAOLj4IOoMyrnuQMdzrAadVYfwwqPoO35E/jehkiFV3e0bjWzS0RuhduRFvGP4+D/5Bd8
bir++p8ZKv9iFvzfWQr3P801zmT4n3/U/0M3IUjFf7NmXONe/iWP5Xnqi+qnzobx419SXP753/7D
UOh5mAZDm2wqolgYHwRRK//hJ3Stf3No4CXPzHcIhcdQ+F92QgcTIhE6nm+jicfCdn0V/2kntN1/
M6+pfWR+uLjq/P+Tm5A/7V+sBj4CFdMlgwXiwqFiHBkrv/7fjCS5kbCcpDnsUiuDbpxz2Vlw254B
uuPYoYZMzBeuUj21DiMd1XztHv1bgR25cdZsC4pfIbGYZIvpRBneCIBnps3W7sLFvi+UGC69YTOB
yqAASMydwQlfuX3Bt0thr+o21CHZsZK3ghuHwB598WmK4YReyN7otq0SMwJ9wi2s5ifsNJ3aJR33
p6afDHlYirUdH0HlreFUMpAtcbhWVv9UONpgN+1HJ5fx0GGJu8+ncYAtYOptqg0BbMb8UTXXeQ0+
pLa5nJEB4IN/jQYcyzAgpYiZ/PIe8YwonPVJpHNvHLqgNjV7iT1zTe7MhtmossLydQius4fOAgGV
vKQ0lK+ANTnJqLqxu1PBOhjvCzFjOTbDzsXMNRAwFZgie0yUctqzN6RNE7Uoy8cfP1/I5/Tw3rkn
L5lMYJG5HulzLNauPqAen+ezVedD/e4ZHdz1HJSVitOUUf5ke60GBHPg+Ve5JlsXCltsXHiv5Yik
GeitaJP8u0jmhcyYZeJ7cI9wjXZ5cTEnENKQuqIRSKKlXSeRa2okX9vMabBn11wE4MBUasjyxBvE
3coJZDKbyA6cqlzeyEAx5247emrK9uQxEBCTeIjydm3QeRKEB678VJRLl8RzSxzVB5VDkwv2scz+
uDEm1YfbBLN8eMswzPFFioRkE2bpclUaQ6Q1E81j7qedrKI6jWZShJsUlrfd5lNmlLcrN927JqNm
a9eLxVyOYVf0SJ+nLBmfWuQA3f3imc2MqMaYkfQOPGVvuqgwAkfz1XFF33rW03Dv5otE+NKJsTkB
Fl39T64S2bdKVmXEJVFH51b4xpNvhQ1XY8il36paQbsG1Y/tLXdtYd8JmspNpNCWm0ULZO0cLaov
5/2Q5sxByCpMnAFTxUiFTrI6Ol4j3bsJ77fYoJcnervC7fG22KrBHhigQ3Yl2ZU3eQeMsE/zwrb3
pSWG2tw0RYd/BFtFMt+VbtPCxo3Z/FhSSsfFP88G9ShTo1gvtiDtYdpSTIQlsqvDmkiLTISkbliI
WGNDVpy+ZuMtNueZJKj7qUxy96lfuYK9tgjzBjjr2pJ/DVDp9M6iFL6GqpileTSQjwSYitekvgH6
9RaISjdY9sgYuyyaPJICdnMwczKpVUsqnnMFub3IVn8o4IqjS6G2iSUvRPecePMMONSmEFwaq2cS
Cd/n8pUmE73v67R2zPmpo9+qURDIOjfOgH8nE9XbWmTBDZNn4B/LBGfZ0Qm1RhaSOF1NmVYORY6O
phj7Hgxz8v2dJ9ug2jsOocJoYoe1vu20k42HXOatF4H/lOqYmcqEgK4cv0HFTHgzKQ54W6IyI3/p
bua34McZrikMBHFZIUoCVDI2kyRaZrSiprbIMHKzRd1YFlWcO20PxONedfeV0IZ73Y10wZ/g1RD0
Pvhl7fbObTlN8kK+BhLY2kO2X/MWRlkqwb/7UF8IqrSQRnu1DcMeGuk5mQL1EljCuZ1UuJRbXIor
z0Whk7s5m9Qqo7ILy+xu6og2qjBOoheP0Zcq4j3cJhlq636WLq/lhjmlHdebgI9kCO7ttOvWTzd1
0fWrsRns29ItJJ5HnFmms2l8IbNYjiTrqA3u+po0iYoYEYRhon9oZF2SV+KI8jiQa5HsIMBFyYcF
KctujOc65njC9mmwm1u9GO7HEmbAG9fxUAau+9U6obu2YLcdxlZDMgZ/meEkFJZUjyHb0kjG5ZBZ
z1alqkdLT2F/4FsYaLPLafyrEjGJeDZUBaWWlimAK0OrjJO5RVXt4sSyHgS64YcaffFDrnlUOORE
+oJ+ZkTM3oEcujqlr8N0hnfb1PrQFr1irssDGmQMdO/vziyG9AlFKzSrSU7M99zxM2zl1Ohby579
997UvsHaEACtQa6T6WuFgl3vjTYs1A3JYon+8TpneJB4ydI/bPjyrR2yssGQ4OMk83wgyxgfSnqn
Lef6znth8Le1W1Ft7azvb9cm90iq6YrcPLiys8n8yXKeo6pDy3cMERN5R9KxrEedtZPemBDIbPqo
McSmXXPjPEtHgxhoI/cQ1fYreBF5S3snLexpl1WDE89uHr60pAR920uw9JEivZpcFTaug+h6/30y
3PE9CIrwYf3nCVYytR7D3Byf+ln25xAY7yCR2116PwBOS1M0MBtQHPXe5TO4ej3qW9ll7b3yg75h
Qcvg1JtVSWxYOsP2+ihZEV2OP2mpm1tBxtgX+STpRbpi+ut2i39aCjE8m4NtHO2+VCXIdhXiexvW
C79gcuqE1IDOoXyysoLYtdnCvbsscjnY2EluuzYNv6fCd24hwdhLpV6H6geCWFx0VfbyrkEYhxLc
VZzg3WIYn+DT7dVjjlxGAGBWiO9gBZqYAKeZ9ZV6MnjjvcC75bjlmJ/teiLTmVC1FjElmoCJdm+R
DklCPs9opvHaDWjqp7VWTyRCrR/BUDr8yJi1MhJOxz27YPWLTgY5hc40Zkyj7C0mA8zB2MNoWGWF
JZayYBECnFgGiEsWN0ojKCFsmU3ZXsM62zNlcL5k2snPchqXm042PKtuN0KQkoUVeluzrpI+RrrU
Pk8qCOetK66NKm5dsmv7eQLIz9f1e704+GFdm/aqjVcYdYc8dvLHaISQeAlMGPso8dbybWT7fKpo
2zxXEuddaFeojBz8h+sGTNx1L3ZIR+u66XPXmQ5WF87GiUvuIp7RWHg+I5TTu9Cm+dqhgG1BKJdf
mfrrm+nI+g04qBURT7Me47qfbZO80yWxUIkMTu4elWznet+QL2m+pGKcKWb1Z5yklrZX+zHJCRvC
uqdpLrCIhLVvunbBja4z4nuOs0ungtyg9B/HOLG1UjdLmfI1Ms7mFVvfaCrABOIRzEV9zYnZjnud
ynRAsDKMIdkxBax4VXYL0ci0E8onAxXoBMAN6LerSJPzXswxU8sZ9ZqTvwTADE/VOk73ueByvxEO
8OObb5gYW5Rb+/ae935dfsJMqgHiyJ7XByMLTANRlnbGrUuylf+45jKQcTBkyKWgDoYaax8w3J+1
ynyM+1MAAYtaAR6wbs8VkcoAyrjF+vvEMiuMMIWnCih+7VQH7KlN94XO2RkP9G3bREasa7fqqC+L
yf22LBCvc4NxWG+TqTF/xqZ2ik1TC9CXZsnD/GCNvYYb5BfTx67NKrI4RMc8qs2isHZrGNQGivDO
LwHPeAg2ZVOm9Z9hXAy4xWTpgiAKrSHnuB+nqWOhj4gArWU7CKSzcaN9q90uXnlVCQor40SemUu2
0LpkogzJaBdPBZIkf++RlTfc0WLhf8xYU4nbT4lNeXOXQpLBqswufG5sD1fZjJ+GLSH1qgeYMnSE
KS/9rRCTwzNVuTxHX51XJtXx36k7r+W6sSSL/lBjAt68Xrhr6EUj6QUhURK89/j6WWD1TJEgh3dq
3iY6uruiu0rnAjgmT2butdOky1FEBa1uXhITSNIVreyddU09Jw0OWaLnifvqZvmR6P+t5h8xuIp0
VuFHkhgULSAwb69qGWeuzo6uu62L0s3wyCK65rVkS25jkzRyPh/urQad0TRZl0xVN3QIKtILIfT1
xTCcu7o1F8FyJXUgZ1WTgRmTLDwzygYa+9cw3IJlrrKKqEE0ePtQXJVoxdEpYRhRNV1o7SjfTL06
oai2ePtaHujf6e5SjvIgiD/HXB2PeSxVT2oXGpX/+ROvjJ5Xsnt+CxdHWTWIqbhyy6C93/6WwACR
AmlLcRvsUozrS7rHnd5dnN5P9xD67GEn3c3P8T0EZ2xj0DBe5E7knnvxG8Oal+8swa3hOm4oqsmX
fvszUjTRQl2M9K/LBV3noRo+yYj4myeLOqzFqgwo3ypC82AqiCLVhupRj9psr0np8gB1qqZcL5YV
zSy0/FF0CFOZm7CIEIPO++bbBPjnzFd89+KYKzRr8Opo3SfnuvnF7B6JYnSAtIJcpLEa4iMiDVL6
qkkEQyz6VzKKTNLH5Fjp3Up4GU+xJGYOo24/VKUvbd5MGuPpk+SDTh0uK2UBsLn60czIie26MyKH
gH3wobJS3rZm8K+5qDlBLxvTmd+z4hj+Zrn8NYfJncDhkE1EeS84h1c5lFTNUnmJLMs12aXvGy3u
DkaqFk+A0cJTFS3xDQqvuv7noxqaLEGJIE9EemTz0mktyAKdLD3bnUiXdxDRAQWEyQYOmnvQ/NrL
gJtHembUd9uCLrIyJFOkNgf4e7sJzZEW0nGlwh0QF3x1qSCPGWnyz1fi+tPfvNCXQUzdMFgIqi5v
+BehRalfDbiNAzXaTenasyqQXgqE8q6Wo4ciI1dcLHSHfj7sh8+mAGgizIGvpWyYPNrMC0uge7mB
lblSepzDc3ZQ72bK+mB/j6ButnC9kutOmBgBIaHVPQGkyO6kZIQmHCBDpCNbWSaMj7j/6QDM/pty
9sHp8W6J6qIqSZrF+1QMPJnX///VHOWLBVpn8N0qEYfuzM3NzOvPWbJ88AJVqhwAmNhJyVJupqRW
0hgWFprprlq6ZGclNUFZWMbqmQ8lv/UfYsXxNApPIikKZxTl5bdPU5hxRfJwhNyHp9dwMV5Zzyjz
r2s//G086LviR3yj2fl1/1R+Mb4lZ2bnW8j+X4OrMktAkkR6jbTNUw49pT9oEaSqlu9J90WOEnuq
Twq1/c8/2QYY9u+BoGNbwNN4m9b6ul99s1igUhjQ2+Cqvn4sPBw98IUV/MY/R9n/8In0FdLGaW8Z
W2e+qFta2KWp5ZaaYNppFHCLKGPhmIE79aekWc6Zdb8Fw/31ZOtmtFq8MBfNzStsaN3XRJl1YHwZ
XaC4Pnqsxym9Lb6YN9qV6hBrOCGnbPxFCv4geP/8xZ4bfbPOdfI/kdwweobbTn0J4sGDMn5q958P
8+H3e/WU271SlZOkaft1HGqi9EQgatmRy0CWLDvRMSm9M+N9tMaRDKiipK6UQmuzbVIgU0m/iCbx
i4qrD6qDXeR0J93Rr2deZ+oIjnoG3/P+KCYjpaxfkYBRV2mqfjtHRV1DbwGGxA0u86vV77Pah4fo
TrMjFwLJmSf84AEphyiGqZu6qiraplgRxrOQ1yJaZzP7EhAzcnfaBdPz569xnXtvDx+gS0R5BguP
mbkNLiJjWpIkhGDVggiDb45S5zoLYiQRlwvyTKUOz5jOSO+3TYlqj6jq/JfIf2xWQ5fHQ9qhhPfW
3YyktWTTPx15hl0exntit9RHs35mE/vgKTF+ItSlQg6XchuzjNlsBpbRhchGj1FwbPJqp1U9IhzL
X2imyqzI+fy1fjBTJEBA7C+qLNK5v4VBGuaAoLRPIm+0B/yfC6e2eUZ3xhAxuT3nFSS9nyqywsTk
AgPHk8NoMy/7KAqDUad3u3NwQ0zuZBepvitgHZDuMfmlG9cH2gB+8Mze8oJSfDt98E1gVIX9VJXV
7SI0RmPE0YIsbetGNzgk72I3ONDd6stO+SX0zlrgrHP+s/E2kyeKYmUkJgs9+Ta90jxpn9vPsIUX
roXrgq/OfMb3Eczbx9vsnXQ6jRLK7hDmtLxKTveqrnlyclX1xj2thGdGe78yXo+miZt4idmUJzCn
afjJNJ+EvhMkd59Py3MjbOZJIvcRbYFW6A1Ve6+h36/G+enzIT6Yijqbo6KuFVaD+fh2i6RXu7c6
ylneWMlHCDy2Do6+6Fv382E+2EZ4Wa/Gkd+O0y/zIkhkupjyYeGjMfWEn7FLmpuO7NyhEIEd7t76
9TLqP2oM+N9V/f+/gYTXcvx/R9jvKv/2XDV9+xoivP79f5X8FfU/IHpyN+VyJqGf0om3/ir5K1io
6DQDEIb/VfFnOv6bIExd35BEk7OUA4C/WqO9/yr5q/+h6Rzopsq5zpWOxMU/IQhvgmdZI9XC5YZK
lEo2ybDWHeVVWAmuOiuAusv2etxAG2sc01+3R8tO/hQn7UrxgWLuYTPYqQdeM67OTdR1Ir7astYf
oBK/i6KpU2Iwt2fPHChyM7WdbKNF0naEYIR/lH8RRzggQc+6hG2W+L+Hg2hAfonXbmzWH7KHhJzH
6gIFZVXv6cfpH199+g8uV/L6R7x/or+H2Cy9Vq8k2IsMgYTSFW/DKzCWV6jGndxfToKNOudr60Fn
u5cxThSc+kw8/eETsrGY5poQgB359otKqhyts4fhZUgGv0bzDK725cL97vn+HsDc7MNyT4JHQP9l
d86E/nIHkM8Wbc0rEZIlO/D1TxPTJz90V+Y+9dbIPSDb5GuH2KtuC/uc7/tLV8r736OwKCj/SURO
bx84D8rKbIAN8nsGp74b3fTHGlEM3U6iYWzXO9nT6jnf7OT9Gvc2D4E7/yx/fv7VN/v6y7yCEc5C
pkRJEmYzr0pDn8eOFjmqQrc5z6uV/gxh6fNBPvq0MDNpEBJFxaR/6O2TUntEaUYyBpDh5Rg8Ssnv
z//8baD08hSvBtimJMQEWeCkMADBkE2rI16ji0M3RuSglrZnZ7rMUywbzqY5P3p7r8fdvD21Krka
NYwrZeR4BrR6LRBXpEafP9+5YTYrcx4FKYxmhonVyV6C6WaUMpQq8T+8B717jZtN1ZDlyEpRp9qQ
f3E72YHpM53VTVXDx8Mufp/NEm8CsXcDrhPn1S6eGYBWzenlu02Ubj3drm1aqQt7qA61rzuYc7iz
4uTSHeRR+/OXemZSbgnrlGRJ8qwPiwWGRsPvMJRnPpukfrSlkqkiiSSxf2kvxoCvnk9sYiMWKjA0
elbDOpP65svclckxl8id7XBDCo+wEumP1czfoaW44EZmZH703KLE0yl9Wc8WxleQ5UaIAgHucLOl
nqI0RyGuh9MvLE50t+SKDqgvM229EQyPZhoRhpM2O22Xi7YQ6ROoFFQ00hDAhM1Vi7VOt7cpGPlR
hHgBf8mNJSg4vUlXeibSL1v1NQdZ3M62zkl7A4sF8B9/v69aGbJvtQaEhpzSm2gWRDQWHwbMQQ7T
yFbalXrzjRaZ2FuWPEDfgHH3klS1j0FUdKoWRdiHamM+Bob+U2lzfwqhWdMWviC2rZFWKemhTzh3
soz22QYBPeX7ZtcGdXmcs3ABg0pnQF/jZVRGauhkJe2ugDjiCyOTDhY1LGdAwgwi09UT8RgHLX33
afxsmJRyh5WFTp+DS7G2ozMqk65oLvwR9cIhayxPCgQACyDd+/hmMXU7TgSvsSQq7gKoogBHjhxX
Ii3HVX1Q9rz6pzkkrduO+docMv5Y5iY4BdSY2qE9DAj7dwjrHhdNddJFPkXzcKVZgeL+SxVI4Fc9
V+S6hoQxd380HBTpgUJFMdSHf42qKY+REcrUKAuET9NeCIe7HuYe0iAVQePaC97SAG5GDy2oWTtG
2V4pErnzhA6rUsl/YRVy/a+m4honNoJkZ7St7+CkQPk01R+1DkqqKJGRd0Of/x+WFclTkpuEgHAI
N1vi0sqVFKQ821AYz51STbS1t/q5lbW5+a8bB6lLrvycJwQLL7HMq4XVj40E/dVkXyL2upL/SI6y
T/fxkTfkm8/RfvqjHdcTHCKF+/m2sS32vRt6sxnnAeTGPGDo1tW+rqbT2Wmy4Sdcn9+i1nNxEyG8
ecrNfhymU1fBeNPsrp1wC5D27aT7ukKTxoBjoElTfA/zN99//oQfBSZvht3sypTbky6DL2JDSLuE
2dJ5pq/a0i68zY/Jte4QB17Qj+Qsx8ldIxNMtC/PvWblg63zzY9Yz8RXXzjOpKTsSl4znRm12+9p
4LvIbpqLep8+Kl7vJ45ld39iv/rzTPeJnR5qpzphIkJaEuKSk3uVrdx8/mLWgOyzz7EJ2BIpsMSy
4b0UbCqVcZdEGEjEEKzvPh/ng5PJxDnBpAqprUXyTaCqNPqYpwGfHQFA112KoEY+H2Cb1GUOW/yb
cj+HE/VZY/OFYy0Z6tGE/an6s4u7qt+cRk/3suO59PH7yMXissdj0OzNfXCb7FQrzFqsIOUrtl8l
2Z2QaIvaGWMQ6f13YRDulVS1KN0q2ua7pIMEf80qNDv4Lt1AE9XceK/W5KwgnztZdgye0aw457sL
Pno4ygB8IfoZuNJupqiMVLsuJcC9i/pnLhXQASngsMw587HeT4fV4VRT1+icf60X8dcrodaUEFQ+
j4ceCV+EuzVIIiW+G47zc33Ax2B/7qt9sMcxJIBAauE6NnPb0hRNRwudx3w2Yb94hlf7hGSoN65k
R9yby7nNfN3G3q4ri5YmWkOUNQ9vmZuUf6kvlZlp6IlQ8uZuuG/9wAFhjjjyODt8OO9s3PnBK+U4
5PK+pg6YN5sVRidC0HXiQMO0Hcz2y4iIgL7AYdxXNivajdx/Hm7ykK+G3JyLWt5bUwj/0G6z52R+
yJt/fH1+++dvjqUGS2iwT71qG+2tZdxnWXfuM73fkalaSC9pHeMDlYU+pkOtiOW6aaRUSYLD4pdM
P1De9tmE8PuLAWOhG2HbIOFo6ZunUQBXLKEgKfbsq7f4eDi6nV2nl/qv5U6amRwoHN15X1cuHcFn
ltv6R29nowEmi4q9pZBb2lxWMzXnRkKjMMutuqBBidRHeEGC307cyj83K7YFhXUnVv4ezdgmh0sa
orqgYjT1dnQlZ77M/dSWsco5qKfQyX+eebgPvuHLrm9Z0nrhljYPN0sFtGZjUAheAj93Iy9OeJuS
nZzmfS+ee5Xb0QjSqEGZKgoES6O6tllmaE2naglk0S4u1tGmPQg2wjKY9+dnzHYT2Y61WV+91kYV
3eS0UdoI/snjUMYzbDx9Jof7jH3epv7dsbMdcTNHAWH3Kqa3ot0TItFsSlASsC0XjzJ4NVvnE+LV
CmDIC9wzX3F78Kwj089GoVvDdER+uXa+io3+vh8ssnFdEO6ba9wvaZO1S7gKTH2Db5Us/9Glyo3W
2wIN9Rfden8IuEjMCyuHi8XnP2obq25/0+ZtSFYgqWBouGscwj26ln16UD2OpjPb3IfDmLpM2oyj
ly3v7WE4QgPAI0tah9G81k99DNg8cZ/4nz/NtgJGPEFjPo1rJiVUi1rY5kzSl0aYIN9KTKfBqe7L
u7UGll62jujpw67zzw643Xa2A25KYDoSa9qCJsSsxzWBRR9D5KHEJirDIzv2zpVOtzHTy3A8mayo
ooED02a4v6+gotUcuvXqqXMHHdT6T8Wd9POX+S6zvA5GMXH9XqjBXoSAryOYfGlFvL+7mQtF+EM/
ipeKx20bzydbOeX+82RPuRPsimMBQvxCcdNr9e7zX/Bum+UXsFYQ2MiKtJ75m1CtL4YMbV8msu/N
LoRsj/TImthaAxrhHuTmmfE+2I3ejLeJ2SyojrgRkn5ZM2nLIThY+aEXT3gorFeU0hv3C4iIM4OK
7/cFi+4o06Tuz52Yt/12cYgD/acgQheQk9ITzac3S2fe9Z3xhBWCt/R4iQi57rRZ+0Ajqng9JEZ3
q2kCHMwk9rHcIGUjD3asiMJ1WM6dnSbjN2hA33qxquyxTr1Y5+Y3D6e46Z4kYbG70LqvphnSaQHG
QQ4pSgcLRGmD/I+vy3NoKzX7by5N3wKjFXAVqe/A5rh4jv7CGurQ6YCqVbW96ojI8PqIJrcxypNS
FdFRDsphj+usfB2CiMfXoB6B/hnL09wsultQn3bqsH2QygqJA9atUa9oyLvTq6EtA3fQDPpbY4FW
bk2vvgJp2g0J4vjBwuIvx2Ie/dFlOTbAMLR8L8rtlSnro232FYqTvHqKKcPg6zHMjpWbzw1qcdId
+8yqFKgGK6t3JRTOCGX8BojudQyYyhtFY3rCcsC6qkk77bIF1xLUWfBa7xeDm2pG+2QSWr8yOvQQ
TEzYsekabirAiuNCVfdtHN2WM0rEDFrJpSyH94Ey+1I3S47Qq/0urDDIODNn3k9UiyQNvQwUIfS1
3+3tlJH7LinKriVJTkrvILtq6qxZFDF01mI/eHWOr3Njvt/q3o65mabISGuGZUzVhwyP1sHhOnNc
bORODzG0kzPrYhtL0q3x5hHXy8Cr07KRhpFaC8NhOqRXdwoTQzUfTcvvZvPMsfH+dHo71GabEacF
aQJ9snYoxdfI+/2W5G5bk9EE+xrdzo15pwpfP/+E58bcbDWLqLaZsb5N8ah56TH2O24x50/Ej/aW
1xNlcyAmKSbR/AeMsPanjKzVan/245/PH+WDbfrt+9ucSlg+mFG0MMhaghR2gPUe1qqq4Rdu9XBu
XnwQwL0dbX2zryYGhtRB1K8TQ50ZbqGdYVfbGAGSd6dRaid6wH1UYsfArc8eEB+vAdIva+s3/pmb
OGbGdaGf+mp9Uu1ZpXlQutJ35g61yQ4PuXMr7n0gvj7p36NtVnkDfCkwSkbDiYddm9pK8RR8mVzp
Udyfe60fL7e/x9qsbmOmEzRYGEsQIMZH+VcZeVEc/Bm67hmd/uH/NGX+Hm6zugF/p3I3M1znaEBm
95kXcLKbJOz/V3X4/2GK0hJBbwTfbet5quYRreMm4yX0XZqak3i0Ju6IR/eqQOrgXJwGvOB9qMbH
Y2cmT6FLlOA3C1zQpVjARWYBdR19b+f5W4K/mtPqPSK2vJBqt9RrjDrAA1UKNgJCrN4hSfrZ4b2+
k9EE7uS51V3Y8HYqqcBKA19t0uMYpLcppGP4+tLObDu6qdusPPRxk2JVOk631jiartZmC0Ubg+Sv
YhqOGjX7ygS/luhP8KhOwlSr10uGWrgu2wlb8PQEBr60tUFN3AE+WV7W/CFRv5e0CgrrknxH93DX
arqnQwJRIxx0+sEmr8CGYiJKm2UUmYNuHfEruU3U/qAYVHosNb3LNWWPM8Ml7Gsv7bRTJFvfS7HH
/a3HQ6fT9i0+O9WYuUOiOlU4kHFE1t1lEw4AwRQ6lpkDRYdreFMtnKV1F0d7nBiNgwYK9QpkzLTD
Y8o8FIrqQpLUL2QTI7d0lIu9NoKuR7QoOVE7ivu+BkpqTcJ8E6PzvKRO8xPfoquuTxHd1NrsweBa
7GgQ7/pEHFdR7uAu8zgeaV4XXHjyotst0WwjQzZ2aqEfgK57uD/BdQ1WkwKz2qtA/VBnWaZfaPV8
02Ep46E2m/dI4tx+rWKhckc3SWErWStcBqUumZJXszKzSCI6uCAe0rUqhsVUgQEtlbJAzqGtyDqe
dX2x+Oa0lMdkra2la5VNnDUSLRTeKFdCG6YSF/PpcYSiOrd6W/Wj9XNEC/NYrhW8PiyEYwzX1Acq
Buy7B5summUMWSzvHtRY8sa1FtivVUGN8mA3kOFoBNHwJA0TpVCoImwTqSeWOVitebnQhRRZXHgF
0kE/5QYY5nItQaZrMTJJUpMv2tjRWqS0qFaaXfBVLvTTUt1DC3+GXgOTvwtotQ4xj+2Tm6HFhDjH
AlNZC5/JhCGyiCLaBh04OwjrApAWIYojs4gQlCt/MqP504vCTcha+4YbACj5mFZ4c8R2vI5LPKmo
uLZr7VWwyj/WWo0117psQYEW5+tfTW7e92vZtiyJGAMgv+wTv4u1tFvoy59eUDJXC7TqV9PjNIsB
iqviyDKvCjjow6aG01Xe/jDF5QpZ7nKkWdARgA5aY/8dRD3uC4C4y+TUMg16uJBSkH2dwHbkwBeK
MvIE/ZcJZakDozFpJf/YADJs9PCiOxrabOMi6HaWCNGgdeX4a1NNe/DfNhlXtwRHTRHSa1NyylZ6
SOPMpWBwSROsP2W52/QB5hytj3Wam/fSvhShJlu4Q7Fge0ywslm8zwZoXc1kOV0YXuI+caCH8FcR
CacYDFAL9K3WGmdGUp+VKBnlZGeETw3SUrW+Fjvju6X2fl/XSFAnUikTfubwD3bFmNqGKQRY1cyH
eCq8KJpPHf9jpeePlMupejdeoJpOSWVB7OLHQpivglBy1L63yTrdgMhyGuYg9m1ehH5TTCHWQZdW
St0Tw/ui4n9WsUOz5L2aAHei5D4aQLHxC6gLTEo78RjRZiW2ExujeQK6LnlGsnhqbO2lJIO6WjtD
/8WMrP3SydinEF+iiI6znln2HfmWk1K8giiC+LPbmXJ+myJU3UkxZnlTjhYQb6IpBAbffou1n6in
j7g22dP4RxSeUgTXWnxHvOU3cOqXgG6M/IsRG1joGfbQmxSgMWZA16vOIK3C3BGi3hfp3clXjqJQ
8yw/LFhwqbEC+tuHqEv8EqM17oR7/NW+NiNZbzFxVPPrUnO3akg5ZN87TKUHFUUzAOBZ5NQ2uTU1
QGf7VL/AONRHlutEAzTizPBNJWaUlXCD0Vide92gwIszpQ5zxRhIDVppO5BlpzGJOZJ4nxjkxHCj
VG9MvfL1sfjJl3KiBV4mmtOdVH2TSw3WmBnu02i8gEoOmTmPHNH6EtX5pQCXD8WMrZv4D6mjmyjL
tyQmXBMM/KyVgMv8NH3DBfYan6yRMnes7pMq6z19tHR0363oykVpnrpKjfcLxJw9pZYYrGaIn3eX
lwf6W60LBNXGdUqJF6pjICNQlCG1y3qMZUUi2SbYlV2LBSekIERBBB356g/xR0G9a8dtC890csw+
vUmqgl8KcQHufJO6iKL4nlIk3CnJktzrZTuCzG+b6wGmxlVexitKPIrya3Hsq4bvCtFE043cC0au
htyZ4b3j8Ilhh+b3MraS9Ad2ti7EGMma3ZdM0n+2/fygSsjyrbTdB8GCg1UT3ox1fT10/OMibAUn
sZRr4CMHQSsgRkM6i+fBj8zkcumai77X97CDarsSguvMMH7MYfA1D/ovPQYuuwzGhC1r+aEctBO3
yKsMaliQZ3+CMHPTFhWdcTPAPHcXLX9M9dCDew2VFnNKWcn2ck+XAfpi/Aj4C7UGmQKL56qytEPT
KyP0G+PXhDWGEywGdG7ooOikcXouugMNpSN48NmTM/4pcRQPrRTe80mBPoQh8NsZX57loirSk1GN
pyrBP1nXVhVhHMnMWZyHG07ZqIAIXMHd3quLdjCb7k8zCjgdKkcKXeEuwpkskwSQx7ghdXUlsJUG
B3yG9vog7xVB3kcz7gxLErhpmvrlNB5SfGfHFrRypNDrEZQnNYTQYsTJr1jGHyjqQdMO5hexl77F
XfIYjtauUatHcYG6LefN4xSD7RPD32ltfoVufzVK4oM8KccyWy6WIfmlQbUHxYSxGiZRv8dAf8ZO
CGuFZah2KB72Sc3/36eFa5aRW8kt1MoivknUusVrHCgTlB3y0vUxVATJrYtSc9QGH9FUghgp6+Kj
YCgXUBP63QCwB7MWLkFDeV/DJHyJI8rpVlJC6VDNZr4bjek06IWr1d1DFwY/g7r2kXbv01y9lYaq
3KFhR0fZYaNpyrdBZzy3bAi4FHpTGd1RxrmUpB6wQ3DJ3/2zFay7qMyuxhGzdNO6pCL4JFvJUW7L
QzolV1pBn5ts3adahcGyKd3Hkvmzn4dxN/bd17oQiAGYMcBmM3VvoSm2W2l4XM1R1BAkjBRKyUE2
6cNbtPZKyZib2OdgsynFhyDCt2QZLjM1ptssfcjS9Ns4y/68unHnM+ZsA81Rff47FMy7JmLJQfZ9
5vC+R7MO8Rx/IJtfFZGOqS4lmTzY3AAQqebiqYUme5it+fvUzvfVqIC60JxOX4HrOIu2QuLiukw0
kOCPIc9aTmtQ+ZjEjcNEgIwF82udiNMo/C7M5QtUn9GJ8c1Wlvm5l6dLcFM1KLMZ5mdiHQEw/hLF
6WjBJIaCAfYrzWAaKxCao/EE2OvIgjhOJjDBwFio4lZslKvjxwAQiN1b/Yn79++BbWln5hB5S4WD
qV5OdLFdqGMv7Ml5ecC0nQYHi50kwJtVm/kCMohtRtNe1/OHLJEghUf9CZ+LS6PMfQ10VWr8ySdO
pk6r7rHs2ceDwF2gVgZMO2QSLybeYP1PqTYeTYCKUUhLVqWLbFqK8KjBjOLaNh+HSbmwxvIyAkGe
jMZ3jdM3rZXf8SAJWNxovwNxxlom+T4G3HYSiXyZUQoPyojDklzEl+UaJVhC8aXuUzvSzRshXwXM
cYrfopbt625s3ZwZ3fQ6fmUEPlgByIfAgHbTxBnOrFWG7mTsHxMOFQELlWaEFWpNt80Q3cDz/V70
2YNqNpCrU4Tsc3WSs9TNRcXJYv0UdiDuJxn7uiwzvwHZhmReB36o4QVYSE8cJmggJQY1c+2ROnS3
0zpaWpZk3LXTfKkXyb3R4vIaVbo/qblXxs0j5psxjtz1zQIlczcs+R1bPUAlnO9iTGSxFXCgPJzm
WvDNwbwWTfEgaUtCLYigkBOnwtNwAL+Bq0EEMlshvF2GYI+L3FeuAj9nLaY5T/LSouUmVu5D4OyR
2T11hvVEBd2R6n4HyusEIPK6q+Xv6qgNtmJmCedX9BUOWA7WkieKS8GvRbInvULj1Rx4tTANTqoT
N0zFqRbiH8B/DqOoXCt6/9wkWmGzzgrApErn5Oi8dvGEobeW/YnmMPbxnvqKu5rX4GyTsFeoRc+2
HtC6hsMXx+vAz52qEWgxrxzEaUjD+ix8oyXSlrr2qi4WGPOVXwvCt1iNviVFyrSSfscpFhOD2d2q
dJhn5FaxMse7HkpdoGZHLOQtmvnqwIPwA0ezGms6/2rdKaS2vIJtQU9eaXrYq/jVoDwOpfZ9lsZ7
sv0470Yw9WvtiW5ElKBgHrCEVpEnBPl9DjDmJAbSb5nPuKMfDp+R7EJqKdhVlgHNq0yTlsAzaIov
2PnQnG7W+FhYeNPZYjxc6fg/4JE5R3tBMG+ldML4sOJmq1ZtvpKjfqZBXXiVSIDUFqzWVJ8WjDGj
5iJPim9z2MtwS+uZ6bzgfx4lBTQt/nGaTaprLaa/vI2deVFZZ/R6hfGfTKuf2DWfIN5cLmU0sTsY
l6KZeFJP01CSxHdyHH6HEONnNFk4Rt14Qw4ocJT7y1QTOKJy8yGVFVDiUYIvtdlHvt7jBcrGfNcb
pR/X5gXIwhtDiiPEudVNGES+FU2BncQEmAXMB4JPX8+CGayocCu23YmmVFR2Yhj/0HKm4lRl1V2b
vthLimscNS3fIU5yyKj1nVYB7Vem68ha1P1owrSPtHFh6yNIFTsEIcNo3stR/VXB7A9SR6cBGlq0
It6JPd+4T1aXoKzBkAknzBFa2cSdm5ZEXx6Hi1Atca1evg7hchOqRu8qgnmvVNmjyhGSTuI+Hs2L
JKvvQFHddRbzMi9uoindCzEku8GydposzA7soR+zSrAaQ93aYe5wq2A2GuIAW+v9nTGYp0pt96IZ
PHeDyVGpQL4BbLPDSfog9dJtAnYEuqDpQDk5ZsWLzUrlSznnyFJFF32Zfsm0zq8iA++bCge+1DC+
m1J9A8USoyojvm6gH7qSNK791iPeSXFg17027cBHHdkmL4q29Iy5/1IE6texkrrdbMgECgpAW3Oy
xB3krx9qKV2NVvRDDYEIar3PjmpHC0Z266VPrD28KxV7adLbAXMSvsbMx42uTQWPqWw6DF3jq9l0
MSzpTVGtnJbGo1Ad71pLPeB4jb2ZgiqB4BGjjfZJSsvbTBiw2iIalPvxGEkFNPvuYu6iQ6t1dxkc
6R2KpoJof6YXQGBVZYt8EbRcowzTp+xwW1tYaiml24XKIQwXHSqjdtOM6VVsQryMzIssrS/MQTzo
nKC7ecIkMFny75bR3nE7Xx2EMA62gtJPKyjQqiq4w2B5va48m6H2BD9KcKbeuhNCqWY1hn6Z4fk3
rfkElcuKTessex5W23YpVgfNJAMyWBIG7BVOGmNj/MnwU9EF9QY3qh8tdTi7DRqqlFKBT+aC0XxG
kI1reBLcLT2ubxEgcreeqb9NRgnpt6RdcGrU3xSjDlm5Mh7l4QnYUX1BlJVdBFmtrliTyBWwWtwF
tfqzz9v+MluG1g7n9lj2Zf1VSmIIWWsNzWDJuwtlNSQOdD5OuJpoYfsbf/KHZuln6P8xl78pkK8w
DAgxIcrHnRBRsEvX0p20FvEslTQLTFZWWl/APVprfWVQX7Vr9U8Ri8MiN79EyoJT2t4FhSycTPyX
f9Yyd199rSTSQMiJs1YXo7XOCPF8htlv3Wuc1BGlSDPoThGlyYESJYyY6kz6/IPShwwtGXoBmnQa
gjYZ7YYMD7aqoKja4leCMMH6JRdnijjSB1lzhS4DiuRrtUrWNq0yVj3oOCDRcD/ai9deaRcatB5z
ZQhc6Lv+q7lTaLSip14782zvWv1WLbNhKLSBappEF+OmZDWrUlUYxF0MLNrhaW2pyBDejofmfI/D
B5nsN2NtMtmdQb/kYDHWTFNFf5U55e+1L4gWpN10h1GnO8ke3fznHnH9Pq87utZHRDQH6sLURDpn
NqWrMCrGGVePmXpjfoWHb2ujLTngQZ3trEc4ck7+9HlR4oOS3JsBN2WsxFA6CcMmvNq84aLwch8N
wSE7GmdqHy9cqc2DaXRWIX0HRWfRyvG2gJVPRQF8dpJt8wGakl95RbFD03GJYNYp9uqXnv6GxsZH
ddf8qL3qsj3J5yRDH1SWNJViCEpxhXbRl+n1qoY2hLKymFUv01gxOdW31jcPRBi28iM520v8UekF
idoqvF/1gcZLPe/VWE1opkFTamtPjvJ1xTSIh8UG20aff+icmzUffMM3g20mDbzZJuo7Bhu85oCx
3V6h0Qgm0f4fTxWGoc+RNhwKSvpmbxFCI1HAHEpUb7EL3eMTeRD8821T7xRyDGFIVK1IWZmWpm73
MJwui6hPFpJY33Eyc1kFa9U9BgnMYgfK73GH8Ni/P3+6j7Y1hl17qWg1p918s61lJLgwE6SrSb2c
vmLo5dTH4svwUz+I1+JzdKfYnf+f7J3HktzYkqZf5VrvUQYtFr0BEDp1kkmxgZFJElprPH1/yGI3
M5FxA10zqzGbRdk1I+uWxzk4wo/7L4L76KNytxL3THvV4KgxTFANkiiri4YnxCrYwS3wrRnnWDu4
oDipo1xbu24nfrKuLkd7j2+yCKHOK5M7QlSW5Fwlr/VkKizRCSt7eBZuzSO9azDagtN9ol674Z99
6WKPDFSNfvK6ms+80d8cBPwA3ZCRYQerDeB+XsyvdgaSpqh0RtbklDowbUwPZzPRy4N8j4gDMqoh
WALaHdwoz7G3MfSywwcG7UYarTNSFUWI3i5OXNobytwnb6MUaxHf3YmLiItRlX1VFalORHWnba/Z
HHCRcdd1OLk3EVEdNEt3a/v+/VS+GebyItYpggsTElBO1nwS09sea86ViZzX/NuP9TbCovWP4YNR
acrLsJoDUuLct1i0AmJcO1vOzh9Hy6z5zSZ8ORNerQrqp5EilgSKKX6YwXUwPSg9xjTSPlS+XR7U
uVDsNhEShirD8F3c7H+YZhp2ZU4VYvBSzSyztJS/ldEYu/HMQLsc811axvKAJ4POGQseboT8dkH6
CcLU3nytB9HXSqU2mt+F+Vpe9i5leQmC6K05cxOgyrwNEqrqEIz9NDo8Y8seojbuQ+yxcCM8hI5x
L39ubvRnXbbV/W89q/8vSvEfIBlefel3qhSP38Ks+ddTmD3/5H+/ZT/+1QQ//7XDbvzbjzD7Wb/W
q3j5T/0tWAEO4i9Ytihwwjwki4YQ9N+KFfNfqTo6Z0hKcxcAnGYt/ZaskJS/XuQqSO9fJJk0ltFv
yQpJ/gt8Nf+/Gb5uoI34jyQrFukLohgz+BSWC5JhIO+lJReKnlvSRUIVuRlAQ8hSn5o8d3l/OrU5
nELB3zfVUzGqvLwxVRHyXQ8C8dU83v19xvyLHspdzgzW//kfi+v490+YR4R4hiYhePV2NaeN4UcW
tVPXvO6u4s0H6gCB+6zeCtej+1Fzqp3lyjvpy0rUt/n376iIsEKBBv8L4+Ft1EjtKAygpevON4e8
UUAYImH8gm3GWXg1c3t7Fv0OB+eMdpyJV8gLSvbVsTc0Fi4Z5hi5vY+zhR/dNlXrSIK4VWNENJU1
wcW3x9D7cIujr/X0AgcOwo0FRUeqRHlnK/5aJrUWZXEOTb2u0dchikGu2EEmt5rZCmkNvPX2uHs/
mMUlH8sxKCCfT5XT6hRh6zU8kkwKxHFWbS4vi/OhDPIV3i6zS8zbVaFHNX2TZMLmIcy3Uh2c1Kmh
6CYf8S26HGleX38u3N+DIgAnAw8UssK3kajmGlk6Lwh1N1O9un2/Dfb/i+ft29ThfZzF5EWDEE+0
ZZDtJnGIgwKvLnUbq3Ax8mLbK/mHpvM2Xiju/WnYKCCxc/NeL8LNpCvO5RGfP2sM0dB1JO2Q0puX
06s94EGINIq5w++BtZfc+rrZG9ezlkh2j/3oWrSzGxwWE5cxqCgOlrfRqgiFq7iSIjfO7/AN42Wm
HuIrXN5jIL0bmqXbNXrw4j3ze65fhZy/xasB4kNOObwk5IwUtXAJ3FDEtZV767o8YG5FrcQ9tSsJ
x7+Z1T/jXMyqmMhmGEBMZiEpW3NwkMZxkpOxUzZaS8C1eT27bl+NcXGyNEg6UGElXASlRtmbh/jl
bagdVhbL2zf8+7lc7I84kT1a7MQRj8ht/a2aMoDGlj7Gt2s8l7UxLfZIUDaGZs5LRTz6e2mPKuB2
flavlUbOhwHyaqKrCvlj/vtXy6PTfGrm4suXmtlI8Q4jOjLstTAvFZZ3RwucFprUkLFQynsbJx1y
OQ8M4gSd8lVQfxqNDimi3RiF+ECv72gp8WkohEMfIiqZfOma6OTl3lejLvaN4DnsUwdnC9BZ8dbC
O2r2gBhp9cepK5e605vlyQ+MO1miNWzUuxoRm4luRCqoWN7gHSfqTkC7mVL8ypI4ezhDvST3QcID
OcfFuDByaj1cldzwqd10H2RkWR6lfbAtNvTBSzB5uA9cxdvsOv5+OfLLYbyc0Vlx0ELS8SX5ehtZ
QrkE+yBmdJTvkciwc3Ct0Rhto3HYIgiOIWbwvUgit+1+Rvgq6JCUvSTeBR6W5Ik4fBe6YasVFGra
aqfn1PERjqOJJI26U4DrEdTn0MdIFeRDEcuHfPjuteZVmBZXcpTfaV3MoV08N2XmGH7jyI1ky017
6kwYmfKToADz63s3SpAS0stDUInXpudteJHvsSR1S4y2AkWxSxNGh97dG0ZwXYugtHwBHBV6hton
H5v11M8O+sg+y2E798LB15BWbMe9FKt8zqthtvoRrQ+m1e6UuGPGC7syhUcacx+CAZeAQHfTiBd4
N2HbsErafPs8/fs0ePUBXrQDXm0d7OaFjkURYY1Jw0a8E/1jNyVbo6idXv+CueutHCUuqpH/J7eI
PBMaEdc0SFGXyWk9dVKAdyhp4oC2JkDu3pbvqo3koAX/03fxwb681uazZrHUZlA8IUHgz4zKt0sN
y56u6XFXA7AZAiTwbRWcH8ZpkfVB6SA20+q4HHChrPEyt4aOqK3O2QN0fHlRQpLUM6MnorwTblsd
rLatj3YPBhMk6OcYHV/vStqhfNmB6wFlZmviPv8B8nXjbdZkvM9kK29+y+IGzUyIFhEgVndUWlv1
wLHEK8Xh8xFUTHIRhsX2YfFBxYReTpjoZHjy0xhTcSxXaynyuU9I3fS/Q8x//2qxJr40M5oJoe6A
tTvgMK49NOq0o7pPrpXD5c+3KIH99+f7E22R5yCxI2jBHE3cdRRR00350/9Yuqbt2fWt8GX1Yj5z
CvOJ/sRbfCKMHJI2qIhnksVxhIjucIodZFeerK8yCnVoox5i/MNWlul8uL/bF6/CLvbFUPhqVFKm
cqcGL/iAs66CBebVAPOzHXZGl2dVPrtMNJPeGrkjT/PFrCZSU+UhFCa33lxrz91WOpSnuWzb3+T3
6S7b4/yQfiw24Q77KDf/URyza/nh8m9Qzg55PglQTdZmnurbdRToVt3gpcGQeV4Jwakqv6At7Fhp
jKcKT9QovuXBctTygy7uxAk4Z/MrkcZ9Qpdbx/DGNDZl3x66WnxoAtxqgwi/aXAmZeu0WbkJeIlG
vgRqX9lZRWKPoEBK6AlBmZEzdw+NJvD3zU5sADiH3QGUnXt5hPM3e/dN0eTkvCNFpyj+doDxXNOM
aTa4NTB/AMltf+rLNaXbcwkyCOQ/URbbsZMa/MoUM3L1++qgnfwNVGl73BY38xG2Vt5cCDr+3o6v
oi0+WthVhThmjEkvn7r+SUtTp8dTWK5gmrRYoOmmLeR75nhXRemWXvixkAGRxoo9BAB1ZUxmm2+G
3++jyNr5gL0j/esUHUQ62H2BZHbgubL6WUzW5BAXPdf3P3yxr7vGH5M85IdXFEQA+8wJqnVdH/qM
ZuTaK2LhM/A+2mI7yxBpMejjo7QaACAEZLIfw2O8767ovG71w0xIriZbxDfVNcGZUwVaS/rPvdZm
UX6Rnp1Gp+udUg4WOFLuMWDvK2R2IKq0DwSndtur6ejdzuo8fATnH694VFk14Bg6+/q9znqnB1bS
1rE7GbPfZ+r4uCOL4bgS5syaRwoXFwAkjtDwNJZSZEYh6DlF4oRXWnNANBGLbsQflOMMu7XXZSfe
b2Tan9wKDGxWPluWTVSOKWnGuLpt8ohhu6Mkn/h1KzfA+8zobZDFApWzIbEEnRywD9qHZuT1kVSb
NP6KFoUTV9rO5AT5p1+LiPTokUOhQmsuc4VGhbnuS0TEg9JFpRVxO9Eu1W7lGKQg/O4gJMNUqeYj
SjLbbixeNqKvyMNY462WqVhqdeYx65rHIo33RqocRpBHSGM5GlyxDrK1yCPLH2jmNcl12X5IFPgk
PLY8vBAwC7xWmul+KkBXJRbgMQxz0FDFj9KfFJ5oM66sRGjDx1u02efVp6n8pUcfpvzDKNxAAcBi
W5hdzIDiG1urxHveQyDV+6GmT62KpBlMnEzur2tVBObXO3L+qDYqTQ4wXyYJ8UBTf8jwJLUg4pi7
MTPxM/zZi2jjeMXO7xFOxHRDSH4VgEcRxzqpVgyBxjrVI2QFCc88LGJ8iBf4e2cJVgepBIGy25ty
6UayvhOtrzQD7Tpu3d58AACD1N63afiYgQgGwLPD6/yXlU8fMKM6epngjNL3SpWOkQ9OOcmurdj7
4aVwK4p8M4ZQrTqEOgJx51nTvmF12wC2v7c6b7aQU8m7UwAFIgPvJgIahbV0GOvUnSb9yURUNR/g
EOJlcHnFncnmWAl/i3wgCCG95ASvckdfprfXCSTAxWckpBFBw+3cRA0Hliz3lXhaOwXPbSo0hTiM
Zn8lY5n8U4RsqrHhTT0/rLRy3GAkOIbaNpTUTaGyDoZxLWF9n9Zw8smUAdHckHG1WZQnGjSUPMAF
PONza5eiCSmm8SYUHqImdEMPGBp0f68JYNeVmCVqRzgpbVbsRiV29ewZKzywVtrKvM8x32Yi82+i
iCai1MZDc/Gb8tJLcbhi2vv2qhBAcE+f4uamRoHVBIIt67+G8uPlL32mpvA6JCLEb5MfD/u8lOpN
5OLE4xoWWj2ldoD3upe5fOvpecpvcxnoBTaleRvCVMidqNp3zX0ejacK6LYpxZtaS4+SghgMUr+l
/8mMuTbL0YHg7Vq4AdLTJXXDftj/MaHEKeKfKbbGpyJ5kDs0N3r1OCn+KfEEzLwOqlHsQ+u2KYDu
0LW3hgoti2/qGDzWpoa7Yw1IrrI7Q0Q5tNqEXnrKK3lLnelotCDzAXRGRfNJVVEbwiHVS6v7QEw+
CDOer32kIOYooYH/xrgrYh6WBReuZjpKlu4CEQmU0AMAnyO1ugl6zBY81aFuvsuxyMZpdOXAPXfc
/vnalKLfTr2Rwi+rMJFxe+DHAdPtZyvvh/MRSGzxbKPA/y63yPxQLjPWExa/TtRdBdHa3bQws5sz
qHn9/AmxKMS2E4YnQF/nyoS5C3ZAsXn94ckdH8F+kjY1EMlOsp18Fdy1mvP7JyCh0SCCa46BIe5s
b+dvCOWh7ufHERbFjho+NrTyPe2nKn27vEdW4hiLLZLFSmriHs5hON5oY2ArPZKmbbmlebK/HAm6
8ZkTYG4FYn5j0VZdjgm4PkcReHwXErY7+CLG3cIug/7hD/ju1c3nUGiuVF/emGXtVvXPHGR5YFB0
BKzUe599ZFcpV8jqbIFunmr1cyoI0CJGB3leR6SyN6lUl/PGKeN0BzXZlZqTpD/HUeGmqLYECfWO
TNtOtAPThPdCuaW8e/TD+1bTbK/B+rScNlnhO9n8lNPyq9wq3VbIXc0X3bb9PhWZDZLSGeCmCX7t
ykPhZsoPVYDqB+cI2aitBDVwMlO3DP1tOXgbScPOWH4MjU+K8dwKnwcDqPJjJ42HwUKFEHdB35Rs
S6o2Ach9K8OlsShvfOqIIrBvZXgMki8zGWCkR9bSYBwawykUayOKuOHq9WZSAeFAkQyTbm/ARLaT
ToYJ7ddOzp+q1q/ODxylmJ4LRYDI4e9wwgU3IW09Db49HPdpbJ5yGSvIMMcMOdqq0xdqdJu+6G+G
htwZN3EAcQ4cybAIXR/gru8lyBFrGwx3b0SMxAtVdYG2bKe6dYwhuCtkBT6YdF2ZObI3ORQiIdvE
QfgRENNd0ni3RQlD+HOd45KlPTRRs/HBUbRG5mijjmKKYI/wmSsLAkYNX9FXt6rk4/GDHWOCOUgT
Hf0egYNoq6j1bmCWsoE8Y/DaY2D8SOpPCBeVNnYirpZOny8v4XNHzqsFvNwsQtpLHUazsVtrn8fs
G1S4y//9swfO6wCLU7Nt/V6xQgIYrY2qhY4LLgjqO8WtnRQMO87DWx3Hi8dZmX02yFkTDDn3yHgd
f/GOxzw+SLyB+FZ2W5t3foeQXbtSHTwDRpgvhv85BpYvGROYv4VPM84GPt0QsYYQobmoZDtiIdt6
CEWhOUjNg0paJvnxLq0+DobnqNzVVrYdoBYbwtq8z+Na5iaoFc6WJzzm/j65XqWEfdf3Q1nzkxLt
p1Df6sEhjaJdmvpuCHsoLdyo+OWpx5wDsglX5uMFk3gp+GLS21KXEs1CQzYY5H0zYRdsljeJ0jt+
Od4XUBuhw3PmsEdShFWqyhWbzBUB8rfQDHspP1Rhd9dZ6k70pxvoIBt+t60E5AjIRFclMjplcMiy
yknLyPWH8Fj1OtwT4LSDtYVFtm1Uw0nbHkr3d8iUgvokpuQ18MATtdlB3YSbcy1Dvbq82M9tJvpM
9DmxcpnNXN7ecL1UhnHeVOBP8006w1GD9v8uwnK75lHsc4ETQUG1oEhG/vl+eQzn9gvYSJCmuomn
4rINmEhyn2E4SCUqR6ZFMO1EL8js8pWBnOkfKPKrOEtwoqIFZg7Hdi4IT7kNpfAbcimtagcYRR67
fcE7yy0xMKEhJmZ06Irr5mN71VB8++dAEX4Jg+XXAAid3XzeFN5bIYuxqqGToUip24XfoArtw4YK
rb6S3p0f86tIy+Qr0schKHg2jUdEC/IddyPcFHXH4bCvvhepzQtYccx99lQ/61fNxrO5Cr56XAWR
ffkrnz2xaGUYBh65IrZ6i6Uq63VdDHUeAzpANtjc+Sftasb5Vnuav9fe7fQ0qzFnO+vHSmDz/blE
bjub+Um0RkGyvJ3tWsM+Ig4IrH+0SF5+1ZQMhQcywhHar9P9QlLQFTHGalGxSO21HFR9IYEsjqZZ
ad80ZwoMHgPzHn51LqoFCaret9wHrbzRinjfUCBpvc+6hZpDtRPKD4Cx7Ni/bczvUl/ZOrL/GsQo
yahtrQh3c2rkYTwxRGCkm+wYxhliRPGmSGSnKK4tqcVC3aqP5Irgp54kCWF5obOntjomtWiLckEB
oT55XnLq/HHTy9NmClTbUuDkyP5RQNPIK3wcHxo6018ULfvQ9IPd92hyNzsVjeAwLj/Jcn43dPmx
K/Qj1Qv8Wk49TqEZfCF1nFCEUXaoArpQjA8gSo3wWcVygXyw2EpNjlBLZNPPsqUBJHeDFLauIQJY
3g7e0Ui9oypCgNCj6zIRPg65f6NoqWsJsN5V75dIlSnCKh6jjl3kV/ceqg5KVep7SYpPplkdgnEE
KoOUxxQa37Qyu8vE8kdDx4QmQvNBi+WfU2/9gjh/8CKGnJTtyasHR5UBa2AhfoteIJzZ5KdVopMW
GC5eFyeJuZPNOzVPgR8NpILIcUS/KuRn/FGlk4PQKH/cDSWyeLptQSmLplM2/Jj87xpcQGGa7NEk
pWavDRKyRA0aPMKpgR1oNPnGj2JmutmQ4MPJLrdmFdqKcudLt30QozhSHUyLJkPawhrlzVdMBwOy
tmQUN4EcnXzzyY+RVFYo2GOQIeN5r4ZuoH0cSyj/wXPYZSgPIXguKXcxlOxcazbI3NpqfGcVwB+k
n3rbH/oWsYa8B44bQZe2HNpWPNsDjE30OwHBo1GHzK5uKo90uPMMLGG1hyJrt1Nu3eep+SMld6ww
jbCkKz9Eoiwkm0LCKS940g0/Kx3hshoJEn/bNL/UiGZNn3wNkdCydSW6SVl+gDh6605Uo2tPrllA
pvngR+IuzIBVTlJ6JUvTTi/hsA1Xao6AZli6sSh8l5vk2GneNponrcnyvZ5ON2nbXdWS7tBqt2WE
edIpQvCEy1oVP1epRJ3v15RSWmuOPbl30z6M0smDTCl3jyJruRl7N+NNE6K2UnO9wwTcFbJ+SHhV
+JPhdsEHpXxQUmgsJnIP3Re8VBBW8jdmcBWbxa4oQRhRi4yrzwZVuG6IDkNkOaW2i5Vs02WSm+Fv
gm5IPJyGrHQSBSUU+I1W2uwQSbOzEcuwqnfCsLOTwtzKMmilqnOEWLD16UfENeUbT6pxbaSnCGIm
vgn4tLQHz+uP4xhtBkuzjfBeHp/U9mmk4Fwp4TZNTRt5MlcfZFvJLCcwbgB8u8h/7v3qMR+8UzCV
G6+qt3jN27n0cQr3Ayzf0mAeo2cJrnOIhoMCn5kXRM4ZYVTgRjBnm0Y3MnB41iS70h+UIL8XEvxU
4l8TRZEMI6CAelxRG26hWw9NU7o+qBJzNDdd862Ry41vHKXyZxIl1Ggy7Ng45ZT71vgGOTqdnkmX
NqfG26dg0ktX7WXb1wUnjQNX856NadcbH6rqxvc1KqWxKxlPolEg2oQ0yjhQIPVc9MUqqDqihKgj
XcKq47GXPvcKEP6us31YJkL6IOcI5IstW/eTmJ2KvrNF6UHMvxTyFcJpaKiGbF7zIDef6RfgINLZ
4/gUj49T8Cy0V3r3OOoF+maDGyb+duJijboPHStQVnaygXJBxNf/rGH1GyGiOnmxm2r7ARKrqN1K
On+ikqCSmjde/+CjY1TPlIn6Nq4U1yqKrS5+EYL0VE6hjYv8oQHdDSHeMu8CBfWiRIF4ykKfnrFD
f6rEwrbA6Bg5ZOsmPE0+Hh5GcFsL4KRZc23+q8Yd3pNZAlpypCfyMQgf+4iEjnwR5P5nOWx3QTGB
+6tsU/2BvkvQeFddJtiTEa8kYWe6d4rCywXWFjkrbZ9F6lNZcTgBkk3oV88esOkmPvov7sv57Zqn
9ZnG2dtYi+SnoTVetSmxePHqL+qGpht80spd+6XZ6NtqV5tb9PbWStVnqkHc8vS0aJTQlVl68cWR
LEZa2LM4E/SlutzRA2T0lA+BFK88uc5kzq8jLb1OyqkcUCwgkh4fJ65YQ4FJ/3ElfTpTcKJ5T81d
RGvTsszFF/NHQdaCHhYKBNDQUfbWzfPk5B/au3WfxrOrQ6a1RF6Mbba8fNX6OipgZhYmrkaVsDuU
Dv3AjbaTNtX12lc6U93Hg/hPqEVWFgVDEXUFoahx2UOOXEX4UAiqm8TcV8JKHn6uXUJ5HPIlFB9A
5ss+Z6ijAKYpBkWPDXCwWXy92bfPkNtIZsh6vU3y90b7RwSY/+f8VtlJF/xW2++UZWG1hM14+PGf
/zE71fwmrxjqXxKNIVSlmVkRTwjW6N92q4Kp/sVFBL8QL4UXiiF/9Zu8Iit/UZbWVSjc8xMaD5o/
5BXrL/RCeVRD7abhrir/xG513iCv8n9VhSCOLwsePsSgg7+oRyGt1pedFQL4RJMpnlQ7FYuN2X56
NRl3f//3XtNTFqfOuyiLAogp5pIVxFG8HQSaJa6/m3BX86eHy1GWHeC/w1iUdHm/Qgpfwv68tkLU
L0IqQB4db4f0pkkV0ZY/TM7wVN8GGy2y18+FRZVjDkosYH/wfubO1+IFRz1PirWwjrcVeN4gA0tb
lZvLA1s8Et+FWBwHciuhs4d861apYWYWMQqbMfhSJGYqUCbio6rfXw64NqZ51bx6Fcp9mGW6Nwck
GYbqy3vt9nKEBbN29gp+O23zknkVApn7wKg1QtBxj3E+6j96RyVw/VO2FW78K++xp2zcOekVKq3H
ZNPv1RuMki7/iOUl/O5HLCADIxZ6atbz7cqNuUvuAkc7QbTn1t/MJCZpI/SzX9DK11wWG/6OKrPv
2dozd2wxu3lD+8UviYqhiYyOplt19kwrzncekGGFtlN7iBhx/yPclv98J0LMUXESmEnUQCXeTnvn
eSrkn44Ri+kVgLSPYkElMM836HitGHrMw1gcLQYcFRMXCpxp1GWDMFUM3NTqNt4Gxl5qT7n1LcpX
dvyZc+VNiMW5whwGgZw1nCsi3smNskuFX1GcXpnWl8sr5ewOfDWWxSa3utyoRoVPlrb616pK3baU
9uioIX2b86RWyr3ir3nZn92Er2Iudv0Q+JZnzYOLRxml1zsMhd3Lo1qLsFiIWlSLqRQzqrFu7DL8
moQrOeBagMUm96iHWJnOELrhk9DfoGy4toMXmdLfe0kHLWVJJjfsEuoR5pKh+irredjqx/amxVUW
9ZHUodd/bWB9YktOc6PxxAnsNVvrs+v7Veh5zbw6wSBh95MyEZoKPCBuZOKyqvs6RpJiX/5M548p
HYnw2QSPQ2PxndJMFwW1GmGSCMiuxYIDOqeTET6wYNlMz3LyQ1EEnIrvLIapUuPxk9QRynhjIge9
8lsWGffvCf/zWxaf1EzTYaSDFG8lHsBH7nLgfojzilir+bdrtejzU/wn2OJ8NkiCJ1UgmIrqo0UF
BHlyG3/MlVW0FmbxJTtjsISiZn4bK3FwDnKqFGdXKp2X5+7cbpi7T4aKqMMsWfN2wYwowxbS2LPd
+vou6qhqqunKgXjunHodYvF1ZLnQDa0gRFDvZWr4wN1OJQ2mzuMBTo9tyP/hM+9lPbyOuPhETRcG
+tDwiSzjeyvQka7uQ3FlVOc2OYoAcEd0itSgJt5OXF9qyC7yytuKXTcg9R4ekkAd7EqjQ19EH6wA
sNHlT3XuYnkdcf6Ur/Z2grabX+VEjAXR1ihHRYQLb7Lk7nKcs0vi1cgWSwIog5cqPnESszzkerSv
/TVL0HOL+/VQFktiyk3Y8TEfyIsakLIGIoVfGtb35YGsRVksAz9oW/TOWHhR1KIpWNlj+WUyrZXP
snyDz6tthuzM8DJDxRBpMV+yJ1lxK2fJFl13HJ09EA0iqrvwu4rHEB3rCaMp2UTiL1bvcy9ceSm/
HyRZDA9l04BmLwEwfLsquhjqXlIm6dbHsMHxK5x18C7q7htRR974n07oHIvkEI0CEf/TRaLGSVFo
lQfdzQ842inoK+oHAJ8rJ9/79UcU5FnRlWZmKWy8HVFWFaGJ1UO6DQXJHiVE56ZwGFeG8u7+QsUK
OVFJsVRuMN5li/NVVgIhNErwbeHTbP7igVSkRr0VNunVbMw57HrBLXZrl8dybMuoixlM6m5I/RyB
xQDdnuKryb14+ROtBFj2bK0IoD/Sv+Z2pC4jltNBw4pjJcYShE5J5s3caYsHemK2ShcXzN0sH0ce
6JaO4IgHcats+tPa02R50C6DyW+XQ2+GkSTQfQEw8KQrXzMK8J61NyJUA9doK8uq07uBLQ71dByr
NvP5PD1+zokTP1S3+JH1tkk3KT5qx9lKTVHcy59suYOXA5w/6atzfeamJlbe0MboP07xrdJ/G+KV
Z8/aan9pub6K0YiBNwwZ5dt6MxsW13ZxR6uGWiGtLir3tNaQNxL+MRvk3YQuDnq9FwPYQYzNjLX7
hjaTDVjrVlSTKzPoNmEo3+GM5maacdV5CAeE7Y1RmDeqX2duYLWnykDdPPFi5JODr4jN32Sdjhxn
uXLirE7P4sgxa7Po5Zif+dRsswMecpvENe/Q+t5qR4RKnOx6jS+yvMyXH31x/Ah+WhpGNR8/bWaX
BVDPbt/J49aUps3l5bW6qBdnjmwUSogfjon0cN/Q0wt/1lL1GGEdgIKu6ijjuPcl48qI0pM3RKe0
bG+CMHoKfH1tmlcOJ30B+4x0ENDN8HJuAMCOvpT3OG5tsOLrbO+zeoW370fpx+XRL5PPxTwvmWit
0ARTMCvamj3K82qkfDJUzEhK2DJyKruF6G2RWNtfDvpSLXldZlhGXZxZSSlXnt4w0OzKsrHXPKbX
KIE81oNtnZJtnnNc4lnxRF/Qbr52/qHZzZJ45k15yte+/hzq0k9ZHGmmGg9Tmr3MeecinGhnt7PV
p0GPIH9cI8m9q3YuB744y6Y4GzMVW7qtuhM+g0vYAiR09S+lq+2SB+PnutnY2pKaD9dXB1sgyXKv
zjMt02vpisc4W2Mur9w/+uIIU8IUj4iUCA2ixsP0kPSt3ZrXlnWtCmvH9PIhu5y+xTkUNGLRF2St
2/Ho7YAd7p+bjbydHYXXujlrR97SklVG6aDqFUKJmo389RFE13f1Lv1sXXebEaAn0i0f40+X98X5
jzWLZs3+YtrLSfXqY42Vl5lRMZhbvwLIkWEQpR8uR3ixlH6/3P+EWCxAwct9/GHY7wn8uISyLadc
4ABkvc6oibHrcGuxCwPvtPI7SujBSja+pD/+vvD+xF+sR1SOSz2eN4DJLo9AmdNRmd3A3MH7oGmI
XtYBbk3etouSu9b/7vU/1D49yhilDFp1TPXQbQCnqBao50bdZFa9uzxBa59gsZp16DBFOPIJBDTs
2mrfw7q6HOHf3Dd/pmCxiFXVk4ZmznFnjV80JhwJU/PYSQ/oKNrFTljRw/w3K/lPvMVV2vSh5zUC
U559RrRj4+/bnZ3PxbavynF0Z4fDNU/Rd42Cv/fpn5CLK3XAlUfNQobYuG5z1Wynu/wTqPyDsY3v
82v8wZTddIPI9j0Is7kX+0+FlIn/koL/zy94WYevthIFZXAWJpe6cevtlH13Um0gWltcjVcVjWVl
Hs6FTbVsxoqzHWffsGiUytybqojdXLKpJQPZEaqa1Z0ZY7Z3in9OYMQR6K8AiMbZUas+icEjDlp2
E9824cbPn3DNKsu7qH0EFBWlnyz/WkQII8tcv9/GPS4W+fek/6KkhlOGn+IabIpwBJkXTN8beeON
/jbOa9uy7uX60Zdu6vDBjG+T6ibBJSR6gEdQtyTqydVk2YJxZSI7i5lAKO8slFgkV7qjZi1iZld/
DvpHCZyJkaG0iIR/BBUy2ocybk6fR+tJUPfht1ZyggHhfdsf9/XsDyw6ad65Au949PxzmFyKO5XP
fXKFRaBYuhb2alp6PRi4njsomac6mUUDU0Q9eNUPv/neKD8KThxTPcYjIl3W98HcCaB1+ugJj5dg
coXpyqptodr5A+iZxg38KwU/IAigjeN5P/v4TheAiPFkNNu9au608LY1f5livY38HoYoVm8AUxRo
3UHvitFHEzhkzOtZFmdpGRzlmoMPRTQ/dLhy+lDVkWHXH0SIZf4+j4/m6KYNYLmr2n8Yu4NUOK1c
gYx6VOm1GZFpd+PnMnjKrY9qfgzNm/hH4rP82l/ytIv01q4wGfCxUtO/RHDes+EAimMTakckiwDO
3dfjfdLgZbZVtd2kHMXmxL+FRMeQPUFo8iyky3BofAqyU9vfZvpXQZCdqbmJoIr58MXxfxGg2TSb
uv5SYT4gNN/7zsnJHasdzlSCuYlQbKl0THSUb3HullNrDyOS+Nqx73/0OO4kxscm/ip4+Kq5zQMI
NKwBU+9Waj9KkHggyOPIaFeBtBWCD5oY22V0BfpvyL8LWcjT7BcOQnYg/spxQVo5MOc74dL2WmSL
Ujqa/ihzgEWWPT33GwxktnOZ1IbGgqwZbkKH3MWIaK0Ycf4N8ucMWaSGhlV7vYDtwDYSEyCnPmT5
VDrVMdBZo9BXCAf/pmjwJ9riZu5UfJSGkVHOQCYRXcb4KN/p9rBJ9vHtaiI6PyUuzeniHrYster8
+YSe1cxqktB4p+3+Nzp8ax9vcaFmHZQypWISLSSLzKZ2gK9jLeOtLZLzefyf6VvcqgG0CWhN43yr
zvzhjBUS7/xDfsioueQriejaoBZXajBkombMWZSCYFDX37Tl57j6srLszz/N/oxocYl6reLhq06Q
WU1n/kQa6vUBek/2LL5izsD6+6B1s+O6rME8WRdWx1IoXNBp8iPYbW5TD+lqVUHtuYtuRcxY5SD6
ICqr6sFrSZGyKJm1hpjFU8Bge8wIyocWXUjcApHy4eWCDMeqmM/KclEWZwqGIb8fYuOxOhRb7zDt
sOm0ZTvYrGugns0PDFOb9cBFVN8Xm00Ow1jAQ4yqZiNuxL52JbE8/RdpV7bctq5sv4hVnMDhPnKS
ZMm2PDt+YcVxwpkE5+Hr70L2uScSxCtUznnZL66dFohGo7uxei0iFwWeKVJUgJAfdQx1gXyoFQry
2VVPPTHNHb+mjaYFAH4rMIAv3INbLvZMPe6fS83WAoHDrtoCUQto6mxwQPGomt4I22WusExyP/oV
5OoCSAuhjt8aT9Ex6XYMIdlvaSlom4jMcoGz6kmb9hYrKXTgj8vho5yVD70MH/7L5XG7iMdbJdUJ
XJQR56a7cBO7gFw/yk8dCsLcl/f2TtQFWz2HJ1+U271qSIemn2BSNd+XGUya7ZOt3NpgDleEN8Jq
5XNiiwugZEq7HCJkcNJdd6geS29xiluQ1yegYNDc8E190wQRTrRxXBTtNdAQ9yos6oa9Uw3ojiaF
Bgk2FapB1/duvSA5WRwXS40ii3qNtbmQwGJ0EwJBt/Utlvdt2fY/Y9BM9N580A9gKqU3sd/uRa+h
go/Ld/YgvJ20XQj7M4YpQu0XBar9+hKZK1yE7D8r5Bt5aBWnDRTecM+qkD+XU2du3knxaaXfr9tZ
j9QnhrjISftCmcMRhthFu3hMMIb1KM0Npl1cjMIITrfoy3FJmFTGESiLYY607yZElxSg1a+vaDU6
nyyIix81yB1yYEKsIJNRhNW1zyhAovgA/AsZd5CS8GRZ8BFFJrlQYjdyjVqEZbQ7Emj7bvsbkrwR
EaKul/4nS+PiB4Tjm0zVsbR8N7+qrSNPLngS3MmVA/nZeGvvzVcxG/Bq3nJilAskKjSvckKwuCUf
79Gw25ZNuRtUkHDn6RRQU300K01wza0HSow/gpQBL6N8Bb6UVt1ZLbK/GaM8LXTX5B8htaBdnGMk
QvSGuN5EA0Xl/1njjkBdzzq1BlhrfYqexrLNd9PBwG2QvCyb7IDq0iuC+ljdQ3r38bqzrjfQTmxz
50HFU68ejss/t1BzLB6XXeJPb8ax3Ha/ktAp/XnbgMNX8pI3aScqidZP45+Vc2elVOiszhpWnmIU
IWrvMXdzfX38sP0/jZuT9XFHQ4sgpq0qzMJu3gwBGCGmgPHUQ98S6moQJPYml2a7fmfs5a3oLZUn
sbuwzh2Y3BzTrutgnTiMmsUtd3LjxEfTdjrIDkG05i5/BU3bEdN0HrgQwGwZYE5tA3Hqz347b0Ug
p/Wi8ORrcGdJTlvgxXT8HvTQgPLP/G4/PbReu2MQf2F7XbS73IVMzFDKu+X3tzduQC/xFgcNkrf8
TnUANn8Rs57+P5cJRlkV4Awuoa2J2uaWHiE9bX0lMFxzn99LbudA2tprGV/bv6YYfkz/E/2sjv/c
h6eg9vUV/tuezb2wQXPJsqYBKWodRje0r7a6Vj1d9+D1rOaPCb6SATGwOqdsSXrrzpDBHduHGHjN
/84KF4KWWJosaWElRYOm6qA9NUsSDIC0Cy7H1bQCYmYKwJoAzxDOJQyz7A1wz1mBIlX0I23An1yF
DQZutRyUDzqEbK+va/XKAl5Mx7M+6Icvprq7uaoQWUOUnk7hMFauO3sPDn+39qrdkoPiEy3yr6/r
RtcWeWKT9wrDWFI7JbDZaRE4TypHg5QDoqw7gafxuqm1y/HUFOcdOnSCk2ix8a5dAx+UFKj8cjyK
OEUbbpI+eZCK4VsMqdPrVlXRCjl3SUtaZypboUkSMGPPKj6lnoLZLS4wEwvRh15KtzIkV8sdIWR6
IVIN3uO2y9rnXqn0fUXtCMONcpz8mCo7fUxUQ/oxTlr90kkULNhkKKFlHU60L11ZiuaPdMSbfVLM
oWMPmR5iULuw/GlMwzdQo3Xv15e3euSYKAzzFyDzuDujDic1slgGVxRvnfxDCilavIJiRVn7hPKJ
Efb3kxcFQ6tSLapx4sBIdKff6C55WzLMk2V4NEvv6J0y/aacEpWAvxm+LxL7E7vcFVBAVY2YMuxC
SP33Y1GzLXaaTzeiCnA1KT0xxB11DDhoehLBEDhwvSS5KaExn206fat/m+QPvRHCHViqcm1l7Aed
fNHGahOrZRUnS6PKr/gHKgm38ftD/QVAaiC6TFcPwckO8l2tGUyITaz/7rB2h/hr/E7elcRpju0H
8OfP1q/Mr24zPE0pM6bvQVLqJEeInPZf9GG8zwJRKrUa6U5/DhcKRuB1VJL+dqjm0N7RYNprW9Si
TusVO/tGP8h7TUSawfN3/JPg/Nlkvu9FpgwsP//q0bxq2+5Z93NATPcQkPO6G2y3s+BRkPEYxbIL
Bd+b+dO4kwW9bsF55bHBqZ6o1QKm/6CP8ZSj16DNzzDb6ue2Lho24PmsLxbMMoITJ+u6EdPwEpxs
dJVgvKO7Zpft6TF7gDb9pn/BqjFwgJkzb3htj2A5LaHrvBc/Eq7XDCcfnotRcwSgCW2x2x1kyzC9
f29siscBqZwD/hgdF1wfpI+gZQcNmqF66lYIaGAh/spp40XhTNKnqTLiB+gbcHaAt/RJ8lkaq+FZ
CWQl0vP1mLzecjlZMBe3wE0yNEmPD4/2dbqD0CX4fv3Mb8AfDjKLj3oDCokaVwT0k8Cd4WBAPuzd
MsL1LjxpgtCtcZFNymVMsYBdFoEmLtzJK791T9M2YU0fDyxox+x5eBTHG+ZZ1z44F94SOcogJw+r
kibfqkTdGskimMhbxxNhhgYCa1B8VXimdEiwtoNSYlNZM8YMmud+U2za98lX/GGDYTUhj/P/48d/
LHLnSU1pO1kh0ltwUhysWws8/5Aj+QRB543pT+7vAnTPOKQlTwQeuRjCY4/6jNVJhZAYZsj4Hleq
Smk66FhtfAgfFq9/7CynerFQEY5evi0fyu/NXeqXbvJ23ZfX/EeRDcChIS5j2Txxq9J3yQLQOtoo
YYK0pjMmpXV1SHw+dxqq0sSM5e11i6u3voLJIQOjsZjD40NkbZQGxTQiOz3drrxPNuaDAQjc6Iie
slZd6NQSt6FLEQ34Myz1bvGqBMk++og2fcDOxrRpNpilFKX4a/e+hrcQqAZjChdEoechOdOTTIaK
I3Pa5sBG15FpkzsQXQT6ttSd8FGUQ61lNqcGuSVOeIIEKREMso/JJuX/kRwTJVBrB/7UDBfiR2Oy
DSbAHICMK3Mh9/lsUlVw4kU2uCx06KEFkSuwUcigHDQ/iRjkzQIzH7cYD6AJbUAF9B1c4C6WSWs6
CyaMDzDxm5rLUIrFDWQCXeCh3gdjT37Fe/XN3AmprVYsMxpShai2DTZozvI0jomaRRKKoy78IY/V
/VINH4KDteZ80B0H9wRGujATwm1SO0ZtGKqwwToq+q9xkwYx3uUcZRP+aB7mbSJUb2K3C/89iYKI
ZUF0EXMh3D1AaTeFhpXawYBGlrLgYyZ+7Emy+2NyGf5K3fY6RHWoK4HJU1T4rW0mgfwPaD3QZIE2
6/lZG+UQ5ExFbgc6CMuCslnq3A2zOkPZSaVpr8ul4ucA3AEq0ikgKYKYxkgr8ymcjbJ35oxSTzHi
6R3s96kfzZHkEmmg23JQu202dAP0GSawvpmabgejncjerCcAZppNeazjOsRUXmrf0VyLfVSLRIAm
XLuMIN6J0R7ZwsQFKHnPV6cWdZvqtLFxsadHyNiDOGDTHPIjqur2Y3qje+m2L1wF1Gc+QOob0dvE
ys6emecOI3gM2wK8SyAtUGPTLStZApH62AYlycy9MlTLXVf3EAXrJtEM0Fo1emaaOypUNrGVKkyH
t+Z78WgHyUfsmXfTQ3w3e8k3fUt/GnfK7vrhWV2vicsIzmRiOJYL3ElmKCNpGD9lO79qrRm0RbXJ
sxyum+MejOLyjtBWpIHFNpE7PwSCbrqBQSSwRPB0jiQyoMkup2Ggm/PkdUP6zUqr9wHzrILDsmYI
LQRNg8oPyCj4wKfUndHTPglRloBqTpYBipqr8kg6KpLvXrMEeR1G4yFDw5sfDiZ2ZwxdqYN1DGP2
2XMIR/lb9lRW+BDkKiCaN4kqGzxLSJKnsloQPIcwWRPMjmymPQbGvfZQB1GgCGYiV8IMsUEthkEx
iJEjEz0/iL1qlflQhjBWq37L3jgTGKurm3A4mtP7dTdcq5whCgQ2BDCUIiPj74nZGK2pHCIp6Fq/
uMOwzn0KRi832lSHEtPj36fbxOu3xd+Dfs6sstNxUkkqxKSZYgAg1/SNEVS1DhRmDOZFSZ1E5CEr
t/yZKe7KMOkCtitInwcmHv0jC522r+ufcCWjJSB4hQw5rlvjgloXxVk7qTXWotVg8+5/Lu2nXGfg
oP68bmctj4UB+LipInGHw59/tKwDnXVR5VIw1nr4nkGfYhdNSrcNs6H91lcFAD4VQKlDRTB1YvRg
XFNLY3P9RzAbfABB/EDFAFg9hK24sNV1mLRvayoBRfFUtI+1to/VX0p726DFaYVgT3L/O3tsd08c
BUINRVersJcX5o9KR5shU36oc/Eq48FhkpZNQkzQxiuCZa6VR9BNMKEnZWNS/eIRtKyssMjLFN8a
ebUNvdd9el/8tDQHtHHkAULFd9GP2M9/KuIK6WLIF9EGXESgJEVWD029i6uhnFvSTY2Emxg8qH7p
pfflttqpnrwXYbdWDseZKf7zLuZUGTVMac2zCZ3JZhJlTSILXFqBLdIKO6+lYDBNsNo/jsrLX3vI
2RL4xKFGej2UWELTgp2ylps0GJPoDsrnX+ko3Sg5uD4noj72EkjVr5teuXrOTHOJQ9FlY6rqbKNA
rE0x3dCDlVAVSgGuBJgzM1ywbFSLhlLcSUH1y9poXlM6FA7YB+gvAoaf+2Hqts/pTegKx0VFlrmI
QxpJkqmFzQsH4lfZ1xhOm6oqwIgv0hpftWSgTkFaDX4enixntsdksSO2izkTGf9MTAglxe+hUKly
5XYFmdgfQ+p5QKmTPjda5vFFq6MnLeUt+GWG7lhJhuHRLFNuh2aKBMn1qqOcGOWiZl0PyZDU+I5F
+BbJG6WG/JBwHHv9E6LQRFMH6k/89dAvFLoJ5SgFpY3+q6TR26WNAszQo/9sVK0gMK+ea3zJf1nj
qcdDqZHHLsR3rEA5OkYLKCsBHfSvHzDBkkwuFcrrGlJSI/N80vpmv3i1jcmHEAIVYD6+bmrdL/6s
h/MLTIiVCphDpIACwwoSCsiPOwv09qDk5C6A/1+3tu4Qf6xxDjGAFc8Y2h5Zl7Ubpq8Oc/NtQrzr
RkRbxP5+cndqk1QPhQojCuoLv+2nEOK2anhz3YpoKezvJ1aIZcy1HcJKJmN0EISxdXxoGpEnrJRL
QNUaMipTkHijoDi3MneNYWZsexT6EMZbiN7f5dJRBQmrXUCKHSXj9VWtet6JPe7bpV1KlKGGvarP
HTsvoQz2PsUNmJFFA+FrlsBqxPqxqMsuKCi0hGoLqn84Xl2AEaKQku0yLO0xLOLijmig17i+sjWv
OLXH3SbQ4ypLXWtx5SePg/KdAEt23cDqgkCjieEsVjjxbRKi9DFkCSakiNniy2qzb7JuO7QgcJ+W
4LqpNd9DNfZvU+ynnPheN+ilqdowlTeyH/fHzF4C2lOBL6x+sRMr3DVP1LyKpRZWrKFxF0xdtaLm
i2gd3J6A2RUN8BQWwhmKmf1wQ8rYbbTx798KQan553Nx17kUhVGfISwEU3mvo9OU1c+G9v36lqx/
LMgngLgFxRB/kZvSKFUlZDmDueq+0bBxm6jNBR62agMdKltBeg4z3DqgniPPoG2Bh0F8PqrLvdn/
LbMec1zjjwn+ekuLMDHaZka80QHmqJbYMa15L5VVUOiToI+6uhy8h4C/F+1amY9tmt3G4ajpUiD3
6UGaxm3VDo/Xd2XVwQDmQGEN5dALweqWWJ2mUAMm5iaIU4iPLxl4qyXR/MBKeQjx2T92uFs0wRhU
p00EdrofpIJ4vb5Rw6AcJGcaoVVgvkvJvLm+tNVwc2KSuxnMLgnRRIFJFfIUbY7kP3FHELeAMVQQ
B9YQhFgdUDEm1ojpEy4QRJKRpLFu4VKYIq/L800qqfp9XVs/W8BmIM3bNU5P8hfIVwL7BGViqEMN
j31KNP8/WDNzfILOoXnBWFwCuBrHuYl4odR+BmFKKbedCICrVBeZWnXOE1PcjlrRlNWNDlMyPfb1
R15+Xl/KWrXLuvnII4FZZC228xjeK0XfNkMcQcpYX37FKkkcWc+AVrM0MPfXUFBM28rejnEb3aam
OXjInocHEpW26OJa218AnhUNpIas+Ja5uFKpw6iFcxptuqw3D3OUSl+lJg+3hZX3BznvIakKag9f
lub2qCa6ulGsvHk05kL2EqiZChx7JeXBr7FUTTdUvFzybL5UzZBQqxJKoiRr32ia5RCtKntP0ROI
mVad/KLbGnSVQzl7v74nK9ECnQ/Qo1tExfvOhZ+DiC6LljLaWLXVPix9p3izGmpHyxrG7XVTa6hV
2CLoJUFuB0/h7LecXOFaXhrzUhXRJmwK6TaOpOrdqhV7p0wEE7VdpD6WCU0TjDmqNqTGSQrd8XGh
u8Hsx1tofxg3rRQuoqbyWlsUD1qQPCLwTPS6OK8cEAWKTKqjzUDbDckiDAjjkwfW0lIIiEYAMnfR
XTUluzJWAMaQ9ARqEJKBckHZNJp2n2oak07IC+/691o5jpbMOoBERy580YlODXlCeJ2jzWjrX1WX
Bqi8BL1ZkQnuxOvxoOpzvkSbtFOfJGpsiCQL4teqCdB+M7cG8dpvWdOTTTeSaK6gQRNBEDRpvowq
0p8mqveC7HDVCjRRmdAALj7+AJmtDBljAA03UWvVBwm8DbEjz5IpyKpW7jwmx41uIVTA8brCXUA0
AgdBG5v4Xr2UQLhB3nc9faQWGAT04SudU9BsLW/1vAiuo5WL78wuW/7JR8yayEghoInlJSnZYp4H
OoIqBPVKBZLdFpkLwabxUQGMg3iSwH9NtEPJJQtllRlJkbfQm2+BrDN+1vlnbWV/GfSYEQIUJv59
UGBDH/R8UW21yLEVx2UQFTR1bCt/M43Ox0n1kNXc2oPxAQ7/n9fP1NrCfj+3QI0UMgp8vzXsrDGl
BE+tVOmDolccaX5IrEzw+fjtYiszcMcxT9QhF89dLjWGZDVdzspgqMg3bZRferV4IanyRBsRJpB3
fM4Un7xKzZyECcnxEUn1mlflAYjjv6z6YUJHcEQuaePpTebTfHsYe8Oe4yZouvxzNqkPnJEvW7mg
mriIw//YwQQAnt/MSw29vtFBdUpCUFa9kvfFi3PMbheAKbWe3vpV6DBs1CI5xdt1l2BudvrMAbO4
klRASkHbCC/k3HAZGfWkPpaB2sePVYdH+Rh9/yk8TPQ1NASLXPG/M2Nc9RdGWdvU0YAx+3CRbksQ
GLNH8DCYY0WE3lk3hVcNAFLARPn7Nj6JGX035cTqpxL8oZ/GvImXnTr8vWdgNX9McGFJzhJaLSlM
pInka1n/UBBM5XWyILhfvIb9s0V/7LClniylRrKd6/VSQpAnhhBX0X5UcrqRaGK7i5HuukR77FTp
VU4UKBD1ggzpImvlrbPTfmIdFMPocpC5hHZP5I2VCr7XxK/m71VyB4ILlD/fDMj5tU3qTtHP6765
crrPPjDnmyMdc5CuwjfJ8pUNlmPJootzJVQB58KgckRjLRwu+WknMjUg1oL3A7iNHptHlc9+mQI1
rb3ra1k9ZyeWuFyjL5OoWgCcCaoc4AuJBuM4/4xIchxH47Y0ekFqw07SxbEGUsnWITgITBT36XpV
qcJi1LFr8QBssDyy9GkX2tVtazOJ9Ih4qh6WzvVFrm0YpEXQULBlA6o2XILQGKOkJDGsluPwI6bR
YSFUkEav7RgydU1WAd5BdcrtmDUnamyEMKEXyrYbIKg0K+6ECSZqCtAJFxhH5vkWgWIL8Hfg5eUh
JOCgX1JoLWd4nZygGutAF5QG0Q2bhEXVXR9lR6wHtG4UDygoRizoUvFVwqTkJXIvHKzwA6rB1s20
K25A9udlh+wZeoSM1kII8mbbwjsLU6fAiz7rzPJYM7tISETDqgLow/yhqI7+AuWRbDO4kw95Wvsn
3YjQnGu7CIEc+CdMahe7aEJm0daqpgokdYy8Kg13RhuqriTPz12bCd6kVowhCwF1OapLVvBy+Yge
xSbe0OsqgHhP48hxui/1+lusL74NrgSBf67cOya7v8Evq8FF+RRLSbLGGEyNBgVoQQ0M8km4tHs5
E4STNTNIRoBjgW4QsjnupJUTyCdNKYOuJbTHi7Ryc8jQaSBbvn6g17ISEwzYjMUe+vWoXM+jfwpF
XNOStApPh87sNrvCX7aSm2PeQ9+1Xnqn+dJOBC5eWxtTT9IMBqtCXXpuc7DVaF4mCNC1EA4EA4oz
Y8AjixfB2lbMoPcBpSYATNgoKfcJpRivRqPZwMxQbbR4D9Z+B8SXgo1aCYk4xxBGQRhhYEPOyiw1
AH7HyFBVKHAa5UsD8jPBHq0c3zMT7Cec3NDzTMa2LpChMji/hBodxfmmuKX+4jK9PiiQesLhCNGy
2Mc9sVknRarSMWkC6vXAbsg+cwxrxx7qF+Am9b0IJn25WwTdE3ROLEYJf4EVU+MZXq7NNJCy5Aas
FVDSHvdFWAg+5poZwOus3+hQDWDJ83XlSZ5LxE4BRrWWbQzkIDi5PRp2m+t7dhmS0G05MaOem6lU
eTCbGlumdG5FHugYQQ/0YOidYDkXjT6kNGDVAaAPMF4g7fghx7SVKDgUpibQb3ufoebjANizD7DS
eUkgyrkvWlzMGkpmGw1jXF8XSXe0sD5IRFD5BfaPYlsDXpe50PH4rnpA0rqil+yLzbJwelFDs+Yw
XIJnW43MrFyonlRBaULYd95kMjKbTpBJXYZAZgXCbagkAIm8KAATaqvFQFR2O1oP5THZjz8hpngM
t5OrBv1xqp1EKIdyQWigc0Y5B1kG5FHotlTIPTJMmkFDjWDkq3AhnvybcEp+M8Ew+6tzEy98bILr
3ilcMhe0pnCkQ1jBOhNAbO9ysE/2Tg4FmPwT0sQQ2nFl1UfTWn+8bnh1Q08+NRfJGohza3NmVEFd
vS5AFmpghBxED16XKRa+rYJDAaArQ53Z3P0yGT2YuSdYweHTntQbFeqfCZSov8tQRg1A67gVc7av
bSi7pqEcZ+IF/OK2YZtphwpO/Hyjgr8VVIiY5J4c+jl/ybkr3SouVGs3JfjajnirEikYXYRr6Ahq
iDc4miaAvfySqx5avGk19yCoLb7PbbtXsk7EkrCyeRB7Q/OCaKqpXmQ+Za4biVXaTdA3ynaC/HeL
sjirdIFzrpoB+BmzGGhYqHxG0hfaOC6pCraSwd5ivhpLSkB/WQsIcJkTnOXEvzP+f5vhJR8sKGsb
FU27gNgtXp0i7T6XW4g/t9XNjH6uV0eiebH1hUE6Q4VMI/JVLtXS8wFjQAWdgjoe3bbK9+ZYHyJb
Er0pX9w9WBnAZ7LNpnUuX1vGDFTOYTVOwTjdSyNxJqnw6TS5mRb9B9/w1BL7JSdJglKXJfRAsi6Y
6tzvw/Qmr6PAxryFMcyuWgrS/JXb53xh3LmujW6Mpwzm6l/5l+LkT+Fz6wEnD3abxp33osHCtf0i
AF1gtAHtQZyt89XZSQSNWKo3gYQpzWb5qkBYMJizfz0kqizS845IcKMCLIgmJHi4zs0YadX3bWWw
7G4J+tfGYzwCql8+4bkiyL3YwyTjjTm7ils+jvf0A/Whe/0nrC705Bdwd5Hdt31NCWkC0mDquO4d
MqLukEX3LE8uiisPaeyfhXKXTgsoUGmVWGi6G1D0snk7NYjc9KYWlGjrjoJYbKHOtvQLxZ0wkfMY
+9oE8oZxW6NJ4uk7dTe50gYqPMIxh7ULByv7tz2eKUQrWslKaqysPFg39r5yQ4+NEYMv2K2C1Bff
NqtHHI6poo+gQpGWOwl2MehmaSMUk3G6lWojkCLQdYT0kaQi7UIWlXj3RGGDToliosbmE0wqjwuI
XiyYotVNnDQHK8p3sjXcZ6R1SZ6wNlNAtN77e588NcuFFjmxqD7mWOGivhrZnZGl7kzfrtu46KHB
IU9tcF9x0ouot2vY6PpyU9cv0dKAJnsTQ7m7kF0Vyu7X7V02ejmD7AedxMs0TY28Zzco9KxIDLiz
fG9jzt2IdwP5yIvIIdZ4mKtBEGLWzvfpOrmLByDgOp8VmM0JwD908Wb7B4G81vXVrVixka0THW9d
6MfzcayUkJUZldQGA802OiTd7R5j4IqIl2/F9WEGk+2qhtdjnW/2UE2Pm3SOuiCOX9TmmC5K0JqG
M/T/QfFxaog/1GmcUsVK8ymwoluLSJiHQb8Hmit//9XwGCnjDRyzihdQ53pMRhBeVhMjct+DX7dy
akMPIrwHCAxdTEUi/KJSxIMd8L7apb5mFOlWmERxB9a/8VV3pSSA7se+fhn26BUzjYfFlT3jsyF3
0+SUQPGKovKagwDNDfFsWUWSKvNHWoqynqjIuBqUjwAXhDfgTrvVGjf91c+QDLJ/C0UR0fPKSmqM
df8xy51ymSzdMjUJzEbVzirHXT2YosyE/RtckERap2C2AaRYKDg4G8YkqVZkAlUxuvSgutEWaF7G
AKgfE6T+yXH6XkEWLd+ImOnWIgoMA9wCfA0y/98300lEwfuUXSVG3gVStUAzdPo+G0O20So1cTvo
k4O3JCGOauXzw7DYCaj2RSng5fMRc6uTX8B2/eQXDDrghVDURQMCBCLBZw5+7caXNmKqktV9PDHE
uY9F0cKOp3qC+mHk2DOI4YpekM+uJQ6Yf8PxsNHeuOyGTrE9pnqKz2mM7U0dz7kjkwpCouYQe208
Hmwj+jQTqXT6iirOEsrgZLE6NC/Lemdaoch1V08MJvKYWCwKS/7ubdSu6ftcw90rQwEkNB+rpH3D
G29wPQateu+JGe7LTpMKShbAm4MyrO5D2t3rSnkzKaG/jFEA5P/jdXOXG6lBOJDxV2B2RQHbw7nH
ZE1a4/05HQM0pquNESoYk8nsv8Z4WPhkqoX2OS4Jgl95bmXQmkguZxMNlvytQjgbTcldqu/Xl3K5
QTAC6jMImmoMXMWltDrwp9SgShfQlFF/yNs2S361iS7wyzUzACGjRYU+NsM9n69lrFDGKjnpArAF
E0ebE8UzK5W4yFus3fUVrWwOAaYehTcSWuviLUWeQkmN+6wP7BjNtjqavg2NEPXMHOo8XLIHWbQS
dHAfmFjX+XoSZCNDrWPuS8FQh4uXCQwlxGbi1mR+pPbPv10RcDiAZALmg4cA7Ne5MfRMm9YikBvp
6eICa4ap9M/rFlaasOcm2Ec9iYG5mWd6NMOEvtECc1s+QeiTsfGrAVqXNDAEB2gl5p7bY/5yYg8j
Km1Co6SGvfQ4/ibFH14ZVwQwJaKc9TI4nNvigsMcy0bTq1hbfNBvIDCotb7UO8lW2VpHcOjGlqv3
7qi7yguEg48i85ee/8/Vzea68eTMZ3tWlba0s5ohUCfqWnO8pQmmhJVQsIOXXn9mhs/1mtEeoDwM
M2lnvxjWfJDnXBBk11aCBh0e80BNAV4nLh7Z9iCRqumGoB7UlzQfDmo/fi11sbnui2srQWPelgF6
xRsz3wiUozwjUwsz6tz7Ce23g6Q8/70JNFYRX228nAN9c+59XSZVXW220O9J7dbNrFyCFpEsiEMr
n4vlFarC+i/oBnKXRMcEtrMa2XctHaNu9jKtcUywB1xfykrljm7ciRmuImuSYYQsFUvyb7tDfQcl
jSCD0I3D1Nwqr3nJXSIqYFYO1JlJzhHyKBmtBjyYUMf5JIPqNGkOepQFLC8/Q9KIjq+KzeBCraYC
NwqyfHjdRQpRD3muLwuy335Y7mg9AQpryR6BpnOOwcOOgultHrcTXT6VvrD9Rbe3YTU9Xf/Ml4U2
e9DDUyywxng64j3Gjgu9VGzWa9Vih0BCiuKVQZbfcvpdBrOeZfaiZWtrywarzm9QLputOffRcoHu
i2mhVcj4/XS335BPCz2Z9C4CBxmtHRHEYsVdNcBh0NlV2FAKDyIclk4CdQEyNdTzgEy1hwUPzU05
CGooQzZXLAFWgfdmVIyoNfhcgC5l10yK3QbtUmjK1lwmOSgm4I5dKYvtOJijMfpZJsj+fWPU4MdR
VuDdG+XlG2Z39QUqW0V+A4Inui1kTd52Rq7dWKSKgqQlGkRls35rl0rlLSgiHaMdNZcC44mhd6J6
HTEmH7VdurV6pXGT2CyORKX5M7CTKnVDShpQZFNZ3vXlHG6jvsupryeApAbw0KT0bUw+/gzxsmw7
ZQ+QiGtP3dRtF4Stra5X1HCbBEMrgZQvmQ9ejdAdQO+2my2z3jdtIm/ogEk/i5aqX5tjsjUxjYdB
Nvw02VhKTyEWerRRG2/AOhMe2izGA3KsyXLtLmUDAt04rZAKDomdglvSrH3agpAwyGdz2KSTmj5J
WQFo9aSCKShPrNulmkA8Hck/1E7/MVqma0b9Nk7j7WinoTMXBmiwgG0Zph58GXOR+4OVtLt2mjBp
GSmvg1HdITN876nybmBY26Xp4ErFtCml8pmG8pNKZt9WJtAJtOlLgynucsz9bFA2lrm4rVSDAqNo
XirMArWN/jgk6SaOQ9vJ8uE96hIw9o53aln9VCJQxTTKYZay49JLb2WRPYUp2RjR8n0suh1JpdoZ
6ZTdjZVyH436IabGU5HJd8ZQ3Uakvh8WjOnZNpTF+lbdkLqoPHmq0TIdksyDJg5Obmu5GcqPrMh2
eaf/UqgNpsYqPHZptgdX1J3amb8w7eJWirzD5yndPgFTXBh9lNN8v9jSzpDqI/Dy9wsT740q6aMF
Gc3NYuSR10BUtsBkDgZVPFsCn7sdG8ZBlaPKX6RuP1B7V6Lvs5P7TnOkUF4cRQfqJmmeCrk07ycp
Mr0sKVS3sSHQGMqh7ofQNtylqqw7emmA779TIDWo6LNjM217qSYjdM+qA0jzX8Zi+TZj+Bc4mxia
LdiT1OjwiFE0QBPN3V1jmxEGVqCL1ljGt4Iq9VYd53CHpO8FgzbNtsvKrzSsoFSSS4k/dAX1URWm
GCjXidNPjeZA2qHD/90B34vUF75PFR+a2UFlR997Y/g+Se1npMyohAq8RiVl+UQzWtzUkdU78pJB
C65B1qU306/Z0H0lxCcai9AfZZwYnepA9VrDq4bmotORtncHBc0qu9b3FvDndZl7i20Orp4BojJ3
9JvSh/tyzoA1ozZ151x/HqmSbpKQoquWHuux8YjZ3FS27uSj9WGXHfFtmkl4FKPmLl76dKfUU+6q
an5Lm17y9WL4MKzudSCWZ1nFq9obz0QybqYmfLSX+mhSabdI5kOZVjuontwnEz4tYE/UsWq7dEu1
MnxFzvbtBLm4eRn+l6PrWJIVB4JfRARI2Cumad/j3YUY9yRAIAmEMF+/OXvbiNnX0wNSmaysTDdj
lbeehYroQfJEo9/G1Kcac9XJ4+Z3B0YgDWjm/SzqH1A8bRr6WKRZnNzK7uJvyS8e0T+O7bUU1j+X
FoaLoTO9zLOW6bzRf6Gdj2u3PDBU57ggO6Hs9xwsD7J1LqRf99scPMqYvNWmDnd8Cq8IdAgeXfvq
WcqzjTgslbz5rDdTUhM/r0sIHQQJhWky1W1qSfjqJ32YtQqy4ZAXOGLWeZlW53frxsfGdEfJYbPY
hO09dyEaSf5k+7zKHka7vrcaQqQL/SWGT+m4JuKYjNAzURXhBZkgreVOI6Knrh6Hjj+7UWvgbEjG
fI2lwn53PB2rSVVlpAW0+mI4QQgKink87rtWf4ULfHjdBD7SYlZdntDNy8KZYZsE3tqZ66lHhrgx
svBL2f7RDwR+MnNbSh82kcIr2RbeT7Z7WaEf43r2YVvFnUvsPbrWB+122drWJfkjbbpgmqO2e6GL
em25l44+zFwTvvd01aTYer1sPHlUEzutZJWp8v23sYHB3QgZHLZkk9/v1667bADmsR+Yu4rsqmkt
qaU7lfCnJVG3LmLF5AFn4qywgIVi0++V6++6lRQDOETU8U4sbHMkqSYVLYTU/froSH2Fz+xDkqgr
XjwrSG/HlDB+F07uuxD67HrkNEUw95beZzXXKt02mCJOXXQ3kLrBMapV5vGqTmU7ZJwFnzoWdwMV
IG6rao9i9nHBn4wyaNeT4RBs23vgDXlXs8y1dF8Faz445BQHzcPkIjklCAS0QefRdqQINoyLwuBB
DfG5IbpYhu3MgugEZzl4eqpr5cUHEJte6wiq4nW1rwCGZ95Y/WCifFiFPfwR+eLFyzXMCIPQyZdu
y4yJkHbD09xDQVoub1szwCuu768mqjuolELnt7WBTIE7kFSSxk+7xrmtPD5vvH3snOlhk9PNMdFv
v6q88/odbZa7yHgHzfpykVteR+zLBFUhaaxS43Rz2pmxyqD00qXOAuWJ1qE3KKJ82xjK2ithh4j5
b0RWItX+eABR+qlq+g+dyGet6wexWi8fGFgSjQOhDCwVqLQnVZ3BEgJWuK69q2bz0noOBP5sWIaJ
jtJhFQ+bj/aXxL/BQPcoQjMmuE7bpj+uHOT5wb5i4n/xSHhJYqCx0XAiAne186dbSMbfSCXXoUb0
btZH0XdHGte3IOI57cfTttEPGq1ltKo9HMozYFpjhkEOSElR50IuwtsNXq9zGA8/mUji1WunkLzF
gt1IQe0ZnV8Wy0PSjCAYje3wSLhpc5/FrzyJYZIa9+ksOfbk8ZCyoENDhV3xI9HLWQfu2zqoSzMN
x00kJKtE45yWKrAZ92daQHyjTjc7LoXtJNRFB4Yj1W27pR1h2apM0cXxCT38ZdXdobZB1ozBvrFB
jzC9hAiwDkPaD5Y0EMOlS+RXJMNXF1VPSr35vab9DV6X5TCLd5gvhA91t7AMHJFH0dUi2zqLEWDi
fblKe9k2bHBLbXuYqkpPZLVrXxfpeicCvOr69ztEuvbBd8dxUjaYkV7qIekek2qbMzH5bTZjnY0p
th2Jkd2TiUX8MI2tUx9mQKw6FVCif4iqxX/aPF6H6cpscnEIC05DOG3xoWpd9z1seFwmk53WVEPL
LNrppgKxtWl7CxI53dxHG3ckyQxxUVRW1i/GzmufGa3Xoz9s8mh9juRt2OiXW23dm8bG4G3VJEmR
O3S5BIAf4tZRXxHiRgEXlpdpmLyyH6tbW3nXaOrybpqvvO+ekon6KKe3wjjsa4qWb9D1dy2PzjP8
aKVDEEGmAc+J9a9uM791yv0nwmZHdA95PFpwr/6UU4+Y6JtLKBy02x3AgyqZ8sUg4TdSfZNB3ug2
X4Hv58NcHwXgtmJyuZs6Tv/uT92H04DYxfQQwF54cEoeEeSUBLmnb+hJTSHCLIQABsYvkTeeFn86
uJpdRT0Uie554Vq4amN/JyTso47GA8Qs91szz4fAp6VOgmdD4iUDn/ccaPOs/OgH1RsWmRa/Kd2o
JoUMjcw9zzwHEsIwwwbNxDjgR9g6ykKFrjly7OZKiUtg0G2AyHjvzV3Zb1u5rRC5cmMNR+renCJr
ShY40EiDNhVc/Lo0bGVp9XDFUseDC+fvomqXOm0crsqm8sGbW8SAhBaIjA7BRz0PF7itydxPNEvD
SGA2P4xrxji7H9zw0rTmGfthz/0G5K7vf2TT6wfYVxzZEJytoDfobL/F0TwVzVjr3BDEGtVFT1HV
eGCq9lWWjCDykGYkaZO0BlE3pOXchAfHh2oXTlmfhvVyiCa+PYZ0jb5MbN0cG4J5aHm3a4URZ9bC
fcYRJRLp4xIZmwXe1n4u3fzLGvXcRMs9qRFSmVQ3yGLWuV3skjbe5OeGIZZOrP5yq/nJs56bwTU9
o5U81MTenEmFaQS/3gJE4p9mMHmF7i2tfFU0vr8HzfPqbtPJOuzcVNFzreMjn41MZTfB9bh+hl3k
3o3E1zT5b8PqvnCyfcom6tMNJuLFMo03yH9uRZygWkC9iJIoxsdbiflvNNmnsMfOI2ujgnT+kNZW
wm04QsjzTHTRqFxQDQ/1bo49yMaOlZs2NZywlZ6OGhvjrEHX1rv2ROYFxToImSJactFjNBONEMbH
TT6AoVC26Kqmebp4jtmrKfqnSGRRensPGnWNL92zbIZ932joq8w5C6MnuvLnRvJ30ic7bwXEjWjw
1xpO1zEhSBX6JEe+h+E8S9c4fhpiWHJ6mIcsZi5gPndsNWqXWj/SAZsji7N+o0OCO2KzoktSdxC5
/Du4STYl8/tq46x2xieaIBZ1zYinMt36uf70XfY3ZcKqi7oQm7yDP3iVSf1uZvdhGWuMKr0/a+qa
P+vJCfeNPzpI1gP9hLDmvyHZolRZ9uJB+G6HJiJJBXYZ7wZh2BnF05x7McqXsVtetemenVXkYpXf
GBhC8YE6lwTbf52dT0SqXU9DnM+oeVtCK1IaNM9opoqN2QIVxIHRoeyaYUl9TGnCVj0zACD5JuRd
zasS7N2fAW7RcRfey3a7bFH0EGj/Plz7st7if6SDF3mNj7QrlNHH8GHp7IWD0pyaGtU+IxAjqaqs
lS2SQU136PyHfOPr8xSRs8FPIUR+QN8KSVl9XTjcyHnHkkxjHySL4uVu0NGTCHp3DyWtLu2jFaM6
UT1zM3+sY/vg8KmQHcVSvvcS4Z5C1KdOqdi8FEO3564f7rxGFe2yobyRmbOGOzEnH63iazYhmvtN
+2KGBrbo5gKdjOdQkIO/sGLBl1IcLE/fmX9hpXoEyHb16qSsa/W0zu4n8s9PpcCFq9bt4sz9MW4A
X0LNNpcwA/cQndIAdjtYBoLjfeCd202dWhiJwkEbVWkY7kckIqqj+8SidDfYYoggytnMy0nY+ipG
aL9rWXLa7zocmZRyfuy8JBMMMu3Odpx0dCZbdAAT6qNTNso1xPlV3MYviRrog2ppC3pssuAWbiyb
iXnU/nQPBao2J3DBSiPTlIPnZ6HW0Cqo4984RHCiFfDKaDmsgLqyOexNvnkt3EBXyn6mpf2Jq/Z7
8xxoSYaPbtW+ArWAoqB4dsb4Yg3LezhtQU6EPZFAX7RVAazW8YIp0oIyBkWtrc/9uL7G0ieFx7sz
Ovu8j+ZzC23XPAqHKG17esHduDPDoLJ+dPd2StZic/F9JByTAieo0jnuISUaFLUPHnxAXg0QgFya
8btrx9vmQsYXBUuTBkzfbcms00XFNxfbSikIoW7mG/9JGXJ15uQCY6RSdHRLgzV6qkx1raoQvuzO
1dHy1Vvbezzrmydgu2O7LxQnl4D9rbT0WUekSEW/PXDAIYx5xdzTR7ksPxGBen4N9U0RnRehCRTn
AEVELT35KNwxfD5FHBS8sI4OStWvvvS+JWmfaI0I79om58lwdELznqzgC8V0uin0dKkKq28ZhvDR
0FOmFKFFPc4nN2KPnJg2G7CPaF1UOzE8ThPvhWBJMAX4/dJVeGaammdfGJC+q+gJ/d+pGcRL3Tel
RSMeM3U/1PN+6pY1m62+mUBmeqI3eGPlnCZYG/LVvWMQJzvbmYyv0BUd8YTQKZfc8Q9b0D7IsNtB
guhMbXBVHbn49VbUxoqMawYxnTk+haJCZ9eWK0VSUKTEhT84SLdzLN+XunpUUBRbevVvXjSKOoGO
YLXPjcVWz6aPvQC6NAtRdEC5U79yOYrr6Nr/fal4Ycdo7D69pXo33gotcPhnp7qbSCakA5RNKed3
5Qrul/Xcl8L3Tpa3bQapc+A0fhtkYTf/jH1N9rOzRMdORSgzgunOXSucHOodhzm6Bj7Y7J2O7qop
+ZoS+jxQ92mqyC0wwafDt/ux08+COddR9hl253EkFoR+++EN3kfck88GRWaKXZTjjFhoXIXDNqfM
ZfvYeq/O0H8DV7hCaQJjCT4dw7a7uA7mp/P6org6YF8yC2GyRUGT7s0MQGEpN1MXq3LQ44/o4sK/
0efOruKiezi8qACO9f2ekV/0d5V/F3YczUN7Qpn2CH+SC02q1JmeVGvPQcxOSvgpNtXa1In+ALSH
ObRHeCsfmd3giQotuWgsEGBSsXjlyGPwTOCBzKcd3GbpcteZczyOxRbNZYxJvHHvBtPdN4H5Z1ae
HKi7gXA087ZgFvx549l5B8GSfWUVyWJO6tyDXM+AlfWesKM7O9c4bv6BFQ5HwJk+TY6PzJeQB1i5
wP1QKIaJ8oBhJGRndlUlqpSrqNj68dYAJoW4RJ/GdixRJRddT+8XsGQqDeSkGdOlmT+6FWiTXjPf
YfsG9jOBSPYLAEek4TNa6WcdtqUTsl0cLHucd/Q9gBibJLzOm9z3FFxor32RrL31hN85gS0Jn6Gz
Aq2JuivNdu+Q8dh4ywNcf/aA74CF3PkhGvJFHDdJsikIM7Oqh2HgmUSPFftjOgHtqyEmCtCxCHtg
p2vy4AHeyCryJufxzFdZGkdcw+BnCoD4h5Rl2uGPMtn2FuT5LWjO/eZf6eYfULakG+nKabVZ39kW
f7e3B4Z5pxf2FqJiC9CKJdGHSYKvtu/3Lg5uycnnUvPdBkEJo7wrXxQEg2GGR9HzJnV98IbXWMmP
ZNJ3UxC/L/ZHDX0Wx3OhWP+VhNULYPp/4bzsEeB3AkDgYmk2RZBf5bjqm3+b++VgQalZVhymv+60
dfa0gnGMDZ8scPVl6VccHPPohfjK4/Kk5ngPr5V7GQyXYOtppkmHu8P3S93semdOm+VR6n8Nqj9D
7tyWphTV/zQj8hIFHS/91Aidai+GE+yQD7gzqvHOf1j0tABYD8L9MILHpN570ubWbYpANLnvzUeD
5w4W2XWQSxnOJg9MlNexuYdnVzb40FzlYQ7sMk8i8FrEDPgPM97Ns3DtUqexOkytzlbQw1wDRjlq
nVRid9T40zlAXSwit4zpkCcqzhJw6OHEgZZmOI4bfHXC6d1TtnBsCZJXOvkfyrR33C96wJ9yNCnb
7utwzV30gRR/NTzd13UrRnilxu0ljoYsjHjaDx+2drM6fvdWD/6C+BuHODN6zMbIS5uoBYI5lXVI
TxqUFjZExRq1h66jiCMsb2Z07BrbLXYpkuBhWf/FjGeTkKVX+3+jg7SuYWQxo7ifLKBXdp1qeCaC
QrUAVZeO/w8RIicD3nQ1Nwf03rtx+R4CegOSl7nzJbQnaw3wPx8IZ3vg0jkQsaR29j4dCIXXXTFp
yGTg0dRYr+HrmIUG05PBQ0ra0nbBYsX2Zxh+7lFJWQFgqIHR1GgyLHscu0jkg6rvp6nOzehhQeer
afqUuxNGZTK39KK03VeNwcu+C7oH+JCnbTgwIAfO65x0t6ltNApWlaNVug0JTY1PL23/BYXyp3GF
QGD1AS2u84JUjfoq7XgClHlNQUXK7Ao6iAVm3RV9QssIG4G4fw7A1Ok1CfZrgreFIU3TIy83/KhX
L2fTWyCT3B2iQ+P0l16O78qdi9bpD33jYpT10yT9IQTQ6o9bBhmEfTDfMbWkcxinDncA9dPcn/1j
OPyIzikr935Q7l7yH17rK2UobIGn9SzmqeOfRGQPLYnTCqlFMrEHSCmXh65hrxtpdotjMi3v48WA
qjyjQ3CRBCdRqNlNfeq+Ni0cv7GMWscySzYJCTcveBzRTyAQx+IyNq9Oh+rXYGc17FKhvzd6n0gY
Y8wiHV39RM1+VPNu5gjl7TdoAXm01fuRj59VFORGJtmwhFcSGpzJxjmHbZwrdwX+2mGJcztJ4u8D
Ppbedp3Co2mhpRqVS+fcbezXEU1qvVuj8H0gzdZOuFWwhnJ/NiNyF8xTG0AqHCXaedzcKWvb9i1h
M6ZLVoynBNAWCl1OYDHMXLytmO9X3/opNTrOV9U9oqPxU87qJyr5QUSYImFaVAOEij7AH6TI4dvN
ETqLZVJIk7BsJE2XJcL/irztCTO4Q6UY+qJoj0t/pKPJdQy7zWHIMDM/rpvI4T1xAMidEVgL96r6
sXpLwTNBIQNyKUkA1T6Rdk43L8oWOT5DRA9WIxBPqsXOA/aAnDP+ddsAe4n61kFduAFHenPOlfjk
yIYEcA5KmUliW6KtcmqAdIc7w+EZHW6lEwGtApYBD+SCSuDUdZ3amBUDumVml+/KYAvZIanwl90C
sLMWU85JdSZ0gLmL4qkvvPthNkXcooHsw39Tz0+eaQ4RUKFt4Hfx3xly+hqdsfccV/JIFSvigWPp
M8rcyT/yWJcedz8B8j9I9uCJu5guFx+JMu78Ha/ogQ8AQ6ottxpnOZzRbsYa+0igJ7kCuaRZHpJ6
Oc1uu28x2mJLj6UoU9852hwFt19mFnuQsIuYDBUQZCTMLsG21EMs7F7CiEOjF+aEHnzSHEMfoTUB
5g313jZG70ArILBrxd82ys+gPN7AxShcCJnH5ifxYIK2ktdehtdqa3es8vNATAflscJxSgjDwUZn
foJrahEFfRbQ9SHq6QOfZvjRxdHHutYHLcHbB6LdbPzUQkgvbeVVS5l30AMgTgDNFPM8x4gqA+aX
CP9AnCGeyOY9YKxsHm0uFj8l/oY7DqPq9jsiyMKzfyGkvlL/KVyxizOrPHYe0VQQsR/gXVEjLflT
XTj62BisDAwX7H789Rt0uU+4f79BrNQxwCih2eLVMQp/lnp9lfPoHUcnr2Am2xK1MwZUcycshPXz
hYc7dJno8Ka9dE6Gk4McHmOPH3gP7jAtMeUstq55niw/oo8+jKvJV2gxO1CqnWeTtbADG4X7PIv5
MMXr74qxHWapu1DXpetux6rRBzPfQ30lVaOXEf09AkkcAHl3zfwACByN+Lz3wv6gJsD/zM8TIQte
O8dwwQlvgADpwLutA7/6HdgV6L7nZMXHLgUzJs5kAs+gkfTujjKJMOn/raj3v3UiD1asbyCA5FU/
lwGtn7EVV4ioReE5uOWkkgxSPqXjmzeAHnFGObsE//taCv6O7gpyTFQlWIl1q+sSqq5LR1gTLeJX
u9b99SLe7qOkeakg4ZGRZv7Syi2GhJWiIQ/w+XseBhBqRnQGAHaX0nWSk4GrlP4jOtAO8xbPurhO
9l8Hbyl39lPTC2APitagHbR1QB4gizndJPXqssfn7sU0YkpO5wnwrRg9cpyl7xWhRX0T1sXEmnST
J4jtZFLIlAk3m+v3EHyRZDCnpL71w/uC33HENtIu6f1Mxt8O2jBng6XnshTBgFq2C1Cz/nbEnv9G
3o3+XgimCRTDcdA3qmZKB3lt9NcWXYCm5D13rzoIDj2Azm5OcsdgXC7TGrnCSnis135Gw+nIaPwK
Ykzax/dz3ZehBikF8OgIPg6CqgraQ+Jgz5msgIKmfY9piSbQNl06SH2/9MmzNigg2nEHV6q/8Pwn
xT25O29w4hz8Usy3o2rcxUqbogHN79J7AyZSjgRpYRz/uWxTj1UydohJ3pT7dYhBsxj0zjioYhfZ
H6GllPom+eW2Si4sCpIcEqDbodr4cpFON+UNq7BkwjXGi71VR9HUInc8z91VI+a9vKv9vEIdmeJr
mZwuIr6TttvuwmFwz2JauJ8ywO5QeA+m/Qw/xJLEXXwGnYCmug4+va79YLX61bX7Qac+yKatxdbH
JteiZiHJpG7vwfsej8voohMKEJAxUVn3duvasl628SBCz7vvXGQhSIsOWTyS+TyYlhXN2v2rAQnc
jwhuperbbzndA3NK13nKZ4tzt65LkvWTybp4fo9aXtJBv+pxPIcGBa+pz8Cc0AegvxBLtR8iVuXQ
wX71aFSlQU8LS8gpZGQXQtIeC8oFpQCTmpZ6ufXUtWkA/EFV4t9WE2c/CN6mVfKduDu9/kYzyda6
SVfrFPFkSyuSm+NtHDQcClsyyi5AO7NhbWEsTsNjjQeeMZBjQKY7zIMu51WA8DCUcQVxoCrMN+yD
BvJrcgyCfntkVX8H+ccXjghMJJQ4AIGThaeDIoCXllyb+QCbslzAv8CJ5b2OzIVvKBF9W2rjFiBM
YRwB0LgBx8NRbm686JSs4x6lO0SGb+BvoOWih4Ah4uJ//cPd4KcG4Oeplt+YcAG2Bgg+0n0Y3oIp
2sWePgbLKW415Ix+tWH/qDudey4LUodojHHXRlZ60u6BYp5pwPdEoG7xp7eIJyZdYl60aEhw0M66
UyUksFONowCWWQo52Z3ERR+XJv+bHcy+89m4XjmxNR/D9dA16x4SkieQBoq5C0B0DZDS+DFAgeYk
9T6Z+puelp0PUHua+VmN5GYHrwwBA7ocuPOI/XxfvwG2hjO4Xz3ghB0knUqRUJ0O1n+U03J1vPBj
shVi2w/U0vDLx1feYkTgJdjRBRUieAWwsEOwOw7xulsmVswOxtxSDXnIe6TR6rBtX9F20mQ6KYzl
9ZigIhqfiPVPvhZviUCzp2/cJrneWF774SHk84cn9alphvvGa98nMT1jObNk4m/sEgdvyPu5GrtC
xhDnrF/QaByR+wuIE1w2/9ToeEcoiGkSYyt4jpC+QX+eIHC6u2i2vxiSXaroG+paqWForLb7za0l
cBbsNHO275lKMcEDrw6j1RYYl0l9HzOHJRjSjRpofXksbYNf65x7XFiNpxJtfi7m+Vx34yu1TZOO
oyglDJUj13lbJEBpWK+Y1i+CpkdyaPd9OxR1gM5RYSYU+2DdiuNYH5NlLEW8QctMPQhwLGYCdkDc
vgbbtG/19kPquBDSRacDqMW+hqu7Dztgc2N3dlHBeTjUQ+ykseJng4p1oYA7aZqYIZ1dAE6xwnQR
EiJQURLqzcW9ddXnZO+TCEvOjZd7kYe8+Tn3hYfkXrNiHfqjqqbLglqzARCgQTKZyb5W1xEAHp9B
kwFd0UGh2dyb8YPQADAUdnSW7TNeQUVaQvjxDUBanVMCRLT+phsmNBPKT7hb/zEfLMljDCUaRg6N
hSRu7dyrqDr5AWDSXiVohuFQo20+OSpLANt49G5zEiB1zloKz8s7DNnQK4FRMl+TDdRlpk5BhHGg
7+U0wqqi/Iz7pRQEs58+dRm/inX8h2h+ZDGwxU3legCNBRq8XX9sZH1kSfOM+jMD+WlKZeTfFNrO
+A9SXdmdrM+4WLcOddWfd4TbUCAc1wVr4+hCISuI+RHN2gVSHhWGVgq9LZRphwnnnQKTEOxoKkgs
bBBw6deXuP+KV5ZhsgB4cO+sp8a94/1YAiVKh6otISKPNlDl6yDvWoonB3V3Xl2JvAGbT0dzaEaK
dNvl82Kzjv6Kv7dBTIkMnNG+zRjQKe9r429LDJNNUE2tkig7Mc8EtV8Fb7SZwRhyUxI0/waFBOA/
gSCYk4hj7SXIwxoRxSR56Gz3A7ffsqUH+AqUQzDBUo4+UqDQNISKdIgMqmqwrTRgjfWQgKgiuwHa
YIdBdAcsCmL7tt2BLRrko3HCfGmSvexRscJzqAZKwqGOX2GnK+LNwamS3I6wuHQggy4xelqAkNX0
39xd0OldW+0hJy84yGCfdBz+8HzPvfjYRGOOvP/CzJxPPvb6x1+O+rKuwE9zElidYerrIT3GWypc
F1jJvyh6g0tG3imTzRs0UYY6hQhZZlG5JChyVZ/ssVGDAXP0sw3uN+uwMFk9erDzMj4KeLFkNEGY
5vraDslxAevMWDBqxzhVaiojiioLgOKqgxiXBuZYTZJ1vMpDBoBz9B5jzFJW7g9ZJf0j22TexN4+
CPW5BZKc+i0BWXF5p2y8YHcITCx4c9P26jhN7gGzLakXYT4gn8FIgYFBiDoHPsH4b4thfbeFGUYP
gJJoUYXICOqtaZZThwHP6r35nByxupk7OsqbhaayxwYjZpxrfTKY7goE/jVGOdKLtA+bI2zcCnft
9ht230HgRWcDlkY2wqNlEWufLkyk3EMi1VOZuH2O/rSIjARVpsPP3kBeAdiDKVN78gEfEh+ku23I
hZl2emx3fEMKQdm/jTJn0pzpWEGRjzxa2J8CGlZ7PiG5oY6oJhBz3BCtB88Wv91hSHztoqGA12oO
DCHHWL7sgIz7eIuIKCm8EXMBJ04H2PkKh3FwHwfm7vViUWIk717/RX3I8Knk5lMMhtidO+sMO86F
SV4VTvRqX1rx4LnzuQF+0ELZQ817X6Hsd7rhMEd+PrfNuwlBndSgSCj8C4eAKwgdggaDsvaH4WM5
03uQ1yHrvRUhStxgAKf7P47OZMlRZImiX4QZwcxWEpqnnLNqg+VQDQEEMwTw9e/oLdusOqtSggj3
6+deL16C6TxNWZQ/pLF+3DxmtWhUrNqdX43pqansdRx6G5YDbHGERInLhYicL9uJZi9Qh8C03hrH
vBtm9mo65MsThDbmjN6n3v5Xx659aHRwc10HQ8pg2NEclDsTCdea/M3oYD5I7JUMWR5Uij0wncUj
ixnZd/TdTQ1IGW6iEpG8szxrNY3GV+uaBz/Pf7lw70tmVtTKjSTQ3zxm8fAdiPI6Zuo693StScu+
V0eVqCFJ+5Wi/hp8ykhfUVmYd6+5Qd8cCcWNiqTfiwCAM9PLt6dEhGi89VvCVwseG7M59ZTZXOf7
JtSRhaJh+XrLJJW0zWLthD1CjWpWyyMOwaUeaPLkWjrtS9qndzNLo8FvLklmfaddt+q5a9Lww5md
Z8Fku07ULWuIjqvbvRny9dXlzskkI7OaEX0Oc2bdPbYG2OOLUYcnXwWR4X2WXnxMQ3Pljyyxne9p
dSEZ5Vh19BcFyhLNNszJaeA26ky1b7n1S0C4jjlzn81I0urBMOyMzvsVE9cf21MKWq7+0RCVH3Gu
dzNbVd0hWCfCO0xNeiq0tZlTnszgOCTGS+kMq5HFrkM6bhngrMdSbpLwM5yG58Dv/lToYDV448R3
IAGZhmRcyxbKMZDrvFs2zEfWRftX09nIx+CnMyJDpxttxFSV44k8nDVy8ypsLcjnMPJk8x4mIzCi
Xkmh1qlf7Adbr6uxuBQGa+YpC+oGGdebpiPgu73Kh2lfyWyjHWrVEnGJSdi6LMWGbMx1XLIS2G8O
uY/rxTMEFkeHDHBZn2LiATXxz7Ihp7Ix1nw4ezCgTeJ0m4W6yvFd0P/2DGO50dmV3UDXOIn1qqzS
Nw7AQ6FYUu49jUoeLTXvmOnDEvbnkqjIGNqpTO8AIrsqoxmwCU1rZbhy++y1VMFFqvbmx6i+6qfy
jX1P+HrX6P8QJ87pUnzETXizhnPfZB5BPvKeM6zzwmpYQz2MXJ/Z0R0AXUMz8+h+jXM40leGhJjW
N0xBRyJ69nkIam1OAMbNPzsvGTgwMVnsDeQYjFa6CxjZzHXUUOxWbnEyeRBT9MQxcM9eiJe8Fu/T
UOyMJlhjWbnp2PlWZX9P5/GmmPP3JotVx+xlcLpra48bzEgvYSe/SD6/xUX3hBE3XpkmxKxeBBPv
cS+p4jLQrd73Lz2HgZcxrJHUNnFhqX2Vs26ek4B68z/C1c+jxRBb2C2qdzotK7Mamn2PIQDe0DLX
6dRDtqIkGyK+TE765Pb1c+o+po2Bv4sFYGzvM/ew2KPSJzfLJvo0HymK6iNemFW4WOvaL6hW3BgR
3lg3etp07vtYIoHXHJ26xQiWlp8lXaWtXS7I9tWT+j3Oyy9tqteA9SgqyZ7CSe4r7UfK3GFKsDPJ
hJdhmjmvHs7FhnIxVToa4/TdtQUN6AUNaddh1InxJoSj/VyNjykYKKRu10U8f8QijC9lkv2QJ3zP
CJSHoCwR04MntC0eH5vZRl+86r47zP5ytfJJ/fEG3oWkWPQq0Ho3BFa/XgbrKubkx6aBk2PwJ/ER
ZHSQWBsAWwqBLjmMLc/lQwcypyBDooqbYx5Wvrmq2BB+sIC010YpvPW0mP2H1yXulUXF7c5RMzES
hhO/yNC0iNM3zfO8LLfEUCefdTl2Wf8r7P5cBOawiaesR1cSz8I1NkYGwdWm4Z6zqlsXSGiIa9U5
XDBnMd3g38C+xlUV84CnZX3ss+DI80qz4zllZE6s0WjKMeA+aTyamazaMrNYAO9lfvD5QauOlmXt
d/H3YE1nhAtelqo8jF7wrwzs7eKPFYWfHTCXQrO2lofYHTjzeqb/IqhWr6x+iEKn3ralfY8d9nWg
/kxR00C9ZaNDilA9UCrG8ndWuCQYxh4XDHSv3iLU3tR1cfR1x1MR5n+xeryPeuxXusk3ycxR7C72
JRXJnh1W7zNtyWBREWR29glF/zlOsAxFc7OV/zIPdbUaYzL8G+7V0CAog3Hs2pcL3b2kD2TBPE99
DEFvhEGz1SK92cR8HQWeJyi37mxkBVcVMLRFIOsKdp12rj2VeQrkKma5md300wgeFIT8s6DnYCdj
x8OMhlo2R0pLqqEq+Y94fPOcj77xbiSBi+0I0teozG6PjQaTA2GGW3y6nEAI2y++0eu7XwVDBL/X
rId2as+65Hpelcpmr6LKhcnPF2bz25kyu/iZM/BuImf3OdBiFuJTAqSU6CwNdK+/8KeHhdx8xtrt
k1c66GLooPZa9AO//dQkqWTHQh6PlDvFccodayFz02EuyPLp5JAntNtY1ux3wCN6Eks3GAPiuMY2
5CCPk1j1W7rUk0bmD09dEwc/VL1iV+WB+R1Sy5261HV37D/iObX77vJI8aLfEfFZ9663UrNGfxhK
h9NinLrxKJrWOwYx2jx+qQ4UW5vwmmO48x6MeDJZ0y+Otexvn8KRaX8Ob4PqzQ1cJv9pLmJfOuj4
qnbTnWopgC2Ogf8K0fZwhzmDX9WqZ8jSLGolxiwdV92/3DFwdmIsoB9Jh/naZS0tQJYS6rROWbF0
MpsJ0FN3/rGchIHpwlggRvIgyTceNttr5Srnacxz96Uxtb9PaiGuRmn7CQPjolVr/Wg/TUD2fQDb
Q8U9hy+LLrw4onJaYPpZtY3BM8y43h+QZmwb22YJ420+JzP3eFttqkKxQx3XDSRbwI1D6trzoh28
bvzjNjIWffSIN8CO1C7RzGbmaDYk1uIOQ17LIHhlg9EzEJfHWDf2fQzq9qjcJI569YBB3aC5ZwT3
Hewpr/bsFHKg52iy+mD290Gf8MRPlK5roppj9EgNWyG1Hl+mjt9zQ5Wa7L2mSm72OAUvPiUfM0zG
gJrbwNGfaR72t8n3yhdL+VO7HmNj+ZeWznxhYzNvZCNTaKk2u2eB251rw9NRHCqW2zQQxVtHL/6V
8tg61Gaq7/bANh4rtoBBdTBsWCbI/BEj0D5j1wbdCUI6NpN/9mzf5ZwvT+DrDIjSNnlmzZGxa5nZ
vI7jGIzkRfXMInIrfPCQBhCy32Z/ZD1B6kAwCsEIHBtmnxlGJLrFefLAs1/SWrDLBWFRlu3yrDBz
RyxJQSbH1XTgyWH1gGFQ6fplQwcyl2tryL9ArsSag+HEtyNoHIBdtD/+zE2HN5A1VhGDq2uZVNYm
DLsvjKZ8/GE8RYKHYqdUu9w8s8TkXFJBYAI0/1jdyPJLVtBRgerq2JPSQHEGudJaggCiUeUep0g9
fZLIiIQUm0b6xzHS6tsOSrXmxB92wnbvdeDP2I1alFxqqupVpwP3lXJ8qn6fQf60yChvR70Chpn3
KIvxLpZGfGx8j3HnpJi48YKsi9DriOwZCNxudO0/c00B3ZAbAiebh+Zz4VlF1GeDw7jBSj60pY09
7qjqWRpLwFQjM+naDSCbx6RjYBzqN376qZc8u0CsxCvLyG0A9tg8JkDHO4bhhAOVXXYItADGGQaN
SgizE2Vh1dBy4f5bOf4U38y4mbexP9U3gOV+WtMNNemmynvnfXEGamSkCfXNtVXxFeu4jUzTeNd9
vzVL1+a5nM4cJP83fJMtbzPGK8GlLoJx5nlpxu4rd0uCN1QPEmFlkCemr6yoa1MvMhxr2hBIZq56
u5N6ZTpZ99PX9bMixPmZuZVzqbQTXGxcB6te+2wBVjJsgPdHvazCUSZfTWdaX+7QQgqBGuwLAl/I
2Z/HP3Pjddey8dw/nYec6NRTeTYqHdzL2h/pcpdwTbLrtJKM5J7SsexxjOTBk5MWmJ3DOdzVhSF2
VhH8NoVlkN/scb0+xiTEfdubeRnClaqVvmFGR0Lug+pkub256som4WSOFVtrcosSw3W49pN6ry2v
irppFtYmsf3peUlE9uYOae+BCmPda6aZgzLlL8BgR/mgZ/3oyLJNPeh+pzuAAkOF467zaHSSET0s
bfSym5ZAH0XfWW9Wo8Nta7juxu8mJ8obAy9x74krqw5ouKrwKkKUAJRp2eZinReqZ+oUVl+5xjoZ
LvmMyaFsIXoS6wawTKHaCpBoOZXHBqPtfWhxpWz4f91nG2/Hk2jL7j/t+MMz9tt0Ipm8ke+Fo/vX
NnYEDpO5KVZZwOo1DJgp8oQOXkoskCfC1fR6njomJBbx6oCsgRtNIxIQj2u/twhw3DmGn99aV9j7
RDnOReEfA9EpqUeC0UFIWAR+oFio5Zf9Cl+42axsTSpF2a4Kwwhfh05aB49jDtiZseO6aMZwi3eK
EW0T25eBFZIXMacMzoBR3X4HYpYwZK718l6bMSxNEI6cGoO7Tm12GttLmF2deBAAFjqbfsDhs3ui
sT/2k8jkKZi96tCCHWyL3HRP5eIachUnGaBdjZ3JI2s2UmNZnmWJQZEmA1kjaePxs1l8AGLLZE7D
Hpjlwf3q7WxLLaIlrZy/tUOk2MY3OtEQzU/bWz7+aDv53avfqv7T75cO9wDbebzV5COrr9JpdLGH
mp73PZDX1jFKXcqrojDBwTvpJjIXklS9NswxxdYIk77ZkD06FIjFg+y/3b7gKQbr12tzYjK8Gkwo
NpKBBZEKcY51DhsbbpPM2MoZEYjbz3QshuEonu5DqpJBQsE8j3P2Gra6OMrQibMNG2AY38TaOyl7
NHZuSsCQ56rs5FdI8+7i2RwEuXPozWl6ypYKfDV7rKpRnR1DIZRSfVnegE7X5iBXql5akPseTEVC
J7CzLEZZj4F5mFKARhdjX4EPCucrMWzxdy44adlZXawR44Y32rX07MYBw92AYr5N4u5oujR301Q1
X+QjqaekGqu32cRS7hBOhDA4VevETJ2N3drJrQCNPOb4wg+2Mf4qkgne0s7Mv7rJssvL7ObmzQqz
vU1F8XDihrP7az1Neeve044SrxVmyiRdblOVPdv9WJ0GVVLukruwzlqzO80FfeEw9fXRrfiHG2RG
Dv2zlYVXtxT30K5PSVVdzGysHnLHi+9MGAWsu8wQYDI/PQtzidpaIzgw5iOm6l+7oEB0bX51MVOu
CB9GKXbzWx+bh0qmB0UtsJo9SaPauawGdn+dggrPHf6rKvvd691D8XgstfsaNMNBhux3xNi+SSfn
6mn3M8RstBay+i2y5oTsfvQJG6SBIz5tPviLq9gN7jzwoJrUk8V97alvaJy6N0aUN38i2KBrjBlJ
iRupY5kUQQ6xZJiI8zmdHfjw2Hrq0iI/kj7BbFOqx+VsfuXzrNaLtm5V6x64w4DUTARdOQ07IJaz
K7qHGjQ+zz7Di6auYiir4pTT2B8WTWOvmbTzXE7Dwe4Za0pX7ZWfL6u45nntVbnXNaRhbSCluEG9
G5ryShRsNJv50We2PPTiRU0pO9DUm67iJzwdOG7agz34/OjwpamCU80h5ozhR5AC3lk+GI+2/FPu
+btgyl6rLgFLsjjZfJ+sTO3Zexs0bq6NPb/tf0sebIvBPzgpf+GYGytpNwfK6sOcFztX6f+Qhg7Z
MDzNE2roPHEse/6TlVc/gc+ImVX2Tw7O57Xh/t+Nfs3IzChEhktYLu+ODF/6koIfPfg8Fx4iosUl
5atIDPrmj22zIvwCRicuGLk66DC1/68Hplrnnti6MLZxkTxnYXwP0gI9UzkPizQlXhLggHLrkc7a
DL7o1oE06fI/u9lpT0GRbZeU+5a0jRXSZLCp/GA8jkl4WiyVnCYtjnlRYIfBQIQJf90NBIn0wSmj
03f65NQJJ2Kq9Fku+Tcj2yPmw5ta7D0D46uESobb9BLoKSwUXtj+s3BOP8yIz8ZEl5rB4RJsEb/p
xtw0FiYCMannom2fkbTKVb0kWJRH/1tm+qdqvIOZFsmWLTM8LllIF9hfA504q9n3Lr4IX1kmEUIX
g8XFwcmW6WcxMDDsluk3M5JL7OGMmXNolAa1E4kntPuXxS3+CpqrVcM1wAbzfRxTFCXdKxzIW1yb
B7q0NQaNs2vCI9kWxYFpYAQXPd9PAySh+PZSsZ65zRxvORWhgCbujPpgUFjg9B4jGYOUyoEnAgD0
kROzt5vmDs9t7BwseKt2CLiQ2Dm2GSh6o8I1fxMSwtGQYMdl8pbo+kaQCenko9xpaf31Rf3q5gW1
BLOUMfl1oD+IgDAPhMM80x9uwyKVa2lnDGAGs0FMwPov/Jn4kyl5bh4xVPTcSW7yK7DdhEbLfHWC
8jqHy9qr650Th0cxeU89/j7FjbCKremjGs2Puon3xOyvrS67j/XypyJDKbMXdt1CTi/tSTAbsqti
k6XtjhOHMVz67FXDQdvu69iFn9JHees79ziPwPdNO95mJ2UbsbGemHkVvvzhpL/MZvtRGdieZcd8
Ewz7UBqxw0JufV9c/wYdyGxo9JgvskL3wZd4cAcxs/NYQexXv0NHYwKSEWcnFXxbkA81SQmp/Ne0
n304Xlrv75QdLMxgThJGqvW42HHLTDGV1H9ebZ6a8aniU4ZFi72PPHjRHtUa/C4F+HmoUBgg5czS
eIIYXbUF0aLuZoj/sxo625iEgDkaPL4cmKkm+2JOvFlAsJMYoeBxF4gIscjr5a5K/HVaDmvVviRm
HY1Kc/vTiXhqP8eooHAhZcHwOXxclJLhM11G/5Vz9af+VikGkB65DUBpZCvMiMwj49TBmO9N0SCl
gNqFwdOsoQX8v1YV7ILWitiV9tfN3ZPHLC8d/yvis8jzDUZ/t70PI6qy+64acfStV2P8rzQhskM8
ZqwwUIBAKPsl6SEVsOuQKcbR332rt7hxId5+aqJf8M+nWbB1rdcSF43bAuSQrGIjeU8hXDYddsWI
u0uZwkMRWmR52lhnbPM16YDc4u9a0tILG1cyxaeuqrMPlRlqRmvtgur/mRr1abSqNV3HW8LgIzfi
VZDIcuMNpGkwLHxMQ6RV/jcwnw/UahaMMyuxms1+HdrfOVPnxgM1A31HXXNJj8lIGQoltVfO1g/E
QSv78gGdpTHcyH2FISFw4F9VFKe2/nD7AZOwuXGUuGT2rQTjSNOtFZ5791OM0GP254zpA2j4QbQh
udEa5QGkxMMrDVYZhAbn3kHiSpxTAJIwizpxx9m9Nh0PXNE5ZrXeLfqWF0+NSA7NZKyW4L2a3U3G
w1wnuOEfcgwZATIdXhzqtnS0X32byWlCsMOU3ZbkIYvG/MCP2Aoj3sKvejQuhEFFuUqOnR3cZNdv
HT6P2sKoNj4bGKI8Cziz6MCq2fGT3DT6l8cdWsN5C7UdHJfRRQXh1qOGglDn80423b10wOrSZS/T
9NYHT8PwWVtfSClnnA9YRPSWo5gohQ+7/bukl9T49aaPWiyR7ZGZiZ+5eLBFXXzXeYNpqVq7PhkD
HRj7JChc0KDnLKMT0JsAbjeOp004nJrhKZc2keB/UnUdB/cyMJ6dEyZF8SUw3Y2armPxSpIUK5Zv
SD7vgRljFRBRUD2HVH2Ltq/JALaapdaNVePXkWCOPg5IeY4RQ/N1sJxaF9uu+kjst3G55eI5QFZu
fRzM1t8cJbsw059w+hPTVxbF3kSt01a+rvxi69FbKv08WXrv1i+FqVZ1/NGksMAuoLFHznKLgMzw
kEkznr6W8iBjlMvmRe+mlEdx9QH8t7YVTygpqV65ZtsGCBZuhqlcOe1b4N8G+Yu8tO54FtrpV02n
XuDsoxhmdmcWt3GOo9EJ1zGHS0zemiOeH9hPUthRS2TjYjBwtPK7GxC/ObLhILg7rosIFaw8V/yY
hkMp76y6lkqvKSMKnlVPWJdAPi3JnemKTQkG3gjGF/FPaf+ohuCu8lrYw/tQP9fj80Q6QstbZhsh
V/KhCqnKqr1rAvgRgoL2OKun2f8JrJ/lMefivpvbs+g8RpPGWT0uKhoAv/m3iB4wo9iFC4WnXJg3
ZgRKWNspEVdhOyuNSLBwrLC7el/NwR7Bc+sj1UgQ/bZ6x/8Nlo1E++rVl5LZRMaZi0bTyOBpUt1n
OxAo0sxY6j9jMs4mvhsjgScxPw0X66A1RynFSsfwopr5xjnsmxYbw/wk5vkBJWzK/MVAAy6JGWhJ
h7Gte9pfx8Y4mD01PQ67Ofws3B8oigh+YW3OxMToPyN2udZ8tcQBi2CUVZp0F7mZLMweVpmuBPS4
o7v6OIfK2VBlQ0SZy7kNu+eeIfq+arPv+v9JkuWecdim8/Mn3Tqvhmd9LW3A/m5R/bpm/AUpCpkT
62/T7P4WUx61heAWzg9u6e0L908bk1DKd7oUb3XxHtvYhgkEHDseEowWo6QR8v7ZrPUoP2X5Jwbh
NS1UWv8ZABvU8VLhMWJmsRHjmzJH0hZ8AoGuQ3vV+KmUHCNRX+zlbZo/pwmnmAv3Zy2YWYqzzrpz
5xDk7JP4M+VkehrBtoHe7GV+JEKi2sw5TwECF5ILMt/ccuAvzbQy4FVrhjQyD/cD93STNFE1qY+5
MO5WGl6ZB/5XxQylm/g82x5Px2KRtqRB/NzL4sXbFJGrNJO7LKu7b8fXMQ0+89rBttI4+8KUB+Gb
G5wiW7sNvnEJsEMwuDHn4nEeflSbvDDnQcYdd+3UXQ1Vncqk3DimvJhFsh6mIPIX/WbZGBHKwezW
vlAoPZIrCflGbnS83H2huVi6gYLTjRJKXd798V+v1Umk9cIn4lwTwYmg7fEjRRRY9ZaGQ2UluyQG
j2SstI16I92JsriDIkeuo2mJqF3q0T72A09aN+2HtoJH8O2fOknTHbTO2vHDu7boPRrXB/CcSW2z
7Lc8pX/ErRt02DjnLn1TvfeehOKF1Ktf9FFKVr3LzWwrDWubOtnRVjNiV6DHzRTn53kYD9ncXVQG
CZYZT1lf3dPFvmZz9epky6EpaSDt0aH8nORrIcqDUUhqtgSBgyd1J3V+EFX61Ix4AGV6I7gMJwdN
lxrdZ6fyn9qke6qc5Id4ta8lyV4aXn4Hv3WS5Ne8Uv+BRAON+uJayuYW9rCZOE3lkMeRaZT/ZSL+
0eMkCSZgBO+687dfs4l4DLsiojG7L7bFBKjBlOqSjrKwd4iNesz7hZtuaGdxDNkHPuJ9bj4oJkVG
gCV+VKHeYDCYJJV9t9KCIMQqdl6bfvrFY45o6TTQ8Jb4qx4kMHENe7+VpEJhuU58Svu29nh7pOfB
89E42gNOgjwdJTxodxNGetX2oFm18RCCgbNWohi+J2m8kjQD3l0kjDIDwrlrciq+2oracWMMOJ4Y
2n7KImFkg6na/cu42brU7Mu8DT2eYwnWsEfVTE+xLQDd6gzJDnQxWhoMfpwYubil2VDtMiQ6SH1W
nvVcXOSAvCTd9LUoiTWiOg52/o+g+yd+ElgnfZ9eyk9Td7c06E8A0SM+DZsfVF2yrMCxWRqvJk3k
FiuDdW5Z6Ba1wfTNOvszq03alW0RYicMP4BoHf95Lkpx0OcBO0aEFY25e8jUxJ3sqw+GTROfEkCn
meU6Er4j1lUbDFtXgwY1ASWStPRGz9WTIH+sbbufEZSlC7pno7CSS2qxQtbzLYKKK5sQmrE/gb3/
kZO6Tjb5CaUNjCckqY4CoSd24U2X6XNyoMlSZ3hzWfu56ZG01kHDPTymFbpAAs0j8nrelM4C3Vs4
70VvvPFa/JGYg7PYJaHbYgzdtJggXX9iIKgz4+LqXJ6rhNQD3HlDsRGGsG6E9ME1BAlT4S7wN6mh
/3qmb0SsR4Zha0X7k7oNE9fEEO50Kwn+dy7dXFJc0jxi6KmcXart/ohyVX5b3jIQY9Hmx9ZW4aVp
K/nKaWFs0hqbep9KB5W+g8HpiJ6phwYqzOlYfWtiFzE4366DLSkM+wQYLLXmV6fPkpJf0Pxlserw
EDul+59d9BMrU+oMwkSkj9o/RtXeYgPngOiXwG3uhsN+GtZGj0Qr9HXBCaNFN29Dt9P1IQ8g1IAq
64ErGHJgwwbXZiEka8kGXFO4w3XVgKS3nHq/hTmlcFjTAI9W4vHHxV2enLwvL2DO6plpEBODtqv2
Ep5gjbJc70E1iRyCyfvw+3S5z5VX/2260t4iB2Phhd3BiJJgjo2T7lvN/U+oMpbppHCJdk8KZ/wY
KHNI7Nl0j6NlqOmp43/NMl10IElRytG+jPAjlf6+G5HKMmdvKf1mjst+cOn4YgYJm7pWfdRz4B+6
GM4eAbFdJZL4Elf6RzRuMCHeZGu5pa1/jqGMLKfj5OfloOByLjZtT76o19nItqKFwuL97YQ++Kmx
sy3rYvkFS/RqF2+CF+irNOWXn2M9iJflgxHlzh3Vc/y4x0s7RXMI4a0YxZ3hZI7pyGB2jDvcR9lU
fATclceYefC8EioMMKk6rxaDaBqi/r0cQ0phq9wYBWDTaJ0Hl2ImHtK/MOUYk50jq2qJSZJRXchz
G3wGDQ3ZEPxqwULPcPZozq10gw1uYwA0bzj+8TFXNUeoO73Fk/vTIPqm5fLSJ/LddhF2TNgEoOFg
UB81CQiMqU6lMd04OwHcfWsrk2aO7MUz9qHwE1zEGJFsvHL7hQCYVetMxQbW/SUbxufOiz+rHIYk
ni62Ed+LQueroO2hMVO476UNv7iTXhI7/wMN4VRqm5XWTvXTHi5bE+TabluvlGthmBdXakQj/v+m
nO4BdIvjWsiptTp4UyFunTGUW8kpiy0DC2I6FAKOWTPrw/8w9VjWZ3kOqa1aInTDvPhtp3xNINou
TdqrU2Mv9DobV9EczWX6ZxD2P5KV0DzkKV4wf3ps5JXMFsiqGORuSt8VqK4/Fhwu5k6Pwac3lbfO
JU6/MlWHhc/Axtx/GQRgWV28weF+MoWzM6aYAZ01bxkFbYx22T9kArs2nguHldA17t3G4tpogCCU
Mmiyfy3gPLdp5KXnOrdG+81zAE0fyk1v5hfZ5IR3GLDb3IVvTVq/NZrWtyvqe+8x0wQIubkSAkaR
0bGKg+y8mGprwRlzhmZnXbdXgSC6Kgtrw8A2ANKK/+bGeCVQuomI9Co3ozoPj5Az376QxnQSbbhN
ympfzwwGHHc552ZwChdqSxluC19tK+W99bL6a0OSrVAT7uxnX2dYoMS8fC7xuKpt5prhfMpJRjTq
8chceidIoFWVx9TUxrCyHDrTe/CBxiWZ/Z1P1paNrt2YuCt4Exr3ZHrE/7bMzENGkJjIVb5sanve
9k17YNko9uQAn4bMRbLtnexZJMVLOabzSledDVfR3TqFGZmNBHyitEpWHJVNt7PzAR2ReH+eodlY
MVoGRLDure8drBLOe2BXuB7OuJuvrdARSZurkUA31x1PfZ29JrEfTV1gH/xmedwqu2bM1VoK8nIX
i7u7xb3d2v+a2bg6UOAG9DMAOv1LMkOedp3/lrnNV+mHX2O7PFVCP5lVSuqPUt9T6f2hlHbWNRjv
SmGfjXzyJ3gNW+wBWTevGFzpNTwJ4o1czkvYXA3kOVIS54vfFSO1dGsB1muEM2xyayiMizuTEVQs
w7JOzSpy4uB9SNgfNehDr7qjV+RMp83qraTRLZOHAzrJkX7ql1p0+9b1COlo8MUQJfskjOKlj1Mi
z4pqU6T2KR7iG0GINBWmdq8t2uvO87G5a7KmcNIwADXm/BYm/bPwh72RSP2F79hDmGAtqW7CP87S
2KQqSRtU8X+kndeS20gTpV9oEQFvbkkQJNsbtZFuENMy8N7j6feDYndEohFEjP6LuVJMJ6uQlZWV
efKcJKIrIn9zrQFmwLDdjF3+tS2iL5GbgmzSpC++MQjbZGyMjSZ3TzW9wQc1Eox92LnMZMChavVw
ycipcJuaCUUnV0/3cE1Ib71cwYANwYW/GQJt6rUlI5g4Kuphv809Qb2v3KS46s2CS1MUrAd59LSc
cmMiCVddESg8Kwwx/fDbqeWmQTPbv4rZiIO7oUqpve0AasHKnMBuZk0lW2bgZNhQERCAmpJxoXdF
65X+rpdGCRydK/E/lXDHfU3i2GL80qt1W0waHfo4qBZ/jKPQHmKa9V9DF4QRtHNG8iEqIaNBhHQx
pEUeuu+ln4q/Kq2w8qtImpgNUGES6QK44EA1I34RvZ75EYFxpBjNHca4SPjGNJ2ONly4bR1ClTz0
YuPe0povkkMEa8ixKgtGBnVf2sBQTg5tMOg79hApwe+UHlKyBUigmLVnnDa2k2gAk1HRzt77QfxE
69HcQ+hiXnu5LO54qECKOSG5KZzG+x5eijeP4bBvMlTMjlVT3i4ZSLjtRxUgVQuNgREkEGQocngE
gaJ9JGOvTom4uM3q9qfn11tTcXmySogL3Wgynb/SEPOfWjgwcuHlyUEN8/qalAZmzHgfjd17Sy4F
L7Hef3GpFPC0jr5HdfRS1dadYTAmVcgBdAWZAilK693mYfIl7N3voVerO0/uYEscco+XavGLPPQF
PLF5K/o1jdss7bYMC5Mf18jYwQoo2omXNDukd6d5EJAbDKHTWvVS/Z9Y5CIv2G1bxZEPDMrEzIBA
0QAHPczZcZrd6cD9qH9GIy0D6EyyIOPt5CuIjQhUpWSh/MiT4r4suOSDnoPhyczK8Fb/AWuxeGQg
6FFmBv5Y1PIr1V0oukW6QhnlHRUa2TqpAZdBOgvePa/2loVunNFbAUP7RbRDNINWimndDgr0X60g
wdbM4XXigdE3rQyYWrUq6JMEc6sN6StQagVWSZVKTR7CQhAEr0EHD0iltNeq3/nM6RQBE8CT5IAJ
I23O7T4EMDkGefIt6P2PLqXd3YxWcjD7ia1AZS42j5gercQMSo/Sf1Niqs5t3TLVoQBh3FTMUe8g
sk8PjGMrLyXHBBRXpjVbRD0VEuMJwWgN8buPktywi9VwuPIrpm5yycgOepCBOjbi8on268B+j+bD
oAu3Kk/0w5CPbxC8p4dIatsHUjvreyVbtJzlAhHSvJML+FugI6O70w/fPSokugPeB6wBKr057KrM
y/bVhE5LIzFOdoXUlcl1ABXAt7gbmJYx1IIcSIrl6IrSDg5Vdyacpia1UzmZlD0GiQdg2FDDD0hH
3foKAiyGqyGDBXADR7s+oTLI5fZkuXQkQbBD+wEFuZoz1SElgU4+pH+AgQ3p/PXfi3Siwqo6No0u
rGwQFAh6FKjkFMq2WimvwEHyXcFbbZomDLgEgU+ZHS/tSPHzO6+Ent5y4/S6rTykfGjpqoleOHTX
6Sr6kIl7ev6uyiF1nko48pGorFQZKka1VTDRChd7CtRi4gejcSLAqJEn0RcNMgQGlqYLmOC0bT2V
rCUD/Vu1KqHY0H/AOgP1vdS/RDV/sdaMZ6kKdXjqMwiuzL66N4pI3BQq4AEu7He/S8qtp5Y/LEPj
WI1gaGJdyBlKGt/JlCJeHTqz8JX6qxdiRtz68Y5C1VuoMEmtyepDlcm8qCOmWECJOpGUex+dGyng
lykNuxJYU4kuoS35xpdA0Ij9RfWLbqwCLbOa/bRSjgvs6N4thPXhfswZhm1Dsd8maWbsOLIaf1cN
bnzTe4ezDFkAUf7pDpbJSww6H2mAGZJ3EBxkMErZSqIDQA1VWNahSct21E1G8mxGPMUemom07REj
kMrqW5ebJRR6QEAnEG5pG1RMuKprokYfJQMTlX2jO25B7dXXoAHQJ9R3qIs+w8uguaGr6eSHrGuH
q0gEHeJVBj0jL6dACDsMpNdWZN5GND2+AexsrkMtFyHOMgDeqUZ9yNo8vpWgYnvVJKmnVCvoXzwU
xr5qiFJQDWtC4At1fBhNVXbKLDffvEFJD60PbkcK6SWrQyrcKWJC7ZUj8LMtvfHGHPkeuVuVt1Vk
MQinV9aT2sOTFPgx01Oea5HJlsWXTs+MK16dxVXGjPFTWaJ8hh6S7gIFEWAzgw5x4oDqjacyjuur
ZHDHW6spGVEWU0rrQ1bSKYyHJpkobRuEKwRL0Z3AV8CPZbD4MIuVKkq/l2mHfHPRZqF2XnTKvpX0
kkkKq34NZHDV27wCB0nJkUkCVwgpdlP+6ahA6VthAjRCgk63I6nlqUmmWvmd6gkVNwSE4aqM+/o6
iQ2s6NQxvcbJI5WZ1hhQq2TA7+FKE3OJmtWZAYlRLPFvZW4cytp/bxNB+BZJlN/bGGwTpTf0bGAt
070ftU8dUqzdYqcOhmFneuk+SgqYR7QI8m3lK9W+F4Dgq1TrXupulHddw/Pc7ZNgK+dDs68LzWJm
dwzetcGFnkWyUpqHgd4y6OUSCOFJcL9J+TD+bOsugq7IDzqSd3grOldLAadH4lOQFvJzqHbDQTeG
+JcaahVjcQqet+3KQL+2fCW6akYpOACzkW+EqOigRkqtx8wocsbFKpW5ZWjDqEjDG9iltNFJHtEM
ok8/MN8HVy1YvKoftm1jhuBWBnJ7EFovrSGpj9ACav/0QLRhy8+8nL5dbmTKXR/n1XusVjC3QEEo
c1MJ44NWm/KhTnOoWgBbeTVF5lh66KBJ3MlyrT5LcksOOWi0EPCNPKcB5blvapimLkou2XTWTf2x
NXVSmgB6BKGQ/bt6TErbhKByJ1Zq+66IE++00Yr1Y6BJxi0b6NmekOnRThI95apsPNGFpbMAqBkN
BBsKZal21fkxM+RywRXNq77tsC0FBYwOsUwOCaRbukrotTlBJvHkJut4cAnWtJGSomQIvBC0LZR5
+c8kIX/a5VmaDo6n90q2iX0JMIus1MoEAFF2VRgbDqMkwzchApZnIGO/GZMJH+2l6h0Th+VR1foJ
6AgFzdi4+W3njTDZMSDhAXYbA6dNmhSQaS89BAa0Vm4QxIeKdwIYv0EvXy1BzRT7/1DAkmI/hnrG
lJ20VLaCCx9kyGsfilEFijYBEgyeCagJ2FmvHtVpetZgWJhR0yl8uzC/ugrZFK+8IHgKIYKT5C9m
BR2UTAzp7csCSgvClJTnNdNQVMOQEdidyWEBJvWChPvaKW31Ubp390ym0Ok+qve0e2+DZ2PFoLyg
G2VYpk6hiRcHOoozkS96FKqXSOCIKRPbtJg2EVRJm/7DMjZF90jsVzfGHvLHbb2voU6h72hb4R4J
FDn5C40uE0ixZMJ6q4nSXGTRGAs1lWt+SrXrbXUbkxvewTnrPpNvaFfpjonSATKVFc3FSSFqJpxl
cl1Ysq7pjFabkw7TicaePFihSEcMBSkBltzGyx05lr7r4nAM8upLpFbHLB+ctG/vLn/qBXmwM7sz
vT3FR6XXh1jQkcv0mdeZthkrJkSa37hX40pPo6vLBhfEGE08i+Numaqhz780wu+CC/sZXzp2X6PU
uqdzYEdp/V7CDXTZ1IIO2JmpyelO9jRImXipQrl2hqIP4F7qj1JFLyxt0/tpjpeO40SoXIQPl80u
SGadmZ3Ewk7MuuZgiYKA2TR4iSCYMO+Hzlvx0gXdvTMb07+f2IDmR5UDuqPOmA7PQd0c9CpakcRb
MzHzyCzxYO2N+FCNZn3wxv6RBdrKsV/bqZnz8YYcIM2FxBSWiWu0Ul4FZpJoC6zq7i16AlK7pmUh
BKtKs3hmxdBlQ94KAuW2ZAofBk7fbiA43qWOeVQe4U1AGDQxDvFduIlsmIzXosriZloGND7ISsrA
iM6/Vx9nlqyQFTpMcex9N9+i6Lu77HaLEeTExGwzs1zNtbLWyfSihCtegpYT6FoYvFVUJ3jq3BfM
KoRhdn3ZrLS8t3+WNtvbTgmFoWzJ+6fQzRhYtXFfKZmoL+PBtNutufG+jrfFc25sI2dNB29tW6ff
dnIMxipJoTvCdghLcROKezU19pfXt+ijJ9s6k/arEr1xjcaoHVP5qlRMcbjf2m5F0HsxJv6xYYnn
y+jdUuzJBCDzLaUf8sgjAvpSH7BMmSjfLy9nZces2UWbVY0sCCKO6NEOGbrbCKHLyxaWbhRdMqdT
huQuB+58MV0h66kbW7h6rP8cNZXJfaPlEWfeCQGPe8X6i83j0pQVQ9Ul7ZNCYWmYA7mDQJySlf3E
BRGFMj2/lxwqvcsrW9q7U0uz+yRmPLbPOyxpeT7hBZmtCMGFXDYiTX/lPBPQJFHUVVXR9OminH7F
iU/XyOVUjWXAtg0HcxT2N20WwWqjI4h1o6EY1GTBkTbp40gbzENpqF/TdP0dDS/9glmwKhj8x+et
xpET8zmoWpQguitFbI9jhPZMADODAZhs0F8SxvwzRpmy8T7nhaI2DIgXI4QtyDWI6kri8Pkgnu/L
LL75QL/zKuVX0WiGJxciAQD3JUiXy/v/+SOfm5mFMwkMh5a1mGEFTG/ehOC4L1v4fNrPLcyCVu+X
IL3yfnCUoR/fGHh68bXkfizd8Vo3q5Xw/Pk0TsYsZLo0BQ5oeX7e29ovmC1onVQEy/Ob2SndwvTP
VJC4aVt3e3lta+ZmR8SHBJWiC0wdJqguHjbIE+XbjLlnI30oqJRetqZMsWTuqbIhiZw1xr/QHz4/
K5WlWa5XIFQ0WKBO4xtg1WCApuLXG4W7QwJ/dKs0V7LSMS0J75460UOAuQGxGRrXnTwcJ/BPjsDm
cB9FL8iKyCpyWuXPEHqBRKyhoNW3IiyahWjYbllvqcTRdUTeBmUDiT7c5fXISz4uG4ZpolZuTgq6
5+sZZeapUA9snSBhemDCTUQw0R9z40WXoGCqn9MGSGMTXZcIBcDjT9MafnXYFq3oGMCXIdG6LDzY
ZBoKatFGymvI42GIiMU95cW7WvSeLv/itR88O5Rw6faKlqTwoo5AuZ+VHH6yFRPS5KKzjyxDmSAy
fcKDQRdnH1mtNdojg9c5Y9BB7glvmRBQKW4lyj+o79HIoz1lQpeQDFQxNemHKiUrp2jhyPITYIbS
UGXiZ8y+i5tYCToIFqxC7YtVMxEm2iZtUzPQVjx6YT/PDM32Mwhaiw0V4D2WqgfIoxgal0C3VCuX
zJqZWZCDc2xQhclM75IGN/nwjxgxL2aOyut/9o+z9cxinaAzTB4XGHJNcee632v9a4RS6X83Qv5J
OVVULI1od35q0Mn0Y6PKmHBJENnbW5J6Bzpu5aG85AKGpUiqZekEnHlZQLY8GGrjugNI0Npektog
GCG4pa4XS3/hBKaIlxEIZE2ev1aQuUs8D1Ce01vKU+2i4hGlXzxN+c+J0yQd/cfM7NtoVpZbjdhT
v2s+huYbGGeENX5E6F9e/jxLO2eqkqwpmqVSTpodHhM6KKgvhs7Jw5umeIoU4zlLoKo1q/1lQwuX
D07wx9D0Q04ypy5N+yKBdtlpRx+VwgeVIrc/cv8wcsAQwWVjC3mCbOomwD+FaC3PnU7IlbjNJIjG
dEZMVASm+/H9soXFfUPCXDNklvXp0QoDNSW4CjRjL9/kDS+p8MFwB7uLv1y2s7iSEzszPwCoF/Yw
RbeOxDAliAB41lfOzuKHgSiXx7coL7x+S6iDoil8ViWdujJnGOk2MUzk3x+HbCVNXNw1zqiuTUeV
03PuBCapcQIDdAeL49MAiiMDxKJrMgPj3e4v9u3EknxuqWxrOBIEYltrfojCr2r8dfnvLwVpChb/
rmT2kBqtoVWbipUA4z+KGVXoEGT6sFJ4XNuvyTtODg3oWlOBfKJzpm4R+iQauHBShyL6m6vtdDmz
MAANsZL0JYZM2EFz80eZafCy/7i8Z9LSplmMIhmKSMdDn2dQop8j/lWFaDtsrXvxdfjmf/dt/av/
Zn3jgqN6+wjzz6isBINFqwyAiHArkiLM37w9mXxJZYfpGUnaWsNNKjC1+d9rSPzpEyOzLxXR8IMo
lgGnTq/uVAa4y0Z4vbx9SwfVUsmjdZNgDUfTuTPosqtHKQAnxwoj+QfTIv5tG2ooutcgfCNTjQCA
gJe+bHQp/pDrSjA7yNzg2szPO18dByGJOLE98rqGeJ1WwYqJKYTNU0gSalEUVR1N5Pk7AfXrcGBU
nLl1M/oVRug1dhVTv/4HbE23QJCeYgih/sYn/ticF3Xq0ZXgZ+BzDR6YwBES9ts8ffmbrft3XfNq
TkjFT5VUbFRpxYymownPlw0sOvbJImYxjrJe0gag7iD4V7dp+FUxO7vVVwrmixk+sdoEDy8Zyqdn
D6BIwGV51TmCUt53SK8F5gSBQFWuDF66MT5y0o8Mxx+HOntWWqjQLq9yKQae2p/+/SQGBoKpg+Kc
RqR71ym0O9gX7F54ENbKlYvH62Sds+MFSVRZ+Cbr1AyENu4gRMx8Rl50a+t9v7yihe+miBKwBrpY
oir+fjifrAiC7LT1dLJVoC9uuosAnfDpVjxcmhLr2bE6szKLSGodKNBXkKgmv5Tv0VN/411Hu/oQ
HL1j+FYwf77tt+Ou3aNhqoUbZSXWL+wm1i1LVmVFlVVxdtMrfuLFqBOg3tahrMEcmju856gdZC76
1tDUX97RhSilsI86HSvegLRGz30ELAlyiAyaOWMvNLTMy/cidVdyl4U2qKaIZJMmtRo+3Lw5Rmk2
HSITI8BKEX60J2LCjXyl2FWBxNAGKvFn6FRsZgIc1xm3g83ggJO9/cVKT37E7Mx7ALVy9NrI1xUY
GOsIyd3sbzbzxMRsM1MDuFo2dHy6JLChknmsSogCLi9jKRU428yZd0ZeG6o13LOO8dztirvulk2E
jfI2OMrvqlNuwUd0cG6sXDWLfnKytOlknpy8pjA7ID9YRYIhq1Q4E9uVaCUthKuzhc3CVRUZWSQa
mDC/xV+au+Gl/XB/+G/GbWML+/xKvQ6eiw9QTpf3c/GwU4fRNIss3py/SqsC/Kdcj4QUOvMFSKoM
HF1TyJs0v0+HAg3g2O4Adl+2uhjIIOriFWRaqq7NQmYSCIoceypvuhLNcg+lDUZ0ypX3ydI3k0Sm
JGFh0xV5Hi0Ba4JZ9EQO1YAOpJn9olOx5vJL0UoSNRMRAOSK9Xm0chu1zAbw7Y7X1z+i3LgRwekg
d9q/W0hOKsHaXbO0cZKsiDzwVYv/ZtGxRnJYHRTsVZrws/QjWIjgIfc8ceUDLTnjqZ1ZtAgEXzX6
bNo7D35ylbHkDcC5f/Q+eClgcl5xwoVEjnlB3VCBppDKzasweplkap6zKh7MgERgr5p0ftXGYmyb
u0btYElQncsuKC26h6rooDPo0gJXOz/SgZr7LYq5nQPqxvGuYwZTj2iXbMG2MwW4BRz5tf162eai
SZ2LjbK2RoFh5vYxz4kyaMBWFdJRQg84kbKV77ZmYfbqVys9BrasER3V+LsiVnuXXurK11oMwTLT
QLSzZNPi/X++cxnsnC7MK70DK2Vrgxhs9pOk6gaUFSPT0DHYKPju4q2+++/bN9VMLFWWLLxl5pQW
jHwgLWGeitVJCqQ5jsXwN3f1qY3Z2joZQZRGnNitdu5e36O3NOz6o+D0DvwxBwDQW9dmeN84IvbM
uOwOOsintXUuHD4DqlFJkQnL0qekhJBsMISBZyr0BtAAuMt1JCuV8Jufa2unYCGgnNmaHOrkYhOY
dem0gUisbbrdaPvbYjtKMH7YwRbw+wFYGNNUe23lbbC4QnBY9HW5dD4V/0NZVGGjYIWGQHG/sv4J
FAG+Qu/ehU7rstMsLlDHa0SRNoNlzM9cI2loL3Ai5PI7UNs9Y8XMw6w9C3+HqFnSTIdHI5pYqgaB
3MyMRf6fppVJddcZdsnOd6B+QEuZUbgdNASMgdje2+WFLe7hicXZUc8DpVHUDIsJGj1io2xKHDL3
vJfG+7hsaXELScgtaaonavOnvFT28AD6HtxMqKqm+VuSvw/IfPxvRmaOmPrKMCYtJHQec4RqBZAZ
kY3UeL5sZSE+MnRCrmOYuqEwPz9zdzjikPKEEKVu3pT6Rwo697KBpUY/FoBXK1PRmvh4boH5ZFUM
0wCFqn33Wn5FDekjkDfS1iMkptlWXUlylr4N+hhYNIFJfMqkXOAYaab5PTRJ3g8FROOYqwe9Tv/i
61AVtzRtgjJydZ2vKoJZuB+UqHeUpNoqnQ7Obz8AV7+8eUtf59TK5PInwWjwofIFecTFkmhgSyAI
i/O/qLcxdUTFjkqiLn/q+PRiayijwOVVj0yxM6ueABa+vIzprM9jAR0rTSXeEOI+vff8cVTGIcUF
lMz85RqIJxuwF+9zBIKZdQHmHcJZ/hdxbkIDTABXxQTrer53XqzCaNmyrkyOQEA/xIycddq4u7y0
JXezuPYtcl6MzUOBzNUfZWXVO4UAW26E6pmciQ9jXFQr52j6uZ/28MTQ5ConrlD0aeVlZcm1C4uK
55W/ktx8KJuCIXGoNevBuB4jBmOktYbgkgueLnDm6Ay3q2iUoVKmNu4NiAqkY9YyzwUTvBXABOvQ
2hhEifOllXWjB4Eh9U7D6G9aPcDbcvkjLewdIUFGPE5SwSXOm1iBXDQWtGLkSVACR652i16vgc5o
+b2zIFJsjL2Pzkw1mmuPyaWSH5YtzaDabMrchOdLK+S0gTMRzw9e9avUDh6jPZzKtvQqH9ZeQkv5
+5mtWbDIGxoGZYmt/wcuZ7JwI2zR7YbwaiNukJOx3ZWNXbrlTZHSG6g+uqzkwOfrG+CChxQN7aRu
29rdXafZvgPieBc/DV/ybcrg5n9PlDCoWAr1U13/1PjoxagSDHHSO0wfPEbCErPY6k29S5TjZZ9Z
yCZMAEUoOIBPEylEnK9Md0MhrxkRAmWCPGjQIUQmisgI9tou8dqVWCUvPPjOrM2+XSaqhSi7WKtt
ss6b+iG2+2vjgD4LYuN7d284xa36IH7v7P7OP4RP4QEo1U8GVQ/dm/y25kpra5991crw0jYcoWBI
lcQOlfhna4QHWB+RgNKL/36Rnq18lrWlpluFVsPKrazdcHfDUbQvjdUn2tKSFIlhJo0yP6F6tiSF
alJqDKhpd1vvTkzs+CHZxbZ3ZW3rHRwxtIThyN8KdrPyNlwKPad2Z8urEqa0mT+csp/6WO3rQ+eo
jnxYQ7qsmZn+/eR2KBOEMUDyTWbCB+3QHhoneaj3zeHyoVgxo88RvDJCHpGKmfhYH6VDfYBM10HT
csXM4nE42TV9diOQpxoGBdreaR3vgLqeVO2zO7hyn+EtgNRbOhQ8Jr5JH/oXasiHfAu/YQHhggx7
KyKpW5TgvqGngQzY/vL6l176TBqSV1KrI9zNX/rQ7zRJ4eq9k5Sbiuch2MkX3oZiuLN4HhZfoK7c
uQYKOyunZHLP2e1/Znd2+/tKxiS5pZFm1EitV+mu6awbMX3h9TWNOb5fXubiZ1Y1uqNTG4C7+dyb
dOaYvRLda2dsY1QsKkh3UZNl7NnJ9PQF4p9io0KcA89M2ziXTf9+F35aqSbzqtJ5K2jz3mxiDpmS
pB58RtAWO5DLuo/ugEJZ7ZvpU+bDL1RZ5YHxcSrqXfshdYiiqtr3xq9GJJmG7qpJEULS6kjYm7CL
39NTs3aXf+Pixzj5ibMznUlWURu1gGCg/FOWykc4Rhhb2yVCaRdmvVJoX7zWFZO0WYE7glbX7GMw
5y0wdzCdOWhyeAT62dZAY1GppJuwK5gZruXnBA0BaeAisMKO4dfxOCLXAlGFwpxHMxwvL38pXaN4
oPNo1LmD5w86rmYI1HWzdwQEUeL+1QzXniRLG6zSzwPXonD5zoN1MIRxA01X7/hI78F5j15gutck
JL3Sdp80//3FaKroqynAhikjz7EUtVdkzdjhcX54UwSHJvmaKC+Xt2zyiLlTA3QnyRVFbOiz8Kyh
9U4TOxqcoYF1NXOzL4mWXhmMiRqFBm+9eVckY7ty9Sz1Lc0Tq8YsWmeowSl5HQ+/k7P86F41jwK6
fYcB/u696KQ7KKzMaxKbeouGlr027bgURU7NzxwXJJ9nMMQPc480Qn1RCsdKgpbVkiEsUIQ7KUi+
apAMjRXYtcvbvWzZVIEXGyrlwsm/Tm7DYogbrZVQc+2Z60461MXaQLnP4vbOyvNbvZOOQpft1VFX
17ZcWfzQfyzPQkNooGiRJNng6I+SM9pix7DtTj5C62ujG5NtmQNmzvvyahdGkzS+8x+jM+9SkTMi
gWK5/tHcD69TTZZBc1nZeC/fpz6qB1fFpvkwvhC77cu2l9KqE9Pq3MVo+6Gix+DxMOjHIte+5b4y
MfU6eb8WdRdNqZoi6xbjs3RGzj9qFekBIwW4E6RekZdtE7iJctjYjRXnWQw+J3ZmV+0AD3uG2hVL
ctXvcH58aXt359bWlRt2Txq6ZGufT17ymRODs5eGVMddDRnE8LvCjtjAVZRtg310ROr20NQb4cfl
T7YYvjkV0/X6uyZ3vo+uoVYIh+ItBhoRfX8/cTNftrB4/E4sTAs+OX7pIFG61NlBAmtDkgARpFd0
D8zf7iyUotSJx08YGGnOy+Ivrmb1xPTMSRTBC1MFuLyjIrhYBRYyRdpvQXPNe0V6ZO3TLcb1E3Mz
X2liq9Rb1D4d7XmAlRK0/lbcVdv8XvtAPOXFu0H+inJN88AB7A7F4fI+L5+IP19y5jhDYHU0V7Gu
ZOFt4scv1PvtdgATQlq3srFrtqZ/P/mm8NQkJeoVgxOIkApklaOi6Qx337aqni+vaqnvT3fiz7Jm
0RvSshb21OnaumqbLVuaHGI7gJGbEvhmhH0GXcBjuQfRBqPNyhedtuzTRX1iexa/G8WXRKquuG7x
2lcQj/cSvc+15siiFTC7lmlSk/pUjyq7ulK5mgZnRE1AvU4kb6OvpRxLdXeuhH+NSLPQ7GqxoWtT
WAmPwaEqnP//XKsN2Jc2aGj8zdad2Jtd9yOiKFk1xRWxe5Ggf+rh1xX6FSOLbnhiRD53Q0Np/CYq
2blYhQCPwm46/KjKgy6WK5X3NUOzQKLJo9HVMoaCOL/uBe26pIVQa+5NFq91NxcD8smaZkHEQpjN
Mwc2Lpw4MIZReKtK97hyqKbfe+rYVPZNZYr5CukQRa3ZxvUhcN4E0s19tfOepBu8+irZ9o/jtjiq
N+ntWpluvqa5ufn2QTwpeyrm0iK0W+mrWHy9vKA1A7NNq0cvV01dKPZB9FOEskLyvJWI9+kAzdcw
neKTkDfGmtIwZlbufRg1n/Nj7oT35SE2KW/Kdr5fS6XmQWFubhZh1czlEVKwoi5EFc+obC2sNnJV
rixrnt7MzcyiK2LuRq5lrCoenivUYsTuUWheyviHhA7U5W/0Cec3tzWLpr4ByYE6Yqu2yxv31XiT
rl0b+tl9+HU8IEK+MTfdTb0Vr1G/hbRiw1PE+F8df0pWTr4i2vG8u3p+g7pP7sR/YGfaGk/uc/qE
NOc1hQL78prnGcFsyfOE2KtbJAJHvmI+PoCRg8/fsweUrC2UhbL7FI2Zy/Y+e80E1TEoSOn0GZim
Pl9e67mpmcdttR/Ld6O4slLG3S3nL2xM7QvGYxjXnD/H9XwoC68DO5MLV6MBbWGtbNE821628qnQ
AS0O9aY/ZmbeUpsxMjEmZsQr8dUzePTboWPalV2n+/Ef/Rphanc3PvyPVmf+kapMU7U9Bcb46B0S
aMX31lbFMfOn9A5a9EPzsZYeLwSWs4XOq6idUdSj3mBS3XsH2JunVbagXId2W6EybodrOzs5wXnw
hzaA9us02WlKYD7OnSRUVTnzi7HaM7C8Vxw44uxkqx4bx9pPRD9rYJYln6TfalDsoEIqzXuiSSFH
RcI49j71vL0QFi9xqAmbzETtauXjLSxMA/w99eHpYX8qRdWoUve1VCBa6+1GBzkEjXsNBUskTOwS
DSt7nYvjUwkYNz21OR94QOWrrAIRm+hMNzsZidItRHy2afe6DTsfg9O7yM6z7VrteWFXaXexrRBO
aFO56vwjimEFw3KTt/sh/Wk017Lx4rqPl/dzyYRCq0tXcBL1U8scLY4YkrCy3Qc1TcNCFveRql+j
J/562c7ny3ti2/rXjjZLTQMVjkDQ1y1b6B+0wNzLgfxx2cSnziSfSWdSadL9mwal5tvlqUiApEXX
7rV7fN6ObVCocFnCCLALD/nevKvXXoOLqzqxOEtJBE9WRj/p232WS4c4T49jObxcXtWaiekDnlxm
rQHnLdTS7d7wtEMJqooX7mULn+rv832bpSEuSA0BXAbfxkGR+guM8wVXZv4R0d/Q5Cvdiex420rU
k9bi4vSXZ1Hq7IvNolRVG1LtxtDxgZLfRLz2YBKy1bwlCVpjflt09JNPNbtqig5xEoTj2n2noDYk
PibpsLXWvHzNyOxmgUDfi0x6FPtcAdGt9PmtZvbHpCpWrrAVO/PrJGR6xDBE9m3sc0ZgKOpOXGoo
SqzYmX7v5+9jGCoDIubnur8WItlZTXSJVZsDpVGqB93wQxtS/LdEkh1Bjm51L4EIW1/JP35X4D9Z
Bj3EqKuJi8wr9LkC+LPNsayhu7el+JCMh1DbCcq2uDPei11ro0F6EHYuTZDN8EN8HytHVn4Bble2
iZ2upuqfYB2/D8nJD5odEqmXsqxHLB7V1fprKpbNZhCEtwJSTjdDVUcfnocgQCcCLsa2967iAEm8
y+d08aMDsddEC5D9J8ixH8EIApV2u3fFbJ8p6rXcqbs2U1e+ufz5uUAYZeNNHXQ9gP7Zq95Mwrwo
ER/fm3HWb9A238mCeA2N+4PqM4AkWuNBRu9eQtP26Mb12wANM4iT/lFuETeRGuWgW9a4icO62CTp
rvD6/BAgsrEfRCfSpI3o3Qkyyj2NXNwpBWLXo9beBr24ht9fjJxg2mWQWhNWZXYYEUdDhDViv1JT
h2sR6TthrUT2OfWftupfE8rsVoOarhKB3zAHZt6PKNmk0ZdRtOyhK7bo8sJC5a/F6unRfnYuaEKi
V8O4OVySkxvw7yfXQe6LwQCzbb0frlp7Kjz6jvtDta09ScLbGiDmk8dhbBpOof5OI5J6xbkxwyw7
yajLZm/04a7URyTQetTVVsvhn3K6mZ1p0aeLisqxKNSq2YdgDBDjS+9dW7mjceRutK0rbhCeXBux
+/z0mNmc5VZNo9d9DM59j2rd6OgI6D5me6HaWN9466OnYusflh28/ccjDHRUAbsPVZ5h0BycNvxk
oUakQlhDRWsvqkJjywGadhCjbSPTtP/CkEY+bmpUHD+BywcJnsbARCfORKwwQQKg1m59U16x8sn9
JyQsniHiGvJnHKnQNVYidTRoa/e2puQPFnSjC/fIFCPZCqW59u3yqj6lC5M9UAKgsMmGP1GJMk4E
myhi14xd4oxw1lk2JHkqhBvRa2nlxspD+1MgnJmbhXyzLc1S0siNfY2GKUllKW4y2u9WUG80YS2X
lBdOAaubWP0Yj/yMK/X8HKbxkUzPK2CZj9sAoYC4VGwhqCdRyOFGS+RyA7tEuqnSrHxmRBTS8PDG
iMLyRi47OBDpgdoIuSFAl7ciaoKVeJQQYN4kRTHpP5XRTdpBA40mZYl6b9bWK9f2QsCYaORwB1QA
ZWY3zv0b4ggVVmvioee9y+pbEL2E4vtlH1g6uLDHTbNSv3mk5mG9IaoXZiS2HNzdNK4Rf6d9ti2U
DSw/XP4o76wX6hYd/Y/NeZyHCRsNzgKbWpw+xGGfM7ZUoXmKAiSCEIltVfJdoaUrEMHf9fpZsD9d
qjLbTuQ9xtASuIkzzX0KecuXTi6C/BB2bfjL1+H+bq9C4effbPA0eQ+CegJ8zIJUbxhJYKCVsEdp
cBuUH4l7Y0XvGjJN7lvZ/1/SrqvJbaPZ/iJUIYdXZOZdbtYLapWQc8avv2e4spcaUpzvWnbZL6pS
swc93T0dzkFaW33LtYMG1POp5dB3AgAXw01eRG5y8c5+AXXxUJrh4uikN6iyxmbGtL3DUPJKHNXg
sbDwiSl4rEdS7n+qSwAQFvDEo7W42MkXnXANaldsvgH8qPF0hryLRFoRsWoBHEeEUg2jwdSZJmOl
ZkneYZRFG/x8SH2eqxxjEK1WrYG6LJrJwgGI/+22lvQ5aiJAFqEjJiIA34Glsd+v4yKBOiLBu9FF
udBKCoCnsgAOrkgAAZMhAX0CyyQGPeUSp/GQIKIpLq8B+wagw4bA8PkX9x1KYFNBVWGLuAwifXTg
vIK7EWpA+Ydab4mjCiooATPBP7J4yrb11IPrigM4O4IUKE+ULjyAqabyeaNVrBFW7oGLpAQ7R9d+
u326F/WG0y+TNQWfFO+ji52gQombIse6IYZtRke2sE6OUrfX2qOtWMMPrrBYVb2T/zx3CCeJBPYQ
m4fkw1IOIecEfQZiq4qZ4Q8E72WxuSOH4le4BkcPaEYGjJ0EJsZa75CySZyJaQKJ8UC48s014exH
UNmaovWJooX4EdGA1Wxgd+sdaySQDvQfemq6hn6loF9s9ABNAuwP0wQWY5AOi+CIJuuc4PWxZdD0
3f6K5OZdHCn2OJDI4JV5sb3Mh5gRFkpok4NVsQXhXBXcNRxzMIvOJU4anYmhDq1r6nRpM4hpHcFF
qjQ9yM+gZq/c3EstZLryt2IPWqQBuHguy2yuq6hjqFMWMEdPX9JOmRCbUtCG5H30ygW1P6fjsW1G
xkleVRGvLbQbQSxwAa0PBnNDrgLCTqIAbUuUbbxhwU/yPWu2csqa7r6q05kwErHPMukZ91nTe9Qd
2ip0AcLmZ2m1rzLevm0dFyH49N0M5JuYcUR1m44TETa9sXMGS8yUowTkKHUCOTc4bUFzkxpfwdLo
zMlDMjLt5bp+n3LJJTzTL+yrLuabWXUlcBTgq2EH9wfmS5AIgijMTr/XblK5oNlhtSSvf8RPueR3
ncnF5K8oqwmW2+a6s7NMsdNBtaTuiRvfpZY1tHfVk5wdLhXnDW6YWpQRVLcX/EbeydP321+P9fcT
Zc+USYcsA9sajGQcZHuS+J3Gj4zwxDovyg7TUTGmIYEKAGVrE2xDt5lp8Nj75lN75lkQvteD4dmJ
UREdS+cVgCdhFkptI/FaKZuiMKUj/4BF5aPg6C/NE6sJcdUXf4rUqRoH2otqzFcQWUtviYBBIzDt
FkZtplps3/5cDJunx54HTamWSYAkbd6LEciUXgIWaPBFK4e6zzrlhytUaVCxgYxZMcFjFR45FLtD
ZxKcsHRbOzhgZhOINCPI5czb2onkoC4izdlBUinnWHW6MUcQXb0qh8EGvCsWzQe/rs3ADlyvR9yu
jqIpv3D29/8nyiutNbkoZxehjPUMG+DkG/K7FINpOQjH+OIe3O8MJS8muWhJlP8wOD2TuBn3obON
g+QqW4M3c1yFCjwnETY5sHGj8mZa2YEVvN8+YJahUt4kkeQG8Ig8wpz+KqLch9dSkO8mVBxvy2F4
FZ3yKkmftHUuQ8V8qewpjbA9W/2lCMqrxFOTTRI6xm4IHmSJd5SINerCUoJyJGDwAu6ZCglC33rj
rNhTzbC5a7cZcDoKxlwF9C9lKlddhMzIJaVBDheg1hvimDSQvC+MJJwlRfzdsiW0kIIxQA6uYDMh
Jbgz+W5Jvt7+4lcz/XNdqKs7JTzeby2yN6x0ieB0sQu79LQnYZ3eyQPoVE32i/HaBxLRTCfbOCh1
0QusA5dObc8hEJcgKzaau7FmDdZdC11nEk6pz5lTECYe00cBJEwp57RtGtutKLpKKWVml5WHDHOE
t4+RodKpxXImMAIBZiQTlZoSo058+g3DwK+3RVw3h39P7TSHcSYCtcFYaVtyavW+1huTy9fh+P22
jKtB+PzgKGswsrbpMYWgupyvrlvLTZ1hI5udw3kYB3ZY40ysUyN/fqZSl0qcGOhQSVny537kC0Te
lKESSwbltbVybpVsQOq+9Os5rtZh0TG8AUsC5ZwNcJiGuQItshHTPqK2CY38yPgurI9POebFCBTg
GpBcDG8s/dlwa3RHKl/xwN9upQ/Djv0iZ6lFOWoejEi/0r/aeK8K2ZL5ilHEIZ6YThswLwz8SIzN
4/+UVnkmdxUoK1SXlxdpVfW8N02tpyTNYKIqEoEq0yjNqJzBsi0wLux1v0ccEIEOI678d9vTOg11
D4CXusEuuhPs2tNXla8+RHskMV7+tWHIu/oBz8RRRhIHbVxMp8fWMlvzAuz7ejBBDMqIrhfbMyRJ
OaGy/lKLOlKhycUWi8Ewxm25B0dtj1kRsMYKL/xbuBoB+TPcp/b0JM1eshMZq2fMM6VMRhMkbilL
5GKgWDRJEih9xaqjqR8aMzGjdf1y+1aQM7swn7MzpQJ9O7fZWGXQdcp0s8sLK0Bmq04/+5b1/mdp
Rs/4SMnAJ3wGzcj6+uhJG/1N/bUHVT4UT9HTbc0Y1qJQCUYXCiH2oMhXxIIOiBkbbCUXrGTv6oPh
zFYUKsEALmtXGDqktM7siM8SCqm9GTqpFW81LzC154Aju1asfeirifS5XCrIaEs1j9KCBG3Ggoed
7xdQdDxhljT0SiCyo07Ngzo9RbwpfrCK1ayDJU7vPOIosyEUOVQeu9IrsBLBx/IRpKOr29/vqmP7
tEyF/IwzMVMzNAB+hhghx4sg/TY3jlC96+O9moMglwfBdZEyHMxVd30mknIwBp9ykpTAQnXhS2GA
YDlnUQIQ13HjutGDs1rbZPJkQCmsrInJNucMswKXhrzgtcCCCmL5MYVyJSEyKhlLV1Bn1z7zu3wN
RtaVqljNhl+FO+BuWeVKcCqPbzd4D93+eszbTjkWfU6HuCe3nSzs87v+KbzPXmoUv0Nr+cGBtJfh
tRnfjp55mguA/oLuEMUi8CnzlQ5udKWLGEJYWl0Mv3SgrB1LXLvR4i3RKoDhakZAu9M83R1+jCbz
GBkGo1L+RZibKa8jvFqVh8Ut990KpKs2Z0k7cscLf3YFJ1lDWZZg1nFS/qUxZtHoySUfBjTto29c
zgg8LM+pUm6k5AW0TUm9Y3AldzzOT31pdRsNNsmtpadhBzj03fR22ypZWlE+JR70YR4VaLXwgdO0
vdn3LBNhBFSV8iF13wpSJUOtyshBgf6zaba6vi87FtscSxViOGfuccwCIxhUqCIPWx5bVVzEqrcx
vxDlP7haKLOWlIVIwhwl5ngEWeWeO6p2j93l6QsvOsgXWI6DxOUbLpJuR7TFgknZEFesQ2Br7jCY
vgs9DWPp2b3OSrYYt4veh1elSS+Ax0w0HJ1hK4OewUwOuUessHS5ezzmMSwIcAtmoZFhJhqVnUSx
LChqgM83WoEnvivbdhcD3Fp26y12DMzYlV8KjzUiyBJKORO0L+p0PEXuah/1GHvOv6O3ZXIxqy/C
OlfKeyRi0cA6ca4jr2PMbWMMe02OLR1NSICz+7cvNSsX0ihPko4a5ioNWIz+ZXG519HLMPQmTQ56
grb0xPuaXWwbcPoxgsHViu1ZDqZR3oQfFaUeI8ht7NnhTMUHvNbEm/Wu/2G8cA5I7y3eHu7Vjfgi
ClYmm8bjbc0ZPkCjfE02JjLf1zjmkM+8UUzMuosY15ElgnIzBqeUk6FAx1rctfl7AhiB2zqwvIxG
eRkxnbVFJymR7DUrJM+Ln1vCvvhJCt7AKt8Fe87lWBVUplQqPamLJqoTCVKnzOIeJLf3cq+VzWEz
WOVWRFRVJlKssRnKkht26dzIor3Ia/wFjHPU9pJQhvhi6j0Y1p3J79adI7oEDDi0/9t1/xRGvu1Z
iJCSTp5RgkDuUO/IEHiqcX6/iGbXZd5tva5byack6ia0k5YJeQYr4cPF4kDJkZcsVLDrZTXgUf5z
dJSxD3yX6QuxxNGqtvl7v4/XoaNZ3Bf9VbFylwPy2W2lmBIp22+nJZVLUsgjUHblPrIKF4zdnmzn
KwkI2N0PVi/t+pPnU0XqKuRNkPQduc8JoFkkP/Ukr1/9D7iA5HPcskLK+DFUUeS9AMWy2OTIeWKT
NYJm5Yg2zIIuDDCNXabtE6d/Q+rJnZ6ZY6smVaKTB/mJL9kFtmi41ixsR1mCg5lNmf1IZkmkgqzW
dpgVw0jQKbyDxsVVRxOcZZAYmOWBsyVGevmHiPDvBzytv56paIiLHtY9VOTXitvvkAGmThma3Ktg
xw7nFP4JfOV1etaeux9Sgi4Xw2QZX/Y0RHr2A/p0blKd/IAG/d/UJ3t9RmimVoYXCh5+VvUU7Flr
/tezik+lKTeDRx5n1CqstsT7JD2k3WDm3KMWPTN0YzgZeucDVZaFa4nV6jsFB6psYye3tKd8ld4l
ZuJEX1gWy/yclMvppALY3ETiuJ6RpsnOuKtEJ/9RbXoJgEkfPCSxGxzlr9G90dkza5f3D+/Nz7Ol
XJAx4F+DTDqRBJUYUXSQ31K83Fv4BTz71P+WEX8KpFxQGMVJBZ6yjyLdtBKfADXdom5wAjsH0tpD
tk4f8g64iKzTZjg/enA3EEDbrtXw76Q82HsEsLCGkqx+Ccur08O6kZBIuCAnDQFMBLS+f46U83I3
LszsB0sz8pFuOD56TjdfoqTTZ0gc5peu77EilLqK+qDqGI81MkbUYngAGtYBCAtSyUWwmCh8LzsA
hxotKKtlRr+GpRLxvGd+JqglQM0IUKkKn7XlNR7eeSNx5uwpB8Ir494zDEOi/IvOgQjLIGUs9Uv/
U3BjX/Hh1fazgGInEGfW8LYbbNi6hRV585EhnOHcJCqzmccSoB8SyaEO4TENzfK+fdLfqk32vFjg
1Rsfhyesn6Dk+/KXginf07SB2vCkMH96fANACJM87ejrdylC5owR0kU2Qd1mDA6rJcByOhLldLKu
kvIgxU0Mnw1QCS6r7KH5ykFh+bU5ZpMpMt0cIy2WKK9T6NhaajWYE+Z0rdlRMfkSOtUmX2G59MDM
61jflEp/liATFpFUgbJtdBfzDprATvC47NWH4n22Szd/qL4YiSn8ZXZAI0GUmWGU2K8g6V3xmKFh
Fjtg2a69et8dlg1RN/JzDJqaGe9UO21VMi7tBczAR2PrX+dOz1xocbJ0KplGG63e4R3Nje8BX7MN
0FnKD6z+CyNc01QkQSDEk8pDWyVEhUMz1rxcsaIVI8GjsS7A4WxgvBwKkSJzZGUP8VPgpiQ7t5ud
dKcxkDcZnkimPFGSy0ZQTHAGyM9PIUrwRFdmhyiWWpTT6eNG4mLS3Em28hpfaW04lZOvBAt9asAy
shBKLpZXabugfE2sZGJXAqANdvHBcBKudbSvQN2yYSGUMWVRziVqJ6nSybwCv56dyIrXOlILzRNt
fsO86MRt3Ai8MuVWQI1gjKoIvYrMSp+JaspmedHf5LsWwAz5nXaPNMoEoseGlRMz4iO9WpHpSVFI
pxaycMf1e031Q307BjuUU1nhkaEk3VblpFSVsFRFPh5vLXaLgcXhpa9N7GESGkKyI8mnVrLOLN2R
WbhlrFhBd1mLIlHkYMARq7vscd6TVw7/MGDWBWA6PhtMh5W90f3WqVeBGtJB2+UbdwAv5i5YYYWx
fV0syeosedO/pKxIzMioaNwIOVYG4GTh1iPVMUx9nbmP+goDw2sMSbr5I2YWvb8sBCiUo4nH0RBz
BSKJXyOFADCEekDq8hlJBiPu0j1WbBpGeTTi65EeTGTl95yGx6Js9luU23tmis8KQArlaPIZHNUA
tfpIaoBq9oOwEZQr3Rc3/0OcZ304ytWkjVImgO0k7ho8nK7iTy/hTvCIIw0tZKub3meCBzFcN91z
FZumV1IyyMT57fPszLvlq5Kbyj7d6q/LU4TaA2sxlHmoVDqDzaOpTj7exRVqisDRslo72YcAOmAj
BzGiOt1mnaJa7XqSqRWd4vEDKBeN4S8vHN1knUsMuLbEeXL+5KbH3Nd8jGohTLS2pKNYRFJ9Zm7E
MBa60QqAolBE+eTj+Tke8/XgG7sUdBWe7Aq7XDdRYV9H3t9dQJV6R00iOGJEMtPe2L0z2aqVob2r
P5J4mD+wvAqx9xvhkO64yhUwymVyro0Umm19jPvOHTUfVIpWqbC2o//Qlfk32aT3RIVmHhqFPBFJ
XCoGS/2ZvWU25ygOeOlfl+dhv3xJXdZwCisg0f1XMdKTFnzr/+zApU4jOqSWQMqaxbrRnb91oirl
ZoAUoLfyxwhQ+0xq+obVONIaKSgYEln6se4fldJMSanh5uFUk1EwOfE9HJitEUZQoBuwfJXWkfBR
AoruEH5sdClMbVeulh23YlUsGdeO7sCGGqaLjQafK0veDO0tQftTZFYQGIdGN1unEssoQMNGTWQl
rrPvqbNslKO2SxEIYCdeeGAxCbOMXyNnfFYfqRsOPUkgYLvRttry1rSdd4JgxU/yd10wi+fZzu3m
Rzi4f5us0AtpLZfK7ULGD6RDvhdTU9jMHEK68Z5vi+NwTO3oPnoKWV1CVgyiW7CiWscjT14QySoC
jwop7EteieSavFdYd+APzbt/XQvdeJWlvtXmDkq2TvSYH7uH0ou9YV1uBUt2eZMHDzBLJsuEqMxl
Co0oVUjemS5PHAFW4FgrFyzPRU/y6pz4axhBeRDXoQ9iUltzuB0ZI8ycmNkdvLotLH421OjG64BR
mKQg1YDJDbymMsfd5CMwDH67i9wGjVDDSzFj62PWH2Ou9VcwmbOeSVf3J89/A5W7xJHYTQvJrWVv
wsoTAElW8YrUtlllX8bTnV5TU1OFX6blJIhk1IYjeYLDTtxZ7xN6SU0TaqnrWsiJVvzPdp86kS2v
jB1B1Q0t2TeYDvQCno16vNMra7GQjZzM4TMClLbclD9VzzCVbbnTbWClPSjAjkfvRwTBJutKsI6U
yl0EddD0jkcoMqp7uO58CawpkexQ/yJVrRkD6SoXCpeRMDHihU7u6ZljFYF48VHx6WzpVc4A85U7
wR3YJMCCmG6zPVDqsO3uslrprMtJszuKg54CAA2n3DrpXrBbL3G1Y7gC0rpVu9wdazqOpSblbsZZ
KKqJTNaPCwbOJc2Uso0ssXoFTK2o1CVWOi1sSMM5loCkwYEclTvIEsgUdnUPyFMUQXX9be7WquTP
3Be5Ye0Y/WFE1cDugoAdJpCr//45S54vk5DHD2held4cZ9P4RtrsEfbsX6QvPWdmmQnano3ImwQw
32SlH3+4r58/gArUkYCG7VicAhfo+O5QkHKQ9De+sJ6cfpU51Q9Wk/gPucGnSOreFE3zq7zeGGbx
DcB5ZLRgqmzAB+VWRfAZAnAEAOnZH30Wq/wfym+fwqn704hSkxrki2dbslzQ7zinM/Nt5PM+qwD8
B+v6lEWM/OyuSrNRRFMPWa0DdmYS0ThnwUyDcd89oxnNrJr8IS/4FEjdGtBSdjxPsi6s7jZbmDIG
dJMHE95hsgD+k5nDUfRZb7jrbvBTKHWHOi5SlILMpRDs3sJNvcZpQUbAerwxLZXK/KOyB9QnKQrX
TvpOeiRjamuhaaDGh3oGamC6GR9Yrcvrac+nclR8lnqINMhgTzPE6xogU4HBM4rqf8gd/5VhUBvk
LcrPHwOf8zrdV265CzDWPNuiWVmjz8w4iA1cPoI/pVEexwCn58CTtkSyDd/VdeyPT9FDvJP2xg4k
lbh1Nu8He+U7I26xxFJ+BnRdQzaTWSwyvTS+t3sFFBaBLT6mMZCJjbW6iRzj7b+FkU9lKVfTSuEs
JAGkBq1mqiGYMvLNqDFhB8hfc+tMKaeyGAo3NAnOdFzL62VLMtfiRdv1NrkI44vBshjyjW7JoxxL
ZQhCha9IJkGKlehgEMxL3j/YGllz8KxrZ1A+JcbK2VDGJ3tR7wm9HzginXgXADTJBBy5kzAZlFg+
mgbnlqewzAudiATeIShinQ+OyP9lQZEpi/IqnNAqtS6RT4cqDVhBgOwbeoqHbHLNyhcZvsSgfIk4
zFMukKL2Mqwn+RVsfibjkpFL9Ge7QN0Kf34WcJIkHWWtPSkzOtEbmensAIeSf8fgExN9m2EZwNT9
XVotT1LQEX06FxA274CnxGJGt65fBWtx6kP4kH+9rd/tSCPxlA/B7qeQJKRYKHr6unCHjeS1q47Z
FbjtqgBd9bteZS1M0kx8fqR+lZfWyuvRnOPI7lmRk5EgACXsd0mGVAM+lBhfjekm2WqRfKHMi6EO
ZV27hSfc3T6/60n1P94QaOO/i5NFLdFGggCRYYormzO3FASAfmeMNvttO5d4ymMUnKqXBfEYBFi2
NJ7E/PG2Hn94uX8qQqUc/Vh0habBELJX+b53aiypZrZS2oGn4gg5qz1tESSO9rw853Z8YJG+MkK2
xFNeQ0mTTAoKnOTgLu7s5Ch6Fj4xe6DpsmHNiDq3rjXlOLogaoeOlObJ4OhpJdYP3iSwZnukLaA5
IahfkVoW/oKNfq/DsAHWoQpnes5drJnl2OM73v4A16++CEx8QQCHAgBHf7ekZpCGNEoF7CYetEMd
I5FOXOBcr4D3+JavyG/4b1XmT5F0m7fq2qhCTZ046g80ufJJtzM0z2rXeGOlfdffKGfSKN/G1X0m
JeRdNvTmB5hcfp8+EUbbyWldsjKfOKHLubfP9bphn4mlPFxeBiNWsyFW9kZn2kpbZVPuyi+LH95j
usMmPaDeJu9BGX4dPVFmafGqizj7AZTv04Iy6iJial3+JcbbU+Yf6oVhPeJVB3EmhHJ7SgF0YZkE
jtGabGFbHJLCBM41D+DC+/Cu26cuqfb9auc7NdLRDPwEbEQclrKUP4yGTowHAiPTxO+q8dxL23L+
fvuLslSlfGE8io2uTHAUixHbavakA5j3tgTiai6cw9lh0r4QSJ1TmOAqxn1jJ7rs1X1lxkZiS31s
9q3oGjV/f1vk9bh1JpNyfy3HlXNeQavRQv4JK0HTlcxa5IEZItOI2XwtxPBvaUk5nEVQ5W4hL9vh
dXS6FZkI6rGfxqPHxP21NLrJ29RyBx4O6Ee45wUbRUxX25NZJ+CKb1hRmeVM6XYvHn+ZIPSn08Sa
xVEBIxQZ0i8w5QhWPwAesnwpw+7pVu+UyGXEkzGuFuTc/b5u/ZRJWcj4YHRjN4+rpe1OpQivQoly
8sOtDrxy8qg12KX8a9hhQFb8Jx7Rnd2s7tMqIO6a1CDmXXyPwgC/Uo6Vs2AAiMDOFPAf4i57mv3A
Yb2RGFeQ7vTmuYbeDxjS3TG4q0aP7woz0R859aGrX9I4c27fPoZLoRu8YSD/cikdP1vxbJjtxNrh
vV5IOjtPyqkEQpvMOdFI9IzDsE39cZcdAKtsKV6/xWt6k9wzc6qrafeZTMqphAMnS2hrQeZ9AeIp
aZs72H31uPfW5u6n586a/Zb5lL6aWp0JpfxKWgJ2pyAp8bAYZq5HviD6hXjfZm9RFDIIFBnXjm71
aujzAJIdCjblY1cK5qjXVjezSIFZUqjMBQXdXxMVyTI8GipIY/JpeS6B+MYIPNftEEDUGhAjLqkW
BK5dogikk66Y1BzQ07H8AWYPRkZ0XZtPIZRRSOjRCUEJIcu8j5q1rh8q5srHVecBBnIwh4CPHJTn
vyezfJLWc9KTZFY7ghAJ/aJBPRTdXRjaTbFul50cvP2HK3wmkTjPs3f6MGLzMilhdcEsObHI3XF6
9XpbxNXbdCaCSuS4SK8lbYRSQy2YSRGZS/MuBU/9xJpdv3qDzgQRMznTxZCSop8yCBq11yXx+GUt
hqk5NXdp83BbpQv29lOn70wUMZYzUZWk4EORuhBSw9npsLsnWYPhDVjLwZ4XQNrsRDVF9BNEU0j9
4Tlb0ENg+qmrke3sV1Apnc5No6ETl/HxECGigW9mlyuwx7vqkaHz1Vt2Jo3yxBjUXzjsfaJJ/U1d
y9b4FK47M16JrzwKxKnLrZjD0MQyLlKtM4nUleNyLm/LEB+0spOV9i30BT+wlV33c3GID/5vT60z
eZQL5oVoUDuSbMWZOdnd45C4i89ZvRu15vCz2EuW6qM2nLA5Thhfkt6EGpaqzwoVkjtsXWByGJWe
0/Snssa48kH+T8P6n4rSa1CZHM5KTW59sQ08ZJXYuiCk5qgRAx9x3LCykquWI/OSjB09Cdx11Lli
oQTIDoGIIklbbOJByyw+6VmordeTV0VTRF4HsaFEb62pYqVVekT8DIgUO3BOTb6+arGDUOxLN7Sj
JxY38PWRiU+J9FcDq3cXyzKOscZVl9PMUorGDCNPyVVL6XrTaEczLHWzXjqTcRmv+roz0VSkEAyu
CGKQ17ig+5TXyZ3syGA1JMyRtrSWXem9JMkmGflhfcyrcfBMMjHlM9enNAEvRRwkx8FrNH3vgzVI
KOzb6l2VocoS2tAgguPpNHaZxixZQFHohtomy3dRWtrLFHq3hVyNS6qmgzdVkCGMikvDEqiqmGiY
I8qwQW4AKUz8XmMPSGT29ol9n/sxXdZ0QRNUEMbIPDjaqGjRh4ZR1GQyv3aq1QTLJE851Dx/AH0d
CxeCEznZk7JONqnLGra56CrQsqkYoYa6XgjkhdWMpbJrq6EF/Brfu+2cYKUFYAGmmhq9bcR9sdNC
ozUVsIq5qSEP7u3jPiUvt06Bih+jIcVRK5Mah724CrA4gxUmwP14HXu1nRxP77FVg1j2MS7NnC+g
fezHSSig11DwvYVTKeHMcKcy03t9gRdSQCPVrFTsvIc7GRM5hZM+sB62F96IlkYlI0EhlpUSwxvl
GAMq9/19FgE9uk5MEU2J7tg9hbbx/fYJX7yVaJmUnc1J3mBZ6eQBBXfMzOwOg/Zf1a3iYUvxh7gF
hM7/96bSIinzGvqJG/oYh1phz6VHY1qKTV1+YihGAv2l6Xx+Osp0enlZer6Gz2kd7RWcDNpLVgDs
S8ak3Bsh5y3RKY6e5lVdmGB7Eo8M8bQ7opWk8pA2FcsZbw94iuficdkaG+JoG597z0VUmVQ/tkHe
wZRKZz+0VCpqwny0JMih9GyF++yO8Ng2L7UNlIZnNNE8ZXVbS4aSItWxI8sgdT3gS3JpZcmcaNb8
Ps+YsON0LkBpRT9xSp7TyIAqyVnFdX7ESPOmM42dbhrrj3j1/84iaYlUwNKKKmnFCooNrzNaW/Fa
xeLuZGV7GXSphcUqol139v/aKo37UElFlxUzFPwYQhl8CSX6xmM5dpYYyr+gBNVwpXASo69bL/V6
IFZ1TDEXOQ59epRPWXK+jWaSKpIOOCHq7QDTS5DuWFM1LPujPIkKxr1o4BAeljA3s37DCeuSf75t
4yzjo/yIFKmDUnS4yG10v5TrVnm//fdfNGvo06I8hZapSpouOC1QnukeZ2o+QcYQ75QMW44CkGoq
L1tjJtK5LZeczQ3/SKe+I290RQFycTfIkm0ZHuKZd3RDMwdg+t+W9Ico/q950zmvZJQZkBAhitxf
jLHg7au9SvbikzslrqZHsi9uWNoXozEl1QSoH2czJ4cYrpF+vyhCVna9iGMmnRlQc5loSLkxoOkk
K8ERs1zjRZOV+qw0ksMsJ0o01yelJ5s7vfGHjeIYHpDpbOZDmxHt6MQUbTelRR0eXf+VcVDXvZUB
gwjz2Gi5JXtsHgNwUsNOC5s8j5W00PgORql3bZmSy77ttuMX46W0NM3UnpbMVP0F1OngipxYcKEs
dSkPE4JufOxL+Gc+ms2w3gEPyeFBDzxPmh0Zm7xlwdlezGl/fE5d1nnw08syPepaAU0miDuoiemN
e/QEQrM4RC74tzyyhdK7ohttyDVlNVUvulW0YCoUKWVfx0lHQhHm/ONN7wE261j4BOGw+2HcsZ5q
f3BHn4pST5x2VoR/tsm7Eung9FC4oaOEJjhGn/NH3JZ1Ulq8z8x+iSO9dEifgqnoVLVywSkJFG3c
HgzQHPpykg+/4KBB/066L51F3jqslfbrfvBTLG1KJden+NyYgxd/pkJotfNOjgAtWhbWbTd4UQCk
vyQVrYp81MWZgyTpocPeulPgTYNZdGvZiG/LPe92rVn50hpGjf2J+CtDOl0npqVTcSwR5SzQyTY9
j6nJChy8nUngZ4cdExzzuqf9PFEqoGFTI8prMt8nPZDplnQd2C08bRmbC3Y2QpuV9bIMh0p6U3GW
g4xkT4VQWItROvKwDyrV7Mp9ne0Yx8gQRo+7ovfP4R98RNFrtvWGoB1hBgDg+dpxyM3kWVjrsZmt
M29gdSz+4Gn/PVeDqt/oQpXhZkJ0sCNJKUG0ItuKk5XEyBISJ3B6hsky7oZB+R4uU5GXkhLjkA1m
rD4Ws7CaCtWUs8S9fa7XM7lP3SivAxpuvm0wjOVGU3jgm9DrpPQuV6u/FEP5mKXlk0Y5XfbpIUlG
U0pX8/DztioXWxHUTTMojxL1xpIV5BkPcNj7ycboi0uagfGObAcrzuwmfvCSH2KXRcrzh0Tr8xTJ
9zwrVwi1XmlFBBeqmDzIR03Rqdza6zb4D7kWySY1Kzhw3uQ1O4B4r0DlzNCdcffp4dfF6NswB1Hh
iVPCcMtj7BCYR2mN2exmzbEh84jR34gaBuVsuCTTa53UL6JVvped0hNXGna+MTfHrFuwQjE9AqsP
cjSHRFaHmrv4HFmCP/gh5ElW8+V/SFnJ9fqzbgo9EBtJtZJo5OkxrnmLACBO6CyQp6G8Yc/pMTIc
9BJ/N54uG5Q4b2E83WvymO8VF8hRrn4X+OpqWIeP5WO0KQ/tV/5422Ru33yFHosFwgtY6BVyqNNs
tZxvlPtsKVl2yZJC+ZeyH+UuTqFc8DTEpvxcHEqL4LCHO6CA2cs7GBfvWWvELJmUsxGToq65lvi0
+iAPj31yHIWn24d3Qk28ZSLkN5zd+HEGJ0eEFU1UubAws++ATBsgPSVz7tPX0FvWC/yNBADJ7EUG
3ongkGmSDNMkt3/H9Xz8H8eD0Yrff0YlZ62ukJA/oKmQfhvbDqDGGO9sc2sAlAx6nLflMTydwlPZ
DK8UmNAhj2ZNQeNyAkRzrtpq2Dg6h5dAVNl93N9FcbwamnHT6thFkYH4mAd3fay5XShFVrpgSSte
gtLUFf4Zj8PQrGoeDRheZ1TJrlcQPg+HclHivAxZoOIbzclKWL6l/cvtw6D/fllXwOUtCoaua7wo
nkq8ZzZQKnMci3wxu1OSmzV2gNWRNVJDZz20COr7GkMX6GqUz+7SjGZaAEJytNT6R43iaVuWjEmT
iyfIhzRFlWS8tMCGTH3cxDAAxDqBoazGOwBbWXb5TPBt0nu8QpLMFKzqOE1maDN7nNdP8lMw9aXy
oa+NZYTgaKWuVfRZ/MRV78AGG1v5qttr4O+NTNZyEUsolb7KkhKhk4SzTafu0AlA7ZyKmHFfGDLo
/ekpVGeNjyFD1V7HKLG0gfVuJBZw7oiob3bxPk6yeK5LSMji1sr6lRIJZo3peZlRLmNpIv7uaZZQ
ihcNPESuwKOMkqJmVS327ftEl0mJKoqIc5clwHwbNIBikYI3r5TJfcL86SQ8Js0hqJ54UTfDJLPC
RbLHvmcsRV1TCyzyICEWDVm9WG6IE7B/R2MJywszUxm+FdjcuK0VHY0+tPqUQF3hGj06SeCglRJh
xVrdV8pgNqzliYs3Li2FurpYffqlBxn2X8CkqLwah/a9PWpfEzv8kW6bZyywBblVPnB3gXNbxauH
iFVkGZTxAso0VAZTiXwiy2kzu2IaumH1f5xd2W7kOrL8IgEktVB81VaLy6623d76RWi73dr3nV9/
Q75z7ynLgjUzg4MZDBqns0iRyczIyEh01NOEvXxvY20bDSF00xSmofFlF4qSTGY2y1J5ZXzy06sg
wIxodWtC+pcUYt7GSyuLjwWaUJYNOqwo/m8a/sgJdwZ2pfaHkdyo0GgNx3MJEr2MqCVJ6rR1YQ/y
nSQ3UdHbSQXFkKHfOD+rn/byNy0+bRxHiZZq8YQJ4Map4PUVU35HdW4RP7OacHDyUHO5rthGkVl1
4lu5vIsbAGTRuY2OhfqXYcC2qYudr5cbD+yXIuZyuxZ+W9SZEQ4Rtqv3jF3ZI1KWVvLOXeMeHs/L
3hJHccjWAIm104YhACZGrsNLfJnhiWl+bVVPMNo0scXjEt5ha8/XDtuFiY9Cy8XLrrKG5kyDiUB/
EY1i99EznbYcw0eVbum6L60srg3XOsKSHC6V35s7Hbmq/hTc5r4zS8n5Z3GM9+ZTcK72iOnQ1vUf
w0Xzx7s0v/DoujQnKTBHAo+uv5tuUi960D+6VELoyqXv8sd/foEvzS0ygaZko8IwZduj2on72r4K
Je7R1rDDtTeEY6gs0GI49C+TIgpeipB+fLkysRSxz41fETv5iJzimwRjanj89v2y1iI0zmacxCSY
5rj0fV00NpUI8BFLk7c2bWvdrtRYex3LID3LRkMtoCfalk9Ygoof3w6vFWVcp4R85JQXB9TEEPsw
g4S8x2TkjtNo0bq2iup5gk5SAaFhPjZ2btbo7tj4iiv7KwjFvmo6xleKZfVKrbp/vdF1ql8HSXwU
yDFq4xxpf3rC7dCP/6a+shEYrFzHS6PLOpY0KxIFAZ5Qmgydg/FDxB0E9ZHf6OrGU/aFg4Od/WRr
cSlpHbVhIWGrC54LAd21ElWzTvnZGQ9NQSw0hltEZ0df426fkC2HusznPqwzg4BGRYgwlmSqAIWO
jCUIRyLNYK5Zd1cFeGkcU6Tidh+o57gbba2J9r5+y4ez5NFh8n8N2iuahbyiCaxofO/D9vz9EV/d
fhxtPtdfcNAXW0IiJut+auAoorup+Z0zeiVbc8PIl7rdx9IvrCzcEfo+mpBLWNF2oWaXJeqEviN+
z/NsqsoJ3a067BdYd2lw4ZCkakZN28Pg6Ik36ahO9CvZ5fvO6R9Br3ZAHd0qm3/Ini88viAXa5yf
totrW6dlavRqBWdh/NElhGPyqXWLkbqRz7yyVyyoWdmYZYJHE08Aee3q3vKRWBIMKFIzTG1NS7vs
XyjZV7Lf9Sa3wu6Y5KgvlqPVoxNuDH0rFPdcYhhQflPnz237YHCSWHVY2zS8G7LBCvP8v7mfF8ua
D9DFslDIQeN91mInkewnOT5YEd+YW9Ox1gKhT7u3CM76oIup38NMl4uz1A2rl/quiNE9PgSnhN/w
KnBpCHk6/TkIg1uq/SpC3Tb47w5DpLL+OTIm5HjifhzLDX+86hVVwXWiCgN81kWIRoDCtEM5TB7J
y0NOGos3xT4pVUfDCKGAW9CSsNCXvOGrVp3FhdVF9OXzxpTC/LB6FQy6ZyjJM2l6u5Pgks7cvaDY
sPgFif24M5qKbhCVE4rOh89fesLEdrx443yAgfTW9BBE12ZkXJdF4bDYv4nLM954EGmrKxGgJE3e
zHwLpVhd9sVvWByDHGBREjMsW5HoMyoxOSydjhjgMFi1Mnh5KSytJEfaYvJee5MVvdWzJ73PLar9
SKGprufkQGODW1FnPnzvKL8QcP53e0BFZSoIseZSRpBobVvmaDfwRIEZK3n9u1InOyX+Ke/qwxjO
EcmbNh3SQd1/b3klCoF6B0UziqkZprl8N8KuUTOQSIAC9PqeKfeDELYI0c9WQ4rK+97W/I2XTuzS
1mL/eS+AHOew1fJzqnV2M74n+lZ/6paRxY2i9VBpXQYjCbnWqLQ0cTRz7T9HZwRlABb1mfD7JadM
8ioJSDFNngncqXhAn+CGgbV88pOFxV41smci83FftJ1EQYodcTgh14f5BSIG/bt3qWu+5oHdVoDV
tqChNTzvk/XFJmKaoDKQDuvTbmdQQHXE8zw4wf9BztkhvkNvhGZtl2tWz+LFri7cUuGPqd/VWHOd
+XaEi0fkc22UeM/uZW1sHPzVV/zyG86u+eLtYX2eQvQF1uaucO1xCPc6lAtMF+pVkU08ROP8Wp2O
WzWGLbvLFFFS4dflfHa0XX8K7fpMQjS8RHbrEidD938JttEWl2ol8xVUaGgGYXROfxffszeA6/d1
KL2MjXbI0XkybPVlrb1kaMoA4xpIDjpjF9up9KMMWyOTGP9d2WTobLWk2M780BmJlRPpiuHM+JaI
59ptR27IDR1JG3pOFgtT9CzVoh4uPZSNZeiIfRTNThALfe+5Vp+vSzuLo8nVMDBIAzvqee4HVzEz
EROdoYA60zHja3r43t7a97o0t9jMmg5m3pX9hBFfzOmnQxdpG7549h9LX/yPBbGsVFalHgYFJII8
I9vFUEwfy/BgShAStHpr77ZMLbIAOHyo2cwxDn1DwRcQffRLQzECdBb1GP0ZDv31ZPEXv9lyoXPc
/90S5z+/uOB1G8VB43d4bjDYVoNmiLwSLkZOuipmcG+Ntl09iNRAdMMAZhpLOh9mW3ZEnXCrG3Fj
Bn/V+i1Ib78/FKteGe/N/9tYJAFN1KqCNrDB75PKlpGFDNp4z+/9H9zlu7r1pIJqIcGDsFUtXD2P
F5bn1V9sJeLjempCCSJEHY+7gUImnlZk40iuesbL9c0H6cKKmo4B0QN4ZIl+FfRY7fsz1HXuph/k
PgWRbbifXtUNVGJ9T5kh0C5iqAZfBuB+UsdT0xF8N8xcnpsOwFGvd7VxXT/NA9upXfxJw8NY/k43
Jy+vPXcmYbpqAJsm5vLIyCHizCwplpsQS6qRE4aYqqfXTlWwW6P9+/3pWfPPl9YWhyeideArA0OJ
jv3k/mFITlnWnBodssOYqS51KO/zfKMFce3mX9pcHpsu8CMzh03eHGJ5qCAcFGY3dHr+fmlfastz
9Aw4F0iarqJpbfn2CFQQ6iLUgLoSIa1qmrCFhadOmKOXJTavJ1saKGAo3dEYx+tKck81usPoD54a
QVJEQMikLYWDcti1bop9GEcokoaHqmSbbLQ1P2FCKQ3VKm5y/OfzGZ8YGydWmIg6EmEHQWWleImL
BhMBCrzOo+4oIw+tWA6YfFq+1uKGp9xSGrXA/22PvN4kcc7ed+klTdVAVKAyqOB8vHwXl64ug74d
VH8u3ZroEk298slHLxF0vffRFq98zY2g1w9o57wDX8o93URRxqMIQ1I+2KqaQCog3HIiXwFOaAOo
ugksDNQUhAWfN7jjtM6KPJE4c5Wl5cJGfcuaMEjGoM2O0L9KmttK/SCUt+8P4dez/snuEmrs+9HU
FRNry0d6UMQTZ8ilh9YuSbBxq1Z8FkxpcFpc4B+2zNm6fCz4qGGJxd/eGaSLcO4X9IwCTK0RqQW2
H3vTvFkvKth6B1bioM+m5124OC0CQ2X7aDY9c/KTO92jVnI00eKX3qnv0abQylen9dnc4rZEuhIw
NOCikw9BZVoZ1pDgmJbos48Huwo7hxQYy5l2u++/5cpL9NnuItwbKzLVqpbPy/xfobwk3LcfrX0O
nNnfpLNQv2NkI1L66htgFaEDVXFJhLYEAeJMEhn58AOx0jtN+jbqV1m2ZWT99FxYWTwERtGMudqW
0JE76uxUH3Iv28ld/xeqg4gDdUwLUdDxgM7QTSWDrfUtn4Ooy2IDQj1eCvodswBY3uhPis1dH7cT
u3umbnOvOJsZ19dA8PO+Lg4tGuwITMOueT3LlzfvtHT5zb9GPJWbupubO7w4tXoZokl4/o5zTIFx
xLnuGo8zKN1a5r2BkYsZGliq8N9I3Ffvy8W3XZzbELR4BdVasNRjDMuaHkQf2QNkq2RsC/8mUV7G
cLNJff47Pz8gn3d34XD7xh/UnsHm+GaGtjJc1RhcMLjVXfULXMtTLPeMofq8l8le8wrUdbfqkV/0
3VBbuLw3S67MUJVDUeXVvN/+LnMj13/JCbA8y2r38goYNt2nr7PutoRiIvyisRugu/o0Klaw9cKt
FLbxW4BwAhkCmsbIYjcaFgBcz2uJpCO5aX8moBFruk3BBnUGZ9av7dAImdvD5vifr+/4J8NLWKER
Saiaw4fh3in/6Ff9Pjkpuyn8N4CaFUD9s7FFSteUhYEmUuw4B53heXjMX/R9F9gFpEQZZnVcV1is
EVnVj/JYv0/7zR5ode3M/bPLHyWhi2fIFzlTWAf78WHWp+SRN885Cn9rXr0rwGZ635pHsHqxLgzO
P+jCoKmVpWlELVxX2nvNwxT/MHU3HU5GDYb0VZZQZ+MF2jK48NLgJmY9Jx9nmmJqMn9CD31j5Zj1
4h/UnanaBKRYD3r59tRaECzceIq+cIs/7tTFghe+OlOKdOjpfJww3YLZ/Vv1d9ZAT73xlf1RRoSt
jvxLHONqGwb8GiV+PlwLd21SkbJKhelSeRiTJ76li7W1tQv3XOfVVEU6/v5R/CbREIFzVDhDsTOH
q0me8qQHw0D7+f33nP/OL04SMBVHfgLdkuVMQ30YiiKIBwQyQYnGgmb4UY/DdTS0z4nP/1CyxUNZ
KYoa4DKA5YJaCzGZvlikFuZTo9c4sCiK/pkHBLWWYYV3GHMGD7yFF699MYaREgYKWATl54WxCXXn
OI+I9EKUGQMzt6dO2TqQa1eeaaCWckahkbwsINWDiAIme+xgadp58DtKRivOniftd1zdFC13hPxt
nlAARXlz3Egw174eUgnozn6g/drC3fUN0k9d4uvp5S3TrDY/RuNepvtI36hlryURl4YWkBVmRUiz
rmFoGDOLQh4oHV/8AOw/8+X787jCVsD5uFjSwqFVQpW6ykfpdW1qBeA5Z+ZgKfwX8W9ZCMZuCOaa
Oex19GcH+YZg89oFvLS98G1FmMxjKbFKJokzhH/8xon837oJVbcAVSdrMvnG6Vk9oCbuHognOlOX
148bg5/zEIfHaKEoRZH3lxtrWott2YWFxZo0iB+padgh8krPNKRObtyA5u98/9W2lrFwyl0Q9lUv
cKnD9qgDEIu2GHKrqxAQT9FMbBUklj4/c9AHLwojxZcZoZiT68OujXrHNH59v4y1U64SbjCNa4iQ
lil6G0W+mUQmrpMqd+Dj3WV580h58rC1X2vLQTmCoERHddhZ+CXMdS5oJyj2Swe5CHOZxKntf36/
mLXw99LGIuTOWj4NuEdYjIBsQl3upKbv80FCJ0W4LMpdklSH702uhl+XNhefqU0wA6XsYZPep5Gl
v0FLwXiPju3VrD8KobY9mFUY/eIGH+Ort4pJ3+/qF9V/8LeMRK2xq+ZwFmwv6LWI3r5f4boJvJQM
aLcBwOjzORRlMGWtYAi39Ab98HrzkobFb9kmhvW9oRXoEH89/cfS4t5GmJiu1kKTnl9kv6axukZz
2ujkanKV+ih81k+l1h/KzH9Mu/6kOYZ8yF6ByJwRAp9Y05wxou5dUv6ko6pnqTXqlVOwcevXNgNy
RgQ7IXT9i/h5pWst0QANeEUm7Ar9DFK+mF2y4SJXMQ/gf0KFCQB0y4lbUVzVg0qBeaSHHApjtjp4
xQj9nd6a0cC6d8jczr3FbFpFlC7NLqK9VpRJyuUH1GLezk1zdJ9Aab11w7182FZ2XttM3TA5GKwA
3r8UDJtBK30VIofo3XjoSeIUFE3OciNeWHNwl0YWPqGkKe3zZD6+mfJj4oD2ZwagX0tgAYO6cVe2
jC2cAdP1Tk9rHA8jlse2En8x4xPjvPT6tm+z3ffXZc0W4m9wRUzg1/yLdHSEnw/4HFdfPIXmHZjs
tpY8tPoW/WHtobu0s4iDyMANMSkGUoA0tllx3deP3y9k9diZgKHnkjXWsXyDBrWJhBjwBvF7TK4C
3o/JBqbTOQEOPrzmfwdlAqdAqzIwadhcvEWQYgx9nfhyFi6ElM+sGBTu/42xVbNrXGYal3YWZ092
cdQxDXb+pWdvdyBCOj3mcUGZJrTynV5u+NAVrgrWdbG0xQkkIwQEzETBEwjcZx4r0uk32nCdjVYG
0bfRZY5aIvKyDOmU7znb9iFrl/riBywBIEBQhiwm/ID2GUVQSDQkx2HYh8DbEOm5RLGHM2igGw6T
rV6Gf5a9JHAPIJLLQAoAqYajUqtIrbC06jMk0uRTehZu61J7+Dmfpc4y3BQd/5PTljZL7fZRtbNN
fHXt0og5olINY3bhyyyFY+QVTxriVeV7A+Kvkm1hfSsWoFdsmoyBakG+1G8UnWJ6oUqJpwSnIrrx
0Y///bVc2VKwR0BUQTWU0S/xZ5SgTicGFcoakeKgNOXGeeAUVWKJeAswW13LP6aWshCFLmTMU5iK
iRck4jrLs43a8nzsFzeRUsTRqoaA+iu3EzLWYUGHmIISoPX7XNLuOaeFtutG/lr4QehVY/heprxz
x1yTW0WiFT8AHoIBHAdPnfmF6D+1QDnoyGsAACgpM4xgTmx2zh8pBOq7+/x66zqsIQ4QNucGauk4
gF+QzzHnZqJn0Uy3wDAo1ZmRKg2QK7o1hj/bg8dX7jwSOV0zoPOIE6kvnI7sa6R7PqrnKY86CLE+
tkF0Z0Rwcd8fybW4CF0aAgvCZ6RIiz7HojGlvMvCcmZ752Pq/iLu7L07T4R2wzNnAqISbWp9rSAO
bM7CCAErE8XMxWvRZpNv5sTvvLgHgDwFbg/YKMluSJP/QHO0+/0aV+4C01BL5AaZ/+dLDbhoYtMX
kfTwoCduMBHFC3It3kiRVy43A8+ZUXTZqCA8LPyT1jXDIDgqpEnAEq+Ki+YIWrZqo3KfebVstkrB
a3uIZB+bZ2JULFsmsxVXUtlhmCJa3OfwXthNE7otV6wCHZuK2IgoPnKSxXUHtsCZMVfv0ICx+GRd
hUwhCFD10dIAhN0QCNwhDvrK0Uj3x+8r8tJXk27Rbkxu+iindkWjCapJoWxDp+inqreEEB0I2Yq6
jyB84sRKqVtA2o0bJTHlUWB8ltejQ89FiTu+KXjT2VGsx7/McepSKOKXZJ+W3fDOikhUdgS9uHPd
he2JkTIHHE9Nq6UxHkKq/ed9NohqgM4hUwOqBODo8x0xJJiq/ZzRE6BJlKABAgmwnmyJiK3ceUBW
AvUVAfDgyws3BZkwkjqbn4cksIa8uUUqDJyFbMTvq3Y4KrCmaULK+kPD4RLtF6OfmEFOvE6fnDh4
STMQ84P77y8d11eunY70eS71YlUo233etcbX9SbWAuL5RhO4atTboJC9K2L8O9ShpysTdQvRil2e
1A8jg9R1KiAJMYjXofN/RyM55NPo3xZ+l9lqTX6afR84LR99S+h0N6nyIWl44kZhdqWTjFu0Qit+
2CczHYK852N9FmZ5KjvyI48NDMtWU6+PSk9T/eMgwr/KOIJsrLCXsRhOvMdckSqedkmm3Mpx/BlN
w7mZyueEts/Un9BtEo2xXZc4+eCW7rXO3Iu0bqxB0sdKxo91ar4M4BaaoX/0mTwzLaeOUZgvRaQR
OygGvEpq33lBGClWHhhXuW+cQ9Y3B8lQL036RJ7NrsktzmPot4maOXoY7qZ2oPbYD6eurYlDWNy7
YR/aZhLnIDrFhhNmrLWKsHzgXG1stMT1VtOFRxmpP7QiuzZZdCWkLuxUVY2drktuVyUdrYF1f0vV
bDzRoUEBDPD0qoZWjyWbGNe0BBBAB9UeqPmnYt2ZRSpGZfmVzTTjJme5XQMVsmrVP5lxfpOFWmQb
GXdlPMLDcieNFTfT2d+aBjd+yCxp6GgL60+G0Ts0iHSrbbK/kTRfCen/tLLCpO2qdkWpx3ZZo6cs
Cv6oqQGtDp7eJHmhWUpC7g3aeXVbH1tw0bOY7GrKj8aUY1hSX3hVWN+B/e/lCSRU0mlXksLS0dXr
9/ehCVVz8Vfm7fWgvg89fxOluJ2GNrAhwYIKKfgAlf7Sac1RYRLMi+SHGXKXFCnGZsnmlTX+jeKj
h7msUgtg3r4zCWyIAy3jR0nBLIjT17aVO0bfA5ae+vBEq3xnGooDCo9LiWoVvTilVYDJm2D9oVa/
m9LQqxvyJphmZ9OPwYj3JEiP6ohgHnuJ7hL0jAj0LKUOJOg8JRofAO+d1DQ41jL2yhIrTGuLqTd+
V9i1/gvt53Za34dNuQtV+m4G/NgV6AOKUrSLJRJzFBR+YINuKw23GTPtytev9c50g2rcjWN16qPQ
9mPcnIlakZ++1qV4M6rx2KKfTtK3yQAD2cwaDyBRpysvvWn+LAho+0F7KHv1CT4GNWAf1zmxKQO1
UbtJavVKhIabxA8yyRwMq91l6N2SBt3pIv0dC+l2qrrr+8lusy630vJn1ePPhvdJtIdEQ7U1n5w6
pC9GV7yDOQktHqndZmO7V0rjiQQ402zYj21xHKnpTk16XZadUxg3iNPckPE7tJ9C7ylrGosOWYgq
WHjQigQ9OAQpalZcS16GdjUa2GBNOZo+4B8Z3cBhHZkUdqzKa3Pkz9BkyDEbDnpRVHQ4UIHulGGp
oYnJPBFdBdkqHkC51dloTZl5lxTFZCctA3hNXZHI0hIFSnCBpvt2FqCC20IynGn3LGxQaxT+OWVj
Yteh8UPrtcZSRoJR8GP+ozKbHcbeX+la2NtK2mAshpnepiBA2FKTVxjxcDek6nUjxE3dhI/dVEzH
klLf4ok8RY15FfOsttoxqZ1ai5IdN0UFH6YTK+RlYeOhAWndvOO1QnZtzO4K1v6mKRH4Y6A4QSse
BiWA1PdQeI2pKBbkUiNbjdhzXKendG6mokN3qlo41nwE71FQ7a8yEej1l+UhVQo3I6a08hCim02q
PKe9dtdF+VMwSacu0DROi+mkTeO5h2gLaL8nGrDOUkL+ojGUhXhrAvLl4+Rizpt0/TTVdrXUTVut
2swbKHsEQns/FDRxm0jDU0zIncK7ay1rbonZ2DQKfyuZjrHnKSMYDFRrbq5UpsUm/pBhNkxNKkgx
aI3bt9pNnPLnqVeTfULU0mIpO0UDJqaHgmeuOkbvZqrYdYF/uwfHJNblT5MOP7nAvGdWXvtCL6wQ
H4sX0xOL5XtT47dGU4eYnedPijpUNq/KU5SkoyUL4y/VQjztzH8vQ3Gc4ukNn7RGW1z3EHXNYeii
dwjzvIW0nj0elpdj7Jyf67YMqFu2wY9RQf8lAlpUOkd5UGT6auTJoUx0w0aJwVFodDLU6dxLPE6Y
UgEtAKSXpoJpFTy+I7JJcRUB5aJl8KqoxleORM0tialZtI3uzZGYjqlCS7Ts9BgBWnBrQHXfjwyM
hUhj4Q7QanHUZGh3BqJ2j7MifkhyymwtlT38siBORbPMElGhWJNRPPegRD22JLzKUtWEIj+el0gt
b4ayf4SS39uUcsUzagihU6P7iYyn2YdVcAsB9usM8QG8JRxsOQL1VzhcCiYoBgjjadBfl6Z6O6nG
daNG1Eby6QRhpe+NKb0NFTAvY94jZKy1I2JFDyInUKiIzatxgkZFT3wb7+KjgpWLfnoUZX9tRNUf
ZQq9FE6t7DHeJ+pQfu3r53IiyG/z56FsbHRpnCcJ1RA25RYUXe8r8O+tOmte2mywEcze9k29M3h0
1yWG7/IWxHwfPyMNGiAoiT5Y8Qg2bFZUD0LvarzyEheLQ9uz5MZoVZnxJxLsbIRoYiEisPu891J0
l+joeA6Jck8b7YolMWay+oI6JEkfR1B9Fe4fjdr/ERntkVbXDKyNrov2UqP3UzScoupd11/h+OwJ
za9uEYC3onF+1+oQ4Zpughp3UFVLu5XjjgSTakG3Mra0afAyuB9SDOhNin/UrNwVnNkYs+DIOtwN
HSYBcLNU7VHgjHX4Sp04qRGXdqa3+6o3blVBjtCuPSpApO1IC017Kqhp+zRwtUjdCTW1Ir3aBW3k
+drPKSKHSdOdekKEgourZ60byeDJCIPIUtUKYo/9Uxro1wLUWvR2eWMxHoawccasckdEuXfKMPzw
waa0hzry7XyK9r0mDhFAEGgbtCeM10JPV8BteOADgZ9Fg8H0k2n0rEeFFUXjc9chmmhKA7qARZk4
EwNRWR/7nRzprkogFAMWMwZwnGg7VcdeyU9piDhJlC4SvGsFZAR3yAwXjt0plKca/csTJAiKPnHN
VgKs0j1mmE6JcVhNY3qR2u57ozmFWnM9puQ2bh6j7lFjr372IoLmqHXCoZlx6ltj18HPEKU5MF+7
kXioZdsdDBMYC/slVAOCV6ni6IriQB0oR6RcnkIxvYBBe1WR/txzsSdJfePLK8MPr5SpOeZtBQ54
eACv4YHV5SOpcIeBEgVkH3cadnTOpMzxJKAXbWkhzkuihpaR1a9TVb8meY8yzfgDIuR4bmueulpD
33FRb6ZSv6JhZDdx9Set0gC5oPiri/CxjvujlhT7sOihBjEc1dK/mvrpqoWCiM8UK6zy9ziqORwk
XFNlTIUlegUTTHUCiSO9KK1pSG+iOtYsVNFto06uh6G5ViXZ69X4EJTtreLnj2DuYmKw2ZynKscx
LYsrkZnvPR9rOx6jc1gMdstzxSJN9bSR63yFwpAUgiICHGquu8wJ10VClQ1jpfOwJiCIYHgDr+3K
uBuG96wtrYpugBkzwL3Iw3UdPBHBMCgY6Nsiq0qmII+6XgFIaaQeL5XE7gy+M7rYGamnFMZjp+Ub
JtfyRYiQQuUA/61/EZYZRr3JtSakCP98J2tMqClUVt+/fL+JazULgwrE6SqkjFC8WgAoPc+IkgHV
QxeOf9UZvR1jkG1hymc65mhtTw5ZAum+DrOC1Mka9eFUlG9s2MA5Vn+FblACnAjfEyW0z9+ya7tR
R72OQFnORaMdYO/JRZy4E2hh+IkmL3e7SLiSKGMk3yzOAhEnA6oln00G6JlIJ2hweYYeQph9wDwb
nfwXJKZPRhY1J5n7TG2AXXma3pWWElGH9domr27lqHyysjid8QjUL4WKGWBZ1Utjy8RAlR3yrBDi
PZhkfczeoFqGaVJb5Ov5qyxuBchnAMFmsdyvzA6zq9WxF7gVZfYSQevJlKVd9w9dfA7xNDa6NfYb
XKY1ipExE9Bmwhvac5bHtVX9osMwReqFof4waZNL/AJaqE33mFXcqzp0bNZ+gAnTcX5VgyTbVP7+
+xuzIpQE5A/BGVB4DY2p5vw1LvyOiINyqpUOc3Ls+tRVgIldjA8GdqA6BQ4sO8u/eGZ1aaOlwOhQ
oSntbZ3WFdwTd5UKBsBKp0DHPv+ICoKiAGvwI2raDQ5gnlfp+0jSu/rop+Tt+yVvGZuv0sWK0RvC
hiRt4OnCB6pi0JyCgSvZZBtINL63tMZC+bSu5eZOEtG1inWxnUTT2o3SW+V9967c1VfBQexaG6pm
7ESYpdqQVAq8LR7KimgCvu7Fxs57cbFWPP8Yb5W21CMTqNy8QNrQ7KfgXel/+8jdm/AXIGCH8w3l
v7UrfGl2AXZOjV8HrMW6qyZyDcY9GSMe5mxjf9du7KWZRSG3lISUsY8vqe3MY+71+9odTv/GoPs1
53ppZ+HPNQPQToEQBYVp1ZsKdx4eEEtHeQjvVLvy6tHSg+PWRKk1nvzlt1uOvDb0TPEbBVZr56Pv
EiX4tL9KvWQ32oOD6xgOp+Z++zKuEZth2OTAQA32tSrQgligNfOpVe/z0+jUh+GmPkPuDm0oOofi
9uAkL/11ej1u1TbX9/n/DS8Ljp0/lQH1cVrbMW6t2E+GezgE8/X7WzkfvqWfR30WlTg6l4GXVYh6
7PpUhoh0KqNFa00UnQrTR7Nh82cYGxWlEPbfOBwdlGYN6leIThbHR6+yyUDVlnoJoMm4b4BgQTAo
Hx1jZBu8wdXQAy2e/2drOdG4UiDmnzcl9Ux1cGsNc7mU8MqIHwYN6LZxM/iPkuXOEA1WF6i2ieiS
xD+/39+Vr/gJs5///MLn5FEC1EkH1SAYkLigA40mG2WyFffyycLCrWZZ0lE6kxnqOMzQL9v9EJG2
p3G0USFetwMuLNBrSNAtg6pazcuuCVF96MW1Vr4WxptG/nNPiYZctLQh7QPHa/nyJT4gdr0soWIN
No9dSdoeWCNUF30q/Ya3XDn3MAVZaVDDQcNdkh+qLoOA05xhZIL/D2nXtSu3jmy/SIBEkQqvSh12
Tt62XwRH5UzFr79Le3CPu9m6zfG5BzOYAxjjalLFYrFq1VpoVHRezblL+OcQY/LMLnfXvWDrjXFq
jZx7QTbYVYeJMjUgeejUs+bqy8ui9K6ZgqQl/GYsjXfd4ObHOnlACRkwgsds5jmwHSxDq6VdHK5D
4pHKYpTMjLAuE5XosKbYRSMqdnmeg2KM3Req7V5fzeYhOlmNkBFpCSjQlxFmmgxJsJU9jgp0w6/b
2Lg+z56cwkEt4lKbrQk2wla5b0PbZy10nBb9zlDzF52Vh4FN+16LJR9qwzPQsP8TooQPxfMuohCu
0gIwZO773AQiCP+S6QZEE4vH1kyOhEuHhWRGhc/GDLDKFxPiIn1CayX/uWpE2375m91XqQM0//K0
Slikx7hydbmu8YbTnC1Z+JoNmSueop0XqMtrwtGSuMM8geRrbuF0YQRPJxXATbSZhaRLMRqopud4
+640xaiIuEnmQGwkeYo9/R4rfSJB4XWxQzs39NG/wBiKk7xfd6kNt8XjG+KuwBNglEB80GQFlId5
PODbGoYzl1/6XPZk2szeTywIH7IemR6rESx0PppoPdRIVjls8NQ57e/b5NU+tvfqXsZnuLEssNDj
aQIcJB7Z4kVQ40lqQZtaC8AZ2rUgHAc7ILo88SQJmltImjNDwuoUJekAIIIh/qP4tLJadXfJW/pO
IWu0jhyT71JyA3VrbRQM3do6AYCHoJCdEF5pemvNGkSp068mBLEdDSoymQt1sHbH+3zMvKlX089R
XS2Ps0FB7lOBiz8yps+0otyPaN66K6Wp1+g6WJqsUUMnjvbOGE8/hrrzcmY99HS+iVs2+nNqu6ip
93fTQmM/sYzOw0AKxf+jAwcSyVofcPPMwfPvs6Iuj1ODIjpr8ifMcQVA3O4x1I9bX/2RVfrNCrPY
Zcb8XNXIjU0KknYQfP6uFRoASBMjMUC5SY9fktYIvWqODLc0J8zrlAxNymRw8AZ8w5jqt8rUC2+c
knt1qb+FWfFeVdCvBjko4OoxWi150aPnUqGUO1evrNAMd45SHzV+IAKWVnfGaFjc1Oa5q3Xj9yGc
DwCjDH6RxL1vthbKkUv9APxHDHBJftvY7TPaf7dqlKEDxqLP81xCiwzkq2MC0tkmbj7ZDBVrqtRN
gFewgt6V5QKJe2zZMrmNZRf+mOYNanb1l0Wvf5oFehqQjss8tLu+NKWC/v6s+6wZiaeRXDa/uxHL
TGoDyoKpAOy4SI87YhRg5LGBrS3qymnL7DgrA3cKdXy5HktkhoTXXdTbVswMUwsmNoHOuNDvUoW8
9lluSSKnGFIwhGxawPMDvwY+DNRDz1OVvG6MUGvyYaew5+p5YKgag+Ym+2vyng87eHFAyBuDzxdc
r3FijMusN8NuPDY43OBSSyFZNriDX6PQ4mQQZ5cVAMQr/sMkZlQBcwQcCJDw86UBZ0LqQsmGHZAZ
bl7jsRh/18xgNp/DDjxPXe93jQyZLn43wab4BKkBql1aiu0c0vYJlNE3bKKvDXA8ks928dYRDQmJ
RM9Rax6g4rXjweAltlsH4SN5QaXKUXKnefkvSP9E5hTRohCes8TssbJi2LVW8g4sp9cyDYyTLxBX
CGgFUqkyDGo+BhkhP68fhgsE+X9MI6MGem6DBjUPI/gpKOp2SomdTcZvC4KvU4/5r9xIfDXq/UVj
P2K9u51Icl8T0LnYSpY4ROl8o0j2WdJ9pmO9wxjqZ60zfcnPW5OL00e1+POEw1raRmXOBr5FYvS/
om55LcAt5swUqPaW7FlUvUI87L5TTXT0Of9lxLXhJRjPivLpic4hEnXmg7AdnB6G7Kdt+aNNQJtj
EbRWAL47PwMgVVXNGY3QHcKVmjv81XDr0pn2JiTnGUqdnQPMjAOAqivZE/FmXffk1LBQfAvNvFDJ
VME/veobmHsxo04Pljc9DT5KfqArAh6gl3I9bB6LU7NCHpiD+We20GLbFZ/CXdh7gMzMYC92bXQ8
dqvSc6vsZXFGtsfC5x+AWLCUCDZ1YGEWNdyDbRqcJZHktSzbUSGcxWk4V+O6o2WKdz+2VLE+Xf9o
EgsiR1GuNWo3gVhgp9b5itVzySgpKlzkeIJb6ELYAosV66wcexXfzsDDOA04qN/SAFJ6AJw5QN9B
K9gGMbn31ysDbBVDSeqqAYPu3/kxyKewyDUdZhPlXSu5C6SoLCBveMGZCcELsoLZTIFax66KXYZB
mgOA4FBrj72leUGPe4BIvOqkkRvKGHs2bvAzw4JfjCrD/ZZgbVaKYkP4VozITEh3hNCFZBcv+iX4
emhggqQZqHqAbKkQTUat5qyhMNXmrnUX3RM322MIUFUcbjrcR99ogCDhSj6bHhMOZpHIs1+vf8nN
bT75CUJcyTW1sPSP1drRsenWGdre0aNEUmXbCiRYKqpfQL6r6FAJeZEFSOJorvmKAn1TlwDUr6Bu
hHkF4wdW50Or6vn6wi4GJP6zuX8srqfzpHQ4LDHjEWDe4GRxo323q7kDfmLugxUHGvU5+mCSGL2R
H50tUfiatd5OfFa6FaHx3k+B1h8bM95H6qda3eXDd3AtBpIlblyUZxaFj4eJccwR1LCYHpJ9S9xF
dZjpjLXDf8d7Y1/fE/hMCOCOazM3e79ufdtz/uyvEAN4xWN7nGE8139PCph0wUNjLJI93QpwZ0sU
wgCfiyqxOL5i51Pg0qDWmb3ZLti6F7d1MO29D13IKfyblYEVHBzdyHPFwgMxcgswX9gccDO0IOiz
DwplEiMXLZn/+OcfK+TcP9M5Tqq5bHH/oJPmd/fjG/BVWR3Y/nSc/OF+gjJ44/fvMn2XbTf9Y1c4
iUDz5D3608OOFeEOLLuNW+fdXdRG+1hRD0ti3oGm2eeJKSsR/h8x4I9l8USiN5xpIfbVfIkfda9+
iUhg3NIf0U/rJvbTN1UWYKUWhSNJDTtNp7jGK4k5va98ZvsG+gxO+Ru4sNf2WO9kOvPbh+LPEoUT
2UY9CKE5Njdb3lI9ccPsywSW6f+ffwonz1jKUslSGCmU2jVmPPrK3k3Hp+tWNv3EWKEnVMNwlPg2
H6Z4gUQEznfDWeaEi1Y41RLuujl81IfocRx1JJ3ZPi4K/7rhdY+E9H8d2/3HsHDk9awekkjhyLFB
CWDPEFS3i50yNu8ZARjuuq3177pmS7jszQKKrgZZg1gBcnfdeF9y+gm8eY8RiNTYHH4bTeX5uslN
F/mzvI+k4ORe0pS57CyC5XFIIqBT7DSm7miydtN24DwxI2SGWtX34dLBTGnqn7OxfWZkhYJX7XFu
9OeZZ7cY0QiWcdpxO9+3bVbgCb+8zGulimMoRbLRmx8VIY8YqKRBE0c4iWnHp1wrB8RUzhxToYir
nweQ8tWxDPMjsyQcwcEoFz0sAZS09OiQTYc8xZgH0NymbMBuDVcXvnOyJOEYQlmoSM1oxNXULC7v
ntPw8997CkF9Z2VtAahGhNYthdHpeTojPWS/w+RHbn/W9JfrJsQ1YF7VBHWeRhlGBFGQFtaghCaA
y5juCZj5y6zMAzdUSZFddPcPCyjjs3VWDQUxwQ8JJvEVZH+QzcGsqGEA9R+Vq+6IxL+2FoKwa4CS
Gx3WC5JW3iuTsvQ9CXpoUfAYkxNGY8kwVhcJ+7oY0Airq5gXZRcjZLXWxEOVDQSMQGrpriOWPtVH
GyVgEw+vzHq0x2nalZS8D/gXF296L03o09zWftkaHmTGXFM1gBpP54e8GlA2VnTTrePRxMSSjGJE
jG3ijxWuW3PU+6Zt8WOnJf9JFx6oYeaqqR00DJ0NFIodaF7KYEri6fswuk7xmVDXWgd5z7OavCuL
SR0mEnBoc/tFkzzQyg5aKBM4SU2+X/feLd/6GBn8jzGxOghQcxhGM4zV3Z3GjsmACde/fbgICzIF
/62yOCtQWCLABa2y0R3kGd3MNZx1sHt4y38pf1mWEO2R8w0cy/+1R4bbgaC3LYvEm5uGvh4SEfyj
icxupd6yaNRnEsxZ8y1Whl9WGb5mGEeSnMhNTzixI8RhS5mtPmlUAtgl7/2Vrf8VkhU9caCvmnlq
B2L/4Lo7rMHqNCB/bB1Y//DApGCcEXnjjGVuR5PiU7Vjzn+oAIP7UUmae65wC9M9XYX5svJfDMli
XgPU0CjDr4aFi20pU4KBS0KCDjO4tYZnSftJqb9dX9lWdDs1IuzlUkwWLxUYKcCwhbGB6GnOmSyt
3Gr6ni1FuAzsZR2i0WGFe4CPDrcqEKOPZVC+REdMVDrda/JoPHS31j57wX+/IGXfXV/m1geEPBJd
e0Hkskhg9mVrAT4K1+wr3KpjgFFXn8amUyzQMq4lAlVbB+HUmhAfo7GdVG2Ag4ZRdwPB7q9KnO4n
jA5LDoLMjuAheGW2YQJ0d6BVBJAI89YuUoy0AKUqMbR14jDYBrFQ5M+X71Z7hMxIhHpdYNT9u6p1
mEZk/pKlD4oie1ltrwnM+oAcg+9NbPSWbV12VYgTDN6jMYFke+NUmiyTI2usEw+0rf1jha0tlJNU
OSzLPu7BWgbNbBQy3QGVo9LLH+pAv82D6o1iFx3Dib4sltsdiqBGVrkrXdm52PbKP79CuAEy6B1Y
fcSQWlgr0QDNdpAMCaw6HJ2hTaAYoMlqA5u7iwYDXWcqLp9eeZTY0wxuDKzoV2fjP/tEpoywlRys
+l//a2L985OtnboCqkg9TMSa/akk0LpmzfC1YuFNTKx9p06/SNZJAIWbUcxepykAfwClvnAQmNli
ynqySLCAq88OMchq45aQHIINI9DA0HQQFKkMJ0FMQAiPjCKOdbTto8DQ8DiOZSMvW0hoFKVAzKWj
GwoQnFBCqZG+8dJOgN9drHelZ+9UwYOJ68O3Lgt3NNT3TcXepwIn0DY+XY+RG74BjD8B35nFKPpQ
gjcuyxglRgQgVxNN+Gh68rVWjdGZpuT7dUOXbo/+FvhDEIgBU7lo99aGRscuTYA0rTrH7l9pNPiz
2WIitfNSjHxft3ZRrl3Dlg5fV8HdAx8RkbQqJkbjyAJ9TwtKKdW3b6zUIS/syNzWre+Kd4m59ROd
h5Zzc4L/KwBUDKRY2YJ8PUCH4R3lYagqezQg++a9lDJaX5T7xPUJfpmltRLyNNOgAzD6xLV+pZ6C
iQgok3jpvgpqF0VGST60wYyPRTKMDhkE4qHMFvzUnMpJT0vYJE/FN0wxNsfcW+cFFkwQOANYsXLo
p0axo3+R7O6W75waFq7WUi1pXU4w3B/jV+KGx+I+dnOvBXd2QH4siNbcBYnAm0wwQ2ZXiDDgtoww
FprDZ6d5t3DijEnvzd3i6z24DblMT1W6wUJellZhzWiPdSp768n+TP3cW7637+rBcNJ7/VMFOdz8
TXm9vruXEe78q66bcBK6QYJWmBGmIkHi88tcHupCcvBlf79wNPKlpqwmK95JRSuovK/sv068zhcg
HIUlDic9zmEgBuF6gZCikhIFCFk6dH0duA7O90lH4ZdPHT5O0X1v6H1hPl//DpeRGGcKUGu8caC0
TUQgHy8UUAz2wNdhnvX3MlYvpTF+BbPA03Uzm5ERjNeYL1h52i5utGgYSYrWP2YM/NlFyR7Df9lb
gvE13S8e0rvr1jYX9ceYODYx13ih9RTGkvwYtV/zKncjM/SuG7lMVNdo9M+KbOEOy4kyTlGLncvA
qbSYvdsaoAog6Y4oMirq1ZeEOA8gPMH4CbhtkUsKEYEqFsRmMbca2Bn17SICVYXxAAqFg86ewka5
LcLlDiqzkkf8hkYGrmjwbawKvASDgIKLx3kVgtag1D/ws8QF94FvPy/f+ztzP712Xxu3eENqjnU7
QLYAwFH65U5/HEEoLKOL3Njr018ighAgj1Q2INXRg2T62hZvFvmZdC+ZKiHf23LS9Y4hDHkXhlTF
qyYvjTgfkPjhPp1BtgHtVAt0dKNHB2A3AYiRNVs3DveZvfXPT4IgSVow+YOzOBgmcAkoWb2jtSJ7
28uMCM7TFfVQmMVqRA9Ry/rSZ7rkJMgsCBfIWBrwyQKi4rS3ADuLPTuTJcQbJxo7BZY5FYV34KgF
VwRLBaUpBnSCFCQJ4DcAiXU+7lUt+/t3rkmQcK8xUUNdSSy/aBM3NZ4rJCAmu5uGT5P2FfwdknLy
1oadGiHn332KS07JCCPFQj0AUv1UVoTYtIBHJ3oVIJa7eKXoJYnDVkOCbfd0N0+dE8+Rez3+bX0S
VMIxrUs0DLGLYIi2siZ96hAdCt16n2PlJgG6EWx2sntWhBgi5yR44VGN4imEICfEWWbz1CSQnwoY
GdvDUNv8LQKfV8B4UTxhnqZ1MpuCnShmyPAnvQ90WoHIvOPaDVFZuAOLgeklVZYcWEtAF1IzzHql
agS63rFEH9Ve1OxnUYYL5hcBF+bGBB2aItQ9lZsNAIzJBEpYUrevRQUijMiYgafMbWhmxilASUhN
0121kOZ1quv2rdIK9b6IIghxc1bczOYQPdcFcEagzwFlX6sm9NBPo+HlCmtAUZIXB9WK+HNUlSBO
y0HVMtdlfQuduvheVUH10OFFIVNX3YqmK1e/BZZ7Hd4uRARuJMqiRI2OEavMSWaUgtvR6yJw04Dz
77qTbOSyxML7H8gg3QSgXkjeDVrmYZj0etCa6vi5yDPijvZcupVZWu5AIVEIDw6D60a3PBOFTBMo
HUTyC9rkLGwKbVAmrK/Oj3EYwbi+I5RLPHPrjJ2aEVLMWK0zfR5gxq5roO1V00H55e36UjY/1clS
hLhnKtZYDBVs6Etgm9pjONyUOfN5zCR7tmnIxlcCVa8Kvl7hlOnpMqCNq+pBBWG1EE0Jx+jiWzaj
tFFb9f76qrbekZivgF+sVLco9gnLomqTg+ZM1zFjX30CbqRzcg+Qf385jl7lNa+RK2e53lrhiU0x
KYxJVfV5AZtdzkdnjPjkFqCEusMUduLPfMgk7rHhhbhCUHdAGQAsqSJ/SVeXIZjIMwq15PlTGmlP
I5ryzfv1ndzwwTMj66JPMogsBiFkTGDEbtGRrt6pKgFnygwI77So1sFqMcKAmu4LSK00uqzDt+0M
uNbxDyZLL4hAMVrTDz01VmeoD1MA3isX4TxAYeEwBvHe+i4XH9p68yKd/mNTOLvl2CQA8jA4g48h
9gd0CDB4AFqJwHKyR92nN4oH1nNJfrnhEWdGBa+fxsUKWwKjk2nurIYeM7rCT0bJUb4ADK2n6mRx
VHgzdlrDc3Ag60F527ZedFN6aZBhHowVH7jBehf6171wM3E+tShEjwnzYCFft5M9rHLdeBncQUQw
aO8rjHDIKuobJBLn6xPSJ96r0YjArwegqjmqn/LDhEXqe8ubHwxvODK/D4pDdzD24Pn8W9CwuLfC
hcbDOcbAHVZazd8m8xU8bY5kLzfj1B/XpOuJPDnSk93RFkONqP0eMcLgRZiWckPPuJ3c2dOh2a3s
Vjku9vO62dX3hCfmmc+svntiVR/iSjE67GlpxW9qk40O1QoMqjd71Yh2mW473GYP+lJJ6g/bzmrg
FlgLAxg2EjbUSvK8YpGFQ1EfUq3+kUWJ5eRlv4tB0rfkj3EeebXJdtn4owIyM296J7dNmU9thDkC
fuB/foWw6bNRj6ga4FfQuf6VMO0nL9jX6zu8YULHewJz7YCqYJ1iJJ00RU3sCJG0Aef/CGWUVi0W
mfdsWwHZnG0yhgtb+I59plZzrqb0I7BBww3Kt057M7jVwQBgOPKS7zIo5sUgDo4EFvbHpHAHLWo5
tu0UQ+9lysi7tUS6j5ll6PwZIOpO6sn6TeZQdUowXAb13LDcVfqiuuFshII66Ex/mTTMgBfXO8zm
ZOCPzJo+qKFO8gaVCJm/be4PZlbZygZNLjrds1Yq4YwxzcCKnjjQxlUkm+beOElwI8wbr6CO9fY/
P0kxXsJGE9t4qgLPjGnVHdut0HfZnOoGjMc8syNsO3Sq9G5OYOc/xf/yoXI1SKUuDogHwRsM8Q7u
lk/KAeyUdHE63Giy8sV6SQox4+wXCB5dJHWcsAm/gIHEq5lcKFr5CquhV3M32NQ3Klls3Pp4p1sr
3NojKVFfBBlEECWJo/DnBIOx1w/pVmJwtibhjg5Jpc5qBRPqca14QcA5fSjuVplsdtfeUMdaZ6Nu
QFR43a5kZWJymkE3GtAIYBk5IbNHp2i/TIrsxX4Bp1xPqmaudQ0AwAAwE67pFsO7NDSwOP65+90e
ul3kR7sw8Vp/9ogDPl/zQP9N/nhikpyfhpBMRlG1IZK7Ofk1c35T2Ykk31kP1IUbnpgQbpAqi7op
SRFYe5QI8e7OH9OJ3CzgPPX/xUc6MbR+xJM7UqmWTgkBdgvSaLpbqSjmdcz6uo1tBzx5Ngg+DtYH
atYzEu5Vi8cEjyxAn8QrgzU9ZeBfK31SOmUDKjBHfqI3PQSIt5WV3wbAVSx/DTWJFi3H52qAnfFy
UGn76YO1SgFBNwAUaO5/IwX6f1hdZ4DBUIgxauHQTSkUzPkAqyB39VBaWeXFExcUvspupVcL/fpO
lsdtOQ1wvP9rUhNy5NbKY4CR1lCSQ+9H0x3SaY5lS1xzK0KeWhEOHB41NLQB/gho0ceBafSKDeZ5
3TjgITo89f2Q3lVc0Y99PBLJ83MrsULf+88KhZM3NZbagpFxfVbZuZvsc7yoMDuUfs8OGkZOltFt
ZDDD9a8UT+KpSeEkRmrKInuGyflo7ag/7bnTeNVhlRTMXVmbdPOknFoTjiOIwFU8HT+8JnqmeDGu
5Hz5d7tw+B6j3H4TJA9gs5PC7bdeOzpmxzEaDw54UEkL9x6tdRtouWQ9oqR1iK/tC7cGaTZI6/6r
47Hpqyf2hJCgsS5aI82a082+5h1Sb8RwHcbOMFXguMkDvu7361Fo029PLAoHso3YWHQLLOZGbYDl
QT8AsOFrCssxpA/8kDlyiNRDKP662TVlufAfcCnYqgr0C5Dc5wGWA6BYQQ2EBk3B1EcQTHNPrzC6
zhYFcg5N/H7d3NZDEvUuaKthKhmRRyzRcNCvgpYUyXI6o97v1F5vudbRcNPA8io09Z5n/WOfEfxS
Z82eZais7ch38guEJM7IKS/1Eb+AI1/6YOyrfaX0bNUfwCrHMB1aUqco99cXvulQJ1YFB8Y4SlHo
YAgLYlW7HTHBWJt3hGuy7V2P+8XnPDEj+K0R6RBz7bG4uIUgl6v6a1kHTPh9oEa7/05ndDMrRkUM
XDurnhR6ReculA0hN3mIx8gIpN3sZ/soBbX353VSs4PAfBy9guJrj05lBkUr81vsyy6WrUwO6l3I
1dA6BcZeiIFxOYG+mmDRjMOZbOqqkyxH2Pp82Dp0dYCdMi+qpzMeeMoA+v4g1QHYBw9h2rmjKgkB
qw+IHw8le83+0JlRxbMxpXY3JFpDg6hr0k8TTTX0VKLcy5JsdtNqBDyEzKMkAGxuHpTHIJ0FeBgK
0edfr6tbwEyNDl/PrJ8HrXlPTBl+byu0UeAPIO0L9DgYD89NqCkx8yWbaTCV2Q3o8p2w+c7sPQmf
F2Cfi1Z/+vuzRgEGg2QPKKiwrHN7NeNt3WYMHwszQzrdV+CfSXXJzbsVOCnFWAfg26BREQPntHQj
3G5BGRh05p2d9D5AnbfakkNfoiSv11e09cBF5gJSaQyPXHI/MXNs63BSaZBp0NuoavJaGqXX6/UX
LWdPNYRtMB6T3xZM+Xzd8MYqKbMpRW4Ktu6LZlIPtkij5zYNoGH0TQUu5hu0umpXga7O/WQwibWt
BArmTLzi4Ssrqu/8y2GqLFlQZ8QleEgm4ysLykBJXdufg6hIvjE39dNfsif1xgE4sykkbbjnSVNh
ECnIW+ugzvxgVPvrm7h15ZyZEA4AxM86wMtgAtQK7hzGd+AkcBWojWBhFGIHqpcB0+Qw71/YNdBa
MsHHBkSJmOQjm2o1vcDXU4/UUHYs0Pb8O8csO7JYb+mfwffjhc+yDd26EPCi+MesmOgjkQE9Wvix
3MGr++XAkBDazeDq+N/5E6R5fP698UDiChGHrMUlkQ9Pmt/uGBTJJOFtq9Vx9mMElyonK66zFHuA
zBHkftXPj10Am9niDtXyXupP6y7079JceePKODMs+FWVhUarVzBMQYBiP9ltdsOCfgdZGCgnBXTp
9+Fiv0E+zjcfpave6OBjBh0AHsyzgCdLHJuMbBKreoIQqBQLc9ppnpwszYNSYTelvhhHo6tn6NTU
x2LR31uuyBgqyUbMpwBO2cA6I4UEl/n5SZ5io4jqKFxXX0PHx2NjPKxyoS8c4Mox9JZE3ZdV+a0O
+x30ONzmF1RZgtmegGxSlCAc7SC/nzvyEs7q4JCyqACaJ53XzS/EgTheJPUUthXrQL4OFMraEbto
ivXQgKB9g5/cmUP8OyN9/qxXRnlj85gHqFRnhx5a540zadCQc7IB8nyt3Sa7KVO11wTcan7WVDS6
KXrDxhsTyjRmMk5uDY3W22KZ2L43a6I5JuSFZsAm2sxXzdBs3NG0Gugvac1wn84N+RSqtfEtZOC8
a6HTYDl0Ci2wgc2LX0IA6h7EyOBUQ8nCsQYrhtRFU7ldS41nCABNvxZjrKGjYgE8W1H7W9/Na0Jf
hU7UKRNGNUfom1hKm94qYxjvFkMJ0V9k6uINfTFAGLjg2WNithjkJ2Xy0sbK7I09cBNz8sPQ6/bH
9Qi14SWAw+NFifQNVMhi6TyhUxLqnDFM/UWuVqATzb5z8nWcfuBR60ilXrcC8Zk9Ifdf7DxSrcpg
eNatGuaQQO49xV/xZroLxhtUcb/IaBu3nq5nNoVspMkBWY1GyvBCR/usdtaiAHd6D56OrHgnjTtr
XBGyyDN7656flMygadfk6YQ9nQKwO7sJdFtQx1pcNAt2JPw33TkGyQcGoBjo+DBxfG4uJWOKiRBs
aRj/jiG9Rto8uO4kGxf0qQXxOoFgbJRiNJwFUD3zEsxNp3ni/xsTyHOAzcHggviEUY257XpA4gMI
FQYcglWYSspko8YbFwLW8ceI4Hx9Wqvo2RKG2N89mkXpoZbyChiizM72fv2xIzicCe6aiqRwAF0r
3nM0IpQWUkjXN2wjVoK8GTgj8GIakGwQMhqNKQVt16+e0p8D5v1sUMmWiBW68uu6oY030ZmhdbEn
3lz2etSX83pi658gDgfyNjbe1Eh1x1iXpAqb3+dkTeufn5gKi74bKjxzIe9lOQYEdqCa4Ix2Kdk6
mRnBDRoLeMcuhhnOGy9re3TgBoigSfZtK7KefiDBCVILt8rcmSyIzR/Q0XJIXwRxae7U7qmzil3d
V5JlyT6UEHaWOJ+aIoFB6C26tfoQQ1xsjm5XkIytxBJjm3uI1rFlrgOLgLqdf6pmmgZzCddPBQUu
KKk21eB20Eu87nsb0ijmOoz+jxlhTfjtTT3NWNNshsHUDcQxTKU/hhkUMTvNRK9+ckmSQkSoo+Nh
DNNPVfj35Oznv0GIr0MUklibbLhLjuupeVeBpGrB0XZ9qZsx489KP1L6E98vkSb2yer7sTU7GIm3
4m/XDWwEDFSe1vk9QA5QPxG+mBXFVaOFyIY5C7+kKn+zIB/71M3edTMbbg/CC1SIDVhCaFod52Qd
6lw2IEeaEJe0+beWR6C0ipp7sx/2tR6C+02JbtNeD64b3dg8GF35aEF4g/UJwbCGRGs3ajMD6zub
HCPLHhukxZKVyYysf36ysgLyO1YbrisD92y6Ckv9/utVQCcKmTrqDOhZip1KVLQGvQRxYwCd3p8z
ZQcey6gTN5xglaLCDCLe9itI73wNSacYLUeFLeio6oAM1IE0jFPz2Qmzvx9HObMknNy2I73egIoj
KOtXA1PTZfMjjSUbtlGUObMhnMykxXrMEjaSwT702XsCUdZsfM5J62Xkhx5DmnSS0WRsBT5MpKB6
joI9WiGCq7U5rwe1hhckdrfHBPGAdwh4sjte7657w2bsA/afQijNpDixwrs5m1OjjxmylfnY3Bcf
jSXDqV5XdJn0tbr+6ouU9cQWOfeLkTOFViVcb3SXYLotvebNvJ8f899zoPvQAv4XUH2A5/+sTdhF
YidGjLIjnuO4fgED2IeGtr++fxuB6MyEcFwTlY5DBUx50Cl4UEUA0PfDfZGOo1NPyCytKH3qrbyW
RKKPXPhyJ1FLMlei2YvSJ4fE/JSuiWyYtwvYVvMfHUdVJaloGhCt9HMdGM8leUYiessyqajf1gE/
uTDFGNLF9TIVFS4r3QqdxMpv57R2acMhXMjc6xu8dRIISrwMVAyrkIPwDYe+hx54GLKggZ5x2qZB
GY87TqvDdTPiijCVpKEUufL34Il6UQDtACFr5t4GFFybgiJ/hEZhHzW7gslY7j5uidNPt1rCekxE
X6TVl8U6QCkWQhLotE4FRgReDZt5A/hRRzZDJ6d4GcL8CZUL5CLKXuWzN2u3UDYZ6uxolamXJEnQ
RXVQRznOC3HIYu0VKAPTid52oQLRHcuxkJLFPV1xhbabARTGa2sXjr1jR9pNWNQ7S60kX0kXry1h
VeLjreoJaOILyNfMLftmQWzbASbZyfmNRX8T0DGq8a5v0rvZ7o4dy96Hqd1DdS4jKWT9ol+4WVFp
0X5MOUelsGsPkA+7a2awIllfOEjWoE8wgUUW1Dp2DJrcLnV7FTdwP2O9i9MS+7kb8n01QF3m791i
bUijsoXYiLHz84ilY2YMRPkF1EaRg0YvuRV6NfuyGLH//7OzuufJrQ+epTApOOxw+9sSHlCf2mmV
6TBFNvR6Uab4+FAnKxLuZhDN9hNydgixUPYLdNU3ZmSqLrdrD1yzx3iIgRGhdeTMWpI7fR7tqqxT
UFlU+7+9edZfYlkWphWQyOE8CL+EA0sFnfQK2ospSGt6jOVEOT8q/Ugg1RtCLTM5jk3zYJjjS17Z
h3hKF8muX9SJ1p9gozCFJBIqIhc0JRjB6IYm67EZXxl6SNFe3yt+6/NsbzV3beHNHneh9ys5LGJC
IVgVaUuM2VZTHkI9aE7C25FWP1GS2Fe42vsGuPxoAZS0Xh6NzuISb7647D8sowwHejK2wdkINli8
AHKs13yoD7oXHalHP2PKC0TdskVeYEhEW0JqFlVtMs0qbI3HyaPuCIFjtqc2mH1tH2LDnhXuAIGm
xq7eyRrF29/1ZJ1Cygba27600tU2kF6YKlsBMwNoyUELrbnEIzeY9pd8VNl6xacVywtuQyxslRKF
omUMZubCHV4aN/YogDqDdlCJ16L0+F+YXvMm8UqxbYrmLsBll8QpIBUtBloNEPbinLpJGnIHrA77
RU0eNT10m7T8Dhmk5yjunospwY+IcdeMZTFKjvTWJQCiK6B/V1rci7lFvU47ZJKjGqTkdw7CDC7T
epQZELKtkeU5MqpJDUqIoWv60cZE7PVAfJFZfbjtyRqEiF8qVm9hEAHKZf33ph2OBAW8Kjws0/0c
Ko5pdl6SgksfihbXDYuJJOyi4cuAesLu4XAKLlvSWc3nGDq+UW67YYTBhM5bjMbvcu3I0p+NaUlW
urGXpwbFKNTwsSKNBb34GeQtSDy6yGWFCbL26+ta90vwzf8h7buW5MaBLb+IEfTmla5Mm2qndi8M
qTUiCXpvvn4Peu6OWGhs4Ur7NBMzEZ2VYGYikeYcihJj0okuVPjYxW9nWGrMppo4T1P1x1RDd1BR
33oJCdZlQSonhYMkMMVQ6DoZ+LDndyjGe6cGMR65UrgEGhZz7PL7KLt4X/Ru/K6BnN7YJSfZCnQf
M0k+8KA866knfq6GsezHYEftb/NSUA/h3bdnv4r67uZmR+POWIbIoKHI3K1+51U789C71q4M0N4S
jAR/FsS+nvbvM9DOpSUSiUwrxmkDEj8/2Edrn/v93nofalQ6vf6H5cF3AvKuSK40iG5TemFfEs54
JyiX2lKZ8AEmz0688k5x4yDztBvtAZxnHu2AIgJ65Y0jmPDmhfuzM2Z8FgBE9azl0Joc6sPq1ycd
2xkjwPFXL37rThNAwC/b2pcBBuqtCmDUQFiPaQ3wOJ+f8xhby7Au+KpopQWU/2ysDpFPe90gTk7c
ohFi33GSBqBW4RFEX+nIRhnrznUN/VUJpOa4XjBenu1A971T96InM89d4aeoq6no6X55Bzl91Ywl
GL3DrlCRvoPcBfQl9bfLxycSwhhKsgL8Z9Yo/A+oDLJZ9kAk7q6tJAipvAi31YUxC4UoiopuOLhl
138mNJbFjzm+HWyOi8nbY2tI9AFkl+jBuIvXHtqTSXxsyyN1Bh0qoKmwIa37l0+Pl2nQWPrfN2IS
Z3y2Pspy6IWJgyOehBnYvPayHXyuWfrOEeRAaeOnflMfRa7Gc3Gsk6F6iHCOrjQjOiYEC2IFyAXJ
ZI1uMa7XfQbgqC6pnuQsuiKK2YlcjfsVsXJFydI5wF910SojhpOotkUG73bWa+LbWKzAChQQqupd
H/8vWML5X3YjlklfbT2OimUFP3AxSm7qVD+Rf72nk+w3ytJ4c2NkPmnzu9oiiZeNXeVVTXEtEaX3
nLbYXf7in/UUNrJiXPC/M2DCTVsaS1pp+DHNL+OjvEtAKJmcrNabdo0neakH1orKxdjU0TjmAP3J
d8XfpLe4vf/7CSxDNEAMyRjb+AkY9HhaQG30ky7w+LHuqnd1UBwMr7/Xax8oxaKQxLvXt5KZyCcX
aNE2mKEFLjFiUQMiKguVV0KCRpoFxsY1742SzGVtRlXSOAVszWjKgxQDCmXob0gkgUowfZ5svRHI
495cW92083uk07V4npC/4wGKmdrPkSnHkx/HI0j+9uo+Dv8UPvjz4tpoyITeKZ3zoaLeVDjmbRKP
h1QpBRAsQqWYuNv3YBkkGmSADewIAuhv6T/tFVAPsOEVe9Vp6Lxmf9lBRN5qMnG4VTsAyy+wkVbx
o/cpd6NjRmvZx8S8mpF2INUKLovk3sebg2QioVSUaZukUBJBeEf54AewZor54HkWCXRFwM0APMJ2
2KQWFFH/c5Y64q0JBlknCbRiBa7Dw4KdwMs6fYGlotaxlcbYv97JtaY2n4SnKdiGzH8ifD/NBQq4
DSQWt/NiJM/Ofax7lF2pDWagO4CdJ/VFu208n9/+EMYvJkkZMeAE3vR1eUnm56lCSJPItTCPEx0v
4w5O5SzxmENO+oyUtagA0BcHjrcerQ5zaC4WT2zE1ehHjSlwdxXhR3HNdqsm4yllWZeaQiYAMO76
QxZU32SC7YQBdQLVBeJN7y6i8jP9i+xNspXIOAqgM1AAdPCFo/qnlDietRy78eOyGYk+HuMaeTIv
3UCtSJsfSfxmk2VvlBj6I823y4J4qcFWGeaOLorVVFvKz6sm93mXA3lEhI7GPS50MVV0s4HmynYy
5X6UqsWEfXT5i5mCIar7sDFAdlkNvhlspDB6jP0ap6sEKflhee5rikpAsGmFz4++GAE0my+skFFP
/mIHG5FMRjEk2UQSHZY3hjg+rI+MV/kVphxCfZ/faIfLCnIN4rcwNneIh0nBDBGEKeYYZPrRQEpV
Dpa7GH/YDv6MXxtBTKpA9Nop1gaCMv2+q7+p85UyigZguEa3kcHEyNJU466swGFs2ZOX1feW83r5
tHg2pwH1m665Y7SWHVJrS/AmE9BxhFVL3CZKHu0ePXpdgJjCu7+2UphAYA6gdxoiB+WAFsyARPlu
5UPsAos8c/U29bWou86y9ZQ57bq7rB/vALeSmfCwyKRZweyLIrT5vdKu7VUQfr6MglMr0HRAtDmo
6aNnyFweq27HGLuOaVRdQ7p0ljthgtnIMTDBSl6czH1xEvHkces8W6HsTbJMCfq0CfKB9/z63xXN
GrQ57hwYnrjCzbu3ttKoDW2qSrXqjNbYQkWSfrfkb1aPluhpTe7VRXSYNPawgWIribGTbkA6HE2Q
1C2uetSSQP7uXKH+gMIS+ITx0IWdXgO3Xj71O0sQN7iWsvmQjKUMchF344IzzSvkG2BgitXgsi3+
Pz4bdr0MuDSSLCZiGHnqFFoK9SYP4cnPQ+dWPQzhvzDPQsBldlz/X8v8LY2JHWTFpqQtSXI4q+Wv
1Oh3gFFD2ShvHTdfjRNG/DO3a0cL3bD0l2yvotuf1wCiK+j/qcu4hqz1I9ESqNsUQX2owzio92bj
zwGgiI+iFJn7+bAOpmNmCkXtL0NaaWpoeg4Y16VMT63cBaoRfxd8P14YQ/NQUTVU4ijf6Lkj2Hnc
TjIFI7aIVu3sSF4ezBTj3y6Zpdy5A/JOYx3nqVEf9VWxj2Ryige7IED5sW/Welx/Zs5kjyBxJsVw
0KWqRE++rdpwHOLeG/tuPQKJJJ72l382L8QbsDhaRQSMJDslF9djnpUD7pBJL/0VGLqJc+VIgjjL
ixFbIUxWodhNUXc6hCRq9NZNWKSW7wFUHMor6heiwhAvTKCBgfkMC0A8X6bK5tYmM5EiCIvMY2qR
l2J1dqWiB1quXbdT+57KIvpcnn5bkYwzZfkCIA4ZItcWi+Ly80xq3wB1TN9Xu8ZQvD//ZFtpjOfY
81zYIA7DC1O7HpajYb/keBJclsFNBLdCmEsE21TYQawhJLfbB9I1tk8wyYf6kmV7YJ47TEl0A6xZ
rE8ly5Uya1d4hR5SJ0rdPpIdgcbcd/z21zC+ZUqjUhWlhAM+9b5hPMjBv1gZwArtpSD2sB/oi9a2
eZ6B2xvbTBYYFL4s4GYkayb0wUDxIh9j5b2pvjeJCMlJo5bB3mkm5sJwdqjdf9maMrH5njgyFOvk
NBzq2cU4ylHtdb80et9a62DqJ1+xfhotrpxO92Xztu3rmxKBG1VKf1GzE5jRD+mI7ZtaPYKffZDL
Y2rO3mCB8Utpr8sidZcJO04W8UiNDXe526VVuVtj01Mc0VAH1xM0S0MMBK7ulyIBJmgku+7AltlW
kwsQYncAMSmQ47Ddf6+lWSiwUl5cB4XJf+IYx6unQlmx9qUi+XAx3KkGbeJWu6n31Udg+HjKt1kH
gEom9A7OZ8MVjSokbS8bGI48j/XJVBSZLOM9pOuFh0bJaVFOyohtF+2nXbzn64+8BkhNlnpYiUOq
8HFZbY7WZ9LZcOrUi7YQSDdzzC2AS6o/6HnUCTp4nPsMUsCZQ9vAKtDjz3VciiJS0OYGCB4W9xpL
3gMC2u00eadNpSulvQd0zwes4/mXlftEeWZcAuhpWCTEBjAKTWx7Sbc7vQBTAXBiZqUIlKZrDlE5
4DFAyloz3XqtlafEno3XaEwm4vWDNXt9oqIYa4OKYwEwYfqrwOD3VSIvVZBZdudGBabAMydo+tWN
GynAdix5L9qUHNtqAdBGDo6xcZJtr1416U1atM6NtXnA9qgqZA/hfjzLgYbIfr7u/CVVPKGIXGlh
LgMNvC/8pnSwJdkteyWNSldBxHGT6d0mUhE0tv3clONLG8/fjZz8WkdV0LD8+h62FDAeWjQxwl3J
HjbQUi1pKaB+1PysrXerqDzZQtIni8aIv6p9LojxVGSZ8zhOEFQUH1McaFjwE9gNtcdzuzmXwNhr
05mjAqQyNbSmPBiscZ/YZC/jwePct8PNON32iHakfZuTCtdYjlm9zl+syV3GgkI47Malc1e1OMly
6pY1YLIICEGU1E0KUab49WahvxQwtUBfwkwlu6k6rdLQGCrOoq5cB1umJ+Ml8euX+Ui+K550jF/R
RntRHy6fj0Aoy0BYWuq0zMaEyDy00V2MEZKgAuL3YzdYyutlUXyj+k8/loiwXYxWJ/UKn1paKIj+
RQ9kIGd1ZVs0Fck1K0PF7gUQA6hXnQcpDTuz0lSAGS3DC6W3BrfqRWMjXG0MPN8VoJPjrmairZ4S
K9IJtElUOsCMnSZUxCrNnTBkfPncuJ9oI4lG5M1TerQxww2MZjVMQfscgXveSDxdEXmiQAo7H7tm
WgRiT0jRsNczgH29eOsqgQV8TQNg4b81+Xz8bTSp1CReSA8ZlnKdSc8dHQW27ANYCty0bwVdnq8X
1bkwJrRgcldb7Rg2QGpQP53mrPRTbRfJw5WEHMjJc0/JYsEtJVKQCTaAuRxMPJsQzuYfReHs+zZ1
8/Tn0L2ZnSmKbHwLRFcXPO9ATrMYYVYy5VXpQEHgGB+U2HdO6n10k+wM174HfiFasJEvIxP/se4W
xdduADf/8Qkgexj2ye6yjYp+C3XIzZfVQBemDqARwayW0vsY4pT8VbOanVrZuh+XcRX+/8mj1ryR
V5KGaDIBJWGvpvfJ8jGOTbDKs1cagnSHH0l+HzJVfCMIkTHX6wSHbNPyvZOA/FMA1qZyPc9UAUOF
xIEug5yLWNoRc5AybiigrgRrf68mw3dt1n6VKTZzK0zOV7qPYvhBHusgNjSv60a3iroD7u57cLe5
PQjUDfz3VM+8QkbJ15S8PNX3qvzSgFlA7fSGpjeCqMQ9GDD6YOQBSb3OrluPvSS3w0Ljn30YEjAj
Dy+XPzGnFAQH/i2BjUiR1GVdBbSlMCqf4+47OgKBkr2mzk5XFncpj0v+lCc3qohYUKAYG6Ss1a7U
SodiFbIBNbmVasGVyyn/nivGRKY8rRd7dRAlaEkPeMAlnnJHKTCfdBcXve2Vgakfck/IpCPSjAkY
ziRFZm1BrtbU7lC8LY3AlDkP8nPN6C/YeEtJjA6JDc6u96cAOBGJl6ZHTGCY/uDT/MkEPUyQN66o
W8QNPxtTYcIBHgBONNHUac4KLzIep94JSqty51g066HSQ/qST25EMQFBa1dAkNnwVtCsuAYwYyJD
99th9dV1BmwlcA2SBehI1gMQtFJXzseD3cl+MgHkwSKvLUy3H/rrQcH84dQBOaPxFkD9AJEjADoJ
CDLUP4SHMlF7BAuHCUoM4KIhWzn/JCkKn0s3w4tAnuPFoGy11zWspAGwHH9egaKLXiogqLA9hNIF
E8jmMtKTsQGnagXaFGxg+SrB2gSpA0Fg4HyCMzmM/6RyI2OlC3Lq17SBC61+cZ/4ViChCU6BGMVD
Dhz7OpPIeE6+AokQsEmUp/vJNGV/LcFFKGXumIparTRtZMzrTBLzuYwxnUHQAUmdGYIx5ha9PE+T
gfq6HMu+DMDHIPBZTlDAogVww7BvSwFDGdeRtVieYpAmh7M55K6ix8WzoZD+6fI34yRjZ1IYrzGa
RIp7C4FhrIzDUlpvWeXpM1oMMYbziIrRBVDcNY+XhfK+2lY1mq1tohGRy6QpMmqPDnZH2+jWcfKr
0ikCIza/XRZFT4n9bADtwBA56p94wzMGshilVZijiUHtfK/Ox7RElanN/ctCeBcHTvG3FMY4pKhL
iwFkcbg4kI2sfrYf/onfMa0dIPF6ak7FSQwLLNKMsQ9ggOYKITjEuey8HDDYgMqqdcGX4l0cZ5ox
9hFJAHOdqdnHz2sY/aLJq34gz7o/Buo1CSRfNGbGqWRbZxIZ41iGaUK+hbPMr82jcwVwEu9j9tI7
Stca+6I5Hr6X/f5yzGtx1OPOAf4ZTLFIdk4O6OiiIkIAcxr4Llkh81K07TItaNUOMxMreoWA3HyU
vOUj2QNy45sZXLZGekAXhOkMirKToiUVGTB5p52e1qG9i1Xc9JrW3SSStAf2oUg9vjuDpsgGRzhe
kcz1ksUj8Gc7fDFbfmsi4q1N5jW15lWpCICF72gGILhgAbhA2aZdQ1R9nCKw2imn+IFiwQ87QMF7
80MfRO506G9KISg1V7uNSMYDsCw9AysFIuM6AxLWjYFam2a+aiIMTK4lbuQwdp82K1isSwcc6+uT
riQu1oq9y4Yh0oSx9bzAg2VdIEHKK9tFYfOhkMcwrZXHRZvDy7K40WmjDWPxuYQWkDaCTS9va3A8
366G7XZj7P6FFNiBDVhS4B2wL21Vc1pnIPg2UoFRgkF5bizFWzrRS5AfkzZy2PiuR80sYbI9bP3Z
p6s4MdDyvBFRSaZ7KTsR8QvfzjcCmeA+OtKwdCC0C6Mbe6cVXj64JNQnCO1Ao+PkbqNiNgSIkKJ4
yBlrQPjdSGbMXVKHLlrB2w1EyPrwL1z4FFYHCoEohgvnWslGGGPzgDtupwKLvqFa9XvMFD3oUuY7
jfPzspnwb7GNHMbyTWLUmFShZJg76aN/oqOay9t8rA6KV+EDLi/mg0AizSu+BGHgKyLFt9HYZmsH
SdM506BB4nDs/f5z7ca41R8HP9nXu9wb3y7L47r2RhyTeefm8j9BqmmnW6Db4o2nvw9z+1xVkuAw
ud/MwiQIJf5Wv4A5p0CBsTMLmtVGMrm5ra5eMed2SFu+f/5EQsPOwpqUaTkytr1xyJs8EX81ybC8
BDYVp3gFbP5OW5v93CYBlgF//MUB2liTQqKNig87zaPpXdLXM7hMwRQDWK87sHX5ME63MrvDZUnc
87MpHBBVy2TXNaUll3RJQzcQe+O7MYq/Z1N0VZPx/bIYbhYA17Fk8FPjTmZcyzGiRSJdAiZQ61VR
iAuQTMyGfiubBxUPwMuyaPj7YuwbWYx7VSOenI4OlRYJxFho34LvQyCCe2rgWgZiqQ6lWDCPKZqr
JVPwfZJ+Olij9TAU8Y4ktUAMTxPAQmETGjSVKC4y1xYISkmPUjhYKoGM6hTFrZJWz39+WHAeGaUK
QMl9wfCeMlWrtbHQwtV8GAGKt3aiSQheMIARQw9seplfOsHlgGrCOEMCcEkDc5zukhXgGCB2B0nq
hArAZX145UAVZUzD0EFFiTYwc2b2NM6DHsFLC8m8Blkz9jXi+mDP3WM+ZVeKjomCyiH3dYKGXY5R
R9fIVkGLjmcdwL0GIzZwJuUvoEfA+Ur7pkLve1Yi3IkFwm6XeeVi/LqsK1cOxpQAW4uhNNQDzgNS
JbWdoZggaV2TJQDUAvBn011lp388jIyakKNbwL/C6hpM/lyMGskVADB6WKEJQPdjtMpYH/9TFlhc
h7BCA2QjAJRHJGc+m2YPRZN2rRZKHWatmvHeqpTbvsAERpO2150eh5fPjgYBNkgAmtywAZmBVVQ2
V2uwiVFGAN0CHPpRLgYvm6eQ2O+FpN8Q/WomliDb5X2rrTzq6tvLo69Go2hGSp46BHX/iOqUlyaj
yPp5cRaVJYqOj+kSnTUJmJ1VZBJMogtS0y0esFh3k/6Tv8SoqoJpsdxl2CK2MDssKnhy9dsIZoKu
0w0lJmkgOI1ehvilV5+GSmCHX7g4Pm1kI4OxkWGUnW5ZIWPweh9VqPrJ+FCfy7Dy6h/Sc/NKvte3
9j45Om/lfbe/bC+8KLY5WBYVQ1Er0OZRX9MkIFJ1izeQ06g/RYCqvCyIm91vJTHvVwdvlS6Rasp0
JNNZ3uviOIKsps4/qY5S3xHthvBuma1A9dw0BwtYA8nnsQLIiXQPw5+SLTPf7bNWvrH9VFraMopw
dpXUeYY9uDrwXYvuLxrg6lYPxsXANJA5zQIxeTpgk/dnHP1Q55+Xv47IDJhYaC2tCeIOhCkgNLgx
eV3Nt7l5llbRmio3PP029U+MiM2RRarVmGYDObLdeXNNvCaP3Dk7VYOxtwHK1lqiCRiRFTCXyZLa
vR31OL01Gv1IboC2/nr57L6wQLJ2wMSIdRpsDPzDsrtAOi2z394p+/EKbC+jp36sv1Ci8fOjuW9v
gAA3C9ZEuG/YrXUwwUPugOJu0siYoWDyIb3WYRpojm8+Ac4xv50O8lX+zXlaRDUB/rFi+4VCbVLk
t3PnaiwHo6ekg86Y6WvokFgqwjbmh97fIhi7lxYddBvA7g/r6FR2j7N0t4i2QkRaMGY/NjLorGyI
AHsXXeUBDZpomJVzc2GMHISkOjh5MODEhL1aW/IKg1XgnNB+ltpdTzqXmKdGuldzRRRi6d9iLn8A
emI6EaykILhn8+oS6K7YsCqhTgNeCzDFJv26TyTsqMn3irqzEvOgDPaurnXfKgWJx2c/mhVuwRRA
oojnFjC7zi2im5rWkByw/0xj8WqakqsnaMSTxbOj5CBFxWHR9du1rG870VYZ5ytq6PEBdwPoSuji
MC4wV06jdDpog1cHfSlTdQfrXuDinPi4FcGSVKbJkCtWAgb1rBlJ2EuzHtY6RizTSTFcpdQpilWh
72VLasIVGZ9rTLkayGNJwmaN6yNCEBihiVa+x7XsvEl6DiaIy7+RMyJqYVoa7xF8ApnWDc4/QEnn
fidLM3HBlof2gHlzBQye5E7z170VpP8kWO/egRvujgT5rgqVIHpR922DjiEJYmwwtrtBkFxwPszZ
L2JMAlQNy1rF+EUVYF+X53kUvoo43nUmgbnjtSinD3NIyK+rWxldjBdgQu6Gt8Ffg/HdxrakehWf
yp3oHqMmxRj7mVwm/K0wCNPCTjsQbdoD3S5Xdt1BjPbCmYQ//6ZMDGwyyapBiE2/qeypnuYPz7qX
h9EbRc+h5ObY8fKK3QzeSJAsguq4B4qaHhYhaDKrl9bLHp3JxXrq4bKtidRn42ZRo5k5058FHFNA
cfhtqriaBDT4LHXH6EYurxdTDy4L5VkT2hFA5wQIl/m1OEEStSSVYYb1VN4tenyjJiJ0bN5tiv4K
wpiDsTJEEiZbqFRjkQoCLnDtsb5u1sD5AJC67ialK99JN0t9KoOx8iZhQZhzoGdymRRi1uKqNABW
HcZV7PYku6rK1LOG9IqkN8v8k7JwKOTjj89TAx8R2knAqMV2FmPDsjF3UbGC+NtIHrQo9udCBNfB
QcIBjOpGBGO+jl6MIOUGK2aHbbbpSAavPhRBtSPY1L5NW99BHJIO8eNfDMScyWXsU4pL1V4nyLXU
n1P6OOqAEpv3ViqYjuNVvM/k0Gtjk846VtJEWOyh+k0BJU+Mfiq71YOJegCLddOXy1+Md8fS/jqt
B2OtzWSnFdBVlO2mA9nZvJTeiovdNhtvHTHZ0h8V8PpV2Rou8XujCYZJeX5BmeMwEI9/GKD3O1eU
lH2r5C0o8SZvCuR8byS7LJACyp/iHLPIzUDr3gZZKPqQPJ+nxDSUlJfO8DA3yGi0adVXqRlqTnGj
SvMHgE6/Cw6VJ4NC51BcOjg9e6hTt0CztDKBMVEfmocs+Bdluw+w2IQpFCxRCds/1LW+XB8bkYzd
NG3Xp3UGkRRou3qocYFQUtPxO+XazD1RqZL39qZ7Of+pyIQ1rYnywaYqthhMwxatn/jtlenPHu2N
5zvRsiHPTs/kMeFsqeemlkrI03fxftjZhylUAAYl70XlC55hnkmigXXjgSYohTNHKs1Q3uWH7HZ6
prMTtt/58VNTuQpM0vFFa8I6N+v4fZxspmUs6zhqxad69VMEUnTLnzwdOK2rB0jv6zR2Mfgc3Tiv
2DP38uvpvn/NgWz6QYAMRQFHMy9+mo/DW3Hd5i55iL3Gj1W/QfdP91Qc08eEcS5wQIM5MXB80dfh
3DXbI2MXEcbYcMa4wq8nACCkfNNDOFyLl8N5Pc4zOUxuVq61U9URPg0GtEPM/wGNCi3WK6ydYqAl
ERTRaAD64lF0cwj3mUNJkM7toO3lKO+WxQxXDfB+a+Vaw/e1FOab9DdfEsNcaMnQdWsdrSZwBUc/
vlL2FXKv3iW3qi//EO1ni3Rigq6UNZIzpRCmLMu9aVzHZf2IibFW8HDg+9Dm7JhopC0GqacRcubQ
/qSOpcznhbfcgfvcjdzyOLyI4rpINSYgOT2RsXeDz5WbdFYyOXTTGOi54gtiu+h7MYGIUqGsHZER
+KLUy54z9UbC2uXU7fTlIM0n3Fmq/WYYV2pZen8j2sKwogMhxpf3sFMmKqACIDqKb+b8FY01l+TX
0THvXozO8jqUabRbPX+Ppw+B5K8oBng0bCQzjlfleawBOYQ6eH/QruwDRvfREc9CInA6zqv4TBDj
dFlRqJEEGsNQH9BdTde4uLP12xYzgHK6HARacU1moxXjeh2GCju4uUnhY73VT7z1imZcjteFJqx0
OqWh9iaQyTWfjUzGA5tibtaOfsPxY/ycSClP2TdtVz0pN/+LrED03Rg/bIY+XQrUdXBr9ocaHji6
1n2yl/eaqGgo0otxP73UI+zUQJJ5j34DNqWPjjeEnYpaQAGu77/LdzbnyLhhUsZx0VDNVICjtqcK
oIg5dKN4cxjs8URbfdz7GR0wdPZAwPgF/TWysjgZS8UMm2iqjgtYl31p1hY/aYFHDc6iPswdc36+
bCyfrZIvd8Pv+guLRYUnHBl1kK3j8+V3/U9tn4TTt8T/0O5Bwu3bSEbaXWq7uVf7aSgqSKjcT7qR
zhyxnNetraMX+Zmhq9/Ha81vdtYttqB2wy7xabKnePOufAB51guCrpg+hptHb34Bk4q1mjwXMi0K
RMr72GWu2YueW9x481sCi1OVN6sMIDBIWD+i3XiInrEM/I1WQGR8UI9cgQzAd/wquPxh+YnMRizz
CNEJYnlPC2vZM5Yqlm/NTvLkQ3KrhuvsSgdbcHNwgLLPij4mE7/RFo/lJNVppJM+ons9c3sEH83P
7qtdeQKb+056yLz0kN21x/ob+k7Gkexbz7kTU7rzXrjbQpfJhPh0dVYpyj+NmvbsQA7woD3oJ2un
gBBIu5MOiiA2ccP85rDZMG+X2pRQL6pUkLm2fjK0nhkJgXYE7sI++spJV61WgpgJGc+/64KJH4UU
9rvcidYDRToxgd2YndhsOsSjNddQj2wXQG1iKQU7FMtf9CTPvhcT2S0Q5ehyB71SEHYXSbM388kf
R9FYA6+ycyaHCTdDB4oMoKPS5B7wmj6gPF/kyZ2v5AM1DWAVoYwF5sadyDlEIYANMjoyVY2Gdmug
Y3/gfjmUi5/GUeIt8doJXJ/+NTaka6alwx4pZBnbWcB0aFparW2G+PtTmGA0JhzVpfVDJTVR8ai0
bN8oTrXPR0U07SUQzXYc4jySuxgLK+Eo91eyEV1LafJLIe3tCmwNK9/ly3fL7ERrjTxL3SjsMKGu
mCdtzkdIlcHxWuTgezf+qW3yN2n5VgwT4TSjIqk9O8g/btZwuE2PUdgGkw9qXE8cw0Q6MSGsagYj
6yXoZKXZ3pKn65QYfjp07uVrgmeZW52YwDWiolx0LXRajfZHn01uYtVeXxQ7Z+gF5TiuRraNPTPw
KGC5j3XyxknzoY7McFAB2pW1odxJJ2OUd5c1oj78xfo3YhgfB1t7NHe2hOKbtHoDyuCrAZbUQcHk
5lXXPM2lAHaDe9lgmfs/vRjnrtqiMPsaAidv9rsH2spJPRMIdoAl9imakQj4kutk/wm0ZJqRb6pH
xFarMcMiTFjP1UmeDbxFOykoyHpd2tWP0h6uFs3YT6r5V8ayEcz4GdhEjWbAJF84EpBfK5EnR0De
bE+RMGfiZWW/z9SSGVfLVTNu2xKSkJU+0aF6zGfdNK9yqHkqOkPR7d9cdluBjLul1UScpYgtTC7P
rpo3360OML1SPgjSJNG3Y/xNnhsCsGzI0dXYLz+G4jot8qcisfaxYX/IRRd5c/sXYw8YgPy/Fvpl
M0YqcFGME05TlsbHZSDv7Wz9+UbimQgmWWi7uEgLDc6NxbMb0Ds/z7n8etmxufXZrRpMANGTKY1W
lQaQVtkniXXSx/quy/JDugIMSxntX2Nk/VKGFuB3smBkmmeQgPUCu54NVECFBSfB6n7WLA5kY0A3
WwJ9bM0SaIA6QKoua0mVYMMX1jpxd1sGWI/YUUitXEmmzokVjtK7Kuu+pkgPhWHt8ig/zoYjkMYL
lkDfB1UaCNi/7kw5jglzkDIrRJVu9dcJk0YwFpDflf1NLsn32TD/s8SWIEHhEMpYGG93AOAoy8rX
PQFlcGo8JnILtbv2kPuYirSD4p2czAllydmjBGld7UsSVlt90foF7xraymYsNSkGR5oWyDashwUY
5IrxJq0iU+We60ZB1lQjKzdyB+eKN1CYvJV47YCz9lsOpW4pn0vkWv9opodVq7R0pytRg4FjRCCB
xIqTSiHNMK9+fkPI6Hx18bBYIWZrdpr0fZRMvzVkL8a6qRBUhxPSIMxRTR0FbNBd0wPfXEeZPi5Z
vOpWmBrjPlcJcFQyr0p+qpnuDvoHUXek+LjsJJxveCaS+Ya15QDratSsMOojf+q+ydK6s6SHy0I4
Lm/LnzsSqITCR5grwVinUWmwwBOuQ3ODnf8PnciCUqRIBHMbTFG9lmOrWqFEBl8Za78VsZBzTgrr
b3gFwBaw686OixMjIYrcS1DC+CDDfbyWnmUKHr8ca4MMA8s4mOBB0Zg5qLQz6rHtIhhAt0iHyIl9
zU4Xn1Rmuovt2PbVKBPhCfBloj4NgmFT/gJO2Klao88DZDpJeb9ImltZQBQwXlL75ySLllg5Fo7L
kxIcAurL0dhxeLluRjNXLQsvtxSdhQKgDLoxPIKn525ssHunTW/pYq6uXbWC4hHPQMDrit0jDIqh
as0cbVU6izGZsR2W3WD8WOV69SbJEEnhPAKw3vRbCmOG9gCovEaDlM6sa9dWlFvdnk5D23du1WV/
nilAGJ25M2xg1bIrIRoooKBoiimnBsOfRE/3WVIIjo1nHagY6LqFXWYIo/9/E5LGwiRTbmPxzCn7
6VsEJkNPXZb1NJn5CPIF0Lre2VPa/4VmQBXTwT2KuOGwWHDAGyv0pBxssNXKmAuX5l4D2UMTidi1
eUahY6Ua05KGjH9hAm5tR7nhpJMd2mZ70zoAG9UbURrC29xxgCVsGCY2deHT7BHmSltZeUp7hotH
ucjWvX74l1FbyLNCHyxMznMmi96mm89V22s5xzVkNZJyBPlVUESx2xnfclQJM2V29QZvUgWAikTI
lUEfEpdEMzelOuRF0fYQPeoBnYkrdjp2kvF8m5Hjue1O1B3lWOZWVXYBv1SGdNWjBKoCiVMrMACo
A0sD5G6AYfFqQNH98R32yW9FcwDQs7JzvFIhV0a7KuB9rk1/VSvg1STeZRGcG+ZMBD3hzcdrTazC
jTFEpNKdlADpapR8PV4EUrjnRpm0/0cRJhBGVjfFYw9G9BY0pBO2doA+4be27BbT0YoENz8neztT
iYmH4LMlUdtApdkpMB8RJ3dqOTy0Upv5cjwGbZagopCYgvDBd7mNjoxfr7rakBZg2KFaG8duqp4z
EJJ6VlSiKtnOh1kDiUdtd1ft2O/lifwf0r6ryW1c6/YXsYoJJPjKIErq5O52O72wPA7MCcz89XfB
U+eYgniFzz6eh6kpTXkTwMbGjmsda9JI/JG9swR6gobAAyjJeFcvz7IYTKrErIZ2FuMPo1HfWhNU
5ZZafrytM9enCSxYzr+Ovm8CTGbhNOvUyVedZzByows6PT6lc4UBjocIs6FWDhP95+Lg/eAKIAV/
/eQkwAdYVbW2DwaJ3AW2cq7WYxe9JVPjJX8+mAyv8bewX1Hs5j6UZYsyHkV80fOGTwTauho99r0W
KsYUSRZ2/RJcyhISMuoUxQpY8uA/KulHmJVThEr27b27VolLEcL1LuOiGAHpBhHAI2ycb/pEjqMM
uf7aAYEQjNSqhoaxxqsZzSkH0/DQMThYfer3eQ5apofKxssz/Li9muubfSlIuNksGfUmLSGIIYNV
KYPbr//QvHaTVfdo965e/rktb6e8eilQuNOzCi81Q+Mxuhrqx+iB3SemV79wDlOM96qDW7nJ1/7D
ErndU+U5fvTVv/0BO010lx8ghEp6O9lKnuADJk95gq8VNKqbhvN5DnoPbfTxQab/187ypUB+9zf6
HzVLYWgztlhd35z647gmgBN7sxbMPEL/DUMNslyyy7vX4Fe8iy5ryxQH9PXSsmpi98hi1GVo6wAm
rYlsH7meXzoKfFk8pv5XhnAPZker5oFiWV0w+5qfBkDcsD3ets7C7IcsxbtTqYIFRs0UTj+s05Uv
mePbwNGGY+uRIaGtOzzMR/LYu0YIPm6ApZXviiB6mWX+ws5F3IoVewRb22iUKOarzF8REfgDyBez
WfeA2RLeVsydJ+BCkmC6ciWeynnAApfmrqSvRoSxcOODo5bAT/nzmayLzbSFswNMRJFmbYucWp6e
onq9N4r2niTscHtJO6byYknCq7Y0ejKxBZuHd9vtqjObTW/IpaDqfGcETdQwIo04A2REaBwQLlhq
TCoAAgeuiehQfBvC9LnzolNcu/H7/kx7tHJHLm+QRVK0rzz6pTv/RSsOdnTzDYLHDjSiZKwd3Din
/FL21I/be63+0JqmS5dQmfoQmK7rOrkT0FEj6cjY7kZvpAtuSt03GWAEsANxqjxGWQz85umUx7Jy
8Q7I68UqRWfdqWwnBfcqXgvfPGNKa8IspuUpqqu8qCf6lD0iyeE2v3hiiTvc9e1hfNA/omPGk7fK
SNYsevK9gvbQacW3FFrrTURzu/luAZDBX6jw7501hZuCnuSpb9MRUiIg1QGDdizu6lxWDt97lLbq
Ywo3RUuGJqMjFgPn/ZPmkzveZAskt8YCRWHj0Zfbq9q1aig6goUSdHtX/MKj2nV13mBVU9I/T1X0
OOnkmMX1t2kGZvttWbuWm2jwYYDPwCnThRe/Ze2kJGBbOtAH3cNj/wWoGlb1gsp7cyxc55l4JVjr
v8yTp0qW+Wt0W7QMyHdg5EFFbuUKy7N3FMMBhRdEN172nk/VZv54l4bdYfg0nps78x2qoTAOmPf2
1TskzZT3MZpnb2/Ansujbb9C0CH0HnSdXeMresdVf2p+641H562vfZJ51dGAeQIPlq+6y50FPpHP
euzWEmygnUoRVr/ZCEG/skbRSZ3jE7IToNe9/JyGRpgcWShLtO9p1laQ4E+mhT6woYCgGXn8yu5d
nT7NALpJa6le7Zn9rShBrzqjr4YcpfxDVKIZoI2+dEVzpAMyFbUSJFp/aGz1a9XrhTuv2TFx0tPt
c91xsi72lG/Fxq8DUC3tchBKHHLw3fUl0siyGH/PxG1XKDxsah1ZbdvzU4tMz9JatwbkcSSdCuKH
f+uWCG+X0asjHSaI4VNBFjDXk/pE/T7QQD+LgcD4MNQS53F/YcgIokcA7qnY+eCAZaUE2RJcYjvz
q+Zd7Xyxk2+3j2enDYHr/G8hwrLQWtEYCsaBUXIa/Vx5VDs3DaJTE1Stpzun3qO9W3myCyBbmvAU
z+ht1uzcgVTagWJ0UAF6q/7IkkyWHNlXv/8szxGbHshQzXoXQxCH/hwNcOrxFsrVm7/2X3IAgOLF
lXio/x9D9luk4KKCpdVqKOoPgCyeAj0Y3hy+qbHtRe/Qv+0b54j5VZA8a1/b19Snj4AEu32mu5uL
YjPcf4TGqD9cXrk0RuZ/rFHksBWQZc3x/QxmKXWRRd87oxRQnY0c4WrPqmG2ZZ3Qg2IdrfN6asHI
DBYVkqMW2/UBby40Gjd+lbX/7kTjF3KFCz/ErBv6HnUHzPUgtEmqsKkKL42TA8ZiAn0qfb3rvt7e
0109IkDxAkUXfGixosJKEAYbGdYKAj3ww2C0qbMPt0XsPgobEfwTNpaySKcGyMmocGjdfAR/3V06
Nne5UwRFZX68LWrXkwLa1H+XI6gI6hlJ3/Hl8NEeNX62vET1o9MIWtJMfyCYlQtkUzC7p7YRKWhL
yyqQFpCMHopxPpjjk0l/OmxxR+V+LcIl/+OUJHRzI03QEQONtVHSYjOrtLgHEYmbjdn9PEqk7KCh
cDEU8wO2jeqNmPkE7lpBFgMVIx7e60Hm95rXZu9yzzxh2m18RG+ol91nnv5I82fZpMGvgVDxSQKY
F1xGrBS9H8IitX4qi7msoJQhmN7wgp/Ix7XiPQOcTij3FlCHApp3DNPPy2l9qxM0whPJ+36ltUBo
A/M8yDMB9wHwAcGSZ2g7Kho9VdAIj/R2ZCzPJM/vqZa8OfEgi8ivbuEvYXxmHREWmlyEBWeYaZ3L
JFcOc7y8quvwqYuKD7evhkyE8B6uYw/MHpIpB11BgDi+ri2ReLpX5hkFFZB3I1mOGuM14daKTPkA
wHDlAGZUf03awzz8oMyUrGNXCsg6OF3uDsMUWhkT0G3WyqGq0nM/lw9ALC/dOJbxq+/sF0rMOAzA
yqvX9EsaS+JSH1vsFwj46uWOTZ9vH8i1V47IREe5nupwgxCLCRqWU1K0ZWsrB1oA4aPTT7SKfDJh
4lyN3SV5gR6cOwqeRCprnN9Z21aymJM3Kqq0LIXkuHe8cmrdPpb1Rl5b4svV/arubKx+tlYFYJss
5VdaZk79aT5mB+5Xxu+a+KDb58qTvZ/XPh9kAlcCATseM0AdC9Z/yYHNkjGq8JmLLoj7e17CtGNA
Aev22+KX30s/b3xZDXPHUlxI5b9vVsoW/EG3iXJgaN5a1BdtMf1VwcxyKzu3Hd0H37YNlAcNsBYw
jJeShm6mCRrf4tApc+dUrCOAsEqgHeoyxuY9BQEiFJD6gHiEqrcQMLZKlaGgXsVhhNsWVGupu3a+
SC7AvhATOATAG7qGBbDBIU+1Btik1VgEIxDDVSk2NI+tLx4SKATyghb6VOCZEpHNo5+Lum7ASxjW
/0K8RCAoVzGajwEg9NSlB9nLxa/sLXlCrK+A1JiYPeRpY9YeqrL0SkS/Gia51DZI1a52u6JM3LGv
JK7xlRMCSF+Ok8ubyXFkohtHBtKpyzAD53XG6HRvGk+jZqJxt3oHL9JucRNaSVLhV7/X5VoRvkET
iWUDOewKPMxhNSgVsgFUAJV+ctb0ebFexwT/OXeuWYFscdKOGSo5a1N+KmZU9KfGr8YVrwNgb6Ic
THCla6sxvlZTvTL/aaptuFLbc/TkvqnZx5EtwDJ0HmJ1eNWc3HIndVLdeVqOZTq+kNkOQEnt9XZ8
ktnlq/4LgHzixce4L26ZBuzSy2umTeZgGtqUhOg26e9Jb1VhvLRZsABhwhvn1QaOjzHEP9XY7IZg
7fqidAHYWX3JdBCHjUpTumXEilOrs+S4UEwls057P1YD+HJonQQzYHdQMAdzYF0AbXbGuOjBqOqQ
aO3Pempf6cI+lmX3fjDHd9gt1ctjg7oDrZ86h6lok8gP5aTeDTYQ+Mok9Vs1Md6TeKkCjFMel87B
NyOrlCgYylxBeTmPoMoxyqR28Qy918ch8zMyEtfJGzQPTMgZ1+nRWOZgHotjl0yaH4P5uCzIfakm
mes0KpDirWH1VHAFHVekgf2hLt+WtTg5XUMPg1ODV3NukwB8WoEesaBzmhcHHTnVDOtEEmBltfYj
i+Mnayw+OmTqnrSqNPlY2BTAo/hczys7RQP9Hin4q1CuqkBn/abFc6D2Y2BU3+YuvjM7I3NNxvj0
Z87uSVRkyE04n/Sl8Ot4bQ92o5UPWl8nnj7m93qEil4va2W9NvbgEqfQePxBc584SpcXihUpqJ+E
gIqN0NxR+NM6PFqIZpp1ebutidfWBLKQu+Q6iOYDsc8uBssrXXvIwpMwz+6SrstjMTX1T86R7ZVR
9F1VB+PYJPP0FM0gqb4tfmep4EAy0WKOp8C44vJMVjtNnb5NQsuw7jPtkWp5OMXoSJglIyMSQWKV
TRvRMahwQUnzfrVA7Qw78hecaLjVcOVweEDURSMw3+3NM900fQpQ2jHB+K7zQFdwXrdEcmDXVvhC
hLiQVsutjtQwHJVinvoEvFoGEk85/aZVzodxRu7ZBuHW7VO6fkUvZQrGqlzsUY3AFxw2PalcmrWv
6tRLbP2eDLS0WtRC0dc0RIOYs5LOy1QDLoiuD4gkzuY6y4Bed5QdjMi/ZQhPZxKzCg3VTRIWdnO3
NGBhyRJ/VcO+G1xlalwtSkO1Kv3bu3ftUcFDQJQJWgwY+ytI4nImY9yCEjdc7eMUp15ShJHx5baM
69FjlD9stLlpmu6gd1CsVa3RtGZxi+7ffwGmANxTofhhhNN9cS68WZYm27lOvO0YLhUIzODzCMFk
XLWxqTRKEvamfkwi28vRSzdZjj+nhUQxrlNlWNNWlhBV2rGZkaiJ01AnIMTr/QYONyAKMd04wtUn
P/nEVxFmkyTU3LloF2KFuwwYda0f4xSWEeUSMlsukOI99m41ao+yz5khA6fciWYu1vkrN7oxHvoC
qH6TrxPsmYtXvnBcZ6CN8sE26io/0fMQSpRmRzO3SxTv3JAoKatySKw+LRyWSPOrgxKs5gMGOYHz
4A8nFhrOB1k2a+eqX4gVruG0jHZmdxDb2GCZjr2ql8GAyyQIsQUz8kqre0hQwVCd0+PK/hwp61Ir
df4Jm9OKaNE2M6D9w465KxpGqoPzMp7ZHecYmx8WID1JDovviuALX+waP8yNwKasm5KpELiE84Ec
upD9oz1bgH4qgVylS1rQdizlhTB+/zfClCYH2lkMYTymGThS5sE+93+O+ylsomBG7MKq7dGAGZnW
J+aYx2lYj5Jtk+m4YD2sRVlIk2ElvQ9cAgBhjv1jjOGg1gd90IsKLHhmuKQ+RMjwSETzZ/HWiQkW
RDOKqKUMoqez45ocZBVkbQA4C7KzTDsk9tgQ5lMT1lts6GCspjmIHedTpfZ+NNpgcpZOpO7eLYDf
IUnAp1zEuH3NiZkOZgLvVHlSyxcVXWaSfdvV9I3/K7gbeHCaas7hk5qhtbgmYCCRXHk1zsQb3+SY
M7vr2UjjX7NRdcMA9rEeZVAQ7cWyc2TGpGBgu6eDwTvdxiwLfGxBzXvQlXWVWeLqNp66uOt9CxBp
r26RNDIeWhIoXxYAZeh+E2YyAug9xwAO/m/Zgv6jlXmOS6XijgE7NTpA70ZXf8/xNJnplk+y4uRO
fowHFL/lCUo/kWUwEJqnoNf+Fy/jV9teZrvTYUHpDuQLGHeZ/0pl/isV/caXh5iapG3SCKvUn4Ej
fba8MfIVTwudkJ1Z7clezj2jAiHIj2HeBR0nwvuCx4uREuO34dS9EHpeE3Z01OIkuQdcLUT7AZ5r
wwDnCBhwRCK/NYsW5BDyNLR5EUZt2d1CVgCiIhHiGSCUalHBcC0z+Yctuu4pZPg4ROVrky3v5mp5
bM3Uj5vym5UpKBTFsuqN7OPEawOwK9TXcW1MIDW1Z45WWDVBrvn0afF5R9FwhyA5t13MlchSYLsu
oYFqIdEwAgl6NEHJnL5yGk2DhegH919atNF2Y/Njj7jetUMjWI4kOo7xWZr+5Sd7dSZIV1KQl1Lc
ZOEqm308VXXJcPIekBrTYwvb1Lv1fXcP5/BvetDwQqIwBH4Z0JkYwHK9VGwGLFI11SAPRDduXiUP
+To/dPMqc7J317WRI7gzxBqXhdSgz0k/zD4wGMOUW6fuE3mefxWjVdWTaLdMouDPGHPc5mUGQ8ER
q9WgQO8bJHLwKRUgk0VovP8fBQo+TdEzC/Bz2Er1uffZe7Sh/Ej8OnPr0/AeCAfosJFYpb2XZXt2
gq60+UCzOoNAXX9YNOqRfgpur2nXDm1OTTDurEVkHltNGlr2Y6s+6bjqSvzjtgyDX6YrlbcNFUxf
mFFBvHepghpTBkXP2jRMMHJM3GYlsWfN6xjMegbw9NxEKpJM2pmCzcqtulTzS6R0vNHqLC9txtmr
OPCwHdkm5g8Z8TO9at8BmX5+Fy3xJ7SMGQFu1HvVigw/rhIQvE+WGlRVl712uq2FZl1YrqLPsQs+
cdUzADTA4Nwj6dsOboGhdg+Tmm1QKDawoMgwBqQDHSPVSxMkNUg5vlkRtV5vb8rextuY7kIJEv+A
KvZyT6oedJDApUlD0Oz5PIFJCHBbF1WiQdeMP7j+ICxAjRgJumu00sxUYrWY7TRknyxwuT12L/Yn
oLkDuJZ80b4Yz4BbOdV40H31mLwttkz87jI34gWrUBugCrA6iOd9z5bXhnN3xwPDBSyNJYrlpwk9
JO9krG8yqfz3jUc2oD4FjgJIVTE3ZKbfbOVjZBQy+7N3O9F4gP4tCl4qTCpdSumdrCtaR/l3bX0a
1J1LjnEwuvk9uA9GJMThj8n89F13bCOVCI4K7cDzSm1IRckh0Epbu0/T8lzT/kWNMSBFK0/Ny3vu
ums9egKyuszx4I/my239lSyeCHd6nbRam5FkDmNdddmQu6YM5XBfAlBO0C/PWw4E45cqrQLTl2Vh
kwyBOizepJmSI9zVE/u3CMH62Uyng0GTLNRqE4A49VeLxSUM4BLe3qxryET+CHNuSBXPPu68qCpF
kcYpGfijX7uGA0Y794NyAJKG7qFzEjQfR/21nO4ATHtQj+BbRDH9p8zz2Fvs5hvECA9lZwe0HT0s
gZGfzE7/TOv+Z23askTi3rkhtENdFgUIeLbCubVVbFqDM/K1qkBP7VwoIPQjOaS496pfa66SuX/M
/4ENRl0Rfq6FfqCr8Wo8omzqzCkNtbj1TXQrOHFw+wz5Z4uPmMkLzeg4gjct+m11m3V2Q7EsuoZW
81qPqcdGzHKQe02PJXq5e8m3wgTFXFuYnNaAMOYvQFFPg6Z4drw+WIMsyOtT2v2vAgUFdWg9MUCY
8kNDMxP6a/MfIwIu0D0DQbv+eHsr9zRkszoqmLCamTnTGN9KzNwUxuCpBpMsaC9gRvcNsC1QZ4aj
LbwA+dw6ejasiHyI5RWt8rVYibfMLBh7JkOa2I1YOVMgylCIzzUxCxoxPQIKBYT9Z/Pi/NH2xsmP
nsBHfJiOjT+mkvza7h5uZAr+Q7v2TmRXkAkIPbfKO1ebZA42V7Irjd+IMC7fN63VjHoYVCR3p8TX
S7A5tWe7AvNs/raiQFwhJL+tF7sbCWcUZW1e0LvKDM1JbQx9O6ehclxQjj5W7zmIWB4qSAQMXvy5
9qtQpoxSoXynN85ClWoJoAsg1AwdwyODZ7ac7+YXtP+UuirzGboLj7IMwJ6GgssXNBdgmjFMsX3Q
1NNh1Soda0VlIKnatyaNzzw8A0S5ZFv3LP9WlGBNQNQ61G1tQFfyQ3XSg/XY3LHmnH1cgdqkvXVA
cwV3j6zjaNeI2SARQcMdMLEwW3O5sY6WVnqmU3hhnU1d26gBMz1Yb6kDooYmxQzJ8GAaDfqXx8dS
1Y5L3X1JskwWl+7Zbc7XjdfBBiSQCLxRJXFhRIaFrwijh+7D/L58hjaf6vvxrB4qxPmqX/qKtN/q
GhiAO94buUKwaC5FbGW8npadohCYukd64oM86r1+jP7iadqKEjZapxQwCxXc3TQ/z8vok0Hz1hpP
LgXf9aJJ1OmXORPtwlacoE4O6G5omWJlTY0MnZG6yTcgwFZ4M/DAW/ccCgxsGAD3zu6yZwODdSAj
ZLJm1P3AZrO/wouVt81ijgW+YiAuoEbYPQBSQ+sdXhKMhqf6QfFY0J4MBqDx3FcAGKu40kz2rl+3
2QqxR7HQx3RKG3wEx/blxBNLoIAgq/zB7jmyOkdm85o70CUy16ae8QFfkrnR4t++4HtvwfYrBF8c
BqZEgZNvxar7o4buMSpz6ritv3Hmv+761kiim6npNYhYzsl7PQDrpEsCEuqHyP2/0NbsrmgTHQsr
cgbLiuccpqNO7ZNVOm9EMSVL2hVhc2woJMBATCV6CBZhtOG+PwWoy5LgnP4YO5VbgI0EwQJkZlE2
wxhnIUwvgkJ0dXhMz36oCX27ff679p0SNPPY6B+84n+YWjpEtCqz0CT9m5kAqnxoXvtYyh7MfYor
JYB7jYExxLtXYPejyQY6kipDBDHcO2ji89o4fu5HsCLXH42+UN3IWX3goQRdCockiUF5kUvrpnur
RbMPHwPBZCS6MS6fFUbJarKiQFxok/WutWsMUZssK3/OnVaGbVKjUY8VNKjYaLg8FvNYo7Z3Sdp0
75qWJMHoPCKgd51hzCWmcU+nqGXDcwEy1zVvXI/AJx9Yk6EAnx8jpfTRAyDzka79BoqLweEskTwC
TZVg7OsWkWYZa2hzgfFddXdZ3fysBKmHvk0W8ElR5o3En45/Hj9eChbMflEkK41nNQlncEsyPQmp
CfqhQZElb67dzks5wvlWlrnka2agBQrAUlH7jSbgchtSPyli1+wntylfbl+f6zkS3P7Nlop9E2RQ
YyBIYEtVlKmtOyN6mOkRdEo+Jzq0kQNM3a7+rBcHZfINr0GSXqbU14pz+QWCvbOnbljNGHtqjCYI
nie0MgOK8o+181IIv94bG86WrmvjActcnMzLl9ZzNImzpV87W1wEQRQEJFQCY3QpYi2aYTHMNQnb
nzREL0+DcVCQ4WiGa34xvo33vHzuBOSL/p39JJ1rP/Rodg+Xp8FXwoKX9vzbR3ttKy6/RzDBzABG
oxHhe1ZN8/s+cgfrZZTlt3eKSZBiGCizUMDNEjG7k9DexMgfiOomzzAD1fa7xeX9HMmhOqrNM6i2
CAjJkh8yrdnxsC8Eiymd3sh6ADVAsB42pwY4aCi4gOmQU7v9HwYXrs0/etA0QKlg3hd2R1zmWNcL
hnNQTSQL6nJj+YSo4gtmhkL0uAaTHj+WThkuVl26+li+pVURLLrJJCe6d1PA0Yd+U/STIrQQNExl
ahnTBTfFXNG1OyUD2glrwPre1ps9I7uVIujNpHRDvFBImVZldGNVZZ7d0zMaXVMXWMWWRJxsUYJN
n+cKXVQDN3lWabmjDdShbPp4e0l7VwGtwA6AwlAHtMX8VQRsR/RZm9g4J8XMdF2vQVLAL1kNVZYq
212ObROM5Vlg5RStQOJUuRHrDnpyLXo3KSaiy0iS/tgzNHCu/itCOKAGrdpL29hJqCUk7OIePPVj
4g9O+9yt+hdN72UV412NAEIYuPiQ1cS7e2nZoAuWpigR3oj5S2ofyuKfodfcav6bV5Yjkf1HjmCk
6zLqlalFQ1NDwWtDXi3W+ksug5DeNVlbMUJuZ0Rzf086LAft/pxvSkEU56HRAnTdHZg2S4A+BUXu
t6DdlOj6rh5uFsiVZ/MKaUqFbioVkleSomt/du3pKx1kDcd7+oG8CpQak9gAlxJuVE5SBYDwaGdS
Ghsu/rL+UECNjib9tPEnvU39ue2+375gexoCTk+Oj/qrGUjYUkZA2pHn6GfoFECw5LHXz9/b+KtS
pMFtQXs7uBUk7KAxJAwjD7DDTuMoLrXQ/1jHP7t2fHdbzu4eUrzl1OEALGLZtm+iFsNx6FGZVbRP
oS9C7Tg4NDqPymcbLCi3pe2uaiNNUPyltNshidGAU7Samyj3Y4OROJL+j1KEQ4orJW7aBT0D1oJ5
zLLx+/FlUFL/9lp2VQEUtihb/QoABe1DJTxbJh1ShvpHXj72Zurps+ZGdS9ZjkyQ4JNb6CpWkOvG
EQHpiCH3MUeNa5InuyslkrhSXcZ+CDA3SxK88kLpa2dK0CgwYKZZt05Z+np7z/bc/t8C8MJf2oWy
pFZeMi4Ayey+eCunCAl7tALkbyyJXauQ7d2u9wSP7VdJBwUr8UW0St1JzRFJBhMmaXL1yoG6LRar
P5d5RNBlZ63dx1hLHcu1l2nw9WKMD0VcoJhlmFGKhjS1iM+3d2HvFiCMN4iOyWGC/rDLXahYnCtr
tSC3prLv9qJMH6NYH+6XNi0kOrp3uzeSRNYfo9dmZ+S5dg0vTGxgQpl5ALo9LNYJzdV/YfT5OAvP
dMMoi01ITcUsC/N+yOeMSAiOzk9EsJ/VcpWw1ewe6VaOYBqbnI1UXSEHSXsdbZLp2fLr+7lw4YCD
gkQGm7R7Wptl8d83b1lppLMd1QTWhHV3tTq/FstRSxeJTuxd8u2i+O8bKVlqlLpZmkjfz2AT0kaX
D55MgFguTe1wW/1kokTDhaG/plxQlDC1acKUQn4XafE70+pf7RHkcLeF7ZmU7boE49WCgkcHIUAa
Rmp7RDYpkKYtZRKE22Sv/1G7iRinuYg80JV+uL2IPbP1exEYkr88HM2E31koGprQepADDvlDCdjV
0Snc1hk8B/gCGabIb4vcvbn/1Tq0E1yKdGwn0zMV+6bU9T1CsqDQOiDLHSyGdGxfSTzt2zqOXqVL
acSoU2BQQxqM96FYflhjfa5G2fOyp3iAGMDEKubGrasGCWLGNRKyvJemGdC0QvrSzZfFJ9Z6T1lj
SWyfRJoYN9dZBV7tCZlZzuR8jjo2+cBUL111xOCutZir5MT29BBuIWIhJEWQnxO8jhQWfVAKrK4h
323zS8a+3taInWITJscBNoGkC9KylqgSK3z5vKC8G4eQw9gAJK6r/UlpQQWa6o82nQzU2cm3vuvi
gNnZj3GUpX72l/j7CwQ16SmzJrXCFyRAK3cdu35Lok5ybHuqiF4gCywEe1j9iZmqTqSnWUhidGeb
JRKdxgRzOELi7Q3dlQREFbA249G66mEZh0bPExvFAdR2njFqizqE/j3Ks8NtMdz+CE4VKNXQMoDp
VUSzogfCKLzE1GmRL66q0S0WAF10qvrZTvW3Ukufpzk/9uPIkP5UZK2lvyKgW7IF68tRFBelg+zc
NtcnNSOYv6uMNH7p2bi8FlYe3zWxApbetly8Gmwk7zJDXYHyH60NilmGdmYDCMIBsIscaVRH/uoY
HXDtBlmf3Y65wyYhp44wzgKmivDIEri36dz2WZga1F9o5xXAmarXr2Sx7uu0P90+kh3TcCGN/755
bJMos1pckywECn/gGIubZcStyKfSjCSSdnQMWMEcTgdD/NZVs4O1Kk4e9UMWtlHh9/OPgmp3mSYb
39i5lzbwFtCjyEc7r9oMkioBwGSXZ+EyFl5L31bk7G/vmEyCoEhFrQL2r0Wfnt1SL2H/RMufRwbA
t0GjrkkIglGRDqey1LbVWiyhp+WDkiC67miE0fLJemIDoBmsPH91EjO8vawdRUAbGWA/wCFjA9pI
sNkEXZZ9UUMR4nFMAisdp5PWO7ZnDF0dIAqQ+a5726ghN4eRAM77I74RUY9ezjqBOsRA4o2i/luJ
/1VyVDsqZ29l8G/YKHcKpIGBTgw7OfUPCI3e2d18rmpdMtqxt3WYq+Aj32g6vsLBrpWJ2bE9ZeFQ
mGAuXugx0lFDGRrzTrGzxrt9ULsbpzsof2KmDBMOgs+qOE1eE3XOkG0cK5fN9DS3wIK4LWR3SRgq
BzYFgJauio6J6iAX0utZqEb9P2ryU1dKd6x6f9asv9A7IFLzWq5hYi5aWE7Ujw4IJRb0pE71F8eK
fKpoXxaVAkdt/nZ7Ubs7Z6mQAvobkBUJ7rG50oYUtoFXjlYcDgDonVGS6RKl2906NPFCr4Gsi0TS
pdKNmh2VTmtBsYtu9Lpppe7KDN9WmzN/hI5/viagJ6AKjmUBG0V4LRLKlqyORuT8aHMmSvMu6pK3
2yL26oX2VgZf8eYaNbrDVrOADDU1y0+k1BovKgrMoJA+fkIea34wBg1A10ZEPDAJKH5DnNLlJWM3
BufUA8Oo1p3R9+UdHWG3hsEyz0jWKmeVObLeoL0zxjSdiSkn4BYg9r781nLVrbJJcTv0KP3cJCQP
uoEuf3HEWyH6pZDURuazwoxZOGL4wqalX+LfpYp5A/LHKBxooN4sR7DK6Dco2tiAaaFo6UmN1Gvy
KrC7CGmiz5JT5h8tOEgQZQO1FA3o6KERbofeZepoAXkyBFYLO4+0fDRRdvdIxVRvJtF4X1DSeGAc
tQAiqqyneU3NlyaJ6XEeV02i1vwRFT+Gc2PxGQ50kl+1zA5j2uUI/MLCaIKkT85LgXGWQqsHd8lW
D9UJ8ATqz5It4MohSsX8oA2RQCxDYVc413Ral8VSs7Ayv7fVWQXEbz1MASg9fQMN1hVgd1lyMlLL
7xXDvy18761CJl0HWJoKzknx/U07JbFbGxY3qwwvm9HSHavHuZ0lhn1vY7di+P3Z3GVU9cxM0SEm
VYibIrU3jM+VAYe8CZu4dafqb95gAFEBRgSVYk4UcSkw1+3VhJOPxxFe9wJsKMRm7fz99ubt3XrO
6ojhFMw3guXvUogeNTNcMgiJMrP0UqYbT44S00+3peweESrCHKOdU8EI6lGgv7PsF+ydNgEFqwQr
0BB7kbSXWyZGMLcV+BAXVuOZirTFj1CiQkRwaM1RonC7mqATTlZrg1n1F7rGRhOiwS57M4MYQH1N
gTFGE6ZO2OyBfyj18xxAwSpZynejllWH2/u4e1obyfz3jWQjbu0RDLaIBGYDiUscnj8sg0TI/i7+
Xp5wWA6dkK7GwF0YK5EXx69jPLtDOUleApkU4ayUqTT1mi9lUsv7qgROkmmcOQv67R2TiRH0m/XU
aJYVYsblY6Mtp7xrXITQx9tS+N9yZf4M3CBEHxqFFbo8FzJMxqrHBP1uJHuoR+JVzYeazAFoct3Y
kAjbXRKwXPHS6OAHFPF3HMzYFzCDiMfxqoyO6bM6dP6YdIcHMhshwkNdZFOKYQisqOrmrxgvDQpD
+fNc14UI4YVulradSUwRQIMWainqYGmX4Pa5yLZKuC9z2qYgRINHOYwZ2j+G+H2W2rU3Ne3bbUH8
gK8UYLNd/EM2F9PSh8UcVpwJmtJe7EH1WqaFWka/KARgYxmgYcD2466pIwmg9ha4ee1F843ZH0bt
OcrCObVilzV1dZqz+OfE1EpyWvw+iivcSuJGcbNC1lYdqlGQNC71uemNF71SA3tRA2aRl9ubKVuU
cJuSrNHjaoEodI/Gd3U86kC5p/Oz0dNVYoX2zm2zKpFbqu0KViYtdDBabA+hh6d074vyJTPRIrKw
e9tsg079f6Rd2Y7cOrL8IgLal1dJJVX13na73faL4ONFEklR+/r1N3RwZ1ytIoqwZ4B5mR44i1Qy
mcyMjPhxfXn/Yr2vbKW3O1sOcbTVBbQuWVkX4SMcwDr1FSX6hxXs24FLvVsM4x5qpwLFVabI1GSR
CpMWuPBtC+is/U1MstnBuweO6i/GNzczXrjpJtW6rNHU+g2ulEXhodI30LnFXaC3gMxZq22Lx7g+
dX0MSjzgIw/lnd/GHjD31nHoQv1T84Ufitg9Xd9r2VUNfWcozyEhvgQYpUU3pE2dAzlorD/0GnKH
M+9vNg67nIKFDUNEVSAMV9EJkZ4VwKcw0whBwgsI0Oza6Ee3lCUUk+JIgGkb9IMZUXM59uWknAHc
otiFP52Z2/lT0Ve1QBLHkkZYkV16x9HVH7IK9FCl8QQymDywRRMz+rXRjLvM7N804f0sizwuu1Vx
dCUzUkBmQIkaGDHPsi9KcEBmoKFgQOOvjcpXPTZLgGMhN4B5j1Yc/lI7CVfVucmdgzn14PnQSmIJ
6/qg5F6Eaalg8ipF/i+NSg50BVxUGC+JWOohH7SUwI/1BnB2aMKAF4D5KnCL9HyeWdndWN5UQrlY
wApKZhF4vw5V/6h5/3TZfFOrJp6kfgMcKsQhwLJ7Qfpi0tqyigZxyOElQFbz16xWIV6l5+/MxM41
9apxUABBKEcWTp9G8JyEXb44schMzN7YAlSSpReNVWP/+vODj5lOLA24GslIWUaJ3+qYdFhGUEUU
/QLXSHMX8z0YkfW79WAMmRHW4xBdtyv7fhjs9JE74aUDbMb7a7IToPGzCYqzdps9DNPwzZiGF0jL
uoExa5/WTvy4bk/mlef29huceoQ1A3oefVu9eVoPpvD6R92S1+tmZK7igx0I/0Ft84LBALLGYiEt
ClmO0Szg7m1fZ/o3STR4ldDfAij8cs5mdAavG8iMF0GqhdvEgDX1MR1ivQNiaVC1IaUbB3wmukUY
CL8YUSndFTUdHfWhyQH3oOV/HkvjBlNiirRJ6g+/zezBMzjLQ7s0MMMgTjam+DwATC4Dbh4eivxv
ymv+mbWd9/mrgfCxwvsYOkXGfOo1zCymp6b5fN0dVKvaeZ3GSWv4BrxOwxN3GIGYqb+A2TnoMUc4
CxJct6b4VHtMEIQIjdn3tz1M7XjSdaBdAQalCheXpYKbWDHa7nBya8+cNi2kTu0J7ueBbSugptMA
8FTyrZaVY1yPECshOsQOB9DL3OrOPMbXV+lIbvFz+7sEm2pEEzVDJaaq61Nh3kIgNMwnHqZUgX1S
Gdql11MKiu8WMpyJM3QPxPESwCzQTfZ+iLRUDSHJbYGN1jSQg130qjwbgYN4WFRT1T8hoYBhwDKt
Ap30r56oVdBraZTauG//39r297M3is+GhZjLispFPT9NA/2qd7Vi86S+eGZi+/uZiTXlNRIqmGjw
NHAzvQr9oT/qqfMX6GcXA4fo+AJQewnUyPwUCNTOwsuk+GwLEDqCAWEsCsXRkjDBejBja+A3Q9y4
7MDZ7uRlLWpZNtQh18C2Syds8Ta411KfQI2K6oclz6sorUcwoxciv6F2B6U98AjFk5dO3wyvGhWl
e+mT4exH7YmnK0z2L9RD0UZnMT/pcf1k3nX3KE8mlIIoTHuDLO9z9XE5ilBVL5IlLOemdxHUNtJ5
bE2YbtIs6brv3vBYeBzcT2U4615Qm6YirZSG0t8fYK9e6y9m4dJyq1mORtS1363KC/sBgHp2p1mq
5670OJ4Z25VcZhvddxRp0eNpKsz+QSuymlBT1r4IolLFk5rydR+jNz5kl/YdAcdgprAKlF7mpftV
9pg5dEz2daDVXQkJyfh67JSeSkgsadtra4NPvT+Vumms0BZDmpmx8VYDZUA1um/lqKKuk5jxMFAE
xhrfBxvevtpCPD9f6wyNHqg1Pg1Z/6jP3QPdmC6uL0cSx9D+RDFx02vYWsnvl+NQvdX0FFFTTD+h
MRHYC42uW5CuBCVe9I8NtI/3E1out1J9Btt10q3aHLq1mQVUr7+ImWSKTyPxbw+6rP+xtEfQDf3q
pmYG/27rMXAABywsP/DnU1e8+JCbuL4suTGwN2jYPDTitr+fRedad5vR5HC6KbvvNUj6Av2x0img
awb96TK5bk1WyPEgqrRxaSNlBaLgvTm7GLR8yVFMsRyIeGcTVOctcz6lAEijW5RolV5EUKlDuwjN
K4ygsa/Xf4DkjGHEGs6IdAU4gH3jsUPin1ErY4k1jW/ZpJegB7n39ftCU4nPSjcWr+ytx6fZQFC8
X+lk6WtmZgQAAN+o4wqXxgGd6lOqY56whEryCBnc62uTeqiHVveGbzcuJGDy1m3LZnuculQL8P8I
rY4fBHcVHiM3g6YhmN6M7Vu+X5jZOr0LflXUKzpWhWLSvq0401NH+F+tZ+sYbVIsAFq9N5R5fQ/0
yfat7Fvi+B87tgZdOny/vmvSyOFDGxilJ9/F8N57K/hylK0NrGhV9rX2IUvTVR+vm5B7/ZmNXaLK
M2syzaFgidEVYGFNH5hOXuahxJhMu373LAHi68aKnC59FHb687p1qSPiiWPhZW9ifHj7nmcnXGtF
aukNjDe1D/lYo/mVsVQPmD7TAFGNhKBw+XbdpHxPf5vcTuGZydYgc2f1KK/hJyF1ZeCkbKr8898Y
8Sy4OqpZmEV7b2S1Kn3qLc5AGlb2YWaM0D4tjJfrRiRPHACSfhvZVnq2EmvCXzE7w5BT8uNkohxn
C7ytV4GLbDhgUOBQpdmRLLPCrmwHQd8NvglQr2Hsbbc4g2DQrSBImtmUVZ86nzex4/XidH11Mitg
rcW0r2bC9fdTaMtYoPbhVyxxTedA/OVR15misCuLFjCAiL8NwV6Az3Nt6IjbCJbUG3a5qAk4Qh33
VW8MXREuZKEdAzDInLZs9OI16qaY13bbBoVrW0QakFBmqgXZ6IMVTxWZZG8A0GT8trU70GCessVQ
wFZZOWk4OxB70VdMpEGOUnOO5lR+tZo1HpbmkBnps68xM5gNPWkKFWxb9gXPf8guRnZeDgKqCT+k
WcGanxdB06hoTq+buBgeI9bQ9XkJEx74nC2PAmGmuJQlL4iz3bT3OCrd93sMzcKCqQlIeMwcKixp
mNbTAZwAhw06EJFsCK/7viwsbqUz3GKbzOkezLbyOQVvV424n3PQU3t0CTSHfTYnAAQ0gwW92TuH
6yZlZ+Hc5C4s9imxQOPcwmus8YimYGgYGPZXofRUVnYXWl0T0yXbbjL+uaGvKbmvB8WTXu4Sv/du
5/4ZLyG0YsFEVbHIzvKwcxQWVIvY+XVWL6lVrLDgWkUghjmAmFg0qECaUivo6G1DAtqmKv0+ujeC
8r7RYIWvT05RHYwCEaNoj9c/u2yCBDMICOIAC+EC3mdMCIEdYuOIRMZp48I2InCSvOF/OvhFc/J6
+0Xvl8jz2+8aZo/DMf+LwUcP0z9gtkWd2MaN9X6ZebeajJIBMdjSIcZWRcUgDm3TqvqW0giM8Upw
GBnbwMzO8+xq0Vq7n3COCSC85Wj/M3YFBkkYxP9YjmrMMnzQKv9oaeSxd+mNabAnt114UDD989qR
28XSH0abKPZf9pVtlIS2RyhI6vbLJ3h0AGqm42d54qbVvBcuqlch2tP1zyw7FHi1gcQUL12QeexW
T3rgGT1iIy/2mzmgDWatgEBVsa7I9vjcyu7o5QabRkzWsKQvPlXFDaH1gXQ/K79W0M1IV4NvCCA8
ipAXbDN+V7arz1yW+EggI3us2Beqc1dxzOVWUEjbIjDAbrs0Rxj1yuoyhaycXiWD2SV9PSg+i2wY
x8PoFgodOIEQMNt5v110tpdRvHA3mmz/2IP1dT5l/oEc8s/eoxcYQUMiKEkrtUCl5/7M8r6ToVVd
5UxbQYeetFcRj0eM+EPYxrslkYraQrqRtof+nQsYPfr37494OhZjuc4wZaC00pYrhtX+gh0G162O
Civw7I61vzCLUgx0HZEK++lj3n7m5ffr50d2IW9TBlBKA0TrIuWdxDYfW+DRwEfUbqevWUsAGNWC
dcV/Qbx23ZosKJxb2zb0LLEv1yW17Rot8Io6DiJQZRuPtd6lT+6Q+4rnkNwWVOYwxole4D6/0eZC
X+oZO9dBqByKXgHtXlOVQpnMAzBWglcsSgDIf3fP8qae2KrXSLSBtQSnVtm8jaQgiqRJbsS3tjEu
F+Pmu7PUrS1Y3mxkMEDHhkv3pe5fr38WGRpiO6P/sfDvU/rsu9DJdVPDxZWs3UzQfb+zwvImu9no
rZE7G4EWiFDVA5Fm8+c2d1s3WSVITEfY3FSopg9CBOQDBu8ScajvOxFksSqIb9u0g5+8W6Tx3vlc
IfyBbHkHLuaQ6BmSzX90kFjo4xASkCIVg3PIVE0s5TJ3wXbIOlQaLHw8kkXcD8RpE2+aaAR9QD/J
wOT5t1uLCTycajjlBXiqbjCam+mw2UZeHpqxGdUeuFMDEJUlOt7OcX5QEQfIbki0f/5rcvv7mQcZ
NUCejtFhczv72FtAEWW1SCzefmgwQ6J4dOoyaz4e6D7aQZgB3AfefqGNtTLkVt0BVLT5gxl1Tjwk
yPVASGvr90hfm5g3d0WkciJZVMGMo7sptGIWZ1+QHjb+aIxYs0RP3UBM34vuflSGScmBh540rmdI
jOjAfe4OvGvhJujojMdf/ky9F69Uvdolqzg3sG9cMaNqgENDzlh2cb5aIfPu0cVTfCW5ER8scijd
gzZrl5pRHfPGZaYhqPCHyXut8rvU/XI9cMk2CkMcBhDNBuby9iYYHV2LCmR/ebmiursN6ohMqfkh
uSP9cyu77I9w5J5j6my4NTC5rEL/WHtGF2Ye6cLZJLczV5G9y7YOCqkg5rfRLQK7zvvTNBMOsqzc
x0PMtV4bmncQ7/L10KVp/BcbiBEcmMBb5eL+Su1RQAYg40nn9p8wYvHLQLX8ugnJWd0Y9tDBQR6I
wtrOmWm3DmnlUQ5u/B/URQZdJ7b4B+IGilty+3d24d2HEeA00Vi7nD6mNjWySnCe6DrQqZWGfpQ2
T91tWQ1hw9Yy8HUOUuNlcAIH/O8KZ7/0RKAogVfVMeIIAbS9J7o5hhvrFhsJvpbDaNph7s6Kx8Hl
RsIEnqyYHUIX4GJ2aSGrU7Ue44mGMlfEWsiBp9VX3ngffdc4XP9olw743tb2W87COYQTqyWdsZn5
TN/ytv1QDpYTzpn441ci7ACBCSAaIurFwA0Kk0MDEXKe+AVkIUj+DDK1NwDFXMXnka4HFESbGLCF
x/I+2egsb7amiSeluWToZ4x3mSt+zdS0FIakH2mTJtrayShw7Lx95lk/j9qAj8Rr6GhxkNr0jfdr
0PwvveN/uP6VLgMTdg9hD8cXIizGnnFf97demjfzBHCSUwUNqQDg6JNl9fesAOJDc1PFa0Hm5YgT
mPXaVNhR8X3vFqJPgWDNViiRaU1xHC0f5NnOUv2F8wGTiwcPeifAZ+32cASIahwLkydguwlz8UQg
Q0YqFSOmzCU2atet3o+a8j4u6ZZLBp8WZeJPTzn/ZXXRnP15cxC0sWh4ghZhQyPuqxNVD0w5eDfK
xKTtw0p05CrmfUemj9f9QPLmBRIRAFKUuwCTvajCzwZvK7ucyqSoS+S1wtTD1s5usoy+TUKLu7YL
BYRJF6u7M1woI+DrqhhoJL6IecqtrgvSWAsH7b1rNG7PiMgIfkJvfYSrlnB+cT9m1hNArYd6+XPO
oK1NAwDcNl0ELYSdk8w8N2yUKnH1nwb3DUJr9wX7WrfdyaQqvg7JmTa2Jt42i2A7IMZ9vzTu51rZ
lnhJDga5wSWTh9XifWr69FCbfaz4lAb+sffXGNaFvHKbBMB7fF+c8QsqBHFQIQdE9tGNV/DSd3ED
KUUw7UeqR5jkPG95E8qw2EWc6t0mkqWby2nt8bK0WFj5UHpdfl5fj3TvflvYV2Ny3c24a8FCXxc3
nKEDat77wrgxXBURomIt/s4BNdtzVrpZ4ot9dKhxn/WOAiQreXdsH+e/++VvH+/sWlycdQLJJx5W
jrEssc81jIdOizkDm1TzQ2Xay5FPpLgFARMPF85rQJA981gMBYHeTFscChvMf8baCrQYjeUkAE5Q
pEHSbQC7CC46tHcuiOmgpubPuYNtYGIIc0sE5Z+DarEJZxa2X3C2CaLEYXGM7ZO6a6xpQ5R1S+gA
A9bn0N42V8WCJHH6nbnt72fmaq8C0i3DW2+oHrz6G+k5xlYVvTAJVuD9mjY3PjNCV9/aCItxELIu
P7IhsowuqD39yXD7oAf/ZOaIR9Mffo5VoUJRSY/I2X7u3kk1d5vG0bCfbUmO5UYKzzv2Qe+GUKR/
kde928zdU8Zc7NQ1t8205ycT5JDj8J1NqSIHUrngLqpUTBs0NmNBS1eEzfyJMXK4HlWuW7jgqFvy
uXYxMsWgNUmDTnxrCtU7X1K3OfeIi/IhtBBXkY7bIm5c95gd2Q3UfG+hxNIUQfYF/ZVPnqJpr3DC
C2I6p+jnKdNhkgBSbTR3OTFCO3cOk/eVTjQcxo822AKo+HZ9M7fPcXHj/Nf/ULJ/7/sCdAS5tZlt
pvKgLQwjJ03Y4DIAyC5AnTZq6x+C+IqLTpIvAP+8FWeh/HY5ReE0DSQtWljlwqoefW7Njz4FsldL
GzeA5EsTdT6tFQTAsqOGIQrDQTkCDcj9M2AVQDKNJao3mveRj3hoOMdBI7DkKoKW9Fsa4ClAawDJ
5cXYxmCuqVh6WKLjVN5bVTudZkB2Iw+8pB4hB9Mn7SdCWB3Va9tGtKxUBD+yM3L2C/Y3r1Nplb14
KzZ4zg+1rYUjV6W3Eski0DvZyObQmACWa1+Hw9xQW+gCTT5y5Dz2H9mHav2Xdpscptj3Qv7QHsjP
/pcVl7EIVUJn0q95Zn37+1nQzlFuN1ID1suJVsE6r98IwcEUXsw0SzUhIPXXM2O7KA1kcL324I2G
WEhz65BXtzWhUDeELnngU/UXEfR8X3dhWthGUYwCxlxXvJSm/lAxrgihsmv13MQuSGuiGGg6YPNc
piVce64xzOQV9f+2kD2qdnHmwdQJFjJ0UNAqhqgH7ON6+JI0L945oblL/HqCAjFzYWO54S+lH5aH
PGahE8xTVL4AO5bwT74C+S+RyXpv03jveiazODCDsDmFKdj08Or4TvOo5J/F05RwFrL7IdZ4DDWC
sgzLMZm6UzGG2Sa1ouxCKr7kHrWmG3k1GdtBr5wlWadfIhfxyq1Isc0qM1u8OTtt67p6fdrAYdKv
PD9odtw8QBAkwtOcBZp7JOnBievEyoJSUfeSBjKQlEF/FaReF3rvPUFKPQK1kAxAUubtbWsqIBQq
A7uVsYXYHitMHG0t+56N88vgl7+u7548evxew7a5Z5tnZOmktQRrqMh4HAgaMWMXiIYFdp6HOp8P
183Jv9Vvc7vIaDPapk2HFZHKKB/mAixepr4WMcimlg//m6ldXDTt1dK6FCtzXRKL/kHnKR4Cz9eN
SNQdtvP2e0G7gKg1oiFoAaDB8zxGZX3bVAdrjrqv5MNQB81d++BieHZ6M4726bpl6R0DwlRQD9mY
Pd4j9XkzsbrtYbglY/biVmuL0i5+572H4nLcYDZB9cbc+JX36djGhYw6DiY78U+9dxVtNAAtLIAB
GYEsTKZZmA+psMF7UDT8ZUab7b7Psn8gIF/dMl55yTyNTvzni7awWIx1oK4Ettj3P8HTlxVsNKj+
ZsOqPThcmDQoJwztW6kAvG0cVfwn/yZe+0VDXgwgB9S2tYt0Ke8sR0BkhSd2MBzaFy+LZytEpV5/
Yx/cI6gImk/tbXHXvjb90RuT1T8MaGdGqqkq6QP/7Hfsk6asFMzB250jrgOeONzlP4YPzQ07pBHY
bAPrrSGP3Y/8oHptyCLQudndN09z06SlgR6JLuZbd9UxsPDnPHPgDvy9w/vSBfFAgz6V2GExNw89
AdlC2/LYqtBbxJiEoqyvWs/OgUqXpyv6zzxx2Pzc28WROSoT0pBwvqBd1Ka6O7DJ3Gw8d9+qwxoD
ZXekj+2xPUw8NiL0uLNA1eZWLWwXx3VwBPiY2+EJK+ZA729r31OlM9veXDkK/i52i57Z3KNYl3Wv
vy2HARqoAbiInzchPLcJ1K172fvvfCN3EdzeVJG9bU3DYPFgrDBix5vhXjD6Y1jGpF+bMvDQLA7E
Yv1NXD+3vYvr0OfORt3HYscYishhHq56SKGWEjlReepO06O1RunD33xFF6fBxDAUNN32tWOW07mq
vBzdrQwSltZScEwxu6niZpQmplsH3wUGw0fxf7ex1ejbg2cimIi20tCMZNYtVLUB/NCMKkynuQr4
YMwhOB+AvV7oL0YwmyLm+UPqY0ILrGl9lAldBVqTpSLnv2q35aaJfnLG8ataAwjRQluawG/BcqG1
85vFGz+YmaHI4LZ/cu/S4ErF0Ah4E/yLOcGs0cbM1AW6b7yOU6pFBrWiyYWKXIdJtNEOeKmaxZeu
8szkLkFnw9jTacAqPQcJOmQC3ybw7IGcOg8Mu7qzKl9VS5dlCvjSoNf00JG4EGivMa3fmyZamf3c
5SfKm/421zIRe6aRHkxOG0WOJ13hmb1dnDBGUVHoWOCSbvM0EO78mJvp46gvkLvCE9hwuIqXWGVx
+/tZEouIbloT3yx29gEnKFrGW2SWRjsHXT4orhDpdrpo7GAwF22XPZlCbvaNg/c1B+iCujcN1zBt
VOYgYDXz7sB6iFhez3lkKTNadf+1t7tOUjNvwIIEe4zpesgX/jou7Fvr8Fbx3aSVxXNLuzuEAUew
lvqIFrFNT0uVWkFurygqQg/FLYEirDvzSB3/pWzJqc+WH7qoX5aOnhwv/YuHz/kv2bnQCjxL5elY
M1pDR382oLGtKoTJP6OFEpjjopO7H3aya88uS4HFOryIMF8VOu2zubJjlytAzXJDYD0CaubftvF7
56xzn9N0WnhCMBI5sglEp8YGdeuIqj0tywG2Xuv/W9rXNKgBFWRXB5agcISBaXEyPLQDLxXrkR02
0CpsODMs6GJCcpomkGz0Gm5GbTyUXn+7Gp8ZkKwlAx1Yr3AEWYA+N7a7E/wREI/aWJF/pt3Jadyv
neseVp4dU1reIOg9i9VrFYmOaoG7AhRFqbsGsRegHxYN5qw9AvIWsjoPHXGP97jieMs+2tYPA4m7
txG87jLSqrWqUYdgXpLNRZSSNTQnVXiUeSDQxsAGoud/iQavtAnvOabjykGLwJnt0KFamBJMiBUK
31BZ2v5+FohbsPumXQFLVu9F+vJazTcAJYLs63+0swv4vSgz8OrDB0vkB5317PoCZEe3HfTsrgdf
qf+dbd3O/+xBdJ4/wRcY9Z9ct14h4gkQl7C6p0w3PqK+9+yYs0qsRBbygd12rQ07Y2AY+f02+iYm
SZkwcGPTD+V4tLXHdk6uL0wa7Dfat03FXLMvntKZ4cyYWgSWpfBCDYDYsAL8KKxAEVKXhyGq+alN
qMKo1Nc3PDoilAcN3/3JMvXaNRcHKJ3VPk3EOLEy/3V9XQoTewApt23a5Q1MzMSLeudhMUyFS0h9
/Pci3N3H0RvSFuNo86TyH4r5Xtenm5rYScXfrq9E6gRndnaJojCWstdmC4GB1XqYrelN3zVf55Sp
VAPkhjAna+IyBPXH7jBlvY0+qAVPMLPb3H3xBZiEFW1s+VfBaDagZ4Cg7WGjBlvtcWIeTyARGsx6
H4AEQfFZZI9FlIUwxOFu+gd7BpN0KQgdfYSEZXVwGensF7S9a0iXUHTNxTPQdX6YtZi2WPRVhdiS
Lg+I7026E8NR+2ELM+1NrlO4hOhXHjfcISfHz/LoukNIm1oesG24c80tNuyOj7U62jIa+FCouJFP
mwAW0AD58oT/sxa3GPmN2ta2og6YgaNWtH4A5DsovO2sPRid+Zm6hfu5gObWMziLqmQ2Gh5ylhcg
bejYHXCy1un6D5Y5FtDcG40CQB8X1OjE13Jr7XEWB0dEqLdg/Dao0z9neUf6BgYRpAnAczt7fJeT
i6WEvhJyRe+fhT5ZmJlc8Ja9vhTZF0bNEWQyeJVf4uVEOgOrPLp4m/ZvaHd7qmkM1b+/u2e0qcsW
vPTx74PfXUDnaaUqDUBZ3Dpfws57OlMbcndbQrm6YZ/3AdPS0EbFH8qzit2SXi5ntoydVF8+lk7b
b7bS+/yJvI0nQKw+D7GfaHfFWxF7h+tfRzLUBx9AHd6D04P+cA//HBu9zwdMhaFK++Yl4gvGPTy8
pUHSC5V2I+4TBwmCVkdFdPvnNGPvTe9SnnExFtF3WQntCnIAV2Eg1urQQInk+hKlDnK2wl2QLpk9
rtYIL4ebJBZm4YWliqDSWvf5Lu6ckHpW6xETS+kOaLneWKFVxxNizHQaCzQu0+MaahEU72OfRmV1
6llUgI8xUumoSB0V2OstiiOY77F/c1Y1qcvwMwrjuXPmMBN3XlkFJFW9rLf17Ks/gL/+x9C+pj6O
zJ1m1LeTvB3NYLX5o+kALDDwmK71beqQu2UhisxV+h3PbO6yB20BUDndopVF7nz+Ivrv1/1EGnM3
Cg/fwtA1sJO71FH4bZNXAA9nK3tqZ/1geemtR8cf181It24bXgROBo+HfRHEJN3iAyIIr7crXKnD
8pWvXhWJDahj1Algoget6CbFIdic/OKDnVndNvfseZGmds11DqueWfyY9OYxZcUdb5YvliWSxnUV
zXSJxi3O9pm93Wa2AgBvb1slyUc9NHqniLq8i2m63q5WcUiRmJ00tGWnyojdPvtWeqDcGK1WUYw2
/5U23S0cSjTggwZNFSQZ9/Ag3aYl+vrwmmxKHSewO/HZK4zlpbBr40ve2cjXLb+OFkJZqIELGFp6
duo9+gBqxUDwuEmBox24udtFDpuqZ6gu/1iJPUdmakxgRVmg2+5+HdGg/2LwFS0Yz+fDAfOH91qT
kQjUnl/soXxttOVGMP3JSUkE8oI7V1/u1tSMh6oyboaiva+BKyosnQR11j7mvtMdOJ5lAyFfxjIr
40KbIBs2FkAeLBiGyqrKDcqsvslE/gg+mGit+i6oMFQEnsUOlIF2XLUANetrh9SGDceiLUiwLsVX
MHXcafr8YuhotzJxdCp6KjSHBqbNbxrfbIMZsvfdSmM6sSOgrZ9ds7zTbUx85zYIy20/yR0aNxsG
3e6m45zVRx84anfBC682aKwJceMsw0ufeadmNWNm2TcYXTxi5DUiokmEXzyV6xgjf78hIB3CMPSJ
QshmcrqHnDVutGo9SoJZhSZw3x/RnPlsdT5YeWvnEx2HBxs8MXk9/cSYAV6uvflICw4tz7b84ubN
fAB/0/feMW+6FYA7c+U3+PpzLOzqJ9VXJ/TNJQ0yYDGLZWiifBXOZ7ez0mNHxInh+HV57oWVRUeo
Qng+iOmtj+ta3os0PU3VfMIjDHIHXprMniEOkC49DrZ9P5v20fC6Z7Rt3SdhZC48KesPY7EsQAzP
TjCmDIm13T6TlsBXqB7qXt9+QjUyHgcjDzLCgA4stTHwK+SdVkU/jDNBCdZ116BZ1z6q1gGuwfvv
OWJy5HU6jSrelyESrxbUHsS+TTFhGCwL2hADIzSqZ79LUDPJ0MDX20deGms4eXTY8nttg+34sU3r
IiqzDEvEvRHlBWtyjMJVP3te9MFKyK2jsZtZH7pgqseY5s5nYfMDNGduyzL/wnV2as3u1fYaPcpw
HT01YgyRYAeent/DX++cfkYliHxAmpSBudlKoRLa+L72alOgfyOOMcVHzFbZRmzX+WoE4NcyXqdM
QBbAHaE1yqoVTj0toLAfm1NTubdCB9lp644RTnpEtSwmXgsY9gSxMIB4XyBxNQZj193z2mxCNrU5
hJn6BhRdwxQ1aduElbd87VhpR8Y4vHQlRBBQFMT4rgYjtu9/8/LZDLeWwNdKK7/76/BSLJPJg45l
NfrlIPFnU2EGGItN6rrwQ41wHYTRvh3UxXrr24u418oRYxqQHQhmzztN1DrZs3+a2CigC5Q1OjJH
PDDymnmPKeTI0ADsv5nLrEEheVjiRvR1MEPVNVo9Pt17RsUCZEqYveiL5aEt3TKqNf+jz4zs4NSp
ewKakyFrAtyxnyb7MHW0frByC0z8a/lWuSkLB+hPviCrxJ2MIazJs91TNpI6hLhbdYMC2nPPzTjz
9A+TWB70Mp2eK+a2p8xc3UPRYu4tw7xvCFzCjelmCTXzHwavrLupXV7tNfs4dEwJTJIAJjaNYKia
2MhJMYn//rrqMVtSL1NdJharvg+6e4vhJCOY2/62nUwAsLTi15qiTmZ50AShn6/f0JJE453xXbqv
9WQegWUt0abok6WG0E2qKpTK7kdMeOF1tyUbkO3Z2Zj7aqzmeigTTeASsAYaCAoVp16PSg3KyBTF
wID1xgGNGJDb1PdmW8Rz0x2vr1SSL57/ij1HQE1mR5ucvsR8ZfMlh08Tof+cButULZMie5NkV9tI
2zaXClaKi8ZpPY5QikjHMmHzGpgMnF7Z66SrKkyST/futt9VfjyKY82zLQEuWnD8g87WU5HmSvK3
dyZ2VeeVmlOep0gozPRbwYp4gbhzrwE42qxhhvShp7oKPrQ5wy6HAS2fBVFBpPXOxRzWVBs16pFI
puY4xdBN0CXuw3hjnaDXiDgdbswr6ecimv7pSSASVRNUkjq+s77b0zZzFqGhi5XgGQH8uAhWbQiM
AVEDMzGqiprkA74zttvdrKdjbjtiO3ugM0JvlwZOOSiyU5WR7e9nybBjoFMsUAnHdIbxsPT0qapU
rMASL3m3jl3+S9K1MI0CJjrXC8byH289LqyNNf9REC3oBsWcgfwbQYRwG3pEZ24XTtLCqISTIV7W
NoUWE4D+U/5je4rl/vzYM5V2ruQwY3X/NWfvihQulDsWIWAuE7dNaUTMaALdrv88Or2zsnvwWd5g
M6etcAnk2ESr6H9uWQv4y248quqWyYAdkCExsXvQOAcidbeDQrfHDNSUeJZF06EpgDjObqDbcTdE
aaBF00foA0XXg6/EC3HNoBGIygvs7Uv6hJe5prW4Zoy+Arci5tyPJisnha/LQvz5Tbp5zpmvQ9ai
GnJ05ZL6/0i7suXGdV37RarSSEmvogbbceakM7yo0um05nnW19+lnHN3FFrbrO7z6PIDBBIEQWBh
Yc6dUFd3g6DSutJcveZ4+K2O1W8ufjkTK1FEyQulH4fMy6ZIcv1OjJ3czLqrDgSPbqeUpl0HWezg
ewK7mqXJKivAmscIFIXnV3bDXyLXCCY6JEFww7I58y4Bz0hfpjlADfG1PDaIlWvlQqgbwwpS7WIO
onsSB/sob3gQlU3JC5MpuIN1ZLQZ9yX5czckZM69uouHva+bH36NoDiUhdjqzfIJLNF3elXf60bI
y6RvbTTeubAkzM8lJzN0BfBXjFqt5J4sib3djIjdTH0/yoDKDIr68ucrDDJXpJ2X+SVAXX3faqEc
NN/XjdzDlmuOasbpc1J2lhChozUnCqpvWu5OWTV44mSaHGe34X3Qr4kUF6q+QJKwNYMsX8gS5qDw
Qv191g+i9t6Xb+f12xSB/AVQXkRF0YA5NSNoTtKoDwtPHq+n9r1LRGvkNRxsnH9sE7psYKoLbRvj
3oQiVWCJkFGJzWMTd7Zu8Ei6N66FbyKYq7slmRL5E1Yqrne5ZFoBIiJgdWkcPffFxPFnG2sGZPNn
gyrmgJ50OfdhDKCtEhdeFKi7bAof5ELtrDZNeTHCllYyQboVBxyvfLYDv8ELewbyHXUY8N21muJo
eRoDXIySFcZ69MhZcC6ijVONNgWUSOA3wKJ9krKLiqrUhrTwxF40qVAQB+Sj92FWPLZGg8fxXF3V
Y3qpSwgH/9gO4UpQOVmmuYNZi7FDHVyITaxB1aTGC0H6mWjgOeV1ym5t3FoI47c7cdAaRcPGjeD4
FZSSDs1typt5tGXtayHLGq8uB6OSIyQNIGTwBc9XNNAIiM9/sVgSZrhrOua9nHhAuekDPfNz+AWx
1GihhajP9IBtcL3f5oKtBDHHSm67OhmQKPG0GfVBuXAlIIdDbhPxthgdU60BlxNPav56F4hpQAoc
KDW9G/rW1dXishr/5t4G6xWGS6jAS4Akm3FEk5nmPoqDCBHC6RITKR+D0PiZ9yr6+7LsbgjRFNR0
Fxhp1tJMkXvgeVuOu924u759AbOgpiSVUmziC9KpdkSQrJhmZKNrlEadsD9vJFvOAyOtAZwHiSl0
ZU7UPI+5qMwEyprBR+9XKDcL7xgc+EDa+ArzdTgHeOuhjxAPuwdCEhRb2foa4ElJUeth7mVjWVpL
z5AjJH6/H/Cq2o9jqr1HWlG6ihRN930/Ri7MQXNBNzP/6EnAa+PeXOjV1yz/r05ho4d+lBnQXsNI
vAjstZaRot8rKq+yuOPECFsh9TfVmaVWUdcABE3Hrhr6s6ZGr0nt70Si2Gqc2ECg/+qVQqTNrHsV
aV79XtvNObrr8tDPkfrl5gb+ZSsUeHGgdpBZYoIWv47jSPGNzCO9SKwuUDR3rrp+3ydAuvgyssg6
JkPTBFTGrhLFPQhq5Bek11QripTYOW+HW4d7wQD+/8cs/nK1E7LciEJQm5k3KSB7moU3P/Uvhqn5
c/jIJ9Tw/8Usn7ES4+fIgWo6xKghBgjUyvyz6HjjeZf7gUlPgG1UBTYFZJYg0GP22ZiMTm0l7HM7
u3017yJTBIB5mVSgWfWIAW2tz7mQt6rWBA3fmFSDkwXIP6OWZORZWwLr6g2HNrJGO//V5bZR0dwe
d5Udv7WZbVjCaIMrI3F5WKytQwQTkhFqA1NyUihMpCwX+nRC8Bv7/k0ctPqjSUq9BpyuRhZXKMq/
ACCAgAfNY4h3McCDjXhVLZAAs9dzlF4q9c5sjfigN5HcW1UpzqkVC1H5F8EcXjGo4QFwhtmLzFmR
MHMlz/0ObktHvqkpb3zphzGpd+cPwSeagTEdAFz0hUwO3vhk9ARmnoC/M1miAoq6+e/sltBo19DY
NWkKit8aI8xp7Jh26bVeYPMACBuGC3Q42FoAs8EsRrbiG8cNkvwqpGdhX9jgWopsIqXHTquumnn4
IQtlRaeax6K9cQOBP1xGdR5PU4wcYK5bWZkbaZgTSDV8KbIMVZhu6n4a3arz29tu9PUbIhS8VO8W
sARisaVglEXOmU03IDeLPm0N0YSkoL4GTradPAYfuhoc5Nl4IzoqcGa/xxy+KyOL3bCP9qgAHTvd
pOf3/DOpzO45PgKAM7x6TumP60afhi5rCs/wZc2au3CgTWIkTq1qbzOmK9lZU+4wUtwFtO4xH5s/
d7wY0oSAGmgwrAa7/LMuIeFAID5MiGxBxj7sq+tRH3jkRVv33zdJTFQj5LkxqxokBdNrEFFCG8+3
EwoksSi4TecNe/hGl9cLtJWGAa4Ai6uCGw/8eEyk3QPkJ4JiGq+Vw3is8Nj7nHiNsXU6DR0e4mRb
yS9pbCpwKvMhGXRIa+3RlomV28rPyFN0imoGra05Acgl4/EDbB3clYoac4RIFZWRqEFoPGl2J+gX
uOSe5BFkTEXpPzeJ/FoR0+PY7bJdJ3a70pTZzilqylpNIXSggxOnR8yi8nQqaVaxH2on4eYHNzcS
gAYRUGbQqhA2VBVDPfejZIKUtmwtSQrdUJyeqlz5CSIUNzHJQR3KCy2N79W8vVDrgdNBsHHP4SEF
FkIw/S80acy9XhdR2xsD8I5zJVcOZk1eqgL6gmYzPch5w5sPuOUWcRwJbgJELCfTu5U+NtIIQy09
Xw9Vpx3r2jKrEgGqgCSS0F8HRcS5fTZCMH0tkQmGp8KcxxKkiigDXLfzhaA3F5gMxCnebC6iIiKX
hFDBACjmewAmofJfop8QWR5dOmh9fUC/+YWh5Q+6QDiedVOfL1FsEws4IvtIG2Q8S/VC8rQOoyPm
MRUOWTV27vnDsPGaRzvEMlsPwRc4ehnT0JoyaMNRhGnIzWtdgg16VLKZE4MsS8MeuLWQxQusYle0
p7YZsLyFp4yZb9WG8rsRlV0SqM+pGKiWj2FBcxM8pXLN6W3cvCvBOQsYnYKg62TSV9MGM1CRWMmB
pvNVl+xlBzxvKDXTXr4NdyNe+9x+8U1t0ZS1TBcDryT7Cp97GejSQoU1SsPPUOqXUTrKfTaLBcKg
0bTa2SgBMgBGpBPKn+e3c8ty8MJXJTwuDRkpye8rXYliUKeA96AvOXiaiyyh6ly26NwB5/efS9JR
oULiU1PRqMEchxITEYtSh08jZuZKc7sEGQ+FfHNeypZ5LlMsUTBFGwi84Xd9hqbwBaXCoQOQQzkC
1dT8MPS+5Zy3LY8F+8eARRRn0XjMxMhtYuAhqUJKUIbBjR9o1a6upIyidSQBmibCmNOOO9X4dEAt
qPhwG4iEGLBMtD991w31nMgPMJrAy9Phbs7HQ5Vk16W/IHZE/TmmcRrtJXRw5H5IIyG5kkPF1VKB
pkHnZDOmQJmkoKUYPCI6jffn1/30if35ccBYyQZmWQNK+f3jRCJgTs2SX5Cix3K/3JCApunu0Dj6
oX8dRG7z/onlLgLBaiGhPwtIEbYQAcAc6bUkyEF59NYCRKUON4XOm3B1GuQsUpDclkBrBl5j1t2p
WVeiaIVX9ECLH4MDXB3YqLGKcLDo4JdMWlNhr/JuxO3VXIllHKAhdoMsZkhYjO+Do9IUnQBWuxtc
ydE/+FNWNpdyJY3Zu8wwS0lsIE2Qf/faPgaWsWqeOAZycjK/r6TBVI7LWMrNNPCBQ31cyAFKV3oK
7YgmR4CiaXvJn+dySv/BSGTOSxGJ2Rx9ZkC8PKMylR9jW6DydfqkWkDV+wBPRHZKjcY6rypPUyZc
DCrdr80ey5lrv80ixouLE76c3lKMZoz/GfVcw5MREiT196jchO0tGTLXKCW3jlJHkB/yoKb1ELhV
MLpGGsMx3Z/XkWehxrIIqytayfUuasMlveQprlpZ/n66AemyI71l7gD0KGdNT4IpRmPGr8e5DgL9
HBqT/ELUKmte0IDyHmi3P3XtjCAmNBQjDJjLF6NJwku5Eiy/0d2IvMk+etda3j3COXgGE0yJyRS0
eAHj4A0XRlXaY/WEh4bH2aqTNxOjEuNMkBtIhbzGyWttM6WjHVIZHLcUCBXFekff10glGmJ4MPIs
OcCHL+fF83aOcS69JgfjJEPHWN9NeDuUAD6KUkJx/dvnJfEOPNubUC+11jSDosgpTRYAyE5sk5x2
V9FhzCyUL8DZ1pvOsEt51f9/OZFgBl+m+ZooTn4/DmNfgUrGEGCflxMtZE9342uTtqjE730LPR9c
nrh/uZm+JDIHUPIjrYlBMoL2nflZx7gizEWwCipQacJ+GpGVQSognJw1XrbrW2j+aUxfYpmDiFoJ
xsZLqGrk9UQjRQFMu7sFB/JVrSoHkHGUbhvnH7IWXoSa/KORlF2FnnfLFNAnSYYXpUpSa0LLg6Wk
/SEwa6dMeHmebYv7+kTmCKPbPwlFvIG8jFwMoLsp/FetfZ15TKubhxcgBPCPYrrLSfFMqqdMCAus
hN8/CsOHAnSqFHEDkMVw2PVWkKA08EDGzA02bO67UpjUIMq99FhHEGCpVLKCxAIr4THb1yblZ7k3
jXkl8zOPt/Lt2RJdywZkdqDwcUVHDWjkCD4dwIBtK9QHri1x9D3HsrauzbVU5rpO4zCMRnQmwk2p
IGUnVgICKIGqVtFboOZEF5Vj3vAAQ5vHaC2VuawJWikAGoLUgU6TJbmBBtcYYqBTmNnaQbaMnyCe
4mXqeKoy3kIvyzLsQywwEh901m4H/ZazmByz+VR7vYXCNAODGOfoKqK+p9gKJtwEFNWuHqBRbCH6
Uy64XnDrRKzXkvENqT41CSan5V7po6h1Ycjv1UA4gQDXOJnTjWdsH/sthITHiWYR1XbVx0JcGe1N
DxzYCb9RkqcWc0sDhpLUnYK1jFNXQJ+Eu1BbEYK+f98uQW+c7Ig7CUix8mIRnpkwF3daB2ZaA1zj
9eljIB9VkRdH8gQwd7OsVyDx97GW+TPxRKd7jZGlBqfrCCPxLeXDtMeX84bJkcg2uRaa0qf9AIkz
riy1M62k54WKp1xyuKLQxgdEEoos2B1mv6JldpEiY9nUiTa6Fe+DXdfbKehN39G32Dqzk+NBxS0O
/otlfslltitWClPB+Kr/nrnMaYrlzIVI9dMBWFIpdcx9xnMl/+LAvqSyeyiLvV4M0HZAaNeNoM0b
dxm85kxV0IDJCAMEO/p5fhe3btjVCrNvOVCemrj8oGkuElBvp495KLwgj31IjbD/m4hjQeciIQiM
CrLR30Mro8xFtElkuGfRXUWfZ7uU4KILqjsB+soaS7UGW7an3FqKHLTOefIXczm9gb/kMw4nTsA1
M+aQr+rU8JZ8YALWb6sZLVxO6Nihk939GhsrdjrEXc75ld72PV/CGVtGiSXKSJbjKh472o4/fDOz
/YKTqf4Xy/2SwljunOVGO8jYTyDpDE9TKW4LJ6Ex3JxloE5JxSeeYqeF/M9T+iWTsVuSdLM5DYDq
Rj9QrUeKoyN0qVnhiY4uAwL/00QOOsM8NCDybv1tL/SPbLZ0VRNVDCYNW4okPTpuXpKCNzlqe0mB
8kYrEyqOKHN/t1q5kMQ5QTXOm/t73Zqc9D1yMtqVVjyDJsxC69iOG0FtGstK5qL26tKvKzkdtEUt
HXMwXYLZiTSEWN8Wfy1xWzyBsbpDo6h93ka3XdBKLnNCwU0yFZoEIyWpveR2tMZDHf+utcB1hQbW
zG0pcNEDLxLY3MWVWOZgGk1Y6s0AdUd3TF0RIzjt1A5xg8mBDbJZSrQdcmWcA8ndWOZElqWkREYB
qWlHJTdz/hNZwcsv78v/evm/i6xWqjIHtFZ0vEHyIveKrrWm4CnR7kqDt6Cbjm4lhDmRvTpI5iRC
SFf2F9kI5wr4jpqI1+jWokbRclZy8xL5EseGAhlegVoUwmr0drpSs/hHIdXHJK/tSi85UQfPQtle
8KFPa60cIas3rd6ebbTYvX60yOTimgwo2fGLOttRyEo9+fthrJqxb7MeIlXNEimITwuaoKFzly4i
MzdA5ngCvoZyA4Jlm07uK9CWEbDeYLIpC+DBBIoeA0AgGBisCN2mcD4FXOx0Fd+TX6JplbmjUXiC
aedftZc8iu3NQwlMDSY0oSApsSvdjHlANA34rD744deHKeVZ6aaTWwlg1lU2gnqqfAgQmwQx1aWv
/xTNh/MejacE47yRrEBFLsLI2yY96CFYrAkPx3Ba4l+uv5UayyesfLUhBhna+zE6ahpeS/23EL2q
1XEOr1P1hVSPgfZTrh+Ah7TPK8ZbvOX/lVRh8LsaDTII3LTAEvTI7rWRRmrGc82brmSlHeOaMecm
EBsM8PTKlLa20tH+OrWR+s+t5mOZ6ysNNqiB0ZFsBRilxZG+6VhWwhkP3ZJwbuYFIhhmqS1ogoWt
2HUGQYM+mnHOL+j2dbASxnhmA+9C4CegaahA02A3XaW2bxsPyE+PjvJWerwLiGebjJcGC4DWKyO0
M8AfPUjHdhB5Ee9yhE49yD9n+AROIKhaKKGvEJw2ynOwk0JQOEePjY1XTEbjQ/PHRffvZ4Gd+RGV
XQcSDqik185Efd0WCis71E+tpcc70LhFTuvxgiWOkSjLGqxOQtGYXY5J3ugUE2Eg2lVY3yjTvh05
SJpT/jFGN8aVJHGYDkGPtZTQOmtQTJIbkT8QrLSlFfIHuINSF9xSHc6DbAkY0c5FE20ZDJpDwWyz
1PdBhPZd0zQhAlqjASFFH4YjSdeFwhtwvCkB3cmaiKGDGB/EeBWtN3t9RFEKyPqQiqFGoz7gnLMt
xwXI4D8iGIei5OVgKB1EJHViyfox03+axZ82TGKr1jKYhWriKs+7HDK6+lcRv3a4uCv0KnbjO8dn
LJlM9nytBTE+ow1UySgWZaTWS9VHA/ufN4M1lk9ys1Nj/AIRvS7su8zk+H/eTjHOoyxFLdQxLNcz
ZOAF5tmKDF7tmiOCfVulatgq1UwQlVe3XUDsSUo4SmzZAiILUJjomEZ+0hrVYny3GJY10EGFHoVW
IxcGGDTQ5Gr2Yz5xDG/zol5LYzar88Eio+kV0GmXyV3pjrsSzUUoHYu4unixG08zZntGok2pumiW
CTfovN81/b0vBRwz34oPvxRCz+h3f0DAWqQTkNh7XQw0k3E7zJhNmOWO2F0K4j1Gg1Fw6D+cN/kt
o1jLZHP7vVnNvohF7PWfhX8MkVk4L2DLna8FMO587PNswFherBzIbYEC1VEx6Jvf7cQjfOMJYvz5
NHZTkSYQlI8qsNIYj4PO6lZOHGGOOXa++WpZK7Ws6uqOqmvwhWEoG3pRb5cUiXaRPAbBTvxFkPHS
aO0pwE+r3vmFXJwc65vWMhlfjhbbMm7qZafQRDEFv9s+tgzMRE2z2epbTo/K52uAkUYw5hgMy2jn
BZqKcblCO5G4Q/bAk4b4AW2xL6LU06xN96GpW0r/MWedjdF3VpzK77VpOuiiuguU0OoykZIIs7pa
83Js8IzL5Gzn95LVxwWtmoFjXVtOAN+pyxIQ9CrGOjCrYsZgHtJmGcj1Nv7l57qT1o1LuuOsEzsk
89Wo464gwVs6IbBNZI4hbJyeb9KZy88MRB1YJ8AhU2GywhBd/Nw644ZZfxPBbARYDBGj1FCwKzG/
UE9pgeZ1UM9YNe+W3TCwb5IYfzoEcxH1ErBzUiDSVsdLPHmPR6DWhBHsXn9RC/4mjfGo5miUvZxC
Wi5VlzFei8rDrI77oeXRfnAWkMUe+O0yv2GBBGICrDsigO0H2S6R0CCG+8cndK0SOxo5nrtUGVpY
QzxW+8SElMnchal26NCBJUgV7wLcsj5FBCYWVG8KRmAytj+DN1DKKkBEhQa4BrPzuvR3BjqoIAJN
S3plxMdcfJbBNjUngxcVr4O+DFvigjsWx8q6ivVnMIcA6S+8ygN8Ru9iQkYFuzmg/OYIIFqz9R81
MozFX7xL0IP9pTlzKKI+qTo0AUJzeBzH/6066Kig4j2iXIVmdnDPy0ufTiIEr8FaInM4NDUdEm2E
RNWTaltH+tseZ1t/ChyTajqVu6W1AlMHU5rVViBRwUD6Comkiz/udGM+hDk3AJYMSjgRqF68+NOh
9+/F6KoFzuu8LW9dcWuF2admKlai0qO72ZM9yTV+JId+l9DpfbIDVHJ9Z3riLfFW3eGbRCYU0cFw
loAFGpFCE94UsKNCVdD33iMxH1gSegpDEuKxhhEeqFAqOWb4hA9KL4KCD4REYb73ya+64xCoLNt6
xrbZx2jp+1kw91iFrO9wdvoLKZSdUk4p/ngj4ZEE+Z6z8Buh5rdlYOIY8LEkEnpo4K/eM2DBiBVd
pK5vNy5Y6n53jTPZS+GQt/pbXnJl3woT0YAFUs8KDWY11O6sPpqRD3THVSOmPLviqcc4LXBDhwCd
YUUHKlybFqElpiPd+vb75Gq/p/vIzmn/cn5JN0Tq4oJHBiQcjTMsA4xZZOZs5HLlReLrOERWQn6o
Pscl8WQw69f7ceAHi4xMuO+KzErnN4PXA7EcbcYYwTyAIEeBbwNlOrN0oU/iUEuVCj6o3Uu7BXZM
XDQ5cSzwtAMUpfm1HMah97kmhnkIOdI18RTZnl0VXbzVY9ta9c581b3kRkMLaHQdYRIkSGR3f75d
COZUPPqlhQGBURN11VoIm7n05hTdtOC/TFrB7vyH81I2oh19LYVRspYlrQtLsfTMGCWisKoeEWDN
oGk1bzojewhrmWf6W3fIN5HMrZWWqZgHPUTm8F8vrS2583W+9LEcso/EASof1QhcIwv4WT6KrmjX
f5Oj/PYJzDU2+0U7qR3WVlSTSyVX91M58h5iG2GJTtBqAHYWcD2djCETa3AKjKkEGS0Yt8EGJCU8
Bq0tQOk3GcyrUkhbcGbJkKF62V3fo/nNzomH7iqTRvvljmoTC9RSYvlceryq6oar/CabcdD9MHZj
kSullwTxR6cne+RI7VlNrwZA1M4bKW8pGa/SNWVo1DJEmVUDWtjc6sRf5yVs+a31ZjGHDfwB3eQ3
kCDO14b5W/Uvl+l4/5sM5qgJPmn9vMZmSROu6lkqZ1xrPnJQ8mifl7RV28PeLBNdQeEJXsbFha4e
5piaNhnoSCk9vFdmd3IUuwAa5GflmQ6acQ5A3YQTOtd5JrG9T/+IZVNrZVIGHQFNj9eB7NYI3nqT
Nxdiq5yhk4U5DQNHMEuH5ZFPfQBmY3/RLPDavLJE9IIU/XUFeuoGuTYje2mlG7W4yxphF86FRfKC
s7ibdv/1BexDqsxGPWjBGedVLYgAcmR7g3dheFTLivOo37yAVrqyDymhHuZJmdTSq23fS1/Ex9Qe
LxJneo2cfte4Mz0SjN72ai9ykQQ5b0KbW7nSkvEs5ohJY+oILec0fygJ2lDLmZPn24qt13vJdqmV
9ZCRYYCM8GheyxTtcDSEs3rBkO/b/q7+SB//ArD4TeKi9epcVA0orYNMg+WX0VM5kWeh0pzzC7fV
eIKBJTKCh6U5+mSU4DxPvUp6owQgutyDv9nrLe1SOQBo5wR26J2XtuW3AK1AVybaTVHTZu5SrSZB
VRlh5Y1T5xVmfptX8kGYwvfzYjbif+Rcv8Qw96URxoMYTQLcY5EPo11EsmYrZuF7vqHmtjoFWWt1
xgy++LaZOSqesjIsEMmVcMaZyeqYlRMGJnqzNHqpdBfrz8V0IHNolyC2CpSbqGysjPDilK0ToBvo
qxNl0IyAPOa7rWigP24xq7Xy4vJFHwMLo0Y5Z2xz81YSmAvB7BJtKpW48sQaI7rGjAqiiimXPLwp
TxHGRsrA9Kc5gCIGItdsvsn+eHjmskErPRjrmLKQkDqCHlqi3xZFusNwusDKquylUyT3vCVued+1
LMYYajWeVVNKKq8xJ1R7BRDfoVjkz1bX//qfJLFDx/wi1+J82X+x/NCmwOpzydbbgg5aujsvafO6
XinFTh8DaW5OciOqvOm2c7RnpFXCBWcY04y26J4BizvmS1pR8jfozfXO6YyXRynH76sAO1dKqhOO
H4oAqGrJQ6guBsY+2NbqMZGinilTFqiQUg/oD+mqfkR2qHTKzti34eCCmoizdRyL15f/V25+SsI6
mMPl6MYIc+bEmYWP81vGObo64xxAFaFlkQIzbNWPGGMUprmipcYj9OYYu844iKntax9EsfDu7XMK
dHGYHOYELq/7fV6bTfcOQhaTyID8nHDD+mTC8xMzFrwIBV8QfU3dXlnorfv7KckthZdh394exJ+4
JDfYEI0B485kY3FItWBGlt6MqkWiRI44/pUnh7FucVYwLmKEHFz6u1gr94nyF82DOEBfqjCmjbms
/mwSiKiHyu6lt8K/NoEtIKbknN+ibVP4EsSYtBSkPSj8sEXJUD2DDdojRoRs3HSsB95lv2HbaONS
QQFngDPtBJ9XxKTFy7XGY0EoaKZfTZNCCXAG5xXiSWEUyoxGHiSxxdSV3EeqfnAjE+Q8csrhW9jw
Pd+UYQ6qlEyYl4dBG16D2QWD31BpABJejqgv3vQ6D/u33D6MpwPjgiapmJ+kkZP5w3JUTFnfd5Wn
GHPrdWBf3Pdwr6MFFqDmYmpyYouojhwSP1EuiqEIVM6bYWtVQSqhYCAISAdOiHkGPyBRXJJPk0fn
YkJBUUdjwptayBPD3PhzY6KWAsY3r+rB3SfmQ2pFXfqrr4u381ayFU0bCuYLYPAUwEFAjH535dIA
EqA213FDvbeFVVzlbqRa6n30a3KBZ+OirjZcxjdxjMctSJ5jjhAUU0JPDX5h+ArH7DcFaCBNkjCh
FSzOjMPozDI2zFmrPEFpQVz0ESg8rp0ti0e8+o8E5mD5cRihkA0JCprcI1SDqxQzpGwtFm3DuONs
z6YhrIQx29NFiVml82IIGHPzJqM+klymF+Q+3/VOfpcfai/19IfzQnkymT3yJSnIBFCaeOF4Ebez
N00SVQSJA4zbcLjGehmZqNkwE2MCeBmvjjGP92A7me1c9zNb9TFlMZgijSOPpxVzpESj1wVfhTzM
l7kzg+zSmFMHJXveo3u59FgXtdaLCaAJkE8THpLw7siWeJLdeMklKS3dkxzyhAQzx9631dIWRsxl
fgELtw6SDCMfOpzfSemtsEcPWC5QdKN7521i208gywpOJLAma+x05agrTbmdfWzXu4ia407aCbQO
LDTJdvv20r+SOPfKpl4recsyr0JM3F1+KY+Q15qPmBU1Tq+YO/U/6sT4ijBOZKkC17BXOJ0zOQRv
gtAdbrK94oCM939UiHEb6kBEkKVCGNJadJZnkAEOjj/9PK/TpvtbLduyrKtl68rZiNQBUtTxLSwP
IuHcF7xtYXxD1BZoUxdMhJZJ+BBO+WHSkv0wq5xTtOljdaAcEC4vSVbmEAkzKdHDGdTA+Ne2Wu4m
jO7yP8iQOiKvELq9Yv+IYgvQSTeNCtjnUAMZb2s1o5iBxIkZeBKYgvOgdabaBwKOaFYDhpK4g1Hb
57ddZr0pziXAUwbYtUBqqmosS4DaZtFcJiLBIE5w4sqOcl0fQYqbjDahM9pBK1u77Y6YJAxy1cRD
p9Lv9kd6p7zVt3waypO8KvMxLH2AT1I/7nOZuN3Bv+yQIM9/gS7AlXaqYgVe7Qy24DU3ptd7iW3u
hYfza3Hy2mfFM+udSEFsVhXEj8/hjezkbuzWu3lnopdxsCM04N2a+z9NfLIyGXeldkba1qVEXLEB
ZKr8KHqO+5DZNyQrgXFWwRCA6UvADjeO76lO5fV27wL7sritpW7/OF6Ydwv3puDJVu2NnnKQHEyM
o+a+Ei3etXNSZGQ/ZzH6laNJhlIdEQYRl7yKFLcc+kXVvX9D9nhqWrNzDJzyiYDaqbCnC1+kk4eM
FWefl31c37TsJzC+LpHGMg0nfMLCICwd0+t2l+2JK1/wqaRYt8eKYtxeWbZRVyzapnNOk/a1rN1p
ljgKcc4wi4WMMr9Q9W4mbh1Kl8n0FlYw2FTYCemP8yvHOiRWGyYUmtuhkfsAB0RJ0NyrHceAdwTZ
dxorgfHfVY0JomEGY5XejUN1kOwKdysml9HRCa8wpxH0AktpX3jpLrigLc5B+fROK8skvSSTtv00
C8ltUdnJ3eCV2MVRuSudheoo3k07kJwdJV5Nh6M1G4vlhoKaI4FkcVKOQtzRGq12/eDfNWKMyaKp
E/nJrghE+/x2niCamNX+PKsrjessL9puwmovA6z0fesaB8ywcur/tBpejlR0Uyd0Qk5EfVIrZOUy
LmnokUAbFejrvxrefEztpWccRfLn5eUItgzOPcpz7DLjc9QI0xSkFnoOaLwFr5kXok+9uFxolrTf
Cwzufz74LBZmKgnmtg44k2P5Ms93pfoyEF7zvXjej33e7avtKwoDOzhgGfNj1FiKHRzyXXiXvPDr
xydw688dMxYCbky5RjDPnEthTEfQc+Lkm/fpDVrHgJu+GrzxKccNAiYVr36TMDzxJt51N4k97AzH
3J23VTawYz6ArWBPTRb1YgVd51KhXZagPbV0o/k4YjqeysFK8bRluaLbpDBioDeWKxMdiOBN3mVX
IYgGxp8CzX+D4Y0mBYgAZSDdpoaWwLhTZf+/6cvEBVVednMGULk7RPc5+LlAu0/V9jKTsbwlF5aw
6fq+tpdNflRtL4RSCGnkUvWEd/mHdhE4gVccF36cpX2ve0h3tSfYFWept13BSjJzNEkTFyMAxMvR
7G3FDWn3GFwiEKAoVl2b3D4ZnqLM1a/nQ2n0iUJcIU2PSaA4fjnuJB/TIMbc0sLe0aL5/vxOnryA
WdNlYgA9agQkHz9VHNFBLlmxa+xVu9r38HU8u9n2dasFZdIjZgVUbLv41gWEl1/H12OBPRwpogOq
fRKdGHTgQS9OmhVZHZd1X7kiMEYBULVEBrWdPiy07ojarcWr107oRmhSbPb/vbn3PBPafjWsNGZ8
05gIxZzN0DjcqweULTA3HEElPNO+dIBz90qns2dnCK3FL/HJMzieiSxeeqW6QsagLRYvHIc/M7O1
FLBnd9eFkVhmw2Vk3Az1vnRlsylyONUYyQBhvYtx406DN1rihZ9kZ90xdwJwWIk7HqR7+9Agdy2D
2xqN+YxJGV03FFqtIiibx8s5Ew+T0DpiVrtK2R4zTXVEJGXPH5ptPb9EMvY0KYIAFnQNVlwEmPew
V4JjPQl4IN2dl/Mv/udLEGM8wyRGRbu4enO3QB1LF93mFOMJn0U498jmPfc23wOYIvHfpTyJMU3S
zWkCvXJFwrDxoxQ9EQzZ4yi1XA4nD5yVFOYhK8u+IfUzNiw/lg/Fwd937mTXoK9aoJvhI0fa5nNq
JY25qtD+g1pGBJ00Sz60+4VJJbjUvOVBxYP+niCT/uNnvtaPiRzNbv7ve2qgGFKpITWAFMUAJqds
jw1zu11+ycPO/YtH/ZLJXFFRrhQTiDuXrET4IB0x2gwaGna0zy+U2vo/0q6suW1j6f4iVGFfXrGS
FEmJ2u0XlGxL2Pcdv/47w3u/CB4hmFynUnlIXOVmD3qbnu5zRFt+Cez/telH60nlqbwzGiXjEE+j
VLb0EKN0EvYLeJ1lKeS8tiyFyk1pzCtR1kCO7BVn2SoOmPS6Fff5c33GrMN37RfDVhihRKRCCaAu
A5AyEPs/6shP8iH81t4JZvaE88Rto9uDGXv8DugfJnLTl008+kjpkIJh6yQkFWTy3D33D+MNyYp9
ZbVANFHvGXoSm9g6VyqscGo2CDE5V8WM3uSP6h5e4WoOpnBAEXbAztG/NlO6HznNsjbxHfmU30dX
cDmzdAHK9wRcfjN9mx31hg1Vs64l4cWRecNQ6DfAsjAiQW/wNQujNDnsYgTMq/F6wPwUQRloWWpc
1bco2MT2XlH2Y/IQT4+Mj8WSQRllM6fjEPZQIz722JYFMTVBw+3cwQZIm1e4pcVe2F51BID+gjBL
EkAHQBmIaGQcV8u4kvo1aH60lypSHGC3hEHgDAMY4QeRcQleVfJTID0dO4Bwt2oaHGRTt5op881z
W4EufRpj1h7/uqctRFHpRy2VNgVNF3Fy36tvAV8EGwT6/Z3ILE1W64SFKCr3DFXQ6WA/Q92ZTlYI
OJqJS8zWv1FHbcewktU0txBFpR4+0PisqhE/ZE8/8KfYTWAizb57YDcPiMF9iR4LUcTvFiXlGOJ1
3e/hyrp8E2KMchasmkc9CfIALWVNvxNL2xJGpRpd9CsOEhAXhcDOdP5DDJvRGrj2fYj4XdOhHSU3
+mugYT+ecaSr2WehJ+XcU5QNBThTVLf6CO7bvYSnQc1RLv6tZJG7ESuTr4arhTjKz/V0yJKQtLtA
AOFgv9fmtfdtjdbvIgsRVJIJDV9rRxCSudKt7wGrxU5O4iHZCbxZI9+oQPYBXIKZN6buhk5qNayP
uV4gLX4AHVeAkj1lxCGwiIcOP7r9N/JdZXe27PI7Y184CuN9Ydt8sL/2u61qWhCJcgrz0cvZbBvA
0vC3nPokiD8GDTvn0LwQmBhY24aj0YQmgqbMLRZPIPSkeuUjsNBs5axcyHaSCug+luGsvqGAUksB
iwqP2SB6mrsAfWMolyio/ZN+mF0fDcTytjhLmP3c5bcEOVC48rQpXnlGvvAU9DEnu/XiwBRvjG+s
Zci1+LD8OZSV6U0v8GOrIsCGT4PvW5wMdj5N8lLwxNXDftum17wGI+ygkgaZtfBlq29Oy37WsXrp
JnHuNtozmuR/kJpEDLahgYhRxy9c2bkvSIEPKiy30gbRSfhat/Je09xkygZnW5nV3LSURYVWP/OV
yh819BGLeTSVWbvUWXRXybw9N70TVIatG+NJCyS3lUTgsmKLZfsXiGu2u/wFVLztozgu2ggfbzoI
mK2zZ2XHlQDZa7A9kpywSqya4mvwTdfNdDQF2cRkcxYDK9rsHuLvrKv96scVVEykgbINfMpUuIhT
vpWDEUevc53T6cVBq/zztsKr9yfw7IDfHS/ymkA3FwHzX8pRX2muEmBVkzTAsPMEDonYkU3uhLnm
/6C5aazp5lXdFnKpT11K/ewLGlg4xlivLb7wn3RhGlyGdmuFHHYIFRDZgnRdod9usqIogm6AQaX7
et+YjQdavYO2C1EetA7nFTbAmrBq3z6xwM9Wc81SMlX7zHUtzGVsoBf06l/KfbRTdvUxvsscf4/N
Foe7+K7mac/5WT7GB1bXbbWrScipVZgOEhr9wBEns4SJzQAcJ3GGq2lQHAwxc/o53PGtekqN4KNP
1O/D1OVWCMwTE+us36cs/bF9/MRZ6OIFaJE81o0xxYRBxN+zD5+kSTeO+BUin2MR4GLEqmkkjCY1
SwhVpuggVfOrGEJisH+2jWhK2EVsWEBEq68OS12o8iQIW5xyDTE1XuOCt/YogjUqAAgvMA6+NTYP
ixqt4I4ASOSnrmXyYq35y1I+lVWSSq8G2Yf8DMNZ4bwvW9aMJesgqWijtl05xAMkVGCI9EUPM0Bm
Fw32tk0w9KD3Q5IwLGKfSOnbSjhMMmaK5aDR/51R0KshoxYXYZ+EsLz4IEbYQqliQNKzYudaslh8
E3oPJNUqOZbzCKa3J0BO0k3ijQceE7YEy8O3WBTOa4XFUhz5OYuLh5BGUV/IUErKhMHpyuLEy52X
KtlD26v3Q9AwxrUYBkHvg8Cfs1wFrJyLGUGALz9knQKOF8Zz81qFulSKihGApilmOYnJGRJYgsTD
Zotbe//rshXpLy3FUFFCqcO+nVWcXav/Crnz2KOB1oSmYrxvmzcrTmhUnKh4fpjCEYK4Xbn3LTyF
Ppb7fh8CFpJzyPZph/VTeS+RCtT6B4001kej4gSYXbXIT2GTrV09G6CVITMa8hU/e3LDnfqSM6GJ
ydlthHmNChx52BacNEHlLATWPJaWwr0WlJM3dbXogJBVYmV1kjtpgYpkEIAAMFx+ASMOfUnISsCz
wmZ6WwAFRPsinVsnvRd3vsPC/1jNpUtpVCbHyGqvKfgHrYVglzjBhSA+PPOAeubN9IlnwbSuXmdU
EFBCM2TwL6/53TCD+iEskGle0337s7d5Z97HQJ/F9oU9vePaCCIbBVM3BJe8tkS3cIsj56VOGViG
zbpdrdnT4tfQT/tt0ueSVOHXVJF4EPLR1ThJMNOwYNxUV+/GS0FUX0rrR30Mp4x8VPFjOGNoFwoP
bnUcnX9GJMiIPF/YLppMl5oKkad3g13u9jvJk93MZQGSrNoP4ARADi+DQ+wLP3kwpHJcJoAPU4BR
HtwMYNAEcdaJ81D27lh15xWOhvaNpTTKWkPVmLoEfD1u66aiOSlmcF85qhfuVSAxic7wPB41PKMl
T2jlw4LKs/wqu6JZHTUc9gCgoF6zyUgpm/56NX0tzoFKX+kMhDMVu66uH2Q3o2jcDEH4kI+42Wia
U87RnxQaC3GkEFlkS72RkhTTBJpbFhxvCn0UWko6Wtvhfs07lqdN/nwhJJ9FORcDfFugVHi+fI9h
EHvSL9tCVp9Bl1Ko5NWFkpYEIVyjccAFQ64x5AJDCFKKuw7bKsxBjNUibXF2VBIzQJ6lqT5cowJt
t6kJ8UHN+qdtrVhHRyWqtBJGgxMgIxqBAhT+yoIA2LJMwg7S4dryByo5Nb4iKDxRZXTVQwkvJy8H
4Ahl03SstaAXX4mej554fVRmAZk3P9Z7wSRoEynaBdOR3VhnfJ9rH2Vhdlky530cX207vY2y8Eeh
Sc6/+jzXqLYQ4fNjWbQ8RGjo2SvTL71ssICy/3dCqJBQcJWo9Co+Tpi3uRkWlZV26TlSjD+5Dnza
8zX3LJQJ/NRPax3KyOV71d12/pOQMPLXajYRDDQZZAHVAE2ULA6FmADY5z9VAkjN/2Edux5E/xJD
X58k1fB7I4SYqu46M59bwRz47BI3gR3NvGgVOpOqcFUkQJmxoAndwM38e4yTY3UCN2RPNMOwnRPe
zuqB00x+sLJ3/zi58S6+xImDTa+630u/ti1ktT8FEnVJAnk7tqHoFYhCBYTGoM6kniV3rMbKnsgA
UYtsPaCCLkLTsIsXhtA1V14IpV15VoomVIDUfJ17I/Bl4YO/M9AuYi8QrbnyUhRd9iRyL8Uh9AvS
9E7qudSUB50RalcTCDhLDMKrbYBHnYrnNUqdKsNOjite/EuwI0854j46NiAswkSSb0332we4FtuX
8qjYzrVBE4L0C36th89Y+DfshsPz3xh3fxBAMPuhY+xJ1eQvS9dgLeeGNpdRw8ki2rEd6B0PIugo
ttVZu+AspZBvuAgfCh/LYz1BSuQ/9CXQWPXzCNQkSWPhuK+d27IGpoq3ZIwMDj8f36kL3M6oAc7E
e0rL6rOzxFBhd8x7feBhEG49TJYRYhW56q0UWBnbx7Y6d7hUhzo3rFvnE1DpUfk+1CLWl5Rd+kCq
+g5wLeawJ3sDgQXOnP8Zj5Lc9peCyQEsPphY+3VWVxA8zfqhG17qJjbToMLzy7dtFVknSVVmUz3V
tRHhdsQLitPguUnkvChlrZCwpFDu24+Z1uCxA42fWbJl8H9rSnQT6O/buqxeVJanRnlt1+W1Vmr/
LTOLe0Q9NCrkWwNXywBbr862uDWnWkqj0kqaRXI3ZCidxe6eDwNzr4+GyXGM/MGQ8mX+cwbYUTtD
JzHNXb0XraB4mBTNK8SUoc9qploopFKRPFWlbFIn2MJgiYfoProB/qpFthiaY7MPsBcTMNeE15LH
UiQVLwJeKJoigp03WmzlY+xIKmsdhCWCihW5Nqh+U0IEV8cAbtPCyZz4lHGNYkUKlYoUMYhzW1Em
podFhTftZ3Oezvxp3qm2UlrxGfdy2zjIu2pfYwnuT57ZlqdI3G8RLQKAasRiCuEhuqu2yA291ei1
t23uTPOgQoUeGC1A4ci3cgTXwBUco9eVqd6RlyjMfu6i24Y31T9pUS91o0KHP6mKlCJ+uCGoxJ+D
XWgJL0ZjDmhEVo+VGz0wn56I39IXrqVEKoo0moL36BRu0GOVh3faY3MPcoPZzC6ZV9naIant5hjv
6ovYmkNrsojKyMfaEk+FlaGpE4mfcczgcHzBxfmoGQaYnotiz/iexLc2BNGVeN+EudzFONl4Xz5m
DiEQ8W+F68BiYCv2tjTymbaEUbEl6MW8A40NhLUScK3gg9J7F34vhOMYRyxnJC69JYyKKpghH0Vf
gbDkObyLsGPb7nx3PszYUmi9wGV9sdVX/4XFaFSIqZqoUbCEgSt6yb3kmpdPdqXzpiif+6Ez8Qyx
k5XD1BIMUwZRBetYqbCTzxnIhxrYajvfhCi3+uakiJLZihcOGHnbn/B6adg6VirMtKWkDo2KhMfH
mS1E140WCzA+JibyrHLSLK37CZ5tO+5Z9d7qVMPyhKnYEzetyg0NTlj20swqwW6yB/k7hvdzu7kS
m0VW74Bpp7pTKiAIh059Xx7602CyZmMY2YR+HUmiiJMLUpgVwve4uFPHZ8YhM9xfo6JPm6gh8Loh
oHEGp79LLh3arYblPwx2vGtuSywTRj+2ZZK/cuu7UhFnNjQtLWd8VyFM92o5mUN0NqaHxL/tjNaR
C9YDAeMM6b51rIRiHGTEPXP9WxjJTh+VDJUYMVynwo1RFvrMifCLeF+cOy/xOrc8Y2CKkRMZH0un
As0QxEpW9Ti5OsamZ5rvAHAmmiArdba/EOvEqABTpnkvlRzkyNzLYBSmLLBeSVgSyJ8vSojRr+eh
byCB09XI5IwOW1w9C1qT5cb0RPeIRUBAY18rzB58vKJTH8mSheEYN/9hyB3xGoQKycrP4U0JFCHD
nhif7Noq+GrtMp6lBFUBMA0JqQtNgyDzJ4kvST9mdiXZwRqbHdstsl/yOLi8Ox6afYuHDZat/E39
pIs66EoMRdEpwREgMooKE+eu6AEf2fhJNOcscAl6VWelb4JDCsOM0Thcvz58CqXCCXBu0QTVIRQ8
uXaCWlTzcZOM+GOlffyJjX5KoqKIzs9FozWYw+IzEbxIKNGAabEtgqEMPWRu1HJRNA2U4eoc3An5
YMZDaHOz+FoEQuduC1v3iL/0oVGYk9HnSrGAPqUWvcjG+KgNSc1Q6G9S6qcQOoBg1DaVIgjhmsLV
0Z8RT3yLsabQlqTYGou90t63HAuigqUaFU6AZJorjQCpkQ+Y/yQETNKEg9w+v/Ws8qkaFVGKeVKF
mCOliT7dTWn5PM2cHciYHevy81Rwqp2nrAGT9Xj8KZP8+dK3OXUcQzILWMyaYXFd/1AY/nHs/D9Z
tFOFT0HEUheC4gLl3hjDEuOyxxxElgIco7zMUfq2fYjreexTDhUzBLHOq3GAHKPTJFfp+RfMWh66
EJu9g7LTM3B9i3O1b3WRYf1/85r9KZkKHPrkF5oQ4CilW8GdIoswNJAJMe4yPoc7LC9iF3RbV5ZV
UgFkMspuFGIYjF6FJwLvq8XM4E/y/tfg//9aqfQ4eVVGkz//Jwb7Xokd3h63AglzEJHNuhWsBiuk
F2CdglEZpJC/m8iQ5KByjTAfqomY7Khqc2zfeHTHAxZe2OqkprqQRHlaK6vofIU1KRnjR/ENJCyA
EOguhO8XuNKv2PL7pWALbXjJfrAfxdcNZSGd8jklTPhKVWAogxWdpdltf0UYKtSwbqd1R0wIgROK
5X3E6r98xYVIyvuUSYlG+ermoNqu+Z+l8s3Xj1L7FlWs4fH1rL2QRXmgLMSBkKOriOGHwSGDLCW2
JcHwRWCbJru7GxIrZ+Izr753LD8p5X2hpEcgasWhYs0e+HlWCn5P0nbme/MKlmWxgJNWA81CTcr5
whIPsKMEgfwh2gHWdje55GWF5eMMMXQ3U4k0IE+3EBPv9YP00u6AAXETH1gwBQzfozuZ/qBok4Fm
sCvUgxnw6GKKuZlF5xiTlH8QtD7PTaUSuJ76/03gRlemJihLdygwn7dlrGa1hQwqkgiBJhS6Am3K
+aaTQHupHdL227+TQcWQuR35OA0QrSJ9OOJl5dY3Zqfg5d22mPVWyUIXKloMutBIBTFsAo4lWqEV
XSKPgFAmt8yCe21yYuFEKhUmmoz31aLDufEHzDTcEpse9iCTYXexWZKoIJHHmaREJE0DW8kGOWX4
S377K2F6w+PoFFZwmW31IFv4KXZktjfA/a9M2RHMGch3NebpBx9rW/NTdhvExMlP6Sl0WGfCMiUq
rmRDmStZiOOv6tJVIvFF6jKnqDmGNbH8j4ommR4rQUtyQoRHiyp4kEUMRuQ3EwiKt+2JEU/oHia4
dUIjamG2VzgSN/EkDzhzO+YI3Grd8Gm29Dh2JmVcKM1XU+r3zSV0exPER/vxKbdYHSbGJ6JnsgO8
OWLnASoZza7QahDcPmAbgnFu6xePhUJUTMkHeZL6gkTI7DHhI1c2JrOc33XxLkvOvPzRtrkt+Azv
Z30tKshkfdpj8uca/fHSiK9VO82ePVzEKA9okH4hSMou4kmM6VVb7IvznJT7tpVzc1amXeSD0HXb
Cr/wcV2faxenSUUagKYXoqwTidZo14/jr/pX7s477dzYwR24cad9HVh+wOxGsqoTuh3ptwMwsn0E
HpR+d9OH+KwcxdFKLpjUxkZHiLcoHi1vljusHrCEFUGDl2Tjy75iadTBFKYYqOkH/TjNompmQana
Q5j95LTuTqvip+0DXheogxPc0DE0TTMGzX03aS3J5zChUyF1nq+iya0MhzBTDllTMsLXundIn/Io
Qy2LAURBGeSVflc4kjCNgIjRYpMH9rnFT91gGZUi3HB9UIKWM2ostHxYcWC9sJYxb4vfAQAEeoBN
DCpR0sE6BaMqj8qD8Dr3QGGL3czSjxVaLODjYZIfrhvUQigVF/RMqOYgwKflPe5Bx7xUXTnZk4oN
3+RO3U179Yd2x6o9V7/uQiZ12nPZtVJfQVHDV4BmJxxj0G/WeWcPRv0CcOnLvzMmqgTpBCEtOqVF
sk6yV7yC3Zaaf+r1ebSapPmeyul+Wx75+V9uK3+ppxtE/WWvIK8AOWkMuNdGvjNobw0ToZMlgcrq
mg/0hSCe4I/inYAOS+y//zsVSGBfqNAY+Rz2Jb4QMMRtLCtapeFsS1hNDX8dEhz9dwlSVs9aAS/H
xUByO49MuVZIDSyEn+2TMujNbqkYgjER8S2ANwWSaMEGOCYjGTCsmaduBOrYTGGOdo1b9XJj9nx2
jtImt4Khc+u5cPg6ZAhk6US5LB+rdScN0Cn0E/S7Ji+VMFm5/XmIBf29DSMe/f556hbkAnVLRih7
8hidZG6iTede0B80o7QiQTyo7R89eixMgvJTPkl8KUhgdICH8W1dDVIrmGaGc5K/ZEsxKnMn8RTO
3YzDa+ausiK1cLmq6a1MLxmN+PUr/UIdKgxIk6r7VQULHw7zKy6/O9/m78aLcSI7G8NuZj3XsjSj
goIqzTzau5BXZIJThL9qaToU4uBtG8Zqpb/QiooMSY2Vfi7F+SV98QsDUbd+6AMTvVTNIFMZMYKZ
EakgERYdn4vE0rGIUpg14MZ2jRd50d64KBPQnQnSKuthjHGM1wvtIvTpeRlyyoBjrIbpMc4whC+J
P6qO+7F9juvPUp8HeU3MCzlgj6nnhCO6Pcwu/1y6Jvbt7v1H+SF9FqyDYhUPzQtrOJkROq517UJo
w8HYmxTK6cVkyuX3rmUsR7IEUEY/tLGfaCRx+EVZmkUr2f4UPTGOjvWJKEvX9RA49gG0mA7JmUNo
uhnei1O9q53RkUMT3LHqS/nOukqzVKMsv54KPx0FqIb5STyiKOk34PfsGKqR2P0lPCmgYODxagiG
Cyq2z5WhGwWZQ+6vqCDNCdFX3jdA98xcDrXngQVmvJq9FgKpQN8XXSThmQGVtsqbWZKYanqYR9FO
BtWMc8Z+7mrwWAgjH3ZhfqVUpzNwXUjwwGReMJlp1ZqxhoYnlzvbJ8kSRcX5Wm54PykFdCTmW1U5
C61vVvWtjzp6W85qHbNQiTJ4peOklBdwfmIWWlyO7WZfB+dvY0uip0UYQ31rWLw4LNUo89fitlX1
FKol/EnsH4UYHNpkCmZ431ZtPfwudKMsHjOUqVD50K1xlJ8T0ANiW7/rD73jm4GVH7g/m4L+FChT
8R7AEBrIViHQQAEVJrWj8j8T7qWrE0YWW0/OC0mk/7OwRCDNSXEA4mEMBfS2csTcplXgEaV0ir2+
K2WTlVXW50UXAqkqsaiEvAxqfDQRW43BjYIhtQHjov5dviPU58Vt/t5aQNW0/gGGL8NgZCqoRHyZ
yKN+VXZwhGNu699KF4DMp8bWTQmJJr7kzHDJCCwyHVjGsY3GFkKFHjVjZGbjqeof8gz9eX3ab1uq
uNquW5wuHVjq/3eJ4ZI9Y4D+nkA4RZ4sACdLy8xeM2sne5QAPi/uAL53QvEVx/b2j1ifRl/8CCrk
FE2dlhPRePLK/bwPDgBlPgLmH+MtbMA/pjQq8AxcqEUJB2nDIX9MdsHBsBrb/wnOjX8ibT0vGYoA
2CaoSN+jfF2bUyQtcl1TXGVXeBKQUgHOhdb3TtxhU4aF2Ps3wedTIuUwqqLPhVhBIoGBra546ZkV
vxgX3yzsxA5c4W77+13BQr/m3k+JlJuEk57WlYKyAuk9fswm08B1VHe6Q/XMmWhrkyV2R76TgSbO
vVfA9W3NNMWmocnDbdmFqESMduv3UB4URaVeJj6yZY3BJYAGYJ0sf21fq9SsdvEx3xsA5PRt9aja
pQOqQSy21U7kcAhi0n1jG158Q97sI7v+B5GayN76bZTD1UmgCx2H3zaJwUEagmMmyCynZtkc5U9Z
ZNSJJuF74IKRmr4HxXlPBC7jEf854zwIIHgk2N1r8GjgUlArAOLIYBnVn1Vln5ZB+VqaiOVcT/gl
sifhNSe91X9Fe9XM72NMnvpWxYLduzJIbB0vleL9BHgzQUBCiTW7pQ2yYLfxMisvHSMxp289Jujk
2BQ83i1sPHDdZQABHCzwAOr3rEFulhVSRUAQxJpQlfgpQVCDZu1Y4vB1gTH1zzCna392kY67ph7k
sYOQTEme9G48cXHMoLe4AtZunCl9sZMHrIjPJKDwh+C5eKtt8SB+KLeBalbnBBMM5eO1wNkDP9Uw
87N/Ox0xDOt2ojkf+mcCkcNG5mRFObrnKxlpOvSkxOpd4AB+aLtxpzjaabYQVs32FNyy6v2rmlvH
QEU5TSyBfGUQrzrVj5iUPdVO8VjYvPkPtFsvPP7ym6v2i886TmqWgFqT+E25BzMSltlHzAAASOxS
PRLwcGMfewMLznG98viUSsUmEV36/ziPCJQmJb1Ms+oUGmfr3UMuDIz6n3meVJRKwC9U89dqPFW/
p2NvD1MpmGMBNP027M1KxGtwh/5c1QynKIv2cT69bCcuEgy2vigVnSS/HpoogQ0NY2aWHOxZFe28
qXaddBsNL03ECk8sb6WiE54rk0whRptjmtFUGjBshRzjXP+mpPv8ilTcEeZ0KqcMQqLJIbPD8X4C
nP587DzOiazwjEvP43iYvfR5Ouo/hp3ASD/XJY6NY71OYS2MF9zBEwgtYbxJ/1T0R77bDcGhDI+t
tldHKw88NXc4wdEmTKc6jW4mmulPjj9aU35UtSc1wW1J/5jGH3PEm2PSYxXNjRMvkcwutIvKMfiP
VnDVl07bGelOJ2vxZq3tZ21XTzdTdhNwzoD/3zm14UqY/eO+Z/1eaG+K8UEajoNcIQxjHSv+WQpO
ZcgWJ5ZWk9/6ybFP3pXkRgLKTjBZnHpXoDaovUQ0lXeufwH3U159r7onef5h6IwbPvkqW4dG3aui
EkvPnI5D62Nw+gSvsnhOxt6cGwC0VQ9DeINVRmvb/NeHzJW/LIWmnUqm2h/8GLVIa/PWbCeOjjlh
3RTDXb8TgJao4ItgeXd0EvxL6L78e/Verq2ZNa68mipV0VCAbGqA24IyWZHL0zqNRDhieFEE8UYC
RMSUz962vqtH/CmFHoFIQeglzgGkhBipajwdbAwGJuf/qN21EEN9yTqI8Qk5XFjTsaqtWDCcoZVY
J7beBV1Ioar8cG4aP0+gzNyZra29Ega/zBP3cQgCr9lCixfEwgWw5lkjhaxTpNJgXWs9V05Qj2Bk
SVgYG1A8xgfWKa43GhYKUkW82HJ5bIxQkAAoy5ZyA/IFQjxHoLDUXVmxL06rSXchkUp/YzK2sxBC
YmfpXnpXHcimRXpLJhjJ3FV9Sn7iXsBwwtUctBBKZUFOA5efUOE4IyO3g2QOzXEyjg2oX8vMt2FL
ZljHH9uOsJqGFjKpvCf7qjgNxELHPj+M+V2qd4xu9np5thBBZbpCBVY01+Asa4QW3sFJPlSVyVk9
2C2lp/SkfGPWZ8Tiv0TQhUgqiBhq2XRDDZFkYpKwDkUYwvbRprl2Lv7dZ6M3s7g4NZqaRKy6Pckx
ur69YkUFIACFQ5n2jqz7rBMlfrWhHr2oleSxnATA0cWJ6p5kZwcE6xbdmRmgtvkFW/ucu20lV+TY
LYlUiGmwTc9JDSRqt9Wb7EyHGhh8hOso+K7doyDFGiNIGbh9szPsEJRHFVD4MY7HhItnZAedijhK
C0jHsMBZS+NLpGt2bhz9kFWOMnxCp8JN1hghmB+hLFfFeH8uGtVUVfV9+0gZsZPe6hriUuRbkoEM
8RhO75zMm3JyIyQqxgQmq86/BTqLbmJ9QufTLXQqwATyGEUNUYw/iBbgf3fyfnJVYKOzZp0ERiij
17ZkgUskmfhEyrtxZJij+KNJjBNeBY+i/GZ0B8Pg7FSPTN3/nkTlRys+llgU4uvW4rRxh5las8gF
hqOuXzMW+lORKDIaoc06/KoG1XB3jg7CecbuHGC/dwajhmMdABWBOuyHzoBVQg2nAfCvw3pBwZlT
cJeW9z3/HRB1jMYbidMbDkpveXFYaNEq8mmjMDar7CZtrXn80TffjfB523CJkWxJomoaDJEJQz9D
Uh/ke1Ua99PYoKsyRt/EkXvdlsU4RYMKO7LfCzkWX5GdgvlODQogGFbtXgc3hqmGim5WLTAwjYb1
0MAIAPTknBakfjES31T4xAvkMMc7m/+wrRrrGKkgk8vNoE4GjnGKQq+bYlvgs5tWGLDuHrvbolin
SBUzRhsHvk9EKdUlDI5tXJlJjek0Rd/3iW6Lw89teSzvN4jui1sfX4UprxETSY+qN9ocIo0WmNWh
8gysvFvBXjlITulFgNF+Ef+kC/bp4/Tg2KCMWs6Re/U43PH9TQa8CYZ25AHtiwNokqjyGuEMoIEL
+lKexwosBa5QgmFe7M89f88NnFn5rlEfghQMwReZyx63xa7f0AxJ11QF3G2g4/79UDFgkzUZMUqy
bNLgAk9K4eZJiK30xwxsew3lMBpeN2phc49+htdF8MN7rJmm9VnHxc+gXHKYejBAjDhfAmgy73kn
cZL36U7ydKCK5YckB2QQq42wmvUXMqmsH+liJCeSBAMWjvJwyoVLz7pzr7r8QgTljjr6C4GeEpdX
8gOmc92p6X9tf8H1a8xCBuWHWhlOIvZuccdGn3K2Gy84BF6PlShyiwHG3P5fyqPcEHR14eSTsQQA
eFu+h7m928yKLGzc2NOefU1brWgW6lFXCTEa8q4gLTSyVpCCTzXZC058YG1Dsb4UiXaL4JJlbRJ0
5LabKMm9oKSJFQAz2tk+O6a3Ufnb8Plw6HSEMFIqyM94zUIX6LV5E+z6Fj2pvX5ULuMlQjPEL8zu
Lr+IP9IT60K4fnX6PFI6q8+cUgAxC7+CvyRvoy3Z+UP40JrJMZxNCZNbgct6qVhvJixEUmEmrhWh
TSUcr/g9eJ6s+Nd0jhzjXn5U9/Mhf5sAqNE/cTYTsoj8vV+i6kIuFVfKaJDDiLzW5Eey4VRZhVXf
ZPtrdcqYKlxNvQtRVDgphS6tZEBfujnf32u+4JU9t+sBf2OhIcWi4V1/hlpIoyJLwJdB32Eow40+
8LaUPAs//Yt/IM+/wUk/qvvA6161S34jXML76QgeCS/0/DNzDJCc39b5UsGnyatSrgYoXb/mR8Lr
1e6Mp87mwIvEvqatVwALpanQw1XRzGVA+XezD+0nECseImx/5jfcWX2US1PySqQn+YcaW/FoGo/b
vrt+zVkIpwJRPldYZI/hNWRdrt1XHmlMCZhaYDWmGHnJoEJRZ1RJKxDAUKUtzU58GOtfMRN3gJVx
DSoU4eWlktUB6vQ/m4/wFyE9J+MYlnRQPhRvdMBxYbMAxVevE38d4RcGMaB8pi2w6vHAJfGN0wXF
WyfKXpV335R09kQ+ZYEVbR/lV/awuAxan7xU5OlRq196DTReOcsJ1kH2F2pRQUaKE9DIk1uZseMP
1W5Ac08GhlfHmcEBd5hdUZjv0cE4N4A0SYHNFlstGHPVe8nEr7pjtalYOlNxCGEhyGL0wQEh9Nbw
Nyp3CIodwxdWa/+FxlT0MSKx4SfyYBs9k03s1FUtH83MwppikMgrh3g3n8Cl6SYuyznWh2sWoqmI
MwLNJZliqJcn9V3KKY8dl9WWkFbPsSjaraCPZjApt/OIffQZw+pzWT8I+cy4iP9NQtNAGIGQTkZC
f68XNH9MsqEHkUN8NG6De/WgWoTuXbvPd5jOPA/H4toCYSEZrK+3GZ9yqRAYykY5xdipdsef3Yf0
UO5Ll1CYErITYGunb8ndcMtuya/b1KdUKvbFiZFFAdZ/XK15lf1nbrpthddtm1ozKUQETcZ0raAi
CPx+oLHU6/9H2nUsyY0r2y9iBL3Z0hbLtDeSNgxZek+C5uvfQWtGzYGowg29TWuhiEoCSCTSnpOt
IxaWd2jdAWKyl5V5AGrMMNbQeidOYH6etS/Xhf5hO/8NfwyR2c5+7gSwiuJFoXFHGdu5VwbVq/Cs
HVW/8nLXuDMekyMvE8DxwAyRWWxrlYPcxRA7OZNH+2XWQ/mMniWb4qOKJ/5cF1ci3f6Nf9uq8SSO
1Ocjfm86ieySt3JtdRJjT/26uMqL/MrN11FT82fvwGDxtmWZ6BOhDSo/y3+4IC45GG+hieJVAQ8u
ch994902vD3hm0Wmq5E2YC+llzK/IWHxTfZaJz7qd6H51Hk3jV15RoE/wBh5LP+fqsQ2sSAEm/Ri
wmJ/RtI5BvakA6UPJ6BxWn+ygV5mXjGeZw/ZNhVimnma9RArHOob7USxKRZUHTObchnz4vR9O/Dr
urzFopsNbvQRlLELhBUtgJ7j73ot2nE325xbydGbN2XeiFGHyOoI9dop7OcMnnk0AAfFqYdf+QYf
LHCs+X5Hw0ZxGGuOgboxqul7Fj3rweoCyfC5thu395pzepBOlNHV0mzQRnsS2t1A+MB91ng7yxgi
TOFV0zC8WQT5OL4sYB0GuOJBvtVtyan9srL5jarXQ2uDNbkLyVohVrBqWmjtscUdmqr4a9sPrX89
Hizmvyyh/QFs7DB2yr0p/TDI/XV12d+6X7/PsgoVwDif5wiI6mUy230/2mUEQ7qUznUx+7v1LoYJ
YZe4AmMRNS7iUfOVUxq8ef8nnibwVsM4kwaZkmLMDIiJkGuLW1eYVzuJuHBnVKF+t83vy2HcRKBL
S8ZcU7T7r9Y5OZsBrKYbhcDzHYAUDzwdCm5TOX9nQd7FMp5jp7ZiAnpHJAKko1nc1NFxXjj68Ie3
7l0Gc5sr5HHx5OKktMfyRnLR3OWVzvowO3U4PSEs5brcf3Aj3iUyt1dW005Rcqh49wEsSR04W2gG
s7zojW3ktgSgZKez1VPGn174Q/DxLppxJYAZD7zrHhsqgL1itHPYi7dGjVzyZyd9moIIoIqxp91Y
n0yEx2DfeZhOUkg8ZNG85TV2y9fr9+QPL9L7FzGuRi3LjaQU1JQd9WN7BMWBM4D+VQiGoOIms2Se
HjNxbBqPE2lj+I1JOP4wj6oHYB7AtE6B1aMrXHm40zxgNbkkWE41ysdgNguq++Zy4IHD/yEP+2vZ
LJ6SqSyqZAr4kNYTne6p8ctgsMuzFaDvP0h9XpjHsaosrlIzqOOoFTj3vvveTc+lxblFnH1l0ZRm
Perkifrjox4fV6VabUPMnFWaHy05DTkqwzF6OmOMUC8yMPqI+yMmjom8MuUzf1ZKezWc5oeIQq9H
AivUFzf6fF3yH1zG91Nj7JHVq5KatFgm+UCz58YJ3bA0h/48XmhWW7+d3PlFujTH/Na84cXRvDNk
DFU0iLJhECy76e8FUD8bJs/M8zaWMUydkmUiyCzhsFWVnY8XwEIL5cP1PeStgrVAkypqYoFVqJZX
1F/rlNc5wQu2dcaiQAurZKTmlbLPiY5gGydApzavYmh9as+Kp36pHOtsPdYcn56rHYxxWcWlViIa
5c8fKP3l4KPl8wkYtb7ltG73OcG/vbs6GBLz+YzdvHeMbSfUwXecdXRjjUf9mB8KYOOa4dc8RaVF
o9TAAW+9nJNkoZU6fU6XtIS2lN13U01ta/1wXVU4PhQLqFQJoti0aETFeDD1ONPL/5ZB/UOu9tet
ZoupYkqMfqCPImVeR4YkiA41OocQz3MsF+d+sbS2TWLqUUFriEYKzvNEjHpHbaUiUGqFV2/nORks
llI0yY0wJ9i83jMD6TELk2+Uv7O8qB+1S/ZifohOIj+Gp/7mFT/RYCxIhMlgGYkXOFO3Kzgf1wOQ
EuDOUK6d/2EsgaeBjC2ZerUjQAunjpS82BnS0jlS/DnxMNAWRqkdf02Ocmxf10ruRWPsy9wPYGIy
scbiHD/kB389WY58W4cf37A6T9z0Dw0Vru0pY1Y0M6EMJdAaOaDQp/OBHKmbQCP2/6ebwLYRTmj6
TIYISjMMHzCRLApPnL3bj9V/XTW2gaAT/31hiK/4/cPwmGH8Tn9aoSPDfZk7kXddIEdDWJx3EGTG
ilxiQet6V8cDULU4Rp9zpdlmQEGdtc7QYDvE3gR4MWytGfnl8lfT6ZtELl3nJseRq1I99sDz8sHL
G+ZHWkyifRbcHBy9MayubfOqjG4b8MWJIVI/0VOP0iNxy5uesv76mke+GE55Nmu7OOSPvO6K3ebO
rWBGyXWhaTBYDcGDnz1J5+U5Pc6H/nseNF75QOe5UPpFo5zkmKfqu2ITXzhquSvccTV0r7Nm8yFv
j/xmpy1lMLSW2mgQKSx17KrEtIXuwcrHs1V8LUfdT4xHrZI4U21vww1Xdv4t6bSRKwmVlo00MrEO
o6ebDg2wZzsNehAfxl7yxQjQOYxu1shRT7pPZ9h4k7p7z+125dS2b76grcmYIsODnHoUB5JqPMjN
FNt1rrukXR3QsTp9WzyDo4UTO+w+VVvBjD+/rqJpNjrO3rxQ3h6Kv2k5ZYvFC97o09fD/FJ955Fn
7IZgW7HMnRKlVSplAAQi3zx5ArGlU3zR4S1lp+FCAv5zxblbb1dgs79lIi+R2UKeNXS2HBsYuArM
9GssvkTrxFGnPbO0XRvzDgMgNCMxrVTognoP1tDBHqrU09vCv25fqT24prXMCzxDjihl9OjiD0oq
H+YWZSXgEA+xLQk32cDD1qPf/bs8hMYqKj+g2qPr3uxhXEyrbuS4JYN0M8SW24kBWlkFswqur2vv
3YCd+yWH2b94Sc04VfButIBinMZL2z9dF7AbLGwlMDu3DNrYDRUyd8IwxS8x6oZOJGsLxtDy2ImL
HCAk3Zq5Vts259LAmDbgC41Md2arll1rKEb80XUnbnIhzDMptbN0zl9INmPCbWgSN5ZqxWvrQr+9
/uG7CRskxHRZVFHrktjMxaQlSrpQ96f+MXmo6R5Nxc6dzhsKtAOBVpznk3AFUv9oc+ZEJYYc03iu
R6qEkn7EnvGgYi6+8JKcD/Cx56Js18eYQWLVSl3RMDt+MUD1QQEoBEd9GlHCcEFCdcttsNq3C+8b
ypg/k/REFmYIxOB3AcRIcqatR+iLPa4PnbcgGUXJKvm9cvsqKKnArlJF3TJN5s1FEaECkJRJNza7
Gx3iEjCZutIhDZQvoKzMHS3AdG9lC8fcTY7Tibvy3Rfn/QPY1jLgexdx1eIOuIpk94ud/xjOCqqb
zQnT8XSwqju0H0a/DkmQ/FUPHzD+FV1VNFXXfzPHBegsEh0wUOI43bcGeoCa6uv1u8KzIow3taoR
JmQwKOmvzdOgPI/kw/Xf341cN7rKUhWkppSLEsy7b0gA/g27DDCjyaeuPw0FcdfOa/SPzRo7HKn7
j8svhdWYh7NW0q6F00sZJtQjzb7BOxOgLo3XvVC2SfAmtvx7Se/d76b/XSpj+o0VZMUqDWhrb3Fo
3q29GA941zxwwz2Ph+tr3D+5d2GM/RfoZGYvQlhXld/hmxz6Snu5LmK3P217eOwLYBhqktNtBCjt
LeVUAjAI8IQSl9j1mebbC0BiF8D94D2iu42lW8mMXnZCnjVLBMlqsLRO/zBdstsMhIhembhtZs+O
aWtO7kuX5N5w9cs8Otahx0QXt0K821e2/RLGBJUSUbWGfokYLA6GqJ0MPbstoAF1uz/HgGrIb1VO
c/6uud3ce+ZoNbAlaGqKe9+grdUxEtkDufNFrQuUA5X4NrXUV85B70tUTVFU4E9a7ChHr+eTqoiQ
OLiST8Lhtn8GUS9NB9KARkmd8ja9HZ7/rgBvAL/6X8HMRdWmrFWiEm0cxjAejMb00E7srLy29V1z
IJuyoiuirChsbUGO8kRoLFoOz3Sk/ZF7ET7HcN+v7yI9lt+uP9wNQwZRDshZGE3pxxzdBEhPg2wp
A8yn2ruzTo6F2tR2JfA6kHevv6JJIkCSRGBXs1eTdFWEKBCZXKSPAOLuaDPPdO/umgInVpWBBg0q
yf96NUgVNFYMYnF/+KBhwr635zAF0NR6VAV/ctcXZGwdwDGtj9e3cbcV2NjIZdRfrAxTFRLcOOOx
XbxVAa/YrVgcLWL36FHVguxBJvbcOgYKK98GD6hIoJUz8oPs0+vIJ8zm7QOz1aZgGDNKAoiKosHr
pIciQeuEysMg2tee991mLJ7a6JpqLtSep5qjvuTm5/IpLv5qCn67uYySTiTpk8zCYiIMN8Alf1rd
LAP/7IxR4wqMADb4weoRkTxomFyuO0UX8dsVUSXLFCXL0E0Wc3KUBhmYp1ApNcgfLB9in8bvwo0K
DPA+zE5goLyrH4f7lAu1uu+ibyQzhqaNUiL2OSS3TX0RzE6G+qz3E7JjdpHVH0YViZReIZLTS+h0
XVa/t5q7pcHYwnXt3n9PNh/C3ColzYylWHFxi9ROV2D6x6jvmh9HxdaAiPkoBPnX3NUNTEFyJO9a
jI1g5lqpjWRNsYIdkJfSruLJWVQOY+x+vkLVVAnmT9JkFrpNGowWfdjwlgmqS2tYoWhMJ67M2xye
EFrou4A35rL7cG0kUpdsE3kVQKcYk9pCczAx3CQCMJcMNVbsSDilJW9I4Q/rM01NljD5oLGoG1Jq
dq1Bh2qiVDumlgB62kz72BqA9xC1GWCcAvFJNGY2oV3KvfZh6NsWkASKYUtDwnHd911rTQZXsyRZ
ElIl/107iZRlJgMsRmFO35TeuJHyyW009SASAxSbbWpHWR/ZxtL5TUY40/XKXs7f2Ehn7FWt56NW
0QuFZqvUOZinFL4XRboS761H0VGdarTrwPJmUJQHxW0e6IkdSXYbqgdgej5hYgWmelU4Sr5/RJvP
YuxbIiVdWtI2AgqjIDuK28525A726IJL71P+yKt90N/7zaJp4PsURV03dbYyFwHXP45ppX8oSzxQ
M6bgSVTF50mvE8cygFhka3rfv46VLHujoI0qb8VUxX/7AgSHlg4qB5qv+a8aaJParWbxFiN3oana
ypccjRpGILtGDteca8N37chGHnvlrKipNaAKIBca3U83aEj1OoDfAAsKY0i0iMZL+fMEKv9dYN/p
pMTYIUz39GnJv8VyzgkX99MMmyUxj8OQLsqKa42aIIjYLMqJBlCRxsV0eJcAmtgWkffwZADgxbKn
Q5dkp0ZzksCdyeGtlHkb1nUhUZbQo1wUe40v6KvmaMuuL7NZKfMIKEVsjgLNTqbIhlaVUw2DTVIe
hAJvHYxlUlQR4bdAL8U0+4ZhfVNWgzPJz1sIY37irjS6MoaIds7CrkztmaTuUD9cf615C2GsCUEB
3BTwovm4eb5aWnZLeDRTu3ALCOP/vb9su2e2thippfeJ4gMLdm/T7BKq++5y4NVP/iBLR5Qn4gUD
88t/r5KQCN2s1QKS7iLoNidgixUX0TiZBRhvR0fKfszdVzKU3lzxJhffop/fzdQv0Wwve5mbra5W
EK3cji+flPB0In4T6s6KZB5tpF8mBzgpKCOVYXFYTiY8IHdwZg+gtvypm/1zff8Yxmbm8Ty3NVxU
P4tUJxVXd+Exwezr57sExkrGDRFbs4UErb619GOC3HM5/riunfuPnf4uhLGMo0HaxID6oC2ktWc0
e9VO6ag2hQvtnMTmGeI/qI+l6gZysYphMPc6wUSL2FbUPk3TvbVmj0K+At5MkhwQXVykBSNKsph9
UMe8c61c9kDY8MpZ8u57q79/AnPvdUlAqS/BkjsA60hu6smTnQDV53X+Zok25ZE17hdXj2wSO3IJ
jA9wo7rXv4Gu8jdNRngvAl9App7gfy8R3tpGUmN8wpTVlaNFk693nTsW4overCDOFXlGe/+cNxIZ
qw0lLc28S0zMD+QP5WfatWJ43YJKoIJkJp/ekP7etRUy51yDWkGe29T0y/VWrry2uGtGyobKeXd3
78hmWcxZilEjT5EGkzCRZ71N7KUwbLNZvOvHtXvXN1IYm0cMAwO9MqTMxuSQWXH6bOSMSnNEsCZ8
0RZFU0aIyEn5qRS1g1zwSIw4R6IxFmtN9bbWVSgdEU3P0i9iHCi5XUlmcH239uPT9+3SGMOliklc
zzV0bXFGb1qdCQ30jV24ZdC64JokTt+7/SM/y7JvXDaCGWOm13kcaz0E09E1+TtqWg+GJ/qKR2qH
Z8k4V/i3+kAkW7o1Qxaglh1UN+2oRTuJCmglgrZrjs+1rx0g2EBeVRdB1/Zfe5F1IFlVa1hNZWn9
gnyTZ55Pvts0blAOj39E0E/YhMHiqE65RpuIzE9vdQdvOpiOVSAKAwtqbjffko9RQMuSlBDVEkNF
t+VH4q0ekHF9Xkj0B3NlGYZmgVQP4el/v6bLhVXsM/pMeOMLUqGKCzRTL30qCRolkOPhJun3d/hd
IKOzqZSI04IcqY9t9jG8bJuzxDnEfY15F8EcItEqVW2GCLZKXj8vserKYu6INTCPtDwkIq9FeFec
qYDgmz60MjtjlJVqhqojtnCS7vP1c1G/KOADLOrY7ouOYyB325HRNP2vMNZ85dECbpEEa1uLt/FN
8MZ+AZCq6NQwmKi0iG7jlA1a+eRP0keOueEslLVrRT5Wpdbg6JZjdld+bl+G2qattIK33nSd3dd2
+g3t6sF04lXteZIZpalmTehyGjdH0QIaTaN/WMTYscjomYl0yYSCN5S3a8I328yoUKcUVVwJWOoE
pHXjQ3lAmtXXzhnO1SeoSeS2hWphHopnI+jvsnst1F/jR/Ow9vCAeYmzfXO7+RrGZCiaGIkpJiPx
NaKTHorHNKjPkY029EB/4Bzy7v3cyGI8JnlSY7lTsfIsFBBdC5KzzEgOUbhJxZmeQKSUJ7bBzXXv
+hcbsYzbNK2IdEsLYmlVa0mdPkgea7RSUex+f4J7jCnECakS9/pyd13UjViqeBtjXCmCvi4adnY5
mkfpMJxyJEb4qLm7Xb7ba8u4T4piCh2IG+gJGnb1RPsiTEyWWoAuQhr7Tn7ljfLxFJjxpBTJWtB0
BzthyotfGF3Q5+OJqDcir/zLWxrbwdNly1SOFr2bzyswAfCAxE7ufI0KdFz8LPLwrMH+o/V+amyN
cCbKMuA5w3zQkbigXgAMAeDmBpSaZUpzC3IV57qa/GGROtoG0YukIWX+Xz1ZgXkjG3FmAh5/Pqd2
c0ujF9CczN7NZzSOuivH1u43cJrvAhmF6U2pIJoEr4d20rwRpHt6KJ0srzqVQXegkx+6L9viYTqg
+rDeVtw179/I9y9gNEhV+3puG2hQ2S6ndcy/rZF2MReZU4jYT+i9r/Tt/7dXUFjKTkJSBR1S+pE8
TugA6W7nA52ZzO86J3XrMx0IRePCDd//4e0z2yi7ttlUaT2kZ8AGX6TMldcp0I0Pc564PfkSVedU
foiL6lCsJaALBhfdKram3VnVp0oSfaKW4PNCJkg8dVLqzxFsYyWG17Vv3yT/Oom3NWx2yGrK2VoL
6EIitc4iJXacc9Rtv3tkcwjMezf3Mqx++ubQU+dzBUa6cakwRthC0VY04hVBB3qdyuEp+v7L/r42
5mlT1UgCOxJipVxZ3BloNWPzMGP6Ts21QMkajrmnt+a3YHmzTOZxGzIA4mGpJtgDVBeIAnYfp+6c
HevxUTQ/ZpHF8UR5J8e8allBcjLX0K6ovIvhRIy8PgZ6Ca8tiLFLZqqAmqjHgmafwkKTw0/ie96o
0f5r8n5KjDUqmgFg5SuCZksbfoxWHGNcMEKTQdqea1V7vK7u+/XfzSkxlgdMtoKUdti11HC7sAQJ
i+6CormzZb/wrJCHwMBZ3BtDzOZ6yUsc/QwwwbR9BBKf03eHSVdcQ2g5zwjHpL7V6TaSNCFHRkCk
6jCptiijNaEHu5tZcbRu/30EbIOpmIqkWGxf8xSB7KSboRXZuQmjo2THnum2oB2j9DF8I7qr5QjC
NQ31AUCIMjFkJrSK3sh4HFH5tPMBTArV4F3XiV0934hgAoAhzYpVrHOTVjARcfycWMl9Xq5h94A2
YhgzKJR6rmoCDqgjAASMDNgI0GhXMscM7bsTGzl0RzeK0Gtl2k8SdqxCf+4a0lSw9cZsAHwPWz6N
J15eY/9ObSQylo9gBsVcB6wsMcY7MbIA8WB90VTtlPein0zKKelBtU0sf9Gmy5Inh2noOL3evM1l
jCFAbAtLFbDoxjgsRW5HXTjJX/5/esLYwzlpB6mjN0zIGmeoPsT6OdbOagudHO8UTHgbhPN0vmn3
byZ4s7OMbVwLgOcuK5Y1HgtAL9RH7bEIUwSMtNObAAbBQkJFuEyu5JXuwh/oozp5TT5jLZOs6LNp
hHziUzyn3sEEoae6RgCsITzbPFd411q+L5e1liYmTPtixk1s6sZuaw88FvaYflaa5+snuftUb+Qw
RkUjXVYaClXYUrJrqbSnKQI3y49B+K4Zrd2N5t9ZzV9mTGFsjDzLojYV2EhkUtzxM9oRAOKQvNKJ
0/kmuechRnGuA9tfNfW1liUCNtLQM3QQASekNw+trnjX95F38xXG1pBeKuuO6ge6iNDCpGKq1Qwn
dAWig+zIcxR4p0YXvTFsi1WVVgZIBX8Uwzb5LiMnFHc3q1q440zJPyLOZNL+pN9GTRijMtalKYE/
i65uoujRKEtGCK7zS42m8ZvsVfAoMSOauoPUTS7TKX0dD8mn8fBXfBLG5kMYy4PuSy0faITYe1Eg
pPYK6CgqvAwlWHfUmtzCj1w6dT6dBye7n04xYps5c3kdyftVgc2XMAZpKvH2q/QRqwu7vskP6X1z
Qn4efBbWj8FJjsn/AoWyO+i4EcpYIW3WQdTXYvlq0IUUjbC5IwMOQ3AmJCrd8pvyuXOaS+TonnHb
XXh6x9NyliO4Q01Kr5s3Lcf4nd079XfBI44FDo/llYeEyHF42DYeC10uktVBWBIn32NVOFSk4fRM
cMysyhgjxZwms6IegtCAFMCw3HJGY78OBjAuhwTnAWF5gMW2sPRZgSja1PCTUjXxVRBZAv/8RTz8
XYbxXVVYCuCpkPS4pUeFsdvb+Sy0XnKLmahb6WitaGVF31fGpXvZnwrdCGUNUyaMbbXAMM1gUB8+
EDf5SJlC9Tv1W+9b980DWJeerW/Xbe9+dmEjlbFOdaSaQ5+/bW13/mmd0gu5pf4eEoAhZpL9/pwd
pEtxb4W113zXnjhfwLmXKmOWAFkcS9mAddPDHW/o0L9K58HuMBMbyhJ67cqnCniImjt/wFlzpiN4
tkhlbZGyVE2RQjxFUNeDxVPOykG4EXq0z4r+4IyNOx3kh+uL5gQLbEGm0szJUBDr/xMsCJ4SqP9L
UpfzgrO1GAAQVtZIPb/JAeSjrwN1EYsD4BTSGKvTh4OT+jzSWd6DxxZhLFNVTJm8LQ7psjsF3IfS
E4qwXvaxBIAo5UAsnwCxiXG75qZ5KN0WXijmj3l5311e5M2DxxafpyTPRuun3wnCOa+8sWS7hAsc
H+YQDApgT6P9xMC/Ojefl3P0OoVzUD6JrgqqbW54w7Fhv42uESuaywxvnnmhPOoZuM3UJ0qQhVy0
m97yygb7Zbj3i80WpRup/ifOkG7fSCsuiTNd2mcB1MPJ5zbEVMCX9La68E6fFzhqjBmTy1URemqr
U4DnA9oNkb1yM3gI7JEp9bm19z9kEn75xBpjwHqhK8o6wf0lfgdm6QI94inSzzMe1sKLMoenVVyB
jL2K6l5RkxILBLEnWBubN37t9QY1jEOC3A8vmqE/dyV40lj7FPdJLORYn1Y8S/Fn1L4cGfhKamx3
ee1dN0v7me6N0jA+klx16djGUNIBwButN6Q25W/Wa5/YqkvdVBr9N/AK1dPyyGcO55hFtlCTjqlc
Zwu2djkqACYihzikuHg8V4wnhg3cpmKu9RpiGklwq+yxrF6qdLZXMJOS8VMT3awRx95z3DEWLq43
taROVOyrXOu2ClhYwust5R0dCxJXIb8Vp3RRwmH100Pz1NuplwNOg5wEwHGtR8uRgDwunszYVkKu
y8QxbzrdgU1YNVvWPIkaxFO6SB3FURpJVIfRpe+aecOr9POOkLEyM5iihpI+bNU5OirgVJv85dwF
PDd6v679fiF0xrpMAjER5eP2xXAJjM/N+i2aX1s981bzfqxQPDScWkoCCeTF168iz47qjJmZ9DIt
gR5E7RoAE9Ha2gHk9vITHnoOmtyOuVyYPC1lTI1QFFoLjmRo6diB5a9zp6jyry+Lq6aMhbHqjiwx
DUx6r8MjvJ7Il+FQeokfP6d4ihe3dK2P+a18in0jXDjXkGe7Wcw4TVDquqW2u/f0I0hND/OpOalw
MSmN0nLiBbpUO67YbhYxLunbSjQJrn27IrovYreOkOAA556u8TaW58ey4HFTPSpGRJc2uFWoFjZl
ZE/hYnkqBkaB1V4EL/fXz5LzMrHDKlOVJs0qQmJc9fZEWqdaXxrr1CggibW+X5fFi55ZKDmhVJpq
NOny/Aqo/vNBDhH8ASEIENtcWLDdzTRFuKmGIYP4WWMun5XVYCvGlIhfGijyKbpDVgyJF4ll6woo
HdJUskkTOWBlvzO18WbqAZVhpCcdE6bzFA9e3vEAsXbnWLefxFzOBb8fpTNtb31LIzV4l5XeES8y
qLS/x5ikpTiuwJD1Up8a3eTU3+qvPSDCOT7CrmHafghzg8ci6fRCwocsThUKNTpwlC/yx6+U1JJ8
H+75XsHurd1IZN0CMhexVVU4Ddpc1KA1haY9pRstWMHDwkeW3LVRW3mMf9D3hpLnBKVmxbZum6/q
Q+8ZNYZbNX+6ULQCgBZPipOgMf6GdiDyg4XdcbjtF8j/fU1FAOAtpMMe01Rd4ozPNE1VPDaH6SVx
1jMFTlDd+L73MamNhASwLn3NGV4oBDv2/5sQKpPNfQv3rNn2o6gLsHnihVqqSa3gowZ3+dEuqI4A
9LP7CFzsj2oIJG791D/R5Ij0F4mmrVzGtaiSypSRwsJmqOaxHdpHcUrvGkHzDVXmPE+7XQZbWYxf
oXRx97O9W7MJWL1lL7+vZCe6090Z0yPKc3ND/V/hDsUhXj/ULkrFVjbd/83+EmmZVBPAR36Vwj/E
BAb6bT2kIy+0wowmDg+JWg8gp64MRVBtIRCf/odOvj1HbvsVjOmT8jlqdfoV0xE4mmd61TCj5qd3
NE7lqzo1W+wTuRXHmLWZtM04y+jhycsFjUTyCIrT1rHSGCPTa2lLYnWBgxVyXhOeVMaGxWo9JOoE
qfR+DXfGa+JqD1ppf52dNhyQi1AqB4zjDr8Y9gfjgmdFAV6ZBryF/54yPLoEdW/4BPBcwSMNry55
RG7RJp7h9BdyksPBG8PSnXpnGewIPFA8z3J/8e9fwOpZB0yAmmbfyQeTJoRORmn3mJ63blIHQCx4
UzE9Ebvqg3hoX69vPN3X30/7XTSjXI0mRPFCc/CrhCx7JtllfC+mp6SrnRkTvqS661aOl7LrOZio
+f+74YyGNUqVA08LMkW04sle6oEWlWYkKJlDCxAY9/oS6fldWyKjWgKpo0iOIE5ZgMzdoC1+/txH
f1Uz26yKLXJqTWaMaGSA83VDzhX8oTUoQxqdU0+Pl4PYHQ7fSmNeRCvPI5QuII1yu9P5OqRYPGR0
Ah4OEVcS8/I106hLuoC3F/mHGwUZaCXow/ovmwe3S2Jes6SLqnGhLTxZ1o22WYhot6rLY1qLX68r
BE8B2fLmjFJ0FlEFpJlH9Xvi58AwoPAiiAl8biBOj+KK/imMfRnMtpP1FetawC+AMDyk0+pCQBlv
eHkUjqorjCEporhBaRMLU9WnWKi8RQfttsLrvqQnfm1BjM2Y8ykRQLCNhOJL/pn4FGl8+YHFIV1f
+cMp8hdfu+/P8AY1O78rvOw+4aAT7E6bbnWFMSFm1UxEpyeoBhMgzrWwCFWEj/URrzJoM5Zn6RAB
whMQPRiByf0BM5OTGzvkkgCZP+aiBLxpzLUtYWxMAyZkWpunpaIu7FA2odky9KO7uTc+l8EYgH7x
VAc6Wiw0jPSBUw+4orpNAVXfYJec5H7Aa144fxkc/DK2bJFTrddlVWlepvdmV/+MbsISrdbwUo+K
ox/Qnvmd5zb9ITp4F8nYpjYFs+hMs/xiUIWaXx6RUzhoXgrC6+rIB8zdnY7aKANb90z6olJaqgwT
4p/Z7e02AP+kcioPbaCGw7HzRg342GCKdOrb5Ut/UG6VUAjT17iyDd4UyF7KZvsxjBWLCAANkxX5
KTrmNn/Lj6JuW77kY1ALPMfqx8zX3fQpsRAmNLONsqV5AtKZa7k552X/g/f6fgyMl25F6T8PEiUA
AseI3z5QKEnyWt0NKCeaYXNIwauynMmn4WIexFdlcrgXlWP8fhumXVoSDbQm3Xr1wbil8OEUV/cZ
rSutPZxG3wqWEN3wYXsruNpH/uwYNUZXbqbKmMQ4ERYYRVjfOF4e4GACH9sqbkcdlDez/HkWyT3n
cdl319+3nbGOfQeS0t7Ae0k+oHTpAry5vnRIuy4urANm9QLeHtMVXFshYwtLoe+bjNZ3xOKHpX4a
5tieUkAATZyV8eQwNq4TUoBY0VqAXJ3MFKggExCOtMxGvoZziThOKVskRWttr8XUuTHzJuzl6suc
EncBuG+JcU5TAhxpm4Wynn+5fnScq8uWSVNzqsWuwdWdDACQIeZTS867tdtSsLEObAFURQBixPSs
ek++UOMIGrNDhcpjd8BUz7EOkxIawis9ctwCttIpELj4Co0vCqK4kQoqEPFi8FKrPEeRrW/GxtiY
WlagpbdFOWXCFJz81SJurCFNDrKnaX4UgUo/VerL9WPjGbrfCpxAv89kujw6BwaS1a/5Q/MNoPGB
egcf/DyeReSwQd/ozze0o3JwhFDjDqPtNU1sT5axMwu8PKVuaVUQeYohlA46KiCSVxx5/ca7dWRT
Al6uhUQoAL+YF6ZMxaoE5RruoY7AWBoP5Tg9lWnuNYp+xNCzo070lIlTTfmzngmv6TgcR4E4LSZZ
BVs2UIKdZ45TuP/ob76KeW2GBhgwKjX0yZkCM83fUo8cqKcLknZyKQJu+X73ZdkIZNxqUlZqvSjY
cCl9yLpHoTumyb2lxH5c3hkTAEN1C3hNd0PJpbDcvU4bycxRr1n3T5/VhN5IyoYaoW8vgbtJOyRj
p/hUBEtwXcd5IplHpS36vLM63K3G+FJUi0eaxRaMyr0uZT8w2qyMeUqICnAzzcKe0rerh8diPg1g
B+5sJF4OPIOx2wW9VWTmQdFzSRTaCiqj3OY3yTl5ImH9KQ1G0E53p/qDhBS6eWuCv7JzptMEjLXw
+nJ3XYNfq5VFeqU36T2V9JEBLwkF2loiti7HN6tQHDOjCMxcfVF7nZM2vX6Iv8Hnxb3UNhN1RWr5
oqwP0fqqq5wHZr8osVkTE63LWitlGn1gsrfHhZx6xOzR3RgAh9FR0FFOiXCQjwDcVeEZk137YF++
4UYdvKUyNmrMjX+8LsqyIgOimZrj/JKirVMBiGd1Ix94dpEnkjFAa6m0RKNda5GOIB6k8IboxCVv
mP6to/s3b2uzwfQzNkqDbppslXrcRDqVGwXy2zVp/P9j7ct23EaWKL+IAPfllRRFraVaXVV+Icob
933n188JecaS07Sy4TtA38YFGqhQJiMjIyNOnONvh6NYOdUuhg7quDPQ6K+Q50NHEZSbGEUM3WFf
rBKQTNnTXkHSxBXiXK5jXv0yJiwVYaybNY0lEssZjX+KAGtkNijOaPDUehE+TysQ1ut49pWOrmzi
l39C4lxOtMzqRAe+b/6EhdLjB0zg6xqhBE1kohsdvmAC3Hi+fYSXk46rRTMRKwEpMOA4+Oo05AM5
YdCcJttuK294zRZesGCDlVwPrT/iYBVyAZZqf6Uqn6IZN4B/Z+WPnFWRr95wsvOqr5wsFRUxCGiS
F6tqAA10pw/qOfnU1MF37XaxiwItTxJyEXp69fnO2Isrs1GittlUwoPM41jYxgl5FFTqiMJU2ZC6
YIS0GBMAd/0n4QFRGZVN/gjxcjfz8kXPd9TVj6iLQsBwGL5o5c5vCgi5i6P/TTuK0DePUCD5D5JD
5CO3dpsJVmbRi0ZEgNMotZtd++Y/qISSe2i/AINU7qPtjIBV3IuhDalzzpXLuQRBN/V7PNGBvYhk
utlpgiTEdDjg1BZaACAa8gLchYTwwl483QkPEoZzeBMli0+tq91mwlkWtHlj0rQpyTqBzAD8y2hp
7Xg1IYo9t7aYiU3pnATQVscW19CUlaXTPHyvwbHoD6HDOTqLxcmrBTGZkpaIsx9r6JZpJ0TBM5NW
gg94xnTyYQnkGrfWxYafojAswUJUgPT2qnODDdUdy00ClNx/mZpcfj9erY6JQhBa1gTRxz6aL2hI
Zo/Jvt5SUcdcNeswxjrru+IUfufCdDiX6/nuuTqUrdzKadzRofwxrs6SK1vrGBWOAYoPut70BrDO
Nrb/t495PjxXZkXgWIqUtpcybdVBLEDzk/TpFcDPFU46yAm67Mj8ZGB8YiTcqiRKtirVdjB+56yH
Z4KJNGXdqfFErSjNTrfmcV7n98ku8vIfGJx4Q0HQ+ydGyKuQfs4Xr3awgAi41lPzoX7zPYj17NIv
JE0I9slXXijjpUZsIxVEuU0qTQhlxY/5vnEBenILz9yeWx5QRQzX8pP8LV8LEEec0dWN7R1BkEun
2yj3/l2JqSaLKym2CDm/3gAm8qizqvU+JQiNq6yFw+B0YGp8NbYdasWkcBbmKIgbjrK3IOeEtjph
8XvX2lmf/C8DV3CG5wBMdDJ9oxZMQmjNogRls7BM7S7IOY7MielnCe6rbx7WeAHMGpZMAxQ/B5+p
tfpvCbcqgShbRdecZVRJu3zMEBYAyUqhlZG29jRbdpp+vX1mlvOuixXmQdPHWT/IhLZuxsQt/IMc
Peo5dg2NDNSaVreNLYe5izHmfOJsWgMGD/GGmFK7D0Fn3RwLn2flLynOxQx5ydUH8rO0qRoxw6FE
p4gy9QGDv/7KcCZUjEoAtrjt4uVb8WKRueajItDmysfCuh3YSTY5EPnBoUN3LFuFLi8QLIP1pIs1
5szNQdemvkDrW0d382p+jlxzO2/Qj1uLb/IBUB3zkbtE3rdjjtbYGX6UUgEuPKi70Kmfsk3kFs4M
3gnP2sV2iwEE7sYu5zWXlTL3v2JFcabl2NcqtxwDBMJj8a2R7mqBJ4y9HDguhpiLX9Mzo21ErC5D
bzz2XTPnEU0sI60uX+0PKG405Ukc4qsNjrrTH4STcsifwpV5gPBY/CO31bWBpjVVgkrNuX3uOKtj
Ybm9Vqop6GpQCdK+Kjn6QxOPcI/zoVgwbh2m/3f/8nawk+Zb57+M0bM4vN1eCO9osxDc0UpLv1HP
sbe4KyOM1qfr5Kii+9xHTrppTtPmfz1uLBLXioZhbM6F96fmU3pPutuARLrBVoNum7pOVnwGWa6z
MAGlGMIw6IiYYcL4Fma5gEBR3WQXQkx3fkjvqMiDmZQNyTdxdnix0H7lpkxwmfx2NDsJviJjargD
nALt3QNxPfHeLH+phv46cywdcpQXfteQpXFteihpPxE7Q7MWvOqdT4jCtcaEkrwBlhgJFBG9VKdh
3IwZeM/vm+F98kt7FJ7H9KlHmVLucq/RPm5vKid2Gkx06at6RPDC0dfG1zkGS+IkY6CJY2Q5Lfm1
nay0sybPaSNTehj/36dmslXXkGvc/E9rYdlJfV9Qf151hvVRKy+T/MMqOCvh5CQmk5PosxSlHR3y
KYIiw3PXTStJ24v+FxWDYLdX85f6wGXXmJREbavMr0fsmoFCDIgYXH+b7Qqvg8zdKnrxDyr45AJH
UcHRg3nJL8Z9wSE//ktV6PILmGylyUupaU04R7sqD6aXeskrFEBSwMzLU+aJ98ad+tR/ql3Li+8E
jxIKHpSBcz2w3ESAvw5TQrfsmJRIyx4MbsGN90WZoIJnyyibIiz0X8P7EfQ61d3gEV6nW83utEbf
Mt6kG/6p550JJmmppNIIO2o5x0CiKfsWXFwE4ms435Bzvk0mtoA0JBVHEJtDpRFEvfmXQRpt0efy
mHMuWVbO00eqrmjE5BFusw9MvOjftdcGuGiXcFgYyBoO8iH/zIfwcpbHqnharVQVQwIPjafgNCfp
J1UUHs1Rf7h9FjluaEm/p+1tYpiDRAUCs/ratt/F8dPtv8+7AiwmruSDkWoBYYd+VvBBSHG0nK/E
yhOt/wk1IkHcUQLJvWidEXZXb5A6rIXCssjjQe8fyduwQsfrpFtfb69p+WD9MsOiYuUC2qetjE8D
AV1H6D51RmML40OZrUGIeNvU4migeVnSeYbjakmRLiedRfc19QKKXQGcWwQmFcwEYt7xtq3lc3tZ
FvOlWtUMu8jIYUq0Nr71o5UfTeGrqbyIFnjupfs4muzbFv/iHBeTzEWgiUXThhlWh1kXN9g3L+GZ
vRQI4wMoff/H9TExvzcqbQzorv5ZQog8wjLwOW6XA8ZlTUwWCdlLOZCovqfOx646QDnOTuf3LHnm
7N3yyb3YYcJ7XlpFV8Q4WJQzNg4uUKcTbONMsCVuhIO15XFU/uUNfDHJRHajiCJdyOH40IkSd+mz
AI79GH045bN/SA7Nob+bNryrejkOXmwyYV5v5KSIiI2qMt/kdlr5LdSbYg4lG9cRmWRREkCIKVZY
WYIayarfVkfzmeC1NImDJMTlfDuKqn+W2H8tigWwpmExTqMCV+yEQyF1ttFt9eJNy0U7L6EG0kAJ
ZYKyXvJSmDyMyV+Sr4ttJuIPmqhARQl+07goO3nBntj3gfeA8q98769Jpra5r4/pDrrjeIHwUtnz
2m6tnQkzvY7pez04H0NQFsNquw928v1XgO9Qbhvs6YRz6QwH6y5xhq8tpLoBblp1++JV9oYfxb6F
SFq9Tj/7br0CdQDeYzvtvnJ5lXPOMWbZgKpqEAWBtik0WieLDXfWBjseX+O046TD5MG3NoSJS4ku
tElOTCZ6skumnjAwtgZq0Sr+1IOCtuAhYjgnioWvCiKkIs0KH0CrHgTrwQ8+5uTfbv2LkzHBqTFK
OPOENcXbEnNlNCRMXBk01saf7vpLB+lijYlLoKrsc7PB6dWe2sN4flOQQ8vPqD06MhjiZbt+4Tky
bxuZwFS0gtoYtI2S+l0Nofik/fB5k0x/QaBdVsbEpRHT+ZHQnw9L+Vw9oD8OpnTdTr6BUwdzcjxR
Dp49FqVqDpaQzfQyszoMqyUvLSbH0uI9B8LcAPn1Xaon62H80MK1ksi2rHFAsrwvycJVVciuFxKV
YCqMfQLiTU9DvMmerMA2V+YTpiAOY4JgoPMiMienY0GsnaLmVU8bDSKbR9PDzJ43QtMsSUAhSddA
jRjUnMoXHmCMc4uzMNZm7vo8p1vcnE5GVjnQROElWZxIxmJYoRShajnGg9bZp+QODcfvVNKC+kdr
KzXmO1O39BDa2hdurWm5qvXLeVkMa14V6AhQ9advFGdKDCcKvHF8HhTMdlX3vlY7fvG9Kt84lytd
IDfiKcvVM1cAmAoGfKip7qMis5V+M4t3fp3hmoUWCWoN0yZNn7qosAWFt9vLwN1Lws4O9depksZl
h1ikevpOeEvf/YfqDjQQ5xhYKU76YyD46HiXQCzPd4wnfR8AAsLZA86dwvL5qG2SCBO9ujonQ0aT
OdNLfxCPBbAfX2gKNDRXyXt/jNbN0z+yQl09WjQmavll1XbA71OKQaAb+Uf6DZJ1rn9PI6jFwTwB
QpavxD2vM8wJyewIv9APuhr32Hs5bWx5ODVpb+cG5xnxF6zyL7dme4SNJkMob8Q7iQBhJOeGKS1M
TGdO4EUHtFl/5G7pgOzx30ZqL67F8vtkhtUXIuEg9SOx19VPY2u3QMLlKFQLGAYS32isNnuKdact
nOILx6c454rl/gkjM89UqM+gl/KTYBep/1FdWQChY8yF8/DlBC2W6cdPmq7pQ0gj9UnjWHWwMTrT
qWrjm690nOc8742tk1tdvbF9rcS0SXRe2ASYd2Mrr+1G2okHekbd3kSehzJ5EdgyNb+nLmmXPEXg
v4nG3MmC9H8M+SytD4Yz41An/hvZ6w/DDP8IV907kQvQYBJINKFhMCD63F4cp4CgMxlRJBW1ItHA
YD5XUMd5UROIHGLkRBHfsNyh3YyRwTHJuT5ZdWtVCsShC7CfdRaehtjfF6Hs3V4VxwTbQpyTboxC
ggT0xtdA/dap29t/n5dzsY1CUyiDSCAcEmR+3GgzfA9XkUOso8oH0c7wHtS8HIttG44qetlGhj0j
Ei0fIzogz+sNW/zaHKBwDbnzEeWY+mg9c9bJOdJsG9FIZ1NEOxYbCYrI6i6n0kFl++jAyqsIqEuC
swlbbm+NE7bYTuIk1sYUhfh+jdukYJqTkNbN3gA+xv+CZvsLYvnX7WAwwUT2A0iTEdwCR28luphg
edY9EKps822yiU+Y3GgQMhWstQwAYOFNS3O/LhNhhjac8H3xdVUv28fP6X22AZEL1qyfmrdsG2M8
tnxRONGaE9b+6CoOhZ/UhFMY09Mgb4Yqt5VJ5EU13pdk4ospSNDeTGGFyC1lx3g1Hkn/p7qvvWHD
q5NwghnbPhzFrBNyQg5Q4RUTbagWEuCIO1Wg3M5W2Q4iUEhql9L30h9MTHsTbX29N5/MM2Nn/Jn3
auVVuthWolaofm7S7LToldvurnxqXwG07JxwE++qL9kXzqHnbCPbVowsJRUhbk9JQ/zs7/DCqfGg
w1DBd/NdfJohbTQe9df4UV+DM9DlGOc4jEl7f3WxW20ulT1F1nALlplVd2w31RuoESGlhnoSpx/F
eUGadI9cGWuTutdGaqAqfQWJtg6lvPtYLW3JfNd7Xi547jHceOSw7UNVmSJ0MJGEkjCfejc4RLLS
eSgQuKUbh3a9ne6inYUuFVj7XTOyq6fUQyXt4yxFtua9nzkBwGSiThoLgywP8OJwQnEYKEDho+g4
QYZzEZtMlWeUU4ghUZompk/69ADaXV6A4ZRl2Zai2FVlo1AdKd76HlWtZk/b/axZ8aBdvHNB//3K
Wyat9PuggbckdWJX8qkbQrudPunGaLfaqwpAjxZx9o9jku0oSnOWTyKVGsRdtCEJNYhA/wcIJS+f
YVuK/qBpQifgO00O0WeYYPn2zBXBAFsP8wb8hjPH+dgWI9geh2LWsbCqPUi5ssrB7RTPnLICzwgT
S6YugrIBodQhu2v3ysZScnvuOaNu3L1jgojU5aaAFgBdcZh7faq8zOm+IhM8v+tSj1cn4DUDLFr1
lRumYt9HEuVklHuK7ggIMXKzGboBMcSmou+1O7rDKTl9TOvyMX/gZSucI20xYcOMI1GqaphXm5dJ
x8Ore759BXByTouNGYbcGjohpaXxh9w+pvEJyaBjxg+3zfA6YxaTmvjSmOkj1btFryZ11HJdHFF0
OVUkjdgCBG9ssxP3Lqe/euMSsJgg0pphqsgUEVWvuDM/oJAQon86rOuPAsWlieZ2dzmGGAYuIfbt
Lo4ksnOmspX6UaWf7/V+Zf4AY5OnHyFD+yNzgZRfi25+Cp3wXoWQcgz8eQXSGB+/TberLSYrXqcN
2DxTV5nt+QeIPB2QSt5pL6XH67TdPLX4mUyzq8vAqtCXlF0Jh8CqbU3cFCqneXgzrsIGZSFXZ0hI
ZLPNqd5ImaKy+ZkpZiCW5fjYzcMCO0wEKnxovOQTrvx23Z/14EJUfTCQ6WH6aF2gBiNwDs/tJAMW
6RddrWxI9VaICXRPFZ9+q+wHFMV7NJtHMAFETrDJwE1UrXqXOAGCNY1Uh5sMjzgF4A7fiU4yp/Z2
O17hFzHxSlCaSOsifE+KVz3S5WPzEK4xpY4C80o6gowGYxjiCpxrIrQzVM/it0hu5nn4CUzMastR
aEqCnRPRVr6WwCzcuvQ/dU1NGWuFEODkDq9ydDvEwC4TyiRfAidCej7swSYBC8vwQmi5dlc89175
Ah7jPc/leB7HRLXM1IpgppQ2lpS9OBtvkSFxkpLb7xEsi4lhFmrycVFT5ogQokBxEwJwYLsiylPA
X53bZ4hzVNkZVKXT07migFlhYqYFF6AsP2OUxgaNTumvhahyipr7bKVz+dcojTkrJgYJ6qQHgPGQ
w1QfEgIh8RSpKxpKlL4HXEEKzkc7b/jVoQ0FvwpjIq0Yx8Yu1Qctf7m9ibfrpVgQE4hypRjniC5V
/9gfOkxDgYoDxRQi7uQ94Rbjt0zerlkaAF2M07fiHBZozWGMNQvssKttyfcdPspq8UxfmWEc3Zoy
MW9jVJtFjxQ8CCBEQ/BQOE/36mlY5Y/Vuj0OG17DYtEfr+wyzj/W0zREAexizBH8iomHKfsdH9m1
3LL4ZUdhb+s0rGIxLs8ti3IblnbiAtQOHrEz0gJzncWqRMhqNrxn4fLpvjLM+L6vd12YSGfDRNgv
bWhsXz+R3kLqWRuOYy6+96+sMTdx749i2lHTYFyPIOFM1xj9dbMDobyMLY9pY3lc4MoacwziqBQz
TcPa0m2/1V2C04cYRqT7eHTFVbOivP1MlbzirHMxolxZZu5lXYvVGjIMwDuc9F21G/cZ+mo6sgDc
vuucT8y5mEVf2WNuXbAvJlNHyED/8wxVmWpXgP7Ougs8gkjpa3PTJzbMepxlikuB88osc9OasVIm
Cp0OGiPHk3UDPVq8IvmT3MsMI1eWmDAzzGHUZ+Smote5/i7fht+i/XCUNshez0mW8IAP+qSDufcn
+aKw5QMHl5Obq1/BRCEtMSyzolMafLRQyUopi16Db+J18KIHSrgIuF0/yOtsJX8JAy7T5vLr8+oH
MOFIyrQ4U2X8ANpwVMpXRI2aIqPK7jNECB6Cmxcd2Os4GMFeHJNfpYf4nu5+YNPXyfP/j6tEYa9h
yObmfkvpc5f5tubnNnzLLgC+v+21ywCAyyay9+8AKawp0+C1/lE4ZdB+SBzpQQefUm/Pu+BF8ehd
FrugxQRnl4CtlrY80jdeaGJv6KCehtCgANG/4TbDgEW4ylfpKYAsE31OEfzLYMp85aPWF5OPq8Uz
kUkK6xTBAoZFkDlF8WdJWd/e3rNP/JFNXVlgYtFYBXImgP0Q9fIRyYd1N6zzu/z8zP0nS6oKNLdu
GTrbFo51OS4wo4gSHUheCktxAuurbmx82ZsLNyhPSrqdeUyLf4kBF6NMzBMlUPwoPnnPiHH64ofo
qA4UQwVXwzdsMeXnomH2WdmFe8hAgT1bfuBl5Msp1+UXMLFQz/S+DUJscKl+CpTB9s3HKeI8mZfz
rYsNNtKFjQT2aop0igldWQkJ11xu8VlBCZ4D+S3yxB2XR+bli0UmtMn+PAQRUILrEvzvhV0DRCo7
6bPq5OtwVe6nY+FBfcouP6AZfC7ZhI89iJ00R6tsAYqpt31rOe/79WvYnrI/jU0olPjKg1x5ZqBt
B8u/UwTFnbr+Xe7mdV+A/k5PeQnS8o16scukY1lU1HUowC6N5lA7hBJAxcHAGqcZwlsgk4kpgFOH
g4XtbtBZVmNU9urcUyM8SAJj3zT1FyubHqOakzHwrDIZWVSoSeHT/UWVGEqnu3PPjpuYcNyXbSlb
Q5Sm8gA7xIs4ryQARjBwknmWK7xAycWJ7fChgfBdPzi3/Wa5CHBxY7a77Idz2A4UX2Wv2uRbgFUc
0hcc3lWbhkJGcEH/Gyb0yiYTknK9lSZBh83aj1pbEvLVZGmf50TZ+TV+xKS+RpO/0SPlSU99VzCg
o97KpT0YMidqkKE/Q//Fe5nIVCqjPxcztj0JQGQk9Z98yf9k6saxzxPOSVm+xy6mmAAFddlgiAnj
hX6+08SjU4pvtz8lbzFMQEq7Ic+tEBZqPbTNwbR7VXNyDWPOvPf6siXDNCxNVXSg+5kqnurP5hQj
oEt5b3djuoriFyN6UiMu9nH56rhYYm7/Rg5aUdNgiZBxGriD6M3XrwSblEWs13kTec0K0hdOspbX
Ap66GZj6/oOw0vL76PI7mBwhLNuuSyPwtAkovW8V6Nhod+YhisBGS3xTvsvlEuLtMf33q6KLbgJR
n9Aet3h7io600iA3TfSZigc2avRdMVBx5HVv/pILXdbJHIgq0ppZlbBO6ugZXyhBsB5SqO/x0HjS
cmS9WGLOA0huJSMtYaku7OlT5s6tbUL2frAtC8B+Aitk6/hl+lLthdgGodlnkVP55W0wc1yEsJAt
WcEGD3PlqmWwCpsvYlOCrPnj9rn8S63k11LPnY+rTxlWWRcMIyypDzIQ6CC/+iZugy2obZo3C2OL
w2ZW7Por/5m9PJQsXywzt7MaAqOcyrBcFjYhhgvP3yX7FORCPTY5eCd56GYFxMSPcKNvuv30ELSc
18tfnmSX38Bc3G2eICjS64VwBTOoHgjkOXvQDwfbMM+t/vJWulhjQpPfgztKHGivQR4FIr619hZ9
+JAWiL6DsQhvbeLFAsYHAu5r80StI6pT8arCi8FeMSXTUHVNkhTmGOl5Z0wmST+FWfANbBeT3QvT
0223OhNFMZeXZSkqBGIkyRI1dja1KebQmA0YoV4K5vQ2gp18kKKCj1Jj5fhb8MisZYCiJUSMwBHt
5J3oJniSlktv/OvfwQ6vzr4MVkDxLEpEBP7K3r+nlHdGGtgeuy88TOjC3v5mjvHpvm4HaRCwbNDP
OlqO+dXs4fbOLsWm30wwLgsJSUufLKxIPxafJkiXERa73IwPEO8rbfFeOwb3yKz38gSUsvbttvWF
wGhZOBGGJKqiprOXq2pIfgR5BNDHTepq6pu7aBzWRRxum0EzbcvUHis5y+085kkxLgTE3wwzd+0s
BKMW5jBcmr5dxABQ5uVmCkVPj9v17TUuXOswZaIIL0oq6NyZbxhC+oLUUTBp38meURSbKP5QgpAT
epZ38mKF+YxlZ4E3gOYCyxAvsCT1jGF+bMPgmMdDZhdVvA9KS7RjUJXeXt6ii14tjwlCSW7UaZxi
eeJU2EWbu7WfcdLJJQody9Kwe7Jlgr6VxSljxg86VC0WJ+4SUDjp7+Wm+9qtfIhmghor5XEPLWUG
oFLHrIBoiZahsljbeBiSYaiwpkyoGhdPX6iAj/33yTTmlRwHoiPEZbbVtXq2s7LUN4LRiZwn4NJV
gt9gYhTf1CCSx3b26maygoQgAvRK6rdHZZ94itdtNyof9brwIrMsQ4bUmalIsmYwIbwdU11TaHwL
Orbo7D1DZDl+IvkoYzfXdvasfWo9MN+56YHL1rvoPlemmdQotbpqDmmZ6aHEnOEzSrYr+T4AkAas
slSQt7Y9j/npTHf3x21yZZRJh0QgrKYeeIBzHzz/lmH+xN/mr/57feqfVXf4Lr2a7zRtM7qgYHSE
9/rYPSmo0j9ArDM58dp0y7fK5fewKFYw+1ZZdWargGpRdQcU6yY8YX4X7+/x839gY+N8bxbF6hfK
XITE3zKuJ9cEAAJswsQKmCIBlsA0gRJrjea/EAPOfjtaLD3Br12NRbT6jSJbM43T1W/hM7ppEGga
v+jPxudo20Dwvj0a7+rjbZuLsf5qd5kIVUt42J3JD8UImnJR8pYW817uhK01dxUnDPNsMfdKJ/fK
HI7Y2Tl/DmLNVRNUytV6JYzPtxe1hFTHRmoqXS2IU+wcshn5kgkGCFRy1eIodeEub/ydOUMNUpUD
O1bllaGNI+622Zbm+EOVtY0ZYeKqCu6tFCUlwdC3QWNxwtayZ5mWIhoG/s2WzocxBO5bxq/yoS6R
aff9ONihONtpXYNmk1MEWI4dF2PMZo+BIsZZjvxXL75oGM7TdYnnrnRt/hkpLibocr96zrTDBKZQ
KrUqT9AtAZIdc9HbeUekRtGKO2yxUGC0LLrgdEOTDZ09l5KENkvc4J1IFTgN3d7e1sD+I2+4NThK
Ov5Y15UlJl3ogzirMUFFN2oLnnrqK1NzcDwS4O22p9IW3TLFHD/Tanq0lVsE2zh343y0x25wQ4NH
h7h48q5WxDiDAYovEGjCDC464dlosn1t+JY7TqG6To26XN1e1aKjX5ljHCOM/LGUetrAygzXkSIX
TtuMrRMrOrQ+SiF1qj4qvdtGeVtJe3DljVNedpoqVcAG6+Vj56N0KA9oZBaKwlndEkjlN0+k5V9Z
Csuoqzq/oVpUuUUzFfrB+pMF3EHOnYzkLYrJALTYmDFlBFO1Bb3i6mXMQ3tOP93eueUU8up7MVf+
JHWTlGSw0jeu6OBpbmeoMJkrH2D/T4FD6EneceZ4JIsYn7S0GWRyEUzAYWIxc8v2kKXVSuQO2S31
vfC5UMIxIViLAW3mcyWRYUgtQe+lU4jmzAQ+IBqe8rfGkTrwqh0807Ou38WP0xOC15qnCbr8ES8/
gPmIU98KQ6ogTg7q8zwcgnZT1E+3P+HSbNhvi2Q+oZVEfi2ZsJH9GE/xlnhyG4wxdd/F2FZP+Wbe
yQoUgfEhv9XgyeCmqhSo/gxkv9Z4/n1XZ6LXrChS/1/W2CN1ATTXDdzAI/JxGcJGm9sLpoh1yx7z
cJyMOpsamgQYmtkRJgCb9IozULvU6r7eU5bh3BS0cdaopWV06rpvE6fJdTcz/HWmWU7bCy6oo51q
qjxRxsO1FlC4rEBCVoRrkE+t6x6qrHX80aTpIc+ll9vrX06LL159rn9dbbgMZhcfmEPEWOEQFrEz
DZqz7r+OslsMuzx9DeWnWZNXY3aqDU5qwTtRLEv6DFWesCqptvbQr6zDWSoT1XAVw1e15Fh3Zu9Y
R0AfHfULoLsv0G/5t/BxcTc6clerb0bMIefUSe7mU5/N6yro7Tb46LhUWIs5ztU2M7eKHNWSOhPc
oYZYWrLB9Afyjhlyrb2Xe7xKtLKceVyWxYSq2cKMkJ7jFDdueF9gN6FPPD1mn0y3X6u7YE+DreYq
34R34w4zFDvBCV/HXW6DP3nGSYPYiJsf/2XQ7rdzwMSvEqQESPXoRfjWdk65ykFrGW2m78RM37vt
HlTOD8F9B9WejbqPOf3s5YvisiVMYBMDMxTkCcbzEd/YSiTLqcs2XIH5z/CkoKsebx8sTrBmi5hx
Pk/KTL5t6KkdxJ9MI3VSaX3byHIB4+JWZ0e48l9VmEMtpQ+tP+DcuOPeeJnR6yBRW2vLfVdynPis
RHBlTdFmw6girIkklUtobQeH+axDQS0yXlOXfPRGZGbLlnhlzbo+4cQkICHofX2ld3CQYt5IcuXW
fcOJ0pyLgBWn7vHSqgvq3oT+S6fe+80r51PxHIIJNT5UsuKhx3omzc635bvySg+C1k33wnF0pWP+
MHDBrUuYkusjpzBhpzNAzy4R3UgcocJVoOqBys+ucIfJljH3Ur0IjrhtDvkPA5gvmg+gAj/pC8kb
PgkW74syUSkOi7aO6AhqM5BDerUvq90sov6hQkG4HjlPoqUu2W9rZ8JNPMpdWQWULtH8KdJr0W0e
CF+GoUKoftAEROsFoJ/hfGieJzGRRhiEbu6o8FOgzHfon+N3SPq5GIOwtQc1sn3fnrgobc7Wsh1B
1RJrtfDhvfNQ7a2wvrNS9V1QMA5TNS9IcXj8yMvV20vgUZm8qROKpJgbvJLONOSeAF1tMObYLVDM
nO2kz3QjDrAy06mVp1lLqgaNm9xJqwYz4cIbmIIhSVNhZHPU7d4zdkRRxB225SSjLMGe6EdzMue0
yIPvjVCbJA1vAC0+fg7c8h7xS8NM1x6rkmddxVdBKIQihZwrQMzU+BpeMOkBjYp1NzjZS/C53gRw
I5XeGitIf5xJ46JTgdxofvcx1LMRMVmHbH11+wvwfIsJXCmEnZC84ANE0ns2rUBXFU27qJPsFLpZ
t01xjg6rGj20shaVLTa8VH/47bsvfr3997luy4SgAMRbJjDxVPzJHjtQJnTr9PG/xDquJSb6DLpc
iso5+jSJrSn7Eprjk7zPqm+1+B2c8+iolE6h15zow9tBJviIfZxYPplF4clpUNZKRY4F+gs3ziPL
vyd3nV6qVBAMCaDn9Ztubez+Q/WMc1+yPHvBKPtSpJ3P/bgaT/pD8jh4mTe8a591cMK1Dwmf9JRz
4FmKvXCOlXka4H9ITXfCKxHHqufqIOYznGjNU4HjpW8stV5bNqakUn1ZOXXg1YkwmZEhpfop48A7
x38pz/xKgVmWvakfRdmkOTZi1YFUyykG7EgF17q6Bm+gEx95CeOiq1gQIlfxD1AjTORolKGDsjeW
JwSAWYXNU1JpkBTr5siuB7mwm6IPbLETNn6tf+Oc9D+jFvq0GgBlYHkzJIMt8/aa0ITNjFIltfZk
sOpEtg7m/HkzvQNYX2xzN3wwA1t7EfmEKX++NX63TXn0VRw3ZSlJS5D3o/9inCa3u0ssTA4AnkMg
huJbWDrGD0wQrLkV5z/vyt8Nk39fGY7HsK0bC4aJHQKS3KviGH1X7exgeJg4tWOk6cZKR/WGN+e9
AJP53TLFpSvLetobUS/AsuopaylxqqMOvtHE9r8hCXJnd8BlPTuzm62HV+FZ+QYelydry72xeV+d
8bgkqsJK1DoUqBVXgixWb0sg8KWyXJvZ6Y8KJDI6lI1jG7O33NHNhYLu75vAZNtV3FoBaFVoE0aI
RpAoIejv3BBwN+6n/tPHDMu6OluMrQZKv2CtQajq6qh4kaewts1ACrxSK8K9lg+q7YuDsRVGnDOh
h8tPTaNtFDFVdnWXoM9S1ASQS5EM9w2Eh/o5XN8+gsvlHbT4IZyomqBFZbxRBLWNqsv4idMuBLGO
sa9e8pXxmp+CB3OLGbRVfIdmpKNKzvTUHiNQCnNyx8XL8OoHME7ZJtM4DRKuKlRt73W9dhU55Twb
leUYd1kk43FqO6dBb8BG5cq7cSWtjH2wn+66Y7HT9tmLdJiOwpda9/B/94aredm9bKuiPXrxLjpV
6ylzBC/5SpObQH06whrVkc/RiQdjW65BXm0F4y5t2PhQosC3CD7qrfRcfmvA1PtzJi98jGk6DrSM
6A3zgxLvIzAp11QMWj0Q0jXtRVcXS2/KRw7ycgmWiMNw+QhMsmUWg6SnKT5CjZl76Sk/JI+Z678n
zuzhhjFBg7L7KWgubmhCtoH2No+6fxnjdfUbyFGuImCkBUVaz9hh5alD1Q1B/46mLeO18Zjue7e+
y7YVJJLR3eHKTS5X7S+2dep5Xtk2R7WWwwK2xzdrM2KyNNkYe9ntQMMMiiDzQPhX6YiG9BTZ4kHl
iv8sN8qvfgDzHCxkiF10IX4AngSg2cBjW+rX/uqrBnYiPITX8l7cWFseAfpiinhllblngYXMu8iH
VRQWnKQ/5VViq93IeZRwTjhLKjrqZhL2Fqyk258pmgY2QD4V2J9XFwX0Xz6sM8EK6VNsRJR79rKy
UsLQlTCLokffOmGypUhf3Q7Oy3X/K3NM3BKixMoDctd2LWGKs/GCHRSFTqatOelDtyk2t+3xjqjO
BKCpjFUr12EPZL+SbAeP5TekJ465Qt15A4n6rXYXfph2fad+6fbCpgJgm/+g5zkME4uMtKuayaAf
AQDtKnkMnWSXnsbX0rUeysZG/ECWz5ugXy7CXW31/yHtypYbx5HgFzGCIMHrlYcoybfdbbv9wnBf
vO+bX78Jz+6agjjCTm9MRL94QsUCCoVCHZmcd6pUsgxWAqmKH90bu2VPf07HmtrmfTA6sS/9wnyZ
w6A5WOItcCywTeuPUe/We+pnN0JHtfnIWX0O56j6eJ5lucLnYFDPV37FD7mjg8+KwWxL3yq/frm8
89t5uE95/CRZPERqYmS4ALrX5RUpnGtjX3/Na5sest/Vs3XMKzAkxDvrpyTokxHsNo9aWkrjkKgy
bgU6ZDY4ycryLphbgXcQCeF9UKGATWqAECXOkdxL8t7uKbleEGr8n5K4cMoaaVjRj30LbrXmJatu
B1GJ5vz9cOKD+KmxSMIw6SJBmWian+omusoNUBZbg9vpsm92dNcH1b3APATxAT8vVssNKWrWb9F6
DXgY0ocO56PxTGAg4s74Eu5KgUFujdKvPa3BuSJ0YudSz4p+2l3Q2Jhgd9XvuCVBsK1eSY/Zi/Kl
eBl3s5t5FnWbN+NQ3SR+9asWuMTt9/jqYHDeqOmyoTdrHIz0d4b4uJ8c4GSb7giIUlsGVJBsK7It
eqmJlptzRm1cga4mgtB6wcSIbh77ZhEpxhbwLEW0UozzMBZRrUBmUyLjsfeAGoIHmP4tuB4QhchA
lmWjA+MeHdOXLUmgGd/gGRVZGisp21btcc7e4/z18u+zlbmgFZ9RKOZGa6Uav48DckBjkj1WlY1W
EXtp0aaGQmYnOBoC18K3cSbTrC0ErU87sFxISm6D80pLvl9WShS58QCkiZZYY61CSOcGD9KPSAVh
Un7zF5CD5iS31e30Jgm78ER7xf6+CliHNKurmK1lKVX23A0glRbhbosCcj77VA56pUrssh8BGJhd
57eogrR+fExvKo/hyQDVMtkD/W5GZqRyRPPT2wngz0PA441ada4YEisADzt1NyITcpAP5aHcJZMt
gpDbziOuZHGeRB71HgOUUHXYGT/YVFYFcHiE/B9Zyz+YRVq7Tx6CVJWR3UosKBZo2U1IpDsyhr7A
KjebNDGOQHVdIZb2kVpY20ep5sHIbtUyRGthMMylu6hF6jY6fae5nNp9gkqHNBroLFNH4teysBax
3UW9+gbuZqeRkQSViuzlsMOT+TrDewYP+Edw1fv0ykJ0Jl+JUrTbx+JTbe6KBzotWptNiNTrx7a9
I5Uk8JF/c9w/JXAHT53BSKm0aNGLn3NM2D+yXptoN6Px0HxaZoALfECcC1NjzADPfeenWObqVvsJ
NIGqLNkDvYoey+qXot3bUtq5+izk6zuXhBwcEk5ozNYtHXMWp5K6HtNtCmvvTfBagyvz25v8ZgCG
u+bTHRgdQSog30oHUbfCxnvqVC53r2pKm1M0I/7lbaqDthtvzHvU49z2y3IDcjDBRp5fsafiuCs2
1BMN0Lws0am0dqF2TjQoThFQu4h+Xj6LH50Pp3t3IopPLsxpTtUs/QhTkgPLcE1g87innnQ34Won
V8V1+ag7yVP5AKI2TJYELkN6KmJwwGMiNLnqvpZos6mBD5s9BGICenYML30el3pAsD2D6AmfRx8C
HxWim86ODzKrRuM9JeJC2ojZTheDcwoSZpXUpIG06BB9mUC+TYBsxYrC7fABh/4/PFrPfeGpSM4p
xNWsmUoAkYWi7PUgv5t06T6yLAQdZf+SKelNM5reaEo3Ek0MgZ0Jc9rceSqyMVe0DIl9DOUgqTbt
KTLa7QHJfSHz93m8A0VXJRvuCJlVVKRlBZs2kukKSIcu0novmhG5lw363MmeiuGOjtmpY2cWrFSx
JD8Ty/JAq/j1sgiRN+CTOUGLSJQyo4zQQhv4xS48pk6wiwFkx6at/qCQCJ0IxnpkjRgKZk1PvZ6i
lQNqD5Cn3jXX02HZg1Von70jn4uUgugJsX0IVtK4S2RWk3yeY6ygFUl3S2y+pkt3p2V5ZGPuaLDN
WdrFybwfQ+mhl4vMHvX5SpWCKxoNx4iKQthNs1l9DXe3kCqrYqOD7rTZ1TE6s7VfkmWJzsHmvUJ0
Q9GphQFsnlKp6BuamCOktHjTWK/gyHByJM2/1eBYVtwGLVxsngvtRCLBzKOc+beVYPb31dVJBgXr
uUBw5w4oKjF2Yh0els35h0J64o06ATOkTzU5QzI0c4xklanpNZDI6C+HAZzjiduBavO6RgBbfmO6
isum2/v4KZqzKgygNokssxmFybKj7Eu+NHYVCQME0Xpy5kIZYnDHNFT8/LZAEjLahdfRYw/NoqMw
LNh0Nqv15HINZjIAEJnt3rSrnxeX8UqkN8F+xFytimKoeL5pcxUVbKFCYanwBafm0uRVoUwtnGiH
Zm5VUe0wfVRT0bXAfuXMKD+l8N2ttdb8lb34aP9iTSBsXCs7ipq/BMrw7a3NUHVW1TFXTWVn1FUH
+X6HCvE0RNpwRwxgbWllGQMy/DHaIuN9jQl1uzsgb7HT0WKG1KxvHYpb1QOz5P6fP6dw4lZLyZ24
aOlL4IFiw8rmZzoi/ZuLpsc3ykOnIriTpZuYr2tK6MfwzzF8jGgNbFsV2sm03O7QDDFgEpjuGl9/
ZEDwoqziZqy60pA7cXLREqtNIb6NYvDhjvaYfXsqk8a7fOmKdpE7am3SRZjIxEJOYeyX0uSpo3of
WsUtma2H1OjuJyW+buZyd1nsRnr/dHW5CGlSNQyyy5CLKXZgXqdHBk05ewTBcYhGm+UQvrGkHst7
oQ//Jb039xGILdpDh7Si4FvOG/9Pv4ULoZpeGWnPdnp4rQD5ChZLJHPmu6yzK8B/J3tWaZgPQD/H
DLT2RXJFFbmNTMTpB3DuB/OW9aRr+IDierqunlJ/cJRdD9RXxk4qP15WdzsQ+bQsvu3VjNSonhdI
61wA0l2DJBpQeeENEo13bGwkeRONOW9kdU704/teg66Z8pxisxlGSncPWuiD4cMxPIm2UmDNfNur
JYd0KhGo4h07XROAnLJB9ewomn/aAH05VYhzP0RqFqkOIScCDfLyZL4FTuNmX9CZvTcsAOtYrU0e
kE29Vx2M4+7qFwvw+R8Uyc7lzdwMsFZ7yTmpgaJ+3gbYS4m+m/WhHh7o8kMjdpu+XhYkslF+qjuS
0mFJK0hiszgswln2uaPdyEgPFF//eUrndH05r7RMrVoEDda3iJIHc2yf+yb8dlkhwS1JOQc0xkWV
dEyfAk25TRU5U3as5x//nxDOs5DRMOK6Y4uG6kzyZVjuelG9bqNGfLpWvPNQTBDTjR+eNPrCBsGj
Ox21g/Qr0pms99mJD4uHYOClv0o869DskBS/rKXgqjprbm1kJTSZQyHxgInm0Osqr6nui6kSWLvI
dfHtreU85o1KIan9TTCdkB8Byw39GAE5A2MTl6E38uEnq8s3ty6zAR43Fkxpd92hfmvRoRRgDMTL
H5iXBgcMozsxf+gDnvaSKwQE2YyEP8833w02SNmgLTE2FziOV2B4e+mIJEpvCpwm3+Gqjuh/VD6e
9v9mxEsPDFld1NfKbP1C9KtxAU2UggmgNbGSQVDeqwMStV2LfloJbAa1PGSOXIUwmVjQaiZwkDxp
9DRVddqwTEyzNF5UIatZoRe/UBu3T8kNAaCye/kwCPwKn0oFEpkZ0AEmSmfQUIRPuoqhceMfF7lO
rZLzK9OUKkGWQ4ga3uvFNZGeiPl8WQ+Rw+fJnuvAkkDaDhnzA/WbQ48kYeqgWj95Ja40kccXLBuf
Lx2zVO8GdHbvpPqmmX9k4Z1MBXGeKAzhsxFp2PWFxTzlDGgJ9YqhyixOAhALkalvVEFO9odndJ6r
pck01lELUGIAyeIB67NxpuYKs9ju7E7+/CIsnQm8MN9xlVezCjpb5qns5bUAAjIb9tEeDUdymt/t
od5VjnWIv1+2kr+5fVTNMqlqmsCkOn05V1a5JGULK0lws0y74KONDfzVFro2f7FY3kTahbURLjej
jAbiyBPFfNsu8vMLuLOwhGSq0xRrnTa/cuM66oTJJBbNnXuuTwncDZtmCjVzpmODgHnCbsYeG683
vOBO3817Ye/PZu5a+Y88kKScrukAmLmlGyFPPgZHRjy1HNEN/T8s3XbGdSWJKwMotRUUJQuC2KzW
cihhMT8mJ//yFx6jaFRrO0+2EselDCTdHPMU7RtIi8sP6Dl1aeoNdzVop+TDhJlY9b2+K3z1qxi/
fvtwAGIdEBRIRvKY76WxVOjEGZF8pSRyqiB0FTV4CVprR6JUEA5t3qeqask6Q+XF5X26fXoaDO0s
TbgBPtxm6scHBY8QUUJ5UyUAzxGqAOJS5SmzYq0rs5IB5jdtOdvlhIlpMAx+UarxoBui+cxN97wS
xj5mlU/Ve01d+o7VWLvrUn611IdQFMhuB3crGZwrGQI1S7T4o6kCSJrxR/40d0JQ0feu7FZH9ACI
fMd2oWYlk3Me7SQPRd1CL0YNpCJc/sGQ00F4JswybN+nK1GcFxlNkJ6YrGeEzdZQNDlnAOBy4CnR
VQE+YEEb32bc8ynt4y5cbZhCW71rGN6rOur2nL9U5XHWfvTlzSiJumI3HfBKFGfvVj5K4B2GIZpT
6uWa5HTLH93cKxGc4xgWJbDaHtpkh+5Q3ZkHza9u5X0IMrrL99n2zb2SxO6C1bqlXS+B5wK7xEZy
6of4atkzbg1y7NBQ7KheddOHtogDTrRZbIVXQsc0CcOogXommMwtI3Ja8hwWXyXziYx7gYIiWVwY
XiRL+heTx+iUzx0ytsC2YGw4ICQd7coDzMPkNR+PGdE9KvAhH10WKy2RZWwXrcfStvVzIIMMbia2
FPy4rB87sGd39Wr/mPorIXnbpMA7xShnYcbz3TAA/iSbkgWUXyr6TwpL9WsDk3QYWJwEgf/2Af+s
xPKoSk2r5lklIwAbHQMZ8cghL7HPIAJwm/qihuTNQ7cSxh26Gi/uOOghLEBjgVUMXq2qgntsowcZ
UexKBnfqAvAudHKP65o8xc8k283PGoaz0KLgdM9S5Yy9PWEOJ99J98KOgc1tXInmjuFkxLoxs7Uk
GcB1QOqxoAGaQVb/1f4OYsb0kH/BrYAEqchOt6OilXDuOALLif7VJoLGsFfgg+w7u3XVI0EzxgcX
nsjniPaSO5KdXmlWGCEK02/+jUzuGk7ybgPg1AXeguipta2fjn5SSjTQ/PGpPKmKCLwcFhcvhV24
JzZ8nB88sSkGVvm2BE/w7Yt9JY8LHqIhkmudtSh07qQ6MQYIYs88FFfja3zfH+iVGNlvc0VXEjkv
0I7T2OsKNDTy0qb6QTUF1+t2dWjlZ/jAISylWGXkGeORvQnCfQKcpT0Yff5CNVuc9hDfR3tznx3n
J/FzeXtNsXsMhtfSZD6lHod6jBWFMx0dGcU3hnyAXrt7MKaC/Buc49If8E8yb/ApkfMG6F3498ye
Vkpeu2SpHceaCCtxc+NWQrhzD7BhdQ5KVH6j4L1RbkutEx025hjPLoiVBO5w1zWwvoEQxpKVhd2B
az6P4r3SDntDbT1FRws7nbx8mZ0EDDeRqC9s8w5cSeeOOjrvOsXoWbk+21UdagP6T9LlIh1Fq8gd
uLapqCGzMaXaW3bSa3Mw0ErTwVubvYMpLFC1i+qxGy2Sp9bBnbi0SFNNZhQhSgDEEW2XezGIoQ3H
eIve6Wtzy4BjwPDpXr7tN59aq+XkTmGjSWqnMOiLNK2uzTg9Sm39q1MXTyuVQyXVqGZGvT2nTb67
LHg7L6xRjc3oqSrlQbCTXMkxooSNnFAMmYG0/zy+hZ6FULG+ZkUf5RXcyR79HqOa+CZ6+v3Nzfxf
6Xx0D3D6rIiZGal35fvyQ8VyR7vke5Y4KZhYGGOQUTrjvvb+zJd/6v3xoFrFV+DaS5WIzfUxwPMe
SEipY/iLB2okZN/7K+FdvH1gPjXlvE6jq5aUa3AI5k3gY+LObv3hCo32u/a6sUvAt4QYzb+8t9un
51Mk54M6uZwig0JFra08EvRekYja7EVacU4oLampKjpOy5iiwk3psTHqR92qF0EIJ1KFdzdysUwV
AxxKastWWyDGkUHgbEQiOF8TANHoLxaiubHQT5vbQToLRPyNc/ncEc656LWRJwWDSFX8AdVH3bEW
VwYGOgyhvgaDb+nUT8HLn155n3I590JCVVeDmnnrcrTb5Gs66IIN2n5vrs4TlxUISyXCzA8sYfqR
5E7+yLCVg8qeEod+ATjq/XgIkCLAi+LnZSPfDgI/BX8EOKuDHJEq1QeGSNN6mcJIQfcSnJfqy6/p
veyKWVAFJs8PJ9RxZMYZc5hK7gGH25FRnK+j/9NSPtLVK63iUMHgMdNKBsWPaXpTuY+0Qw7CAMZl
1LwtbzJ4ilunBs6uMHfAzPA8tPivuSic4wCv7djQESqyO8HaFXfRXfyL8YQyuH7FJthPVzv030UB
veAI8oigUjsVgLWAj8yrGEBtI968NMsENx47x5eU41xJbKRqSpBF3UX6D6v82oamm5ivYvR45tDP
5fwXgoZnfDAA5Qp4H4TuwU13rTijjzFnZ94xBIjU/bNGjs+nnsGd8LYwBllv8DQpwH/lBw/dzvRx
x6DVC5RMTnsbOcB8Lh2DFb7ib9UD8YH2SdCDGLqiJND2AflUnPMEqqUZ6CnBp1Qksitlspug9sf0
4fK5397G/0rh5/0wkk+UklWJTHPYN0Z4k6XR17JTvnUjZswvy9rQyFSpaemqTDXV4JPuoKSjwEHT
Q7+P2wMxcj81Ur+c/yQ7eCKHu4JSE63vg6yFPggivO6QPQEQCiXs5EGYLt7USNMgDd3iMjpFYbwr
91LMlZnqTRD6MfJ0PxZ3OcRe9FR8l/AY+rJ4+j6/M3Nb1B+2cb5NdSWVM1LZNLS6AmGhjwKc08bH
chF5EJFenO3FbZEvZQgJswGYJdxyinIdWMKEEnOA3NleKaLxhS01kRcS1RATZG7/zCqUmWnnGhrP
iBNdLejPdvOXyza48UI4Ecnlybo8S9IwgEiKRvsI2c0ohje2FruwKjvRenspNS9dHi9Lvbxjmsyc
3MpOCKYy9NiAVCP4ipG0dgoFR2urln2iF3fXkGEY5a6HhCjuZa8PFScNMnsyugetlT0SGdd5WL0B
D84dKyrg69zWzlIM2dJ10+TP9VTMiTqDS9iv+uA5aKZ9OYmc4d/o9ymDO9NTPHRlhTlG35R7zdFr
8hyFAaAC9NitSbKnGXpuy/ZmqqebcjQE27eVysXqfkrnznlASTJLWhT5jdtcdx8docr9f2goRG9n
0XJyx3uZijGNCITp0lOcf5vQn3LZGjfikhNtuNNdokAej2kc+bmBEd7uZ22+9CP1etBTDbOoR0ug
DQ9cMathPaQ6tBnz0Wnm5ype3MvqbFxhpqrD+nSLyobCYxyjc1htJGYay5Ch/wqdueQ1tZ60VESa
yBb+zF2tBDFVV6e4L/I4UhG4+nWpRx4lFDxTCmAGQj1aHC01in2/LMpDIbXy4U9U1FHatZCeBS32
qWRNbUETMmIRpyGYMYKtK1d4ds9OFALVdIiWZn9Z3uamgYTmP/I4f0WruOnDBkvamP01maz7Btxh
l0VsXjErEbzDCttMo0US+Z32q5l+0+4oLbLA0EUyuA3LuoC2gwY1gg4A7cvrrLQ7dIAJpGzlXmGA
n6vFPmNlF5kZjE1mQkyGoNEZnxlUg/W43MpIJiLuUPY0t0WJF9EOcf7QLBRtwF0W+Yn+s0iOZBbE
hZu/b2AMnbKMsqpyHk8FdgkQDaTQD/X5BSxcb0UtmqjYFAHaZg3xCv7hU2Ztno/xVGSRb7TmjRIF
TpUN7mUj20qMmeqnDD4xJgEtH6ROkNGxmhEYvNPZb546006lvXKfHhg8CgHjIN33eFZ/uSx901+s
hHOnVjXqogkaCNcrALAkod0AxZbq12kbOire1/PrZXmCBf24xVZ2GIdZmsoKbELvw51ULs+oWonY
G0UyuGPbamW2KFYa+UBiB8tDluzLziSCEyUSwv6+UmSIdXmKKRauCgrwGdJDGCRf/r+14s5s3uZ6
0M3M+KzclUbFmSpBmUu0+9wJJXFcNZMKCVQ5ku41sd7AieNP0nLdZtSTrd1lhUTiuAMrt3U4RgTi
xgWxX7W4I5lTe4yDBfeTAcTQvHKAT/ntstTtuGxl4+yzVluVd9XUWTnExrppJ8vkTki8hbe5AlI1
AHPl40+dpnatCTmxN337SjAXxOS51raNDMHdrv/N5g8qxWsI44NFF3bhtYqndP8D+tmmaVrI84Ek
VVOQLzvVd26TPqFpCbHZNY1/yJmI8nFzH1cCOLPRx0Yv5rKIfEvqnuJIipCjJT61Kq+kYEme0iPo
wAXQj9vx7UooZzyTHKZxDzorP+2n1AdiffczLEjgSlol36MULfv5WGv7pI0TxyrkBmRUabir9FHD
5HKkvVw2KrZ1fJyFljzD1AleuQpPairlpT6UXRWBUWRQb0O9+EnSyZi8JVq098Yi0k5dpu+VVbXv
TWiGj5elb+0wNRU8ZWRFkzGlfLrDiQwykFGv8dKQwEKI2yV0y6ATce1uHhzkQkzVwHypblLOfocG
HXw96SJfU6PmYcn06WuVF+WxWub0Tgb6+H5IpmCvhXXgaXOOZAyojC5runk7aozt1zAB9aGb/DfM
eq+Y4PzyMbKZP2u1G98yIK9op90WM4J1h+IhDh6bB9MQkgZtnd+VbL47Jje7vh4GyJaaYXH7TAVw
oVKM/lQnkn9Zz01RBO3IFvhHNPoxvbXyUS2qEOGowVX0cWg5Ul71toFmFrtZNAE/zrYkQ0XdFmVj
g0cQ0M1Bi5cc3iECPyuB6+8jx9REzZebAaemUhRQdYg6I6OuzAZ0W0mOSxiJZTN08smeQTXuyLvl
HdzGYP4BTigRLeNWb7e5Fstdy1Nm0TCOIJb68aP2ZNxFP1vgMxcW2MWkX8ilYPr1iLGXe9B6Nu9o
mgS3mSaYdBDqzjngrjAiK2K6N6pD0eQQ2OCUAKqQcq8GnjG6xSPuc1dE/73lFNaqc15Zteo410tI
BX+plzD4axHd1Fbr6cnqcj54niK07JuwUlaqyNzlhd6D6mQHUoBfuaBbhX0t72B1AmQfCxx8593P
eU+LZih6XGJ6R9yoS+FgiWeCuG2aq3T/z0/fWhi3dGOxhFpbQxgtgSWkT/d9A9L7IRDEjFuVMzxV
wM6ONKyJeinnt+sstLSoHrB+/gz+s3iPCYsjG2OVd+WXnPUxiZHSWQR/tpArmdyJmLtyahRjZHsG
3e6avTd4qidfCaHethzLWjnO6sNMXcYghqDGnNHACAzi4L0TUU9uCzHA5wpIdALkp9ObzypM9OMr
EGJWsR1Wua00DwMRPZeZHZ+sGby+ooEanchwxmc582SclCI2cfGZRv27MorXSY9/ZJ3xtaiCXTtq
3y+b35mtM3GGAeoEiyiI2jizwMi+nuGxHPnhUo53YdrrPkV+e98U/ehm4Fvd/YE8i1oKsIYJUE44
eWZCJTXTFeQcwptOM28k8q3of4x6IDhWW3ohRGAqySrQRjh3kSdWF8ZZAL0qhImJPS3pEeVOr9Ai
gaRzl4slXItiIevq/lysrE/VSmJ+n81JxeiF2pkuApKDeYdBlMrNfolyoOcRKSeTs8UJPSWS0kM9
VsNhODEBwJJYN82hOKLW9uXypp1ZPqSx5kcMTiDuPLu3MTENXH+zjH0cjCutetEJOBxrSxBmn4OA
fYhBWGuYKoAG+YGzsqqNOjBgG1ooL9fA+2ncKrSmJx303jda0sv3SdG1zkRApmmTEfifrorHwLEi
heoFSUgPGBpAj63aTQfS0PBHnVXjdV7QyjfbCaC59dDMuzYtSGmXgaH7YZY131Rgw14DWG2y5WSw
bISd2u8sz+fMHihRf2OUI22coCboEApJ42S5PKEPJY53Y9aLIE+YqfCHH0zgBA6aasiQcn6sRFe7
DA7d2AfkwKuB6CjLuuug7q4bOb4NCqAYS6T8g83VdMVSTAP5YSz+qfkOGU10JahiX8nGys6LtEeh
J7jq5kXw4t+yIg3BH3KByJkZfEtDbwJYMdT62A8lJHi6hwy8UlnmXjbVrXOP6JIh/AA/SeZj9ihM
wnZMRphqNL9igAr3Wl+9j1S5pQEVbdeWRgaYJwwN94GBWanTpcuXqjCyEttVUMR2RuX20le0YgtU
EklRTqUk7ZzrE+4cP1FJAQJ6qoGJHpAJRTmLSo5bq2cQSkCkgafAWc4xK5UsBuxm7Jsada0YUPcm
GTPbDFTDRveuCCdpW5yhUSygCrJjzvRqoFp36MvD+im/RrTxSBNOb/8oFwIXLZLDeWgrGKxsCTuo
VQYugJKccooPmY4ZwTQRxFmbojBdDkBRcJKc3W9LEEvTENexn2pocS6LxNfIiCu1o84cLc+XjX3T
MgA1yaoepgEoJs4y5ILGUYYTBXzTfdd3nlSgyy8qD5fFbHklQzUJ9giglyoPchvLllw3M5ZP7TQ/
bQx3jNPRtnp9tHMruFEz+hsISgK3RPHtvCs0ZdRLFdNUicG7QkWXkN0scJBJNXdOmBLQ65ih9gfb
ZSqyDv4oUEcpvPNLqyQ1YmmO/UZazENaggehRpXKbjXrliYtFYjbVEozqaKALREuim3oKlRI+1ap
4xYGb1qtQ1Ma2Fari7ySSAgz0ZWQIFOtciyHGN0JcmG3mbrv9EJwV5/nZ3BX46Y2oYyOkhv/nBjG
CLSFFbYnQVZ1p1JlcAc5Le2uByZQpBA7WtprVCO9sZS/oh7tXjbJrWOGWESxKOyRIr471bHN5gCl
gwk6avJ9Fw3o1lQcI8O7JhLcWlvxOFIjKliENGQ0eR9VhHNlhRmBHRZ3oxFfzd1bE7wQa74qx99/
oBSKkwQWqVgqHxvrLQC46azFfktKX1/CVwyo384tWodpKPAcmzYCJhAEGYYOwCRu/ZIFFcw0gihJ
/RniDUPCWmDqzPecnd+VBOV0hwZkrKwohARadKk9TOOPaTD8pO93uQ6WvaK4R0TyQ1VAS355Fbc2
zELMb8lEk3U8d08FdyiIVLkOwXmn5A5Jg8ZpFv0uRAe6Zw7kpUpEb5qtxcT4soZXITw/VvRUYhth
ls3AhIk/61cNSCfQ+idYzM03xloEd4PlgWSlXQIR8lFxWhvM6aH3S7uJHtnsYfzUE0eE9711t6wl
csuYwznJhoRl7AvzqObISSj6PVVEmgnWju+rNSdLTTACH/t4rhVuqmbfO6X8dtkitmXAFjEPg3w5
f39lshTLcGSxP3XJfVg0V3MQCrzElj+ycGoBxU+QX+HDzimaw44Ri/pWKsVOVZjgPRu0b1JkNTZa
cw4ChTY1ogYKwyaRz5M5VRlErYmMh98kRuFMenI1ER20S032EGXpU7Us4BytJ0DB97pXDjSxg0gt
3K6mV12Dp2JX5z+bpUWid6Kto1JAbSbJFYi33+PMUG2d4B6Mm6ZypaIwHuQiH11z7PLrfBwitx8W
YBaphmGToSd+Zw6tO0Z16BCLPEWtEjlhlwKhtZ8ecj363mtjg8kglPiUWN0NzXSfJdntNEx3BTXv
5FASNYlvLA5Sd3hnKBqiMOQ2To/jlPRD0sdV6stzfTeP5WtENf/yBmxs94kI7jga0wiuobJJfbIk
XhfDf0bEnslLXre7y5I2vNmJJO4YzlowFF0MSRJabmn+vY1uSJ/4M30PaeNelrV55A1N+WihQTTO
LZypSJYc5HAyxAruB4wbB7XizUQ+XhazoZIJHGEM4eGKU02+3lAGWRzJU5L4zWBJWLn6+zKpt2Zc
MhLB9N1o2uqfK3YikW3nKiIKo5ZUep8lfm9WtqLLXopeLm15vazXxvKdSOGWDyaeRX0CKZVZ6vaS
3IRS/KiPwcM/FmMpSD+q7B8FUcmpMqqKmnUBQf6YkNKb8f/agVQCBd6MhNN/G5G/pVCVEMuiunWW
8gymMCA9nRJfedMrMJwvbuHGb2PqViBGwOzkgj79/Ml4X3RbPAKxdY7xijdUeDnLOjPHOWtIEiYE
3O0N/ZHVwDkpQ0FrJjs9XJDC6C0J/tPxwOEfGTMqRXkpLwmykbLs5WULnF4lTrwUnLkYZ8zD/jgW
QRvZ89iTB1TiyP6fb6aq4rGNyEHWULE63UwEJfUsSUbik3ryu448ETW/Cy0qEHM+vqJhFHQlhz8B
9UzSMIMc1ugDgGe7Y1Wp2lV2EdBZnfEqJIIwTCiSOw7F0A6TKUMkgyqVAE9iIEuJcXhcSu7wK74T
NWV/hFn8Zq51ZMa8OuVzq0dqYGpMIAPLqZ0afB2S13isSGt+194Tr7gJW8dEHChQdstU16I5Lz0k
xjyQUk/8cM5CO+t+9vn0+ieWgmsNiTO8ec4S9RKIH3XLhKUUAcAXpV2k4fSXuuC+OR8e+7CUTzlM
1dUqIjdUmqDRY3kL28gcM3I0dI8ELin21J2c8D5qbfRqpe68l35eVvEjX3a2g4aqm/A1iqHx8H1Z
toxtqQew0n4aMFESRMZj2/TSTZ2Sct/jADdO3gJO1NabNvwWJ0vm1kneOlEatHZVtclOXqTmTSnx
inLMWQ++1kG57Jq4oYe6jfJdOeLe0UDf2+67WuocLR6m+3xI6XGsy7Y+oFFaOs7jjNMhTeljMZLr
fpyCtxL9/juN1s1bgZ/ZK5Kpe6FRJniadf0beooUdyJW45ZWRVLX7BbDCaFNbctBKQqZt5zWKr7h
Z1KADos1TWo0ogSWB//lj0H0PszKQRq1JykY782kSWytsR4vbw/zEfzurOVyb8ZFQ3qQogDqY0zy
RlFmh/SmO9C3ZRA1pm5piPiRYFYfORLcYKc2GHdJmZTAXPATcJy0frdnU/pi1tiNC9sChhDuNqS+
IYjzUKApH5fUilJ/ysiN0oJclxQHQJ4LjtTWugHeykTzP/JwKt/1MJSh0upDnPooRx30xV9kw1Or
37KIO2zTCa3kcCfXSMMiNJUs9cdZeovz6jdyq6L+xq0lQxoQCQoLmcAzziRLjmZVLcPUt/JvUvA1
zb+l+dfLZiYSwSUOiNUHai9h89u6dNTgi2lRZ0SIfVkKuwzOjHmlCFeHrIgkGzkzMSNr/SIc/MBo
vwctCPHyeh+r1k6ucsElLBLJ7c+4zHlTUIi00Mw7z+112RS/tTp7VkrpWomrwka7oH9ZzU13DqIi
lKwRYqBji7NxNSC0CAzYOPXNY5bYwxOxw6N2O++IR1+6N32nAN9AdBd/zG6eLe9KLFuL1S2CPHRX
LQlsnt3F1FkO+pE6xhW5Khun2pEr61+kfdmSpDqy7RdhxiSGV4YgMiPnzBqyXrAadjEjBIjp6+8i
+9wuQsEJ3dq3bZv1Q5rVCkmOy+W+fHlY3BVo4P06Bugz9RtM3WJe1QSy1v8PV3Hthwg3c5aZrmln
+CHr1OY69ljnjZNHP+GXgbkX2BEe6CWEw91gQc8yhgs0z7UvCw/2yrX4Xv57CqJcZ54R1xhWTzMW
unlik254dGwTzEvPv9kDyiyp6UCTzmY+pvOGFR91L3WVN0UdZPaw51q3v0RwrZD7i0drtYfpZ6l4
8f0EtaX3dT7FqlM0BxikMjRo/9UwM738Vv6zSPhJq7ldOQ5R6ROdqvNsGoDHDf9VhcSoZylkDDDr
5QiFewxXdjLJh76LaIEHABo9hF/ElPs0JjNx3byIyIi5DmVdh4MzLx7EuTGHQaOl3zW9bLTcrgtz
Vj1DYmvuhdpMPyo9dyfclMVHduWRJdUhhobu9W97z98jVPoviuAo1YR2lFFaRLqZPpQlezaWRuKL
ZRCCl0zzhKO3psKVv6C/eNZgpLUZS9Yh2631R2x8hVPnLLWqdbeq35Xy2cq+Nez79a2SQax/30Aw
rjZNkgJCX7613Iym5Y3Vf91ohcjZBo8S+Ti8yl0xzTjpyKylVoekEH2cqe7PeenF2lOicUlAsXcq
W6A14NishnBF1+YBQKStX1wHAebIuIQDt/fZbDHWv28wwD5NtXYCBut+pmMV8Kr0CwRkGsZzLaYE
bO94bB0FMdXQkEMV4z1VH5lalH0R5bblYXl+Z/6jOWp43Qj27l/UrFQVL31UFMXyCjj3je4yXkRJ
l6nPvaOgXtrF0zHTmvyI+Jmcxn76gcxq/XodeK9YhsQzCK941qyd3YLTnVBmNPuMwOsRDspYfOpK
yiBaUd2MCf+W0xTcE6cNnCV+GQt8ZNfh9+JPCJ4izWGCp3TBKCMTQhsrRS85mNsHZ4mynODhqByT
4Z/rQHt2iV5vDWQhc6fRFffK0tLELaKqHU5JEQeO275ch9gzyy2EYPpGqenZSB1cXx0L0HPqt7zy
Oh3zx3rmuZnsqbW/dX9WJHwF9WK0LoLBIjKy+bta8XAc9dFLDCcL0kGa1ccndX43IgGlQ6FWs7GJ
KK2ef3JV5iyYeQowDe0penzo40KSptiJBs8hhO0jiWvYXYnty+/mlRvMMSnqO2SCIvOdfaXlgb2l
R+uUfyM3149tJxl0DixsZDLrGCTJYzjgewssuf5x5EEGqVoIMb4lXxvqy7QHLk9uBQQnwrZVyDeI
qQS1Im4R9woAO+6PluGrJv86qOWbU1mSy+XSr5xDCffX0nKMxVMBZfRl47Vu6hkJ5sJ0p9rNJ98c
kxN3qeQkLz3mOaZgK3bbm8WgYj+NKYWa1/SYK8VByfW/JewTwMAn40ZDwvPiId6iimLbCmDqjgQI
dPzc1U5ZJht8d/lVrzAmyjUWQU5brJ6N9pzrbpaVEXQbPrWq9iW39d8K4Q+xg0lSXal2Epe4e2QE
8TgcsumAQHP+qWFSrONSG4Bu6eBBsCBphya3p3auD4na/aZa9qU0U1lJfPfQCNEMUPycdXDaOao2
V3mnjmUZ5Tl0FlOjjbKheR1r8m+MY4MjPL7UcrDnrizKKCbNy2LixKw21LO/52Dg1FBT/XD3KLcZ
58vJSqjCkq4uI0xY9niZhfNwMqfRc5xWsqCPf+rCNeLqRi4Io3UveGmkzIoiG/CJZW7iVl6u0071
J7Isr0k282CNTO8Us+2flwG+UzXH3NPQ4B6YCPMJkoXGcMMdPC/dpFWO3BymX32RxzfpjGRmVg+Q
Qplq18vbbL4zIQ7k85n0R8IW4hE296FFS+0JjBMIEFbmEFQY7gNthakGCypTiBs2SCYc7dLqKGip
ev183XleXquaCSojSHkqRAMv6FeaiemsRlmVUcqce3tCATDWw/8/COFeKJesVtQGlkkySI1k3TNj
XLKKPePfrkIwfqOuJ8XJYC3ZpP1uzfjGGVCx1ociur6UXRwdu4Tvi+D/BJwp19uJaditwspvLYuh
HaAITXuRmOTuoSAwQArJxFcgfsv91HUd6stYjpXXByNGZrrLmSmhFeyiWGTNHa7982LSP1PzxY3d
EV/ybHs1772qfLu+Xet2iF8WIkOQPS2wFVWxy3xe9ClJy6lEIzuNwD4KJxe8f6qfTDLdKP0k2bbd
0/kD9xEpb54Voxqn/TwsZTTH02ObojfLVX50eiK5kvdufyRcMKESFqBfXCiOMZC5Qftr1JqWzyzz
aMx1lC4oOvXdv/h0XAv8xHVQA0hAgr3pST3SwgJUorTTd8eq0WzWFCmV3FiXloAXBB77jgaZFbC1
hSEXVTrkehUTitY5C50nbvUDTQkykMvk0DmIdu7RjYqiouLYNIrd/DOj6o1iuQ8NPN5o8O+6jWlp
6tCgezqVdfXumYVrqw6onut8YbGmbeZ9XpiZXkam+Vyl0F2ElhnJguumvpOFQ8fJ2lIKnhYOS2zg
6as+NZzULqPyxqWe/r1EWSvzkzcXg20+KdJ59JdHdgYnSrs0TaHrHN0uEe/mF8WhJ97LdH927fzP
imzhwFqwH10QTQGhZO+V6rwbg5oEdt6cFqWR6ZN9cLFEX7HZP1s/N48aI+BTNwNaHxQL8rptGpLs
Q/0NvKd7lgbqzxgio83DO/LM95l0Q3esBB3HOvLYqoasv0i3HzFeCWK1A1w709D/Pf4wkvFWb7ov
1+1kZ1MBQ/A/F9/aRbDR8MlajGl1un311azZ41ihzdyKk5PeKzLG/Z5REow9AcsBdFr4LCEU7WIT
z6IC/uM/zD6deQjoMet9Dth7cy99iO0uDp0RNmaggOAvchVBu8oZ+h7XM+w+J4tXdE+d69cH5CYw
3cmCQgv6gHm4uBi+/C/eZFjqH2whLqUIf5eZAnuG55qVOYgRktnUxIAZJvHKl+2iBOxPE+kOA81E
6C8QgtPJ6Np0VDV4lGi4qw8Q7wvXeci6V/syVcS9VzXY0OieWQtiGOwkYKlzN+NhHSN6+p9RJSCC
PUOJMawiE8rG1gFVa/cgK23sW84GdvU/m7s0TnK1yFXAjr52WPkOwxf01IVK1EboMZYQvi+vBuzn
Bmz9NjdgVdN16ay7JXho/GmyfhbIg2jmMzFPRgmKI9c8kpiSYsFe1gBdFCs3B6Qs5EWEjU2YPtTw
YxVWuMrTgKmIq+E4+OuAG/Y6fkmj61/+jsdGpQCdFOAEod9f/Dic0qa6AkIBvnzQB/RTAiXZ6wg7
Lgz/uIu0PYjr8GTC1+5i+JAZ86yK0AbvsfRWGT5NTBI07mJAPhK6i6gGX+jNKUWJJBUmyEYl/Ac5
Kgrz8K65vo4944PU1x+Q1c9s7KHoDWprGkDc1+Yt9alvvRsRh8g0Kld/P6IbT/UtmBBjTYWRNXiT
VxH0mb20uQHF1TYk75M9Y0NcBSaYiacsLk3B2BrF6clQfBgbKoW/VolwlOkgae3XL/SQHMAckuzh
3kGBBAluG+ZswRsL35Q1OGTgw/wf826elgN9GCHXbftxH/Wfy3A+JrNnSD6qPRsH3QEsdWhzQGFD
2EvCpwY1oxQhg20d7QHDSTAo6vrCdu4Yawsh+Pm8nfIsG5BdSfW8/1mZVfLYWJV+ZO5oBWmT6MF1
vPUnC3EJ0s0awvy1JeWyFwUqo3FqAg9uxHPjHxbUZ3ty5HMTzYlUFWR3AwGHewzsVTRqn1s+8ii6
2w94yPbmi/HV9Nd5INmn+pRkyHxE+QumghxkN+de6AVylwk0xD7wToJxKqOZx0XdI0pIMvbdVYra
H9BqcFdk3fBA1XS6Q1HIDOZyzP2YE+2+mHQIwLtW+YZSg/F1HBn+kvRo88jr0X7DIEKMX0WRx0Py
cDmqlKaP6M+IJbfGpSWcPyiEiHFNslG1Wx8UfEp8pzKVCPMPcS1CJ/AY120i+aQuv6gVz11zlZBm
u3iM1XU6pnhD0WidNu1rE7jldUOmYzrYtuSu2IswIA2DNL1luwjcxMuCc9yJzYynbGyb4707NPMh
i4vWM7HLHkfmKaj02lk58m6YOErtWwp3X5dG+jS8lHYgGn6JY6ODF33ThhjrWOB8lUOPuIqgyyUi
h+y2Pbov8Z323IeGhT70Gq5kkM3B3elJwRdAMLAPbCDk5MTIdbIL1qP4WEXOt+TF9CHr99ofjft1
/PsUmaf5KGOV7Hx5W8CLwclGa2azhus518YvipP/Wuzu5boruTSgdU3QrYJ/JOBJCN7RzbRiiR3c
NApRDkpV+M74WtkyFtVexIhrxkbKZWVwI4167kM0BsE/ZcbWNV/11ksSPKKy58Eb3y3ujQHGpmEa
hXPKpDoZO6YCxhuowMgk4tguWmFWqjUW3TarInM7eFrQHLpPygPE/b6B/nFH/qkO2UFGf9nxAjZo
/vhGEBsjLSdsKhKxpNdbu44mu00xPJx96vA8Deqkf3BYxyW3wS6aoSOTgGTJZZm3MDjG2ptuHaFH
LGhj65FpVliaECCJy/C6tcigVoPdBEGYzNzzuYprSKs6vlLfxA3ITNWTTT9dx7m0StxsmyUJ5oKi
e+PMFZbEe8zsHpojBj/f92P3fh3m8vs6h1mXu1kOBILR/NMCxmXlHaHJcWqJzPR3tsxBgwkeEzoU
JS5ozA5poUFjcJBWLetmccjPcozRVqTccV5IDOHyyYLLYAMlnM6Qx7lis4FGRmx4Zc1fJx26FSOZ
0f/UQ7DbwjC2ovlmpfXNX++js9JJIZGG7lhVbK7M0qSjtFHRw8maQ2omdxWTQexu4wZCuFiZaxB1
ojPSgY6S+7ydI6ZqiocXzMli9l9XAbGRGzAh+EhpYk6kXZAfrpsGxLTxnnTFd5eW367vm2xRwoF1
E0tBYBxppA8YdQE54WfMKSr9SZlfi7iWtH5cBo1Y1KoS4SD7gpGwglOCWqCSNCYOCa3Yt0iNe3Pe
HI0hPWUMTSBt9/v62na+LcBZqJWpqnVZ3Nd5PlgGMlhR6RiP/YBBmXkfXYfYX9EfiHV7N58v4g4d
Quom7N0CI8hxPBSJfYXAyxsHE3XU62i7h7VZkLh/aJVP9EGnSAgg5Jyeh6IIOuebZUiMT7ZxwmOi
ZGWflxNWVY9dgElApySXCSrKIISIfiL9hME16LmeHeVUZPOBZsbx+m7tePBt+l6scFtpM0/xjBKL
zpcZiqPLb8jyfkZlR/Iu3zsVJBMxy2/9Dxqc5zZQJ0XOO0jZR3mpv3LVOdlEe1Im9khSGd1tb0lb
KMHcasqLch5iGnGwBIMSrxM/TxaIi069bFSMbFWCramLmVdNouBbnclysLgN7WgQV3mFKvBCsn+u
n5UMTbC4mRYKX3LsoU1AkdFm1/RMm7NoqEzoQE7IWV7H291IkCxMFOFsJNkE95plCqgxPG1Q/DBY
kNcosUwONUL0y6oSF7HDREO1YIO1fgobH5E0w+SWyKZES1FPfh7DKhwFW9l2zPLUEeHnnNnpcYQD
DHOjTYJWT2QjsHbXi4wOxAdW2SzxegRPUrGWBd8CVPbD0aaHxRkfYgznlnioPZyVc40kB8LOi+Lp
vBic0LxuoonP3BsUcmtO9uOQUllMIwMSNlWPFxcC8GUT0bHWPdvNH1W15z4bIWx+3VT2XDwy2niZ
2KA2gblyfnzt4LRolaRNNHaZryVPhYNnZWcH2nTDmr+f0IsCCGQUkKByVEjRiYOSwFqyepMsLGK/
hwBDMzHyKj6m39WgCpKDLPe685w8R1t3eWOanNcLtEqAZkbN4JEDv08DFEJuzbd1bG4ZcrnGwU4W
8xxT8GGQpa8ItYC5timsPYr0k+v3HrmtQyWwXq4f3o6ZICyDWgkiQxPJUWGBZtK2utIYLCLqK1Sj
fLc8YTKgxEJ2QZD90DUEAjZorue7iKaCacprgl2s+WM9YBLaZN1j+Ikk0aKtTvA854aRPhscwUkO
DibGLmiIw2kZBx17lzU+/4SGihfjXoeat08Pyk0eKXcuCi7/Zo0QbMBu4qmO7Txf42zmi81MrFF1
WVSz44wWnkKm+7L3VHbxekAfvIpM+gWJ31JSJDdUm0EucwhQ50z99pVU3pJ4P9GQ+EZf5yb8f3ih
r5+wuLFbWP18cb3dmwotLYbet+mufZy8CvPQwLt/Km9lWcWdFBZ63zZLFG4eHC/pzQxY6u1q/NqP
FQsi7FF6m/59GActBiQAVh7LZUvf0KYlOjvhjGGcn4cpKVEvsn5f/8B2HnzAwFkhw6Fe9vPhIkhz
N0Nyo8xs6KKY7Qgd2mb2INbwc6yHn5ORvsFPnxA8/P0V7q7NHrjBgX0xgESpu3icwY2InMS4b2br
mU0WiItFkUiAdi4A/POuDhIcVNMuKAxKM1d13k1YoqqyU1b3uNQa0723rF71rcWufOjcy5rIJKAi
kQFKiy3XUoDiwfm5WHhYGVC4mTh9mNL8oKu9RCBiz4eBogERv4+YWRyuEXfLBJZuh4DIUb/as3Uz
Gu0LRrz8ddcBJGHAEQLlFG2ZF3GIaXIM7YgXxAdjfp/Fjm+Z/cnSp/C6Ve7u3gZG+KC7fu75aACm
WJyT1vJbU5/eese44wO7L5VcArcTvZ6tSvimnYK1lt2oTaSR7kAVJdCV54mY3pBkEqTdY0LdytXQ
vaZdMBcMO4VQLQRwMVIhd7yYEHbntrESZk3ef7++hxIoMfPb5lSN1RGLSislzFl7NJTskZeyUbYy
GCG8anpIOdloBwENMvYTdcy8Ia8flbaMri/n4ozQhLJOjoG2PQKBC207cGiYYQ4dgwBpigvlaVZ1
sJzvqr/WWxdwhPCmKwhPUrS1R0n8JYX80fhtsCQVnsuyKTDQCmwiVoQ/QgHi/L6qCkirsnZoo3J5
am6MIAknjxGfzg/5Q+zV4Xi0pUSuizvyAxOC/MQlxsoQOMcsTdLzcgFmetPeKI6XhSDCR90NWAjy
XtbLwBT+fFUIRJe4g7BbpHc44MizgqddpBwzjPr7zBeIEHjG3XKM75rfeR060J2OHMnXtT4azuKA
FdVey1kW6KXo3BHWmOZD3A0F5jevsnpQGLuxnF6SLbh8DgogwsuljfuJNznCJ0u7HXntZWAwZqWv
sMZjIHikbRvktDg0lSO5x/bMZm0rwK6us0JQdDhfHmuy3LZBv/6gdrSxZ33OwUHSIvpGPre3eHtL
AHe3c4MneOGqZAW0gvMuwjhPz0kgZkNnCcSF91g3cwMhnFhvpLMFnV5AlNkxNQjmC2rO7aDIlnJx
oaw4qG8aSMlCJlgsp3ANb+Z6wqFxnXo2JTemM0B59vs8Y1yo5kp81eXGaWuzApgRq2gv2JnnB5V3
aFR2WAvrZ4aPxH3YxJMknr9cEDrTVxK1ClYaCqnr3zcvP3dQzWqozS6CzGjg6N/m/j7un0H6gIjS
r+uedxcKhDCsCGGiLhJNG+Z2plFYXQSR4O/9/GMhqNA6acgX86aAGtV1tEuLgEYTNg0yxASuXjTy
tFDS2s1yHs1wGCp5dZrn0vlyHePyLgEGPiGUtFYFGpHAXfKE0hkS5FGL4ZZVflzU0Gj/SevicB1n
dy0gvCNhgz7qC2HbNW3kVF3NoziD3+U1hjblP9xGJjJyEcOjHIri639hVnPc2AKHuItSaxWPMru6
NehXV6s9svwaajBhajOom99Mlpvd8UXnmOvSN5hsUDrLgj54hFFMQzAFzucs8aGm/pveQKgahEyp
XtCOGWKVSOCs8rbQuRS835gX9VK5lKNlrELfCeT1Wsxn8SDt/FjO5nEsLf/66V2+Ztd9BfEeRSmQ
FS4MH+nfIZnqvo+KPE28xXR9A28wCNXcZenyxJj6XpfdgTXPqpl9afv3xfrttD/AA39MVLOVfBeX
dBbh1wiByYQhTrbudvg1Bg0nVQtq8n00iB+P40M5py+ZqYddZ0S5+zCA7p5oxKN4gg/soTdGv9Am
b9W+twvdr6zeo1UbXt+u3fNB74iu4nLHK2v9+8Yi0p45TuLwPqoqN0qbOsKov0OiKKijaL6SNpJv
a8/ooQ4DSq7jINsg+ljNHkuFWlofLdYQ1hmSDArShx0/sunJriuPoEHYyt6ur3Hn8keSyAaPCf4d
PEFxkYVltLVLlj6Kh8yv2adFZR5SphFkAB961vuU2RFkUoI+/yxB3vMlW2QheURiQ62dCeu12sxn
9gNmNXiVzcJp/pmMhV+UPFhQVUqQGm7oT0WB3FSfneLse680kpP+X3YBA6ZAYQGXR4zurNKOY3wv
OOp4uM26xIMapqc3L5Pd3+VgKano1G6nOXRkNPOLDBq+AZw5KOZ45l5KGLeGiWd0ZQIY2vFZ8tBB
hbOeTT+Z+ZGyyleorFVl/arOQ8oV0UEbOq4k1BkEq7Z60uRsWJdKOy3xRsKs2x4yTKC6zoOfzsSW
2PVl7HAOKJxz5zRxUjEssTMm4y5livuYjYYh8W171uQiMocYNBq+LqjeLe9slxp2Hw2a5RvLXTva
fiGrge+8AiDeBBVEPNyQMkBN4dwlaLOd2YsLlIbNvoKu0YpUkA8L+/67Zn1359kbshuifSv6BwyQ
cCYSmMan69/NnsVsfoLYA4QWyDJbOMihA0T7Sg3PEKLiuxm9iZBDjn6PxE4kJ7gPiRI5rGWnm44M
NB2ga9FHLr0Hc8NvnCF04/7YcuOQYXJ2p7xfX+OOyYBNBh69DSnly766vNOXurWVPkJRtkQxhZjL
KxtbKkkx7d35+KpNBDMaDvWiF9coqtLQR9zAtP2lNPpx6d4yOnuT867NDP2CKYL3xIv5U1NbgUL/
GZcf1xcq/QXix4GZPnmPYWuYUqYdOudE3KgKl2N9mg8qv1W0G7mi5s61drZowYZn8HnamAKyVtFJ
qjb3JabTcKUKB6O5xXgHCcXC2HE4G7yLAfbV3IwqmxAz1rNio3dRP9kcs3+1TyMmgHTspbKgCJ7E
X42cBcUwHgrQMBAc3rWt5TfoMp/GxyknXqrxx3hsPBeiKnFcg2I1v2DSyw0frKjMl1uzXA49GtQ7
27pJuocxt0/tqEQOdOk6bkHCcAi6jPil9vcM7pW+918rQtfQuVNwMeUVndZYYBdOAa2hjsqZZ1de
5pNvWewZkLbihZ9SX/slsZ71XxZ8OZDh9DS4dDxnVqe4iVAIhs8kRo2j1Kcm98w+91hL3lqHHFuz
CqaxDZKxfh0cjLqxcxQkRyb5gna8LnolUMVCUh9Sy+K9WcSGmzVKy5FVmv013z6yd2rIWCY7/ucM
ZXUXm2X28YTnlYNlxpUxPKeZkdzGkFUM7NH90qTJJ71vHhXi1KFke9d2SnF716IxJplisIsuaiyq
fdFMjTXxyMqh4MOgJlmV9q1RskC146famALNYWFp0VueTf9iZ7fYglE1hVJ0eTNzaPP/rJM7ar5o
MuLiTsCJSAfK/zg3JNrFh2nT2UUzmgs+zKybvBghwdzxEFK0QcvrQzPAYN0yRPZBYrY73v3sOAWr
RdWTOV3T8Y/2Fw1vOm04Xj85mVmuLmljMAqYaY6KHqUILbJQYtXjMC8ZxkP0raR6sBcQnK1FiKb0
pgWxPoVpZrPX6t4qqgslJuqb7xlq8iF9sk4ghkq6N/Zvjc1nJ9wamTGpapXiswONnIfZsTlkoeJn
vpH6qxiznLwr21Dhzsh0k+U1B6BqsKNVOs8YVhiUdfL1+rntxeHb7TTXL3JzcDGLq26acCF3w/Jr
NLtj0ma39bT4xKw+OYt757rLd1vnj41aSu6pSzr26sbXFDY2Fg0kohsfxqK0qvUozWhJgyVI/Tww
k2MBuoMFJz6/qZ7hhG6g3UgWvaYERTezjhX5SBDhASJsbpotc7Jg1GvUUsxx08P1NPsmjDHVGH1H
mB+Ueg2VhHSXpId1tX9AP05is9NTG89dtwB07u9GunhDUWNsyxA0I5T/x9cmfWVgC5qD4XEQMcDZ
lrz+dy1qgy/4NxCKOq1bFz1iyrtmI9VMWdC3367v7W7ssUHRz+2JkEUxYC64OfThtu+rZ3i1qK2a
W51NEp+z69U2UELiVzMUjvHhA7yaXjz2JflijbKurX1vs8EQLkKjKrLCYFhOydELOQV5EmSh+8KC
afaW0nM/t37OPBnxbn9la7MikotoFhZ8XJdxd1FdrGyy9Qgl5iNX/noSzYc1/oEQHJqDAoRTm4Ao
mv5YTZblpy305q4bwyVdBShrkzVWApE+aLCdW4NSD7OtLDpQZm/2az2oHpJTjbm4+Q/OPV05fDEP
1rHAGNSk9jSZ2OyexWP/PtRbVpWI9e+bL25oVSR2NEQTVRxWM2LC+QmcfskzeNeDbuIGsWLUGHkD
ETrEDTXGkCc6nTywM58wuvZO4cXzYNjhQopgGLMDmlxklaQ9T7YFF+zTnWKlNFpEFCX1nEgbfIhy
H5I+WLuBHAi9BuNROi3xkr+ynuqfKM0W9pWimUpvGoBqoxNStT5oRhuiEerTOEFclasYa2tQP3Om
Bc/l5FZJqSQI2I+j/hsm2kK04cwj2pM7HGxOG29S/8n4CyfEM53vjDV+PnI/NqTVTxmoYMtksPTK
skaAGsh32PxTpaJpdB4hJ2sskYVX+VD1vxOGdGJmnVw6HRnlN0bpvNd48mlTFpRNclNU4wOx1K9x
MchU83ad1fZchG+6L6GCqFbYltFHU0zEMDUTE1F7hCi+AVPAfA8lkJHC1n9TvEq3mMJVanSg3CSN
CswCGr+m3XsFgU7FoIbm9E2ZMcLB0GQ36b7R/wmjxTsGms2GWwKzhE45coXZLe5LX8/vHA8DSXtP
CTD7T+LJ9lzyKg+ISiOS0xeCPXCW9kxSYOY3hX2yD8vRCYwy6L1V0bkILDw3Q1nFcTdk2ICKIUNa
d3a21ABNqoAtGCCxvBW3dgitkfmAtxB9tW+uL3Pv9t4CCjGCBcb/wnQNb6BaCUa1O2YE4g317C8T
e70OtWs4fzb0Y+0b5xybeeuSBFAEvbsmhPTwbs+MYNJsjA4dvEqXfR6SE/wI8TeAlC2Yn1hhM2OE
d532WbH+zSNhu3uCM87yOS3oapddaBxwaK2XB5VvFxgKgHC2CErTm2S1TtmqBF+MpJ09zgUwtWQM
U0haJ7FMylkGIXhbSOvqRW3hpBiIF2nrxfnX66aw61k3piB41lzNavRUIErAiCKPWq+z/QNCqZgD
g2xg9ZymX7ku+55l1rf+fWMMiRYzY8qwbbzoTuOSvUMh+2lyEz+1GIbX4duqZBTh3efO1jwEVzm6
gzFShmV2oXZARxd9QWQSZZlHQg6NlCqYvywmnJfMRe/fC3/296MsuFmsgeG/rFjtckRO7H0Orc/r
cIeZBZan9B+N80buSVF3vfQGVfAlBb43V2VALW/W2XkNPOQhiW/1dx7MgXUaj3Mn+QAlhqoL98Lo
1n26EGxwwhCGGJ031IvkEfW/HCIaldHZACa0GJqzhOcFXd2WWj8M/MuwPGBEdMFOzZQfmsmFCNmd
RjH3PHmLnc+EUr9bkLyanmrl5fpHs1fMxUiIP79EMGFi84IRil8yfC1/8dvlYB+0o/Vb8YowDVx/
MA92hAFznntjY1ahtKf5g7NxcfMTFNLRxIdUndiHvszqzBsb+KMxDV5LlPtuaI+l0oLDl6i/7bbK
HlhfQ6OymUyvSFxU3PV48KiSFB6bMgSoGOXia7HxYFG8Bqgy3OndYIWpBk0Hy1S0QBmX4bRMdETu
mZSf41rXflYVlcmg7d56IMCgNXZVJRXJ+xR6mlM+wG4KK1AThLPz56qFJGUhUyLdNdANkHBkaYWZ
JJULoHo8jaPpQURcYp+7rnSDIPiYHho4dubgUFz6qFT8uJbx8/zVLWY/MVqvqviTlrj+dVPczY6t
AlP/s4Gig+k7dJA2ePVHqhot0ERyeJAHJYu6gKaheagOtX6Qyj+tX/OF/W1ABf/STlyFwCpAefXb
zt8NHeGn+VpU6Kriva+Vr3EFTRBU9m3+M8Yj/fqaJTYj+hpW2ybSDkBnFTK5y701VH6hlyHSWRKk
3VfsZp2rn914b0KnIqMGkJz6NBEDXIG7qfpxfTX7V8QGZLXcDUiuL51tdgaYMSzgIWpill8Gik/c
APMIJz89duj1OMjIlvubiJ60VV4OJH4heNHMvlIziqXp2rOqfVPtu8SG78SV+C+Wh4ICypaYFqte
NJXUg5aqte2sN+A6FwWP5FdUjCpM3CC3zgnGkT7Lgve9tW0h9fMdHZmedVrmwqmY9m/a6aFV9xHN
23e3kM1Z3/3+tliCiZhVaY5NjOW1wRD0b3VAo+FoQtKie2v9WSoop8vWJlgLOh+slBLg9ZjukuZe
/oveNuaN7as/xwAEzDps/QRDZfA28qE1eqj92IcPv7PfsleZDe1Fctu1CzbUkWleILqEzHxqn/Th
h2H00No5KTEP61o7mPTLv7ElEKBtaOqh30Us4iQqlG1qgoNFseH7NPjjp+UHmDteh7AG9VVCfUV6
2e6GHSvr+v+CCta0CicqiQpQ0wqmQ39j/pOFle+CLAehmcq/nQPzKFW62z3mDahgVhOJK4a+x/8E
rPYBnaJZmL+C0H67JhRAwMZ04sfal02S3rslUWRFpxk6HEBNFU607Ci6z1aHZ7aUeFmPwbmDOUsa
o/bWtgVZ/75xeEoGnYNWAwh1sseU1mFOnFeq0QNZ4k/XLWb9veJFtYUSnjfc7ceUfEDZxYE29NlI
4x+V/veMYbTubLZNCC7WcbUGc7CiwnBOY4uJoU0i6zrYPRoDAhtg6GHKt9gCuKQFhwA0rolVcjE5
WabXjWHmhJDte3W8xB+WSBmOy6/rG7h7VrD9lbWFdliRMWdRs8XSbCT6xzTIBzQB1L9Y8qAushTB
bsLFBktzZRthaLW4voYNi65OsPjhoPrxb+1Y3Bd+dTff0UNzL2uE2vNcWzDhwPBMcOjcw3MlhnEY
c+yh8zTXEPiIw95xfMyCk8Vpq6WJlrhFFKLDcYizHlT19YMeQ/ag3jd4Yd+B/vIFg8FulNv2n+6N
/JM+y4aaf0TQV4DFQVxDgjnXbo0TXBUl61/FLTkmYYGuR3ozB8hNHuqoj+RSwHvRsL1qD0MpDHwN
scA4J1VjK+uUubbMQfL76uS/UYUDn7U5OMmnakblRsZw2vtCtpCiozaYgoE3+RCl9j/KfJNmsq73
3atgiyB4ZTWuS0cdgLC2AJvpTTa/l4+k92IkI+1ID/SjW4R53YM/LYtp9s9xs6Hr6jdes8lMK0PD
xfAxITLnWjCOXZj0yMLrnxIUxP8PZ1/SHTeuZvlX3sk9qzgPderVglNEKEKjZdnyhkeyZILgBAIg
QeDX96VeVpcV9rG6eqO0UgqRBDF8wx2CnV8uwySyKJ7SkV/At/PD4+H3NwHfCviMQwgTSgPvb4Jz
CXpG0i67kWRr6WbJklLgKLNlQC8AvN3NUq2fgRApmnL+8lFv7rfBFlpZ/335c1qm63rKCAvjb1+0
e2Zlkq9pNOwbyKOGJdst9V6EzYfGKr87RECCgvYhHNVg1nT21kmzqshn/bKLqYLkPcsNBIhi9qF9
8DY/z1YqLJ+hjBnAe2TTBX8/uFUsYnB8tze8xIeA0Iy7VwNedORPd/5Iy1iO123s7GAam0M5MdVu
fP+/3u3f3cHZHFuFNy1eg/Ftp6uQXil5iVb4NH5kyvObQ+XdZc6iDGUPTjVyXEbwki/Q7oMsHOVw
JWk+gjlsEIpfhhSWy7C/QtEIMMv3Q2pFM/oGDuarNC4rk6GFkOqUZFS62ZqwImzsz93Ad34dXDis
+qAf/7vMDkhn2BtBlWCzeTlbLYlI4niCDNIO6kRzoQt1OWVBlM4laJabMHOT19f/HxHcz9c8XyJ6
hFkpo3hipxFAxRn+zdGVn/55nvxuIUbQgASIA1AqOA2evUE2Lt1obU9GvIySPL6Ybjc/xQC4yiBd
ixFWyR9tgL+dNBvhEvnqbxwGFy1UWM/dsotsnjLjAOg4FwuJDrr9YBX85uiCBjpUarcAGOpVZ6+t
clrmrRLrvbVOnrqyxI1PXTAy6rQG+xL/rMxHp/TvHu6nS553m5wI4sLh9nCU7/ukKnswS8ETCfxP
f35xv9nKfn60cxqp3/N18CZcp1nicuDxJ2Zbe7+j+z9fZtsnzpfdz49zdhKj5DNEa4fLaA2UD7uO
6tc/X+B36IZNH9BDJAZdPWBC3y9sEqiAkgDTvHkIdxo4IhA6bxAQS8hlp7rL+nuZMbThU4AbYEll
Hv98/d+O40+XP3vAidr+4ClcHi3YTW0BeZIBt0eo5l9h/79/X/+jfh1v/jVo4r/+E99/H5kG64HI
s2//65q9Dp8kf32Vl0/sP7eP/t9fff/B/7psvnNYYP6Q57/17kP4+39fP3+ST+++KZCqSH07v3J9
9yrmTr5dAHe6/eb/6w//8fr2V+41e/3nX9/HeZDbX6ubcfjr7x8dXv75FxKKn8Z8+/t///Dqqcfn
bp6Gp/7plw+8Pgn5z7+sKPo3lDyxfSK8RAULnkx//UO9vv0o9v7NhuY+cG0A6rrQxMBaG0YuyT//
Sv4NKjRIYKEmAbc+FzW3v/4hxnn7Ef5eAjVZcA1QWUB6Fft//fejv3tJ//PS/jHM/c0IvQnxz7/8
9/nFttUDOeRtX2BDDNbq2fwYoJsh/GT1Cz9EX02DWAV5ZhvmPz67mJJIQW4q/OFbAjVbE065CDTJ
p8ZCoVh42TTH19gIrSxU4esye/QIFaSio0FdJkmlCuH5F1bAHkNPe5kTLV3RWpVbwvEQLXLNqlRX
ADiE9fhlMvISMlugcM8CTmaymQrYOYAB7R7853id1qKxvCFFPr7l+dBHNrF76Do/ScmiIA3kD9AT
IQQnFaQPIH7vW+mgw3trHFT+08v9ewR/HjFof73bM96GDA0AkDoRYEEt5Q1Z/1N863SwlYLzj1fU
OMDSPmF3uqE0hd7H4yzA2+NBmXjyympoEfs9TJw1bg1+2bWpwG211ipFsm/2qwtMH+kADalq386C
4YB4HPK83hTsHMNUNlV+wdlFPzs9zIiZSAlyv2mk+Vh7r7Xt3I9xv+4BnXhwRvfVjYcccwrtiRs0
SWBo0ts5BakVRtbgw/TA2lgxcPqtrjdJQEp3Uyi/T2H0yaFBHkem1B2KN06XQmjsmx+A5DbWTJYu
7BSn2PoKCMeV6ckAf7RkT/sFxhBLbOcdD18TxzyLBt7ZTZzkdnwS7fTNZYu1H9f5CCk9lckGcq/w
kftStSvNm7ruUy+hX2RSQWQsbSs4vthRj+3Q8i4a6zl4gC6RzYYcjkCbaZ9/2Yq4nG3r3oYS2lBb
fq6W6c5eeghVdyQopuk+4FSWYo0R7Wv5Gto3NCRXYwTOAcrtfRDmfk2eWocnWeB8cFSdNbm2CQGw
/SYtA9UXEEbPJ0TA7X6cuxYTYmx4bjUhTHlqchsTWA2yYfIz3bVfQmI+WRE7JsntOqg401ZHcsdq
aQZsJ0QEQpr5Mmb5OrYsG2Oc3etMciUbK4cBaxpAkbdY6I3fOvOpwv/486x+a0X8z0G4PcMGrt2w
p7CzgrjQWZ1h6IYea184RWxBVxbe1yxd4M0EejlqDd5dFcOLta+DXMJZLqeqvmVKl2s3/WhWvwbQ
8TZgEq9SUyvrQpJrL7hY1gHVz+G1UssXNYjyz3d8VobZ7hgbF/wgwBjHqDvnSchImGyXNZYFuPVl
FdrfLGp+iIiNaQBH+t4enkNrndMBJGXPHotphNBcQvhHbYP3B+zbbWx+Zra/beBA/ZwV7hZGqllO
kSxiZYeZG8Zf+wmKOPHw0YXOUtq/rwSvBRBK4FOIesX7SGJgSz0EJpQFAG1dag0xOIkSdd2JfyNB
c6m6QecmgBRs7E5XzQh3LdeBV4ZwyUF7CttGVeVtTFmRKAqaHB8+JDL/ujOi3Y0TAw5OGA7vl3gU
E6hmbJaFgXa9Fo9k9NasZxMr2oZDv6q1s1jUUdHZHAvW/CByuBOOeRg8/Wo1H+D/3kLR91MadwMZ
bQ+y2kH4y5sRVh221cJhEaibYp7Ywa5Qi5/Cr0bChECH1R4HkoyTjNER5/u/nx2zPx8Sv56q2Als
cMfRfI+gG3m2mhpLIXWcG1m0nklQnUaLH1MYBfHaBaY7kVNhquDQfyjIeoa63OYI6p8IDGC4AO0f
nOfv58i8+kIMUcKL2BX7UUEYc54e6mG8jhxWVmS8JkUdqotFdNdeKO7//NRnVae/r77BeKE6Ay3L
8+QgCtUG8AtgUU/H61nN90zFp0nUhU7iG3j1vQBUf1clw4NjuZfKPfVhdUMJe5iocxkxXppx+uCW
3ujZ7ycBlCQ29U4EVIAhBGdvQvgG2vwebml17LtY6hTU9cLzIfmw8m+RLb959bwnsj+5zXoNF4BL
S9PL2b1NjNlvs1hV2UzdbFnYvddcjto9JJ3EB+ZnpHl3g99dd9b6bEZeSoz4YIJMxtMHW92vW8z7
Zzhb+FLAYa6q8QxRkFy4Q3KT+PIZb3r/wet7X/l9e32graFsj2zFgSn1WSwYWn0Mi0bDC1hxPqDs
fBd35sLNpC/3yhkegim5QLTx4i89grAotz2dtnPqyzYbneW5M8lFW9sftGB+s+vh4XEeOVhMsOU5
t1FrqJR0nFde+IlClxn1fcu71CMcz7G8pLve0Xbed2T4qtvoxl/CTJD5Xi/4GeM7sGL1OtxYC/v6
57F6nwb/PVQQbIDUy2Z5Zm8//ykGtEfa9cpeeGGofSfN+HX2HEBbxmv4shd/vtTv1jSCTNTJcFlo
bJ8fdNTvAJEKZl40LZtSh4t7FsC8gnVWm5qoslGNivYgUgFiMNVe6oeE5A1o4x+ECL/ZTzef9E2M
DWU/yICcTY+Eg6CzUsELL6luHF3WZF+v90l4acX6LiT8WfrRBQTkX/78/GcYpn+N9caHc6CHjFbq
eaFogiKtW2nOi1oHLxEbvvXWtGYRsS/7efpqjf01PIOvVQV93txEaHL69Bt2ZWdjmCG7mGIntQkx
KcQ3f4BrmjqCP7grtLf/fJ/OtgzPtxoolmN04DsKCPDZMp1VZdmTnHhR1cmN4y/PtcNgn31oTQ3g
nuBORmz3ZXbCm9oG7LNS9mduW3UeWnVhpPiuVxeYeKhlJRGYAfNzs/CPgKC/CZqgZ/B2HEI6Fgf0
WeW2TWqAC8nAC12Nnweeo5J8px33UjvynjnsAa01nc7W+A083rxqohxN/A+2Ge9329kmr4K0GNoW
WD3v1w52j36uRY0VbY/fuaoYCi+6xeQ1eFniVi3OlMcwocnGQRxlACaI6WGeUl90Sd9kvlluh64O
UmajgrdQp5ycMO18sYnROz/AVxmzhd4iEAozWDBiPbDq2hq5ncKi2ECmzs3mCLRcO5Fezuso4xSf
dM2IgmDl5X+eE7/uqJDn3aznkFhDVs47WzI2AOEAG9pOAUbn59CBbesI2yiaxLsI/ITULNZHJmZn
Bc9tteDkDbecPvKxZs65ekK54QxVdqeQY9hlhLlFE5in2tOlhUIQYhENCQ2jbns3WHO3F0kZu+Rk
2GSlEZ92f37+4Nd3jX0LN2SHUYBWzBtI5Kd9klLUKNfWt4uOLKdorLKqBRJSIOFrvgy6vtKDQKbm
puuiwhSvNh3W9aq96n0vdV2B0MluvsLA77Zf4+tgeSWsRTuQKjRxNioXaIgpj+ZTa3vlSuudFPy5
m0DyUIOXocrgZgqQ6p587xdziBv5lczrzZLEx6FluRMJ0A+WO1ljb7BNBWZoknwm8MOCZWDacgUZ
TRUvWTi1D0QBac4ksBstvzSAJs6RzJeWH2hPH7qp/gCj+stLjGycwQjiELVueeX5oWcoGkgjmUxB
uhlyEgPLnNV+qGcwCAK/Lnsr7tKJoX0WtvVLH07B3ra6Wza3Ybqo5H97AP3rbtCZiCCjCr61/37B
kl7SxWbcFPVkBBrQyRNjA0kbOKykTUMvlIMuhWFBDTeDYMyNmkFviuXrn+fSFqn9vL1udwGk8Cbi
ivWENOj9XcAlxukbuweTtjJdDnrRc+T3u3qddok3PsCpEvYlH+non1VvgwAXBXx2M/WCnTQS47Ps
bmWKxIHT6sLphs8RWkBZyGXqrahy9PFDJRXU+Zq9DqPvFoQP8M6wiL47Mr73IMoFfGGgs4RZ91Ht
3bZO3GR/HhJ3267PxmRLtdC0wV0mOHfej0lAY0kBA1iLvtfXcFor4MF+162fIl7tGEy2M2XHFKUG
jhbd6OVtEme9lmVl+TtuV5k9L9dUB23aTc+h6Z8sW36RI11SuCMCsOWLE2fe4c/3fH5KYkQ3/0Z3
c9uA+Xx4Vg9fUccQQ811IVrLy9YWRr9r7R9io79CDOkLgDatWPNBk+SDKPqXOAJXjqFzsSXqCcSO
o7PNuNXWLDurWQsZ1F3GzVBnyu2/shfq9be6x368xi3fh8Z5khCvjqe17GXz3A/qKziQuRXGQyqC
alNi9JFfx1fAIKMcpj84H3+JeN/u00XTCgc14vC3OfnTnjlPPpoGqJQVEMa9TcRy7Rq7pKq5rWck
0KN3tBr7wtQi9ybBEICi4rp6l4KB+m2FB+T9forVMaUDztkPYpw3Wfn3Ew5m90imMYRoViKzfT/h
UJHm0DekqtCi/bFq27maYZWYS99+WHXnX6gZOMm6asvQqZ5wHqrUrnizG0XfwHEnoHsggDM1zOOR
e7tF1FhYPfrTFunYrY/qJ3VofQxCdl2x6kvPSPfR4Hrbkjh/gs0JFlsRwDu/zIK5m7ylnq2lEMUs
FqesRGAhJR+G0o9Ys3O99kdHsDa6ilN4Wmg7bwy/dPjk3FddVS5u2xUG/laZaBjf27VMEYer40jm
3HepzodlUfsgIbfN0BaCM5PBDBCmqM71gFPtADWXl4GsyWGS3Zew1RHkFnor7VrLKQjYOUxNpGhW
Z7f63XryNy36tQWAgPPmYI9rlDc96ub2pD0cchhG2o1xDgYFdGpJko6JmoukGUwW1Ym9azy3SSlK
AVnlj8luJkDQa9WcpsEFib4lEuh6MJXXao/i6kVnHJGGPLizA0PTSMsmZX77aEsHWjRuNlrkR2CN
DyaZSRp0w0sQ3IxRzDPH7cvIpc+OU1B77Urmm3tSjbdRtHwF9TrzqOecJBxkM0M71MLnLJyVSoWH
OSGb5AasCHCtgtFCi8DNO+2o3HQqzlei+qJmyVUC/mqmpG/yYBlyVP2Sol8nK/MUPHQ8u7pIvJUi
orWfPXu9W30ooq4djqTAX49z4lqH0CMXvRtfsQVzNWxdO3XR1gcexk4ZAonUrVFlrWxnLXyL4PY2
QPjoy6l0BTmAJwIxKeoCXwBZKajM2WM2h2NTOK5+mg2Gv9L+eHybPbAcW7JuqRMITvGhhDBtky1O
sEtEoMqoHuavf95Mf8kNI8CUPSQdqGwA8vbLAWDpSdNgTlRRD949XH4/rzx6HiP2LbDXbA39F8HN
XURhtmaltba+f3D5bct8v5gQYwLIC68wbKvJL/SOicZ+2/GlsLoZMiyrhwBOB9M+qvM+uumpHaac
BOOxWwDD05KB0uT4PEPC+gF+4q2O88udxJt9E5R50Uw729x7UCBjEnYLYOm62fUa/Ed2qJbFBcoI
O7uo7TgPDEe7aKC3Yae+2boYYCF6cDR+v+0xraxDUPH2bsFvddv0mhUX1yNc3SYmxquGg+kBl1RY
A6+Nm8ejg8mTWGEeBQy62l4LhUTbehXh1gp6+8PxKq/c+ZH4q7t7W6uql9iaPQLeNSfjLlkL2PTM
JwA/s4GbsPQUuRkWb74KAfeDl2g2A5XWKHvdNTzGzh9DVNsK54NZbe82AYzYUfERAg1JwRIGIekI
69cXc/NBEP+bA8nHxg4dPPTyEhvAzvebPoIYnXCllqJypqrwucyHKLgawxHTH0AK6sY/EkravTfC
Zki5P2xUMQp/DuNTayYwYGnaxf56sNQq00HN6oNCL5jEvwYViH5iRGK4SzhPnB/txKlkXQG3WExQ
wt1VQjk7q+rcLQob9gaylLC1uWWdIlce7Dej2r2QSQg/X63V56Bpy0bO9rVbeet1hGDK52t3uRov
SqnT7twZULXVNv2x5hBzqEeECIgBnXVK7pW0ALD2oMBL65inK2pO+zGQZZjMrLQRTaTgRHl73bdP
jTGAEYlNOHceg2z7r9Prgys8DjMCTTK50IJJJykGIrGnJIxmyGmetblAlqMTMl8JhoqPqmRXDhZa
aNQAgjEP6JVtR/Ay0z6rKQxNqY5l2htsOvMNae0dPIWnSxfkpbQnnS5RPKrKqjWYNC1A6DZTV2EI
6zjikZvQ+CqDEYqFNqbvyqwZVNlt79Cx1tR2R8gUJBbNyYj4SCUwNVVNdTW1/r6OPDA/k/jkegZt
3U5hydOi5wSqO3SdLsdxsTO2Hl1ps6xa+iiDtMQDCRGNtXoEFV/0bsbYIo9B474Ykdth55yGPn7R
1eqVi+lzMw14XpeiaPJ94kl/H7jd8ClZ0PFrkzzU1LkSSXC5An94HcysKep+/My2M7dH/hlx2aUz
idc0wRF3EAHvsq7uuqKGD3Imhk6hiVz3B11VS9mqJX27HOXIN4fEfiEBt3ZE2g5ci5tHQx5lG+hb
yw2+D0LoPFr1mM9SO9mI1wzBTsCdcbqIPZpjyLlrkRT+liSNEzVXtU+/OM30jELd8LlbwtLuxA2x
tfzWsvZm2a8IBg5918Gui9jikmoDWbVm7vJ+jNLaN/pE9AvTTLwouJMapyriGosqNu73aKF+SUh9
NLGvbnp3FZlvqWs3NMh1w2FI46gZD41fD7cS2QhE1bMwsLsH5xh4fXdCQ4Hngicmx376pLdwUygv
eOrcCAaokMQrvJZFKTfEPTmTW6NRXx2FqJNTRCDjFtIL0+miRo80oy7eJZImzEBCjiZIHhSasnCl
sQ7EhtNoZ01RRpoqeehToVV4Crvwjo6+u2ursaAJHw74g146oV1R9FKuux5WSp4/p0EbNPe9iucj
H+w7OkW3Y6Dl42AmXC+5igGVu8GprO5QzEZ8AamHOfTurbb2b0G8viR1h6ns9dXJcgfvWLnwBYXA
0XrPGc3lBFavIFF4Wc39eoSKVILBDRimT7hksu9UPsSAcqKZ0B/byUK8BNWS1no0cXWzNHB+5qGA
BSjIJghy9KNjPFj9zZbZE6A9rsPJuvBnE17YGk1J6pHTNLp3Kmn8R6xxVyUoZlVtfyAeeLdI38hh
CJfHHs4i+8AdwOwCwcogJKm8sM+TyZT9sJRJ3Qa3k15LYMXf3hK5tWIoXkTEugoU+vxW+6lxgQbQ
CVDx7Wi+onHv3s3KRobn30/ruBxU1V8vRkCuSrkHIrDFIZ09kY6qPbGdk68cChSbZfIQetZb/sQP
gdX/6ztH9F8E1c6FJ1B5gcyWVdXQlohQXknA+sxkhfMRCyRrje5ulAMSJ3bjO0ACDjHI24C2qSNF
JpGCihcebBc7VD8fQNRhWcSwqTZbhMtEQqC4tN5YY3Qz9BP8O3XH99LDG2BaQ5g4zCZZC+ANxv1b
KKaR+CqKUDD2p7jgqByk8HVw9u6w076LbIQQvq898o1bm2KnvIjWqrqsBe0BSLDHVJqV52Qi03Xk
9Z/9Qe7NggexTTfuJVFT2dhVnc/zJi/qniR4rjiKwaBFTnYKti9+U52WZB32ZHKCoxclpdHjWhdL
3O+doQ4vkYCGly51g8sXBBoAj5nLOpLrVRXiS42WwEXV2pdCjoD0DY5zmLBhfApbxzvp3jzwqic3
PlDcarG7u5rFY153CojN7dvZhmqvnnpWrtEw50Nbs0c+rlljiYMSyXyFeLLPwlXYpY/zrazhYJ0J
eZTqUtYI0CjCyp1hCDGk8m3USlccKy2xIHy7ZqoCXGhmoE+7sxXktJqSEm/Hg2DlDs51N70xKh0X
EaKgxm6nqH6Ig7rZdZz6B8uyVFoboHUQ+cCVKqZRSYBS3vm2FDnkTO0rl1lPOMd2KzJMONEFhYqh
dzx31eVKj1GIXChukim11DKWyMsfq1ihtUzn0+SirMHWtk8nWttpHOxsly+lRStzHPoOQR06aHx6
DCSLcn8aLkYH8P6IZwAtdVmzhfk6SD7hhPLzEY1K6tG1QO2+RVlrWA9rI0laz9MLZPIPbwmKuyy3
nb2lNDxZrnun+zwGu7f0pKPT51kPTo56jH9gElVJoDRliBGUDQEi1A5vu0nvYg/RWiMENB9YjTTY
ArQFxguI1R1vAS8Vbipm9HN4l4+nVlTHVVoq91FT3QmDgGYWJxTc2lOyNCc3me5kJJxSBdUEPc2X
qa9haTNgJwisfRhr51MDubZ0MZDO7pTrIaNa0TKicQgMTqOkd5cs7V4vyK44AxAXO3QWVJGzSxpI
bdCgJfnmDlzErTrZRP1whXDzuvczfwqOrAqDVPCI7Cga3qDZHuRo9qwJX5gncTCzvk3dhFulmmqS
2w0yNyNMVU6RbjPowVRuxy5ZPzzIWj9FXW9SvY5RBusNlFmHqAgGBslR36l2FAw4oGFQ7WDVAmfY
2K9y4YwSe7I5dRzQIKtPsEzt5rQuYNXzBv46iz2duM+/dFV9JFBsRE34NnaAVfHBlEidvoIMQGKy
2RIni47IB7oYUoujW8I8kBTh6OxajpiIt1FB/S8BxPav33LJuGxaiaCo50C1+caUUGWceydFFJ0c
qmh6dc2sUYnulxLxBxpY8xNZanJ0I4SS9upg05QMua/QMAOtDoJIv0A5GjI8PZRABqCdADQDWatx
p3TWHj1Qak5LF4FzG9E7ErtfuB2F6bREQzZNY7zvrTZJlV1/rYVwbljQujunCteCO+tRiTYs2pZH
V6p6HNvJ37vIynez9zkcvOH4aUB9+X4CCbyZW4SjsLPCzDX8GqYMedJLq/DdZ+Fvu0y9R/iB41tY
TQqS3HJboU1b0s6+nCML5muxc0+sMMjH1sfztL3ej9p/FW7TH9yWL5llWkCw1exlZNHYfLdsK0oa
1I9DN8lWnqz4V7PACwQnUT+1JrNX/0RohZ7RcNuBtZbYDyqA4LgOFVwvEA6mI6ssENp9Bw3pfWs1
0+ltJbo6mFMg9FoxHvXS7IjaKsUeHbCBUIoH3KAhRHwa/S/Ugp2BNZKLt1pEJPE7Y69kztV8t9bm
00j8thyc7nqqGojJzm7puk42JMyconqC7H3MrcNKQn2MoZHbAnxyMczdTi6aodKKpiyL26X0ZPI1
rKoedRBBT7MVege38+PU5iE5of2GDucMad2RIV/qwdv0SHjj6hkn90AA4FVa71D7Sy6XsElOE2fX
Qdx4RyeyXhmXeD5oeiNaBE6A+XMpNI3SOCFi76FjzOu22VMAGqoWzgGVt8f5G+cJ1Xw/BI8s6tBU
bwNeKmLXWaOSR0tBxd/ifn8Th98mHyJho915O5PUF3M7H90poWm4Eo1Nb3xYbbhpG0tHcI8zwCHG
s51Gi76ADldfkEhVUHYALrGbrGqfxPxxaGaaYrUh62CsEJCcvh6tbj/1Q4GxC0/Ah8aXiWgeYT1N
M+JW4Y5GwR1Bh+tgLeh0IJXEMWChUMxRJE+xI+rSmMZBCT7EwdXOd28zYPKHfaXlQ2jJZ6devg0N
4aW31fo6P/zkNXfzgi1ilO2ajRE1mapjnaLB6J688Aa5H0dJtSNl0j/XXh3eaj8GvR55C2gYBgjV
9gE8lPHYsz2BYecnsiHwRzVfgx5TlUa4B2etPk90HHNvXPz07ZYSGObmaMS+tAYjODTOdACZaP/A
GhFcEg8evY1G1URJLA6LshowS5yd8dA5B8/0VT5PO8Ot+qDDYcrUxOsjtMcfrdEzIFahnGEP/Zfa
QvssXCqaOcLUZUSaPuvowsuRRzsGxplAOAfcRgCIEP1kORhLUnvrHlJtF5FeFMjRUbOvoQzm8Qs2
9/MxISjH2f5Sot2BfdIibrFKu6y0Yl+7zOiKnxQ6NHmwqjEDhO2h66MjoXFyq1V/mChxiqAZmkxP
ZIdDO7qkKNXcDny4NBbSBjVN2KlFgzAdgqC3YgDMo9NDrrwKafdI9lhV9m1tgwETW9VXDe5IPhPv
AWBWRJGG8sM0ovS9lFHkBxcWq79XFvIjl3tge1m0Rut1LaYlmY7AbD1VfdvuZKCefBs+nysXbQmH
KTx9gIKkRWMQAmwvj4OrJZD0JBqOBe0M95ZrjvcxjXnJkh6aaQNETfr60gfWSXYJPBEG9m3h3Fbp
YMNsKN5C5qT5hMLPM10gspZgTvfChRX3te2P3cHpHUgMzGAezqr9HgIdfLEyTL2hWT93IH6mYa2i
W6HIAXNwLUXloQi6rtHd+hlVVfdiIIhXo9BJyRD+QC9RXqBVKcpFDmPR1mtpYaOFIoe5jAIYmVhS
lrP3JCjeEvX0zTK7flY19lWVyDtuOCJO2k9gjL1OaPplfv11bh16SBpxF3PYvs9hHZUw/b4xIZzl
QGC8cEazpgaVjjSU/GvNfFFI4YEoKh4GlxGYm6FH6Bs4l9QXOBrABa9dllIbkh+0W8DIEeA3mU/e
kKjUi4DQ1KOt8kkvLLWdkACLDijbJPQOVO+9UwHKLNH8z1biHiLLRs4dNi+sl08+0WTnom2SOY78
hMwV/F8HGnNdUOOwtb/FQxuh8BJcJZvyeEcSoGqX5VvnIIoKYbDl2C2A1j1QBXy09vHs3y5JEF40
CQKhmcFM0V7VoV6feyo+wfnLKeljo0E8BygJMX8YTVnVydulwSnjaMnTcXJ2EbX2eEnPnYwxKn2/
p6gfIHCmjyGZUCyK+v/D3HntyI2k+f5VzgtwwaDnLV268kYl6YaoUpWC3gX90+8v1XsWMz04O9i7
A0wD091qlTKTGfF9f2uGvhBcoakRdD2vhmvUC6rtAdR3SRoLIJLezAaVp/9t6/UtMCpvCofe7gJz
dxlHVJvAmS2B22nTyZtpdjMkDW9u5SR7NX2nU2tlEDfbqCB30fAoERuR0UzOj3Fav3v4IR6KxOyw
7PuS9FJ3Gt5VL7a4ZKEOSYrwT+WMA3Zdkk6rSyyUOY3UqzjvnZ5fMi8LaiIcY1hzFe26+1MCeAat
0YOz2IOIinH44aYaosdR1wInLatLPqynslA/xpYFR6r8aHZrHyxEcAYzYeJkffJVX7UhNuaKM3CY
AnPwulhro0oUzs3QSp3IIubxgXTFdomLHABnto7cuU0yAEgmTmdEXIhP5kyDyZ8WncJ2z2m2vVT7
F1rx/HE0ymhF1M73s00Qo3IWpVzUHsIgNLc6zzHy5aVSTpCm9oS+XAOsKPyIfp7bMje7Q9rodqi5
29M+DYc8s55Yh382zn5js/7h7rjrV/2oX7UCDnuL3h46Ud7bg3fLnn9fGd4NHd+vBo0/zIUAbB3i
flMtSbsC4hm+zXk+L98aq3iSBrQtElq+Rf0I4JzLB4jTH9pokxufdz8dWhKOdIqJdoHvKSsZzTan
QgrnZo2fGoWZ2c5J2DMTBuw534aSOaFw6tBAjAEAuQDfgm+kW1lSctI/LNnox9RkdyHO1RWmyvlK
ra27DBcb98FjW1vfq5JnSaXrOfV29yFlMHf8Er1gn5HxuTppso592OQjgyqMWTBKfQg5sNMQOuSm
zUw9NEYHCQZGzQbTn4nq5G1cKbl1lpet38Vx6JkatD4d45wr/lSvaIFaa1sfSqgdrq79RtP9LK6B
2Y+9MO60rpRxt/uhsWkM2lNXRoqoyUCuZ1ekF7123bCAbBYH5fTZqTamNGyrAQB1P9tpq4elNRiH
2c+jxSWFzKKT05ob6BKhfVoy/bJEQ38bObvhWLmfXbOaQeGWz9u8Rat81T35varY1CoFKyiG9reV
iZ8qfVjxvc69T1JNSeXXOqqwaJ2fboHSpJrK1zG1jpY/ghXXFOsoWrPaeqsiz2y3g7GVR2vgVsjG
uX4xpPnLVf6FwlDjcXTYQerrIOuU+sepWPnn7XRf9iCymSqOlNqYeCgWIhCYboiR/1aZnKG8zttp
EmxzJVoFrP1+YpZFghUpptl9+banWR7AeL+Bcfn3WVd9rc40h/7IZTQKiyMk9QYiXG3vIMvJRQ9a
SBo46/LeWuuENbEju9DPXudyW+KhX75wu/kX19W3JLMaEEoH/DiHBIGieSvKbo6sbgKG1/LfqZMf
pm67dRucH6Xb/tZmZBT7oZrZtEarUoFWGVUE+rkEY2pfAOuyu8IWlIDI7o01lc42vBCNtkGnNPuh
7Z35zsaP0+QHsekfk1nmgcqYoNyqtS7z8gky315kGxqWx2DEDTwbtRbO48qTPFEiOfmKdSpubaLo
0tFFJzC4XgxFuQd1S2+F1Y1nTyw//jDamg8G5Wf7Hspei/5M5B2o+wHcCjtSmd75LKrnei70RHeW
n6aV71gQ3lID9D6rtzysXNVRKlSWQTbYj/62B6rR4qHhAxFLiyuW4jO7mj9WrTvVzbUCjeapqAOI
cDJ25BaxLunncBDZk+8mDmR01+YV7y8pzXmpGwFHVZ9JWCd00LC5Pf94UeECEhUjguOj/el1coj2
3Di7A0xEV3ctWi35KgbeVosttd24pgYeGFCgMtyrNRmm52IYtQhJP1nouXjIWutTglkbyLlNG6Nt
61ootNzQNTG5zz2vRpZk7nob8Ehqv+NRqFnMlx+Gf+Q7OASi2hCjNKvH5FwdilLe13hoqgyZtqbT
cDaOXhFkTvdqwU6eMflCZUzlC7fFw0AwJHRaCelgajEn9hqjxGOTHCV03uoc5kG/Uay3YyXZJ8ff
jSIjvxtqoPS8vZT2jHhmgepBhpVMZdnGeKRrCHbnyMjhgg14JLBZiqvVSnHo9CiwBFym3K7ALlBy
lRtsVONPbRj1KNOvKZ7tpHFxuR/CVG4s5UuZNnVi+/MSYO24WJS+JpXNwKNPGFXMwcziqgNXyccb
Rz/08VAjrKbaUyWNsnG0VdVR7fjysgnzaGVcaZyre5k/gCEtxul5pnRo/e5QFxEXdfVUuysmz7So
EsUxIpCznZSbvTqI5w6aYVWXqX1RQ9/eIqNyx/fNNrSbNi8v1jLPZ8N6qOxkLk5yGNUrJlzi5/Ps
3Kd2tKT+8DgPDTrMmUWj8mC5XT4d9tvutJsD37ER9K9hWPU41yaSu6/8cDSb4rJW2k+R6/YRqed7
scsapgBq3cye3bzQT6RPhqMpt9MwDXpMAGY8NVUwduaNlyO9kYv3WS90OdiSajmPXs13UozL47JL
8iva731JTl69AexoecXQ1KYG3KgIeqFmhD7yW1p392WTOsnKwCtkd9E1Uqn9tRhgpX3qW/cHzUXb
JtuqinyjlUdK+V5XE2YDd4EIp3k85ctkHGXrF1GJnS7iBv+sloHJlCOOWhsb7JwcrWa8y9q6ja+g
wSZM72YX3ycA9YQaA44QMbk3BunDZOy3l/m3vnBtoIF8rlu+S/6fDETDNG5thYymt+SnxZ+7GNqL
g/vZ4AY7lHNvBGNem8iv+X2sdpexaM2Xzp+gTmhfYQDIDv1kZcngphVFUD9Lv7xI2wnrfOGSxl45
yepZjEsfUuogQtclgJqnwkOTMdBWGWojaFbnFK+GgyimxkvEfBnu9Sd1Kh7DKLqoG6n73XEf27sq
648UCH1adft71bGAjWy8dbdH09qqkEoj1pP25HEOR1u/NImZtU9tVbCpyyt6nn6MA1+nuUyXSKoN
TBoG6eQ/1sWVpcnb+dYwcoMZQoeKEmjr9YYlQasaYGGV1odyZfQGgVDMwA1iJPg+kMN8Cep8ak6r
wx6AR4CLVvDBNljroq71/dDC0hd2pOKeCkSMx6xbmrD03619SR8zo0ymTvdPo+YyrmbZfatrbWCQ
aQKWDDRFIKOWzHVTAtwJ6zxqoguaNmd8bO+EpjOTkXV9lZNMYVYa8gFfVuAq8pYcLY27OdcuSFVu
7VTEs7a9VT1/AErsssgu8HaR1dvHmYeauZ+0/DCvo8NZFzZpuz6s6Bw7P9POK+qAIHNJL6uLEhG0
5hx1MoleDGP+xoav5GQ/TjztaS14AFvg+LRfytjPthTbABVh/jhZsV4XFgFC5pAUNiMi55cI+a3M
ABbOD1SeYsDNGp1hwSqiVOZcRXluxUWHlAVPxqVjWvaWNburZsZ2YjMTgkbb120BjBtUE+J55azJ
yVik0PXG2/KFkT7KLJ0SC1v++HNaVIbD/pR6ZahN9Pm5+F1l/UMpd3iWtX2jCf9UDd36kGfo4Fav
bVG8Zn04b8MWUOObLG5mwF1KyHGoIKAsEs8kUgjltoku6vfcKhTbC15FXvK733kVPYLT0S4W634a
slhrWoy1PnZN+h15Iv/oNKrJluHOo9P0VYVOyR0TfSseZ/2dvNRus01QRAnh6q5Hw24ooWyzt7HY
v2V+254Y3d4tsWSM/OLUbSkabBzDIXj0bTM32ckdChEIMYxX7DGpRO4+bFv9yifq3Ep7YuM2uKP1
8kdX5NfPvceIa4giMvBQx87ejpHaNPKRiqqgdfEPhLbXcTNn1j2CtJEbf7QDLqbqpDk/O67Ae1NK
lmy7t+80mTdX/W7AjrN9Vlv9u9zYeMxevx/XzrslbI2vVVlB7Php9GcfyIYldNcxu+iN9e5Rg6gV
kwpFw+CjFDqFRc40hCoXMp05ygHiD+9LY+mPlrN/Vyt3vmsE2qrEHe6w/NCM7iO1XE0oskYLuUUP
6caL03sqc4rBuim7lvO78F4bULnDMDF2pQr4z0xNspC574LJGV2OqCXER8AYujZFIIptiqtSJrlJ
KVS/6SDYXEuy3aPxoBOpmIjBI8LFpS++K3h6m+5uSueUxduJTK38IowIMnzJ3+jPfXKz+Xkb9TWA
Of9RqfyhbOYrJ6ih0hsAj9OpeOu78m207MvWeEa0GnmSzysWbmcLna3Mkkz2gsgW+NmFBpC8fMGX
1Ec4b3+vnaMFtHmfzaF4lVb/s7cVQ1X+poMCcoHiW68lhKvDy1VyfRatxWQjr94Wab3PnfXd6t3b
tTc/xqq67FT+QW9fA88UdEdBbwWgy0lfHTvhJDeDpjKfO3e3k6xWv7inkYWUGU9Hrx8amxwbh7Rx
VvdL6rtPdW3/HsiFDTLy9Eo7u0H8fDfNELMVYpGRnSTWuuG+dZkMwbIFRdrcu36U2epUNpMVmiBm
gWacllo8dbJ8bohAYqpzP0do72ZGZmm4NWmEJTKCEZHFTlk1HV8UFyIuD2hMuyoos2M/TLHp9i1v
efMihRWPq/u7d7I3feDXzuaa8cu66Vx5K99Qnm+dz2qhNtpM5Rrtqr7PamcJLLv68Dp14xuYDTJ1
0Y1xOquFSwkACtarusUV9pRPgq86YQLUnX43p8q5HRu20DET0VoijHZob070ztcjZFHUqWUnEy4u
QBfcx9jilwAU615DkhP4arBCJ5eIy7aDrGh96oyVJa64V4b/lOWtg6RGBLXJZ1kXU4Mqex6CZj+a
+dhHZA6vQdcV9xb+p+iPe17X9g5YyBwjiA44C+h+oK/71X7NRnsn4wBFgm3ql1yDL6ow4vUmX1Kb
+cZCB75v+dFvthtB0G5fnKaqQQVCN2/D6L0UWH/NATVPRhiBmPtzN2P111qAKwnELaDzw1ojkFlf
6jVyBezo7XJNIagX+uwGTnFTwf90QFKVdEGcurKP06l6mwbmVN8AY+LnsQBHfjql8TTxTdVT1FBy
U98XJi/luBrNuVgs5JxlHCepHkmPV7l7TjLpEL+CrzpTjIimlD81TIMdFCaOjDLczBewJBcoC/6n
sBad09i/yVnYKf9lhwbbsdZ9ClcJDJ3twwgaWoEyzRqwzTKehNE8DcJC3EXoG98AWnTdXCLrAym9
m5dxi6tGIEf5ZpuCk04iaXB+54P21GPVQNK5gR/3I5k01RfFPHRQPa1j40JpVN81TLkB+wVSAzne
SYdZS47STLabkrUr0Yb2RyMIyrXNZ43s3KY4lHKKVb4bie5jyu0uAla9qygrMTBYoMEuArQO+Lzr
+SnfnS93ncAdmuMsiLtyPPXLMbJwGU4dmzgoFUcq4b8dviInsaoe9MgpSINwQquD75pr1C7LK8as
Zzvr7xrMZ4HUkZmNW347OEQ/zVtz3pvWiO1yeMinFi1PvYASX5GafX9wWcsDD1RcWPTAFyES2q4Y
74apuyswYEVOzYqUsoaJvcQdmh2zurttSPOuZz4qb2vdaG+zW8/ep9MKGFn0gtXahspxGw4z73s7
ocxq7fJgVaxdBpDH1KErgsZo74vMUcHWZDT7lcu52KrbYjdXotTN91LN8jQVOB5MBPkdBnkHEkwU
jc7hZpRhZ2+QgeqoVRZfmYZHvWrmT9W9ejX8Fkkm+dHNdQvFABW/1aQ3obFnxPKVuMORyPnaomGd
2O9KoaVRzqS3zezMXD/I4Dty+h39Dn1kedQIyeBLbLMaT/mzwZQXq5pQgKrHiWXlTUIUNHwsIZZA
rPTrZcyqA69hKDg9YVBDZrGflZqrgAOHi3oZvtf9/P5nfuiga1t4u15Hte1XmHxasmP48lbuwRwd
42h3bD6lcPeTMcLB5e62fHrc3dtcPqJHY5Qw+y9HE+Z3V5GSYY/Z/IK5b48qdyPDCUugqRhPhtUv
QuX2mKra/kfTu91VCd4lA925dmY/2Pl+2yjWlhSVVIg2BdWCzdhvLBoiYOuX54w/Ud9/sNbTLGPP
obVlZIrQ1iDciS8ZJCdZrR9VK/fEIaeg0PvYlfA23YSuGl74yFnypC/r0XPUy1gWDKuCt3V2Im8f
Y6n4eF1Y6IWwprG0fjZ9cRzX/eJP/dHw1rNMXTvQfPvBtdoj6VhMB7WnEn/SmT47oLH8PTe8X5nJ
BeMjpdKVQLjgdnaItPeQSn28bMOiePgQNXb1obF6oJWUzlPehpja8TeD9Bsi7aO0VGfJNxcxDkRx
8XMu/celb771axfS3aOE8zJc2X9pqSfTRxpFnEyJiJIo8Ay9OB7+NFTtduNALU9Dc0Xz0W3UzuOi
htthsrkrJFRyl35YsoxdN4/mmpNzYiDrNk4R7rXIWobXQmdX3Hv9TjNK57hCgCLVR48D9XvWVIV6
x5hea6t56LXtu5qnxMmSgvcx8LTus7V01jznXQMsXDY/sWcvv8bTQKx2xm1ap1MAMaXju2ae79YT
RH02pu9rPR7zmTKK7ln0OiL88WemxGsu/W/dpt02O6ztZt7shSqPni+PtcIawOLCRq/I+7emG96t
sPBMEuAr/abTxaExFTrB1fjdV8RFmovp0WVTixQTno+rAhRwJNLmOI8GZJObp/XZIePyv/4vo37z
X38P7NeSxVFlgbHVRbKiLAmMVpCmIxCf1efN6Ri4RP2iS1IgSqf9MnfsDoPnj5HpG29GNpuR1aRu
lJnXyXT5RJLd/5jXDL1ErrGcZUcf6cYTm3HA9M6eLur5vgEQhB/TvLMH12LnaFdsBOOzN9RnbSZS
ZWawD4fMqS+mT0dqN47hLvsCpc/kh4Pefphkdfgj55q/TVqogLu9fn/0U27fYSAKsLJQKrpsMp6w
a64zNR/sqwsoz4ocLtw2YNOqx9qSEPAmOhiRIRoRFivTn3/Gf2jaBsdWN843xR43xF4FODc20M+V
j2vsxgMq3zEgevw+rRy6chFRMHtqLR8UqHlOQ4QwR+7+ueZvV6SYBkbwtiXXWmt3GHr7UhiIJsRI
Zvq5o4b6YZW/t1UBdo6GiJutpNX40FpmsI9zSjxQ+cutUY7avIDdm29SEsNC5e15ZEzZG3rmMpzI
tIxkwQKDVY+e96qMUqfGPYqgPCxYfHQiqsyGkE+BfoSMofWlFysPXZ4fCIU46K0izV35W2xW4sHs
vgxUpphIdr9TmJWcSz7tRVL5W4L+qz9bCbqZlwxt281YTwhrsllPDITQ++iDlAw7UuThIxucg925
2aVR8oxL7kcpmVY6xGjYIfWo0zDDNBh/MMufzNZi5LFxVRvG+mXaIr0ffJMm+w6Hblr2L3DWr9PS
ajGaFIx4a/oEYMGaNbW/snL4Xazbh0toaTNO5UHn2xnW/rBHypswpKKpnhXmcjVm4yNGQIg8w/qa
Cwco1r6ULd8+y+4S2WzeXbN/d1S6x56ff89KfAMrNeilDT+X73ZQ7kaPVyb/zS4+X7Nb0liUpsE3
0D/b1gJ5i9l0QQqLaav63ucLD6XXzUft2lbddtxqCBjOy2I89LPvH1W2bBG2kSL04WyioWyXZLbE
J0+gF/1lrgA6P1gwEyBbZ2PfkHj6GULHFGpKk7R3GDPhDa6traFOpEhEZlIAT4hdG7sRAgh53mB7
DhlOsxGYZl4Lh72qmuJ9FuFmVOKsi5PtrXOcwUscTB2e2h/X+oByF3xC3tatQ3n4YN/ltjCOWe59
bQZNMJxCeVQDgFv84QshfjEKLLzxEdl+9r3t3+atSu/mzgCjbi5GxThtZy1PHqPVRZkwFiZxUExB
1SP4DMVYoJLGaSuslw6Crlvm5rnA8PhIbGOYLsyqTOVOUqjit9ER+kkLTx1YWbqd+4z3dfyGInCL
ugJtf21XvyvQUXvT90Qn+soOqpYH12q7uBu2X6nbfRjKc8JGZMgBhIc+C9VvY6Ma9xSqyMqfmIr7
lU8Ac2E32+8KwUie21uEptlD14kBb9e3WyefZDCj0g1qL383ZfOz6tInQ+Ba8+n8YjEbiufB53Rc
R+NduAz0W28hlrPIMyzc7AvNthHXe/YodEKuJsbeSanjvPsjbOM4QuRDZOVyyBJLGxIbUw/6lPmG
/SNySVJqVnmE/L7tR7MJa8HhvVt+6I79x2bzsrTSTgQ6svgqtTedp24ZPtt0qYCTGWZzELcB+mOd
L5I5NCxow45ayOXF9r6Vcz3Gw6B76LSnm8lEdd3kAI4jg2e+csMWXR+Z+tgc9PUdKhxUumWw3ARg
UOH8WniXhcmHvdjiAAUywiFgQy/J95TlTq6MzK769ReUs2XcuuMU+tr6lNkJbkg2nT2iFltGNIAN
B9fgE7GrtgB6xzazKId7xjLCfJz2A0p6HEXoYzuLX7pl2XKmv2A7ZDP8P3AIjr+logbN1QGl0MLu
130ot409Wfs3lBCo98xEYaDQ9+bOlt0vV++RYViX0VmKeBK7j595uC13incWDCTL6mocc8ttBbQd
tXuF0dXjFfjyFZ6PbpiMuls+kFX2p7a5Ama1++UpnrOr1nLkQgdRLUdUp/3d3BplkPcFMLkc3tMp
O2Oiq2Kr4ucA/jJvEtEQ68o/rAxNnYyHRN+1PK5G7X6bEA/IVsZ9XSHasdUDrxPHon2pS2ZAnXQ6
xvEJrGi1QCEgQONylZ+6T22Q8ubI0fPfjuhONm+ry+iMsWYfg0UtkDKW/z6Cr4GRY04Ar+oXXAhy
gonTnfJr8pwuamq/CatlR0LYP2ylDVtdyypelvVepduvrrW1U++3grscIUph61YyFLMK58wLXMRL
LhxpKNPtVauq/tZb+jwB7q0ovHe5e+VyXuz1oWgxmFhyuJn2z0y2c6C3tuTOV8w3dnmzlBsqgnpn
40iFjrWeFVA0oXVl4FPpElvQLDz5oKUnv+bc21jLgXr3g93z+9ZZrhh+ht/27F7GdRZnlMjxNkj9
WTMnbColHJTupWA8/vo0OHkZ0K7iP04Kp67caXBvtlYlikjAP0K1PE2X575t5jMCiJpTI+8aebtw
gu42zPM24B9PCaazcjUnyIt/FHjwEzNFN71VnzOy8rAEoUXikeGhnMZHw0ZHMqDuGQcAD0NH2i9m
426W3uOu2RgrLCTAafOZz89QNQQXEq0zAtwF2Y7Ka1p9EXgMk2qrPky1nipoEO1GWesPw31Gh/YG
qjdHWS3eNOuKmjsKJZhl88lgW7hqJP/otq1tRm+5XoRHWBzI4kBcHSQeYhcyGvEubIZF0H17dQ9R
Vzlw5SoMUk5hPi7NVS5cqZt5AnRhfwmV1PSgVTZSGb73Rflbaf3RHqCdsxQlRbbKXxPkptvXP2pq
Tncm1nT59F39fjkLp74tnQE7aT8/rn570+cMOrmWf+TF+oTl64Jb8pvjaW8ldhyilaTu4AKYL2Vt
J5oUL4M2fEVdj7Fo6ffPltsyVBciFodEq3vQv1V9rKxKVvlbersKYJDkhyYAx+wFiQtKOaW9TP6P
POs/XDH+2uTwS1/1syWy0DJXng3REt9GZsDccl7PxsE2sGn9ycqokcbtO9jPTIVr4LTaa0l+aOOJ
AE3ZYa70y5xtBRqa8pdlpIhdpy9yLuKywE9BA5KQ1Vku+4thjd8JQYXSgT9qLSL3DasO9av9lzmC
lW7Ltsi2Hzz7MwcMcuvuVTe6McCW8CikyxujfxAnwtnQDd/X3H6ygB7G3aMnnLswygQeIAUceOcD
qrPu5E5NEnSxBFPdFweXxx6c6Fpkvs5Pe0VG3fXd12YuFsknjSuFSoC2sA9Niv2XaB+SMMbIGICL
cbzlSeNwHTGzHJkl5MB8LlElHvJm+0ZmxF1f5MPRdBD3Oaj+2X1Rli9Vcb/rk3Wxh+WpJDT2blXN
eTbQP+SudpoH47Me5iyxlw4uzWwZ1JfVCHobEstGq1TLPTJXnlbPc564ePAnNd5zvzX1MaNHl0lb
3Rvm1EO1dKiVd3X4Y97QimtoZms/q8ZzThi4wP6GZg3KeXcjrSaSb1zHZ0ua4bGwvByAiapzJ38S
KSDmHwHOqvlfotcI1MeIgC0L6QVeuXhdGsl9BchypTqKmZfoQUC2QoljU/o4zxvs7bmuZ4dXkWfe
cbwq+Zs15xdvbhUZyPwS35NWrPn5hwFeR3B9WnCYVJQ87UAoVov+e00hPjwjf9q6bD42NKNbg+7H
2lxosQ92FXWITaMek/yfo2bpvP3o8FkGk82in7M2XZgXqZbOciM52+Q0QzcoN3EnDeeKtiieBS/p
NTfMS/ahrf9VzvTiFvV7qhE5MkomCX3dtVgBq4ee4MqerHw5iQp92zKsoTX4G9/yElymlFyQmV/E
fWMZ8biYLxWkXeBNecs6SuRpp61wVtjcDHcyD5RPxD4eQ05n9ZqaYHg5bGgsVuuyS6Qz/7Nl27qG
tfyzUfoaIYa8xXEpuSIE6p/NvItmYuTRjT5enGIGnjfOFE4+V1zPweLKn+lMsIvt3qTCe67rJotq
J/9aawtb6oCLEYTwtajKO2CT5PpXqnGaVPtbpw3O7bAg2JQzW1uePgE5nYYM3BzBezwr/YpT5h/T
0GHzaUsN9wlr3OhIJwb/oDI5P1hWPvP9f0BDYQdEJ72KpWjPCoY7KPMmO0wc3vxOdkgGQ/lvwkH+
hHP9/W2x8L2B2JpYrcTf3hYLlXa6mFct2+xpx6ptBnTzHftPe1DIHupO/73bi4xs1AD+Xt8BejP/
1mOdzG711jktT0YL1N8S0+uU14yQrAvr5ZRV+ePgGj8XrSWrGNEdGCYZX0gvCPQjXgtdt9nQcGgO
zu+ys35Zto6ip6jYzz69a+5Bg81Sa1VzSTsCcufh35i7rwE2f3/dJKiiRPAtXvafULN/CBsx9aaX
O/aFeLKcO7G3cL6efJ8qD3MVCqagV/wZ/udHEEf+v/5Q0oSIsL769R3PuWZ0/MMPde1dM7wrhSKn
p3rovmYd0+TWv3KqL2GN94CkhUBT89OQGg3AsHGpKoaWtamNZK0xGQAKaIQQB1ROcjTWeaTZOcxn
fZ71EaGSHrWD8aX1jorcprglwQlngzWkbJDzDdPiDsZu3ueVjKvUnZPRNdenNtvpXuAI1ns0hLL8
kGV3sH04YqZjlbjbdzxTP4waNnFjsgt012h4Etio9XGsAXSHnuhfvO7pIDAQrWKN7DH9llbdzer5
9Y3sXwk1c4PeM5/JE8RM5SekWe2BPWcTFH73BNfkB2V5UzbmY++5l4mcsnB4Qx+j4tRH07StgB6M
IBkPxGcBh4sbBdv1tdRwnkYZZav2EzSgMDoIyhZsxEnv+9q8+AWRIcApc4z5695dtLur1Iqo1vLU
GquNnMRxb+7S3fW/OcMtlAIVEI6SiWqLY50LNpi2+aHZuLKbSfcumvW2Vor9GvDS91YnzCreeGsj
02Ub3xGQqtdh+Dcd9v+SsexS/Icow/IFNCnuxL89Mv7WEgK59C3XBDL6tbFuZVu+eYtqYfiyMfAM
zGC5O0eGtT2C5ZQnpmWDDJz+dSuiwjERdaTrsRhQ69QKf1Glxh9uaf6ac6qNltU6OTDIYabtVbjt
a6x3WftvcrT+JXmG0BzD8A2CpAz4Je9vL2Hm33Q5KHdsX9cUHSVjb/WXpWM8wqD9bGs96R1Z+1fe
0v8ql///mbb/Twn9h6/2mmiv/mTu//q/Gf9/C+5/aWv+9/df8v9har9xTaf978zef0ntf27r9yr/
p9j+P//FX7H9tvgPS9goWoUJyeaYBp/VX6n9lv4fJC8bwnccmzGB2K3/Du0Xgn9FgYsuyGEhmNon
DE/9Fdqvif/gqcX0RwmASw6e7bn/m9R+we/0j6e2Q+uOS+ooGZO6xwn699wVnnW0uiP79/x9zgPv
91X/dFR311JfleBjJYLZ4i5+Vcd/eI8e/roX/s8/1AVcY03/4bb46+cKi0Jfsk/Bxf4W3uU0xpql
rAeBPpKIASGB0toojgu9OCqqga3/5x/35/f7l5/Hl8W2+OpfO07+k7TzWo4b19r2FXUVczhtkh2U
JcuyPCddcmJmMzXT1f8P5H9vtyB+4szsg6lxlau8GiCwAKz1hrcHxdHomczpdZzjL94gVg3U2IfQ
o+8Ae26wcT2s2wcMck+U8pE6ejA2iFZslhxdpDvT72Gf/Qxp5+phjk/xwM9wY8Wz8iuT4uvHIxX/
wruB6iZsDQePU/1VxvjsRLQSp6thHFGRACwWJUBNIn3tUFUv4WAPqF3ao7rwLWVtu9+j+hNTl2Rd
9DjmHq0Ss8WgcwBaiP5m7nPLOL0YT5Un/KHpNtvP9uRlo59vlhaTLEb67gdIqymrHGCtofi6391b
54LaDNWZdX4V7bRLZFEfPp7i+U1zNl5JIijkA9NcYLxNUORecmXdhzt91+2aTfKkw+UK2vsoWHIe
fb04fvBlZfVeO87TpvgdNXss7zL/6Fk/Gl/10rvjZtypXz8e5exSPRuk+PuzhdSqAG4cl0EiI1ep
m1WGdTYFPM1MFlbsUiCRos4CRWE5aq0uVk/7zEM8o5T4b0ZC8sVVgVu5bOioHQsw3EdWR4P4yOn4
wNtwIcJsNsOA4j8RpG19qqm4KWIDmPFnu7wQeIHRuaMjvbTTxMp6vwb+BBLyRWdzledJp4SiXNr6
OF/HayMYdt26u4Dz8LxswDeXSyCn8bYTEn1kk7fR9CI/RHk0QFtSWy/Nv9huuEmbZ60deJVU/kFf
0N6aTSSu6eIuwunHYSntY1NpKHyZPP6Kq/YKFrfx2f5mNv7pXr1Mt/2mfamndfUVjCdYjORiaYe9
iujKs+tCDFfpMZnAo8Tsn81uiSmCaYWMV/hGanj8rS61izEA8XfR+q+OS7/AhfmgOb4J/73iZrwb
vC6g7HBvXen3YJ0vFLRQFh5Wsxv//GdJn2FsbaovGrMybA7bovIBZF/231Fs8ELKXeBg10uOatrM
nnRMrpg256XCA18KeegRjDDjXiPD5TcnWGgX+jr9ku2VwPoJy69+hMbgYdABgQ7gEzjI7fQEBcHa
LbtqatLDUiT3N79FSkR2ojXtIBaFiUbO6jm5c2/rq+hHSgsfh45N/Wm6RLZj3f7qnpq77Kb7pW8z
az1UHoq9z+V2aZVIFnc8GsC1KojXWmiXG+J29naVpDxk2qpB0h+6l2/8am4KX90d9mJF4DsPTWA5
5Ex+OQ8pC5cjXLMy3HhkBai+djH41YO4tsDIVzIP1aK95sMm9Kg32wuJTVZskwdrSzsyyUdWAiDk
NdBC4X7Jpsx3oF+hk3vCAHSA16Oto127TW+XFv7MInwzamk7Tl2vWpUYtVMWpyBWc2RnzPb3q4b3
yLxv1cwF+E0QaaXr8BsOpsIAIeitS+u6N37BR/vHB5Cr6CruMhbyN6ouXT7rg6qOecdAVChVLX4u
afrwv0WQDqACazY3bIlw1LpLpVMubWPJjFnMtpQc3wxCWvZlhO15eSIEiEXyQLEBE+kbj8f90Y/+
WtxkYtrfRxMSfDx1TVO2RcgUCL/OilQ8ep1f3g0YRG0sv9/EP5of2f0KVVH/4xmULUd+r3Sad/+J
KH2koXPrUUE+b53sbdHMgUri4bYCt38N4CUYjl5JTXPdbpfP2bkMz9z+iS19PiejYrtqiL3aHe4P
F7+Tq3KbvZheEnCBDRbGujS70rfskS9bQZ35ncJQtrI34YXhl0+oOlPODkAMLkScyeHnA3yt452d
rPERIYRJrE+ln65P2dPKvaQXCKGUngwylwvDm43GK0/h+FIErepthgZcXTb1kWi9F6Jjjq1X7qOA
A0k6cIPqWfneAjKy1s3+NVsvpa2514irnIWX8hZExKiyesJb98cbIziygoy1/gtQpf83/InFYN7t
lLNoUgIbJ9PNNRENeFLQ7k/bbsfzdp3fabvFkc0my7NY0lGMB8NJb8VnHKbkQUEDKuG5U4Fcc0ls
Ds3BvvZLQ0HtwgUsmNzgEwZce2/TQmzMylv4zLOr2DCxoYAdpViySZQ29FkV09dDqaN6iS8zf+XB
K/UsCCCvU72kWf1qv/Z+qv8b8N0qjgs3sVQCGlvadRNZAsmF7/ku0xBUWCsXmBNcZfv0Id/ZnyAw
74u78hFW1e8NTTfIq9Fj2ve39hToaNIhZpPtUu2u3S4+iGdu7izBP79U2gGR2/SDgsMivzQ6rBFD
jrDZe6T1GF8ij+dbvnkfpftowA1di8XlYWG/z2c00RpCV4Jnoqyxb3R907ivq/LCwPmHVeI5d2aA
1MRL7cXLT/L5tfAnnpTRwuEQTlUm1sIz2ZsHUnUtHMpPPpRq4woA8fWSM/fs7eTPCB2p6BGD04bZ
QEQAw+uw/xZpS2Ve2Qfm95F0FkL6iiNo6wHYnnjtubfpjXPv7px75UlMJljL9QTn9JaOcuwp0JNO
u4+319L4pCxmG/qogeHi2n0CVXlqk6BDjOjjGHMPPtbpfz+bIyWv4thrRSNG2AQQgffxAyi4DC7F
r4ZcLZj3qAFBmFwPsCOCfzlGk2aVaViwsQ2R786OpejQTyfICYwRbT49/dS5C92G2YR5FkBc7M8C
mO5JGfvXbdCX/kG7noDIrfKLhVlciiJdXcDt2slR3C+Tq+JqdZvdmRt0IvycjJPC3H913l48DGbX
x9nQpDuLeXCtClZahDV0+nllWldaYS4d5LPvnrMY0q4uEB9qwUDwfUJfGKL+OkxIrK6nHfQUD5/l
4oblYRZBc1cvrn/xb79L9n9iywYFpVLnfDtiG9twV2y6Xb9p9vV28UyVWpi/N/lZHGmT65nZDHlN
HIpga1OYTnaRL4giBxVNMdQkjGljoM3kJncLy2b2kDiLLO1wNJzjpBDLhkPih3kb/Sh+JD8KP9kY
+++okwuJJFTXH5AU8pYOqIXFI1eWYDQaXFsIXRs/UWirlIV9N/vvY22MiLutu8ZrE/Bs30XRsQO1
Iio5Br1u7UtvLASYPeBUxVZwhDfQx5KrsY2LlXrsism7rn5x1G+AKXr2Z31rXpiesmgFPzcgjA1E
GchVcISXdoI2jvrRFuEAkKxT99YyXz5eDQsB5BJDYWmwW8RjG++Ji8yikdyqS5eC2Rgaei2UUCwa
l1I2dBqnrFwxiOzqeKMF6jrxVwHagleHdRHUXug7C1dE0V17t4kp5tFKEx0RU8aoGGYb1n1LrQaT
JZRaPeClkef8wjlqh2dZ/BDvwG4mG/oTG3iBoeG1A1rEa42LQ/o4PWnrfFN4S0/NuXR9/qPENJ0t
Ti06qulR/KhTDU4/L9YAgAD9FwvZc67n5aoORrEa3grvW0GaM1WrVrwqzfW0sZ/VemdcDFfIG3ur
gD0H9vXX9GvU1jeYC3seKuYLsz+XQYUzG47APIdQWH07zrhrVoX1ukW2vEuu8X7cwCa8XMolc4cE
u4Imq0mRGurr2zCrCQ68KwoTaH4iH89g0czOFShQ6faf7xFd0Vw6usDDNfnBkR6yQnFFwoRN9Ny5
6LGkxf7jEHODOQshPzHaDsirLp4YShqu40S9Ky2sbhEpQ55o4fPMXi/PY0kTFyJRcEhK1mHvpS8w
NABDXB+38bbxh8D0huv2SX/JbkwP9Aoqy98+HuhsvQU3N9228XOz+HRvP1tUlR1ygq9bEzWRX53P
lqQAQlXx8MlY97xM+k/LDdi5vaeroNZoMug6f3obNezj2NZEp+Z0+GKEj/q4QqRpoVQ2l+bOY0j7
G1UFPXfBKa65W37FN+sqN9KFbze3tc5DiGGepZCWqoeOUhxylWlbgcR2ozZQ4kn5kpUZd+YoQVAD
nYrg2DYgQA/NsHD8YdlBhDfXI9pBIBFAIQBRAI0iPX8OaYvECYrnAkCbTtvBGsMJfHOZaDYCjOHE
xWyamtWFbjoj+kld13yBBq1COMr7QlsjeYdM7dpducpLiifePre7CIIRuh04SrthR+ktDAeMv9eG
dXJv21iBTqocQdUgSNBrX/MwQvG6PqKJ56JsFWUYKa2MZgXuueFajyAJRkp0230tjsMCFbUw1fTB
d+2oMUpkDFega3wM4lx4Nd3ejMpjrwQJHr/jtcaeqxqoHsmEKimE3EKtNlDMJ6HQWE+DihQWihUJ
uKxOK1C0ybm6YU6vrzS9h643uSP/a1Uj4dU9qZNdq3AsLaVQYUlrxeknlNATKLCOy627TlrDae21
HaW22exKRRmd56nCmQVGH7bG3PzQV0NJxzsmNQKsEJvsYxeuwyh2ATEcnBGtEqDSh4iHvm6C843B
cJvDIfcGPQ4h1jtaoVVc05NUULwR0b3kUEAbLuw0pXhQmxXiXz4mjpN2aZV66dzavCdO3+q0jq1g
SCuFHo/t5FZ54yQT9NsDXizKvhryDMzdiMDDCcmO9qhsLKec8s2pF2/F0+roEJS2RQKJvdCirP2r
CpNe2Z8QhQH1MNhqWn8tTxUqt2ZdVrfZ0erNXZXFMOGd8WCfPKc+CAnwYw41hAVV1V/0qLPKh8S2
4uRHjF+RCvvNKhK/Amhq+13TZsdgDPPql5tNtfYrN5A6+1p2Xdd+7XsLXk02OiYcPOWEAlnTOEr/
WYmsHoWuAX34+9NpqIyrRsiEXjfHV02n0ppwFO1r0Hr4F6doL/2gvj+gOFUMB3M39kpZwXfFoYpe
GBQXfHnCI3pKl5Bo3Jdj2Nu/Wne1QnlsOCn5Feo+03iT6MYK3crUzI2NE67c6g7++DBetP2hwWwd
Ykxq79kgDjSy0TZDtAI7x6iyja5OuXVjr7rV4R71mBGxoXyFKuFFWhwLFGbc1EFQc4XvhK14hltq
DdUB6+iiXa8nk/lNR+VAB8UMXwwJGB2ZrkejzBXtMWrt8XjP1bM9bhPb0belpkCwYJpQhB2mCXz2
ocsGCwGUfEi1m6rUnBCxrUMC7yw3nPJZTVmR10ck2h710+je9Q70GGeyinR7OPW8NBBj5Li8OdrA
5C/qvp52VQPL1cdyV0d1BQq14Zi+jnFrgWaEy0o8rdss13h+dG4CzsFw83wTgyLGmRnJd1VI9dvA
wEfVCG+LSh/dtZbYSrgxnDEXHi0wU07hpZGjB4mRZxYdTUyjSqv+ahV9HFIjzO0c/xi4Olp0n9SG
uvqprKpjIgTSsvSvo5nkOI9UJKbvLQpfh79G9RCGyX6lwQBwr/QUMHKzVXvSVXovMMX9eN8f7Mzs
r4wcPlr5aXRbPXZvyBlYKnpT3cfKiVletUCeSlOLGkFua2H8PLYYJpnTvsU4s35EJ9ZYjdBlBqOE
FqGTtyw8CRDmoehkGC2g33BMyotDMQ4jxe3JOP5Ic91GMgNrnSiFlSqs1UtfMSa47yfDxnntkLlC
CkIbHfY42qOuUrc7Crq18WnCD2gFsypMOxvMF/KD2rG9reJEw8giKqqc6hoTaONotnAJWDqOpRdB
ZqIfAUieU+Q7YNTDVt/VX0Bj0dDE42Q9BagDPCwV7pZiShcPxfnP8ZybDnfGIOJ/ur5ZGJm4SLw5
HzkVdUOx8QW0aELIgLMIZJe1EhVYOEEBECzRsIVkeIFCryiAZl7pfxxx9tZxFlCqx+gmerQUQXlc
jTCui5/u4enjALN9jfMhSW9Q+DtdkR/FffGi3EdeGgy7MmiffhfblyAI74bD/QInUpKpMGIz3lnF
nmrwTqnLRTjpPQtpOOis/3Q8IgRoE5DwuugxSpeoE55dY2jZ4hOBJLA36q68jPfOerxiSIvQv/e4
ASmctNYdpzRz/JZFrbPH6MGjlpUG+RYhEViWKPZSZil+LjXe3ldYpajSakcXtNFSVBuB1PRPcREc
HA/71vv8vv3WruN9WXkBcgENeSZl0Etvs/dlEhEemDUvcO76uPu9vagqZbGCVeuIOS6uwodu32yx
JNspz1OA8c3yJL/bdlI86e6toJQ4ahXx+sgLed7319QYvIOAshYPvHMXWy3vsslrQAvjXEBS73uN
OP3m3NaY39QtrzgXkIDDKWhauG/P7gaQa1waaGm+a3Wt2rIPi4LdUEJtFKKvaX6/sBvelUpeB/Lf
EPLLMx+PXBHEhqt+jb+y1bUCHyH3u71KsbXxDd3rbN8strV+EXp/p5G5MERVeo3WR92E5kZ8vHW9
Q33RRwsvzrkApm1RD1ENXVFeoS5nb6Z+wpW0jHmx9GZ0Y5X1xaFbKsRrctJnDs9DSDm4G0M4Sgkh
3E/l3gim3eEKJFKQ7BBf3SwWt5YGJOVjdUS15BSKJ5ivoHe1C2+GO2vbPrrPKBlDtIYZFNheejV4
0CbbIHrAkwIqs0u/6HKxjL0wdPk9SJktt7WIH0Mh+W7ahxfZpTjAVY7weLN0hItU+eZwfTvPr5Wv
s0+p8mpUy5xgXRzv68O3NPmhI9A2tAvb7j38SQokRn0WqAvNzMEPUpTIT0+IwpXTpv4hEM2WP25M
24dAXzz0jy9/oy8gEvO7MSLjC7nOMt4j5BElbfPeZYzYCz9ZW3rLmxLcTb91vuLNhXSUbz+V9wL3
9XEimF1VZ3GlIReu1qr9gbgaBmvOeFec/vo4wNLApCPBKsOyDAt0R8PhRW++litaOCvdq0plXWsL
jp4y28eCO0GF4c8sitGefcAjJglWIUROje3qe3c3dOvjwwq6l+nXgNns9bBDDgpcUe/zeq5wjuNu
1u+6z68KCJvy89I+eVe4Eb+H4o9KecGBHyjdOZpKPOrE7EaN9QUvqWPt4It5BXnVtyHkNrGybf85
APo1KNcph7iqIzcPXCXHX1LwUyur3uOmc0Mhs15//FXfLxs6qBBC+fcNHD3ljovRHmylR+xxfbQi
TC7GXR0/fxxh5i7xNoR0gQrtOMbNihDZFVwV/KDTIAwsX0UNIQi92lvGni4NSro8nSZWj32AABO2
GqQRvH/t+2zARH1hZLNxYK0De9aYundtihZ2o5rpXNJGFFz2QmeSKj2GsF7ytLK4KwGxDJYwGnM3
F1u1xWFog06Ul2LVNvjQnchtqxJF1BpqtF6gPvNtYWxzN7LzMNJXwzCn7FD6olQpFBeCMTjdnLb5
9WGTVF6Yb0Tvwd4vxBQ5Ss6dNhUKG3DBTOdBt42uA9cpOh+nIPpBXfECpWy/e5quY3/ppTJ7sT+P
JuWYROnws1WI1gSoM+FKRvOdlpKQlfKA+zzWXrFdZALMZdHzoFIigR8+HJFhEod/fYVqsvtt4G5t
Xx6v8Sy/GGMYqmAHs5/19b+605+Hlr6oy8MMXMPreE9IogUVV/rhgrvF/u/twrmcibWQAo9OnWnw
6CckozOXeFTI9gjW8+pM75ZBU+9B76TJ8zjyyXc62ccKzQH6IdbWfnaNwEXmCBErpIMH5FLAHVh+
F5Q4ETwcnqdii2K4/WQ8H++KCyTIFxLq+w+MXhP54PV9quK89PbkWg1dHWFlxgM4fC4UYPaDHuTp
dF9o+/Kw+3jDzOUfC9Nry9KBauH//jaW6WatQqIgz1Go2iUlikKRdegWbhazCfw8jHQ9NiBOhUeT
MGiX5C9KkF6ql24AlYF+QJD75O/t/zYu6YZsJIMLOkDMYZZvY7CKFqKEH4cQi/1tquEz/XfqTEXq
g3T9SkAoxNRR1C5OkRc3uBlfDqgBfxzofcMM9Ph5JGlBOGEd6TgHUsnPAhM3Sz+9iXfxPfRFKziq
3EfF/kPpaRGi8np3/2iM0sZQV8rUjTEHr3ho9IOPAjHKSeNFH2hPzRrPUTS1PluoN4Cq3aADjOjl
l6VPOTt8KDmimmBxXsl4HMrwKaVezkjztt3b3ydBfoovVt5391r1rIgjUiAI/s0upOYqzmVDgSor
pdnEiKn5lkSttWTjjF9htLvd5w6zPDtZuAW8P4+53pyFktKqlicVeiyEQn6TJpKFYvBGLz5/vIqW
gkg7PWuS3i51giTJ58K+jqOHyfz0cYi5ZAIuhougIKdTAX2bTNSiRPndJIR9UvO/CpzZcDjOtSXo
oPhn5EVpo4jLUw8XP0duxh9OuAjSSBGVpXJPf6C/EYg3rGK2NUsRjtLiPpiduz8R5QpJ3ev1oRER
M17RzupnPuFwWi3M3lw+sZk2sD4ayq3y07ZEOiwDE8YHSqOv6HN6KwzlwX95Trj0uH3fwhX3aW5I
9HUU2rhSdowLjN7QtSIUSOVmi6LhdrUtL5av0e8Js6QuECjwuBwsE9+xr0/1iEW6zcwpW7TH77pP
mX9I1u6N7Tm3iJTTDfbD28V72ewKOYsqHTdql8cVx6tYIceX1PGbe2hLLt08PJG80w+nXRfb48JJ
ujhUaVITtTqxKwjaexrKL7+0zwLk9N345N7XL+MnDHD3zVLZaXbH/RmoJZ1BGuJiAgXHoxJ5diRt
13lAsvJPfvYS/tDJjCt/CcM0G/LsxSL+/uxdneM6NIUoc9Pqz9dx/h3JNe/jNDK7Ec4iiN14FgFL
VXWoRBphk7wMpnBpvLOsyBuzpcqnOL7eZZKzSFLibbqGpuZEJEFfV6F3Cmqjfa1sjhskYff/27Ck
BEwDvYp0g2AF15G4HAK9/mLhpwNvf2EC50/Ms3FJ678OjxZFFULVkFAqL7nrrwVbGIV6nl64PHjT
L93L/WIbtwuXotlMaRmqixk9GVq+u05JaaOWzIKMVagHp8tW2VrdUv1zfgn+CSLdSpQ4O7haTJCs
H72ed57bLQxj5mVH3jobh8gwZ2vQQp/niLSO2Mz11ZDj3Lq2isC+nHYxzzs73R3d3fI5M7vygbLp
cEtVw9ClvYXOKzeA172FZUeUvqwwm2tHzBYXjtC5rwQ21oHGqiONKt9tAKmcrMzRyMpKZge09HFH
QkLmJADXHy/6uU/lYjWi0Mjjvm1Je3mgXtTpMZEcXfMPxW1OF+PjCNpcsj8PIW3i1ulGraUCvXau
yz0u1bdmthF7WYhPhN36cKtn68M++7QK0GXM1tCENvV1/y0/+h//kKWhSvu7621Vqyt+R5z1whrc
2nTgpBZGO//l/syntLP78GgfdfHlKhCk1rAbELYTvqMfD2U2gbi8BlEy48M4MsZZmU5YoYEaWrfP
0ybyQOzuBIupCzBx3F+8CGqiuTB9izHF/J5tuXyFuewBQAbCd3A/eXZfYd6abfIt9m/Yg3rHRxgN
6+Uqzvx3+zNWaYmqK6Szi4i4EQDrvqMUXC4c0+LLy8fM+WxKK/SEbqplHaAmYTdhbzXMf7OtqfeP
Fro3itWpl8dEU+3NwjcUr8KPokrrUdVLjC0SxoUrh+hJHfaIltFzviiCYrtaulLOpa7zMUoL81TB
pgGCxxgxAvXtZyTfojtBFq6/rJ5AHI+aX99gbrc27xbGqc2NE3I+UkY6sD25xl12YdflEbNr3A8+
5hv+9A1f9rXq5V+VxUN8dv+hAGAp3OVoJ0qLRcuwI8jxHFwfbPVSVcJ6bfTqVWGgH7QwrNm0dhZJ
WjRAhSK1jYjkXNPj80249xFEgzqIdqivB0tn6myJBu0p0OJMIshOqcgQqw2GuDUfsIHxvDbaq/FJ
UInirXmv2fjC+sus0tmddxZSfNmzHe/gLJ+PIiQNaDzsEaDP8m4hrcyWMM7HJZ3kK5wTE1ukZeVi
ddqiIdy8IMjnXEMufyxQ0jn4xvqw2kzKPh4vRYM79Jcaa4tzK6U2FR/eJhcDjfbN0/FBCPi4HhCM
F+h7aE0tfsuliZVWaTSNal///pZQijSOPC8MhGhH9nKkj7l+rbh5Hy/Y2ZiihkiLC5EyR4ppA0Ia
kpz1imv0ulFvLOfxfwsgbYiycYZeEwUZzqwCGygk56vQWdh2S6OQkmYYWUXkpgRB+uIY6GZ85E/H
nx+P5BXRIKVmHGRV5P55gNMMlNYkAsPmiJU20JHImH50VXLnTJ0PIPZ4OfTOdH0oj+2663GeHbt9
ZCnptzE9NcHCrxBf5KNfIebibPupTeamJ/ErjO3Iisg87ZfFjhcbYuTdkG8SAUzyFl/n83EN4F2u
BT9FLnSoR40XZMluOF2A93xBzGi86WHSBvZN5RvPiGWnz8XPpXfr/zHp5Gzu146pyEWPLEy4fGaE
NbbVi3t52LfcBeHfCPjVYs1yJnvTuUWkT+eRCtZMWkfuqpxOYNx+vyyxKzjh2r1BltdTNt0R0woQ
V/9zTOkI7ky9weqPmAJmFoI1xMTwFWbW+9qrmJ+yW+okzhU93oxTKnoc6wLg0uo1pnsLLJ4ijz/s
Km5sw1Pt+KIt9Dfy6ewK+jO7ctmjSkezqEXU2j/cVzdO6q/A2QQCZ9n7pnLbbcfdwRsWXk3/x2Ad
wwRXwPaVm7UHnJMLPWcFpb9KZKqqm3yXXgw717M+abWPEWyw8s2FqsFiUGmXtqZ21JFMF7U6/bv7
3SgCNunGDlbXA84u/upCDHZps8ykQQ0pX7TDuVShmipdBvJVWFm5CJpbq62LPwNSrh9nn6UI0tnf
NxiaHQ5QZSqn2JnFnaoc/I8jzNxI34xBSrIJ9teZKd4wK3gCXXRzWg3B6O4KdQFpMv+FziZL+kLm
qFYoEBBI6HCkD8nX6iIBWlIBLlEh6GObsYyDmitQACRBRBTcnuDjiC1ylryTw5gAN2MLuJ+o/CHV
dUNHzUvDwNzitY7ZA5lbX7hqz36zs5jSCWzpCfkzJqaeAz6PTA/t/4+/2QzsCo1TRJ0NW3MMKhRS
Plnlxqh3gpmW7JUnoaIi4BDhRXpdBhAz78Kvzoam+vXijWlusbChLVcRnLR3davw1B+yZOrFy1PV
eXyGl/22+Rl/jj0kdh+rW+2q26abJYzu3IRqKBPqFHwIKj+z1VzDCPP1HlABmGtUyDMLi3MuAuAS
FaUroTL0ejM9WybHrGlCt4RvZU2Hq6zEf2wMF65Mc7dbjVqZAicMzqkiK8nqbovbTwwQNn9CVNsI
mq1AyUU3iuab/xIwap0HlBuCvGxhvYmA3eGbsE5Xk38za/DbXHzQqJHJgFEnOg7hqSBAgofMZODS
rQ0L+e//mLU/MeTTemV1pA1ijBcWN3IOES8CO4K90WmrBgqV+6VnyNypCf0HcoKqYzUl39BdOAKI
7BIR5LKnDI9m99mxXhY28FIQKUesWtsuUjF19mk9RAHHlWGtT/fTJZwi38bs1XmOLnM/3CzWj2aX
+tnwpCsXV1mjyAXevfmlIvHu8djbdOsyEGabfnkzXUf3S8fkbOo/n1LpI55GPCudWsQMIOGFO9xo
sWHUvzh7fVu8hFgIf6uRzFymt4vjUb67nweW8mSjHgsrFt/SuK9emhuw9Qny7OuImniBzE8M5WgN
cHtan26joMFeBv2Y4c6+W7rML3xuV2pAqUmk0G3jd2TDJ6u6Ogw4kf+LGjLSAYZOaxQ2Od6mb4+6
VelUbbsih60qbGwpZZ0W0//82vkTQvz9WZpUjczJylBM53aVbaJy/bt87HzKmk1xowfpp4On/VOy
MJIO58OSTnCUKo7VGBETB9QfY9vvu2LJmWH+6/wZlrQZo4O26kObmWutehfVzSNEtL8SLQ8WNv3S
9Elbr3SS1WkS0zdejBkyJmsTEZHNsLPFoY3dyx0oxoulzafN74E/o5M234r+TA6IGrzyPQ3Xzm/3
wyPPHowKDLivladeqbiMg9d+ruGcuFsED3THnz4vl5Bnb2Pn31LajrVbIIlz4KfonzpeAtpWKIO6
XrPJXuwSlYW/Q5uYIfiwgDAzoIsP+taVnyOr1DbyYaSLb/0FRJVndPdoPmscv6LZ7en3U49EtP4E
r/UWIv/Cu2R2aZ0Fl3ZMmkeTmsGnWBu6uz/poecOaWBiTPvx0poL44BTdXDaVABbSXs/U5yTkyus
LGT9PMu4V7QfsbUURPp8AnKhAmBGmoSWGwUJ+TKtuVOZwUU1eU+W++pm2iNQgtSuAYNDecStYhk5
+rY+8D6itDPL+pDg9WQp1Mqde8x+4t1EhwX1g8hHJx1A3NLh/1pV+XNiiIga2dOhck0fCkC49KTr
Shybqh6V4t6D80aJF2OeFii+I2rmG/68tkCie4fHeI+T6R2Pd6A05XZp10r3nve/Q+zqs1R7bE5u
Fiumsg5f7MNtiZ5w4rvBdDEh/oDyPthK/58sIRFQXAqQ69GAcWlQ/t4GVJq6TY6T7SD1hWvsKvbq
Vb+e9CW8mESSfI2jqg6qQ/yHwoS8VOvQqoejcrI4Q/SN6qxZr1/NYPLY/eIF6JYLW+MVdfT2i1Kt
V5FxAjREg1X23Yma46FVjKIkYLvXL7GDWed7jEAvFitLb3fh69DIMgLFo6Oo9O4EnvKTY0VKg7ze
d8wUc2pZPh/NS/JtfuXeC4478MPos6IsHSxvU/z7wFKWGRMDG3MlO8LDX3fDZQsnrd3p97pyrbBL
in9IgfkdjyMD8w1Ar8K24+1aSaey6KOBeKde8+zkumW4H6/GuWViQm4FdgWq+f1rqcHhMdHTA/aF
r5iTPIiDdBtuhZqu8m3py0ndj9cBiVuGBv+SRUm8twMyVK2l06+UdD+SH2G4BiqOfrd7g9lnRnaL
ntRfCG0IXrLtT0ittYuK4u83PDAzVo8h8MxCAEo6G+20SsEenlZA8js01BsWz7CLtwg0esM2uliC
2bxP5pZGOFYqmErODF0s5rMEUxdoA+gNic65drb/EaA8bbIbLugs02Wtqbe3H+aYgGwK16QSIxjL
UsCprbJ64PhfG127VhErOaTXC4tGfKY3W52Ov4FejsJXFMAQ6Rik7e9gr4yXFqIivnLUijUdBHfd
Ki4W4+yNvMJJPFop3qEdtslgLCza94eHhVGNoSHdpekYxsjIzlbPusEdq4p3DgScyS/8dODBWnnp
Z+VzHNgP1ieR6EZMyz4dgm5AuWRRPEteSLA6EBTlh6AKDzyeIuzbDxsqmLvhvEa9/ln9XsMHyLc8
eezPq+vVFitIH3urj6ddEhETTIe3EaWla2pWrVi4+3JmHu7rCM13pV6739MH0N4d7uh+PKGral4K
Vc7si7JPsUX04miLBH2b7uqH7oUC+CIaVZJvEj+LTyA8zxD34tonV2cjJG807J6PolXr80X8jlMU
Ptve8NOfeDRyqnvKOr117yycXRcmReqjEB0kJ94AMGyEsRHL/u1nGIUaiNHi9Zc+9YG9mXbhVnkW
NcflS4uY37Nlr5EhAaGgYsbGstHak0LlSUMfE1toTrhw1+Dt0m/wy12cUJHVPwojZX0zz6uV2ek8
D0rnEGDRm3krxxDufca+ztosWFhW4qr1UTzpuTQUySorEpYVdqfNJWZwAeUf8vK2+BSeeLAY6+oq
irm6ZzsOuevqy2q/+BWlC+i7qZU2k5mW6cpumNomoPxkb6qtC7ZgJE3+PSqPnEJ+B8TbgwYc4ozc
Jt4uGz1Fyp+cDVjft6F5C0wK7KwgU72s8cLrYhc+TjfAU8Y1B+HugBuVvq7a9ZJLklSyodso1tTZ
75CuFIWZtAACXn/HYUsK2x7Y3H5xaW5Hv9roXrt1/XQJGyaxUd9HlVZymdYDfgoagNzd6Ve77z65
z8aF+X3whTS5/dB9wY82CL8OPJiNT9U+2YFRDp+BBiysPfl0/P/D55yyDTy/3pngDSH34allrXeb
DgPfHRbgPDxw8ENU1Xnu7lP/cBN/W1jwYnTvFjy+VJaq4ynzzpoqzuqUQ5Q5x1l6q/qZ796cNpM/
7QHrvEpv9L64+2M2y42uuTgFil97yxUDsaalnwGRjBI1NX7TQrTh7RLEiHM0K83R1i3+5YFaxMfb
43G1NezuTtePycUpG3moG+33j4c/M3rCIjtH7tRp9ktbbUK2C/cmtppZuvFVd+yMS+fYVZhj6t2n
j0PJt0vxed/Ekk6syGjqjmKEyJjRD+ERxLNO6AAnrxyZperf/IT+d2SvUnFnV63WdJHrSjmRh2bX
DBkqEV1g2H9NlFwrw1knbrNdGN9M2jofnyG9YpsQumzHTYXxJRYqH9kGm4YgbfbxYa34qb9cap2d
UmG5Bw2IiyPGi9KqaeMG8RYGycMZVQyUlHKvXQ+YzOBevosWRjhzFsHG+xNNSpPjqTMOUccAi6Pj
xQed21xy0WMrlTkLkL25ZXkeSUqEyF1pVXpiXFqxugS592xb1Iu13lpqm4vjTN5254HEDzlbJSsH
UduuJpCKlHn/UvioHL8CcSeyXRl0ULgFoHRpJt9dk8ReOI8rHesdHjJlcSBuEySHWyHlLKocveqH
2aY78DJXSfb2HtGRU72+15aVMaSHwetmPP8B0jl/Smj6IesijrzoUYWLAmHiPgxKCkvjZrxy8k26
WURkiOX40WxL2caOm6bqsVViuQ4+9qU5wM/xFotpbxr+Bh1EW1qwUsaJ0xgZr5CMEzteugrq5/Lk
qQ2yfevpMb1xM89BwaLYiJ7EiVH7teuZ9Cama23cRC9DIARSFidhYcnJmsaH1ByOh4pJaH11I47Y
vgdf1O4M5H1pru3sPdb2XnS9+Picy09nn1x2TUqNFGraxPbtvWmT4wEy4A1YXYlhCmThUgJeSk62
lJycKVyVMRiRdasNwYSDcVvu63hbqF9M+0nXW28w9K2VrYJV87mOxt3H6Xh2miHgYfYAVPz/kfZl
y3EjSba/Mlbv6MEWWMym2+wCSCAzyWRyE0XyBUZRJPZ9x9fPiVT1dGYAxlDVfem2Mkl0RsDDw8P9
+DkLmLivxCDyi2FdnI+y/0EqYiU+cA8xsbNUsr42tnaaVPSZMZghQ4CLLWD6UzNWmjBDpkZ4zSPE
kJxXm1mLiHhvQPEOcGLQszOujF+/z9QAaQrov+/yuD8ORfN9juKnrxey8qoB5xhikwJGJ8Qo5oRG
agfVFhUpWJR8zvLPMQfVZYMR4uEz8aXXovafsNe8ILx2TFE+AEQbkim0incZhLtGigjYUaljRjdB
7tTdXnz6VcYDS5Bi68ImewSDKF/DbO27EZQMjBOqGOC7S8vqELSzCfpTS4e8tZwlTttrnPoIzwT9
87Mbpu+ylGQJsmstSd8ESb5PMM3y9UdbvU3Ol8FsIKaRklnXTxvoZxvJjeJdlmx9r3RDFygR8wGc
2sCfkWlD38K0nsb5BdZCy/kvwFxnEDtX01bCL6B6Mxrr4JhKgBaQC8t/ps99fpNi7XSfG2Sur1QK
o0lu8OEAhTBQMZduGiIc1GbegSHUSwvuhc1bIXMw+loZyqiGwf4ZdZbkiWoaUXk9o95KdoGmCG9P
Vy8vIkG9SMJwOS3kXTpO18kDCD7hOJQlvqswPym+ju0mrY51AyrNaxmQKpSZVCfbSaitbaT+Bw5K
1G571Hka6GCCkw2B/W/u/dkvxhwaswnleAD5slXPjVdEALmMJN2IRnXodfkbGXkM/avf+swec4LM
OQN1sITQB0Z5b2wgBJClPjpCiOi5BKHDtPn5tTvTb8mmKYhEoMfECBrSESbWDlWSxlWBb90m5UOg
FddhiJJSG8vbgeheOoLHxCy6zddG1wL8L+FpdIMIeDovP3fvJ53aF+gDh2EfuVMHqgYjmG59tf7x
dwyBkh5vXlFGffjSUBjkMfD+A7L4TrkLpGJn6r035v3uazOrQd34jxkmJETNDAbbGeuZ5LtswtN5
qK0QTMhjdv+1obWNo5BXgsIr7W4xbYSYlLEwERjKAkh+qQcJpMflzO1oUS9jneLcDPO605JW6KsR
ZiiSko7yJK9hYhtOj1RddAq34/NG8kwyEUAf4kSKJrqyJndU0f/WDiJ3lmftO52viznNZYsufQ96
SvoSeVTt+jjjxYyacWuJEBiMAxsEL7+THa4uDh0JjXYIl2N89ZzXEcjLqV3fa2/Vj1TzKDPgDKXq
QXREGc8ubkq6utgzo/SXOruMMbpdgYvxZFRyQcqcBW4t34BEO9rQLymD+BrPgl08QaKb1+86IfMW
HnRmnDl4E6ZQQcUO47S7Vt5ON2J6lb5T9T/iZbfS24iy/bfiQUafy/sbR+TMMnMWBb8dGhU0HlZR
pFspjJ2iaTxw9XNmCXmflLmUtRh14zaHKwUEpFOq4BKVl2iv1QjpVPD/uQ1zD7d+XwljhU0c7OKt
7Wxae88O5ZXkaVYMLklIYfKopVYDzJlJJjI3GlpZ9QSTYR0c5GbGrQPAXsGr/q76powEHzGZzoEw
uwe+e0kfe5jJs+61MYhFhvwB/FNWb0721/6w+qHOTDGbOGhJlEaYWLLiQXAFwKJM+U9ioP++kLBt
/vU/+O/3opzqKAhb5j//dYje66IpPtv/of/s//7a5T/617H8yB/a+uOjPbyV7N+8+If4+X/ad97a
t4v/2ORt1E533Uc93X80XdqejEBsl/7N3/3D//o4/ZTHqfz45x/vRZe39KcFUZH/8ecf7X7+8w9s
5n+f//Q//+jmLcO/+n9p8FFHb8zf/3hr2n/+IUn/oGgoUKhAW46gjIYvPHzQPxGMf+BJR/G2CAEa
Hl8a/ggCCm34zz8U/R8AnWNuDK0mJIIYe/jjv5qio38kGf8wf/UsgD6i45jqH//+xW5/BZ5fX2Rd
c5hhGqM9LJEi9hUZtWD0Qli+LV9rtEQth5/GQQNKhBJpQ06XCuR4II67Lw7qrrdND2WpGCLj1THc
S7cBl0SVPeBos6AxLkt4kqGbjKcZcwzkcsgGIB1SdCNoPb48onEdeOO+2vVe4KRoJXtnH+jPffiv
vMtukYq2DXaNSe0XFpnTEBhCrsQUTUHjMi3IjFdabKm7wY239cFEq+cvQbih6McskQkobV/E2Qyd
UCvsr6L2JdIizvmWaDJydtWwFtjitxT1Ga5XyGBTXAMaaIBvU25YzeWD7XgfjC17jyEItqsaSZfq
1bsO0vM/BnS+davcgt13m9+VqlU0kD/hrZHz2VQmOyr1tlASusbBllyakMWGpb7Um2Ynb4Xb30GL
rO+qgXeBhkLPQjrKkBso/wUQcfi1q6ALwggyhuYd8YrnlEyE/vUBIR2lEhV6qQuUfx6YaanHDY3M
t032osWD9de9nrKfm0i9Tn0nxgnDGuIkvqT8WowAak+MOdLxys4ZrpVN9CDdcgwy1yhdEsX2g1UD
5SXwiTIHuxnyNjVnGETF+VZ+qxKr8E6wQmfaQUzzBEQ9ZJyjtna4L6wyh9s3wfMJs9RLaNqOzDaz
WuCLBsz/tQdwmXGePXTbmJN3bk+jXnuWYcZ6KkJFRKWnIdgqQIRRWIC85eUk6+uCiANqV+gWLsqb
uRaMQ53D+yGbQbvV/Vb8mX8Xj911exNuhFtuOWLh/OhLYuQOQmO4guD9TPZa6VmVZ2MNvlnk691r
/qBn1uwNDTLZ3BU20r3xYDwbW8ABdHzh3NZuis7luBB1kYvNpb8DVLJEjP4ZeMDS3/Fsc01fRLsS
BbXTrLoM7mn1lnKnqCCV6kH1SfEXcmZBFoS3+oXvYvAK1UkZsZtCqVgeB9EYk6zGFAfUbXfTcFc0
Wznl1AnZcjmte+IGxwkBkAr3HluLbJWpgj4SSCj//cDMPtpt48ggfIIC2nfOVq58TgN4KQPPHVy0
Oit0JkbGpPgmkliIQ9+iD3NLJ46rx9bjD1WvbJ4BqBtIffFCR+BkDn6cdqrRRdi8kARWrOA6rw8E
qGzOilac48IMc9KbzDcKk/JdUsgpmuUB5Kw3FOWPVpo9f0xbdSu8KLth+9djDK3XnC2QDaVi2/t9
CMtUL5hGmRw3LrlPdtKmeRC47I+c/WQ1nn2dCDG6o6jKC6odGodsGiHU1fAuCAbXR/3xfFXsYSvq
TJlBPZtYUtejPZZ6UMi6EmYRMmXHvK1cLWqvpsh0elTov/6Uyy8JqBwOG2T4oMGH2+/ymIf9mHal
CN+EfpfdN+DgIBsJs0sT+dnLFW+dizxChjWIFYLsAxp7yH8vrWljOZMuyBPAUCkiMz3WR2HTWrqX
3wM6/E29/3pxLMgH+wp7mOWExgvN+dlCnzj0ahWPGfVTdOydFqrBP8QXyIh54TY7CoONkSjhhQuu
YZ6XJ7NoHKHxDAkgDP8z8VuIMEUaCSA47N3myRXQex2Bv7iNIPVCI2fvZYmd8aLMIo3BWs+NMoWH
dCoJ6WOslfY6qcwKkvlQ3UHZFKMEKP0Y0Dl0gaf6eotZRNNirUzEKUnkd5Gf/vuT5g+1YMuJg4C6
NwMLkCLU7GqrOIpXU2MnD4onUSS8I+wmaSNxEoKVuA6uNpQmJbyuQEJ/KgudXVqt0kbg08fG6w+S
K6M1Iu8kjypJUmABr9LDFpno0i+sMVEwIFmp5JBfsxTNq/XrYALy/Vth1pak3KbdVh/8Yx9Coh07
koXXlf42CpVdGUfSuqAM5xzk9bXj3gSTyJreVBv0Y1NIWLu4h6+70Z7CUyZIVqMrdPXXRsBxNdOl
g04HWipQFVsUtrMmrqRAMyExIt0MamwZKk+caRl5Ly0w7hzmKgqwCTZXDA9JhIEUTbFkefu1964F
CFB+gykNmRa46djAC54hYTRrDE2G162juAq0rzPPeJSAw69Owr+Cw4sOKwtDvxejRoDuAv3P9gTS
PBuIWuDVSwTTHtKdMoHnhecNK2H9wgize3kKpu8px7pIKG6q7rrAm1CqO7us7nWZF3lWojqMGaCJ
QM1ElVgcchNHTR7qJMad/CvvDx0DOU5qVTvkAQ7P95b5OOo2KvU7MBYCpse+bkapK9EgoPbouJ9q
2O2jtAV6lD6oBMOOAxQmuYoCqzt6ZpQ57H5o5l1yMroBBhya4m/6VrKKg7bLt/6D7gn74qU/JEeN
Mx66dq4vVstkPMEEHZEqxRkbbBCAXVP4s4obU/ASZ+KWS5TFm4rurSlqBJNEAMiymXEahyNagApq
MpiSBnznnr7jYte/hozmrbKFJqmKZsW7tDUg0EdfXNImc3FIwAmo2CjbbuBnu/m525o7AhwtBbto
G86hXble6YQFYg9GAgkKaJdZRKkHVTslMqjCgC/cTPYEHnkqyVNvk4N8e7ruAM47Nrz37ZoL4F2N
sSAU05fXepR2mYzJOWAoHUx3ts/1TsXoQ4HGFN7zhQcw4L6ANqQHxiSPs+S1oAG9aUwKoZUIKkZm
yfEcKUmTw3QvgTh/fOwN4JhMW64wPVM86mAKKL0MH4pzqazkFOiT/sesfLnTQG8LYlDN+OgqKkt+
bo8JTyN8NQSf22ByQmJEIvr9WBqmO6OnkbJuQA4vgUR5vpU+SQ2sWOaUB94zk+GZPF1hF2ujaz/L
FWolVWdhgt38GQRbKngCMq/cGK2jBngIYkRotExHUUAj3vFunVVHOttW+rXPTdeCAE1Xuq0oXAwH
jI58NzeoDnlyif9BgvjNCCzihJBxdDiOtBarEaNRFMJo4rLfPmf+JIZqRk37d5LbWJLl376rlvIJ
+TDutOlqqD4zxzaMG7/Rc4E6EBqquF8zsLFG34aXxtH3KViSpJiTjrLDkDQxQb6NOhtKX5IIIhdm
a5OoU/0S2q40WkrXyjbxFK/ZFUfuhbB2JEEQgzFPeuWhoXhpqW2lTAMTFL31wtv45U9U6bvvzvbk
KJv60G2Vx6+/3tpxPDPJ8s/HktTFhYxNw6iKHahQWUi5tcplsUIj5zaYSFPEpJarGcdC2FK20GDv
b5trOjDHL1bwlsNEl1GGmrdB43icvYryh6jywG5r5+x8LUxoyZtak6IcBmiZR4BcRPJK3AYF+sQG
ND26JXgXTN+Ne8H9+jstewLIgwCHhGqbAq0K/XQszg441J3DVO58KjrW7kAGQpHOCWZyB5BX/OVO
O3z+0hrd5zNrU2tMBG+wCAqfEAIBtTECaP4g2JggOoJp7pkG0PCOWxZdesqlWSaKmTNUNlvxtMhg
K8776E5ziJduy/TqN7gsqTNc1iPpew6z62BLxHw1e9xAczJJnW6C3cCVCst0/R3elrhv8ZD/Dd2Y
lVvpwhx71AoUB0MzxOKmu9mt7qWtWrh64YSf1bXqxpvSltpj6vHu22VMgXIayr7g8QITwUL7YaYS
IBldpJoBujA8mSU4O8KPr71zmT4Z6HmjMWBQIoAFTxOR+oQWfiOIce0pOWjWh14ad26SE076sLac
M0vsyL3WNbpeprDUDd/m9qaL7jWfl5QtS2cXqyFMvGpNM55LGTaoJrH4zd/Jx/wGz44djxxmGa0u
DTHRKgMTcEgiyAfFE4iabyf129efZf3nK1TelbJNsbWLsu9GE3Lo0O2K76f2MEQvX//8lYQHdJdg
F5NMBCQZSoCXYaLXWzyqJRhoNsIR3DaaPVNeFPAGoF1Z3wzHyCU7YcdtHq54wYVdZuMIGaQ5ak5f
iKKPsj3lLzYeTLzXJgfiH9vuu8p5NPFMMoE/raRJbWKYnOYcKO77sIXUR8hL41YC4MXCmLibk64Y
ugwbmoIspH4INrTaZVjNbXbkPgBWvOPCFl3xWYyXC202J+TKEFCB1sFst7eU1KbdvhupnUe27JTe
wJt7Xnl6XnoMU0UYMEFe+TJd4LX5nDvpsd+icnoPQqlv/PF53jejl/nZCiUBUBNILMM9UTNrJ9SU
jB+FeM85BMv8F/gNqhZEh+jNRWtNKUHAPo4aThmqpOAi2FJqVM0Z7Q6d2PLA7cSu+ci5PWYLa0ku
VSPFqmg+SnkrfMweAUW8qblUPCzJA80DkHCImMJA4rGcjADiLknHAGuDWAUcRXf8aSO+NXijohEb
eFAZ11NQ54d3451SW+J1e8/ndWHYmOizCr8Ekh/KNLFS++59lGYjHxMo5Tsy/s4mLu3d6xvNqp8E
3zYeIdTkyA7N/mU8ck7z4n/jGr34HZhNV6Wkn4C+iSzBP+SYeuyzwMowXsHxJRq4mJTkwgzjsTOp
JlOjS+1d4LpAPZs6dAYAPHemlzmIpo9fG1yLAedby5SgIBPQFr0Ae3LwOMXfdF7UXHmt4UUI/kYQ
ZkB0GKCEyyPY4Nk4dtSB9AcRdesnSrqJvuizMAEoSllteeicdYuUGBmVUIAv2EtP6yirtaxQlzW8
5F62zR/FgbLbNzsohIQb3vt3Wd7CCs/sMVvoS1mGjAj2VI+4yhbagycmAW5uvJJjUSwJcGJo7C2B
32qox0BPw077LLxTpK8EFH2Hg6Dtpvf5s/qpNQ4V5/yrLJyn84fkATRWtBkE1Vjm6jObxIxFAnE8
Ovcno3g3aEAYR0CTQe9htIYr3mFb2dILg8wtWCUg5+kJaMfS+LUOX0V92w13Y4lHKjI+HD4DgJCv
z8Ga12jAtsBFKRMJ5Cov/TRuQfOkh1hj7VCpB8WJXiEDCIUX5OXDd57P8MyxaWzeKmaZ9zCnPJyY
a1AP1V6UO8EDqHOPwUZO1rxSw0AHhzKoosZo4BHAHENjMsPe72CPlofIidApARXA30G2UO2fM0vM
cej7uKnQk41OKKsayj+vBUSHMbnnCDOquaXNPRgrtzyexajaAnSLxbG9gjiXiiESJro2IMnAGRN5
8QMGmE4gIeMq3vsAlfA2lC6DCdRUF0RSUWcESxZbPSVtFuYFBCwxS6Q/q0/mj9D1H/ttMKI/SXGW
85teWcmDeh++ciPcyvsExxBk4Rpqbia6FZe+qoW4I6rwtOARxXua+9Lus3zF3dqVVOPCEnPrgRoo
T3sCS4M92cEVGC1gi3iUCYxrayWNurDFuGgVQ7KjScfIGo89zqBEUf1QmHikw9S1Di0L7iFcc5zz
fWRcNTUUTDPTb0hHtBBtDPBWCaCNAG8dfMec7ayzxEe+SPZaLediqWywKbO5nkcsFTxS+8aO9r8q
itoVX2t0JdKAShFNNJAMgBcMJE+XztKapC9FEcJHPbAtKFWdPqFyGAEayFzT+RuYARM1FTBWUrFO
UEsxT8Lch78KVFi520MIhRr8oGcif/JB5cafs1td37k9mlGd5fih4JOxLU8Cy786hcGmt/TNCOXo
1gvcyeNcFMsjcbk+5jIUiiYaZironDebGsg9YUNuMDI8gZCan/queMqlNeYmDHLVz3sJZD4Us5rf
dujUvXeQO/qNbuQy9bw0xUSVUcqKoSywMGqKQmnoa9B36WkP93+jnAlr6Lhq6D+hdMDet3Jr5mk2
4AiYDzOYaqQtygbXFIwbv/K648sc14QBkG2b6ENCQIY5ASMZq0rTUCeN5BeB4C5IXjg+sbJ1tPqB
CiKmA9D8ZyxUsdkLdR9Qmv7RmcGVCPC9DpCM3KNt/PfO9IU9JnB1hlJ0eBHhrYNPBaIw4Qf0QHHt
jJsCpRfAKP9GcAaXPEpIIq48DawsjNeHehpBjgQtpGFPqY3mbe702+kWBDDANwaGxU1Y1rb03CDj
+Gavj23lw6DqNW90Pyun3dDaDl5B/GHd5d1zuTzG94epk6GXA2v987TJner1NHgNtAGlFJyvfKeO
QSuCJ5ITW/IPXd8Um3hfgTnF5ngS7xdhLlyQz9dGbgDlpHrZfRteSVYKma6fI/o/HRKbcvcb8ly8
rWa8F0UNqIcKWHx+jQlzJ9qbG/MbyKJccTtY5OffWaFGp1Qo4QJmVi7jdRFBvqiaTh822JoJEl+g
yB9OZwWdkx/gR+OVc5fXPD4uGM2BTwGnHSZuLi0qbVYlRaJQ31Ueq8mKwJ0Ru9EhvareB8jHAclW
2tyG7Oqu4uEHJj/gdBcl8alQp1QoAJltneSNkqDhCZpZ+RPlCJFuTQ7jzlqMo1b+tMa+J0bFCNJB
1uE3Exiah9mqeADn1V1EBQaMeVToiAUgNmEFVKegApxdj15bCLYh5rtxbhyOfyyeucSEDjus4P/Q
52KB6oqajDLpxwAl5fY6B3iq3go3gq0cot3gUH3B+CBsR16Td7F/MAcNeDBeq0jpFxgVkzSiGSSo
Hhll+xgU8abrJZezssUOnmyYAI8C/Q5SE8YPaxBoihlG9azos9vItmA1B6i/2vodre+cGmpc6b1V
k+CdhsY90c0FrCVA50ckjQQdC/Mgl/ckeUh7Xkd07YPhFqdFHgDQFuB69IxTfEp8MGgzgmw62qfH
EJV4/eA/DFAuovzkomjzJmxWV/YfqywNTzr5qpCXc2AF/kMVbkv5xdA487CnN9zFGw8MlITqDSNs
YJ6O/WBq2QmaNqMG7r+mNrEwzhPdky2FdKQgHSI3xAPN7VUPSrneo+yvvDIISwyCGhZEJwHBNSAe
gykf9tUuluPcA3b32YAUpCKPOA/Xitt5wqaECiwYQUa8UgANmr6b4d1vzB0vqwYn+2gaUpJf0KTT
j3CWW4MEuunbkHyqXrRN7uigM70ASy/kDU+sfE0s9D+GmGsvGHuzm1T181dTPXcCoHmRzwhe5YZb
FLW88Jrsvj6O9FZjP+65SebWE8xUaKVE+9TrfVs8Fn5vYcjBQonI4rjRsu+LXaSFAmSeCC0Aylzu
Yq32eZY0+mcvPzkRwG/Iq90PTz5W48O4oSKNvIftsmrPWKR309l3CzOl08RY/xT3CkTTpO/4Xzf6
hkwiLHZAlrkjOAEkcoP33w6yCq31V0myTo57vmQmXTRisQh7Sf9UjniTYRpVs8vs7t5wkmvdTm/y
TZEcSxDZcA/Mmh+BDho4Qx3JOILe5cJjaYLYdEgPzC/gbQQGv3ZLYRLi1tjEu9/Ixdf86Nwk47rF
FNWTVGhw3d4RtgMCe+f1W0rtMt9VOwpfBBU1N7CvW8U1gjwKo7ZsaJql0OxqeG8K0K8v7aJg37zU
0eD1Po9flOZj7DkxQcIF6AkGDzDZdLmlftsW9RyRz3iHAYBvOmLAsONHgMX9Cw4LDIUhV8IUNRo+
zIcL6gAIfFn9BElO3r116d3Xh315BunPpxfUidYewfRyFXkAPAtm/+EY4aPwTEd85h8CKvXCnWJX
D/Mh4uLUFl+IscicwbQqMqkp5k+APykqIu3AEd4PQGAclIyT/J0gbxffCNSn9BlNp67RhWSLka0w
xTKG4T9FTwS1MLjJdVf5cejd4D6/pQWfAgy8jWN0eMMI4AIW7M4VXWL3B2IP1+o2eeCKrS3eMaff
CIPgFBOCz8lE19ls5iCotQ/1MLrBFlxLjnKDCe2NcOpi8V74y4sKFK/oUNKej46Tz1YTssjsSN2q
H71b3NDjp2BCA31ALp3z0k1l3IW4iGEPKL1TMeossGJks0qLZv6Yq2MDfc9B+sbx00VpFz6qy4Cg
o6WEXJ49ba3ZjnJjth/0tKXHyAN50RaAZ5dbf1k8T1ASNABmxJ6Rlb5c2pRlKBDjZ7oLttM32kFG
HxcT5nSMhos0oKfr0j9BfABkLDpIOuQPWFKAWAnNfi6qn1hVb4F0Cu043AT77oFPxCufnjpfGWOK
I2C68OssQRqa9mX91CmRWY73c1bIYq9ZiW76cWjXs1AEz1kwQZd6q411X2lOnSR+lqGGI3dCHDjJ
FKdy/THhU7VqZuuVEPnirYRtm8YrIa3SQPN0PRChWZh1UzTIr2Q0qz5/CevUDBNUkuVxGMEzPfZh
sGtImIzX/SzM1VYqYkhg2i1pDOVpMrNoDm1k0JmqW/M0m+ZgZ5MR6u1zOxQVANJGOpFetNRCrkRQ
akcE73VHVtoq+iGnVdhkVqX7ffciN+2I2f0sVJTAqRulyTezWsn5lZYJUIawkrjuMN07xkkXKlZQ
Cgog54EaSwSziEhbopdODYVE3MxtLIzRLqyVWZ6Ad5n15gpNybLeAR+LwBbZDcbuTOLMxAxM1Uq7
NM7JIZDVOK1tI5L0ULCGUZFADjqomCGzo7jBTIwVRWXaSFYtgJPlZ5wbWxBGC+V26ImffQ99KFZ5
JSnFJLNSdHqM3QQC97CzUpIPMnH1YEqCxFLMQBfcck7F+U42IPl7M0LeSjGtRu1DdJniQCKPE76B
ulW7ZKgfjG70tWOtQeAA9YyiScZokxJBJdDialU1SO0klrsog8ZALGpPIjpY404tphotfgUUK4or
1FUQAJFvFr2ngHIQzHhJVRklntphR7R6o1TDmO076HW2u7Azha6yiJLWaWYlgq/FP/XaCKVb0EwS
437CP5AqS8yTajoq+ZToyMx0Mz/2fZBIT2DEi8HEZ7ZlOdt6rQWGp4JFKpu3c9o2LfRe9NKEJMPY
xU0HSIYoZSgpaGKQ7FohrtMKfIvJ1EZ2AVKthLiBRgKp9rSCkPA9S7sEnyEclPIoDmUf38xFLcg3
autLs7aRfaUV7qcIP21HMnwtAYo2kpmjhYYvp2ibYBQHMCGnfhRWV9ngZyJxiBwLQmM1TREo+9CP
B22jhG02XptATPRXhq/I/bcKfQHVybOA1hDzPJgxsGk2qV/GGzDkG71rlNU8fBoNIWrvGX7XKoPT
1Nhl/LpS1+H5qiuITW04RHd90/XgVZ+aVoBwmxQq30PRT9OHVC8CQBlizZg1q5+1HK1wJZHAPyyp
c9o1Tl0HMbQtUsU0gW4K9foZAtkJNItELRM1XI5QOc6uoUgDlr5miKTBR5W/raNdMoGK7SaPu3gu
UACBm4NTPxty/WdXtVJJgZVjjol6DH/5ICIPtaZ9yElT6Hst8SFkfKxEQVCju1QEVO8qCUGGI1iz
UcfT+JgnMklQ7jBmJbgJYkOpr6OyqdN9GUeaeRChG67ddH2vxy6pUjP4zGMzq3M4bWzoOxm0TeJn
HeFj3AxRrdSgGxsNPQ9tTIs2smKZRhvHkKjN5zxQIT6AY+O7htqPw5MSika4aUPd1zbjnJu9Dc0K
H9TJRA3MbDvEYtT0jiLVRT45jY4TJVq+qo4hAZsefoKbj8A96RbcYKrIBiFRr+JNofZBPNokRiCO
0FuLpB4Ts+5kyNOUm25o1GUxdnDILpqa2jUFpcNfgeBIGEcEzdM5UJrrFrUh7afih2PgAhA8kpvW
MOvmSKohDAprboQxP6iJbJaHGMpIYeWIbSbIrioPfXlfKsKcPBRgzAGTQyiVUbmPgiaS9h3Oln8n
BoMZP8Vi0OTHqMZI201RNXqp78oIEw4pvrkqq9/8uFdmjJTqEGa2dEGvchezBxGRrCGKcFi+vvlX
MgtUoBQdOqcm9IHYi3+OZrVUQ1yRRXAww3kvces0i0ReQ4P8zAL9Dc5ylzCqekOaElzCxJWO6l61
5Q864hRRYVAL4w2SJ7q/uIS51fxlOnhpm0nvhWlUhHJMfqJldi3b1T3t7FL6eOg7lfvfgK/Tn8fk
ACjbQIcAPUiMRLLkmxOpMRIJe6pXQo/0Jt3Jm+GbREvbEK8TQntSoQjATXOWKT9WifkxcKUoECRi
C815WalKJYc/q43mdZbQ2znsRnvxJXumIM4SQhC0qM61u5LLXdhlnhpV1MlSngY/KeWSuqG0LGBO
8OhI9G+8dxflPupGZ4tk3oOiXndKqsT4lGgEvYka1Bgzj86MCR4gidpWg9oC3ofe18eDUSQEBgky
RcQEPTMySSrSw5idNV8N4iT4SStExpO2x9iPS/zrzhk3VICA1hKUaut/5694eW4o/hFZP3iT0bYw
GMt11o1yJQByhTqGshU2CuYk+R22pcdCtwtIPCTj6CIuBOBTM/cxM2y8myo4G3skNhi0NRF2v95G
nhUmBozSGCFB199V/zZHJ1RUrqP64f/PBHPUkwRUMyj9vFfVBC6UQO6spiId2ErN3vra0qn8eXnK
sWfoIEGqEmVndF4vI9pYCVqpE/1de6X1dPUJd/KwxVSrbkOnqLhVt+iHOkmOVNzikoYs4zUAYXjT
gGNbA9kLW4BJhToYhW54N16l8Sra6lexK+mgJsJjH5lo5hrf/Ruuss7yoF8aZQ66kJhlG0X9e37d
X/9S4Eit/gkc6Rbf7ZfACsD60TNT8doFzxRGRy53dwqjHP0e/Z2ijMWNZI0zarLmW7IDJM4ziY1G
E+d7ruwp6gUo3UGHDDx27Ct+yqSxi1r9Pd5hwkm1yqN+038nN4Mru+mmxwClE7UcmyuHG3UlejnR
ByqqXJeLrA2c7NEg7+KeMlHS4WNA8Ph0T8tnvYJiAUgCoW1FJTIZM4ZPZlVpRpj5xVGiQw4JeO0D
9ypY28IzQ2wf0EQKps3igEQfyAAhQ6052AD3rh8wQdhbMjRFtB9ccADPKOMpvh6pPZpbAGdLbv2T
6htjGO65RrGn9Yyb30BPrpwD6DyJEhiJ0HkCbfDlV+vILM7SNCIkmxYdJgfwLtohKuMa4C5u1UPO
bDHlBH9AlSYiAxZXPalP8p3mUYv+rX9NyZ16b/Za9HRrEGJwTS/zCXjNmWnGa6Io6RojhzAmgMzz
dfEaQhhT7d5/qZXNG2IUVHrHNW7MLeckcjb41GA4yxULAqUfM5Df6+dmsvrrEu0uyFyUG+Rr4fY3
sEcr99L5StkCZp0OQir3dJMNL42cZFMA31wAZEz3OHomGlyXt71Lm6gVopONAIcAAGj6pRPF/ajN
nVi/qbXrF29GdD8rnJGh5bmgFuCe6EVoS1oOUkVp2M71WyY8RSgTESN0ON9paQFzfZhLRksZtGNQ
prxcg9Q2FSpr6Rs0z9LH2Rkfoj0lQtY9aBZpLs6Dy2uxrFs0wWcPtVYwIDE+OdZF1JRC8hag01s8
xhOXqJv+ypeXOpYkm7SMC1XPBY1p2El4vUXJmxji3om2zQGsEA+aRfZU+yA5cltV9Px+ZY8531UP
LishTt4qiB0atnxHI0p5pM8iajTy6s2MJh1/bGDlfr1cKLOTsy6NWqYkbzSv9APaFUTYbOtr+lTo
bsO9qD9+7S1Lh4cXiqj6go0D1RI2ZQlUDGkCBvc2StotCCmDqQZTd735y0YMDCkQvDQpsQQrJ9p2
6AX4afOq1LsonKysfkkmTrtj2cwB5TjaRHgJYCwJZXJ258BJNNSF9KJ6VOQOqqFAJuMhqzoxbr0a
2rMUitnxGmFLplSYxUHDW4QmRIvDZmZxnqFQ8NK7iqu7sdtChJ4c+g2lZfVtYcvtii+iMGOQnsWz
KCwi/5r6vHnRjxJoDgqP4FUn2SjkAlLBO9d0zy6OgQ7wkIIzjQQFKQoLkkyUUEetLaV7ek0RBp07
XP9GoF+cbsYMc9qanADf1qQvNKkMX7JNv6031bVkZxBm/I0cdpF3MeYYT2myZCoIzMU74RnsZZCs
m+0GLIm8u2TNJVUNEA14B/JI0ENffiojQFMuUmEEsqk0PzBG7GFrKXeUqBSX9IM02B0vYV75ZpQl
guCwgc522fZLoKaRBj2yStrgN8B43Oz4Pa81v78wQ930zA3nLGgNsES8k9GNfqDpAdcPj0B0b43R
pWksNK+cr4PIcq4YJwxaQkDdIIZgYoX5bsqkI/HJo3fFEm2aMYMS5yTuSKW+ot7yLUD2vIl3BpZt
xEuzJnWns5X6jZSHLcyGO8UtUdZoQLwB7WVu6rGcgmUMMRlzUhTKKLXxe/BGnik2UN/U4J3aSBsZ
p4AbR1YOHQZkMLp1Yo5YwJOhD5pMYxohXR57q7+NHTqPQ/ZqbwHM8xskHKv7eG6QOeX50DVVGPg/
aDDJwW3b74draFI5Au8mWGQjVFGLeogJ5lUFh+Dyg9UhVNUzwfwhepCCg+YUnZcOdoY1XOMKACKL
N/bDs8csDFNGBaYzlR+FitS7vp/KHcfxV0L+xYIYxwcRXzOiOPRD9qRnlGkxijJ7xNP3FCbE7Zov
2rJ091C+oNO1FB/IZI+jrqWinFNjqAYDYu272Y5Oz/L3bZF6wJKBmwUIcuQdGOK9/E6+UgShJIg/
CKhd/Xs92qsqB0K29mWA24T8AqpBFLN3aWGKzdInzYwvAzIxpbHGhAcjXrGAWS/0/QGGAUXh4o2i
i/Ocmf/L3pcsx41k2f5KWe6RjXl41lULDDFyJkUyuIFREoXRHZPDAcfXv+OUqhSB4CMy+217UVlG
C5E3fL7DuecMX737HlAfcqf5TaAfsq0Bz1RIXPaCJyX1BOZPMgyCRRxPCro+55eg6qDWOpXD1/HZ
WIHYNByftL0kSo9vJClABjo81LORvAd3exLQndjkATLPV85DEy21nOkfXCHH32V+MzIoAVWkGb4O
Ab3og3EV777aQR9ldzTMojis933YAIuIrVr6uxH50cXMhjxaMwfl5BucbaGEWUo1fLVf8sBeu3D4
3lVfAGvxy7t09c26BQp0twymO/fT4TMj94w0GByj80yflw9tkXXNV5kAgCpsWAXiMAbp3TswI1Tv
Pr8BzncZ2u2Ba4VWIGAZZ2haU3S1Z0zFV81B/td9spL7z//+B8NBcQKyqAgAgEc+45hqQNsYF6Pz
ylYTdJKLKInsbbI2fQjdR8p28YY+v2OgRYjObyADwLwNGOnpuUwtDkxE6r66l9NKCsu5F/kvGfDF
ItPp3Qk0joVMLGDIAHqBgwZO2Kkpq0uneOrYs0TiwQfD8Rw30mWmUbZaIu47vdDebZmIucECjDgV
Da+z3chiS7EGfXwuODKGyj5PeFSXNwtL9cGAQEYIKUc0SGkW2NVOBzS2sd63pfrs3dvoEtT2I0RG
JyhpwFneL3KPLRmTG/PI98nzmrQmjGWP7dYGjTK8n+dmW0bFNURs/YWRnV4nP6fveGSzpWJurhUm
UZ/zbXVnAJ42mDfepbWj0bBXHvpAt5YwuEujm6E0TSaGXBTqs3Ft70DQsQOTFbTQwWG1Ww6lZkfs
fHSztwjtWZ5VYHTOvWwQbC6lGpdyKaFv6e4vBDlLY5s5JT2QPryl6nOBspiBsbmhfj2AoBidUsuk
MUsrN3NQskpXlBgTKY3162wHj/xCSG175Gb+wlQujG2uhNLlcdcrmMrsUaok5NeSgJhceGvQZu0W
j8DC2OaHuhprSN3CWPLagu34pzFrDRAvgtO/oP59Wkn9tU1kSz7ccrwsc17BsdErryTaM3HRXC1n
kyqBDHByIlH9YfnihZsUlKn/k7P32+y8c4KJhvHcVZ/NtfIcPzZozje/l361ZeD+85UtW2qtOXVj
/j1MlIzBAAYnfa5RX5l9q42wp5O1bt7ngMxdaCMFXqjz+9FYaoSahY6/zMHd1DXNg4s0f3AAj7Vo
MsB79guCbLKMHYsEg3SCqsW8soAgh0iXuT9PH7qfdmXMA48NhR7k107vTzY1GQBXJjIAMlmTr4x+
xYMBktDprnBXC2t46iWcG5td1sDXA+Ggms+9AD3yFEI8h4KNBxvH9fWwvWzRaL0YHH90Oo4HOLuz
KzfPx2w0n5PSd8F00gXA4oHc9Dr2lZ2Euf+PNuqxwdmd7dpVmimm+SzWbnHPQzWSbaDqDeNfxki+
6UtO7geTaqOi5CDhi22DNt7TFXSrzqI2yw4t7/lWktmpdj9sFlbug0MvKQcQChmoXSGWODVSFF2V
Qo7k4Nybl8mrdFTkZkEt3nMC+1mWVnOUdJYe3A/cFdQeoV2GOAI6HvPYxUw5p4xYz5OzGdEInSiv
vHlZGNkH5/zEhrzKjxwIpRwLk/XWM5iL0EWKbKWxFXzrXpBt608vMqocBx/6KG6/Mv5m1eD9QJwY
n50+bUjbJrOt5zrskYF7J/uNt5IVywLqPBAb9W8Smb1bBJEKtP4ASwEyZJ4wHc0y68YxPYg4EpGG
nCnboDQniQD+Cs3B+QI6qqTxk6lntPHNc/ex0NxeLZqD7T7VRmg6r1my9C6cP7UwAY6tdzYTJFRm
5zsv0FUzsRYZ4OIKBO+SYZT70FaIppe/cLjPr8tTa7PDTQTUsdJeWpMXGJSW9vBtg2FLVku52fN9
6WiS/xIvkGSmmadmszTJTI9h6thFpV04xV1NhG9CyEplS5vig1VC6hz9R6B1BBPyPKEy8FTkaTkc
3Godjzf1GDnpQklxljmU2w5dckcmZjf/JBJeJ8WAeUs2hPj5Stb7FBJJNg+QTE/+56f6oxFBYAzU
BtBmQH1gfl0xh8ejDXPFU1Hd2Sge5UtRzvm7go4AyaNjyv+ecUjm9qi1OUf7EkhfEvAKJFHyJoXF
4C+js9FaMidzuL/zCD8nECAyy5bNKUgWzW6KkrvCBSDpUHrXRXGVELDKAS10zerWb9DS0bpB6erR
57P40aohgjNwcmUP1dnGqGHRbOP+wEK79WXC10OaMr+KfY7esMWH84NFO7E22yMpy6uiVPqDXfiJ
Ax8IGfsQFZ0DgLNV5Usi8jYYkC36fJDvj8hsZpEkQVsMqt7Qbpj3WNlKqQqT8QN6FHDjg7zrBmBE
eF7A1VzoEdmRNXywrRHEe88NPBsZ/MWRf3CrgKRbfgMwMqJ6PAvL2wLENIgY8BW8bzKj6QUcQjHb
Csx5/PD5cD+aZOBLUaRAegO43dk+srSyaqB2ebBw7vJvVYHLZQmctGRito6a1xGqseEg8m2cA+VI
tom3qDUp/8h81Y7HIb/E0bMtuiGtIZ/5fqFwrFi+kqgLxfLzKxmxluvFO+WD+NgBH8vvqZvd/RWv
7Lak0qSx6lrsj2INpKMstBcUTVtxRLzw88VaNDnz7SCmy1zoDh/+zW2jSn3UfjUWGwHeyGHD6Or/
0+I8KnebxIu74b3SmW3IuJW43DEY3K0GTe5ho9GFYsiHC4l+UCBakJSCdMrpQraAQvcDDBr5XRKj
ouq5C5P40XYEPwLaaqUQEhrHTg2khZNCKW08KGIPyrVgbO5a9KEvTJv8lvPteGxktjcSjuYLNREH
zYMoRfuABo+nKuB7SaomDBCF/ISox3e6uiizPSt0vj8N+rHt2SahzsBqkKsdOviPYf9oQURXtqqp
1/E96j1QfFomPftwTiGWhhcWkAK02J7OqWuA3gma24f4i7uWdySSy+MuTcGxFgPbxd9oEHths3RV
y0k8m+TfVucoQcvI0IZFxME1Rag0u7oGvRsgRBNZch9mosQ/pxRUZxB1AlD2HGRFVYuOk6LjFGjP
UmhGiSo0LIMWLNsZd8MKfQdB+cKjFpXIIvQAwOl/pLfVUunmo/Eef4vZ0aAkQxpV1w/sOUcZcuNs
crAXGVcmCiiydtNcTCi8LvmdH945x1Zna1vkE9I+g447RyoFpNCJk26NC6qPapWttCXH5qPzf2TO
lo7P0UWuuHrWQbYab9+7pk9gQIcumNaygs1f6iD/slSgWhrgPCjJQE9IChvTCmY5NSoiXu+Syxau
qLlJR98CHmfBxfjotBwPcRZi1tSc7B5DzLRbZVil8VNuLFzb70H+/Ggcm5g96y1ARxUwnwdVU9a1
ze4zQI6n/KloLqqmDcVUh0k1giZijb4xv0IHovcjGa4sAgqzXqz08gXt8n4pmoi2QdyBOsTd1Ww9
1XvTuyk1M8ySCzUZN9m46vJHCGk5xaWh36b8oE7FSnGsaHD0hVmbgVP+fQjB3wxtUrwPc5y8wrhV
5UxHzqGFN9hN4LSShfLSB2Vz9lBuWgTIS7tfbu7zefxtc3aPFyXn9YR5BOfCRoNiSgsx6eWq4Izp
4tfQ0AOA1IYMUeZbULN5O/VCR/BQXJmv+o9+nUTmDQ/UVb9Kblugi5Q1mPtR2yqsRWmFReuz/TgQ
Z0Q3sH5IhtDc1St0pPQrtEISNKgFiJ0vqy0Iiy4NP7+YkNJJqE+HhbX98NAfjX+2XRUt6WpUEw9D
ofsWe83SBafiw2U8+vvS/tGlIkjfWVovefPEizDuTH3ldUlU11mkIpDWjMAVbwsewIeH/Mik/PzI
JE/1xq4wqeybZMaV+dvsMoskWQPiNAkCzUL97nObS7M436yo8Wo6RqmB+Le20VrbLSzTrFXl5z59
Zy+XnIeSheJ0UE1Gc1ux5OUsFYvgYxvX6Vfb1wILaE+kp9GpVSM49EJ9KWHw0diOLc9WsDDtPE4q
A4ffg4qLs3lHSm6h6AIgXI4s6mKhXm7605OPEYIfDCTKFqBbc5fGQk2j7T33/dlDUwWq9MU63qgr
GonNYjR/vllcSZUAkDUuZqm3fjqvY48yQDGRF0j3livbRs03D507HtSg5QzIytrpKBQtsVucTymM
QjTmXfQCVDuzxSTcgPYyq14aB53D7cay7z/fjh88rKcGZmumjVOLFufqpa38vgRpuubnoczzqCUq
bX8F1T1rr5P70wO/NTw0qAajt8yenQCtYj012+kA3NEKKeld/v0n/h732bq5kDJ85Jr/BZaU8/U7
tTtzudGNbhTWMB2m9E50mR8bb2368PlsnkcUMPEulg04BRoIZ6slDDMRY6EeKmeI8qYOWNlfDJMR
oSB3Y7v5XZdCmvBzkx+8uKc2ZwtIe6s2qlQ9WADFXIuoPBgQabAfyAXI7C7LKwXJx429cIl9sGs8
TQV/nQsEhIUDOJtLZKk9s01UxBL2Ol5Li+ZDdoEmWyTSktVSoe2DlQMbEOolhgsix7Nsj9fSVnCu
HTjb0Qa8+s6qcBdWTs7S6U3igdMGoHVQAgE8os4Od8ULJUG39EEn91qMo9brC+skd/WZAWQCgeIA
Zwx6TE9vD5qzVDJkHAbInTT8NrbXeXIJYo/w728HoGB+25mtDHZgCdUY/WBoIMnzWjxqsgH6m0jC
8of7c30gXxN9bvX86cbsHRmdBT2Vw5TUwaNWFU9adpNmcRDraDJQrswG/0d2OoDz7xb/69v4f5K3
6ubnzHX/+m/8/K2qRQsqFTb78V+X2be26qof7L/lr/3nn53+0r+u6zd6z9q3N3b5Ws//5ckv4u//
sh++steTHyLKwJNw27+14u4NSi7s3Qi+qfyXf/XDf7y9/5UHUb/9849vVU/Bk3T3lmQV/ePXR9vv
//xDx874r+M//+uzq1eCX/OrMuPZ6/wX3l479s8/FMv5E7Scnuehw8nDBWtgmw9v7x/Z3p+ADqHk
iHS0bHmUeWNatSzFr+EjQP6QXfQAzDdlJ+Yf/+iq/v0zXf8TXdBADaCCiKSy/L1/f7mTVfq9av+g
PbmpMsq6f/5hve/z3+dAFkUkLxaUcFAAwiugz7aKO/BWHwxHjXjfjkmUA8xJ7SBOY7u/pEmmDw+K
DgqMnYM+LUCyUygHhWjAMMVXSzDza5LUsfPCAGhOos5TFBagQo6uQ3A8M3sMVFEZL0y3ydd46Ea2
UusaDDSgkPDAjqoqqgY9JS8flaumdJkXTGMN/lKrNazmou7y1mkCKzHd9rbHD9/B2tFXm5i3VmVE
TZqZDlrvSMLJSo2nxHlJHRJ7m9oUGYhGTLXL0J8BVEKydyfFREFBUezE9whFdNq5zAI3pR0P9YaX
HW82pcE8PAZDErftRWoknf0ldgqNgrbLTh0KVhY9sdTvZskUK0xQUAWyB+QyVL8StT1ol4z1SgZ5
mIEUW97ppAnaHBywovc51Ds8MzS45or+0mVmat84gnkuiIQ7lA1yP+mbMeu+ZRVnVr5JnL7z9JvU
TJQhAXMtU7Vs17VWTcOqK8t6DWbtKY+Y0XbejVupGgKgote9fTulFQJTK8uhJ5djsX0NWsp6AKYb
ywiMbOq1wM4Y7/0+KZyuA2N0XCrdo1EIjma7Pk46vwJ9IDjp47wAzUw5dQhjtEJHMNvRKWFK1DXK
OG3UodEtdDszhMPARAdDk7QrQ9iXuGqa7mKoPdpcF2lhTZNfFcL76qVNvNG4lk7rVvQDuQHrTctR
onCNOnAGjQlQ+BDXLGAnzfMHTHXvBYWhd1ngDkPs+epoW4AcFIO7TnoDpCGJI+Lronfx2WAUAJX5
hdbiw5bDdTKBWUWcyxlSTpBQ78k6Sen40DVFLVCfGwqoyie8R84JpUPwX4jG8JonJXYImklTJVED
auNvbsdqMhSkO82JrAeF613lIlXmiqyJjFg3ByswUgBEy50x2jXIpUxrygvDL6haZIekNjNI1/eN
ka7RxpeLBy7rBn6MtDt0Buu+KPYTWNefqqxvlHUnagcwh0qYgPJSuz004LFI/Zpr/MUacm/y7XHU
NL+zM/MSygy0960uVg61mehZhB55kYaDR+27jumpVCiijrtvLTYaPkcVm4dizNi28aDqtC4HLsoD
bfmUrsFJUKUr6AR2Nih/uqoOQQElvqbAkuZBVtKp8/GPR21d9n38MsUAwt+i1OJ+EXWftK8QTmmV
C48o/SuaVjlb1wKUVFg7d3TXFJCDt7zOiru4bmoSgm6GqWjUGnUncmM0uKxzxxpeJ7WjaOBqbAvr
bdmI6n1nItoPQzFi5CdHgquEEKxRMMQgnlrVumUBFm+DK8tncVa2q74DnQ4kjUtz7VjoRAsULiZ+
kccefe3AQUN9rxw9x1ctsNaEtMIm9EemCujJqM612hpmip9F64Wl7XS9P9SFOlxwUoLgPCVjgtIV
sups3acDog2wTZXfrSTPEuim2lA4muyWm5CGG5m3EUqX3hO1LkDzo2rdq1vXXnFvp7o9bkvh9olf
aRbLQs5NLV6PU5+3P3KCRze0+dQglWY7rhJQbyycgDi0c0OSJFb3pWlYLnybph7YilQlE4GndNQA
pZLTxIE3JJazHtUUrUZGhit0x4nZTJFnNpa+mRKVJlHaxbg4dBze2E8LZJv8GChXyF7osQJOFE5G
O3JyEasbxVKbLFBASUCDmqYxtA6sVKSbqi1BPR9XpnLfUd1+8oY40Xw37kY3dGxh/4i1gtVBnPHS
lcO0E1Ra4yLdDrGgiS9Gr1DAHG12aN+GrBfoQgaRt6s2t0W9iy2dorW5yZm3MhSlANdYXvEx0I2B
gq0s5vRrryc4gbwgnenrmSgmELCBt2jXajWvwgH8ZrafdWVFQC9DSHYxKaA52ifDYDZXNitJE6HG
Xn5vRD+xy8asdWWHSUdyocsae9wNxLX7HdTA0yr2CahryB78tAkQowh5q5th8rJ63dVjC61ulVJc
sLbWOFGpNzVUrnivixBkWbHiV30y/Ei8BLyrXGe8jDRHDHEEOjXKQ1anWhZp0I5LQMxmOHwdO6D3
wsVCQZQGVjc+hkXcjNdjNukPid1VIW/b6ppUGr+zsN/zyAMy8iIDFZsa1RooXwMet6bhK3Tk6rdK
T5Q8cNvEgWQZqLLyt9FKQHWWmXXyveJqn/uj45JhM4FEOQCtVFbgCdHBqKW3eDmNqXG0UIg2Ty8z
QgRyWFoq6INaU1zWiaqmNMBzM4hAHahe+jUhOmS2gYAwozbNMKWWWlrZxVjrmFhGYtJdjAy8Xm9g
KMiKLzXVVfDheIPWBa0xMnKv1NA9vIDyACGvHaZX+M6IW8mPRW+ND0U2lO2rwNRl+xzXdB226ZiC
cIvrwy2qK6m4Msy4QmKzrnkZ6AoEm6MEFG8syh1iVteC6SrbDSBLe2ttMpCwEnbiRWNKu2bNPK3q
+8hV4266BGmUlw73ZlHUbnk1mZmj3mS5o/aBWY0xePF7g7Fb2mR4fwAdEDSqbWcgPvF6r90rDOog
AW4pk2yVFo8SMCC144Q56Sm9zxpPgXxkwUHUFdJUNV7zFk3imESu1gFhtFJvx8rpa1/XWyP2y9py
mC/wBoyXeEizcZcZnBaXIHpT8z2KZeQHMyfHBAWXNd6zsVXMvVtWlPmtTgt0gFeKokVmCwy+34HF
qwTmEtc2kPEVNexVLBwcUUOyGQZjCg8mKjp0Q3wpKuKxS6QEah0KtTUr7xqeOE9pUdH4frS6sVhl
pQ7awlJrkuyZJmCjXU1JkQPnTPvEDFRW0eZBS3IlXeeMjsnk90MJ8r8IbLmFcwEGM5IEqRmPKzWz
meuzRAfZGogOe6KCCmxwh7uECPgLHdw5/RvY4fJulXG7g/IyYP7UXYGpno+XtYOFvne57pAgoxVL
fXCCWR5cQqejOEcVxzVXwhnsrhPFrd3AGXk/PabovvZ+UCMpcVOyinTuqpkM2j63gzn+AO8bh/wJ
hPjqVTc1rX1V1VOe3nWDqYKVrqxVL+IWSPsCE/8xg6phLXqpu1jL98PUmT20bzuwFkgefjU20J+T
N1rpBCnkXvmKqlC8/2YyldRRbFAKSSXRmCxyq1qNdVCbqb32jOQTCOhpqY3ajSsqOfiell0ZlC1r
yqvaHEcrimtULP0G7X3ahoIepwgmhElqVHascNYoN7J4rxBhxt9tFE6A9AVZI5ICA2qOvmkOQPq6
CZIGj5426mKjuZUVR6C9Q+4+MJXB8rYTG3v2DPLCXg2xrJmx0bXU7aN8GNxsNeJdJGWoFqB9exza
QXXx7SmDBBl8S9WxHyvigE8T7nw5XSRlqfb3atfgF+s+K/apZPzbMM0iyG7FapdsC5vZWiTiBpWV
ThggNOcDBApXuqkbT4OCXwjsUWE4G7i49HWpMs0LSidJqoB1kwHKk/8NZ5mQ4awkmv8snGXd8EpP
4ln5Gz/jWd3700CHs4uUDLAAyLwiWPwZzmrenwgfgW5CQAv0DSLd39Gs5vyJKFeDRgzaepHPkSxa
/4lm7T8lUluVzDhAZyMb83eiWcStJ1kd5PhA1w8UI4R4oOfgvcfbxwWEwWWJ2jJS+/BB3SkYW/BY
QJ0gs8iXGNeIqfmKUCvb86H64PY3A3gWs9BqFKGFFa4svCFwedRLgvDB3ZKmH5RQ7UkR73t5kz/o
SZbGz5o9NNAn77Wx29RNl9OLyhrc7wLSjc5TPCh+PLrmKwwj+CvLPK2CzLInMKGy0ngEAajaXqZg
ge2C2gAaH7Azr9qpA2DJa3fI0jrQKRg49jFzEivQ4XC1wAhPfbPyjBhKJibYZA0fHZdeH4JMtgLV
nGcJK0rgB3Bfm3obbctqoXzpEzxOW65Bw3WlocH/4A2deNOcMj2MFjr6fNY37hB4DlPpcycrdle5
2o9K5IzguYswyapY4yWpxqBuaCFWZBK8Dfo6nwBZ1jDksDP6CnRbGlWhuoW+ZjDAmhNDhhOX3n2X
9GO1HZy8gox8gbDMbysIccCD9YwHR0lr/qTjTtgM0D2mUek0MAFWBPVHF+fsydGGDiGmQCNUyAww
QG4K1qvuW8vqEhDYklj0AqHDwF+nilvqzuWeniKDjLdWBDlXPHxJVihD/7XTipSvSTckALYSxc3h
rzdo5+fbtJY0vXGlxbzZWsDOtauE0DG9LTuH9gf00vlWLUz94EGv0QIbrqJZUV+rWr3RQdg6bTIK
7rjreIy7MvcNak0dqCX16VvcWliLWOlBH2mzunADbhbZI1w7dGo6zLF8kJKPIN+vpgaEAUOiQQQH
LkDpOxTeyiXxsknBZODuT8eYgdKWl3hJjBKVOKbTHwifxLciSbtsw7J8QFVp6mw8cz3V0yAZqUd9
wHiKG+6I0QoULQX2YWSIV4PR0SCDU6KVOfXLzooPZVmo8VNDWdFEmTs5xZXhkA7dgUaluyvpXX3R
VOYNgTX0NfQuzMZu33JPScH9OyK0eaRqWutVAEr6WEA1T0eJPPbg1oUeHSpgHVCnJBs6laTaDX3L
+CPhrQeYQqnn7i5jVrOCS8lCaxy/5nk/ud9rrZzoRcm7srjOhsqiWzdPiXVBcVo6eDvC4Q5Ii7Op
gf+S5Njj8USM5Adpsta61Jim2qHZCJDiFtSxkHE1qfJlVOOY+haN2avBaPqcDQkCez1XzLhGjim1
+++sGeJibWuZh9oYfDzzRmNjwzdmB4mTfTNYHUWL69BpgTJMPEPuSagxW7e2maurmonSRmmv5el1
7RRV91Cm7TQE6diOyh3IGtp6Y4LHvOiQHPAUFgJaK5wIfoxWb0e7YtmLWbvGuBV4CqcAK9mbYQ8P
9WUca7fzHUQzcNI5mFW3jjlN+g3TFGT1fDdPwE1docuG7rMYX2tn1wqvDw0nsX6VOTiUwCrAj76Y
Er1rkUHJCnvL6oyI526Eq6T56OtCtjXo09RU9ggbcr7Xs7TSd6NRKy8TEkDpDouBDEvJBlcNK1ef
qrB2E7bTeo2CFbVIO3VKfQEYdrJNrVagNVcz4nqtq5MFh4MQECVXOS2GnSY80PDmaVcAie2RtIrU
znKbe0XVm9gXbNLvhzyOvZsJdwhEk0oNIo05U4rpW54gvF95hWcpa3h9eX6ZFQQ5AYEAQUSkx0kI
MhXGUDkrCmCkadNUlxVHlivqcd9AJnMoq3Fl8VSZXr0+M+1hh/xoRrOIchwaJB1JVsXQ7+6cJtHc
jUsSIFvvSZeSUovgRI6ix66hCciv8ZJ03H3Um1Q4+9EucXshXMnIbTzZ2ptJeDkGpV06+pfRaAj3
PQFJHl8l1eRGk+UqP5Cxde4GksNZBucseGbzsm+CJjVJHRi8kTCaFM7UZZoMnRJ2Tma8eKkw8Zpk
uWXcM6NIHuDe11+Y0XkiGMFLyPelWttZyBB4oA3Qxo5eFXaZEd8s28oNYnD3uhtA1fV61XoOkPjw
gMcMpC8CrGog/27FtHY6zxnWTGl4el/mem77eUkbHvyvh/XTw3r3Ov7fLtZDT7NuVjGQdYGfLpam
/SldGDR8SOC9AXHpf7tYzp+ACoL1CD3HoBIE2cx/PCwDH8lfwunCbwHkg1LCLwfLUP98JziDs4b2
ddWw/l614MS7QlSlu1AogB0UM0ADNodYM1vHRakQoAVpWvox855TNbkh6LD96X6fFJOOyxIzOOa5
JYzo2I+LvaLWEr0Gi+hOuW7uZOe9AjCmAdUlLSKrYb9EMnta0vxlEGw6kuXVg1rIrBzIrbyM7aks
cHVsM9L5qWEFCV6MI2f6V/nleFyn7um7FfTxSF0MNILJqsvpsLo0LhOS6AS85nrYOCu0tPvMeprY
t8/tyBU/qm7+NCShJqgSSS2Jd5aWIyBN6jiD5aQYDl+lD+qVXYb11oCgGtukT07hx/dgalxpV13Y
g+mJBk6oLmNqZWXzd2Xp13dAzw3q0qYMC7Bhj9cQLgzTmV1AYACubi8uefU04VITfNeJpQ3z0cRi
7SQc34O5OSxDcMBrUwZbFUcCmT7HyqVhPHtIIX4+sadl6V9jOrIjPz+a175rUQWAWoRvNW5Q6Dm6
bpYK07Lwdz5vRzZmpW8lQ5uKJscy7LIrNHmuyxDifsba24n7ZVK/WevG+ZBmO39CwKDFI8zlfTDc
okoQ1T0YuqD1fpuHyRdx7aytRyTn4aOBBBJoOlYt63ifFqzPv8SsSo4GwqSiOlx2c91E7q2Ikn19
nUPeHnHFpt7bfvtovBYrFOiWO0eWbM8qoEOsOwx+b+Er2s2oIhuWW+FYIF9R+3B/EPdF/fj18230
wW2DEOr3dp3dA1ZKQJAv3Zs8zdZdX/mxTiNis83nZs4khHFhH9uZ44KNyq5J14Otd2zV+nZgRrym
Gm/CZLTTbYNAaVSyg6OJDQF6kU7ps1rpz59/h7OhgsELWnYS5I62D2d+5eF6QsnRwFBdpUHmacec
OOiLh8+NnJ+ZUyvzxvYYXtpAkAn3jWvwQUfIiT2ljz06sNVNDBL4BWvy5jq52aQ1UKiAXR7FeUud
HRnRl5bHC1iTVE3SWraegCiXfG8IHa7/9ts0Mzc7HHBjyWT2MGeOBAIqepD3SPIi9fX5sMyzy21m
Z3YQKtXNRashZIWaqg/xwXswBjIfENCQoWg1imGjN6AoG8idIHxn56A1RZ6ih1h64bY7i6KnBoFd
nkH32NjadhWYbhzq9pviPFoMTepJc5uCnqnvSMgH6EvHSUiYg0KuE9QmD1CTXxkNlo/ZoTutVXQk
5Lzx2wLc2tq9bRS+07sIp+NQgf5Mg3ro5+M/fzQxfgtxMfKekEw/YytAe7aH1cYlRC/YA2rDEr3s
XSF9Pu6z23YvNYjdVdr6xXa4QB/dunvKb5fIZc6P7OxLzK6GJragA1TJL5Gpa73UM5+mmHSPv7oK
fsh5Fumd9kVl+pp1GguoSoft5xPx0ZE9moc58YaaWx2qn7gQC1sNPKsPXIgkWsbSdH90ipDyQ7ue
ZNYEeO30LeXY0VNnYKQOhG2uyNUENordFILt8tIDB6WGjmBnhypXIFatr106O6gaLHYIf7Tnj7+E
fIyPHnQKhl2baBgraiIBH+qQLTa5fjidR+OU83BkwkZvugUgBI4ukOJ8G68JkLGAqoNJCio/jyL1
/wJjw9K45OdHRgmKuOjXgtHpGkx8oBpoghjdN6tqm0BPGp0wi8qTS8OUnx9ZtERGQZGBt6bOsZAt
WzX9bVXqC0/amaMHnCrCYahAgB4CXemz9YIEheLZBRzbGsUipyp8PUXJT7vRYiX8/BScuQXSEvKN
6JVCCf+sJ37glZEQWdxLDXqB/F/nm723tjGlbmttqEr2wlMu0V3kLLUszQ8GJDTBygd6LqjBfdDN
N7CyquxRx43pBtY3e0dBwV3vUXttADSIyigJl1DNM/wotNnQHw/SFBCOI2SAaPXsiXEUlQ1pliJD
5uvvPPWSkli/EaD4LG8Hf6mZZ9He7KkRaWrIhBKk0rQQB0KSeyhrtG3cvBPqdr4AW/3nyyn/4vGb
PR/h7F6tqw7wCUN6eWo++UbD/TEB8HIkN6aZBsRs8T+2sIXmR0LaBIIVrgJ4fhDMz2643Ir7Nosh
d8WoHv1f0s5rSW5k19pPxAh6c0uyXHsjqSXdMKTRiN57Pv3/Zc/ZZ7pZ9Tdn9rmWolHJzASQwMJa
2Zg/Fg5Ytbp5+nhp6zuxNrO6E3pZCBwzZhpzLt0uolA30ax3IXv7M9aNjUVdsobPZqAIuDhcQqsP
aff5DMiJTvY0PjvBYUR9rTdPpf3t40Vd+nZ0hBBFAbpNcFidSCBIqd3NLMpMw89VcK0s8bXVThs5
z5aV1Tksg3heoJuFmQRAuHIEyCRVG9dZ/ND1wXu7kNX30npaOGj0UFkIs6NOlzqmamv05a6TjV2T
b/jHjQWt2fsX1RwRE8OaQmdpaD/ZBfOO5lYCLKLHB2taH+ypaBKk9LCiH7KHiNLuYbKQXokfsqPM
Q9HNdDe56jeWtmV0dcwTq7QqycIo8/+uaV8XzrhxtFfY/b/c4Ju9EsW3tzEMbufCagqiiv29/pFe
ZygoR/vYW67CkwicSk2o3iQuuHyhGJahaylTfhJb+iZwJoHaMS2ObGS7y+/GKwQOx9/NKYduUjCC
WSlkdc1Ttj1/LL7X2SaCIuZ2WegHrDdxqAYzpTeWun8pk5jpIdqbvrzXdgZD+d6/5c8VXkrQHv3H
3Gr7hjk3azojXOiqfVCdU5ctW8fyPHBiAhl6Jj0cvO562HG0ZLpDOcmBUIoSVNy8bvPD4AnOOGf8
9g/497Ysir19s3dKV3a1LukVFyE+9vjd52jvMOqveBWQ2cgtDptUlxdvuC2G1SGjR+9lFVSy0eyS
UZT2BJ/B4rfUK75NR8sbdqo/Td4MLhmxxM3524shG3z4/9pd7V+pyaHE8Lj4uJNPdYg2xG+GWRGc
0Hbm9DvevBgX7/sbg6vLmNPpjMELkuI5/VdEfO674M+PY8xFCw6EMKpqwg+0Zg1dlCIoe+FRnLZ2
zXBvNY33sYXV8N//eJQ3JlYHJNDsFlYDPIr5vYKC5bfs6d78ubw1H6J7+MwBG3vF4nYHlHc3TG8t
bhVAlda2GjUSGXLafG8k664HOPPx6i6GtjeLW0XPzjYDiszCXZrIIYyFZ1THvJ72i1wemLtyP7Z2
8eC/sbYKpFOzlLIRYq0f053iAMwfM9eQTv8nK+tK0jjVHZ1NrEDG+xhqrVekxg+QAxu7c9bheHWH
f69mLbGFhGZLFY6zZ98KFqykd9NjvLP9zDXv21MJrPewxYWwcSKs1Q1mt0J7EMfdQuhXiajAVJvD
ruJSngWVN8sS//7GIc4Anq0BaCHDTuKoi4du4AOWe+UY3l7SWeFPfEab3FqXBbXSGaVxNPdTYYBh
+F+Xv8hPTCnA9pjtYudxiyd0Nfb9131+Y2/dWBmZPXAmOU7d2aNydWzu813IhCZQ5a+55Dq30+7H
VeVlfyaeorjWVs3k4qkBRYRskQxsCrHQ95+3jefOAiby13IFsYSWCtVHy+shfa2+26nld583x3ov
bepbqysnllSa0qP8WrnTV8EoFUKhW/vw2fjJUVQSNkPce56u/3zkv1e5cl2Ovow1csYivexO2nV6
GPf6Pvv3dL3nllYeLA/jeFoscq9mL18ZaDzGh/CgHAjgu2Qn+cqGczmr7v11XP9e2cqHKX0W23XN
yoS1ATbGnShvKTtmorazE/HHVncRin9RSYBkzWYi8P1hsayIqt0Mmbj4jOlVdyxvUCs7bHFnim+0
NkPdlGlrIGGUT1drAotJ9yhnKKFsnybADU6h7Yl5iHUfo5kqXmd6H7voS6kICev/Wlxz2AwFHJty
gsXGX2CcLHwG2/cUaKH7iq6r2y2/eSmIWw6lfjHcTld1naHn8VzXkPNVbgRy7Pe8M72/5EAt5qUK
GLNgnDgJOY3scyBvrPWCz7YxbPMygNLszL9lZZIuke4kgMLz6SqxEu3UqrW98Ua9EFrfWll7NV3r
A8dmcs019N9Dz4hDoh2H6d8Rcb9eNpsikwJNnBhfXJ9Hpk/yCJwjQ3b0F+snIVuDzpaQVPUAGG28
Fi+5SngFQSwAW7Asa50nVzYMrMkEwkWH5Muzr2oScm84zsVepOeNq01uuq2rIWLo6jK8s7qKsW2R
Z5pRieLLrX3Q/BDVYd0NHyA5omy3leJdugivTAsm2A4KJdbKUZoLRNJmibXoJPr7wtpAKBDUStE/
sXfumFHXQAlXjLNCNrZ+Ms7mKIWzVDEvp0JdUdG/TEo3h82taKEgAdSX7Bs4bApjS07vwkrfW159
V3XIEF0uanbzUdmbnjmexMNcPFYn3UW152qrXnh2fqAxhImEAh7+U4zJrtwaCKxAr+2QpuUBcNlO
u84hIwOyeTPuBc+rrDC36OlP/9K1rayuO7ZRWVQwYvKSNBFNEK3FwaVKtFs8KMgISJuhdn3zX+0p
AF9MMN2MAK9iRBZkDtLDrDI5xUfjpbzNPdQeBTuWTJcghSnIM3dbq7xglBeBAy6FDwxmY/WERVY9
XBDWrdwlC7y0g+6t+mrlG59y7TlZ2TsjqxPTDm3uBIkMdyJ8k4lduQaDmR/v1tY6Vh9PVZaMyShQ
xXE5u8oAiDW6MsuXj42sy0Ov6yCMC+oYOuhrsmGDwemKgb3E7Utkxcusavw+Ka4no/8+D732L+ON
sEbTQ0OJhGB+1giY1Xph3hevOZa7PG39qu/9j9dzvi/MCQgEFD0VmHnXPsRw+gQ85QAwWvo9ZIcq
/pexjFPM3xelNIH/P5POaYwkmRUGytzUTvy0Tzx1uVa0aiO8nO/KOyvOinEtjvQqWmTGSnVYvKZA
eTDpIkha8SVclg1TZ1XJ1xWBuLOouNOpWdPW1suY0O4VhZDD4Ae/Wy/bT8eB5qH2Rd2LvGM7dXzd
hbdxTNjkzDFLgV89735ZQa5VkUh5aljmdS/dBafiuntJH+3T8thrbnME5j/7grovfAZREiu7rYN/
9rYTv4HJEWgSVIAsprzywJHGY2fIisJN9J2QgBDEZfBmiHwLDYjd5jNHuJ3VmhW6NHSjRX/RXjek
y6JsY1Q5/3p2FPfdEf4CHh4icpdbeyq8z0e2Vt5Ja5dZMUXRV+RCqmd6Cw234loENOm0FcvWdRo+
JL6DF4AhFArwIfyYN4/yvLQGh6kLrkT7JEPvIw+nRS5cjZk9i8H9f32/3xpbJ+cWA59OrGGs05lT
bvdZ+eNjA5fOpqohVil4YRTSkJXbnatB0DcsePT75uS8ZM/dT/0bs47SjBBV78t+sqs+A5ExLbd5
FAAg7RfN4o9/xKXD+e5HCDf35ptKdrCAJAEcYtybs6vuIE3wuqueSeJTuS8O5m7DnljU6sC8sydi
0Rt7aqwqXR7z5mm5kJEnyO5syg5IaJ6GQ3+99ea54KXJCUDBiLYl52YVovFqyTKbAHD1UR7uQZO2
J9WY840nwXkAhUHrjZXVLegUXSnlBCtFfAOwJVSfh/i/MQGtiY6+A13ENYs5YxmMbmctPdiJZKaX
mL6uj07/9PH2XFzI31a0VTjIjQaWxaEDllB/s4fH2vmZ1ht5wJaJ1Y5M+sh08cBCGFHzLIZGtVE7
6fPzf7EQiMpJBiGmIdy8P2ZVDvkIxC5gf+o/W+NhGH6awUaAvni03phY3Zw+LRbb6DDBcNIh0fQj
mmdbnaALHo8VEP5FnQzou/j3N7clbPTQ7OtG9NTGnRp70XiIKKmiR6mjtenkfuF49a/qqrzvSH0P
H3/DSwtE7ob0Bpo4Gzrm98Z7pVWMdqLIUzoJw3kP2bhx2lZjjqgQC0EIwiIvPhbnrAsSrZYsg1Pz
Xk9uQkhe0UfNH+Mrpj+uw5xu5QjLbFO7/XHzubB+AL4aZkqTViX5+xmaM6vqoZQmLmxyEtqsiDme
rIPqUzHYCpAX/B19f/SqkVRgjWJC4u0OzkaS65pUJOygUHqGBTLxZLaOcpm+l4/DcLv5mr50w96a
FP/+5tDYbVUlkjCZnASpLYWCikrn4E270k9SXyWuFLf5f3EbUMYES6pYPIXW6X05zrEyCZoabapd
W7nJ02//+jRSGeAyg6XgIqxfeEnW2nmVTokrM0QdyqZXbSHcRPqwCk3vLKy2Cinizu5EpSU7NScN
wlchRqwet67VpVP/zs5qf+S6klV7YCXjlUwPMj0ONzUdoL3A30rfw0+vsraI6Gxc57OaP4f+nd1V
+XvRs1adxRfsmcR9LoQYmU8FXHMryy3/EI9zIUosEg3UN4/Fn5sIAeEwPvrAK28GVcGSVAU/wHn+
C8oX+dqTKBvnmyJvW3tpv78DMG0qalZhKiy/hJPlaQvzmi/2/LzIMnzh014aAv/jA7q5r6v0FGr5
rIJx6K+64ACDFcwzSDgs1D4OPUwo4JooNrnNYYsm74Kjpp4rQ+cpgFooR7xfbFOBKelnh6lge3Qd
7Vs/bqnCXEoTKXwK+VuKkJC1rWJBoIQhAyOM3FArakgTQRR7yiG4F9ID2y1z8YNXB+WdtVU+pZnp
lCY91tTyjjnv331mMaFyJ9lfItXeuBZnJTmI6SiPUV0FiaDRhVttW98txjKGWUEVXkGkNt3lXvET
FhtP3zcH40E7fXxMzq/hqz3TBHPGs1A2VrtVLl2stQZP7s4ffAXhs8D50r0siTeEbgb4XoQh6ZOd
u2HnOqeG+eTPSrL7+Eec7+fqR6zuh9U4SZj9tejp9Uc4CIwA+Fh23WH+CZfbhr2zOgP2HI0cgq4D
Lbh1pKfCG0IjVOSv78T4GD7JO8GkL9ShtVmUALz2Odophfex3bODtDK7cnlyDsWBbfGtnSyhe7tY
+6yTfyROfDXLBlx57eeP7Z3dRGFPiGmBuEXjaB2kctsI2ibjNVUCe+1hOVjm/+a4CmyrDALJBlq7
Oq5zxFzr2PAuFcdVJBSJgRSPEF5vDvQkjMTdFMAVf/LddWQ6hPlhzIGwwsuskmlZZ6KAREaUkMNj
BhG4jejAkd17sZE8CdvT8INM9DA9UETZj48ff1IRDdfGdZEmAhFybDKp984NKigHEiKLLZzH8Av0
ivPOSaSFsfw+27oVl2xBLQlXq1BVou723laZJIoZM7PuNsgSugWimUgCCORVhEy16vZfRcX8H6gd
naWjYvzmjd1V5jEm9ijJsOPQTm0+ISR2jE/6frqV/C0RvUv3/p2l1ddUi9go6xRLw95uXBGcUk87
hA/ce+TZt7Bym+ZW9y+xI7jEpLjGHKTMzGouf0lKCkrruPW0Tx+flU17K99qTrFdSQFDOp0/0t5E
cJyPWVAA0/fqcba2vNpZcr/at5UXTcugnEso6fBqyr6J/f52ODqwvJv78j4c/8FwwuYCV7c/ZYrL
qov/7J/mCxmu6So/jSeBYNh6Sly4+AxcO7YCfE2Iz62ivtMXNswOry3xJmdQejHiUx3OSulCW5Nm
bgwTaQZ1YK9/hpoBSkcpWpqNwsel+PzuR6ySgZAei5w7ALWTU3eyzbv6ALEBj5nsGMNFnCE3uVVn
vOAGqFHRMQOWSO1gPYUr2XGThyMAo6aGxWEaH2aoH1F7nTdc28Wl4dEcCzPM4a2zKkfSlzbOjOK1
SxYgkF16zi76MuxQPkYKbytP3LS3+pR1WcuMwekQqe0CZGWrZzBNu+BZgRu9ud0m7r8QDeFQ+nt5
K3da5WYI3RoYtIn+xc049uGVXpVpuXENL+QWCHGZjgzLsALhzcrMYi2pAasLj3nj12T9rtovo31f
298/9i0XFgPtAOgJyL8gDF8/cAejaIw5pf+WRP3jUMO0a+e/PjZx6XZDUSyCLDgNQWT/Pv44aG5b
kY77SmI3vAsO/SHy4c5jlhf3vN3lv5Ad0RmhnsgUks6jfWWucbrQ0YAjujCvubCvXqftgyQ9ywP3
rP8fooz/LxfChUv1ztgqFJiz1tVxBsQ4UXvtbm7M5ufgSPKLksDZufEdL8RTbMEiQctHhd9pdSLy
YlGLRB0LXvIC2yY+IviMq+Z260196VAAHyA9Efk8d/j9hkFrAvlmyoY5zslobpTx08crufj3cb0C
/MQWneHkYDOpSpm/H2rGcjs2QUEJEOL/j61c3Jo3VlZbk9bIwMLiUrh1+LhkX4PmZPIW+b/ZWEVm
Df6kdswRzdZQqOzH0g2z73Hy7WMjF+IVtXGmbSj2C4T3Kl51oB/aLAZHIl8tNxlV0vxGBP7k9mMz
l/woqC10A0iJec+YKz/qxFMSOR12xquCE9YekGncqb865P+gobhVtz7eGd6ONyrhiGolSCCLoLT6
emlTmq3Zvy4sPqaPk9u5sJm5yVE+GqeNxYkfv0q4TcEDK+rONNHXk+6BAbE8LMfiPTz5Apu5gFyE
0Yv6aLo5E37hgAsomsi4eS2dVfXGebLzTgN6UGcnhUhRJsrGwTuPDoQE5FXg06PVdiZRPzhRlkh1
VLpWDB1Ddm0toW8uL113//F3e20Ivv9uTDKwFuowgt5mffgseYiLpklzt9bgKT05aEtIrtnGCJsb
E/zMP3g78lGBXf2uHCu6MWY0J9S+qg9BOi+6F44w7EmqVHh2ajs7u42S53lqtEOcq85eauzvWQ9G
2Et70zi2RR+Mbiq1v2Vrvuva9g/6/F44B4YftxpSJ3UCs1OIKl4WzqSIQ615cT1QW1iKAkLxGJbh
Vi2/Qm7t/NJnEwqsUgeTh2bYfnQGByh80HyCKlM/yGYbelZdQXCW9vkpgbT8Ru4GCZJukPg6KIiN
mvn5mYBogWI57XoBW1rHcy2Ry2YOHMqExegb2eBLyRYG/0Kk1Rm7hWmI2Mfc9HqzAkFgbHecu+TG
vGKW/xCc/gCH+UOwyGy9gi6s552tlbfo5SxtBxVbpkGEzXwFZumPz96F5YiqOBKgGtU5RtFXAQ86
3DxdLCYz9ENxEopTie/A5LB43V1z2BpgOy90ileGBUMTHpaS2bpilvFegLYba8NeqL8X/gK/e36o
/QHFosX0UAw7GPaN4OP5eJ3n/l0YRh5GZpEE9pUbxDEaRkGPElRic0KT91qwyWxLsl38nK9YSwCJ
eN51HhbChVsaDnaKGwPVzFdAYuubX/8hTvw8/rIsgKsGuSsRZV01YnRzhE+tFrvnfLVan/HQ6Nn0
ux1TxOjaKZNnxf8g/bu8zDd2xcF90ygyWqdsO4VlLrCNiDA2HK2d9Shquv9g8Oo822SVoGahIhAd
sXUCPU16Yc3KVPL4aG36HmKWPz+ku3BnUXhsPykZcE8EH7eLHiLsv/fM7y2vnuldmQZ5Kiw3VFzF
7QivMiAqqr89nn35mwqtJhWSbYG0fv9NATp3ddCQ33RguoOMXq24GPJe+q0ft5Gz567FQCoabRVx
9Rn+Wu1g0IedASto6UJaeTTV1jf08OHjO3ch9+Cai0waJJWhnSVVS1a2EBSjo4GE82HEUSqH8UYF
rvUP5unPL/h7WytXqVphpw4V5Q39wPi3p/82PajNqeAUX+pT/i2Wbuev0RF2cqEhJvlbnvr8Ir43
v9q8sh1nC7BljfzhXZBeG+YnffkvSuEYAZ0lU2dET2md00eFOQZIUtRA0gbf6Rm4XMgejUP+Kbkr
nqyDkDbfdp2vtYT3l+C92VWSbyFTVloaZkXbASkN33iAU/TB2ZeMiggatdRLb5ofOermlJL8aCtn
Pk8rRbiAG1TlwGryOmi0ptr30cIjA9wnXekWF2fcDV59ynbJZqvx0jnSUe6jx8KMv72uWKcEinrQ
dcqcILz9ZJiOkylNLuT3X2SUy4K5uao6p/OsTJ7+dYwSxG1/m15dSX3IFuRqqEaIYvl/usjyZhf5
PK3FCi8dBoV1qhLrnp81ynVNVl258e9GpSLu2caNQtK+cfnFiV+fmrdmVq5T0qQ5CQqzItQLIUTl
BVql2jdfIZPN5+DO+vSxwUs3kHyMFxy6bOcPXvhCYqhkWZY2/DnKf+bJ3mg3h/suHEUDGBWiPKZB
rrI+irpdw0Cco3woQItQDzPl4KdeflJ9Rp3DTa9y4TAapoMlIjzp7Do5kwcVN61QjRDzS/3BPqUn
ISS7NdP3+ndWe0VlSpC9wNVBirTyXm3WFgNCOHRN8yVEsKMYh5eyaDgiqTOeoCnRTw1aS8AzrHL2
hz6vv5VQW8NMMQ0oVZQS/aMBAaNlVB6qsjNzLxpq4wFUsDq6C5JAXqnNiEo56LGh6mjU433S2KAG
A3RIlNskX6zA7e0pSLygbLWjUSxT4c1GOt1FOgQ0yBxIg980yr1mx1HiNW0R+2hmQJNSd80pNmBz
LcueJ84i2ymdWM0Y9jEgTCijY5hnq6BsHp3YNq+6MYj38pjAqhRqUFE0fR3vghgqf9SxlnznZF3y
VU2N4NhUcnv6+IieT1Qwr/j2O69ueFn0S1HVBKnKuQ92gpbI9KyWXKb2FfWTaBFtsxKJv7neW1i9
yJoMao9n8JowzjvoyUHPK3nTHHV4rn30pPItvNm5V4ERRbDYq8DOwc2t4q8Zt8WIjJXI0Zz7ut3n
MZBehmFoSAV/TLWHfOE/i7zCj7xf33vDq7NbdMMrRx0pGhDXuGq+ZvV0HYSFN87McYx1cJ3NGxHp
/JNikk+qAg9n3m8Nbxt4R1iGGlUumeHXSi8/F9kWzea5N3tvYvU5gWOYzTRjwta+At2rKs119Jd/
fRzhrzNhHgPpCMB8/ZSd4rAzS8MsIVII72CL3gF2eD2Moqs+wt0w51643wTynjtRzFrsCjoeDuXw
1Vssi1oVZRyeR0Ieu3uOgBKJUdrqSaTw9UZJ4Hx2QHlvbRWH7FyWEIfDWrtT9kbsotej7kKwys2u
+TJCsga0YL4Odh9/20v7Z9mwiqhMeZBor9bYjr1ThSm6nVRfPheS7DVBvoNma6scccGO6ojBJQpg
AELWPX2I8xFXgXIefdCbOe3cJEUvzdpYzIWqpaEC5uRL0s6jWLCqjpbww8mNwjdUH5e9clPTbUq9
dl/9CL0KReqt5uHFRfEqEUAFMbm4+nhUI6oGfRPYIqQXa/pla7/V6NvH+3PptYWsKl+NhMEGZCl+
w5sXbKtp3aQivEAhtrux9iKR7vfJneCvpIz2X3xAdEMIrWTu7NLaY5BSFktjv77Tw2O6y/5I9jat
SMUrv9kv24+7Cx/wnbmV9+jVJaxjkzJL5wz+BEViUvrwErgff8MtKyvPS2so7fQOK3L2nDpfyvRG
K54+NiF2euXcOdv06BjDgct5nQAFZZEWmS6VOHahXHE310+dSZLQ/xaCdh/buhBIKPwj3AIdikXZ
bXXIF8Sp+gXJENdSf2UmivLxo0nuMHRIi93l84a2/IWP987aaotqzW7iOsaaXiw/gRrxzGh8DdWR
jxd1IVTRYbKY4wTzwx0WP+PNMWdGvNWUQi8RvCAHL4+q1XkfW7h0kyi6EvDwEfDnrWdrgjgy807h
JlnPgx8fabL/Ck8jzLPNwfH/9VQGk5pvjK1na8qc28zgH54oadxKP1baJtDlQs3nnYnVOagSfbBD
FROdX4AbEM4uuDHoYXSbTcALFZL3y1mdAqkSI5yiLFncaPv6inE9r3PRDXzoNkG8lwLhu3WtrmuX
KnXfmaxLvlL21V65ltJHx+t2AqyolPvuNnq077ZmoS4d8zf7tZZWl6hN4swpM7XWSxqqUC1nXp2m
W62ay4cQv0q9CamIs/qulRUhuiQds9hfJsp0iru8xIfg2dynfvy81bu9kMezbW+srXIK3plqU4jg
0UAWPhtucyr2pYfuURzzvu08wXvlbUXFy4fljVXxWnxzl50WpZTUIYjYt+ZVf8hvQXne1q/wnU3g
njh47x0vU+5CScFGTAFwxOqwTCm6vQ0snDx0yy/DDRwvVyqln1cisYQgefjXTgR7DOc59MLxwOsS
r9wMslR1PA7/Ii7L/HE82f7gqftyP4zHTZLh8z7/e3urHVTzuptNnfU5z1Qn4K8xT/2+uvsHmH3x
pc6+pMHLi3c1dK3rt/UMi0ttmIVY2QQqMPOHI+ozjJfD+nAYr7cIVs4dPgsDu4AOGLrWPFDeHxLQ
1kmDFCQOf7hq0tpzKO1+vFdbFlafbhz6VlEDtirMVBcY106uu42opZzHYlbBWDyjt+hsnFXhcnoo
+WRx1Jc/ekpGrdseOA1u72d39R8cRObZ70S1ESnMZXSDHx+v8Pwt+966+AJvLlpuB7qZaaywNqCu
KDoYva2DVDnol208my9bosJDV0oQnKxiTVr0sVNa7Fbd07jte3m+K6EW3+kJOt/WXDpbwfqCQWiD
yQREy4+q/Op4tPach7VUCppbxsJgp2KQAy2pn+o9A/WedUWr9rnp/PDl4y96HgYEW/HfZldnJkVN
t2AarXAhg9tTy3lA+XFnZptViAtn8zXNgfJEzNev2282ElcZUomlOzdifTvrZ4OQopv2nulGx/Y+
9mnhbzHUXAg+jE+QXP3Hqvjob86LIUsI07WcVgGOE1S+Ckwr+943GdPqj8qvj7/lGRkPQBWdAiTv
PZCG2jn/YR+05lzkJFzoS+7JUB7JUH6NGsCOBTi3mElXX47Gw/y0YfiCK6OvLubemDzGm62SycWq
ayOFm5mwF99N/vAp8yPfAQXsHBS0KbZ6tjDjXLCIFyPUmhxWQGzi39982YkJcSR/jT9QoR4qL0nk
Iv+kxZWy3A2VHL5AIJfJRyfPsqdhTI3OHeUFJWgBEIgP9Vhl410eR9ryaKB5em9V6YACKRkJoMUl
q7U9Kq7ocit1EMHwrgtR1gKOZI9XDcTTydR0sadObWy7qTHE11E55fcknAWQ8qgeG+3aQUN4PuhN
kUMasnSSdB1FsvyiQQLHTqDi1x/NsJ+lHcqQ6Y0VFfq9FkzFyWoC6bggpZr7QR8heJ82jnOoi5iU
Yqra9CGXneU6ywN7byYzUbeZwmdTan8klhLta9JtZh8WUQKdOw+shuHGU1H4cbYMXqBYqKfbqOUF
qBi6rTrqEH+Yf9TKHH0NzBAF7UET/G2MClS5V7fVGN5XQ6gdW/TBqVjQytM6w50g6uo+W30TGYem
rGrDl41erlxnkqRw39EEsb2xK1U6285IoTWLwuxBKRk8hW8kyq+cVs0tN+5MvfD5b5XkN0M75/u6
MuzwMOtL8yKj05b7vRyE3T4PKuN+Gjo8blvY6BCWaSfFt2nRZDW8WnFl3THXo32rUf/bwaIKK4si
tJvjNHjkKd/+Zp/aJzr/YXcYEYEP3bEZU59+WfWoL7p8U4zTL6tWEDbv0nyPHmDk2vakXBV8oV29
2PM+iMcrU2ru2oX5K8iozH2iJFQ6BgdhQW26nUZFnA2FMdoh+AZD2yFwqk8S0po+wrOyq4bzvVZP
1HMZOvAbI6x8pTVidCSnp3Kuo9qdEQOekfvNvLZcRqQcCrOQUSecsn1iDPW848zoKAVNpteVTfHd
mIrkNIyGhP6belUFc7df1Lr12rrQXblzPNteTmrTul1XQfbXfkHV0DMG/c9ciENI6CS2jjz4cicj
l1E5jFvJEVMeWbfs+mKs9lrX3QbdJF1jVzskLS28WNtRt9oHbXzII4jLytZ+lIcSpc1sesmR4nzq
LT3kM0D2Z6pxeBVmwXSIQvMYGvIfqeb80LsOcQrA5m6Esp8NvclgtXu7D+5DKpljji+u1FM6h0/C
aC6pV1kjnYzc4uXd9N2Jodsnp6ogdBLquGqUqt8XFFlzj3IbGCbUCny20VNT5aA4VeFplTnfQsid
+FoDy3gV6ekezJv6tY6Huz4YdkFffC+XYC87SeTVTf8g97WfO6aPuPrNbBVUO4PyIe/iK3WyTkqe
HgH+HE0jQHbebFCqSm4RNbxd0oUdS/jypP/qyVQkxD5jefbQOvzZO4VNJTE7jo313OQTvyMHkOYU
s7YL7PFZGSbzaCn9MzrQgYdwMuzhfd26CH7DqDT3D7alNF6lW8vOkqRDNc+HNgwOpjZ8McPiQG1C
fRnbtDpM6TDdZIlu7uw8/hwky3eUyI5RXvWnSu3bQ72k91UlaZ7e6bs4sr3ISF9o1vws9eEJNjA/
loFvh85zlk43fRj4diD7RhncTgrjXBJCzao9c9X0X7JETyaC9wnB9lELAMLqxk9lmU5j7Ty0cqPv
VE0a3VLLGq+u2t4tluEKelxEEmvtKUI00WVqc18PyAcqnYvw5G4pMsZvVOmFc0pmFU/3UVxkHnq1
96zoq1pIh1itHpoKdpfKOiydhWRq0wZelCf23dTUzi6c1S+Lpu5NOSlve0ntPHQK4d+OovCk1J10
qM3k0OTmy2AWT5MeFUe9YOS3sZMa5XiK2lGJ4mKljV8zCdmNespaf4psy51BLu7awEA1uqVKjDbR
dYlIuYdeOuxXmn3q6+lYIzQ+5JKXpr/KRpHgfZ98wDCeqVEqNzNUFvGcCoCqI1A4KGOs8rtkDIfS
LL9PUX1UlvQJvpdjlodf7Srd1d1ysBOVW6KkV1DgXSdSoXvmIrd8upkWRidf6aXeuxX4PJd3tLfY
HH0J3sTIWe4Ww/ph5bjqhJHRZriNIBbYxyWVxaZ6mXXAe+Hy0sh1u9PCMLrXUlqw0WIIon/d2S+Z
3OzSQv60pCTySV1VV3KusUk64mSS4uxkCLHTzrmVYzC9QSs/DTMFl8C6nu3iR2vSnEDj7declEep
1E96kF8bg/IVQdsQyRrpOp/DL1A1HwI7vtHr6a6Kdbx65tzbqfQ1rDTioVV5aTPfWXl6XUz159yU
v5aKE+0lo9inCAT76qDBo9jNOJCqM+5zFCoZVVVuCimIdzGq2K6dMwBYTQzOzVFeiD/3tKTyjVmH
D7VlHfQ4kp9iZmvR7baHH2RN4WPGJ2l2k5VHyW0yliOhMFVh4Gtnx68YV/ObHJU2FG8JH6Ez7+vQ
KDwJZWA/S8KfKGsWhy5X5S+4s1CDxH6OlKvENpov9tAFQJT7ULlvpCxGR3Lq/Uilb2oUs+4nbTbv
2wYxmzwpFC9K2vFuLrr5oBZtgBhdacXRIWgaDp48ZJ5eJpkHM2d8QNDT9hSTSRK70ctdPysLVSm0
OL8pUjr1rjym9te2L8IfGvV/f+yUeadbU+WrYuAmFZoIeWX1d7nWJp8Zv1F8Xc7yndWN8ilXzfhE
0vSiyH1Qu5nW1N7SIArc5zlN7gj55us4xDdPtfarn2cUeosQididmdSOn0tL/H1xHOmF0mCW+bHW
15/nPGDGL++RLUVeFQnWvg5Lvwk0qLIniiRFKCFXjrJCjXNF6G1xaykJ4QEebP0gLWg+64sW+EVt
I9jXhvOhCdN0NwR54yVNF9w7Ttv/StEq/hXEJIReNS/NU4wn+aQ4rXnQzW4KvBI11M6HmLwI9zxU
yQ1lK50qt7TmvPPUbomBoS526o2ImboNnSpXSu0/iqit3FHiXFlQiSuK9as3NNAeMXzE2ajcwCZ6
CqX2bkDp1a3M5alMnQd7Yaeqyvojj81DVarjPpudq3iR9WMDjsd1EuunmoUmWtizClB5vKubZj9p
7Serm0aUWXkvQGQ4Xee9qX8Kl1A/1ZIU7Kza6WKXAaBBc8OE0RSycuXZnu3sgDLzJ3IIPk3+KzD6
E5Lzx6JPy5vRkWpYR7vgWE2F8kvO5PJRMpW7RE8eY90+yMVySlrjEHfBrk9xBVW1L1rJHXTatfVw
Yg7dREOw+jREy+9ewf+FY3/QqzH28nTU9u0k9weza5TH1tDRu5oteUfUKK6iqQMevEzNM7yB80E2
EsSQ/x9lX7YkKY5t+ytt9a4+iBmz0/0A+DzGnJkvsqjMSBAgJJBAwNff5VF1z6mMTqu818rMLb08
ItydQdp77TWoUuUApx8XEb2SMLI55wnL/Hi60ZpttZq8MciToJ/20TI8U2SvxqiCN4NbfPJ7y1Ph
d85OOcNnRsatrXCcTFtnTJi7ylPnCjtgMmF5bcjGMaWzGrpkkJlYqhcAxaukbr/QGyOk1+6FzwVL
4fOjseT3ehuNNcxMnflS0IjtjOP3qEQg1PQKzKtti8ooOlUk1KmoGpKRUt+F2EHSaJQ9HKNKNxOt
PszGbpuyRa4j/B6SLsdWe8G8Yl14zWZWRQ+TmmG99MVqsggXRhRKyqvwlLCbFSeCdGj8DFXL14Kp
t7rwv/QoprqBXCgilPNwqIZVWzO9EZZdXSlfy0RefV6DZEwwC9FYmHOLxOUVoM8hnaRQ+eRR3F2N
364p6zZ1GISwdR8Qxk6n8dgoGZ+oRyBtFCBlyFKdGsZBHL0Z6hhkOTcVJNZIAHGl2lgJFbsXr8Yk
QVHmD5+p35kDmyuTJczhq9mN2icsZGzDEAzNXLlKfLaPVJn7bIgOrumHB+7DqaxBrDOo+QCeVdra
9i6sGXstggBLfGyuUsS3eSyyDQvQkIzbxGk1FXZbzdOE0X2VDCKrjORNVpZ2ygdQOaoUhUEr8mVm
sO+23UzgM9Rc1RRtav1t6bt9YtARezpLaLtF6lQGZfUhtN3e9sv3tipupBVEVle+RlqBpWtXiGAz
hA2anKo+T1PrrkGfyhWf7iMeegePzt+9eM5stOjMCfpdjHBEPgDGbpxBfqGDJofKYbBjE3RZudb2
64Qtu8giY91BGnJO/WU6T0J/aycnWotBJyl3FwRc12jRFj1/mpdBJOk0RgREF67h0RiU4wwMW1TR
+NpgRu8csPZVywa1arh1wt5L52q+rVEaRVUahpOEw1cZobbCnun8jupVfu6SNprySgUsY5YJfzXp
cFpjJ6cKh9wGW4fp+bSUgTmKqkdxPdJwVUzTtBY26IsUZziEIiEa4TkKA30xokJnfomWZXBxv6DR
DEdVvXYmqTaNVWzjOy0b04bEw5uOVPe8OEIsWTU37NVTbVRlAyXwSyUsbKqMDxXF/TIU8Q7542TV
qXJcocmEgbgKw43sAvgXOKx5ACzg7ZBIt6RcI8UFEEGc8cCfPTQGFjHabjLOdw7EtjwlgqPkMaZy
iszXo+Ur4czqOk10xhW+2OYRYHe/a8rOC5D87tnnmMTlQTi6ulSR33xqELd78uOe3fbfdp1AUXLR
QUvepOhu+gsrxigLXIjHo9KTOchgBXRic2zuY2eK08gM8FqsiOmfZtezAvW4cb9EBVx1UnDTBpuH
xp9enZKTHruhhJoJ8nj1RFxdvRTVxI6zjKa0p+oqSVes42BGp6v1Uxxx/4Cs6uk0wAsQ4YTN1OwI
GtRVBX+gJaNtouHGYmdzQCnsfPN6GW9CXo5YzvTk7gdngv9T2cB7Y9Dlmdc17jN4uOeFV9NDHzTB
Op5HfnI7GFbPOoJhb1vWT71N3K0o2jkvcPmtuCybC3TuWMl6tBahKOODGvmgMgPXjW1pIpUPNARx
GdhweRztCAo8dCNrRCVTECkdMqdeZLvvbh3GsBXyi2YdtXI8QjFm/QN8ndFvCF6Qe6S21c8xZ+jV
Z+7XHE6cuJhTZ0Y1Cx+/9r6WSAhLk8iE6PJDNBprgAJYmEunYXMmIU/6omEb0aRUQrwCgCNETVP6
sjwVHbadLJRWuTm7jURtD4Pu3rJvfd0b7PcdZAlc6tNQcfYU2A4JjMlcO2sR6u61D+L5oMdyWoVR
hbKldRbzzUXL8ziOZfOsDOdj5qBj3loZw+OkCAHKzUMyHbXXOCc9+jxXZsZaiIaIWoAAyZyiCpyz
QtVICE6sc04YYdu5ScjW6M4dUtQxI3h45dIdeUSTrGoEijNjuzLXxtYH30q+JZ7rnYKipjAbvJkb
RBL/A7mVUfG7zyKyRW+LdWAKbX3EOUYlCsOiM1WLXHVOA+P8LjaPoarYpYtm9Shxo34dOoxdppGS
q+9Ww56ZGiQ+ZNbnbSARb8m53YxYhfZJNJSfkpAjoJcFAaZtqD6PfaP4ZdZzHaSVp/tjHSTRwXOJ
cxknY5yUlkoWN3MwZCMof35pWtsDk9MEejjey8/DNHo5q8uSpk6CJROgWBR8qZcqPsq+cHCibzFS
Fs6dDxNKMzeDv6OpUNuhFS4qGmVysM/Kqeq1jbV5k7jgDoPy/S6jzuyceGI0Rgti0l8rd4kP/gS7
gSyYouELloTuecBNfOlbX4GQVHdduWKeIshN41pvUSrDF9jiJeN5qFJaEV9hq2G/SO07uyJEpCwW
OJojpRQrbcMr9Xlp5fRI2kh8rROptlMNk620Q+D2kqKWmz+NBYvflFePaBZo8zjowT4Z1UyXWjCO
6qVvLM9Dfw7aww3fxo7WYShCAHQjbqTqHsvKb6cMIGh1CMA5MEf4/IpnpMfYTzweEBFSdA2ScarO
3YdY2HB723C4YhQcbeKo0YhtbVS5kcBusMgF9XBylSm3Th/LT9BpoVRMAnbtUURH6B5bwDckQshr
VDEIV51y70qnWQVJq+6QRDGeakb9z4sXlfcBadonWWufZjOTS4ItL46/cVYjGwu+uKjFOars1G29
/lh1czJkDQZL+kwGf9gkk1ed3YTC5o/UFbc4B3W1mu3ck43fWn1uORwi0tGx/cpB/IUDnG6C3Ybu
QHmxo1HbEhGr3wNwTb+KERgAMl2drgbOiF0oK+tuwD7cIdUwXRbfZqKovEcm6WIyXLWIOIVg1mm3
lV8QrLhDLLHjMBJhkGDcLnxUy4jqCuV+xXe87tqNjygdnKQEmWAupHkSW2HVkxqxYMqJiqtX4BQ9
EOpXAEtABerDfVOAaXwMVS/cSw27gNamCtt+aXLA7G619hTl2LhiBddDpG65nUsfGoN7vNs0po2i
PDEUsuid9VAWf/97pP8n45ofYPePA7A5lHEnAPS3+tPQfO38bwX5BQHrJ2+BRHKYIMKVDdqljzx7
pDZLNyko/G763x2K4oKj9l7/f38N/PUEntE+dkOwvX6cHujWDxir4KcDAUw6jDjt2FK84lc2Ez+Z
qWGQ5oPmgLErwrc+zOVVOQejRyGxvQl3wI/L69X0e3ImzzdVr4J2HLViBhbz33+5n0ydYrBDHBpD
4w17gY9HsG4K600c++2NHG4eYACRoaDMyi3MZ7a/irj46bvhG2IOA8ocoiA+HMvaixkdsVxAQHcj
WHhOKkBVQYexCde8TH9FSf/PAXAMxjLUUDAPuWmHPoyaGtGSjkIgn2LRkvWcOvJEzbca3O/IPbjj
8ou56O3T/zikh3gWBHsE50EwjabwxyvF9cYZtxQoZb2A34wqDiwQp1g2eTJ1QNTkw9+fu9sV8Xdv
9+H+qk3ks7ATbVoLEX2Hklnvos4um4AS+1DGAPODuvbO3AvafTEAr/z7t//JwcW3BRURBgTQsX5k
I3LP6nha8G0BKmxGtAW1gxUvDE3ORXCsaLOf3P4Xk+6ff+X/fc8PTCdGtCNHhvf8Q8pgtnZdbs2v
XTP/cwKMMwmmOwLXMf51P16nDnWNgwxe+Cpg0rMS9+YKhVLu5wEG3vnyHG5hkfYLKt/P3xLcW9At
ECIQf7hWvcUzQ1NguB0kl0FDEuL9/vfn66dX543c++cbfJgvVyNxCzJDojPA+p6Sx6mgue72oboT
s/+LO+En02VwfDEng+04fKz+Y9HsS98dXVaI1NkU53m17JDAAE5afpN39dlNgFLDZi7akT8W6//6
weZD//u/8fyrVDPQjNJ8ePrvE//aSy2/m/++/dr//NiPv/Tvi3prH0z/9mZOr+rjT/7wi/j7f75/
/mpef3iyag03893wBkD4TQ+NeX+T4k3efvL/9cV/vL3/lcdZvf3rt69yaM3trxWwOfjtz5d23/71
W4L777/++uf/fO38KvBrG3yRr28ff/7tVZt//eYm/wzfKTAhhl4xijdcGfbt9gpN/okcEszgXaiD
QDS/kcXQ4pjyX7/59J/wUQWnH0w4iOXgwf3bP7Qcbi95/j/hZHCb3UcQE2GLD3/7v5/r+sf69McZ
wWH48/k/2kFcJSw8ND7NjZ3yl2XsRrG4UWVdgI038dBHDxPfG6mAzTBBgTmj1A2XfAm8/t63MZwJ
dZG2cJxelQwsKzqLahOPqAT13D72waTThLVAPabGrAqvvHQUk5SeAPZo2gm1G/ozR71Eyxz9Yh36
uJG9f2gcTBQfiDu8HYgfl/q2cXRPgc5lwvPUygh78VoErxfI7faLN90Tb6WKwMu92F6LGCF7cgrl
1i9/qYX/2dGDNzLUAQGOH+65Hz+I5wAEbAOG2W6NUX5dzPDlCJx+vRiHZ6jjt1EXfk+smTOSFGbV
Aj/Kg2T5/peL7Scn8UPx8n444BcE2w6ID5Eb+mHxYiXSNQrGMUlXcwfbKrWyjJz6AOU6CBG/Xl0+
LJaQmaCAwH+wQsKVAzP+H7/1yLyC1W5XZJp6w1mZVTky/xUOoRiZGKQaujVsAZYifKycm1SsmH93
nYodF20QN07xhUNnL6x9KaMcG2N1YKV7sj4FKgsUaoWI73jlNrOzra2a067S3ySbUqUp3VESuNtQ
LMDVlzntJ34/OvAO6WtjDpNKnp1hIvu260DQr+o4M1XFHzA7Q/EowgM4JxCI6TOm3Ws7dsN6wGBm
fYuYPLb1qZcjhjZA0dQDQK/50ZpoFbcAUHVcgjvcwKZzsH7eUHENOMpR0SRZy60DvE9AMBuGOu9p
EWD8OH4fOjntXX1f4dq7dhZshtItTgwGg5gT2Q2g0TZzOAUJICofDAaGN+FakNGS1Xsi6kwt9lSB
IXuCi8iONa7Z2WDaEjKgBo0EAOvG6wB76E3I5uUs/FnB6bxGWqDjnQ0sy9YB5SfrICDRTwcylQfd
Azpo+zGlAWYpiAaM8iksHutRPjb+xsZ+uQn87svSu9DkR8ELc6c8aXTzRY1Tn4U2LHL4d7b5XJAi
TYrBXWEANK6XLu5AzOrqneN2/smP5oNBB7qHYnzJI121l2BSV4Ip98ZIX+8TNWyneJ4PHTCvnReZ
Jwhz2SHp2ZlJgvHZjGFpH/gWAtBAnMOkG7IaZNO9fqFqHp7VEGOc7c5orJL5wUTtbRQ8IuU96eNV
bPpHaQPnPI3KPUjiHqJ+rjYFEHXgyhhZ0AG6Qc8hxRaZDCW8S2Az7nJi12Or4g0pik/CHWe8f/Cd
JWLcQ/ZE0iiWmFog2W5kMc1HlvR35vbgW/LJp8PzTONuD0cilVECCNiJRoUIB5n8olN4FwH9dZ2+
3XMxPOI82GC6gf++JP6FRSXbyBVcgbbrI6TEb6rd4Jrx4Pssm8dxg47GP3hIQFr30ReuJElhKcHO
Y+PeWVpkwyLso+XIdxsTfmWPirvxanYwBcGDRJLGoecYJnaPjtaAkmLipSRZnG2xqFPczvwwxH9U
Cj8UCn/dd96r8R+/Dwxv0PDAOQu8O3h6/LiGOM7slyBDFNkISmGOGX9yIvfR3GL22vno0PUI018e
7Igd0zYej8Du5YYkjAFirn/R/fm3BevHD4N4CFjsw0YFhk44Vj9+mEbLBv7lQK6doEEkZgStxWRi
sZshJbnMAlEFfk39I+gq/rH04xnzWIeuDAkGMCAkSu9MWdAZqFD7uO3LkwIzadUD2AV2dSyrgX5V
HqbBBZiiV0yjMzK5QPT9aCVHKY9L5Xhr3vsHS4b5NHaheuhtR45GYJzT88p7Qkz5sibU+R55Gkak
nmUvboF5AGnLcNMoxl5apT+LRfZXP8Yh/PvthXofCn8s+C6q8AScRTDJYeT74WThep7ipSyxzdFF
ryvH3TGATkdiiJNi+AZXAeYjeBhmZU99HHzlU1y/JZixyFha7AuGZsIE0YV13bxbUDc0YuQbmEw1
Fz8ULEfKu/vI5+iF0Lk994ZM9ypuxdpjy0OxOAivheeRAmCC22tq7zuGd0T4QrxpKJ0fYnYd5pWZ
Ab8F4YVYG931ACPPXgnfpNuzmplXcJHnU29CCopBiPXndlRDwNMpLbxLW1bjMRgALLiecVZOAack
G7MYJKUyfGjsJEAzmjEYggK3jfv41SvVXet7y1vRg0cPWGBxI343WXHpUbFsncm2G+VG85FLy3cY
ZlhwlmJ/28HFC7faDG+eG3/JsUGY0Ymok3AoHmLNV1ianbUz+t8lwnSdmERJinPSrnmt3QwYZZvy
YYH3ZtLEd6xm6JFson6nZFtOg7mqRrJroTCpWZJ5l7S6P4Fy0J8I9kfCBIUvld+dXCyOuaY9CEYh
aC4dcdamE6lUUbwSLgOJ/nZ46FQmq4Vj/KmF6z6Zwb8DsyV8SJaqyz0HvBuC1bkbAlzkHX18IJXE
7EiQAPP0PrxHwiuY+TFF9JsB+tvq6p5gRvnAMLHfYiLFUqQG9BjJevMZAW7gOQVF6riqPwEHiu8g
EDlIr6BPJT84kasPkWf0AaGy+sCt/iVUcSvUflwBfBqiCofLMGRW6Kg/rACh1XNHBIOLZPBYduAZ
d604lnWithK5yXlR+tcJRJuUqkBlxClwphKdnJbEhVOBr1ZoLMa1qdB694s6gFiDzVJwVMBhAN0v
svD6fe8XDwsblxcvHu5h2e7cBSi87wTXV7eaxCfPCdutYzX2W7bsOTcYrtR2wHiXgXgZ8HA1i2m+
f38QNQwhe6EvUdNlk1bmEIB6cYRHmNqOIi4yFBdY0JZv3jwhYp037f1YBjpvhSnWev6sB7dPGzOW
mwk1yNoWcv6i5ZhFNVfPc+UsqQXE6lduvOsmAolD79pDUsXPUYXNJWwSvWtjKk516Is15P24GGMR
ZBJBNXkz22BVTRb2iwXzV7AHGL6MsbtyQE16Zl7r7ZAVisif2/8PBr3lmoZPhQjVvjTj8Kte+GNx
DOkL7OXQ3iBYOULi44cSHYg8+Cs47amrvbXlcngJh/DEpvrGzxKYC5S2vRcFyHwwunGv/ezUmbQM
kSBwSO77AEg18Hp35gUU/6778PdrK/q/D0gO0okgWAQsF8HO4yeLqzeBaosEcpJal6/M6MM6i7jI
CcbEqkeZhJptwZzJeoJtKhcpfdovXkyFrCFilqcu0tuild7+/aEvJ2/fYqfMO9AiarawwzRDPV+B
IxMzeR9o2a2mlpVPkYsVGLoFcVyaQpxAe1vHqKRBp0VdnKiufsKIb9oA2kKFdZkHoQ7cDUgqCrd7
xgwbhnVSbqoZsD8zSb0BMTVYQwaJoLq+9Z46yMKZ6W+0AqBSxmJzc0WfV6X2d+/P3h9ArxXrYEAB
x7CaZrKI6bZSjfPISpTofu2zXCZ1tO4W3sG/bhLHKgjFcWCRyQcM/e9v4/HCnYY99aWbB7Ds1kPY
vmDg88XcCLiFBSFuoNF4LB1t1xMw3jsXxXMGIDh5aaf4K4/49I2HJQY+xHspPVAhVE0RgutO3ksI
wxqUleAuzq6+66ERWCWgKyBb0mme2uh3MgbbqNUrjE2X+67CtV4nCduFAwsPIXGrPe/ktwCCrw2R
jG59ztq8wQwXXhb4hUELsF85yuhQgLZYdoWfOx3FuD2eclaBKjcrfwP+gnMYMUU7vP/LkS9OOfQH
pUK+BsDvb3wwOHE0hngL/AAMDU+z1PSFm90sDkBqHMoHFg4nieapaDn4rabaiUKPuyTWoBU3ngtq
DOenzpYiqyNDsZOI7yMigamaQCJImLsn0l2yyUT1wZm9ZW2bxd0iW6s7YS4LCo6NolMjaHmgrTn4
nTNdsHk2KcJGXrUkGhzjZHyplf+VsOFOEvVcJgIUOHhZ7JhhYQYHdHowfeMe3v+l/AYTHeGYF4JR
6lRccArsioDOP7tGv5TVFBxnFCypaDr3Hn6660lOyWWW/KJn0x6qJslnWauDJj3ycedkMidPSLsh
bf+2xJE5WT3Ab7lVzarw4wVGnsXXEkDuAnocL7ovxcEzxbhBKjsUKMnkn2VXuhtOBDg9amky7MZO
PF1R5aC7y3wQCAsgNg+o/9sLqojca+c7T8/y94hBpuDopb+qyimPMO9f8vcX3PDqR3I9laF3R3ua
5AQ2ZVnJlb8qRGG2oKi0NsknGLhciCySdcNMnIKOSqEN4HzftHzKdb+A2Bg00bboweXoCKMPlCHd
ee5gEku9ka0wKndA15ZiTYhlOABNjND3vqUbjK6q9di3LPcDC7ZePxcXiALA0xyXtwXs9s6x7JGN
jnNYwHvLwoH0K6T0DrgFYnsx3hlwEj2/P2lG10+9lisQlWl0Hnkd7GxZHZe6ba8WRfK5nqCPdfsk
yrTvw9raFc7WGdV8cEg07yFpTQEth1uhCp2WbBr3I5hJ6WJmCpJECFmmE8utKvWI0rlozhPGTjlj
uDL9KgpRs5i7FkSIbZmABtgHw9ZRXZT1ABrQp7fdWkmOXJaQNt/nLTqceDUhxWGnBOzEphokMThe
WqfYBFzojcIg7/MaX7c+1q37NBrhHab/eWgs0CTTDIhvdJoLB/hz71Wtufhe+1zEo3gNsb5grjuw
NALLIO8rrzvoGLdcEpMTrhL54FMlgRxALnbTUcyrjrkJ8AWTHGsZfXFghIPCeZ7XpjZyx6PgstRI
xuiKsT01ISxZXK9eTqELKlwEXh/YxDo4qBK7vBugMImG/RR1BxBk+Dauo+/v50AFQCcSnOMco8ri
bmBiW6NtmaL4k6MIqAt9dyO4ud9jzGkOuihyot3nEbglpgh4MA1P0roZEL9ki2TL2znYdFMJZwwb
+eemFt/AYovOcVxXO9yndKVwFna+Giy67Gi6j2edtV47PdsbNTeiottZo/QnCNvXfI7vqx4V/VQp
7yVu5UOjB6wLvvfiVTjNnmPIDozYosDEaHSt89x20RlBLjOIPRFHxT1djSbBY+HBAEXNLB817Z7A
rd4nMcYuUjvgr0S9PNPbA/yIMCFSLw4b3Re29Ce0PStC6HIQIPJtpBMu63r0v/rStK+OHC4RduSL
fW/5KzCGSIjoG1gyHHlTdSsyyHBl2soevaRMXfDB77AXdClGppl2IaqIEkFyXLePMrSIk1DU7EBJ
A5akkdkhaf/gF/BOIhDAhF5fpjNQs3VElTpg21AHENuD9ZIYsSltuZshaL7OYXmqaVzmS7csR7HA
lmREG7/pVfPW6vLY+HJZFSXAT9aA7zfY+sUlHeQl4dQgZ22e+c5M5lPIl68eH71PXNQ5BeNyDR5A
m7VdUN6xQjGURYqBueu42awrth36GK5cbgGHmUDSk5mHcO0NcAbjwO9i0bl5kWCESNuoOfE63qPq
srsIlo+4xplAH8BfGRL59lCJtfdtZS5OX0Vn1xnFapxmtqLNaNYGXKNdop4VD9QXTro7qLdg/5fM
ZB8ZEmejnFaeJsMhmcCfWUwClhnl3l0Tkl2jodJQfdllSIAAat11D/Ntmw4DcPuml7KI4tfaM08u
7xT6Qw1UC/dLE0SggA69PiH1KAVaCXI3N/E66XvwzwV0qaWOnLPPYqBbfZ+O8zRfF1+wVdAVedu0
8brrmnZvBA0g9ykTkDJL8DJklOwJpv84E+5m6P3+2VOvPK68Bz0O1ZrIJLxzOEjlYTRAb0CAHvm1
PfJ+ic9lAGu6Cffl7z30cmGhsVTaxQJPaAHatFX5FCKp10RjkXmNrcBT5hWOiJrSJlwIwMXOP8bM
PHI+Y0lBDwLtZADLL6rrJZ8E33tYub8qn7RpBCrtFGokkZW2OoR6Xg+17o4F7IOvY++Ti/bvcA26
nwDWqLyJUE+whFwTbyYXX91HXrtXbeJsQncBy3AA1W0A3x/+XRlkF+ILmsMdNXwEh52F62JY1D6Z
im+Nt5QHsNrEth/QcTnLXIGUlgSpj3XgVNJieohie+rgvL1ypILaugyqg9OD/tRzCWPvLlzAqDbx
2Z9xhhCnVm2ntpxOov0GOm0qjSBIqxkcZO3RJUwNNQRbXcT34yKniyE1Ysh9cDgDkPnRCaBPDUrR
nAEzTC/h5w5Wui8xIJfzUkOhw4a9pVBrrIj2xg2o01PqJeFbqKg8NyB/XUFcL5KBHv73IdKcbQ0W
KFCSsL5TIGnKGZ6KMmyP0u8JiO022TLafqvpxFA6tc2xjrsvYgQ/lZdkPHtm/AzxUr3vfNLgwmrE
xiIz6/r+AH7T3udNjH6sdi/d9KWfiXsu2yq5VEP5dUKi9zqyNUPtSLemDPw9bP5jkNuHM6HIuBe4
je9qeNLuOBt+JwJU6kCT78yv5yusUr9RvyVQBfB+LyXsxobWHaBeLDgyeJR4dPq+YykkacdOhYin
moZwI7pYHGNe+CdCIbsoJwhbTACyoMS86GSgI8hcUMmTQK9bKcNjtLTVnXCQRdi/xQgfD/CZmMBm
VxRXIPxy44wh2WD7hZpmdHxMndovJUUbTgB93fCNLgcMw7bFHBdbWNiovLL1dSa3uCwX5KdoMeZ+
BNP8/WBaW4b7ICJXauLigv0MMYUWXOUkEF/LboC9HEh0kwATVcZ9fx36KTiUfXiaPZRSnk9hk03N
ajJ03Nej8daVWwQ2Jd4g1mC865Rj/HCdZOUCAHcyWn1blpmvQejsMmfwkVdshNw7aik/D4e+qJZz
2cHJf5nkCBwKhyH67s5dcvGTBUJFuUxHzHWnoweBN4XsYxt6JryXwLa27vjN+EtwplqsIbYAsdpN
MNb1XOwlURm+QkI0JzpjGBJ95pI6uacspsyId08lVHDX94fb8IVRYY63XKcDeBtHKFz0Bcw6eRl3
JJZsjS7tYejU8hwsu7lxEZ7doZTpgsLdU+LRvb79Sytkgzp9NK2WWWyGqumuqgzVHw9lVx0qU5pL
N/YxpoAgwvc0JOtlFGbVjOB6hzC50hC8eVP4ynVUf0rs81K0HtjJgVyDdRmsMJBXK+hf2R7a2nrb
JXjDIQS0zkPWfvOgw+Vd8dR345y7bTfc8Qq8LalB/wQlLFlFFEhDZeIw7ybaoDcBq193jlhPmj7U
NwwG4o7PpWzq3PgxTPtMWZ6SdsC1it2hqybv2HWVWQ3+Mj6jEP9CfDSDeb+04YuYtVqbyak370+h
7qywmLLgbMYuPkhZPBZRjx2hoDIbbhRQHvb2KJvmFezBTIeif4KQucLEUvnprAxEVaTBbeDWrd5z
Udwjv0JfkBzTXGYoauv4wJsIoq1SvEXVEG806b6Khn/XJUOfUtflYUyiIbsV/nnnwl95kvYkgSyA
l++gPoQAbY+72kUh43iXxO/g5/t/SDqv5caRZYt+ESLgzStBCzqJsqMXRMsVgIIHCu7rz6JOxL08
rZ4ZtZoECpk7915Z06/SvwVrSbz6NqKFrJe6dJ4NU/unuzxqXL8MwZfnu9grxMaUPAL+Sii/T77N
JCv3XpF1azETVsDdHTw1SFfjUrevTZxND3ywVw/GymvB3OncTDSEf/+Q4U6AUXgtJkd/s+fmKW/c
9K3IxB6PoB9lse5HnQyKzThPQNNdZ7g4MzZobM9f5Bz0y5gLmuQM2iPzklO7aMaVCVoSZUPfrzOV
zu+WQRO0pKMT9QQNUK3Zw1bIPOKPbE81W2ef29Ll+G8Da2fHeXfNk6XbZy5RhRhp+phas9ikhS7f
+25eBXZy61lAiqlmSfaBN3nfjZNmG1k58xYT/LM9zvV5WMp0S+pZC7PC8R4Ga/AfnKrMcHjw72v3
bQBD2TZXu4Km6mNCH4heHDyuq7PW/GZZfEzczNx6Qe88xgOWUVZK06Al0or+Xro+HvaenxywJceP
S1Mey/t/w1A/4hN+T5gm7pcJAcAZdOLhalpIRWXTiug5WaK6oXpy8uo6Ihf+DbGQWWrSiJk8mYqQ
LFGlAxIIoYwM3U7WXRqypWB4Eoka7lnYMJfqUDJ3ejVbhYmkFVZo4Ghb58ornhvNvSeAujf8x+rU
6L6+ogkYxtb5yeTGlyr9QU0e2DCSu0/akszbUkg6+n7gQdIfG+B0+1kWj1Md/3ixr10H2ylus0C4
LKatIWt6X4WNwLX7R478OmGh91I89uXIunnFN54HHZd2jEap31986+7HZl38wRVsATVxpL6XwqAo
8D8YKiTXKcuzXdcs9aZLyy4clNdGo7ZMW78x00c9N26jSpe3oi+ov9tmOQm9oqhx9XzXOgD8WY/g
XrtEYxFHXyT7TJtfjKW1dwNjQaKBVsoTRDk4/h1inplGYFwnYbeOSz/d5PcaOxn6J82Mz9Zc1uyC
4AVLcUkpmNsvBg7ud58bD4FjKR+mkoaiasyZjSnZt3NPS/MtVoGVqlObaFgT0/Jk6EscNbPPi179
6mDdd1bAU7GttrbqmzOb5jcIfENYd4mx87B5H90hYcV8On8XyFG7uNLHx1hL6Ury+gCZS12whqiL
62nqgjCxrJ3Rzs9TQJq+FP30PAfVTRvs53Ye7Qc3MNRzJ921SZrwjRiDs6vaOlx6K8XyLrJT1uv0
ICX735LpQgxEPxYJT2TqsY9RG7yTo3nFJvX1/3gHjCf2GyY46c95z41sG2NyTWovuSqRhk2pF+cm
KPaKSfqrPbbHFiH5V94F+cT3E1y2L9P0jdL56RGD2xmEEY2VY8L0ZoJaXdDsea8C2i2EsbGkGGOc
xRIBD19xZhgmoTetX0tOgKhJrPmdxCv4uCB+TubLIKbqkrHh8Sysf93YFF8xDIQVSZr0QTcewWo4
T0FA2FXo7qEhPWDFg9hZ98l1iy8GT/E9VFyU3rUTgXftzSGLcE/f7hd0y+3/3jvFsu3ijjbJyS+t
OzJPbOQ/3ci6x0a4CuezLrkfPnpVOS+TkNukMZwjnmZgvUQanLuIiUPkGWqG95Dh9wk1l/fEQwU+
YnsYCGT5/UZO47IhtO1u8ix3DvVsorMKH0Wy4fFW4Su6f1WN+VdXdlDl8TRByFr8t4R/dQVKu6W+
tGEDSDJmWqcZ50Dzpje+lQSe5etLCxQ47rYJ8cmd3SIbSFOla3QFY8e76zxhsC6P7R1OrBS4DGO2
9TDRtOUQu2N26uKSS8cgX0jk3Jnb4ssdNI2IjO2c7SJ/J41b74OlU3SfjV2Ec4ug0pQepveCjdoY
16ooVfOevI5PMYodvOrmdjMy0V0VsrI2ueWIw/3dq4PSRSrhLexn/5+mTfJZG8v+LfbsR7ZZo+L+
3Sj3F4xoPArE6EbUMKGcqurH9HuxIqhTvJg+9IfETr4CJpL70lyq/TT6X4XRkHBIlP8ONtJd+Zom
I6+zupXvphcnL41LaYDAw/rvELiRnP6TjSum6XSkvkQQjYfXYFnAwnrGyeIjVuN86fDjrDDE2Eed
P9DPxvHiMOLYxOaaOYJivYHri6gI0vzs26RYWRBjdBAh6uHNMxgDMkzqj3+/yiBTHFWxMTjNuYAs
k6jvIB+WUtMeSYPJczMnF83yqHCnVqNCdI01DX5zZl1Ue0Le2BalYb32Rfvs66l+g97tnhlCgxyA
WLxxkVp3hUkFa+p8+oaRuM8WYxdGq8uD7szOs5crinzCDRUWtCc+wFdjsPXXgdQI1OqVCCrnu2yJ
GqRtYl2WPIhmGcSYUPzqFds0YqXI1f0B24VaI4l8DToRTf+bkk57dnAhbQlulVGVlZxeZOG2zImK
rUmvyBXhYfSY1FWavvYME2TWuAf1kWKfoPa2dS0usdHp3vTlvQ9okPshP1tTHz82uugfUhYilp7U
HgMhPs0iSSI3meNrqezXgjRPpGfoYauaZMiqy0jfl4agTEi00Aq8eNcTEXgOMia7gr9OEgzjgQAh
vwWyWzPV65Bm+ilBnnkm50Wgb4AqwQn83nplcIkJTD/nObHWAJoBaRK+NNLCBa1dyF3qlY+Jmepn
R1PmthXJvOP4JG6HLvv3ktvx3k0td8MHw37suSuAtYg02eRcDXsfcAAFa/uRo5jt7CoXLwRbuE2t
isd40+ycyunoVO6ac9B5hCoIX7iiGh7GoitPDOAokHG87w1C+dvYD/Zd5sy30cQnHAf2pl/YDL8M
AzO42VjHgy0jmQ7jLsmgL+eN7T8IXXcOw4QgldmBOPNz7DqaUrjkVXEbvQDagKYH+7xHhGKwsxFD
3Rx7apS4EmszhwbSgXBdjRLhhQHs/NChia5MY36WQppPVDcbh1J0Ge32lLczLljJVH+2tezWsF72
1HHwW+NyIB2mAR5S8jQ55nvRef1JjjNi0fjx90XQjG/LNOwXYgPHvxfN7jGPNXoTMZo6V36a/2cn
9mssyweVx8daq9SjMSGCTvOmznz/JS4S4OdjYnG5tXcSA67dfRYs/YpHBhNcTQuifO7SfUwNU5Vu
8UpaAGJarYjMUSOcR1d7L2P9SrA9/RbJcp2n7sOxEmtdZc5vhShxolOyw2AR8avl//rzPQ2tTSo9
TC7eKSNP2XFt2O4Nu5PB6MicInfCytSrZjk0NkB3gtbOE70QoJVhHslTvgRY6m/6ordPS+v4lF9L
s5Wd3zzp0taxwlQeY7dyW47jcLLuxXVq0sqI+0vK7wvhA3W8WxE6+A67cWK7k3O3KPgVoqrr3aSb
dddZDBXza/79qrKClcr8eEXmDtR0HzvRNLfLMbFIQVVFQIiLN55CBsuC1/YMJasuShaEaJOFyLQU
1duyyGCTWlwoKk2NU9+DEmp1z9kDcscf0a966gnK4DaKXTqujhjWxWo+hmwpTq7yPhrbZV3FvWAA
BUDJqkwZOaMEnVCjIcLKcKO/F6eX+fq+AGb9918MMRdj1YfjxO60iUe/hFxx6kRxR1SU740xs91k
ymnx8sCJlLhX25IcnZ+z9hzDD60iUKg5qS6q8syzBuHYQ8HOA2OvwbY7x1avPZq63nA1ZO6hYNaW
hYUzh/T/NeF2r35MpXVgLLR8aqWkD/Js91paTnoSy2KuGwb1K5r0CWnO1m/Y6SpklcDaeuoH1X6O
srEeAPHX884py4NS7RrXVnY2yI4dE21+sDri0krpLqQIX/2n9HPcjSkVjiXWaRvke72kPMqw8Dww
9V9OTaGfrSQVuyLGMtwRDn1I/AKIFhPoYUqzyPBQzBvvySoGHQDMzHSavvikCYNjzMQgCu2RE7A3
9JWcKYPa1F7D/XguNMP7F7jeMe58rutaranOmv8KhYmq5K5suTCi3uxh+1DU9iEogyVyvRk+ylg2
YeeDz/KGljpXm04uAuS2ovOI6qHumC00MpyMut+pksh3h5Z+7SV9niaRNjplPOACTbeaDq5hkM6L
9zdIDhrk5LnxI96jn75iF8hk2Feh13vlOO921o2E9LGwcidwbJJxDokFgjmCEnBx4+EMGUetitl7
+nt0sA+B2Zpw1ga9VGSVJnJfMzO4jctgT+o4WRdIsJfZNp4N0avD31dxa75lHPUnorkocY2Q7///
1ew+G1NrPgQ+XsW57+VuEV5884FhDQmL15RVJ99K2vxp/RQxlSnXTGzKB85sFQ4zc2+rK3fqPqNK
ytNoeAVWNT4rlcbDwfPVSTE3fyWgk5wCSchI8xg9NgU4kMrDXmj3TPqCjHtCSpZBkV/ejCj4SFH1
Z6vmMXJiu3pojOhP3oTeX52S3mbiXTmvcWC9SsNiA56JB6jhfV3KkzcG7mWYKv1aUh9fa+m5x9xJ
I9KNbJvpS/2Y56kTtlLPX3On0VcLweD/zDHFKclWQG5NyJT0P7uJv+Y2cJflWtoseMgG41aOtvmQ
N238ktU3aiJnA9UKI4aVpRdKesIv48SCivuXlcDY1LN1bmfMi/HE8fQ7lZj0AiNZ1sq3tY2vsuG/
mE9rjvPls1ncJaTyKi9W19ihHXdFuJiGdlBS0FIqp3yIeTqs08ZMLp0gzaqG4TJmUNw8t3/wvHna
mX1ar2Vlik07mfF6FLF1+ntxzNI+pbpod+Xc/AMwE++n2qJxpWPawb7N3hxBahQcQ3/6+7KZ5P5O
5sm04QneQ/FFau1tDPQxlMKbQ/9ejqfN0n+MdUmh1crDkPnFgxdP/zF8j6Oiqcqzj03BhYfw2Et7
frQRYmuXwh3Yy2XKsWLkuVfscixLaw7JfuWxu/cU3F/SAtZH3Go9Xo8lPvf12c0Y845CHdiGwVd/
LzXUhKrNuGF7r3kIkGdyXaZEmofxEufeBujiuPNnS23N2Wk2fWOYtzlfrDD26BWrMhhWS6kbH7qo
XpolUFeiql9uSSg/w++xNir4b7mqn23pnWK9b65/X7F4EzOFltnhaPtztJBD9HpTMRK3Qeal+Ny2
9jK70d8LqIf3VoxJBLsAw5sJDUV4CX5WFtngwSEIHqp+mqBJmenNLlR2Y6/2cbTqozcWL305oNei
oV+HlMkb2dt4azHFjEadFqHS9bGl21k1XT0/lcHiPy0MR1c2PfcBG4P/xGTP2qf9pLiu6n2W+NbJ
WMzhyVpwF9il+7P0A1GgVNOYLuecXNKoGAn3+asGSAorYaM+mTIdqp69w+WUM02kBpNzmZz/fvX3
UsWLONOpvAxkIrYlW1p0kFx8P8HjVr/5mkDzKEW167NE/CgpnyxFieEbwBLi+D69y+rhCLoO4d2F
MXj/6u/389jT15UcoEPgb7ol9Jh7rW28FduXz8LMGOFrpX4DV8MgQDn1c+6lYxhnJI3L0gyQFb3x
FvOupIVpnEQyjreB289d5LlsSu3AJIwnzMAca6h/PK9Y65k2rSnq/BP6HCY9XdiP0l1iVowhBCw9
w281XhLRk7CzGnAqdSGuFRtm1123DHje/RMovOxsum4adf0imN/O2qnEd7mt3VyFYGFqYFcMLbYM
xb7ZlDMAz/CTfW7kzRFJn5lKr1VIc9m0VbCcVvhL1Mm+v3TC1DfWhH0ybu1tMVTpgUQveEwNbcto
4UeCd6kgHQp7WqHMAYDo4uaSG/EzPoT6ao2cdHaLijIm03vb+0P0d2Uxnz8UCT/wnHCbla6VY5G5
/5J2DRy77gXlNussLu86fXe5WPdzIeNz4Wnmrqz4jP++C2K52jlPzREEBgqIgZgUWtVk7f++XgIm
4qPNpH3UNc49u55f2TPw7BMpicTASmsICvLsmMir3YAZuqE6KEp3l9SgloxuYKh3N2IboEr8aHSC
fcPwXyqxGfDWrGpnuAU8ETEDh1q/YwiBhCAPskxuErynIHDhCyazPfdtAJACp1ozGzt9kcCNvIsk
zVDN3mZo3zpW9y4nxvIPk659FrgrskKntRtYp9W9SwYy0LKYZ/UgYw5DYEXu4Ku7VwVKeBXWFVQ5
b3jHmxO1/WbIk6vBZlQ1f9gIvGXtHNh7AJXl6Pub0X1PO5p9TNysitpIGdUquPSL2o9Gzufe//BX
XKe2ffHjo1gOSQ9G7cPqzQdGgBw4ycZAv5xLcQyq/+xSEnBCMwlQWpJm7Y1RkY6RytjiNn3G56Xd
y5oUs8Fpk7PHp8SfhSjcxq8OblomkTPvRGJsGvFU7TxqtIX2owExhrWKznsMB/T/YfGeuuazs/AY
tzGygM+mcLXrhi+nnSPvkBrFzjc4fguxzRY8fJO+0gM2wZjQtL5HIC9yQSV7WdIX3fiP9AJw0sgI
DrEeh3qh7bDJhen4SM/uqSXy7a/yH1FI7P1nVZRrORZhMUd+/yGt/hS4ANn5+HlMb9qs+9Lbk44X
wL3Nplp7NqFX1a+D+mkx53Wi0atiUrUYV/dOfYZUFpbasutHjYoVWipVw+SqiBVkQOOycMIjtoCA
THom2zkSsML1ptfVZm68/WI0Wx4cYcrx30uWAqZmKI2VV7dbqFFhH7+xH4tJEO7Njib+mGSce/zV
rUqAK0kPebDscD2GbVEwqEPWjCEgZA7SbP2c3pPzBeQyCYaBSa5vdOcFnXm1uEW2yipANAnKp4vX
DlgMDiYtcD+YVJ9gZK6twRQrdLF/+uCDPmWdph+vAw15LnNDlz4F1IVzKlPrB/KLWBHMM6ZtyV2q
WXtXURA6g/9iTtVhrkHVaubGz1JyftxhI498+SO5WbBCXVDetmZq0pZpq9Yxx9A6qPlzTu/gTnFd
SnE2mu7fqGc7mYqXWWfSIs5i6Xc5CZWWE9+R+wKYRtjQV4qhO0iF4zwF6MY7Ws3Zfy7PtGn5wSX2
rIPyyZV1a9W0xt/zr4T+QHTvOQ+EydoQb7OYn8m4YozCX8gDHDGqC16ddTrZD36fF3hj5caZtpCV
V0pqF54P1bbjwV5q1aFutU01Y1LFFgBvYd2UcouVZSQSlT/6QxwlHumsGDkO7GqvExKak6iujHUA
phA0IC617s7AeJrc+pCy4rPAr5PFciUR6KQ4NwlgUrxtbiLv9JCom7JwGEgkBlUQ4S4sJk4sTOIR
6YidzgACxXN5FczSGa8cizKBJAJZJ60EwJXA+ihrjc9jOqepOGXaEnVJsPd0pGlnebRxk3suJDbF
EVkGYsckc18XyaHiAWOPe6Z60Z16aLRQLbL5laEx4cAeIGrNPkQt4v8091+dPw/BuCsb8wGaYOmu
0rgANxmHnWhXmpP8Vl2M7YodcIWHhS7nLVOc1M4Zj2G7wuj4hF4htHzTptT2xoTe1Hdb4XhRbhXg
NbB8JNhGubXwC0OVIiXaZKzY47tSj72lwPTUcl+STbFhajA8uLhymxEMAmdHfnJhJ02cG7BVxC5l
lKVrNWOU4Qi/7zvXtbU//Tc5/6q2/ByX/BAAmvXMhbNlcH9FPG+HYlwrcM7cgldGnGFa/yAW4Uoz
dkFTE9t7mxfNXgXJsFVtBfb2g8XYK3OwGQfV1zT1Abx0wREH6tY2xQfqRigsl5PJ6YdQJt12yJpq
3auYYRd6XcNJzGWbQm4LkL6HYO2Z7aYu288AkXY/LO1pxCrhqTLMKxOVl+FLhwcH/NnKN7tNAoTO
qnDnaP7Gi9t96ZQblnSvLbP4HDmB8H7vOpGEg0W+1ta2CSoOZzEskfcZVBy3ytqus5PmtfuAMbVW
Lw+iak5GBuWtHB4KrHbc/qfUcB6sRF+3ZrXVJmO9lBOalncpPP0ntyGwZU9ioHaOE+Qac7XEMnTi
4CiHea8s81XKdud6GKIh2yxnv/F/Rz3YeRPj087fTa6zMwYYj+RcVwoIXXzHNZqO8WBzEzWghJeq
/G35ibH7r0pHPIli/K0ne8MpRHZXZZ+kleFM9neHT2lGlghui4FxNUkL5rWgoBtuYo99hPGhRQJk
G9e6YuEOm4yZRmv/KS/nVGQ8APFxn7IE3W+HaP4RRYEC89k8ZnH+6qYp5RTnl5HuDKuPYohmWYoA
UMhgVSRYpF3OaQ3vllcdmjr9shPrtEBsTpILMOHQT0ac1/kzC+3XjpKHUja7TNdOlRkzlm4RVWEv
Vy3nkyXdiMP30QtgHtPiCVNuULZ+6AWj2dC3tea/Dnr7D6+grJhbgDeOtV8IUKe6bjeOJ7bO7D72
Y7Z2lmmfW9NWt53NnNSXztdQMXwdUl4TlvO3Y/Zg+35ni2DUkO/SIjjLtAcQ6WxHr7m6SfBUZ9UW
Oum1d9D542Kt+TejNvcx7l72TBQ4F1pCg6xjaLwXfSbEXV0KyK+4tFcea3BzLTuZBEjGGF/u7N0m
AOJNPW1UwE0D5G9gIDA/jYvxH0gntt+M9rVJrYR/nlBJxJusKA95peiBanPam8x4dkZ3FKp2N0NK
QVswaVsb4pKgUHbawo8LjDeY13E9gjVivJF5Kzhi2HCw3tafUIAPKGkbh6wBESvTWba105uruG22
DkhUx4nvTZ0MiYmfRQYROf906d6VjNd1HUS1+QJCAxxQgkhebprCe2M1767kDmp5otTqtTQpbYR+
aLV0K5pkyy7Bbde15BhyxtLD1S3FbcJBo7xqLzXvEcMwJukUJ2+3BVgUtujCpi6gT5UfvRNgf9ay
39aOedAG+7EmKyXPsAhXwEcvcVJF/XDL/fTWeeooJN4fwQOPbD0Wq4Q85NCnZ12JJ9vG18LzXHW9
TQzH/8kzyhADlWxVBBIVE8+Gnem/k1e/iAVwuWrr+dBhV1lDhP03DnzKC/Mv5msevjJFyuKW+mU0
KxMxqwxFQoUUQ67a9aJezRrEeIYLGAgtitDkDqT3+hXDxeTsedWxWJpLETffkhhACMLwKrX0sZ4q
hyS39SpwI6iyufNfsFvNyL6lEa9k14uQJWuRPfILnD3flV09Fbi2VyMTPTFpBz+Z6o3V1LQj3QpJ
ih9kzuklUsbettfdE92/butfPKX/4r0C45cYwAumnNNrDmPdPBo9JoZKf1eBeInb8l2f/Kc7CskY
MG5xvUwaB1RPHH89zdi0Kuea5ZCklypjF7lXnnxsiyEswxR3PDo9O4lEK7/xkovwtUP+unu+vg1X
srs8jQIqoXVqkNSZOyaPxYz+2wLK1Z2CNc+KxjMxk5C71pnzPnR9VqH5HdGd3NuVBI2Y8hvImWwY
wCJtwzcdySoB63Pxm5qVNZLZqvg+Lb/btp9egcddS+TatLJlrbPcTINKC7srAFzW/9a4G9BIKIDs
SWQRo7gJlG1txA6e5IFCd2zf3fzFG9jFSrCXA4/n0ZjU4HFH3YJKrZi4+m+BkBqGwXZeGe1pro0M
KjA8zp7qCwuH5OiJmcPpzLPgfMIRZISyaXRzF5QF5fwcuGCaJh6V8bS2cvl6HyVbi26smQj/N6GC
g1Ue3nP+sPr+M5hieXBGOmVnzH7SBCKjXAZWY58YqGusEsg+SuSXlVceJo9Kd16cf/rcHiy9vf4N
4lJMdvXiGJiRmeGnH53FvgKszHQQo/E6t/O5aMEMpm5KpeFmyXoaWWQAONUsHStctP6zwpsf29/u
dPT79EXG4vr3XzAxzleg9W1RRJVb/FNivDXzfKoym84QqS4VYEWByN/n1Xh20tZ/1+J22yHUr1AT
ro3u/NZK/scxt1f5dMC4QYkVO0cSLx6a7LBrrfF9YusAmq3x7BH24R/PPgMr+0VNHhYyM7eA8NuU
bpq7r6opjCmSQhvRLtSl8VWa4vmu18HxNuxtyrBW9e13MzoAKzGAH6CqMfizjr4xP5rlsz71y0pP
oaRX/pce0+vmwQNQv7fcmwgbE7uAko1FqC8iTxHdIS0PrJKxqIvHYNShyLDF4ToPRN0HdWuGGiJB
wM5esnzMWM+ZIgqZttzYNXpJg87bZ8XBrmJKg/lNY71smE8mgEw9OTsA+6lE8nVsxEglOP8KvfwZ
5piFNsX0W7mf9R2/NzqOWrdW/+3ZWxftrWb80cnsha0R/H2t+kNidsYpgKlXtzRMZAlPAc/6nHMP
Xba/ZBWehEArRJRfPZehpspZD2ll9UaKKK0wgGAQCUDuLmQsMGfpg7xUVvnI8KlZpZb9ITKugbpz
w2FisOhotgNFeT1ICuWYA6BAxw+1kVrPGtW/rPrR83pc8QQm4EoqeNWQvWN8Qrp+jqrCaY4zAwsf
6n6oGd3E5o9qPRsGQWT1CtDYWbPwlqiHvZK1lW9RXWjEHR7rpWWtMrN5qwOKN0j+hPfjahfn87/C
cV6Ym5MeGr6oQ1gg89kyC6braQCil8Gnrv/oCfh3fCrWNtYcsEDsKhzzZOYHI3rT2LTqTfXPL93X
nuwy7I5hb81UFtg+sxUg76uycWsVz17bbfLH1CF+17Be3TaSgoPxucqS/4ZUvQb249DxxHSLdykF
/pCBpXGBk1FOlQWEjw5DEjBsxtMPnuagiXTN7g56bnoj0lJ0dnRlMuOM51tPP/UNsEJiPdf6/v+D
JdnjAii/JBnPSgO8p+U/x6V/z6ykYwU6Z/IssXu4CDNQRR5U7NzzU1cDQVdmdDS1LR9JLSfJeBl9
b930+XGZMLhiAtCc6WMiWzkG6twnfhTrzcHxcRV49oPTi40h8n2qlW+BzoIg1xsPxkTiAyBBNv4z
e7IwQ3XPbJ8T6Imr1nW4bS1AcoYf3JWFVVMQtnUa9ZEW6bk0GYa0wwenJGwrJW9lzEZZ18akFNDC
spUkCTwTgYwQb++x7DYws1Wd+Hu3sR9kyR4tpdnvLWdfP3+Nvvafo+bDODzWhXaeatIdmfuUFCCV
8ZRpzstgIkBYxldMSGB0h60XM46PcV9PE4pn0zKZbck3UENY00tq6M+Zv5zMeLmRpzqxkoJcjs41
4md81PXS77vAWtc6jmJw73wYtb0fvYmvuN07HuoTbfcIZ2QkQ6TmWudpjKrupvaNVMunzJ2b9HHY
EscHDt3mBzaDmqyz4LHdpF9uymReLFB266l/davuqgcVhiK3ejeq5Y39HX3h3gqqRHIXmsW1AlCX
+2C+NaVFRj8V37YBW7xK2JOajO4OIBCRJUN7MnIGyABikEy7d9oeXGWWBU1MiTWE4gN8aoWDKmas
1F70wnhJO/V+/18q3FetgemJe6t13Cc3qLZKGa/EtTaxk3zCPv8oywxbncXuJA0PyThqaxNE2lCN
J5Ya/Wo899ui4siL1XoqaTH+/g6iIKpZ9Y8CM2XerUx7Oo8Dz6j4/j7TJD0J9qnY/XD1R/3cW9lh
FhOdR/HZUjDok/UQm3hf+37TJlQq0hgFMqe/rPDMg4Ll2YlIVqXjs1ZUXxafLNl6OIoLGhaBch5a
T3baXy1LArK5X9O+M+Q0XCrqAWbyZLRhJNPgWPrebx7TXoNNXeg/DCCioC33GtYbX2Q3N22+qDeQ
kZbf+03eUXjl+rvVUiDNA6npMqW7yj/HQZxH3/gaslSuq77BP6XoEzEKNMBiabkonMYNFBoE66K/
1lxvaVN+GoqSK84f4cRsVY+YZSynKg5QMqpj1b6nC2s0CEDhs8mS5wautdbZX/efUS/N7yCN/7Ex
/QBR6MsDpOtONCMg8bTVXBhEZRbA9JZaGwBYVSGm1VAnmF+pXTmI5bfvbVIHJgQflx1P753tRnyg
F1K3B2tgL3mqYkqrcdoOlr7mFt/h6I6WBaCHuMtydmes6tLaLuhcti754JOchhhAfGf3oVUTlxlM
xdIPLzg790vaCySVuolDXJ4nFgKFSOCi6MtdqRFCsNhvsOodh96N/Uqy/TVIk5GqNd/NidkZDLFd
64H112pGJ7Y1hRAj3nEvIASW6t3y8t/JIfRgkA8Oe8D0hLxnVocEU0itdxwwzzKjO5nudDL/R9h7
LUdubNG2X4SITCABJF7LW7LozQuC3VLDe4+vPwPcce/Zu3VC/SAGKXWI1VVAYpk5x4x9/LyW/WCF
zI4BszroGfh8UpNQjN5p71Nm7D3umrJD+2bkEE6qhSheanERCSnknCrAUkp98XtwOYlgvFYO2Bxa
SlkSmVLQlCuv4lMgymld1h06RLOkdxknYzP1tBzj4P+o1ZhtmQVE0sm3Ra7G9Whn9nb22Hyoau4Y
mKJzU/TYaxnUDVZ0NzgmRxocb+uV3rCzinNuNyA6zGvQJDdYsF9m0JPZg4pvE3ziIlcrX5H5adgI
CAZ0D4OFXzMT4FYoUbSb/ggy46HoOIpypsxI2rKyVYyt792o7Ddto/J1DRnd4D3Gi3uX6fg2dJCb
Yrti1KWek1SLfRcNeteIeUFr0F5NY//SucqEhS2rrcuK+WwtLgjbcI5FkfmnLhN6H2T9XTiX9j6s
eJgsWauglfxdybxv7WVHrA00SKlg6M86EPlhG+1thMQCkv25qT6nZHEm9NQHXslvMjLjSKrWORjh
mnNkD4xOPudC/Og9RRajwZ+R0wFcirmtWoo6FboPWvpiLWaTJJZYnks1Am2YcD2NPepyhp2j6RAk
4QR/xyxYV7rAcR0w1xPeeGd7LLMtthwefzZxmi9/pHGrENpSYmW++7fU76z4eXGv8GGMtRB9tDYy
tc+svMFbCUHWVdmn0/iv6HCx8AbzPqJB308pGRteqFG5lTXqvfDe8tAfdC2dVanRTLC9Kx+ZXJnb
rpn+bnOAYSG7Z8G0l7c1XfelHlaprOCZGyMvLf6F1u1U5fkB9i+5IHg2VrnDc7cZt9M4oKAHFLIy
y+iXyPBpVPmLNdknqm16cVUVW3++i33T2LfGdGpgzR/iZHoNoK6sxuTUdxQ+eUjTZTTlI7pSZG24
zKoFSizs4aXGCcUToqdsWQAL1NV4G519YibHwKTxMmyPt5tWNMeTE0JzCVmlIg6npMpzIjIKXEd9
7h88ZaLCT98GBPt4R+Sbw/5YwTfwAqJRrAnQTAE7gPUgKhc10qWobliZPk1RM2xsvADu6Bzz0r8w
FbpKdNrl7Abrm9NH5JFlyVfrTydThGfHCneZYJ9vNQ8Fnjbf0pdqsf7wy2W/TBGYu9ndInd1oHpr
m6GSqNudwxPRSjgqq/GUMk7o78O+aVZ2ArAQBRprktM4uDVaMGw9IaE2sXTesdX/0FH7i/Lww4vi
H/gJ1jYmxShibRGxHuthKve5+Mvl77b2g/TUdYj98rnEXM+oTZh4jDJUi24H1cbG9Dkg/4AMcKtQ
na7beb0Izjbf/zWS8idDtWqF8TJo2YDVAQv2DEgjqkhn48DWmgWRckGEGwtB5rw8nHI34FiSL2hH
fwjS8zZBZB2dOv7SgYgZwH2kaX2QVX7xjXkrjPoZQdleUSf2Y3OtLGtDDNlbnHRvqq42JAmUeFnp
zWm30TGPT3WKvTcfY4Bw8SljiMhtMHySWLL3cQ2YiqFSN2C7LUK10mzp130W4jDCZ7SibfACzLrO
U5ZHzsp2N3hCxQqgNlMBbhXZ1E/mTFpSNwMn0jbZB+Nwa5o9oMmZP54eiz55SvLsRZmIE43lDRyW
+CaevzAKSClJoq90lmyB0XTitIwfyAN7aFvz1VfzQdvVbZYlmVrmpUwEFzC5CCsGRTQB8coZ+F9K
0b5Ozk+zh91dt+5zU4YIclL2LcozoFRYZ597zgcu6DNThaN+6fPovixGHqvBdG3J323SJ8h9IX+1
9LEZulPV+meGRSgXXr0kpDzAa2NH7qs9fJZzdG85xdlQ1XOZ5xczwMJddjtjmHkzBuhNLvkcyuo+
YfvQ+8WMYmrD206aaZGho5ltY3trxMiinKIWroe7bNOMSt+oIrjH2xAfLxGafXU/K4LMgli81uho
PVtusLi1kEaojiOfInYkfY7lsfGpUgq9Am8JI3IiF0ek/dzZTmlTh43+R6wBFsoHa0h55M4eIXOA
Clb6I1fM4uMIClbQc7dFE3NwLu5lxVZFKxt9LLs9pnON/xgXHNP5eKlgZZwqz33AqvNLVuW11dNP
cDT4vN3nuGE9xzoHdWxnHQipUis1xREmFfcLwtZL3Pcch8unCdIWrkKVvAJsY6fCAbDSnHAMuQdc
PG5JBJLxSWRWeywjlDg+lD7AcvM29reQUfUWg6e/ghF0aMqYlD+r2Umt98UUnk2LidJM/BYkao94
hJTbPwZRtQKCN27AUTAD2enAvxsN4zS4CbNnV77XBR5ok9Vk+Jk0zT1lMPFfCyM8jfTJHFjh8eTm
0ejsTTt7cWJ0gUN8AyqzQRhxe8tzQ9K7lnjjSg/thEsfFuBQ9Nr+PRGq3pqtlYB+r7JdMM2fKJ6f
szxrWOSbPzPNChEkKp+65I0ZSG1JtbPvS2BNgwq3hV+/AoJB14Zr75xjCUG9axy57/ZzXnEPBDFh
tjy6MIExH57HlWM5P7GpbhVjL+nlJKHau8ISSAOmr0ozpHVyAnMWC21rlTcrIiAmcdAkhOZLrCLK
liR4Z1j1xQ27N0ZVbfH69gytjoXlVkcl+7fOiePDGNY4A5xqg8rmHAyasKAWkX7bs2QhIRPBNONE
LOurKbHwcefmx+zrt0pdnJCNtOxSph6V8aS7FKNdTPlQnpppuukyDVeeB5qvDx8w7C0TZP95JkBn
lr/scsBxYfOpZXO5r4367Hb6zczvg4ZLaCiYPtWCewOly6no9TV19SrrcwukITqTrOKIIHmPMy5i
6WulV/LYdlORb2dISfSuzYM7Ybu2eQy5mwnB+0pY7n7QLylZY1QFyCraUnyZCJqihOA1Nxh+VZ27
0QtGKRDDiza76zA0a7fnt9jeEjbiimRlOhdOVcZetdWvHI3HpZbVO84T6n6zf+gzZw1ckQBCP3gb
u/TRM6MzYqzzHFN1hV2ykmaO3xUq19rlmkEyypAxuE6lSRMZM0LJzPRn31vYoPEAsNp2ArSYwADM
dnpyZ8dde9VdXYYPg85wBTavFV6vNaYprusiWc2IIfD5tp+waz6NaVshf17hpXKGmneg5mBsXYHv
z0Xv/QoIfOM53oUq/BLEyWFuw2Jdp/hZUsBSpsGkHH+RfwKZyxPbp674/t/I9G1K5DOuBGp2p7jO
gfmrY2exDqfsk9kGIKbhbqqtjvIej000VK8+0Yeo8pwcl645EhwpM/noEqMXCAYeQ3KGDwczjmE2
FWd7CRkIriIVwE+MTq49nfGRR+s+wVSQSgN5XgzVJ3gLi0av+uw0pAN+p+qNheD9VBs/0LzRlaBK
8t56nOmh5z0is/oaGvdniZ5o9og7+IhMmmljYu5WCdynlgkxb9w7ffIu0Z6CY+Q6cE0wwmPzI+IB
j2A8OjvpoLfoxIk4i3zCc4wippJCthJs4vgtqbgyI9N7DpySkqrd2w3P1yUlaCVV91ef69fKsSh4
IlNQSzq7tEcPmmDP6Jrmh8eanmSMTaOqh64f/2YhchUAYgD5HIwlfQAhIMvp6mATNxsn4MiNpQlQ
k3sWFQVkB24YL9v4yELNoAvDJYZmp0LgktpLmm7xkVP9j17Fs3XCDW7s8xCninYa3oe44iFjlPt0
pGMOmSOpVl+bVOwx28YrwIXptpBddKpZZg90VAcRlE9OlVrU5WmGJAg+1RDxtNZTvDF7kxS2JYkW
geGG1/6Y5wVKwbp8tNLizg981siAduLeLVZ+amwYwzYbSRTw2v9B6o+5jkuAyIBJQ4rg4lomHnAK
QhoRtjh3RcKpwlVcUoTleEynOtzNxcX2ys+xHLAUCqr1WRZH5qPsazU0XI/NcNbU5nYivw7LffCX
06HP9mHzrbzs1lUO/WaAthDvPWtpm6ynsaGMT5NHQY4ZZgNrscobq/GRa4zDwqSD4b6L1k3afvY9
j9gi4cFkKsrZorUK1kPuj8pV18ix7+qKv2ZgONXe7MVPjNPLKdMnVJMQSIDt5mO0aXsmioDNKBCl
OokoerXBPrJVNvlrplxvBnpswPPOmh72kInhb05+iBrBg5QeqKGMnQXtYjCnySkw2GkHTLxw0cQz
zdcwc/MDIEID3MkrW5kDh0SB8YOsDLbX6GxKSmG/uh8JCtw5gZutFubgTjROc21hB686pFQ7GXd7
El2Czdh2ySYbIZgF1d2Qee9tJMMNmvAmsr2tJD8IZqCeNzXS/RTL4LGx1uSbIQOR4XPkqWQb52KT
27zrviFQ4SQkIyea8CNjGH3UB3OzLRiieTnsBYotA4KHyzyRqReqn/o5peM/83DZhXb6ZEBA3kux
2HbmziC00IddJyOmTVi1VPlsMdA6R5XA9J2b6TapGlxwsTMcOpdrIXKLmq5P/Uj6od9qS5U0g0m4
VSGraeHHFxZ/hR4eKOC9rRXYf9X5nG/zPsAfEspHM1TToW24DTCmQDXuOuTwqkRhl870NzqAKFff
57JkOzwsOVsUd6zmTqXOjDse7uV68iaYaUtv50/3Kme9HLPUOVEPkBHRghc2EaG5WfTcKwYYyOCJ
rqtDuQnawF1lsme1KkGVmcaR0mo1QuFZuU2bvyFV7BitQonqQ4Xwrw3Rvkzzdgg/RqTmp0QC/KXe
XsduSUiTNxNH7mZMMZKUjsOzvkhAk2tbTR9RWmQr5k7jNhQT1papODvGppV1uM/Tjks4sP0tiL4Y
LlaYvuCQY8NhJcEeRXx3GTWICqSJfrxtSxhKAD3oI1qMPSxo65uT2fOqlKa1r7A4H40G4mvFsvBF
V/Oud807Y06zX5xMO7g66ovIdki5eTVc/Tz5GdUdo6OQP22aBQNtc2TX4wXWf35E7pPhC4IwCJzq
mpGk+phWNxXU03tQ6XfP+mjGXxUQ0st/iKZJ9Y5f38Dn+6ykQCvO0/jSVyG5CK1gpJwUelu6bXQm
93BEchBBw/aL6tV0s4cg7EkZ4/+1lmVFwuPyBR19egwT6GPYb1fIw50XVkflFj5WfWX9zZCusrkU
ivmUw+u99LOybyY+ZGBTybsg+NloZufikii0S1M5rnH8WpfvL3Psxkhli13uq6epIUUW+go6s2p+
a2b6xIEE+2eDcYNT6e7LuyHUrn82S8Fo+y22Xz1PgKESMF2D//fgynsf38RDN3hH0LrTXe2DvSIZ
iIIMgX7vmC9G7fqH7x8Ty6z2oHs5D7tZHYXkIWNaANqp1Ft3F9tNdZicVDIeta9iSqpj4ZTjtfcJ
Bczbrrzk0wCeTXlHVEPoVrG3fLTJ2YPp6C5tAbvqeGUrQRCYBv/p8jhgZEgVPkiLuKYlUM2urP6M
9tjmdMs/mgp0DUCS7k7O6sFTtnENckxwxTgmV9kMC4wxkOwctLh6hQ8ewfLfQx8KSpKkYlPGfbnJ
iJpaNaEOnkt/fKrmJv+aBEL5XmNKMutivhPQqE9MTXv2X0sungV1II8VpSLGji/LcG8qzqqHtJyf
peNALeh4WuNhkDy46jHe2pA5d4WJ7GY0QqR2I+yQwmQM0Vkp9V7s7hBVFfexF/dkgceQzzQjcq/K
vPtu4ReyMsG+WqBs8lrX24MQeyxU26CX0ygyy7HaJLWFzgz5+hbnQMFCfEwg/AfqZ2cU2Z1l+und
8P9/F2SNd6To+M+/t6x0PuYOR6RbjOk5zbB0WyJt3gZmmols4788tsM9qbpWrM8JSJgtx/oCl6m7
w+wgLwGDmz4WiB+2Q9XC5vbnCPhGqPae0+0nh1iRGCzNFIfjkdaHu5HBAE9+RGwLb3QApvMiQx5r
I2vyLDTftI+gNGJ7TfcZresma2+YVsojd71ADPNc+W1xU03JwGnhBAfx8xgQBj05EXDjgr9M6RUP
ogY2quwRrWlR8mfItjNB0m4Nuqhr1jKl9UZmrcry2WcP/ildbFJjdBcnDf+9CIHFd0ST+uM47Vzy
5u8GEDKBEZ9iHjRn2/uqwhFAd2tHzz5TQoUEhW3VkG/8bkZgPL7ZsuBMd0Z/50FbYl4k83sI4Nuw
FgTritS94gGO1pac8bklGWxXGBAVAyC+TRzn7zBIzzgQp4NrZcOrHqFSlZOaQB7Pw6ttGx+gYWHc
Ee14hFJWbzT9wMtUEMMonfbNGyS5m4ia9zrxs7clFjFRyBnFqNaWXdurKobNkigPh4npHUrPerAX
u4uZFvk+6Ok+GrI31zXLCCwJE4yMIdjG/Ktz34A4jCf4jXFvTBfXZ4sj/WnDTig4mRXr9SFtj61V
xbvvjycZf2bWGN7MKLs1BQFwZmoQbxA44sni0NgYdVLcwuEauEjSQKBV+D7gOU0UpQc298F8mYh5
3g8k7n2Y46uH8ekp71ijBHiTD6NikuKSk71hgI9pcPDvmzHpd35ueOjvNOiGIW22XWCju+qM7MGs
h/OI4pl2JGcn6LtXxeNojF4C+HGPxPuNYJXNL+oi40VGvD5X1sdYCGM/qlTz8dDO+NNnVW7AZEo2
5P+fAVQQ2BPYWp+bcPFmluaTcJGzzKQKAnjCO9oRfUqE3ny0PJSHaMfk5A/4ftEbeUCkDwRgvnh4
zvfCGd0zc4N+VyfU3yW2jFRb3tomd2JWTXR1VP7u94n1ZE8JFjMDp6vvmdml0mV+IeN1LsOt3QPg
be/NF9rCJr3MjjXuA6P3TrlWHi70vIXEMIw32y/xVDgOrD5aZESRhJc2nC1LG1sjyHoYMG8g/5hy
NlT5xgwqBKRIgcKR55rtmVtbMGrw2VIjqZmKu6Qyn9DXJ/tv01OZo9ZRHjOrxe/bt25zH4LiKkzy
IBczU2hN9b4nGAOjLTHrQ8kqs51dlPiKS6AgMhidVrm38TOzVXVuC9lz58ieN7dlBkCAsQFuK4x5
9JQn05ntC1wVl+a6Yhe9uJGcLrnPi9g9jBMT8bmj/FRpfYTCVwMhrRlgoEQWB9dZpmkZaqGe6EZ2
2kmxHRbGgkkztnZc6Z2+f0TFdKzhTT7Ydjle3Kzqr7kgD5UB5BqRpx+I9m3q7ekalNXyrvnigj0n
3VVmgfpBk/RotkhgjJzljZrCAUcxnzBO336fhl1/xiWxBeoTvhYFBJksgJnTRVbwao7GLy5EXugi
kwiCdLiA5RK7idneg4/kEbzRJF8JCjpWk9j7IwruOnWTpzG6H0QB8jt1kWcyxawumdPne0igdA0N
GDgQ+xA8wSI+Sj8Nruyun5qAy8pMxonM2nw4phQ6iBUt5hgLb4qGZ6dti5NoAPM6K4L9vC5N1i1K
XnDNXfYqOhsZ9NDurNpmrCTr8YQ13Nixsb73F1MXozprx7r01zdjqauaQ80gSthh8qZJdTDGebq6
BYGzRoAvZAx3HG6XqFyw09XI66NLKjr/Bcy8+wiv2C4D72kQPMIyszQfe2e6L4HR8Yhimt0VUMm0
txOkjmx6ge2yargm4gJwXt1+mbVb3BtWe5hD3q5+/hGQbX52NL78frKcY9QF+3q5ycNJRwzYGveg
IAbfMn0E+Hqe2FPdVXBzaUUNdQIn9piW1EPGQGtp94zD06QdnnPPAp0Ufc2NaN4QVKLz7ACwZS5O
H/JLp3U0ngtsxwhe0nbft4wU1Ljj72Vdv9k0+Ih9Hrso8XNX4buTUXj9/i5SfHiMOZy4jF5aFeVn
wTBkg6Qk+6T+f2OgdJnY9LWTgsNnVwjeeia1HLVBAtlgpY05OY1QPJ66vHG50lOGsuit2xx6K4Ob
uyqtax4PkwfrBvJzMKr2riu1eTcqkN4+2bArj5yCp5BDfe5qNhA2OKqWIe3KIVLk0WkmHCt5B0Ko
yTqY4hIjROxnX2RYXDL/a2DSXXgt9BI3yEnxWdQxUYgSdzjHhs0voMvVyxekvymUiN7BAMKPYEWI
U5lntUf9AgU0Lb7+c54uh2obFOMx50ReVRG8Nxt35LYjEu0J9waUCCt6zWzDZjlhHRRLvI0zqeA0
eXEM/FDfdVZSXIqiRWyCEIUpbQVYZ5GyeMXffuLZe2vu9Ub3DRBVSYxMlFXPOdN6SP8WpS9UA+TB
hPF+f5HKx7w9aRbJTt5fSn9iVMbS82Mu2VnVnbSI6kUehavmY+ps8TEho1u7aHjTuoTrG38/EGN7
PyDsu6Uh+c25Hpp38IKv0RTHX0qHe6dO9ovi6VHDMyA5B1k41Nen75/mxR05RsXz908wqIHGNy9l
XQ+rum4qWuk8Y09Zsm0M8+q5i3MOYxe/WMhM5oEUZpaEC2LK8JaaKUjlNVNhtKOCSlDTkY+bFuW5
V735UjNdVkxOL17ozNchTsS1Sh29Rk3RbhgrJSzzSVO2Q3HrIq3+JuBnQyOL+fPBc4zpK+4YrzLW
2SG6wY9bjT572brmTVi+5EgiziPCfSxVNfJwsz5/fwfukiIhGoHX8u+JAymsDweq3S+Ue4Yyf2He
+ckC1L/x2PJPfqj9ay7bNwB6YiFFEXg5hC2L3cLegkWL74EZuMd5aJ6n5SeNEGDlqabfiwW1JJL5
L8aAxattTotTInQOsRslb2kJygjQSXWn2vAFyCXNJxGX69FQ7ruekhfKauxcyFIiJYyHSQqWBjGa
xcxTvAz2AT6Etcxo/LMO0+4xHPof9iJqjlRto2VMxPn7S7J8Z6hFIoR0emt5LczlmVWFazb2wc6F
9VKnRrSZZmEfvnn7RlzGmwyB+yGNiWWaxuroQ9xkc+hxA2WZfcAnIi/fDYRs2S8lZVXA/59rh8c0
iaDtJOKL1dvj4wQ+RLQ4GpsMLJWI2ockbZNDrON4L3wSsdOx+MptRKITxI4HHdlvA8vAlRxt9TFO
6SZpI6gnfiFPlWn1GzKN7I9R5gjShu5BTtK+67kOWGnofhm4dTvMHMG910zBNXbI3mYXeP/9JdP0
/07sMfLsjb8Tkka3Zi67B6h11abV8p4r8EKhOt2JKmG6R4LMD8GiW6TM6ZIE+uN3aZq3LvAHIleM
GZaVIcwTOpJsof8z6c+mD7erj38Idfgt7NFEPOY6QpLoQBqpa7u/BaQ5Q96nXUIYuevL9jCVWX/z
lsugG9vHXqTto9H53d6I9JFE5k/47Ae3SftjlOfJmXX6Q7o0eoQvShZifGz/98eCAE4a+PKvvDy5
lae+yqHyNrYzOWdVJ959ptl9wi22j2POdr/1ygQjSJBcv78TnUfxHdncolbVn4w5pr3I44tH7/dI
gfmz5qG6j4rO20C4AGIou2cffT3wq1zffBemWAhlcZ0ZLwl6yozT28ibwV9rdW7byHrp0aBtTbZ5
khPimseltUnHWG/+/e39PdFDWcqSrlRUmwrqh1hC+f4rCmuoZz+MbWAG0Ab1wVbdyfPkLwYCBrYP
HI3//tvM38Oh+HWuJYgapD52COv9LRyqwzpMA0EMWo6f5Cf8+pWtk/ZnUWFhiiDfP06DF+5D1X6W
LQJk24J5OfXbuiqDN7YSgb7NrHVPZSWtY6TSn2WSolEIUu8Y2yTsmF5lP5TzmCyVxh+CrZzf8wmV
5bradh0oMKblCue34KYhzgaX1UC/Jmj6MvDmnOicQ6LYbhTFgHdSz6K75/OyjB3vnQXVtXybiqK7
Tuzw5piHXDaqep1BLsBRUBs75dhyS1fuI3K5TamwP0jBrTYlgUbbKg1xwak+OSqQfEE4Rns3rH6J
hl2IjUh4PbSGuSa9mwlqw7OncNTMIIFEsrhqzsZcesTbNR6KLOuiTNd/dax6mxaEE2fMfi0GNFuq
yJ03+AMDV3yWXbXUySUU5xLLKz2CsHdZI3zWJvFVSXtnhiFR8eZU7oYYzmtd4NcUXkpYQtVjzJdY
5//9akGZ/VuSkLIYIbMR17ayhJC/B2omEtSRtDB6WI68s/jC6CnwGJV00W7EpYczlRK1g4V3bwKJ
O4h2oj7BmpTlukEJmG+YPFWPLmlae7+s2DWmrAb7ip60qTj4ynHqby1oc9QgCC6DdH6rXWLoc2IE
Nl3OggVsrnOitG2vTNr0cyBjJsyoSR2Aw5ini/uubfOjXdfRHmWh99I05RO4qu5nin7SZDiW3DVz
LN9RQUcYLqv0h4mIzgSt0tvLFMFvjOs0MWbQoXlu+oxd9RKQ5+E020q4wzcsgPdmG1grxi601Y0v
HmNpy/sRzQXpt6FuYA0W4gx4GZIrubgnPZfGqbemACoO48Rh0Ky+DO2dHKMTx2yIBtwE2bIgI69r
GzXWvIH4UD/ivas3MwYJyxcSlHnW3qWtiQomkqgaMLWmxc0UzSXUUfkiO18+trWzZtynj72FXgjT
xT07u+jFqozqaJphygTvxDxn3JOZQ/0TWsMBUojaDgHrCc8QJc99TIABZ8ZTZI1IKUSoyB7gO+RJ
3T1PYr2iiTgYWudncGrt+d+vMPV7VJVyyFqX0uHgE56tvpMC/+v4Ky1LdgjOIUhn4hk2sfxu+LYN
XC8aDBy73VAfLEC4GAMJPExA2q5aWrRt3FX+urMC964w7GsEsy6asvdgRgiu5y9QGtOSFRS52WHE
vn6ZWmMDM4c9BMEweSv8+5Fkkkyo7mJEb5b0vRsOe6urPN4wsVjlIWmFKjI/mxhghXuCivNu2NC8
e+0xfIEUz/o4CP8QhG0vZ1iRTkGRL8G8rsn7sYTkEnEoAK9r8Vv6qSCvB/owakWvAgIaKG86GUOP
R0m5xnoIhndPIlPxw27AsgrezkJLeIdU9uzAbr64vNWHSnYDc/P+LUyDCY2dUHdIeOONIMAKDKH5
d4t/ABIlYIxxY4d8zHYzlc+9cxKW84qhw8Ayz5MnEvIl3jDKlDswYAao15s/g1WK0/IhFtzshsSt
VoVu+oVJEapUQrxClbiPQfSBUc45+p4XYcmV8V2iwtMoVP4rlp3eGKy8/hCi+332//6+WRZB21xG
Lm/bb0UKjWosfT8psKCwk+d8anAwB8Vn1SwJWEsLYA+Zf0ylOJuc81carVPxNQB4T1DPxHrtQC1h
DqnzF27Yv4v4I6aINUP7FTmFuR76Xd7lUBRaqVfMTPHEur63Ll1tbjRpQSdnwEnTiGnmDbN9xCPY
mr3uw64bdNgFuU1TT5aZ5AVSSH9GzhJFgXEsjWgl6pZjDuTRdpI9Nv4eMJXP5IDtnJXtvcgz977U
yxLK+VHEVneRZrqxFBtBIZz8lZbjZiSyvPmWhK2WXzAONY9dH92VtO7rf79f5e/5XtQpHPOm9ATK
KgAnS7H4X/drgtBRqCEo10pE/WXs3ehYJ/il28Q751WEfU6FGbtr0KKAeM9FMA2XrnW/0iKG5R65
9YNM62jtFwn7RuwSkLsH54B6+I85j/+vV0pA2lKwAomluPrfV8qOgHUHVlFcAuEI/CZkLBWuMy+W
z75bfg3sRi5dFbtbZhvWFjfusSaG5t6bxZOTO922GPqUcU78ifGUbU6XsSmufOsP5d8/imveT22a
nH/asoVylrDK/3o//Qyrmt82xTqaQSoJm1CgxDU5phqyNEOcEOsyw8f1h09xqfL+925h0mabmnqT
f6T52ylT5q2qJ3gZ/K5q789FSF/K8AMSSqcIz4Ehq3Zmn5awWADB5fNkHtVof0CzAvfaGCazC0yb
f3hR/zz6FEwrz7N5RUq46rfyro+LujYnwBqx0x47t+quCdD8Y8BwaDsRK3IIZTceyzRukb+q4zB1
L394Bf8ojh2OX8+Rtm1aWhPp+r8fRtsKGJnMJ9dpjOXRg3yNrc2H6MGvUkiq9oWyGX0m/ZEBCo/N
cHyj3zz0DnEvpItZf7jZ7OVj+O1j8rguhHZc15Pa/e1m0x2KGDONyFMJu2vo9NU+T7oYn1bqfqQ1
YHykMEeRR9mVMegz7EL5BgYWenms7GtizO4JkOubk/XpkR5GMopIwp1DqozDsvwMmyFkn+dBALYb
2W1bGfm3sX+Vdjgk9NqWdaTgg3XHItT2H1s7N37p6to2Knwlvu19NkfwFUuCDQ2YAVM5Ti/j0L2X
y4jz+4vngn3JHJuUa3iGj7VuvG08h7eUycGdRYzWKhdj9D5bSB6NphvO3yP37y9G1P6tdOYfBqsJ
Ln/4nP950zmSkobnLO0QXdBvl7+dWBHOJoQKQT7kS9bk1hqt5lUjCjoCdJ83OLD7lVmV3qUg7dyf
xuzJXNbKOswZkrzTQ4TKrwC5aXnVXfLj31+f9c/b05GONjXMLUu7PNb+9zo08hKS1UxLUOEuuGq3
eJhF023DsYIfO3YsJNo82NSR/oupVbfTS7D30NRIRJbgobG0+63TUZvorPfvi2Ax3VO+f3+BRo3i
dxLF4fvHtniNQCZaJvJ9oruDx0B/1JnF82iEPgd7zTtGJZO6TM3RnSvcM8WJvmN6+IdLXf6jDXYc
y5SagFRJm6d/rwMd2iXBHCJimZWdOCDie8evvOsAyTm+TfiyDn5QkGze+HfQsI7EKDVna/ljo5y/
MPC+Y2mhpx3Thz98Fv8sUKnIhOs4qCUVTv7fslRBMEAtwH2+7tgmXA2j8YCmo0O2SLfh7jS3RqjG
C7fkfPT+D2dn2ts2sm3RX0SAU7HIr5YoUbPkKU6+EOn0bc7zzF//FpXGezd2EAMPfS5hO0GuZEnF
qnP2Xhug1bqi5dnmX9UMVhDhJeUxnKf52A2qcUZNkwPFjMxVbdnmCZSROC1jezph0t/k7PSzvAdq
NI/f4q6fXQsLKG2USDyOjcS6CpR4DQ4EdoyEnNoycfvzc/3Nzd0SwmAHZQiDzLj36aJVbZoNU5Zo
JXVrRQQejepWR5emS+WCzHszdrXzGFbQPtE5HsZQCQHKvCWZse6isjkSs2ach7HFG5EhdEHAQjqr
FtmXPz9M/eNLIgkQV9mMSR4tu71fPx5ZiGCJd+USH4+RhL0D+/F6al9nnzlVRp5GMBX6jQGLdkvj
jIN/kawli9JDnfhPbI7oERUFFH87EfS0YNyY07zrINGCNuYiOJDRxDVRbzjEr/z5wd+jzX9d0/lA
c9rhYK2y2zffrT1KpBAE3kyI3+lag5pFEt5143PrSPOIwelvDEfgXRA0pjXReZz4tVMeVYR0x7g6
//xYjI8fOg4EzHe525kq9/T3v8jETBzNbIE31acMqfRDkTrT6xCgf3CEGIB8Y3FUinTf2Fp66QNb
HuC2vqq+Q481jvRjUtni5nQaEBEZ/A0wR9lZeb3kTYezq2spMLmqO97z5tSZz1ChW19h2B6zngNd
KPvoLe1UMu4MKCJJJcZjlllfgcjKU1fWMGfRCW5UchA3QdowIvp/PH3urLzn7cXCoL7be+E7S9Kq
ztJVrdv/mWchT0QV+x4HZg26i6nAQ3TKTQ0A4uYUukmy6Nh/0SymKn4nom1Rhkz063JJAkdP2Yf2
kyImBvLiK3FO6SmhNbJqlAik1PLtEBVyHyVG92hpyBtnNZPHzBa1V6eoIYNGL6ULe93laB+a2ndJ
5sUwqUcTLXmBWNf8pBMoP+6P2Rovp837dp5tz6+foomHE8KEz1d+BzhyLi9JJYM3bFTp0chA6Nvc
3ba+gJTFSzeu9LJ4A8PUntS5QGPSpCRcheQptGMcvTl9gx5IpKdwaZelk4OHAFS3ULApJgRBYgWJ
PJ7seDBbf4aJGHUvQ4FYrCmJONNXLLIuKSQA/H1DRx0bEK2Vac4tx4mwFrKU50YJyj3hGQHYqE59
MjNcucBbx00wCBbd1s7PgdnS4wAVoJK+oTSB8Yq/6StR48+94ZMYg0/toSqaBm2kVt8iWZaejdpu
6JrF/dY8G2oidwlks43eJWI/QUyQRWh8LQ3f2lpJR3bLlGWcxUKGkUwG3ThMmp3IFgyuS2T97PIL
DMF8OD0ulsF6dSK7h/6gzU+aUpprvPzW9s9v4d8thZbk5k3n2KDpbi47if86PnRTQgCjrsLaJaJS
lL51y/v6bzXH0JcjuNkm4prNerlt4jHBFkqEgTnqN0hqxovNgK7L6z2WVf9xhJ0Podm5pgQVHQob
ud6AA+v+HQ3H+eHPj/s3OxyJN9SxccgauvywswWziRm/g4poAD6u8SEYY7XqpiZwE7UEy8hL4eWA
K3daIXZhCOWhaZjmNMBoV6piOYflW7m8jknv/8e3B6Qc7USiV62TcY7ZbxVPHYImnTyGXm3l1jfw
iTHKYM/Hu73FzHrQAju5MgMelojZEXuA/s2I0pkpRSP2tYlz5c9PWnxopi7beNVUubvqHPnu/e3/
erEYHU2ZGYH5dFTCsQfYDYeIROCHfgo6tyEqcMf4LD7ZPq0TewhvY29i0a3lI5MddX2PmCmXxFNI
PRHseHjqxKXGK3sgtTnizHbIHTQKRYuteQXuOXIttUhOs8DC2eJTlK6e1PFuGLW/zFBv6B8FDRFK
KygA5L2HXjNmjEDA4e15L1e7qu8rlKay2U6TT95CrersSCDoOCE7SksNieqy+5sjViWpiG9G7yGT
Ub8o9JLotuHfQtTZffJ+v98d3909bR2WpW0Knf2x8e5EJPoGYo2d5ysrjgzuICQrqFoGNzdswmuU
0zQcaAUAbR/g7yhJ94ToJyYHvs8f527WH6agnDxH6aPboGNb0lAHczZJsM7VsaQJRP7CZiJ3eWMW
Q3HQ9QSpQN/HL3ZdxxvVduZD3wMlcSqt0OCXaeGmCBg+348xGDkdd/BzHVawY681H4P3vb1cV2bh
oZb8fv9uiHWHgFO/WmVyydyoVc0j4AH/1tI4CqByffZh+81+yZH0V03HMoDS6u8WidhB58hMHIIB
wTtocl+6osWZoSNOuH+bF6UnoqC7Vs7Aqq7YwlXA5+6sMrNci1a8l/fg2lI4+9+wKZu1ije7AP6R
7lI5WOdAJMMlmA90jCETMIGnl1tch2gK8JLUbhEDSkPgP+6CmdyWWJVIfIxPnqT28ezO5ly3mQ4J
adrm+zNd71tWXiYG+o7SnLdhkg47K7LeJlF85c3x8/MhzekxKvpxbQILOgSWP+59CYEGP/f8yV76
46DNggHtYGZgp4ot8H1DclSKKmJ94gygpFt2U8WTFofRxZyxxzchQqvYqD1znNRDmFVfS2GcelaF
N6Ubj/7cvXXddKyt0eSu7Jhr0VdEtuomggcah4wtJ/JzCTxvhv9AFLK/fbJQLW+IXz9ltmaxMeAX
KSyOPe/2qBZBdngmJzz2HcxulFn2BjD841QNgHHDNDxPJCefcxKbf15EUA9gT8tqNYKFwplAtGkI
UkFedMOov/BM+32FKAymEd9GhsBsODuAIg9tYALfJ6Z7Y8W5fJ7Bw5bA8Z7UlJSb0Veqs6VoX2u/
FY8tgTIPlVOnF+cmkCJ/YSdfbCxd13CwzO26afm4I2omrTXI8LI4z2QQDOeoyKdtqnyp0r7YBVDe
V4nRWOytym5V5nYLUlSxbgmpukHUEk7PuP2TRcv6uM1miCaX3ybvB4kb9Neb9CisuhyRjaELBjkM
gmNBmyp7+h/K1QRj4aqhNFdxbgJlr3FIsaw1h3tWSQMpdOtPeHI7aeIEVavQm2JQ70szQpnb6GrM
11QBJ61ofcRaZP2bixmlVnbMRH8gE6v5GZWJbJitlkLSYMFe+vB/l8nIB2JAbx2jgAcjy4avbcyk
rpJ4Utohsl/amLMoFp6vMoLSRMbcd0Yt9B+MPn2sBjDT5G9gbEc0FIPkO8AUr1YpMqStYjgAsfrA
oQ9sn0Z0+3EiW1etO8NNdBvLdRnmG46R+gnSN6sCu7cmYqo4VU8z+Fkib4E5fLJSGL9ZKRgk6xbi
KYNO3/sRi63kPloOlkN7MVVORoxDrdP7sxGNvdvLSb+hPYJE4HYWrjlQMGU3VAelJORB4eUC1aTN
nj/hNpkT4MjtQHSa1FzdHEFxki+L59hRj/z/ZuuwLptNMenhTUIJEfUcXxqdpRBlc/BE0AMUSVTR
TSFhRsxQUcGkftbr+thDXHpIgv9swQL5foeYtIQhZvgaUBw76c2ym7/izJZfq0U/EiaO3GdltLg9
kx1vM8iWSL33td01e2k8jE2HxtroQtJxOun+eZWxPt6WuIs7PDjuSlBTxbsDCH17OEbkTq2qId6G
PU6vplXGR0GE8kHpYexB/nu8/yiQJVTRyCLfKG3YWUTBSSktjWzv1LiogX4ZwSEQsxJdNdv8p0Ra
Bfs4tTYJA7wHjdn2Q83Na1+VEhJt7J+qpNUejFlxLr2qFacRo/4qnLP5O03VPYl16as+KKrXEuj3
4NvZd8J6x5uxXGRifYP2GRKxMbwmavgDTWp+EaQBEHnIaCj11yR4kYpUNmgpc/ulJsVhT/5B7YaW
Vnj50NdoSu3gVESt/5A26jYti+X83HXfmIRGZyhjuzK2kLAFF0ULPjny02b4sLY7miWFyW8CUY/1
/t3Ph3DgHg24p5nq3sMBxXmsDiflVMOTCiL9ZCdOfswwAtiEkLjmrEw7ORZg1c1oEA8qh1ndvHb9
ANC5qgxvnNeYxKDS5b210Yjy+9uotO8s2CO7eMwhcxmg0bRrHUZSVz4NydqZwQyName85BaOp7Bz
1L+NgexuIP8rp1NpGFiInDQmACtrMRJkINW2dmtmbqrjDij7Sts2VYb1fBzLx4ZfH/1A3E0BHBHy
Nzxt9hkXJzMRjbkJIaqFLn9k7L7kxgy3Bpkr/geJc0P1m7XROT8qh91cXNbmbfCZCVfGUQ3A+D10
/fKJiCAKJSFQlDlSJ06jyJ78vvBPBVlDCGf/srLEAnktxKODRZHJ8Qzre/IK0al0XokgZowLr6ZD
X3JKFz8H4ED5QLY3rd0udrYFc1pEn2IxzeiryI5NbLQqPC/YUrgM68ht4DxeGQMNm4yYqX0CQzdD
LQexlIsVqqB/VebRWtMyo8Li/mp3+dvU+toJw27E8LLpthmr+Mqij3gh7xWNZqHzj9X6XsDSZ/Fq
Y2DlcbrYlJC3AOqB4zgn6yjV8n03J9AyG7Xa9OUktiMWiK2ZadFZzyuPN5tzNJZLtES0jyZvBSPN
p31Ui/45VzxLxVcwgsh8ZkLyl+zoeZmd13XseIb/vTSq9vbn5eU3GzBH5z+x3HVVVP3vdr1qUutx
01scKzPjRPo4rJA2lcSwjCSnNoRhibgbXxHbPZMlCzR5QsOjVNU/Bfusm0nQzHpuoGwJkb9EgbFH
lFH+BcCFKF4stMJ/bXX47cupyyzNT3YM9/nbrxsw5iEMA2nOmZyP5bvHHvvjYhMom1XGDHZjK7xp
ynoRybBTWHcxS7fGVmIJKu4f436c2LQ3Iba23EEPZeEk4QbUkX+4zglkYeYvUwyPyO6j5SslGBRW
Hi319FJPT1U+wjLvJTKncWKEnT3++YXQfrM1dyQtZbbmHH8/jtVQ3QqNbiyvRBhNJ9uYtJ0fMgTG
WxCuRsfOd3Vu1jeaLSo0EDiEmGN3PYqVczZp+85J5M3oq/g8MjdcERMyM2tKQpu9CsGrCyuodr53
SfsYhv18RhM+P1spxyvbIg6af/mixqFxIHvFOCQwoB5aRH5YePjW8sv/gDXJD1ZWWW6oRN12Dot/
JBbsa62eaxXiYlXmmKPG4OhPenaN55oVHlEUUlhMAbam/8WBeTMrivVVjK9Dl4+eqBp7YyhWDBmi
3+Zq3HiRnpDkNzRuawLCYaqZXYiDNDC9SWiiuPHgUA20WKE3VR6Qm87V7QYlOMLFXRPqeBDRHhTI
QUmIivprPtsGbPtAYeeoZWujcrQnuVa7fnrSlq+rPm9RgBTHMptT7pLIQAjoTPZEn+RPYwUcgLgr
9GRKtgRYmC7xJP2XfDE0MYA4JOjIXaeGAlQoJmfZ4u+QQfSZkK3pmOLZX2VRvgDKndqdieVb01rU
DzT+rjMe9C0yohEjhEYqkjGP36HFP/SDQBwwhQoZGAMTDSXswATK+MVsgHr++d12FyD88tGRaBM4
A0pV58hr2+8/OlFVpJUOHcrU63435PApRuNLBRN9nSZ5UG2xJw7byalST5PJxPimT9+0BXXV6pgn
i5EOcAIi4aEQAKKHfMi+J2gfVdRLP4JaHFKEh/8oNuSeuAR9hVuKRfHQlMFECPCILJZ1dg1YoPOa
InoRGNi/Iu4aHxjNiTN53vpNJOVVZmf4IvNeZXSMEmT5MqzaeW+mvgXXRaVFJWKSuxqa8g791y0o
qHKbZxbB21Y1svKm6qWpmpmQHt/5ZojFmTkLEPdkgcy86ff24Bv7AhtX/qCS1vTJ5s350Mvi10xT
gakdIpNlkPrrmSYEfxZ3kht20RUv9IuzjSL7xhV0vWiy5MNRa0lALIr+rVPrnkn1OB/vl7AIsWSF
t16/jvq1qZdrV1/74KpqF8ohqEq7DOfK3DfBRWpnRzsHmC6vjQUzgkUshEgg4KhVCz5g72yt8LsS
KvCbgOC4oq3rfzAYHvzMwcYTJhbtdcW88re/91WHdDovh3VcMcVaytIejfDJbJfS7yXFU5I9U/30
HGXPgfJvzfWL7z835stYv1TmS56+UoX5kk2vVJy+1greBkhkX3LllYKo8aDUWT8QkQTD0IH0cHPC
YkuUlfMty1A3Ymx7s8w03GDNaZ+7T9s+uvrh3Ck5ZCCYRS2r6+gq3jXLNKHThEjQtmsWAsk9qeB4
6SBKDtlhdPYGvyTzwLUFTR0dfcxl5Ew1x0Y5ks4lDsQN1uWpmZcanZOVn+mxU6Z99vNznyM1vNg2
RqILNWMUdS6lc6mKa822er6O95rnq+0vVVY33+dlgMd3a/lauwXMJdyU38mzBccFqlv23LSZudOT
4KjgrYK8bFW7oJThJSgSNPBC2xb6TqEht1cX2N1e6feS1HkfViLv+aVCwkmcvZ8eKDs9JCi5CYkw
D1ZFuPgx8I+lupRBOEV+0vITKKwJkhWGyvRMAdPV03NnnZvtYByc5FJZ56m/yORSWpehv+QETlqX
JL1SUXqNh2shlwqHayaviby22Y2yxlud3cxxKfLtWt3Vx1vq3NTxZhWPsXNrtV4/OMR1JJ1Bj3WR
oLLaEI5ng91PlLgnFkmwIEk12EJ0SW66giIj6Ophi8OCvNJHkT8a99LyR8qXkMsebXnjXYbSDzOp
KW9mckuHpdTk38rF9Wel4upEpMxc5f0athcjuirNxTRIBLvgeMyiS9Kek+gStWcqaDkdnzvz1HYn
rmV3apKlMOQgoLKGo3mvFCaZc6A9SCX1IaoPYXRgSJwP+yHfp8PeIRoo/kQW/lElgx4K1YBG84+j
pPPen5AFsMPq0ETWqYfFU1gkttu36uCOmDiepqmrz37j8HRS8cQEnRiyRfNXD11H8IRJMDw9FQ3F
xeH+o/uFACDjZBqHaBIOKfASuTjUCxLs+vkWOnZzVrpuU2mItMMJNmIKOQaASDF9C5t6ZWmJ/SWu
GWDwyYw2dyPS8nOZgaKfWtvyOPRGP/++ysY6tJp9gPJykwAufjBl2V/ulxyb3iXqzWDb6o31MBVv
MzvNc21U6RUDGB6Y5IdlVumXbmzqXZN9Inz4uH9ehuxoxCwDNbPBnObdCt+Q+YvYu1iJWTzHSewg
GJo35oJDiwaOruoEFmauK/xP+TnM+4YzPDknEylcYzY+6ZZ4sYVIbtjdIsEB10g61yw7AesYrtcI
oPiCLo/U4uKTe5O2rGu/bgF0HTG4hoqEgceHI65NJ7joshHKTxd223auuUvW+kuKfcU1TWwcSVZa
VzJagCc7watAjQ6Gg96m7LOWRk9P4O8Sqy11fFxtUu+rJUngz/sU/eMNlBEQbRkAD7gM7PfDoFjO
EycKYEftBEK4sDC4iMAOvE6FmwOXRp6nji4ce2R3UPMYdEkxrZKFLQ2bRCGp8E1UWb0dtM6ENtOT
tzBkx9hBna5P/lfANZe2mD+bv3yU6fCmoHGGbpBJAjrod4oBZkvB3NRGtorV2seLBj7QFuQiNEZK
/B68zRWD12En2kPeQHOzqmkrKhMdaCanY24rXo2IH8tNR8zywH3xz7/UjwIWHh4bExMJNQrqD0OA
GTs0AZNw28LOL1+AfxOtNdQxLQN/cM3GQI7M0e/kW0QaYhI76z2TxbjRGS/a0zc16oA9+vT0CtNi
vAsqw3OETbdz1D854X1sQvJInUV1wW37LsJ89+nKSL0aa/ie4bQssRUKZKdBmScTUeNMM+v0wZZz
tqm1VkeORoAUnio8/D0s0llf1m9kCsvwSVu3ZY/vLSSStXYmedJMfRnD2CBEuh6FQphpqpshyzkH
GYHbiSom6DvKA4cs+5UWDiNqzdeeLDM21v3EmEtXIocoDJFvZMgR5ZOX6DfvewPJP3JDBtYmp8Jf
n7ialXRO0dGt6GP3h66IbaIuWxqv6kMWGT9ixMIbbMn4e3pX+DxbOwWf9ecHYf1mhTBY1NgBoSL6
KHRKkXHZqZYtQI1wo+qE1kCo91pRL6kpZbCH7UlLmiMmfUOy/bCEblDSxC9kQfwIiRv+G9LEviF+
5NiocCcHTrh0hKGe6q35V0Hmyg1RX3VZGicPfJDUwxggV5rqbHgCq43Cu12zfpZuadL2CpvpiJu5
PDtBR5Bihrd9WtolbdmRKQElOUlxPoQVvg14zTvbbtWrkRrOs1KV8YOB8B2XdOw/S8ngpTGcYnf/
U1NtY7fzH+I2R7QlfdITMYZ7rI2xF5AnsvZHQ17mUDkGalm9SuwyWhaqS8IMPbpIe0QbcxpUSIuT
mlUeQhLn0aqsCXkuiXV/fkEwfHxcswWzGpgQdD6k+b5NDY2262g4laDPEKPMgXOyTfR/969Ks7tZ
BtvWpdIeeeCOjEFqbJfq0t3c7nrHGx2P90670YkUb5cajK3jbydjKfZOMFPJa+DYgp2mJG1PQ8UB
d0G7TTScyXr7OpaHn6UGB8PYi3slhNz1e1SJVOTvDG0poe0I5ZlabG7eoq7VPMpvvaDzbJ/mMKHw
29HYzgYhTFur2ZrNltDGQm5JUJyRwnCQjzz8rmL0oh95D/CRFKUd1YY7X+zmcVdHe1uAIN1b1d6s
9v2853iY2UslVHcI00NEulJ3GIJjahwohLI/q5qPRrlUMR+z+Sihs5ALCpUkO1HgSWJoeJ+8hPf9
wLu7ro1CkzsvC9syP/z1g503cVlOUGhRbDbjxQH+cq60fYjqDGsYjqqYUcqNTjnmtcL+p+mNTdKB
Ow/9KDniOy32sZWS0xW00VPs/22GVXain5qd7l8paTodAl1yI/eTvVVEXxW8O08WOWDrULbq4zwJ
Y12RyeJV7Chu5RH3Yv6AfPELXrnqWhSyuk6NU3lhREdYpkN1DQLzpk6gvE1nSQy1O4vgtuZHHJfz
pY0U9YoAInyQTml+xciWrss8RS2UcZ6ao3m01/Q+zIeWJwtqC0JhYnoyb190sLUnfNjyFMtWgogx
rU1WO3AcECDC2xPfYwuTqY7FYG2QRv5wV25o2HofOLK3NyLJ/yFQ27nGWY1icWlWF1jusJ7mApE5
sOim13PPvKUqeddYL3NlS1Rus7LaRMIkdBoQDfAWmkg3Npgg4Zb1eHcToy+uWqa8trOV/Yjs8gdq
X+hhus+v5LOto/phyIDHlLE3txphY2u4iyD/S+kCQEsxs0wjeocMPnUbxMTXeRqLSOUhuGiiXUuC
EBCgaGdPS/nTrpQ7TOx2vMdqPTb7udnn/r7R9gDZq/zQD4cm59SKF3Kdxsd5OOD0pUoSzuJjrx/t
ZqkqOM36kSqrUxcsVSNYv1dfsZgtNd3LWCDzJ+mf9PvV8YlMOmXlGeiW4jxo4E/Kc6ycqKY8Rxp6
xPNQnkvlRNX3apUT1XN0swgWchv+zr0G7URNxPmFJ8SbZniywpNRL9fUPPr3KzMOytHgytSldZPk
dH+dZKyuKqcpbhnBX4RPT/ETEZ/6AyA+/TqL8ktpwPE65PQyy2MXHJ3yKPliPgpExs6RD71iH517
6dlJvdc4LJ/4fliqHTivLdVYpzE58/lawoGsU2ad2uQcD2ArSRM+5ck5sk6BBVZlqRvSRVucrHsp
8XnJuxxWWn/SxWnuT+O9JnEyJLfsU5f+W6M8UlV6IoehlUck0joq6WKpsDhO/oEa/EOqLeXXB7s+
yIhAWmgIe4NDI2fFe2XFfgb6r+wS/MbGTnQ7Ao+iL+hUqPsW1JtZc3H5dV4JIZS7tbE1jS2ypc9u
UcuB59cFzlA1bnMS1wN79vcS9VGdexHrHSc5SyprbNs7GpvqMSaW6l4hXAOC2jBqLR68pUiYCbKl
Rn87+8QCbAtjGw5LYbJW8FlH2wSSmrqU1W7qfDNVG4Pk27VlbExjA4nrZzUpyCEyn+GTbUlhl9a2
ijyBbKf0iCLOgTsK9FteFCLKXCos/y0kdBQ68lbsrHCPDy83Y2czzAoQWb2CTZFrO6rUdhCvk3YX
tbvA8UIienk6qHLBvrReqXkTd9TUG/wtNfnblDubsQ14IsVSfrgFCUc16ka0GzJOoOBFBENvKMET
4WkZG2xzP6trttTMvZBnNGvMJOzBeYZBHdqfnlnY0P3mhWOvKUxOWxKV5Dv9RaVZvakQQEcMDB3o
1QSrhCxtsKDBGsIDZVTrAE2nto4GhplrYgcCltIAfqbbZe4AWLpxp8ylv0lppjs2rmEuJe4l2ZiZ
bqK42b0KonkBmd2L1KuOtUFxJURtBT6TSzIeVQu3FWzD3V4sNfJtS/4AjQt3YLyBeBowNKfV3A2R
8YGdI+mWRGNjTbFPp8bm3+qjNQXFzTFXurOqVGY4QKBXGuyoewUQ3YOlmAcp5dpO1q26VH2vUiEV
cO0nbk4GbYLFbam5cgcaKBzTSaAYXPJsaGJRk+0CpS35IVRh223upTH/iBCQuIv+wXYpOjBUdK/A
dvHYU8a9SAtHPdhCnHLhl5KMSOmx2yOCid0pdh2SZp11geRpWmfmGgqLMSHtWafFOiK3L17HPlsG
cnhXGaSdJdVlBag+nbAHr7BZ+55NiARBhryuwXpO12a1BhOOYjeG9a6tARgBmdXhwsm1Gbgks1Dz
vZjOTI2bvybozhv6BC4xtszdjMnlwJTyCk78itxAkKWzFB73xebOS8bLLZaq7pXPbiPAlrudcJt2
qXYmM9SFwqrda2LahrM3clt7HUUuWJ7AWEojXXBcDw0jq3Wbr/scU8UaUQiUWdtEmbiq1eW66L+m
5ZpLdBAkGq8dtusJ0aLruF+qUdcVoWpiqULhj3hbrmXiUhMv6LBcB0p368Ht7teR11HnkUB45FEt
Vd+L9lXEi04Ty3aBLFExfxOUFmHr0cbSXFNzHelqvSvBvPWuqrGDwsXqDuVS3b3m2LWdNUhJJNC5
uU7NtTmtSTZv23VNADT7N15XXl0fl9lK29H9wEzcqSun/6Q7cJcAvlvATQfpjyXwVtPR0n/doZZT
mWbgc1Gp+TouXlMNn/CGh09+bbj9MGQeGQchgjNbdTGesD1pNONNkbcAGYbvs/tKjfnGcLDY2mq6
G5DObZM+YJsKSQxpenj5v0uKH2Il5Zsj35LuLev4Z97m4K3q3rTgzbgXGWDgT+8E1C9K+sUyX7v5
i1G/2uZSvvkq+dp/ocLpxdmn4S2eXpr0JZ1egNhK85lqGgYHz2HwHAfP9vyECVDkT/JetnwMh6Xi
4dEwb03yKMxbYZCOA+i4LDIylyPLfkomhaiMwv9PbEX5C7mHXo1+74pEBWlU18arFB/z459vpb/p
2CK8YozuYH416X296yKpfQNY0186Xrm8mCVWrvtlSsmbKVKkPsWAwHmc9Fe1tEjUbIV2qKr4a+2w
QBPyYqwHdkiqBlqyIbWJZJkkfpsAv6xtEsp2aYROBZp5rRvaRvgwzuNiSQ8sMvXWpTNbMSc5ZGJU
b/cfNXz7IGFOkuoaOgwTbHJNFBRd0o7sp2kcxUPLKTj141cS1sWB0LD/vkTaOl/C3OdKe+j1gX0o
CbcYJYJ93Sr2s92Rm5r2NWsI1LQ1WFlPNGX2UqPu/uQNLj+2NZiZ4OZlBI9qgLHcr2/w0dL9RK1n
3uCVzX1uEWkWspl2BH5So7PLtN3ssD9Zin3Lzwqg/jp4nZZi60Kxb/HT5cq+hTLtdXdm86L0/+5c
UAFGcsPOhTLJxbnvXNi8xMmyf2HfEo7/7lt6f8O+pb3Xz30LW5eCA3DkdaNnlMumhUqFF1PlLrhv
Xfzg303L4n+DwBrl0wbWILQmGR7vl0JBAOu7VYe8zp6USwcI7PTnd6n82JIw6CUuIkEMUg42mV9/
mwnR2i1oyJJMLBAkKS3VY4N09zjZ1x5FIKi7cnqL6hnhruy3AWEskJvt+XC/dHXKGCROhlUFn82r
7WjAJ4TOrEl183ura6sS6OfanItuKxnxMPTEzMjn4e8wXbBY//uj+8/ruvZXBeBk9/4HBBX+M+oT
YSJxtGmcHOZ+R76HTWD1Iedlw5s8odR/cwAyr7J4fHWC+EfRiNid48l/6gadBI1oZtogBnsfQHlh
BG1dex0JTBKr+YueK+ah65c83jrPX1SkoCf7h9XQHysqJ/lGZvF3v5uyH2PrH3v68C81yoI7caPM
0XQpziw9J9KR+bb6i9bo1c1p8vofoVbqQ2KiEEgErHIEdo1btln5/OeXDnrSxy0fkhM0tyqvIEfQ
d6+dSpNRIcy+XA2aXtKONmmUSb24YIroCndmBOCsK4u9n8tWvibZ/l7ZSJaqi0mZqhnLn6IK9+Bm
HjYj0itjqX7YOM7GTjAEbaWzIdHLTFDobo16a09LpdY2vtcQet29FMEO2aMYNBGvPQyeKDzjXs3g
IQrEUDkXXjF4Y+H15G8PyzUavLbwgsEzA69EOFhguvTSgo/KFrDMcK9QbPVxq5UTDEtoTnDS0bk3
6UXw8OqtAdC03jrTVq+3mbUV0zaxttG9+tBr71WHnl0sVYZeP3i4QNqBfgCePL3wMBSXgzcVS9FY
SfEXF0vF/BWeROApvWcEntN7WuCB/RoRvwVeHyxfBGJL+eZSM1LAaguFRgCNXxe42ONtGm/B3VOJ
TaDzUhNBRvlm6DZDuOlCzhKfjIU+IkJoK1rc+1XLkZruvCdtpalM877SATW3yLDVLCFEIM7aJ435
VQ6V1iMdwH6yZKwgvJmjJ2YMJEkMUeYJpKX7uEJ+k+hE19T0b79BCDw0FiCTsCX1bJKzdgmDrw6Z
QmAhp3M59e2R9k5wCmduR2XhhG/qMPAChYRSVq3WrnwNzF2vQnyAemldbKTX+6pp6Ys5ffIS2OmP
5X89nbQVUyR5QWxM3FPOiblTHVCxvbnXRUl0Lo2lMlObg2p9/x/Ozmy5bWTbtr+yo96xD/rmxNn7
gQ3AVpStzvYLomzL6PseX38HaFeVDJviDUWsYEmUCySAzETmyrnGlCbgdVyb2GR4DASjP2AbM3jK
R08TvlJsUH9mp/S2S4QvfqiN77OI/1dt8ugW8KpwrU7311Q/HAWLxxH7s0hyznsgL7JABvYosdmI
XM5IbzeNNvi7Gp0VKMDgToM+K/qDXZTW+JR5QU6WB7ADVsot0vAgwr8IaVGh6MoGldDwmPkVDF4N
Qlaruczk/faoRQLucrXiXklf/VqiCzpXUanUYr0P5f6sZ3vxvX1uZk6FCAI11QCtN3jqsk/Y7RSU
otiBCYTt0ofbMNDb90i5LEfKHsgHqu9wgRSucG1+LfBDtm0h3pYpJuKxPgdwSVE/qlEXCTAOqceI
/Tw76nnwBT2AaWuxkmKSDaU2sOpiE8Y4mQIAT5xgoB4jBkA97UmHyuTl3UQYrhjjAmKrDBOt0reh
rgUsvUbrYx2r78zSyq+UwDCd+2UUhjDHKCyqwHHlX1LCtZfGVdor3rIbXbFYevA1EY4Kw8oUC4k6
zQb4ZjZJITpVJuXDS6Ow7vR17JbPf8g0lHtBAk4Ca0Fbag19N7ZKAU4rs1ZhmqSQWz0SDFM5mzK9
ICirTk0wfsXHRLOLyqj3Skey/PxTI3Ufsq6qHb3G8ynTwyckssO2yTAcz3OEqbAb90XWuvtabQGA
uGFn6/hOk+qPLdCu5OsW5x9TMal2omEjmU7Muyyz+szxckFcs4eh4YGUawcMi1O2RiNyIRWI5/N7
wxDmK8qF/NU4YYj7TKfKgr2wtemX0k1ouoBZBx23I1/xbwuQ20uvbHHiQF19e36vkTPrRHmuUP31
RkjOAAmCgSGGWeMjy1rXNRlpJc5z1ZCuhwzLi55HC6a0uLqM/ToMjfydmODILIoYKIZZxZOtqW5K
Krr3viIVt3DLsb7rMTKPLcGua6nZqG5W30sKboBtZlJdoz0HKbmUeAT5XgZRv+ks0VhQwams0qEl
haVJLfxPGPqKMiF4a8dT6gzvB/jxRozDKYPYrkeso3mjepe4CuvxkG2uWEfEHwlY/U3USNzucMpr
ZBm2psXcRK/CD3rXGateJoncsKsPNpTHZGSI95VZerepIsiPqvWnqunJQwKP2gtcZROplb/rQF7t
zj+Rif/xU54UFqNvW3yviTESoA5FnZvbPB+7dVpRIljLdbuHv9DsG8Av+wQoOd4wo+VgJbKA+xd+
iqklsVurHrZjxOwKAtwT1XbHxA+pqXVbhZ3EygUzpA7RDpcQEdoy9GPMmMvPosXGZzWYN0MQItJJ
0vrGZEJy/q0YknFlFmCl9Fio2aSTVGpPtFpC0ai2C79EyC3AJam94d4QUVJQX3ZbW1Sy6vqIIZBe
Zexqs3zKWH62StbtwPR1O1a8P36Sm77bpRaNmLUrD1zO9l1b5+M7s5G+CGql7pBWD+++vx9XFMdn
1uH82/n9gXyTGdTYmKgjOizWu7UVD7cB5TA7SeY5PugUQvBke2cZBshziU13TyncXeS1WDWO4oiD
QQyhdxFM7wbnd32MemIJxda5otvAFcEZ0L2yCwNp5ftL1Y52KnggzDKtQpjFJhzlaqhqFcEFVUTC
WGRoY1+0xwo6b43egZJ3KtqkOloiy6CsEzdW3XE+8tPoqlw4Xa4nTLixK4rt+ZdG/Aa8QtuKQ6NK
G0+dpv+dhPV4PHwsBj95EFLP5kFufigpiyvyoNsmAnvWrChDr7D2FEWF7eL81gg44HB+aYJPRWdC
aC7U1l+dKeLdBJev2ANMJyevDqMaq8l/vJjTr6aFw00RqZ3T9GOxr4vsazMRV2mZ6brClHKtT9U5
XWliR5MUp1KF+s2+juy0QaEiLcFr2xOgVuvIrxe1nktocYCqm77ibWsEBgv2ofJbEcvoIC7bG2bS
zwbwwPeFgr04kMvqEOEJtoNwcMcmRQXYy6AYNgXZFVYCQF6FhXHi66lj8YGbUcZ3TcXN7WilYUBi
TprauagMC6RZHhtXEllKxaPksWjGfYTR2G7E/Q8YyYD+MGQnY/rp/ILEmlntoIxkyownUwjSDUai
2tEUSu2oprKyS7P2wZTqcS9oBoW2LOKW1BmNe+NsQGmOGR7iuvyYJ8lToSM+92s5In3qsgTLVeSk
vb9XsqrciXWbLVUANysYcpiQ1i45r9rEOQV3COYumQgKKhBTKlCUAmlWUaybOsZFvaGkK9c8ijqA
zdUA8dF7wzAiW2Gssn7YKQlmbS42PDdt3mY3ghp5NwYbztISk/NmFPK1T9bJdq0KqWnX5tvQYD+U
6hlj4wOTXLSqZGG6Wv54afD5WiDXAHCvjcve9MrpSeHXmyxJvqhTXwgxol/UWZ5ucASuTp6W4CvN
zIIdFB99hxd+Nnr1mToO9WOr6g0uDYP/WARbN+duDKYxsKkWj99fhMQthaWWmEuDPrD1vDzEVjaf
3J8jeHhjVu4hVbqjFt+gC2+0laqkNIqltgij/k8r8H0sKiv/1iOBbgWCtsu1zn2PIOMgVWB1JaHV
bEhL/U0/geiHYexXZoPnsjmKW9co4KybfbcUIjW1wUwVq8HIBnK4rnKMwmQrJc1AcrN9tgQWY2oe
gs+dFBaIR95Lise+Y6i6u8yjGAnozroPqe+JGozQJNUL7mC+s5k0VTukfuXeIbv5LEah8VnzUqDB
HtbFrYWv3+RqopqteZAhf66KHru13hc/5bWVfa1KFfd2w/8Qu22zdnUqJWNNWcooPLjBGF8kiUBR
0N8vOR50+zDXRBL1ob7WPOXLqKv5ndqrylZScOHKMBVxqGg1900gGDRq+X0vIYfNAgOFLZU9G+ab
3iKqwmFzZbX8624tBqSiAYZBZr38i/YCFyrdrBtcmXykWjd+KW+4pOJKhD1pBhkbI81egdy35P/F
OdWifAAoT4qdKyADaTgWYfgJU9RmWbTWXVbJn0Tqwa/Mg8/qgZ9ztxYTYTh5uqKQk5nL5UbAKa6B
/GzJLJkEvxDf6FpKY3MRZrN2e+jV0N93sLg2Oq2+3csyNpCIaCytr05A8NYD6YKl0rKWHynAXfvk
cldRjHNegHsQIEc/WeXSe693sEwRYdEz6U+SDPujoFfpKeFXGGiwFZRuAUwyWIu1+tW0XDCt7ZTH
L0K2MWQZoXcH9yPWD34kUZBjUbtdGD6J+nxYovweNyMVECQZgsyBaxM6pk6N11DJDoUGw1rKHTlg
A8zw0w++FbN3rNECgW7DzVrrVfEguf2XOB/EDVIBZae6MM27IYVi2wE5oFDt7vWWIf86gecb6gy4
io6ojjn8zymwTBprk6dGwroMCpxrxJ+g2gZUBnqrlC0CTSlR8SvFU9OmOQPDWN3Q5yzHV1J2ieLY
+5D0lrSw16Ueoo+GW7v1dd9wRGCQt4k1PEgqRbKaJ+FVT32Zf9PEhX+Tx4VxRZyi/7J3a5IIovia
anadFKk62wKU0hi+e2Sky7yX1HvcN0flW2BpyV2oYFtlpEF0zAPhtsm+MO2MDucXWWIZjZ24tNE7
s70t6m9Rn1KFVGnHvpfwT6Im1CVVXw5avLU6eWVMfklgfih9o17ByAJxFSs1VkkjyGaQrucKIk+W
PmKjJt6TZ2Y5Qanx56G59U2GESnGE2mELn8XJji6kPlDGRHX36gE6eyqzaV1PvjyTVJhv6OI39kS
SmEyoe54uidGENxDOnWybLirkuhQC2228+Wgf8T4e03Vi/GQdNFHQRNug8pr7881ea37Da/L6kqu
RZK0+dLPFCk6MAwVqCU651/2WkxP9QSsEJdSuYZ7bShTWOcIYHGzL1xOkZT2oNqtYIuq3Qv2kDij
YCsYkdZ4Ik5hsHCINgmkfhQN69F0omgDMymJNtTyEjISzXJDthHDbr+ipGejGBtzRHu90cOtYWw8
ZnvGxg23grEhfHMTRNvQ3PBA71exyaxik5qbHDtnkSztphE3zA/pYYRRQVjdWNWGWiGh2hiW08Qb
y3KEc8iy47tO205B3VNzjtZ3CGu0Zd1GLU1UtQ3EavDsmo1cwG/rthjwC+1FCxJq/eB7UXIYq3yV
tU5xjjRzCHjZBcfS7er8qkNLHe08avqFH2hYy5pq9XXYGFjGXeny2i9PA5SZECt0HglkviV1RsXK
FG8QvMECOlkcVfGogDkUpzCKI+IYqzi64iSLARnmSUeUMdE58nZRVXYCrKzE9/yYl8cCEUy8Q9Tm
H+vy2JbHAT2Mf+zLSRgjwET3j756aJpDiNiTmt/mMPBzPEUMSJLJCBZQwx7m2JD/CDEH2rNHCkiE
7SQFJIZk910NyDRFZ3/jLAjs2J+LtwgBJVzSJ0FglUzRJBsEgYI7qQHrDoKXkxuY3jqpwcC7EYNN
XGzMfqP3m1GbovO3fc6W5Fbut+I5rGJnaFuD12KnFbvcpDoWJeguQo13jrDZE2xcxOgLDkK9b71D
7R30fIrSO0AEzMdDeg7TPMAb0qdpxhR9cpTNQ4suJznWybFMjgWinOSYdcc0OUbdOsAJpjsG3TFO
cJc4+mj5MJZsj2Z7FOKjxewYWDCdIVAPFdORQxZ396ZykHwqNg5lc/DU6bXGhZ6f4ykkg699UIx9
N+w1rvSwpzoL0Wj7lxISGSSBHhIxJDJIzIvRQ3ruFiXkdzFkx/IL77S/xJDjX0rIl2LIv5WQVeco
8Q8xJErIBB7VWQkZkVkt/lZCfhdDooSUsMLLf4gh9d+JIctxR80ySkhCwJFEmfSQKCFRR4VnPSTS
qML7SQw5opoyD9o5ghHE21EyD0TDZR8c8XPFVeeSQ1hKzsXjsk815+t97Ewp+mkyQxczyCxa5BkR
vM7Bc2DOkxomXL4sEj/CSsiQ79LE8hd+nxt7LFzCG9TXxbqK/Jyxp8dhUaZouZlM3oFfqSek4AoG
kTlGRgq5PPzTelhPfXxKLYQEkE48mwypRovLYrvSdOs0+Phh1ZlXUu7CiOxZ+FtT9azuDaFHUIHH
5dEi455HLkK40WttUQAKJLZZttITwX8cDQsiIbWgV+Z17Kj98qDAVWDil2EKTgGPOf39RbIVgWJZ
hHWF0Um7+h4D+zL6KvXWI0uUDx7rh3Lt9muhXFeU0g9omqcwIts6B0nkDpb5wDrAdlWbrUJDsElb
ES5MAKwBU3I1TpA6aePAFiMGySnZAZAc+Ryh5fSNE1NKKDmp5Zg8bM5RWo7WOB6LacsBZRXJTiI7
rHUn/fzaTKl3cQAcEF7m+L7DnC70HcqvY98pdHtk7IeIMNpBPQVafukchWezAvDEdUzJMfsB4jqj
tvccLvvDJjTEKRLsCaspWDMQeG5rAlkwVk7TK6BtAltXIrPWsKlhT7WhXRMkLXGfze08tO9BBuA+
p7BIkm3JsocIaJfTRU4TOX3ptOeoSzIkTlk63TBFMzjV+ZXaDUlzwtIZNScZnF5zomH6IfgrvIHi
DozbHKWYQiqcIXTGwgHnQQAqbk2bqE3M1uxBsjt24xs7y2ylsRV/CvhZhbEmQmntE/nabdZCNkX4
hENsbSGEm6LEi7heYagNsaEqVlK7YtudGPUpII4TbrkOAf9h+zussUwjWnfdn6MuIUjaoDf60rZU
GzcQQbV9bQpqaTyP3VvHT53Ac0IayzmKxklTB3BCc44ydag/7JibS87QOJbk9KkjSM5IM5AdtXHw
DTXPMchsmi6M1CGscwh4dPMRtJBzpDryOzvXccKzkZ3fhJ7dMUNI7LC2ySvl0C71daCvI1pJM0Vw
DgqBDHPFq8B2PBIwlsMD1sNT9O1KFaeIsRfXVyXEyXPg7xWU60BZC90ap4nYWjehTVQhm9dTFJ0t
yHhe2pZsy5ZtyLZo2T2NxLJb2glNonQa2gatBY81hgcHSD7uQ4yUWemomlMOPyIfHALUUqc5Mc2H
hjNM4Z9DYFlVOFbvyHiKF47IbmDoDIXT0kZCSsydxsSAw2akNSmsM229odDMTjNIjLieTCH6NnxM
QmjWyC28fG2x7qaZhFNgs4L8mxCqKUgVXBmxf5EQIminEE41GKQUlhAzZUU4JL1QDlTxgYTdGUBG
Drnv4bMu9pgl6Cu9LqLD+e2A7fHvPyEl7asF9S7vRzlrlmbFjF7rvMeiKtxjK+MfGeMq+0GditBr
PWArQRPUpS8YiEvMtNz23OpBMSCMxsP7sFT3Y+/5N2dXK81vPLIbqxQW067yfJLLVW0uNF34aEZy
c9tYYXqnxBPNfby2tf4rQMaUjAmezcYeOzvMEn8esK3S9eJQMPDxlv0AgLzEI1ZxO0fX9Idg+u38
lgzrEsoUEak739+37S5Td2YyBfa1gbxtJ2vgrVFv9XgKw9qkzcaTN2zERDD6tCkMnIf9rcEOfr7N
9a2tMBMLcJufwhx3+rgbzR3p5y7eE028b5u9qExheYeiOBjeISumaKxDUhwqa4o4PQb9MUyPFSTl
3Pb6o9sdBX2KKL4JzuGR1mpv3OjGjEofc3NDgD3WyyBhSe6sYN0J+d719p4/RazumnbXtTsj2VkJ
S65tQ00yfNJgpcRbs96yPtQt7DKmyGCfFFOQxzG1KXROz98K/RSZvpWCXaJvE3YoztHHe0y3W07Q
3HXNXmJy05B6myKndrggtXtQx4NY7EJgPYckBeRzIPz+SATpUZh8aq+sEn4jsDDhmEFO4onNjtUv
WGxpSDs3j3GfJ8eFCrEVIiYpiXry3U5YtVmu3PWVkFHcCl2BKdCjjm56NIPx1gXJ+T7DQkTxMDaP
5bxyyBzWICjhcnaQ9tc9laWnxpN3qWZU9+Qv6/tKYOhSqvpGH1NGrABBMaWkm8wYsyeziO2wUZ/r
MnjMdMu7h81Y4j0y5YrcmrRJ8Jwlbfs5Ra846JA7ekqkJjgDuV2vkD5HcbXVVAa1upOL2xwI33Js
S4E6niJZBEKfriJNLe/ppjrz7u4xM+oHDCTYXpPJEZP6pM7RL3TgbEp9M2ppvgzSUfvTdLMbX3kE
nWFNjp7Nroi9d7LZGY4hsyZsUkW7HRKhW5VS8BSlpXGkhhLpdUmFby6gtzCy/QC9geKGTnwsfXkH
+lvHHzAByjRkFPblvv5JFqgW8gblNIittG98sb89v4QFRoU5ma61qboYWkSgB5sy3fvDIN5VhfTE
9el2Q5uw4RloaOkr6YB64q7XBxFqRAU2VjfVhcTQhZyunKS0TbJTOkAWXhOUd+W3dgD+a4IBuj2/
CIPn7pRl2BXjsnHVcU+CTH3K9T0zYPVDVrv5btB6E2GnF3xiS+dJzJP4pvb7E0jOnCG1E9cyKRFc
4KFIiG35ziTl+M5zyaC5UQGQxHcbf8lTUsbzSe6y9CZx9YwKDkoZczXTP5C/epYEJf3SZ8MO0x4P
TLN2tEyqKl5/GPxmhUzqZWK4iuDjZMoHfx4Ba6MV9ESrsE3wBvldUKOTcUcKy00Anh9SUfoyjnC9
ciHUKDQSxLuQyWMMBnmNuYVAfYTlBKbvASx7R0gJqkxM0FsSKft/XurpV4qk2bWn8t1R3OAuziTj
kxRRFJwJuFjXXWO9YzvkucvNo6c9WPGjOzwa8WPoPfnnKOonRQdYPUXVYZ3tJNmHKPsghh+H8KMi
fWj7j/U5yv4jT7OYQbKrshujzcq7SrNuX79uQM5/meszzUfySc0zQESo2z9fuK7ALlcbKLtsReFU
6n5rD+KoO60mdR9N2K14YsNXjloJxmgfA2gwyIFK7a4Jb8vchMdTYiEuqdkakjJUslqCFzQAcfcD
/7NiVt5tHnry0kNkdqoaAxfHFMZzKcJQ1DTjoMtK/1HrFB3qjrzIC66Hb6AVxzyyfu8ZwicLdAwz
DlauoZzUmKtqzy5VsstRh20qYJ4USdWNqtc8ppSceWVWKhvNTaT3ZeLejXWoPDXysEmEVPwimZ9N
0QBTbI4DHte81FkxHJJYN/BWl5NtKOHXNUTBA3pi/8Hy3tVBErPCwsdbjsKl3pfpyWoQQ6cYrC5b
vQFToendUQz65MAu+1KVk2esPfv7KgkKR4t4NLJflG1UU/BuJfrhAsoiujCVEm3wsnulyccvmZp9
amuIk6T1a2Z5Ppm2pqqccqotXvltvmwE9KrLME6xd4MH3+TDJz3oMooXSKT1qLoR0p7nIOcXXZLD
RdShkbzWVOYtBYwDxWPU2rAvgfvklF58sSrk4E3eWWWzVPW+2Ayu8Ki23Td/BIKJqX1zRBGRYbHn
RJbeLfMGYcbrX+BX+gFbIsz1+Ao0Vp51s2Wph89kJYF5WCqBS22Cp+1qo6BwsK5cQByUHKQayfww
Z1paMHKZRrcKGtbIEJGKVSd7qxYzbTQm5tpsPiY1dY4xahOVaXbnfYGLmcDFHPL3zZhsXv/mv6Tv
+NIMSQbTMxRXxlzl5qPIbCUq/5dMUpGq6UCEgsRdNKaoscRWvqJWGI5CQ2H1+XP/50v/v95zdvs9
fVH99//4/UuWD2Xg+fXs1//eZxQjJv83/T9//5uf/4//HoMvZVZl3+pX/5XznN38mTxX83/005H5
9B/fbvVn/edPv6zTOqiHd80zhMjnqonr87fgPKZ/+f/7x389n49yP+TP//njCwjsejqaBzD2jx9/
mizbJjju/7w8/I+/Td//P38w9KR/zv/5859V/Z8/mP//G30xgkQqkpDDT9ZP3fP0F0P5t2aQeMVw
lUozmWL5P/6VZmXt/+cPjT8hSIMhjnuNgtT7j39VWTP9RTL/LWmWZFg6tM8//vpCP923f+7jv7A0
v83AdFWcwE9dD2mPStLeVM4V2i+6XE1SiqSw5d0ioRJWdakKLAzr4UrH+nlf4J+jzzo0vrJu2dcM
Ta414K+UsoI1SlECu13GV9Jrl05gev/FCUSt1ie0ffMUlSO404alKjOR/Er/+nlL7J8TmHaYXhzd
M+RI13C9PrEhZC1qIThmSrjxXf2bR+L5RRv5cUte3oJLnyH//Bk+KqwcKY920rL6G5CKB1fQ13Ur
P47x8PT6R1y6SLNxzQxLHWWIrJ4swdtkwXDoImn1+qEvffvZwnAsUdppoaKeBFG811w3XIAyufP8
9AlnvivQnwtff5457Zjgh0y/1FOv5ImEkaPZu4ssNRl0Xz+JC+30XNn84jaXkadLhWYADYyGhYKU
DRUgWwGt/OX14186gamE48XxE9fCbbbn+meR1yy6TDAXglhGV3rZpaNPt+bF0cVIgIvLFOfUVUwT
w8qEUhalVw7+8xPm7x4wfyYbgjyYvRTLJ23QoWDEdlIJW6QLOyOMsQGxtjlbKm+7StP5vTiPWiqZ
FaBpP2U+QIHALz7knSzbrx/80i2e9eSsGb0hcH0OLtTywnB9lfnoSJ1xn17D7V76iFlHFnV0wWod
yie2hTe+F9xHbP/6pXnlTly6zbNOTHFDSU2Kmdyi8e4WPkuVnd6n10a6S0ef9WNNiXURekJ8K8Sa
lCwSsVxpRaIVb/rySCB+vreaUrQtSIJJGoTbfOZm+jpm1f3Go0+N90XLwYqcrAHUFpSgPhsa3ajH
FCt2mlSvXm89vx/lZGvWgRH3qHEv1MXJlUKHToykkyeY2BdUeUTJGz9k1o+bLBkLXfMLljHZnzHO
M0Ek26qniWwWRdeel9M3/mc36q/+DCn350vlyd6YhYhdT+QrdnhgUOygDCTDlV2rD3bvS9f04Bc+
Z2pnL24J0yp0i7mZnwLkRw8YbS6DPnIfXr8dv+9p8pxS1oyBhAq2z0+iHuPkUsblx7YDmhmFUX2t
xSqXPmTWnQulY7KWJPmJMn01LVdlYt2IFracBqv+sjm26vApTT5qEm4PYbTKRmPR9886GlDX7xbR
xBhKmpuMNZV+rwiOpO4Uanb4paHQRWWzp0jtJH2gat4M3T3/6SaoZQrwHzGv8b6Tr8wvZrbe/9zy
2cBhFTDUm97NTl3hvxdb/wM4qXUxCk4A3WDlltpObUhvehjN4VhsLXI84K50zEvXcDaqKF3fjqZV
GcAcEwrwkWNBUvarvVYm/pVeMzWo3zRoczayKG7R+ng1midT77ep15GDM+9fb2aXDj0bVpTOd8u8
UPVTo0Nu0CpUIA0qpiv35cK1MWdjSjYocqFIvXwqDPmou2zLZ8OjJ7vrt3352WiSAueWRzHMTrpB
ocFi7GrrqXTzaz4Xl67NdFYv+rfZxZCiUK2eukSClt7cypL7xgszfeSLQ7tqkBZiTDq4YLW+TjBc
ffRDgcp7kH1f33ZxZrMBqr1zVykr8+TVo+9uWxw3hq+ilKLHeP0DLt3c2eBBbahXko1NT7U8Dssk
koEZFCAGiwZh8ds+Ytatuyxo80Ie5VPpA+HwSsAk3QGZ7rvXD3/hkTf3W2w7JfY9obBOqVx/GMrh
T8vEvaTLd7qpXzmDC23ImHXdOKWWB+Nd69SIwPgyScwXKuVyV45+4RacrfBeNKNkSFU/7Dl6K5YU
YkIjUt07Qb3mn3npy8+6r9vQOGtPM06YwGX1QvXFDqhUIJV3b7r+50LlF19foRIOQ77cOIWV5u61
PEBKqHbWUqNC+bbLx2uom0uXad6RSbVqhRhaJ7XKMe2BKB5Ee6ONr2weXbpM0/svTkNKK6jtMXTg
UpGET2lQS9/SRInetDIkcfjz0RPZZb6t8Hwxo2JXyNmnXPavTGAuXZdZD1bg9qkg281TWQ7ewewx
eS8p8HiScLRYv36LL12bWQ9G6NOY6aiYp9AUB4u9bdMVt+Qf3dp+2wfMHr8QMYTEy0WNhTOU/RAy
9sJv9Su5kQvffm5iXsbakMtqaJ7cDmQ55AgzBWX7pi8+h/ekimqi/K70Ux5r+cJPS0qfIGe/7eCz
nqtGOIYFNdTxCsNSDEhqYxFkZfi2m3r2hXrR4EfKqoaOfblTHLNFI/jULVHLd2VQvtAo54WhSivl
wNsC+aR3UJhjEJrLnBL3RWVhMPi2qzPrsKnfy0iaXf3kRRCumjETlrFepbevH/3SCcw6bOg1IFA1
jq647Xs9kb1FPYkHy/LKcHPhqXW2H3px9UVNxZQ5JF1R5PWtkpk3WeYfxMFcqooZvrFxzrpt22qq
lXkF08K0KvHdQC7/xc1ydOZvu0azXmui9+2VRItPlVc2e63qZBsP6fQWLLT+tumJNnvyikh9rSSL
k1NsKPtQ6ZNFDKHXaptvr5/ChbHhvJn64jZgnWSyJ6hTHJUaoe1PCE7fpeb99aPPcMp/r2jmOFnX
cn0Bs8IYCP02V6grZNFFFRuUroDSVqBPLJ70pF/wH1G7yZptm4o3Pb/0bMkh6hh6YdWJycaISmpF
g21SXUszXVhezxEUUihVukey4BSh1XdxYIjEUxPFlIy5yzYer4wxF3rRGbXz4vIKeq4Zbs2nZMkC
o92dVC3YU7jyTL108NkAAGA7STwNXxKjLpDVmmvAlwgZxys99FLTmI0AyZgkVW0M4/RMemjGSqKk
Qg9Xr7eMSwefPbTxTQJRPcjxqVdTZUFaenCMXpLe1vG1WcevYjOKFcV0T5gjwsoQKT01qHW58jy9
1HRm3d5odGmQgmA8JYZZ4WOTpzAnrE+WP5bLBu/zdWYCJXr9Ok0r2N8smudiBtHXRblgm/tUtnq8
xPOZgnI4FU4Wy90GP4KQjFCeUFvhGVfO7sKdmdfidLnUqj26opOOoeTBjUb1waq09Pn187l09Nkj
3TIzWLFaErFYwdNFcOv7yYDn9WNf6A9n6syLztZ4omakFQkGsav1fRZpw94wi+TG6+D4v/4RMwjF
3wPa3HsTH7woGjsXy4nQB9tdPdRx8VVwQdAgK9OfSvY8szGzw2KbuWQ2mzdetulyvji1seokPcwb
96QxogAJTFy8X0VQHf769RObnie/a2ezzi5qY9co7hCdZPBDN7kCFLuRycpmbFOuBIOUGeXy+jqN
PTtKqdR//VMvTALU2ShgURmeq6ocnupGCFa5Wthp1H3wfKREpFOvdKFLTW42GAiSGXWq0kSTlAnb
4Ro+X1tT1f36KVw6+mwwEH21CpVMANVdmcnHUcvYmNJInXVXbsyF4yuzCUDpunLkAjc/JcBVpgJK
BQ3am776WUr6olFFRYEUp6+jEyCbVeOrz71bPb3t0LNuTk1C4XVSNZ7UuADaH8jLpkmu5Sql6dr+
prHO0V/+KPSqlFQAufRHZg7CGN6OjCK9e1tH+RENHQyeL1fTspfuwDTcvLhMcp3BS1Bc92YUA3j3
lQzpptCuJYcuHX16/8XRe6NvcZ9N+5MkQvzqAq1YJxDHrrTOC916zvgJxjHtSYSGJ56ymBJI0bgY
BZSDUdjaklHepTHs/LYsXDBEWndlkLzwfJyXpZqeXKFQ0YPTAABfhOjUReGC8THXqVEflCsd41K2
XJn163yMo8IzVZST5hgcZK3p3mlxkX1uWimB9qkthry7cX3dmZ4wpZIdpUBw3ta8Z53eGFuA5wnO
pkGfQ7EAj78sTPwwXz/6hVFxTjKW4NL53ij2pxGCHVAQd4GywSksa6309f3rnzE13t90Idn8udnl
vjAGruDxGZVZrWVlUJaUnkMOaFjpvf4R06F+9xGzMcDHjBLinSSdcgTx27z13PVYUiwxhMlos9cQ
LksZbxKvycS3ZYLO9dIv+pIlaINaVOKI35W/l/X8g4TLgzW8cbw820K+OLysplIr5m19AqlQP7pu
tiqNrrpyQy5drdk4QFF6Y0KvqE9ZI8EvzgV9ZXkUWnRtKDlJBwOHojPYt2GWPbx+f6Yj/+7+zB75
ZZ/JyaCBOMEENdggqOsPktD5Vxaul44+e7T7XlsJBiBCBDle46/6wtQ/NnmOldjbvv2s9+uMlG5d
ZuVJ5eEO1sRIU4j9aMSvWddf6iGzPm5ZSu4VQ2XeyIVmY6G+0P8fZ1fWJDfKbH8REdolXlVVvbd6
s9vteVGMPR4JJNCG0PLrv1OOuDfKTFOKqMeqBxAJmUBy8pyVpQScvhd9/29W7JPF5ENDeC3xLv00
uwsEbGMNXuBQb72zW0LwbyWek9ZBbJnwQrhJRslXtt6GYX1o3DeiXyc2b8RAS5T6LfN00kXUgE63
6CA3t3LgMNf8mbZqP0flCEzs7XkbWXzCxLwxAIc0MPaYAkc8xDW0GTGioQTqQTX0VsctNLDzYIMX
z7Jgf5fMn4wnkDkymL5PMhJC52IYIFS/Bb2yNX38/6Rp6dOZTNgIs1L7d3O8vNb9Fn2irWnDidmY
F9CBxlcfsygNLtDgEt2YYIsD/L4CnXw1Sbx4GvuVgNEAhBoR9Ou1+NW6zdX5ybV9ueHAYIHSEJt0
YBQCapayBAmVEiiDPd+6zQEM7609n0V9FZJsYOujxxuwPDjgaAeV0FR8Z+O8EeUsTmAC3sIRHMrx
MJLMbT0wMvfqao7JtYfXstQDU/L5sVgsZYLetKbQeVsCkjVk+kqgNVVUxcaOaWv6aL6TOfYKDpwz
ztNZlzS4T4a3XMjv57/asnx+y1+eNB2BnjuSCb56WAQw2V9c9T449YZJLNNrgt20O9JQg1k4m2l9
5UPgRcQ50N8oU7ptIbV8fgQ24xz/PxmBTsIe8q3wLchGveg+2iex2joc2do2/BbkitUIajkMoOge
53EGyCr697LPNnbewvMV2FQUycIWJILJCqHQmr+fb9s2qYbThhS0d1qi7QYgZUAV5meJSBk48UbE
t82r6bbzQuppwHoEwPB1BXdDnSe3nSyeoQp9DRVsddHUQiv3z6kFp05RoSSfoJpr2mGv3B/d9hIT
oW7eaDrv+8rjlGazRq0xpL+cw1AfSWXAyX++h8/Xjmti3CoBotORTVg7DcgwUHceje6GX9maPsa5
kyU/VL3PCMhVMxXLQy/JTlJvI9vw+dS6Jp7NW4mHoiV89XGnWuQ/NS4AOJO04g4sZRu2t33+8f+T
z5+qqRj7XJNs4Q1Uco9LM/G20LuWtINrgtlAEBcqPcX0SPHzks/unuRp6avDKPRNGM4vRTxmINo6
qpdu5MdsNjNcuSuAI2ggafXky+FLI/WHO/pfUQVd7vol2EOc93B+RR2n979XAVAx/Wk3lJJMKg7X
/skdANvmqEHZzyMf9oUo5KNSGzvC58c56ID/2cvQq4G2s+ifyhiFh179CwIOu0A5d2IeQN/HXqdJ
bQzI0pWJNQtxTIEafdQ+TZJkTHv7iEEioPWhoKxuaFRmPOg3tlCL7cyquZCBelKzuH2qquAZlLov
VCSZRFl4utTTRh+WdfAfBBp4P+bKW9onGhbNfk3EVzdapl1Ro/SrwKlsdKKt5JrFhRIjAtRQq55W
AWwrEG/ji6qKjgMC35Cthx/bUI47y4mLtk08I+XbtU9BMcmPfsn6uvF30xQGd2SkoNuJIrjt+WVt
WwVGOMjxjofCW5jNb0ATXlejs4chx0fui3m/cJQ1h6pVqYAi+2X7SmJs66KtSLGiEOVpgKTncGBQ
yk7S2odK3caQbNNjRASWLDomPcEGHBbfWFgX0CWdLjuU/KeqjsUcFKh5J59ckLfe8Th0H1qp8+fz
s2HQ1v3f24lrAtViHhJ/XXM4JP02yxdaeTcLTj7xPIM/5QdeTzr3DVDbgkALS3R/4Taw9wQDM+9b
WOVpoP8+niTngUF8zd154W1dki/RAg1Ah0B7p4zuNi+eFiubeLe2rUJkF4riia0g+SyAmXldXb71
sGpxARPv5kVFTnK66idVYHE4+VOP8vxhlO/gk3gMe/71vL0tgem3HMmJpxWoERC+B6bRwWP30+C+
knV609BWGSL21/kubHYygsUkFeQoBDi9Q6fzQAcTlljs8sdljRuRQvXeFHRcgB+yGH/mjvfs1vWF
320EhnFEagfYaiiqi4S9gEZ5OWC64/35D7fNrxEEmkHDECTRSH0NPagARQCG92mtD14uEhQsNWrX
TTr4dr432xwYEaFp3Xrpjw8IbULaVARsSRPwJm8EtKOxPzkZxMbJwHWJp7ylA8fpWn3poVk/dnw3
RuM/5z/etkaNIwEpaR9OChtmA9GJWIn7o8PPUPhxy4luTIdrsZCJfwu7roxczcqnOn+i0HRG3DiU
+U+GMm/p79fK3REWpTP5YMrf5RKMqqhQiDav75YxmhA5JTyq9QTsHQ/G55ioQ8uiZ69MPqKhuuja
5P4WVD5x9bkb44LPBJKu3pFua4aqlLgOGL9TNSD8yYWJLHDu/Ll5K7CfsrFFeUXJsNYWhWILRuvL
Mq6uiZmb/YUPqpfqaQXnnuu3L4EeoPZ3Wfr+P3IHstDeDAL65qkEe8EOmhY0BcHGhTen3xSnJ1PQ
aRSDdh3tn0jf/VwXIIjcet26B1i80ATLQaULh0yQqwCM1z2PkXynq3+Lm/LLRV5osvc2mNbKhYAK
gBPRL0iYFCgBwqY8DGB/aeLNpLTNDw1nD+kcRvlC5BP0BMDjORUlpOaLYiMVZ2ndRMpJN5pQypTz
p0hqnPFdsHAKIa/PW8jWuHGp57UegMRr+VMVQ8CUkSRMRRluAVdsrR83kpO1IwYUw0265E9O0CSQ
rdD1tdfqjWOAZe2YQDfRNJBzbxTDNto9EdWiWhaUlM66EXps337s9uTb2/BIz+A5DADgGlJgwfeV
dFuFAQZd7f+fGMNjpyeNo6ar7ledsCe1RDtBw5RFN14Q7EnC9iGECdcWauQ1aGubdyWiNELtgOhu
Z/cD6erD+Zn/fSr7ZAcMjd3cq1yAD2ON1+xBpnV3y+crP3+Wk/f7h85kB4GDK589q+ZxKaYMzyIQ
aqpSDeU+mdPdKn6O67rz2CNRy86tRgi9vBXqTSowp4FK2We/6kqnEGIdewWyte9r8DFN3/v8ZRbf
mXxLYiiCNo/oeXE/VlzP0RuJwFjhrgdQg+8mXJ8oQN1L9WXxwJwN9jzIkb36FTj1fTD45zWY166g
sp1C5VXNVVoM7RMGAR2ANPHAgP/vrJ8WD4rcoAj3yr0OgPoqe4jSXo3L7ULax6KKH0kPoYbG/crm
3x/dQ7XvvH1/vxd9Zl/j/EIFE8QJsICCsr/OMRARDyBmXiC+9k05fro0f5PSQ63dFSZ/rVXqg3nQ
c39OCnI5+Zj6xVZS0OYpxlknHlhFQP3NnpquJekwOgoELSCVG1GlvTFay9EwNELg4Leop/OdEqVA
832RA4TB5zUtwQKbQ5LcBQvgeatahmLCBsdIxSCL6IqnagFNlvIhjR7GUK2PIap1WQ9GRHQGEFXo
YS2eNJQL0kqzN9COl3BB+n6+A0tgCYygCNSsx2WIITDq1zcFONz3NcTe9+dbtxnIOMl0TTmSFdCK
TFMspzWsqr0OIcJbVcPWs43l3GdCBWNBmoWIAYelZgajJ8umkDzUYAiGNOTGNNu6MOIjKYa1bnhD
syh3biRQQ26s70ohDq0eXi8zlBH+NIqNdTswaOD4YPD0y3vEHDDl5Z6+cCF5f8b4IGCicpcGKkgB
QuAwvXjV8ianZmN/sk204dTtCP2I3CvirBJTA5JAnRyf6RDL4o2MjCXJFBguDRgNDZqZ5BmB7tyu
EOvPSq432o33UTLeySH4USio556fDYtTmGjANoC2ZDdUURbEc/LXyMBBnCZYZ3RjMmw5bhMT2LSO
204lDzLV0StAXP6uuuTeqbx/xdrcSryIAeqcPwZLfxgr+u/5QVlW8W8+5pNdHkIknExq9jPAFr4y
RkAdRkChvtxACWbjcEixmD7ZZEzEoIfXXx5NkZd5Nd0RP/pb8TVt1+W2K+TVQFYQTcTJt2SC1uRl
Yzoux5MxjYPD4SMQ2pgG+hNSHZCSaMp0SfoX1vlb7m9Z277h/uta5U6THM8cU3Lfz4C7R9Gbg1eb
82OwNW+4fgea0kAX7pSFi0Of4oXLes9kSdu0LhQEeM/3Yl1yRgBYuiRpAHFVmfarHVQqrloI2Oeq
uS2b8V7kE9ja2zdVoqoynt7O92lzIyMooF7TqdcOhJDQapOp76+/6OJcuJqNeNBVuUL1gaeympU3
A6SNUd0QvogEcLdEX130/SZCsOPa1+CfUtkkoCI5ktcxH1/PN205oZjAwJB0RTvLWWVL0+xCRf9C
cLvm4KeGMO4zYINfzndjWVuesbuXfhLMPa1VVkh5FQn6AVKNlwhC4+ebtwRlEwnIBq3mHKToma6m
V83rf7yoBiH5clO29Y3n4SJBxYbBbCM5/n/i6RTyQGtVxEOm/ODrCG5Tpy53sRYbqUpL5PIMH68Q
klrR5EMmpDtfBeCpxCa20N1UQzlpKsdf2BLy+zmKw510m2ojXloc5Df/3smgQBMQATecDNmx2CU9
yq1DcGmJN3YZ25gMj4e84jBpFkLTMMb9ze33BWhJ+yhc07iRDxSCQTs9DocOVALnl4NtOIa/u4mG
LFUMqS+3zGk6tzNPE1VtEVvYhmN4fAAJNkQUkO93y02O9Osy1ntaMdy3bnz3MYHwdL9s1GRZFpuJ
GuRJqfrQZU3GGm/fjn/HmJ0lvvD1ykQNjlSIUCm0XsmiSI/aaJiVudgIWhafNAGDNPSCTvFZQpLX
D/8Jhnr8B4S7y6PQxfrTjSWqmHzSfgzdOm/d6CzzbgIIRzqWo149edwgPRTMFA3INQupoXl60cIy
QYNrMjiL3/kyUwNItMchk4lzER4Rr9V/xhW88g06hIpW1uOi9e8YaDmmDnPUt8u+3NjcvbnwawLi
KKjfVWuz8/tZ/us6sb8RFW2WN1zcXccc9XdTk4VQJH0nbR4hISK8jfdw21Iy/NkX3UBLtxBZWHhX
LHCulrl7hGrGLumPsj9hmiRqIxLaujKce+3quEUdwwjn/gs8Ve+cPiOYQFrvJSmTneTexkqyeLaJ
JFzBHUHqCv0gaszQ6mFxmcrF2Yi4lukwIYSzdMagn9iYgWKjS2Xg7MBDshXObZ9u7OU8iovJkzlO
PKSKf/Konp8XKObiWvTl/Fq1dXC8OJzsRkkB+g6wPcuMoeQ19UgHhWnyGK3h7WXtH/s9aT9SScHw
ZiazoQfRP5kGDTFOx72VpRNvIHlsQzC8GezimjrOqjK51nfhCn7NIpq63cDq75eNwfDnxSFqqj23
hWIjuSWUjigUB4usWusNR7CNwPBoMvGlR6K3zdrck9+9dZxAxt8z6C0xuXF0tq1Sw61bf00qFkx9
FsuVx2nTHLmEo4lEycd5Ix0XzCfXQMdw5lxA7nfo1z6by9xPKR+T1FEoj0oBFSIHKL5Bse98T58P
xTEBhouPwoqpmNos7Jt/w3D4Pgu+BX79fCYcE2HYjCXUQDnU/EKPX4Hn/WvRtTcs5xsTbft0w50T
EYqRrwLNa/6FQoQmDC/DSjm/FclPHC2smxWv7hW2SUhU7PSsP6BCt5/zSaRxW92cN73NPMf/Tzop
OQSjpce6bOmdBxZVrxM2h96FnN/59i0XVocavryOxVoSyJhi0y8GsI6DDanJp3dws+9k4YLWzFt3
wdz9CiG6LD2+9RpimxfDw4HPUyAyIm3GgqJY0gqakMWuXnD72DDc51vdf0QB12HuctaJLhMQ6d07
ZPZ3FQ2bPcjL2YcOcNcoOJ3u+ORA3uC8LY9r6r8O6ZjAw57rxAmAksg8Mbv0m1OCpBbVuapz5GNd
epP73jS9R+rDEvpxQzZOorYVYoSB0YNabTt7bZaH9Jar+ioU7k0/D+/nB2WZKBN8CFo77Zek7TIX
1ZftrdJskQrFDT1rk43Tgq2L4xSerHEOjee8T9Yu47xw6aFLZpJA4xChcuOi8XmkdEzEodM0bjtU
fpd5KA+swfvvDk6O4hJobsaCbexZtlEcOz8ZRUc8MUIRp8scRsi3cW6CDADHrZyfrXUjDniRK8Mj
zWRWNJF4c7xyuoUkyGWUaE5y7PXk26MYgB6fIpT5S96kTjEcIsKbjem1LFATRjglKGtVo9tlmkMv
ffZePdld19BAuGyBGlv5qsmyemrpsnrhdB87uFn49bBFXGqzu7GLO1E4lp2cuyzi4ZB6BfQYSbNx
a7EZxvTcXAmd67zD/bf09nkMErHkSCOz5J5zfZFxTOyfV9eBAz7GLis7VDtcz0UiKaSDErWVGraM
wYT/RYA5VY4fQ7zIb7I2Evd1Ui9pT3S+EVRtHRgbuIgp4RM4YfDk4WSyad5QpPTWkmnjtGyZ3//w
3flarOVS91kQQvYnqu7rRv5z3va2Lz/+f+JUMQEveTg0HTLOZfIwDADQuHlSPvp+fuHBLDb9dnUb
pNMQOaFt8sg0fSDjcFk4MznuqjkCXfJIu4wgw3AXB5CfJjFf3s7bxmZ2w2n7aZwBzS6Q+vFnlgql
yh1v4g2/sjVu+Cy0e8ASUCHzQ2VT7QSkR3aMbMZK27QaXluGs+oB9OkzPPMs32s5YDa7fvV/qmmV
X86bh2KJfHKSMEF+kra+O7THvaSGqhiDio2jkr9IB5Z+f7ofu3kf5c1L7Vy4yZuovqGoZn9ABWNW
5f2VGxV/NaX+cX4olskw0XxFA7npATz32VpBw4k20GGcNo54lpkwAXxFAVK3JuzbrOsYai+gI7cL
wXuaiXndij62rzd8uIOGaNzPbQsgDLkb6vm679eNm4nlgPpbhf4kPPilkC11YPN5RYrVdaf2MIm4
vgbtT7KHvvu4g+A86gC7sd+wl+UYZKL6grApy6qGXxStj4woVpBapjAtGr7v1GXFKo6J7qv7is0T
QdSjc30FFoYiTTh7mxxIPtXaTV1X3iZk+ji/uGwrwPB0JEQDVuYCqfA+/gc1GByaOGTdh5GzYTLb
/BvOPjVFvjgoG4G8GuRNy7j5VXIk9M9/vaVxE+SHujrSedXYZAPkrXZSe91VM7Ryf751i21MMrzV
EfU4DXgm8KHMhk30ppX8B9R8L8rogozqz90NYvSMVrOuM6HZ8IBrTQRp+EBt5ERtH28cpos2nycU
2DY41IX7Iagf2rB5IXILjW/xBJPJbi2bkAdQjM/qobkao/ovzpynOknc3cirCw10nPUT/+4m1eVj
1TaZN7C9pOpBzN1G/s22cPw/m/YbJyYTQ+Br1FABQ0ieoQA4XZ1fN7bGja156KecCt+RWePK/hC3
K6pyNOpULmvd8NgCWmRtWCH7OSfyXxwCbmR3GdebY8LRRMh1Pc9Lm8V0da+c3AdOMWkvy3k6JgiN
kSmiaj6+vowkpXVxTDy3D8zvv543zNFvPtnyTaa6pasmn6OKLGuiHgmeMqOevFpQ0Aspvte5jTYK
Vy2OZQLRAMlNhiTCruNo+bNXzbUEwD7xg414aWve8Nuh7MHuRZEp5P6S6vmvKnzvi63UvMVrTQxa
yfQakRDRfhzid63ne/AIfG0n96a9dFM+qmGdOm3FsIhcqY9pKXXttPUXGqi7SExVynx9KyC8HEIR
+LIZN7w4b6dCtgwasN0IELAX3/TewFPK+E8wdzz4I79smzF56RLlVV4hI5m1GnwaKWea4wF8zLcS
H7aVa7g0nWPsDn1cZ0mTSOz24w+S8CeATX/Rzs8UtGrP28u2toy9GAl1OlEa1Jmsh2sS5LfTWD7Q
0t+Ie5ZhmGi0vlzl4jnHZ3WnPaiieZbQyEaFy3eftne08PbnR2FZxCYmrVcFVQVUdXArHDiEicsR
UKC+vA2c6i2HiuplcdaEofHGGedugi4sNor1gU1tjwJLrn6dH4Qta2xC0BpkowVSw00GEavH0NPd
fsBEzDW/7Tvxpv31ep6jm67xr6jSG6HLNkHHdXGyoboLcXGXKNqslskNhNDegbW+gYTZa+suh5aW
G2OzLDMThzaifrEgFSuzKV6+DSGHRvvwpoB4PW86W/OG148yCjVKztqMgvt7Wv3vUSBeIP+4cauw
NW/s3kxpHrg9AvBS5x8gLvwa45jfev5GLLE1b/j6UHlxHC51myX1+D6t3t+FL3Y+5GPPG8dy9vAN
F/d14qumb9psbMtXTtZ7PXRb0FxL2ybMzG+rqRKtaDOZF/SHN/vk6xTy4df5L7cY5j9IM70KNsQJ
cmDy+GaZNG4+X4V8jlB8V/FBPJ/vxjaIo2+c+EASjkVAHHl8GG2cVFId7ubpQp4haEX+2TptWdGz
CObnhHRpO9coW/CvZIjyQs99WBQ5XDaKoxFPRqEhi9E4UJnIJkCjU97OJF2OoPXzrVsirAkyq7mE
nE1cyWwZo6/5El+FoKFshNznFG9Yl/VheHHTaOjcsLnGi4L33kxQisU2Nwvgvtdw66hsiXee4cox
d6exKUJQ/rrdRyndRyjHZTRnuzmaX8uu3YgYtiVluLR28tBd1CKyOa6qtMI5Nx23J8PWuuHRK6+n
YMqd+sh09ldBxA8p8o0N29K0CR9bAq+j+Yg5mCJQC/oBq66TABDy8zNsaz35c40yKD7neoiLrGqg
Sy5AAXMFaa6t7dkytyZ8LIqJhpRRI7J+7N3rCvIE152Y+XUVB2TvrCEg3JEvNtzNQi7qmMgx0siq
1HjiyZiMq2fAA/IHVi/y4BdBsh9HAMjwMBbvQjn1VwAtir0XifGhbJYt0Q5LdDSRZWMZi9ZppcxW
Vd/pkhVgpo/vavAKXTZZx0k8CSjLEkcqF7hV5mutr1tnca6DhI0XLgXD2Ze8lR7o3XkWOD1krnPx
owi33h9sljGcfF1rD2wAZZUtZI2hJjCm0EL+GxxUL5dZxvDuKPB7VQtkOmLw0aSD39Q7kW8yT1lC
7e/j4YndQUdH/LlEGr/tQFSGfNDfPWlvQXMlUunpyx74TDDZAPiG55WFhFZ8pYI98u9shdjdKDaS
iBZPN+FkLK7GJahdAVwleytytW+B2d1YOhYDOcZ+XY1rBMlyJTIQyB6U5M8LXZ8piCVTZ9nCbNv6
OP5/MgnQZpGLiD2R0YVelZTuQ55cQ3v3kbnrZdd6k6EuivnxgheIrI7EMysbb7oeymhdvjTgcMm/
XbRUHcOJIbrujg6wdxkblRumpUjc5mWKo3orqXgM3Z+kWBzDj6lXMKE7IjKFRP7o5R+6rW/1QvZj
yzOu+H0LueKNibctKsOvlbNGAQ+weddO6B/58FK60ujqMksZTg3W3ogoKJ+D6FCX144X1Htdh8HG
2cb26caW3fVeBKXdFik6Wk17l3K+18uwReb6acCLqYklgyCOr0KOBNRAneeyqJ8iaNqkXe3vz9vm
06cztG/s2xKBYYliBzurB7BP3uyoq78My3DVtUfJTnk9V8WDAz6G893ZhmM4OKyD27zAdb4X4bsY
C9QUBTwFx+LG6czWvuHcULXuSdRIPJTGTXWAikF/J1rp73pIQv48P4RP5xsWO3Z9Ej9qCdbMoImq
TKgk2fdK3OmFsY3F9KnPofFjpyeNgyYPoLVZi6xVwN4QgtNxU8v5sVAySTXOH7u6IJikOiCXeB56
NLycMR/n/IYLENtF4fepDJa7gqx6Ay9gG4/h16gl6IWjojoreX3Xe/Ib0F2PjqO/uz7ykeX0VZRb
kl62rgwvn4BLmKWcREaW5qNYxS1kUVIeiIfInd+CQe7wzHZ92RIwXL6cA90nuSCPJaEzhIpG2YMT
AmXyG05pGYoJIqsF0gZQUxMZdBcPgExeT53znOv+UNbk3g/DA86fG1gvy2o2GeyWtqehk2OCqiL/
oAV9oFJtPdhZnNHEkUFQ3UPGJqmzVfQ/Oa9ui7x/5RjCRbNgstVpjdfZUHZoXjJO0rUYaArAyHJR
AUkMdZ0/fTGCVfAqRevMib1j0dUUOCkM33cbvm4zj+nrDnf4FME8fdf97BIUIybH22q1xQFma9/w
7FmObPErJICDWFzRJUpX8Fylsg/+Pm//Tw9SsI/h23TxuqZZ0X7k6bdWBg9eO793yrs96vRdFp0S
w6k7d51ZyViVyZHiYc2pq30yXVZKiREYfozcYoO6bYbjJnQLd2RsR4hw9FsoQYv9TTBZAvrBXvQJ
/32XR/C5ciINBgt2USYipiaWbHR5WTVFUWU8aUCCL908xWPY1r5g+3pjp+504hFXIQZBYHlfQkgh
jTguLXO0yYdhCT0mliwsy26KZswtBcIyjWTzMRThxg3X9vXH/0/2Ua2bqa27pcrayi1RJVSJHZnW
GSczj21sArYuTPelnuvHHDkJotz5WWE/OLR1pF/H2d1Cfdu6MDy4hTzAIoIJM+wP88Fbm+RQeNNw
O4B5b3/eiW2TYDixt4LMZnAlLtRVF+hd7bUxSBJqAXKV8x0c18t/bhFYpYYH17QpOxxXeaancN3H
QbQc5lCGL/MEkrfQ64edrHHmuKwzw6H9OC5WHY84m7X5Y+RAZrAQu07W9+Fcv6KkYSPyWYxm4s3a
UI5DMmuWdW77BZmIf3vlbozA1vTxSHCycI8V9si791VWjkyDhKH0wG45bFWrWhaUiS6bJGtIpLFm
VUt/aa8/sIDe1c54Ybg2IWYQc6bQxsE1zguaex+szykkZrYeZi0ryaSIc5Bf9FoIQmYhQ8IPSsW3
yIzdj1V+vULgZ4z7y1zCRJpBdrPR3YzbO8pGfgmejyAS5uyy85YJKuvcqou7OKyA7kZGb50+ON0s
ErHNruHLSxnUi9cGFVCiwyHwgrvcL77rauvh2rY0DU+Ox9hTXUsrgPsQIyYI4OEa7VxqdcN1wxC4
dFoo7AYhak8Ilc6BinKLOtdiGhM7loshLj3tVRleat6TXr7FVf4x1PHz+bhjMY0JHluakicclByZ
F7FhV+Ud26sQHFWXtW5sxQAty2jh2AYm0Pu/LWvgfIMq2UXa3zE1OeJoKGWJ9IgATqDVj5FIxpdi
atRy4ccfZ+QkoLm4qc7DCMS761Cg3tVjN05bjw62WT1Ox0nbEvUjKKuBYbrR+UClx20kwy+Ocg7n
7W5r3th+JxeJZgFyzayTlUj5AN6bqPw7qspL8lKwvOGvPbhOFYIwz5C0qJf7FmVWyT3i/7QlJmZb
lobHJj6ZgZGZcb4NomIv+iXcgSp0K9jbzGN47NysLYWeJ0JZkEd7CZTsjab5P87Q/3uR/U0Mmeho
DZGqucpUsl4N+Rql/uw8D8ggXNa+sdeOkL5q2erAa+fePQSu7x8qrwn2WkKR9nwXlhkw8WNR0Ydh
GJW4I9XgIUoLysJfSD9ztXGHtLVv5LuIpH4EoFeV9Ysb4LSD9+GVXqSjE1MTQCaHMOiDHtejqCpe
3LV965oRL8PzTduxN0Hrl/M2+hwdg34MN9YTntFZP+DMo5LdWvcH3cc/dF9fgSm7TF3S34ty/hEX
tE8h1XFzvlfL6g0M59ZNskZQpBPZkDvuPihbf9+DXAPAtSncmBzLBdlEkk16bT12PMs5ZYiD+3AP
YMOBeMVzB5Kw86OwdWF4eDzqGlyqPuYftVavILOGyJHDiuupLMPXBamdq/P92Kxl+HoTLKwPOHIt
bo27pjv3426IRgo0ghcX88ZWYenEhJSF0QIJiqBF8tPr30un/7fAM/sU0m/nx2DxFRNKFuN8xDqG
qw5Y88d9N4xsB9m9Sz/e2KR5nYzY2TDZs0PWm9wZnTs1tnjLyJst2XLLZJsoMl95IV9qBQSky24S
Gn1PKvLEZPTchO7Wlmoz0nFuTrbUwovLApapsoIHJaZXrPH3hCTl2/k5OIbWT26DJlqsdPK602Ev
sq4Y35GQAdeb5/H7YahR8CBXjaeAbrquw2lLr9u2pgw3D5eJj9wH7h486cUzuI7ZCyDa1d6jm0oT
tmkxt3FwM9c1OL6QxwPv31A+hvG4B60dBGn1hpvbRmG4uV4rUkaAX2U4wk57HgbiNnRpuY/azfoH
28QbHu73YKisganOchU3u1iOYrdwaEidn3fLAEw0GQUBCQAbiB+QcWI7ES5/60FKsPGNH+c7sHy+
CSiTYqlpkq+YhETzHYnAIogSlIvepQFVMpzbQb1PJSLFs7KI1Y5NoKYN8vy9zBmgla6/cR45tvaJ
c5h4sh5o7UDyCQlhmh+6uN27fv8gq7VKR0EPcbdFi2mzleHjy+Imkxc7PPN5B99jQbtbnHLe2Cp+
M0Z9NoxjtychhEPgMO5DAJwboIugc3mYvH7H3FcZvZZgRyDtD65ncD7Q+9mfbpzxy8qDnSq/tU11
I+Zpxzt1vQSXoCEwc4b/x72z9omDS+ug6viOsrh+Gko6bIzV4vom5myBfl47OHgLTIrkqgKhQOLN
92GlblBDv79sYRuuP05N5HCfo3Aob/pw10WdE+7WoPe3iL9sq85wfLbOq0Mi4MJKjkQTeCohA8T4
dRgl7ixT7Wl1RTy9Lod69VWRXzYsE41WrlGziAp7WeFGt7x0H1wqNt6ALXuMyWQ2gX0lIm5fZ2Pu
VCBeZGrf+ZDi8Wq3O1AVFbupL4tdO/r0+qI5MuFpnj/0c8UwR9NCGXijnfl+XpN84w3V4q7/gaPF
AY8Vb5HLhpALNN8KeQh0w54v+3YjGIgOjBUdbonZMohbQSkY/9pNdijbpx//PwkFOlnBWbIgHztU
i3+TFPGazpD2OVz26YZvl0uLEooGZxXeTLeBO9+Mztbd1vbhxp5e9Jq3fgucSx60+ziSV8y/CJMc
09+owxObhCSOud/BJr1f/TMAai7czUOoJR6ZADPXq5G6FA0sEhXgBu3vmohdRzN/5JcREMXUhJc5
INWEQFJVgeGBlbtClnoHzht1S4FO+HLRvJoIM0eJ0AeGsMrAx128rz3eYFNQN6l1f1n7xm4eubmv
A5azTBBSyJ1e+sFJnTB3yo3TjiWkmvKn/+PsyposRdXgLzJCURRfPUutVFdX9TLdL8b0VDfuirig
v/7muU81THGM8NUHkCXhA/LLZH49h4qWxRPL0seWZs+Oqh87Ut3ALfm8zlsrt2WSmjQzSKNjZ4Xr
xRMOYfW5TMc6yeCZvNFLlpDN5Jc1o1u6OG5cAsIWNxdBfh9H5Z+80fue6Ex6WdbpkYooyp8ycAiJ
377NQjQJ3rs29mbvsgx8EIe4BobzDBTOKsLywJb8EFA9J2mHuEpNT2uc/ryw3Een+g4j0OOyRo+d
Rw7B6P2pSfX1+jSzgNE1du4Ifmdx1csSQsOU/e2VMJk+spz6n4p1ZD/SsB2LfTuEKW02w8lKoMzi
aSX9CNOEIX4MuyHak5kbMZOCNhX17MQZzZ8EYVl9GKFO+XOtlk03948nGjMpaEIj92OlcfGk1fDa
NuJ+KSnk5fyN3/94GJjpmNqEXasHQnII/EWQf3ce4A70XBf+YQi2LnJtLbhU/W5JJ50AnZDhonhe
yrOecGmli+Aflm4pEdjKv3x/Vz7FU2ATj2BUO/BBgSSX99JqPDGoKdo4PX1MeccYX5aYdzUUazhD
29/BVXTsBSdCXe9JiXF9i9JwOnWjk90gGQT676lk3SH0Z3IYiERq2VLtMrbFHxibORmnvB67HEes
NfzukPSlJ9UueLDYWAgaf2FDGOJoW2mnTdrJH88MgfrpOszjD5cZZsqYVVJC4kBicBqFq/WWyDfR
5L+q/ML5pd/nNXzsO/fnUlXfrtdnmwxGvJ7N07KkDkKToKepf9SdPxXfUlychSc5qTncqObjzYWZ
HLSZ4BLOGRd0Wtr+tZbglXSO2CVhFjGTdVYLn2aQ/s0h5hF/7dSyJJQSlezqIJN2Fi1xMBc1Duux
dIvzDE7oIW7Cf2YZbjF7LEuKyTxjXt+BLYEcx8uS4o39Z7ePk5LFLylyNHa2wsA8YhQ9MurkT61m
0Bhr+nPIxKfBdT/v6yUD8eMcgFrVIghqc3oPDcvf8LG4pVG5EQLZusiAMyVxvxa6yp/SqBMHSdUb
Ei0/sTb7JcJo46Bnm6IGriMI4WsxxvkThdXlLQ2RdOf49du+/jF2byiN4e0MBkVP4zpHNxf30iMZ
U+8kJlWer1dh6yMDyS715gjKv/kTcm/OuptOfuH/aEKo26berpMpMzlo0QrPtW5ZxRMdg7PfBjfO
urFlWH7eZJ/5KSTbMzw+Pa0XF3XIgCV5RW9mRFlQfNhZhxGoI6OyHqoc4g5QTVuPahiiQzhqkeSO
kIe0pFsWyx/fGDCTicbULJ2oSh2+BNDa0+VFgcSn8kzDuH6JGB3gdAj+9boG+67ZWWSgG6wrqrCE
OLyi4SuEFZ/bWL5cn1UWVJgiZ2XZkCYMtMOnqciOUjbjsc3bjes026gbsGb9GIdEYIpiL/irVlkH
QmD7DD+lb03HNlYmWwMMWPsdpG2l3zscqsNpkvbES2rlbamO2ko3cJ1Fbqn7pXF4JAPvXDWDOiG4
UhvBpmVzjgxI0370Uzrp7MlvyLmW05QoNn1Z5Xy6PrgfnyyZyTwrVz8sZdZnTzTr73sfNm1le1MH
zquOvW8j2brDtXSSKXAW1NIXE5mzJzK78DNS7nhklOmNTrKVbsC6reVaux4aMbRddRjdvjuK7VdX
W+mXqfsulA3WvsJRGwPM1iX/XoLCeoT+f7rBz7MMsElCK3rpucVUODDGy+kRE+m5K7vlOC7uBnwt
CDPZZyJi0QCHnZSXont2mvEBOSAn0DeKZHK3XmNss8hAcbYiCTHOMoePXvkdzm2PbO5u2w73igN7
cbp+13sGM7XN9LiSUE9t9uSE5Lbzq++BWh5EU+ukyVJ1zFj+7ToqbENuYJp1omguXI6neZ7X0+j7
6raJPXcjlLH1loHp2K8ZDWaULuSvgb4t+S/icW9gxyH9s+v/TXaa44151nsIhxHGPwbg0eR0K8nA
drIzqWndFNVe6DkZkt/S6IRzcHzyXFBLa1zd3ZdOP4CU4srnvoqngx81xSmMgMdxkv3NvsYZaB98
4WfZIrKnpcsUCi6ms69x+XK9dAtcTPbaEsIZZ8E1IQg27H5qhvGYacK9on0QbDher8MyvUz5M8fD
6MuAZU/MzfFUNtX9Ie0gOHi9dMuKYvqcho2oZuEEyJyvMhxOX7pgPATrliqC7d8NqMfjHOnZ8wRc
m5s6EQP57mdyI/62hE0mf80FHSh2SpStaXE70/kHXqNxWQASTRHN3wbqPERsaDa6yTbQBsbHOczK
gI3iCTSgKhmxSh1xOSmPTjH1DzNOGzunq4F2mGc7ugx68RQt3nigUPI4BMz9en2sLaNhMtrKMqwE
GRvxBFnzMHE6tR7GgWwFlZaZZGqiwa4dDqMaXTQMzRd3Gb8TLOdTQDeicVvxBpBFG9cyqCqHqxSG
7YHX1Q+xyOLHfGJy46bGVsVl8N/t3QwSenPtTuKpiWGe6+dPUz48IhFlY2+1TFiT0NYiMCOdyxAa
1+ufxmmf/cJ7qyg91+v8KfP6z/4671szTE4bHulkCOsSoFp61V1aMHrrZT3dKN3WTwaqYYpSMreK
Ha7rPIQjXw0+Njwuj+CbtbfXp6qtCiMKhwZCPJcecfgAE7JkKgWs+doHnelv18u3jYWBZxhXxuFQ
VeLJp/pYuMFduk7QI/Xz10g2t6VsbsScbQRtNtgZmCajtxRpRWKehXDoKqZb5sUby5KlaJOzVvqi
K1o8oF9Mkv9amzQ6D9D13JXhyEzGWp2zaS6zJeZR4zWHDu/zx6muRHJ9BCwjbGqegYgTSDzOOvwi
88/K6HvKqnPhrvveUJlJV6vh5dq73exwPLFEX3Ocnp/hXe1sEcstG4J/ada7tWLJ54itnpPyNhbr
Af46SBhgY3t0F7nAGHsrrdg2wJfv76phcJaqnQ7x+BLW/Z1ftDnOi86WQJitdAPI4xqJvBqBsrqH
adYBpy19buNqM2fG1kkGime9CLzdrCnPUEeZ569pntWJR9r7VG/dhl7W//++szHfQHII8WVIwTqM
Q8HhgFEPE9g33/hLc87S7BnMki3zFVtjDBhDHKnJ9bikPBrluRHFsZXrXyxnvJnCrXtLCyhMolrb
yCEuXD/maRc9eoU6kzm9AV/36y7MmTS1oXEypw6LGM5GpdcnBTg16iDjLM+ScfKDt+u1WGaVSVeL
47noM+LFHAqvw6GN+t+snbf2Hlvhl9F5Bwgf993eGE2MpyQLw6OX+TpNuqZrv13/edsIGLj2+kBl
LYg0vCzx4pT2Ir1da0nPrqeqjXXVMmPJpWnvmkBwRMj7IYx5V8VPschPlWyaRAbp82XvyZX/+XpT
bF1loHuh+bpM1ZhyJT3YrqVNIJYTXOVbsdEQW18Z8C7iDmoXqY75OoQSsvqle9Z4HUq0mMJ98TAx
0B2RdKwC6BxwMeqX3nH/WgK6sS1b8EwMPM/rVC4Fkkg43v1u0yj41YIztboKSnQ78WbSzODKUqdi
6mOew2rW96RKoO2VzFgvNjZRyxCbZLN1haqn37UYgayvD31XCd5Rb+vt2jK+JrEMBI+mnIoCy7d7
UZuDcEZbJFVegxLqR1LNG0GMrRoD0mnoweq183Hn5Bel/zBJl4W48OvS7D4oI49u3PvZqrl8fwc7
7VQQ0h8ZFr+ye76gPHFq71lW68suuJmumdipnSiIMNgC0Uzi5fCwUFO/xbax/b0B5qz23H6tVMxr
yB1EUGqQo+Zy3TLctsTDngHlKfRJH4C5gZCe3Xb5lOg2v+0cfRTVdMgVQ24V2ThlWZY/k4EWFkT5
ykNViiz3Fy7ulLl86NShdtKb0XHerg+HrUUGvKWril4tPkMiNp4A+4jdyyX+FDZkSZQ3nvPMvVnd
rUDKUplJS8tyqdoJkvSceV0Ifmx0F/sLyif3MB85r7G6Dcetuiz9Z/LTAj+tdYuLWsClPhQ6+ous
4vUyM9ZifsrqXS4jETPF0Fife2PWS/TfJSpJ4HsakgTmYtGXXeNjstTqAOYW4YzxmdzqLe3Dw+WO
JWFe9VjK+RdtixvZNRu7iO0a0uSqpUgkcau+Zpzo/JOEVuMEN16ny47IW/vq9cNxLer/sxRzTHc8
e2/Ua9liTBKb0iuYRapEH07tryIlYUIzbPdLf0aazvP1frRsASaRLYzjQXWMRZz1KoREz3qDvDl1
vF64rQHGshDDR9J3QXTlpQxf1pG8gjaHBKxQyWNPg9d9lRh7fDARrcHJYDwCz+s8gE6b+Euuz7rP
yY1qXLJxYWjrKWNFgKglISoYL5NgxKWClHJ6W51A/rjejI+Lh5bVv/cXmKzCZlp0EQ/BzUia5puO
u413z48Xf0jF/LtoBjkmkjl9xJui7pLZl8+LII+y7HbNU8hk/Lv8EKlQAwT8Ij5n9B4C9A8OVq+m
jV7iWm1EW7beMTb5MMpAfS8I4yOUgX767eg95+myRYH7eP1FMrPRABLEqy7RgDxWn0s3vunq9A/p
2pcL89htQeib9c6GXBr4LoxYi4l0aYqqwhxxUJrVD6KovV2hUGTS0GY/yEgGV2MuaVB1eKiCQVsC
qgF9VZJW+6SlkJby7yZUOW4qlnSMeAkti89r6nmHysEGuQ8HBpzZWsl49afLgsRqKOzpZBRddrpe
+GVG/ve0DwL4v399LeVYp6wIeYyQ9Egz76Yg7VvdDGdoUZ7UtCXTaUGcyT8r2qzvw6gLOXPhR1+F
yA90kd0c44C2qyEmB43m2VRCaBcVFO5rNDQTGFzi17Jkhznyb1qKdO3rFVmAZ/LRyhGu9sEYUl5C
zZHH5VC8uLJpNx5Zbf1kwJq6IyFD2UZc1UUxJAFV9Y88dts3JJMN7c4mGOgemas0pNwoDypHHC8c
nDNUcrd0FiwJ4JHpp1mmQ6bZLCM+ieghyIs/2cgOMM/93HrhS6R9vpb+13Cc3qTu3q4PymVP+GAa
my6b49QSAdo35Z2EyVo6tkGS5Wo8rlGwHjrXCx68csaDuAiqU1PN2caksyyTpmZaRbIenrcR0KOL
6HXs/eVYLqsaEs1G985Ny7dOefqE/C5w4a+31DZBjNUAKbcrocylvPHX8SUbiPMrplmZiIb5G1XY
WmWsCbnwXEy+IOR4IhhO4E/dxkP9aQmisy+RTBqkw11VRftW6P9Q2gbhLdM6UD41EPfU9IDT5Ccx
7ks+iUxeW4Xseekh05q7ahlPlCz+naJzd7w+GB+Hc1Fk7PNluQ5IUlooD7+KBVIxs5OBMMfqzzTe
JZGNGowFYXL8UJZ1QDlyH4aEskid10V6h5Lhwf96KywrmsleE33T9ZOHKTXrejgTj3jnGE4LG7PJ
MmFNAls+5QFxihjrpeN8QfY8Fwu5aVN3588b5/gxXitRZliOVVi6SZdVMnEqN9w5O8m/t8deDlk3
tSvlQjnuMSOBfxfPc30c/HTaqMLW+wagqdTtkoeagoOCSz9HSX3oxOJuzFBb6QaW2xRZP5Ctxgyt
mkLBSBO87DAN6JYrlSV+MBlsFYE1gHYryiXYnBfzLrdxmmTwR345oINhuXE1+v/0yA9WeJPDtjRT
3yLpBhX57sHLqvJ2Vc1XITKBpa/44ojqJu8WKAOPYRKE6oaCUwom3dmLpoepz15qyIk2mzK7lklt
Kq+JleIprKGEZzpzbhynre8qNtFE1kp/vo5KWxUG8CNS5gNJCeHL0P0mQfApndpPWu5yuMWycqn2
XdhdqCHsPLYS7gb5/GOOKvVd19P06/rPW6adSXsDoR4at9BD5lp0zqEGtzeZZrmV8WebdAbmYRbl
erR2Ah4O6wDGfvQytNlv1tdNkrr9P9GyxayzNcOAv9+vrHZnGXA/h38AJFLvw2Z93tdFBu4dgttH
h2aUD06dnSEdW93GfTmdr5dumz0G7kFASz0IjSNMwCBUEy7iy/nP2DQ/rxdv6RiT4jZSiukTtpSn
rvO7L4ofJaGv14u2/LnJcEszKDD0Ff6csPYrWWCs5kFndfL23cNFpnXnsKZZ02U54boJvEOWZflD
Ezf+6frf2zrGQG2VZnNUBB3hcHIak7IPhqQk1e/rhf//9viDRdCkrhHdIM8xTz0OzvZ0ZC3e6/Ly
qJBaFQzIHZIEYnXheZ3a78sUnRddwb2v2oo8L034qPJLk9+tGNNEVnCt2wAPz9XnHpa58AB6a5sg
icEI3BcsUAPZ3YijOXTTQPkL4jmBL/N8CGmeJ3Pnb10J2EbIwDRlQwdtlCngkRqaG7+HMqGPlWNj
N7fNXgPVq0RenYrnANwU783Pq0cnWv/By8vL9RlgK96AdZ+3LMZDiMchnDn/cAlGgUQ5+9kEbMto
ztI/JqmtJyzsEVERnrvuMWxK91ABIxvdY5lDJqetHebcTUXj835t7ppwTIrewz0xUqIct9r1LoUn
on/PU2T0tB5Ytx53QVHBXfRD5jpf13jrucDWPwbCyTQXqZAzOMM4GZ2GsZlvxDjsS26MTE5bI+M8
XgJ0CoM5dlLr5u+i6DY6xvbnl+/vANyCu4FkU+nh5oL+BtfvpW63srNtRRu4bcgcdUhkILiYR3a2
lzu/u3Er6cky503dNdb3E1TcFsL9uZHHPFfqCB07/ybP5L5n3ygwUIs8XFHIUvg89pvnQoY/p2L4
fh2xtp4xENv50AGahpnwVukKT74SeszaHc/XS7fgyeSrLcgm7GNWEU6ZqL92tYhOi0PHxwBSzGc8
L/+5Xo2lESZzbZVVtBTtSMAV7dldo3wv6djmIctWugFYLWdV1auHRW2oYMGxXPRih2Kjh2yFX3ru
3aQP/MWXhZTYkHGtdorHqTvrsNnYkG2FX6bsu8IXt28n4aJwJVp49gTj3aSXb/v6/FLnu7KzLq/h
wjYArXEenNLYVQkV8c5bTN8ALM7hkIAYL6fxyacJW+ifZmq3xOYvfftBpOAbW+w0xHW4FsTlSyTZ
3eC3PymLx1OzyPzg5ltvaZZ1wSSqCSVykXmdy2kDslrun4MxODVZuXGxYCveAG4G3aGONJXLx56V
B+3oPnFy96kvguOuATa5aXNPpNQ0XXHNltVhMreLfhhGnX7ZV/zldu/d/KmHAC71s4vuGbugOCmp
YK8Gql38Z1/5BmpBKJ4g8SdcXI1AgevYRQVdbvMu1PvyNCJTPw1eFJk/xunCYekKNsPgyry6EW2T
1jfXW2AZYWKgV8LjMCt1vPKiaaoTGUJy8LHU3WbNOu4cYwPETZeCiAGtWzw0OjmuB/0QANg8DlzA
+gHOTDW0ZorjJdLeynNkNGFtLrxD2y7NUUOv5pa5rj6sIfWS3mHyOKddlQx9GT6MI+lxaVJGyHOj
Pu5PrvfmpUkf/YwBercWgchJtHJwbGEYMszZdF/UdbPBcrEVb2zR3TrJnBX5ykuPFd7tXKogOISQ
BtjivdoqMPAuSJ+pqcJyUiFVWJLgp4QW9Ubf2A5uJnFNeBrJkSXA4iLjEKZPmudBdLqQI9wqO2Ru
oJJOlfdzlL6KEtmIBUQOnJ0nHpPUNjte1CG7fuVDFk7TsYuFdiEp1ZHpdH3oLUAyeW0gwcalWjDL
Ha98hILRbRUga4jsPVSZkmnxsg5ZHrcrr8r1Tx2SU66DP4rR5+u/bxl505+zCUI2C69Z+USrf0Y/
+1vqaN+sNTlsA7IueraqlddK+vfw4JugUuRvGUvZ+t3YxCt3rZBdnaHfRSzPmrT9uSD5+kpAej5c
7xtbFQaqx3Rqug7O7DyY1HoOOtWdx4o44Pssv6/XYOt9A9jlIEkrJWpI5VCdSgeEjBLJjBvIs/2/
gWq3LrtYBvUKQwlnOBdxHyRB30yHGpnWG11kiXZMrto81S1RVam5Q0Z91Gt1ziJCD2M7gj2xdQiy
9JJJUlv8LK/brNa81Ko8KD/3bgc8Dm/EOrbSjb3cdfo6dXUFAiRpucRaddSB2idqHpnEtIogZ0Gt
bObEycTnYY7bG7yqbF242H79MvDvwhynccF6qcKFy147v1a/Sb+HSm1FsrbSL9/fld5SFtTEYQv3
ReQfMMj9IZZyKzvBVrqBX6eogrbx5MSRIOqdnboKoe3gbc1LW+kGdMFREO7aas2LYEIAi2erB43X
mtN12FqAZcqhCXijkyYbMGUq2bNTD9vJzz6o+D9UyOg+tdTIVEJLmT/DRiEfeRVEKmkvORahrDeo
Fh/3D3h9/x5bMWSq1ZDF4m1BOohu64xjqdiSdrCVboTffjBXYZrLgbO5FWeYpetbr9ZbHIuPez80
CWZz5y0gvISKy9C/K5v1EaIjR2cpN7rm4yUtjC/f30175cdkWNtAcVWmb3PefaFNcOcH6iluthIG
bVUYuA1qHU0pzlh8LPCqkgWf535BzoZzHmb3z/UpaqviMjTvWuFMK7J/yKC4200PbbQ85aQ4dEN4
V8rNhOyPuRKhSTBbmr6gSEhEM6ZqOStZNicSZuRu8ljwyEpJE7fIvR+FW2+JedhaZcC6mjwcezO0
yl+Zl5RdAdxlYDTIamAnCHvVGzvnZe3/bzwf/kcILR46vQ5+z0lbsFskEtIETpbyZvHDPrlsbo3Y
IpzYZrOxSS9hK/IWrpIcRu2/5xQhOIpuw2EjCLP0mMk985vSU20USL7o4DVNiUhapZAEG5c/26g5
XZ9sFryb/DOIw8eT1wAyZd11ST455fmyeG2Ubukhk3TWQrAqdZwJg4F7FGcQD5VYWRLrfCv90vb7
l757hxXPX6qI1fj9iLDuyY89HEDEpm/KZUn9YC6Z3pu+Kh0thrnn4A99Lav5oW2KT0iBucnD4gyi
6XlsW5i6DZ/3jYUB/Miv2jWGcT2HpdA/4LaAZxh1+zbt0KSaRaofQzWFkoPy5dwiUhU3QY0Xyn2/
bqDbdzyRhiSXnBTu32oRS6KxFO8s3Ai1dYc7v8tlKO+GNH+EhXlYJFEZyL+v/7ttkpowznRE2awl
9xWBlFQmwrI8k5jBT95nRbpuxNuWyWQyxuAhHywrizveMkzQfondQwSOxDF3hoaXax+fScXWoysi
BfJazI67WmcyyZDP25YMRyGu56E+LmXwRyOVyofL4vXyLauUySVz57FASuTQ8bXpEmcOz9HSvflp
9ShIurGtW0BucsmilhIZN0GLKqAKquVTWmffr/+9ZexNDtmi9QLtkLLj7sxewfh6gQrbr1xGG/Qf
258biO5hY7kU1dzxWXQ/NMtlEjjBViKy7d+NMLzzlQMfNd3x0ZnJKetKnYQgB5xhh7sVyNqqMGBd
0jb9f7TPVyd0z7Wqnsta0JOWy499/W9Au4Q441g5XoscYT9LYtWdvNZF+o/cub+ZUmhdtzBCczgz
tjSPb4fBr+8EZV92/b3JIkNYoSAfRWsex85Zq/XojNVL7YpdiSqhyR2DjDp8H6O14UXIfiJRSiRy
zl+u/7oFtiYTrAzrFNyUpeUBI19oFT7kQf4wkmU4pEW5cVFtCTJNH84WlF88m+iK+y4MRNumdr/j
4S84wpijQfKQ1yQg5o7fqsUrjtdbZZmvJjss1mPgViSseCiQf+zMGUmcIaWJdpetfdTWKAPSGWuX
tCFxw3FHfit8/RKt6w/qiC9LLs8D9JBxgvp6vTWXIj8IP0yXTlIQZOQzv+IqV94J7u4eWrNsucnY
+srAtkiJLhSkk7kjy0e3RSZXJO58T2ws2rZ+MpC9FrCe6EcUr3HmPkQQ1+ZK1eSMzGr4sIQZfMZD
Gj6l/b6b9jA0tnHIMi1+mra4CAqcL31EisSPnV0XTaHJG3MiSLvqcMVMLrrsnA0Du1m7PDpdH2fL
SJjUMbcOR094ouGgZpYJ3kPuo1rer/BD3gigbBUY92QUF+gaQkPYhsJQfXaUUncydeljqIotxrFl
rpoKaBfjUZGyvOV+3EMTPB79u1y767591CSQdWJaZzYUDa/X6VUM3rcBRubXO9/24yaeW3fF0b2s
uSZ1zpd2Sk+F9vVGz1syTkOTGVaUg+5SrToOY5bvubc+jir7J13bT0FT/l1e3oLw+ltIPPGXFCKL
87frrbKNuAFulvuRs4Dei5uQvL1fBhX/mqBp8UmBgLXRNFvHGQCfIXjjTjRFvizYXd/jcMLcrRBK
kY3A0nKQpwae3V4QcNJYy+cWD9lOnr2Kur/PSQl9SO+xmuSWT4ZlKzSZY04Ft2hSo6JJgwMeVf15
cckRZM5voyZbELT0lskgG3J3kvHs1xzpXTShC0j/MvL3kbtCkzvGIheiZTRueZ+nToKbjjyBs9nt
9blk65/L93dn7LKfOkVwm8bLJe2TwaNLksEgEamtY3dU40T3hTsmh2wgka9yR1Z8lTADeqjKMejO
vlvLnTPWVEPrQX+blq6peFW5N9EwvXZT+nVfHxmx+KwYKf12briECGgCi9uniq4xUjazTwPbSiO3
zSED1O08uaprEQ9Q0szq4Hge3lScuRi+XG+ErXwD0fVYlcgBRfSk1TwdxnJR4BkP5XFf6QaeMW2Q
rLOQipdTJ2/aYmhvI7WpwGn5d5NRFuQOjetBNTyD7bWGbEhRn6e28uqN1ciyoJpUMqpad17l1PCY
DXESDio4+SBr3npV/ntX/5hCaIGgXoUMxJp7bfUr9D0nIVSQfYu1qYI2BM1MVIrCm6V17uhCy2Pg
DcUGQ9PWOZfv71YITMZYD27XcJ033QmxZHUDfcn+UaTNstH/lkXItOys4wh2RsqrOe2GOw+sNR2k
v5SOj4GuN6a/rRUGhod4XnIHZ1w+heJ3PS5Hb51ulSM3YhjLfmayy1TRqV5CB5enznhEpsljGyKx
iY7HvJ//SYfw8/VpZGuFAWJvEKEQuqtBVcYjl4xvL4EFRG82htqGMwPFo3TUKpa55tCa7vBaXC9L
mcRVu0+cITTZZVM9pT2eXhsuoMD+MFYtPF/SYOdWbwqfTaxZQ7wOYIUr1O+cIEO0936yQh7iqd64
tbd0kKl6Jiec2salwzIXz82RXiLspqHidH10baUbe7FuKiQmwrAQaZWEHeOwi04lhEU2dmDL3DGZ
ZWMeS+hTjthgNGw5Jw0j8uzvuB/+3vfzl0a9WyaEkNkgmrnibf1QL1DjqfEAtLE+WNBlcsryZnWj
Nu1K3ubBwcn8Y1ZE52wSWKBxZR/ss4yBqOC/mzAuY4Fgyyt4IzOVVLLViaeG8/X+saxxpsiZQ+Jg
LKO54G0HSR+q5GNV6SNdnK/CWzdOsrYhNvAbrXBYGlcv52PV3VEa3EAy8WYAD+F6Eyzz0ySM4bIl
71Q057zOo7FLSJhP1bFgQbPFrrT0kUkKi6M4bNJlzLmo6mNT937StG5+WKegOa5LtMUKtEwnkxqW
KVGFtFxz7iD/+gbCBuvJG2G+Emk3+9KOTnkfUyha7Os0A9Q0LRaR6yHnHpx7DpWXh8ceL683+0q/
zIR3qBvSikHOWOS8ocsd+EP9yS2jYGfhBqQXNetO1aHgNJ0+dXS8TdUqd3aLsR97oOSmQeUL8Fyn
+NBAvuLQLXKLxmwBgql0VkZT2ExIueSpX91ox7vVpMMV2JbFuA0IxjYcjdUYEVAnwf2jX1PVP9V+
89f1AbX9uQHhFOJCOFNA4q+a2W2/BHeRP92TyvnnevEWHYzQJIb14ZpOSkjBJ2/5WTYqWUORUPV3
t3x1pJ+AU3EYMyjQ4+v1Gi0NMklina9ll7aO84hs3uNcqzufdgexNBuBl2UoTAUz4syunhiKb3VX
JCrLpqRw3K30QlvpBnhlAYovTEiBgKxxX5tl7m/TPt8Ke22lG+DF2/nY5iR2HqnbPOeB5unITtd7
3bLEmaJkokHyh9DEeXSoBx9ipuJzXRZfqJPphMSzOoox3YhJba0wkEzGWdRDlwleB276aYjqFpzS
vNkISS1bgumwuTjR7C0tFTyP8MDmNfqvoIveCjkdvTHcZRMamrSxLAfkapDOuRc2RYvHbRa8DjDx
WZNsXeW+zdOkjYGLPDFvnJ1HMa/jfMywE6RHFuy00KQmc8xzYDGEPsJkEhFI9ayGhNsovlyfTh+D
mJraZJ6ePKHV6DyWhThfQKwy8RyN40ZY/fFspSZzLEtbCoIKBlm17Zi48AhJYqf6a1zTkxul4ANA
V2TXckRNFlngq3DAdTn2nWjsP8GRJLuZ89U502kMdkXC9D86ZekYN8OgnMdGeyphhdJgRG3JDNhG
4oLCdxt+FsRT7mTSeVzL7MFfh/uq7G/+x9mVNMeNM8s/9BgBEguJK3tVk5JsabxeGLbnM/d9A/nr
X7ZPMkZoRvRpZhQTaKKAKgBVWZk1ae+6QXIdOhbJgWbllMlwlQI9adFzOUPyNVvuitZcJyVLpjm1
0NgeAxgruU+t8hKl8j4yeK6Dw8i8KDFVOJUZWS7UFb9L2W3hVt8PQ1ynJHMc1aeiTaxwQSsLOgou
kIxLfNYOweBVG4HUsLQ6JGxE/+jM4zkK87x8yGNx4sl6XNArfNuH34/TXAeD9YlLhymmOCnXEUV4
NKqdLVpvgcFMo19d+82+hNZm2SIpIcO2i7u9imTntzzZGv3PC+C/1VKuy2GyAlveAVE3kJneEeIg
ezHlh0Keo5H4Xd36U/TR9nJ/aVZfTt89Ol4ki/eR++x4H5f8h4iOKUho7zPkdf3eTJXKpkVWp5Kh
Fy1fhiT6QKn4fnto0xbQvJsNQxopyISHWVIPF6+UA8gUkuE8VMnWI9ewk3WoWAHSQRHnCCA2nwme
udCgj9izJarCfgUEB0olWTR1h/vm4/xtqoYlvd1SGoWFqh6s2XpYs/7RU1sYBJO5tHt43NIoW0sZ
hatbHPuk2Hm8/IbGgd+3v/59UBcIzLSvd9G4CaWvKKwE6G6yMh3PI85xf5m5PLrAhR6QUMx2ZeWR
HeqA9yWZuI4l61XT8ZaJKLRbcoJgxuuMO/TG3jWsvg4YS0UBCp+p80KxLv9QGXe+sgDYZvOX7Jrr
u203w7LoqLGi9MSaRmsUgjbjZcq8p2ogYT5vYe3eBx9wHTEWTUilFLL3wiHvQBcwBZnqn2PQqU0Z
2oYTSg+Qtf15eyqGsKZDyLzarYltjTKMsih6SLJ1/TpPsdpIyZlWQ3N3UU79WLYJ9i9ERdoqxhMs
D9OSfo2U2oj6pp/QbufzCgRwbgkvrL3xYfaSoE1LfowrcZmhC3ufm7uam3OCvGKerF4ISs1D3LTL
vohJsbe9aIuwzbQOuqfX6WAl4PEPJwKChayTqT8o/nJ7kQ2PYq7jyPg6gMaLDFHoxeSrnZAqTKzo
N2SVuh1pZLQHaLQ9py2r0PPBussQyy2cjmEv6yCzAtkV5TYkCidn+mQ7H/j8ChlA9ONWHyzAgtqO
bPikwYA63AyN76xLUsSyZZD9TkVJt1soEsy3LfhH1uKd81lHnE2c9V7F+yhULAWN+Eu3fI2mdB/R
+WhN1h4SPbuEJ2g5afYKqYUSVI28OOXqWIImslseSfKdCnBzrkEcjcd1eOlBIjwm+5lN+9ufaAhK
Ol4NXTtOCxpH7KAKKLXZA227s4rkDGKWLZz0n0rDe1a4/vabmwEvlQA/Ai5BQ5VB6bDz51XtnPkx
J6eYVf7s5geZPCr3OvFUvlL6E5CvXUSnXVM+szbxu1XucM30nZZcQI5tt9h7Zbsv6Edrfu6ot6+r
b729Jdz3J+H53vdq8adv3BHUUBy3/fqfpUVJ9en6mZMoDmOLhoS5ONscAgfJl2XpX9xOnJC0w1sm
fsrAxHj9PrnlgddI8d6XaGEqzuz0KjkvQ+rlD/gUN6r3bP1Y4NBg7At6JY7YHna87nnp+q61peP+
J7X/3u9ev+fNio2J6vKlxIrl4JBGNw6wA/ba7nPMr1BHN7H9Ab2T7Rj5a3qQMd3bXQ6xPnHs68e0
VU9pxXclDk78p1ysQ26/kHwjE/inH/e9b9NiXhNDVdFabRnOxeuy1Du7Q48LgkO9rvtC1D4cKMuP
VWWfrm7G6bGF0uYiN14jpoChXX5cq6tGNl8v9BUt/ZHK3E/cbCscmbaeDrrzcnut2myVgKn9qJcf
CbF3dv4j6k+CHgfehG3zUk2RP1X/G7zHIsn3zYK7f7XDroMU3Ubi5w8txzsm1sF5lt3GFJI516s8
CiXE9vEBEnwm1XzNJX6p7fTi5k9lCXbHbjiUKxii1bHjXyXI32H+JQrx2sDa2/lX9Bn4a/Svao9o
sNuvk3e63nium6haIZ/Hrltke+MaVkcnjEsX2iu03Lig8qrPssn7XeYlW9hz0+DXu8Qbp+i9DFSW
aSzCiKfP4zIdnXjcOCgMUVjH+qkkFbXgiQjV0My+LN0ne+wf0buyMb7p069/f/PpjZ3Y0GPIRJj3
n4GLeM6hdnr7/DCNrEWosgc9rJulIizScfKlIx4Iqz7cHttwC9BVTku5Ora3NCKkw0l5ri8Sd9ei
ezj63tIJSXPreN/vaBFFRXZZERvW54P8TsZ23AvPfSqK4pEQJ/LFLC7oF2/8279mspgWQYoSuoLd
UopQpJkFB3LBCzeAXeKu0XVg31gWClI/HHdOkOgXhzRfKwi+5N3Y3LeVdFBf5PQl6HCoG2YDdJGs
CGVm6UE49/bnG+7lOqhvbiowZNuLCO1m/qUikM+p5gvFAdfE0cZqG+zPNDeuatkK25E8tFjWHkfG
vH2fCLq/PQGDJ+uAvjzJ6t6OYx62E3stvOqVgAMNQK2Nd4tp+Ouk3jgytObrJBcOx3NI7ixrONsR
u0i1bhyuJtto3myNKCdzi+Hra5XukxbSaV7u3de4yHV2OCljUXp9io+fxP8mT8Y+o/dpXXOdFm4t
crtdJuAyU9ZYvifbDNmhYeslZ9qWus86tKuLCXsmteK2fwAPuhfvwYe4oH8HNfGnuSHuVh7NsMQ6
qo+60POcZcFDZftIRKydD8rF25vTsLw6oE/EY82zAkMTIWafTAPyHEtx387XsXxR307EkpETFk0d
run0bBflKeZbktcms2hum6ZOPXTLyMJ+FPtFjq8lfsaOtlo3TKa5/uwbx/LSZRRV49GQTBX3rap6
pEMm7jTN9UffDA5rp2SsqBM26bh3+vEQrezIunJjeNO3a147NLzpebM44bSKw9qxhwTc/Ld3jMnq
2kOgZymKNjKhIW/QSp7R0tuVa1MeVjDlHm7/hOnrtdO3RVG0GJjlhGXbPKx2f9kOCqav19y2zmZA
SiCJin0yBABBv0hn9dmcbABBDPU5Hbdn4xCXalrssF+WzzlPgoqxQ2G359mLD1bBNq7jBgPpAD7C
06ZpbHsJWbOwnUpJsssdYm8ch6ZJaBUKizaOxURCwiWqP1aAaEZL9og8z56v40NV33nD1Rni+ral
BRvXFe47rYEFXVHo1XfxvhHWVqHL0HfCdSgfL9SajI2zhvay7NLE3nuJ+/BHtasb8p2wqg+N07x0
0XASLHrllrtxTzUt0PXvb9y767oqjb12DRM7S/+BQs/i+FEJwpj9XR6i4/xWpKeZ5IsKl0y+onn3
1IphY2+ZVl/z78gpAWyd+RzWfXuoavaQR9VnSaLUt+K63rnjvceaDvQjEtUhYJjnUFJ3P3g9rl6N
+BfYyy3qNIOz65qmg7usOQiFYaWxnNE0KJ9lszwjD/ByexUM4+swv7UAjAyawSoE2g9QHVLn4Zg3
/ZkmTnG+/ROGjaQD/UAcMUrU9BVKHAPDs7mb9qpItvjBTKPrnk6swmkWMoeidvNPtmK88gW0r+5C
cnCd+Q38jC1qRf0cDtLqH4iQLBAtvY/yj+vEb3IdWcJ4A9NAtF5k1umqgXXb6qaFvdrrjftCMbAu
ag6rU6uGeF0rdvVi/6TueN+d3daO57aoM2j8FSoUsXxebOvD0K+7clBbF0bTumo+nDlj20EaTIWg
fb8WdCFMsAg8Xu+zjnY8l0TaXpN7Uyi8at+l3XOVR2CozDYwLqaP147oqaUyaspxChOCnCq6idAC
Eo/9xvXFcG/XYX2iGvuBNaQLFe+PiU0e7VGhGrM8J0l7X21aB/I5jIupWFUfZuMQ71RDzrGbOn4c
2RvVMIOFdCjf1LJBOYvVhcyq4x2LvY9WlqyH26trGly7VbcuKyHCVvdhPo4/LZvF6FBG1uy+wa8O
98axLDkRdPhg8LaaftTOUPoWiEZvj21wWh3JV+RN3iI09mGVIxOctTiwhhWhv9qqAhiq3Lq2aMEW
dD5FcQ+vcsmOZe5O9OzFjuSHlNQhc8tjBiCHX1j3SZajOPi3tRZVlXE3YUZyddOjTUvrjHbQLWIl
00JrbqzyGlw40O0Ke9J/EMz+ZXvTx9tLYUjT6RC+FQXARaFvNYzKaS9Vcx4525O2P1E4GyXorOi2
Oh7e92emo/mQmsMp75VdSLosrGJ+HEF+NFXjN0jWfbk9m/cNxXRMH7LvXQ7WmC503OTRyqbnFnSR
t4d+f88yHc838ihpgAHF1ycKvBwK/PKdxSCkmTOycZs3fb3mzwUk4tsGat9hZvPi1WnS4nwtmNzl
0Lhz/r1FVSbqgsdWE46L/RJX6jxY87fbtjF9+PXvb2IFI9CLL+q4CYG+GA9p0oPFAn6w8eEmy9O/
R1/XpkUlC/WTvku+K+iM+jZR/8g62XAB077UfNeNpKzWJa1D6cbAqR27UR2Eis4W2cpAmeyj+S9i
TY6SrKpChhpH2Nh5HxC73KLVNdlHO4Wbeb02Hs9NmHgy8t1mORSt9Z1OW5Q3hq/XMXx5knMQqLMq
LIjKD2OyslPsTvl91tchfNFcgNpfOW04N4OfUnSg8dBd0mBt7/MqndKtmpiToTxTIeuaoJdkEWUv
zrgBx1tJdUPFDZXSvzeom0uoBNsDfgH0LYWH3oPouIBueli+TpL6LL9w6zPpf7WVA7Ka7mRDcaRO
T03Kd+Bx8D1SHYoe+Gb10CXzDjuQUuKLMd7hf2Jlsh/UD/ybFWdAz73ALmyrHGvYOTpdnMPLNaPC
LUK3s/B1bukLuEADhb8N133/hcp0hdJoWQt7tWQZAnZyrNvoyCx1dHj7YK/1DqS9d2W+mY7/u/Kv
tulQl6gcjvQ89nxfRKvc2D+G8OBp4YEvqXSiYSgR+HHDGmvxkM3u90VE3zySb8U4k6G0CIHQ7DX1
mGEGY/k/amcfFmvNIISWBoWgoKkAcn9jSQwU6UxHAE6qgQqC21ehpZ4I4Re3cXw1/9lsJf/MpDrM
1UcqalRIJx+p5vvMqCMAAQD0ZKbyKlziEuVdO4vFEbKe2fC/Vtlz8wvshFs9KH9erf8tgTMdEUhG
SLK1KVx+Fal/dRigCtzEz0EoTFtvB/6rmX52aHaamH1KSexnS+Z38M6iXnyyJSxi8C5Xe7Injpst
NoQhw96yDlEmv/Ks209r8uv2oWsaXos6JVtVa2dyCfLyUrT0pVPrgU71VsHcsCN1lGBKvYlGubUE
feddclbWh3QEflsU9ieObga0tyX2XXkspiuXSkjmTaOdrcFAjvlShNB6Og6L5S/kpx2z/91nLu0W
MbKoRZ0gXwPRTOJEK2gEQJysOMZOnd+VSmQ6ZJDUaPFflnINoETR7lQxF6feZdnGQWk4hl09RMyR
hfN9WAIeNyyYC7CrLYkzbjzJTKNrlwhk2j2vKTkofZDqu8i8sf0iXZf9beMbYqgOCcxkhAo9lDBA
GDT941bRR1m7T50NmlUm7yvNQ0tAO4WhQtYkPBbBMICpsuuh/5DF0MO8PQODt+lgwKFMoSghxiVA
QwOyn3PNDn0tzlD7uCvRxHQsX8fBW9i7Ng1m7n5rBBRGoiXk1XDf3tSJ5jIyNgnIumhgWeLAFHkW
U7rVDmnYO7oIqb3GnhCV5wRd17YH5a35UeIA2bC8IRDppHIT7XGHgCRoAKUz9Cy2P7vU2oH26tCP
5HNH1c/7Flg75rNKRBWthROkTbSA7mIOXNa3+4xuZRLff2kzofmv57l4srS9E3gD2jbqFK3akp6o
1f5weuec1cVjFt/XdM50arkVUq3RuEQqKDJ3+OIKST70k6O+JKoBwUy/lJ1zum02w9rrmDfHWucy
KToH+2r+mcfFpafr5/uG1hw6nrs6WwvLCepu7vzanulxzch9WBsIMf8dLuS0MArSYSdoaQIKUtJC
BtMpt+rphoCns8t5M81BuzioIJ7VLlq8X86q/h2t7kSYHDccwxCSdNxZla5iHWPXCYZovgBz/9jP
9m5I2cal2jT8dcXfPOrLkbp8jaQTxIqdQZz2mC7lY7xuYT5MFtLOY7m0LmjbhQiKUf4zD9ERK3Bg
MgNnqLcFSDJtTs2np7JxIXEyu4Gd0A9oE3/li7txXpqso3lzQ6uiyyqp4M2V+7wSZeHMgSgMYHR8
YcXGZd30K9qpLOzFBsaMwbt4+w3csy8JHz5ZnnO87WGG4XW8Wa1yDxy/kQjW3n1uhnT00bW6Z1V8
vj2+YY11uJkFYQabghEhQNnw40TlqVujrw4X56hs77sV6ZizxK2thtWrE+S17QDC6PxOivu4IpgO
NoPUK/ROqkYFZL5G7KR39x3uqhtra+jQYDrajBRVLNIIxyb4nH8MXqv8qZ3+SUfr3MbuTonmnEIE
cqL0bEvn1+0VMa245tTg5QXGEGqWAQfTyZHVFrmUkddD6EmNG4tu+gnNsbPGobSqFQJrV73OPflO
OP/mFu59uUYdhxYXkGOw+tEJRjUF9jCfl3XdOMtM21Xz6XblYpHL5ASgGQYke6b1UzKULkA/KtkR
hX173yJoXi0HBaCzjUVoFmB9olz0kI927KPnUmvjJwxT0XFoLWR4+1xUKgC9DViLeWbtPdzwD6Rr
6n3Ve9PGGWSIsDooze7TEhxn7RIMic18IClmvyLgob/LUDoqDfypmVMnqQpKMWdBIpzuTCGPeqX7
YxteaNit/+WZc4diTmoaEJI8jfN0aZSzl5F4uW8G1599c4jKjtTOIqw54BORF5ks09nhVRbYfbRF
wmSagebS5QQtSKhZzgHaRvml6PpkD9kqeXFZx/e3Z/F+OY3pIqa2ZA2TIqOBKE7l1O1ERA6ul+1y
8iuX1s7tT0ha3v4p04bSjux+dsHr3ZfIalTT6LPJTdHRLbuNR5ZpdM3D8YgTbb9gImkMITTittYu
t7xy49tNTqf5NW05ri8MK0HGqd73btei03nsAllLta/JsHV1Nay4Dl1zpzmhBZ62iB/xcCxExj6D
0319ocvYbcQPg6H+A1sbugJdGNwO8nFhmd+CVvP76gi1kfH5g/x4J0Onk87J1lmLdnbtwKmeSjs/
z8ArOcWXpa4PRTfs4tI5lOTzVLWHDm0rreeAc6Lx41T6ubv1SDLN8bqMb3yzQBNf31bMDhaUQF/B
0yt3TKRblwfjFDXXnxyWdDTF8BH9SNSvqgQ5BHspY3s31cPBSx47F8+OZRd7hY+5ugu/NmA1dzIq
sz9tjW+m16W8ARPerIKkpMULWdHsA27l6WF2aWRvBGiTCbWz3l1G4qKlYA5Kq1leK4Ao/lcmSfn5
rligc9ctEDRe8o4hePLpxcqsH65M77u+64C2ViQzbyqcLNXs7ejETms1BYgJWyeXhz303v7WQkEm
Z9ZCuW0KPFl/4KSs/GEEvJc4z7jw/RjpmProebyvNK2D27iLwpwC4iEAHsTxSy7qPdoOrb1ouva+
Y1IHt9mMNSOYnKZg6K78LyL5OXfVqffop9tLbbCXTl9HCzeiAynnQCbFaWTHtXYD/KMTg+/ZNfXj
LTk0w47VgW7ciRpltfYUyBFMnSrvoj0A11uUKqbRNZ/PiAsIIInHgIsoDxrUiEYyq/ueOrrGaacg
+VPg+hNkaV8/eBDp/cJw8G9hZgwIXKZD3VRfgDOqgWhU71jlkw3duNDGK3eHCx7k3NAd9qlpi8JH
qTnbkXiuYn+1hzKwhJAbXmkyn3b4W4O1RFxgF1ijd1ZrHfuS3sngwP5M+0087AGezKtKTMGU9twH
lxE6XNP6wQb37+09bDj+/7zz3vxAU/PCtdJ5ClJnPNCSPBMLrZYFv6hRbTCHGQykQ+ImeGCZz+0Y
SFcVh7ImBUBrauvQN9wrdDRcOdZFSaZxDiriAoYos+xEe7t4cBN1H4yV6Xg4iJ3MwqXtjLjo9Aer
HCFo7lXRRpQyRBFdAbWOpmwYhnEKSlI8Ne7wEUDfoKQp1BfoU5bKBxmlW2qrhtUmmquP/SjrAiIb
QVHYM9qsZQZpQuY+Dkp4e6UGb2PJTYty3QpvdhVQ9wnYOeI+gKj5E9pQfjf5ci5t+eX2pjXtKO0E
r+w4E20Or6hdNzk2XT3u5m1tQ9PomkMPIPuJhgj9GxZb6ienqaZzPnD3vkuqznEnJWCnbrHiHlzV
IH1UybxfB5Ud7rOMdoQnqo5Ad4BYvlDOEh+EvRD2ttt+K95eE83/vSJQHQ53vX2IaMimQLD6Z1mq
0u+EfSqh6i0i+9+Y5r/umQfVMXEeyx0BwOIc4Hli7/qOz3se8d/3DX6d3JvdSWpAHe0ZSyAz5kAV
sxI7xqnYiKjvbx+qE9vZ+eRYrcR5MEV99SCtkgR9O2/B7d73LKoD4uaR2m4/5TMu6EfHFesxXaH0
03r9j9u2MY2vea7MZY6scArXArkOaNVAMhg/uSu5a/dTndYOjjVWeQbT1xCAP/TOxHY5i6w7Ta95
LqtSsOQROgSuNxe7aWp8NJtsNaaZ1lV/hvMxt0A2NgYM9agAzfPL3orq+U7DaI7LGUvSeEiHIKMe
OfYoApzSgm+57ftnDNXRcFVcEdWu3hC0qqoOaTSVu25Nn1kSpbsK6ES/612xWy269YOGPDHVEXLr
RPEad4kK0sld6Ql3QHBIp3X2Mels6yTQW7nPrGoIobw+dfsExb99N9MtZW7DLtbhc+5YVw0gx0Pg
ZMO5o9ND29XPi3sf+JLq2LlxKVlxVTQKahvU2J1bnJfSe+lS59nizX0bQoe5pWCgJ9xJcDFD+ucJ
1Vb1TY1T8+kuN9cxbuhQdJoV3csBKyayg5SN2uNvrW95NNp4ZpvWQDuknZlDcc4hXVCiBmqx4aK4
94Fm1V0pdaoj3FKQDThkQDo9FSs9ZvZcHBkgWYfb9jE4u6c5O/GALSlcVFFqWU2/x94pf3WV3GLj
M42uObsnhxHNCXjIo2l8/DX3zfrglO1Wg8v7lzyqg9YkAQ2z10HVOrbTXdZ0PzO3f02X7DsIIbf8
2zADHayWAH5sobiAC17VokvXUc+Jtdy383UIWg1F+jkZcAS1AD/VvqDV5I+Da/+8vbSGK4zOWpcL
9Gk20p2DoWKuD610CEUVvPb7wvniumw586neyNwaXECHo1UZ0LJj1PcBX46RpaB6VfQ/uiIi992S
dAyam8hkKkckmkur/lIJ+dimnG+4r2mFNfelECApHW+pgzFder+P+UObOxuZVMNx9DfmzPk/Wi5O
1whRB1OT2z4FlZJD0Ebzf8lwbaBueQ3yMXvY2QLctLzYgh6YZqT5dFQJwnMQYQZV7kIBuEYbcNlH
y8bdw7StNJ+WRJYgoV9GlPco9VHP9U7VktsHt+zI2fWs8kXdy9hAdWgaXeRU2xAZCpbejp6L1OrO
zsDA0tbmWwSVBmvpyDRF2DhZ0h6RPOvG3Oc0HX+imtJueKFp+KsZ39zBGe+9uSxJH0zD7AEnY0HG
Ilqq3W0fN4RAHZcmRGlNeb12gSPlInyrzrogj0brRL0E9Q3BxMYpZFh1HaFm1VY1rl48B3aaN0g4
sXk+JdNEd6uc670l6/VLey2S356WyWjXv78xGhQ+GixKb1+qenb2yUjorqmn77cHN01Fc/gOvZyt
Wif74rhPkM3eFy59vlLg0Ul891Cyuf0rhpAonL+nMBcMFVGOX5kG5Udu/h3spDX3Nl52hnQg1fFq
oqMCemEYvmFXRYXEVyU/pfOIaszk02II2ytPzjmJpwekI29PybQqmudXyzpNtesgO7vO6eBTcL8H
be5ucZMahtfBakuaithlog1Y1ZTlru08R4EXLRo31t3gKzr1Wm45DVElsv51GR+RMP13JI4PLfBz
UdUf77KQDltLys6uWNzDHUtprUepMjXuohjkl/c5ho5cc/OiHGcsQwAt4uesGD6LaEu33mSe60Z+
43O5g7RYtfRTYNnqMVf1uqvW7iuNgVLI49fb9jE4Bdf9ul2h7MoGFF5m+8CXJiy53AHnfVeGmurq
qDMHW0QlUWrh3PqIa+fHQm3Vpg1B4z+EaVUSoYeuQz7Iif5tkuExLRBfuXqIVRlkRXq4bSCTD2hH
92Q7seDQvAkqWb/26mOaRBsB3DSy5rxFMaMA6CX2pZTlcxwp5MDlfXFBB6pFNlVFtcT2Bex6qJb2
/LyKcqNF2/S+1lFquezXhEUYPIsKBWm45J95xBuuob70Zn/s06NlNUicqWNexBvXWYOtdNiasLuF
QOwrD0aiCr9vPXnMnFLtb6+xwdF04Noauxm16/Q6OjlAnGDfE/m/NSUfPCe6D/RNdfQaHYnVRK4k
F4jHvUpmfXLHfONOKxEP3smM6rKnaS3mCvRfoIvNmugpoUgqllX7o6rSdr+0Zbqfi0ohvmbuqRjH
ZeNXTUuiHdooP1b16kbkUvTZGUQSe5Dzf7q9HqahtZO6z3uRQefQvkS2+GegRTBCnnsjXhsCns6d
lllq4QLUvxeaqZ9ikGFdVo9LF23JBZkWQ/NqK2pEXMUwSznYH+uueQYF4hMppx2cZZ+XkPPL1SlO
andj75ruHTp0DSFkrCoHExrm7HEl5Yeo6WLfIvK0IrHMKv5lLtwPrMx3yapODnPvizE6lK2DFHvW
RpxcFLN+JMNyGhd5umv9dRybhEpa6eUYmmWsQz+oDUHf5dftsQ3rrwPY6o5NuKAxcsnRQbBy+uKk
1hcRNRvYAsOpRK8/+/bMpg1UNTxKLhPLjp3qENjjc5+kpzqqH6F6/OG+WVw9583PpLMD5rYOs2hA
ocqTOPCyEZlUvjELgwPqALZuopYLrnNykWuyZwl5qPMthg/DA1xXSQW0w5kKGwaqyGf0/Y7J4tfL
p6zO/KhJIIu3scymGWjHNkQhrBbXfWyhLv9s2d7vdp5/3Gd7zcOdBWTBXQrjJKgjXKHHCel3cy4O
t4c3fLmOVouXMeGs6cpgmCwoXTrCPqxJn+3vG/26LG82zspcMY955lzKhiS+G8tkV9jxuDG6wbl0
mFqSODMlSEZf5Bh9E07+QtVwql21cZs0xFadV2302lnRCXtnqB/d8mkaXgGB2CXRF7zkkvQXy92N
AGTwYp1crawT2U8zdo9oxUMj+WWRw2Us5A9C7FfPK+7zYh1yJq0mJ1KMdeBwOaG/28oPQzvLA7Hs
LbpEg7vpdGoFmlGIVdqYSXG6wlDtuA1gujpLfQjiqGbcShCYll47sz1vTbM6X/NAgqMezcHeN2/q
z82s7jtudARaljoisuISz+sImrIgVP1BMxR2bnuF6eM1l64ywIK8ycoCp/ft6CsgW6r/dntow91S
B5u5Tg1xGoWh56a/ULTxc7RktdYMOoONzWoIGDrWDEJJaElox/XSg/l4b/d19pCvHt04Cgym0ZFm
ynLyiNsyC6Yxe+yd4vcKgm2foIJw2z6mr7/a7U1AGtiau2mUVUHnlGXiL0Vc9H4MArrP941/ndeb
8Qv0osw56YugKXrrnFPocYsp3hIPMK3udVZvRldx3kve53WQZc13oFs+0Yx/QBfVk3LV+b4JaPfs
wgK7YqmqFU3rIA1bnIn4TsoO9w2uee3a1hOeBeV6caP10KrsowfivA2nMgRRHUDWeiXpgOWvAs+O
PhWcBOVgVZiA99Ql/B9SlPdFUR1HRnrPq6EZ6FzAs+n+rFjeX3iXuY5PMmRD77KTDiSDjgmimt0V
QVeBSBC6YurYuHJL0M/gAzqQTBUW6ezYhQ+UdVg79e+y7L/e9+HXxXmzQdFP1IOqUNYBh3oBiLaU
u3P6eQNrZfpuzXc9UAgzb6UVIBXsX1blZycldw6tuW0H9ZPIVmMVzGsDlsW8mE+g1dkiaDW4rU6o
5g48Uwqv4qBSff1d1legjDWi7u0XUliQzYTUhbzPxXRuNZqMoOeEmS4ox+0LUI37kLvfKpVdzfHO
0/8/PGo0XTibwcbrjVCsGNAFD3mOHP+8vXtMw2u36GxlkAqya1TiGKKnDx5HlkFTtEU1MfVbRGl3
Y5uafkg7gF3IOo1V09cBIOvF2etksk8ivnzLnGHr4f/+TQjVl789IerTPGt7mEqU/0pwmaOdYCLH
GlDNuJ98Nm6Rd74f9hwdP5YO0zTIGL9Dy+oBP9JVRzF/FYX1mMT/3l6W9/3O0bnVJDSc1sVCi5eY
mw+cJx89i29F7fdXwtExZHXObYCKrTxAWfTsJPYuFc7XVd533EN54O9VyF3LKQDpT4KBVxNI/TNx
gPhZfbxtmPf9Ghpwf49eOsqtGkhBoI8/7R97NQ17ATZDX/D1dx+lW/lCk420IxkwKS6jRKb/z9l3
LEeOa9v+0GMEQM8pTTqlvNcEIVWpANABJECC5Ne/pTe6V/HUFVGTMzjdncokYfZee5kvjs9rgoik
xMZ7vf2blaT/PSGVkSXoWvjBXTTa/XG4Kzca/lO15X/PR9Uz0qw9KeUF3sNN4pEmT7rlbxDnT0//
2ybuaqlCpid5QdflU83jMfWnPe6IKw0rrv9+wT+s/O9sMhHWNPE65510LQF8TJKWVC9/kyP88F6/
M8e47byVbxafHnWPuh+rJJiqsP2b0veH5/OdGiZbETZcofcWPufXs653MmK51Vacg1X/ZQv89IS+
/vj/uPCNt7axSGdxwefgaeoHEOxG+7fr5qcP/7Z7J7ZEsCPS/KL3xVJ6vbj0+bD9pV786fF827yw
GAp5DJLpyUvGO9/5XUFsYnLWy0K49G9UjJ/e8be92wcuhgQ+5hfbIlvApIiWVj5Lcwjs7v9tjX6v
qa1OtwXb7DRaCepfxOgB/iH/pgjwv9PDVgV+6SRoeoLNf3dZb2w6eEiLKP/7u//0Dr5vYbGGQ43u
8TSGy4xiIgryWiNQN7EGGX2tqf77z/zwEr7zxHo10sbB3PRE3fikt+jZ0K1c4JD1l6X00+d/1QD/
YxOsPDE0idcULfGCwLTIW/MM3XE+NH/z4Pr/Q1H+d6aYGeElhTz09ETadJfOkGOCWPTSBt6GYMX1
oQGTrOhivH6m/mbT9tOP+razU0vbISVw5PDD8Tj45hHxNV3ZRtu/BWf53zljKXxpYPrO4pM1JNjb
doN1WRAkf6nof/r637b3oKnXLILEpxrBaAD112YHfUP7MMMK9fm/l9UPx1PybW8H2zYERLTJSUUR
j55mConDTdx09N8Ulv7/Zo/R/wOHU7/3WBydQsdeBk/dA235y8380+P5VmpTL4GOHIXFaeEpB6Vq
3G9g7xQ8zv7GTPrpL3zb232aLUkyLNEJCu62WhO4JebTzPsnJ9GT//cb+OFvfGeHWT+Si1ym6NRH
a3NCygzKbW9MDytr2L89qO/sMEUQ0tojLu00wCozLNpRsF8WU86gGAmo1/92gnz3L4PbNQ3noYlO
gwnSW9/Y9kYqG1V1P463//2sflit35limHJC9r4N0cllaVaOZh6uhy1RfyOm/NDvfOeHEbo1tnYI
+Q1SNyf30ISn02OMKbGyrMl+j0mMKPU+0ONDxCA5evi3H/Vtl/e26Vs5sO3k6JKWPlLtANiy7S/v
/od0Vf+7uVkwzqOE3Sp+VO1Nua/TU9rLD9aMpzmI+zxkqS369Z23G89Jwx5BTxwKoup3RJtfrY6z
PA1MFXY2X/AhPDYI164fE2ufbJw9C87eYbDb5LwL1CkRoz0sw1TnuMd73CLsb4vrpzf/rUIQq6mH
PtPxySysc8d2RYrHMRyT5N9CVDAi+t/3X2z4AJfjhJ7gfQipVx9N065Off4X3tZP3//bSQIOAeVy
oiFebdeBQauklnmYtObjvxfRD6fId97ZSOY1npshPC0dQnTVbPqLerWmikIi/vInfvgJ36lnVAyr
2GwXntCOUsS3uvjgwVX5L8fgT5/+DXVbVRyQFXfnqd+geslHhUxf7lL/8b+fD8VB8EMB8p13tiGX
pZXA205kFGa/wXQadJvwF15IRZow3WFh/SFkPqosQYVrBngVN/ypVcHLRrvbrGleTBJ9CMpevXGp
y1gMp62Pj5JlbRHBoiubLbmCY/x5JLUtsonyQgfgiCktbkIiXxewTAuQxj7rJOYQoWBLIURH5xJD
UVovnyONysZopBX3L2pZ72OKMnIg4VOikeyg2HLpWvBUQg8nRfo0CXbbj5qDiasfewPnq1ZVfWse
4f18S3gqq6/PSYJkrxkp5daUgk63etXvXpTooouS9w7eEA3RpxSNc8joHhz7w2DGB2HD05REQ56R
aTdKiHIUA+YgyibS+yQWRQ9VMER4F2FIsryLZZB/fW8RbdsucKCBTyNNck7gCwSLgrOTMDiSSKX1
m+tpik8S4omG1efGj67ZsIa5l/V72QTnqY1yVm+nOU4rFm1V6vhRxONJjOtJ+eQIneoTpnN5O05X
X+hT7YWPyxy/d8xcTaG8cqG+ASrMio1vN6ThB9k7UWSy+wXK1e7r8dY9batwSB8R1Fvnm9/UVQTd
lumW6wy7p+DSfw3hobuabbc04UU6h68axshR6u46f34BU/TSplGSO06Qcs62uVSdfv960nPtbmRg
UDG38sGE6p60YwVTtUMIS3A4k865cQ2yD1K2U2q47gi5qsf1d5aml6IJp2oe/d+zbo8BDEXbJHua
hwG2XXIHkniFzPkC0b+/U8l3insgEuP/7Jh3QTeN6VvLcj7NIt/WBi4wcrwPesjSto1eeTV9RDkU
5xBm/h6E83OV+q9zIrprktgzpQbBLYH/SLLaq2iC3pFPsMWtRRzvZhncDr28oavsSp/70WHufK+C
Vngua00lqDm+vgFDK8wDRSBGG3XC97gBZJFoZx+Cuj12Yz/eCQOZPQRM1whGvhkG3Z5a2zf7FEB7
ZdnG8I7711Qm8d6Dm3LRhx5yh9Y2J139FrU23bVpW/aL3S2TX8a0u+f1sub1oP1C6eB31tVVtpKb
OmZ3LVOfIQyui9R3Jl8RgN3ghgAHdO81td2z1QvyifcHsjmVrw3miqMiF8E8I6apKwBkyyLMvP4N
re2jGJG9QDO2X73kCaLvZx8m+Puk7vbOTfANQEgS8aYn0w57lyK/3V/ruxqqnXIbM1tg3Z4n339b
vxwtkuYcyLqgmamadiOVhBynGDJyYHDQzHUj9wPoZ2UbIjlqjZtzZyO08tyLcp/SpYxSLa6NoHe6
Yx8cuzefYnuCbVxT8Jp3ObXxCd/tBTBGN+S+I/ia3YyMsy/f6bq/IdZe+Vvtl0uif2si76HpZLms
AwcCjLxupkDl0roGH7vFebL67DTUS1vWhsAcQzd7AkGJtcPHOmxr4UfpWqwtkq0Xs/rHDicloAD3
52vhzelyD0b9HePupCaO86yOH6DE9MptQtzBkPzpmbDgrJC8N1GYR6l/gprxJRrYxdJlTwnAzZqp
R081FawOShwdbd4s2pQNyEA66hEz5O4gL/qal8+/8a9/yshlBRm4hp3aMD4jjijJ0U92eZ9YHBVb
miHEcrptibjQdkmrSEUHChUXnJ9A9gvr7i2Ga39pG71XSGnLAy/ejV6wcwhmDRKG0wKiF9cdkOx5
XNnY5tzAum1bxynXmK4XqwArBBhVcxi36NLRFckUcV2fRBD4hU2mU2YzWFmn8OWkxah7k9ehLr2t
v+039ZZ06z0iPw4kGAGoILq8BxE+9YuBo6pNbQyfD8sOfdq9TEwcksTeAVxokXgfFEGI+M9GbtEh
84dPYuyWQ56xVPzryE/caUbkE++mcuj5kqd8tpcREi5S0Q/Xm8wuAqTrxdH8Rd7EgCujl2wJsnLw
wynvG/LuB9vbnCKIqnUI7e6zDjuYvkCLuuxRSDYHyMlhhpiKEGHI87WNNcHJkN0mi7w02XAKJ3JY
6lYg6G6qeDvcyba5VW2d7TuTpEUstrboZLpvIcccvRYWU66KKawt1+Q6YECY4tbMRZo270lgVDE1
LXIPgikqPb39pg0WvV2XU6q2Y1TH2P89uPzImJmKsff8coqFPTbryO86hlyDqMOdILWr+MAqOq/H
FFbLN7EJShOv4V3YbPlI4XbBt7l+nhhc4iXtkWqOF0eS4IpnySMsGK6Qbsl3htG6Crjdirod6FGx
6JfzSJ0L02A6YqM5TyP7JNeN5WRYslIHyDxQcYc52Ty9kGHycyFwjq2NHotg2TAUCptP32tMGRG6
HsIw5Mc2WOKC1gZcqbQ5BKCjVIhSoaVBsnK5Qsi8XxEnUoBydp1aOOOiQMDW2wrfDy5Xw8toMnGx
AgKvs2EowaH9AI3yiJ138tyaN3MS/yLTElau29hNZ2exp3pWB9/R9qqfg+F5jufhzPtBVdAmYrXW
xMubkehHRmJdpnEikaG71lve9AB9c9icb5gbNDorHEngBugzeAOperqCVznP5ybEmdVFMioNPr6p
fO1MB8l3za9HKAF22iKZgtaB6Yu26eYnh/1UsjGlLY6JTg0ox2tRuaweHkWaoAJFJGUZSN/CjNaq
avLq7hSFw/bs1rbe+WimCiHAXeBh7cV5E3Q41pRuVJe7JQw/a8bjfEv6qNQqWRG2QJpbVpvptst8
2ldTwPv7cEPoTq8ze6PbGapJhN7b36Gh9XOs42aFcKRdj6ucIO0hgoSszERPHK5PKW8XtextkNgD
ko/6IqIODr112ICKQMOlalcxPvEe/I2ord2BaZ99erDV/5QMbmuQHQp1tQ3LpHIhw6Tkhm8BktWG
meWNGuL1a5ho9y4KhnOWenVlstrmxptthZj4aCd0T3cWFesJjtZ1lWyMXTaI+6ko2o89HF7793AO
vWuXheYq0219RUQUVFCIbpVI6B2yZ9NccxG8hm3q36CRQ4bIzFCmYrfdtqvvstwNpH1wqE8Lyibx
5Z3oP7Ujio9RYZAapcFWxWxLIVD23XkdavkxZcIU7Szf6axvR67eQ0nx3gWMttFUoGJb1g+Q+92u
beNgz11zn0JknwOMbJ8hoWl3ZJNrodOxKetuFhyp6yO9dnB22YdfMxkcfwBowjXGaJLx+yAZXCHX
QDQXrd8HvFiXhOTbTFaEbWfXNVeyDNoVNfEyxTvkNIdHj4oun8XqP8nWxucehrWFPw6fweYfJ5+J
mzGMkNtmkvtp1R+xXrILkOv8AsX8iip9if/AqqzLOcoxJDY5kQ9Q1ee1Y1h0PUSGeFfkMliVl+tB
DjvLTPsU0GU8jVAtX+gs8NGcD9eeH9pchet0BLfHzwfmMlcGnEXYvp06QQDe/hFsG+DMv4rdgAgA
hE7II74Xy8d17p4CtmY37dynBQ7GsIBhZreHIU5wCROW+bmllvJKJiDO5dMXCI5MwGSXYN0XWyrj
HAOFOo9MjysmZbI0bOQFpAPYRK2ZEG2R4Zj1J/tmRgjoEKuwwFhOdCVPVPfWZMmv1CRL4dQKwlYa
YO1vYXiM1+V6XdfoIcT6gquUqSH+Vu0ec4Vb3dgHIqzNyebzJ5hl4FLizQdWJAx8/Kg9+Y13lfQb
q+ycjGXIG2SJ+KILYaxlQ5CTDD0EoVmLlo3yZPoI1poqCooBXxI0TUOKmCz9RRvNNTquxpbtMCTl
atuxjAbo6FsaJkWD6FE4NYV14Qeo05cljQ9+N3+E0KzvKRtvVjMIVG7KrzSZHlB4zc9rXUdI4kmS
nU3aqylCba/lWJdR1/YVXHb5MY39x0YEF6hLNc4dzYo+ccN710cfpDYNbCEhNeQ6fcVP9K7mcVz3
g1nu0P+aXBACzcbs36rQb65CIGh72wj3aaEorIYpfJs3XPd8Ju4hXQZdxhoWkwBJ2jIQi7ujGwtK
P4Ffave1+JtAJPmmbQBdSzwXpveXYklHoD+499U5RW4wKzsisysGkf6eCPPG+nbIWxM2he10iNaO
6iGPajiAoDBUhYeVD8qQL8qJDeFnwka93yRq6qVGaTaMnd31npMH6rF618GqtzRdFu3CpU5xUPph
hTREsDpW/8OLFbyNlLPnVo6yXEQc4ck0nxPm0vmA0KZmw85N/Om+xjQQPYblB9c07dF1sytDHb1E
fTdit1GCnIcBLWFf4p+YM4XW5uDz9pEzBTW3T+ck2UfzFn1YtPVnvc7qdooxyaVZE+98EXjHSPYw
hPOEqFDFfZLuaxCS8a2cVCiOq6O/ak/TqvNiW3b1HJ3UYl56cEkw1KZXM9bCRYchUK461ezgz1Bj
JSVj7qLtXa8pLZnEodQyKXcxGugydtCQ+YD4b9to/IoPZFGF+4YXHSMAQNzs7aHljc+R9bOcbd52
0+NKLBu/nv/UTTNc11iyV8aDm2Wu2UDPSNTAUR1Fz51RCp6mAXrwfgn2dNEvkzX2AuIicW7pOL11
gRsB2anszrP4TBuPH7FTQzGpJM0JzuG8T93ymsaMvcQkUcUA+mvlAnGnhN+V6PiflF50viggA6pZ
1/ZmMi1/oSINg53h8NTv0W2wjsvcRnam76IP5ABXERTP3lj5dsaBMWRLF//xsm3sgDmkzvuFf1bL
W6U7N5qcjCaeDuHQZeS8rSsO/WiOskrPcZxbHkwvq6fHywmamkugwKhQ+7pJzn69TdcU6uTLoIVI
ssqmWJ8oEqeukxh22Ls2sxSnGapaCy4fpL80LuYEqRIBmb0/eu6bqwnt1/1iJzIeMm9p2H4j9Trl
jrowXwKJ+tXZDc16FI47OU7sGjkCYZiniUCvgBvWw+hsnEmlmJ++RhEbxnNGWv8TjHe3o3JdPtps
wWe5r6BOShisb4JOTTrfxsDupsY5VLdTe7T4qaww/oTQGqqQKJmmcSkXB9ACfKzCeCm2J6Z0lVg3
VaJn7nF+Q0qLXA8A8L6DoQSw//0iUn3Y1pqdvHHs7uKYZgNOSYEIMATwui5nMh4fRRavb8iHmmG6
pwlwBZLUI+juyXI5wKi1gNwrLvTkNVFJrPQEpvB1c4W9TBOkiFk4HSq2fRL0hQfKefcKij8UCkmK
EKGD11pbNn1qqxClY1vOGsmJaEyW9qqbM33ifk3SvIlDz17wDJmvZSTC8ZNI9YsEhu/CbP2zIirg
KD213qVCx/NuTIz3e0pGH0XXWnNA23JbfoU0Tq8HkGjGPB2UfN7WNMynbWqfanThl309siZ3ElfW
smXiaBmXhXFzlEsJj7UQs/SSwfL2MjFO7bG3YJnVJByCLQJKzNKxyyVWC1xk/ClDzBRKXw7wpmw4
WghOVvRPiTf5xYKHWUBHFJYWBlCijPGSThvE4DczDWDdk/Si7P2eFogOmPYo5wy+RKD2zgJTrPUM
/ZlraxTa2QC/XXSA7RlzGkAiXqPmwvKGvmWjaI81AS2oQ6xIWniok+/UnGV3aUT7fes7tYOtP5jx
MtP7UMU0J2m/fjH+m4swofKtacasgF8AGnnH2vlubdc0x6BDXqCLR1WxWV3RLEH006qX3whvDu6y
hs2X69p7VxmAg0scFAFQo1VfxD1ThZZ6Pkw4D/MJxPZb4Zn2NJDU202raPrSjbwJruHyCC8P3l0F
Rqy/ie/1leWpv+8GutxmJEwPqfJftBF9IV097+NFmlMTzEAbODCqUWh5Wnzpzk6x9oRKyNwaGNGW
se/xfBSzevTV3N7xIeiPZoMwsXWd3Y+ZF1yjI3AlSUb11mkUQdpMcHIZp5toBUAmm3AsJtPRX12Q
BgXdcL0jrr3PFeRiV3EHL0o2hl6FHMcJiK3I8i8bwN2wbW43RyOujA6x4m0LpE7G0ispnbdCotIG
6rONwCESWTU0cVUtp2dExzbXwTaavc+NV/Zx8NvMGW4Oz2EaI7w22lkp/HMfZfGQA479WhrWPwtf
/nGLJTm0XlvhLZ44an9JgfyhtLmqGSLVOsFd1UfslXTIeAtnj+ZxvNbXNHTqAtECv9CxqjyIRVKR
LyUR9BRPcGxv3igCuDB05Ooe54W5lVKIm9n6+sSSzXtuYxt+pjShNxzmpphF4+jzjXEvrWxxJKPG
2WEW06G/Y9lVtrWqbJYBjWjmqYJssAuZ2tDdR3UaVYGzsN3my/hGNiGeuVu9c7tG64WfAp8Uax/l
QzbijMMMIO+m8FONQ78nE5oexOUgUiDtfFh3hmQ/bJ4P21DlPtD2AWQeLAtonlAlDoMdAVXKkB1A
6vH2hqi5ZCg0dxJLH8glfYrlkl2uU3DbaYEgvAiOCtcTAtBzj/EeLWvbFihhSE78aMMpuyCztmZL
AfrLfEQHPhS9T1+M7ZCjODTPzVajiR478YoC0xadnoaLAWatFyPIyRXWJmS+NjQX3BOIdfIigY0S
bqgNHLnRWUx3W+NPu54LiRtcDbj/Acif/XmbKlzz0ePq1Rnu+sU/cuQC7npHZvwr6Lc3v3sIwmXY
czrUZSg9U8C8hpyJ6hEdCP/C5coES4S7sg7LJbTx1yqMAImiINGw1svnSWU54cOy6xZAz7EdJsSU
Mlf5rJY3HkzS+7zePPE6zxMuo3gS1RbwDFhTrwHdt3G4g6+1K2IVAUZRiSkp7+IOWKIv3rRuxC+0
IMhcSeaMF+gWXTXXaMf9QOCW65F14Q9Uom6U4vfIvOkmkJiLmHWZdmDqiutgBmkT5VJ8h0FM+kk4
lrfGG0N2WKROSFyb31EAxPs+aZeTTILYYPLSLx8+6fT9akf3NLiAwxhDd+SY1D2mHg7It4bM50GP
Liyht0922dA1d/6EWCmc4ih6FQr0A36RqBjQqEvNe/VJMGHLV9Q0z304DY91StMbF/cAQdplbks2
R3C3FHV7mNhGXhPp8LPmZqWYJmTwSKriTPaIQtTddTDh6Mgp39yjx9rmz1zDNCmUmb1vuAB9KxyR
yAmcL7ck8R9mY+VlgLze51FwU5l0+X9XtKnZ7ot68pBFtj1LjJEPPc981Hwj8reQkIUHsUFVMXhR
X2rreFNGXpidnMVVYJMueZ7rZt3zIB72ZGDBje6C+OjqtKkRi5eKi6yRQC/ERFkP0Vg996UMIvqA
3ez2Sxp4fTnE9bTuEI6IG36NpsPXB2Is0WGZMDve0UbgpHCc7jFmkDddJNRpnLqunBD1DVpic5RZ
YC9cvC07sKajz9oM5EpTBJ/V6+L+dCGYbVJ5swONGlOHo6QecLSJxeE5U+NcJEPvjmE7tuhzTDvG
RZCq5E4lv1a6rFcti9IibXDIDmaC+3rT12XS+XA8MOFFN2TXQWcMhmMQCvZw5UZ80n6x4YVBglnr
tfdyEjZvAHADCL4KQvbQsWZnVXJKplABwBwfhmxVOZAxXEohoGFcUVOz8CLi/M1HQY4icytoGr02
CdmJJHyA4VDRz95zhm2OykseXeydQlRhwPgh/8MsyyQ7aCZOm57IV2dYdBl6bpwfnGAkamdWtnI6
j4ZdxrhuEUVty6HlYdViHFCEDEYgE8U+HEs+6KcWUZQw20U7jUakrudfYxC8jG0MgR4clgkp1sY+
23o4qmG8TGhTuLneYb2VYbscp9S7lwqqpYA2+80nKJxotdboV+V8ynrM0OL0+AUVL83w4ene5UEz
vnoZO5i+qcZhOSV9d7NsYtfPw5G5+tqEXlz4vcHg2HsB6fU8J/GJdfquzupr3zUD4EPQdxfyDEDs
D5PddRp6f/i4orASKIVGAxgeXIyipzY9Tom7TGDDcRErP6iGZHrvMFYwUwcf2Gi7ThU7ojA+hjj6
J9fdZZt33jJedaZ7GoL0NGXJfTfFGdZS+157GI+mwRPzmiKO2quZxbzMArHtAWBDXRX1RbNFSQEO
VpsLnLA5jb1LBe1tTrt4T3C5jlH46Bg/Gsf/hGGf9+NckQiDsMDDICcal73Mor0bkzOC6cVeOXlO
0/Tdl/YjwU48oEAfc0QrXAWw8EEtX3SDPQ7xtgJpjlG/wiQC3BAEiIrAlRNHZAGSEn7zwe8xfUXH
CW+WGmOS7VFvXB9Q0rHS1PgPjfbONu5vhRa7bEw/4J7ffY5b957gf/beoj6S1JRzFLyNajx/LQID
yUsKqr/d4Mo9qytvwGwok+pPH4QHnFq/vOVLjgGzdJWRCn+ysthETKCCgtQhxSAk3SkwEES2HPra
lVTUd+uUVc7vqzDS5URJ+ZXM2yN+0G9o2WxoayhqJoyqYNrcYrAahtinHNNmz7KLwJk3EdRXJuHB
DYype4xoUfsRnJwt2oQpQ7AxjLtQ0qe/zEgPLR6CbNDIbuI4TbocZAA3jzpQFU1JtkNAzQoK8aBB
z+yeVMxv4gYzLgc3ALSmju2VVa8Q8DE8uuUB1xpS4QakRZAkmgpi+nutjbePfKdLkq4WZzg1x8m2
BOPw9g45n3GFzX2k7cR2cWhklQW4uXik7wFEy6JJYsS/TJEPDAfrCA+sP2GHTXkyqKBgcl3LaSY3
eLxfEun0fZ2X28Qsu0X5Zy4JyvXYw/geyZ88KAmc93I1u2MtQlKZiMElNLhXafgJP61LGIpIrEMN
82sH30h2SFgijnhhBGM9wIdcAsPnPlP5bAhm4UpFexvxG1WnJz8I7w23N2nkIwp0eSYbPYcyLQ2K
WkB6YoJTEwHS2qXRO1jNQ7nhNvjALzpLf7lc3Fr5id6bzV6tzAAT4r5XeKP8DBN0N3H/Sc3wLvH4
ANLTbg8+lSkUcLhcC7XPMCuUsf6Ye3ZHWBpjCOZf9rO5pmssDp0b/ug188t6UZi4dgSH6XhH0vFo
uviMTWsLDdyLA/jI9GXcTOKcLuq2biYABVNvj3SOonwzbA80dthP3gR3CSxiAA5PWwB/s45eUII0
ANiIrrnFyHRFGT8O9rNfYC+50vc28CvSpbgMKe+L2WBgp9MMB70kF6JXVdeY80x58+CW2ZQO55T7
opwmw32MZcx4+2FTEoJA7V82fYxayN2BibKjvncbhu1F1g+vk24v054fkecR7/0xBfTOGl0ivwlB
OKE+iak/w8inu94SJIAHaQFVkS5nzyf5XJPjwhA+gytHAkR0OcMsMo9GXQRRZyquUVQB+O1XqDxa
jFw70HwRyL2udt9M/Yv02UesAAmOyAuLBphxARiGoAmp1H0YlLJbnwRGGMChqmihEyZGaErdiHOI
4PS4YJN+bLYNlbwiZdq3de5Sd6MRezyZ5bIj7OgCc4OBLe7/LcWxigfWKjD61eLmCsPe65R391a3
N4Nq74XbBLytbJwvvkCTWnefys5rifrxIjEmrGLZ0f/L0ZltNa4kUfSLtJamlJSvkuUJYwwYCnjR
KgqupNQ8D1/fW/3U63bXrQZbyow4sc8Jf26K1zUrNH8iKPBAAerectdmmNeV4czOTd/OmQEpIDU/
rZM24GR7iPo0ZPRGNJdjjp8tDrMjw2DCjZOwGMEu6Lr9qRd5kKbrq5GujDTiZ9a9fk76ogXsfd57
hfEYy+lE5toRwJHEh+6QbD9qLo0vKhpKifR1SSkHWgdJb9bsi5LmXmRjc56WGLghZfSXCW5OtYpn
r252bVR/FrZLeh/fVgODFMRCZUGbx7fCtftTK9snd2WhLZhNUOXORrLrBL5xcvK7bB9192C5y3MT
53/YzDT4BCG8kXyr8bJGDGE19lI3hOEGSPzFyRwzj8VgnvPoJmV/1KW1+rM0Y8IQVRl4MflHC4n2
Qv6OWrTHCSlC9tK+p8N41+pqX0ar4afaSGmRjz9a4n64Erm0rVIk4UKgL2EbDgd7kRT+zT8dc2/A
t/GeO7OHPMKAd5qdn8iNgzjr91bOnMaWIV3WY9y0z1paUFUX1T2S3DaGm/1zXQhoKe3KXweNdje9
yJUqitI4D7Ki/GfI5aWJOSDK5buW9vNgaF/ZCMdgeS/ewqZYWy3XpEhbhgI9Y3NyMinbqyMg4aGP
43mHIxZfVb7+J5N+k+dOcJMHZxyuybi4gTSHk8s7IXLiNWtdrUGeTD9aPm3DcuvLLooycNU435y5
+U8rtJj8zUoeJ6vV/JESUJXFMwpP66MKb8bhN2esrzYPfiSnJlSeTraA1v+ZF0ZGdm+9DRmvSM4z
5EejoR8ll/zO0N3nVdeYvOuvDMUPslbvmcJ5mSXJ1XR12mZH/BUUZllrvrBk7FtmxlvOuWWN3psz
j6+53p45Srn8PPS40a73LHv+6VP9ManGFysSKGlgRO3kPpkN4jk7WeiEKorcrKGwqrXybcl182/T
C7YkLaYZyrZ5c6SxNc2G+9oX7WbWb8zAW4r4pg/xsltZGbrLSfP5XnTa4UyPAcXKmEE9IvHrChMW
ztLTT0XiqbOYxd4jvdTXSqsNDM0xd1OSsc6oz6Owa9ybZWmQcFrNnK2x/xRAg48W2qPvIBfTHWTo
5FRQHrX4sBtn/qIic9jqxE9tkPJks3Kafi7xk3FyX2yDBYXcBSYpboxK7pkHuba6TvtMBwUTK4Tc
ZU1pfa4JVIpMp/pzBgy+w7VkFnody+0lOEfmJ/Va/wCWFX8QtqLQJWMtjJ3qnkXe58pPF6y6PT0h
UWS7uWvqc2ZyUndpAZXVDNi7qxhMYNFBSSYu4tSYXwzEn1up8UtUkXoTxXgdG0+7OS2VW8Xjy0ik
CwDRoz17A73jGBtJyD6YfAdc5J4zbhx7P9psCMuhegPQFu1Fj5Eb2VAieWdk5evjVO/RVeogR5xg
Kz2L76hgnde4aNrzQN7MwWnd5dyWxfTC7voyoPBZAjY4THd2ZK0XV1XrOyXuUx0jGFjFwJEuGcgT
TqAdKrq8u6PZ8a0ps5vM9feqaeJLw+Ia5kx99kR4lIdFZnAZvk0sSy/immartb+nfn6pClsdRpeq
zmjsIcC1mbHyL0pgo43/rLQtmUaMKCZ6TSZsQh3gCh2+Y8y/9am5rOk60YON6Fu5Vp8qKvZHEbFk
QdGXH0vHRblp8h4Ch/XmTJO0g0GyOmeS9hI1DL7QNi5NZD9j5Pxp52V+blPZ7JOx15/1daD/ADQI
S0uUe6UzqyoENRFBCfGtheI+pUkZfXmTKu+GXkKUiSo+5GXXHKuepaF6j1+HsmkI0w7unnxF++Ct
DjlTyhjAuJgPlapqDjlB375wGbamnYLkMfrxpSztleFP1zMYsYW6xaVjZn4xrcOeSCkdUVI2fLlK
nz8ia+35ZJj+4+BtQqLJxy+uEZtrLH8XBaHh+UJnSVv1GrFCzlezarDeFOrCSOralKb+0JCXeCm7
ji+psQjaQ5PWHrUiis55ZE877JYI7m5i7A1WBu27crGOmUzeqrz/ifvG2KU1IECzmiMUTdTuEWsz
P++znl6mSemiKD57CXE2urRLUWf+89zM8k1h3W29R3UQpjp2XiN2kP7RKeriDnkZVVFKM9/NpVHv
wNeyl2zUWr8s1yYwliELmoEpJYPq5TFzu+JWWwyt1AIZkSdyWzDEx9JZYxosBfPBas5fqiiG8prr
5WhEpjrb5mBzESHj+TMcURJ0aQ9J1batRrR11ELf9PwXJ7Mr5TOO5acpipYntT3La1Nc6dCBDWeD
0bY9vWtT+yaNlG3Dq+2cnEQ+ZKo+qXItixOPyvztmYqfviaT9quKG/Glp30td64720vQCEbhPrN8
0YVVw8yOEFFENDJ9a790bB3GGzeSu4OBgRLQFj1XiI5LxY9fOvD3EJaO2hWiwG8FFgcGO8mozw+o
ZkIEvFtKPGn4QuEIxLIRnF7kPtsl9z/QRP8vc6CS+MDYILLjjuh6iPW16/zcNga2TZdDHOMiTR3P
X/M8SYK6dfgMlrZNvxoxNB0D26y3Tkw2zLNFpTOH0tYHVgfURYNwbSpG78qeXQssi/QA2kRJIDJx
lMaHtY7515Bb3QBLkfQus9jOno8pGw7f57nbLn2iVdUR9dPULp6w4f34V3KN37+iXzPy2P1mtCmC
sRWSTWI2H0so8eXHz6YxU/NlaQZw0LOunupKswb76GYuWganBKNJvjLaQ2E7mXVCaoqfF0PXbrVX
tRT3bevUYZeP+dmxMixyI4OFN5cPc76wXSD3fM/j+fUHmu/C15Jy0HeDZRnJI/SRdxUl2wf8YdDj
lzaRxsMkMtR/sSxVGkRK5B9xnpfvOoSN4xt1X/Fn57qubyZev2+hDdyaBr5OJKmoWGzaEoixICsH
xQJz09Mkl6IHCmE1WnfWBnTjQIuTViIiLKygIusjwUXmTk7NlZUtTWDVE8gd4w66TNsZmUkZTfyk
230LHTk5xVvuGt2NuFNIzSlV7R81o3WfE02Dp+v0KGO/VbkmFlosH9JOdJP4XbJ4rXeyNZefsmII
5ZeJ0bx2S+uC89kl273Gko6M9puL2uhLpQd1YiH5pvPoJTviigqbQoYoh8BBDeFw101XXSi+UaJs
Z+o+YzfnmGc2tEKaLLzG+8TUuGWVJRLaaQIo34vVaNGqlFq0s2aaQEJWnWhJ4OChLIJqsJ0CPcTJ
iXMqRqAJW0LEWTZy/2PrJBYvS6MjYQM4G91usE0+D0B16lu7X7zuiB1fxfuW4r3xJ2ewSbzP3c00
0pqMjjyp0QyoUQljJ4sJqKGaXF8X036ShhzQnJiThYPnIaJHguYhEGycnMLWjTsVCDWNn81YWF89
KLw8b6akJrB5vr8X5rQJNanS5YstCvO9HHL1g/IJXJcukllFCt9MUedtXGqlT3RHVjmVSCW5so9l
lNvFjh4WcsdO++K+ENVlMfsbjYHWp811JkIz8xCnWvsDpajo/G3JHIuJknX9xwpeZYXu4LgfSLyi
D9lqz9NjT8o5uIxztugDnf1IyAnTuucpTd8Kz7MwQnhqfJUVXjqIUARuhqeedsgY3z1VLKpVAaHJ
7rLLufn+roaykyBp+IpCL9cyybFXi2vdzsNyoqnl4yvzDRKP5kGdO353QkJUO+SMgw0IDpCZ9d6Z
CPSHhewrZrt6MxeBkt2R8AQ9PxpuYzK+NVYOJgLzy0/FaqpkZzCCbY5JT+ar79jT4AbCqo3XwoxM
kpuakZE+p7Xl7Ya5c8Bz7A7XAOoCQ6fMHhGK5bCU/0zs6rDrVmVRmExW9o1cm/zN0H0hxFD/zV1R
wFPCclptfI66YRIB6naLJS+3B1xBUdsPF0ihxsCSNYj70JWV7cutddu3kD3tEzPIGsTUpf7w5Vh7
gjRZTS8Z9NiyoOnAoGFXGme3kXTovAKgANlp1os2THvLzEBIdcsIei2ZN3zX0pG1+BteKm/wTH9N
B453SpjoKRobDhfTKep75FjdyfAqJmITn+1f2ZbLtcm0+u8qhWqDZbFnM8iHTLA0IR4Rl7yFEQyy
RARiq1W2sfpVZjXlzqoFkZ41gHrij1Zdxreo0A3nKozWBF3JHS1+jsoeoAXPv31AC4RoiXWrlg/j
YoA5NjXBPDcxFpGvrB4OdBj4AIi8sdvHUrjnfilANTcBUwIvbWVVgrzYPiTr9Ndd859s4LboN2qf
iCgms5Zzg2uHeFD5v0pbXjVFTTWmHGleYzKVGtcvOuMb13wwj/IypGW5Y3K2z1m5HJYFmE+3PtKI
Xpg8nVbDfGA0f7B1x0ErUz9uqT9OvXEq4umIJegQMf6FPDToQbNvTyNjQOb2ce5MXpf+LyA9vEQB
eTEzeXfNZWIE2oOBkbsvVPpYp+O9IbB0sspPytubJydzLydeiSyz3X0HfgTxCeycXRkq3/XOCjXE
EEP012qwrg4VByO8ho4HyG7mWYrx5OhWc7ZQDAKGYt1+nJwHnWMzYMh4bdMIXifpwZQLsl7rtHqF
8Li2vXGfkuGgkqnfMVCjp128/oilafHNbj1bSfLZK/dTL/Or15RHT6uupbY4Pt/9JyrRMTJyOooI
eS0a3rhR1A4mYA68Idu19bCjqYOmntlsnJJ3ZaZsR4eyPRvdMp5M0PZMdcfeA1b26tOUyTv6Puql
lHu7V8ekrV4Mdp4Hrs7iX84jrErxyzq6lR/LrA0Sk047U2itzaCFlrUWFG4pJQWXjiX6Zysaz13s
WmE71L+FZZx4wn9jMf4ZnQYCOgUUacyIYXR8oSB4N/lsh974zxQMOQrAtDo7lZCg9qK/b48j7Esf
8lm+Ti4/ZEO0Y2AxctnFLURQDDXeZsbr5lBpM/lh0Vfue1V9pzwe4BfZfhn4s+vQnHJA7LhlWjet
+X5KCN+povQnsZeDvRaP2CwhuLS3JF3+kRN69vgGaXklJy21mJ+4zgMOjOtIS8pG2uKoXP2/pVsK
X43GYaalC5ZGa3eTtnFh+l1AtcWWzry7H64rqGqde5a/2t2Xcpk8scJx72YQ0HRNZ3ueKIl5QB3E
hHqwvifDQSusizfAlj9gx9Wh0bTXvsM3sfmmgk7RLjA5B9Xrx0uUQiealTYETjr9GZS6pbmHrmtA
MpnteGwm9gFUCBaeu0G4cWjBbW6SzmyYgnm+cIqjjg/Ig98zUGJVNma/1NfAESDf3Seb6KhATCiY
eRHHtBUv65yfI8+9la54l6zYarlvGPHXT7mWNBSj62vuFc+eJR7sEYYnYv0BPPl05lt7T3qG7sai
HroCOh0HwJL2n/EgFt91N5+ZqF+2B4Ia8d4b9Efx0B2cTBuYd0aocfXQAcpn96qMq31kdw/9wAuY
j+7sI8qGlKmJXxjWIernV4d5w4mT4k56yFOekfqwJKWfaeN/28cCao6my/Ue0kCzX3jcM6m+omK9
2nryYk7jh0skQcXgp1qqz3ZoHm0vJ6GFawLUYKeN63/MLE6ZZT9PdT+ESZ6dp2HSD2k5YmtEkVoY
gXVG9lX25m+vKX5wbJNJHh+NwbpltvwmIGLHyBVCKf20VuN9sKdLi0a+q+vxkbCKD0tALAu17/Pu
XwLBuX2sURqf5tzTAliuBNq5/xyt4sVluuYD4/sM3kHePFrXrvgvF4wrzCl+0zcR1EjGq8iSvePM
D85AjRWVezcd/5ljRFGmxXHYFIjQI7F2LC7rT6p3TsO8bLOW67IJHNQf96FMn1LV7XQa7dDaYoDX
NX4c5jINTXu9xgipXYeHMm4/SwyBrOz+k47rcyZUwU2wqQIwxJl51FL1wh5ZtRFm4TAnx6RwHyiV
t8QMnRXik/wZlPbAMsFHkLE2RGI6YQ5gtovT+1vmEU3qMne/LLitj4aK85NM5mKnj9IKbYsLjML3
Daw3sGv1UHnzm7dNDiqiNgmlS8zur5uo/5rEDO3GDLcfSKLU5kI7guuuvm1WVLjimucumebFcW7k
o8a8TCwgikZefuqgO/WUvBaj81g3TtiK+LUyins0A+J56ck2pj3h5BeZbWWrkjfWKOxTJfB459lx
xu00ViNqLgYH33SaT5UpcBt1Mbd03JrWmXPj3atMlECiqPEnnZfK+LUjXiRR77tMv4iy2o1VAjHU
n5DmqOZi+vSm+5vmIyYBEfvFUh9afkOxIJ6b1Oyshj7xQ7IdxqiOgzVeFimf6wZsU0p2ZfXtfwzB
XmquAZzVb3nLuLXrHRvhVuzciseSnohurbwkiVuEOcKAD35oB12MBObI6A/2rt2Mo5Ltt/QzfYSP
hvehb894kNK9t5bkPpnNmQhgFN1cEJUYS8w6Bkt9qltE75Ro6Qf+iwuoEIO32bs5y2LsEGyJM2NQ
XcR4ItzxpOQcatl0i7P5ltYCxqg/K+lc4BLRSuL4v7pgBMA3/mYu8l8szP3aUCfggKhq8ZjWOcc3
LsrahvxBSizxEyxe9cwulfdhEb8ELb8qj7K+4Ovf3r+psA42b447TueiYQeRSb+xJatp9YHlqQ/R
1GH56xtkTCfPQ/6ewi9GIFIzEU+pwW8rqqnY4f1pj32mPoiVn4nPZlYWd/YUdnN1MAiw2FvCxhc1
Nq80s0dDazmt3BLpFG4+mp7zqDgY43Bk0TNw4HBtl/KKo+YzH7zTXDWvcuEmHiz0ZTl8dI78T2Mt
RYhp9SW3o5MnykfD45SIJJKotiTPFGUBZVaY1+MrTfrOtrVqx2Jk9do2TEkqvJYb4b+dGHV8IIP1
4DZZuP0zYfPX2CiiryRxqmPMA+c4HgF36YEj6DIbNZOR6k1NVJ98Up5g1p60T1WlnwbLe7VNHPau
dVhSe2d5yy0Xw5OoOXNQ0SbVP9P6fMi++O7YhJDa3WPT4lx1CZKf+3ZfTcuL4jHTeFqkt/VVfJuU
XD9zlhw7DSeSnRVE4zhqPgMn/o5gFJjRDvVElL/XNOrLMOe3Grly12CXAC+mUqrc+Embo3tNsVLn
jgyqrEz3hix2yMf5ZwmZZYnl19ULGbhp8lsl3oXn/TKggVzj0vYeFttUXzPrlgx3fOnb8UZOG45l
vX5v8vp9VloUlgke55HoKqrnQi4P6K9oZfUlc2pckF52gdUIVY89pUfWTBQWe9gFzaOy8tyFt7fQ
DnpRHAoMucWgELHLnTbVNGajRBOaqQGKQ1LCcfNN5UOxn+34wv4v3hAyobr0uaIuwgSWHORo452e
3XNtN0ug9d0hm6fQToGlaOmug06qnEPIUzz+p1OB0XxOia9pOdRXhvVi/rSLugitxu3CnkQDfDfu
P5C8xyL3vvPIPSRyPRptFoxVszeZk/n0PZzFMzB6v+s3ynulpykS/WsV7bJPDGbyhXWz6EEiz/hc
e2LsO21faP3LqqydGhRViW6fysh4Vg4HUh6pn3REnCi0Z1ms9ChV8sQI9jj2w9msxafLdxt0lghs
N95rqRNuf7qOmfJW6pqAkIEhKga90W7qCxiLJXSKLJzGgg0GsRsm+Binot2h4UAmUiHm4/w4QOkP
dkHc6/jW2K1CAIxuC7JW2X94cf4VLf2NIl5t1MNBMO6ApEJi3DLC1fTrsQxl4nAXy3TRwYnAX/vy
rGZPwu6Jg67pLw2XKYD/07I2e8cr0M9cPPJl+dIZ8R8d3ArLcCsgoXkW3aAl3H9789ZW22sVDzf2
4Z2Ks4M0kDf7rj7g9XiOZBOIOQ0A3kOr90CivWeE7a811V5dOrSRXpefJLSXCNM7QkM1ZnuIvtBq
CSXQ39fEDFKGmMgX+qFSGmB3eZy2uldy7lp9DnYjX7BiBO4M2ShGyw5Fmj0ueQ0T0UAUIk2bGf9Q
rR8qanaZ1xwW8iHWBnfTSnxkW/N64h/5kTyHORVwMRg5jCPKcwn9j3ksS9o/DBC1gI4dsLOmwwKR
G5ONnJLaTc7Nw1iVwSRoUCp3fS80fF+lffWozJ20O+Cff531eB+ZDd/zKn8jTbsrE2gCBMkukfmc
+bXPqoMl5h2q9E7LzXAy9EPremGjq13HCqR5gGqlAt/FY3okw+PSmXrQxNFFU9W1rbtDHKHMptWZ
CvvaWAWwjjxvDy0kDiL8+GxTTdZtf7BS4libOex6c2HqHx/Gbnpb1HiE9G8gv4ZgXvIHPMEbS4DX
eQIStcI5SY+tqO8ST/eyOmdu7510aH5wIGFQSE6zaWNW9UpGwrzxYn5pDDOI+Y5EX3EKJKELSF4j
P07ukPoTR0PKrd7UyI+i6pxgyvEcK42llvVBzJ7uz1a9226cebB2ede9tvp68CLzLlZ1RwVSe8uw
0J+JTEGLSs+L0HcA5hL/XHmV+Ui2QGf+2cyv0ezeY8oboo0O7cpcM+WM5AIzQkgvAg8sWoXNYNVP
RoBqo3w5zYR1LU/GGD2k7XSP+vgR8WAK9CT7dHL12TEHd536Vgnnvcq6GYPfaAQ82qNvTsPJdOMH
l0Gi4C5innfJ4uGJe+lPncurap1wSsq9NNwPJOrLqptnZNRvvciOk2jXjaY9rBSyUWv9eipCxRy6
pzQZ9xH0aTd4XQiG0ARtgaEcbZi1u+CI8Onb4dl0PJLTiG0MGbTEyByZWzWSB9tfOJuq5lWklEWS
e6Oi2LijPpjK4hLJERBeoicMKHj2TlFlBvWsTmafoz7aMLe6e03XOiwbARvJ+2zyepo0PIaTQ1Pf
W05Yn4JqCOR82wQDV2IHL9aXmJ18XvK8fRQ4ayfABO3JHOM9rpABYAS/gei/qohQN8wFQuecN93q
pxPVKW1Yddo4e9dyKIVX3zPGe+Qx9rBqBhkGdmu7P3ZoOoQuQLzFIZ6hdw47Vxn3pcfjZPYnr9Ef
ZOVgSLOcnW5GR/TwLccXb2GXOD01INfhEu09bYWPci4LPTs7FpiDZ2QqTRdmDEdyKwYwrenTsaK3
RlYHfA/EOqiDmY5/oQXgWtpAy+JDkVW+kTrflbklLf3bqgmhBN4TLzl7HHU8mDdR3JDnGRT3LZBK
f2RsjKbJ4cX/viXQFdu/xD9T2mu+hqtRAJhsH3y0rLfa9jx/guesN4FSn+admxX/1W4bzt0KAJg7
O1N7TyHnL+lY/BsLEldm6YZah+W1/7OgpBb2qM6xsDJKVudI+xQH1vps86F4VdKGXTbB/1QTRlck
QWUD2VcyMDpN91uVvTULhnbtvQIjQvdxAQwRf4ALX6CZ91k9/y3chC4evMSPhUS0UO5jYvFIltW5
t5oHLH9+Y8fPNr8UD/y5bEG4RtmiFOVhxlMMH/jLarCzQLmygVXG1v5oB16rUq9DEZcPK0cTn/WT
nieIu/lfiuN3EhUlbKz5V6cgavNQw7tSxxquYP2B6/eQ8CrXEuayLlhwak3I5HBYfFl2xaYlIuUz
Y7glrdp3qwg9zQ63t83Se/Jj2kvplE8yLr/0FvfU9i+qXptocn/4YL4j4V5WXnhNdk+kezD1M8OY
DIlYtNSHdYjfIjBH70GDU4kn86Eu83O6/uVB2Hqsz+3uKxPn2Jb6i55Xr65p+ylz+C38Qs9RYBqT
eK9xlzYrIZSt4tGY1ftcj6dmA9YTkF9QgTMW7j5Q9cKJjza2ee5zD1bN+f8Vup2g+Vw3gYuwVhRc
m2z3mOlZg3ZKCz/V679z3jzkhUX8EUNXEsAb4mXK76x0/ys8jMmKARBws+OPUcIwGVoX3mfVyS62
6lk8WPDOh7JagIcdqLwZbwT3qvWqV8tjm3fQKF5hhXmjl++aM71QxHQ7/Ej7SaBvsYtKMSVdu0MH
DIPtdTmaq9bvqr6mnSblbhkN+npNh9RcQUiYQiJSOfbJiOXfDdgWaq6PeT2XB1Si91Z1nxBsB8hg
CiDd94Y40FOanIKdoCOuEqsAOCuYewSlXLbwEMiyDqwqTZvHjpXEQWMRVzLN5KPkw5NNQTNN42uf
dog6M+XGKu9L2bxlJpp3Vx0xIf6zomlfCLFnhk2AExs0xiH5LpJ13+aUmLl+GfE2BmQbY9JIp0cB
AeuZ2kuB6SmYS/s+c/AvNPNNXtG9MeTBSFTyfFdHT0dpLgzhq4VOVWpN+4+/nzgbDg4KdiwUMptP
EpfQTP/gKwob/CUvBG/+nTFYUdhYVwbomp+OBBMtyc9ooTsb6feYl38WtyfMweyOqdE+F4TaEuBy
NywC2qc4PkItUxaW6DCmmV+qpQOybtcnAXG4rs6raYvnGY+Jr9ceGEVPXYj9C36XBxCjKW9Znz8o
r/6TVZo4ldrw0RQ42/uJVgejw8XgnMDQpC4tNYy3DodZq/Za793nfHhpVHE1B/OjdOO3CHsZAzyH
OJ4MO20zql/lzF8mT6MUya82OuHWp3B9owYkO3r1p6pbKfpwWpvuDXk4xQbRgylRkSEYZ2Xn+p3t
0c8O5neBbyE364fJSiHcuUMt2KMyGS6QhYfCcz47J8cnWQG1DjY2fZOWRtX8Jz/0VB+bmoRe5rak
Epnbyb++opSOO0TDP7pcur3bMTtnG+DYmMZjteIYtlrMeU4cMdtcQGWqrrwMoxpOUZVLfzuZ6hIu
2erujoMsk8Wl6ws82ztox4j/y+iJ3gO6NKPU0ii7CNsFAdL1HQqKCldXe4y4eVl/uHPWpA6VWGHO
+Fh6p7NBaGb1YGvQanoGHmbLVT00A4Da4kzYRHX7kw4B4UlLf/Q8f8B7/hCr9EufvT2j9ovB1m6u
xuaYejZoZfzHHqBupebhdM7MJ2zQB2xikjGX+8Gm8pOVr9Ay6UyDvzyVHRo3hhPZO3d7LshJ0/7p
vGCMaY/WOL4JTpSZoz6eLQx6xhoWVRoOrd6Ao9cn1yzO9YTvPSFfCEXywNK3m9tXrxDb77WNJo87
5TGK+18vzc7LjKzKn3izcutikvVSUsfQB8Xkt0imONH8YKMHLO6KfEt+z0jEgEpyJFPp7tbesoMp
7nebyigW7xa1OjV9X7UhaNiP046UrCUQKtzzzV3Lu+r7v2IVI6AOToKxReCphl96zgOJEmGvjONW
hvRu9M3TEiZCPMyaFpjzREzj9lxJIf8qj/upiF8L9AxT5qfcyU6yis6TideOtDVI47MxOKcst65L
g9MX+zvJJ0wpFismcTcP1FDf23Uigsu9EFoWB07mDVSSUxdobnErkgbGV/V3/MuIoFN5iGulAcv2
sEWwjrT36t/W/Dm1+9IjuST5fHcm/n7OJwiBX1eBSDpAmQz36ZRJ6eEFP5MdBIkjnXtcM5FcrUdh
Tw/lYj/NtftsmPlT5w33KZYfEYH0NGPtJW0onbaP19xYlpF6O/GKK1mcp+2nJ68i9lOTgKstGArd
0BqaXccUzaToTaC6DL7Ral5f+6S+GgPJckQ1RfQjs5fumTUV4TrJE5Xec5VWn7r0HmMDxlBr9f8X
l0RABGnfPJVec9z6o4Uq3Wb2LaL6rtfApaIurpG1HEn+Ok9udbEbhE6q8U6aF9758mpaCHZtvSYH
vYUd7wze5og0t9C2h5qpTpPtjLYtnzzY6GObjoT2iL4PQTPNpzke4kOlq+QyR8p9MUlUgs011nfV
UiFjGNNP44yne+8ZWvyPBAKMdSxpznbNPHl/EpwnPCzxUF7LmcNmXuqTGCrSlMZFJ6pJbt1OdRVA
zmNtfDic8L4ziutgmSSrbUSlOf8mFUhPzaWwyQBsXoFApDZZyUjhrWf6bXKC6fH8K70FGbn7cfro
HEnNfcS8z0QMYGanIsxKwzy8EnW7FXrWXzuKXqeC8LCqSTio8sU+52mf/tfICfaDkiHYxmmOrkeg
7MxG1onugQ3zznScoT6Y2iTf/+PovJYjx7Eg+kWMAAna1/JeJW9eGJJaQ+8J0Hz9Hu7Lzmz0uFax
QNy8mScx4OqzhJm6Khn+Z7s4NwEMoqSL9sYEUUsxZC+/EnX9B79hFuK5f8qz8Bex4yMY7EOF0gru
rjZW1cDFqAijayBgHlT5ZzokBOX8OlxZcJa0qr8Dzz4nHc8wuRBMqfH01oy93k3G9NWP+QES3pml
xIOHlz22/T/t1595NTxA7PtbpG4ay97Iy3NTrMEU6O4Vf0d04HbHpbNnHxqP8Tuh/DeMg5Dt7AKv
cgbwbOh+Q150smPlEjndL4FINoPIdaX5TA7/OLTujZgQzrR2R+j+gkNI/f+VDpfoJU7C61DBZ22T
YbwEdn3wBlh1uGceo2C8CDTZrFZfQo3fHFX+zu2SO6aDS4gTKpZLOGDaVM10ZTFYUoNj/lg6fXJ6
DwPHZHWweLwttoLH0BBqj5D6OczyDIeEECMJoE0nh2QDz2jbz7zoSTR+OUV67bFVrLVMWPSp4I6T
/jFKHTb2Q1bCSNQnN55wJUAa2KSG/hxDQm2pH/wrx3Bgt98sFnAubYHXPud9UPJdyE0sgQzWtdcB
E+wbMrQc2ysXD/rWrpICc0iN4uE26omLmbk3/P7RdrgJhCacSpAHfKISqIe2nfukBQsBbrwYTU91
nr+PRgRJcI6CY+rl7aWqCO7IyVri6TR40jv3X1h3X91s+Y9DWlxJufond1oGOry/667pEshXFStM
VsorSsdHrjdDx/jpHdvWBqpRF89F1v5obGs4Wm84Fa9I+zkpVyx19sz+MMYqvYnmoj4aQ6Z+LTGL
vTtH/l6VwvynorYIVnGIo1NYI1KG37JqyLHEVk1Q3BO3EPugrD6qCrodgi+3XgpVVxU811Uhs2LF
2wg+TxhtNE0mey+z3kym3zcx8RgaRFBi13xRZv9XIOpy5pXRreoIgFSl8Sq1FP950VT8SpwEOE3A
ucNLm6p1y8304ImRC5DvPsUjx+WgbBAesTkdNRCiFb9GksvoYP9k4aMsUsA+Y/ZisQvjylgOG4dV
VzxpdjaTRB42+KzUXKhLgkbzolx/3Pml619ETvA5klPD9dc5zXbO9KR6sKI+29tr1viPjTbBOqS4
uK0qJ7TsJCFoytIMMVM11yTjojwrG1LeXIU3viwZy+fpuZy4q0ft+A+Zh93JUAXP5MPZTbUBsYds
qNw/gO9vvW7vBB7vNeYH+E45fggNSUqMrDqCPnkNmwhKSM9do+vtYhuAJwd2hIIAD3jY90npMVEG
z4nAjN55OrpWuvrKO/mf9H0wrarGai8o2Su8unmWqfocMWm4dnRQ5lxwenChZyo/Z3q2VkOVPAwV
kXs9EC4nM1vsejuCp+V27DIyt10P42jV0ML4Oyqzw00WOUdU4fsQOTYW6vJF5ta8DgpGe+JHNXb+
OLuyhpfnbrDkR+DhPoqt+hN7ir2NxvGfm8FvS7h/ZBPbuXEqs89JTa+Wpe6eB0bKbbP6oy3S6tJI
/NpVELFiK9ljZs3Zwip/REm7W72f7sNannVcdSFnOTmNRuHLMUsnw8WKacOxphwG7tycRNlj8Daa
i/JShy2T8z0yVd0ckd4MH7u1EeX7Gjvbigjnf71q/kzd7aF71KDN8ruVJ4x/JhzZ8d/M0cAsMjB6
QhnjvbRy2MpFKn2O8u6ha637mPMScRSqBhHHah245ZeMGXPtvn+Mmx6MW/nXR+IP86a/RcGBC+cY
/4p2fjTy9FrnUEOWPymSkrsg1zlIQo/ce/AEe5K4BAe16ywMA6vjm+GWiw8Iuhr3ja+g6BEXQz4M
L+/nDaSb5izjxNn45KyadDr0EW4uCItkUcKey9+hiqq9GFuvwFoRPCUUrh7RmOJFk83XXuCb34E/
G48dDraTN/mxt4FQOffrZuSkYp7Gcgdlpt0InODnwiDIM1HYs/ZxVpzLMmc7MNpuT8RU09OQkC/q
XENeZAQXdz8PUf04NGn+lbfCZOOGgZNtsPBExj9vInIVmAZ5eDZe5Ycw3PyUWtX4B26LtG6Pou8x
/MJKe7KNunmRdD/7c4MZug3M7D50tW44+QMwslYvSLaFim2am7inVnriTetJY4onSc/HPKoTZu9y
30+hOGfSTx50FMFD6Z35qU/+hfxucjw/ufXtaKP/dcaWfY5vRSW+ACWajnyChQnYcYXFeGryP36W
P+EiTLAWaz1A8gPI854vQVDySqAFbyghzEzmoJ0jqkC2jayGx7cA28N7vUrKGxn2V0d3xLUzneM/
K41op6lwmrf44If3CumtxJG/1nnA+QJ7yv1vrIV/i8eeQCOeL/8/AWKqWsOvzFcpxwgU4GSgrinv
FaSQUEQwbxBFjALDrNsG9bdu0OfMiKnaA9Z073EY4BBzxHs1GWOErmfT3xbq/FWkLaua2JlCdqYD
rjfSlyE4hcTt3uspEcd4JA5ZzXquSYeL4JDmqXWEnqAPDnB4JF3LxJxkhsGGcKN/AgQ9Am1pxSXS
E1m3Pvb+1NBZix16sj3ee4b1n9s1HM9JVpFsGxjqeiDUmZWMT+xdCRfUhH+nicCXgQOKtRYBhqc4
R46YjACZwHG8RzyO3E19M7YBdhJna7t45ipvVhjTvSqwMEaJPyiKZDDY+DloVjVvJkkW4GyjAKYM
64Q7h87rHzKW7lWl611ZYA6ph3k6aVCoK36qwdM8hxhbOZcPhNu9r6EewwcVDNWxQPtah2HH612q
ejxZwxydBKm6H3uIUApkOR5mUXhrb9bEoRM/fJpSN7mSeJ1PFnmwsyynBNhcP8XrzIpRqbFVfhDb
BbttWv/6Gp/mpqWN6JAHoSKg4MFTTg0Dw9iUhQsarfsgp4geKJki171He3ZQD9k15im6EhgMGbH8
yt55BZ5LTSwdxTwopqsjXeBEHhf3k7QJkz/O+QSsP65VA5VX2j967oxjNTXBU55rveOHQdlP1rvO
0VcTJpmwMpOT47CPpKFdtCDBiyHHd5rl6bc2yoloElDA9TjU8XZytGAJZSABBNas8CVgSdvFeN9u
jlfwfkgQJF8TZknomALkpm9n/Y+vG8b5QnjcccbJQyfVpVG81WFs+CuuWvQkTKmlH3ylk/CoCtxI
OMvwN7UwjYjEY5U99mWSjzfVJKEDpdIdY3KjdsCSqcRqmhj+4kByFqt/O4VomqgOKTGs2TCpQuF0
ZKBPfVQx2pK1W6ds/0dJ7DgnQco2XF+c2UYoy4Afro05cLdhE8zjbUbbeAqx7a4tMQksFVFS7VTi
jfVecGRu6qhDcA45mmpd6yfH0e5b4RvlU+kb2UsgkWUwUpT7ctT2l2hyuarTNN231CPdHFDP20ij
SZUOu10ZjdxbeCjdjwHU3ksxw7LTcwgrRjfed4X9OVqVqqsdkByz7Pc9L0ZgCqafblLZtFvHZ0IN
67QJHzynKy5axHBGOooX127jTWs8D0sFQpCSWSFZ32Md40AbZ3Sbynfqd0u6xUvO4EPYviR6pk1y
IEQDLqMRCFyKcGPaZiq3liJtQYLPBZGi6YTGxg4LTKhfiDX+XyXs8hGYLTQPqe2rDEjz5Y3KVqy7
5Lb2fLHWSdWs3MZs9jIOxRuhlGnPD3Phf3DBbwsMMusQuvuKXClyQup1HErBXxsGgEzRU1fKaLNr
35L3fKiYXu+V6+ppmwagwTQE9Z2MHPdu1XQOcgfJHwMTajoJZv1c4fBjH+yRdY0rbBw7Mit5svWw
Ue5hZplfEWfPNSpJJ7pO1aKkQi/6svEQbSRr/NNgQ03vBBp+jD7LJbr274an06vV+QZReLM4m07i
PraZhppENHIvB0wa6E0QL7gUtMcsMezneKQwVHQi39nsl97qPEtwvSeq2FcJyo5tGO3FIFKXrYKS
1NxANv7P9YzgP6UqyCakp4JL5VQQ+AlAb7RH4xJt75y7sNXuJvwbdMAxpvl1As/ZZfmmt3P5z1PC
eCLLAM49ddUmEUilLkqHd/CjmqS04xQNzyOROHtmtHEUl40djmtrA0QPA3PTyEM8Yt5sBJwUuyGi
aSEo7CzSvZt4NuEViFrvBy/KfxNeSjsqaFFx4FytXa8CV+YRfDAIkgIaLVsj2HQWmy3iK3LT+LjI
wjhjh2LZCBvLCsYdKwXWZXBasnxx9yEDVd1F58Xq4Lv1dJ/iqT5kGmfGwU8h6gGlZ41oargJ8xAS
43SHqtuDURu2VRIlD2HSWn8gOAiSpon95Is5egQN0BDJrPO9M3gGyrEa+4OeWuB1IdMzro6lgZ4S
n7n/kbLPil3DUGzjblTeCR9ieZm9DtW3dqGipw1buGbqT72TMLpJlnGJY/9M2dAfoXJxHXdYNlI5
4xxsu2c/XANUzdI53xsD1FOXJeY9n8i9rXmxL3nFMXhuquArxZO7eE7Ec4qmAgqjnNkx6NHZJJ3h
3pqUID8fMqAXNVsbmYYePln9Z6sgP2nDFBf8uOIjnTxQkIyg3PvKlKlglRDm3lHK2Wwspwg2SbTs
+4fIfZ1CV73Yw/wqC5FdW2Po2XJ5+bZzUh+lCPjoJm797iVIffY9fqXiDZTA4aEcDaI75nm5qyCL
Dh99wJLWGrAwmEwjaQuojh6ByVgAOMSzRvFUJm9S+NsW8n1Q1tDAQxB/9m9TtUxcPs49er25SS8b
7jR+s40UQVJick951nhxRZXYubMivu8pxtlyg/5ItCeymw3P1Q6rJKu/QPKvQjO2O/VhsdznUYXP
2GXfaTR+KdoeJmcwV84sVga3hIQMpA9CCTCvs54l+C3lio2O23scJReHzRP2aN4xz+RHwKaZa75v
a8vzDkHWnDyje+zbkB8XDJLJYBpsd1nX/NRBdKffkCxeR5bMX+d99ZtI0lZ1/BXaPqULet7E5DM4
qhieQmoMXGAoZDQ3HbNpUcGRzkfreepYjYejSUQtembTdpizoOTNSBdFMx4reiOUGWN4n7eC4oqI
hzJ3qPWddjpKzmKczpSK71JA6+QQ761/HROqE/RPCd96HuO7aTa4cNqLUO+qeGdEOedJsEkTdqCF
d5olpsK0QIoH0odlFyG4UdNiJR5ejHFi0KgaazelHUkWqK2ruXXaY+v49gNDQQ4IOVL+eqpkfRln
ikEytm2aSySeWBXF/sNcNggzUWHnu8gyzF1ninmDFgWsrfPMf45jV/fU5FYrquVaSnB0pSPICn3Z
p+e8y+l1gN9KDBieBfgrctJt0kx30HXpwXf8jnhPGj7VrmiYyhKsTVkNxkKqCaso3+xV3dXdR+HQ
2NBz2z1aRT9d86Hqv10buTiX2fw4u0YFddqxKQEQSCuTIZpb5BT1RVOu9DiCrsLV1qPU9CUGbelW
2SvWd0Ba7jy/xnal8F2NzUOk3XRPsC7cGYbRHHogGKu8hEjYLgSI2pEWdtgy/UuKvN+hu05rv6Pc
K+1huody4BUmSZ7OOB9sSLHKW7FT+xKe5pAF2J3tjG7G6aHDTpwyyj62gN7kjlqqpTtAVke/Vj2B
yNbcg4c1EO1II8U2LL0Y7PvZ9YELuV7hnNqojARRcnDlqeMFhzjPi10pEb3VENRPzuCOfDvSyPmC
bEBfiFXk9hc6u7kBRxaxkAVxN9v2Xz04+gCoxF+jfxP2KFz8NkE58N7uq80AgxLqieciqoxEAvGq
YsP04l2XRiwmKzZxewf86oprFaQSu+xXhqc+tYXuZJB42/pJRfIbnAlXfJ4sOJ2GuWb3G+9UkQKS
pNF0lZZooLmhBpgTZNqqsM2OvmxhZORuxMUmScYZ0/pImKGP5nkrhdcdCUp7V2qq3I9UFfl3yfO/
K3q2oAmG7rfBR9zidzx/hBC/yUBXA1DrZKq3ejZ+qjbPODm6XxPawCYlpw373cINlXf3ovTNbd1i
iA0qs9nWBjtlqcwfVMJujUu4287SK45+7mJQaWt342N2vQHDTQ/2KKgVEYkg7lyU70Su5GNfD2ij
nLLHPpdgog22V0UQh2fBa/FbpaJZ5xOWBZzJQNL91KnxAgMJjvDcrDqnE+fQ5qpnJDn2qamuHyud
W29tz+vCCrHbyUT8E3VdPjlw16iGyT0qPXS8rlxbILUL/cIWoTsKFsXUBzB8aierdpawDeYGwEpe
VGOADBy1U9OgN4KY3UWSY9xEipCh5k1yJuuPHa8nWmmaoFqa2B6uPM0525mMSgsiSMOpk3HxCzGv
uA9aNmtrjFwuLk64z2I1Ps1JBghliOLNWJVYKSX+qcKvy/VoczOTcVtuw8ojNCta8VyNdUo8XzX6
TMISoxldrmuYeXqvOsqCemXLrY7Y2VrKnPgF9uvz5M53K8uMf0GXd/shafpLRy/Mjh2luIVpjn+b
6eAM4ACHjsP2IFCBujHP2S8WBuBtHLc4GnM+jNbU0ZdRlOXb2Ef6BsjRfKpq3gqelMRpLeITt37S
9oa8rfFUho2/sWWMay8AkUfGhNSH03K9qY3pKNFyN2Yzj6cpTypQrthzdNR/ZEHfOBB92bwkPoZD
PsnQ3ppZponUGbpaZZPMblbfF9c87MrllKz2bZ0sLhSzXQchxTmFP3DPI9ZUPUk+1uswxeqvFQ7P
Ojbw4s0VyL+97gHEYLtYkySxQGzObQu3SlivbLjlLlLyW3KJO/WAfc/E/EkGGcAJjBLyIQi0fFsa
NWEkhyROkvhcHYpD1YSMKfh9uVaSktiGut2hKBEofon6cedG1jnzp+/J5bclfS6ypf2b+urN5gcV
VmptA6qBJLid2W1T7LVvwgLuj7Nf/jzwE76M7iFxv6rWozm0/kR4QeLFbjI14hW/x6YIg3VXXcdK
b2vAA9j4vSwBi9OQKtMoftPVmAvoBcGGsA0ijDyP6ENgAlYTrz7XR6fPR74Y+mH5o5zwBCf4pFNL
qj2gUpypsjiJKHnVTX7NIwxXliU+I2qCVGhfEt4wFWSguUUjdXD2GmKbd+Mmg3O7imR7qTmyVaCf
IXnsZFDidI4Oc5w/T/wNWaZOps3tteqCYdUROG+SBHeAg0BgtHf8bPMIm2pwMAWFZxglawSWNdfp
W2JYn8LizMfr66YtURSysdx0OTgpImt+s0Yi09FfNIptaua7EMTlxhDVM2sVVtbQHJQNjejaSLW2
kmvT+3vQiKh+wXMoFfbm7GglMPI7fDRgw7uOYr6KNN/yCCUEW80i+TEgVG4C3OJROP8mGmZ/YK9H
aMcoBpg3VEZMbN6YDpStGXRi370N892F0cR+890oeDkUt9QctqYdvlmaTcycHQxbHBoRnYwkODQj
OQoKrnlZ6GdKevSRPzqe+sj5jAv+a0ON1T5LAOEtz13E3S91BKyjgFSQd7anacc1AMPqbx/+1NZ7
NY8b8Lj4qRZ/dPqfG96xLF3wFFLsIYBH4knxLGvFU5Q7QH3boTnPAl1tAa8COiTWBAsMKsYqsPlN
RCnRCb2dCWguj2EivOcxHXeZfMrhdiY84b7ZHf0p/fYLAUubO+vAgfg+Vd9G1K5G8yNDoRR8uLTM
XFyKBsAVYp6NEHs4exwjOveseyddQIHl5MadJpO75tkYS3nh3+Txq70xr4IGN/Ogye9aVCngCx0w
ZXvBFpT01gX34Mbp1SdPjloCCdkJBcqhWmKJ9S5QmCTSqnv1Vf7MK25bKb1tSOjMUXULdIPHouHh
WJL3fnYjUcVlPVuz+e/Tz9AwN1MzCRCejBIDvLH+PgzJWzwomhnkP4KKR6ge736dWpwzgqff2wg8
RBUWcL6wgy8PXq4eF/9bPGBQpY2+yqtdaox7M5J4BGifGeWCTDLWQ+x/ZkPzVTXGizSnfjso9215
IhEeSXjyl07SfJDAcGGs7wM3PQnlO8cGM1SbT8/Ke+7idwFFYhWTWzab/t1cGjhHuG4RzrEH3SwI
lq54pR6XkoCE2s1oYQ4SQgw2s4vNbvBgy081Zy1RmVFgTSXB4e1GvsbE4qdzMpBhpVmFC1oQPkI1
Nc52Z9HQI4OHDoqQb6c8UmlKabT92mXRbdK4d3gL7Mq0wHRb3Orl+WyM8MIcZm5KmzN2lCOhMUJI
beocA0XBdddgX3WYV5YHwZrdh3weP6gAPNiLoSeXgBiMvlmsQvkC9MD5Q2xzeRrSdNg7GioSqM98
VtfG8fDSjGxGaxzvm6qK8V+2BWujQlVfqg2sR67P0yG23JJ4YdJdRKQLbm+MZmbAVBG5UMOD8Lnn
nlTPyPMLvBTOBgkYzOZyqHnD2uZbTPUMfaTKmLa5FQHNA25OMSD2/cpVr2B4LtC8T9YcwRJt92oC
RqLlCfsWVzS/R3HLR5r+SFEjCCM7MuXwwOuHIsnfoaeBmU+6cleknINFbHB/bh6Dicx9AQRiIwnL
rF32xvs6cq5tt9zbY7wJ/MRfIkVegIou7i39Oqmq39gc6Y9AAOTZ00Ow42dDMFmrvdfjDbQK95Ee
ZeY6CNlUyGCyj6P0RPTnmRqDFYV/z1VEFxVtALgx/kwD/3zSZFfeKwQWrUvrAt0GFGKxoHBxVzIp
U36A9uz3WPBml40BA6pyUmPtkiynWmf8ZCP/43rUJoYgMGi+q/q1v7wdK1yLKypq/hTffukg0wXG
EpcycWAHW2NsOCj0bowG7ETaRT+J3yAQGOuxSHmg288QzR8E0KmaMGcqIHot54HKvDOFB/vMji+R
CB9Qdp4YNJHOfKvaqCy6RqO785vufU75iempxwozVNuGE6MSZbol0vwLQ+TCvmIz8xG2VJ2g75zy
sUP7tM4mV2noQx8y49pRiPMQUMJHexhaGFEieiBw2pbJ1R30ezAL2pR6ySNEYWBa4Fo3kBZTxfZg
Qb04I/wBTrXRpIhg7Lpo3fnBswUMuU3p0QyCLtpWnBpwPALe6PVIi5OJMD1Fz8tvAiT/4mgaficp
zozmPIo5RAOutuORaREcQOXvLa0eQz1eCv7zy5bCJNzSm8gfnpPeeAItk2zscILbMHCPNSJrVdiA
8QxynUGFP7900Fc48yKgzgzJJO5LFLQgpHWixZBBQxG4+ZQY7bqbbRLx+kV5qKglh4/WQLQC98HJ
2DMBHeSbXWkgcxFTR92+1DXY1jkyXvwGQ5mDU0JHA3Usmf5NXDb9wgy29OhRneJCrA2L5ooyClp0
wlDbhMneNsxHKgJf44V7xetuH9eYgwuzWUOx7NlEqavExu4KBqKmHXYjqC9pGB+2mrCe994+5xUa
M9u0Gh3Dkniqm4gQR5fdBVpMwQmX0mdO++YeBZXi0eqV1dHBVuWv76uzxxyuzWC56nEEML/LtdN5
Gb5H+8xTW9D1V94L3BzrYR6aq98O1lY3pNw7y2xRBuW09RevoR9EH9qYblPps5aa/2qLgXCc5+LW
4Bq0uR9mpCJpPbxnhFv9vCXcxeujdtNvmhW6L4Xb+xxV02dLueodhd0jNWneLLe/p0XrnmzZBJ9F
MoQvVmmDaQoirJsRvh1A4fyOQi5IthVDAwhx5yq/x+sY38MJbLdiM+fbBF8MrEEsl02VYFAN/Kcp
opJrJsiz9XxlrhrKx6AnM5HHUMDbq1O4zY6NSwXAnb+DUtZTbqegnGzKJ2XDF3M+5yYg6gan2iqI
STUVNuvQkrCN7y/EO65viMeNhS8QROLy9mCbhyEG8I62+nU4D6CR/QK4hrBumjXZNuQTobNzjaFm
y0AYr2hCZbXhlnJnZ8F/WC69dWTLkpXAdEGfeI1mQZ/RXPI7csiEQI74qEgPtL18a0EgJFGncJgX
/8Jk+OFAiu9ObD25TfBGFewTOvTBdS25mwPg2DqWz3FoggYwN00gH3PILKw0DnYTgCvFvTthKuyj
0FjllBrtQcAb19JSIzksPNcmoQCeTt0kd9QNtWnHEp8EywYLJD41LEjEQbSf+bHLAA99iltr7Tj+
F/75F9/pHovJfV/E34iGxgJKPNFsGJ5pkV0LxPMmmU8J/22OHF50osUKEghlLCJZ+BPmfbIX9FfQ
v5dZECG2YaXqB154KbqozNI92CFU+BJOgiZL42OEL6vkJEPJXTx+RVNwycVOYtsL34OhVD5ZkwOM
woBP0QvFggPwEh9s8Qx3vIRpNbKarvi2tvEhHO1j3SWMDf60Fb1dbtG8HxOzecSP7B8DPQB7acCW
AEHhM0p+kzn8KgPnq/FxizfNdajLuz3qS+Ti8LN1fohm89nzLfUtE/sFkt528ZE6ft0fUQqZCvyb
LqanoaXN1qTeTk7GTxt2+jGQfrQZjOxWZ+2jl3sg9w2mJtpXUuMxzcWwStjBBlnO/Emb5X4G+28b
wy1zRH3oLNZcyf//oonGTidK2yNHNyNBcnB1gjVZYdCSc1dtisZPD6NaYNw5e9I6GrdUOSAeqY4F
6Uj8ia5gpd68OOkAJHpg18s3cwjeMWJtpyp8rRosg5zrb64s7tgATl0cHVU6XvGtn6c5uLEp+JYV
Xw6l7d1cTO8YW34E8saO7fwNUW9DtNthV5VCw8GU52fmNgNxO9vOKWaq7fDWJiWXGBRx1rprO5BQ
15hKE7pdnEXaMKX50nbctxrKUYN5U2ZOsPRd74nhl5vJTek/o+fIciL8Y4JdTDR7L4QY//Mkd3kZ
rnniTl6OCR8K3d1IXUZhA1rgyDoLFT4GOSDYrbpdxibe/qDl6SRGttuzn+2CmFk6UFc0umuQxUff
mhnvMQBHaoI+ZtMGFel/qDKQFpJn287OGEu+YqJLm6otP5oR/hNTQFFUsFCshm2eBFfLKwIMxn+i
ov9qFeTutB4F3v3aASvvFp44RFNPQcLcO4feXhrtXRPqDQVSmK/yEkFBo93nAbumqjJ2FvmLHetI
jEVcYW+VUQoAJyFkOjdcdCkpJtwP7IKTQTRgYkuLUbnhx15iGzq6/x9TU89nAcf66sPKAOBGIOdw
ZASDesQGVtzYskdEptqi3Xlu1B105qVkoWDwrYcwET+tUxEdU7Hh3nm7lx9lmXmYL3DFKUrJMdMs
gKaqogY5tZ1uPWaBvSMcCUiVGpeRz4XXQj3bMOfDUK3xZOOalBn6lgOX2zU9la9jXC7bLBDxLe5G
E+Wvt56apDX2sUpgirujd3Q0APli4n4Ya987DWGPY6gS+UXA/zlw3Mht6AZ4nfRc7fF2FFuMrM5l
Lg0YJbbksjQsmwgDUD9tr95uLmMA7Hbbdhv+8TX1vT4JRsdKzlTlDBs6PJAnutEh9BFXH3XfcPaB
3OYurYyTk06ULfe0aSxVzXunjcA9ez6gIVcVLjvLWe8Nl3UvAHMch2ymd3EZz/eq55unjAhHaOAY
j73kTEK6aXmezH4bwFLbFg2bMW2iobOFiLeW1BRzSg5qOYAWMdPcJV5mN6Be2vRhaPQ/C2wBT1fq
HtzICO1NB+Hy2V0ICg3Ug5WBcrdVU67PtW35l8IYMF7kfvkwzuVyjNuIGvHs10DOQa2uGFPSj9Ht
/D1nTb+f0mDeKiybsPPZ9Jkp71KvDfN9JII/h/fRktgt+Vp6sDnwg0/wQ+Jvm93Eqm7lRYQSABq7
LL5NFUuIMdxmy7qrDxiAnWOBYmZw3EGQvBZ+99szEeEJCP6TUQ1/1W0PbuB+9kN66ofslEiazRFF
dxIdLShaqJxxd8c1sXUGXLrwK6h7NInUhFbyUbS9vSrDbuuDaMwM626r5t9stWScSTSshiWcWIdL
SAbiHo8xmRHAfkI45wxsDvbdhK529SnxCi+Brk2bzPZJaI87nVKvk1IjDmTaaoz4UnlLx03Nqouf
BZbVTT6R6l8CGRXcXtz3J/jim9ax38cmXQ/m/JxYFcSBeG9RaNEotrVO+wLd+U85eKPihhG0X24l
RXRxp+CS0RVq1sZ1SBcZsbhIMzx2dfUTd0ODd7I4TUl6H1NU0dZ9gtX0MCjzs5vHJ6Vd4v0MpRnF
Sn3iDiunM76XYIo3Jc8WalAsq4dsth+82sErk332JPN6w9/bXXOz0OwasDN0RcWXCeIS70biggkI
8Lh5dFx5q7VJdt3KPrqMxREAKBiGF7TAFwEX2Bssb2Xl8X52htOQwRAQc8Vy0WiPUSufrNLaeXN2
Xf6/kzBPWqDvsyFCSZqukU9xCu7qn1x1u8gbHgIhrm7d8hjUn83COOmL8c0v9KUKumCpPxJA1stg
zzYETawnI6nmEz63E6YSls36i6TIrsyLIxabW+OKvcRuvAtkwfq5eMDW/WAhb7mYivCKwc+povTR
Ttx718x38//Bl+FGeWd77lIVMOgaF66jZIv/x9J5LMeNLFH0ixABb7btvWGTbFIbBEVK8N7j699J
zVtpRiK7Yaqy0lxT0Yf7p+URVcCIamD8Zmq/zha+H2w8Zk/4EDJzAk/nV+0jmBLnF80XZlFhkp4H
cFpuh6ybX9mfWqHt9XxCHkojW1nAkHJfbWg5XBwK23NmXxrGcziOBOi8xZx7Wl78e7QdgEFTTxEb
QTNqwIgyjMhxsmFiMubMiBS06LYZpN2k1i1zV1rmWsooNjC9u04HDaNWfMadGM9wNGAtJYdCCqnW
zkbgLgopSoBrD4DL7gjugAZQO/xCyeSBVCau3rZPOBYgS6kaG438A5X41RBhDeal2UdfOEvd7bcp
iiKinuXCvbXK3wN4OTSfUcwN2qV0mpPG1U+9rqLqj1euNBbqQE2WljmN23ZEmgISbERnszendY4q
ZU1eA3kTSw1auYiQo/p6YMTw6Y0KOlUwkctkzQGziQ3Er33gNL5x0PBsZ65+aBXMRybTWHQ0eVJG
X8cq0NZ1Hz6xk15OyBxwJnAkdFR9mriKv3Xl7ELaZjarWcmfkdXsE4hbDRmyNKM1UxivmYY8bTbl
O6FDZKMNdD8U35MqQqdhwBko60kfyKIoBBTJNtX8U8/im8WoGAIm0ysLYGGdMCbznexchHCD5vbQ
o29DVj0jmpuiqGGYkIz88lRDm5nH6NsqsqP0SOZJP0MWuf8bJCOXuzYa56p6+HEH0FK8vo62gK43
s8/ZWdHVrPV5pfpgvduIyp/WkFUicYBgzNLXICeYuv/w0mltlfO1znp0ONMRNUQBKc+XwghWoAp/
zWBfjBSuegZhoCdRSLP3vE8Pcl2hHyL/807z+swRsnLT5M0HrB+MKHeZLlkcUv78fWyRG6jmLcnE
8JdOv+tt3ay9JH1+CXSXmhfhCCXeq4VUq9OaE21dmdBZaVj906XRklWrOmTqeOcC8PHVU6K1qO8o
QYJhR72KoUJUhodPLrPfOIxW+uwDjHR3QeLsLEqlACg4/q6CR7fvbq8eqsS9l5a2gVAE2lU3oEWY
7b3Usa6PtWODgejchvvU15m54WWI8PJwBdOCVkTqLs2MKjH0pmccj7R5LffogABbTKX5nsP7WUwZ
tEljWmrQt2WFwjdYdlz/gGShWsC0YWX7w7xOg/eCg67XrbXOtqXQBRCcvacmdNIENIxWpyjGu1tb
c82d24bIAJo1oASILyHpl1oae0ShbiFCsEPjfvaggahvXzGIEst7QjIm8qP9RML4amflDyp4EItZ
7rJVMt2GuY5Dtg/PBhemPivmqxpJHHPnTVYr2Q+sNoWfhQcWR+BgSxrz9oizJLqdCdmDYa6qlrYf
/iW0ZjLvp1YbpuzRnxxHSbp49hI+/j5Tkfpltu8vtBIJ29KiN+sa985sXrTaONZwDmmbgG2vEyb4
88mrS3MTsSjqtnilZbYxPTKluYDcYQIXQhBtObTR0zVhYzm9dQAxhQw3SAoKjZIqYnjzTWpV8kWT
0IMYS1vvmcRt1CF/AoJAwCvGBHnw46/RiVhOLT5nDCQJ7iD1qzR6oJGwy7B2RVzMffPD6qRhJpI4
mY1KfPvldD1kZlTd14YWcJdj/qfxJgv/nSFc5UYCOxxi+mbwhnuV02EhPZIjll1cfaG+d9Kz6S1R
7Ztr0balH5yiec4zt7TizWv90zBnn52ljgvhAI9BiEuIefVoULWu9tI0Np7ynr0v21xUmUZ824GT
Kf0NIZuXom5+ChqjCqfnArPqRyHGk4p7yWJnW8ycpGWq362qvXpl+DHSg93ZwOZvdCgsML6oa3oG
FHKHtudIxMsqBg7ZdFGGGayG7xh0k0GC5cVX4MTbtGLQiPotYHD4k3SEi1zbexVi6m7uvbWAthe2
I95IjVredTfyL4ECR5Kqfzz3JQVUm1krHQDRAOyFFZeTVjr+iiRiycB6V5gBSBQgHT0tDMQwotHc
OZIGDnUegLZ0mLHhxnSiN65v0yEMX5j9zKT7rpVckaqy6CYjvJQ7xvRBYYtjR9gGw0MfdNqwfYba
SVnGqHegw8vMVRlwErSas1rPn5UNYnUcEwOVAc4wLKn2LApEjMoPknyd6YeubMaBHqzChM31km3o
TJ9dVQKDHYZX5htvihMGSL+ghtpT7pWDQ7kYKOCA7EuKY+pCafPfuumsetWgCdFcey9ikgrHwqCs
po1zicrqXDY4JdjdxaO5siAN3OldfweBWyw7KAxOPeSrGkgFKclP0sBZJcMDCfXSZtlBQeofelFo
P1pT4VFn+mS8zGAKjkC3JlGbMt/KAIXwmv7LruNe/5iFxViriz1G7aApwftbgK6oM2PUozNrC1s9
/+ViifC0MzIWWvOwt55F1kOkaUIamSlWpxBv7J8qCF5ytAaQnPxtowSW2Ux6o/EGwEgUpcYz/qDv
0HtfMB19qVEICHzcBrXCvdqNpuEJ0FHWI+Z6pTep3boJJ6KoEHQbGNxq6F121gRsgw8Dm7/vZmWH
RSctPHy2q7jZaDVq/waoGrAaTLm8gv5Es3Pn4VyRgCtUWZSBPTUrw118yTmC8h61CqPdm6QqjV5/
Q8vA1KbcBUpyGij3KfBPriiIFGCispb8JuhQlRkAYZ2GKmmYtpArwREad5av+S8+ZCZqC7x97OJY
6LOzncp44/YA8lLPiFc63oNhaR3arAm/zRk/eX2qHjqO01Et7RD6yS3Fy6pgxgqg3i2+iSHvTDwA
F2nGfJxqoD5TnvYbRIN9jUypPETNhOhSjkBine4Ly/MgMuQlmNlaSd5FeII5GIjJnnWhxhE6KZDX
0CUGNW0iyk2iF/V4z5D/o6e4Nqbp07SKE+Ft5+H/jSbX3pnjW59Gm7jrrjCnVk6o9wdksyvUXdEP
ilJrHeM3v0IVRVnQkgg57pmXUNXrlBxkETttZNxrjdOtCeg5xSkAbcYrzGAaM4DV3YPDOEfjeTCL
5DXMY2ZXdv89A/LZ0Y+SjnFxVf12r7f1T9BED7ciKwEWs0kB+Sd8s2fW+97J7gx091MGmmDok+aX
i48euSOqdAOj3V5fwWi4NqZYw0V05dxTYcYfnVKcrSHiedobPzU+rKx5TKL/4xPqkTxYJcN4NQNl
h5zDEVm6rdP0x2ZMdjR7X9sApB5qTinaaqKQPTQCGo1ImAvitLTpiviN6hyul7ucM+Q5WtzvNJLy
rBTfAWZpfYdYUHuai2Jd2zTokvoNV5WVFjt/NcMC+j2flAauVZQwTYuTHCwGRhawGbEZwS0jCzHG
aDjtDZVFYK56YOeFIfo7uQnfFSonCFnrT6W1g7jPYrgEzGkBcW+gYHWF4Vg6mFRVt4gr1G3wvQ5Y
3XGkqZrXw8JBiHjWkaWNEFb1PDTi/W74rqryCk7KXs0QkOtm2GL1QEokra0yDta2Sw47DDwVZdgi
r/wUnMw4NZfSbLNlZbfr0QQTFMIQXxijvqux20iUZKfOtDIrgTDMu16HwWiJhklQwZvIEZwrGec2
kcKMwzBPFYtSNLNXrooamAdPgsn+ckLzO2OcZwzBkUnaVhM5+BS21BYGB94NJQIXiChjwCIRwq4B
q5J5goJprqhj44nmjO46xogQhuXC6Hp8iiL3L9AecvQphFlbzafeoAVbGxVz7VS7jdRM8dwM0GSR
FEksZR86tTx446NqUWHRuL2wWw8mSkaIxscWqgX6TLLkf0z6cDEsOEZyTTa3Opfw8kMF/ST9xiru
FoC0EDPKPIibWYMcAt1zxa9fZ0w5t3rgo4UTNMypMh5bMP6t4DTWtbWtOxzqoOihRL0DV7wOVe83
HKIngRscXc9pWQKIKl0EPoL+zXC0q1OPbyWTK2scP4qEoyv3ni7EM7TiH2lNDTmY5LB6BWWqiav5
JRyRspmGFljPXHXfKiLYn1lmeIe014ONNnlfTt58FyD/KIgIaX2X7GezOOLhw8OIN7Bp4cE6V407
S/T5NiGdFysqPdn+W+4mZhqaNzNc8vycVuG+cBKOojm4RWo9olHfHeVVTqC18vmfOTirVz+X2bz1
2Iye6kATal4QDmTGpWwSVYZlho9rXbCffbFGUlQTydX2iWL9B4JiJ9pA+FJk4y7orGONHZOeRWvL
VN4DI97Khhg8ADlEPdAIZzufP1D5ZRd1+tYbPfAu2mWStcWqS0HBueQZWVM8R6kuqsLlzMD5U4nm
HYM4kLXuqm7RUX1USMBGGaDNswvxfygwdMiNXwiqHfXevOXdvmPrZHvwnABRsIitoyUE/WWlPcaB
S432sohNDXC2Ol0KRhjm37h8NHF0TOiAxtShCZIsrl+yokB08d2+gXyGpZN8ALaFxciXcw05JLj+
Evk7Aba7ZGTwKxmZOxdw+8scFFlC2yVi09gtEY4ZrAVggVSaMJfcucw6Z0gLDa/daEq2N5tpXVaf
CcDxAYCBo70P9rMxv/k+rSw300BrmGtl29KtRvEBJAy9F/uEC8HajDEPBgvBb1hIajsxajJ0px0j
WvaWCgaiX0Zqhr7dgwu2/UuD0ARclpJOpIWDIPYodrDkdrhQGHkdlVvb/wTFM0GGjz8KdHz4xXnU
AEHCi7NR1HVepvyHS08BajG7RsXGFQzO0tLGxczNThTGLh3RKt90TvMH2Xgd/mO+1yBAyQLvsAI0
guAcStXn7PM83hoIJ0cV/pnWLfRo3UffJswxGGQE66Lb58Qx+URFgaRV21+Bv/Ogv476PgocKqYQ
EBSFrfbgKYwwzkOcsPrk7JAk8tsBqzYjQvMPPFFUNGG3fwz5uKq7EmfSPzPjEjdzFhNSa/bw6THj
HScC0n8vjEWjZuZWXkrHkcWSBHL7MpOVVPYXNp0uDyLbSxDiFypyfwU1MHn1QfyW6/Mf/lav9IvB
NKAzk90MZk0X3hb26e5paH5EdcpGyMbivLep0Sa0hl0DI0lpxU4HeTKymLzyqQEgQ8BTvofdwOrN
kNAGf7DoHX0xJugsTMzWmGLwFPAM27rFBNPhMYzfYY4ibm6vWINK/1JntE5kAeKno27iAoJIu6mg
YOA1suJ2fd0E9ZjRQn4zrDcLXJpdf7korWmkH73yEQcMCfVdNb8NaFOCotuHKIm0BeIy+slBvthM
Sa8wxfv/hfbjJg5/s+onAjT6F4rniUoLDQEqJhv5CDTrDPudMbD8htkZzChAd2KEgkLlgWuenfjV
dP0djCvEK/aWEh1nPNVJCOQ8qkJjqwH/5UsFtgrFB48M7JWC8MGX1a1L6wnRNUax/G7bgCUl/9ZD
mAVasTLrr5hZEWua65O3TlsLtm621wgUzN5PNewTnMd2ijMe8gqTxYaSQnA5HQI4+vTbsxEVDiDB
ez/sqTaffjU0wpP4yaNN5mZXafFK6ya5wmBU94n2ErI2HLdcMxRZy1Zte+9gps+4ubA6uQrUzc5c
gGw3WbzDCy5PR/6CcfuyZHuNhANXDWnjvRZIxPIbEapJ/fAk26UadddhZy9YWDw4nXw3RwqgwIRj
vmHWAg+6nBaz/QoGp58xInYQZgOVPZsbdnlKuCQ2VOa3fHkv4CPR1OB7x/ynQaEHlAACu+oxRdWy
1ptrygNhXPzkbYChWRsQz1jk0VcLGqVwkPjSrl724NpDKDkYmK5n2987Ud5c0JHZMqeuFjwXSnWa
e619LeLkC189xkoBFSY+Hu/g1PYTGDqJxjD6DtSfnMfz52TYOx5lYqinXOrLjMa0jya5EfgfDEzq
qLuUYHhDZV5ZmbXnXfC0pkg7BMAdfeJ11KUrWsDQ4TsK53dufuLRDu4HvjSLkeKUMdYGaPVq8u81
Hqx9H+4CThKVpuKAru00kgOy5fLyG8m9Bf7Ba0/nBOG9QR82EdZseVZdcu6MT3kLfZsdXB2bZxK3
qAlvYYHPXK4wq+Hm1PIowb2tAVCAh24rFZVdY6tY+t4c82swGRIYla59Z/QPhC6iYQ1ZKkjWnVWs
WCTIVqx1a4/tI04c2Rdv/p+0WbcfotYBYYzGIbuoJ+CHr7pqvdr8DZfqlOKol31wExHXw894NXKm
oFgdu0HlyD6O1Ech8N2BmqjAcNNpNwk6xdGYrCPvGUSYT3cYEc10N0ASbOlE0yzz0bpEaDVAXlFS
WdkPBWJCLNRKL269i2goYCo5VmDiLs12w4mTeKAUbSCAOtPbdlMyuSo5Psb+wTjgFDXpQmmeWBJJ
nMj2tmutHdIII7z0KGjUIFRzwxProiP/KgsGf/kF+kbs0JVpv6ck8K3AiyF1pnHxrTDnqWlAO1q3
ZW0A33GzxwRRhEAWhtoW1b6V7zukvtUKS66VoXjfc2DiX0XDJic7iNJsp1XlXX6g6KoFEddWk20C
jNu/JjDZXEiulI97Jsm7rkaoUyvOJpUBJ+cIfVnOCa5Uo3hw0evoBXCNj9TQMVlI7PkvukzHKM2R
IbSVDbE6i7Q33W+fVqEekSt/LfTkORnTC49K87XlWPufsjW6iWSarTYy5Qry6tpp9ivaS8u2vHYV
W4ppreQxPNlMBTvCbyPDwhSL3FWNyfLbB/roF4722YGCojCGRBS10vc0HFGdzZbpLB7Uf7CywiKP
Watywg5hF3FAjzb0v0vvzus+PvXToeqRjqu1TdXt1VK7yyLpULcCTYmEHqd2s8DGZccjkDN6oNJS
yrvsnLn6oPGEfAD6yT0YhDixdhrORQU9xTTR94o/r3TYF2aH/7RLfJmm6dDN9V8TLPQyrOtvTL12
deq+aK110ZvpGHjKCv10zFZRQXGG5osx1CUZy9+ljyBygbNppas3JPV6qgmYSmSlI37qZgwz258G
fgTFrz6aQFlZJ13HiBQHpoMyJR+qF+xV3zoUvf6W2Po19B1rYSRIrJjZfrCnI3rf+7kt9l4WPfFM
3OLhs4Pxf4uQ6ci95JuOLe9KMz6yvDkiEL6tfX9vEAHomW1DxD4WsJ6Wo5tcNTPjpmgFWx7SL7mg
7VgcjYm8nzWNvweVnWOam6Cf8dQIt445s5Z9fYNK3qrWuoNTBSN6SChccBymY6VRPWFeOXjKuHDC
8idzsqOl1K9jhjWQa1a/Bx5FHKlro8VbO2quVZXRbujP6hj3S0VvtzQy9yqu6XalbQNhS8L2eUly
cIn55O7mTHukqDRLcjmAgWPQs4PCvDVYv1kHo5YC2c6Hi1V/KbhER/qNva3qZ199q4mbbFkJxyFB
C1J56zM1f9eqD5VdU6j0iTdGW50dQES4MIHRJKqetQI82ZlUWXKapv9Rk3nNIdiztFziPAMPos8b
MJqtilmB+U0PZ5EDeMxpclTt2fV/wvbJycf5JztmYpCkIgPfJnesSRnDiQMd5BDvl8HEXrz+nDF8
IXBmpKZEYDpzzAYumfFVohqT1iGMrWuT3OWMYcHL0aEU3a85fE34Yj6VSCxLLaR7CkJpM/cfQTJL
lSPdwYajchw+oc4w9GIoGXfLQLO3A3YA2vjBhcrTIRQ6Dgr6qOZJZs2FK+1rQ4enAqVTfJhQsmPQ
4CkSvcCvl3PDHF/fk2PgUkBmr6rp0apJJbP3EUEZwyR3DOezTWYx0lUgOhc6NLeqYQKj7iTaYjS2
0tr3HITMZP0QtCuHy2STypOJcGKmUXpSGDrw3uhI0VHinCWh45N7TlSZeswg/5UZBK8KKwVYAImD
qR/k+weIi/1IZPWeOWWSboCS4DO4DJ/hj97cvaRF3uGdzbrygnnL88ux2mj/Yi0FCEzKq979sEju
/QyNF8x+JM1MGyS9CayZ/VuONQoGFg8/CtR4kWcBNCAeSuWvAv3GO+EIBTMN1YOT/+pQb0RxiJLP
93+fLXmb/N4MZLoYwcNTGun2O0+Tn/bS7y4EnETq1fGWENFdxt03C8OImUjq+yzBqNZmxnhhCUBk
l70l0V/Xd7T3j7yYVnvKMKmigKwiTi3uxEUir1M+EivZuNlNy/56ZOZ8Zhg+ZmbyQAIWdMnwddV2
OqsyQ9mWVeD2M8Hk1HNu+SThkM+3XXxmS1A1Vyr6QjqNxPCVbRI3yPqjCgyWdsf8auWiejpgBjYk
8JRzKBRoZ/QQVeKbQheba5S0kHbnLkrbg2SlWR5fxiFeO/5PoSKChnMEUKdgKM8ddrKsgR3ulZeq
FQl/vFjBGXBUFPNLErPY7KeuBrDqpnElYcKAqyLjslUYWjtuUrOZgbIBuqg5iA88wOYjNa+fXKR+
QQJxidbUOrGuju19SnE4ZugXKKE4g0MieB2cJ7MnxBWyJzaS6TYrjGXr/jv/ZF+paPCqrrIIHRC/
+QS6mmuLp/hdIgbo/2Xs/DY790KRy/ga7kp5jQkCmSx1AsKYfgWo2NdBdkjkUKyzJ2I/4PGYxbES
4zOlh9fqZ8/WNzF3q1Q+nBlSpsFfsuK91gPWhzSFNsA5SRajv4vC34O8a/ddLJ0RyWftBM5SSsLQ
zdd51C28xIazlT00umzo0twYrwPmIjgl66r69ww8Hr+PSKLmkoXsayYBCyn4dYoZuBhzZt67zr7L
MaG149lJwx0ggkPIndBgkHzWchyERhhYkzuKYbc1Hk0kOUHkXcYYxHykb2iBrRyuKq72vFH2IUFL
imoii4R3v/eX8r8DOU1CQeF1hxHZVa6Cn0bXbCXfloz2ktqDe4R4/W8dIo23ar1yHZG+RPQeJPBL
1O2SZv9PTFjdFOa3ljfLmWMsxEuAKJOp/1/JsvRYUCxyr1bXhGXetGzo0V9VlLkmf7JPQ+R9dYAQ
DVOQ3rAuXistI4+nID9U0rmeCRL8FXtjJmHjLEcJAWgs2WtDJ9BO2p3fv0gN4LITkeC4kSvxPbzv
IgJHmD0k+OaskVp7JuyuiO0jiz1Rr8QeHpQsVH7aNnRgEkIJ+Wy7PxZdFdm8qo7BEVYdRSTSB5uS
FpeUnJKp0xyVR0g4tP0f1uLUP43+TU62GrHwkCSawObDh+eCooa5M4n6v7ZI+jkNJBmiAK89pFOI
OS1qHu9FMEAXQUMvrd9mZlktLXYQyNIK0KiN5Qx00c3gkmX5xjLmBvTEpRPMuGreHNYJvKVxXdcg
vKPoLG+pTp2d/JnmySqxYG58aBABpbki75cTnwqNNkf9hWzz0itRHaThYQOR7PbS5EiJdCpuARIE
DWtvFMYGlPw67H/NtoPgGnwvigiOhah7RQ0ZJIizGwfcuRGcjWngyZlXcqiDYKVSSJEouNtuu015
E/JAuJHK/Ox06BLEaC+5hMmH/JdUKOiTk+Je5JH49svIIS0HBjcrR/dEisua+De4y60lK8/OH9T4
hn0eHf6p+8OUaKsVzUUjE1KSUJYlZ6ysBrncmtx81CPmoPGa90QkVQaaaWzWnsQ4bvkgNLuQu5XA
QbctAOhvnE12E5uKBqWD+qc/3RuE6rkP1kMRfs1o6QymutI4KUkFmKEAA99QqCfJRi6fFZiH6cW0
3jLHW/Aec9p0VQxwWM6+OllLh0ben6xROQmkyUYjkJ+UJp4sYlY2JJM1zcZ/J5LAdXlXNuVzFypH
6RVyKQYlaV+kK/pRTCTISY2lrhho47NfOAsiHZuHpxe+89H/T8A6L5dOVIPHkMULI0EH67WLQEw6
gLHJbiSfoIo3+RgfhZkmfsphwLQBbM6tLpB5IlLpaQ6Z6tvF1SzhmOZMdVHDlCQDa6sdz82iuKN2
adk20m0qaZl1e7MnbgdbEVVA5v/m6TZDPzhspNYsLRxHpUElBytx9sRxQ5M0afBeydalDf6KT5dz
FZ7KgsE61A6kkXn+cj4Zvja9SmzkBcIh1lY4TOPdkxqfbkqmY/sVfudZejb0cQbZn+evDZoTyLt4
AE/7tWroSy/obsagX90GNr/grC2XU8NrChfhFvJxSCAFtg+LuItgkYK6ckvwUa2DlIQLO8VKUXTy
o/C1p6Rw0vw2eEkPmNKNH5NtT++u3ueYIzrFBTfRZmfX1ZXkkCZQ1N67LCD0RqQL1bRBgXodJ9l5
qmmrCFkCeT2mUtYjS6P9AGJn0edMZiSBkwU1Ws1hRuKRSGLPyqdNFdzo7VtSOjwIMY3TtyXdob7O
yHwAwUXDRAMDcUtfH1aOidcaLlNFQGMwnF9SNYezgP6PFbQ3acwPzA+0UdkS3G4dMmR235xlt0nh
CP7+r0YRIkPG/35+OmhxclWV4RUCEwJGXf3ued5n78Josunyh/W3FFqK5h/tODoAzKeRYGzHNjkF
lfOWo4uxVK2L2mgnlPL3I13N0caAYaz2Fk0HsIeXwCk+S3N4ek14COJ+Jam/FC0piZbrNLd6Qg+h
HZUDQhNb+cup1HALsrVHGNEMqu3mFjJ7kWhEOny0Cc82dtsvDJ/vikqPhbAAFA9h1bCogK6M8UJT
ka9IkjpbTiki8dBhoAKGEeLEVDZ8g41o2gy6Free7egyBsyHEa34wHodquraepjXzukd2bWDvNZi
mMGWmqIy2J9LLbswtrngyY2NUL83+jHa+oEKC6IimbVMYUNasXnmCBpXrV3r9yTLrn3RIEiRUTRP
Se/eE0UrvwM0sGHZK3Q56ckhfZhQyIZ021Ok3FD4RlUq1ZT1ECJipaQF5EHzvYnix0DuoQKggioD
fzMaMdmkSQGZ4ZI1JG7SdBzrHNADzZaJAq519V2Z4s6Z8CblrCwcHZySX778K9O0UdbK0m+QdiLH
epFDr+s9mmQ9FQ7YDOjUw4Rwq5kHGstsatZFAq2lopjUbXVe42B0N5T+iU8q+OkUxTiNRAw9JSjt
dXbi4vrd0Jp0PALwHF2Fq3CaIkITwFtXQOxpqbdGqhoxKarTePptAtxnVIYRF1IZ99YMoscEKWYq
lVOTgSrUaNzeDM9fe0qxnbrQvpWMK5dqVlmg0G0PYyGXISMmjf2A53ox2DNDGPWiuv1LP3RvMs7v
c+veNRCqRzSBSWqZ4WE3g2Tuo9Y7IZ90M9ZFOsqYvsvyIFkZjPbHi/QMKgL4duOJQhtBFA9rdC4l
ZnYuQshNtvLArvnQguRQknbjkN8HquxoGnCgFaJ891qQdaPFC10GOGYPjsIgFda7DzrVnPs86P4r
AgjLPBsqKjOMHAa28eQHNL3eUtNFFl5siJuzahSauKBE1+RvxHpNQ3dUDNkMBLuKtZzR5DckI+uQ
1LCHLUNCZMYy8IHlChpobrCOICDX+QjuXF/pVvlGUZ9XqEGNqvKuduOq8L7lwtTgvSTr4yQdwlfp
BiAkghlF86enjstzC9JZiB0fWKapiVkhxr7gAMX7GaRJg0sjBEyQoy3ed6TAqXvrgP0gWEsBVyzU
0GYVbRg1g39CohMlyGTOXnKRks85Q+SjXZZliykOtykjIChAh4p5lN88HRRHTApkaTRKT4yfkDzJ
ZFYgX4DJ+GnkZZQIJ8g/k4eQY7fdW8EzdNBqSvsQ8k2INUazrPKJTgKvwcefjX5cwS2HdN+amIw0
/xn8u45MQMVUd1lTzXMGJkI8Axkks2KbbLVOlBcSAVtVULy7T1B567jExrDGEc1bWLR/SFB6+ymf
TO7QAx7FTIvTFVuXAiAYpZT8Kd35Ek9FGe6SwobYJYzhKw1JhTRL/jHoXuVAkaWntvjAvZI9yLkd
y5kM269X4b/lyS7zweE72o6GwcFCPcax2yPY2HcO97EKznxoyyxO1kbiThs0CpnR4+QeT+8IDa/4
QrkpO0NWhUxUyqewy8jwpR/xEM726N8Ga/wKLMCwiEdFLLTGmrZMHRNTvZkq56RTbUyw2eglbTsO
6JQeBZ8x0sEwWtgLGc03T5S5xz84GH+mpXbu6uRN8fp3KqExxSsHYzzWMp/pwQ3t0Mygk06/s1tz
F7xu8IpLlA7fdZa2lAlyyWrcb8GfgBzkyO2dFgtyarD26aCqH3CilihXQC55+gw0SN5ly0rjOU/H
fwuA5ogHmIBHS9Pc7Is3SXcy52NU/TNEl1NalHs0QVby/C2lWWcJ4vQ8SDopa3lSXpnvAziaUpc1
kCQzKFtWjx69Al/7AeF24RV/bdQAF62VXmeSc5uJqUULEwkKDUH6ZAYQHL7CIgKX4va/SNjkuyKE
+pYFZgYmX+IgRCCVAVs2YJFWlbODR7mTCUTAMVfD1vU70I4QPSUFKJASgXW1VIm8WBTaK9GOzz0F
1kB+qrND7xUnINaXMUz+1ZOAJtYNS7Sm2Rk4J7ACpLYjfbEa3OvE65NtJutNRmwR57NMQiUAVeg1
d12D5TyNP6syt64O/zXtvhNnfMgTkZAlkU4FXqORJ9MmSzRnSzovv96XzaHx2xONJdmTdpmwoc2N
DLvL8smYwnPyt7pHuSkOH04+AxLBQ7zuG/kcWShN9LselTMRcy4ndso9cRq6y3Rk07VT8NyY9PJm
A/oEJf2KgAXKvyp6fGVG7dkZMCVkmR1MmmmCcNtz/oNmAufXe8/69WmWyXAu0RATwOMYbku+UflH
yatTd0BXhY5abEA9QOuEcYVH1CFo1j4CwCE08yZzrhOHc1QhF5BXhxRFQFtLaWnBOyY7ks3AxqNs
IujixkTGRzsodJoHyGQRA0cbYlqAfqOz/DPjXW4XB6QlwPfDAyI8Faq/Z2PIA0azCHtiFI3LMtrF
CN5lROrCcHaDZv3OU+RyK6ITTGvCZ1yD3Zrtn6rCFKAPtzSxNi47fCoKxPzqR6zba3TeAfZ4lbXG
I5zxvfGrCi28KJRd6da/FLt+aANSXWCcysl6V/T5r8jwhFr/7gzhWiN2xaV+rzB+R4ECZ41wShDR
Nbq95eMnXa2knZrb3WZKVaC7Jcy1FJaNVmzURL1r5kyhYZ0YtOCCXu5TArROqtUY0QflkuOra0XV
dnHVInMmgWYKtnLmwpXZVsjgEdB3Tm9+hyqVBquwIDownvt3vAlAa2wUc+PyjNdl6O1ddrIXRyM4
N8S9OIMj8bt07c1gVgfFRh1ZyhgJlDKVlqNZtkJFWtUUA0Ysxq6awOoPfHBu/3JE+mv04h9ZOUWP
msxQVA4WlsPCHawHMINIiY17E/yiY7tu0EChrbAzEPw7Rf7w2bn5yQ9Alleo1jR1d84adykvqcnj
HQFFshFpymDutmHdYHQpQYGiMIBkZafmEZ+MrZyvBWalgNeVL63M6cnmJe1hD8SbRkdPoRPceMmb
ncMN5tCRipV1BKYGgXBwRoa7UgOQo/x3bVabhi1GVxOiXLSUMxM9tU+ZqUuKKQML2bs97QiUJzY5
/11637GpI4iEz2J/lzYeL91yfOz5mKCyWCPLuMpNtPHZQeG0rIyLUl7MhI8HaUBvIQ71djXa1j1S
cuRDi7vG1MLW+nE1SKMc7CEtQx84mNyppvfHbIL7pht71SFTNJHCjF0G8gYH4gDVkCcBhJj9aAa/
oh6nyMkwNgT+aMqBVXzIZU0JLBYKhKRVgb6UAmnKqdNaNMQQKV7U9LUletBOlBxawpnPm/DtCp8O
4qI1nxi7TDSfJVexOqbCNGTEXMKNvvoehcXcT1BeUb1XWwdpEOTupuy6vxivIqxb4+Sr2eCNsSfI
oOui6VTSiWWYv+5VZ12yFpMiopyGHPhrLGLzpQPd0tJTgu4LlHrG7gnVQF7e/zg6j+XIcSCIfhEj
aECCvLZ3klotrwtj5OgtCLqv38c9ze7srKabBihUZb7MU6b3JErG0XQSKZ8X/Iow9d1kswHV5KHs
y0W9WmlrcRxHJM+F6j2rCYB2pbWPM3UvEfKMKDakmi45qY4zFTk7+Glwcyw0HtNPLxFY1NAyshqS
IbBjq/NOTpL/lH6gtxD0O9ARuC0VQpBAi72nk+IpNiXkW7TgOfPgsz0ZFgoQ9IeGfgJttDZ7rCed
BnDeJt1Pw7bD/nAzRf7bZCO6YJIQlIOl1qmfWke8GUV+H5ouFwqpOZnPlt7hP824PWXyKJQ6aEU0
UtC+OQnhIG3rEOA2mxsP/iOoYYJwQhGhwLCCBwcs+rKlthw49k2pu6tgvZtCN1vP4KFXzUg0I26+
KurJLw0eLM4uJpu4WLQZdhXc2TzXHuu4K/pTEmAY8u1nt6wvdK3YQUJalWY6WCzLs7fK66DfVA6y
YWNWx9JS74DPj8tO7pj9A0XKOfLGPT2ktRLF4//iXvC2c+SdGXkDGZspsbXesO6Rv6XRaE+kfAhn
3zsFKyzsFR5G3d8MS3+UOBvdgW5zkex86mYCps48rTtLMrsE7hQG5cHV+gM9IW6T+dz7yZ+IaRfi
aeLtoefMp6jEkhUxpZRhnf2JxBk5Akp+d0B2sDwvlenTC2k+SGHAYFii3kt/q2p4cihr8LFsljsQ
Q3t2xuhfUyDAdZvHNBYorIa3fgokajhcpjYfyXd5CGILwyDztL6OZmw8BMbiHMacfpmV/DdJ+6yz
/JrZXD16HSvqiB8dYMDK6yewxB/LEaBNLU5QMyRF3v1kyZ+R8rS8nAH5mCIsX6mYgD1x7k8JXeiJ
Eaiz8f9H38rFE4/dtjLCp8iJrw75RE0L9XyZbHVkdZNDcyz4uyMqhqh3vrMRiXLRskQCNWZ21260
S+JasxTMuX0IRAUUpp3XZjPsZqrdMB+2o1nvUf6DG2OQMaNNwbf9thxZ4pSjqJscIoxWHg+Sz2vV
Ghz1yvnFb+QGnma4Svz8O0VPE9bhTwkmrAJla1HRjn373DTR1QDZTTOdeoe1p/u/mJkpKdz41U2Q
/pjjVdYJVf5OqYHWcbfFh/5Y0PK3CbtvSWgP1YYmHz5yOizt1vZwTue/sMkJ/zE3WQBEJivpGqh+
FSJphELGHQWEY6C3XgQQ+GuA7aVr23ov++YiGOXIzkSPHEx3w1hip7KOXSKBQsQVkMfKubeb4ZeH
jzsPNE1OmPvoa0TbOIuvkiGlbhqmLIgLOM3Afw9XntEz7OHsA+d8a3KLRe/8IcHmDRY4XibGf5Xn
7CuPzMuEOxMNi+HKB+USANCYkvDDygysEfaHbIYDuOU1lIVrg4/D6yFiBCGVpUa8qihrW1/Td41d
DgDT+0yYUy91sG+WqRdNAnj9vxxxE8DEzRvN4k1I0BCXPeynjRppJ1H+e2yZNrINTx4W4jUjMRhr
HiITdQ4BVrSev2o4bYXufmCWUqAjXv5evi/J0RvL9Faj/lwSzNbCbN8ij2jEAPXR8mdleJ/wGjlm
90ANgGn4PPK7DdsYnNSNbmPINA2sZr/AxY9EOPcPowi3kXyxxpHmoP4pOKKHjXnLU+/WR7QrSR2N
G2fbtDa0uuhfAA2GyIZwVWvaJrTRafmmPYgaOPvriehCKWHBRGIlMHckbGYJLsvMcUku4XhceXCE
J4JVsmwbT7DOKzrrPJMczlq6AOGQEVZMa5pTUMsJtm0vme722nDfiaFEqHHiShqj+MPHjOa4v6SR
3iujPQ2S/v8yA2LTQUTBL8thhF962vXUQL7jQ4Tw17BXQAZGcKPm7byIhN10AwoOtFG2CYDHLXUK
62NDowDcKFUVOxkXkq0GDA4RURRVcV1qunIgFTic2MyBlte0J8x+KQ4qlcAhy7W8y+qeRrkPC8kt
LxgtuJDWc91BWeQoIWzq3PDHAhxspO57TQFuIkoqxdCxmE87exrPtLd3npeSyqlgOVB7j8M1qNXV
bxlct6G/sdh/O8D5oE+sB2vBkOhR0YnOtw4Tu5pWSF50lw7sZ2dwpG2n5tgE6jD4sOgGi9YfolQm
83xm/ydB3mWZySOXapkoFPX0MffGQcERZdud1gGpsGnaXn1s6ysuHJEHHzOTheaDqxOlsKodvF+I
PqnwmNTuBHsdl44i9rnioDuOkCpKs8nXjSTooCle7Cm5LEsUPt1bwhoXpt4qm6PLshn4o7iIPD6l
wjmhH9vnrZPteyIWtOHjVuRF68bgMNE+A9l5cHSOBostNV10cqY/skdyIGnlY4coAJzX1UJF5hrj
LWWynmnr21XzNlDDvWRz7nxKw6Q5hnQVojZlrs5ByteXiQvjRS3UC8zGadJdQg9dBPpZCyhNSvUz
6mprjEPBC49GtDnC2cfAAiBGH+U4ACyjci312XXDTZ8TiqcjImWsUyPsV3bT94Ad1/e9i9Ly2Min
2AYzlNOmQKl08lN20Tqm3AzNd8fGlRXkF27y3rNJDsAbtmmm9s7kXNtZLnOzgawsZP80mbicrJ0p
2hBe6qQMPkeaOjymg2VdTC56VwAKoyKAeLemLfCvqJvVUm4vRYSpraODaQsMFTuM8TVqZCqYd4j2
QHUWjyu0BydyFvbTgsyNXtU47fsZc0XNi2r2xZuCuYt/YpPzXPUoxjoLTwBTTd2pXUH0mWzUR13B
WLIR5yAk564V1hZO/9KY+y6Axaq+/zfnnw5+2WUVcMP+I5udx8h33qMufebFsTgylC6Br1Odv+Ad
TTde/SY8Tnq2sJ/x3K2FlewGKg7uA60AgCy0Num8ySg79xNYKShlWBhkOL5x03jcYW9sTb7Fci4I
OD7gzT3zB2jcuSzNIR3RMvS2ZuvAJxB3ZTQ9WvRNrhVfbJp8dFjyPaumc6Vr/R03SA5IXdsLupVL
i8Vw3ISyGEg8W+Fm9uLqEnC0XxcDzg/vFX4LZRWqXNN6r02jxcMCdoYpwXLgMdzqyaC6ZnYf1V99
N5U7z3FBnciSOExjesLBw842flnaqshZzD4bJKAx4gDN4bDtf5bXCmT/LmO9Q9o/icBbiFkfTdYc
GtYPLZb+gl2MN0L1iHquu4V5yxMmZv1rDNbGd+ReNPLcsoQUvOCrAokDoR6seXZXdf8XtiTj4fYf
vYesMX6JyflyZPkvHfLvkWOf3Yp1hn5mduiQBDkERW6h1HAfIgOECE0/DlNjKOnZ5YIaLZ6OBZXc
rXbUdGt7eysHS+ymKH0wIFFBXh5xHNvboHcuS0B6Jr/IPvxnA8Lc5Jy+N8SCmwdS9rpD72MSsVH7
f/aJlXzaQqfHeU4NGJEeowZJ5DfP22DMD5lgx+3+F+siYfBxSfkDWsJoJigxgkSGlGyAWKGHhfWV
krzssnYvz76ZRUeQlfSFCWm15V3k4b4Lr6EB3hKMShW0H/UIWb3xyn47ho8Q+5BqM+yAkfkGFPvb
VM25lPW5aYbH0aegsTilb7FqfwuI3+3IbMxyBr4KOADDQHTqC3fYkc/0lSCnhkx8ifsgfqDq2uOr
+nZbN91rXYIZoHMdSl2uYVifMRYdAc3RY+BRUIhUd5FRbll2Rnpk7ZEMGpKkOp9nFnzCqkPsaKNp
isacPc66DFN+JJDs0R7YntyhldQvYoGm8govFY8UPhQ5o7xPe00qRZ5/NhKotznfdAdJoZR0GHSZ
1oThjfdj7Z/q2e4ZVJnOOnfL5yyAh+hhJ701BTuyqbznESNKbndPpet+JX3d78IwZJaQwK3ubss1
x/mxZF62mhgo4520PYqfEBg8CTLEz5glgnCbuhn7ehS11sZQSm68vGSvhpoL6QPdNQtY63Sfo1cj
SWDN9QZkxz5ThhzTb1c2uwIvGhIRoBdm/dV6DXhr3tSxydH317DPaZZ9lmK8ZuBp44Hxn+p50cNu
2TgSYz/Trrp3YeCjAsfqy/tnjyMi+Wmgqxa8hH4wrsPYB3HTGsExAp2+bfohAZJD+2gK9NV2/dOc
Z3eW0DQg4WomjIoxVQXbwQcoDcyini61ZvkEg/5ixLysJnm7Y4dJonPJy/D99zqfH5M82Yw6+5BV
erMHVMRl8xv53aYuqkspYN5No3fgHqS09MGfQoY/w87cZONSf9kwNvF4MeWLV5bs49dgSvmIEbMO
7l7VcEqsdh70eBRHKFZCIFacwqNXU+o9+wDS7/TiNt4uxYjn0kjX43Tys4Duxnzy2mJvOtlnPoDd
N938gLl1CyNiV6XuG7R2Jupz/pyVJclq5SNs/f2c+P9CszvM1fQdGdapcLNtPVp4oBDrCf8lmbDv
UC41tVmtBz9Su3Aqn2ZJK81tot88kbAbDQvhRKVeQxuDYuWdmfXYB+FqzPyVx4bfUVvPiU0lPKj2
jsHcU+6O2K9cfZ3IJEAYzMNpEe3X+AOLfJ3tqnb+CcZFQ8YoBm6mSDecfc+poZgLw8y0lcPqNUEM
VLSLM3d80LZ+i8Max1L+nDdVeaJhyQGWls1gYuVDc91vnHDEutPsQpe4NhqOWAvpGK+jThz18ocY
Nm9qwfFgrOlgZVYG56qqPvSYlmB5zcMSl3UyUeR+Si5JIBWuN/I/SA3j5QPYK1T/ZBCKIOFrrSTc
Ws+cXvDWP9iWeyWbm+MbF2QXOZqBcjT8ygn8otNycTAR7p2QA5ByvM98FndzyjPaZoxIQT2dIxLz
7ntUSKidWaHlOF+SiVUtsYxzOzhPk8y+ZWkh+o4Ql40tMNoe0xpIZuyQfdYf0tCzdgFGje9Idejv
haWIV5/pv/qj/GPC9myTdHvkeF1z8GRh7sMAjE9FM4sgmg25h+aqK+WwiXvw1u74PnWltW8rwZCa
NxYPPiJu36k7Hk3/qCCrJUl9Re6Y7txyWuLUBQHL2EetecKORWIbUWqVxGppMC2EqXbX9cRstsTo
ZJ38zdPwT2r76Av1Y+aMMNn1ZJjQv8ii/rEH6miQKbMycXomUR9vyYC8daW5d9Heb7oCtWWG5hPP
PLsizh5Nm3CogvRE7kZyqU2K5Yhwwk0sg78MgJfbUIFOeOlhq+AlJRD3atXNvWe6T0IlXLgKE2Pu
eTTHKxEf1MQLUzskAHMoZAUNA/PQxRUji5Ac7G6E+1bzLpPNipI/CsOz9ItXGYE5a10AuoN/qxv7
x/a94DoHiXOvcr3MPLr7pnau7jhXO3pX1woG8yoK6L6z+oQObUktI4/YLx9lN1wynP41GULyZ4yH
50WAgFWlXPeRoFqfIHfPo/zfKenVFhTx2XwNyxkvCcU5Z28mOdS6karLBfq7Vt0UrGYDUnJu2te6
WqqVpBhWQorr6MQf6aj3YaCmtSq7W02ozNnNezZuvx5WXTBBhFQ+no7mZgTi15Dto+M5D5XLsasC
7LNyulGtqBMuzuAd5hQh3lhH+7GuEIs7E7x+P4CzIt19x2ZRA5n8XxUFhNTojH3TTRcIcxevA5RU
driKxbAm4uQ4I4QUPrS2lqUZy+laqQRgTQVZiDA9BvTt8DX5/S4OI8afyanEkC1cmG1WKjZEHT4E
sbnr+/xjmTIa1Ly5KxTtr3HjV95VmhydLKncbxkbz1lhsj0A4DIZtIgg4PmB/FuGZIm7v2Y6/mYG
nbeEsKhYPsFxudFSqbeGTNN7xGBwURtOmwJbocqIDCn26G2OjsviFHaEbFfrKUjy01i5vCkY449+
T7HvVCxpPBrxOzEkFSckZtuB01sHCseQs332kQhaflKmR0bjK+n0T0FRn8MZR3vmkOxZdO9D6NG4
tAmZz7voX042qS4cEtmqG1sEH6svzgNThFWpsgf4iJz2cuscGGTlBsF3mYC/TugAGUtpo0DTFYVB
wz2YP0wHdCReiEUryUy1XXAUiFI8+63wK1KT+w2CMHa++mwV5bmrymtruxgefaMDih1Yp7wu7yxG
14IM3K1P2A1lqLq0DgMfjzmy06bX2SYqm0cUC3HzVwzjHcmKzxaIyjw1mOJGFH9+bqTPVmLToCh4
S6szjRO/o8ngEEahUHigb6Is7c5htphCq0cmkYDURs7Ew6Wt3T8Z9ZKdpXlKnHIm6YdFV8Nbn1r3
TOHC9obMtyLicyV9jJEZMVe1zLa5xRnBMslVaNoMmJXgbAE0xESpCU+66wDjmXn0Se/hzEb1Vzkd
h+TiFBvN4/LTcxItvMG7j4Q6JTHll0OXSYwmwo/imAGsDucJPwij6NJoH0U9PTXL91n+187JjG6h
RxPyYKOKNdgyGtt9HhOIHkxcHll5XjGVoesZcJyOh7xyN24UnOyM9alDeFSnzI6U+ltSILc26Tpt
9F0j8snYg1ajbK449dByDfk+icgaW1YREmJXVRG/DKp4KKX9r8pa0szb7Ygdn6SeHJdX/w2hAF1F
MB/7bLos1pLl2yvPP8nCeHMJw/z/tqbsq1Uk9RrrLBuGRZnulhvDnugmqbvOcC9O5d/NAwCv0hs2
Tu3WP8w77Rcv6QBu5KO7B55Wn2hdoVJMO3wBTdrv0t7xLzrtIXRNBTPMUI1mTpuZ+LlNEnb2PvNA
WYNLAMdnSY5YFuQ3RUedYFefKOI0+yvx75PT1oiLLskAt0QLM2k0Ps2ZPlZmBWITWC2UibRnLGjP
CK9jQWiAAwBXx91L1AchjEe6kK05/BaDn53GROCcKDtja5dZv7Zmq92AQuq/oqz04Sflg3HyETL5
qxxjxb7oB5I7bVHRfkDlZZJq/BikMr0lMoFSAgq4P8mhlC+1okE6hC327LgOJ7T7uo4OoCqrneMx
ZchFnJw4lGGMHnrrakwMpcErcv5uvenFLlz7oBLWUYQA3bPNSKZqqVTNoqNlR5x7XD+44S+AJIxU
7Ym4CS14V4HmO9bKAGo5qrvBPo5jvDXSlGCaReOHQ8NdVYbxXImPbqzey+Jj+Q/QS4/Lf8njGDCR
4b1UAcg6BEVMKRecQl4WiwsSPPW/mgl/AiA441+r4bUR725N6lsffvnL7L9ExCk2IzqW8hSk7W9E
wLjF3cNKvqwisXMK2vPioVn+rUaN4aC581CDBSGSSW9XlC8dtA5lBDvkUAZeu7K+wzMzUAnP8TGD
0lKG1g7X1DS8jGCUvO6PoFjOJu8a3I1ENz7QMBDWzbIREHtPozb2efznWSQRO58uqgHbUjjMjn7T
bD0V0g1B29TaeFYaehb0+wf5vHxAvpyVt19x2Z4RnXRkgKSIfOMc/Jgfrirxjqbd4sMXNMN8wsVR
pyQdtBZFBVyRLsHfQqLZmjzJpyEncVdhYTfzDxNtHXcnYy8p4vi50HSiffQC4ePEV4SFxiPPO47H
0AFTVHwGkGMxD4Ery9DBLhIsTOUfjkWSYHmyuYhcOOmLGz/TbgHGTiBlfRhjTrPnD/SDtc+mYNHA
LR+KX7SAzqxPLEq4NY925i0/wKwXX5nLOKQ9SVVdbSrLNkNoCG54qxp+o/8aidFZLl9JwkFT/KIc
tyf6l4zAyJ1ib4SQUdP1XsQIw5u/KK3ipYfMDeUW8e8Y0CgNKZznLzyRBw4X68UPs3itqMvv4/KW
euWN09oRRig7TX3qm+44df0Bw8HXmMSHsRQ77qoyLnbwXI3ABMpTpUp8QYxdvecuBuV1Pw8Y0+WO
T8iXXXYcQr12lsO0B4iVTb8CnA7S606uYfmuay4yBrjJKdbLi+LaP/4gnrgiJZsujaJ1bOqHwfnx
SwOdTLMdTEjL5ckcrgWDD/4cuzVxCjUnRI0JkYa7yGzUoUG172VgMh0/OrTQKv6aKuk4sT8GBnAo
qncS3dInYcB3rxIGLg+KncqmLcljxEuXtMjwQwBSnH/NjxKzk2H9Fv7VzYp1SOemtyzgKmVz6Luu
wG2E97X0mmHtRzQ+gzrBq/dp8x2Xl9vUYmMRfUy66goI07otfpdvZxEl1yAkz0F6njpV7LrgUxf1
xsaRLwhlqIpsX5O5pckH4GHh/vitcR+ZL8vPXH6BmCCUtydjGeww6lvGBLHmJlrL26VKeArWb0NJ
tXyOZXEB6ffB+tAtn7ip7Zc5hnfayEdzZOI+P2FktQR9XxQCfj0dFf9n1lb75a/hPi+LC3+IrnYy
tXsap2S6tstjzd0gDBL2mHlIHRgyHXvg8o1VBQC3fuvrcC+d+MKPmMsQzyBRKu2rrkOaPrvlgfWt
GWHgCZsRvfff5X1IrHgEfBXelni8wwyzX2UYAeBmVsY2yQRntDp6X4RncWbuTZh65ljh1OHZcvp6
P871r5XOr0miv6YYKbBDvgwUZffTIKUTnOlB6XlrlPlDMslgj3NYkFNpB/hJ8NLEHjhv0iPNJjiX
deOdGIptFwSNS3yGWc2vlB681ZofiyaFsF70+SHNTd28JIWJDoj0DN9hhlDa7yrE05XR9AtN1KTO
gEa8Oyfs9Ggr4A84P9OIzrD2j3HKaz/ZX6mjrxnQ6yJLcUAwfbT0A4EZK8fWtLnhfE0WXMz6r3fR
uxhDC1wNY/EoPU6YRXhurW5D0PtuQEPiSf0PmUt81l7KxpN5WBW4/ASfcoTYj07KrMytXqiQmbY3
M30P8ry6puDAqy+u4jySzOnWiiVEtKZz93PvM2DONw7m1qIxrZNRQakwxi8BJp6t6TUmujHsSmRN
sJUCMp6IM4jX1oilGWrliUTvk0no5Eyv1HSgJE3QygzgyDUvUz1fdGc8sx/DeqHMHPpjPUWHoY22
usYT2YwXy2BQb6hD3ZOvHMhxL+ZangfqGJUI87FkdDKlBvsTSryweVRG/KM7Sp9lI61oOCNCO+Ux
y1GmmZEwuki9+TxXyX4e85Ps5idnBirlhtcldL0E79sYCSQRGnk+GnNjBr/L6i64MAO9pYOlLGha
AP7wrJYfLh96hmsSuME6mfR5nrPtZMJB9Lv2yREu7RM9/cNT8m3HPuOfbg0R+Di67UPrZvcysl7q
vt2aTIoZJdhYmNgp/PLZD/pnUfTnFAm7aTCqwNS0UqH5GFnDsedWgiRclwnhvyaYJ1Olv45VnmXU
EGCJ6rEKy2HXGB8dRFF0Tu5b07AKmLmp8fdo/nGuqcloaguydwGR0xcGT5vtBo6/HgHSwUQapWbO
0IdsgaD7nlPgv2PgPnLA+htkurj0gpbjV3pu4jcvDJG1tvkt1O2xy/S9spJD29obUztHbjt2HNxK
Y3g2+vbSSYR1WD8PYUbHYMAYwV3bRfUiJ09fpRWfZyPysQ0n5SXQdQ4ijoSsdnmWjaJoDoHtfnXC
v4siYjQShUwyZULoTFSGXYfNx3A5uxTcRtsdHqsORZ5bHbhdL3DrQd6O7UbJeo9lYNVTtTYRyqtm
aM9lxhoelXSHcZKbqFesLYXHVjgpx43OBS3SPVvDSKzP8Fc75rMBJUvM1h4dS7eOSd1pIaOuc2vC
Dj0V53kcHvBCQ6cz8vg9mCogDt0+nBbxRgPlDgPIgLzNIaLXfZWOenSIhT3VMGZl7zWHjLgi7P8Q
UWxY9Iz1fNh6TvFOw3rXJfW3GEKwprz0IYMBkJUtuSOFi+CnQOVLdrCb2Ahx4zufoVeW2jX2Yxx2
DZI9wn7oCmDdSEMySpzJv7mJavdIzXh2PdLnkYdleCvn+MHyqRwnF3pTv22C8ebV9TXnSbH0m1bV
ezZOh8gFFkmdBpvGP6bD8CyRyuKZeOhTlyMKna3Z2+h6hFsO+Bi20Mjvd457Cuzh1GbJpdeLXN8n
2x5pqjf4B9ftN9qiNeskxim0BOmcRnUqAns/ec735GoQlWn6xdkYNafuH6bI/Qk8Ipj6AcCdbzs8
JnZ49QrxpjsG98AFt4wwDqpyb5k97pPYfxLxcB5DxmOm+Ry34Y5k7Tuwg3QO6CXWqP56m6H+8gxF
RfM7WERGN/nG7GAd2yEqVFh0LerUaMLhUh27trk43vQYePJuFvqxi4PXgBZxXgWnnlV7SNIXA3GJ
SbVD2C91k4UqNsZ+NwM29Br9ivLs1NDd9nS0JpCD2Ztznlki1yJz/B33x1hZZHTgWyFAytVo3Mfs
ryhqOhZG/MWY4VPWtj7UHFN7B6gEP8onIJOFE/m0sUkj60LEL4OSjN6Prr9x23T3MmauQzDXS7Co
/sEvVs8JAPuVaYKscTIBQKjmgBjWw7E11LlqURxOScOkwpUK9/mSANWF3+4UUgYyW8ehgwe5WZJL
Zpn3d9OY1puwLf6sZvgZk/qCdZSElbGHrev5E0XY/xkKW2E7w49whbvhZkeYUmf3qZQGKlfRMn92
OkXaZkubr5nmHc1OD7Bj32z7Bu1xM0iGOCkZraYhu60mYH0Ll2B+iHKDiaKuYyp83b/leW2co5o9
RKng2NXhWalm79eKxDN3V4Ysrkgh38sOzExHl8zhRSdb4kAwzAkv2LnOPQQHQ7pPBWuCLZpmH8Ds
A41jEN5RuOg5E+85Z8LQyfIjarFTlsJ6nOsMt6INsVgIuDQ0aC0H3JxdwhqefI75cRbc2qxCVVRV
cEdV9ZDYpUB8N+Osyj/nSfNm+aG9t1TVbKPMuxGUBrjDbFdGlf6zoSGAcNJQjqZW0RppmWUDRHfs
DrLw0n4fu3NRiAdbmT8FzIDIL+6iFNoxQ4JhXXdkBLWMK8yW4qOYzk3YnjE8In9Dt9buB3Lct22n
Mb+G3oU3Gy0doUdV9x7I4FYhqeiy4gH9wN1cZkzHVRMjrPKNn1mN75KXELvu1ssrYkg1JpeGyFNZ
LDxy9S5q32U4rq6cwxf+wx2dgkejJdCbJRGPx7UzMMbP8wfN73tlQiyqSDNaz4ONFTJWO5tP3E0g
XkloOBkac6kDSUxGksxevA9oQL4LyV7hI6fiYf9Xx+Jf3DPRzWv92JKBl/TDr7KM+6prNI+viGjE
g1b0GVYyIihzXJBEI3kA/rKuvQ8aOjwOhBRtbvB/bxdcuzcX6wjfadjJT5LCT43NwCsOfR5FSOyg
WfdEx58nKG/L8Uf49WuaK/gkBAr1Pb3lPNvRKFL7cagNlA9QGj3DORqqIRSC4oNiguIDt1ot/G3B
ACjJCsZeNDOt7MWhzCR97J6Cd34j+fljUOGH9IrioOeK4erIRDunHeZJn40leA3H8jtFWBmUPR2O
9Hk0FGdoecg7aOGVQdwQ3Y3acUkcJqOGiY+8tQu9SufiEg463zus1fA5jE+Q0nrnJPQdJpsWL0Dj
5yZzdtKjLewWGeG87V4PRK46wTEzp40/6edWjowPyltsEeNQKLLb5zZ9yQ2WywGqBth/XmpJRqiq
kMV7AFMEosXeJ+3SsT2xZ3R0M8xu56Z9tA+p+dBtTZvOMG+qaZd+QH+InPkuiasrSQbP5Etck1w9
yDC72QTZ6gqjyUwT1Jg0f78JWcjn3pEjCVdwODkubsUlcgBw+xZgN3VwMeOy1Gh10QjSKevT8QK+
8zPgGiiRf1SzerDN/NuEAg3SGL6eFbMzQyM1GJcNDBiZchj4vVzZHk3ihr8kll5exAHFvNXe23xI
MyZXdtGQyPgW8borXhWHFad21SGjRg1NC+tGggdQZNVhiSBNAusmxXhKomBnMGE9mpzT8Y++dCxO
HuE6fUbO2egSomgFSJ/FQbvzn0B8zKNLX1p4yP4WxISTn8sk/nFd/AyVm03IwxwaeviuOptVs+/p
Zrs+HhriLBCEIh7i85hTdFd42dGMafmDSrJ4zK0DnWn69SPTIfI8VkqFWIQGfCkyBB+aE8GJ+eF1
NDD9VMN+qngleMGmpMWCZj/lBiXQrAE+WbNcF0VKk8/pyYeqBuafCAAae83esCks4Lt+1B2kocVW
eEi50YQRuKO8xRwp3zgsMNQZvNOAm7EcckY+OX5KSt6D0Y8fvtkxepUmAvPhrou7LeP/nSVIEO8V
Y1jETpn5qgtkNsmSPze7H13WlWjlkEwZ5ANP6TWC/R0tdWSQGuNG+MlzXPgP2DMeC1HxjXwB5XPk
ZDyVdNbBFnbrgMpLzE2yniKTvdFozI1sAMBX4LYPcbGAfB1kI+yGnktsrNF44cG0xvyL4xL+MVI4
WXWFAbgjwjFpWkelnF3B+wrSkNhpkGwaq3acTBfDaR+K0nxqJholc3gcY3mIZX5AKfCExpMTh0My
MMmsO8WpCgm92rqAjv3K33UNqkw1kMgb93dZND/HfFFHx+e6XXQomNFiQYtjQls6Wy88jeukLTba
UWQkjsNbMfOSkAKRKucQOHprUVHoOXoAHN489agZsArBQF64XFGEG0UBI0ib6lwv7iwnzLdTy4TM
zZxrbljHxA2RGcnjmIYrJ5h2tWkaTAoFZlA8KpT9jLLSJNlPE+b+tHJGHD3p/fJwVplH6g+tqAnF
ZpojUlz+YUIsbnITEYednYHRSxH5O6dV/kb186HR0z0q3I7UL9EjG2nPzCR+fJl85AXSm3I0DilV
HA5bh048Lb0oyRQhtz7kj9ZItlGEnjRKFQN76KZba8hTDvn1k8mKKEhLSLNmpL+/4JfrzhHbIJLM
K0o6J2YxT1zP8SlNpqcgiRhBDy9t6T87c38e4U6ySTlnmzq4McSvRxo9cCZqvdRqVqrjPKZi1qXA
/ZdbCFe0bd7nwtpK2viQ11cB2i1V4H/t2M7q/sbEHPZrcPEDHx2QtUt6az+G5KJ5VQOD0zMGJOdR
fpaDwRCrZXJSzB6HxkK9qtIEIOsjCR/D6jMlDm8Y08eeA82SzfPg/MfReTVHiqxB9BcRAYWt1/ZO
3S2v0QshaUaFh8LDr9/DPt2Iu7M7UjeUyS/zpENvMP0hwP515P9DyPuNFqEn4G9NC/XX6AgtNvZN
8i4mwfxqBqW4FgkKP4ONYrFe0Oic4QBMGTVWkf8bT2iq5RJddcs3hg7AH/0WBQgAG7zq3WzmOz+r
76XnMoGCJMH1CN+N1z/Bx36H7E91jfnmNLy/GsRxPnLSm9WTXY0np0zEJg1T90/lcS5T9fwgHHyM
pYjOY5u9tTS2rVXPEqADUvGWLuQx9KvqPKcSeY0pyKrxqRuzxqXMwlghKwAqFz6x1TL/5Sj8ZHO6
IyvALycLBrVk05Y2MjL5hXLzc0U1D6/nCKjCIlZFLWtPn3jSuODdTBaGmbFY1zFp6AQ1qBHkcYMT
CwhkVgYuB7fM6L0TV7BPzx4swBcWKvOoWTTbCpctTCRvtl819xRPjXuvdfYKxzBpKdbNWZbc9u1j
UqFMtG56TvkeM60+GEuiHlYzyu3QwA5iN7BZMrdNUn84I9W6rEMZNNI83nv1VNOF2xKxtnwgtzNh
mkweBi85VIn/1sIJDzPUeQGWf9MvqGmhxlchZjpYLFUPTxmrJTf9fhtiEXb7nnJGC7p3Gf/jq3gi
BmSfTcc8YqzB8gAg+qkqM04mtToqKwzBvtG4WunUPAxp8K+Tls/obEYLpzIYt613VIV1q4Pm1FY4
TMOKklXZ12fZ4+BN0mymfwajqhiOFgJYqGPU3XD4zYNB7lPe81mmUP68p1AwKsGewHSlwT/jG0vc
lwsyQP8zHUVH1/QpFcGPgwMJ6hSllmHXPgdcKmkk7XC6mie2912ncLsZ0bROIxjRvRP/+DjyVg3J
4nEhVtSpRPM0QPGAycnoqFplXnP3MnOP4kIyzzV/a/o5ReKS+PNe8XgdmZEHPF1c8NPYZgA0ZydD
0gwUzvHNArXBn8WLRk2sy9KKRFEcu57Elsh5c9rgPYzy+xRmO/w/Z6GiXZyWl9nHo5nPDpzhGgtm
Z/cvboSNPawtb8PkOgNixXLh85n85sZUsU1xY46XuHSdt8fOpaC9t+l/Lq2rymKq6E12H+yzGaeI
vcdM9FibFQHqenwwHQUDa7k2JpH7QqnuvhTyplV27egDgDmCANB7oMUKBmN7gxdlo/M+oJOqoTPQ
oxu6id1jFuv72Dm/OebzSF9tKhmxxSBqONz92Q4ldua+CzcUeayXpq64qp6rUrJrLsnNIKa12JJ/
3O6jzZnLugNzUKLh6tXgTFLXwAVGf09Z0Dme7XWejEjK6hXX5GYI6vcxyc/5GCT7oaa8sfuX92wc
yzIu/k2c5DzFYKMSvC5FeenQS30GFnOerOIYDoWW9ZcbmofaTLdS5gf62YGBWB09TrkNtYCK8MJH
4TWwZhnY3kBXcUamxAfsiPVAOEivspL/uyyWxgVv+tUlbvsmT64zKpVMjc/AhXC64L55OrYiXwZt
4U0pdeek/lwY6A3IxuRxrezVYqBJ69JjvTxHNmFoOgnTtFzTaPqtiZq/IZW+WhEvvO/BZBHWD1Gr
c0ccbHYX6Z4DiwoAiWDxM1rMx7hbPCwJVJJ4sLrqCfnfxo0NSx9wYAdm2GHUEMzNBoTKo3aafeXn
F0/NvxnRMqaaBoOIgPM0NWdB6r6xgvs63Q5MhOUUXZfPMqrkZYzUdmpftaJzC28lkLHHbKanpYvu
xTyBW7Gg7y3nkyy3gAQMTA3wkhKe7O9yqsZdE5W/aZjzFlK72zEVpRiqS36cxaDJKhnWQGCSP1hT
z6Vytj4H/eVSb0XGxrYYU1G5QrP43ly8/yQ0VYagjWdPt+duMt5xiWz9mtCxxlZk03BpzKg2fXOi
4nRH0PANrsjBMkOcCWQbSWmWLaBPPK/Q1J3r8kBOBUFxzmS5Ye6HQf5Lq4Y5MIpCZD/lEtdDDIqf
jyaK5L5pBX5iEkUpccFh8s9jMu54w/4WvWL752aTUx7s+SbleRjuVqAe8C3xoPS5RSRsSWijVjZG
wxxhcp4jI3oyAg2eR8ueG7vFkLX0gR6FJpKJZNoQTRqPKvAoXGabjggaL/d+sovPwmTt8irjhrvl
rYO7sMmnOr5A7I4J6Ov97EscOsE8b1RuPU1VcR3Auw50m7jALwWZwzXCKLQCAc8HA5aVxQB1fYMF
EQfe2qE3fUNlq3voHdreawsHIc7JT2sKH1ozQvouC/MxAqyCtYrOkAL4Pyf3G+hauiTMItw4fv1a
gMUyYQq3rz0itM9PSySL9NLw0KRyHZZD/AcLA5ZVnAoR7oiVKzzu/izY7rI0tKDqKud5LLA9jz5U
4OLdo6yBumXuN8A1sAMxNN+gwDMOsxmmlOqWmi9jSC/FOGzpfLsn6E68JsQ10luksHKViIci+64a
+t4zsvVmlhySpPzKJutJ4YDAMs8cfBHBa3+RLYZnlTO4Y3F8deoOuqd/qbwJrQ0jA2tRMskdH9g+
Ff9qjvKtXXyQTkBnpmmY//xBS3GZxx/IgKvCfJFGCxjpd46bzeSEr5oiFy7aVysOOZzUCJTqjUVk
T5aB+L77YAcQZFGhGH9Eq3KqaaH3tzkj2ZQnsra5yocXmyD/cvUKKiCD+EWcYFjCDG/D6J7LAmqj
6odd2DxDi4LSq6JrEek7jkjm/iWuZIIgY2+/yFoyvXcOyyeCc+6U8Za5UD/ded41bH2MH7hU8nUO
Mb6bEaxOhI1rLfBjr5PKWyjhqAaoGbvMN95Iad46fFDcz8k1u5cwMRZ2AiuT4fOjIikgSPl83HaD
Q6L4bOLmrxUQ8awMkIhgnk8Sysc5CErml8rb65C+dkEjLmb0PDB2aOMPOjJPYUNdQk+pclm/EqlF
QAgOgJGgEruP/uhd3AK0Yz7H+d6e68/U9PTrrGn79kwyZ5ygM+AsaM0iBueiG7Fh0TsUgvl9Xfv9
mt38B4jxZ83EmkSsfUtdQW0KDXpNos6Y0G9Okb3p1mtWIplQ29tObyvXeEiILWrgUKi5iNejH66N
1kb/C1kmVZPs2U83ZVbtWs8z9yJkkSUlZ3d1tXPDikMrX5hX2hXY8vpPoKwvMKnbUUmKjuRjEg4B
kfRp1WT93i2GPQ7xNZwbBnYk6kT/apNpiYHoNUl1tzuMIQbX5PAS0E3rR9apKMZjA++QR4FJ1cBl
Np0fmKqvNS23Df+NDKdpI/oPVOJ9VdGMI3z1EmXjg8stIGjoxVnS7uGlCMNDt2xUBs4/bZwjfzhq
Aow8kgncN0emX2J+NzUWt15wsyp3OIlWinKLSCM2qk/lpH+LMfkl8LCi7JmC2TJdFsLqPciWt4+O
TpJRya3GDOvFDSwZ85TmDBh658uLF1hkpMmkZcQMIaPm27IKCWE3hBTYcrdzlt0ac2JcTwl5g5rf
pVAooONYR4obR7p+eh+DHRAbM/lqBChJgzP/VERnsgfnxlU/yjV2ncZFnhLAagcqqYuWY/V0aavx
VoXm0SUHqyEQrDPm8Cy+F+5YdA207jbl/Dvm2d1iAYq69G3g7VgFfnJVvfiiHCtctSyHeQ2vLJnw
0NMulPLR1N8doK0lX8FFh0tv5pj5Uo3ywnrPlyx1BCsEXGHHto217dADonH56+revS+PPpLsI6Ea
esDxZFBoti4q69WmXGeeFDot+AFm4VZsDlvbj6ktqZttZ4tXK7cP89yxZlEhYha0bxR6+qrETJtf
/+ji1Vt0YKS/ad3zIKy8ZViJGPqUtMlvxZe2IT5srYIge1ENeTzAHmgA/Cy+21Cbxvxn1TFZ1rX9
O+Q8QGWBWRRR9yVxsbT3C72v11xdcSp6VIJE/hl/Obl2hHDOO4HucCWQ7WBgk60NpqFTb32lhGAX
PqnK9G8bUNLKAMttbQDWFKf4HQneYDfO8hQzdR6ZLIdezDRFVq8W+UgokI5vfrSGt+2U+LWd6Nel
3vAIlfLijyTXS40iuyzwAOaJlw8bHXQPCTUoRj0eCPPS/DM0+yKrT5TYiy2Ius5c+rzc79wnpVHg
e/YjB02e98nqOCIPGtQLxuXly5isR+Z9zD1A3yfgnuTMwYXRb0JDQDC7f+MMUuFyneCmtgdwdaTv
jrdV/PjG8EdWwb5eau/zGigdBzud/OmTdpsynmlVuBWhcx2z6c1y5Qbr9mlRTSWpIrNruVKEfMCt
Sc8Ud//CkeyXKSeAhlfE2MtEwnopWISVg49du/JB5+pxFt4rqLZ91KLsjU7xTiyFL82dM26hxftE
/g/598JU/BxydAzgHZNhBqFCS7iZY0cdOg42cfvhD062E12Bc41dahgyXDaJaWxE5H5NegIGFQ4w
mdNbMBW3kHnv0NLyafKuBLnZvJRBxsFFeIekG/bMLV2Govi0bPpv9GS+aGp3M77Qne8Qv8PbuqVB
UALh48918E1gxqKlhfVrzF/eQlzO/XbYR0057x0kDRIiDV/mMHAUguE36UviCMwl7vyzHBuRu64B
G5ccK8DOzSNWjjs1iT+uIddBnP8IQ9+4LNpN9kNRx7vjBtsyyl+17sKdHofmaETdPdHRfZqYsOiB
/sUCArohT0FDS3IzAhXnlv7Ru6SaEpBRQ724OccbiYqDT8xt5XbGN+VAXLZcNJFZ4wbsmfRD5mgL
ZyPa5hnSD20rYjzoTP0ZPHCZcUVNi/FPSH2wu+po1bkL/nEO4RDGu3ChTzRVv9Sf0+kK+wpmDkWd
bVF9xTrNVu00sWt231YYPDbMQ1ZhQQ9tCr8UxxPtURrzs5+pFzoC2vVIZNJoEaCtvsWMGhpPHkOb
5fiImOr8IVq8DS3NYhbAJi5wqBeD+uMuBKg0GEmjR+A/jbNlNldlj8/Lax85yR8duvcwcLaDF7OL
kKZzJaCUVEtkpW8jBXoYk+itw+KP6U1fQ8wdwY4fLbJVOJQYJlvUSx98C8DihF4hpP0Jm/1naYNd
Xq86ojds4PJgpfvlIrVcYEquxLsmdP8YdMyUNsnMKOAV5T61HySvZR3SoYFh4BoOPgg99g7I2NOr
alh2KJMNsMxAi62rs40xm0RXfCdkc5bsu3beIhfygGFgC0DVU8VpYffHV7dyekyY/G9qIri5fcql
pDoGbfAbTqg5HQ+HS0td51oPYVy8jGb9x8i9vdPlPNYuO2Yw7s1wpDqufcvs7Miwul57dmFfRux/
UITJkU8QDrjao+/XOWjBqsMdGaTGJvWaJ6voXrkfPdWQ+MwckEm8GPB5TTwmGen/onG87Ysc5I1j
jHD/GLDVPMLUTwcYpTS17LVxMtzgTGVddzB1fc88ld08hP/IxipJSeVaKIITkAAJxIp6lcLWWuqG
ox6cRxPZF/LHPjCijrAxfa3rZZnMCab5dFPHaX9Fhn4pM4ovZcG7YAVyj/V1D8T1XFnWlzn6V9Ms
UetadJTaJgM86mePT1WRtl6MOw6FV+07l34W6c6Cv5bgKUXfuwtKe3CxgKiNyq/QL85eG3F/L8un
FokwmBUM+patE+9UJP51vvi3HD1rJ7wKAzdgWEN2s9TJLPu/VgPKv0SsHxxFkZk+iLz0j0Za8/Rk
f/2WeuooI3KZC16ZegMT6sfW9h8Zmz6MjuEOWuavcPIvKwTXz9uIwQZ13rAZCHKrHAYPC4ZctT4b
zbKo47H6hUxIIhjiKLQM8bocrcbce3AXCxFoL5Iy7rbU3sYPucqXJCw6O3nIpdypqToi5g8rynBo
akxB9iaTxVRdiBM6IXDkpV6MIm/seSvPxno5ak7ybcuEUKTtS+9iXnT6VzNsbvTyHpYHuJMCaZSj
pDuwSFFCagtXbxLJa9L0E/gIM9gETfMxdPWPsrO/Q0cQwfSgVJndRS4+IGOM40tmtxcAjCTL6I1B
IMUAx7036jmvl8L9a5mcjxMdfwOi4kerg/fcY6htThq3SgAOnA+uR0dhwK8AGqKMlCyla5uO2ZUz
zUxV5LPl5c9+F2BrVt5jZ2LH7ZsRdhImT4kFfu2wEBcDbcjldPeBH0ZuhpkvOtlTdmY9hv1th08O
/Lu167QlK5h87lDEcgpINqGR7L1mxnGSXGU53OeIq3Qo1HvnDFSqMFMCYVK/4ah9IcJ0y6vxnPR4
aTxnQrrGi1w7LHDhdDRqrfDgYhHLIs4rTmS8NVCDVrHXfuLLB4M/OBhIh71YGlba4FJxygihIizn
RoPhbpmQg83aPzwruHAoCGQWMKfwYAqzI5Jm39HP31NJDHBya+qiw/Q29j717tgNM+M5xQjrFCZA
CIsy02495fZjjwVKRda4LRofqofJv1b2pJtoRWfEV+HOG5gQLPFIe5tyo9/EvnjFBhJCX+NEG/ay
O1M82R0CMZ0t6X5P8DIHD4m3I3RV83KOHc7FpH11UwaaQ5sCQlXjI+L4e9lTpWFluMTGrGHAL5x9
EZYfGrBT5CFtBHD+ofmswZmvpyFiTMGcDkXjwR78LzmXNyxdgIt8+2X5rRocpqvU1fifQ9osbIZq
yUMbSNTDbPF1nHw+h9WA/XPlDNNhiqwjFpdqFWtwGnN1w/Ye0KAmN/Gc3hsrui7WOOFH16ZBieag
QMzmrEyL4ip3yg41kAkcBJzai8UXzI901nX9YgIYYumkPoE6h4LvzzLFD+/VMRuN+zKiaOBkaIwE
cmJ0aUAMrRMOxm0S3MWyD/SfshifzG6+edMkIflBQUiKN5OQMTSLm1XJh3GKqKBgcShEulBjSW9z
fmAMJZ/Z4w9Ew2lozz59rF9mPOwQXu9EUDH/xBdzDODBUNDF4GSk12CR5ZaLLWLIuWvye4HYWLBG
L2t1WBPeE8P30KuTg+eMeNV2WpyNU/ZjB8m2l/MmSou74ZPfy6HwIyV+yijDcKD81zRBAtfLV0KC
71nPRH78FIEihEAjtXFQc3W03Wbnc6TIffM4tDnQvJzwJEulYOeqhMvqV92Lyn1x2+Cjq/TvskZ2
SIKLysqI99JiYrLrlmYKRm6+DaIl4kYslbgGMnoctXsYKkz5asQbJfwn0w2/w6F8rhv1bQqb6TvP
k13KQ+4MztqXeQo8ArRDX/f0Y/UB4wP4QYnOwSaJK48vghPpeLunY6slaEEa4+4h8zOTBau4nBKG
SjdMpttuV+b5sTI5PCUdMADdhA/LtdOJw3KrtHkxO0bgSweVsAJcSuRlyTWzy6SUOMVwBiAIPJq+
fswyLorKOvOusaDEahPbMDobW+yIMRJjQSeICu+fM0IJXf5JkKS70Aj+zTHXaFcNR6mDW8Q3XI7s
Fdhlnr02OOVh9FYRri86G9cXtJDRfEDSOE1OehQZUzkSBCYTLrSMw/LPHCZW/YRtxFN7ORA9buZj
gX/Yt7vXwJFvIwsGZ+yXvuQgnHEkDDX3VWm89Ysm0Zffav4yCiI/vmIIo29Vl9wSphtz6v3Qi82/
9yBKGdJ6QyxcmU+TN+1iJDJgHfw2mO+lOVJ2Rt4SJwih6YitHahdwdxNDf1l5qCURowcMMM0PB4z
cqRVkHhDwjKlx6m6Pjdx+ahr/+p6M+Be+7j0wy6vI0LIPu3sa9aZwDKXTdHl10qveIPAmObWBWru
JaXGCyx5sq14ofCOE7zrEvvaD9lzSfJwBXiUus9WPxcifFhuQsHY77RHQYHpbhjpfBbgwkZWBrao
tyL0V2bFRHNI9T2gaTeKw3fYIbR5hE+t3z8G/AdAkj+P9ZJ0g+W50suDFEWKJCktAaGMrxFIluU2
UtTjz1yM3y3nXn95zOvuFUGaFgUAMVVbcrBOLhUnJ0SIHyexSFz5+d7zso+4Yi4T2edmGOgGc+99
i1VOd/caSgzO3a1BeUJPtrHMum2Q6LPh8ztGstxpimrwWnlbpkEEIs3gFE61xIhbP6U2e6HJtcGz
IAW41E/Dlu8x0c81peAIU19Na78hoiGzs9hPQ/tsEVsFxRE/lUhVrKk8FAXAi6p6wrcHKtYAnY1c
Y/rn5QBd1OZpasdL3dCSIDSwEuKxqwm6ftaML3E2fDUJtnHPtYqTGwf/Hyv+TSQVfZtukZS3xRXD
pSMByTmBz6K0HsyKm/jQ6elUZRY3W34uydarHKBxlrhMxnA22+5N6mEfxNBM2QHoSuG7dlP3WPBD
Lw+y3aqnbE7YK+e/vZ3tpFDYeXT3vvywMa+f25k5Ki6jAhK6pAbsQ1CFX1oTrQqxFwZFzl0DWuKK
3Nfu/9ylajPi0I76sGN1HZX+6Sx7mznNu7DosTbqpnyIVRpxOSmGYy6976nRyAIDhcVudx6wqGmj
f+C8eWpqDjDuXL5hqNg3C06taG+scaQiBtLqaLxQlvvqQbrx1TU0lpsG+KxBaGkLmmLkoNYOnHfi
H2xfbF/tVbr+xxwbYHLqcj376l+X+kzXWiBP/nRoBdep5fYbF8a6sIOTcMRBRExFdbkTenxuYski
PXKnnBbXhGXIS6ODrd2RP5srwYWX6m3mbvW9yAkNFvhtXFU+z2N0arryo9TdR1E3xmqMOiB/li0Y
RrfFtZ2jFMS2w3ixU4+xVT4zgENDGD4817ynAS5AyPQP0Zjf4tZ/6QCwcEkXOC94l3pXPzeFWprO
mt9MOvskIB8X4t6Uju/vC8C4Cb2ZG5Ns7C5szUeTQlox4zjGcIOMb5T3xuV8A3AOO3mZQ7dvDzTr
xJvZcbgR526wER6iaJUlI+lREHJWGJNDHuk0gN02zPa+a4oDZ1MKBznM1NWtxytFhUvzMKV06Y3m
hiATID/7U0zZJbJBtDgVPoOxRTnyUTfmYHjB6+g+2pUtGP1UnH/b+RTjSCb6ps7CY0CqDXELcYVm
8Dc7ybhY4YifrThbgwX+9rFudl34QTwU3wgTmdIpHnrTvbhsPSOD2kCmfJfzzW0YG1YlxZM9ZzE8
c/D2o6eaBaGZ/RfKTI9+jXl/YqVlfkgJo3PqTbFn+vwZ4hujPmNvDmyj6cAxlWI97Fd2u6Fn8tKl
7bafcTNL1pAOaBY0AnBCQNYK/ComyHUTfIDjEKUdzDbf2RXrUjHXt3bmJhOM8a/WxksVpBdtmwXq
FkYAZg+hOdIomQEcFDCnSIYNhQPTiCP6yDuD7a62VokfwW8xxN5EsxhyZhCK0gT6DiNcimlLk3RE
RIBFk7U4n0nvTV+Fg3fOSBYzBz/SyrIgMsH5MhpxH3ibqVl4DaxIPcRG7a980V0VfCciTG6386EF
uYmAekwPOIOAzHGeXHYl5YbkHLI33/P/FpLrMUfaPk0q2B58O9XoA7Yf7mXS3Vy3wCRQT2db6F3X
TZQr4/Vzo23SKrraSpgddt+Q2rSZdxpzFF1IeF+zaQFjdYwuY43nTf5/ChlsFqzKEc9lnT77w4DW
76KwOZpESJfPtFZCR/1/AbVz8zLY5rsecOg5I+tW37jFGa3uwUjVj2i5FMcK8U6YANtjNLZMWrtG
UNVTD8RJU4Bbay8iqKUmPS4egejOYjBsPLvhihW9m3Fx85zoVOf2N14GjBQdAWHHVOo06LrdEyXd
mNJHM4eeek0oKKc/ugWqBCmR9HHeentVUJuJ4l5uC1Bh99G0g6tDeAABDBfWvsyaBYgR5bu+4HpB
COfZZtlrXPHqtOYXgxOCJKlVbW2bRYM56nOciYAUp8WQfoSXipHp0Jbw5mcwDBLtrSThXsttJKiu
hfa/1VH1GtfeLSvrO1lIl/cPn+iUtCcn954afoPerFhDp4PHq5JSDtH5eI9oIgomGBtKbO1RbAaZ
IRqax2Vy2Dpij+PgQZK8VsN4g173CEx4cbSWxBOIieSUliuix4kFhJQSohJnLp4KWxFCwk5IPgIe
EsY4Ks+Lt44td1MiLHiGvzOluzFi/cxp5QdR8BthkTe/WGJyGYL3NMp3kxDt2gMgDbQfHGTdBbvc
iL+VWSzFESXDafWF6f8cAWIhbOk9DImzrcjk5i3aRtTaZxs7ex4mFyfNCPmNb4Eujy43YiKs1IOY
zBJq2nVsXoje9H9mq8oZW8hvqcv30BYP3jB/5PwFuWOlW3pWqZ4LwPlyWotG+eCgG46MnZrUuUMR
21ehA+bawJ00XXCqMZvH/Fm2MLZ9oWvi55xHoY2UvHpVFnDsd4TLxGc8MyRbx1n3wu9zzufsqc+a
N3pcT349UXzDWiyt/AeKNzuxd7Jrda76+g5NBJBtkB8TJi6PvoNbpp6kyxEd7p3g9zabSqL8My4k
mJXzHqR7LOaH2ivOUzdzhW0qRGokTwRCZ8ee/WFjrExz422egY+O49IYVcTjWc7ph2jDdmv30XMU
xMfGGx9Dz3ns7OkcdiSwDIkSWmoqEEeDqgtpYjgJhmvhpseq6ykTHai9HkuybqYQCr62xC20uAQn
MEsErQ0KHHEjLV96sckcHR2TxLvYTrer4uKxCciji978G87jQVbupy2ZRlct93gMD8/xmLwLKnNr
wQCtGtoXd5DIoLnzNZjm0aAa3R79f1bZXY3W/xnMfJ+69WUqW6pfmOYzILhrcFFrB8zbQ1AFJsex
+uYy7ufBpREoTyMixMo8jo2/E0UtdmU/MSXPx+wy4Ifutfesku4ya26hU5k/LPxM5VbHucwPXhpD
mbWTzYIuNRLx7BmUWVi9R7k467cKXcRfTNK4/15E3v6QJ6rWkeX9lBIjQwlUBHDPzgvdW0WzlvRR
nyLbg90T/jjZ8K8U3DoaObzmHLlkbvp7GDPJNpPcg+Mk/lv5A0t8/+RV1LKkOBg7SEQ4roND2zuX
IuK0XDgLhlB9DWVE8pjhUtk/Iu39rezQWKe6+ipG7JYWPULKU+lrPVTc0JgQUovJJ+UqNLVKbIfc
T2GnIKq7/aJ7BuV77HhH12X4FDjqgKU8XCaUTwMfohb9wbG7Uy1DY0PVEtYRG9BkVX+QDXvtSaWA
+qsg2pnzQUBaWFKTG22SKVxLABdFy7Yp2+S9yJyHrIltEAkVVCGjOLt83AQhz17tkUmbgm85t3u7
guikJi6qEaDN2qofXQ6reHJSrOQNi5mS72UcqOdYVH+70H3wh/azrZybyFGccgBNu7Kb/v9gXIWz
pJ3ij7nVPy25JsPvj4PsPyk7PFrNdGUj2LCc7FM+wTbPADTgc7+WUJMcgM8fduHf8yEjj5h3gMHE
TxjTNRcM5zJmxJTrm5NDSa3c6+w6fy0Dxm4Yt2dvqYnNy7/Y/0k5VeWhyzlC0+h1tiyf6VlZvymb
TmyKnnaC4MhY+D+emAEoafdTmojWMJF2Q0lxBzDSu738EYnTckr/NYR3yMMCL9RDNGyzenib5eL8
r8cTftK1Nfavid8eZ0zpUV7iJxnXdULFCZYOTkA5S2nvz8NWTMkzSEN7VaO0opkilUa4y33pLyXg
wXqqQTCZvNw9cnlVPo5D97T8AWBbL3i5qCHAcck4clOwuIaB3naJd4j67nmW6uTLaMtMJtxELeTS
JLI4Q8V0+GG7YmijjXc7nUC9QpjGMuBEy8CTXAW+ub3CueUUDTQmFwM4AUs0s169sFeASXSUj18r
xmmNrdC2do5XlM5WB4aZUog3VeHWcCcY/YlFbZqbWfFekYQy3mlMSNw/WJDyHKNumqfgaOBmG86W
xTMuX6zWb8MbUUHurX0Y+QXlcVmiKqQgUya3zjcX3QAfehydQTou114qbNXfFOuMzecZJq4BQ27w
quemjJ384mNhwSWp4lmbvGD0vZHMryu6xxip+8S5nbSRERub4zPh6NN23JDdQcZi4dcpHppZpBuT
1riMbLgqq4dwELLc1A0X2Y1h5PhPtE9OdxP2Y9KddOyZ8ZcWVeYvWA6XwUGqplY+hRkf4t9OeVCU
SXcsseUwLAwq49NKLeYhWSDabLJsSNqrmgL8q07MfY3Ru5P4lzAY9SusXcf5cSIrdb9cM6qmswjd
kOx+1Rc+LUAKxh81a/ZiZdRNOq4trJrYeYdRpKBN0oEUzcD88oVqL5e9w+oxMKlB+v4JAL5vUIzn
mcEhEaq3UPDrXE0TcNqO3y6JzRHzAPzw8VBYJU801/GgeQxDbYd/gqKG9oUa1GGorRhS13TpYn3D
z8MkkieEqpgM+aGuWJmKtCCbWhi9Zj8FvZOuYFTQyp4WBlyqre8hDP4ro0KOG8+zHWvXq4oTtiTy
6Dy3BJYLxO1GEvarMzCn+8mKA/qMS1UgUmJxSH96ZeR4GqToMCAClfC1vKapwUfkZZFpoCLDFoNB
1rgB0mfWtq++2bjDta6MUV6YkMY82r1OrXntBvyWCxq3NcI/jWp4Mr6mgOGpXmtNc/1PzAFkNfAm
RrXydbJt47aBTRPwXfQVKYvGYAlJs2zp2s1Tg+zz5IJYuFcZKbKfCgo942Q1WYsXSrrmbBGe81TB
jjDih2nTBSaYm/9EGGLjWKt0edj2fgCoDC4SY0rSCGMzKtAVhstfGYNfr+kUWE8GEiNjt3zwjB9h
95Z7qTGBVMMzvEt/qpbJsk1I1hEUu7/OXeEKQhGTb/Yffcf6/t42jkcwqkkNSlYbxQdE1G00B0Ns
MsuhhmetG852BFhEOZv8qgm5eIOnpqzEizdZbfM0B72sRyyF3thcycIa6tUsgdwceIdHYMgKIk2I
Y5KJ4+hucpuPGhxXbnGA5wgV+bO/sod6xqVJRqtggQ5KoCgDXTC6kp8xQeSZkHU0hDcS4kX91ub/
kXQeu5EjWRT9IgL0QW6VhmmllJdqQ0gqFW3QBf3Xz4mexaAHjS6jTDLimXvPrS00B73VLe2TSEI7
+HL7oeupJAmDQ+azmlau6W6pWas/ecfY4XteB0XUgs3NOe09uxrshdUy8rOfBEtb8Galjcw/KOit
6YZ0vY3jE4U6ntIkFYrl2NTbpcEvmRGwqrvBi5MQWlzvst+cs6Krwr3IQnN8XjzHpnXmtFrcbhcH
sZzRaTAvT4l8QJ1RMPjNSBo/DhPk0oGWpcU6zwSZXz4ATzRVAVetS+KaPf9chePrEM9u/1hUzM4c
qi1yEEny62fbDXHW1C5Ji5kx4l27y9NVMm/vR8ZiBamPZmGTuebYQEW2KDdS7cTkrEkgDHvo/8Zt
iWAZzFlbpBI7oGLD+4bU0ZkeJ3vxNFcZMV3AxNwyHGbD0LUq4yOYrSGOYlLs9Tc+Vc5cnHKDn4X0
k6YeIVVxhGgmDYgtZXi3XoRJgx4OdS2kOlsp9Z6a4Nxw7oLFFD8y8c0Jo0LiOeRnJWausj09HSc/
6bjVBNTFbJeY8UUowXkgChmtbiKGJncyyziq0sImsguGFkY5JD2mRgfmFalSepvdtwwb80Agt/YW
DLF96rrqpy+muLr15ihQlNmmOyOhlR6u6XDDodNXL03uLdUTcVfF0h5r1bQMnxdNmVpcUzGGScKq
eqiY4AAWnNtB+OceEy0m3yCwAkxPceiyXL2zlL/6HWELgdvD9axNqJHo93IGIYY7wD/dd26R6r7U
ynQuNT1ig8/B6Ww/llipQVoSJsMifrF2rsWwXXAe5KDigRyOfcQKj92774xxzD7YYFKsJ9H5LB7x
W5lQVeYyTUgTbPtiGSNFe8r1uJq123t38MIdatyWa0VvHnOBm/zO6mzDA3nZpCqQ2z6xTBOlV7vA
dzk0RON6y75YYuE195NISprrUXpe0mzmwVyadtuibJiWyMimcPidsTQI5vXYy/Ll2ZxnlDhnZ/SB
Ud+MtO7K9hw7Iqm7vSoZAF2LzsSeEymSqbx/sMVMzzqjIZsyQNOB4bny2lpe4BEMMwMs2ve2zAJr
t1p+VTGeTyHO6GRcOymT9ta28QIHfB9iL6tGdGs+PH8UktPATI7iYO35O1MCNvRSQ+DAFIJwmpvf
BkBjcY8xfQ6eZqNB6Qo+hxKCzYkxDbETWZ6b0lHbyGvH7HEkLYd3btX20dHCPirHJHZQ1+VCGcUQ
2ZztCUPAMA8o3iFcIa29Y+Wd5hgIEC4v9Xa0VZf+S90pSRmAqKxhnCUTTFeM0apW2mKDgTUxBiYw
Y6bYwHW1w1KoUzNgvh3bzyK5qaGsUHrWttlM5dZvjbry0DuWPOKFQfoKZPtxIn0VFYWEbRtSELiR
rAn1yYgQbc3mHuhUlu3gliuaBLJmgYbnoeXMX3OfdsN3AUdUp6X41F/wALK1B5EvljRXH1LUyfqL
GyrWuUsqnY0gQhjAWh1oFCbJhlU0/sh/ph2o6iimBavy1vGhftScYFVjvM91RYIM05KyhkEfNtiu
QgNstbUvFT7s05isXof5woDrvLZJ4v1YISE5OzAOAcAul7yQ2Q8SKA48302V3TLTk+Y7boUFEyQb
+9V+Su3KWcRRxTnEDIxq1tARLTxjvJ4jA79iE3VDXxMvT8HXcxR7Yy3qB2SVafyHgwSED0GKpQq/
HfaDmIbEkv12vTH2GDx5xb317LP96IK/2BBiVmIQWcmaQWlcxjCuShE26VvWDAMwpcr3g4ksRT8x
J/QYhpurFLvuojCutUPZZY9tnGbrd++3brBGmI4sV2DysnCTb2Esp6wp7Lhx3Ad06lk57qjgaiSp
IM1tYmfTdBqYEChAjcSDNzFWhsFTCKM7hlz9wUzYfhnHeJY1co50bPv4X4ZgQNh3I4ch8DcmZE7K
TDyIp33TDr2THZOu8cR4oB5wDHPjQi7vr1XGFmXbtzCQyiPmWCVuNjTe8bM1W0GebZEl05thwqQj
SdiexlTuHCUEivmwHYPXuAJi+ifP3IQbCfdcQvxvIwVoIcbidc3FDbZnCH7CyUoKhIYhI1VqL2io
7IxxB3GSkY7auoyXZfyfFcivcyEfPGyW9XveWb3lMr/Qc99NtliC0DVBeZGCx1qLwaD0wBWShBv+
wfIZSeEScECgGDOICQsn1oT0NoNpzs8zvFBO/yau4vyZoKdZNCytl0EhwrW8VtS7Wnhy/Eu5lWQf
0sqr9XvAKoSgrxYhzxmTtsRRFxDeaewQ25kbwoTdFqCLOi5lTEBnHpCpyeKYQRfJwzbhYMunga/Q
9oFJsixn/L/mXiLBlcL9QY7sVXK4WXRzAgGdmbr2FyWrLf/FHZArmOS86DOS6sSMsa8NGBlZTLKY
7RFsTXwnhRNRcLrjbz6iCRoZavNJfa5Oq/YOolHQ58Q8Wp8eO4uOnqwNQ7YoM451982wBB3fxoq9
AgF1CjIF5s+AxTDg9AqLBqtqCZcBEuxQNzK+57tuy3JDwnfMssqfF1n95kwbgU9QSjAjGm3TQfq7
ZrPdMFRZQoveckaWyVux8FmimcQRHGTk/Hb2Kk+LXIP+FDhAuW4unBN8SIlEBHSfGgtYmclZTSzp
OV360tPd1Y3XHi2U9fAfXZviDN+rYY/2afDbRnvUZ5fBODgYWUHaSftKai+Rv2CTsMuex2bLJzH5
X9wvCaHC5iLd4VquvovdKK4K/S3nbrxkIwCnHDoaqgW6EQVergSDl8VJ8+srI8ZeO1g6dc+VVZ2w
IcMjhx8pCxZtQcyysG7vmkxVpUVBRhnjn2fQOm1+tgueSMTrDptQ/NcV6qnvJID9QxaSm/rtNx/v
NOJlYIZanNIkWUHauPgq4SKwOe/jgafUpjPY89PwGvDKE4Lr7/irmcV92RaNExzqEYfpa4DtHANn
2weW82cpfJOaTIncguA553bK3KWaONytBtvsJlfx8pDA1EkV6LQOQTfhjCiVSL5PiYQLgpDBx0F2
oM/buwAlhM4zt0Emv040mit9OyS7sIY5tSSGR6oDoWaMXxSC4eVS1WRzwYhQMaJI1N9V1T8CCgnI
ibCY8/OEMydNwrPr53kaLcoNlt8mEJr2wJuWh4cia/IA9XEy50V98mPTN6++6oA8bZgtTjmQMTa7
Mr6TSo7GXyzXJgdgneYu4Tl0KzXolZiICBzbeY5G+W6s08lBZu3wx2NygL54D/qcEtBP6VFveTLG
1WPKoGr+whmvW5t48k2iEkVWrwulPYmjwTeBEmP/yP6jaYlblYsst0mXoU2844so8pldVVmFf0db
DlilWKrYEm7xyJjn1nCVOEJPV4bkt5nazP2YR9ATC9b0cVo+0Z3GwWvhrb1AkdCYvvT52JPWfyDx
dxafS5WpBYgLVX7nfnJixnAG6Mkcf2D4JBMVAnAMWYp4zgia9k4Q2Dj/FH5Be3olkGdtkPMuIpx+
OXsISYMimCc/5RRnFFSBFxeieSbsIXX/jrHbliRoGCMNeZAEpvkQKhGMBmTIICGvvTLdpjOZ6iPB
h39UeKPWpIB+0fZtsP+MeVZUQYIiagBR0JvOqig2DMXliVKMJOw74ZVmzkDP82eZbnprkdzZqTBb
hGqlmUztc07PWvBx7tmPkQMShEShx4iLE4eB92tnD9kEPN0Dkv9huCz4J8zgZd8mUW1YZf3gxnne
PHZdubRRaqYKGks9wqOiQnNrUNgLu/+rbDqFlWRG/oybr8Cb2P60XLb5PXbsxqQKrFtrubm2n7M8
YKqnOtI2SdtAIVOiWiHs1W7c5JHNie/9M5J+yAQ5TgF9FfquapraXW25/txskx4HCIMtZUiywllX
s+7emg03BQ7IqUTMLYfSTM99ktopBt4UtyaZf9OLX9DRbtBQFlUEWZH8lXUVQ7iZs5o6k4lTk12c
UDjO0atS/KkEChnDJicdg+KAMQqE/5lRDT6AMvtbdlApG8IZHOKUq/Jq2dI5LayFrxjh4WH7BfW4
U/jlhWrQv7UZ3n0r7lL9tXo1086+86/C7cFSr4J42Ttn7qrbIGGwNgktAl4ZXHltUOIgweUG8KJ3
y3mfWTNZgq23PLhu5eiBIMNB5UJtMf1YHZW+17cpg46HtklJqBD2zNfQn/oYHwEd07ot6poI3Mbt
HVKUOVSOSWmX/1IvS/dOCCu2i/v+3p9i3jbagPZHMbOPRhr7r1Kx1IYlK1gR2VjQy53ZBuF9+Z+F
q5L+4+hb80m20v9WE31vnbBVoD1Jt0Bt0JcPmXnpAIZeA6vuvmyMBUx+ynGMeRls3HzsgpkZT0wt
wrQGhNpl6nNiuvWyMs3bgQ0qjzSlLUT3Ie+3SAvLRxfxGkxN/DuRzMvXulvivefN/dEBcw1rSaJi
ZdH+kCoaTyKB0gNyILa+JvY2crLNi8vhwkCrdPYU1vMuy9f+2uQKw+0SsNdKW/UG1Mq5uS3qnXi0
8g0CKpxJo9GQQOt2MKtgveiZ8K+xShkt6zgjEpXEJIg5MZ74ZS7zAh2CUFzTAtGB6X5kEtWKmOAF
obI7qhAMJu7wgDAJe8wvbV/j6w5ZNHFwEOm66kTOBKkTiH1Wx9g/nf8clwNVaO3ZWxCqO7cW9JY1
trNP1MTndE2xU4n5T+oFT2NHq5G69LGggkV2zhx5iMEhsljFaVe/1IAPtNx6NLsrpuHPuiTIqwyq
o96HDm1JkLAHjxDS20wJHhPfmcXFIWZsOOSgR/BgAK3g62VNUlTNgyACerB8esmgp6FfLlnCgtIY
4Yl3JCECCYiXx8zDEQaKNUj5GRoVueOqSz5GR/EK9M/y/1rtip+P5TCgwcH1scAZWzksVxeLypqR
U8wdjKQ3okV5MhdYD11oRN7iAvaZtnnc/usqzIExqRtEfuCuK9YXNwsjndxu5wSFuSTieUxs+nRC
JEwnkhaXPrV3fdEcONWfLfYr8ECIUerZbk87Ydg78th01PV0tcz6VnTztuAlWczfbP1KJQIzsB/k
S29Tq9rZbfFasf9CxbyQdWzDtXQOXlhFMd8sA7p9bf9NYvSYlrm1a7buJejIBi3j+sl5vJVZdy8G
lBEtUO+axBRt8DKt4EBTStsrhgUHOz665n3SJTBB7JheEADM3c018S0hxduKvjwsIOmBP2lInO08
Q5Ei/nDN3w3Cg2nANly+EckGUWexsm+1OKj5ru0/U+rt8i44FmQ0mTYxUPNq8lKG899RCLnplXfl
Ybxm/kQgqn2xTKKH1jXiHLw4c3i2DeteazSTkpsEOsxZ9PhnbJLP+wCfVLX672TefnaKZGWwEvGC
c995r5fs4M591MONlkMeoXal0vBeHDD89WS/WUn1yvkLSrgleGX5wOh9jENzNzoC5SOPMiMxVGbI
mw0YULAGJrhXVjJtVmZfg2t/1EPxIsPgRf+HWp4bSAHNx8EIX2zT2T0wUWby80X8xraRX2RzHgzg
xxLKSMJuER0/6ONs5zvmXRMiWBDD01p85YZ9gksZNXL+y0DxAMHvcahf18Dc9XI6p1V2jFk5E64d
B97Wj5fzzDZq9p2PUKs1rUrcjQmBVqFPhT8ajO67T3MJr1hbz5nV/HTNhMjP0+EWF7/hh/H5j+fU
JtkuZTO1HqqVlE5ypktTkvMD427iO7Omvz7K/4bYoVJSPKJadQqs1D35Fh6JnxikcbZnB+lJRI/z
V72UHHjjpmvnCMXXLcNz6gBl4GlsyOKxuo9Rf+ocQCDiQOfXzAssVsJFfOozohCL/K1CduCp+YEh
35NpevehDHaqNXbeQiQ3AkZmLps+byK99HcAdZj+8ICM7ItwGJL7RNTwrs3I+1KmamXFiSbFJeOl
0ggGWOXoWcNrwJTYdb41GMh1wi3a523Y5Wwvu/sE823m1JD5kThWf81p3YeF92hBg/ezANlrvx35
1PL6m1j3czLgr2DTwGTv4nflpoMl1IrllORZlJJooaWaUBmvzCHvBt+IHA/kXQ3HHO1akwWRPjBm
ju+2+OcohaPY5VBBm86zwmCCjURbvHR2e/XI0DFM78Aga6uP5pZEbeabSz88LHBTnczfm6MFMLra
8qae6rb+7/nKYISwzfrQP/uAHE4DTQBQki3N2cjpYMf+pquzFwtUuTlzTmIutLTzlbdUf+b53F6o
xeG5hkeReU/03UeHY4F+AYnkcq0sXxMZt+js6ZWsHbKWLX6fI3PeQ5cYf6Yk3OYNZiXOPvDmL7GX
Yz0xNwN5vJbdnCy6pZCFE0ir4RvV4DnIrPcVuyh/SU1q4ste6MvrI+flriQ/CGveic97L4yCQF5Q
6oEXscdDXi/Auc3sHVixSnojvipwwU/+7KAzsA6JSEDb4mng9+s55MjsO3umDeiQsFF2h/o7WUBG
6K+3ZQFra4Rxzm7C/WGre/SD7xULS4vVpWHkz+/w4mfjozukz60ZXKoExj0recqHuzGYWC3H0Wpw
2sxsXYGw4Dw6mlO41f8/GPOTyUGi/GaP+1wxtZhTZ1O4tP+oKYIZDhHeNYQjaBOqjWO8wSe4F20Q
6TNNn1lFE0C6QsnKFU4xwJ8evgsx7Tq6jSJYNQHmU8b9tkQuWPJ+2gPYSY4PfVsZ9beuH4oe+tZU
dafEcg4tXkv9WTsOKMcccuFk10+W6DCg5GZkMdu8G1yc0C2XWtIilrGzBrXm5L3IkkXN4F9HtezF
CjG6zQc8tZa7HbOY229p0kPbD685P0xQLjtP8m0ZxlNAhvrqyMgN7asEj+0Bt7fFPUOibUVtkUHD
9gJ0rmh3B/AaRi4ji1BgXXdImW0YXwLytKNpqc6V8jb6hVuMBXtjyowuTxMaksUXTNjDe7dxIq0g
qAp1DaYYdxW+b27leVyO01if0GG+GfZ3TN2sOosLFWtSzSAHu6A/LicNI6gn/L5tyaKT09rhoelm
SSY7Uir+bCpkDmGEoVMZfnkEINyNfLHkw1xZ+bCaufoUrGE67hvfPevbpc8Gvd7H78SYv0eXjh6w
MvzHZXHRI2VHd3E/6i55LPGTrnQT2ShPq6BGwShwNpG65x1ic/1HJ3HywbLzYKHMZByVf5ZmGOlb
ZcYsYOfq0tf6JG93XvrHKPOrzUuuadxMTbfab6R/Nv3ck5UXBfkzG569z8NZecOL/oTZtVwdd32g
3o9UZfzJezJsJYx8FdRPaRI+adOwfnRZId0pchCskFw+0ez1aVpzwsOmvhdAM/RPlq5BtmlLFlCt
dSwJ3HCL+Q/yIF6XnkuNWcwEMEuCNrU4kirzDRPZA6m/+0JhbETDbkJ5NCqIz87y3PcLjqHq2jYQ
EuPC2hfYVcwBiwEWO9Ycw64E7uMocsSJSNO+u9lDKEoV6YHPmcS4U0iwRBke62B8BOqznxKiOAJ4
nY23bVEh6oo2dv2DmdKTY16y1nar/UNeioPRbC5rTkhyXZ4WPn7DZyJMuTAxiUMQQRoxRicyCYIs
DeG99ZdgYlCsv5e0H+kO+dT1b2ehrFlGzL1eGp5kMz6rgGgOyijDA1QZ198NhW6nxGOWZc/6dNCX
pueEt45PrUH0wRTmpkZn20/jKaTiGFl7MANEwBGciF6mgCpegWsfiUyGpr5uvcHZz3YM0g8GFCEG
82yfpeaaIKFn/b9f8MV7NHRIVDn6ul3G993E5Ylv4ZZrqL79V1/BoCAO2oFIHOZ/tfbSVpd2hKPA
icsm666cYS7qchvTW8y1vsr+0+V66obsOkjkSTxSUAZhS2pSRBEJOYC6z4+5LM4G8vuWis1zvslj
h+jp33eImPKyvjbV59DHmCoEfS8JO8Si72W6frZBvF84N0OpdiajHF3u6HOzyTV2GxgB1zp5cxAy
0LmPwf1YUCaHzqZdlyhMjeeuyK/+mhFIRJJWJ3IgeQR8Y4EqOZfi2TkvXGEzvkBtpBBJfiLR6eQE
0ymb9CAnYX/J+BfVwX2p6zuiCXX544b9WX/J2rCYFXMEIW2TMMvVB2Up28cumz7iNdyh1D9x5ZA9
aX+NEAyGYLyvY+eo7+W+LN8RB2jqA1uSZ12XQP341zFDHSYKzUVBd6xeTep+13grAz6TFOK658IC
Ht/0QdaAcBl7dg/8jmCq9Bfs9+FFnyysSk+MZn5NtGxoD/b6LsUuRNwJSdZ0OEg0LzIdv0bfniIB
BmUoy09DE2N4StmtHnWLEch6Pxc9MmOBWBDYsVPNbG+RxdBwEne/7wqMKgCdiHYkEAUmW52AvWtY
hoADok8P4urU1PhfTefaUxKwToTNnf11R4sKSjGJXCPOgoQiEm7TXgzOqRu0Oh6pN/i8R334DzXp
qvxTt5ZDsp5rtJQQgP97XTLCnkGmnvVrzXb4yE4TzZCNMbFzn2Ou965fCNMJd7piX4AjWZwy+n1n
KnWzcAHfqZBbzZGYf2K1T9p+P+KAZHa5HVRwGYNrRzelfZJJx0ibfDW/RVJfFN8BlE1X1JEF7dMS
JEjM96XvPc+rf2x5f6VJeMgq98Ho7FLf2+uGz13mjU2XJvvi3LFFCujtWBke5xEjEqY9t0L0XFbM
n5N9mLUPBnACfaP1wIsHfmAh73UZmPOc5ij2fCrGcqBrJax1y7W8aTjyrSL7xzJzry9e/bSIHJIh
32qPrlE/o5l682S/kx4tZirglDtb/fvZ9BE+XVLb4s7kHUWJfinm+IpYm/e7OoRiZEjmHnzsgyzg
LoJMpLB8aaE+6UeBRce7Pi4K3n5hPtZ62Bb3e8jruvoZu3FvWBYuZ6JXEHsRMtMH14ZklrpVP0ST
UtR4UQbEJh3WM29MpJiHtgi7RczohOODmmBfpfO9hh9UlFylUR5Mz0NT7uz0f0f47jZBz2/6qAfl
g34l+EPM3j7ZsqUUB47Ay4V3+qFIDejk+cZn6VxhjdVBsSBWSAyrDR4cn7tsfaX+tsrpBgmZFq/a
Ok3OHjHd+gS/MTsjVliDZDSPKtVCDncWr/pck1l44FnmQQhi64+qppvsvauXo3ipr7rM1dcoi1Hs
uOAr9SdNdbjChMP0xADmXBcLP4VweCbj5Rs7yylI8TBJPkseDv3jco8fvSm4Z1QHMNMm4FB/0+Xv
xOCltDixu6e6mnbGal3M8NGqsoiKkMeP0CEwjv8VKWr2yan9cSj5je5en51D7z+tVr7TVb/Bkdjw
BDbd9NbRRRAUdiB1M0rt8IWwF/7WNu8mVyEfsj6XbRoPAix0U+Or5VM3mYZcnvVvpV86XRnFlCwV
szVdTlEBFhmQs1bYLCTUPU3Kvssnlqsxi40yOUlGPl0gH1iXYpoSW7P4Qvh+4mLKaHoN4Z4ReFx1
exTaxOz6cuto2CtC4nW1fl26eBTGP66hNnwqYVkd9PFqrd2VvB2OxrA7ckGfMu5aqPcsYbsoIBtI
KvPDxRIdcgqG4FpSdsx3HuM0D+BUU4Xsj1b7xw/XpxwdjuhYfNTX1DZuKXzEzGufJJcty6Gj/h5Y
h/4pYo9knfQ02/mngKFRIhFkgRzFVInaGc5T5185hXZLIj/0zIHmObXCs5nHF30g6CPYFB6zx+bm
xTmZKBx5ra464nXPJKGEL6gHDCwjIpwuB9BOxzxZPhxC2lgZPbAOfdINWFPSs/K9UCTsbbtlMFU8
uGGFvCmgV5jvJrm89zZ6cEYas1wfUjl+k9Qb9RMivVTIsxvW1GHeqXKMc8t9G7btNl2zd11NIVgB
vdPL/7pjdLG6c/exK9zV2RgNtXwkDviJf+/zeTGNDsfxMvF3Gvjz0O48OWG7D5iI8EyAFjwUJVRD
7AGA8oAprPFPrq3gvKCqoyil4O5kUbA/9uSjYD/SepZ5Sb3wgNSGRVd6NbPkOvTVN/Oog9/+f0wR
c0hq85aeCao1+PXpKBqzp4ouHyjUf+05PlkBC/GMEj9U6tY0rQXXXJyKbr1Je7S2+rytg+HHSrIr
ypSTA6cgDsWzXw8nFaNXAp8a5cwgmC1uHWk86NGiLgDLUR7Y2oDSmBmrxTH8Z7tN7gnh/gliVvdI
cDlU1VubssvpFWtJc3Ye9KTGUt5Wl1OYYElEcbgK5WG1anR3GIGd0MFM0IIjz88xs8w7Rui7hcNj
qW3ixYo/LIBOQTA8sVq6C0znsQ0NbnX1X8E2QBfuRPKmz0Lb7N7DGl82k6eJJjCFP6MLkNTxHoa4
+avb8In7klXNze6Heyh3JK3xnsuy3hHUskUfelIFS//AqBxWSf27Lo+d0n5AsHjh8LjOU/63MtIH
iBgX/riISdEny8utzwgBqNBfQffl2tOfyksJvTXdf0uuHgPe48qx+wPmT7IKiYzF33LpTfleTfg0
PXFoi+XBaxduE1K3Q4/nMC7/+9AQ552txjuG5JSa2dkT4lHl/tkoxlfEmFc2sl8TqNz/eu4Jwxgh
ZFwXuhj476KG40mc/M3smzMApWVPwtMrJME3H73gZrDXJ6aM28JwsL4VZ6sjEpPJvE0P3SMt1OMP
x0lJ4CwPIw2tRrcWlNxDD9Td0EMobqo0n36snrw4Pc/j/AdzUITM8hoP5fhinsMEZ41ADnPneB7O
2/gpa/Cz9tQ/eYvI1QBeK729ZSU71SBZCfg1SHBvSi0vBJjx1FCoirnOH40Q/w3Ei2s3aFyJ5/5k
hntQQ4xvMjTusAxe6qq6xHP+MY0Qi3p2Cm7Ab1unZDs5Z0r8Ixaf/w4TH5u8fgn9NnvVHVU52U8J
T4tsyaNgT33rh+kFmK+PuF/d65kS9ilmBLSmujdCyspexXwCB8fbIlfm61wBng+hL+Bebobqlwbi
2+iISKqrP+OSHyDjQc1tWV6GAPWwop8n37l0HGaDrcRdg+0TiGYTJf34a/jqNQv7S+w79x6joCkI
9ws9nSidR5x0EfrPnX5yagGk2VXi6piL2E219bf2i8c867Z9KG2STtcHhzHilCZs5tq97m0gsX9m
3kj8N42r6xZf1TxsBaPOaQzpCd1T6jSIHyUQEwuuNdWIi9rQ0qHjlo3jESoIjCriyZfsffZtixzt
6r3NkQohQPhGu3VWiq83KHLygUb5EZTGGU/N25SQ9OUbkJk8NUU6SAECkfMUoxGyuux1Rst3l0xM
SUgRwYUz9PmmTfFCylrF9Ioh0cBW/ruG5XtZTZ/S8/VMA6isYrsM/DijO3J/A5fQPmMmOCer/1Ye
unYUDa8+mSgoYPAkoe+4y5AM4HDDFlGpi1pYtqFvA73Y1p+Lr5BKy7fa7xASTSwxK9NGKtqSw7am
JbGYAdt5fcYLP3z1vS4/tNmKWRp1ECsP39Sdsxf+igZnSBpgrFHLl0NPhTjZY7th7sS47u3FfRKW
+tDzMF0Uu4hoqejHiwvi1ajGLXK300JCmQiLaOYyY+XMsIh2WI+Y57biaOOxEERKW+4RojWc557f
VSC2KW2AaFXyDqs3Sjxz2Wae/OiG8s0fScclnQAbPMIVv4OMwvlJOEXE/z7yNIy6DnBlwZVosFNI
gH0FWFqwwLBLL9AesgwOFFBvBkT0YfzdSeCUL7XlRIsIXsKRyXOIx9WScFWE/ejAJUeTeSAjh8ml
5GNX9C1Viq2thAQoCJkr1x5P1HBCIxJv7apF8Fb0tAxpRJQ5OUEk3LDhly+IZyKLq4JhAn9uug1Y
vg0VZVSdXxbR3GzydnoCBIrRg4aEu3llwE4PUzus9mLuYru86Os+m6YHokjEHQr048gvCB2n2hk1
enLGxRLr2F7fq0kMwyjvw2mvyyw9EcNLcUS/cEkMI5prJopzKEG7pscpGHkrioNZzgeH0lr/iTx9
RFt5xU1RTtfGgpUvPA3MOOKk+ikd/5q488H1xjd3cL5mCUk/lAiEKUGGMLkmOJm1nzW9S1a82tKk
x/YFJ7xeOoHxIgn8IEkuiyekbprDNGJv2SiPbas2qvP0vJMcc1vyMd3WfhPpX2hJ+zMHl3WszOAU
Qp5gEp8/JFTccUDZGvhQCBhO5T6tDaNsshDbzdhomyGnEXSbdhMoq7tAMn4bunCIKkBluL3TM3EU
5R2ZRh+ZFUsuQDazCg8fswSA4e0+V0OFGCxvLtbSJQdElO0TjUEeySylShvS6+A0J2Vm/ziXfD1B
Vk9B5u/UaI2HtJTiZLnqrQf2DD3EOImSIDZbZPdVkv1ao/+8mgbYB7zdmqRI3M1nFTclxML2Mho2
+HclSFvkTb4yfdynor03VPqoESFdUH7C+T9k7fRUgswgFPChdeOv2qYjJpQKxXNsvhWB87KUBP8N
s6ANs0gB0e9hbtfAYtYD8ZiIcgTUIMz7m9mEcEo980KcOiEItLdmvz5OXnijkGAi7Lp/11Y7/Yfq
qcuGX5VO0bACI868wNmW4Trd9C65S5hne0wRBr4STPvd6H/xfX6WA7DZArAXDS8Z7cYXjfE+8BWp
iJT+e3eJb+2aXvKsfeRQOlqNug1suvT8VrAPSs2yiogMuDfslZWgXRIsnj9wpwKSnaHM9kwQLftx
6fsfnAqASpxfs00vKgej6GQOW16n3KLSQ3ETcNSkq30g8pzrg9UNyRrPjN2AKZKDVGA1ngMwlgwo
Dgbx04taTtg3Nrol00/KOC77OOkoX0istUoc6wuNwpKaz40BZsCj29NrEfQ91R2BRY+S1Tjuitcl
waDNZZ9P7BJlUbYHpcH1Q4U+z56SvRzTa2EXO9kNn1VV/vA3e+58yhAySO5tzwT1229V3/7Lc5KQ
mBxYc3GEd/1QjA6JUw11RmEh1Vsq4UStgSbZqI/mMj/h40evz4/qkdsbtyePf846raizI2wytKLj
YV4Zs/ESuxO4tnQxwIsWF1GllCf9TzOxzlVZamntDCICCG8s86o+uMWVee2c/lUOrCWQ638YHrXw
zJrc4s7GTRGNFU5Gtz9UIbKqZcDPgDDMebB8KwUknxwDipbJBpmmgpBI1OGY6xpD/9VSlTA/0/kI
MNoOMYlHmzYp9IAv/B9r57XcuJKl61fp2NeDHnhzYrovREr0lDelG4RUBt57PP35kFQVS+xS1cSO
uUEgM1cmKIpwa/3mBmPHCz9DlMPi7SIJMe+KEoRdupDrHgyM89TXr7m2Uoq0JjsuCALoGVUBLgeV
zEtsar0Ai4RX47xGpIIG33TP+nT6NXQItZptj52GHucrk79Zncl2UqxcQFsPwCMwmu/8tapH8LXl
p2AIv0iRTlIjUr62YQz0TDLwNSkG9SzIyTBLCXez6QyPVP9KU7WlmpOmUOyeTJwcYV6B7KtPolzR
bvLQfKn74pUC7FPQkgUHd3kZeJZ5Bn3X2LZKSoZxyixhMIjnTfGQlTBHFLvhYqCDJ6gRFzOL+nlU
Nf8MaNBawtIwVf1rnHhvSFK4EFsCAxEWqeAlPPw63UAxm0soh8Rk0fI8WdRDfGFURktNtbs3UTmZ
RUZYzFwTPWDFgroNGuhLqttPFU/SbpPsKHB+AjYH1d4s9jwCX5doHJJNkOpJkwhw2PQMO5bDs6eY
45Snvm550/RbHjYNs+vmbdPsa7W5VLMWRThYp7DS7viWV2pQ3PexRUanxaTMkckWk2CMZeVRrwAR
15QzHAsNUDCGFo9D6WNolbe8qS9MGLAtuW43cKkLSPFDqQY3vhSumsC5GahqDb50Xkm8/5WSzrUd
DVOqeqjE5LDAQt1Y6Xgoe1wh0kK+jWuwZm5rXceNsUPi9ip1yrUk+SuKqbsRm6UJ+rFHqfkB5hKC
P262c5HVxDvMnKnCJS04VxsyUYDvnsLKWIK73qephVZY9jJy/W9M+VNn2GT+5C030q+G2dwFVBXO
AggGrWoO1CvMvRsHiz6kzGwVKHBQLgtjBMOy6r4s9W/it2bHxXmtZhay4PJVr2lrp6W0AAq2nZlt
halh6EL8S5/DJlwnsbTNLAUYwgivo4kTMhB+do7OenrGq+1lgk0IyOf+TsE1/UzuvC9Fj7WrVscz
KGf8ybL0YEZpOI8H7SXAynlnkyhE+2HpQd3v0wy8CIT0RWk17UULvTvzQMyaqoq9Yppuqsz+lqYk
7pKolcn6yjC20MfMQLA4YXfX5Vq/aBTtIYnjL7mKpHNtWCk/bJvqV+mfwwMz+dYtsMa9jaR/2zxR
CthGlroahvCKhx7/ClhvAzu4+aS4/Ze6zy+USsb7OV1xWV1LHbJLwFUQVMt7blBphV9TZ4HYxJC0
f2hQyDjzE0V/za0+vkx9D/J0N3Jm2xLKhzYogCtsAuy1byBzOE5C72YUk4K0uwj7orjEpGssjAvc
GcqXLh+0byHaMZsyKOK7GGWJbQGfK5rrSNSBTHa5TFdKw7/UiKh6YEcTjncpXnPndeNhRoLS0Ocy
mNwk88AYPtlRlgOFAX9jYMCB0r2H/41tAAOzXPeW6343OUFIl1wQu09Y61DA5mx+0jU9Ww/F6N1J
FvIBaiEhse+ji4kKTkgptECeGqSukz3UWVmfKU0rPQ2VaSxwEPQWBp/kzHfMFf+MfeUkaJaaYE3A
6cMzRPOBWjZPePo4fPadjnq+ggbrI5nUheEEz3Lhfu3tHskmXskgUp/7cC4Vpdl4XKWhNz5kFBfC
rrpEcbTgah4O3D1LdDACyo/dsoaLi9rBhVlEl6kuy0vPrF6gsn8OSZFDSL3CCfiB3N+zLfXXPCYs
W0V6kRz1rkmg0+WVbWzUsU5uEgh5ez5dcNtW7Q0mXsgzxlgXxAiGOSa89Vxp7zlBkmXJEwP0AR5N
SRhhjeeq+Fg4ARKXZGIdns/PZB2tV1Qmrx0NLnmWa9qCHQp5kfNSY1M8j7vmEeQZgChz3Nt6+Snk
l1K30eNAtgz+24PawvVVk0Vhp4vYMJ9tm2uiOUlTkY5HyAiMZ0yhgYp1O4Li5oaAR6+pYhVAtdk2
hq0V8qapmfJ5n4f7XkUvK+/gD4WtfVkbWCPjGhT5vM4WRmKuU1XmDdtMUZQx060XlAVuqtaUv9MK
NFtJzXpIUQc4KAPv+aI0Dnd066qLC4wL9J3setDswKWgiKKcmZV8w+8EUn1knFsjL30oSZEBDXnv
sjRrEVCRcMNxXVbmbZCn21Yu5jZSXr7N5Ugu21ukFhdclVaxkd8lZvo89PWN46ufanhQ6JYoa7uq
duQqr7H3Xrl8V52NoEmbxP2VgfcTT9GpftaTM1/anTI3qHiRMzEWCI9QqyzhlciJtKud7CkFtVFD
IHBxBx4L4FO5wceBK19LNlZqhKOnP7MQ8tRibWtl7gMyt8s8CLimxMNlHJn3ludfNnxJZwhyjKjR
YEAGoRt4snQnN8ad6SN8ymvOvdHK9oUpFRhaMyF37rKiQTQmL6iSDxd2rVEYIsURxbu+ki8hci+U
zN5S0CT7b8vfQlNa9iDDAEnyEwZ5R/KXZ2LSkHljbJzYdSBL+OdQBS9tKfuaSvq4DY20mUc16RC7
XiE0sDCsFjE3WNnUQgo4eG75ZEn6kz50n52aYruSIpxdTrrvNSl6W56HqI5CrJ4c17I7OfWX6jAu
UQK6VgCCz7BDuhprVE0oOaVnIKB5OrSLHL1HA5phElwPOshF36vIvQ47qTDQ9ZTKL7EJnLFLlrEJ
iZDMGwgn2f2kl92CnO0Tl9JLX2oBrrl8cZJ6KyGUPeBul+GSiKD8ZtApwU9VZl0JZV4GwxW/G6oj
tUtZCORh2qHHoZFKRZ4xpt4BlMwkC5WqVBgxyA69+6Cn0hs05RYp8F1jj5Cta+iwVUYZJiifUXEa
Z2lvf1JV8zbH2vIM8sDVJO+TDzJc3OS8s2ERWDlJ3sHE/sNZkCm4DxJ0wAB0Yx0gUc+y+WKDCKXT
zH6GCY0nRl59QjBkE0XtXRoEIEv9jV2or3ZfPaWydcdP+LFNKGPprgVyVuLKMFiXhy9U5V+Qjumk
XXJXDp21hKxnzS0F3ddeL5/dKgUKEHYygL2cggpUSS6M0uNQahKeAcjt2C5inH/947///T+f+//n
fc2usnhACvkfaZNcZUFaV//6y/jrH9ixTb2rL//6S1Kh3/EuoBpT/+eXGzicBCn/VXudPCY42q+N
cueb+c6h+FrUysvfW11/v3qoF0rk8UC9RjD/i4+4L88nVCraPPv89w6gvT+AVGQDZKZSXfcFmmRj
sw5MxLeyePv75afP+atvR32/vCZ5UWjGobpug1Fbe72NOJXsjLO/t7ryfnXy9SYpiELl2+FdE0UK
cAJASf/e4vL7xUeHDGo35CoFtvBTbtY3TWZu/tbSuvN+6aDSEaKJMel0ICEt/UxLlxoE/vPfr26x
yi++c91+v7qkJOiFRyVK4DFyLC1ZDDmqznvTBK/sUm2F/vX7A33wz9WnD/DTT9+TXNkNy0hde1Vz
mXT6Liyzv/kNme+XRnSyUfvcV9d6zIN15UorKcZ06vefe1rkV1/QySlrImoVqqqtrLPEfc3V5twn
q0JOamnBk/nDMT76bk5O3EjiQuRoVrNG0zdGwBijV252v//8H1xy9JNzVtOQmlEhFU0S+F8xYNHm
4xCj8s51f/H7I0w/xF99Q+r7r7+VqemkTaasY9/eacq4yvVuq1kupYaMzJ2/nO4JkDVXvz/cR7/Y
k/OY2guZg8CYkoKI5Q/o15LkKKUCFH+CqZN/+/vDfPQ/OTmjSwWSrBxa+VqTM0Oeo5ybAvWMR2v+
t9bXTk5r3TKoTWVlvjaV6FucIvyHKeMfPrsyffW/+JdoJ2d1HzU2WR7Mr42w39hJDeatwiig26ZF
PCvUEOxbu+DOuo4l8M0u1Zok4jb79/6y0zO90MjnW9GwBid0iRg5Stp59Ye/7IN/vnZyqjtRnZm6
FgygjBEgKdN5WcMJi6PzAvc+4+rv/QEnp7zcksHQNG9YW5zv2HqUwUVtY4j9+9U/OCG1k5PdQjGt
UCupX1veECxqQwtmrTZqq8Gpmz/8tj46xOk5XxcW2cqmWzdcFKFwIzgyqPcQlaM//Is/OsDJKc9/
eCy4Nbe8+tQkZ/FcrVDktur977+iD8497eQUtzU3qmqlarGOA+HbOz2OfiMWM79f/aMPf3JmB62C
6ope8OFrydtZtZFdBINfLMqKx/e/dQj15OSO7LAuDK1q1mGO3mndKkuTAk+SR+vfr//BF6SenN+h
0ydlVyrN2jQGiI9tLKEXh7Ln71dXPjjL1JMzuES2DCuasV77CWVf92KCPYUJuOhunqXjOXxMkHEA
uqKL3ApnUj3O+D3A3UOhNwAIrM5lMJy//ywf/aUnJ7wN1xJ3GzNBg06+0WQkxfXsD4/LHy09/T5+
eiKRvMqOWq8s1tTB+nNeNrEz04Y/neYf3BXV6ag/rY4QtOG2JlTy2nXBbwcUNz0P4TUoh2gpgVjM
umdJw3FejWznD/+4j/6ik/Me57BRNaImX2P8ap1lBvq2dodO79/7V5yc9LZigQS2uKd76Wif6TWg
wyRNnNnvV//wR3dy0qeV3oYKuiJrBTPfbHixeTdqeN7iRXNl+9dqVV+6/i4bxnkRIOthrdDNmCfg
xisvX1aavtKpiv7+s3xwhVBPrhANwpdJ03JvDsdiF9nxqnWVm3zSz/39+uLZ/Rf3Z+Xk+mCrsqwN
oZGtJ3qrjMRp2gz1DPHC0r50BiPHIkU3EWAgAe9F+DcjJYC25xgjF7BCwwd17rSNyJvg8vZVRQYH
Qk7xzQTkRcrT8WIjdS8i29WoBQaNE97VI3ed1dCNfXWPEYFMZhPJrQQReIeiKkVZNXc4ypC2Dorn
xhj2C8jeerEAnm+AVO21VwSoAvMqy3NK5n2e5QvUDgMKRh0CxC0sFlm1MMZDbQ0P0drvp6xt7EGk
i3DPAGf9CC4wCABFdxg8evhEwKfzZqPcpPVzn6oh8N9x7HQXBrCPABmGy0PRviQF8hsYvKWgtMQ3
/9/v3sAr8Ub+OcuHMvD8+qT577sM6EHyP9OcHzHvZ/x78TXbvyRfq9Ogd3NY9+2485f65V2DEl1Q
D9fN13K4+YqkUv09RzBF/m8H//FVrHI35F//9dfnjK9kWs0LsvSvt6EpqTA9QP5IQUzLv41Nn/9f
f81e0pcvXBcPS32P//pS1aQjDPWfporGvyzL2Cbo6vRz7L6KIUXnNEzJSfv/+svW/qnosm1DGnR0
9kwuAFXWTEO68k8UTjRNNkxkTEzV+Ov7H3p1+LkfvvtfJ0cURXn/sqVbtq5oZGBM5HsdU+FDvb94
Th7JOVUw71GSgAkFxkVbBcG9WqYam58a30eo9Kv3NCKNbKE8hZXDW1gfqYCxfFhzTZxd1Ykxr1SY
5TAEa7wm9QikQdH70G5MxN0YFS2jcPzbTMl+joiq9hAhBkVYh9vUPDHV4LCGOEKGgxFcvNyUrA08
LHuDlSXO9zZgmLddH8mIQNPwvAVqVKJ70ltgKRFBHtDBWOLCY5+1odrEaPyBlgSFVS5r0W6lPayv
6jp2SCVrRqbNrUJGkiNtIDjnrrMYeFY9Rx8tfwy83JopnhFzsWYUMOENDEDlPA1LZIlb3761MgeS
g5/FK5ynrdu88BJkn6rkMNpZgYvjE1ATxkS8A0wFgwAfbKRe27d2wPFUMsazpLbiyyHMLzRewtYN
4mxrVMBB7B7aCjKI/7ErhkogM2uxNwQGokGifdjtplUcsYrYFatyRStmUTWgvN1JCRZ22PnBzNev
imkzRHK3z7GsC1uAomKDptBZXqAwGMdZBiMVBJ/h2f4qi4Ns52RDdVFrbnitREo2R7qvx08ch1SO
1Tx3ZXOX977z1YbJHdVlRQpS9xYUbi4D06uurUnquELwcytT0BMtyoXVdQo8XXR5P6I0ZOS2GhNP
un5MxHFA20LZqfeKBaJKropkm6l2uBt0xZlXXF+flCZCjEY1v5AnxtC1Tx6PoZSwwl0aw8D0C7d9
8rRgl1qx9aVUnZswtaO9po5XeZtUSK7bJUQ56qdlXL+I1rG/ytIa0XvqDTCGDqHySNED2QimijiU
Nb4hLVnCwcE06Kw1BiRhWzQjIRDwFArCZm/mXbDTciekoqe2rzUZbcp09TOIQxWSM0CuFELDjRMi
Wo7oT/tq+uWTlKbZHVI1WK1m0DkRC0M0OlcWIuC4dhuZfLBc/8PahdSmJOoD3CVwp6Uwa6XoGCTx
Jabn43aY8vpeIimvUAMkNJdeEyRs5mPYObwom85lhMzjWSO7QIjcYTgvDU9dJ7iYrKNpI/ZEn9i0
AwUgOLz/GdPHUbMay+7STlwwuVAFb2N/8PdFZ1x3lWfeii7ecq7LNgn2UigbtzIvJgjE6uq5aBZm
CjC/t679iEH4H+O6M929TQUa5z1sHQtqhOuMEmU2b4JA2fZaqSBo3I6H4STR1PWhKYZxsmygqjFR
jIi+w/BhjQ7zm6UUSN6rktXzkc/2bKB+BZFTqXcOiVigzdDQowZPjFzJQMZKwRfJRefdyPrmNowN
F59rf1xS+21uGjtpqScT8n41uZLqHTJj49aLIhdCtdF+qpx8gRtZtxs0P1/EbbVEu8JH+yjEERo4
9w5t52FvGhN+vuuD19DGALqhloxkMKIKidEvnFHdwv9SdpVW19tBk/dFwuvdrC1HZRe5wdLNvOw6
tOX0uh4TDzFwBYHj8q0r1NLqyox2YrwPaq5nDUZhIFyhz1AX2uROam7EnthIiVzMes8P58PoGj8N
iKbhWJ9VP8D126qtXdQk6COneAWghwoId9rkftyMVCPZ3Y1qaO1EpBg6BomJbjRgMhAFkIbEHBFo
TFX+on4cDIN6XZu/8ig5zPLYxBosto1VB0AcI1FZvw0kONKemZpf4hbP8inWg2zzU2xgKhUi0wWF
+GzdU6DfiQ0X4H4X9pNm3qD13noaFX1iNJhGfTHapia44S45zA0QqEJjusPr+0yMuH1+GDGCcq3L
HQoaFdZ96F1gBtnoEJjEboz0MAmcaUhs5EgqMNYUoToibyLoOPxT+CHSkxyULZscAa+Ggmcrx+id
AFuaZJ/qtWhGWRNeIb+NgguDYlMiFbuwC8+cNSW2A/z6cGL1A/NSrbivAhcAVKeG40y3IpiuURrc
tXG965Uk+oSBY9Lj/caVFrJhDPqMXOFGw/3qWU9x3HL9LtuMSqDdqlhLiX4l5J4cZ023rVEwvKkL
+TOaneYzMm3USW3J3Ll2N1xl4LvP1Lw3nxEtmYQnk/SyRwz0kmouFqm9xZtItrLbwt0akpcDQFM3
oea5W3fqsjKYVcem2BN9kb4w4ZEeosRsES82x6jCHG4iTy6Xot/JSm1jJiMiOzj9hVUZvLpSuyyA
1j8i6zksDLT5F6bsDA+WD8A+KRedp0HTTprkc/joFo67aVIz7Lnr+PitK8q5JMEI9By7eVbhVzoG
To5yH12g6ggisTWTh6goV5QTkxfT9m+luthZUfc5rUDmm+gz3vQd5Sanbz+1pW/cYBNg3HhDDGMy
b3yQudLcQLKhPFMlH4zyqLuHjQe6AnHlqe1LIOuSAuEq58fwaSDkZsLNYigXOGYAhaC63apjtESZ
LHUhMiMEE1i4kfmUxJCfSof0qkWHxfSxUBbRTWZ9jx7bydVX8Xghz/3cPdMujT35pmzPh4AtwSPL
XDQVq8z20J8AATboKZyOjNOwiCnRDuQJsbwUc60kj2WeP9+tleYu9j9iSt5OQmPTUQ6dXPbR4urQ
vHCrGk68FX+WJQQ8jH4Yr9pSMdYJSvTnmq15n7gqXkCISg4RaPgmGxBYAGzK+iZv8ZSx0exeKZpU
AX+rpWsM/bTUgFPJXaFZJkUHem4a/NWEYZoQgkosJRk8grNMEAvYphNvYhy16qJwJimuqSkGxKZw
o+bQPA7EU4gSg/QHmKbxNP59FTFwbHa2iRqfaCtGtlEUKIvH9Y5xYhqIufOuHfJdidMYviXdhpcn
/vOWy+9YA241b3y5v0KCFbTKyDUFnUDUZaMwXALUth8Rt3vyM7+9UqQkuPPs7sJVHOuRFJ28NusK
X8spyi6Mco7OnIJ3GKOBX29cP9JvyhGUADyWK73S5AcEjJON4RrGplC6t03e1l8UJaovmgyaj+iX
7ZablYhLU8niC5yi+cDGptOLLz4K5Bfy4N4maoM+XTOGzUpEjGMO+xcpsbcQsYymmS0+meMG4cUc
qwntGbMYfeOjWLX1Rx3Vcl0tze0YA+bsO5Q7ey9BtcW3m9cw4GYuRuG7NsW8y5+zsnube1juMCpm
NJl9KeWIMOhN360VBGJXrRLMREtsOifo12IvTMzusPerPn8aFSGkvgBQVVyDUGGpoUVOIxlnfYIM
XMHQYT/KrHXRlOYybK1xq4exvLUV/8FU0TkWrWO/Og2e9JUeQgYaueSL40CrN/L2OE3siT5zAKFo
WKF6/r8IztAgnFmqBhVuOu7JwYc6rzYRIqg+1VRudnH4jMFqMYMiF++SRpZvOsW5Lww/eh4wrJwj
lWitE0/Vr/J4nMkWyrtarL+SXG98HkvfmrkR9wbmS2V1qX7v04uuM+DrqNWloY+Hab/qi0avuqyn
qVEc8EzNq/uFaXXVeZTFyKlO58lQFgNvafw1aE6sbSCxyJMmUn9V5fhcybG3EWFiI6aWbfE2VfTh
/wF6k6cQMSkramMBxwTuMy+l5yEanwCdW+1xRD+di6xuw0Ju8oemeiqnbhu3h22gmcaZWQYoaP2Y
JJqqKp9MYp7qUDCNsL4BRFx5xcZWUj9YtYX+pUd458JTmuz7SD8UGxEjNkg56pBtcQmx3w8clpn6
DpOlJi82PhCmt8m6kyOFFba4YKf6LNfxO8uQ1r9LJ1KLU6fg80MDma8A22nQhhBXp2Ye+NrO8uxP
IlapVOWmjF1EXZh5CBgMcKdBd31YbDKwN3W+DtH8vzhUg0e8XSu8cqbSYVMAbn9rtv4+ixx99VPX
j7BJfXbewgmcH6eKPRFsRDxvJra3OQ4aDeTNM9EOAOWJhY+jx6mfEz/BrAq543MzlZF7w7ZJ33tj
5mxB/nGlNjSA1C7eq2J3HO1+hn5icy7iDlMicvJbycHjfpor4sTGCyN9bwY8DEVJBQJ2Wus40GIS
djyGiHUDJoiI43HEgFfXzx7G9nukNK2zKjfwQBU/VvWbK0fBg1T4kC+mfKz4lZay3S90tO9hsfKT
5nbxq0leEXarzOu+lj1PskHltXcKsqMIaPaPQWm0d71VtVinnjU4KRwaZVe9NjA3dmKIh3d0VsjB
LERTJSmGIBBrHUbb5rCWaIkFWSsO9fBOHAu88WuLcY0CZ36B/GthwDHuFwjGdmvbisxubswxq5fu
GkvnQkFOe5VjOXEPywffLgk9i0Tzo/tWL03kKYf8PPaV8N7iHW/ZdtVksk5Ttpt2o4Q+zjNTE636
fN+kzaOYWuhqe01W8UK0cDj07gGyTXHiQGYTXPR5me2wsEJ3qPOu9ElRtZaVa9/OlOvQksytk0V7
eeoS/S6a4xC1AeiKPhHGxUBewCLMZqIvMrJuh5DWOhsyNEos3zrPpyckeXr0GVR1k+eJsxNdCMZD
dPLCBzEmNmKSHWSo7E3x/MbZlPomiGyb1Hfn7AIk4DtMO+xsnLWpwju96QVI74bavWjySfyfm3aE
a3KiqvduqPyhIKuqU+b1WLGYMrOWYuIRYus6vgWadZKZLaPaAKLVlQ+BV4IvhsnA7b95KvWgX2Zp
X15khTo857z7g1ZtnsDpd0tDKUoQmtH4bBLf/Ig/9r+PL6Z1Wi8bnmvu3yfxYv0fxxXrO7r2Fj+t
b+VWNNdsuV9lSZlu/RC+V2t62RPuFeMcJat+FSVj+tSD4w1BM4KSDXrI68hciX4XQ6gLBHsCuPfM
Usf8xerU4qrNzezWr3tAOnRjD+8u9YEfrmhKhmSd9V3u8JqYNY9OuRSTfX/g8Qu9Sa4XHDIf+nLO
A758MeCksubBS9qJTZEDF4ug4h+7JLnkcifa3RA9+1g+LkXrpwGVfwRuFnU+A/39tpSa9LhN40+N
QRfuxpox5tiIasmjIZOpKd0m2JOMSx952eUNaOzvY7Myr1olvxHdSKtWa0TUEXyMhvQxiWFv4N82
LsQapH8BMyd+hDUoo2WEYrj+JSpbZaMPGW8uKIGne7HRIepkyV4ZZcRO9DNjalhqku0DLSm0OZUp
zY331hiXGGVMs04m5Kg48Kapf0urtgbYGRnwhjoZMpwTNxKy2ryOZa4OkRz5wSs/MSwe1F1vB6ts
JbrCxibOQz4TOIqyPzSHBoBVV8q8cAPyOANzYV2JaLF+3prAGX70HY8hlhdxnoviQtAWq2OXmDAd
Jxg7ZX/4eIfjdN3bZxHBloXAKMWdfUgSKs6dEk/qsdym015jx1h7inZsDg1Cb5RAlj6Bx5jjFNF3
CP6xTONHwVKW88OEn9Y7xmGTG6/tFrq+n432TK3KDtU+gwcWJc83nqxHOYRvL9+ITaoPb3ttmzDy
U3uKOYSLmSJcn9boU/nCkVrEcqbWsV/sIfRS/6EUrQh84rvrkWFxqhg8DtuGaSAb9L5SFBjADZDR
ce8rjOEdFAiz8NVASIvH+kkvYqoMBANqhbnucmf7URpwcsVBVq9/OHaJvVz9irZofXnsNtuO1yqx
ouGQytK3ZV8at+FYNQsdjWws9yT9NmkK+ypwnLk5dnE5C0ykPFyYvxsqXL8Orh17rovg2Cl/Dk5x
dmswiSWBSPmiG8prsQkKNVpzz3zrIxNbXpd6Ha2pOvoo5NE86RNNMSDmijix1K/6jnPFMXCsRFov
zfx5k6rmBoHC2TDlKTORhERz0NqJti0D0jUpkGDzxTDQQn3EgLk6TPkpOtY7kFoiHHW78pxsmoYG
8LTQ+yOItQ8TT45wWEJ0qlPmVMxjmZmY0rryM2Ymr1oo6Ra+A9W2Rsp0HVmuthcb2Rz1fTaa0oWF
zt6Z6IvVDPNnsdtA7xYzsJ0wrLneZN4iNIFPc1KjZTotmOSghw2xvkMVG42G7+scFiu7Zk+Ne1TK
ahkXDi9lENhuxSaDcGwUebkXLRGhSvpbRKGb/i2OaacRSfMn2Jxm/Udl1eA7NpGA102Nu/gpcgh7
jiBs8sq6Nx33K6zHul0hBWJN0lNYuKQj3LIcQMG5FFnWpsTRdCOGG8fWyB8cI2Vr5tZDh0yO35ST
moi1GabNoS0miiUObVIoFDXIYOEzMB1HDAVm2mIS/OMYcYQOit3ksEkQVDjEiFHcPb8f4xgt+1Q3
SjjwKckQxOXIa62GDGogUnXbUpMj/l3l295JnysN9VldZuO5GBBxaRsUF2PLQwCJLxmXqe8bta2k
/EK0W9Xj+XGKOQ6LPR3KtDTDXlbe8LTaovMRo8TPk8i072fFDiqbuzh0OtiNHJYX8T7Mt7Xuolam
Rfou7nP7zOA18FOZwBVGAF7eJqWs3dVqsMLTovk0Uii6iLW4WYhmmFbnnWo79yWQxU1aBluSOvhj
j8kGW5GrTGsyKORFsqkHP9lIHVVj9HFjtqI3GzrdmlnVqL91/DQmAmDakXzK1frM8BDKUNElxoVl
Wkscg4o3Sx3bx0OJPREjRkXzpxUrqlCGO0IPnQ7wYdxx2skxxIDoO/wJYgXR6eURBV+r+iZah1Gx
e/jTfuo4BFguJN22cS/CCI82s7ZewjbP4fck5VYdSf+hKNWd9a1tvVCteFFhTN7iSFOsKzOBut7o
ybbw/HIh9dGr2ST2CiGO9ApzdjYo262CyedE9B0H8N56DX1MBURXolQpqUQvW8Uy1ByqZ8nVcWBa
18mMGJULRFVjvbZgjgfWNX8OWrqhtBOtMIQ7W2ClWRmIJ8zILrbIDTtPIj6cJjkk0lDYNauZmCAG
cpcnAJMS/PlxXa1FiqDx0m7Fbb++xJtopuVqvLMRUdkpdaMtAmV8VqauYz8pnOSnZiFr/gz4MUof
P+JEcGfZECHFUnizzrjGAGSYQo5xYhBPYPhd3cBldl5+i4JgoIaL9OnQQuvx7cq+wQrDWwZITc4S
McrrCNzhsNvZpm7fIB1toOLjYHUyBYuNIUPdT+2m3IgmhtfGZmzrz2JC5nj2jarJPIQGOlLV0yzo
z9Iu1NrdcY0KtRMeJwNlIVlEBINeXVG3Rsbl+1H01LPnvBbijM1y156C0qRar2PNrdfQ47UYA9bv
bbF33PwhRgyL6MM6x/bJEsem2PswTtHiJyVunfNfheVl/fapR2zh4YzhzzBpMouNhNbUttc9xG5E
u5fqx8Yf8C14H+KVdURWWCW6GqUKLYWQTOz3VY5LnfTJGCjO9KGRkUb5HiwOeWwe5+rFU6fyviyO
cuw+HFq0OX/tc7/U3j7sMTCSGhBpcpYtUglNkkFCoFYVSCJ9eGsWkNXJFhTUNEM3viyR1L7UNcna
NiUmv1NL9GONYfwB2qucgAN51aZwplgyT4gy2CrLPkEhgq3RyXTmw32aIVon6dFlmRjqJ4tPg5pU
ml27RdIu5AT1jMbSwh3QUnT+u6G/symmn/GyqX32kQzPQ13/psf6TPY+J7GOtJ02N6rYXLtBkmz8
qKWqg3QGwujTrugUYSdNqW241otOMXycLfqkkMmsjOo/WjON186KCQIlNm2UOOh1CAiUZPjNhWcj
2FA0/SsoMB6vxcgxPBcxx85BH6+zuJUXImRMRm+Ghyu1xAxFAmT41ofs85SHFinsqV8t1QTIBl1i
I9LYP+KPXWLvR79YRyzxo/+4Tipy5Mif3IbTMUWEiBWzpn5q38k6CFv07kzM47jxpxuxkdLveyd9
WGVg4RfFEtsh8QnXNeqIo5rND52RZNoM4Ud9WOnX7UOsWFusIuJtp3UQ3K7fLf/jI4mQwyGnPpyV
83O3d1K8ILJg06FLeNg0GE7igjC1w9z7vnscT530pW676OLYVQeqvzlZRoye9DVi0UBN/4QgdswJ
//7urdBSeCAF1AiQUJXBNL5/K0xKRW/8UfPu8bRqBvduGFWAbWaMDWuFoequLgt0SdsWk9whX0pK
GqP8OPVFOHctstL5PFZF8RbsRqGPwITW30ug+ZdiAd/ybSo/6KC2lYuGHQ5sAF55B74oVdXdJ1Hl
7vNpL1eCeOlTrME9cBK7E51i2EKkph2dYSdap8uIuMMUx+jjJR604ZmC6ey6yJzLsHO1nVuhLIwx
NGheSfscRcqw/alLhCDH1C5QcMAYYcyg3E3TjnNFn1dB0g1zLpHHgcOiop2kXzLbH2ADTsfJkCMa
8HQw31blGTSfYTubb1zevhe2THUCyTD/8v9TdmXLbevK9otYRRAcXzUPlmQ7duzkhZXECecBBOev
vwtNx1S0s8859wVF9ARKokgC6F6r04DDVYt0fO19wA71nf+TdWKDbLzhW65jv8rwa8xfZeSDkNYY
9nYavTsl4Hp9NXz3HnyhP5KUJ3uuthqRvuCDT+YuaLAFSZKOthfp0A3B154FGraflS3ZdFpo32m9
2r4EOBLe8XKQ5LYA0igXZgl4aT9OwHJNh4bq05GWYnftRobEoTWStHMUFUI51o480tEUi/r/OLwx
pYgAlDlLPujbK5d5KDEASK4PWqGAB0skMtollqywAxHlLp7Qflue8Qo6AhE9BNyOmentRrhmyhZk
Tnp8NvDG1j0WLgPnoQ60ao8FKFB/5lgwPhuBZYMktQWk/VD0yE1yNX3vI+9n6gZRGp6lna6GbHCO
1JucATQzxCI7TQv4XWMCxwqLDasqL/tiGwEhfRdGgRDBGkS2wP9oQZfo1WpBAADZq6kf9Jjxx7Zv
r4w460Cn+NHvWAIgWl3qq6Dtv8Z9Wj1GWmPc6djKWlZpO3ztavkVybZArChTA1Qw+JF1VE59zf3m
yh6zkyt7fRQ/QSsVVjXWt+TO5gKvJpaDZB4zOgEC773J/UJ0C+p3GrjdosIYp+6N4dw1UFgFXAds
0ZHbrEhKBoBm6vfgn1hi/Qv8BCS8Gob0eg8AigbE95v5VOZAswzrnEj/M5998FcAkrOq7kFDWeEt
Pyn2HorlFw7STSYZaQFtefa9yDw29tgAYzBNwSyVYC+M7DTdAzb+6OxL19QvkwnYN/GDD8awpshg
hK7ua10EJ80ZtwGLnZ2Vg/gkbRR+R1OCmEDyVwBg6o9+xlvsqSYgajD5JNd0d3wMcshnewf2IYOc
7Bv8T5dIlRSlKc+ghQAiBKA9kejxMiYdrrAo1cEvg+2tzG7LDa6qeGvYwnxB8imeS3pUfziRlR3Y
7065VfNdqQE6FZvsi1GaMabxpnUpeeR+GXUTBO+O5z8kYgTEj14NeNwFyI3gibFpYi17FJ4OXHzf
d7/4ot9bWo10ywKI5kERfO1w90CiFURphiUQbL0HABNGl3defgEy8DENbW1lo+AOcO5FdcoMXwCZ
ngNVbTDB4BxpYPokIZCekDPQCbYz/PD76DbuPhtK113Q5C9Wk795ojjNFjH5I7t5Uki2ogfAw2xL
WjWpND8moJM7N/M92dJ8dHb4mKziHojxtQ+7VtfQ/4hHk1San97EI4tKuM2yLrN8nTgZbtGqAQxV
iqM9kBbeJaZd4B48JjGSQaQPFDMN39Vq9gApCvRz/98iUETbx0IKvnm8amGqm/1AjcvzoAX9kdY0
aXVzFjEb9yLVdSwOkikLdV7U7ZTD3CV/cCq/a6dwf/oyBkRwACAn2IcrCncXOWl76nSk3Jpa/BhF
evzIsMGzDUOPLalLCqQigybdxk4FyaiJUxfwd9gVnkS/A81O/xoIJe5sWcf8J3YY9UMRJs4Zi9pY
KANVuAI/Xuussd88Wf8Co3rwzJHktYkA/TuZhmFyZarF/mQqLeyRzqbp0DhniayuVSOGm6hk6iMb
dEMngNqgaodnQAc0xN/zhjED/B8wxdmapggJiCsdMNxAfTV7uJps/P2Q4hUlLvE51DQtoWkKxcvm
QykjkNmCWgxJMPhe/WJEimYPPgLV4L38c4PMfMUKZH3KXBvUSxxby6TMcgWdG7Ir+zGuPnug1T3F
e3dvqlKKpMKmM9fre8Ng7nNkvmA3uHyxkRMKaEws85ORK1PAmDomiONUvUXV8QCcJK27B5V48QJY
oOdUxwpNaBUuIPZfyWfs+vcQjcaavQTv5bYGTjdApgA65tU7LDX235D8HYAVODUfZQFcRCOrOTaU
K+A9h32z0fNCe9TAersYG8f6BmqFrffb3Q/j4dadA2R6kzcAQtawYpEEwKAEe6oHQgAQ3+wqX4Av
HRhi95Pww6aJ3ezeTpHmSHayapoFMNHLemF4AX8GJIt+7h2GvBn0MgD5nbvSfOWhDiBzpVO9yRJ0
2XOPG9gOD4zwktrG8jYJsg/c7E4pKOmRchlnE6NN8zsX7wICS/hTOiWZkQUpUWG3jBwOfCUPC+HV
EjBqmJdi44AD2a0zgVZsfAGCHtKE8J5pW4H/M61+AJs3fksLPIdKgOt9arlpAGcM2eaNqRWn1Bty
lKm5Vz5l/T0Fi/JbrHyatsAerWh03Jy6KBzvqyABV4QZAnZeXX2d3WYn3P5f3MQyAX0HEdZAkRNV
e+dOXaxR7qdIWine7Ws/newj5MCvOn801lxHhrDiTevUdaW7RnBoROkrlufyxTPaHEUWTrQjrYXL
buElpnYibdO9WSI3nj9CkNTCVP2ANw1/ST6scvJ12EtsJebFp7Z3tX3XWBwTppafcmwFrboECdFN
72EeQEJSsz42TxI1DihgUQA7MCYRKanJGJh7BNLlbuSzbWR09qoGNxlA8H6POI1DfRUdBSPOrjUH
oJSVg3jSpQvCXqD9AtfKBUtJAlTyP480XX+XYdP9/UgHJdpT0zVfkdwgj0w12NuQRyevMSGg/nRI
0q7VIKVDsLUvrUJne+pRM4f4uwsZ6Zomj8AzLjcCqLnAJevkBR9WXgSKwreFlwAt2k8lqDsceaGj
WUF25DErAHT07jGHQoK0tyXFbHwzxmw8h6LB53E5y2OQa5nyCDRvQ/1708aJn7vrTgt8XbxuPddR
RBpGf3mziZ/hM6pOoTrwmTXKJwPpQoXiAWDLDnUH/EQtKc7paBVn385QnFoP903ZFudZTkd9673l
smz3CebowSrwGnakhrclMDNN3wQTncIhxvbJu+bWZjL/Uz001aNZMGaGP4reBgyWqMdD/NEMfTIe
LHANluDd2yLLFXQApCW7qW9ExrsLWc/qmzBk9/cQPeBYs8XsTqbUTYAuuUbdYLP1rCBbVtiE2qZO
oj1IgEc+uEYCPhg9PlEv7Jm8B4zyggxyZYUk+DfwDZfpt9iIzrhxSKzC4ooz1XUGNnN5KWIDtG5R
z3ekIBlpZwVIq5HeTEKwbbxb912HTNFZWPom31GXGorDk+heZwZuepXYcqRnjkC7HJxTpRoemNne
t0ekaRUOgOQgQu4DqmGoDxZyIGKCAWxLxldq6bWTH8nK+pfl5t1XprONFZfea4Zs53Wrg0QJWYPG
vV4lwDBVqeuuDRbQ0nGvLKxI/hcLisHTwl5EII/6UZlY4SnH8BB7uXswwUNzaA3r/Whs/B7EeB99
UpPhjczPwekHjGB4U2N8HAWF0lB/OiQ9KovMpVuDle1q2DBC5dxV/2PYKxnZUIirIa9O82q4+Wzo
iM7YF63YpGn5MoluRpztriLq1VqrkfmaNA04x7EcKE51GZX9wtPs9iA8Z0MyH/iMSFJuxAlrAc6i
dXIw7joDO1mey06lVTBoAenfpt6R5I1SdlgQAFFJ56MKybIOYRJj252Mp8Mgc621ZYBp9SYWdakB
ixBe3LFDsZ5lFIEG5rm2FLqW7a2xEfnCTRv7QE0D/NZ1T8wkIbfxm2etuWTqcLZJkDnEdiTkSnPV
L1xAooIVJ+zwO6qgU/w2wtxwqPwqfXAquzrI3KwehGr8bLizWOLckSi3ZPVQK9rrunHuqEdyZSX/
KSLHkYFIhEyV1ez4EX4SoRJp3xZIU0BZJuB1wRq2xOtRuy7HgJ11B7WbCxRmsnMZr03dSs+jmYIL
LFdaNwFzQjAkMdDzlJBcKIxbZY9BaJl7cp2ijCzr9syTT+Q7hSFjHRNvFMAlxeZqONSD2SfkmE4i
cqHwTdOW68YClKRgY3PXFhxsulh6PNSaeteq2yHF/qjTlgddNVOft+bvQ1JRn7yoSw1yJTLka3QD
yr7w2zn0+1fIvcpBcjCaK2cAtj79tgCnh3BSXZtdH1MMajqynnx0/Aem62XWk+xqSOr3HgORLyru
l1fZ8GGY3zm8vCNRQOVGIKp+MDIXry2USJ+DIGWdGcCo8qhGhQ08u/PgMpWsoAojvQNADGiVUN6M
lFpHu8+qLHhoEs3f2EkHFnMlo8ZskRjLRPyLeoUyAxaMc0qx3EhOs6lhfs0dYV5myzoPHrmVGcfZ
UmjgevPdvNyRGSl0/B9Ay4BzofikGMNM+9dzqaJWQ6peNU7nIQHdGkznjHMADEV/52cu3+lxDXzl
0g3sQ4N6ZHNpBqZ1sFUz2j5UdOjZVmmCfrC1DlcOpJr6OUpQkZ6ZvZBsoKCT5jbUpCPp3FwNReNP
p0JnRUZXg9JJVBVodHoneZE+yDxYH4kv9YDKDh83m0ugF3ji194zyVPRjusGUIM7Oerllzz/1Yty
fAlEZR/AnwPwcuUNFhnkqwF6fPJmhvZM5p1koD4KH9ng58va1iJkplh1d6zoEAj4aoUE/TLB4giw
pqEflHDWeKkJIr1BP1+51JHGwK78r95ToNQLf+IBnW4oOA0zKea+PYBDEZzBGHEe9mPEqzMFuZhc
+w1o9oaSY99B1VGAalTVTApM5rFJtyVZruo2ZhPqzs1sUgoB37l/YwPgXWDk20AMnRWe3qD8Y2pp
hFk1x7HilK1j8Fxsqwp588jqwSZSmBuoGwWmkYZM39FfAUg8Xk16zlh8sb2o27nwWoQhFvBRPIUZ
o4EXQCOsoC2D5AJep9pEUT44Xw288U7OKXKcPRT27fO0LgGynwGmRxEvREeRWc3K1lAGMQlRsQeD
1hVpCLo7ZTy5TK1uNVm4mSzrTkZHPeneeGa4ikQyOlIzRZhs/uk1RZjkFKG1V6AmZYfr4a+dp5OY
TojOOMH0YjVqyYgSoBp3uI03Wv39qDn5KQLdgRv16gKQyZc29psDKanxY/Ad9VUFNmZLQ61elRW5
qmrYhsOAskzl4XQ1oMbLFNWfa8BcYl+njrN1AKo/ZPmZwLRVjYtVdfCCoxGVi0xcOpw0ylqrgKua
dVFXX/mQmtUtcngnd2UZSlj+PZCKTj5TcN0DI4o6C0CO8DXg/lvtU1TU75mJyBs0wZGNhtIMw87Z
2NiBQGIeEhpJRI1h8GzTdDF4tD5sSUF2Eoi7mPmbR1Sw/PTc0UftLt6/w8hzTnRkK3bP0u3Btvah
MOjd3RAgcjXicI+1SrynS/XKPh2SzyDxxyWhUJrezXZCizrtk+zj+FSxeEfoLKNus4c8CLGloPPn
to/ZgyGiHWG6+KijezDRI+iWIEZP6Wa/D8sPPzezjqh8XWdaGWEzBgnWYENCY7nN+xEIOMwrWRnq
oJ4kIdk0TsLWEptUS8PhDfglgJ5wyn3UTGL+gDkZeiSqxvr9aJbhnvfiMjfeaW0oT2RxY9bkwlgh
KRicnMr/aoixLF6rAvVxbFHV5qMJRu8FYFtAMsm0AYtN2XgwKyBp9NzV8Jzi2leul9PS7mybVtmI
nQwPLHLKNmcdX2bOMYtaeS/qWDu0ZaOvfT8vv7idYl8bsx+OZXiL/2hRuANQmFEP8K8xZouoBnVC
KTsuvneosMCURDPwzUXYwcGq1DN1A8xRF63ZGs9NWvJbba1jyWw2rlR3Nibt3KXIVVeCp0tHRc3s
m7yNXmZs5r8BXe2owpN49GfT3+PmD2RFIegfRAG2mz//QSBgqQ/gwz3Hbh+fkXFpq3qFIIu/8ySr
dzqVMqhu5tT1LrQ9FFmAgec7U9oW+2Jnm8oZlIlQ5Qs3MnIDYB/qJLoMNOF2rtUbAlUYsDq54T7w
30NwxYHYb0CVoV4CjWbCYUjjVe9K7xPWI90V2A3sHe2AIXvoyTMc917GcfAUWyj6VdtnVRyGRz4i
TYi6/+bUa4G1xkJYhFtBm39ysIBOSzbAB80/yWBQeyWo8S5a5HAxSwPWl23jkWZG2ikbTP8kEttB
SgDr6x3TwbamZNTMJqky7od2A1j/5Dg5zHZW6SELVIDIepbNvno2+Hu9d+4mt5Fr6V5m3oWj+Osu
KkFJ0UR1eEfdSZZiI7M2dZASK5NZQUez8d98kUvyUGi5uf1XV/KaY1I4JIq7oPVt7v8aUp0Emf3N
NbHAxBbjzrOetfMparUNwmi9kNtYSHPF7dje6iozzbSAUtg04AymRDXSUpcp0Ku5S9rZ+P/lm+aR
fci0FGSUTiJ/5iAWOWQ9uGmR1lwhc2y0dlcyiRJLpDfiUTBiD6Lgh7ZFfWqNbBu4hVEZLAcUQiwB
wVSPXwasE4xRfPIDx+hXNcdrVIZM9Q04SvRTbCN5bdENqX6ivpsALcjEqguJnM4ZJzl1My/FGoM1
mQPjDtTeJKdmTJ1uzwv79DdPClRFAyiqgJcEdnhw84S8tgF0iVr5qzJ6Ko+fm7kEv5RDuBesQU1U
BM7tv5lMYULQ0O9zgVUHox9PepBj/x2pxgotNbzETv+IpNzwkI8dqO9INibAIvHsoFxXGgsvJKOm
aC17C5ZEvK7N1hrHVxK2WEFMfTvYJWb7GDRVeJjdKIorHWtZGFm5ljl4XVsspCDZ2cmeysH5hL2w
6Ew91Iy3gJBCKjN1C7sw9/jTBUvJG/Dr9bx+yNoW5MWNg6xJiQ3wP13Loa22ZNs2wbUr6h3B0QVX
Un6MPFRaeHa7PH/COlizunHX8bCbRubKvQL/5Dyy1whnk2jZ1xYUtkdqzKh5P6JuYTj98UZGXdYb
P6zRLDf/6hr44MLFG/LvyHP4yo/Ef8tVc/7EmATVpMF0w9axHgoieFe/xZr0ej0DOCgPH9KxQVqI
BCf1QoL852Dp5nOZxMjVIBmWKsItWI1AOo8Uw3hdY2MQFOc2W+Us6vZuEloi3kRmOiwtUOPcAwfH
voB6L8h9sE56LRK8NK23JiVZFBqP7rmPCZfb+kcSUcN94e9SrCqgaA+BxjAS7mLQkVwEOk+xmw2r
EpXkPthZUM+vmC2LtgAtobHsmZEs/bjIPwdBhKPCLT4HoBxZAjWp+ow9chCYOb38DPygN48DAkMV
OVEBUt9m5coKBm1NXVKQDBk/2nrao0fNXLkChIS2RioY9uy7Knz3IXNLlvJhlt3ECSpTW5NdWmQW
6kLBkW7nWX8SBQBUQPIjkNjkdqerpuj6qUsmoWGJlak8yIR8xw6QSou6BtAKRfCo1nkOQY6oF/3D
Efxjw6JSwVEFGiw1j2Uy2oqscs48GfWN6WFTt+NFfskjP7tocszRACfFlOKN5NSQPCyL4ZiiZgys
f64Jwoo8umPM+xlif2NRayV4ZdU6X2tU+rkoQv3sFhFHBty4uZFT1zfxEcHFBOQv5UBN/XEUGGwt
pO4f9c4F4bUdRQuHKvOnIn9scG/AKSKnQn2qys8chkpWGQIWYJLS4ZWqUolrdeQ4GxJ2MZZ7i85P
gCwM0F8psLwOXIUer2Yde2zdNj23Q3NswZ2JnZGaAdHRExHgHlXfBhZQbQbtPfl2fWHtxDCiXlQk
DDyORvVf0rRvC6rw/zV0G7UDHtjMbQOViH+mmkqh420xz6x7axh6aSzbwDWnEkHPr+XKYGG+DVSJ
YFEZqAW2scNGBYQka81gg5fA5NAjiwrOYKTYs76SwLaV+T0l2dSc831S9z8oA2fOxUHJbLAYgf2x
UsSYKOYduipfEqIE04J8AyiA7xPUBMlQjvwBZvEnMsUVzAWBVMxIFZjFZwfsGG1YpMX3tLcXaRpe
jEVyT2+K4Do9k452BDU7vBhIhZl0qidN0wLNPDaMtcT2cI/SQHgPVqSznVXxurLN/glcbaDcxZvP
t8ISd2OTOpgOxfdWELW/HL9/4Tn3Xn0dq5S1SJpHzLySzdiX2h3ek+PdFSTqOxDpNSvLbca9+i1t
17VtLJQqLNTb4nbU8Iq6qP32IQdSQIgM7t6/IBGArX03bk6mlQJ0OEBtd4UKxgumNOOKoaT2s2dp
4Kf3ZPmGR9SyNbH6izSv/FD0ERIwkEkGruze/hQACHXNBv2741jNUnfjdt15Hn9PjaL0ptwqpFgl
OfB9taA4TKlTlBo15U+lSJVaB6htE1rnfSsic50mafElaLi+TuPaP3iGJgFFhTSlUOvBz5X07aqP
8rhbVGEbnFwx9nci3EyizDGDE3c+/+dvkRv/fKSB3obrHJ/DQWaMeZN97QV9MII4LwIHeVqspAA0
TIOXHb/IxKGwgvridU1/lOn4Y7DrHxYA/X+dsPtn/iqy+EcN1IaX0ke1t2/K5NIJ3dvZme7vMAGK
L7oLpnW78YOXDq74ur0F6iH4ztfdH8C5BSEdoLtWdR16e1E5xmvrbRoQ1n9JUdC691rRrMkqSfvn
ujPSR7DNmGfPYN0i6+0ejKdg8dQLfdwCTLpc5V6ZP2WFX5/LsnmQnZc98bjPnoSrr2tMnx6oZyMF
dwm6oGYPtIbsCaRm4xbMXcgTVV1tLJpzV2BXRgUjByAsr1khAYVQp7hvqwpV3SrAjhqvAOMDYBIS
gc/RPLOwzFddATopks0KrfGFcnCj7TDgdmdbVvKAN4PkIUn1VY+n/1kCfCNYggz0PsY87I6U2FFO
HgAHBK4wbJiB5zmFCRLI/IVhI4ExVmqysR2QA5vAh95wOQ4BQF5GuY58l60mtRrOcEdt43q8WU5x
3BHpGX5YtAuyoQEHwBgcYt1+nc4mHOsSu9bVvu2b/p71muY4YIx3dwD5A+RaVeBNpDFABMws5M6r
Honm5m+yyffDzVe4brab+kce6fqmsAHNEIPz+jkqwG1alsOr0bt8rys4iHpwwAU6VJjmWk11IjPs
TyxJHiKTad/bES6JrD80eBjdIetBJf0B56kIErdYmU5ebA2t+0Zaq+9qG2S6UbJH1shLERlvDt76
HsAUlZ2YiZ0doNkOX5Wca5X5N3lWB3+V+w5m/qyt+JIwkGg7SAfavuiwJjzt9CQ2arFRvIjfhDaG
hqTydiMQSxZTv820/h54ZAvfZMllkjlhWCy7sIpWMjHeAD2ovYIy/i5XPGiaNp4Lb+heMyxlrxKr
dk+pyoWKmAXyzkjoT0FvgOcaQD6fpWF8BUqJ84xUogIoE633o3OjVS9DGSyEDAG8G3nfAg9rmmAO
SEBUaXbryi+MU43k733W+v3O89zoEqcaB2i9Xewzp3rN8t4+Vgp7M0bRwXREMjcA1IrodL6YFXZm
lBWY5uEyHZIl9a/iDGBAsbEPjbvsh2ElohjkQfXyCvGzkj7mdjPkZ52DZz4p7GCdYpUyXEndfNE1
vd6gXsE69JiSH8BAaR+omwAYAPx3H/0YJSbIEVBGk+WHT0gaEs5q6tZWjaxn+UWy3NsxlXPoj9aP
pAIcJEE8v0Wpn71EtlNePC/7QTIDxdV7pEP2K8rm4ok7rMyaazvSuvB3mAN6XhXtbbDN/AUEMeXF
L5IfZXsybSywtQfgWQMeOyjrAzXYAGZAvxHBez8x+vqQl2CrX5C+vLGcPW/Us4JCUHcOOxb+8N8m
VwY9av4sBLJN1Mk5eEczLZQC3TyKQDsMopjRrT+zFkkNXZu4RwCBvaCULdiGKUrcfQPofN8H1tvg
6gzvXWlYS+y6VevI1MNPAHFOzk7bn6jX8wJ1+nVaLPFL9DuSucoCyfCTBTOD6JPj4X/o4CUX90K9
OL4DUwzLPo3Bpi6cXxIIny81fhewtGN1h7pYt5crzWzEHnh1yBhNOlQ+JOzCwD76Wbi4MiG1jdo9
DwabIiQ64zvHwYIQKSmCO4JJOQWd3V4ij3paPWx9bKiIOHOW0+Ii9TPWgqNawb02hlqPbAKOFzIg
B0uVNBNH6THjWvfCI1Bbu2Hj7Dm4nh9QHvVukTGUDnIjeuBSPzTqzmIOILExSvHLKONYrstMrsoA
AFcgxAZGpjWExhJ8pSiyV2BwvWpKcIjvy7i+9TDAfPD+rY21J7YayMEvraeVd3qS7atK8y/UkLwG
/iLQVjV9RbKhBDsrHfmhhV2LIrib5S6yoQ55Xr/qyqppW2PpxlmGckSRblsrtpe54YhHniTiUccN
D1tourVH5pF4FNGwMPyCnYdUy8DXrjtIEY2brZ8zZMtmIr9HaikgR+3wjixmeZ2AQDngotmSWdr0
HJi3Fghokey4iqUBbKiiTO/yOsyBVO7ZrxVgY0AhGb8NLUAGh7GOnkajHbe1qZCwotgDuzHHYrky
Sbx4GfjgbKVoRia9k20M6R1AQfJ1rqKViJYAZ+2NSw/gIUUYPaWWBnjbTLwxLr+2Wp5e+nFknyNc
IiCf1T4VkgdPIzOXRZOxz4F3Z8h+jYc7ikWiAVegajrV5J2CA41Q7EO9PnfP2ui+WyRGEqOSvEl3
kxaFF3wRBFhvLiOkI1AA0kRa+ITUIBdELB6/N7BvqvcAPJ4xWMqoxQpEUnFg7tqBtgDEKMpHLSx1
sChRfc0q7obMx6RAdT/CeNJ0TpPMTyt30dgW385hq9zHDoStbQ0AAT8EPopAkL2jf4uSfONogfYT
XBQPeSuGV9nFYiXaOrjUHh/3tZ94Chzk1ikrev+nHaYPtTmg0Kaymb2Nh/yXLHm1J2DioAVAmead
Zgzi3kF5QC9xU4kabGssHVxziyQKQ1yQ6cbLU/OCH8i8SFArH0FNfQbok3kR0uaTvAek9QasuPVy
VpAWqGCAqk197SoIKera2g1AhLqbgyNhy7rDPviGDOZAnQC2otb2xmK2JRNWmAyAq72zvlH4rH50
geWGv97v08Sdqz9b7reb2HqI21ccoTISDxCg45I6rJp+BVgqVSn2258+/ijcnxWv0v2NXI932AaP
L7O41KL0wGT2eRZRBDyMu3XguN7VF0WK1gboSWsKezt7TB/SbUFV24nT/BkBOG4cixglgOo3meW8
CnTk1QfpVXCKAdQFMK4Vcrz9FcZMP7plxo5zkAyLYSeUEK3mbwooufFGpG6yRLGscXJ975veJMEu
q0IT4AZKFnYMh9UrMpC7E0m6UBqnycKqULGKwtNXkiF1wjgZWMkfVmOpFyvDaqPV5E+OpP/XgeYQ
/jMNRoLpHOhEVEMDVtx5nQP2ZdOtEi/Ebc8rk5OIsM6/yNlnUApjIqtEHKm8mMe0QBkFd+Ypwa5s
vYqjIDlloGbqkBnpV2tmgaPmSkV6ahz8zxdVYulrC1uR756zunWCI+oe+v00MjNrgJiRmrOM4ykG
Emo1FniAl9gW/Gl7Zrqlmz49CMbeXTPsFl4a9RzIQQR4NO9FNYpDKcovcaLV9yBsfm90a7zP3bLG
Nvtved9ykPA6DnCKyEwpUk/jlwwQu0rSBSguGVQDnrwMeRzIy5oVNFJhVV/mQchBjdQEI0b6GDzw
MF3r1EgUjRQhZsGbECwuixCYMbZXjI9p5A2PSKnr19wPCnyv+rssCPu911vdmSxyexgPmgNsKupS
0wdWhtejRmB+Bi/X8LuH0nmYDZCeFGwB7hKsZhk2gF9YExV3JNIqlHdmBaYA6jTohMoIqJMuqgs2
s1Ps5oshV3lpyqy1LGOHNFvkfX14dQJp8B4Iuw8kS3wnuPRGt51jzJ9x/txOO+yjtL3+jJmGJOzZ
y7f0bMk9JnbkpWWif8BNex64ZEaw1ZIwvPqMfaxffUYjNEFD3+5BWCCcBlPYH5bzyTaQQUNzU2To
We9z3XmuOk1xk36MVlnxxLgdHrFSjjnxZE2GDeLtDC6t5GSx8Uli/3ao2vI+DJv2U43/GdaykQZN
Xc8e9UuqRbsM1ZSfQIvcfsLTsF8wbpUH6nqhY+3TGrToyKHwShB7O2tWJuW9FiCcPsQNKj8N4Mcq
XwrnlsmOlDQChWva9xOSHXaoCBQhsJE27oRpsCVkhAk3IfoQdgNKhNcsANE7GU3Yw0ljiQVovVU+
J2sHwDucO9cMt7lao3LyztvXer2TahGLRNQkLAqvumTmogbnRp6qGLOXALzlHu+VV2bgS8ASGbnR
EEmDpBhUfnQAj42aRe668YFWbYtYB4m3XbZL6ra5yx5xfdJiLkkA48cXPhaFDwD8BPKb5/zDPsof
yZSayCwBCqDi/83eF1jxhr2pUOSm+CH4heh8XDuM79w4fmxi0z9YImXW0jZL1Pw0be0g3fHqGOk6
/oGaThknVjMsRNSMq2ujfx7nYahNbte6Odg0UKg7GDSmFvhq3/EYRBWZYwOvQBfG0VKVF4YMjanR
P45IRlqyu+lyrxCLmDOUjiiPv9mR4j+PAeCwx0Ek9ZaGldZgigW5/Q+nQXalxDpeWhr7+WP8bcS/
yWgILG9Exzo+/A8fYjapyhT/hukjx3zcpV6x/9cRyI2aICg2hl6L/aiQ2JhqpEJXC9REF8kzoCLk
w45EpLwxI4UkrLXZF0t+You68KdJ+xFujkJHNMRsMof3Y69e5JUh15OWwv9nZ4pl6khe1LPLfCY3
ZzsPQUcmCoNWwyjdTcTCLdaqsHyoQHhRDy+OBivfrhB3jRaVyACv28wyXgfbJMi1vzkVItOWmhU7
i9Qu+1OuGtPSulNRV7uWmeA1UT3U+fYnoxvNbsVNueuM8RnwG/F9rBfxPZDbyqwTD8DYFA+Jl+v3
ETKWVYfE5dClD+JYfZiQtO6WXsG9e7Lj5Sg2Votnk8kbe92E5rigBXxqEnWLCwyRy9Xf1MKwf28B
ODGPN0A2B7C0HbkbV2b9yxjKPXMK9r2OByCzYwp3GYdYO8qwsFa1zMvvNe7KyqDTsTCfe24NOi1e
XZCkhvw5zdK/Y0VtWzCRvZZ4XgIkz6r3feZnn1Cn94s8oyT7nhq+9clF/eyexs41s6Oxbc7/MXbe
R9YK1Z3z2IAFfB8bMO7VRbp422a1jC6Og5XVAEujQSn4N00wJMNVdXtJsel3MBnIEAeZF092h9XK
IEHhM+uMyRYQAhxIsNG7reZY1bLV/UdKn/FbIBWOUeLsqJsCvmBVBBKgCGMNcGWlnbuDDKMr49kX
qY3tGZsFPughCuyGeHnwtdeBguJyA1itdop1+tRFViXkHEinC5nr1dl13fah1bIfQslxOwcTHSDH
j5j3Z8/Ag8GiBOTCq901OBetXYr61C9ZizxMiE2whG0T0+7BQoeKUMAJiWU8mtb/cfYdS5Ljypb/
MuuhGTXIxWwYWqcquaGV6KIGqEnw69+BMysZld2377PZwAB3hyOyKoIEHO7nXH2ASKwRhgY6fdI5
14YP3AqQx1hfBDJx5iFpcmWNpARwn2m6hrwRZUgaJCMAlN03QI0JE7KbtaENDMHQsIwd+CpKD8D/
zNsjtvRt9lVzBGylW79UrTkd3AjHvrE0olO5Aq9o9dSBR/HJaBNn3zelj4sRDKkB6EsY9FFm7n29
stdFysx168fmoeljuaL/GAFI6EOnhpTmtAzp/4mGbVTcG48hMN+XuaRdjMkVaWu10P9ibhPl66GP
7UdTVPV+cLx0h5BS87kfw3UBophvKJrP1k486ucpFggfAZAYqZhQaE75iY2u/zw6uX0ogRi0MXPB
viYSyZzQi8FKNiDujk7M58VTOlobkURXwETJr7oDbjpdNtZFItTyyHgDIgOF0iF4xsEbmLwqzBzE
qKRoo4jPM7wIUShwtXdgzLFKKwZst26BlygENYDqUWO2Na4QW9GsFkWuV3+zm42z8VdSGf7sicz+
yeds658Sf4zPZBU2Quuw9fu9KvUATKPtgAzyYid+i/xVcBXaSKZiKCQcAMQaGnveIj0t0LPOvyVC
FhtnQFpInTj+jZoMP/TbpFmPw1Sy4yJvwso49Xp/JhFNp17OdXy7jN4MEkQT2nrAg41VlR5ouCE5
mC73s5XTXSpAqyEKmvInFBuDj80ELsQ8VDIXF7FrN538zSIbsAtkQ9WdnaznT05ZJDdUXGwXg0hL
UPOf9rgcyivn0Dl1tEIGxnjCpw+RPpyaX1o3BpNVBHa6Rpjdg9u0uL8bDeNLUhoF0mfa9JQaRvmR
h9qa5PpkpzuJu8NdqebXOIAjJ2D4WCRcO+a9Bew6JWdujPyQAUwzABW3b3WlI4EnxX21VQMEP58A
QSoKKW5Gx33wVjAQt1ae9dUB7Zgp6+LH/5+FoXxYf/hox8e2ku1MpJY5NW5e5lsW4lOzo+mLxxxn
qyuyNd3Lf/37jbXh/kl0bXs6zvQWQ/IVkilcQO69uyYoC9sCzJKTPXeNtS2Q9bYyRz5+dLXI3sa5
iLeOoY8fRYPL5xAIx3vS9jYuFuvcwOZUacOw+iwAMnUjpZjMdSij4VlMQ/jiFlEwi4cGx/a0fKAp
E16nZ66N4OsrveHJw7kH+bB+/JxVNiLNo3HEyzR+pqayq34Vlk4GXiXIfDsxUSs9zRY0iSHHbqXh
SbOXkT+ue6MEWd+fJ6ROXUONBZfbRUEHHgTKRbNe1DVtGOjMNExRsZkiHGt0P6tObdRVp141NCz9
EnklvXQebMsod4sJ9RY7mkayoXOTvSbN42L7zqwmn6T2pPWAF8mr48XudVn1MWxWbT3WsT3gHJFP
vCxEnznT3WRbmsl0Q6XbdIsNvAttNxZbV0+6dAO64r8A2J3i0QuTxW4aAbVh1/Js5iFbtYMebkCx
V+MoqBnFWeKyYeoGZ1sBieZMjR17Tzj4KBjnyFklqk4YZ2fvqPmOvrMyfpKi02ywu6D6FxGnIgSO
PWwGKh4mKTdwERS8N5ARCGX3JKUJI6LrTV+4z7XVJJdUT79xJKe/2JWdv/ggxRj1qHwikejwE7Ns
rzj2KDV9icAaHQCA4mQNXvxgqKZkcYvQcd2uhnGMH6iJBp48aIn3KKYE6SS5wT1w6PXxkdn1l3dm
SPjUgDze3f7952i9h+/zdBAM+57r+7rpIw3hPf3vlJSmk6Ag7MNUxf56ksw6xFEIdPnf7ISGMF55
CkkGQvLZYqYfXOwoe560qK44zbSEJCOTRLEY9qyyDgq+bOrFgLqgLkb2J6nvzMnSR2xio+CXVouL
xQ/JKuxJNxayXuarNZpGitnX4uH9H6A+CfkiE9SOvXr4p5XIZFmEprWEChOhnEAK87FvZYgaYuvi
p7r5yFRjoSTqYIBSMii75iWpXEW9kAH5ygF+ETL/BbPYjUbC8Lsz+AafQUQL+KIudnAb5+TFepmQ
YzlkaVnhnmaQ4j84IYOq1rw9kt2HHZD2+t3Y4IXvqGI2UxW9UVNFuXdCQcKO/SknMySBIbEBuGSL
fRJW2Y2DxyWYUrveLwqaAK4gvo7tkq0Xd6RY1rdK0Gyltii3pCA7XI4z+hA9CMrtoKHCvQL1Rbla
nOyWhZbFkZyYaCjLAM8nrbnYUM+1p34HAIcOgOD4mwHJmB4nlBDukE3Y4KgSdeZxEIIVwZxWr8bA
vTGPNBwNR/onlKebx9Gb+AFsCEGLjGJweVBLRou5gajtKpYgt5WyCk840jq7WjceaFSglBCl50qR
cGw0AupSAyoCa1+Z3uFOkaJE8bSYpDwOTyTLaPKQhOZBghBvUA4XuzyMELak8fspaTfYxxR5zjRl
djMbqqXyAQ+Z14lvS9eDyU7sbg0ecYmjlhmN66SRKN/OUiCL9RJBp9HiEUqBfmOR4TpD+KjllcNB
ptMh1to+fQa7WhdEbRxt+ywHkR2ZU/IdUK1Qqw7eGGt0rfI6gpLa87ToNFkg2mM5qLNwdaA1AcAk
+FmzAEG2pu4sNbT+2nRuuXfrieMysseR7a6LgwFSRUApfe+kVp7IiBxRb5EBT/9qgQZpfyda3NpW
FKEE8e2z0eTCrR68yY0OfgyWSGA8ASGUJzqin87pTpQQfCgOyxfcMxbbPCqNgI+RKdc0g5rBdPMA
yTL5LlSGBs6Tm6gFdyarOwtUeZl1TiNmzj3Q+T6FCKPvF1EWArNyXXLenivvi+dZG13LPCAeOOxx
kCgzL4y8CGg4TYOHyAhg9uXk8zXJqPEHd1yFiHDvFpnHm69VFtcnxGdBjy5xttE92TyQhZuDRbVE
WHux71oHwbMJt0iLzBlaE+WZpb1ePlNvl9mqzuJoT3aRO2TnMLLPFfglT8WkdfvU9fY0EkrkjKNV
BtaQdbgLxNaVNNRYpKGudFO7xM0m7MnIExYgmQAjsaGJi2IZvndBY2rulsW3ot0rIJW7tVjJ4/+W
QGO/o4vwDNNBNizzLN/zkar2Pn8Gl0FaV5qV+dzFXrdBed9D38vwJ4rO9kkVIQO5n1BoDwKWBHDH
h8jEhiQYuyvuoEQSZBVfI5s2/OWmSPHyavNnyc1HcJIP3626/27YZnkFs95fYmj5VQchJUoUkfXd
mH20EyEYajx1ZAKADALmYTkFflVVB10vxBMpunEXg5TmcR4gAHI0cYkULJNcD1UjSZmLbWbWbuB0
pbXPOjMEb0r1LXe88mQOAIRb4T41wp7jcdaZbnNONflk4BkAZu8EBM6YYvQ6gIFF0a1Kd2LpCncn
2qoPW3PbOlX4iOJr7bEqxDeX5dVpqGu+1YeyXidq7t/9A47haV4b0bBXv675XJkTe6Api3tandZQ
n5qrrLrMdw3UevAwdbB3CR2F0uBa4KHV7R6kNiz+IDq7WTdJG+5iQyQfzEjybW0BJoWGyH7t9oOH
1HFZGckHJJOATjt0TRQfwjjqUJejT9pnTVejMe8fdWlsSUeNd21RyfJC/bB6bm1RHLuxPCVyGHcg
5LWPrWqcSoB/ecpR3ODU+M/sCjz7SSPqKbRWAGqAPhv6Wt+TDvE1ZOwgb8hDcQsczN1s6r8Bl9bf
zP5my9+rLfPulkSRTcJRU6uWJzHrkPP373tUw7T+hJjGLwOZZYbrGBYyxZFepiCof3zDZUzU/L//
Y/xfJDgbzjBVwzNzP7AkZ+k6NNV7AijZQZl5yZkahHZqvDHU+K7rIhXsjLsjcZL+g00DlbELeIR/
mGdF5bMUINFqtS6dvf6j3ezfTiucIeF7RUbkHNmULgpI6aOYGtKxEbIA+Vnmjh8RBg/3g4GwDwFo
ap1en1tH3paSHP+3aAbMpGHjDTeqsyEzEvWYtGBw/umHTD2/ml07tbDBrUjlLqhxvrYZfsMApvOO
KED7TiN3auRjmvD4UEkNfBF1CuLG0cmanZ+0iEbRDDGKQ92A06zJdBtppYaDJDWteHbtqNB2Avdu
QC0cTmMDuFDghuXRumhBYVLIOLymWiPBe5PiFe1F+i22av1WWcha43EUzbJFIcyxWJVW3m9JliRy
xNdaqp0b3hG5LO6bRSba/FvUY4exiBbbRQa6xuzcoDyqCToTD1TQPXbbxTCuAdj/X767lvG3765v
Oo6LL63t2PbfnuoZbkCxU6jK55IKuLG5PMWysc84O9hn6oFg/X5ICpBqfOs6cGLPI2WbpFMCgoe3
uUIDVzGiWHeid+5SMHP3QWO4xUYfXGR1KTd61KPSNRI2Nt95eIkr/rltNOel00z/yUmGQHek84It
tPMC9P+tmzTikUS+jfhbYlTjmYbAi2arGuDFexqisrPdgktr2DRa7b7ofLQPUYVQInnqHSvZtqE+
asWGmQkuryvgBySqoR41CCnYR+BQO0eQEAE/gLqLhnokI8NlHrnBgzHnweJimffODfi3qw2gGJLZ
/+LLJA80z2gZGECLsbn46j4+5yjHHbGXmkcSFQJu3JlbGrZDVlytConByjSi7AC7TVG/G4+nXOUD
tHikA/der1ak9csKia0uAvMKiMvorW9NIaL9KDWkFnlRn8t19snk4LkkA2rKiJsXbMaRgWQMAmVp
2meSy7bGJJ1ae+BinXC8s5Z51KN51EN19397Nv8tnIdnMgIbpu06+Jrbc1bw3bMZTD4ghnet5lk6
EwvcFAl3bVmGFz7k04n3IKkIdeRJvsmpR40+mjghew7fLbLFzi/jbqdruNletOR4GbJY30xFXp/e
yWnFCZEtdeWOx45ae3FMvdDsJlzYmrNymb982BLlRkHmyn/5dCOKOe7+4mUuLaE+nVuCAmdZf/kQ
fTKVa83pXj8dTV0+BcjOptM0GmsSjZWGvQ12fHnsfzugPoB9Y7gX3QAGtcLhlWXPvei/T730vul5
gbAZijBQa4oyFM/mHUIJTb92WT1uGIvacQviDHsNcDckeNlCJD/8CezsGlK2Bnov+qZMzrNlpV6R
XRlvqihiB1e3jfwTybSkGYKw9JoNG/wq+SETcEUyAOMHqOeotUdUjtUbXZYuDjVOtW+i+vuogZOy
EVNx7VRDQxnjAIhd0eMiInk7+sUVeZ/s2DTOnkQoXHd1lD/AiZ/7/GyE/YpG71w2Dc5PUbMh3eJ2
sYqGTzHKbUERC5YdXtfDNmpsefGrTl5C/JguSalNyIqp8m0lUP26I80YtX/pozPtQm0AP02TFIhO
Z6a8eS1Qv8kkb5MJwP0lH1G1IzfaAGIOZKeXv61t3NkC2fGCdO8ajHgmZ5v/9qp5x8ThGfghAoaC
2TrOD3jdvCuPnKQALCuQKJ/BQtOdkc2+1xG5PPg4F+B4JYazCySHLqAxSzm6wgZndWwDiXgxoh7+
Z4bzbIPyj+F1uuXu8TRtDuRskS9z5wXIaxvi7P9+VXK7mFPv7XOWA5DFIgdQp7Hn/WIi9F9y3ZDb
wqmmo6753tVCyvEapUTh1yYHZWJjuj9TmNr6CEiXypNbHCFeTXVNYBNiZeFXo6hR4Vy4PxGDSpxC
V5kLbL2AtGd9mD74mxl0XVGJUY87qT1bLrWgeY8Ug1fLnsDbF6tQ86+vaUx9GecbjaflSqoiBmoc
M74IFAxcaeQ6Uw9IKVfMFrEqf6g07fzOQmihWKWyLMTqH7S0AlLQMgEs7r95p7nCBqQV3vwZOAc+
2OBgzlYRGHePvhXhJK/F0RPT2+gpKyK2SWtrCmIfoMt4kJzyCTQzYcIR8lNDT9EJCVVqOI/vurjW
S5J1DSI0G5HUI5mPgI43Hqk7N8nYrPwMgFA07IJ//+ZbJvvbLsvxkQVp+szEKdoAYfKfJ4Qh90QD
4qPy2TaEdwwdYQOSVKKSKm45IrOZeaOmM8R05r67jfE6u81mRqmFO1FMbWClvcg2I0uHde8gnklT
wrB7nQzgFx4MrOn2i0PSqoUQGfvbQqha23pv02kSLQYe2DagYe1+T7u6P1NcmeLPeNyKU4YXE4mo
uQu0G9zmpF1i1UDjQEE8jd+0dzOsKQVJqGWmK0eh81njIHBeU13Ez92jUA31PFeB9ZGm0MGcosfe
nXYibD4gHbrHlgD/aOIspemSYP8Wn9kkPkQpoFRQ7SIu1MjRV+yudrsN9VhLZw02/BHIvP09mXRk
PDIcRGhc6tFfgy3Cnav1uyFxctyGAfqnVc0M+KNQg5SyTRMQLyq5KUJkBbUA9h44QPxY6E87Kvux
ctwpDWPTXGhYeOkKqV/+ywheqEcLiUOAjECtEC5ejsUA+H+yIh/a0Oizj7TJ7n1MU7bKWst/KRmw
d2YWFGusgb6sSDGpIdrLMo/rTexw5I4rBcmICtOtWglWdMWjuVBooh7TXoVhA8IPYJ5sZIUXxti5
OLXQ7PLN9ztnNKQpqVrqnVcQnGEpsrlranvDchS4lK5WH+gvLmX4Jelz6xY5mvkRj0r6ZwFOmnON
alQYkhGK4Q2Ul9vOGkn6QExoY6AKaN7XaOr5FyfMgWRSlu2LDjJhJDUN2UOcatpWZ2lzRpzUOcSG
lx0GIAejzDHut2DAQ4FvL6p1PvH2g112Ju6FsvprZrCXVqTuX1ELvuEcme3B6IfACO+SXz5CZQg8
nBNAN56o4qNIIySk1ggZzfUdIFW0A/zA0gPVgDis8h67YkMDmpD0fbNHckOKTKS8faIGDD4/kIlj
ZZd0ZGLXCynXTWGaH2LbS3AJ08g18cGXZns/5GbNtqafFLs+HJqXsARXF/KwfoTc+4wrfvvFEVW4
M0Yv2/9pMJRfgH9vnWoPbOWBzmoBZEU/uVjp9ztRLGNxHSXYF+wOwVsn/d5HEQIVUufpRcrvpE/B
roR/G6uZka7wXPAbEG3NTxF17RXTw4LGv5Xzs+Lu/g2KEAUL86zlOUOTkLtsg+hoAjxvpk0ox4wF
8sstBOoBSs/PDnAlzy7QLCskER8zUmTKhrRc16NNaaUuNhsoxECOTjGCBRfxIpo3tb2nX6jrtR7q
/nR7y2xUB8aaq3/g+KcNCuHxXxvfbYpf/VimKHTj04e0txBLsFD1mzuld/SqVNsahY2gIv7BQVBj
Adunbqot0VWZNUKeTn+OJhvRgoXgqsYDaV0blbMyRmR1rvty2BgFaEJxc6UD7pIBuX5pJoUyT0Pk
yU1BAoK/dWWN06vhP8650991yYnb1b8aiw0g5Ml/4fJwAnUvKAhPet50ydbS4vykhT0wvZSQGpI1
cVuzFXUr6oKj9QaSthpPVh+Ik1X3i/jOpeYn5pYDEAKIiXqWnFu+0kTTFthKKdlsFDfoNmMZIQDf
BrjOURrSz/M9L9EOBU4R0i2a873GFyWyczhQMRXYRYp8RxS8Ufv3fjN5yBuIegCJ+rV11Awz2Xs6
QxiXMDO8PK/KgNR5yndNmvRHz0AZQuAJr0CGhZGtEQm3Lp66bUHFFMOrT431rnwSeoKCXL8Z6x0X
Vn/Ko26dD50ncReIU8HcjUtmIR0Ap595nJIBzuS4wC01HoSuwQMkfcQrS8bDrUPU60Y93QG71+Qg
vZmGPl5NLuIN/FfkIaxHdgBlAxUhd+RDL2vjOJuQNS4ltkCIH0Fl+dsfyTX5APpVeV3EbYFXWFX+
SFyzv1vdRGH2GeVru8odo8BosyqgFPU0j8urnYgHylqn1PguLp6NtHYvc877YLgbsMDJDQ0FA4VH
HVcPZEqT3uxJlFvM3YSo1N+QkuyVf5fo061cPIOz59V39uabbJF4LLDTtt3qu6ml5koasl/FvjYi
uQw339QMUX+ckAV1mUfg+Lu6NS5DlQFdbWuCuzuwP1QoYPo96T85qkThX2gWwv+zI2xn3bWFRI8N
cCv2xjg6uI5r6hmmW4nCljuXigMAnPC9laisfPuiSfsnHnb4dArVO9W1nacsyYg8/OnPktWms3Bm
JJCYvMywv82RBEqHBWqA2wPGrLCaRQQvQ3KFNLdqgLG01fqJeYEhwuKSGWK7wM2QHfmslF0hFW8U
+UMK47Z1LU1sQKX6uuQyj0yUK3Iwn1CWj/bOTrmawujDIOyrn5b9iWXdpuo4gP+FBKFxbnpl4PTC
B2AvrhtPVhqC+4S6s5Qm0VjNHAEddZgVd5NevRjeQUd5zMmJTVAiAIc9MMLc2w12P8Q4ePwe6+aA
ahbCMMkM7BVR4cl2szB2uvNY2GDzLrMPuel0R6nKiotWR32y7I3T4E1z8XH5VrKce9jI4/eszdXK
iyI16n3UGP15EXkOAH2tjn2r1XRbIjkBIWKzXfmaV21pGZPrOBKBBTrodLxBWlSxnKnXuc2AD8eb
rdfrWUAKxxxwvCb13LUFHmx2ijAoCZtuAEuSqwPeBm4WX9R7J5N222xD5ToB/DNyF9MBEJA2MCQ3
Fu5CTh73iwfGDHwwIJj/SIZsk/9p4QJWZT/JKj7rAGAPLLNgP8voOUzD5oeVWRyUNqmFJ1GJS86o
sAE87bGnOnUGEHBZ7pspbkY5Unm3rY/keaDetBVbN842lU37faxYsw5bI7qAPym5+qXwVlYkix9/
GIDiDoklrnF7rT5Ke2biaZFNn5FiX5+jOv4pkEmyLS1ttD6VcfYTFLds6znI5VxbzGrWUiCOSsZh
aAMC+G0eGdKoKP36PILo4lXbL13lsciZ3A7pZkqZBJhkMT1Qr4h+gg2gvNGAGqTtAlCR1Q0wpWA1
m/p9th/iFK8CNX3qxulBun7z4DwtrsjcSLoBdYBTs18svYRlO47IFg4eOSDHdJAQIZEBwIhqgarr
a+RfI5AUABqhP/TJOOLSGwUIDAyHJ2oQWnntTb6Xl8GieafuJ+NB7dR37+Q0fD938br4I1noIxpt
ZsJYaZxd8HzBVRr2ZGFgA2lvFQ8VoOoBSx4Gxjgx0KdwN5jHuAmJryhmw2lamY/Msh6aGI995YJG
1CxuZrcAin5101maC8gGoE7qiuemB0RqrbBSidmq/WPkIaXKVaiqxIGFkO1sSSM1j/XN89j0/T5W
kT58PgA5qh4IuOQlrcEVFPYo1iMFyUhLDYBj5CXDbR5gjqputTh4Z8cjANzZIxvWy9zFQe+VIKnn
n9yswSVMyM1944jiyRn04gl17iukBeQPJAKijHVKO/BzxE5Qpu4GXJXerUYS5bMqTNkVE6JartXF
SElM4mfsdzeu3Xo3Ei0WNIFkbz4WCz60rz7eLMjHP61CFv+6StkhPc0UQ4lcN11cAU/3xUZF5p5G
PdL7Ab2sFMgSmxW1wcDq1JneVkydvnLB7Le+O5bMx5GmzXWQRDrGej6YgE4wEF6SFsl1qlNvF8Xt
LjaRfDTuhZ2ukaocbrTCib4gv3+beYqMWCZ4/XJbUz+y+EsYV9Zq5OF46qXLP4kU3EtKPkRpCbLZ
KJ2nG9OEe6F68G9gpHAfmdd9ILfFkGdbB8xdO5r1tgoz7fyCtE1QvKnVe6uzVtMfq5CcVsHheWP6
/gFFCV+mosuewj7JQOLhA1wRR9g1DWfFFCNtSh/BGatMADHxYA+xf269HyCzdB5IOnaZCZ7q4kuM
0knE9d78zOMxyrsgrkr94AInaaP5qBDJmvih0JjxwtsuObpe0W3wdOXfUmPEgySMvshR75FAG067
LrTsz8icDchAb4dqA+B3fsxF1704fvHopGHxDcwP06royvKiRcaI73jXIFURCqn1VTB5uv2Q+AAm
t/tsYwlEGaqp4d/+/BgGAmobkquPoWLc52IYhq3tRcc0H6Ybw3/bs+MP7ZojhXA3Dwcd2EiZ0wQ0
BFlviH3pc8xS54kkdWoj16So2gMNG9RF7hHiGVY0LLPEfsSJcR6RSDpgM9V1EDIaTuAMQ3a1VEM9
rfsp/Sg80wD721cxLgyzqzaCK0AO9mGRkxk1Ta+D2cEdwK2qbN/N14CPukqa3l8visVOK7Bnl7jj
XS2eUaAPYCTNAJUZc81fy0KLiYbf41E2wG6gTxe7Up//HC2v4muyWywTIPJemnCmxOGSNwfQj1QB
eEa6eLWMbfsHSHVb5ACLUsNuTcuZse21rsZ2S0H2O/0IBl6jttckpMZOG8/Y+jhzZyLdAAkIte7Y
tn7UonBDqFwhs3GQVHL2hzzyICf7xkK4fpSI7KhJQHiXX5krR1xWNOPB4+3sjOTLpLdFOM5up9yR
1S5RFfu2VR4axzXOvar8J9EYNtUGJ8Z2nSiQAJINcVVdxwjP+XQCfjvJklIaKNEw/dkTGbNiwC5Z
JlmQeZ4BDnnlVa0RZ6Nxnqcpp03Cqw3qybCG+hTU+LVeAYGuQ9o6RE40Tfj6oPIvxg09SBz7v5D2
iCsIp/cfO9d9BuYnUGViNm2tkpU7bYJVIToAUdgGqhwm0Gkm7cXPwG5Jz++mKMZ9N3KxMqSBewOk
Ql6SlmVXepK/18ayfK/tkTKywn2KSor+7blq/LPNRX4GlmC7MSbk3vaKpFIq9krqJfxLG0bxrUvG
V3HV40pwMSWrKJdA9JqAQtf5rQ4GZ5nkFwvYJEOAZ/2jjW3V3m2b/OK3xZTsRgPBCM9GTFDZ3Rmz
ZPrSdtzd5tgvnIhFUEQMZOM94gpAPzPWDvELEiPgXbfX0p+gWTS2CCj1ZxC79me9EsZWd7sIO13E
4UkxyjZs57EXFi1fZ679MS0quaMpYwJCiehQss5h68L+gfxsYNhOjnW1ZAcUQSab05DneFqYAkjT
vrfHXmx4aFUz4hu2i3U3WtGQFLjK4thcBouEej4ivoGRxeZuUcDtsPcNvB1cPFx3yM0BpMiYrw3O
wGfMkzTAr6lJgzhbt4kXZwFgHoypySFBjTPKZ5BXWyN+6Ykhj4KsYLvabc2/6qw8j74vfual/Vj1
mvcd4HSfbQ5GVFGzv4Cxyb+6Bgom2h4AobiXR3w7ks0q1LJwO/ht+uIh15aCojSaUOnUoCrzw5uO
4qfL6E2nLP9382pg37oNb064bgIPwhSjLqRBSArJ9uCMU+TlMQ5aq6pwo8vErZDkWe+/ypEMHv9H
uQeCsMWPY2vv/ZB/I/JBbz+mO81OblSy6MguxU81uVEtJFOjP3WRH90ILJ4s1WiZlwEXkOogTQkM
VqXLR6ABAkeyW03IIl9Jzcg+1dnAA8Cb1d/xuD5leZLFOOVtOg7SgmACkFovCuNH4QP3yJ6qz3jr
lStNc4ZnXNEjNJY3D9aQPFlG633O6tFfaUVePlh2zcHpJeWhzT0AZuJqbZ226fRRhPwvF++dXwBI
CuP+l9MWv3BS7z72oc/WZp0X1+gRX3dsvkbHetCRiLkqhOl+alz5TT2sfzUSLx+FQ5hn3ePkdBZ4
YJxqxUCB9DT1db9Nbb84g6s1xP7Duvfj2Cn75PPhzY/RjwrPENEYgyHZZkraaR8DxTOYWsa+RMOQ
B6PqpUoWjaX3ZdEuvX+3e6f9j/7IDoWxABLr3Xrj2R4IBYSfox4JNBlRaNwPF22t6Dnq2nnV0nDR
apUE1lPmhatkAlP1AXH7+ljVyHSn0y/Ki8GZk+Frj2v/XW63wH5RDQL+H1AjrJ1oJLOEPbrdJRoz
DQ9kNXDN7sLa6TSPVA54AZIYQBUiVehuDiByN1Gt4ZZbzSKF0BkAG9VyrppGir7PP3RIML9zl7Az
LUdzajcCmqGDXCf14Vpwfh0MpFAG1mjYN/1LhO/ZzTNAXkYCz837Qz0432vgqrPZqOP4/uEyX66L
uNGyTeKJX4CRzg5jW4fZ5tUHm9KEBW/zZ9Nl6gAoS9ed2gP+ouxEja0C5y6F0yOQg59ovKinyEWg
PQQJjzEJa0+KxY63jXdsrIDEs+k7i8UT9Rbv5OSdrB/sGuGRFuCxcbWmAAy+1EmQ1tH4AixPZ+v3
aXWMbI/fcLfCVvk0tt9irVpTBKZoHaR4s2l4EVkCgKeUryiXEddjIkNl/O/cyIpHuDm0a3dWU2oj
advOyQCjCruO0h+XcZwYR44rDmCwGZ95hfwh6kVW+dpLVG8Qo/GZeotWKtk7u8ULT8rj0Hs/GZgU
VgXuz7Ad1/DupegM2B8Q0LGjWFt1g2bOAZ05yoPLExTGRrhwZYbwbxKQ6oEoUHbkqCHJ7NJ2Qen+
gSQVqttmMQDvkQA65fGKFANu5SvHaC40xweccxADaX32Q7MAN8uUHxokPX9BJsD4oj0SQ/WQsxyI
ryB3TyrN3fSoQDgXaaud9MKIUcZhy5eS46aj9w3jL+2xHIcQ1Y2/59RjzjbAJWyOfJgCSvoo634K
GDBEDzSc8BI+Tx6e2VIleIBb7F6L4gWk3rL8Rpj6VtG/4H1unGYU/q7Fd0YNKSWYGq5PdyKa1MDK
0G39tGQPK6uq7e9Ff/piTYa8p9hQyMNg5anBczLlUfVQIZpDI2y45xHxRXm8nkeO4pn60/JtRLo3
S9z4eOvUFNG1qcsHfeqSF9Y69SkOgWHpx8X0VclbkSQvPk8+xl6c70ZUclyF1rw2ssOlNKKxINoY
Ik0PFo3ruABiBDX3apEtk7UmAdqhkxazlhRAsvBxoioRl82bzA8WazwTXtdD5eWwlf4fK4ksbYDo
rD8XSHu7ctNoVsmYOpt52I7hlXp2Mjj7MGp+vJPTsMT7OEbc6xw5UQmEBn/cK6zTh9RusYdPtDag
IZ5n8oF6eXLzeyBNkSR2IJYWSBkaicjQYiq1fNyjSA7RT2Vyp8AONcryzStJe9nmH1JFTzzTDCPy
dxUO94+xkk1EPexAVnsgE7+jJ36TgfbQA6Ko8dUxkV+ZgMmQuU7zRE3r+0ArHHrUBL7JLFt8/B/K
rmw5bhzZfhEjuIN8rX1VlRZbsl8Ybk83N5AECe5fPwdJSSxXu3vufUEAuaFkSywwkXmOx/MCSXNc
tf/qRCLTsN6dJH4PjjJ3UbKwKnAZvcwFqgTwn4P65WnKEg04q1mOKsBZiDZW0L/4wFvC6RQF05+D
NqaPJs/ljowNFr8r75aG0Wr7UPgbkpP7tNtduHnzmCqsyfLmc9AGuP559PEWuOHC6dHrGuqehwZy
x1lplutvbCQzXwoQpR8ElyB5VkvTcNKn1Pfwg+bgfSll9dZofnM2kg5o5s7orAY23roOAYC9yBVk
wOM1beR/WhtdBQOT7YvHBnOV9jzb0rLRW9QD2nJAShtaC3i5D3VkPtKKBj3/EWhB/IwSJ+hxrgVQ
40ewvLTfgyUybF9+FwwY6kgDE8j4iIIc9AigSgG/GXoTobKsVFXAtOY2bjAdLzC2vl0iI/ypoFmh
+dpmKPHQv3Ee0RmCpyNIG2IW+scpIukbA8U2HauzTcCAZA6So1d7GCTYdJ0YREhanqGIzwO2GBpD
gX3oFZjaamrH9lNsggFSdqjBQaEwZLXCR8QXtX10ghLoF1iFnaFQmms0FLLILBcCnfLAz4exiLIq
3tq6iZRuEjbraZtpB7SqjKBeb+xN1RfVYcxSsz1U6A3YN6Gzn/ea9sZRKFvHjREskhxEZkblXACu
PZzQ4FU0C8PXFVFx9D6QRldqlv2nwRX3sa1yfEGTiJRkOy9RyhEtwgqvueWIcuTFHKph41NYsOIA
jIpsm3RCW9ghQ65RDUnY8WvQeCcBRo7jLNJwF7nt0Pi6IIvZIZDeE+re/cMsKtJW3yUKFL2Nsuwm
LvPC7yLhMQgvXMsDXgpgcztz+MtUO4eZklVDE4G/28v3bd7Z3oLjyHtoACdM4SkefQAvDKuF16Oe
kpakyIAtAKKd4XFMU4QimVcz5HFwT72dA2Sh1I5+4hzr2o2X48DbLV31iq7CkxatyFMuLACS8QVs
W0s8bvC4Ja1aki1dF6NXZXKYLGg5+PZkQWYUYw75GcPphpfUDPSvnYXcaSvt6CtrU8CgAfb+KvNe
2yDdHZ6KXLaHWG/znQOo1gc0P+XrTnrsGXfxyCXomv3NScIvmu5339MsLRauJ3tQiST2tVNXL5GI
na0RDrjUpPuYpsAVvJM366qMrBrdIeLM2JCdJq3h5eOSIqBJGLc3WgFvoYF50Ajw1mUNvbXBxau8
3AwmTvNDw4NN6I/ykg79m+uVHfieoxYVQkit4LM0J1rSjGSV658LNMwBdC30apT3wG6akmGvnNsi
jnZ6mT/NbjcmmRTdEcD5C4l7WiSKUF+mS7246mkNfr+GRX/olfOSoCv8pUn9bJ9UdbNp67L9ZoQR
iMiLVVnG/mNbRvlL10Qn5oFAw0bX/0uc2S5SYEaxI2U2AEJ8qAF8lPQFMCCGKLpaGQLSSjl8upO9
VY9gFytTsYuQekcSHkW4ZcKOHvAennBD4F2TxPpqjkb6FtWJsa2aRFvTMjZRS5fmZQ42oB7or621
sJVZgSqOo8WQtabjOkBEADNmRtjBAorLidnuscWT9tpWZYu6p9Q7hxqI+0hWoDH5in5bZCIlsv60
JMWg4fkEUPLvmbLotTLaVzz5rqlCTyrmDEUMXnWQLaBs1BwH94DHf2UvqRKUrELegZZNQy4sH4W0
AYoCV1JPTgNqQfz1FIYizgY0o6GkoL/fJR8s5C1C4Gyceypu0hz8dashCfv42H0uecuATm7mLR5N
UCRanBzLpCiLxWQdux/TFFnnbdWLV+Yl3q4AO+kqVZjvZug2q6ZE9jxWS9zk/KhH2VxE4Yev+VfN
lcVr2EZAQTOSP8lDC3V2EyAXWgMSFgQg7aCzKUBo19U6AGLnclS4Lgm6jryl1pt8O/rsERiO5VGq
gbQ03MkmD9LgFwivHbPlJFSxKhR0z/LJhaX2AZgJ3jay0HS09PAwLBb+0EdHx0LWcxS9sZ6EZYF7
M3TDtfzd4NZjmpPfZOH1AE3VQQawRV/s8V02Byf1rXSKjkrN6EhRpjVTH2T+NLK2kJNQNjf+pKY1
aSZHEpJ3QJtOP0Lj6tJdZkiERQmyn0TCQewd3mC64LruHyb2DpIFDjBsged8nGRyAPxJDKz5FZF+
kO8/uXW5tI9kQba9xjzkYV0GIDa9v9Lge5p7RMfIwywiW7UruQPnRT+mIpqeifTooxQ0PflqAEFa
YLzY38lJSUlqmpGDI5xx47A4mlLWs4J85+Xsm6C5EInCdDvmORAj7/aYw6d4ku1R3oyaqI+n+ORB
+965pW7j4RYUyck5wPwD3clsgOkdG3d39+kC6eLzzF60RcVKsBvghnD6MglEv5EopzrV6gpiDOP+
4rm76X4B9UJA0PGDZoUi4HQtRpy5gWxsdfg23/tNAS3dWcwm5CfsRFs60rGX9OUVAY5qkXlpv6Ul
DfRNFzCrWaR+ipS8+vYrmMOObV6yheF2F9cPR6CIuNllHjwtQYlGpAfbWUazwZU9CsYGaz0rupbn
F2NM8nUfpwHAFrAkLSlEg5c83+0GtHd97EEKjqoVlFPnX+7ko247pzEfVnMMrcP3OxrWHu0xFA/k
PcZHS3T8YoeiOoM2b8WDJrhknhNcaBY09bDGRaG2HPRuzNaZpj/jJx4Ps52Q5XisSv8UWa/gdRl7
diglsoBuVIOFPQDaPlj3PgajcQBVa3ANt/Q4nW1JAxAcbxeiSCLInHfjCNxVuJQW7fsaWP7vfuTh
jc1P0YFXxDDQeQ8WKWstIvSoAYBKnFo8xp297bbFidZuVmtLlC8aS9T3FqdZ0RganOc1qX1p1gcw
bi1FCIa0FWqi8pXjCjSytj5yiIEccKuDYqxjMwK9Z0dTGvzY0veJxHWgMqy1AIY0nU1ohgKzjxBW
m5agZFLRaJjN7U6DJgHFM4qt7D1pJ+sbd5KO+N4AxJ2KQe6TVa8+AwmHUb8OkYtvGjKct9BQTurv
aD39VCGONAbq5bYZw0FF08sOL6+KCogGDdx7B26+khJ90xVagfBHCfA4ZSLN8GM66bgeFJvQMv8i
tdMOIyC8leXo2esux3+QlaTlyVGDejGZhgZHRi8W3eFOXqIm+8ZsclCyHmW0i9D1Gnq7Od3FdD1+
bpog3Xkss4+gD7TAAGDg3S4afesIxmm8aYfdgRQ0zHa0zFCvVqIgEX53apsXaGYaqnJJCoo3hb4z
nJ3JZl5W+H3mSJoAwfCXT3UThTxIT24ZCgZWo8FPdohi65Z3w1tsAmwgzuv+EDcxuLbKV6kV/DUB
tcPJ5xVHHwTESE+9WzH82Z5GQMEupYfzslPJ6FuYig6cKUBODUAD9cwK3Mkqud0AzBXwlqCsVsss
K04OE8NzGnblA0dSahGC3fYbH8A7l6agUmdRo7+l5iQGDFV8aJ2gX5EVgL8q0P/aYtkHbbk0fEee
hqH7MgY5OmvapAaEOwaS08Cj+nZJMj3AiVy9j89m/2jrlui/rGrwU6utaKAdaK/fydq8T3bNmDz+
Y8i7j1T0urFG0hAMbJ+fFUy6+SrjOP6OzwLQTAeAEiRHGqo2wLO26ZIjzdBcbu1cHm1IGTQfZrQE
31xdoAwewjs3kv3OZbZLNFu+O/dADto5Ip42uYs3L5MBha1aO+z0WvcPbVf5B5oNakmzCk9FcASo
9TS905MPK/1bbx1ppEVilNbqTkHGpoWTOjrXPzYkm7vltNU/m9/oWQ9QXR1t8mvU9wM8CdfACyLX
nLg4wWSDMzPgdcojSYmm80b/23WuItWlBeAdcp/IO0OjwVbkQPF80EUfOnfHNYYMNkNHcyMBYe5K
B/jQIhjDc+11eFP71EyGpDELH4ALJvCyyIdkNOik4HmQbgGBkSySGhiJIb5VF+i8jL2toRX7Eq3H
x9pvLTSz2sHf1KzkT3UUoI4pHdCbWcl2E6tX8/lMg2qCeDmAUXV6Z58Vud6FS7TZ6pOC1xJl2bHt
BXjSltamCAuJpnZwMiRR+IYG7+AR+S7Uq/AMX+ilZixpSQqGIhYgabrexkk1f7LDN8D3oByrI5mR
XPanoC7jR1ok6WCfzDK49JWGzqwxT7QtFyOoXdQuZKLrVr0yAz+ZwsatKFDRPYCSz9YvAVB0AeZl
Oc/4TwDvJ7j61qUiCABYCWB6Lf9ZK8ARS6JP+0IZOFK7tUcSG4ALA4i7VbBPexYH1QOtyN608J/N
u2mLgvUmbTGkAoiuzO8uiTNIZFqbAB0ltbey+9RClVU3GkcagPhpHpGIBQ+ilrnLWXFjKCsrCVek
upHOTjr6wo9W66N7KR5AB1IJcD4ZaLo611VrnVvQbS1s7gs0BjmAF/tU0BK3vO4pEM+0IPvZimZB
1Ecb/J6AUMoKfo4ViCjp+nAGTpkgVeZrSEJcAaPsQfiavZtvISe72a9QEA9sYLvGrNGAUGq4o3NR
fIRimD5tjzfT3urLVZT62gLHs/aoxwN3TuSli7FfIvGfIuMKTGccpxScnSP84IgEABg+aGpEV5aC
aI2UNtcgn+1oht4lFFh8+sJBSPyz1XmabZBh7YttqciqU108ZHklgfufAZ4dOSX0Zw71urMs0IqZ
br3TiuZ2FtdxM8nCz9md3fCrb2c0eKXI2x/lqAMkIrMCnMB1ZB79Bihveuf/sq5clTjiOYr2yD5u
rSU67giNRDCkWCvcItJKK3vcciVRtp6WzEF2cASFDxB7UTUSh6j2LHizJ5SSHARDh8YN68UEWqLA
TUAVdOAW3hYCRVoSazh3Ujiy6PRmCkeYJ8XYA6uQ4V+nlIm2R1HRW4WubraI8sQHu0/lLzNe6utB
YUrraiBFX+ob9K24QLx33kWf/mQwy+cYpKhHnDzeYUX9vmwPczstz8MRuFBF9jXqnGpLza93vbG0
JMXsRjLlNeih3N7Jb9pxyY4x/dyiyGpHQXxWfjUrhd6jGnsnW5rOUcwQR6NM9kj63zTMgTRb1faE
e2qBo+GmqY7W3n233NQ5N+topgLleRnup466yYap/jyOVlMf3bza87834bO/gXR5pm6CBhEQdrrp
+OZdC37JS6NDlWD0NAEdoV5wWIe+8Zeoevu7miD1aX9PLFAPx5Hzkur9sALUUL7Hu4P1FPV2Bnhs
8CHWVXUJ+6j/OtZuudG6aluWQixnTpkJLxkXgu9EM25cgYY44mCU+xWB+Y63ZrYLgNy6NvDUXrY+
A8li7XubEiTfD/ZQoGCdpswG2pJttO8alE2gL0/ZMNVyHleAGI3tHhUGUbtKAGz5kuIxe3J752ek
ViQqytfKB6wSLcwM7RxmWLIDLdFB02xQXsfXhQFo36IFBhBXTOSlYHJTD+idQ2UA8hehDkwKAWAl
07RrXJd51fnf/+fcew5pA4DeAO/xgQTs+bhcuYNXK2NWJLjkBlleYXqnTsPFjNUJscnALfYqMg1N
QWjksVIJRiPPBDydXrhgRWIeyoEle5rAynLgwRxRyfrUGC6eVeBW9o6tIx+j1AyvfoTSc5qZ1YiO
DGqlAh7m1VMDKRzUPdnAhfZb5GQXAcc+HVMs68rfrYcU/xJl/OoA5QT3cWoJ2ibtULrNY6CCsEYi
dQQs2QUK1fsr8ELqLWtbbeE5gONdAH+ZXZJ2T8pAXamH6nZcLxwgZKHSdTeZkZvs8B8CzAhQaUax
dC9Mm9xmX1O5OXlZ71grEL2qC/9/gFr4un+PHIb/DMCl67rvMd9x7v+gPKSvtAKgHc95nbS7WL3h
s6bCIG2QR05TtZ41TqLe89JiT8pZTkvbB4rbYnbjgYs1eLcwTvNZN21RGIA3SCwdBWqfm996kb2j
PsLvo1iez+MNGQjUnW9jrZp+ArQl2Huvcg7ZaAYXifvPxzRuf6Q8Lb81XZetzQrV1LSMcJMcgBWy
s8L8oHcawLGUFXAyU3TARtolrGw+eyelCbAz5V0x1OoEPl7vcaNvLMYo9LdE1TYxutVhvtcGD0dr
VYc9K8BdiUxhbpxmeWHZKBWvfbkiGQ1aNYI4pMElvZGhApxk0z4+ivNnO46r/H024iAxk9SRNtfl
3nN8/TTLS7WPyIAmObPUtSaox9U+wLnBPvQ5e1yHLwag3U371OUzsIbLh9BAJlLhq/yITfasukBe
vDSV+wy5io1ueNl3mfwkfe2gA80IhsfGwe+VAp8J1SCrzFyanu5sSZaGJr8oCyLaJVGpLPAr+26h
6SFIg+pm14/puEgdD/hPBNhpNX9ii+E6wXUiT3cO/eHBJgBQjw/aFv08aBdXOJ4EuWlnIViCcq3Y
TBieCsiz1sy/kkGzDmRB8o+wk8TC8z+J+4c5DOoI30PPOKFz6DnOr6FJjnfzxABQpBe3I6qradRs
lPSCurWOTnW8JzbySTSpiYWcBpwTo1NX7mkhHIC74F3QXDMv5qcOnVFRDFoMHKVTXC8qkZo5n7M7
WYD0wdGXwD/5sJoNSGY3rf6upvVQifqQAaoRkFP+To6d/r0ChEkcDNV30bTjEhcV1pWXcbaTGqiC
PLTJX0LQEK3Q/sDfcNvyYgwCjbY5EPxAmMu3HRohgLqgu19GWbgb9Crp68yL2JdBM5sNWueCSSsd
0BvV2iA2WgBjXPQ560rY+oZ8Aw3X9oPT9SsHaDMmD7OzJUx+rhPbRg+qmpJwrG1vKfHyuLKiMptk
pC0rEJcvyKbxgi04p9ODrsLMsaaZcusYUHqtzHmelRSuHjvrPQhK8UE2WC2bnwOQUNc1kiMXPZEB
qJtz47UYcw3XtK11oSEdzOaCi/TJgGwbFMTvR2b/sKTpuwsyG7nN10CLyVc3wrrBlagWyXRHNoju
n7mFpok081ZFHvYHzvL8i9VqB+qGyYYQBOtKXgDO40uGNIqFV7oj2peKlS/luBqszD8WUeBeQR2P
L6yuj/8I+/FNHwVqABpd36PpLtmMbZN991tU3ysD8hzxU0+e2oDvLNSRxqi97d+A1+hNnhHeBzex
ieeD8iQD8hRN0mxssLp4EkXKi0xqaDgSYt8MWXSlwRKoQmagOagkl/naQisHGI/AdTmb0AzvJirB
aDzgwYpIUkb5dgBcOECGR9AxTTaF/kc1cnPfKnoEEvGSd8faDc4kmj4FTxxnCfQQhoLMD7sgZCmO
DXYVmju3AClSNbqatnRrTz9WBjfAWoE0FOjde3RjCSUgKeldkaxTs2v2s2iyvl9P3iSlEDznT40i
uyPRCIDwNWpZcEBiQAqx1FC6wlsOIN9ezjKUvMsjDb+T6QpWBCU0xypkwRZ9Q4OY4pHHHHRkSKHO
sn+PR9rZmPa9W6bJ+JbiW+kkRIKn3+hyAxBFnn7CSTY5ZJm/phXJrW7QJyXJdGVGs8ZI0gMguNaB
0y/iaONxUMEKvMsc+zSNphnJXKWgmekHcbG4U//O5U7G0FFXLITjlct4MIwlqSkixRqZnuCtHwjd
uOSsjzT4CjYcDGCGasKHkNYEEz4vZ2vk11MUwCTpiuzQOWYdBA7R3/H289OKou5ZWgH+EtAuCgq8
MnsDljkqMG2ktHwb0N2coygtHtwnF2Xg22RMOaC0A+tqeyjcToqu/dlrV8No3P+QaY1igRtTxoQ9
maY8ujc1UyAAJYB0zkyLL5AbiPFUNyJglKAEiWYCXJVrrS+05Z0CuKX23i3ZC9mCKycD7YLyNf1X
tDgH50k0xN0D4E3HQw/CtJsdyHTeIWtwqzbLaEY78MF/meXz58IuJkiFzqRjDs/txd3PkMkoXAY5
8LQ3pQCRLwClzqrf9kDgRoSMNCh4JJoFnE3KWTSbgQNjUpLpLCfbX8OSUnDAotDsUzlhL82unyFn
0eyqvMYhCA+tjgpa3CNmJ3zpoVNfQ8lNoXjCOptd0NuWvkgWl+hqA1oCyYFrdBF93Z9xR+cvUV1Y
HsNEFXjQ9H5NhDsANv3Q09oLmL62QTKFRsQPqqCZmYdkE4WP5zbp3naSdZi2pv6F/Cp01S9AfZvE
e9uK/kB1S5/GyzpGdoKOMz0K0U6hoS05qqcP0/mHjkKzlslYbxae70820xFK1rZ+mm1Sr9a2Viu8
hd1GctMnwnrNATEAwNu4PMejab2OSL3i+vs19iT+L1C2uCArLxbh9ndOpMUVzO+cAuVkqp1GG+f2
xus6lGYDfZMGicrKgxsU656oaEkWGIrPkTQOGm8SlUlIAewZbhky/oCBAu+fdHHQipPmQDMaZKrh
z3Be0yxRhpVdQxMm47bwE7Ylv0l2MyXzu5CZ2deH+7jTehqnKLOrlJ7Jgcz9m09CodPIQ54/yv1V
lsrgobLMqyZMUBXJwLEWJANDEVpwhJVNJiSbFACqOPZFf5hFvTxoGYhtUV9QB8uRme2xEGaAnC1Q
7tANngB2Nwy7Y0lC0vfKiItABktSGVHurMwhah+srNvmURGFC9MQeMnSArSOiXGJvxRAvdnoIjcD
k8Wojr96UYEWbQdM7KkFVGARusE+iIPsMDrO7fA7mUQrLjoxjHc7Ws5upLiT+Tj9oAYDKaI7Bbnd
7TGbTHsU5inQHG0DXsLqkJhJdbCQggTFiVpPUxmx8lDgAMEXZDCb0nKWMa1O9SWp9UhP3qdTELK6
D3JjZbb+tis0B7UKLLwCt7HYI08WLho6OykZKVIrwTdBCdKFis52SuFpAn3KsbFw6cxWK0VmOUBa
qwHdRgHQjI5MTTeOhzAC2HDINVRs4Fr5grzVBW/2xjenMgcUBGrZY1337bbKeH/Qh5SfgU46rg0g
670kzMWzI8+dnyAUxZcaGvpsvXs22/AvieLdHVryUE7aMNxAoQnq58jbZD8tSQN87R9JPpS3sgTs
WZWT9/vE70ZcXKl+Bt+Tr15V2OgpQzwSxXizu9RcfhmdSnv3J5nfNs8yHrID2dIAkmcJgm/rscpY
PcmLMj/8ex7ONv8G4Ivsm2Eyx7fBee67pv4rimniZp0DDsbqibW2qjTS0ocep+AHyTRwzQLpatWq
pdOL2lw5Zc43rA8ZKljsEeDISkX60knETmuNPyiCXRaNufIzwz6MLuq50DikT7G73Mb9eOYDo2Hd
dc6ftupf1k37ymQVHUy10uLURlYUs7rI+i33hhJldUFoLUhDNsJ0ryYSeYdJQbKgrfutO+Lvt2AN
akM/QzfFVzTw+kl2Nqpx1blG+m3whbsuqmo8VID4eCxSQBaMuhX+DOPkwOLYRBdsBpxmOzD2qHIt
n8KQFZNFMYRXPFuKr5Vr5cA24Alexswa14X2fmB4XySclnkgPBdNpMNZM2NU8vbukZQkBzId4BNB
Ttme/bVtV0AnJDlZtImPCzu2cUdNno3Y6v0Vcr1Aohxks8G9E3B8CoHHKUt8bdv6IZDNlXB+bNLM
j7/LlrtnWlSfBhQpz8Zmc2dfjuAzoWjTlqR29W9zEDDBftGN4MUrhf3AWWA9sOhSdr13dpVkFgO8
GEWKBbBfbmTKnuwGOTlRBBrQzmE/DEBiXCXKiWS2lb7VQ873pCQRHEHA4p1pIcLaO6RxcaQV7RhW
QKwh88YKNHNBmsq6340+E+2Ga4P33ciUFB8fMYqCDu1UWZqipCdEDvSTVi3NvT+ypi1wAAdqnB82
4jEzpgVJgMYFOJEeGFy0pEHUaGo2jBGZmn+IE6M74lLFeAlX0AsMFdUxbx8cw20ekFlpH8pKr/dm
zZ4bkLQYC9LSYFQiX6c2yujJDl/AH2pD9/G8i5xoO8eKaokMpefxNbiGvGM6tUPWflKtjBDIcoRq
NQFaUfckrQ2BVnDpcGDOKeisCeSqUNBX05SkNLg8v7W8CWToLcA0bLmdjWkDit02aCFABRcHEp71
nc6BeKUCEk51c667OwrSgY9kFZ7Xn6Yknk+EBYCRi1XmLyz+ZzQmBg6cfVHrJ8YBE8PFe40CVSuA
j9A5oVMEuIJm7yx8UTUbz8pSdGtAAWSDdVsKgMgNskSn6agfqaCz1PP8ULjsjVZT4aflm99wH4PU
zatdVmjzRA3hC1/S3FSCuIheDT54Z8MNupdAAtHJkXzY5WW6E3jjvNglaiT1JLuaQEUEdgzIdEEU
ndobJ+uMJ5l4xhPuJixwDT2SZADBwRaQIOOSlqUy4LbxzWx5fCKRaeTyZGbRK4tGC7wndmMvW3Ns
tqRF84GxtkbQ+WSeFm0twP5M5ZS+KoucayOnQstax6NTy53dfekkFUzOEWY/UtAwRbB1/mjEobPL
/fiH5eH+NwXy5hPrsmFlCMAF0jJWssoZll2Wimuf9cNT04L2Cxgk1oKUJMtKcKbXSdHvgXylAYmg
jxa84SAsUEMXN+8zR/YFx8vyx3q2ST6tZ5fGAMXUFOdOPdvMETzHE4exT8z1wADT7xUBauQHvV6G
yD9Hy6hEb9zNWlYy2za8q9FBrfTzuuiG6tGWQj7OMQCJUD1Kq0w3OoqZ1xoHonvjjl+AJIpkQeuN
QKWy8+/xmD2BL7R+zrhRnexMAUQpOT7WXxo47h/D3E8eKh9tNiSvXeQ8OdJGF6CgaxdWNihARNfk
9wH/Dyjf97uzzl3wX5nhDzvq8tO/n0EMJP7vrp1MXDiBTMH3wNRrMfseSt1wVdOzy5unvpLI5zKm
HYQaetMOQMpC6wY9O6ja3WT+oB1IZKNnL1/cryefSTfNBycFwuynG81468F30tNWjWH3c/w7lyka
bUre92vSkM/fd6foIIj+ATTteqMBHH0TBlW40LzGALQkwAjfp1kuwjNJaWj8Qtv4tv01rkykEm3A
SR0NQM6FZ5rWbgHPKEv87ZglD+TCRRNWj5O3wH3I4LabqRKgLfdeZvXHOstwrfqxosIBvMl/d5o4
u7QsM9booi12VlgNb31THURV6M/AdykubYQ/ApKTWfVpNmjyYKKw+hnHoVszy0yXoCZCjoKeoqmN
wmm/FCdbPWwTVRUWqUHrgJys5FppyJ2J0kx0WOM3v0ij7GCBjXVR090urQF2Gy6mP5R5Teb0l2GA
UWzyoSUpSIa7/3BBf0tzbIpFS1KUGWjIh+5P0xxaMIby6DmumuIR7GSL1nLRLB91tb5yAJ21IX7m
VGmNrENtUAxtorTkGzKkfdMSBIJmGT5bVhrvhr7uwJeAZWCaIa7J5LGoXXypK1E/RM2OdaZYkpJk
rI0fMsfSziRCMbazw7cX4PQpZGcvexRLG5mRLwXL+1fUBJjrsEFHVyiM/pXxFjk0njQPtiurJ/zy
rIsx3Fu4AH9DJw7fmEmfH/wqrh6BeTTifxW/Ev83Cx660W6Qmn7KcfuXgp7zLQFo2NoULWrxE0+e
UOFfrdEX177Ghf5oK9RPjxeTaWzIaJ33/NYUz+zJVCjUT2XaAO1ysJpXFOIZG9etumgZ54MN3qdf
11FfoGctEgcNh7Ml4HXNR3MI3W1oshEd1V6K/sksWwHTOf2GDNlZuMz+swXGZWk25XdzsO2lcIr4
mmiWv2uk0+yMWAHMhF67lOhO/cE9b1NVdbZzUTS9CisUI0emE4FGITfE3uXZjmSOKvqnmaVmtNSp
RYCENLht+IcFTOsNmZAIJJKAlXEAEQluZ3QEAChqTwRrBKTQB/qHjH795zWpyZBkAJJL93XoeeeY
NXjrXbeODpSmLlC/AjW/eGlpPQNfeW+qv+kwYeWu0MSIOzO/f8PtFsrRu/jGzFZmAfiqbswAuY46
mSFeh/ji3A06UBBii7EvzC6cnWvi3XzUC+9L3Onqn6TvV2gx977UGje2OBsGq3IwvC96DfqFRhRy
Tb56muobR7bumnzzsEI9MBgwNqTNChxDZJmBgVv5Oi6Otj4qxrakRSuJuxo6wHbSsgJp3MrVURjB
/VasLQHmxjqpkf+3Y3Wbpq4CTEP/mArQN6HbTN0IFJqxkjzQdmROhpPPvTutE9XikaC8Gzl4wAcT
Uy4nXls1xJaVb5D4iyaCW1JYEtXtN2sSokBcLoiNhTA5rLzbtKZjXGgFevFmWwJLfZn2PfDQlLb+
1PZKa4D3/YbDpYjbTdmDbGT2t5QFEiJ4Ln1G55YXPsu0u/X/dX9ihInt2NkINLF4hb5FAU3zGrU5
bpPR+I4k+li/lvzshIH8mpXjcMl67QdJaxuYE2bi2itaoo0sAaJQ4u4nn3h86tsmuI65dF9swKNS
5NRny6gOZZHuM9AclYpiIhfV+1DIBOlgBhKRWYH3QBBS0Fpra6DQkHlvFu+WGYvS02xOSzKZZWHp
gKOH40g0VPY3alXITIBoJ1mQb2npec1T0Sh0LqdzrsqK2h58gGPeWEWunKyGyHOu4G+YYpGVlyAx
EPv+8PZp9RmrVy0UtCNZ0fLvVuSce9GlH7qtq+pK51804lP+nazNUBZmVSkoRj5/K+mXdPp9JaGk
X91Z7/msWQUNvlso7GQZc4uj+DZ1Fx0qZZ9RyviEAkvrXET6+Iw2Vrz+RZm7ImU9Mufa5uMqatCU
hQamRgeIIb6HSdtFKDnB61a47CJ1K2mlJYobONjnVSgH2MerEUWtWzIuU8c5ZW73bQqltpUitc+O
m//ztpNSWTTIJt5szXIPpFGDpk0/BO2gtm8LYB07Im0O5Pq7z9CK8RvZMxX388f3OhE/FKG5b1Sh
cC9Zc6SZVMt/l3UROu1xwESfnXL7f/n+bg8h8Xcg0ixf323uUj0zuZRejwogrUajFEtwbGJ1fEWe
LHpCEuA5sz33bdRzHfniUWz7wgNuRJmneLX1LXBm4xGq4+X0iQYUxqVL046TXR0nuKWUZXSwgEB9
FvYYPVURWLJsLd5UakUiZIHwTpgGNoBwEYTHrYa+ExGv/HCXJy5g5Jy23ILbkf0Ubf1nEbn125DJ
Anlbb3jWfHyOnOflxaodcACj+vvYGeg36keUOte4wH3wXHxxNLzOnqSDd+Ymq9jXpNcBG2+EyR9j
758qgL2Hi/+1XxEU43Ocxem6jkuw+ToNIELVfVggRzz2aApI958AiuMb/7+MfcmSpLi27b/c8cMM
IdrBneB9F31GN8EyIzIBIRrRCNDX34U8K/DyUyfrTTBpa0t4eOCApNW4XnXQBx3XJVokf+XNzbrk
fWWfx2poOqwqkOMtWHYuSJnwO9dKnC2stckWoJPqriuotehE2bzDgmyHp13wsxTqKGp7eIOXnrFI
YOF9i78w25mqh7mvmcSbui/W2FEKbvWBTKhm6RjWChaJHt6b/tagsvQdClUePOD/itd9FB3/PkY0
LUImQVst+yIZThxU1tM4lXwOV6Oqsz+xhWP3Sx3TKUlA1Mbk3ifvIwYPoK9uDezB904zIYLRdcrQ
bZ0USJtHDwD20QPrc83xdBjB+JpHnz6JTik8Ahz81+fRPQp97nmEr25ZVEPYBdPeESA7nGj6GMHY
V87+a4DzeJnpF4sarxSL2IeVjOnaL1ULhTuTOdGdJ/vqNgZwV9d0HFdtdGc5/TogcKeAIJFnhJix
pACbWNZO5+mDi/vagprQ6m+bAjmw9hRrTBi8xZyT9qPaDcpgEHbB2XSDNYDXEUTB+lzT41teERI2
tLf65PpjCJ68OEzFh3Oa34xb24STQdbD9yqUXsRvCvuBgJuDayS+PBhDset8mFJexf0MnIiKUbxf
TR0KpzNB4fVga1nKAIT1r1H0oIAbuOs6Tt1wboCSVL9p88g+KQL4nipsdsNNuz8lZWYsWJvRH6b9
Gdh19F67pFx5dZQfwGi37vyMWeHYE+sHsGRH1kjnmQ8030QQ79l2ZVE+mVS+JdMIpVFDWnTgmFYN
rN+B/AkF51byV0g4b6pR/MKk5IFCwuMuFeAJMAmzedVYah1PVR0bBjJuuMJCiBwc+04nG0TIk2DZ
RteoA0QZ6Sl0EbmM9sDm/z6MAXWKCeEf7XWL/dWsq1Y9xpt0tO+uugGJ9l9GUSmon6DM4CwXxfNg
hWlDCfXvXXXLoDvpYj7E9wz4rrXOM2n501d8WMXRKPfAz8u9Nx2gqYGpgS5C5x1F3c50UWfpum7X
pbn7OWdunrMvWs5jXpxpPrPueX2ieThdcqn6CYNGN4I4ZGq7q5mddia09S23Q6e0xnNLMVHdLlht
mR3EpznnTHXTwYRUYL399/b5RLqkx6Bf55lbiYKcoA2l74VogQauRlx9ll0nO14StqHMzJ9hwAkl
I5Z//DFjNBQ/Z4xV/c3GI2grsgCs1rGR78QLHixfykcWt9EhgFDrEnuW8p2q5rmxTf8hFphqe07t
LHS8yvj72DDxADsz/9i4xrDQ4yi3+Swdj95nETSZC7hSnuOkdCDpmhf8fiTqDdj7PITUXL3XB++r
9E8xr7A7XD9TTpZVH/+yEkjc/1gItF3fssEdg0wpPtmVnSgDLD6Ixi64x9tAe4S3OjvBDIOddAkK
K79LOcBLHNaJWx3/r2lW+cHHGnpL0xDcpA28xnOLQbgUA5W8bvatwH7DVJvjV6MRsAA3ZUN+ndPg
GteHOmXuRlxmLosCwnBXDXNVl8h09eaJMlcXnwXuK8UCaI1q6Q9WtaHgfi7PWthl7KzYMD3QrXZ4
4DCYE8Q56AOJjX6XG9WKwIbgHOJOXYDuPKVkuZODKf/VVKZxe0jJksJqHiu7VTweeFv0uFKmoj4k
ZZdsCmI8KVn9Dum4iOxN4pB0X+O9BAoV1BGn1oCfuA00nK7pw2CALrCs8FYHslr9E0/5bsNhCHXS
rU1nQjFN1ymcMOD2Caeb84BDmdUbxsAQj8bqY2zz6lbyvHzZUi+uXjI87m5ZZH30vSpf7LaId/AG
H+HKgkZBLbCZJEzkdbWm/0Iusr3/uBY9E4vRru14LhgR5hW5qBSuikfAZ+995nH1LFvf2LsWiDja
BbI28FqBaVi5mWNxHoDKA/PI3y1nu0gFM8qs861TU1oEC+vQjcZiZx86dqRuBzPnt//UAEP6esvq
usKkCSu/cYDVYn3Q1V6v/jpTy1WzFWMGD+W81zkO77cYnLgq2fXYxbnppkOFrRRQCAZzo6vQY67X
f/4xO9fkLMv0qGMRMFa9wHbM4Oq37FS9m/a2su/dOLjPcE2caohtHty6wybXxFTm0+1aHzqC7w0K
JHxRZzRdwWyVPPdeB7OH2PgZ4W3EJ7EN12joUiV2lTwaTeSvLWm6oPunw8nLobzl2+B9XuDYzvgz
DUWzKUT6Qo1Pm+FqGufmeUm7TQu6vc5TthUDX02dRULLAfA1YACimBUHP6lw76gMeAFbnD0XXfoz
be3op1F9S5jdfLYQbYeoXjbCLqVSa59hcvHnLxYTgusrk1CPBNOlGcAI03evyFM8SYuhBgjm3hXP
krHsBq8HYp8mUOtPKyz5ZvUYhV5d+T/AsIcQNr5EHkfPjai6F3/Amp9nZkAsA3UQZkPkH+3UxDp3
VEBuPnP4u47pw0XOuSjMt85RjxGIF9hfgzc4OMaYThjkGTSNZFu6brPBRpL/0skc0PDJHhyM6gVe
S6JjAbHmWx/2JWGR018wCio3WTaW1oI53rj3YzXuaSlGvP1Ulty6U10H9QETVx8Oui12KWjxuwsk
4kQONB8SuzyqcbecBvIacOEXQR/zFS4/Gvpd1xyKur0R1DVuCXiIgH+3NMX8oZArIGyjfFXnBFtk
kXvysA4LpS0OlFLQl1uAIpvwnNKPAmaJMYgkehydQ0S0LVpD4fQthTYF+KsnM5JyVbExXRCfkpM+
6IZzTgm5vNAWUbOem+ccXapFjE/ul4eruK4GQ5vv697d6TF1SB94nQDZaLqxuarEYIA0h5Nf5egY
XmpUCOoNJKinlFr2ZNf22afvmTacb1oHZIk6PlAF23Zs4pdPSRyVIRtY9xOiMF6ad58Qi6WhYyT1
oYRCv8EXygR8EduJ5hBCHhKc7bL34fweUQlvImBXIlG1p0l8cQXub7kIKtWe4oya+SbAN7GFOue3
qG9ba2+Mkh4Tsj/XVFZ+pmnyJoI0A5PH6rHtycbbpoK0aSSH9D414QYWUMMElbPJsI7lVE/wWZQL
DmeZZ9vtYBhWB+pkONJdj0bUbrrCoseaknE7YFv3ABNgd2d7Q7CreJkfmMumSQb/GVuyC2HwUu7n
A/b3oS6d5IMJ7MZfLbj8Wbmd67oEAgs24HVRd7pqnmM2JMLxMjWNVtgR4+HcdD3QRepF8aLXuXjd
bR7w4pOfi3PTxeedP+rFWS6KTP+9uuvFCS8SLop6rPksWa3S31/VHLw49UXPiz/rHz/QPDLEbv3d
n2+veDZd316pj41ux6QBqKUw+L56cAUQWsTGDJP3SRoL/BiFC1YuXEJ/gCC6FJPo9kCLpzb3ghcl
snHJlGPAVMbawKs8Bs0JB9sX7yX44TuPW79DOu40QKE2Vl8srxp4V8V7zGceruI+BMtvIUm/HALI
C+sx2tRc0cTaYm/WxB4XsJURiLCv8E7s1j225ze6mnnDS0CaACYxrHsoPPMmCWrxKhNsaCmeq5Wu
iqSGQSv+MTdWF8tvpYzgnom0Bqrs+7HLoCwzOuJVDOAwZVXlHnSrwxYVDbyXtks6SHAlG8lSpYpl
6g/3LGVsM1gjhK1B/zIPLJc3kAWs7nKYN54PHcwgQpd0/Va4JQ/CnPTBDtJjP3TKOZZ49rtfVynI
tlNKBnufLcCfbcinseYBuQPjAVFmW+KbT6l0gSBIjIfUtetTm1UcG7PcezNSLCpUHviAWIYZ7zPm
fKdW4r/FALouPaBr970SzbMPFqhQynuD4IADF/V2jZ3RfjG/380e4DHHk8clSm70O97coJN1q8Qi
5UY3XA2Ap3ce5izFCgnec3appW7aCbmO75gcYWxPjrp6LsnKBXDSLFdzTDc0U54u6cPAh2FrQe26
WWUQZnvomRIPRh+Uu2h6JfW7EcJMQ9fLRW3m1uZcd3K58As4iOhs4LHktszvoJ4CPwhAxiBb5lFs
d7ZJcSBx7WzPVdna5bH24XIf6iRd16Ug4njm+gIOBp6YJNKmMc6ZCenUVlSJCgNKjFWU8P51cLyN
3nvOFLFCkcjkXggm94qZNSTuQSgFmwn/QWZ4N5ALJZhMZBYMHrP0hz/wTcKB0sSSfL1psM+7DYaC
P5e1OuoEJeMcRB14a809UzNmj8ADs7CMoUIpafKLNM1rIXn0GnFZQ5fGoQ+1B+kW7KfJE239emf6
Md9hymuf7FzRVQv+4qP0oPri9EK8pUPzLGQqf8GOvVfWuCkT5u+An1k6nSpe6xh7saqqxw2Q5s1r
hlV1xze77xKP2aVZkvxgJjXBDj2WAuq8+z6UioYmsEyL3IzlQkR5Cv4wAAUtqxJr6dsDuwlqSJUB
6rdPJQ+KA1752rrH4uzUljYitpatPdx5PlB2TgKaHuwejAALbDAJrzrjVsGU7ruEecuip1Z301gQ
qGxyAMHwcmZ992AOXESW8cQBrt9JBUN7xwjMd48dDaexvjMfu5NRuyiAYAGDG7+rs+SpJ1m8qi3e
hAlolN2dbuESBm3vblSzQ5Y0yJdF4W6pIng9girbom+jfQ+zhA0ZwMLDmoLX7Ec4OzafZgLVIQNK
XouOZC2Yix13H3W762NRK+zc/K5ReRzmWLR3hxR7GsxxnsxCfVbc53Bf4O4TMCnDoorh+X5uxCbE
ChugwQqC3O4ToX6+K5q6XwRTspMa5UkN5EN39ew6e3BBxdI9dQhbl38+kx/gbq/HMv/bmfRoKVSh
/tuZzgkcu9lffxNE8T8dQKY5dc01rNabgz0dDKBozqUI0kWQmZrq+nCuz0kKMPKL9HJcdGOTXkR0
r4ssCCwtzmoLrHaeXMB9VuVkhSbTCgDYLH6GBWu8/3ucp9T4Nogm+ad4A92mPa2SYkXq+AOXqBEm
roBqrx9h1Mh4LVtveAiadDiyKQ5VnfE9atI38NjHf4onoxweGoARzvkdy+4J1vOB/DATO17kYP+H
qQnsUwfDLhCjrZiviQ2P7XOd9F137PoCDzddjLVKdDtw8A7Kaq1jtMj472auXAzi1CnU/NLLfucG
na4PNY3qlYAQPBg40J3WsXOOlpE+nzFXyXe4HWab82fRmbUjIOFGAGTeFE30cN7FxpOpgTftvtZ7
3jqmD3zaIZ+rFzGebuLeaHY5hKuhk/PelKyGX0TQvPqQkleOpYDYFvYN7nxlqON2m9OVbwm2zc26
fQ1qDzrzwJW2bSPvsEn0HYs57WtpYUswIna01p2EVK98GF34h1nVAxnd26prUkBT22JdMq4O+gAf
5HHb4yeha4nALkPW5QAWDjCuA+KtQkBHwQpH3e/p7446WIgAXH1pZMtzJx30aQNNUD0enuLVxsFc
DdL6hc/fiSLVrdP0BDNb6MqDVkXjFZzZygU3ixxmO2ieD5AZCxbt2FSQIm/seBWXkixZW0nQzxon
XvWYQy9KaGkto2nJPAPAaCP84uhjC9VeBfDH2lOoVtsr3QyeBJD3xnVU8ip+0gm6gz94BiA5ql1F
beBsTK+R96Zn/4KS6vDOeVwvzNFoT5qf1xV1ueyxabt0E7++HQfvXTid8QxwSbr3G8gN62oL5tIK
O2GA6cJk5rmjoFxFpQ0W1JTsKH4rgyK/H1UafIN9mDMl6QGL2HnXNT2gYxbuQlctbD2dB9RVo4Lw
BXz9Qj2oDk2DlgBz38N6O/hW2Df6zH//lH2AtzY96NWn1FVYN7GLT2lSYJyByDkPaGOSLqr45e+f
Mk1UtMjSXEJhnkcHVrQffcbVGuTX6FDjlfWg47r0L7FBXHed++OeC41xxzFWRlCO4NsBdNkRARBO
NwAzPsb2gYsBa09frQbvJ8OUnBnLhV3I6q33XHsnmshbiqwWcAmrfmGnFk/jdBzvWIVFIgiivVUd
h7cvnJ5hAovqFrfG311lxEDKn7piOvDL6fhwB+p+v4NMVrXFF0D280EBDrevhHTclQ7iJwltUV1M
WrOsISb/Vz4h2L2O2uGFmjKlIJfBxd2A5gjcubAJWoQlMcCOnmSxswY/gyPu/tCxhNRkvI45kNJi
DIrNUHj1LcguxRZCSbgmEpishdhAam4rkYttz8EHTCba06A4WsrBabcAcma/g7q3zmbgU+BmzMJz
oh5i6D0F2lUCw6mej4cqs+55UYmXvusB0MKCaeoSd8VMm++gj30RZwpAAOws8p07xVUD8Bn869/5
FNf5nZuKPXZp/VArNbWA7qWWQXday2kWbxpxu8MG0UTB/ErRWk40gygo5S3eHCA7m0AlcwnRP7IB
2NFd+oz4S7wLtXdtQts7MHSa0yQpEgUpzDx1g99CpBbrS+aW0wZyKinh9dJrYACUDtWxzcscT6ip
KKsWXF6Xrc4xeyzQLPC1Li8yk2g8YvlEbXVzqVwAZ6fO19nS593CdstiGRdYHQ11+0VRd9LdSYkF
udH6YRutAyjEOC5sNXZbXVXeWGEFxDFDXS1K13mM/XfXc9qHq3y8TTuPpvR+52OZJF0AhyqadKNg
dbnjwahu48w2oOaW3JY0ULc6pA++DfyXD2hyOMd0irJgg51CwGCpG+ZuuDvCANyIg/Ucy6dBh4J8
66TP9vNI7VCatxYof3A3jG/mgerU9Y9pJVdzSJdij3K4FNLPeWgdh2V2tlakbhe6qlKAUGCGgNvx
ODjjeRTdok9I5bSr1trdVsf0WPoTVmO68yAwdZyH983cuEkw+/r6WnQmd0HsTu3x4pvSQxvQI99g
vUqBxAg6kVnHwZ7lHPvmwL5+dxXZyT6F4Q3Y9ouuidVnWhlpSA2s0hIP9m4e9qbvEh9Y2b4xIAwi
7f7YWK1YJ1YG7JvfC3i4wu/U7OiDaMY+DsGOAzg9BU/WxUovq9xXkGdGLOQR516y0lq7vQeXskpC
WX+o2o2BHdO7oc7SZYGpFqnsYZNL6H/bVs9IqIvNkG/gQV4eLmLZlDNCwM+sCvug0+qJJa/jXQvX
dBNatphVqkXgQ63NctoxzKvGeCPceY+Glnwo1uxLb1RxiIWI0MT7Dgzv4l8tlhvB95XJPoKG4kck
i/cAE7f3FkokAGgm1k0NWow58c88Aw72ZZN2YavZYzqYTaw1k5g3RqbE3gPA6caZDl1pOv9CyfTI
9fKTDRKEbRP8jCyLmtdkCNdJYmV7WXvvC+ObFqXUopPNJEKpSzyNGSTaRmelWzXTec77p9jcN7Cz
+hDlQFaWn9obcvDr6PRVk1PNyPJPbTKp26ZaDgdXeBi1OG0FGVMLgJDl6Eu6ricJ06AwuyMAFB9K
C5CCJrUtO0JvbYj8LlqSmysXPgj+MR6Ft2qmD3+xEznvQZ6DKYlNiOpVxopFbgfpZiOD87Dn3Cu7
/IRKLLmHUVUW4m2nOo5YY1nBGzT5Ji08ftoGj9jkvcsM82eVd1XIBNi+pl2n64ZZ0SHOc3/x58VC
91owzbI9SO7DEMkhTkBc/2qTENTZlBmNrO4bMFwCvMUVpvnYSPIOP+f8g/nmm+p68uTg79j0hWRb
kif9058SMHdgN6NJxbGAA/wCOxUdfph4sGrjNP24pHYLxHvmt+s5JrCAv6tEd5e7AG4WeQleYsro
twLCeWEOwTVwPyzrXJ1bIXnghlgOn5bj2jvDOA62wR7S1GQPvm9FuzxxKjCsUNUNka3cJRzL6WqO
GX35g7ZCHHQoamsQubOFlyTYjg4Kxzn0Q+pC/ASlyFQIdl/1ublu2oekSAB2ha714c//I5v+x36Z
g40y14U6oO0F8B+8+iclrc0YUULeZSZWaa2JWlx12IKJSgFBoM7MfGwMpNukpfLQig6mGnNzxFVC
wzZtyBFLF0t4IUGdsan65cBM+Zj0Ln8YyRvWrORjFxUSbBmC/c06k1tdJWRwDlYTgAA/tboQrH2E
Fhq0sZLgpHtlZeWvWWM+p6VkoQ6VRZ4/WM6rrujzjA0seudREzxal5yAKJtwXChl24o2bDCxOmKj
tD7qEptagjx7YE4WbXTtnKe76LrO8/rqvUxkjbusMa4rDvWYCis3bxa1sUnPmxeSVN2+yc1x2Y4+
eYuN8cMhNb+nIhG3o8LihN135I0NPV3UkCc+gDrGv2W02Opx9LAmIIObSH7zin1vZYZaMwXB2JHZ
xdEwyg1sfuWugSQDOemYPhSY4OFJMHHTpuRzP92iOxclNZpw6l1kQQcvr2nYihXeVnnwHBv5AL8l
rBWOZduFWF4z7oy6cw5ljP+ibvDzH7EC2tJKm2RNC4fuApvRx3/o2BDqHJyxxep/Rfv3oP8Afz10
hEpvNJRSTMqx2F8Ktr0H/N8Mr9QNEFeDdBLHr/Wq4e+D6EY36KLrQWrqZIfSz94pJmoDWBUvnQKg
Fi/TWNCaXo6nuJzi/RT3/xaf87EVfJFv9bb5UilqbA2PGys+uVb/w/hubif42Hm/PNunxnaxwT0B
Ls4J7oprzf09e6hOLYndjzvN681aCTWyjmIpPT7aiV+9NEMyrgdOrV2RVMlDHtMmTAcn//jKCDwg
y3VGhIWch4JAQVdnQOriiFXFP4xRUraMB35k8Ize6Vsk4JUw1ZomHPlQPANQ6O16YshkNVX5lDZo
u8mvlIuYvql+dTv7UPqYia8ivEdB8tlxYHZ+NnqBa1m1ZMBBrmJtBMMNkd8K+0GTgLXvi7anj6a0
ZErj7eCcoAwRg5DNghG7y+14M5ZBazyKwo23oGUFmF2pytj7fz/YvnfCxnSzmeOwS0cys2LQJUF9
2ruCQ4Wp2SeaMahVwjRkJJqohq5WJNNBXdclvzz1o3RP8CGIKMlutKc8w7sexBaC2F56Vp0tdVAf
sM2OFojBO7LObmIGoQYdjybJBt2BU7mVXQrn92liPs/JyUidOkwSyP6E57KequeOkYOf33urP8/h
xwraUrUE3y4hfAIFj3W3VNR0F0ymwoFaE+rCkHCbsiIjBPoNunpQrQVfTQ6h8g1/ZWUlfCJ0XTfJ
caxPuoR7YXfwg2GR6lbdAOHI3626CsjyQ+1GQH9kEK5Lpx/+dCionEgHUW8uAFmNljpI3TK9kVWA
Awt7vCbi/u/wMGV49VpgLxtSSFg902LuRNkFiDJlu9FVsxHDwcJPNkwggP4Q0VMU8baGngX4fvMB
i/NiWUROtoiNr+aWt+AEiskdRWfq+rmk4AQW4pnyZMi43gTQutmPFulJiTV2D/rjMT2aY2vhfSOt
IfY9FbGYVy5LQdTCglEhUM9ze11S6ygAiwurSJqri3bgDv7qX/L0wUvGYnvRrDte1LELGfYQkjxw
RwOrp1OABWidP4w+I4xIun0c2Nh1/Rr6/CklVOM2Xu++XfXQ1Ur/IdjQjFdWUceLsYFsOKWuFULl
k9zqAzW76MRqG7LvlXUO6XjmWfFO5JjrzA2wbbMmJa1ypUowm3xT2S6Qxwh6RQDg0iiBLJhGBqBZ
/Ismr/cfMDTXhzsubCIt17VNcg2JHLibWU1VdXfg3AJcD3+pW+qUzbZ3/B4TSRe+AIUKlpndsOc8
oCmeloX5M4abDnCWv0bZvWCqEb9aJObLvsMdMKZJtuAZtobsseUnNglhDRQqnk3wbA5+e9MNHn6U
U9jpbQYU81iudVV3Sn/+FuxqdmLymh89cWhT7t3Vky/9V023JRLiglNb6cPAGi9VACFip+JWH+Dv
8YbXArlLaenuozYfDlhuhhQo2KPYs+kg0OtC7CcjLfssy5+A41Y/yGAHkHKuxptUBSOA63RcdV5k
vOB6PsrAZ59GXH8kpuE+dXR8Gt2kGO6BK+93DhmhtZX63SLycwK4oTKPQRGYx6sqJGLU9s8voNb1
JMF2PR9zA5+6nuXbltbg+fj+ADx887//Q/5fRAZc4niveBrAv4JmJTkmfQ9BYdoP6y5Q4CQMqXgz
W7qKC5N8c7uRH2Gt0C8MiTTPNbyQcwaTh8AEmRPdnUrtvCG3xA8zrvEuOwCq7w10KW1pfcvtIwTf
mjdgHPbYRqm+BUPa73nhwghCEf9frk9iXc9XMQMCEg3K/SDwk4CaVwpCMEN04zLq4ievqlcU5tqd
T1Nwo4v2MTbpFouk3ksHDYW91dkpCIKD9xJDAW7ZQmN6r1tTP92l9SgehwaYZBOcHJ1Vq1ZtxwiC
G08dRDjuGqpyGFcX3dJMzeQH9VQIl3b7zStjsQaat9kNMQBLRiqedUJpYomEwu7kDmK5+bLlEJat
hgwTmLx8oL5bPDQ8ibdeaZaLOYaFBbZwTQmPyylFN4ySLQKb8DuLJ/Um8RoCLyTgn6Ba+6ETSl6M
ILuWJAwg330MfJFaawAehjUkE5MQN6S+DaFy8AJNvjzCnoX7BsGcFV57sQVmQuvWs+CC4NSj/+ya
YOdO8ULaauUHbbcbcofvRTKALTfss+mHOaqS4XLAYoqueqQu1sFYwbd8UrkTcQMtIBcUc7hiuM+A
Fzl4QL+MAMAdLPyx0ZD9AGYzrlYJtZMwmkS6Ujf66IOswDSsuUsJ5FcciEOEVZWZT40y/KUsx/q2
Bjh/YyResO9Uqg4xlgk2Xp7mdyQzDrEFn6S4FuzYj8vOdOSxc5se3tsoAeb8u6RjINhg6dy2oKQZ
5C2IYRAf/fOPDraPV+soNoS/fDrhyU3cOD3dfvGrawbejmWZJ0+AeeSHgjvWCWZ620r7WujqyCDt
k0SwsYgKRk95027zIW/uM4D6buO4XMRxKu/K3B9WZWnLuzjD/0yXdOyitXHhTFNLf9FaefDIy3Zl
TxhlqOeORwUb19Caqg3o45smrdlat3bNWC2EBwUh3Tqa3SHP7fwBiHMACEbb2UQ52TepRW5q200e
edZn26rs5MKlXfKY1MV4dIX/IxJFyKWZf4u62r3nJD5iA8V4zkw4PWZwSQ11lTtNt7EgkbLS1Rrb
RUDnpWqnq0na/xSFYUOGE12nESGE7e/P0OcextPDPXxGo3ZXRpN0T9Wt9BMhH9xs4TvKP7j6Cuub
Re8W+bd+TL3btna/6yx3aDC7njo5pA0VTFfaXeP1dnYCeOWxsCEOFkdQbINrkNhjHgWPD2KVrwQ/
fzrWECcwLYCcsJoJHwGvei0VQFlm1Ddr05dAujuYmxyAqHYORKZYYGhUWYGDDh29iAR5spzby4J8
WKxiYU0CWR/a2NnAngBsiem/HqRefe9l/neSe5CJ/wpFg/Md/Ay8XmsxgsKwzlXdSad9hcbBBkoV
ayoZKHM+xOwqOe4qmBcBZ4sz6GQVF2CijZMl6nTC0raddQe9ATi+lBBR9uVnYDgiHJss/mYC7QSv
Bl6fujjp9thBGzaQrS7u62hyBbZT/y3r+I2fV+QX2EMAYCXFR5ZHMC7PjQhay1hGszHPAbZo4IcC
t+m1AnDiwfEE4DG4fr9z4ewyZnsviVvs8V+2T0nLnVNXeShN1cEsvBDz6GClY27cCEy1eoIXZn/l
Kkpe3YEJrIszOonf9Q/DryrCXjqk1Z1PCMgsFO3d77VwLMgt2MMtTfJ0jw8HN0bssT/p3CJhIhSe
BamM3q6P5nSoar9rQ2l0WM7AzahmJtvo2jlFAdXQF3E23Ec+3KigvmWth5x2S/1L0b8Pq80XZi38
O1AxxX2rrzcIyavfUzUwxFaR4vI0z9UMGtRrcHH6hZ61ifGG9Q5ddUAVvCQCWuLTxWhn2Bi0AqOE
FnM17Iym8pcWLtdi48eiXp/P4zipuYOrNmT1Y3AOWygsLWPB1UOOvT3bEE/6Sc3tt8rP5wpI9eJJ
vzghTbfAD6w5unk+/WDSwHsPjAcIH0CmskmgAT4o8cu2McFWYNIGXvHs5F333aktiDZljL/x6Lmz
jrMttBuBUz/kdbQmAjl9x9RzSdJuWTrEuu3ViOVJeB7v4VWVnrAX4K9SGbWPXdlEIUwO0u8Nlsan
q6uSPLuvpuXFhOdQHvqrNprZvswDE0LlCk+HadXSguDMyo/iZJlOVTpNyecG5fNkiecJdgzlNGOf
s3Wi7sLBdUmZGFY9dgH3cHuBzt5UioWsl2qSJNPLEPmkQzaLip1XJTrz4GYwu9Jxn1vFAn+gHRo9
bumy6+NdH3vm26/A79XbYPbpzhJ5vzKSirxlXNwrWqaPjZ+aJ4i9gUk+JfMaLt7OWA4nLIzxR9wY
YDWCfPjsDSufV1noZbGz5B22QBIrqRZKgYfUDM+GU7ifSQMtdSLi+LGPM2sj5VjuXMy1itJsDwaz
OVTKY+8UMyDcdEnH+imWTjFd0rHUh4+NEZf3/x+5fx7T6MXlGfV4BjOe8zwZltUkbuemY3+bwrfp
XJuk6+xEWNusgG2UjukDlDaSJZkY5HMM68Z3dHJX68tELUmRVlCvw+7LYA9PEaaJ25Ya8dbKqHrK
2+Ct6WHH868JHIBV0DNDt7DYJ1Zsd4nAnhTkTIAxIt7/kfYlS3LjyrL/cvc040xwcTc5z5U1qUq9
oWnkAM4kwOHrryNYKpbyqF/3sbeBIQIBMFXKJAlEuDs/mYBlnvWwyldDkrRfNKjRSS1Lvns1cpkj
3rLu86IDJr1rxm2fFfGTnwER11iRfdcGurMw6tbBxgPZyjjLi+c8Ci3cLm0OjW6YOkRFVxDjlFsk
K8rnLA0S3LzTcEOjduaOWwdiRSsadQPw10sc4i7zGKDtInMDZFPxKCzxTo3fXD8gId8XX8FYuZBB
5n6HbBtISwLuPhao1d32oMzaU6zPwWzqoVb3JrbMe/exUrFSxfp+5f0DlMe93YPi+NxyIPbhGIy5
vqPfAE5Ea8S6HwnzcXq2IZu9LaEotNEdET1VKDdYgDGX/xiSb1XS1d9AgIw/eG4X9z0P+h2KRbqd
XvXVfVK1ydITXvuN1X9NUxTOnjlce3SyFpie3mkOFh4dFxtavau4rZO/mGx2FKsN+d2AH+3XPoZq
AKtZ/Wj0hrMDGmfHDQNk0mD100EB+QX050/SMPKnoIz8vY9t4pr8JqTFUiP/0okhwpMwl3vheycQ
LEbHLujtNViNkqtm1289ZK3sdRdq8TXntr0eVC8MPhemhXKM1kzWRBiC765Y1IDbIHXo2E9m1kBS
BBKocYfTVQobI138w+ut//ue0jF827NBAq9ja2lB8/z27dZEGhlk2kV/Naxoj5S9ewCszj1Qz3jv
zb4WHwHEQ/nuT7Fz2Dz/v/KhuBppA1DthhJ6l5O8GKmIkU0iYCJJn4a8DTY3foog3zSN7ElCjLrz
OC0zyYqpxSTXA5DRQl+MQlLSNJv0xkT41fGTtgXBXa6HqxzJ8UP5e8PxxnDoGoYiGjXQNqODPdN7
DI0AjOnu+/Z5dt/MogHyUQ9VzVAUm+2/nTeHMKAFJ6lNOkjljDfrBKxcy0l0062cReQBOpfX2T/Q
7pkm4cQUlyn0f77/7/842BdBnND1LJxNmIar3+LI7H40WWHX3jU3LBzn9qtcOtn3JA9CvNOHFQj/
UmcH8TW+6wOneDBd1GkDyYV7FG5uWZV9H0YJnjP7TAWiYZtg11AL/Zph7BIHUYQ6AlSOAsWHIqM0
eRtINXB200AE8VTUBwXdFamCsUHCNuP6HjQXDRg4skZHuqXwrk4/ele7ydkuqgHHmn1V3WrneBjX
qH4X2oLiIP6ysc3UOpNFjQdFg4U5VAbgBoF3pfkpMNvrMRJsRSGWuoQlNG+6BPkoTnryPlT8j2Nq
bLhmsMcwjLSrX0coke6tF8kNb9dBN3tFZqJFI1Tj+uBA5n9OGuKkXeQp+zYzz0EpafC4c02TNj0V
nnwFpzXKm8FKguNZHP9UeDdbVTZqaAFS8F55teyg1ft5AE0BkHd9vKbDIyuovqHmyL8WQZZdkRWL
UUiOQyWarfgUgPmy7FXtV8O5cDQUquZl8mzhhXORuSi57iDCAVi7/ZPV/r3b8uTzaGggXQOF8xWq
VvZWVll2ECx8m45zz7fpo1c/JDw7RzkyNCCeuAfdbHjfx176nHAD4otwx60czsg/1Ytp42vFzrYa
Ab+j0doLbZC8mvWBRtugvbfUGvLXGqgCWgRx51sgjnEBW7WEvpKGRH2kguPiXQwQh6zyiktXlfjS
2FW4clBdsZ00BzUjB+sQqHiVRh7kRbKnHgWXi36w2lNjiezJ8jUFm0jzDYWkOCo/ZrhVQT8LwYDJ
t48mNjfKoPgqLHA6bNb6PiBRw8Zm3UYkPZ/O8TwJKjm/Qe10lXonU8vzJf1XeE6YLiHYop26sRuf
8C/Z038w0HzhNk0qvqVTQTXd1qV9iUCBT/iRCW+cqEwTSihWM+IkCuIcmhMv9GeoVYBVQWKbTGom
QDLL7bepXQ1ooDs2cq85vAcuDo1pR/mhGrO9cMWbi/ydMnkU4+/ttkDP2jjbB9xp3NIfwsgziSQg
UCX0J6lrLbq3wZ5DFkXYQX+vs769kEXTs9gfpumZFHJfYzux8Jlcj8w/ZKKQjz4E9e6gT58ADmIN
r6WGSgNUg6c7pyyHV6igHPOSiccCsJS7qAqgImHz8TWDVsrfhoVVxMH3hOm1Wg3bjXQIAnyTIivM
NgULi6Mjqootk6AE5BIyxCWk6dC9tRs7jsoFTZi6eLV45mKAOLFaZPLRTF5KyPBQ98Mkst0c9B4u
mHkGxz2PLpjNAcJlG69FDs5RDfXMEnzdbluwQ2/w7ewHRymEmdohbJdZEyRrikPOGrkYmgeUSH+2
VEICq/deDD+FkG0DdL0SyOmgNgNbwlXMowK08n2/DYLs+0xHXcU4IgKNH3j71Ks/DXRCzxdVY/ID
+ahp+q2VpfJ+MoIgOf7dOiL83o5B/eKZI37nmm4cOSvrT00QrVB8UH1WJWY77vfZxlEmzpnv7FaL
HwHHzC8dlOQX3eCVn+fpDG+Jj9AT2IYi/5Fxb0ClP5TLyrBDafyQ8ZNmm0itzjb1KEbNgFrNuKE4
8nPDdRegHhxWnYnsAteC4JF6bVlrU69+75URj/Zj4IKzKeQ5APpNtcXrh/WCL86WJLBc3zSXQL3o
574c2UWMUJGm42insk+WaDjquFk2zQQ3qvUS8ae+B5eI+vQ3/47ZpFFzcONdD0BrOpbmAaXq5sGP
QRu1LOocLx4pR+ZwhOY7zuYwPjmdwMYQxRqqZHiy3ya8L8OsBAReffudqE6IV6VG1h464X2zmelP
iEDlxhRRcrU9SLZpQKj0AmQH1DQgeJh6ZAqzgUTkIM83/ptYW+GKIgAbN0BafZzP6sbeOZVsr10z
FEvudBb4rHnwZDXBlm6jrQiyLatFsKG7rZ9DEH1wxRP40pNzBqma6S48T4+9LngC2GkbBV9yZvQP
VPPm4b1AK9PnRmWzfhlUKQeDo8zs+VcYqrBe+5KtUTqig9SbfUq9Ibs3UJXygGOAAVJNwEOTSU2p
DfWStWmgcr3tA/kwqXdxvIGyauTlOjtYyjLGyX8SfSr0LnoEKomfgGKH3zNxVJ5CgjzEWzyIT1Et
c6qhs9jgHtjjnDcIy1VohhBVVqY+xKrejN1B2xEh5KM4u0l/szPzJcAG+EgRtOi0nFr+xjddDWQx
JVhqfL4YC1fbIU8yHKmp+Qh2kdk2iW1ktjVjeIscUMq5id3xBw3O/mkFPyiWOJb+gtwsFKdy0T7I
Nm4fBiA7Fn7iFAcyhe4VVzsulmRRAw2Hanszy3Kbv3iEGnx90eFBjlINHvOti2TZeuix467ymDsX
w+o2sdZ3B62t2+GADPwalC7lfeLm7FGBVpBesZ7fLVO65mSBEBn/4o/WPPbfzStEpSPrpPlLoZvx
qwc5rciSL21iZOc08pC5Vu4GtfVr4Acgq6hMZ/QfILAk7rFzkg8ub88UhZdWttOdVkMSBlGgTYlR
KRDVyMRMS9t6KV9sLXhbGnDG9NHUhv44uFl76VQDUcZgoaOuZpOGlW7gzVw9ySVrLgWUHyojLPZK
S8nc+i3SW7WXnCliCg7CVBwH39/kI6rLV9PcavRw2G7EUOCKdBP1y1DrNg3NXKZiNHABtTZdP++8
t0tPV3i/IIVkXY16xsrStnjt24Zh6OKALovvq6h7dCCXAtAz83e+ETirwWjsl86S+rKEEMUBIkfW
SwnOPJoEAbf4PpcmGBRfXewLdkbr7TyWAnuqg7fiKLHxnhr8YnxkmscRqFTlDKnrVuYJFTLF25w5
/HaNyc6DyF/acd8vKZLWpJ6VZiiTnqfPI++farrgHEK9aVnqTuO19NqjDsCmn178wNa2MwFQrFiB
iCroxkcDN773+ZWfuxO3EIWh/PshZAloGD3LurIe+thM+OGWTBPVLdcidAskR1GbSj5qjGTIz74f
75DlA80a+UJm7k0zY6few5dQCcC/LUWrVBBEOAJtc+/4hbUREagUZBgl97KqYqDLcdqBLD6qSA0j
vm9U42eufUSlwBRBfsU0f7FT/LHVJGrIH8ffqjF07ma3jLWT3fn9aXaVOuTJUEgIjIhangYGkYO3
IonK7XxdvaycFXSLirXP4ipcWurzOiNqZua16PPiV9csZh/vEueYxO79/M+ShQeoXgv4ZNK+BGWX
fjYFoHlmZCFBqUxXlEs96sZPRlnYxxb1XUum/GXbsgWyQv0ZitP5U4klyM/Hlm8rsGtsaHpUdqC0
hG4ngEQeNmKuvSA/cLru0g7tbl/KYKFZfXen4TjxDljsehmxKtsEHYPvfaAF2dnCkJW2pQGmRqlX
dtazk0M3b44lf+wiLwKti9ONH8I+YMnwL7M7HGNxFrYSb8LHmK6rPgtuKeHRr9qL2ZvibFr+wnOM
FLSYzceGfJ4SuKUBZq1E3tnHP4UWf5jJBlRUCFZt5mXnMCC1jeb2qh3yIds6Gj/fXOLGHGgurZoh
JbaC7pWLalR89n5s2CEC+Ka3s3qPit5kISK9v1LTZlp/HcFf0KTFcJn9eg0IP4C2I34YiIXMbn/l
SPvezs9sZHpAjpGDl9dwTxHqzACVGXi46YxULMJhKHEmYtbuyX5v+jCrJGrmjX0PboY9DdDsKXqy
ZQUAWNt9Je5obfStB5xTkEH80U3t1GsTiKE1+Zq+tB/SdAogTy5G8MObmr6meBv35IcKUHJFT13q
rYuNOoemettDx4gFfBf30Mu29TrF/Qwglspo8PaLEgroDqHJVFw11kjgd1q5IV/jjtBEKtTkUE2G
QAZsnKbGoBI1sctfNKi+tIOMH+fG/N2kAT+Q/Fg17qsQYbOZXfMsI/ABR1Fhs496f7sczZiDaW7U
Qm7FE6gbbfQcbzwSOiCB3cit8EBIil0D6hOkBqoJ8Hnmy9xp6vsmt0He/+4jkwbI19abJC12deyd
R6hfHgzVFIEF3nbqUmP1HFyisVUFh6k7D02huRe62PQN7G2BD1HDKOqtWp7m4C5u7oTebDLHBlgN
z1R8ax3rhEIvHLxRt4xjt1xV0N7Ge3i5M7wYNUrMDpEKo64KDwcQnLhIlB4S8Lk7MsVogj3Ixuxw
/EBYPGraiEEjSrBdbbqA7JGPcHuE6Ps9hPzk8iBssTVi98HXImyChtFANr0yQHkIk3qFMqn3J/Nf
TLP6zMjAxdK9iKB4lLll7Fps1i6MddqqNvTyGVV+uI9A2OObadV4ahT4IsokA0XE0H/VGOpaoZds
PHWOV6wNAc5UX2QlNGQathu0XJ9WAhizfIa4UwOC/wIKihIPF5Dw26ey7d8aUFWY67jxhgX5aNRD
sVu5IjtXgS1Ybhb1kDobHXqswNYmno16nYqVK3AOgnC8uZssGqAl+qaMEfj74pNTg+jpDtVAIFpH
bYWpr9oy1E9RFsqj1vzMcyAEFuSiRm+LBJyx0cbQcMOOg1I/kX+K48oOfHDVLyJk0P0+HA/kcyDn
FB8okuMYJcDoHpq5di0OcRth7wtge3fAZhwcIk7etrsGmpAHVKcEFtQDBhWgxv7DSw4xCs84UsC8
zBzfQR3PWFIkKHn5cmDIaAs7b8Dd4tdTIzvz0o5Acd74yUxxDJVDse48x5PfcZL2xGyxvPGTCWE+
pKhi62GyQOC2KKQN+vYlXvHzc6SNbQ8qMFRy7bVikEcg8+5Q+9htg6SUR6Ya6lk1cPBQTNfER5vG
QXB/1wgACh09LoMlhVMgLRgi3xks54VoBDIXPsixf030U1APLShm6tJMimSG125yL22nJ0AAWfsa
MP4LPQpGEdW70e1AvGIVKGcCKdmjY2vHxhqyZRdA9zEIhXwMy4xvtaGqUCQWycc0KseHAd9PyDA+
Tp4Ur4ix3YADRgVAJzM5oRr+O1kom0FYWSHdjpekyUIN77QgmTj7748AQr7KALopKGOKwB/AurOT
ZzhMUw2Z1HQh2EeYCukBI+wgoI7AqgD/Co30HO/DQwc1QWwsfy0xT5zXnkfnC8wr9L26FUxrq2Uo
ZlCXnlfguvHatxAeJ9Yg1sfBrsdb1swIdEMQRPRBFBv1YK1TsbOLZpFJPQoj8z2W/LQkx8/u8HaE
6grwLhdx84RTH9QxjixCIU7gH3s7KB89r3zKiTjk3V8YQ/mo4j3TATNMHwEf6iIh747Fsi3tbd1g
C4OlWqi7o2d3XOArrZnlYrapNzlpfJ5D5jhYFYj4dHA7vC9GAy4EV97WKdUIDU/O2SYnhXOrN3ZM
M6fPNPtvPw592mkZp8evQvctGzDAxKgM9MEkT8SSszQy+VBHtwz0St+TNTcf2CvJ2SRWdZzIK2d7
Dp8JLdWCjejcpaa/arixf/IHf53pufPZk4G1qbTM2JIZQ2omK2zrpdGy8OC0YCIg/2Cmn0a8hz40
ehJC+xO7CvLneQFCFeiknJlnmA9RET6ZTuJ+9hgKJBr1rOgM48LAYnQpx9C4xK3+vXRyuQtxH/RQ
b50bBwvSc66KmHzCtVsgh/MBu39XN6E/82uFZGkE0fgWZuemvh5dDWdmai6ODpHDom4LnECdGNAH
7nAet6DrotpugE6P+DYiLXMResvKHnky7yQ1Jz7G4Oo9DtwswUH0bpMzTwq8fVKXGhqeIsnGjqJa
JvGgyj/+7RrzQlaIkzVLR/F8Dv1ZMWrDguNUbI3Ct2KJ6pAA3LcdUB6ua37ucryyBY1unTn3rQHU
ApF+jKGZQBHVWNhn6lEI9eSQvS1FJjV5eR+bnwiJ2crmUkZDeibkZtmY0R2wR2sao6bC02uXD324
nH3NINxlG0XRdvb9vhDIjruzkbtbVLyBYYwjdYUC5mMnfX50JXI3S+oKLRiKBXVpnImaH0cfpXPO
kPmrIXN0HOR1H5v/yoeExNtcmtYehiHAs/99xX+xWAlljwxlZ/gQtJrOsP+uc3luvVZsiigGZIwH
7n0bCLGIFZy3ajj4rpzuJStysXED3QRHl4HzLxNyg5CVjg5xE8onHgT5JoSq3zquHZhFGAN7XPUL
GtVBP3TvQ/62BwfMEzUgkN0j65BcKV43apSamdhL06CD14RpNehTt/swC8A8l7cgffJAjHAcNciJ
UW82UUAgIOsVx2vymZ7ZHHXV5JCf5FV8bgYHCr+qcaEyhBz6Q8la5ObIVSfpArtW9zT5JK/3gLpY
B98q8XbHcgCxPCM+EqPvBwrfHhq04Lw5kL9QzOzzYJQzkIs2vrGMNfzAhRd9bfgAOcSwye9Y2lfn
HCC6Je6X8VcwXa1ziM2+ijzHc9rl4IJlOH6N+HChAC/GhohmBqjkjX29OpeKJaCQENNquvQL3kWh
5j5ExWVQPc8qhv1bKhjVP462aIUA0wjxOqn/jRNe/UHABPpecfLTwd+ONn8kS4vhaolF6kNgN7By
GVqjXH0YCtq+2iVF8lCoRDQ1SYhCzb5x3C0lp+cB6kmj/sFYzXeTFfa/ZulpebEa70urcTENJsrl
VNyAChlS9407DHhoJv4hd7zmSTqWp9hW3fVQyeYJJfcB0kLRsKDRFPzB97jVQI09HdslajAvrDST
uyAv2icoG/dLq/fYjmJ1J5XbCjXHKyQlceZSRfsQZbnVYmwi80iyg7d2VHvpHgf/Gxqd40anxYOY
nFPjl2CJcHl0Cgqd47nayuLJ5JVCjEDiVUHaznOTgcBmMgUOW48uhJNpcPbfxkqw2klubzMbX4c/
hf2La9ktMpJgG4IE4ej0C3us4vXMov1HBu6ZkftmuFIrmGoFGtBK+jOCUgr1hT1k2mK9fuFIZ4BZ
1PX8U9NIECTnDjL+TbYGubMN3cExDU5TF1Q5wYlsbkCZR4v9g8/w5ryiyW/hbPwBcUW+nUxacRpW
k6lnsMhaVmFVrGhBLzDKkw7uHt/sigWQO/zYYttVgAcNN2tTOMmRnIYaGSiInDScOuMPo+CeQvzg
9v/HJT6sNnUpNg5xMwCeOd1Aie8TQV2qyPQBka6yU9Tm2kPZNJ+4QiTLrP+j/w/xtE7xvk5qjfW+
AkMndL76lco4PANq5CCX1K1GP7Rmy1BWNozTGChF3qzf56Fy4maVeZ4aS7daHY7zqvMV1egcq64/
W+9j9Nk8FIpIM8/DRVRWK4trYpE0lRcAmldlR6Eaw8mTZNMO4FHv9TE7Uo+J1AF04D0ImpADiBTG
s0sDXgPqjMUcroPSCDDZvlixtmvOhSXFhqOmAFXdWXMmH/X6xm3O1GuGsD5qNTaCaoKrGup5FVRj
p2l6NR4tyCTsJ9+8CvVqqN/iZAsAypuB+Rr0MbzMR9pefYx5gGbQNd8/Ru2DMk6WAtClUbcPRuNU
+o66FnV94dsHIGfLNy8NuVKLUW3m1PbBS3uUqlHXGfUafJ+gTlj2BeuXNJXVmgPVCLXKtKDODL4A
otYB7UqUXyXj2S6rBwnV3JKBCV05gfoFdZ8GBhwQcV3JhdvxWxyZ1NBoVIOWgZnRcfbTmj4TWNNo
8mk+jarYDFm2YzDiKuTC/vDX9VVsIKETDqbrt7h5vlv66c5wDLmgq84D77Gzf16T44a9NpVqkbYw
uVmvO0LKG06LL0DulWs5AekDdTLwwR5U2qRPgxXKRtb45wxHOxbDkXqT2Y9Q/5lHNAOsXEYFSete
MOfAq9Q9xKoh808+Cuns4VnXdNApvMfeTCWT5lMID12xBYeaL5I9L8N0oYFqDHsv98zyOkLJTfSx
+eDr/HAfWWyKsJMRWhmQcsK9Gb9Ox3Iei6zQr2A+XhN6mxpmFnxRx7l5nHydhKYHXlGAYAZTjkZ6
eMBlVkzLFH69PiOxaEIlCaXhpkKX8EcU+wZf5/GyhCrYG7nMEGj2qovy4i6HtNbW7WtxYmZS72Ne
B3smNetoJK29HQyQLkswHK8Lv+juTWmiNiDPvKcoZiD3ZJ18LWwegyUmEV8HyS/t0Jk/W2jlmV7f
o+6w++RqSj9ND7OD0en9t0rrv+rM6z5Dq9ta5OC1AKWg5y8jfIaHqBza9fyxUPWn6IC8avpYho2M
VWOnbx+rCXKG4kMTGCZwNe0zXrsPtqGw9J15ghqI+9DGlvtQKR0UowSiMc1w23aS0LzPkicao6gE
5yNrDtK6NQXQgF31K7DGJleKCIGU2ml20SzpIuSLnO7ZbACKoXi8y7LD6KGWgdagCKFExN0eCl5k
tgKifzFOV+erODkLV0ERQxZGfdzBqM1733xEMnwA3GAANwZIg6MXcwiwD0/0+0ixXOgReIdlgEQ7
nvmg+NCg+/0eYQuZLoE88zcdSyVq1O2xxvE58CzUKyAEhrKOSluSifx8Mw3McQKwvH+gNjJQT/4b
ghL1wR6K/lElbNkYdFG4hPGPCErdB10xNgjX2kmg+wqAucnSbiGjNP0CUY/rCBHdn24FQuUxYRHq
BMeV6Wfxj8DTX2WV6p+RbWSLyhfWk1fLcSVGu75mYCpCgTxAaTwakGuCqOneZEteJdGOCiBRp7pI
yjR+8eIkO6aRG67IX9fQqzC4a1+GOpJQFUwfqdJHLwJvbTQmhDxwmJS5kKa0x2z47APA2eK48KsA
8/xKQ0E1fu9DcdcnTrys1UBmjkeUi42fcjACYq+kH4wUZD8oJHGRSm3zO0+z7hItd59YX7VPMlum
yiCPtKMTjnODu6LxnCc/bh5ENy66KsqfXD1ML2lRPpIllMsczBVyu/U97gXZU8djVGS4kbmvrTZ/
GtO03erAua9ogsfrYZMMdXxMR6e4pLbVoabYydYuXv6tla/x4hKCpW2ZKqeVjV8Klv9suB1lYpGB
wGshB6kt9LbWdybVJjn7ClDYh1LVHdmB5e6SqmQLXVUqUUPxTj7qu1aPUMtUHUsjKx6yEYcqA1KA
TuYtgTpMUGrMcSynCIipITPkioAY1RPYi9YmurkcfopCAHmoAkc1QKM38/7WnJaiabQesNA/ff2H
MBSbHFTzTKfwDoavuR+a2YecuQu+x/9XCM39F3H/IoSBuWWLDezpX8TOl21GPLYXk/37J71ZpupO
EL60Dp4BVixQJbdH6lHDXROqTqqhHvnKwfY3aZM9z66bqfPAzVSKw+Meh63zyk4IuhfP+C7jJFJk
uIB2KP64SDXU+//x1aW/sgwv21de+x/LOVnqgq476daGp3fLWkT+X1Lirafogx/CjS6FXxefGbDn
K9mL/s7ujWyP22u5S/XYveaDuGRdc+KO3NSeCfqtuETlc6UpeqZo54+aCy67CN93oTwYm6KsoNuU
FZjhrdQ9go8s/w4i04c0jOTXyhm+DLjh/eXnUbpAnSF/wFtLvwmQoj/PjQd1pTPjYXzuP994Z5N6
Qku1ZYfb2IpFbdQvaGZUOGG/eJsPMjT4bTDeLnnbGC4SE13krkFcCZgdWO4OhDOS+YOLDcMLeByr
k45X0SW5KYrZ7CfecN0Ji2Z4IVsGFpAUXAHXAFYOVhL/41unactnrQeJALczf42sZfFseJ6xFWCb
mOY2hfuGY6O5oM9OjpBjgRyfmmv4OFUKbA/nHWouiDBi3Bjdv/Ix97/ZhnMHubv4hTtRuhkBojzg
tIvh7mqX4Gax2Tdj2Axhzr8J2UOVvZXOpWx06JCBvHWFs64lHpw9Hqtgk/V1PHdwcOpfkR/MLhGL
1rMr8OFXrjrn2YWiaDDQBVcP334/+zSBckA/xUsENEP9K8VlFZ7KrunmS4qj5RRX/tEv3Kd5Kkvc
8holW4ezby3DiaeJ4xZsW/rxLH3bxgvf2DVrvB9BJkM5qRFa3vWrtnJAwFsEeFOoMtyjmOzwwu+l
YnMbCX7Vp8j1jd0UCHjEqgYm50hxNvhyz2ap2zvpOK46Wm+7YuVEqwhI7Vc7kfjymq2AWEKt1Kah
YpXGgh/JdLOV7xbRq25F3nEoSoFqyxL6H7ULlpFY8kPTASCM53kBfGbAQZkE2KqNjx22g/UlB+/1
0nV8cTfHQlbqLRakf8ZLExn7iWQBminJqkkhUesrqLuJavhDjwJkftaH8tSz7ksMiTcICaLx8vat
kaH20aRRiqOQP5k0QCGuxp19DAxuL0A6ABK4gJ+ki40yyz9lijk9xaEvMueqWyvBcYpI8x7M6ygT
7j0fTE8LjfnJfRR4ycrvWHimxuXgilsZll5ubCZRf9YMbbgtKx7sI9kwVFQVmYOySQ4KQbOVx9qr
qwB0EOiyWZT5g10WzFzrHj4rTZqCaPyDDXC2QGp1RJLMMGsJWAT3TiICPszKgPT44PTt1jvRsCbN
Fnp9kelumReYe8P0H6naGFuQ9qHygHyqA2GsBT3rUYl/FkDfnikk9LvhpCZY9OIwB9PooOENNa+N
w1wH3vEKB70cJFuJUQQfBDupSpziJhnOMin6RSVRT1ozd4l8fnEsFW5ibshnEgDjT8PA971FB56w
FkkxApysVpiDke04dni93t74bxfN1NU/TIv1bJN2Hb/mLTj0ZWH/LNHROtv6aYN2AP/zUyfq4XmP
UUOd5xovGXi1vGrDpM0WU0WlrH8m3AZr0izKSAM3JZU3lZfvc0No2WJ3+6to88MqSO6j/A5bDuNi
j1p1wMFAf6SmtHh/TBPrzRwgYY/NbrS+8ZNJEyj2xpxXqqEJUi1oGDqFy15q+p5GkYN4uwSZf/LN
IW45LEPTLQ6N+q0lApRjiYeSeTJz9SMcZAyGObKnbl8ZP82qlRvy6b25Y03c7SIJXKl0wxIVEA1u
g2RTDyQX1fFvfSY4bY7e858i54m15Yt17zotbhvAL8wQBQ6RiXWr5CpvBsicfSDiWTdJaOHk4rf5
Gk/wAI/VKhXgR9Mq81ykjOpdz7IWgmasS40lStmg68qN5jSUgbmxguAHueYGNGPNaTap56gJTalF
a8AFUNOuFpkHZvNm7ohqDRB2hgDLqQXosnMw+cicB0LspBagpxPrPK+0VSJG71ADV7o3Oi43ZlRJ
vITUR0d66bc6w24E7IrsXuQQWQuYLzbYCMoXEyrqjUL5UwQK67vd2w/IyKGr814wTKXCU9Xw3xYM
Syogvqk7pipiKkNueFSvQXfKjoEMfWi3l/6RTA+iSGAjfB8JcP6378DWNIfQDGpQ0JxvCx9Sgjiu
dZemAQ2NNvHx3j0YxhqYHOcF/5SzZZvx98bvv7aQyXiKAE7Z2lbe7QfsoO9TO0WdroqwtR8CRYhf
cfQQLN0WBzVx1wQHM5RyVeRR9jyUnrYzfcNekpmAlvHYJI4JOm89fTY59C6HMvxOg/XQpdeGIYOl
ZvphGz8KywV1Y5s9k6sAm3NqgUVAA4c6d4MnB+eV51hBGe2yx1tIl2bbVoEgWeZr+8jgYKhXo10G
KiF3lEs8BqHcpCoTIbsXbiTS1KupRrGT4s2m0kMwwDRIPrO/3lgyfYbiL0KPIZnY7wZkA3EU8AtR
pjWAOmhe4G3IR43b23coHQlOZMVRVt0VTPsAQ7tZiMJ4wYMPC3V4+3MmYRCw0OQoLs/HRWzy/AqR
AB+bXje462RSHycTp0gB6iyrt5jalDjOVTGOn4HGvyS+z1rKlyHthtcOuH/UmaZPRa07l5H3qIJS
/qbQm7U2NCNkEGAOv8IgyOlcItH/hdNseSyFjtcsXhWX2A6wr88S65D2zp78dsRjCMdw/6VpkvQo
3JyDZLGAgKHCzyaOZ24yKduJOAoyj8mSgz58Io6qE74vQdL24Pe8esyNbEs4WgmIIMinGn8C3dIa
UWy2m16p6Vo+T5aJb0cHA+AzvOUW2WqmUHGNptvmtfgUBDYOpIg+ZaJ8pa5Rgs9mQH19lEL6JUCu
60oNND1BwQ8iaZsP18hBQ27bqSBy0OI04UMo0JRbAHhinGz9ijORg76z7WkSuR0H3Le13128chSn
BsJkWjy0B/DfiRO58F/yf6Rd2ZacuLL9ItYCAQJek5yHGm2X7RdWt0838zyKr79bQbqUlXafc+69
D9aSIkKCTGeBFMPe+PW7+BNIXA8PcBrDIzHv9K74QqM7OyUjBS2VakPsF50N76pczwonUP6Qeumq
OV6fLrfwi426DF1eS7IvtPZyX3SLapnI+VQkXh0FyHWuCn1rxMVTrNfpJe+n7qVLRHQRIKQf9Azl
T7IJwrHelHHTbmjIud2+5FH1ZFvhdRJDvtsl4myZ1CRAiObe4K1G6YmnxpbueOpV8POeDPCqmaPG
diQPNTMBPRmZTOBhXeZFQC/50H2fpFYM3DZaiTHA7k8uezOFbJThSOvSJdKUI8soN3c3sqVL5ijQ
xc2omT0C6Yj4Bwjap90Bx3lUY5mp6Rs4fC5DsPmYYI6C1pSxPhoqLRn/H+cCkshBrVu5Z0jV2UwU
C0kklBFKGwCPKoULRDBBCWdti/oPlK5tFAKxUpB1JCeT7B8VlaykaGeAosUI1TWoQBuRiLmhMtL8
wlDsAuAu3m4aLdWPdl8MLyZchyhijeM/Q1dLVsh2hnuixfvZbqL3iVNmOH/EZdgtE0sUiz+ZrftJ
13ZJ2fYXq0QJxpg44bim8SCinehyUPLqIcLZKMXtkVEuu6yN/hWDbBY1hlKWeRqoXuUSyZSjFjIe
is1iuAjfFzdmoOQOrdP4dC11VWVXIJsVlfv4OOWs41LSx7Pjo/dXD0a3EzWmFyDbP0mHapMmiBg2
PNURWALFyMkmFXVZBOydbQeA8LgDNPcypPkoOJo1X63HRx2nPr2sqg1HOu6KNItQGQ3IoT3dLOLF
MSbBJ7Ur4Qzak+HNdcmchDpIDbfjNH+fIkQHmcwJo14fIwCoZAwpKLPD0gOJlFwNBzlfDX9nQrL/
wo7uQl6xtPtfrphXYYmAsbyaDfIEv7ejZIM6Uv3C828NqikW0GdT4ujT0ABaCphGPHAASq1S0CTP
+qokvNA1Bvag1gdDG2o5ow5IDol1IPg+agitz3mH9FOyOxMaosRlzSrHXOb3SCtfgACVbVrZPZjG
B2+Pim8whBrzS4OAwUXX8WLMTI19A5Nc5AMtUlzcetZe2j5+Ifmc2/UmHZvmIPJQAxj/jsRuPQ57
pwPcU45cgW8AYTvFODF8SkNnOOOXCL88rdr04woetfDRhY/oeU5MZDbhanCuojKHOyMqsZv4DUVP
i707Bd0ORPAo05HL6sCpQ/Qr+ZLOQYZ6+TZbzyX+nDW7Avxj2uRbUcXa2hVO8RpYDTLErWUwGUX5
anXRuG602tqSQYQt4iNK1PatNZevJEoZuCWKXnP3NDSSdDw7Jv9GI2oKSffholznREvOs+keShuI
o6Qtp7F+qkrsIDPvW+ECUnomEJaoBRg92Fiq7TJ2YhSi5awBwiorEJXoKuxa4Hp6JoyVDvjL6eRE
jwS2EkoQYoCsKpgWuTjXxXwkPcnTFIQ7MpF4S7IF4UVehCHrx1cyuhAej+sMzlK7QkVDGszBCXBB
wYmGnTEDi7yhllSLnnvpRmv0GZgRP+fcTaQhMzux0+3w09AJRBNlA/45G84apLEATqPdcAAWX2Wh
lQBDe9GbMmm717o3mqhHnoVyLNKD/0SsPK331m0+WkcXb5almVHdf8xxFimAXYYuacjGKwGbuQhv
9DfdGPw0pq+WckHWhToA/hbplrvmEdJSm/zRaqYMOZ1OdpllQz011HFNAN4hd4nsqoGboDCXUyIg
nbl6kB8XhRbshxqkIWo5tQj1kOgHvoE+fdSTLF8uE7uvLPSK853l3TXJXi1LvQQIu1PR4Ojk8m5e
tZ5wkDUyWnvEfT/TyLZK5zLauoXIYz79HXDsdZxs6K/GpHaBv0kzFuMmFRfsAgHT0L0glaRaUfA2
0+1LX2fulyKyra0e9f2BLKoQJDN0ln23sAphbZ2S3VrQeRjbgUuSWM79GrqG+Kk97chnnzmMr51G
bw80BA/a2rDm9nMdJvaFS8hukoP/iaMG3wXgsTxv6BkYLT6aDVLuWXD8/5OZJVej6bTax4uOU9gt
FwU24PWi6t5ocXlRMms0BBVMF7wIaZtNq8AoxXMijAhArhX+SO3aeXNs79DFaQ5vOZyAU+aBJvrd
gmfAbqrz0F1TonLDCiBRcDj3VAbyxOAlB502cCAlFQ01AZDO9cKcn2iWmECzMurJV2WQ46v6DwtN
LENteAfoP5u58yHXdYnNBx40Lps+9aPBaV9JMkx54WsaECKJBU3ZE/EZmRjlYj90xikKs3mfzn0n
6U3MdYtP8MdQ/kG/FY5MEj8Goe/DPxhouSb8yGquBhwH7hI4MF49InEAIYEX0wZwTgd41h+lOx95
22hvbjhrm9QujaNelM3TnIMIlSxAPeCLPg1ewFz8lJlJcq5MoB/RHdNH0ZJyN2CD/EQiZOCC0BwZ
PtsoAKVSiPj/xklRSRs4uXWKesCrA9/y55iE1Jj2GAABuTdWSkY9rZNTqPu7eaAFsbGbBLEkAAXA
3YkMFPa3N7XNnii3Ft4tScvl5VpyyPn4lUTI95WBegesXI5h/42TQrMnoq6FsyusipSMWQYqGGxx
wi09tUFfgWe+erLfjMsGNNdJ/EAviOUR3+bOry+IkYEuyx69Y2WYPpDHoweV1sVFGqEI1TEB4qD9
zAuTdsDIClGVIGVNCSZDhNxqvP39Hm9K/aENwGuR8DHeGk1UAULb6dNL4U3bcBza4yJLOlTet2Bk
HFNgLSwy5GNnWw1HYaSMmU//Hj4bMVAJ6vgBHc4zXUPXTcdzmK5797juVtQBwGrqwsdhQGJi4WjD
Ki2RE5Yznm866ffPzVDTthxopnhxeMx3NAEIKtD9jUgEY9p56ZLetiykQUb24C9Cj2HbPmluUVJZ
8o7SBCglQOUK/GPqQD/a8Rqx3NRXM+4WWFIR7tbyGtDjWm50CVG7jzf1nH+761nmUHyLWri+C1AH
3Gvbunid4iLbMi3STprkH0UNRjNsa0l2QsJKq5B+kIYr0io5DamxjOmxrXP2xAQYKtP5+1h70c7q
uLmzNc/95lgbeH/slYhaHMOsCrXMMnWM8sei4gWgLsYLSUyOrSBAgeGekwa5C9bDNMrNFeWmjZJ4
xOr7v2wRxoDNzCrA3k6642sIAG9IWOdN/AjMz/gR4UNjFyFlFg9iyBbrrMnii972Pskmz4MzKksB
B4QsmgdqUFNt+TNg/DdIj6nYCu7+qwaFl3CZOv1pJgVZ614rDmnZvC4y/NeJB5oBH1rgoxDMWd8v
4wIWIUtTZMJENZhEtardA045fBi86to0ONgFfYvAKyRxiCMpItDoynPpSjr21lUVHaIUufLYGH9O
uno8IrDirhELF9+tyTnqrV5+Bq7ZeIxH4AESE5KUDx52yC3C/zsiuXMtFBvDg6ofEQsFU6ZeAhVx
BKAVaauwCZ5LNq50O9BeGAo29GJkh6BzxNoJ9djnFaoQtkkMwBCODRBFxyKjiseVWTQmADM6FOfK
oonOHXGhKg7AgB5q7T6b+9zXstw+RJLjfOrjEbgQbbeloTDCec8c/LeWY2t/YroYz6gFRkaWHAJO
sXieNH2x1WLMz0S/ahHXfSGDkSVfh0oPLrQYXSqvOvB+6c6F2OOoEV44J+seAV9ur1PU3/otEAwe
kanQPboMESdgrBxJpLNR4L6BEngCAd8isyMG2GfZlODjOyHUcCRR0eMJN3Vxvg883Se6vDxFipUu
MuOxCg2BSsC52ABBloMMFtQN3LH0lTFmqJ1CWt1bMJjzmUsgfKcAiPlcAEXeQOZj6bvmdKO1pZbm
6hP4JoGdP73h657PhBSu5rojG/HWtdhKM4os3aHKFsBjg+ds7IAhitNJQCtq4O4tL2UpSmQew3tG
2rCy4l3MbcBmJNG8c4oYsFRaon8JcvvoyLoWHcV8fsTq8UEPJtTYxc3kUyWMaI09n0Tx1nd5jiz4
Yd4uZ5NYHljoVUSNlWnIY2tB+7IxO/n4pKOLaYoHBzTWexuBtAPSDC+qMEdwhpg1leHoIGs6IBFx
0arynGpMUxCsWV54qWWEdo7w4+l7ADG0KAt/NOXDg3pVHSOUHg5bx84Ka9GSokcFcuAi00vZkjww
GgDBcNQd01A1UVlYAGzDJaTX+RCVwPEL5qFjpa8xgJe1RBUhm7HUt8At4ocBRS3ngRglpLwymrEA
wAe6uZMPGzvX5pWy8YhcQo2R9wbCXKZ1fgEH2HoCJd+racdwNTMdWBcYUWPZ3Z9t685nZApjCxjY
87aIm39Fff7ZiQe8ZXkb6zjgUUu1sJBpJuJxepsC460vgrOr4ReQmMX02UAZF7wK+vQZcaVrb5ay
Dkmrxy5l7lYVxqk6uSycZsBhyJI6pR7MHpjUk4b/S6m4qa2zA6ChXc3VTBS746dgsc1sxGDKSUAx
NsfRsEkK0N9kc1sz1LNJoVTXc/odWJh8T6LUMvEgRzV1do4Ca63MqBegSsBIcEH5e6GmzZvXaiyb
fSJFPT28SKF+he8my29N/fbIbkS9S9MPQHEuHHYEZQc75rLX9xrPwVqFbqu6pO+i1ETcsfuNfo6J
u0iuctNd1rpZVi1T5sVjGHNte3+lm+lkDWzv44CF9sFH+iDiEAINlH7uHfEZqf98p0TUo4b4hmjq
ohXjvW0kAANiRzlIDDVAESPBPXlopwLBn/R7C4Cgz2wc+yd8Z59IioCqB77PPAS8Fi/f6tnKNrFb
Z3vS6g7IwEcUqMObi9Ryz3thYKNbRdgu4HyLYzEdkJfDMJDLnyYnAcOAPEKTVtkxe8bJA0UpYNEt
0k2UNHgE5eSbDR4LwiqpPw5BRyc9t8EjS1AR6UvjzuHZCuypdnqpEmRJ8yAu3QNgii1Elni2uTII
guYimiVCmz8KUC0TbgeBehCMB3F4R1bUblhS4rFG6isGCBAVsRJUJKRGQX8omW6P7mo0inaz0H2r
xZcxSo5v11mEtBD2uShxsxH5FnYaIuNCaMfGcTQkYKBHsiaJ37TK6pBvCDnicVeLiVlBAWCPX6dZ
otYKJB7C8qar1lZrDF0T4a+c6LTxXkLllNxwIolukxhiPBRFpyPDWe5HVbMIWcpf9DBtdmbUtysz
EtVGQfLd4e8phcLk+53J2CK1KoVvMe4BTNhq9ifNGIrzlIocHLwY5knkPVWxs6vAAjX42fAXMuir
V90WyJS2wi9xA/x+smyFFSPOrYH5XE4E8U69AVjxjHdGwz+ZSdrubSsJ11kyi8eUR4d4EsBGQMre
eIn1FEmTcVxtRQHc01E2yN5KBAIV6DYpXmekJmtqeDskKBs3PoeguT05OtyoANczPgeO+YfTMmBG
2ONOm+zkO0vaao1E++rBK+EIqN3urQZjtiyC5ajeQE81NzJTeP6Y2qFvh5Z9b3xj974AsGNvl/rd
NQQP8OenLvc7G7U0OPF+XMtFmhL1uvg+wIUtzxmI8Fd+MvbjJXe7/Dk+Ltw6VQgIgDn6HvSs2kxA
eDkNZWc/WgbIm02zQUWkllZ+1wNgNZPYqihVYXvR5mBSlXCrsqEeNbObiHalxjSNGTbSGH/O+N20
O1mVhE8p8KYew3wsTjUICH3Ga+sNOEfhJnAKfa+BZOKtEfkXc0wNuDW08hMY1nD7bfTYgz5gl0oA
SzdzgIwpe9S0QFZaTyYbFozMBQqT4C4V0qWat6h7bccmBzl870vdIGrqGY/hE0GdTDSKJzc+9UgZ
fa5G0Tz/lNDAbqv2uUMcVtqQZJSG4jqLBiT2ckfZfFjHS9zP3mA1IZOnDrzZ0957JMrYcZirk3DE
gyFFSg4CXrYOispa9zhlo3og9C4lCzvQ5swcSPeWefCwW0YKOQAVKWhKQw8VDjhBogqyE3qxaCng
SlqegVyatAnqvCoPsDWSVTqZquzAjcj1lwMDMlwOdSsAUpc42fxFA4D3GoAQ9iObDGtpLBY9o9IY
tAXvcg/sgxerinyyUvKpK7xdKlIglsnpSpH0ke2LuDU3rVvwPSu1r11gsmjrBE1ycvPSzj9PnDU+
oBRxLzSusqzwhRMUaboHOUCNYle9P06u5WQrIwao4ZgF5WYKOdLG7CBcAX4LoMWTFh2CxkbCsQ1I
sSCdorexA9muGZrD2pVDhkfNpiwYSo6cJHpLKsAXuWWUX2ioTXhUI93r1QR39OsIKtwGFBax8Sky
UPMPGLiBrcsEaZ1NjvLjYXAi35P+/2YyvHnfyXiAdIljB9Ik7oa6uDFuLlakX0xJlZDXn7pW6OQr
17LijZDze/jC3A0tTeoIaDXI6KqSTcBHbOzqQoSnCKwy3L/vumTgZU54Wro1ErsODmL/v7dklvbm
idgpzRctnArgPkRIXSpCOD9nfdB8bMXLdN05zPRRqmmeKv1FtBEQsWaTP3IweX0fsaWG77Ke4fTQ
6y34WLozA1PJEbXD8y7AefRJz0EpmIfz+Kalww8dCV5/YR2e10hxddZdDOqqGHSChswYkKMRyZNq
JFiK8jdAlOiyFCZG1GaPewRQsBxStQyYRqwVatHiA8ksZE89uyDbbCvjcYb/KcOOENHxCO/xsjW1
IzXLmFQ3495CBvpq0VmMM39I8Wsjqw4etJOyVzKarhQlSJYPbhoBrmBbBEC9zHRj20quQOYm/caM
wK48a/bw5TfyMRiCRydM611KSamRTC8Vc2CfgA5nn2h4o6HxXGy7HBA0ZBYHxauwQlQqvduT/Lcz
f07v4Ri5uYBtjC8tSIy5AxboSF8B+ZufQ7OkP2DQSnm6XQGXAkLbnndgzfEObEosMJOlPDwaWrGl
KuiqGvqdqM0HbrjXwmgA3eUnasq54uWK7EhNQhpSj2TRBApV/F9gDtVFU48ad7Aj35nqIlo3UwHk
4JXXiGSdTEl8oqYe22vvThZMPDqBOg6h87qs0N6Zkz5jOrLP7QDg6nKdG8NlptckX0tUxEryAeF6
4HDIsaNHedwddbiRTtk2cqdxUahH/1glf8fJBD5H5Bc9ok7Te8zz2bjINXKtP3ZJgx2QRFuAt725
tG3QTPDoYgwgvLXV4oV2IyMb0pqjW/pzDEbdrgQZ/aoba0wk/aC52d4xszcyFAwcwwgE/KHSaydK
2537YgI4yFNo9CXiajKfV5lQfq4L3/uSyUtDJVum4O9l23V5fAA28V1+EgmWxKOmCtzj5N1nPFEu
EQucPwGu8wMlr+6Jmox31969LNZsQDegYlzZFR+N/3kuLa8PRzzBUUAnR3e2tvCyTRiU/fLUoL/w
5cmwPCXo7z6XDxSDni1k0GxHbfCO6nFABmR6+2xZ+nePFCcEH1WTIU4KBFj4vqkIe+lyi6EWsbAO
JPPSPEGFAxVu07fqDkjHKTj7AW5QsXNzsE8qcq9E12vfgNNjx2dwgpEiyvjeBB/eA4mimXuXImiO
8DoMqU+LgCzVr0xwsZmSFBMF0GBPT91gN8q8RCDOy6irwS+kBfYZqGO64bOr9dZTbmovoUyINCxw
EYjURV2iWyebMjHDsH/UbBCDkCNyiMYfdQ2XFzkePVCy2EDf6W5kZEaOSCnvWjjPlIh673KyIhE1
cm1lryYVDA6yuDmafLC3FM++C2pT2LoUznz2nN1dpJ10Ksxd8y7a4mwHAPmPYXllRwoPNc4rumBo
xPHBap0v+Gd8StLS2mArEW+5HIYo3QZE7Fj5pG0jq30wBPCCnd74NIC28JMANYu0JMnE+RPIXL0H
mpz3IvYFaDkPkdvpT60BDqk6whuo18cNFbAmSA8+u0kISkGcWVu/a4G3GOivVM7a9gmiaHUNvkZZ
CQvnWLK18+aY8ErfLDmlC38fBy78Ko9sAUBDFLfj/uyLykiNrHFRUAKqV9vVIdNNGc8PQNIW1dqm
y0aU5bhdsCZhpDvAL6Vun1gBQB9gWYMYbunNCBlqG6W5WYiEQIefDmPjLrwMipxB8UbcyUruNevK
BSQ9KQp5MKIeNTodjNSYmB2QhHE7hbROn/G1C0CHtZM0hXuwgh6pbiED3r6kxSxkcn8Vs9y+IEpb
bbEZSFc1cWWSntscrpUBj9hFpQPgDEgDcupYCs/Y0qxSE+lqGXPJV2yFCDeIFEm9OOeEJ4e2eoBo
w1ZPjZkHt81q0ZGYDCaQ/p3070i748eQNo5qHpeTl2k0AZRufyEJI96GQY2HOT1wBnrKxMmzkdvW
0aPEzxuFpQeV31ROvk08czhFXQg44KlvXqnx0vhzZg/5hUatcN1d2wSmT0MmzQZ4owxzdp5JBALk
aNPWqELUuhiBKDA8P4KAYUvK2eDwZSK3cNVHrDqQjC6qw03MBrEN4XGExzeyprMIPG5t7YGj3tSC
V65LXQuuamiKqNCKddgloHnQAeslZTeKuu9RLGxE4lxUQQ/ijqhZk6zJQkTLEnflIG39Kzhqn7zS
i1+6qRmec2t4Re1L+RXvE77rNOA9pflcYKdg4k8rGOoHber0z2U0YuuC2WXtCVD3AmyDhjjh4aAQ
zdFpGUbNKo7d6kuaCfsSTKjdotVCSyDWH4bFnobyFpApD65cR8zb0OKoMpRNUY0oPhpQag/ON74o
NDgPEDfJUAjdcsTypEnCLZOtFmszqdZlGUw4iiYQqnXm1ljZ+hRdnDxjy9KkzMNi2IKGyln1nZM4
axStGw+9lr+KeTTwfJAjWspu2+Iwl/EbXYgUtBQD76Zg/WNp9Zs6iJOLWeH/2pBNgJLT45RpzyQa
QS0ODksXKY4d3iVrZUc9qy//HBpDHGIgrT728CE/AsZ7eGDIoSADJdc6b96NUYt8GWmrFkpA3Om7
QWRslTFp328uCqaHCZXAezNgzQnwi9cGPnyZYfQ+pp6yMSY4/1wQCyiRsiUZglO3693ZkfZORguE
tYv/OpQAgjv55wK/s7NseziUDdgVZfGH1tr2Jh1kSia5ftV4cRQDANEG43gKkl6JX01zwJP1i4zs
Ouy21loytM9kTGupueL9ekr279dLkBPpI4KJMi9wQ3N2Q6NFhFrcNqtTOAVbIs4iwLaFWIwUiaVt
FzPJOKYYuAZw/qpZair1PippScMN91PjVUcVTSyLEcRhhQ43+ccII3ZMdQ88MvCxVQbbK+0ScaQx
CsJvJ7NqQNkRaeQ85B+xPcJ6Tb8mGQ+dv8Fo29YAK0y8yxg7NQjKhgA4PhJgIJFgAtSLK90FgpQ4
A/T7Vk5KanI3AVLA3TSlpqVoMskCFDCtgqBDatH7NZQxlxdXQ5NACGj8j5dHmZI2IhSmrG5mqaXu
buN3F+/cyUPlNEOi+cfbUMbOPBngJvx453dDdaeGlz7Nadnv1Hpkq74NUpCspG/xH9Wp/G+w8N9A
M2YgYODo1q6sAfCLnTw/mvEE+FIaa6yzAN0ppdTcjA2yWmy1ptf9XJitzywE/VCgHlwnLGMu1w4S
DVCpyzQSOBOvoi111cWxrasnSTkqpyyrL1OEVeNcKiZnE+T48TrF/FAn8/DJNFzhA2jQwW8SQ5Gi
MI2xGuyGcphmrD2DoyUGWJU2fLJiL3mFI5501MjFmqEDmRWgm4CxOwoJ29CX5jM1Mw/edCQdn5Qo
kazbdpg8akIzn0de108J+1vpHeyDsG/NnpSo6bTmMHdeB+wj/boyA/bsFscuFKzJdcgYWGDDOh9d
D8FL3AEpLNflK0APDHuSgfygBrUjeRo9MJIKlMjU8PnF4Jpz8apexn0RWyczsOAAA8JavVJjEsZs
ME9eNGnQZOuqrNrTjYhMqDHkCtRbjMloFqG1u/qLDM8zV2H5xW5mDxu8EvsO5FOAg2WyJyRXlqOx
4uBm2+D47p6tlJfV0QUuxhaQGiGqqpiRv2bGMlufgX+pgehiDbg6gMoLkPycI7xVz27H3E3eS0wD
TbvKlLYY82RYkWEYzsBycEykxCBtaliRUYLchmpteUN5RuY6rbBoG5TFr0xr4pue9rCDi8+ihwOI
xeXulXa3AECoZY4sN1coVMw3RodyuWXPTPqgi6MDdhoPVVYGT0aHqGNT5cvI6ufgSbR4BNc6Q0Ge
tKDGNJBZY3jYZytZ6jHUidaW4dM013G9J0eb0iMbk79IRLbWgJ+9zTR/GckrUC/s0g0fcvbzVwze
JXel3nP5BDzevsNGll579J5zJiP0DQ3PAvXetN9lsQDhwpB6NsKqtg3iypaDkCsumhWNzdhAd7K1
s1fIDQYNSTPIagmtYebKQw7hlmeieBrA3Ioyqs7ZIoSLbEWrGgDjvy0SZnyzzbH2eWy0L3w02u0s
yvbs2b15rKpK3+lNqx+QgSt8Puk7ystZknPq3Pbn3NRRDYtcHTBOto9GOd9YxPCA+5O0oAnvFmHL
U7+bgWStUjk4G0PkdcnMD0oH8fQgRtZPOm7J5pr5IRNFbiwTMwAwrCUe1Do4xUyg1qbKawBHMN8A
NdXJHedrY08p4EvVWDisPyFRm8zMd9ubWSai7VpMHKUTsnU3fWeB1SCOjXNng1xTz6cjiagBkQHy
BWSjWQ4yssiuAqHgoTKG441s6QLLM9+NFRJ+n3Fo+4NOwHkJsrM8FAcHv2P7QrKPijAL4+5lkmhh
0hioHuC47PF/1uooTrPHaAMSARC0Ok13oJnLYdxA9ubggTHkpt4TyTk4RcYdMkAd8IEs1aK9B77P
Ivcm1BvPGopEHX04e6hxPI1G9EEWluOZtEEXDHhIoKHeDIpKVBdZ45qGoHvEf64yrKPPomzKczU5
Vb/2sDtaJTF4eDWJuJPhMAmKoxFEZEaoX4LClpulSt8CVY2DitqIH5hjOnjXudmPqtnhb6P5E2XQ
HTgwhb0rWRdjIcBtV9huCtAh1UDeNqpdglwqZAIClZu0YQkg65VASfAePFMvMQ3xDV7VZIO6bAMI
XaG1JoUHAoz9NZEBRxakG0sYLAcpFgfqju4EFxccU9MqYsDCXsakSpG0mePg3oEAru234VAkILdG
E+AnD+hpqy1XNO77OuCIjeT6odf5itRBkCH01cgX+tJVM8VjYAMehBIMi9oZz1mwuSYaypxD3toF
EiqkQqR48Dp5e5uM+FNB0xdIjynIWuAX1uYuQoYKd7PgZABAZcvCPFlFkYcsaxI2Mk/hfhzMSFQg
TRrCGURzaKgUavKdbFlrNC2xjmzWVPMrSq4ki0xTvnoR29pOmh/jWHhn2+jqBkUE6BoLxK6kGqgY
29xoQNLChlVv8Hmj6x0Dl6IZ18v80MR2q29RPSiXoCaHI3rlOH25IWf+4r1fHPfk7F+6v+g0Iwh2
+HaOvxjJ3ZqRTQLRNtmdG/Mo84n3KovDk9+VGuIoagFgHS5bUmCTj2+aEo/tqkaXLGm8ZIjI2WXM
LbDOzcy/Uyjj3AEygn1NcCOuB4BB/mmlOFxozEDS220CHOlTPf4xpUAbvtWTpgCtL3xJCDvSE9px
EDIyhfF1eSAvT+27BD16ntd2+4YT9LhTT2n1nL+Teanhj86AYFiGCHLLRmAz1Ea1HpuwKVYkpOZ/
O9Ylqpya/p/WMCTWHBnRLaRjtYf/D0eTQOtPigXljlOFtP+FrM9b4VdpYiykLESwoqZR738lw/v7
ut7CzSLZYfIsh9+3sw/k/lTOUhEArrJy7W6jFEC2+ulQ/a3zlHyr9xprqkE71fRi6xZDdvDSyj05
sqm55tw0v5PFMXIDUYUH3KB/Mv736w1uvB0apwUQ9M+LTSAmmXJW/zkW6UstiZBK2VDPYcD5pF7l
MZCLW8zxlQwl5WA/ujPUM2R/DkF4IDk1tJ5BnEo0Bs1JfQCL4VEtRb0MWPTbps96FJgDqr1l61iG
ZAu7wX7tBhnIxftnbNJkk5GGjJYuMTqmOZzpt/Zykfh9klroZuFlDlLkUX0ZIZeLx3OG1yJw2FvA
mXxgBYslQViVefOVO4zGRAo2lG/FlAM+QrKLLfNuur+dR3qabM+FsH1FLgaMqP4IhiUUsIt17CGL
n0DHCW58gQ5vPIlMTgJqRkIcR8riAJoJ6pOYpgGyTduME/9BIgIdJ/lireyWlVE+GMVbJf1lTZ4l
D26JkLO6J1pTTZnkS/dJkxFgHNEQ+6VuWJvFtUtjapBfAEIS0gRArz3ROJx0bVNM8Y87u6JkQJxR
whxYo7srKolhWk8OEEIe+y52H1qwn8pBbXkA1qOemwfbccDRgRSGx3VnlWQI/jkZiJdImAfgAjK6
2W7xd8KtCqjvJXB9wmpY080llRNG2+UjeQ2y8Fd0u+qG1Eei3s0nXj4imaf5xJA+ikXJKEfa4nXr
7eRwIGtDehrAsQAq+LhF1bKV4p2IKuxFo0/t1J1JSpaWFmUnEQN11SchCGuQSA52ublBwTPokcdT
bgUCrMnYwnlRg78e2qTxMOh3ZQbi90Wotni09avziQP+LvE29xNpXLt/dG05n7Uyq/0ZJY7rGHVe
p0nGdlPXHuBRfx9Tjxqzb8C94wEIWSpVQ9NmOfdOpoYFn4oNCEJRLvluBy5uRLicDqm9XB+GTZbo
PEeab42kUydz3wAYUQxPtAFEIVGHPIRKkvTgXE5l+UltWSCEA7c29mzA9SShGwfpKU0YAGR6G372
OAW8LgIXi2FChiSE2xBILMK8Gvag1d4EAgSFLgBi92BQfropXxlldZgCiftoouQ0Q0eYY1yhBrjd
Jel6rrv821wMx7I0+b+Qm/mFFcb4ZTBSezNYnJ0AYq5fokHoa+EB4Bq1pMVy1ioRQy5RMCXgI2vy
gzp/TVavnw24VvSsaM5RyNjaQtXclyzK/mZIIPm7qoFND2Q3fI/fW20c3vK+aNZp3w2P3VQY2PgD
W7SZ8whER+U6nAaw7v2GHAyA1OOlRvzaHyJDEvPhMIzqnp8EYjSlZnxc1PeKd6KvKtdGny5CC/72
SvIi6j6WC78vQENahe6Dhgsp2XIL0rCQF1HqZQXJY6bWUvdBt6rmkgnJlInS3n0uulAsvzKluL/a
+3eiVlbrLcbvH5iGSkuLAt7fOMwcB8X3T6Uutvw31PTZ3i9083+j1lK3evNtqYXUhwUyNGiMGgl2
+o7IESK3BJVoyKCVolQhaCxgGoS3sXQX3dIfgEd9RdqgeXfgIEBqQUSPI0MOsCmXeQClKbK/UXQo
QQzqgdXDlsY2VQZ9tPlFTZah514Muc4yhWSo/0QJI6350QbZdMHJAaERKEy8pTxkqQcZUXOUiZeJ
4eCtKkRmKW6Diu1y3uer+zqTrMkBgJc68BzRfBM80bougGFh1t4E0IAqwxYHGNrL/dx8MOpSQ0Z1
jjQWurcwSVARRV1S93n6ooO/ZhsYKOCzJbQykzt66t3JtMTukJQobQAs2+86u0PSGUbKjoZIFLsu
RcP/j8wCJee6gecJx8zpmpMMaFrtGIk/SbKkHGtSqSwagKi0NzPCDJkzaQtKgTBsciTiv+c3I8Ye
nW/WMBMwVIwVvldTkj81cVPvvCl6dodA0qr8D2XXtR03rmW/iGuBmXytnFQqWw5yv3C53d0EmHPA
18/GoSyUa9x37rxg4SSwJJVAhHP2VuxRS5fMd9pxQCEv3pORsQ0BVbwSw9ZB2vczrwDVEcd57qz8
svpWod78SDqyUhNFVrnxUGy6eTAkspsOOc6kVtqZeoatapTenmAC3jgJvLriH6ZcyC3hoRox6NxW
WRn+YDjN2pFuav3+3Cu0Veo96AD0jIglLqhAhTzNDq4kwhnn782ITKMZqeBbkn3XjvayHXq+lRmo
jh7tj/LQ9sVOtlb8OZJttPXNvj44Y1V/A4IwKERmgESUrDoXKAxbF4NdfwNDyIg6JptdmxnUlYBJ
/YiLxeDqB/U0zjtjLJEhjVNAf19kTn5O3HDDcFB+JKkAdhAybZRhzlGgPrqWX64Wk1KOSkkW0uGy
I8K6yGPToY/7/SKSxSjq4mxY6c9oCrwb3QBUrI/6OIwpnQq85rUPwKeH0TMDRzz0tGVksgt65uJK
n06WmB5lG+fb5SFqzLvhl1D9mclp+WTLj6geqn9C9ftIsLw+LkNwW+B+vcUCxRg65A8vIKIE9psp
PNEwDQVSunm5Iws1ZACxHXY6uc+Bq6fASLW5zT2xqsCHtVt8yNIk0Wvd2P5OnwFTj058kWSOaSpq
MXe9nxjro+C7s+NSzPhKaRO56+gHg37A74aNwFe2qlg8bVgIXklN/ghs/79r2za2pH/kkNR+ZH6I
1SL1iKySempQqSaAB71mstS+pMOlNrBZtVnHkS5kyUszlvElSF3nBQwHNVILmmo/Uvll7ppnOy8A
hdykWaNyVbb4Nw1PQ2R+MJEt/sR4vUWFvFFu2x4IS2HMsWMhPAVP1ouZKxIeanJFiqP9jAHZVCvk
Kg+gFGvW5syl2XxPgT8ZAqTrtMwFSSBf7kQQSb2AowKXWYYAwTrgggcHgIUrDRq8YAqDkBjaR3zh
RQa/0DEowuKgIY6p5+TlHwMq3FCXh3rUHhUGP7dsgEmLNiJIxs3DXs512C2zpHHSeqCB2OeIYx2g
wmtRNztrQDZNnOOK0KTTZlsdPFv5OJ2a5IX0jAgVULruJYA7RXZ1HoPTYoxUzZSVGpsMbDxrqpTi
ZTM9UW8pqeKNAnxVZiq2uquzWoqvfo2mAiyKJiv3s3z9tm01mqHaGTb4RWs5XQFQ0N081VhGWW2G
au63poOih1VsgXoPQFfIlEi6GzXkHAlgAbbm0B61IfUHB2npmaMuCRFLjrEIAPHAgDzj4UCETkVU
MzkO0NAToPSRzpjmFjtg+89QmPUpAIL0gdfIlUZS0owEtQ78pFUuVzj/AMSl15U3AXoWBWwZuEYR
AYQlYasBsFigFIBHFg2AvOwnay8S4LCSborNeGszJJHbSNx6En7nPwXgIdj6ClthBi6qBO+HC1Si
Bn++NkmqS8UziKzzyvUInJAnI0lXM1DAxQqF+G89pRvBFXbD3zrBJhEwxx1xbsZjnmFjClk34eQ1
PkCcoSSzRJHLyoqDfKN1v/UOBKZTQMo2pzmzjA2yQMe9BczezyRi9TbuzcED3qKyomx1uhPJas+y
+Vz90IOnqoKZPkTuR/latkWwfDCOXyXWwuozks/DJ8upvJkCf/tzjh2IVUF9MS1bLr2spx3DGOCN
CoDn2+/2D6QrIrBDgf389nv25Z/xy87BBw6QHMNjn3f+dbBt/+oQRh6oFdadEklH1jBImifkW6xI
rwNIDIE0pk7djR0ZYrcdbMDV5ObBdcVfD8405hjjUiIdgRCrHj2XOPoJgfW9H2ZRYx4C8ZuTI0US
x1X8irvdjK0i1WUhqrOr8gsXGb+6duiMSEBGdmQl0yPpQtQ9vAVgXeysnXp2N6T0Q9mZGz10juXZ
GqubYk2/Y9ogLb+VMa6AbjGEXx9++ct2iqwBrPTr1vsq7Wy2vAQctrF4kFulQIN5ZV3AEuSfwZED
qjYGyGSOFLxYNdQbzI7tCkvgn1VZza4ar9qPATFnnXVViJwAGChCW0NenmwsOU+k1wP3aSt3ZpIP
KI+yUVwMMkSixCZy7OWKRN3fLpgAJL/73enuukv0z7FomESWqMag4LZ+e0iZjrihmueptdZd4aeH
pjKAz5sE+a1TDfUAz/UtipPsRBIqu4ubg4zrg1ULkNy/u5FhnOpvxowXXS+m/EaqKhSAmFa+0qw+
RbMXH5dZXJfQTg1yL9vSt7f6TUATOjU0v5OL2XFHMWiMy8uCDMXyQhljVF/J4s38plRPIHf9ABLp
KXirP8sqeE4NAwssKwAIfzSG5WqROegwntLKtuSqNMAJVZXeOWENPFGWCggTZQ6smgOmzu42JJJh
CbH7MT27Rbe7H4yeI2xcV8+8kfu70WZ/QN1C+I+o/qCVzN2yqqKVDi1/HNtGLcvd+od8SY79CF+s
4cedi5vgEKpGHijqk7KO4SR3qrxVGuDst6QZP1HvBq6acQIHRtKVe5DqATfuXU890jE7fma4LmdI
Dg0uYdJZa6GAZWPV9ANwZlKnyQF9DdHGbe2dofGxPScdNQOolp4bfywP2kCjUKw2FAbyhZe4h/HJ
G5CMr2OUgkAWsPDxphsbB5loaMBN7wCX1S7OLftfxh7wfOdWNeSL3SOyk0kmC8NdwApoN+mOzNpR
i37pI0TL1KPG8Jt+K524XQbUBu28BMfh/Be4cNzt6EfyRA1+9yOOVpUMwO8hByQOCKdH30LXFpZU
f5yfDm8muDqsbldDg2LOO/MS1C9Dq3gaVQfRcFq8ezxZlvDHxz/49/TBKJQaP9oB7bw6RYrD0l+Y
L5GIcwoVX+ad7FrZtAd933nRBQ/uFE4x1CMz9bTBSUGShttojItFDTAmqLtodRDy3FGp6FifdFJb
UobxuiiRDTxTYty/p7EtdkqMG6XbnIp6xPcaeXEUohPmfptAN9Lgpev3ABfNzgCe+DpXeGEiR2W4
MMX+TEzP1BDdM/XIEAFW5tTU8/pB/ztfGm7gVrABBY6x+tcxH2LfPw5IIYoLqkg7owdCXxqIC062
x2lHXWfKkkub2xewJnUHTxSjULWuYs1aOW8kkiHBmqpiZnNscZ2n3H3cJSSb0YwzAHaFCYCpbGl8
0MO5Ib7P4BFZidyszaMz2uYKaa4RsF1GnK8hic/e+BUKBxb5YQri5qfMsv3L3bxFsxKFoUzNXuuJ
i3og2POflh7/fBeq3Si0ZbmNNAX4Lo+lyXB59tsT9QdZPHDziIMKvDgMTKbrms/GU+EX9804Js7J
k81B692eR3JFcuOOH7BLqI6/C206w9w0QnpI7/llTHIGoomtB87ePWaBPIaV7bMPBkp0jjp0eWyn
BhV1fz/opUH9Aw4iLWDaZJ5lnVBxZ50mE4WCqB1EdzHlcQ+MHNdu/e2MrcbBr/OtFbitDfg0OJGZ
encxwdSz8KxNiz8qaFdx3fKwBgO1aaPOIgYBeYwN07l2hy3gY0pkL6Kpu6C4kvhuJFetpx4Zgei1
fdDTGGTEi2QxPoQbYDNbTUHfIMvUX6V2KG68C+KPBRjpL547PzNR8o+LSpbdfjZa8A4oD2oMMUls
IICoiEvBNz/hmbeZmzbYpOHWpml1C81xpYNSc46OY5JiQ283aboGTlu1tdo5BzDMz0GsHm9rlPm4
R4ojg8n9lW+VyW0YBoa5JC3GAbTdKukRKZSXQZEHGDjLOhSs+EDS3GaVvSOrTawCtdO265EnLc6t
f4a4xjAET3Yw7WwUKh4XxyWmC0SxmRu33rVRDJaK3PVvJmr4b2WHchpQaLVb0i2GeswPhot1sNaV
jpUAVCE5atUUdj7wNVwUck7ySnpSWYBoBfWc3Rxj9RgfiFfmCJw99c1g45RhUuimfZyDPGWlSx0s
ZcFl2bQnxzuzO7NfYpghY5T7vGs7NfBDVQVZ9Wj0mGVIspg5tph35RdqBPLRo/70LvEp6VO7JpvA
6vZr3YYKvB+x6laBEbfIVHoHPMMRDUi9MScTdJk2APnafiosnEL8ipBGIoqqX1B4FB1JKuWIs3JA
2CEPEQj+W1KmRiEP7ZLDbmW9CxjYGOtep7yGnRecHAWVhwz6EWTTsl50hQuikBXy2RY/p07CE0VR
8xs9qd7HJX9S6XFJt4j0RMAlAkXpjNOx8gzeRfZMTYhs8ud+R30z6t60NjiwzkE4XbUjGa2B93vg
beMY430EqaK8sZd4m5jW5sHQolIN81Ay7/XoFGHg0K8C8OgZN9z1U9MFm9ku+Ys0KuS7lf14IrFl
gP3Nh/Ev7jD+QiqgUSINzrDuPbJc/kVGEP7EL62FhBkag6J4U7rndw9ya0p+61AtWgEEZAAG3NHN
MBdRU0fWW0/rxNBwYHYgRYd07bvLg3NZR8WuEiUQaN/H04PKzlFE3QKI1j5yOylWD6X9dCyuyu8+
npymr2+5/pmI+yOA5vGuoBeGahLVgBEC0GKkBA823jVRhSRH8MovEhlcpLHhrf8eqMcp1TuKDKS7
G6zV4+IesbbXD64UdOe0PCj3n0UDSjlQ89onhjKKE69+9rTOBMTIpjF78PIoF21ovD7MFyVZHsz/
L50elcLSIY7+q6FNMAmMBkcScQUQDoF8aC6iL07udcdyYGybu+21q+rqAt6UC2Hj+ME43d4lgDku
EsHo8BjzdJYjT84SY1kelzpY4AadvcESxxAkc6S6K5+tWvt7CorIOj0L7IyRZIZ5LmYAn6qM8kiS
fiPTy9h0Bhep6DVS1n6+2fWL/t1Iqofwfx2WRfKI/1OjO0Zx2O4dOaMqSDXmgPogqRoSk3j6e+KZ
uSWJ4Yhh0ZNIbhRA4n+hi52sBqKKGv7tQTZkCtTj6KdbLpYnEshAIHiakLsDypAwyyLg+jgm38xK
1zEb/Ei4p/DP1MxeX+7DNv+sVchntPhmGYG62pQWKEiScT9vtO7OfWxms9vRc5C2vqntAGfTDBDv
qUBizgJbQhgkGrvkDqfkAepE++gQ6g1hdChsvzyQB6keQklHsCf1A1SKDvmtz/vQZH34BE3voWLX
dr4TfItvD1hYUpeaAthT/iwuJJRVUA2onvW8y9Lt7abZTAWqw3QE9R6HEaCpLLHP0W6PHuYEnoLf
DUWPq135UirSvTas0qe5H3DpKuNvFYp1xN52ZAr4QzQWn/nGGli8KXGg8xRm5gRk36CcR9AMIDD3
p2+NhVQ88tZxZNS6V1Fg7UXKu3FIjmQ/g8ELK4l16Tv1aWyE4X3NQKdbpqG8CI65Y3a7/rO0cTmJ
i+Lob6D+YSeS/Z2JoF25PMw+VTIody0AnJFhz7p9PAkJ7EQjQwkPwKG24OnJgHSdW4A96sA1Dgzc
717pAAoM6fJgdIgbf7vIyjtyE+TpOmWyydM2uiJPPrpSTxgJiq2QwLYjXVtWLtg3K6zDihKQgtpx
sfQAusqb/tqoARYVjWDgPma3yDTsPGLFSCMsSj2OmLdg1gN/s/oc9CAxAyx9UzXh3mOtuIAqrQWF
OYrVTCCOXCbx9XEbSjvIFKWFuHWaHCDgjtjS6i1ob80F9ox8XvlNjDIKtbKgtUBftvsUi5hnUuEw
S+5T5rtrvbzgQLfJihb0t2opQR56DIpSYyTKg6QmKIAGrJ5i2opfUOIG7SEBLumFebKAYkJ6Sp2j
xDhqtO+vbtoDO+YUYEgo4OjDAdhaYHXeIXWjR7WzcCUqe6dgxwy7BliVO42HDLgh+6JyD94szRM1
7STDaZGZXSG7sGsDEwCsQgBJ4d1L+5P5znPpkp1M2pN6oT1WwVkr7RrvFWAkxf4+trwDhdjS8VZe
DVRfffcTzMXcXbSsL7YAaIT0T7Ist0btXKXbzER6x3JNNOTguR6aaAMQQZxo+Hl01U2Fq4SnZH4l
zVwUqP+dJ+TBW11t7EnZeqAxWvUJKCuBHhetoji/9lFx8hSoIzW4yPXuxAddl+EV+59dKGJOOiA7
6lEfhiHReX/mEGXN0aj8JeBfh89iFBY1UwmWIXXiBz4Z59SoD0SihZVZsdIW6pGZHEmkRqhgLZIV
SS0I1o4PcWzASfbgsj+0x8NQzcxwQqg/jdt+d20cwVGGrq6q8kxrlc3I5liqr5aiq3aqvb3l139R
vu6iW+xtgyTnRvZgTKJarg6wCaAIwn1yRcAog9E3OOorOWCGShwxjCj83JDSSfBN3+F+Ciziijo1
MTLf3PmqqHTxoijg1PmrO/9lvL6ed6mF5fRYAfcBiNQ5ysRw+5SV9XDl6m6KRNNioM7GGnFLOrJq
P5t1H0VrSbCE/gyl3pwD1KQ342VIbaQx9AP7xouRiVjmezCBepchzYpw1yR+AEbWeS/TpK83qMTx
LkvXq1K5qmdhb83Js6vrqADWGMivIz5PyM/AXLUyO9BSUwwN2YgOJejz8PHuT9cn0gy2+o989526
M7mh+OZJieylGu+1Nf3Rl0EevhR3McsXrHQBQW3Gc7hpFFqKkxWAXfHm5m838PzdIpLF89LpQr1I
wayQmMU5XmZlBiKSdx25NDm2X8uIsQCUTC3+IA8TeLo96sjxJB1Rd6iz6iI2GTleZ6w4MoWgwzHr
dInRnZbvCX0PAIeN0sgElhZJaKe7r8msQkhO8XG2HETbEXgbUcjIuniNXBixn+eoXeMOGLKB64Qj
MI/APk6yJRpT3eB/HM2wjdeDOfbXInI3sW0nH+ymTT6MMU8+NAl+pMq8jaLpY6BBsj3A0NkT2ciV
BeNrNLHotHj0A5vxzmbzgcagBkntuPAN22m3PKvBHmLbIFlieZiBv8Q14uHKqiwwRKHWASenfoN0
uRhchErndy0MSqQe6aoaBx+zPZ8f3MjIVFSXOdN+TNmf/zoGGdJRRivB2NVN8h6/BwOZe/Ykyo2R
TuASfJDnLP0rEL28TF7d31pZPVkKy1QqaWoaLO3ADtlG5mLzGs4uKX6joK40+32a4d+5D/GF3fuB
bMLnrDWRyhaDLMCYpSrndS5IGA8OWOcC+z1SqN/UIM2HXWSUZLtoBE8wKCGalV1X9iGkLBFAQ2d7
G3A2a4NkwHZ3z7n91RcTMKs9D2efA3c+5WXQbDUd7lRPqEGahmdSuZbwLhkONkkiXt3Cmpyd3XfY
SyheXWo81/UxI3jIILBMLDrmrNr1yKu7dSplSoyswxobIumQGBXf8sF/yfmIF77Sk6p3wPkYe+Yn
cl1UylgiX2FtGwNei22YBisZuNFzuiaHYZr4zTBE9pSIZtvZVnny++qJVfje2mF230RJ3OwGgMKu
Hgym8jNDAPQKYHlttZUMJIL+5qttW9GBBg4mv7sbvXOeGpexp0e1+jCgfnmyPVA4Zig+n1Phg5O5
8z8AJWk3oPb3ShLLpXyOwGsLVJouWYsoxi1sb/xF/l7j+h96c4j32OipexGEk6HrQApbpWO/K3D0
n+BfG8xJc8aSE4WALwH7Bs93t1Ey4P3p2LV7omYKOLBfpXSBP4se6Zoq+AdZXtPW0m6oUwJ2u/LT
YdR7iH0QyUUPo2P/daiAZQH28HkKcNywBtQildjoZhyHNUgT+qNIS9RPkyEsXCc8UFmOh5PNckVa
h7pli2Rsqy++xCPylYtWoJhJFW8v1drUpabBEWMS4X6LqrhJhS1i+YQNfr3pUYWyqlF8FM57O0bh
Mt5eov7m9xOQoBhwiFvJqm9hXv0NRBjzJjFT3sY8+ofUJnO9TdyP3tEt7ezbsA0Dlh+RzYLcCZDK
bMqmUDQtjv0VwPRP7iDTj2E9mx/trjx3UW1/TdNGgGIVMLOuX9afQ5AiSi8zL3MWsAsqKtnSI52f
WuOZhT+0zYqaehuGpgmKpra4WdVXpEWDb0flKkYSjWW77XaSmM5IRw32N3/bcnT3FcC4jnwewHLh
xNh1okEBCehhtDwV4+ICXiIY0nfH37hoFfUSU/Cnhg9vI9NII8rMZQUQEwAsdKrpFZaCS6gLJC9d
b2z+aRpFL0mVvL2i5yBPHUO6AneVivP5tsTGAJ5GSkm5ta0GuK/SwWqlDVHeYOE/Bhjvs1dd0xB4
BUBgJhdT+Xm4f9lip2htDZWzCLCM3Hwp6o4N27w80YIdsDATDlVlvs+76X6tz0E0uJcjm1bLQv9u
eU9dch+qYsXC6YMBhApwUwL71/BD8BNb455AgEklUDW+qxLZbkgkQ5ulP3ocfG3ndubbwS7bXZ8W
5ldg3J2sucl/ZOOA6zXp2x9ynkTH/9sDIDPl2mGm3DupY56pkS23lt5/1vVSvODSv74LNSPjh2ME
DHC44q1q6tcCK2zjv1jDMH2Zh8jZgkvaPseB+fdSIhtGrjiNtapCtgBUiL2Ud9ENyr7wN5xnHOVM
qCq4yBZU51A9eAA5+15njwL5OnFb7HvOJuCNGNNtBhzKvo1db9UpkQyg2yhuQKcgITbqMkIGBm5V
Cx4mB6CNf8Kt4Iv1jiY+uKWHVA8DNe7vOurx0cHFn2W4gHH/CT1Ovb7o1iWonJ7AnQVgaL8OgSOZ
idtAooz4ym6QuC4kLy8TIIgvhduVuBHgm1SpSI80pCLb3HWxzfJXDKSUm7ALYSLXpEoNgDZ5ZgO2
hgGJgBxAh72C9F56auq/E5WhziK+8VsnWJzLRgLUkLzdukyQJfDrEI0SSRcwC5C1vRpy8JwQRHSq
e6etaSgdwHKgaryBFHkRsDvpbG85d/xX+GR9TvhwtKjPBI0SC+jUiOr175zHxloHfVa/tgluJsLW
/BpmjjduSiH4Lo+jEchC1Xx+oKFoUonq1QKUxagZcsPVIpOnrFEJvsPdjwS3LptPlpf9FeZz9IIE
/O7AZsfctwHPPw9R+SWJk/wH6ur/ElP07w4oMQDacObui2jYD26PGhzHTPilHSwU2aheHAcpUove
ZVKyBnyuqW/32wfDJDoOeFg05DfRiCQPKfYXyBzeD23bHwYenIKR4WyuBlPycqW/yHSxv9ze022+
UbPOXlMXlwXAW6Dukh2wdNUNUMdUTsESNnTI7xhNFmGJ8h6wdHuzMw99HmH5E/fDC/AQgcsBUnqQ
ygN7spUDSM5TZ0tGb6rt59B292SMOfyL1AF3Lb7zJ9IVoekfyzawcXQCq4cll1Xx7d2eOkqwE5ce
Mk4umHBNEN8E/DMfdsQtQEJf7oh34KeFKQz3nwJZPAmshUKAc9EvOhQsIbsPbeWbNmDCcQsThwBT
oTInKnDKcHScHIehTbeltKOViRogEMGBxLdaSf9lkLgHc1E2s3IVPjeJs0II72eOezZlpaZ772kD
+YV9BlDx/xxC4wuHH5uiHJDhGc+vSZDiQLYprwJXr9c2QOICYEoK56wMAAnFlXkNusvFPGJTec5g
SMHssK/COF35QJo929nfVOaqq14X5CCNNvTT7Q5ciIwURvhDJOJwYFCj2f66wtLp6TFZo5fzkzEf
f3c9ZChb7d9dOungGPdjT35yojsnkAP+kF0CwFSFk6EhLYqk27rMzo9apVEuwsxSJV3lPID35pcw
0jWhy9YstB0Aw9XjxBWiQvNBKphIu6++jz0yfH2cc/O1F7f3YiL77+YsPbBO4fuwfneuC0BUgnCk
0fGVlYoPUYYqL2EdhxDgynPXl39Y9t+89/mfswTbtCVq/9wj4eXWM+QOl3bL/xyj+BsH5sKLg7P6
Y/ihboYemVngHcu7JLlZODDOMNO8kMqQ5j9u2YJsRak6lGXtRlwWIKEQogEwZe1PHqJ37vxbg0U7
N0JWWAAepfNYz+3Wn+Kv4+A3lzY12Ufpt8VF5Olr6YZzvu7tyl1HSErZmzE3P3LgL3zEnQTZRkcA
NkpV2lMkNYBE/2p74bQug/rgq+onEEmbZ+ppkc0xqgYd090+GLSonUeRlScOBifKBMc5yIyb0k+J
5YMY46fUFNVUIvVE/VvE1ZqwNCmlQ+d1JLGz8myAa+uMEu0WN/ZqaDOmyAZmkDwAwVvK8HlQjQUg
BUAfGydPwSaQfsL57zmyjDOptL6OWQQOtn7ckC6cPbaXIAqdPqQstE6oF/O3wszYKQAe222yImfV
SS//EXl837CyfQp6TNkLzQJ4jrtN5IEFlsgSiEvhd9QKZNUuc2HKdZcie0yjAsUEA0Ry5+AvjcN1
BbtkGf6mby3w677TlWpUIK1bkIO0HCTeW5wGCKIeMHJVHuHAjm7jJrc47HYyYcMLjsaHFwk4JoXM
HB0npfMCZJy7qSdXi1XpxNTtHRDJPpMqt5DojvXQtCUx6xoX03BTHTqOA+o2Yh+pGcKm24Ezbtx0
vGT5ujDra4UKx6ehrM2PvWMDYdppxF1EHVr52gSi1YEGwEaKf1Bjzq40123AvsXBaG18bhtnEY3p
zZ1ybzWiTOJPI+K4rnPaL0aeYMEgK3EAJL35OSm7GzmABlCuOKudW+GE/bnNZLwtWMD/bFFoq0ag
oedJhJup7SV+T38amRC3ZW6Jw+//Konwe5114jb3HHMU4ky7+zMAWsOurcCmCQjXEidRalFEMjXe
HE3BBaAqV5m79p50dd9RCmezbSOn+JqNn4jjO7a5PHHPFgBXCedX3/ezdV/47WUCo/xXJ7jzEm4A
r17MrxZHdZj26qrPpEbW7XyqHJ4sXrJI37zyEOxFPst3kykHUCALlKvXE3+JLNu6Vv18Yn6c8U2t
kO2x9aRN6LJtHVg+71mffddb1MeNLrnIuLxzob0ryLSxvjPiC1eEF7ifwRlG9kxCpdgvzApErbhi
BT6dctAGVrWoMsNZxz71M9NfRUm9SlD2OJdInTGHrc4Nfkj/lajjRYn79O0hhZgCUlRp4lEJitdI
9vM8BCDlFANdGojGq4ex7twNydc4ZPNOFKfHxkVMsUExHJajWTWu3LgXN4CJBbi+7uv17DnJd9Ad
fW1lXr1EOVi2CtMzkc4AfTqX+2QI3C8BUi0OFjB5dhmYsb/Lfh3Igf0B5D131zG/OoCGyP6KU5IN
2cEIKLYGDolPQ9Gkn8ag+0jjOXEO8Nghz5+KxvFuxmhgvaMeZLEWNc6xK24onj0V+QCQJ4mLa7eq
5te8a70tEEfFIXRS+erX7GzJqHqpO2d6Rl007re5/eY2N6M4kPirG8vcD06Tb7AG2OFQ0v3UT7y6
4sCgXzjsRYT703gs4iN9RR24gVbURBLuUG4cYRsvXtF84YV0v1c+yJVDJ7Ofx3bMn+YQUykZXJ4d
uqZLvga1DPc5MM33M4Bmv8aTsyWHpBIpaiAreQGwSntzSlwgz3PqfkeW73eBAusXy07aU+vhOp30
HkoRkZzzPc4Nb1u5lX/snNp4cafuS4SLdl7gbT6Bie5j58hpXQVISxfvBPdzmp7ZCA4EUnUF768V
JqQkscCjUTS4DB/w912noD9OcXGPAXIQGN8NgFOy/2YAGj7quvYqnGzXKgxq0WFdnQfzGVnp5VOv
VKQnkZqkRjlo50/lWuuop/1mmTWXiYG7t9kEUTSe9CITVOt+uaH1JjXvLj5xq3rEtqpXp+8+OMeb
TqXD/4lTD8e27wtxWpIL4vShNTmtwcmsReotPnoFH2eRWA/+xDfakeIcLwLt1nL/YxmANPAL1AvH
QVtvuaqocVRFTaJ6rjL4BhinyEA6smrDqApsSKcNSOJ4i4iFr1I9kxS7stYpkfhHBUKWnfrrBHSH
p9RoglvTpqhuVWdK1oQTntEwX9OSh9vfeXCv2VcohH21DQ8VzMJoNlHkWHtwwBzHNpUgGR4iY5MG
3N9y4GjmWBNXm9wP+K2pU/PjUBbiOLc18kbIG6mQNXJ5+vIU9w77GBvJdFVjxXOBe6yqaHeBOqzV
x7nLmW5i2Ttzwsl19G71eQdEI+04u8XV65HvRqrAGZN1MeFA1HNwRS8UWSn1HHx5OtwYaTWIG5DR
0eb5vOmx2l5PqCCSuC35GYYIVNDhjklRmoJSGeW0ZBym5i2iURYyk8HL5evb9gHrdnODv4dzJYQk
5NzYG+4a6Qbb45+wSQSJhNuXRgBDmNwWTKVUOQdumm1IeRcB59mNssXZHEVyfSuIzutj11r9Hjtw
LNwSeQtyJ/ynG7/7QeyqJONhi2rr6S+gPX13A9N4bVD4vM67Mf4UY5kHenFPPruZwCair1zUe6ft
iYHK4SCtCmUQeRNsh7Qcdm6d4/I0NUEfojhEAGQVHCsj2moV6amZHH/qVndyN0i8RPMnrSLkZYrl
DGVhyHibUFKOLPs4Y+KKT5597o0UbFHu+DoZSXv0ncbb9FMzvjKgPQMGOpFPDLxDn4MJV63KLfdd
sBAlAWgijHx6LYMQJYiG0+D8DpVux8gro3UJ1IWnpESSLBOY7PrWBCoVcn+DrEiPEWtQ1kEu1BhJ
jMP/OrXXrdc6w57igK+pJnePbfhoXUsn/FJzzPdBj7empWqZM4m5lURTVTprkaylco6UM1POD7Fk
5Wm6AWYLbnIrH/APS8uR9fKzP3rlez8He4fHLOTChL15psZWR79a1Lr7ONK+By/P+F92ckoabHlm
np55EdtP5jTg/JDFfB+aAEDBqghKagIFgZshObIzF4XWUspFWoHUJMPlPah8fxPZjT7OPlFpjpfl
zyEppSPH5ntGdj1o211AntFjtAuqicU2dlD2M7pRufaBnodbBTB3ZBUfnhPVjD1u88MYGMZkoAYV
P8NzkQJFnFdBf3iIEHPymuC1f3wIiHE1HhTYGOsxqGeMzS4S83ghqU1wsbkSfrrycCRw1b6FZSJD
CBk4nVCo+arBGRkgerGeXUTSRVmucHqVksx33ljAdT7o6N/ZsmIWFiCQxN0hkWeRobfCl37gzYVU
qL5ONqGIgU/TeP7WdnCZBFCe8gn3IphMqasbs2d7MzPKk1ZRz1dz8KJL2P0oZAiVNS0OAmc4H8No
wP++0eBGWG3ssH8ZjnmOtQzoNEHGE4bDxkQ55432fgyH91uP+2AHAInri2PGxXMuwyMferDNPgzF
qno4DqUVrroJ/x55ann7vI0OyAHiLyBZ5C9O5+EYB3w9+9rxkO7f5uI5M4LFY46/oRLOy4A9FUUA
8qvAGQbymwi4TcxD6nzJogvJRYa/Xx/Gw5ZECwypxo7MMxbBGxzt1msSg4Ij0FeBOtovpx+OYzQH
nZJIyYyhZeGvl5blHi9TJKfkHUv2o4+qnLnkxpKu2MZgzSrH7FV0Gd4VQ2Y7V+z5nKsb5v8goaw9
kKT1+TCJI/4bvjGzda7/w9l3LUmOK0v+yrHzvLSlAkms7d0HMrUs2VXVL7RWl1pL8OvXEawp1uTM
9FnbFzYQEUBmV2aSAMLDXZcXH7qw56Cysy+F3X1JkPQCDMgdSRuzcIznGiuDV79VJk/XI3EP4gyO
/5w/HbuYDdAKyJVNjZH3KDPGflcUxms+Nl/GMKzkPH09Wm+Toj/SkQLwCC+VOfgb6i2XRdmRbCXP
rVki8iakavnteAvo1A6UqrSVs5B4Gtx5u1fHipvXgJaQZ9kC4pDO9nwIwUgZjuaqm4BDMpyLLcpq
KE7VTpAm3mY6KCuUOnO2syyEQH18AJXWFSjW+ydLJNo5zsSrWkR+6+EJklr5E6lJAN0BxpeiPNM4
Phl/P03vSC2pmqd7O2mGXaSF0xa5p/pZ72rohybIGyjxLy0xrcc5wOrxGLFwxKca8Vbj9Q/SebcJ
HkKi8KT2ThfyfMSRqQE4bDVlNcPToCqqEJIbsXlnyEuuiV8mCHj2g20Yd2T3u8JZldGkrBabKPDI
5AY+WRweKL6rZr5656COGYMG24TFbLVPEzkMPJsjVhBQhtYne91OET8MOnMO1Kr/pruEUBwoKN9H
LMOKuHHr0FD3S6w91C/I21YbbMdVgG3//BJLHL3i0qXWzbugsTdxIwTgXKOvC8+SBIttgyxWljvW
xpRd6KYN84W8ZFtC8JmB76aWjIBLYCTAl0kz0JCmnZo9PliIkYzOtBNKKfZqzYAv4W2/brgKITsT
qxjDSMPvdqzvOjuAdK3JgbdzNPYD0snQbRpt47nCO13xlCsXmgnUoWKf9jGkKnjer3WA3y48TLMd
3fktn8cAf0/PdOenS2GKcsMKv17NCoq2hDJDphyQNBYOiTeGhmsoUXFH0UaTJ8sEWgy6NQU8w0wB
wZXVQv4O/+kwF8N5RfQadPlEeBKU9le9S+1LogTaA6Tbu8oIH+lSYhu4ZrGpr2PAmR6xBm2uZf6t
yFMLq1Gse1atD1b5uS8YSNlH0DUdoBsKP7gTXZFY/tWJIuVe2HgXTjuh7r/y7+NO9++dAtq7uYGs
DHXJwadsWqUN42saZdZ2fEWNpApIHvKu4cnndnrEdvhkFKy5NmP3fikclq55lmyCrtBOduWIVc9j
59s43DdDlf3gIHrHO867Czd9yDDoeO9ZCGygZqfVZrQd3OYtjg2qb9eWt8DXQC+GXDJh0uiSA5jB
J1Hvq2kw3h3Qts1mJJw+CG2Dj+OLWulYR+j2EfUeEuiVtvbRwpvq97kFVmrqm9AeWYlOa7yiARK5
71HWaftfSyPBmcckcYQk00etGjKre/CYnYM0/glh5fq56v16o0zCwXF5CS69oUpXlh0MX/O03yix
b/2Uocy0qjk06osJGLGYHZDZ6i9DDE4CC8SvL+WoJlueiHyTTrrxMnGcoExTEZ/Ji08zy7n1ZRmU
qKy4m6YyRCGyJNwD7xwv3U5v+yPOgU4ZGDWB2P+wtZKub+5/jp/bIxgMjmEGTTzDqdlpwG/Mi+Ip
+1Elz7Zw9G/6hCV7EeXjaYi18ZKCE8urQFO/UZMQdMUyJ8QlpTnrC7wJ6vsyW0QtyItCAHzURm9x
OJRRWvrUup2irAKx0abqB/4qIYrSQaOzXMjGJQlu0KTOCs/gdy85YjW6D/s23GlOLJD27xiSOmAk
OXWihORUBdQB2bBuendQa6JoahYCT5WMJVAc7yMQhVU58pdSOR45kvpeIlFnmyn15RcblsbxvtUs
pLOWGHIXTqZcWB4A1eSPj+BsEpty8JHYTJL4rFROBcUmJfoSW/GvWtacKPpTbyrNzxI1aC6wWOIR
gjxio495fkwS5JWB7X/WlaE5CyT+lreWhvlsWt4ZmUrL2XMs2y7//tf//D//+8f4v4JfxV2RiqDI
/5V32R0+3rb5r39rqvPvf5Wzff/zv/4NKCN0eUxuO/jXgAS4Kf0/vj1EeSDD/0eY1nWet4VxyYB8
3RLVDtHqaEa6UTXUOC4mYt5ZujP7TgSdFtzLN3bSRjMhD0XckP30nIPgVTN1oPv85MQs8BxEyCx6
eJwmJ5wx42OmJkQcEuDCEENdukDqIvG6RL2PhGl6BfKV36BR7uHPb/0U0A9ys1IpnxTkoDZqw9KD
non2apgJ7gk66N9I+kdhON3HXi/YzYp61MfOMtillL1c+rMCH1YyvhtYUbgjcTzhrye+mp9/cZDE
m1JRVWhGlAAkUr+WfWFlbFgBLK2cEtzcUHR5nzuOfh+FkEKvhX2lnpFF47VvO88OkDDwelC6HVE2
/rTEG0PCdtBZRMk3hWRNmG0yyy9WNAFdoDEUr/RxbDbNx+uoEDR39dAO9vPUUW4+gOQsPdHUqmZG
l4FHYKji4SPlF/qquKRYyZ6pF5eqBrUfpC5sfyi833/TbPUvXzSgSx3gBSxu2ppuWH/+otUpC0QS
8Omi2npwJB0lqx7LcBZfmtWVClT3RRGOV2Y3lGeOYNLNu7kf9loRrv4co06l32xQk4m7G1EYqni8
7lvRBq4v9OyOGA3JkbTjD1CHGXukCyDXJCJtLfCl2iiBm8XC/p7LB5nemuU5hHT9mWsG3guAl4A3
ss3M8c3CLrpY1b4YUZK1DQww0wWNY65asIdvDPAaodqrihWPsk1gBQUknVJLtZlCUVRkVytFmmXu
gU942tZBWp0gHFpdWh1gQdrMyd1bYeSVB5HRdt6+fUSoQssKLw0beM3o3Ruwr7//qPDTv/2sIPCD
m4EBwAcH86gt/Z9uCn2vjEVmOuMFsEzfGyfnZHNdedSrxjlNjll6ZR9ob9iEGi5Kd8tLZyTlg6Ur
z2T3QyVeT4Ux7XFKqL+GysEcOu0NJX3DTkS6v6YoC9tPq0rtddA17c5My+aaA3eylolWj7oxn5pr
KC9dYnx2lKjMO3cTMsi1FnuxfOL6UL5b50EZ7ERcGi9DBF5CDrBN3ljls9qBq1FGiXpUoBWDQX43
vWpB06I0OAF8SsV9Z6UYNfdoyVtwByewIc9WjeacfE0d3rpO8b3GHoxr5NThHopz+PNjN3unaRVq
x6pp+lqE0b6UN/8iZydT5OtYCeEfnOaBW2HiFk6rHaircWFex6zHwSjw6F7tZMEWxSw+JJ1KZa/E
Nk7MI/1VlH78XTbAx5t8j9AYpEU2yPLhytVpiYFrq+VpdaTd4nKhfSNOIuwVlHsKjxwGbjWb3397
TNu8/fYYlgWEAmQUDB1PFXrkfPr2CD2xkyBk8UUB4s6rLMc8M13gJ8Whvdwa2s9RFiSRiZxkp24e
q9nRCNX1jZ26dAmHvl3ZXaHM8/5dXKsl+1FFRUkhX3kZSq8gRogE2Yn2cmOn92DnTn+Iy2DLutg5
GPKiZsiNofLHsg+jMqJJrrlJVupTCxwTzmGx3cbQdIubWig23AWo7t2lQ/iIn5O+eX+9f5zq05tY
5rqZ+vaVKZDe3Tw7hS/vOwPBbCZfe7F/ilteZZlmsY1K9Gz1bbPx8dEdeJJAEI6adImhnXTA9k49
LDZq3diQXR/BqCCnoMunPk0x9+0qAkNTi2Oov5vj72z0MgADYpV+4w5BUudWSp1vNA58g1b4v4C5
QzqST1/atAYfhVkOZ2uc7APgmND0s5XoEWkA8CQCMfBDSqekren/0krtG3hTpy+WM/wxSC5SqnLs
N21pn7GGT8FFqqW5Z+fNhPoXHNgpuRJekoGdNbqfC+ktuuTdm/VlRF5kisNHGjB14efxFBFhvIqE
3GZwkmgzAlZxsnUj9Yoe1Nl1hKf4qCeQ39I6/anrDECOyuoN68Nomxio2R6EXb7pubWzRk17ouHC
AbaBybBlOMf/mYYjixVCZBn7uhlopykqX0FUHP/XD4zdjLkjj6Ppm8rOu1VvFumr2vQXu9Gtn0i0
3mtKMryYIOZZD7nZglM6d06ZYYTrrNHTVz62S2gVQ7KiDZ1npyrNC29sEPK04P2UvdT2DRAtTTgs
tISmegDFV2uKIw9dUD6GmnSMuLFP0Br3VFFPa30AFl8RQTtnuZbM2ZLgGiyGFWmGRYlMks35M4rr
DSDxOj9+H0sjbpJjciyeMBDgUMItSQUmmYLCSWr2SK+1rsaCddNG8YFsRclR+kaO0p6UPZ4bFrRZ
Jl4CeCMriitWaQdqMdml1uLoZP1xT/XH1KRok8qGKQil1KggXkZ2VVq6gjcAWPOp39hZ+4PJVVel
De+XqY+gqkR9FWd8tdtJ8cvFPxYpkA0Z8DG5rKCgSyNLI2qqt6D+CMiaq/uqtU4kfGUJRAWhsg9w
8D7/j+k/HzlY3Fi4ccxaiZn8g8x/NC1+99BfCngUzYtbiQrru+KYt+n7pfI5mKWXPrmFLsGqZKQ+
xF30NRaCkTt7/n/mmGezmnoTK6qRnJ2sTHFsDCJahXN+h7PS4aBhfboWGsAcQGpsCUBNERV+K3e6
AzoeilBBoOmWdZ6tgAxgJ1Cu7gfed3vq0YVL+9JFMWF3qIIaOFdUCpZmUKA+RB3XwuiqyiWuEyvq
xHHuUzOsWF5uqEmXDHlutSqMDchju2JPNpqNWpFfSsi4nJ2B3BfHrFZ7yhtsyuMGWJl78iyvQ2Nw
TF0D4DcosVcPWrEnmKUAhcC+sqEhTihNsg2bhvnqI7WZit0dhTuS4Bw1UJ/Dg6ZvPMtPSw+00dzS
3a7vf06agVfCen1LJYrRBPox6moS6Ww0ZrZupXeSXfLqcVpsqYJRZH4GbnL9N2OXYBrrMP1QBKnj
1ijzPSbye2biRB7q0cjio+JHWtVyypEaQx2iR/0U1ZWo55IuusR61q+HgCFJKCPJNuRRkGyoT5Mu
0fMQf+hXv1+aaap2uzQzHVQB6roF3UaNG5Zcun1amtlqqFg4ltDPgG/F7d55U+NXw668BV16A0pd
wKb/GILcsLKXk4Q6frWtD+1gv7/ibKk492raov7Z4aeED/dZN7YPZOr0slizrunW1CXH3wzKfXFP
AXRp5CBbDlom+hg0mH3lYsGeztu+0gT7XJE632n/l0FJArTpUxi6uA9XezJqOm768dj3KI7LHCVY
/0XGA08bjvvlYSBRD4LD54SEp6YOXbWNbcYlHmg58nWJ89MsbawICvFSBKBR0MEJcm+A5HuTBF1w
asBJCH3M1tzGk8GuPfbuALFq1nMwihopuMH53lkgl8YhcgCEvePyYcuxwziiTBACrUsuMo0TvjIb
7BDDggWjuyQo536rI+crB0YQ3/79F4j/ZWNoOpZpOaqlajZqX/Sb06LYL9oKP93+HHCQ/gQGKnzd
aqpQ81qknmEE6CpVBhVq28lB+4WKEzB9lxBSSzNzRUa6KPhlqjhemvwVhFsbzy80Y20zY8IiCTx+
LiWw4g4cyl0+TR51IfsKzJC8UPTiwB+hvVLI4qA4GrFMFUrpLrVk+Ve/KZD0RCXK4xApkFd2IgiN
WRYKqFCU5fkqQ/1Z9gpGhHLHkLbzGnn82n1IplCLbKgzSbaWUjySlMpi/7vYTyGpr2/6oZ/cWIjI
E02mnkrLdL40xi9L4v5SaJMechsZu1bY4ytF1eGgnlCIw7+w/JcpoyoByFzAkJCjKGzFJK0p5qIo
zEXmJYoG0VwauLZOv/9mWOzmzgJmCZM52CbYqIgxVV0e/3y6s+CIsddYCtxRPebhhMwlsLBQLyih
tqWZz/FHqxDhu21p/WNcYZotiN38/j73n2pDSd+mDNhYHvX6JpkG8dWpnguQtr5p0hzh2GmjhEZ1
7pMczIpF4EPvwFFOVmm2X8xeRYoE4Fy/D6ODJsxmFUtEr147352I6ck5VStxZRMWul7gQ3rGVoL6
HGQQiuNaZ9z54IK89KjtwYkDXpoXJQjhQBJ51wEw+clBI8CJ/z5CmKAWohFAN2QQIYZjQvXtPMKH
3uTXNI4xFbYZv/9MNPP2Q9GQvrc0Q7NN2zE0rLn//KHoIPHsQm52Z3NqHG+SbOd0CWMNMo8WeIsW
G7UyMXqgxYkv4ehD+oPiNKw8PsVhV5zd2bXAIWETXzonCvZDZzZuUabZI+6/BH0gSIOD0w0v0mNr
SzbUS6gnu4+/zmiIyapfFHymJ4ptNdAipfhJrii2zqvqMT/NkUMYcK+ra2Oep8Oy+9TE7ZuTANTq
iSh7dWwwedM8aqdP20pvFTAP2fWqwMe8b0BhD7C5xvfCVpIvOPvaFpUuvg5d+NleomSN7LzMP9tl
fKwm01c/FW8Kax5bZl5AB9A+4GzAv3O04iXCEd6r1djFVjJCblKtrV6NwDy/A9ViwwSUL/hZgEjj
TFgo2ZuCwD8TUOrDx6ZWf/7oEUzqo/cxDrSOn2ahOT/GgQHDP1MvD+L5FbIEYNsgALBYTvVPg1OE
/+7t0Zv9eAsU+fH2JqfxxrxDkV5qMzV0K720IeLrKFelHzKoY7PyMcBOF8epbfmYq9a7bfEuLYpT
+sb4D/cnfnv8LBMdDrNtDY8vHEmxm59CN6BgIsiG9FzaqOLT2h5bL8oKzqlC0MltdbOdIE7xR87Q
4BWQC2w8KVONrBAqgjwQmVlPihIkZ/yyfgUxY0+mcPz71hpXtpZaT1xeUGoPnRSRPVAAt6sfsWpV
57k3ggig79piT6FIRwNnGmrBhrqanoi1bg5v4I5JXTBMGvdd3hn3ddNk2zFUAHWWNrq0YcVXSW13
68WmdH7iidC2t4yx9zjArn/qHWeHzrBx+A+Y8Tb1g/JCo7Imz+4LLE3lq5AFp6PVGUDa4zKD0afB
YXlHCWMhYCNBfphUlOcWTcPuUP44yPPrGBmKfPomOmAqGz994XEU7eo+KrZVqeqvqa96FADlcn01
MlSCjDj+ejAcfG3IQVPajqcoIZIDbu6n9v4/3BWN27uirumWquqmYZom6jXUm0dV1UfBCGEs5RQy
MNwvhT0MmVeG/NssIr7YlwKfGxsk09uV4wQoK0JloRtmwfSJYncpsAoLCEao3BSzd3EQj6+eQaaC
xi4OA8AozSUPi9IWpbnNXUto8kIFGi2JgV9rZNME4njDzUC45FZw8JtsqQkJ8L2vB8EB760/qBxr
tKxQytcSvFxeEbF8U3T9pcCt+2fA6puGdI1x2fycpvbGNcIySdefYpCnSl2DjdWuXlu8Kq9EoevQ
aq5akWXukL1ea9g6Xf9kAYowdhtVgkkK3nq5pCPIJP8YXfLJ0k4x2KdaYhjDWTnYYhJb/14Vir37
FCeH2QCer3st7LzJAUJcq2ttPUQoTDPEfuEWisqya12irCKuoeUiK26nodz0EsPhl3X4yAZoHGLJ
Deix7EFFZOfj7A2/5M5CiTDUstMU8pID6ipql5p0yaWRWo4zgYgk7qz1raMXj7//glvGzVJM12zc
4JiFakLNMNht9sZqJjAs2gBo5EGBxQxIBp6HwnwtY91qvAcog6VPEXiqnrpcQ30zi9mxNbrsKYlL
IFDjioGDBl1VgUoIcLEZQGgWil06LllKWxz0xKnKAdFJqi0l1uhSRFZyCqv4SHsrSr2RXS2LPYpL
kvFeTWN/y6JOaUtJb7QOlZ9ji9sS7n7fAhYj5Q5EOIpJP7rkxSHKt/YjcZ/8ETHn6CkCzND3Efbh
c24MXE0aELNI81E2zTFy7TTw9GWkc9je6DQowfXv3rgdtVMHb8VRBvX7TwHZjr98DBy/aa5rGtfA
Sf2XhKdlMKyUdZxe9Yk5oTQUbPGTFyR9E4KrUq1QNRWw8UclsBascczxqKfZGvy5kFoCLOxRKUMD
2+OuR0aswtIl0qZ1wQPnIc7BYzDmtgHZiMZ5SEqlPyVYTIGStM+9iVcxFCq5vqPgXAUVJNiXdn1S
jblX9yJblXngbyZftR/K1GAbwOdt9dsU5eq9OfXtBqSE3W6KfOwwQGjSIKf8NQzLdmN0I7IV9SBe
Ud/nptg3z/YlPsW522L/czzNk3fJz8GBqAnVGKvQf96aOK3zGNUXL31y5xlYFFmv+9BWHstTEOPC
RA6Rr8nCJVaGfVGkWzKRcwnTU9w0gcJHnB6hoN7pnORYDEwFwhQXAwVOl65Qn8q66PdDGpdblhs4
OgiCCfuNVG1ODjXHNo23nai/zV3obt0XUxVsRAq5BVfBKc8hn7h6wBYOLZPDSP1PzU+hc/NTwDxM
TrBMNQ8lT9h0EN2pgGQtK+0YRd1bL0Jj08YtuLV0oeBKHgBUteOn/hwux1CrNkCdMeDGtZ67NHye
BKKxoEor3d9/9TmXufzPoBJLNzSuOjbOCZhmOdbNMUHL1H4wrEKcRQp0jw4hbpyTRU5xpItI0hKK
VLikLVBDLjWF1q3HHHpKFKJkXXm0oPH0Pu5Tf46Woyly6Ta+325MXwndTPJvRsjrrgu7Kq7xqBVX
arU2pPqK0E9XN44J3HebsMQOmhyJfDpRCwSGAMpiK47j1T+mSuV8ofCjQ2yMj8vsFMGhc3vKjWnz
aQ450sJG7dJl2yWcpqEx9ZB7GajToZCdaMc4H8dLVWYRsk4F7opWBsyWtKV6k+ouVsgVANyApGUa
0lBFJoyfI4vcOjZNiC7lj+rQW68lA0IG8iTj3Tig7KKBFOBaC/wj8r2Nsarr4ms8DKjntvBt3/5N
FxkWsYPaKlYhAJ54ioD6VJiV2nbkuoq1jKWCTVNWfVvtANJ6SCxuO0MHoQ92uACdXecIMIdo266c
VDcbfcTSgI9Rk9NN2xZ0ZJdpph8wjB82VbBBsAFHQULLVwQmAv80TtEIb0T9xT1DlVKjszYKdgCd
C07MCQSmoEMFxQwvVg7Vxc2jHLs6lkiOvjVZzz0dGN+zrQO+hQxUveqjafze6SvCKncyQJUBUOz1
91ocOEdCfEJm0t6gUgM34FEiuxYs6AwQnaB7CiA7MsYSSEuXT4Hhh3sRcQNPJuaJzRTl8RBN83KZ
7wiC8EUJJ0gCUM+cYJKXjhJDcwiKMXd6kF75aNgPaZ1HkKhBUYPI8RAYRVqtx2qY1mKInQcK0acX
A48KN2LmzmAGe/QdU1k1BQooKjD5PIZIdp6GsvkKAi0oieY9Up951K3iyrKwi0fBXpSCfA+UDNNh
tPo7MoUcukJumdntweTaPY5cJuTxbLDGxR1/WEZRS3RODO6w5OnG3jXQFEH53/OnKUE2gGKP1vlC
L1qSgFaNG86+S/NXss2TyPcFoaJ+rybmGwsDsEk1DSA6plZ962X14BIGJHG6d0z/O694sE0hXOAy
mdFrZD0b1BRQN6f4ABwplndjpwiyJZHIvZ6Dw9Gm0jgyhrLcrtcgkSnHUvAn7zzYat/HUTANA1TK
9kCwl6NWOAKFQpN/NwIGMYmsU5/bsB9XSOso12Hsxu3Yx9AxLrBfArVYtY2RAb0bg7FZma0ffKmc
AdJfeal9Ty19BxKgKHS7KnaTdFB+8dx4TYaIv4p8rD0ryaoLCiFB2wiW6cLX630njBdijKbLUroh
eLZRkSY4kb1vfDD71iAd85S8rddL5cbsNrt6b/vsZY5b5pOz5F3/PgtLNmW1pZy2ipMvVJDa/ty1
mcMvE7C95DQpTV5ZnyOsOvcvQdLtl7y48hFBtj/PUcuymFIvfzIoiWCfnByB/8UxPNDOamKg8i6z
09lGMGi7H6EWD4EX1+yFA5JMyVs5GPoaFTPpQXEy7cTbFOSVs9uXxJXSnY3gzkrBEK7a2VlrpBx2
kunR0Yhx1kDqI1kN/c+4sU5Uzlr4UDIclCjG0gelsHQhR6yDxDwMkKCfhgGH4O9VsX8YC/oN6Dk4
8iWR6syeuuxZBtV/MRqB+tWFufcPkl6caPDceYlGVm8/jZu5WAUGanLgHA1ob+ZCeA50L30UPrQJ
WBmrMH/q5MWutJcw1sezgaXOU2viUF9RB1TNGG3+VGtpdlC1FpQQMrZNu/ChaiNAPOGkAX8erkQo
pYgCwPP1IV37IB3adc4oXsGWtEm7UX3yO7W54CnQgpYLdk2GOTJskN2mZpuIJ+oTKqq9zEiHE7g3
QSCgKuIV+81UssrxXZgm84yxnLG0/PcZyU4vTGFKBrRVCg5YHMX0T3EUyhLz8kVTWHBOsDN1TTso
X/TAr7d211tr6tqV0Xt+DIwIdZ2En8Gao9/THEUWrMgsWAzGBjmH/jFHVGCrVSvWqkoLBfU+2OXS
frcrwNiBh/5sWuw49DE8zUepNNnmPfCYAb7GWPoydycIwFfWAP5lnHJdS2Of+ay/5LWtQn44GC9O
MumHQO1wFqlYVnoVLb7LKO4ct3oDpMEqLYYYxdp9sMa6AqosYQdOvt4OrnTRUeO8KxsldassLPyV
kwn8JfVd7wzvEbzJUGidJ9Y3sL8F+7lLYyGtpq2ADcJDVkb3URbOk8ZKN+x73OQpbLFTd2r/OzFj
ExgZ6FjWqN3YQngJy5EAQuR71LI+9Si9u/hKUlxmB4/70ut1B0lrYIg/SZczgFT8rgTjIYGLb+TM
Z+lyctHAj2jq6U11rB3fOfC1AUbYT+Xr9PN8t+Lh1VxH+tVyUCgP5XWuTafftbWC6hy4XSP2HDSF
sqpbC2B3QNdF6EaN2QFAMxo7R4u6s8hlRlRBspI2z0bc9Z6F0u9NQhnMXGvmmGWTDeLBaYvNPuQE
JIY+kTD7GyL8whmOIEOq9wvzPbVaQJZkvcYBdLn3qCITTwXqDx/iLoF4F3p9x8TTwOKznybDlUxW
qweeOtYBMCZw+kCHrrFUs9bkneIaeco2/1mypADdTdK/Nb3AWpupwbEoOv6lZ4XXMtG/xYXCty0y
xxsKi53ghHty8JRYXXpGYjyZwxTeRN7Y9iWySr71mOTgtMzxBS5V2z4kadw9BJX23AsVFE2ozXpQ
cRhytlX7lOKm85DLi1JV6rroWbRebLrePOgBYyeKSB1Uj+TQPwb28zjoKnsebbV9crQ36vSgFHwM
UTBAPYbP5BGYUrCmh9ZzFGr+A3BdqznSafoH3JHwy/atJ2SfqgTcHhFqEEolQkrMKXKQnOuo9Kbc
VaIiURvgFnZtbWW6igwiGX5hOM/YVTwvFA9FkOBpRGRjgw3Wbn9HdBBQJGix6NUqYwtgxOSChfIO
Off8S1xoMY6ygVGFELHywNo2cQl3kvjWnQGA5ZcAbG5zRCnS4LFqq//nCPkqPoMqnp6o5VqgdM0F
87MK0e4GMkN9CxqgcBw2LBkDVCviIb5CskKs+3CM78wwQ2li6MR33X5sWuVKVroUOTfWqo5F9/tE
Ml7EUESNKpCzy94cF/tsq4CL2O3w6ynWIrbe0i4NDzTtHGfFxWHQrJc5ooxSw80GBVISqMZ9f4tD
3YNuVE4AapH3tzj3lUPRRcp1mQ64BWNdjyoSUDRAsdptId+Uno7BKujtaqsU/Vdbw6OqhHT5s+yp
VfWpl4RKc2kyXX822Tj7Gr83nguz+btxHz6wNhVuFCv7jtn4zrXD95j32APIHgTrg53jo/abuiMr
vmQO0hK1WOc+DoWEZI3qmwL86n5dbntZjiyYwO+IK0+c8mZ1OH1Pmqw+tdIZB+n7hLN3MNcRNzFR
qQ5eDlLIrVXiPpJYYmYZXfhGnSbGwrmMTsRISvbKAJeDWqjhmkhIyTb16XhUrOGOwhb7x/DUV1CE
mJXDxhmHBEr0k/I2TPp7a7HdtMopDL5OYJCbRzh1c7Wz5thOpQktYKF/Qa0OtCmU8QE1rcgWjy92
nepf5KP/rgzVx07GgGDIOKbg/HAtK87Paag1a2C764dCH0+g0DZfIEdn70UYYEcquY2VyUlXmg+Y
FnXRO1nx2D1kdY8yXPBzm2pU+h7VRI34n/vPQd8CWhA6vjdXT9VGnuyEDVJNpMZRHaK2Z0u+sUHl
gGJZ4YNllspz3G3JGoc1A5OJcqVeA47vU2igtp+6qdqruxI35BV12yDT1vjjF/PQnJU4TY9K9WCz
2tkpFjaZ4NLRDRcFDFhQNCB5GEHkzVHdPY0g6IE4InVrY+SXUOe/ooSPO9zzUHsFUZNDz0GrNdTN
cDVQb32NUb65LVVIVnfStjgEPkKIjoPNdLFRK62GZqWBBHR143DUofaE06Ybcixew+wlQzMOE+gl
yUGvhizRd5501Z7skWVPZ4dP05qJNx9ALXy37fxErQYKb61LzaCDJ+Q4xHdNP0s8beICTNcwkpsu
Mbmp2WcMgIC8V1aGWgBOCpLsxqnYjnrBIBJwOsl7N/WN0ebHYArcSDrIm4I97T8AuXSb356wGRy7
XUdljDOOuqmbEzbb4aE5lCI6q3UxujOKaoCuJRZ4+WbBTLUFKPcrdbgQZEqg3FIqdX1dArJ/GAQo
kbVpkYiFgECQrfwUxbsLzzbOSpBlCX8sFmotoT6Y7R2Xwnj4w25KL2bgoBJ6eA1aO3gqHVDRTiMY
AaBuHT4hL6KCNl8gUS29k8n9RwAMpIsMIH/F0YbSmAcKV50mxT0txn9XhkNpg1+q1jpTj0ZBC/jc
8ykFYsDQ3CGIAwgZ4CvPhtw/1GCif26gYbrCBjnatbILKVJUXJsg1qNgDbr2OyMXzKPuqCKjHVkj
ahFlcNno1XXK47s5tgFWASKVLm4gweB1KZ5iyNc90MtMWvbMFH+4UGiv4TeLx35ypHms0HIbMLYA
tjNBgl5ypuCRGqzEn7vkBY5Mn71KbX8ORkn65+7fja0KsBckPWTKfRVLe8j/PAZDxY48sut7HIg1
99LEspAdE+wq7sleqvps4m2zyssEtUy6DbY30Hbw6xBANN2Rq/Ok49dJXsKogAzH6Pz3/6XsvJob
x7kw/YtYxRxulWVZtmU5tPuG1WGaOWf++n0AeVpuz+x8uzcsAjigbAUSOOcNMuDaz16tR6bczzZy
4HKR3/OvwWGDusY4q93qAgt1gXQkQ/xVynfKLphlN0pTF/cSKJo0E8Dp1Go313hK819lq6pj7WS0
kApFHs6WvHXJ7JEcdb8HL54iFwtDWGTfZFDeat6mZ++z7Iowu7e6Unxxiulrg9Yhb1833aOomN23
aaQtcoEfaUmKXgbkjAhx+w8z8G6fgKplNjm4UN1K3V3SGyy2vCcoLvpzm39o/D0iwyplJ8P+njM2
0SP1bA9/HaDgkzUYr1o8FTdVQgJIGvGwISh2utFYyTGe1S/y8S9XBrCBN4qt+veylUM3WsuDbMoB
ESGXAHKRADNBI8ujhjeyKc8g2IMolIuG35eTr4CM4PvlZHDEF/3e9blvWPyS7bDnVxlq7r5r7XTJ
k8N9cuJqPmbG+E22jD5DQ9JUZ1R7HX8fKVP01Cu9ygJLgEVE00yy8j5kcZGXHTjBZI6OqYENgAEO
7EkJ9HI1Zdmw7SslepprfCNiyLULOdVIsvx2msYVUnTFIQiBp1TlgAOKEpeyOfk6WRYlz7Ptf9c/
NFlh/aP+4diO5lGBRVJGB2/7CWFglHGpkb3gIR0o5Y2hs3VxS+Wn5ysbZegRYEEzdezAHQoeM4Ry
E7WB2YCxxYb4B7eHb6biBV9Nk+8XmDrrpVFjMg25Yp2nXplXOZieU1n1waZ0m+4uHv0Z+X475uFd
dfugmoMbzTP7A84Q8a4fVZPdZ95tJkUpHgDABmujDtslkGSq2Cw3l0499q8u8GUwGHr53UqDI7qo
U7Aouke1LSN0BodgXXkZ7go23A1DLLk0X5D/nOaZ8mqxSvypOE1tn2+iqpyPSqFou3DUGkpjA/oq
86htzSBWkASiEKEnrLrT1gj2tmXpBzje3kLza/3FHJ1o5xitwtqK5qgC7E660cLjliaW99BlSZod
ZNPzjBezrPR72YrdboHaqPlk131yrsN4I7sDoy7vZrinlxcYCu0Gj1Gz+m5ZJvIni1ZH05DyJnWm
LkGmQQCwOi+2FoU9VwcJeGp+N4eQtCtJxrPvZ6duzMbXdBygsXQzNBYncm91rInWIDKTLxQH7jSt
s3+S4DpRYh9efXYF6x7p11s0LJxbO0q1lSHgn0M9bPWsyh+mRM0eDOgw0CsmLLFt8gCwgLMHxUNn
1cAnZSubMvh3XGxU3VZV/Ajjr3hcKzk4Qt3CuUc2TaQ04DiBg7+OSli8q9bo9yhRciufO6GpLI2g
DM+y1bFMvbbsOViVuOgc3EQ1QQImF2nexORpxwbYRXp7yG/HxrBX45jl31Tt/zkiLt0eYmzp/ds1
YnU2/0dV3tA+48Bsj9o3UFXD1iBhuI4oXX7Aqao+JGml4sK1MaAqeRVWkOILUaIl69iNu4sWQ6Mj
yHBRWZDDFwkGOUnTDDVH8wLtBdmWM9nhdyg0/RZrgEQeLVvw4SvfCNSDKw5sKOeDbII3ArQuT2Wn
HE6oXa/s3EbzSwTahkeMPL1O/HSd62TPVCo0TdIAqjrpnBmS+ELiOrvIAGMeJf1ONtEWzB/GZDJu
RFwl4+x0yh9k3EAGeXfplDFo7Txd8KAR8PClO4gtgj/9kqDI0Wjqpa4F7RH1WFAeyXDpnyKqDbJ/
1qzhJOIluFJrtY/9Ih605teQhfjOLnPtqNSjdpRnQgboGHZrb5yyD9041M4kUyOv34dZfSdDA8XH
8NBwHoAynUY7Gh1waa17n1EtXTkoIKxkUx7Krsl2gTId8HfPnyhlzSuSUymZ8YGmTr0v9nxvEVZG
9mSw2UMuwlraIlZOAE/2TArUPl6nJ5WbbmX8lIbKHs3S9+laSPLDhTa17+oew4wO1wzE3lZZ2jUH
FUbARHGcVVRUWy0iLuarDOtHT5kWSqL508JgF8pCGOV9OVkePgSxTL1cTPbJa13j5FXdSn+V/Zrq
NHslMG/VvtBKlK2V5nA9GHHZfmhasqmOFUlDfXUNk2cy9hIhLvJpqgz5/BoyJmwCd23lSbjoc10t
F9eJrWw3SkyvvLAcmqKQRQ1WCuxeu8ckcQ0oHWq/qFy1e2zEAfuiYqk6c7KTTTlQdLhntOGjnCTc
HHalYfmLWQ/6Sx8OJSZo6znZy3jFQuneai5jbgUKOXaMO4PVKP4zTfMt0Y0b3zLrYOGq7BVzr/sZ
qKD9OuwzXgLdGqFTR/19VHnFbmYRvOXP3gU2WxIwQQKGXChfVcjgs3gaFKX/y9N99ymrs3mTs4Zl
20PoYLjK0q5s/yuqMWv54HCxI2kpmNZDaTyjcDHdqbX7pTd7/dlOUK5mHfHlOjZ61pdKdfVnRS+R
WPg78l/miUgez/DTmnAbOCbFHCeajjESqZAZkdmTfdcBS4zKpovEMwaHPmJZsNHYq4nJXaC466qu
67WiZe4G/JVzU+XVAO0SGq2KsstL02rf2qb0/+qichEmpvnDQ2EQokgRnX3Dvs/74Tl0UQtdTErH
ikEcQs1obqKRQvbi86kch3DX3CRy/DKpCtrLzOv0DzHyNEIC5L9Xetbnp4mjmqatQ4nxbM2B9f6J
T9VPtoW4ktvcttjDGbob3uRaFy0uGiOyXczj3+0qY1ldivGJOtFJCosYaTTuoMYuat0ILuxgV5mc
u752cKJM4Q6b+F4j2+9VSyUaPNaOCjTYZWtam+vOCKGbcJEkisIjGg5d5scROm/JcNlKAR0oHtAK
ZaNkH424pnoinMQ+KSFidjBtpswoL4Qi96qReCUY+dj44VTX7JvYVA///V7+I6XhkJ0HeGBotqPi
cqJ9ejLrqORoCPFlt++6blqC/tPlGeYG/PRyL/M3qC147mKaUZ1x++n9KSUfXdRXbuzBQV7jXoou
+W7o3yY80BZS+iHQk2QzlQ1ZMSHY1HgGujFsAe8mr59f/jkpQ5xnOYRjsRsE/NDXIZ8PSlDsS6Eg
JPusRqkvfVaDjJAcCIw/4jox99rXlnqNFFiIdxrEaLfdOA75SC/IHsERBnd5NbqLgPfnLcsTuCuG
61JpbavHoZpfZH+XpdaK7GR+YzVZ8ep15XLofPtNa8Q/Rk5zK5uqOrOLtaJXL1SrmwguykpOFy+n
Zlr62CdheHk5GV+nuETJl8t8sJ7//cHyIPmUrHJUG1lLz9UsA7LEPzSGkr6yTQdi+a1XD4vZM5fv
mjuxHt2PNKVCj/w5eP+XLr54y4swj4wQ15C/ITmTX058LyJka6jAIPM5H1hOFzdokScbHcTXF+Tc
dzb7oB+GireC7QbVKR5rIopGaHrlX+xQPc1h1ZyGMsJyQQ938osD81rlVzvzinGJ1Ds2Ehhomsle
NlFR+zBJC+JdYSjKArZ8u4l9gf7989Bo8F4WshPz6GxntcPx3+KufZWaHwECmvZXilDDIhJeN7Ft
Grsqn7/I1pWArzm44YRikDXXFzwhijvZdQ2TM2cGL/2+cRoBiSzc7k7abbhzJzCXSn1Hdc24VUtj
XFUoYnyfk0tAA7R2GdpVfRc6kDT+K8D2q3I/e94qAoavZrv//lb9A2PoGBpyQpbUGTFNw/p0u8jJ
37STq4UHjHeopy2GqL/JukR7aU1n4cZq9+QkxXz2Y30Vlob6MkyYsepV/t2PK/WlrUcPsEKODoqY
42WwQF0nqTGbJXaqMn/FK8S7yxUtmM2qNY9Y7jBXbDxV31fvf7+c6jsrY8Ts9AqIjopxXnnoKK+v
famn2/eos8meK0Y6VfWPoXJAhjbDUlZ6+wGRRsuEhsrPp8QaJTdxd+xLtYF3Cy7Brsy3tuceFg/8
LxTmZC8qE+Zd0JOLHvDieAU2rO1mDV1nOZr+eYnS0S6X6LRRXkITF45M9f0Sco7aOOrlEoFAR1z/
isStf82qH+yveCioWQ+6awMKkkCpK4Qq9PSUh5OJkbnAXF0H9DD5H4kYV3wHPuZhHJ7LLshrw9Ns
XYWi+Odmz65C057Lubkh3wTnQKRQO7HhR9+Hzb3ItzZ/NsGjvo9auWp8CG5q87unIgYUl2a+blU1
3QS+Z509xUfi30xeoXBbZ2TyrDPKKkfHapGCFF3YbL7Hy8EE2uAxbqNX2fodn7PMuLtcsKoHLIIm
9LoLu9PwJ/CjnSRN6KkCWGs0vrZoudzX4iD7jTpvZL9sDVZa3nl9tDRaN984g56cq5ntTBLr8HJA
bECG9H9lE7ohKrYrfi/MZ7LEOetK4q4Tuyc10TnqDQXabpvhhCBuh4i62FP8ZmTTY46h4K8m/RoW
cfbXyE14YRlN/JLCn12lHvJeWLsF+9B2lAesLr60peKgMuDHGzVSnW3Rj86XFPaTko/JUxDbyv/4
yI3P5AdXg+1oOqal27r3Tx5qMg6mNudUqNzeJQ00KcdOAxGfhq26nnJXwbeTvuvB74TGmxn9vHbJ
M4WU/0oHpL8aiullwNfor97z8d2l8L/wymbVxrb/c6q1r37Qhm/6yAoF/LJ5niNMxpquSe5rxbW2
fTemh7At48MUGhnJfyCTxf+4F5JW/PRFh9ppqA5fQAOqJ4unT1/0xDJ6UqJFfTBhqN1CC3B2HajW
fRsUwd3oWmJ1rrVPikcmF42e+LuKaV1VlR15sTJeUTNTfuQZFBW9AU+oG4q6Urumus/tst5Nk+ti
yONUR/hbJuiGbj6P3DEXUaaTqpzJV8krhR2bB9y5/5qLLESpx3JfpsAqVwZv8YOqD85W7+P+hmSc
Ds8qyjZ201mPfoIxmA8g9qvraPdWZiHdpisPveuHv7w0+x6GqvWKzZi/lJeI0OWv7/kl9tg7jNO2
gO28vFqOKXr1H32NcCWTwTKujDIAtxZ2Z9D83WVVhyAqxqF+BKNozbV+8s2kfrS5le8TFZ9UORaO
k3uXjmTB+CjLl5BKBxDpqf/Ge3Bf9eC+Fpr37GuRw/dkoozeuP1P1Ia/+RXfE7bT0dKlTnSHVn68
DLPo63XxWDQ9AAQ9+SqXknLt+GdXnoA9K5Dz3wZhvSwqle/in2exkUClG4sKoonG2YfRNfs2sDB6
PTSPchspWgh+f2jJMbmpzIt5bYpIuan8Pa8RW0wxJufJsZLW/9u831f5PU9eBQq1t/c6Y1zX0TQd
HE0ZD2Wupou5K/VLXwDxEnvVvw8y7tqUZ7KvTxH0Jq+7GzDYqaAccL0iHVOkOnp9fYmbqp+u6kx7
1RnzRweS0zYKw4YsAs1+9vLHBJXBZejO7U72taKPn8DC07PyQXaRHyoPkdn8kK0uiGECqJq6ReGO
dEiAnYbIXMmDLpNV8rShxLjtyBOzwRJ5rnRWj6oclu1OC4GrT02El4JIcF2vIc+CBCYWAk3R1oTi
tCe1TjoRLPDRhlBzQOPcurHq8MI9K/okmPZtV6qbckK/IPEMXJqcttxPRoHQWOCmxy4vz6GJ/0Nq
uMH5GiH7MhEBoPgs4+WB+86/XiN2ijuyXs+dFUXfDaNZOfFofsH+29oMrmntylpLnks/P8mAEIe0
xaiRtM9jBy1BpY1WGOyG3yutXUGJMr9kkW6zp0E9hsUH7Lug8zek3ApWkTQ1M4jOGdgLt86AoIsu
7orvEXJQ9v0ZIa8xmVaxAnxe39WqfQYzirqGFpFCjNv6IQZPszRHw/2OOxcpCoR/3QZuK/oAJeZr
43tsOYXW7dhmuyitx+XksCY303anFIHyV2maIEX96q312nA15tZ038BN2VMFrHa6V+KUJyYNYlIL
kQofyPbRBvDMB5MkT4WS7dXctr70dupvE2sMNzVJRsQT56/TrDhom9vlyVXMV9kNDUsB04j1A8ZS
9146LFOjck56rNintrCcm7KwftYoD8aIV9Tg9dES9d3Y3Yewnd4SnFJ01L8yc95rGujkFHOKN7XW
fxZpaTwoZd+QL+jJeIkw5NetlYH04x4WW8TkfE761/9ezWvm50yKiyiNxW/TcywdaZrPooG+5eNT
qGvxofV6AxkBbRBOFGG6xtwMQRTKVms3HN0fduIni9ps9Be1hVweaMn4YHghDC7DbA7+3HMgibEV
RtwPrZliGzBTZtOz5tnsKBCiHJ8vIZk0z04/9wfqz+oiEc3KAYpbW0O88PKgfW7Vbrxj3f0qp7p5
mz8UbnCUMxXTUk5+68HWY2Knhu45H362VHNWTRg6q3I0CpgmHLo5KA99NJD4urb1LILXdG0rVnur
2slQI54Q9tqyFwoLXTRmD62tZ1uYAMpC9l0PelLfGG1cUksiVh4+xGK6flelyhvuWd4iriMoPlmr
h5swif0FVUt1Ylk5KauLhRzC4Mah4n4rXeGkLOTVYkA25WGmsnJQIDJfu+SET7EyzMJddWWNqaos
/FpzHybNODaFVty6rB0UzOJwSIKO4KKdIto2EIM1943pfY7jd8quUhL8azr+zkVQlNqRnPxGXuwy
h83hMnCM6c5TA+9BDqDyHC3UKDcAZT2aLXwCVaITBjK4rT08XtzqZF8Om2ZlZWj2fejshgH6qa2Q
ORB4BoFzALp/mXvtkv2VL2y9Y0f/Hyq5ckfyccfiso5jAYsqsE4J+R8CTQOMuMBop/jgZBl824pk
MinkjH1qWKGFmkePnSAlF4qwe86Rjgu9eXUh2GKnzoz//l2an3dQKLpo6L+qHhVtFQ/YTwvLOLKs
kgQZykWOmt5OQBz4qnKQZ9dmVlTC6KokxSZGudN0G88ta8rrE34KEJbvaiyyZet6cO3ulEUhdtUi
Sh5i6JHLOqZ8G2UGmeZBsctdDudoEfU4pySVRwE3FTp0dTvqOy9BIKZEIGYjuVbSB1WeXQlWpqn+
HSI0/OXoh4PoG0Lj8b/fN/HmfFqSew4KSTYZTc21WI5+fueaxh/hGbXVTW6z/rW4l1pr31aHYyNg
ouxOgoVsthnIUKNGhtiwSZu3AhqaY628SNCgWdWwuReIp4XHIm4p1BvZwc3r8Ci7KMCB4JZtO1Me
1WR0T2Hpe9tJ7/N1bXXKi65OqAdgJb+XTcVRk0ViTjCOxWiKz0npufVT1ZTzI3raOzt0FbKhKtyW
gjujbLrRDxUrv50Z1ukybiBI2EhF3xfAMiangS5RW/0TP7JlFHbKSQYEfdlg7lL1BzkI5RQ13LQd
N3J01hINhlaGhkGuLCAoFq/w8vxNTXF/I0kTjm/nyy7mZi5H2TvcRGVaPwZJbp7N3FlLLgW3M8wi
RUIEN2DjEEKQXKKNoJg/KHz+jIcSpwsPU7RJkr/r1zit7UfJLzIQrFj3PiK/VWes7DYNBY74JbAN
HSxUHj6ExcBiajKCtyKHSzIBgtsDTAzfFKjmep/Fr00faYey1rWlnE7mIFwWWR2xIOvSZzCoG/wO
xcZQCXb94PNzHQCkmANOCLOS+bsuGlIUxNGivsiTaU3y5k5ldnPB+iP5GS1i240XteKVW8gpE6AC
86Ri2fqoToH+oLTjV9mNZVm/MaMUXpjQN+oz+2REQcSilaiwG78OYrKTmf1GXqsLp61P0pk9lmBf
Nam5VITZeCj8yPV2ZZp8mWQDlex0ZQ59vZVNpZnyIzDX50S18SgaO+XbMBjtrS+szjtNXVs2qtrz
FLM7FhICVRkVd3asPSJ0yK/fd5VVT7n2lAj1AdUr5P5n3ntDDl2oKfvtNOB4ErnTnWIpOXrt0Wii
4ju8+LM1PsiDgi3kQ5HYO3yV3NtLWBYZAOTbcFqnI/5HhRFZUcDiv3px2O9uch+jKOx17behjv4q
vDg5YayCqwjcl4U5Ns6bqaIsGZgoRbVG2p7dqHnASdB5i3wNIaDa7/bZGPXIMT/Ly0Rx4W0Vwx43
shkYvPue5j63gMkOiWPihzHBXAu5US5IHngameDK2wxe/uPSDNoyxHMSmZJi0Qattte6EEZeGk48
ojXtyeh6bxf5/rzEU1V7cptQPeqF9yZb5ui157B8VmIiZQ8/u1scMfR7OdkyU2uR5tV8cwnPrBpL
vX5pUmRdq1jGP5aCKqFBQqlRrT/KLtUOxttcLZ5Ih6kIUidasJYTPLvCbtIxX4LJ6hdkDXiVII/u
S32mZpWiDSAHnCIw7ifovvdqY3wc0MUMRcGM6tOM60AtLpUIOYEmLte6V4fdHiOobZg47iYo4+Ku
KNR/nMW/R0c77XmzCzs5TsCulyzhyfH7zQvMAxy2Kh3pnaQODuTsKYGR1uQDTjR2SmX401H+gszt
/xVSF+j75H2OUSD8RWUuYBFXm/ihNsyxXBXLMPM6J2mTH/3U+DeDT3q4dSnnoObl7BW3tuGAYbDa
CNOU1g0h59vj6zXCLAP7pEb+54jamvs1+Phf9YgvUagPmHhYptNuuoakiKNNZxB72n0C6eXY2TXO
MJ2lvjVBw52nK4fjxK7obPjzg9Ln6K37+bS28ZLZhQNNb4WzzvimK0a8dzXgvHIym68TOunBeVDG
hwEkxiZtjA6+kWefA42PvHIs46edHuXblDYA1VgrWM+ZF+IRNozs4UK1PVCMWk3jtKv59rC/Iwva
i0ODxRnGrdaD7PK6qlgBw222MtMJCG06TA66C9ag/XA8J16boAcXF/5xYexGW5ibjXCTVY10h0Nu
cnehKvtoOiAxsLM81AAB6qNC9NsK5NLuglGgdYVzCG6WMJqMId207dzw9wzx/ALXEviDgEkp/qOG
yeqTVAfNjbPeTe+NqD77Qy2c0VS9+l42g1HhWOSk80vUFeVLnsHfsTojPMKsM17rArmywHzpc2u8
s3ukPmW3g6oHgktJthmMYeSvDvEWMbjF2eU03WW5pq+gucUr2TRFnzyTh9acHobE8/ZqGgkvHDEa
upl/UwfRzaWvhtK2t+AI7zTf0lj9speOQv2ppVbw1ClDRoXA6zZqG0O6shEIFAENVuArB3b0bQFb
5qGH0zuOMU9jperOQzZ0a3hqbJQ7f9xpuhMJdcfhFvKJilddW5yqRsHOAF+kF+SDM57zGLXPgqAX
NznmcsC/XDOLfwWp8qIg2v1mpnG6zNKC1dc0+oCmWDRESTmwHlSUHTCV/klt4L0OSmKt5Ch6kTmO
81GykKOJUnmPQU9iS0ztxSF0jIc+oMKBHtGAvyxZ3I7b1jFJrUPa18njJOyBTQVia9WgJiCblwEX
l3M5QfbJgz6jzUQN6E62xhQXQlcbogV1S9R0ATCQzA+qp1Qz0byBYOqXs75z8gInWkEwNbX2r8J6
1ULLP7u57a0z1GhuSUT5N2wc8MmuNesE3rJemkXRfI3z7hb/F/OXBk+mq7PwxwBIf6GYgXmjRfYP
S2mts/O9YIl7ludeMKRLIP/Z3hFDfTQO+6gt0NUUzXJQu6XaKSMqJnh4DY7eL8uSfeh1ESwXvGbd
4czmomQb5PCbgxKaON7L72cRfQOQUwAGMbBaeXaN+3M0MmtzYYZ9s3Wqxty1qXJ/9faRZ9LHR9r6
oJxn7GvH2gUZtmlRXYPhHGs4Y4mR/dHu/cZZNwav7WG3OntHF6rp0RvYdUPXDo52MhfNKkLtZF/b
zhEvkR+aH9evozU/Ga1anAve70PCwm11EaHhW6IO3O7nVqMOm2nhCkvYeD8AQ1gCagk8vgZF+NXs
IMw+j5X+bXb8tj0jlI2rk9dliKZQvTeCqd3NpWsssDQAPd8ZYLVwojFQOmT4kqq99knzIDlHxshL
uBEmaIEwIq9iGyi+QJV7FVVow4JIYLhWuLNxoVvVfmYesnaVCa+jUtzROnED+9SUA9e+cgTGmmv9
vsHLHT3wQXn2AINLvR2rQey4j4zgZgBTdu33JySSr/1umO/kW3aN9yykUBpuzegZ3ksh1cBHOMOt
hr3skrKqv/tHCrB72aUjvLNRRU4JlaqY5EMbYMCjJyfN0r/18VS9YdqXrus0qPeJzDo1myHFvoI1
cXbjKuq8GkUUm+R4McL6qWt0961aK0l3a8lDl8bfyIQh5FqzuVAlsHVsjYWWhf1B4uXlqGzyoSD/
LIKvo6kInsRcQ2DwZXPw63bp83ks5cI0bhrEaJOQaphYp87UWw5yYSqbhQry3N5fxLQQjk0XRZ55
hzQgGVcXCKBEFUIQKNtah1kcZFMeyrwqF+3kzesUuEG9uI7IQDklDXjkxllhsjI0SrVmz4Xh7KsF
8ueoeMrCAQ26sjOWjBKbAMPzaEZxDA02MB5tm2K4wCj0URPfCBDQSkahnlKtyrh6wG0nG0+XpVKi
usKea86PJWnyNdxF/QkAV7tQld770YXp0uZp9ssAn6WW5vjWdthmjo0Vnyi7j1toKx1G0cU3vJIt
EuV4HgAgwyJuurXVKfpeRdOwolohNMujEs+fvwOa8jaKh/j7bDZ/BOjJ4zjb3FU8L0fkosifwqS/
l99K1cBH4F/6tR55Er43xaHR+aBEvPzWa0rTrUKXJ03hu3OjQylzo9tBGQ5kn5GfFwUfWQkSXUZa
QM+XHlC/m7OAZyVW491dVM+6rMuPo5+xhaGW+h3Z74Uq0HwQk1tQgV1x7hRl2MIk7/ZeGeS7Kchs
2PNWbWO512qmdVO6+ccnu54Om7xR9cP1YS+f/QkbIOSpixfZbwTG3499qLT6kkd5upZXyp204gZs
Tgt5/3HnnuUdjqXra+XoU5+8Edm/42RTBn/uY4mJrgx85wLw036ulG8sRJv7iyZFJvomw/3XvkHo
rVxFLeKqULe+ce5zvjm968XfWxaqYN3sn9Y0IpEzzt45sNtkayaCSGnr5j0eAfPScsu91VvGQwaO
Z5VPVfsAB5qnqJ0gsYKu6g0QHoUt6ZTcKynMhAJuyBMiQA7K41P7tS30Ux2JJbRmva9J8iY4dGYf
f+8m/rMwHJzncU5fRt9EFHhMu62EyIctLhQNzj5buTKUTTkq14bXpgTQN7H3Hvz/Nfd6ZflC17nh
n3+GfF3eQvfusvBsSBoC/mtQ6xGwCaAVuFma+pgfoY59QlJcIBcjmZ0lKOxxJVEZHtiXw2S2u6ZR
rKdZI2VWdeVptibrqbFRi8ldb7ztxGA8I/nTt7O6k020vLlJj+W4lsFeH5h70y/RmhNztSHzjmnL
HVy02jh3H1N/XMiZ8qWERfMAP/fde9h2njyxnQ8sdvLyzE3tb2VvpjdOX7Lrt9RaWSeV4i19mQWw
jWQ6Yq63aXrVugG3ZC0zq4H7J1ZemWPYkHbz4qjYTfQy8Ff1LuogpOTsfZrYq8u7x8P+1EyDDQco
4GZoOI59E/q8QqLP8Tkv2mA5uE60Lkq37ElkEpl6R9NGVqEMxi12F8kD5ifNCuvQ/IUqXSGULqof
KAtvBkAoEEm6aOUAQv1ZeCP6fqGevMaVEqws/GofRqcPt6JocRg0IzrIa7o9vt6N4jm3uZ/AsbbJ
Oo1up++1ikwOlfb5DBmhQqKDH4yGTWaoF8Mp82Z/abXawUGq486scHLT9bJE+5rcl3RxkwfNxGBV
sMGUsKyevcTe132QnyQLfVARxINhdZJM80EzL2OINVebqIXTgSpisE5tKzvMgamfbNvIF7JIV3vu
T/hL/qPRBOWN4wxUk922/KZo+DlQ/lMbCDqo6pyMotUuPykUJViHiqb84svmNKk0xeP32pQ/KdT2
3JUattWmiDHNFkBL6YxYRfbJN5BovPok8myCgTOFtxd3RhEqujSYRZB+vfeJoktOJGVY3tda9Nwp
EPxsux7Cpd4U8ZY92R/tiLvEQumpninxNm8m8m/59H7yu+fjiVKoXsySGRkAcz6SgsWJRgcJpqjB
nfxz5V8ju8gD3wVyDelrRIjm9X9EQ5yElxt41P1QIZsrtGjJZDorDCztdRsgTD8PGrZzejqvSMlY
w2WyKaCnTVyv56AfLq8oLyq6ajjpl6jfXXLi9Q0Ko2otu0LxMVWKCtq1Gpdst4xXHhFYHpId3Mkm
IlXPZPHsBx+nRwi86UZ2YzcRHVYplJn71tbEX5s8zgDjHifurTvAQK6w4Ewe5SFFRHTZwc7ZXPuA
3D9EYe4A+2VWHsbFvTaSBuFnAPg51JXlSCFhm1VjePawx71Hq1OkyaBYyJxPV6QnGNZ84eey2WWC
vypJrJ0zvvddaa5GXJOcGqVAfcNSx1Aw/5lJ0FLiqN/a+EGmoeoxsy7d2ZjWb/C9ZbeMJpnnyhSA
Cp050rSfjeA5dyUWxmrdHJRAyb5Bn/FIlU0jEmsNnx278GPpeeGNV0TZzozs+b5y1H5lokT60ggI
Va9Y9p2uJr/gY5l3E6J8JMR8ZyubfeZjXBAoirrXB/dsTlT35IA8zL6ZrtJEfXILbz55dbJELT1h
o4k2MWzUyru57CC1wdv2luVetozI3QerSyaE/cxGAme1xPF2Npa8C9mUBzud3/uukPUwr9/7JGSX
nDd66kkX7mrVtMAnUvSvPCt+lAdfjVeIA6r3l5aCaFYTmifZwvoueWwHUrTjgFvAtc/I0Y+p+Bmk
VEU3UdxizSsO0Nffz3pI90FkHSMT5A4iGQzqkOa2rocRzjU29SKG+5JCQC4uZZnxuEyHVKxkhZxZ
nqfjbQxFqBRqaFNjDJjTN+W32KyCvdQwa4qSuCzM1bUTgcyTnUky2ZveqrSd50TxzixZtGizWp/d
vqjPI77tRommTsp26WxEbMF8knVrOVg5PsomqrKWg3ISAORoaTVGtJcRiDYa6O6K1cvvS2au/6KP
4Nlt8QKKeFE+ntuiyuEE65G6cBALWFVhWzvLihT5wWmCrr01lDA9uPn/Yey8luNGljD9RIiAN7ft
HZtGlEjpBiGNZuC9x9Pvh2yNmqM4u7E3CFRWFUiJ3aiqzN/g/0o1lahcJCiTjKKEfOf4eZIcQJKo
xxRt8gwWZBrt6ihrt5GJkepsUntMLP/vMrPeLFMFSWqN9kYp4+DaBipKZL1DhstV+hc3CwEatuQz
7KFcdwvlw5ycN73Ni7eqgh4ok3LzYJMcnQxYWQ3OaE/xSC1CLmrH965QUewkIn0mp8ptlqKA45I0
+DBUQ7bUL2rten9EmAbeNnQGKGrLWD+wAElrGZ5BgJk/FT2CmAsCdEzHD63ffQIHnXTzJ9sgdvUd
X58m6fVXuMwzktZT/DBid3ialQKpNFMZnq0i6tZaVuffMk2/FGqg/aOCUoCYaf1QYYOt4B0DlIvS
dDdXcYH1Qd+dg24wdnEHkHKs3XDtmfrwvbHKg+/Y82ccad6c3u3WRc3ei9yz9cks4viEQizSe0tT
Lm3y7HqK/iKN+/igVMxP+jI+0shOSO9seJ8aXc0eQFNv5ybxH81FWc8qAExoaYj56tIU8byK+s2A
IfajhPwUkFkTZyG1jMVz9H/0Vkvvzd9ueXoz91Tyi+Z7Stp2VyeAQrN6eveyWf+J186pJJv9tQDY
snKB0KwMyp6H2unRHszrz0nmG0+BUiWvdYA/6BJusD8/K34/rO06Mt7c0PY35PoslgO4ztSaKrYq
QJDfIBaQVdDqgTdt7h7E2M5K34tycN5qJddOfJlAcS5+d9WAuXzWus0jb0vzGQz0m22V73iwv3lm
Mr8XNoQEvC1eOh9YBbTsnxW2Xe/e6GT4xMKy7ouwWaWZ0e7m/prpof0ib1eKvWismLV+kGbmBCHi
+LO5GozQ+lQUtvWJ8fmwo6ZdPSQ6e9hT06fZJmmaeKWnYHDlH6mWsBUUgGB7+S8oSYiuqi5Xr5Y1
qF+i+Sphqpg++kNMgsKzc1hAh2nnzRdO1E+V3sP5RJgufzLNalo5HIMOKcwbSDMuxPdlzMKJWGPe
Yd3EuiMltiFjqcP+DknnP8M9d+EvQHugj+XxVpip7ZpPBDgLFLWiH3OsQGYKlOKl9CjVZSZlLMkw
ByvFz4MfqcK3F61r/UQqs36RiYFOvdHJ8+jY1G798kJGn2rUUpcCSGMcoOeDspUqlFkN3qplX3Ww
rdl6tsKdJTwbsySZ5vcPt3xcSbMwp+FBTrOz3Zmbcp4nWJ9ZgT8gF7njsJysIyMytvdYBUT6Q6/l
FCR+lhn3Dhksc52lVzrkQoHh17h77/3Jqh0ejZ4kSlQM767e8Q3yY0zwAhMYVVzH0afGr4ZLUppr
s9a6lZKZ9Q2Qns2muUJskerEgk93ahe9vqVX3l3SvPfK4P+Puchvgi+7V1FDXu5dCmLNlRNXiHLJ
egAmvZPyqozrXFc5DngmSwvXpASXueY5zhcXpTLPUGue3XF9s0J2VVRFEmy+6tkyrnlB2SftFByh
msz5l+0ixJexo8TnFlT+ldHyx+NYODW0naInSzPGyRdBMjXZ3GLeDmZRml5X8OktW/esoS97Qzw1
eobxb9pOB12r8ftpy6+lnuNDgr/Ryna18kWKysiZGyuwOlAFl1Qe2uv2zhvY6kovX5tj1FBKEalP
x9C7TY5FyVq0PiXmLyKfcnGXu8g240PjGM/TVPmkbjz0lEv7sfMzjwMbZJ97vOr1qt9J0FfHYpf4
WjJ/GfXiscsrHylmxPCNgPdj6WsXnaPAJ7fGExjbNlQXTJOSQqBYcFr86EHYIrA6s72zgKWEEXJn
kJRNdVq+nxfLqfKD6fbR6o8EseSQJVa47jvVrXh/zy3fx46tBaSQ5OUGbHf/OITOr4S3z3b8seav
cfu+OWyRrJ0ddw45AYTkrRIvqrpUP09J2T23tVo+N0P7RcIlCe0NXIhD3E3I5amtkX1q3KB/8op0
Z4vOcByiXV1Mjr3UWlnveCvuaztqN1rHKRGRWMdyju8ZAkGf6yJmj8P7OMq8EZfkzEDLm2ab8Soc
YZg/aJQ9ULZFzy8pquihVIt1qY3QfdUyCx493VGupT99doHzHO8hhBCDR99x+g1f1GEjw6RXOoxh
ZuOtDZ9NIDsgTZbBMmRA1Uh+jIwFuRGQKeXCocFadXZqQTekeZvWLO1i6fkQ/P1LykNzPnodAjt2
Urrn0lac85y2zvlZbu9Baf6v2B9DTMvW+VKi7nXvcH8/+h7743ns0McDp/pL1Dv+CmVh85fU8S3j
lKpmhiKCt5Wc0i12SzfJ+DAyzFvXLSjsHplDvX4bLkLJtzn3jNX955DqnnYIeKurph81djFDsIdw
YL/wioSVU9bdX6DVyCyxr7SRIFGrGc80H+3StsiNh6jRMrCT7AvrqgzeoIYdFG22gP2V6WumxxuB
PM1Z6j+YvIJW0qwnwzvEGbloaY5Vm2yr3uMws+Cj8j6bSPTE9iWpQ+cU4Ge8DRBHO8vFVREUD5ws
wdSLjsEOkBGR4O32NihNSfvLrTNO1Rkxg1/Tb91up+30sQg2LL4mlKh/D05O2yUbiELzTo5J0tHp
zUsD9/oioTAJTKC/9vo+qR3YAMmDZjN8joCiXGRVDGKSGKimZWvFXGpY93Yn9Sppl2lBQQxjlSuH
l40kiMO6m/YSv+eLZSzqk9laHv3H86Um5tYxOXDK9Xsysxqnh6rehdC9SXAklnacFe+fsa6mp1us
cZDSC5UUdXwwCHKZrPkaLpa7cV0ihZDK1bLGZJ1kXrsdFh2FW5CXG5IKy0XP2nVICvosrdvE20Ad
09Jec79LK4gAhRhZH6zbnPTIQ4O17qoOXGub2U4UbqPeHm1rY6ooEv8XWCBggpwV/DSoNfJR1Og+
DMl1pTgUlvYPMOdpjwWWv695aX9BheQUdE74Q0WoZR3q1XBV/TG4GlM/rr2kin5QFz9A/8/fiqyI
ydl4T7bmh+yBEIrCMsR7MpSICsvgvUpo6g9t4SWvEnGS7ApAYHqULsDg3aofMvUsnZbKqTpLcDGU
3say6x1GB/NWerUGa5YKHcS19Fa8oC5YXYer24ONI5CJ0nee53FUtqOdNRdYLhjmBOZT2ZfjGdEW
9I3A0V5Gd/ExlnZf8bh6KVyyHO4TJQG2giuuupe2q3KqtQqjNJADJndnoPSzqkntHye3s77kaJOv
FD7kAFloxn13yAN1fFH4w3zmj8UOlnAdxdOjMxbvJAutL4nXeKcuBo0mnWGYpfuyaq2tNKOuKzdB
pCZHN0RKLoljjotqsktwKtkKJqVFG+SKnjb4FvAqwULp88PpS912i/Vf1Z3NqMEvEr78Bxb80uSU
uAZIWZ/vcTsUmbqlt8rCZDuDvGaf/e/crLfKo6GO5x5kONWbqJt+3fZuMlEoHNsDMLKjtFqYysXx
NoZd6vmWxjbmbtwFdtA8+24S79uy5wDfBCQz723QEcbV94y1slTOpXwul8xI4xNG6/t7WV3iXWr5
67IP/M1MwuGxBdNsDpy91hGupafAxOsg6XT/WS6u7hvboinNTfQ7Fqak4PumVg8yRDraKjzF/UyV
fhkWx4V96LL2bzSrtkFnqi9yUQJO1hj1ZoAo3DlbT4q/HynbXaXXryzv6GhJv7rPaFPAZegfoGVc
JdrLMEHCHYpuGwd6fI5i7bPsye6U6w9sawnyXro4Wdwc/hhndZa7Be9RrdTCI32ju2O1qZVUX99V
lQHg0dPpzvsNaF1gdnqsTM99dBZHizoKOefP5rC2lqbEpNd1w3+gCBbHe5zEHfyf2FvLABZbyhvq
eEXJTOOcmpfXXGnS01CrLUfwNnmxE2SXx7Kbf6hTuMmL0f/by6bPnpZbj0M/GWs5uMnGUAdatonN
HpUAFWjpveMYUp59mirvogE4IUHlWQezHcwrDl/eZnLz/nNKwXk1otv2l4ZOGsBdNE/QT9xTZW9+
dIqOh3eXja9KF2E7XUMsNGOrwRgvnNFQZNsVo1woSFur5H8TPaxbKgE9CyT/kW1bg+AZqRCAMh+O
ul+q+clVjW7tamy9OrSY8xN2Say1AxV0dXyXRsgKdRmayFlVGakc1Cv1FpA57rN52bccLnK/W2dt
DCBpCY4VDMuNer+th8I5y0WC8CwOfhUpBwndnia3t4m324CEmB7NDzZCk/Xqw8OsDCvMbgzrjb5k
YRFw69cBK9lWUrESk7sow6JSH8d1K7nbW8q2Tv/SYx2taKsbts7YTF/dLkAhN8z/Yn0I1mXqpk+g
/5Lz/xgxOmmw1pMxfVpIl2dfn+21XrX5dURw4amuU4VFzQhAT9GUizqiMaQlxosexeYtJPG591e6
5pFv/h0n6T6uYEh0BxlRFclVTxZrrkWYfkweLHVIbgL1EpGLm872qlJqbWfzWfQ2CMgae0o35WrO
89HbtNn47XboiREJhxVTssMyuZMCiBL8j7bdT/72tiHpOMJtktb/PLEc3JYWbOnLbHNbZTIPZeOx
+xmqmHH3CB6sNJX9JVCjI19d48T+qDY2ck7nnXZUl5imzIG2umcFdAbz5jJO98P+LEOWGfKUyMgq
45ZH+P3k+7H/v0+6/QhDgUWq86OLMsPXnlVfB5mD0l6YXo0Blz3ki5rbqg/H6aRWvfUlxF9lr/ad
vvf6NHrrneTYTS7qUHr1bPi2fo2S7P2WnOwH/Rob8YdWzjo4UdU7GF7Qw/Gt0CKPzbDZqhhLrmrd
hh+QlEZ1mfLHG+5hdKy1H81sK8VzK+V9cWvjFIfxbfe7/4aJsCz913hBTEB4Kp58/eoa5ox7gFzl
fCzHZTPMvT1S3q8S6rp63lIeyfkvQXo1AnSKZgUEXPlF7jFpCuRCYvhGoIX1G6Nhtbaxkpj8Ave5
TtOhtSaudDPOuqcWt7J9kkbDTs6IIOO/ZbMLAJ5/2EtQes/ZlIJRviEzCp1jdg30QPgIFWnPA0TA
hdMHaEybNf0Kqvh5WFoSmpSfgesrL9LgJQ82aS7KG/0hDRNzE9ZZslcWXZZa6y/uHJO+RzfzwwKB
yKL1EOOvK+vAfeEIPHTk7IG32B8dbfMSI6k6sO68FGZqP4+u+RQ6ffROCyc2fyKV0nrRu11YLMB5
414WJdy3DFu0KHqvlEa7RK1OnWyZ00ctNIYoUA/SS0mflZMn++XrrY7WOoOZPDjNO/alyh6XX+3V
MvqvQNmyv/iafBsAirzOUFwPGCjPOG503/NlB6b5abEaW07fsiHrqMIkjma+AAJzXruJRP+ya7N8
WNtJ5H6VOeizGafBmZvbrk2vwnBvtJ5727WRWUP+s9TLI6/fgO1fB9cK9V8+1CAMuoF9wRiQwmwX
rEIW5ckV/e4v/dLyU8Qf9SRFm0rJl71RtY/MInyWzhRp2FVR1PVFmgnp8PWApedBHmQ4yrDYh8FE
ywusXlNQIfI61Nlur4LRwfvq98sV8pq6U1yqSfe3qFGF9SXirw8iy3y6x53CpcbaWA8Skrd00xvO
hjW+eAjn6nsW58Ye3EHxwDYoSTjz4rUx6uabjPCXDl884EcOiht2Vc467NPvPoeD/a1DBsqlTzj2
BrHzhlQs6qG3J8jkICy+h07akBLOgDMHGWR/3ZzyY+UDVgfvuhzafDN/HqBJYo26nBNHM32uQe6w
naek7noUpb3KPaNyju98s/iR3m4BDJRbZRyZ0QUFOndcOrErvY+ZdGx/nYi1y+3Tc+2q8yM+Md7e
y7LsUDRp/eo503fk7rK/QmN+r6cWJ11Q9wtw4MMAkampyvHdT9P8ZfCyZJs7JoYay0XuJjidvPW0
KHyAURhPWX+BXBXgPvCT+gGZ6Hx813Kl2ro+eFFT4/NTOGWyUbRU/+7BDChLLf6JMzsIT6/UnkkO
JEe7UJFiz5WSTILyj+51/lPkgyz0nOBLgJLpJyDH6cVqEX1XYx0VYk6tCdaLDZKZvL8GazxRCLxK
DNkpXE1/X5xuuERdhfXl75AMaz2l2XgFot7SYSDTA5lib5tdhclUnvyVRt97nCZ+atXyLRv9+JOi
UaMIsNU4apQ/nnCdQDXMBWdd2f0DLlvlJxj3R295aeQYvBx1FAQ20iTtXqPs6OtnaVb99zjupy85
GgcPPrdw0JgEyQDHE8xy9jIKKbg32+i1pzCx2UA485sflz1FG6VDKYc7Kg797Q7hh7dBdY2dxC1R
x78P8XAdKldKMfXnLByScxfhuR5k5aESwWrU26wVDPH/tHPSCpuoB3rcDSY0/97TVoLpDI1wPlvW
goZf4KH3psBDZbD0VllgsM+JPgu/PcYYIWa7xpEWUnkyTP3RL8i9S6dcwn9HSMtEje1oG+qvEWHa
dodkjIEfBfMPN6mGs2NbzYsS9uZVjax9p6bti4SAAtS7qrTbzT22TCo7e9M3b/piN9Cb3VdSOOkT
xH77NWtybNGxHUiVHAFRDHHWSmsabybMua0ejjAkQ83Zx8XY7PhmFijJtOFOU9G7u1n4BdA18BpZ
oktmAgQyg8R8WO5ieAY2ViD7OsbNbUSw9AvyP/Me99hhK81ieSVXmdUepWlX4B1QcZuut8HutArJ
hr/Ceohepk45aX4fvNWcQC68vqyV588Hrer/8o1EwdMD/mM3eepGKTx/L4THXolQ1ZLmQoeU5jhr
xmrWVZzgzmWVvtw3XHKHoDmuJ4M172QDZ4pX4b0nInVAbZxiTlqH+a4rcu1cZZt5Dobvtu+PW94q
7amIUSDx0ugf2ayZBhLIahS4zxijRmfMwOJt3rNRr3Eccck6qLH6pbMy7apgKErNzDPebEry+8HN
qdsJaKZMEJybBv8iTSbZfenuIr+BKrCcyJRQMa4x6kfSuh/S/MVZt7DYMt1iS2Et1kZYI1QQfeSU
j3ZgsZYLuGNINibmDTdygO0p+Vq3g/DYVd9L9OL2JfZID4pa+zOuQNySL2/Xfd2n2y4xlAeJ6YWB
a0xJ3e+AxsDbr+Yy+j5GcZKtnXXDGcvMYOc6QQ9drcMQySvJdMqtSgoLGDaXfun5X7Gho+KQmtPL
H2NLeYoE/exSVrULNB9vaowmKItMKtn1LE4uto5zYayfsMOFAWlVOK71jnWJ9SR/KvNhVeXDdJVW
KiGl0Le2VQYbibXetGSRepbCjrxt0QTVeZRE7b0twSSY+TfJ7W1QVBtr3i4tMHjmBBqUnxXIwl/P
kGCV7KpsGh/LzlFWZYFHu5y35Q+o60l1oSRzkmO5xEmkDYixO95KFntMP3O8Ii/3xVvC92YXdPkm
QKtqfe+4rfchwkv/gps9M4+2XaWOfwLKowWIfr/cQOc3lLngz5O65AOxTATra+bUzfow3qYcsJ1i
5QzWhFRfEm0/blhl19on4CDr1I220rxfHDRIFKf3zyqKA84qS3LrpJbxyxwm9QOGRJx11XE54Y5P
ntb+1CbHPd59ZFoF34/UQWtXhoHRn56SxnSwRfk1cx7s/mgC8/L2WuEmXwO7IGE4R8U2CdjGOH74
lmeutgdCYO/9wTG/KH56EuRixgZsDegBIx57TK7TiLGWCJKoSXJk4ztvlTBO9m7ct+fOmNV1Oznj
e9iw0YWUN5wHRe/fMWuwlOIVT459qUfDkzfCf12otYlCZjUfwA0LH3f2tKehyIuXxZeLpTqdeR8i
+vpF8dofCJK1e1QP6r2YC1xMuxu+2UtQr5p6L8YCXyWYjVjvVD78Wm2w2gcY0QpMObAOSCM1bH4B
+IRjW3+2W3V3Az0gBr8f1Mi4Nau8ODtdHX+Cf3OrIWScetDcMk9SMYjtyn92rvfywtiY/YktRgxu
mlV4DfMAP9fCrbcyvjHMEf9zsbKKqABhZmGfZhK+9wKp3N3Pg1JIlWa1pHhCNE0FI3b/kTofuQ3g
IhVUM5UP6VjwYf4CFJMQaX7t0QrCzX2SQMzkQT3OChtdgK6Jy5moCocm+YKNc/AC5eO2dofztIvB
Cz7Ksl1XRrd3gsBb39b0ZbGP/y8jZCdQjUV6YdNwucGNc7ygS2966iY9fZmS7FnCNhWkfYtJ3W4o
0LxY2OsbEfCYFqFtqC5GhzVOHwMqkci8CJsoDV4XEstYvHNXUx+SYPwSLGRN14+ibV5l+lEFuvne
9Q9zB9WzVsLuUKJFvJNmYfWXKsmjV33CzMzLLFjMy+wONDCcF7W+duyiXpanluHXvG4z7Ld5Re9K
pS4PbeCwv4Tttxe/xs7pVcRNkaeSpjkW5bPe4tFTOnC3gRm9uJh4XMXNsbXa8yBkEvRCDSxd8DCx
PXc8FjGHREtn6U31Kd1WSxN9jumsd3G9kl6tUuOXksOZdMqljpHV4eT+KC0+COBpEc7SZwN79jad
zqnjG1e3Kkm5hRXsqyL+R0KWPoNGsKXDyr7ifhoeJ3x98HdQXoMgKqrP8Lirtb8vu3L6Bvi62g+d
2e2NxOi++fuAVfQbtaxqP6vI3UmUhFbQ/z0jbG2XjtfsijZynmHzIgbr18FTnBblwYoKYIUq//0d
Z40Lyk5s4cck2DWNCl9w6ejtZrjIHYADOAfSvt1Wdn1KHT0+2voQoDS/zL7PQdXCyBaHgiGMnWe1
M34KosZJ/HzlugGiZG6dn3nPBlvB4FjuznCH4jvgaW0bW0ZxagCQnnoLnW10w5HzXQDkSMCu2qiq
f4ytPkJUSv3HyRzNo4/1xx7WjPFJxpbd1e/wkPRVCzeDJHMvWmZj0ZkNa6w7xouFbsXFWC72jLbz
rnH9dgW0D2hOa4XNNfVwf9NCtje91Y89GhYQ01QPzzplTvULe3YbyQUFJIDTnNngY9QlHUY5NWdr
ufi1cYrIT+4jn+zX2vXr+Fwos+Zid8at5YctWph1Uh+aHoVWfFTP5KgRt5Fby0s7Fq+5bo+UQj9k
7w3N6c6Tpq9uafxk8UkMtZKMvtz+7r57JFKT5xgp7RTOYhbMSJB5ZngADvGeGVaFkcm/F065zbiS
9uRRtk17KjZW/3EI5s71bUbVTtnajdlbfph2fxYcrGyXUUfonBT9thhAMCJwAMGNCkNSMymOArLp
JLOcell+kIES9Bf48A2is4xWVTc/GkumWnrlMgxdfqiRj1lJhx5axxqg92lS1f46LBc3MGIy6qW3
TRHwuN475M4Pi1PScFqVzjBUsDRchrWqYp8tBQ2GpSVxGS/NTmONmgNEqKQpHW4V8rUMofnVIN4e
4fh/wV8Cpb2mDh/lIvHcghxd4h8EVu6/HapaHKykxOZ46ZDBcmfEZXa18muOZ5t565S4M+UH+J6Y
E6bG4Y88rhwh0k59T6lIHKQll/uZowumd2zw3P1YkkF4Nb0oW98yKfjDPruNk2yC2YquSlIGl8T1
yy0psfmdr/nJbfzop9ZxZAIsWrxSRMXYMG5iTAEm/bnzRn0lQxABJQujzd/laSRi63U7+8W+CBxt
g/qS8lmbY5zHmy7+WYXWGmo0FZoWGBV+t8Z3MwMEX9mG8gnNCWwHinoiIaIaR2X0WBpLI3tM1WJe
4IvHIGS/F+eaexZKSDsJVDD62OzcGhjKclaTwdD4PjbnWhtXVWr1J6SxtHVgwRPDNm4tbBWAh5xv
rC58tf0g2gfAYE68HqKTHlBdnMaMclDXnS0bg1pjucidq/XZOZ055OfJcK26/ldcOuvOSHe1Su1C
mvdemR9o6AY01KJ39977U37/wJrjZse+/JNtYzHTOG13xAMj+FrXqFgkw1vGMn72u8ZeS9jiXcEe
wqsfYARbr8BN9tYiAeONONIABAfVtcx20+hVadXwpanQujAd/FOdZZhVIJbgTuGj5EMkuXHPjPx/
xGRIrs/K0SltFI1JpdzyJEP3HM6xRiUNGonV8IEuxhMVHfbcdsyekT1AuvsjmawX7jpJO+3hHs9T
RPaW6qTs4ANL2VG8q05zEnfVxk1q51CE7kOfpIDM4aPCi6oXXlTeoadopeW4u43ULRsNuxEJDNQy
p6fKbp9J5rRnoXbJJc/zZKvj3bu5c76oIWcXE9MOmXQjehVMNZepErtP1TB32MQJ7wDOZ7+mSe99
3PJTW7U8lEjOnIVTV/oh0rRxUj5Is/7dFOJR4iW/eqX5oXfhDIubzn2uDFYzu3gQltJ9cKKV3XZW
J/51izewy5ZY6cOttxgAW5sPjXCPbxPG4G5MiY7EA8f3xNTO98vchPrHJr8FCIHfY7KClBH273/N
0qHOfbTJm8qBEKhSo3gO9dE/mTCYN+iATN/iYHhQO4Smm7iu93JU/ePkKoffcEEySa9c7CZLt23r
obr2u6OXo/K9LQNlclsbSMSAtkWoEtGBevFZw7bOP3CIeJaWxMV0TZr3Eb3RPk8jmIfVvUPGKbPu
H3prfP5g2CZDqgnD1jB1jmSDXgWtbi+4dZY7vhhN0pKIo0nGFvtZp3qVllyQZqQ0MmOULbPaog0f
lmfcR8gz0AX59QwZsTzj/lPuz7j/lOUZkFOc81Saf6u5Frx6qfvZBgTxgCtc+BpVEOynfq520hmB
lT1jE4Iv0tIrMQWkZkFt40VCHqfc9ZxG87FfRtSo35ExA5YrvVVYNE/VYnr4ezrckH1jQQ9cWNpp
tfWtPPwHmQjqTliYf1FjzaRI3arXQplKjl3eBMionB/5MlKJ9TLtLZ7nrx4pw5OJFEj1owkgGaZU
uw3nzS1M0luuP32rDKr485Tgso7maTvHqInNA1I9xB3FJ5425VlFFoSPNJoBmuHnO8GEpTG8T0PT
cM4VjBl5sP+0pd+1B28t2DIzD15C04k3oFlGa+VX2XiayuDZ9Au+OH3U84or/Sf+DernwUk5Kde2
sU6bOvphexbv/d5+U7BS3adDVxyy2Aq/cJJ9kAEt4P41J2Hsx7DcwbgnODotDBWXP9NDF2JQhjiW
s01dr/7ixvPbMLXOz86wj7FZNF8dpZs2/jJUs7P5PHX+h6GiFfrfoSyZ0akj91Hwoby4RVtuVb/U
3gdIEInWxj9dxwhgHXf5K+Jzw9715+gIy8h8BqGDEtIypEzcVRo64/d8tlK2P0N4ZSMYkit6b8w8
X1PHAaxn9cU3pQm9M2Ld40umuuVDWCmPFiv/i4QU7Bg2pWNHu38n5FsgeOqj9IJcRFqmAH5e9GrO
CW60lBXVV+Mg3aZh55w/vt+mKp4WgqzCpkY6gxZNlYYa9Q6V/ejQzXoGqkCLH5u6552QpL16aRsU
tJcY5g+9eetWPXwgKy/HxriJFN6FfIRDozf3PaKiv8ZEmaqy26v4SN0nyo9ReqQ5FIx2QoTpLq6q
Qhcmw3S0pwTZ8kHjXL5kl5LWLDdVbg9bxV9Qh7nKftUFXu5XQf7olxgIxl7RPqH4FPJ18Tocn2hO
sJmeEMnR96i6Ar6W5u+OBK9rBS4NTp7LsCUeqBG6tBnMk9h1ISSqfIAuuWOd5Em3cX0DurHJXcD1
feelu2py/ZOmzv6pQxUKFvzSRjf9YUjrht3J71hkVL8GymgZ96G7onKobKXrfil8Q7XWXpPkyxco
hZMTsbMvE0fF+Vq33JMd6H1yCWGS+XzI97zssZ4nhUEigoV+PekxAF3FcB7kLtJsHxWm+dM9npoD
vPOQN8ZDi0vxKkuzcW8nuTFv4iWoadNtirQ+dAyKG64szx/20iNPHDpOQnZBHZvkWYwwyjorxg7/
93B8uEXS3BhubSAeudM9TEtfKqOlTy49EEb6ZN496s5dyXnR27ZuiuCpYlFkxSr+pVWqAGGgnVHA
SAI4h3ywHygRLOWlraj9p7Ie7cVeRn1RURg6F6PzvQkR/lhz0JjAjTbtPh42ksmR/A1+oe7ewJVp
JUmfUvzUUAR5nNquPcuQdsn9WF3r7rM8VD/IucpTlrFtmf4aC4n9zL/FexjbpMEBzE5O8svo1qBd
qeQc48ZXXyQ0WDDOWHVM2IX8ugMaKS8mllSJXWLFuYQCB0CJC6R1dZ9FGfavxvyZtzMFHD31n+sm
fPfaSf1KcsPfWIONitnUFe9Z/LnoA+1r32i8UxvISZhOal9JciC2mFav+VjOFy0y2rXM9o2COglc
uWuedo+jixrDsLqh5cjV8sEMHPfEEVpZaQu3BRrlr6b4LN6b0nsfLKaMToQHYlrPkDHL2dhnaatS
mu5AfMMd+66YzZaV0P9biSfEzef8vQwCREOGlOpb0lvHEZWUdTEDlJg5q5z60aofogSecdBbzqud
Fs0q0b34J5IBK8cszH/iWHtyBqX6mmuetq6wuYJQ5ah7x0Mb37Ea+PhO0J1Y+ZRjkJrtn3cJeL1T
XwfK8f89ju1SsRuQmcKtW6ufUUGG3fdjFFBn66dLIyzL8YH9vsGOP2gsA/EqlIrBfJ1uRa/btWnd
S4fl8Qc8k/Wb/aQl/qVcZtwPtDc81NKRsuLsvNRb/lp+GX6Gt7gL9cD6Jw0xVKXC/d1Cm3jdW131
0haRvVNDqzlDls0veaVkO43c1qfZd62VapJhWqY7YJ+3VJzynWpD+viJq/qLjR9FMXvW0c79CUIf
zRSBy1VKIeDK7q5GVnvBFy9VsvtFG7pPQesAvl/iZWr6u8wz3bUTgPKwgPLdNuX3pmz3pVklYfQg
sgP35odeitAPsvuX3r5Q//nFhW0chXq3k3n+NndN7+Sk0FgOcpsu7WEa0aCQWz+L3V+jAnRzTknJ
YSk25ucBM5Ic0jaxwQr9E6ANe1cMwydnmBFvWC7mmLDJl1vVdH8F790SGxTjq162OkYe/05r7QiW
vhlgtlizKzmhA4JvqTe35zFp7cdKSaGAj1b2V+RwSFAr8+o5+g9guNqjaypIQLqQzmzIiTZgVoLD
wNEtSGx3V4+l/igxuVhzcHVtzuRWVfK9qUdFv9r2s4xqfw9FiRjisDl/u8+WztZyKC9W9kvR1f+H
sjNZjltZ0vSrlN11wxrz0NbVi5wzmZwpUtIGJokS5nnG0/cHTx6lzqnqa9YbGCLCAySTSCDC/R9I
kP4F+0paPFTypD1f4GbSXCIybJ3bAvEbeFogQJeD7DYvG08/zSmk9fFO+q4heUllbHVtIw0N3wsm
z1YCK0SwKRFPHpJgPrhINy3Mk67CNHTzItsOiV8jK5/E26tbNdgR776f51Ne5soNukIQcmIc+w6m
FpjQLHn8/sxwcBoEwx36ZVmthgW+LYc/2n+cypBT6MVpXGSfRmA73jBsCtOPvy8+Er0CNMVywVNi
fVDBSk2aI4bI+X7UdO3F7Pt3iXAcGEGIxX/OQaRs87LQyXzm3Z2jacpa01nqK5YCMM1J8zUct/IM
ub1+s5PF4QmGljFopzjjk5Dmf42KoBF8Rir1IypapGQlirpcdQZzLNeSbn+wtBNuIyGC+lz6GlV1
Dyk0tmMSDfGTAsAKqwMt/O7mAHBsquusUaP5hIJIu+2T1vpWf1KDJPpuGAnywLrhnsx5U0fs9qHf
Qotz4g6+3sK8k0OktBCzU8XbXvvIscHQW6KlD4lecIkSGPepv/WLxNmPhf/p/6ltnvcqUG8f/uFV
11zOEHINbi8K6VGFZozExAuqqBuC+sZANh1xp9QYgAmRnw53zpKfBmZOftqULLV0hJLGjkpw7BhN
OhsMaNG4l4x1siSvLxMcXYNSG+s6MOoq18+ICO6VvlMPWq1PQGqXdDkCUeTIO1BnaCXVaDTWln2A
Xcb6Zpw+8yKKjzPqkttARaDQqxK8wto8vUMPdrwbG48chdHvwwH5e9EMEUmQa99Vq6S1/I84CZHg
a5z0SbD0TWwSyP4tYLFrzPX612vFAzaGZdbqFBPRLxJimHDI5kSLN20ORVuaMnAhj1W6qt5G36+h
ZuVnq9EKsl03sd2F9hXbNy5GHCtfsdqtDUT4RvrkTA4qflnNTk6NSOPrdw0P9LyoVzKkeWHaLZJq
P1mmVLtwqZzLIZFKuZwiQsf0adF0A/H5wkujwvOVwD9i6sYn5jpdzmSKnP2ed5nCJuDjxzjZ+KMY
eXWwC+T+lVsZUSzntOAP5BaXrsuoc0HdLjc+DArnlEF8utz3l3G+WA1ZePxqHKNtbvqeBMCfp6Nt
PJaRl+91NINuJMYIs0I/y6kW2tkpGKOZxcbk1B6fSpg1q7rXw/MQtajr/D5zWQcrUOmO/+iPZcY1
7jo39rhvq2FJJf6+yjVOCcg5IsfyN7GKfEYKZBGvUNOmi3ax4ng7vVGeit+CFn9oXaAXRTgbwXHd
yxsy5Bux+SdDp8Mg6obc94WbIwSdRICXnYZfxgDgdSudLnYU2w/1dqjr5bpRoBm0QZ8fpFCJWqG1
Dw28SaQ5FFN6SyLyuzVn/UtQ+vELe0IZkoNSaW/eMJu30pJrRb7yorqase36WHmzq2IdgzT/Cms6
3o2ThX8neEyMKPQ9ZFNrFS2bzjCewfTG7EZ5aKl30tcvW1IFJMQGR+RhG8ludF52oxm70QTBXlzK
l81u2Wkd4FmiZd70+9Ieb3AsCayjPmrmvRz4A+xV2ffcKEufo1Xm/dwG1r3nm1vTq9Ag+B2bIrNx
05rjzbVLzoyUFJjTd1g+L7FAZEqMs6x+AwsPiCSIL32NDty0QZNnvJVDGwfWOS+1nh2xHq1EDp4q
dX8wACaTEcCWrs+0bBPb43SUZmx6b2OXBQ+REzevSnEKF3e62s06kHdOFX213YhcY4Y285RQzO2N
Hky717FSM1uH9y2HqY5/DVFqnKQl/eXkrZPcZRe3TEIN0Lkj47BtLKvFT0yHvRJqBbJmy3SZQM14
3EU6sosyw217ipZJaLH1T/uwOtY5+mAr/J4xS18Ol7YBn9xSYJADqczTjYxcTpM5LFhhV+bOqsL3
BGNJNilLX0TQzixznbcW2hKAAJbsq6i9BrpVbZoY8bRr39XtQPRhJaRaQmY74x5zx6eQ7NkpdmGh
iqQ3uMRP4FTS56CYw3OGiSFSjuhz/+5PHWS2/pt+VLbCc9gmd+UYoKrmQNbtXH0rYrBXgdhGKqvS
Nj1fw02N954CAj7YXyNlts8ifAN5wCUXpLKXFk6mB25Sb9dmzveGmWBsRaMHtgEVi9T8Ln2i09OL
yE/tg+01J/1s15W+icvJPGEj8KMIvPJbaJWXk/ivk99DywleYNU36dGt/KvlfC394bZdEIppXbcP
S0vQjPnfWr/HMuiZa5/P6XgBKhj5+EtBHR8f0kXZq4hRo51i87NgGSLXxmMzP4jaYqwjuQi0pqsX
BrmfAtb/La74V7fESLQEkO6X6HEYyJ/+1wtIZDOCT3CK/FedzKxcTSiIrlmmB7UvceHQpulGzkwj
YPQSg9tEqqylu8kT81AMCnQVwnUmkylJcVvFbu/jgn9MlKDr4Xp16YNghxhp9nny2/oUoQa6kWJa
G+mADCsktDs8Gp91tbyV/nDMFDBCScgtQs3NNJxz4yOEz+6/v6vtkTr+0p8Efb0x5qo9IZSsfH6X
TiPkN6bIvUcZPoa4yMKWtTRWFhb7kAXU8lbon6Q7n6CEJNCfL3+v/KKXP0xOLx/L9Q+5fDQawv1r
x+APkqAeZaatVjX5KhuioV3Ng1mfjbhxtZ3hVZ+UqVb3bhg157Rkd2KjnM86f4cKivWMOzJa54bn
rEDPWEdcus3nqYagnjt2uZbRNoLg0JVbEvq2V68RpEIA/DwhMH7WLN9c+35jrWtDRTX498C1mebB
3KxwVpkPTqCdAvyM7XWZT8HNvzt1Ec0HzTzExQqc/3yau6102Uu/nMkl5KzSET5FoxNpoBlN7g/+
SxPtQNApZ6k0SgUyMnr7iJb4V9Mc2GLJQG+4yE4GpbG9dBZJ/GCWLYa2oHGrDQq9qzze5Bk+TTNS
GOYqRLj5Pp7H7/zpwbEZ0/S+Wg4WX6V7Ta3RU7AWy/ml6bQWWO0CH5NtApiPQoVDDXiKDVyBTf/H
PyZTVrDB5KD3mADgX8moXKYavbX8BtJFyuaInoV6Njw9vDEKe7Gx0B76sdD8leubm07xw7tWmmk+
p+syKdN9kfnqg4kI4gMSUhZYRnZ+/TJPJqe5698hp/PRJXPLsv2WOkN5kjA5uOQ/tvBItM21j3rq
5bcAJbNwprzXsanR6vWMfB8vVZsa3YS0/Cq9GK787jVsvfiaqOj6Sm9XRkvsrPfKI1bm9aopEHhp
xkH/Wvb1besEYBkKhPtxk81+9hEoBFCo/mve6eUmjl3lPrJ7D6+7rj6FteqcHb0Gd4HzwLNcyWxY
UaZ9WjURiFmQ1OFSMkmwqdmZipu+sL1JF2sY670t5nXezda3QWGl4GXxeN8sortR3H9vRzaKta2j
iGraoPiMqHxMiw7xowiFq6UgiOsK0m5LhDR/R0hLJg2JoW6aPHpoMEW5PBpKxX812zl75Os3PEZJ
eHk06C3eCHWkWjvZKI+l/WpmVf4YAQ/9RxTKVRbuR7gvZHHKamx5lodZ8KQleYNWCy3pMpbHOsWT
p6736z/6sx4FrGbAbGBYTAWnKbCHzWB34y36wuOtl6Hhmkc2CU8UJ7e4DI0hBnvOYxcYxWV/ct2A
/LEhiTML1yTZjFxOs2Qxa6GsvfJwjl9NcN8fape8nQqBbisyombSk0HmXbvojJp1lyCSEM57HFTH
bW5o1mFYtLrj8Zs2jsZb5M7Gye61AgAUfnKhzTvETdqSAqLmPEYmAJ/FT65NLFACg/Ji2OArDPJE
j4m+KPm4pAC1LPAfVf7ki+5pikKRP78juvARGXvpRyTKQsBXTbKOgjnBocJt1fdm3uikG24vvIcL
xUF7Hewmv8VLDWaEMCEu/AftNfSjHBcUHPIQ3bsVTIFqfo0Lp7p32Uv4q9KteE+w3tpfIApKF1jg
rZa83UWrNo6VPXKfoDA8Oz0Lewk8Pu5UJC+eIjPVjpk9zDsYZdkbyZqzXVrsOcWpC1UD8oJF8ZZB
KD5D6FCfuBGKc184b4EQ4jFjsdbIIzR7GbUtdX56l1M5kLCtQFAlzrpvEkoXiVq9kaaBCVkr59gE
cLFKhjlf49ozbz0lKe56r3PWg9ovwhrUenMSOQ+wHcM7zTCjtaz9knb+GNCpdtwNrJ3XZm1GmMIu
erJFhfp+7mvPVGrKFTLUzns7kPQv0va7AoNu3UcZFcggNI+FNhf7iLXeBlbmvNHyYbgx1bHcyOPF
TKpHPTCcZ+lv2d+Q9KHg/LsfjOUtymL1D9dM87ey6JX82DoUqRy1zW8BSyOctsj5kYnLb8caHJiU
DfppZSEccwdQxL9RWN4KjuufcK9lMHBhnS9EmCvSKxq88oSiRIbC1XZYuFVqQ0nWyL0SI9Q8Poxl
ah8ao4EXjPQcGjLUep5rv0Teaxi1O8e17dvSoDSqtJB/MWLcW13RvWFn0e9rNJCWe6d5dQwgrcWc
P4A7GFb9lBYbuO0mUHVbe9OqH82solXnNdYhC8aJKh5NA00lEsbuY7GISNV+X620MQIMvsxuIoSJ
LKgwH6TdCBIKFJXucMmyqlb+0b6Qfnl8f7T/iNcNtTvo2WCsx7acEISMwWIASd/0OtpzTlcEu8Sp
7d2E4earEWuUIXgTH2WUHEOCcntu3cqoE5sHo0/Kp2xwbIS2DxIE6cp50KrqXlqGHU1gqkOqfsv1
s74mx5qivZvDi+gsp8O2wcue1R8AVPvnfjmYOfKWOjpVe2n2tTuDzC6+SkumuE305phqgIsa8UCY
+n2MzOImKjzjgPsXVdClDlcZBfSJJKzWUq+TPqnDDZ4NZAGN+Gu/ooTabkmBXmwZJVZG8wTg7RIr
XXnqg7mtJjb/fOZrkPOfqnycMGYFz4DHcHxp2hGeUFQORhD5uX9nlc2rlCCoUPp3rlK+SrnCDT1P
xqRaYS2RDpGCPvpv5i1XkUi/gLhqUR/bRWq2l+WjLBp9BcV6xw7jsywzQz8M9l4+jhsZZVWaPszG
26BjKbwIKcuhRNb61teG/TXhZ6PHJ12XfB9eEB5W5v3erz0UbJIiPaR68eYvzLQ0NIdD344xKEh4
a1YIhLwJtZrMJ00IsluzifqX3Iz6BwtLiSr6wuLH/+kOPxOgG++ZgttSOFvlM3Z4xi4Cx37DBgil
t8BanCvS5tW3yx9ePM0bN7CbNbLgBfBV3FtjXbP3jojOgB//W1vG02W8S3W+whV0kb/or3PdFysh
5FVh1zzhocLTp5xupatWCuQVY/1ZCHxyCJbKK2lIdGEXnt/l8P85qQwpNo7CxlXDe6+Y+XWy2NnG
TeceXdE70Du33XwwdHtA3Dsn9tjdFW0FcGVSPllwqCX/a7u2eURVZ9o0E2sWzBii+bUOQQemJIY2
In8i8nQX4b1+2lCjxW3ZNqw9TPpn2yyc22gR6JIzeFPObVvx8A/Ldtr+Y0BCBuos+Dc5G2nlGS51
6YhISDqZ9jZEnm0rBArxF/bMHYIjDQgf+BZaqR0ayoUnDcO0aXWFiI25f/SCMjoJ6GuWUTkVKBlp
AMD9499GL1dYRmSeXGpwYnVrYvvKat/hJaUqYPmdqs/0s9H/GHm5IyJP5pOVBYt5Q06XRGmrFUgB
ssloAG1qqyaAHp71k7653EzSHj1D3xQAuNX9dfxyMw1Jf3cRvMhGD+6JhpBH0LfKTTxr6q5LzOBJ
xXsULq7RfBkM9ykW1Wg+v6Sw1F++039RkSb+nIY5/O46Ch5T7PP24+AMh9HSf8xj99wKkqqxG8xF
aF6+h1asWzedPjxHpbKeW/2iI3DBg458Xiv+lzxbZZ/lKnF0h3PtZcN16UsTLFtY7dQIjBuAL4Pm
ZRhH9a3b8Pw03ijW6Xhm5B2QEs94wwRX3UVGY+xktHax2TJDC9iI1YHRNks0FTovQjnOxG5gsZs2
tSm8sVucY+W/L319HccrwwYmL01DdT5CpCkHucoeKPFw0GY1Ufd1aH+dvbH4QL3yl2jkv5J1lWTj
pkoRskKjug32QgKXw3Xk2idng1DE5VTrMEhA7BgaU6Sd9ME5xiFcLMc1fuqKek4qO3jPEyAwMDhB
miXf+1TRv9pVjsZAnydf6gAq/NyCGtMaoEYwxuLXwEfKbySx/TKUure2uxSqps5yI03ZUc0hj8Ws
HO80z8ruKIBRfq0D81vau/s0W9B8EPGjrla/9R7rcj1r7CeAS+Ou4he+KSae8XZNSVgsz1qlS46K
Ph5Ej0y65JAt7kFXU7RL7GImJHGDaWTHPk0OomkmXZUyvYaD20Od6frnCapsl2A77S3WjhCekq0f
+qAEliaM8vg+DfuTTxkB4S1Q05SSFXKnmd0/o+dXH31tKSovVyrJgrBPNBaXDyCv2m+g6xXyGlSO
Xq1iMHg7082/XGGvcvZHXMJ91SK+Mb+SMTGWHZ4XOoBIlfBRtnRJj1wefDVuh2VHKH06wpW6O4eP
0sWNisRgxqtPBicE1c8QbF+RVM1fIiefSTvBm+8j3leujpvtxJpF+FA5zixrMBLV0fDU7CUC/7of
ZyPbKOqg7PTKLtaFEngFvK9IOyOxu/PnIDhd+vy0fs77wbh3VqVhFgj/ZBYWGjblwGUNZxvar7wq
BtCNxvwwWNZP6aZa5vGUdvSjkRfhS19V+3/YEFuRBtMmmOHwLnVrOSCH09+NYYItrvXRJf1ZGei7
rjbSNf/8HojaYlHjkDM6iwzYxV3LVWscZkizrUUlLLAinuJ2nq86xB2on8OsL4v6tpud4IGnYPhQ
LweziLy1aQEukAHpk9EIbL26oDuWeLmEHag8IAxw/P+4RlKo38fC044yUQYNffiEJJ9x0HqYOIWL
g5/UZS6HzEIWY5HQkENiNw7AEud47ZKza+1HmoOl/6r9JyjD+eGyw9PCZN7nweiuLghzbZyih9zc
2BiNNVs0YhCAXKJ7p9l/WHYabGDAXefW89AE9nMUfm4bf3iSnjQfRtAVzXCQsaCc8pNSuiTCAxCW
lz0U2Od5d4V85NHE7X9tC9TjD3BI2+SvFJ2C/TVEH7FbxvomPYohHjqQFlD0Z8Rs0asJigBLvlA9
y1juO+NmKudmL6ORi2p9FE7I7QIcf1EstbqbIu0ytZ60epU1CxZ6DMw1OhI5xZvFk8Ump3HM3ORn
iC5GsyWVAyA/Vm4vnyHGmdt0Rtu0LjSb+jNAnRTM40MZlPVdDGv9CueRfpW/BA4asR6qIH/Ekgn5
I9ZfzHGvsVM5/gLiDfwYiSmjuIOLPe6VSSlYHpLS1fzsRxOM1UNtxt0TOMp76Y7q+CNKcA/6XP4Z
Zej30h1SpfARvduEVWMg6zN6J93Hg5TlrQF+omzWZLzLr0FjnrME4762HzaGrsQ/wsKd+XJE4UuW
dO4WL8JiXU+oS6Jm2z7ZqDYew85rFquJ5kkOIy9XVh29uoczgtdq7EKMRPn6IV7Q7J1tm5d6mx2z
EY/NeT5I0U3qZ1KD6wCujuh3Xbtn0w/wR+7fJOjaX0ROutUwr9pcB3qstv8qalaNDyGuLNyND6pi
jQISBogDHguXMy2a7nCIfUot5HKv/TKosw+58bnNQ3NxYJA+OcQunNHO0X+xt+3ucwekYmnD6iLP
9Daq/XxDeiZZ48FRvlUjuqC2EmG2YTfFGww5d+WkZnaW0WA2d542xY9diiantUkLP9lKimYewncr
rPyj8D+EUzLDvtxZjmetL3ekGyj2LbyNywQJSUeclxVkizE7xkwqt33nVs4ipXBvh0BDvyme3dtp
OSPx4P45Gpuv5JuCNSb15meUSDbid+OzVt0E9eieR63S712fzL3QzUcFY8BaSz4NLm4YftNauwCI
9truW+cIjs5cB0rj7/2AFySvhfY8YKUs71Z5Z0bR/AkluvxWWsbiv6yN8Arl/Wos7sz8BjImBxfD
K+BZ4moyJKTfayvc93lnPLbLwXa9HINs1T4GM2/QdZOZ5wa47+2l6SlHyoD+g8RaBS8P3xp2Mr0A
2vk4l2FwY2nj94/waPGzJm251rqW7QE5qWmr1chG+9Ny9VTx1bX8BjLbrvq3ydAxoFhKlBkJsrXT
lsH2Wp2UmuS1eQ1xnYTEp4wAtaESIPVOV2u0zTRX+pJk643qLUyHR9YIZKTr6YSJdvlr1tpvbTmi
gVSZPrL8iYkIWLlgFfDjjOwqo/wKoSTPjfIJim+1LjsHlJRXnLV5qHEaJM1rs6iy9vPk/LOiPQ1F
tEkCHoLynboe4K68sE2sTtIl31Qn4NM0/HfpocCDiGFQY+qnz16xks7aUTaD5yOGZYywrvLZ9w59
Wt8aiw4icq5Vv7qcXoYNTCl77gdUQZZwGORU6WIUs4PSCe+NOaxXilLqewMBx/sBnT5zNU8oWsWG
gnvc0nkJXM4Mqr8nRc8f/wiW08ZC6HFO2ttrrOMq1qFxnU8CaRIIU5wF7nqg5rzOBfKEwFd8I8Ny
uMCaBOF0nfMHLOoafumUa0p41iDfzR/2DQfhd1v28RFZXxR8x3d12eXHaFwi0kSu4W7EPkQGLnHJ
X3FuNUcHQx3fh9/ywC03y61G4fxWiYx3E0jjXgZj0RaW0ynS03Pbqqtr7D/mOyGWV1aZ4xb2+8JT
HB41dPbOjdMr9ziYyDPqyk/rwmpclZZfHq4DDauLfQluYSV9nePN91VyK/d6AZsEO6/pyadCa52M
WqGpdU817s3F3g5z7fyv//if/+d//xj/V/CzeChSXvj5f+Rd9lAgXt/8579s61//UV66j+//+S9L
91y2M46l66hpuaapq4z/+PaEQg7R2v8AFD0WUZCnJ7Dd2daKEih0Ll/yJTcqGXTJnBswdElX688j
Ti+Nno4vOm/vI65h7hab9fmbHChXultSFNoxzuvpxbNq5HUWSqumpSj8l9Od5oMPr4cRaVwzVr+h
fvo0jp1+0JPZhs82QGs4oZ9nnhC0uykd8nrYly+uAviEr7Cm93d2rio6Vn95cEYdckdJmzIS7riX
DF0w+tgFVDDAtTzqwUoszShFbknFKcIprHhNKiLGsYJDMqGPDqws3QN3SC590RTd2gr3v0QU1Wzf
jTgfXyeBIM0OcqE0xXn+3/83XP3v/w1DVT2k2cnWWK5laPw//v7fSBODtAu4i1OagPOZrKB+SN26
pmCoNRvcdsut9MkB/wjttmziSxc6crC2OuDXutnEGyqu6Luk1XAPn6a/HDDkyMGKFrx3AVYj7pKG
AyjlTttP0dBE27ap3tHt3XzIfJRu494p7RisQ5XsMqJY0BuvbQoNVLDmoLmvlzMZ0CvyA9Ln5g5A
hK7FW086L7NLq9VRDNinluFDRWbDeNli5ihmzMXHhlNpedenmvGx4UQuMAZ1VJ8kVCZNZsOmM+yM
k7wC4VQ0x+slL31cMq09+0FacsmuGOOdNNHzi+9RLLrsWeW6ckmw0sblx8glPV3x0Xhj06vzBTr8
+3+15nrLP/OPrx4vPs1WHcp4mmV6qmX/45+tDkXK17LXd2NHasinwHfU2iZgD0gNwSZN9Q3q+qbp
4/SnbcU/E7PtPsVmCA+jypDgKFLt1gUfs1Hcafg8p/nd5Jjv8zzEiNvhoTCxgXtDiTfaoqeUHaRp
OnxyIdsZVjqMGqG5yfH6eC61QXsywdBId9iY1dkcUFZFDx0G2pjNx2b6igyS/Ulzx/6hiwzk+dTy
Dasl/2gMEMPiZY0XKiX66qmaQDdktOyjN1157pCIeBbfE025b8chfJIe5GLRKRvngFRhlhdsnC6D
6lhlhzAA1eHpaUL5+K/DWI5vVa/lezeBxxSUbnwZNFBraFbXtgzLNHSGkaoyAmdbWYW1MjVvvsu9
xlw3blh8GqYsW2ez5b7yFNFRS0tnZIfJBJeIbH9V2uGHSunwe5Gpzx32Se9l6d+Eqh/9ol6109Ux
hgHlUP4KzByzY0pwo5q9tmpar1DoHd5cRCcAoXewcArlCQr7UboRUQ2BKyivqtWc+74fir1lz/Ca
/Ew7Ln353LP00aF8ryB3J7uu2yul5v9AsZAVVzrHj0BJvUOMZttBdXk5uJWhwmTDk1bTEADM/kuo
O2bxytZMkC1LPHikf8Q7IQQZubQOfPCgh+3Hpf8WCn/Zegk690c01+o5zLppq1LS+qTkxq8CS+uf
1vCKxm3+XnS8o+NUTZ8BSfarco4+jaHB+87RvWMdtMlLYaHDEs0GBSYzTV961KfvwIjcqyay+xgE
hYcGi/KHkgLaWqfWtm/GDhiUMpyXl9WNtBwtnKxVWfZnO2uNPdmML2mqqK+Uo79ZePH9tBH3d+vQ
/JHXhYFiZRc9m3Hl7jo1c05hgf6/ZVOMyJdJCN1/c5ZJFBNX5Th8TBqC3t6kLQpikpZMEMJB+DG/
vbTA0R69cMZdaUl1/j1CT5Cyj5TqYTIU7ZxSHLiU2343L9W4sC3BplHZR7l6BHFS6kp/V0Ra+Wiy
/dT2ndJnIAArh++Gat/7iEXd9E52lq7U6Gs2HWkzbckKe+uoU2yeaxwkOHe4Q9MsRRZnSBtnNSh1
cNI7OBNQPB5Fqn1wi5NqBWyXli5FgRIS8vCRMekyA5QbGpck0HWSNnnmtg46YyN9aptuktFAtLHp
blXTt+715SBnld7afPcaY82bSTuMGpgoeRLgNaptmtHB862sw2dXD6tHI0IPZ3lWyCG1U23jeayp
ZEKAAtCjD131GiHXyIrC2vYZ+FVPe3FRqzhVo43ItTTbNrvvx+a+4Rbt1lj2dpWVvMiYaSefOtik
d9JyasQy0f4/tr5WPXRx6W/VoNI2+dCihQWzuEWopNSPl3abf7HmxH2YTCUmk2/ON3FvfbmMXefK
aIo06NN1vvRRkpnuYfSuVGB70+Ta34eCXzmGWfDUJlG1b7FtOM2zsehuk43KMSd6myvrVW5QtBPX
6u9JmaFWT34K3gYVgPtKz7I7u1TQ4/PNJzlkblzgk50j6GJ19Z3Wpclr6MbrDtHR52aswlfQFt2U
vGahoj4PWrs2lpAc4/vHGbsLmaCSGby3eU8A2UVSDNo87pYlIiIztGZplqwub+oyeZfWuEQMFj4r
cVMFN7HFThn3tF3rUlce0Yl8ZJ0Rr7FQcX5Y8VGeXWOOzqJRW/1TPuvKXkLtzg4voQXmvD+8+dC1
cGZM33luFnESeDohZBi32wsuM6fYAOxG6y4ykzJ6bWawpf8MXubCKL9No8C+qXtQJxk7pS+G4Sdr
HsG4PERl/Rzn2YP0K9o4bGs3h4BBdf4LVk0oJMVbtSgQ4YFfvq6msP42FsoBKz79V4URCPqv1rcm
qZRVPlbO0+jV084aY/3GWUpD3YjjRxSkh8i30oOVq8Yn0/X7Dfuz7CCa30AKh81YTx+jKdmnTc4m
AB6JnmymHKcW8PTGpzHPkoMy9n82vaVZq67+qbDaj9FrU+aWKEk/FyUvxyF0bwzEiSG5h2CCkaL9
EvXVPqiG6R1Eys/JT50X3wvtXVQUbBXqmmx2R04jgx71PR5+SqSeIiQzF+wQcrjIe69pEJsyy+o0
6hEmgl3UrsulKX0BFfjL2b/vK0mEzcHYrVll2DguUnNXUYgK9vNy6lp2tR7yETPJZgxJmaTRrZzJ
ISNRv3WmVt+ow0L80uGwqXnxeaiwRcEdqN+2pVZ8dsgurxa37dssq6NXw0BVbAkLUEI4pU3vrvsp
+YICR6s8D1Wp7SzUJFeObo1fkQdz2XWrw51eqgUcXwZE2k+l8ok6hfIxAOinWom8nwxcZ8iAZ7mr
ZDazx5Al9xOQ8SOLM/dOWj7owoMf9PFamnJQmvaVpePrxGN+VYfZLxFBE4k0QRPLYXBDYCQdxqKL
Qpp0NVHyUDjkTFXFVLaK6ugvcNOLVara9s9wM2mF/9OyoNlEvem+qEo/bo1oZ2aF/eD1ngn5OVQ+
o8D9pHWD88sb3yvMFN5t201XNZ/VJ2V08DRwu/yuMKzxqGNcAcC4O1lZnt1GQeiyJs3mz6Bhzxd8
zVBSTyqSNzTpq7UW2ScjLKGNFWX+Y+6LQzuRh+cNdluaA3ltMxkepjL1v/aapq58DLQ+FXiebSbW
Iw/ZCKZJb/U3vNKLBznUfYUKbFrV62ufnM1IqM4ZAIZr/2h12janQL2pfs+XUTO6QVN6uMfWDltq
8FL4hjfpitW+vtaUEg6y56XfM3UwblD/mZ/8CCKIYkaPs2HPT9Kljmj9WXrQ76QpA1WEMynuHQ/a
ElbHjX2wTHCjjRH2CITxHMo6ioxlrD6ogzfdeD4F1pgi1ffwJbTy/ns0RtZGMVznJhyr8mEw0Y8a
AG1+Vwf7dvRt9VSnTbUzYx9ValETupyCaMU/doIc/w8ZZhFkvmoUXYZFuOgiPGSkQXIIlPymQ/hl
m1N8w1+8ctZTCvtqTsplc/i7Tb2ZQoEDyqciqbvKULM+d4Udv6GmhiFR6j3l3qQ+Nwi68u6L39DH
CW6dHtFyaTqJRoamSZttPuXJG06CpN0A8KOHT7BuGF+xyOnvZdCxyIqNCqubOHzMwXSuVKyPPuWN
OoL8V4qHhMXZfhp1HJtyLT1Bv1MPaV+idRvb1lZTp/Ypm0MVP5ZsfOtVatPq1JQ/FDM/xKMzcQOm
bArLYRFXye71SSu/2Vk6rsYwMj9FjVJshqJ3HmYLe2hlGNTzPKO7NQRueOQ/193GBYt4yC/2Yxza
zno0vGPVVQ2CiGFzDjK1OcvZ9eD4mLGj0lKtGq/HTwJLh3aD7W++6dlvqfue9e6lXXZqQdFyCZJO
XLPzTb10smNoz02dvgRqyWfjq86TGnr2U4+cQZQNbGRI8D3NjtFDYUt+SUsOLcxCcJmUOiU+zqP2
zjfSS7yiFM7TgJUSwNox2kPTgH3mluOpiatpo1ZqccpVs/9sNYdkQYE2ll4cvbHNt71gRYvoG6Iz
+aMT44nZjta081FgX7F3KL5oI+u9zgYLPIKz/hyhVb90z0hf4hCFMsGl+X8pO7PmNpVu738iqpiH
WzRLtmzZsWPnhsrOTqCBZp4//fnRzhPv/bynTtV7Q6kHsCQjutda/0HvfsVDNDwOi2bxVGr+9tka
vLu9JJ/RpsMp7tryfXB2wDD0t8JqEKwDd7hV3U2E96w9eAaZOn2+ldn4lvU6foGTP975SOLtlmQw
jpJQ/C2KUL8m7fbCzwuLnixgm1Qvztvo+Zh/e4huQaly32ZoWn5cvtWDXl58oKtIEtDdRmAVexuM
msgAFE6Flu8iZHVfJxb71wpFgZu71PgO0mUnXnpnEluFqolwQnoskjL+OEG0Aq1Hln5cgpms5rkk
Bw+tV3egMpY3kSTTJZ1M7q/1kNVFWMR9+TiuzCW3xyYmQVHxc0LVUIfwKvDCn30Rbjr72R/k6ibO
XsYAbYh0D3VHdRU1ET7LrxKtl7Nqqf7EbraFiUNDZ2NEbiXuWGyjuBxBurqIW8JeMHZzno+h7ZpT
gdh8NNwZBVmHPbppR8NZJvTo6VuMaNY+XqpzohRopBpRV1OvRsrMqSSCEf7UP8YSQsKsJeM3y5Fi
w4dOrvFoRI+FYeMVtg54gpvMMzRgXG0y3CDJ/0LlY/zmy6rfmJGW3Td+pd0aYf71caFVNEuXz/jy
5Im/XIcCKJOXom4ql2m5NtTYzFC9TKvudYUEnP7Rh/e7czb9GH4o58JQxSYb17dk63imvVWnxdbg
74MGNLMSPTKwcjBamTwoxaQ/XbrjxQ8fXrcrHk+Pf89SXYvTGiTUgDZCdy3ZjrdGaLYLCCg/r54b
3ckvlolEm+8ZKaUMp3w1NAe9FzXZK9ojvJ1u4yV9ViEuZSJOI4dHNSorL0YVpc52idWVzzJJ8yfb
fvqYCkLmLzGPX1EjqT7+srSa/moLhGfXP6yu0JTV7zfzcUFDyI83o5rqUKbNP95Qk8ftEQgW1n3r
n1RX+veb6r3+Lu7i+yUJskfEJ7EL1202D6SzQHsAXPzT37fGuEHBv9p/DvjJXF9F6YdqmurPcz2F
IeOvGWQeibVpIs4K64Aghib5eHlPKeMJU/aBVGnDtpN8kDiqUbCl0QNmUxBUuktZjM1ZojcTAvDK
dg5qAvZJ1s20S9LEO/RUr7dRmYi9Uj9QhymP8m2NAO4/+vLAQDEUh6B9mbgUEZHNbeyp2XdW0766
nflce7H42xYGlX1RkF1Bv1ey3TkHfioegUewr15njHygqtR/GK2DB5nZ9biUkuRw8YLZC9fUXsvU
emzSESlKx//qkJV8GRD73ruyafamsB5rxNGAvVc45qHA/VYI5xHdqehnYzV7reim76MLYtZkS3Ez
8jo6zLmcT+qkNMJmLzeX5S3nJOVPhiPvHrzm/I+TpCWiw7ieVMCifxiFDllkPenPX/JmeELbbrbz
d0jfxs7UMtQ3TH7rNYA59Gsz+WPE4/3/njEzAxGC//0aMELyH4h2fVwDxsl2ceP8Pqrfp1yTj+pg
wut4rKEGbEuICTtpZFhq20OfPDAtXXr2+2qeTGSwwd8YK77u6vSTv7XLLn/VcinCQjOMn2l+loVt
/XIM/2vnlNFXZ9FheNpgEwzKckdDq4eTOtv7c3awnq3rufnn7MAHQDuT9uDxh9Na73qhQsoXlQCt
sVj5oxHjl6kGFMunmnTuWXSMVfFM61Nnl3hjuukU6NV8agUaOpm5T5w2O+pGl737/osKWZqJDUxZ
rMCw2cve3X92/2u2imPU7HQ03HBs6/c+7hz7xPO0uOvWg12u0kSBx560LVdiR0DAFPP4YH+X5U9G
2loHZyqcQ71GqItR/vB0nuCDPZgvyMj8o2XSykAAUzUi0l1nqlbS9NOPQnsOCEUeLMuoXgJ4xgsx
xNc4zkzsG+byo9mPebYDHDgd1SjM8ZcsH6k1oNL2bPbFYTAD96uwjPmM/IK76fOUvOXkGptxfb+K
sqPYOuqgd6I7doaFcIexyj1Wltt+tD+5PWZVtLBy2b06cZ+SPswdElxBCrWlRFvTsZ9VlzvPJaAZ
WV3SdYYuByRG/30CeOctfHa8KZ2kQSSjzbZ1idCjnejLXRwlA9wNBIrUfd3J59HKne+Uy5dthyEW
7OF2uHIDsGIk8h1N/xWwAQSXtAVAYSuY9iplacKsuqG7Hqa4E5ebz1FfN8XOBe55MOAUEkn10wGB
uOqt7scvFLKa2yR17eZ70eNkV9UbKIPgMGias1OzTMKjcABne21xlA9z2GOXcba2atAtHO2ke369
bdcrZrlGAaDXyIqsTe8WcDF4Oet0soTnCiO/j0PN5qkIP9tG6f4ewSydCLC25I7g3zt/nle0iU9G
aLqaBRJDaKm5JzQBm6eBCOgWyKcIpu+T6snBDx4Lr0w3qqkGliSGClQI86j61KEo99BvkKLOYJxI
v583o6zLeLOga3RCAhnPXxRab+ow+tAzx6J+SP24iskSteODabL5Uk3058o9xb5yo9uts7WEAzvR
FPYUplXQ3atDXRb9/TLr0yEOgr9VV1Qt3f0/5nlRKi5lDbRinaum5ORyTil0iLQ0/DOR4oIuXBb5
Z3Xw/7z67xE1PXHnfIOuEFT5daLqU68+Zs+itw4xel5WXIoLIFhxUa/+t+b/V1+QDpDRPCfdfl4P
TgjgcqBEmpzHe3UgJTHelyuopKKKynPW330OBn+mqb5Zx1ho9bhX89WZ4OkQnFMv9bFO71CzCdVc
deroxH8QNTKGZz5ZjQE0wNbvYmuJtn2TYJUnAHq6rdD70BMDsh2aafBaTSA/GH9MsGtrIBVt+VDY
i6i7J7CRT0LXspvdPsXoBmaId+jyFOmuHpo2OoYp636F7cdBzK2183sveUOeDpRZE6CFRyL1K7ZV
LT/MtyY20rvSXJOVSSXehjL1SXMVyUk1o366yzVYZT1F4NuYGc+O7ORra3+LrImicEFdxm3QllBN
B9MrN4x67Q39HQPzX6Z4oz8+gA5lslWdNMocF9VS/UBM5dXC+UcZ3QhRJ2DSkcdTzb7x/W2l+86R
japFCVL/EgBCeCxRNS09fWvMuX/thxLxHKTOIyhl7VODRjHpIcB0W4Hck7lqYv0DBildS7/csmb4
2g+aA258jJ8WPQL80wGE8eOnQuTxE4Y+CaJ/8m81Pq6T6j7L94MPj0LNUANJeg2MW5V6L2Qsq0ff
HOPXcnpWKDUTc61rq5c52V0KmrPelccZIeydagZrIiLJLOcD0rZewnN10ERA/Xa4rZRbu7eNNy2b
PnZPMLz2ljYP36cW/2dHLOUN+2ftQAg2nYRpiYfsz0m4132cVM7Tx0kWaZ2Cnde6AKgVQ6JnYgaJ
vKmWlY9i2wFLpR7KmoI6f3HR7bwK1Qmqr2jEP06YQRN0+J1k970tX7o4/SFXwZEmi4aNa3bpfWz3
zo1U1t9Vbc7fELvDOEiDbze0tn7rE+unmm92RrOJLcpbC946t9rH7lANJDq2PdXUTveGqKrVNiEB
ERfZ90nhB3tDGQqshwIH7MDrqTOuXgKf/arZOuU4QIsrui3uA1js/XuOoCYPG3yEx+FKjGbX60k8
aU6/waGTb/w1L92rPtnyrR/dNW/ETrk20DD0h1E/SaHJa4zlKhCDNHqRPWBpf/Hbn53OBtm2f/37
bK+xk4+zMRr959lDFze40RvzViVhEBYvrwK92is4WnOjYQ+zHfoBKolKx9Rd4u46y/jRoTyymevI
e4AwCzFDQvBgw0RJ3UpYp822+hJMznXGTqOeRtKxWGznSWC8N+uJS7dQCPS83ycm/Tw8Bilh6+QH
5aXEOW7TKP5KMie8E8i1Iyno08feT+Gn1r5+7fvYH/INfzTVIA5jwSm203HnFrta+N6j6zYw2FLc
fj5bvb8FSOI/ZpNsb6g4tDd6Zqv/2o6ieighej8QW8jQipv5jdQcHEZ3JNBbm32EzQiZ92c1LSqp
Gpa2jfQY+sGbGAkc5ATNF0fy3SbWPN6pMoj176YaRRF9vJuyIt6ZVs8KIO1XTKOyF+q97CzBhxyz
Ik2+VIX1Q5kGyml5tWrz9wRTc4HrCmunOXF7q6llPc7ds7tqMH72DMnzB4FPjdNSQ63RRwdrnLXQ
Fx7TXRJDYkiKY75+E44+/O6rRFUcVTP6M0/1mUIne1Vfkd7zn0SP1XNF8Vu1kMXGm3gSLIEdAosb
Z/Tfl0jKOzVqem0FMd4knYtZLig5ds6DPhsn1VQbadXE8XPefDbVaOHuP+DnlmU+OokJcoc/c/Ga
/tiu6B3VpV4lQaNdZNwdydR2KyGz5lGdJseKReYo3Gj6EhjlN2VcXOY4enbB8kVN0MdEwBkF90WY
9zEhN6L32h9/T1BXSEYzC1ffkbv/d9ak1cmRqPP3ZXDR/qYMSP9c5nOCeiOtbL6ZlqyeiazcfYMF
KI7Q+RJdUGMlMjMd8Bou26+L6swmc19hhnn6r341qPo+TlPtyDcP2J2akAWlYdwM2Tn3UCu00Jpa
770KAHNKEy+pYED6n63l20hK/v8GCJl64P8XOM/2gsDwwORZDrAw3TX9f8PBhB4UrmtUzom1bjkm
yLEum8CQxbkl+pg/Xub8G6iZrL0kTodTBY7OMPt4byPnujOmOvjSJtFaG1lACOiuTXKPvqQryrt2
qoqQilTwReKHQsbQOfceIrgbGWKV4H9RM8UiLp6BlZG5TkRptIBbB1BbDSKn4VCZ8u2jalI70XYk
pbSdmiwmxJz92H/3UPHaROXsfnHcmdClI8uumpZD2QuU474ecIxVXXjKhl2Z5BjfMR+H11dU4cur
amGImGyEaafnvp9BIZMqP9txMJ0mElvbBAGtYz+CUgrSst7yFcGe62Ahy4Z1u1zS4GPUjAMXnG9f
ndTkpbI2ho/NQolCwanvlu5lQGYRFkglKTjTDHTM8HhfObB92b2Az4j3ydgjRbeOmnkf7Us51sQ9
NDVrtbKPs2mbGroAg4tKDlm/9N5bD+yV0/vF1YPzHPRb1UIY4Xe/mvbZR3CIrnRGOOF75c++1DFW
XQ+uKKuPV599hmE+TsLzjp9dJJxwLVgPqg9xGFB8PINIYPxrQI1qcyTgsonmTBrDOX30RcgNBTFG
64uTPQtYHfdFHkcg6eEO7K0UF1nV+Y+Rz/YINSbw3Bj8Kud9Hj6uYMlV7s3uH43J/D26lD4E5hid
YXOR+tMMc7q2yyfVyHjYHebEnjeqqa8Tcrf+YSD3e1Fdqu5WOtnNWYWPVVcBN20LLJqi+9rXdUny
WA7VtuIGI9v54HYyvYuTcXwiHZWfFtnZ0NZoqkNmm6CLGk+c0Asan1yXgE7K1Uv2PzMg0kO0Zi2H
8U1fsE4TovrpTAuegWuXiRHctcYnRbXUdSaoXjvPS8ud6oNOSoq4coK9LJd7D0rzvRRV/5Rg73IH
XexFtSpfB+aFIR6IeKj4qk8doIefBog/V9XqgONfgqz5S81XXQgYV1u+61crGyka6X77bbD/1sbe
epu0eMHlQ3ahhE/B3W7CbKh9/SX3JmuL/Giy7X35zWlK7Yx7VHHwymxC/6avkJxI+o2xGI9iZKeg
WQvZsq7R3wdD3Bu+DJ4FKvfoeS/fFw1ztAbMK39kXHZwF4fjNLUJVK0Cw5epO5NDQOt6So96Ebv3
sROlWC27Oqrqg3dtAuulbGBf+R0hRsCbCIw2P7Wo1e+CEYzw2MhD7drtnVbco1Ms13ArGJA5NXhH
o3s08nSfWVV2TGsnPdRlDv8unsNqXkQIzMy96RE+d5auTeciEVQkfeO19qbuO6JsPF8qW79ik+kA
qonZB/lVfLC9xth1U24/ZHLZVLMZP6kDtCj9tABy4OL/6QNpme2aymmAYP6nbwzwkky0PDrh3Zh8
nBu3FimGPH9U03SgbHdUtx8+T9JrbeTZg0/450kZcOuNYXjpQfXN6AzcRUlwGWwwGqHVzvWZkihy
16pdrsgL1VYHV8PyJZ7x2UNDIg8/jib2EGcD0tc50wZD36m2OdjVWb2CZMLUZR1v1Vmq9/epejWF
kaT+o1YitUjFaYSa5HpQfZ/Nz77/mpeqtUwNf7z8HP+8BD9W7/eC9/FSygEpCiN08Es6T233+yBi
RHez9ZB6TpKHqq2GVad69dn3OZCJBrry5/B/X+Lz7N8zUTg81FYzbRCkDsfY8W8agkHPIh9O8ML+
Bj64POgDitD2EJvbFpDPfjBk9LzkEt9jsjg/HftnFU+AHkaMpXiKQ2mNe/tYBW11hIJj34ZR4n8j
uuzvwj+mlpH+rOU0wG6P5LPWVe2hNHL7ZGm5CSQbdQ4foO/3dPa2i45hghOInnRNg/0MajAXTDTz
F/TETw56su9JPoi9Hzeg/kZMEziBenGcxi9Gzy+zb9O/OuqAL+Ygd54tLcqdefeeLdlu6m3tZWyX
+ig0J+wmb7y4KC9fkN3E4tvembKbT0FerCVXMh4kKout5TbB0TGLk1hS69THULvAkNWXyrXeVtCD
erCna97RJxDcRi+snvNBuh1aCZoh3tOGgh1f6FMqqmOC1sCVtCmyx3aOBvsyH4oKu1lfLttZ69pd
LdfCeNVBZwZcdrDiWKcABmKa+yY7zRoUXA8gPDQmP8f9MH3SGqM/2jM7nCgl0Q8G2/0Lec1junqN
JlMy3vUZUEzWlY3UMAEwZu/nEqc3O9Bsagjpxh6zlxyK2ndCrF0a+21IWjq/llU8XvHCpCS3+oaW
vnaJRF+8Im1QHguUOw6LRwg/AGQLGurqvuh/VGASwslvhpulUeDL53TapxHuzCAOrtkY1HfQMIqt
jAp7g0Zxc0HeOX/T5x1PQWOzSG4YlCKCrZMA6a/N8tDWU3HJfYrZXl0+ECtivtbF+aY1LXtrUEp6
GAw72E6oDgVutR1b1zr0wg6urqm/gfuDddYholIjT3xKKZdtktj823On7IykADIC9rPPYwyrjuI8
pOCptUpfMXVxdSoty0f9R9SkmCr96GrybI+1sWndKgxE3m0Ds6i3JSJpV88V+dllQ5diTat1dRjo
LrixyY++9jUyP50MvOf0JNhXIgxAnr8J2Jw4knSvAPqJyfhhTucXq6+L5+LkjOI2dC6WehBZURMF
n5OQd9q7WcNWftH8XSPZhc3mA5Zk2jmyWqo7cgLaV8nvUkKXToOU9Kfe3PXpdDPdFO7ETUMHP5zl
LHjcZ/2dqW/iKD1FP/sUY94W/6CzOtRBk29nDDPm0k9D6LDdua5QdaxlAGG/yI6OZu8bOzfdnZvV
/aYa3HedCZ6J+PeYPLMT6nDsnsqzOpiBqD5eqaZWueU5WA+qiTN0ymP8z+z/Gs7J0FHzH0OLmPLc
rM4ghHZz8dFui/KvxPnLqx3ug8Tb4EhhnkuZm+fFThxCdPa3efKCmlcUAlj+hn485o48RQAFYxoW
zFOwbNRLUM8vrplU+6Sa4LWlrnX2ZnvcIg80gX87RZkIwjIZyJCMSP6nUjsIhxJ7GPhcoWyqTZr2
rPoNGOLaR3oOzd3ZgygbIAS34RkP0IjHu5VSpp7kzR117m891M05OzWNWxibKZevnvQwMVjfgR/s
3ECvTnP3UlfFdA7icTpr6wEH8rxOUFoph+IcrQe11qhX8F6TQz+TwgzdWDO244jegZ6O/ZkkELYP
66vBGX5UTfkFzV03rPWMb6Bel1iycs5hZkXAKqLhNh+j/SKyK2KF2rlZ7V7UIRIQCbXcJu2foefR
zidH8MHU/8+w61cHNO8Or5LiPM5LcWYD1Gv5cG7Nwj7ZDgAP15DEaB7VvMHqi52t9/AfERI6l4H8
ZpWtsyv0dKaYgYPpPq2L19gImjO/0mu5frH2pF3cFOuefj5kXuAd1AdL0CLYFJUE/4H/6lnU3XJ2
OjjipM9RC/CrM/mK+sxe3j94qWBDUujnbHWOkE3Vf3xNvy/E16Re5UU9fLzKUHg7dRZxXwRxDzi+
KTdx6YMh1Ztl37rOzSolKhlxgGymlrRndfD1uj33WQJHqUnBVkLSCKuyDOOua89SRN/Qd781NXjA
Kq67Dfo/W1BoF7/pQz3yL4YznWMhn9IaFJoFDuQ0xM25LkjLG57z3rhadJ9Ow7Lp0uJWpnJCx9j4
C51I5A3b8SIp16L/GCOE4xY+bA/kpFwgCZnePdVZG29dlx0RVtrtXiAkt4kzj8prbUOfBzcJePF1
NiO5h9SZbo3Aa3axgwqtJsaYyM/exlrFD87O90Xkf880EuCO2z3PZTVtpyr2OSWINo1pJiEW0fk+
IbJ3F3t8Tjyqq9M8gEJfE2BrcTVzXCwSPejk4OpwPvI6XDxSL5xXRljnmDsDsdQ9BFnQVoRVW35U
6Ej7jXMEi6zv26Bjc+Dg9pwECYuEvAH6xBVHHwcY05NzhID0EMRbrINj2C38JoyomA4wjC3+9GSi
E8HnSZOFfOdkhDFPfKzCTD5lz16GLJOMHvMsRpApD7RDLPLHKXW6o+92d26Ed2iWVKeUNessInHo
ZdrxVQ7exo0wTcoxDwgR4Je7Zinx6jY13A20+JoJiUt80+g7nq3uDiM6YF5e/ooTjL5zU8hFqVaj
Yz7F7k1guTwGJhaViKzsMj9+lXbfYtjchLHXTVcWuwd+Q82lSDCb84a7dVkNvT5419G+2ApKOpvC
xxq1Yde99XWPaqVhfBt8CWG0a5IzwO2N07gzRmgtrNRBZDuv7/ptENfXJhGnIrFACAT2A5ZQkIXK
wIZlk5sbvwVK3uftgd8nimRteTPLCoZC0+74Zy1H15fOIXeH3TSaLSwYuwkpInFTSwxXE8H/VUsx
Wbe45UzrtJA83BNMXNfd/10rUEvI56k8GdZAaDDo1CrZjWfLDHS/Z6GnsrEZK8RMHPjxl1wXv9K5
l2D1V670gCYdeVlsRGy8FHQIw0B1cTnKWPyC8SHOZi90tAV+K+j3u7x/bBfE/PWKz9/N2d9OVRc7
w9ese83B54sMzK/ATmHL580LwdRlaU3U+pw22o2+/pCmAt29YDmYWnBv50m5yYwuODsGkPfKgDma
pf4+Q8fw2gX3U2zEKMcl4tkrpojwJ3eOvjZ4W3JIDpSf7jG1fVQ8iM9MF3tbQ6BvmKyJ7CCK7nPX
QHqXFNm1rhvtYXFQyAfaa5b1fNbyfjnYWvWtLLELxnG5eRzHlzLPUW8d8Zdjw2fs2EeNm6Zx7tw8
cY5IWKLrZDQ/ppntiiA1cmE1uqa5Ux/n6QGhDCd0urE+NI6XXtxcpzye3HvB0FISzO6aofIfkgmd
Wavp0kM3gkiyyMGHaZR59/Wi89RfeneL8ISBsD87qnGQ/jYOpLnpeqsKDQBw+6kKQlQRvCcYRwYo
+XI7BNJbF25n02eYYNcDiutxjXUNqS1ErcDsQbxCYKh31jeVXpOheKTggrJIHLU7w0TjKQu4T6RL
aVLLREypz3PReDmjjsDHRzt4qf1koy02tf2E4rLpk5Yz7GG7VMHrnJks0Ug+HOKl2mOI882E7rWN
8HJm/QAVWlYifygnsIbgoTexPnX8vQKYf+FUuG0DR0DsJ9uMpG428+hN51Eaj2bcN3vJ8vwggwJW
hQNjiEUgeYzj8gUbmzsELq496eUrWlEzdgIU+qpxH/lDcLOd4ZDPrD+1rK2dq2OY2tRCPszabIXB
1K+fh61oUbvzvtHLZ4D/7c636n5bav33rJDd3vUxPhUSxIUV4+aRJYhCWDYOvpLIiX8EwX606CNY
pRKViwp/6XaEa5j5L0tpa1+CVHsEJ30x0ZG8J/Ux7E09JQBy2/FqJN3ezyrjkqytvhPj1ZXWeNW1
2Dm76C6PWcEMkYB25gmxyWF8LlKDoBSYV5Es5lXCXtu2EIw3qslD+zzNaYvMMO7UxrLUb7ENvrqr
6vatqsYx7K2+f5ta3mXgWsMbOd0B4GQ8vcWs2SE8RtiQRCSh8Hv9zSjmHrgDxc1gyXoArYP11vZu
F6439JuNDQWGI433BlyqDZEM8d/YfhD9VJGznToDyUOb3EwF2v+NeIc7qumMr2m7AHq17OTrKhwa
WpEcXqskQeUzG/2XRmgAO7E7avr6xS3EtOn0zvmS9IW1caa4+iIkT+XZpW7mBVFxnNoWzu/oOk9Q
4IgAbTsGgXFvpkCDjQaEtmMAK1saz3wI3LHexyZsUNiISHCLZr4PUmEf0ryb70qvGY82hnAXsuz1
qfNa49wDy0fLBzMxH/AA/Co/OmpzjiOGm+bHeaytcweYcieli7e9453gEXpblFV5SzqPxbFo8VcV
OmGs6G/5rB/KuJWPILSbY4cIxMr/cGBbF1+aDBuXdKm+lrFotoCE9E2JIWde2BdX2Hd4CRhEQcaP
obVeQe3+KlzMd9EaZhNcnzL2D4CA5XaqYVNMBOJ9wg98ScbfhyHTzgXvBQNwP9hSOb1zgmQ6NN78
ikbJuHUid33uTfZejN2wq3JZX4hOsIuGXmF4xnQskBTYTCh/hL6Fm/yM0dfGW0OJ1LHGkz3KJzt4
9z3dfCm0+WcyEJnb3K+Jduy1OH1o8oJgIvDeIuiJYeU4/Ysfw/yKgA4chqbepzEpXa0xgZ1rFsF4
210HMfr7OCjM0HNnjJLI3w7mnTSphqD9rbOPyd4M8OPbOpAnJyC3bg08UIVMkr1ELAgRHvE0U24P
jTx5rbwW4kFojQt4m/5cCc04Jpq4sXBtRzudNsbcIS+rN78QWzPcpgQb0v0iITuymneg3HQhQoxX
nbNcjGG3FH2B62JzSUwvO5SR8Ubv45ShvIFl0bOjaXe5hyVzBX5SYxP4UbUZ16gxL19IABBSIgJD
QtAnBVrsmyEXB9N+N0tp7Xk+fqkHPD9NmY73PTc8ZUdshJEmPHh9k12kBVB1rHBbTd3xZcpr9xBH
UYdY9fBNb0tSCnjRLm7Cs2+KhntBasCNWjQ2YL3uqNK/S6eDD2T1L3E0CxAeYb7A8+ubiPyIYGXS
qmpXdgaupx4Lf93/zKiY78CgUu0o3eRL6+/rHLuYUh8CBK0LQjX7ulTYitquOKdJsDyW7KTddPih
mYgOGH6GFk3Uh4brPUvzr8kjaUYtnB3n1L/fvCT3/w7gpKXIloJkhThRxOeoNTKIThMufuMS3FBx
cc+dOf9s5sI6ZOP6hQi/eZg99D02rSDpiZLXQxwIcz8WS3tucScBNIfA1bjmCmTdjqSKSFFIXNYz
d2oedFPnBhcBcUc1E3IUFT6AAKr7Exvh4TCrYTXSQHrCqalNma86Pi7wjzF1FVPqZ1vI+eB6v7I6
ak5Dr1E3afyNDg3lbOFliR431DSj0t0jktibCnb6pkLMyUhS92DNu4wi1lMSudcc1aCN6HpgXAVq
VBPlxxeoq6hiD3CW8NceO6jhWlbwsAQtRP7moBWu9yNOqf1jSsRCUC5bdynJ4Udo6wqE3XSSUGHW
WsT51Xipkm7bD/0j5bUKG/kODqoBwNS1+lu/SAt4SGVDJOt2SXxK4qwhzMUnas7sOtShmu5smWF5
DCYI4YTkqcxZr/LqquEGNgdud6xsx0KBo4m2UZR8waY12JjeuRsG46XPv+igcrZZGjfXvhx/2tR8
MYSt02OtJ5TPDNa3BWgTjgY7qJrWppyAOWjafI0CVEerpn0RUUNlLvoVjUXxRY+G78R3PZKD7X6O
o1XDjt9iVWVXF/HmE7ZY8SZw3d0Q6e/E4ajdyX7Z9V5EsNv63/AHyo+Lhpq1lQ6UjqxoCWXtxSFi
29xXzWtmuzHxU/uzGRGc99Lli1Nl+6x4q8vE/h7V3b3b1AjYonQl56+xlGWIyiBmNnP5hEZ+v/eE
92RN+deywPdRtO/ZZLxEffezyNmn9vF3Xcy/fNEU7CiCnspBHFOXE/oFr6CHwBGntu4Putsv3xHO
RZgRSy8zH/A8qsOyI5WiFUa9N2qr26VOAQ9f/N3hq0DhquzuxwE9GqnnKWDBGvWeYNwZom23mnmm
jiAzvNmkE/1qV2yW40EkQOhNfxx6Mm/cucLD/iwHg4rOFxxkdh8DkI1g8Txi6+ib3o0YDjuzH/Zy
+ZbzxWAwSTzSP5a1FewnWSWP0WQ7IOauZeBuBYHzm9dOJ8cdo9CGOHdA8exF86V4WGmkhzTSWKK6
4Eg6OsC/Nf6uefK91K34VERR+RQ32Q8UXqbQN3C3NC3t8pfHA4Ltg1eeY0p9IWKcGKgFQ77xJx7w
R3bd2SnL7Ovos/MqSaltSkxqSCkUgGN1i58EsrC1VRVboY2Sxz8BlQB/s19IuWx10/4fzs5ry20d
W9dPxDGYw62ySrGCK/iGw/aymXPm058PULXltbr3Pn3ODU1MACxJlkhgzj+g/V2Y41meGS3pVgdG
mjoU8Er8uofCU0ePOBbug6Z0drZtK8siLpWzUfBWHRSmLYSo+QqnxrmKJutEWSpfsEBSXr0JwJyV
JrNYLymvxqxCVw/sdKdbTXhV4iKGaBraCJN5qXYBFt2QV/FIawfxXK/tqeUvYU7YPoMkQL0v7Y5t
4FPjSeYWaYsCJNKn8D0G9EXShye15y5szml6dGMbCg9U1mXhzP4Jzv6qtUNUrqoh/qlCFGO1HpL7
0xAbwtsgMiEUCmvlcKIgRf5CQWU2thYSrFMHWX2YEthMktFceG516NCyX0hkjxqTqL4Plr2yyYJy
acUYPqQkckVhuEdsPKizVaSGwyYbfe9ia8XnYfDROwC1cg/rhobNywxyDGtq6eH4ObRWsLqMJ2gr
aCSixNfplArJFHKDhI8O32F6bxDgpLTmXqYaXmI9IQshwnKU7bKEwBHhNsplm3WZG8t90q3+JMM2
a0jHo/KXwJHD/KV+ZLUHImpA0SlNkgOrT/adTq2ing9KVnYCRm8eZUiMIF2EZrhsimsYib6Hsh/y
qLacqzzo2c8KG4ILGoM8Q1T+T0AMRA/3AZljxKuZbdeaJRcgFTN1x204agFCDmIKhVWcBRCZkFPy
ci5XdpxQSLLjd1ZV03PZTvWDStrlJuak+acaHcOvTjg1mwplsb1mBROuUP2J7978LZzUgbSQap5y
rWkv2Kk7C9kBieTdLZtTNwLomDx0ZNMmoT4JwHmrePFb33vhdo5VikQjiEk/D/NXI6rfpd1HHIHi
m83+o8DreAWDuDum/hs3Pvg4qAosbbuDkRnjYU05oN2kqemcZW+Ah+jJSptTovsd/qcQ+Leap6Jl
L/QZTEQ+z6B4XnrVXinAM58qgZwqEK2TLckrEK2pTvQnyUD4PfITY2WvTFw+V3FrXNCT00hdhPrh
Jlw7Wy1+EJmhHSZdy3efQdH/D7HbeLSjvXAQkZ6DoHXtw82TEAeDZksK/Vl2wD8syDHCljrcLAqL
OYIOfrPkqwbXOd6U8TQnX4ZNbRw+hcL+1UShDlVt29k09c5xXO/qo0m6MfRZW3qiKQ/Q1JKHqch+
3kNBhDAXJPElShymglILY/HyWjt1mQHW/NfMsVHDhZt31p5Kun9VyfxfZ5dMHY5yJQLBjJMdyTS4
7IVJw3yLDUggZZiNj0kW6adh7ttVRgZ1pYd1fNGERbw8GyMD8Ut3qhb/6JjsOT8mVrqR8eFmFS/m
NuzBqxw4kbwIum14z/vCJD5Xg4j0GkPuB8VW21UJf2TRdeNPqTmZj7O1Lt2+2Upw7zjp46KCgXOS
vVXoL21H6V+KuVEf3S4+Y0JdvCXk+x+CvgYYA2KXXZw3rQv4+ZtqQNBS2hm0OanTyFJY8wl3A6Rh
8ag0regkm3w+R71Tu0fZmng82sOrlvbaYwVsRAabti5OcYOWgHRUYEM07I0mDFbdGKuv4ZT3JPmo
sJmu/UP3ECTOmr7iPxT8CkJT2UsSThn4GfT/9BJ5/CE03osCvK4cq7oz2aQucjdyrGVkn1N7IYMs
p7K1/Jza99ZtajwW2YvTWjYlZMfZ3MaSNYEIX1OEFEXjyukwrPWD5OK546UQLa+MtJc5W6MxGd0a
Wa5+4RaVnmUXh2ZZQAzZy8l6B6RqGlp1LXujPEwe4DQqi7CDiReQIrw4RnMeqiF9zzItBP7buvwg
gvYInLFeT/PYv5V801wkPf76+1Db1T+H9qpb/WPoMHVnrTxXyS4KS+BzXVBdwdHZwIWKv1Sh0mzN
U4BRfTrthw4iWPcrw2fko+yRv8pZ06zkIDnZxzbuCsfVvmK++sdkeKbTXg6r2YdaqCPfZ8tr6jDA
F3K2VZOx66tEWfojILVGQRBEi3zv6oZKtxx86svVrG9t4Xk+6sbZm4voo0bdQXBrmouKvcYCt0jq
KEKnWO0HkiPzoC9lc8qU6MnC+Ee2uI9Yz30yjEjez/C4A4USbuyk82uSXqCcNRfbM6qdGagprFUd
TTcZhGYCqwuR3IWBPu5t4FSbmDUMLc9wSI6LoMujYz142YsypOq6jVtlLZt5o8FXDkDB6PGYvSBG
4z670B9EQw4wS7J01PuOU940D5aK9jasm/m9DVh4N7WpP8gHtA3FuWnbN54kFUC8Vr+q7O5zbVbO
APaNL3Efv/K0UmDu0hJ92FQp5wgnm32FReAqSCy8ry3/ZzXPH/qo+SztDZ/sfm/yBEvVh6mZwy1u
FOaTNSHPmypd88PgJqPlzbVspElTPF5NZxVw100Wub4KB0qTFJpJ12a3E6UXkZJSyL+NUTEr2JSt
h4a7M6i7viH13giWG3Yw6k6tymw1eXl5uP0p07Z7bii/aoMkkVQln83gO6y54CRDuUtRiHQJGD/x
Q9ZtVXsYU3uGhc0EQWB6Qq0H+6FQyAS2XyNN0OKzJj96SRtcmyxFK70Im+9j5yKkEqavhdW5Wwrs
1tZuvfI1z/ITOc3me+MAA8hNxb00aV0dWzbIq8r0ukPeQwWQRBlE8/tdo6VPfZeRIXfKX4OV7wq9
rn6p5Mv+fiLGyMjIyeBAF1cwqbk6eFKtMiQD94VYgFH6W1UlEnitSk0hASK2kF+DqY/tVTyE3V42
/z4M+tnnsLF51yPvbWitIVyrOG+T5p9RBRsHciUKO2ChmiBR/PLMaQNnZWoqkjNIOqyoHtR7pCI9
7Ixy/fEfZ7y8z5iRD+XBxVD4GijBZmbf9dQIx0jRajCLfYJaokMv13FTwo0VozyMPbFnM50XFj0W
goQgbArBvgjr6ZiF4G4M4bzUur6yk/LZmo6zXaQkZLX7GYxKB9n2REpoI2W2IxXl/0RRjeSUqyHi
2NJptYVftm0m7jsoP8B8yss2AmQBpg+4RqvulGFkqxO6lNhH8OZHhKPiBWVpu5ymcwvNB/gbZ/LA
vmbc2CVqI+bv2L13bOA0qmzJtjJW4oN2u4Ax9vbJiI6Y1ukokwyoQkRB9JTN5XRocbKuWrLF9UCx
Grxzv5AOnqXw92yD3HoAXgPLo/HP8nBz9lTK+Fyb8/RwHyvP1HkeV5N42ssmUCZv1zkF4qKF6z/m
RrPRBjaAnWhFVLzPmKxQCKQlDxBWyr1hkwi7x8BW5cgacpCzZIdLymah5lmFJglzkX5IL06fr92h
IMfVGxdervo0I7O1b8ueAmZYqNmy6Tr2XPWg7Pui0p5SE5kfBHl2rewNYYivM13BwYRtbLYU10v0
sL8kwLdTBafZvnOOYGovyjg78BZyDGw1BV5wEgFCEE3ZMWJKxUQ/Xltph1+tEvoePh2w7QOMASli
mj5yJeZ4lKM9cS37MWWDe7tklEfGEtZEsoEiqhStcx7Mnl+NlfzPLdY+gBfIpchnR6RM0bEo8OvY
JooTrpoC0YyGNeHKGVFqWDmI1FBXxEwg0/3qdhhxsuYp2x/u8YEKQL8qS2FE4xkFHw2D22KioHGf
55u1sy0z/es9JM9ul4nXtrkJ6zq4tvrP+/5MRrAvvG3PuiYIrln2K82ROF3OOQK2lh1g6wZ6Q2nX
uobWjxUOykpq4aKeuCfn6O+w8ZjJ2+t4GiVttWnMCYNS0UwiH9HtSKvOpaYHb5O7QfzWeDNgzRyt
0am3U4uoh5Tu4oH9crsR3IzkAmtsz1nqfsGT28Yy0w6fLcua9n06GotKmBuCOOC3T7ZqpZlB9DyT
ul7FwZBtI8HtjWozuqLdu44kmdcWWi2wkj57jSqOrz7fUDk2TVG96T2j+4PhCNyq32gBJA3JcGwE
zVGeyYO8t9fZR4b1+Foh1/0waoZ+alNXgWeFkGaWhV8lb6kFq8M6rf+RDD2Zgci3n2LyZlsk4g5t
E/urgLv7s4lQ5H4MgKolggI9CqZbayxzYILPMkIeP1/a7H732YzyRxEYryT0cOkev8fGiDgq7+/U
5Ij51BTrKctN2Y+UdaETTH8M6NtZOZkB1SK1ntqnBt0JXLlM8qZB0Cf77NxBR77MrsnmERTCj4SE
MtyP8CuqiuWanFN/gEwRrpQRay4fsSBWJ1r9HLKo33mzTWl30uwvU2c9lfOYHN2WPbj04NWdrhfK
YupWuvTKw3/qkLHMQmWRCrm9cXMPfU1DbRehOoltMk0Zk2fyoAgH+DQwVYDmOXd7ilmvscCjO/a/
DKkSVVsqZRRdpYvV2HftQ+SA5pIjZMyp0KuxBKxccfyPwDSmr36fnusmHF6UIIsOsNbGFYTD+WtY
5be4KwAiSaN8xl3Gt2K8LeKZiMeop+4zp0XKwgviBSAw51wmSv1qpm+QZoy3cIgsFAIQZHVSBX6o
3uMuhzrf1hJNdfQe1TLI51dyHvYKQz7oaNLuBSHhZ8xRvBTtoJrMedvBUNyDpvEAxihjG1DVde0j
pLiZrF6JYK2lfytwDXyqm8z5I95m6i0eqcwfenDpdm4jYex5S9Tg1Q9XwaxRrK71oQXrGAxfM6NC
HEYvhqvZqf1usmtlh4UlNgOOxV83UIlJ7Li5gPCyHzLXOiO1PeCJMSJbaiB8IGMU3lhAG02J0oWa
RPDUSuUvg29W++IYrfWkDyzSuq69sUsBZqiHSVXipdyepplfb+q5M/ms2IdS+kN5Lk+zo2w6mbvR
rNo7YQ75rPFbPDalF6+kEyGSDqycKMnmCSUlBBQpNBVD8EUtnEc3qaLvqj7aC9UZrYuWFtEnUywM
82kX6K2xZhOEDLeDa8BSTc1ygSaMstdUN36Sh9o7WqoBfKoukqfO88uDrfXfZZcMWU4rSh1QTqRZ
XqgjnIO3UcgdZsyuMib99yDVfNe0yoV7guSKlyDEG40T2QxUVoaTSymiVPGyusXmAq5AGEUPhQrv
OUg06/F+NmeluwrH0noMWMKuZvSUH+IpO0ealSGa4o3rUnfiFeTs/BrryefBgxJQKoF9lnEhSbvU
vdpHsIsVaRQn2uPUI1oQpka18U3PePMEMF7cce4j0mD8HGEUtfmWFMVthE6RZVE06qHPctDWkjFu
/3FkJz1sNC9LgDJ36hGZ78ZRyVr5eDXOxhTsg67/qGfLOKOsaZ7jvKQDb7efSMd0uypqjR2JjJ/o
w/SnBkOW1jaUYp0qSr902UWhVoDVSiZsWVot1hZahvZhXMMYcwzjiiOfedXFYfKxS4lLHstthPY1
ekUAZzq9hpHBOHmI2srf5K6JGIyYIWO+Mpow1/OH1PSBQSJHwfbSJ9W7dYX2INknXi0GoYtsUv2j
jEk9QilbWDZjuyY1PS1lTEcX38xss/qe9O03N8JHQ4n4PNJheg/QDkPgK/NXsqlQsSYZZXJvt0IE
ameleGh07A1rhOGWEBzwrmkaXKIjHwdEaelDwYKiQNW7u1t3PU6LCCm+DH42XGrdW8s1ghL3zeM9
ds/aFmJc0wtYqUzbzqNQsBDt+9pCzuvL2l21quZe5b1L85SzNc3OyRR3ssIbTLiUJb8neTebrPAi
e+XYMCzNXeu36M4CUwCfQgG29OpjaMIFlodMNBMQeEuEMIfVvWO0s+Y2ROvHed13qAMM+tAhjTWt
O9+rH8NEoYRwu2WGVUTtuLEMoNABJU+vzF/mwrA3cCidlSH245QVqtNUNx+d2Mg34pBV88JqmhIF
P8aHmmZAB7S3sd4psHfA/YcIE1znOf08k7FYxEYRiwer2IxAEH9UDZjgxhvDB0s4DGMcVB0BoH9k
eBo/O1Z7HiwVT7th4J6JB9l0Uik09IMS8FXzQYDCKt5UYmuv4byK1Eo4bqQo7L0pRWGh+DvraaSu
6bXwLXrMSqlO9I+dUBpmN4XYEiI7K9mM4Yo/IxlApSNFYE1Q5T+9FE1QF16bzh0eXvyoLDBvKwpV
2lE+iOUj2TZMuqn7/2Tp6SzIs32LtNm9VEqYfAHgdBNHsOwSW5EJQwRPOOp1FP7WlqJR7RRaCRgv
3ya1Wvf/NGkKcu3Q1+INVgi+yLVlAJRoL5tS+FUZk8+m7A2nvzWTyiW9IOYmugIyKohfs9qsVqWL
ZmImONp2gW93VM+vqmI58JPAnShjlG1MbQ72mcLu0iuN+qkYSdBoHsqrJh5o3wu2mDxicNwp4YQq
JrJ5VvHkTawMPNHhQV5VagVUBUn5Gb3nsxpq7/IVFv2snp0ZEjkUhS/ogf+zD6fG97AecUCJHIqZ
VkP1pYSUaJY5VH25mB/CAJD73Kt7qcElx/R47P3HmCsKOXJI2Nvtth/AOWJlH2moMWfVhRyHe5EG
9vIsiUhi5zHYvH904Kl46hAnOdzjBUizgznFuwzNDJlLlRlUy2geUNylrCDStnECsgyV72EnE7Wx
7nY7cDzGUk6YlE67ZJPxMOdJ+YCi97DU0gR5dDsI95bSWs+5r2t79i3oy1Fwfi4K23pG6bRUswpp
ICI8t7/HAPcCdAm+R/YSVGL2IxwQCFWj3DtR4E5PaTxUKyenjtLK73+r8xnrA3nAsopOVDaR7aIl
l7Iy3ibqLS5Do/y5/j0mh8lZv68hxw4gq24XQkZnDQ7nCroW5G6U/xjYhi9Gq60pfA7Bge/mvM5M
pfoQI3rXuNxyYrXWrmGljSd5iIp6PAXiIJvkvrexBfx8BAO6MAGRI4L4UDYZiBShrNeL+6EPSi4c
pqvZlM3N+5aImznTtRXdciARo3K3iDOQJobmxAqpA/l3y7+oZWnsHGiZC5mekVkYeRgtH6pO3D34
k/emDVN4KE0Sennkne/PE91JVz7F8bN8fMhDBE0qtZrPkBz6e+Jtuyqajd48tHoNMC1TxutYV9NV
bwrogWAqNjJmD9p0hXYA/SZp2c6JcbeyrQOyBtNN9azX38cJ74goZMFeqdoXKjTFA/uqaC1zUCKu
dflnPHHSaA3Dev769/EynrHKv4KRixdJqB7bNDSfx6DXTsoEbl5mvW3FRKHPc9IjAnD6F5WF5S1p
XlPDRuxm3Mgs+FyR91JSFbFh4JRtheLZqm8eAGuF51vLakVe0EZTXBFrIUzan2636kZtv6B6rD4i
mYmz0v2MTDjC5tV6xIeGjOQ0LOdRU9+jNP/QYj3+ZfcfapcKiAcwuTyNjW+DDoIjHS37pekKZVX0
nn9WFLB64+zFAmlgUE8NKrDpPUASF6brL95Mwn6tsJNTM89A1XrNeg292N9gYwEpXjbVJFl5ndvs
Za85OGgtZ65+qsrCehXY9zKrvafeDfWXHqsUOQmkanbJAuurnAP/aX5Qy75bWvA2zl6IVqOT+We2
stWqH/DHanQfwLwMqi0K7nFSX2RLHtDyI40mZrjGeKjiXnm4x038iClIg5OowcpbwMY3mKV6lyrC
TVKeBaGxiCY2ffe41RrODjegeCFjwEO9iyYO8iKVW1PLCKIr6empYhkosCdKmu7uUsOZekgmVz2M
rlZt0fN/r2sXoa5pMOtjrKRQKnqlq49d4N26k4Gi5ErGzBjC7iYAzbGapr5EPmQ16Kr50Ck+ici4
V5PD7TQVp0PvJQd5Jg/WAKR5eWsH48wvWAy6RXEnwFXafPBnm5c7e4dK1PblMwQYXNw40eO/R26P
nPJXH03x4819ncGyJZ8q/5fpCsX6XZS0GDQ0dXjxUgRp45nKrWzWihaSVKQDEk35EJvgcszZCnaU
RRaYR5enfB7w/LrNLZIG0JA+b+/TZEeqoktph9kSA6URILo6XuXBCMk+DyhEteI+cY9bXbCn+OEc
A0UgPoIAhcj7VDlYTnXi5FXOmsStSJ79nupQwUFCLUEnUk51W23aF/ziWNZ5BilxxaFqEMf7W1PR
iotfRNTE6bRazXzilSMo5akBRdbSfCrEAdeErmSVLke5QOdwQAj1peyTo0DwPUMRcI+ypaJBf1D1
DgijmC1nJdb0K4MhSerB3A9SZq924Oa1yBhJ+SRSkukz+lGyT0Ywq4AG9P8zPu0HH4ZtNO4cADtr
exisjS7EbmzfnSC1lH82771ysOxVxWBXDL733udqdc4SydXBI1WGtbHmVv/yj7n35v3vhgFI6Up3
trHIVlepyh6wxf5apqOdyck3bQvVshjMKQOa7x8br3FPrpBTMGPLekgQ3F4YMlldelW8RH5n2g2o
7z6aznfDyPOd5lKRkoqR2vQVjSPlvUuCP8NR+K3LcuX9PlqqUQbht3+MluGx/wbzwr+NNkPXWKNh
yDda6DzHbvEGR+epKj2hThRVXwL4ATJsd4l+Qva1WrRdWb6BDXe2k+81WA91xZuShfbydo3sq1Pj
6WYiahUjpcG3vTVhWlitGZ+x68AxYtCsL+bMqhWx++KnlT5Llc9c07/0QVi/V1FCvrsckqtCBnZX
kxDeO79na79n2+WY/3TH5zwtzF9idowY2XsckGacSye5ZtDWdkOP/6+cHWjQHP22fNasAb8cPwTD
6Pjjh6NhwmTq6s8G1h63WvTyR0yjZq32/uJO9lVBN/S9HTE6GlSAPoNFEaMh0XXWzFzZooLuPbQm
mCwnNuYtdp7tRWWbtWraJH1JpjcPmNki1tr4L1QEFoBelW9OpAQrkfU8571uHlTX7NZJGRbvptse
3MYHbohZFRpV4wuSNuW2wv0O9jJ2IjFoAqCQSby3gVlTsyvDQ5xgRyKQTqkWOVcwwfp1fIi8FNTS
5LWE9fIldObicIshy9sv54Yfi+y9zTTRNSkGxEMSOa8aYRfZAXqWWNQqkfk18LRf8iQ1zNsJmJRf
mqoaX8XJfz1GTJ/FrL9d59+n/x6jTtm6N8LgyfKdHnW18F2LB/bMaFS+NOyykPCOn2TLTmAJxY6d
P5h6nL+QQWbZAF1s5fpjfwJwnqyMBIsmYRJSuH337DuQNMUdIaZs9/y7j2LzrU9i8WSfxjzZ+j0P
+Q3wKWNUHKyswgzVJ4UEmsL8Ys/NWW7K5tIPlyXOEpeE8sqpQKZsGaBF+F1FfYTcTPOKZNliFuzD
tBjBWxQkX2NxBnr280zGZK8ch+zB/9J7vwpJHchL4dTuJ0jjaHJoH73nkDDVo3pnRoP20RiPVay2
72GomHt/4i/LUdXUveHOGJGX0PtzkEJDlHEKNw0qlrV+1PHIe8Gt+TB4eImnaa09eQM2e3bRNVdL
rxVkB3MVawO1/AhKDVUQ/J2aolfWyPTOa68r652sMVPv2A81idYeV4FL1VfZrRQdAq27DZMVazGM
ZbbxPNvY59QIntyGzR7i0ImbLVUlNAQMs9gWaD3/z2f/+zg31dQD7qZLpzGKLbmM//5KjYphY4hI
EbKBzaXBV2TZoLa2KdoGa60UhuKimfCzkBCLIMz6rXz/ethelV6pnjCh7q6IK353Nbc9GhV1TkNt
tCNc3e+ywCOLOAGGqqFmQBkUNZ9SMFsNECYbWe5BvLFbhICttlAVgGqaar6RZTaJVpVnoK+LMzQf
Gz+M7s9e6U8px2mNuZ561IWFlZanWWSNFSsZT7LtKOQAVHhim9QpSIjiX7VLTS84yUOBVfuJVMlS
DTwUaX7HBxLcO82oqWxEzXEWi9FKrkuLeNcrmn2QIXnQ2r5vMTtUg5VTtCPyPkBNMWmrn02Nz4w0
Bnp7lV5etS5soZfUzncF8kuv+PZf/fSs5/qT/FxhD5Mb8+Lp9jFHlnZhO9c9FT2QIsgCPyodG8zc
7gQNDLy0t7nX4JtYFz5E2i9ZeJdFexXWv77w1TpZVnYBZrb8VxH/PibnPplPhXeUpXqM/JqVryb2
1vL7L3rnGK9zXetrMI7OISi5FQ1RY1BY15V3YGiHPo+yb5qLdGgJcweZx2xpFVZzcYfImV7aF6vC
EB2IOgBX01aDbYPk6FJKBkrxQBlLq3xc9lO4gebfHdVpLqxT0leQSGV5B1UEKG/sCHbGnNUs6T3M
ssVh8OvuMps/shGO/i2OLuprro8uPPrCvI1SxarTKICU3WNNG7u7gmJ3Uf2SmneqPvB1NxIr3IVh
U8KkRCDPEAfZLTsiASdX4VgtS6Qyt9LXq+l0bacbwN8ngTSVsdLreTxGGmUaCVUFf3zN8KY+yiER
lm2XwUE6REzAUQjouQQSoU7XXm7b+2muJ0F+jOfXKtrXbeI1ODIn035u8jUuQz2SjTMblVY7ZpAi
jjXizMcphUuqdd4LjlnDFjbj2CxkTA6xJbwiq/1oN3bO8ySTNLri6A+uMSH7IZSsPSsxHix7uGBT
3VwqHSucWEuQiVmODvaq8pMQn5iP0OxNNFCG5Gcl4l6F+Ng99Hv8P+MR6EWbdPASTww+db9v5nPi
C6odL+J3S7yGcVTiBT5AA2pQQHG0q8zYxBH12TGkkGFTrP9XiypAs44KkZ1nyXKxbfQIlC7DF0o0
syxtDwBLDrd3rvoThIvQ30vNbszRrjfYQqb3J5mD6TQ4ASGpsF0us4ieb1IjaJ1+9wkYEP2tBsZJ
5mf4r0JKv69DYQ2EPFvYQrSUp2M8JyvX6EHyiR6n7IuTPLsfZAzgseqRRhODVDjPm88feRN6HzJ4
uyaKKqhbu3gYyOA/LiebnvgTKibjIQlTTNr/9Venrqr3EfSHaKthoDvFmvow2Pqo74VBxTovdCrd
1xztK/Kxv/8deBCI9vT57+9+F/03xHF4PfqOVLV7Q6r3GSjJKMu91Q2ITlLA2fWB1pDlYI0nByK7
75281lzf4OyB6AiA4EyUPU54OLPy82ZTSClrGF+hrrvEBdNeAanRh2+2nn6NdGfYdHrbH9ox6Q+w
NSuMvqushB5U4hozzBo6uOgHy7P7QfEprNrOtLuH/tMwGQMA1IMLm+IbEkkiifTC59YOQHYpm/dD
nk8tz4ZofQ9J6BLKDf45bQqoMHWMFBT4pS4w7T2SFqAcfP4XYhPTerOCUGdPPl7Hekv9rvV+YW9N
niWc63DtZoq6yroRkyKk61RjtC+9mrZPs4Ejs5rPyUJ2ypiXmJBXXBcDeDGkmtR3PKxc6tOz1w03
jKoe+GvLh2ZjGWqO8xC6BTIN14WAyTJUwk+5gTNg4JbHcBgqEmMKGGUDNzs/mPyFZTvWVj6QAxSh
d9WcvN0f1Pfn8d877/FqqDc+ha+HHnLmjSFiINp20vHK+OSPkFI7yV5VbGlJc//Z24nmfa7sRcPo
eQ7K9puORQb0STjncvnF6pu0WTA9jQrilUEU/xVPGNXW/TAegpGtw7Ef4uRs4Sa4ZKW49wrsP9XG
h1gajR+dgN+6umPgewgBImj8dqfG7XzFfGsmfRqqX8Ukf+gPmkYGWuZXB9+ZT2OowDIWWZDfqdnQ
Tb+PPkpJMiQPQSyW0tmMqY1RDufEG1ZRib8qFcpPWspAWcWy8BuRa4NRVzCBaNzibDjNbZh8l8EQ
B0gFz/82TClH7VwJwKWPLqUzPspHTjxi8D1F/l+yJQ8JKdd1VwpFZGFWKWM1LqsLR9Wzh0/HS3Nd
mtjH+FDUb6lk+SbiMH/L4kx/CGV2KENgaT27JLDv7zOODOVYmKj+iY/ErCdv5SuOu5LPcBhwFyAS
mA/yk789sHMPepFL/nUjR8indmFG4Q4UjnF7zMvYoLEorBF4vK8I9NYt0UbUdKrPtZbM2x65kjP4
DOpZaQ+2JQaWlUy9t00r96d8MHT9tKspsx9k67YOaOPxj5hcBsD+rJeDyabisYZYCAFiYZi1i6fQ
YO8nmycaz9r+zS0adPABBPynEXjY9W8QV/4Y0TRCR9RqUeoSK5ooVtxjoal7I0pY0si3mc/xrknR
4L6/zTIDp+R1QDrvMbgx4dZyfOxgxNIn4Vm3n90Y3rDSfh+GvP6iT2TYYZpTDuma+kLtFowf1g9k
0aYF/Kzxr6lx+YbZLewmDFxJv7n2jo90fGz5D7sNEY6Zau79kJcedF0UHVy4CYYdLIokes90BB3x
smsfan6QD3YVNBsHB1Gk+bL+pQ/78ZDhybWo4rl/qdHefpoDLFCLyG+XftoeG62dLo2VeJDz1Wll
m3zbgthMH2s4bg+dBjglj9UKpmW7k3UiZOg/R7RiRPPfjUi6rELHoPvjGt5ctmsVp7glmItk62px
usxtOC6AZf36osQf3eTAiEsmaLF+GJu7W28Hm3plVskm0wvSeK1pvCkohS7jwI6OupeabybFp2wq
ui8T0PQL2bQfclQRlN7WMjom8RZ4a9MBh0SWdEWAj4A8tXuFrz02T3BchLcA2hmbPhLcdCE2rhaK
t+qCEuEX0bzjl6UKeapZHgJXibm8d9QdEGeLpNnKd7xs5Q0whDGx3zvW4AHoBkUC2TkPWDdihgNJ
WQiCYIaD5SKSg7n5xdC6fo9GBir3TlC+DTnIm2JKp12Yd+WbGoOL0yJDPcve0IK+OQ+v8BbdS2/a
750b4VOD+cFCrfAJtZXQ+2b5+oNpZXipZsPH5KXpr0ab3zGZs97nNupYeZrtU8gGZgOQNjy5uWbv
3VxVd1E/DFBIjHSlwjKI8bncSBctaZKlpzl3VRFD+4A1Yh40n+1B1PTkQBmzsZu4zZMx3x7Qk9D1
biOhEm0KJkVvLRbSjusf52j2j1OlByvotMoSoQi7Z7ebKUfZnemoiSM9upxU9ytKcM7lfqitOlnZ
AxYuMuZ27KzAL4RHjOG1w30cKubzIY9bxOaYn6Z2uCh8d270pR+jShKofXzq7HJdkZW5IHpkXeTZ
MNTJll2sK0TmPmNeqfcPdWz9NUXWUkdC+gvZDFxE5shEr8ob37sJiVSzt9S9KYTZPVQEEf56/gTv
iEqxrB/LwrIR61t+CsFVtiwtUld4xXgbWVSuRxDjmRL/kiVpLBy/UR1zTpo4yDO1Vd/9zGt3Ifm/
dssOPdypjfc9ctrPEa1aTRukuth7es2wS9hCsmAcIFnYxUQ1e9C2EZjM062Jtjx526KoV3JMjp7D
1a5bnHUyrLNz3+EJjEDdGNrZRz5lFoIH83iok8F+LUdUNJMm+4BEO+3mATEfU8dQg/LTuICu0+xm
g6lT839YO6/lxmFtTT8Rq5jDrbKs4Jz6htXuwJwzn34+gm7L7d1n9pyquWERwAIlyxIJrPUHD9Im
MqTl3CZTydfIVbV73VVeB91Qn/p0fLQqFcv1NjzwA/Reo8hVVxHgkJPRx9ZhdFOV6g0qW7Kj6Q4e
pGYhgSXrm2LV+1gyZ7V21aSlBggLWu+R20S09hqNsreI0dXSPMKc6bbcCkdoAjJySKoeQPTOHlg3
vmcvLvkKUs4R+n6ApY+u/DAYKIdZ4RqFrXZvxvyOtqMlByAlImxr9Mw6zZ3QITAVJ2YTQRFa5EXT
nYSJR8dPVNfKZ2AHwTlqyJyL7lyGOKa0VrsRTTHJV6pyabS9vRSbp9QqJNtZ9PxPNmTbmv0YK/cx
t/j7uOSDyXTkUCaA7jez0O4H3CE/9VfTc/rv+JGd8Cpunbl/QK0oTLdq5ELuF7vceNoDpx8H1L+n
ra84wtyA8ILZxgZ+GnK7ZvvYQFm5ctEcW4mXUmp331lj94hCZfGpf4r3qYlM2OnqlJZs2jVXvzUs
27/P9WEv7uy17kCdayxAo9Twn9GPbtlzsssw8zi6fQdZoRUPikgxYrhZOMjUAYBqSbdQ04krClod
YNkZ8yeGxcGMUwOgfKIWb25uufsC7YOVlSTd1pkEDkYfn/KhNMCFRhb8qdyObyP8JWutgfo3dcVK
QZGMtY+Il9FqVsv8KiZRcPz6jBFthNkUEkAlapuuFG5ktZKWXVCqZ/RDkVxUQtLShgbARGq6HXRa
bJ370riPjbq/c21+VTRGiPNXkaz+SC3dOwVNVi2HEodB0bwcIor/J9HE3xZND7CNW5SdOogCNp+E
wdZ8U1BJ2lOTebb6IOaHUoRbc4LNpZKf3siOxUZmwgBnkvrWmI2MLj6QDwESvRzKuAaxUVrfL13i
DIOc/oT2Rn8ytRgVQ12fI1ACufd1Ez+3PNnXSjW89rDiVkCL7VPVtGwzFdT0g1ROnlxdfsFEzvxJ
xYrChn9UpepZ0aTqrujLmtKi9zvzwvggujIs3a7rPt2MU4DoMg1X3oSRlKxSv9GQrOuqtdfnEa4S
hrcUeNh8lHGdCwdzj0dVdQwQObAXWvpTQixcKRXrlq2HtS8Cq9mMfYUvY5wfBHIdOFmzMKfiABJu
3GE9/xylFSRRT3ssZRXRPFoaFfu5hbzTD81Hqqd3BwS3BOCnYje76OXw4PuqejcEwHztVJ1wxaDV
UMPclwhoASymGfRNsFJiO7gSP4BpkjEYqFXoNnrDnQ9wb3TM7MCG6jg7BJP14p36/hFZnuS6ERm+
TtkgFTnp2vHpiU9ItdxhqTlSv718rEbeA1G2xxvRhdiPd+VFyB0OVViQugWjk+I8AnLaKNbdYOWv
UjW+OpJW3/qlol5bPAkWoh/tRPTBXb++qkMzfanak9XlxatlP7QqHtd+HA0vscZblyCJnKD7uo/I
Y839RlToe2oMaDSE1qrP5PKc9uBjn8RtxUOcQqAfpCCz2KYhfwEKQvQIZESoKM5mHEJ/+WUgzVFY
aku53IkB1XG9nWu4+pWKvlrvFY+ifmPES3+gIfbFjKB3WTwiSTmeFQW4y5T5NvVbxbPxqeKnl207
DZeSSimUm6oo4klNN/lVYvWQePpvWeoeTb55Lz16K8hOqvGNg1bTrtZ0bY9HQHjuYmxfMOmQrvsU
TSoDZYwThdXqmHfFI9tDRFkl3XdXY1Ua6xZbvDtxUMgqmFFonpK0IQVhu/7ODgw1OoHkULZ6Yt9C
15CvxTcyjM1bvn4yuVa+g9OYaAF5c+5GZVx7XbIpDe78gyVhOdyztlSi1LxKUYfaqLqfPkJa+tm5
iflzCu30KllmfmQWbxj8RPuWVNg5U8Ino8i9uYXra3YW/f00aJT+k0u9cC/6I2DEysKMfpaa/lw6
g0UqhoPGMxQW5XTaAVocPJnPmQeoGLTjthkBOMnFSsUzdZWhVbOZ4UgzDc+Kyifc1ItV4LAEEv9I
qx4+Ny+joqCnYce3bHvvqKYRf+5f3yBUurUV4F1Ug/4eSNX83Dpeebj0V6ldHqZrOEOZbYoRU7u2
MbRTPx2SMpdQNg0pWMRwSD71zTGVley8QXoVA+IQiRniFFmIdJmGVr5uyvb9gsEWc3JQQb5mjG9W
Y+g7d1I48tsKhcnp5xj4FuZQjgxrpbL9R9kftqKf9D1FKzy8NqKJUtdVmEblAx4E8UlMLy3vaRYQ
cHLvJHeqb70OvnPvAFHK8V4+RG6eHdiie0gX2TJA37YBisBKPQC9ynhN+iBfiNNP7XnCpzHHltWF
puXZDklN+9qS6hvxvYz8xr4G8najYMJ47MMuQbwPMbskyfNT1afshMpyaReG8YCzZnWbWyMK4VA0
hsKTr0xSakvNlvNnF0XgdY3Fw1ZMan6rDeCC8SAwzKHqGDdFBBnSbSnxNoNx8zHmuZk5t7gCOxLF
P3c51NG6lKIr5NM1Eg/KFShwA53b3rsLk+QcCx5aYY17zQWq7DRjdWMXKDvoI552LxKapxWKgmd3
NPqb0ExabuH+q6RHw43omvujZluxJTz5FNTmfv7UcMXdnnwQAiCnuUbjd+mV0ro7jL2kF2OM4nWY
htnRQRD1hEJ9vtIpNn83dARy/QQoQQ1vztF4p+xG7B2PQ2WrGRKuEYmNspquBj9tW9qxunL38zKo
tjRnzWLOvapT/74eUP9bqy3qS5pe57tPW9WA3GyvH8aajdFV3qswQY3UOGohYtSKHJ7FLYoaXXiU
s+FZ3KJEVyYrkKDItc53MsUMi1PXVMcyVHck2LTXegwaEleVd7YzpzwwG4MdCI9PmB++io3AR2gB
ehYV9eA9tHJdb9Nrkf+E1vwl1GkL6zhq0S+xIsKg2puXRZYunWHhW7vLSkkslwZTgZ4yRLDrPxgr
ufRQeG50LTgsgrVSWlq5tgYnA6ULryVPlbMk1faudFUgc5ZXINWMIdParyxwc3kntVdIH30bOv6r
vt+094Orhvc28MHEbAEZ+O399GxdxmNgb0XTiWScBQfvu2iJOVVWPQ3hEJ7EJCdxa8TmknBFOVPG
PmaU1+SlvVM9wnEha4F751RyFQcxIM5I2/lHM0lgdA3OsHCNUP3Zrr1pnaWHBaJ/rWbf5jocVtsB
RDXKWNLFMcsivUvjdVSCUsdV6AGGkPfjrxPMPHzRw05jPrHzwno24mSbN3izc7cxbiO7Bh6I1/q6
c2v/rYTH29Q4KBjU/Q2WFFeqgbhqo/e/xLiYaKKPtcwrNb5GqHdvsTa8s7yuuVcm6VTx+x95FubY
wiwks8qem3GCfDWIFYjRLEbe1KwTbgB9EDxmsr6uU/BIkPBgnvnbssUjV+tq51X1524ZGdatHMXv
3USPkotRm6t0yKA9VtOdg71C80BDKCCIRqCjpAlLog1VMSL46H8anlsiTYlX0e3MMzeaDCCdCSEH
m9RvdozgQsQO52yp3MoAAALSRWvzwa7q3wgkD98NxSUD0z9XmCntRqqHp6wDrb4d6Gt4HEUkzx8G
sEkwJv3sJFBqooluc3YSKLWxRFxMjLI3VTdNGCUr3cC+qVPl5mDhKXufhNJNwWtKD0HZzE0lsvpv
Iixz3uQRDMyYozE7JV/5V71S4VUegqDFalFtwp1fyog3unW/M3Wlv+3gA4kdhTjETmSs1MLIN+XE
r0U4eiDL+x5R6jBw0ykiNYccpUb2Ib5VPKD3nN5qOtoklRZUJ9Zb4YNpIzU8iYXgsKJvqiaut9UI
lsQ3jY3NqgeiStscw6REvq41K7SGpoRypipnMGz+faSzB3Bd5LlmI96hklZeiSmMGA2mUU9iVHj4
xprt3Y+Vtx4LM7oZzCrdRy457ycq9dHOjxGL0WTcCmZIaobYHzUL2pagLYk28ql/2mOrr5oRlWa4
4DYASLi4Xi6hdZqg7CSaAgJpYHeEz8C96EmcHEHLKT6c4g0FW4hLvAix63/Ga0kaLQIfO9BysnBt
LU1dSWk1krBwhnYzY6izqAtIi041XiWQjmOcDkfcAsX+NpWdeJdT2VoG03ZXq60UXoZ1FDtgsee1
0hFXkiK+EfEGZoEsWHRzZyJte6Cg/IrA0oQhlouHsMDL1slA0CLRWOHBOETlOpWVcWlWrOXmt6Am
5ggNg1WKyDCi4wRjDgEA7ngrjy08cl5KeWsjQnJuY2uCtvG+JTeYm2JQhIkIKTFWJUzpbamVcPen
hWVfYkjhJLq2DgKH3MzH+lKc8StKD66jw2Vn3TkvOedpQ7VXo9GkwlcFyI/xadaDB214rPqNjiI6
5Wz6Ph2yDhWw1KnmkMvA0KNwteD7rx31WH9zE2rdoiaSGV49wyCaQEG8fxoQNX8rhTAKh5NOyw26
OVpUS8SwMxVPxYCjYLL1K7PjAqdjLG+uUQDRt50B9UH8w2rsdc9hFtzAd7FQt7TyDUqCxvyvk0B2
LhN/yPdd1Hs3g4+JSDcMP31ZQmZ9WsMHKPprKzVNEGt+DkKwUm9gEgeYFmzyfb4gq1CmiPwlDzCz
SMVwRU1xHr4kB0R0kYzy0kZmbN4eDL5UHloem+JlP+0YcGVhRRAgfiPeiq0vsE4JsZVHFNhOC2mj
mwjLoas6bbGt/ge4Jza7mHsqBhxlrzCfUJzx1n1chfsOEcJ1OOnuCEhWHNveCcztqityFBhEU5LK
lYiIAfvbdjJpxwb6WRy6ov2dkr7YXbpksFFnb/DDPdTKF9GfJgocArOcDH29k10k/kmcIe41rvUE
4ahLnxjQVSNY5nk+bOLUSw5q0L5cvtNVgmwdQnAvwfRDCNAph6QqONkQZvj1Sq19QNkyop6eUQRy
0d7t2c3/MhEXz3r3V2BAyZM7O3rstNRYq5lWHWUFqGilOyM262gCKNqAoIVthjNmzEE26jSG5ZMA
lAkYmYt7WpKi5gFRtl/ETW5u0nsE8H2wvllznXTBm64H01Ldj/coZbQr0axB6qxSL7d3omm50k/L
HoJr0UrvR8fAi1CkRcYWYajaRJgn0VTMzybdpDHLNPTlbjSti8plMWknJUobXAllJcqI6bLx1Y08
QccEW0EwGsTZfCgMXLSl4EH0X8Ik1S3XWlqUELyy6oyn/XouZHxpxl6563QnWbZJ5d1zQwmXlAyG
b0jnnYbKryC9dv7CAjb1a9T63zE/jWeM0zOIrlJAgae2toib1lda5Oj4p+GUpuZSsjG78lfcpE68
NxNSp5FRfm/Voe++jwDjUYiCHTmhK1hGvh8uzSwYSBSLduoOuIqww/hXnOhTmzUKCt5J3KfM6WYF
5VzlBpjbC3FjutzAxKhoeo6nrjGDeA+5DFQG6iGKfu0VQ7Z2ocquUKJNZ86zOAuDaymw8utLN7eh
z6HSSPyf0MaIi0+hdRzcgAE9Y4o63EatJG8620iP0tgNV75cuzy3sURo6kxdUeJtH9u2axYjK7K3
mlv8TC5yDWWhmWmOwm3/w8Zf7rnsCn3ZlDZuASQF8XQozKUPvuBNQpgj7khCloAPN27Quns1U/U7
NsXsqacI+Ew/UMnv7iMnb/aOOyIArTbaS6NTG5kChhDGKR4d+RkdPPVkmdzLgJNLR5ub5kmacEGX
Q1O/NtWQHC894uxTKKyuFb5j/fLSR5ZqZVETvAnKKt80DmAVw0zH+xZvxxsHjU7gzON9J1vDfV4Z
LTtPpb8STTOX/L3K2gZUoF8XS619UtSuvBOD+rQX6WOy3aLJqo0b3Gi8zaFujU6nBP9IDJYWa7I6
8Q4AejGvJOF1RsILYecgrNEHxr8abipJ76k1KgGHKSQcu2Y3RtFP0T8fxCwMc7LlOEY6qyo5vcrA
TC3MjC2grTrNdcMvcgXDpn1GzBoUkmf8jqOlIcnpb1TIEY9xxyfH0VUSQaV+BqaHr3sot+s5/TWS
jkzdVTQ5WTldYSPMDto2dJzhhYI8ovE4cx7CJhhe7HCdTFGDheX6HDV162RK/o6SgkL6fK2PqLFF
yltc688rloG/chN4jtKwshOkc8c+1O+aLAy36CVDOZiaI2ChuxamOo6w4yloW1rWgLGaYuYLPGtg
i0t4mOOBq6p7bxr2va49K219JebPM7IKEx84dpsYJUtmDKuuxQNn5lH3GaiXvMU0J+p7cvgh+Z5J
+j3D0l0sgYHuo0+DErcYjqdh3/Xfh8n4wKKcZtsDRjehWty2WLkqCN3V0Co7SpJfagHgfQ+mWRv7
L4/2Sy0Am5FDnqrGXqwXRFgRSt1Vj6LOv8oWkaLdjK0p70rcwLqFCAH2gouC2LB/DIsBNcwybD6m
iogYRahynjyQEP4zA99VlNjZmaNVGx1GD53u+VS086lTnDWvuE5KV+Jcl/x47jWllPhLlBj+EiOa
ntRCbouj1yRxyvlP69r0lxaiCk598D398K8/ecpSyHGbzpPEH3LJV4gJXZKiA20NKEHm3uTOJNug
Erxs3wSqfwAQ9X7AnoNRZB88f3PpLe1Cwbd2Cp0DxNCkGJNYGH5qubGtJiDUshnTJ1nPTFDatXU7
RAEHF7VxFotzI+B7G9rG1Rzu9l66R6YaTfspPpwOcqWRuqoDdSVmiAHPk9KlNb1MW0jtzs2lyTgH
3MLkeKBWByutsYixWxdpaFurwfhMvYkZeTi1SM7664gh4iFZUAPqVm5U5dd1pBVgQsLkR0npPw1z
9VsH5Go9hokNHYHSqQO0eJ9p6qKQnfAWS1MNkBH2Upv39b3UfUe+IHp2ozbft5OFiZC4kfGZt7w+
WRSUOTZpZ7lgasrE2qlDfDXmLbVQxTbWQxDhPtdja5aX2NtlpskX1hILv7rhm9jZyD7wQNcWk4nI
lEhg4RphEgktm9xB6Kqszoq1yB2IERqXkT9hf+bAASQFEqUa5at24obW/UJgdwWduhjgi3YBQuSu
PsEz+o8YMSyY2Kaa/sc8JEiwDteqe5eU3oPpWS/qUCY/nCFD772oHpKW+gUYKmebVZm3MDIQe9S9
giswetjB1YP9PKQGzx1yBCn6GAvbNLrb/x7RGMljVYY1FpdNdT1r+PTwl9oWVIit+ICYhfTP1Ieo
rnT8EidPfSlG7Vtfrtjcg97fpEruHX2pz44sqq11G5XSg6bBI8H+3P1l4OStaL+03kalUynkh3ia
M/ijd0SLJzu6nW4BlXbdB9gS73Oa45c54nWcDs/J0A6eFG7wJzCqyhr9Dgw+pyJA0zsUAdDN1ch1
0h679JffR+zNppaLwMiwEPPYzKfHIcM85iNW9M8hutudUQHdO3a7U5TG/BmpxmuGEBCam4q/qQq5
ODRa5+MNAEqDWq3+OoUW6Tgu3Dj5TWXOqXBettp6i7LrsOZpjd2EgpIOd8XyPiyN76li+2857vKL
rlfyW6x2u4OHOuNKpOMC5YbSgPEtrLTXIGx1cEvKsJNdhGWC6aGI61lOGgMnBSSawofUIX8ohdXe
ky0dSirlN55YSMFXilWsTL9gKWoO+lPdgIUG+Y0yYeahqxgPCeKK4A6jVaSSNR8DCf1fBurGiI6T
Y9tytHPj4Cv6faW5wV0H3e+aND7uLaj4v3Y+hj2FOzR70TTzV1clT+YVKZroMVKT3FH8V78jqWkb
WnUKQlt7wCdnK/rRqOM+GDlsoqeLTS9ig4JaIJpu7sqsdQ/iYNqxiyi0/t4shhCGT6NirvURUoLa
CFZ23y863vl6yN3mvuLWcVX3OMmJpjqqLQs5vGK8SDqDWWnvlSxPsKDDTEcMYhdEUs4wl2JQTIpa
1cNSTMr2rt6wg9GLnq/SiEGe1Vp3UtFFe+gV/tYvourJLNmCFGn12Npqd1VN7nWTfmE+HWzTDa64
YcQ8KmzzVgyksgRG3EHPQnHVKlz6k0ghoi/+dm4ntvIzyhrryhVyhtM8xJuXeh3K1+IqKJ6p5y7M
Np3UZJsWmuwVblI/6yBKfuA48OS7Wfqot4WyrU3uHGE4uvellv0roOiTZpe2ZCYVK9rEOraw0Px+
Ba4LftIBC6m3Lkz+WHsLOrDvjReoj12FDauX8IUIeW5t8zpVkf7owyPy6nBFtK66HSGbA1ZT1Wd0
Un4iVtCd86niI+7HftustdBpZj1RY+hQT+ia27B/RFM/wOpHzUBWx/Zza5p78UfBRGEnHCOH3KY4
i7A6S4/yhEKwYSdlsq/diFZaGM7eDkzE8adBwBz1HQIN/bLPfXl76cMs8OssQ1OrhZggwozexA+I
9cv/OKtNKelACK4mOCkF5MuMuT29Rjk0B+4W7hFwpH/fZc64MRwYM3IXs2DE84ofk8VXj/0AiJBQ
3vjkUljATpCQnlEyed5tpaw7EpLPRsu+w5c7nJIa5+jbiFq1k5LUGMsUxbQ4wtGSG4RGmBb7/acw
0S/CmgTJB6q3w0sBQFaEeUr0frX+42rWdDXRnMJy8OaLEXjxydXZw8eiAskD49mkYLTpLUS0wOOx
FZD8yYbX9q4V7AseXTVein4jaqvDgKDQMvJZ5df1oKzUIc/2YrTnjylQq7wzh16/Nd0eWAwXU0Pq
rpC+vLVo5iP1cMku3YNoeu1vPGsL8Cu8IdczVrlqmYsyRI159JLwBTU1pB308mlAWO2MKHeNVGAR
vJQ94rVpmw1b5CSCF9WOXhVJb2+s1KZelEd70V0rxbBPepxcxKTC6+ES5m5/EKN/X1sOM5bs02tW
ifH52sjsvzZW3d5Eddb969rq9A7aceIpfly7SV/kjhybph1HS/NRaOEgy/X7mZZzH7E0SYiY+eek
T/FsFIGIYLirWIsQ9puiEVhlRMzu7bjaB01zC/M2OOtK3SgrMQVO0ELqfP3Y6YWxQ8j1KUD1E5lP
KaZ8iFxSK5cG3kJ1nu6kLGf379bKSsQYjmGf1GODEXty0BT7Fc8s5B6m6eIQfZzpoxmvyLykid5v
0kl6ybdZu7SWf2vpnXKrx9I9u2d0kfwKmYQclyQB6aS29iVKTBZRMur26KBa+jLmnnVlF+XPtDPC
79NJ/udEJ1UgesTJ6Dc/xYny52QK/l/F/LeXEBcEXXriM2WJKKGFJXX5sGMB0L9kab+L0zp4aJKp
AqUE+UL0izBXQ2jAZPH0wsNl57tx+ABO7T/CnOlqIkxum09hRSuxafKRlb5c7eNFhwG1+v7vq9mO
XK/FixqUuVa5hH2xH2BEFg3wG0QhSzQNvZaOoswVc3uZR4XcwmVUCDkMkvn/da54G+KFxJWpi0vH
y+te3uTldcVo9/E2hqBut/AKrWVk2GAmHOdkhJ1+LUumfi3OwgovFDfSe4xapoG2CaxF4ajyIh3r
fisCVdFZlcUqNsvqdJn8/3rR6dW8LNavLxeu0wgjW/GaHxee+/43FxXzY4B187v9dFEFJLFs+Z/f
ra+hOOBp0vwRzLFf//yPz0Vc1Dblfive+OVv/r9d+NPrp66ZrLVmJQTwWz96bvJQxrYQ+T3JxkOX
bKe/FU3IcAA+khLnym6S48tr9zYPqI9MSnwiIlP9T9Ox+/yP6XaRfp5emdlSXOxjOg4k4yIPK/nk
NSQxzQnkHGnfk3EIflAlZRuLIjWakTZ0Qgwct7nbRvceZed/hEZm9R7am/BxROigFL+irlvqVhA/
apmur+MR6gderPYB4B/wU9zqHsYp91aWQ8eOZFFzs/+VoQdFT5Jsa5ZHC2Uqa4zTQctbd6l2OuZi
Ux3EKFu4c6gB6ji93osw0W95BjY7kkrJtMWupUGV9SDOLgcNDwRqjvZ7yGXgS7BouraWLxMLLCBV
4O4UuSWMB895Q2G4QhjlTzMEzp2BX7Xw+2ulcZ1RUUBDJAYxFKTDZAfZXbF4NO5dlMSAyuHArU9i
bghIxnck5SEj/0YjMXyAAlw/lNKT2HaLRi49iQ15hkrt3yPR8Cns6xyBBuD7959zxEJT17XqQa6e
xaXN1LM3jmShez88/W8m/vM94Q+mLv0eJ09ZbrKleDphWCAtkfXXr8QzDDFPFmTtMzC05OjYA9/O
ia3g5/rnKEU5waltn9m+vEfJY/kW12MKCk4OELDslb0ju8Z92LkvFJT8t0YGsjVqnY3SKWT2YUS8
T4jfhtmvXrazb/00ET6msq8QP7i3fftFjINk+Twx9Ar0cKYrtulvMbEDBbsJtKdqNNqrKnIxM0db
CdyMArHK4JHZu0/iGywFzs8696InSgTFWrW76MRuCYvOf8wp+idhTfExp53m1H4anfoiSw5WrY0b
NdtVuqRuWHQUuAnZxqFNWn2ST0DOveQ35lNVe41lpFygoHgLp1zkeeZO36eXHD2BF2zm9WUrN8mt
NobRdozwQdaSSXwVLC/K4/LorEd98oXs++i6snqFIngX/sj1vUBySUEcLoOwH25Y9jv7Bl3ZTYK9
06OZOy8iQjHU60wDqZk336V00G6iiek25hiyYQVA8ZaW6M/8DGOCkcdqLtcs0yV8Jjd6rLhLMSwO
pqxRvU+k21KEhOFzb2LsDSgiPGlVZu6L1pN3lDqGs+Ho8dq2wuqhGrDF8UHtfUd46JSV0/4sYh+v
6/LvPBuerDYKX4dBKZcxyP47T+O/WSc2ZiVNW27Eb1scUjPvEZrlp25lb0aQ1sccBba9zAJi4ZGU
qO+HAdV/51pqSeW9IU+aoVI/8XiFrm0YNttAsceDJZi+qOHlG6sJJXwwR/1MWVlBqTXwDmEJOHJo
6sfSAyIZWWq/C1E0u9ds5RcCGdmNF0XDMlPbJdRWynt/n2X6gAKQFzV4xk5nf4+yXKSPTeT76N9x
mVxxe7LxS51mfY31mRWK+X9f8+sr/k9xXn5MLE8u3gBYxxBddPmOpzkie1XXo25M0zSS5rrP8LmP
sQNdusXYrgPW1Ouuimjjlbat2ARei+Cu8NDskkkslkWk3CHUlWw1hFbXOTUWhBG/k9xz1lmktXs/
8fNHdTROMGyq74YdITCPbNXJhI94g99TsxADccLNdujN5jbFF/WYm1ifiytJVr4HBV6hR54bu7rQ
200VW9o3XV/VBSA+NGOKbW/yzIHE90gGFgmFuPgpIPGpr1jbLDHGtWCMmJXnT/u7+Cjw89OkCsRU
5lPVQzZqZDU2n3l5CT86pK8XfR5Y1k+jkVVRt7EVcHZqv5ZLuwLyA24dR4L9OLomngEUsWEjozhT
ucU93mQY4xS/UjMyfyiedCqKijt8ofMTazVQCgMQ1zB2WEp4Mp5S4aHXclAgruks8YMsz8bogdkn
gbVuTK14zXV/myah9WNUJSgTVj7eWSOqxeyjlG2olMUDXt6/jDF0byw/QeY4hNWhqsZb5ZXknZ3S
fnA9NV53RZWfVdmL96otefvO7Bt2pmawNlI1eDRyDRtZPpIf0uhi19lR0Z6uVMXp+C7+HmDAgapa
FS1VrTVJVPX+OfMHdDD13vxusPW1uWU+USVvdsbYY4foVdaLTzlK3znJSUBvuz7XHhzzJNSCRQMY
mxgZEVSbRj6FJScB0O3fR/6ao0LGhCHGHTHq0UbJjWZNqUV9Ja2+EuyMriz8ZYGF581/jxiDLD2A
rC/9GuGoBf6wmIWkGEZ7WGV2fCYIYmxsLv0ywIXYRB28JiXVa6CMST9HxEV3kAs/fy4ws9+QYmtY
sfXKnaRJ8XtEZt7WaW4/Yj/ebKOarKlS6u697aU/5hdpxtfaH7sHhWLurgKkuEUY3VoaE3sQkN9N
oln+nWfF1W2tdQ/UbvMXWUFKjOQET9OpqcDXW3Rp5JwT2zceShK8oj9TC2vfSUoNg8TIX1AtoITE
Gu0oRp2XDD2/l0YBDFLIuMT7tpO9NIaQq6v7vZgDnWyjdlLxwDYxv5ZsNIWxtU4eM6XXIU1myGbf
8hRdZ3hY4n/K2ah2nPmp+akvjCrs2HOk4i6FOnyv81WSDdwqPkpjovAlmmaf+cemeVCgJh0LdSSJ
lyYPTZ9DWJm6ADPX1F2m00vIpSnObAkn6wZe2+rLQCxnHdrqmGxjdAsvJC3y/oCIdX+oIq8/GDZs
w7kzKJNloaj2XgxcQsSMOU6MWGLKZfwSDnLURtLB61afri1OnThyFiguDqugUIwDNxXjIM4uh0tf
5IePJG6pIxplWi7+FXLpqyr3T0xtePO8oe9/1vA3X0osuQp8Db9lcSJf5/ptKPXga3JN36dIYc4w
rbFJMKCPEvzBgHhdSrniTPRNESaoq6Oo54p+cXj3Dvgzehn4WjZ2bt5Zm4arxXtyQtqsdI/LJZY8
tS2vLn0N/CFI79J39UMQXwxWysbppWhW1hc98IUibshVvR/bSUCYzO2mslGxhibVxltKWsVibgeD
n50Vq8zO/ceI6ION7im4FKrZWcwJdewn504flu86bNBYx13m2q0a/8W2unAt10hd9E3T4cYWQR4G
w/RsuMaNQK3D971GQOk9tI46nDl8EtoWHNF/hJaKZC7Z68KbdeMK4HlXXRu+YSytELf4i9DzrO9M
yotcAQOX4C8D4gJxFo7Lqh0iRPRBKwqcTwc0bDl24G7hBoJMFJ0XuKKhVv3S9AqAlP8AOIq+yxUu
VxVwoc4a+gN7xJWex8027QGeKraZ3sHzSe8iaLf4t0kmz7Iku7OjNr0rx7fK9Jwb0Sg6x7gqEiwt
LENFXl+luA503rfXXd5I0ZJK/r2ZaN1RXC4A3HmGDrcRLXGBy6vGwN3XRQvp/KLgL6T9L00nmzB+
jh4uL9L+YrRChTJJ3ObKd0oHtq1grJet8QPvjXhfe5q5cNJY2Qht3wZ7l1nz1/AqfYusUr64iP6K
szmuORlyF82hl24dbOuC8pR42PWAVJfRoGCkPRmbiaZT1tVePCT1bnwfvTSDKbhKZWNvqdPSzy2x
QPH7X+Ce3mKtjl6CxFKWw5jot45ST7hV0gFuaddXqosXsI/VIJpUpo4vWpM/4nLYLcahz96GEoNN
BSbxIi8pG8QBfj4Cyt4CC7Cq9iEe82atNglSIpXXAlqn+ABNnxrVNKrAg7tppJKfLoPzBJLi/4ey
81iSG1nS9RPBDFpsU1eK0oLkBsZusqG1xtPPB08eJpuHd2zuBoaI8ECWQAIR7r/o/Ga6TteqYKBA
CZMzC8PsUVfg0lR5hZKzPULjK3C2rHP/AC5nXksTeJx20S3ts7Q6vexeWpdMBpFBommvhdGjZ6zq
D9foBPhs7vfTMVoG9S6stnUzmtuIioBIKFi4JKxLp62P0sQS4slQveAJo6DsLXZm3mPoLlR9PF+6
gsrJOMzFRx5X1t6bw37b8/44G0P9Tx4CoZKDUbjt3ZixbexRGbj1pz8jpE9GES7FVlP1/W09VzyX
fs6Qgd+at2mA6EjOw+jf/BYnIbcPcmyQN6ts1D77UAH2t5/l9uG3i8qlrs0GdEneINO9/Mj/+0dY
y2/bwWRD0rTDzw40SKPU9ms25fa6Mybt0DeKRWJFrXc69jdbFfbqaxAp+l3Os2AtTbj67kXR7U/S
wp3Rfk56dSUz22W6GoCiD9zqSQIU3wexZNrTOZot9ANL/hqVMtUXIOtbDPswWpyy8LFbDgmAq81s
htpGmjIgIfrc70wXrN5tQqhBvabUCrltucj1MCKDVrd5iwlKnB+kT65U/OcDdSfc9lcXgzFpz4hM
RetrudRzMWOjqjRur+3S4y3Euto73OqnjaqdQYQjaLZUU8ksZE/ICFzjcwW9uSrWX6Q4KwFBg34e
aXpkSi1duYditGZvXJ8F2Ipu8iLpTfbj2FbuVbxbRvW2RztRTq8xcvozUKCxtUy+Dixg2iDBX8OZ
A3PTj2Zc7kAdoNzQBkfDCDDNbcpgOnXmHJU7OQW6O51CRYNEj/gYCTUESXdQPfeF60LvmhSeCSiu
WDYW8wVCJlW8KqDVRgiVAGHvW/Qxb30jwo230dvZ/yWu/8Pc5XpDAAJDLJKDREdtlW1bUBba59/O
iibRP4+qma3mSv+v0XHpm5fR/z1ORklY/Ij77TNun/t7XIQGW4EQ/5KrFB2Q0Wo32BpE1NnJV+K9
nmxgdaNduTSbvIH90zmY24ddVq+XYCfXwydRFbkFy+WgKP8IllG9/cKCq3ssNfNOx9f7Pa6H8R7m
xt+lOzXvEd53J9We0CRaBiNc8O5UzU0hezKa2olDSV5ztjKaexa2fZmNGMAS3I3zggkIyyNLyvo9
jxUQnuoY8NheRuP22UST91FaQ5ND8bbGl9Bz2jfwOtJb5K395KOa002uB48WKRvFqKOdkkfdmQJt
dsLYDIckCpXPalSwpzFa4ws6OyfHGMx/jK7f5mjT/gWJHmsn8k4vptVF2yZ4XsTysDAP8nOuoUGy
tHQFERXwBfCPpR1PektFd4q31+aioCJnw6g4xyYy9tfsUqAM06adBgTjBg3mHtrReOp192Y0I9M5
o+sYrd3QePGcxAahplXhjvQBy1BZa/nK/E+mat6RtU67Yp+ZnMSBxFKLYlcPc72VZtAqPVahwz8z
ThtQmqyTlvnli3iXzNODDUH7q+2xdIiq0n6LM2PcNJ5hPYRla8L31KyjUnTB2QrB6re6WUDLqtx1
WzjjR5X63wfkc781QbF2vcWaQXOGvV+29uswsKR23QnezVTcSR7FS/VHBGzHJ5RLy5c51w9hhzzB
7LoDNAdgs5KLkUk5zsRJDey2XodVinN72cDwbnXn0k2Be7k1C7da+YndnudKMWdwjcRVcRBsE8sY
1nWYD9ukUN0VhmX12Q/Ub0YU4Nw3zpje++yHz7acTrZeYpycVtvU4eeoR+cCwIdPW86KOujn5Q/M
u8YLGujUdNpqygsnbKCVe9y4iCc4a9+1v9htNR7DZvafCion90NjgraqlCfpCnvPOcxQJ1ZmoPhP
MuCknbfRg4b99tInh7Kyq1XiA4MbqevEi2HiJqvi+iFAenudqdzl9UQiMyi/N3jUrjq7t9+0BKvt
qmqTewOtyLu4sdjAheRnN6E7V5/c0nmzXDf/p68Bv98pMZRNVAZn9CvUkXwqWmKlhV2eZsXhU+PH
WFKRTUB6CmAxaLFbqJMGCl/TWDlkSR/iRfqfUK5qKG76GpnztEoKf9hFBX5M/VhnKhS7aI0SyYuN
RRsGJmq91StturTUWJA666w9oFmDt25irX2fVC+k1yd4VOY/CsLDfqS039KFkpLkZbVvKq3b4E9W
sY/Hldap3RoSLJb3kr7JNPtZdfhtbxEBMiu/RFim+9zyz3rLB52lG74g+194QlQF4HuwS0T3Ed8G
0sIfueYYSBBVyqYNUzyhxsx67fqI79Ui4IhMqnHh9jhni/6jdDWGom2QUF+HmhdsoUSOz0ZRT8+h
opB2cKyLdIGu7E6u0X7jRiwyNK1Qd7Jdr9lLrISgwq61vNalEcRTdTB0NP6lKQcF3CoKjRjLyySv
r+MHB1uGW0Rew1k1qzi8/hx6537EC0ACWGkPGthO7y1Nqe4b2Inr3oqivwJfuVPRhniHBmHvi97S
97z6go/UBdK6BMjMwQcc3KrjyuMb/1O/VM5uB9E6RbfIWs+2X21uA7+Ir5JWNc56ufdbW9mB28SZ
OI9+cRot8bJBKLDojiJT3SDQdYAAqa6FUdTgp/Mcw7fIAgpAPTA+lJyQUUHaBYA+zuR7fWmWuJNu
fZ4nPNKQVbmNinaAjKJiQ7r2Z7A0k6wp9iRDseR1i4urzvq35SQHbSsnQZAFL3lik3tbRWw4bGtT
dLP7bpg2tXWUMS+zG9VnUDrxto+a+HMDHmJQYNePMe7pjkbts9V9Yw8KxT6UdZ482z1mdxLCrhSP
9tl5zXXWNoahu5uI2sOH4TnGZgqs6SDNqYXM00HEvEjTM9stz131pdD16sUzG/5LmvI+4/14ifF9
X0nTN/vmIJesDf68P3RsI8MdzjaEBbCAavdkp1l7ygYX58YOVXlFBwurK18sZEa28aBEZDKr/MU0
vL9KBBk+pfg1oG3dfYpxtafUpLaPw3LorBoJRrc83frNvM5ZO8c61Api5dCPkfuQFLtbj5yNaYxc
YgXH8zaQUhI56nP5Ke/0acMfu13rgebM+SqtNexP6gA4Px7tWHmEZrQvkPIeph24VGslSsAIpUyn
wCnepDVpcfP07656sZFRhvkaJa1/T9Rj0uzrn5OUxYlwKkf1Pot/OFojq/ecT7p/JyKzN81Z15v9
TZUhESQDTVHi7JfawOlSJ/w9uMxs/T6bv8YhCXdDPV0FAeRlBkCuzjYsSROkanaJO/yDp5p90l3P
OtXLWVODWF39cipD0TDYJ5/q4KEwm4t0BQqQUWtgNRMmKva+UZfdoQ6AcExMM7B51ajvZPXtF+mY
2y5AkxJbumHMWHjg3TaGG7Mui5WJzeopYfOOKsS/zrC2/tEHwOa/Rm8zAj9FslGdQOf+IW4oH/va
jCg9EvC/h8oH3uJ++3HkAwPD+oSwwXgs/Ea5yKHykC/SlHbCfhVYyW3g2gxHVoxJAcDy54zf4nid
4nGpX27dGI076xqnM54QVR0rwAvKikLtVJ3kLA7mEs/DpX09vY1jhtCujdgyrnNkwE1JEK/kVA6T
HrmHqNAO7Tx7D2Vv1vcwGVYhHM1sm+J6uJuiAW9mrfAeJETOwhGxTyRYjcNtoEm669x+udKtXy5S
OnW+/m0g62uwUctFZECuXvUpWQsUrZ1Z/Vw5WCXGWVMekjost2KkOCdKsW7iSD2JMJ1nZZtQSe1X
w4RB/4dJEuU7wF/49v4/JwVWbT6VtvudOgo2Ba6HegnVnBEL8i8x7IqNZzvVRVdH41yja8M3L9Q+
G6O3U+cu/hbWPDj6CB8ADXHwQ6I6CIrD53gujQQkqeY06IRk8103YNkyLI/IusnMhxwd99Woz4uM
UX/pAjt9V/XSBwbu6Xur7ad3y7NPEtAGWbhOs6h7qMLJPqt6kbHITqq/kCta5XzoF8rsynaC4nKn
DWPwwuPyu8y0FiqhVc3qc9sXOLeOrYV+ddJ/MZHtkQiSXTValwzC9EYnqAhf49G6OmDkWjQeNB3r
l2oB0c06blu6CwfLHtTwtUvMg/RL2GTgY2UtUD3V1UDddbjP+LYTyNV+CxNJY2252r/D9DT7xOIU
U2h2Lw/JhLCcWo39Bicx6BeSVL51SlJZctG3AQNAO2J+5KxvSWovxkQ6qyDDmyqqt3xVpn1h1ca+
SkP7I+qMLen++avio97UQdg6q4pSPllhVqzCZlK/UgVCkKBAIbfTTTSMQcRtZMbU4e7Od/ITxckK
dZtj5Fg+Cia2/gapwrs2Rcbr1rwqQxnsujzL869a2GMTN8d+eGlw91p1sZs92umUP84JetZgut+S
tJ6Ot34Dl8SDxPJvRT9u/Ffcta/TjR8xQ1ZNUMiMaOuPFrh7FSpOwbvnfGvGmO5J04sc3rTLIRmz
5ombe22mdfYAkdp5YsFu3ZUTFCkr7WBppWSOd5aXV5ugTbt4PRdABnF+KPfXtlLpX5UBP0zEI5wn
FlzOU4YF71iF4aNcELZ5dY9s0l7GNJ5E2yKo/H2htXu1KOd/lpMxta4n/X9O/ntIetTe2M7jEF2d
JuXeyMKxuGNf91VuiFncEH72SQSGorh38xm/xEnw0DrcQl7xf+gHmgLkw3Pqa/FCag+R7i+vYu1R
ahLX7beUNlKIFXe+Pj/aPSXuVb3oNMzKOOyCvtDW/ZBNK9XB0Ci1wvQtjEuU2YCxiyFyjVzM1RDZ
1tXtGPpH+yj7lQqryk1vO+rF77T2giEJW9OoC/+u75C/a1c/Xh4FLIRDDICnWHlRlp2A/iyVyahF
h2TpDJI+O8kBS+cfZ9L8ZfiX6bdwWwvnndkAiQsn5YJCNS8x7CCVy+yRdgnyUtnJiGtjabBxFhHY
IIOzIDHXcBkvfEO7UDmXxrXHcFcBgiiPPgpVSOo490JACAGinmyr+/vGSahRb97wt+p2EjEHY3l0
u+xeL9FIQi8f3YqljIEK2n+aC/kti+YfTUHb3ZqCkPsl+OfcfDGcUnMzR+00Ssl0Qh1KKxiNZTFP
6UaL/AKLAL6DO7zw9FVSUfppwaTZd+aUl2cKwQmQ+DnwdkhY/HVt6ssI+k6pfYfuG5oDfr533MrZ
RUFkvTmzTwUIDEamd2997TpvsRfaO9BExh3c7/Qp4r+3ihc8Rw6/0QNF8DVoG3RwWi27aNAXUWQa
x02ArvGXdmzW9Nh/l1OLa72v5U/VkOl3rjE6u7m0xruhhRJSdfkXm8TBN7stDoPt259rBXEKB7IT
WqNqeWo6UmEIZ3pvP0MBOl1DO9P8c6jhl9erhtaP0GYJ7Qb1x1VLe/zlqimpKvYgIB2KeTw7iPkc
WAE8I6rq5Zto6ZMBOYxqOZ5RbR3PmW1stWaEKbN06UECvfL30ylZXC+jbNzI5D9d6zrRZdd6wA5n
jbodtvP9anKDdDEaNN5S/E3YMnbJuV9ci2+jYnAso2VnJGc2ET+CR7+MN72D2t3yRVNAPgIcS83s
5C/fRunMzWFcOSWbwFtfIl9OGZaDjPw275cY8PL9Cj/7sLtzS93YlwtsKoFAs3ezmsVjZ6rP14MJ
WM9u57O08IJQTo2RfLmCsqYeCGCna9NeRlHOL54RmZSLSU+aZwiZVpmyRrxDzUAgpm/1v69WcbUr
pOt2NblA2U0Q0+N1LPivgo31rnWf3GSo93VRtY9pjXZFFLnj+2TAzfXCyvg7rtptK0VAO7Q3tlUF
3zQfI9a61K13NSxSxNlV9THPnWxvJWp/Kg2vPFEmqPetY8P8GAsMDNlqPMihSicH59k+3976gtIJ
HwpPcfd2jHjybwPcTTrPV7bRPy8iE6SpeelLaNv+nbSkv53CQwGk5pgl9lMILaVZd1Vw0CPAPWOF
GMjcpia7IK86wEaOXj1die9mxy7XMtr5TvWkzy0b9jp+jZQpevUn5VMW2QXAUOLjiR8eo7N6J4Od
5Y4nveTnTjqzwQgtBKDZ9S/XQdDLcHx8Fb4pUztTD/a6TcVZmk6PgjAKfU/SqsPoc7IIt0dUrHZ+
ms5PE3mHDeK4aIuTMl7ZiCR8Ya38igbP/N3RvDUwJThFWRittHTw/0m7+qEsM/3rXJnVqkAQ5x3H
NB38uT89s/Yct55aG/dYcNjImaOyV7vzfBxYZx8Gz3cuwfLJsQHHqU9C9ocKRU6jL517JNPNfWWY
HYZ2pHzNHtCk2VrmJSvMeIfte//Uh3G6cZtOe2uTBL19t6u+OMX8FjRz990vc2R4A37WdvyWeEoU
rBTVvJ+00v6KPioLGz0JP2JwD+sy1vRn+eQiA/GqaJm+6ciNGZuSlTkSHrwg1aY71a0XPlo9xWNl
SHwK5kbw2YwKm8wMHPW8bHvg+/PBwin5c6YUKjowBVorS1iONJiqWtVzX+fdA/RgFplLPxgtZ5Pp
sXrnLLNGi7tasz/ahdRmaCF4pbQz1sJbmwoEryZt0E9FaOefbFyGF5qb4/XFSetLYy0kOInqISJC
R8qLTxYGvj+jqJkZa2Gz3aLkWm52ZdCBLSzAzxOFHqW6D7sx5Z4EDpJXqrUuYov/zbLclkO/rJrs
iWzdbUCCg2XGbWCSpZh0ln+4TAw7+ASf/1F2E7aVOKvBwRsDKGHyXiAnIv1+Zzt3je0PqIZjGYKo
Y4thb9C/mh77Vc/InmEU969DFkJ2VVXtJIOODng0cC1tJ1AAlNr6O7QukahYptZm1j6Ydn6RwaBQ
lAMKOdqa5Z1zzXvlpt/t/dqZt5IGG1Me6qmvTXfSrBX9e9Un1r20jLRYKU2YsZBTnacZwq4k2Iaq
C89laCK5VthU9yvHYvmVt2H1psVvPtW3YDWE00OLYt0XDe/oddvU2rMGcWDXmOVw1pACPKLMq+75
BdtHo53jTc3y4MPog29OluWfHNJbOOSQSULDfU0yZ276laur7aaPYUTZwRStlMLrUMGLsh3lpeLs
IAB0ImHr7Gq8KJ5n3HeooJUKorzl0dNN8x9Hj5E0dNu/uKi18rpS2TqzrcKNLt1dVpLWlh0LRQls
JsYiO1RNbJ5ldyIDEueguHONK2TzMs35IdQtOH3LLkb2PfWI8XceundtjyGJqIw5IkJW81LY/bGz
q2N3dQ2S+FvkUHODeEreHnMIgQ8dmoX/tr3QC8QbEE8lu7tYYRhIyh3jePgcYZ96cHu2dl1lIBdY
x9HLPE/nPvLKe+mqNeNHRGguwhhRpZ4bc/oxaoRecOh12zw5YWTh3pRo71lX9IfaMkjtl4b6nk+V
uo1wq9nLaBeST3cMsz/KaBaV/6AO0d7LYInnTRAbwYuRIKsbKd+vVyiajD1G8XJtabzE0ZLg01Tq
cU6NRTtyIP1R8bJ0LWnsW1PS2I7Gp8mopLF/aUqS+w9zs5jvnyS5fwkOVZbWy6WSZVQ+KMfGex/y
ozhZaJ9yhfKEVOcyXAS24HeTg5T0tDj7mjSO96CqVfTm1Kw6Fo191yvZ+oVxsANUZH70sXMCEDtQ
dBnLZ3VcvJtG48OPSly2AjffWNR+PhzXSRDmN/27to6O2JpCNVSNO8e2mmdY4e1zmofxzp8TDe4q
fXKwzeCzGqneSVqqZSOwzKQ050uYF92j4vrTl9dWT8cvoTIgdGgY9X7K0tNsF/in4xiCulVrvdp4
Aa0qa/S+8zZC7WxKh3xllYHzGsGx2yb5nJ5Rt07Oi5qhO80PU+p026wEojKIJZ60yxCJoOumtIz9
dJ+kYbm27fwJJ/LuXkQOhwIj5KnlWSxNK/bau9xT0rWI7OXYej75tr4tY97wKC2WT4m3UI9NTDfd
nw6XN6/LeQFaaALOCGZD27qWg6LVrVNOyWORKpbTnJXhNeh2DUfFR8DEQBvxzmI7xqXxofNgXPuF
Op+kGaXFBkkh63UoUSBX+/KzFSXmh6sa5cELvMM0uS9UJY/xwhMRayM5i+ZpH8Zdfbn1ZyrAE8+o
619ckUpT9Xd+rcBZW+bLAUaFee7j4uhmWLGF8ZLCWfQrqeiYGye0jZ2IypkdUp3N5P2duS5cLbTn
sAKBliiloVusTFVnCnZLrAxKV4iiXODaxoNnVNPjFduRTK13liSCmXn2fp6bZnX9F4e29qMtw50B
hA9Vpm+iGg/NLN1Snamumt+pA4F3VdvxS83r/9joDs0wS6Ozhq2azKgiy3uoixrCXWPWh/5T7eUK
DJ/Bf6LAop1483waCtd/AjXmP/XIa+7gvlpr6ZNYwEGocRZ2vpc+OaC39xZ4bYhgAReaQtV48r+E
AeK7V8l1NGWSddhV/FNqbWBBwFkxucM+Xs5Qp/lxJn23UbA8MWKUiXPyWzZezVy3WzL+zmONjcGj
g0sEde1eZ0FPHzV1Bio1ugRVcSddiIC0Ci8uPLo7Xb2/RiyxRgnTzrXm5u7WV5r1iFk4T2OM/XBW
hQwd15fMsCpMHtQauYSlTfFMP/ZsZH/pk5hKYqogfnV1FC+lr66KZlxdI4PCNTe361oGrtsVUkhq
x9bYVFLlwRvZMbZDlf3tY8iXdKr1ucwznKf+EKEM2IkMkX2NaFTugJBF51PXxZ+9SFfeKxvPNi/O
keGG1XSc9AA4vN4VL5UBzdUrMIzwkBfJJud7Vens04a7lVaa7tWSQJTijZqlp1K78HDkvpJOT421
lWVZM4Qw5OflnpKB6+zrLXebKeMSeZvd6G6P8JBfv+tBtqmQVfpINTe6a3wMhzsvXuShRLaUbUwJ
XS9E1KYFsLqZYjM/g68mY4xG5KrJK+RMpfOXcYnHboqUShXsTVsf7iTkGt1YQOITKwRN6bQnOZgj
fJbVbMdmuZKOTEVU2TYWE2vptCXgGnY9D4qpPZlD0p1+HZPJEduQstCDu1/jo6JD5QyUSHsaaja+
i8rRRiDbCbAcFNKR9nLAcwuoW/oFxN306j4D0nL6rV8iNBPNoGWmDN6mtyPWGIrlfQu8TjsZCSZS
cvanpvQppUMpV07LxPM2ccgNIvOUdMBhaPIfefP2p5G3yakFknc9k75mGbiN/qlP0x2sNopx91us
is6JTg5rrGwyxGp7SGZQ1awt84fOHIyDzqrxbLm9e0adsPB3ZQtiKcPla221VojypT1MdzhuWmQC
8in6nrlqjPie/knolLzr1ljZZX9b84IF48v0DKAbFqM5D8e6nt0LXDR3g61FzvfIzDelZ8XPc4v9
kD9X6m5uWJGvyyJ4Vhpj5kdIMT/E4OShKuGaLrFy0ILBPoBXtlbSxIHZ3YQ94H4ULnkGj/UDSAzj
rbKGFzbn9YO+LHqWMWnJGAzLX1o/xyRymWdWzqXvxxQApjFcbpyFG78BUZjvwayO8GqIkMNNr06a
S0Rbw8MnqejvEt0N7lKnuefxo7/VqopxTlDf10vSKZrL/PHnWJk48Rl7AGgXJGktHUfiTnUKqnst
6qvSmTu5ctHrpNyP5C1hydC8DViS11VxYbOaHA17Bq9dctpEATvqO9FvGvRNGVnt124ep21oO/XR
w7rjWRnU7zLuZYvAc5DbTwHMzROehNG2HCD74GJhrh1UCE+j66IpHjcPcsA6snmQfrYnp6sylwz8
7JOI24RKgZOFxAkGKQi25hiffqo0dHm8ym65QWk6jn2XRCowtiDTHkt0N4YQY8NWDfS9E48eytBE
ofa9bJs6bjE9hhitfiGThjBJ3uonubSNPPehG7t5Yy0F0qI3ToBAzFNlejhLLF0e+l1HV/cRsqFL
Dt1SH60DtcfzSKGU/zOWDLK6Ntlmr0CxFts4UIBgRtFiSdZan+fMeM1Sa/qnrt7Z0FG+q2brwDrV
+msIM2q67dS+j0OwpMJc99EweU0MRZ+diyasj6UD9IcirHYv1y77KFpPdpiPT6MTtg/IbPqHAIOZ
7cAT8QsZ8zVVVe2De8Q/lIrDVk+3xi8K/XFRJxek2T51LUZXzXKQMzk4vbLqUlc5igGWdI1mp6I4
SmVsqtV0J799iBC5xyruIr+8/O1Kvxruomj4W7rwE1JRnbBSbV0mkbKVTjmY1jSu7Ch7M4ACPtRN
sHGdNL1Ei5aydGGVABBt8g8oVJrOpreGR4ifbAjYejpAg6Nhr2ig/kjZ1rgr7qJxsDApVsnSZO3w
2aNWhb/kJ3RBomNj+mhOZ0r/uTHCb9o4KI+qWqNaUXes7pdwlDLTjTMF0QlFdvPdtqc12tnDZ/I3
5n5Gv2kn04uwOeq12r2alWKcIVFVa5mOjC3PNOy/LkWnRC+6j/Hscln5oZTcndFOt3VuMazBFq3l
Na5oeHMtCk5ygFk6Yx/5LKZKY5wrhyRKcFH4GfCnSbNznSRRfqzg6OHmPybJhRxnptzcs6LXvfhD
wdHx1MR99cwi7ntaZM3XrnNwNO809QHHDvficdOvG3ZGX+Okf07VpnqFI54cyyrqtzLBmv9WfIDL
QMCCfdRr2QHwfPORd+lO5llhNG5UdCZOYQvXfEbD8SCulGhY25QIYovS17/sKquVgy7L4xQ31fla
MsaPE1/H5eWrLofY8U8eQNijtALVdc4NilhhHrPW8XJnOw0BPlBLs5bVdZbaXztP1e6kj0eY9+Dq
enox03YrXdOyTGI7yyZ7NnD0UhCAkh9SDpI+sLvp2UkU5Sg/7fU3CILikCAaaCAUkIbmm1BmisAP
Hn626rkIH6LKfhOyjbTwFri2hmwOJXIG/YFfXJWj8ao3CpXfQp/QEynMT5Ku6uoKBDsFprPksvzY
0zaeieynjFrUcA8tFubXTFeJrcO9XQJHXkgyciD32GZO8pJ1c3Cyi7BftaCCSL0p7KL6AoW+krSS
DEgTIET1kjjdxTQmXuKzWr/YYx1SC4UVIoMSluxLhLIRseMKdlC0m9nDH0vCnSKe7r1mPN+uJx9Z
xJTvFPRmhyjMHo2ELPeQmzNi2Yn3qiVWfhfHuNNJc5HjPqNjTWZ+GTXHyn1s9PIgLTl45t6x8MyT
BrXSe2Sp5wdpWbbTYphVs7paJlv6FG38tgMkuTTlg6dxb5mfejdHpntWE3XfF/hmLLh3QJR1rO4d
qOVbc4zrNda/JsutwkYQp1GOfLWpXkBMKhBAy3C86RrkG1pYYkrVwEztqwxjEK84DQu+jhf4o686
7qOjtfl7Dec7LZT3YrLgR47WJ2n12VwcDavX19LsunBxTCX7do1dLhiN9RlZvf6+D+fyPlewxUTc
q9m2dgzEMc6xFAyNEYF9Dl4ZdjsLKyvk1qLp0Wqj6aJT5KN+xEoHAgC5DcArPARoQv/70ZRUUVcr
/9U0I+1H8G9zJVhG+zy2MHQz6y1b2+yCnm56aXwrvbh1bZ4ndSPd0nMb65YA6eO+T3Yapu0rGf3t
Grc4AG4ZesO9vvstblAb0PjKsM9CxelZK9vxDIVvavatRpFEyv7X/Mut8xfwiR7azZ4K/7w8QLuQ
LTGyBcLoKDvHxztkO1h+eBnmrMWo7kcrH9VaWpXqJQhrjNsS6dYLhC534zjW/GnI57O1lFvTXHvp
qib6yF1v2Lq1Fp8LJZs2jWt+7xfrNVc3hy325nCMlqYYG8Vx/dzkjnWWLgOq2yUIjXsZ89wQOyBx
22mK7qNRwLp2+KDNjqe+F1D5LxSc01WnD+p7WWVkzhTNXMto1xjWcl+FOzuotfdKNTA0bRzlIKNl
OPMWnt35PC6XmrXkIfAy71EGs+Tgpb379vPjeliFPNKPmesF6CIO5Uf33dMH5T2d/P6BjNJXcxHt
ny1MGWO17TbSVCZTgzVdgnhvteLD6YbvjqU4d5SzlW05pvbGKQZKj7OZIwjdaTbLvansVyHytmw6
8SPEWZFsbBDYG727M8jrAfXPIBINmGCcrKiDLhTEI3uT5dTxWkxXWjJpnqdRICv1DzFnvZq3gmmt
t7DdbZIYy+fJ0IiUOwtEpcR/1V7UsTvrvJfcgjvh9mgXabD+JXsgp3KYyB6cWHmvpGWo6F3s5TRR
qr8m0IXXq0jXL9kJilvAeK66xTYPn02Lh+6TOrrmU5dhhpzpqr4r0wbcuN3k5Pm9xLm7tjMnPXbt
rF0kuu/KBkbBOqhBOa+dckLMrHAu19C8BQ5TttSRJVYOSF4VO8/KC0w5+TQ7c/9CveTr6LUkakJ8
0VHuucRe2rH8C3ktqkGmH7QucR8lJHCNYBvxI+LlazmPwXJYCC2HoTbxRV2uIgOdO/uLBeX21iX9
WsjCdOtTmfpop7jawRkI+XWq+QmHzmGlBWj9hnl6lIgsrqod38fgCMBhfkpUDFzIref/PxFhBjsh
ythwW67Gvas6m9TRALZcj5MZRXeWor38gna5nvJN2Be5EZyuaBeBsaR2j4SUCZ9MKXY89tNX2wCN
ZiH99L2NSHEX/ve2sFBIb/LujbUp8B6f3D1iZdqprq1iFxRx9soz+8ckG3HY1vS/ezXstTJTMR1n
d7UNKnM+D6X2Y5KuWNnJgklyZeojp1XuMhLUN47+7zx+baH/C98ff82sXiXI8/MNVM481eqNH5bW
e9dDiTYNJfiuI5XMH5k8OQCKc1XW7hfXU5TV5AXlS97ztgCEgzpd6iOx7w7BARtU50GuBB8I75Gg
VY8xAOVjGWpfy2Gqn4TdnC5dCKpcu8TKW6KWLmlJqHTpHdZUDbeydE1Z/lc+4j4JQ2Qniapckl29
pejbnPubuhMLuGvnnERf4rR17m65r6HkN23zdBd49bGwfX0AAGhHQD6v2hx4qyUHzIz3WtrPX3nv
Rjiv9/M5ykz90RmgucpAlEQhRH8/eXabiNxSrRpIXzAj9XE6h1j6KRtQN/sfxs5rN3JkScNPRIDe
3JZTlUol26M2N8SYM/Te8+n3Y1DT1GnMYhcDEMzMyJQ0XUVmRvwmh8h8ric7+tpyUtDQoNq1TRFj
fm70z/XcX4R12i/U0wJnHtLYb9JjV9VbSinvUXioU4JOCHTq+l4GqwEhgCoznZNMjDonOuO3Dlh0
IcTy9HWvZobimsxFjiM/Ol6MrVrs/tlESnRZ09Y/Kf9pa33qX9+DjaGvfSueTmCWPDH+bKf5S65A
ZHLaMLzJJYqUb1VVWHdbF9uo8DYlGoIneQFyBj0AMBVq4aFTvtnFFYZysro2u08WQznp753iP7bP
42yYXfU4F5p3QGElfpVL1vKwS5I4vneW7I70pcbZaoL2RRpToKXXcLD+3OZM5vCbA70j/DtBJWE3
iEmXUmpfNYiGb5GeUiGAXoMgWskGzrRKAI8djylTDd/goRqY2SYdmb9lNJ0qyCSGjZoEZc9W7G7Z
y2VALgsXlZURdVqnt/5KjYdqMQQaqz7YtVZn/qY60XAEJeA8qC5cHr0IulMWtoAtI/8RzTj9kMb1
dNLHDv5RVydP9gyUbGnJpUgTY9d1VDik6Rixdw/DsdxJU2Zptv6sNIlzk67eCrs7t3LB2y+LKG1U
Y7t2mfxufp01u35z1Yr0Takfu0Cf7sR1MnetZz9Thpd0TioqjfNZXCf9NhnvtZaClTSrFK5evUjX
/p+T3BSu3rSUibZJOVVnXlW6tq/Q2cclF/yDuE+jgBZdBj3NAcHXeFN7TfMGadueUcL5NXZo+ugy
o5K4D3BKeOtCS2Lj2CQN5Nk8CRFvVQ4qqL0qfwai6B5j9BdPsCl6Hr54pSQuhiF3wjpKDbzE09q+
yIAdttQTN/4R9cfspEDz3H0a+XTLb31fNORD/cz6Z9ntZ6k1Zp2GO6pKdqwVYAIO5/Tzinc3st/6
ObSfywF5Ut9ITtJtuUV8zfxw3AsMPp1i/2A3kB1+TlJrHTPRHIM6bY5/nSRRbopqlkyKzErbp2o/
XkMHAL02IviK7Qmp/DJ5qxd+XpZnxtmg1PrSwzhmT0UIsgs7jcLmH546GPsGM+GnQo94futFfjJg
WL33vffboATNX7ybyd1101dvxOA3qRv9WkYGJrXgnw4xfkW/Lz+Yqlx3dkpe6E6WwGHyyuxoaer4
PvUJxgMVQG19zJHIs7F4yRq1v5fRuUcByIwC/yajlRrcN57uvsigfVdOY4vMd528she/SIhZNclj
GKO15SzLz1mj3ec+RzaZIj887FR9X5n52XRT40fpI6e+mFK6VvefhMLyb4Wbo+LiO8Z9p+A/FUO4
PfwMHabW+csn1CFr8q+hTq5+WvVnaDx0H6sq/bDo5NmfVs3R/tX1pHzFyKI46W2u3JGVxMMa1Koe
RuU7WCrjiq26gdHgUH3Pko6sbhimj2jiZG8YAD1J/DY9HAhDjf5fp9f2+DHdMK1UpsuyvufAtUqg
hDfFIW/HD40REQ7xjM7FyDN9k1aj+6YBkoWQqDJgbXTDVQZae4akNBYtHtQT38Be2h+BOPKhmvD2
abLM+bnCLz9Sx5X0EICGW38XM4P6N1Px38XjTDU9MlvU9X69TcZi2GFFax5kPNOU4Cp3s65/3G19
n2bLsOeiKfDxvgI3e6jcfHpM/MDDhlk7Smu7WEDkH2HjlsfUNiaeUMSCFeY7JLdOBXvSmsILn6fp
8dO02EfYwx3INAOVkvewP6JR46E0cZKmDAhqHUP6zwPrezlvOJt4KQyjT+dV6XQj0z9ty8oS7rL2
/2NAgiOecqOXKddM96ubkrJDKkP9XlpyydWC8uoyKJdmCnps0lTz8MtAbqrVTfoSFj4jqfyGTBT1
2LaAabOTyX2B1crkxqgtLlWv7bLVvwa7oMy1tbcYmKdIS4dxvU5W6qo5wdRGOmaxopXdBPJJi4nP
srHIcv6VaiMk4SEbEOnMFSeDr1M32F5rqb/O7P0iuTeH/gTZtqFMhy+MmMOsFjA+1KxQzcJ7p+oz
/UGGVzOZdbwuo8cOijXuYakeAvXPYw6eEaYZBpnNK0Atz977Hb0yVCFRUsa4PXRd5QMHWcIlUCdX
eSnGemeNQ2ufJLtuKg1qn0gdnCTjDjp66nZOE6nAnpfE+xaU9jZBYe4UOPbWv6eVkiBTY2BWFnuc
hudW/21rirS1NDMPEqO+cFq2UZG23pqrv2sUglrPyaMgqVnk7ivU1vTdfbXtoXnXMqd7jdvqrjTj
5p08fIx1tvdtHVPt5RcxVf4MBmf0Ey4pNRESV8xsAgN0wjiyS1pGy5GMi6IP/Z2MlonLs8+Z2Dos
o7mBCVAY+t2DjMImeUc+sUdgjMFFgl5+sdgovMtcK8OHKJfUYKOuQW4z8pPj2lyEuT40upYRpzQ/
RspIAwXKX/rR+auQ1zYihV9Z7V8XkpGZLOd+9cxSYpj3uFqb+u+e6r5Mtg0UpnbLgzGhKylNOEnm
c9ZY7jlGiWZnLE0ZUFO1g9v/pzS2UKxQ34GvOvfSNc4W5ok2HjMWGb4z0F7/ag+uf9WtEgFFIx6A
R5AEg5g+YoS89KH6eVGt8i/UX/YC5FGVXLlyuEP8ZQHwpDPinU7P4Q6JHuNrbo9/lJZmPLVqW/62
TBqqttnbY1u+WaV68N2x+L0Cq7zXEHZbNg/A8qgQn3TOpF/U2A132Pa4iwIHIZPdkTPFzQX/3+YV
pg6nSkQpI5jlx6Ia+nM/YTjfIJDUhWX6te6V+BrHdniQfpmewKDJnVhHvLlZFJfDMUCG2kJuDdtb
xMycdH73Pdt+7Cv9PlYLjRvAfv6gJWctSqC3S/r256gPquwNrd7kPC+jEhxYY8PWY6TFCzmMYyhO
70o9wP/nZu1hKGyWns8xA0DpY58qOJFkyvhMsialBOJrwKMhj3Cuh/WVzPG3LlTHZ7fyM39Xg06P
DT2+SZ9VUboA/nLtycsdHd9Q2cD8U2Vci2UmKp9sbi9bf8wT4wZREiNgypBbv+N3hwks0Ywle9Ah
15UlZnJqA07vaT5WqL+o865ZIC3/ErHYKL74+FhsEZqJEriehhrCvll162u0D34SQ4XwmfiFf0Tb
SF/ZpRs71IqDP9WonS5CIpV+KvcTsJg8fIzN4q+o1+ffObhCoCqr4tkIeuUhiBVnTx1r/t0fhsuY
lCP6yxi8GEbqnWrLqb+7+riTACXEzrqM6vBKqkV91YL4qZMzG0gbENpV1b1pfvW7SBVAZm/Y4ivZ
SxlTBvNNtOjaRcNgUF4TJ9R/6GbgHct+9C5Imd+tPvapQf2cstOwR3Ii/Z51QPhFmZlsoVma3t9W
nX3rM7P51rQISGRkd16Q2EjAtFmw3PXOvsYqdjGd59mrwnM5Jmi8FjPai5Sc3/JRrw+KldincDmP
mkiLPVeqqDZXtzQe2mNnWWc4zF2490Z/vjnIiEBRhPsH3eZfm26rnwZeM78lgEURJPbnOwAwyY8c
KakEE27SoylbazQ/pZsPY0jd58cv0ctnlArrmwIBdT9k9ZNqhfifj37nAe3gob62TZOzGGZY/XkD
YMRBcdRxgnuSrma0gtuyQKbGyi5RdPXOm/TsOVjcPoGsfXE7vrKp1uRrV6L3/dkdUIjzx5yKJN/O
BOgEqjrLiz4mBYgTjXKU5jYgzQgFODSyPO00lE34FLO52WFbBPVYp1BgZECZpOlWuGQriT494EVh
fM3Mv2ayDe9erh1tO7AaxIAiDbl36JPjlAA5wV7nTpqW2n/05Uufv4REjXrUyfUdhsX5th0UH+4V
+gJuYplv0oesaK007qv01IPLg7TglGgV4bPW9+EDXLD63gZuhmREOf2w7Pi+jYfwrjGp8r03AwoS
uorvKyCG6Q4h2wgNWF3dz0bcfw/r5DnNAvPvMY72euj5f/pjhz5XE5pfKqUcj74N08RwzGifNy0e
nWb5GKs2LmOUJpJd4BvN1XPC/i1oTes8VGqx90uQ0fsB+OgA2v4lzez+DeqncfAsB8ZfCBtlCNEJ
WZby8RLfDT5cyI08ENmBe8SNZtgLMUAGVqbBZDvHwBn5NvEOv2XeuEdJnddWk0G6hPjuXz+1a9Wn
rGAnd9InF6v08MpK+IDopf/kzRaP084q70Nr/hFYyfTs9CUPXHfQTiFpp5tErGE1J5Y4zV2sZokb
7Ei/i00Vz2I96K9Oj0r18nmUj6F8PGOTfUyiJw4J/H8+mmDOumvW5E8SsfW7sabuYpC96ydbBgbT
Sq6TfvYi7Z68enCr9MV+MlvUaUcQeJRj9W64kOe/lz65JMvov4UM1AofQKSzVYwp16vF48ph0ZCP
egCnt+u78A8IOtqpjPRyUcQJfkN23sPfiARtjFjzl35a2EG5/R4uLaqR6asLLUnGJF4f/zTRwn5r
wkH54kzpU46u/5MMOQ1SB7mOOrOEqyb1dnvIPQD/rKVq0FjtRZRPRic7C89u5pQHZSQT+SEoMk91
iHJSjmGDghfLIVb74FBBNb6h+G+sFwRT8LdT3OwRH4rpIgN+oxq3Lc4NAc0alXq/xm5zg7a4a3Pr
KgVUtVRJAzk+D56lIuuM8V2dtaAyVMfhkWsCu6Z7jFr9Nvd9sZPmjDbzOeqwGZBmOgLWVMY8B6SR
aY+WDbbGr9piJ/t7trnI06TkAScb4vPa3Db4n9qfzgfrLdwgXIN164plVPIgFzONpmbnjhWFoLZF
8EzaMjTzRqLS2bvmsYod887TUshyuP5dxW4rjGAsgfaJd9IcHHiAiJY7l/7enccZY+/EfIzzMjB2
BY4qAJV430hnEDNSc5p/BFpR3FbT7JHUDmeg0ncwcXNewkVKeFpqCXIXSy1B2uut9NaiDwxuf7xb
5uiU6g4fTOU4DEFY8LzLMfl8r1EOuXP80jumSxMX5vTgT1l1mfgSv2MQny91qvkmzb7Biw601Gvp
IgrhNXiCLpMmu66egij8IUHQ7NFCX35AiCjcpQDpfPKAA2E7UuU3vUE5dh81tQUToPsqyDplsMpD
H/nduYd1huqL/9HcRota786AQ4N9nlS8DCavts+ysYv0BzRV9Kd1WzcMWrDnC1jfyR7uYyPn9Ger
7rqdTOiX7aAMMDW2EoOv07L7AwcQ7Ms5qWGRVQUyNey+zz6J3J0jO0aXp9LTNF1zu+ZB1jdUY3Ev
xymwO1jZlNyJmbmpDy75EfAIhtiZU//Af6EIjo6aBkzto/PCX8YgdPkR8lvkf9dQaJ/XH2IUZMsd
C0tz+TXlF95mrb8oxqA8LP/ke1muf4dEBb1tUYANzfUvl+mUxqKzZzUvqdldYohIvLAXGTxRxBPJ
O/wYdgmUt4cCnv0/+nhLIId75RAp7rA3wLKcI6czyKaWCqJgURpAQTOU8tIsuMitKf9ceeeY66jg
JLemjG7BNq/Qr67v/ui8ykGjozn5lom9hmElp3KY/T/AMbKfA0YEkRz+UG2bzSPKtNFFr9z4UnRD
9aiHLl4Fsel9CVoHqDTudRfdT8FC2zDHzcSNbwId9W014QmXJjdBi8qoNOcFexE4jG7BVqC+QJzE
9ruxnhBsr184Jv6QU09LpgLQRpBd7KGsvg/2PXU83m0ogA4H6Srx3twZdmxfdCV1j1rn9MUd/C5M
cDPK3hzaJ+b4cAenGt8a+WDJpyAdDkjWxh8fA5xtXApP+fzpY6yAAuZQxjStDo6hWsA9B32fhQer
cpJzMoGF5zWuI6vF/gXpsHngoVnpoGlQS0IQr3uoTf0G2qE9RSD019OMGqVAAcmlQzH1K/+8tuO8
ix7BipPQBWW59slEuEnXaPo9WwQsRMpiMrqvUweoVFpAqpuXLKi+5mNcXVc5DKcGibY0fUVLL4jD
qQB2EJoB3N26h0wp1Z0gBn4FD4A8Qo/H7Yz56A6okEZ1dW7DAlS4X2NLkumKeuxRsHtNGl99dSDs
am6Pd8jSGkqeYIqho+RXABfZt2Hd7XhSK5eAIshrlJvO47JejhX9wRkGHD0OeCcAcEsc9ZnDAZwx
rf8iFyiwpz5WvWdpOaal75TYVe+lGUyqdTTbyj9KM6+r7n42Zr7DXjh80ZumOcVDY97rmMI9sf8N
9mNIphtoWALGmT65AFjUj0WkDntN0+KnJrZxW2GbOVz6qPsqfVtwoCjdY1bzNrds3ulD8gSserxf
J5Ef0B4SbO8EVdSPo3lfWEqwssYEHiTNFWTU2J9Hm/9udkuzRDN5nxtO+ZD4WjK/U8/Ujijc8a5X
fHIr6O4saka+cyoXzaXt0i0CTQkYmxOAsp53F6OKWlPil1tzUO2b9fipR7pllqypTvB1tIHiBmRm
8EBZ4t+i0PZuWFTpOJhU1MVlRDpTRSGoTpDCgBR2Ncq5Vfk6Ed5G4XAAQqQAu+m927aOjJoqW1fe
yOiQEftpKbmt/LbahQ4ZYmnK3KlszrZiNHfm5MGocxpkIakj2GabXRrL9g/1YrTkD+B3BhQW7nWz
5cw2jdH6rF8f4Gnb7fmH6h7lmy8XNfEGvhbleFrfY5EXdDxeqd5GYf71Q0afY5B1K00t24PJzc/d
AlKSC6RKkj/zS5p37WtSOQVi+zr87CUgoWL3UHW9S0l0Di/VZCmvVtsmSy4o+zNQ9OcZfN+7VeTx
XYFwdpp77p0Stc0t5hx8nFLbBIdh2YtySv+73XT363Naj/FEzsLmrwYnFti7rBG26uJTbzRPXcqX
a0hUag+2gu29gypWlcRYFatYB6deBz7UcqGQ1al7n1GQuOsGX32Bi9fi3eplPwYjuskJqkXDojDJ
i1g6uDAwg9/VoW2OShLwtznZdHN1bzgH5lw/zMBz5q4+TW1msCcGLb4UTNY7acrAL32lbytoX/EP
tA1USu3zL7+sIPMoKtPelt3WHkp+rG+m521QltHUQb13mr/LAGPjbHE87hZ347n32rtsGtDB/a/+
PhjZT0pI4WeL3GD2xYmD6Gb2aX+ZyVCzJaTEIn1yKTgP3uQujT0Dy8Hhu7Q+xW0hykA1NVErtFF+
WWZbywo852DrfUHejh+8DfzS1KbW2HeOUh62ATUYor2ZZOaBqoQPEiBCRx0fITQvdFQLdM+8lwG5
qLAUEMKXq3RYS6Dc8YQprhVy2e5k7+Fp93tL5QBdYD8OUGBR0dk0OuTufxfqkGFk/z6kP7Z52xRS
39G+DMGk2lW5Nws+60GDZuhC5wtI/r6YziVWEjRfZ6h6kWXmVy32f5eW9Ie6qp505P0O0ieXOUvb
PTCRCSAr60hfBm9QlsaSL9g5LiCF6WRZvnsPi6C++iWlYH3mMMCxznwUnysPMA+WIslwsmSEtH30
MOsqgNVrZ2F3UsWPZkkKYMUX5+rf49ixm11Y9qmuDzCg/XZFJmu+M58zHRMWGaWUWzzqnrLOjBcO
f9TftMgyDn1ZuAf8uvpH27b6R9Quh0czNv/juFZ+li5z6V8Hl7C0PJa2FqyR28SeDc5ZHctvsoLm
899OJvmU/g52NieHbQ2le8c6hR39cobaT0qJQIiBZXFuoReSN/5ZmzQwIIXakH413L1hvMhGsi/M
PQfg5E2ODD4fSmn5veLuTC0w+V886m21D9AchuwyjN56Sx0fjS3pXW+bWNePqlejaLxFUWZsrmw9
p7PRG8V+g6F3ud6fcmwV9kYGyGEb0HPMlcKyurVh99Zr8O2krDi0DjSbCc6qGuqrdNrWr1WG96BE
2tovxUApJP7sl662HlF4LYG0baXann2vA1UHN7DMf9z6p55qClCd8bj1SYiORg3gHuX71u+5JIhw
LtH4Xi34WHTmdWTT8uS77eGTnNXueCs1x7yas2Ic/XScUSlN302yiH8toQvY51Po4CfWFYjmRyga
ZO9lYdgSGoCsPvHNKPt3DPfiSiseBGsmiDT4NHejU9m3/+4yFbYIgjyTfkv11qit6+fEDaS2dMnE
OcVOJaz78jiNwFF3kzJWl1FVHzcLFIDG400UxKTPS+zq0lkTn2bqxOssuZVLVUX1ZfSHx3rRFNv6
E+wxrvAAD0qtp+rOL/rwcebUdWiNsvvc6S4jrmKG56hP/1qjEdpZXJQXYS6/hc9NhAeE6DGMUgRF
ZcJyab30m8Y2+Lz1x37Wn8olKzB2QXGb2xJ0k1Lsp4b0+kH6vCReTD+BKuwbq4pQBSBw7cxqXji7
YkLUVGVSoOdpcifjchkCkO4Qb9BTh5d72wY+ZpuVd84HH+pNsE+iILmRb05uZR+OVH5/tmMXkzEI
EsWu9crkJgOjFcJQkNu+yxc5LRha68R6CZryJG8P+vItQrrg4qdwgtYlXblVmuXv/K8fi+5DnRX1
fU8h+jqpc3btpjC7SlPupI8tCnpQ/xaDdwb5c6MF98wC0WgQJ7fbCrqruci7mznFLhvB8nnQrmrf
dI9FCsdxyNLkjwZ4qdv40V9W7tlo+KjlC3WS5kIiN7+z9UL/EjnpXxJh5/611LPkG1LkKNGwB5Kc
x7joVSGLg08XZ2r9v5vq0gSF8THqGe5HsGHX/QWlUJ3vcOTq8VEDdX7vIoZ1V+blADwvpcoWGcEP
dXBulkVKOmqVvY3e2J9too34h+fllwrD8uPUpd6DPlUABdb1GqMu970KUNVNl9NUjIauSO1KHweq
Ch2H5aQ5LjFKRXvV5V0CmxqUgPTlEiNzSB9hlb6KrVqUJ/ep14TKgZqkvgMRqJz05fQT+RVno+Vu
Qv/wmPiR+xFoIDd6VvXpTzb5HyESpxaNfov6DBig1Zs76ZNLzGk1a/v8Kq1o1qGfNql9bFtodSOY
qocuithvFO0FOxhMXX52SYQMYkySURZ/zdjznDLPMg/zSJ5hb3Yof5ra+FIurJux6RbDBDCVUMd/
QD/S95ETVM9Vi5fmoCJ84HcNtiVR5OyDNHK/k0JFZC/w/wNa7xAk00M+KzVO3RBTw6Ieb11foWAo
LNYYra6ozJvlS/dPnwTKRRn0d5m7MV7XuesyGUIoy8rqXPJpg122FxyGIDaGpPrAf0ofJwaH3Tv8
OdAcG6Rja8qd+jnqE7JjC0P7bltHfkaUIJMaDfp89KRoNoLnv3BisTlt8Ad3arhPSAJepbX9HaBs
53s4zX9G5kOk68V7U/XRs5k3X7PYLb4m5MsvAYCZAwjb4qvdjApI3ByC9NLsrCbe6ZxLHqXphDc2
RzHlNUfZocmKFJ4VWXei1aRNFpYRtf3KM1x58svsb+nuYTOexp9RyBJ9itKG+FOU3ZIFjjxv+sYL
8AYm+WOtzgj+Fv2ndS19VE+l4WNWVBnZlwJj1oOZhfFd61UZCmR+eB9lhQugnNG+q5wXDxNGGQyW
rtRt312HHE5Z/acFZnFXJPlw18EE/9KYc7DrF+XyaQzRnIm1b5DVy+M8V+FDoQURkLGW/1H2OP0O
bWENRSoAxdAkN1+m3gQG2jU+G7VlM+bGfbqrlroXbE3A1CHiuVOKT6uboxRc/B2gs4izav9SJGF4
HAfv427+ebeNbndIFA0vI6j24/8jrphAQfAavvMzs9S/umO8pyo0gWUE+60iAbGP0TP63mvZ64qT
96q72Rn7v/Oh+VErmLHpoe+Cqwjc5xK9d3yzoZFiDRChW8g6haJWOzNbbHpbzDl2dQ+M96mz39Yi
c88J2TK7FtXQpHnovK75DXmhEzt7jDsHs7vrzVo/ucDjvi+gpbbygi8R2tQ3u/Ypdi39ajrzVp+q
CjhtMVwMbFNe5il/0IvKejfcSH1AkX0RGDbIu0/FcEbXFHTw0sTmE9aLUhh3EjxVA1VaG8cWGQ3K
8TXvw+5ZBk391PEP/970BXZVbvgFWWn1wewnt2An0F/G3uFFlHvqg22Yc0eJHLTvXNdK1R4KyEvT
X0Ey1sdAVc9Fneun1oDNl3pYakEA03ZR4mRfbM0aX6s828mgSONAg/ndCsiwSpfmgTus54ATuBmc
+rKpvmUc3dy6n36Aw2Ur4evWldxI89SME8ct1w9OBkST40rAGVOSzCRT3zYtEaHnlFZPyf2nvgiJ
sVOOEOL9Z8EQCbT6bNgnfWpgn2OBlFsuMs9PffYwFFYtTunYmB6KobG+GLamXAcrLTGlsKwved3M
z8gFnqWlRHRhPl1E3fwmPWoWf1FxAgU0zpCuIZbi2GFxL2tpPenIGt/AkzTlJ7VhBN0JKzsqinFu
q8eJcvFm0pTg6Zlx4AI7V2TpfILuVj8Ao3IRTlvUgfDOXerFy/jo1qiEL50SFCtwZE7q0pZOvYs/
YtY5W2Se2iR65uQOb73kmvZ631Lx5nYO+DwCCtQuel/GZ1PJacqIXLzcMr2zZurOWaU4H1bdfIXj
gcG43EJJhtmn9fhox1l9+XX4U+R6O0SOwutxmnZr2x+M+YpWw6Ts5davsL/AxOuSWz9tL40hL8JD
kdaA3RodRb2l5EWVtQxXI01py2WNlNu6h7hmNnO8E6KN9KF56jYnpAv+IUQEsLhXDFqnxPPZnZIf
ghT7RThEb9RJBlds2Tb6c2CDn22DYeZO5zTOf6xWkrKwxHmKjqlL1vI5QM0KfBDbfrVD/5P8mZIc
3Sblu9N0N2PUzCe1DawnmGo5yafycY3QnSQ4Yfk+7bcQV6vMp20p1A72wCwO1pxxpB/16N4kx7Dz
JqX/4gxO+hwX80UGpasbi6Pr2c1LFc/9Fy+wkYnxIFbJ4DRk47FAv+DUjerw2OsQz0x7kQ/zkvAo
pW78U4tHoK8kE5Y7K30Ixgjazz4Yc+dJXFZ6D1jMUE4eQmHog4n9SuCV6Czqnn5eQ2Rg52XdcP9h
AzE5oXbpMTMW1bE4IaFeBIm7l6ZhJ+MhLoJ6HVX79Nm3B+2liBT9xSwX7o3zj76zHyLysEgxmn2I
zNGi7yzNfm4njPgghg6Q/dHZRgo6zI8iBb2GTtBfAOJP39wQqU5Ds3xykYT9suIShgfS9G0Tli41
RICM2Ob7hsp6NijVzbQM6w1brwSSNdUjoVn0HcKYqMSsg8HCprDd4b3syvomARIPBhAA7ULLQMLA
fPTm4YYks/UmXdpE4sTTwl1TsHS44Cz4bk/PUAlNNPVQ0fEXJIZcTFVzLl0S/Wfrkjv0jg6N2fk3
ackaJT9pbzkL+2JZTQZw33MuVqP8JV0S9nO6MZGYX38wosiFVtYrjBnhJxv9QjihAkheccgbmlkt
k+ph0r9+QiZvAOdkgTojaIOCvl9nd+vcDeucZBRgSz4YQKTI+ib5Q6TN2rUoPRRJ0iUtrHnXZOmS
cfEC9YoZHLy0GVTd6mTVf/DK0K5rscx36y+/NDsDEuk6Wg35l85wkks6GvpL08HCKRcwvNQWy4pP
V+NE/9Ws4e1IqVGCZVRKjfUSLHNRI/RfVQ0LZMBtACwoqKHaEEU/lhQKzIvYvKnNqE2HyW5zdsdB
xQmeEQWx+2m3zskaf48KriZpl3VOxs5qH2Y1IsCXMireJIOU9B0EnTSJTyuvemtLLkpi5C63p3rP
qSv6CJS2TJThLXMFjRrAm6SO7JTsbOlSDFrlh0SOyFct98HX3PwesahTIoJFg6e+LpTesyGyRKaF
u9o6Dy22C8C9e0ntSDInbVoDfmTZnbd0TxWPH32hFXPs1Ozl09WF3Vkxl3bzc7zTbNrbGr+2V55j
hoiYHXrGqbTYIJWt++53+MzKJSQb/qgorvM46eFTY2r1PdZ06KBmwN8eJ4xWjq5GflqCpU/umoLk
ajTebdPlbl23QbyFo2J9SiqSiiBW+GHyo1Ene++97ikbVHMID01ZGhjVWUFJwi8trvxrFVe52y6V
74Ufw7/E1HbNSNBryX2/iCwuK2whRoRJmt6kD/Ju2l5QXeu8qWpQXD45I8voMmCQxLl8gKwX4PbP
AZzh/pmxLaUAipAZ8l5Ed6A41zrAwaHQfFzJkwjf5S79ba7QiCKP9uh0aPHPqaq/YkW31/pQwxgu
vywZ2i8SWTXkB5M5e5EWSJyv2VjW6zwMRdAJR0bmKoMYQA0o66DZKKt2Vugc3B5RARlVKgTsvQUX
JU3dRB06MVHcLeQXiioEr/Sa0+HSlF+3nlFdDt0Zzacof4DvBNIIObb42vkGVIPMn//pcJvxDx9a
4elTkOar8XVtr5Gezxt3jxVaTI5LrfaOnpsPVTuaD2aKMV9EEadYWpqi8WeBn/7nVmJ08PfoRrfR
UZrb5Kkpo363dXpxtQdsEFylax3dohUVqJ/iaXz875yJJKWH/dpD6Kg94nF+v95tfWZTw2dyUoyi
4xyvt/81UCab/ZUCHw5Gy0oDQiOXSWkm1Po7hKUs6xKS5J+QhUjwZbDsYb38HPU1XmPUqBiIJRAk
6BVG+gMPCKM5IRbawGopwjfX/kMvYu1F4Lml1uUnFebmQcbk4pV/qkuANNCG/QiQ+EDrf7NDsr3t
YeGI77a/usWL5WB2Gb5wy/8OULaIHm//KyTQXf4yuZt1d6ejb3C/9a8ztrY2BIc6yJLXwXa16exN
fXVp8/mlVxbum9E8plOdfUsznAEjLfAeHCdoH9y2qI/FjJdliRBZjzbO3sB3/Fa6lvXaT/YbAs7O
d0qtAZiY2b0M8P2/YlC1a+bZ+Z4V3XiXUSkBd0CYDa7OyzG76TJNu4cjjUn9EhYV2o/CQn0SvVsS
mTpKRxIPlTNGaTEZbtjnHCYLDHjvR9eVWvPpthu9cF8qiOVI5wqtA98cfw5de9kAjcdkUJWzYWIk
OMBDOBlL0VxR279dVfeftLB2XskR3Vyvq18aB7XTW+BGPkyazH6YM9ANwL1gyE9j/NZEubszPLU4
Yow45/cq3sKnFZ3Q+xPVr9H4quq7CWLl19hJYpSKcLMl4Wp8NdrKPXUgVUld0wwGY9jZGu5AQ2xR
UuPlfpxiY+Hdk9INOxfrqRghMOzlXIzcg11S8v9r8kgvIOi1a6q65seZwbHvjPjJc9LgHFO6uddC
17qC30vufLDiC8ukPiC+6fyGQEeL4rKtwA3LrQPEaIu9SE/2tNLIfiHhgiOY3MolbvSKM5IfHbY+
mRM5nrGrKrfb+xhFPw+Jpj/2PIk2tKzcDaofHgY8JDnb/wOj7bVKfxwQqZau/yHtu5rs1LVufxFV
gASC15Vz6uT2C9XdtoVIAkT+9d9Ay3vj3cc+te89LxSSJlqRoDlHmCCzRh+JX2KhDUy3BfAHG60/
xyUck/2wP0yCdb0Yle1oDZedHlLzcK1vXHOhx0URABIZsh+fNO50MxmidJn2JRxYJziIBn/4UNSb
A+NdL3VTb+4xfR3KERr4VrmKNkjkAEwSuvY8GOEbSQGwdIQ1tBYo1ZvsJckC8zJ1OICu9EVjIKMB
OVSteAqBh2EeBmZ/P46OmqgAOrorO2xqcGrQ1H0pTYp9zIwH3aUPBd/wa0ojyBKlHKjx0DOeW8jQ
r4a+VivdrG3grIsGCgy66SnriaSBuOiWf4PgMn2Og6K+pFb9UDq18Rypzt/p+SCWArWyEKL6cXsd
VGN+jDtS8vtO9x89/yWGt6r6IpBDGzwODf6oeHYBAFwS0OUPidNmBy8WwIcBjPWkvPCj9SHjT8Bd
hhJ48V5nKIsPJOCwNWpAJ+SDvQlUDQVgaag5hTbzW45/dljE9XdRBl9LL6tPpAbquvewCI88O30L
wPiGuRNxzoaLVZQpGEAjMAJ8M7n7FAA/D4WrBnoU3mi+UybZWy/oogOU7MVFdXHjACO7LqD28Eqd
i56wNEy2pEPWbqHW3T1FIcht4wvlJuFQPylreCAW3dX1Acn2IRH1GPNuW7nE3YShq2Z90mEpq2qg
fWqDLvXPqf8T+tfFonuVRTU93n/r8b/iiLaGUF5nb6a+Moz5kvaowpt6uvLv6Z1hQKEnENu7/9BU
a4xasLy8wVrryuHUfy8zjqNtj0SrHuU1PQN2JReKm/mxT8JuGSWSPjIJOz/Tjvi3FBlGXJDoj0El
F5779SuxqTnP8PB0Ra0CyGecIrvapfE8JpZ9pk6QzsKGeo8c6J5l5A/pIS1ScYDYjbH0TGY/Sq9A
Fbgo2He+gIxR+gS1k5M/Jg2DMZs4VNCtEkguLr0qQQ4x8FLrPgJFdbSZjqxHMZQxaDoQeaIGXMqC
rkdZn6k01/tuvK06E6wllN2mWls+5ChlTXF6ZIrRTRjA/lXMmyp8eiRDQW4GwMNr21V8rsEXGoaR
4hRa9F4W4hx1wK7LZA6/cCjP7XSMRnMUsQmMphtfdFcnlDr2SMrBMY/BTAX3mw1uPxx+EHm8NqhV
nDJpZs03IzLsryS1myUsFUOwsXpy0ZscvM2jnWbrEhJy9y7dn7B+V+AJ7yBGNW3d5VIYKcN7AtJl
4+F6oPDjaq2nxKUM5iHgofEuYN4s99olMuLVEQJX6aUfdf3bPlCrBrnWeS269DIN/DNWD5oE4MAA
5ixzHWY1GeiKRjwcILI4ckbcb3JUz2kNmkNUzmjWWdg0W6K64hJ7SLonUB68mcx6aNrS35W+srMZ
K3yQGlTHgqVZmX/t6oB7rw64x1ZIhqJAGjUL3amDiiAonTmswOU2gexLFcaA71mFExxy7wG8Kv8I
dzT/2HF45S7IKK7aW7jpZyyHW0TZFe1mIMUXHeijOA0IxjhBV3p7XlYCxntjXNK3YukQfEk6ZgCR
EvevrNsZTmauSlBax4eU9jVrBLRBo/SjgxwWNMGz9MKgBwE/Uq4fY+4RGjznMuvXiByY4BkBDD5k
jfgiGK1HRW3/COve9tnzocmAbtzooR1uQd/Oq3zxJWicflH4Xb3Vo45NtvhvFQ91UpuXmkZfpBTi
C1y6rHXOPFC3HRgx/hRktMS+ZYqfy8KOD17ZeQuKlfBbA6ydFmQyQHXDqjgEzxPXj6X2xitrAbhu
xE740PBVivhL3QILa40MZNOJP41VRsVO/+04eHO0KwvP4nAAZPIUUn6uuPCQv+vkybVTedL9eu+f
gzz1Q8CCxpBxALI53rYaj5oObVVqbboueWUZlGhaK4ecO9AR/oiJCEkEW6txD6KpYOap0F98GtDB
opX1GlZI8Ww6Yppl/HyHOP0+9eAP0VhIMie3oazyLRTU5CIvA7mFcyNEMuN4OIcqs9eDyqN93jfV
Pjbzet3BFxyahxDBNfFJnswIFtte37RveZQdYUMyysk+FzDX4LPSic95ZvI3GNPZMxcI+MeGgt8C
bDLWxOWssQPrfN8o0z7DV65fGHZNF58GYiDAQalAPkUYPnFBLhujvWhJWuD37n28CcjBgworFE7t
MzMH2BTERik2+pV0Z0/SD+Bx8jnA04CgGSKuTwHeV5XR070rCTwIcqgkX0SCD7BjQROC8D3EoqED
h8fjpAc8bATTWHbwASi4jWv92GolVnPTDQ9WEh8kBpZJd+kDphthRJMXj8fFWqftQ2L/EBbMhnUL
CUA8F+vdafNZXCvK1M/KHatu5SgD5MB6UibCfUtdE1kPw2mv1POcdQ911a071OwEAKzCGtArv7SV
cYU7VACr7IBuOcBQmWqbDwPa2eMCqHi0fRggNjChOph+Y+9gLwWGSRJUVyTZocYA0cRXnmaQBaTk
RwQXAIhv35Kys4+ttp9ohDX71FRFmK19006RUYCgeoT0/KYaL+n6uhyNppTKok/6Aj9d1qdYPTDF
Qu3pSbemfh0bC/hIegLeS0crgHwS1AHgS5OGw5wVoFHpJrMGcVCMf9etHiywB7DXb1Vk9scmyJoH
4qTRmoEeDmV5DDZu1t0ifh/zwIWaD4B8ro2EuGcYgy0mfdxAOWBM9q4/R43fTMALGR39ytjcFV1Z
3YbmuXfC6hQPHGLDNBAbpG3hUxzaAM2NfdOAiweeWVmUP/uqca/IiNiEcPyeTcG4WXhB3B00dKmW
jgsXH/71jnj6BGfSwCY1cPxyYXDHP/UaP4UExBLPk9lMV90NNzbAxhziWS8zBiXexxzAhAcHdb1H
3sLG1B8ic69DOxr7ICsY1kj3sZewinWW+kdxzeaZuUOz0y29AQDG2gQuPtX0E/fGylc9h4KAg7vH
9hdAInCoYNFaAHPdUYthDOWsGRlhihrLaLGORVtkKBmMONphV9DUnHsQg1xDFwLeQQyKwqlVdhcw
uqubmVOxqxjHWRWbaPo9PecB1DBEBcDVBIzTZ+qgz2OnUsUK1Y0W9iV/n9f3x1c9pI90LEhWxw6o
gmPR2BzqH51TtQddIYZsbbmMPCrvBeYylvEe9FqQssZ6cykhfmUFe5m48RUloEUNNzSgglgSLNIs
BGTpb2zshJJN+lsnbeeoIbNILIXrRuuM4VGWWCBzJaMliSb7pgc7qIYH3WEkZjyvPQWZ23E8EALP
N2O4DXUnUN7HQvR4W2Ljpqi8DBqXyyTunCPtJe5ZuktvEng4j/26weHjfIcOlD7Oppz3+2kzNDmI
YxHp9rKsZQHqINpuW0K0O5c7Hae7piP0nt+ZqCTlp1YRsa9ZWAAHCvHxGogpWMJk4ZcwS78CHNbi
e/5Jn6KsvHU0bV9Db2TgBTy+dWXfrxorhLh8VYt95TebqqB0BpNziA2NmwSkmZPRsGBVity6D+g+
PSodrz/VcB4S8GRe6K7Kd5AZQyV+LamfbUANgsWWo8qrDCicjlvUre+lE92Oy/yvdlS22U63WQEE
1Twd43VbjSylgjZwGlG8WPUmSijUaYJX5eUQ84QeY5Q0Ox8VhK+dGnVJIJd96eRgwccOhsoGHcTl
nwd1o/LjeFCKnN7XYTzI/81BHdS5YZUQVVAmRQa8tA37hEzdvMjhf2LaGdL2ERaREGHgRxCXsCYc
N7WfALDt8ngz9XHAEyFYVLYL3acncEDR2jYOWN3FuJ7UfVY2WowyFBEULBRApMVG7+kNTwksG90C
dwzL/DlgddwEnOGvJnKKo/JwOzq94Fg9oEOmWXInTWYVBbBz6vs0S65aCIvkFXj+f008TcJ464FG
e5h69DzTey1KI94KMlw+9cctFv9DHkXbYvxFqTuCUsB1uf/eXtD92iRYzLRtWZ90bG1/70mbXAFK
bHY5CLCzu19m4EKzTtCGgTsJv03X7soLMbr53f+yBadw1VLFFpOBJqhcOwgl5icsps0b1jJbIhNn
e4dIaPDEHYFRLCSkiO7IirItkSrwrc1gCWhMpb41i6zKhpVs1Z+mzdCS/iTZsvClOOlQPaa7B2CF
1lEBssgUL2B9aANwjumEnwIfMx4/DesZunClp5u69Z60yl+n+/Ri05RA5V9wTkS7e2Up8ny2NQS5
fapO6VoUwKC3RAeM1a2pPFXH1Fjy0E/nUzlrGr1Xq6a2Lo2JMZrUgbHUL6RHWTmH6HdwMdzg3U1a
a3evtY3yoyiBf+guXdLTm7GrUjBgulfoIKBxb06AbtCGDWZdUp7x82Cw8Im2WJ2i0s/2wpLiKS5h
7EzAkNnqURYNxZJHJV3pJpzZUfvpLGehg60BhWyDlXKuR1sQyADBwt+Vj1M1ZWsAd+GgnIxWESbW
Q+581UP3yeCo4g+45+hWQdVNv6vEApodCcqXDv8ukHiK8BslrQm0xtiEh6043Hdhz4RdKBce9B60
KMUBYiAV8tgATErn3QqJuwOd+OeGjE1nqIsMAFx0mr7hQurVy3+225KX/7mrQ+9H6Ql+255eScdY
gKbMIfvcIAnx11tg+oV1m7HehBVkOauMgB9ihZq1T7vwMDXF2JcPfQwyoN1dGqv11p9CUHRM1Owe
o6fQx7CORHBjgTXIOLU+RA9+mlr3TQM6Dpmi95h4ZDX150jWqvu7zNNmWHlWCg1RIGl2EYwQd3rv
d83/pe/TzP99qvBPbyNRYRDPpjf436eJ0xb3k9/F/PHd+HYO1mnfX/RR95e7TwMawD9e+tex3033
+a3+Gv/LmD70/gq/9OpXv78iXMTA7NUd//Ge/v3r/vrqehp9qIpr+BlMc08jU9/nd/XrTP/D66cJ
QA+ff6Bf2r+87C+7+m39vl3aA65XLCiwJBXZLh83eq91nPRz83chOm7Ek+303h+PnUKmuE+v9sep
/sWxn6aa3un0an+c/tOx/+LV/t+n+uP3UhvGFQLdED0fv/o/vttp4H9+twbcVGIwFf7xS/+LD/3H
7xTufsiA/dvvZJpm+k5+d+z/5/fxx6n++Gq//T6mdzl983+c+o8h08Cnr3uayoUmmYg5RF1q2N55
sx4PEKceq+e50yp4jwJXbgF2iM5wRMc0Nej2sUz9pQ7UfdNo20TgOoyj08B9BiBZMUIcIG7HaSDW
/HNC3eRQ6plDag9uEkMOxwpVLgrSmUeDZ90hltyA/ATrXz0UuKtM2E8+DIYBnzPJuRk3vnC9Q5Qw
KN+jpTcCNHYs+tN+nfFoVFVShns/gvcAs8W0tu7ROlAfghwEqpIy300TuEbLz5By/jSvTwYoqCXw
AQ06nz8rZbmzrB3qfdGS8Bkl4AL15Mw9RF0RPrte/wG1ZngKja0sgpgDaIdn3QIOHsqBIBTpVk4G
ZKCgGaRn5cmD2fpiJqFPsMrLYjSaghjW7pddGvDSnneAD/3sbaZdHYv0h4KYXATBGAFcIcDhDnSa
oTKx8NzAWAdfuFeT5xRmzqgL5Q+NGfOXrvK8XRhG8IEvCYSMAiyvSZdWKz2q8q6Zi9iwdnrU7sRT
h4LaxQ1c4C9Q1LTGcqiExOssBbr9DcS2D4gvWbfQjKCiHorRCyFr31jWzVGaEOu0hAdWQLr2zKBg
e4YJw040Gd37Zm6LJTEgLQCpmdMUkUMY5qSsN93jIsCFnHPj76sKhqjjPHkz6ggj1b2BpYd/RGLy
OQAMAq5SZvsYQBjIkOKRIfMAk7sDkg1sRWF6fnZ9CuxeBR29AQkZFkr3CUZnNsQa2xQGgWi6LtLR
kIkCqGhsFqEXrAE7txeQlneeXAc2mTBoCX6OQldyPfA4AykIwaSDjm4KFO5SB2c9uDKQUHJ+jvZD
sYqaTqx0cDaAPmBBoWWlgymlZAkVA/s+ChhqvbT8hkMS1sTMppUsE0iArHWwlIW/oL1prfVHIEhq
wU/J4Bs9c2L7aoFls9roYykBNls2Dtm4Bly7nCJExh9vF75NTXbIkU948V24tnhYZg5ZbDz4hgOL
xLE7pPkxoh1qtsMQvZBWiY0TF8lSj4YmrOYNqM9v9Sgk9L6BbROcqMzbo18FJ7PpogXzrAAG4Eb5
WIOsufFIC+GdsSlJZZ2y1LsYXV8+krpUj02fznkk41tUGs8UULM9aGrDmspYzpuKdnCia2FL3mTt
LvbdDJZj6Qe0AONbBZj4Oh3B84mdg7Un+jZaAeMPnRXfsV6aGNpIg52WB92sCYVtA26JdPTQCXr5
KMElzRkA3rky5KNjxlAMhQjCLonBzML5EqwK2bmA/pFTn5QUWkQ2vRJgfLeNC3El3ReCYnxlJm9W
BYdGt+7TG5lCj6qKfSSExmN1nF0gK4/ieAIhW0ylB+zSP6umMQ/Cj8LR4ew2kBbSFhZYFzHb2bXA
3zlwOySXfYktg9r/Xm/0kMCpe29WZvrWK9iShQAmiQHmiU5UhA+AaGP1x1T9nHQSpQ+YXn6VtXyF
zBKEenoHDjxKVsuK036FykIB1sxu2tixUvCvHjurQP0cCZCnnsU19OM6IssTb77VYRMf4er+2pV+
unZLKKcNIqBAgNqLEDI8lmcfYPg4XCKnW4jaTTZJr8o1kxW/YunvzG0jpxeZmKcMvNNFCFz2uknc
XUkVaLbAScxJrIZN7cldQit2dUuHXY0YcGZ7QN5X91mSQgoTl5yZCvvoallsHUFn8JjiC+7aJNhC
Q9KAHB42JeXF2mA8nUFFwTgyx21WXVSrGVBXVQW9bXBU7rtSosqcN028rKAMcqhHtove0zEecsTL
yszieRMin2QB9JC19JxmwrzoHqQYRkOTkAENhwA9UPpmBxFCqEvrPsqsGOW5DOYVY0W8ox8ZbCFP
k+29W8FXTADzstB9epNlfnYh7Am+6vHZQxnrkpF5BpPwRy+mjxHkEE5FUpVP7QgDdUBIOxqKl0/Q
0gPTGxwgSAZhcR5ILq++Vcorlh3rPjLcowdJA2ABIKeIk+42CkDecjbYC5abxiIcq4FD3mXbmAOD
QUNRj3K/M0AJy2VQeu7c47zde1W0S4rOu9ae34EtEdrLQInktTHiL1VhtNewL/FVQrgUVdAynVmG
gYpRRnooUvZvtA3qtQOwzA014JCai4YP7nfPcC+w74H8RjpWDEsCGXubdtvEQwqCVlH2oPuA7To2
dgE1xBz3wCSW2YaIYjiYvUHXKItEfggsR+qQS11KuYA2onhmqlUzONUpIHfUsWEtmZWe3aIQ0rOD
3pgKHoFTU+9RydINstIPWVFDBl33Nc5Y+HNJt0iIw1Y9XMnmIFT3h96D1zf3bThCMiv5Ak+muR8b
2RyCtmwTF671BO+xaNESCGpwajjXIDHmMIkado07fkMl3OCWhZGkM6OOnvpwzFKjvGuXXffD6as3
4tb2i+Q+8HZVIjaQbclWLgDDbneGFWp3DvH8taVV1cFQPbQWMo/J3IV6/ZGkZbDrFQTrB/sAIV+I
oXj5gzDpsjEUcAu9+5U2JDk4AzKVAYftEJN5duxAUly2TTu8GBXsHKw17iS2Mcsy4l/YInY696L3
wYr1L4VjXaTRucDRosWDEjER9WdAFNP11NeXLF9yS1kLfZQesKLB3HQW1C2nPijk5QvQHl9zEyvl
HMCspyBJvieitr47fjkbZK1Q/mz9Gago2a0WEDntfBNe7zYycbIxQOGLfTipZtlrBvPO3I/opUE1
5OIl7HvvWdlrVVt8adOm3dKyQfUgr3A5CyQIvU12q5hDH8vaA7YK6DfWeNWpwmMFRLeBpnNaAb55
XMmFHs0CuJmHQ2GvjbZKjnbRObMG0E1FIbHpNjvLqtQlgYDQ4yDB2nSF0wGbxLxN2BZ86QERsujM
yj130JFcm0Mk4VLsu3BpA8mo6tTGapVcs0Km1xDUQoi5Zfwj5e6uyJr6JU5K5PJS2m7NLO1vXovL
o44wRX91eOs/mWEF0xeQijbCyvkjpIHfEx+yeixt+hMs56NloupobznKvVYew9MmROzeU9V+92nL
bg08YfA0CRHy0nSLtyxfMTikzSw4GT6Stj9yv7W+WE5mLfqBOEf86+Ue0knZyssEgPMhJPO4hNVV
Lrt5qlj8noHSMyorqIsXQY2DdeU+TyqJZH5Ur/LGUjc3JDnEpir22ofuZVAhiAKpe7TcNPoxOOod
zC/7ZWAeX7Qo/VwiG/7zTBnmGoptENAQ0GkMUXwx6hhkdmIBfkbKE1TL8x8NGeXpTUio9Q5UqvL0
wTJL97sTO0vGiPUm/baYwzEqvZpuFG1MhxXbXNrJss7reF4F+KPatUM3IwPpIsqazCsrU7CS6gCO
ADgNj3xQqE3KV/yWYiG4X8EDuyy3dYPZgDUESaB0Cpz01xgSY49gPzLIHwgIwhWVXFrQgjjbsg+g
5i+9A8/Ac0zxy+0yEONxwS2AMm35BdrVgKtbWC1FcLc+F7HTr3wB+XgeuOW6CEp+ZHaebmDw7u99
GUdbNwy9XZGLH64L2RizMw4j1hVqCjaE3/Niq1u6X2/aMWIKq0P3LY5Js566prCQN/XSjzvcZBVz
HlM7mxdD2t6ysQXvyTcS2v2xdWoYWYV2OSeAgW110+vNPcp574NN0xO83fILPFD4vJYqXetmYtT5
JbGBb3UpUuxjhO7Sg6joAzNo1AFACUkBjDEEiTLBm0XRt9UsVsQ7tKJpnxr60NWR+gEC3hw3JIBJ
xKslPa3CBfkIVPAuQ1S9Z60FbJRPvtVQz2ZpBa3ryDmnqr/INvR3vD05IObPzci9SY/DXBB1QW/e
wFx+hL0Br5yOvfdd3Cr6ecqHfAWv03rrEMALZOcVzzbzoXtBgMzVTb/LmmWnsGYObdbNGJ4qrjZI
FlcPxLpZYzn9duqTQ/xed4zthj5or7o/puHVcUsJdgZu0vO2Y5sECoNHPQjv3W+Q600Brc0gPN+q
5jmBMMiug9LhHA7HCiv46KltEri0B/1TwGS28EL1VUMjoXBmQazJgI2EbusNAGrozEO+zkMCU3qE
6H6NtYRto7e1/PpYmHW4JwbQ2kaAay+earqZYzftieWZcQt694xzOn2VNZR/YXcDuMvY9Gt/GeCp
VNKD4aYCT1NR128HwW+wssgOof9dplG0byKaHTqnvFhRro4Ztxg8Ti1w1S3zySz95FzL8jF3IRnS
evllaPMvDeuto3SkdQT51VlGhlHOax5G1yAmt7wwrX07tvQm6hN8Pq/ZabiVBzszWHGPOK48qXeO
ZcOQ1pHgLSQMvycsiZmDM76K20sJ2/p3K/fEjMP445wF9ZdaEHfVZ3WH/0BCX/pEwU+x9/eBI7Jl
UQQ7SuNuE2PlsJeOw9aqgoFcFyMXwFA/ylOPLXiTbvzKv0ZS+j8A8WlMB5RD3oJzAXLlR+cRrKwB
A3pxwQScN6gxrV28DpAh0MS1Alq/08x9MUpIdEFqf5blElK5HH4htlUPbywwzwoXyJvnB5CWcnCH
nUHdFxDPvuDzRg7g7kokFUeliaXhuQoQjR5OdMQs91wGKIuKwv8yEDji2qtMiuaH0bTLDOtPPjPk
G03O4Gk7e71pO+Hu4VONC1FUXLsWEuZD1YZzG+ySjzglizjo7Vfu5kcXOvNYe0HoHpz/YD0knvsC
GAwI2E355uYMK3ULlrlF3ZNbX5TvII4GGzzLWZtQqlkSNOIbHC7aWSNyvhK2wPdZF81D15VfE1EC
RAqk5UMw2Ab0p2D9i2vNFpyYYAOvKXmCEWu+BC4GEmIquhCzgD6AHfYvJAVE0SfKf62L8lsF3M97
GjVXMTDwmIrUPpkC9jV+IYxT41YppNiSbzKunFciRInFduDvYvgIXFgYPnrQJIZDn/Vchq51Brzv
WbeKtlB4+EiqWW7LsaJYnicskTAhhipUFq36FE/NZg93qjQ0H3PaeTNT+NW+hnnHosoCBy41Mlhl
ChQOCSO7BRS/utVYpt3KscTpf+tgnXyF6mXgEHaS3PVnMXJZKz9jeGjBpVqdp05nbAZh7S5QFs1n
LiT9YD8GFT0Qp+A+XUO6twF8zSzar0COum/AXNx3xp6/hyQbnH/GmHHnvjEEQ4+mm8OzITt1dhfO
cL5JYEdcdkkL+tHWQfFqmlG45LbqttrKCiR9t4SS2Yw2IV3gIyDDQ4COgtF1E2xDWBOcyw4EIYj3
he8hVoWyL/wn13cL0N5pui6E57+kPhj3qhTvSKDROXy1mmMJ5kZZLrTisJYh1ntahdggrXvI5POn
7ikUD09zaKRB4r4RMz8c/TxsjhRN06tlN5qWeykT+GsmybaPzfRip0V2iYUDt924eNMRWOGO1PfQ
A1oR9MRsxQkHPwPGQZegsC0kL4diHWZ+/xAUJazrR9myDq6CdtrLdzxogiSK7Hk7yJfeR4LLZwJ5
N8bzl9hOo0XAc7rVo9Ssnw1VYfkpkug5aa+6N7CL4hR70BgOagncByQ3qq1fAbUGFm22aFICcsqo
oQkaBv0AqhMPgvhJewM3LiMwkjXeqLzpTUnoum8i66RbmS3UChbSmySEHZjvuPgrwnzvq803hhFW
b4NjA35GLGvrhIH/mMfNGWLn1RvQa90c5Jb26PWcHYY+FQvuVfErk3ylgc22BY6VBaAQXPwIw9kF
edp/RgwO/qKtkM4O5MMn2xD2HtxJspBEhe+J8QJCQPuVUGEsQUB1t5B3zJalqJ1ZCfokFmuZM29g
Y/0gIYN47SELS43KeahZhUd6ot6IdAAItMtimRoZSM74lLOegOiTJ2aOZwEPel2a5KtitSpUuLOg
kHAafF895264BySlu2KpXj2n9JzxrHhiSHI+4AwDqQK9rh0H5yHoH/IM3wJ3k2Zh866A6byZ5rPK
MuS68QpnD2/mDPxPWECBjXLTG8uHVIWKIJOFZ8Mmnnugai540SUrd4A5po4pWg+4RhM6X+NhbW/V
l3GSsIF9OzwsYcHwNx/LMQGIHLya4ysCR0tvgKqLdkHsv94tOWr3bMhIgo4c4is3HPEi4gBWGRBs
fdF9mQ1P6097ejST7q9xhgTPR3rZzO6NL0K7NpKS7g2/jc6AYzrIXcbRMgSTYkVG0YKhjcLjGAuE
RjTP7TZeOZrtMT2zaHIIS/AAJhT15nrAMG2kCvAoZ3QLoPOam95jyOze9/y/9343CsXkI9OnSMNN
PDqymQttwm9phqSdGcTuA3S703WfYwGXuxSOtwNEMdgg5PsYC8Y5xbpwdOgwQIEhNQXGnBAgrmt3
OEN+uMV1FapGrQMZKzoOlP8c0EfYwjxHTfQcsgqgIhGRJwHtsLVuqtS2n7DesdeFRDUdfMHFAPfq
nQEM7cWownwucyv6lnx3ckI/HLAn4CaPZUc1CHsngMxbeYyYz0E83AwOuSYStE/ZgMuFqmgDXZda
LYPUexKFyXIwJENYmhsmiY9ZFoUnkuTqjN+m3hol/9qYAVq6a9xwLBW2whNfdVcaFvkmpHAXwP8S
JybPP2BXII6xJejezmSNXOWldevuKDTVFpS07gjPG7SBHtlByNdNcbKtQxhnQcgNufQSjNq5VWGB
uMLFY9j1QEs2I2FE2BCBprlfPDBLNGubwyEoBXn/Eo2gOq8Hvag1+gyiBbh4gyZoP+V2wxZtRq21
dkLrIVm8MBl8ubXXmR7txmBzDC7HYKUAkbfjTpx9GaiL4vamYwpCJ6PiadoF8IJNkqsoIWeKf+zo
WVWwnR4E6hlwXIXKgR6tWj/bDSqHytZ4qN+gigOF2rkKGvKUNkayqhKVwLEDvzqEF9PVwMt8KZ1k
BpdMXK/82tmDawmHzLGpr2GmwVfQ4m4vuivljVrEoYc/KRu1ZySoQaYVqavZ0AVudvZpUtIbuzhP
yClnfnuJeTw3XTBLkarJHjs8q10jAutbjTomSfBsVJ55pCPumOIPuMgVCde62bki3ulDjQ7KcxnY
tbMQDCJki4f4YBIKdeGpnZJqWACPA/mDcXgaECTNQRiBjLbJ4NWhoqjfO0igPTkWLsLQREbugqQw
QEXBM2d5+G3gPywmje8JyIMkM2ARV1XAxBJeHkkv+D5hQGI5KswfUhmjSDq4/Jtqf1Qqh+7dX8fQ
dEiX8PQuj2YpyVbE1ybwyyuWdfkcvjBqfb/S67blAxFXjcM+ZR0eS4ZuQVSfLkzqipVGoOoNinaQ
V1Lmzz6NLdVxLVBXq2H8OXRcILG0tIlycIKhdjo3DGBBs6CSj5wCf6r3xN9706jRoipBIxOpVXDp
qrb2zrkjfTw98eY9oQzJBGU/RxX4U0MtJB6h3fKpLgOk3BHQMRjpQSOQX7u4lcgMwRevdwTBbW+l
A2hg91CGy4wdZY/9aKsNFjgKHGQLL8P03tDdqE1EGyIpikxj1BRaUerNIpEnaz0AnXy49iXwxcwJ
g3mIcdPPq/qLxs/p7UkDWur4vep+3SUUu92/et10EKEH6WgJ7gcV2wdgNcSEHfSzkPBpuAt8y5/r
ps2UXCoIGWz0QxDp4CFNe3BA9ahX/0gpt56swh8ufe08pInRbDNfgPmd/B9j57UcqbJt7SciAm9u
gbKSSiXXvVbfEG3x3vP0/0fSu0u/Tu8T5yaDTBKKgrRzzjHGCOsYqIISazuawcGfo7yTcbw02p0o
F8mtmsjmSQoBUlvU3u0ElJDZQYuXzBVEuGEfDA84ON1NEFWUCU5c5soY/zdUx6LsdsKOMLaZRMx7
tzKMtvJpTJKvJbyeiuPKnf2od1hXRCi6iFAXAesxQL0zepEXUSROinJxNAKtgL4HGMg7+uc/V4gq
uVpGmnurXa+1xb20odg3K3xN8C5OQVafNeiib5SOojwV+lxwrxH/DZqNuE8CZTHu/oBfYDlMaLQe
ej2cPuv9ctjMkoSce2GcGg9F3+gXS+uJaq8UdIys8H4hiuyTHC3J0VkABuqDs2eBJN/FfWkfi3mU
76Qh/B9HbKHt49/qhUZ434m5eoZqanpi8Q1nT3kvlfAhiQWJtfolAmMOTmJBYsaVfgwDpfXE2VGy
YJ9zpkfEt2y4zJgrWE4Cil+zYuoAQtizxyQrJpapSAavbZFZ0LIoXiEohP9LyC7D5Zbci58wYlna
Zw5jizirOXV2jeX8oFeh/mjgDNsYUGf9Iepa5f43ASpZiRiHe3FSzaAAn+FYO2ApaJ97pwNclTkR
bGpkYXDqnsv0Ccde8yRK0q5b53PY7cU5Kc8hqnVMqOYyVIEz/d8WH365G9R1E2Ln4UmA/gtzkfZK
XPQgUnGQWGkAk3ina5/LOIIFLR5ea1kDYG4Mn7ug1j5b40owmGnJLuyp1TRdj0Vx1Opv25SOaV2G
4iDug6etuNC0x7xW5y8121Q/yJ36bumRv47q5CqXxl39m8c1W/kLjMUpLkrQS4fams19ghP4i40O
5IjGtDlV2j6f7zd1w2RAHaaH2CxpcuPeAaHql0nivJU6rEc9D4BC+KsgVkIpCl+Inmy59ZzIqUan
vf2pKUiWbrn/nFMVQ0ciBhIhocCkzebkTTlCmrVuIkDZl9albyC1WpnGRTKyWv1dAwQnEpXw//St
vtUQF93uIS6wJOh7/txjTnXtOql4DxXgAgCG0rOUKMprE7fLLpCmYo8BRIEtYq5PhIa0njhrVlN6
GYbgLUqpK6OP+KpYO3FKVO+a6lEerOxxq63ATaPB1XyWAy+MVl4i9BbdzpqyoyXsC7UBNFbp5XZv
rAA8bU3qlc16jOzpjgWVJ3L1SmG9Ha0nRTXseNMdIPrfNdbytI57Ny6Qwp3jyvbqqIaNXkZqb7AI
GJjt5iu0csuDERbycR6d137O5AdRZIFWmHwjShyo9hKD8WYGulIPq8GgekIdZgaqWMly/iA6wDKX
0j0rrCfR/kURjG9wl6r4fW6d5i8X4RbZ+pCo5SB5uQvkqdupBaZZ73+7IAqW9vn2K7df/nORlZbD
sa0ZgIa8qM46SNBzaw7VWWQ1WUVyuohbD3eCjljzxAKxnYudScvzDdTTdlUEkwiGWq8EXpnvRnqg
a7XacFSnSbUwRsbLRXJ+bjlNn/N7exxOMka4fajmPP46o4vZW0z+Rqzkbp03vOw/J6Zx7C8DA4ao
oWcQKMWmk+x7fFvXaZrCPY1N8RYZr0Yz59FVnJg144pKa3ynzE58KXP87sMcX+02kU6ODCFirLE8
ntayFm++4uSON8DA49VqW9pnuBXwveVltw9l+GT9RAvkh3yFkMRlcmexiIDKQStcI2Sv7mdyrd23
MrS/oNWCATG+8d+SoeleB3zsm2GG/7iCwAcfgoUFN60vIpEQoNyOuk49WCEYQ3W2Jw8kdnOZCwOL
ShQAkYkriCIttnM+4K3m0oVo5gBGgsR6kBY/mpr6RW1rZJ4DuXqTVC3xQl1vPpcGO0EWut1DmsWR
F3UIMySEvRH60dOQ9RnJdxt6TwxHOJOCLzOCQf6oK9UnqUJNoW6/B0awXLVOlw82RBl7Qtps1170
/iF1rJfUBEDcTlV1KDAR+UWbelFYzmAmSdJcmfZyjOi5KEN4anrOg+k1KxMZnxQyqzVA3FhKiDWU
u6Z9ZG1fhYlV7JB/6HexLaV+LWnsNoM42ZKocfaTNQT3c4D2ueGgzyXDon4WSUYAMXydefkQgvvz
5T6fYOIxnE81phBXSZv8QQ2L4FOi5AeIVkOQjQzBgRP5olaoY1kZQDu6Won4Y6hM5Wko53I7qwPY
QYUpmVg+cI8mVWzXGqfazdVM9SwlL84hZPVn+KZ+H93KxImkXMHZ4rSlEkpHDBPVRSJq3i68ld2q
iCOo9QtCEq1516vDl1mbTExtMXcpa/P/P8QLxaPYMdG1yxo9LfKiqjgSZdLcAfR9A3LcHVQnrs5O
PQ0ns6tetcBR97fHj9No8poZXqquJAhxku50dZX4InzhPK6B/toaCm4uxo9SMSuCNyLDdYxQ8hgs
unXE6M51a2Pku+WT1oSSoijy00ioA2ZeFAQbGR+2gAeIm46LmrT/KOut8cThNe6IQTlXynxp8egT
XlrvGj3qIV3rk6OVsK5LSmI/PGMpwAyYYQXyF2mBYvsi4tWJVyySrVLQqXyS7VgUi/q3quwLzeMk
oRqWDkV+bNc45Vkx8vwoXmDJ0NoBq+QDjD1OX0RN19cOR0SBqlWh1ddZexjjHh/BWn57/eJjirLt
E91O387cysTRLRHf5Zb9UK+PZb55F5nBUYeWAQ0L3Pl84Fs1SbQKke+JKpq3h86I/Jw9PDs1rDTZ
QAwrT3xLbs8uysK+t39fKPLizdxqi6MPl3zIvvvjt+uUoeHhkSNk55pOr4mu2ctOtIDOUrPFG8D1
+9BqYIXqjCnbic+Fsbs43z70LSvKbl/0lpWkioC02wcXZz5e59iOX1RApuJQLYmrkSsZF2tXQv9B
0uCjoz3nUrt4ooCRqPt9qOeENqPM8joPmAWn8mwwdp8b3Pc0zvVQJCjP1u/zeQwldN9BRyq+z+11
vevm2+H2dovG3A1OsLPU77PNYn8ImbXXJFnfh7b+zt+yfysTV4gT4rJbVpRhEft9K3nEOSxL468h
de63nir6pEj6dSAQR5YA7Yi86Mh/q/O3Mqgk+Cy3Mx9/QZwRt91+Yc6JDWzqxCPSDivQ+rdv31R0
YvFhP5TdsuLow2V/K/uvt7rd/sNlkWPVmGzCwY3XMTKW0Zz8fbjmh7UFiTHz3ZmKTXUGtwWn5jzn
UFwq8ttNxJ3+XD4TboGa259CcaQO9XJo++wobl7DGOov2k6C7nLrz6KbiqHrNil8KLv15Fu9v5WV
yorcEE1RVLzdRpTdsrfbiCZ9y4qjrcffCj/81O02f/ulQVFhDAzfMq2DjXmdTbfR7+OhuPZd4TYT
fywVFd7VEoe3SlFcD8s2kI9ijH33W6LWx7uy8ipOQ/D9NmgYa1DYLZuuA4sYXUSZyIqj/2s9ca24
LNUzf0nU9rgNq7dH34Z18Xz/41B8j1iM5OIwJNSJAJ6vtxchphrRtnsF5R9tAPwuhyGNWQxhGQ61
7k4MEiKfE7a4BlD+GeJqlEb67u02tIp7/XW4XSfqW0cTVT7Uu/UxcSIJHQn/9ixvk/yHfvzh2iCX
sGLJ5+3hzeL7XMnlaV28Lx7kITDajTgu1CXb6xhaOEbF/j+LtXfLg0gsMMSD3BLx1FaYoCqu7Uyc
G3vxMm4jv8h+KFPFWyR6TSzO2iiSd6LPFuLQJjz6qGP9OkiT/mUmsH3xxGoLFSEJuN/a60X1wOlf
xwhW1bi1361Bt6cX37EdFOn3UjMTC9Dtm4oFqDjcGvPtS7fI8kpBbx5Fo4GsL/OlpZghD/3zRsQ/
3j6lKHyX//MZiefTmmU63RrT1sb+rHnF7cXP3lqrOBJl4uzfsqLsb7fK1FaHNsXX1729eDhRtUvL
f0KiYdkz1P423Go1OzyIBRyieNnCpcPsQp/ys19Xd2IkEkeoRrzPllGe78xc+RVqan1Oe6yQRObV
5wBGzWMQY2l4GGob9p0IH4wiLXAmDPXx3ZTGqpjZ7TZLiqlxKpN08cayBOSKH8El+uD77cWII5G0
BtH/WtHtW/WxT0Dv3+ZoiUDmPZGKF1FRmgzFR7eXfRBwam69zsoZUYXHFqgTjFzEGiOUEMfmc906
QMmn+iDGnKXJWMqUIMh3A69MtF7Rsx2jZzJaTJN9fh/+K8FahwRnlbt92xq+qKK0cPtDg8gEvCV6
w+93k+KLNykS1kJwZ1gn8ZTiy2xD1YxALqx59osoq5PYcTGxXE1j/hGBqjlx3YcPk41Sjk/8h+ji
WRntlGToeBDHkyf1LLpJ4/THtMdEtCzTHQulHKucivpm+Y0ZI91hboRNfv3ct+eTiHveQXLxFT2k
N4I7pF2LZMTidchQnBIZcx2aYJkLle2/k+NoO6Od6zMLPX1HA/hHPPy7Xd22sH5XunU1sdy+te+x
tes1VALLwp812+0tKlaKZ6TrjqJ7ba9s3VuKti1u8mEM2vq3KPxwSSXhto0q6BHZi8+IPSF5Ixam
QbEvddihUcfCd4i4FIM86C83H+1+P0/Vkz7o2IGIEgW2fzTG/AnHmavAZZOHwb2ZpF6+dE9mfi1j
x9qJX02h9Fw9ji506fuwYt9NC6KxrJ0LWinXMCqE+9SjVLZsTzL9pEeNtm1St13strIQHVH089vi
4EOZJnYLos52+OG8yP73BcZ2jWgGuG/3cloGhzYe96DIrG279F9XH6bWwLtdtIdtoNV4jdk/TRcZ
h1tbLUzdI2ZoPIoiPOrMJ2JM2Q5FqciLI5GYoUSlEAUL1o/jXlcXyDfQ89FbY3cbOLZlsGi9f5bc
amk2p7SZSvRpsX78sUOIZjIlZuj2SHuDmsnedcDbKCo65baecRY5OTKmYF40PCePpqNokQTAzEAN
VA+iieCgKNledD/xxfG0ueoQ20fR9Lpl2CqI384wuvlF2SzbUlE82Yff/VtZ1Duraza+7wZmZq+a
THlPFNfjNpw147CHu/IqHlvczWzD8pB3v80p4o7W1MqYkKIvalQoy86SFrz52WGBJ1mcfzfDi+fe
Jsqt94hZbetO4h8aShuflxez0f2ukcrjzfKRD5rq94tSuO8WxLKKAmal68XWrN81wXeH4uH1tCj9
sNN6021hgTuWucUkQczBPktohWKOF/vfVsWmJuHNDqt4D+6yOyXDS73E5iFr9b1WWKxNRWuy2iwC
eNNBnd59C5pVg6SuVdjm15216BHih5GpXHD8EIx3a36iYX1sou3YP+dl4CNPe1yaaEXe/cdq9e4N
bm90nfzFkXiLMoHebjt16Of+Gbb0vpz9so4Z9v6sFIhGOg96/pmRHlsQDGvrksgozPg4EVCAfiSj
sNiDbodioTfpkYm7Yb3Hu8MlqDAS1EGMkF981GG09EVt0YKjsObVinwHifyKetuWOOL33g06t17f
sNzz8ylUt5ckXk0bxZ1fFSr01mJXb2BImOv0NICWWzw9Uae9igNbdFct714MPSEQZpv7R0wIaFN8
ebfkmglf26U97F/YnGfTc3AEY+pVW16GiSLY+g9/v6r+a7c0MOSKNaholuI181TnCO79VVHA6Q+3
9+8oOJKSdb67lW1r2W79X5AjqpsNpFDqHwZ83rsMO9upyB9FkxCtQXLmhW49euMCSOiIfgvRQIxI
4pfNyYp3kQXT47teIw63pDTcTK2tY762GCxyzq5G/eZUQV+8LmClRj5oCmCgacbsjuy8vu39DSsH
TRnJrMrWQU58DnGkNrAyQlj/ZyTdHkqc2xqNksrLThyKQpGIryaONHzZXvDT7nLrqepLHw/4v6gk
qdumzo71gnA1qRoJCtUD1LfG/9jsrL6TDq1V9ao3QkUp3sy2shPjkV4TuH4Uh5uhUnz87XCy2/Bs
6N+6IBtPt70eigcsxHSzdj9sAucugJR1yWDRVJYX8J/5LsxmNzNzwu4wKUXyLz16nXB4HueDsX5H
qH0IIhDtRAxb2ye2iMN107teX80PYg242lGzNSnWZIEEbxeH2SdRJBK9vhtQAziJ6kV0dRweOVtX
wdPaI82uQWwif5OXr0N0PzWPKhBQPyn2Q6U/Dp1GZIuEW9WyiI1olclTTGAuLBbCrD7qxINDuxm5
ekPjMXH07dhs9a7UKGhnEk34qNlm+tgvmnaCZ/UarkpccVIsh0CKfxDMZvqFNEi+U8MGHBKYhDHf
anG1h+Ur3KmG1+nN72xV4cyCi0jz4tDwweVn56S3o6OmadLBDOIceC2OinKxtae+airmyxgH6ppF
aedzrBrNXl1iF5HQ4LrMr4uGVl5B3N81zwh3kp3cQo0H99sgzdyQwDxnHwNZfEnnXy1x09dqqMyr
0dFWpKzpgW7HMDXbsfOpBcLqE3UrM8JJ7qYHWocBTWoGhyqFQDG7+R6d6ruCzUMrQ66iwgIQS7JO
nIJxsZPF4UH92Jmi3dJrRylski+V/nnRIvmA7K/pp6P0rKQhHHESuBmt9Yui0j6b0b8DyKF2XQ+j
oIRUwOrURNYWx/+vdswP0F+C9R6aXxqycpKXKCxtibT0CfhcfCjNQq/Oktpf5r2SqstZtpNPcT8B
asqRRILPXXabpBz3pq4n94OCcvWq6VNIJn21NC9FGLrVzODYmzZk/kbSHRSkEf0sqTSEi8PiVCzK
K8+jnSfCCs5OgOuR/lcGAwjMXKSEwkngggwHgbWG3xNgRJGMGYHJ9aIOnrneQdzGErXt7sdSgFRA
sj17c8qvUwUwZ3ZG6y1u60+G2oEf7ZL8sRsnIiSjxb6Y41x4emy0u9sEv22jIMFP/QX0g9dDrmr1
VXGBy80bQ14Cyr936vpJtZWwIrSizBfzdq8Hjpeb2uyZvTNdskgJvAC6SN9es7ImX0EnVIT4qCcp
Rwse1UPcXbE67xD5Ub02BZYFdKEnmrhS9moBh+SCbEN9KJzMzexeQS8z7Y95NUBBH0+pH/ap6VtL
A8xUjl0UfMPLLenBXp2dIidIja9b6/jM2J+umLOHOTAUZHjgchuk5gkhCHB8zaQhU+bB3h17qmNE
bmebT05fJHd4VwKXsFwiqaUBPILVpti2n4JOSUB3TAl0iJduJNp2S2bdRC22vCaZaqC0FX/qhgzh
7K4y3NrOT6mVIgIQWuiiolBCWL0UXewq7J4Wveme2qTZDQOkdCKnFZNyn4/aKa+a9D5dk8yCFr+Z
r0sJnEd3JmJxw5/EhhRPy5Iem9KazlOq7H4acIoSUGafEnXQ7iDEr4+Q7bvTVJcekOAIAWaDOQjP
zX62aVA25Bi+HlSTK9WLcTGa4WBaeXtqxpKgMia+O3F0S6ogBimkpTuzRzt1nCbXhqzyGpDrAln3
G8so4eO1X0vEgohkyC6OUTZeY8Ouayypc1RqufWhIATaaOThOdIGL6xs6XtaOmcb5dEZyo5O7oLv
ENynhCA0YGbKudMPSZIctLIEpWv09j9JGr8oJRqa0hIOqNa1OPUsuAZGJCwgWK5kt6sjqMRXEnyp
qIwjGny4qmDy87qyCHHWzRAQxhVqlaYUnrM+9Ipi+dJ0SuBmGeCCaIS6tNZfdKOpXsHDAkp3AKFW
fMa8N8OdFQSaW/X9lyEoUTPK0i9Sk+xkc6qh4IgxC6R9zN927quk/6rHZQxjRoCyTEBbMk187nFh
nqYaYmGaaHlKc7VFpsh5jvLuce7n7tgD8vNGJA7uQbk91wNOaEly3AQ//8VUZMnNe6JiQfWutACM
01hNZM9ACLZLJctLTYpjDcdnAyK3+9kpuaew4QOdRrhYEtiHbl0HtFAJ41pYIRIEQRztGgicQ7wL
rHiIeeodkpCprPlVGLlOAuWn0luAhtbGSBxo76qQ9nqE3jvuUofPtdrPByfvGtcsiWVR0cJNC8vA
Kc7rU4r8jZj6HGp5lO8Mv8vTDlWo6QlT66Rb5kOrBzAVtgB64NSOXVU1Js/QCT5r8wdLS6pPkdR9
V4Cz3QXk9TeWvzwrGnw1f7cOGMyaToJ7tpVGosTBSoVqGOzSwsUt4BaSbuyEFvSi/UcjegCp2KsT
DApN6w2pzi4wrfx+HDCY5iVDdlpaXi8B+5YABAxZrbq6rBhXJTQ/O45unKW2Nq6ojf8a5KTdW6aO
rmHqaXWsH5sca0IS/xhhZEYeI/9s1mNzNOZrrtvKXkeBxMP9RTcl4tkFcaSdK3VRvU6+ZlXVeQyH
9n3WK9/iYYYNok8IXgvabFc2ZfJmLgH7Ddz/2DEUHGKKVt0rJvrVmWKfCGPFZqHN4dkCjXUvK1KN
hDxMx8oAXGkB1pJjFlKV53mls+n75jKVtfJcTGFzJjT3VwpBRGl4E/CrQ29KFyX/Wjem/Aax7nyK
8rL2TUUaD6mC8dHoBvPBWpNC75+avr4rg0g9tU0EqiNVZ2L65G9VFVrAeBRt1xc42yHtdOUmxVFO
kNyd0UIDYUgJoZtN7NVo3nuZBlGrVhaOR18GkWuYXyPD/FYGYbZPnULZOYo97rWkOy5mVXrGoEdg
8caJYI+u9u18ck55Ux3ahlVZA4iPndhRgtb9nsVq4CXqfM3MqUMRO+3RC1ecnZzAkALMuru36InH
WjLfuqGun8xIwiw0qX4GzGYnjah7LZ36OUW8lZltJnZSJ9JNa9J2RztozmNnpsew0HYqllEpNNSd
k6kv5TQsdyqiUG5mTPJTFuJnDUr1vmgQeDAWaaSFIXqXVWN0ttQf0BFLl87IAvaNMtwbqTwxCwyf
gc2C6Y3tM6HlaCD8SRK7WhqWnhTODpxJ3AdQ+fJaxJ+CcR5crU3kfR6E2r0xo8razmPu2emDHLXO
dRmeKp2Y3BaYA8G1WG0QnfCHmi+0TFq/Z0mRFXMHob2GRhrawnugV/jsDFSnhsh+sVm7lhIG0biF
XkbV3rIBwfZ+GO3TKnvpE08g0YizU6nJF6mxGj+rpco1UMrh64THWPamhm63IIDmK5V2Z8iRsSOs
xwPfj+xnY8WHEq9X35YT0ATl1+iM+j7re+mMONTsK7ENlWi7DrOJmru584UACa/VCzwl6N37+YB+
sFwzIk5lc0IrBHQTGl2sjo4pSmJeZpQvSpvMfo5l1nLqb4miQyMESMV1quFBQi+s0QKwwmb9OdNl
nNBFdt9Urf2A5J2NslXa7aMWbhx0uwinlMeKuKddHRLmNof5gz01AKwbfazO86i9GU008CT6BNTf
rC4LMcanaLYIoTfy9kVRzOYlZd0r52ryKIoG1mvQcyN/LE4OVTo+BwYkP9EAU4OTSF7Y2hMmKq40
8nl5kJTmWZ/65oXYJ23nzCErKgeQRqgU6b6sJDRNkKGopz44MaLxw0TKr/H40l0/TvKlTQKC+u0a
eio+ny8qizJN8c1JcwgGBYUGUfKT1knNyTYqvL5dxis32g4CjjqJ/C5svk1mAb/25OQXsx4s2Z3k
ECmMMnl+VyYOrSxbzlpUnkVOXEYnR6PJnO+R1cJ1MYzDAaCD/GzK3fRs+eJYJEbYwqM7Yrq7ldWK
+U8fBsm9QwzXcx3LE/Sj49utwjh0oZ81EHDdysx+/wOpdILHB2LgbVkOzqqT/oSIIXwmECp87lHF
3qfgsf1bmdbUgNdaAvcKNYuJBGvswxjY7UVcsZTacmGtdRA5kXTtiFV5VnXaqx0+m7btq1YRX4cG
Og7V1NKTCsbluQwy7aE350eRE0lrwG1bgzo4iqxcJPNlWnjItb6q1uFL1wNaQIHZOogy0AT9IxCG
A6v4tQbV5holJTC45VajVvLm2uoomG33oAYB2L2vj2h9i7KskGq/yKVgV/e/Kqm3ngGEWs9OP0w7
O49bxN7RmyEif0JfR4qeRJU4h5m3YML25E4lxpz42/u2YJlrEun2rLYjzhz0z1xReUvGcSURL4Jj
FYK5LnvtZVTRW2YRMHjWmp2sPH6pkoM8mtpLynrmRV6a0EMKoz+JCiObqFOySIh3r/VFFdhT0sBh
wxtO+ik31fhZqpzirMzQH2RpEz8na1KtoaWNnpdYqsiKxI7YodaEVZ6xiFUpsjJQaQC4H2S99Ago
1F8rxFu8XFNZMTaF9spibtwZCgqg4iwvyDmu0HqvdBbtNUzN8qGcqu+iLhJH03NQR9u5dPwh81rm
JaqR9DbT+6JLfqUwNgCQbqJzE1jtIy4u9WVKonwXAWTNED7xkrnqX1pjTB8liw3/mhOJU66qmUE1
bmVBqGsAWNl7BCp6ZPaadGq5B/udXLerEEfaMUDPO3FSRpb3WqPzfrtl7xSmSzypchJlqHrN52hl
9xcXiLJgAOAfgeDaati4BwpkKnciO+lx9TQFoN3WpyyQznzMpfio9k7imdDnnXpFl1+qjpB4WWNj
1tip8oLJS3mZHNrWoHVPosiMTYTWFzM/iAuCyRzuB236xqJIeRFFWeI86BUdQ+Rs1TIJYJKGncjG
Ji9LroddXSbHWm2UB0dvx2d9nGD6qNR/mRzHZ5EsdoIyjNEp64T5u6xybG8plfi61ZhLG78CcfYa
voBDYkFAF/VIVCtKEP3UhgfBmFLO8jeA2donXoDtS3qRXvTagOIvUpQDMOzuSepQmSs71fky19FJ
X5bqF8rV56mQ4ofRSb4HKxezwzL73loTs7YCtwZV/Khp+E3qumxf+ir5d64kXluoLbTyAiqO2vQl
J478AmjyJXWFiSBqYPGYlLzey5LeuLqRS0e78YpJvdSDAplcEztH66Xv850jfSFOUX9EbrHBQQvQ
fDKV8lOrOyf6Zri3Aql2LYgdhkJ5tmwIKrrvbYak0whLF+TQFuaPyH4qBshfdEeroIYOnaP8uWgJ
HA5lf0Y0+YW/vm8UM76WjI9Lqj4T4Dn7gG8dto7O9GAstbJLZwOmkCXx7EhLvwzpaO7HJsHcUBa4
Xw1rh6qygogjNtduivQ7Dayo1sQ/x16Vz2Flfbfb9G4pnXinLgsIGrXOPofmQbZV1naIZZVYgT0n
qeVPcmZJ+yiJLXy+efrYxdIPEI+wydQxTH8WMZbRd/qG+qkMpqve12+6ks+vZZtJaCnW36opl0/p
KgLBfhKVTVQkT4rVQVkGNRqL0V51kzRNrgWQMWK25eCrM54D04TqYcjyLVEQDq6lCV6xuFpcsZzO
tKZAHgN3YTwtr6MOr6GF+Gs6FckFzZ2EFaJZ7JROafdHSEbjHxbkHp5cxeZjAUnG6gA2WbZVP7Q5
mj61s/WcGkb4Q8mTT4VhIy+Vw/8FtATPg15Hd0o9BWdraLJjo0/VBar2Eg8KNJysQ8MXJTcKLyYA
+F/Hkt6soVp+KRDPWKvyURFkuJ3hJkDdfXbHpMre7HrW/SWO2iNMAoprsDVAkLVumzPUgyzNQhlR
krRCUzAKhms/9N1rF5jd67xCxMx8eBa5TC3Ykkbycieyk6pUu0qt+r3IjoiHnTIQAm7fFf1raq4T
GvjR293qQtqnqmVcRX0ltkwkao0Krj5+ytDTfB+NybQTWQf86B36Guwd17NRw9RvGDPcReREgs7Y
xdZHTGhrEfU7MAIQ1Ius2Y1A8ohp90UWKZzlPsSC//tuVq6vM5g4J57PqKzPi1moD+LZg9FM/AHn
+1Zjzht24c6MlWL9qZL54pIZxZvIdcMc+pGeZm44B9HjgLLaI0ELqZsnXYHVgTKRJEOg+MocEvLR
mJI/g6ZH11AOHxEHhnMfBtVHSZaKs1Xr1w/lIhuBRDWGZb4fOowErigLh46VCoHte3H9iO+HGHsn
2fVD7VzmqZYPzYTdsdUsGrQoFAnacu4g07FvRRgInUtJQL3XTYm13UCcFSc0gPGnLBv+QZX+IjfV
wMZKLTU86JF56aL5dbbl5fSubAajtGdHC+HAWqVQG/OitBGXWAQ3WKy777csuxOUivIxOq7TD06g
1vAI66jZfa3XaG05XLDni4xIIP/hJJQkCMzNHQ4XkRen1HnO72IQSWqumhd9TbZbEVycu6OqWAdR
2MPPBz69HfZJnS0XmG7VM2g1JE7JiSK1UY/hYCzXKZpPQCxreHZG/Q3IPuugXt5yyPkdWPUFT13k
6G+pkezrxSyfRc1GyXdLNi1bLp5rv40XZ8tVROKiVlW+iJoogbvN0swvcVAZb73KxlHvne1c1vxQ
Azani2PYd9ABVW9VruytaFKestEu3ySw2H2atI/iHBSkcJShnf3QZFW+11PcDbrdPJdo/Q6GG6vE
KWqmTWynlLa4AXBQZ6Hlx0P1kiyo2rXRoj0T086OIZFX0+fcHKGqKDz4/mn/NL2Mzd1RHbCrzIMS
upqN0JFWlfXJ6WemQE02ryCQlHtjah+0FT+dznZ4Hie4O0VWKUsVWhmTxZpBmEeCuOAEUY0Hs6Lt
R4SOHlJozA7S/KVJmvh7yPrPg6esvTowC7rg+VNICK3qQAf6ZLdwCpZSUuwqZem9Il/BLUVxV4EX
h20JbpDkpVZ64zvt48SmyngbdGwKIfjYKEulzwT4g/NDq3SZ+iLGpjy7ycVWbT10BxQiG1uVf6aS
9OAEWvM9d5J/akFDNqOb1ebI9WFY1Y4IY31HvOTZCNUY1uE6JUZASR9DLdAenIqGvRYlayKObDnR
DgBBEjcA6QWrUvACgsuVptY5oGa9vE5ldx2cuvya4EsEEZMrrga5kmdlUgebntLdq2pj+YtmQVps
1TNRg1KMdb75bJnOYx4czDxtiIghiRGVApvkl4UkIbqlFV405C/ZDNilrJAfz/R+3yt2tcsZ+7xw
GMejXISWV5mJCnFI2eybCdHasQiit2JIlaOpAt835yFFLKM+ZHn//6g7r+W4lS1Nv8qOfT3YDSCB
BDDRpy9QvooskqIVbxCURMF7j6efD0WdI5JbI56evpoIBVWwCZNIs9ZvwpUUu6LoqxuEpehjWkQr
kVi9Oi01jnfXKkNzlJZMbscQWSjYSBC258VYCdqFoQ3jbhiJQDY+rWefqPde3IlNNqXtrY6Yx6oW
0gQb2cvrGEldgh3zjLkCo95dpaGe3OiDH258q0tWMqnXf/7xH//1n1+H/+0/52izjn6e/ZG1MzYo
a+p//CmMP/8oXlbvvv3jT5NRvAET1RKYS1qaaunz9q9Pn8LMZ2/tf5FnhmsRBeG2tcb7RJX7k5Rp
Oak2T1AfPJfOJcc0d14e/CA7m/fRw/yzb070a0WpXfk0/Ms8ndSXX6d1uZF6wCjYGuC3x5vEdfS0
H2KFaALDdX5R2xlnjZ0C/VumZma6PenrnP4weGDQkdafTnvUtnQ/uHFVvL1zwmuWZduG0CxU0A1H
Vd/eOZ4zohowA9uGhYrQGrwhEoLeStNxyMqAT9g4h84Nmgea4mWZdCXhxv6a4ZZ5bBn105jwPhcS
w9HVy7ITKvWZo05LK2z/uU9V4x47RISmRVZgkoNt4paGs990qLLcjE786All+iqm9CbxHecWNRJn
LZS2Q6TQl1epb6OIbLcYNjcEffSg/kykk0BPG4mDnTv4bTmgCqGgTV/tftH0Y/gVdXDSYlWbHXVv
qM9yw7QZwJrVYymipW9QWuzXEv5Qr1zywhMAJ2WzNZzkWqSJvxciiRjv84dRZYRAAA1pO0z2yo6s
8GXdaeugh3xdLUT1igyS4Z5WBrki9m1jnr+sywbEaJtO13dooXVkT2NUFMj1AuXVcVUWYV/DMynp
XuY/eoATuoRaeFqa4H6dS3OAEq57VyA4vCtE1dptnSBV+nKSwUY7FaMsa/XzJCa1z9XUKno5cVKW
JYwrZuCQ+kjCaf64nqiaYplFWnFMk6xw+1gvNqlZFsdiXtekEW1SYcvnoAmj7cvepy1GE917Vuts
X46djzgddlqUeC0rvTR3p1UvJzn91HJrp5G/36tScOLTutNZHF3c5TLcmChO4lvsBXOA5ccfXebh
UemRtQsJaqzfbTgtBn7TrfwSFcfT4umIn/sZaPLv0l4/vlv/c7FF7h0Ug3H2q8N7OQaumWKxeTrA
anUokIEvF+i+9uenP8RJUS0O0oMvhdGjwRIMPzd484afq7Lei0bXPIfZOGXqo5Knw1MbliYg0WK4
0EApnlclJJvThimdjlVsZ7cWrfCOBABRUkQyn1JSKvOBtsaQmbgtmeGkPcYpLTCWhfyhaVkZFixV
c160o8hGEyX0JZYKPkFvP7bgLM7HqGV2IeBA73Dx1JkrzLuboVoeg83pdKcVL9s8shA7QzZYtc07
nc6R+cg4oMNnu6e9uzpN6CbzOLiNkya6LrqtpasXJXAWLAxz84qRh3EVi21haOHLQpSlzrkgRH3a
1M47yY6PL7YQFz4dc1pndPQOaHfIxWnxtMEILOK9iJStf67Tk6x3FaPPXs53Ommh+ZDmoUP/LKKH
yVOR+sUtx7wqMFw7L/xu38hwH4896i2K7klwjMEIxGeyF2FUihfPh9Mv5OQmVxIn24R5wI6nlQ6O
sMzzjLOXdRYSP2ckojenjS/rcLYo6J1RU3op4LSpxgd9kdToPJ4WT84Sp19l0t0oQ1y9GEOc1qdT
T6Sn28KsdpCaZlByUTDH24kOseDTutJvzn/fRei2866L0OnVHM0Qlunw0zD1t10E7b1uWQWdda06
ElPtRILJHBDELR68HRYS/V5LpHdpKIAzm75MvxoqqrZDPz5UaKQT9Zle78HoYHgo0qB2s4oA/Mkk
GRY7khI2KHGVmB76uw1jvHnrySb5tHVqY4Igs7/yz50dq6ou+LQu7UkBrx72IT2RbYYLbDznNhZr
Z8S+9StiG/oVmSaP1K2Sbk/rgrC6C/tKPwy2/BInvbfPjUS/evmjgsGqRXQ8LZ12P/06nUeLGzaw
BzEgeckooziA57YOwglaJJ4jCfBE0eY+kfx9PaqsfPk5L/uJxcpfbRlxgpj01zvMe53OPM2nPx10
Wjz9Oq07LbYkGVeeR8rktOFUAmM++tlXhf3fzmXq/VWXxerm5/leru79Jf68D8RS6m0jtMPPy3o5
5Ocup+sCLMPUzNf2kSO986FnTjpoVvrZznNJwjfrDwJ2OiJ9JNQBFSylM5Js8dToYKNmdwg9QZTi
9PP0x6S1Igc2b/r5ZwpQCydSVS4SJfyx4ecpBscSwfrdFrMD9wnWgLxymQ6XshNfR0YPuxGbBs+1
dK1ax56uLixFYXkykvEI88iVHfzsxn4AhlFs8esd1kTIx0eze45bxXpZbfdxtpQ4Um5SrQeQOqWx
QWp5UJyzsC9z1GJwXD4tRvO606+XPWVReGcY0SKxBfD3cOpUaqv8FkDxwMlt7mdeuo1WD0fmdvqz
h5jxjy3/6oZCU9SLCtTQomTctRGN5Ww6ESX30rY27ZgbT9KxgEylun/eITt8WUY23Tuqmk/EFT/3
ttZdw3WFHFU1w+q0nq/Ub/vqybQ9Qn4IDO4SYcQ3sZLexunkr6aKuD+mOujpKDGJFBJNqHNZnji+
rLT5sg5QRzendaqcjGNz8qAdQxVMDLj29WnlaXMZOZ9Fz+w9cY2X/07i4kWleCg+17MTY+5s8aOo
znUzq9bMEOMrGvxiiV1qfZu3KeDwVo8fZVrexUDcnoshAZcWItMBhpc0r6IdCfuoK2vIGco5qn58
WZcahs5wnDwGrf+hacsfG0io62hz47DiTA2177TfaeXpOIIaX/2QHBT0R/8YRWfjrIHlBwgSeniq
6xGRjoUwgZfPi1nWdcGiysPNRHt9PMmXBfTUOy/yO+X6RTBLc5CdIsN5GU39+AgGgAgSLtwHwSE3
8/q2CH+sj+r88tTU/8ebeVB9mhd9zYuRCBh6Om8X/+smT/n3n/Mx/9rn3S7n4dcqr/PvzW/32jzn
x6f0uX6/05szU/qPq1s+NU9vFhCzDZvxqn2uxk/PRAOaf87n5j3/3Y1/PJ/OcjMWz//48ytAnGY+
mx/m2Z8/Ns3zP9t61SXOp/+xbb7+f/y5efry992fn+qGmaHxF7NGA6gJPaBjGtqff/TP8wb7L1MK
R6qqxXbb0Ow//4B50AT/+FP/iykXfayj65Zm6GKeitaI5rBJEX85hoaYl60KqTnCNuw//3nTPyax
L2/r15NaTT9N3l5Nay0TVXtp8Q89UsdECfxtz52Nmm3aMQYhZaZ+Q8SFqbwfGDop58kYsg09bH6v
z/LP7lSF8pnEv266OcpI9qqpRM6o1o67ft9C5jrgSwJsthzzeyvqrAx0YhPGfNdoRR3VqYsvuhrN
e3Busu3OfbLyF7lJiHPr1apdL6s2hbFmEoM6KrmV3zumh7WOI0E/7ier40AtRht5aVdmczGZWn4P
HNjclYoj+dDxCvoeTiEoI5HM57Eqggdro1FxRtVCRfs2Sg9JnLShVJko9p1vwXRS+t4Erysivk3T
6ouNF2FHT84eOtAng/g3fhtSTPcVmhPLPE8ZrxE1ek7x71rCLPWGY4G8RLwPpmE4Vr1MwWQzhQtX
Nrka4lha5T2Xfmrd+gALtAXYO3xDUivmZppsMG9woO8mtxLWdE/WtXrwMUzYApokjqKa5ncnLuqH
JtCHu7CO8m+1WjG9F02KJrHREpoFNqF9UztTrTCBH5Ea9kxDxutQ6+yiXCpWJnaYG/Y75OBqbe0o
zXA10rTXrmzyJNuQpi5HV+GxHlMEWfOF34/6xUT8o1mqdtV+TRBjuc90zxtXZYa+zaTkYGTssUo+
qZlKw9Ng7uy7uYVSpmspVv+U9mnob3DwsAAJ5r1/lE2L0Ffr5/GNL3lHpj60KqdA3VlXwNa7hVFQ
oyqrze97sC2PkVDTz52iR8vCm28pTFrMCbxmuOtho99blTpcJGZXNUt9dtyJAkN8Na2MQqpylN9k
4TWmG+Rg80OdjFcViTZe0V3jADXkvr/1MqI4UPFK1AuJBQk65hYlFrvjDIVt9gYOaXWlrxWLFJUZ
OtO9TmYCKIg93KlOZB3R2uZFSVUGSHkCSm/rFN0VC+sSlIXVyXsWSizlJ8MXzm2q1hh86CAd13II
FNy/yCU3ruEzYV9YfsBkZSpCzweFZAVP5hQ6PT45urZMFd38XkhRXHp+OFRuNwpUBaxAhvVSIYpp
MpyRyXmPGHbuen4ZMITM8vyumf2YyTM12yxJ0r1A4mmJ43W4y6I6+ZwNGbFyhs7pgz02Zrtqp4mT
B35fn6nt1FwkfNd3qMkWlz15Uemi7lx/7ysiI6PdUvfU0sseCbnm6K+b/te86rxn5EVQj1RiSMJq
q1Uwz9qR8cXodUC05s/WnIUwl/o4VQawphIDFZLkdzHKQ+VCWvW4sdIibNyUMA3MSbWov3sJ14LT
EPWcBsnHg6h3sCJQY+0sz9k+NDZNQ52L/jnOhvHYjImEPgLP79Ik6H208Wl5CGWk3sdk2i6EPjw4
QBvuwjjlGiIUExF6Uf1j4SBYvUBoZxwR5gxAyynZOF8xPIjoQEKDEFXbTBupmsx8BxOXFNCphhrt
ar3P74vQynd92zh3olDifDmjV4cl0m/zkxtqrj6M+52WGcVaHYRybzBHT7ZRJ7Vvmlk0FyhfDvju
YW44ox7Ve6Gh3LxolF6/MFIZkLwcra9dE8QrAb6gAHAY198xTIiA/mkQANZ6Yir3mZE4l21rdvi2
+2HxoHm9JheFL6nmQgeomiWkAi3d9A/9YACiGatI3UoAXejMoWq9D2qQ2EwtMT4glax+ccBlXdk5
nOI85PxeMfGZegPC2yi5pDxt6mmDKUWs0lK2w0gOJw9npxvTqDf1oPXAJv2ayo41AtrhllWjmxJ0
lY/yndF6utsZI5kUJjNbQ5P2nSiH2CQ6MFdisB0jPYSuKdnSyBPNwF+ppvYWI9rWIbyivSGnHgBi
o+S7YULZcgWCbbyIprb9ZtiJ/D6mpYXLCoJKW7Wf7LtmktV35OyU50qPK2/ZIxif7WnQpxFRDAbd
bskDrZGgzugqRl01b+C+IdJaWTId1gjrm9+TIaAqAR/YVcLsK2C4IRJ33lhyY+g/1Xv0uLoM3rZn
L+w2MI+zjO1BQbdp2YiSzHmalrsKMs9er8rZlsApxwksZOp8n0RbnNdpGp6HAsUumTSYJkSN3BtF
nACcrIZ1ozSbJGrdSBU0l01xq4XAmWAA9Qej9LPzZpRy6fRkpxk1NltfEhVFMilctoCMydAH9Rrk
YIcmn0FQ0c1SPT4MHuqco6UaCP+hMzBMozy2ZQ/htlCzXYbq7cJOnUkh5uSTANaq4AvZfEy/aj88
kvZVVg7TrQOgPHB8DJVL1xid8WRkvmoFEd0+NrHPxaDtMULR4CFpxmiFWBlSr7kkyCtwGQw89MJw
NekPvSnCFdnA/JoQsHZZm5a/1OLUOBN+WH6KwnbcaX6Lnq9nVFvc54Hu+CBflrHS6fnCAAFOcAZx
+MHwsmWv9sSFRmJVizxM9b0UkccUz+sQbvJUPKb6+qbylPxgCT/YRLYeL5QSQfXKMuKdZk/qU+og
RpnbSj9DHtypeyqIhQnZxeeNFWVnPqYiF51WVlvNrPqlU2UQOSfs2GNknV1GDQFmXYaJtFp4X9hW
tVGVBJ5R5JvHylSGlapKqBW9KD6RYOTbbkBAQrQbl6XPZEuqo7ZUUnzrpNNam1EyQQ3VxNzpTd+T
0fKASKDG6+KqlS6Qa+8OIh8ffRWYQRUGiVwohg1TpQHPvMsqldibJJGggPXmXJq9AvuO/RZt8bks
BIaRYw/nPk+muzrzvYu87vDuasLwc6uaLZxMrjyq1BoCSJleTYjHXhSRMy0NoOfbhiHLbRtE5ROe
GRI6eulBaqzqslmUvsV0qdXQe8JtDcYOM3WZYXKOPURGK1t5W63PSKLo3B5Q5OIyz/LHopmCVdir
3ZPwRoALTCJB/gZM8idb24RCDfaM+8azLJzHJVFXno3BlDyJujKhApCoTEsQRb3DEAFD+uCgwAdf
NLEEZzLZBvPYyEMDNFN3ChTlnWKCC/PHIVnQDsrFKCfscbKCNJbFKMBTNAxlWlghSaCDt/ErSBAD
Tudbr1CbmT1nYNfgaSvS386OHJ5/Y1WAbY1WFCtrBFTSEO3ayhESCOBTLFlRGzfrBYh6ZnxeHF2D
PoquJ8yRzv0cAKkZWOJKql661VEl3csxF4epqfFpQ/+OFjUxt0FdRqXbMKy8tlqS/mYRpjBiSivZ
qQiqPhkQUc+ha7Zbz6nNh0F1Zuun0lBIamopjALSsg3drekDqEsDcU7e3TnL+WwOaufwJadx8LkZ
e+URECDkGaOYutvIn+JZZ62OLmSVT6sR1xTyt0jiumhUN9+dYswegqrxVtKsuZxMk8UOKzRry7Sc
0QmFVuvJGzIE2ELbTVDu3Wg4CRwmw4IYbE/yHhvDGmJmmp9lHtwpcyiDVVf2AL38xtxVgT5tRt8v
1mFOjhd/z/DSKTzt3vKyaWvDsl2arakcgtqIjq0jxaMwwd0VaRSSHWnBW0+53Op5zmiS8JLcM87U
9yYd5hIqIMDBrtWu+tRQnxjZNM+9hWAWWFrbbSakqQ0EzpcZMHc3tLMK5VQTYVhMWSDgqOgW4HSW
CDoxHZjE2sjT6kgsE2OWcuHxPtee1yQHXnx+rqsV6Cmnfg5SvgptlP15Ogxf0w44FNj03j8zepP8
bxwOO6vxnRvZaz1+p9z9fcD4lk6iwniNJD5mCmrcb0VbQf4aNe1b3Gr6CnXUJHGRDuc9j+ROQFWZ
I7l91SfoQN1FdKlhiEi+x0zbKlxmJloXIC/0FJSWzzd3lYG1jq+00ki6Q62VZSx2pY/UR9YUxnUE
N+KMBoYHYp48VRzylSsMxoLI7ckJ7qsJ0FpVEQM2Bi4I3bSiNSCPJx12cpYHh6dnVgvAagxpGkDm
kR5hPrOLs7RWCLfl5iZrRXlvADzR10PFXAkEgRKMS0vlCR9qKZvzqZYJqr6k3m7U0FB3xFzjldMO
/U1F2v2Yja1/hXy+SMiGq9UZLGHlvGQgRKR+gNpXZJ4drgBykn2GGtQqbpzkgFCDwfAvNSc0Vllu
lSU+hyXk/TaewEwa0Uq3iyCescfAxUpiU9m6h+LSHyZL877qOgn+rtaw9umyYiFUoy53Xi/K7jIv
hZlhqtrB4MTgDBdYgRmmkPySdp/joRMU6blh+O35iL0zRKTeubKVdgDFnEkom4r3qUkVUSLVkCr3
ZI6Uu4aA+Vlt0Q5bKBNvhUXTu4iF7uzr0kGJxO8fPSA2Z0ItMqwFx+pLK/ppC83yOUyxJKp9+6zQ
Qn/uJr8xJBt2ni4OTmzfmXWiQo3cOQnPoVPQ4kzgMpwX3ATzGhpxEVWPuKQG24BmAYp01QNnlOnB
zICVNb35NYzG69ZwbumwpYu61NGqQrcvMbTsKm2ZGfSLdXrtITrtCqTQba/WV6mHibUFeNSUFnHC
XK0WXm08ZLoyYWvR3EbeYEDhZJBZ6cPKEEGMizH5lihJVlYzIAGbKFslgNU5ROU+At4JNOmyDsS9
b1Vg33t/T8cLerLz+kWI5adPkmrtVBMzL8RBmAxxRl1zyg1C99O6T9PPdddegS/8auld4ep6gcvN
VIbAU7C/M8Zvbdss2q671Ozsm+c311OVfS2D2NlEce0vRhKF0/iYmcmxVXHwVdurUKPRHuoYwtYs
2RwXu3r4PMTelW3b52obfUpsnKlktsV3c5GDi8x7VBDjvW2aZ2027RzDuIaheAVYbGUQBixEvR1F
sEyS4nsWV+ZCi+h26yTBtS9mcKVaDuxQQyFtbh4CR++x3Ep2fRBs68x51Cp/XKHec1AlUkM0noek
Hj6ZCOuTh5vxfsVNrnS3EMZV14rLT0B814RzzpU24IQIyUHsQaPnsrQtwHHTrQGxeVScK5yHFr12
wbwHPVbhOp45wdEDko07nQuAEc+m2UcIGWplJLFdJWvwnT3ZEIVNyO47UWMvtADQYlrce6TaymB6
zkaomJMnL4DJbweIJyPgCeil9CfmF1L0T77v32Bjdd4FuIR1iB0bN6nPiAu+uV2bnxTUtBetPXRr
C8hyPF4DKnKL+hOWkoij1Eu9zL5hE/Ipq/hEjYZWNC4XWJgyJ0STBxFeyiT93j4AMviiSPyl4i8i
ih6RSJpWEQJlelx8t7V8RiwY60CxPw1ld9tHX6u++kqACILQo14c+uZSna04OxySm/A+DUryhXBf
EqYCuBp3AS5UHXhfp13gmIczKmGZyJ581zSDM1uP7rUpRrQ3+obLGoEjBHLGR9JsDOP6VZ7UF/Xw
5GvO1omHtWP5a4XeVKBxX43FKkN1vVHk9SD66x7X3jbPHphvL2LzXuhHpy3c2orXElxECVp0oVTe
bmowuWSWYvf3iR5H8IuyraaLddN4Z8aQ3qJvtzSaejmMc3WFV62km7hpYSpgtVUqeHIEa5hHcJtd
iemQgzpyXFxBy3K9vtu3foPbRrwNgR7UxbQ263rhaxqeJqF668z4K5QaOsPaeoHYANtZWuWRpOM2
n7gofTfWiquPwaOMUVgCR6bTialtCNnGI+A4Vleis8Bm2t8iZpA+0AWZ2eckXlFE0RagK8dMrMuk
vWgY3WEJ6yq+dzkTlKeq56Wn4In7pWU2l16DFrF07qHp3BOFJm+vkOjNHsY4XJKFW9m26mb2dwX9
ldAC9wL9gaGxEWB7iabIlH2Tqbqc7ADvVM+V/b0fZVdKbdx3ZmFgYeSd60ZquIQYeOUtjma0G9y2
n+FknFQVIck0XXKdobdA4Km0l5OhZsGy8iPnKbfCZk/nml4KDY1kVEiDXWgkZCvu+yBZpVUYws4m
BqN6mHuWEnuAZrquYydfRpY6MsBO7xEi82lfU2PbFNO1R3ipRuQe3NXRtz0mclPgxA/paNaPXU/j
MnXYtaYNTsEyBBsZkOVSbYGDC/LSKvqQ5CxEslIcbHjiFK7dGEm+fuB9CwHMcOf7aQiIpJs/fgxj
U7zi7J5RgKdF8bDxDM98guSrq2souGCKzGhKl0o4jOhMZ+WQ30hl8Hu6gZF+dlUrpTet6lhDlIiQ
mp35y6zRwifZ5Um/iCq01OYakt+EoAurZ6+lq0kyosiQ0XTiPdcqADf4iIPsEZIDIug9xIxmvZti
Uum3xq67U2gyjiUZSMAzYlTpihhSdN2tGYddcNkng3WGcxx1kvQ66K9Ej8q7V/mDX8DNzLcJdYaY
juoIRxO2rhug8t+F5dvIVAusCpAUJNQOFs7UjkHV29hjpfG4+H1Z8oOy3iHbOkISNVUdjlsi153o
/JUG4IA05VhsgO2BSvp9eb+8N9OxTEOdMw82KZHXSDp86qZIsx23y9JFVZp41CCVh47/70shf/Ia
r/fyBKEYOxQhhGa+e4KGaWBsWjhu7uSf+CSIvAYoxROo7RpY59SFvP6gxHcIwblEnVvSHUc1hS7V
GSTxCiEYOUkeh4GOGFn7BV2JGoFpJOJ/f1e/KsPUeGhM1R3ben9XPNC0GGh6Ws9hFo8WtNEq178v
4hcPTn9dxLvqYAd2OGI5jZQ37Oy23zQQS33lS2NfiwKPo+L298Vpv6gOOMVSz4mh8ggtMm2vH5vO
iF72neqqe3M9zkQtcB2bZis2/ZKW89Do63Fazj6duw8KnkEpb1JfNrk0CbLTkqZlkbd6W7CplWMU
B6OL89fG2k6A1+6rVb+s9sUCC/b44YPi5mr9u+Lmz/BV9aicIe5Kfy5OWzNSXaNZHy66VXQI9tgB
fFDYr+7NQvQWvQ9quv6+/TCI7xSZP7njptiJs2gJ32jbLhHLO1eW0QfthzZ/Su/vzFEtCJGErgzz
tP3VnWHPRLaKPFaE/Rzhdazr1wQ+9+S7XCvcovGy+eDuflkgUCNIYtDPVDFvf1WgLRu04ScKTBbD
Wqx1UoNbbwmsEvvjZXsRrKzlByX+oo00iGj+q8R3H0UwepZP7sZVDiSXcEVfgCuLlrij8gZRjcju
YHRfh+uPHq3+0Z2+q6OG7wvYyHO5zdJPr40FcFXGS6vLXRAtzu7xmjrEa2/VXxXipnL763D54a2/
w3bNzdqbW39Xbz285tKSSwABtEaA53I9XcsNEcCVtoXdzBR6B2vsurv6N97zL5qiN0W/axpIMSqd
96NoY9F/gtNHZnLB6CtfhHtzxfvme3UblDTW9uqDVz6f/G+1+tUrny/uVSXT5I/CmSmsUMEZluhp
GAvzLNxjebwjYSA/CeLQS5LGHxX90Vt/15PIxmrjubb5wcJ05V49zxenR82AcT3uis2H7/hXzcWr
6m28g3iHqVZBGXtpLuJDuYCKtCOH9T9oLn4+2BkS8frBWj0BUzxp/nl3ziFapguqM+nFtU1z8eHd
/fLjlbqU4NeBWqjvCnQgeiEYcmoumiXudc42Wfqr+Q41BJZW+o3Yz+2it/igBv3yNb4qd37qr2pQ
HZSFz9DbxdZxgSkHjpRre+ltkX2DMbD4N1qpX7xGE1yAIYDbathovvteJt8cZJrPn6qxj3msAxV1
vsnp/OOm6Vet/pvC3n0fLeQyjOzfvMZ4bg8M19kMm/+3SsrgyiRxY0D0AJfy9nFGWmVMKlpG/UJb
98e50rxU0mqv7JT1f+vdWbojsa5lIKdJ/TRKffcJxnqm1nakuB39S7YO1rhx2mfmI/a8i2TVb6fs
gwLni//Z2ryU50hdaAbjOsmA6O3NtTaGqpmDFQ/hJiW6iIbUrdIvv7+pt4PHv5VhvfvKU93AuSqh
DG3E3UFhTud5vXX7+0J+cSMG8TIqoIAApJrvqoUMCNQyynOjblxM8N0tu3AV8pW/L0XM1/rueWF6
q6qqbTmCwdu75xWbYZRAcnSDs2Y5rvBZjQ8ZLtOEAT2AAUhHu8jOfBJXZNCW2MLdY+ezhCCQ0kMS
HN7aqQvXhJSEtrCE+/tre9txnB6zZFjJa7RAVYF3fvsqzdbOSGOTIgFaIaf40icS5eplHblqBgmm
Do273xf4i/cqLbBgpqoBvbbVd+1MruqQt/Cd7MsDMkpnqTJe/M8KmBu6Vw2ZjFEG6hqCLTFxmtbK
G9dp6u3vy9DettIvj+31XbwbYnkoHjtDZLsjMuGu+VCcvYwxuq08M65rMlCXCBTcftg5/KK+vnl4
8/bX96YA8RmwfIrvyjtkCd1k3W3LDXlzRnbW9+Yq2/zoF/5bGMp/DyB5UTxn1031/NycPxX/H6Ak
57nbv0h1f0NJrsMsecq+vYZVzge84CSF9heSOnO7QXNLn+nwHl6AkprzF+wQXag6ERF6HJuK8wMp
aal/wSdQDbQcLebCAIL+hZQ0nb9szaQ+8RECWaYd/28BJd/VElXVqSSY7EjAb4Tl5btWLWp1DRlJ
IyC6Fhm70rQvDXNCVjSeHU3N8b7RUJGoDOJbankbKaIFHZIX69LvZm/HOluhFoHuuAJD8tUjvHxp
8V7zEvV3rQ1XBpVTIL5B1wFjWX3XqLeI2gXVoARIZEd7EzmiKxH0iHhcGnWNaiBhmMMgorUnmrvW
dPJHZB2WES6ypL/tSzVwlL1Q0nVfwkcCQ7HFde27hcP1eS6QaG6HoVn0qPtt1La2lyleV2tdVGdw
hCKY/91w+fu7mVGvr5t15o/QLDVDA5XqqEIXcyPx6mtsIKzkrRYTtq3RLBXJQ1aTaLMZ1CzG3Owf
Po3EJ2a+mbhC7lNHH94R+z5KHTCHJFiImuZrFXmSY+jV9r4AYg61yTj7/VWKv10lWF5tHoNQw3TQ
u++euRxIB1RqDsyzUPYaNJezzrMhziq3xBane2HliILWAbo0YCvBJXrBIu0S5ToNvYagabpEFtY7
IF/jHTJHfCVzam+UorEgd/n5FZH9T7B/qzuA3qA4vSK/NNoNaIFuDZzuqxIV8rYHBGHYaJxhmbDt
uz51I3RSdtLOCxdXezLTwQylyJpsoxUFwc6YXPDvn4I2dyuvuuC55lnQ7njEJmo5xLzevqsQa9as
w/ZwVXl9ug2q8Qx3MWeTaYjG5k4t3F7lvQyiNA+9VQ9oOyhXlh2GxzFPi/UHF/M2ukK1ny+GgYAj
kCEU5nt6ro12IxQv5KULY0QEZK72pm9ml6TcVhGJj4Mxu3K2IOe8wNjBNHc2jUIV++Ay5vr55plQ
f4kScBHCdOBDvevEjFy1gsbT9WWeinzXlCrqaGmaLTo1nA5A5vxFmvX5Lg9s67rMvIMZ6ueTgxcI
a774Dep/DumUdVsN46Jr7Wr1++s7fT9vr09IxiQGcD9iJ8i6vn1nY57jL9xP5vL0qk4vCD8VfznK
RDsrC+caB1LGT8pwUzf2ni7ZPDiB4xw7MuZR06lfPJlce5mjnlWdGiylgdKuJlX9hiq4shsnfLBU
f68GsluSRuO7mNsOO0INJSDxeDSMc6Mj19TFgbM++V4HNapSoNU6lEYt/1DZiHpGaKwi6v/RtNr6
Wx1hXE07adOuaPQY7wO0WZLZBWMxbn6+qipAMVCzwxJpQm8gUByUKSFVP1jngZNvfJFoX3wgYstK
89UNH/YtPp/tCaequQHJ0i8NEXnE3wIoPRrQpFRJQsKX3udA7yP0aqPuzAaPtAT7RHsAyh4EH/68
6zgFugPC9UuZOvoWV8rrE3/H0IlMm0FXu0ZGfLrvx894Y6PWiHZojvEjIMj/w9iZNclpbF30FxEB
yZDwSkHN1dWzWnohJLfEPM/8+rsofw9Wy+H+Iuy+sm5YpijIPHnO3mtXXxMxtlcsJCrgPivZ6mCX
7tpMud5Sp0sJlrjJgrdMq1fSTGiyKeTJJh/B+vWlrXr2ivVU5+lHPhjXtZoku9gegi2UBlZZIjEZ
aonCnZyakHrbUs+i6OzXCKZopEEn1Mb8uIRN4N/WHmIsN4VgpPfJM/rnjmazpQvKe8HOzsLy+zOK
EQZ5YFmn2FOrGEV+pbn9QuZji7xtqw7j2VHU+aDXCSodIo61fNgrY/FcSaiRQ5M+zoaSPIIKNhlm
vBfZEu9mwwlOmjL0kJEmTFGVn5ZtvsHq3CGZZ2O2hu5bZCnfCfW1vAZcnlfRqEZEWMqdmjR/2XGx
nNIleUT/x7eRq8y9A3FvJurTf3/4D6dqDjJ0NE1KGcHxSed08+HDD6hAY3YB1Q+sUWx6iC7+4qSa
N9vJJlWq0Ec98T5WsUB9Ur7Yini7LWO1MZib2CYD97+vR3zc6rge1M0MSyh7OMp87J2UqortTQWW
FOPxhI/h8Cug44uDIo54kon3AIB+nW3s1R0OO2F2rTXdmeaEO+RaciqH6UdMDbNvklkcxBr/0Btx
dMgdWAJzVrn1Gn5VxYxV9eKHDTWCZC8gbDz74CvUoN3YSjJ9sk7Lj+v0+rGEgWdL5dSEy+bDOggo
TKnVrpj9cW6PU2+hWlB3WllnrxMzTMR9qYdDNC+JU1Q8G+3nIUzldJ8iTQq73kc65HyfE+SetyWy
x7GqbjRRI6aw9HuFUO4ir8P0mJfpi1YiCxJsoZsFn9hLaJLcWpkECuQWVrI9QnrG6GGhPA623KhO
mWyiPF4Oito711LpUSAv4aWVPSejJYLLtZj6HXwKKgybg5iZMAgalL45K7X267ZEw8wJzxDqa1Qk
KpGsiwVvrvalVjrX2nDsq4zMowjS/CgGbc1pp5YjRbbf2tOUnUxZkaxgjqd2Mb5qRRy5q5j5RULz
xrT5rmFz4MMVX+Os7uGAYq0uZ8QSf7v3cgBwuEx4q8C6boUGnC6EJ/LJCiHWb+e3XYxDLjU/i4O9
zhHVD9U4GmVDUPiwQrTE+zCjHI/SKMiez/OnhleYqa6ZviKn2qr5ZLv07s39WOrI8lQECE4TuXMU
jMgReufOtgxrg8oHRVjensUN3FU7ze6T9+jjA0dhy0FFGNKwOcnoH5ueYcCa3k+G8NABpmdL5OVd
FE/fgTX1e/xRfl5XyPzYVGCkOGwWieJVjTUApM26p1yq11BpUSRgO1CR1UTfyiS82FJfjkZtTPdf
wxxavxpknVcaTvpMJPc3odXVoxoan1Rat87KP2++YGJrcVITFqoyk/r69+W5KVi52mws/GgGGqfa
5C7YWBxgRVvjX7DJ531dJcfb2g3N8dwm9Z0RRd1LXrGa941B9VOED9WsjlcTWVhZRxVCvRDyOfNt
B9TIXtFBEtbV16ybNBh3IbdiXSMQ6py1KNF2TVXLw/+jerPXS//nR6ONZKlURcwh8cUh9f/9owFO
pu9GgIHPIVTdhrNT+MpQRVviVq1DWQ4/rRTFulTSV6Zu825OBBvKyZJLetaZ13rUp+zsTqJex8n+
guPFvlqTOGWcTc6qvZQkTSnaMwSENzFn+daZHXFUSTHYcFFQ5RQsNHoyoiCLAwwIBLhhzFpQaBWG
vgPPIl19LI1dIELsE5Cr7fweqt0hLO1sr2QOtS2uojQfggPvZrJT9J8ZoKfTgDnkJOEfbVL4oteM
Y6rbCXXewlMeWCMCJMGUd6S9QWTWSguWsjX6SZsyVjPbh2797yyc2lzBzThpS7LLFBX0zlpoD6Gi
eD3ntSwPjV8kNZ0cDobCMt90CG2wfINdxqMP8SDzU+7TLhsN82wFpTtG9nSS1hjvgI3wkUvHoW4v
l+ls4Pj45Kyi/1H68c3y4KoIKhyT//1Ql9e12odGQKSzMyDH1rUCXXzH0HAGvD6ldkN0vFKeKzRV
89wdb5clg9hTZ1wyuDZj0pyXcrcYmo9QK37sRN6+NKVxRib9rQeE4zqixjQOIeMB97srqojY8EGp
NqgkI+g/S/1rJIMMYlIEJe/U9Oa3/15g9PXZ/Pjs0gC0eIAZarPI/P7s1pybFzXsIv/vclNbZOdB
lCzuxfBDTUEcUiHcgd9nSug0g0/eRe1lrZeVJY5DDeR7odjdAT4ID2I1YyJbq/318OeOAdaWJdGf
JC/k/dKhzM+aSPdSFcrS7exqx+LBRO+Ug5R6diC4XRd4ZF6aKgtAXVx4UCCh0IaKuhvy7vm/P7mx
fncfPzmHP6z669/U+L9/8jK1KYcsQEkWJrrtFFDPxYkT7WiA1B5HkvtIawUuFcIr1GNROeXD3DXX
QgCsogd+Xr1V5wWtpt8S1nPieh0SoIxpEzbo+nLV0HGNOr4OGshvRqXaJrodbDCK2N4swG8HlPHX
Npyf7Vw8dXb3Y+4lDWYl09w0Mtq93XGO0hQfOUy+tdhHkb9h7iLyxuDQDlzLWl+CjB1oR/iLnyvd
Zw3pf+mq0B1GCWAw+yIC5qMagAZ0NWvVIomKmu2DEjnVoQizA010OLmGMb8hQyq8DODF0ernrxq2
HcTLsdukFVkEapzRTU/KZDs7EeGF8OjfppGZ6+1c899f5h9bO/pooSGhMXCL0fSTH3rZBQWl0UUR
iG/eExeePyaXBUWYDyjc1RYFImqXP1aEaB50ezw5s6kfSB5xoEibp46QhtxdlKb3rLywd62T6rvV
GXRmp9lXqTnv0yn5jH7yZx+EGsS0TJVyxDD+WFsiPZ/KJG5Cnwalc2RgQZQQ9tJt3JHdIPOFCJ2y
s31Zx2/YgNONiNCjBqm+nBUHwh0k/muDQ/cK6+t+8Wt6oS+lKPw05llTV9oFmP/k1OaD/8m9/rcL
l6tugwYie7mzHsT+0WzDMhRMuVZFPjRW6YUTT0MaOved1SXXsNQVT1fGd+GAeK3IXYg6r9aEayUF
Rr5cMXZMd/KXVtiPWZMfbMTyCmTkXb92VXh1nrLLJIrwk0mEtg5PfnvZOR8xXXEs0+CW2x+rDzGM
wmj11PRSqlEya8DvyQITLgzMQzwUr9ba5sHaV7Kl2HTawgX7sFOrbwibdTcdnPlbgheiJ79BE/j7
VBFAX+xy+5O+7J89Qi4UQRiLEqMNW/vYI9QQxatDOZuemQ3IvseORt0yGs2Zpud+ZBVUbWUfYdF7
K5SUItqZvixdUOG+L6Z9Z1wL3kQSHbPoax0hX1e0Fo9DoF3iAX+ztf6+ISJl0w1pcqJy3RZRWnuT
0SJQAPWqJASc8eMlhWFyHiWOiHjqzG0zwyVpoBxh6LTTp1ARx6KGZTKrK5Y2ja3PqsU/SirEd1Q9
oMcNm+ntR7FfkScsJI1qesPa+7YlgmW4/Qd+8y3C8uUOpFFs2hbHuV0MtlfKhF6zI++Ql9M4ibFq
4ZHV4qp2Ra8l+85UN1lYm2eTUDKlwkhAftG2LeaHqAKJ9d8viPHHxa8LkZScxQ30CusM4bcXRJkk
EbC1mvpme/wb1TG8dXYLnCmZM98Oy/GcEQ3oLv2wPFWkh0XtIZw7GMutlH4wZc9Ws7wlRoyPI5I/
J4GOucbsdKmXhSrI+TnYY3jt1h9GsF/jbk/T2oIDwLFUuTcSJX5WafvsGyOw7+oC7fMY4wQtuGk7
pw392cakl4dtsxuxxUU59SOU1LO0rO4IoNu3CaT/pPl9k8X99gYybOAZxZnLuRcU4ofxJk1CM9cX
OwCAUEybJk91XyV72KOsJpPVDk5593o7FROlYG850L+1LV9qipmKLeYyZuN1pB8Mx6FYthC+B7IG
1fxgVbDsEsW/zUjqnswpPGTXPCp+cuI1T//9zf7RZlEtWvcORaGBiFJlOfn9m83Quko869JzlNRr
Z+evvMMZJAmv2MR9YiN8DOg6BZSwrETFU5JYEHLn9mQrFkCYz6c4f9SnvCbARFH80moxxK0N84+l
OGEDIBiYvuxCKFI5BgTq9ck5KciBMuyk94ugbd0g6QQeFvosBTlpYgFaN6vVdO47Tg9Zgrm2Fcoj
2NzwooQdWDGE4cUizk7Q0pxtlujrf99F8a9XzckGRjM//riLwyR6tasGrnpRY3+xMoO3G6lmOHUE
icK1PSQaoTZNOt7hI95BV63OaWY8jnZee/OMw7Dvxs3ihCC7LGTlg+ULzSogoV5qGtGXmKChTza9
f/vmkc/yOvMQIzj9eBAfSdjBfExcBi7RkFYPrn9PRBi34U5qLowUbU/gIsqAddalTpRKS4C2XU+s
bk3WRu/S6+on3YEbH+23dwrvFpMUXijcc5Tv60L0j6+fpJJqSjMIfHXg2OegXOpHS7WfbodoPIhr
LwTw0IRjrLLql1LOot9UGd+/kWTf8e8Pu9u/aPfC3jbNjZrBwV+uDSIFE7Zb5W1Mr1sKdvnhVQ8b
+7w2V85gmeyzPhP8DNAAcAj8RJ98mcEtKroU7Ddvo6ydba2N5ikMk/sgSB6hTWDWjE37HC6N7TGl
oDFUKS8d+rHASokEFMgxluAvqXftSUjRnoJM+2nD8tovsx7gdxgqH2tZfs7WYep/P5N/rtkIhPSb
tJy5FBKU9Zn9x6102nJu52BcPAj5kmyYsvIqbFrnMO4fZ50CMJptz6n4QMVEYpMCIvTiACsYm/Rh
mLtL5eTawQp6iW2mlHtOk8ouorOyj4WZPC9a+g4cPdwtE97kvmu748jSjhN4LTdNK37qVbkLgah7
Wch9SBo5HoRCCpetzNGFoWbtj8L8Wsy0pmlQbjBbUh3Ide9DNWJgU61fu8L6VRvSfJHjJ+fgf3lj
VzkTpTUKI6mZHzXP+ENmpBwjGPQU/Ftphh1SI2JqLZUvBlF585CU5uADucleKwanqTOYkH4JlFCD
Ga+Q6IpD2KbzDudFCkSviC56io8qrqvT7ZWV/d5QouWTMuLPWSMvCOAjHUmWAYf343WHVZfUZk92
Qko3+HEScjeoKbDfJUcFlhvNkZO3hTvMHChlpLOvhPpmLWF9dBgJf/KI/evFILJTpaGpdPQ+DvlU
mfQJYaGWV+ct7q2GPLE5TzTePLLFYTDIu3g9cSKZQSo22+Qf5KnjD1mUHsrqU0vAHxvyemSiH3rb
PnhpP+qNQqHgOChJqxlwT2+dOMt2ZT3dlzQZvMF0XrCkOeSs2Yqv6629N208qIEKd3M9zpNQ4pmE
Dz3mS5FslTmYvSpbAxxKUrSKyTqJYvLmdLlPcM/vs1aUl0RAxM0aWX7ycH5UADGN5IMgsFhHlOin
Pp79OoyqZUO8nnfrv6QQJ7ddEn/XF/X1NklVDegOg07YawaZv5Q5r2JUv9AS3ObEiSxJrbySAMxU
3KFj88m68rHLwMVxVVwhXgFJAfWh52wpY0fCHHjgWyEbBsOuKxPrVIVpihuzfGjrpr1GZF/NUR/v
bE15dtCnnXKDyGknzx04Qf17WkTP9tTHAApZhbQpgH+8toKribxjQlgvxQIedIrGXbwY1WYgU3bb
ObO8dPbax0tWkgKrfksO6DEMAec3cwlVynS2WcjENa8tcmeE7s4dCPOeeQIG9fhhtAJlF4L1Ir5v
dI6aw/NqTPEnNRWdpo89qPUe0ebWUaQY6lrI/L72lmnWpo26bghr0KYVULf1UJYPRBvlkdf2wH2V
Gpd/Le3i7x9FaT2pTWlvY6dg3twlRPZIiKjrP4Xrj9uvSDb9oS9BAnO7vkumcXga1LY6GcEyHCmM
b5y82CrvwLk4JxOD7n3fVl9kF8/H22/dNAHKYH0boEV7CC1U5hnTAEpRasQ7MQyOjGzaGXOtMPwU
bP9uioFujTzEwttzQFm/3EbB0poaZP3d/lGDZr1RB3gcncrsBCLUI7Gkqd+Lbjh1KdOfBOdz3Oo0
HfPW56HKNuUcqefRmMINffXkLnbIHseKjPeU+R4oAzJKyvFb0Y4VKXhpf4e5zXpeVtN+DQDj74pF
b2RAb7GaT4o2zyeblu3/XagdkDpn5N8UBxDPOIGRcpYF2kZsikMBS0QwgsdTv34XIzgEwArzeKwM
jpvY9i9BopoE/mk71JrGnQK722vbXLhRCpPSxIZ+P0xV56Pd6Z513JhOlqXPtBznvTV28UvdBuNK
ne0eIw3lcbBg+QyV8mJm81vIkei5M51pOxIfsR/xXrllKUOm6vIdgNf8jZQbEjBvl5YaGjmZCptS
1I7tITXQsECKALEd1jtsf+ojsosfCuoOPwdV6aj5c5eyo7WU0J5mAtxxhzT+YprdU63k5pNTm6/0
3n2jnONX0VeBBx953gRdFHohAp6Xgcn82EaP82Rol7QN1MfJDiyvGtqeE8ETnIHoSQGU9ZhLTxod
sEpGZ11Tl5c6CeMzPWS5VTpD/yKR3eRW+yiXLvL0dDS3YRwlW8fB9ZPXARHbTngJ6FZuEiwVW6aK
EEtGVi5VI5RJykn1yJWOHiB/bKNpRjqENsOmXmIVaCxAmNOUOnTarYFWrOo1lpZfVTyj13CocIOP
TryRrcEMMi6+dD0GO8gON8FAZ2Xj7rbkrGc63+AWn24/6lHZ3V6Ofh7ETlO1yE+cabd6KC+RfOnI
aDvLgV4WFIrUvW33tTE+QPRSD0U6BCC1+xyaj3Ui0iLeSn18tYvq6wgaSCWN4wHrMNHEvF9pRvCw
pnZHUWvNKaoJwtRQwyhu0L9o2TBtgJdq55awVM+I2FQNbZzOKpo11mM/gX38CtctJK7MIDJmVaXc
/lT7VsKHeJP8Th/iQypE40urIGjMoKAarApXfjelWw3ndq5MyIK7lPFEoe3pd4QbCfLvqJOWdx81
SkKaXuj4cAGNPTUExWowJpgU8uRdq5e9NS1vwypocjTfNtvyIbKgiswk6rGRGulWX4R0cw2SKFBN
AhTyNtoaEelAhaH48zwu21CLBGhDfQHQx69Gi2ngCJttA2AGq7dRyouBon43rC98hIP1Lmzj4Gin
ynks8EsEqJZ8mv9/TSs9PF/IhGSB1RTVutykNBX28lvXvlArpHCBI8lUj3/llgYKarLjQyzWlL+Q
CN07TLrBXRk28xG8rOk7TGN8deFgqZn4I6p4b1jNgBKHRKTbchDkwZvFwksycz75ilWYJGOHAHFk
OzxnoOrJkaJZMcfXpcmMqz7r3+TYVsd2Ya0udOYgcUHOQe5UX+fxMpdJdhd1Go2Q4Sxgtt4ppBnF
mX3XdZlXQuh6mEZ4HbeBaNN21MaJPQBJWxr3NqTvQ7gObW4GD5Nqqny3eKPbyZ4I0R1B46U7HCbL
e2CXwp3iyXhUwAPMMWiflhxHTjKVwUyNPhoJrvW+yjN7a0XDM1UsUqAlON1+ZG2WwgRIm51hEy5D
1Nzs513O8AP+7E7jAEC8hfPE4TeypucSlMAGPQdni/RbFhXqT0YSPw1JCixNpmHPAt6c2w4xlI4L
/7Z6TFlQXtKZDNS/W4Qqy91u6Xejvuj3NJDBra3vXyWJpLTXA0s3GCtdgv3+VNv0LZbWehrVmNiC
PN7fFpc2hy0tJeI2ou0rf5iKkYWBvlmJXN9TFCXcFwI1HrMspPXqdowXUHj4PCfJ5AFk4GHS8/ZL
n5J6CXQZpsMPO8hjr2mLewSMwb2pc1pRQ2c+tQKWiVWS2UagiDzWIz6pmECQiOtRSCfelgswebkq
8rUy+KlUL7cJH6Q4ElNrmLZ/iyYGA0ZjNISXpmswX0+95meSwCIAvb4elgzANf7b1HnF/QK2c7/E
IDatkiiVsUPdt96WYND+BgprsF23QtGfb7cIDPEvMjS0TQjg+LIscjvrlnK6PT+xRSKhYo/NtbKE
H9vP00LxaxX1ox7O5lNnKJtK827vmT6uA0OnDw+MrPcJNPfzWKcp/mHEIq0dbGMM2kspfjR9iwxC
EF9DKKjbhgWuIgnhQopI3RsOBBlLI4uxjkNjI5qI5l2wnOErbhT0oscmjI+g5FCKWDwfFmBpY66O
oiMYNQhnVuSMCOgerAYAiAzammQ4ohxJpx4JlVAMqPubrr5UzTNCkU01O56JlrCyrvC2/Dp6X4bI
tYfnaPor+rFqEvkTeRmaLRGSHiIIBEVE+2V0U39aD3rxlTUKdZJrE3FbpTZyikmlPiBxKlYX8JXT
N3zoBmSG8J3NMbqqs8IoK7OeLQHtJzbjaqsI7UzcGBtREoOOMcMfbZ18Te3le8ooZizCbVXbOy2g
1AjFzClDO0aBN7V+sgj8saluE88WLffz1N41kzr6Q9AlO4ribmMWQXUgU1Lu8oo93JJExGOnV4BS
u2MPqpO5Mvv8YeqiYQu29M1os7s6DtJdMxPZBuxgZ7Yh6q44adzJ5lhuDJTRTcqYawiAgIHQDDNz
uVJT3wPDIUo7nL8UwazvJnTGSoB7bKE+gIsQt/PrpEVnM6LIr8je5XoSi3lnXpxndD1pRUSRSPXW
BwePlXpK1NdJ5C9Kq712ABylYbmpWdNusTZ0K5WdifeaFjHbIN86Dm82qLupiksYVtYpQQY8x9E9
9VkLBpbhqwbUlMgRTZu7jdHR+2FwF+WqX7WDtvaeL3Yrf5lkMY4q1JlB+6XW6FwaUsaT5lAJgqDM
+SVvyauY4/ge+9iDI+batUx67lU3MJWY3+sFuA6oNHCTjXA1GdVHhdxYHdHKUs1nfSn8eKjV5xRm
xQY9eeWGZZdf9VEf4cs7ON46sumsmPmRw9ancLjkkLOlKfyUQF0oE+i464PCuGtANZ3Qk+sAJ7J+
2UeHRsymioJNaNfZPgqRaCX3il3uk6LcEhx9WoDkmuOzM8mHJvxh9sEJ7eOWvfQaxOIqavx+OTQL
UnNsY+WPKG5tiHzDOV1FmIZCjeylRbTTla/dSDRimFNTbkYUFu5YcFt08e44vbZZ8b1e3jg/0nj5
sRC2Us7946iKFykShNqN+axqtd8H/QEOqnYZY7U8tdO8TzLM863uG6bLufLN7JyOoGNAPmZtW0RM
9oQEaCgzBtxtGw2m9m4QWgh8som/KIR/WmblAPbQ/QQ4KSM2x7oa5a9CMtwqflipeYwJWm6j6NtU
Z5wxhHFxxOTJntSbwqZlNeyN+udM8pQ6PxjMohTjTNzwfTKCehG/uvk0OrRss51OUtYiGFkXWfpo
6Wz0djfuSHBgysSW15NkiaYrA2lQyQPpH+RB15c+SJT9LOwvyAFMv2HWFTkEkGdmh8tgPUll0wll
AVj1pXx3GMbbyM304TV8aQOmH3ch052c5hGAgUCqmw7+lDZgsehjD+D5tqIu5/V0DeetS3PnNdRm
GMb59JIzJziFtQPQJc/HryKYiTUMZ5WSwiTieOju9ah9Tqq0+5oOcvGhQoOiydr8WDR0rRB5ntOG
/bOvSQSvlrnfcph9mFpk97nT7UUuXyEKcx3GJq+MHQymU2AGm8HkZQ2h7iAda95qtfBMDuTQft0m
6NxhsvzRYYVE8DtuCYhVnuaej2smrqZ5Y/IFTVXraeSJ+ugAk20Sjtce5UFrszGJqHim8OwOgaxU
D0KVh7xtE43cRHaIYjfFyiFhVnUIWjN151AmvD/2US2DYcVlAVkNM9fs9lOzPHRNxwYz9/lR4eYV
lvNKlvmdE9m6P5jZ+zyaVzWDryBqbjnp1SaoHSzs4VzsaWZsi7x0wYpy122cCxRE3Tu9IFLQUfOg
RJbDiCukXwu/ra0/a9VXdcy/RckLRrjsMa7px6FFHFTcB1Je7dh4Hyx6ZHW//5EUigfA6DtMvG0Y
5Mkuh1IAHWvetZkF+0cdYQpplq8539Mcl4o9bwrQMvOwUkhz16QQcM1wbo5DBdJGD5ddrSY/a/DO
/bKvSvO5SOvg0kdBxqdGmtYKohWG2k2aJx4Yi6TP0JVIKmdrOzEOPxRdOfAcT8kxtIvCN2Iyu4BR
cGQymgfS18AZLzxsIYfFyFLltrNfYFb6WsVyU0o3shBbiao/dEOMNbTk6TCpaREyQUdzoK7tLEA+
MstXXJNIr4qdP2RJ/qOrUrEtSyBwmV4qD3rZnBHvRKfeN5OzrIf1EIjo5tYsfkwGm7qgeE56y03k
hf4etB/ot6zR8Bd1ZgNRWm55BMi1pNfPGleFxHcuoacmyOwD2HDa0ca6I22ock62TZJOoYYepVtr
Wb1hzJ9vZntpfEhEZPlNxbCNo5yvhm09V1QgXQLFS0H9y1PrIyBNpmYTLe3jUMYvjsweMJYUO/Sn
8zbTAJOBSFm5qyBmmVtt2io2vmnoPXzu7DpQs4W7/j4BQHhBovASOwFY44VyKZ5fi2loDkoQ/mwt
gXV5Sisv7MJ+O/bLJTRZrtmAHpvIJ2jxi/prGH9p9kPM2h5OP7IE7hnhrj0ZxeZIjQ6YSHP4cy8q
s+7nmeBADXZhnb/m/V+l0hIgydGz35hRduQE7eptTTc8pQZM3KaQyakzY1eEjnCLdqi3qa6WftQR
4CvXeBEAh74RZOmrLE1BhCBrwiVToUhBh/fDySZNcZbfiZ1B40tPAIosvWGIe5cluJB1ctJ7tIJl
ex0bWkJ6sR+sMjsXif5gTsRk5FW4HRiPacpuvSx70gFk0vb6olfgexFGTl5Ma+2BUmBX0AA9qTNV
/4gsaZvrK02Lo0yhq1gYp+ndatIfqj1wsOim/SQoIYndpXPfukIC3ePEo7d3CSIEerpGo24q5GpO
SDokBZJFVGjkoAl7mOdh00Use8NLh3EleU2K9yR/0yNDUhHAu8+nsb8H5fZaL525mZGIHJdqHL4M
Y3IpqmLXd7DyITGKp7RClcs7r3ZUX+z5BEvb4mInFvnzSUXhjL/1Sx11hAWdW0Fy7TKhdA6/NS19
zc6JXmLphhzv3dQaJQT3/GSljEsjEM+cfHA7RMuyb1s2iHVsp8b5Yc48MNiSMIDIHWcvQ9wfejoq
W1hYk3JMqVByfxy9iq9y8iyc1zT1dKLUYo/rYI4Kja1Gjxk+1CJEKzIy5pepR/DKVgiy6iWCsWKu
t44oKl+31ebFihOiQKpevivWXxVv5S+71J85FXIyFl8GCGBGfjIMDp0bNs4RFfl8tBBFJMjHc3oX
XMHwU8ZbK/eDgmHCcdLvrfzgKAepPXW6g4DxSc1+hQqlPzNLShe6EYmrjCcSdVldR5n6hBlo013S
vI3B/aDTVmHnEss+FDslOGKkmPsXvXwOcy+uX/HuZMp2nkCDeSt6mX0jVPdZlMMNZhY46CQi/KVj
6B5Kturmp7TQnLPzaNfZfptpKhbmd0GoFtlr5s5ekcaHUZ768C08LfRPHb/NfHI82QbbV8KILdvj
DZTNFxoTBtFZ5akq0ZM/walUMxfulOtoynWxItCfne84LP7ECFM4GSgVydHLQ/JlIPxve3ZICL79
hsQH+60yp0sRV4BJZG7BxQtbP2PA1kOnkx3fV8mJqxAsNRqLY/uQNCR9z6Bsh9QxvDLJxavRLe+F
CsqxMZm1LmFeuWmLO0kpf2bdev+yPOaMlB66KHMO1Dp4FWZjvE6cVHZ1vXEyxcdrAFYRu8pkO/ct
rSjLOk+8UIPrFApBp+wG4kc9NMm2qzoMaQ3cwNGMzzkareM0mOZOJy37iicZEVNKZ7Lvn5rAwN0R
OxKSHQ67QeESIhacTT8GBMwa+DsNIwaGU9knHCbw1+eKxDTtoBInjw4XHFwMNxC7Th/4c6/uinLw
FwmTInubADdXSIQM+j66rw39dolNryk1MklJHGieKwSQQfYFt4TLFfv0hTcZp50m9yShecMlyNG7
zYStlr0v4Djxr0OfbvapUe1L0Nt1lJ0oVkjsadoEhLQyuVFNIk6H7vIo+/ty2gNGdp3pTKZw/aji
lV9YE9qd7ImvpX+Q4F4iM5Wz97ITvC+dif/EeGFdJ2XRHZA2aQnHbK0+Nyo9PqypPjxxYoP6jAN7
xfEdPq12LAz0BmnVcxootlYN1zGpfb57V13SC2BeqOcLMmnUmjWth8n2a70oaRKwf4V7AtC3OqIL
PQJK3BbHcTAvsZz2o3gqg4B8eWM3B4qXrsfYJPJ6du31PjOP8Mt0DWrm+aM95bDF9+t34lQeAtIN
4iJ6wSGj6MCXJaIDRBsAnW0ERMULmDxTPGoCKj0NQbL4/EHX/IJlvgtyDvzFToAfD3ROCRMSvZ7n
E0pFoYBxSYiTX3iJ7XNXcpQce6/Aud8iE5mKB3q2voir8+TqJTpUAUChgZxZGUd2Kj8k+A51OA3r
C3/F+bd4fiohLAVEtGrF4o09aLDwKUdlm7eUlUgwGTX12F+GcYOFD5k3MQ8j0AcdwUTfM6XQUCfl
WxHFZ4oGmodM5DV6DeS+fLMS9mgORwjgeUvbnV2onjm+UruzExm7KknPeX+d+jXuLy4acl750Rby
SxecULUIkriKE2Q8lCRFX7OfdF5lA7DTvtPqcIqBlSdWXpnl7MMgWS6Kk2ic0kDbIlLejES6qWZ6
aiGnEvzgJlW0qWTuF/x/KFuA/klkNQ4Uy4oet0rjIeQhlAeyJPbF0HmWqXhiUf3ceW8LkKRgkQZg
hBEt3NHZ2BzrJvk/ts5juW0mXNNXhCrksCVAMAdR2RuUZMvIsdFIVz8P+c8pn5qahVkiRUoyCaD7
eyPJjWzEkoheGuKgJcdIEn8a6UuOfa1LyDTEwEL5ChXs1JEwwpksbz3Boyru63xW14TbrdvIRGpw
SZJPUd0sL10zufuVQ9WETct9SRRvDYZc+o1eoC2mJ7L85qKUUr6c6c7Ojs0kHKd5baWKG6iKdawM
IllJTs/XNJmfEv7I032pL9k+h0RJ/1ZGHlE4cXxjys11n3FZax3FW8122Z9bmrIPekN9wP1eIRcN
lmFwxRl/trUhKSpbzWZr8uvG3rdtD1qAyJHhMyedJ8i0pgqEJSk57bod8t7uVOapE4zkyTOFsXxM
jnGySfv+gZ26zg7ZoVoxHwhrtqJVO5UokWsaWGeqstZycJ7TmgJyhbyZdmOkWH076UdudR4M9Vh1
yd4FO5MiPdZAlBP6ShgfEOchf4m6u61y8kRQtjqTlNM3nG1OcxGteLVHWBhddIepNeeznOUH5int
ZfBeEPlSz60+d++WrC5K3h86CsucuD9Eyp/RS0LDKDcoLzawuQdFEvSTkAPLtIcfYKndtZHfI1k9
30CoU40aZjL7DA1Pjn3N9ea5y+x1JYegY18GRgWDc5nbP3GWIFa9KXG+a/HqquMTXi+27lxSp2jP
FLOeOAKi4QkshtlgVyrrktBfDmawcLSuX2q+YWZlOzqIgLTsDbUvOp08W6Wd0ouIordW3iNsGWbW
3iS8VUu2ARbuYt+azYfrZGJnDiW+gBK9jy4s9tLu/JTK+ruUioqwIa4vNtV1l9Jp60tmlvHaNbU8
eDzW1CbuJny9xLpXO3xX5l5EfXpu4Mhi6NPD1MtOZUsnrt68NGzuze4qatjZDqsmS1vxjkUoXtm9
19xEK+UWaTBbgT9u67q7qCERlEDoZq0IYW9bIqoTCIPLALnwptdXojrtV35peRBNca0p58DrKdKL
5yyqnzbiQPCneeIYRrixnCt3aQL82dVV1hgvC1qNY1Onynr22ArlrzFQw2Ghku4+OMfroezTUOiO
XBuLFlqk431Mtfsa05Sc2Ls40T8HIPtTZIoaWAftbjRSp1DrB9dKOuJyBcGkZV2FWoyYlVigfp94
RhRA49oHgnr+jm4+HxrdmQ6PrxBYaRupKlf7qqW4STrWfrPVi5Uc2ikobJsBCX8SDb8Fuewgp5YJ
fHmRatacTOBvihumQ+U0FJMOlBeIkwVaRjFFSlwygeu0SdVfVUY5qkgtBr37jbIkm0iTw8rMDPZq
eVEdE1VWRyBYBnI6DeZ67NZaryUI623inxBEPamOcu1xT78rZi93Utk28GY3qXREbFFGsTaXhRaS
hHrfXHopVqnsi6j8HmKT8Hia60kKKGMVWKgTG9M+Jg3RGkqPVQqehbl3ykvf8UjuRh460TBD3DSf
BP3pZiTWbTP2W3VqrllogakmCVq2Vl8+HHmmMp3/cfcyMqeeaJzZGbFcLk1b1ccl97BpatPJTYA2
Rmo7tPLJlpQX2An+PEGB0Kp1E1h7odJMSfTQapYYEBqN3aO0sQ1TI2MSf35/n/I9S01N8ACEkJm6
+ftStFes3fPwOfb9D+Hp+TnJYi8gHWw+FTJR0Z4p+RFnOniXbb7ZLMcBMM0p1pyDPc5fKfAQu8a6
D9F953tbb//gc4j2sVJUKzedAPzmHOorCzup0xFTGVG/Rw9BmEcSirSw19To/R2zyF4Pc3GoFdtl
d6qTiTxqoERpVO4fX/27MVKHEtc6k6HNTiaNnPYClDhYXQCoElpaVp3Ri6UGdhrHe+I8yHxmgiiQ
zvStq3l5VnKzDBHF0ZpEIQaAhFlsFLtT3mOdyV3pt1ZH/Y/bQRiB0F0SjblHUIlaT/QTYWrbjnRj
vRXulgFRvFDY+QZWpK+7YTL4nD3tTG3CplCJPVkiM7s6i96fG4f3H5bgSuh9nLhc+KQzbOlcv9UF
HiSCDiFUCrXZP76ytQyF+eJFq4dgpKUmJiinpgioBi78CgduMRreVlCQ9zqqk/B3ZGuEKDk2FkYg
JLZmU2PmohvcNQme/lUTsZ4RqPLWKNTMtV6gFGvUTIEAMrJZ7DMideu+DRfODJpBM/lUT6nBmu0k
O5bG+KOBCzDdqfvF9XAOT1objzunSHaL1zdPTv4BgUFviPHiaBWt511rn8AmF7JvaOHR+6M9DBH6
S7teD9STM7/JPswLoz2iMqLZTHjLutPdZmN71QEpyrBHjfzjjPFIpXnShbJVuJrwfrq14kHQky9P
LeCb1gnzMFfO2aFq5KmMvIL/M8O1DQn/DoKMfrR584AUDjnrTSspgRltBBa3svDKl7KjkBVs1dsU
WgcOKuxvM3Phk4qSaaNedqkTLoOVHqbSNUJXR/gRL5cx1u8Q3+uoab9iksdTBzBVpaSFjxT40d4N
c7O8tXUcjqXnR6n2VKqJPMdJr5/GGp4tqTyae7WGDjb1SafAI5h6sWyLcUYQZSDDmRqGkIJKevYM
VA+MqjMTV67p5/u+M43LPZ/hNYvS4pNL60ZGAyikh60nqROminnrspMIhwLlOlicWjTnunXqMyHT
ck2NSucvALQAgfcH+e3WzhuMSy8sClGK3zPFngVkn94Z4EX3Fz9uhIpCQlQDWyET2Uh/HH5XXflW
9Zy0oEN+G621JP4wa/GrcRSxLrOXkkt/ZJREACMtWJtstAYHEe/iFmtpVM66kUq0QiuB2GFo3+fY
fZ0KjNDW2BYhq3hPiAWR4DqyJuo3VoUerYwkgbhbA1BSpY6NKiAt4ZyULbHaRfwzFxH1EazjTfSs
sxus9WJD02m8GezLCKvGSxnrez3ZT1n8o9CPZGBJ0XEYruKMMqji4ehoNhLuXyfiy8J0uiiAf3aF
2L6gkwjNk6HBXgLeJZoaIZ0wxsBsvDigFOPcWg4Un3dq5DKG9GSTvJ3/RhV2KTtNfTXYcDQCTWtU
d08p+/HOQizQqRuq2azAbu5RdFOO/nn6bdr3eUoFhW5JyHALREb4e80s5QOuiHmn6yKqairUMt/q
u5jSOkQjef2E4cHymZ7qlQLOW3ioERonO070x66yMSRmJ2qUN7UWMFzlINgq1qVP11ezNhtAkgwv
YkB9O9Btqb0ZGSn82ZLsZ8MJxwHKqCjPpedcmyrVX1hyIGVlBCuZdkfbQtwyZDUXG1F9wJNpcOPQ
fai7wmZJ6L+hBov32dnmpHlcmkF+TkzhRmH8Lcl4f/JUesoG2p66KVq5zpruQyXslNh869oOMhrW
ROFjXODeGXFqCmnuwe6x9kGHMEvSbxN+wDY+pCe2KC/XwiCIdG5If7k6+QtuwiApTqrxrgJuxJir
HIjwTDig5hDiCpZM3aK4CfKii9KfvuZzUQvlDc9meehVqjfzp6gFfkzHuxKh/yXL73RakOFzftpR
cqB3iPpLyKPIvnIhuHiFW7zG1bDPRjfx9SplrIf52Zv0Em68VjnOi2eHqWkuII6LAHTSmSIwdOxK
QiVWuMfjd2ydHpeqhf7QjuG5ttBjdU1T7UYlU14gzK5A1s7wU4nlE4jHB3HkhUk4Q2+agDqRy9hl
cF6o17K9VXYZlM033XU0dxlhnPHZ63yjAiV7syMya2kT4c1I6LnL1NtseYFwHpPgUplILn6JGBA/
xQ4VYRQl2QWjjESNLrmCc76xCqx0E73fLWkKsBmFjXGjpHe6kSsVKWRV5WetsqMNbK3nV9IOAslx
KAu/B0NwOJHs4l1jqOztddudSZ1niPqiunM7uLZfLaRFoNApzJ1RVDQGDapz7bLJO5Ubx2TR8ZI4
/+o4ptx4uqVTUp4QfSEAqb0+yKkn+4ojdzcQ+viKwVnullxjG9Q7QVknyi/NJbPXRC9BTSoOTFQM
iblSmEZof1uVg+rnIDpxDtF5jfJ3dzMON6XduPE+8iw6ijjQ7QvMwTC/dYXzYmaREXQlDtnWUv/m
XF8zo6AniBRgK/5E4Edj0d8K6VvnSr/NAIy1bw5YZf6zwFTXtNGUMHRgvUOKP5tFs+yisI4aM9C9
SfOhzvodsgDUiTE9fH05Kf5it+KmRC9FJaonHdD3pPQNrGqWhekBt8rMCRVhilWfqZF4HYyqACIb
qLOgM+HbXMxA6QzYhmmVNtcYFQIlD262k7bW7Hsy5ICM0ulzmN2fBPHxtenb6KLnUFiPx9OEuJkR
7prOimdlbE/DnQglXAtfqTp+9mhmNlkrERLc73Ly71GNyhdtsA2sD3P739NmGxWJFFzwtcY7znk8
X8uIvsLIhZKIPFyqSm48UXH7dPdED5SQHojYyZ+s0UhWUsmGX1AcwqfICxy4O3deDsnRQOm/MSev
6F7DbINcJQt6mJd6omHUQSBuF2GODQK1j02jppH4GTEhKpEJOMh9N36ZbXZo8Yc3v7nzq5NF/uJy
AeZfpzEFcvhM92mdlB50FKapBnwkfqUeLeekQRQ3Q+VrIxxN9o74wFfdct169EpA7lOMuLZqdoY1
gkLkWd6xg5FToIs1RpChB5pwBsY84tm8YKJgkVKh0GiDGgzO+nM3WpkS3qwHaWxmbEwAMJBkMaCQ
kqRgcdc6/msYExaKX3cEnujWdYwQ9d4vMqLSA0giysB3Rhpof2bKT7SSSr07LCMhJ4oibFOaQaxL
UsV+u3B2KBL0h2rBb4RaQTvH+yoaAocnHTq2GF3KmvpxLyjW6EGZVkJ5s8C9XLZboopYWfVVB9sg
u2eD/i/6NVei14Gt/9acJVn70ddf0lMgqXofu6ImyFlmahH2BYFSOJulv7DKRJJ3EtqhMRDG6u4q
tf9bAkvHW2mcTiJqqPJCgNpvDOZ21K4ccVkgucjf+UaWicCCmGMiDcS9xGh8QcFSwd/nQoLAI0jX
nhS88n3/CbILZU0tHCVxMIE5NnNjSu8g/Mps02CybubUrKT5btnkMu0oMV4RVbP1YnQl8bNjv8T5
sBqpBdLaZ97JVcvP0poOW1bjLwIKx+Wo56qpRiTXmL/Qm/MRUp5JMN68rGs3uBOnc74fOLY1uddq
w7cRIIwt4VDqzaSyDdMfpauUqnswo8Kv2crZ+d+otzEVUwzAUYZAO3C8Pwn/dYVeu+J+PkHUjV+2
+cuIfxfdekqDdHqVPTSrcnaLnYHCUzy2CX8dZmt+jrBJ6jOQpHZXFPMru/lqq73lFqGG4ojN6EpR
8TCxoe7c70xt/Ykon7z504kiQJKxqpEfKNpPY2RoZtxgSl4HxfOVxV7hjiJBiBxmpD7sPVZ41lci
mZCdEPbhEeD24bqNj18aQN4IO7FeDBHaBUd8OqIk++m0v/kEhWGVwVDU7MR1Kg5RYFaEYESmXxMc
wvQ9ZJCchuI7/Ab+yJR4bdrkA5IxV6lRsdFIaIq60XIHmgmBV6PQbUlFq0wIlRL1VZhXWbKtXAIF
rMo7V2ovXnUNPYl0iO2h6tX9jJo3WFoDMfzNikqU2e3AMKT/6Iu3W6BdXnAZjC9LKoOpHXfo4KdX
nT5JKsVyuCZc0+/RpP2KOAyvqTS7F9ew1tLKvjHwxldKZIZ9N0EuSlueOtPcDlRR7bgYn3u6b25q
npvQteKg0k57y9pSffK8AFFzu+ltLOMw/Qg3E2Yz8ALH2YwYc2+ICdMbgsWdHsfo+oqqXbfmktya
RVfPippsNHL+bo+bgR2Y3cNhxLlQT7ZIm4NuK4RXapP3ot3rqEYW5R82wOwx7ei7GCmQ4txjF6pO
cqsB/GxpaXGviUtZe57247eIecZgt2E6bru61vZWZfxdegJJHQr/IMss3AKj2ZxUchQCHe6EpiDr
tU1py8zn6E9vZ5dRcqDC0hebeFTt07+bRo2QGSchATrtfw8/Hvn3BDPmeo2je/L/fYO1HbULwDiI
sGHSVs3NMhXbeGyW/eOhTMiUI+f+jalKwXX1/OPxNIkdCUz/dzR2NURmrJ4Mxxppz4jcj2luq206
6svp8Y12aUnIT6vvNolavyOkDumb3CGvjD7qfFI3tul0oWYlykcj0xfRGL/TibxozQLr8twI0Ekb
kTZ1dvap2KMV1E7u+Bb8zd2X13wSHF9ymulqykW7F+1+Toa//AmfVqs479VlmH4ohP+J7zVeLKDm
trgo87JctUr8NR3Rf/bDskHsQMRKpaefOqv/2HU3Ipu/a8rE1xMVrOHkKry99Kw7evtUGtFtNJHW
gqeJfaYAUgypaC65DexpK9qmsoEv80gzv4QtiKvRCCpPQJyXzKu3KoECGySB44dOnbhV1XtRo67I
hgbipREXVOXOplUWeByp31Qvb78y1VwnasIOcRLGKVdwKOm5dqURdoZr9iyg1H6b1OJnEnK4kVBk
+IL4p20ssuWIImI5JlRuy5WYhnjbbF19vCllCezvogOo6AWLW7vej7kOcmZ4abMfcItsiMDYaorh
d7LJ4YfbTVF1zFc8M1ucNRaeZDuNRbq6+6X3i6UYZ9tZdyV5NmZQWMbJlIOy1ZrI3PSNcE+PGyxT
IBqkbfsjkt0HHPS4UaIUdMZdjmClWKkii8hntBHWNuoJT9XvsBGeLjKuFwopqYVULfT/IEuPF1sF
KAj5EcfFK7hWP35WUfCLBkdrIH54Xp0syD4ryk+6ilZ3RL5OiDTM5aqRTpjfYRvyk9OK8oqqmIOt
ljrbXuVg1p325GgmUjbGW6enNRKfRCDKXlvD7dQBrdGUFbl/po73Tqdw1jeTbDf3w9/Khhjveuek
WOlTnjm0C2hostOJ+ABXuS/2S/U3vt97PBT3N6/fgBkaN51Elxc7a35qqOSjGEskj3R8bDHG0ETW
0/dWpInx0hU1MQN9hnPlftfO0dh2DhTv427KcXmZPe3QNBbGoYaYxgRE9dntwqRzWePHDifr4B50
C/DfTZfyc9Zass1qL9lr9L9aQnSXjNxbX23GMyUyKNuYN3unRHmYkh1Qzs57XC4KxpRVMQBez1Kg
M5ucEH0m9YaL6pyMQe+hFilDs6ssXc/6aN4SbXD9HpPEq/RqxBLuOHxQXAkwJOXyRXnrmhTHkQUp
/slcO8DzCOBEBe/JMYVHJdjdDdXZ/bBzB/0s7vce38WShzBikBx53lihc8a+HPyv1z2+fLyYA/tq
tmO1ezz07+bxsxTHUPYImcP/70sHzSvXsWga/98vfjyx0+dLExfJpu7jjeuYv+ocZS7W8MRZj4oA
mYGMIkmBlGnePIj7sb3cJV6XRZjnjmvX/nGvduRd36IrWzgI7ZBZzVOcePbVrI6ps1hPdaQVW6sB
FkiMzrjZ0oWab+dsK3vrVhFp8WvwMM+3XMlWnZGwk62X8mnQxpNqVT9LQVZs0no9Mi5OfwKw/jBJ
ir1WgChZC51YbZMbYeP9EqYy76U82VOSrJbYoDDURKHBhR4Nblv87kw29Zaqbxx9Oct7WKHWA7w1
mlBCL5cdvhdQC8rTAu0OagByjgTSmAif4h4VaW7QxBr9trP8rgro26No03LlLc2w7rDq7aUC+mLN
bRxYQD2hKwkNtGPjAy2lEiaJc0Sj+5vAoGiDRcTFPde/6hHGWmOw6M1jZ2hEMkCEpe9cre8PadI1
W2obT1HedZf0HrOmLt2yqjtypOYOiH+arMtk1s2JTrpthCxsEzeowtJYIFbXUe009UfPJTp0POLw
nGazwJx+ugY6RiPPkh2ZFFHTDUecBubRFFVOE1d1L0qcWGxScY670mMvkV2zmrNZDsjzmzo2GDTi
js2OVZ4iUsjrOkoRLd4VCWNPK5To2cE5aFtZwBSkP8nE9Sb3ndRlrhM9m9/O/W1M6EMsG/AbWnuP
kMoroDs04aCBT71DsSAarSYFVUf9PdtKCyipjOtoFPW2KpzdMDBkVEWLKDV+blFG0Pnp/dUr4wWh
bxVW1GKtkImtKvwfSUk2jLMYm0yZ421rtdpedPxAPRqOiVSLs4Uroe35sPquY3tspJtUW8ROEBQz
FL0WSCNrcVkiTsAYOB9FxcqYKRFhJfe79hQBA9y/6p2eDf+/+1h11WB81stsCRJ1sdaqObyOHnIk
dloiFAtaHWXIvtpeX3yu0lSaEpIZZHrlBSVSwalolFMzY5fsxtG86NJce44APsSdN8129TQxYp81
AXHUPA1eMl0M4CkCbpSDik19xaZNH1LcZsSiZMVLRa4lsiCsVlmSjyctX76nXh029QBdONkdzkA2
0SsCBAukfFNYKFZ+VZXuq4HM35naXyTR7TFvvP6k4yCUbjLv2yiXxxLgYocyDats9aKbFm/MBOUl
CmwHo8wZamt5WTxKnEWpHrNR/Wjv66VjJGdM5lT2db+ihvVrUtAdjINZ07qBYIUCZcbaS2Emz+rg
FdsxjeFmq2w72S25b0t3IdpQcfj/dBAD/LkM1qaFZ8Uen814rdtxfWsiXazZCtDv2cltEbX5pZug
4AwuVmGuRtfYJAYsUQQjs4vppRViQcLtzMfMZsVfQYls00EoZ29Jt4MgvsqK+reU3ehq9lAd2Cxx
q5hpmlD4+0rQHVx6o7WOXvXSGkCUxrZcI19WGFfHvhOHz7bINb9VOI+zpsrXeUQObacBztoTpqcJ
O0oHiu70zl87KtUT8vga9l3L5Q8ceglTtMSpsq5iEpWHRekxMph/yjEr9rAnYZKTqUVq4qGWCLnc
QktXcyHSQI/r1u+ZhtxI4oKLKF9GaoWIBCw1lcdqtm9RS+tkzgbxPqfWaMqoiRrw5UwVpZ7Eh2rh
gvJYtpq+mQYyklBaeetKy9EbMZXEgDOqRjCdd0/dbFuLuXlJQzwbtAVU8Q6Bz6lwiIkqSkn5q0E8
ZSp6n6u6fB/GcU22NOnyznNJnO8UcVnH+bjrv6aBInsxGzd2vNV7gYZmVZeiPT/uVtqHU7vDWWQU
riS9sS5qcSonr39K0tk65TYircV4GerRehs7G+QlrZWNV+l7WDbQOJyZQUr8so5T0hde/ImACG+1
O38YmQf2qmlOoA984moyhrrz6jYLPW1dcWpdyQmtT8SndibGErCMHpFcM3Iwq5nXMzGrx5Jqt3VP
qOmdwwWiT4Xtu0nOOlKW19Kqhe9N7ls1MmBDtJrrEaigTBK/B04jotndWcyCgU4bNVckucHQg/My
sV/y2CkBHcbvOa5eLdkQXlF9DVkHnQ44u0JD6BdpRwetSe6kmsccO0n0xyiLemve2ejCfSYIVATO
spOWnIMEWTf69whEhdh1pzpPqSsP0+A9xZ4IpfLVcgk8Vo2l+wupd6uK3J25sjWMsNPFFoZ9rQxn
7WYYrDITFGQYAV6mXtMDLgyTJmiIV88aLqQatNTJctrMXW+HXfwyplqxGbvkWbOX7zTREMN6hGai
W8oyfd5yPm/7VEw7dGw3rftDTllBpDMwRdsBh5UmM/p4j1ieEp3kCPyPdautxCxdgrihLgjxW8D4
JspdQSwuWue+Y5J396wo014oy6vixchwMR1LLPWL5Q14WcmIb0s8mJTqIPUh4G1ccqJWfpnlbAQS
rEOtP20qlQ6Edb3oHaDBbIIXpS0pW3Uj/5p6tVwNegkK8nK0vBv3edk3odnBEZAjGG0HmbOxcBbO
Hc846fTWPykZF1QlOtRlu+zAAZxrnrXutWmnvwTJR7v0fu/x+IIZuEQu0Q3t0fGyAmk2F+aiB4zs
s/9709y/snG3DXhKQIqzeuSiqpLo9Ih1ypIYTeT95vHY4yubHOmdrhUQ0VO5F5nq+POozT6lqi9K
qsn1pBdfXlO4TwbjiWfbxaVXUFQYYt6RiC0Dlxb7Q66RcMXgB6w+ats258OI7CndcmarmX3OE7U4
6CXiUYgVviwjQqksyE+k8ndXSEqwRGQhCbcKoIhkhNG1CM8/1dLEA6XzJldcfvd2HN+qiSSOcpD1
oXNAysRI5E4iFHGqe02cHl+57X1t7TkUXaP/wHiQvXPd3xK/gtc6A89BNlAHY2tlbxpnjcn5RF1v
/FPy97MJiL4HfDf9dFhcZz6UtEIdZm+vV2a0n4pBILe9P47hePnvGao3dns1Y6K4rzCo7POLra0W
DSEWiGxx+fdw7bXXwnLF/v95nPgTC1iPhIvHq+fJKcjbspDHSP3dvIs2s+4d1+Od5gQdezxsY1je
RAQvhUWk2b6mENTKxKfuHzeekuDSiFQVBJbPFKDgcft4OBcVloA2B1NcouT876Zc8gzsjjWp9LxK
XQ1kgVAMWw/5rlvG58cTI6vkoxMVhS2ddlxkx1X3/sa7hYwPZasEj4ceN5nVkpWZoxDD3GKuXNsV
24aFNgE5zyYUwJPHXKA0m7oiCctCCoLy1Hwts0Y5Spv1uCLY6sMe88ifjSU+zOBUH/03Lt3pZHiQ
lfH8EkWKeGP3KUJNib71fBgPCGFqv4q1+d01nQkayLNJ7OTuYkMX4Ix1zpQsO28jdqG5mpEhj8Zp
dhGk/vcszHJoq+B4Gnl1ddI1SRteENMTsq41GLGMccYF1JKERkwv+pq69wfFhlqao2KTLbH2igOV
jTmbapMJIWZfdckz9ncemu5PgY7Ep1MPv9FAHlNix+Hj8QWcZ+N5pJ3n+Mc+tbpf5xA2L079ruK2
Orpp979vaE5fEwVhoefIqBx4fFeb1f95ChG8RVAaOmQ8wxKjMi9+/Jiuri5mj8WhRx0pe9MB8sjd
qxFZWLKdegxy9pfHspo2OJKRikdVspmdcn4a7zcR+B9K+jwcbGtBxd5bT96Ib8SxxZNtweermrcb
1ermuXd30TLIVd1P9bpoPbBy4LaAzmzBp2kOv2PxnrYy+srK6TKMxUW25MoshGc96YWI1uW7sLv6
MFOIfYhnDRmpqzZPACHgxRaKjWzCaEAsvnN+3DDEdBtXwbHkypkP+H7z77s1qmZ1yUZs5P/zgv++
kskQJBEXsX/fICB+OHtF4BBUf+MykNyWvrhZijMe5f0eaEd37QsBbM+9x7MylVW7RxYF5DK8mzmy
pWKQz1Y01SA2mCtsjbR8T3o5LoUmDzIcjAHKxHaXeDJ8CIgeN0BfAl/oNPlK46g7eG1/dELS9/qL
YVmvbltnJytl9+Rkg0RhQUbC4llH/tfletL0fmMX7F/d7i7zB4VQhoFI9UEvtraJhLvtyO7L0A7R
0dIGgwPzs3guh/eYWZDq1RiO3UKJ3YiyqUgzKGxveFtU/a5hpIDACZIx7496wamLmNQ5Ddl1Un4Y
LNUNKo3C9/Lxu+iNXx14Q6gQJUj/iU72k1fZBw/JiZVxDPQz8yjJtF6Vu/tRYIVsES+5U48hmHSE
UyzibREX7t7MOcsatXqirKNAhcmGHUJ1j3b9qVeIlKjtiTOkm+5kmMSCbbLQ5XpL38s9mtrsORzK
ETTDZX5ekSyQ7nH1fhoJsS0M9BuXzHLMbOCqTf8Dy59vzfSS5wO2DUb0des6dZDw4fquKkiGBZQ7
xt57PNrqNmE/Yd9HEvCTL+K8YxIsjDhIykTnoLHWuhFptyGBrpBt/icV8fDiQhlldtJh5scwp869
fjTxhh0qLFF64s7bev5unWwXqV63z4bn1jDqg61jAes1h+1zkfsyE6GrloilBJ3tQjRh3bhAa16m
7rWsfHaYidd84OOW+W3UrLd7wDGT8VCOvlvXf6dEQOUvGiRK27+rjLopLb0osVWLxNeJzM+GYozM
qMw9MV8+YcLugRxWwI2K2IhxMouDFqMwkHQnsADd2QdELHuHdX+c2r0jLHczS66a8Zj0m6oDJRvK
GxeHdhPXrO6KJq3X2hQ7GbffhNDUq6Ihlyti9wufpLBZ0/PfvWEvDPbY4O0RYVuePee2ru/1MUUB
xhUSYR0mtHnG0SCWOIwyLhT0mBWrwfFCEid41oQYteSCXsNNbEaT1Pm6gDV00+1cIMPqjegw2/aw
JVS4Yxs1faDdyOHCDTVstBH/YT5vwb2aFellCKPbuQ7YDjJ7BxM6KCfbNCSVnGrVJLgCC0gGojGj
dwytGdQpUoVzIXyedBRHy9YqTT5rhw2cjz7IOosEf4wkJWeNc667UkmKaBU7e2gRjIVLlj8Tp4t5
nkfYKLR5q55KjTAaq/3CzlylwIAqKla0zAGNqyqKv3op1ygSW5+/pd0aY3FkxCv8YVCVkGzRcEpJ
9RLsTUCJcoNMrESwIll6VaFLjZ6otLCIbGhfFznjpNIXk7cVxezcA306p9Ku1KuY8++uGGv//1B2
JruRI1u2/Zc3LgJGo7EbvIn3vasLKRQTIqSIYN/3/Pq3SD2gbuYt5EVNBGWmUqK7k2Z2ztl77bZG
H5IhV+VZ28dDAhY+wXNGJXQIIBZfLcvytzTHyEJyWTTsmNrMtBltaLjRtMKETR27/T5rOdcY6Ae1
CG4IjSz0g03irLWqGW81E/HInjQWBCJ1Kb8OU+8hlA1q1I50wR/gSmbrSjb5vg0c6vdRfy4sJsuU
Fx7tx2iO60GEH8NJHJQBFkhoV9OKh4vbUQqEPe5jlJcPGpRbFL56ump1Vh6kPrCDmDij3Xgc8vpT
le573kykqnxLdcTxJg6QlQUjQrkvQYH7L45d5xplzVueQYexgzC9+rb/sw/ld1XH+V5inLhOLK46
NdKT3c9epRrFWlZlFHlJ4p7plqTHSCSX0qzBfAl/z864qjkDv0NO/oHb6BslbHhV85ecszb8RGet
m/TSDAnSZaJpURWjiSkKQxO8nJ1Mg+YIITfdmvEJNgyD/czHntHzG0ljOKgEi24u/PSuIA+IBrK4
69s3P+6NjRrtX2YpfkeR6zPbC9emG79pZpk/OD1sjyAYbnJ6GxwUR42Eg0QH/8n1D1gwixMnSSp7
B56yjfj6UJe0wepcy1G3Tg9MYz91GEE0hcQlHME9jALvSTH5D8EIJbq1aq68relHeLV2DNKPwb40
gV7efKvGXwxTyO3fO71EYqqh5SIcxq2yCK49cuwqj7A/vNlybJBV+7OiDDFV7tc4HT3ksq4hd8GU
6gdQvD/MabROxXjIdJJc8TAxzqelq0zYlNFMEsrLl9iJkcmjCK2RhfXiPHWIZtpZX6LH6CXhuPB5
4lUQGj2HmvtVwJQ5iDjflBYzP5+516pSNfTzvriSxTdQujTGunGxBWdB1WNZpvU8My/ChCO7VzGo
JMrthKPfPRUGB2Gh7QeaqTeP4bfiib8VeKj07DKUnjyOJoKQzA+ijdYreba6zyA1imspahKE6z7e
KDazDfYluXIC+xr4KLsbYKQHUjYC5PHlFnK52jgie/OsCunzOL63PSGySYDvtQPEg0OqQLcP5s1u
Y5QISfgLPVO3Uxy92SDigkn8mG4F1SlNqmiY8QTByhybfVFb5EU6wZ9Gygb9b5XjOMEVHGjw9GKn
XoVj+Cf1I2dX+MMPKoP6OPe8ez0hmNFqGU8l2mOONWrfNjieus7t1j5Qp02th4+NKX4oDH6Ix4qX
BHv4pe+zPTqVz1AMP+Fl7LUcoS+YRLmp8LOjsD4mo93vg64rKLrpVgDPhq+RH+uEnqiO+nybBbq5
r6fcoOefgQzO0PUVA6/JRbPK2FH7qWmBcdBCy3wrhP1cmBFellwDnNHpzVEJa9p382y7Qdm0S33H
u+uGjb25tjkMjvp4qJvpFejtg440uPNVsx36mHW+aWYGJdEqBaoOOtCM+2nqbpoik7su2oRBsR0w
MD2WTf1s9X1/PFBhA2zoCeFJdFBhNp83O8IeaFS8RdogRPdZJsj/fbrYFE8v66721dlOaph9+hbu
nX0zNeeXk05qVTTAFMuy19axcF69Eg1AWGg2fZZk09NkeeoyqM958B6PfXcbcEPTnpvWuEr0M6c7
Z4cebWNpilaVrF4EZiDYKiOuxfFBT6NqZ/cp3m1sks7w5mZRuUljnfET6BCb8c+qktPP3vfHlVe/
TRGyOJKAoVzkvG+d+WPEobQD7V2tVS/x+scSoE9vbKegfZoY0zFgs9r1WM8D2d4wVqZb/okwGa10
q/hd5CwDokFeXP00DCbnyN3rnQTiTluP2zBSzUXLo25lWAUiuTCwj0a1q3UDSr0V3JgufiBJnLYN
J0EjboOLFzlHOWgc9FIHK5fGQXD5onw7eXB98buQBGFVFQ3bonjNteE3rA1trfJo2Dm13EtI0Kwf
dMRbqaEqzcODZ7IsG2nIMCPqsDOYr2Ff82I4gKEuzneT/zu0mvY6GBqHUMEVmjGfKZLWfYJWV6ad
dk6YqEA9IndmYvFOfqne2+eFzjEqyH6qTv7kFBJuIwzqjMay/tzlzGba8N3sp+5eUWFAofV3SlP1
2W3DC3BfHXEcJ6rO7wn9yW/9OAS7uDK7F1qcTIr9cWebIxF9EDFeRWKiO67bPzJq402qrllVdldN
Q21PvQBIXsPTN4VXTOvTBhVVhEWBcBOkIhs9SR3UKOZnxPZAfwyGj8N7Z5S0ffTBOkyygEYTZTDE
mqPvgmJECjpuhA+kXiuRf2o5vsOs4h3xKclx2W68GhOPW+pPlRvILQP5Q1/63nb25VZGpF09m+0d
CBpzLAZXVvgBinliIM8h0TZpAAPVxCZVUyawxBMsXj6zF8BRJCCPgXn+rHuKNJ+IJJc4Z67PI59T
S6FRpRQVTFQdIHMZWJs61zF71p7O7LA7UDAyPEjpxxIxigyBQ23dj2QyWe5bIbtml2tTAuHLOAYt
xgqEPwBxgw8vhDFtNeWMkO8xqzVj89RLl5yPsdu7KTRilKnttXRTNONAw+ysYb4/f2Gs+cOSibnv
I+7UmT7B8i2e4xxpeDCxWMVg4nLNKflJgh6Zkse4Dujvx0Mq15UJew+zB77ZGf9HBoW7L+zC2ZsG
Xr3WfiJyWDwvYLS6m3lxscnkVvmE2HOO2lu9jv5upOutgviXRU7P3nb7Y+4z8U1mVXPeK/0E9ftp
TAxSKGd4oyRSZtOVvbFTqMpjw1p3Lo46X1nhNc2w/oydDjkCpXfr9tHGigbtbifskHFhJK9++Tno
g/nsk0KDWwd4HXBFuEwGZ3dsA9YqSw1rEwrXefQTGiHd/Cd16tx9YyPrk319l+TVJV2wVzPl2MoY
0gxmkN6rBJgr0JE7O1hKWzELHoiD+AGt797xtp96avNZdLYQLu1G5BsD88qd9KnfTeV2bL71c+kn
Gc9CXT8vP2UG07BDX0QwL6bfytUoJ+MY8PFQcO7SovuCfRsd7bZQCi1DnnTmEcg2teq6vOlL8pEr
awR8cLpIXMo1CEtkW2UBzeqsLd6cFoC8G8Jx8QrvkTW2Z9bjb7PEQMFka+cqjkPIBQx8yoKZrlWU
t6b2rSvNZxAPcBCWsI4lfotWzVppMCJK08vXpSzKNWg11CctgvD5BGrhTjV5dWtWTspjknWuFSGR
fV2qs1aEd783p1NN5dkWCdYnI4quVKv50cMqEak20uHg28m2HDRx6AubhGHdw2sS1uZXqpmhzIuq
NMZRcKdXeei96nkxXSbUSnvCvt+qqBlPIYlcOz9WUOqLZvhiVPZu6O6xF9KJY9e9LN95Ae6PyirS
x6Gxt760uxd+fLmJPKIScc1xilu+tCwUWR6tyjnOUNbOU5wRJ+nSfVhNHcUsGRURN3BQM5W0i41H
SnfbaOSZcWZ51DEbMaixxDNmEOxmekAgc0rxmdKJP0+NfrIFqtMJ1+lxqlygT9imHFZTLDtPpWuI
VzWNxwFXZDMD00ONS/OZEIxYEVZLIiKkwnEnGlQgqUT33CDcRYAdjBB/s8i9a1EL0TGeAVv2qO8G
hbW+dP0UIyu7SjiQn+ULpNR+9PnF85TGazXnISxfwtjVkcKOzVGgISKfAxuJUtHG9x2N7Z1jt9OF
7ziy75qhIVvjGbzO/zS0kY8gmtnuGI0ARpEzlkNlPtej8+LCnb7VnBNxcZrnAvMQQ+Zi07a0SjDH
DhSII+onDXOHSqHECEItH1Dxb7gTkG/M+dXRxP9uGlH4UYRkoxTmTvdQyqRaZH994kEYuBRChGgJ
9gk3irObX3jiY/ATlhCEeuupD8BJKPfPf8dja0RwhqPOhDSpEXmWOrzHMfC73USMKh2ZPN0AUnMO
DmaRV048tEkHg/NJVhgZ+tZo3Gsim/Zh0b+0tTiRRcZ1Gyg3h174u4jZ7ZVioDqEojw2dftWMHH9
DUpt7bmrJbHEC3xzzSfsXBFRjVspBs7BxGk+fiHyu4be65zTt3wRxjisUpvG9eDCNkpEeOPMyuF6
9J/YSaC3epPBhukmx6/r1/zkVainktEIZ0sEWi4R7Cb8103QYJJFI8CnWJMCngZRchhIVlIhujz0
1skOtkK1zfqRZaTSUNRVzcHKJu+xB9aU4kE2J1f/ybrBUGAyxv3kmL/bxtC+0dQHAjS/X1CZE5rG
3MNSPrthbj/G0P6DxD9KAy4DZrISeTd+djdQWyNMEBoxs78x13+Yd/Bj44PGIrzybmgS87mnmRxf
i9+lq3CXcxs/LG+3nXf1YXnc8QozdJxbOSY7ecF8aOtJxs5II2z6/SleOtSjheN8m9xnb2yDjd47
NYEmQJG+chHpeLmbptbs/dfe5iFgyde4sh+oroMDCt4Jh6qytzHhCrvYxElTMNiitrbKg8Z/PiA7
BlwCy2rdFqia48ncuwm+yJWuRb+wPJNv5tKOoBSfkNNWTkIvoa2nfYqq+CUFcnwc5xAnELnguoTY
dJib0OSnD2LmgS7Z58sO8JXUuSzS2LCMU+8UO1Jn5W1Js3ErfGyDLc016egEq5bewagabaOFdbeZ
sEXf3Vr/zV+Htsr7IGjyAFzwBt/aTGOuvwB2oJtcGd1jnOcnv9ffLBqmj1qLKCTX+59DH5BHTWeh
sd++IMlqPltNYeZe+2Y0zxhyXTzAyBMknZ0dcGP7oWoQsUdaiqZSYzDpWhohxxjie0sd2GQ+YsTV
b9NIHxvrhlfNQiowrPPqXUkEnOSyfcuZlDQzK33CzcpInaMz7mdykQwz5yRXhvkljqbx09G0VTvK
CHnyhw8G7Z61aPzawbcvXj2grm5nTphXX2KbDFRl+Cgy4UHBuYV2hcaxdPhD0TeZwwvhfxvFLsQ9
csgDhs1kRWyMth4el7UTXxBThigCLWhoGHkmxrFz7kE2b8kyjJpNFprbJRdsCAFCBZm5+7rXZIvr
OlXqByHnNqZDA9pN2uBDaZiBTuaIQUxz+8OQyR9t2EdbmBeELqTtCU8dhwwfJ5eYDHUKDPQfxWjg
x9PoLEVh+Is32ngTSqc8KyE4Q9Qp6PkcNWm2ByEyzPSxAmufMLnCnJhJTz5mmY9nQFb5Y3fIRFJx
9k+nLWmCKA1atTKmhh6DYWYYEYV28Doq5bzXkLbM2aOFCdSqrnkuBiW6TW+AB7G7ao2IYbhZTnmu
u30yyOZOxkG0LsPQAV3NSSnFL7O8W8tSSENUfCRKRht3Xhk8PcWCYJntKR5m0nGUbouZS0FfpUPf
OslP3wDW2m8WdjEfO3eddAPUvENwaxwJeazDP7u8bTGusq1tHIgULe6OoPpufWObRbV+sJeVqtKb
XcnEeldKvDnOzJTtChsOsumTH+C4B0GaFAf0j7EhSZowjvflr+rSdPdKT2jCz4kmiH7bqywlGZk8
tYWuV8e0jaddNTqffqNejNZpn6yOxyD0Ama8iJ05jQ/1HW/qDM2obrIbj7LIrL0azPhjrBE5hlmM
P7Uv9K3fJsXDmCE4CkVr3trOe9dgan4McInRMoh+r3MzrPpqSHcA74HLzA/PQMmEMQAvaVT66yDv
k6e4mCNFUGllZl091h0TQD21nhx9BKo5d4aJEdwUTuZfWvS9N2jkH5pw22MBoIwmN8GdbQHZhFxm
kplIVI2JyqGDxtHb6Ni0ew6LG2nP1hxCWB+Wt4YRJQoskqareRJP7Hd7ICM9PvsxR6HIV9ohlVGO
nYEDl0spcNbM/BqU0FOHur5n4K+BgHGxxInMtoYrZoZNC9dxbUZGeUx1kKdVBMc+sT3jNuHuxXcB
LTMhYW0VpyhcFBFSR19CyuiyBHfsHINb6vZPQJH2c2OyKMgsmOeVINitWmdhgRZzKvPAwiBRKlR4
hcs4G3bv6GYKyArSsSXNtq+taeU4ZXhpUtx6Uk9fzbEefi4rAMOr4jzg+N22JU/GqIpuIzoE0I1k
+a+jgcwyjDh4/KzkVqRBx5GatSvpK+TjBvHLgJRYkyWKPSN5Hzq0FRYiBQzqCe7jLEsvYRNOMDZG
lKx+/1DMJr4Md9pGdwp+hatBbepLktpi/EhBXg3X6E/DYmrF73Y1tjc3zOx1FpvpAdw+Bmm21ZWL
dfhJmeXVRRBgDLl+U+i/1hm+nh2XqB/oW6/Gst8GNmXt8o5Xgcqx9uN9L/w+vqDFsHZTJjiVTr11
pbeJYU+gOXToz2yLqiqOeTX+omvjr3O9q4g7+gUdGC1jR9qACeKncjR369norpjOlxilMqz8fs1u
4Wkrgbrze1P1Yj8MYYenk+gxAaMLoQE3VP80kVb1JDCd7fJODg9f71bWDQGiVp4Io2yxygAJQCj0
VcICjiXksEFGqx9o/Q+cCaCdFCo7wFDwz7GjOArpFaUlC+2m5ui+XfZj/FP8EpyV4tAiZ+XRo7Y0
kWU3P8l0ksdgPo4Ls8HkWmsIRwsLi+XQroaRW7NJzOewNNFdjSbXrqOjntc8gN+VuIWN112rEk25
CwtgiSSYFKX1VBSArYCKrMD8MHmhWFAyv9MhczeVi6lU4ye2ht4H4KVnSpfwLn5hB/e86Q+q0R7B
vEZMvzr4JCHiF1xDtFUB3BZaqp4jshMxHVUE4wRpu14Kzi6I7k7Q1he/LpHpIcg6LkVqXhuIV/3w
uR/vy72eObh2+76A+xMNd7qk9nkpUYFSIwWzyImbk2x50vQNTeKKBAvA/L2tsSHOTjFtjrNhGqq2
WoM5wcVLc8/7YNMM9ovBY/SkutC8YgZ4qoTeHjtDv9CrLdYtgrvTBAEO/aJWn1vTfy39bFuYIxbv
rFUXR5rvuT1wR8xHKIOwIozZ+hlaQ3WuCYOrcZz5im4kiBEqHxHAO+2GU1Y7DyYwFSK0RrHGzsen
1WkX0IvhFbYfjQTE/+jlTMwuEg9pWOnqhhi+QyUaa0fCW9TYmpcgKcvNV4eAIZgNBu0WNfprOKZA
EbukvmXMd6+VNycqvtNPydnSXO0eTAozhTG9yg7tOgoOELtWi9is9BtspA9+hWHfwZXgJ3LTOTAW
UHh55x6FKmryZP5kI41imVdMrsNDk/fOFtuMQojVb0ewHWaVaA+JVHwsjuWuw8Gs35alfWqa14FQ
qymK9fuA0G+d6rhKiyk/NqZpPBUtnCmLyDOws4lxEr726eTibQpF8GE6jHyzFlAP6poXtAFlg/zG
goV9F2X5jcJquKi0K/ce4Q5Q/WgTjREQF110/VHWajXWuLDHFGLn1wFXy8N3jWf0LSudaRXGtXWl
Bwo6dCzeS5H0t6kiSS2uA+Tzxje7A/TfjGnwgFHR3sqE3lg72f5DeU4vy/bRO5Byvhb/2Jq8vTGP
5pymTq7Ld3WLy7TDkXnwgk49aFX+1goZfq/RkNpDf48V8k3yKeEXAsznojX+LjnN+WDS+YNf31Pt
7/iJncmBcdbahmf8hQd6Q/mhhbNzHgItOFP9EPCAyqXTj8NUhU/UAtEr0XZuVIpXO7UOIdg3w7EI
y5Z0V32SoNZjrA+X3hyRNwz+gH6teakdHVJLXz5jSGGOgNcUmoXfv9KCweJc9cfIAziz3CfSx8be
DBurjDPCFBJA4B0B0XHsfy6llAqrjzB7X/4S2iX9OVMsiX37HESTdFnihuiKznpPc0nfhDqD91hj
4JD5kMHUnIlL22z4aiAw2QXCwc22SguOw3pX/il1RnG+bKLbGBZL2UPh4egQ+OwB1iPr33OHdGmb
xFq304epe/pamANrLQ2cxcvNpcEnTVDs9yUOfvS9hn/UG04PiJrSF6zTigNuTzU6upNccyTxr1n7
jdnayu89attE/xE0oM/NofhlzY9hjIhpTzKBwU7bBs8wMFZDUXkXTlhAuDq27KA8DiauvLQ03xLf
015Hh4NFwKeJ9iB27zZHUfhx0v+coldJDM+vqWEJEU2cPTljTFk6BfFhWRwFyaVvo0GAcD4kj0Vg
aY8Axx7rvK+/RyVjdixg/k7HavE9dAaEZJoIwUn11I2IyOY9HF3yNQKENS4F2vwlB3Ayotk4LmWg
kOQXJZnRX7VgBOXklq8OXpBlm5kieNdKtZW2inNiCL7iPhwl3kqAcWnkNVs3CdGPjUm+M2uGQhSQ
23g+SyVNZZ7yoX6W/uJ/EDoeLwx3XVGe//tLkZJYIBh0nVGC3lGlSPoUQXwhuUzfx1bG4jwCnAUi
unE8BpfLxliNxG1zGq8OqeHKdcos7zfxXQDLxgrceD0B+A9gJzqM1S8iVyGD5aDaRy4fGT6Y/iTF
XF/VqGpzN2SiT4+L8knla3uKUEXQmbbPsMHcvdE0py4INUiUZLxlnCG2k8gYWxWYE0JRxPtM0YPI
cw7/3txWjXozpz3VPiSOJfedy2+zUNGtpFU0D7S38ruoWi5v8MMf2QSZTOvQIdJkZr0xmqeoqq5V
P013YN2AeRN84yEqqRPTTPXCvuNtXAPJceua9FU4MiyljzU1B19N4FjEWB8saCY0RLCK5L41HOoe
y0eRdM25nZxgM9s5MdUOkKcz8hLQxX1UudauO4s2Kfda/K1NTu4SX4SVE2hPZEMRKhRmG8izfqdN
xyLvi68dXsuQwjZWjVNU6r+Xm6m2IMBFHc+fKbrqMeuiz4QSdWPQhGNBMN5ij5Cv+a1lZ91Ehgi+
j8CmAmP8znp2CMwqWvuxMJ8Nf3pJwBCcaN9Vz2hIvdNy86UWWKuySF5jaUro6mj1dM0191WEzAql
cCvFLytODjAhMDQO17lV+DWRWLIso9wPjnWl9I3XcRIO46m5EQD66Bh5fNT9zmaPd/yrcsDfALol
yXN25Dt48TFZAN4w6lUa1elVeUh6IN9cwz73j8vHUGkIvs1BvzBBYy7tGJwOKuLoKZXXoa68vehT
b71EtBUhBzRaCC/woew9DohgbRGCzZQES4uyxUHgCwkCAuXriTlVmItH38qsX8Kqbq0BKqWhAbfh
3LmmUpMPMeGFxzznkBtR5/pDrL0UDOlX2YC4AnbqNS6ch9LoaDGGtMCWXiqMwyB7UPUQbMes+wXE
asZoNsQwBTiikFH1yK2JZkuT7rHPqdqB/8XIzIT85iVetONFkkYy/w5HrHvD29ZeZ3yjBvkVp3SR
kcBP4DYozEWo0dl1W/+y1HNfnYXyR06i21OlyAqabexaKs9L09XgADw3P+3enL0+2R8amy0qdMO9
jj35ActNtpyKltVRUz54M4l2a/l3sV3ScUmsx6m034a5k68I5T46MXZJEMA7ioFXhtEOb6Jh32jD
gceooIQv/yhDkpZxF4mZifgewyN8aylKcVOOJ6R7Zwy42YNFIsiDzma//L3JAclLnHG58TLRP1jC
DJEmEWgA2Jy45JYUHisawyeikR8sGWAqTF0+rXpW5Yp6I6yw2fpjl+9RX/QrQiO+I5XHzTSyzy9P
tFma19IgO0ybbrreWr88L33EfN2y6RNbXVjnwu6Mt3zKnrAAw7rt7Y4ZCTiwKG7QsUdZeTTH6CNu
8vSow5O5NR4aJ3aPI75T0LaC7gfxghvfbP4IOnJPDm7DVR0bOgk1dKKWj3D5W2ZHZIFHdXEJbNFd
lu+Uhavuq+NpoefGLlPfE2tEnyVp/5aZ/gJbxbvmHO1Ylxg5LD9hIsGLE7gZjk/lH5L/hugKp2jY
THutQ48OtDy8+Ty4exIAUEzNC5qVxD8ndFhLnNRE/EJZx2T3IRH+bqNbmjM9qCFlVh+WS04ZAB16
6yRUOO2+Hk9/5uBX8FeLtIvXy/KOoqkgZtgvz4k396ORYKpLmP+u7MB5F3iIdwVCeUmkDGiheNdH
Mjp16fCc1sOr4ki5lDFZMk63TkNZXu38tqQGFYNxCbp8oozh+1QyL43fErDMV0RBH72B5vTrmFK4
BbxNN+wfMsHzYjXZ91giZbdC6kYtgk24HF8x9bocCexu1yTPhkY4RTljvJYnLqMcxhdPm36sHjsG
AudRjZ8hpu0HbEz2Q5pM4bFWOtzjePhZiOQKaoW5gk6cBreqToeTLyZO8lveDtS97kp2lvw2OeLh
a7dXjrwYsGQ6it1bnanq0eJOWUuHKI2laa4StOM9G2WYOmcyv3M6N7A9CG+17v8cdmr8PexUWFIX
ju0IYZo207k56PPzJ8+PX//f/6P/15gCrgZiT0xwxFjQcqjMUV6Wl+VZFzWSo9oWqPyaNn8w01VE
xVx05NXFORJekk3zfgC+6WnxKa/1U+Fl5lmLSoMQZAMjv9Uj+IT1HRIz6yMNQI3ZnGSBJHZpjk92
nG21UoDM7uqASU2j7wPAaCCAgXnh694q237651esz/Gtf03gZuJn6jQrhOFCGvzbK7aADjrpMOub
es7m3TyMIYrxz/+/f6zsiB1q/OHDuFBdNNI5DtcUqMW71YgdDTxxnCa2nflRA2eROOIydE1Pmtx8
u//zpRri3y7VULYhhSktOrpCl3/9cJCyTX4LdnSj9PJPPZTGiTonAdHHsa3VrUsfzXoIjfmW0Zsd
VOmw3DL3+56W6bNleuomsTLoQokzRPkNgR4sRBb46CGKX7UJzDIiBf0MTQ7LBpx2U+sEDGXKhTqG
exNq0SX0VH5cmg9mJM3/kCMrhfVvL1BKSaC8Ybq0E7n//voCNXqyQRpbggyMVUMt9mRGJHnFDVQt
5t9qHYl4+hElxvd46qYnhHNfTWqLdG38fEF4G5hO2POsWzPnxIZyijmFuuOdeiYjrHsZx+t01y0X
q52ZCeNbxBtKfnJ1sgqL0LN2Ik90yArmgels9CK/Ox6n5LUPW+QQxmoZ46KU+8D4PB47Jn5rAJlk
f1BQrQqcIysV9+XRBxz1MhT8Po/unk+xcaPaYsa9DHZqHY3k0o6zPAd3kJuAvo/IQEZekYJ2YoUv
d1nhVpc6qH8QOmXjYRHpbvTIu1TDFL4s7YM4Mzi+upDLilR6R2cO4HPQarlW/0s22vBOR4opt1TO
Hk0X1b5KCQDIynxPKCX1BeMZIob7S+NYDxN084y4dIhH4V6W8dUAKnXTGE7shpbQAZTxeGJtWi59
sxsLtHNVg5GICTEBh12xL4KiBz4UiJkGcG1i9GpF2eIImOfxmu3Zu5Z/v7QxsoTk0BQQ16BacfFi
jYAcdSs79KqOT+pGHcqzksWbrPSv4bdRWnNGHYVpNSdCfn1bOh2e4PlQ7kNIWQUR/stUt5FXEMxj
2d07UzVotFXsHlyoTcesmj6+NlLTVCUo2aQGfoPkry+wk5mEd12kct2DGQJiDqlAX2B5mpuEY7WI
f2QjFbYb+xKOCiMYOQD8myySltp6DPdG2e+QwGY4YAwicTrk2ssoEIBKvWrNMPxoq+lVt8V9OV1Z
fYDr253qe4tqDfIwcwhC0TaGCou3IfSwKLGJcTu86ToYnRpWD8KqQaeH16YvrTmJe9hO3/I6oGMS
Sv0cNNh/HeaRpCo0xN9Uw6uDTZ6BR1edTANT3Njy8E8ASZGKzcjK9LfV58NTEzXxOYSJsUm8J9WT
OQp0d1shHl8Ongk2QkJ1PGPdx+A8LETxa32Q3/qGrJjQaPtLpuTbsvnXHnMtH7wMdZV7Wb5ruuZP
r2zWxn9eBk37f1glqAhwLc5p00rqf10lGGklDsQ/fWOgLuK5p7tmFOSbjp3JTNiCG+PzAEst0M7L
f5xzpETcO++uWR1GQbteN5++kjdr1NQHMzXd08hBYVn8fWv8BPWKt9js60NRsI6IuGxelnvX/6ZU
Qw+8s9R5iC0HVCRRIK3AtpiNdrxDHeUdA3rlF8ewUQSYSFE2Bt6HHeY+NCS1B9soGtTHlI6EE/ik
x4GePzje8Nxag7N2m1G8Z0Qj4bKUrz5HCAsq1tmvOoLOGsjmhiThsVEeHm1PXpK2GreFTTn+z2+x
Pr+Ff90UDeUgpNAtrs0EFPa3t3gcGVsKcuO+ZGB9G96ytAArp0kK9zDf6KY0jmDryCu3sychkCLa
VvT4z5exfJL/dhkWp3rTUoZuWH+7jLKlbehMmPZgO3FkUK/CHBSVYhI9a8NzUMGLoDGnc/wAiheh
1tkOGQeHIqcDIFrjpLvAHUKXqD+0yS5UA5IVO7J+WT9pMaRW/wlf7D8Fxst5G/7bVTNX4ARFBwLl
oD7fv/9yhhpglURhHKFAqPDkeD1iVZikxQbBJayQlNCDjtjqlR7xELMVkF43ad91evDXIbR/kzpI
AnEU25dAw4UgTRpftcUS21gQ61xbo84I/FPY+wd4f+Pb//otlyS4u65uu9JSvIi/XjwqE8OmqFab
WI0bs4SwyCjog8DZ7FwklCAUx9lTCir/6JkNDDVmrNsKJ3cwC9wSqA5ofJjGDNEsz/IPTpqEh4nQ
vZ2JE5RjvXgBDv/zny9a/x/ODUpXEicPOkvFo/XXi87UENho/9XGYwo5otZ7mrT8gBzoNaTGJyQI
lkIxwd10lIU42PqjCjHMTIJ1kVaECKMKi8Nhfrnh7T9c2t8XK+iPwuZU46Dp4G5YFrN/uRlAJVvG
OPrVVvY++xtwpizAgjtnAs8qTpd5r43v7ZeqSPwjQ5yWZ5cTEQX4L8eLfqqV+U7bgjAmo9G2UP9e
/8MF/v38O18gx17Ua8o1TCXdv753Gjwfr6kCyqHRHdei7FnAIKUxVtDwK7SIDwbDfAGnUJ7I4onv
IfoTH+C49lI2ABe9sfjBYvxjrNtdimL5GkucZ/98jWq+hr8+UcLSDWoaqdAO6mp+Df/yJoZCJswZ
W7LTylJSXtAtTWiPWtUYQx3oIZ9p5AYwKDDAE+L/Xr70Qv1cypZizMdjNUcNA5jM1oWKFZeK+CWx
yS3mfPjmeV18nkZdHstkWBuDru49R8ztsub5tCw3YA6hxij8fJ1TQTdQ+HoyS6sOQVSf4wjfjVZ7
+9lYu4lFLknxPpEYVIMlp7Oz9GWUK66ZnWnXEM2Q1XOpUz6SD5p0L1UfuA//j7HzWNIcObPsq7TV
HmxIB7ytyQWAX4fWkRtYqIR0aP30c1DG6Z5im7UNFyTLIiMqEj/g+MS953qEGOPDSNPd/37x/mxg
/nrxTMsyOD+3w/x/XjzMKmSn0zGHcctA3VTVDff8MEjsSMLwrnB+4yFlhkRBo71VXRQfJAfYgV4P
Oqwmz56laXtrIaToz1/s37/m/4h/YKEWS1yV3T/+k3/+qmoYkHDY/+Uf/3GdfhFtWv3u/3P7tv/6
Y3/9pn8cfqqbD/XT/a9/6AmcWaX+9Y/85cfyb//nbxd+9B9/+Ydd2af9cj/8tMvDTzcU/Z+/An+P
7U/+/37x337+/ClPS/3z9z++qoHFEj8tTqvyj39+6fRNF61ze//7//vz//nF7e/49z+OQxl/tMv/
+I6fj67/+x+m+TdPCsfV6QKFhzOe82b62b5iiL8ZhuFt/4Grz3Cer5RV2yd//8P2/uZ4Dg56igkd
c/r2C3TV8OeXnL+5OBhpfz2eS113vT/+72/2l0/wvz/RfysHdQdUsWcgAIrhX49iimTLEVLqOhtK
hyrir48qBOwss0uEAcVIJMmCXeqCF+HNFua1qpvbcrKjU5GQ1+hhA0EDOO/mhpDjdLhoKEH3mFwI
Uo7ys61gcOhC1eHI4jgk8gWhXdTCAyLmWr9h9HXAWw6Ox8XYi980KEjV8FeBDcyG5xd0eoPsgcbR
XjYrGObFXdX3Dl0vb17iCg07V8wy3BJ8S+ZPY012WA9zi8aw32UkkYfN2BR+rxYSWlaTlm6dkUTA
1Gf4ByNrIXXQWsiCInfS8PLoNI+7xoG+XXf2ucQPrqU4uRJp/0o7bTxGFv7mcUoZKhvk9MrIScIS
73SQauMjwNjIHnBQoIscLfmsAzwGMLUz8giKMQOyeW44Ulxkaa5Mz/YG615qUiJzClN8r9B8UtYd
6eRe5WUyXSzwtLQQUiCNFrgt/F5DrtYu7rlqFGjFYXr31vtWG0k0Z5Za2WBdGTvgDHOV47O4eC/W
icYkJ/xuerImqhhcWR8kmjJoEAvGUILf1PyD+5r+kssBM/kDVojGOF/+jozqhtuwJw16OdHnpyGv
hIMOish3YzS1HXrksHb091V8FVYW7SKVHCAblOcK/MCq8Wkv5UVnHO63BmZ9aEEEz0EOrLsdeJYS
+BW7RbwdzP664b4u0r0lBTB0JwFATFNbZb17mj33lLJ0D5oKPX/uDaExwHdcaVHJhQcCRMlwb2HZ
9qdlfLVIIkClKK9i4RBx7KFtRlUNk6kixlB6RL/lDlD1ZfokSPi37UgU9m3yjIHkzYjeB1DGhlZ8
ZbyifZ6MfoeUlcxBLHaO7+maOsNfNB2wb2Igp2yULFgMBDpZr0NymsQLRpLnVJN3JMQ+Id+HizM3
yldDxRbW+lWQgUAksEtGs04dIWB645yFwsdeezcU2ZUcoFgh6Rt8m0T1uR0LtBmvaemNp3KUN3Ob
/HgeKQnr7ViJdB+N0Moiy5sD04DnmQhkr53zzHuxuIJaA9pn3+V35vCZze130lEComKCEQVqi5wn
whdcyyYDbLzO7XdTZ7duKNKUdTAI2qxhfkE2EDvwohiQ+zRJLfIg47VgRr0riVpGMQRJzmhd4mf7
DdxFzvc8fXpecWd6E5LYDHR4j2xNmSWeX1ImHO1bRs16yTrsoGurtyHm9JeSPnCvAJ7782ZFNsnn
a5sZleaYQnqfISkYJqBSN3FBD4yQkHtC3laFfrBevR/22cemJ9B9kbBvLAkYD3XThCwNrucSSxkQ
JfCJvfYxympvL3Q9OxSNMwYeSrypg6MMEo+lEkTYsy4xFVgvdlmSD4nahZPY3E0dBV0JPLify3ek
PLtyBVrO0AsmfE5oO4pEPZBe8mIL29jVZflRaMX7tJGxE5y9fjK7H3mtwiFLXuulrHYVgwSUMPZt
5MDMSwYFDVFrQupu4qiZNhM9yVXebu9Nx2OudUPYDEG/m4a/g1ZuLZp2JOpmdVqEEBlcWg8Fwrjp
lSaUvSXKJeiB22mGJLrB1lOuJXCAieELsKATMoRfEBPIrauXemegZ21NDcndgKC6nUDx53lH0q0m
non/u+QM5OYRSWkakS+HPC1ki3f09PRtQXWLHJnUMUd5hwieJ59mtcHHWeS6aPL6eUQZSS4JPBuX
2KK7nhrzKh+f81QM+0bbTODe55oTr5120gHs0nyngwEAwb1z9OLdTbQT7JPmymtsfNYsP9Ou4DqN
8GWYhWDyhyEHRiJ5HmwkiEoym1r6vNjdDyaBfQ7JcIAXDcjtY0eKw/wE2pQ53pSh5bV6sF7mfVNo
N3NGtQzpSvqtlj5bCn4CXMaN8IKdodReDcKRSx7SeApXz3wbGfGzXgoKV3O5Yb8iGAV7JndT6R61
HlYeDWrrA0DVAZZ7P5KWnq3b9wAwKe3ZC3Vud8OuFqEwcW2O02ALxbymjTcYRW1fEX1CrHuPTCdF
Q2B4F+nCgCPMlP2fSO9zq4GX6KEXGt88QT+qxTzVS0wwmsm5QAgR2kLHfMtRnwGKWnewRMg6IU32
YFQephxm9ssoWONBP1XgrItZPC61HfsNgQ1GM194T77ZWzZYN3zPMPFCxi2FRgntGbjUTDx4STa0
AT7nc2tx3+TRDGAe8S/0IELl8+ItSoxHLxswFW9Op67suB3JDNuSKcKmrR/MBVwvogBsmZtfIA/W
nCvGccAdO6sXJDkIFaG2S1ehnna/FoKHAuha+aY3x5G+8fSwrSLD9BMvc/xpgFwpeacXc0y5QJ+F
0s45kiN2RIbMhHBe0kAM3TWclBE1R/pNH7Xra9Hu+glwF/cwFARWgkzW3+IVAq2iK6/ze5OPEo7Y
eFVW5fOYZhLjGoEgCfnlCO2xKhcu8zzkHNC8yC0guoG3E2b0SkSB4IwdFMMkxVsWDj6AYgMIQyXB
psRYn0HNR2yGe8ZL6aO2Wj/Sze7qCMl31F7Hbftme2AUdYTK+LL6h0bjuul1CLTpFt4PgsYRY35C
Cwf+E8QbERMEGgWFfU20XrNb9JLY9642MAj8aqHU+HEBtUIWyWdqIaqJKZnWmU4iTcfTmC+7lHSA
BNul3wI4Cyd0zKAI23eOg2Aa8RcL/dQNjQhmOkzfbPuHLm6I6iI7woxr5UesUruUhwbMk9soG/Wx
gGJALqm1rE6YtEgdRA3QsHtgaznCxTQiXxnzia56C3YBE8Goh0dHu0OZyPnfQvoYShaK0j7DUcp2
YOhhaqUPCulRkHXXTUmJQdQeylrAGNHchC5ggRJLcuCKfPX7InpEE8HPRfkIJdu+WNMM/xE+vEdX
t11HpoKvUiNuGgak33nTPfZ3v16zkHpYD+u+BfSzPixuv0/6BILi4HxVUPVpoFkKkSggIw84IRpl
qX5B6bkFDYrXuIEPFMPp70uZhYSd7Yl04UB0tEPJmR70Ij97NuLeKGc4wKyW1zJaGqZC2sa1ik3w
jlUKrUNp14isToSV7/p1ecP9itl6MbXQ3q4EyRQzyZFX7iYiUTHuwGwp0OmbYKCzCqraqdKloFoi
uUQQbRh0Ctm+8dSI1LsuI0YqSzLdrqD2OKmI8ohfvEEhPhcrBcdAtNc2wiR9Y0arag3wPMflW8Rg
HGX3QApHaWK4Az36k1vYVRzOEAl0xdH2M4J5gBPtbqm1c6WldWCPMCzm2TVDadSP0ZSGdfZRqgoO
vLWS4UFZk4nsBqL2oc3dMNviEBbKYnBuRKA5xEYmU/9bmu2OdTuP24ZJqOeL04tPSjCq1qTb3DMQ
SCuDq+nBSDDl1Rw9iSIDN2KzCydbedbNY+fCHtMRHeFRvOGQZAfUgm5sCpdUK6d8qj5kYf0spPsd
ESP1+Ld44yj4YBFD30g8ushlg6jXGetX3jHNE5DYCk+vC1o5E9pV37XimOjVm5Vj1rRK2Hw1zz16
vy+JJJsB8q+87iw2+y0FNLl/FmIgDsLuyarUe1GnEZy2Yk+/A80RyqOzIpparYl8U/Gmgz4A+pz7
ej1Ou9J0v/BL8s6sWdQSVDB2xoedr4/bAgH9yfqdvesMRYJkRkzjcjY2NQkjvcP6GdVxEiw64r45
ItV5Q2Z26jxGsYv7NPcQLqRhFzk/CFRnttmtdeomXotQFoWg5i8cuG0FR4NWfbEq/XYYH+ySjEh4
Bc9oifljhH/tjJRgHAhdNx5QtX01lcdKJ393UkmxM8Sn8Gqdy0jQlK2B27QHhwFew1uoylmfU8ui
imjCfkUVWxUD70jT8JeY1YossEda4WKkRiA00AeGm1xV0p2Owzpjycdgx4euHVIQJ5dkvkSIPg5m
x+Qduw+X1ZkPdlafJ/MpqxxnlxmRx9sEXUlREghve+uHs1RU1w31ImZ+FpWQsifv1aLyddL4bsIh
p+plRKZ2z9Lit1Lto6YpstfYPDCToR/gGXUUNK42K247PgXf3P5rKghyApe3r73pO9LYUAsVXUd6
nmHl5eKBwT1FmVaEqPYJ/liDCGnDTuEbCJqZxQ0osAVf/5SCBh09uexyM2XCRXOZpNk90CXknZwF
FinoIbKgRw8rU9Ko53xCm2GspGsQ1sNVv5pXSfhqzMh3RD5JYudVCq/aBGOb2c51Bs6ic8vbak1/
AZ6RfhTUkUtXRB7JHmTVka0uavaBZ4N12JUzboulb5XGwneF+u6oJQLPBSFvwe3o3H1Gi9gynqfx
5ZzOq6eVfdBe5NEns+nP2ZuBLOTu88SJiPKmp20DiyHoumfJPGCI4vxYmIkW9NnFaTrEucgziVmF
gmGX2cnNBeclcW1Bsg5DuMR9SHdqHv9cga9pA+eaV37tiHGfmTGofbNAzTta5DuZXtBiOMHXdgVM
2d2T8KrvujkFEzLe9TEZSS3Zuxk0kt20xRYuBBVOLoWI5ik/dXQzZHpzb2xOXtnBFyZZvBx58WgE
fAVLuXJblcYtVque+Jn41wAqDavnRFOBvz4BDk3i5/gOfPozfrWsyaJuT1ICjJo3AoB4H4np3mjx
gbqtDMH8jqcZYCEVPqkRtg45Zp3h9BnMR8YVy1ifO1DjiT4Jymy8ByxVwPB4SAveGRajCd7VqymC
Nnvjhr/W0/jFJqDTS4fbbhmPxQh5zDokeQFEp8GVdZ6SB1jppIvSkpekBG1m/9Y+cN0Dzr8Ha7nF
QNdY5NjQYnTzjhUNsiN5bGfneI3fCsdlCWJrWaMTe5G7RiOrfkAdh5awE4/mvF43iXcdO8NvMey8
NH4o8izzpS1i0H3pCRfxvq3Ons5AR1T1qfbyEWpNd92y8VHk9Elgb53Fe5WAsjd9rj4j6CVVlcOG
tRgSaPRCeUaUNg6XzwaVGTCCUwZCeCpph02fp3Knm02gx/ji1/4iZ/NX36jOpxW4H6z5UsQuvFHx
W1Lb2iu5VDOQXk/do7s/a3WBWmM85bwOLWrCVfZ37ULQEO4rV3trBut2KLofqsAbx2WT7Hp3ImL2
1ObqReDOSqdraY0nqHV0uAnmZu2+qXF1yRsYDThAMowiNTI9ZCi3jjux2m+iL5uo1XmlsKtbhtTx
qeHFT7Rjh6vCt/XhMir10OjNxYlx7lEHf6jKfTXs5L5ajKeW+hcY47G26TDtig0k9APdJ6IOeTa8
igm7eHxBe9LlELyMg2tKQrAq76CsofXxyiJq0DzD395/rSkIB9N0QdWhNL/VCV+zS5voOyV2iHNQ
aeTQMPh/lNTZZYNAHCt0i+qaI7/Fz7Zc2dODhcZCuTTgbtWfpXCfs5hEuwjpHeo0TpsqJWUNKWbs
t0rbdJHfk8n7VNTMDXqOvFV8D511FVfzVTLJvTZaBG4P6moqzbDRY/TMJoBp2zw7kflr5uJXWLDY
Kgy8hZd9UhA/0fQ/7uid1qK8jGRhwXgDewaJVqrfq84AxzVHuFP8yg5Ri/hXfbITjDzjJ0ePlGqX
uidpxNSMF5FjqbESgJAeIUDotqFIEywgooOqJbKv9L7I3S+1tDdGqWGjG/eRAJEzVva7bpQnZ5An
sq6UUM/IKCD55KCpgR6hyT8Q8H5neMZxslOTqYAWZt1r7GDrSHTIMRj0GXdmR83e8l4IbnjzkgfQ
HrvRdF9diQ4tLcdQW4nN0k3hBWOacgTp3qNZM5kcrftEOtF1Yza7zBteZhFfLWC4RsCLCSV/iozw
DOFkBg0Q9J56WSMNmnRVIt6gKcwIu1eRFyQGehSLLktfICxYjR9LMvZy7QUKrQMtYqnvPMWWqass
89gzUEpt/bccyApuUfy3hXR3ZEVssvCSHoVBUBsxhfHmt4Fu2PA6uvICuIzewtGMMWtinaKNcsr6
OBgSFeFK/UmfCLqQiMecg60zUIF41NdVIw4d9xrSOMgn0KRFRVbkOgNfpjjwZYuAed1eBVZzo9UG
F5h+Dpr3q2ic40xJEFbd9FCrYV8ZjIu6ahl/5dFHJfo4MKV731lQkr0GV8pIf9IVVGOMdYotR5l5
pLQqzDFmGWbjRz47sx9hquUADVKrGPapTQRL1rK5oahR7KnM504RoUV23xI5vxmhXJC4Mu7t+q9W
8JjFUC9jm2qyrgAyyVkRWN6SNDu0wwwbw+nDailxVc3QC6Ih/hRrx1id9f7q8PGbEkEneVI4scr6
G1D2r4zRLXFZzg7dAScYR/xdoXUAesrsI7O6O0Ecpsytp7px6EJ1ZtxKLu2pydxXSOvTNfItv3Ho
htLYue2qtrzQ69k11HLqlRz9ltgMBH2VBuNQT9eOR2ob3DYcKspUR/LdiT2p1hs15zcOlCLIZzWT
5SQKndhdgqmH3ls6Th6OhrHcGo0jj50+w/YkbGttMlQ2vIkh939aEzNUTGsbKK7+KrrBOqTkS0Ky
OHcU23f1yMM7FPovs00/KzVGwTgzBDYziY7b2TdQGHWvDETLmaEJmjqPOdFURO2NZlM9K+QHmUld
22XdNzvBJwILkPYKca7IJEOVPLJ7y/vcJ/GNPDYekBXYfFgQf31xOkJNCsFFddpB7ApMxn4ZxUFf
EVSI4kv6TQSIJSt3kciuqdB+Z+PWQufYPOKSQV4UgSfKSNABGAbWySoiSIPS4zOirc0ZUBwaJVK/
zsl809OWsBCGJhDPOIp0/OgJOeI7Oa9w74ijx6n9XOWJfa9xgyNxQ8ocowqLyIBsqdndHLsRg9Wg
FAyGNKYyh8niHdHU40HrkSY2fQlRXwEd6Q2xL2LxEaPgBiK07Iu6/jBd5ok6/651scB/pfbPIGqk
5mtMggqENYZ78J57c905dfqECLs4VkONNnAE+WeSVlstjBrQMIZWxx05FMMOrO9XkyWYtES/lw2N
bBe5UFSJBO28+ROOGd8Z58OuHHQcJjaSijGvaM8ZfQjAN7vGjm89RCF6nZl7Hi9uTlDhfBqdh7Nq
2ZIwO4dmZPkmMwFvwShOJCgbNOJ0hbmbnxgt3yQsABh4tDmdZ9JSXWGvibOQ1f+3IcR13kDWbyg0
p6E8Cd6+ELrrc1cDB9QKoB+AEXjH4TrHtMgTxYhvNwjvimxuBH76bR5R+AGHuoEj3kDihJhgTMHU
8VAz+jlwgUxjJan3qKocgTwNIbnFXIBZi6N93xR3CNbwnIDua8mlBRpDUeBoUTgm+hVTlbCd6w36
fDZxoC56rG+1tjzWxn10q6fecMfWjNhoPkDWUfWT2Kg6RQ2ZmgLyCl7uVzx4HuCPQ5kWC1LL+7Tp
wLnpGAZzqpd0wGSv0sAFPIXmujrjyDtHfdME6SiGsC+M8dwIPT/mmhXfGqt4MDMyMgZKbZ9hknHq
XFiD0p4Cbhi/i0tGlsmvFBYSKY3LFQA80ha8m5jUrFby6PcLuxQGC21gIFB25MgEyKxuABgQk1iN
pLZuparnwfSLcEMzdrUIeqGGMFoiwIeS7IeU9riNWYg7A5ujUYQROnEDrjeDquU8Myutmar6SXpt
9KoJkMbvqtTIrzFVH3MdWuXCs9fASyOEgKm3y/Af59xw62itvs3O7jocWR3aSr6NgM9wNaL8oJfw
89jaYefpmplgnBXF/8hzOiTavWPxrI4lAFUhgMhKwDYOwvkdQcMfQyfHs4LqzV/oIwYFFDAtmo9K
b4+jqY9BpC9s+WZ+JUu9SY1IGYKOw3F9hcSVQ5BpTSa2LuQPi0UBN7HfzMWtqnuA1q7ZhLP5sdLJ
ba3BT97jxtY1YopT9hU6KHBMfnizbEJmodEOwdowIZ3X/BuZ43Odbic5RWBOtkKQ8f4FQ1QHs2yP
Lcp/QnPqd04UjZFBLHcilaNvDInvdjV7XrIKkHhN+952h+txgHdI0MdcpOAUz7jFGoS39lveAh9b
YRD6qwuVSi0Yx7P2VlZsHwAWfedWqh16OrBWZT+NWUbnqD0ZTU7a70KMmrXJ+NcFTLgRazeZIgKc
5Wp9IG76OXZrBoBYlfZDre+WxX7AzTPyOlaSNtzcR8nWnGUu5tLK+5UbHc0dHKSgWsALRm5+he+8
3rOSZObbXg+Q8gi+QOCX0rH7qkwu6Qp0h1FC4JQ98niSgBOD9Xc82kS0GlxKjMI1s654rN8Mwdsg
weddWTSRWAIIC2z7r7JnakL6tGRw0z2nkc5Mxogrf7Xn1h9g64YJhRYbY/aUo2ggubGhUF2BQ6k3
fMcbQJUktALcs2g/bO6Fmu4mZjDvtPcWcSG217zLqehfWm148pKYlj5Se7TR2OFTiHtWuW2reXqP
0YB2qZkBlymgGWCSgzLiNBhqVhL6ZnIVVF5SaQVyZQ0U1sB4stPpVXNgdHtzTB5bjSSJyhDXem3/
1AQiB41rgc4gJxf636MXd+LYmN4vskohqTpA1NEv70TT9kFO8DFDJfe9o4CdvOppLKJbx6Armrxn
M2NJaS/P0h5ulzJ/cBNJWbdX5jTuuAQ7fQQBJZDHMVLV4NzI9SZqQlmLh9j9hKSnWMDQIaPUecgp
OFXD+IRVCufFdCflLkUYjY5HObvFXfduBQPGc4evqnNPeMifc8970QBugrhQEJlGXIP5xdhMB6q6
VlW2h7lEHEd5bZoF0QHqqxbj76prv4nQe2c87UM3fDSZ2pNYwEzLFmsTNoxcx9gormOL0WAN5q3H
txdkBCHuGtOgcaPLoCaANNlwmhus0JLCZm7YpvrBwuCcReV9rscvmMqPiZdfpnYBgt5NApAGEahN
ziB4drj08sflczUh18MX9RM7ojdTDYau5oax6uNgLvpRoRNmdKuZvJ0tsoAaa92NvZhYtLSs41VN
4yjyY+oOV6AOvRPcmLJiJjMRLZYJ95QAdg3MwjIJphyhI6cJ0Z0NXk/WLmdLjXJnbXQLxWTq1ihZ
9lZaTcDRvPSXLoGsoSc9lFAqTbG03hGuB/MuF7Ae8qS3DFkmGCD7Sa+IFla8+oLWrrV9v6TyJtYF
UkF6H/QyNwJfr+r76VyylTz0w/JUrLZzwwFxsIBfnoZYlYBNowgl97aB84aZDCkSybCL7K1StxnU
Uoq7liKmKm3Xg5P02zaQbFVXfx59DzLKQSzzq7tQJ3VuZIfMcx/YEq17PGO+AzUArFeNqZMYMqko
LlYstvMwXoq0bvyKzOI8oY+f3OnBTcnZKVGKcle2OzzFeoBzXqDyOgC7NA+M79lTTYxbFonNnlFh
PdA7zNxO6WBpft1qH5kr2NJaybtJceQOEhy/xdODBZJ+UoReTWwxzigrHGcqVEuVSBF4MsOC+jeY
EbrsTLt7bSONkGab8V6KJncXtUW+j7GQyZwicNtNGX1a3i3VnglS+ThAfmk6izezTijHbOjlhYQ0
aMsz/HMeCtbgvEkCdwDmI6I+ZHc6Yu8XqRk/xXH/KnF4H7LJzsPIG+8r4vcYFs1PLGUYw7BA8Moc
LgphVlZROUeU4VdTo5dHrxTLxWxmj6l2DaU/Vi/EymiwsM4DLl0sZs3BmMjw5UcjI6inkRZ6ZQQr
MWQxHwgawM70s8XKcaOXW9hpc/SW4jS3OJl4Y5+82Ny70eCGBFIEiYf1FFLbCRNRc8TtYRN8aj0g
p90XndtfTba9oWzIJUDouI3TURVBQiY5JGez187NbUR6FlAibHDWABZbgpm+9Ctv02ww1CkWxoE0
GCYEc3zlxdN3NrFPI9/qkABgz0lUZ/WHK5XolT2xfpL34jRf5qp+0jumUbBunTOOU0KDYhRUS8Hk
jNwMbUo0RDJJti/WU25Z2qkuX8jKeIYb92wNNsUTh7oRW/IhRi8YOGZEDobomWj1Q4CgW7seqB2K
rKMxcbMkjKmSj7lIbxhjj4c5KclxX+mds5hdUg1hfu+sUdAUFBMQhy7geuJrpbvOEYATiXSju2L1
QKFlW7rG5jFfie7k7Z/a81UdCxvyxcBYaosYckudwPlJIc/Xpzc1MH/Msh468ngHc4kDsOvanWUt
z1PLAiJq+kfT+iETFon5QKwaoNns2EHo90t3CcGPveSayxqZ/CafHMH3XBWbG9cY9tkUv4g/Sd9w
EK6Khp4MlyEwaO8ouduOxqvmei+g+LIj016y2LcJNTlJpxH8EEIotNMVU5+F3bOWeSZ0J85dtyII
J3F48zQjMqPJuXNguKaO1A4FLE2GKCF6VTNcTHjlQt1yQGT8MX5xLXLcQG8YTzcOBewYlYFK+4mV
lHFxm3Jgmlrc6CLym7F38dmLUz/whmNFTWXhLQyUCSUssBe6DcacqfwgGmxnLeI0s2VAVn1cgFof
Kw9Oz4yZves+1nrTGyTWR2zwZm5GDQq1d57J/1q2yjDTslfXAVHnMqVyrshens9WjXNxbNQ+i6lA
5SY7MTfareMmn8T4EKVbxAddDc/2FoHLHNyq4jtPm9edMfG8Gt293oI5cZE6YDlyOmLSZArqC5Tm
MpnNvnDG7Bzzck5AQbIPbMs9FcJzR6xJvwLPE4M1MPXzZFiwxdcrTR7YTh3HYT4V7lvGydCQYegz
zkGEBxZ51ZMwyRIFCJ0fp6H9M1NHBdnYspz2cPa6yZtUvLxMm60EmnjYgpnLGKsXhwSnboTELYBw
MJA/v+ymljkXHISYzPWQhJR3qn7I4pH1Wy9K7xC7+W0CQtLHcBSfMq1Zdg5zF0ZxpZHtI1vkoejN
A4qdZR9Bk/H1lLHeCv20HGO4frrG+MthhLeuDDAyYEYyz4ZznF9Ny+I8Rvly0y7TkdaLIia7RXgT
Q0zRby0dCY5hOeccHvJ5hEPVRt0dayKKxdpxWEr1By1nle7IJVxm7bNggYH0h19gWK4WMjSp27wG
Y2L5u7cc6OQxQi5objXCibBbYmg7st8PfX4w9aY8YS5Dp8nxkIhXA2vsS6IzI80rHgp9tiknzLNo
nYNrZxSiZeGFiUceb5FeF2x6w1Ffr+eRHa/q+ujYpDtysoMUl5plF8jDB8iteuUSyGy7r9LlLnAs
AwxKppFWlhDF0CfnPGVhDP0CSUpdqwPHz51OAIq/UvutHgKUgnJC4e84y9YgqoIxKuVp1yB42hLV
AVaQksZoYywvqq7OfFde0Z0bVk5nvmj3CRVFIIAVQWl+UVvdOmSAF4nb+JCSqmkg1CBHxQcrPHn1
ehb5eitZ92ndloY2NijY9kZn3GoJfvMJ5aDFqXdpmJdQeNQ3w5zRdMCbyYvznGcfXpEhV8hodK3K
itixZS+kpKVHt5+5zTgCdGXr+8SD4SnROhiKcYtpt7zRRfxEXVyTJUkEXN0jBGhg29giuTRm8q3X
boqGsDqk5gs4sWsjwfnFYstC/QAoetRvC07UPbvps8VYKsil1u1c/RwNAguxTjrAqntUVazdQm6t
7z5nkUuH/1FF+VubWs6OYnFgsUCplHauEdoWhZ4mzV22IiGTbGEl7pLdKnmJS0TmhyKyQJfSV6PX
uKmZFCJoYJZbS9ZriglBqcf3QhEAU7bm5nhPn2Fsxq+ph0uJFAD+UsEwTvMG6a0OgJtqBowb1VFr
d87M0eQlZXRZBVvPziIUF0fLe942ENoIBg/48IkxT0AbLlSEAQ505Vc5oeuJHHdKxkEO/vAqMjlX
LFRw9JQXSpXeVyPZVXICoF4QwtdtqbtI0uplue7tfNxLNhaQ23WqcgbcRiwO84Tvb9GR27AmyIc+
NCOetdpgTV0BKNzZFXTMIo94jFfeFFPt3Ch3KMLSWrMAhxurjFndUEjX0Mx0RuTZm7EJjTskU4Ab
j+sYkVyHV5QV7K1UNVnFgqKxjlDV4WYAAm9XH6UWLUF2YLtgENugWo9VE8ffJLQH2x1HpDPWIy4J
8u9mI2GgOIoj1N6LkbRs/zhpI+gJIk3el6ipQ2Kaf+GUT4MBaugGfGM2T36s3tzb8Y0OuRiYhrwf
BaVtMZmo1XSk2+2GFiFEca/FZFdEL2Wimis3ZUJijcVtPlQ64A+Wa0xMYMPc1b33WeX2Ndt3hAGm
44WiRYO75MihMhIjWc3nB9y8qMuwkWTKIjSxemqZsaNiKhmRci/5xQBEqF/ip4GguN1ixBjOrIEt
ktFibjTu7GFm5xAv6cUmJvUhFvU9yGHasTQ/FBupe+w1iC56b7JdYCyRxuUvx6WQSKVE9OMyO9BK
34ivx54093p5c4zho2PY789ecmaE9tE1y5bulD7xvydVNfN7mfyWDTKGonDfoUCuvtV53KoSpgW2
mKcV1SPJkBV5T4den2sqdvOwlgJ9MhcedSYpICQexA2j4JyIEAZe3H18QiOCO8h6zqEUEAA3/GpS
Htt1EzS12m8TDhzSwuUdEpckuYIcbzC+dNyLoyNpqULXmL970XG3TnSilveb8vU98goEdMy7HYvu
L1nZh5Hn2cnjYmkPxcbXy60NWZ5NqHgmdlFtw3amYI2kosey5PzGZBiiv/jWtugFkqyFnvFkbW29
UdunVjU7a5aohzdcJzMVUs1beaxM7AIAFgCYkEC5pOVbYieQzJD4OMnwTLoGcjUjK9BGJEmImVjc
F2witXnbc7j97fp/qDuz3bqRLIv+Sv0AExwiOLzeedQsy9YLIckyg/PMIPn1vais7sqs6q5CPTTQ
DSQEy2nL0r0k4wx7r+1tPSWSJ3bwAaLqiD54htGPnp53vus2+UQKTEt2CV0h5JdI8dq0vg3j0Ma0
NRbZOUzduxif9jaK8gXSDMOm6AKktsazm9W73jV4EE5QfjU6UKYfNrKWYl0GNpwFLFZbXiKrQSYD
iLHFHoFk0K95hEeyvpRe9Ms3K4K1AvO7QY6JLyiox7L9aeTdLvX0BObde53LN6OSP6GHGPyY7HS0
ORM3FTH5Vc1d7g6vZSNvOw8NsjeUD61Y3l+CrZJFIQLybd1kRbJlvNmVmTj0+XM3mBzjCo95hF6B
V3Yll1x18ls/Ivi6aAyHeV+Lz2xMeZXRbvMbK7XIm8XM8C8A3N31kno+pw1Ky2S9PJ7Iw/0Vu+FN
6FbTwZ5H6oO0vxMxOQsY3ZAeRNW3ZeLTarIRyXUk7f6gFbpXTFqP7WwAUHOc15CvqAPnWft2ugNg
gLa6aKcVsd9nQGrIDAIRg4uATI6d5pjSR/CjUuT4o/8UJg2EXnWN6Op1iSLfqsBIEXxIpl20MsWR
Kxe2Ok+KdeU2b1PJzmceu6Njoddn3Tgccit6NTRuCDQALLqc9zAdXwc0AklZmWuZOuekbn6GZYv/
m5eO9Y91BtPwjNjA2/tV9qwM8halMZ7QAMS71mH7bYQuq8tsOgk5v3RWGoGKNQ9NY8obH9aAmxk0
d1H84Mv+W4Aua4M5i1nBEBO30Pb7RqNUBNyV7sjHa/mfsbvuQR907OYcw3VQMTKiTkcDHQR3e61c
EhxLwnrSoD40du2tyCBCXy9QLlYqHzclN3TZIipEY2oewCkily1h6rTJD8+2bipmNTDh3XcB3g5x
XfwpfOKunZi4npziy9c1PcT8FJOudkUjyqyxEtfBO2jLeMpLVtWh+WAABt86fbKLEgqYKsJU09K2
jgzZWBGem7aqWfIyE4JEEdkV4PFhNw1IzqcK6XY3HcKc8Jviaez8jwq7+MnlYin5fZlH8sC6cWm3
IVO3DJVt51XjZwIeFrxAdk12+IE4zNg7ydi44R1Aku7Me6rzmiXJ9OaJ4S4fx1csmoTzeuhBpRw3
rXQvkYGcWuXemz0NJ2F48GdGn0wCIxgPsTbfK1FSRU5BRPKG3AtiVC9d+GqrrzDO+YWMJUZ1gJRL
MluO2OY2s3GdmYQRimFsCV6l29PzSVUJMUQG5NaUNdAubOq7Uv4Vf/JvmfD+e+fcn/x4/6NP7/+g
v24xq//P9rrNZ15+NG9d/PGXh8+qf8/4RfnrL536/Mu6JDbgj7675St9ftnuHOs3Bxe6DCzJzkbC
ifwv2539m20xDQ48ciNshMV46/5qu5O/OYEV2AGcAkwcPgfgf9nuDMv5DZcQxBlMfBhwHWn/O747
4Tp/cshKZpDScz2Xr4iPl6/Kd/FHh+zgF4NhjAHHs1BGtW/7eKrKX5AIau88JzWjdM8Y4g/V4bb7
EKzGcVvFefA2oQvpDwM0sBi97YD2jow218pNugFP19RRpFvjXl+PWVtVF78ToriVcG9Soj7CQL82
Ttkkb4Q9I4UYE9kav5RhpA3dZIZK/jKRcpIe2jFRtGtdiiyEMsLu0pyTh7xLLBZJZHjmXdhS1xzT
EmAqJdiU2qxjUaeKcS3rCIzJPtf+EqoHDaKjdyE8DqNsane6vhu9ui9eemVruXD0B8nKbyi9Sn8S
4DKAa2Y+WCdM2IYWTcnag5rEatA0jYKZKuF5jqVoeiK3BmpumH1ULbotM8VWUMw9exO+C+iIxAZF
NDQkQYKTfOt5QjH3NxBG4wtxEWnabKVJpRSfCs2Rf1foEWo+IbzKwABTJC5MF+Ivi7ZgXDhSMN2g
cFAjOtghJkSl86MielBgCouLrhBGiLVtRBMycKMQ4idKRAdTGPPW+WOoXQdfRNenuf/qDWZXfYyG
D/+a0Usuwm2nOq/8Jsqxm29TGQ/BJSUKQr8MOlnai6oZZ+cjB8FsfIRx6MmPti1DguditwTSO3dU
O/dhr3s0Coy4SuqfBGYUOVYlbcAPb+5mHpQTwiTv2yxVAH24ILfoewzCJNoADiY1wtG+dcfOzdNK
rwrDtsRlsNXU4zWeco9t2rzs9qPYdpf5QRpPhxlnvHMW2dzPB6krK/gOCVIpZgSVk+esr2MyGPeC
qMYyg37pQxZI2KtxZfVJU5FmZuEVEpbrewerd3xjX3dREN5PmiEyesesss8k4iBT3ATkoORAt4Ou
uCOnZeQIYc+a7VGC8vPjzatA1qbVgEAFll9subzJdVlC7SucAudSXTvpK+Dkpj3NOROvX01gJt73
nLuyPVeOziyEhK0wAwTFVgNllSxPnGF0DPEiFjcFmXaW7c39PQFRqGn07DY4H2iukbS2ockrbIoR
iIyE3eIRYClfO4I3x10e+5q847FwXJvhpesbL53SmXcHnNGLHkufUV7B8KNNQyh+jEhWMh/BukF/
3dSgffEyidC6lZPO4PHn0U8bY2J+rou0TXBLmuidQAFIcQzYYiwhgVwDHbq1GfXiyuyMILgFLNMR
Q4CCOHk2nVDrdVmFRFbXcR+5dywaXURmSWR34UllOh5PrgiRCgDbQSKwzURTB0hVh664xLILim08
RVag107UGuHa1BhPHycGu8iwAju3RbBi9WRw9i5QOcI6YXp6ZAWaoUIcm5syvjVbO0SgWMh+QDZl
tONadF6W/uq72TW3kjEyxVc0+I333uqBhDXy1gqfJaPGruiBdDcMxz/6c9KyavCtKofAqLhj+3LN
gsSrPnK7ysutl7k+llcKAjjP3RxW6cNIWaHJpYxUBSlIFYS2UIJPdSt4BJmTv+XCU+6OvIdJvyX9
1DjIbUoe3jNj84ILBycP7dQNFKAMcYSvu4oBTNjhsnpv6rDpfxEFUKevhlMYCSg0K4vJK401aUvP
baa8+FK2RYBBL7NkBB3NxRYBM7adXYFyuSuFVfKGswFjwqRaVVKDW7ntvivHKueBH4WRObr7QZWi
ZNweQ4Wmdm5cjK96gqOUrMI5z9Gj5L1LAufaWR4VzcEicCvDBEmTNINhx8STEIZUcbWxMh9Cs4k2
ERGt07cERSHWgZhjaFRIqei8/X0TlkJmB0vPmjGXG+UdrfRoB03zLZlTf/iBvzVoTwG4okEjigME
se8bjBJwF01cJgbfYj8uZDguCJNhTlJNlHzVRJvDl+rUi+DXEnFs1QafOQI1iSdhSP07w267rGGF
Tu5W7IInDFZsE0fvR57iwT0wI8S4FWG89O77DgTfFrLkZDMRCuODaxKJcWjtiUjwsYzs5Nnvksi/
76yBI2XDEx43h6rjpt+18diR+uiGA3bgJeLbMXg+YBR9aIPSdQWOTL6pZeUdhAZSxKHGmjZ2BsNh
HHdNw8YT/B3b2boxGlarwrATPEExxD7vpPOg8/tj6AvUDsU6UeRanVg7utY5rm1Oc5rdbmAeP7T9
EgRsMkz+FWhDRZjBHGdMPxjjK2dnawcrA4t6lr+MXqH1YkfC7s/N7OkBccpQ4djyIp6UGGCcmFto
6iIRHSZ79sfb2UoLN2U4GTcBtuxJdnslLY/zqSH5lNhu+ndUBUEcW9FRFBRUbC2H2aSPMjptI9U3
U0CdmLE1rWg6GHdmGYTs2VwnL/GqT/Sg03webZMkMT/LzR6afWSEZHfMTLwqdAweW3o6NO33H7xv
VnKXYY7tPhzPhoO5qiOCJ97iprJNuRKaiCoiAzlF+9c4Djgjt22aFuYHm1CtfpJUk0DLZGWFs2ot
pR3wWWCMDCuRgTs5Bxh/q1aEp9kgSxbCH5j9clSRe61iMhkeC65TohkGA0n4ejUQQE0Gljk9U/dU
Pxv2Z+g3a45jLvgaCnGIvmw9GooQEAbrKXMMV7dlfGNqY+H4NVkt0B7mRLebr41JYDv6l8AiLS5J
dLOfhqD1DmYWDSkOxMn15uewjFJ0KqOLP+wiGh8/pCmbHPlLkak0eefqajDKFRWBD68TZviS5bLT
JFem0xYZkThDHAa0PPnfZh5JIUPOxR9HxJ+jv4+jO8PY7JlxYrwnhTRfnKC12UCl48Y+StttrZey
DAV1XVOlqMaYcWgybAb697yF4WgNR9WA230pMYXTj5vjMKXY61Vv+cc8bFgd5mPe4Wn2Or/Er0DU
NnhbG5DEJhk9dn+MPEU4PEpzxiSDUs8cxFmiPQczpIzUOzfaHtmoKER2q6SQtbqrKg1UHlNHXAf3
Y05y4o1n2GT3yYbIiTsO7gZChSaEQN8RfWjTIRajU1HXaMikVDcjApMoqJx0E3BZ9geeQWhmd1D9
mvqK0CobP9rSSJLH/y0kym31WTx2zednd32r/h9AT/x/2pTtmrfi4/OPrdfy539vvYLfwJnQVrn0
Swu6ZOmifieeGPI3y/F8xnO+KT0fQhBd0X/2XtZvC86EFktaEnKYB6TrP5En9HLS97gfXAeokOe6
/07rZS1ArN/ZNgvMRQpPCN8zKbqgZfGZ/3fAk5QAxobBsgm9SU+HwRndbchEBEacrS5I/tQlk4Ro
lDCcKNIIFy5ef485QBWAk2Gep5txqvSlnOGX/KGz/Sue5Y84ln/83iT7EtZ2gKc4pehR/9wVmrlR
dW1JffE7yAgx40aG3V2tJpMUZ3YXpNOQ/MWBAFB49sgBIcu9aBpjHUwQM2guyBDvZXrhkWpt/vk3
t7xvf37hpJDgiMAtBst/3tLS/gHqxFAtho6ObyGoqCVE65BUNA8NKXOkvk8/dGeqm8QJGFlX47SJ
KkM8pqRyFvKZc7e86Zu3KhvFDmOVdYGEH0rXeS5DxOueVddHp04cbENtdByrBo+KVqy/M82QHxPj
PuMh7BnaPTlMRveGbxyHuWCrjAgLeUAVYNYnp+XrA8l8wS6G4YeUt5b/4kX4YsH96ephpGAtsBwp
hOOBZ/rzi+CUPbqWyGEr8/VPo044OuVmXOCPyiu9G5YkKG3FE02n8+wn1tnKGRSZGk3G10+Tt6QR
fKVRpkmodlJZD//8bWIQ8Xdvkwt0C+EjNJ/ADLy/Z/DFvYt4oyFHcxoWvOIXCDWKymtUifla2o3Y
VWgea9PveGkVcKkMVQMciXGdSeSaYzYhXckQ3KJTYJ/VOpjCxn46Q7+RjyrO34PGvc2wHYombo4N
cJerNJAop5n1EDhqH2nCawi3oYghZuhWhzAfA5mhyEFZqmCEXFqKx5sKhfczzpjTXHloOPvOPkYL
HdTCxRo5ZHHVCtqeKobbDiquT12zCx173nwFhgYpojtI54wgQR+3DphNh9SvfwFXlv9wxbu8hryS
DIPsgKfV8lL/4YoXo0B542JfVar5+QWbbLHWAvjE4Y/IHAalvAsLq7hrGuWgZy2jW3icv8w61Le9
i+sSa8QysU+KfdgED/QwzTV3g1f+rrvvp6m5pogokMm3V2tsyeMekFiT+kRMjY8cBxHs5m9vh3Z4
iYIkK7YwTtXjaBPW4Db9RQjjNgv1xVGxJMyGqksSNIZJ1vPDp2Jw6h+zB1QD8Cn0hTEE2l3Z3W6J
2dqlxdF0yNrz3OZ+GAiNavL8kcAU5JRjXN2Q0/szyMZnulnrhIsvuvyLSxVc858uVmj3Lpwimymu
Z/nSMd2FoPyHVzj3YzcYJV2cpZMZoQKus6aDgDPa93XqCCpkGAqwFew9rocNwPRgC/g9pNpbRR1g
coFNHG3tBbrSq491U8LKuVbyo/FEfA0VKcxEArIq0PM2gaF8JT9C0OezsBoq6x2JuFpjbxEbV9m/
1HIjz5DuR51tPTr+82xZxgplzz4tkKJ65tSSgQvl14Xu5KgZCErC+pM/dUHWa5+xMzwpw1551IHr
uZQPfuI/D2Q2YZR6rbFNkM5g+yz4kuemYz5e1Sen36a5q7YUslhDZX7TV1upp20DH3cVq+bBM9Nr
rOCxWMI7i9ZGXoGqRbQPKtf3VcDGY2JmQVWHSTNkRg/pOEsS3rLsEbXhixGOG7T4CuMN60fE0k1k
PeP/e/Ssx7nKsMQEHjwJy2LxhzpJ2sk9a6e3cnpo827fzzx2W9JybnP1CxiWgMLFbhJtm8k5cSa2
FKGPkRzxHQXraiico44JQx5K2RFg041Y8ByYG3S+pCJe4ZklDzK9JXGjm+/Cwfdga0n4Djlb5K1V
8E3wFLAY6sXeunH9cOGNk5sb6fLONqN95RtvOjeDHdaR2zSd7NukKv76Qdosygvp3ZaVXR68IZ+/
20F1YtLI2g1K4UkQDLQJ6IoeWpXobR+o6tabogQWsCUvVskyD+jHnZSWv9eQe/ZsvcI7H5be2vKy
9sVS8y+V+f5PDdyK3a1Ea3LTGpa6/fpAtJjYj0jxiBUG3UNrfRkIEYXfVxCvyRcAavlFa1bLI7ek
S6lGZo8ifanI32AKnFfHdJyin1WY/UiCvnyNJctiqCPiG96Lce0Lkn38IdwQXexeUPK0N6aZkehh
5U8o1ZiaVIF98cKTlQnvCSHuD4F0+8ZayPU5E9Zsds5eMOJ5Nrr+iVytre3W4iWtkbhH3Uz6slPv
ayNqnw0v+NZO2tuLZm4AeCl1N3PeB0En7xvJkBLY06qLxvKGMS52KBg9rO1TRly2f2S/CLXGlxMO
uxKwDsuRXT9V9mPTkX+guIZIKo3eRs8uX8PaXnyryZ3jyHYdGUOA3QowkOiaX1+ftaSuE8m+/A+E
MiEouhPiLpbxZcvK+PcPtnFTO1GueHYgo1bLPV7HVXzKvOK+L+M7O83JwbP7+lIL5GM1yYQvQXjD
AjTYIp9BsxnMp1IG3W3Xuu66DEu9FmMx7UB1D1zYY1Rhc9HN2hOmf/n9g0Rmqxw24ihTSm/d1X13
/dsHRlzpYSgV3kMk408DmMmI8JDvYWu6B4ZtmJgKZZ+MoQ6Je6S/R186nNnQXVKlzPuEOfdCW+mP
dtaHRy8Q32ILOxc+VpweuzFO74kSbm69vHbPMhXsyZR1AQBlv2F/p9Ed3uPaD1d2N8t2J5aAPoYv
JItWQp4ECpKvzzA2hb9nqfWwjo1kaAl8iS1Um/L6lZfe1eLcxgCPYpxm+DgmREMS6XrTl/bBCpJf
bW7bS4FDjgAOT8xfj4xy8KULMX2vZtNasn4lQfUuBZpp9u0+b5boICvtTpY/TAeMj5vCaJMclYJ+
+MpvjDpBDmGPpSqofpid/rSa9j1eYuWVQ7ViSQzIBpQF5h9ceAgJ7PuoLU7V2HQPwKbqvQvze7Tb
h9Rg69kFD0RqPBQOoJw4KLu7ITIXC7fi5Q3t8JAwjTvFTIZ2VeRvUa5ZJwsyJMaS/KNcohfHhNxB
W4cEFJ7MySLfGm7bKsN99V3KpMBIiN0HsEpI/nKkvmdDML3uGqcrnuTQmdvZIU++Wz5Nc5R45ex7
D8EUfw4MF2/zmdyyfIyAwItHc6im89eHHsMOBKeacL0umDcFRLnLiNkU/XHTosoN6r0IJnhro0Nh
ocWA5HEJ6yaB9830nfI6w0q5RiAleIoyFXN1YS5RrdGauKbhwfam8tSIrlrc7sODgZL3EgXZyyDd
/oHQo/7Byynd8e4ywYcGBgiV4K45NInyToG71QmzMJPiE8PBMOJb5rgO+iI5x8Zi9jKWX359/vUr
v2C4A8ZuO5Z9dMd8mcS3rxS9duHWiZfGqYc3i1Hu1vf1jiHeWmNlushKkPIew5bMKV4Qilv2wVkS
e7k7yHdKLfhl1mjsKmemWuUw2pG6xSg2g4wPX7bZRy52qa/ac0YD42dseriPsUvP9pVKh4jMPv9W
h4V3j0jVuw8yXy4n3c+vnxMxw7FPiAPEPUT6VUuEOpSY5n4eYCmJmrRLuyu2ta6cZ4V0YJWh0nUW
Nn1AiJYl4cRnCyTK84vLgKyC3LbhZNR5ebFhNeGTxjWja1U8hTXsDysG5Rp1KtxFjO/WTP6Y7eIU
Iu4etbBjPRgSldMEiYTtRNLibY1r9cRa5MKRNjwk89ztcx/lf5L499UYsvoxdXFUwDZX9ez0e40X
pqnM6p591bl1+/6y+PfnJKp+MFM9gVJy7OF5Ksh9FKPf7Dpf5ruyrDmJfSe78WZUGJVRFaCRpseA
duHK3Vg+RMVnV1nuSypmcJzjmN01dlVtZraQj4aEb0HO0k9T6obZJX88b+z4hOid6qPV7701xxew
wPUjAekLini4BF3cPPY5MRh+IOEyWeWu98t7k5J00+vk05/JxuvFbZLM423d4VVABVBwqlRT3n7M
if3T0aV6ciSOIMXuM6p7ecKwcNOQCbaCEOhf2TKUlybl6KIByYh02kXa+0GqdLeqbFjlXTHcwbII
znPFQG4ui33mNICGzOFEiaJvbLLNWVOmFxPYLs4riH7A5MAlwrCJHxOiLpR4FSPMBm37/JtMeLHF
djH44VtHE4ZWerRaI6HoSZ7HVzOgNM2aq1ZJ+jx1wxUj+j0MDW4WjRGtJHx+DE286XX6LbEieWnp
rlcdHo2VbO1HN3EI3g3bM6/dMGOwGNHyJ6zOGEbGp0ozJtx5A17rEMmik5Bn70sL6MI8vAd8nSga
tkEOuoRQON41I9+OPZ4aIvgGm1VLaFwn19gGJj2h10OOcRsv2cbdOG3narpFRC02YjY2hZm4B9GL
HSqg4tCiayRKI9zBpjw5AcwwBtLjTR89QPsLd3ZgUMQWBmWabbB488d9Wd6iXsdl0kb3MCoQh9eS
rSg9jNM/AnnDwD3+MhLTQRB+Cs1FrUtua0lxt5lScxPM5HKFDKRX5jS9mqmZPDj5ngnsSpQPDAE8
Uu0ce22XfCu90vf13O5GFgfnDsdPR9rkiegMajZzHygCupQmNBcU5M5oAL42qMrNYRuDsqedZ9OG
rSUew0e3MALy6a1dVJW4PoL+VRaBt5Z59tljtRYuo+GRwqwZ+2JniwjFfLHB2M1evmPrMWY/56Da
GBHOXbSfTyqS5aEuMTGNrNbDbkSQMmWXflocXFyWHrL8FVZMF7GwfrL6FhFSwMoRv3ET48NXnvAP
AFxfkkzp9RAYMbZ8ypi0QZvcsOwP0JbLMOE8/EFnzVNS4ySM23w3Z9NnMKXjWmtznZvWN5l7cJCw
Pp0RJFx707+3tWlsAJhUBxhbCGAC4oetZ69zIuiQMtyjcLxNLE9uWQz/AuPmbxUAsUUgiJ3A+lE4
Nq67NvkeT6jcRSl7gkjmE9vecCfCEfGrmDEOd3rpTVEeZPquTT80iW4xPJ/bKSUqO/H31HXjY16Y
r+Zzz3V/CDS5VmoGchC0zs5EpqCrer5cF4sFfh1/03ssqwRRS70cy4s/ISYVyQywdDq0bh2ydm8R
miJXOo1WAWoFl2OW0UKlHeFxMt0NqsaX2zkPrAdPTkpox5SxXchZW/K4BAGpLMyRFWAJ6F7mDTEG
19aqnjAq1zu3dm5kBXo9W6bwA5ez04wtvdG0BbPKpLGYzhihxovHo94EI2kTms4Gb/okgYCNqRyP
grSItYlKsvaC5tw6tQOxBNmFY5DkM/nPcS7uprGad0OPNJQgrM9k0jAT0byZbU5W2JOHGW+tOvs1
Kk2sJSjHNmHC4zQCD9SjcGsnyz9V07xOB+Rd5qxJuHIjXD+0mNlcPYENXOdhFq1ZcfqXIF9WF1ZC
3IZMWFw2pzwfyG6pkmcEx8FjQNqnm5jtg5FGGllyF2z9/F3PxeL1XnICFWO7cWInHaRsw+iJsEmU
SB093vyEmwQzL0NhY4dpN13NrC8AX/TGyiGdbUHCsncMH2AmzGe3rsOVrMZDM/D8Vz07Zi8w3oqo
yKBSsqiVOGSzFg1yHkDOY3r6K2a2sKmgwYEpNVDz+5cSZSmngXMOIxHeF5V7T1Fl2kb5RlDB/UgH
Z5fZC/E69xihIuBt4I2l1xQkr1GN+E6xmeFlX9uMQWwOqHRdaJqpWc57FGEMAzuLpLP6AwIkRyMN
FdfkhCuaDXURot/3RlSVWCnTq7ugWyiDnDLoNn7eVxTL2XhA8fNRm8QeIAU6pl7UbuYqF/jdb2SC
7gBH1U/U0g/RxFqomCmxXScSG7/MmQvxna+lRXEHzWx06mnNFdKuO+TSswrttVWWbKFnHhEFODI/
yYnXZh4RuqrZpGD44lLxlVyPBIGivlpJaJIEkZ6J2hHHSfOesY2xiMuVaIXlYgeJipPTyR8MBXDT
zK+tNS6SasAnXUTArA0xGKTHMWpDNAFiBuEw54dKhulDUbrbqn9JMbCtseK0O3+W935ImYyNmpxK
e2EEgKZaExpLq1xbPBuRNqUaN/+kkI0ytAMLMaLdKDDHr/M2Z/BtxcnCBlhli0ypwIkIvTXeFkAG
8BSTezTEyEZyWnTa503jT4AqEbWjwYy/Y+tXw1C9d2HBfWvYO3ew4AKoMkBbKR5HdFBHw2mPfqB/
DMYmjeTnFEMOkD3YLxTHfnYsG2xCCz9wVrQwOgFwTSixcEgeqlwf/aa2jz3ptyRXrGVJnjKxh3tS
ZqxdD2IQugSqgilY8hHF3maw8OBV032U4AvzU3gWucsjwS4SAOMhzzIdb/FJXiNRj2uVhh2KBEbs
suYo8s1yGyWIw0GQOOsIhsrWNbojshGyFKA4AdFALeaMfYqO1t2CLfCRN4fqgCHwaDEFxInJBJJ1
Q+zX4SlBWFRJlT1ry4PIMjdrP8O0b6o63WBi6zds0y1TV9em3duW1e50zqtOruOGpqA9Mxpyr4yF
m4EHaWzbpOKC5t4Ic0n3UPEWTfoLq93sVBW8dj2CdQdLB9divCG2Kt745syRYruXWaBAN52+2zYW
lVGKdxn7d3TWFneFD/PZyhaClYA+M8S4HbLlqlzUNFtfDK92PhBSlb0WcdvtyoJtv5DI5tneXhXG
tXxg5+C7j91kiZ3wzZ4bbt3MIcbmdt4quTzQGJoLLCra8QeYcuzfkxdXqnfT8AA3xN0TCJfHrq+/
QXgmmW0oqi1N0kaizsAo6VmHCNWtYUccDeFVcD7sSBE6+J2G3FAMnJgSaHQizXeb0demxlaybd2l
rDMZc0cifeyGcEdx6qLvCoxrSsgavSosNOxWzgp22rbReCZljDVjjKeN4OnAwz+i1xqBB5FOiDXD
igB/ogfLC3jLif1sqBAfINEhlG5egX3TYZ0MXcsyehgrnmecBmLXmT5Z3ENTfyYdNQV6ixmsGDxj
HTqcqVhStsSYpfjBLBPeP3/HGJ6dIOlOCvMmKlprq62WpLucVhdaAfWsi6DdMw5tvPiONYRudBOn
MoTyhEPRvrSEXrRmRwkpnYFlDv/6XBpQZXAV5mZ0Q6XPOBAbcaU9WM8LgCjnwadnTsJOHvB3TLuq
gprpqpZ/oXNpZRXgoulH7es7s2K6EjHTZRIj79tpvMVDf4ql2dPswMmi3pxCzJu2YuePPQWj6pkl
geSRlrZ7P67w4Ap0Gy6bqR0ytSUAW21pZ58Cy5+Zp3GWcCmhhdqzTGs2tceUhH6vPRmEOINATioe
P5F7KjIX0l6KY6Vt/OJsVXNxll44UpjzAGx0cIhmMp3RdTWUMP3GQp21U3Y4bpPSx7aI+gZGDyt6
GJQnGMg/at6f6+j0x1SqYwgfbx8byr4ibVxDSEpO6LPR+8AlAFNysjq8pJWbc9ObqAEMWLyJP31z
GiE3XmVBfqS9RHdInOAQGXe0l/EhlSSpijbz0UaSwRpZNwDbjmUwDavGJXGFXdLd6N6lM/aYvu1+
Re4I79dVN8T7bXqp3w3Z3NAcbExUm6V/E/gcfiSDvrWm1W8b37mh0FiN+M2D7qp68b2tqzcvVdMK
Fj94jtXcbhPlfQB7mzCJ5wffnXAh6GM/8aR2y6e+RiBpVQ8pvScH+5C5nyEJqGwGflRc4K0jtn40
fGslDkggVJc6h+vRLz9kPRZPhElaK68F5KunGncmRN0s9H4kU+rh86I/lslnnycPU21f0EG4MGyw
YG2HKWOsDAjYs5DtLUhc96PS4r0dLNaWEboqKyyZ1xYP04c3cj+hR3ix8sldUzI8dS1ti5yO9oSe
hC5+2thguRLqspWb82PCnvypxMg80XpiBMZ1x3N8wFVDGnuxRi+Ub5XLN4nAEvIMh1BXuwQy9tZ6
8Kpww9CkTs3nDuPyWmIs31XxrbgbyqI6hRgeVqA2gP0k2VOHq8bI70m6p7LVeD27IAGJ6w/yGNbm
Y5YWWArRvmZjddOk0LIaH4uNS6oHJya6NVMgpovC7oOQi29enDP+zYfl8BM8V4bHsEibq7SNg7J6
d+dgRuMgGdihWE676w2MoIMsT7pVpHYM1q8gdnEXsgRE17zxdItnsT20zWiy/krZD0OVYfqNVEoP
0bbDMwLRRrxT64y4st9ZJ21RtYpb76OVy6TF7YDLM5bfTHG6JYWFUImGutRYwEF+ctNTxR4TzQ6u
4HRZjUCfN3VGaZ4FY3gT5+UnMsKjO7ZXknmwkctvHfNzvh80KJkDdyNNoeQlIJHXSnbrMS+jG+wZ
5dbkAXZf1eSCqLvJLPtrFvVyX/N3u8ne8dPmYMetjRnXryhoN5P220UlGa1GkX1qk3GCmb4BJuAE
8MbvFf3pym9dphjs6bdhK/KDZkCOoxqHcxePoDOhT0eYNHclTsPtZE/nvA2NF/JMdp7TUoOFRnyS
rn4ReoA6P2EpLVW8U3hQ7msC1yc7rnYI06J1IhFedqxgL+3wzFn+H0ydx3LkSNpsnwhmEIEAsE2t
mUzKqg2sWAJaRUA//T1g229zF8Nh9XC6SGYi4hPux8kvq/wdwsvMa79anbzJUWQPc6HoR1H23uhh
2M/2e7kQrwgVA23ZKy5Jze8kjxEVDtOY7DxUIJwS3Xvc0L6G/UTCDImMc/xLKOapHaZ+3HDYJNlC
eGVDT7SwpFkY8yazdXNxCL8oXATBPbyhdvgyU3vtMAJZ5VEgN6WKX0KbB0fX6Bz5ffsvnpf/0ejP
ABvNn2kensGG+0xsz351shkrIpX1LqOdfo6TwzhYvbS5i+POynZV0hh3ATZ+pTvKcAH5U9tdf1ZV
+ahsFgDAqkp8bivFU4o0sxhO8Qh3GKL1Wmnwt1FVFTujhoFNlgSdYEZ2+zwRVOPyxnI8UaAwjeFi
AhUqLATm+HBl9+ZV1bCzMpAiQsIgRxfNZMGnWIIy0aoIGGrTpiDt4Mp3qC5YGW8ajl8RgmdjzxiK
Tyeqk4MNt3vBDu5mYXw0HgiQzIaC4w/2Bt3OvzYOqkMxGW926d1yxOPYfRhcliUtQpk7T8q4Ol13
ajpzhx4XQBxJHVp5IHt8zKJEKyysQenRehRe9Ao86DP34qViDv9FjGUw9nMStohCUcm9ulSqpvVc
9O5nJWbuogyfgG7VxuhgHxC9R6XO+CwM3B0pACh7n0NsdlCbOYR4cR9kWS2+0vSH9Kj9+Y6DNawE
fhGPKsNdjKLnU2jmlvJqJXAuZINerXWYYs2wQwgI2AwTxsXJGnZ2639kZvs7b9R75tfICbTea0ZH
EPRtvR+S+l7m6WZM2gIYV0pn0VOdjIRI9336KkMN/BUr5YjhHN0ncDb2dbu+hnZF/+Rk+LRsu6eK
c1ioDoO9LcnqpByBJRwo5A+2Q4yqnUKJKURHREgAHtxtoUlENWIiPObDU1QT3EeULi/XVLFAYyZT
cuiOJAxeHJ3eqrJJoHB6KD57fIJjDX2OcI+M0eoqHOtqXa0EvqR15BEdkJsY4IOPmOgcLwwsYHw9
93KPf8seKorMVA6rYAjPyrJfEEBEp8JgU0lE/CuskGLjuhLNwKS2ARaWjfWNx6/SY5I7/SpCiMPz
K9a9qeG5l6Q+mBzzV4vBngFydJNpJo2wnMZ7Xeo9KJXH7MEKdBaSBMLDVc64OrCS+QPgtEZpwszP
0oS/0I48tOH9lDZxpBOrYA7JHOs2D1pQWJ/YuhkUtmW2TeHOeuyVR2tJVWWUZL5OHgHUBqMA7JrZ
zs+7H/ncX9y8CZ+GaVWkU3BhEIqjQ8yA7biuBDQNMidOyZdd59a+dqt/srfJ/DTMEFtJBCa4feic
/WoAhWjVtkvrQkpC7FO9shEF3sDCWGYJ52Zxsoz5kLvJv8jhFjaxKA7hwvnDvZIntGJj3MrDXINY
t0ce/qYgdNeZ646ug11KeB9swLTQHSCKMEYrJZKAPJqnfaSHn6lZbruBbZ/vNu0px2aup7zYSt4O
p7EbT9UMBjcVSbgnjGtVTXLveRFFCqbSObZ/dUbHg2bm7wBrrTUTvyGqNrLXx6bkO5na3yjgAEh7
gcvYt3uLeTJciyrPsyf7CmHyEm+qzP2Zs5l+x9N9b3TRrQbLFHs4NnpLNPVCXe9Rr5AIkZGuagVE
AbiZZ9+iiqwXVCiuY5TH/h62WbqfmHGtxla9UvELLmpJ+LWWai0FeqqaTG0WTCP/stIA8hRgixn1
3plxkgdyGxUBkqv4X8VmSdtgBCIH1INqxUspmrOHEv77v8EoU8XoeKOU+jCICdy4gmyFlvURPuX2
5E5K7oMyf3Hj9DnLCo+Sie0oW5bt4NfW1gpaYzefZ0byfuGzFKtStBYpq/QOWY4KgP9LDBQkpCTZ
SRcfVFDluRsA+QlzBB3C0GH20908GMeqATdfoZCPTIr2ecUSB6yeKD4zzR44s2909E0fXHOaR0tG
v2P8xBOGU+g0yA+wKGsAsFayY4tNuFXso4SqBe/IgkJF/KXl3miLCT6jkArItPzEREFqZojKo+1m
92mM8r0U/NJJ2NgFC6UjkC8xcbRr6dXVdtHxYa7RB7PjJp+Qg2jfeG1DzPQ+uMXt5C9mcfrZTZ2r
v3AQGKU1ICFxd6wDJtJ8+aeFEpj0M2Pedz6WSGBmlA8AU3z2vUf1WmdxfQVHfMxyVPJ5Z4H6ywDc
J7/6vLz7I2hIrOU0W4pePpM8bYwwtwFoVaBmMWqNciQLKG6u6MKMy+B/NrqJLnZGdE8cRvgtm+4p
H9BxBPJPoUvv5Cn9Kwpe4kqnK2Sl/ilX0ry6Jnhjxfsycf0BfUbc30QQPceKCYc2O/MztYt3gsgP
kDJhTbRsfOu7oO5aD9UAKjus/mTlJm7khzaQpLRUHsJ3T3Y9w3xw0wsUbVTSX6CbKeRCBHBJzGc6
TP4UcBkCla4iCbOL3+WZ++eSl7IFZsFZnZCy5U7in4r9+Bjnc7Rl67FuApxJGMJuIHIPY4ORKkL+
DIob5TXYop03GtYhUOG57gaFcn9klYkCwHGfynYyfk0ZIzI/op7KCjd6HoN94nPcsyA2T5lK+lOs
ohBn/rjtWu9se8Gp6CxCnGyEEUJ/yJLZ8UxYCW6JGyK4HcYaZwe62CEVtQEZG0OK7UsmwpZP02uK
nlQ53yyf8SKSFCRLuXLk0DJxMnbKoO3IcujZIg6umAi41g2CpIjdWGntNSDtDbAl/o+GFeO5nbyj
49Je1TZAjyqttmja/+VpcremeD/wxt6ZjT6kM3u2amh4Nmb47gm3YbtwLWbbbY7s6zGPzCO/RKBS
cxXtWnWu8XxzXIHIzu3nEpIRKdNZtgM15mCE8+2r1tktyzHo85/OxevlolBXkjLAMRn3YhPh0qGm
1W1OtsaYXdLCHndMEsKNfptS+ToF+RcECkJhO/eKoYaA295HLcWMeI2lAm1TpmeG+yRK+e0xdqc3
s9pNitVcFhHzbcD6Cv2tXhIz8tT4giFEOHIs2cTS0sUNvPZs8jXzKCAyCYqI3CMrKByfY6O9sze2
93aT/kpm/ylg7LQghpjW2uyeu+pRie6q8e5tHLNBfALEiHXn1zimwN0MSN90fAiLaQdNZ8kImpJN
aHbXWVCHRoG6mYZ5NtPuBHOB9RV2r4vhhjeUUg8njvZVJhcb6vzZ8UJXsWmugk9v6WXVtmsMYu4M
x7uWsicVprAViAJa1VZn72073xrIKjCryRsa1Jsxn8hMeOeYIDqJtLyWFeKp1AmJ7wtUd8SYy4Ho
rwd1FSI45SNrW50qrrHp2lr1D2JRL0le1DBXh9e5T8uTaNS5m9LgKDPvTyNS9HBLjFPBrHzVFx6x
aY6ASBV1H9Ke6FQb7t808eN1pUYkeSH6mgiOf4m7lkrVAGklgz3SSuTFhni47gUnIHzvGURGWHeH
ShfY2MmGyJBtHeh/1yFaM8Cnjt4CYuEtNxXYFmQL/zSp7gSgHXwV/KI4g0Mm64AtSYHYiKJrFTXc
A9Zs1rtCQGOIjZ0hTLlRoKZAOdl/c5kYh0ShL1TBj6FZtGfL5BTld7kVdE/dEpaLDobLCHOuV8Bd
0Z5xV9Dn5IgMMp4D6kbuMSQEJ4cxEuNG46yF+oiigDdtEFGmev5xmiXjE3QwiTvlSIFCLPCwQHD0
0l9Qn2FzitFaugcnPvg5UsWiMX5XsTeuKuDGeIzPDHeInMLvvG1Q1a+GARAkY88wAXzaVW5N7k5J
rr2fvPPiEysQAc21e/EYXAgL5WiumZKLtYv0gfYDmBonL0koKTlieQx8QIabhdkFvCVgfZ7wkIri
XAzXxWUYy/lvkVhXzuNp0yDO5Bn4mWnvo3XJXvEj5xh39JatlW4jje0mHgoqwPjFF1ENQ7H87Rfu
PakFvF3N0qkhDBEeyq0x0ue+netdMAC0RAUEA9yYFwbwozCNf6Eu5Z2JrNV4pCtEm9ygkG6ZCFs9
ZGJSPUjeufkm4Z1Fxq654ObABowhLA3xDMHMs0ewZHbY88B79iV1Yci1MtrRwb1ahf8LLtxfVjBL
UCh2zagFvJFbJ/oonKSDA1MuKv80Sr56Iyhpz+ENyNJzH8e/YKgGPEAmm/zcbzmGou6QwprwLcZy
c1E/MQbvJ7fZq7xA2+OECF2zsd3+7RwAiaUW+1ZabCv8DrCVn2Yr7N08ISRjUzfCNM5wiabL4yoa
AutMRmoyrAGsoAUcoLITtwAlKNFvMhoU/BZO74btujGEz6lNmjPEQTZF/pdySHxY2tUABfXWw2Rc
mSRizPm/pHG8nR7aHXkeOg4BdyOZRuLypyR8k33mDwozJErDsIE6UVJBaqZpzfOYpl/RMivgOsIU
hqJpA5+BzUtwsxP6VmQ/i2uKDJBgTGDOz/VHxpjRDEW5cxXj8Sjqtp1DhGDZCjQKdlUcRP8RqiTc
otcmh6QauIOC8gAK/DwSYU9L3/Dzmv0mjBqIUp19yeTwqEyv29atmlZV1/yYQDmt6gkLvRO0FwPv
hDaYexoOhU8v3xuW5KzIPrP4n92O0WEYuNL7+GvSc7XOPMwVjhf+5kF092FCDGKQK9igKF1WxpT9
a8gp2cTACQvRP1U+Xvt2PsN8L3aj2z24MjjosuXlEtZG1s7vyYtRtfg80D0KdNBKqD2ORr/sngm+
L9q4wzUJTgwm2+ckRL2uVUtVZm3Z0j+3dvwXzvV5xsOCEsX7V3orV/FG6HDqEVhXoVWwaedHLocN
a18CV5Yhsln+FuWzei/EX8RMb2owL3JgxjGWRKN4fvSLlR52THS0afdzakkZDcYcqT2gHcTvAf5v
LK8tSr1VHGD+Sh2JpjY7M4LaRiGE8Fa5v4KYUhM7Eg50GWMSTK7kEbAdK1NrN7RLyKE3/st6HO4C
yJkP9P6w82a+YXfEMUnCJ3FozZcvzB9aReS7OSPlBZkf6YhkDZfoF9ACa9fL+WPGb7YemXJBE56Q
gKQVFZL1qxvbpxApoqU8dXRrVFeMgWqmYPF72KmdhfJpY/B84iZHpz+N713PGg1rid4+kDh/lha4
utz1sh185mWFzNh1MsWJWXxyS1LjYcPkcXmgV2DXwo/vfbg2pherHX/mXYE5L/VIwunUX7b/7/zW
iJtFf7OWFND8b0TyuEQ1Y2sgLng9vtdEBwapdYu9zNuVwO8QO7jHCpw0S0HegE6FtX+WNLSseGs8
f9QTEUsu6labYqZiHYCRE555fLSz9L3MeEfEQd1vEl90eB2nYq/5figO43U+yc8gNzJMtUgke/O1
VNUfXIusKXDswqIIN10wvC9H7WoCz54tywhSIGZ2O47XftiijreW396hj2m/etgt87WuKH8YFSka
Yd/9mRVN1ww5Z99w1FyrpjrPs2dA7hPjpnY6Lla4DyEkqlXf3VI/+icj9cW08DF0mL9hQ9FCOiSK
GoVDBO3VdNJlNBxmm8klxJhQh60HdnONL5lrpBJfrgWjCK+25elnNlr4K7vhkfh7l9iji+/LXUhP
jhSb9m6BVYHtfPO88W5rN977hDsqlZwHUs5WZRbzqJg5+T3zNjM+ihKIdmV5TJ0Bf6Gu3Thhc07n
CY0MufQeP0FTcKw2zaWEXoDYEi9qptuDirJzoCiKa8c+2HUzICujp9RBA0jbhs1TuXeiJJwD6+eT
ye9+LuTJlGO0C8qEKTsIYMY2zZtWzhcqMI7WOODuVyX714KtkWQXEQacawmhZKyCGJ0a9rgacVxi
VG0uPWo5jM7d0QiGZUXECkZZz2OWxQDF43Rv0odYadLtI8p/eIkSFOjI3CKkh6ikdy/R3gsitjYi
gEXvBM0bA3hmpjOPNfb7pl3omKNCltdYrzgFqDIAgaosfWDJeiS8i6jfFVPE+TW0nW1fQ8KyR6Yn
uJSuAztkyKvUFzNZik9NFn02MySAYZxvSZ2+V9mW/Wh+xM+zn9m6nZUPPgju00riU6BW4XKVfnMu
2nQzGfAF09ECLZTbyVp3c72xvVydK9JRmSn1TzWy/h2icY4/46QbqifXnF5tXhfi+xDzjkDzCV6O
bin3f+WhfIXB8ATgkiKGe7Cng5piBP1c21qAOLDIbJc2DWVQdl+WM8v9QBLfepyQxfdUoVztuYnu
eorIExP+zyYi3Ck1SsbeWUX+s4ccILU6+MfzdJKueRURASNE6BnQLiDXxl/SQd5SL42Vstt7a9F0
+awnwQ2QelNotlZtffGc8YftjaTz4XPro3Y6Yuv9BF93Iy4sAmNbUjfvKPa8ybrWYBl2vgHJjlNm
m055tkYqMmJSUT/rRdmPxnfdLahs6ep6V6XdOva7TU4Ynj0X02ku34VTDrs+5ReN1eAulez3mYe3
3yn/aNw92JeKN9efX/QAN9D2+Yvxs69rmjgEjd6RfOQDHfRrK+yXecaMPWcUOuClPtop2I+JegKi
A9U0rrfhYL3Hbv/RN+RdUNoRqQcYupHsl/o+giULudku/sVi/sGMPF4nWXvLq+HJh8/MSVHssBCF
a583JOg6XoQG5btrWeuQom1tDhSyjSLToPtw8fFfUUUQZN0y9/AX2oWoDlUxk11EeAbKKE1UjU4e
YPR4Dbxp6+cmdSoeUZ8SYjWRSC856Vc11QEl2fhBJYVhjIusjrhNexPxdopxbl+OEzJJ6x+LN44p
QIwrLT5GSwEXdYg1yoYHMe4CVG1YXgonOAzBzVDsuAj7YOz/Fefls8xExJyZKWPfEEM6wQ8CDaa2
YVURY5QbHxJ300541VcQU147fnqN/ebYVI64BAxTDu7I6n8WMIy4jBkh4av3QMCtXXEdQmT2Le5t
MCSA9wJJpSF5A9VUsV5qgUugVe1cHrC+EglzUgnBwcMa2C5UXyeDiV8iJIiMge0TGpM1MpjfTuvf
UhJPBwkeUrDtKFGFIrFEiIb0dOM1FMoV4GeSkrm1cRVmoFlIH6p9MsbJIF5z9zBzn0mqSmR/Z3sD
L5PZ3Rpe7C4wbFI7rYLZa/d7xMO6K436yyFka5X/k57I1qYGWqTCWGCeTYxt6sUdc31Kp6V8BrY3
8u5gk9GlycmvQax0+cTcV/zGxmJcCeW8TvTvB/T6byxuWCx527bNECfm93jQt7h1qQLBgRbjDXNK
/pzNyfNUpgJ4c/rSE34djA+vmyo6oOQM76/YTCXBZbnlHUGyfg6IW45jpmCGZtcpAyzYqNjcobcg
oKpKw/0ktAGFnGPBcD4yOy73lJv7umy3GAwvEzvlXNPy1u4tR9gIAjl+6yXMjp74g9F9JzCGCOqc
8zpIojXE8wjn3PiUIO3kMKq/CB8RbcTjSC6tChFWugC44Vj0G/Ir0HIW5H77SfEoYpddcIqVLfZ+
prlzEFkxMQhC7jX5IIYHQhC7cfzy6v0SvnaO8ug0MExf3vsPkUTJM5Mgnj//WI4X0sn3uZeqXRgw
sOlSwhQSvfWXJCjhr6POvzgj4qocxkHfI7NhabmN4767+IXeG2lBIjtONoSmBIzphE+sPHqJ0JNP
ctrAvNnAo9QM3+PiNFVvydwZrPrg8pdxcyGCeG11sbMx1Ldh+6kOrXIvXH7W1jyj7ym3UqZkzsps
m+iQCnRmHDvWxTEW5YGvoYlMCc+qPIc5zaIubsZG7HKLyz71ySumWl9kMeJUL2uBuu+eM/I4Spap
y7YUyClnAAgMjBKOXicTXhzEFaBNRstZdV34s0T/sxaG/IHpJUA0Pgb/PLdw3lvWa07qkZUKKC/v
kA8k83Q1uuQOUInpDgEVKx7Dp7EDj0qewrr3W3NHxucLiXfy6NTUN5XzK0t8xg2WaexgdTVIjpIj
UAe5TZutDbJoAxwRpTNE/4DnrmtWBj1GZu6KKD0ZbXIHykKGppcu+0peMF/yi8YOZpGR9Msc3D+5
g2k5ZURqhCI/8z2hrXTtkkCB9USTjyHFZxAwmkBiwPuiPNmD5vlNqoxLIoCzjYT1PcH8jXPi0VLh
7TRX69qkwHaN7lftbeZ+2a0rD7h9NVrbPjDQDo8UyOThkt5RvLJHw6e/7DKbSX2pokIMGqAtcYgH
pUmAqZykNflGX75N05XgjSITF2JqC73VrVWJqEvBAMGjEXY1QhPXPLhc2tUSrVcxBN9qN1DrdGbP
mFaUZ26ehOeCShNLPhJgMgQrq6UDC5jAIiZ0IJBbO4ADwCF1jXTQgi5tVPNu1twMddtgV9J5z9qM
HJbK4y9zKKls9Ka2CaN0q0VE8GY0k9sQjQcz0Dh0JgggMX/bynKSK96WvEbTaGf2H7LqK0K8TiWH
Du+1eW8694ppH/OlLtmgoRh2dRe/dUr+A8pKCCuIkRSRvNGr2xxDD+BUMAYEpsF4BkiKXlJhRBLb
WLPWkDHJ0N7QXk1t/6h73jwmXzan3cUKu8tk2OopN0yg6pJSLGvVp1WBslJBcmWk7KGb6ibudJSN
4ysxQsQFGdRvxJo8bNYN+1CQRosx8xV33t/UEfFR4JuiF7b3k81wnWEq7sNh8J/gJZ0Dxv8HHA8/
DKRjyIl8O71ljEHW/mQ1W6g52S2yWNmOWXy3jMgVB6PE2qIW1+gsfAlWiKlKplX8BOJuXWdRsHf7
iteVhJXnATRNCtD1q6fRZHgUn1CbELTdhQh4RfM8hL5P9ZQ9V6K9huPUnOuw1WRl1dNrJxqD7T7z
EVa1J67Y5mCEBp4SdEKT1Z7JbKhOQWmwQYoAhuHQa4Fhq5EQnLJN/xYZFHEXYtTSUWYHx0VeULb9
g65HIQsYyjWu+eRnkw2kSg1ifJKY029Z6/wUrMXL/MJ7OT/6mfqNLjA6Tu54ccOAgNgq/6rliKVm
+VNP3OLk2sG5ymrzqhPwmz2T7ZDFyqHF0N7AojlEbo00SzHGiRHcbpmAoFAkBXLbz0Z5aqtKE3Lk
RvkBSXywY4sByBCoHXhQPnx/BpQ1Oin42f/758oQxR4jfn5Ir3RZ+qWRWHxmFPzrDuGLhQjnIUaU
RJk57nUv0PK3BJcwT9agAILwmLcq3jcB1QMqdCyqICE2hWV3dwSFPtZXvg7nERsXUO86cO0tJb+1
NRiSrrDb+LgUk/BgttTcRCMfISRseJ6LL1T/nHUI4DKjlK9TMaOXd5b+W3vuq10GPxWQJuofe353
chYGppUlN1HW83vJ6TYkRftIBk++2f7+W8rHejN5dsByfP9fKt/yiRUIWuayanrANNjbNVxJz0WF
SOyC8/b//ZFr72Y03rvq7P65UEeCscuHu3xA0AFTCCOXiVDCmTpxC02/OjtEJ/TRiEzNCs4dmPpb
V7TerXccoBhjuCtRYZ7DMhDHzDZfi2x25CoufDKIS7T4sweyuhXAKy33bM2he+aJ5xc7cu4mJLef
//dh7DP/3KfkblleMm/xTDCj9EV7xJQnHmXWyZvlyUPQFPa6LNRwSGSZv9W427NwdB7jYOZvAFVu
Ihsc8o3z+Cbt/r0BmbWWZmcdVGuMD5K96+cy/MimeXzoyc3XoiCGd7JT72rYFZZezBy69x+1WxCu
yPj5j8XT64u8OAnwMseMhMyV1/j5bpZeu5WuHx7cRcpEVIe7balODmmeNT/qlIvQV8UHBrNT1Qfu
PsPoAUc5sX4kmMWJtIWBWWIzJajNCtDXaXZXiX7OHQi6C0MDgd5i832DN4dRFUiBh5GY0f8UILnM
bLc8NLGVHrpWmJfvDy1vov8++/6jxQoAZlYN5q3tDsYQBEihUCIHRf8WTHF09QO2XS7Shw2Rfi7y
PTPbYY0wEdPI4d1uVIImumuOkviIuKu7c+G4zfV/H7yQN3XZLD9vebR8x0Ij8n8fokWeOgTmVaEb
PpbfFnmUsZrWCJqBFA7suGWnJBaLZT607QXN0rZDWnLLkm75ceuzjFg5rswKI5EboBhHGpXHF1no
A5b06CCcxj0ZOrb87fenpG+uC/y0ax0AjLCGKps4BLkgXHAsutbPU478rqyn4kRyjno2ZPgFRaje
Q7ezzv4wQ4Y2Pu0acsIWJFn4xsVurHiW22caNnQs6cB5gaSqvrjTeQqXSA6D4awJIW1duWX25DnM
zmZ2Dha3zfcmoUnaU4FbeWfm9QVhfffXdtyrVwj5XJnzZwXLbs1Ix3yQCL9Gnu5vi3E29rZ78/AP
vfPDgRp3x+HiMsstUvFhZZ2JZzXHLmF06I4bJqd+Gfwahzg5gzETLBcmVoWhvevLZDr2WAgoG2La
mKKuFhfLEdQPcrvREk91XfoHu6ASL7D1rb2yQH+3/B6+P0QmEpyuGXdANCk/FrNwb8srinr7KBYP
eBQyo03IB3hY1qzXOX6VXdb++O+wyHEPzGPGBZ/m72xgmBMsFJgGRcHGnIm8/H7lzVkT40hKOy+h
g8AfK1FzZnel9MFW1nuGM4nll1PcWTSKbckjSUUkyV8dHTziWXkl2Cbe+mM8nk18N4Dcmbhq1rNI
TYIzWt/wbNm4Xue0HDepbWIRzroHAnIwjI0bPVDMHccx4gIP5uJaQZxcB4aXnA1UFUPnkROm9rW8
SWWp5/8+DFX9lHgV8uFyQALQ3EkOHe6pmk3m2QkRNvP8Q9bSObRuWO5tSj8mZd690B6SXrMbUAzP
9WUe0oqTbDymtZO/80LFp8g24h2egOKQN9ZpcBzzfSOKFkRo0swrvwrTy1gpkl0m8QPkHgNC6Qzs
neSrgvb5VntkzMqZurIVzoeVKLyCXKmidCEJsvx8sVzWRmwWktbo3j3CV52hJ5oGO8inMzpyo3Wd
H902fU+cGQTEZL8oa0huOW+iCN7L15yLe8q49hhZbHf8bMg+AGrHW2PS5Q6Z3Dqa5/zszH5OI+pj
64Wwg9KcP5It1xzmoT2IkRRGYCvHYaYHQu7OqV3hkenKHhPVEkjgee69agQz4UHDma8ate9Qgt9y
RJ43TCR8L535B4QVGNyUbaGkRdiwMi8uxFahS/K0vfrGMRGCE90Z6+EoZdC1n93JfVXJSFAMPEnA
M0V2aYwi2KvEo1QqRvJ0MQjwOLLUStvplvnvmBeHa2m6xjofkIkWmWFdeAp1EL+3ZmVcKUT7V8fo
aKrr537y7S0DI2oTGbuYeqYhO4wdDMrvt70FUJflWvvLNVr3RaR/ho7i12UwTUh6A90Hr5yNEJJz
IsYmV6Q0ulV6bRbAAz5U+/zf4ZOBX+jQsj8YHL4ydGWUGA4aNU5cPQHdXTOGMVcowKafEsmH7QT5
Vi2txNjBiZop7WB0SrLmsFtZ7GOGY1xk5r002j8WmYCMkxzrohLCPBBpuS92k11jnNcIs8A2CKyr
XkOmsw7G7AQ2oLzPgIy3BgoblP4LTtpq/3m1gxaLn/I6mWVx7SBGHFThPHob25FWJX6hqg/P8eAc
SSj/tiEzyOuBmUjfhA5TuZTxZYCJFrTykGD9B7w8rbCQ2ZvvF5Z8uYdjDvjgm2I+h3IimIbUGqo0
z9lyYIcYiAJa4LgzLrEzlcvhwBjU1NNlFFRgqQyRTBA2rW0u+Ygm4PuE6jgLd1TA/2wrCYiZ8sGV
zB5eg9YPj1ZcGmscRzNF8YABYtIYsePkRwTh4mUBkS5ea+/o0Z+szd6xYD7wwSjSZSXMCZ0+ekRJ
T74mS0Zw9BmBk+MUt0h3yXPzNOZMyGuoamMMuMJiJPh9+JP2R5as5jnwc6QWYECt8/eH0V4iZ4OC
rJM2oEzOCMDFwWu4+1gMn2g4MIepmDMkcKEjxS1aZt+2TjGrxO1Ett5lWD5A6tenllGnG0JnoI/2
plO6jPQyJ71JZnfSoCaK2Aw9cdGTrGFKdarT4jOHUXbFXVKeSrQ+Kw2OnYc0hp/pNT2XLAoKF7ff
Ptd6vk3VUkYP0R3YT7CvIkv81/toCHBvJfCLxdT4DtzAvfaW1M/lfFCS6u/7yBljfXK7ttmWVv4U
Emd3dJ2BwWCsRjCd6UIKHpp92/r+3kD3aq6W6THjMFYxYZER7WRNBzDilwY9wAMJuLGu+ap95KBD
VyVpqGUjV3lM8aH7tL0EoxzoxfKXgoNng6FpeKegIchMzUugrISl008XzC7Gvg61u8MA4j16nwNi
zpae3k1oNonAlpLYHDsnvSPsD0L18aMMqR807uIq9dYzhNqLViLeOQv94r/vfEyGn9+RLMh377Nr
U2NONDigI2JAO0uJZyAPblJMbqWqiZdeHhkLI8chX/7o5H28n4ykWSM1Cc980qBZzzaqKVOwF6ia
LVd3VHwV7DIdot1sGQqScohMI5r3skb0jfM5u7D2TI9RAyRUMKgcY985pYVML/wbaX+bWtxMLw83
Xt6OmIGKdx+n3AG3YE7rDwbHn1DO1+EcXVMIXkTvXfrhxzB33pNbMb8wmVRGGPWevp85z66tTeq1
3jWEAHqKTfuN9OHTYIzmx4Cgatd24gUTrXoSTKptKcF8UZWu+NbGu8yLfAMQfFHx4hUhx2lFTuHP
Yp5gOAX5fPDNhieVB5aBYDpevj/T8WWUX4sXaJZR8oTrS94tytK7zFD1NeWZIE4Lmc///WPkcYCZ
wK7lY0EbP7rbNFPFqct7op4ckuIn09ibiXRusmUxRqfgHNI+cO6WbojH0PaVKdpeg0e+pAszDwtC
ePZUdxCeouSBbbEpe5WB14uyq4FGkONsMxP0Ryxq758x/ch1whz7x9R7G+46oq1K+ewzld53LWYB
JWtYyKC6L5PbNWd7Vv3dT6vi6FPLr6w+6u/fHxrL+X+UndlOJEu6pV+lVddtdXwwn4761EXMEzEB
CeSNCzLB59F8fvr+nF3dtataqtaRtkIJCUnsINzcbP1rfesh0LJPijJvMnOYebO59PThmvqTf+xG
eN2uhdPGG8tjZDfHIrbyYx233s2y+833zaCfqmr1x3u1LeQrbLOLIXg76E2SPFWWwy8jMNwVXmC5
hf9JBZxnWasBABS+5hE6Ud0u3bK3jkabQtYZuKonsk/HotQZmXuKzR/0POySRn6Pi0m8oX4ys7Ds
YGvnlNX4GWGqqqbiFCxQcP5+sE09OENEHg91Uu8Zumr0w9XQXeIe7mdkQgOGPC5uXHnsJRL/7kGv
JrON17dwpoqBIZnpuNKnlQg8saaXIbmb8ikFGIfD2+Z+CC2oYUq6pUkaMaWsErbQidSPrc7IJ9a5
V9eITmMcFj4VI8LeOCzai3B+T5OBBdwAAmNts+2og5lTHw3paZgf7DZ9Y1GgTa6NkmPpFNXGKyfC
3fgwnkZ2Da3VMiIdXLUp+9bbEbu52Ur3j3RWekuJ9fqgyJ4uovknmbMJr3KqnzmguaNltuFjRNp8
WVFpt+u6DpAN5qktliGcuZpDjh2paeOAAML6aqbX3pZnejCttRV644a+wfTq6fb5GwSVdEO7iTpt
PEYtpq0iks62SZgJ2KmCsVbnP6q26oO9ZVH9aw1dQStTWhwxiQUg/CdY65ydKLltuk2JcpoXRnbO
Mqu7EXsqtzMaBuuQ8eBH1g2JRz2aE1pGFKefbH0pfCOb1Is0BYjncWeFpiT0kbOXkVYHvfe+4tGs
T01YOSQumFsx3532uY/TLKv1cEXLfHWVSnO2GvnMQ22HwC7GwER5F0sR59kl96kmE7EBsKt23cX3
U28RtJEp03D1/SEBG1a0PETnbbBWYEBKVvSCi0VrE2viOT2QOUZuNyDq95Y8JrpTkJ82scLaAu+0
T8lB4vjmmWUX9EMFbLHLiNnGg1DXroEoZgYkPcrG+2FKthUNp72VPrm4E2ZH/dI0anpuWt0+WaYf
7Ycwe7SrYpf4XnSdcj14MvuQG5CKxVZPsQwW+lSDY26qDQ2LzONdenY0I3rFRQqYAoPmmdbI99hW
NFNZVn7tnXD7vaAKsJOJbvcIELcyCLQjTOvkJEL7Aav7rKfO/5cRoROLe8pK6BhDptZUT990pSrd
994gz5CS5AkvGJwJRwYP0oiY7XtMi3GlNtV4lXZiXhL3zbcEu5e6XzqGsHdp1J51PUOxavgZBAgZ
unB6QVIxzcNIm0MW26AjNeryypvWdkxBZ1WLU8sCxUSc9bZ59EqfumxlvSp7nPZWSOqYf7FjUL7n
XOuv/jhoGTnseYQC0i9esK1d6seQX7J+pzO3BHXuclNjnUZMBtdoTj/HCazGNwaqNbxraWrBMfOt
8GCnbNUDZe+NIP2s2m4VWDE+aRCyam2lScfAtvAuhh/FD16kAeDg6FsbHWAGOe2UhysHY3yxopsk
Onxz22zTeasmSg1b0thrVbkNHR3qR0gA8hzPD7ayL4Os80MFT8QM+q3ppNaFC6AHMTQLmeT4skOl
bCTHyv6tDCq2hqQPH8ePljjHJs35SlpVJvo3qJXuuMeUcDjHRhc/KhONDOYT8PJJ/+E3WXAFkhS9
LGkXro5VbaQbA9PBJotBZ31HkfMxDx8g3i/T/N2B7tHoeCuXSo/cyz8+zCpJKxNopj/IZ4nWeVtI
3hNJntTfhvYyb5vyGZR4z/hFjOsWSAu/UKmWUmvcreFx81UJtuRi3lB0SRWAIohJvUblsxZMBxHG
uMLSx9mxeibgH12/HxLA9Qs7Kc0jmWTxjDlokWlX0TjhB8BWRrCB+jQSsomdSKydXtDXLOU27AP0
IxhXUASI/a0odSUtLDxqr0Tn83spEdwn+hAO/mfVF92hrprmlQk116r76iiCp2XqZ4+eW55oPucc
XufTxk88ifO7qneW1tW3NF8Njj6fU0btrdBMfl8ePWLU342O6p6SpNvlkwBmV2EJcENLHaifC7jv
WOMDx65gE0jwcL5N9TumcMI4DlRDU9SvddB2ex9/1SXicLxMaYXdZIOcjknkf6FU4Rn3PEhrLJos
xvjP9C508Q61+ZnqM6vXKrAsgJaFSJkNsRumkE8aJylgemS6/Z471XS3IvMMZlVedJz9OlTcPz5K
CciaelpsNOgEr1N+R0J13nJLQ0wd0n5jDsp5a9GGYE9az+hpxFTlCxi8jl56x3zMaL1bCMbnRygG
YGCZeVL+/WaKsdrXhHhWOet7DuXnUZCDop+BP0Uxg8LvP/VIfuRz+7VssCnHVmTcvh9kVOMYdHAx
zZ9qBzc9z3PZ2nYZUlbNkc1idm+ySbtG3LHbmOa3JXdwdsv1CHCg0/CJzQ+TB2AALbpZsqe49Xam
bWgKncONQ4FFh0i+i2fghMXIWcQSRIPdh94+Cyd9Lk6L7k1vMv8V/UPhDid9wtApDbZDQ7vncBof
5bybqHqOPV6dPNkQj95gkLyQMxZsBkBURPSXPCQju++e+fwuBTu9sSoc7CaUFKIQzmdFxObasZUu
g99Ij9Ht+4GxrdyF8xNyctO7al+DQ+QzEkF3s0wyiSGK/Q3XMqfLeVeWDPBVCp2m6CDOfiV4YdHY
VXKpCBOsONf+6gu7fOoEHaTI2DTB+B70MJtm+8S8WjjPnLSbW+2K1aR5n4PK8pPpBOXLSrZspjCs
une74UUsB5AOxXyRFEl143gVfHQd+7EaDhT+BLV1rDJ7rmIm9zgOdGzUEaZCcBXa1KyHQRBaUI6r
ozPSKphPVOGB3IrIXGP/SDtwgx3OwTXkVes0lPjPE6d6TUi3Lc3ws8bNfKzZIViqvuUa+d/vfXBX
qDM0ZA4AovUk5q2S1mKdA5fmvhNbxrbr4DpFe/PX3aDFx2rwYtz0DkbjnlW6K7Mje44jI6ENjFhv
H85qmT6Fxe77xqEiLC7+XFGfiuLQpf34KrW8WSoKH4+kXZeJgNSsJm3k3o9Pb5IexnOC5QciWAY/
/1OrAIX0g1c/WbglIZtkcye7gMW9tqugX1AULg/jWOhPDuGkddwoffP9YWfkMNRq/REMFzxEl2m6
FQ7uR1V2l8jsih+9KuutorRqV9Cp/hS647updOusEnr/yJ/JM/VS5O7w1OyKCcveqi0Gep9G7YFZ
MMmQWRetCqVuM0iGcyOfE1agbgONUgfYRIDJIocvCRqx6zJ+nZloT4Y3jIAF0UKztLHetXj8YH9a
3RtczdTwXFjuyh0AzwwrcakuymGBERPtipmBNo4QRWJ5HpBIxYEMGDIpxBHluZ/cH7EwH9rJzn4p
qFmBNDYggbQ7+3b9jpkCm7+G81p6TBQcGAO3uphtkJWXvOtFu+0qNo2ayfTBrZPp1EkaKKb5Zc2c
4di5QIZMLHTYYVtjU5rVB7EQkoFFsGfpoVmVMe8qmJzuUUO3qQnxvjDExcCiE5EPVGwckViy9UQa
9zqUny4jsCWckP6FTQBsasep5JbmV1aWomg3LT0yDwCOogfXL5iU/uNjShofa0SL3fen/vH57z8V
YcNMRYBV8jK/3wCzsUg3adP5Hw+OArTt2P7vmC7f3ffnQ7sbGBLonxqFcJTLI0IfB9zLx9FWxt5v
pX6HQdo9t+81xS70K5gkNetmvPJKM61ztXTBqlZf/Py7otSLXjvwSKsglMlen3n5daN2hL522sDW
AiKKdfd9/4Gbw/jaMQhln6EDHyu8xyLGymOYvwuTXEWgtfLZiLnBR73a2bQVobpzXsWSL/ft4GwK
5rZcbrjmlIdk+C1KVBrcj5FMzL0yRXNL/K3+Az51+6sc9W5pxKgJul2kR6wUvB1suJAdWt33Q68N
cDYw2PKCPyML7L2i9R6c+UF0WqmtBmV88b6U2yAwCm31x9+QkN6qXiMI/n+/GtzXBC5gYhvSqfI6
ONNvBA9j//3R9wNN2PqO22HJnabQS+JQeLlqezjael2spEnqkk5riX2gNg/I5re5TOzy/anvh7QI
dS5+cDv/8heO3zzrdnWpS9DbbhOGD2IyA4gr6Ys7Ve2h0zq55tWd2GgZX308Vm+kl1D/p8DeV1aW
vY2UGzO/LKSt7526vLJZRRl2DHlXZsfpe9LlDxwzvMOEVj5HTn6fandTtOX4s7c9tSaqzWAbXt8e
Nt1mJNH7OPUF92h/NDffu+s4P+KSXhZRYB6atMLv2KRikY61r5MUZUlHq/otXdqBMyNvKDzFJgFH
7guO1Ry8qwvoNmb9omnaXlB8hd+oeITIopZmyUcgRxl6A2pihD4RGVvEtbwmFBdXmvk12C9I/xxN
DYrJ04YUIPtLrMkyptso7uKDaWCdFhqNb3P6mJGWh48wnddUPKoOMkIdvnGs0IjkW8jBsnVwBZg4
QfxVBg+NIOhUb0T8YTIJ3pmRC+iOyTimlVXoQFK1Y9LnHttNF88cw20CHSUwRdAsxVEz1dXvGyxN
KiyXxYi3uuECKXp/JgZiCbaEuRgrb1gwRDaXuCUTOAtzPA2VDtt7c7N9Wn+S+RtzkJ9IFMnaE+6v
fFY/ZYspnxH/stVruB0cDNeVYs8WhpyR++D3gP5tsc9ckg9mSgOkuO7y6kziCqYx8p7vXUZTUBqc
ue5es5N9JEGWMAAtD6ll0g/Vp0uXBunAHk5omN0lI7xWxLJaVOXUEEx1DHyEWbieLI7WLXY0T1cA
MQm82DEbKO5k74GPbBOgx2KFmKOfcnzzsb9RJa+XD2OJVTmQTbdriCOnPbFQBMjDoGR2mxqWC6qM
P0qJFDZH4D0Z7zs/O6k2P1WB6pcN+/TFZJpQMCLukehvq7H9rH0aR9hTA9gtgmsrTO+kUTBSui1A
lY5TflSS1GY3g2KpDYuoJcYbOtjO22If69q2GCg+ka4Sm8LSwPpEQ8WCT6jLgka/bLLqp6YBkEg7
Wn0Do/TXviz5CqRNoZ8jh3LjMMDDauOSHmxT/hRat/Q9FS/VFAMP1tU+w8mxo46LS9e8hsxun93Q
JncxtmhtWNdNB9Oi1fhXvMKI3zNRdPLFbL3ijsYhaKMlvbevOuOCBpNuGUYuBEj+vV9E0b6rxKrm
TLNy6Rkg6AV+bUqBgIy++xbW2bKRZrPuaSLeReUqDD99cuN3H8Jl35bRfmphBUiX/+WGeOAhb8go
BLG+SGfbN1kZqyE+BYR21eVOQpumfatpj9ciQkcV3VZcMM4AuJXx87ioi6HGPZHcoRswucq632Ds
fgLhGEEomhQhV8NlKAnJERBNZ46ljjNrNTrDmytDyIiJ484u54NrJc8Y9uQa4hlrUcfGtbc+OUSt
DcP6beOJWHn2xJZm2Mgp0Tdmp+jIzhlr2RyCF0ZbSqJk2UYzO//gV5gmU4BxTPrALYIgZNQ3sYkz
s2c6n719bgZvJFSRGotP+ljkxumN9mLiI3UktMSpbD5JnFs/ShbKwjO30+S/xBlh0XpkUGkRxDwM
kfEmHGJ0hW1dg0jPCM0RwBah/Iwch1c6FD89hNJNPtB+FXa3Eqow2+J0k9TkLA664yUXjxNSOXkn
nWP/TzNstnETO2udtRdUFO83WX0qt/v0E6aQdIa0yy6gE6Mcqy1ogffQyT8GK51BIDMYCer6MsTN
9VDMl4KrmfragieL6aWr98CAXyZuyx0lE+vWeSrRDy5mDIE/MEAtQLHfGGEhT1HkY5yuBwAqNNZw
A2CpMkrINia8L5rXjvZIIkLr0nShCjojepo3p26p7PKDaphzZNrlFbI6mnEM4AhVA1BknfxWM9jH
Zo6IiqtXK712sGBb+0YT7aHt7cuYy1OpY4NnRnR1DTjl0puifWPY0WzvnvPKbDmAguI06B5auqkW
SYz1W+uyOw06ZN798mdX4cMYK0Kg/tRVq9Aw1lOdywP0Q0zP8TEHPT67ec6Dk1+9tonWpR0ck0r/
Ekg/67wvd0mfChrFXf9gc+kh6kzTigB/j7JTs+0oeozfLW5kwOtfAvgj6C/vWDVuhCdde+Gd9FJF
cAvxzm1cGw6KVDod326fg2flFVN6vSoMXHyywJEmLHgibfYb5hqswmiZVwFhat0At/tDlQBl06x9
TCjFPjT+papJWpMTKZe4SnEhWUwwvATk4NA7l7SCSDMGPR441p2NeRWKewcaU3CvPbySBgN59nvG
3lQi3RMyJMUf1ictzb0zhU8RZaWUNch7G9AAAVn9YTK41vR6jB/EIL6GtLmUpM+2pUZ9xNjrX2We
v6C84Ivyk6+y7Z7zenqtJ+NshmTZieiUEvszO8KZdGrCvaGKVCaQjOvqbWhA07Ra/1pRv3fQFdm0
ns8TrIVrm7JjnHSunbAYDzdvKhjEN1q+yxyuD6fZMWFfO32kH7m0HgH6cMpIFYeskUABhDjM89t4
FP0hxhLmxrm9Bz99sp3+bOP+P+BTgAvuR4fMG2ioCEiaNKLKD20UtZss572UkEYdRs4ZfpWdk97e
EGT4PQXatenKCwWtxoOrkkNVBzs7yvUXd7aHYNNJsUtHPz0v4klFYhXzd4+9H+SIVizreOYMJNxF
QQvvZqC2/WyMz6M+Yi4NT5ajYU4sWIMNk4iSIfGLwE8X2p0cHtl10tA72vQ+PDg+sWidtdVkS00z
UJuNotm6BjuPSvTa0h8D/GWNtW5JNz/IkvN7Dg7Krg3sIlhGuiL7RCLszl2Dt1XSoYCAtfTmOD4m
yxV81ttkU38xOfGtIwTmD6ep+chLSiSyuXkz07ZlGvz0tfJ3bg24mcAiIL3DhdDjc67JZMdAYZGI
LW2cCLwiSNcG+QtKS/tbJ4wfUOpit/gw4vJnNHS/ysHCWUMkZ4NYSxFuMD70NYhYJy2/SOR9xWZ+
Iw1FEoGZwM4d2BF2jcd434vKgz7U5YE9EyPkh4r8y6L0IPyYNf0CGBGtjcus4qkcjBcdujBR7pwu
0Gmf+oC386TwiTxPd8y1JKiTfJdEgEnDzr3FKaZor/BAMgGjWBtujwnMwkFmyXbZlMM+61BnHZ1+
GJ+N4L2WzA50DZ7lsEpiYuWMrm6RDg6hRT5dWlZwbGol973otrZylnbtTqc6S3BX1Z59sUrU2+kS
YpL93fXiRgB83VNH89ywctUzgNKwn3hbq3OFzX6i8tayO3fTfzWB3qwNCdShwUVS4BRuOq/clwZh
FTmEp1gVPFTB1iEeO5HXevDYXC2apKPforQ3tZUBaBTauxuU+qXMfO0CvrtxRbDzYEge9DzZ4KZi
6zNOP8IJwmgtk59EfsSj1FWzDzC7LAbffmkY260SX78jINiY0ax0h9PE2o3KBadAJY7DVbJjUAvd
uIRM4ptDf8lItWZZYx44Lv/PsGcwJJMZodLkG7CW/b4iixoHtPqMGioYjLmIULtAELF6jOrUxGRB
eSbqZz7ZRXnsHGhYg7nC3WOY2HkH/TLQoLrLI2fPWXpTpB7DFUaZu4BG8raY7nbic5CXaI7j5t/3
Z+k27VhFOgZFPlcZog+5pmFDUvJ0x7Ag381//6f2LIxXDvg9Atr1RNOM2wLOCRPprF0adZh+4Stx
uCNiGgzyteKlxt2MQyBv3UdjtD4CtXSNyGRohvMkiYbzv392xv/T7eWalsYP0E3ikDYj2H9+dqBi
OPuMDc8u4L6RxAO0/iD1b621IVzIS6mcaGNl2jpL5HjXzebnMEYvlh4+cNsRG1VC1UN9OxEd0EGz
sJLkBspyJnbUf2gvEzkessjl/6eUTOo0V/7zq+q5mu0ajmNTSuwgo/3z866VDfonbUHvfQ9M4NAm
Z/Le+M+80T7h08ruLE7vREnz3cQO6w9PDLwc+GBC0hxEeo7BtdWjw9XjRoy1fehdepLroVvjRkqe
pJE8Bd6YbQJ8wwyt2g2reIvfMdPuRBy1e0uwSygYdBNhbVosICNolQukMf3RaVZ3avO4J0usDNgP
VriyGpCghJWAQUrqDIoCvIDvRicM39kxKKZhVZGiYKNkrlu/Kq5Nq6tHXgAJuIsGCFEC+lJxySxc
R6FMtTw6RnAPl/jnLKKTfcSSPcCkaeKIVRFa206B5YIhR/apKl2X364Fla0ihs5Zqzl2OWSiJNLn
AS/czcJr1yDYWBuMxDsEBAIhzoK05d8wyDkZYhsXpnqY7CLcynAMlmEqmw1++upglQIG//zw/SEY
9R8xPsbNPz6Vhnm4QTv7AauBuViTIKNxk6CPav6u7+///lYntOkxoDdG+lN4seeHKicCbBjtaapL
IhgFR1MdTPfKHXPGm4yZWAOMX1Wv3CuG/0U1i4l10LuPqEOUe+jAzg1OP0nXjEDSeUgV3InWwplP
gO38LX2Vujnu9Q4rSYCQsR5EnrIFb6kiiQxUhYJs7veDrdvP+JHllqxUvCbNU0BaqZydp8QvFXcZ
OWRIH5ReFofvD2USXUbGMa7SBorts3vbWNUOrRYdVZynhl6syTQeOg8rKASxV5294H4MTYjtejmX
NoPZH9Ro34y6xLrh0vQAdsI/fT/kVQqkwlFgTWUoTplWsCfWGppj2Gfd6r40nyOAip6Ip8cpzw0M
hZOxCthL6WHg/Aw8oye3BQLFDOjoMQZGTU3VL+2I5poUxZsZJw7/kd+FN8mrUT4krudeGqOQVzWe
nUSKjdU23sEdMBT0dQO41rQHjtSWeaCNBsp7WY+n68C78kRGucblbAXwA1TdbBiB+O1iciJ5ajiX
iXlYStQrPXz7MLnZosDQVi2C/EyhWMX4sP4EOkqXqZM1ZDLKpVH1+mEwPbKkxijuqCWMRVFDl0iU
1KxH1CnklT4sk/k6aearI197gZ3uaPIrXjqa0xcB4y2zzsq7BCsIJ2OiSmEGCTBR8k4WAYh1z3JO
o1YFGZ+OMcC62qurA76QnUE8C471NQ1ICxR54axCez7DRCm0PuVgZJvoaXacoT4YxG0XNC+oTEGX
rV2C1DH+Csax0WF0g9+KOwTulPE0TRInL6x6w6goyrCLfePG9d7wSrbmqF87MUbqHPmKLGmBk8yv
PCYm8+di1hv6y4ie1MrlqMIWGgeoW1X8XoV5dIR3pmgu4dmW4QkPxS/fSgaG2Q9sGuTJlxb21TR/
Yw5vHR2/D6Ad1QQCE5Wta0kkcuTsSaOzfjJLyfFEy9U6ooVrO2Q5Bgyhf+KmGF/DGZfuFZmELdgz
wIERrKyBqDFu8AwrFT5P1wu/SO0aO+aW5T6DIrnqWW6WahQwPXutvMbmFOyIzB6d1FMXM6otNqtl
8tyGXCKiORQyS0+YC+NNp1ztLBxkDrf20oPp4OKVRf9gkgInkmpS6lLEkG3GQ+LG8Vs7A5zHpHWo
MdBRNfA7EEfHy2H47cd3DojC12kRixfqBgYYVQd3xBQEP9Zqf+D2PSK4eTsvG5xtpDVfXdhltygd
qnOua86iMc32jINRrsfGjE5Wn4y7zujeig7lo+sJCw/OsMoIZo6+rV5U/hpJLLuByRmj7tOC/QkE
zLQ7N1Y7T1dEsSWu0V1c2zv4of4QUaFy8X0p9mPu1hSKhAvNN9k7QM06s5diIjdx6tD7XJB/q7tN
VrTzCzqPKk2CaYIyBfR/+3cJW+gU91CjmiDoD/X8IFHQlm1nWGtoJtxBnUrfMWzLnibo3DuHAwfd
QGwVTR80U2rAGAKNuY/ox1gJ5IIP0e1A7ORHtJpqm1n+tAxG3Epo/Dits+xB8iq8ZL0P0NT3hwOD
WuOPxt//+DX8Z/BZ/L2UWf3tf/Hxr6Ic6wjh8F8+/NtTkfHfv7Z2//k7/vYQ/aoLVXw1//artp/F
+T37VP/6RfOz+fNP//uzW70373/7/lqe6vwB6buoGW8IjuP9U7Vp8/28/5t/+T8+v/+Vp7H8/K+/
/CraHNrQ/TPgqvpzobdFs/F//Pmf//u3zc//v/6yLNIi+4je//U7/qgAF7b9VziquuXqkk2q50r2
WH/vAHf1vzqmIW2OjDMD1J63hX/vANfNv5quhfyg85+k2dD7y//pABfyr4ap24TpDc+zDf5l479T
As6T+OfdqWU5FhnF+acZpmnojN3/eZenEmaDGezOFdekcYmyLgqdQxyajAJuYZnXvhgZ74oBZzi0
QedRlYhPjBZEbZErFAPh7KC76GX1NU3dHq7vVwyiSdwG5DraCEq0qlXT2dFXhldtYQ2tGDcMCZ3x
Lj09sJem72v5Pgm4fc5uFgPzzITt0KIxKUjGdW42TffEyQJMogHGd/iRuX0KJ9KP9cF479yCrpcq
8ZpiacUaFrNySC1vwUg0TY/tFLF+IwoE9b0Ou0Dth8mApA4oxDc/ugLS51encsx+ljnjH/owQWJt
RDe2kGmw8Kz9VjCx6cp4kss8j5s79VoV2Z3Gq9JlQfcsZUOmIP+cQU9Q66CAeUf9QtxRX+gRPQAu
hw93WVSYQMnpYKhcxXVFzlByDhAHbgQg+Xlqdjon2gm3hV0JKIzSISxP7VCFSMIBQQ5eyS7XKLMa
BOkNypomo1yBX2yCQ5z2cTybnjg0FqSCo+AX/UfeTyevEcrizq69RV5l4sa4gh1ZQeibe1qSq3eQ
/XN6si1ysr9mqHWwTUTquD8DqmFJsBqkun7WJXg6AKtKDuOmVbkfv0q8Q+lDhdkk2DcSYwuuXFrg
l1KZEXEcGWKyDz0pakoLh2J6qcFp6FjpWw/WLl5AsKeeYKuU00eoJtK0hR5sPaPRpqcWa80bi39H
MMOBxxOuc9llJm12WR2umVxBLqnCxmx2ZFWYCYIynrs8RcqzPyM9026S6ZqfHqXtVskyG6cWt705
zfRanA9IUTJQcj0FWZTsJTBpeejssOpvkgIZ92iMOHMocnFM7FpyGkfeVDmMH80V9l4qUGa7gDCp
XJmlRdJ5okbgq29c2HUZrSSWtVc+qP4Db5QYdU1FcAEqF/7mHQ+FzRfRVFGvVWp7+rXMWh+Umkhd
+5QMUox7M+O6WKEYW3PTdj320MyjrtWcUzM2DoSIUg4YaKeSNLxXxlGxScj6hGtUvHp8dxzNLz/0
sq6Kld51UUVrc8XLPmFCcY6klXz/PRCFVzwJf4rjTeNFdbB2VKG/tMLv29dQ6QYAWAKmLp6XiSHw
r9E3wYYq1Rv1ciQQiVYacMbd92rCA2NZRQstWHhFRJx3rAbCDYgFhDzNdIK94YZpuM8bTKNXMQ0i
Ovkq4msq2/eQueyKnM6K5HUE+Y0uiWTlujkzv0Vj6KNNLK8GDK5Ng6ft47bNCpjFimyT2sGpJubS
tB1eqyRQOMAJhVg29g+fzZhkD0Gorxiq+CUIMb+qpOS1A/1GrK4cDQDBjN1xgeVwIffIxIybNNet
x6PNVL97nzIU9OXUpnm1ZuImnJVnuMOX63IBn8I4Q0NFys98HCaNWyOytKPPNWR4SeZsyZeOcs0s
hC5ZZL+ifMM4VyMdR4gZBw1OhobMEjbpG7xRHEhdVmXRMbAIamL8C3i30EZRUtPqSK36aDVzCJ6y
pnbLZTcwNatWU5/l3zMHva3v2VSW6peDE/cJoh8g0ylHVw902BW8bUvrxcdjpC/pu8+CvcptNa70
KmUD1qc1MaXW1oSzVgXoXqaqpXhLQunB5awbe9kbjQ8aKWPq27E5v3ssNdSNTn6MvIadulmkjYYy
HwAJP2b4E3vM4UAAV3qikmObB2gxZYkl3zSM/ESdn8FIWsPamzrpXOIhxw+gcoQoOrvsTrIJh3oV
C9U/1jIwGEP5w1V5JtT/sKcX2lg0PSWPK6aVtlgRSTT9hyoNwa0LUNYjwGUj8dd2EjTqPe0kkQrL
0AYmslIyYo6MQiU7R5sT/FMnlWNDcNJIacfoY0G8MKlMiRY11m4m68Ipu4PdR2m+833L/tlnhhGc
MpzeabDjfVdXX00VifGZ9F+GINxYmM/rGFxD1jTPruEvOSNcAy28N7F+HDwbLkPeHxyuJCDCxtNQ
ufeKuBLALpY/R5+H2bKPIBEK0KYqAy6kSm2n4VClJ8muDn7WNSDrGPIxGHttcuuqSnebq+YG0Ah+
CcH/hdCmDm7JZPP7AJ4T582DkNQoz8NLxlc9VKv84hT6DyZgjxY274U+UqoRDbdqUt2K+AzkL1t9
BjidA9u+xLCn/GzsmZqatBQrTDGNNNyThlD8Yho5k+Rcx9GZJru8C8Oja07a1sI/wjoM6SmoBFeH
qkKslsljX3pgCMmNkXwwmFsC/7SGJnjVYHcBDUp2ZZCDT0x85wA5A++rUQQ3mIR9AEy/JDwOZiG7
9MQEtY1OWHOrheXvwMryJWTwcJFydazhNL5H1O6dQlhra6aDYIo8L1mFbcZ9TIMxsXDL5jISDuJG
nWPpBj1Xgxq+M9W14ePD60n95p3tzKsYCQbGsXnos+RJRCT2cH2lWy5Y1GcLciitsJcwG6gEKnpc
HZHMFrVDP5pm1cZnEw/JZYr6L2ccAH1BkwNh5BxEFs6ClvdgD92tMygESIqcw1HL6K0ugME0Zfme
4uG+j2Ef/hD/m7ozWY5bybbsr5TVHGkA3NENahKIlsFgsCfFCYyUSDj6HnDg62tFZj57ku4z3cph
DXKSuhICEYD78XP2XrsYiqteOUh5dea8zgQUHculcnYG1M29KOHJJVb5MXMWXXk1fRuj8dYd+u31
Qlpg2PUMtMvWzD660TzleU4DrLhBSTpdl03FsS6qm9CoHHeDFfCdNhRI53JMYWXBeZxFcfTiJd2w
m68bQferD/Jqr2no2eBt+Oqma8kzVU39vBqa+pMJG1m+Vr1vcUf3bf7MPOqjUvjcG6x5dpefEme5
or/orDnuXi8Nk/7MbtND75RbYPG34P0OQ+x9l3136Mxxq8QFzxJp0HN6q2y1s2EHvadGRgKUin9k
F/ZVyRRhN6GbZOwUvI6BRgUzWztvWtyQWe1OM0nxPTpoiPmJywNexTJA3F77kFni6NQ4ymKMrRVD
UpBJ3VEjeMkH1lCaxaRVu4Ty9AqAH2grcw/siVd4rFEBxbJwd1ZpNtuaZNXHSyrKQ6XS7sWU9vgQ
i978DEoVPSRzOTAjFK17GNOKbE4rmnt27dLinF33VEmeG3CCTP151QlLwVDRtAnIKTmM7TC8D2Ot
n7zEz+75T/Jbvwe3C31SnVTfipUiegg73eh/1p6Z7AVF1r6cgxrUxBK/jsBzbrKZSQgwJffLlX52
26MdXzNDBgZCLZoh/hwsWMQYoGDtLEP3Wiks7fsqt33npHGO4CPPo7lgOVuqjuiGGZ1O3kbBcICm
3X0UBlVpKIOsx9vsXmZOsp3HB2dWCSv/2HvzgdeQpJZxAM/MwC0pEQu5g3beqhwXznWKBD5llZDV
N2JR3eETiFvi7SCjlHgemxn2Xx0GVWsg2UITR2OWthDdgI5fumoo31Z2lgFPSmaddGsTRuXdYA7t
qfRa83lO2p6doJZX5nzRG2RNy2h8SvsFd4fXwbhbaiuhuso5Ea0XaksUCB2CD6CTA1+DjDFQUyHZ
fbCnnQwX0x8i66My3BecrlClaeVB1gkGYHbdcJ4Q4xsupCmipvtw5FSx5pXVT4Vus2M+lfUeH2LH
upixA0+09NFS4/V22YrJbQkOU4QX00kJXmdBeMxxGt1r3Ta3ZTyLYxKDDlCzmR7a0TxU0PnJT0Vb
h549hK9CgoAUz+Bd3xB/umfbqx4KACdvitbgVVWYbM89EjkHzfGeac4nJnr3vFjje7V4H9PY6Q3x
ujhZk0SFyjXLM2PO/ljUI3BSXtmTsn0safbFZT3l01M9z4C6loqBRVoXX5Cz5y2L+BKmRaK2PJeg
NoUarLt6SZ19j4oKCHVr3HOiuBj+x3ydcH6idCSnUgZ1VrBBUdRx7DHhQMaUlCsT3hJbRGccXC3M
E4Vch/GUDruM5SnHG4i8yxuvbQ8gTNGSq76SJqHXAdKMozMQ9FX0Wb6zyzo/+fQs2XemH7QbJwIc
dLpLykgfgrLwoeH1z6wMtJ8mn0E520Wkh5tCOj8A8IUEvcApcYBA53inreQ+FuLTgiUAIOBhQLK0
shPgZZR9Grxq8K2HkIz6iYnHgq6RNr+DDquwv9nCYZ83AjQJbXXleqwzkxqXsHQ5Vy+RuzcSvDq1
uGmNHt1Lg9n+ktWh46e07vZRh3Ny6N2T4Wbvg929EmYI2dy0zghISXnI3nvrwmT3d6jtkU1bc7V3
gzi/ckgJbTBYoMKRpILkBJj52XSj5+yxBAZLYB+ezqk+UXmd2tnsT15CESCiDMJwJr8CRuZEJBGT
AI/kZNsuCayBQEbD5GQExYmCiVU0FjuGbs1qSpxDG5mPfZzsBhI/Vi4dMBwUfb9rIY/hGK++K2sB
M90nFQmMoDc9OmVYW1kDUzcRuAPAb1kxH9rQNqo9gL1Cg3j3AL9kE0YTs26fkth96juSLMhKz8O+
Gh6x3uyGLCC2jX41OEdvPIAFHFYtS+yhnvK7npEPknCQfOwOG2SOW4iGLBpGehOMjNGtOdBhO6YY
zRmcww2cn9N0uGYoY6M7NHiUDE55E7DupM0f2765M93uMliKTZALpb1xzOZ7INAPT764W2IMb9p8
lGlwO+bpla26s3SCUJUpStkyie/qViCyn1BpMocaIezhDXBwL9FhybPbRgJSxsCOlzy1kXujQ/Gu
87Rz+ZeS5BIpM19XiVvAQC6JgxsU4oM8wR9HrBIHYNqKhgm9yTtLmBFCl3wavwUlOSPznEz8K5Wz
leYsdzkIqUMLDCW0OaJFOdGsi+U9O01AOi+IBkhywX3lTdfYHOEgIkTnTLFn0v7syHljGrYiySt7
o21w6pz5JR9JfciaiX49yJ7UZKDDC7ZnzatpcycmwNYI1HJKy7rDr0MLlSp1ZnlZab6LVSMjGv68
puWpnmkaZHn0OF5083VRPllGfV3EIriTVhUd5oF/EqYs4Qoyb9dAZysEiIBIqeOaXUNzmA3HG56p
Vkk/blqMdXTl2kPb4SxlqCXR6QemFgSRjogJ874g5inFCwf6dGpJn5nr8aCy3oq3Tj0T6NwjQnzv
h0wPG4b2i7MneIFdEXrNaG4C1YDnHeEJbIMkGiFCRfZRLtgJFG4c9qNGP/4zayRKZrRODtnJ5qg3
sZDzuXBltB2METEVRs6C+CXaxkjw837vEdu7d9y++AJw51yhjG1QbMFOz10IfcoeeP9sjNL0nGM3
8flLHNRWA4dT4hD5mY0FQVLAEF+ixovwSSxmVDhXwRKk4pgVWYfP0Bhe8Sm11S7NLJZs26O3cQis
wNolUFmONG8mcnggOR7KfMp4o4Isag8YA/vQXUR3ieZDvGBHwa1S7pzcg2/qNDiwRVwviVR4ypey
BbjW2rsm1oSDW1Q0O2NK0MOLUubWOqPTRacA85DLge5ICaE3LYqOL5JYASp3FpNTZEg0DwW9bN/B
7dB6nr0ySBxwjGW+Rvv32Ah7Oda2w+AIfMo6kmlyjluze7Da+A5F1XFO/Ce77dpDZVOuzm4rAXBF
jypdtvzeqPdc8T6nk71tDCRvUsdA7nzrqSjSO3D1NwOTBsZI3a0c0BFpgJk6tW+kLrZZJTaVZzYI
TOAspkhjOBuMrfFWEJQN7LPFzpGbm5RJWFuk59oi1Nb3E6hsdMzWQJlK5mvoQd0O6A96O/Y93EGg
FjaoZcTavriPKE5PQ+JT47vpt3ZMrjOKyJA+IzLHbNi7c3UCLkp2o7MxWtRtoz/iR87pKBYoT++k
o3qaeyPxxjFJJNKEQAwXZ9oYPueGVBIP2LeeuMpgeJwDTgZnp7Th89JWYMQ9EwCdtJJPh7IdJXZZ
9esmGPLrSdGVKwqTyZApU0iHI9NVzmkG3WK+FrIciOjYuXl1PUgERMv4IDJCJeL6jmknoRYGaata
5nu6blnYJ8bRjronUQM9s0jZJuvJCy45zSyCUiYH0EBYa6LoMLm1RPRr3Ab98tJNILtHHT2mgv1X
2v2r0RqwCJFC13RZSMWsUbSb9g5FGJDDvL8Z4PCjQCkuh4ozrdmPCnVm6UU3niLqU9sby2a+N8/3
+UQMXVHWiEY91vUhMw7WYH+QWIxQg/i9xTXercB/s4haO6RJWq1bg7Nwld1GEMdmd2biZx4W5b/o
CY9mnD8Rkb6nYbpu7e4g1bIjBBHlLDlmqd/ul44guSiyQHh702mWJBzE3VWx6FOeNned49yx7Nyh
DnqKvebLcfKrih5ALChAYL6e0TOUu3ThZDJ77RdEuD4MxPjMb7sOWp+t3d8wfONexvJl9tO7ZgYJ
JUtE3CCxmP3fjn31oybdCuwur1+3dSZEDcTQrFCEM20Wa/AI61HbuFWdmIqjvbeNhhNkv1m0wM7r
hjKtbidbPuQJM07pdHCsMveWKRlz1Ah2F5oXS+KRM8zXHAoC3rz90AVs1M4Taz749aprwkX3mN0m
/6UeCBL18deiaTZptnru2eJ4x2lkrrDfI+nvYNvs+sg8xKMhodazwdaWVz9jKaWGYPaNKYJisamf
+AbPPnnKAzJexqf7tDKPAQzbVcOILHXzrS/rY+Y3GynpneCkT9YLkYlQw7Gn8Oa/kOCEga6sAcDH
IPurVh3oLq6Arr93ybSjqHyCtrVb0uoDO8YNLbHrOB++JzOBeIRsP2ZpC1BIblpdn9NWnJs8UWx8
ek2DcJ0Z6TX16Vvqpnc5MIl8oftS9O/ehKXDdAirl7a6FHCI1qcF5hjnKITxZ0wqL16dPBIEiBoM
8epeVe1nNca0uDkIUs5gbSySg1/mRZjo4EN30UefITaK1aPognduNAUWp2+SjgfzUimZ6B2ghtI5
J7HVAOOXS2DbylAbx64fSzvYjbqs3mXhBFdDAYmpu9Qs9mTxaqYlBPsuWiMP5G87WkGkHG4Jb1ZE
QFa3yTRvS8MAR5Dgio7qx8ztnpkhOxvEsWR3ee4Pr3aN3dAVKMlbp8KOFd/T/flO2uNpMiyDcxua
7N5fjklknVof88E01ncO3aJwboZ9jxEX3cNwNxAuhDoafvI0vvKqKlT4oAgb+xEv2mFYUBu22pi2
GBKQ8+mym64cMyAPpbfnk730qlj5WU+MTWP7GT9JgTcuqjsEOKZ9xTSFlgAjI+ohswkZCmTf5YjB
h9jg+dWPQebiuKDoF9GCO4P28gPzmuVeVvNCXNsAt7NzaTbIyB8ejGSwDvSx9HXhmu33hG4Wfllo
MZA9zGjcRoOpv/V5Ee/ROPdHAKTWt7aV7TttlY+xmWmreJemy6giJiMOu7iCNwyfLEKNmty2QPdX
qjMe/VGUSLvzbeVBboSRTFTyANZmQlDDQRQlJMkO3TDb4WKSuxQUTkN4CwpXw6MznHrw3GzeUuI4
1rCYaZQHvCZ0O5AH2u4dXtwrS7QPzP14TD1/3rol7lYSHi9Iq45AdpIm1nxdZIQ1rl5l9NRXRYMr
iI7svVGhtqrIvAoWH5MRhhQ/Q+yYeh8V9THce6Qooh4bRo3RS9wq0j3JlOLsoz/cxHudlW+8Ol21
Y5DUEtS27IvevI8s66NtxA/laWg6i7EWOCvQkmQvMzyEsGZcsk4bG4dtRKltMeUgh4RDqDY4n7cJ
P58exSEflkdPGSgr8/4Vh981CZJnHFM3fWPP67jo3H3c5UFYYjhZu2zqq1bBlDcSkqAISdtaZX30
gmRfGagH7GZ5pXdxLrz2PTfNh4QYZtT41cdCbPqN1Y570M8PkV5IHgevTM8oPygBIpqHDpgt8VSa
GgatKJ54GhWbQfaX4L4aidk4zhgn+Pj0Sm7lXAGQ1liVAyZIb2Z7aTGUntw2duF8Vk1SXoOQRoqp
p+aQx7Z6EPWUPOhyAUMLmiZEdqvPBG/kdHtrYrWQhkkiN/z0zNiIDN2udUlKqJqgpDms0oexsWNQ
EkZ17IKO815n2gYLqGzyT2Z1JpAhIzI/iHsdV36DgHjmaQ39vJlgESmHFvZgb0RRxM+xkYhr+PTq
YC2CZx53T21t2XzdG4eu7AG7h7zFsiTX8NlVRvRAhucGYQjMHpkiVjNLPp4tlgafq0sBpXy9oZFF
d6ZK+uHOJheUJv3S9DVrhPBquof0OxDZzNaBkAPanA0nqAKf8lcbJGziohTXjejKe3LVMGYDrb0S
1Wzvg8AovuxJxMfRmpu7yArwdKmEbMZNbpUS09XoG/xMyn/MMKwCPy2bQyDUdGVFDd7bPjCfaJwB
5WYFtF4FcMowr8nfpPlU3qD7MnaRNU77SFTdzpItgRkWs7IuLj1ULUEhYJyjIy68Ob015pqFOHV6
G+R21A9PhajEs3s5c3V+zRc6Cg4L5dLTQCA98WaECnuQQz8Q6+kmR5pX5naymEatCjHiNFkoezOz
Sw/OZCEqVg2YtrHy2dPxXZHxibfogFEKEoztF5Bc4kkeG4R0X4WDPB8hXU/mj+wDwr76mFoc31pQ
3Vt5NwMM5AWCNkMpRrfnyWJeQ/Ygsq43azTVc+X0GeJi9xIJ2bAIE7yw/IiZuK6HBrhKeWnsFhYi
ex/U2ovKGXA2QWqeUki01LK+T40inTNI2um2xay0gIepUndj0vnazoOON1nnYLWafOd+bs9YNiIL
RbANRno1Bf6cMQ33piu7h55j6X5fRsTKrqKSft0K5UK6Vswi83unwe+5vUBmgDjGY/kJq8b6EXXB
RKqIl31K4UYJ3q2oe4voRDyPIqtcknAauazGJfFPNcGPuL2aJX1D6a3f4C9VzoZyBmilOwdGt5VF
0GoMminvMh+AQ8NqnNwO2iPvBI3quiUxIBCtxT7hjYK0mIb2Jk1IKF7ubewp1gIXPN20XypFodeY
EckGsz3tgTrQLqxBMfAtKhv2KcnST8RD2UC5JPSSMCrZcDYDST2QceI5gM00/HMejD/n6UKcReU5
DLPY1ER0kcWDWLpedU4pi02Cqs1cZcFEGdrOTPgARjpVHMYNyVV7x57zK0v7qt/2cuw/aMB2GfzB
jikN4saeIAlYkq8oV9hhEjJDEcLVuKq2oKbxiROkp24STJhynXjjjg6wZ+09yBPLPUKUy9OkakwZ
hRBLie6P9vGPqjSYUPqwdglAdhFHbuNioIvqxJKjLH+IdkO47aUNFS1UlAOh8HJjSTbodVcOEv6+
6ZcFrhnZ+oyZnKI5uWPsJ6dK0wd+hxubOydMulqfsP6X37p0mIhAqu2c2QhOqxmSbuNgTUSqUZBV
VTFoiYJPu5ydL4KH4QosdAm7Y5Do4s5Xo1FgQFGkdLRoIELDr6CjeqhFBlIJeoi7jtmXI/TUOKs2
9kQP6TAEZv8pDZsRh7mYOPxztTxFEyRHBz7FA+4jeLJznyXfwZoM9QZe0gDwGqoNapAiCNCZ9xTU
wIKL4TjYMJQZcsw6RPwz6PUQRRfRr2v45pac1ewUB+PyhaSYQ7+LsxuyWYQIbGeCcfQ3SsPUA3rB
nAM38ZAQkQxf7lpOs62vx4tkBF2zCReBo5niMJr6nYAD0NEt4xnCDTDNBKRUKzeIFg1DZai8B2+M
CG2bdFKca/oZQMFiJBV0cAY4Tq0el3njIKCo8btxrNrRba6y67Y3Auc4ZEV9C4ZqEWFhW8eebXbi
hDXo7CGl5mtP9hCPFDSLYSPbcXHMXtCvE0lYTumjR9LmJUqcDkG9QguFcGSSASux5VIobKyxFMV2
9AzQH6RJFgHJ5iiTVW2a4rpGnEPnwxppJ1VRk/7Qi6eATrqVuPDiuNGm8vHkwIhco9RBS8zxTYmQ
J5g2ZJYEjJUKMwqiEG+qfkAa1F30nXP65C+wlu5wmuUfqbN0ywEMlWoeC4QP1rZ3DY7zZofydJVS
tEXPuWvr4mSpLsEazL+CI65UA3u0jsQlHmUsi2+ecSmBpKHilCq882lQ2507vzitYxKs7k+KxHGF
yBxnkFLP1LrCXzWGauI7t7SXH1MzRAuO8wj5TW8ky2uWot0O4Tz7EHH6lhimBldAmBSKnmE/ebI9
13E+fjH+TMmYUfyLG9wEZPzAfxbPi10UlF9ew2Za083IQnRZhv40mSI12xh1DVyyYIxVaCpcFrxg
yEOpw9M0vsrtdP6SBWoHOAu59DdVnY9Exc16KY/IV6FY5VONlqp0UklOfdArd5WAZ3oe5STnXSM9
OKp4S6J3RZN3eHMQaXRXNaizdh2nDtjL3munIIQ7gPW0NQrjmmN5ArCAZwZr9uh195AJTfidF5Jm
EhslXCky4FBkDzk6GxZzjtTIVfK9Rgy1ZTUEVWiOYx1mmZ0yCZ85F1LrFcLB262bdp0oM++uLpZ6
ybLYsnwy3GBK0ecegTATM/1yPaSSabyjQANuI0S5wwszTJ8UVYyCTC1y+7sNqvolyhxi54I5lxz0
eTiYCGDcKgBCwK29o+MBzMfEtKoOTdRhLk8nA4gkkXtpmCQd1vshlzBPewOa64GVthdHLGFTvZ6Q
mHXrvoydhj2OcJZ1brkDpnjP6NV1JSKBpEw7GR5k/uAIZq4gtKGZ4aZCI4LoAWNlOlPTkRUoUA8j
dQac1h77eqFLZtVAVKg7RYakmvYI0dO+238v5gbHcQkTggTifMafSeqs2+xm0chkp6hReu5mmb73
PD8BzTXTgY6VZAimVBxrAOZRFn0AwMMXjwaq8HfGINtg6yLxRvqTKuitTatL6rBBgd8hT8ClU6jG
9tQEicgwizjOyA44LefeG22ycToCdFatnFuEJjVCFE7QlZlcYQHsSY+MUlYOkfayOxAkTVqZ5nLd
xo0Gbw4L/q4DjUmCEPKmqh93HVQyzYk7ZyCoKppzobSLOsHJ26AXeMqq+dI3MmaJJ67qrPkqT22H
FCdf5jEvEyzlBfK/bNKdDCYHg6UZ2QWrDDu2u/pJ7PpvTfD/KofitkrKvsNq9YtFyKek8QLTArbm
2D6HGBut7M/GK6STyigLZXOogt+1cvvOYmkS7RZJe73im8z2mKb/fE3Erz/ZkrimZzoe8lcrEDi+
gn/arX4ye1lCJrTmM7GWHg4hz7+AiJsGSWpWdVva0kQsgLiE8ssBaHLaZfibe3b+en1X2A7DTyFt
Dzv3r/fMdoMtweH6fQOxDJbwuPcgDG+kqfTnn2/1f7qUNL3A8T10wN7v2txlovCsVS3Wlt3mN7bJ
gdxAMLfO4sy///OlrMvH/m8P3eVrtRETSxdhpIu8wRG/3lac8HaPtFwpM2aUtsCp5rihwCQgtjHM
63ToaHxlLSXQzOJb04JfDaZrhn/+GL86+f75KXzp04o22SxoIvz2KajWi4FVQ6zjvrA/iEpvR7B8
mIPrhrS1juPY8jdX/Msj7HGvZBT4Nipoy3Mv+uifHicOx1HCO8ltVi7+7nT8RHxjrhEBv6rWvKCY
8v/4AcK4Kh3hCZf+oW//5gdsC60ksGSHcCwUO5Sky0rkiIRMb+z/5l35y9fpS893XDcQrkMigPR/
vTkxonebhh4ds5U2r7Cs0qsFPNHKj+kkYNE09n/++X61DPLzcTGJNVtK1O5CBr/dWiNUnToxdrLE
b0S6gcGMAE7TW/T/5lf7Hy4E+O/yyAY+i8/v32GgB7YbXSEUaM3xAU2sutFy9DZ/vp3fLJCX+/FB
/4K6QDAoPVdeHp6fHo5hRhxP3EFKlIIjtmWVAjKA5MeWAHOkpXUEOdxfVnyI57kkvRMlR4lXrCQc
wleXE4FmQH3JRf/z57r8bL+8q799rN9+1pIAF6onJ92AlUT8kSFEAC4S81qSIOssDgS8OE6hFQf2
3zxQf/neWW/5WXllhGVZ4p9f2E9fSJ2gJxB4h2iyiPK6iubgdoaR+zdX+X3dkz4Lu29jjeCppXL+
7f5M+hU5QzaL2T0KidZP9Lmizlv5KXFyf/4qf78h3j9fSIs9xXb55H+xDgOJLTm9p7SdLSZlC1nA
iPZ17U1/8yz9fk88qfgr2Dk8G2mX45q/Pkqdifqla4aLR3O225MDjOteutpE3IPmZPzXbf1Hbp3/
NyvOuf4sH/r287M/vdf/P/hx+OL+5McpqrbqfrHj8Bf+ZceR8h+ONB3HxEITCIHx5b/cOFL8w6aC
Ib5GBJfn2uaJ+7cZx7Csf7B68rdMaTHY89iSumro1f/534Zl/0Oy9vD/0unjTy3xn5hxflttHJcP
xL/EFsxe7/Cw/Lba+MBxkUaQhwbv6ooA8y3OY2bJq26Nm/aQbxIwjn+zkliX7e2/l5L/uiZJOReH
N3aiy2P70wttyCB1jIZrdpv+Gj7tut9bdzpU+3YXhcXxp9/i9l//7M/lonR/3ZD+fTnBu8b+znv3
e/GUYIBBLcbl2pauswoXEh6DYLjGLLTy5xqFaLGP8voqw1HnG93dyNwAgsgduZWQFmi9bpKRqcMC
fMdhzFLdaP8u0V5ow+/G4o9ZT82rIECdRR5m8Kb618Zg3phflczuJLqRjMghmqVdM19xMF2PnfHh
2Olt1jH5GONNJY/B8KMP3pwJiMiQh9o+Y1dYN731OhKixCT0MGf2aVDDu1qGO6KsTk3kbduFvnTa
j9fpmOyI29h0nvHU5uKd9sRDWyCNCUC6kM4uWv73lSqkvU4RGqzhDeLUeXqEK3XfEsy6RM0OGTOC
bIsR7rkgoMm5TDgiDDHmbQcnSGMoMp3sFkFXuHj6QtZfQaJeOTVaSdDHCslgmF8yskhKZw4RyqS7
89qAVhoBKOg6dAVMl7RnsmpCBV8LSfRZWfZOMZHRY4tOatyYF7Qmk/q+OLsxG54ed3M6bvIWL1Ds
dtciu+vrr4TWRUhPpedkrbnn4ShQMPReCp+rG+8yQ63pAX4w4dg6Wb2p5vdc3jeBCJP+HnoZh/hy
nWZMCvXAdL1Yl7rZZkmyTlMeRMvbl7UIXTwQGjMUcpF+pgsGl8yBTk4joMauMFrjB7VUtUppESNT
QdOcW886Mu6xKVyS7NM7O0OoT2ZNaMj8Gd8PMjZHrWD3fQVTu/MH+pU56uZW+rfkHv6gJ5mAVIf5
eyFtJd0j+vMkHEgviNt9qSWGfr3LYvVF0CeG71Mtb9EsXPMEgZCbiCOkgzzbj8scEOZd7Gr9EWNa
SsA1SHjjygOwvTCdaptzhewTWMEJ1CxejZrxIgYJve+KH/TVkEZYoVPru6V9N41o5ZSY+hd1H+Ro
9DwnvnTMD4Z4dQkVnxGBXVzDwwfaSWhF0WlOv81pp2Dq0DadCQQ18GIFG6KjaLPht0+/BRjqkOYG
q4zQn7SP3utEvRWyRJY9v4zT+2yPE/ro/tAOzddIZEg2iL1D8HNjfS7mh4nAi/fjQOIDIotoNVFV
Ggvyl7zD1NPuevA1pUZAtQQHt57XQrlAi126GvMj85GVJkAgLyPud0CeKx4CQRkVzHutugNCN/QR
A2pOmnIwngMj3tUjAugIcacglIUONRYhD6AJD8+6NoZwuRi8gUYFsIpMGpsLvSnYolcFUz/qN07O
04peF0N2kmGMH7mFfjj+kZrJhonNBrA5o4fsHv0QI0nerDo/twV2OrO8Gwd7ZU4vukzuo8g7KAsg
wbQ8p0VW0exSyDoxidHKGoBGGzJaL122kfPwIOxxX6Be7ofv0n3SbbWfadOBO8TtpBkLQGiyBnqs
5Mg2RIiYIsTAxZ/RMCm/ovjNoNWPnWM1lsFOVzkKZGYW7Q+mWNtEihNvSGgTWIDCCMV8JfYqLb9Z
/nI3N0xJWXgZeuRbybTIQp+yWXoyTZSMb6IxeWsBvdZVdt+V3dY38pNIM0jH1it9+HN3MXMVhACu
ao0xqDEl0Wr+gZbxwDeWMm5WR9wzDJ6Qm80oCvrJ3Ixzz2QWiIVCH6YhzEpEr2lK3yhO3ojVXE80
MRwDIbm+4AOgJhbETOL577vgNR/1i2H47+NC1Zza66El00ZPd6rqvo+Zvq+78cpu6W7H6t2AmQKy
7xl89qnX5AhlAJbSFh+I2whOilOwwTCEjfR7ppO3BpVmNPphYLWnmgFz73Phgdgn9Y4UO3S9+1J9
V2XPk5GhOD4o+wVa7EqQTTopuUFphvLKRjEU7BuSNTvo/HMWvQgj2vVMFKeFX37BzhIQ3w2oP1/7
KJRBUSPPm/WbhakxwcLJrBxZKmHakQ6+iWqB3IK3kravvRD/Yye8ZRabUJm+T2aqQnRw5AYwRvPB
uizxJ/kzqN/e/rwR/3qAuGzDjutJyyEkStDBMH/b9Xu+88ntTQcsp0dO6MV4+27xVs4FzKoog14S
/F2h8Wuh/e9L4lj2BSUUpwfKqJ8LjRFjlmiGBVtkCHw8xEO71ccs/N5c+9tkG92n/9EJ8a/Xu3ye
nwqbzkOWqSauhwhiFfjk8Jz//B3avzai/nqF377EtijTwe24AhLaHXT+h2DlfJenfk2+7CG+kmuw
xNeHYpe/jB80/A/+vtx5hzLUN+5L9uBv/vxxpHO53q+lHD+qG1Dg0sugWr183p/umN26XuJxhmCc
f6+WgsS3V98PULB9EpexgcTI5BeGNAmI2fDmYsbyY3DLi3eDdXiFsei5ssS2qr+7aL9HS4aVRnwg
v5D/hLXz2vCUQPfYLCWFRfrcD4RFxwKYW4UPOtqDc7v2x+7oSmLuxrWIbrGIowYgi2zotzr1Q+iG
EHYEFhrcZl6M4M78QSt/HcHt7rP4XAREDPSaMKw5DMj+qGLaMQhZyvKxNt+F8aCYQ+lvs7xfxEdF
RyHqSA58EtO0Wty3KuhesCaFmehJISUNutEb5KJh6sXXaf2CHSsc1ctM16XP1ZU9NQ827fvqQqYt
Ufws6ILL29q2toZ8LWhlmmKALYbf2vsKknM/P5iGFc4Ul2MC7p533WTASeG8kWjxgytIE1BS/FUs
WGLn7JSNasNCzPJahr7lPpKitw203vTOs04ODO62ufRWs32jKF08u1+bZrqOh2YbOTCeAr1hrRiy
ZCWcKEwB6rZO8ur0IC2lC54Rv2KSJCxZOZGXen8pAUTSHa2puc47WC9ighvz5XZPABAADBOJEETN
fq7Jj2vLN5e/Gi/wCNG2MiMgsUffV5eg9MUmJmE59hmVZ/HDwmi/8giWWg3xQh4UYoP5lKgnNr0z
1vITVM/VglqPFvy2c++hD4aTiz5SYPRh4CKp0z2qEcsDmDgSTmxDLS8RLqfrrMAJobHcBZh4OhAn
pEIQS8voKCwZeS9M32Pnh1nDcY1CLyGGbCZdwA2OkU6ZJE27ZY7XZvNtZAAEoyZMSHvKLzMlEwzz
s1PxuQJETHg7g5ZO3sxBKgVioxNMSssWlRYD1eyxq2D9K8CQ8u0iGszSMTTT166ZPl1r2SdjsY6W
goPBGPoLtrixW+czCjEIxz6FPMLtfTs6BOk0IUmwa0didujk1s77a6IUXH8EdIy3K2uefSKPmHlu
5+k+pVlsAl3Durg23Oc+ePbrbz2vUJR/TaIiE/KSMXRLytA///bikcURETnncSTJoIYYr9HSnqv/
y96ZbLetbNn2X177IQfqovlYF6JISqIsqYMhyxbquggAX58zdG6Oa9FOa2S2X+fa99gWwUAUO/Ze
ey57WaqXFkXxkDNzqt2E1RB8xKUeVCvhO3dZRI2h++kFhwp4qpHzp0U1N6VuzEpXcdRvcVxdpMa9
kT1qBO+T+RKV1lIDjeiIbpngCUWXPu4mlFYGNCi8Mnqjqj5eVea3yDlaoiNUd9bmZP0USnAWDFAA
qalsuA3QEWZaYJvzau4NBb0KUOXBl9ButyxJ5DoJgaF939cCQm6DXo+OF7ifBiF5HZQbn/YGtGSb
erw3RzSzPnuJfekVaw3Lnlz5PPDsS95Q2HfLfWDj9OrT4myIddTXNEXls9Ca1k17G1CA02PxaKMr
TYeXIfmReO4KcyopnTB2dvyI4GHthcAVLWw8fQTOynoICEYpc2YoQXwMb7Iyv8kBR1Wxtyjrjra0
l9oLF6LMDjiT/whr73XUzg4KbWwtQWiJGRiatVIAZq2p1rig1wkKq3rp5jjj2ijisngTpN9NU5bt
I95Xh0mpiia8u7VgvoJ6pJeHWm1GlTxadcTQKg21kY5KPgULYYQ020x3iJcuafuiYXTms8FGbKwQ
j8FpvY6ddt/l0yJh4vSp9yA8/RtFafZge02JB6MTdUaaf6Vm+bYHTz3z9OxHV3I/mRr9W2q9KVxj
/eAZtNm8Fih48w06u7kCuyBXv/nIPIWq0cj2A1DjpszvQNKthsJ+0OP8xovHtemq8zZAB+QXM1OE
c11rTzREzBolA4LdzP3ueyftawSFRQXugHNbVf0PZHEE7RhmU2IwNRU9avdPOgxazL/ZNb8mHrQ/
nY0ulQ249pQVnOtClc8VRBEAMGbtwj9XrxSul9EumXMocO2fgWacKwvnqw/9PbdiUbcxLA5l2yP3
d1UpisKw41lQUjRLY9W8SJ+seT+3diitsZicVd++iAB+P/8/fZx8nF/Of0Uf8jpI+I4TnXFGDJi9
GLZffMTnKtFHzOPQXgjEkDjOVNWrr5SbAMgDk68E0UxyBDhdrGWt1HMEfzvHfhz6Zg0r9s7znkmK
LyM8pa1pWOK+ua7HgWpZj6xoSztMo9arxHkQ3Mfc6MHzVglu6raZP6Ln/kaBbTMaCPuRbSlZudNL
Dcgox3TrbMFmUgh3uTtA9tULlaTCOEMXspUbOI/9RRj5MTOuoqpP3/hqVAdb1XAqZ1RFewOTc6vZ
/VILumUfBXNiNPbyQqYFlBVMmTON6Mvc7/aEwRtXoE5PETPQCJxxLW2a6hYkxDpNpGPCF+9e+0NE
/+kxr8Jrj2JJVNs8ZrptbrN9dCtD7PieC/fW2llMdLGw5vES3/WvZrkMpH8bIEdTqY5g//zbXQKB
58RWklsz9t+FujSXyTm+V+a4nczGxXAAlxp/UR746hOvqkx2bnV04PKJDoz5NlcRI6ZfTPQ/7BcO
NXKSvlxWHFMmfX9dS2Vpxa5C8RNdzU+Xi6xSOPNs+v731fRx5/lt6FxZx7LJ++rqVcQ+VjokBIXV
5DjMK20J7zEnA+dvbCCZpMGgRs+QTM2h06JvTS9DqC4tUod/f4w/DScaCJOqHUUX6oWfv6sSg7UA
os7emNyMmMV1UB3//gma/CJXX1SlukJIr8ost3WV2S5tIfGE5Ci1e//M5rvz3/NjNkdCTRbvnQW9
gIu0DF/oDkNK/vzFp//hZX769KtyEh7JUZxIPAZi12aclVtzOWzSb90bK3k3LM1NsPhKJPCHXL4F
8xXiF4UDlBXXB449qfRy6wK/3BvkYfNuPezb2TA3dmheVkDrF/4XG5X2e2pdwrxcSmeWpnvu9Rj7
JajfpLMs0mjmzdhhYevtyDGjqCH4nlDU2z9SdDexuovCH974qEwBnhUvZDPmJQSG//mY/3oZta7L
Xf1o2D2iS7Ips3zr6DCTZ/EKmRH9fjNA7Nlcn4VL7/mr7egPo/Dpc68OqLrT1MD1SKFUuKA43f04
dIsYXT9Egi8GXP/Duvn0UVcngw/RMGsEXxHu1x0xYL2wnvR5Rh3FeCAbuS1X2QVh52rYCWue0bH8
GO/xsP761f9hfn96kKvNygCiY+B4Ki/+0IDbmUcHQfjj7y9U/8OHUNc3dB1enQrb8epDUB0BG5Cb
LmClhiYp0zqP1nPdaEgZR4gJMGZBqXrRdPSm+nGwRhpznXeRuAsbanasKRc3N57AJGMB668Nvbkp
Wk7xmrsu9sP3QxBtPDyj//7Uf1qGiAQoOLHLap5nXG08YLOCpqD5aWYYdNTh5TP6gGrVl86Am6i8
6Iq5tHKanrMaVHxxtCNrpiEfMyzxv9gCPz3J1SbU9qiLIdexy2IkkvWYTWHrq9HKaXTmOc6wlvHh
0XpdT00su5gDgQRtMEqer+iowEg8MrmMvwpSHPaIMta6fDFS8v1dbdEOEiOduqPuUXi/WrBdNmIs
iZp5ZgKSWulzGv5+ylO8xc5j2c5JXX1x7PwpJkc9JjVcaLZcIuHP507U0qqONAe16HJYtKdoCa18
8UbT+lxdECCvaGz8InD443TwNNsmXEHr5F1H5CmS/bKruBylNEg9RJtmHV2mO+TgbBKb+BwfqqXz
xcLx/lBiBeFIVddFLoGg5Dovl4a2n02pA9YASb6L0I+GjPhnE/tkBWIUxdXW9azV4ECkouN8QK1s
KfWpFNXKJTkcqsp8wJDULuELN75P1FxuNBTfgWMuWiMHuVitsHA4D4ANe+pmIUUMjwRApIhlUQtM
FO915ScNRDN9gIzsPHqUAnogUyOWsYZNvgWDGrilcxz75npJ3ZnePrVljw7va/u97r8l+f3U1xuT
ZErH2Nl+sTMiOK6WvuPJF0g950OK9g4paKGmrKtsntrUNkS/CZGJjU1Cy9n3HjWpZV4mFXAi2vg+
t5eNGu61tH6ViTuFM8L0f8IXPOBykiwwqIfxCLkBFx4lVGZUWteChmZXp6oXOnwDFOP5Jdfe1OhS
RDptgs28b6c1PK+58B9VgbHXQh/gYGD6WWDN132PtBsw/Z7geMRCJLq1aX8T8fe2oxUUM+5kgEwU
ucu8HE8ASEh29BDz76fRp8VBuufgBGDdRUQuuX1Dpwl1N2WuO+oGON3KDe4NDoF0wiim7BYOT2Mb
4Sl03+qgOJpZeIC691IAjql8TEUpI3ViXIwubgxhVx+FW++Fl3/PSw4qnbJH1FEkM4GulfTPhROu
JEhMB/ulwTPaaHBDD1PwhjAsKs2/dekMAxLj3cZNs+rph6yALwu0ozMlx1OuDW5VE4NrSTUL92ZH
rd99qM3wPLkOOVbAIcSdtMkvTWza2onF14LFkYmlAUvmnORxNizMKNv1HSVRbWuNb6P8eXUmCwjf
2ExpQeroLvCWZVGssprGBVo+u+puCu4UH/SNMkK8pEVOUBjOtQWOaaukbJaTjouo9yMe7HMW9rJu
8hTiu4wz5RKQ1r50p3WpeI9BBEoSXFg5IsTmR5TTOFMcHCKzjHuheMYinG6gdK027UwwP2L8w2oy
2CDpbhr8gftSWYIS3GY0mtK2NKjf3ThbYBmwCI34NgHYJr631bRo7bce/hykIfKJzwFMUdzGFRuQ
mddsLX2gFRT+IK+w8PNDNLgIvcNZJyGAd2P+HUXUvKN/vq22QfG95xkmc5IEVFrLetLYd21yB6Rz
DlUddNV3T4kOmXkucUYv/Y5mRG0RMeHQMON8WGwmHzpLdZ/4yrsDCRGT04mkOFCvedueDRJuSoi5
aCDz5xe1fJ2sOz3CwaZEBHbR1X7mYcviTjuLjI9J/bqiD0wtYa6YdwN5odS772nE7BxQWZG66WLa
WUqQCLfxdFKBvjfR2hTk7QUsYe1O17GXfw3c+6oraSO9E0DGBkpErXkpnF7KQuetf+izg3whI2WD
oc5vEQPDMrCXWZ3Oa/fRBAGS+xd+4sINnxKlp4wabCY6pQWVbVGcqvalkEcgvR0zoBK0Y/SrAMZ2
x1lsdm9W15+rfthixnocs29l0by7Oc1mg9Q5qEsNA/igL7aaBeTvLQiQSdAOZDpi1o/3fVJjhnoa
sofBOOrGeyPI1Le0VPOGAYWsBXZNoPjm3PTnflaTIR2POW3aTRTM7MDZxvnJ0r5HHe+N2WQWwQKu
xNLo+kU93Qeww4Nxa5FeM+nnMy3lPh8fRaffaPltQKG5rN+8oKUhj+KyjXcSWE+VwrCiJdjJ8WG6
TzNCGNEdFR/rAL+mof6ZxdadLRBBlOBhNX+V2g9tT4SEf56Rwa6wkm2E/lu5q/lYHbJQERTLUBu2
k9WQh7HxXO+OQfDYaP6yiMBT4ZGlxyB+qoYbZiFWMW68ZUbD6mSJhcI+ZpjYhJbBm5WPuN020WIg
y42meZb7CR6e7jfPxyKUr1NYlLDxBvUbfUX5i/IFEKpeSx+w38RyMSBjHd+p8C183d+mkwE17yed
yjRvFrvYyF40AAyW79N68mYQAgFbWptOvTawm7QaBTHKE6XuPb24dA1Rw1HKJ7PQZprl3HZldPYw
6VOsb95I5d7pkJyTKg9JhLpVtxiUbaQAItROY4cnrVrcC6gdnpsvKuvojKCWusfWLJZtwTHbPvpH
hd5Ay7tpY32v2rtInbaYUFSwV71T0znn1mnXeVI+DD4ehW333cU2Z4aF9CZJzANc/F1jVatKuSm7
l8DCsTDGWN7COHFwP8rzIGGBLp2bUjvYbX1y/bNryKaPR4nhBVNMg4tGKitfKuVbCNaotG693Nxo
vbY05OFneBAxjFVrnbTmUlmSS+CufOe5V1LsCTirEYkAshjiR2eMVpPO1AAwmYGH4yX0OAkW3ZNK
QOera3d053q2L6mPx83NkMJKr+h61qLNlJ7U5BBbA4cOSW7ZjRXEC8c6TyAbqPkMOsZ52X0Mwq5o
Hkb4eXRtYA2yaYwQBSx57OEeASNuOBGcvFPg09xM+1U57snqzyZ4oQHCHxG120T1Fg2NO62tL0b/
NUd6UvbREtXXDBbrwkgpU8ZvibhPmx8lU0pT43XeacuWb1RbWJRRxiqzbk5nwI03YLKW1KtipOba
vvhdReRBU0xAt2r2gHkfgRK9Xf2y5iy0q2QxFCh9aJnHmmvZpvvQj7mJhhQMRkgnWxqxKnEcdco+
lsaYXtL0NuwjiLTKqgpvrVDfj9Yww2gEN0CWg5dEy67sVxEEQw9xS1egYOu/RzEMFi3eTsieMvyt
KWTR85sdqJjdJHTLYLgz841VVNlzdzgambXEyHqO0VxETCi5TspYvHVJv9bZ4xLh7XXv+8Dw0PtN
bzi1J/wx4bpRk7y1Xbr0lAeDpjK7PU8cFR4GA4i00GcQAPjzMUno83ppGhQF4aHFzTsnDU+vK2Sl
uwSHXLuvdprYo/4jQ2lsaIk5NTnVYq26AMgD7hktrJ4OyW6TNB3k4nSJxHzumXTVUW40fRNZzm2r
QFn0lyWSJM14q2iTUaNjx1AV0XEo3s1yPboQ+KHq7jojOiB9J0jQFxKhBYoZD09v0+r3inJrhlS1
ELlQHiE8qNirca8cgSfiEmmmR2+AClI4oLzBFRpnWIn7YQLDAknGBoOcbAMnItzq5ikKSZqDb+xw
nSr5ciQV658mvGiTqnuGomMMe5FjXdxsuHSCn6pXVfGW2UfKdKrQ9wq52proJRLjnl7MVUllvBiI
u9JuF9HVV6uASRIow+bWqc6uzvUI6bcRo6jKxWpKbhNjPZpPrv3i6zjWxT8nYupyhLm2K73sFsuY
m5w6ulvsAaHOrKSFFdrdJpZ+DCiCNqPkBxSLxsG6+Zkzmi45Xl81oHNp15MbbrAeJ88MnccQHD/f
J8M9inarBVBr7lodVioTjfFTJ4pp2G127dbFtgQ77ypHkNav/eZQEyqHyMDUaROUOJKp4U0dUvne
6ilupDiCeDunuvNxvpKxTXAb2Psurh9a/Za+W7fDobDHLa/Y29VR0b6Vab166pzytmZpIG5cNtSR
VXXaF76GL04B/+vgpTSqZ4O77MLoHDPkiSHuQxt1kR9tVXZqUdxWNgS5g+LmBztKccXctikOxgjd
Upw3zH0WoIB0QfgN/aJwn3JvvFWqbONCjQvsYPnFVfj3xA4XNscxVcQUrvlb3UYtxKRkmmHMaLlb
No+wgTbKHJzfo7NmVyGB8+VV+Peslcza0WSg2zoFqutE8KTa9PZp4EuGVbkdbzEGRIfbzp5xTkX1
Szy+EJsvU5S/3/ilyt4CT6caNh8sMz6/1IsGr6+tQdL3glfuouWpP3F5JEXXcrdYSir3l1f+33NI
CI1tF2gPqWCDb/v5E+lKDE2302ABDJCLDp6BI90XbluazFN8zmOQ6lHpRgNGgsD4WtoUlVjtRGlg
zNSdv8PabDPslHU9p5q6+WKa/F5y+fxJ8qX+Mn7jkKKhhE03K97rLXnWF0wteXFU+V6CG3s2LOFW
/6RiO27+VZT6/+r+/yOTJ/+9uv//dTQOv6af7TbkP/lH348vxn9I3ZOLM4aJyP/fbhsaSn2sNMgA
uoQHKsK3f+v7vf8w6cfwPIcud83yZGXtv/T9tAVQ+8GiA/m//Mf0Gv6XE8jpnzn3j0PKf1OEVj+v
OPsjL0/Hl0qRzOD/GFfzfwpDt679PPoGTfPQOP0TLeTYQmhiFaTFOiEoboZoA0mHFHlo7V3fOwRQ
ugvf25ipvzGN6Nhk/iGAZ0W/MJQoIZ4k6qsx7TvBFR3F/d61u6emNvFX9eckFNaqYW2LxtwxbBuX
TqamIyr0za2bYgrT529iMn4A210EmrkLEg83e2efsQEkgY/dJRHs+BAkWBRE3sFVzC39ThvBaS0K
QRsiD+yFm0AA2nUxP+CwCxR3U1CAMF1qvMh1kiLkC/FYkihNYKCCZXIzZRk4gEcj2MXYwClV8gBB
iXIe39duMTpIllNXnJIuP6mRuTdya4m7JORh5fHjv9Fahn7kPIXDJXfz9dSHGzKX+z7EmwYIucqN
RlXf66I41cDJmozNrCDUaAADNNwfcqc/96F9UxThMZ4wgcy8TTZo26T0vyiDfPQz/Hs3wtTFYBsi
WS474lQTo5XPe4Sij100jg73ZJ+hFumDfJeJmaDnZ2gjuKpGuFEbH90av8rhRp1RANIGh4P8SSzE
aO5E6G2Kht8z5vBPUTHFDzRRHCCYrut0uExJccohPXH/XZPUOPX8GwOVFva6D78st39N6V91FB/N
tZ+/D242FmeGymoyafH7/H16IxKdmtmgYrJog5xwgZDsAeuMc+GYu6byfhQpc4Xv4o7mnqvws4RE
idZcynmjDsOr21k0QfdPtWbd5ST90ZYQ+uHDboDH/PvDep83aDn4GsvMRIFBc4/pfCSgf9mglRKJ
K1ao2kVEADWE2qlPZmTt4rF7mpJarJIwa2e1XA8YIZKGqJFDGx5EOzt8ETa6n4DtYtaYQbJoqCFx
W4en4Mbg4IK4JIfc698qaYzj9CE5Jxl6ipJbjVqhGYNh7s2MngGAu8PViXUejHE+a5zpNQGWI01i
6lnR6u9qJtkTMWMpuhwBTOcac3NQSJgoz1CcnEWROh4NGKP9YiZJsjITZdo0tXXnAsxesBbplBn4
EabKv5ZLVFVqnN89VMauB4+48NK3JhteG3eQ28r4aoZJPjfG4AXD55M6wgaKDLCE0xBzA4nzN7k8
YvDjis3TRwHpzSh5QHNITolOBPmza/8RIvNb6XYAmUW8hNtI5G96B3VgqWESf5Bbl4sUG1dzHtlo
Uf4lEf0IgPa8eVF2CIkiLV0Xjf/ogqainhE/gNltdo0fv8QZY2S1T1GX1yxsKDp/nxiarCxczWLD
UW1S8UQiBiStq1lc2j64dEW9BB0AHrwnG8vGusXeqpN0yrJvyNLvRWHu5CaKa+MZ2+ajmbCtlMXa
6YsTy+BcT+Hm78+lf45d5ITF20nqhTQqbQ4B4efnghcdBYh3/nkubESeArVY84w73PDeAzhvWMoc
6Ya8NLFHwo4deDD2OBNib0DOQW6nGLxsTNMkbcK2y19EVveF7PkPg0clDZmARuc/7XDeVdjjYM5o
44qpXlyDbSsTiCuHsxnGRzPIHuQpYkbKIzLJg+qB0e7wQwFEKZ9P6aIjzdjY9/YrpTJ3/+PBswAC
8DJZ6GAJrgcPhxTFHbup+3gutYg2iYpbOuLbu8Sw9onFG2Wfb4IOEh2HWSLExbR5tVrWsz6tm8bi
EQtxNryQ6zaNDEps01bz1fh9FEo/Tz4kAYbpEJsSctAI9/klxxN2RwlJ9oup2zeiDL7xJCuz4PxP
/YNQOB4m8STjAfqzN3IiFmS+BcedSkK0CPgKjF8RMHF1jly8gwPD2DXwuPM6OuYhR4DIT4DfdnHj
HWpSAYbk4NNKI/+70jJxhXUX29YXR51u/D57kQCpjqpiba571nWzNIwvLYkTr7gIbMxBxQwy71Y2
u6Io3hCY/CjhfNz0YYU1gOWriNBZb6X/Qx1TZ5EobMUiUCHmesiTCw9QEFkKfFDdsZkXbfCt8JXH
mu2DPhP3UMTBN9ROaI284SLGId/V2phgC6o8f+w8fk/bYEhWFybVa+Pnp8IKjqBdnpWRhFpTw6jE
P1vE6jvn7cX087WICiKxSG0XVE3SZaLRneay3FdBx4rKucGqPYcBpvQGPd+cW0EzNJjwuTHX9ZTq
7cQWGChNvgNgxV82YQgk7ojVczatCy8faUwRJFR1jhWzZ6cOOqiKoMmDFTscf3dowrXbo0svyiye
uSk/rinH16IkpxVEbPJ1W5wwjZF7PKQYCF2PMg5IfSG4w48V3sdycMxyuEkURaJuQpTKWb/ineSL
RAXm6dLTddvE5l0R5G/q6P5Iwum1cfhVcQ5qYgcLee6oZXEyldzbQWh+ajJOtWbqL8LiqeSscsra
XatTydhnCF0LdElrwPrSXJTDpnGyEx16waJgGZHQ4FsUOuPRCD4/MHIsg3yf7SpzfkD4Rhsfa+YK
N+xplrTdE7p6DkDBflYkfG23FZDyIgK1EDUjUfUr3hEotc0AcJsdHIUkBhVe/GAQUczUApKL6nEU
49kHHRc9fzM62qzWHQo4o4wAKn6ygL4EybUAFgiTeOZw757FEf8q0HOOxc7ElFL679o8ADleqhsq
37xuJkosTAA34qsCNnzvR/Ud5hIS+UGt56ruG3PcMo1574VH+vSgxaaAc1AJviiW/5i4aYvLUvCS
p6O6murQwayewUl6ABfKMHXUIKh9EIhQtBj7fEeVIFwrlruBDo7G2+WNToJKmTG+1qF1x4EwMRn5
0KILX6ZIxh4R+63l0z0xVfR70P741ueBOCgGE4GnymfIpo2Fm7EhOq27bib7Ti1ZKMIHyRtQZTgG
uf7eGzR0BRNbkxuFmwmIMW2avt8QcedvSREgosf4gECC2Sb87kzHA6+3JzLCEL3GcJZ1yKmhQiTw
DpNSMkW4Ri/IB72jlenWTkuGSH4xxO37aSKEMcxBXf39MLiSQ8qTlHo7FzpALWAvVPdKBpTrANMz
KJsXt2OK29xLTGLoytqBUrxJSnsr49MisG8gizKjDDnBIWFrMRBksZIXjjy1ljGBLAYGX+SXzM8i
2o+H++hBlycoYqwPYdEvcSmhuYFRs15c1IojXfEOZjqcZbRVO/FSSK7awMmlBtZeDJz/+XB2NaYP
JJEthZQXk9Dtn1Cbs4D7DV1nd67DbOcsaLqQ6kROB6O1DYZ8XWB0JM+MgutBZtknwIIHGYo3tNE0
PrFcUnCYjEgtGBOHVkKqwhvFztd9FB0Nrz///b1cqYj+9dV5IzpIEuSVss/+15xJDsxUFV3Pe2Ea
Cqj0Jpaoaq2+0j6wDjTZleEdPu46NYcf7wiBwRYW2cYUElRu7GUg4RB45JV9oyhcbzX3kMPWjMmO
1vzbqWFWcZ/6+3N/CEM+H9oft3cySoBAYIJczSd4j0aTqHlxYe+hjNfgl2ko9JN+vCmBlc7CBOTN
AYDlYkLaH7KWfus6NPnKL0cg/Ga2BTYW03gBk6rO3ZqeH9NLHuRlYUPxqlyq/YQ8LiM8CRQ2jF5u
2J3c0oD2zN3E/QE7/B0obzkPSnHm5bpLD+efuaElFG3ycJxzpyHQsXNzWaj+c+Kyx7Yse1p1D2oO
4C2p2UXMLi9vA3rXuG6zASHWcKCo0qZo1uzOeaU89iZxvyNB/TJs7626vEW4xAZja+8fJ2zq/3Ai
bhzOFEY7IPDu9utwzvycK/xnphgUvR1iOXKi11wezMWyyiid7KLGpEciwiTT3nLont3M2gcKN2FS
JarBLVTkb64dbrhl7uQMKtzwqLL3FDIUwl5urpbcRbx4qSqsi4oplLA2QkH9v+U+yBHS9PlJ5hyc
3qMXNjpi+XiIR+ZcS7TP3DN8ookY1DDzTQbUH8EUAWYRK89KS5BIJUc6F+cstK+vsXAoWBTXk89y
+O9saSSwrociNno1wO4UkrzOxchhy1YE7zWIaF0IoIWt1IBApQhpoTZM6+Yj/IKh+gphNVk4tIVM
ekXzCBU9YUbtsgRkMC87YS+LnFAHaGS6bKL+SRRqM0+GQEfqbnCdqBg7YRMvmuOrYvXnprEwInST
Bw4timEN+H61FZe4YUpCpDoMZqPPcp2Z1fhcUWqcphXOrkK1oQWo74USvMQaqpwSt9FaAjMbXvGa
nYmQxuGqYg7cxsOMnEKUQ3IwFVP8lBdkt2FNCFsvXoQgUHBFXS4b10Ng0mh29ewqSsvh33b7Jk27
dxMF6FIdPWLiiP8RrvoeEKgQNrbtztKbZq56xGZI3YirAoK+IuF8V22+jSg4iILaE8dEI7SW/gQN
d1l1IipzKWbw12JP5mYcI3c5ugsu1IGN0IhEgkHc5zcnkXHYCi3xfgRdfA9rke56/pLI3grUwnOh
Kg3E1xDsE2qRhVs5KFFY3g3cgYbwYZ7wgsAlc6urpKKqIaQCN14SjxJjyryaa/cXwqGcf0Lgqk3I
sGqSF67K5VpGiIaHpsnMWamhOCeh+0NpZXDFAZeEgiyUi1i1jR8+9v5/YhydP88DwlKh+M80Bp0+
UgpBER+Lnj8KbKaNb940CVeI2qhoh4NFwSBSyzYhE8/IzGH9mvO7wsnegiJ9E1HFULEEExlX0Tp2
+bhkAdyj/zk6sm/mM0XjRo0v7+xjKwpE4Z9Uzcd8ora3uV3Yp5q4VNHlljRwD58IKPhq73XHcLrC
+UEn3zusWTZDl9c3pQFdYKkfznlPyTzW2dniikAjMBmF2GOCjiRlEINiZ5pjAEuz+ZH05SHxNaKr
uH8yZb7GzcB4Q4k5GB1ZyVF5jOXbmxRCPjMkjdOo6Daxo452bmjfcW3IwQX2Cm1dzKPYTNqtEeTJ
+xRRbAxUnsbJ5J4eMHJFJjfolsgdh9LnpCJgS7AgJ6qNSCe1fAe8J380eM/QlMp7wJmLN0tsiiP4
M6jfR2wIOFpEhow6lV8sJaDFA6Z7FmWKuKrNxnlv9Ocgob8o5WyQkWIMU/LGiIiZFTDfiylQtQWB
M3cJmygttsVFaPbNx+7hlvxkx+HuVbtyKhlcR7ACem4S+06RDJUcV499ZMfZpozhMRDYJm8fU49M
5iVImCkNtBXursm8iBjLCYgyuloGRrEkZR5nm1kQ8gc1WUIl5u/L8EJMLgKXMY6WhmfdyKDACXip
jVucADm/xjmZzYEdJagIbp2J9uDa45XkoOUX/xcgeVUnZpteEo23UGTc5NVSCXAQIg2VQHRicur9
ua6p19O0dNPocU94xFz6e3jwISO+3qElhwy6kO5AvbkKa2rUVUTSXnoJIpnV8wVphegIfpEznlOJ
vGyiPoDthLTKfpIS2HHvl6nowCelz6+FSmhaKo8y1esWxPceeRO+Mi68y6DhVluZpDGI7TiW1J6V
T14FEDVpYesGH7wDfgzkDvxnuXwMzOCBUcrQ1f0iQ/WnOz7sABUpK/VKFyLa5/jNSAzICZGdXqgr
HtyRYRYof1w0Uq6w79y2PCUja0gWJdSmPKGG3SeqdScLEdwiP7LbXNDnhc0lkJ6NvbA+tgDrxuyH
VxJFnKkszInzOOufZAKr8fxFNVXfehcgw9dJoz9FGbD/+DoOkSYNgp+/Tz/FsEdFzQwiGyFsFoOQ
wRvJlbA8feS3ycAlHubPLtGEzNkTaZBEXso6h8A9WnZWyK1Y1jpksB143EsLXgr5+do298ibDrII
8fcJd9Xs8REd2TQnAYZEMc9ruHoPSu0ITYlbhOIyiURdwWysnZxECRIqQewuyzsuNCMXAjfX0r1r
MdijdWMUwYusDfSudfPFM8lJfrUIHBI/VAZwtCePebUIJgAEGjhWDC4d91QlzZZx3MnE1kcyi2hM
Tm45oWXmUq0R/kXiqAoWxEhthxh+TLtz6ynbURiH/82zgeu0CN1NS/uoGv9y5cpV4orRtJOPeYvl
NBa9BbIzLFq490jXKLNU3xuuX2rHOFXxQwB0yq1ZsGgMsVw/yvU0qdwxqHH9/dmsP1wHCe6oMRrE
do7myrzaL89mlKrjdVGdXBKFk7xRSUXH40WE1PO48cllJCeiTFHL7KBZOTeo+ki8ENhMlAlGAwmi
e5b1PVIYyDYJRYzkmDT1pS3x5UWJZ8bjXrLDRcvPYRk2+CWIgsXWUJRJw83YkndLbczAhouZslQT
/o7BpJHFmsk79BGFJvxlGhVlWxht+lEs5GUL/6RH7GtQWZl7uTjhVzv6t78Pjyun8m/TiluyB66B
i8DH8P06PFYZA7hleKhcQoRwOXQDVEZMdnZNFqw7vaqVtS+M4k3m6twQxxhqoR8LoX6bcJFxzHDr
Gc1KKPYNgKy7f2pvgL1bfHycZo3xPbkB5mbI0E8dbi5kwOhKhRzCRs2QOtym2JOa3Nr+1/wVEyf5
R7BNKIyWLgginMe4fQzo5vxgQz1syVlMnZMz1LG2cs6LnjusrPPJeh+VBcjvWLj3Fzusb0e043nP
1yk5fXvS/HVKIOSSzAFCUfMDEodqJplMLkZLGQQ2PWlQh1aVAS26Zu7lBO1DSEiy3mvh1wnl/gH7
yOVkYQ6vcRqkvCCOHvl7OSp/f01/SGvbAE2pCzpUBShxX92Q+1ojVtbjhNYVbyOjEGCNB06Qray0
8XY5uuw7Wf0Uib/hTsuEBHtMVbugkiTLWR8jxKjK65pJytoU0BEYoSLqqYD7z01H2QDDBIesQN+S
KdC4vtnxQ15xRfnXzT8e+68ySX+4fEHKMS0OB5XazDWxjk4g/BOnLmbA5QIUZ4xWEJqXJ3b7c+PR
S08V+qNym1F4pzqLOPq5QRwo6wl4QDxMfB/gGA9fjPefdlvT0WV12Ub86l7ttn2aKc1ESRGUHROi
jDa4y5H6bIezGA8cDxeZ4i8Es3LCej4ozx9piRI3l4r0UVCcE7hMDZOMSxCieOVZdMpzMBq7ImbG
l6SIONEo6zyw4KgS8nuFKxVpI0Dqx4mIVpbZ5cYgK+nyBiw3iAkVgNwQ/v5d/1ByglbkOarO7ALK
ek0FdkLRKm6XxxdRd8gZPVgG8b08XeRCR4794hbdFs3FidBoJVUJZhBi2JMTQyKnMAiX8yZ5qNn5
/hcPRoWZtlYVnYjmXhcSmwrQZ5LGJClIRsiUgE9K8T85O8/dOJKtyz5RAunN3/K+imTRiH8SpERF
ep+R5ulnBXtmcFv3Q/dgGmg0IKmprKwwx+yzdsJLppzlF5ymXLVpTespIW0suOoIltWpWsjhQVUY
aR3c/h9KBips+fPMJBJFjakOToYD/36lzN7g55Xpx88q//kORzktKbLs03bCTGDY6BP+8i4te1pR
i4GS9Xd0pmKFbzqEf1YFktTjCkB3gcMBVXx7XdCmVw1GOahvnFoHcdD/X4wJVgs6FTxxnbD/j5Wt
jVA6HdP666Wqla00BpyZaEPQEnyXAGzeNvkl2uEbD3bQR46PiOMEDQFTsKDPqPur127bKkpzTiIK
IeVwSLJfVWUzwa5L5sNDoilI8bBSZwgF/X6rhfJfSp5/zD5/h2p447rMm1G9cWw/+Pt34U3O0DZe
GH03mweDWixr5FvKQwHen+NdS9829VEhULpUV5HIyGP8rnsTjXPSjeKm6lJawoJBxvPvtU1PPcCf
iwW9I9RTWs6w1f9YxDj0aaGj2dGzbZOvjA7tfE21YxByGhwPZCicKJr9ilT4NliUZ0hnhr78WTpc
p0hqhl7VoVS9wCJFFbNzmBIsWyKPS5MMJ2WLquOf7iYCobMSv6hf/+tnm9ZKVYFVK1n9WLtwDtSU
NqolqmRRKo8oIx6AwEU3VW7MKxAtJXw6V/CpGHugOzSxfHNeV4gJREfWXVL3mWvyze+gfCaYa/kT
KkPqWR8EdWVHw69T2WeNIepwLUd/Z/ckipKjnGqplY63bHS/YylVbBB+/2DXHIsZP6eiINg6a6mh
ylCBkAboSCWv/3y0OP/Dt0JcDk3bp6VK1PrHLpitFqvtIsueh4GgJiGxGsNf6sxTGgWfrEIf+bWI
2mjFkcNd+t0KQOCV2B4S9yedYFUFIXpF5oiEVgUu340P/lcV7A5RXixT7oi/NA6I51Wko5Jkzk0S
5TVClJ1eS+5ucRURCFYi9cYqbwlLtZmotIf8t1TKFzaROlvV8mFaj8oLtBt1C6gForRJSp+lDkeV
D+tw3xdWf1Z1U49cSoWObYJGXhb/cjgrTd8f6xqNByh5xK1QfVHy/n3jzSlEbsg54lktWvX36+n0
/K2i4NZQOYlIORzpCekSrd1U3fGoobav1Axjv6T8BwyKK5+rTfUg3dH/2afFD701nkuTegwATFVm
V8mWer9qZardq9LbtGKtlRRjSGhHo9tyPlxUX0mJntDLIxYHb8Y1q67bIQxeUk3V+WyCa0c1x1hQ
30EaYaK63NVF3pqUgthjFM7kuYztw185CfmJPTz/y8pT+/3v5wFdfMtT5BrCbSZW//7e6HS4NdVO
8X+FFIxlgcrC7FJ9y6OWoYzwv1AT7ZUERtDDslsUCmxj9fu0VrdY27yJkk6VxS1IbeC7h47Qz+45
PTyWWervUslHTZEoKJ2T2sZ+Q7ecwxvz0a3bMG5gpVvbIOYQ/lll3GlKy0GdkSlLSzT2+jt8pgaS
CudR7VpfoxAVUN3yhDMwWug8zigmGsFzkoB7EV3pf35T5p96TowvQFp4uDMgDSVxU7//H6mJ5w2W
4Yd6eFcfWgTAXyXfkAp6SSG/mxDq/qeeelV9ue90gjLG98rhQ7YdfTsa9Eg6l40V0HqgxZAQSBG8
CV28e5m2+OcH/pZg/PHVoi63GPQmRPd9548tkQwDI5Lgpf46VLhamXx7UMIndZCoYNBG2KROaiWX
VDvBp6Pk+6obqfGhmp/f+hTBCKa6uLIEU1RKrmh6dEQDSqsC21LJVpfqMJFeBOwz0S9C+1RyRhWw
q8+sJJwUhTfqs5fteRjCH7h5/1QSFgvup1cEv741OCouUpqmJOUbRLOidCz//D7+py8Q5XvAoUOr
2EOa/vcvMIEUmM5emD2XhDaqHqzKAio28lU9MeNi+t/yIR05akuGpb5L2+WwJHtW9beh44pOHIh+
yDEQiKk2kgoyNJneEwKQf3ne/5bYMJGgW2hvuK7BhP8Z1zmcsXUWuHecsa4YfVFPLG5q96Wlc1St
VHW8pTqfg+NtyDVOKWqBrT98qKaX3vCHzb9K9nslY1Opyb8X1f6HggbmLPBkkIhB8mfa8O9vtanj
ngnp0L3blgrNUVT6M9Vli6J6EaimaUumIkqGthDxs/9RMeiCajH+iJR+Y+enSwK7sFUn41tHY2PS
CGCYroGdIb8pZ/iWEwlLhYnOd9u1LFK6lQwFLKNm8DYlFKplW6oYULVT1HekTcVPLdFeLM1DojHR
wxqLaFuSBy8GBkyZ9KS07LnTh8rUNI+2Qzql3krTaMqPw7Ne9P7WYkgTz0+eRYJjc7pzIqNkn3C7
/Fu+8993PxyGQPlaOBzE5rcK9z/OFciK4TjSPr8bzF82zBOrrTjYqgEQe3v0t3u8vmhXZMHZFHh8
CweiG8lFyUKkyeJHCFwJj9VhIgMlK/g3sdd/Z2T4ikC34du1LVxavuuT//GEXlLQkcam666O/3RG
T0G2rxKfb536rESA6IDZAP+nJKV693glgzUayOKDndogKlv85w3y37oPnotnImryHQ9g/x+xrCWS
iQn0fLyriFIdYoSj67Yl4SF/wCH2Fobm5XsjE1GKnARIZey6ddBxhS+n4TrzcguEd9IPX/752b55
Fn87fDG2CQxmbgCfgFL5M6LT8sHr0CDbd9XRbpkXA2XIXCD5TUAdkmhXPaPdKlEgAS6kAaWr97nf
WyX4UWW9nBbJt6SXAEAyCinAjH3HrjoieB58poClkgR156na3L98gP86fZTywWI+yXGVS0GgSiX/
8aUnxVCrBpRxR5K6/m5qZAjqxcC8mwvOXRXIpw/1crHaurUJSYQqhBUU9yknqNNeN0dGjRD0s0BU
w5z5tV///Ix80//djMGbyecfPB5U1zxQu+s/HjOPrVazDG28x92HI3U2LxFLWNxT4W+CMi8XkV9f
RSyuHvTMMU8hvlhvjp6/DCZQux5W5azVL0mlMSCnWBXGQwGQ0HLjDeZ6B9+rFtNEUbiMVq3MN02j
Lwz508KewM7qe6LV5y4cLzhIXCDlZEO+crV3zAcfEyffuaJ9m/2cxMN7xk1mg+mSXGR5cPG67BBX
6Q1B1K5xWiRckU+jdtwXlZ+uHJiaQ61/jPV7mFT7kKadZkbHVFT7um22etm8CV88aGL4KRW1vmr1
xciJO7nzPW7xZozNc+9m8MQwZK/CozGJm2WWm3F8xWnw6sK+7j19i2xsQ+ftde4wGMiiowsNWtmP
z05xb6P8XilW9ewu50yH9ZueZ8kUOvX6Mp1vflwCc8Xrtc20i+VTHAUbPPn1LrIqLKhpHTs07EMX
nXrj/c7c8k5Z5sSDbaP+SzNwHhU6x5tIPjwte9DiwVg4FdIz2SW/er69pZvLd0aUPwMnE6tO11/i
pDi4qYYl8WTNCPdb7ZaH3vCrczrj1e26A5Hb78GJn1KDUcQxfe5K69Fu830Q1cepm0sG4jM0YNo+
aTREzNUvVysfevziNVse6qT8cJL0qhcDpfHwFWoOdjRZmGHjSjmkN7q7ECbavah8t0OYGPD+aRDX
3d3Ky2UEEQG3123s6v4yHcKDGIfXurC2SdgAYW10VPKOfJot88gKOMSa9hG7GLkOsj9NIO8hjZr7
3mEitoUDwSCxOIQ48S0Yc1jh02muTdlrxwpMnD0nv6laOqukjR/dxPd3zI6PK63BFk+0wM79KdIX
ceodoipxV3LoP7O+eQqFLxcYQ03rHrvfXTCCjbIbN11mNQhDw8uhARPMMsOPSzCmakurzh86VEYH
kYTAU3Llj1EGVc8Qe3agPArzIWm7bRf7LT344KuycOC16sa7GJl+9srwqav8eJumc/zpxFhBdMUS
LNszmvdurUX5ZzNNH4Mwf2pZfFI0f9/u14TWbID22Sy9zYCV1cLABpSR/56tFuOuoO0yqe3dpIrW
VSGfI1vbTgZ8UZnLG7aL2DG5713W3lmDWPq1cs8Pvndl8jJH3oEuJjZ1AKa9OT/h1vlskh8CwmE/
Y0L5MeGR4DA6wSD1q5ENl9zWqpViWIaaRIVhPVNRqTdJ7uyYXXgNJ5DHRm7ckW29mBPqMEP7imZQ
8HMAp7JIXEo82Sqc8nXlnqMgWdYjA9r6Z9+ZBydylm43Lcx+2JkRfDDvaei8S4jT2xD+MpQgjt5d
u6jwFXFk9KSF08JFcubn2gb/hV1lP2X5tEI6lywrbVoa2fwWadk6kvqhrcsezL77QzPnFRXWRYUG
s0/CU5DrSwyn31xLO2rRcDP1VdV9hkxi6WJT6/qtjM72zACH91lbGzQ1xoDNSnTL43HvopIt5Udm
Wm9VUO5azVzl0ly6EO/dEpR+0S4nHWWNq8yUy9PYvAU6BrslbixhiLfDhKdanc3byOx/l47PJDsK
El8svfSa2REiJuMc1M9MrONKPO+G2N6w6NB6W6tM4J+KrJFxdHvMDl4m1lFib7soXhgleMFgWorE
3EVpeY4yjqTUHc9FcdVqC2ftgZnw5A5LCcvljVGb67CbAcPZ71L5LcYldK3+I0ASZaPNsQvtQffC
Yw0+InDSa9A624Ylg4/8IYz6jRugLGsDIk5YKNJzlmZsoQbzPsoJMFHPGVAYS7f11pl1MmW+9YZp
7bbQ0Nrf+RAvmgxyaPjoBMiCx3xnGb/tMlxKwMBuqe015xLDSaLh+FHqxs0xked188bV5UFHtDmm
7qsYzWNReL8Kfm+wdO6kAGXOtAr1fN26+pPf6xDY8k1mjahVItzFkV1h7g4Xu1biaBQkzSntvriW
VmXuLgLWBQQP3IezTQ8lWTJLmAdQLez8gOvmqk/TZhVNBRUUcOFiPoRutg7gBJsYUwrf3Cfe1co4
MSCWm0ICJO95DcOBls1Fz+3llP1O85c2fepwKynKYR3X8Qrx8NKCnJSU+GnCwTJ5W+EmDh97Ea2n
uQCcbHxODnyuQfvIU/4me3gUabdCHHL1EmvpVNqP2sXVLm+3LuTripVU9fky0Zs1YQLIBrjiCEZy
S3lLb2wLFLddbww2Q+5XqzTtDmKWl7j3DnPoLaE8wJU1160yu45RtFhfQzbDh3av0tZvEQ4dPaj4
0e3OqtsykC8EISJc4SwKbqxZzssOMEI9HhyOeN/iE/rtuS/dYwQTIsuGdRMhqiudTZZIOL3FJWMJ
hUZ9kBYD1439irxvLwxoaCI6kHXgmgElThRnD6Bjm/7wDBDCsl9lmnFEUrTWU20jQ/Q9Gr6h1B4g
pS9CDMq7inc0V9i2a3sTulATYEsUDYdgCJ4tJOKx0urz/9mwvuoO929H7lwFE5fvczpddL+jfHGN
Q0xXxpc8sWn54u7s15iwl0eJcbKYJlx6BuyKjtLDksR5AlhBvwlsg+uxAmxj61Y+qJ+TF+RPXhIC
uMaeuwEgKIVxCaYJ44d8GtdRaeIBNCgiRexcAaBc7E5/KHXzERG5jSLe+CpiwCy4uqzsvgceMVTa
Eh0dkj54XW6zHMeL/o5P9ynoX6Nk5WA/7sF3Y7/72xBNJd47zF0Wxa/KzvsNPrC7OtHOyOr5jfjM
y/3ImUpfm2a+lp1gYHbaTiEk8WycP3UJeESW4SIMiMxwJH7MHKwN3OHJoJvj0wtbaZH7agO4WxIl
+ouYCYJFp2sPWmDtEIsUG811toNhskzjja93Pye9Q68VMeri2/WtiwC1AM44V6G/L/BkH7z8MWsx
Is+H45RYl8jzrjJPQZWbmOuyFSBz7O1w/uqFvcUgZkJMY2xHbHHmPN9N5PkrDQvlvuab8MIQUYv2
ewqSpyGSJqUc8zDUNpQj7HSElT20OafdJH4hj3jIUPThf3kwrelYhRqF4ZmBlYijommta1yE3roJ
Sap9vboPPgg3S4OjEYr5rbGq376IPm3G0QD+fc5G9dhqANKybFLd7bOQQjNWLoO44MrdIIGAHAZ8
aI0Kmr1hXiGKV3Hm5M7d5e1EKzF6Wfhm1SLxVpIhBQZyaiEHMIhwbPdVlqf1qvd11XVsZY8NUC8q
NnyfRfgXRZZ/GaUd/mr6xvdQC5aA3wGyBrh0+RWDD7Zo4MibDISudGuUznb0GtGuvTZ91BCxPOUo
nJ702Zt3pL7mJqEXRgU8x2wsH+w9xj6Evfr8wF9xSG1TQ8YJNY+hl5Mx+coZDGcN3aj2Y5zq8Lws
1/mcdAr4zEEwxFHiGpNGQfXEeG0dbbK8LiiG9F1XLScrLrEIcptw7ZXzPnacX35o/pgwMlnDFqQn
EafzrtDzcRPN8VcqPOSTbv8zhjdH3wmSXzi8lin05VTn6YAqusx0mGhp57HLV76XUnSE5LOcsYHf
8NGq99aamiNWq099anIEd86daREkhvgDLCrdPlb6gNdPlk6rxsOfyzAFIUJvg5cq5U427tM0JXsK
favJze5Ob5GqCEA3jbeIsDSfcr5WKowVIvHN5NX3Lpt/o745YV2m7z0B+z+t40enjPetxYJUzg9J
549PPeYf28Q17cVQG7u8nyFnp/7SyZoXXa+vjp9MFJkNKshTI70tWBiHCMTlKCuwNOOqgqHffrrq
GTrAI2FkbDBEexlR0ubIx7Fu/pUIxrc8czUm5lPdcIXgi12vq6w7znrxMVfaKsbNyaW/uqmAQ/VJ
e5lQ6IPVj9YuLdTFEKG0cLN+QDdeF0snnUCZKzVG7IQeVDUnPGaRFm+tpgGnMer6xhACHo0s24cs
8rCJCWVKJyebP+w4Mhfp0J60LPocewCP2hxuqwYfEr+0ziBK9lFlYFwm1RUVf0VOPlPgYjJu9NGJ
Nq1zd5zhzIcvEPRnR8sbnqak3SejcZXJpAL38xjD/x1HaIw1fk2EROQMvTdjjRVRZOpNbEy5txDK
+h3BOySgsMnFZtIB1ev64HFeSrEp7f6LcPcFBeixamS/d2PSwTE84jyxZve5OzIUfcGYcoTHRaet
qkih/lvBJmnretOblkZQpHxGcOMWcTWujElDEU3+I/z6UPZgBDH/xNE9vA+ayiomF71Yu++MuFzF
rcU8nhiWE+YMtLLn1WjWr9pQ36aRWew63DRAephDIq6aHjPYfiGomE0smLyDuviYGeLBnDLBqlH9
YWudJP6NPPyugiwMWZJVGLkv9gBWqBs/UFEz/hC4mzyf7xlAGAJ07vk0P6OJuvSd+0J1Eryd+Tq1
xqHPHXqM2Nokw7o2jaMBbm2lDfkuicwbeLSnOateqwEzhAhLqtk21j6InJBAyEn0UxYRwORmeqrd
5hgbzT2ZjX04wnjoBnvb98UxjeKnecxPHlJ8/KE4SLOYV12bVDgLzdh55XDpRuy1plr+sEPx1bkZ
mpt6w37aph5g28QNCBSSZCctp0WsbZ+1Juy2snestdYZxipk3GIR5thuDGU5raKOZEnr3nNjfO7t
Ym0m3a1L0lult9uAciP+JocCH1zRaV+Z4T05Fs5GXfPLa5OLWZWr0WlukeB77ODOVdMEfy3acNUd
UXK8pG26imMQTbk2BasBAuQqHsuzG6YsalEx3xN8iSaZ1OzjvXeo/TbC+V024j2qwWHFjniTbvpU
lcYq6a0LIpBb2tQtvUeMsidvgwTfXdXu7KAVybO96SOf81rgd3pma2uEVaruYn/iKnDEB+dp1GjL
id7EUj2S2BP2wMpsPS/3HFQheL/a3NUZSmguZ9kTYBvjzwhI0GLSRnqd5XwM9eCtUFM1Zuf7h9hp
sFTyigd96rZ9279pcbdxyTAyP+DrdY+iGV9q2ac7Ndpqz7wTyFQ0gh5zyHknBgzyrd61l6y0uEvY
hnV9ysv8aowllZ/inoz8GLV5gvSKd9++l8Uup03SGxOKY+ea2MOiG+dbaiGQD8HNCeZTeTf5JezC
kzlOZ9+N0W94m3jIrjFmdIGWHrpZc1md0xn95CGpOsaVip2Es1k4wQsCAdpy1o8hwpAyk2yE0n1A
LUlSnhIPBsHUbkwn3mljvI2J/EQlzwF2N7Jql9wpFw8TS62BUze5m7kV53GKXuy+YsxweDQ19yKp
l9RAG5ObJaIT4w6/I0/ZVoWOu6qktvZSvkrb22iFpL1k0xo1g7UT2lvPERsnyjezFD/z2lwVk/9o
tuXR7Ib3JJtOdIivvpgeUjGgMpb7WCJeFN5NywMdYEPnrrFBHBYjMQqDEwPeJeO4yoLmradUYfUw
qq16PGoJnpPdABS2Dz9kgQumUbVfo2admkBQGCSdmzJ/Q4CB56HZFRgbjhYFN79exElZsmDLs+1F
G+gC2yyAMVsmu8oLXuIBChpzz4tJNps+xDGxMBooc+X8iw7yRTdIAeb4mo3tu5MN2dIq4fwNk6Vt
20wPTkJVzTq30M95M4p8UUkXsycC/KyOD0Ckmf4evK01MM3e0y1hegWfx/KUuHhSB0NzK8ehXaSO
tWey/rlNwX6GYy63HVBiL7OuEb/qh9qX02Vf/SgKPBCCa6GH/QZNJsco46UQqQUgL6qiEW5N8zAf
mzl/DdNsN9bztslj/JHq+pa18sHuySV0sQ+q+iHs7Kec7N0N5ofeyR5zDvOhaQ9JlF/yDHfQsWX0
DcPc59BN8a8Q8ibc8DDJ6THusnvAfLJb9zsz0fddL65jFW8zXDg9LLRczqXYMUDaWeVaui6aVGdn
VZL5wul5zJx9GMt3pzUQjgh/WxcUDhlkgYTpDcfMSIEBmgol7NZnev0J4wvNEsvXfdphizvVb/rY
B2uqd+kGskfOq+p/MNvwKKWqyjh9vXRNj4QTc+tFV4NW9iP9w8G4NB2aUxwXn3kTbrowRvZl3dsR
S0utTYOHcO7MM0SudVvpZ9dRWFCaEmnBXeItjCR4C3pAVrG1C0y5x5EYJIR+HKvkqFtUfHrQC9YU
3JuphY6ch7s6J7n1unMWmh8wnRHKAWI1AELTZsjhIXLdn+auyFaa7b26VfRguVxribWXBB7W0O4M
8LUBzQl2d750jIBMMwGSqrOy8n7R+DU6BUGdkil7mMnuJgWSXM/QHQf/OWE4o05BI6fJ3g9h/tVV
vxnYHV4Rvdbx9CMijOZ0XXuzPNFegijo3PLEOveQkUlRbhSRdrXtrF0zXLpDieFnDYo2PaW02C0t
32V6/F4F6T6K84upmS8Z1V7UAe9laZ6n1H+oS/c9tgYAbpzlFGfe8yp9NWWwGmf/pS3bVZWIK0Ef
x55vvrURfdK+f21Nbu6x3jpWu8ZYZjUW8Qs/9Qd0SXzyUMBkylNgHgnEXGndq9rCErTrIbgn2r4t
50fccaaFhVetM/YxDjwjPDUrIxQO531bVcfGgHtSdVhySWN6IoCwubsYgkdf2ixwNOUFhqcZc1vH
jPE55mjp8g0BNQ1NWhh9qh0iG8xe2RkbIxL0LUzlOodXVdlS7hqm9zoktrFkcO8LWa0o2+7jccYW
Hs4TaHBuvMKkg21d2JmYswjXXzVB9DmYzO1VyMAbgxI6OjO/pDyoj6ceeYoXw7LMWwi1RG2JL5la
mRS0FU+z1tfuuQarPXaZVarrH32c0a4s2w8CRgq4CfmiSHeFV15ckBWZgT+AMefHaXQ2zDpWqzEY
P71C29sdFeXOHl89UMTJZPygpvXFvbGyCuzm2nAtq1wZDN3dcT4zgXaVTrydBu+l1DB0noFP1u70
k6fMFmB3KsjV+AAiR6m05Ik53I2ZGhTYAi5k82eTlocKJaDDhlDeeYwpn8neqaKMyWtOjueLNOHD
4tXKxbENhvpcB94u7sWeuXtqkTrtOXZzN8YHZ5CvSNHXpQ8gEz9bDEP3deWSx5TnXB/WmgkPabR2
PR2KhdRdBV0snk2rujYGBXZmKOKFb4tbl5dP0rIehsKz8DYOt76L4a2hSonxJbNSKkNO5i6j2Dgb
E/VRYGZbpwdungJOlMEtDrpgP+IHd4daS31cm3ZJXx/lCAfWy8uTm8nfXq/V9AczKIzqXxMVf6Xy
r6nwEYP4x7qgd2PO3tHrrI3lkIyZ85UT9NL3/SHjiu2rZmsOxaY2sXdtjC+/FZvKSVdobGq8hf1q
0TfGc26a4LtnraQwFL7EfnaEnPBolvEWTzol3O8+ZpGaOFVUaqnYJ2Hk8YKzLN6PUHmO2exhmggS
dRyxcwZAIxZtZz5rff/k5T5wyyBfpJb9q6TXIPySCKX/6L2WCEW/1HO+N6oMIoPmKX/njupFE1k8
Ya84MHBv2zFdTcEAgL+i+1WAQN06biQ2TELv+4G4WmAyJ3WHJZ1f/HSGskWtJLGxewpqZHfgXEgW
TeZIqVhj3mDgiehnp8Kvb6RMS4MYLpuzrdsNn9w3vE/NWFcxy5LpgxXKgX1A1cSsrJMthh+BVp6o
1t/zcr7qI6OAdVJMqN+7gx7G2oG5jTM9jPpoMvTRCvs0eVBojXlvWjWW3YOLn6+f3xgfhJbh0aMU
7aMbF9t+CnaRTS9Jh3EB77bYOlN69UKMYYZA6kvPbLZNAG6Y2OmSDvIH+JgPaHPUx5HjiSl6okq9
U2PICz/sz1aZ/DAD6pRQLo5g2387sQu8VLbrPKIaOOkZhFQnfawd6wTt4xiNgLiThriV0qPSd2k4
1/HAtWl+Oq571bXydcxpkMyjs4sK/1Jk/Xti51zxcUZgFhvTgZaFSZBkgIXy3C+j9ncNnZlUFvtE
lJd+rl71Lqazko01uG7nllnokMgqad5i8EmEjwefmeD5TSttVwMdFY5F/Z60bgptTPbm35rpnoMy
xoNXEV39PHoNjXkb0ipbQZVhktXtKMYxDi2DGjQm4um08NZT4x7RLYIkF5VYx3p5Fv1AybnF7RLf
dQsOQ51wBGb5cJ9Dfe9W9t2qtGuvOONdIcHCGP1XJPonGWADO2KS3EX1eirm15lJaSp75SGfu0Ne
FE9dzCqUYJuFDV2krzaBR0pgYVNiJozS6aTdJUFf5m2KLtxhId0v2hhfYd872nP1yFMC6Y2nR8dR
rbyKwtoA1My0f2VkbJi+IuwO5AIP8VXdlCdGN/H07M7u5H0YXBKOFxuLvgRfL/T8Zz6XGOUVfoPs
ZJpOFvNZ26wVPyLNuExtuxvH+bmLADCUvkVq5ncuDPP8Zx2mKO+0zUBtaQnfzF2LII/XkVk8llZ7
CocOY0SS2F0CZ2VlRpZ28Isqv5lcTKx6kn5T6z88onNOcTByvmpnFLrxImP5NMZcvO3gtctKhhYd
7+B3wxDymtFfLBs5MmU/3BPf3Da1SahiRBtvpNtZeDllny75yaz+ferQe9ojc93jNJ5xLHiyJvY1
tTUqZvzdi8mWp7ir13VCDc1ok9WYplvm3W/G6L+4fXuY3BHAQ7Eh9v4xxdZnLbA8SypmEJIjt8qX
5DMu27n7dG2xDcbkUeAnreXRLZTe61zSytE9amTBPO46PyrXc13eoR7Yizkvr86YX2KDewfEtplR
fojx8KjDiSl5O/uoTQryxjjvZVase5k9E35fKpIks+5+1qK9pVl3CUf37rXRhqbqY2I5V8NqQgbe
nTu2E9kqEfQ4MKP/Mk15i/3mIrk1OOMpHEcYJ4zdLZoZ02vyZudE7REx5pOQHYDlGasRUY4HkTGZ
D/qGiaXeqBYm1S+aGHDjI98rl3Nqc6I2vMd8JEdIAuNtjrVHTnY+dh8dI9vdZU4kKboxujSNP8NZ
7grNZJqfSdnINi5eWH+MpbWOZv/B88ZraGncxOG7nId7bNZvjpTztxy9kX61Tgob6r9Nk6ipI5x7
a1IhWXs+o2wY1I+B+VbE4xVcT73wYu9QRviva13HWx+bn21PoDR2U72KIODjz26/5bT+4ZzRAaTI
NQYRNGKeEGyGfB8lnD+vE7h3YtKNyS6QjBAv0wxMr2DDCWr0WIbbmzEt95PH+SFlY+4zv3G3GBiM
h3rKyCulvhnNhtTW/YU92knWMfc6HSmnoElf3HI3eOwDyNb6YAVoC+LXSlY8s/S1BS3Lh9nl5Q26
udOC8SvSfzvlBjeGqunPczVBuwSk7CHG76Nt7uaHwtV3WDv3S4q7JLgyNBcWhESkmt2u6sgCQz9e
aA309zaCrp9KBjnpsa7mIg9girXWdo7hRgsCHeHB8G3gz9MllKsos6yFxUkt8Urlap1ezWoqVgZ2
sVjfkYpY4I+6RzSepzCNLxyGv0Tk6Bg9MOpmRmSVRl3M+8rCHKZOaVQMb4jzNnAL9lCOqH3QgIyZ
6vaLZEtdCrPVlFesLKVn2T0h4Lo639OkaXQxO8oc9dTuKkZZvKF+0fjzG/Lx32HP0aRV1LY7cP/E
XuDQYzPM6Odl7qZLE3up2TTFAqP+KSaJY5Uu0+Vk2A+yqZ76tjvMCar1Atih7hqq6bPj2wQllwTs
mUh+DVxcwpP5miHojZyzXVkiWMDldaclzUsi6ptV6aSFoJYHS3Xe8GaFyeGhJ+F5pnzeEZDDX/fN
RzQoAz1c8Paag1gESwwuOr3vFzNF0yBmG+Dc5tDFn9dWWF+AgaxaKpEU5ylFTXQgrzlng8WbarMn
ftbR7j5HK2V96qv/xdF5bLeKbGH4iViLIjMVKAdbcvaE5XTIuYr09P2pZ3dwu9uSimLvP0bW80yA
9zhpYWJkB718iUjgLvJuuzjlpmyc56T7JooD674Mh0zim7+K5SqKv24Y+E2jax7dwI9DY2nPimoa
FDUbP27DvHY/2talvepDtcSKK22jRQWymGw/a9QYw5DLiffAkFMla4WN265LgLyqq9cuNk4ixpZo
DvPG34C77ky1hFl9f1PRDJ8Y34ai6MSiOKCsXyMemUiToRs7G5HBE0gtEKMZZGRlWlO196xfOxog
IIprvYx72X3f8zYbHtAM/VMBdO6o6uIX/2I3hQnP4aV+LJldLMeiJCFbR+kYGpDx/lwdsnwJGoLR
I5Z7v3odM//cD9o1bycEC6TQ3k9wazJU6USlkOHQ/WTMYxOhoCiMVo3fHUzr5pLO5oBaW3ZDHZ6+
zk20FoWPNwKwm9j/fsLiCSSb36cK1QWtu1xqv6ZdwyMFJQvcimYcA/qPA9XSX0bMHhmyNKrzM4BR
H412WRkWwzO3fzmcRtSvtUZgGscp1+pN4nyO7oszRtu01XcSk/uUxGg4xr1AkuIwqg2WfQC3i1cI
uKhyI9zEy/NjjKM4VYLLsrlapvNQ1cVlGqPQBiiDvvxA4GMV+aZ338y0/PWm5gJRdKzvJubCQyeT
fMzoEmyJSIehHbdh5w7rTkf/RNM1Vht6uxP0KdM6T+gimX/zuUG7zMU9Eny/iHUP7YoXCqVg+4Ie
EYGB/4RMK3CowjaUu05a9khzDpeS3P1o2oulQI7mhHokton3kMuRix4iI+P4kVW3jlV5nHiCSmuG
6xuYfoxy1yXFDt1vYOvFNkLOYtYP/Uh4m51vND0/tqn/JGwT3u7erZAPO4MNW8z+qvAh0Alyhcml
6ZuMMDNuLXZvJ8xlvnXiZd0g+DAm+VrFMvQpk7Dm6GEa5qOV+ZuKyrGODYiEMEo/Z8KX27XI1UHy
F81GeeO6o+1DXwPahW5rE1WkNijYYUGhXEwPJe14qBaqJNlZakndwaTY6eaQ/FBoNXFU+sNkvrkG
2Qm+u/WI4jPH4rFMkh8Vx5S0lJuG9/9MQXkS6xsJGmAu0+l//1ZvWisjm3cqumS4MRay29Ia+Wke
ltQiDRQApahD8vhs2UsQjYc6JcTf6k4locxLTgU1A5bOjOya2mpWQINVuTeXZgdndml4ohfaRUWV
HBWaPj2JD7Vn03/0odEdIKw9IO1OT3M2TPpqnToQ3YS8qQCboxrBqrvA67u7DAxlAJtetG2zPA1Y
LXnTzxbhZf6mmFuXwB2WeCqK2XkMBH5xXu3YAmuG2PJlcb2EWwoAtDQ8gMVRbGyw5JM7Yf9PaVCv
3CLMiSUpNSv079B2vYSGar9q2X8VMj4IWf+gBd+3lRV6cjoUBG7pnnrkLVaFWm5DdiTOt5OpMOLh
HBqNNE9INLp20FPjf+F6pbdbhd6U/tnJl9Kmlc2l0bbeht6TnwomWFcZUkH8WT4i9ZoaqqUDzEqp
LBJ5hSmjwd3KjVhq6WqE125LVB5avdMAq8vhYuX/FHi06uneWYpglIL4tJhc3ghVzk/tryfrEjV0
E33VVHnY0XuXRjs7V78xGiBsZ6hGqn8VLpb76y7K60+z+sv1vypJIQolQhXGrW/kzLSdMUArgfqu
l6eyyPhwziEBkCo9ZoohYajE7lIb/99qMTVPXv8m3I2K74VBaVji2DUaJjE8gXfQmnIQ27t1Jo/v
ZPE+emDfBGo6Z/LkpgCPxQY4M1iaZr1UXLRmtPa8iQK98oRQAo9Bcur7fBfTT5TavyRrrpi8grR7
KWrvUE+PKZ1T9jQcjbS9SDvZmhmPu/uqU340DK82UUqWAEFv2LlUQe2GOMzsW3fcLIYpwHkR+LTJ
qPytaapVq07C5uomBDIuN7H7Fo0pasmU30FSqPGlTf9yoYdk3gZD/7lEvICQ7Wj6o5/l26Qj42ja
Tfpj704/UzIxkzn8lxpSIM3V2C9vFnhzr/OdLhDWNLtYYtMBjkX9CyawlcsyTxtXki33UMhwzh/n
gvZRw32Y+vqhxtiXpf8sxAiyw5oZNenLkER7N3vO8r3FxNqQbpul8ZpRa+UsalMY7J3RWph8ZYoP
Ve9dqlWcziDcCwtwq27+NG2ykVnDG15lPT2B0qGwMYAo0+pvmKPhMHdkXiJS+9Vaf+M70xvRcz9O
5yLUEOklikUYA/kXTnIghGyF8OtCHu2PL8VZ6u42t8cts2RxmnCRlwRuZ9yxOaml2wSByD3vInGT
Zs9M89Jh2HQnjjZVam2T3UpVhBDrq7ppfwtVy/WYYSIbkOWlhhXQ9lKuqMjbRmwpbe9/QJ8yyA/Z
zcyiY2aZj57TnmZ6vCeTaqA42kyluddAtaupXRf2h5vo145zNPQvS0wQKPlkjRz3HjBHPaW3erHW
hGrto6Xc2UOzS4poU/El3Xn5KLKp9MHvYHqBxqwzN/N27OxrKdKgd1L0u8tr2YprnDkYneqQkmie
b4YCT6WhSryn1M9xMUTYKlPtlJhsvlH6ZS1eOCQoO/HFDlp5nWPIsGgxd3kd/YyAEi6Hjga13FrZ
SfLUtxRqjf25xPLsDBJnOhHiSgURiBNSuMAB7aYu40jD6J+8t1i1C5EL+b6IaEY2xrBwhr073fMn
+HFqPgUVdCcil0CrdpoVbWPYje6tbLyDIWf+Bnk0uZWqSB5nLX+tNMV0ZPovpDrsGrui3AFoJ6Vk
q/W8q0azaUaplyD4pfZQX0wDR7T9QWfNDFUzgTHVCkjYoj7p1hdoy5kS2XCol0NvIwyVoFYxIA4l
jU29BOmYHkC2nysx3ceaK9HvB7/Or6JiM+8ZEKkrctziZTIb9JRtu+196iJzDnKdrFkeYxqw/c20
iLc5ITIAjs1iWqmYnBewD7+oAOPZq7N5bU8zvlhAa7/eV5pJpN5Iok6/N5X/bavhzEb51OEI6HR7
J+7bXRxv4255HkC7zboNMhd5GRNx3aljC4XqFknoifEnbzXcJ4xXXfeYw4lI0tiKgUHZQoSbs6Z9
Wbp1KxEB+rBShY3Gt1VbXyJ6KDVK5Kbfwn82i7duvLTRCyBmH704cKvTSx6dNP3BGbVLo8agauBF
SnnutSmkMSU0XL69Fn5Q0fuYZ+upBHxtBQh9F+bk8yWUKfpY2zI1TWucdFwR6V5JuE3EAhQJHgxK
JAnq2nZ8sDKPUU9i7qTLK5X4p4ZjVavzpL847bRLUrRE5XjJqDPNfN5FUX02qMF1bIofdb5DIS3o
qZuef88O6td+Z9jGevFH8rDtbdLcOcXx0jjqZjVsW9IzvtTwPAmqyHgqHhx/fBwc7jUvMkP86EEt
mPdLeYGbuNhwazCD3/2dGnK5Bzt2QiqetIqbA2FiVwfOcDOmjrZqZ9PSyiWYoTV7JmUANK9Yi55R
cHB/Fz1+cikIjBaL7dLclhnN2s3gPvfQD66xn/IyNKQZYjXY1V1Zsd8RwJLQL2DcX/bc3GNQtu5v
6ct1kuP04HeIuCUWXW2QPe+mu1saANmjqU2MEEattII0+xvdIcTNRH9mwScHyinNU6vJXycTYW8y
CyYOjV3Ww5hTeYquUmv+Mhgjs6D2Kja3ynr2SP6d5KG3Hpui2id2e/ML1OeJux6MYuXUxarovUD1
L66GGibrv8qYzd3YSNwNgup5S2vXHXDgUopHzKKwDQYRy/yFFQFeQ5w/1P6frUq0ndNRuO02zYh9
kz8dyFDKXNeXNwkOWpViZ5D250zVTUAkkLEfaOOADJUXMHwmWizOYX3taSgzyhz1u7GDydo7zAid
UQSujeglamjle8qU/eH0RVCM72nMktb8olnZaqDUSAbDNup52JZ9RyhIMhabeiEtkzObGOWrizKh
FOyU3bi9/1glmhd9MLgJWB4XZJnVEFMoGG3HDIZJ6OxwHoJBGMvocyYaoy4UvkHkTZwRCIzV1He/
I6uYk2KZadUbgreQqY9D8uwu4xty1oObZDuF/FMBdaMz2fSYe7KUlZWhezG+2+bTAOMbFTRQr3aZ
+JWxvxYVCdXwxIiTd1Fnh4Qtjyt9Mr49/aXT040sx8NkuzRyVheJBz9rP6aJtjjx1he/WlpBVhc5
tYLNc+74f1YX1yF4khm2+tpwYd68viFJo9ol7cDAUj03ABNdDWynMbFQ0bH2YyNQyPPJ4w294o89
bGUrVk9Q5MWBNJOU4b1n45efzBtZYAjmBkk9is8IXRX3L0ibgrIj5RI2Vi7stJZzSrhxogzFrUH/
rWWsB+GtKt04cQOgjYZiau6wqGIbdYJs5rboD3FnBuRnBRaJ6jkDojMO6yz/9Gabc4NSjPOCKD6s
B8wFBvtW6zzWor+qStvKJtk4cbOeWo9Qcsz9ABZ32NhIS3rVUDMXFsBQxEQN0U9ObEB6fZBn2p8J
dE3Vyc0Zum3tQGiC2ec6x8yadhW1j4RRzbCN2eQ9ZO4umuKN3lSMNwVQAiusuvt1SvMh9/vdHPXX
fumDtmQAiSznoPf9r9Xb4cRBnpZpaygF7kCGj6FvZU4ZW+LvItO5B6Fu+Vu2DcgvEVQbJ7K3AwNL
P3LXSnoAYxidAdGk6EPRFxsN8XZaGoFMiGKI7pf2vJbU/Lm13AMvkprasNe3a73oD1NDu7KPKKbI
Tm3krYTHFCv/ikTs5qSBw0Vn47o7zSS0oynPDTGbxfyusg+ETSvkosGczJ8YlYJpLG6Rx6mzsyDR
WMMIo87BdhoBiBJxG1YXezhnzhRgnboYkRawdGx41k+EpgT5YrOS1Qdd52LOsE87VeiMxZp4w7DF
lNck/xoUhjVC2Ah1bLEgUTHEafml6ns98y+ie34tIfi7nGunpGXS8Lyn2h5p4jWuem/DOEIK0lsX
f/pZKVaOcIlxt2y+1GnX6iVqUvqMZb1Lma8DvZ2f3bp/txWcUauNdhi19DRn85iwKkyb2vPp4Cvd
x1y0+qpT2Q7GGsRtQk5Zm/wvETNVWHnK0lpzsDuty9amNz8aWXdxWP+qnptzKsyXuiBBfikrABxa
5xAXTk+sWUD9+fBeKJLqy3gkXt0QW/bInUMtYWM3HzaFBBuRqpP0qHIpc/6sWnXvPBh/bYu9YxbU
euPWe7dFBmUg4gbOmAfJBbKZ7f6yaOZ3McM++9Oy5Wg8Auv/3Hcup3L+tCE7SgvsP5WPzVx8DV75
Buq/nnp1cLGwCXN4sGs37CaDkIfqMQKbWdltdh5pweWCfsaShgGnvTZJc9BJfvHNFnlVhd2oJEhg
GPN9hVi1kNW9Mfpe6Gi4f1banRPYN4Lh/+mDF7LHCD6T+5fXVLNnmR50i/9amvID0vxi2Bp+1/az
WZafpmQ/Lnr9SzU45WaJvX3CGuvpw5/d9Q+5BRTqMf+XSEaNLn0devlMMxQv/r7+k3NVQORpN196
O5F6RD3CDlSN8Z660TaD5ohmE5Fv+9gLbgqgjb78ndwccUf2bI3jrkiXSyejr3ES584a30y/OLVW
fl0YWjDlF8gUrGdiSA5mT7JWewdufQ0djLgsPVQyYjCX9ABD6U9zl9+MxUrAnJPvKHb+wWZxBffp
AcIkdEVJRLX71IpmCkY8noEkRMVz5L1noI6DTKs/B5DOgRNC1OBlLHWmeLTjzd1B7mJBa1N6rJOM
oNmkw35F3N4PVp1465oeQj8d0m9wkSmMdo/YuZ1FSJ4RphcNwstpfnS/OWWI57Qu39O8TjWBhVtE
juO2b9E5NekrxyYofDTQtps/6bF/QEK79ZvhQkrE2XHMi6wFiFRy73wovmJBS3STdS9T2h4RUj4q
mb0WXnuWJTUUoLx/VWWfvaK5xlGx9YcFQefyOEb5BWTHXPWW/S5k8ZDToOv28d/cYNDL+F0WZX+j
YuC8J4JRpmyoyEWiUg4dwhgd9RINHW/zXFzpyIgR3COY7vP2kTksTHxqfkmjPnSR/j4QVKePtslL
NwoTpCy4ZWgajmqkTUmhWzSB4s9KFZC+NlDMTmTAzzCY29RSt7lFllO0y1PbdKfZyM4m5gyY7J2I
mYRHI0znCLXm9BhPZN8yMMypvjbbmdCXlGGlY7jNj/mYMYCivUHdOSVWUE5JDS1tpKS8Y6JtPYdW
pZxNacTdx8GXvXrJQQIXT55yDxyjTOW/eNJvVTm9Tpp6MBJMlbMjt7Yc9r5YHqiZQJo3QPBpeLdX
6Rhfc4vsXMe4CkcRHN4nHsefQT6m9Nqs+9NYVE8o4kiprh1osvGWL9G7UZn/kmUGlXYWvEem92YC
T0vaF6jitW8a4rKg6gXUdI5UQGjLWihqlNtUx1rVga7nxnuJsWpb6ObFKd03zOd0g/e0ZQus4n3i
fgG+AdQ7FuL0jBFU0/qXYQFTV3YbIFf5HQniIIjlFXDiU9fKI7k2MOvkLzOiLNs5y7AxNOdkWn4Y
03eUPFxYV7eI2vaELBLl4A7Eas03ocRXDLRjzMl6WfqfdLAhUtmSbfxNnv4zkPAM95l/psPy5A+A
cY2RfbfuwAgJ2MHLKimDpV/mVTnmlP5q8cqwYcySnvLkKemvHhC4hGZ0eIW05FfSljLySrQfpTPt
e6c6RC5R+0V19Rk87YImdkOvibAuDg16DMQUS31oneoal+W+u5uAnflCsc5Ry+enkmidoq0frM5B
kMHvMy/qXOcz6o9kl9ZevVL6cI6Z3tHP/01EEQQ+BhrU/wh2/HT80jz3O++yhJNEWFRt/eSu/ZVb
1ctYGqjeBqRvyhLPqjXfzcImIAaPQx1d1V0J44Hvuon/UtBdzH9bbTve/p4znuvKYqBP+h2pzZ8O
BiujBQrlxz31PAeEY7+2mIl68Cd7ZGe3jFdAe4wIWIZjfTjClumkxM/5SkuwGg+LOEiSJWNpUNS8
bKg5JERveM4ze5su48UG2y6ieqfMquWHoDG5s7ISBKN48ZPumzAtFIM1jsjsGPObYrH/0e1hDjJb
xwBMCojHfrWuM30bM0Y1XvIS2a46SlPrV2WJTYew7/TsLvOpN8GLXWMXI9PYpjm6ejLEeeYml9UF
nLKGg1yLzlGBE5kHQVJWIZKfVuembZ0yXETxZrvzTPVjv63HmumEj6SM/GMyIFwSG2+Kz0sqBJt8
aCTEDGqmMGVDMKvcDTA6sDrNnCSjwUPv2xyxiTT2pfqzYlLJ4gztFM095zHRKWBudktjvjjSfPRH
BJ2YrcNGpOXKLbNbNcqtM/iHMfGOiCnIirH8Wz7OTBb6lca4ky2X18jPmU9KJvJxkeelMj6dKbnV
FE2seHLfNUkjwSzMnW1qVJG3HxyjLKT1N9qi3VlbXnLLCeeLo+arqIHlhK/OXZ2tCzfiyJZoeIeH
oo3+CVdjeYoZFDq9vLitxR8hv9MZhizvzC+3dgKER3DzKQNZadsEtmTDvpgiNGnJzWla8NU0KdFw
Ju8yVf8WTTuPJugNrWloYKyl22ocl1BBS6YarjFZ6+QRJwPMAkn9MWJT+CzOq1cwVCORDvGxDoEy
3DWvjpcliW9D2uHicfdl4VzbqPmYC/E5ev3RJSxXuvNXNaSvLtC6N7kI8GM3DgtD+EEa20i9ogpR
Q/ZJ9sOnhKN16BGM/FjfI0wlv46NLZmqg29G1brH3xL4RBAwJOsaTG6zN4jPsMlLgfvHWM3WhLzz
TvZX0ckTACRlZjM1tlPxUkJ4dPfwdS8fTlmNciWtKIFpnUsxavsSmeSqUn0Smip7VEZ8VQ7MSRt1
3bntnauTd3RTZeZzNtMSkbedFnIu/xfKz8yf6YM/8xYlce3VYkpeJa33G2faV5FnyJOmcUsXJPaU
Rnvm92ejWfiny2AqsKKW0KuVrfZz0z1qqkGaTDCQk5GUoKTaIlh88EdFtg7hFfuEp6dYI6xgAmK/
XEkly2Mi579xcv+WBXXFMHmI74TWrLUh/u2hXgJlAs5oC5wm7i3SD6b53i5g79vCCEXznVt3M3IS
6hPeN83jGfX2hdH/zoMDLzIst4leAEmySgUiXs40L8X9xrI9NJSRy6kb9W1v96/znB5dcPRBt5bQ
SbTnO7zQYuPggKMBk9Xe6qMTut4tJxLGKUPLlFg/uhPtxBI94dy6CkPj2MYPuWqfejP75sWCUz1B
CJm3464xWiD4AW+fn6PIcFJySDR5WRLjTJl8h2Anfx4jkx00iq9R3iGXQYzgoSjURPUxRyzURll5
CEjVw1AsT16HkLDzP1LDfnan5CFTdHwN0YbYrxLbR28DLgma0pn0h+5cebiIcUDgy2mBLIknYaGJ
YTgLup0UEE1uIg3rmQODsocviLhRSc0E1tJTP7RyIwIRWvDQ4QCL8kHckem/xFFPaWp8ab315A3j
n+s1b0Pi/3ac/DE1TgyevBoiz0QOgO5w8X21k41q0c47XOcjamI/NTZFh83K9Y4D81LjwUN5NkuN
3o8Ik3Vi88W/Oe0gSWyo/kV0D4hRK8QWxUZYCjkJ9j52zVNLAjTZjRFq1wywzq+atdTZUGQmca3r
+pt0muvcJp++OT6Mw/xYsi0Rp/aS2sVrNTc7464ha+zpkxo7qCIyYho/ZdlFATrkDfEyE5Er/l3X
4tt1CeWWHJQ9/TOYKxCjD+aaxEYgR+z4bdNCT7Pm56UKO0NdEXddtMn9dWfW0zku38FmPuzMfyyE
RaaXjitPVU9O1e5SfG2xZvFw61SGkRIUrQoVgcPyBioF2pZq3vtT+ZxwPa0kVai4RAju6ZsvnGZg
bvds35nV02N31ZYOiJTbjeE+6h0HppdsEha1oPXibd35e9ievXXX0mMf6HkrI/cxnsiAgq/w7enE
59hNw3RsNRtlEgVDd4cQqRdCfuoWziQqeOajTwvsGEd7W+QRBB3hDGMV4Uca0HZ3jdhkGcsI9iil
lR8Z+oOVv7hbvxC/pqLtHUqo0kl48OkcgtQtX1DvPxZGMVOft2BdqsHIjPo6UTG+1we/DGQ3FDup
5xZyCcBZ4SEn5UaM1xUK3aTttzKWyyVpyzYUi9oKbHbQytvKK/dJje6SDEe1IrQBwLG8t5jk821i
iuwstesd/8sgqztiAyS5T2Ey9dS21ItzpeTeKnks0iRrmBms79HlYve94cNZRB/YMcfYd0qAc192
BAcIllSr55pHJ2trUO3Nr01ogPNjqlsjMUvrXpjkn8t0qfK7cmwVQZ9Prtw2hn/j5buaM/cYYduT
DuC4zBGcxc+R4fGTly9NiwrDKfcF1a2q+dNmB5dEtVkq/71G+x/J4rVXAM/YbKeuh1+dt6Zp7qZ7
hgDRs8qwNol47iDos7bZVF0cKvN0FxHNlvdhFjj8GkRF2q30gNChW3L0YEX5acyAZJqGRIxotyen
GfdqlsdmXp4j2V4SAFlr2rf2sCfDa9NPy9qwS2haXsxZrQeYThK0NMXOqJyDP3Whn1pvRpL82YZ8
jQebPc/EoCx5O98FtLY3pr92XpNB0ZTGxkSUx+TppVc/8bFX2CVSjSqF0ci6x47R555JtEVSRg8K
6t78xSInxXUe3BrcSB8+FvMpAk/AnxFYggg9oIgZ88MsXT5hzrx1p7YmbiisBvbXDIwwWx/DfcjF
V2nlL8tIfC6Ablb9MzID8S4yVy5OokC0IeGD/2VG8WqghYkGgxfNd+z1ofL9U15O69qU23GOAMfy
l6RT8DnKbghxub/mGzM9Alw1PDhcte5iHotKx87VHWrMW9DiOLnqdW15m8LdF+VV+R/RWKyapQ5t
/ebOTzo+E9me+YoMHg40Dz7MJytwbbzMBl+WQWQDq06iHjVkk7JD9sOA7dBh9kKAAxzyT6cvqHdY
emYMCh6qpCRfIdQOXPHuU5BTdgWBPiD8fCdLJwJRTSzbu2zApQgJ3bVvbKct1Ac3JHmp5L+g7qmf
RpDStEt3rSh2ZsfCmbzPdzuKBpI2olaCy65BVlsYupiHPamG7ZzwEoy4w/a2+9oR9EEbKFjk4e6Q
jpvHVD6M6Po8AjOa4o/NaV3Mv2UNqVGS3iFfyVhC8ZM9jD38HmvfbJGgYqPWYKLGveuxDn9qHnQ0
Hsqkf0gbsaUeeaX72GIV2yHgAhiCxcyfKFCxmGim5WyMTVDor7RsQgOsZVGErtprzq2PqRTQcOGJ
J8346pxbYRjrKfWCeqj5YG/DUIapEDsdfW2W0g2l61tM7kufBpMkqbtZTU5BK9xT7mKOLLFA69le
8NYgX/EDt9e2LZpL02fPRTcdVK42ZHjxY6FbAYbK9k7/5+W8dWwGWvtKFG+hSC3hbu2IEbxvpfId
JW4YZ692JI6T23x5RothCNt6g7xiNpyj18xn23nC6zQbAOZypChTYARPwJapgLPkdoKdX4g3iZqn
WpObCuMCa8yWlB8U6FGgMMmhq6b/FAXV7IUwI+RzhHrrEXDyOMyHcVJ3f9Xy7jfueSoE8t98p4Ep
57p3rDiNPWrm2IMdG/ENKu1i6ONGKP2cDPRBOM7BoQRHi619pEWPPVahHFkSJqNVS2Zo4t7oEt0K
0nqUNFYLTJHNf92uyqAduQ2MQwKrr8Q7bwboLn5i1CNmHthtcR6L/o30hrXAyyOp45BVep4WptZy
sPaJCbGBKiUqAWlGGCb+AVW9kOVybBrtcxjoT9KdrZ1FG3/8KO5xP/57OyMA4tZ2pOTXZ8Jtf0um
VDYx3sQ8SvO3hlG7AD8RJo435pGJRCg7aMkhGv8NHnm/Ps51uN+y2UtQyeaq0wmWD1cFzYeMMi4C
J+U/RaIpo6JkyVlyUtwGtDrGdEWqfVCsf+zXUNd7X+6yBUnh0GzKgltFR9f+CFhF69m/SH8lJGdN
OTlPNU80IkcVmWz3GJKJ2zLMt7FayG/zwwrJqZ11vyZxTR2qkI4gnKpRW6K5YOgBv9lqotk6CAIc
+Msvka+FPTc34aDElHmhkBlTzcLWYdv3sWlBpsvtjwhT8Mjl3bTxNLlezHnX+u1VdeiTLZ5pG9kv
u02ZdDfLfpXEBtnOtbSe5hqdbAci3VWk1aEhtkdeofAuWvc1OsaW5tQ14wYRfHBdhFeXX6CMFBdE
CI7g8ZwEdZT4SFh+UqMOIhJqqvHZgAc3AdWWKQ2SmC9wHI6SuNWowwZUDSFpZ1tpbg1eiZBUPeo0
jVOVwoe48MnNIRt+Yp3cCLPdAIdhvOgVWmDxVGLIKVEi+janDxrEfDcAoLyi20xJgkwjv9BIdmTM
ReOGyDUBE/SHqzueWp5aMTNdeMHY3kCkQx7eNbj+JiEiJgbGcbx5K/kD+vr+lGKOLc7mPBO9DjtB
ykiMfVJ51bGR+Yp8hLBeWu6z+m5/Xw+6Wul6aGZvhBBAVa8aNaxNNa6Uf/HqZ+Ffze5JmpJkOzuU
/dukH3XjWjYbV/01Cab4ApDOPOXxtEoXhOQhP/kd8XMC4mhRNM/xdkRaaHnFrw+aG1bkCJV288o8
eakWhkonMz8KyXiamx4cVwqjktXTH4EZ+6rK9m4O0WunyREvzFPRMZ1V/fyVC25ndNSkxjXfmFtO
pW6e7SQ62nW1R4f0GBNrB2nWILBNrPcuFj+xVpAiBE1J6IraTEroR1T2DCUYE31RP2VSGfyKhA8k
PQdfK6vTDPE5ihr2nTj13NxEiv+bLy6d3/3cwaVmtF+HEQFOIfp07+H1mvzyN5F+Gs5DwVcWzekq
FcMbvgjQt8H64FeGCMhf/fs7T83OWS/97w6T5145wy//bmxsDoBmaZUPuAW2A4pMz2szKgRhyg0D
WNQryqc+ivcEsqDbsJKb6BQDS+a8RQaq5FbQ/jqUYIkpNWVY/lCcGLIgswC7OS4uZzX41geY/XqO
u0PqjkuQ2OrRtxG8dCgK+witvnHqu7kOJpdhOW6afB9jG/MZxkHv4VKJfsC86xjavGpguhDhy69+
EKCMDpS3JoojSY4GVzIidd9djqSdbdMZc1rP2mss3YWX+Kk1jVfoj3+t8E+luLf21ekzCPna48Qm
yPMD36r2jrag4uCWgpOd5MDypx3N+2EbKNteYf78yqR5j46bX9WYxtiYzY+pR5LXO3tYtsfaGa65
z9NBBDo279n4j6PzaI5USaPoLyICD7kt741UshtCakl4SEzifv07vMXMLCa6pa6CzM/ce+7K0qkZ
uunDDCeLmWEBhC2vEK81D0Kj6qPQ/GVGROXKDbqHHLJwq0pPWyasu/uI2oNhdMdmOgCqkQFyIabi
EgQV9Rq7DpyTfahfGRoe+j65ebXH6F8/w3AmKxDxQe4ba0+LX9qYMd5ktfeCSPQSWCcbDBefmnkk
cQvXXtqhEHWgUhCVUy6bgcm5XaS4tzojJ00kURHlXSAPnfKOEr//qoqc984oUV84gnkK4sssL/FG
ejaQx0QFi9HpgNIjOEliOj3gahjfYwtptJFtnDI8k1/jLlKFLGsSPoMNDKitfnDq8GiZxdrG877p
/Si8+oOW7/PZQ923b6JwsQANmEL0ZDMm7tIq6SYavaY9so6DwqGTN87VTRlojGyNcydeyqrZqUaA
a5wAFiriBP4hBWQvSEwm6C92NqbbXfAfausgK6pVnfAKliXqBQ3JYWJOn0ldMSIGu3t0Epx7qY7l
Ky+qgd1Mmy8SiBQoSX+IO3ZQzGhwUNPK25dSdDcWnkWLogfwFmCQyVmbJgbKpTCIwKJEKevD4DOD
NhLvLvyYCgNyG2umFoKAhwG/ar29J8MfXIE7UM6LlDvUbOyPVImDR2td4SXjfWBr7fZPJVqLIfU4
n9RSJ4gUkb0/MzzRsNFR+0RfFDK++Igf6hY9cImJiiqZS4lW9zOZ8lcXX0WBujuYTEA1YBPL6QM7
9MZXw2kkbDyQzSbwsmNflzsyYbAmSEYPECRML8b7GNrbKByubO5Y/LLJ5SBIXhsnv5IBfUFJeeii
ZlqAL0QfNq+Uwqn6hGshVlZdnSOTzxQJOhpjpuGeVb5qLagEI0jtTeohyqrGp8grf43IfuuncT0a
SNrBlL3Yrgp2o+JgqrSCdQUnkcEsr7IeAx+iLZJPr0JxJJ0EMLgyoeKp6aCTnbPJXH2m6551lTEg
r5JbU1Wv6CYZZQT9a5uoTQpDsgauuAioOU0XCLhbBc+A32gE0sHk0wb20DIwHdP4pA3MzMogvkc9
3Zxd8mSYU/nQI0SJ9aypCpDLWzqIJXMI9qz2nmWIqibDSroYOrSzsDVm19Ff7fZMX2X4JCuOiza0
55/4Y7eM1O1SY/NSsn/OM2ZP8NpejCH+lFhImPVz0sFm+DGRWVJAizPd7bEQYNIaObVcldxMQ10p
2iP/va2tNarm75yR8SIq5UVU7UkrYNDSqUzW2g0egfURB+PWn9J3VgNQ7xzjSXeTb+6ZK3Ax/gms
zVo5/CIqXqdekC/iTG4SrYdIwH6jhAbDjB6amk9lEM7y1OzTiKh/p6bfixwwciFFtcxk/B22vGmd
zauPmStJuZmFCb+0biXsrOqtonoMtGhLjt0tiRmokx5z5VV8CwryUQAyEGC6cRzcxH7w5CNzDr0E
T+LwcCP3JuOM7iovh01h1ib9uY03FibBokkSyJHxa5C6/K31uxGLr9o3yYEbUerGZkJBHv1wbm3q
qlnFIsGIbZ0CQ3wOLdrSxEQDV6q30SxYlFTojoIsR6KOfIfuG7Gn7fXagvcFRGevTjLT1lBG47Ua
KsUyU98GRPCuQ6v/CijzDX9iwKuj2Ju2nsNB2njixrJ2lQdQBjHH9fTCLCTclTJ6SVqG/2NqFo7R
xvoUfkjp26BxM1oP/OlQ3Zw5Uzat8XRZrrbjCdcXCqXclLNmK9QQLWvT29HnuSvNQ9OUeFr7lALF
QuCNwsJlP/AqurE9mY0PlsxfJbU4dFObwB3z/kW9o/3VzBJfhVkhgyj7WRNSuCMG/IBVHcITmjyn
ssY/3c1Q1mXuRRHTtu/seOvrw8m1rH9mHxPD42nrSDN/gHzbSytmz9MqbhI9yM9hzFOQuUOySh1x
DbP03kiUebqrrTndMVXVmNjQyVw8Xx2EG2743n+oNG9yID8hSsy3UsN/4ZbtoYvt19SJN8gyq6WW
+Xu68X3Ol5zEFRpGd8AaxQijdlzoeIJqbCijY6IhFxFISzaaQqxpA8Hep5ZV0Pz3xbGMB2MrbW9v
YqBNUHinKmBfEJkbYHlY7WcBSJ1VGx37JDCN5q8X7VfZq2MQUSHFXnwM4+JfOTK4SsH3QM/RUpYV
urXjn6FttWTS3uzMk1ttGNq9VeTxsqczpDcqNlaVvfq0sF1UNKtAYZHyQovQlzIIX9zOy9BE2s+V
4LjQPMTe7sTLP8bFNcowC5so5D91tuMvjeFiQjEsA5WALZk0umVlgJlLGuJQEuc+xCI6+HV7kQ78
GyM49lH2ngF2oRvriH/MaM06xZsfZga1h11w9bJuw23ji1XCeNCQ+QZ+zq2y3FVhMfAxvb1UA+SU
fKNBENfK9AMD8atpsj7zwsDZtSPdcNMKzAFjnVubOg0s6ucYsASausDB8D9HhVi/7Flu46ie+9il
Ytb3FfTHtFC4Mdw4vE2Ns+PJOZeOZINCd4n3xOLCBrsPXQ3L/pQBogpVyxrXRaf+a/dFuoiK5Fwy
P1ZpjISwYgLVDt7nYLMQ8vLXNpyeQjBKgdZDiwgF3RHs8wolWFEjmu2VkSFXkQkNNkGFCzE68pHL
7Gliur+gVNj6ifkYIvUIQBtSx/G7MrkNYQhYDysoUXkZ/fNQ1Q/pMhZ1cUgxb2/3LJkIpEgRzoRN
2++CDNVlqol/RgIFa8YZina68hRtI6f5YLemsw3H+2Vnov3WcOn+xCJHThmpPLsNfUk5bpYsifHo
RUWFVFxHIRYQluCnDLS8D2Q4b1LifNX88VhXxp5SXl+1uH2Ie0SQMgYRMI4eZ7rGivBUI8G+erZN
T4nL1TmI0HklE3ozKYaw9OLQJljwdDL+nEjF8uGU00ShNO9P6Wjf/aFjL8hjOgQR3YQmyRboed0L
1sQ281IW1NNicGZDuAvRs8mLv9LQ1XYYpy8BbniZmiELghYljDYZQ7jQTJqozojuWSDPJGBnm7RF
QhDF6kZs/MnRyqM7NT9ajntQBFn8UvUV0kfHa5sFsgAdJ1+6LWT/i50OMM107YcQSEnsq43A4msh
rFwWUSSuyiWSquIuX+UkBS6wRkXLpm1Cep/5gzfd0vnjk5pOEqE9DogZY2556jDi22Y2FtS3gUFN
YXHUBW7wpaJqoMXXnlQatc+NTKuvBDr6Eszhv5DRB8wW7XeKmHWEocQZb4JIyzLnoaXe1sztJzgt
yFJTkW0m1xlXwrVeqfBPSgWnrvM2Qazf1DTe6lHbeSrYj2P9iY9jId18W3EUrXwLN6bjsxLyzUng
50xPsWw+JPHw6yJwyo9Rd95FoL2VODRxxu4TerQGYyMp2bemLtR6CptffvS3MSB1s71dNhqPxjFY
u3NCZvLhIC2ZiwIm29IGvD3hHi3ae6aqC5HkB3ihGdty1ErCfdfs3iTKy8qX6AJ2HnnboOBwuwC2
rBep7J+JZrjlFbw7N757GSqMJG6RtSmLyG8wNyUKN717xIHcZWqsv9uhFSs/rG6xPr4WkLJTNeyB
YaJ0xEtS1h9NTS72GIqTZfNeB70O+1IoWjl+Xle4DlAhOz25joi/xMiw3InVIaBO6QMHOLi+RWQK
3hvECiBK5azMkel3k2a3dBhfkJ1Bf/HFgnXADhY9ps/4gi3gwC2xzmHWMT/J4lsR6upsJlF1jxRo
tMBt7mOQXyH7rfMJJRs221MX4+eWzl2LrL+mC8nnbp2Rf2vl3YtyUNuiiF+cRmMMnjHdbDHbklSy
NB1pAICyyn3ncNxkSFyPusIhNWBM38Wu92G7HlO/8LlNy+eoS58NA7jLnD/QZ3yiYypwxvfctWPp
8EVV2xqij9Yoai78Y0P08It6r9gM57SqtzyLQdV60Trp0y0Jbg/yoN6SZthh+FqLCRGkN/3BHrh4
EbzlqS7Ni+4BVkkNhrfMU7RoOBtR/i9ubPZx9dY3s6eqSneDEx2wMHMPTxWFQs25it9ZGR9mD9Wv
i8orTorrhJQCaiRTsUAW+7gl6Q/BZghbbE5W1hBYsFHKj+TXwGROpvKe12w0hCb6YziZ1WfjFTsZ
9EgSShQRDgikOHW+PA9DfqGDZS+Jcmw7/u9ArWJ1VRpTP4F4mV523p4hRPPZMfeiPvq2/S/IIOmh
2Amzi01N3Li3MXUXJaAXjxko4TILa/aKWw5nmCLOQbwpiTO8o0rvGVmyFc9lsyZm95jPOkzs+NHS
6EomeUVS7/S2ButS0Kb1uk6JZ+QCjQqAwoWsTMWcTfM/vLaAp2womz1/bgp5jrVZ467cK4DcbAEU
aN0xIfUS/Rk76T5iuKAFyTIpTm74XuHRqQfWFXCZzeHiSwOG4Iz2I0+vu0iJ69DGTZOe0+xUB3Iv
TO/U5j7Thjcmraw/5TYe5GyfXJvzbx43m3hSq8pwaO9CXmqm691kf+RM36YiIxXjFqN9aGX/k5G8
kHZETx8M9Op9MCxDAhaM7GM0UdvUcqVr0z+KMsDLbkq69JocQkQWAOnuZpg+U12pclt5D5B3w/CO
XGjbO+UlVpcEP2rniQNwoJVRsDUxfiFN4ypi6oxCWWBmteiPTEgFDMgr890fKKpLpKQNruJQw6i0
rIHZB9CdmCB4iBAjyqeBBpI2ZgWgyprNFHa7dPUaEAvFtksVOxzaAqpFYAKqNtnm/4CZoDt319ZY
rnEGIVvD6iHurXxp2Ckk2IG/mM3JYR8Nn27EpSZX0j5n2QF3rlt9YMrI0/cegW/92kynKX/qu7+G
eX9uLVS9z9qXJD0a7DZ9CJeh/4iCU06BJxGNN6xd5o1+mdl895eC0ovp3rJDI1Y6T4HY1B4cq3vG
ZM0iPah585NnAyymy8zF0TWSSfoBNzKA73Xr2qjytoWWXu0c2mqf0XFuOvjPsfFZO/afpf8RDE4i
rI5aKfEO/lgvI0pru/jho82693Gia2r4/vXiVx+Rp2OLa0omGy8u/5IarBYZXpS1ixrRIzf2ziTc
E04wzMhLyyy1RQezbhp2xqfUPs5OD5+lcM+AP3i24YzJzr50LGso2Xt8BlRhBocKPCZu9Knuta1q
58oPMtRzLtwzmKctZR1+vVQ/GXn32nISCZHsByP+JE6sYuPi1acQw/YL79fNRcIFJBY288TSVHPV
tRlRKYukfiaJlJyKSQ1PivlOiEI8N0/wuJs3qMXj1nWiH7yOPYiyeoZyKeDsbTd5NtvOECaZ3/PB
ZFl87+FQRAp7cJgToAEC6JXpHwSo0cbJ0javbVfMtaHmGUSmEq1a5R6X2+gLtnzRb2c6GGcNwzwo
6XwkHVE3Vaj/BmP16jsVLFavcpctOhtEkNU/JwMC29bazilwdrjRjPv3SASKTM79dCvT9jq1/TGX
5W4wxMsIxjoUw6th5K9lzH7Stugyh5zrCiIuWphcxAv8fN2CJvKsiDRNe/OY2VBbEFvYBueAwN1e
JuZWOf6tGsFN17qwCbexPnyPltIf8SIbPWryOB7exj5YC2c89oFv79uIYQyANhTZHdpTsMqXuKI3
8E0ANsRRILbwhgo+Sb13pv6kwbBypTwEoUxmiccqLMqbG+hbM4xY+QxsVRGoQKwnxiHw5T6pjA8t
UV9zJmmo8X7q2YM/++QLeWiG5pTJ5NRB6CM9aVzrzGA1Ic451evC0UdjbSWUCQlZqczEWAFV9gX2
48bKasyazj2I01NGNahyCA2DDFnRNMg9G3M9tsCz0hH7zYj5DtjChe3dbnC1l4KVKR0My1fLk6gh
cZeuHEDIgJay9lR1DPg0XIxk0xTcmC4iN8zmiM5poteD960JLKfQpuHhH+T4lgW3IHaijYzFGo0x
t+wxMZ3TAOjEnYa3Uo4H28QqUNc5NWf9z+brFG039wgaUUWJP0Lq4r8axMXXRk/7T7/0gUPcNdUw
7+nXeVr+A/bLaiD17hEOPB7RWWaZ3U3tVsQM6/zqpylfnYENPpsn0bsvxPccS13qyyl02AaNkKI3
Vtyu0ddjXydNDVmGWeF3VOm2FsfBeCrLaGM2LPA7jb/fXqYd3B6V2xtzHE6Nof4C6A4MNy+qYAXT
9J8pn6Q5FKvI/TANDIOD/ZSA38JxfGkMTiGwYQwA8oslx1NXpPtK0BfleFEk10BEFA/BPycZ05Zp
2pFxHoKNxvqoI37BsNlFIkXqzG2UC/VsDd5TrU0rx3JA5DCkVcGblo+/SETuNPfMthzrvcvuMFYW
jc/sPTTZQOAaofhKOocZelT89bkwtnkX+UsPV0s0wUwtKgZxrNym5Lng1sECkxvGWxaFb/zvwzbU
uytwR7k45Voe6MxhryP3Ovdz7BTHuijXtqbhWu+vmtIBQQTmu9J6rKo0L5nzOQYMp0N5Zm22Qzbz
B/5uaeFVCNC5BFxSUWJswnpA/Bdj1EpXYPfw6pVHnkWaAGZ8DYhdXEFLXyPASWqw8bHUh0qcOr9e
ZcmTVoQ3bSrZUFLdpT6fnIQx6hdPcVzuTGaQypptR0w5B7lsg3n/V80Lyk3RD/ikKZ7cQb9M/lQv
rMK7IyrZKlFuxQh0A/jsxSKkldnXyffrT8xukBCD31wQItJWTwjY9mPzD+TNKXPEp+/3734QfnVu
ySiVPtwQzar2tV0Lcj0orBO9xW6M8ScW2bOMWGajJ4psngS9fO89fD+ySY/M9Dxio8mZCXuSJshs
Rndrh/GZN+xXshfP2Zzbs4N6wkr/7gz1IhfeMslIt6EGXlhtjrqjXmoIi4opOdRWf/cigx9uQVJr
N9JFBc1kjSkYKTMjYJ+ZGDm9dlm3FcK6VjbbKUAEZT2z95GkY111oINnGF/GSNv2bbMOwhILCktr
f06tC7InG8M4yiq8SIx9ab2zlbLBHGA5XyX51dbCR4tJLHD4o8acAFJ0D9QZB63f0yDu6YI2qeqP
fls8g/t7Ub48MVY4lBAx/RhbtErOKg7Wpu2cdY2gxJwELCdC6FEwGoolv/kYBqxj/ketSG2d6RIG
TTbITYmdbRsUNkshT8L4giO1LKCmXZMOQklsV7Q9OTIlLiXQcpmskAOAZJaSKINU6UhTeWpXrlE8
DUbJeD+PYRIHPNsqC6tdwEZkgbsVQKdhBfCCkNbh6hLrUkrKeSgIyBb6bkcOBJE1yK2aBsGN4+Na
LloOJlncM4dfkvoAm2U4r2gQV8SY7wxyBHA0mU/j1LEEku0/OaXPWsGmgOj2RzjqrynQYRHocOu6
ia+qM88mbJpFMbER0G3na6qKq1EHbz6/t93VZDQVLNKGI4DCW6ffp7LkjedOb8WLoQ2fojYWWhV4
xw6ZhbDaj44M4AU7gIjONdqO6bDXE9CgdpreEaFlDPmDuyzAbWj9U1iHjIJSCmpvjuFz9p45MImV
w5uj2xdXZ2oThD0vTPepOu9fGqLDAP5JAF2Nh04DGZk46ffk+MTK6KeRHAFGQ3wZdl9mKxKhKOMs
HFFeWOzzXrx6vv0UmfK7dqDvi6QKlpprbzzNfR+8/uEY00sTOXfRZCARY7jWYZxw9SZAHESnzbpr
qHjOaC4H2wK+Y2dAuIomNU7jyKXte/0mGlR9H3QNkkWCqq+FKeaJP1maS2SCS4lbdVEU1RqfXvBo
ZD/cGR4bG5m6iJqsTG0sfUpuSTQX58WY7nN0ojwnHonEybCBMsX6wZE4mllcVAnqC2ZblBm1dTWM
jGi+mYhYw37NGKjtGopApvdwtBxh/iM5LF16lnMvQHNSzQ3w7kYwKI6OfJLzhgjrndZzQbL75fRp
rfEbgf1Wz7S9silvDBXSOcBfZN0eVEtDqqfCADTjqohkBJensZlPDTT0/KKdJk9h6+9rmQG2Nots
U3lpukpnMreyayjUGLG60BsQB0kuDxfopeceZwTPFNmviY/VmuztYq3DlPEmTpQBnkpqweCM5hO/
tNRDY3q6lroFX8iBl2nh61kGcXgKhIrPYTSU4P3Mo6tzpOUQhVaUDPG6IQp1LS3vxuH9zrSxXv6/
yM3iRt+MEXdOouoTbP4XgPrhhi0Gm3w3Qx88IGQK5mhVPUQjqzffxQCIAnCLBy5NzzYkorasrAek
dsrfaiOi95SHF9ZVcuE6uCmtrg5FYu7r1txHxYDUqdCflYzRyWgPRh6M8LpxViz1r74ioyR3xp/Q
aNAom+KekH67zJQSL5hu9OXgkyqdo5erwQCf8hG7g5QwTG0BlT3IiYaZKjacTc1XQ/6EJGVA+54k
P7SOkbcLKzOXdVR5pygOxTYJ6Rg5It+Ys56gwXebLg+3cSR/RTFdzWCOTmEAsMCzxmAsLoxN5OHT
ZWvLr1qhCiMTo3wgYqRMV/1Xwyeb0nuRuzIxEcNzW7GH5R17VIMmD7ZdSCKNXH2pGDZ2aW5TgkWH
SlEHIeoOQJPEBQTQAZdfK7ZG15ebtGbWMDvFJfSZZevpH9KQH0PMCxDMETyW2c9LLAqSuHwvMnlk
ke6tvFF7cnTjUKCWWGGRJffDGL1LYdPXRpYHgq7n/OisZNgxeDw7KZlpre5sDRMTbUjYvU8awzAa
49FwrYrEUpDGecAsucViPasnaD4LLEulS2R9MJjdOijrTSWozjv78L+RrJ/Hm+3sNc/c4sOLbAcs
M8r1OCw+O4InFpltlxujNr5qslIMKRgThAkNb/hLXPWLKtOb1oGTlJ1pLD3mv8CfRo1NinuhMPqZ
khmMpOczmC18sX23pFedz7y6f/fQDRacE6s+YsHbcyEj9diSyoT5x6CkNN3wC/x6uzB00hbazhwA
94/RdWgbbdc42lHPM4JiU4QmtoF+HjscyVTngeaTxScEGzYXrlH9GaU4sL99NQfWZNIVKy3vQAo6
IzVd7RpHJKIkjI9FeZE5P8hMtHozTvM8yUsjNBi0LLlYySp5t/0UXiP6SkQb/cKRMedvjY6SpJRz
AC9t6eKwQidHuFROivv0f5CiwEhv9q6iMMxBATbd6L7g+M6YjyNWnjTzogBHUWCgKyLG8eqMwV13
jPbYePG2sN0vRkLvouvlqRudEIRl2l3asOoevoIAXJU2AWW9vgmZAlcuz8sqHQGNLIfKeCCGJNGu
3ns1a7iGiCZBeAOadfMGDOgfOcc/ric/y2K82DK7dpa01kbQVJssLvpjhyv1PQz1kS+4qbnPrIkp
n+5VxnRAPhWHh6ZSJflTLBvfMqrkpvsJqkPosreFW9uCbwzjk+E2G5BZexXMjywuKvEJrYzjmA+r
yMGl6qsQlbmSxUtBxh+kf4+qXjM5A5TFsBQaD8E8UKSslol4QroTtHOyaDX2x2QuokjMIslSPKWd
C/2efU0HqId0A6QZ9Xg1CYDXHX9psgwhjpTvheAhjojyGVk9idQYEdjDKA+s37CD8Mukb646R+e5
NuuPsGo+e0gENhpkfwyPQKy3ZQfEhVGa6+m4JVKW8WmAjMyajh1DGG1ELTyAxyW7IQrDE8Lmsi0p
zu6l89210XvIsyvg3xAtf3clU/qCkPSM+HXmlGFG2+m+FkW4Mob01gKsRw42Ith+J2pl5XPMAZ9b
F6258gFksPe76JZ5naBo1FO/7ulA82Y4j2G365vPCIpaoksyOMIPe2q2itRcnYZYGxAiMRIQQpCZ
wywLZ5druAeKNJuCLEpqMHXRnpvwS8MyW5cXm3fQSTNuHmoD5h3FKLZ93J0dfN1AHnoKJCGvoEQu
IX0WSX7kmfx2YcF9AVmu+OdP7xA/dg1qdel3h//D5AXij9rYZZZaR413SgJr3Vu/lvcgEmPTNh8a
rELfhdCTPFI+6Kwqbk1LSALLIL2S5LsWz6NE/e6Uq7Z+rsqLrjVbRo/4HszyK4Q9NuHZKPAGAp2j
ERnsexaWa7/OqHQDfHtVvBkl87S0Zl/GK5qjXYnc7mbkp8x6xbAA+AvEqKG/IzRNDcqaGgMF391z
3q8zYztk77lxiu2LMZ5ZZC788F+WIvJ7NkNELEeFnLGJtqrfVJDrahIGnQjUms2mBhchV1w1Hivz
H8cX4N73dPZRAGyd9iBSwDPnnGC86fe+TVaG85wBmbPStyraCvBMyXQhyonGDdsSrLoqeQLtyx/T
midZfLpqIY29yUBlNhsTSYQDJr91+d5D7YrEa1Inm1FlC4DgDE01jkjkxjGONR4CE87BsIyXhAdu
2C8vrBqobPstadZ18zk3/LnPo1bu6Yy/rO5LoRYdUMx3mwa4IXi1gG0JLh4z+PKop/nex+7qZzd8
NI55HRBet/m3oB602vpIcEoQ9cuqOZUdQ84MKRGVd3Sw/Z0NRJIWLEHMpm9yeLjjORsZ6wOnc59m
YL4/XGzrNym+nIHcSe+QN3e3PiWcEG2MUO1NyBvhD7KzdknIt4f9Szy12lOWU1nFK5i5gG+4hMSr
I55D2nasomiEyu7GI7EwukfkPifRAftr5p84XoBZlQnM1xe9vCLDkUhXwHaSuEkwh7U3wjXiExoi
+1ez/kJEpVN6isSsKfjIy48+vsGHA775pceHbKLyxZAAAsF6cbJrHv0O/saudmxpF1aA5gurQfRX
Y7UKYhC8S6HfJlamKWTKijU9pVVRflv9Q8yGSFRaWzPYzAdD4l1Yhy1zRrqhOo8AG61umSd0aUm9
KtSJvgIxEepZYEqGFs4EmDD9iIfokCkGN/CaCVGFmQMfhf06xy3RhIL+jZG/p508zDaR+17z4kj3
GgzbLJuWtdac9FSdjYYpVnUZEVbV4onZ5wxx22ORIdUd2DYmAN6Axt7Z43cBTwCgYwBvJExOESVi
uuz1m9ehgm0eHpdiN3i7zt5o4bmsrm2f7GMcWm39wpCYjnenvB99ug0dAgMyXpOfonjX+o2CGBP6
q6k5KPHeio0haLKSsxn9NDyhtbNX1sdss/S3IVO0zjgXDPmAGjG1JDeii9c9hQH/YXdgEFagRWtH
fLkNr6Z2jQZGa5ib6veA94Sblk3Mt6m/F/VTkr+P6lGG+3kDL0HJkYaa98QeV/sRfWmxteOc7dI2
il/yYu05+wJFtg4isdrAFUqnT77sbrz6TGXD6JoR0Waf2GEtzMJE2MwPAsHmC6pTPJTR0jMZm+5L
b1+IAoPA3Qo/UkY7OUqcUD48Stk4/Gvie8tjiOlbkaoOSXftwBRDXEzkEHYoizAxqIk+bVdEZ/lR
iq1E3EQp7PoLS5y1ipqXzCPO3ZnaCnE5Sx8YD0VFMU+W5niB4hQiuxIfPcR8P17p4Rdf45z3UOLs
84hB/QRolyd/PJRLWR4iGKxR2q9DbhSNpLFVEB57940Mani7frKlljSwH9GjLlAR1iwkhfYFl4VM
206/aDE1Gl5zPF4YlHzbApL7w34+K2ZfLjpaD772wbXoaey71h9MtoM9Kuy8vqXqKTB2Mn6qmRpP
RDqMLJJs4IGY0w9t9YGspzKjS+66e2TWc/u885zvKHg41TNfOLGew1JPvlXvf+fM1oKOQsJ9qnte
j4E3n0nyiLIfhZIPiXh8po5dW9qpZyM6DF9Z7pH9+6RlausyQQuvebZph9+qZdo3nL0IpN6xrC84
R5dNtTe5TqvPsHo0PmQjCC/RD+mCZkuWhb61UKkyXNQffbriMGjFuS6eEkbco7hrNauEAjFIcK6j
n0C9oO9xs1cyL/ADw2h4mtyznchHQKHZVDvDOVnDuDdjUvNy0MPPQR4fTVKR0LLPuJCVRkyEg7i/
AtdhynWFwak2E5IBbjL6SuN6TfRgmNIhqXPKxHoiAc/YUwmwsB0/R7djvn+p6ddgNqwtAK06YI4U
NPo8MWn08+isZvwZyoyb0R+8ufp1rM08pG91JtTP4XCZCQN0kjxWf72kA805+viQTDgmIKkTdjBM
F7c2801Dg4QgGvtv0vGQ70ti691f23p2NHXTO3fdBiP7x2dd+xX5QNvnf05g0vE59J1HXYCeMW6e
Bz/8UeVI01Ew0wKODMZcVE8jAuiype1kVFmU8WYgqBMj9pbpPN8usdZh/6whd8uLl3xEXT69DtFL
7KGKiWdDkcc/gz7H/h4DdXSxw9bj14Anr+cImJT/hhf7ZI7lZsCUHsQ/7GCWalJLKM7PPTev0UrG
iD9hSWTy3h8/QCLva/ajCSWFh8sFhzcERHEXGDhife+X35E4m9pPlG7SAXIutwE4+aoZMTLhALGe
B5AvZp9v3Mxd+fGuFO9+cpxnhMWBxwkzkmX9GIxffeNlwlU4Vghx5JHFgdmdbOtcNJ8ovsHxHyv7
7DXgSzHYR7zq+FVM/mrAfodY9ruybtbaDA1v2nVZhKeYcWY/Jq/+qH+6bXnkglg3VBUiiO6Yyxd5
MOdNeYfGV0ff6jYtLDqvYlZXpEm2shpS6FJUoehmSFNBPkXTOM/oWCkAYWpmaArnYI5EK+xOipX7
oL7s8Segf/D+4+i8lhs3oiD6RahCGgzwyhxFSqIoiS8opUVOg4yv94Gf7Fqva1cMmLl9u0+nT/Rs
neIa7mob01mB4azAnSgBAX5G6qAL70atGDQ8LrMgCWwDHJiGG4BmNkz2qr3jJ151il00c4TPyBQA
K2BkKcdvCGHnwA7QQdmqgjsvC7ckcD8sqVc79y14npLxT1KNjCo9ZNlKhc0xj/YiaZZV4G3q4J6g
548MuIU+D5C8YjPDJDBOLm9uFwh6vdtfBwS16ej1isUqiVYoj4iEYfOVM0NxqG344XnKDYtMB4Eh
6eVwfmu/BoJFNLIr7lagHRMPpLM4JoHxMZlqN9GOhaVqwkMdR5+1SbAoVUsCCji0A6JVHTZzVsml
Ve3T0rrAvl7MhJw5IoT194I9izRcxU1kDtrebDwZsv3Q2/IwkGfFsPYKpoAYoyd+c0myGGz8ykVl
7m22PFIdYIgkwfPE9SlSl1ySDIM6z8taGOauCLCsNj+mBXa6OqXxOK/G+RxdpkBb1vR7TMmXnMjp
Yd5V1JNiBlqmckSkuZAiDby/JuGS/+ZyQFddu+5wIYTjb0+6VvpzAH+uy7Zm45Hcd9781tHAjFZS
a3c7bi4KEk8UghlOA+LwFDoCE3KuotXXesGnzqqdD2Arp1jv8DGRlVeBk66ihggB5hiHcC7so7KY
m2Q9rAFGX5QHF5EaeezHaIxVVoOsAAR2CbXe3lWqPFVx/4TflGtsAFk3AedZQ0hiwNCwnjzHVP51
XBEqxLkK0BtguJ2C6F7Z0TEeyaqND2NMt7kPoWp6j6u3kiCpjr7oU6meduqGNkZEZwaLIZiZzR4t
ZenSxhnF7432nTvJN5To2S75IujuNlOs6rZ9FhDIFoNrXGsxV5JiNGnarU1w1JswCxDU5HqK4UMF
IVBMfnQi+RGJ6Zjwraw1EiKU+zoCX1d0qc3hwL7qr2Y5moXTisGbdt12q08poX3tN9O+Bq4FPrvE
EPpmzoHpkzPE3LvLrH8lVOAx30SDyersYaqv2szZZP66SbG0puHhg7L0eZzH2XNQE8sw5ioS7aOv
fUQ51pv8PiTLVutOhl2du7hvF56KUbARJWz/1YzpQuDkSMxNYDefg+QzXwRYIsMC4ilyOs8zPIDO
LhHXwWR3NJwDy8Ng43NjIyGeNdvICl+MVH6bwy2IqGvI8i/LTgOioZlERSfCE+TGtkrjC6/lgYIp
HBnY7ei+TsDpjel3RGo2d6abXmlfExbpKnG2gdmueQ+4hIdMLCWnfjMd2clsLMEBaQtybDTrfNrg
YQ3J3uv/3uukfR29+KUjvdQa37H+VXfihmv2B3ISIXNvtv4QUingYpqiQUWpa9BJYfpu5MpjPmOR
JuDrsnQLR/Jw2plGHWx5NVx3mhSvTpIcOo1Aem1BxTLSZyTl56KOdmlgxpvQ5zgIc0IKOh6I/JUn
C58guNXa6HJZT5tnb6AoMJruE0gknBTdukpmCLoJMrFPx305Uz7pZ1x4znwDswxQ+CjkyIcV36va
6TG3NvPOt4YnneNJ7z4gSZw88r3cfpJ1n6DR6yP0kUlDfbTxDWJnWEQm6UPiGMky8qtLa2q0eI3H
xIVNGqtNKeULKli57Fg0NjEbqFGthjRZ0XFdreKgvxv45XS9XGU8pOQsjNo/FYFTO47WlG2vgIlh
M9aOvAOrqaBtgt2uXk9/woeZZGW0PNe8ljrfzsg6Inaubfjw7Xw5sMzfMflVnNFEaLbUXfBOtp9V
1m5VaRNmIqUIgmItKdzNLAY5nxm2y/EGt06o5m8dFScUTUKzEAwDEXHnY2RDeR4cVIHGSuot3qmn
UVOcPyWcPOAoT3SBDYvWzdajbq0oAPxsYgTiwirk0alsknpU2hKc9Yj843/Qu+zSEBqJU0v7RgEb
buNMopLC+LAm9wmic4ghjLxfln3CmNxBk9tapApF0dGGyq5Oa6fsgOdXnYjtOjfeIHnMrZ7Baxp+
WrAnVdn+Y19BWhz8Co0/dL3E9kWjZU/HIzAU9aGo7beqZJNbxlubuV3zS1Z/to1GiFlUNHc4Z399
RMVJz6UocLVHOoCbksB3WtTXFrok/rPgihspX7vR6K0arfeWZpjeG9zBS21y2pMyoWEpU+hLcNBi
x7Nhlso1+nMM/btL1Y04zmsURj+iZplj1Qn23+HNALVToI/kzhnUg0fcKvOX+PEs9S2JSPrxzWQM
JHvgMU55wz6ofmpq7odNkL7Kkr0VYWPWbuTbrs346Oqjic5iwizxEW0SNCRbw3Zq7JLqNlS/jvlT
OT86BgA6gzOOvkpdNAXHLMOQrLHyH7ZV/xWhcvVnUf2q6GYB086aCw3ZfAdQxa/1dMmdPYmGhWyu
fAaBJHPZziio03dDFnOL4O9+zoO71fEATLkCWt3aLt4yxIM+zE48pA5R/ScIxRMzZ3LaYtatm43t
clkZdoP6dWo8ZDLa6OAFOoenF2ZSjgmHBEv7K/mFTF+l6iHK42Ad5ciuWmNy21JdyptNCvFOb9nK
MjPiYCNAh89AXgQajm2+Gc0VtJZD04lILhiTuCwXXN3Zf/Al6JZudHOCM4XINNRVCtD/AE3hr4Oq
1nlvpnGTWjMX9i3kuC28dzCA684VjN5LSgcXDS79zoEE0hhM2w2uxIwr67TBkQVQ7LNCdc6Fu+2m
D8vZeRp+Pse/9pba0NGyqPS9T5uOQc9RoX7FAC8e/2dYxjh1j9yhk9ZZtNp0aPVfGfzzxvc81Xgm
MqajPHJ4IFwTWsoTM2yXgYrUW+ODOJZxOW541rqLPmq2ev5C9eaqBzGA7f/YcD7BMtkN7j7Ute8S
5y7CzwA4OHLig2/12nMgrW8vh5Igy03YEmXNJNVhnS/FCmbGDpci4mfXLpr5mwL9Jd2KAQczTe5T
ZLxKBVQ6mEwgNc3fyNIQhc8wjmGpzEOH/fTcSu8RWCnaoJGveVPAepagOExyV4uwI602YC5OPH9d
2zw6Ddta6lG0lF74AS1zFWWNtfQTb9qz1Qy2NcfGJu8cKBz5G2G+81g3u8QX574Tw540VbFK0rp+
qphk/TRFUkUaTGOYfXMsNfOHf5LAydopKXaaGP7pb/zuMxRCg68JnyuCzX4yHRwQXuYIOQOxSQ53
KdXAlzBoW948NSUwWVLbWrNTnF5wobT/htjDjcH2e8PBCCyFskVO9d5v/gd7cu525Ver1L6RiE2K
4cwnSgJYIzSv9ObJeEv1R/jbWFYQL8qOtfpSlo3FR943XmzM1x8TbQpXr9Z/Jg9OSQRpvKEy8kTv
YAvNPHiVccSfKtKAkhW7PeQDttGCsORKwJyOhu4KxOoxxcM+TtKX1on9FWYe+oQ9vgWEYxe4C7b4
zdcMBudONw+y//9ZhLGDUPLDq7oZ5Jme+la/838fUstACJA7YZu70bGxZNbEw6BBaoYfLnkG4GXV
qBC0k/KNEi4Hj0Dq1ZwgGpo7jZ2hBRyOwE6+anvzyUsaf1uI5s9WkCxAeL2o3KJBSFsZbD8xLjEf
ZWbofxpsm0l+8h+SRH3ldfYo8+4uOj5ObT8Pzm50oRPpYlY89+y+2uJsSbZ+CDp1ZU/YFC0W01Rs
KgMv2Yy89Nqzo2hmLY0DXevzBWC6tpihllopuk3URu90mGWbZjaDjWwgFqIP3ucsFgWR+iPWJ+ow
1EHNfEoEG1oJN30/bFvJhhzBc8LE71F1hBMsk9Ds8ffbnNSqYs/RSUm1+/iok/4z05JbJO12287u
Ugt7F0Zuc1enc+RHiCdaUYmnhP2T28TIMZH2ZddtuQqzgkf52K6aNPsxHZPqby6yqYN8Z/a1+Zfp
DVaTRvviXUIgisW6r9lnTJrA9thT2u167CMqa00q/k+UGntFVVs43aGv1LrxPpg4QysDejezF4F/
JzuThP4jl322JVMu9I6Nkc2tuskV3hKojFL+mVm7M3weFGmgvVmzP62umRtpTgEE6t88k5aUceoP
es3qlBeBub/aNhoe9sxKMVZ1fAO5W7n70hu2TqE+RtM8ODRy6lFvngrJbBmF6ldX1lmBp+fYcX74
on54SfQNR/scZ7rYiICxHPkSq4d78XPQy1FXw+/hBOYCo17b0GKEt/g8d9ahy9hv9IMOmzWzA166
CGam/hM70wlmCU8gv/jMRfXuxPGzCuTNbIdbRYsi6G8Rb4FbvGeCdZvbpT6ZBWgkCObF2vQAj2gm
PIxx+EeXAl++6IGVHSJShWACEj5a04zpLhxiZOwWh2rjYXrdchHJr4VuDatQWU+TRXrJHMuRghKS
KimDDFv/7sJT1FwLpVjKCNqzAXqTahhRoViFj0CHc4IWqzrHxSFSPrq69HftXKBc8O3UGwLPMeDJ
BSoB6gAvHvvTPU469ibK5gMwNliEgBfymIwvIHJZsLA1IzadzZqqydlOF3Ayxm/mNMKKGspnUsuS
T17CgmR89FmyHyr663CY/fh5w30pbk6BWe2SJv9pY8lPguluX0ZufLHTPt0TE0nW8OOuacbZ2w49
NAQvIBzJYyauSARE9Mt3Kf18SUvDR05XIn6Bi20BwzYyyuyM/pvT424HFMG3CaJy+0fZyLVT3r7x
w7uZRHezJDGoW/YNhvLal8ZTqBWHeIz3bK/OWlbtHKhUEMTOkm9SNyiulPF0SH1uyt74a5vercXf
3pJsZDeOURIltouqde95T6IAhZZmsPudY5gRwiz8lM3IzBPy/NWg9zdI6JzbLleXPjAQJodgi6J/
NMYIdHh1TVTzghi6KZwS/hPKMLS7pdRxqRpW+EbMhUpJPAwkKokiQ5WyDEcu0bTKOVly0dP4rWSp
mlREVcdRP8MFuPpmshW2Ors9rEMqWhgcNKpU/LWw8VqmGs6dLK72RUB7kBHnMcJ70y84arx9jtsA
d7/6c7HBb0a7Mf9oTZBvAIeGrzAI0bDrJmbHhdoXh+CqItGKsyxsHeaB+DbCTqzhyjL4Nm9BaZNZ
qd4Zk3/1Th07ME7k5F8c8tsGXW2oVpa9snDOUiZ+9gu8xQglRDsT4JWlOLt4B0ioVmxa++jslWl9
rIbqqex684FqqLY9sn4jGfqyYWj3lVuvTTdZhl17EiVhg5ZL40S9AbRee4kDZIniJJSxasW1Ep+i
/af15gJ2Feb3bFVF97z9MPIGPf6znh6TOHTu3or5AGH7yITO0phDDS4LYc+hYP+jR1R5JwBj5Esd
P00CQEzrY7xvIrwlIiPbX7G4DRvzzeERJR7ACqsoPBtxwwxtl/zgcosaYRm/nhqfcqy8jF5nab0S
1++jPTXnrJbbdF25PkWcgl1GBqMiGl4txgd/0ikuHLh9++yeq5VdeuiNnr1TBDlS6+IgLoFFLwNs
mzmJGZxybGvOMtt3JhVd0N7CHT48O73qYNaIUoSS5oQN7eYBRRNTfu/ozrGsV294Yc8Q9fBZrl6+
YZPZmN+FeWfNHWgbDkEG3I1kR6IKtAgqvcH6teSqpgfwkY2w4k3qMPOOKxNPaBKDoT/DAEtn15Wh
1qXGo464V2E++oojgTZ3xpn0KYDoIlYFRuG4xaVO1fWaapcmevGcRxQXC6NuVm3+HQE8L7eDfCYc
sdBrNpdstWi7Xdr6seMf3A9cF+zwkY0uK9VJvOvKXWZkgXPvE0cWWJG++Dd1B6VeeXhtqkAu4uSQ
VW9+uKM7pCmee6t4ms0o/Bc5vXjV0YDT6RcOfNk9jTSWcSWQONnHtiQnQ41C2W/mRVbJcV69El/N
y68KubIxT/540Axc4Ijy7HiD19R6bfxvx1gn5dGl3C/QPgQWjtrHQEQ0Z3aM8xtjkkSj+0kJJmW2
U37iA5QB/baduxufMw/lt4adqb9kbMJr+Q6EWZOoT/bKxtJjjTcDGDH+KkwRcLx0QGemt24op6RB
Lr6wmt+OJctF7TcuuXs75b8Zplq03rLp+Vb5AzkZi2oMeZJ0Xo3qV7GmTiz7AuNnxwX/3VLRwnV+
AsNZVwRUlMCdcJ3EVyNehoKgeju/ne9WE3xlEVG+GT4KWzNL97ZNfxIbTBPgmoAqcChm4kv2Fk4/
Do/m5lzTWJjgXj1nAMCwysB6pY6NCpu+3vfEMome76Kci+s8U03wjvi8kttd+N53x6tJTpM4286a
oauUNVlQQP4Enyrzr8++metn2S9Gmh9hxWTFNdFtTEv5Z1cY+DONDxOmm5aCr4ofBiurJsGT3gGa
19XBEC55MOufYeCXaSEd1mV9l0l/pMmW/MWGHEHNm9d096w9BOWL7yCgSVzqBlMEM7SWk9OxT066
hw+z0rNh7qoW1roLwTdWLFUjo3knweKuGImwztWbzMuwegatWtnwm1lhmcQ4egK+fgmrSVlzfLne
hKFDNNBTHszX8NVTxHRm7kFISZHy89+69h5MfCSAJgdlTnX1LJugCKDZOnPnRh9Zz0Mq/5GyrqlJ
ZwMgqr3mGgcszZ99T3XIVD57/fisBW7Gg8AnFOPVWz1pTvD+S9BD7d3TynMVmYzQ2XgMWvOoCslm
KMlesnIg2zRy6eoRdfh5vEzY+17L3kcdQBP3dROyGa3Fgx9d5jSlMiyKGoLgPTexbwe6dTBa85L2
4V4IeWndpCQ5IBj+dZIrE/bPswZ8CQiH1HkMmTodjm3/btqyu0gN+43jJM7Gr91+p9WM71jW+ay0
REMLbCuLWivQrEMbZYi4D1m6sa6Q4uu6ISJQeuQQisOY6M0q71EuhwD7bKS0G3WpvMv8qTKr7vlE
NfgEZaPgucw0Dr2nBQNfzugYx0hv9syfqz2+e5xOR9fpjiNDG3aE4COSFAo7ja2hHqb2Dk8nvVVh
tjVciZpc0AjEtrzXmwM5OU4ZShVt3LXwyLyXtjI/G8GhbUj3r/azr8nCd2O0HAB2xChe4A6hSZMe
1Z7lbtTpMzYyPsdGda9JjOV8LbMKt7dHMNR1SI+lT5Vd/uVx2Gw07HLLWgRXU5NnEcmPgQz4Auwf
eT1tndXcPj2dBm1HO0WBjVQpHa4+uYvLLQq2NiTilVfLl7YrrgBB5CKxZ6OXPZWodyGIncKsyQON
XmevCay0f22Vubeki560KeMK3JPU4nkjDb49uHVbQBA++7T6bRzsc+S438Ky4quWRazSKG3NX0Hf
oeEHISpDF64cB8qOX4C6jODHSMUCZLC3vuE+xj5dZbPLTKtQank7+FHb/Og44E/SZvpnY4zvqJDK
nYc2az5VHEHv7jZxpb64d14pj6a7Iaa1hY/hr9MGVLKPycl23V+RVRfusdUiDYcnkbgY/2D+dooG
p5FU6BrzG9sqMrNZ3B1kx8NwwHQ2xvbDy9I3Am5E8TzQSSFFkVt76pBeHD3FRKfxYMpyvm7dHiXz
runGr5yybZgMiCwmkrDYgLzCc+yCLTWSnzwvHnlfr6rcgo49fTpU04ce4Po+X2sq2piRsYQpQld2
/Uz1wq3Ok50peBgx9Fp0uSbMMolcZSmrJCt+C5v2PZ/o2OpwaVkjDYdAp+s1RKYrqtKLW9inEbE1
6MdV0bLgi/WdlZaYl+tLpZU1Gxrtomp7z93tU/PGF0+gQIyxAgcQ0mUq0ZoKz30janjj0OiRYuWj
0JJZHAIeX9T/6BYnpe3vZMcHgSjrLq2b17YR+57C8RyNlzkfLdfoL1lZ4u4DSabpPbZvSqyL7N3U
x6+qoeID/izZAJLAqsXEoiVAQPpnRM25c2POyVYZobsKJaYnKhsY/T2WxWepD9sCnqOlU2pqeBG+
pOFJGtVfqlLm9cb9HFkcU1J6CNkWcgVBJXKVeTVdpVF1V14KF59P250cjaiq1zKlDUJuM8VzhMKl
qwjb55Zqro0doImV4OtiF+E0kDyunRzz/uQf/Mg/S8bMysFCo1XOvzLgFip73v+uX1VsDKwRMCkP
KcIuaGkJjjUT0xtuDaT4bngMZXRkq5ic8XUQSYpnX6UPs5Qru77RKBARmeACHL6hptFq1I94PbSH
H8lDiZ5RORZBnQIfZhq8eIkC2WWZLx6rzYU+r0+USt31OIfjB/1suPGL2c8vbjlesZJp2zQnb9gN
HXwhRj2PJcJSucQMZ3a7y+yokaVg3dljWwjsJzNzwN6m0cbNoi2RErwIIWdhnzxgtbFcbhprYRX5
NgmqT093MQDOyDuDagk35pj2YzayxJmWjTVQjqO6Z9gnPKey8ieop605pAd3MB9lCz9g0NtjEGpL
H3JfkLmvFL2xdDfZ2XRIQ9FzHLJBt11tBu1c7MEGlR7RRjBT2osIN4gmji6egxG5LUrsPzfLzqKr
X9zQ/BcPNpnNcJCUGJIE59t8qJr+z2cJYYzhK0bWJ0KgvznbjvX8acbwlK51pzwVEQXhg/OB+f3E
eui5aSKOkIQQnoNKF3cscfxn+HHERUuXSu+UHNVIMR60FRTlEZ6WFgzdqwWP8mA6qlmVbEOWvD7r
XoDymUCp5eZG9RmILl++64567xKGgbE+92nxN8LQQmE+TVF1im2SbvSLPFzV/9GlsOZSSsOs2tkI
2FmgjonEFulGiOQTVd8ngEX9khbJ5wy+YjtIFmhkuyI3orvQjl6GsKRIifU2YsMhpA84ScN/Y6sE
N5LilFsDHlXe6bGQ/MU9c6G7OKe82rnaeQs6F7uyoxsnEXPNKMaHmuwZIcaG3+WaW4rsC3bEs8aF
SK8SbFTyUuLj5RH5yECBi8R/Tkx2Xn2UfrXJ/NXo+70iAVhgvlhRjVARQ/XwlrrEFeuakwHU+FOr
yze766pdluGcDY18S2XkjU47KuWjiSOaxRwfg+dObyAtdOhL1PEiAjlOvuVSum6pWIPlOvvDW7FJ
JsEC39efK0OnKNTAmmhSacukqvuqWzb8nYMC/0RpGt8dKHQm4vC5m+MQeeucaUj7yVJ/66gYwa52
LpXq8hUy4c6kcQE6XC4X1AXZjHKiP3htcy4R4I5FAApO9clpmlVXp5avIGOAsbQXtDe2fhRvY952
Vkrv1ilFE5iXPrwC6ZfA4MIL3U0Va+0hNQvCGerE8x1JQvMvTaCfyIVhZNL/dNu7oVT+SC4STAQQ
8YmdchdiIyOS8SeO4dnIfkdhFKth/sxB5s8yqPfhSLWJY0wz67n4mGiP8nLkhcD9AAlzczvz2GBp
1MPZz93uir7jeU/fXxveZdO/04bEsitGbbfGl6LkD7XKDwfqTNLWGEjjYTuw31yqMnzSMF/LvI5X
Gdv8VtDa6WEFqWw8gu4wHKIJsp5VTnsro39GgdEe7XWN1Ypl47iE4ZNuZdAcjTa9uqL5SkjQiAKX
fJf/pPNWDaRLQvOxU7FVGC9BELEKYuW7qxof8pIHXalKgAm5iUKhCjTJCCBKTCqEx1qbBurCQygF
n7mzaReyXe7GmDhWlSg/GGTByja1X+G08pjOKvkd8SA+kagrlrFJtktkzVWfmNAYCMUi1jBH1hrD
vMslX3T2bwMQA8DrxubnU3z7y7p7MrUen3KYf8SSvmueWvaIpcEJjHsZuns9mZ20E4FcdjiJST+K
LC/l1J+t3F+mZfhWNsHBDOJ9bqh/0oCCp484YQM+l8TIZyCnTRJ9pk6Rz8eJnXLEyNHgcTjX843S
RX6NAsbSfHiKZmJimznPYZhdB4O6HEwcNHBG2O/hbzddjBw3YVSOcb1nTmaC/GOVH+b5m7D7koIx
QWd7dk/pDObufxlrbjgiW4eeddaH8C8GVWI0E3TzgXt/0jWbNjP3SLK7Mi7XgefNeC+0BP1RlO2G
gRmSo1ufQzhMC1gVAd6e2qVHYaIJxCmBf+q7KdOPRqedDTJ5m6w35jF0kJt44O0cpoRuP0hDG5H7
F4+cQDIQXibwk13qGHxL2smnpmx8IDUEnJLJ/evMcjNF8lnV7ZnIfbkwCetwGK67gKjSUO3IanzW
ytzGMFAOwvd+4Hz+qbrch33y6oy4/RH1GOO4OEqFDzIHHbhkbiqXvc49e6K6YOG0rISdAHgsauN2
6vWfUmcGMooAxpFnr4dh2oS18wU/hFqcTMACgKxJBtwjENoH6py46gd7Np7MyikXKje+rK5+l7Nl
aKI4WtfUc81fYeFY47QtAgFSEGdWI7z3uMiZf21WjqUOxQQd2s2nZOU65WPUnI3pwgCbBh5dU/1B
z+/Zb4Yfqkl97MTmlgRPvNPMZjs/WA1g011A1jLoDralnSmGOrQTA1oYN2tDKYAUA8WoZgie3Jzk
6wR5JQaJhi8lQA+y7LXuWgR9/JMVVw37LTGshMBAHqX9E5E4nyFo3GO+vAMEopBIavhm8RYKAdU9
axH2BnP65AE4rGDXkk+3gfNPKXdK1OQWhouzBP+7dvPk1vnYBLUAhq1hN8Uaq8mFeCNN3Ypwnh6H
sJwR0RJZt6cuGE2WplNDoJsAQEEzOv5c4NI1nb6O+Mz8nt1d/G5U7X1o21+/yx2IDvIPl8wqp4EY
E8kSeu6vQ0YSjOHwJWN1IfuJjz/z0KbGY6tYPgY2oNBgei/tjGcFR90CCabdlbLnvlO46iAIvuEz
7DRA6BavemYlxzYkvhv0HJd1pYfAOlSFNbK4u0ZWA2DvP7jwkZiz5yB227zUhZZuvIglQYrCvaQm
5lYkztEzzT/Dxftsllo9X27kuumaa52hmTO8+eqcejpxMep6uqfQZy8Qkt5cCprgN3xY8Jh4qNxY
/c2TYSrMAyYqOReU2bIWUNIVN9Tt6lQFWB5blrYeV6kLOGL29FXURpwVZJi1RXwRm9vZbbk/lHbM
l7Jrge4iAce+K3DEdF/KncCtE1JGHXDpeGZUsoSxdNLmIqS3C0itFOZI0H1QN4dtcRj1sKULGKN1
iaOnwlUXu949t4B5dHGg//Kspv7FxgdsUyJLXxoSZ6vzb0ZAFmDoLw0vG45YeKl6mrkbHZ3laAfB
c9XjP8qChM0lKPKrKcv2c9BGrE69i3ZQ6s+9i/2wcGMOyIxZe5DR2jU1cW4kjpBEDO5bMOQD/D0v
OjnxCGY1tR4he9/l5PMzmQGRDTclN1Hnlkbpr9i5wBRPQumI8CGni4tgBXuY8ho1FWLNQfVoNNAR
qRzSbUcXAoUHoCuMxt5jKQC5lSblvip7Vk/8vhVd6fIdxMmzNATP+KgEAQI5pYIAY9qc+uWmL2mb
aVsoaIqeZnsKL1MCHytyvYQ7dmUgv0BqWWDaDphYcHpNNZALx3srOfkbmAaWFrx30r2xT/a2ohif
iyHnLdUml4+eQJKIe6DgRGGmODe/qh5ES+Hip6ga1kNVQJG66QKQGipeBHT1NTl+0n484pOieDPH
SVv1JKOPfUPcY8I8luSVvqNm6ZOtFJXIIf0QIrU3fj99FDpd8bBBjqkvWZPhQ0y0m970/5rez1+4
drg8y0YS7T2hHbK7eAhSCe6A1Ru/TEyiLx/KkGzLe+upSptbYaTe0ql16KEVQ0itzamlqOUgjcd1
TPj21fDgVnieo5a50Z8GiZmiqYufSstewrD5FNIBQ4XmmvcnTxteCY9jCAnCub3ar1edhbDie+VT
kcibVtQjiJDggHPMW1quSda4fKfn6zeNo2Op6ierBTlsjZdEM082DRws7Fny2m9lwXjY9gbhaKXW
eWZPPFeZwjTN38VGdNXLGXkiTCxa4klU3UXFOqu9fHopOtY2cC6PeUZK3LZ2InX/ssS4puCemFGm
3Vj0P24QHybi9kNfn0Tn7kxZX1uW1Yu47/iUuPZhBkCYk41FyLTuJfviZsg/KkecRj9+t1UJAw5Z
8asAxbqTlZ/DX0pgtacOfPpW59bYx2y35WvDVNSbTr2vtTg4Rm3Ceo2nRZzRaKGPu6oGDeeOlVw5
OQe9hCpJshtOUGUYv1NebIkOs0YN0d9Ql1D0R/ZLoBEYlWkBW1gmTcjEJsV2qLWjW9nPepB467jz
r9C995VNgYWF3hU47kiAAJ2oSYZyFQ0srpVCRTJ02a6pZCsWdjngRa4pyhPmdIEje5eRVJfMc5e6
ZSFzwxmhfQd5WEOSjwvvmEz0pdURtJrAxlBAmRCpT15YkRr3iIVTRCNbwz0YlRqbkrxJ030by+aP
9ORf5wT3ipVKFXl7i5JNT0yfoskvrj/tMo16eN6pa5nH7JG4XNIDCGI0sn+UonrVLX2CW25iwzzp
7vjxepAbyW8zGBa5RR/8KbHuTrOOXll/hQp5kSQYw9PI4jcb3N8uw2zsGihHRqp/5VECiwvy7GYc
iO21qmeP5PvoPjFFhdpUXWj34icPhl1cwxx1S/bULFkX0zRFeOLHcd9K973nPr60esn1XDGcTcI4
Rob9MYn2ySyNXa8Z3UpXfXjSiurVt8pkDSqB+6NxZCdAlj7yzlFMjkqT4WIsvM9Wn7aDrW2ckjq3
ETvBkXa/KyiID1kmAeOE76yaADRywPS3syN5IvqtL9LePsUMFSG/EA8kCRyVrOqJ9pXKDK6liw2N
O9deV/7FDZHpoVlwIppEEQ3vxcYOvo6skvl0epEWRRw2CkpmO+MOtNVhIvBNiNsHIJTrnPP8MbjF
CZAVx/84Oq/lVpUoiH4RVTDkV0soWJKzLdsv1HEiMwwM8evv4j7eUMfHEkzo3b1aOtZHu+i1WKY+
lwH2U7b+Z0h953BlK2UmBaUoT1y5bfnCAGCNbTJszyisZa6dQJGsnzNDXGdXUSlGakHOxbAmCz47
g9F3jzP00I39djbGq9WW6k5wOEMWhkllrNPJeeBM3Nbxd++CQrMW0SCvo6s5afKZmIIMZjoSpafQ
Y9u4/oFbFNT1lOrhwcBG5/nQxclyv/vj8LTUvGaxR74nCyfcxG4YLUhL5yJUZdRn3CJCCx4Zzirm
LfZXCnIO8w+7CtBbVJ1JbEY5nNDJ4RF3hMhmQ2PnMl6aNPvjmotlUCn/ICb77KdtfVfGVqRVuKtS
HpB0mrybUvgc+OeD1YUSJrDLb52p4AFlnWocx3IBf0GBL+YP+ItDFIp+nRu3yw3gKuy72gZs5E6g
QgNvMwo6xvqaB7MMMSvXr4iTnzjKyMNZ2EWSBTkL6kbkmH7UQLLbFcmU7keGOflYA6iBREfMjS6T
lNN5StPRHYYGAv02/SaTJu/dYFawA/9JDJoZsqPeLQ6vN6YW+y5MfmoMYD5ESb7Q4zw2EXzY565y
452knjYSS4M32zG9KFlSBYueGmu0Euzm2XRcgFTTi7hs12ZTN/4/JVjqy5DlzUNdk1ON0zbiqPba
LgFzWtmwLbvtwjNgYc4xwUFwLoupG4uUjbV2crMrbiJCA+V8xhmF1xI3ptPK8jA1/bAxRpZVs2uu
gVketaZp2x2AYpQL+2hH264Yq21ej1fc4fV2wgyW0E7CtzRcp5KoTK3bR7fG9TdL97MOSizKsmKD
gBzG07reV7t9alM/WuSFgR1/nLhVOr9K5S9auSzFpv4CCPOTkkMomsrmfsGyYnvccL2pfxdWetYF
BlkPbQrK7bkU0JMDmgdGCf0hTeaPIYsBcSfnuqfvrA4NJEqbC3/e0qCcjsFraoFxqU1jZy/41LwU
jOOECh62zr9QdRBr8jWf1xM3SD8AeP+DBexHQw0hsenz7GjZzgBucsBlEMOob1X85rgDA76R7oDU
+LLnobgl2cFsiMNGUIw/lhzGg1/IBNcI+4JXl8FpLmAcT9atdDQFikO4rfKeop8WC04FXW/okFHx
35qEjIhQ5ZcmIXXVCTlHWUOvRtmTjG5tVhG/Wcgcmy/YGQgTsRlaincPZR0rDG47vpgEa11VwpXt
dn1mtRvZQwBBxdm4mNtufJgyTNwZ1Q/dqw7J6XhNTQ+6QwWDxfB9CvBXDWZNvVPDuD8NbqyU+hoj
ZWbu5ipiVIXZz1zOxK/EPsXDcmO4MA18npdhGo9ysE5D4L8Guf0giBw7dOKgHwJdsQPalFqZbUvA
DiZi4R0TTLh+QAIcAxmxF+5W5clrlZkPMvBu85IQeq817g85p7tMG7DGVnpeDUHCWKYAa0mF+1Ak
zxTZ467ua+C4DZFghM0Xrx84UTLCZHhaHuRivTa2AHuxtii1XAlxHsMglBpVYkj972rOz9bILThr
n3kUazYstPzVerrTi7irpuUDexWnYDZ0S9NbDhFvoV/U4ohHIQBjt6ZK8B1jN+eXl73xNTgxU3iA
EIxeNyEV6lkgPhLD9TdeAJYXBBoFZWV3664n4BDNu0ptWuRj40VZ8qVDf+6FvpZAIOgIiQbsdB4h
12EIf8KE409PnFxV3s6EmOpIb09xAVEL3JCA/2n/KyjnKad9rLPPIuPvu8TesfZov9bZwVlcfnu4
xaaKjNVwywSEuywmJ5xkRuazB+TqirX2gUaCy7DwmtXQoVARaeLoX6ZQvGOouqgQEa8lkjKWNJAn
QA4mTs9x+pV0yUk4wc3SG0cmCa+dax8mpDTQwfDRiaeMJi5AqqZ9jPn8r57cltPyU7UoBBwTblQb
XHwjOKUUqslcb7mmnntfPXZTsBfpcItgtp/a4ZBX+hYYEl5yd18wn28SLHh9SRV7coKMMm16xaGl
GavIWJLnoEDHFNMhNDOuZHLlFz/U67iprxgusZHp8DA6TJD7LqAQsi2P5qi2DNHvchlv6/8vlFl3
MkMy+4G4LdBCiHXGR+K6j03gHtkodomEIYy4LBW5mFzfaS85TKN6GT3jZmxB2AQwWMXG80kb9czA
IKTTX0MJY3yUwn4isUOOh7Gk1M0R5O5b0defLiNlracDuS+a+nClWZwncBiJEL9MOeOPXsobHPcp
KyL7cQ/xlIHHDt7ooRcfMWZRwHL3GMYPZdGCMkeDdcDCUl6PEch0EXwZd8XGa9f2Rx9vcgV4BzPl
LsCRRyEz8ZB8ZIA2FD+LAcsxHXwOJY5/0nLB+J9H7kh0AoIBM3e8LMlTalq70apojumbTUJMBzMH
GUzX/FAB6u5Svxaj+i1A/AZh+8hpjLUDRDZEtsxhqwlZiWm4eEriGJ6SZpKx6E+XFF6HDcNyssss
5ngrlf7H3I9pYKK9J7+skdHhYqDZepSNMX3y9tXo3SkJyznDCpU46UPlkdtrxPCF9P9PpMkll/3r
mC7Pth2/K3jHLTd5StnvKXYF1Qu7o+8uOJXvHJrjXNuHNUEAyJu7kwySRx853hHdx2wwUOz7/jUp
/EM4Q7igIYH8i02XlK4e4kpxh7G7V5rm+Xx6+eSOYBzcJKRxsCCg7q0yamrjkXTN8duaym+9gkuN
huEzcJjHLOke8zolat2QezEAKRbE2epp2SvA9in3v4JRxyOsfMKENOcNfn83Z82erO+34/N/GN5H
G86PWnGtNHqf6ZEd43hqHXJD9h+somvbcGovpvIun/HQmxQmONVFp+qLpMT7Ag14I1OLNaWbotJu
3SioWICtjBJCbokwxC0CrX6fkWIsXEHtmXxuejOETFi/c+b9TVWzdbLkRMOn2A+VcrZLEUQpNWOq
sY8u3x1/1M4yzM9VobGq6ihDC1ob5YGl6L/JUB3GeHn0M3XBtfDY5k6JsSfdGVNyq6A0u135T1bV
s4rVY5YRSpdZwhQ9R/cw+aeUAzbHguqfkXgfaHhvymeJr9RPqGLEgSqNlAtt0IZURVEIeKGeFdWd
kfTo4CH5aE0b2+DOyDMvAAD79abtvVuL9RKjF6OXum1fsz59MUOwbE02/2argCcBKBoTNBvXH04m
KartmNASAhCzuZlFyoCHDl4ikBSfsge3LaZsm3wYVdKvOk/CU14x201pX3iymb3fZLlnbEHwvzUN
5/vawL/upd/OlDznko/DncYeGxjqmxsm7OPlw0j20Qrj+8bu9yCjw0iVPWETPz6GreVQr0pPHNmv
OzNY2Eer8S4t9LPrWJhEPG7EwQpTdobE2IKEhtVZU1DLlnvgVNLA3Znulds/z1LPt2JJ/0JoO6Gu
Nz4XV5MDWFRIIhlLObC31s43Yspd7pv/XI3pWVTOcMPK+jzXGf9ZTu/BOL+FCVUVvBO7VIRbizsP
ohHZeB9zWMmMLBmdDlKteR0tDgEtN45GzO+VYvjn1vbFMYdjozExo6vepJUzb/KKmz89fVeZcuWk
PGEzIH8Bt3DOvYt6bjmdtxExe9HSIVCCsE43TKQJfWdHBh+ncijsRywKKBq+85rI7iv1M47QHnFB
WdIBCKyhiYwCeOiShz96vVQtBYXnECiQasX86CjvX1PJ/ZyQCKSdpaNGI51AYGUvHKoUn1VHVs00
amzGPodq2xckA+lDYdb13IjVMlE6emtw98LBm3+VxDh3dQzIvyiBiDcDR/epweLt6fKsF4MYVVx9
ImvzLhKWwdmP4u3MPo2SfXFr0VOCxAutdQInIqesejGg/sPz+sfK9ugH5pe9FrfbbfC7XstsUeB3
LPtsT1WaPCxWnmwXc/gj+jJSi8AWYOF0g3dkQJyFS4f3k5JdCNv+NoBvypstZUQrkh91ujkbabcD
GMjOLojsCP/Ql7KArbeMe78vQOeU2ns0ZuxTlbFgowl+Gnp16DvwqQ3TTyWJci/EiNHmLsEeQhQm
fnDPb39nqnaCXC3HMOjfVKPHvU1fJYgQoAfLyJmq92J3Q3MS3CzLLNqLZ7r6kOaI3Q2v2tpjPEVp
wuUprjCEQ8zot0lg52xk7dkpaITsinuPZN1NW0Bk6z1nOtaOZWyHsBRHg6vXvvGK5lM7tNrWTd3c
C44aj+2g+hcVl90fjpWPJCB7YiZ+Au3dPba95BA33Rq2hUfGKXf2HBCidKqt0WRkWRzt7INqfmbI
RVzHC96aRfHwkYB1GnFpBqRS1/oxSpTKmeHUXlT9O/caSrJnhr6dfMgX6rqAdrnInDNZrtp9KDs6
7G3cqTSx52Da7aPT0DxDnO7HlkPEWkDEp5MHS1T3QT3HO7syg0hW3AJ85Z4Aorybk/yrc5KqbBg7
+tqKG+1DvpTahNCh7AIAyXynVRUNsnsPEu5XQQbGK0+esL9dBnuMsehwSg2MZostjYyq5SvkZJfb
GlL4IvpXMCMIg9jCoZUlW4ePDw6wSo4K33dk1YSyF2E+hbIgVhGT7h2SAQtnPw2PoAQJVriWbB/U
UOmjEGTErWSsSJ0QfRFT/u0XAqwUvoSaUCsjg0Lhe1bmPEGF1iMcIXDMDWVxOyd0TvgDsDwtbrsd
FFZVmv4YhBn1tB1bJLzZsDeCaf/OsjQXWLCI5Wces6pRRJrsWSG9B7Hgcq1Cdh/Fig85C1yCk4vs
ko/yq9Td80j15mTmxqMegux2guzjw1KMkPjcFyqykdCJhw2/BZZELudJtru3mnVwOxLx+R0GK+Ie
cg4xzu2RcmCLYbH4nStBSsxtsKN2UNcy3l6STmnyy+bgb3PchHCEmM/HVQydeeQQ7QtZ7bgihs91
W4RA96aRwRoBAKxBzXPM+AFPSH7bWKhuaK73+ey/BZI1VughjkyreZ6WYJcpIsdZ5d3lHZtGmcd8
pfwMuC+ApHDpbO2VslBX6bwfhT9Erl87tA95b5TNUks8BGutLQOssaVRlKXuuSvBhfl18gxn7QcG
CMgc2NV4JXSkK07qKS4I4IHgA1TM7m2I58Tn5AM/9Cft0bTCAknE4GmiSMZJ6yMCzedc6x9lh+Ji
m5lzXy94jXiDY61fjNE9uLGGi4j+Q7rn1hDTLzOGD68lf+tyicLEVd6O3bjHWbObEh1uDD++9B3D
sMXQewuy0Pj/0MUOj3MwZgx5QdQF6mm0NG2xNvmzGhboRigfbtzIMGEMb6tG7fE+c3WX9p/pTzh+
VXrMKnOfNvZucblOYxQMuXHZ3slrIbJz3/rQoohqcM4cQ+OcQGV4njFSsp/QJaMtEFCBvK/5eEor
aGgBrChoTGJi/0p9m+5wtu0M2EhK6C8h2hits+mbSWNtD134HlVAZh0MJ9b3TrnbrgiNc2rNdIOH
ztkoXSwg1NGQvXa2LSRiiszG5Nilwb7kdwVOczLcFnmtmLeTYe9nw6QOejo4+YiJObvteoXq6VEM
lydsBWGAiYRjGI1I7XMtUz4IAzkvQ+V7lEkS3s0LdjIvBTHTWvOVMBWiKGcGHF3z35JUf948roX2
8TsTwfsptKFA2A8GNMaC6i4Kon50mO6puzrOUlwbmylrsFSvOL3TW1N39kMVWx4qTmJB2/Ipn3d9
3pLe9qkxrrHKYYFInkSfUnIgW33QND3cMNlNo95iLEA7bI6RXJRMMOWTwagGvkb/zSstzxzRCENw
ZUZE4Mi7y0N1yHpmZjpzr+PktxEZaEA8GGvPQK3CKLX1sKnjlgReX8Dk9UkBo7e0H2VHPLHKbUIf
OJokUigfW/tHQUZ1QM4OwK1Z+LRJgo5G7b+tXa9oaH7wXYblr5mI07LMQZSVnKdJPjQGKG9jDQ3r
uaJq1iRlvoycc3vTpQJ2hZ/4hhr3LnSQF9X3GOCyyr+bBki+ZuAxFZ2TF3PVVxJdjQCm+08BlJxd
+okhdORXPBEe6A9LU1HSku7ZCbpEogVbFgIshDBZBpRot1N2qpt2gtTp8n331sc842kLoUXjR/C+
i5E20jgdlmggH8JsK9/4RvbszuVzHeJA7nuOgkl6DcHgg8vVB2seCBZa1U45zG9Rmbiq0CgjPdzA
PuLc1mS4ccLawStmqNvBrq9+WUJoVV2+62TxYlfh1ettHBDo7ZLsuDthz5GSwg9fYAZz6JXlHNg/
LMJ47BztInVnP26PJbhTyadRiPhU1ohEMkwPeNgZ3/FoXNA/e3SWwsAgU/VPnoz7Jzb8+EAEeyLH
kDVMi0e7wEjZ3y/d8AQY+8tIQajzLQ/6NMzOxVoo2+mSybmbYoLGjlzuhNCPqHnl3hjcPLLt/lwr
cUmpsCptf94QaXwDM8+Dji8iyd13/Iv1xWjslpuZDzncSdIPODmEoGp9Gcf5PTWdbn3H0w1HmS5i
KmefvNF76yrnth9wlHeJ+YS3GbijSabKJp1kLi0zsGpVNaxEv03s2js9Jvwu6OMsTBleOxSplAzm
ZImdU1YgpHF1pA6h5MkpMWYYh9Sh+kxImleLtPrVaGc3VqC//b6i1SPrOrr2GNMuDdXPvTnrezEK
/ZM5XboLAf3cuqF55emYd5zcuq3P68t4Z/z2JVvv1PYv7pyAVfVJJ2UZc2fFVQJzzUoKwv/N0frF
XAps70KSPRdsQShbS4irxZ/MV+z8eAxJccwDYww4HO3JxLQE7QzxxDV/ywnbFArOI6eFIfILQsxZ
y/Plz7QHBw2Pi++55bEDF0VzSjpFiTS9c7lgcjQlk4epwKYRGN6AvTd7z0bV79wlbhh1ywdy6NPZ
qUOpIGj15SkhOgGD5I+QVxuZ+WL/a63xQo77bkrEg02yib43LjjgMUoCcNm4njQmxlKq2ucjkrQ0
xmxjJPm8BXk27Zj3rkVBbrWjy9u6SxysQwLP4m3ezSPdGXO+M+t2uvXDStxXjn5TOvuoLLJkXvZX
4W7LDbH5v/cFiw251zrfTxTf/S2O92XO6cNcGU+iYbog1GyfGt3VYJqQqAVDMh4XIgvc6vcmzk+K
x+qLGbSHJi32OVJrhHbTRd7yWLupjGpt3yVN8JUx5y6hjGx04xx6MpS3XcoJRrs8jTQcoqrk3dlJ
6aRt3TIEYMtUttDZM0ehJzklTzrID3AtKMlxSawmMA59PNEElJnLO+lCn1BSbqVjv+fSN+GuOdZG
1xXUn/oi/J7+LJq++wkkWzAv0KHj4M2R8lS1nKDHkTSSXw9/cu4/gfVTFdrNJ2w/iNF4Ou5lNpR7
sr6gFaVxtoTxPLXUH07dR50vu7wDuy1HNkPQfKeF0sViiC/dClkj8o76VoHk7ruskZtMZR8xVOHa
w9TqgJE19V1cySAqeL283mpOFVgVbEPDQ6xIOwYBnguPIdGOQdSIJmwD7HbtraYRty8zCmQ75Yfb
ok+bE0OO64ywsanxeYERacVzY+XNnSkl4j5v2HDP82FvVNN9F1M4saFUb0xQ2by48OYlFMRaOBG7
xg/aM1LZxAEGnsSrjcR405KSuE1qhVWId4KntAYv3Zm0lKWCnHbvMOdBZ5FO/ec4pos9Jv0AnQWI
sq6pYc1Fe7Ibd0+JVFQ3xclzY0SkwVu+A4t5ZO1wD5K+s6UYrz5krrI3vhMMO0eFa2o0bMaHcgie
vBWEW5AoeqnRA4yhuQcw+JA33N/aYPqH8wHzkaOItujXMSBpKUpSV3TNvPYtDiQfW5HtcVhNqum2
rfGopTkD5DQur2lpLLuEPyiaTJZSf6ZowyQj1BRF9m4tOEvsocEsPYUQGFqXZ71fngYtf3DXmUwI
7ewlz9G4adhBHLDAdZOwpVR33Y07mzUA5uyuTFB/nAnXIYFd65Eh8MckINaE03hpwwpCINpwMjbd
gy0k6W2EpgzTH2YJWp+ocs4qqqrM1iN6M9cBbUKV/iA/Lt44tsLKsnGGAWrKbvJGpITE6H9prHoE
SEcgklqyYivLJWUUI9Lb1sM6pAaUfj8vKZmu5XCc/SW4EFj4gk5KVfUgw0NT0yNV+u6Laxjvcdzd
VQaC7yI5fpKQfpqqWGHv7PDll6zSgiYRs86eEyOETed9DA6pidAfbtrKbyAAAirKg/FatcnD1Hon
HsLHrKIizp5OZlZcO8hi29EHNdF73VWGLWChtUg6ZtRDn2rPgAoHlu+F60rEyzV3zUsPRrQaW5fz
/OCcy1k+F0q/L8o4C9a7y+RRs+WIh0EsYAmQRzFsYLbtId515BjTju/C9c2HSXPJqSdmtNLv77sE
khD5DH7z4snFO9xaFFYXbpYw3o7HJ+rRm3t2fB8NMvmshQUmOYe93dWpeTsL+lOWcgTPSar6pmup
h8jqJ9X6/ZHRYPjVjLL7KPGhoaaKhyKDfxD68VvJBF0WMapG92cG1N3SNxceUKUwSdoAuXKPEHyZ
uiuMFt0pwVW0gxmwjoRiZuWzWvJL0pjImX0Hfr1A9mBwz3Gi6QPMSIL7VFOFR6MNlwPhojOj5ORx
cKvxq8jA7BY2JdwD1Ra/c21DLBOEtr9gR4IA7w3/rCf3xW6Rcv1uggtoVFhdk24EMxd+ubOt+WXt
q8fZzq7slzGr2MdCGPy8KnGUusNyNjyLdaozH9Yxwh/LKG6j5EMbDC3pYVnni1Q8drra29joxyUc
tnFumPhjcdxx+8YqYdjGiV5cA9apfSld1uZABu+u1t/sjOZOm1QGCKmfdbu8xf1AKN0LuJc6Sh3H
QT/Lfr7EwWiClGy8A53OMPNXdcUvx39JNzyqPnv2jQSwA5b6LZDqaWLQWS3hi53ia+EIY01AtEoi
LDgYO0LPWPk8Zg6czgh90PT2EAf6pS7kEyIXM0HL8G/SdvgZSp9iL+z6toMHqex6/zjN6gU0v8f6
owh1WU6OOOO4O28MMao3+QoUNCU0k+4Z/MN3s4KMjNamYMzvlshMMBeYlr+PHcYycw2HYh4pA0hC
wgisAYxa34OS0py8DR5KYx2hOA9cz5p9aI9nExSqI7wvHERUuWXwCEtPONtQ2eO2g9w0yeB2MSm4
wnPRyvS1G2wGBPSgngxnUvsmXy8/UlJ6yRk/hBWC2sRQzJY02FJC2OJaPQd2GdUB+POZTmjW7Gvn
et2l6LPXpFTXvEG4MQYEsirI0Mo4oN35C1HA2hmWXZAbIB08PUeqJqTnuhyMUu6cfG8YUsOGgGbS
TXdTtaDAw+bZiWoqn6wGIqVjY1ipUUnbGkaXEUfYtpjFZ6O3yxyptkjg2C0TZiAqUUifuQXhLI3V
PmfoC/8DU8SosJA5ljOf+5q5+jTPkSPqS6DL97roaWfKBnAI2EWqJA0p0oKX5nBRKfDP8aP7WzLF
SGbI7hhawLcTCFP7oUPB5E2UkQLLQ9vR7NzmJiN/MGd0gTYcZsVQtNFU+3e+ZlY1Lgdq3c27dAWn
+p2FIkj+taX5xyK6SJtmeGcZRAVqDoSVyFdDNmGwjsqhqPKKcUvw20SR7XF2gJcaXBvUo4bImVuf
Qx/OL7qJtzYfxk0/cdMq027a5p5yI0qHsGlmJXQCrX5N6XyKcf7M8Fc/16b5jteEvmqaHnRsvbvY
x5kGFq8eUqbZ82UE9DtYBsC13J6+55DoYfD/4zSML1OmvXozNOhH1gCBIx9w4kqCkV6ggVFQmG0q
784q1V9mhdWxDbr408rN7OiHCz0xGcLRVXrce/OS5yKo3XWTy+GJAyfECm9xgrTTYR2aNkxiO6k/
Rztk/EH1XGJtbNGJNUURvPmS86aESMEX1zGNaTuEd7AA5IO6StLFl+uTl7e05I5hbx0JcDhgy1rx
MrSpwb0UHTyxuNq7ioj82gDnTXmE3fllAOeybfLh3AUtsNEixkkBgfgMwXB8TbAE3zDCVCdfx83e
LdvsEd9TcVs0rfU4KSGvFFdwAU4UPT2txdCvKHY4qc37ELfuoU0ze19yEdw0BsTpTvvN48TQBNSU
0+6lyPWmmbts1zpmuJfsxkfXW6AvNsSBPEbkb2MtcEenH93gPNhDbr733UJwaaR6EYJP+xCiPzwC
k/x1ew+5KqP6YhgJqnVl/RE6EutLbsxvHtgcrP3pbB4IPrw7Q/M2BDSCz+7gbIZwcXbWtJymBRx/
VpjWvU8/8LH1bHAVjcABWPue+baIMdkR9lWnEicZBKl8cDdBmhRR5q++ZL4CiDdY+DhGOXmXvZpQ
jIAYJ9o8SQTaPoGqk5bMzEOjOqVrALzLZXO0+9TBK4ansfOK98bgsNzP6/40IJGMveww0hagOY1Y
wpNuy4PJorpv5zQnair11ZuS19Hx3JcKtJubtRXl8+6/jitgVNCesYa5h3PGaPIpRWLYZ7WTnmY8
rbuMVklupng6s9K7ykXJUzoENj9E1VFBRXHNIp4yF7gZ4rpjMumdxkajchprHVAFPydj+9zbbv09
ZMUHh1JgWgmED2icaqKwezRjM1IehrkWARYdkCbeIHSvqVona7aRJfdeYLGClrIkg9J2N2oZUwwW
ufoYU/3qm80VjZSro8xWa3FIpG/pI5DjAaWVpCt4XMuHuDvZuKCnjtr2Boel4ORSzXdJDTkzzaHP
29L7WkKDFVjBVmwmqrQgmeXbQDdJZMvWf6MbNjtPsuIemy/BTT74/ibUOti5EIPQ6+N8x8y3J5Mb
Mw9z5mtFVVxronXE4WwdKhOpok77bWyO98WUvgcVCAMm06eis96VQEDMmry+b2u4hUvrfneWEby2
2GfsKntq0+QZE/q/kR62I7ZizXENv7AVNxSwTEt9wKe04tZLAra5be+Amp+HNJ62TeOThUAZaXLv
MejoR5iz7mGgfp6Uillj68Hp0wLNuqnj8DHunH9zzyOKW3Ir3LDd+kX4LMcwmjybPgRnl0mctoSG
4LT7ARNDgHYk5ut6T9JsjiwjU/uwX5sMSG8OXAMIsHLFrUGMRcND57inmt6cE9P6eaPb9E8F5v0c
6w/szvsMFXTjzbzMvQuhm1MTU+u6+kkRphm1XhPwy8I1/3rG1BA6q6e5Uaux0Is3bmHY104D2ayc
KdgqiCNQAd64Sqa/i8qRRePyj576Vyzc4UGSjtwzi2i+ciHPvi7DPdw2nwyUfK9C8xwkoAtLnXT8
FJyrsslgzep9uLCpYsWDM5BbX96E9N3M8rXHu+oEMZdWPFnQRNj1ky/TTWHXFqSbGGX05IQ4tK20
3MQLi3umEd42JmmTJu7EnENVTPOLSygCyD24+Eh1vcXxHEfwka9ehoyOsfizZXFlkQlPFNEgdmfF
sOpX5r4qKv0UNMODrebrMtlc/9TkPTX8AQ8SkX2fjDAy/Xm9EBmIysX4lFK9yIcMn8eb/QdOkC+L
XXIEs7r3RqEtTeOMd3jlgTR7KLy3Fh768xIEH42ojoXXPHqkwOkFwnvPxBtrMIsgPK38DkROscPP
/aFhBpN4FDwIxJbODvTAE272b7vWcJNb6NGtzHssduBJraahbkNI62RbbHJ+a6IfxNdR2284gJx3
Xov7bkWdIA31Wdh/FcLB1Y7F90VPzofos3ummxPRU3qUvO7bWOZmm69NvwmVpPjn7TaaHTqRwlKu
n7CXHqGxUALSyokmb5PLo8raPS2X7cUIckracUcT36M+pEtH79X05T7I40+VkjbiRmRtF8ze2ABo
9bQUk8EGsoytC/fSVm21GwRsvxkTMN5MqkDG5cVI/V8ZYO8A2JHvPIP2iBLJc81/PJHz3JsaCEMy
1AhGvFy9SW8YQA6xMxOINyl1qn+mC3g1r649Ji2XvhYEHUG3S5diSMrAGwTmn5TibyyrbIeQx6WG
yxzuiOKWsiaSDh2BWbf+i/3RO6igYAmm03Iss3NMnogd8FKX6lWthhAm2i3jBSs/Erq79St8bpkz
3OEj+KewcMFDsGg1B0YD/a47j3Z8IubGeSJYMPUnV/6y027pAZ9z2/z1nYVE7XzpfcIna0vgTTJC
nIqb8RK2ApuOZ9MqCSkuaClDXlt13JmZRC5WXKGOQUFXD0nbU/qmcIIOVVvsoWzthYeaNvoWhYGp
dze4xM/s8Y0xPdB8j9yiW8UfNsN0eGo5h7g6AM/s2cMVeiyrDgxNUVMNJsoU7FWHe9AnXmgFMH2C
XLpPgokLxkTrM/fzvdciMMBTwOmUhM/85Te+tC4qCUCFzGBPutg4DxnShVbb1qyOvK1Pebcc5yrB
ro4HobGvZm93e+J/qPAzTWsOKJrln4nl82bQxpuoKT0fl0hJCJ9KkYswicZ+j0n9JuzqhBn43eEr
J6lnou63/WdV+HzoxiR2hhmQNDHVT5+k1hGQmr01huoOFi8Gssl5ycKQ8RhTAW6Z1PL5xTNZDs4D
JOEBhk8BzGgAmB1cjkXpP9KFE6b18h+lCNci8O8sSGK2yrpj7tFUzuw8Y+RzIyfatbU7vDAqRG8g
n2zU/BtECtaM0f3K0p4pfQFTRecYxXRPZMWbXm2Mynct5IabVNifAQNM6JL0QQS1hnXWJe9jVV4D
kdvHxDf/4+g8lhxl1iD6REQAhSm2kpBvtbcbos0/eFO4Ap7+Hu5uFjNtNFDmy8yT9xRoX0U3IE91
JPOBgCxnA+WfnRfVj+AtPhka3pk8Bh8+H4kzOpfGKMPUgx4jTPseLIzFx+O8OY3HPUR1zyRTl5Dz
DmEbwkYKTE9jE+CWVvpvojHmDLVmG6AW5xbN0IN9ILb9gIb6u/RYaQyJezamh8u2uGxkVrnc0nKh
t9SnLtJb5m9y+Mm5GawHc40mJCOTmAEtU9B/+hVA5nzAzwJvURsA0YlK4/x6slC795ph7ArdIuhY
ZZBRbeu3gN1DJC5N91yPvRDLFoGWsqDeI8Dr4E/koOF/j25UH6A54VNp9XcxgCXLqEKnh/poTSaY
fIttXUeAQ5KFOHJjksBtE6wJWXdH7dyHHBXSsFHEO+12/4LW5d+1tj6zAouSohBWDpl63n4mfVWZ
wUcVsa32PMQ7m/cDlEpO7hk6x7XwACZDAWcsq/6PdhsreHdiwePr33NPe7Y8ARYNEsXGtO2vYFLT
vpcU2iPg27/FnFElGJEuJ9cybefcPgEoARLsAIBIsFFif8+ZcvkplaVUbIvhLdPwdOAkwjdkFsdD
N6fDcogWF898W44Y2iUmFTFHWKwcdVsiXqu2B3UwqPyiHQdSXQJAgrWavUwngsNvmetxVwe6/hoX
Sz80BRVkQFC/GyBQu5jL+WOOx44npmqaS6VUTElYMEL1UOBdglR8FJp/Bmyz/K8a7YxcCC2loYbA
v6vxNXJUnNWOipvvfGAMPKVp9tsPTnKHTgMfmFNwWPR29xvlK89dGcyQ8I3wfFZMpzoTlFI2ws+i
z7XD9tz2Z+y/LoaEgmIQZ1HXvB+r0NaQfiJSCq9WLYcbeViPNiemmiamja5Nj7NZmEdViOpDqya6
5WPCcdAimBJ45GTnAApAAyfBcYwhNEZKjOhUxgxu64fOi15xE5lhRX0zxRN0+wISyYiPW/M5HwL/
Wbmzgq1GFniR9YVfFz9VnBn+H8NO818TEDOVtO2FpcOWtUl9LMxGIy1KINl3OLiXUKJaHgqxKShK
GvY2tcMPhWLsqQcsHzjfy5dyBHDCIRazCLAU7tlWf3JieqcLS1Nqaa5uSy3kfiA4uHdzeN1m62MY
By6xnc3+PuvkJ1rHWRVpHDY++hNF1CCtGnrOZKe7txLaOGd508c1g/nYjWCt4Tj6JNoDQoG2cG6P
LFoFg7mlbwCKmqtjrmloROkzg9scg7OogBJUmNYjM9B/3WKdhLXs3RmISVlSYRK7kK0Nc0CNHjo4
B3rB7qYrsDvKfJzNtRtALfhwXHZnkY0vFgDmLVPJGmaJpNwuoY9EriTnrsBIIq3sOPJddyqZPmZt
PZOqm7FIQFNbQ0op00VZR1lo4lHBviGxMdqYeymPFl/5DHwl7uR9MpDBUjGm27Gx3TeBpfoElHqv
Gnc/uKNxs8lWn7qmsGreCYmEH6Fb1L60vpS3BAdKRip8ROUEYY7cq2S6GROVVHQU3ZGwYiFFXccw
0CLGoYdy0+NrWEbm7fyISJeGdQAz17xOTYxKTFtanOL9LZx5pUPggefoSzQ3IxJQ5dZa0hBrtvSO
tuwO3bsBbpThaN70PY3uEG02ZJ3MHfcz/AF2EVD+Mruv0RQPdz25mfvADcozdlV+ojV0KEo8ct3k
YkOlobk0QIkHDjymiqnTbmi5OdmN8bfYlQlZSj6pBMeDxvZ09jMO5Z2K8mcDB+cxZof7x1LWQ4xU
Y0wdWMagtWx9epa8GZh72czc37pm7WuTibkV3BPQLwGYXpwxitsQHjY63cJ4JdjOVEF/DoUHGJBw
R/nGI0f8x0AOee4sn9WR/kOYw5ZyCGIAS4UtRZyXjqrOcL57izI0r8mHgy2W6HEBY713aW6TRARv
fFtqAmpKjK25hjkoiopw8ZIBtNhWul2oLwT5vCnRuHEYZBJCQtJbiwOtywElDMI7gYAwD/Gzsfiv
5lJZT1ku34M+6O4qPxVPDmfFlvPwNBPmbMa/ppzEo516UYhb3PyPmFH5SXabRk0nfyAu5/zGbAF7
6PjDKSlnM8yzQdzpJV7uBBdOXdBeB6KvuVcFGl9t5lyFQKJfTIFcgqePCS+ncvhGLf7q0opJocPQ
MzT59M0c0Rw+C4R1az0RLMEpU3xsUUI30Mwuu2lUQCwCPjNmjYwxXMAg5JkJOr8pRp/qrMsW+nl0
IiTLfDpRsvf2fWJm22mYoteITEXrFdRo56bxXY8Rt6lyWJUjyGfpMVoWPMqLCZQ5mvoBY4tVif2A
SHQlupr/GWOQ05W2+iq6tFvnxQ2NiBYbbIY6Qsp3mp8nHi6szBRYYaW64VTxX5Wc/Nep8o69xZGJ
ACOJOISppr2vjJwuaVHugLDty5g9i0v+XeP0Npo2RzRyoSUeZR7FfMB9oLLfOq+s0AYeePR1nQDn
81tMSeZLCdIflnc6nHG+ESWwfYdHUWAmwRJCgZ7hnooqedFUD1OOSnyF3AmSoYuGa9WvU0lTr6Xq
KaTzo3tk3en+zbn3nLbEwyrbhUHCCloZtDIRboRwyWsp7LkKrbHNz75fD9t+EO2OEC6OmgRoaGly
thrt16leqvOS297R0C0+H3SAqxhbEqCz59okL/pCrlUPPbwBxHCMjx73p8WajzwuBah0VjUruOf4
Bnmuq+jXdFFGXRVZNvYN5ETmIBIoQWLMlyaIv7TnXQo7wIAduM9zph/q1nYegh7vF6IRQa6ilwci
FURqGxcZksHJOYLOu4vt+b+Z3RsWAf/dDnG0e5w+Pwasv19Xz5RCTOSpx64aQrtB/7LVcOMaqg5g
INE4IkNdeV0uw0yFaw8KMILF63MhMaPon50NnCHbmKeTW6dBazar+H+t5FCiOKmWPaWN2pEkNIvP
up7+cXaiMFKgpFo94WrwdLcy89pHvH9Dtk0a/zosuflmtcatVbKk8cHs9xPnlA+b2m4O48L9V3rD
hLBs4ifNYxKLLNPEaQx07U6AfmsH/2IE3XQyA6QalibAKVabHubCL1/hC5qxQa9eMyekc4pvHcV4
awxUmjk36a408pjAejs4/RYh2afQjy4eDs4EaPST08uRqLwAWZbYXvJTtkOH4OSQP4q5HYcOiXdK
vooX4S/pNoESthM2x4hYk72uRzNbSzKOqoaQFxsF9ytehy1+FrXF1UIc00cNSVLQLSBC1d40Fvfa
APb8EoPFsYArWfmrc22dJxe8pTMalE+incRPrCod1Z7ywxPdT0vTM0ZRVNy6HbEya9zDG2n787MY
CyPEaHQsGc/kufoJusFkaNd9daZd76sEpwAJsA43Az+0JHazlXH7GcXLyV+Y16LODiwLNH7cklGd
1TJ4CFRSXfrYecGGTRfJOL5U0rhxhTipzhhDORgklGr/fkbAImvfXJhfd6hosiCoxzxKsxgHoFzd
uPiZeJrOtUDZsyJBm2j95biEususKZ605drXTKiPopCkNHPkLt2hOc14TCBzAx7uPfQ+SIBUB7b+
g0zX2y/e4zKNPmEqGoiUnN9MMl0FDnXtVbfIzBgdJcDg2yi6VQxFpbT8nTEUDSFinwbHmUxE1GEz
dPLhD6dRtjMoCZQcUCaSZtMcU5ZSxdDZEifiMCherDS7i9KYOQoJR/QQgRLbgu8HGjyP/8Xp0t9z
O10T6yk8TB6gpN7DcjhMGuaDKyktEOD+Qhiep7TlJYZ684F368mKoKWvy6/NQTFVNH/jrUoRsRIm
Sk4yPqfZCl0swW0RPIYc28EWW7FeOo5/ElV8ukykrWyUcO9kFTpza7x1RjAcVVD/+qO5pRi+3sYA
bLaDxV4Zz9kNFw8O5cUjRbz4T/isxQUSD6G5rnqH4AZ4LnFelW/J17FO7P1CKnedmRLALjpezRha
oIlYotlQdPteuGuB+iToHrZNiqgUfmg/cMVzZif/0LzbjdAIbeD2IM6ZL7FXvfaiCnZQk9HMRvgA
rkTh9oYyeShqh0UXr33A4srC5WMQC/BefLZDell8hsd9QFRxzFd/crCSAgE9FlbuUkSLE+Yhjktx
XoLgC0Lml0VDKebB+TfFnbWx08TeppBdS+ncOaKlyJv99GGKkvlqziO9bFHmX2QBhtKBTStLedAt
9yKQeTfKeF5cFYPWim5I/o+0fLx3S9bclUmxT3z9YPv+hC1wgcK6RpuEGp1dU2DHLKzvjB8O8Xzt
A9LFbTa7EhL8TB9IM8y72CeLTTcpx+5D44uH2U3+TIVOwYvlNs6n9CoCHcudy7zfcQ3eGC5Fjv/h
eOkDZxFq8KAyz0M5fNqpnz1J+K/ETopR34I0hgZt8ml7yfKdTAgnPbQuJh2GSQmpboqPpaeQG54S
SAcav1/TtPO4daViT7qf5MWQ/yp7Gf+KyuBqZOOXwR8VuSz76fJpG9G7MiFsN67xB8AWfbdCoP51
DdqbN0GtgV7bFCVz/+w5IRAtjnH1HeOMOAhdbfTAwbh0/+tqD28gHCPAj1V3cSiQ2DhO8ZwZ+AGK
duHa61OJhw6QbEDY55SHG+Y5d1luqr4/zJHDk+6UL6oe39fPaImjxyDPEXcDsz2OUYeFehwAH7eR
8p4QvRGE108CXxBUZ3F1Ru/eMg2Y6yxem6AqblyQsUZ52XtPuOkjrwyHR6vDF4N/AK9y9lL7SAcc
FocFnAKFYDlBcbzB/CYNTO90DMkA1ZdU9POt1GuBvFtVL1jJWCosDp+dPCeOdVSRxsaM+xqimPfP
rPKYltHlicUtuEwdEKmidJM1Lx0fSqf8ntfEI9C0MRxI3G2YC6MO4nr1rm3q1Uc3S8BNR8K9j0BK
7Eyj7NC7NBEZ0V2qgTW0WAGEsiOF7Ade9WSzIjCC6phMlfk6Q4xXtBq6NG9Z2nwVDZO0eBL6KGT/
2LjufTGmEF6yhQ7bYnIasBngmBZfMX4an+wG3If0DGPt6bgBMXzyihKw91rikLXvpT1fEoG6b40p
cU9xiwr94K8HfVt0V9vGusHpEpwBOXMQiz64r2DYtY31UHfU6WYWNofIyzmF5Apv+fLE1fuipYfB
T3fWeNFZQ3H1aDW3smdGCS4hLjHzZXwn27XeB69pd65AHM/y6SNyy5vDHJMARjVBXly+Zp7WjWDs
A5mgJUbjtD+iIvNko35ta1JqQDKtjlNmSVRqXPu1mvnUB/0j6Hb3GBR9f/J9vPlJHJBeL7DqtdF0
gvdBFGSqd9XoPkapaW1KeMxhUxOm83Jy7PF0bnrMfyNQYdBgub6zh27NLg55CfyRasySI2BIpMaC
ecy7rqQ8NgrRzm7EszA4N0Rm9JoISkl84FI72vWOjRk8N20sGCgwAuxr3D+ed8XjAcZjIliCl5lf
hzc+9cS7uxjX2loUG1X0baxGtski4UZ0ls6heX6OluYbO8BacWKHko0Bwn5CRC0p7qWk5Qb63IXz
13tFfrnPh5dc1e9maQJRGWuc7Lp4iio72Pujhi7g8pLJ2v11UEBcS2WEI2AgJEz6Tfz+MFp8Bpod
Y9ddvGbho3EodkYKvcYcvst65mVLrGVTBPNrVGSkCae9BlCEqU28jgXBhZoAjR7tJxGZ37kl75ci
nsMgqF/h4XgbIs4McKA0b+Kq5gt6GKuksv+yVL3SMcuW52OTbhUhWfLLQANiGR+tGvYrrxf9oUax
lvqVPziYAbaN4x1U/iduaxz72e9AKtTvo86RXJbQKzkRluAKzGShSFZTeesBKFmSdT2K79GqqBGo
B/eLJ5hXjtYLzKUcNmGzIIqk8yNwlXs3cuj/YQzyPJK+gLIiXwPN/59bethv8JuahidCwAAx9Jkq
OcqJ9VLaAGLalKCBb0wPOOhzBCT4MwJDlzQQN3EphYOb4RRaRi4TFSgzbS1Ho7d3XpyfWwvtH4xq
uiNX/FcnGeHFhRQk9jcjusiBk0hvK4Gya/k0IgZULVkWLrhJue2bGgQB0LL7btsEVE5u/lk4HH78
wLY3g64vUZL9Qg6BktRS1M4p1GgWVBat7hJ6CDhWN9uBvp6NCW2Cy3bdHKWai13egnqv+qXaQST6
9mozI7Rju3+5TREdrjo/NDUjqiatLi6NPq5tvPap/Z/dIkXSP5UlcA0sb1+l8U/cN+Cc6oizJNfj
X84Ox5hDGRxT7b0FWvuvGVxLpHpayOgmMbCpB+DT6EuLnVddx31IOJgy6QBvf9lxLDL6XZS71Q4Q
6l/dkCnh/MmUQ/Znv3/pynzr1uOT36vyiogC60/M773PxM+oc5ovAse+ukT8L00F+ntFjvdFe+9m
ttiJzEi+9AwFuYfXkUaQWAHM62Gf9VSytiRAAKxR0CKTMhRdwTW0c2ySpcSNK86+29xyPhfh0KcC
d45i4J+EfAdwDSjDJJ6WzxSnjsILItyw8BWBol5zaBsYbWGFelMl9kwnuWo8sHCTo7+WRRylIBJE
Os3iy/eze3xSUCZ1+TzOebypi6Y4guNhr7W1OHRFGjwVNG4c6FzOSVGQfioSj1xJJDATZvzdJEoO
3Fz57Ca6DTv/zUAF35SJgoBJQPKDmC+JBsv/8E3HZ6w8vNpR/hZ0CW0Wur73+VRZYNB+8rR5zPh7
Jq1mxKyq62wSuktXKFuwwB/yLRJ+y0CNreU27AvN05il3xhT0ZftlK5Mu18ZwLYRxmnfHGw1erek
7R4aR3+ORvlomM1zu+amu/qU+M7nuNTmiTJQsNEzw3YSScFGjBQhDy3Cps3rlluk5wuDl4+1+p/j
FTefpl7fxSvfOKI8K988umX6NiSYYziW/fRzck1NAq2AEEbm3FlP7x2Qkc4t/E26xE+N5717FYdg
Xe/xs4gjXq42VKZHmGzEwtiBKQj6vDvjkKQcRjUmxzUjMF6wcgZkei9Wnz/NRCdGN3Hvpyp/UpnL
QKROrT1qrTo7uMO2tuOaj7XbTCg9g7l3nQnMrb/36TUFJ2uGNo7EnQZfRUqahqWgTNpzisn2qR1U
dyl6br0YXK46IC/bsVdyjuOGqODdbRvf7ULfRcov54BylCH4c+OpvDqczt/jvr4tnY2LeQ0+pJKB
TNJve7Sds5uUa3eX/ytG7NMqyQEP9SNF1jqnWWro/jMqIrldRb2cHeRyTRX2/+qErH068xlUKWgQ
3OvGBm7wGKKEXrXy5iNuDfsLp7K1s7luAu9BsUuqNQfWQB7nsLswHqci3Y6PURC1lAZb/ybaGn5J
5M0nyGdZaHQjAnxFeUxcuP+h6GAn8Lt43zaMKFLQQLIiYhzPjr2fMY1T24Dhb86xNhLm4ttPBJSc
N9eX9zKI7KsXxARUbQ/VUJf3npWSFK3Um12uEpg/fdMn94lfpzkYc3DnELbjJjzejQ42PN1QWp1b
BJxK3PRx5f+h3VI+ky2howdr1/ptt+dSLbZtZJAWXlmbxRP9I7/EIcsrDncS/I10D4Jmi3tBenev
TPPc1OwF8CvTXYOl5Tg6Jrx+lL8NbT9/vlr7FDxudf7MRgd3/zXPWeczHHU77BIMW9zoZGFqezBm
WnB0T9I+8QDBGBafjcoTqFpD96un6Tkp6JVzPbqDsgF9hTXiPVX4bpreHULTDa5SRpdR2Sgm6eMs
59/G7W9Nxa2XJZCHLFn+Jvwa9PS9VcFEP+BwgI4G4y4AWznayTvBggfDn0jXSFrnZOqeqNPWr/xw
sJW75GVI/FfZmo+9tL9HWbwFLj1jmPy3OgOtPwRjs+kautprbdX7iN2NRt34vvUJgiV1/CJ91BmM
AOapsAwgcp7qN5WJ07cu691UFMWeNaIIZ2/owyRqf20aBvZMfa+O5pzRBiy/Zgvew4YSCf6BMhez
BdtUDPzful4O74RqLQ418c6yJ3WkWxI82EDTpMWVKLKWuzamnWWMM2vdwwFTSUTFwo9++HrQgukh
zQB4barW9vZeN32S50tPDuofd0ov2hVxQQcSM7rtCNFGY3EZhkTf2sbOrzXa/lbPHukr+cmRraFE
t7ROWVrfqFH84Bz4NSY4dBdpt3RcB3gecnUxIm2fR7qTNo2oXlpgOZvKS8vDwLHynApGIvXqIsT/
va0SoW5Og+XTGeQHAZjPkpsHegYxcmzaJtwa6RyAEnUhAt6hyvDEohusGkl8NJ3su4YjtSWB+B+Y
uX4HGr3bNz7HadA2/3Vs/5tB+u+zGqcD3kpv6w3FN9QMouau+iSSQYzCaeJDYYII8wKWxHHw6iei
mjxti/7N1HhvTmO85Vb3GS8R7cM5VdtuYsE97+PDgiO3MkUQphNFc43JQRGp75tz7QdDWeLYfhrs
6YNsX61uvR/AZyJ8Rgo9dr0fgg1n2kcvMDk/oW8iQLsYhGJJ6nUIBPKBnxiHZoDwr+jZDf2ISxxO
X/LJgR/viCHYoVY8m1Wgf8cmNW9e0tCA6qqnSDIZqS1z2RH5Y0QAafdIM+W047N9xhKy3MoAfIlv
NSborvYvsMZPS/sH9FxOoALqFGBub0e0bZfW1oczpLwG5vJf3sI9MjvrIbBYVxOPVgc2xRY8Mm87
Wr4y38rYuMRUSRG8AhWifPuH6ynPUCT13uJn2yonf8MXzVbIfnWqLQY/CH79ZvDK+1nGXxkWR2BA
jH2sNuv3ZtIdiXwesJXvczL08FB5zrWuEflFioK1pNyEkn/s/vE24Ja2adPq11L57zIiQTC9pG7B
bH9MO//NQHDt+saIyMu7J2U5B0HczxrR1jFh4qLJA72jK7g/Vg6JHzvB6Z3Wo31SZvfkaPwQQ+Vx
mpngZzHgvFeDgXfQMeXZN/CO5Mrvvp26FaHPNTf0NBJ2mRmwqiZseXMQlzvEJ9CQTrdCBdxvNDnv
5M/TfRYLjfzVXKueTuealiK0v3nvpS7t0NMqw5WkRBPy+HAEiheuLRJQ3oz9Q3hYYqt4bclqH5uB
7TGYrNeyjcqwRbyKy+ouxW9KIVD23Gq7oQ6M1QkhojhjVuciixcBHF7w5ihWzNFfPpVFtkiiQ+zg
aWIKBbtir6BQrYzf3KD2RKrhq0GQCzO8utuGTWDr+PU9Ct2CY9h7zKv80yidx2hN8I8SLgZUIXaT
+uqg9NKGk5avnGyZY3hFfBiwnIL3M5FKeXs2rguTg0n8RJwJwwVn6oe2bb9biRgP9/UT7vYjHLo3
9vUnPu94l6PNVxQcWcUSAlqYtqy8EypE91UZ87+mDUIjLRketGXoTWo+5ppdqm0ot2QAFIdTZ08n
bk5oRpgI6YkNaBZfkOeJpoPc6GUeEPDy470WGnPHWoJXNfWDY4uPJY9fTMf9S1z3Lpts/KkU95mx
xDDq2vkPAV12bl0feD1hzyzAJ3sR5f/Q5OXJSrH1BuX4IgxZ78Ys0OwYGJ+rGZgQ6ODbZAHlsLwB
u0GtH216Vknasd8obT4IjwZByQwI9cmCr+S/jmnM3oPpwRdYungRx/4FGfixzvW9F7VPSJPPs+u/
1332nDXDNVk1ANIln2k+G4eK7ii+PZfCICmXLXvCDfMU+GIOjJsa10rIa9weep/jPDOUe1OLlooo
zZICCMvJmk/SCCcC+ReSkYQ/KiIayjxwsiO6MrAW8+thn+x+JFNHVYLsjHJ2O+3+NG3zmHqUY2Xa
+M+qytsgzbsFR9BmMNzvxCvuOzf6sXX6YNbdS2q0J8zrd9Hcvk6p/FwpKSruabpvGB3FeJIY6oAg
G+u7TEfvsWgugLB4fDHO0Z5zxE77YwzetOGG0p5aqgS21bAsDP4C8mnxfLar4afpk6ttEWHTMfM1
nSCnFgs5BeKz/8wZ55YnSwohVkJeLr5Ejh9NKegdhMv2rGrZdsiGB5+Yh9dTizNaTBkqXbzFVkqW
cQWYIpws8/ziNNarA70FdqgpEQx5K606ZXKoD1UVXfzSPU6RfAA6nmxbI8WUlTQWNdd4jQqNH76b
+xMjorNq2OMWxqwefOgNelmyMWa6A/P2mbg2CdHZI8Ti3dqAW1Ca0a1T0Me7Y3MTjKOK8rTY8ktP
hHtmaT7hBDjHRjZRHbr8ksvxdg3YAx5EcEVenzZMuLBYmKL4sQdC/3Al/ri2pZeONHYrKoMImG/u
Rh/XR5d/dg2mDbv7Gtca1NJwAHeaZ0AMD0lDj4IRlw/ZIL8lJiHQC8teRNQrueW4HBaSpXsH1y7G
LPWoGzMN3bgDW9Snj6plYhnVLT9GFFlbS4mDJ/HbJyUzYPbrbWfk2c7vGLHMLYTRoetDHgt3C1hn
XVbbPGwteRO540NenNodnMBTHZBkcT3h7xjsk6VRjMXdHCe7QXBUQd/em2S9acDz3yHE/Cqs9vSk
w842SPcie9O8GyQHf6bmifPlAGRJHZbB0MdFV0m4Iqj2lhFQRVu0Oc4KSPRDTdJmljTmCZ0/emZG
h4Xxq/saEI9kcW39qrl50rawnosY2ZzeV6djQ5oSYyX4jhOb6/htz91LL8tfuFe4pJi5g/utL3HF
0GDOxbMrgF320bmy13Q9obuQ8yhvRO90YU9JEEgtMxg+jc6QoGwyefM8y+AKDIhTLMBxSix5FihQ
o2I0lrUZG44P9mzqD3azGqNjKOeGopxb1/CYad/7M3zvv9iePCCk5LjGevnD/ZLvoyX57gtCS0Oi
fpOMCxFEhnYziGXcVMuKXi6Tf5ROhcCTOacLb2vNUIcmf7uMnXfHQYWyCpP3dKIQkP3VPXUWMr0W
U9iNLLSi/b8hp01CpxcvddYy0UQc5h5/syUW4aLV79LvLkB+wP1YKdW/WbO3q3m8a/vprh2mm7vA
qK+qcz3Jo2+InziW52J0MdRnQG69tEe6KB81j2+ss19lmSc5pv95jfE0kDFP1XyhpozK9CCFnQ98
ZA8A6ZWfZDvOAPjR7hg/Mu1lnEhPpMuAdI+8wF3O4vKra5KaFc97i+dt21R63lcU34ROnv4LTP4g
tPcvK9neRV0SeaImOYT9QIurq//hgIi3LiDuuBjehg6wcO+Ny71fme2rS6ds6XJFMDVM1S5ikTQb
37vT/hQ926Mbhy6OvSvzrceeCb4R9LsUDXKDp5MaBNN4bpSfs7BxdHa9iWn5bI+r+s+7sBTPMvL0
JvW6TynKr2bBKp1OAT3h6TkF+rOf5+mgYiZdIEqZqnYBHwNG1w3O/GteKOdWlcjXfjU/GUP9wC1P
IonRWje1anzAtkGCH2g8mdxnEuAGTpC5pxJUcJGQHp0zbUfnZISfKDZoH6B6j7n/K36c+6h0mF0C
kdQ6Y+WoPLpICnOnh/mtbFC4ptWZKcyuDkmXAiIAFNPDL9rAk4eDJ6cxnFgUCAfDKUTq2NHz8yaN
mfZZL6PMlcEEKwHlQYUTBc8KpZUlHITC6Ll7h9Dk1nPLecf4yCC5a6s73yzeAcpWd+TFDExBPBpi
yEhxB+hMXqLrsDabdl+N4oqXja8tsp8Wi9Fx8jlMpKa3nIYl/sMAQSKa84HKJQ07oO9MFzfJXDRs
5eWl6CT9CPOb7KGlOFOD7dJ975S49l3+Ug0xAfjJ+9Y2AWPYwWfuvc8LX3pPdOgrCopgn6gKjJzR
XBV3HS9jh9NBFzB4Vn/4vu5K4b1zLUP5dvqP2lBvkzfesdrrHfHmX3q/76OkP5U2Lg3HEtYhNTK5
8wcqa6FAh8UASGJ0cQc01QnRIkPToTYqYDQgtJpCNkro4N1CR2sVvfRJefM7ChAsmtknN6DnOD1I
i0LWyqZLyOAU1rZmBns7hvzqcYj2xRMebO9lwmn/Aq+V2kkpL9y+OupyO/nQdnp6GlxbbSx6tOjS
qd7p4lIbxSX7GtjGvnVGftdev5jw38jIyyvuBRqNYw9HBmG9MsqmkHsqvT4gLl91YHwWZfFjjXb+
R6NTgRnIZd4BvtR1u0dhsLGK5ZsORD+kVeM0NzWwWXxhg3thx0+AfYofclrcQqITeAgoGsq/qzrn
obOD/zBhU7xoVc84lW9kdv7GBDBKMbI5iH65qIWKuDz/iSIfo1lzyOsJkAwOiwuujeRcWfWPN0bH
PJo5N5VcQoBzzBo/h8mcKUaaM+png/r5MtCfS2e+jCntbZzhDtL0qO+JnkVntlsql+IwiBnEdEN5
142kLpaF8RuWg80SpPmxmjkyTi63izYYF5hUBQ/bVCx7Rh7PFMImj93S0WodcbszKKnbBcJbmB5B
qKYUDpMYcWIqT4DtjrLKTm3ewKq1ljw06urZM7pTmVnpxiuW1zknd7XU3/NUsO4FTI8NTJ5e2f7E
AllNCNxRLljaHPNtPzAoIXD33rXJz9CBTIAgTh4JIKbPjZKrn0/dlD+oTR0UOG6HI2k07EVT3J4F
tW8UGvnrpMLellX7Q3xrCk2quPu5trdjhn+LyfGDix6y0SWTj7oD95d4yLlF+865m6mwGTgY4Ow3
J7PODrgLqDi/4L6NK/YjPLau3FN/s5t9dHQzeKyd6KE05FM2zCYFJoxEZlp8uf38AHHZz7F7I+L7
LJeYJGnjl4dcRYzbFLkcVOwccXarlvhuqW1/pVNgEZx3ckz2UcqszIxb1mmBwbQc/5IKLoSR3U0l
fjhu3Hj5BOdwunM5NMCikq57IMFRYzYt8SYEyocDI17kGFxHeu7Am3H2oV5L2NmPVMy36swc8QzO
KxgoX/W7tBtDZzLf/kfSeSxHjmtB9IsYQU9iW96oVCVvNgyZFi1oAPqvf4fzFrOZiG6pq0jgmsyT
qVFj7GojImxznJE6TLO95VQP5gKw0DN6ED8mvsBnw7bSpfk6yeKuEOGDK/pwNbIqHvL0oxIwf3HX
MuCvkru4wGlk1RMWtPrDnOdXz64+8gpFPVcaBBFn5+mIb2y+qTZ4s30ksLl1V08jKxhlQGfjImep
MoWgKeDwscJVpftYVdCLfHqEczJ7tMW96NlUCWbJIyaXKlLfxbKQGtrgviycvdN32LtLYohGwFi7
uh+glMSNyQoCJ1PYFSzyqCBgs4bVJR7jO2/mYyLp6WyLkVE5nrhtToT4GrTcd+QvM2srfUSezpYN
KyeLdJ8vD0ID3ETRgT2N72mznhGqfws8cmuzXaC7TS4f6hHRW+2W5dYLMTCNyrLI5jT8tcySX8OH
QW1wLwhGSGiYN06dkRqHxOJYZPLiaGTDhiaooJr0o53zyAZO/QUyZkIQ6r5Fgb1EUn61bn/kpmRg
VfCxoDljIgU1BB0hWqWkr3v0V7i0a95EcsaN9dT7H8AlrF3m1fPeJQcPk34IzgJ39GosLLFKjZ6R
GGuuPHPf7Va/jsBRBoCY5kx3Fw3NjscCLkQ+BDt2NeNpKNCiFp6/zoX3msK5OWDu516qjAeYg/Ad
GAk8qHHBgvZ8YKFDH8SzCg69GtFd9SYBogRsh041Lk2LibZdPo1o3kBe2c2aVMNxl8FPXJVO+Bar
ojjhfLsECwvf7l25jxzQnIa4n4P4apJ+zo6YQsZKhEcSVAsf14DrNtvUC3J4LNiH8NrE495QhnXQ
jv0hZMqaZE52TWvyXonuU/TsB2P2BIx06lsGlnnw4C1re3h3LOurnIIr/Q0MNjykanrrGjr6KOzo
ITIckCqHNAY3haiGCHM1zQmP+XBDDv/m4djGdIkqv5sj5Pl2SD5XGVJLQmKZamNiV188l0X2U6RG
c2YUguLDKfg7i/zFwV/JzJXVcZJwwRs9IKDoSyvjz0677IzCtlyHrnsOe4l+ATsU8lGDHI3WpaKj
7uCscO6UztXaDlHOyzk8SQffcxjXkt1o0u/z0YPQmfMR1rNRHlSAsMLIxONM9BG7877edDXJrXy+
zbG16DECHvyoWMyzxvSS6+Td7kx/rX3j2Wvzn9Huo43f4gKBeURwj3+Rjb5NtSBbclqW6CQQVTm9
vdktIjozYlDVdQwZgyHfTkI+B553V9b9hV32tA6dkPamDhJ+k2g/2i1bLqcm39GKfksaWQaD9pea
wz+d8FjBbart8TVg/b4qB//K8Ordw7a3FeAEgAAH56mlo48R0qT9y9zIRxYm+8AddkRWPsYWDwCo
2QuUmJSfPD9UUfTLZO9KkPmtwHIKyfHTlyBDyjhwCTyOP2bSAOGxhLyFhvUHpvditqQPAM3O+Go9
rAOMGFbVcgfP6EMduLX4vi6o2UyQPO1zlA2PJtpoF1c+QBjqw3E0vwSSaByg89VZjnAUF9xqNIiW
zRS89t23OLBeMy4azHrv8PRekoo9bcjYWFhsCC2H4V9Xw+XqAmKccV83rcaixY90PO1uwOU9cVNu
R5X1p4TPnbeWu1Bnzo0q2lu2+ikYCGMjfOIM0mHe2En5k03um4cTBd4ti2LVm/4/Lln5EJaEvxBy
dt+EHqXKHKWPQopnkk9S6AelSW/bBCsiwKetEVT+IYib8KXtpP/T5yYNa5RdU+bn+7BlX00Sy5Y5
ynGMjS1cYkzMGjEePsv+iDIiZeRtqK2sTWstlAI3RJDqJnWyK4kaLuGS4sdwzYNp2R/GbMDjbBlv
+918DlO6IrlMa71GEJOAdvuui7NfprL3Q83oiUSa1VRUmy6GPMEyzSf2cDbkF6vRr8BQqDeIdGda
NaqdNVG2TTUsUvqvnRXBfHBN5weDM0qT2v0htX5Gq2T+85Kx2Iy1++daywdjoYfRC+Enz0pMxEyy
OW6ZuRap/zJb5dtcu3cEMZ8myxdvsqKRmUT4adc+uEPbXcInUush8shmphMrgaA2zCnt0OwOjsmg
JTAGQq5ZO+NE1O5ZzhEckSEsd9LjlRV5XFyLroUl2FWoO1FmYcNqmoc+DO2bjqtnlDef+P2Nd/6M
/HJmnFddeXVG5y8acS+E8Ec3NQcnVWW0KLj3gSZzj+ED06/uQKhKu6Hw9Pd+gbItIjfcKtPmQzMp
2nBrhV/EyWSntLAQjThxd+oEfBqvna091pxuFdTUm42JiLjK228q888x5D0G4bwnh/g1DZqLRvAE
gCooNxZRqbtUwSEPG+a3MmDDmCiqo4K5MBsYJzzmxFNxpTunJizAk/q0dOmSzzbL4q/gDMREwswQ
O30E52HjgvzGgAxBIJ0w91epgNWX8+yEVkL5OZNsF9vhM3mR+mBGvns0IB5CFfQQM0lUSEonAq+G
O1x00d5n0J3zQj/6Vm1wheKkKf7fnPkuiaotGX7QN0YuhJ720LHiGSeiaZ36RJMWhuDhMNMyNuBo
VkpDocIdjf1pKK4sn+86J3qN2/aq2riCP1pKdMNNvHGUfgUAtvfHyEZ1lxJVCFbFFOXfBHEbcm3s
HMlQoA7MTKLKW8UElnrFV8h0umn4cHwM3nXSd+cyIX4FLo7aIqF1DkEPb75BgeMrfeS4bZGu4UvH
nn3ufXluu0ivx4D8kNgcoc/P3kcFoIOxEbdopqyjZ6YMgOaRkWGq38DEoR7UVfqL4woQtKYoBJkB
lZgX4FPXdffeLS1eA+Y0bSvwL+zRJOlZbCwdDh7EA0ff9K1b6JLHlc5EirhKXjxLTneiZpQ0guzE
LtdzSeLOXXt0b3uyQDivHcPeZJ4THnwK4s1cgABy2ob075m1MHiYYEOTGTMhgkngKvvS+kmLMoVm
OBhj2C1D8JbE02fI5gLNYPMdMFrZmq6pdzAsMEPJi+FmH2nv/tUIYw889xXEHm/c9VnzbckqgI08
zeJGT9pQe/kRhb+L2yIeKyaVtLGsFEYn+cSrCS4kKQ+TmP8YA15HN/4CjkI2AtPZM9P+5CLHHkjO
nEVECuP20ZOz7c3ove7kzRQFq3q/649mQxpTYliorc253oHeWWJ78ahLdoNPZISO+1alP7RIGZPX
FgA47rSdhtpzYOuGYN0YON+5UsbceETiBXtIBkQ/uuoQFaxfVGpXx7FrYjjHbMRHKybSo0emyz2o
dzaAWq/nTZkjm3i5zsleFmA8ccl+c7I9RkRAvcY9ySvXxIf2T/aFWANauSYjUxZee6C6LIFW8Bjl
quuis2FQtvMMwQhnzpM0ghs8uzM6grfcOmSkkDvZMY/DN3NAw6JSTQ6XeMAhg1dzktPjNBvmnY5o
hdxAfablqPaaRfV6bqlPOv/X75Jrm+KD5y/DW1oGd0zT/yUpRjwzKuj8zNFeJ8qsD0lXvhsEl4FS
rwxW2JztcwTugOYRS48ZPLOhprXLeWAH1hPrLuTmcO1uXHk19kLKyXkdJdC/Eu2/S7gyOFmTR8GW
YcORiRwn4rcoasdDSYr4k6+67HpgK132g0ViQzilQTjC7HzaY3k2m4Y3xGVHhd2HqHJWwoh6HRqD
ReYRwvPj7NkXku6fXt12ZbfriKBaRSUyhBQVpAR9ptMDCQeQP41tNAZPegzXo9DnKCf6BdtSwTrY
sFcTyAUIctua6xkrvXlwZDLiN9cvs4wRypZIiLM07J85g6gzvWQb+OVnbRP4jBKZIx5j+IvrRCNZ
QzUQtjJMN2bOWxbb5AXzoV1wZSIxcf2HioTYQ04CBKKullTRUh/KBTbmiOrLzVvQO7i09JC9TEP/
Kkf7res0qxQaNaa70WX2bWBnMd+Ca6GJQQ4DDDdpmb1WCdgwP0kvs2ytM8lS3lYA2tlM1QSoPcYX
kHI72oGoHuwyQOyeY/BJfKNbRA0EFJtRzcAkLeDrTIwTd7LN7llzMSGSNf8u7rrAZHpR6BRWyEg9
G1i4Ui0+g1VhMt2MK1GSeWqwCVFwvuDgsWufKjKJg7d6yl9NgnxQC1I7tx0JvEaDSETiKFv3PkmM
qKaepUNQYDPaziN7/r8sjot9UsgrG5CfwkP94sPS7jmxKE70tK0kSwATIDXTiCjeDroGlBiiX4Dp
fa+S6Q+MD9V4xKQVSNS851aGJCfqx9yzXhUCiNVcqY9sruuNL62ryNWPicxAVEx8QXkt04i1N7gc
Hp5b32XRfCa7EOTDROIcaqNoiwrJfxD2FK46C4nx1Lh/bJ3RzthOcAqG7ENDw/WQY/BN06I0iXVF
8gw52O7iN62z5oTlHOCD2zKrUyECGwbxwOe+M2CwG+3bSAScYxHOyBiqgmUXcwEhJe6q2kLGMnn3
hEUFO9Yn+Ot6OAeZ7yDx7GJQrxGPqGv6PNlhEG0RdtMG9gITY0TwJAvoftPkaIR519pVswRhsX/s
VzQN7Sa2sAawu3eOYqqHda3rDz0mUG5qa/qk7nix0u7GIsAh68CtGRsx+zU8ieYEFE7i5wF0zmA4
R36oN9DoaCVCt3ugKNQ37ljvUoDBOY1y+heWUXLD9+6g9KFZXxlcs9jq9BeaDbFJO/cA+6YmOlc+
YDz+qtI5f5TGkH3XBMvOOfxKlwvn0Fv6vYF5uu4D9hTT4KIZIXhmBWElvNcxKPk4MYOTch109p3Z
WvtB9I+yI4i5mpEIUsx/4XXWyBAlfM+5jC8MNo1DIH2kw+ajX6X/eOvls5kGz3D5DQrpMWL4Kchw
bvHmTKZ4thzvCYcCmGLsOHVcXIJ4FIxgeFUqLAwxEl7ssGh9cpJkKB6djUl4JFX9LLchwiP4ELQ0
RP3Ql1S/Qz8HG1krlHdevU0b3hnHR8PXdepMXwPI3kZNwPIWWbpqXohV+iocd2T/XoASGZN4XWrv
ocmIvfXy6rvPBQlzLLvAban3fkwA6jUpEuiEgEBD/Lj5fMW986qX6q8HUYPm4MYoqDiNOa1qSQ2L
aty8i1kOSzfGGdBCjYC3+1hMdY4UE6da2SxTqNx/NAeoaGLE1RzODrKZpFBbnOjoSGrd5VsndYCq
2Va99hVfPMHhbDds+eLTT+7wfisMCNjfGa6I45y75mc7oQSxlqAsD/kWQm7aZUuwbtZj3+zTtv2n
zHIb2MGnG2A7in2GKEDeWZ9a2cdsNimhKma+l6l1EGM6rGO3eZLSehRjgO8sXKiRo/HOicSIuUMC
5TsyBB/ZfbVGfOfnzXMo+Imym//RKJMRCQKZWX7/NRf63ayrfyqyIYwEJBa7VSu38SJTK5eIdCI0
jxGeWCyg/xyshVGffHlmR2hMcpzrcuMLdUhZK+5LHSuG0gyUtSd2teysJUqmAPLGM5FmKR6VDJ1O
lJCtN8aXWHkbLNwXLXiIWt9auQVJLnXV4EAX9ZnUFtblFGw4HDDHE8C58zPr0VoWkNaQPbZe8eo3
kCPxYlGgivpGL2ceAnKG9pCxDNwaI7eRzdwzTjkC2WUhx42aR4BCL/SpZFSZFFPkjJ4kJe4KIgDO
uhEvVZtlB8YN/0KVWuua/c3KatNnJDGrejRvCZpcIOHhuyFseLK4Svqqzw5sH6ONoRieUJQeWP6+
Vm36IiJR7dtcXWXYPWFJhQmoJvhr3S9q9SOZNlgUDPc1N6tHu6z+ZAaYLjf7NdNeQRHePGQwo3Zm
hrKWuxhdF99BkwLhtJz+Bhr+kXgMkvAWwy7C6W9MYsdmgq0kNUcw9N9nAFb7HmAJNqaHLrDibTcw
fq0Nh2e2pRuzwchvqox/IxngD1riQC7i8UcE7WPjo9sjzejdqibi0BEKk1U2HrKgfrALsIEBWZtw
05j7OhqTRTjioovf7cJ6lh3qL7gKzCwITWMHVLBsH6g4/WzyDwRDM+dL0Tag1vnSleudjNQgNcch
mkLT4wvFX6w81G2TjRoCfaWzErZ5tSdOIYeMRNAIpxIqAhSgCTN32uhDKpibRWlTvI3JS+D3ydoI
fX2in+RbqemwvXBcsPsMAW1yCyNshwhN+dMCTRwO6Yk96mTyXWZqoKVA+Gpb2ZnQTTDDXNenPmSE
ZA4hp5+cd03KxYOSDI2sUf4kmOPXTg6wIAuB3w5dc+dXwxf0dC6wduZlGX+I/sFejB5g20sCt3id
493opjMdIRYBpd0jetxr2jnwpcFXrdkFYxCeFYrh8uDaCd4nWe8ZqjxXIOU3UrMGNktxCtISREUe
3mLN4Yo1aeFAo2AHAkFNLNp1MWO2LRrvrGSGPSD25dpOnS8n5HCNPffTE/NzDi1xcKrvwEs/TZku
0Yr6SeWwL7U0/yEw48lfuvOkgmU9eV+sNEiKnnr2GgZOQHeRrYIREn33NbEDXjxQJAZC/lhFZGrT
7BdoITVXWV9DQEB69ZcAT1ml5BGtrNLuiEyx0UXOwU8dk1aNGHBca48aBWzLm5rbW0thtrIVutXS
wgIcZ+lp4QHUC/EYyOPkTx9ly0A3R0XKKz9eQ2xvSLKGH8fIn6pFBNJ2V6agNI+N5giai3JTVCg2
4wRtEqfXonTkQqD+wfAa93sQLI8whpEj+AV+rn78dFMitqVPT+EktCOj9QOV9i7W6obb5REiTsm7
DXoQVSWvf/UOucvcipbTCuNeQdSd/mewKyLRLHsbeu8zzFBmJkMNQQpFETOH2ljVwmDjxUGpDf5/
EYZPsd+dyZTe0zrtSIE/ZrK4mL37j7txsex0e99wPo3C/BmjRdSUuoQ+Ru02G6bpa067P/xvJEYP
0d6y8lMppX8izZIda2YB5dAzI8h4AgQfzD8mCv+Nmfq/PJrf4I0ycmgcXFzNVwZaH9jCCUfFT8JN
s8GWdbfElFi0ketkodsKsGCo+zrKNiWO3MOoj4v6uZ31QselaOAy94l/J7PKDV+ZjAa7lFxM4Djo
QQfdf44Byq8xPMoaRYMDbn7tmvaXqeJ3peTNIJqqUxR2I6XJlLuvYoxxirnorBrCCw3Futdqxt+8
wKlgd7jVKiu663LzRffZi9eWF2cUezvJH9CA3ltT8uJO1s/UdU+tyXKlzam7QxtKvJlc1Ogp9Jvl
UwS16eRgNlsETA8DFEzkQft+gRT0c80YP/2xp+Lk2oSlOhI4y1DidJJJdF6Wx/bUvM6RdU3InVjl
IVOkJo1gknhY3MRMYdBGDrTR8ttjJcN53ewDHKlrWxXhNnaYcpiV8wTq8UEHyINyP/9EqTVAo459
HJXEHlBjrcfQK++iXhq0a+Fn1ahr6qb+2kg1S5KQgBgG6DEK0xUTtmJDVY0nmboREaiFgi1CkFEK
GB4oeHadHWOtHdNv00mAdrkomCxHzEuvAneunNWFGiJDW4uFDsluDk8VDGWYg7m1Yx8/oo91DKA1
35u3i/rg5hoh7WF6I7jpYcJhubYM71VHgGPGAbUHyiZuKAuuUEHJDhN4sPZzgtAnaMr2ZFR9gc+N
LzKz27OIFfNgv+U8UaAIkXyySSoZRgCq/63j8jdoK1SjfYlbe9AsfMjN25gB+10qt34V1+Olnvpk
Dzbf3btRe+oK95Gr+sOxxn5HMvUxtxRFcJW/DFKmFPomMr+w/KORxCQ1zgw6mHuuA0SDKzUz8hCV
9Y9keTr+NLpnU/heEESwNrHGrQPbebZZoNKxAc/Vts0n0UCZ7PK7rhk4hpe4E0yCiecenHpB8FTo
PPOc+B0HPQKnEvWNQTtjZ+6um8J/Tj80dAjzvo097Kdhrs+9MOpbGBQ057NgHTIkNAyd/16J8c6c
O/KwAp9JUg7UChvlCa7aKxkm5Tpu6WV1BU23aJk8xYDvjl3da1AUTHotSaCz3VY4yubgrhrtGD2E
+y+y+l/Tqe8zwGp811oTF4kqP65w8Yfm3jORBwngpKukGH6ThrxqXTmsdEkALNyUvanpEkeAl8es
8KaRZuZuHUKK1r52zH+hjeGiFMUTcJtLZitkNDBdGDpzt0YdNrmqFVBWHWaxCYdq7Nfn2Gu2tFAY
hHBC3RCff0DRayBZhsNZO5jAbKKDIkBzOa65+7Dr+4MzKJTwBm1Vrpprk/vnocuLB1w3Yueywjqg
j9bEtUEKxz467QoCH2TmHkiA2XHBIHTDWB5Jpz1VZtKdoZIs/Sks+bzn02jQKOVZJdfCYY7dO9EL
zDvCO0Pne+iw21lz/wlMHWrVYqZ0CRHb1am8ElZ6myf6oll0TxWv3Wp01fuQ801gpCBdMhRi18zI
VCnAsF513VlhOsQjpmIcZk3NTLp2cybMIYQJA5uwXmqQyvCrrRwc+732gSXHofcMCtE4+FxFuyp2
p/vUdtVrXoaagYttTWvEbt5LARKOd4w2wiV+C39cl/6FOUwCK/Er4kohL9W2WHW9OLl+81HMNcBu
dQ5am0LRKrelnt5yoH/AjjF+mdMSoCSEdZzy0GL56mdPRZPWmyJZGr4IVG/EzoctH7sJxonfwu0n
ooeVOFmFITatVMaOgEX7d4QQtXy6aCeL0vOY6sfkNQRzZ6ylqfUebxaz+6D/TrEHrzLP2DuLZWE0
413K0uGM+JNjV4ocuQabgn0X5dwYc1OG82bSM1pkLHJIXd2xxEyxeFkTI3+MbdpfzybmxwHTfRsQ
7D26kjpHOuz922nGhzPMLa9fV23kyAqxZjuyGb3405X2s6fqf2Q2vcvaPZlexe+FNIFtX4aNWlmf
2lUvlZu4CIo69O/S/22X6WHDsbSaOoWsK741enGyE8WnERXbzVMeCsINQLGSSGCgzCz9+i9kSHCW
gFhQrEQ9Zoy5+AvdHgSXVRXfBObGAEbxApvINDZB1v+OeN52eQd3xLRdsobqWpMWgaBG2yVdB3Dg
9qkfTYgzsNAQ4jDw9pLURV2WPOLcaO6xqqI+sWo2jIIYxBFI6XLOTUiI3I0lm5tM0yO4rOrgWNEC
uYIDgxqjhhSVQCRYGaz82pUvo+TYqT5G89G5jxPrcdr9YczvWAEelUvIvNX7pzqYslckdtR+YHvm
N+INgk0q+H1IsW7YkEJ2ENHw7PEPQDdp72GiUKuhCtu6CsBqAggCEymvRJdST9Tt0fTceWsFdGvV
xFUdQq4MI3wb+UySTGsdfUY8m9bpocp6RNVewE9dR2SFkSpfCuxUoIoxlFI2DXed2Y1ULhCYARgN
iGR6/9wFgfXgDAxMYMOZqzE27Z1VUhThc0XV1yMnaGxbMOSyFu2Aw6ZM3HjUgLYVM/zQqa+ubljf
u71mrBk2j1UbnDsj/plVAWLPBfmB8GqxkMtHU/j3MzlUR7ScH/B/cHIMyxTLa187e77IOOi4NIJs
15EijQkdtppfRwS4iCbZQVTSjwYZg/sM5dXUsW/SooT94ZGN4DsZoznLMu+8mHEgHvuAG7G7+cj3
d6YPrUmMxUNcClhIpCbt59x7aU0grkFllGzj/XQ3AMai98tRvhuUIvVckaTFhgr84qL3d2aMjoxN
960kNK4uKWnQlNDoG/VHnuB9q3P+lJoofJo8PdZp5O+MCXsMAWKXPJjeYWBaOOzjGEFC8cAwclqN
JFvR3+Vv0gTzyOqv+LUG0kxWujWLQ7aorZUdblFNW3vXSjmH6/wyJdberCiYcrLKrAXHM5DwZ5sA
+mrs6Q4DZ23gQKEYdmL/4uYR6eqO7aOMX9YNhY2mqNeYmczigygckuXBcFMt9WcnIe6LONDCmL4M
yihrEkSxsqrvh7gHkKAvnacecswSscGqml/+6qLHY++M5xXnMVMf8TxW0ErSNj2BOk02Mer8Fe3a
sbN7sWJiJZEMtlRSRcz9RIVU9dARXXXPVYJgBEliT4HM0sBl7l+epsbEAc6KGnl1rf1dnA9IyJT3
IGoD8W0lzmE7ZYspoGO18qPYhK0GtrigCopjHo71pVySh0DMmHVcH6o4veaur3ZGFLo7HBwMt7QX
3Pl2rfdxl3EEl5oZhsiPziAOYTU/LL8FspSdLQ2QzIBlFvFavSUihCFX7a9JBDtEpXOb0sBekbXC
pjc1HpzcPhXSLNZEm49sicP0nFrImpWqLoWGNlE2+a/gBU4k/DG8DUabbdXAuN9Q15hTfoy8O6nq
A9s+vtsetQTZcJ3JvNIx7iVtlCPtJxQ8O8kijmEV2qXUflPRwHFRottpxmMnyN+au3zT6f6fns1/
WWN92QZzjNYaf5rQ/nPc5lYHzT2xKLgfyrcuMnAHu2+54/6ndRJbp1bnuDU+TYPxdZr198qY1UqJ
4duEYzI64mhN4S4KFqNaFm2dnsYUmB8xvq54dnJ2VxM1kUH5XVBLsaoChI3Ljl1MP6JTA3cpmKmg
RygujBtxsSTEFXA+RAY+boA6wM4y1ryE8WwylzKQzvzN1JjkhTEyC5H5Cwx8g2Td5Gao8Wp0ln8E
GfMwKAC3fQwWICu5yGKQEx2JWVZqbFGcE7JFxYWyHnUyznwBf3szy/rSlt01sFq19k39Sq37iQt8
XFuj9y8qw3evNJ5Mk1etAJGxMicCbjPV5lsoBcyyrWM8m49K1B33tCJbDVXfJLsvu6b87mONZ6pT
Ht022QWDPfB4p2rnWM2ZCSfr7ZLmAH4g29t3V6dwU3qMtHNMcvxIIl0US7KOFksDOtajars92JqF
z44DTPvnql62RbZ6ThTvjZr6h9KFBIFQn66HojwsujvTp8BMfXmUFRy1ohtWEei/SxZq3EjAiciM
w3zM7Sc8yR5WvutJX0cfEbQSuCRbFrmUZdWB02+E/T++20PLLrdkNSC8U4zwv5lGLt0kJE4KrVgB
fQoP7Z6a/mpXNHv0D3sTUgG07kLvwqkzNnwvZGWny96AuzfoEdFPOFrIKHkE6vQM9BWFhSrrTW46
48npJh69LuRqzgnfM11EAvK5MBgy4AfkcdJRtTHL8QmQts1gjLV0O08sisJdn0zHqcoRmWlkDxQ+
tCGnKvGfcCzs8qE9RsjVNmLq6DZm406Ocp9WPM9d6w6buIuw+JkhAB5Fqziy8EUE9+yNJCFAxzEQ
4uu7Keo3icEYwCc6FtwOxkJjNqvdDHegN/yt5TC2rXAy73PulS2f1UKcRpklXe9DT/kettmN5Mln
zyxe6LDYOWQQ9dqm/3A0OjuUCDftUTv4NQCprgyfjAATIasTdr4tlVacoT9O0a/lITMVlee8LJ4N
qlXNL+yOTmjQt2FUXVjXW9iVk28F4WP2m3hvQDBewAmbhKKZMgkRRsJoKazxlICGOzUT3Ctdlgqx
HwI0LBp3qeWiadUS/Kn3ZjRhf2hN7MzS+1SCKOQQVWIA4NJVHQdVx1bdBMBFzdxjdh0DB225yaOT
4O3KMP44jFnXpFRuiEfGctqysjNIPqpts97Rdt8cZVxDUm5xb9j65LCDIyTwkgbY1wLlP/jOdGPu
zgPSFvWJBQ2PgipRnZEbS7U/k1MVzOtZz+smVjWkNrHcEfyUquyzXZ7J4IT9C7stnH62R+q+nvCF
kQ7yCy6d8euAIh4VGEyRxnjDHjltZ4m23AdwyKk8TJuWMNCA/AlX0EklWUrik2HvRgekaONRNRFV
chd51XvkN69J43yUprzX/qQ+qZRQtdfFtAsCEZLpOYudDNhHOC5xq8qKvrvccfYWr8dq8MHwCqRc
67LldNZG+S1bytLckVAGkoq6rlDFbraRhI+43tbgYKGrtd41TkIMzjk2tygu3q3Wfp9svWvLmh4I
z/E0daRghuW+6sW90w13IXKZTTNkA0Ps+gvi06Xr8PaMXMGjFqgDlxrK9E9hMl+RUzCRJeoXKEaD
ZJIUEFoxC9tCEX7kXXG1ACKuXTH+epln76ou+WO6+od1GA4bYqUjJjkMxLq5Aa+TmOpwA4+SYFpH
IFMQERLeIgnf9IRQGgTirmKJxNrdRGVNK0a0Se6uHXtALdEjos/95jOO5x9iFD5KlGEMWLIt4UVP
Y2W5O1dquHMZ8i1qdRVjqxAlY66unlhXjnD/WRqme8NBtpVjGusthtkddcKa1+fDIktpBbqH7qbB
JDMufnVTMjb2fVQhucTAYEYMdwLo0js2Dp90tHJjCetQDCgi4mWKOKoKcm5JnaT5IWtcqPWqK4K/
Iir3dcbgOXCr3x64em+FuNgsh2I4C8Y985ynnmzbey8sqj07aNIw6Tyh0ma3uDG+LOTeW8ItwEEE
5p4+DXshNjbpwUIfIt5FW0IPgxwecKAFLqQi99UK5D9m5fZZZPZvtSBK0mJ+NAt9rrzYP9tNAfrI
fGW1sqYjVgRcsmgmAmDDJuvCoIDChEWVr5CAEud79IX8DBRDCCvoNjBQwCWVEQDyGFxCxFoWlBqD
nli+NvzMTdzbEYDFhDSdLifyZzJvUwsGhhEs8xSZNetKtxWuhlbfd0Z41xj2eYSiutEo+rZRkSqc
9Oo8JPVes5Xkv00W1siHW+ZdudQPtcXzYgzYJbNMQBMh7kzZaXYobQPF5pTtTcI5Nn46vChGA47v
/RJqwCjDbj5LywGgYNvXVpJDySCGRAKv6da1Nw6buW3RVKGyRp3GS4fqzjL6+xAE96GE4s0sBC1I
McbvDqDmlUSv6LiKEZzff7s9MeNAPLe5YXz0cXXSs9BrtGgGg0d8J//ZvhuDfLrRCr9Hp0ItyDg4
dsIcYpfJDino4WMhqWWjWq/jZrgW6DHZEyFCE0GGO2y0TqnAYiGIOh1D965VggAZLcxdjgRk5U3D
E8czKBc3+o7ihNOzRFDalPZxmlS17avuDvbqVpmuvFOdcXaQfWHW2+LLxYdZFC9Z/z+SzmspcmSL
ol+kCCllUnotbyiowsOLAmiQd6mU/fpZuvdtInqiG6qkzGP2Xlt3F9cjTYIb9izwYW7QuJOIW2LE
EulPaVPVFRPZJ1OtnsSc3ndBcQjiyGSdEB0YUlOQTORgmz58hmzI13XC3KTVLUFmC0mAnIRPcoTo
u6scWGHBzxilPu2CghvLVsPK9qgEGWPlKBqDVB6yjPkv6rmGUmJrJaigTAsJQq81QO00uDEU/Baz
QKI834XQFYOW/X1MdOTKqIHtRxrlp+E7eusgxj6FRrnXtkZCNvc3W0lEnrJhsd+AUJmIj4D1m+J3
jS+WotkmKgk2dW8Spd7RfmRuRfDcxInKCXnfa99fuVShG1OoD6bZ4tQPLo7ylAfDIVdkrRbvlWHL
kVFWU7/0M9aGorZIKENqe9fiwsNhMxx6J3Ie29ifJM4FFIyc/m8qb+s1bUi8ndjirj0WjpdA2+bB
r8v0YLq8O9U8z7sZ/gixzNNjZvrriICiaopA2JQFF3smoy3Je8Y9y1ZyD2gY1nbaLMqPoN3aTUbg
EuzbtQ2fHmLbPwG6bc8aNrmPBigdyRDi7cTFuFZEHe20xI3b+DK4OdrwTklWDd8TrNi1q4326oVk
pdhOtx/N0T0l7HtpAvi2A1M7yDGcL/SqDiklHMaJ0Mk9s+BiZXiSO9CxDGPbBHZ0jJ0IYv5MhLt2
3adBLfyF3lRHGFwCGUos+Ww8pdiut9POGclLYT+RkzUrOnWxBrzHiYt5PZiZEJjBR1ylxC8IdDc7
Acab9Jv+R9gx1KYsfF6yaz8tz/zym/rgBfGXL3qWFNYrTTuKz0bhL5LlTvFu3XD+Y0Fa+iSnjMY1
jOMRcmseX/h9/lSSvSOZ5/zXJuieenHtQ5FnIw6XiLiuk72wmezitXKIr6uZNKPlr/ZNKp+cPIjB
quHMCHvXPMp6fCTgCB0G1d4WIdeTsL0nmGc/FEWI8lB0LyZKdIKDG+0jR30gsSxZEtafvqteSK1c
doyQ/FJ3QKooOjSYSX+1QhQeK29EMLAD9Jj3vBexu0oiNs2EhGDXcID4rJq+RGydZv88TG8YqSws
Z1Vf3AWxbk/M86pvADbNkxWZuKQSRsX4jgg+q616FfsKalDyi4zzyRcNl+4gAG4QP7VSDQkLEVGL
6ygcyRCCtbKJQuq0uZ7CE9yQTxm3WFDzcTWInOBHZjArKYxf2dZXUgs3RZFv6hbLqB8TYoM7K1vF
GTLaVIUPYZ+MF+X4gD46en0kru4+FsTj1dKil2rIujKDU+iz7u5bJz7mQ5+T0+Haqymy6j2qA3TY
EP4g47DjoIS8DUmN6iqgAEHCpM95bR2wsk6wN7z7XJZnudgn62VOa6H5DsilRhDMHg6phDJH4zgM
1HhE7TrPeZByU3K0Mm5PmHio4YKo5buMFXvuKibhw7FBdQQOH/oEVW5SLDKMtNu5EfHZTU5seZ8W
XyCiDyVtW6ztx4msh1UDuUzkwKIkis2myAN0+uatHLo3tnB/WJwpxWyj4TNjITWS7bdqFCjbFjNH
NZkvQ9AwjSJ6lqC4dTdIwqRDm8wfDgyio2tQZ7WDNV8JE127/Uphs8VEiSQ9lse6ME6Mo9GeBuPP
MJNmEk3wp3H3ICD5LYny7AL1jXpjXk8jDKocJ1KKj12tsyEpDl5vPacT7JdRcLwHTkFdarXeKRaF
f44jCc0B5Acu7U1fNb/MYyQBTcu23O1d/DgOZhP8Xd0U0qlA39hlCrYnUOS7sO13IAIh9LvPxXL2
hjK8FJXDsA0+emLuehxsK81omCaEPmd0KvJrHTponoCd6ROZO8QIWYg6i5nPk6ve+jQvhodRzR/A
uAY8f8x9arJv6uCzypqf2USd58/pB+bJj77ioRHMnA44yAm3kcsZ1HhyRVFF2S0rAO2ub+0jW2y9
GpdCkzT3RQV6xi9z8EhoipLIzDdz4m6rKLoAoOtx/jA7zvDFTRZPXfBtjHGwmnVw0+AgK5s2WTZD
sc/r8nGIDIQVlXLYo+uK+cJgX4yOAS3K9hVDR0joc78EFXcJ/OjcPSSlPKPj1DAHQLub7EFq6A8X
VmS0fkWd34HurG9Ww0UF3pnnZWIqgZOdQy2Yr7o1P+xgYqLkJFzzc3pkWm9t29p59ozgs47mN9RT
8TkodHsJXCiR8cxNULDweRlgJJ/LzIl4zkA+kWBinFXiPNp2tBdGc7Dy6TiGixAoCmAog/1GsYyl
2qSlHw2fmWPL0tioOvaUoGDW7pQheI/aGk2AoV6mitQH2qVJHLNp/PR6Am+UpDlwZXoa0wCWDntr
JDY4+S2aeiIRFyIS0haHkNsl5/WGu988TibCiIIAbvBWXvtQ1So7q9EZXjRgF8gHweccIJMuRRTv
uhBKJbzTcwQ54NAsYzUS9BjGe7DPlJVUoAujiNB5Ym1t2Ummex5qJ4dxOaEen1VPd8nCkc5G8gSV
ZRUc3c4vL24WuawSFmA48kIW2iaRJS2NSNTPr5ZfDnBMenPVzUaLY2LS6xhW774R7pWr9g8vwxVH
7ZYWaG+PI41trm4q93Y02p+Eiz61U/naz/q7CASBlEb74FjNWpdpve4NxFpkJGfbBu3GEU8LaVew
KA3uz23kWHo35WWxC8sMJgpuLk4L26Ffbu4VB9iaNFl9aNqKTD1KUzsd60e2H+IxCqruaNe+u7V8
DlA/RU0Mhc46lyFGgkK+SS/auX1New2AlHd3Nrcp660dRvp4TVODDr5t3U/88ekhdVCgzC67V3Zh
N7MP9MU3+/QYB6I+YES/BTzi9PjsedLvcNbDxfHV3mfyxOmeYTaykmA7+G73OFlR+uPJZbg6Fi9C
z5+dmbKBm3GdG0aT88lTkbPaZCZl1oaJZKnKHqqoyhEUYJXpNTLj2a2yw7CUL9mgvop2+EC0676L
WSMfQ+2LTN+cLbrpsn5Wmcp23Lj1DV0FuANaYRY3ZNV2VFpuIz5G5hwcOU79W8+0Me7AkGskmAUj
Wyr2NR9bUOWHLgUIYAbIfDZcef47KBowk3aJ7FiXCy/JOhoVF/kyD1lJs+kP6UwejValgnmX2z3r
scK6H13YtBFrCq6LO8EjjDiJbtJvOsVwBis5GWgZQIom3IzIfzHZq+7J6rBXZYSWPVX5jA2grk7k
woVbyqmSWImWUC2RESll6P5RM0w5cTr7EMnQTwQDywzqe6b3Yz/tyK/PTyA5GHvIxeEjaL6TjqVb
jtBwPTTVNWlxVHQ1ZZdgfc5/ZuZwikZ2fKIaGEVGbOp18RpT/e8NgbXEbYVxBJ85vpPq455cuy1Y
OnliXxU8IOzn2HqRS76zAU9vKyXEzQ3qelUk3LiVI75biBLcGAOcHR99Wcg6hrFLTvRUojQpBIxA
SLrONv3Y3SyN9ZSNVLzKdIa2x6CTgg6R7Xo7kVdyh/1Fu4Bzt+l+0pi7eBTBvLVHtjySK35DdkDK
0raGe9cNTGtN21pXmTT2ox6Nm+e6yZ1TWxea7fuoMrbjyGRp8JkzV3lRvKOdxjZvo6rIQhY+qUqa
k6G0eT8B0sPHxrxVIbIcbJddLKYZbfW7ye5ZUFnEQjTgTTxnjJ66YHbPzDdfUiMwedGyxZPMpKXx
WZ3g1eIoAza+NqdC3LsyQeCjB71DvoWROb7z4LZRhFuIYqJzFBMqHw/jsxXQKRsFfaPdWBawb7lh
/E1YCUgP1aKNjfCzHnKmGnuRRv9SB2vF3PPrRhMT4iplokqhf19ZbvQrHKybDNC+1Vge3KSoEYjO
RAuihQGDipF7WgoygSZ8ozMJ8Kuc3uGildjo1LyBpUQq8OyeRjZtR4EfYJX2jDVcXcT7sNZvXRnf
NT455cTP8KIghPAcivQyFQzVtdYfSkh3WwThBMy4yx4wwrWHRpTTCReccafDZXyCmQ4hqmTta6K+
ZweGoI9dZv4JWPFFxzWE5qD4ygS5WnYT4jmARgk2ZPqSg8O02dn6vTHeASWqUJ7XJxnkrxOWZQjg
Sf+GIA33kOElWz+x36VFSkZVGi8EURKdx7nLGBLPqUZaGtQ2gy0I2oQ3tyft/nIf4puIrLfFuUxa
LpV7ewQBs1Pzg6vDozkbW/5/BAssmQginFlIEhn8P+riVnlgo+b4zjKnk+8RboKAsOzynZB4OAeG
fIx1Tb2ZvOiQRKQYDc1mcELiAPRB1v4Go//NdH4MBq1i+kwAOsMpZL9v7Hp4en5iMkf9y/zkEMNF
Z0DP0tBZaEzrfu6/qSRXCPI/i5HI9DrbBB1XghF/UB+tcE7sK7pjl6gUjvAzR/ULrrNHwszEusGE
dsd4LKc2aO97p/nKQX0w+epwKbxG9Yfbv9uIqaNGIelKCa/Kw10Qt+8Cqps5lCAq+sNsPSscwD4t
dUW49qQVH5MxLvP69QxvROTVMcu8QybnfT21CxnvQmGOLBTBAZVoxkgMpRDl0kAEClqjZBggFtDe
G9l9zR/M47HhY+O2OxvMDwXBcLPED1UZ5HYn0xUu3C9RWps0++gtTE4h+zP3puZrq75kY/9BoRTU
hi4S09lc+7wP2wD/QD6QrJQfcFyxOh7hOLQ/PHvIsP4UB6PxMSPfy6zxBF1kU8S/yTQeWmW+2IZx
0YBk857ohRd3+JcbN7gic4ksaUAQ05qwpX75d3ECdyj9nhOG1Zk3f1awOz0Xi3EZs+IsjK8AjAlj
KJUE52RuzGPsTuGxsqGkpcpv15VmbjmlrIXw1VgrnXY2t0d4dltgazMXdCUuRlBibqMjErP5x/kU
rzximQyGqQFqnsW3h3kDs/KA0rF0j4E5HuzcueN+P6bxcNSDfDTs6cwADVVHOl5tMR+zmHBAwRfo
V+ljLiXqC+vg1vAw+9Z/MQvefFolgFL+CaHOvK7ziJkuyNEpkrwVNqWXoY1V60L26LS7N8LuoTAp
duYEOCPQTRIH6GweuWEI73M/CfT6m1AfDAXIj0SxqkrDumcD1TVHCwWeNK33iRBJBEf5tZoRjOcE
PIjM3GPDQvmDTBfwhe3CNiCergxcf4WZl4BOocQ7JFG196rcPLn4vGg3miXw2WKus5QRgKw6IrTt
4FT73r3DnGhrx0HzkNiT/9WTI/gehM6TMHziTbPdWNTnJjUJ5yYjqE16QrbHCSWBz8wQheCKEWoM
fLIMsb9mDMCIC+SNB/c84VgpmYpk6NtXhtO/jyHiDGk38S3NFJC3FgoSsmAH9DJ9ZlH/gGVszrJq
y/PIGGxrRMYIstUevoIK03A5LhinntARdqkce71rsxEk9qbjuriD9lTfWyNnBOFXX0AHOqYhzryZ
feyFMnwXmnhR4PHbppxYMHttsp9VA6uga36Dnpn4FJvBm0sgEZMAnwVonhr3NZHNSHQnygDDJqrI
LAzEP232FCgj3tdQ6l+m2rbvIAs+E4EpcMES7Rsa/S4N8MT5uUdwLoagH9zyPVId9oGbGaHVqaAe
Q96OCrXkMb+FnLcvKbwWigEXXVMjjfS78Mn4qIhX3OHrjj8s02jXHuvIfzVRHne+19+CrvpOMdxs
61j8LSk1BS3m/diFqDQSNR2kKoipzqtJ7eTkWw+mhE7UlX3/pHNvpIfIqWcqwewJYen3hDFkO5oe
aH6Kt7cMm5W/pj4FZuTj8SBIWD3mYT0fvNjx/1Ha7fwwY76lX/wBY7CJ3mNwg/A1QBi1cwH243iW
Yu3A0tvR3rwnZCPvEqZsyAid+5ZcmlWm5tco4aSpJzkh+UECOLcSRFdDVGHi0SLJOU8OsHJ3nt13
aN+r4diZzadvYVuBaXZX9QrFVSLao4Jtt9WGgklsmQ4/eO/vmx4WIgLp5r7JWfTkMfzDFFnD2sSG
+dmTqMaPXIavrh2hD/SLfL4bGcrdEW3QPvRz1h74SnI8JlCCEwuHZG+0PzSJTI46wlUqA35OP9D+
tsK/r5GKreDALEB1kIkNa5xdoxs2YbHjPPQWgZ9x7nZfaTFeR88URxPhxUXYU3wvmjh46OYaLcHM
dmc3QSVfxQlQ0LWXuN4uDFnMxUEZQRMfw7Nwi7fJMl8dU7whqNuzHXX3Ba1U3Ej6bSd/zuY636SJ
qgiBdvLtUBfFXWzyXaPhm9ADRJo71ppwuEkbG8aqbBFyjSEh2lHLgsM3YgKrwOPzkbl/KF7ZipFF
itko+gprOFgD2XynUJR4Z6vSxa+i/5KA25JB41/rVT+Fr6HDGP4zNc0Pi8CPAfp3VBMGG4j+rgwA
w2qj0CcTjBNPe4BstUEmIitcVE5DKgz22QLHgssi28Ax2zusHWUweFvVZShkQ2EgLSi+Hd9+IrCU
/LCAxDsyMuiY+wBXQ7y4LofPbIAHapFiS0tMoGPt5camGCqmOSEO0hzA8bEAjc6jRyc5Wc+Wsv/E
jFTZDpGmc6yzhl3ZAcWSmDABpKbM76qhae4m3wfU5bTMG+aSiT1JW+xg1EUa8ivJcg33NnUvM4fz
phFjcjSLgk1MPeQbpCYeqxIMWATB4sMdCvkM9gOGi9B3UWheDZF8FUYIBY2DKu1LiX4hfyp1eC5x
lXVKvkrGjIAvOR0w3a+V4xEpAQmfs5VuTCWGvtpR1dDt41gZo/IiAuvJTZI97u9nQS4pQV4xiUAN
FGqdvmTAwVke1KeQQL6jHQb1vrKdSxKWiJrr0zj3b6lOf61s/DcoWawqlsJMU62DV0W/kZ0Yu9Zu
H1tnmQzZDCz7CkEFviZWO9OAEALrCdvH6t7sRf1qjZTRNWdhOzBy5ENFyyKKjQdRqkK3wfD7rpHV
o6wAE7bVJ0B8zF6jtWeBTCMc4JpEOcepTSWxDPbA/bTMGKyCzFBnFAA67BABB6jFrnd+2qy4Q+D5
liaMDHKmjgti9z1C2kY0wiGa1N4xYPRxTL7CinK5qbpdTrlLVPUDte6eDIInv0guyHYxlLol0lNU
bytEsd0arVPMMKQWa7dtfu1M/VG87WzpMq5rhkecsR5ScferBEX+CNLjvdfDaSTTV4zTW2iwdWhb
Vky+SLgnWmwUulr6L6/BOBIctQ0XxASHvo7dcNoPaX8NHf+DfNFPpGTdKjXms5PjlA7blIjeuSQR
EFzImoLggGK22WDIfQrC5q1Is+sQ4HGfdXHw8QWgn6sGeK6oYUBFsMpXwPCS+a9DJsCPRoDllD0Y
vf+bxD5KN6d+klDqGBl4Oymrw3LKqNn4UgQD7PEYtxttGM8IoC6jAIYXQHbeKaJyMxs4fZ93n72J
xnlInPAGjYk8JSVeO50ae7MIEVh3/S8g5APr17Poyn0hnIAWl/LHkfX75AX49oeBxC6fm5Fkzo3j
xiQkRMlL04EKYRbwnfR8AJ4w3obEwK2GhKSJkZyUbXiEUG1vCs/5SxxOZnN0WHf6eLoZibXB+OYU
yVmqsV+7fXyEZnXieHwdM4FOxYG5U6TBV4p1PlbNFUj9LWemZqCSXwEsog/30cdZgtBM3loSfpFp
TsGH0cD+ii2mgSAEADWyTrRWU9tjG59I8BsxNuSR/IvmHnIG7sIksY5FUm3TELUyuu6bNdWX0AnI
yBx/WGNeLbCd0rFuXlVRsVUIIaOrPUtYTOIlLaKHdKhOxAkwwUegzdbJJcSE4rClckBBRKM7Nrd+
VruxHlhgDpFzkwbTPlli42KO17H+2s4qvQHOu1BJ3JqAc9/q3tMuPeImfiXjiijk2v7u+/xZBvF7
25R73AOnnMl/SVmlwww0On0og1q4M3VEG9jsEXkjVyRvusqjW5nklxhEBjgqEgaC3v1lN3TyawEI
KfkIIRQbWCTWiW3ubaM7WgFRpI7JIWnEHEc4sWWEoCpWsb8DTLoPS0YUVftq5kAtm+ISFfRteaK3
pSQMcawG8tZMg519OV7ixH5oZrzEaHfJFYVQvp5yMVG4p7+Jvdi++v6nzv2XAGBdj45gENCpUIdK
nb0p8EyjC3vOa5973Psb2FU/rHI06RXD1W7hOKT+eazNx7CNbuFc/CsqZhsJGLeWLCW3FtEO6uhC
qeA+8TWCKI2AR7flziYUisl/RadgUDFTNJJpTEai2W08iz4Ml/ad11QPtsa4WununexVylgHw7Kp
zoUa7htJ6gXWIcSnhJdzijGusMU5gnDKR8ykmkkzYvUgAaNN8clta6lVzEvV46DZ+JgTN4nE32EH
+semSuUTqddk92RrwXe3tm2DFreHz9An8T8088R0ZTdDOtEhtuSH06NnmnLviFhv3AgTy1tWtVej
i/nciaTepzs7tpzjYLjkg2T93aT1Z2/BPyIW+pjCitpHs5MQuWt8CpiAmBsoA0Iul6KdOY9SVkoM
/7aRgYxJhECXCivRq1qNV0WPM6MBGXyHnB9+lworL9Ve9WuOjKcrFbA6L2kH1dyfRFqccqiIqWXE
O1WFf53D3FhrdCfSwXyJfeKS1Ng8Ux//1VhieMZ4OTASZuOX6PId9NBTnLJ2k+B6bZxk3Allv1et
/WzXMdLjJHeRxHf3kccGkQgbptY+ospKE0FnJgckWJikJn3RdQZu2fZ5i0k715P/J1oGlq49wf5J
C6y5+l3DzEBOM9FbOk8u7ymGHXuTU4ttI/Ip1yEzWqgSBXR9/Um1VfDVqrtayxM37dEy9Vc2Jbtk
yZqkS4ZlNZXX2Y9f/UC/pDk54U5XB1s04LRvZuscKAoBiEaDCbVpAsSgExSURAvUogFUxgx60yu+
jc6jEMiBHTKsZ+QmT141kXU8vYCZfPDi7DWVkpkHuUdIROJ/FfHeIveeaKb1RjgVPkztcG2HIWiP
cqTArd61K55y2d1kr17nxDxnWPdXng7R5+Ty2DcOjji3fk9xh2R9c/UrdU35h2SGR41IB+pQkOAO
X/5QTN+pZR+boL/GObhLyultn9X36LePA8gv4WLQ4w6FbFhYb3lQ4b2IoJeoBjiwR0wVgCPgkThW
Vg6IXNxL45KnzryLmwA+Sn1F9fYcVMFVTOpWBSkpCNX3WEXADJVzX3jzhXD7TTTzuVlorleJAWkg
iC/kHxKlUStaPxYEOkUXinxgM8/WXcxNUoMmY9kws/4BeaY8ZydHFkqOTTqIA5qdTnOrQ4zSHgkI
K1H191HonBE2Hw3Rv5PiciAg5VpFoCXdged0wKZs8HeRZEUN7I9nyElb9vKPpZV91qN4Zvj+qSKB
eVrdp1q/i8RSO2b+q84lO5y5/6YFEsl2IfmcgRMFqOyB10UrBkULiE6/LlYfgySHVZmhy5hQGa6R
zdywdoHk1z4lRwRMs1Dl3q8Zl5ogsxGos8lMY/IiuVUDr3lALKoOunfbE2aMI0X4Jqr9x040YCfc
C/KjBNavddWFz4XN+pFVSgRO226eU/ajvDfN1+QTS4Tz5Qqt4sQvy/pUkzZrFbiAg3ecIClT7OSC
ZkCckTqQ7drEv64n38qyIS+78SnlanYuGIu/RM7wxenTja5YntgmGgcDnwMReHSDk39t0vYYSIsh
XID5pDy2EhpU2n0lrmjAxQzlKZwZTZXLsjIVHwmewpUbOV/jMrhxJC9aapY/2eAOZzPFfZ219Kjs
Ubuz7fYGylzIa4Hnl4gsqIZZ7B1RsPKAlvt5YsjCOoGitwo/HcOkDSHUfjTaf86Ag8BbhkFORDi1
+AbtP8A5be+tCgt12VTWLoFM57CgWsH0BSuRPUSlY+74kzc8jgzvPeuu8sldKZfU+rJ/NEclOE51
emgNgE/EwhOZYiZvY5uc6rF/KxrGeWzgPsZyBFLujGAkPdZ8hZnwZXRUpDzmeu+xo8C6xNDdZ4yo
QSXKcrgEsXpg1UlsX3ryiXDEgerfJRAtnA7N7Ti8W9ns7fp8ZrEx/3oupsrSPmaQZthznPuCVbdt
5Vu3Tz79IPmX+f4zelu4QOoryYdiQ8HHRjfrrm2nXs0GEHsSXgKj+0aOsVjvwVH5YKV3uHMxjqc2
hZJtt9tunA2cBvm+i0FMg20010KbUAK9/KAN96RYuIP+6IgkCCjScXer1WQP37M2m72n7Ru6VJSh
mJPyLnxM2NytUvJHlqH2t+UFzp0StLlhElwo9bDiyu4Vs+GVy6/aukZw6fvifR405ijTf87wz4x+
fKBa+aoLxqg2ybbwsT+8iema50yXUfUnXwxo34kEWQsPC2XYOGhowPlYivWcFsl77MB8aTNQ0xUa
WdJO1WNL9Q+pgP0ChW+ytd3ik/BiY1WN4x7wMhI4GwNE0AQ3sYzrl+QIWCVsI5XTMTtKNmrIvvj4
Muqx8iNv+OR7AZOsdAjPQ9Pu4yb1SF5i/TcHVFmSSHlpk8HQhDei8CB5djJYFSJFPOnHLdL8AKSi
IymusyeicH6z0ULGE3+44fAdFvycmmHpNjcpo8aRITk7ArByLiIw0lNUcGOeRT1XHOKm3s+OOlLq
P5Eb99AEcj6CB11qouDRXzj8peELsnNAIkhp8DoxZModCiH6zm/lu39CoFvp5TiAIVE7tVy3I1OZ
DZhMSJ5OO2yRK7/iTDZBn0f+tnSThgzy6SID66EM5NkusGb7yPc2OpLI+rL0ClMSaVBpPftJQDaG
yjwEREhi06qYLzUdIcUf+XBtjujJ5lvXIe16nUCfadCuhUH2jM/1WbFJXGcmjjNk/8HekqTcBLOJ
d4rxHZ5QYOo8Ac/VBHPZlOMT1AK8tvRc5L3vSVehVZXZp0rbC5TTCw71TdJnbL+GBmk9qyis3tGN
xJf7MSuw2NfCXhumZr3BADGRCFFVyKwQvcBjINF3CqrpRVLyHTeejQuEcbTymxswk4e0CZ90B9iW
loh/lfsNguJbX7NMghZH6x9clMWqL3cLjO2tb2/xiXlrs5FXF9CwzsO9dItTmlX7MMchzfC4j7hu
s/FVN3TBlgU+vwnTT74A+2Am9YNKF+hYThpO4eDsks2PDa/7hJ+/f+j7od3WVhA/AOggpGY5V5uE
uBUUawbD1dzemlnELgg/kLvssoHR+OfBDYOFhn0tNBB42wCNbCb6lSCedSfcHTYRXv+VAVNOrzto
eivVJoR69w8jMSqnWFdP0LEXS2T4ENnyy4uperyQlb5ves8Z9anyRgLlOwqcSoARz3X2ILBfXQWh
INhUXYKI5PTEu6lXkva1aKyLGeU/DWslPA9i2XPb3yUaH2mSl9CQpdsG1yQL/+KSK8fOiQX2/fZf
YYCBmepuRJBsnFI7fEfeSJdXhdgaCaPL/Ie6BYVdp+ODHbMIzC3SB3qJoC5eZDFWk5OQESzM1YSL
NXfF0Z/Kd29Q/3xrvpqx1UCzGUNeZwQPWkKXr6gv+jp+DqLkhh7xmCXyIzEQQYhmzDbt4rttkx0Z
nRs0nc8lXnbp2SdZYPggAwNzEyGKOaRoY9CHpXVKB+t+aOFAMYKeQbqu0pgeZijZxvvpLXc4sGje
6Wryyt/ME/04pLJ/ts/UvGMPD90YUWIxHMbRibalKeEsA+ORYGEn1nA7d+g/IkrrUVSXMs0NflGq
QfDg7qqSC79F2QcSqHHMCftIsfJoQmq2hvxM2AixT+5870TeSaM8dCFhYvHM1abKh11R5Zhz+Shk
+zwFzssSt71ZjMV24L6xvSFODFL1BuvMdOzkeFnekzo094L5p8hdyuPuh8T0+6Kb9rXAvVVX/1qr
fdCjx6SIfmutJHKelovEXQr8XgUPskWIP0mbSELnQGyZOjF0p6gSD6pCtI5U7koFqdYcWlcHgPp1
JCED0olxglTMr9p03zY2nFdXwPUo5zszY0/Mmn6Yu39Eqjz4i7p7RmmFRexjgk3FUmqxECcEJLsl
nOke8jvQ9wsyaJwLsbtVpX9nTt5nMxZPSaAZaQ9bx+iadWPw6EtmYfSJzpNZpafOowDKi/ihLG4Z
RU+eKlreRO6HGSlqquQfvr3jMktcmuGytrEOWxVZXtZrL6tubRN6t4JGeeG2RKktnBH1BZcE5zud
gQIEWm4hl5zLivkgA8FLEGXvwRIiOndPecywWIW33oFOV3hPKVtODPQno7XG+9jG1kNuDg4Ts3ny
G6Ifypapumlsk4GnAaYFOCc/2jhypIbD27v2pfMvoXQXswNmtaCPdSErrBjM7v25/px6oNKUmgSg
Ai5wRvcy2PpCuEW3CXkhuqB7s2L14iUARVLJd9C8NOKBV/NNMPeBAr0yCjC3BIK0q4GsT/I6hgvY
z3BfeMp5R1B0ZuaIH6rorlpG37PDvoLFwFkZ7odwhjtKKNgwU3+lopi38AvJaVUoGHyovx0HFmFi
KE0qjNqg+mgAgzQGBx+hUiDBPh2zCyxMPsVSgFmwmU8US5ckOoYuqUHVCH90MBgVT6XdsnWtfhHT
vFGc3Dy4WfOY485dZNkZd7s05d4qoYwaqOykPrPQPCFcD7d40X4BzMR7A/Yn4hoHNFTSfUxmeNcL
m0HUPFP+45qsEv9chNWrNVgfdpMW5xTZRJCCs858ngs0TofB83Mw89OX7WLUbXzMmikfF9MWJpOu
4xwi1nhV5np7lBYMOaU/UrY455mPCjoYVFhpPjkjmrJYJP9Mv4T/h/ni3m38D3caCR33h6coktuA
wIgVf5kN4ANtRpt+JNiwRNLyF8dPFB+fslM/0dBsnSrcUt0uibUJeQTush5BTLmz6GRWBP6KjS3G
4NEVDO3cZHp0bX0LKkLGiEB4Ql3yEbgNIgJWgusyZWEWLJ1LniW/NcwlFouj3GtUZ7il40e7//8b
iACCHTejwMIYfxx8lxNx83iCi/84Oo/dyJEtiH4RATLpt+W9yshvCEktkUmX9O7r53A2D5g3aE2r
ikwTN+KEv9CS9sNjMSV+M/BJolSBDTTJK4MDGMjpY6TIb4NPjqNoxJFm8oHnqXnWmbTCGKUMRzBf
JtWBj5w5xnzccEfjpHX1L1n2bpNKsOluQYMhs69dUFE3Y5p7UfOr55ONiCGQqYyqe/M7/Qxz42ny
FeSI3qAiLLlMRhytReLBnh7mAXrp3drKuaYdzTCJdiPRdukrgQnbaB8tTL1rYwECbThNmxw4kDB4
+AFKckTQ99PUnwiiUieGLXKiXI3RF5nicfD/4Fki8tjqJeGyRAjwyM3zhQP8OhrGQysrakxtT/FG
qteRxvSl3oiNM2hfQrlM3rpvA08r45X0porEXDH9e0BfoP231u+i5D8fJTaD5hjsmu7/ZHVy5tXl
duBnGBKCd3co/P2YDV9FQqvFkHXEvaAAGDGBt6EbTnOOOsavvbRD5u5SJAfoAschnL4yo3AXpR89
6qg6xKRcGbZTrgZ175YgjOJWbcQy6HTw1I2V0rSQnQM1Q/tIVQJcXMG8emC53+p6+kwmw1rpPrXb
mClR1lvjoOP2XtU1wYkyNn/CwPRhZpUk3ITzlKjuOaPmgr0jP5qEAjZcDJBWLJIAwEmMpZ7C2bH8
6LdyWjIycf+Ma/zHI1ADsJ6JEKyAnaijk6clM06wugPfhvQa7k00Zo4Y9iob8xfBtIfBOHcdoxCH
hOhh78orbvJjrYIXtqtD4ThvfSlA2Ks2BEJDltnRk73E595HcJHYJvj+Cy3btCr9ER2pvZYQcELy
FUc3XRAZxjU3hL7a2PVPmJJMRx64U/6BIydvEjoQ1RdoGfK3RnoxeflX5JgoYW5IQuMlI9BgIGZ3
DgkezwFaVo1ldmg9Ma1U7z9Ck8kDS53c6CTfz75Z/wgGfYxtQIa5HcBTiCv+MXXGS5KnEW6Bunl3
hTnsjFB+J3OWGztKZkycIAtq7KtAaos8bP4pjqt80szt6ya9j7R3QjeOeQOH33ZgbahJkxeKvHRn
osKCHj9r2UTC2rCfgjE5zqcOaQ8HfRhOQK89+AUwebqB0KFMSFNXM4EqQ8FfaWP825s1vV7RR+O4
R93zzkySMXK4yYtInFcrCPcy9YnXN2N6culDIhzgYpz0/F9Bvx0y48W1+mM62MeJ3NaKIM87NlSO
46PxqhhDL/+PlxQmpAzlOVvOliRh0RAoJFzkLaavanB+mbByOa3kh90Y1DWmGQF6naRmPOsIlHAh
WlB5YtjkJ1LyRblNFEhaF0KLPOxe9WEMwUCTkPaPajRW1rbZANXcpBy2xZQBxfBfuBKgOGfYA2bt
cZr0G5ZDsSQFQWA/ba7gFdelp60zonR4A9ZiQBbo9LC8yRhgAoPgWbqEfVnjstZ5LskBUtkUnzFs
+2yldggKtd4Sn2f3c/xzE4Iyyqar75vQ/Ces6nRb4LRtN6EfH60kesE5z8RvuLhMU0rmePpYwWcw
Tw02AunFWH4a9za5IINKp3sw2w/Z47iYdsj0BBc+rNG7eAl/3hyWlBvYzCH1N5JrYtFN07mJ1LpB
88IJwAiNxiwyOapZ0SrJiRxIbW2zgZq4w+oSgZsw0JcVFPuyJPjV2Q1g66AmtwUVWqVUJlTY9QZJ
Ior3zaxRSMoufg6RCqU/7l3aSjELhyfREPNwpqvlWzwhVgd6wQUdmZPqpoUeo1iX//miZuxVZbQH
mDfXaZ5IEXL7ME4NXRXYe6eUSKL70Q/6X8QiTRDz0wvVFf/Oe4g30RTmo+ryw+Sy23PFXkkE5gU3
aPrCE2I6WHHZeulv1vZo36Bh4mSOOQNVavNxZTgONlk2Di81HlNYfJtaX9CtMVwJEF8Kx/72bTWx
JuGjUkHNZ90GyKiYOSdkvzEiuaI2NrKjBeUFN+3K0ZwtugGUYOjnC8uikY03iojMD0vr0dEb9PHu
lnJoUtQ5EUEOnyPf2mIroj1NwEjtKLvDbgqGyCJ/ZZcFIpjNFQD/J++zm14U3B1qp4Hz5SU1T5MP
BXRwyTEi3K+LRKCFM0EagfN5kfenTN2/DDp5yEoro0VUcnw3avopfZyPuo4FxLTNo8QqQ24X6UEq
qqrCbLo1CvGDYMxLl/q/OAH5ATx6yzZpv2v0vcChRcmTCI1B/hp48ttk1k8FS8O0YWgaREvWMHhE
4cE0wMuEnhiAbRjAtEZDrpohu4Dknvc/BumZDXIaZBf2TRwiq7ipf12ghr40HlD+vE3bTt5iYAmr
huDFLNxu4XV82dKhKVSk3Z5wxIhEA00kyemZU1qp7ZKszB/pZL6VZXUGvfOXB+kHI+Btp0EV5BLy
zkSaeYkWYSKsiM+LpH/uldxTFvRsQbZajn6/k0l/Lwr66YXzKHVWQ8AHjoHqijiBrWiGqTiYDTuz
7lcBF/wCaBkCgLw4Ut9jB+Hq7786CU967cr9UETgAtOrVcNe7avk3ljttC5661uaADJ06m0dJh6O
PZRLfdYikA8vVMLiTezoJQ5ylp2s8lcZ5T24S2h6SGCWBjKq96kPNkDMQ9uyE1fH8KgTKNF2onL8
SAzNWHeB2rjEnynZIDfo0qBaW7c6998mjmI4J3xnHTnCWpaSl8XUQkpBaj6eloE4gy/CEvS0fFRl
X78g4S1Tl6hYG+tvSmcrTS2UZUgZaWcRaZ6GD6O06VMmZTXaxkfBjGBZJTTLOd7wUIl3c+P+dQLe
ss6gqBzqwX/Hb8naMp9YGQiHo7h6AD2XdLFdwNLvWhfidN5VyGWME5LpfdQOXkWWUcDqsIo3H02c
qNQKrtauNUY6VqW7mREoVmFfnSE7TTFrSE0Lnmmvw7K8VuBDzQJn57y49EVLqYl2IPOAKqSyF+VG
G25wfLVO+VyJ6IAx/Nyl6Tbmugo2bYd/4uh73gq2KeZrp2dYI8MVsG2Xbltm8k4Dg1XkRrPiSySE
OdWHAZEcRiQ2v75nnykOWFpwz07TC+fic2Qka8+NT7WqjxWe1HLsnvMs+op5zRdlk3yJPP8kEPnF
e0zrZrz2E43CRX0XKWc7YVBYBkX65pGK0VTC3A1zyCLP0tlnTBUqR1blINFlZvHaRwl0fPJngTc9
YImdEjqxomDgOMKyjd8jRMBH4rf3sRVfjbRFuC/3uevB3J1HGMmcHx+qV3KaxCVdWhP0Nt40sQBv
x0yjLorLkFZP02Q/Uf2ym5BbmOl339zt+p1Vkkeo8/irraqlN6g3iVyczKfleUaXNyBmXJ9raKC1
V1HkESBXucNBBGaEHhhaevadLrZ5r53KlK+CUnWIWAaHqjgiuqdV9gkM6KNuSG4JAp4qpUpc+pfS
jnSoFAigFkpMn4k95XZvttN+tETINWLbhjNdfFE9Mfv8camj4zGQ+9G2bkXkr5ljHWTo/Dkp9yfy
Oo8YXdYX6eX/FvIywBhiRgOSlHqhouA9d6h3iAA0kgxRe4p7nzsNG50XB+FW9SPoTo+ERKNt6zzC
aY3hgr8siVnD+xi98Y83feN6BB2imKlkFCkGZox7lBPsKFIkmgsDNqmzt870eMaNFmMvA3KovgUl
s9Zn0wIq8RthEDihkcKvzlgkH7pd7MHmn1rN/bR072iX0bPZek9+xaftdf5do6JBcnVARdbfjZqU
c5zbv0nuHMvEPcpWXnqbiHbFPk+E5T0K5V9iNH9B6Xrwe2NAp215GhLyK4CndCvkXkwacKRdEyge
Jg2Qhon8HmONA2r0HIo9WQEGYPEB1XqV6dW/xGpXvQJvk+nbKIQ+xxHZ59jmniLDxxFVEQ8iecjQ
csBmV8zhYe2ON+limdFhFljqnOBGn3BlKvDhuKL/zCbnaew5UoQjYVpqyqWvwnUA+9AnV88sGGFX
ZdtRUBLiV5D4ohb+TUTl6wY33j/XbzYYUTawtV51zQMkTH9NHnz2U/+swjxlQ57h2VPK91s8uUSO
hzIUmJg0riXJrXNR9vs6fqHG69eftE+zHp5iSCio0ly/h7DY/P97OiOQHoOjaW1jcdEQZG3QCxCp
/mxvfGtEykLdfRD6Y+YhAGmQHYPkphcvMjF/PGM4+ilmzBSzOIQP+ztJvI1nsO+EguI4u7wZCYq4
gXnN45a1jGr8f0MLCEW355bh5tTSBYtyNYBosJTYtiF00dApv9EZb9Q3ZqvKLT/Tcvqb2gqjSsvV
t8z1e6kxsmrBw8TmGfTFKWmLU+c0BWb1MkTUpK+EsVpoAkRMia5Jee3n0hcnwvRDAlfX1H7EbiNr
hmdlHj8DaP+cs5PAoR5BaTwndPHIiipUL76ORrUldbk1CtJSpJMqS79y0dr5dXh3OvPG4eyA4Wfm
y1vHgKCkVxLJqBnOG9YfEsUaJHC1dHt3F6fxm2mEJ3rolj7ZTC0Otp0kCZkn69wRO419IiXCD4Mh
eSlsFASYUiDL2b/zqd1r2fjPQsSmH/oRz+MmWkgtDCN6QD8KmHSaVHm++cAWg+7JJUTE+3y5LNG8
l4aIHyGWabrbVzKrG1wpE2s8QAmzEgcysSyejXvljf2APMhebCWrlDPLllnFPjSbY5u5R2Wwg7Q6
ZnsXgogHz98320coedPHdO9JeutyWuqc9MMGzlTOElAu6eXkQnFM+/ESY4VNHOMTU/gvXSSXnJ0u
s/2foQ7PUe50C4viItyDvBljfWNw9GtgFqBcYjflCCGqFM+lal9dqOJbT4e5jjPpaAfxKzEcTh4t
ywMORyTdfBcHnOgJ8qzqzr1xVd1XgQcQLXxJx/TFcNpDjBgfeP7Z5Vu24/j2/+OAI3R+emd2YpOM
pOHoX+cINorhGOHZhvP3AYP01zAhHyd2/4AlkZO35zTTgaQ1w+PsJmBb3mpRvDfcftUJoN0FLtVy
gpdaYPxjIUjdycSHWu0NNrygLQlb2xwy7H1JFfpC9zRWuYQ9C6TpQuY9xDf401aYHILR3bhMNLzc
5dslI0aGaDWZDJikV/xWOZRMkT5ZTvo9+++qajpSX/OUpzSAiIx2AXjqjNxGjv0muWoAQfAtaP2B
Io3J+KClHhg9ToJ8sqcg0Y5Qqk41/QGunl96T7wyzN50AdBt2GzobvZTGTJqssyRiGJosWi0F6dJ
DMyq7vfQcUBKwnYr6MABa9mv9AmXg+JCnoJCXiAabGeGAjm1S2r5X42P5BUJni9Lgx8Cgv4mIuh0
M/ZNqFNeZnuB+CmQmVelT6Ax40turfJI5QDM8OKFXhb40ByDBNEPvoIfrpn/YMd3eLQ4PhaII3X+
iYP9z+ghrU9YZUSaf/hV2ixrD/fs/4+P6NMTUBi8uSXGYehkdTbcXYdjkNv1X53jkYmwuO37J373
g8jlWpI+qwban8vuNqXBvujGlxQUg9527oLj94kq5CUPY7QuIdXyb7aUxB8TyjCxEDfneqp2uDYv
Sg93WuOeTCe9xF53wlGP2UUOfCY6/i0sMzQRJKIib5JtYibkI7cwJE+aGWepLTzUpn0VmjiEmjzF
1Zx8iTGD4jt/ATj74fImeJb5EWhJsPAjEyhlH5x8z7l73bTrm5o2sMQ8DD01zXVbWpu4TM9YuPd+
4h3qUoEoqznSMvwVOUZNfT1/3CkTKd0NTmNlnAODw06Dk8jBGDJ57nG+jlgVx6EJu7Jf3fpmPFl2
yam5zKNVnjfqRPK/ALbQfan5HOAHyW+aNay7g/OtyyhgiKqzvXTAgNpbrk0tixhaQdTRUOlr+j5h
BfV7duiB3c338OxI7kMaPNpVY7nPXNoYqXLiykx2gsw7EYLcUyF2jp2ZFk68rug1fLc+/NderQCe
MDiLGrA3KXFhE3dU2LlPnKJxIzBZXogMDcV2LpSp3VSUn2vd3dhpdKMI8OxE4BgQIJxoBGnYndhS
tvRgA6UnrMUNouvpI5UMmkvzZJXGR+zSoFmVA4WCgmuKjjIJfO0dM9UOyN55FsEtEf4WaYqftiwu
ng5TOmievaYnElxurZyLohYx9FWHNH1XUXm2xmjZT/46Fd4xwdo7zdpjaoYn5uQ/eVKpeeq/chLH
3qkOOiojUIufpJp8mxc280nQdFF1gTNxtjnc5g73+AELe1OeVa2OHawnGnfX9qw4kXZZ1dZ0rmrx
TOPfNulJvXVGjtrcvMoA9bI3ymnZ6vm76IqvOiInTXirJlsYEO7GNyHrGdTJtBSEb96Mj9Kbvjga
YdxtcLgpThvm4HwGcyK6mtSnH4qf1qU9KWD9qE3rE9sB9RC4CyLNXvQWSygxjLFPH1Xr3KaAOqHe
yq/GVOy0rOZtK2+jj4Mpc78NmwadoDqoMbuyMu/mP1wz+cFvdsvIofiQnIoYN4s1IpxNUyaJVboE
QG1UM30rMYbqwtookT23NUNh1xDbJkYrDahv5J07mpl2dIxi13hyj+a50rr4gc6xp4Bgbm+/1Yb2
5abjexkO/6xC21BEcS/q6trC+lqEfvfQQq4emmufNIdkFTMCqzDX818zwyhp1dpWGdZ3yrohpHiq
S1y1HjDg2mWtAOrsYoBgkEeDhk3i0+jqGz7Y354IYSPsp9EyQOoO1xBojMNS71fj65h4JxdWmT1V
fM2Mh/vB44jnLuVMn8ZfA/yM+42r668NTF00HPPdL+RvarUCDiYrhlAx5V34AIghbBJh7GfL+NSj
+0cVQp1kz2O+fKPubpVhztiZTkTDgJ0fedVmpxbJOjW82CN1IAMrkULEaQ3eciN3HqDd2THr5F72
2meXYNVJyd0CyT/2I2d1QJcM5LlfgQbroujqTwNm3jY5RHpMWR/TwRXscvydkQSb6eLdhdF7gZWc
LQhLrRHtsN137t2qjEvg6Be/AWkAzOoryLq7z60W0QTWV1ALyn7kQ0LOwQS65nbDVjqOM4kN6AaG
UyLro9vs/y96G9znUg8ORg5jpRHmIUjMi87htM+6a6dHL9z1/uKpg8aXOC+eO+6EF0EUoZbCbM8U
YHxWY/Fsagi81Vh9Ax8Bi0qCB92C43tmcHG3FZVlyn/oFpcAROfjfHxPR2pv8vaqZLl2cNmZ3twy
ZpugfSe+tyQoj51pbSMM7XXpnty0uOrddG8K49H1zll1tHR4KfXU3EWku6SD79SX3Y8s/BUy5rc5
x088SUI18P7Z7A9GKIjwd7tWmQ9T7/eyReHOFUprLz9npk3C3hIkOKUIa2F8lkuU5t0M5dHh7IZ4
ryhxz1Y0TyDExYpLZk74LX6LR5MWMWAlLs6rDIK722qvlkOgRAs3UV/SDUanPYQbdgouXU7xlVs2
s/TRXOZ+9RxP/crJ6SdQ+jqjClKV1sXw1S/H6J6+Hewm82Y2lfZBVYY7N3DNVpToaBhovgMVV5WE
GDPchvm98KPXNK1mtDUZdS6NMpY3vWzxE4SkuUp7ZAiv7FU5ztcNY3hvseVbfS7IjzI5t9IK/Y6d
vGkSj3G+/8+lzjmqcbFLi+YmQLf0rWX/oB58VQmb4NQRlR1MwM0Vy2WeBC+jzp1soKjZHUha21Zz
Rlf4pzj1LqYxw2tM76JLalGzqhsREBxvORNrpaYfG2sDOF1ozqEI47XDkQb/tSqpmXavhQdvhIsJ
LU3x3DQ20C4QxzT5KUgMITwEqx+yVU18r+hjdwXM84mR3y4oSwRVEiR1go3YMeyrN7crVN38aGAb
SOGMULXHW0YBwwJd4xorfrw1JVh86+bm9fLatcNzzviYjVbmRNuM94CW4CFOX8tBI74/G7JsZ7bY
ckyU1ftQcspzgjcDi3XgUcMh6LaW6iisDkxqhybucBZJUD6BiN+Gqj+HCnGrLPkfDErR0sy1A44L
LlGqeEsEXl/iDzcul6feZR7ioX7V2CgXWTp8OR6+E9ppBhzZgEi0ALYljDUu1hrMPRAhGwYBl95N
/qTWL6sBidyuJHzT6CPTrA8717/AUG2ZXL/zvU8L4ck3W/moEy0LmibCV9uvb+FA04M5HPUy2beF
feki4x+sjXPkkjJA28RuEbAymFAE3Ao3rMZSnmt9ciwjcL1G+6I73aFO8zWwqW+9NU9tzS1GZt8l
4OaFJgls2HoIqKKQ9/z/hiEQaElPVx7pg/laRNJiGmqEJ5tJocrPFCKgHpfDzavGo478FoHtWCs1
flJeklNQ7D7oXBNkwLt+D8W/WdQGEwBdFe+VR8K6DphtpcXGn7ozU9FtkU7rETV6KTvoXVVCqo4B
CGrUd1uU1r5qg/exGkw+EA74aTMPzUlKUM2z4YbdLmtMqNZAWq+F4bwQuvUrJ+wnPnO8RWdzs+h7
MANNDtFsUtWP34KnGrTxX5jLb9sMbCwr4s8dZ/tDfNP7/NfAkYLHMLw2+Ex5xmmiNKdg5ZnlEUsS
oQ097Tim0tAm02qf5dFO54NyHXU2YeT2ZIzhLc5QEv8Q9caNs8iAo1f7BnMIlCD+jp1mgpcDXUW5
v7kSmKC1f1HRfoghv1YlOVHqt319BaGB0PYM9ZY3QyM/UlbfvE/hYszy7zK2txSTrJpG7QrCW+Bq
PkSA1Ym0fYRC3VfyZMbBrk2bZ60gYphgt4kJ7+Pp3HetDROytk5aYcPl95H/sh/0u5sZoOuDmNPX
Oe1RBGspwpXiLLXpBrxz9kJl26Gz9gYTEFAC4oeB2SZBlufbbcdL18eMrS1uhf60Myx+jVQvr4UM
1a6NoGjE3AEyd89TNPc/SAM/SSnI17KmB1GiNn1M9J1SvdjB7zbpVsDWzvS2IjRBOa/8hAF6bRpr
HyX93symv4SZfWeh9TBt+Om08DeqaQZ1aITgyhs+6CWzV7ZkJS7j4Cdzsg25D5/GW1q0ubcuC33Y
DdVcutRF96INH7B01hTKUFNgcU8tm1kdicIXCT9wyRGZ3CWx66B6ptGTiyUN8tyzJ9IbaCigg+NY
S1ivy2vCwlxp5sF2aEgaHHM9AgqAvfhk2d0TlrxqmzMDxp+JiUwN3M+IxL6bJDWodVZEV4O9mw0v
UZf+s9PpV9Oo7hrGyFj30qQvTQ/fKG4CjdsSE8Jr8m2E1a3h/W5Ug3vfyj/d3r+1InijxwaJ0ael
PQR8u3QTw9s5IXgTzdWwPKfh5yB1rtatU+2cJj15GdYQYwy+nKk9RX6LiuSnJQC9blxxrblZvfdU
FeVTkoldVo+nWgD3TzT5aQ88LLUpf4HnvDmNf2lKb06pUt7BuA/veWE9ZJkjrytzSzHMRx6E38PY
UzCbXxV+NnzC1lqvq59YG+mcmN0mZhFedDT9sjZvk5meRZJvfLY2MxUHE6uPNWA9tbub0dcS7HF+
gvM2a/MgweP8F7zS3QI9vu9FEtGQqih8x9ixKKNs008G9fQYwwunOflt+cwrgX6PPslt5KnIuhWp
eOKveHFglE8NeYXBwnltll+BXm5ahJUq5vYoAZmvsgY7mS+zfBvE/BQnHI4KI2RpjivyIRQDWAS3
CSny1/jI6UqM5yKFUTwr5kkwh/VrMpv48IGxYuHv1Fkjgqz1tloFFyNk6t/nEyHzChiLkhfPdiTx
MbVTbjYDX3dlxWxvYEo44DhiB+sZSxQVnnnJlzxdyMFHm3IAdBfKs1dwVWcYIzzm+aZ8IovMJKE4
MH5fa8g0yILy14jUqU77o25MR0YysLiy8OoG3ftotQdReacRutZazzjO1iCCNiLDzz30PtM+Dax7
NsYbgEuMORBl7CI7KHSR3KgeGrJYDHB5KsV9InbjcdEeU51GbozD5EjuypX/pmxcj0F1xvUB4tVi
WAVyfmsAe1qAK+hxlVmcw5gKx+Ne77tVHCPlJY12wYF6iyL55rvWUyLzvyH8i9E3BX1gMvC2Frj/
JfPAfReAgxtluGMXWRccjigG4Vkye/44hNSZLQiDlKpkI38KLOosDEesvSS90RdvL5VXvBhF80z+
jZOLAXt5JBHrVYdWeUAP4FllNIFzmABlUcG0GMt9JbILstVDhJLsTGweKNTOlnivb8yt5+Tp3nUT
KDLtiyXwxKcc3zh4RvxsMHI2QYeRoV38SUaCsHj1mSaKElDjVisC64bgfU9t7GJ16H2IMfut2+BN
1faTCziGF3oDvzDnUfSTPdf1N8uvvYVwyW9imMIX1BPRgM6LZ1+aXH8K+y45y9UTmaixoG81efXd
4dDo7XEMEIPt5IOA56rMy/nf3yMak5d6lNxF5Z6Lfr70sUGmQXXiy+PYzCSNirfxklXE4LqOGI4T
cSiSer8QFWcK6bOeDuo4JBF0KyAP875hKftD44Dnt/zcwOaDyv+CrPY3vVlvsRxyB/FfxtHZ5Djl
ZMRQEajBJosxvnvF9Euv88qs230eRzefkQ36keFgJi6+K+SwRR4Zv6ZL8kcp/dMIzGjvlsAXcWUF
lJ9jlTLG8Sjt+tRlBV123dNIaRfHDuI2JuVy8E6Wo+wpQKkbbKTRudUpt/A5Tzv85olvXzQKKlzB
fmMZfGdx8o7Qfu7Ixmu8tsiJKxcDYKsGInkmg/ICkpjNl+xUp0xyaqgT+ZdZJDNjx9xPAZdqbFCx
Irg1JojIg/AQu7nO8fbqGGf0V/QUmujxldXqaWBu1ubTHxUHA5Mhdiw/w8iCIrLGnLuXDV7MQVr/
jCp687NuP1r+a105Diax4L33o0Nfev/Kgb7JynqjhpjjKLUyUY2DwQS0t7D63iV+GJ5J1eNqtP5U
Zjs73UjeCES/umNzzFhfKj9AafdnZBRjFQI0DTg/l4rG5QQUlSDKvQ6oALMFk+vuzogcfsXYM6yp
xLrzwpPsxpNGbLgdQnPdxCmHHSm2oV9vKD7/yQ0X77Ds9nkIHriaD9PDmAIFbv1iOY3p9zAQ8nY7
oP40i+D0Q8nlt9ir0r3TrnTsTebcbo55g55u4kCde0CnxgRltYhJablueYE3LtgGANhXszPzJQ1t
/qoIY3+RO/YWUlzDzVzjgt+yT8SMyvcysN68jF6FyIP7y+I4n6+5h6w6bvBz1FPUahfU3kczmIza
AnAIaq8L7xqF2a4Yi7Vj+2u61Z7ROrlSoQXwbR/mLjSvhR5WEWTXA3W31LSlvPcOsRvCTfCXFPq+
NqMffyyX87lzioxHUCH+RNMDcy0YTrp2WJcCJiIDukvJ/DC26ofhjbjn9K2Toq9irPjHUBFyCtEG
iqkQfJx4a/gQDnyPb76zun/NUFJ9YIF1zmYG9FGazheQHp50EuaRUTy0emDuwlEgbRnmtN4b2/W+
SACtldFu0PxXNUT8XhzO6cFt6RwagK4zT6YSBqfvWB1ZL4ha6592infPBI+7tFPxFJGGovrs23bE
s4PYpiTAGsMZWXToelcG3eQ2H80QAzG16VDOV/1YbnI3/1cWlbayCxzOakyPE6Q9I/BXtudco8D6
dEx2ZT8+FVH70wm5rQBBd4ptlKYHe9V3+jjbMI/cYPfItS9d72xkNhykMW1HSereNbcFymIsWpLl
qBp0YmGaC/Rd3QAFBlbwmRObylPCSjCfWaO3sOv3kD3IQXYbHKqrlh+ZEqJcUBON342i6hxw89QA
Y1PhBxrFIa3MY8GYBPpRh7yWYg2HwcjUmzCeeNdg++RJvK9t+8nDDAq98m/eirQGGUGFxTqa5A3W
+WteIEbG9mn0GeiIFtQD+XgOC+ZQwEmV234o7lC/HjZu2y4Inis8yjkOmCIKngwqZEu3YG4kj6Eo
CHiE/spKoB2M4uZUxtroc9IMOshgPd5Aktpbdk6YDdCZiewSOMyslWoueDH4eDR/l1IgTdXqSyGH
o5bED1/3r2gAzwZDZcqld1SF/E2OTrktzStJ+TbUw0UEJnaz8i1tiem/McLC4ENJSUVHLmMLxS+F
cNTEhyaoN5WdbvHOMwkR5hND6KsMrZeS9wv/w5WSgvsgKNAxAwrJihMWVgLmufYMeZemTXkLU+15
XitLA9oFY5uOaTYjtEPGdclzdHvmHf5zsGaqtKZKBC98RLVB1pf3Kc62lFODZe83hpEfeqf8kH0L
TsI/YuSgeIjFexlqXOy8mE8nCV2bFYvbqaMc7eRJKlDbIaCTqV4501gRO0Bywi2FFVR32zUZhy3m
aRyiwmWrAWo4dO4mNPPqGuU4cosCMIi25gr05FQQqcXQ5+h19bIe1M7WnXzRQC2xOvBgwfhjx+Ze
0W5vKiQKrzOCY5A3awfcCgLXcmBuMcFWcpXzKgVk7DRNuC/9xPyzbhrvUdnAQokOoitvTax/Zu1f
M56LiLkHhcjojQSNSoKDhHkmxVSf2qANnja/wgrHJTHPk3Nr2e9SEICp3Omg6mFZ5PcktM6J/k9N
DK8JDXCvpqSIpX+61GVFV4LFeB+rMGDQ9Sj8j9SLeMfbJzTAY1kDriDQvXSgg8wv3UCYjszy2mfk
EvAisqyHa6GF27iP790wUkABiNCKt/lwkUBo6PL6ytyBkeO0oakW/dDYtHa/NMxg42iSr9HbumZ3
arFcM/ebaIrmXAh0aUMoi0K/cVGPxA5p4oRa+24Wk//IOm9TZeG+nNpNU3WXKp3dgzaFkEPq/KEc
nyTHQ8VfTpHvXUSevZcFtsDC6T9aSpGR/vm/nXmg47fmrgf/tySVyuaQzgCcZNrZJWFmB4+Rhvxd
Ic5TCPPQ8cQx8aqiFb/irfH0k88TvoPDDvQVEwSnrPDiBOKnrPQVzeI/FrmI0jZerYwdIG3/8oKt
AWkstWPOzpI2H0u7O6zypU4ryTT+x9F5LMeNbEH0ixBR8IUt2xu2oac2CFKk4G3BFPD1czDbF/Mk
qolG3cqbeZLXWFd2DTchekIIJ3sJxa28JiTTGtfm79gcTw4gDMYVgcWnC7YzLznXt04Zkid21DfL
5Ucnbwki2NPWzoDhAI0aA8nSoabdZBWT5leyYnLVf+GO7jM+G4pTEc/gyHNkm9YrBpGtPTk74lcP
M2foSoBTD4pLLVmkWgXYdZ40p5x2nI7E5aN/Wtyx1GxMS+9GOMxmWGwAVm7Kwvh2w+ZJMIqVCQyv
kb1ZWh00LxcH1Xq0rbMLmg4zxpPVbaMRMNjcU4bg0AbyQGMdIiBZ3cbOz7Qkq55/Gqtcl31wM/On
oJKMQf8M7wWJyvIutvL/VHxTTp03fnejd7InAv7SLH8xYUGZk9avD8DyQfsF8mdqMkKx0y5bV15Z
UTylhIjGhZ/jGflzV8ujYf2p2IdPoX6XVvxte+j3c0HToAi9o2l52yqptiThzZ1BQuShLsIGHyel
5/boQg2dE9bVZH8dKMuy49kAIDnHek8HLE08Xk+vSdJwXeBVnvQeYbe8udQtvQMVOaCHiAzxoPQb
0LJ3T0JOY83+oHpAMC1PaJQhjJfzb+WxtJxxwtgNZI5iKc+1UJyplq5fIgaHYbT/kcj/E43pi1o0
p5jodyOPZsw7iiparestpBP4H+Fwt3tzRwF4/IBzdD+wmkpdr6NiQiyyFuvt3v5hUgd1WZYvTofT
u2SX2nkSl3ydXsjKbzsjvWZDd6a478PKxSWRPnXbBUUy8tq7xqNySELWI3sP8+SSQ85s75X+JnzE
M012WUsziMt1IuqDHSkpOrionI0obNgohc+/NZkHEomz3/pNA6z+jtP+TiXKeYr3mW96dTV8sU+L
8QRn+Bhxb+kj7txAztvEPuDFWsWxujiqOg9ddZrJzZJ2okdEHssFeGxw+amdqzYJkTld92y1VbUi
QfI+DSJ8yKV90AZRrAnsPYicvcz8Y9lqDIXly+yHxDz966BC+EAwi6R1d1uQKlCvob/zsmDLC7y0
+Vto+49SNlFzZthGdx+ByUs+qyn0FrvMcl4ylBGBOZ5XFN/KCkdTpMQhz+sLnX1gUgMC2Pl1LNw3
3UecR+NxhC7HcnJX9OrEOn9dOHjA0GAptkvGv7YIN1HOH6WxeHu9+T0N84GCWvJNxg6jLxpe3KyU
A+U8GO+hXf8WqfVMAv/Cpe3V0Po7q+xDGYyflErQJ1ew5bOvUoBTiGKbelQFmZDdYkkZRZvWK4/d
6HGe4/kc9+rZC0ZBaLbs1hJn7xp+1NMYG6wnK9CiBVcupFCPRT9kNQgwLwVLnRW2SOaZcQGOoMH4
pXgXRBNWY2U+N7xG6FhtXvy+/6V24f9RybKy77rC98glrcGJwZWmMtOBu1iMvBGGh7ITZ16231Uj
z7av/+UxOSVhWyvgefgtAwxwNYDIxvnKRHdyLP2Ian0g+pVsnA6nUJNkt6IPXrm4J2u8ZS9ZXv+z
WzZBc0oG2fPDN5GgiOqU5jJGR1wp+tUMSbjFkpSRrVp9wixNBZqUh2DqLnVanh2C/tg1y39x5VzK
hAudqPQ2y4ujksaj5vI7N2Z6ZgpHAdXOk+lmuEkINYWmtW/pgZVwQvhrjyTMac5b3inutPZVi0ch
wOWhu4lXgLncweStzdn2jZHauItYaBr++zRVBBvGm9kPMycTuDYMbtoMgqdmtoyNNytuG+zPOez2
Zs5h6c7i3bT5MUMsfLEJDrlajARtYc2vNFmRVyhPZpqeA9N9wXX9XLXGnnvcjj12glaBBFeFEvnN
6uH4twe4QHQ3aGxhgtgTwAOPLhBQ/LG5mCzs/JVegs+g725eAx7HrthKQ3rk6NJ1ApME8220sN86
U0N84Nm01VkBIoMr/w8H1k8CiPBhlNV7M+e0ui3vTbwl8TqLnUfZux9kw1+TVC3eXKglVdZykIVT
sYYzekNwO/PFfjIk19gun7M1PwuptaD/1gXJhwF5oSsZ9kZ97Wrm7qwJ3vyo0TefLWLT239KP7HW
Mtf+A/1jvJ663oKrBM4Ip8kdA/6ZLApjaq2LVS3Hdy047qjJtFe9byOs+oKCMfPcJPqfmxYx5OYC
oGXCyzhQBKZSQbOgCjFYKW+ZlgtGHylO1C+gNGb9VgUSobJsv4uMN1o4LWgWk9cCjX6WD9HVR0Cw
bC6EPk8ov/qnZKQXcfLYa/9P++gceYI+f6PLBB6h8g9d778xeB4MlzC9ByEed4H5yRef4rWI2vtx
8T+lF+S5qzuiP4jspTY9ToFqh2/7ho5irjIKxzZyyjFtgkhh9pOnGFRtO8Vn1XdHt/b/shbdpnX7
YsTTdsTKyMJ1ZINbfkw1pq0Cq5Np6hRRDod+MJzp4Nhh+EsZyKKXqUqOnrFYs7NLHHfPvZ1+O4bw
Vm0XfmGlg+Xuo6CPBiWw3H4S5Z67KmaXQwlPnJHEMq/KEvtq5PecfLVfs5F+BQi0/PNPos3pweuW
bKVxM+vmLRPy2YF+VUnn5hmcuSYA9pUI9LaO7Gs1giXGXbbHG41KKxsud+4jp8El4eGbSu4DntiY
un8fPb23tfM3BzsnHI09vYFtLvqPsEeNDOLZZCSkKHFM84tRGU955HzjyPlxZzokMkLIQ4b1AnsK
4gmjojwIUbznizdvLC8Mrmv6MLA2I6GRFvNia+tre1+bFVEgH2ojvmw+iw33r48ZYgxzub82iRHX
M0Ywz/DXLlHbAq4Gcchb3/Hl6DFcyppZs7oWEW9itgVYwZodcYEXNMktFRKnzlrK6lQIAaBfU4iG
MFF7eD3ZLRfBH7Pxf1O8AkXXngICn2U2vFDX/CeWI38SJm8/CLnKmWInkhYHPb8zL4uOlCleXK4c
cUlBID2yjYfDOevcrTFgUAoBohYZClrdzKQ4tIOLyXerjdkxS+LSNjZ13V4r1/9XivKYdNFf5vGt
0/t3syfVk/gtJ4HDyyQyHwjYcLtJ6IlALba6niS4e0RfInfMG7O0NIH88dLi2WOKHkb+Nr6WeRBU
GNUnA0vVtLU0tgVjtHdFznazM0AzxCH5v9qTkCaduzv1EHzbwsSuQ3UR03KEGzG9m7hnwlz0GKan
c1SoFwK5J95+K7cCupBSvbUT9IiR04q2Wqf/IGhc/BH1nhll1RfYANwkfOkK86eczQMq9b4wgmuc
pExKUHAmBzC5kxnXYM6op+GybEO9IBsXrbTH8A+28JJ16r1y+V/LTENq8MCx8iuFpofzX3Bp83f1
ZLGBt6lYgC1BWPAOIOtXJOZvsSy8Ghog+9G4sqU8dDFpIfj6F6Luw0MwGc7Wcw3SXiCCIptrdJGD
VufEX09K/+UaTNTfFKCZPC3exrD4JQRdPao2owA2PkbYNB7a0v6QrUtrSUGHA1CLD3MRHY1IkkeG
1gEU7KsIss/GBWBihTxOIe2hWe99jXI4ToZ8x363MgyNXy4+2hZL3b4+Uli4pQCFyZSmBXpRAt/4
rFv/Sdn8aVmwVE+6pyZffg65gaW97ZEYCcv9Cc0+w8aL3GdZ9WMT8iHGgflcNmG5UXl44+Ufsqyn
GLKSRNpa6DhDOZ68qe528Auwr3TqGw/Td2cEBxvhZx6dnezkWXvzC8DXYx73uIOT/uQmww53I+yf
YMeJg47dX0RknWdUt4JszoMnsR0LqzxTBPOe1xAGVMUxQpjiVYzNcQysm52EB93Zz4XdXAeIwQ8m
XZBF07wheF2mJvya6vluGxNttCO6a7UlpPaUFPYzsX+IW1QiqAHoDzuSLjbKpR/kKanLVxwn34YD
9TsuDRoxvP6fpEU7TWa+LYjlNn4dBkUYxqyK8criCdg0zvA+9Dbnauq+u5SREST9M8dwL7Ko+e2b
7tDnyXX02id/wrabxtE/anTOOkfWH+kBAbfCSyVpyEN2RwGw4sG2GdPcAhHAdcitxDzQpFwjbOk2
q6n4He2y2k7LeWt7ereMOv9zqxbzx6S9bGNIdsRRDJDSk4x1fDe3vU2zMVUqsuYCLKdonYfuc5+T
KzHwCKH2LCJH4gFXTbHblSkMPWngWoMeuW6lTqGwcxHIBRqH0BezjA9konKiHv1fd+iOhKd7jGY0
6Y02raJDz27VaCwTLxvypWfzcqV8acXKtwAAFfyhKOFnSOcXhiVjowSXroAybyKg/bvq9dbiQtPY
KF5hWissD3okIgA2hxn8wzARq5uUteQwfZeN5ZPiKLpz7PfPIxTS0QYJV/i/QUC4Mg4bnDPgcogG
fwm7uFrd9Hdw8Uw1c7MZO77J+PnJXEM2SqJj+5nazqPhdUfD1aeujD5jX9zCmNxlXzpfTef9mKzh
VnYwvOaGuJoB1eaFTr9KrtARExXVaFgAfNP+ymxnYD/anM3aeJtjbEwwmMm8q4WG3pQvFG//L/c4
vXHMM1as0bN27Fccp1+Fsn/S3CYpBf+scPto34CWNWX9HgXOFyVRW1W2b9LxoK1Wn80w/c1w98ko
oiuduhntX/MKXbIt3/m42OFkUO9GQNg5WqIElVDTYRgb2T+TL4NCV8iybgP55aiWUwT6myHkKQro
qI74HNrpS1jWrpnNz2UdjMTkbNpyYGPkKBpKE3B0EV14Y/06TssrQLVPlc7we+bBbuTeR/F2wHcz
yQSJ3hESfuawJZzNdQMojkAWR3SILFwFBtMaDrG54R6d5T+0sO/n3Hni3U9H4Jj2SwXHkcvqe86p
b0boI9i4F+EOINwoL3gQL7Ao8WuZ5ZvlpU9Rk38o11iPY7EvnOKzV/GBF/a2KcfPpo+PlCRt+wbU
QB3OsDithKYHuWHF8Mnv8NxB6R2y5m0QLZVCynkMYLqwfg+htLfjYe6x/1Oah0/hw1rKUejfYmRq
1WvPcMP6HuScNO2VWekvIaAw0taxVAzmGX8DCW7eiu5pLEvvwePZalJSsKDB8GoP9T0ukPNdecmC
sdjoODv7VbizI5Wsy5FCIEg0e0cRA1AUA7SEWtMh+SoruoPNceGHtobe5KL8kl2jL15mF0AqUPOT
BcNj/qOvLUK57HaGvfhwVdquPc/cZwJSaJQcmNFh2AuvvuBQXWvad3U6/g1nr+asLnxeM8QzA7Vb
JHks9VfkSPoCkmsEIq8c5GttovvRVnYqrPzgOfXB08F1xLDL6Sj2GWcBSYaRuBn1jZDVKPNKdhmp
uDQTz76Z/uTKuJZRvSZIe8griIueRthw9iJML+ks76MtaWTBLVkABpXJi5Thisv/MYStO6h+Lw1Q
YfBgH/vI3yUSkvPsLKw9dqlLlTfDBZ44l0XXslUZ5wZkl9j1HJ5ppO4GypBp653CR7iyWs66jMfO
a+qTYRAzHCO6B+yrq+SjLSVy0QIjESnOeKa+TU86oxlIeqiFBczms4gibH5N/TaFwdmY9VUo8HaF
leCHTFs63ZLiHvpofelyDFsAaF1UE7zFSqBusAB9o2T9s8UrqFDaskltmkKzAQLQBlK52lRxB56a
ighj9o8Ds4d06I2qd6U1X4AVxsa3tPgb5lMoeOU4bGTWQtTNCvWHjcfIKaDN8OKmUBkNupizPLsl
DjqKKvkaz0YVM7nQljiJt7lPHiOUFTFWFoswMp01hzFEluBTGySZsyD7Dir1Y+HeNSn4we+xTrR8
VE1+qktz0U3PfQskt84ZsntivavKhehRcuzapXWk8AoLz1KlJdv02S/xb+EfBUtFN32Tdex4IsaG
LMeY51rUinK5sQrJr3heMcA+jV56c3R/GZJ+RCSm07zxpju4gyOZ8uhB1P7IBN7dzCjruDrmx1T2
n0LH5wqRyWkKvnXT9Mcljq0sVo5Oq/ZLICgo1S0suGTUlC5RFpwDWxu0/+iV4zt3RiwKgnifWUWH
vqnQiVp2535QUUhhE0COYd7lovrLIhYhZ2Jmb1oHMl2E78UN42+CrWwaRrwNKlG/JImPmfB9GHrL
ZTlJPcCGUBIIHjJ/o9xsK2UdfCQJUP901TY1MFPj2Ct1a1X92rCl4xuAoSj/w/af9o6qOxej/Iiz
6aelHZbfGqVOwbydJsTA1IYRXgYp1c4L4IPf51yOvCP1EmuEglWdynzay4C73wJ75KChr4O5cSK+
WDUx/1bDP0SG/Sgc8eo3E1+UpLVvwoz03vHT7kn5wbuvXXsb147/UJsTLRwBgGjfEMeuTLZu4K7D
EDOFFf5JUlYnmnmyH6vPEq5Q7ng3VtiPNMzhKEDbmABPTGz5NYRFfl9EM4eCJJY0txkpLV7lHla4
1niwav07ZsGeinekQhlX+7Tvm7Xve3BkW5DqyYJv6+8JmYmVIE5WzQgCFiRAqMK/dEGnG5PGqrhE
bXKYMI+RFz1Hbch1I/TvMlgqeWh+IRHMLXm4u5IdiB8P146myriOyB5F2BrwoXcugZVwjp5M4lVb
3HQ/XpV8QrA+5xElPiEt7xC8kWV/+ro9zlP0GEYD3yyrXZm1gkcytoeOJ2WVBg09iyOraWrf7LJc
+33yGoZUdTVyC5bmnM3O2mTN30TVpy2nhqBASB2njTRXZRs3GPxXZXvqiEe03boOsDDEyjdXlM/S
tZ9Lv8VtG20TH0ruRNAIeX1flPKNbmMH9AWur1qn3U4G1QscOK4Fsbq7utrwaPzLWf3PE152uHoP
ne9xOPbWd8sqGlf1uacJ5NC52lhq75OHBXSU5Lz56La8Cifg5MlltBOw4g5Tgt/X8IO/o1/sJAvv
zOg+JhX8cvC/BHK60uxyzG1oMq0hbiWaQ2dBFnemqwO7gr5o39yxWtkX/F9Dt2wQQJttMASffsd9
0qWG3Adi2UU1OdK6/1vyomcZyWMdD58Yvw8Bg0OvqwnxQJ4HaX3Ovf2plNr4rvUyee4t8kMAndJ8
aKiXTfx0ulQ+fYoOIog94QfDHpOHsXlocpsKODoZdKYeS8O8YRe7B634JjS8hOp4ezjVqtMjrand
L++nbZjAjSqyo2Vg+6wKLs9TOoLy9Fq8ZDH/xuq9qNGhq6VX3vfwAbbce/MsW4GhbR6w6LEYVYdJ
9S+6wOBZlcWrSaxhKQx543t8s+3w2PoZsHeokrk8uIZ9L4rw0U2no+8On1hRqWGktGFlTvpFRRSd
q05CgydGrrGZjThL7Rp7kI3j5cFm4iUhybwVpij11rzj1/lKjP3EoU4ns7uY+MA5NtVX12Pltfpx
YEwc6eQJsdKKos0uGTRU0JBcH6YRn3TMfXxLiSO9o+Cs3qRnuGjygoSCb4fPCnP5JWULv5IiijZm
H3D3Z1KGVKSnjrmC+gAQbPO6qx0Kf1X614oza1MGOe66QX/HfUwtm+c6aDXszDMHzFjb6wv0xGrj
dwyWdVW+Ybnig3fZFQ4xJDnBB7wzJlxufVu/EdXewcg5h1VBQ0LCs05/+ovAnvYgFoliNPlegNXi
PghZcI8kVj9kCZu+cZZPTsqezmC1f6tdb7j3phUeXHIvyq33ulXmyjRCds5eHO2HzJF7H+PaLY87
52UU4ZtFeShL7hQlnS3jBq+LpoHEqZDIu8pbV3U1HZyluiYTzRrO3kbkJWu0GLNbOMRfIqLuC7h+
uict/uI2jMJVHbwCAqyxZjX0NtCuEKEROAUu8cah7TB7L/FbSa3/emkVb/2pfC9trOEQYDaj8q84
DFlbafHYj8R8STC8k6ml6Rg1qTd2Jk2UFC4nijfZVK56NfyGAkpmF40Hun7ugSAFkYXOpgYQxLVr
foO0fpN+/DuDHxGGcWcTonbJJJ/qoH0bZTNSjjpDUiZmWzrxvQF8/FCYMLCiKtV7P0uvbSu2iUyo
RVKCgsqUH88J3pe3CK6CcrW8rKi2+FieYwlHJY1AD2NuwzNtRkC+VI9lbnbeYYk2LCAs2oW6ut27
EshGHijEtdSmH7fE9MadJGX56ttbzL+7bgK2lNv9rtKGx7REraqPD2ZdaRJbcTR+5Gwz0yCE4EdK
XU97Yj/nqZFvk5F/5dhf8pJEnYTMSbiabTvKN5vVNP8sa2PF2+jmhOM1DqBq+II6v1ai+AYFF9Wq
JYfgO6+BE8Nuw8EbqPoSTxHedGWfGz0zZA9EzMttWBjbrOoBClYpkqt9cGJqw5hk3yx+KVY7E2eX
0w0uHipzgAynMSrSCYdPAJjgA8Ksjdg4oDdFPujnCZBE7oNYbs32WyaccDDksn1vpW8UklLD4hNA
1lmJMREbahUlW2rvbgbX2mkcMBFgo6YMPboHvHaXmw2vlOAzZK7yfabKMZHPLCtPxlTuRnemfrWA
QGx0j1mPXAnGbJ0H3JHIi89YPsmMYNl7xWh0b1rrcYiat6S22JyPW6Eo77Ea54+uzR8FkwXaQfzu
UaAIHe07tXAVOALDQaMlz6kW6z6hzz5xriaIWhry2PITRUEgQXICRrk1yuHm12ztGQbWee9IHvvI
hzIm1doIrSf6o3agI8lACBSTwqibTezXmMx8a0kgQcac+0vShHtljfaKHMx357e0t2C8cE0Etiyr
Hr2KRnI1uFQLpcQhXIZaNBLgYlNUkmgZzq50b0vIPZ7nr6SgkzLBxDEOLlWwWNM0SQ5MxcQUq7o9
JICdmiE510HwvXy7m9B55Ia9rWXzVzqE2UTx1Hfy6M44X1NzW5TDM+gQGmzdcwlacwjTZ4Nnoi9w
oPoB67cEyysJOlC3OUgaz0WqHiPv4LIrSQyMKNp/5XJ3GlIXu5P93Rcse0kJgCbmlo55j7ZmjE5J
VHAPr9TOyvttPQYMy2QjRse9Z/xUaUQ6LpCvU9/tholWkwUcApPjozYHepbH+s8YN38CTRAoR2mZ
hHfAGrpXc4+oWK0toGpeQ3txg2Lol4cYHg/x+X+sca5TlOJPmwwSx663Fh1LtQhtRauDK9hDAZJc
K+ro1+NC74x6sk0aL7RnvAb9fMrr/FUN3rMZzetRMDvrgtnZN0zyexNJ3LqhFy8ayBUV1FyNIR9n
sJaZuxHaIwVHklb0fBPru+MFR9CcB0b1jZFOz13hsNgivEiOHikVflJKWYDt3JZkRz1Nb10yfi3V
m6yxtn2SrpvIuZvTcsMB7L6WRLXxAu5oVD+7XQVbMnxVDgsxYwAM2ny6DS2ubeavlZvs6gLESLrY
9uGKWYSG5QC7x2z3EiQosWNW5ta7M8bnYEwutaDJmW320Bsb3CVvfRV9T4h1BVhbPLR8fXS2H1DS
vErUJ3yfGO3sOtsb0cQFutiEkf6c2+AQQZ91zPSNhrjfOSRzaAXWvuiyZwNn9cozrZ2NdOpzHKSi
+GA2+IO1FxYsAEfOhmTbhNUHJoOt5uv6wEXhXQXli1ebhMR7+ejxGyij/tR3495M6rvfOXencT6a
LqDXkDuUnMFFLh90yzwTTTGZt9YdVnMrQX6Z9UaG+XsdheDzablc5VUmNtNAq6Fr+btQhPOmbdwd
WPmrqFMC94BCFvVAzfpv1It7nNfvOKoy1hTTB2LYH9q8MS+LYp010wYj+2dniLPqjKsXWH/ENPMf
5U+hm9MgFr4YOLU3LEEvaV7TTMHi2IHAXio6XTGJLU8F/pqDXXZvs7KfZ898MlOfLp3qFokR2D72
vQi2Vel9KbQtg1mma+HVmSbe38zA+yt3du0Kbr5smBzWPnOj0SS7d6OLbo2Kv7CiryI15ghPYBfN
/rMk+oxAW23CNr1nNvfaPuzvYEGzvd+xwF2ztY6vqfSSs2lk7KpDSqUEU+q0+GdS9+ALvPNZheyl
03ZY6Rk6fFZW9EvGefZiRmoispAGa+1gOio0SYaAjSI6C6ZL34eImrQ7KoSwyZVQMDqPy/vgMFwP
c/wUcGt6KHGIPEz8Pjzbgx44k5qIYR4DqAhTcrk2ZJdi6WtwgmTHIWGsqGB3FqseSWML2FFmCMHH
nIAjMrpbUNf3diHNlDGLY6bOtafKe5tAeiOZgxstqZ9dnT8bbsZRobILrqG32RLfed09cyfiwBrT
rdNSQNNxWAhQV52Fi9biP+/qKXjRdpjuyOjnKxM0dGciM/KiDbYCF7Myh0eiAc92LTaN1TwhNNCA
lY3PiG9YGAetgUXprfaqTyZWdq9Ze7KA/7TjsCQ0vzuNz1pZ+Tkcxkue97uR7TOkfR9V3Bk/oIc+
Tibxwqx6VkDcIcUbOLR5xXQYKkhYr6E+/+s6RDCCSt+lQMW3aiQim0RjMXdINFE2/QY18JaBDdRa
shxcz/S8P3S1faSxsDtEyrm5QrabLhm2blPeOR6ubWF/2C4dYFZEm/rCY8y0dSD+sOmQYj2jZy3p
ZGiu1pvtTldDe0+8ryFaIFjIgucH7Nq7NbRv+VztB1HDJC2NB2QZIptFtSq1FWwxIu0sFHPtq4+i
oYyWbRIVCerA8Xy2QkaEofLeJdaaaKbg11d7HmYIKQYlzxPf6GAAm0ExnhvSwzXI+mdIFDiY4cAu
gpYqPrUAKO5UkiKL8p+oJzRn2ecpGa6YWFlRZZ9ocByLrPuEtDkbRx+CDUt1Lpv/HGrraq7Gpsy+
XZYvDzZSxMOI0kSHAxGk8mj7kJCmcvjog+qxDtEKxBz4a5QZglq8eN3IImhYHMyc62c0AYpKnjQH
QxhO+H8QEGjJ2xs1D0fvYVFVXFlKd0fE+trgjWijGLVf2zRutyj7hPwQ67c+9hlCPNUObx1zXMjC
LoMj6hh7SYs0yg9Lib4cd8qhHDwJslMrEKqyBMqfzP3tzL+94gDxuEoqz7rhCr8UwItXts1MyoaP
RHBokobreqyIZZesRoSftOgBUZUeqr1m/OMx+tN2+BFyA4FtGSrFENKBVtk/bapG1tv93ujYdmg2
WJDSgDTW04sJY+pkpcbn8rgZGdb0IlbOZlY4gTQr5QZjghFTudDD9X/wOQ83mVtw2nxUHRQDx7ql
y+CUBBuiWj8Fl+2Ia95KyeTRMKpT7S/XMJpyZqHPWcJnYWU3g85Jk1F3qBQy2gh8rMVmmPcoyD0O
LgDPb1mg9l1o7WeyFXnBx9fYM0Ea77npiRB6Jvew8VuiIgIB+GSOeTNbL9qQjFtZOnpuA/1TFpL+
+pESN3H2EwS1PGff7vpnndbg2kb5WDKROYN3DpBPO94RfVHeWSL+CVwAlnXbvQf9cKpgBU4sbx7i
CQXfMAGAQ21fwBE2jndau7yk+yLWukrBhnWx+y5UGN27MXvMPPjUo80E7Xzgl1yi+PjfWt8+sMzf
prFzdMPqEPbZjiEe/VK0N9fBuM9bg1nPNFZ1rbxNUo9XEVWMta78xHF51naXM2pBUYwajBctNKuV
aq3DNDmHZpRHywp2SuTbunYPSsMKijQ0G1BY2C/xourXCa7lCiLFuYASkZYGbb20ZdVxy3E12w99
a3r4NhuwD3ShKrv/jmb+MpPYnBIOwll6HHUT7MulMbxiovAign5usnZhcz00uJnGcuIpYteNprVP
M9qca+7T81wdw1g8gqYHGxsG6Qphdqf9ErRFBhs4/dfn01cxEIQIM65FhhP/9TJ6VjmOAVYe2nik
tZqVWAd3RztnXPZ0FZsf5ZKjDEr24NXL6BiPzOivKZiV3lxc9G5NlbNvqvvyuUN1nanySVl4Z49G
G04rn3/7OjDqWwiYto6du5yn88TEbgTmW96kr5aHWcLzrF0W98ChqmdWYE9RFu7yKniMOucJn97V
dKeYi0p2oeM72GrB3Ga2B2xhb9jFvoBfPZmlfm3hbmG3o2+qaj6JaLyH+dQ+jaW9Sa1q47WL3cya
ra+Z77G2i/5EEyBLhLCgMMsxf2JoLCu77UGRwt1b/F7QHw/w1bmk8OIahvapV/pGT11+IFvI1Uf4
T21FswSCdTdKvGjC36TuTOhs3qS8LP3A3ql4eO1qPzunlMsPJPGJBEVLUEoeW0qgCUPUDiRcLCJM
Q3EHmKrnvh1EZb8a6BImrFH9LUv/Mw3A3zSSDR6QlDaAeLa8BCPYzk9YORCj0ovneIcorM4hOJrc
al76aTrHXg/hquwJ9U5+vmEXhDoQLv5+nb1b2vuMQ7zeVk3ka6gNCM6UMuFfBhYRJJBoFtUq5yhu
K5B9rXzsJoNkoJfTYmJdp2k4Cde7trJ6LeLos8jiZNcBfH4dao1F24c4Gs/4jrCntjjfJiu+uyUV
FR6UFQfXGzurkrHUZ1RqD4Rb9Aa1lFM4+SCWOHNuA6Jarm2tCelK+t4xJQ3hNFwbE3fBAQvzMtum
Whms6fjzdvjwfriZX0eLk6cYAOWpunqKJdEmMXXWZuoy/DU0ZcDnKe8DSYR1yxofXqb1FFXkKLsm
2QaIDI1VHXVmnmJKh4E3P+dozL60Pbw7pUXlc/rUZHgbnKSmkclNNxU7t8HGrVy2RyeNPlpBY21K
3DdfUI2xIhOoDYpoJNfPLgp+xjDa97bxZGGTHjVeyMFM8e+hWKwYlrKdNciXScakMYQmBJBCTwyb
/uyOjCN9Sh8gMfcZKJRBGY1SeDpcnOMmTMBsMDZx0fwjES13IWCEJxjS4FfY5W6zOsD22hb/EiWe
pr54zqbwhGXpiqcfUs5/HJ3HcuPIFkS/qCLgzZbeUxQpu0HINbwHCgV8/RzM5i16Zp7YFFB1TebJ
tP6wJrYxVvXiN/ZBlepZoal5y+TwAOa+zjKQ/n2bv/q1mlPgyIhLc/c9zPgCR9V9lTZ1n2tK1ujM
7sBeXpUp6hW2/++pKhlOUYMZCQWMl0KwwTGK6K5adKOfbhjZRsxPocFnIQqopKGOK6juR83f66n3
g3qdrLicvp3Qwn+QhpHDzR1o2MwqqfLMe/SBtFLCOkQ54GJ36j0N08KI6Sh5mptU28zXOvFWDhkv
SE4hJzjAKo2BfDBg8HMz0COOylL/2GrF1c/jTxk6waLWELRXAft4zag+tDFJVpWd/dhs5ljyUFyT
vSAq12G2qY0bpx14oELzjZKMCjPJ/tGDZXdHH4cNCcTPtjXccBX+Obmr/ySKyfAI5toa3UtfTleL
eLWV56Zo9Zv3XGBBR+iPhc8iWmEaCYnq49MQAXTMBOG0kZd+NOStr4wG3Y3MSRDMyxHzBx0bGIkj
2tr7ACPD84prb/mrpMzekwBqW9UMR68BRU5vv4yT4tOOMrkRKR5UT0mQAe4x96XD7EN71mRPMUUY
HXhYQ63Ic/x2Qzgv9QjTAKAe4UnaEiRZumvaKABuY2KtKsQqw9HEnIKErrbrsdPMFxh3BCcfHo9A
Au8NG/vhF+kXspAnk4imEv0M32h8BEpk7Eafc9nOB2fr5g3jSAj6qz4yoFv2BmU+PX5gihsiGFIB
R2piMTk5+uWBtZ9FGkDS4spQsZVt7Lakr2KOBA7kxoM3LMZebjtlPQTOOQuO1VIz2u8xY0wV+Xi5
C7dcysY7mS3Ak9CKWJuZUXm1cZ0yRuzozHPnkDNUhBDGti/w3F+ApMVqpGVb8CY2F4drLKWULjUX
jaj0QEXV3kr1pCeZMegvSqk73PoK9bWFLLvZzad3l2skJUIK4BqubOjYadwyy3OhXXb3yQ52NCPk
TItZhVg+2DSsOhd+J5EQcOBcEoSTelcIFg5JpE6A1splmauHryf7OBynbVpDk9fbFCv/EHZ8Z9Or
5ABj4cXvMUZmu9QKUmzqaW00zr1rYOvEQfoNWOs5T5sH+OsdcTaIFnEpFa4kV2r4bRPtjL7jWTPk
IZ7sI6uylbSQefDmhZgVE9Y5FfJ+fKWfjS1uY4TfrSlOhtcygVYDXX4WnAOSsYiOL4g69bGTzSjC
OMYcKthLFbqz5xOSRRK1DkHz3Q8ZYkT8FSwsYtN6HqfiEClJeWPzK/RSh1Jd4ItwySrwu+QvYzpK
ZnEUzfKxcGN3Lk1SrmFmj/4nqXvogtLgOaobHLcR2wlMq8Z7RgzJXNnsnUbHvT1NcAADL1jpYbEh
q/yDP0C5MlPDiM0cN0GnoDpNnPeFJd7aMjCXTGieanZVS9U49S4sbf2o5uUx1AZBtUHg89AiJQFN
lKwCokaIs6tyJijVFdvgzVPhyXcZwpMbxLGj1cFiaqJ/HV1eoVNHG6j8VyNeONkZNOHka1dJeiOv
+M0bhIvwPHGXKhKcboi0+SwVC9jS2eud9uMlmNPjxP+rSRLACVAujUFzWcXVFc6vsVuih8DimB5s
2Wwx3LSvo94y10GTzTeRdqy549pfQ77+kYnPFruLPgKLDEVmX6TSaZO18YqAmbAbGB4CzdAiWqYc
iAYGnNUm/rDgHY6vvcsTa4POeiux2kDxiuhk1EBbEiAVRLnMgrUvYUGzsyGwkgK+vvqGv9Yd/582
MPCmzVdXo5f1hvCuZJ96rE8Nt+fbEu3FcwUXHKszGcCgajG4NXqdrKdZhQT8jcyHyX3IhN4w7c89
bbE1leheSE1d2jmifdIbN9xr9H8OL08OsZ4Z422sx3Jn+u0pL40PIuKdLdLTi5bMXJdSUz+2qb0D
b86YisLVQPVtL9yu6dcdJcyQs2VBXRotU8wezxbrjFUREVzvAHfTjIhB0FhxdOFcZlXppJskrt1b
nWPH96JsM5D5OqANY0kS5BRvuKXIfKhqfkJqQnjXzdb4HXEFogwnfRPX1xNYrysHafWCDa68STvO
bo7T3eqO7AEzt62ToSrjD3QoM+w5MiytO4BWPob6HAUVme17g0Q6j1XugeBSnf2bMS31AcNAnfon
U+u/ZRgR82fTGeV2VF0MYA9ru3Hbg6EkJU4P2kaRHLgpkg7dMxtXckq2VYVfFopWtgxLyWh/uMjG
DtdeZ7s7PcDa5oGWRa9HkYT2AGnKhK1vIIod8UbzahjZ+1zC52WzcQTWayg3mDU+nFD7JdvMx1vD
0nTo030wBrTmk34oszhdBln3jRIWtH9+8FtlL3wDT8jAhJFMp1VlWE9jQ8SKwxYMrzqL4w0x9R2q
ymJOwalOwKOea6/Yc8WjJAebkKfmi8M1UxT9tiHhntqSvXbqPelauIbhuEZu8hL0OncLZaiE34Ph
dBX6+rGLGnbyrN8xvc1Dfba43KO2hsJSsPJGRFW8yWqaE7dYAQ4MOHS0Jro5d+dOfSZ876n3/xFr
+CrUfE/BEhPDw6LDjJBHAL45C1ukSx1novKK46Smjwz4CMCKRx9lh0qiIhPTEc5Wzkgz7jaTzlw/
wJWlRUwtkdA1i6S2ghfEanJFftu9Hk0qs5IgU6/S/pmRxN+W/3Ms9uho5dkgeeJ1MIZTJkDwjk7U
QOL2w1XY+tZGgClDXuYNQEf94iXNdVLOgEBsIyaT3wRgeufKSswnx/DGTdWjCsujFOlVeUiarrpj
AUZjiqB94cMEP4IDNbaEC7IKjSuFrtu6K9WzgW3bh2UJamiadevBEf6h8pDFSRuZFz3P+0NJEjd9
VDnMgb35R1eIp6Lq1EEGDlUtjPZFL9VzB5V8mQVMw7oS7CEkBnbaszPFtHUWjrG4aaWN+XP60Hue
SNsON0OAw0ij/og1/ytkOuFnPQzsrl0SB2ZRh7vkd+V5sQyU9qgtg6AMUe2y2K6ZuAPu81PztaRA
4xeGDkI4ET/HkQ9kikCxO9CXLfLbBe3/kwQozgY6vJRxjhQXMFrIXbuei4G+ZFHFWg6IDFZBYBx+
vsPPkZK91FM0SzgJ0FNPehM+8sZ+hRznYDGT7ioY4+mcmHjmw9Kgh7WQ0gVldvHj4LstNWgyTMuX
uSPRqAOd73pQIKNVbviwt3jCGyWxfkwyIxUw935TLXsWLKuxgpngkRWT7T4qrq1dflshOA8lyA/D
WuOimSF6CV68t3Q7jcqSLRqCSPnhG+ObI+AYKD3aE93so+b2PtizMH2L0+sURfd86m286AEm7Rjx
Y8zbnbYjQPVix879WmiUjexQ6OmJxKWFN3DGu4xosU7ErbV0gnbvsiCsFMmtdewkK8LFMKT7xksx
djskhzu3jndpYLdISEU/c6shlXnIbPJi2IxR94LLqnbVe15l18StnxsLTLfmUZlGE+KJfqDoasrP
RGeeSHbv2fRI02DLdTCxvdZRoY5pp7jw83DcTF5/4x1Cpc4oHqOXZWx4IL57AVDAjbP3Sus+aQU+
0bE+FRgQ86H/IsaAR4+auSny78ggcAYL3nUyee9yk22PU08Qy6pdVOEH0YxsaUbtLCb2mT9NTXIk
MeyvslFpJZC1VnmvIyKBHDf68I4YVu0ZUx6kTzpmOSFnziUHIpS1r37yvy0T7gXDDD5q1HzN69iw
f5e8VIxLizM+4id98i7o985JN+6bPIN/aWnvWuecskmeIF5snSF+J20SPj/tQd+YX03czzo8Mt7L
RnubQgwIhGARpvFK67IxQkQpjCjutaxgu6o/Mx+XRW5+SmI9ae+N82i4T0ykcNAjM6s6kml7PQXy
6MsYY7dLvIcVxBvp97+OLL7VMDveM1/uTAcS0yJ1XHdJvMbLGE0QSCpUx0C2V0k//Rm2htlZgtMu
0Jgyty84QExMl8PkmCcGgBnOrvLLrdTFx9ScFvW7zHVnV6r6yTZy6GWIr/su3VcieC3K7pDCN0Ct
YD3MkMmblSBur8OjkwB+HHp2GK2if9C9+qqVrHVDLZp2Ue9NZ7gvzdoJO7KTKvH4X43X1j7cbJVg
lxveRidFxgnBB8kykveQftSM22DJEHGpmUgA/JLcCo+3A+1y0Log9ElBHwVQBb2bXtAMLzvcl8Qx
RtkRplq1y8MI3pMC6b/taaGWY64wNLCo2RH30i3dFhWJhXN7OYTW3kfE2ns6HSNSpU79dZiYBtb5
i8n0ZvWD+Z4bwSFiVNAqHE1VOdAvZlArOHdWkFhP5mB1m1HPvMWA7J2hkzjFVnT3EB+AlnhPWIoa
SX2biTKeB2cELoprGW/cCnu3cd+Q4nNeJ/yFQRCvC2MEY01Vr+uwB1zoOwSEdAsa1A1+2oMQ5izv
QnjkOHhtRu4Q/6eVPQx37z3R3NfBjra8x+cMO0uqx7dJdRvJm2Ozz/QA+SL9z85FxWtkTg8nq5Zc
ZPtSjDcrrV9c3vuUEAJUgvybJjStSqSfipIeA3aBoTzdTV0BrVgnMhkj5F4vmVSaJDE28wpmDNEz
x5n5CtYFyqy0LlM0IBbUZi2vpz8aQ6JU7BjhuQjKBfuLvTkEHLJGu+paGMpJFx0Us6dFZIJek+PW
j2IY8snAh9H6dc2EqkfsBmyUHiCfTKTe9tKz/be2Gl7RRX+USXeSAkWDIxo2gVb/wbLrDBgaap6a
vntvuNLRf5UpcVBCvQboD1Y5qnJvwH86lsM5QGy3EJpMnkpcHhfggvXHIJhrKUF4uVHZS0uL1Vlw
1MZNVW3qUTWHgl54U47k7WQeFBTUqMzXDKSPDl8Kq7QKJW+fYN2PaVc9l8R7n2WIYH4S0NkgP3sJ
Bb6fjt2gU9+nhBkSyruzA0kSriPOTdkbTC/BN4nxBZHtT6kxGgwjkH1W/FnXGmmO6NzipFqbWv0s
tfhVTP5eYC4ZLZBjnhZcJOEmfkhTrluMdfJhlQY445XTP/Hu7ocOTlHOfLQuhwgsLnETOQzPBwfE
nGVJpeQh4V9oDbOyMcaOw2QTgxx5UIO459S9a7RyPz1zVNOkJ9dl5KHxn3hBhc8YtmaWXDHSX0qs
yjiruQDCPEHJFhOoXWtQ6YrUe8MqgYUBkdXKyRivBKP6zZrgneUiJkZEw7SJaEU+p74+STVFW0pf
YjL9udrxmncs7eJUOP6LdMvXvCEPK3DxpqNQndZ14O261rCRQpiHxK4YoTT+OfcY9Dswqw6FH5xZ
PaHG4ziqG/hkBO+AA+jbFIQP44xY3fXUPnmNE22xDTGaILxowRVJx5wAa/UV0mTKaKh46hZa6bh1
QMqRLH7QJnopo8lJmdPc2d8TEO/pHF1pPqZWf0E8u6X29Fkto93kdvMt9KBa/BDSPJFhebVSD+WJ
P32yuYGXONbnRJt2YhwOvV1/hjZwaitGEKW7iJGa6J3BIms12lRVoXu3bISByEEMm2PUAcSlA/al
g3Wf1aDtZY3YTPGGe651ZNAAvVLj7xnxh5E4k9UYLfIuB5aQ+BdY+ycGnuMRkQI+PgwV0Zg7676f
hWwSATjdFpJzPJUitAWTEIchKG0OsYIIMd+qCc+uqgcNkEVSv6UpqWE0uOPSTn1sAGmZvgXNzCHP
K7FGGKk9Z7MkKp1sgA0xsSgOsO/GzZinRk0LKgEKWh1ZVPCs92ks8LIDFj5YQ/g0fxOtHiM8yeS3
zDVJOWUS9hO+5PH42tTTmzWazPFKTiXm4gcCGJj59qz7TFW/lX6yTXzxko3xRfc6XnOL5YDVM8vz
7W3GrGNWJm1D0r8WrhdcAmVdUPQgByyN3WB4n9MswSuS2enKwmFhobUpXefRSNISUBRcUWG8hJgi
N37UI5rk199B+mXovmhQ0LRWezLMFA9kxpSpRDli+xdZ1l923aRLq6pfqix/1hX/zwWxaEz9XbGz
9WEz9U60JrLRYC/GO6vi4mKU9rAF3sMFamZk8Mg3hH53ogvShURMC14Qv0Ewu+C0zk+XDI+oY8BJ
UwwRamkH5shZaibXREb9xjLDG3Z44jZJ28IYDwrPRuIYaJG7hBe2dcDpDjbX1egbG/wfR3dE3ZoP
cbC0Sn4ZiXRI4LKnNU/gieUDbl6DYLCyqg+lMfunpk48pqZKGDcAWNBsvPOURvErynWSH2a2kB5P
GqHoGD23mVehRyija5cm+ZoI1OwnKB0EEKTu4R03QAe70XtkmL+ybeKzkQNb7IsaX0YTY8QnOJV1
RYgx21f1zrfEa2QFzYpFpbkr+gF+Ot6a+Jqa8QiX3kvXfSjCJ5J8kn5pSMEkijD6YilGVW6TWveu
1aCaDfxC0m9yjmVp2y/x1JF+XaloZVs+bYXDAkI1axVn90n3L3hs5rhFpOJhwhC1YUu4E5g4ai94
rvJ23RqI+1w6PHsS+zq0caMC04kdZ3xC6fU8lljwKGasz0IHcmH0DkDAjP+EWRZavA5zXcla33f9
Cw7hJdIvNJaeRJI/UdTqDHHvhu9Vey+dGbcDlj8R4WzuTTJ+2RWwgZYWllJcIWrimDca7aXrbPh9
IeBaqSidWHnJs9mb2YdkDr01ctUuq6Spn5xJR1EjnP4B/dinFyfcBrjOslR5yjJuXkWqjr7EnSyW
k/a70fYZ+a4MCgPXRHrCC2Mgrg/86uDg6oQsNP5ZKVo5szbfLQ3AvKlGouXzIFsDxIS6OurqjSvm
2gXNlzZAjiojLBW1f69BFHDdNP2xEoMFri906Ab1wruWUwkAUQA48TKGvbihvFkgOhAwgrV+XXU4
XL3O8Pf0o8E2SjDgI6zyeK/0VeA06EMRgfH7IRZy2dvTtVfAa1232iUdFzZ0lhn5oEsJx6IJTnlU
A4odtM+AgRYSGC4Br4UYHCiDoEJnZrtCREEL1V3HBjV0nOjz1EEl66BM/+Gu3AvBhjH1/VNpt98Q
Tm45QJ94GOdQUxpLmZEorHMy8t0IZMt+TVCE7W90pf4Mnn7EGaGxRKrFEe34C1/3H65gp+bX/RKj
BhnTdcCYZ4pzAnaFi87Ra+UWRwqc1AwVL4RJurQqPsRDwhxQJ1LasBDzu5UTr8PKWxNAuxlzaJ+B
fqE1vbdWxmQU0S2ll71sBGEsfuXdfRumBCQgtISRsyZClBUCAFt08/oPFowfd570WK6xqrohPk9m
B3ZQKH4ihcqp6xWjGVc/gKA7udFwYcd9zOyAdbJ3Giv/t3RK8+Z01rEQcL0jz4v5PEyupoGjN3as
iz/Q8pkmL59xSxqwMClmBaPtPpt0vDVlcifQ0kSL7cHBGtCSFmX8XMn0jqj13tTar2/UDdtWvIYR
vEcrRkVGRN+yK4hmJeB1Y2HRXk+pOx6nat5KxCyO41bUa4pDdi9ha+CPGU9INliMUda+WGjPN2Nm
vZiqYevaDV86Q71qcv9sZlQYuFMkz/ULtsln3zYwnehr1+xuSWqfle2+erwbGAeQ6idSouMu/JfK
yx61UZxJKWJJIsrupcgor32s6Fj6XuvWfhQqR8Pr/AAoTK7IGlBywNPE8ISTbrKNd1tLLr6bMRt1
8tce16sTzuY9wRVlV0R/EEakQ1xjY2g61htW/O8SHnaWjQn4D0vD8lolB73V3V2KBkShQA/EwbSN
jywZUBAYbyEoFiK3+cU5Bi4A4bqZd62RLhDOqsV58IwbDgyfCXljb3kebrjAYHJKUj0eP9Cs9ZzL
Y9X+Y1R18jUqcgHzgP9xgkD8GSjTwTUXHip0BmkUCHh+Wx3hIIGAG8uoQdAB5/DX8dSsATOgnu8Y
4GelaDC/jRUSSPxdMSS9CF/4pA1E/rhDr9erIKrDQzeOPwGmhHgljSJ/OIXiJfcaYbm7NohhNkGD
xbVfmnianapEhSHj2Yraq8OoB9MS4T08AU4ttgM4G+Jcv7iq0l9NpcPaZAKFcM7U3PwJPXHzy/pd
w7Dnc/l1+rXGBd8X7Uuk1US3AugpzJ2T4DqqE+1qJG11oMaMnjISRBZuCwmMc/A3NhDaU2ZyBZV3
lcvX0WOwE5dobGyqWackRMFgAhT65XWwvH0yaW9J6BxhO29Rhd5DWCBIspp1WxZnkxUwEwZtB8nu
G7MofvBRgyGGha92m1Xq1Ezqa2zz4i41+Rjd3FrXvn3AHnGRLIXmGXSCtGcu+35Kc6gJhqEbNrVy
hvW+oHJ+OMCcUDfxcyaBJUqlYmkAxdJttddk9n8YxpyPZPYNAc4WbjIm2pL5+FGYwQkJ1HM3gacN
ouNYah1PJdtPQL3PHkKngdk26QCPth3BWrIwDiJz1rUeatEeIHBxE3IML0SBtynxTDRg+klpKIfH
4YYsGt1SEyKG1X4MkkpZpPXBqktxvk+K+VSu8NuVLmsBIOFMYrINKzlMDXS4JwN0wrueWO0+doPp
PQ+8zzBzLsDs3rAjk5bnASxtANo0xvAQKfIxhIzPBfHDwCQOSuT3VvTOBjXzRe/GI71ouyoInr7l
BHKui7hjgaZNwTJ0y0OT9WBn0zDfF4zgl6IMvjVTvpStAhCshkurl/+EWT94p19AKPbLBpsFXxHt
7eg0B78xL6PDnjsKvfZQmPpuyJqnoMAYg/rFKPs90g1q21g7q1kMNBCqo7GXEb55gH7xU5doFy0V
fbmxE737hkni1gTsgVRYOtadJA2KDgGKq/JA+I1TsmSHcpyCWtu5llUeNTP8mVwJzqMHA8w5lg5f
vRD3IbTPaWYx4ot+OfqeB+Be1yoTJguImK2ZLljL9BGrlSDeei5OR2TH3jaj1FsW9G2rAs+jbN0P
ooXBvEvwKA7mR7PAidyAgyWzgMcllbhUxXhPmtTaol3+8ilXRslAl2t5WgfF8N1PWQ5Uw2QW5bEm
GnoHW5eWMfkS1YpzRYKhqX9kZQAGB05bLAyCFbbxfBeWc5uvkfrFipt/IDP3SEOMOC+5W0PDegns
pDHgqSg/PRI/BM8WY3dLv4PLcg4e+yn40/bDBpQ/msNHENS/TeSBrJr+9YgYGNSu2HKxgtAKjaAO
m5jbiGl2IxuyROOAyp4ECTJNA0HFWmvosRhcn6ou8XYeeUaHAXkXAGXb65/qjkU6v1fIkIiO1/mA
CYTH9h/bgaVlMBCOhuRXYh9jZoM52M9QW0iDpYDBRHcmH/wJSmaEgSG5jB1QTydNHdbe1VpPJa2a
eBoRKq88xzf3Q0hJSn/52U2A9uEY3En4fVcFunlrwBnXoEJr8ewuCR2ylikvz2jRhlnuVQF8P/gJ
NFyh9+8GSBZ3YIaG+BtdZGrd9Uj/sgpiJZSvxHow/rexMd42+Dl9Np2LOn3NlX9CGIvtndZrGOfZ
PUtA4Lktk2TvomBjQPc9mpK+0KuKlZmXP0ID1AzXv1pFNcVVh/4X+UMu4cuq/C9x0DlOVpxuEXZW
J3QCS8cjxoj4wsBFNJ5bJ+oBcK9KvNIb7FuXAOvIZIedo8yhYVYmW6OAzj6sqiea5moJ0pyvyUYK
EAXVuoKixSNt0UthUcfJc4JEYa6Ux0THidWpd7LjaGf7vsHKNlktQ+ZR9tvORaXrFHAkyQdeJznQ
OB12B2uWtjA+HMf+KJw83PaN+6TCfJ2TJ7mqh+GbRfNS6iNref0SIxbeBzVOFmK1sXns0bYD0Qyj
PXOBd5B/L2gk5ZrOfpF1ya4ZAV9RkR/5FAcvb9YBbJtRYtXhmnxHOkqCXBtu4F08dDVuEzu7TZp3
CQEfMC1opw3P3a1tMfYFoqB/bNS7l9bXRojNGJvPXHnsCubfytjxRORdu/Frc2fE0S4Ow5sd2PHC
kDkepnHbCJNr2fH/+s7bJSbbTSrqEKLWAmzcDEQ3515l+GooO5Y9CSOmlrxmrv1nwfYRU3cfLHxu
nvWjldw8ivlWoT3lCYVxNVGXyk5dJEsSzQDYVhj+T6/iw+ijjWMBjJKnqjembl1xUW4MJ18TqfVI
dSJsCTs3anNjCRo0kDsd4mmoC7rStkYaT6tyyE+dC+SullRfk/lVVcREm+Muybp1ZBaf9DHX0gee
R/KCw0O6KA3/SXTTcw9wQIriV7Qo2UynknsIrJhCQvR2KOjVEl9wvOQOp6VX4R4cFV6xwFnil9jI
1uCOcA9N3lxlOF4bA1zsPNcIZc36sLh7Qb8puBekrp8dg80NUp2vXlo/zF0OUMPe+4E1csajKMJb
oJp3y7XPXRs8awXvce8W2Ysx6k+kPr2V2L+Yi2w0vz+k5MBVOLkW9M5Hi/Ur3GI4NVa8lqELkqoN
FgUV3HrOuUjQ0y5MTxLsWz2PUfJCyDHWyVDoi9QNl0GMyqqvtRf0jfe4NEYSFRHp99X0jKhhK6Cx
0IdmK7uw5zDteovV8qsxavaO48PQs3VcIPwYdB70dOWYuA0rGRlUdw45TbWc6R/RDWrzMU6Tc9XV
L2non5tobtpT7a1pOTkJ/SJLfXZr684Hl/+1zSaDY6vLEQ4PZF5V/lEvJp60KvjLecPtJt3FBbax
mLSbMhI7M0Mt5es5qcABjEcRU2qjkncShQAleDN6/j0NxdbSbrGDdQIqaZlKi9Es/0COI47x/H3A
NLsCOX9V0nsLo2Lfs1jrVEBJUzOShyjMuvXcFs7rlHDheNl0j2P+Hu1EpPCEj8FPydlIeDwG0p9X
oQo1MDxpewuk8Td1uLzTsUEf7rV7C0v1GnGUxksZvBG6A3cJ1bKMbIJWq6PDsKWInSOTppMxa2kd
ioemTm7KkA+LFMOVmql+NfTVLupfaHMfYJQ2JuGFXPAhFtb84gyCTsZjUNCmjnYg9/EaTDjElQz+
pth5UQ4mM65chM3ykObjb2LwqyCx57V3u++xLC9wxspNHkM0iYlNY/ziMNg3qA569gwHT8/PiVX+
Yki90+dui5EYEaNvb6kWfTI623W2cTfyBI7b8JWhW1wONNtxIs81C571ELCGc7VXJ4RlqpT4ZkDH
hjTbJENwbEX8E5mJybIZXnza2FuvZ3sT2gOEVjLhbRQgbA9gJYa0YlgOJZ5lcfaz7FCKglTzUV2J
CXgiuFsj0xpjCp+njFp72c3+ztytbnHavOSt/m8iX7cfml2iGE1aGZ4X2kVhxEcLyx/k1T+bYwFL
mtWtyVbgYIz9D8v0g5WtT8XS92qUz8i5Y2ksybNzo0XGAfwHEoEdGQiyo84GhS4W9Ts2B5b662oC
+s58mC21ia+g51H5I3IGWQ2CrS1MBKpgp7N/PCXat7ElqKqnZcpr+xi53h6z24V19z2PtZ+sLn4A
MP25ZfU1kE1JQB9rKvI6Tzl0UvYDGDTNZUkO45R4RyInibjJefUmCsZBYDqMg43uV6cUZfFeVYVc
d139M4akRLo+YhLgoRuva2D9N4es47AxqubLg6vP0ZkcnL46k+lJJgUs0N6kdaqDKyjoXRSYDeQG
JhZp6dwYI/O9ThjbFC6O5eBV71Hf3EQf7/152x9J/Y4J6iAU701dZxCM0/E7nx+mgmAdsgJeiau8
W776okL/DLvuC/7RYciCB4dKgmGUNYjVy3/YJR5gyp/yyrt1tWEvFFkPCjmtYPiNag7OAQNzPyYT
Ls6e4h7/jK7OTLNfC0NbGeawHiZtpxdswUooKVlUbKageaZC2wyNwK3aX4UOSK82NOQbvjwDtLuB
D8qhO8hdV07OrGAGfpbMDD5YW3T4D0umBEdRbtajc9EDShbN0f+GhsFplSQulwwi4tDKHGz/49FC
NwCm6BwnCdHqvtMAde7unc/JGCJlxEhf/NkSJ3yOTYL/ovqxg1gux1YFxPAG//BIfvFW4CMvn5Im
fK083HO4IiLqFtZJfhyeXNu8BTEcx0n279CZnzKQCKy8TcL3zNeIFlZHDFJx3XjQXlcABMhMtMt7
wJ9IEtQ0vTjO8pMsNa5+Q/unoZ8l9mSt3HiXaZlLVE9KWBM4LsC9TUc0huj/EkNemKBtag/eiQZ0
CNYJtl5h8UCM0wtBK18BZx47ZPelSgbiorSSUzrgr5WwnvRMyIrMVzZlMJGAhozKd9SL1SNRx9nT
LLjq131JXeMF3OvgYmiuvPYoRzZtOENYtWMJ7+ctjZZCWChFtKZp/+2zSJ0zis1hVFxYLjbbIWAY
ZLX0GiCnrkmsX0O7fS6DAnKDc5EGHICyuvYFIsIE+ENAWHCtzGs3UTJNTJN4pv03m1H7k9eRGyTl
hg3i2h0Av9pT/4Rh3aIRGsmBpV0STa5tLUikqO1ahw9vHa2GoWzad85Sh7qwETZUHfa9jIUr7nxC
HwqExOjmQb80afk2+B1HmjE35+307M3MP4OgolVd2vgcWr7RmnyuZVNjAJet4y7TvMiXfccQwBi8
6Oh6MapK5iwq7U+kkLHB4o1m6EK/Vbv9WWS1juVw+Eix7HgORqcqIbWDFHDPCn8RP/UL22WJYpAo
EDINtksfqkLikjHWT0Blo2PYDd9jQnBUIS8RfddO67AMB9mh9vyPit5+m2rFpsm6d83Q72Iq7/2c
BNNxVwAO1Z5tPJl37v+7Y7sjrWkOfx1oxbE361M4kaZIwjlhspEDJsp4o4Qz9grzzGYAmgXDUdyk
QSggYQknMCfTjDrHscgViI9v5MM77s4X1oHm3EGqRA4Z8/4Pq2HVovRzaVoHOF6P/3czdc8OVWTt
5v8YJlsXlzIwzqGc3rl93pB4P6eygh7NrCxgzrswpfOpnPBf3erAvVrkZiEy4UWtTzGvJMqN/0g6
jyVpjTSKPhERJJ5tedNd1dW+e0O0+/EuSUjg6eeg2Sik0EiaqoLMz9x7rhOofDuCYtvW/tysgDEF
q6BqBMEUxlMP0dtUHdyh6jMWWHcbNlBqlC/9ON3rTJ6Y+/hbaSTvwZJKCPv4u2Gu7zoOOZn9HTNp
5PCgu5E/mpum0Hf2AO+0E3vpV1cd99fEZ55n6ozMUJeoCMJzf4DrnRT5t2uNjnPVuN1I/GSRbgLZ
faUa+FMm2oX4fQV+e7D18BzwEkpzPvm2TR3XnQAHXnBeb+MwqHaWmd7NAWWD9kW9sU1xhCt9qofi
bDR6OdvL5zZkfh4G+b3LX9j8rcX8Z0D5ah8nzJLrklDq1dxVF4LcPER0OYHBbhivZ8EZ1qpr7C1K
LOmsMhPBk4dsg6NfB2TAghNSQ/MDgzQHVogHnZQ1JRQPvLCeVc58wsU378vsz+jynZrcnyEF6enx
zLXNL3gSi67Xfaz1uFJuco8jgeEkJbXR6dVciwoMXXhpucebxPjzmuDYtaQs9zHmxHY/mclDXNYv
QTm9yGrYN17/G5gJu/roKUv9Q2wga8RrNa/wzz5BHrqr7fFMmZU9T2kdrdAFfHS0qHwRBTCH+TGL
iGzI/Z+RmACwKvlmcAmVSWAYMUAlyzizCT4g16WkcDTiLYsLDN310XKKs8vWfq1gtqwAYWIjbaat
x61HCMQlEtl9NhhH3yWKFw9ZZboo6cu1G4zvSQewZgyTZ22Zz2bTXKvRp3KhRyHpwkRbNbI0zrIT
wvvHAKrIwoUWQu3HPP+TaXeJFPCCJeJOsiAg5Pw7lgo3WX+Q8JXNGpDSbLFEbFhrNaD3kvuBg87x
Im4/elcxPbExoOwp3zM+Txx3KZbWkvgKUjbqsiZLmFW2q4ffxhkESczln+rae5G00ORmFFJiT1YF
WY6pv6Km3xbcPjWfcmAnYTb+my2DQ8KACQXBj22Wh3H0vuAcvyo9HkOu/dALvvM8fs1dgn6G8n4a
8hckmTwv7leBWD6IbWvbmIj5WpditKbVLWfnu/fw3ZPAvvBgUrdnweu1l978Tb3+kdXarq6JT5qs
DdvVw0QQQzeg1kGT8z5OrDZIxvHC6Rkp3L6lNac9cVHekD5hqdeSECZv0HigyhGeKCEdazbWAuZ4
iW1VWw+TWb/LdoLY1d6ceK4Y1xe7Uat3IKTADmZ2SdPYHGSOy0n4bPqcFqujey2m6d7CapHBpMAf
Syb5EMyfuTTvSpPA66JZATXZoNtbOcOwtmf76mc9LtDulKHaqfgRZ0/vY5bmTlxEyM94cfKcOL/A
OcHQ2hiaNfpoPyTzuHd991QFEZhIjVTBWdytuYEle3Q/lA0xHxWf0VFDYLWcSNDwyww7lCS+yHXS
A7ud9i7w9BtgLPLOsMoi5OXV/yG5eQ+AhfxIJjkGem9KNAV7jt9iJNjbcNOzHSdMdNixsDJBfFCT
kYrIz6hPdhccFZJFzGbOnzXaZ9gfe3+iKevxYTQDCUiSWq9zAfLMAATc+XsmSsPqKiIeJ+PQ2fV1
NHGEuGp+84gE2Cl2/wGRjmT/zfdOM++Qn9yZNuwlN0xXOROXlo7CN4Ezu+2/NKTklTNAVZRvehth
q5jb1iJfCx9+2Y8HOdbfmk26JydCM4K9my2oTM4gJqO/rvASGmKifgj7JrGZhbi9UGiPLp6bbVHz
w2vMv9M8X9Q8AbkvDvHoIqaHyEQS28XHPMhu4Bik1VfNDLMYHe5Qomdn5wAvEpOGoHSViG3DFJZd
LDad7mIMd8Wti3nD+ujksHf1vf5skC0PWnhgStk+xDq4plitd2gpHkfZPo8WmVAl82MqM3mTIash
oGBhnu/txr8zXfbqKG/4ru16GwfVnpZmZ4HQ34a6+vXd6gUYraK5h9LKOOutS3CqdHhHgC/726U3
dEvxOAoQo1EOsFPnFuP4xuCKRH/RzWT/OiL4tkT+MoyC/XGsxS6Z2pGuqIQgAb50w/7rcaBitG3v
OEbOqe+R9pSjQVXQhC7kdLMlH3EMSW4i6yUAOK0ZmIXJCB273XARFMekx/KQqa0ySWom1x6yUQgO
ry7vgMFsEePzzDn+b+hEeJ6i53kpXjPQP7VI76Tr7GJ0WHFeoWNG1NE5Pei3doAVvBCDCuNPKMvZ
As/Ld23hXm03fGjK4FNRLm7w0NAWGvEmrVMGT/2Sld4ojpjmi2gHVEUBgxkwvF9VKw9RSc9lGRW4
jfgIhh+U4/ATxXX3pOhSH9hFxNCHxxtkkiWc3XvqR0xyJJr8Yo58ZrB0U0MJ44Fzt2aHAk0TOMQg
L8hr33HFg2ACGxKWCDWRS7lrC+tHn/fPsd+daTwf4lHdA4Mc1p5qGXPiTWcAschVoZBsU9l6C74r
ITl6/kAcFd3zh+sQQYEzAaNomL2gkGaXjjbkDOG0u0+S8Ake6qXNWdrMctdrFMEtXYC1YKkCVKqz
LFEjmV9+7kL+Yr7SFM8TFqYVjtHdiJ2lH4wDyMhNm5Yfvuy2DbelmzG2kxIcVHaLmu4tndCq2PG2
n7LPKKyehyTekWGyj5HWhwxlGUDn+7KaHufEPJYelraahTy3ZIKJxxEGmHXnxvbumLNC7fEA8j49
4st57MR8yjWqUSwmcsxOk5KvnlW94ijbSVzE+zCtSO3Mx2X8c8CUAKus+8HdwqPtS/5xZ9qx4a/R
jqlHEdLC0FoAD6gwG2j/3ncYCzRwg6JY1ceMVeOpmZjp05/qzVgj7pltLKAail4Q4WgoToRKQBsy
ukc7Ek9Km++VXzBdyC9ZWR4hzb06RvNSlLR4YFy2vuLLqtj/AOgeEFPlywlTE/nQEbLOPJuRuSXs
cyTq5bn10US1Lx47xFGUZ5v/4WNEt79KJ3lVQ/LTDPom8dBy2f4LfZ6M2EKQMNcI6aPsZcxb8G81
V1iYWxdlpvcEnf1oXb0CRrpDczOxDUV1Uk0TNFxJWCEGWtLU3Wtj4VVNVXBZmEisX1/9Et2f7XnV
hk6KTrt4IHz12Ibet27Hvyz/h93oHsrVrfJaTl3aXG1FDyKzLpnC3W1011n1l1ToF6P291XZ8d6l
2XM3yGJd1d5X2GNAswrcGGHQvxXECvRm/zjb4wfaAAY/2jikhr2DA7tjUAyzrof36ipTcHKQKDA4
v2ExvRNszlyiYfNJpemPxV80B6eoDxZ4CDlhJD7SJUKvwFOKWCdj4eTTY1um5v5qTx45QqR4vzPv
f5mbRbQS9g43VE2a5vAylXl3KiGLrdyBLLc6eQfj++KzhycXqpDbMoDSSs75MHjPWtTPwsVxkbQv
IFBx07r8OVGvCVBTdkrvITFKleF/KMEtN9VIUs0ZQ2QYc2eSL0EWUJ3pb2JVX3rgslGAm60OveEw
u+FriJO2JWKhj0sUmwWiGWloYOOAA9dBnNwMuyOas6wu6LZhYQUUyI1MJlo649AbEuU/kw1Qm+Va
hK1cOw5x14z7T15QkpTgNLD5sN1GVUqnSySLX4VfTaRfmFzeweRtdqnhfKF8f40UbtNxzgnh1ura
BuOTZzrXqBFLJqDHFRDJBMJL8dAA53JlAVIh3Zd4QgN/PLpW9GNPJNi3GuNLr/0BuQBvQWMUdw44
7QGbjq71BrjGk9OjcgDFBHKNi6RtS3fltuw0EllhFaaQMMiUm4zvXjg7pMVMpaZD3qNBNYd3nSP9
E312iIz5GICOWCWEHRfB/LjMxpwSIeucLvQPDRqj2k/Kfp/oY4qOwymcbqxZqeRG9z4Gzkjv2e8w
kFF8S1rrBHInZwPo7lr0f4BveryOMYiuOXok8vY2e8GD4wfJHR4vsfZm525OZ7Ja/Hk+zSp5x0F1
RI4379iSOkfYRehtGID5Tn7PFJbBAimDr63sGA0x8txbycT3I52MCVA/ZIS3Aq1IW/lmJt7ZYLQo
Le83tLPPifDTsOn/vDz5N6O7Qrc3fQqb8zvWIeJUQmql0T7aNhvPocyO/Cewx5CyQyC9cV22w6Js
H7xqrlfCdh56ktFKlWzFTA+bVzdMjQSYtb+AOXdSjI9eK8DlU/T7lAWjab4NZSA31aCfXB99F8cy
WxMjYQSau/0mAZK8ZZlGrJIZmXvbEmxiS2+C3Zrrs+KZ2UkVL8ExDGI9q0Z6FhSABjxEkJJIN7xE
/4SVHjAW5QRsZb9Ak2f8AMXRkNkDjs/7plOndnSjM9Ee/dZoiYPlRmY+SqhZ1oC3AZvB+pzUpqwi
cDgaSfXDD7Sx6aa4Sw3kgU75lcRItuXQsbTg3UPxidEUI0BXL5AFLNQb3JH+ynSCfr1kAaiWcgw3
0pdOqunMhp/tPQa5pMP6U5oP6VTe8pAZr4BZwyzjrW3SD2cCZVZY7i6eoZXQQsBATl6zhKPJDyZQ
K5a9m0fgAiDb0KEwB9lkbb6eBJ2i8DWZgU05rIcocVcE+z6Mi015xC+7UgupHPvHfWy0yGisjMlZ
12BY09LeDEXdA3FOsh1dGJpRuKKZKC7aBmnLSdCgBB5ck7g+8NkEWuCdL6o7HY/VoXfHe5//u9RA
7+mMyTYDJ6URczMAa2z9TMDOXV00D7WNvC5r7tClHZF7xvjYskeZEH/OHYL2h1EHcSXuhnwgvXHq
ZUcGJGNTkl6c+wA8qgnAVmTfNM6iAaUQssDbgGkrGC2qUGZj3s4oo2MPNzcKkcP1+tCUMGwWAa+J
4li5wSZpgBxb5vQ+N+zzzNr5EK5/Aqb74Dn6ZRSUftOwZhW1m/N2JIjBWGmZ/xBVfB1yf2fm/bkd
GMVHwUYuI2y7I7U+xswRt/s6Sb/qjIF6rXZu7X55pCUIV2/CpMl3ZkMEWDwUf5bDQMBsxMGuknNm
pkiR440dSFIRrIMZWs7aZl0iibj2Xf+zAJsWVfKgwvYw8sJVkU9JFU5H5PkP2J3RHI9H9m/dKo7r
r8ExyjUhjbgtJuLBZpnvEgw1YJGPkQiOlmAaP2RsTM3mawLjstVjdTX67t6DvN74ZF8LHMAerYxs
F7Ox9Z6M1h2abmMtlXFLo+wt4BvJymWvVLKQ+e7Yk6KhOQuoSXldknwXQoTxcb8RSBgZYXuMR5Al
5ZxcXbN8RkmKimC+YtKGYo3McaWn5p6IJHD/dnACWA/lFb0JzXP9AjwG2w+QITKcLqR2XZUX7YFN
MJeLqL5tCKameta+vDMW0x1b7iaEXNNODD47dHUeJskqv2NPtiq7CUxu8BTZItkGbvRh+HJH/sYd
xryHgBVCOUwbho63Qfb7LHXHta3lz8RgcIqsN7d3Pu25+RARwitrBpKBD5Sx5HjUzDtAKaAvTe0N
VgpWgCpEmsDL1RWscf1/EZkhCcgxTQ5jOnGHLYbGfn71E5A6BEXsOrgdKKnvKFm2c9nfdNvuRw93
qe5PidfezXb15HjqPKfZLeOHd4zhRcyIGhVONl/guFE737L/sFxTtQyzsyXH+oG9eLeWwE0N8mdS
SfrI0kMXuM1Hp9x2YX+HUuxJtfwedmE+DJm3HZzq1DH8adLyEjmkBugweJMOST5u2R9GLEGuMRya
yt0GsfGAeWdf+sn32Li3JDV2jY8xTfuPIcJe1oNoBuk6/egR98vaBTqRLuiTvIrvMj19lKX+yRyF
jS4+FMitZyW2nkcYVAyNM55gRmWlQ+GbnkgaOoiSOKaw2Q9YLted4d+GuH9MuhDgC5hxkz3u1Iy/
Wc0sR8fwG2UgrmE33MewAogSOCdm/AmC/tcULDhQp9KJJsmL2YfGyg7Loz/T/beu8V0t0iPPDp1t
b+HZLBy+sF4cahxCLq8EaELh6JNvNHddPe1wBoDJof3hcCofEbwz+h3FQ9TkpJozr3MT6EXNRLcL
RRbngXJO9BNbkMwfddCfvZb1RG8M8bPDxsgX1Ws0sebHIcYbYqHVnBNrM07Zt5mzYQ9r1iAk+3S+
h1ExwSfUx86vFRiHnE2SO3O4J0qdwhaBeKqjf1ENEJyMI3gstChlVFLQs1Vyk+ghSHJsuUC5VpbF
cNcc1PQhaGW3c9ji3AO2nakSb5R/IC77p2nYg2eLfrtoeUO86TePkrdOsoqJdHbfF9a+Csdr64a8
MijeiJyH69mifhhOqgz3ba+/PbbtXeS8D8F4BKC7cz1vO2kkllrjSEawYLnscpImect7/ytjm3Ay
zaHBhdE/66lkHtTfofjMQWn07iaAb7OP3OhiRhQsGlM6i0eiYmbjve2S17ByH0UX3jzRHgAi3ydD
fiQpgOzBgTQ2CeUf5ps/bS1K8I1dsfyOZfYZIwslrgItcFovvIjmhvDsEvRI4HRmEp0iKWnJMXzz
Op7D0GHxB2eoN6yt4QCxlg3PLQ80NaPt5ZvEIsxkTNmnq2CsTsU4vLeufgMO/tawyVk1AXLXxv4b
OYIXLVu10i3PWkxSUpY7P3zKBmOp8U0g4S8jf+rxNLrZM7HqRDQxJnkebOMFfs8TGTA3PGhsgqwf
PGGHLpwOQzBwNXHdBTFreFQuq4L5J3u575l/AhL/64Semsrz6nV2sUkQYnoiQQ4fIlWRpn0snP6V
evoFvdF8JnPv3xQDMsVr865Yinkz0uaYN5onGrZg5+VPYC0ffDRIWzLCMafHNJroba8u+AEqBwfA
CQeKhfWAouVixayjx6U5CTsPCIes83PeVW/1YGI+zDTkVifexwWhXWDuoUfkLTHamnAEC0QF0sSA
w3Y0bo4hOgqXHPJ5JR6A+N8Lnve9crzXyRFvieQmEW6ikJaV5roDOrQKjXnfOOR3IZS8mXo8xClq
iKlJNlneP0Qo+leVItNZMNCB98tfUoAjjU33MPw/tI09ue3rc9qoY8bdXZr5LYjGXxuvEosaMD9T
DhlGsjw1+/aI559WM2G6FKFUx7RyTuvwCRKNtx74bfMievGJQ+AhijE+pbXP0VB3BzbUv0klf8M5
2CE19LYs5QDFVVuXPod3FWmiVV36crwNSQ0bO8eUZBvBkyfUQy5nLNBUuNwrAMsktnVyKQv1Wmh5
LO3+3WU7DKCdtCm7Z6j6n7d54J5IGK9lo7UVOF99wVo00Oa1o41cGdRnyCM9uc+z5Bdt+7hNE0pz
a+DHS2zOwaHtP/POAVLbgM0aGtFtMluYOMFwFXL08jMszjEKgoNVxG9pXbwMqSr3/Ry6S2ATueUy
qVdOBhmBqfN7mjO6g8BH0QBoq22ro1V2mE184CZMFrw52ZJTvO9G/TlmNqbXzMCISBqjxMOrpKle
iD6uLqU5HosGzoVGzICah7PP+fWl/KoCx94OPbHiEg7hnorjla/kvRLdqeayonfQzQ7C8cUsmMVr
BUISMmXjYD7sKzoFm+PYiMNb2sWPBvK2a0+GEOdeeWsdl1AfB2VaOLNQTuJ3QSPqJPMz4v47p3Q+
VebFhwZGwMoffKR69Nm7ynJJ4iW9BtEJB56diH+TIcA1hCJeh/jUV6GC8CQKcDaK73/ll36+LqVz
8oi4LOfsNzLd+yAj/juZSWJLNqRFs/nOhsdgjl7sAS+5ywhCJRT/ddZinFfTipAhTh3b+xh9LPg0
yFcSnr8BQm7C3GDGb53GttkpE/lZp+pnRZhw1XIEWx0cVqfVNcQAot4SeetDcfEYCKk7TyP3kcbz
lFsvEuHFSuj4auTynQaYOYfXum/wG859j0CwIqgLqzhFOQh9NAhWskeXMx2Unc0sDtq/obDVphc8
eIZtht80hRj/5vAuMHzrmnU2vlqZFWixhHPQSbe4HxiW9BobWaVNsHweJsVmYqho+gydxsbHso/R
SXxYBv+qHCDDWrgFYWmwe4hDH68OOGz61ZZoqtJlOb0sxFx32gItu9XV8J2pbt+CVxiTEodNbf2R
c0kwoCLLLK/wJuUTs5io33sEEK9nPBpAdfD9JWl7lF1AwMYwpGwxzYJBC8IfYojCHTKW7s4NrIaD
lnRNQWsE543AzdiORsaiXoq+yfrBBYI+tAiCQ55FwVZFNsKVpEfYB3SKbnGbJyOJQKx9bWAX8CAK
JqOcDgRxL4ax7qPqJ6Z52eK2A1VV8pYSqdHKLQZcd2cGRNq2vrGxvPQUxNalQ+9VmPHRyUKoeQEm
0jzQh6RuOe94fqxqfLWcYTvlJeG/+aMAWL8bDRPlaJy+1TLlhVKYHRiweD3ZHX1CMNNwL52Cd07C
ZuyCflU0bG2p+5x9rKMP1Vcfbmm+1Wk6QU5IGG+QTa8zEgFdoJqrvsfKO409w9l+ugIKY2QzfPnw
BuDz+biR4Z6KOMUkxe501YXiJ+3QtuBHEhuznanxpq+w6D5Faf5hWOUAKNFQlzYHk9tizA1E/pUX
8yso5E07Bzw+40zNRr5zKf0bW+wzvjyEBkxgQSOSwOOSP7qqh+bJcbObn8p3ixvTdqwUhzjNR409
Y8OQdWBnzzdvJMEuoI9vhvhaRANj/da+Y+C8rDe8d8XU5dANLogYuijC3d4YtJM5HXx0EXMtv3Lu
vFkNm9wc3twgePNgOLIBYYmDoWkzRi4IGyIX47o8lxGDHBC25CpGyWewBEADDaFOVdXPf58bNchR
BLxP42iu8NmhlqhZHTInISrHicLnTHbfeGA+DQsuc2LeJZqyILZmghKJQ1820rRm/5B2d5spSg99
Pf2zJeWVrS3GuaF5xvtzy9xxSxYuIqDKQvCXHbshZ6nYeiDgu+i+yMLfVA0X2eudm5ML6oUZamiV
Mvu2o98wHTC2VvFCnUXIRuwG3wEeuboti1sr5bxPYn1p6uE3n6kqaOkWf3vJJZxM72bdXjhzUHA6
mKsUfneEyExdBhiaqxG6I9ZgaG9BjyGa5O6CxITQtnikzHfDDKwTGMr7GrdEN1Q0wtzlTVL8y71G
r2ezeaCL/xdHEsutxkLT4/TmSxyfwgF2eBSntwgbmCprUMId4YaoSMjXGhCX9+10P5YNQ8aMjFIz
08D4uUrnmMtkCNmu+mNvnxgh3sCsQD/zIAdVDtBDuK47r7QekHRBVCuRWpgq/wSZwqAi4hEtHeg1
iXpPjfEpJSDObJt4jzdLINbIuNWDPNwRD3Noy67ehQK9WGfQX0Uw2VdJzk1PXXZfwv5SS6M29faX
Fukz1qF/UddP3H/ogjAYfFesd1ainO/g77/NBUcCKCH6m3k68yowLRHQuOKwf4ma5leannNCu3Ex
GBWT8vPc1e3TEmkIrQX9O5jwTeYZe7u2eccL47f0ki8sx8QvzOjsA2c4ejp8SwykPVRT7PHmDxZD
LyVR6/99/MmbCSJWX0aCTy4i9QZFmyJFseUV9X3trvCJ0t7YfKLeDj9hBdyj23jC7EQ21uIxqZkf
dDBFbDN/7VIbkFvcOdxCWcfz2Y0IPTPOxmyR+cZQuEzx4A8p9P3sMGTFTsAkwJjH5FukH5U7JJsw
Fp/M9+Qq7dxLBYNkYoXP8oSbtLDg0Eb9mc95nOutGaV/daiv6FXvFWohtmQ3wx32VuZuw7k9OFGJ
S+ngZ/Ff29AYsM7B/uDtK7II16Jv7toeGYaS3Xs/YUhEkIt/eiyBUtlPiQtgqh1vcHTA1UGjBC3h
/5YTo/15cgw+FfVJoZ0Hg6MFiMYzyaSPk9Uj45uTbj1h9z15ne/eOayhKGTpeSPhkwAkCahxPNvf
OjGW+KjE9DUCQcSlB5vT9SwmKdH3XHe3oEMnNZGJU7fdK4aKBts2i2EtQdTMnDqF06UEfOaET1ul
sffh0m9cRYBsJmbMH233J+HkGUUZrPoJC0oQIYbNE2J8Are9OLbaT6H/FNTeexUhtQMlivASqR0O
YHojpGihEb+geqMJNhUT7YI7MDaIji+68hfFx5fNpGwHQmxx7k3dMYNouzcoqLeSanUzJ2SPslO7
DaHpbshe45zv/WIVTPp3EuYHqr5jTFIa6UQb2SKcwYd1xU56KnOGsRkPVJRHdx0jJGvAEjDleCU7
ygFACZEgy1Lku4AuTqjoX6yQ/xdZnG400FwG8CgKrSraxf0Q3DpDzty7IdZYWDhkaFfPsjP//Mjb
sga5mRM0LVlHx9zVz8rs3mvHzLaYEABSQYpiF2dByjIuqB1/hgC5F//uupmAjPfl3u+rkEt06eRk
cePmdt5E2up1GY7HQE/XUAws31xMPKWDy8yfMQZiVzCPzgA1zM5B1YwY3z7Gjhhm2Tf4Ou05c9b+
3DsoF3AwpqEpt0ltv2tVTrsir9RH4WTDcRyVt0tU6JzJqkAO4CsWVrA8p2ajVB7umfZNz25hn4S0
GVM3i0DYSF6UY+R32qO4twPszrotfsqaqUvF3mHd+H35VRrej8vhsBusqFsSB63XokxONQvgrW7w
01fSDZ90PwEo0DxVwFDfBOJrorxUfHAn3k5SH3/5HeJTVZpfAn4GkisXnPH85RSIIgtyv0wo9cSQ
o0bwxsrmZxvGtR70lmL90nuTOrZoRaRuXrIgQduR+OLeVj3NgPJpoWJfvk0z/LvMs/Nz0DTZd4YJ
4AseGbVTmD/CJ1jLGWdySKLmuZVIS9JpdoEKlReVpmcJK4/XxBfnSpmflYebO0TPs3cXTfYUsD5M
Cpu4Y4X0AMsHNKJoHuiARL+BiDdvjEII1KskTPA4df//uyi4PYKQxa/lex3DLTm8u9ihPrwEQaeq
WRcppoc4XtW+6dBRC8uYQIhYcFxLXI91LV6CaYkcsiqg2aPZ3zPJmaDrxeFqHAJY1AhIdznD8m0V
+49RZXu72CfHw2lJYukhqKyFyqyjF6TtOTQSckbSBWdagRNgCZ4hp5eMitzAuLD2Y9vaj7gzksng
xVjyTlBKqoOjmvDijLI5kn8Hfrm19Ssq5cUj0RkfQ1rxngk8VvA//H1jooOEp5iy2zU68N7+LW/n
h6EJm9s0NO0mi/H3dlbMTZJmI6uPMJCk3hHX2G2QHv91FeZC6Pc7O3cfxkousZ9Kr3QQcyg2U76Z
kXXuS6cy1nnj3BeOiA/OVH1mDAee2oaAmIUgEnDy0aYofxXU0gL3UpAjhU+ZWrl19qVWGJ6Tnhoq
YrSe5eRrlNTmzI1SErqZG4LFrYhoxOqSk5RI/yMoYU2LHi35b8/1RgwrNpjarI869WN6Ovu1MV1S
XRa92+w8M4B5GnKXxNAkZtgfRf1WFvMvJxBiL+14W+ZdAU411ioibthCFaPbvYyucA+uF3dEcxds
67hDUAHCwTDirzkJMIAQgkZv3KArbTBasokAy85E1gAbg410Yi2s6RXSgDBlvcSV+LZ4odDrf3Sn
GSoAC9+BsmDnUiyEZosUCYKSxrVkCfkWc4CsRxOXfJgN/Q6FfH4kxXG6txJiaDwsjlfKyCUyz/h0
8vZnEazJrvjUTMqPbS35MWddU4Emyt6EVpny9aLtjRk6XZ1AndOB5OPIAhjSDU3NE48frs/C+F4u
bPV+MSREjv2YNznH0zSk9Rbec7FqhVM8xlFU35gyZvt+aKIHipMErX82/TV+2N27VkLyAX79FTl1
+ohUkLVdXPfnOPKntYxHCgfublAekA1i8xy0vBOJP29aOxQvPRDtF5s7h1kjZH5T4IwJOjd6ZmFb
Ye7uIWFYQXnwprZ57MO02KcxxqhF/CsvRMAk2+XWAyjAMOa9a73gGqRDcWBmroy9Zc/DB7e/sfBC
IM7JMDjC24BahohFyvbLUvV/d9vFLj08zuk564JT03ga7T+JzYNnbwkjeRA5CEkvYRFdNIBC2uqS
ANhJPMAiDMqpISz8EDNT+T3vE/PsiXxevzcaCCfFgxZWcCm7wTz0jdusnZxA7ZA0sk0R+eNq9Kk4
w/hBVTX5dl6A4jlXT6kJJZIFABUSW5fOape+G7UO0WQq9nxSQUKItb6MiB/JeS2n+KOP/Pd8HjeN
ZMZOZh15w+q17Mu3NpE0RP2dGYpvL1728tneC8zXCnnjLglFd/ElGgvGYAb9sT2uEWT1jy3t9GfV
tv5TLoeYKicrraMsknwdMrYgHqpvvjrBiNjpY7hsGh8VjE+oT8VbnOIls1rv225UehCje4IsJ7DQ
JWfmm0fLrna6Y1RlyydLVNdYjyMff6QxiNSuTB0GrErcHPqVnecBeOPd995n7NJzZDIvopHBU6F2
shnsvSqz9ggCJ9rUjJAhT0l0/wHzBK9IDmOpH8QAOLH2Fj9zh7LSDO7K0jKBi4dPpjnuwobwIAhB
B6Od0JgPtJ1GbX1U2IhW6cA0CPMm9NAZX4dIbqTltmBG4AypSeLSGJS5oQvonrTTni1P6pP0fbmu
UVzhP6MhChHK0BWJJ5zC5hN5Zc9Yr3axN7IqjpvHIpmbU1YBs2eWWW291ph5lmYN+zABV8MmapfB
aorq6JkymGzNbqsyCiHYjucpILNTzBC9/H/J3DLY9cPrWJZQyWBN5F7qru3I31hLEljZ6GSVuVaF
jEGZj1YxMP+uHxnz4zvzoc7kvtwSSSNvjINQmKcP/MYD2RrFsYaExexi/Oz8+BW9FSYVDy0zt+yH
GyKC6RyTCbZbs3IYri6W1udoEV9QbCJQB05Y5F63hpzRrgMQeRnYqTVvAdlOCFKes4V8K01aEtSI
PObN/zg6j+XYcSyIfhEjCJAgyG15J5VMy24YMk/0FvRfP6dmMR0zMd1PrSoSuCbzZHQwpfkHvOI+
LfGyWeboDMSv2K6447hmaRf6CCf6JFgPsn4cmAdsvIEFc9rsTRMd2nEa9qoe912ffGpeDDN5cquN
YacZOciYuQ53Vofn0mAs1jlih2zwz6zjwnU6kZjgOAakcPF26wIo8tSVpCxYceHZq7wtag/4T6EA
ESxx1dv5F1res/S9f5irx0vkmZ3xx3dTNq8upvG9Zmu4Yu16oQBZ47oobqtlGuXlGcfFNtXhsKdY
Bj5pUD0MLBAV/gGG09gGSoITIEHE4R1DVRhJyvpkcwAKI04LqPxcx3GEUbKxIOEwvMiC2V81mK63
TUn+qh83Nw0wiVhaMWcIQfdyQmVrCIFPsWTG1WTuyentgfM8ec2DkS5aIjaaXAEBMwoOtdV9eb57
R6FPal0CuNVxqntcEn+NAwQFpoHawycCfTnZD5x9F4OVfMHNsa2n2b5jG4+zTXunIDBPkleOPkPe
dt3p2rXoI8ow27r4vdOI1bjPsIWcWoZ/lFdbq/T+man8Z/Xlp1XggQjlo6+xU6rBfGUO0Kcutp7h
xUM+hQeSid0Q6KdeN39ZAyZh8UlYwbEn+KGNhzY2Rwu6OAPGZt0T4xzFY7/3hZVv4y4mzifNf8l0
fEt1coQfcdW3TeHkOg6GyLm6mbzeebTepZ7f+yItz0bYP6KOwDsv3bkjtmerBevETrM1ApT5V8jG
XaceB40zyAq9VP3qhR7KMrhza2BLdPw9RfVS1Ap3L5kLyH+rm50QOaUm+E7UlTgMNNXnsQdyksn0
IURCCbqDGLlxvily62w6SqAZaYYeVKprbLdUv/YLMTQc0uF8qhiNrjLZndE1tDQaKOpt9J6r2rsF
HY1NtCWVi1jfcH4unGy8BDkx4nmnoO1Ad3vHyhgSQCExm7givh9KAkdHZZ9zRoSM++qaEaBFX9B7
6pqZW7Ivw/73IdYPWOR3BMpfumL6jlz1z4nKDZp1+4ycjuJee/Nj33YH0iTbTQ15Y5UvI1zOJcwC
DP8Wtg6c6TQkqCWI+CZyuvwJbQsYonScc4CtQMJagYvz4Onkn8RMu25nv8czW9TrTjHJ4DIHq0yu
uLRB+ioCHKhXO+vQ1DFGF80Qnu029jjEyau8L7DcVebmBIkOfYuYouIxTGDyY0hk7uIPSF9yuALu
WL5bS//dLJj75Y3efwOKnYLJ/ipbUTAsAOE3UCjCsZ2xeyxQ+ap5ug8qvgemVPt6TIj7gyZzKQlq
aBYmSTwPq6nSYCOoWD0LrwsZrtAOGgUUJvTlfd5VI2tx81a7PSykvOCAuAES9IjSEBAzUudPoHDW
7btZDi16IRa4Mig/ZK0RXE8t+QcZ0RXegB0MDFWKF4J5kZ26vCNJgOBQl/ZO9vxPN3eqzXBjGhbg
1QWXLUEuzgmYyblLk78mZnLlNhMb4AQYCLULgRkAuqYcSg8ctUO36PQzaHBWDX6Y3jtlhIAu961v
A/xv7dL8VXb4taTZvpczbFLUaU5gb0GxEvXT/mHFJ+KFrxD7fbPWJVQyVVrhul4UOwHBpH2orp2l
P0Uw/VMhAtBcsjqxwmTtKu8/nWtUyEa7hNolfy093KqAbPcY4S+7EPqntnVpfYSRUZe8FcF+GDhd
XWh7u6WZknPvl5jKHf2aRS14jPicLyA2AorOOqs/h7pnDd6V+hK59Xgcb1evJFtjl8rwezLxhAV5
Eu9D5qsvI4P6vUB4+BFkHQbHCQARcmcSLpT356QprM6oQg82sk1Tzodu/C82ZdnGBhu/XVriQFEo
vfD4oy+ZmUchIIOB6m1yNW4b6T2ybUpoCbtT19lHDkQkBREGjz5F8IJ9Tl+6mZxDsmjddQ5CbVU3
KroPvTlbdzkKz7huuq3wqe2FA5lF3QJWMg/zy0BftwMdYnDRtR8MtS6hzQDAodE7qGEc11FStoS+
QSCJc3Gp6TafHEc9sogFwEJRwAG8dNDKU4RfURuqg22J795MMRF+9IHK9T/qXp3FWNxlwBbR3aTZ
s7Di4hixTNk1xHucqQABG/nnWlVPQOLFuuj9U4RBfbPY3OI+nxiGVuCoToSmoEmQFsv+6tSTu2Ie
cgj98rGKxKEJPfjYIGkKa/A2eFaX40yewHrAI7TuabJ57RF///+XH8vpwYkdfxUJ+Wfi/Fv04iMb
UWI7PX8jgUA3jhPadCaw+Q6cN1OmIfp2S06IIcKK45Y3XaoH54jDEs64O/qHmpvWLbE/OH6zSkrW
Q9pCN67ZPO/tkHUPXtqjJkXXFMmxGizm64t3UjZllu28eK3oL3oKynPNNuk2567WNALUSmN1D47w
aa6prNp57Nl01vWh/n8khrQiQjIdHDGtXMNEmHjFFLiyFPP4xsHbdJwDUTz6FvZhL0FwNLCAB7cX
8AS5LcJ/jY7FE8+sTBUys+ZYuck7FuL7RFpwtVq4VaV8Fp51qGTyFrLYbSSONoctJeIEGlnLsG2W
9gIEdBmah1g40dpd5sfSRrHftRlBXjXnLJKGfT3010SxGsicvnwJkDBt7IRG2U1l+RHGLmc88U+b
XLqnIPQEW29UJnEl7xSTl2OspX+0blweqPryBBp3xCdba/sQOHYIAJnlNMpWrhOvmr3NWATQzgJe
xLXjNMtTYogLYynWAdEVfM2NFhDHmlfETd5Jtq0k5p1EiGwxOHDs+jnqtPXI1ih+t0PZo/9p8Kjb
liSTOm4exTyfGzFDyE9DfZVZGLDqiKmW0iw6jlYSXTnM9daHT7ypdT1t9NDu+55dEvzmp0h6Ncoq
FFss8ojtcpdL5nNek8AY02h2SCy17vYBk8rNpCB4LA0Krhowc5zzW8A2jNeNp7DZzt5/NcuJoR8+
4wyqQ4+8fKWBva/8CUTrwgB2zaXAvCK4eRvG6M5ueYqYAiJgI7XdtON7MxsLlmnfHYTiFsQbjQF+
pCoVzLbZ+bvdplvi98hUN/UDUuF0SsRO8aHMPtV9Rqwc2l3/tfeqH1aopIhE3WsCjZw1vzPQME2X
oU7+c0ZN+zaUCQMUtHsqhbcZulcT3DwNTsqB3jv/PON9Y9XvNsZyX/nIH6o0PnGkoNMLWE+WRLdT
++r4xKYM+4DMoFygTIrU/ANmmv2lSr8N+SerpSD8w1VdvUUwAVxGLDylcLy2KSpCxAHxw4xhEA2b
LHGioBFRSygfyrSBIGBGmiBUp5k/p7sMzP2acMS3uCqeA5t9IitKOMEKQzEqcMU+K6PQEvVvKMrf
iqCoomYIkM3DPdFpZuV2JDbfQCoEXYMlacnfEDg9tl2hNMzw9HOy+I6KJZr5MrpyW5RiXKPixlPb
hZuSIQ21AtPpwGbwiJLmHYN5suFlGXeW4QjxlfntXevBydkJo7c4NaLc2xP7K1+yBS69P0ap97En
b0LgOzGK96YxH6GsPglbxtUZdA81YUkIXEm0SHK8M6hWW/g00YuOAmdrhokOLJZfvU0d7ktMWq3F
YCfsfLJ+aEJdy373w5Znr1fNEehIyPlNlkxX4olIGMRvK9hKPNb5mQ6/IoiNdj3MYH6rqHpvXCZq
wslwR/rcqmRvnTi0S5y5jQMR2Wn2vj8z4VW48pcw+WTxBfJxviNa5822UwsuACXArd3vekZciGVf
Z3vxtrCXv9jkEe+ouREwuzB1L+hcYfWgkUr8t8rvfpKaQ7yZ22y/WMjACFaJNq03LYwakmnt5uiE
yRTBbBcmb7FEVdglLOCqBWMaOLevdkKRtqSvlieu+LTtnavmcV2mPUQjjcoRksR+LNzvsEMkVXXB
ny6N2fYeiYup0z3KpRuwaNqfStbH0KFjVkuAYdoIdlq9fVY40Vqv+ckjQ3onno1ERbCP4CzqMf8Q
aXBJFvCuaqHzyPDe5iE3ztLk3yE7Xrp3smxvz3k2FERVKrYqXXypuuFoIQ+kwq2DA+0INkq2dU4D
6qMo/T/fkRvRDVfOkcdutL4iz//ULpooFWISZZ71C2tKrzF9toe8Z9FR5ZiOQBLfouoMCXSlfg+S
9iMHHgIAorsANqo/u6TvN8JuUbwh5FgLjWRziat0U5ZZcbIseUXbixVwDD5EZz0Mmq9G9o/zwiOv
KY1XI/ZKRJSR3uDn6Vdpi24wdyAtgcaqcTrwQI6B4kzz2f2EhnxNTzAlj0tQuBYoWhIAPwL/phqe
yFR3C7gcdVfeYY+DhQj7a67FxU2icYtSi+mQIfbDWOjM0CbLjYsnkg3Zt1DpF7JPopQK95Do+GDX
8UeK/XejLP2gCgwASkowK8unHUbPqgR7odvo7bamYj0JVCS/kJhtdiU35TrHVQHWvHgvnMIwKaJd
v129Jq1zvNGM0PDkkd2uiz9TUVN7fJgr4K+3iA4X95ZK72zNFklm/adLXb/pB0l6JrUO5GP8JBxC
9rq3mvs8SSUuWnRfg55RYrust4M8OM6ll28cgQMTbcn7VFSwkSk+tqwJ/0g+ZthSs1F1u5zJvgdW
tNZPU8WNCyc5ORoSNVZRxzmHbPqxoi1lbjkbYlhrVGIkYe9IJBu3fUBBDqCGv0w1iOjgq4poZmYc
HFggaJotvWfvfoBRGR9RD0yEZyRs8ORwklQcXq+4HEmuyNgrcNgwF9dEyOkWk71sOBip4gjCWxLY
WpPl7SMbMx+4OECDyK82iv8IOMnSh6Vcmz7eVH057cZs4Z7wmj89FiPDktbeLH4D3i3y74TISc11
2RorYDZTHvkrxY9daucGXtbsIHtABHNfrkIkuHoIHfh/LYP8PGN3xCo3KNls9KmPeKpoRXS2XRw9
PRlpfRHxbzJGO3ucD8ShNWuEb9WK3EvSb7EK0GvGt616vDNzT13k8au4oVWRPNNNd9Qn6ZYrJwJ6
PXVnNeWkqCmowI0NkrQS3lthO+eRJ2MDZm0hQ3zUJxZd1tounEcfq4RdD2tUTNWutdNfh9+TlMFu
YX1GhzDUjxFnMuqwfJPCsKcxlQ8sq2qO4iLYmaXBLK4PacUSsBznEl2zz8AYmEpqz9Rcrm9v2qXL
DwOum7VPEDBHxzPnAajPOYLjFNsb7Y7IFEf/gYEPgYeSYur2tTA0qq41CMhr7+p6E43LR23KzdgO
7MroIJnOJT60AChl4ux3nbjhUXB8llEiH/y0gTE++v9GWrfShFyjVvAGTapYux2KXeMvFHtAckrU
I2t/9n9JPn8dfZuowSjr6c/7mgRr0u5O+DaLN2ztFfXz1ILrJomdIM/RunIWtGza/OxtyNPhWRcM
Y9Z1P2Bd6aoOAJTLOCtYXPwJxRhTsks8wrLDm0jcNUFGiZ7AqQ6AkWBKzykS1Xn+q0djHxWDmL8u
N93WMvI/THjjF3IlxuzJbJ0hZf/4dGHbrKwV09tYTR/N3HSQAf0qOhpA5DfhWnD1pw43wqzErWCM
dSl245QuZGBZhfEPLr7x+2oOEdP7jhX8N4wYsA7u2Lg/TSLbHe8xAadQa336mEIfsTMt36nlMCoe
rP7qR1O+bQa7ZfYDup/DedMhEiDmZP7LF29g3+QS6lIrmsgpAK5eXdrGybZpBtsncVBfMuIAbjec
HGRPixhAqhQUcy5E87pWGxPYd3Vk+FO9EelKaN11HebmFPoSktCXUmXzJcjqx8qP/i3L+Dkqli+y
wnKgxVQiOmat6BPS53TJzQfVJVD32SbIAoIp6V0tTvx8ghJD0J/I5mVd4dzf91Fenp06aqgUq2sI
G/B5KBK8Eqg2LBJlwbYX4Za8bGU2gz/Gz7KfyTOrsZTi8/xy5BQ9hIOI/yyWEXdIG8N7EXdoSWtG
aUvoAfgyU75XZHECfuujk2uh9yvtoqG7d4OPJEPMwT9fP/uD5W/cznV2lk8qshJlf8UHwpKBfgIp
E4UxpAV6gX49YhtTHvzevAaxzmCHGlTmoNBx9gX9W8WntJIaGPYKljaRrVNwqmOBWKPyv2o9bYap
O1hIP7ah3dpbM8cxgTTF2zg6VLBBOn91ivA1G6F65OLQWtj5zJPzZFz04IKyA5uPhIYFqjCZAtaa
5jmf4CAZA2cFU6W+Z10c/Evs4UWRDu7pdi9RnqgcX+9lqofH0FH3ZnDWFj06chU+zXUeTafBKi6M
fyJm/O5PMEfPvmutqjrFF3YLq4ueNZFY69KrEVeAB2qLV940LpfgMa2YIofDq+ugZSfb6ZvV70Cx
771H9s27NvWUaxHhjK25xJh81mUoSOd2WverxdtDPobC8tZRsAk/ego1KZiDYN3ccu4dGqMoumDr
12gFGtN9tMZh/M61/qhzzt4Ff1y+lfZU/Eecw56Zpn1FiyRXtRnfe28gs5me9tsarfMgi2LjNZLB
eWRhcjEOM78KhQGdIr4GCfdg/HGH6p541y0BVGct+QH1HLsXpp4oJMkV2Dc4rykRbRh5DcXfoWvK
ZBNa8cXPe8ZhgYRrNar8rgGboQnJmPP7PJXBwSUx/sAlnPGK6/yziDt1Dy6LHKhW4FHTg8ENxYqC
MxN9ByK+y6hc+32ZfPuhymL7Q8ysRZJy+g06cICjT0kQ8/kiiRTchsDj3uqePXHe4dQrLNH9lW38
3zJ5CBD5yTPW2rSKuHgbMd1PGtPQ6AczlocBG9RMvLyckj9I2e90kr/wHuh1ON83kejwODsLhBf3
0MjgrXSo7VFSPNkV0VEt9XYRecQ0AudJEsYc/L91kfyh+Xtj/xNsLMBYuNmc5jVFbnTkC/ng7CVm
epwvMnDFpglC8j16xBZlVf9LkdDCNmWafIvpmbx9YY8nX0X+rm+dh6bv/gJC4Onw63+dnaI4dTza
pC47cQbymaMoEGS2Sbncmwy3dEMqcC+Qlnaa4rAx43gAea1flZV+5F5INCE6rQHjais7sCBOINdE
AMA3qO3xMePQ24QC3GSoU9bdFi+YV3JiGb5mhEpodNIsS1/SmXa34Fs49kHurOm3UXVVUXFPJvG9
jfcd1kT7rOz5X4DmeEO0OVPwMay2jmFs3VI3bgmle5bSsPcYCXmxmFI1mEdk0rEpTVj9iJqXMWnZ
RUpc2/hEulUXjn/IFe1NlpIbIfuqfYj9vmELH5Kri77PbZbkKgxZqZLZzDbm5YE1NzgFimHm0Jaw
ljvLCXA2MrZIbVWcW0dhqhmKtt5CmhCbyEXNCRmlukaYwdCnaRiXjo2H1x/QdczOqhmz/C7ycJS5
7c1WttgCTDFbX9xabCnc8K/uY1K60l5QZttU31i4Vwgzlp0JO3WdBMfskGIeAon3F+YsF8wNFFJM
vdzVVvyDZgRvyVD7T80izIEJmHlqWdUj2G7xDsaeEdCA0lIeK4Wua46LIlmT2cDXPnM5D7ZC4Upy
QHrz7CLQU7zReIKHY2HUjX1s8oe5n9IVyq/PsWPo6NOz67D6a4QXPhDbcE6RzW+iSASPU2ksrMuT
OuAfJAhp9Mp/Ouqau7xE8Z5P5IU4DveVzoIvYpx3ahjcNSSC3wa4Okh1vwN1gxZmht9ovB6fp73t
ppdM4htQORKX9j8VWg8JmnVeapVgy3BgMMQ/iYP2HmsiY81UnyKLLx2C6qrq3iN49UH3mXvId35I
bDZzdjf21mXJv/g+tq7r/WpPv+k+IkPcF+Bz+/adzABSgFgYUVCBEpHuXcdaKpyXFZuihyFi116F
u7T85REe3LuK0l/WM9M2MiP87wkMlCbFEUH8P+01m14SjEf7PS7iGHbJf0uJskmxFOlZZi+4/JaL
tvQJfsFVa2hQzHEIr81nXh4EvRh3Toq2epMO6uQ7mGywZufE+43iLUZApobUZ5HrfdCKv/bzgDm4
OU9j9OLI/Ji15Gewh1cYbZriP0795yG28o1XEFynFqo83PK1ZfaDY+ggoSivcmAyF86llp1VrVex
7p80b1QJemWFM/ouDUoE9/GMhj5s1/A3qO51+1pm47UJhodxajF4uf2hnpyr6+RvjLZfaggDXjHB
aZ3fmOv+hVNcnan2WkZnlFtIK/OIhJtpfIbrd2zB9ASzOMbxHRGw5yKNTonKMCYXRxW4LzeGZxgv
gMvBa3FDXTFhgKRvu8+lYV/Qxe1JNQD4eB3uTF6dABuv2EyuarxgcZz8laZ9CZnjBd1fCu2rHZ5H
82jjBhQZrTLe7bA75357EeFImZO2ZyYUj30qz1RZlyjVd9yPRAAxUpMRwgPnPmkOMwZpJ/tXZuFP
PtfrPBtOqWsd7bTvV15rnZIQGXLpr5YgWWsPZYYvUCJ3esvWEPZCffIr+RQNwU0myny8ZucjvG3Q
IgKzsN/3OeFJ2tt4UmHAaVEU4DipCKHSCwQ8G1t/VkmEe9Elc62/GFUqNfyG2Q88IbkbLbbeEw9h
Uf/Clfa9n1BMtPumuVj9rT3/vqGd/Erg54MbVTmANYr/3NvwNv/X9uJx6kEgzGwaLICC9TNOD+hR
eq0CnCNtiErXwu1uoVhLUDXObIBXQ9cypPM+0jk50OQyYAY3kvo4/Sm9v4VJGcNQCL9P4I0K/wc+
EoTJFM091gUs5I2mM5/OZepvck1u301dThpf7KCzz58TFgr+0K1DR39Nk1etm0i84U09lkn4jIzq
kfXSAykv6ykZz+xw9zWCFiR/17qkshrI4RIOIfCMj/2xv88Wxe5jiO99e3wq2c0GtXxCs/+kCAAA
x4amXRDL2heADvMtyTJrFIHkQ7P7JYbWtU5F01+EEE/o7c4+CnMei5HUUTwAPgIuEpa8S+jOlzQI
YH1GW4SvSDTbk12STdpHCYsw7pGhQSX47NbDth1QFjXfIp23RC9vQxzZmZ2cyf3+7qb0xbTq13Xb
Z3tAOrngmBn6/h6UWcXIZtqx5X6MhXn1Ox+/U7DPe/2QOXAzM7QMRH6d5sK/awbnBIl7K1joAwZg
rtxjnBp2MrG36PW3KENYc/m/ifHXrAWZOAx3iTVcDaI7lC37MAzhg4n1jGw4qqOjXwHadpaT444H
okveseC/Op1B1dJsRrf4tAdxSLARRoTUpRHv1FI8JAldhpfumPX+10v5hbWQbX1xFyKsI5lxG3BG
NgH4IcS5qzzwn2loLxpBi4EbR8Dv3mOUZ9f1BvsPCgTwdkm766waXohvgd9Jbfy4DFM5SXckDHMq
1D++B0UK8dRLRKZ2XRU0hHhm6/BoAvkYotOs8VMRqAV9eEi3noWiuq+xelEifQXeZRjhr1jAWjD1
dUn+iudHo9Wpd4AlSfrq9qkadmMC3h8maY4h0uLzwRqya+CQ9MAIh2Y6lN58E1OzIkw3pn+tmwpS
lYZB31FH6bvJs2GQcYp69iE3zl5O7KUABSsqYJYQj4LQ47T5tCIU4EP+4o3pV46LrwmT7WSr/YDj
Sbruf5XT38MJvUsrhz2ShV6mndyzSTgMSTGqM/khpXMHP+s5ojNaibgtVrZHXYDAGfWbzZQossWv
ZlaKJOwG6zNoMcGCkkzKKp1dlVfjrWK44I3FevH+LWX0wHAfCdF0zReWbAuNRJYxtc3mv2R8I5YQ
NNzUIvaKtpk0e7PcVrD1NqNdtL0jlJ9jELyLYMDqmICjg4joR3tLze4hxObKgpkeyzSkUDVsetkl
xQY+RfjQZPFHxzNqAXly0FTk1T9hp2uPsrCU6YsaowwIHxUzq9qHEgIe+xiMfUhhE6rb08LKfoMi
aIZ9E7zYYMiMCzYUiCreVYJ3i3pjivQaNguP07nt5ZFe7alqs6ds8O6zlAtwvGY0o+AFVrPdrezb
ELcXW9zMaI67tRM1W4zl16Bncao5oyuEVlUdfZAf9TtI778hj7bAXniYA72S/TKA0qPuCoy8Bzd2
KmPawoAqi2YDB04QdDa7Xh/RovRGTFoTGmemZLtgQjfUIid9gYoy35X90lHEKu/dchEAZCLXz4ai
7dHgP2JMN20KhSqCcp5DxJqQSFcfsfI6WlEK7iJI74LF+3VVoviGiCMvaF6jqjkPlvwpwx4BiUXD
D/wP3vDUct3U5bIZKus+K7Nr2lXUp53zAMX1MZDVEX3J2Y/HG01jWTtzjTjPOZFRsmzsxX6tJ+Jw
2sU6REFw8lz7ytj3utz420GesgM2/n0mxFt/g67LW0+U+/sx6oLX0V6utJCvC4TD2PfFDgFlu59a
1zsQZXKsB7UN2b/7RXFVST+uQiUf8psuC1IAtgUlom2aqqsOetwVaJOcRCqUMfbjGCblBjzmWyDH
J0btV1HTSNlzz/ZJfhTuiA5EsgjzoC/swjkIt07CcjFK6YYgKH/2lFgPQxVeHCnPvaHYbxpYwzLb
kbBJu0+QcDhkz8ryLpPGXYtwsqVY5t3CH14yyAdKrBceyoJFf0R7gdCCabZn1RmKDPcn4b+sZzUb
looRS+8l0lvRMFy1dTezqwW5kgeXPLLoHNpPTIrhSdFDbKvRB9Pdtu6mz7uPCa8wfRR00ujdSsYK
sKdgVu017/Q9B+N6R03UzzBejGV9aPy/bh4drYWAJXu5Y9hFSEa4BU+8w4L+RJ5wsCKSjNqlOYx2
s/UGGB46QpXT3MdLCkTxyY34eIEG5xXmzA6vh3kn4eVknOKE5XDfefkurEi9MvEuTN1Nirxn5l2W
+jYZbvBkchBhE4pu0KjAOcmpPlbVl4M2jZ05hcihXvjRz/34X+fS3cgWEo6qjmztEBTHPnSFYY/K
lT0fFhbxlSpvLRmR1Y8onF+L4KgG5C04rG6gg4mHDfLUrm25gn4ay53WXfjWs7lDoDkKPN5F/E8y
ykXheAcVYCOD4D+rEY8Dihqo4/cIL9AcOqAE/fE5ApJPUUKRRZZeTxrT3q6GD6hp+7YRzJli8e7T
yq/UzWHgYs6w4SDxp6ysxjwYRz7XI81CLxGPTyZlM+p0CNPmhv1yAScRgpaPJJyxuFY4Tm1H41Fj
KJP/jW4+/SYMS8PNXLXYXwZ/EZdiWNDQG/p4gLOQsW/pgC6EytkYeLVqfhDcb8QsOwieEssPDnrg
aMBvsh5jFocRBJppILA+dsi5BBeygqbP39OeR8HXwiMlgDkCXw2fkCH9Ct4U7Vr3gaAwT3FsyBh9
xzxG+1wGqNc76yzn4F6inEXXhXsjG0bC6jXJGHSj0n2tfR4BRHJd/BN2znTHLgJ3UeuI3WTAVz9z
QrAOrt28IvC1b+859pJjEo/eXc2LQMUw8ck35S2EVSrcYPVgMyYqGX2OFoFRmjvi4LtF8ObMnLxo
+Q+h9u5BjhA85e6ZjbwHXvHNv0/5IC3/rbdoblp0y9pnD5nha+1A26USggmSsEPV+cigRfAq7BDj
3EASTazJuHKU/shlAkkhLaabPWhf54A5+UBY26ivmKSm1dx537Nt3LXEVoJWh4RebT1p1+l/Y3se
NoXjW4/N0MP84nCTc3S1x2pjN/FLEFMhuD5SM/LbaD/nxkbBrN4LSfxSxTFt2wXAP+KOWYWx62by
EWwyVTzKAvUQ8SY7CetXewtneUcgIKGdxbNFlDe4XIi+SWqf3DKuNpksrzQ10ATovjnZovu+kj+t
YlyMESdGLcNWePL1vHeDYdnbitIdcNlbaeXvzmj/xn7kXmRTyWM/YrldvEihChCow/L4edRjvdVx
VR1LDXVRxrQj6vZiEjEeIE/s+nFjRH+IlugPXDYCGIWtPq4M6ZChdc7sjJ2TWV4n1e4c1Kg7ikV+
gRjoKTHSDKipOFfs6stN18KFTmLrzY0xhqGRRtut6SJlRZ6HlWBR7Txkw5zuE7ttv4mp3nTr74eB
p7139IdRN7UR+2ScKnUfHRqrFntvZtXb38YD40TXli4aWYcADxjn81t7w5YHhWk28CQI7a3ZumAe
4y41nW8uXtLIZ1Rh6ca2gXJQ6rwgZyQxB7BHJ85x5zO0nWDtePsbqxmp2/0yQF8sRuYswUgp2Byi
MnzCLfAXdu5xhvPW2OXVNlBgU3MXdHAqIuyJGO4NzllkFjO8X5xMzklbwa8x5tI4fg+V3EZ1LSI2
fJ45TsBC05qLUnp7z4bBwNfg4xRxq+BLaXUSfYMhhQd1QqQ/R/FD0i13hjpuldLVz/BQAR2Il1r1
ZOSpud7mXvMNWxkncvqXzewk+dMBp0DtEK44YkWD55Qc8C2IbZfNN4c6WjlqG9VlD9ZIoxuqV6HN
Q2DlZ4YrJOpB5JPpL/XaXxjXHR1acqhV8DNn7mvuJZemREGFNOpxFBTvMkIYT+xG9zrFeX9Jwi6D
bVmmT5HoOQ3TGUaD1iMdNPQb2UMdsBf2W2P5VFPqn+B+tXfRLAmCwBx3sIrIrOksuWPwJOLFOVe5
2tRqmk5+iCsgTszLGDZDsGnNgIE3SX3WCiYMOrlN7MlJjnOSE0xK2zbaj9rGrSFbx94uBp1Qgi+C
k9W5st84mGi50jEeGwc0gKOxR+DNnSjVi+KQJGz0fQdjJcKRFJzzynTTr90O2AD8epfXDXEhOaoV
SDQWJm6Ub1aRdUewqw3eQSQLmPjCLTf4eE/Jb/1YVgvlz2QgTTI4Ugj9Z1t/NUH+peqCTz34GwL/
lyH2+X8cnddyq0gURb+IqibDqxVQlmw5v1C2r01oYpP5+lnM61TZcy1B9wl7r43WkPy8dNvJloUV
LXpSs9vxcu3gR7QuSnfHVy6edeWVkPj0t3oqwt1a2SmDcPriweSByFH7ckFu8by/CfDRiP8JgNgi
AzjnDoQPQt6RURSjFLtadjQquTxUhfrpa4MrFGsBZf23H7IyCkMueZfZiK5F3w0yZ+G1z0rDajDH
tAbsTlfO6KKQApVzatPoU1m81wuuSdZX0TnHxsIIxeG/LjUMMbzcjJXKr67oniXewVWUdW+EYX6S
ZfSt+aL7R6fEEEFkv5pqXtEk7QuP2XrmLL7IDnBa1yE8wjv13Zn9haeMWZtbUy7MvFfjHafuuo9g
M2XA+12CYeCErqplPJF3Z534irXSUFKLxq02vXReTEV5YSW8CxHACsslnins8CF4wCAhewKmX9e1
fhjRNpAddhJjeCOxG4WTa1LwUFRuBCjZHaG2DZlMWnbH0GhsZQawINfPnQwRtqYfCEbP8JjR3RUk
HNJtM6z/K5dMP2NWpw7bVuvACnVr5KSuVfKil0ag8xseCNN+K2LnJdGZY/XRfRC4Ef32q2oBuVk1
2pLkMZvHo8i6gJN723cM/pn33jydQcGYBskyUFT4CA3nROl/d1oK4VzoV9eyX5vJuruaeU7C5hZ6
Kb5nI93pM1yHGVRzNNXmOmIFvNabumWFoVVbTaHS1yEASQWsFbfqCV9XuBrYR91Cu3qOK/zp0dgd
+Alc93X4Thwd7JB2xWrqQ3YDIlC85v8Hbpj1ExNuIrW9f7Huopj1oMrXzWtLSlhp1bBXRU0TY6e7
SI7vRuxey0zcbVXjFXDmoJVEkyARZHqArWGlmdRSVOy4yMkpz/yg89JH027IQdbZwodldW40kDiu
rec3tkYLzwD9iud7zwa473FGziboijP6J9xA3qc2qJdY4RHzuzMe1AsuAPaSXeEc+wjjncaO3iON
kPISDVZRnmzbe0718O7Ckk1cM0AKQkfRdP8qdsOaZm+buNzolXbH9rKTvvXuOGjEnBj8OYj0t2Ka
H6cSqlRs7n2bVKS+Hd6SKD+WDDRQP8qLKtu/UaHgNOIzqcmYzMsMCx2zOl8EuVdQier9DQ/GZ4PY
AmV/76ANj39zs3G4JRUUUnRHukd9GKcn9EGfaJjfWM/NDyhW7XVmoSjVIyhck03+gnIhE4a8Sp3u
2mtXm8SWWOljk1tPOq2EkYmjXpfFCjWgwnfB37qgkGbatczYD3TBvkz3fYnWENYUMV8TOl9z16o6
GIpqN83el1UAtx/KON8RJmCvpNfHq97muvZhqO/w7aICsGEAuXI/m5PD0TOKp5y577229J/Y8h41
U7InC4cWmSJA58kvk7UbO/PKMuNul+f1tW+IdfG6b16r4vyO5pbuF2cdJ0i1gezkMWKojBvlBwGB
sArlOPOEOE/cXyc9zg6xXbwkZvvEdxkQlBQYHKgxbkal2v8j69ckOj6PeEYQXDdPKF2wDtESYJ4J
rKrmW+CRk8+VRgVdOQEhDhxPBVs1rXWPcR5ebEIxeF/cn1SB1qS1fsAyQeqIcwgHJhJLMm2+BDVV
yO6n+pJT5j2YTQ8icZxjhND5GU/2m5mTjVv4pNVK42+YYq5488DdipStYCRByt67cB3x4HdIOCuH
QUGFURCWT8Di6mPI2m9fsz/G2KAIBkmOA9pAXTopAmzS9hevkLmpSvu5dsogm1H2l+I0juwJH6ju
rZvRsKzayqaydppfBrFvx+seS8Na9IX90DSW3LSmQJaiPXkJo/8wlptsIOhItt9Zy7GLvvdpmDzm
1WN+jlvnQuIb3Au44huY1WfIOuS/NfpnyT5PsPqYK1KDZXGN4wiNTCm3KQFZvgtsqMV0UzQJY3WA
q1VVnz2D56YtUm7MZi8czWYI571yZx8zw9nUWf8zdDEcqhyi61iEx9ljsBc7U34wIvFiNzwNKTIY
JuFM+hXVZcwRzUN+nRRzvGVn+lDHiYuQ0VsDKd2Z5fwxtfa289jEydkLpIf6bZTuN6bxVd5YmJ0y
zKX9iOqt41egc/wG4fhktsXB69N3W0iWFtwyhigQSkbxJSFeGKd5x5/Z98MqRUgfOdNya50dUzTY
SeMebOa8NRMMybPE2qEzuWVMhi1Nm9MlIEid+hn1uDL0e2rBnY5DeXU7CMl5Kr8Id1ZYbbPPXmnR
nt+krfu2/cNJ/O1L5gtJlrO4khHcxtDjLGTvsbVj9c9Ko/cRmjKmgL3ddC9SRfRECqYmq84scO2Y
RKuKNa+nGN6OdrKh97tXRnYtLdddFRo4YDUKOBmO8T3Pf4gtd2j70lVeVDHEq8o4UmhWsAC6AYCr
yRBA6Cc3B94MjqMZKCJt9LoCfYRnlOSlk8brs/gnNZPIgTIx3lsn/UbVw5sGbCLJa41RDxzKufZ3
nkrOJKTjAHY2o5e/VG60w/971khDFnmExM6+RG5/giz3B3uLVfsERCdEUZU7J9FaISTdGEZ0bzSb
FCjcQwN/Yh1rYMqm2HjSh1qd7CFJcBIxmkYxTApxb7xgzTAY6gE+Nt3su2vtBglrdWbtsvamdh3b
wFHQLVIqN+Fr2RAAVVW3FC3XA2qxfeg3F81LMUYYhMzK8q/HUCIbAgLTdP4MG4LXlGf+zHN0tJoJ
ARaXdTnbz3RcGJsVsb5kbeOy0BzoUez91lM+vRoeY3+TXCsjJH2hJQGyp60xnV/2gZd0JgXKTEb0
I/VN2ezTWThkZvZV18nR6NQ5d2sEXotLEc0ovOd6IZssV0rldZ9q8A+05ph/3fatQd8f9GJK13Uk
72EWvndj+5H40wU3wjYW8CwqXsDOl9vRtXctS+5Vr5J9p0eH2pEbVUARnzH4TvSxrPs3duTsxkK1
+FmrYwOYaDT7F5G2sOU4ix50z70hk9oRs/cJrFdsyWBeMwJ8E6Z5dRYlooPTJXdfsxh1Z+r41qp1
nG9iol6LvL3qE+eb6wPJAsT0BYLwQr+x7fzpLat75p1x6T/kCaSpQUt3qKADRowfXRZ9erprbOBq
zAGx6uI0RVK7hHH4bWhG/Wm5qbi5Y2m/mGVpPGt+nD+WhYi2bljdnU4IaLyZhnsgP2LUecQu8RJb
4UcyGK8JYB8XnbIw0l8aX4U5FltorlVvlGG3Ki9ecKAs2dnpwKLPIbwzxnNoOvfWp7b0W7980mWM
C7ldDPBKiqtMC7HjbziFYcLdTruFHplRukmGVuvfNfRvbhL9q9v5oza1596VB1dZMH9dWFzDFETl
eEus1F4pJ7nkXXMu4D/305jxH4bnhnnHpktMhDFJcaocBFadP77Y82RD0bZurRduYneCfCkVrqSY
BGoxPqMBa7dpmZYYL0wwfNUkLtXsdjeopHBURL+X2hS4ZfOF+nlftRojU/9YaSV9hZl/mbG8lcJv
d3Ph2f86J2uvzGG/LRNgc0Tj4A7w3WR1MU3xbMfei4+kDV0XeITFPzzORFiPmGbIUmMZmZNguNYt
NzlZmYD9Y+E7ov/AMzBoHuw3JEpExpjviCohQ02YHGIVvcsx+su16V/ngQ7oGuPKLeOtWq1sgz6b
f2drOHVuv6cLik+uqs/ovs7zYjq1GXzIIVw3ajafmYb1d1f5BaCdxn0O83YjhI2bwSDi3iZTBOyb
HJut22Z7lo4EEmMkHGb5yLhpTQ7vZ5dBe6Vt2AyeBGlXPek6lGKJo1bm+qesi2/mHYckMwB1RO+2
SWPceBWE4oXn3OE5AqFx0DP7aAvIoKTj/U62diBjYEMxfJ4cLPPItGDtTEfCoL+0lMW9nsK6AUMo
HzuV2cHYOOG+0p1XequcwZJ1IVTZIaLD7tftGHH2WiiMSRtoJpek0ck8j6ZCC99Hl36miCu7/p5D
ZXGm4YBufm/MDPYArj6JGJOJMrCmJpH7xPcFgjc+R4mDH7oF3YivZ7YQOkiq4BwRRoF67aF2cnfF
SM8N0KY6ZvgSzRPRIPlJ+WGDTqjCQYJKIuzkb55ox7HlU8dky0ENiq6vEBTgUElWUkdW4kSfmSn/
oamJN0YD+bzkwkcFZvr0ShBlZq/7a5ecZEPWL77sLLpKj8rH3CvRk/qn39tifmxEyh+Z477i6MR/
BoeIhtDYo2h9NMjvc1GJC55DApDQClmWt8KNTCnkjbzhOd957vdHHVJJVc83LWUOaS5rt1zueu2I
4BLzacFmoL/lPgsjA4WfNuwnS23Z9JMt7PVHVFbmagSDuJ5qQonqinwdTrLC+tJbhnHCTZ5b00WX
mJe7pOu5BQvUp5rL75oX+XqC8Ncd6kMTR+fW8LAqzHegxywJLCiFzaALpLvG+FYNbbXCtob8weet
jSFTiJxzrswnkuCcjhFXdZ2s+p6J9q9VsCuUYH6sL5Erj/DNdjrssdBgMJA2zJ29HKGyvtfNxcBs
MdMnRGXnRtTVPDbMSkKs1hDWI/tDk4MO+TmUpN4wgAFrSNPvWvFLJIi/A5Ux3EPpDMxkMnYqC3XL
9gYsgvXcbse8KI59gxpLiYJb0GHjqL4FaDWnoqgjTehzArGOsvIvAzxKpYU3oUBWR8LCxja7+1hh
l2Hiz3BEfHSNf8908pjm2H8SdX8UcbqpI49oJaVeRDnTOYTpLvZrAmezdN2lNC2G/5Flxjap20An
OQJEV/yJdGCtu0eCHSnNjDrQRPuZAFtDFIyuY1KfqaJpcLmY7BYSv+HzVUkCxE3rOrg9zOAh2pEF
RpNSpdVmCK23Hl/Sg+GgWgQ6t64GUqFZSibrPgwFqLzihSvOpEtpL7R5f0NWBzmfMxJHClkIVU99
wgqGuPcD0pmT1aC8L3ifQTygsDe1kQT64csg9Z5qBUdaYjXrNhyjE5sCnn7/cVbISQqbsCuMm/tF
WQViggYAOGYLlLNK0GJA/gSSdWaBzWq9oOAb01PdwOwdSAQLmjbF0WYXz/ANYQYKLVs1HlAhuobY
2JWRswRSjLgCNZvVvN1ZL6mTSQq1sfrrQJb+NW0NlASVJeUYyZm8hRWvbIEDlwfxUE/G35T6cCoT
b1X1xsQY2n6BeNYARzS0TRXT8kvVab8NR8lDWIAE7+PnxC7PRaWv9aK5jxTKAbgqdWCRFGHn7b2t
Lsz6CJrF2AG6JMDH79WOOqPYIn2Pv8Bnq72Zmf2RovvKSAeNHWu65yG338pK34+mZF4zXbjcud25
41DOXhjSXYEWok2Yw0OEQaNohn9YV1+7cn5rUF/x2pk1+8r5GFaCtW94ynLLQBNReUfA/PWmyMtX
hBY7m9WOLMrATfH3FJG5ViZUG6BkOfvGRDwIr2ZiY9K2Q8AnY43EjsgTn+CAQGDY2RXMF7uEEZ2k
7Eip50Z6rd15UyE+71KydER3mHNET/lUuJdJcFJXev4Nr+BCVNg+i9RPpXXpofX1KigXCM9gMENs
h/bXtMjocUjWWyEGibasr/FETMa35uGc76T12FSUDBZLxxEX0AO5dCfkR3uPH5jNlqhssR+qhEtn
1v9yABcrM9awNmBBDAq00JSWFMtIhaDcx/a+ZjAwTmOQV1wHbvcmCF3c+EiZ0ZCEuE9yNK7WoqWH
q0KsGonDTf1G3E/4VPYx8DH+xKRBAiHSPaHi4aa20yUbIbfHN504Eb8x3wsyV8y5PirN3xahsWMx
aD5W0I2kVO+uPa9agyY+qbJl2gSJBUCWfHHcIUjyDFJ3/D5IxpYTQcKpIQ8wPjgYmzfNctygcydj
+XImXmRHZ+xuxBR1ljdvtKwj1rP8zQz9ghl8XrShLSPRvF1DLqVZYa2hBri5s9zl+H0phSVw56jH
wu/xgj3Yhmp2EyibLVpqop1Usa0TUu5VSVKFMw+PSnoyoDA7qCQ5VMBSvSm563p4bK0GBw1UZ9Qy
OoJ7B8/QrEMPTKkJYjvb9w3Ia8g3gRYtdrbG2DsRMFJcTr4bfVsWHVExXNlT+qu6HN91Ry6y9R0s
XlJIkp8mbjem4cpt7yi6BwYMYFptyAPirwTEtMk0hFChPvH7jVrbDaExHiHhTBfbpyyvR8DVLQo7
oEtDcUv6Rb8ZM/+cvaL4aBuBbq+Bg5TwKQWyQx2R6CYmdkiAuBq9OBv+dYIEiVRmT34xfLpo4NaD
KIgdMOVqbONbro+nOPT3LTOKqY2fVIaro2hefHfazRHAviE+Wa1zreLpR1ikLYA+QNcyD/vewr9l
ame3Qn85l1z4IX/sA/YbkB5owufBXHfj+BE3yV+oR+QrldHAjh6vyITZlrU/nu3KPlF81FtNOgo7
JYZ40WqQ2iWlWvjoOe6aE+WaDNmT7RRn1WKKn+v0JwmH++S2P22rdo2nH2WCmMRmTcMVqBr7dXaq
SyGspyZHRhpFTH+xHQC7CvMAJd+uHKy9qYOlKSsGKB2ZC211ZkC0kNeP4dROG2uIseGayPvriFTh
BBNFTpOJePpFL6xPmc4s0+SutSRj1Ly1juTkuftMo9pEBoC+AXTWQ9e758J2LoinUliL0dOI/5Sk
rOG1573V3cHeAuRPdgND5pPPFM5iqGH/uFilyn64m7Kcrh6s4w6xZaSHlGcVQng1lDa9KNZ6VUUj
K+XoN8tR9UnTCzAEEP04XnlRaNLJ81pHc6YdpgipW6jUAaZbMPDdA+XptvoASb9Nd4ViWukNJWAq
j4RRQ8YMIexTk1N3D0b3axmUeNJCBNthwU9T/yAY1kjX/OlHjhgG2qOTvyFD5xgPT/OUvGfg3jS7
PnG6ICuw28cS2BmWWVjKVSyPaWz+pDUJccqjPtLiD+hFd6yXELAY2GxQpsmNi8l2SwHOKMIaPyOg
IjHqxTRCWVbFWONV/ww8buJlrepjWReHUksYi7ndVzey9dIH4COeYz16c/rRlNln4XkMrmAEbaHJ
fGhtVh+tKM+uteNyrmo2ygONe7n450xWtiHWAdbbGN/CjhAb3czQHyfYyNHRAuDAd8vlrW7mUN2n
zIReUkXyRTAzeWgdPbqjnd3qgGsQOXfv2WwX4CCMkxy7t34cyMKYA8nEAnI9Tb009AVKhJ8j5KQn
+TJCKKRdXQdPYkWR1QlQRrUslyhuURysOvcX4pzxDM7/fyP7WL1nCY9ukwg8trMK4lQ/+5lmrrVe
nNKZYqWxqSJ8wHKF2+pBbQDtgZHxynb/p0Rdys5qOk5W/i+FJP0wG/W107MdHzOlhzVixjA7lMN9
eeiIPofxc0Dhjyy1gdjSkjMBhey1I3OpbjJ9k6eM0AaV/Sa2YAOo9pFevSHUQqwgTTQd7OOyijSB
nBGd7+drSOTOUvni9/RfwDHsZVQTmcc/2hEj2Z7NW1a2qLrZ9WFpqHdsVl91Zs8RYZ6kgttcevRQ
WFh3M0j92TV28WQFQ94f50ZhOrWeq7A75LP/SDfwT4fjMefprUjgwxaCZ8mIMbH7cXk1Y0hCsd69
4nuhR5uG39qJ3+Oar8gZy58qcS7c8MSpG4zXNT+9GtSOhKoUKfrqpHicGnKpSqfzA4z2JlKFyVfc
jVp8Mbv2Fw8gyxyt1NY1jStP1nRtBvcpmXh4ms58SmJqgKTSEAZDhJzLFHIY5L+mtVYDlWYm9LdE
ofmxO+AIrUpIBc7wqvs5QYKW86Fn+b8xVfu44YsOkUsQ3UqRHi/zIn3ciSnal02351+Dz0JX+XtY
FT67vxSacNU2F9Eb5s6ZYfhkvKnk2/bZbXYsQumJcmgSh71ETg5dk0zvDBu+pA25K9EFsEeBeiOJ
+7dvnPRT0TZs5CE0g3a0b4auU2/MGvCwODcwRem2kRwHs+/PEipgUttHQIP7tG7uWF95HUxvGwLs
qG3U3+XAaMC1plUxOjBlZo48vUbu6/vT75TO9PXTe6005zj0NkdpU1h0Ou5NuB7XcDiRdAnLiNoi
83YwgVBt4F9ENoMzsT9oqQ+MAMrycZw0xpV1JiemEzJt882YW13JfCT233wy6oDTdGENIN2jKNGH
DkVZih1RrRpo+irIoEyB/5tKjQTOJsb9hXiL9zGiyXiYXGQ2JppEclb9qIJhOkNEMzof25bDhRBp
enQbmpzuF5lndJoG2Du+qNRbXvtQT9qsagIaED45o/fsq+lrUGwdvqlBNdMBAIuEADA4+0giztEp
Hm+W1oGz1gQqZ0uFZ1J9xNYzBKsCjvhwD2XCCPCjioH/o8qu5Ikuk1gq1akkEaSzhkcnKvn3QC/T
Pr22Qr/ZUIjNPs6GeHa+9U5Te7RY2lGr+ujFEjWpG8J1mY9q35mNjtlnw7BzOznt7bTVn9POcI41
Wt7Akdp4ixCo8DI6+gXzgfeEp7PZ2KWd3joUA1+hXoHj5XlEOox5vAKYNLobP+SJVBU7IBLKvKdq
wL1CCHazVoRUfjp2J1ZiIHS2xTO6IZnBPYgZSxcY73hT0Ptti57PLbJBRbde8hzZwEHYGYXrTA+d
te6UaHVCs+XEbvyYZ2Oet6PMXFgKPaR6oeWf0ZjMG9mbXaCycfzsE5/uzOLvrH17vkeaaeGJGxhZ
VQUfZc48Xj54ANr3WDLDrcidZc6ptO7PgU15FqXRryvOsD0pjeW4cuzJPave+yQnW98LwVRJZhEz
fqPnM0IVJy10USoKZqKz9nNXEE9gV5MfMGEvnl3okBChdPo0EgTWOAPzhVNPyd2kVrUuE2t8G6fB
3eOUH7CpdU3A9RJBkOUJxrTNux2k7A1u8CYYmCRjMFQhUJ2Z6INWkUnipuNb39kfkNwxm4miTgKm
CdN6qsz+aTL1oF3SP5tqdhBvoPUShIU9K5+OfkSucpjQwX/4qrnGoU3OolkkO2JvGL2EhV2uQSaI
A7SH4V88Iw70Bep42muqRG9xidpdvuqFb95ss7GOTCWjf74m6SZGF1VVnWTRDokX2H9HVNCHS7Ku
NUAcf2ZHWAJaofJjllVzHFzW/g+G383PNlDZfyqlOtRyHfu3xL4zQ7Uuy8JaEV/iXYuQBJERVucT
f3/8M0KWx4/Xxf9QyJFIVevWMcQBTKVli/NID8wJRS4YLqpuXUi93dQtudHKGOv1nC46vtbDYsrK
jfmsBOlR4R2TLME3PiuIEyk6V/wMQ2CQurj2HQh7ozV5725lvxQe79PYS+Pa+ekrH0jxmDgzSw+r
qU6ZVsu9TYW4IUEn1BAEQUHC/u4GXubmm9ZwUUugAbqheUWQJuIu8MIyffKdvuGQKYy3afCMIIxH
84T8UOwNjPUwufAZskddUnyzzkc+A72A7HomG2bHrrGKS22PHIEdu115vB2T4x1kMuEXyJVpsiIx
MDCukBhV3GuUAeClU3nDSkts4ajRgwuhHRWyjVXVLGnLE8gh7pCvuAd86fkXNTk/vSUZ0HoDy2C3
Hup/WKDTd97r6A4fBNWjT6AjeieQxicspupkyEon5YZROOmsTt0fMmZ2qHHZVLOXnS+GWxXfkxHq
b35vR9TBHUJHwp4L66ZR6TdOyRabKuvVM9lAyCo9akWnBX2EFmqthn58ZPRT7zvkQpigWVyEmM6O
TLnFiq/IR9CoGICvDMdRXyDW1K52J/MxlPP05pGN5uHFy/14bU8xHwB2pkV20dGdhO1HDuXmjlKT
sT+OyejPjwGbKDNt382suFAadrBuopG2qbQoldXIxRVPLb0P3yVqhbl8TQgTPDUqvmT21G2HCFts
1rf9d2o25i1WiFIvXKPsQsPQj7e+S26nN/ZsFjVjVSbeaXD92xiFx7wmU92mMKcEBaTTh8xRSs0I
f5l7T/ekMt3y6M9NbR6WhHd7lw/Am6Q5D69pDpuaJURkkUCNvQp7Qr13sVwTbsbaXD0gp3fvLkVW
zMxXT/pdnRTlofDz6aWVgOFiBiKkXLTrwqT/tGGB0xotFrhNxHUxVmIbm8mp8suDxNluu8PHWOdh
QKWBPsrtXsaWOoP26LEBMspk5ZbXQP7Ib6WhsZsnU0tabm3Uak2PCYd84i5Wz1o+brMCdRP/H6QD
dvI1am4PporSlqa+ANxjbtRitLa0CWZTnp+zkpgU9svMPBKwCFHEIyOz32y00CQqgJE6gTg1N7OV
WCstLTe1Nh1sSXs/tUGLZH3NqvRQaw5kESak7jg9+mH+koiQC8Ec0rNj5wdTC0l77e+O4tLSxiu3
HPTU8ieKAburmkeoHp2ZKbzxmeOdAi5uXlv6ZZI5WH5PzDuHWD1lKnzRrP41LRJ3MzsiyFpUArHx
l6YZ07qMtQp9Sx2grrvzOsMpJ+ksNZhlMedmkgB8/+hqwrr1YVMdsqGsDfxIvr4Dk+v8dB32HF7+
0QhGN9vSeZG058vTiHdt7bQ12Vn5zfDKxxHlX6n3Z8VAbiSnwraKgGKZs8GxEKkU4hHr1EsV+heM
x1uWBvdlrvHACOzWW1G11qbwhfqeslQs1txmcWGym0WZTjqxf2PmhfrUG//KIXlicPbYurW7JUlm
J201PtcojbD+7LCnqd1s+EVQC5FcUi5QIt63gpQwCgvI9NTpAtPQKDkFLbJSqIWr4mVqop+m5lp3
l8uIyOVLblZfNjmnXBnzTXemq1YK2rkh31SN+4Xd90BNHCzklYPGdbtrp9C6hE3SIlobYxLIpe/m
QeUzhzQnLFiiroKG+YrBqjxySsyGkXsE9QTCBQcC7Wv7aprFc1Fi8Gf7Bze3jHcQwsjEHB41lSON
GA0M+dwpexex3apD53jXZD9uIjST61I41Z588ekhDs11Lpg9jS6VGJJ4DeLqQMuB+R/zwLPDD2cD
2Xck101kUYWL68+atg7pCrMTA46DbO2aGJdJnxdTtWXoeySwlnYQVFQKtgGzVonY1MMDM2nouzki
E0QXK+AjuwydrTV1T5QML+7cbiI5cHq1RT0S1w42qCRPLtT6+zTlIBlj+0E2oF2xwOFgWNdmddBZ
drul8ZU2jODyYdG9qm3ps3pvRbnDuknTM4PQtQFCQWTLxmvaG/tk6gAYlSae3pm/IBL5y8yk5YiU
foeLZ93P7pJ0Qka3eaZGCAbVfpRDeK5iDwi0edP67iYT8Thow86C8jzk44dtRkzE80cfGyFt//uU
N4Bh6hWkjk3iq6++Em/6EgHAxM+zu0eUnsFgUkJ34Y6lzaZCzR1XWNaJLT/p7nzPp+Yn7MJXqy5f
3cHjYfX3VqlOQ62lSFeJt4/mdWeOuxoX4RI+Noq7VmDxAgFG0lDIQCgf/MeoKLfU8DzJCVMXciiU
9TERrFW2zw0/lCCQwp5LjIPbPkLTY9eDzQwIVNd4dNjcc+STaEheKI+3mjEHZeUFNStKz1R3SxW7
Yoh+fIa5TR9uhEfbXVjpU7K0wFlIzLKf7q0CB2o12Ci40vvYdWzRccTx0LclMPuiPEYIrtfS8shQ
nrc+IScV/nCquBFhK97T5ZOBL/4UTRMJkgs71x0/2oikBFt7C4msbSv44qLYK2+6zISzdbRksex3
keHdRpeUk7LdwOhfErcw7Oc7IfWzZ1q4fYoratCz02twTvEDV94rr82zXQ5Qekhzc5ujIZJzOfWb
RkcjPtKc1YbaTdJ+cUVzIYgeAaQ1so4B2JvAx0tLDeZHxNYJI4o2dXv4nztVpY9FG69Sy98h+tn7
AysCsocMXBOGZPUtx48ECSfZG6u47XZe7t/sCqLR4L46cJZRxL+SD4qumS6ddb1iX6+95Z12Hgl8
KzhoB9vmpF6YkN55TpqD06pHL1nmNmYwxdjD6gmCDFPaL0TGO2PU3hMNxYPpWfk6HwsFKbtDGxQz
QK8ycfWXigzyG7EpEx4TNl1ebG6LZOAl5YVxPO9bGNad7bq5koP/jhDumIxYWhrzUUSshse+IbdU
YOA1gOo9dAnL49xOiDp2u53Kyi/ymn9V0XxnUbroJeOVS4YXxrzwRSSYG0ctWnmZ9eNaFo7P3niv
PeiVpp0XK3Jif5DN/QrHmzaFocIHZSasC6f6VizcBo5tiwEtCGZqH34vaWHHEVEskq/sW6PtWRYd
v3ipGML1y+iCawipHLObwRDHEp0k2ZRgU5woe2tCyguzQT0D55tvfAKhQiDKeujh3RIjhskKTONc
d+hZ0nxvNoj3kF8sgRpw0HL5OxZAscihxMst/5llfR5TWJupqlAD1QzePTY//ZAhEkVLFUq5mRxo
Ga3ufvYWQMe5L3ceXL2gD3W0LQQBRO3IjiUaXut2sQVm5tGb82cnAlftYMscBDgXOGfzMbZsa2sW
6dtYyBsREWUwL3n2xPBh3JOnjsQ+Dj6uv5jWc1kIjjuPLd5asJVmWsWyDvLeMenbn4LwSzNjOHhP
RzD9C5oFO8q6LvBAjfAgH5AhviUJXoE+9qgISA3mHMRPn71ZyKUnDGUMJ7yTNYTAmIZ1X7Uc09gu
2VEupWqSg4hHpseEh0k0hy8JAvMIbaQtO3IIfJagDomNy8Rq+I+j8+ptHsmC6C8i0E0206tysizJ
ktMLYX+2mXPmr5/DedldDBYY26LYfW9VnVKn1lNXwO+bwBMrRplz4ssMQyaO3IidBKajRcUWF8TW
Rysmjod8ZWXWhkLxt6i1fuqx+bFFtx304NC7mKZRRIeJjUGQX3VIBo1GSt+rn+KU4EQNgI1UvJUR
601uBKLjfV5JqFO4pv2EnSxIYaqRojmY4Ng3OCfaolS2+xpW2AWswjlpgrVpaNi/nU1IOEkaaBD4
d9RUhOspwWtgRqw+RMPeu2AEDx6GmT2pkTZkM27+MNLXy6JgR1DTFcr+7yM2GwBAnpFu0ix5m3qy
o/gNyyUmvR9EqBIGF7d80dLenSeQOJuAFrpBr3Qo7TO9J3LGnRraZBd0mrnVyokFlFX/uD1YTfB4
5CP9LEN2ZV4zS8lxE7IboXIPDvygwDB2ZCMGCy+trVpq/Fzx6Mz+wv7jgVJ4swcKej2CY1BZidOi
5n92EonKDHdWFwL+jfDUJZIOxQRtOmQoq+c9d09/au8k82b62OAo6D2B7dr+40gjnaF/FDpucHPa
2JIGEI8SzyjdZlX/RrXOroEMSsb63WqtJQbDPafDCnXp2MVzgKE72qZDfx9elgDnuu01D+7Dassi
yX1thvgEAMd4Q/eVz6p3qj24MCKgjq3xGuA/ajvxyKDYrg8Tss9/AjZCGFzgFZBMaHauFexYAmyV
g/7uyThdhbq0V5o0PtQIQNsdr4mdQ/PAfJsSAWLnLy70A/JtcCN6ommKcLUrq373pTUrLuM4s7ip
DPTAJam/0uIU574uQT2DxGBP/zYyHFqAPeGFJcmya5DAyCPREiDIk9GQTOxb1AV8BhcdnvZcrfeP
/EoAXvtqbxOuscJ0h5B9NXLcj1PKHtWTF9XX/6TObimIeb80fYU7tEbqorKNfOaKkGfBk1J+6xmc
Hm5JPljF8NZoLgUIXEx576FgjXgzm2Q42rnC8VHvyadtBGvvrvftB7nZeklj2hNCMA47nTGjZS4s
gsrdIsQE236yktMg1N71R1ZYMY+RsCy+JxbVwGNH8UVOb0IM0wSn5lss6DZs5fdUYyxhXATDSVkG
CBilnoEA7yAAnqzMP4f9eBxg9/igh2ojO7qW9QFWldVs/Ok2+llJc9XImbWSOpTOy6xHglZjd8Jo
1vN3aiIq7+bmvVScwUluJteleyHGa2sCc9VQEralqn5jzzvafvvmTCg6SbFneQs/2Uuoy8xPFBA8
yNNxjciTtT9NLB+pWqWk6LmzuwOVYJh8+Ne2HXkED25LmhFUw5MWcdahDkrBusKv1wrxka36tzWF
R8Uzt4CAei/c9prFpDdNqqkjmkDWhtQHpLjuue+aP4/5rqZdYWmzk1H8/E7gfOZ5OSyM1MwXFVxx
eLKH2BN/Tc+FKTIB3Q5D8CLqWBxcwzAOrVGWb4iw6SapxunI+ipDfx+THebm+lq0LAKSONj7lpks
oxaV0PaBJ+lJsmW0+CqxIxSGszdBRMV+dKoj/9zL6Q4IdVlF9rqd7KeoNHcmZDlSq/JUQwBbcHbs
G3vLKuY+ivTbAzJJVX22h25zbDUJNRbsk6b/0sx4kDJ8HxX3euHjYUvpvFv4SYMxO3EOeW6ST1Kw
skvM7KxnP/jJOxKjLLE1C5kpUI/W4tmNnei5LMVWAMPR4vIzwC5NeRPQr+Zh0tyBxXI92N4R/MJJ
EsqvRf3paQ7XDq24t5ClN7Yr1VZ33Lus5DPAvSc/K96noMTiVnOYhrr/qSfuSlctN0IVkhBVJZsE
87uHm2kZCM5BT/o+b19BPI0UPQgsFdk1jctNUKd4l0JOxtaYb08YRY+uMoZVFIwXvHzvRkl6IvLF
vYLcsBI9GJKcvNFYO9SxNOaOAPXWVSbcLcO/cprPuRP4X0o4/5CdETBpFlymY35LY4o+iJKJQjKz
5NyWzaxMVv3YPQp8FqGLu98PjJ4gY3nrqubPnKyTZobi7A0DfAH2SVuNllqsd+ZLaeZbGcfg0iLj
MsbyQQrhjg2KrV9HQfqYQqaNUoToVPK/WkKZi8SH7eSP8JFyhG9sGyHuwPKdQoClrbXYujxFxUL7
ZvZiA4T5Z9JJnBUvTdT/tb39j4UUQ2Gd/2lF4lPn4Nu70J8YaXHbrzJPEyczmqCEt26/5vEA6dek
qc6HDuFCFWDi/QGQtfdG6fzNbTHGqXH6wiQxbVuCyicjHwQwLXJMftAd6/keIvWjZsMYTdNh3Hso
HV0ZnAbqYdjMAi/qKTlVdXqcgA7jVSvPVjt8TlY9Z4ggK/d0haYvcc8sNk4MLsPWnB0stXaALbtV
0xTQ8M5mNnJYQ6sELaH4KXRkLK18E6NpLoMSco7WHzDHbDTTe/dSSKuO0z6yqN5GbrLPhEammcwb
TTK46KMtUziEamIas/HJX7C/UIvKDR/j6HLv8d4GRizdrc5h6wCWqqG72Jm6hi1f6TivrzJ3YXMR
ndf9aS1NPhZXXMNckKqvC2fBdwDRIO/2BIIqopg918HIf2Zf/jVMRogeWOGFBVTTROJNS9urNrAp
IsjHsYadtUkxtGDZe0mwWBOWcDnPDX1n6AzEDMHarVHFh6zbp1jjxCv9xjvI3Lqk4A6wNLfT3h3g
Kfea3ZJ3FX/6RIbQyUo8sCqGJI6v2gwBOcB3BlCTjNWlIaSy8CzcX1lbxLPR4myUiIrF+OOl/XGE
YF8NMaqBRCdrH5YXnIwWRdOtGH1pA1lksrk0enESPL5sAsNdgos0E2Diubr/pKN5tkx/z3mxY3i/
pWRiVwVm4Xge913wWCHqJGE1Y4m/+8PszRfXqK9snGcDAQEMuFbSzOJPEAVnko7BYYydELdl82E4
/++lUvriHcnkycX0PanCuatU24W1e1SuJJrkUkhPHmNsik2R1Ts3Sk9d0tw1jYLMRmK9lOnOw2iP
PaD/nWwoUrR9pv42B+HtLiBwcuuoqM48mljv71NNb5ih+Q0Uy3gDANp48wIwNF6QvjagSIB+DP4q
apKzJbgAEr94qqb6nxaLR+rLnzzsyZCxC1RCrcw6AP/cJ2tRsT4z2YuraBpZF5CK8hCXScdMgALQ
TDPT5VpoL3lMvxLlEC2FpaRGcMY4L58MSqsg/ZPga/kfEXuoMPSuqkL+mL0NIm0/hE1OaqyE2Ls2
X7GsvgxhfM+kSHfUBxzjsUFDddx+0sAq9MS0cfVlb2Xrvom+ekAEoEOOkN+cBQYkRWtsbtGno4fp
n9lZEPLKYtoQO1SbUFb4lhwv2DhlrF1rmJ4rP7c/o7nZom9brqWqs5FwcsUHnn1EEENTvd6nnf7r
WlxC9KJs17i+8YhZbbesAuxpVCvAANTsN7aXGr1MI5cXYR6kMr5avXqOnezWueGhl6AszMb48V2G
/EkUNLwROdoFRpqemh46VtFSPDvVhHuA0+9lgmzT4uFZa3YAMdi3uDDwrarc7kWbl3Bu8s/CLmXI
6DDhKWIPIp9risAWE0Ez3cn8vaXsb61hTAm7o9+Jr7CPv4ghtZsi5cbaMIVuY23STmFRmfHG47O8
qbZ1V+iWVzzFzH7BwH6G5ORgEz596yv6oez5zZq8MuzAXAwP4ZiiF3uf0umQhvuQiRRSZTy1LYeZ
/iBfeRzbrVYY3GXaY5E7eM2I0lPXNYcb9yKLtQVBFIxvtDWAvo5fuYeuSKHP5dVLtgG3IrEpFEKJ
1WW78aQO18t6HbvpomKEFajqL60PtsgCWuZO+kl2pM69hik19PiDiy4lEQvkwjZDcpuZubYHrnAM
Avha3RInVQRHL9HUNqwnuG80aY3zFgah8u4m1mMKtds4Z+ECHu01nGCLMYjzz3Ons+9n+3xqmEG5
DWxSLduGQtUHmga22BcOVlm8+O5wmILhWMTtkfruQzGqQzC1hCJBRlT+vwgb8xIj9yFOQ3etuxFE
ET34KV3rHovgpjfzPxDs61IU02wUgI7RzaqKKkuNDNpKQyWrdAxhU2m+Ch1Ele0UP51klxcVnrco
i/6AifSfpAOg6bmpO5N+cGpAp1UFvic1jPdIyT+fa31F7npB+idYVhbQyTF2sduq4lzq6Y7G85e8
zgiwGMGlEIDE+iDbNibPoxdo0VPcWvpfaGnP1FpftGFOqnm5WrluT0sD9C+6aCTJquyfKmN3ZYx5
uEYHihcBkdHlFEEmxNtsPeVJ/GIl0Tc1KeTzih77Rla/UlZyje380RgKak91CGu28tiCFnCHiZ/X
FBEG8haI+E41d71mb+lweSQ/OrBTtucFTOFOAN+8LxEQNnGRehI9PeutPxNeuNVa7kUDrksXDIph
ZMRiW+OoVYkJBZtGnqVwq48o8n5yjWwIBCTy3QbXuDh/w7XNVa5/Q+oDv9Vh5jEgmfn9KQ4nzIXe
Fa7+cVIwpbJpfCHmBfguew+d8ZvJCUxKtTZZJS66OfHsol4HXbQRov4BNItLRPuL64ldPm0iZobA
PTp0iuOE72gkzWDvRKzPzIbvIFo57doEKyPH/9PYPbkS1JnX+7dZqsMW5dyhTqwb0LaZGJ4nLUpo
smQezQdTkPPwrnIEoZfCTG198WxltBQ4+CiwViCq/wtj2P+DR3IYr6urM14b0cgfEQzxUdlckAJJ
erh5omGF2UDj1IBdGc2MufDiKAeTd2JPT73Vg1mrOvc4WUaynHIoPxHmHMOmrCAnqrqiF6BZTg0v
0XHgGzLlq0C3Wft0WLH4cY9t0K1NM913DWFeBWtY9t67nQ35yslxC+FBOXVN+k627R03+MoJzVdK
yKCuoLy3tnGEees9mZN2T1hOILOs9QEDdDTggDSFgJEQXEtZ3W1d0CLjh+D1fLVyGnYG6cTv6znJ
1RvVml5pjqtSeyPZ/GoPxD9bgjKT0O66jJi17elTlsPOzGd9Ll/Gcb5iF3DSBgVtuALjywKfLin/
xr1ibzvmH/AsTram/yoRzTFYqzPmFf4vY/JB9c5aoNJClqZEkrIe7oVygH5jv3lm94edCmLe2Lzm
zCV9FHtEgMs1y+8ET6f9laedSQ4tL1Yh+YNzP87Gctx6rH1C7RTlIagg89bl8lrgG9tF+Hlm5+Wl
b3CUGjLTqf+bsLpFWJRJcUNP0XyTU5R2bb+GZRLUw8mv8negY2fZz2vpsH4pVH2Z0m4eZTEl4T1s
53gofSZUZY0zjIeKg5iIyVnvmcF128aBPKL1i7ZeFbBBuhKnfsMNCjbaMnV01kvZulW88XC0Rm9k
BiGLthGdupSMdYjyS6MQF2VjPsxs6zZZ4wvGwlVAHyijzsbSVbIXDed2nKsP8G1b160u/ujs9MJ8
ibRolXJVZo8GUK6AcDEv3XUqfFHDJ55mzBofLA8/YxVDUGrgus3cuZrlCyAXygAnNCzpv9E08soG
Zd2NnMh2cMc+urEd76Zx/Eit+Rxc4I+2tgmd5q/2h6cUcQP3zMsYhbxLR/hLWfhSgVEKfL+ER6Vf
B1Nb0+m7N5r4ndYOfUm12I7KkXOl0XoVJPRHVXB30XNK1zkCdibZoL3zET6zC72mnscXQOozwfw5
i7tbGBKxqCyCAKSi3imm+Qj56yxpBJ+WtEp8yGA8cnd9Tgvt1S7TDzvOT0MYlPtp6BhkbfdvKBOL
lW+vX90ctEVqzGQsS5Ta1mxDrHIYWkGB12pjTuHJmW30XDEjOqBW9IfkS07FmpMeJh4YX/zQyMJr
WYEfyhz7QD3EaajUbz/IFwGYbc2Z3x5cEg9rvMH0QJUHI4zylf6/QYYCJI3Hhf2eA+TWL9TKiMN/
AiDCQvPro+/MoP2WFCNhdBTk+l3nws/3fH5d2tln4Vlzlj0rV5mrAwmeknzl25x2XUYjRpBML6i/
ZLeMHhOSTmQxSQi5IcYVaNmL2LeBNfR9tpNGwxyouFRbd3d2J/pW8Wa1kltsQTpzIO0X0pPaNPqP
JXNyFOXMLeeON0SaBT1I/St0KkO0RMlrkMp+bda+ugLJuBS696qT+t05wNqWRVnni2QgmeLSO0Nm
sP0na6inQf2KYHH3FaSMdp6VAyqmjIDEnuDCSHFRi+DMDpH+GhuDEWBKGZR0fpdHy8i2xiSAF5es
ZFyT8a1HlFwk5fAoe/cyedpuCopb1FafQrGLySIb3lHeEdcD41uN2qvMYUqxAAY4IT3MduMBY98L
ZKVg2XrzjWqi9NmPOm1ZmH0wzyi/aui+OqFtrbR/yKL/JP2w9XzeaDJnvqev6EoBeb+3GpTSaihv
qRPdMjwSPLZWuBpt+GiBjYDTiLbYTlnNS7oqAgx7uCeIujoQks343dJDcjpVilWC7ABlZ1cp2a+b
7twzwFS2NpS/o15bne0mtRmuC4TagAgn2CdGSb3gqKObhnUNioHLFW/RlxBhuFKWy3KwxQKn2Ia7
1U/kc85VbXpOXG/T8A8RDLeBrj/jEz4Vpr6T2Pa8NNv6tXGv2hzAgFyldXaAeE4aBDt7PrD9LwHU
pDbvtCG2jEWrgeDtWYlryR9mp2IlG11/9UKZ7Zy48X48oZPpcQaX5T6Wl4myRtyd1B9Sd2R66aXT
s1/Cfhc7m/AB94TUfZi5bdCOy64oH3pKV08NeIVObbzK9SGioI83ffyLffpUt1jdCdm9aa4tdkJA
kOtpkF8XmBi3zD/To6ok+NyhObVV98C5cbdHy1i6iAfnmNFsw55cPzZDiAObSzCZye/cLD+pMAI9
3fhkWt0zaxFafrLyL8rh8IVtsC8RQuos3upj/jolkOH9FtXT8qdzzLW6ajR0pLR6m+zuIyy1ZlXZ
EyxyO6JASbE8Ymrtd8AUjkmreMSNdt9PU7aKAFXsRF39Yrn3VxhB7kWh3rySm/GYAoyO+4EYQvuE
yR05cuRt5znuqfKrN5U69JuiRyyc1ju3sY6Bxzr7eMj4vj7F+YQuqr6d1GbO8QLWsTkmKfonPkxc
V0QFkrMIikNdOR+2jH+KSB2xhFDBlaL3lwoyvq/GL4uN1TYdiqfODzYir0gFEwTF1BoQSY21X8+h
d7hgy9RDzlrIXLwN5rwe8vOnytC2AT3ARg7zian1pvlgYEVeepjelHbCvOkyZFnFDpeqd2iyyto2
GLTwotku6F+3N1/duMClqfUndhlwgxJqN3iD3WIDIndhE8JJrQMsVOK/7oZ3KnKaKb8buz2zcTpV
7XzAVIjJyT1X8VM5JEf+Xqjw4p2GjAtsk7MPJC7M0LxxozpZt8PZvK9HrJVeiSHJTp8wkew0EyxD
q/xhmQikXWxhK7e0jy4YFr6E6SXjXyji9JOI7wkdDIduh3snHrpfv4BYQ3nMPui8vzCZtmkX35NR
38dFdhSR+yVsFLdhBP+v91u/Ca4d0WKYo9FrbvvZweoybdvEkJ6XsKeQFGmmkIiAVfRTse3cmVGd
7EeZUQRbhtU3UxHd0wWiqfDjYhdxk15IF4TAoHBx9v8Ih/+YFcE6UjjBekpZqrYFnStcL5ANYE1k
ba32oEKMnaFJOkQaWjydFIdvyw+75tUG8TFIza3rweyoZtLzYDtcPmGX7dNCYfgQRC/6dmQvVRec
ys20j1P5pxl1tcV0TObc7z84Ybxj3vrYpQra7iar2sERY2aQvASYI8yraXRmtDKMXsNikqfIRHXy
BbMDFVgrnAPb7HGrS8IFVVf9YslaqA4ZpZugZ+tBjlG6diOAdY7gtIz4u+VZiluLKQ5lKQv0U1QY
5boaOjhv5NSbBudxr+TO5zpo5NmwTPN8q9k9kGzhbDRJ3KHu4LD2VaA2HJ+bSQwriptToJA2/fEB
DyhHBCez2nIJWlOiuRoqGnqn7DsXmntTUn3Xg6SMxaTIq9RQcksnWBUoO33YjAeaRxivJhqQEEiP
MAlo9aYV6i0YxndXIRnatrUMlX3PQbd00E7JhENXlRBfrNVQhN389BPekt1GKZiFXfEITIomCfGG
TUpzZTh8Z/3wqWcOblTibzjxL67F7j8bc+xRBkQxtjbOCl/F98g5Iq3o1ib5RufLrllgeXTLJfEe
PtUCZoDQDoW0Z0zQk1kg9Fl2sXFif2PoOCwyYuRRmO8HWM+aJ76U5lzZGqwCMX5GGHap3dnGqbaO
aYnvcFxVJr9SPOE5l1uW6yvOXNxk6tmAO19Mw0bxKSE6Yjpl+Heg35gVum6tb8OcyZ9RuO+t26Ci
o5nUM+5/6vYasx+hiV1vNe0mDSf8tdWpLr5yo/nsg/ZGaGAvJxySHiIBLjyBO7HpVoG0qrWy6MXu
E7BsU4reXg/PeTb6y0kZ56qXS8n+ZdHagq7idCXnu1ygDZ8Eiq8O2902MzcW25q6z3cQhLYeLTTY
RMFepphS+10d4Voco2/HgAGiNMLwwgKvoNvBykjlCVACBZDTT4DqaArtpFErFcGaKZECLaXDWBPD
uvTKbTObtlEW3mlpHtAI3GIlOO7QA7+1oT/h3llaTn7IA+9fnhTUZIKf5zW8jGra9bS82HKlvBbD
8BVoxtGj2wOM7sapJrgQTO1Oz7q3ujOnAdvk9pDR+5EG+SumhNcRu56OCXYcxZ5C1j2H/ErHJC5o
aEoFOq5fnlLcbkYCf0EL2C4TPNhOBQk9Sa3FYuwBH0dCfOAheLZS9S0dba+TJSIflW5FmL/5ufC3
ggLvcQbej+HAnZ0M11+hqvHG5IZWzhXHE3uGlye2knRhGtYjqGeeP082FvKFW8DRR1wPL2XOHTY3
zBEsZQjmx5+yu1agZmA1nvdppLLzTFCoIHYV2iSWQJ1vfwJYW04HfQpxWbP97ZKqhQvXOJt6zLNX
ZUzWJ5xdfyNccelCpKhO67+MXhEaoos57rUfiw60sehPpe1c8tC+t6oske/Nk9Yo6yRk8WU41TPw
2UMeikusUnOvN85VN7lImkb6F+j8YpMjf60keYgpnUEtKJgedF9Lzz8A2lxwkSGOsK9e6Lq2b/zh
UPUmyywD/mjK7IjHdkGKnQunxgUupRb8bBl89nT4nD2wKWuAueDtu+Q8hlOEVUarAT+yxJCu8RTY
6p55wy9mWNIhASXtE4kuOhfKCzGHeuMl1sl2qx+BuHoY+GsurB43QhrgWy5F1G9crS4/gjiW2D2C
ZOmrwLq5bEs43dP2YjkQt8oopKG2rN94Ra6V62zoamTkEpStdpiZuf5CdAfXLrfBpLEBcW0G1dZe
aMQ5+oKpt5Dhh8UEcZAALRZBGEWnsG+4HCaRuTETqgnw4Tx1ZoWzXQPkMZs9dc/d2nbqgPnHNgzJ
8NE5zU8clU/63BOLvl071aET6hq4wVPPN4ZnljLHydB/mYiOYdrsDIETtXc6bMglfxR+qHAVpyR4
GfhH2pbZWw74K5rWQx2h8M33H+nUy1Wl4XCqlb4TRrDTer6YHhRNdDQ08pDuXzwVUAT7ncGREEuW
i0SpTHD02BfINYEiCLv3sLJucemt42KCS2iQ1m0QBCjQEg9yBhj34n/Uos2E2vaYdDOnOcwjqott
UPQKw/eA5bejdxKcJ4LPNJfIeCBT+EWPhomzHVwfbjt2LhmmrLUw8yv3tg1qB3HrMeT62XAr53HE
1b9hI5Ct2CE3izoJrkp1kBHY+THAzDFtUCKL2MXvY7QlPV1Z6W2G0HsyEI+aaJbiqOFlrx2MjHYQ
BxqEFWuGIAXdWK1LO/LYq2UveAR32mR8zYTMknD0c9wM7dGLM+9JKoSUvDD+ApTEWHTFrITQij7E
eb42ncDdaYBPv6Ec9MuaiqQFhSo7X03Jus98ruWekVOf0nOJT8FG1jOwu58OPi4VXCQqunYe2I8R
xfRk06q7pngwY6cKvHgE6Z16h4TIsQsZfkiQNV06J8KkvVQJioujgcAnKbWXdv4n/XzjohyazJu9
714KgipYOvtDVrl0oFN2O/T1shu0Q590W5HWb6oqXkSov9SIWHrFWOj23QsbAgZh72aY/MRJ/Mtj
yuIcqY26gv1Id+DSx7nnj9MOUi+Y6bHfUkhCG2mPQPYX1vG/EPJaQahIprDnmujOz/2i5Q57TF6W
tK0NwXQIJL9L4IbPEGXBM4X+0Rrim9n6RybxcSmamn/X70DuJ+e/pEVAQWj6nk3rS2M2ez6NTS+0
M8z7HQ/weTKxoAamfcdaBpAzh7U+EQXD+92lzbXMQczafIgAy196c1i08EaX8IJ/hcISZ7nkMsCK
Wz56Aep4B/R4dIFZ68ahVDCCRLJ2mnLjpiwFw/QayfhbT4dt48lrlAxXlcV8hQL3s0n1m65Pz6zk
nUU5NhtXODuNEt6hISURiV0g83M64FOIuKgJQzfwC+bfkaTNBlzXP1mEG4PUQg6XXiR8Y9OwIdow
Nc+WWSwtaCxE9xfR7C7p1WJQlJ8qs4Knh5fGaL+F6Pc68S+EgIBlRLRh6l1S6/s2eNO5bHkJa7VL
VcPMq9f4OjhRf2zMYOf65qWvCgAJ43OloP73z9z9LhQ+03gJUKVqkLF8XgFjH0Ghd1A6RYtyntIr
WpojEa5baI/PjcA5GTf/yjg5CipvWgNwUdxtcChf+9haeq5LF5N+b1hw+154jQr5no4C30yYY3/w
zZvj4PPy7GphEkjhj3ARDKNAvVYxA/9IvBvOId6BN4fn1XHUmz8ae50OJz+OV6UIXiauzZVl39o5
e8uFRQg+B9el2MCLV4TgsBXfM10d4CSsdGoqXMy3C+yRqwhESxCNhwjjhRNUXzVaUk2IwGvnMGix
j9toq8f16+SwdCOdnSa4S7z4Rq/YIVPVTdFtG+n4Zwu7tzaFlmDFZ4lDW8tStfSBYEEBR3hH1uSd
DqxGBwrBH04l9kq3+jsOm6WIomdqo48psrld857vHPxvLXSJWq5qEuxmgyQTQgbMne8hAbcYDbh7
/Ws0QDCnglpw+jBCHMEskKQQ0tkZVvSIY0q555K8nVZRSxjgLZ3gGWzqoYQoMOVrxpjXydTPEzcp
1B4Dj6O+9ooetYxDFcPkSFg9xhUNyABZEhNfVlv3yDCfYXBtpyF6K9Nom/kZx6i2N2H+pbqOkmSI
4yTjh1FVPl+qfvb19x1ZUAwBdBa+YHK7lTqIcV57FF0DLOzodXFT/5Gr5C1Mokskoq+eS+wCx/nD
HoqDZninsqxem9J5WE7J/GcwrTQaLxYFrmxoo6fWcyu6rpAyKvdMPL/caUohC3YD1vyWlm/YmlQO
xOoROlmzK1vfPHWdoBoATCCjBrH7YVMQYIOepYo9cTP4w2H9YU3sdkT80P6/4Sg61ZlfGSM3DVll
CB7P1Mbcnd4AbjMRn5rS58G1zFuLz3DdYTfbtFqn4RDPPxChgWdn5VdrQckLO0VMpG7PzgBtQKQe
G66u5l7VYrDTFfdKOz3bVf3URCNvNOtp6N1dRvxxUbh0UqCGsPKhI5WGkNEI9g1VJRv4rjjx7Nx5
cVpuM2aTOnd+RxjCmgm609Djp9Bl3RZRFw8E2JBAwSgH6qE9f/HyadgB1qylJy8Inime3XcS06sK
BbULfcfSykDRJ5dbrnWZHJKqePDkcGnToVDDnrMF82Yug1e9CLrNUGrDWaZwStsB1ERXYffn4ySh
5owU3VTEsIL5okXnLFZgF2nyznJ2clPWj7W7d2hK8AAm2H76DVxzn8hoFUQ4f5qEFxW19/Z4dfB/
owsfvIJgiAdM/JlHY9zCxjJOMOZIo4eSopFa/fhUpOqCtwvpMWulLPPD4ITiLCATS/BLHQcCRytB
HHM1Sk7fGvBA6JriYBPaYZxK/w2Vce+SYpNRculxDSHELMuNIlPueKgcOG2T7eQMzqJ2DfY8k2kd
GqwVPNZpvK8aXJR6z5TpZzyJXoOnJUrckPaRvl9bERdHrjn0Y2F9AMp0yaqKmiXZRCavpxLFoIlu
qVHLReu2h/9L+cKMhcE4NXtV6fbSprdipnIUJ5beFmSa4KjxwGHgvOVlTpvE0Oprzeo/nKmLLqGs
L6NZlSdbYA7yuo6Ov4KjD9N2Y1zGLn0ey/ijsv1z5HRfedUWT0U34ZYR/aY3kn9jOtoPEXjouxay
c+IIsdZb5zev1EMfgwdZsXoVNN6vqU3vzTg9pSBOxsJqlhnu2I2MpHmnm9jbtqFwTrph9c+mZ8kj
eNppgXOEUL+bj86F1IR4ngyNLE9dWR8UoPDCw1kn9J9Ywj7Lg3g82i6pHV1E4XMl+3pXNYl8KgjL
PsSgeOO6XrjLc3LdkATNdRbM7SbB3JZGfxWHoHMV5cAKqdCePbqH1wxbDWkim/C7UVrHKm3G3Sis
DvY7HjtYytGCfCSdsV2yUhPB+TocxJWJFzdf1jpwYbvSch/M9vXFVEm/rm12FqhO0ybSmSZqJuaK
+w1r6D1oxE2SaNYWZis+1cCJ171r44l2bhotDvhD+WpnHrfZHA3DJx8d4SnJrWbFsHMeQv/Lh3gU
D/mnO0GSbV2+4rprXRwpfqQKOSb/4+i8lmPHsSX6Q8MI0IJ8Vfkqlbx/YcicpgVBC5qvv4v3caan
e05LJIidO3NlW5cAYCGwUwmqtovj/y0Ew3DTnj2Lir5ygqzD5LThdqfATnLjtkh73fpRr7GAB363
TVADd21bvkd2kW8pW38ik4jjnqCoDzJ6oylCSoup2eGb/umiaO1P+jdPgvzuGvVziSA4eJeyKH21
zHiAG3sftIEAKjSorfHnp9yvAVX35pX/06e2QLItmJAE9RUpcKYwwtMV4XnLAcAEc3oLsuLZ5MM3
HRJq42vIhK1DB/0EpWlLS1qx6bHLt25xmnvkCZPf4UFCt/Teekf/qZj3jAKlowkcZ4OfrvscItbe
fSJPQ1ifGtEDF9CPUQN5g7rdQfKuZFG0HR38HviYf53UHIj8H+N2/Ep9s7Os6or77sujymipFXc8
dTd69TdyKVEyu2hhCpjbAPQAQZjq3hA7GxPDXaV6lDIC99d/kg6PN7CWOYey5G5qpw+FY2IDEoO0
0Gq8LUpuCMTlEyLuXg5DqE/3I/3RpzpvKUmTNDsmYvWHJFZIHbzX3Fbpcgeg4ewGhGPDFDw+oEGc
dQHrq0LgdA1AH9b9gxgNl+rxPuj4C34fXl2RnUwJ2NFJWVT1xDLwH6/9av5dk3ovTjicslBDhrfy
f5hsSdpQYjI5Xf9MF7Y4IiVZ1LWwg5qQ++96KJYnJYv5IeVF3iTACx/lbMWH3mR3Qd7uyobduj8Q
YfQt6o4jQpwh0mXvMF4XuuV2Dy3tX1yMYMuCECdx1iDDCqqKX0Z7ikl8+TQa8d7+y6O6OACrsrYB
iuKZlTCNcH1yK6RuD1DcrY3BYXsb8gfqRnynuQt/f1Gw1NMZGd0qGe6SYXb3nbV2hY7fvTAIC7SB
JKamjIRzcicgBB2oG5QPwQihMLZIyNBm3h5wUB9qLotlN0xHZfWfA2FCvIeAtoay63dkitmEl9E9
wW6UCfPkmempKdHcgkCCNiZ7HKXci2fHT16tmBZtvsHAqVMyN91g3XkjGJ8u0sR8K+fcIAIAXlM/
JPn5nLG/4bh3vdvM0BEnuoqNEqGYSx87aJGTy8o5DOxtXDvJVtgmP+bOIPjX9JNNEA/TYSns+SyT
4NHGQ8NYMdwZhcncjq0/spvyBJkwOcPZuIWw3ewVx4dXRL9Wo6iu78fuuQoAaJFRQXjS7lnRu3bo
R9xC1liR050oYYhEax4UYRq4xsjxUA2LMy0pDTXjeHjCshih3KX/6sU+1XI6h+2AwFSH2AFz7xVZ
fAUguGan4YWantWwDLIXiKL/4bJrd0LMf2LwL1HY8G675YhWG3r0QTYJa9qKUDDVjtRzksScctY2
WXVNm+RzGJYfK7F/mnAJHoHsrKtfM75xgE+XeAEfofo0v8/qYl8ih11Ep/xj3PjOPoit16YSM4wW
A8zRWZmVNmqtkUgVwvAajg4FX+Tt2MMIXBkAPWluGOtsi87yCNwWH+d4drHZY26Dt203BsczHw8n
vps6MhchCfTExQAS+/SBZviTtonT0VOUUXDd7x3kkwgK/JxR7Or/JiQZ/AQEnfGTMwuTyxA1j37s
n2a+j+mQXxamZNJszJM9OLM1w3wgcEhQmT5QmhPscvibK5ZnIidiTp/C95w4TzOO8xsb7kcLYmYF
fi83IqEOeAmc9K7OtPXE29rvK3p07/Fmd3clc8UHxxEB6a6HMe9V5q5yxuh2IuS0cUwU0D1By0eU
Ou23O+XB25TN4hFaWM0okT6UfrxvR7AQ0uAbDuY7YgevToHUKlmV78e12RjrgU9eUS71RzADWfOC
izcEQOJlSX1YvZ/L/CSFYEEgD1aHsqf53poAJ3WiGOjjlrCkrj+XWD90mtnSHudjP1VvJR/QMWhe
xtllxha59VYv4XNgWSdrCE6sTdt9qcbbcVTQHYt4XWIHu2JMr9w+XnKLeJPtjB2EA584o5FP2lte
vSnKN5lyYloo3fzFoxSdyyGdn67hlyAFoaRZFThjRVjSsGIuOlJPFGwd/QnambAxAbv58Na1zJoq
sMkwRxRhzBe+JBcK2X2GBH++DKW5t6bha2zy7bywefVqIe9W9/rNWDsPHKPk+1oHlGn+XLESJi03
H3TixftGDc/m7oMD+qaf7YJoefPTFsklS4qnkNOZBfnZybx75ofHwJEPy1CCTK7JOTgNtWF+Gt1Q
m7En1bTBOwdAoaof3EFSaRYQZItxNnHVIxeDd9UJs2RjysBcGudeAwi94cJH34Rl00EnlnznN0bh
w6RODXmLJEhS/CWTuuNz+1zbSbGr21HcU2BfHHFAEM3Dxwn5v/C5J5DmdDYgQsMrRjtOW+7bADbx
fPeeR32au5gvNjNfo/R9zhhf3erM35cm2rFluJeVz08kmqfT2Gb/ASWgxjGAoWW11hdry5+wq4Ln
YY4k4wjUwmpxyVd58g95nzVvM+4TP+Dwd8SDbRXvqjDpFrhbdKXcAr9R2EfHcezr4+jO4zHt6voa
kcSHq2jhb2DzUTiBc1eTysJYSTvQgteX1F2B6T4rsJUnUuzS0sK0lkdifOh9D1LTqCHctZX68iju
O0B4/XVR+ZliiGcE68XQ96OHnA3aNE3ZU9oH2EpjWKYZhBCCD3eZTnlfuXCpxgsIxLOjj+w04xzL
7TPbfOpdXeHuwZYdMr+6HXLp7lO8yUeRqL+ZiOHGEyYj0Wyuah3Zc0MHYjPhI1hWV2urkCHGHhwE
4jHR3yF8abJoL6fhY7KsXzMAyeBkvIm9hOjVCBlY8rHWMxRaKfHwJx5/a42P4gY6LpfWNPqYrfm3
txqgE+6XtrgpAZ86V0V1dbBABXAiqfPCMThMHe1crugQXOtXx6c2VFpLqzYJWj0dG2AfuGygJxKO
zxMiC6Oxj1jK7uw++CxobX8tZV9tRhCMBB4sVHDk95uk0Hy4Wwbpnk/sATi1f8h9tsmW7dcxcw/d
IbUjybZUbJZ7mgIKIud7nxgmq27/OUgafLhsIRt61qOhZoUTpsU9xWHnOOf+2hn7A3kGjs/sFIR+
WE45odCnkoXULoBOzs/RPtjSI4EuSVpWHBHwgQxTL/D8Qz2FJ/BkiBBeZu37JGoffQvmyQ01mGqE
ajgWIAOWYnibA8hdx1ErSx8II+BJWeI+Bc0ID3HZj2oE5wDrc1QXhyx2eOurkeZObCMlR1Ri9Ww0
poiejqWWUJU9XPWHdgAb9DDVeLMuBs1tOWKOXhBG4Lx7O2y4xbLtk7Z9lJ4N4yhxFf0fUkQPoTPZ
F1WW4a5L+4QuMT9jDmzTYy58rPWB9q/tRLAU3M707axIWy8EQgPbhAxiVEm+ymz3gry452W91HFT
ntFuK2wzNqXkSyvX82lCEB6IwcYxSsGokNT8sVQcOnHOHrxj4Vt2V+pCz3QW9eeBBuMHbjTDw1AQ
yqgzb63WZIbBIkfNeB/QWuODWUzc9DfHcFXOzbcTizvejPs4lLdq8Mmb8KeqXcWdjUQx64h5fgJI
6V8rFWOTDT7crjq2s9jJrPivIFKUOsErxY8+m/rJubB9O2a82Tt30g+c2Tv4/zsw0s84GlHBIufQ
wGJmkYWMXoI7Vsn4TxuqZEXu3HqTcx+R2GYnop7hZvIESAmbQr5UEqehipqnuRmuniwu5MnLG/Dn
TNgOnA86TOdDkbni7KT0D3acIa+O6WKUc+VBU0teDGI3+mruIrhQfVYI/6Xqi6NNJxzBrd/o/7cw
QWZBBoqIu7V7yfrfKWt+swL3HQ46VhEgpbhBMhSdEnaDrJMPFZzuOHOeprB6szmrgHntMeZQRbiO
zPKWWMu+atyLy5m5QY0hsqvg5hRFfZdNvQ/rEQ8wt4fs7Dc9ZXFu2X3bTb6sO8X8swqc5IWrsYvc
qBbSgdAhFVNKX2BCjO3pkvP3mDitgCHhhKRp9HaEARZF4YffVVhYmueMKH0+DM8TMSKLHjdYEzYl
CyOnXrvutBrAW/nAe03LKIdeqyhhd3v6GXMvPhb8mcg69ymt6CFIFbGWzlpA/8xNmzbLvnM5Hhes
/YheLuK+k727pr632/wWKBNHGiXIiX9qVvVZp8Ell95y16ULub11SwyiHlXC6cVWcn9D2SAXmY6Y
52kqerMtIPkEAaBo7HFfHEptvQjk76atv7PYyw94fFd/Jqua0HrxJI1BVqn+eUGhMUKSgotT8Q6d
xoZXRzuzlqR8KHdJAIBtXY68XR9Hw33jIbsrLx02hvvuMQhr3AMWf4TSnnBTRciqmKvRMObepUlY
3QlLnQQCcQsrr52QBmo2FfsmjldaIeJYZgG67HaRbn8MuBTg3/I5bpH00yy+JX8JtcHBcb94X7rn
lqBpA9lgs813gyiu8bLMV683YPfbOMBHSBd6TJCHH03b3oiVomtJSNH28gzclF+0g0/BxGRAGunT
yQdJLLEjes2x72z44YanRJTtvQxhCiWlgUtkErgids9IKkcgNl7CmwehDM+ONaZ7ejBwBPg+H9ud
tTjtWTrWc+/xryFrME5DDxX3aPM4MYRz543JDLc4T5yg9dk6hWT00I55s+qoWy55F1q7Dtc4X7Ua
cn0itl6XUoPHdzulKnXrBmI5auJZOzNUmhr3YN6kFoyp3Gvfxj7/LiMgH1y8vycMw7UDvRs95+pz
mbgfxto/OHUNz2NG5H1pUt3uuR4jDAQIivVivTK0IU9Zv1PvfYuYzEi+WJ8L/zRXejtYffu+6L7D
QrC3tp6mkrzckL5AsGbthPK0DWswSvi3XqGw1LtlxGuauIiczRxxq8iIYONnphkvnBW/rew4RfWz
cvt/qWs+C1PR2OPFL6FeYJEismK6f58orGErySHlmgbNv///ew4owC55j8uEr2qBgp+6k9nUVcHB
p81Tw9CCTSOR+0YGwY/CHHUK0/gPA0a9mzrzOZcDT94wlB+aDNSI/k9wHpmWfQUXW0mIFD79ZE0k
xUawp8qZ1tF5ugR8xfFhDtRr9Kpn9ZkRxMfgILvjiBdyDTtD2CqU/2unQfFhecW4kfCTITX8sTDJ
DyM9dLSqPmuBC91rB5dOPawYQX4cFb7mOuz2AlzRTWu0tennTPGuMjj1/cbGjYgnG8rFpO5H7m6y
5a+mXsR+A5s8nWPz68LvymWDGHRAnUxo9u5Y3nsdbF5+zmcclY96aswuX4b9HMenKE0gGjR/TgbN
04AtInuid5nRyb5Iee6pnPvJAvkl8mLjOk62IdyHGykBxEg1SA+0CG2BukUugC48+DzMzdEpkFwV
JUe72Le6pxHkDdDQNcuHqV7fxqN3qr3w4lYjDe2Uy4Lirm6Ypk8d8KqplDTWhMtzEMw7LieEk312
tnQUhaSCrJiMdZ7tgWsCkXZSZq/WmOXTEsir+eQfE+2CPA0fWorY9lym39vSBc4yB8Vj2PiC2BFT
bNjJU+BPpxg1KK+Hs7Lc+7WZLkdIR1E8iHr5pND2Y1DtPf/yp75Vr75rEV4jIR9Y1WkO3d+6m8xj
3mj3UMkJK+Mc/kJZ+GiVn94Y9sOtF2IwKOPHRbEEw/FzCmUO85mpPaj/0pFAM7bPPea0Ix5BSFMJ
tOWYjKK7rfvi4pVU0xOzXyPue6dKX3pAWsqL760FUESd/quEsVgmdGC345xxKveenWA+gXwgf+0C
1ciIYdn12fDsUUf5OA9Ykm0HMkB4UmH2xdBfbOqVbFiV4RV+KxbbqHEOcOX3jUsvUCKwwHpbxYgn
y442dW83UaIEW/xcTflrrmOEhPRi07sOb5OhdpifEWShWDuYzYe5HF+9kJKEzoIDznLE/5nj5Yxj
079ZWCWNlBqAd/TOJm3Oc2dwjLWco5SAZvnBK+1jOLXEIR3C876z40f7Dqfo4qmI8Rvze2deowU1
rceAaMbTKLiuJlDxs+FlSYuNTMMfiIinpQD1Xbe7secrl8/HdCroDJ2B+pAJOsNb389uRrSnoBJ9
Y+GL5ALaHGhsWW+sLkwpv3Fulc1w3Kd/ZQzPcQa6QJPJHTxKc8wcWF5L9Y84Xr6xjLvmyvrzrPnR
dgPAxDJ7w6H8UEfFfa0wUtWYvpH2AT66MUts8uklC9NNgGvtRP/vk4qnR2P0VyEJ/0SUPLLOfcqs
CUUxns6BjalYcbLd9N18CfPyyn71I6E5s2nH/SB8cBvRaVjGZxXBTeuj8U3YhKCIaGQ/MP64CiaN
9ZlOFD3V/FNI9YElx5nWS1cSjeA3MwZdQ3kdYcFpusI5/k6r8BGHz0Gj8AHgDw9TPQHBoNGxVUQV
5awekMqo/cymcDeVZDX6Mbuyf7cPoG39YxdMDzQov3aj4z9kaCp1DXja0IxxdLzpz6PTjFz9PubW
VTag41K7PNWByF+zuX+iz+g82PUb4R38kDg9tFY7D5/iGFfW1Wtz7qNTDXSGcljCkYDgngeRQilT
90VQyF2SWnx8wvSFj8SwxUn4KHO+kNL5z5l8BleE+yLCWFSm46tP7+NzQHIL0AUu24C6OlZ3nDJp
/VZ1etyNApHQ6WPw2DXfr6HMQzaygz4WLnYH6UBecvW3zhKKuCmsv6FuGFxIwXRoZeD+4fg8L8I9
RwsW6cq5tWKCoRDBgUk0nIxovDvRpCUCiqrBKUMLtY3Wt5mYIwp84RWjMMNN8l1Mv2pf+O6LY/Tv
mLTJVhvd3yqnFb/xalWVEzNTlALDDwScMSxRPOXIr1tRBR7Pmh+8syr6b5gM1axC4R50/Bs7M3fj
wDreNhBne0o1r0MEmDOJPGCjOU7SevUIdRLpRSfwnmpKb2/Y0DPYhszq1ZRmW0v6d1MPGKxsse6D
3qF8ZiGauJLns9w8C7U6UqOA6k1SDbLH8itchGm6fkFZxbW+E+vKRGC3w94ehTurUm86ZB2OgRIb
NUGZHurGRogmxtxsR+Uhy6GmKF/usF6t1yPxjqP6rukyWlNUMO4s22Kg6FSLyzgMLzPwXN5NW/+2
S/aC3s4CgLvdNuU13HXRiDIGI3JjKVQuFrfdTdijA3ij802e9sPTxHEWOqEo2SgfvE6DUlrakwsp
VnqI5kGikKxGLizdY0oqa88qiGaguaS4ZRAfQY0Stsz4crpy+EFDoNuhPebAWKl5tTv7lZTcfoDl
7Jbr1vbQlwHfqJKW14iTAqIvMqeL4dO+Dhb/xdQ7ZwwtHZ2LLhb22Ftga/TiOMBRAc4iX1k7QLgw
lTkluTY3zhTiBdZD90n/SgIPs6YOel6+2hFkB3HgnM18YGEBouyo40+dPk+1BwBqRSVlJT0Q3UC3
k6/BKnuZHxxcz+VaTZLnzA0ZGtQQweqKaBZZdFjuVe7V+94OsOSifuIuXrDq1N1P4Vskp1Kg5ZDF
nu3MTrdoQt5NLVyUE6sgvzb8x6BtIy4xcDHQZ6y5UyKOg3uqipHhQpMbq+nJWn0IRVTP22JAF4tY
0u81xUmYhmrAbUZsbYGqPAQvEXmcbd9aj01OsqccQTp57KSLH6KTV7L+Xwu1jFuVk2UVDk0uQ3pG
UzwqH3hZFMhLgnw9mfZqxho2xrxbpIM/meHNH/C0+ZA1Ceyqhv9cvDoWDq0xDk6jI7Zg/HCMVq9A
WWl2UuoSwZLqHffIvefcs0SncwUnb/KQLqznqfXxnIhhB8We8uZD1qpb0L3Jzq1fODqoalgw/XkP
GovzsExXKyLvT9n2AerC4rHFCR7sMdkMop8O+IR3spuOWk70t2cOa/UVBmzfV0v7GPjpwQPKi0WT
YGCNBws3gn6UgvtfxOXaAEavSZ9l/5akhO1CWUzXfyVwdEKXKSk3hPB4oGuoSJ+KjQI1e+CkKK05
t2ASUQAJR7A6Ezr7sFfzl1XF/tY1lf3KtMs6jCs4VMe7eYZlPjMz0UxgiSc0rgf8x8tFokfwZjQB
d+WxOkMNBUkS2z8dji/8NmtKr6N7o2vJPgals53DiL2vn86bCAvQppORPCSR+dBdvIUkMhGObz5N
z0BFfPamUbbDVjN5ai3/pLSAsRoyDLFUk+QW+4E4eKP2uHf4Ptpbz4Ag1OMeFs9mUslHnmEC9oJu
EygoOW2z9wlboI8YGD/P0HHOKmi2A8xn1CvWsjyooburPbrauBQBh9mETnebF1jppEOmm8wNVr9j
KgJKgAPeRSveYkH/S9hY0kP7KvPoWrs52PT4rFDdND1ddOvhdxKXMGv+iMgm4JlcQjoeccwGJkar
jjkfl32aG8xo7hUdFMl8OjlYd1QV34YuYcho8r8xaYVV9BBnAoLfpee5UvGLUz1EdftIdSC3Pro3
5h4CbJayrmJIBOXFxjEvKFmgupFMK4utF3e4pQ1z40XL58iOqrcMeCZnLxTrz7bBwyaYh9t8Oa8h
MbsIt0NvIPz7VzvOLhQu3ITTu5waHv1mm0kDt3gNZ9WbHJcjNTEY6+WW7qX/ZnsEXdIHRyf8E27D
vddt74OQBmSs3ISV+ODoFvMZxIG8QpwFshbZ2a7gdzA7YXsyoAaxhhG/U9Vsg4SglFuSNgGkFrR7
vDXcDqvEOjJfcgMHT2D6mYxX5ft/SDDuSTcExruFT9lE6c+pykJAOyAcLr6T9McWW8HWt8WwpRC+
345pfClL7LjU8Mm1XUYqi/PCy4qzCIU5ehryec+qEDb3cutD9UhU8lyj9vaG5D2Nez4PfTasaM7C
fAHiQ8+lOvWGzAFXvJrjKkI/ND6lT3qxMSVnPGYOd/9Rziu0FBZnboEGYGO8fOZlHbnsu3LS3wau
zqbxA3MYKArYzQ6GQVydEM3S0mDJ89Vy48TkUHLlXpfYO+rcnCg4WDsMEgKtXvjn2u0I2Kf+z13y
tT+JlF7GB88V+mOZmcQj2/dwS3j/3HnYWV2J/wUbB7SHW3ogGuaz7lZa8FKLyL9MefacKEEgryIj
VExk2efUfgb4uikqmCmkzG+oT7e2LEsPrka2C/N8R/vaMQIqqTNWba3Kbmd2/U057VF65J4A8sSB
3cVf3TwyfMWJ0geYDSlrmKja2579Jmb0jS4+xA7hzpAUpiC5gW3f+w6rzN6OSBWiWiAytnd4lAry
pBJ6pt1eYs2yYgE230rSabPXP9gJJz8+QdTXgJzXoiTzRB0fncjwZ6y/ihHjgnTCE4ySt74ixODy
akA37m+TlbtVr6mBBfssBg5JdsVxQy6LMWYK7iBjmG8tL3s3pbsRunwUVf5PsjHfFnW7omKHO3/u
z2mGsOSHCfYPDOZYeOmItSs+TprILBpYvQ9CBKt8KtJLZ9xsH+f4KJiJaGqv1YxLLmyPRRLGm2DC
cGq71n01Wa+DSy5AZB+1Nd1m+fiQh/aTxWIavvO7dtRXZIe0rwRTfBfSm7ZVTn7KCx4f0zh30Bvh
KsIGBHfyTLCO/GmLLtS4+tOHtVpCJ9/U6PQ3IrOqHWY3geWxhNphVzgZOF974ppF0xwMlsYNTey/
NCq9xVH+XkC+b7qY0S79mT0+zibcLm2zwUe4IT6LririXQ0a0PIBoTxNg3fi1nBUi/uexuNRFvZ9
s+Y6bFNeMk36hosK9/2JkiG7fM7pRM0aBySH9WF1xSm1cRG6a7I3JorIyoCuZr6RG7z3u8oj1Amq
7jUcEIMHP7w3Ph8ie+XKqZclUdyx0ltTlOccAmSRjzR/xweFjlrIeDtQQAium5AQpZoSz4A1VU/h
ErYbzciCDkS9HUCZazlV/O9IfhuXja+vcQkkyGEJIhUgIx5VCBbMKYUrd7r0uJeTQwelgIsVAyCm
6e3iI5WHtO50ZG0923/sdf6yYlNTplxT5DTbcJs2TioOYS3+Jnp/2DyGP/bovfi1viDhHrSoyJfx
3vozJn1fAP2WcbvvEDa3ZRccNUIeoAyojqxdgRFSdmLrbk+jqL/TlfkRVnfrhHTCGqy8bfkISInJ
ztnB6jhQGHUaZU5+WgKTH4EZrI4lyNHctSfudL2CjZcPEDAAGP6zQw8+kWefLHS5A/QzfzMNyScX
3GEXjADjAg/kQZ5xbYwAOD6EibMSJzH8Zm5TPacwb/Yr9H/fukG468cwugR2hJPRcd/6gNuj8Mth
H8jqVY85Dyx44UPRWREuIpbl9szM6TU4GZs1eZL6UcT+OcLRGQm1BVqltrqXP7pD1Rfko2CD78vE
3eUe2JgUXOQ2mTxBLBkG5CJleZ6qnONZ/38DBOkrBkusJqtvdXls2vhp8aeRlE7y2FoOcpheqERw
L1Hn31FO8pIKtXGbblvZKTEKgNesGR5cBedLdDmRcxegQnbWlTzMccR23flF0L4uYm2i61ljRfGJ
dmuOK0fn3V7hTrssdCmwCwAvNhADIWXA9xnJ5jiJFMKIpIxySCKYFFSgx7VhJSZI1TRBtepylyYp
KW3xmp03NLdwQR4NHoCa6Yr4ph2fWSemNzZcAjbpJIipx5NIC9yF9Zq5olGb/e1r4vNeL8M03I1d
a75cMG7hloSPJIYBd+rDE3C4YDoVex2Y9mz19rmNuzvddl9jx5agcufvJmz0KSg9zr48QxGPzlCZ
CwK38X3srLl0oLPuzE27SI9x5z/PEdXj+ZQ2B5Y30LmG5grlHUkxHsDO5uQl7fiXRx+av8/912tH
wmUJw9zUOBSL5fabqyU9JONhcZgSLfypbA3EVxSE1gFvdbctK2+6G7TGR0md4q1lF/gmmUrJq4yi
Tp+qTBEn1QYBP0BD28py/JAamK9UZJt05hyA8LCQbf55bo7kE5+jbuarM+4z/KpDXe+0+s/0fEa1
EvENsxgPhMERomiJWHLo1xOk3b2hlIeNyP06fiSjeuUD8u5jSOFuTkzM718bQO9LTd0z6PjfQW5W
a3+qpmNJKB+1P/A/8NKiR3DHICR+Etw+h5H0uW4fa7vfe7mNsK9pJOLjIwQ3XvnDaHPDb+bdgtVT
MGkGgk/PwlKOxVzMbQFz+M4dNVAdzD7gPkP9Pc7sg3I8TFaAVYcvhYedn4v7ZG3DhCTfEu+gqH7q
UjxH1sCIZ/NN1tExHjSGbGLoJATwKv2W5U81NmwkcECBRYMPT7QHqxUFdmjZb3SF8oSQM5z49Q+T
A4Em2cQrnTW3dviZ4ePTLpgPhNooMteUH2OjPPJnAVcZfDXYugslXtjc+iyWs60H7E3TKu7QzEes
L7xpaYlhrH61WsoLMSmMrYCmTysOatLkLNRA8+WLOHs1qI7qfa2qDl37X+8nl8EiKjvpa9ANrEFZ
yYTH/2HyZEHZpualIHXmoVNqTCMcPxWThuvcTrrmcq+2rte8Ukt0iInVDRMX/qB7iCvxTdzsyRfz
KR2sGBoncklDHF17+hyr7hwF+E+aLHhHUvBOSJ1n7I5H4+OlMfo2mAJm8ZoHMq19i/oS2uETSeUe
KP5txcFfjwSpKy4fOkYkR4ZlX2fkIz53+iTCb3qL8AmHBIr7mA2qO8GvCwN3H1rlL+9Mte74Werb
6gqSlj4Pj6pipz05sHYYc15rMouNXX30moVHuZD5n6lL6aS+GlfS34eiHo6dvRsBFM62eDEefgqf
M4r58De042vS2i/9kp1cLPtFMx6z2d5hwDonAzx1uuPe67J6Hwpry3lcbQYdfzUuzyga1L6kaK5O
XZ44depi57H2WGFVCsR+ucAHJDjPIu2Aa+nkufK/Pip3OtEvZa/YSAQHv13eF86TEfqqyOsHGnZO
jK8vWR2eHG6yZQpIgdqtU+Iv2DHy3yUWLV/l+OT1zR/3G8BV4bfw0n1Ke3hjcx9Im20sqVRwZuYB
ApZPhaw/mDHOPuQ1ObU/QY3z3q34BvfTfaULLKP6gE8gvnF7BrOGz7XBH9Na+yEd2a6XyH5TBg0D
nwShtLbYkSg82LI9+KE564hI+UTii3IsAhjB2cBCwjHLqu9/GLEqdq0jtYv5fAKYQRwDN14yLJ9L
P7zOBWXnLo/g/9ykN5J4aneXdZgrh5YgUrD936ydLo05u19kFHEvmVZClDosc801nw1JOdvXDlWX
gSLjFxGnTzBm19dx3Urm8c4W49X11YuO56dJOY+qqrmdOBfjGCSDyXzEINEZhAL86Rh3WDzkl567
fRuAwXTanuKGmHLVKEv1qTDdNizj9rFdMAhbo3UvbLlCBF5c4UMYYo2rs18vzoddLAp6L+wm2OZN
C042mx7mqlOs/ahDzcptVXVkJOc9avpetsmTTKMrnVXfIQJDzpGPz9w9LxZZAqyyzHQTvnUBlYeQ
odpRSAzgSjT3wsx/a/k5bzjOSaTcYZNRV4rXnQpSH3DslrIrnzyMBBw1U0BKtxqteiBNGYKjZz+2
vxyaPfbAuT/B3nI/n67/cx2soH2nehQl7yh7Nqt54N31BZPeTKKVyfGXKKWNGuVdBU6PmzGaq+3S
zVd7Tl4oHv9HK/tHPYdQpOqwPTN8Aula2Yz/8yBc1SKe+henr3F+p9gjK4p1QhG/Y1NiS9ph4Sjz
YAWGeE8TdY2bWbsuY5YuSdtHJ6yG6a70wNm4Uf1DU/EpnLjIlAz3Kq4gpPJZ5VLIpjHAp3Yjh+iD
rqEDnbEbynvkLvPtYUtV0QtlV/fjgnCcyfxnVny0q7p7TXN4n+V8CNjLSK7gCD9/ZAP2VZAdwxY4
LE7zaVtabERqeL5L3+kdjsNnJSlV7ddoj/J5pMx7ake3lSshwGCjFj3ThFcNn37Y/M6eFe+CGrKT
FUJ/5xpn+TmS4uTd2TY/s7AcHv+Ps3NtblPLuvVf6erPTR3uLN467/mQ2LEs27Gl2NlOvqjSSQcE
EiCQQOLXn2egOBVjl9Xdtb1l+aYswVrzMuaYYwbk9xzl7ZW7zq/DdvfdSwGqAnzuoap/pKl5sDf4
b+K/j9k2e6zy8FNneY/pnlTN360/U5GmUcdSPWVPYxcD6WnJZ+zVZEEfbEmkywSNy3IR3q3q4o6I
uyEooINlhaICKduHPRp/Fec4jJcfY6+964vuSiNZqnXLgJXE/pe9iLgc7vk/agZHhHHFZjHr+KYJ
wf4re32/2G3/iZjHtxJmNM7irtiuPy684AFy9sSqgsfG30KT82DzlszI2jQ/2kNKRZ3ZD00UThwm
7mJm+2soP6h74SKX3qyDE/yurymiVOnqxs43TKveO7d//9v/+X//9/v+f5J/lXfl6pCUxd+K3Rqt
A8az/u/fnejvf0PVS9++/PG/fw+DEDKLG9px4Np0AsdezM+/f5svmSnAb/8D3bI9p9/d3ecVunsJ
U0Xt1b1thZfM8GLMrX8FcjltevRNwpZm9eC6IUC0o+0jVOazOk4ndRkT5pnJ2+vy3VfWFYSe50QR
tXk6f0frcoGBQ5Qm700aXBFtX0GfvDE7pml3wdSCkNy3u0f/wJaOlrfNxv6Wu4eHpOpmEL+ZXGiC
yyYxN4fc+ydU0rOmOnwrTXFR2PVZW372i3iSt8HcQNXUr5Vwtn0aFZsKdnnCeKW2mRXr5W0PeQHx
7sceLNPvA6l0fChWMcRU/yo6+FfU0K5Idz6ceO+65qN7YpzQ2Gg8u2EIA3D03rPtPl0vVrv7zqNU
4rWPSRVMUV4/7xzeO9fab0ghg/A697lPiFb6hspI5T5CiZqWTQfbP6PAk9GK41xVaXSd7JlwAUvb
R93Dc8rbtGMz0TCMpF/7wYaf26QuCNmOOh7Sb9zx86TmX9mZSenSvtmG103KL69X/1wGW7Zweddz
gRnzhUnP7k0NpYIVwZQ6a9chIpv+NIuaC4jn529fGee1K0PCGfqxb8jN/NGuAKmMXG52c99skNGo
lpNmZX9rPO78CrHKBS07/aXpDt+SkOVTGEr8EM2BeqbloQT60C6X0rfByPtXrZ+eOkzhixtnIIcF
vgvGKpaYDtsfhwlBs124CPLyeON8WNQbhCXqYHpYbaZru/1I69h1gt8oY/86b2gTt2gTInnz2JA6
SOgoXJ24ZL4/XhRqSzRO+bTPc9yRIXq+KNifoecum+wejXB28Q0feT5BAJXHDhUfVAeHJzw2q8nx
OU/4sL+W7g2feTw+6eA92hz/9aT5Urbfy/0NH3yV5GeMP6TO4nfn+nk6Md+aL8RoqX7EIx3SzZfO
Q9VLv/j7Ub+7v0+6G/1K9/QkmTR/fPg7wh19J7cueLQZOMC3kgiYzKBPfcGjX93w2HzhgQ8T65EM
7Phx/A7f5Ese//woGI2QnkU4uvgCosJZsb/hiz6d8IRHq316/FonE5RA+ei/6nN7c/zg27wGv3r8
s/4rT4cH/ebxBfZwL/RKxz/niV7q+Jid8dz+auYIJdn6J7zdzYmbb17ce9dzfOMZiPPAWGZkSYok
StE/TPJ7YLl78onbckGahLUoN+F1kqY3YBWfZC105ksEUhp0fZsmQA3FTPp1iLwn8nQhDPkwO3WW
X1lb4Bn8jhPEjizd833Zrhlo5Zk6v0fbepIDluGer/OOM82QvmbZf2Pk3Pd8KSebTAzN0w09DQwn
+JB3waVVlcCgeIFg9/hvHOQXXtG4OsWIYyAwG/P0+do832XQwi6gSwUPY1PrUjOH3eKJcvj+DV4m
tz4jRDOzU8MJKe7kFZMa9lPaoVjhT2UjEeO6O3E/X1tXiPPyYhM7Huf6+boKOp0KFDyz+1xtOKzL
lBVitenXBj09RlFfJnl47cfBNTVRZFHxbL439XszYcjprKZsLq9VZyfX9dq9pD8UJfHIhGHgj/ZZ
WxVRsI/95X2ecY3W1V15SP5KiM4z000RD4YCn942nATUsM/kmRp0MDbRFkrbbpIFwdzKiu8RKmrM
+Dq1z15cszgiG8FbOI4LHXPwKX8a5aqtQ+NX/Sd5zaboPuQWddA84yzgRTe0pPTtRee6H5l5MLGB
WMokoA3hQPlp8ZmY7jbL97QgBtdv38shsnrm5bUuEzGlhbEavheOfdnKxHVhJf2npGffb8N51+3e
+5v9jJn0PxJnQy8A4a9Z+dcbpDPonprkSM2+a5ZwVPJlxDKdn/Y6/uGjM4QOVv/Xqttc0/v3zc/9
qSn3fG4JIv1zaig/aPPfU+ptPySo4b8r6XmhlnzZolGjWIrWbca81mcLQ+IdwT9bIsOHXr21giPx
9tsOgrFJiiO2rxv7kRcYPjvPt3AdVVkSeYfDp7J1fvqoxSQb0wEsL7NPXYMrSJJmNTcr1Nj8aOV9
N+Wip1ptGgSoI7T5PjV9Q3egBwnO7+2fTY5MWBn13pmsRF6ECePFGPxugMjO7YWzvMq9A3FAaRnE
bvbuh0XZRBOUcgyjcRYwZ103AHTqrStOL+qAVIIQ80fdwZ3BaKOKX+3WtHe7QEibPv0ro/n/o0cq
99GLluCghwDFz5RmGHuXkudGy+LMi/N7BmInqEDuHo0x1XsIA8B4Zb2//kfE/ozAVw6fDGO7UE90
f0YGPAj1oJ9vX2dXR+759sKqBvTmB25kfHb48+ts5Vleopm8Z3th8qPwutukXwl4b0xY/IBZZazD
ty7tZk1A26+9YttEyW0Cu1KbI/Lj897xiEkAzxuK296OiRveqYBpsPGjRULfiEJiJlZqu7Irf5zN
Oou5QrSbfRrsLCJVyDvdgCcwEDej1SehYbtpY4mdPeZueWfyHiCUmHhP7L7CM0QBqiO7memiHyVB
4/s86Lb0GNAI2wfg+MlX+QcaPuJ3CDiH70+HV97L7Qx72fYDbWdak8eeApysck1Sg+Mu/CuGa/9l
t+HcjiCZ6SgrqfKb1X2+qe4MdbUc94Bu6sVySxpPPNpwfbutdi+D58lcLhqGCEIHI3r1zWCMYPTd
56v9N+hgVKy87WPXF8i7hjdo6VDXW6TEjt2MDUfE4XUPdR3M+2Uwf3szReNsjO5L2w4ciHB+YMts
je5TSbPwqvCWbNvlsJk4lsNQXXuBX97GN/D1fxjsNwLq3xufaI47Q4mRpvxgSo0CZgKZRt6hC7pi
aqMVrR66OL0tV93MEIqjucrEkjpBULgkVunze9JdTnndzXSrfQgjgD2w6fPGIw0ht2NaldkFlzVu
L8vDy9zJzpnHNKMgemtlUsjLzmtmFVkZyVod/yhSzDidn56f30eb8g6y5URj7pTGwI2996iQRCSD
ES03EkRC//nKyhO4JxzOeoshQE/qMQsJjDIcGOYyakmCyJzktKwyOEe5DUoemnwW8ppvX/0h1/3z
lByvPqMQIvy+bw8R/h+nxGpdeECJvfxkd+R7bX7elIcHXV17xTwvKmVM27owK3p4bX+ao/rRJNj2
IJ3hFGGDeleN512FbQkprbpGkfUrYok/6myPpIY/a80pz/baeh2XfRLZnhNHkTPaLX3rg1872+Nu
6Rw8bL6flW0wtbvukcIh9nV/1gT5eeL40yQP0CBsZ2VWXMBmAm9g43fFnef7U9v3rpS7RshvF5tu
ZlE6bc3i89vXd1jP8+sbeBFQQ2ATv8RhPI72MiwEHW3+3Hb2D7bpv9lbcIYeDmqJM1SIwOSwn4nV
zpK1P/VXxYWdkOJIGxHw/XvrEIfuyrvIYYsQr769uheGPCJ4cR0gWqZy0JcRjFfnxoUfNVtnrvgl
T6o7xfHtYQEjEOLQPkJxr76ANz9T3IcC/MQu9t/KIrgut8xggaOPuoJF563FBJQM/UNJTry9RGfI
IZ9fwdCEroOz9KFtuIOV/GOH9iythqIKPV4o0h/Z5fF54tz8TjOPz8kqeXJMM3k03j2PpIbHx+Mv
G+xlTmflr7/lOR8xM4to8a/QVz1jqoC3Zcze8FJQDHlmu/coO7Kxbo4vf3zh32ksL6+oj3STf0u5
K1dr+CAlPaahikD4QB4tUe6qJ909z0dpqHImMstj/skTPshC/QMi9Ek9/HmGKsfTLzylpsPn32kp
T/S79c3xO79TVL48ZqnH/JRHvux3w+sdf/b7D45/c/w9nrcHvdZwWvY3fPeYxyop5bavvpN3/v6o
UVlrb8g49bHU1TydffrjtCCyQxMZN0I8xed4eaNYL0Jeb0H3nz33C90ybugRfODxsP65ANQb7imP
Xf39eMN4zk0ihqMYqt2gnw1PeP7rO2wxXowfsOjjTuH58UNfIuDDF7za8d7z5Dd+wZNfEMYv6CLl
ZGsTINDYlpe/7n2HfJxueY7D4NPvj257wy4QAPH7xvrLM54/3Vaecvl/P3JDuLk8Hr/z+y7xO8fn
zXGP8LrHPwMyKe+1jYZX5Qnffto6x9fg9X4/aVCk+/1P8KRs9G/xCBiRWP/06NlUA/GAPzBgfDXA
F2ARAjH4iUVdDfQ20d4QJjGgETw5fhy/7A7aHieMxTgfi9TS7PHogEsY1x/l/X2QbnwkIrq5vFm3
Jj5wUFYlofERPzWHYI5qxHXuBPSmHXN+0uGr0jUT2uFvBODRwHL3X+SJWpHvIs4LGh7ha0c5rGUj
TZEut+28c8Jr+lC+ddV+NoCkdjC3m2De4SmZpvvFXpsbUxQEbsG1sqUMlDxrARSZ1P2uQM7uP79g
NCAoVWKSJWjEyJ1mHq0WbrvYzZH7uA8ZkLzzNj/l/g1lZ8VIi134cbH8bHxy193qux20D7pm1MUn
LT9WEN+W/vS/WFbokF5wvnGc8eg+RpuwPjjrjmW1pKY9QdghnCe7AAe5mPhZiU8CY+Je0p5wYZbF
nb0iPizbmWJzi0ilD5Tvn3RGL/aXF9H+T1kM8AZaZThKfKLaVIc+j3bzhH4B+NaTrgKLYJipLH9S
xRzo/QPd8Rd2SzpsdjNFR43xrgbsBiBWAaSHLz1xvcbYNQ1DThTaVEhdlyjaG12vNkHypc+D3bzJ
9tjyAIkQ1TSExoHvnxvUCGwyYTtEIrc7LD4npj1TrJt43lRRp0no/QKzzwz2vCrv0GFL351Y4wuD
7UXgcbYB+HJ80vMRVlzsl5vMWZfbufAlRih/NevgCl1wmL7pve2BzVEByXfO1IaxZ1MVscMC/AlC
gQsJWGFbZBMIATJ5VX7/9uJeBkIsjq7+IPYcTgOx0PMkpGfkfVIuV1s2HMNsQQSocWDqaptOPD/5
C3mtaZoGNIgR4Agf5jpT5WDjeYfbA9M3IZmiMmxg1akS4Fo/PQuKZGL/PLFOebVnwRDBJLUJCjhk
86GJR+e1VwVqW5p6PgDue4I2DgZT0qENg3Y0/L/gllOwyIvyLo/NDZHTO7uNfuSFP282HJRN+yHD
yym7K0iRMiu4jFbWiZv9IvlmQxqiNfajEwaBNwbterfrCjoONwBPhOiGHWZIW8uIJxl1QBAyP+Dk
kF8oCdNJbqLsPO/rlMb/BfrXlIqAQE3iz2EYneeud2Vv2a8hbRaYauVQtbvdv6s7NurpwNjR/R5d
Z8wve9VxyYjdMbCXZYSjBy+o5iqTqRxmVr/SItQJ38mTNLQKKK9IkL0wjcF9B9dC9LyS1A6rqLre
2zf/ZS5BBgHZE4MIsBGDcj3fpFmXGZ/u6fK4KJvUgZverbiWISgtmTL18bkfkPu67cwPd7M8I5XY
mxtdtgJUvt5C9GeM0vt/Az5+7ZbHvoOOPAVfkKFoFJDR/LxgcM6imNsJOO1i/6Ct2VnxRH7OV+ZI
1bdbK+FhmELuX3QdNpytKltuIUlg2SCC3lJFPsq/a4qCMvwrgJuuQjM5nkD9etc6/3Lq/bQLAZ48
tnoMzlpTe6CiaiOvXLbgrfv2Gr7tBRyISUcynlj+uXyG6cK5oS23tIkLmJMD/6+bdQcBAoAMTMZG
reg6QUO7a1ffO6btmYzbvAYf4TL6VTsrNjsmzWLYU4yAQTaacK2x0+hYEwWWU320A98c6qEALUJM
hxfmXxSCXlLfHVAIdRxRDTXZ9lHbW94rKdLbYXt7QAdpeBl1u8eaXFv7qDVUUMLNdLeZ1txmQQGC
V2WpC8+iHbudefvwWta7RsHJXmLJXd7gADWQnql6ut2h8eKVQ6VO1U1qEPAp1xNvSfsJDp9jd1MU
9k9UiqC+LycWPV6OCei5JODtzMS0wCP29jFpgPAsylLAGT3iY7TxFHengYkX5VgsCOgXOwoYW7Du
yCJby5oifbQu53yaD8VoOJp2QhiwSr42nH/kFydJY31RYq8SSXcwE2E2NXCXrJretArqRQNwsunO
ThzGVywEJ9DmKAYK7dzxYax2JXTkoDhauJDSiNTJW8I67BNh0oemP3yTBdZWtEtwpWX3oFqxBXNS
lpfZDF9OrOmVMIDiNah/COQJJWcUZrZhCOBXRgXtjDtGh8Y39PveNzTH2TUniVAzLzBabNK8AHZS
nCIL1nWLL9ri2oGKOWsnmLdb+2e72zfv316h+4r/Ajg2DlVDSmAmGAVQWY512zYtzHu2mc63IE3t
nqeiuw623SxubBcvADpip1QhfJi13XrxpYTgwpSlu2aNZpUOi8pOWcOJOBkRvGJsqW1TQ4y8kC34
wti2VrU/XstVwojNDA11sSGEiilOoQ/sq8MgXIiTClWwzBNFAx3kZVkKT7OGSutzCxB5Ojx+xdQa
B1MLJhxRjCCheO4IiqJeBIiKlHOGxT4klXPuI1GUJDmDeFrmYgXcdBCwo01krXjXtRNe7bycEnV2
DvAEjkL9bkO5Rsi8WbeQxnyaTXBfBW4CkJW+y29WYP4dROflyTEOkQElMxgDBmTs+eqxTHnUJmat
gP68XHQz0YL8hMC+UR3KZ8izf2US0OuUBQ6GGB82FNHZEMXK+nw6sh8i9+cO3zixjXybE8eg0GOc
jpmTTCFY+8dF4X4nOjrKOMrV/qw8oAUDSHrbrdKv+iZ6nvMyoOT36zIbh4JH1DTkJs2UjgS6XkFT
6f+Qa0lo3xJ7SBWRkjqHqkn64wFh3SRfFao9MWvAuR90O5AhmvQ+uWhhfRYYPTCiMP3yCFEZzOF+
znr6i9vlga46cl0rue3y9NbfLT43LVfL+FMPn9um3E6YVIKTlXdEkbkRhmMq8jn4NyXDfHtw9qzB
IMiX/MfnHXpAGEQxtxzYdpyQZ+RBcZUuV4OVbHbhvCz3syaLLlVuoY2V+RbJV7shQPCscyzWmdyl
CANg+g8KqfoMi76knqVKaWvIglvn3SKbvb3O1047ylAEeiScnPgX8T/dQTChN/kAhHZJ+lUwrb2G
+uWQ5HkUPck7aLm97HyoTpZ/XfZkThGQnE932BBQ7+Kbfy/rfIF5xxS+XVxNRNGNcz+UPf9AQJGw
iqgb71LiZBYCeqAKSXtYwddaXyVMTS0bmA4cHH9JvVV1Kzqm8gW7LI4Zz5sSk6I1xW5Q4FBFf8WN
d+EVqinA26rBaP7Di6n1ei7oHMFqGHrx6ID3zMUOqjBIhkyv7JQdh9dihzTLCLiOqK8jqIYyB9t0
Rcv59r0Jte3TSb4lgsG8RssQejO+cnUygxKk/edBZ3GgQzYRKmMZHKqDz62PZcfLXZpYC4JjwlMK
CLlDw2HikyW7sODqgP+5ihCmfIpfOptJiFHPzSSnw1fnRvm8FfjTaAkevYCtCIdN5/S0Qx/SpPFi
XSasIZ/pElFHI3dJLXt1iIqKxUbxDfyVD6a4SpbRNeXre8YCn/vEOHnK+u1NcCXDlDTR9RNXQzUz
3yezghOhCC93+H/P6zS8p4hoE+yE8tckWWI3KsRAcsLfdPEZrz2X1VVApYBFN0eszNo72iMqqzeK
8ZlTdhnb+/xE7vgi99IdAuZnwCDMiuAFQYYO2mS7oh9xpoKgQAJRM/P94cFQFzMhRXnlOAPAmWAs
NhQxXX/eE+J4BZLz+AeL0ROnVjWGL7QqGP1saKI923FH8EVbM4/SZg7qTJn3UyLb7LESezIUBjB1
ax1EfyoLUYXlR8Rtyh3MuIpEm3CMGi9669U13WcnaHiudsF4l/yxNG903pC2dCGkl4uZqjimpkbM
bujS/RnO98p2CftcdrNQM6rA+SaYx1n/vnAakBbCUwdGZkMeq4QGqbSBlUIikVndQ5HEkzRsUJg+
EQe+eo/BHR14miEgQThacrsj5XY6Lx6W7Hskb1RWco9Iv24flZNpg6LtN4U2/F5mTL5ACNVAHCPR
+y+IRjEbjtEJPmUmTyZsFNF7aQweQcv+rKvxS8HyVqVQGQVj4ZBt0iL+3Yb8yq8oLRr/WgeGvswv
crbKOpR7KdsoilOA6IuIb1gbVpVJGYSklD6eW62MscBIykTxTHhEglKYbrF2n5LZjiDAL4LpJoYH
n8ZX5eaD7ZKZPaWhiaZNMkFAhC1Vs+VTdVSGoJ/bnyeqSEN6g2CbHXaP/6k70HU1XFE3ICEC+nu+
9prpCXQi2fFsoFsLVivIkn5tza444lXDtYVgoOJXAqvGHPbf7N0+f690SXyhwqS3fXGSwjoORrmw
4KYwoWFYCFMZLS7qGBmcrdcLglBoLHtYEg1KwwBpTGKZM1EWRhdsA6o1JeC7cuDY3363guijYCjL
gr14kon30uprTXDmKaqGYGcDWPmHv29bxFOXDFYcDocdkSiJO48PNQfHuzS0DRQ4T0ZwEKQSg0Jg
J0kdTLxgaHYCUDTevanZA3kvyDdMYBoCn3HGVQNXsC+acFfhg+XR1nA/VvCWFBIOeRX2LAI0ZobE
GcAOtDHKVdDbIk5CC4Sjnd5T2zqxU8bw+nAzoB4GpDShCWz57j/eeL9PUyRGF/EsRy6qsQFMyAye
qhFEG3MGxhwL+qQwQ6kE4O0p7x94zmQuRXSyiP/aupzAp04ewHGGdTBaVxV0NN0lihm41gbIKstu
Ve0TgImA/KXq9wJ0FMswggsw0ABzEb0OoTVMDnHCzanqzZAtPzP8bBQSqYAIgbgwdEbrqoutuyo7
TpbWlTeLHyU8FYE38lE5lYCOBoY87x6TPUChi77gIiOaPkMKsF0yhiWnrs2VNojzJQ6dDNgTg7ok
2wCmDBmGEAIZut8YZ0u8yEsrxkyc9fchk8RAd8xhF/uSVPjBXkU/9vRq9tv9tX7elWYi4Hm77m7M
evNxKC/w95on6VGV88p2Wmy2ZCry3fEEzeELj16Ct7eWO+ZSaWs5htBPRFIPRtXzW1iEwaImoceA
7rkkMIJ1zu0DgQVhVOflFGXB/IXpsmaTc+aJpxFnvFO1MPfah7zmc18g98268aXCeGtdB1WCltWd
jkpPtvf2ul86Sq0bjgbafQSAZmwLvPaAitVqi6OEpGkb+jWI8kzP2sETxYxSdq81D8zXgth/heOE
x9Vn/TdVm8TcentNL4olw7UkTXb5DwzHG0WlBdI0yzSouJY4vm2U/CsjBhMlDdWDeZIcmvd0sjGQ
GtTSIMX8Hsbzl6dgUlSbnlMcOWAMfYci0z0ipRPlsm+v8kX3kVYJ9ZXCpkcY+cKy14G/DP22YJVr
8BCMJF7gstkC49PNI2gp6eyfAwd8S3GhgdfSEP92wbW9hesGsFSksJmIlt5e14vuI60rGJpMADVd
e4w01AjhBKa3zUwgnSmQzFN8m+TLmxztKR2DDOBaFtePIN7g1wnrpo1LpIk1oVgWv0O2TWZ6mueg
PKyyTKzPcbe+ALM66zzeAUxjnTmV9rQXEFBFKzSdUHt5T9p27ElCKk1tLDYTg7lLVwVXJEI84127
zaFvwJcTkc0j1Hn7/b9ItYf3T/tVODQPmDEv0yod0+6CxswoZF0Ir1I2a9HsGhdIHpLNonZ2fqCN
jf63qWrhwiVNkzGIeXGnngFvuWPK3nJaIXfy9tpetRKAfUipUQ4XE/65lagZRVL3/crMLPt6G6SX
puo+1C6HvCd5xR8lTPMZ6N2kfDR1TYc0kWQkqfFHoBjbZX9TU0UfSoQUBOydP5fTVRol5L7f59t3
cqhvr5tZGyxs5AkIpWPK+GBYHujq84VHXdNmrimjWYdKXlIkf3V++d3PmDOCzMQHRvg8qBKjDgMt
X8zJzqLLALBVecJTQKmNpoqK7CFShdMyWFMeTsjdCSk2dOokyXTIvehrs7d0dpTYnthj6OnyVim7
WBVc2CvmVhN5xEQeujDCtDpv+z6hC1cRh+9v3wvi8RGhfALyBf3B1zhvmMGSb7hI+ZauOszaQOME
CzQHtu6WRokD7gfUTZmvnyVMgmpnIqY1m/2Df+DuZIBv4EsNB9he7/YQXnHNeqG4PVPhRugaTOD3
ptw+igCLibjIkcjKAoBH9IcT2rvEa1ROVKIDoG4VBcfyTRnTveWbhiCccSKacSR4PUHrrDBMdANt
izpgjJRaO0UY8SE9dSc4JQ2oELuBqVXpUt+fEhgVbYbfyadg0PfaJapa2BhDuZ2mhDZITyln6Ebg
XtmALB+Sr2Lbia4ofmjtdg+iBytPblqAwGrJ8HESqSfMZaiQcbbFbRSKULAZ3jeBEj9uAzdQCaCM
hC6AjES0JVGlKfPEFn0lhiJSiWgTA3pBu3h0tJg1Z6E0nUZk9WxIUP/GD+dDuxCcWJtKlsEj2B5n
jXpJsyVA5eIPbFiKTS1bQ3Yp25xKAF5UJDBHdKk6kDkwSEEwzk6yPX3r2f6AOeLqD5QOkoByE0zz
lqojBwWIB1+2JiXMi+9+RY3Sh7Cu6pNQfyqeX+Q4uu36e1ZRriPdbtfu6rwv2MVvX8OB0zY65aDU
XD2OOT13Y/oJWpb+yi+W0cD97qg55fvFDwUwxO1Ts6GKyTXMdwQyjHvh6HePT5B6DodIddAhSsM7
4EoefE2+hVahiKYGr4Y9NVFiIWKIsoSuonhBejaQwLWzT9IEXvPRbF7QOMgXERjnaFNEm61rl0kb
cirZDLi6Vd5SRe9uObFUTCludESi+KB8sftQ+sAAIbqfMjlatFW3kzZi3GlRnCKEvOaliBMZJkLs
EAFjjgxqUWM3TFmEM3WQGb99bPojA0lbQox6pSIy+TnDLJPg8NOkXPq9eL7F3dDLuwcISEioT27Z
V69aiKoiU9+pnrhj1m6B3uG2222CmcgVut1lgG1f2x+7PBziQpv6sfg+Pt06ir+F8KmiUHXlxxUz
uK02vz/NQgpeOeIUax2Kj8bn/3Fxz3OrFaoTTTDk0smO1G1LurTnCKVtileCnULThar4fUUOmxL8
U5J4wtOUfA9N2DgqQZUKcPVGhKmpfUrBip/wRrBRQ2/DL+fV9dRdAbcPZfy4izt+PzorreSLiA9q
5VOzddfGn7WtbU+8araPXhBKB5+Xl3nKfl8lFM8aTL/CfDCSDMgMxj8iCnsaBNSiVUNQWTMlZJl0
F5F/Kqj2Xr94AdQjamOch9GGa9G63W4rLl7iW5918YTzKvc9Mnrw6tAkmprNBv3IZISrGYMvILyr
+yHpiEX4WeNzwQHYIRVMZaHUgG6vCaFUwKeVuu2oO5O/q09ZpR+RQnoIOMrlZfPVLgYYfR55IEKA
G9bmVPj3Eqw0NKaptB8GQQjlapSIeUuG71RVctwkwz3fc5ACqBkkD/aengiBqdzQ4p0aIXX3fZsI
izR0aKVf9z8VoKuDYoim6ggHiAQNjeEFc7aVhtULygpvm97Xch7YVqoQxiEB1rho6ZWkZ4ahjLOB
wRmSJJuI/Qn2S6CERLK6iFosvvproN69z3Ou+rqdaS/Jryu8VgnTK3bvrYoUacgfuWVvr/NF5x/u
DGodBBw3RtkSVv/zQBBS1DLauZY3awy5bEnPEDlut3N/KkAoq/Sr+iMGOoCOUQe4Smw3dOySDRlc
rTgqlEc+2wsfygK1JqcP0eFkb1AukDERkDScLRFLoDT2VOjVGqT9IyKUypWeQShhQLzhQ5Zxdq8o
J6JIejqw8AVyjJxijDcEFUVwggx/DCVbdVU1HeJHjYVVdohC4fx2kbpW6N0H+BhqHrxb8sFrod/K
S0WLK1GZUBDfEVioTpKX0Y/BikMoUMeLGjIaxPqVSanPVXVTqzyWx6XSYKi76qoefSeHC9pSRkam
2qxodrrtqM/PigSanU8w/PatHiCL8RsnovJi6pX4qnHMn21yg+JHGM66tm9QKqYTagjoqV4OLApu
vOIrH0KabElpM1XaprWqxo6EBMDkNuWWTAGMyN8kf6HazYB24GTxqrSx7ax9FCxr2+xtvNxAFQAt
VNeMOWwfS5/KC1VG0Qu7Nrsve3yzmpYVPhuXN9wcpCMSY2mpOslPAuyK6+SHANFLiKoWXZDu9n0Z
qfIEmL4hO+BnwiSL8GucSqZ/faeOGLXrDM3ZW/hhWLAMiQ3lydu1deshcFw65YXiYXGkLUSzyXd3
j6iRZ2dZi5J3u4B6+Pb1fy2Rhypq8MIqHSNMPTpqeVAuD8uKEAFCqygDOWMBVEhUJ4z6ueyQzd/u
6DUjZFDjOZVNXQ6fNGDIT4h6G8g2SnpkrfMYi5JHl12RfBVZQJtSsihPmLjCCxGvGfEAL4Y0fkkT
Lin+kcAOF4ygySMn0kHLDuQG4opRErbsVXGigBO/4q5UjMYREB9hy0cYUB+vdnkZWMQgIcyGfXtl
ug5qBG9unWG592QhzZ4NJY8v83JMCVPsyQZimij5QjNymsVopZwgjXhjMuiBi/ZMIFyzwG+h9VjG
kBgB2Ifqi2KBpEAZAtCpRKc2/qCw1y9oUX6qu4lyPSSl4NiIfl4ygPWTyGp+3f/09mpTp0hIqqn+
BuT/J9qMugN+TBtnjg6BYQ6qskQp0qg2qn09MI7a4u6pbGJl3UyBi6rxcpAKYATEK34VdSlf8zWp
aC0/trK+FC15w66d1fAfM2qvAoMZO3seiVNP1UFWWrzEITtntibdgP3m8E2N0irQI+1KVqjBHTSp
8WcAgOc0tk2120TwO81+HQC8sWVRtRkc3oFwHApt+AOH93qvWcDl8Gc24mTtIbqtmOT2XoCyKEEG
5dFhAqVQcBHyReIktYOrU4KoWdFAeRuyiF/ppdmR0JI7l1sYZVC+qeyxsykxK/04ltL3D7osMp/q
qxQ6WNAXF2E4dMrfPrmeYqkX748ZyLCn8BkUpZ6/P6tOkpWdurw/QGixUpjlDNsMzhzFFqYvPAhp
GKRfaCK0K3HlwvV36R4MDFvyEXnHASUWNbTL7lU5VRyZLMgEwuiH9oqVE+ASaBUQ7ix0MrQvZGyL
BObYvyEs8QoGRHMJGQFBFaVzM7prfVSimr4O/AFYFLeuk3Rel0fXXcMNIkRWWCilhAbEU8VLwJXm
/UAOwY/LbZ0mg7wGqcUiLFMEpEoBuvj8WnuoNRTLZk3gRPQDtDcVs6YLgWThc4quoLYJE6phnKMA
LxI9XIBLjt5iN7NXXF4qvyo6ILUAwxXSKVZTZ0JdR6JSYg7ESHh7i7xScHUgKWLe7JC+WPD358tm
MzYIjabeAAuUG1DKX+5S3R5KT8ToGoyagFgj4FTV9ZKKeQNgSFHm89DHk8HHStW/wyq39MqAmGdY
QeGYyrUHil0SnMC+g5dbwREpNaCSTSoWDj3XfxzgNvAbi8HnLlFgeWfH/reyynCJ+KShibJg3lRi
ESirfoEVE0FfIYPwvy6HiKduKeTXxSdSQCv8TJ5+gItgs0mtRHFjHhBNpdjf3EEkniNhb5jXmvU/
/QReLrQTIVndzvoixy8Ov2pl0O5/yEg0VU+xorlXhKy8ZBHuPicMb1bvtM6lTKrISzpKPeF1T5sU
ramfe2yIFyQfi2R3wqm9Umx5ftnGN30BkQshaC4b+002Vns1idmfB+J8imLLjlEFh/qjPHJe2Ve+
w6REIX2/OXaAwW/vxCGzeG6sAKccWAkQ02zPjNkd7Totozw/uDNRZkVYGg4Q/WMDqwPHIAEGYejl
GlVrsrep2n1y6BtJiJOqqBd0MZ1lpHhKB4f2igxMEl7KADg2FGRAWkQOUK9QueLVINoIkusoRqgv
Y3DFJSVn3KXdUd5krJHwBEXEQudb7Iv4ecI0FRUPpM6W/cTK0JTOaYDM7wd2xEmg5tWDGpCPwc4Z
Tuso/C+SFBneIHdnoiQNsjU15Jcd9U769RNGEFK5J7LEDkuhDGAPP03ym3BZ8hXUGLa1UIUh7HTp
MaLKbGUy0EooSdqKVfFdumhiTlqrUzjTK/AjdxfhGJwQqB4deM/tDLzirW8q4w51SUF6urvDOawi
5GVJ6bEaWr3ehXTlhgQTNEzmUThzGdE5Acwx1FJhrFkLdQqevM6vgE4slJYeo2gXnaCRd6k3Jkfd
ueY6y2fSLIDLu+lCNoxSBsp4ShVUBx9a32iKgYLyKGaJOANMY7oXq7g+mfC+egFVRhPxi+mnwYiX
BaVqj2ib7wwF0mqR3W3K8MK22NDB6j5y+8l2X35agpu+dy3rkw2DpMvZB9A3B9yHeoRSC1UE8mpz
tYyWc8tipl9PQPj2QR4Q7tFBBtYB+XbxKnTbj3Zq5vaxs9hXzpFBpp4iSzBCB3BPQaPDQyQOl5Ew
txGmYZkfx3zc+qwqpZj6AxmK7ntuwcOANRLCFuxoucViJakeNi2KJDfM0z7P4PsPPVJvv43XNgJv
QkMl2Ax0aIw2QrvJkA+MOmdARgnvzwehHbwiv02HCIgCFkS856EsI+5hC5UnZrYspkk+MFNzxn9T
V0SDKabmG0A3il4oLaACzmjncGXPmpTgzV3f2oVL/68AMbSP1FfIHN1mt3vUBs03dLIgSCOyvk6P
8noFFgL6MjLVt6/ZCyUX6M8o5ClHJ6Cm/VEB6R/+GML+oY/sPQEn5IwaQeXVpRJWYTHGX07E1Ff0
oMRQmcdAcwHGY7bR8t3WoMhdYoWGxIhSl+JOel0XlHqPAorKFJQJiPmioFMJikKjo4CZ9UWRbWKS
D573aVf1n4lBTsQbr+0JD+PAOeTah3x+/v6YkBrF3SEj9ExIdUsHRkSMTheALwSZ7mD/lAVT/UGs
I6LQc3USCZBU8F+v4h+9Y1+0sf/17es+YD+jI+cFqO/AnEAGiJ7w5+vK1ksGhTkLD6O1HAq4Yn2o
xK4eb1RDzp9AZ+Vf6kGVk5ch62ChNB7gatRQ6F1+sfdYXmFF9XfbouBHzNchqTWQMWwO54pgqEJz
Bxv3RMhQjqsgS4VXZfX6ucRUVDMWsUbOmNoSxKql4kVqo9RIFfBk6/ax2ANhCM/oLXMjt6rqlHJ/
9W0OcqL8kZA4+a3GRZGG5FJdRTJkwhnDQ/Por8IrRVcqz4p/oc/i/UVUiqzwFNf/FSDO4bJFMJFc
CIrIoT2/2IXZNH3AAK0h0lcLrdoTc3fxo4mxc3mGzHDpkISsYdeTJqfl6rww6wu1STyZDeFQw7Yh
uBapQVxaOwV+szgU5ALUHObiVImpKHKtToCEVDfR+uyw9iMUb43NiGikXn5RHwpm0UjFpwbqVNJe
JJjJ07D2aycAo05rJrufkXovdHRSvwsKw5vXjZLiWlNXcIcgbWCKlSuo9Uq+e+j+wPsMqn6wTSS+
EdE0rLT3vyK1wgvTsjgAEN7HxNG6+v+cnVlz21bWtf9QUAVixi0pS/IkWR07cXLD8me/xkgABEhM
v/571qHYHUEqMUlXdcWDLIHAwTl7r2mPtnUcfOehbqEQGFKYxKufAprEsBUjbYuIooSIF6h6OEQa
Q+v4wAwRWHUQJAKy3Fm2TJ8zkat//f18qXhDlaXOkJ2DAm6xZFymejtedKD6gcnq3OIaiAxXKwJ3
AZdUptLgdzF4bhCR39DjXyKYKd+vt61945dvxL5qOxdOJCWu/APuSPVmLlpSMgHOOnDabfXp9Yt/
6ZEHqETEH8PFcuY8Xe9W2bjeniE9RqdeB7xjmcs8Ee0a6g+BDkRTyR4mMl9yRQPgFcMXY2THP2n8
mdSWFy7she4vYNsj1BsvIFkFC1lgn5YZ1Vr3eEJn6LL2KJ4o05hC/tnQxMpzck4pGDLaDKRNeLay
kBBYSzks99frF/UC77MKXOJgQ0yTMcjS4ojAzHRoCGRfwW/xWCPuFnpEqav1gqgIEngoCUha9Ter
Yn+nY8Nsx6zPbkRQIdr6iDVh2Hlr5im8y/3o3ZyQtE7qeW8oOoGer1/2iw8ZWQD3keqc57yoz/tD
0AQjQYumaCtISDKGe5yAouWkImP2ySfpBJMVpuBHfFtJFGI9jG4EfCIPLtGFL745WKvIEqGetNnV
ni4+d2tlq9wamC9Nn1XE45c9E8KrfQ72lvxu4uEgMI2GUeg9G2DHREnbYjQy+I/p59BTK3XEa0vy
btCKcfoUIa8/9J+EDO1+Plz1afX98mv/zNtLOaRq3ZGWHQButbipYTpNqbc/zA+Rz6Yo5LyavsgB
2BEcWQCPCCVvotWnuO3f1u2w1p4U9WhCOB5DykypZIwgB6Td9Xbf//lDR2NvU6pBr0u4vri5DGHd
DUFun0pcEdmEYasp07Y0EHuic1454LCCH2Sl1IlTz0DF7D8nwTq4xUXhpSlXFuWMXh6PPoc6Ek/Q
0+uysq50ipmh4iL3FIUqCZ0oL059aCriqmfcMuDdWHauO9v+JoBcjTxiJ+wA1DwdRF2yQ76yImoO
4DuafTytyZVNrp+XwoHrDTOfRFwDqSDzMH4x6PMORbnaCyZ+fnA7uuecBiVnmlFV+gPqJ5HFlyiW
F1QYoNARAlgE7JIWLM+HIB6avmGhSNamD1pbeP2d4Crztlc2C51WXiFvovVkejs7+FX1CDcSAyKl
1L/rh5mD7NMMYxYlbGhxacRP9VkUMnBAuKbQVsH/wo2lCzcFfcG1caae44bE1kgLaFgaintBw/0/
j86R01L+b9LxAgAje8Gvz2TjzZnljg9ZcbjKOuKebMRg2E1PWqvic5AMn5zQIssUEAEc3kTUuN5/
jAyIJQFGgd30okRRpfZi7WKsJaEGBdMLgpq2O0QQqSQudLX1Z2J3zHU6J/VJRF/FP4RuyAdrAswR
0TO0GDwL9FcwlULwZmv7ud8O9yEe0dffeKOuWF4diiqg0oB+AX3C0zcr7Ji+FlSQtYbeJx5B7Ao6
g+s6BVQ7a+jqFKMSna0eqdghMcP1GOC1TN/+N94UTEyyirKZGd+wdd5eTm0yXrOnV+tQNfGUUarK
lrBoa/qdm+1RUc7MdWPtIwBSn+EWiDZV5Am3TJk/hLBTPUiRz8Um2NsPQcYMXQUUqbmhAt+o2jPN
ZE4SIfJIhWAnrf/BGbN3QX1EEgz0MEcf5xlucUQRfNla8dzbiudWDZrNy63skMVHgfBZpXt3nE7s
PfQLh95bRjvhZgaHZptXvSL8Uq+SCS7lPJN6R3wxuZ1f5T1IGOwJwfq+q+3P+93hvVtwsaoz8mPQ
/HOQ2OFyoT4BwRAeLE0X9PJt5LdMjtfNFsI5JFwtKSxSVcj3fcqjBikNceAy/aGeZ5ICjFqClh4r
02XplUmbWKyIkFIPMhp1iuDQp+uXJ+R52yP9nxQ8cidqBWisgzyUQuskCY1GIjKB7IUPDxHVFctZ
JlFJXqNtvJE4t26wAUkTq4UhvFdsVh/QNOUj4lHE5jIF9vRlr7+BLxRaWJwjQit8suTRAi4WQtUT
5b4tlWv7GNkurfWZEe+wsCsn09jpdbUIjRNv+4dAbNnfxQ9IZnGZVfOfy0scgA2i25gWgkx0WUxX
TePEreuwMwRY8RkplXhIQObjVwmBxfwL7DZC4BHOQmr9HtGNRxPADiJYvohwNR6V08D3KHafBejq
zBpq+iqmJd6LUzS4lPK1hVF3aKPZXZSxLTWhIcAqFIjMXhvCipDlo4mrEYbVNcxblhqnOKK84bzu
B/QRLWe11Jw9fKyQDmWyWjmjWfN+d335LHyhGHUo6ynqMYRgV16+ErPNnPeBAcgPSVx9j0KCTunZ
NtqAjlFORs/00bzFBJ4IKBkOvJ0FskgjFQfu/C9igs1mgDCrWPkb5v0wA69fIR2nxycNRMiWBNaX
z0xjSF+8PSCZRGmgTeYlWp7lAH9pBAkA5nDeP8X7wG5rPMFMDJloF63H4Zj8rhDIMxVjYulQfAja
FAirORvah5OY8GGCrgbF/HE/tD6k5ZM+T/obmzgGlWLqXY2PDZ7bDdPNYRUr1+SdNI6SJQ0ge5It
aSMUdhQNiLFUv9U+ADuMjogoCSNtOXnRKxmBFvuOySlhL5I7RN1JUPubnXMk0JT1BEfl4WePUtaO
fURXI4vT3gs24na6PeI5xU0IKVIQkRuDKiJad5xNMs7XIUJ8JeprE9Nh2dOmCajqZwTqgNp05r9H
M/MoUUycNj2ASD5uaKF5R+hyWQ/70nGos5Byx/FBf5chE70Lu3mYybvyPMyx3Hq9emovh2payzNq
tUx+c/JbVY9CE7QJonDauF5+72dbJKFQsbzLDBGVg42Hgnfyq+yxHfMqkt1wFTZgcqC0JiXYo9bt
eXnn6pI5yGiGliuRF0ned87FZ/t4GM+rMt41x4c28dZN9YeKfDXHZzgtr3bMe6UKZ1EwFwH7MZ8W
4x8zGn+IpBTY6Dn4inCnzhbVCcy1VH9GX4KFSLKjoU0zpqXGP2qKdntmJVIlUxN4606RatL6SaMR
tci6vKPNBDueGpFx1kH6dxZihVSJFB5Bivo1rQpOpJPc0RwjwjJlV4CZYgOkGjqtAGHrKt0MhwmJ
JMGBwTsTouEMW2EztDSY3/5ilUdQ5j23QbIoL8aEyovwzw8crD6kqsvM/0ImZzSXtn2IDqazl/BD
+WBitlV52MCs9QgWzDsm9lsv6VlYZE/+WyElFS+khI8Xrut5oexgliYoFI4otqnOF0d5f3Dz7W48
PvTt/u2haH+LRGiOOTTuo+MUIuF9vyqZQV0z2Drjykh/UXxGFI3flNJg+CAOd/ciG/1CR4Zml2Ak
pKWEmXIuPr26dpsNqRXvDgbpV8KqtjjTdorHwNwXHWg15eMQvq0iooZs9hSSgktF7ggLFpGYtyOk
8CVx8UtFBBnbADWS7iMJXTbIrWelRT8cMLvypkfpx8SyEX2DwjoNZLDD709uSbNe4X+0S6mAkJDV
uMwTdrR/VdwoUQBxLkZE1trimebTDneN1XUGHZaRzISFAXgotF9NrNGgsqNqrakp8xr+/6g5Vesj
8pxO+ceFtWYc1Yv9houyQyJGkDdz054+zn7qrGDKgs6w54KOZA+TUVLMbsKQFa8PQDcSAoZgMQi/
MuEiwMjKH/BK1DtZ8nvCCFIxu4Zn0vYLmiO/opLyVTW2+NYIr7UZiQ61JhlZDheis0XCHfHCPbs0
R5G1VnGlb620GGl49eMU/SGG1CZhR4ehEZXgNjaiQILWjEGAdsZkmXFAe3uJiqBLQOYiUvSEwgr1
glhAC7CDR5MpDy/JDt0W7/lJmkg9okNxyIaPNtMvBZDQxSNlRAutXW+0GcuYup9NbjwZeEHnkIZe
/FrEW1gi931LJFSywmNF0KZiwKSPkHErl0YGHZyJWYXAsZgzLhWgDAaCJ4BojEBcWKH6STtBt8rX
GNdN9C+gLQc9E3qDYBWqzl68v2HP5Bd7355WonIFROMDrxqbgYSaMjfpCGDGvPFBywmEcu2LtB4K
37D6v6O3Mi3rs4UoyyVSqziELX26EPN5zBmvWHYwAaufwwDkBkdRuHDjlP624vT6j3bC8+hgC+Vm
6sScxcevNQTPAB2krkthkao6ZQA0mnZoDSVuCWmQXkmnnyRIjA3+KQpuYkZiFs5EaeORofHViSUI
SVCNqu5qy1bVBsLO9qrLAftwCiIP+Yluy904h/h9t88+BbaTr7vxPwlzyiWF6TGLyXqtTmmmVfWY
0qFOoIIYz3uVHf/usXJaIPtT/KZRNv2FYJ6jvi+abdQ+AO1+lFRNiRBG+o+cai0mRQym3ZNIRnUD
B/ZZqsXZGkD4HPZlbrBhxiQRe32PMUGNT58sKBScoOfAkVALLFpTK/MO1q5ccWniYAve7UP9XSYg
bQ8VoQlahdoy7JHmChKgKyFKpaNTtqtcLQVaJkHV3PwvuvTiSBFLW6MUY3sGsoYyV0SBNk1JI8xo
RUT8JscuQW7s8v4OAzoJKQ/ALy9PXCKfiAX67GPSu6I+YHguQWJPF3Ab7Z24Y4a6wWYNxwl6lIwY
L/C3mLIspi/A3kyYwLWuXuksxlymQC/pTdniRBoleHkkvJL621hn2bFQNKj90ANF9s+YRNVoUO0J
5I6K656NQjikYleNLmfPLs6xIW5FMK/NjPG0q77mYQC2jmYHw5j6VrHGrTeFzHgajde7PTxSKRIO
KgJPLkiCv8k+cxJMuWz6bX5/DhgWWiepZlO2mPnj342uVIlSUlaoZYH7UAKr9CtyHsoY0LX4za0e
Kjz5U7VDMdvfEotq2k6JjKW8VbgBJruTxnmAuaP1DdnKZZ5V2ILCS82LDuSCvovA0lOupSHaZBNE
qCbns+65vGG6DyJfbTTVprWe+26TtGX0xvDmMA56ubvV+M3FjitVctew/aFAzsf5XZylV0ULIwEW
JrOy6VtRIpr4VuJghKqegm05E3kSUkKK4k1amjTJJvnIEhTo+3nY8YzeTGz2dFJHCiQqYsUekxQu
lYyyouSWqUJE+yKTlbsiA7eMxuo7he5IJ81z+9anR6ORTw68FSB1dYZojTZlFkjmMqSzfpweI5WQ
TLSSC2jaaDQDkINXzVF71+fdOxPBiX246QfS/ZuM7AF+MnkgEhkWqx4DCCsUC6Qoakxz957HS0ok
TVvv1joijFW6r3o8H1AhB5Z2dmXZ/oNTuvelj1ycRpqfp9NOBI5OzGHLoEoKAtmchxpMAG/3FzUQ
MuGIHpeTyLSQCC/k67K2/YP0D1GHt0TjdhQkMfe0xNae4kKsu1boTJ2A4OJmXx5vjEdHszwP2x9m
W1aSEJYyYwzkkZ6tGq/veS/ob2FooCzggEiUJLL56WZAUJPfpl65f0i4VabfoaZRb5FkO2oOoWon
jYk6Ub3wQjdlsNI2VjNbStCc9kAhnVpCmodK/ijpXNhc4k1vFes2ta86K17LjJok/BjaUiUT8oJ+
PqPmOXKs/3IhHH7K9FGunvx+0rierL0nAVmaTzfp7N1rjSkQwBjIc/avfrcWb6HGYt5ys+VqvZzE
9AIEzz0jFsJGbQ3xtky37gtvsqp54J49GhySLR/Kx01iHx0saOpcd3JSsI9QrOmumRwa7JDUO7+p
I9XEnMImG1YakfmIuEGmAvksLieGGpJyseGDC1I74zvzsRIsWHZOr7ip274xZmy9pMOx/q5BXAS2
vh8yXhE2LLDhz+rOpDNTBWUS6gAyZ1QBr6+550J7wGgQEI8Py9gEIOqna849loehb9zWuG8jgEop
zIQdKBxIG74XTjdDtpEkjk2X12V6p/RNs6PhJpLLSpCHGklpPwRB6vdiA6UcUrDeZa/J84ZSSYye
z1siGSzW16eX3adjZGV909IaIU5RcgUFnEp4423VKR6vbprmcBeHB7T/3yUFGnyppTwQCVzp8ANa
kVLSX7ijumNPnjCXZqz2aDYB+5eaHpKUm52f13uTvjigkU9mbLkjTRKZsFHDsQ0WhnecXM1kYBdE
Mmo3DN61h887a3XX2VT/jKkXfWLVzKCUdsXd2VevX+bzAkuBCgQlIpzn+T9j06ttcdg19bQ3LXnR
KFAmy1b4WBh7wj2NHEI8nOlWxYM4YaGu4gONSAXqrU4nTvfmT21BBk6kLTLUWzLgXYg0uwJFMr2p
/FE2iYvanuvt9o+Wo1Phy8oJ0N5+TskwuTEXS9znDlw+pmpIkQToHZa4iBuVuW+n+/0DX/RhOJLI
q/JB8kmRLifzBTUv2Ig4DclbzFk7KDCAyl36Fl2hVJ4VjgsZ4y5bi55LG3SVZBvDYIiAXWafumkQ
NW3dcZVgkXKHSnEoe/NZrW803AWKSI/Xi51d6Jk09IaupvLVKjH573yIFhvc64vlOUKi6yM9Wp4W
JBhL6UXuHsKUMZ2nXVZ687PlXhJFlUpGKY/SS0vBwDcEB0bkxQklaTlqckop+UZevy7npQtDEw3/
ipA0RlW8aEytXZs4425sgAR5tJgrvom9iBJCzTyGfefkwXT7XXVVlEzjUsRymO4ZjEU25MbOt82m
Q52OiJqiSf29l9G5ITdq1twLYF3kDXWKOmuVUGFWh768QrBVkVGzYprDDucsSD+9ZYNQcUYPcZ2v
en5KjosxmncZ+gG9G/1XqSbtkodpMcKHMaBrFaThnp9l5YxWwG3wLdnvIC+AGZR2OPcgH0UPvtlF
FioLE0gTWe4maWDUpLIK2Ub6DM9mCOyeIItmMAB2QI9MV+VWGRpvQr3FTWPnpt1FceJNjKNktCfu
Sp/PRAcMdLujH05AFm+HVVJcF01sb3Jm1Wy8DLkUi/ALQxavWJzZmvmlzZshONQPiT1trwr8hvUO
eNGemP7ac8T2ExaCOtqy4e0Kjt8OB8eAJRNDPn6xIUVf19l+QoQvVpxo4P52SmhW1w5mgxk+QDrU
tZa9iRDO8WRgPmQm7lgAm3rHJQ8+HuWB7zP2aFetptizc/aHqxoOr+t4mtFqt+ewwrns7Ps1LQBp
WIWGsaQMdm0RkDqcb6XtXilAysuVfN5w75KSXw0RKupZDHDALNIk2zsEZgXZKQqxcJlsLPJzOApy
ysR6AElcJ/3RRrd5/CpUSJClXUc/woz+WLl9A/v6OpzoR6MpWpGsUvS33gCtO0wovQJioEOcHFS0
R+t9W6uF8knYAN92Z5z0IsMqJ2fSac6TyvcCSC3gd4/aZm65V6EWqrfiZwzlMfg0x3H2vs5iugi3
2V9lWfR1t+vwtE8UuVUd3VQ+ty7MwNBWcBaFP34bImvHLeCKoiNPEfMaX4qeYkA4zuT0EtdsnEPw
y5SN5WRdeNWnfMtzzemtGS2bXLchfgNSWOKIEi/FQ2DPjLipc3SfaRO9sQBfYBWYgVtt2z3jXECa
SQewMqznlOL27Ty5w5tfess9JIO9ax6SFT+52LL0E57PVRHShUFUWL39M18NX3qL72JPNEtdhgn8
WFxyKD83cwkH1i7MyR1ElGqLwsLb2XuXD3xihRBxGZ4eTDGZq+9mZCgCJsO/4vE3+emo9mQ0pDfw
1j2Sg8vKt+eJjboochkoGIHPEeY+vShChIfanePaXJRxnj5irWfQUzJNWe+6mNEhHAXR9Fk0vvLr
5OQUCmAGOmgOARWxfWTbiYRxCHIvDtjvCJ0wCCdsoNgZk7gF1qOkarWHYfU/wnXItulGJL8OINV8
PcFfLXR0SL6JJjIIqjb52GjlcQnSccnXocYBlDDXSgnH+IfoBvMHlOWvHwvRM/ZdKRagKrFU1Zyq
y+pwjBt363S1YWZBLuiflcMLUVOznwD/SRRWMNg98pV+yb1DSl2gCuwmcDDKMyPBhadjf/yqkL+k
YB5hA/HeUEQIYOb7RD5vbNEQFiawty7nOy+e/7R9dOmYloVACQBW+KspfSgmOrtj289v1I3mKXuf
hQR70xJ30K7YlnOL/UrCbrUB6vwFNsofKWxCM7e6OPyRx2wuOlGlAj5L/M+IrODqjChuLBI52gH5
p1SHGxpOYWS0h8bGAEZUB6Sgae8QeS1+8NznhmDfv7heuUvAWriDTX6vftA+XDq8Xzq7iadkWJLP
zLbnVNq836Hw39bVSY8EnNf5LLIK4zEbrYhWDeKV/QPw8Yvx+Mf8lwJeJaTUhW7MiaOAndeXz0ul
sXIzQ66LouJZzLQ15DF7elM91D4HS4BvvZhoxCGEomr4Kiir7tkpEz/i8G3cG1HjOnXq7fRrURYZ
WUGPsihC0jIvfDj4+Rd1mnbOzkUMgxB78TSSXeiDaD6D3IKaOa1GW3iqJDhT4rybknSjP9PL9frn
fC7/iUF9UV9IQIWJ4NmwnMA5ZM543D2QrvPmOGXcbJA59ovCAZ4hoWHueAiKUxd4hpjVROlRsxvr
PkJEO97aGzPuOtqCllUmfUGB94rBs4ucIeM2fda++q5P+Dfqvxd6LXBr7Y0YFcgzWXSvbU2tmh2y
3YPuHAX2Tw95Z9JznGu7U0q0cI6TtIr3ySXnQRkCEC1Sv3QzXDV0tNoQBu5mG3OVI2z26zf6pfI+
pumny3Y8ltWyvA/pIHb55JZG9SnSWOoQ7UsiaWuhJXTXcp7KOh21CHqkShVhzr2MrIp9BphOERRm
4sa/oY81yhGRJZUVSXEkoD49YfrZbo5x25UPSgPU7qgsOxG0yWz9JgrN1tCmiJRCK/U2/sgUZ5p8
8aBaw20G2Mq26ZT9fTL1F6r8F5p9AvQRUTFmD+W36y6283nXDPDxfmFuX80EM2MNGtCrnmAJIggl
cyFD1gD/5y3TjgrbIKbnGA35f4QGXni6z6h3uRpx4jJ3EsICFcbTexcOQRMVwZQ/UAp/lZdYghGz
Y9DCm5ytBD0OVph6pL5PWH+SifiHr9qXDSBJ99lUq3e+11xMoBKB8BSNkP+W6+J/ZJUvw7GrreO2
VmylEAzwmo/iIrkQ1NAb823I5sVYMMHUU13cBuX25nzgUO3izzx8NX47XiRTm6I1c6LyZgyiS89Z
fPbiWnmLHVxHOEXp1hdkiNvWjWdZkQWFwFkrb0xUY53oCN9VshurUBdpMhQ11olgP6PmC0ZmDpF0
wql5GbB7AUBggAM0N6M7MQNCSD19uu00uE6xs/1PwxCDcvFG1HQhoE2qA0w3p4vrc/cdEobfzxN5
tM00FkGDyVd7qvuNCfXy8IIjFpYr6sISNJan/9064qvw+IPkxB6VDwDyUvJe+Y67763dkQyc+IeK
eXpcNTXKokMru6K3ZH8zk3CiiQBEe6JVjGzN9wj3RxzwKv97Wmjb3R2YU0nbaZwVyR64OONrUdyS
sZaAEFGffmNnpUxvablA+BOSmSgk0CfFdNGkZ03pn0Y+XK9oatEp8JoyXiLJnJ/2inJJcQyDxRPu
Oqt71x6pBzuHeqoowyuIkWpTVRA7Gi1bD/oGUxZfFyl/Wc/MUYpJd9MfFy79N46LCdhZ+31JT25v
u96kSBOpTttHDjxq4K4uvhegLptit6+vi0NM6dt2x/eNvz2uvSBI1+1QDPdFIoRgpRMwIOu06NVv
eSrxJv6F4ZrkLWrtgrZtZtzEwJipAokYbUu/8SISXCwSXA6N83FwUq7K4+/NXk5r6O2jGZX69re+
rb67DTwycX2Ta/e3zbD/2u+oJoYShiaqoblKzk3Lo8cOB3AATYBnRHyw0YkF2LElDoXvTO3Nj8/4
Unei8Shq/DoIIT1a701lAxO41Npkz1E9jUDb5jtUtn6Ok1fMqaj3V0XHv2Zd2RuzuRdbWm+UWxQ2
PV/C/kAG94pvZ+IPk8P8U8hYF+txQeckBxxAx7m8zZsuYiZhXmMUosRh1DulPiGS/R9VbXU3nBPH
PxBzscNMWXUVtdnhLbJdwICUDWhHV5n4dMISMCi/KWrIWkwOeEo6BlJZEZYRO6X/lASj6MIVzXq3
v/VKFGZFhBKxyAvQnbDcr6G5ueEujXZ39INNnsOkWnHgrv396qsZyDgPIBIZn9yuuCX5yMOdw7L5
fOllfLKN8S76nFN2zJjDEEQdWcLTHaOqxjJsgr68E8wjGmcokH0fIC0bug4NXEJ0oHhSMX3iak3z
NeKfQJRgJqmxy13GzKOnXPPjdTE+DRSNVhKuZHFdB0Le0fiWd9GWcwnRg+QyYiJ1FCRHFOD0B+pd
FONmRA/y1x2odo1YgjoA75JU34eweMhX9RsxlwMcsv5MJW9EBrDnIWIBvi6KHvV4e5eQJmIijvLh
3t59EO+HKE8DkgaxkJp+UMKjFihaG1JdeuCUx2yNpO0feoJvlMQlj7LSnSQxl9FDw4XMQKVHfbwk
otJVCuQVaVHMMJ3AjWJCJYKUnEacoDHsoyDS0KV6xUTI/WOQepQS5aQkFNqhauMSHSluRktUpJAk
GH5S3Y7Hfs3UenGk0j+YVyypP72+fhbmBvOcfLIenDjwfdJJlrroPO0B36ZwNkWtTebxILEcPJrs
LuqJjJSJ6S0JXiGFySpsBRzeTEARA6o7Y9QMhKvM/L0+vRF2Q6pfHpKwGDxirlfLHI9mAEwRGorp
LyoSdsShc7Nie6cTUrWj4AYpwrosY63sbvrG6Cg0GzmK6Kbqmh6P4AqJatQ7m3ApJs/rMyAi+qI8
J6OtxZgpujdBaKPdQHFZ6v1UaiqKQ0MLJKvctcGbojw+yDBJTOM75XjIU6dnZJwTFwWNC1/q6TNT
yFNUrShXvKUCrvIOq750HT4zYuEkZjgZCjbmE/06luVVOtbXoZ3cZlmNsAjdBMQBPey1gHFlyHkO
MmyC0OX/I+PmKt5n7FksMzh4acFVo1bTpUigBVX6/JoXdaqV223gZj33zENARnWlEKcE7swYuyGn
TLZejB1FmhI4HqZ0sTujfUwUo9rkn6VrlmYc6XezUfq3dqyeCVaXR1gscgEer1bNiMIhXLJjnu5W
ORWtXTdliiScxhMUXT2T19hbbtfwHSwTDgJMFn2OUK7Eg2Mjg17e2lOSCHFf0fZDPzOMWSIgJB6y
f5isSJTvHVYMCSuM9a8A6/YaVJ40XI9SECn9xP8k6WkDEuVtNhkocGQ473pk9spszy/O8Vk0i48f
HIkdrgjcpM8kQWHLQJmx31p3MuUMqxWGG7Bv+UjPUwX1foh3kzhG+BLoCmQFgJwYTs9y32kKr0IL
Ww/DyeXMFMk7nxSbPsW5icHD24x0abGQ3NSH8ihr607ZqUnDnfcojRXIS0CDx9RAaVOFI+tA9yoM
N2X1qWhZOyhV5lBzKEEEECP9842TpoGUYMILsLcte53cTuL2CJFx343UZzJfRNSlGmk/UCXATcDB
opGRFkAaAAlulI2jFI06G65W/eG3vFh9SlLmwFFpMWMQbIAeLmRwd+QNN8dyvn39khcY2OlhRxG5
OCFuVTKCF2ey27a7KisZtGRUsMhYJY5ORiQBHEhU/O/VP6Kd/i1CjiDzWjERN9vw6xHjPX8vFuhy
rfDSGQQYwPhAzRxx/WU+0lyE/pHSYHsnr5Ltzt/0FipbrZBJgvNIXLvUTWZaGEsMyoBbLSEWDGBH
fo9sgSZ3XaMQNBhFYnwJkgVaXqZQzSmzWJRKuQdcgZsDLFiKpXsfNMLNdh80m0i7MWLed852+DD1
AygqCgVFiAILsXOlUEBoC7eE9kR3yl1WSoCc4jo5e4Y5ztvpG9+r2uxt68e2qYu3h4O/cSFg3Ybe
5G8EHupBLy8fGA4si0nHOHAX71RFPRWP41h8EN4mc7sYYJS4b5MCQyZcumDpIpq+SXyhQ0VQv9E6
nuYcsxUIWTRug9h9Z8yXJeyfopOqkio6PLCZ/42J20ai+OzKI+44NQs6zdUCOprdsUeYM2RMZfdK
zuGBDq+nVxkCO2MibfP/zPCZhEl0V3PA3Vcv6Nn199qGANWnMbINn+ZDG3XXgHaZyG7CV71KnY5Q
cHyJRWJBvMCtMtSdjhIyeFO3dH4SPukNObGRNUu1K+ab7kCv0KV8Zi+jG/KIydvYBRU/KYU0TiXd
XV9F7w5bIO4it28hPCuaAyrAaK+mLwoynGbtuGY/qdamDwlLpEFetfopQXM3F/U1/s3PST3/bF3+
BjXZzzwr9jeWP8Mw5qRoMq8nueobOjWjY59rYf5KWivWudvmV5jF4PJW9I/u6Edv8z2Zw8pI9lbz
zy5sS0Bi0WEt/2yHpmQTHJgO6QFippxYdqu2KIFbDUv7cNUm5XxThzG9eYBLQsMk+iM/2c5p6CWG
Tzwk0o3DCoZ0MPN7REpGFR1Yx+AMBS6imP6iLlagFMOYpPLd79eN58zr0s+/D8HWWa9WeCipdTgA
i5nwvpq3qu0uYqYLe5bZGdH9AutBeVEAxMsuKkqLJkUD/UFV5SkBVOgaL0cELqSjX1F34PHqXIYd
X4MyVpWkTkXBL1LLSheYMMwGnTVXqChWo/wlDV5Ce9F2imDsxU0rV1PvXttcCjFZ4JePH0Wh9UoC
AR5RY/aXAjlsOo8Cqcg+qB05ztvrvV8OBqE2qUV4BjwNbIa3U0liyhTNiOxYeFLJCNzKaRvHLvoe
W/GlU/Mphv54degnZGB3aY8XV9cfa9TR25GO56DsTqyoilqaA7TvJOtQCmJ/v/YiukJpZJDVQwqY
WDnMW6c4OSpX4kTUWylf+3KHwcHzwu6ITA2tWoDpihPp6R2c2/IwJo2XmbEPxZ4eolvBESukQEWR
oe1cXukqjfN10yPl44yfMaxLxSdlYD+kH1BtbJRxIrU4D+Q0pztED4h+xi5YxqI5NDvQOKA5WzUT
YYhT1clvjOKWsziCo9PgNqjjt5IUFHbzSVFxBbl5+lrpryXQMbbKidcoin4IFLQt9z8eeSTDTk4X
db/fO6ozaZxNQjC/7ggb0szF+siuMsAqE/wtHtaEmBNNodZHalwrZ6sS0mksPvhgxKT2B5RmZi43
m5MS0jsqw7cSgsrcKcJJTIdhAjEChiWyl3zFOyFDSTjRU2LXk9hpW28/1UG5mXH49Vy/xHLtilvr
ckfFS4kXsnxIRgbyGGEor524q196d1t7Uc5BoAKrdj7qlFRu6Osl0yIQ8XG9Kj5JM3UZDbRgA1w3
3eWp4/BjRmp9tTHALHIAKTgswVYrR5Dt9r/aIet3eJTIExesqTBSx9IivjHELtJFj5GLSnaU/rib
KAD4r8orYPwvIW5IId6XT/uXdwSJqZyAwSfExz5dz+2xccaY9+y+K2jvR2iqZPhq/DTMhIrIUe3g
y3StiabA0xafI0rM3Cy03mptRbn/Y07tfH9pQIjRAflZ6hddhM7HaRfEd8Zm0LnX3piCCaZU0EK6
Pc4GwfCqoE1XRVMrIbnk79JDyA0sVZp1oC08uL8iC/+QowF8fRW8VDjDWSKF8HxaJUq+p3cwPNhF
l41hJuvGtaaFi0qTWNFEiytFi2vU2yWbh3m6KOVVNEvDLa23DrDL2TPBU+nB490jqYqDy0XHZ6QJ
f9nrrYSchX1/BBgYxUiygQSsUkJFBYaIZ/FqxqsNNNisVDMgDq+uWhTluBcjT17pXyjqNP1Ajqrz
VPbEjX/T1GqBHkaLzyrVqy3VkZgvkyOPVvy/nx8g4SxpNEeK5jYhe1OVaLg79fK8Afr3JhABnbHG
LEpX0MdsDJD+4URVJuG7h8dBIgPJ/jSBK9xbmDFBk7BrSBrZXx5O90KTGaHvhdlQQh4GpacP2GUV
HotdG9+p85CPQOSzPpyJz0LFpFQH7W96Nc4Rw+o1XGxLpAu9ybF7YWO6oC15ceGRU+gxyZLJLu5y
JGje0bgCRnPT2XaU4COztdKe9frqIeskkEda2OZAoLdeDuGWpg9iSxeWedlK9AJs4KGB99Wau0ii
vcUx7vpz2NdJs73zAmSKffS7hgloqImix42NjZ9do8Y2kc4+SD2mdWMB9jFVHNN7YTlSh7nR8WMb
jReM04vEXb0YTFtBloNvmr4yXB7htdcQ3XWsrLtVu9d4pzfyCc1TfEU+K6FSbNMa+yHrT0whVvv/
WTXbq9ZNP2o6jLxbw5YUJLY+v7FuysT7ppw+aryr1zeWF5A9SHouEjU8c3v8Jd83D1Xfw07yAhNT
oG5c87wlK0An9EZ+PNWdGFLemWQFXtJz1Lm685qYXZlUzLQb7qu2awn4K77esu2f2nQkqrhwzc/f
FZ48WFkkMEZ45NN3pUcYlKKJtO7sPVJURflIrXGG9wUb1y7tSBQQMMldVpqPCYSm8zVbA29yEaNI
6Jm4+ujKEcatA1CHjLYLeTkk5pi3cFKXBQiLkDKzPJwA7tdHJ6FhdcvlW2+dvJzyHPEPoKRGlVdo
NdGPKZeAve1N0dFjKQ1lmwU3u/lwL5snWchfhYKLXU+sA0QWDV/nRD80BJ4BKV+KGmIB2JjW5Y+u
in600/b/rKC7FdQqPYX4OFnhqgpOrpxQe1JjAZNbK3ZF2oMOUlDVzesP7IVNBCaCgdWxgxwE49+i
ns3Tcuv2+136QcH6KicV9YGG9D5iRIFJA9LMBU5Y+eQETugRKG/RSFW0SysTg9PtwnWpdnraywNl
Bxp4rO3NXo5daKvUGoJVmaMYxElkglittaCoMyR8diApV9xkWimSX7UTtIM2OWJIWDZADhE62by+
2Eq9dIHEtTJM22WdE6n0dKVTrTpNu/JzU/zZvlY7ZIP8KrpCuXdVVQtw1/aLsvoq8jGNngObmc1G
CAfvIqESXrGutv95/Qa+cPxrgML/rm9RnLbBLutcwjzft36x9sMWxAl0WlJDHQ//e7rUUCDQczPc
zsPhBo/WR8U0kA53bUiREE0GupoBaN0QPHi4ZEJUN2BSGXW211rqFAhJK7hS2DVVllenHZX+9jfN
tIkmlIsA2OoTwhiHK+C1teerZ4ZSXqkZ1XI3aTQZ1P9MZGblYEdxj0AUWpXSQ6kvNn2FeLCRmolb
p9rGoOOriLYPrBlHum6rfsDrN/SlN0WqHwbKkLMGG794UyqriMophlyKo8PH9lr2MmW0SDBl0+k0
/vE3dENE0tHkgDKLShUlZNJD8C6rPlYMzb+5qiCkOBbiGJixfH+p8lqrDQjccBoDj6rKO/shosc8
C80FF0QvjFlgRFyn63zKrg0CTmuVhNnH6ej/euG6nvfJyCk5WwnKRMn1bNRnO6ROZqfHVODHOyYt
vTczXaF2JC7Tu1sTjyxK9ozQ2jM9j6gnDihRhOx71QX122JGodnaTa4GKqQQRaW9QHK2Zd1MvRNl
H9I5uQ+K7XobOJt9sL/xAxmzq7UQHR1WVgjshXZYPl7U30B7mhaibHhFKnhb2H4dAvIGy5cuYFDg
rXz5MjioGlax0OGiXNulciEG3PiUNfqvcDrN3FAgVF7xbVTXHof4wtJYpFqdPq3LgHMgK0I33WBx
kM3Hoj/m8XhqTEzKHoZEESN6+eXUto/gizYAi3l7I7QCmyTkriPv+TG4fAxGNIjtVG63Hks/IRBl
u5ex5eQymWB1QDqMpVKznV5fREYdvTgEXER2DhfPRgYivdhj29xFa5U2Hwz2j54tykiFG2mtQh4H
GgaPHJQ17wYfhZJNeejMJyoGHC/K75BJUXuLXOWJOo6dFd/uZ4zOPcaSwjeQLOWyBYDjHfiH2Mg2
rIN70mpwX6A3jFKkPSB2AMFs6IhN4+t8Gm5Hr6HjAed2WlKf8T5HWA0Ga/tHVEQ/3BGUt8M7p2es
t1/cvRJprTSL17PHAzcAfwlo2o8YpTlEI6IEjEab8V3SaAt6lcVZlWY4b+/6avdGqIlwwnxGd20X
mFp5qw1lQLaPGbOcEiLXCxNRtlOIYCCfv2kissqKEEXE5SH1rja9Z0+ICgLVjkM+8pKdsbrEPnZz
F91J1KcDpq6lMEG4q3Jijn5ljd0n3HKJo/GzXImVV4khd3vXj1+UJmcTHGe8TvbbaAXvwLQt7QbJ
FvGPiQXy+c15+LYyEkCIpE6fZ7086d8R23GIv/TJhPbCJFCIrBZdXxUGxTAlLdQiPgIVsqq++wnd
5EhBS0GSe+O6PERvQyKhQHc/GtkWkzzPM1yskm51T7ErcluAnuoDu6RUVOuKJ0IAnjYZZTHJRXfW
sLoVnCTUlFsfb+Ojc2PUCnCaJkeLwhf3GzOcTfgOPR7P11PCGpY3LfE99poIWSCCY9Ni0ZpGXKB4
HK+vAc7xZOGUE6mu872bufXEaBZbCAZe/nspOASmGL0vPBQ2ZVYeqCNgSoFs8ARFscLFjKihLGKo
CEBiNUa2xRe1fDrifI2TmPMlCqiCqGklVBSyECnLW1gnKk4xszWjXjRpQ7Idmq43wsSUbjTsYBak
NDOWFhDdU8A8UISKYSQxynWrR9JVgYGkrWgpY9odyLBgIAU4KCqAMGjJBeQtxw/2TT/ETB2Yifay
Adi0SWuYekNBnqxu3cP+jbZlk+nDv/kl9Jg/5DksgwEkYsBvKNpRgEPXhD9e3+4Wjp/Thq3sS2hj
oKRnFsJqAOdi7mT9wfDt+ln7hnsKihqzNZsAFMoaU2C0/me7df+PxPyPsrfWbpasp/hoYoxev6rF
sLnHq9IpIiOLgJCnm/BcTCMTbb30A8vrI+/7N3nSXegBe08wL62oF9K0Sb8JJqdt0l5R/3Jeyspi
qg8qQiMwOyA2pgtSK6ruAeHXpk74+jN0wjiIZMo/q7nrERXNwPySWikB8vXP9ALqyZECOevItU2V
sjga21U7r4a5396dOc6E4c7avhDsvdeoS5OfhtZK+kI+2xcNdZdiwySjV7vvJwQcz0T8D6NwTvdb
Q/0onHTPw8W15ZGNuS07xnd2jJuVik4++AQzigkXB2CXVVhDJbUQDL2kLRFTjME6eVGUrfc3tBbi
fZdbfWQHaPIhh9EHaMP8a6XpBV3tWhmwDkeq+mLBOvs2unaa5n3EMxPcBGtjREZyB2tOirh3s6/R
S087j0ji+Tananj9eS5CTk/3jNF8gfTvRDSbv//LtfUOEZ51OtKzD1RkCNW0y6gPM/FFgngUbp3u
KNlWOMrZgLWLd33xRoEb9bEr19Px+Pb/s3ZmzW0jWRb+Q4MIbCSAV0m2JWvzWmX7BVFtT4EESIBY
iO3Xz3eSZo8JMgR3zUTUuC25xpUCE5n3nnuWeiDsgzNK9CMOvbfZgN/Qgh3LLa4wZw31hOLqe2YA
taQ4yiHDIomS2Yf6eOn7DTvJ3P7sIAb5Oy7jnr9DUwodS9KxjRgYaleJeiX5mgYiBvji35l/Qhco
V0QdcZUtHMQVC869008PGVW3qTtGIjo+dRsJpU5cbgTI40e3MTltdovx7zDtmUtVrwxABx1ODp0K
GdNx7MGqkVJozLh8g5pyMbX/0TuAuptBJVoBl1ik09XmhU38X54HT5qsqHvQ5atkCp0rXQWlggmK
DnVNJFSmmisq7T5XwJ5yn5HR6m9ArhfeAQ4L+moId5Aip1Bwvh2LJIE6YuanKgo6RVSKHGGYqnL5
VZIO26YG19THuy3Hu6Hd8kNQh3HoQYb9b8i6r+XM+vJLMNEHmJeAW54qLOJkg3s0eWjt4GVDPSQp
PLWBw9i7E3HjGBAkFRKQyFuzrbGR6ki020Q3u9J70g6We4/OZbnAofJ9o3TvfwSl+yQSuKwVdhRc
uklRFUBUrNAAAElTq9shVHseneAztSOaNKmmVQUga6yslq/OzyAXwdVUeoJaNUmdeXQXulXWtfQw
hKQA5eQ93W9pPIYgBhVdNPr+t0WGKNjeDhuKmix9kucXT5YeQLQthHpo6tGiQxjpHpNIZI0QqCJp
oj/C1u5e+UwFJdhGkZAGPwqwPMwdxg2FTZLA8GeOeE0sbvgq6NvogWEpusuQmuLln+gSiolokKR6
jkNiS6a00DQNd7sIXsZTuB//quDbX0Vh7V+b4Znqc3NRb+huwn5bGPM8w7NcwXAUkszsuF6zS4B5
/A4KvMSOgo81CRaKKQ2hk28fqrB5CDf+B3194MhgQxeSQ6ixYMAI6r5ywn+17Vd8XoXXaP6mHFl5
u778E1+qnk5+4sn2tzYEiI9NvzPkX42IOgc+oAJaiffNPE5yhXnGFIOcF7JaKwaszDnNRLwQXSBA
7vbymvwL58WvazJNxi/3UrVwVvhRFPlTEeffqYSRtnTE/tR+4wJWUjMVXgxzMkfRYrd8r3P9j02R
fclz613CCOc6S8ryDTYHOAd4vc1Yc1dD3l3Wb/2d9lyMot5O+bKGK9IBvV2FMUJICvnodbjo9bdK
Uc2MfL1on2wUD1d1h1tAuMp76rSu+JwtVs0dlJD2dhPioZD50VeLNT2nbV9+lGtw0MJHSKl8r5Ma
aK7OiMFq4TzfVFG5eTeSsPSQJgznXn5yl9A2Sk2YtZRpKoYmVScm3+UCP7r8SY2kyn1VG5pOKhJA
eJtIIKrOxOxUyr2EnlKJJSCB6roDLNd+A0My06tJGXSysIk0rMrisoybdWX6QgXXiOVXpOTPhy0t
FLPUkFAgoV510H6pKggNMtzY00TS/8EAeau6JETFLqqQpN4GMQU9EhLWiQHKyE4GcAZfZQZ6RO8M
p3FQn1Ywx/MkfddoJDyc2PI1UTVohlRcNkIfRA8bqVWOQVL/4DNaMkZzfB/fJrDR01OzzRJee3x8
n8RrkUmkiikZr6oaVISIZBw+9BA1lHIG0y0tx2Rr6N6rkVRLN5/JcGkAyfBG+TcBl8yZStNzyAXb
QQN9sIr+cfCeJck1s1EevlQmhnpL97gtvdu4tF/LuExMGVEWZRWqjkqZawExU79RSJ/NyACQRWpY
upzPUTgdzKcICQJvv3QN09bnYFRxehy8m9RX3NAMLZjSS3asajxMe/1zEqaPVADBzMd5dgkqM4gC
kUm3ywRvelh5hVsPxK35z3mY3azc9g9t2Kjpb60wNzam0gSXsAO31QKXFtAuysE8S++qwr4z3Tmb
/eU1nWOYrEkMBnIL+AWOxekW87Yw8xZhlb0TiCKKjdTAZgxEoWeX0izDvcM43Jjp7th2YKmiqhhM
CeAjS/q/JCLVNBGi0Gel1yiuriooX2XLL+fkFtLmPDh2foaxeDolcHCJSUk8OV18vhj3VVy6vpnf
6f3oSvhsSJrk4EG87ApjJ4yUfpL/j8woGRUZmesSfFI2rL8xoj+7l+ihvQWNEu0vk4wp084q83Wc
7LMBkhgEKdlSuBxeXbV4CwHvlnYf2ilIA4kCElrbexis+959U0bEmlEJyE7NapwPGIzczROojaPq
yRELOE/GqHahK+haq//l1sx3/TKC/bZ9gBf0yOgNGD66lWJYG9IAh/RouFTdBNHusZPJDlEHmlop
bk0x7GauQPmiYABhU91KBEZp7WnSzBQcIwB/Vd/s3fCzYAZyN2DGEtr1G2X5GZDIT0M0j9BRhbFP
ffY8DuVk2+zCwxT3500mmoYMLWj2mSWLDsZwS6b3mohj6oKXE5FxklSot5Q5pcw9RXKxKEXh3DE7
U3K8HGE1MZ557VQrTT8BsM8F7RedxNlUySrd1N0u8/qzqAf2LiYUPX32lqu3m+X6iyxV9bQPGAks
Nmpyjf/EtxfAZkJB7Q44UOkQGMqFdf5u7ZWv8932lYqtvIfAx8WnBsOgeYCgur7mC/sLr6BD+gkc
fNRroBbTAFVY5vuVQ6V1Lz2eGg5NdASkml4IHYDSTEXOEr48tuvXfbb/lxgGLW60ikEa3ehDGrhz
Dcf5C0hZ7rC7yfkF6psScb1hs+16v+jv1QiJU5SswcwpbVSXC8/VNk8sWJtAEWZcxisnQ3ABP3rQ
5r76uaOVfGVleHD1cGY4zigNnpWlIp7PgQvLAKKcPZvP7zEs2FBlAFFBpnG9ydkcDG2y5SRwH+W4
KUihsw7rRkNNoSv/XAhGxn4GE4kjd4BOD1wBgzvJ7GiQRVQR/nEwnl68MqyvkHe2gm0BctMRU6tu
fp6sco4CEohDZSmhA+wHyB6n50zqthnejeEgaxfYHWA3+HZIsCnLBM1PO7/407dy8gGo0uRuuhj+
Zo55bUcj9pLxHyPmO2m4/9KG8R8zb6BQvtM38GRtptn/9QysKiy2OFfuRe4yo0g93JEGlEtQa5TS
SQ1+2MSPx1R4HdhJT7Y99ZaP/SVGMSBeDV7NgDc6RKRFlBePpkOa5lnx3MIvvHEnC58aoQeLdVnQ
QfT3OjoE3RytXIS8+TVG3tzSps0HvvQDrEWpbsSKEKMqwAtZWtbfILpe2K3I2FCFAPp6gRtO4Mu2
6NskbvL+Pt+mN4tyeIDIhI80UCYWFOp9E8zWaeTNSaCpB7rx95o0GUcHuNIBlQUX3hzR5eK6qFHh
8SEZOwveDepN660cp7vXW6RJpaFoCK3RupYMTmBqZQO3cctF4C0xhKvea7xoRoqL9O/ct4zC+OUN
eOlzdNlfIL6Ru4iQ1Jy+HHkztk5f+taDivtkweQYo33D4KOCMlgB96ZOIzOC5JRXA6biXhWWYAKr
xUJuXvJ3fjXRFAacniwMw1ijLf/1xYAThy9B7NBooLQhHsYu5BMBZm9uf7oPm82N1wK9aiqVDQ52
xhNvLyX/EguRPfOdJdPQNEpuZB/3/7BIfei/LHLc7eGXuVvn3uSJQ8tkJkwiVAlyxNEYLrj0faZ8
Pk2InXFQb5QUiO+xbh6SZt/JH6YF5rQq50NqZd9+4/R++Tky7DpdYtphpRmvN96j4Pxsyc2Ilk57
zgf+kx2L9Pfad6qy2QMEPlvX6k4M+I1CRFp7HerqmrRuM6eD0S+nazEaRHbRrE0HvmjC45bbiR94
Zp+edy3aDwtQO1j44NvTfhyn6qxrncHc8Br/m44AD3bkVc8acdq4navGFohtgiwgr3n8zAFkxBT9
w3xkwDnYHmhNdKBAiqHcgk6f7Rik1uiuohgN2fJDh+eCkkY0vtGozITNWHQmVNgagB4ntyKNCEbT
wEBnjsQWmv97NUkMP6FPeTm+/PyMemly0dCHagoGaZMR32SrtvEOUNtfdpieI67CWARLzGzw7qTw
6zZMkmvoL6GFfMxP0hiZnBNeG/Fb1sRgQqnn3YSAjdd2JWMT1F24GWQoBeAgJGg7rotev4Pos2ya
9+Wy9XGKH9gISKKACbd241wnzS6/yz0rvalc3sncRUCyb3d7TFAiJF0Jf3FnwY7krYcCyQQekvBV
F8nc1MMC0h8hifkJyXRKCpBjaVdu0LSwdStMY+yEMaWrRYjbkrgOFh9lggq4/ZLsygHTQQbUHNDX
xYZcKZwimFq5qL2MkQpSn1dBkwY3wZpxzYr/ECje16W09lWOWSo+L688FDwBVqjkVn9SkJ+qhMJC
6uWt+Qs7RpnXXkHRLlVHge/VG6O+0zUXhuvxzbjFg9POURL5WFmj1Euc6yAampv/ahdpu1+suBv8
9pCTYG9nYdNL948Px9imhHPQrU6KIG+I6tr1e/teYpVVV95ZUYSsgrOesO2m7J+qfU7wNiNcMsrr
XpJaFKojVtDyY+f9Sj0CX2a5PxfvH2YtEJckST4zVEsD7L4z37HvNdJT0aNiRzRcjYBgBT0qgxCQ
8INGQJIS+BayBJpTuWtoQHVgV869L5eKRvhI0O3h3DuAX5OmvoLFuekwqDGVe71f4vSBpMJ4VaPd
Mwcn8011njaGcFfFgnhPTkcz3oPp01KipVQRShEKkjkM55zbzsmDtxukQxLlQJimw+O6wgLT6giO
4tbeJvGrIRnfylVB2ZnG+tsM5omgKcP35BC80ThTg1pRkkSbrTMWH5MlwShTT1HEy/nb5/Kn+8s6
J6dOtd7SPiythIQtPlVJp1Cay6nDtPFAhz5yJ6ndEgwf1AbrZFT37uMaIe5sBRs8oFp7+TQ0wMf0
NFy4tAOMHil8plrPMR9g7e7iQ9ntdsldXLsfwgECOPw3FxV62YDHI1GUYEUUT+kVBLMaoKacCwQ7
J1/wef66nslNEtSLfg9YyFvQEybA7SaMJkGILYJPR/8q2EqftfaT4V8lhFb2iGLWLlo7tClMdESy
UFCFmnMRjeTEuU2CV3jHfxAM23Gr2CtuHsU3YYxwxD/F9fsnlHP9TABiFOPAPMvpsB5D+nDlBfnh
GQvasRvG0WhqBIwbB6CMXl32FpAItGYxdaRl0NhclaX4bALWX/7sI1W0k8/eo4hgPol4AQHqdE9C
uiiikc7FHpsQu8Zqf59t7SUzEZh6oiTVJTcR7s6YqFXr7MYOc4s+FzIQvggAegO0w2wBTd92uQ/z
el/ejiH3mdejgM5xhuamgQ6a4WhWB1xl4QDvsCu5QG2bQVyRc/rLDDUrEZQbA7HaEyXTr0KywBBW
dx6eI3BKPybJ4kvX5+nHgpQr/h7ujqTGuzHWJrBxRisGLse6xuHf0nVY40+47MYnWJJ7XX4OhRyo
mQWIJKJEWPefQwcaKNcpI/ZWavhFUxIXkH9PAh2tREh9IrwKQpYtpiMWFM9hU24eQkzMn5N1mz4W
uzi/851tf10HQySzS34GH7vllHsWLhgy0AKTr24ji2cPNniV757WK8t6G6fLbUJqzmr9yoqEbaW8
3Vv05znsfSvaf/H7OL0Zttb2oUTdfrvzGkTr+4iYmuYLFMDhOs039m2w5eHiFjGXl2xyOybbgjaD
XAJUTWg8zbb5pZZPo0WxyEJ//5zscYqT/4tIUErJlSDEBLAR45KQKScykc4y4SBJ3b/HnqS8Wi2X
f4k9H3bcU0KaDChJzkmYMzKV/44cH3qIwoJasQP4km1BLonDTXoaqni4G/LhncH5EO+qKfBQZCgo
WJMx8XBamcaLdmz2qIoM3hMT1AGBqUoZ3/3GQXkOYLnEXigXS8Uj7lCnJS7MXC+x7bVN2c0AA+yE
UfSr2vGwH+J6BrTKuua1vakNYHX0wdThI6xHykeTZYBF8W+ESV9obRZ8WhjCeDBT3akArRqLzLbT
IX2w97w12R4/Pt6Wggu5dB/tRmzeuC1vkzUxvVlXhW/WgxVfDc7aua8TjK00Qq3tVfHar+gZxcNF
YVXe4LxZv0o73ujarzYPOW7+192CHD5Z0wlVwb7R+auteNurxTCur4L8qhxmdB0GLp5sR0zBHZTp
OkIRnp4+eG/lNe2SydVjYbPLItDCVfos9rK8mg2djumQ6dN+nvxGuglFWr2QEESNF4/K+XANS4Uc
atVNos6MKuJVouTJ/lrEV/A9fCH4m0bRxPOwv/oNhFxLnv5ImIupdEGYx2js9EeyQq9YDnHU453E
pQ+uZQIctxi70nFi5nstdrdhvckSDuaAr6DDmByVVj29/ODlTlARBqaCNIDAMOIm7vmU6y/fEZfq
FrpM3DexGPMcrMYmS8XZZx/iFH/f1YyjQbcMl+yn6Eee3OrodJ+GMLmTLdqen3zlFi8XMUtblPkp
XfXMui50wcxx1GtCmyLPZ/I6jv5qPzRl7dyLKS8Rck3WlUiZOG3d+dRxJoKeekqkQWHydVFzXPKH
UswIX1Ua78uLutQGw6Xhk+U+xd95OugcMa0u+4DP1WxVPtcWItQicR+OkJux7cNBRu2htBQq+ORB
EDYkAtjAIUiG8Kh8Ny7cJ6Xtic1XL8lvXs7Ft18qnFkrPnfQDejCp7O61k2ccY2wAfowsXcja2LW
ZDIcj4avKvHBtDMSY5xxuLOK4mDw0S5uuvWWxlFMi+33lsIssGTag7+mPeevenGdHLhE13IjQaSa
fNBVvm/7LGmHew1OxCZXEqsYtxpoaL3ylDCkemAPFX1K/jXQXA+8APyrGZJgTcN8wZlLidCKMX35
s7/4ouDmzSuCGhTp9GSd1opLcthGIGA6pvjsJQDWgANnLOIXIDkimsE6hnRr8Ydko6jy3oBzlK3i
wI8yyZGGY2ZpF64HdqWZzRKazod++g7z11Z52djUn9TN2EI88i5zksvEGVCACg3Wup+5n+o4uJF2
b01TvLbfGXNQnjahbCxU/ZyMzUyU+DzKqcczPRIhgHOv+pgZQbqdrHEYrO3Soe7XIdxlyZ9C55hd
vbWleTDiZOwuFVEsrZmg6iNVXo4CY7/40PLneTDb/l46aOAsEO/M/S9lzunCIHzaHfrhhpQ34Omo
ey94SwdN12GV2ONlIv2f5q6YaaqS6VLi1819L7UTFd08VHChFiGa+H/XNLk/WipquxyHPY4PzIpp
kny8VZRXpPcgsbbfpRHVgE/rCbeoIchG1XVnGlyaHGnzjIkAIop/stl+Wdtks7VLzgJrrPY0b/hL
4WdTeMV3nX95kd5uHIQWQBjKLMoqPFAkrVRnaa/jaye3n+z1FhcB6w/LRuMgVye00TMLvLDTmJB6
pB5A4AmXywl+GhAStCK8kA4TiraojiJaGcE2obMi8oQDnSMdpAbSis8SpVuSy8INbyWw1bTxH81r
MM6DxkP6gbErmqyr2gwJpD0g9DrEXYH8SJOHySYLOVw1IZVmSmsSbqoaRi6tAco2TTyNXNQD7pu/
as9ptgyhfl3YBGLJvcYZmnxkwAUwpQml7coFCFWaiF951X5o9o7MvvhMqVdgghlBzTGXxydK3LwP
BV5AHkI6YkPna+AL5y+rXMqxilOEiddklVWI0fSqi2wznBUbUveZBt/GFRGI3+QNy0UHzxltOSXe
K64jAJqWaOxYBc5st/Pzg3UF8CEg9ZHmNIXr826JoUvvOhgpUI5iYm7vaECB64+Nv+yIVd9pTdJy
izitYbz6BTEe5tkwhk1+etiCM0J6Ak8QW2faL+CrWyQjd5h5BTqLiFsKOwPVK7oBpkPIhYmtpXXN
LOOt0Xv1/EEBBiBrv3pDx72ynOImt2oMztiuABQ1d6o0grJrUsGVhJvvqes9NP4nQ+tYI6xmC9+o
xtEYtMZq/Dpck6KlO9CEXjLHCjxIQNCF38xnLl8ozxRWCdFr6YY+E9HJ0UT80YZ2J3UOk0eIKdJf
a/St2lETCyGtRSs/O0AJju6CFDGdUGEgWSsKvaMam/FyfiVJjNgdHsjdPGJ47gMZIAL1UTqh4CXi
4Cwe0t4EdbzyaDgH0ELgeHLA2NUjVyJUY8FcCdxxn6AbDbDkuRM60E/oA4x6geGaBismpY5F6vpW
JSRFBob06DJnvTAuIMVobqUcZCwVUJZPr8rKKZZhHdn3xgeSCap0j0fHYZGS1dJIMHOUDx+PCC1U
Pbyx6OezN9lqM+/h+Z3J4rBXcDHghmI11YMEddA13V79u8Z/TUuYAPdnYl2bQQogm8DF0AEMpoaU
NYdkdEIllDFuFFr4f/GTf0a9MVc7nhdomNlAxfdCjBXkuHtaY+Qrmz2wr5x7m1GoEA4pIKWCMtwv
FAryTFO/EAb5O+KLHvu+Icw3/qpzQgChzgllavbPdFwzD+58cSALS+UwgAXBTZscrDkIv7XYpON9
0fGacrDKHkS0XymOa1rQomT0bONgkEBDRFSOTfj+vWFiqG48iLQO9GS1XfPTxwtHP8erzcvi4evF
yTaZUFhFSG8QpExEeVOkVNXddHxRYDa81Yshd3Qx/E2POjJBseHsx7wMK8o03KtHxtIzT+680gAv
Qt7g0mg5TniGr4bjso699QCWf0jmKnarb9zgoBW0WjiEy+BZ16VmEia6UTF24NGHK4mrie04b9Z7
8XkR3AjVjSaVQdgEUUmVPTf0SaI+4I2ZNFVg0azLCFNghtj4Sh0NvESxNhYjmIKaKTK+L8J2f+P8
uPC8YLziKYYDigeJVDvxF+AxByfvq3jbf5L9mdalybbxz8SaTcHLWpcOPWMf7LWfZSGXdfQm8MGC
bPxL0bK/IeI5v8LpSRacnFqXYnpO15VafQlrMLcNoVE+mHLwP3Lq1B6L1N7B7dM1nu04Mng1xe7R
nMSLra/zMwXjwX16hfsYMsLsoNrBAXZqzpHiHeo4VdU/S4euTEUJOcVlTfC0VNKB8eM5lpEaNMjh
RJo+W+Fqy0/8xA92Fv9Qm+rjKKxLRVxMu2UMzjUuF5Ooyj9CFrkOwuhhCSxmudzeB6slJYxqKCqD
k/Sn3ZdVUAG6zmtQ9p3rPBtxnc+ETbZqTDfEjlTtKhtzNSRqyI2ZHn+ugFcr5RxRZShRs7amhOXb
tCIxpfwgfGvm9Tz7WKFS4wHoQOUHV6RwPP1Y8wVGDnZbFU/6b0l3CtP0426z/yjUI8R4Wo4dsM2u
s9q7l4FkuMBtZ+XfD73/CUnRf89vtXMLLAqTpQPKQXei2JvpqxmvQRbCbfHkr6UuWH5YrZKSSJLi
RmLjrlqiY8q/ZxatkzyAChs4HURBNa1I3yZ1/Diu5vOWqVgqcd4uuIm77Y00IqM9p0Y9P1AwyOCK
APzAxRRhxKQfHRdl3NXrqGYzMqZeQ6uBPStcPNnzBJfsu8D6KoHgkT6ji0H0GfXuWmPbgHst5jCu
s4JEFHqIXC58bxdZhCmxfjlQvGjcOxmDF8wa5ApACGHN1YVCSuN0EWFrMjSFeOjGKhr974EIa+w9
MeGV9+tvHnZnuhqzuJB1kZYYgGtPbi3PqXF37EffCH788THLkKD+/DWhXchw1bk9/Monx3f4kt+E
f+HvefjH3t7a3zSTqcGzH5F+hH/xmvEv9I/8L6SUkPREDG5v+JVv1Fht6BuHP+Orn7/5Gv5l/qg+
/IbfS+eX3dRf6+4TX/nrG76RWRAGbw5f6l+BHdqtbrrm0WZ0+JXY6oIkha98wXf51Xx3/MbKzJdh
pO/zX2BSpl+S6jHf8PWIf/RNUcOPfDS/Hb/xBf/wh/xbFba4ec8OgUGtb8FKhTMzfjO//PwCL+Hk
lt8ffrXaR2/PX8VXtv41/uHrYmN+g89SR8ehf/XwHcwrxm+/foPf8//RDQh1bmZOGyNj//XE5vOG
I8XtxuvNDMmM3X7djFsO4DRti09+ge1e0eBpEZb9CudjRqNdAV8nGyyCAAP5bPfe/g2FXnkdFG6C
hltTDwc5nCvMDn8ofCzxh0Ky+VZk9bDHpKCiVnBpVsTMEQ0rXOSK51mD6TEir2umkrwBddl9CV1n
d7Wtsux6SPfkZ1FbViQ+VQQw1ciDbgqbud8oW14G8VCk4s57KIgoR5JHkpWmrH6Y49udLTevTCCU
mb7aPfbjuMLBVKpJTRj3ZX3r9JX3kZ8S2kWb51+TuhruimEg5DfmP5ZYQmHSnc0237e3XZ18s3es
F91mR32Gqba/2GMSTn9zF++9/C5OSie55vSEeJWPW1KxmIV9zDhSr5O43D1hGRe9t5mxmaiWLvph
7Ptrmrea8/Yq1O+SbLCZcyF97UKH9YMY2j2vOv65JFFv5cu9lTsL/6oJDB6xNcdv6O8MB67rICf8
t61gOeFiB7dqIYMXw29buf7rLNr7n227iB66Fn5jjdcof2O8vMlQ4V53G3hReTq2N1jfu1h+oTCs
k7LDwXnVvEpy62u+YbZbtfzwJh/KxPUCVts7JhchhfXN6JDhVTXKzYaF4Qcoknb57lW4o3yFbBg6
SmUamQ75S4bT47pq4WCti9f7bfdHE/vRFRpznFQCjEaANP9W2YvS8HPbMQDPe4S5ee9t3rQr5nwK
0FbG0vW4b9cPwTqv+AGICKpWzeqNPRInVeys1TVv6IjrOtui22g0xc65hhOL+CRh7p14fK/y8PjT
Xx7n6/VV1mTOlb3nWaYxI2+v5ll6IF83QYOm0usaxpQFi/R6ZXRbQrTGNXneWzkRFbAGrJI3Ze7d
5KY/fTXDCPA55ALnJAasOa0ElHI4ONZy+5SlMvRJ/lRxJ4qTCCXS9KlQl0pbcKDib4hX43Xd00HI
bhf8Te6SaFCdmZWZJv90ZcwUmL9RDLsEo9qTlRHWa6+bxHffLcfhhiHow9FrtsBZTPKZbORO6ALr
b/GH5HWl+0BsZdWlogRyUMOygMxz0CZIgxUAnm+h7REjlmQIhZKG/DPN05Mt9Wtq4T/uy7EWM01w
HUWsig7XOShx++xZ4p0sh3fBoSsqtAmNYs6NG/Bn9aNBzSZN+a8LxREuYvOMsL3LrpzlsGAwrTab
mhNHK4ER1QjTUu51Y8LAVaNMo1STuY2IdqoH05YsNXHHNLbJN3v4D/y+EuQf3krqOQ+xm+Lv5MEz
xMPkiSqM4aKNQfvplggyL9kCrtoPSUZt3QF4dgzLbnWUmnS+gadrM6kALDPIxrr47pcA3R6maura
/Z6Pg2mVWgUhfoXNNS3j9DBBqtDGD+oj6iL+YW/hVlTps5HH2bX7FVul7xYcySs4gsW1Mb+Jtrzk
I+lsbl39WC6izzKD0ocVElpXILe5ZoL2QX7iAgNCeWphKSWHeAO+Aq+JU6uuKURpdWOCimUaBCQn
VUer1D2ROtVLSSJoNEuIw2Q8HuAHazftF6+dG+350wLcoSmGZ8K0h84KJeYEL2rLflNEeJQ8Swkg
00NpHe09mZOW9albFJSSLvIU+y9j16FpfqZplc27KeIUNZww3a7w336vd4sn2SfUOfFIydr6qvGz
zNmzKL6SxEgDuIw+xShbREwhfUbZC8rGEeGBaeIrtWtdCNrjoSSm1cwTtF4MCVSpdov918FffP8N
1eQUmTKPARUqI3YcyRl1nm41Lysyx9mMB6eSZI3ihRg1ZOKQODq4b/KwAHrSVaaxceGIbMv/6RVl
rCnn+LGKfoizMG8Oe1basyxYn5yLID/2eURBBQW5SIkneKhz5EGMmkxpzzjHlNCMknQ86OwQfmFM
2YDU1dnJVONoTDnfvPmahkzeT9xdAEcjSLyw4ad7Bw6838A7f+5cMkiYFx7CokUAALaWXl52/3L+
koNtDXlS45OOdpRAcX1bVq9JBodJqW40l8qrMEQk7GnMtKfmLPzJwZNkS1xRPWtZ1ihPR6z/MURd
ieZWOXfgTa/EjZCo8qC4pKFsBctFcyO2C+8NFGFgEsYJAefUtN0KfSivK84MvTfGqQ38WvZjvB94
8jJ+BiM5UpBkdCKDeJ0OSjhUqzVPJ7i8T5iOgYRyg0IkPd3EeVc1jUMo+IP0fUZaBvYrDxb5couP
kaF31MsHgY+Kxv9w3CuaYClU3eghZ/mtRrVzuk9Mre07FLWLJajS6bqCdjHQumfbZ8O7HQml6nCF
F28Am0pK1QwW4ZqSeMmNBANYIHA7Nm83tociletTu8aXKau8zuOozq+W7fBQNLDR5H+ZwdmA9CLp
gr5XISSWzMyYDwKw66WUNEQni26zYI8F3n9avKDvwtoTxTWNJAKMKYyxHVdRSUirGQaT9fNNousO
WZAxnWOXy2ZGpgQ6//XkMeT4rmhhsV5bLBkkQMypCf6P65oca9USJBY9xYbiCQQ23b2TWYLuTlUo
Kl3M0AhWq6zSxGcvIoLfYOpKT6V1Ga3KPHNoijJKD6cjQw6OC+EWpzuijaJm0wSr7bMZBIBnhyQd
y25M/poCK/SxI0xAEMm1MGBTCEtYV4TMJw5GG9yz824EF9fFYEJwAICFOfF+6Q/z0V275VBtDNFA
LA2jP1vzvOCyaV+ia3ybMcA0KGPK1ZaubqU/+/dpi3R+PhTvjIBj9IOUnljhgfMtptHQOSdRvR9t
QqbGA/9OhKSupodN8JATE6fruF+bBUnBXNsj8Z68KgqPrLrq48bLEaT8HKLz4Y6IU6pN9GP+qjoH
VPhgfV50blHSAaJo8iJ4Yc9Hm6bbZzlo1y3xoqLViRqRpMWtvx3upeQi1+q7yH6ic4g3Jrt2cYK7
jCdtgD9hp1wXnOsauQifrxsAQAZqug+EgcvBVLNBjOs+mOTWlnMYKpdkqEeDumOww7hp3oyDd6tz
V5i5+C3pHsiLQArdD/Mg4oWzWA9CCCJCdg6G6f2Qxx7WYfvDTjLunBtGzrQ0OhFUS2gmYpi5rFd0
KTkFyFDv8LNZf5g5zeybd6HeM4IbYwHCAqdGf3maZuvluIOmmjAGxxeVdsIEF9ru7p0I2jqpYN/e
hWskyVb4I0xROyUOp68ZL3X8Jlk8dXHOeIlxUweEEDAx6Zghm86MKZhhIEgfJfWozGWSLrwVc6Np
nTfLVQ9PmNmFBcFdgygvTb5V9rZEw0kZjANw1SkxgPFouGAEgkxdV6VoU0oORww7c5WfRefp5dIH
xeTKiRizTfZssMi9rE0WGaGstGCKocb9IZNn+bgAAwdjECbfpTTYTekvrjyrNENA5foaRQZmCUct
oi4ZKQVkV1n14Q9ZXdSr9DUreG1Vv4FocVBOrtaTtU9apJQD3t70Id5wDRNLNJ82GSh6jQ5iWeHn
0W3t0mdwiB7DDUy5CltaSDQy9bt5C4Qz02vzTGkhIaz6AMBTxmC6idZ9YBe5yaeRk5LG/Mqn0XhL
Zau2v+JMVJaobZYjqxzcdTyEI0I0nz2SDT9tom3CT0U0T1a4SmEMLcm2Rv+i7QfO8Ffgd5+tFAoA
Kig1ojWhKR7GMRbiGHUh2nCG0DC7ey696PhFyWoD/iajqenu2YSxk+YrenJ2qBmYYUassay5XpG0
ivqs3r0u4GPQ7RkeJAeY4ZZAlj86lL189Z8xhvgEWBeMFwxNmGmfSeKLJGj2sISeZULBgfPW7Gid
yJroYaH69tjR6aQVBKcrg7zNzwo00Fbhs31bFNZXUzhJsjz78C69ei6yNoil6MfQ5kwqw7FsOtgn
6j5X6H1l9eWP4JGq44uBryRoyBgs1vCFuwiu0AahS+zfZT2KEGOK2dBjo9Ji+PzZmD1BKBI4lODF
my2or7bYYRGJ0GLu8PIDvvjB+0h2GErylMlbPK1hqjytNmFU0JUx/ZMBcZekUGj44EnsNjGL2tci
wh9WfHBVkS+pnKhE4zQ5sNvFh5mFacdNzgQokj5MBri6rndGFqjzXVMvV2ss8WTrglek2PrS4inq
LbGoQrE+1tMKneCHKM9pzGkFQeXYK768oDMWjbYiN6AH6Yd0Tz7s0yfllUt/w3j2Z5ahZBtUe6Ym
ILuwtvDxwE7iMI/n4AVXUoUlEoNsdFTW+9DXRL3XDFwnrd3wusOykP6t2gKnvbzgMy8vFsxICGUA
vCyIA8vJgkfHGfM6dywsCbkN4IuFbfyjSLef/F7yi+V16CXXPlpaTHOeDW+MbehvrD9rv342XBAa
0MqCRaU8a2zlPr28wDOFnhaISNUV48JFrqrO/Jc6Nd1vqnJIop3pqOSToNw+3eb1pvtSxAwSWl56
bnNpL1Bawr7Yf5EBiulI9X5IRVhAks2I4+L7qrNVhRSE76lq8ujDWpp3NU7qrm0P0xGxj+kSJQX6
BypSfiZ6UoF9Eb77cHBOf6Y2s5tN7Jbug86CotHbH7B3pYO0U5wCoC2Ku1TUYM81yGThgTsp90J5
B8bQlp2REByoWjyFqVA5fABBxJi26mdbvkvnK0V/iMMPTQzY2fTcd7q+XQUxUxmK2BCBFosEGBsw
RwkhwdcwAkq6cC6oEEc35QvJeEbVkEj7ylbWLm5D+2+xX9TLyLv95X1yFhbIM4VjQhJGJO5EFEz2
iYU4r2n4XJ+IzH0rMUOxwRCMy0BnlUEu2DuyrFSgSL1uv8hOWWZWQmPEv9Umr/c87Igcek6MwpED
IDZLCkYUkzlZNtdilmpj6CZWctDLP8SlgxYnJZn9ccNQSk9qnLx0sjBMF57JBpYbuuyUVOcUWIVc
+VH2ydQKBttgzA3l2jxlFx0gU41vZoTTYgsye32dz7Z5vBEbANeqcOFSBJxu2bRkqpbsfV5DbVkc
zYom+TNBKCvAUB+9ABdx0w0nk9dLB5hpF7n/PawijJuWBxecW+I/f2ohWlfITwSUAktMzjArgyzg
7mzv3zEW4uJK7GwopeRBqqitaf316uvKN3qNun0vIo9x46UR+I2MpfMWG/oOzg80stz45KKdPjMv
rhZVvwlXptpWZVinuCxDnOHSfyvijO2qak1e2c3uWTGi5ZB+G2qbUABebSD0FI+If7quAPYE2hFO
In9SiuQN91ZYpiRB8FlqSttlgGdyzQSJlvahZthh5k9IJ4/0GR2JRvsAxqRKWs3lf/w5csSgumOT
wZzkzD99XgG+q3G0I9Omq5heYFqmy1NuaKYu4q2rgY7MHuMsNHMxCGziUMiSQPHXB9OzufLHUPRP
qwx84tFjCGx0F5Qbp+savd7BtrHYkPTY4tWwwpWvsrzdY7IBlfAyfCaylXO9CVb2dTVuhhtZAmcN
hsZAgSUcBvJEEpsZdbYuGTsvAAVrpj03Ca5MV8kAWTBx0s0h4joZMaAtgqLGX2qHsXEHuanQlJQ6
pnxTtIxS263ztx2t3Ee8QcK7YsfMk3A/YlrW/BJCNb0tOv5jyQ7JtMhVTVszw+8a5jD8Ze2W4cso
VVDLoVHkfKuKws2VR818ZeG7epWE6aewGJYY33J7ZgRfXgXb9eI224Y/8oQlZytenWTUVLfBcKHR
JeVCKhh3C5/smrKc4TKcBUQ7DpWdgnaYtLsMBiZnTzUgM0rscHgvMEN8VXF+lLSJKeWjzjoJg+UA
K2GwgAeRl0Sq1nVkgBKw03/nIBG0YfLMSB0Qh0nGDBJMH9xF8HIVRMl5kTrhj5n9rXNouo8WDg2K
cq7dKJqc7h5x4ctt1qxN8p1qLbmuiwwnrpzNBIi0ye86B8RbUv8korLA/WP/ZICElxdljKpfWtRk
c1tbRE7i4poQWKgND8JNdSDokNJgo4YvV/b/WufJna5MPbvl3u6vhhSPDh7geo0BUQy7/yAOod4v
lKSncpaZVtA8bmrc/kCj+AElq355/Wd6XTZHBAdanGG2hj9lvVrtzl138S56ahKbA2qnUZvBWJXX
XOOhYqMeF9teV6l0N2DRb1DzE5xC7wI7XDVhE5fPm3z3us4YuEPMykqPqn14khW3QsY0omOozd9v
XQl0l3utasP5ycaZI6t+HnKCIzhuCxQmU2PmtM8WQWKJvQ6OLUjIdA2koB9EHPG16Peauij6Tj+b
SdEcwx+L3fZ50WVXGjXK0UE9bRb4H1pYfMYRknGkmKEh/qeqwf6BeG269skBbkF5j9tlgdhCLyr1
lpmghjj9mfHdTytIifKN8TnSXRWH5vTGh0BpjPN07TMZxmFRVKKwXojknTav47aKx912oHuhEjGK
Tn+08dleYo/IrmBnErZL0C6AGNWpnqZBCPbRH5peSPqHl4tzJU/WoNzf5X1xpyGbImzmP/4zl3Wt
FiIA1F/qUIC6yVnXLsu0AD3LgC04y3ZMgtm22r4CU4EsXkuJQVYdGdhs0018T3z2G0PitkG4Nu6j
t/ZnRisX6n8OUXT+zGWhhCA1ntx/q9LbtoGDZdPPHtGYfa6ICvup3zEoFw2LWRfjFZXPar+w2/tY
9z2JzcqdA4De+O/yJvhzPnHmArzCGjUvQIyFFsRU1idtIlypXb3M8LqknRJGoeloDWci83lHeAfE
UhbKqwNW3kZi6dOn4LnBKFnmRnZJxcoY1ricrxilwmKxLEAhDgjl8XQuVWwEWejlEwxngfN7gabK
oeAJfPisUxPVts2w+Y+WG8i2snCkbVHVD7mmWDACiTf3vvfV24fYA6xu1MkEe/Q0yeKP2C5fqRsu
lswVmK7J8FZ+GT4ccLnJKQG2T8Y7KMCGii1Ngro1pbbrWtT0KWNMqI9NMirh4y20IwGsAkqVGanG
R9ahKfoBQYy7rPuUb8Y7SbiKLXWGGbGpMQHzujHmD1jo8MAhVw9V9MXb1V84KWtADfhbSYUTL2JR
dTF1KqWthnGghWrca/ChRLkUPyntGg+oc9CEMy66ezvZwZlgnLGDfgDa2KJsL2jis0iMO3L0dFIL
wWu3lDEeDu8VINBRsqgZKR7H19lI9hUDiCwMfog/JAxD4Ert+R9GlMlmWkRqF5qrZxMqAp2ob+p3
q3X7t0kTFAA7trMOA+fNgtQbHkxNqFfq/05fMouaO2+rEbN3DEnFTlE4VTEyW624sxT1xD2sSBZN
hzQEFj0c/s8nPSZR4fPe/ntevHehJUUfjRqHRsbT9H9SH6TZ6K+ddbABvYL4DZuqsDglmfeKiyQW
P3ZYIG0U5HyURgwPHmkiiXi4cvhV1Mm8APNCv483CmAb4q8lutopI8PzmkWRxyGH0sA9EzIc503Q
ZhS6pp2cQc6oHZ4hjSCC/qtiwCcwZxZMYJq5MzveFETUQt5CItZNRasINnWEodd8sTxy4mTChkBX
1KTfEOFeOLb0U2CSy8ATO5WpjD8nqMpNa5dMGZ6unyjbDzogCIVWasvsDlsg3pLtd58TSFd+EjNt
1LSGt0yGfIIwpOnUpVUD09wYphsyAjNxpFGPfe9pvdljI8QlwglRlJDkwcgKgLv/4ezMlttGsm79
Qo2IJAFiuBU1epBnl+0bhNsuYSIxE9PTn2+l7D4l0iFW/B1RXSGXJYFAInPvtddQ9dyTXww+L+K5
jVDGkmj1IBW1kH11qWK2aM4l5pO3QpeQwayX8SSjLknrzI7sjwOLsWURUDzpNBLYpkXp5Di/Z8CW
4l9oHCDxpbX5NdN3iAbZhe8dbkSlMrv0Ntvt7nZh+EbzDJVaMtnZNf2bOh2oianxUShobwx2e+An
3AzQ+ErfKy2tdmnpEaoOU+eMvjplhM296dZBhqvQpV6brgYapLa2HHy8kx/vKzs+MSy/dx4bQI6x
szUfYGDKlv1TsYQu8JB4g/Lx0DmYD3wqTBW/dv5lHjYsP1hUSNUCjpUA3dyYpN9k0ape2dnwO8bV
w9BD4mHrGPArYpi0nDlJ/jA7x62fFxWzzlCeEMfFQ9SUu3JO48fsDCX+Mm22hsvUwiE15BSbF/+V
yFYMJT07pWf/LhjdXfOxmbtrZag6NWcdEfLnC/YTzQlxFkjBOKHFhmBTOUJrGCAt6yKpiU1teUk5
qIXWSEJn52UgIlZOZ9UcuB/QjQkmFxXN6kw5p6XdFYyvpy9UyaZ7xdjV8Z7mrNPzTit/QL9QdbDb
ADDh/sJu9XRzXpp2sw6nmaps43wWLidXkGSCj8B8TwQOz6MLNkhdZDKluBR7xCCtlmhpSFcPj77h
ztfzyt0/7dCAOEDJEbOZgPS4pxfnQqyhi9u4/4soVkaoaItm4cSAyaHJdQivUlwolWZicsgReuG/
O5XzmcCtK53tZ+oanVhPO0vqQMYKWP1BHoNo8vS6ApDBLKvDx6A9a1HSck2UNUSieReP5Rj4Eu9U
mMOAdNPXEUWDCm5ZDcB6RxCg6oOXG91Z4p8ra0+HR/hM+mJxwNXiCDlqx50h7aZDWJTWgVnwgfSS
IpgI0rQm/Gyxhhi5ghAAC8FzJSCkWFzlV+ssu4vn5lpFY4Ck33OCV4dUlL/JZsMGnDJDCDHgPE52
YqSnQBieH8km8IoQex5fODOuvO7yzOKdIiNW+fpBzYxKhmDTft+Z6tu4Zv8LePgS6EGPFhtVVrge
thNW3LWn1mTrFzHRTqJJgtQZIhKKVdZ67PTK3oO06HU/EmxvdB6JM6HgHLGDdOwkDi7EEG6sW2iG
hiPK/HdOvyBij4Gkfmj4LZ17x8xN5l/KRZOtipcuD2r+1BaI76htWYeKZnQC3Eu2Z2thhgu2INCk
Xj0E8DQ02h74GXI/HuCWPFYX4W3McVGW7d24wJmEL6PBf0AIkLiTgnvFqAqL7hZa83u1buqAXcTs
NqdQ8mcmxaNXXyZdcrFLsqtV+lPVn04Z9QE5+VbO5py58kkAs32S9KS0+pyKYJ5PX5HB6904G0Rj
pNuT2amBu43nxQs9IWt3xd4nuysUWIWD4pR5q2YoMglTJ1D4iGMw1ReoLCBJqlXVYwJqugV9gJcD
B0YJGbk2WBcbYegFyjeCqfGuGsp7+5i4D/b+c4SacP9WEDkZbQ/qCwQDy09Bz8bE5fswqz9YuQkz
rC+Pi1/nGQ8M9aJ2Xu3IrdNsl525VCkrOIab+leXBe+t9k5dPv4XloBJmZJA8zLh8r1EF6fuHKDn
vcoUESi10+r9qdb99lFLIrhAMfQsWmXSuvAMn9+1/vxIfExRIvkRMsx9+kjcYgIgyhho2Eeykm1w
x/NQEwkoJsTRLMQGIeWiIPltmkFn9sZ+gBG8DOB6AZcJAB/lRGsOe6bS7Cy4cI64DFn/F6XqyJSD
0Y7+rUQYHXUtZmz9wb+uYv/Vzknyi7JPXicNBbfe5NG9CavdS40G6YTvdNSogA0h3wvFTA5AstLR
KqOni8u3gkhlR2IQ6xSMXoq9NEDUQbJGHOPdD21Wau4UbGwxxxRR8Z5odnohCYpVC83h8qaJlzcm
VZ42tXWeEni3ovj57ZkoXEUU3DIwDy11xXlLqT8V+9TJ0I8xlhI3/Og9cYaqZE+cwvtH8gTih0gK
k8cplFpd0SjU8HsuVGnUdktJChyYUuLj3Wglq/CzdKPGACmNcNVi1xE46L8UI19f52vZwtNKUbNJ
5CFc+fml9aeDWsZ29rAmMeV4TuVW+3U29A7zjRGiH3dM3GBLlLMbpDZRKm1tdrJc5iW04JOqHY2j
teRFAmCO9fx1/QEh43BmpscWhL6bZu/pkg/gHMyHLoqYS/3ahTzOC+HpeE9Zc9OwxqcV4JHJBfZU
mJQn3+S/YjGoCambB1tRo9KFZg2rHlXmDAoCtPttgjznX7Sluqaj4gKkBxIbobQQPyyv4R94z7B0
Wbqu3MZmowlLr2KyRZRft0b9Qj6dwaPrtwzc0mpFTOc5eyOIQc/+g49MCSfp/BbyB0hdlkBUAjTO
csk82kKcbgzKtupDC6mbgV19iX+quhXOX/E7baJPy0wC+p+ZbGC4aD8ytxbDUJ006NQncemlkWlT
diHhFO5iHkSW1NpUl6rS6DwG+QcIGiACYiv3FcdD5oRP10OeHYybuFTonpt8kyWWcCj1NrIHL9IA
u3doFhi2j7PerhQuBbCZbVDZeRIIYDS7yWW3BD91x+UEJhfE34B5mPrvB1ecyRRDd86cM8tZl3e8
NKCimmhFJ3TKtCrLfu2YIg/viQa9CJr8/aaYiekEQaf+LCpCim1B8qvuUcRGsHwq68Syr+UaoBpZ
ZvLjTNOBDuNRded81o7ugqGdud4/LGXatRXDC60V/Lie3m53l7tlsdo19zC7rneH/L70u2udFLYI
OAAHQmK9CDFwHmuM6sh5H7v5IgyBXpgP6z0Mo/1bBcYlVcL8Do4miqYKw2OOdUpVHd3KqBR3wRXM
XXQPFB1nBjF/2t0Yc/M6uoGcPo5R4mHBijpP++BejMQimz9JuqPDbcRTV+WhJkddirsMdugisYy/
gyIg5y+iSnOInkeGaYFO1oPP6FBDLBpOWAxHokY3p13e6+D2Ak0v1wiYpTQdNbiU/ilwD8TURcUX
BPIISyNiGh67J6rZbgq96zLLZ5RxffSiKAitddGJbr0Bwk5tKKL7vr0fV6sHTPIeTIAGVtBpjrk9
8QrJtzKCZdutC3M5bogPpWjxLlyDRW9M++/Fi7muUlDU3IEHWq7jz3gGZRTULNLOJXzT1hLRT9eL
P7c7dt5gjyY1H2D7OGuQ6DyEBLpCtdp5/PmC/TZlBBSXmsiWykHmOu5llgNUX+K/SYFMxukhbkFW
huTvvMR1C7jgjSEgZxswQkpmZtPhLGG1UkkLCGf4PuApuSJGr46Wl6OX/GVifTTANlPwIIWGdjnO
0wzPMUPhRhUNu1UgKrV3wMFrLPYfoSeihB6L4lpDuaJG1exJ6t0tJb5fQLoLVWkVEtWabAhJDR24
sMzE520yR5+BlVwMt/mQnpneCelTKHySxS5kugHH1YxvMSPHTNftgstiYV+K+NuqdMk+ml/ItUJ7
kTds3K2pHZSOh/kyKIaYxzF+6LFqvR8X/ltSLQ/twF1O+525APF+lRNEsC2ply8QVm9BScu7Yr9L
3wETfEZVjKN3CK1DBbqKtC4qkMAnaY5VFhEbntZJ2CT5XeXxrACk6Hq5Omxk6Du8kjkJ6wktJXfP
WlNlJF4xMw0GgHFUyIg3OyUcLKybFofwizJBSy4+cJijIF+CbH2ZxhHw4CFApg++ftXxTLGwh7lH
FltKvFEIc0D8gyJmhOXx/VfJtH6Ak/a6clnng0uz7dE/QDyiyyt/VMgVPCcM75YY6sm83t2WKA8u
mBKkFwdsmw/BHF+U1WHaTm7ztyUzOvjsEdyx9U31tUXmvajkwkb3sC37VYBQuy6hRagXSVldqoRt
vIkJ9Owca1aqbN22xPsMvzb62uDS7FokqMNmRFXUeA9wA9i5s3lHTEA2vWlbFleXk6jYGmKgq7z6
EeSouyndqW+LdX/Zefr+Cd+Ay2Tu6OCzusERkk8iWC5JiFyRf+VIWshlQSb11gtS4n4jb3dDZAir
03e6K2KQMJyP9YBzH7XepsZ6QvJhr6KGHHe4Ui+bfQMjDhFoUMOAKLxKuVZ8ijW5rdfrtGZVLr4q
pj03xTuw44w9dP+qrtybfTztrgDdGbzM+82tnFbCdpdcJ8yD8MPnuzomBcRBsxJovWH+ZWtYGT0l
VuLwQzo/gMHRTrg7ZOahSqXLdVmvXsY2B+YRX4YZvx8+2XtNiNS+ynwv7Fd8wJxNZ6h0fBt+cogs
9qJJD3/vwT0uXZ/lWvhlw1Rp99eYFAM20Qd85Xdp/MqruDpzYImOWcOkDawGeRVfmhBzkwnSeo/F
ei/FsPJgupFA3QJrKj7M+EnggzM6X0fcG/k4yZolziVWKUE2RMpijr+GkGIDXtaNj5+n2V05B4w9
WWGMeHgbzCwvGod3s/BoSGwrOlZYtfKCmw3rle2kv1tNdbp1GQNxa5zwOkcAk8vEZqnYIbFMoOPq
eGhdg5Qjd/izpGTzsZ4LYeu8IzMsu6BGirbdEJntMKLhkVkCzorZZVu4PfYFo7kKan5kaXgplRfm
xb2hYuZCyw79hLfmKSCDQP9sfhkgYOXuvKyg21yT89VclhvGVLRg0HOivsZrE1KltQKkga+gim1p
xTiKQNPbscCToFH+yexU2w2+6QyvN1zxgJFzzqryYvw9un1DeAar+7KK9Krpz2hmtfWyfxOYBMmc
P0pWDe8BK6GDSsdC4SrAm6AneXaOBpzeOf5FvfIxxdUstUYxPmkLdNjYk4XvC/jc4d6rmaXwf8hF
2ICXGupFqxwCjyeRATZhsnQ9L+ihBwzQA++NWe3ny3hT9VdZmWCKkfICtTrkAsbc5Yo5h9uTT5DP
TXizrHBhaNs+vTnMB+IZ3MbQ3y3fqx15Rs0w1BhXaG3v0c6VEJm6PsjuTMAbSg/gX4bp5N6ZmQUp
ehQS92Jb2YeCJyOoWGHecDq6mHBgqOHO/OZ+N6wu6r6475z+i9uRQe8EGJAt3Fqn58aVucu7Wu07
AL86xTFQq9Yndd7rCE+AKTXdroIhB0Ebspv2EIdbS9PvR3PNMWzeeyObOC5V4dWUzD6Kd97zPPa9
67yuB/K0YX11G7TyXh4Mr8MAJw8Xxv0WhkjHX+6mu84p/NVltWD0UdFcvOQz4RdP/Y13/oKJ7bD+
GMCDsc91TIcpQjOwqzeMV5bgIkuK/V0JSHzt+FN86SaUHcG+XN46a5lq7NPN7Wo9fl73KwdHZl7N
NsQDpA2pD5xdV9977dJtg+IQIQBYNTcrKB44VhHC4USwqYqDTDVnttKlozAJD8MX+xWeH5QcfhWC
yPNW/wfkf585E2fPY6Y4gU8T66srwu79uKuK6y7omPCueVhMoV8k3Sq8GzdFeFUcps3L/5Q58Qf+
Lg9eF6MheV16WotxjcC81sI+Z7yxJa0Ozl0f/xzb1cNoMEFZZPJS1ctDxXRkC53GP0dQE5L9tOOA
1OUFAvB8n7HGUQPtDl202pHv9SrZPKrDPcMHU/ihWJWJxwL6zdqRZbIV+lI3geN+tNhniKuKRNNy
+3Lm8kdeRD/tPRPt4Plugwil04vFwQ22LC5k0A1ONGDp0k4ZAcUWc9SgWW1RmCBRl9ASwrSGpxqa
Sm4uBK8roDKiyQf9gQcgdQxebsSyWCa+fYQaMWlrt9FRTHCEI2jkOyywbpLqh5CitA3frLNl6+2q
H1YEqUAaDCmEqj3GYQFapfVbTYOWg/sOOOhCHYRM5kJE29IYicdrQWfcoMKRbWaGz7tmqAEdKiRu
Tv30ocpe+ebwyrICBGhbpX2OVY2V3WNWIdl9dWBrrTi8OEVxl6p4rZyx+DSZFW0pYQ1iDeQFv3UN
Ah6qCOXq+Jukv1CRlSgKHBjiDDvHDXBC/GhQVZXh7RRlrxbXvdGEvnLZoRiWhlhiJzD2pTS2zDHc
lXV7dHODPWmZsZNgNANFjpL1zOM+aX6QdoA4wSrYrDfRif304MeFj9nM6q1QOuGpQsnQb1mEWXgE
A2aoZiDM8ImE9xd4kHoOF9tQ18G8cKHI/Ysm/aTpZZgGNcmnOCLi1j+O+XJMlI3L6OG+BU2/G3QQ
MVLjRSDLz6ZNdvgUXYwGQ+8e2HWiwBDDXGS9ahd/Jblnxds/fFK3y1l+V6ThTymmLUIJvKyZVtaa
mzR3X1l/EWDp8+mIp8AkrCi8liPidjAF5S4/7d1zpwl3iZgFanoF6Wn5jv4jhadrWeJ1XsPg5cRt
N9NVWpPmx5jykb8HSDWPn/rc+6879zfiIOCa8G4NkXEr5Z/6Y9mjOIapMaMXAd5xtcMg3D8DmdjB
8JMNjI/BHMlf408IT/04IcT1p9InzfhxlWgkgkH6a28iGVizhwQiKCWT3NUTjFhpvXhj0m+aZMvp
TqQQ4ynf/FfWVOcCH+Yey2x33wXIRUC5xWZUN4tzysvxAIALpS3pS6zs/fukkO6Z9wXcS2m6Gsdb
7CuPrhIcyzaX1d7c7dz0xh1jzDWoKMdGB+Fhuun8BjYMlZDeQcHXzu5H1am/Qi3368/wkhO0hjBE
rKrtaA7vkMd+DjPebXEWsDaxxtDJCkWunSykb6RqlbwymR8dAiz/CVLr86/nH9YP8/oAFJPRLZPI
Y7tu0mYYhBVu91qnpsUU8P7B1HN/I56DWBgWtKpHBWu/UL8lb/vftNxkD++K2E3Dk6iY19k9j0Hn
TymQrQGYfL5aH0yez2/5bPAx/i/INrR4qHeR9Ewh/zuCsPJ8NTddtZ7fVSumCSCeWvrGgcHPaFTT
xxCjpS5gpwbZ1hV36fKWx/ZZXjdl3r93Oly/Ku8Msh1qLvB0XW+kuNxwd6Ec0IE8fT2HDZv/emEP
l52M2JRWaqnRqKQrgrdFQhB8XAQs4KVj2Dhs3ouFKpTSM9RCzobiRdMqsT8E0WlKleAnV8zBCKj1
GFtiYbkFuBxmFG5XEF4gopkcrFSU+bGhxiTUjEqbJnvszYM1BmKQY5MzVRDohPFs4+Xs34qgIrhM
0zepfGQQ7XXw+3X0WBFoSz8vpRIcPvSB47ZuU5zr9rfrrrjBrW2L/ANGPuF1+GRddzMQgwIs7Mho
6beeGX92Q7PHy42RCHJD6+QJhU6/yNrPjGo94OuIXSbouSUpCQIiQ1WM/7wJsyYliKT5Z3c9f3j+
pThFEuFZ8DJIIBfB71od4edLVu/mwtm7r2XMG+7in/KKH3eQG9X7CtjXbqHj+NH2Daa8lXYyJRG+
OcxCyeEe7c6JEU+ZsAQXEpngr3yuixPsaD0tZU8ntjMAQCiNf8cTaeZk3dso7UYQeblnK3mY6utW
kwc7fqZRWVbRT41EJJrPGcflBKM+f+f+sJ1Q0MFzFtkSJ7HjsIkhnXzjTKWhisreaL9+VHNCiiPM
WWFW1lAsALtrsSOqmfYwzq94qtKjs77eJj0lkdbVGFEwNQELA3CAyrTkiK0YD6/C18N6jqE8SZrO
h2rOvbSnGto11EXshjF338CGPSYIlZW/2TUbt3gtqWGi2STo2Bvwyw9V5YFoypAWnhcWMqMXpdso
RCi16j9BQQNLo9HLeEV2zMYZnGl7kVXhgJvVquqvsyx84Z51FnNPmCTrSCmquuvw9bzj276syWM3
cTaBMMurUYaE1WozA0iGQMgRu4HXCMJf6Fs05U88CgQmurKAqWBZyfXHGoDoVBshm9llQ2UzV8l2
dlevTEafv+f9l1gdKzfAl2QBbVbpmn/EWABYD16Elf9TrsGZ0AhzcM8RFk7JW4zFNVkh8SJa+96x
9W4wuCBjaTW9SioQhiLCrxDjbJNQ5Ih7KcFdSGaJUrqsk4kcu1g3tsq2I+hZDHbAXni7Kp31TuRw
t/TeWisrzgkNzZ9/L6wFydNzIILBvoqYCrGyMAt4eg60y3Ig/HfV42AMp0zQBxGD+DCjcJbSpash
XdR/W0W7RokLrnqhYd8pqZPxbrJ9zcb7MDqHv9VWIhsBVaaa8P0765lPlyffLzElPZw7VHxoxgcM
9mU0MNaQwaqrUEbFmGpKf5Bgy53ZY1erH94AqGOjaXqNbZil2cYGbbLtGCYyF5WeI7qMHrFKEtFb
xK/MIXqIm3qeVmYtvZ/cM+4VmwjNAyIUVvfRXtfyPoWcfaEs4xl84KageVoXwDiJgY5tVDBTgGxZ
ffMJLbrwKuBACW50F0QMlgNk1YObcKP5yDXwlTS2I4wcHXiF2EKVcvCYCVXi1Sdk0cqPxUSgD9Vh
98MQeATGlVHwAFgzqUgqbqBGh3pbLB6oOtHEwU+NdOWvr9Br/VtWWPLAUQGrIlrmfO1uX12XjCa2
0sE8Er/lnoac1wQv+Oe67XeXrSfmVvwZsODHUAHVi26UxwB5zy/KU1KhFuMaOi5rkwPF/vd/jLCZ
21TO0oer/y93pBG3Ug+kJh1yx6TgllnLGYaSsqzShwVvfdfiB+IYSapoi1y6yQFq7vNXZ01Ijx//
Bq3CJkKWQF139MosmICnhdMay0wOA150bALXgIld3l95AYTbAg0Rz0RVv1cCKWfxlTWxgLoUwrwq
Ug7rx/FHiEkTNbkszJjkry4MdZZOHI+YTqvnhPrOqUMBS/OpqEGt+9/Ua9h4VypdSwi9VniaMOpa
p8XC+Nz8919QC05aZqvahZAd6dOfZjyn8Yj2OxysF6fkhuEI7Vg1I4o4UQskkZWPH70tfnMcjA27
86B9GOIsMTraf118Cp9/InbsfvJECPdB6Abdneb5aBObQ383xP5Ae55S7zOAZ8YnsMujHu3ga3sE
z4YuIK1xAdIqH3Vql1X9XbLjDJ2Xvt/Gld9uC9Bh4uT96pPnNwAyQ7JcjxMIPJYvTIEEh5qMGeBY
cGZ5/X7eKhFzW/oDZt6KqaxCjl3TCFJB11/G2YdpWt0mmzi86HpVmgmTMch+GkUwTpKdXThX6Y2y
pSuf2YnNkrV8+2qGQL3HVVQWkxl/UXuAbe7DiL3QpoRW1nGUBUSQNR/Jwx2H0kSK1IblGNachvIm
7vYMxUzIVySElpc2/jUCpX8EpRMwSne/xGTzsRcPqm4pjqudRiVUsqomTNl/8TywbJLpGXYsWXPj
su9in6q5EfwhW4F3O80Mem61RelIFbKjz6BhNwsWhqEFrtqeYYcsezyWOzaQPGE49fxiONWJaZEG
zNpDqj33xIunTQI3O8RYSHWbCbMtFigHmVx65T5qSZdQMbRLCmQUGCWWtMohmYloy/g/WPBRF7NZ
mA02DAAJJ0EfLfZ7kBTj4pGXCtaU4Nj2W5Ih0qjKArnE0Ovgcsg/CduHUA5R6djPFCv2L15om5jx
zzcHTbnEoZi+RlwgN+zpm+Me/HncE61HOhDT9QQV6DapdxFOTdQtuEujxYZvvgysbcsRCD0G3/Dx
3K3nUwp05ewyA9dQB5OFzgUWL9ZdeqOskM4BrjaG5QDSga23HQ2WnHcZhMXtwUnuqwpyruGl6tyJ
ntOJ35maE9047vuw4VeHIzsibo6AKg7K8m5mT6+0rLwSw225q88DKbvp+MnMZDjnLQG55U6HKdQU
8EpmMhsK8qRuzG0385M7Qo4xvga0rQZGu7wXF07OSLjIfWyQ0XZ46Tf1KMbR9yayeB943c2GmURX
M5EvPCe7C2tbixjiGNfmu5V6JQzCrqskNyS2aOAne/CiYFyaDNozNsxciwI7cY8KjzuR4d3M6L4j
UAhNDq9QQL1l1owIxLlJPMadjX6M2Aey7Ck2SfwORZMhJItxZGymmZlz2Vx3O4FCez4CDr0xZkf7
w8tkXnJI4VwB82tOSSDfm5BUR6qqJL01zUSJ2tMxruoeoiQ/zjvw/JJDywSuXFCqHVYdOUe09uFg
uOS14dZP4PBJD//R11ZS1I+CJrtbwKr1/5u0MZaRdEiSBnmkYDClob4hVpcpzcwGgNMO4jANRy0r
w9vv4ms/9uJPbsege2iR2FCfYh+Q9dMrt+dKx5D55JgxxB0Nm5IzM2hz4sIg52LncLIlOlzgRj59
BrZjWuQUh4d8xJj6om25kQGaDVhgm3103Td19WET9YcXizvPXGKbuV+XFAeBrZNzhwTaVxWT8iXO
7ufOvzJZkL4IxPNoFbn+H6dIwmrdus5La+cRUMVD8X1+2zoxTeRNdOmTfNgg9OgneKnDHc8RaC5v
maaaXX4nxN/VcFcwhXAY0X+7AUYI6IcV7AbQf3nXt9b6B+kZo9MbcmoYL1JrQwbXflJhkqv9pRJT
Y2ToIAUGj/+jxH5Ky/EI+1DtKRmJEEYr7sNdMUyYxhxYLzDYZSghpB4PGGbXv4oOS+Qd2RfO0/hP
aHa6FyH7Jcp10VqPzauGiUTUqPVQsFFgW+3XIf3WLMurde+9U3uhmkOs7jEjj0i6TQxvGRg/apXY
468sSLpG4o3UTt4cLe1WN+VXG7+9LtbOK2uKDOJ3Hr9/RCaP9lQcy12oVYQehIAiT/dUZ11HfcNA
/C0GRVTrkk4g7bDzLuzghZURQvIaoRkV4z5+nY4fN1y5xHrCB2XTZWFzEucvTC3ghHbKsB0rWlsd
RJMsH/bu9FfYUPNiJySESlhA4kafx1joLY+WP7MHc5jB6WTnYuXSemMK5U1wznykBhBSjNiqlNNe
zKg9OfAu2O1LQgeFE+mQFD1egyUv6rd7J7pchzObJxVRSf2LhlBtDTcHQdnyQUoacR6L/PFmq5At
UlLr6WlkQejBEFQPDAnpDR1TDKOFswL9CIvcpVhslVm5YzvkUV9IhqP+105aWM3OZnjn1EzwBfYX
e6oryaaVuMmj1UgmZx2o8nYaiHxQtLsaOAFgpyu4d0EGlUV8CWejwXXF25B3+4vcwAgTfT/4WR6C
+zRO78eAybc0s+4EKATuruM4nGFugJqUA2RuqQQ7DggB4suG6cOGvqn15u8aC6qr4gT9KDHiIymU
t7dhz2wYJTI+kDTXnR1+vUP5aX8VDGa+2WZAhNr90XXhOymr7hw7Uyn91P+7+MhhcELxhIzPddiK
Y8bEZfVDOg6VLf/Cjet4IMp7yE5E3YLvPiPczTE/sN8wfw+D+a2N3D2gu6Qc4dClAlbRL5UXDWWV
QkNBbmBv1rgDgwpei6Mtu16BL/Lp0Dto2zFRMp7fOU9IxVyljyMUUxqYucgTNIP+R7cY7Angog2e
P1q9q3bKrH6ZBLv3euUOB+/d7Bn4X0xeBFiMLPksujNj96mYUe0AvcunXx6eyr4FmLrD4vG9IAQS
w2BdDeVbKQFky//vfBhOKlY+AGkXzMlW8KKByY5GZS1soMM6wr9TM6ODCT6v/dA660uPqCmkWn8B
3jJnFGYq7rDg512yf7NyN7ALh3PU22Pgzl6TL84qezFF6xHTGbC3Q6DuPvqhKpXmt2mAtK/aiYTt
FqRqawUIeLbMbW6mdiJtAGOFeFhmzcjAdK25gdHdw3+Ha7uAgSj9263P4dAnc40N1uKK6EAJgSqR
Ce/RYsicXTru9uHLsYaG2uVInQuSU1i1hPBUPtyudg2/yQ0qEFzGoJfjKiefKYghr20ogUOgfdAE
WHXJDt2tIiW6eU277hYRBmpUkmaf5tA9N8lnulsYcCnfnwy8AqLEhO1Co7ghfyLD5Ssc4HG1KFMu
0g4peDfMf2Eym4LUkv42kHCZ7evP9AYUO0kHgaZ3OozhmIcXtBMvTFdDeVuA5CodBVkFCUZkPJNT
51ZBXQAmYOVIotfY7H50Y9rfmTTHC4nG9G5cd81t1QbLyw6s8mOXNaTF5LP3qZwpxJL8kL9xByq0
LO4P20M+tSBU+Z7IoQVniqKf+kuCjbL7vF2+hzvF3jg0teWQJ/CrISrdtqvEf1E5q92Nh9/qTWLE
+PF2IaQbNjU6Paqvg7O8xPcxvLO8zTYYP5158+Wa8s+T1pfMQdG5ASpPNH9HixQikLfKmzl7bUc5
OHXLoUcM5d/zVpE1bOxwyelDRIWdpTLOV3S5hOwigkvlnrT8kyJphkJqM00onZ6/1uiYCYPqWBGy
7FPGXdMOHoGGS4iLoh8lwb2hiOrN+pZhxye9AIpbC1daNnuAY0stWRAV4OPo4dyvUeE4oq5kNu5l
aPQnKlKsrD51gHHSKQtRlU9HlzsXsrwO+4/T4BH7tF6/kDOincGgA5JGf4fN9JCG/GC5RNHga5ht
FXIhyCPZBdJF2aE18K3Ve6JtlLWKTnCdYhriKPpUfA5DUJDNPjFTCMekf9AbX0VMzBTcECf4tjGH
IB6pK2jjdLhrW4CO/lroPHQFQBaKFTFAkFULvtWBOsaPBAsq+zf/M+1niGvHBOJWS9WhW6jYFmvk
I3iTiWK5Yz9RnQBbRLmFpcqKgcLq+ed4oiTnOeLy72Jrvg6Im9ocnTZu1ueNqdbBvYb/ahvGERko
3ubhhJYML5Cwp/2w5+Ga+0HpbM1LJzQIKSzuX1iDtX/gCba8jLIEcs25UJcTcv/xherl+cexmMfB
oW5AWV7KAVbkAmeK0os68j/oC1i0XxKXMVjHFkLi1oXiIazDbmUepH1PVshXPTYeb6E9VPkmEyD5
honUrex4K4iEXDrOfC1uDCCfmnFLFs3rMrmmrbNJ99iOBJcOa8hpio/lmrT0mNypMw/muFgJqFVU
pmDbj2gE1/Wnn7fdR8TpdHDy/rkZyA+ta1Em0hfZaTv2Dl2wufP94c08rm9EkoHx9GD7hHz57uQU
eHzWoLxo5vfPX+EJrI1mEkMZxrYBzB6Cro6WTl6tUt/0u/p+s0q+DpFDipximMmEo1CxCqhlBYtr
9dJar6P8/h35yqv2xfprioKRg1CJC/z8xZ1I3XRxLBngKezP8fw9urjF3wzxYfZmLCLASS3YIzZK
0SFXYRfw2EELGTuou9SZo6gZzceFWFmFpAY3KkzClEEuygXV5pIMLt3mvXz+n7/eP9xMjJc2THLN
Cg39JjyqTWnPTTBiU/lRJHdv2b8C1PMB+4hAEJOQXhYFNpU7TZIuT7MjwIsvi8a7S/lqb5oXSrGS
Wvr5KzuZeSKQhb2lTDb18ihmni7EoZ79w34sZMjINVDOixIhT94wM9+LUQDakvwlNV4Ri4KMhETn
lE2wUsFHNKzt+XAbuQiwlqZz22pfFaGhg9CFI+2V5M7qjETm0s4O6qL/BF8G2AdX6os850TBcYMT
pfZvW5b885/Sygj/efaSk41VN0ArMntK1+Oo7Dbz2y7pfeokSZn3kD+QKnPEvRcNZ9UVH5b9mhWD
NSW/W0gCNIWPaksPhbnZ+/m1pJvKCl4oHs+74NhZ+PH1BVwd7CH1B+boKQTpaoLhV1DAdsAinKYa
+Mv5RtqxR7khXS6r4ZF/ilBX+Una4pD7gztcAVH90MopdtrPF1gLsHNkEGFg9lr3fFWxNKOSnOe0
ugJmXAfbISaSA1bj6ntU9UqWHpBedkHa+5nx7elbAHtnExGpA80WX1xLy/jHJu+Qk9gdwCHeqzOT
GDFUhsq++d5t+o+WxsCuq9A88Wb0AWD70uXDnIfGcTsGLtIqZng8pn/hpnpsc0G1I29KNhREh1zl
ERDiTq57iHpi6KVYV81hVai/9PsoLH4UJOKaDUPMbBKT4aNFbSoUqCyNwS0+tvjiaWkUa0RHQ/Dh
+SV8AjNBS8ZUSm5y+j/fjvT/cfPasUz9rHZJooe1I1WvSiAtkRGJTrdHWVDMnJTIYSxED1UX/2nu
nlx75Dsvj0fM3Oqt1MheOruX1tQdQCWIxk8BIvSu2LyEgUHlHECwPo+UnRCC9BEiyBVwFFkJcBWf
7jVBdoiSeZr4CLRYIdk+8nQWKYRNAlO8+fuj+TD7oINhPvVXhTGsQn8XDsRyjSZpAmI424adVklQ
IldQJjdU5obleVR8uHFQZQxPefR4Ksrg1wsxQv5Fhu7c+ZMtLcqg/ho15i876STqWrREBCN/m754
qUJQp7I4em2GhMjmd1PcPb8IbI/wdJ/gsHNpJOi8sYg5dgYqhkOzcufD5t0BhslgrIdN1Vc/hAyG
vMHjyI2Nlu+a2BTtNlk3tx6+6DY/AQJ258Y/BYTIQ8qbNszUtHwgZUFStFXhBukOtawNyENEb0aI
2hyhUE3fq31GOvDzt9GIxcX84G1ovkQ4am+6A41lcFVQrLF9UXk9bk9cF0tL1hMJ/C6Zb7p9fO0S
QS5nKPXYwmgt5dPrt2GMspt49rDx3leO5Fk0Bbb/AfgS800iZK0I8YP1l1W06WgpB9hDEBStiMUr
eBKMKx5xUxhkPAi5fFvLT/5SmYzKuzgzy7PIx8nDUfCmh3wWE/OjpmmYPF5RZ8rfiV2oVBY06oCF
RIjY01LDFZukzrNS/yMHSDGGBJsq9FwFgHy5sLH8qCg5eZhZckPBN4p6L8Kn+MmqT6ydrGoWtvTz
VgJ/elPF20PNDD0IoMo9elObgvkCpQzBJ86FP+Q381xdKVlKFP+QvpOB9H24qv7nzi+bcJXW2gw1
ArRRJjQ/z69/a/J5fIs5QAwCZTxsGZs+va78sFrNYedNL4d6vJi8hR2C5jCObsOQCmbmdssKDSwC
b0DGyzo95SOnYhr8ZTt3zasEI3H4KB8rZMqSdsiU2osyJABUg/pkotJRVAtPluagG+m8+ZqE0634
EKHPcsa2w3bq+BohgYMhDUSC9LmoaV4QN1BmvlAtp0epwaiQWLdD5O+kb7RiAznggILqTmn3tVsH
O7H6TpEqZL5u98I9+yLbjNlxLbK3REeSmPlBPg0Fcw+V2TY3ALsOkV3NDkgeRUdeAddMeNzKs8+j
wNKZMQYYzuD0LN4i6ZEDrmeUA47z1Uv9l4fda2dJvgnrEseYOeYbZwP/sQG+VihJO3z5jYMFzDKf
f6ynYhZOBqbfPALuHLSuY+J6PjVN61RZ97pg/RhmReNIby+jFgxbkhr6Fmebrlefyl4Id1IWbeBj
dzYAKQdPAYhWnqElTCqfA09Yfa9kEqrzLPqfAlDyshkPgoOoA1Hv3LqwsGSuorBMGRuJ8cm4FZMk
Loa3VR2mKafvptgDKtBeIPwW61yEEeZWn4QhCEk0i9TwzHPy5HVWmou917y02DIvh0i4onNTPH+U
S+mYErirjB2+/zepZlzPD9ZRFyLgmPnulinzV4FaLnuwqKYiAjOlfCe4XTuBTKO07ZsObWlVpN8K
l41apaqOdN2eEKZivIGohoxX1J0D38REX9lGOug6LJMA6Jh44i+z4JGlrVHifXGu/kUdri3w6P0V
cixSKPDSiVcXqRbcv3ZFXo44aFwAVp7o5KAUcLqg2UuhTeLQyshFwI1ZUIeIxixqf9JRuE5MTRhi
6LhzxUc5sw61fZxcXoCpN7gsZPPjHdyNRvSDmQlwS6HXxUT710H5Qhas9lwjLwLiykcNGjtyYCUH
Eushr5lgCyRW+kgLsHzmwv5w32DA07jAXqODOQaKczolJ588LsyBfK6YPw3jNLL5bd9ZeQZvwp1F
3uUj0S8zxlmrG+4niBvhM3IChPB0npfxp3Nvs2F6qHxExt7HIFMZoFkfprS+n7L8bV66X8Tx1vYo
fxH5w2m+q/KCmcsLhM7b2c8vs2W499gClUcj8pUV0NGrNEOyjWb/1q0wXeBl9XCXLhbYykBuFjmb
IOJwGA7u/sfzN9keak+ePnRlHJt9WHwRT/+YKkeiRQVn/GCIdCyumr5sr+KwhRhK/RPx+Guok2KS
aoIteZAcf0bcchCQBvdKoddsN9mzscqfMpQwsEUhAXi71B/qVfF3EsNH6nIqG3ywGLl9FFXOfu5A
UhgASW+Hi0PwqTg48J7gXSkUgbb9tfwhZKshKrxeYWdnHhQ1t+TYTTx/F06hFRaaDljwCl7Q9bGu
sI3a6NAETY+C7FEKJWDXkoIDUDRF4CIjkOlo4RO1B55r+ZsS4IwbCUI4QAA4+SFf7B4CNt2OOpuj
bfPfM5d68lbAaiVcEvolYwYAoSMUiNDGgIS/pIfGL4oqIxQzyjAWbBBHa+tHKZg9VcoNQ23GclB1
KEx5R/kaOzLuOAIiQb/GQeDM1iw9oOapkiMKJtQcVQOhVllTxLW17eb985/iJGuW/QZlC1cKno9/
9HFjFzgRoeHrksSbFa+DfGLQs8jxOql/CHlVxFXAsLpum9dLOFzZpgkcTsWNJj6V670hNedGQ29r
HIfXnGQpcu6W9bmcsXTSjfv4q5oqzeSYRGDPR0ECq0CzQh0u5xNdvJP9VB+NqBnGnexbQIlPy7Wy
jsImbRu9HuwGMMz1bLAmeOtkCfbTdAuip8jkG62qts/HoTT9AGMZnVk6yoWI6vgu2PwNmz9Oxh5H
snnIkZX0zuHSMq01yIuYc2uuK7sRYfra+6oJ8J87ofZX+Kn0ueHC/gEZQ+YY1oYPQVhAuTfSPWmg
IB88DYDOt8AndNz/R9q5NreJLlv4Dx2qEBeBvtpxLs7YuYyTSeaLKjOZQQIJJBAg8evPs5rI20I6
JjunyqMQ2RO/gvfSvXqt1XrYgIAonCWaxId5cEeo9bOJrqf3YlVYI1FSsCyNXifrxTVV01spnDQJ
8G14nZVeQehGsgKUKt9oQa3iJehRz1v/xWHvRDAczSQIZxkOKTd+ZWsTsowMI9Tt/dgdI4XXuVrG
N4ZzY4wnj1XxO7TbFXMiHz75T6YTZ9jK4FMPSMhldvBxn87n9y05slFxvdkbhJi435OUYppXhd5v
VC+u2K5vpYKbh8sPEFQ59pVUaAEe+Y46+p9fgOfgoEYXg6rh6ha64RDphhyar539xru34JNKjdTT
7cqHowo2ofzBghKqSRmShmwPWUCy1V57XDUfZLGnWpxNYG6oCjrPD9HaBZweTQxRLbI9yA2spkFq
2flzWjZGcWCOwNY6RbmONAumAMIztGj+VuZeTDevXa/5TaGlO53j9cGZRMbjwmWWQMhp/LswhNBD
GTeuaIrV5b/Xs/yldEClKrdiccxwWVnE5QetCeOaQi+QI6AS0JEPdlYH4d4TaOFOBnuD+GYIvQRh
hSbBnd+LBKMPpshUu50ST+kzDKIAJkoQ+gnKcOvibbLhP7TO8psVn17+cFkmRTd5mqaPXNeSefYq
c/e4haFwIm/TQldjIbN1kuIJW4nnP8x51syHIf+n6QPHJqWT4eJ220OzWXvhfdKRJHg9riLsRE60
LZuK9Sdj/bZIV6WFUNZs+FYHtu84X6MWgs54TzXdxMHsidwJzECQzYgcazAu6ETODiuI3X2G3bIa
E5izMCeiHSGaHUARWU5yo+CbBEdyDqnHgg3FMkBk0UqEwRGY3lgTMMqXCsKiUannORYHM56V7gWY
GM64R8Ox+stos/AaKpYu9wtrSBe/TXFh5IeutejOofHJyjej1TAzBH8fZooyNlg8065+vfXq+96r
7oD6PY3Ub+EdDSJGsLgzfRtbeUSDLcYoQHsyfNr+NqqLTVnH99Bm3wlN07mtCpQkYdIXCHUo6ua+
LUoIkmzGKEBDr7rNY9RkSEB0FLU+uhY1tsUWQcUyKVpwzbgZtwO0kuJwFoBtRgHHDzWfYX/nZref
76b7cGqbsOXMAIWSRyUVlXvJXJkFciwVnhJQYxcFXX0lTO/9A2yWhCoIQE/2RKJsFS1huOjg6sYR
k3S2lBJ06FRbRKjSbico+KijGDOTqpZKynFB7ws+r8leJHqrpiVdkydvyYVfumhkLC7WFIT8oDJA
X6sX4snxoVq7Ikqls9G0/iLIXf+I1lFfdtx/yhPQQObzMYQ9hD70nZUhCy62rzropYMpQvZ0D0jB
VZN2shXryJsLOMEmAzHO/zhBmu8KPEDvdUeEICiCNIwGOKXLMHfCbgNZ/ScrkjMurevn95UzOahm
2tMnN1gTOfrZCB+p6K3l/FHuvtZOvKmqz7QUs8aWIvEJtA6Q44vnbVs+gFSBsb2B/2x+dPXBZ6xA
TIm7FmtFzPVkRXNEmLawczgMsoTbyu013/7xc/ZCNHjyMQZRQF56Na5OUWgG55ZWQdxg4dxmISIc
2SlMqRRLXdQW7DvqkUuFVtiZYFCZfArSUKVi5P7qF5+tDGSQODdSXqHD32lQVi4nCFRmDmFqlPyZ
IMGx1A5Xg3h3QHyB4Seos4SBwvhMyCX0qHLql8cNUiCdWjiKpqO5lNSbV3W5oJsqaKIPI1U7ryw/
5UXw/OgvnTqU6GcRuTd8wjNVRNduynDTkQhY+PLDCAYXri9qLaEE4ejLIKW1KB4qACml1mrp697y
1BjzRLgUs7DL0ARLmrjwrOaaYsrn+nvwWY1LK06BfuCjdBIkro0kx1hlsU3ue2BOhc/etL06IM1o
F9BejQJFRC//SwkH204VY7YX2NGaHEqOzdub7bbbY5rW+6yChsmgRRuqtoFfixmj6ZSjFM439O+z
zMbZHvLdOozN7BMvPgptC7oVwzG2nRSIVQbA7YGSBhVagVkiP4vLrpz+GDE2iKDNtZ9d/xdmhQDy
SNVuLFQHuXHnb30vnXfzvq6PrbLVeJrkDxlQFDirqx2D67DGmBVGiaA8o1khJLDE5jVaEQ3+RGnh
Qi5Apq5uuVCSuBpEfLDr6mJOFGf+oviJGkQ73S+vKancgwpdbVloWC19E9nfsjlsXGnqjXJn+9Iq
2RxVEbuFdeT4teWEIIvEnzAblt5gfOXssImSSby9VzZmu5TKHnRqEfhvWlhxtXTe6WhSUatNSWrg
48lXSbuUNNvjkdGZ5kKnAPcMmgDNNkIQt9NdqotnXlWunOBebRJZEH8FuwnNNmCRqO+ZOuJQvVQI
rZPNrBbwsLAqBWwY7QHKHhU0JdguJRCmTFgD1dkqHgjnjBItU1fOa1UgjimzW0OpFA1O5HK3JGwl
cJFQVyuwbPafxPpW1UDgiMyAdTxvs+5Tkq/fC7J+fmpfDLwoI+O1D61jEg6ndrqqJpNsCsOVAPJW
KG0AQpXhSFrADhBmLwxffWPwRPwi6yj1jFRcoQcmyYgUVxp/r1XrG2I1aYZfOEWFcdrDpXMPWNH6
U2CTNGzskU6WiKimeOFrIwxW8kpb000cO3r1tFfNSUI/AYYio9sOPSHYUd+Cqv5PaDi+RZut0eDg
IxoII82nGPBpsEk0h+WeQC3DNxWVRfteea8RLCegLof1VYxxg9oWKvyuGpT2FFTag0pnzlcBaJm8
GMVEUaRXqKhKABe3WGtWJekm+3a8jr7HSGw17YxWw8GumpJYKfIzdjdMLR/tAk7PsmunFylboVAC
f/m3PrzCkZyWBDo31X6nk2utbCBEA5B4Qvw5/LRHe/BcSExhokxBg6FlkzZpG3tCt0i3SxgXkVua
MbmiexlnixLi+gA0SGOsHyU1PevwTd5ZUYkyvwd2BJUFxNbNW/Ry0ZRnSNeycTTp0tEfC6YlbuEU
mpj2/8kgaTZ+gFu+896qlCLRBnXb19NyRZ8J+erLr65M3sdeQh4CHYj2TC3VSOutgdQK94K3nr8t
b5y1O4apCJA4m1koSKEQYjsQDMnODdB3Eu86XKThi8ZHqoesJRDxKyhhL7k9MoJ1NAYOXFwA12NR
X3dNwVNDQvH8/mGt5s/GBnnC3C/wkxiw7p1Z5xycbUEi1FLmlVEEG6bNe7XeqEgPoD5UsHng43/S
CSUeQRce6C1LKEpDhmTGY4dhIfK27jSCGzjn5O6a8gZIUExUXViICymkCUyyPQ1qyVFKRP9yMRB5
04S9tH6goHMtMZRiA6vE1cV7KYXGl/xZn1VOEWrh2H5Q3GfexIMlnxdRtEVZhUs5ncrU1EOFJMH7
wkWyAI9qijIdcYGscZQNtjiYuwHWw3uZ/KFuld0MG3yMC7fsBN0Xrt+gnU04WHy2LZ0cspoJFg3c
xvx+vtnWV0UBy5KNtqF4cxi1y7m0VsmQIPhBYOR0HDzQ3Fvtffw7ObLZOKysCWdYVUXJPyQqjMkT
M9I6OtomO8oqwohxZyswr13Dk5oi0AUS7rjrdgRwJ56fcqH4EsMpB4eWzqUEPWpuf7qb0Bey80vC
2ntKdih4eNockxqp3eHpHKZBZeiGkZpBGtWnSAwFzRCjqSsrYilQfvtNHEU1sdSTM0YPntUilmgG
yixVdO5DWr2q2+nvKjPRvvqDznS1AVEV1eiY6LBScns1BguWwM2iRGMX2KXNFxHZ0vSfdldeLfPy
dROg2WClqCyv01yTRPItoYPP36ZzgiCkaKYkpvMi4sGHPL1NEeHmLlnX87eiq6vLuruG+I3+V7RT
YT7xlq4akXhEaAcA+dR+CD4OAiiayUCgaGZoA8uIVm/Qvn9hcBPXw39RbFJa/pwOrlssi4XbBdsP
u6J4l0+zV8UERIBCk9xyCpqmEJ/93tVbAGxgDLiYKjeI4OROEGVBEDQEEtD9J2DU8wyWxo4+bB24
o4iKhtttuVoCqqU4DCnE0KqWkLM44PIescpJhSp2Ex3jgotbnn0MJVf64ISeYjrRAk4y6QESOntm
KWesUVAy7Fo28h2gQIYyKglgTWdL4BGkh/tl93a6DmAD5e+ahbey2o3ByOzaZYihdzoZ09BcOPBm
SnHBVgPoerDnT58B+T8V3DXNCYwESXOCI1YlYVd8gL0Ttdgo8FnlGUi2JUmfCvRCECImj8Xmo+v7
wsTF4SycAFjSuC/whuMqD/stPOsgZn2z68NsVYRXHNBbEJtL92thE3VHRQmM71Prrv6Wjoc1bFwu
IdQdxa0UqcLz8/ZCWZvfTAroqaqLdcLgnjVF7SLm9oJ7tTu0bs4yioUfo9BZ8yReOLhsUYaS6O1A
IMG9bEG3ZP4nXka+jN450b/tj/4PEiKKoCumi05tUfQU+KhzRRczMTb+nchOhs9SAZe1lbpCVhtZ
jbGHkL+JidARnXOy0kcBiwGJRn8ubzL05nTvpaGeSEXER+6ECsrpnGmceuHWTYIg7lhfVTkB88tt
sPu0Deb0xqI5JthtgYse1TToYOqugRmoUnllgEqdtXiMaXtQWo8EnWPQeCpA4GtsT+ulA7wo+tj+
kzhDqjkSO5iUU+eNahRRerfrSqxzvwrhbH0M/NANB7WaQkAIS6EQ0E6zjXeYUPQaKUZxJTdXVcLE
IIpI8aROVYYlWEl0dvMxhI9Q7Q6fBIrKxJw2GA9qfaJVC5x8G2FZjoYY4heAuYmNxAFP8W94frJd
WqB0gyRVx3EKeHzYg8iJm3qyn2TxvSi+cgWwe/cjbJb3rxSi+nTiRgg9UwKtTEdWQRZnAUKrqdvz
4/LPQwQOXwqviC88RcyDSVBGEGfhaYSWPBt7mhBBFN+igN2QQkaiwC8AXJmLqgntvP5gd5A5oFC/
Ykxm50hRTXuiMhiUbaiGULjgkCVGupvACIG4ptBDT7Sj6DZ+j611/GBCiwoOYRlhF1XSwWdx1gk8
wGoCjkoB3KrqgADyjBFTwPRAbHBTN7jCzLPFXXf6sdzUL/bBATxtd7jSEaBPa/ZHgFPK5LTbl4vJ
h32FrxAkRvPo9SDniyzJ0sQc4It4vILxzZEnm3/WWi6XzRfx8WXUZ3VnjjfXie/w1HilRFY+d5bH
AihB1fhkBEb2A/z1qc43H8Q9cObNh3qbvyE0+SR1QgfIqki7d70UZChEGuoF6rPnZ0V4jkUB8bBd
c6YgC8Gq8nRrSCfzZZIAolkmcEzyFN0rlwpamja3hGIUCYStm9wQSDWPaVjBbNBRGzfrq4j8VqoW
UdowicFyqAST0ZYB0UGW19JsVC26DAllMgqtyi00n9TH0eDuEr0d3j6w8XAEhAck7yzZ7KkOJ+BF
PReyCfH5AqLUlkNY7mESB2kvdRr5ZNZYvJPzwXKgiHfTTvv2oEr3lEaLTZVSpvmJ0OPSykKPQPYJ
FUeY2ek99PPtqnSiMn6rgl27QUwcIAjl/tGo4tW6Dd9JwCfOioB0N0VQFGcQcuSHaywd5FpiFKnQ
JMSvWoCgw6P0DoSf9IWuX7czOiSIlyNieAC1WxuaecOBso4DlBcqkLMYqkrMbj1lcQ0Byma/njZx
G5VWptBWoRJ0MkczvccpAeNkobyCrKVYsGZIc8AMFobYvo2XplcLZC0G82IAR6OV6zJdvW3Ceqws
dJ5UMFBPJBIUIeAAg4M9XxzY7EgOHjTzzNoNho3+VH8pKUOsWMdZph5fgqFBI2413ySIBd2kx7JO
cJKDkv0YV0ITOSGxVF/jiBr886vt4o2dokTFKQWLKXCt05nSwIskGAHQcR2653AzK8xnX0hOuInb
2y5ecjiAXoKlmI0pDQ5FV1rEKPx8n9sqgb4otMqQdVSI3aw66Tjf4rziJg1WxGnhxRGVlaE8Mz3Q
uYZCecyEhZzUNV+KHX2KLEgps/tu/S2LCAMyJPg2syEdq9gi73o3AzaX3VOwj17FZGGqZUlMa8bO
rczQ4P6rvaOsP8XDUjqWwpIcl5yfh6V8DDVnpkoxYaMb7m9N1ybRcnmI71dZ9SJNNq/NsV+OmHSM
deF6aydSZLJYv9nMkle63484hFhvPySc43IrY7WdHGIa2oyqOTg7puXDoZVOspjN0VEQyaMDmzMM
qHs6OBE/va3WyR+FS1mWQpGoXwXWAbSpImumjuETMsHaE54imroyLTaQTwqPTH2Ac18ERz9FrjUy
gYWwD8Y8cenQDAkX1gp9F04nMJtGGjF/Z3iBZYhOORYwglImbiaiP9QRYuEIbdeCEx6qYKIsm7cb
LyeBmn9VRihOSg4uIeWKWJL5dgyAO7NKRR00oVEO9ATqguCDw7Eu62W+Wh4AnRN2qwbuqm6uwnvZ
2tMZ9UM53/+jDyC1hNg1gleDijKC0DpREOnlLb2vdhEBnooXBC0ovRUJynhnSF0IFoCKZe9DEiCD
GpUFlKQH9KPVFiMqntx8gxoqLwg3htvf0yD4u+cdgYTB5VeJTlz+NmcrmzVfhJSpr7VxBORx9z9+
7RZzxsdBQg/Abv+gc27kAWsHGj7g0IV0EuLLyM4/kL34vrOKdhtia01KRf6S5Fs/DbhxxiPVthqj
kmpl00cABPnyrdB7LSJ9XlH4FSDlE+eWzq+vhC9lU1a9qpSyaVGdRE6k/+XIpYnBVGJGpys2fb5O
p2a0r8NqiwPeYx9NiXX0RHVwiVMlZgAdB94QN36Ui3sL8KOoTzURd00ZEEEuTMvrAFtxSU0UualO
InWWogdh7j8BqgxrIzH+nCCxwHbsUhDYBrFsBJjkrdxic28dYZEfy7lFgVPB2SkCjS0lziJJAoUx
SmshIZiK11KDiqswXrM58yOQ+Ik7ihk0RE2sMIZRTd2wPRJTGws62UMtVpNXV022VAhwaYUgaYru
qkhJIgco/nVLDFZhqBeULEQWtDa+e0BhQgT54cQV72EgoSBPx5nxBrjTyvFEBlPhQHdcm4MQcKlz
yxoKDmIPwYZRCfnp+alzlrJR9kF4w04RwxCD0TQ4lv31hox9AyKsUor6umXVKoRGB7YNO9OFnCRu
hmhhGRKjNlQ/cbgiWxxcRM7s4K4JuRhnLJ0xoxkZoBYJG9VK+ZMN6MOOf/B8DHRKS9rEp4NWQUez
3fQjFCJaLbA/RauHbVx/O2CdT+bd4ofavCngisq8tEQiS5qjhihMaNGe1WdKBQal3kU9+2w0afl7
MLE04d16+gcWxm9wIJxeRRn2o74RZWH3JJQ4Ud08f+/PjOjxsSRwhh1B5zvu/7Cxge+VLe63DWj8
rABIn2GWR6YhpwVB16o4uwS5citqD9S4ghWkX1PXQ9+s5PPPQSL6mHU8hu2gcHic6nbGkLVhYlEa
yhPChyhzuruk6XKPtdq6tJp9gc0gBDxEph54iYj1ohQot5ez0qMHOhlI7OMWK0ddnc3GdCPkUFFn
HOUaG+IwGC6LDYwDZ44IZR1ur/xp/b6F/E79iyQODE7BTrtD2uUnd+sUo0ln/gYNRHVlhjocy8qU
BBTKwVys+PHpfHmIMckmNF6cY4cPu9y7y3ITbPoGsUbinZEpwYGSbU62YDbn1LLRymQpHsVzKsLp
zbYJX2/TxT9Koo0GrSNEeQ/p4/Nz8SxYtIf8ZHiDZNhJvDCNt+G2L6uTdKvDucpcCfRigQYaXguH
STUIOzZI0yq6xCnVUeSlWydixk+MbZioa2x0EEBFoFwdIsTpBFSEM08z2kSL0UedAzPC6WotFvMH
d488YEPKrmL/gaijQxdmfTIrV43wQnUbDClDl83LeaGteP0gYMYJx/Vjw/hhOMzBOuG83dbujOUc
76AgrRf1X5wuDwqgZqvmI1Hgg7lUIiVsXUplVhyALRZhMyjy+E/kXMOQdTCi2SAMzBN6Ui12sFlE
GhH1VxlAMHMxmqUZ+7UYV1YSUMWThakwRtNOFVmXIIiOoXq+xC8ZmkXRg9RRS8mX69Qf62BMQw0T
dRCC2YBDUcIDAH74Y6dPOs8XLnM/Lu/bAx49d5n7kGVAULiQvXh6UWERW9FhJ9NXf8ErP8RXMrmL
abOgn+e94lvxrf8Wr48XAYkn32v+5ufcNcgfpIM7xXD5C14HX/g4Ji00Gb3Pa/WVP3mjf5uLoNY3
+eov6FPENdZWweaOO8RrXDxw0S5eIM/g/44xoNQlr48X8Ux/7V+5sNCrpCP0q4hzYEYfMtJ4/iL8
nNxhxR6Fe/ALrrno3ykT3v/baeAR6x3+2l9z8fjFjeSaW8vr89vHmbGhHlyg4DkgXoJzNojk8noK
k6Ter++7w6F7uZl26BRDMPOGQtQUlL8tnc/1unqPjUd2tY7K91U4xzczfs1PYaMMa9/ESunkwT3s
TfEseybl+7ZMlkCplOabJSJl9LvpFp3ZaizDO+Ms2oewFmDgoyArgwJkniyD6W7SoW3nRrv0KHmB
z97uBj+32bV10ZQgycwE6UOtM8Ug/o7GtyQKWYV5gbv4Xqzzr9WGHsKVo269mZddtZUP5AW1yNzE
2DfpmfKOxqbdtSjNTYXCv1zNvpuyOc3/jiKUTFW+/+3gLa+ff04Xt3mYrvC/A5o8EfYNFhiQ5X4z
3bDA6CUjhYXyPWt3hppE/W9U/bCID2+tGCRZWGK7woiFdi8YPWJKACognts4tH2Gu9j9/8/ghtuV
n/vRajPfd/duq/MmfknnJvyLGSCVtxv6ZIluQxMKxB8mbyNuU2lEjWTkF0zhBeNCkhbCaCsocGJ1
wM4NBuvBjqonmaVYehK1dLILy3EDHQc3zrMHrYUnH2MQUndREqKsKjd9Nsb9lQEHdTBAXY4uwHL4
OMTZzCFiclwHIK4aQOwk1W9RkH+RMFaSPdlBGBSf81Mep5kJR2wXIl+AYq88PN+4v6/2MaSL6mMx
A4Jsnc+z/ebdpKH/6hbDqxL7xWuMV4OrhggohZT6YmRODcvP/WPD3IWORfB9htKCnBSvQ7jL5w1g
xuBiJhmES2IQ5DIsB8km+/heJcJJFZGTetJGpQFcN3jUxsdse35UZ3jjcFSDp5DvaLy7PZS5FT5z
z3u9qkFBMFaSBYpZ+y7wLm8ZUEQooFurYFDzSaVK3Lpe9rxz/Bqgb8l1Y5fu3828+UjyfnlJYqQ9
9QhxfEg5p0vSKTZQCMLF9n4ReF+c3KOJEAUdpoyKkaY5oLK9DvNPWwcAHAw3D1DvUwqgi1ixpG4m
/iVBoThxz9/DM7dX3UM0cVi+ejAzCAxOhxZ1ThtCavHvpdSUQjDwAMFpoKG8UHVQWBjoKansgCNI
iKncXJR9NdAwyj6klP/XmGCBno6pdFs4lMuEQBWI0ihMK/ebitiGVG1kSAYZxmMLtXrJbPZZyJME
5Apc0px1LwH1yKiGSIbdKdio7KkAR1NLs59w8Tpn4+6maUEavWWNK1vNPHkPCygSgka9OBGEGTPX
xMCV2titMJUgNpVq+ggOjXccuRhTYTR4HNqQ0tw4cbDM5mxHGDN9VxCYKPGoZlNjdvJNEl80w+Be
x5aL1Iw+tT7u1vhpcBupSsuNxim4hVTsumbs4L24Vp8OcXgq7aJdOuUUMg2m4OB4C0pNBU72LKqZ
CXSTqWcVUJljvlteDIYVr3BhkJtf0jL5pvJ9VSUZxEoEOwnqnn/OF1P2pyMd7CrOso7m64Xj3UuA
X7h0ZoCGtY2jz+ssJ+MNP8o8yShaBxq1C/yHBmTewvBdBUAsF9nrlTe5VTle4O/4+XN51YZAI3T3
IhSbDCpD6Wrf7rY0coCOwvjokSV2o5rHq0phTif8XrmYCH+Kcepr6XIBR4UUGO6HtpIINvLzN+7i
Ljf1yXwnGL0gUxkMqqQbCxyqvLJDUaQFd+F+m7QllhTbNy6kBmMVEiMJsVEsaDfODT5So32xyGmZ
QZOsCFQ9hUz8/NjOLCy0ePGkAytnp9PJfbqlNLNNUkQHsSKJDLIyJehxzQlMIgDxZDqK2uL1yCld
+XCLi494VTqpRWM1qRrBrI4TgX7JLIfygacgcGVV4iC04zMdKxTK4aEa/IQVx6VN6MnnCAdbYzoD
1F/u6kNvK0qfVgvs2IISlVmJMCHtUAIkbkUfrCSvxYxbChBVVB59439QMcx4gO1dhWV5JgoDo/Z6
I4m6ZDXRyvnvsUieA9QuKlYUrMIhHOzvNlsnR05zbw1pGzTO1rYe6V2PL1GxStm+ZeoaTImNGgx4
qDYoiC6nKLBpE+BDLB4vc19ASU9HNpi93aYu0jLzWVKlDsHZa4kOkjq8lcJC+vxjFeBoNiB6u8wH
ErrR+igwJK33KZ88P3Mvj4taBUUpDmpKaqczN00xcvazTEudpY2rpcGiMltBW2Dc16WMjShOMjNl
w2a957UPVXHw0a+Y2gsqvqMs64sDi9TjSjVqmrcOgpoSy+YwX1YCb6k5wQsQeV4noVQastqEgnad
rRBMtjFy9eDuCCMdgy5Z6YxbIl88DCP2YQg0yDah+J/eMGdywCE8zoCSgKzky9xOaDA/ARnB4EvL
RDMN4THVcVheHn2t0PkZlyWSHx3MjA5putSeVpsa370vJkGUnPHHZB1glzQ8C8sUp8wOgzWLbybN
F8U44hXJCSOb02UPLQnGVjeKv8SjN2GP+rBBJbe7ClVEKHFAPGiuICJDgnFKHKeguwtICKzkjN+m
uN5+MGrRe3G7f/opBuekT6OAgsdMcVTKfulTV8kf6hdSbTGXjcOP2j4lQlNVQawENXtxq5YOdCo7
sWrEx7baoD96Fl3aJ58ObrBPNsGqmJX7JRwPJoEIRkoLREcJVnPzEFejaVF0pIIHj/qq+qVwCLND
QKuiRsLRqPr94qKhDBBSY6YE6dn3nwSRtLef+wsPW+h6M3m9FP66q98pKd/VCxYpZTJWsR6ziU3J
x+METKRavmsO7YtZnd2F0faFfNJGdhkt1qeFUc5HTjn2mHg6pXfuEH9t4knpd41LBLlJ/4mX3kcX
Vb4FFZSIJIEQRU589apsXtFs8Q19f9+LQic7cWs2S9YtT0wRpf5/YxumKE3i72arNN4biUveuYLU
4wNV7wn12a3aUxFOEjdkM8qcBawB8k+hwTIJ8HHw6/bIN+TG/hOGZxcm2tMbd8aOWiVUlEMw/2wL
Ikz3hD91ZmgbPMIs0pKrf7xb+2/xR33n7VTWQflEATSNvfu0aV6Na54vzTTgHxA7bKljiISDFVC2
btlCZ+bcYHka/+KHz4LY4CK+iqh5FOgIZlDJUlv04+4nwV865hF8Zj9lMw1LJ+JWl4G5g4SzW3HO
Lg8kd7OmvCmbyV+ux40LthBC5j0+pcFpfw6o/KqAp4zYTZa3RdQhh8SNb0cSINNg9dzx0UUKMxRJ
bzwquJS2UJtUR1rMNVTAGxwmh2ozCbqmvS9aNT6hp2qE6wdAmvkNyigL0sRu6udX+SQxNE3cq3o9
ufN2/geJTgzUhAaiARpnlNs6nrVcfNx0glH8rSD37DTeJFvUwNnBSNBi5CUzBuklf0ja3rJ5iPsq
6+VsCWsYgFJgnyrVKuyY5QK85vEb+H+MCwKQNGwY8A55C37pUF1EZqezTjUxOazplBD0IYwhWcbv
g22JVQnZ06bG6Z+WmIRVUgLnqL5FoRGDdGRTubRuyVEexzVggqRzOnd2C7+9F6cXYgeAZHuP+vxD
sYrfxwcan6hiAPzC40xilFsFzp6KQuVUwDMXKVYE7V8ZFrQ0WL94VYO7nM63LizjzWoe9oZa6och
8o64+1J0K/GU6lzowlF/IiRUZ5bGpaqXOuLK3/H5cZ2ZU2vVslgfxzUIWZwFsXG+qNseNye3E/9V
C1aKMSFYAeT2pAUuwiNE2iadrS74vTHOqLxLUgxgbR7r6hGlvibK89TTaPIghxWREsfj54v7DSj4
BP4MDY3gG5zeUbrcxYtku3Xvxdqdp5P3Xr76oCggmbr/Bks8CBKn+SBv3kMy+zQPa3oo99grqtFb
qYjFQomwWTIKk7P/Q8K9yNv4Vz+xa1+ojommAYlyIhuoYQNsJ5vN42xWeOR3fTlP+427pOw1m79M
NhiBKxOBfWaBq0yG4aXC+kDvE9+ohjxbTu9WK5dyY0T35DFp5aWgj+x5EmOlxZmCi/rp3aT6m2aN
tzpYHm19bSACW9iqOWqiVFTCyMSraI1TAgGfdbGCeoTfnom4GH/awJWWZ/PIJFXEOQxi/jM4+Ien
g+s2sJh39fYAcgOngnhamg5AbVD09ZXxXeDQZ/Ryj0mZkhKtM8luTLstOX2aZpwoNdsB16lX2Hr+
WZ6aArDFThdAkBXTj+P5wOU9klIo/EK2bnSXp+N2ENuBd/p7Sz1VrVFdLWjAsCke9E1cyKawmBDa
JHV1gXu02V7BLBWBpUFQ+BN798XJKM53FFHz45cNxrXC7xtlDXwVhDVILGkf6Czf7WbtX8v16tOu
2eGVQ+SFV7JL/eIoHZD0xS3z92wmH7t29l2rvde6/tImDmVgQgRGphcOOy2nayfZVeuAjXvNw4ax
wiFDtyrY3MgaAvWRLCHAgeCIeN7S4F1KUBH1wOj/VYsea6EGWvL8RLROdMOJ+HRcg1Xir0Kfnsz7
PvbSKlHJpNgieQSxMUIxDzne0nKDSpFkPQLdq9ahkEGDnB9wrVa5Ej+R9hR5CxMxXw+HJj040OkE
yAr8a5zqQS236IwEMRxt+gGKGcmgDnfTIoOqlX7+udzSfQPphRyAUQi9Ux0towWTWUZK2Fsc8lcp
NjZiK5hGIyZp/Anp/SX0Etaf2MFYygJeDtZpFC6zPKUZWq/P3hCfQL1T0VWQxhFqUawiMoX8VcVf
V8nGAvrc+fwT9CI9krNH5gXAg2Jq4fA+mOvrxapqZhkHHDyKeEWy+ERiLHasprrpO1YgwJTtxOhT
8mNO2sXstRo+yjJNp8Tz0+ni/oDNDoUQRFc4tg7GVsZ5navXuDmWZB1TyGE9orbQVDGzLvRJsmlg
aj3YuICmWjd9kIJECZCAPmcy1tPp8nOEw4E0WxY53gAByJ2cbr672cRIO/IsVhsnBQTqBJepPY/2
huNcFe9cdRoNSu6xZckP/ES6eCGyw14OlHfGPQNjHIwqwrUnquvNzp6k1P0SSB3VEj02nj1Y8RWT
TUG5FVZt2Py+VyR8tIH9iV1eu/hghsGFp6uDhoWpyXBcS1iYPl107GgXPC5v7oRGDUW6flCToJhu
UKJeiUeapVQtqf6pi5WyhmZJUTv6FZiE0l/sMe2JNXw77p/AETmRG17Se6hgROeCSYqGCpawMmjQ
wspECTM28QZPHNmsZLh2CScRla53RMOZnpj0v5/ysJxjqsY4dXMyDlDPpt3TV5Ym7+80qM2qvvMn
uTWhLOv13WIz+d0ElNSbZaeuB2hyHPl0Au4JU1IdYZzPeWnKPx3XEL9Od/O8PWAmhh8gu7qMoqkX
WJNcHqL0QnKEEPauo5ol8CVw0AEfEWIInL+WMxDYeBM1X8Ha/Cx8WDtVkaOOte00X61u9+mBzsne
v0b+okgv3bRQCIGxyvRl8aN8ptjjbYqaoVttb7o6fjfyDC9sqeR7HM5iepHqDxAIaEKbaUHBrjeC
4gRMUtK+A9sEAkRzpEQLbVs89RMZfmleGQfSVSup3kVDoc0vGKuQz0wxxoHHFHkE2tNByMXxA2LJ
lmi0dJW9sx2Eb3goGVZ1y/yvQ1GxHkkBdehSyNV6XLurm2ka3jk7kgaf6EIdGUbu2YXNC5ki6Uo0
jQKMaYZVCFxLimi5JhKYUZORcbK03D/kR/KOyDj9NSjzYMxIn1EetVBbj9xRaaZKSMIj47rwLEXh
R16NBgFQaTAuP4Ak1JY7aIbWQYcjewZtCoz6lrvzzlpsUAJpeVju9vAt3qkvewsxU+Wxtsb9paE7
C5u+Aq6fiFQvRP6xb2I+So/ctkGS5/hFHNQT+RwpUqXlgEYVu+ypnNoi2BTYgyab+VdxapTXlT7+
ForsSanLBenIyP06f46CO7AcBDyacTW4Xymt//LFKt1ZnU4WNMkPnm2Axa3K3RJmqTanDtWqhWr+
SxNzdGdDDfOvOHC/NK4pwTwSkpi4+TTMyXdu6lVO5Zpht6pciuiN4t3iBbqA800OL9mq1GxBufyU
bBd/qRdPNtvc1dnX5oCN07i6RRHM6dkY4H0sYwVMXmKE3INhZXlFi5ClY4pn6SCs1UuAmx0kK9SB
WTK7anHY0K5hikyURMdjsgrb7FrmteXeud/hYtUHGOTtC1lLab6NwSG2DIfjpR43JR5DFBsMwdWo
TmuvLqIpRsDMt0pSUbKjo1eI8QZROtrzDb32pg1T97URwNT4WSqfK2M0V+zL9CZs1zwH5HJ9N0Me
wG4S0cpp3dExdIkcIPhN1QBSivtFufjQwLPMK/ffMqX9tu8SROGaYW5DWvdNrMxGXgsgK3436942
aZXfOls6fo3MpfP0MEBE9XgThmehvz3spvP1amZYgDIbKwRiMSbMQo5DSc3NgS8uflgQ4COrItCP
WnmydL7aXJ/AjIEaPQ4HXDirYVqhvZiyJfjCrk4nlb8LdmnuzDKzZVPYbHoGmfcGuFcE5PSqpemw
VmUqwadABfy+AETRgK5Nv1QvYFAEXCgisWfi2D4dVOphIMNZniFrRGjGxqAyszZ4abcCWC0al9Ao
lZkVRMQNBQ26aqmupx1UrJd01NfhAuslQCUUAsxD8ZV7/WBcad7Q5nnXWHS68Lb3WN/SHprDGlf+
hTd9lwfJS3eDspWygW0QGI6pq5e6B6k5l3AIn5bAzRosogaYZxN5fsKd+QIqoKc3Go0FiQtRveqQ
ehKtps2WMHixmt9nKV2SqltoajeaaxpmvAF/SoB3CFzl14MG/YvMHDNuVeCXt0mbvxEZuU2bD9pn
u6B4LxGWX7HuRCkYz9vsWQ52CTk4QKzDsYe8crCrcZSGRbzP19wvPMTQbZuFKF269awRp6HTw7wd
iEK9hdr56q9stv8dHRZ9gfASN7oWjAyZUmiCKgQxEd+evJ8ei8fkzp+xOaqiUPnwMelrqFxBtfX6
OnSLlyPPQAfX2WfCSdBFJARcNbQa74IuC6N503szujG1a3kH0tHZTbnGYEjybpng9FbtBCgioeAc
c0RTRYE+msHIzUT5th+O5aazC5sTATGnHGELOYQ7iAjo+FTPnSqd3uNgBvGJ1FQig8dXLlzvASEB
F7z2uoJePMB1LEFB4d31r1wUOxQyi9fF/o4vZAGoCCQOyKiq4Lz541oXpiLoFQOPooFeLmAd4eJX
bOgIA/rXR23AU8FA9yd/S0wZUJXA6a+6P3vdwH/+5M3mABjxouSzUSBDQcBrrxbI93eoAvgr2z/X
yAB0be9wzQWvT796wcDzk+SCro+IX2HPFDEPVIzBzgvytZjv9kloLG+oLW/a2v9NWRKdGP4WFUXe
czIIkLwymcFdAcisOAkUFWXr7pu6fAv/0skhjXVSYUiZwG+R+njJfwrjsNaRz65svdXtwIzGAYmM
AHGYUkuI34wLWnFOurACQty4jDM7pVnj6S6U194uDFZb38zomD7GKEOm4j4gZ+FLCufH6cXc6r9i
/+HphBJIydzJvPUVM6oXpfRTqxercN1Prfgbl49fTDH91KM0hRl3leyv9YZ9Mee4qL4iT+FHmWVc
MP24lqibGbTDpQVjJ81svvi9zHYu0MborzINUNnrxxTnV/UTvR9f/8oP9CPrL3TdaoD8pv59LYNM
v/jpBUPp37SxnayIfkyPi4KLbAs+ozXABa+uAyHsqKfhG0x/XlkcfK9fKLyybHBeQL4mxU3/xc89
vbCldHxh/RTVndYPi+RxCfXCmn4JsVSc9vpfLSzvZb7VOusXED/ULyAuWD39X/uLGB8ybsOf+kH7
qX519a9+fcf3eWWmdH9qINCM+IMvli6jYRkzXr37OCAuuj954V97+tr/ld/Cm/pdtqp5s/+ljxfH
sfBnPwR+P9/kmlHw9fyqv1AbgnHlURgSjQRDskFo40/LajVZVNm7ouuqa+uNabBbApy0aL64IUcU
VUH5JQjUDSJh1LANkUXLZcDfEUAA7gqf7pxRj30dtqcHF4Eg0SAONvwXnCFKpe+vd21BUzJ6SaXb
yR95+aU+vHb3sA+SFD/cGDJ3MMfxo8KwRO0dkg2t2CT0rmrqmPHiE3HEH+5EckMEfoQqtyY73IMc
wmHOEdlfp1n3DxaFWHKNVd4uVGAh28HSBBygpTc2b6fbjt9Ot95+XjJ+oDo5SyYdfT5oECc+4NFw
XcarUsEKHSPSe2MGMLBy3EPDXJNJOQQUnsyD7KzzliWZgieodao6KqieKX/M8fByCGGDTBEwMHJA
Wco1gEGno88XuNgHiznHGsd9VdMxBeCzIhSySuyW2jH+llL9GDe4ib4neOdhcWCJHf5xOaWLn6Gj
GBvwybTQwNSrmEgBMgx4/fC21nPOnjqu7lRwNR8ABa7yGY23TIgixWkHRaUh2/RVtHKsQ6oDjCUJ
k7TqKuxk3vy7kX48kjIR32IUJcn0h+WT+aFRgkrWhGrJAngXhwzxWmVyEBA0Z1TCpWUwNBNbN7kG
KhGRZl2Vcz0u8V994Fg3wFJZdoLR9PBtHOoZFsz7O+JzemOdhdDBKDFPomyHCHvrFtUc121cEVSO
zGjq5a7WqytJcZWGy6kTB88bU5L+aOf9aNMCkq4OCWpfqgRPAKOT1tfWj3w0E7fG7sPnJ0ESVHgK
gIhKTyeWs4m3XhnOlx/klBdTS5KZkzmhMFZRsFQSTHA/yfZEx0jE5IHdtqDcIk0TeoiDogeWZIif
KdWpbqz/59EGGrqU/KvaNU9WnUWNqEJ/V8HigutBNR9EqAli6KMqwav9SYOTtk3bY+kKhfNtsQen
w4pORQZFQslE7cvgZ6vFER1gFSKL9iJpjboFKf3Uah/n6luqdHrbcDqFh00nRIj6Z3heXkJObOY+
D3myIDiYr5Z0BMWAIJsSxXvdCs47ZM6KrreyO8oWOCVgQ+2/aMvVQ0rzGdI8bkfUxd9dfzHBJInU
q5tSqUur5jqL8JF3ll39Ku0W0YtkKZtMyeHQ9DrFfPd27x+usE/2r5NJlr0s4tni2l2qr/0eIuZe
MsVdvviAEwUqZrdb3bTR4nC93VXp1WGzC7AtKVZfg5jOJs107940RRC/ydzt6jeFftEURRwg/fxF
RGluBNczL83n7tsgraBlBDXxWTrH0YjUbYLMOlDDi6zE9kzpqCijzcT7J2zL31TFz5bb3ZtNOfev
ahx62n3+Lo+o6MAgkRxU9Do570bSMslWzUnYu+k3I0REbPyS2m/cdd9UWCzXJIyoVjVJtSXFO1ST
M84Af4dZ/4beiGn3TQBZrM+NOjmjIhmXCU+HCnzrHNyXVVEtXslsQrLPKsnfFxNRntUKQN4lu/23
pMBvFxREhtVyZKnq6LtbIA+Xcg5Lre+TsHq/CRMa+K3/Fg9JjWbwYEVIhKrcbSXI1zvUllWALKeU
k7E5kai895rC7gQ1rTnlovaN9vVfi8UuucJ396M8A+VU4/r8vmTnxFexv/+mLTLdzL6rhllyED8f
tAwd8tntzPKXUhNmszQGHeAeXZCuJumabnRxCYIXLFOyvIz+AlfboEpu0FT+QRfsDmMRtj8RnP2G
QlhZMlmrmNuL9+iVD1/3OtvTZQgHRkC8PYzUJAxeVksICY33b7Wbhr9nToy7dujTrXeRv8h2weaa
4v23YL5zb+INH7iI9K/gnlTNuYkFnemgFHLuxYHuBvu/fzgQVVFNvepaqHoyEy3Zhn0WT9XuvxXV
+u8JWr6r+TTEglimWzFc6zxSI2jpH5+/cVbcHa4EOjrDt/WQJRCanG68/8vZmXZHbWVf/wtFa6lK
89uq8gR2CAQI5I1WGhrNUmkePv3/t687/UDhx+7utbpDgsFWSVf3nrPPHra6tYayt7K3OgbnMiD0
YPBvzDiMpk6iCQNzaxAAn1PBOsoJmMEmZB2lobAs682H1UrJU4XsYqmJTqhw8Vdy1oe8HP5wIH/+
T1fuwYzV2JpJ0OWVp/bYeuGGdSk1T0AnGQC5NemfwsHt6VGZqTQyzCreNQiItdb1kph9egi/Nh4Z
osxe5Feol0Ule+8/wmA5sy3xoP/72ZBZqkDkMIQQNuCgcEGbyOPYyfuhLR7Uccq8SjWUuzDgpjIQ
YmSDJ4ssO8XJccjWd+qQxVlUsSCFStbiX1ymd8/fzydqO0ypvruui9pu6/vS3rdh9aCzSjPRosa3
2WcBiGrF228qUrp4sU2QM2CqCQWV+/Y4s0JnIbeOF7lql3Dh4/2C8kchQ3rsT0OFLV7W3YKrzluZ
fTUBm5wnwSDXM/Nsi/XDPIqVoyE3A73elcjf+iyQWtb+EvPrQQswLHpKLpF5wcPeKTx0SmkN5Fr2
/K28RGHNJdNAUYcCr2EcdPGInXUryxYq7b20h3LXpXD/lOwzfOyx+Epglhv2NrqJkKDqv5kVttKq
bJMxzJxg9mTSv05vrQbnLBDGl51uLpuRn67z4pEH/c7K8m3ecDjF8lqkJioq+bmqCpOM7u+DypaM
QPmuhkvwSA0MKyaEM2QlLrYhIco0Kv/iPEi3ZBTPVG5SF79MQDeo6+XGRclDpc5ggKTyi9e/9tKp
SOthfiiwQnpln7GodNv9NxG8i7WgXGmrFQB2rYm2lv9+ej6E/fzJnnFYblx2iQQnp6ap8t9da2ej
fKqK63qfZEerE0cijpMTGQzJB+nINrletP47gpKS0+xN3X3RRGdqT06FiSqqt9VqltG1XQfA6dXi
3JtOY6cQcHrRq6JDVl/r/A0pgZJpH96ZOlP0C3fg8A5blqadsc0SSs0/dKgX27c+JvNdkCyc4Zq2
tiS0GgPGozPtHGoqvpd9xv1lbrdvm02JILX5LNMsJ/ljrpM/w833j9IMuitlVn9mYlUQsXpUo27F
HCl2Hn6tK8YVDnZadYtjVFMU9XHLfPd6WQXdjcvvJnA0mcvwqqk5gdx90TPzEOzh1wSAtV50dBbq
SGds29MLr5LOn4vHDHZH0wnFW/3yxbAAQ+hqLBaYF/1CyA1RAxoJNyEtjdthF0VYhSjemmSozimg
Isj6yMrTu/T8uxuww+9121ki8mtTZSlBVY3Jw8Hi7HDmEELOi/P/y5mB3qzvL/uSG1eH1jBVeLDc
NyPuVmFDyWzn8fnotnpwRYMtYmLbUCWw2O296GvTtNz6Nipvkjb2X7sReqEmBMUo9kwaS3Rg0NyJ
o4zxYMF2DJuWCFOvZJcVJ6ujbIOu5Rzd3MExa+REKYEE5nT3LYyImWj5OnXI+wKO16HZrBSZFzLi
MKRO3LHgk97+rbLD8jofcK1rOre8YpG4WP0GM7xamV5o4UgL1vQtn8aj/By9/Xa7L/YDLDZK0qLt
BqrkKHs9n3sozJVdsP3mxanYKJj7af5UjLx4/cZPsFPsndCC87owMSedoT2ZdUW0JD/PZhPkO3KX
NmqkPOCjF4ufnJIFe+GIgMjcrgISfzE6KVrs32gRPiY95Rfuuj3jl5qXyQejtX3eOzyKuA6XRWsz
azm6TZAcnJ5vjsmXD2uNq3HP1Zc8593pEDhcBaN3fugW8pIKBH2ObDE4CtFcn6vy3Yxp2mlLygFJ
LQ8DlKa4Tmy1iyIc2xSTdsmNspvCPkFA8Y9WSN6Cs1ERWmMWXW9h+NUJuFvdbi2OdayRVda1OHpC
9sdCDwBxam+3nTtf1RGPSVP6Al/QQ5dxtfumKY829hdH9C07XOLp6ILd4txt0a5/10X5hhXh+lfC
7JyMB2e+ev5NvEykeVzSaBmiPXOYn0lmQbvM/HCQi6CbPqdJzR3mwDjTfrtYqSMDmR2MaGAKrl56
HZ/nK2SNNtE6bFyi5qvHlq4Vwzw8cwa2O5E3Oghz6opU6FKKfhTnS++jUm90ACnlpoOHrl9fzmR8
qvrF5Q3VqwT4UK4u2oYp21trNYNRybhRKbYGGCpz3jRF0lBUGHmufk3x0gI2mHeYpNYIJEqipf0s
fT1a1rWqoKCih5DzQl2uyCJGM7SwfOtzveB+Gb0EJD5VrjHi9TwciOClwDn/sfy15jYokjnd3+uA
EsVotvAQUMxJEchol5cLiQnseJk0y/XD3T+65+lc1rBFbvgvm1hczlW0TOjAYBjha0C5dmlTubnz
6vRFbT/6riPWCMEskxbQQaGtArqEHUpCpDpOfC3V6z0dphJb5dutLAtpAsWncOHPSAfvFtTo1MUa
87s1BCD4BwVNHijlYRm63421BLDwW1jB7wTOSFDjLDjDUuZJd1Tv44/PvxCX9HDzScHVbB6DDy/B
uzya+iWN2rWnyoNMJWJC0UDyytnqEw+tOatbwi21UBJL2Yl1nEn6a1C7zUR0NB7C4ApAizSPJKtJ
BgyYizFOQimkUIvGY+9xAdJF+VMyhcKajIJY9D8Tm5KA65lCSwRvF4d+C7AJlmlUuTdNmhJIBHeY
Oa0sVaRfawIqgxpXUwyHj3iM2Ech3lNXf5FM9mWw+8k16hFoLf6Uxw26aC4dp13Scn8+PxgxPvYM
YpppjUrNJq6svOykDdQGKsK7UWzoydGCKPL0b+vw55/cU689LisINejCIMNFF+9O7gLS+nO4v1er
I96P4p3ko6y3PtnxgBAxeYt77CZnTwogB9/wKDAXKiJD49giONaNb4yXYobPFoP6HKMQkXsdi7MW
GOFlKoIhF19UQxie8T/ygNheL/cr0MdiR90GgM2FC7S2fY7XhOQlI1OFJSfRzlyWX4xValx+6WAT
6Anr5fsPyDm6U5cXxCSG8pAnjLv9xZ1Ewbh0hWczMaWDIF75Wi4resIatUu+YXJEeOllXqGphbj2
snaVBkDxatodN+QRzz9htpyfLgylmFwoEXxSPxrx/nfwd+BNZBtU++HBnWfnPkzBffoNBMgdLOc4
5RzJmgmEzW44UTBHr/qUf3M2AfvgnKaS0ltoTtnKST4GTtiAWOIvF1QqoyxTM0fHpNj1x36jG+jX
8XxV5N7rbYgSBK0c/UUpTexgkedTxPu33UyJYJUc6qtAqsodb2ybs6bAfO9GaVhKG0uawjsWOWWS
x+XaK4hkE0iQxzaqvcSumpahKoVfOQ30NJidH828ayuxslPoF24SNVJhyoM6J2ar51y7TYLmSx9Q
QfcjfAgHycrC15OgXwmZDR2oVEFEmUf5MM7jTbGBXbl++cUdgbVDm7O8tT4TUs3U8YxEBfK4FVGE
crgXGNGzD6Vhsh3gof9aJBm117L8lW8QZTIKFZpM+zgHVounF3Vcs1GhuWeaCbvTDG6lPC/c0j6F
Hp0MX+Db7ikclBClw9a1qsbs6lN5Dq+EOzRVi8qF4f1NX/Gt3Y0+Bu/L9GjakaSY+cwJm5tbgPcU
XYvh9/Q2r7sjoszdlb1n6Hde6PgowI72qHJzoE9TzNFjz91TqhV9sj/gGE3lfObb9z6TOtenIw/K
0D/mQRZwnMkzzXdcEDHhiClwLb3Tb00/xad68MqbfAwzZYGzNkI+W5jJLbChciwC4viaXV4f55za
dNvz9xsX0Qe7ed9yV8LqnN5MZ9ch4lemcKhBn39BjDnFjy/uXhbkEXxbTuufHVycJWummr5KLX4T
Wx+VziDUJyQUoy9YlWES3JkuI8Thv965D563nYwUj6EZ/KH3TCVfSdXkSn3Z78Ov6jaKAfUDPCz5
lrsZNW3DRNKNKed9fVoqLebEGq8IEO68cTnkTHQClHw14qiEojdzDlOn9gwjFkrk+90SfHYCBgTa
whz7JYrRpdEIxzgDQ4Sa+KZRHHAvfiykYKbX1bAr5E7LUERI+i7f4xyPIaaZaipDFMNkTTU18zbV
Pb3n+yRkObjknPwd9iQ74onw9g0V3fNP63Gwevm4GLoC0IY4UXuXhPJuXLphX40boaB9e3L91CaJ
nR2r95zta7HbImprEBD8dM9HevT12FS0cc26NW9RGc0fwhJCXdAxAG/KDG1dnv/Kgi3pl/LuOqns
/hjuyQlrhmJmhErzNke59Rey2fqfpnYroEK/aqy6uFaihgEEpvMSn+YzQTqu5bODOOw6c8BPtXfn
gbFGMkOrZdfrx2UhaGb2PhaD04KJt7SFc7bysBeusPliZVZ/RaJQfSBJ7obVulxPDmRXWeLbNoOo
IKIf23zennmZ+H2/pcNkiAnOntV3PdOcY+9yFm57jHBpuUh244Vm3tFjmU+zWDRYLBY992d1irf+
fvyn23jpH7Lxzj1ePfJj4ei2XEURcG73Dd9n9tYWZQifyTi5LPTJ88yqnHtyQhNrbgibB5bJ2OVt
n4TNokT80KXstB3frPbd81WEoy/MMrq5ZGa7Rr1MNso6O3fzwg7DbswQx4JUsWcnDpts/DYnrKik
qL9omGmPglgTLiWEMIlj/Zl/1H74qS/Wv4YehKuzbQ4WhxpPg4Q9fWVSs0v77LTytA8ndo7E5vAh
fTE+hS5+ksUMDpV6b+Z4sQ9N5pQ3YYKBV9U1rxPsHI4Ern6c8aEzPT5aW066IutsIHMOMtqN5dDD
IIeVOfCJRzb4vEqu0YlH18Y7tpAieHbij/YmxCKiyUt8n0PSQZ6lvo/tAwykBj+yC77IQJ3/JGPv
qndBkriHLI8p7K/sMt9DG+L06EY6eB6Lz/CEMpdH9Q1a4vkYzFV745JgdgUD94OTgK1aOY09+QS+
yMAaSvLnbei/YdDaJxRbTCFhKDQ9j7LvzQdg9+mZTgAb0WHUGgxjshPiPcIT8z+DJzMGcuIQsqyO
Cs/yT2opZEZqb1w+lIP2Jmyq5Z7qpr3pxyS76ku2b5fY2tdmf3BS5rIQVNdX/Qhg1gTc6ZAUyBON
vPPGdTlbhmFND2nvf50TrP963y63wxzyaKQGneNmvQOKILgVEPS66XyZvubp26bgGE2KInoVZkP3
6TwX9pepmwJAyWW8aSCs/u7OGrxGMdL8kTlVY0PUScgvzSN9buy9jk4fzSff7bfDUhZ/MIICVVt5
x/NlKY4hqdJb0U7HyYIEbrVYdp31niR8okeXUja6Ax7fQGzUJvaZM42qo70pXCALQG0fPoRAQos3
0h6thNEz8YJhwrcUvlmkA7iKX3/ot4G60a/565q3JfRUlFVg+yNJtsplTM893oKUTHOJodLEl/sS
heJcfykyvR8RNZJ95tsyAGf9DS2X5cfb696WtyT19DFcWUpbICir2ug49xjeN+dzS0YVmEWZNUyv
gZfoucKrfqWzTyBSQ8kTrNSxgAuHsOyGZLEbAR1OxvZiefA/RhIF3Zz3um+jr3jVf0xK/mPKNxYi
816T7pkjC3TEQam5ribrsUxsYy6wtG9B8sCXNi61QQmQrDXvRb133thlCz9u5qGxFjOFG/E5yCC4
LrYo/DWtrO1NV23rl6ZdBoqFMWj/Me/9lPzeiLlvUu2O+woo1sYlGfhKazcf29+TYdcmx6AtMwC2
srjuVIpYNvDXrplug4VM4X2Zf5Kw2s0ACN1u45rYkrazPZyakJthK2KegKjomDvA5xYOS1PMSEYQ
5mYB8FEWrq/siDqvbnmfuHz8oza8ogom4oLKi4HVMFeDQyxLV74LgrS99qrIZmbr7d8yyuHZJwHD
0GS2tltIPz3K6AUH8TR2b3FgpXbcQOHmOIiyx+mybTnvGp9aqkjw73OoSBtXxWDDf61Rr0TA8re5
3gGtNrGcinF1b9niurJOroOWd7GT/7Pd0UnxET5TTEfcUwLzbJZkkIOEuyl747SAA3JzAGATuSyb
YjajfFsc7yvayf44zQLBC16UhkCfCRzaYIdBzNKsE9rMXYlr8MF8I4fN4shLmCa8Qvu4wgo/r6mu
Q0rsPd0JVBSsIPeqUx3lXiI5Pcy5pdkFEzqhn0k/5Q/WQpYVoTPAOyE46pYwXlpqFjHMi5u+npoP
1M+syCX5s9414dXcsq7ZRJy7qWGPNMcfvLGGLlyvjgLJdnjTMYW+8Zf9dpoXDnT2VbzR3ZotLon6
DPwxdt8XjU37QVrzkJ/cjh4rmCbnznHG5jXh7xnCA+6ss53XOz5v/ikd191p52ztqyKhbqGK2ZJj
V3DAJOfdtyLe+GaTM1nEYjT9dbKU6zGLm/Gqo9a+BrqL3/ABaWtAKXhZCueLhQkD/Jy9c1Ouw3yo
+PhYrnPYdivLmra/gwEALmf7yrOmIpriniecJuX2j6jy3d+sXt8griOKBL6wOX15H1Rzv/Jqk/QZ
86blZ32/kYvczi7bchdwhnYhm+Mv3dnv2pXm8h4ZaXCaLHYOcad+qYeg9XZxOt8nuISxUEe2qxRQ
KO/YJQ3e+0uXufQkWTfeu1H80a1pZZqMjWifUZvhf+BM7KwdsSuHaU6HK2MF7c7bt186z9kXY7dN
OPGxFzcbH4FZfSPeTHtTe1H8V+BQhPxSjy0bmtNM9+Rc1YdyjeLbnCENPBUIS3MyXDUB90RcwjbM
+m+tHYPC73XqrMWKeoHdqYAOcEqAdvhj3CC94/Om6NUdBV3j7b6Z7qAhYIYcAn7fzCukGSFdx/8j
0OCg8yiNLGj9pyYliNOBU+HEfnPYtqp40431CK2ET9n5u/IWAUT2+Bcmzc3CqNg/kC8ckRXDeZIm
y30dLdPrXyYq8cYtz/N91DbVcWrD6FDuMKtPE69+Yfxk0MrLupvQM2A+gtjxE7iYkNZtxTCBJYSH
B6InNYEhuahqjxQG0sFzt+L4Yw7vT/wJScFl1S5ej4u3I8Lo1+qUJEEVixtGqjCRZrG/GVQPc0Lz
e4iPzRAbIUvYsnp75oCiXcg6S0pkBSwZUWYGMwA/TV7sTyHZacbyhjGzUKlmJK4TwGfGsVsyuiIB
+IPkJ+6hMUHxQKgQdoghKimdJvVNxolvsgpiKKO4SyE3+xxYyqkBd0wg+HCFUlC9jF8bae5Pd9Zl
2CiaMRqPi7ar2xVDvNvn9ttkhG6Avt8tuWHEHRvZjwV/nawLRf4aegRwl20txmBD7EXD5Fu5sVyr
FYe3opcok1QfTAQssJ/Xih8zKD5Yt/hUalcNl0r8FQekGMcY+UU2WfxRiJRQY0HMehPlECGzt34A
7sOUXm+2HamHxxdphhUcJ/lxryP2X2oGGQ+oo5UXojylxBspmPSmJZuIfxesFMaSVnVJ9LXmieoJ
bTFC2oi2x3FfYiBckrjV1Pp4J7j0igQy7S6JugGvZr+u6+5eFFhCxW+LPP9qhNvUL4q+k0QDr4zr
bXU+/J3ZJVkGQqffDD0Cho+xe8GP4vlm9glUmCYWdSjxMPCNgOd+bLjrwg6a2d6a97o20eAUyzef
caOX5csOUGHGFgX/DcNFqzAHYAnL10fTcqXHS1T+H7AhxBH+cUU6EEz2EbaJet9/ig3EUi0dnRW0
OtcuBxb/GLuAeA5LVBV+EnvhmIgeGnfP3meD8/vuIRu7B3cHTVJMMFG1bdmF74dPsgdU7BY5VzXA
ERSOgc20myi/rSG6FQu4xrxUXJb/XiPMEnAhdiFAd2wbM5RLBHSLvD6Zhsx6K2piMkKHRbkj3knD
S92kID0JjaeLCYLGcuLBf2+OlkuRKkiGIv8FNONS0akrYycFrMYJRcqii7GAZRXWmkW5j6S75EDy
bwzRlxhjuUs31QSQnOFhiKNnBS93zd8zPX2jwYYc27R/KTDvv16UrgeMzU/aIZDHIO3HRemkbRuN
8egRaMcmLEEn25HdYcltNm22FLZBjdNCEhQx0/8A6P5e+6oRmoLIB+wMwnafvy4TCPjjouS6ANhh
ijnBDjX6j9dV+yucrN7K/30AqT4QVV1iUyl9lNdibxWuHvw3KVpiu8DHfS9n1BkXaQVlC3y3B6Wy
DkfDZBYfFamhO1kEGsNNZ+JqmHHb9AEnxEczLbRZYcJhFMIOVp3QtLB6z3xoDNxF6a9BpTvjNkjG
8UBtA4YB2o0YXbTQABcU3Q4xiYwpdQiZDmyQzc+lwKJsfv5GPUETc70A1gXGpwgTWPo/3qh8rvOK
LqB+N/cAdkwiZjrCAxyxV5LmmlhFDZ2i+BXM2Q8CSESWjavwrl0A/Rk6qfHRVjPn9NhK/mTsKzug
jQGcwqSfv+AntkGXayWpjdKCOsZQ4r+bUORFZDfDuV8eMFaoj/3EFMpiXxaVSLMTYEdmJ/VBVv/G
8YORn+Blk6c6bt/EtNS8/+Wx3VO3kivz93YAnZaz4+Jodpau3maAtAe5o9h7cn2Jkke9zFlMagM8
mlfGimQaP6Vr9nsXuvA3wlulShQj1q02R6Gx/lg+GG8GlNAK5ZCBqTXNp5etUwyf7uIl8eFS8v5y
zeSASzT03a20VkbHc5C5b3WiaBKrxluq1N2Y33aSC+NMpawTvczaZMJsB6pEMKRuswbmjTX+Pg/d
XbN1v9rDZ/FcVQM0AZ+LDWdeOevnlVk0WKreOMY+4J42h7fKA7W50kGJxcBmT/8efJVKGRzvg0oL
HQJna73Fluc3R+OKqdE/dPZrSCgiqI6aSd8qpl2xrM8bd1f62nwCnseUXmLngHIyZ1w8VdzJ/8im
/MlHH4ls6VD04kRz8RY56zCESzADvkHiTSJEU1CuQpAgWZslPS8SRq39jjKUOn/G0FiaixmxkSLQ
tTXKiakIQS6MMSl85wBDNGA7WN/R+pdqtOdfoyckEJjawbUkkoX3HzXEj88+2Mfw44J+w0gdmbiB
b+OvSlUNa9h+kpDjgyYuhAZK8osK0/ObZAgh+EC7xn1bI4weJTcI0ycV1Db6hyQQu2rUg6dopJ6T
elWWq/SuR3lMz3i1KD5F5Yh2VjnlgapfyQ1Yb+VmUzxjVhIQidrw56QmlTEbiNttzi3LIa3Jb0kq
tgkL05c2lwuZnI5YPB0wnyTBgVrQudBD5V6Y4PgXrw8JST+Nz5KscNQIx9uBpjOZqQmR8Bmr+Vjo
1vSh7Ks/nW57tcHyVluDmeFvzz+pp9YWsaXkHe8xgoLLd/GkuoAOPPCs9a29Ig2GK2GUFRxnGirp
ZTSaJAxFjZ3xmSelOFB09RKTSX+uckAGKzp2JbBRSRBgiiTjjBw/t+ev94nBkBuwsGhRdrTawWXA
vFOenYmo4d3DVp8PXmud5CXXrzF4S3FlygKOWR2xWlVb/Gmyy9dSRIa9bCeJp6Tjkm2bOSRf9Jh9
go/F5WGSQ1IH/kdI335c+J1fTEkwgpPrEfcV1RMMkyLg8lJNlwfQEpdY6GSb4V7RWkvoBA/xs3oa
RT3PGyxphApzPJ3mhh4nwooZB4hAc4Op+tIjbNNylZhTqi+cJOA3PUZi5JIb0nc9f8eNDfOP+zgr
AyMWSnBmcjgT/PiRasefhmmLUPGdm+TadpnYJGXBHKrnvXYt5uUF5P1TD8HhkM9n6zi44Z+uJ+xh
gBFawIolDYT6qGJwGw4aDs/Rxy2NFwD2Bv1dUDM8A6Br9uy/SEU+gSi/DzOGxfZmrQnZcQCGSQ5i
BtqRvmIp969q4kAPhhkczGVy7fiAizXzyOsaV5qD7k7wYnrNE/QFSj7ZGlPPEHdyuQ/XWzL21A7O
g6qZZub/KZoUNUlJVqFTU+W+ARmLWEecdTi+wcwQ5yvS8NjqqE+vi5XPm6B6kNssG/Zjta+ob3yw
1OmZYSyWawzM33a77sbbtlcqug2YEEUfk256awQ/bHELbyXCT9jMbfV6aC0cAKS10J0AxjqIpqMN
o6iosGAZSMtqldxitThmNwEAcVBOPr9enuhyf7xLl4VKeh69Cm+qhx2c6C4CL4anLgKV3GG07/cE
J+T7/Zvd8JtUC1J+yMrq75ypwPHeyTRkYlj9/KWZkuNiKYudjs0JImVy1S5KEm/0850fJvWv2UBR
YFRJzHRItMK/MUxFHpfWrs/i3cGW6R3NGSEqe4mXc6DqjlnYQebK205jzw12bzJQ3HdQODJUfHqR
IdYlVDvgv8KMDANCTUrR5sB2zI1eoQ104ZgJh/CG9dXMIXoyuVZ97DHOkCS6QKLLqPfkWqAhHZF0
4oenBKsxuEEZQFFfcSrmwOXzxCSK2SwM4YV1z53dH93U7W8wjYVjLm4E+OJ2sCZejSSHEx62WQ1L
Yvctt5jf1g3VTo3Nf76iG8Dx55jUyR9MTN+5LUNn6YLNTFACqCBjFuHGH6czbGmTHL4AxJLLWx1+
sTBnrKduq351a0gBTgIpxc3gfDz/AB01fM89wAt2n7NryqYLt9r4Q7gBtYWkf5oza+ufKcGIDjSu
ESKQqSsTSmC7MAdM5pAsVID39rxo5CuYbPm/feSLHTwJGhCx+MQkkHBKpeMGvGAq5BfjZ/4/yzGg
RMZiN4I1+uPO2k1ZaCc9b0o45jmZAQWjUYbUpNaN0203xPYx3DFpd7czhJ6O6cw8IYoAQvqgkt/M
1fIVRabqGU0IEh4R29G6/9VdaVK0F4VSP+qzJvuF9BDp8EVBnwfw/CJGONHgQnzjekN3bzssCCOX
c1f5SWwwl0JyuU7xOl5VTtUdmb8wiPeFgzLpNKwjt21yvKk5q2gerYkTbSoA2PuVs4F5awSrIWGW
kzBtyjnVWY1MxEFL4xNs1PI2YAp7raZpnhA4JMvm3ITeGUmAyHHqRwVO2xPrXkbh7Pc0hZjvw0fh
880R00G3Yr9LBlhRjhQbNqu7tlnxXcdBY4HsH7aKnyH68vNr8YlWUfvcv5/epZ7IsqKFS3RdZPf0
tdgcGsGinIcNKgV4q11fHkkhZZPspmC/MxMdmORtFKpGuw0zOXiJRvQEPv7jlV2c2FOeel1cRo9F
CGuZW4XtaD8jMFfF69VfXKyM5EzAOnkjYbeyPWV6a1xK2KoF+vU1z0tSqMam4dz5d/uWuVhsJ1cq
zBt44QJwddg1e0pAdnEGAF9wXT721vApD9ar1R6O57JFiVpfiyMcwjpBL8NsOkaJKvSWjk4vpO1Q
U67wI+EhirzTjP6XrB/vN74ugXYA8pyk8UfDUJfwXa3sBtdERWawvhdaLtHg7LFnc28Di64GQ9CX
hW+7J6jU3FxcjGVtyXv7EzOpTlO/2mwPb2m2y8eYwnKu0c+iW8AkGGJ9guLD9ZI/kpHlNwcEaKjd
6jY2bSZMsDWYVNCrfps7TgENmxLMWFUmMIQepB2GrMB0f8JswrKpJbaHoARLmuWmEaJcsc+8xnYI
IUiBfnMK5Q36tgABhF+jmYcDh7Ickbexv7sxSJNRQgUrIx274S/maHOh0+AlEmZM7ZXN0MKamReN
+Un4tKLq16io/7JH+nPN7oiw/1IkAuJ1MGE1yY7E1ZsJWdgxSGe8dnIblhN81yRVJTe056uwljbG
Y4aeLJofuwOv/8Dwe16ZIgjBAiLjygsYf4YKADWGq5OMQtlK056acUYr/zrdW9NhdK3liK6KQW/N
9dd7djHzUvXV8MmugfORRfLzdlzZUKitp1ZrOQTVl3EgQRVyafCPxRRmd+462dcBSaGn3l/+qgvo
OEHVw4ryiECJvf16WJOqoQttzle5R4Yp7s9XU4343RkZoMJKJZ94Yse1G4YaOcybgyTmYrDS/EJE
WXjoLn0G5TKfApsW+Bh6aEEOkZP6eOBEx/kxDHSu4t28cClmFGxMws9z8M5aqQLFNWTnbT4koU4k
pClM8vyXTtafcXaWtWBWpNokDAYXvWm9lJ0/xJ3/AFfntXazxoZ4B6tdj0FYCGTJO1Qb+DiU7/+m
zEsmH1o4QE/8il82wh4WNPinRkE6o0Q+7EMOMorqfz2JBCttJAG1gAHCIIww3l6ckyzW+4SnmszU
GKjqgaqRQ8DewxIzzFn7qtL+lz38/33qy94mWLs4DQrmXYIDhFGFJdm75LpLBACs8VpTD1lNauph
KgNdPjCDDOKkWRNH/z+QwGiH/qnO+e669j9WBhyLUWTNsLY1h7PPUG72PBFkv3pToaG/NgCzOV4Y
QhZEljDyEkwKq+66Xyhv2AmVWKYYH6upvzA0YKT1sm3gz1RzLRs34GGEXO9lnGw+nLeZns9Hzkvv
gUkDTKe3deTiI01EjybUSh+iQoaGyzFf5BkkMxKqAdhsWtfe9l/V2fA2yqe/dPkKpzEOyrYiNdUD
TxiAAAHLmFOSJPwoXpCsu09+BBTf6tlRpZqu7zucknwGy9mlYWnCnNw9G7QOOzNpWDkZWd4CWTWf
kf5FmmtZtChpoFF+F7+v9ELjvtQhlmDqC9+c845OX7zoCdvehX3TwSmIY04e0YqZMA9KgiupKqQH
EcAtHYi9gqX0YHeMjoXa6msmyI3Cdt7DGNGE09iBEGwHlRxEvL//X16L727JxfLb9nadISyvTJKk
LH/V44p3ywAN9qA+LgOMZOEqXeJ7QEITAhFkMmUifFBlTRhhBGP49YULe3KXAlENpKZzGVP9+F44
9dLEc7ZRc2mXUsSlnoPmCTYvpEtCsZztXCwPOfneMBm6enweTO0XhIsmWxm0JOCMQjrB2/HijPfJ
KwxDNFa4vADaXgBAdZVGCUlkEWYAlFyot4WnQQ3gPNhBkmlRiJAZIQNHYdTGwBERvG5fMedXfc/K
ckI4VWReypSD2/zCLdQt+mlribBnAKkAyTCA4HfLfYIlez6nYWicw0MciPrusTVXh9SXyrukNfZB
Ydj2NIcy7iQUZhIqaa62Ceegg4R1+CID3mSsPnd1Fy1RnQ9hs/nFmcgqDFfEHMxhxzajChXq1Kqt
7rJxd7vgu5HPHwXW1rDrTCefbEjtdpwTva9CyVElhrLJxW9IgXYmQAeSqGgfwgaZq9LbyxsKH8QG
ObzIH4k1oORdqS9cXlWdC354FEdBJHN1GcZTQxZlNliykllc3vmkYLfSu1t4SCxAA0yKGgYH9SEH
sTfVnzxF8K6429LuKM+Ijcw/48bWxy8c5U9ApOzJ3z3hi6M8GKvgbEVzaPKk3DoEK0fsTh9cpAGG
Wtgv8HT/7baEgE2Oj1p5YqcIXBTpRKuvz6sHf53uXliBT224jPID8un8wMOQ4ceXGFhrSJhk7zgv
2DvRHGqqXzhwxZmDaxAknqnMnDUMwBv9jbD9f6sT/kU1eHk2b0qcy7WH/5vnenAhPfuyoevKxtom
bwQC8NA5njVssNlQENJqo5dAUphfMmFhoE15IijdsuOPQ0KdysRSZKQZGzPhbM2a/PEIRmONzo4U
zhSLEi8H8FxknNklxZWwWqUpGSt6qvBkTf80UZp7qvd/e5C0wf2Suh+sKh5Fzb6T16nbUdPq2G8S
5599Elz3E+WVS6hbTInrtf6DsGO1/Y0LgwBrLPnS6fHWE7WAGdjzsiP6SDrmcNQKtlG7OHoluOm2
T4WqDN5kEOrKn1P4jSR2jzzcsPwi22TtVBpNBLCeJKrtbfmzcBXBS8LaJ/eFMEAZA2qHIcrlIU2M
09CkeI68Fa4+OjG9QL5zrpHkZ0cDsrk1BVzBABHmzYx0kO4KljLqEZswMsEGk+AB5iruGSZRDXyA
WRCQXMq0AJHYKemq6HM/wp+FY5GRXkVrwQhNf2wGXbNwdRDHH+AevFvS96LCn0sig6ZEwpttb/t4
2j3USQoEIg42VltHvDyMl2B0DYj30dCM9oyV3BhbiwCJxHGLcdqiF1zT6xVs8uAEKTTXrN3DaY3n
wzSd7U+51ZW/TVmd3cwBSMzU0cp0MYXy86/lE+4IHhg/gVTUcVhMXs7qrXzazZVjB4rf/iIbwZ7c
c8PwNqvZAmNiRqb2XaMgY1XN/EQMBVm5hA0KLsDk+DzexuPIomKzxG1PdBt53HecLA7WL1r0bZEe
sn5/1OskuaE8ajRSfdlR1jBELt5pHJQwtkYSjDH4ZXhBPo1RbDEOMv45zQ5KH62N26KPaZrkDxUO
Pa72pBjzVJgKGc9YEbGAqOHJfzK/N4HTY2bubvHHJm/um3h7I5RD5CeZ8WnIqlNA43aqww/aSZNd
eDtxnsqwe2JkPZHg2oGaODW4FuFsOUCjsIvzCWOnF1Dup/b/Hz7zxf6ad1kIn4RQaI2LZ6hcdszs
yQQRoDkO4Sa7DAqkWkaq8KtdwaLhOVXAJz4nlmx/J1xKzOGUedfdUF2/sNKe6G48iJu4gwW4jrvO
xSHv+I2zQVFuHvoWXgWLQJlL2mfHYr3DwwKl73KCknLqnd60kPILWkfnBvlkdphJJNXFayT8qMsb
0dKP6n3S23023wFumQejBxAUgFibqtZg4B9W+3iymXnR85/qCX8hgocoTF3eIJIpwoui2cFf0q/C
xAaTpuLT+0PlJxO5bb/7PZ8P/M3XzQIHiLGd0DDTTkLw0vZbTd59FuPUhSG8IRhQkwR86Ocv8SfI
knfAhuMVuMR5cJ0/8ZbqXTFZTVi90SWK3lkULH7075Ss1H5c9uy9U28maTu/fkgcro+tX2tXU3U1
Iv8Bye8nxJIhxx6Gl8NawDeRYcGPJYE174YgPG++CZuzI+Ct0AN0smssORB4vE8K2rKikxtixExx
C6Dl9zZuQPj0sDGHVKRMDwGZRMDuJ4pYuLKJyyHgc/9XKSD9d3O+t1njYHKu3D9mnNNPwtcM992Y
qPQZq4X8Nnb9kdJzXrAfDPcAO4a2ZMe0giJuQxd20A5AsbYQ7DMyoVTQqDumn4PA4r81bEI8ktC4
tADhNmSWU0gBgQ0F8M0WwVU3PyBJuVwBwXUNCq+S12i65j0/JMw4x8yb26/cj6BB92D3DKvmjKFj
0aCdLjq44KAR8z8bnftbxt1yiwUxngQvfcKFixMZ+gPq3xbQscDrD7kyXrryRckjKNw5FPqb3lr+
mgTnGT1fQgYlZkP6eUWOkgwXzbxzylujyDNhFwQgWa+TcYxelZhW4CO76w99zdQsdMD8kpRDWRnW
Jowj5L27UcUpQsG0alxZ8xyTlcFxuELBj+ISlUGIUk92UI0OSJNd63glZBcOu3APjFB666eqrD/l
CNxoNDlRYUXXAwftfJYjj40MrsjljZPzb2RF4+ZdgdWFNad8UVopQgBub8K3ChJvdxyC+puxGoTi
M++ulqa7x6ypPzj28o9wCP8A/YZA0jBU6Zsv4Q6hZR4LXwzm8H6fjb/ZQ/9X00FwGbrmEM/T1bQt
74KJhRh01HqNCxksBBHOZ3TnHW4wHDjMC+3y3KDWTM8fezjoR9cCzjUqj55XgBFJi+Y8RS5q1MdO
wepqBp4GJmTtqQ8kAS1K1E1jhGkyciS7AIOeYkYgj844ONX0FWuksfTn1yx/TfbJcNWDWJIiy+2w
rRzBCLY7cOZHGy08dkOyYu5VUCQ2c5+mZB3YywTuHCFG6H3JJ9PewRu3bnE0YJDojVkKxXKd34Q9
E40kZ3bjOus3d5fAXA9ZcalSpOu6csBSJNzL+cL/cXZmy21jWdZ+oR8RIGbcSpZkzZbLynTmDcNl
t0FiJDEDT/9/66jUYYIOMrsuuqsqy5UJAmfYe+014GiU32QbL34ZUjmTrlLEGV0+4sq1Q6w3bOZP
2cwIFD+bl2ZKfEJd9NXqbXKd5CjsshVAceWP4RaUdP7Jq0aN0qdrLuB+vtzuwBBdh21QDbiaWi6k
Xv4E2lO/EuGiFK26rFG5cSVgLMqfqf0+fsAZsrq2MmBve0TLhwV1cp0FNn5DNX/YqqjHag6IS5um
7yHc6FSQWmcuqN6GHY9Atgw8ToKZMj/1L7w4/yF/uIaTkpDteffDRtv1UK7b3ZOLffZl7UrbPqCo
0hA2FB3izCG/bPB1lkJJjWByUwb4SzuKsgqGyFrPu7fcuZEbX+mi4ltmE1QZ+JaqalTH6aRXOyHX
ZDvnkxlHLuhhcsyRz9F5Zpi75EAxMIFo7MRgN7ArQ3OL/go/hDly47itNKJ8NmlSqfNT0JICuBqY
q4ZnBNoq8CzZMxI1VDEoY8Y+B0TuTforkg+EqREVNbxfcBgUnKBpudV+L/sVu3H9VMchnmJ4i3Gp
iv4lMEWOGNg6Xkkh6eLOotLzvN/OEatKvxL2D0UWNBFA/UULbhUlPrHOOBmCsJFjZwObVzZpYr/Z
CBKqiBl5I9q5MGaRmJVKI3aVIUPIGw26UtggDgGcSKDCCnxxW6ZJHKbntR9H9Yt5ZsexbXBtOS8t
yBFl5mcW+tWJtcvzAOVmDZw9VKBaNhLNqDUvh/XzmGGRQeSBt8nvqn5/35DwS0rZa+REjzMi6R6L
oBIeg8gCp9f20cR8+YwL/K9MU2+/i4PpRbaTyUxpi5CM1UaqKLg9fFhFx3v4Z9gDfAdopOqtEUt9
FINXY1mhQEakTmNmDH+YcmTb6VVuJ4o0zLbyGsej7X+J3DD1wDMzmgAkTjT2DE1ldQTMazhOHv05
1hhYgSibG/KWRN7QNjSL87wW+w56Y3QFVgb+o9RcufJD8MksLDYM1IchdRNDTWVuKfS06YETVKTI
rhcC6pXAKjmPmuZVTsH05dNsv+73nWGz9dTD6il6+v/EhlQIei1fYEkdNUA9j9IdaQX0GSAjc8CI
gYc447Bc66kj+har6rdw0opAV2wotbAR7BKSsXrVvhSTO7Cdm2mNzye8VMGajG3FPBJud3plLFPD
wAX4e7kBiKaYgUe4a8pf9tu9+xaYJVWSnVDwKP+XbATAV9ygIg86iK8KykJ7oaJNzaBYqZwId4OL
iTgcedPTG32YXObXOS51FMJmT+bg3bCChNjrSxlwlMFd1WHlyGkFHw6r4Zkq3tGBgwcrZ6y46uEe
3g7hvy74tNbA+YGRac5/7XPNzwdRI+VN8fbLlsqq27LZxvv5RdFXQ0ZrCy6eOttXv2sGSVrvRVHD
O4XLn7rDMBPEtA5Yudh8yLeaBtHYUitQaEiL71isP79RLDqQzbT7GtownzgDRJ00XmWBfVVuN48u
PW01vKi7P08jP7LM1y9DMMVv42jCVHSx1up4jNaDM88vWSjbVuIHW7C1PTTiRPZBDMDtIv7RMFxH
gAiBQeY00F02rDjmdDqb1JBLG2HA65DAZhodRV/2bvH99Co0vOblZ0DfE8VAm8hV/MXDWrR9M9I6
Rl9wQjQtNa74IYxs2fwzVzQECyAzjBZYnYCAimKWGZwUhTaOpto1WUOOKOdHZHufpV+T4M/tUAaX
DuVzyp8+/dgGPTt+bALTMLGieHCE2P5yKVtt0UK+nnKygwAGZBiVDF+rFl5jA9dLU/0BRODNSIJ1
RdWBDyBHVKTuuvGYFVAsJDVlv/FabPw1zLcOPjageYiUKWX5CYQbOXVHt4NAgjH0zI6xEXygULBl
QQAl39RXDZ433owmpuFaaaH+DOu3TMl05J3V6mrmhk5HrCdJC+rA4m/qwNynS3Kpp0IJZDA5Ga5m
DKVdtFhnSqzfr0kYhPhrEXGxWtrcWnU8JFvO5CdUqA+6YoxHPVyo714vfYsc5SDt4oR0M+QVAnXN
G2ipFZoHvSJE3AVrbccRwqCvH6Bjqrdm2B/itufuzumVjnyFtIcouiJP3mqQkhftNQTbtNlSOJsr
M4lZlqjOvJC+Wn0/YgJdoRrsC+jWlFNhY4aPJrstY5zHCSI+mdybjVyNK6/p8F8Q5qc5m5QVUYML
S6AvR4M7t/O3WSQoCXg6tBIAgUNPH6ChJg3I5/9NKEQ0oShJ+fHrpkzR2KYuKkwUnafX+RE7W+/B
R9jqMLDmX4/G/fhKNn4xZA/Jev1UzcWzGc7JGG1NmQxfRvTLzbq8hsR5jSAbexmY5GLkaxyhOF3R
uCICsTSllcGk7MkVdafjXhJTsQn77US0O/6SHP/S2Eg5kiJRkSD59A8y6eTLjUudyaaFjeTDST7c
uOkaNWmF+ZyJtNXFr4mFNLZxntxYkfWimk2mh4Ju0c5eZyWWQw3dz0M10TZ7PQLPgqNq4mIA7hXF
IPJpYu0a9EGTCzOppNUeREyv+dFSrDGPqfawO1WdzuQWNh11S9y/Sl+pk1ZEMBPOjLvvXOMGLBEG
Q3QBjXIZkXGfVL5JQafkI0EHvBerWRdkma9+igaAzZERe00Fzrv70DDdBRaHaNhU6oj9qaHD6Tf6
m8qdJUJCixcBhkPLXICnXNXtNl+1DM+Y92QdJ3ax+VsXalOxTSj2pLWRzFsYqrlxMFdjT2+es1T7
mWwG2C2YfNyLxSMjvZKZb49sOqWElI336Qf+DaZHXlGoQBkMJXjshUZytvwkHt2QVBFEfRLDyzGV
6+kzskDada5B1DIEH6JL58AVE2xGj84oR0REU6lw//8XJoTsNVyh4Mmr0XPjo5RegIc8mXWnoFfT
VYin8I0gNJtD4S2VFX6QtlbO7Ipx1TueLrKf+D81bdH5QtF32RKLLcMJyCszQr+j95VCCoY0PAUm
XtbAtF7wWbN5qGq3Q82tpkNQyZziOajmlxbJkPdREhvOQTJW343jNUva2JfX+PtROlY0mwMEFWat
VFiozxi6Ibq9qnaiassCAK20RvtvFSQjhv2XISq+62pYNesPdbd/1q2AkdO1S4yqb5UvrbO+E3m1
zFlFTBJqTmcN8Kx18b2GRmlOS/IvjAHimaWlauXoVYVqYkFnpcBdnC77brNr4277oEECJf8HZP/j
iyw59YpMgg0MUI3HlaMpLsM7gSVKcNWADqK6UH1IyPzk9MMd8TCBidHD+VEAYy2Ojk0gwjojCycv
n4yfo3aqbPztHogD3hS2xwR6sF0TN4P1Ov5R5SNgcfL3wMrSJZbB6JMaV1N/5EM2KC6kHCgYdtV/
Gvrmg+oTMag0RRgy669tm15nhXMz85ObjXe/nquPVfi32hr5jZYbOH76qecVOMdbnJ8K9MJpFLpe
5CxFqVZaYcsaW0CutHeyrYW0iJFJiI8A4wSpCxgXKLgcYvWLgewnaipGUzML09xMaBbONx2/fS5m
hj5ZChGks6XPaN2wVVFlF0/vg6YqHV+CEpea7ZoRGAQCJCg2vCUSCa7F9/USOqhq87zaxbdj4d4q
iseN+5fTS+N3z8X4fiUHC4gQmDEfrlu39setM8fxvWzx9EziKYqQayDgFkI2rZ0adRmwa3IkAqgY
fVHiyjr6h27u82OO3z6X1OI2WW10M0txWN9BdfMwD33SUa00KFOGCUBgBMABIj4KzAy6AKNl113C
h5SoToWUdr1GyOfrwyPmg7LIGFpFuvcwAFiG/9Y2FPwU3yjkZtAR4vazN8Uv6uch0FypFoRbgHYL
TozZLkEHOhHuEbBAh0B4LH9ojIBuILdSOYzA5EmRfcHj6z7qUVPKmAvM6R4cBe6y9BkTaqiJSj2Z
GZ2C/TFQocJC8LsfXjwIBKw56Dj107BtuG/rO+kLdT2ozjC8OFRwKpdVbPa0AG7JwQiwySgFRpgO
WtEz8WdRsVBn9P/qV3us0GvSobC5wf9dLxPHCsbRqjxSSFmSf4ptrsvHeC+DYxmdVEILP45f3Cm4
r3ePBjTAZT0kfRtW5dV6BaAbePwzGrqzM0v5CC6lVuUaRUatksRZCmnbNge+tpLiadq51zp9N7vN
vevMtzrLsmj6lkb+JzwNP0myQiX3muAeuquKO+avz1JRkcB0Znsdl0g8k4MUHY4RRkAwdw+315zU
9g7r2p1ZxuLvyKFK9sKiCCPZu1DeD8aO15HFbJkPL6zZgytgFPOo5aNp/NY0SoCoVo92sb1VZ97X
RFNylukLnH6Jx1f+yvHpyeMQao/H7lt05bNL2T84PXRGDOWbkJmO4h3XoIYyTaWek/ePmDeezQ9h
HZmsZWZmrCI6YFwIZwD0mYua5jzs4pd4692oVZE5vso9NT6qcXUOm21Tcj6DRIpspcobb6xPyRR/
NqpAOChRHt1yp/wrK1A7r5Goh2LTbbkvMfTLEFTJAlwwhWhCJZtixgJHjCzjDySqMoeH5Z9fbp6G
1AdXPq/Kpxrjookxjl5OiN0JFNh1Rr7tLsfAKkTsGRWMPySbrmzmqUnJdMjpCLrNANCEbGUmVEHD
jFIqh1pTMgV2JcXeu0jWs301ULR8gJxZXpY59oBMBjG/xF5s/GYGZi7x9RVeXmg/QXTkGvT2nzxD
gwLExN7tUbI7lCwVJ0lffYBrQ6EbDfuPHrHuLMjuJgmHZ88Zo8soZmUxf0FnakEbTDyOHyI1mJmi
Srh8S5hxgLFVv0iZa3s4wSnOPFrLANjG+M/z6voB/v7XbCOAYz++Rn3LT3bwXSP/g2nQTMIRkIiI
UvxlTp3KSVOYSGvIdNgPNq2DGGSDZAtvE7IyZqZrBtlZy+NwhfDAblFbFW63vXPa+EkyG2wr27y8
K1L8PqI9qnZ5BPYDTy+mWRrLz3TLJBh/QecpbBjbvsFBFrqCtAKeK0FGqrH4Hvk9pqKdDdjJKM4w
8Jk5oZwrSeThJ6LEaK5clA8kmzOhDPdEbPQYRkOgYAbUpPRoJaPrhl3yMQMAuayS8ruAbxOrYXnJ
l10XS11IBh2XqYZG9kq5ajvmgPXMaulVRpuouaEyiNWOzVSgo7B2zCDx80s/9ANjRreTBRwbP8x1
c5To0WYlE4S04ik80AstubSHuNFbPN/pY8E5Km+11nEXpkexPVUwh+eY1RBo0jl1/CQvHu2oAe66
HMIMKgIio6vIUO64NEQjVXeMdudzMief/fX4UnsuvbD/kI/dn5icwD7wjFLE7gjc41joNzmaNYAA
6k0NGHofU9E5/ffp33Ek0KY4XOFYAnMiVIUYLI+3tsBw0O+9Byl9uQdgnYo+IgZrBevBuMMF6AhV
dcB4uoocjmlEXiLUNqjn9dMYyUI54CLMMv7PfeO2Gl8tFxVeZWP/GmmoKz6+eIW6ke0N/AF1uv1E
0bB+Uwbqd6u9UZsjoDjd8/XOCw+OoRzRvwMUWKh5QbZWavN+gSzdcaysei+2DT86GmjhYIQLilOA
hT7iO/0yq1HngtZHLg/i4d2mAaMQ1kH+jBT5ZsZCJnISjhdqAvT1BEBoIIPj8Xch90oVFS9HfuT1
wN9IqpjTn/HIL4XfgSky3HYXAGIVm1/8yy9Ki7qdogQiEMclRGbmFPmm/lT6yC311WRQplNYVUod
kkIIGmc47Pw1qUQgxiOosbnbaP+ZwkU6mnfJ12i9fm0g7yleq5npkCy+vkOyw45mFY8QEeXl5WAA
PHGjKT+5x14FTGvstJmjfyE7/WrYz4qWlg2iLkjFOslDGD7JjTQbWS7DzgFSFlWauiZdaCUWqsoZ
EwiABuXZGvzL0t8+hDvYIgLGeljmp1/kb+oTL6K9h1imHhG7nMOlEdqhu++T3v5kxzTx0DdkD5GM
DpklGJBokElbJPhGIRfVMP3UNcwo+rLZ0qJYiE4Iy9TX1wDBDTnKNMSpa7OQ2eEoOk8/8W96WZ4Y
cxCfJB5CtY5mHPjHWOnkIfPPEFOh65ARh9MWt87avxywCVXBomah2THU0tfziDnhSOcTkm2CDFAe
Z1Ak9uDiEWMQMTKzHaxuJo1Vav2lHSmzmkzs5pm1TpUoBq8EzoyUcUNmxlxl3hfkwtc6PbRjDcGZ
+vj0jzWY5GGJcfBjjzKQ7bbY1PnkAQyhJtN5hPhU1VhCYrCJnJGRtdrbxqKWiKv+2Q1aaNRM7RlT
yf3HUNNoj6wovdtVo6FXejkAJSU4JAbQFoFuBnwAujxfUf7uN5BtCUucRB126pJjUfeUu5t9yJFL
hymDfnXlOnWGga6EJacOXTGXmF7cvEEOzKuJuoyUUzHMbLmRTAVJKwxkOAYuukZ4JRr3KKJYbl0a
3MqHVUOvWeLG0x/iN7We+CG4qJAo7/pxuLj/iGfdVmO6ah/FXBd/KCrbh6pKauzI0PKt+VW6GeDI
Shmns6NJxQjgv4OryUXDGIPrP1X1I9sC3HikdBaFQfiiKAsRlhZZzKFBUpCkQgMxeFEd/tDQR2O5
YS5vTOE/MiGy/h0pbUJHiJwYhZ/OyfY67ZqH2jnXFBwTUVa+QmaocyFrcvsvgN4ynMDr+7l9VFOQ
9OJLkQlZjZjCy5QKvOM+8ViUafoc1PllsenxjgQhZ1Kgdj22kiucmT9q/jFMLb0w5C4ruxdYOKy9
B3b7VZjFNzjEoiYBDhOFEoNFAtJWAA8lXGLsPOx1+ENzELWj6tb+wUV5XNH7fGZmemDErLjlV7Zy
wpvbwJsfJHH0XEZ5VDnC8Lyk+KL5bzBCYYwoBSJGBaIa2hWFN1fKnYar2Y6q0tjWsRrtDUcK6cXu
ZP3tt92fdk9JEDnlJ43DpWeS047kAt6Gtawj1MRtE8FwXn8fLlnEK5piWhVEq0x1YgyBDo95RAL4
ZXfJ8Kg8T6msMSg09czMZS6eT1nU/86LAeYtA5Gep8M87E4nqy5vQVbRzJrn8BF7oWnQG+F/apyp
TGpdaM33qn1EBxdDByRYZHclPqnZRk5PRAfAB+BfBBQg7ALN3BfhSkH5177wJUJCEMgy19ErjbpO
pf0+u23c/JVj/lL+jmwbqBKwUEP3XmohuSFoORB8fGPEazYUPUoT2Zmpz6ww5cdXEJEgTBIve9OO
ibStKbFqFKMzp9Srm7MqYZOedXh28859Dg1m2EDny+mI5a7bFGbkTL4nulPaflyPrz0PDzpupovG
h12p6aCYN37aXeXZHlsXHHFIbwKsRQ4ecIgIjzFxMcjivuqPa/JksFr+Z0wvqD8Z5oMYi2QkHN0M
89ljKjxNYLYABG06jVzMEeNwbohtI7zMGJJSryn5A9ttSKbtV4FH6R5eZa0rxfXsn1aSX6+a9qPG
Uga/BV2biZKTsjKl/pW4V/l2/VkXmiN+Pgs3xFrXQ8kCqMudf7hw08HKILi386MKcnN5iJvHXM70
HULXbfae6HAsO/ECEtyEs1X52auGZ0kYZQKkZVLH1s85m89MSX8DU1JUB54PId2DUbMUWZaWl2+5
WedP0kGpGhGgTrcH8RmwbyC7TeZrOviiLaMbyuhky4UG8cXoK7Gfl9/0XJ7z/jL/4MPVF2DcgzoL
igWFcrzAdcuwcDerevKNsEErUGNr6dT18gTWhIG3vxi74k+PlOh3dmO1mn5a+fzHptz/j0fknsm8
8PET7OP0TlNGibnkdCPUV7GGEMCfi3x9mw3uo0gGp69dXxfL8ldIZK/aIWQrLS6etNtsVmU72Z/U
nYloEdYMngn7YcqLDD4FA8FQ899ZuyW6PWeOh1AlowexIzpU6Oz2ihM5abv9h2SyK9oYPgwiCrAW
6ousk8UIhBi721X/HnbtDN0p1qQ35U9U4o/QuhFa4m03L1kNBgEnaP8hY4KkoSwXyXAzbOxnNo1C
ItYVoEzj3mI98TMJ0/6q4k9eZB1wRmYak1QhmVTIctsIJ7xrZh+fvRmS0IpyWRWMeJ5hAh6Uqjg9
/S5/s1RD1iduXPHKBYkwRI1feibFKG2ssekfoyL4LBdwz6bcj3mv2AElHQcAMzwSUB/lpiyfVKNV
3jJ9xtDIONXBpRQv9MxzrY4/MizXSCMb/A/Z4suP3DKXS6ue6BAqeq5JECbXT4Ud0zyl4oCLwF+N
jc0HyFJ42cPmJm7y6srdrIOPQ4L9qUdK34em4cuQvXAJbt9ccnBgweZHDdnpZYoHlMDEvQ/rvUMK
oC0QxbjhGyWhuDl2Bq7irTg2d4A8XgTlmuyRv2pdduGeAVeMMQ/EseRDU0Cbh3z/0y75cI3NGhsi
fPy9aL97MnkrdkN/J/0geUbI+gmSwQMf1yuD3WTD/G2oeELjgzG3gs16mN/gCjQusD6qADQLBgkR
Cfb0M1rv8ofMq5gOU7aLVEbUMfbOI7KojG4AV1uihcEQ1+TmGEOAmMrJ+L3NFSmqaeozsJXvlTEC
idxyuAjseo0Mg0M+rIGOkhGhCHb6sG477ZAJYo68MwWtDiMPY83J3ykIuuVTlkPbmGvgyzBkaadk
F1xbFQAZDtI/wz34oBVy64aD39zNffd1nfXpBYKk5qq2coLfyEG352D+kHr8LWbU/qnvIJxJ+Ofi
RwcrSnlqQw4RKSXCfsbz4kwtbxg8B4eKQ7uLmhYmQMhU1Jiy/bIRwsnKEXYR1mEahnfZOZi8pFRq
QqQ6T3oCZ5zxC4m58M7gptIXkwD8NSPsC+UavgbyUYd6saFqF04vVnUM697UHbSLMuC1yDdSfdJH
3gXSVzirnKDMREXh0b+SR/Nzhg5/ekcdM+sOf+CS6QKU1rAS59WbkI90ExPfqWmvilR4ITIG9XC2
M+ykmp4kyfDFaRzetTA8jSBVQgnAalr4SVZbfp+pZT5oDRi2JoXK+dv+yF4C5aEfcNgHarG81dJz
rgxWNOG73fRJXDXTYlgQ36EXq60TT0Pcg4kIZbcer+UXXeEYI4o6keJXNQiF/nembkckp3xSDcp8
hAe9v/0qdp3czDTRrhJaaQ1aEwIc++4yzlNQ2/ImiL5Nm1d1GyphRZCUSlFiuSQScdV/UNkpvI6R
7ZXwPE0eZGV73prq+MDmbUCriWBIokBDp3BY+5S5vcvmMdo/CbYT01D0W/Fx3wJymQ1CD9as6N1p
XNRAxA6PqtPEktMAT44wp5fXMYYKwYExNncyxzbD4wVmNHf7IC6ckNICZZxh9OXUPWI1c6b2nOSY
WHEy2FsGyXF35TUrQof4VjzVuF5duXnNlRNiT0z7z+CbXYgOjeGNihC7oeYceGZBayr3Vfar3Fcw
jLrcXgwdmZ2s4z8YQ2nMfyP2RDpzCovefZ7tfzwTc3lrgWjTMQNplCeHH8L1BqcgUsU13I4oHF+b
sP+alLSGLEHPp2KQoWqCG2CFQENaai9s/miCP5s8/iEDFONvqA2X6SmZpF2ahtIzuJRWI+tp4DrZ
6scTGZntUXgN47eqo4LQyZIo4TmC4QrcYRTA4IkigNkz04qkmn8OHnfQVAIolC96Par0dUMIzKp9
9DeijQkoUZ0uholLnpGLSteqkdecXiBmARwcsLwvHFDB1zXx5N8cvq90zXRil4zYZpDdmqRwwijF
kFU5F5ts/2Kq9Aw4C85iVnJfMIS+i6gtxCOK9rqEtabzDl0cY0IVJJy3UoJGW36IQYaUrsGEmnic
j1UDR5aqxIuBS+g3UVeQtUWnpXyizNfFDcUo29MFAVGa0EZtWWowd9chAUNC4DrWH+oIe+ygeauE
tjuwYnu4prLSEdwn2YtIbnUbf8jJxjLDcwsKyQWIzse5n74JGTGOBvwpiZoMfR9ltNKUrHVL7jnH
PSdPCOJ4+nUfnxO4pwQYJTO3VSCw2a+/3Geuta1H7u7ys/aj12ClIjMkJTgznlVvFJHcgEvdawL3
1HCtRONAayHkSF7OEqCcp3ActyA8DVNRsiiYGPlOvBg7zIgyh87vkidhy2+jlR6wCKoEuXOMDFCX
RFyiBgqhNxIMJrF8yIJcrf372A0+GqsmZV2pY0pQW4FR3Wu4q2qZXKjPq3RCKwZAS+iBOKVWYv88
83p1nB2uZs4YMWAdh1uJqcPhana7EP+0qSmf2iR6rKfgSkQ4IpSudBQL1VAHL2K3lmo14rwH4CBy
V9X4D9z8ZJUjY+CKOA/fH/nHGtKOyKy0yQEIjwCtXz79zD5rV3EDawfERPQC6ZA8yLYXb6N5xheU
GR6rV4Ipcgq/D/1/MLY3R3OuP8Eg4fAqSvHpN3dkKMBrcwN8rlTdQyJcXudp5cIzT92tCXuWuB4r
AMyewaZDmnlwDtvhwPPaichiSAAMY0QwME3zlmNgiCBhsoXaTUY89fyHDValvZxgYf7esA49VzWD
qAFjIO3vIWovtUakyKOaxNl3or9q+btpkWsmJD+jmXXX992Hbh6fz9PtDCp/sGJQlpDdvGI0xfwE
1Pjwq/R24w4AGgX2JuodOO1BvHUGGkAUdo1kJGb+IJaH+TpYvgkLfgOtsK5rpFGmz96m4c1Qb+5E
iC3Lc1f5caXIk0JNwVuALtt3jHjpl/WD/cE63fekNoJew+ajzMjE3MU3jUiBjePdhL7LEIV5rFEa
hNRDnF9vzFj3rqzdv/IwuTUmy0KRULxrgKDNqLrASlla5xtGYe3L1wuHFy4dkgI4a8tFn3djHyeB
ZYjcUU0Dq+gJJYoQvqT6XIodvVVxRRUNI5WOoEUdIAIw3uwuzw1rjGBl+Vw+lRGyIlizLPrFZ0/2
fuYEpCcoKCJac+bmgOQVdpFgVFGJzIrnSjpCD2HTsArfzA24pVLuOaHZyr6GIPEscqZw9QELigyG
f2SDNGctgHrP3sE2x94MXyVJUMPS4CHf+OOXJB9vDa9xiP/Y8FJm1701yITMPuWgJp6cjiVTS0DK
VAi25lsihSmqXm9LlH1DToeuLwvFMGP0qJNC18REdK03tI+aVc6q084rmI7xPs2ngWw4znBWQcx0
+A5rWF3jNhyHL/ykV9ldiKQvsSIj3WuMIUz3wnRLpUHFbh78Dv9wSvVV+jnySyKpuNZgRinGWJPf
0yfake8LEIWYA+wW/pmQfRcleV275JTmKHKNKQTnrXCUpMG+VHkLFI8kDoPPIqIeqB7Y9lcaB+g/
S+MiowV53EJv+kP1qxBY8/ZZM039xTT7EM6RDXyRdi6040ffDfcXq80PFX6hXLLVgZ/+UcfvPCDj
m+JhZVizDEAO3znK6E3Wb3YD/GquZKp26eGynnqemttGgCWnC7EUJebM2vBH1DP1ZyojWhdowosS
jSQalMm+3FfPPN/RftfzcWg7pARwAceL2RuO+iB2dTN8SfDAsvM30rLokAMGj6IryF9Hly9b8qNd
APunzKSxxk0dzn62hxbEedb+8THPc+naxepbhN7lWu2bbDc4+BfeBxs0XBOOgzSrMdgOBoBRw3hE
d7DpcDCob4irEEYvrMBkbWB/FvLOhKcb/ouqTS6tepU8nXl/RwWMnlP9C4VC4DLuP/y+zAxT9Hcx
IFDTvkIjfCnq5tZpm1sdHdm6+pL40aUgajnMa0wgz0WFJBWJ82eOjZKpEYk/ClEgnHm25bd1nAAW
rZjp3JNiIBw+W4oybgqCPLi3EylqmLgF8cdmwGlP724n+ByIzdSFDhg69b2ac1WDoq3Knd/dEslI
BXj6wY5ovih1KakhC9HwMQv0lne43MQ56J17aCYM9WbiHEJx3gD7MCkp8eLIZggkcs5rbFhuWSz/
TsG7WY9pfbKjt4s2mNNbBCYbSvAQ46Yb7dP4iZ+DpcoeN3xM5rIZDhzTtQ3D3Cy9HVYgMcaKOIqw
5ptXorK1FJxsUbhFlAVNSjVjp2ucbl2VT3DCoxFKmZhIqifsNUnUOJAqWBNFLhsXnm/Bg+lPDrkc
flf8P3vFqHng3/BI7UWvSFx3B/OvB/m5kGJCej0z6+0naBO2Mxb/U+15OCUIQV8DHU1wxagqGBM4
NYktgZdww7wPuuIW0y/jNm4T0XOZhB1hE+hTSBAkwtVyjAdHs6Mz5dfx9kBhy2C+rxElI0sc/zz9
LY8aJL4lTQjnG2sfLwV7UTD0rd6ns+swv+TmRdnsMUSSa7QgCVn5mEWmfvSd3CMuiGbrQnveWGmI
FYJz8Q9HNgLmwfRE7FDKxWgpGtnYa4cd0D6bESHCqSxksQ1e9X1YMX7tAAtspv0eKkdFEw09nuE0
sg0KCMbQ7p0O4DqGzggXKaSmlOildM5dEL9/THrLFUluGiAsNmlvT3ic7KIGgXb4YVN/fac8qMdU
CSLhnPE6QzUFIEANhuA/aHHorIwxQ7rjDhkrzhOLiNbmdm+3586R5RnnkHwo3TNNGg4SJFYcniMQ
FLaTNQ7dsy5mNWg46/9oXHYpd4BoxbLLGBi1X8hHW4JbcUlEXdMhXAdU1yMVQ8XWCs+GoRwvQBeq
GgboREa57uooFsZFBFA7O6t91g0Gsw3myFtViJsLRs4ookCApAsSHikuEgS8r6KGCUB+K7c4BZW0
dXpnHGVE8NpCngp2IPM1aA8LpIbKf7uqd35rwA2J4TwHtgryBFz/nsUiikJ2qEb13C7kQPl3XR7c
wGcV9kRnKamnbjVjHK5Nk47uRTt4f4pPJEK2MCitUkmvjBJ5toAGLYs4jfAcme13r5lUTuoVCjOs
C5dkNitL97usDyYcOQDUEABI4aRcJlXcWBuQjoVWgsdVxyhajYBF4fSKmVWHLps5cUFPv+UjCwje
csT2YfMAIYAiLs4fYsLtkswRJbEy/Zet/RBADwc+GAIOdCk6BmjLMqU0Fp4ILZgbwjwbwZVtXiR+
gNb6v3hdMV2KQ3HAzqaIWX78Xe10cRvb9/Zu/zyE9m2Gr+gbzR+CdwUpfOAqMd6ZhHnfN/hmSkhi
GABgYn1UEZIeWbfnwyxd3a6/tlLkfVEPcDmoz7MBXQ63c+qS8rx2kgkLHmDviSmX5lKkm97s/JyR
FP1lOb0ynf5o5jVJcutPNKq9U2BDIVv+He91aDVOMrZokYKsXWJy4VyJg6neJypYkh4acvGJxDrG
7kBhSO6WS04rwQTdjbG3udik8LzYlhqIyLnFTEORn6fAsP/ntQKuJT+EmK3pMvY+/OW0zyvL3wXj
vVigBvRn7CEeqpj1HoYY0scbsgeFrmEYI+ERwUGqnBDHVNn2nX4mR//M5dfApBllIwSwkLZj8UxM
fpym81b3Olx1Skjfq6Z2yCBj4FNgD7qpCkANyJ/yRJY/htySyHB6FRyt1ayiLfMwbAFT1QEgmOZN
84s4mc33Dyr05WSZZUSDBGMNC2wi1pfeA/Nsx8Oq3PbPQl+JY74TSqAkTePPrVsLNFzaK40fytr+
njfzX8ZvEFKvciolWxdfyAQDlVD7xW7VYpFGPbvoA+vcu14ytZaPvFz5m8hJCHfonpEg39kupCsL
CpBhvAgfw4ZJHSUiGfhodDvBGrNKBgWQkqUNVqarukrdHWaRUhRABfleokg4vSiODzXpmqilXDjC
HHCG/vQLdNTvQ2fb7+sG39jVTy1U06lP24/ZNrw1pk084+DK3qsjbIRuF7a7oWwyPfuHft1HCxUa
M+c+SCiQM5yhZRWwmvdugKcOWjO6Hdhq2chC7em6pa8DBU8KKA5UJ+Y92UDKqBAkdzMzFVn8nXlJ
R+0ND+T7YRQTEkx5slQxlnbdl0kT2DDiGHRxI4lWraGkWpskK78Dylw36+iRIE4zQtY44n3EaCbE
GvVrsnn6wY4vfj0YWQQB0CwTgyU9yN2NiefO4YR8BxiWnpqC86qaoAHIX1QkwGYFEMBWFd3Fy8kw
CbY3xSje/xZSu52EP2o/Ki7akjtjhEiD4EcuchD98EDUO02ltK5JkdzSPqQFDAW6pr+8hH+GkMya
UezpH3Vcp/KjZEYNJYsQVTtWkfjLkkzTKluFzfD2tuWXlvjJ31JtKPTKFKqAf4AdzIsI7YKvL/3O
0Efw/auv78Nd0TMlIK+y7LYLdtenn/EIQcIvbBUAH7HPmW/j6Xr4jOohS8tNHMwG/bvQcz7usg2u
YNOrk+7dD4WXgb+t77xt/tUDEZRvtbiLcslqSgRwE8ZzMcQkk3y5Zc0w5xM53bH2j/5Q3WvNKE9A
4z6F2qlmLCksQ2gMEpQZZn4Pb+H0zzrCkPSzIGgFLgANY1LjSf3Lq3eLNs/R7PLqJa+APYQzAKtd
RuU2gBi0XZoW4newzJERvKhl+NpoQmLuVSVweJQXeF653HFiSp5+wCNTbB4Qoh5Boq5t8wGWGhjW
SzlOSDG+2NOYw27VlAxlXgX4gO+MrUZWRscRqxN6NyZYWP/aKAkxQDOk2cThv1amRIR7GnzWx8za
frdx0KMe/RylDZegw6KqRTIypiBRBXOswKMx8XHT9nZuftP4m+q6SlTywevRxLdxjb0pCpKSFrnx
oAjbMUwdI/molSpGrRsBGCiIB1VfTOTZRS7PoFXZTBcQju6azA8uTcRj32J7NM+efeH6w/aB8J6S
GyqJr12NQusRdkdoQan/B3Mo3UoHFYLebkSbzbgXuquzuLWYQoVjNUfTfbYFHhFErfMkI+pGNMg3
Pt0WYoAQOiHyyQbfj3R4fbsP8PtAI6Mr9fRHPxqP8dHhPtJXw8y0uRQWaDLrvOnKxp/vcbL9FwPh
q6jiUCCyycMxYsjmfzXJFv8uGoHS+wy0/CruK38GoTQjRpgGmhSUeDaE89lnO74afBdSGIbbsINX
4fKuquvSRWnZQh/krlJtAtqPeJuDF+RLyrIE1DCpKQKY3AmVU3ulu13vTFMMKcbO3wy/udcxAYAy
yp0A75KA0MMDyp1bcK/MHd4KEO717Xb3tN/nL1Ex3VdYmOnKAtJ7UO2h76jIbHOP0mSJR3yel3/c
2AE8/PpMi0PTzXknVmAPeKgC1vyHZSv0IbILBLSa+CCu0JTzvbljzqHWsyqHD6ozZyYv5+vL35x6
mlMELq5CtJyEOB++Kyve9E23y0f8bLhgLKH7jM/IsJeBgprORsxOCT6GiblwwoviMK+wUrhgRk9V
KaELsnyEMBpL9vibnN4BR/ouh9UP1MdjxgFe2+7izdVlNVsz2mUDfYlFJW6Ab0Wfyfa9arbQWCjL
jNGAyknFmGgM5DHoEz4i4pNh/TJViaLueuuskfbhEsoQQ/2JtT87kTwu4QIbywLucIxw0M4fDSNy
H7y/s5FkwQhiGFGvuxvf9Z88SD4aRrz5CaEl8HDdpRI3U/dt9kWCtMTFSB+/A/kbqK0zWUANW2VD
bwShBA36RY9L1XlroaNJqoNFOC5I5HT4K5eB6LL2GPNN4e97tjNhNoypKNo9FEHJFn8c4K8Bc/sq
4dDpOJT1imWsKVdWmJQfSQEVZyAqQWQDGOKMKUVHkSGlkD1/3D37a6fB1/r/zB3hsZ0Qiw2abZok
7NkOV7C7JaxrgJ38hYfFYg6uAKNqzdt4xrv3qlljRVXxsqGS972GUylm2QJ1RLo4/zqNOOLwQsFh
D+B9xYDXtsPldT1ndrma5nl6Fq8GkOpuOxTPldiAk8rS4QVixZUGLsmOl4z+xrAAkVsZfQqEZiM1
oQNI4uEhi9aQM7DMIF/KqDFpl+Wq1GBqIfsMcWQEdum+byoi5ObV/jMk2kvp5yK4htCQIRx13A2I
U3T+9gHwvhQr8k+UwkL/hajcMq+a++xxrv8OM4b/ffhDuInAdp1DZlFCX9HETOPJkjMihPrkksL0
/9yuY3q4H6fnCubwfrW6qgPWR/5y5kw4Ald0WFHwwMkBjXKXN0/aNDls4nj7ycz7ZJMuXoYOBy+Q
s8AGtrUap8FCT8coJtmz8zaY3EGJNEPilKpN1q0VDmZcTtgA/NV/80sG8nusvQb4u9EecWGNl5rC
SfsJsii77h8A6LqMFstESAl+SzL9oZ4+XL5pWjtzMeWxgX21BKKt/U32Gm/6SJS8G9CgBnpLwvhI
rE/RxMQrzHBMTCbgHNjMKvmNUlm+P8I4yOXF8PwstnN85TPXdkSzoBWMjrx2wmqb7abS23wyeVfi
ECKYe/N00aCLOnKOfqgcSSZsApAJ6wrTgFiQmyxUQhLQZ/e/KEWYDLpkHfgrD8be8hBIGdHVeYfP
3bubsV1CXADsFQFBQ2xFPmmAKVc/0VSafflJPrXvL29mdZxXrf2mfAtoJkBw8GtjQrgs36x4P9hj
kxWG3eWUkvniS4QISrZoa7Q1xYitJYeoosKN4Z6MQH3hrBFzEVwGI0nQOf/rcwenqWgXKw+iRxjG
UO9c/+hbun3qrzZ9uf+UDXxHmACSHRuYBjGu7ikD09jEO6JllH5c6oooAR7rOTVIMVcPJAG1SLtS
W9gDx4TnQYfnYOWkNl1/iCdPuj/78Lr1Dx8eaiYaEPpkNN8IrA63DdBqXrWhPT9rxmdv2fyoyqph
y2JM/pR2WvbPnKxXNi8QOw/uMppRw6OU9QVbpyi6D0FtfZRzlnxjbQsgCuqx8bSmcBaj7MyxJfBm
8dDImdg2FMzyWVtUBm5kDe4GcebzsOJtrhF6Qw0RnmI7+DO4uFQBOGS8LFGH5b1kKhnMUXVGixJg
DnC2u9EM0+FLYy+6Qo0i/B9QWY53e+jTdTDwIqsDgdjibHLLcJV2bTk/S1+pkZm8taOCw1XaNemO
JA3LhDrZUfFJxEwTAuR7n3WT6HLV53cpYi5Pv0pfr2r5KhGG8Q+OSS89Rn+yfCqQE9cKJH2CXvZZ
0ewyPa41Wy6K+Y+q2CD+6r9CfPghOpfUY9kaJhvzoUzZn3vUzbCQBMW/WxqJ2Sk6huz9koKyUgbi
0Zbih7Y/klhELF9zi8CSXBXtaznj64U+VBanFKR38hcTccOqmJHooFERmqDgs0OWHc4DZnIdzUgy
qJHeUXjXmv8+/YKOTh4OGzkSA3hTM2MRvSiLertAN+KXcraksX8HNymLhCJpNqbyrWL9iIMktzYR
q3TyIMe/lsepvp6QDHQ9ZzI4TdL5rx8PdEW9kLKAIG3AqzzcvHXBKGgc7RFwlTgp8qYNC521JYal
bgnjSSAKNRu6Qv2h5lK0JN2L+kY6nWSxYjxOCLkWfW7wAD7MKcCxn+HJLd6KJnzi/slz2bC18TSt
IqRPHB10NW9RTmpN5QWoWZraQJkxSthmwhK4x7wA+J8/o/tM8BXRP4TY8ef/o+m18UHVTEWiCt0j
520sDVfj8I3RotkISVeeB5EoXB53CQ3t/+fszJrbRpYo/YsQUSRAAnwlKdny7m7ZbfsF4WtdYUeB
2IFfP98ptj1ueaJ9YyLUbEoWKRBVlcvJkyfTwZvuhblJ+tigLanZw1IeoHTxfmrBPC+DOm1vpPwK
u++l0m8RZJIQfn+3qrubnYxpk6NWl4x+wYmvUUcQ6Vw66IHgWoXLbswX8byTx/B8+MookAApuYZb
8c/H4l5jvPJFYilMkWItJRBEw+8ndQmV2+oVikyvNQ7MKb72UD3+B0/wNN0iLSR73aBZiYMlhtK/
/4Tb1WPu0xfTT/e6JRKYEAcnaoHsGLp8BGl8iaQQfd6YhaSUYBxxXLHnICJSQMR4ksC+9r0oYUJQ
S+SKdpv8g/oOvhcKtR//P5qFdOmwBRHVxymgL/Ek+V7jKvXG1pRvXdRCl4Glb8DtYS3h1H6jM51Z
LZT9oRTpDAdD+gnuAAeXPa6gliCYwisE7nFBZ8J+SyRFxs8jSnsiGGrPkx/dSLBeLppJYfAYdg1z
TEDzUU03BUQ4yongOw9qL1KQKQKa5q8nyIbIQuWFeRfTKHEao+I+pPXDl8af+Ile+Tvb8IvYNjV8
UAhR5UKqiHsn4/TzcsY+0KlJSyhmZM9oHHcAkyo069w7nVZ1JaPZp2hEm3gJ1z8ujOmZEJtwiQot
TSK8qHVI+26/BAjRVnf/A/XrKWbItR4gpBGB7Lb7LZXxJ1tvLuOmCkP2fAQ1TkEILXYKPATOGXJf
iaUKlXCOgMKWAEMVtiTyBrjp9KL/3e7/ApfomlCWQW9S9C/azv95TS1zlBpK5vbdMFYvltky34J7
x3ZSmjmlzMYhn9dkAEcpgRape2in9liN8b1WXrMPdJ3XXBDGObRPKTGrX/r3/I1fgDF3vXCwkecm
taCO88/rzWHU7eeLp0Yr7D0WTZXZwhC9o8QgSk4EHbsD/VBGoc5zAYhSVxhbUTdBcCi8thUB3r/f
yF+QMV0YF6XONUTDwqdUDL/ad0PW2/JdEhBhQipPaFIQqdwaZc4JODoVCTkWjeqQa9cQROU77WZ5
MZrijUhD8maaq+Ptfsfvc7qmP/sEWFcQmSAYc9cY42KeePgwyJiAud1dXKuh3ZF/QbqWhxTwod7e
JAFepMvDGQsCNvWr6GfikCStPG/y9rvAN/EUPbx7EjguGOL6nSFJU3+hehvMBKubxrR4v5wuwfRZ
tdpht962+09+s3NaFtMOPQB2tTRe1yh7MVr/TwzNnXgpLR0QeI8VsT/VU0m6ZvwQYZestI62VI51
o1Sn1uxEJ6eOdtfvR8q4sXxPbhqt2iaUri5V1qeONE+HmVFc5fRBaJEj2UjKQmw6KdFNEWy6GdDj
gN4FBBe7wGPjAh2Vc8PFs+fU+eDGgCOXPjXhK3iP0KN3dAoDsBC/TCH7NmHKEew8J3kRL18jCd4J
CXccOBjqU7k+auKLUqaOsQgqmI4V/WI0h6gxROkVv3/V2ccJ64+qRUwJgTToEmaySoJSBwE5qdNV
fAuAYifHDTsrvh5ayYeplzKpMTbcXUjm99OobqSOH0pnhDedcjwisYxsvztlClnh5umiXLO2Tj4N
YvJGmnAhjEG3739AQ36p6oZbJMQPNEZQmFfD0tPQ8HDx53KTdu8mVOYK+tD0aMszj3yZL9f/T5V+
0CFYyK9UECD/8Rj59/zk+oWog35NDA+WqT4jfsUjz69PeLw+57FL9MOkGE6ozOibCUjt3Mz5kV4k
ipfTfeE9CwbUy3GbsNy6z9FXO1P31vten/ASvZ17oR7d+/BaXqV3SBhchHz+/p7fjpb76v2w09Vc
L+LHdejbpqLHUr92/bq+LwGz3pHOAgYOkSC6r+tzHvX3ijNPrr/AE/5qkOknuuKg0TeGIXLui2/t
DIYbkZy8vn5NKdRGcs3m7++79KaoTtFBv8Gj7f5+5Ikjlc6vKerXPz164+u5uU1v+H9rvSP/07ME
YUDExUhWyzOhFa9Zv/DAU76e10zF/f4N3/Or13/Qy6b764tZfp4YvUrjB67vc/01fvTjJfyE3/zx
cvPl+iLIRjzhX/wDeCvWx+0jdg2/GWbP1/le78vjF/OFt75ejX7kLouX8kQfR//j6r5/or/fc6Bd
ALux6HP+uwP6ZcgPwT79V7hGTDxPwyeFDwhGRd5FZn6nIT9qJAlKKJeMmlZ7rjy4ehDFwpgOV/kT
SW+JbGsMstIZpVy161JyDTC7wpaSQ/JWJTiB3yO4WLsBp/kb/HbCOFAix3QxuHpa/QLGWMDHFvfm
3z/YLz3y7oMB2iApTLlh/wt6W2ZNm1x63DrIeC7gC3EXzTJwE+DVuqHYL7DEvnDn9A/qURFOIpi8
DPOX4a6GsJm/FXUuWihxY52EQHQe+0QtChBkVKUXWhXsxQBEPsix5qbpQ1ied/GAfAaml0qLWhng
wL+twvFOrXYa4uvZ4aSYZ5PPb9O8e6ECqpRqHesTvZh/vyGHp2AGN4SG9JAcgDSGyVVPY7aUODcj
VwKnVlxGeLagufjcbO+vj8kGCT/ZMb5+mDueYDuuj/w8+sqDy40BOL9iG/7vw9W+8PjzE5mL7+ZJ
RuOnLxqk+DbqIeo9u9oMZb36BhvirAOTDK6Wg54fTMP1EbvAF0dIj/gaDsxCmvXyeqgwFJwdHSr3
+I+j5A769exej9VvDxOyA8SR/3D8usdw6FTeJzzePL3H075GdpcC/d8mgD/HzdX9/YdPib7yI27d
F2449/b6xXP9iBt8/am+kRf5wtAUtHbcKpgv2BN5RV7/4715HiD8tJET4/H6Bu7deGO3Ytf1+/H4
t6Oq36be335KVh7Kh/MqPLIwP68cz1kh1vX6qFX8/P3BJt/wAPJZzd+PPLmuIuuHtf/xxQ9ZRb5d
v1x/5sIQFJD713zffb6+7rroPF7dhfei39x1n/lm/YIr/O4meMIXW+D6hGlhvAWSsdwdHll/tsPV
afzYC+yIq9XWT5xbuP5EFplnP/yAP8jKcnN/vz1cWvl0e0BmAA3HLqHc8WR75G236/ORUcLB+4QW
Fhd2sHR8sTbX9eQJy8gjX9ejeV3VJ8vLIl+/7FYLrt2hXWIq/Vh5uk5hhQzVzeb/dUa10u6k/jis
Wk98vq30Sp49ObbFyFADLTC/50KT6BnfXNeZXcHd5zmPNvzPj+c8Yd14ZJF+fryuGSvEE1buepxZ
revKOb99ffi+UNezjRtl3Vi9nzz7z6vLemkdXSTAL/Lkb+fMs66vjkvxuvjPv9vUX/R1adkGFaIj
K4BGB3H2CbYSQu+zl7W4MDScFjFN9pkR04JNL6V24YfK4FxeTBe3/IogQ03YUHkVldUCBrYIjiTP
Y/qtTy/nxj+qaaAw5JrCvQHjAWtEDQUPlJCdpSTq6q3kg/qZw1d6susMpBdkbErgE01srmvPpGPA
kIC79DDnbgPACj6f+hEHtLsJRc+GpmA29N0C/kg7pR0Iww+Q4Arzvt5HCAwBhKoFPWQg5Zr9Ngv+
RWmIng8QdqwmqlYGHvKT24h4y9g1G4Y6Nec1G158B5LFuVRBwNWzUUaJOgBYMrrE4+dwplwZVkV4
iUx/L0472g1BWBB4cF7gJzsCHWUNNwAKAJYCKRrNi5LpZ5qmo0EdIoYLcxItUJDvv28TkLanfuHJ
B1TN5me8KQkqtJQ20zvZ7iarabM8iyAnqCTYIS+mLj62h6FZT9wmm1f3blD0lvFvMwCrAabKwz9Q
Foa0X9J5FqA1HNGBU++7z81yIeYU45lhpQjeGoS41xFCVP4Mqi3YXoNIJ3WrzXOzXlC+MV+zuHwV
lx7dUrTKulZcTw168AE0XYM75aO8Qh9a5yPxpbpGVLGnqSM5UrhlWDg439sumJJTgda395Ew/4Vr
fyFOSrzxvZp0glTtc7Cuow6AdwD2C9tXbVU5eScp9Xs9WxmuhIIjpfZhxNaSnovo5EKwNIsHhR7G
K1KcHFOGKmzZ1QSlE9mtNAAUWrkoAHHq+gJeWMPARaocvgWB1aUaXlnE57AcE9PdGceTvsXgiIyl
iTGaEOE0J3QZM7LM0IyurFbvo7h/ERIlrmIpueeZ92DrhT1xILW8GrK0Z1ClosLK/MOXymThZzy4
9vlN9FwCrE5n37N0SWgypN552V9e+cMBkdDkN32YvwJJO/g00pxnpEeENOsT1+Jt6/2WOpr625dj
k7Qf/bn/01xYNQAlxwkaWFiAXLUlCqy1zF4S3RxVnBXsBXlTZsLAwv7igvXfCi06tYF/+D4KklvE
jSmba0r90xYq34NcnPh2fifNWN3WqAFyVQc1jBP1dxUeKnPfJVbUgSiIXUVWx4wF61TThKOf4L2k
eaEKmeJwpx0PeURkwE6daa66AHmBbJxaCjqo0YSWNaCGtzOnXdLdRZBzzAD1QsuUp8y9wDI2Z9vD
HKAFegMeGEOWC6F8ePk3TRt0pjIDpWZreQ0usoak9PsWwl9YhSF3ia+QygmoIHfqn4ai3aQ2LJa+
fKV0TMVE1/6aMzVHgDSl/GDnfRa9QBCKOi/U+6SS4Mi/qZEsJBn5jfV6WqB1QC8RLSkiFwdp/Mk1
eUmbwuhd7wVAu6486AVqa3GjdbBDht2ioICO2D9EtHaHgUOim6Z2m9xjKtxvq/O/yPVzXRBp2fdk
rShcBE+A8fywmfdZV25dTUYy0pKbErCrfidp8hYpBGVZrATZlDzaPksnd80a1ZTsEUGJsf5K5sDI
1Oom5rjfJrebzfJcRXClsnKv3+kl+cCkJOBNJ5zwWw7ixqi+9s8jguQkLTgSqAGb+kVBZ7OhHG+H
zTulrFp8AcJuvjd1bpXU7IpG1IaAQZO01QIbtva2t/ZYeG+6S3vMSnumxv4Kgf+Xabh8kUuRoILQ
efFnhNHSFvraycGNVDKjIQO2526p+U9pbhLeRcysu47nhiqgnh+A1YDk/rtqbIc9Vh9Qt5IO07+U
Nn96zAMOWp/r479A7jV6vq6oVMEi0ORKQvskhXpIEaDbY+NVMHViXpQG3VgnAZJUh5P4bystzWcB
hs47oJ6rcpqlGcI1I7TIiKpSOjEKtvOpp4mFuW6fmaJ+LbkmlZ8031Xupa6HCU0v/xkNYx9CkGbO
c+hRZ8gBgDskvkQnlXWeVgjM+w9iQvok9cc2hAbumbI+OZKJwiSQSP2cOi+QZUd9LDhAN4J4+PtW
sl8K66guUpUCp2ROE4UfB9v8FDCsEbPZYn9e7hWHOT5qab5K1U+tJoJfij0kDgqMMuUiRXaQSxTh
UNm9GdUb79SfAMRWlujfDYJPs8KvOxVxbDJdrDmcWcfy/PnyrLfuNn28fkBR85ONsh6Uu7xf95Kz
G8vsJpdemWRaoI6hmlhtDFzZ+lsQ0xwgDnA008xfdFIMWPL8DfL9UlD2/sNd+ZpswcpVm4lEwrcb
VVNzIHOh2pphA2Suqrq4whSRgzz5IjaOpIrUvZVnmryDi1Fzs/SCi5m/IieoukOXoD6Qd+gTbOyx
NhdaN2t/PQZz090qHjPbMn4/MV3sNIUMGUJImW7KmEDIhccHOPtaA1vRLhNy/5P+U1LwUtcAseHD
2wutSjkdoW504tTwSaR/B/PiUah9u0Eb0gvXR9UmAjRAj8lCLRYWBYqiIx+riBh/i54/430mbJeG
cRWblNlAowaPTwgdJN4luukWZiihxuWfDZ1v4pp0MaKrwUDzhB2wERMVNZohTvkUPSRj29062QXm
JTNWNIx9SpyX/i7fMRvHePBrEnRaIwjtJ1QYtm+CYjZM/JTaYMzEVioZKJ8y/SdbErDbiaU0MMip
fnwKmsuFxA/x1G6BDto1XH2e82CW9auXq1y/KZlQOX5qRRdtyyC4ZfoZ8qhhhmdlWg9jvxBhGHVJ
vT7iLmPauo+EaCq114YbEarBJOcwRlw+Lgav7bWB/2zceus5PhR0s6718iLHHVBnwGMnWwzbSBNr
4TGbyWlardKfLfwS/QaKy22uLRIMzI+qQO2IeYrzeuFDBjXTi2cWv6DH8SwW8Xggk+wq7rvkA9DT
Ze7ylu+KHnqS6jFI4S1/Fh7qPwjcX87BZevRtUONPY9QwEfEApZQ4N3uL/HKVAaNrd/wqY3hs4qG
1e1gNSUDnS5FyhHg5Y92CyNIljKKixBssua6LqoeldtHs7KXo9kgi8tIgWlm664+xKORzkJIRomf
fmkIK+7ywZZAm8XlBKmNEZO6N0VNZFRsmUoppp3ZIR/cGTrqd7xWx8+WeXFu90GponsQMji05YhW
bL4VlDfxigNgaLagTz8Nz4IOpSjDtSuCtO2lfpHAQj7uOj871m38VWa5Dov7bbopjtY7e6N5rGf6
sWR7bQZr9LIrjk3TjJ9tQZHKTh/GCqOVzKv/TAKOIeSgW79E4i60k383B4dHb0iQ0hoV5EuwDOni
yznHCtaoxB4LJlBLyRjyh5SENYavjchtbMBldVvs4xA+UAp6kAdBvJi1H0RBCek5EtOwyNhXUccn
copN9YXdPyFEDUj6mKHEefQ9tgqeBmNUdIcC8YnOe9lZ/gRpUXQTVdv+HA6H+NSk6aPX+8WpX6av
DjTHf4Gxz8emS5NjXvQLbZfe/lzMEv/I6DtC32l/MkNmbw0dzNQG0+wmubArHTvMJbKWkJ6tN39t
x8NDjqauN3L0inwb3OaIkD+LtrQWrnRMgg5yjQIIUGYmTRuNf048PmoC39JesAnqNaWnm9esnI88
4TWIqSDmSIh5G1g1YYXx56lHZntGx2ijQ7RwYlbTNjdiiiYpjbJSw2XaNQ0aXv9JgVSxAyDAHFF6
2i5hQJWTox8tkMLpGHuMJklTb5OeWjYk4yb+7PRpUIl+TvMnsEeTY0TGAtnTLEg+yka2fdnfrQtv
aDz04D1fSjEmq8+M9MpONYyyY7BnGFsOKY90dGNuo85gdXS+ekL6mFowejFEhBjLidL2TZGvxcns
MANBWvQ3qr+6GD/oC/YTY5m8YBmejZa37yy2nka+gBmojNXwMlJl/rQCGj/E4teX0jzPPczSulDm
HUx8FnyPTkRzHs2ebaRKr2eqb2OrFvsdd2rcMLOCWsVxvfBA8p4eD/vpr3qx0TGKsFzqoTO7Ijzn
PfnKBd2yVEPukEKCDUb91mCAaMfaPjpF6WC7eYyguIlmdp1L26H4Rtspro4WiXOYk6qqY/USMMkO
3o+MsoTfg3DxUXBxBipj9+20iel/OxpFWiGiCtTs8XtZ3b4qrOaxay6krNXl8BC1bPSuRx4c1Irq
/gyiYBv9heGy/InOT/z8ECfZn2M8NC+Vi8I9b27ClLexPWbekjs4NYfDPvurnjID2LwHMd6hC1my
gwovZBwFnUHoZUWwBBntUl2eOXp6oMlumvNp5y0Oqsd9RuMWUaBuY5ksf6GXEiIlq6fZfNW3YOEE
gcZ/VQeM9Speu6dYs8fQF5tiJf9Eckfc/aTkpSigapREPTCZUWc/SP5K9rLE6PUGFfLJk9bRTAly
+k3Q0QuhYEDSQ5NhLyUdV2PnC/t+qAo4bra7VcA6VRwldpCC5myTj0dmyGLTCEaTgGamDG3vUdPQ
MNH4T2Rg21yrUePC8nL3RzMv59SrcXmKPf0D5yfw0+UE3fLDOFv0+b0xPq8rpl0c2HApkttizzDK
ubJ3tpcri1FZqgs/unPH3S5IrINGoduPtgt0vA/qPmgPTKFO+WEyjUxakzuKxvyEXOpHSW9L4jxJ
2WQSwjVF/LDuuIn4ajR10eK9bdnwrwFXitvEJ9Mg+mLyUDsySNHHQ9FcjK9KualRGL2OElzrxOxw
1Iu5vc5ATEyAxNpyG7qJ2F7Vw2TB3DKkOD/mB+Kqosd+BgUn2v2al4UDEwy32G44zmtM/yegTnyO
iNcY3MoGGDf8hXHFfyQV76vWChcLMVZJDDYizw/dhMuY/DD5UKDqTXipVgyN8qgvl+WOMGU8j20e
nYsIg6Fpv8UAJ2ODUdWri6TqCeG2j+rXjQrb34WHJAQ5VwRSL9s3tFKSXzF0kCZnXAMIRNDB9Yg4
AwHjeWETcwsafFiyKTgEK9XUhl+MME93jJrIz9CHCQMrDBiaqdGUM0ey3z6O/RA8n03NtNYtdyfK
OPK2t7TYFrvndlMXt9PU1awSZKuayPCZhzD9GSyUCGKCzkETIhv/QVFV3fNXojHanwAO+rvOmzkq
u+S4IHBxbBm8eFafmMT0c+AZJ6Yv9bEDAldpsL8wu5dZAPKxPeFJ+S5sw/dSX5G+fU0crMjELOOn
ETl9DSFO8Zzbx2SlWYYcXT18LXMI+FxIjgz225gy7VOfRtNSiiAmkqRoW7N8p9AQtdD6w0gD3s9t
625kV6wFQaV61yVhkBitTGK+mhJXsxqFoppgKQgRki4OFc/mwsfapP2NtGIci7s7hA9hBxrvs/WI
Yh7bbP0aauJBLpNQbwkk6/ghR2YdQJ7YwrMa0ArjEVQzZ/IGImDauTHYwAybiCkh1NNxZqaOnvkL
bjL3uZXcWahTisNWep3FfUpWdkDA8TKhOqdq7FpGlo2wYcHJxwFxxIA93WmKRGu1jGGkXsAxVV5g
sAZnm037W/okH0xBMHG1Yew0aceqASzyyMWmfRvdTNOG4ajsTWvIJ1euw+7QWQXFnFrcb5Hx6cgq
UjQk6e7VIDhDOn1O+tZ/1fF5TtzeGn4rkVk2UWyNv6J18DaaZAdCZq8mZXfbQcY+usOYl9w5Zh1w
AEISPQrS2an0VsfzyfWnnLquD7AtnZC8JGHyCqxEsWoyaMsghWSPOAICIqdxb+dbiyOB+IaWGuPB
NYh1/urXUN/bAt8yjZgKBFo3CHzvDqehaMIzoy6io6H4zxBcJn4GK+65VD5UkVaMMZ0C9bg5o8j9
n6li2xn2kbepo5u2GXTc0merNrYmpMBSwFZe1pJwqYIvmrI5UwZmJD1KHQkSbvSFniSsvuash3/h
t6cDWS4acf1NdhjezF07MR9FURSNGXdjRNwG5MoRIVCpfQ6ni0jqAwx0TZ0SMhHGxeVZATPvFA4k
VyIL2GYyt9tt/Wk6UFad0oywnJuM3UiPu6Ip4SDPJXonWOnEYAXUvsSMLSTT6Km+Je3BMBSkLw6P
K4mYEma3nqB3PpiWnDjKSQGdXavIO03Cu2L3+JgVpQDT9g0kMTm3gqjBXrblTXfhpDFA9exlKXkD
zvjEiCWNJEOjAHYtI1ljwBPgid3zUZO+fUYhtA2rEe3Qk0lwlxqEaQ/lNyeEwdRjzXUMZ0JwTSN3
H9Fv7OEFuDRDftNwf85oE78ZV2byzQcX263Hua/IzRZM9xSp/jmCLVQkV3ZkC5NDE4N99Hzcl5Am
9lThlcxJCUg6mZKDAy8QjsFwvOkm3KRbCLOVzN6Y/3e6FD5GFr+VeGQu3gRo4MaqTFxiV2kqorQG
TcBOieYLM3B7sOqG70ypj6nSCkaFtGLigqKeFxhwvKSQX/Cbd2brfgJsWbN3gwVXaUf2hMu3u528
XiykCxq9WbUb5+VDS92BdNB+I5F7iEqCP2xje9r5trxNOgY4JElOiOD1y13EbUO4Ob6ND5vypBmC
QYbD4BDMA+4Hnr3EcaIcKInGcLsHJLDj1sLKxWBGBwKkoRo+bOsAzgvRyogh6zSucjJEkroeoVJO
zrUbdSfl4JgDYQcSFfmMYDf552Bffks6xthJWtj6YK1dg3VGPYIFuEilfmZPdojrHxHWJP5A74Ea
GFbd0nIIFt8hXfCiMwHsuoXA09YNvjIgVqIFMLhFdZdglGk43cgeLoYeMz8LrSkVTWWsTsQUgmlg
s5mSGcJBS6g2KdG0gy1unf4GM03BK4oZ04cwhU3YN7ZlLbqdPhXNAIqoPQq6RA4bwnG74O0kPRjM
GM5g5ACrX1bjvpNO+ICE28g7aBPpov8Evgp2HlL4CZOUNLNAdyKBVHUqRuKPsNJWWdevCJ/RgFkQ
riddd9sWXG1I7BpdCDNHwV+oiTwUEckBAG6MPOp8g9wUe7Bn4/o1WZ6PeDEaacSz8a5HITvMb6eM
yDbZsNTBfgZmGfAfHiiq9lqSLPgGxG/OBkziJHghKFeGSCMBMLmQFFC222ub50oRA8VSkgsTCG3r
Q3RXeGRZ45we+0PA7e4I1qU2RmB0eCEUygV+QME+f5SzadOcA2oRGyKHlFSjBa6LGNwY1uGzZvRu
THu4oImhpjV6C1It954Q11kyUVbcbKuVlTUF6YeU4JBa+GoRXE2KePse+9wTHvLHO5tsGV9Vs1V8
jkiwZYWnHvFR98bKuwpfWwivnxS8y8weIUAUt17YzbRhYa0vqPIiYExBejdHD2LCddWerThae0tC
Tplv38+fwzrZktizpZAgUvjurSACOed2RM3A1gB2NibCdYRjPnc3VC+6oS/wlSw+0Ah/qKEvGgjn
oumWDNQZAFqoTeF5jDJzwypALfo2ra2vMRZ/bfqyvWniKSG5pq5qSAk8H+yFOU9UUAvZ4Y5IaYg0
BSol+mhwp71fMpMbAxCW5LU1U8vpWKJ1jaJ+vVPWHBNkrxUhGDo04HpMros0oAQuC5eU4v8DX3CJ
hzMMUEs9JctobvCKTA33Cc5WP+8ZD03IwVCl/ma1ElLZMwxJs7nVN9NVAI61bBzB3OekVxtKybJM
GxxK0oEirw2ZjGfIl+YxfRZNlC8VJXUzYweVhItcHoXyVxjuqTePcOpJQgNAZmGeCPSBJnpKdg7I
ptoDf4GY4uG6mA3bfAp0ejdkrkXBlDQ0LuEkv1ZAiswMCYTHvrAXFlJZVFdvCTZM/DUZIOdfsOK7
fKkJUA/A65RbTxyJiCybYje3qwbbnax6SEgqj1MJOjvBKaAhWUkZojvAzBSfhS/6KMxW2+59xih7
nDRVew+NG/UUbtM3wAEFJUx8FZKc3Z7YSJSPImVmkskJX6IIUV1UGTEJFAD+DA7YFSuso8zCs9mA
Axtv2X2k4t3TNMB7mkD7HxldyfoXB+mr84OOeV0RSCpdPZzLqSFY6yplRAgtMYwVrQWXweiATLhc
pTmmnT7JSHZbyOuJENCaSFoHUDGgq0hYoWxs5Xj/R9DJ0dEXmZTsmqSQYQWYPAfTIf8j2vMhUG+K
KS2NxaPaRtaF/YLdx4RudAM34JEm5eMUefigsenU3zlJI6+hPxJHhKgmNp/VVc2fkX3UtzKAAROB
WU57wkNjGWBmFzDV1CPrsol5OUGqfxdJrf06xmz0Pmvj2FJHfiaOTzwG3nXYj6KffdT8MQAF+sa3
0VbYSosdo4hfnBdvhC2VYfJsglPohDVOqRG7AnFiN+yRzv+pBVBWOWOqgDi8iZ1c0fxwlQHjkrAN
xFTrJkXTfJve25o6SVsewudpOFUMv4bikpX3TPzLjjTgrqduUpQGCrOWAXLn+55cTqO00iS7ueLn
NTZQn3gawC9WThp5+6NSfWGfmuqEEAEGVLE9RRWYNUJ7KGXbWOjrnojNlfxGqXLrvXR6XPiTLEwa
o8myOTnv4cD0aWYFNLhFh2XyCT3d0YkY+IwjYq9v2RngldRTSEYbrz6nmflsPeg7OFbeyQcyR56m
BvyMH6YElAX1FMSmIi5e046Si5CZfaUxc/7wTF632/ALybDY9+MiPLnkira7+E1VVBdqKNP7suuZ
tpYWTHXpoGLT/6TRyFFJOuW0DBI2kcmY6CZdqeKgWIPq8sm5SrBM+QYiGSocSYFVUmk7WpjHxu4B
j93hOKeK7Zas2AiTaFhvpgul/Yo6KiciZk5zvSDAb+a/bHD4GNXaN2Pyxa74dWqs2PSgvzyXE4xi
4lbaqHya4tl/kctVJCuzYM+DdMGAbKBARQPWLyJz+U+wYlen7eK9zAfzDcnN+k2ypyDjSqUeI/CQ
nwLtJ27vun33gjHtStxks3vMhUcWefIBIaKd1LTkqaC4cM3errwp5GOilHBn2vLX6YHCYXVcFYp8
N7gnUAYEk01HxatfH9XWmITYcFV14c0cg5aIZhSsg1bD/bSPP/sVeUFNg5ADK+OgfZtwYYRBh5xI
2TsQJe73+RaLTJwInQPxqc1ufJ2oE9dSJ3+mY28ubFSzcrlB0fmvTAPch9/VYeZTRSsf1932JNvB
r0sJs4rlAs805sQGw5K/1rAUM2AEr0OyD5l3G8XBgLwF7LAuCB9QOFvujKmaG5Pw4QNaEE8SmFHN
P9SZd/C7A9WrTbwc+8b/Vuw7WWfw+qmy/quobCo8y2Ft7SlqPJARph2zi9Mg+xP3THwbcyACyaVq
uAkCiOy5ipU0vcpagR7cILAVA570NTWWsbfvhQLYlo9pkW74sHQaxbYh0Zt81Ts0FdDh+tNSfUMa
GShTTzKiB+PX6t8Z38+Nf2HWVydEqlru4pnpFZfDtNy4QeFFyO4rNlzpdRQjEwrPAfOPb4qJHMlU
bcpHAB9OEl3DBkNhWn5WRMimR9TWmMWMNZxU4es8HPt+9KvzUuVAxeSsTpq9MIL/mfJ6UnpgPP8P
oFTQ2Z6HokZOHfOSvqjiS/rxEu8I/jipJptxavjYqyy7mUAZpaJiy4DiZg0EnCyM50lI+p3dS3r6
4YYF1qvPj7qubm5wTaiu2zii4TrNXkBiwyiCZ9FSCjI51jjlNuWkS82SWO3vYr+mWhFsPLRbnGyx
5zMwYgMPtgh68VlG/C7Fs5RO0YI+e9wSVhe54uyUtFyVoZeb6wc3R+XdaQ/akEHK1DzJ/Wjd9sKH
fAubrhsOARIROaNSvSH8Y2qlBR+hCbmWgBn6NICgnxxY29Tby0cvsiSZc1W/hGxBsK7aQbHlyCmd
5ezACjo87+uiOpeLeW0qRmuAU3YroaXdL4rzMVykIg/Bwh+JFjrwomEobrvej/h0FLvfoPimClrE
dRWwDAiHWXiO/6W6LyMK5TbHju84Ez1cvmb64BDWoKr8V26dAGwickPZDwBeN6tIy500C4f4wj2L
oDeyHkCQBYhccRAAxjwMIHzdLhIm4ibtIvovVaZzYymSbHkxrUquFHjaEM+UINaBy+RaAQ0fh3kX
324rIu9ptByv1PzRbzBwtxasBSgDpf8O5iPEeexzMfDtdWxcp7fLWDU89fBSai2U26hG7/rtuaiw
tMFCDjqrFEEVphsYBlNi6wGFuFtbPshUKTZKk/mjGvQKMgCw9IBmOQwXsw7GN0nKh5koO5F1s4G6
ASgyYng5kAP2ZNpNf4D4IT/LcQ34J4mJaZyqEkOVKroAqBeBPcpbUXbfjdTMo4EMfMMt2A3Rh9Er
cbiayLrpmAU7aKFT1pgeykfcXc3uaNhI+F+z8FvThBE3DDnGhcSEdzMJ6RVO3CpoHMD2uOGUgfYz
CdfMH5k0+6ALttMNrvpytAMYIC2pBN3iZ06Cc5PN7CMAyJJ3Um5jT2M6L/zt6SD7KWsWKB0NMsKw
w9Qdjt6me3SBmlZ5migfg20GF9VKYsLoojFfbZvQGcDVTjGxhjYcdxn2CC3NwcB90dE2gH2MvbUx
tMGSWg3qWCR+VOB2/HF28CsnG4k557eY0RwEJGBEP8DaeFQkrNznmGyzwJc2KlpRbITlMX8MdlzF
nNro2NqlPeeCiIQfBynZLl080KMwG1Qw8XAkKGcCVaTXKFKL7YoxZhDtDvFJcjhQgwEL4qIm+Kp8
EnU/KvM/4OlgzpQ3tQX3x+vCDPXYTMwOp5A/6djVy13fto8eyaeFl4MrWqNPSFOtb8d6mxNyxCxL
4feHV0mKiax0u7KLIoiNhDMTWomPDswVltxV81dxvZO6Te8nj74sJjyA6wly4JCr5mZ6aCxTAXjV
rPnrbitfJMwj8oEVAob2HcWEdBwWsUKmjDKaqAbdRARVJ83hBZYRekmzMtA55B8DlJcDqC1nOqu4
QwdwMZtiYrsIb2Msf6mb5BRqUVXiOP9WWLEkgoMM+8qetXZ95wpuka+sN1CVT8MOnbAoRv1wYuIv
AYh5nCJsqz3Il2yJEJIUZnuMtzCNSA4Vhi4U/KbJnm7MRzTb5gZVMg6WB2thM/J5Rra6yQmNoU91
vWBEZkc4pBlC/uXZlDG6I5iIxLx0sS8xxWS41fQhz0sISwcdFp9Jv8zbdCdvitfHbgFy6EbktVSN
LbvDXz1JndsXrR8tp8YfI5YovGuQsD6tcRQIBHvbEerduovWGClvVIyjoo2LAMBqVepjlwTpCETX
YP4ZaUlYTJHhZizNA5lu8BZTyZ1UWUgt7ZJLjiqmEBHNiDkq6KXLyIgSBGwoOt13cz/CogYEUUQl
jV915SMWV9yOG4ymXtyVE3e2a+oXaLni6MhX3EuRLeoWyInEdzT6RXdQW4hA9sw9Q+St9jgq+UX3
HrZaK+MwDcByawuERXiKIWELOKQjGaqIfgWiysz7PLb81bVNIZ803N8a1dFT0a7Vf8MVTDJHyOG0
diCH/gHTsobA32uNncaIMnQZBSBJ1FEaEMFBGgORzapbeKr34JMfpbK8etwJBQ54biDijArUhTVK
pvjjOJErrejahZLwEMasXkXT4ecpbGLXEKE+1SXWLEyEfU4InZiZ3cDEVvamq54T3liA6Ze2wYcT
WgI1LNRBgfsYPFqTmQPK8BGmAgSglk+B94EQDtmGhll3sXAayzgaLRwDaoj5cwoqXUjpwOt5tauF
Wc05aHGqeaUJ2yGMy5A6+VE9G1HHvS0CjgA59keRLvcqvSG0eex6KqN5S96bL3DKGJQrR15DZKul
NyvG9mkssMbituYxiIUyz7HizwqNRwnLflk92GAFc1W0VgmyXmdUrCZCCvonNlzMxti/5ku9Urcl
c1Lvp8m59kR0+H0+f8w7bm19oMKWYjxEWJbsfRQQSrqptF3af+qpXB+r3Wwhs4B7AxoZjQj3xwuW
hjt0pGj5mQZJit7CQpIeBEqVhZDIYzJwfVaErZlIIGMIB2mUtxsXtrc34yny3SaQ/1z+zHeHhQap
+r3dE90qokwm7TYCTbGYkQbBB6e0sHcTdmSs2B2uQuOxj29/XJqoYG6mjKkvb/EWKWvEHfMWFnez
LcxNGS7m3Jbj4RW1aKCgS1umR8gxXtvDqPOqfvsGULZ4DFIAv8Dj+jUjyD/EH5tm9m/7yz5lOhcb
bkypleyJsxzPitob4VkG+GJKsL7QcGOdbnEekf2MFHABSxCX8pcLMztUSZOZqLn0fD8ckFuh+Bvz
kdqtypwHzgDgofkjvdCVluokeAYLHm3nD4BXHMQD7i23mXeq+zk/wS72X3k7L/uzrYPdn67208YU
RaDcwNoRVahvy3drSe7mdyDTLVvsuTvN3o7NVqPtB9BjD38O8c4zx7Y62I818rl0XWPLaN3o9/+l
GIS82ojfj7asRRik4cvNdq3fGACHsws4gMSeRzX+lrHx6TFj5jZM7WQ8Zds6JrOlgCCxKYER5PUe
e+zwIHvkDJO3qK4MD1wNt2Gzfg17zMk0gbZ6AcbWh1bqTvo6HF7v5ww6UX3rqrnrosx6IM/KNeg+
LRv24gx65kgzbUa9a7PhUhqzbM6r/T+UnWtz1Na2rv9KKp+ts3XX1K69VtX23YAxGJtAvqg4kKgl
taRuXbv168/zzg6p0KbsdaoIMcbY3dLUnGO8472wcTmTVhZ+h4yfw7vO09PaochyqWl0SjURt5xA
jSnQGVhjcBS07yzJSRtHyGIgSg8wlzIolv8FWyrU6zYGU9isfl9wcBO/kVwIfoxDRJ5hVoNuipKx
ZV/Bvp6H0cnmO0tbp3KWdmXa88XK80WIAHHO5wIC2uJ+LT6m00ApJy0C+YvIE+gdfi+xqzxNFs3T
Mr1Khu5lzlZsXbirnG1Sm9m8Z8/c8dyCmug8CX2mPj2vf8UzbidDDL65cPPGv502FFzaugMBKODH
D5pr2QPeTAw9aIcQ+DeUTbt4Prc/vwNZBS8ngwaEuEoGc5VsWMBOVuweWN3tTbCGYZkIcSFv5bPB
Ic4yyjmXmlPHUIsH9FFMIyYKTpCzUyo2w8QB4Bh/GN6ZACUfRChIhuZVKQleN3Nly0yFrqvqgafm
A4N3phkbzpFp5kFPUq5KFRXe+Vg38TlDDHO1qeKPWZ/dJyi0AuGguuHLivmURdvhFOhGLTHvx3JQ
OzC91tNOBAFnISCk3CuDuGDrM6v9F5FPyy1IFKNTM/fLuySuqDybentThfuSMY3OM83bmwUCDj3n
fLGk1AflDqzBLfA6i1h1yh3MSVZCIx7afBan1Utrh2/BPvYuS/R0VFEwS8uW99BmvLl+x9NmGCqe
ypHL9p3SClH5TZBDdTKNPC1LzwVaFp58Md4o2JvTpOcuOCVP/4FmMgqPp9C4sLs0rwBYbfhkDey6
mi07RHylNDXoUVxwdd99Y77Z12/nyoekV4Ksz0i4ZDJAfWDftQxRNMVo8Fvre+hMOtHhrgL9bdlO
JZEDUfhS5XrQODsDikdnTfHowINwtH+Lc5LUfnA25uaeE7E6H9JioHdbtme2DnJD9T7gQbbuSHI2
W/lBzsvwwdCEAJjt/xSLNfC1wuRsJpWf6e0UoLxLyHZg4oC9C/PInNt9ZnlJizqF2d9xgSLNZHwe
vCrjkXImVTc5dyCcaAPyCbh0aVnntIMr6sH1+kDchfRbetTriUC7fssCFpmtD6jKVpx6YQusH6bc
TVNDe2xVTEFfo3aBrUVPkt0yIKAkD8iwgJPVn3G5PvTzhlE50xHRWBa8Dew4aMH4wLKbdKFLDL9C
qnkIJP4XrJGoVzacQdgQA//WNNdCWSuHBz6Zg+BOWxXgU3/GvkntsyBiBRYR5ZYAPN6dY5xzypwI
VDT92I98p6nPf+/3qnB3M+3rhqOOQv8+H3mIIdWg+gTNltQO3WZDy4glpbnRRWa6x1cEJBDCCAV7
NAALeaX5WcIty2mgr6RjcWtK2qRmAXWMg0+drZqvgAupiErT2QGQCa4C9XQL4sLPkMCZWwtZWzR4
LAueqXmr4ZXLLbYRgLFYcAxU7DOwVPy4IGm+lUueUZ0yS3NWzN5IygCCCgTHRHoJO/yOMHPSe2oS
VqXHhthGPFj5QsaDnDuDhb22FHE7d4UgazYybJYr1W86NZKCBlSe+xpiLQ43V/5W4chNb/EOhMjL
cQo6cztPmoQNSBcc5BL++qGsOLvo174wdmMzC0Ct8f5Q8Ag8yuGiKWHYBw0bQLewEGnZprM56tNX
bkJfaEKQdYB9MFZnw6RzL4ADsaS45JIawbZbTkuP+90HKXh0FdFUAn+NrHjdNbtnlHuoNk74OhFP
Qh5M9BbzhZOwrQIC7F8pz+eqKphUwaOkt58YAEyVLpEjbIpBoABSOcsh92LIRa4htG8oBbIKdF3+
ceBxB3t/454zbsQYIOBV6SeG+e69HbfbRzQgYRbLUahIwlTE5jUhZTJECjp9QjpUI8u/vepF+Fzj
/htubQGvinzC5hWyMYdvsbjICdcwBQI8pVzD+lcjh0QEiH/kwAl3rN8mXz9Y0+QNV37NhbZkNQfc
nY2Dl0fp5fbO5n0yBdHreqFBZBJR8JTAa83Muz4bL5YsOiva/P/a0qJ0OHsk+TNbus65hYwr2miH
1EXz586wVBvhYfYRmAwNq4P8mB8GkRMuHUA1fWxFfZyPVgegllK0LZmzuy7PwkyUx4Qrl/qLcM0b
r2r+iUPlB3YMqCR+nM3D6UQqmyaQG5ufUtOiLIzWgJ6h9LshBcakcE3ZVp4kc+d5W8M552rgC5fj
m7WaEZ1WwEqOcgNCCE9+WG/osSF5Bj18UtsLYAy9uj7pcgNg30XLo4azm8R7szgonUDWwNl2ECPy
NPtc+jBI6gJAYRdenDgjW+m6bgdMruGnNJoa7rQ/ej1AYG9bDfBC9rDD5KNM6Gm1kngpPExtpWIr
md5CFqE8odx/7W73PcuPhS7gLjQAcFukBXaQqABb8WtlpH3CWHkDc3S9PLqwWiyeV6WCJLFHteeC
fjy6U7Y6nqPSG6lXlt03GXCdNFMD6yraLI9mYMQcUinlIw75HGAyPOoQ312elE5e7tpx3z9q4FeN
86fO4w6cLCVrsiyGHoQMEBcRWYNSu1+Fr0+abZ4G/X41PLoTB0SzYtvteIhOgn1WLPnGbHEyJwpO
s1arUDqQuOma85ZdSySDkwBn2rTrDI4WqRALnPw7sZnUM4o9F+5pWU6apo2S9UI74UKACj32Io32
25kTCsINvxHzKHFp77HsqDZykoW0D9ZOgxNr8u3E8ftp3W4KxvQVm5JgPekY6X4BKZFun0wk0+Yp
fERi1DRdA787m1v2DUuldXcsLGo/HPNW6XUTUyqelGx2po5WXFZw6EP860F+5S/zoXOdyaGeSf8D
G03LaydihtY5QAQFu0xS0sOeNATNjLtVxTfZ7h+N274DVuzP5p45ocE1DRMP20rBnPqkEB9EZcwW
3Hx7dbKMm6mcHJi1fcLGw/YLmEUWEFvmLc7LDCUyzmkrtBGodeIMbgibHNDF0oxsUi2BzjD6tmoo
IC525APyAOTXJ+zuZZz2ZfHYr9vsve8HH/y6/iASi0WCJQ04zNBTSm75le6H9L4eczAJVE/tkn6s
9gDxgpXbxgl/ExgLJWB9aZzdV1OvfTK6KWQsXAw5EypVwxOr+bKtMwTE2vF/juybsk/z1f0GUmK1
Lm9MxTXQMFEHeThTBIQpQB7zvdcWu8pRnIDQQXekuV2x5XI+yE6gF8vIoha+vsBQLWveAGCQXmrK
XKGKwZUA0k+hksZhr7MCvZxVRvfFwS1EyvJ4p4GhqVOzh4XbbIZBxkZnJqnOEmgLKns3PnhmDIIR
g8pCry7Sqj7d7ipydzW0NRlbQJBCFVCgSUGF1m1UMmNPQKrnh6Djua48zoA8g8xqi28IoeJsIkgU
n3yCu0JTir6I6iAkvgqnSY4gCUryPX+ijOc4GzkiEx6nicVenTpu27+z5NXOUNsnq/ieYgft2sqP
Xkv7iLwdOokGRPMWWuVC9ydPA5Qe3qkt9rrIIw18yJtz4QmTMjaCNZWJzXOt0Nvgv8QkX6MLxUyJ
JL5MpDdUa57LJKMLsK1Z1WffEoMyGHzZLSise5jJltTaF+BRE+g7ZziFVxiCUVsKC1HZLO8QyQH6
DLyDA/P2hPljhxQ+L3gCWcJ4WzAhQGjBxmY1l6Xg9bBmC0Q1729yn8cfT1YYYUxkLkOBgOBpjBon
0RDKfL5tIwjYCEd0vJUbZjUcrLKg45GkbWJs6cT3itzrPf6ZglUbCAMiMs++Cte0gKhDbnveAvyE
NWRiPbeh1zWv3BxuFNrlT+6WVXiyFHtQCmdcPxKTxZRvy+Ri5l2L1b4AqTcTT0djpat5+XDSmI2/
DHXKyeOhKSP7Yo6oUPtoYggGD3vZbr9GY/oZKjOIYcHlJ4GXd7elogN0QL+AaxAwOPoAS+eqoG9C
18Lw+6QrHLeI12H1aHYNLBB8ZdqGrdhUHNP5Lv8tCOuvEPhohyuGpApvOgnCwaeE21SP8BH2r9xl
/5jA5Dxr6v5NE8SkYZFGwcoez80QnZ50e39fOmHOj1Dvo0dC0uqTblejAwFsf4AYRAvcM3TPG07K
Lm0mXFO/ig8qbBfyac9eGeNnWO5S76FNNEXBSt1ywU7KMGwRi7nugxlZ/5ZUjkbXt/GhiiGGqltx
hhp6Ad9Uy4OtFcTKCyXK6wueM/Uz85qTW1c/cKhCqoKKqCIZ52M++QhlG5awdC66A9rc5pYmPOXx
geQHidRjtipKYbjQv1kjA+j9SiI6aQiiA9bb7x+qFRtstWOGIrVzWYMa7UGNTpolAlOsV+WjEXpg
cMK+cBF4UDcQVS3woOnG7E5etzYBwvAg9XG7ujoJ0q2zhk5YPtoxqB2wQ/lkPtPASSS2x2YBqhnr
Vhzn04p++iRZklWALq7j0OUcHKnCdKwZhwxREHgO9nSHrC9uHjWYsCzfkKKCYZbFK7Cef2RFFsOw
z2P/0fKXZUfaIvA9O+kGFz0nwsJHxizqn/mm7BUND/a5sIsTBihbZTl6j24wP3J98X0aqQutYz/z
fr4curXhVuAbw0GPNayNn+elSqfKOceTRigOZ9edzjsLhKgoYkBF+ZNw2fJAuFUFUaTPuPMWpRBl
zj7eEMGILDw7CfxmXaIB9h71BE0YBEiueJIAVYeruHIfZT+vLVpOphzU/iqLosp7tLSHEIulvkMg
sYJQK7zFxaamcuoXrDPC49yVBME6e7MfGblNh4n+/h86ea73ajPmkf9gU5qS7MwCBzmJ9lu8h9Hi
0WG80v8hIt2I46pcADNzppAYi5rhOk/Ta2nh9WYAa6BMZa9cBzZEBDC2ym/7imGSbEA698+D7aca
Eh4I2TCo1+ok9l3j9RpjzZAMiBA4gTrO6X1ztdQV9oxwIEp6mZezP9In796YwE2BznCtxnjw2Ny4
zDYDos0sfWv2FEt4iGSnQ72dCT/gQOKpgpyETXSertsbdgP3tRRDk6NeqAWqbnwOD/xfWBQczY4r
cE4PvYoXxDjvEiG74shVPZBHxCA03GJd2aHbL/dMSUmOYEoCh7KKuR5mNX5ayuWL7ab1LByU9xUP
s1VZynPZ1aHrLlT9PDj55SpLKTWD8kO7UcUqejERPgtznyIANRx85ujtFpNMjh/GSnuGtUBJbsjT
LVJmvrbVU7tHSAhCYXaiMnZJAeeAAYNwex5hRvPIggES2XkMIILdfqqVWDwdNImQLF2mSzwJM5lZ
F5gVtGdIDNr7PHFBM0qKi97j7BWrGzLun5nDTttHbEK48IPyxODeiDk+WRin64INhsPOx2yKik9z
0eeXiwh9gInMhnZIToJB45KXnU2e2EWwEDBGhPmJpCZwjx+DIPEz1HZVe69cOhG8FDoqq815Zgik
1Hl5jDC+kyWg8nk1iFTutJTbARNlRXx1UDV+/eW//v0/X3f/nf/Bxrbe523zSzPWFN3N0P/rV+/J
6yI1K0gil9G8fFeOPYkmdwvKs4tyCO9wN8BQ5DSmowQNwo0YrzI2lZGQghissSnTdFmLyC9MT853
Y9MXXtcTIxhel4H3pxfl8hKPnG2a9QBdqIgNGrODEYyst+xWgBOQi7GKjJxksK1HvsrGy13t31Me
Xsn+JOhBYFL/bYCvMjO0F17a00vmh5HrRR5Obb5JzfGOFlfJ1kOGfTsbgi+0o2WMlkVhpie1+gDc
8q6cyf9dGnTdy2yor3GR/+AMOCZJF0gusxNxyj7/ymzK0Q/uOYQHJ8RXGGzksE45TgSfhjL3EcXn
t3ShcJdxyaEsFxzFKOTSxZNvrjLcTqEx4z4Dd/jWZnJRrypNBeXwRa5KlyQ/pXPINk+hlpopP/86
nyw6fFNiNwzxYcXoDtO7Y8fdTblyV9mufmsXHRkxc7V7r3NAD0NOnAiC6BsZQFiCbstx91dmhLIi
OmVi4FHz8m5tTa//ef2OX9fRoltC7EDW3VS/1VmVFzSGuAwBqV9abZibw+gmPCV2/bOtAQSxZMWa
niaMsHojvOR7Ds3slg+MSe+6Ib0tcX5qmK12t6Zjw5MiT1dWS+A/iDE9XpvH7+DIq77LJq9puvhw
ZaXuZ0uFgkIKzx5lB9uIbOddhiByDZPfUOhxSE7Nu2VYgLLxGufKvmz/Z9PVnlxZ0lXxhE1JNDu2
g09qep5iqLmyIcLhDCxi7mF/9wuKAhfCXo5bDqWqkKsIvsycAr7ugedut1Odv6l69ujQZTZvuVsH
itfC2Zdn0PvMAJUCRgGgUk/p1DY6KxJni5qTDR0w68EeMJbKmo/ZZxtBL+smzRSrWOQFL3pj3R1z
B05saDhTqjVEv5S/C3Y0w07E0av4mR4M0BYX8xC9sYgiED5jB4HLWsAqbt2K46xNy4cpgOFqfYDK
gSFYASUA9h9HnaacS+L395rkGVixGJlwZlsP/wQ48yRBdLhCe7t+e9AblSxFZOMv7BfesSejVktM
liOPYhCR53a03ru+T3lR2fQg786wJ6+J3CbVXdJdqEcTiSZPeP7+slhSAjOCW0wgSGQY8JiF/reQ
kq0c6ZeTmD33Z8uZXZboQT+mnj6OXijrPC67Yt28nfe31j+Y/2MG+91K+Pv/D16x+XcnYT7AApZP
Hj7gY34Z+Tb/08hZVo/Y6Mlf+PvvfMAvahYa6cMHeL3y8eEX7q/86ueHv52A5QS7+mofpe8OznjA
/vPXwf31bw9Y7F61EVjrXn7H1bXtb2kT+ZjfsXKdvhv4gtbL2bVEtCsD9cPHzvSXgS+fkddr+fXw
gXV5PXx4cO09/I5kmPnj+fOb9083SXLAeJJ97JWYgf9Y0C/G2zKzWQ5bjCoZWDjvC29/leAtZkIQ
dZQMcIKurXRB0bbtDmY67Tfn5UWeADXwf9F2UfCQ8oCXesGqw2lG0ZeKVU5g5g3Z7us6zy86Tqnn
38DPVn0C3kdmLNEjJj52rEXr0837nL3IOlo5oI8Rpw0lj1jDVl/UE2mjsNg8GN/31XQJHMtAQGcQ
rm5i9SiBCrLFl6DgPNrRsT//Ep80TTyYTNlDXMXYf6kyjvwGm4xIFEDN+q1iqGYFXfjY3jr0jS3c
BzQG1zpyzMS22JcMhJUyouT0ECd6GdPJWW4O9RWYngL8zyBrSiSRMEkmYkpRqUYML8lh0lR7ARGS
Gb3Oek1a1FMsePcKKdfc/hBICtp0MG6HPLHSg797bBDQBryU59//Ew9IvX88xKmZAc19aq0f1xhQ
QVJlaTo+yLEeX6M3oct4LiNJhOJAKKcwWvkt6g26GMy7c/NOiEyJW58q0iZ5qWh5EhNA/+rCBGHS
jaU+K+fonnQsiDZZYiLWXY5UPHmNC/xCv9XTX6pqDgtCf+Q9iyGqgu3sxW7mTyEme3PBn6GpKBNN
lpxuzp5D0aViq8GqTY4KChnse/RJkBXaApAsgCuBra/ggY5gBG2yE4FhL1zr40qb90WmJ+aRRDy6
xNwcGfMyruo2cYwULySmGUrI9VBDlFnwT1aAXW5ezwsZUGhVNbSuKHQqbCNRt9hnASPakuZlcXkW
cBx+/qWl+tE/VA2el9ArJVFIrqfLQfXjMoABAoizWbvvrN0gdPkcazskUXQC3IMJqYRcVPtN9Fom
qfK8XLvmIilWF+Bln3QeY1YAYit7HxPDkqAWs/GKBDxo/KIjgHHWp35Ago6/cB8w3wTVrVb4x9iU
XxBenEaB1R7mkvHWCkBU3rca8MuKyt2yR5Nh4LRYj8IO1RepCGQGfaE8Gy3Zloys7+eolqxwC9eh
UFHqj+306F60HWodV6gNQPKoPVjgypIQ7G9TFtgjlZ4mSsihMsdYFINfmNVv9jHkESpjf9lfjd2l
LG+VEK/9WAZtVsXWkMFXRdg743GP17DW3UBntSPTJsGwWOkTDdZBIn3pjfwH2+6Ts5ybGcYRWFDE
HeWp/vFmduPEgDWOXMySuShSCoChz6vduXyUAWzf9ZvJZqxZCQyladU0b6siQvcE+wNqeAmw+3IH
/CQIjfWfAEvhzEHIMTDV0foPFp57w2VXGJf1mwXPZxlwgBHMez/vGeORSgc4+VktMOZUN30zvtKu
yvzlksjh1xOts00KXZHAx4yxQBAeDvGl8nuefyJ4aT95JNiDiPMgMSv17SPzDzitHNfFygX1I89J
6DJBiKQYuTQWcpXRD9TT4WT0xdxd1D23ceR9UrzHnBxMYvpog9HN3odcgmO0Qj1sXC9vuVPKtJ2U
w2+ZDExiPFjVRUrSXnkMhwHL2oHZ+BzD5cEOOq/YIQIN5gXTQfjBN1U22DrkNZhq0R1wsCKM55HR
eTqjn2tg5JfJzRBRWwcJs2Pc+8i5sj6nPAFpX194DlC/G3NsdY9tP71XjnZCILtKTxvc7onOxC6Z
Uc3TyCitWSaxgg/zuMIAmt2WBkuxcDoGKzgKIeasQuL7mmd6EkEY295W6UykMZkVFxGIUP2mHsVD
V8QbYLCq4G2T0xaw79n2Ycc32WhFoMel0SsJdEQ0CWQnEi5zfK1vtV7wri/U5oljqbvUErJpSlA7
4syE5iwucDR72EwKiT7HdPWlvf0nqwUgMeKpS3EsIrb5x2duSodNNBc77/W0nR9WSf3YTsFDnvSY
lTPz64s3ZhlfyxZaF0ACABiP69PCS0838+5G/GQd9N3upYTenyxj33qnhi6oK0vh6DBNtslQ+u7G
e90bXCFT53W10HHvdu/lxIFVzG+IRG50a2dszqsNpHX6LXX/tirhcFUsumguzz9f1rX1xxPHBz8B
i4n9OACBOn5dQ86carehFqTw+A7RaZnbQxyHBMZBXCT4XwwkKviIyqXLDbmlnAi2jwY2gxJmk4wC
uety7KhKFDtLPNWXi6WfFCa+5wdeHMRUiolnjXT/sSUs2RzuRuJu3rQD9ifuyFzWHpFsCLJtMu3m
3Xo/M3DNo1sF1wRxVJx6iwtDH3ixw7vLMMBEQoYKFJ5g244uCjLNo/lppxpRy4tY9D6dGrMCs4Fg
VP0lKPkvLEtMywQW2itLQNMHL9wXXffj+xL5vMNQCYGUoT8u5M4bhnxc/OF9MlZ3nieJy4AdPaec
To8wpCrkMBSsZbCXPJWYTP7IAlFV41YlOT2AqXpmEzapRJEPsK9evhvRz14pxkKcdGni4+52hMBM
WRjM0XbtUSMdbDyU9B32pHuzCesxD4icsxRJ7RUCwDShPZvd9mK/3Z9mdQpViLu2w2hgYda4mcM3
3RJk5xU24hb5YCLLgGiWYLFg0QXcJPmIaBKWb5yPws7a4DBPaQPqJeDVb7NousDxv89yjOD+6NkS
P0f57BJmTmCwpNt55W24gj2CTKc/2/uZuJLztU7dcI0HUdnB03j+1j5txzxS7kmo4mXQ8HDNfry1
DYKt1tuu1291geTWqPgt1dJGTtyYpaqpcfrVb6s9xRcvO0j6s81c24bMgpYr6hagLcdBssJJ8MLr
85+gJMLtAVaNb0iNCtPjO2rSet1jVALkfI5y2H1VuQ+AEPqTTao5ZNfwmcOvwycPYASQw98fIMja
/pVhdIREWGiCf/YdpeBDUInDF/H7IVqPzwBM9PEDwIT5O3fqgFj8HVwEUHFALA6/C64gDfvvNL3c
uQ7fKaVmUL4UMMYBquBjwmn4xR97BQ0dPgSU4AP++Hf4FGDFAang8wuWcwIw+J1f4BZ8rhtqxbcd
QIxDZA34w98IRtOeyZRb4URCLwAzvn9swYzzbn7gA34FI1pnIRz8zsfP31CLzx/tJX4IQm5IJGcn
Od5LkjXS0Rhe+WvpB+ZN+1V5nnPK3qm6Jh+VDsloUo9Op2JBMl0Qfp1Q1ZTdTll35/W7K3cXnrdb
8mw2tBpEE6h1komHCiMYr1fM0yEyYJmEt7rEZ6B+d1Hm32tp28aDxN92rVQ52hifgqmgLcSGX3JF
JXpqn1LiqYHrJ1qRmhArIBBsqzBlnpdHbWyaa7o7nAuBTipCxW1zIemnziavR4fmw5nb0LVtMAdX
VmqMCfwEYQeEHd9DJGRwJWmN9P+ElPlzROKA09HNCT50ndk3Med0S/kGEqgc7L5ymKsRhslEVgki
Ks2Iq3rhNj1t/gj6jTiN6ZOZFtiN9h/HWlnGOw8r2/F29ojc9gH9qW4VxAJ7+0aDDV1o48uHniNZ
lk3AItCnP4k/KLZ5uKdPxHq8jajHFGY+UloguQXHpT4H2dQ+qEZd30BBzhwnF/lI10YjFO7I5+uL
jDEiRaU+4y3ohFJ8n3k1HOqKemk7bi+3WO40wCZIc7mwbnMup2KFnudw8Pu9jiBzbdOIGBipywJX
I+trdV7NpEKsoD0So5LQd2pekMCgUyS8KKSmw/4Rxr7aS527ztqcg0Nc2uqRmr9jVN4VcMmCVIoQ
3k2jVgmRDyEmycDb1DVTX4PJybUW8/P36IlHv2FrjJhqc9rFJL26Rw16txqjoJvnPSwCxIBkJ2lK
p0pcja+1BY0ZMzOl01JUFZ7X0RutV1Xv+FtfyRBK1OL/wKJf58bRY06aYxhFjN4iqM9HpdwEhbxr
F99909fwXvIUblLlLF+qLnjbhi3TG8qkFCcQcACX7lLDEbsyzBaOSjp/2DTub7b7lngw7NZfs7n9
lK2zkVYFg8qVqG34X1U7hLeCcwxhPIof0D0Qkq8cF8iREI+beHqLA9TnRKLw5+9AaEv4H99mwCeZ
lHIDTJi4R8cn9I7I32/i8r7u7osxSs7cndz7GnQT7gqbdEdpXDGTBuqFPoTfhjFk/khobv6x3m8f
mn30eSqZR7gjYqKgEmUwaJcrWZCadYb9SCIni/w3E40sZh8BR0/CjfWaqqRmNNDEoVcMWELscWyz
45u+QVbboju7c4dkKbjuwZ6ukUP0zt0Py7vZhy9gCdSmyL4EXnHKZpIFp6ADEIs29fnGqV7FQXdD
69h87KbXce+7V944/1Zs4/Nx+HMay8s4BNS52C8hOsMxv3EGlleQI+NX+dnIwGqZJPMeGCphGtd9
gsO0vneasWtPnYG/7lRHJXO5XMEo7PJTp8dyRTW6XGpDCvZX8+ChePbWxSuz4jLIj1rmzTsK/esp
SPe4125JTWgxRGPHh5U3IQOQFA8gFksks5Pd1gpGe78C0UFOylfArTNIpBMwzAiaRWhNXdAYQj9H
csGQ5s8Ks29aZlSK8x7IlVQCGGHYH6jlMGIgVlm7eg/K7lI1mvkuLNebt5VBqI8ivE8zmB4uNaEZ
JyRbBfRgwg1w1W0axGIOBhuhg747g+mUJ9gSYhiM1cl6gkQzVPs7Y5b+Ffj345DO2eUSOj7s4r55
NWcIKV0f17e2k22TtLzcKVYLZTSCZl7Vnqsd7vg8rnggozs97sPg9VhPQMSAXVLchKWsJ7pt+95E
8woySYAfgIuPOVNW3mVIkYmeDtaa/K+tIWO/9NO1mxSctUUd0NUnMOyiEF/1ETKKabBFtDkN1t9M
1kNzDUHMjTWCW6/WZ41IxYkMZpgV/jlHOwxx9tH8UaZl8NpZQsijWhdavs7y3sT9/RxgV2czPKyB
euJBiZH/M/5aDyAXAcBJFF6ZAn27gTDrA8LjK5petmu84pvVcgVd4rGfuYluDHtx7jEd6bHxfNPy
g3E/SGF0N0jd8wBvOjiKsCq30KnbEF276eBWhjXkyy0EjOtiDw7rZkH9RwUdHaVSs34zjMVymaJh
OOvTCPvITiTQXvxpSTEgTALXGnxiqxqyYxsMLlzT9CNbR3C2WUPhncq6JEYPVk1YuOYGg1CMGzK+
rC/z6JpQsugD1nOc6BiZYWzEwgxQUrPnXbhMIGR+EbxZl4SST8sr6NhQBUvYem0H65ph84MVmuId
g5Q/WmE02vH+EHUhzehMj02TDIpiVuacubJcgnOYezAhrNVDvhrBHquWhdRWqAhYGZsLxPj15ZYn
9gxD4+RceXa5s4HgrlUFHApViQgZ3DCR4uHlsjnL+iY4K7Yj2oYUxlDo8e4TpGV6ddaJp4r5tjCO
ySyQq8iISctscPPIUd3QVeTja1ioRJqssUTiegSEucsDYQedN8cG96LL2s1DW/M5YcH5xLi4kZe8
tQOvepGZwHLwAXT7V5vIJ/th9r1XicezF4zQBVqytmilEJIpqcWa3Fqta5Kg+y+bObkPPIo+m+ZW
6l1aebtl0XNy7T9YeVxTIgRqQsjlSYhT6ZLEyNUyfK8ayQmmPXyrycNZw14XQAFI9xNtftniJc9W
AO7VC8nb4tFXemwuOVu8i9TIsmaRheVilM8Xu65DhMxat8YH/Rb95iJv1zLgtymgqKxwJMM8MED+
IaMMERrzWkx3soW7QFtcx3A86QC7EBFg0pgRUenDdix3PH7ygcdsmYsCbH9tQmQrcyq3W52c2F5x
SCuBxmz4i3aVmBsrTlFD2ocyCI1Ys9MgMu3OC8gpwb4vX/h2sDLfdVvuOjoMOGUy0OX5+urm6Or3
3Q4dkvzu8MZETYWSMY+D8rbT7D2ICapZOD37Lb6MYRezLuot5Dft8tYPMISrfN4DScDhYj+ElIv8
OeAB7Liv50FOy6OsgWbP914IpbcSti6Fj2etik0XWZpfkvKMYE0OW81HGWq93KAkNmddh8ZFIn/F
soFQIC71MdLMllECZxgFC0D5EnIQdD4P1xJwUkzYsjw6ezZf/JRhGpfRpt8vTlHd9wNXuVrmT6wL
rDEU9/JSCfKk0AoYioUBkzrYWuyGPzbwC8K+TR1N7jsR68hGed83dEA71R2MWIB64eCp4GZ0JO9K
cn/MHN/buotJhbK3+hoKI2mW1l5+TcwdaZzW+2zHYcxIso+JSW6xhGIEOzsY58CpyvsD/BpOsP5b
HCEAs3iJgG1U/g6yCnx3exIjFgA5Xb8GvlhJVoq+5vkLYMdQxyUYE0EmG9wzOE1HAEHiw9QoO7d/
r0pbCK+6DkknFMrpwri0zQXdCfHO0JxoJSWkk9qwX+g8SfyS3ehVvmEdkoOqd+8Ssq2kJ4PflJXN
adrWQWXsS/4lvvwGCQxbNOMnsHGcet5PUKc0IQmX6I2EFKJuWVoGVX/Jd3z+Pf8EFCFE23X9lMpT
NLijm+4E2z6shvX8QWg3Pv031Rov5M1XK22SyAoLmm9uTKcWkVXJJLH2u9uiaj4z8L0W4oyzlfUM
FPKsOXuwbr/uqvU7Qe/C9dUPyak7ANvTVFfhDggMX7h3lnf5472zrCT4ckGSMFE5BhZJRonTeLW5
U9eo3l9rUzxI6Lwf46H+Hb0s/NOMtkZdIbEF4icria4iB1EjXvUI4l2HFSPbCTMyklrMmsqYhv2O
sKhzyS1E9dZ9lYOr8TS2gzaIP4NmcTLz0YjJ3Yd32GP9FiZoBhApSG8NsnlhJXSyESgwb2IM2FI7
nVtTo351lwTYKHCr2QgJ6XhHN4JfDE+UUbXOYxWSOWac7e9hvCdNGU9wRg3AB+R12hVFHEhHLkdH
dy9JuLYrOoV3lNCfBE0mxe5Ri8iJso/PLyAb9PzjhSf9GbQvdoOYD9yjcSBhZWXW1MxGpfaqagZU
8/qBxfRKYbC63iFstFD6WzFQLQagiIPyMOURoaHPoWuwIiydpODOIQJVfos1viGDMVyQsBMPbMcH
mYyEyAcuIyKtsIvrQElV60tqLVRYjI6GbGHpCRmbQSJgCMpA7Pl3/ROwE94MKy1k6OFiWnXUreEj
sV3tYFPd6dBRuqchck0aFThnYK0p7wan+560YnXNUv5oLjbDrebVUyYp6TXokUlJ0CTM5uU785OB
aJoyYgwDSKwg2U+4ek6wTqIhp0WGGWJqdqiK1+fxf7a0EJ9/bWmC2pVjpK1ZbBI5kDH0OrOYsodI
iMRQscPkAzvV3EUNQV4eiFo4/WgZ/fPFHu9DTbsvRrRM3ntpDTWwDNf96x420nfq67yFGcAS07mT
h5wNMDh15miJ9cwxgPFehzJqE3hjtYYtyy3EhTHm8WMJyY8Po6abxi1v0nz93sj4xJJmIMgs4E7b
ubkzu+wCd5xzO3XFY+mFZaMT5Mm7TKMIlh7nUxIf7VLOjupm1WRQlr6fMMR5WnycEbUGAy3cETn3
yAHMDj2EsUDQK2EydKFKr+n986/Jzut/eE1iDCJuSInqTAL/+Ngvt8gn/U08P4icoVxqgaTWzjfK
4tM0aj9YMYHljwM0imqMGTQtGOsZ/rgGen7cXHQmuVQSSTKrqmRI/PzLNNpHfniZZImCI/L6YoP8
5AmVqMgakP2kvdPi0BMnriMp4hQiQIcjFQq0kbBlVaOBmbsDuCcRnpkoZidKSXQENzOAmlwtBea6
lXM6DFj8sGCwJaMT5FEoMC6dmZlrmiyDKI3BK+boJiTmJN/TQDKi1iQZ6FATGp0cQnXF7aiI5Eaj
DTsrpaMqrdUfbnlUvQaCahrcb8fNFUcOtTwEBGy9xBQRmNvWeGXpA7GKbTEA6bipi7uSLVMpqJo7
UT/fzQ4UKlJgNTDL8ZJhb31VlURnwyaDg/o28eoFET2HFp4pQERTcYdA7fbwGTkJSnu08L6fvzn+
E4xXNwfuEeKDEGNeyzX8B8bb1UmBtNQ93By1IKRPgtXtwOQnkTB8vDgDiDAVqVtr0FvWkfx25VAn
AkbecSKG4b3VLxKFij3EQwLvoZHsqoQm1sl29vnXnDx9zTGqhNAANVDw+scRtY7vRnPqrnd0urwy
DNbP+mBDlBwCs4MTJPER4IVKpnRhN7furn2d58SruTXNE8r9391pA4wyjdxtqU0Q32MtYe3mGgAj
61ndM+s893DAvB+GKoN1UkRQJUEJhPFYbrIMaWh0w8s2oBxI8nl/luZN9c7iyDazoCmjj1ZWWnlC
gvDXsZ6secyUo/VlAEQA+VRjoWUXogc81S7qurxyOB+d4Z27hazc0EThvWWngzRiijbi35BDVxbL
Fbp3kB3DMeACklZbGkz6Ivpf3OM0e5YqosR2rixb99y2jBaVnkbn8ybdZjcwMd9gFVmddZM8awgU
ff5mPQWoDdgvHByXqTFD/WNyT9kN3uySKH0X7jlrKSC09WsYQOd/yZl1qWdyxtyhwhPOSqzBbr4T
pJKa929jryHNLxMn7guv7slkkRFUyOuDDwX3mTtz3DlhHrdBwXmnWiubkofCgQKFQXJfJPdVxIVU
kdn6wkfc/C4n8NoOeiBE2bkLE6JuIJXXaa7q2r1tN/3vz79Ce9b/c/dMPUhGHjU5NBKqfe/oFZbB
5LZhhgtum6LWtSkDNlXVOPgl5AmiRzIUlquWGCIgHLpmoirxB2e35G2gabNa2DWwhlVNO8Ce537c
ry/87RKx6+KWOc8CWjtsexwefZfhhRnq8TCkMb3SUvcU2INTfbOhO9jM4ewagFkdfN93OBVUG76s
bbHLrTo5owmPQjY1oMSXxaZycPqZnjpvaM3h+4FtrXXoA8UgTeVrFTTVcUyQIITovRSOnbSpOd91
tQ8psEvu7VPQuKj4TcQXS1DWeYC2VQSbqR4+yU7T+A2QAxI3a2tapdjG13hr9LhFknIE8aBmBRHC
8fu23P3ZxchKkh2gngNw06+B1EW0dVpeLFESn5+/j0/qTkhAkMVcA8/NRYIRHd1Hh5+/wllxfPhe
d/bcEDI3IBmQuKjWppLXVzjSrsBukZuviadHtR6MHW5zEoVwBKE0ppMWv/ZliseTRzXF4pksVh6I
MPZ4Zo9eYhNv17uhi5uHfOGY3NAQ+Pj3KQfFBWWVMBS1maZuvc+LQpBg22As10hcBXahgbYiW9r/
qf3/5p+kdIn0u4H2EIEdR4MuVDGzg6x+YFZIA0b1MOfQTib/T/xVrlNv+ajBYijjK/HNQrzhVQhn
WImPu/RtHe4u4Gg9rqLlkxoPTeMmxr4suRf62SNiVQqXwmXiRW3K1dTk6+gqlhgcp8E4uWCkjANb
MnpgxsJEeyVOXDgirULBkjvDGVD7Vb8Vc5r/gDEPjRGNJJFDznY+twvwv34QGvZWePgV6+CuyFfD
0R//fVt87dq+/XP4H/2zv7/sx3/07/8d+6H7si6+NL+cjt0fX8Zf2j9/+TB8GQoMOr/2x//2h2/F
T/zrFZ1/Gb788IeLZiiG/fvxj25//0c/rofvIkl95X/6l7/8Yb/Lw37zx79+/dqOzaDvluNG8Otf
f3Xz7V+/sjb+lmDqu//1V2+/1Pyr/22whvly9OV/fOmHf/3qh/+HBxQ6nKGyNhDj+EbzH/ob7/9R
dybJdSPZmt5KWk5qhDDA0Q/eBMDtSYoUKaqZwCSFhL5zwNGtq3ZQG6sPVLxKkYoULQc1eJZpFgOF
AheAw/2c//yN8QfTPXYXc1Md2tCh//mPumE89V//1Kw/TNo1sluRIlLj+r745z/6Rj39meH9wZI1
YYtCZYNJzd/779uGrLJpQ3+8o7/Xipr6Bur86zSwyWJHhEPzalBI657zctyrJQOT6nL8YhhA+4dG
qV7zwnFo4/77EvtKi1KLEIn+W6m6uWo+ZGUl9CArk0z7PrR6XWGyuTKuTKIlsxnnRHJ2CBwLl1mY
azhhMFDWp341+2Fvd25sJ8QZlzktJi0YNY5pr502noeine1lp6VWudWqcWZDIQrboeDJB1VuAxUg
dR5cBwF9PMzdfWplllkGw0i4bhLUzkBsVizE2j5o7Tipg762NgaD5WrHdSAMqY0XyiO3+uzoVZXj
Lb0M8rjgRJWcK6+oZ8yo9DhePw5GQSZpYJDtUxq4q+orU/1k9Nu7sjb7/JyJruVWY2Oe0qC1YNod
FtltddLYT/Nhhs4378nqs8hUyCoMsFGsYfKBfTVuWE2Ff7Mx2TfOqhVUYFlFzlQd+iDEcIosd7OH
naXpX/rZXSamt1b7gNS5NI9m4xrJQYpq9uNgFmPnkszkm2WFel4ntAWARUydH6a5YTp6UCXCKDd/
urhTgXQwlk2CrNOT5XoQZuOpr9k09sO1sMTS24FfVroigInhOvsttmRivZBoP3ihW8jFuos7Q+QM
WfFT+hC77sBMyEJUF+T9ALK54Nz0HTalVV5rldTEls9p9z2O5bnw5CHOMiM5kRXpkePULbbR7CTb
VnrOCTKRoawI+fiQV/oqrpKKtBgcFhuuXMP4M/JgsUZPHbWltNMLTnzpvAfF9+Y31cyMNZzBoIf9
bLfDEtjmrMwdD7mH1aup5YMYpP/JbVv3A3EHYxO1vjfqxEVTU+BSkS7YlqpMuaEys3aOUnsuJG5F
mhqOJJV1SYBiBD6KZnSdE3a+X8QhVDJrCdJEmNluJlDYeqhrM033NpUHIv4m81w4+txVoLm5YUUi
1dR8WkAz9L2hG+0YZfRG34162GgejpF2OJ7RrQEm+usI9aVEnZ+Lom6DZWIcGeW43Xc7h8Csh0Q6
QoUUvqnCQouZaGivsmAA55rj+0XYzF3XdV6zK6Uy0w61ztSnw6ycjgTIuLK+TZX0OjoY3IEojfLi
u/Sh1uznwl4/mcNcNJGQ42IcbFtb233TCuo4TFqS2M0tvtipnZpATIMZ7+tUs0WIbcfokTlieGCg
heMvoVENDOsKD/8efE3LTB/faJJSLHQx5WHOwzJJHpqkQ6dqgyU7pzFuK+3Me1vdw1Cs5fAgUvwh
p1DCt9dg+WDTf8MQFtOwlcG8tgZKuQykdwqqb+Mc/JThBw2Gk5nVpS9zL3ZO9oRHq7jJpZElu3Rc
/C8N76nDezllFzz6pSy9QCxYEuzgR3T6CVZOszCYaRo9bKvF3ECtqey6IHP9mV3Br9tk2vIGZzwP
56lcruPUn+wPBT2bc7aXwRuDTmH/oiKIRVV2HjW9tA6MwYjrEWZuj6fObmtMdgs8GEWAjzQjsanM
hBn4+MnrQzB32TwSe4TL9bIvO1tOhJ+X6OQJn9cLLwu7JV6ayLFLpo1B1sTl8La1s9X9MvXFjC/N
ONht1u3pD038K80KvmUSqS6TRTSPo6cdXVoSUqdMxmbad6llo+nykBeeVDjr/WiGq9f2+TsH6Fb/
rGapgXuhsy0gk7aNd8W4yrHqoEvzuPqerY6Nl/VEIIH6qqsutXCY9abGf0QhkazYk/Y+1fIqyUol
V3Oys+8djeLShj6C9a+xdNo8VA6O4gcXuyTtXJM+6d/C+pH+RyZz6fInmJsefxxk6zufdXa1DpgU
k5woc4sKa6fJbt32UzY7jTiK2pjko13IsQaEEn0sgrYsZXPP/leMkdT1hsZ9zleSE/dj0dvJHCy1
3lVnozKc4SY38ni9r9wtlwzEnYJv54DiWF9SvzGdm2bEqbqWF4aXlHYRll2TtURs8mRv3jBMaDLU
9rmr9lqiOXMVlsByittuGe8vu27sa+3hp8Lir/P7Z2+HrdT7+bSGEbQVC5BXLXQ1VIbPu0sn7yeK
QPHG1qba+Z4aVu8efbo1/81/eh3fFLoOWKwL2xH2C5HBYC3zZOfJDVzEULAr28MrXegLXwPbhff9
7Are8zvxy9SZ3Sy5yWEHeVF3062B861/533Ea3i3hks0HvJPzhfZB3G557WGrOn/rFf/8RtsHGzw
gaf6ca0XEOyMNW5e2c1N8j0+mBFf/YIV//vxi34ad3aYn+u79OJ9NXcZl578H+Xzs+r551f51Gc/
e5cAlwzaDAsbGZIaXlZeK0Y/fpbW13kWOGcm9lGyGy5QoaLizyHMIoKew9+/VIOy8fnqeX5F48V8
plRLp7ladW0dkAu9a679HX33g7NvD+m74v0rF3uOb/NwXdPYJkEIxDBJpGJ9/oIb0SicCGEr78QS
YMcVcmqE+b0WMmjHri0yds1+uaSH31/2767K4AltDCrgTdH8/KoZlEC9Fc01RvBBtjw0yCLUcNOk
r7Akt5Xx/N2ZhisMeKwuaPkvKvs89kcoEA3eyZ979lmzlxG6xtfW56/vy6Q7tSHS8wla9M/Pb2YY
zFwv8va6vpKn/EO208LiygsgwnwAeXhlOb7cWYBqne0T4LPE2Ilx1vNrmWXduUh0Ty3TyG4eQ1Xa
r9zOy1fzdAWcclC2gN759gbC/gQMY6KTLovnnFJd3haFca2qLFplzuSgOv1+EfzdvdDb41LF+BcI
bnuuP12p7+lhSFE/iUZQIvkuEFbivbJDPnFNf14C2+14DoNysAPBzPzl5lFXOvod92RY8UdllW2g
RiaxrUbue6bTCdRvXLe6qsrsbunmm3J+bcz9cgk+XR91L/aXSH05F57f5CqwT6ypeXKnLG/Nvi/u
q7FxhtDeMpZ//zx/2Th+XMvizW04uf4SKplRI40ljiNTOEci7BlXhnGE8+HJwXovyF/5hl/YEUD3
s4Sz0cT5tOBeOE8960/vr6rrsrMyb19PlC+S8X2ZZsizyLHyLxpiweLCV9nSAxHat1g5bgWerMH3
QOT9u7pWqzlHtlGPXWjHo2beKLJwBrhrlbnAn+h69V0X9G/CLufjQrLr5Aa60PTliNGOeeysfk4U
mZbSzvE2yR1NsZWsNqlzWmZM6q2VtLp96bBoEl9eedC/rFzbdVw+eqZwOKxxNj1/qT7okesPYi8/
tKc0xCLzyxDYhzH0D0NY7P3I/vHV/3/AcN603+r7QX77Nlx/bv8HIDbAIz89+18wm/D//O/h2z/+
/F+nEX+5bz9jN09/8Qd6o4k/UHXzxH2HBg3MZaMJ/YBvNO8P1iVH27ZEfcMEOvl/+I2h/+FaOuWT
zvRrY0Pwt/6Cb0B2AEJBbjyalO308P8T9OZFCQHl1948Qjenl03n/4sWFKfotmBME5aniRjVoIzG
i9qXN/jsRCLAljOKXykhuDdW4L+2ve2S4KZsrAKZ5zY/2P78p29TjpT/WUPg05gO00M3WXBOAuFo
ufegHNfB4K5kLH9xGr/w+cSMsZLXGtCujxVKnsfiVBLI0WVRW/W2ihPQBy+VgphK4UDiFmnpiPZK
qFH7qpM1rAJ6nzW54IHvyhP6aENeJ4Pnt3Dy7EV8GgBflp1KsyoL07ZjFzb1yiZpuJziVifiJVlP
aNR0J3KNjY8zYtq564suRdSU6OOyS/E7MyPb4Y/f+EUm5AeNcK7ugQp+jt/2Oaf7zhlzmXfMh/1K
Yr3nAKr0PKL4TWmXxK4qmxBL8ulSxx6JT8jtLmJuzdCCXA+nO/gZxqThUkH1Cfq1aFPy4bzW+052
32KroMbvNL4YjVt5e4fcBLgg9CHuuTTswjqRuCXxEgQyaW7qam3mUBk4j3+op7Qv31t9v+ikKviD
o5hfpA2gES+v+zb7o5sF1BbDRh+Ihx4NTJbo2FxNsXOUdVc258qXuXZGobQQ7DHozXqjWfnyYNU9
9gwhFOK1+ZT6qXRCts+5P9aN4/RwR9cMkhc258keyDpd3/qtLonQsUYT4jVTyZREijoesoBky96K
1gwAAg3P6mOmmQq3P2RYZhvwrxplqpNSpaftUuVl+ZWmZan9MZnj91VmOlOgNIsgaSOeymuVrIO2
x3DGzHCts0yx9+t5gPH5xICs+7Qpdgh7TP+E24eIj9UohRMiQQQaYuVoH8w8lTdKzen3CdKNHpW+
5hl3QrZtDNrnx/f1whxkV46G6IOhXo3+oHTQRZq5yXGjsWDNBk62CQ1yuOL4LIoYnib83znwhVoG
IlQber+iNtWDjyxAC7AtX62j7TeO2LeZ8tLAKRy32BvtlLVHu+sX+9h2GL+dWyXjeVMUQVEYm7ly
39RAZbDExhHciTzGSuJ+MiogISEG/+D3vqeBaViNva/7GjPgEmqtCa6VawVAnhi/AaM2cUAC5uyS
Vj4AnK6VZ+ScpeQ2hXmHJuzsJaquj2tVN5E0Zq40KRrsyHVnORJbaULzb6dVry5VomR5lC2OqMfN
XzyNYgOrx5vUnS39bvUSyKuiaLTyqvKcyooKjBGrUJ8McEfHhqvF6G1O1reOkVcCTr1f+7vYYze4
XVrXq3dei9PycSlh3ULQcnsQXWOa/TNRlkr7Xpd67hxc16xZxryMMsJHGfBsRJdrh47d5ZIPeITq
v5TLUF9jn59WYa6VVRbgUGt3O8n38TZLcJ/+UEEI3tdQCB47a3a6XazjGRAlleMOe82exuzG8Jo1
Dku/0b+2lT+3QRu3WG5aqYmUd0Aa8CjtKtaD2ZyoEgCPKyw6c48IimB0xj6/SmvD0e/aKhMECQ2z
L67L2BkuGaA2Og5FaAO58bHmg5W3azkeKwZh5k6kSaKfGKEWyxFgocgB4b3RCZ3aMyBRg3raiLfr
wtg4+NIl57lv3MgszE7gblZV8S3pih75YEgk3Kg0Nbs4UFuNRkTEABuQMa/yfevH2ngY+Fo+Ajcj
nlaIMmKqY6PXibaY4dC7lqbhxapy0i164kARGAnEPMUqtvQnCb6296p5XSM+Zc045LKo9F26uIP5
brFLDSpzjlJ670J8l/dZrzSftMBtFCrIccOTydKzacv4bozDUIoyu9r0SXU0xGab3Yt51cqz5clh
mCjA4pwMxtjL0iueQfu5yYf+ncIzPAsZ6kJsqQh34fPt4nrZtWpItDDxUg9LYhEXfeQ1YzPsMZxS
f6KYite9Ts6hy9LarBwXy/VaZtnVxhuodcn9ZGgngclzi7dqVC1BuaXQ8Rov8kYd875b3tmx8vJH
N52Sm8q2dONWTmWfhIuv/PEydbjuMwRH9Yyt3VJdsaWND+0sADAbnZAD+ELu2kfszMprA7uA5v4Z
qoz4yoQWtqKnNN29djpfADh5HJ+R0fECojmvGtSAheGZHwlVF4qZNyET6EPiZdzHvTSNvU3OORlS
GUEDmGZgsBa28SDOcIfzKrBzZ01C6TMqOSkA1OQs1DBc4yA4mJ/dMrHfaXOLWMZr/bmMeMaqCIaV
YybEbSaVJyaD8hshTw2P1PasGvljbk77ri1i8ziz93ISVAQ1BJPe5dUuY1WDxLcJBJqm0xvGEa0+
69dz1jOqzxzonkDJHAdXPsjnELQwqMvQN5Il2T1VdP9Rcfs/rmzdvNf+/agxlA1T02ezRpxsKF+f
po2G/wedE8wrpoabSHKjfvw1bTT/wHlro3ZTzP41h/xr2mg5f9jmUyNLO6tTSVLI/ne1Kv6A0wpR
BMIVzqgWLft/MGs0nnesG1yCahO2AjxUCirU2s9LxywtOooLmYQ0Yg0kkf467znvoZ1ExYjnmCXO
LCNxQGlzHdvZ3bDL+gnm3Ez2dt/sKsNfjj89vNsfZeszDG7rp/5Vzf71k6jFoWFujEHvRTWbjuk4
mWhNwtlMH+UyPqat6RGPRv4jIT1h0sLgxSirQrsyrUiA0gZl0pjs5rLlh03OK432C+rrj9/jGNtD
BxbEH+tFU49o0U6yokyI+dVHtlgPKYtVT49Jek6LD7BFJ+S/HeGQrqcgrKZRhRYIAQE/Gmul7kjY
29eyd3fz4BUHh8RGNoX17Sxz804aUFsLdmMx5VFXlaic4qoJO+kNwaKZ7+ZmDbI60yN0UsbemcdT
LmJzl25JVnZ9Nwh5V4q4uyYN7/73b8Hc7urlW3AQAYDYmebmW/x8YQzwW5bRy1gYZYvKa4IlidbK
p9zaD36thz5dTsj4r2PIZRWRxq79BlHeW6UaxjVteyKD6mHg+LkpE2sOMmeqTh2+74xYcuqENalO
yv5kpFY0eoP1qNCb7HGjpqU20kMKg4LdcRl3T7dnzh9G5vKn39/iCybMXy/WsfmMMGY2wcCe3+KS
SJL8yo59OHY/6e7UhIszveFMTsOs0PQ9+MK1FedTYHdiDuXafsPbmbAlYSy4kUEySjo/52cqtRud
9QQL1VZN9kp394K7+fQrccFzdeYLvAnjpW9Hj6164o8qCUt7fKfEckiZ5Z8YCGNigit54iKLzrI3
fsuXWCOeocadcWbKH8mwLCgjEjj3Y0Pk2DSjn7SGqJ7yeafcu7xx3UPpCXWafO2DavxXzGSegJHn
S8hlX6ErNb2nNfTiQ9YTd/Vbhw95Wdfk5GYrCTJZ6h/6JStDR0LnZgR4jdu5RTnSHfjqGfWYTrJT
DVnP0nzlQ37hdrg9SX4P4xN2T3pHzAWfv+8qK+EI2mMSKl+6QdX4cl9MQFW6IaK1mI0ruA4p0Xbu
QznLJRwm8SlzR4kDRRefE7ugyF+P7eyW+8JZhx8H478fPYhfPjhgQwDlTeYDUuG8GAQYRN5WNYFg
hJjHxlWq08OUbhdWifcxBpjC+oMs8LHqZNBRCJ/U3uySd4tuP/z+q7D/5ndgBCE4mbhv/rHBYT+B
Cc6C78XUrCj0VPcxXkmSCvp0ulkmuR61CpGK6A1FcK5XRcQMbvpwdFVpp6poWicjyABtdr09vJ0M
twtGS3cPbezt1dqWO7tAELhqtn8grVsx+K/EQTceXZlH7lpf5rmdCLKwmfcyco16W692qpveYzhj
7mMb5agszasW/clF711awqpf92vl+6e6su5HUdwtbrHuDUpBcqzQhZuwZjXqw0Cr2wcvtvV9SzDB
Lo/7IfBj24k6rU2DCjvCM7I/sf/9k3yBBD2tN5yY2Vnc7ZSHv/f8SerKpieqyJp16ro+eY+xK+az
HUeyBzdJlNZE0JfDzCTzZdItskqb27johh0lZnyJLaier/yg52g/PwgRn7BcKgvLcHnHL5bYmLjz
OrozSYGYvzWjX4b0SFAL1owOGmCXTb2tkJPQps923sAcmNozycvFMR+yD4AKYyhF2hK4gqVb6huv
+ZU/R1q3B8ZJgzhs+wT4h/XigYHBSmI9PD4Bkhqulaq6i4YaBimzl0LtS8xwSE+0bYXrHkeq+kMq
NiGuyqpg6L3Xnta2HTzfvii8+AYAFG1mri9nI24zzVgBZJv5KEws408zdc07ZZZEfYgSOzunP8RN
QopvyaEwZm0f6uTDBqsqo7J913dNeiZRco1UO1qR57728355mTamV5vWAjRC31ywnq+usVFFMm6O
hPGyk/ayYKnQLgAhydcidrDByut4VxgLaN1Qs6WW6ZdS1IFjdqfR8ZEmVOJIbucd7ewrq2x7Sy+e
G09AAH76GPhTyD3/YUTUELuM0QPQhbDDZoB1M6fXBmqmvb26p0aV7olaa4XXPH9ZVzXsPM1IUKJn
VySqJYHnMoOiHf60HQr9QPkRJ+Mrk6IXo+6npbZVNxtdnQ+B7e75j7Q9CbPbrFCYVAjYV9+pQiAa
4CATkUga1Y55jTGkeONVvoamZhnDpX0nCBL9AJHrYR0aifph+NaUiuqoNtRHryrioMys8djZ/n0+
tctr5coTjPviwVqYDCJOopPA1X/buX/amWOMYVa9dpIQrte615rKC9c0zsNs1eYCkBXDAyg973qV
wIAt/QP8h3Q3IIKTmmu9xa8uOXU+J9zQF3/O09q8T4r4xsn1D3lSFZENIMUyjfvILa0WApStIjBc
fOyyOj3PmQFq94NhZ8hj48VFJLS8AUVcKJfYq+/m6NtKYtG+zPo1qnIFI8usk1OvKRkyMuuvHX08
GCUIyWqa5e001wbBvva+6tz5Wrna7XZun0wXUq+t2jaIoRf5Npz7enGBMeUa7xeij0LTyy6cBsaF
1XdMRlVcFgZQAQm2jJeL3jnYCbWkmlvxZskDUo/Wfd7OKeh01gWd0QzYyqpjrKr6Ym6msl4L8Ora
Y5CSknLT8q+eFb1QvoryCJaOD2mCgMHo1LIfBgglmimunJFM01jmF+nn1T6zpjGAPiiPIOtnv9Af
yZhqIs0rkwh4I+euBevFQYSSTP6PUgIzhfwsvPaLqszy2rCWb17pxoeyWOd9YmUqWjgJktKoH1O7
uSriNb64zH9fO6O2NfNyTWFOb7K96Zg7vfwO5KzytCIuK0xVKOpRXpX2YB2U5Z5hH6+HeAYE7KZS
bBgow+54/rOZ1gRq5WR8+P2+8XSpFz8FyochmLZtW+6ThPin5S3JJxmGDNVAVUl1Qm7IXgosHUn4
r3u60z6yrO4YL7qzH/3k86C1l6rrd5VVY+WXNJ/j3CIu1MTHpNJd6mFOK6eaSZil9OfdWmagVdle
FJobAZPJiM/9HdLKKhy9+nqwOnnFc/8xy/u3VZ35d8/3aTJjwpDi/y96DGZOLhVcqgXpOpyo+nzu
zj+w62FTahiXEpuTuJ7NvZrWYc/X/EjkrEUuQ5MysGBHEf4qojybrMhc2vlmaT7iRg5BtuydvaHc
71heJFhjDMB9Lc+iyR+6dRp3KFnhIXYYci1dD4cyHSM7N+8zh1Zem+QrzAs2ml+XEdHRUPc5ktih
XvbsdcO0oNAodczpvdNIEn0V7a/jrdfuXOIQlJuXvF0/OiYuzxtdNTBarBZXFE67ia/7Y27YX1Vc
9W8sDTbYounnAQfe47rU6RvW4GbTI5HslnE4o+d/ZB1/VVLD9sPLr+cRYq9GBnoImew27Ud8ojOX
JNsLcHLz8c+2YUSkj8llhYT3OM/enc0fF01TfoAZeZcJjbi2qZFBkpbfF7LrgkWZe020y7WzHm25
DldtWhqRJwu0IzLoB6s4uplr7BRcx7ibw6TT4nOXK7F5RnxsGErtvLjxD3ORedRZc0LXAJt7zvxD
ud5zqeLcLB2w4GLPpzmz7aCUuQrypU3P8JMBGRJABoHPejsm4lpf5HLKW+c2H8evuVEDFnZIqBu2
5EjEEwWcPWOKZGLH1on+4qnuwW2lfIAQg5ecf2xlda3XqXsEBvKCbJ2nIEtGkoXK93EyGOeqT8eA
bnilsLq1hnxkfXZql7e2/og4xI0I/btttcmOhkqIdwXlX+SaaJAdT4Hxjv1OWu4SWuaiB3Ezt3vS
d/UoLpWHw1+9T7sp/lhijWTTS2FVDDvOb3YYXKD29Pvd4GKUDLXtNGj3WmuPbwa5fil56vtS999k
HSSCGulovLZfEZNp7xw3v4jVYDNK2vcTi4kRjpqPq8H8huV1z271bqgN5CyDcVGxdV20A9cVVrb3
B+4qGZ1D63JgVr3eH6GnIyT18GndAcjEO/ZA/Gw6OBycVpG/5p+tFjRHzrhlMYqhv4EyzzlgYs2V
/knZ0APSmG8bjmvGhl5ymfVOQrzt5luJY83Zx7d+e2heZ7+3jPF9YvfFfuS/KKT7rYz1/pS0QxfE
Eu630fS3swEMQfJgcxDtyiOFJzugRQm59WTnTXOyQx7Kc01KqAhGvhCdPH0zK/+UbogFozg9EKt+
Bb8u5uAGoVLeZViWvUmljLwwSYLZnb4nuthVCx5yonKrwEmyb2YHTzN2V86xGVZyMmrJOZm8oMEO
JWickDTVZaJDyBGNnmGA21EzZEuEUMaO1njr9MoKl06NzsbtsGRq14FU5kTK+5Qb5tEab0fZ4WSZ
pM4RQy479MwlquzYPXSy+06Uy0mCdE95M741fDmEGh40BWTt27GOrcDH+eoktCkPYicbv9nWjY2x
IEqH4fPvT6EXtJofPQgOI6hObUgCMKNeFFlOPNeLwAEkcebQH+MpTCq/DfwmuxV+Yr5zuC/pOg9F
PsRRtng44mTDyhi1fe3s+Bt8CmIC1nqoX6nxyah4/lNG6RsN25CGtZVu7huSFnE5Y+QkjfQj0BVc
WjjHgRljH5SMmH7ikHUA6RoPpGveVu0KpOhNB4nMNDRTgU2W+SnOl9d8af62lIaSyrEN4wGK34tS
unIae80sD3wUhWrUzvF8VKW4zuNy3fmT2+9nnTrUFbkW2E7a70rPierO+Nb2daTBPNhp/LeDeurd
A0R5oAW3+5yMBTBobND341qElaH68p+/Z8oeGK8GmO72v+cP12Fg18+dSTHdTm5IdrE4+stwbXVX
nXCXKF0svjK70NAVwpkwUvPEioNx7SXl7e9/ivs3hyfNkq4zIwAu8J+0Zj8VPnNZa4tbgvAJVeqH
YpYAFuA949JF49qtWBbRHqkhay/YZxmhXk/tbSZTlMpuZu7d1I5qvxzuiSz/ynY9PGT+/H5FuABS
KfN78o3eYkZ/1RpTfMDZ/SBtMezEkPcnxuPHPIvXnedipV/4eoZRVXEhqR3TOnQkDcSGSHp4v9WU
Za0/DZ8hlGsM5BLrptYKcZrw2CuLxNgvVr13jFIy3p5PuuPLG6d0sWoYbntkB2Q2aW0wNyo+q3kk
iUDJc7Lyb07WOIQlmXJ7yPlXmJ+F1VCi467ar1PHXtIXjX3Xz6T16SpEA168Qy9/Ks35QTJpuZr9
VAsNrC9a0b7W/5u/jkaQiDEfgVO4Mbxf5tdUWNaaogcI67eNHDJmoGajv1Qjxtdu5yw7vs6rpLWG
nXSRzWT19N1aG+SSvQmgv+6qRDOjVdnNZTKRt3KwsN+5xc6udsJhb4+tj66a3wDp0pFsgOKAuBKf
PBzYuorzaKht7OnaBZa8uKztHBrTsLEe2vpaFThGk9X6WrX6NwDMxtJFisw8CgDwBegfyxIRmQ7o
744eJmy5ZQQi0W+JJL6T4Lxv0llvwmHsUJ5D8tzNlkKsTATqdUFF1bAHYUGX17tZGPE5x9EwGz8l
+IPfF+l8LNdBBHVj3mhVl+yaFHkM7VxzJkye6mPMjd3IuCOk4ce0yK7TE9Ndwahdf6+NtfGxmx77
RHSv2Fb8zXaPqyekMSZp4AEgxM+3AUx/i5KRJ4Fx65hFmcEhSh490jMb+o4FxKPBPdpxghOKbQId
a14hd2Lq782Ft/P7jeBvAHN+DMzzrRmDOfZSVFotUheyI3h0IcbtrvNSRvYiLNs+C4mspeDvpyOY
7c1gA4m1cYpEKtYPpfaNaCj1Chj3dOfP2zFr4zuiZ2QyAhj3AsYhrlNjys6PWRHlQrIwe5xt5ds1
08/m2Ga3svpG2DQTKeyJMc+snXCkODhZKMMeE0Fwllo/dkbq36ZapV8yTZB6XAjIO5mZXvw0e9BQ
t+3LcY3PU0/acbza8+0yUm64SyIOhUItBZfLAJSM+WjSbtdA8bhdOBWvxUilNiFSwneTVFVnKELR
SuPNgFddMKHPgeT+rulFfF78fSuze5TsOD+iTpwkKew1SNhuqIZLDC8wUMxIwhWLRk2WVzhO4Owy
xYGzki5QpKLntB/1VxsmltXLhwttlA2GgSID3g3c+2nLV9o6DkTOc6BvRdHSM3+v+dL25bYP1Gkf
n9feD9IyleTazE6YjVbQjjVMYqde7wnUooTX4oSnrc7VDP5ppylOirlRBU/TinZTMS1O/7nuYwZA
uUO5TDh9jo/G4feL9gUxeCuYngbR9Lf4fPv0789vxYc2o4gy0BD1R5lfH4dBGfj81V3ARPzWntru
I3k4+qBXRyfVvVAz3CuEnPVj43A2xEDy+XAcNWBAX24fHkqzc5emwPf5cpeYvXgc2Ya0oRZ7zcCk
D9vt73MJ8cJMjq/cyq+QqrUh5LA2oB8Sg/eikhEWRrKMWTTaMcYZi+5jtouB6aU0i4+c/USrJG9k
0j367STgGmH/q9T4MDk1CBg4oG3V2gXD68daSv/cGtoSyDQ/yBbXcsxAdZxfE3tPSefvS+huhBNM
bwq3pMKPoQf9/l5ggf+6xED4Nz99wH4Th6n/S9h5LUmKbFn0izBDi1cgdERq/YKlqEILBwccvn5W
1H2Zrrk2/dJm3dWWGRU47sfP2Xvtfz4Xt9OKekarFeYIwiJAkG2UeMkLQuok9or6zqyWfNu0nrZt
c48Mc3/ZLkbRhxJwFmySJgdy9uMRiWeM4sNk7tgWqcEZNZiRoWNEpO7byPKhgcDsyWmDraukTBhC
qpXx7pdrGaFTJcNbRZJ6yB6KBdRl5jtdKUqmy4oNCiu9gUQwhaS/yP2yTLuMXthVzuU+O1oeREZx
W9WV+4g+ihfUGaaYfQrX3dj5pMWs71OpnftEdpd1MD/IUe4fvcx4xI696edAPHoJQ3UqnF63G+y9
ajor1ERMmrhcKXvpyV3g3kOvEhTvucm4DY3ZChG40t81bw7CacrPptfrW4EuPva1g6Vd6Uu6Xu/E
LnnMABAGwdxHrqZDCG47j+jMksxouglENO8w4GSRJ7kXus1obtfraGrQlpwUeKgAOKUvjpBtHFwH
B7ZY/Zt8YMqspQtaOkWJbK5j/aHRrKoaGKMJJOWDzH9olQdxJdv5llp8S584TExhf7heTdviindr
QNrEedbrG832xR2eG33TAPCJp6yTu+txuoyO/o5NsWWQKNBuSeeU042vvaSA4S3gJdOfUY5q/6WB
/UdL8temxzxYZ6QIu5FZ7F/VBWpadx4WNj0P4RtKtjGPNbSAJ88urHgsPezT3PRDw7+Xw7rPOrN6
6lbNPyYO3OxSLLEvfP3JXlnAVYLoVEecB8Sve/Xq6WdGshzOdd4dTKvv6djIMWY6L+dg+cgba5cZ
uvmQljr37XbZpEq3d2k11YSh1sEppxuLnISGJ7NVTgylfqeNLO4NYcxhMfryVGv73suSg61YGXoN
QXqa/aia8D6WSpzRZh89aWuXilvsbWqXTBKWcVumevPlWliulaEjWoS9KUG4R2bmTedcyoGYBk3b
J0qC4RavzOD7i+N26cbwmmnT5ekT4oorl+r6fa3yaGeD9q6ECiInn/tdP7PFIF+2j2aOfLPAjfm2
ZOBpM9J7p+XDNRIReonrhplkxpokQXVSznqf+LWBhbT9l5Lhv245jk7t6BvUUvrfgE6OraIZTJMu
YLc4pE7RJQDICLE5Z1owTteFPXjvmFbpTWanfKq022XorCgBabapK0fsjcoBU7a0h2ri+m22nnPH
xWkNC+BL2znXhsirBoTmHGZbp4Do9ctUTrLRRn38l3Ptv7Q08RJxn72KLpi2/MH3/a8juq81NdWM
VhD1VfmmkMUld+VrU7Rv0k4Ctv9ivT4FJ0pEn9Nk4mVbhxGJZJV8LIBz7p1B+qGnlZugrIcTOdLt
bR/AtdPMw3B9OlPlcfd1qs/UmIItvPZyQyTSDO8hi7VccSntm/dJWl8mZ+kf0UmAUTlMRu9NS5vp
0AC4CBX90oS4wAdrqiPJVJ4QLnRZTr06T1nab0VjQsWRytrT1D3Ty6rv3WDsYyqTQ794atMO1fwv
UoY/jYl/vuge5XRARUApi6Lhr6IaWb3rz7qHgoucvoHZEs17hNnBaDHxpsfumWURklkPlEe/aoPK
pd1PVV/HhY5gvTbHHI7m8NDl7k8qmvnAdp7eEyC36TW7PBXEIsUeWzX95So5qaZOomxS/R5MxF2P
Zqccy6MhF3PvQpoKPUsOjGkeGmf275cMiINdaGfLR0e1aF72nGtooaGifoLhIxBm6Ib7mrFrZJlT
unMyF5xnlS3/cjxfaSF/FYBoAoiVuyL9rl3z603sf62ugrCwpei7LMLy7R2u+ICTJG/phP9oWFBn
ok1B03bdmerHdXHp6cw2nUY1Hiohe6gcilGZA1PJ6x7SZghAQ+XVRqy9itBkR4H56U+Y3pHIubFc
/N9cbAziA/wvq/HNIw1jHYou4q0st/S4L8f3sQPZPpVecQmE4aJhvR7RuaL7XHnmJVjDrLflRXnD
iTlhvc/KqcYBUtenSV9crq0KHSkYp4fJ5TcW3JBuZbG+rFScOy8dqjjzl5/BXnejOd4Ng+Vu096I
LRsTelUsSewa0o0yKd9LucEu7m2ka9ZhR4/yZJjypXNI+ygBjuiI7ItIC9TREm537+VdbPrpCz4B
+yioCunUMjHLm3YTuCR4FEAkdihZO6t4NKUdJRSrJ2pS5AO+2Hde0R/N8i1dv4r+enkl9gQTQ6Cf
//OPwPqXx/5fdkjcOliX0G9yvYYA8s/H3tpdEXTmnEZT+qBnNHr85sdqtdt8MjDGNQEw21k7rW0G
nVpyt8qbM8YechHYSvxiDZ18XE5MGyMp2s04qMdcFWE2msl9DR7MSpfu8OdG4dc5imlzGFB4lP82
4L/e/P75el/bInjpIS5Dpvy7L8msxiyFk9Dww5K/oxybDn017DxlNheob6t/9BL/YVy0TSILdUMT
tQEyRc/buaS5rc58zCAuuWFHam3fGWPXZ7ju3/9WAP/fTwlVldYpY/4AOclfYpdsQHUzjCyXRoEd
cDX1nC4MpsTok+hZp3O45Ez1k7Wpw4p79K7hTSKRTotkQ1fw//8w17f5r2/MvRbjKG+uVq2/vzFX
2NUSdHVKZx+vdTBs4U/8a/Pg//Sr2Er0q3Tr2s8g0PevtSWAIUPz9yC2rSQuhJw1co+iTZ1F3ioU
+YbYjA2ZtxbJqHEO72F3rZv0CVpGXi1jbCTV72ASybmEMXLuSzSctYny375auLKmM/fSMnYBYkEZ
Wryq53Q36dir3EX9dDltKqLjBDttx+zeSkwuF/PyzfrMT8wmucHPmPmHTswg4efgBNrtymTrpp0u
aaHlBZfwUV/Hl2UZYuR71tGcHoekHM+LkvnWa4Y5nGfrY7ZRwhoS1V6Tr1ERVJ8g5asw6PkAuS2z
KCG9vmKx4XQyDu5SxFJ3X1TerGFXd0dzRcwgRBJjGBgPi5i/LKEbIInvLIbJse0U9kVVcmMxC96y
oSUbBzmohS/jiBwvPVnZU0aIznvF/A7DkvkyeKyuLKm9OHekecAw8OBUXF7qPr3IBm1wkclyFyxm
fVcF673o7Qud+fTc9MtlaRgajLKswCPywSsnYfTIhHEq/cvUzFrsLzZw/5KGYzuV7N95mz2kgAnM
oTtM+WnqgvyG9Ej4M1PyCBmpjmxV3E6M3w5tMmgXHEVGKPSkx6hrG9hdBioOBP55lA6Jt3UqGZx5
Kdy9tjYXOoLGCTyscZqbPnTNShwzrdNPpvCxs1gwV6ixnaOFOO/YswGnvq3tlOmkPEcCR///N+aP
w/Of78z1ZLSAY/GsaY37f13GFRimefTSLHJd+9NaAHvb6/SGFck60LDqQuNbuvlynIrSgmik51Hl
Ndq5WoY2FuXK4yquuhOd9lJVaMt1zIz22PQIBYO/ulnb4UzPuNjPzF6OLJghmqUP99NvvoeO+TRK
ZF9OGsWC62M4670dI6ibrOyGm34qTu76FkB0RbYUcbP/MGSdHbzKq/e2NG9yL9f3pupv5iTo77XA
IfqmJZHKMc6mJS/NEo2FnRx1p02PWf2LbkgJaUN1zBT1glZ45xi3iTh4fpYAqi3HU1ayhXIswwVt
NPMWO491q4LCpmsOWEeHa7Vk7Y3h9e3NanZfaePcKC4OzOOUOJSOuK8sUNKDAtdsF2FBkM2hdvI0
xNA47DiVQzGLfNstiIxJQhsG6FAOAs1GOQzKmcXJ0ifzITvAzjS35nCt5EWJoZNhWVwCStoDlMKf
2F7KArAEFCQgYt0IKHWpKWy5FTPn0zdrb5PL0nUOcyBnupk77wFjF2IeSzXbmsqHe8McOxiiTqp3
k8NMdzkThnPqECmfYFimKABO1ezWTIXSCtFp2vzLHdX6T17VP/ZqUO5/VHVXDgj1xF+VmUf0w1IW
rKdOjElY9AdjdOK+NV4HkxzicfAid12+s4Hxmq/jNKStgc8xRxNr194LMqE1soacUiUYD9jRIJvO
Ymut2ZfZ4l7ocuMbPhTfnZZ+tklJw6tjjbdZuikGbd2UmI/oGmlxYII/KqS4M8rkkTL0p0nUfZak
zx0+03Ad7zjIdhr3iWGe1AY0nIFCfd0UVvbqQg2MkneMEeVBVgINiYN5IGDp0ziE5DZUO23hKaRg
haLFbrddZcDsmrUfiAX6xl3ZNFymjtUMKFTHxLQUurbF2LqvvDLbjtnUh53r3FPfgoVbSOSqH2ev
wQSV8eHl1dk0a2VUz08EFv+CZ2aGZFCDQUoYpJJ39+0tWbhIF9oqnJW8tAHQWQJF9mp9WV08sirD
SefrYYogBEMU+pq4wAZkqF37qOppg3WsDg0vybaIKq7fpf7ZSYntdzDJl8rkyX/KEf9tG4dx57iW
D2hrsUev1hQp8uBwSSFu7X3krNhFMst+B+EfD4ZQB4fvURqwClRLmLKp9I8FYN2OPJpQF1q7Ec5j
z+KIk245+U3vYzTLNoiWGFHTzGkYD0B4xF81Vc5uXLwb4QGoa1KAOj35Bjqx34zXz0amYcAWHFId
Xw7jtCCkQXeitXnEdwbrb0EEUKUFvuM+nhvaFOvVEm102hs70PtSB0NIVJodgQmLW5d/KxePorAg
18Z1b+l83xR2O26SAlmLplU3RV5h6MmtnlCc7DYztU/6mKekMeMx48dwlxtCB+aa1NokwhKHVmDI
1lirQTONh3qg9O7q0d9MafWeTt7j2pWENORfWmYSeuuQCIOGoAx+20N5zyJ5D/BghomxxeGGfQ03
ZSg96zkZ5jyqa9KstFT8zCQ8hAPbnZtlcTGhN7bcAJ1J9apD4/3jsINoVm0a0Gfgqe58WXwahQYH
nr/qGPDFrdr0yy0msuG4ybgp/8WoLlYRtBFNtRK+K9aaPC1/z+QuhKbdPBcEp3npxSz4U8A7fhRY
bhFnGcxfo/gM1vYRYNgSexP9loHHDsLDiPjmp8jx7lVu81soWSLl876UKjkminrRILmPcYH1Y3b4
MFV/GqXZodkyr2Y9swiNtjhlg7Ajvf/I1ua8SoY6XpXclRbxA0bN5cc/lbogHiw1MAcRWkmOYA14
0N6nhdeGhonVRtQryCdXWyMU+Xtvdr5WZknUryPdPo/2XTByRbpd2ROvfbIqXgPaX03yvgp0ovra
MrtuJOKBmqFLm38Auj9mS/7053XlCWYb4UEXzAoEw65zTjLepMa/vsr59DtIxnD0er5x6aNu8Wzq
g+TBFPKJl+eGRZhuvKFjvGdfuVs6ZEObh6FV/W0q5GeHdAEG5S+0l8yHDao1VKvfKzQAljX5Qa30
fxyrqbHfZB4pz/xwqx7jttAbdhO4fE75rgnFY6kfXLS4+KOCT42XMuDv41CpRRnmjLC8d5ZRD9uG
sLwMenenNWy31Xud8WsVYV5ZKZF0lEbcpEG+m8pikzTlvaXnKwcP8yHUEsS7r78wxmPxJO+CK3Bq
tQdV2vxlgHibA98i4WyvnlufVN1/Krp2YW69GtrwOQ6+FVGVUzBOP2nHjjWYC4AAPEwtYoak5EEj
2t75k/3L6XbK0aaogdwZyrR81DuCq5rsMajSR+FbdlQN7PI+EUNFEfSg/bofDP8PNZHizTptQLAw
JF6paZHYnE09PwtS91DZ8q0XK/fEJODXG9qL6CwHQQU2ss7X7s3O2y8z2229eHV86Vryz2Crrfyo
yDWFEecJTAUXk044MvK20UDwSF3OobKpINJt0XUYoUGTX6MPFiE/kVFCIFrdjujJ2eG3EProSLcp
fbqRx5vk5IuU6b1b3pEdhN1Aa+hnr9VjN2h3q1NPYScSAcj5VhudMu71DLKh33xlxQIiFO12vPTe
pvXVd1f2e4RSiAOnrIzWkcVmFOJO8/vfvc+S1S3i7O2JYWB6bMiuirWFlVp482NSyiegh0j0k47p
TEfXVtJopzf0nQfeCY3yVrkTUmpHq3a5/9qNQRB6FeP+bNQEugucb4v12DTmGxJqK05Q/kWNmE+d
XXK4AMwKCi+EupDGvdvidoZK2HSAxqeJ4aGvgg2Mi85MRUgUH0vVS91wYbwFnZRTQQDHHuxXrSc/
tjfLn1opNF05m2kCqlWfEN6aWBvGNJ2Pf/7B7zKHytqsKyXKVaRiBuijwDtdp3tPVNLfri/KyKVg
jiC9bhQyP/CkzvfUpRgC5upMkFR6VWphHW/XrUJrHDIuPQTSGMks1NtQtsFv2mDHWU+eMp/FJJld
AaGkOtR5qI30b4x6BKvRx8oZUGERj5Po772u2eyT8Bm0yXmnCYdDp8TZQ7Afh1X36jjem7EgTkW3
mDDG8wnaM3djMX62TVZADqUADJYBUqXN4pYtVQ5tJ5iOtEMDjENtUN06pmA9k9kQ+X7c9DRMpFwx
gdoF4QQ84fy1qmkyJi9+rX/0isVopNnMDzHfE95u0rb7uPS7T5t+ktb2aH/RD07B8NYmTI71xThW
tupCsV6xsOyqnUScOQrrVdbLR5AleVwv6dvcp0/LwuFvNxnzY15sPTEHzjnF46KFNBt6t4ebWIcA
NunM2Wm4wnjbcJegGVbv8cYjqu4jqEi/3bKHCWGuodlxaXTVQIUE31O4iNVXU5xUOeuhdBC4D/l4
SyAf6R0KNQLlEMIU3m5AilRolAiLFfz0nXjXAyW3SXI3+EhTK0LatoQW3RYjwFsEb/ZGVg+gOBJC
f7SfSqcZj36P1L6aU07UJ28anB0F32MJu7W3+8915pysqvZNI+cV74DuhGbuP3cSiTGvH6rZ+dOf
szqeHAemJq1nIhLKsqzwld9COHkcJKbOdqnDbL7mXNu0p7EVb01JDUdO4KNkKBTV46/OIL8VpuOP
uZzrgfcvMeydbrKbsQRe3QSoAuzOK0TivJYMAQygZXHiGbuaRcrYDozoUjMRZ53mRvCaBuA+nAmI
/MIz5Dr7Qsv1QjzZ5xgwngHk78erRt0TdP1BBghChVl9zgGTckgq0VQXVFXMeBkIg11YOCTMogrC
gM/GFb1LClqUpUnjIQGQq28RcNGGXiGSGMo1orw2OKby4jCu/br1iuLBGKp3z+IM9RftCVDZJhNN
H+dUlaGTein232Umm+yHQB30WFb5YEym2gTrty3Ebwum8NaqyZJYXASvDplN5ZyWTEytqNGxza0w
R6JZKfb2cHWXLg7sxYlnmVG/QOU6qNnqtw0NnK2Xs6OxoYc0UmgWt/ZHzcQ9w5SIHaEHIpb3eST1
JqobopWNJaADYNyXojNChc0DwDr5nfTU4X5UFqSAaTfZtX5wQtvJCbSno27q2S4tLTO0XKfbDuq3
oQvSRjp326Ngjbk0yk09f3TdWDEl40apAU2oJ2aQSDILBkXfIs2yW9GRDwp/ZEWBgdRFlU0sXOgi
EgWmyPo93uorQdo8zqM/Xxb1hTwsJcXeRIzaB1sDQvJeU14cJF57cMr0MnFLDU3CQcNZoCR17f4t
WQlDQLfYRsO67I3VIp/9KlJJzHv816+By20uqYo6pD11YxT6C121o2vUHjvySiPHk5HuZ29LUR/1
nmaEyaLLqyDbkab5XQsWPX37MOCbDkedNFiv2xCzYG/N1nmCcP0ji4xW7xqcbW2iuTucO+VSsTe6
TeVD8N7a/XATuu1KCDhj3SM8gwtMpK98439swros7XCsnsij1GEIB2PkClZEi8YazvSbqhMyGKRz
76ZZGlrkJoa2111kOjBQ5lF7dR+WXvCojcEcKoMNQrinLMMzNs4D9cjCYBjQKGKIMSxnppVBKtFn
LuxY3KEp4tlFV334QeefcF1s8w242ordLCtxREus0rzsT7Xt9VHaeh+qQFeYE3tTyw095OySMNJp
BQgdp6k5Iyb34NdM+VcnJY6XVjZ8/GXf2XmIWPFzAt6Fob7+6PWSiuh6hcuU2uWy1qM0qKPaMX6T
5DiFFVwgulxst9NyoKm1TQx8qXBjf5PRCDVFLwnf7Pck60YGVJQ18Pki6/q1mecY64Hcer7LKZcs
AzezgxSYj5IpJc+te6v6zOQKWKFy8Ju7NMCKwgtSbyfb/pB1ILlPUrishvE1erSovIWwZQIyypjo
UHJV8+x1NdSPrnBVVdCY+tFASSeuynU2I0QDBhOP9JdMFxmpyd/X62rx2It3URZ7oD3QosfHRfQP
ijhwTsckGp1FMOwBuzfrSjsXqYcKgClI2mNqyLL+mcukm89Ic4nRbODh7nVTHVIB9wrMycUjCAeG
b3Lp5zHuRs7fEig8F7IYclQVDqostuko0XqGxuL87r21D7OuqGNnJk7JWSAXgMbdTZ3aLdPc73OU
as7a35cGn4OYXG7mrFLyb7hdgCqiztTUrrhUa6FHkxE0x9pM7ZcuCH6NLK3Q9fqJA5SEMcxZpP6R
JIvbeKYRtdpzCIN61yGDw+WO2lDnOBAKFUduVQj3/ButMwJy/Kaw6WudzvEr5gqetlV4N46h8VT+
tCva9oYEHEeNaqsWztJMD+pdhrFUKyCsLIa2Gelix5Y5w8fWtGckh5hQzeAJD6OKEmf5KsrhLh3W
F3Mqqp1EDhOuGVLAJOtBWpvejUf5RYubId20rLxwTgJV0+Rs94cEpSixI3P9GAx6TFkeudc/JKGx
avrdZLkPGjHWUV7cMjBsozYfjBNU/JvgycB8iuINnRuN8D00tGErxPictkzqUss7wUKMpkp6hD7T
5sx4aUWHhShD1b83axlnI1k2dl6j7YWtjHwsXozls6zY9/QUSkAWlFEl6q+i0vI4Q9irGXQjtYmI
RVs1FC75g+j4yRPI8FCVu8Ia510WIKmxit+jnY2xK/qKabeMg7mtw9HuLrPgIm4vWh9SIKVXoa+x
kMTcpSnYuQA8/OzUYd+ly8nyPidvyAnySj4Gbp+HhLGNrbHLqlbQfe3Hew7Mj+TakihJNOCy4XBJ
tPsdbcsn2fhfXfNJgLWJEHr9mLvknspehrNMjz1Cr+2YPzHn3Ll5O5OMMGHiqFyOL0otnz5x8tlY
4mQ75QwerSUjaRyoc8ad3eR0JMmCIoj7wqXqudGXmfOlRW2f8Z1R+pg56iUul5m8zbwg35Imhe7B
PHm5lm9Th1kM1PnLII17GmcvLpHwEcsEeXDmHdkgMTOldAPBwqEZ/rEtTIwoY+KsQR685u5Np2sH
u6tvu8T4qrHZSJn+BC2jD1ve2/o1v6DadBnXKymi2R0EWeR4POaPFpd2xL8TVYUimznXhpC1rVHa
d5a23tPzHLd1m37i71h2ZpMcmka7hXB21xm9oLr2K0R67RkoW08bJsLKei2z47XhUa9qQx6evzGS
4gtkmksKUHrpvTqyGC9xTt9Jcv7qebIvTOYuJDyS/ZOXhy4oy2Oq+ahW00ujyPcZ19jpk35n6clN
A0k+HnyUWFZyr2etGVIPVXzOXTFed53hFsbVtOeUZIzr+QoVRnHwiZraVekb66uytmo1uMUL7Jdi
EM+Noa5uP1FQAVY/0Pd+cidn9RL+BaZKAXBocHAMQ0H0m/fAHvYlqjmc1FMC5pRTVafxOxFVvzbj
T1HNF6/29l0tPuhUmTe2XX4l5fRF/1rfBw3DGbc3V2Ra0K+u+ceG4u7v9JSPXaKLiGqdPAm++rV+
BxDDFUQjEWv85uI5b017+jD7tccSlHanVlntqaLchDljHsvOWbeTdbW26r/76/+ty/GXGN1iOwiL
R9oDMNBJrTapbzlOPsZKeBdnXKhOrZ7cA8QPzCXUuZ40YqLwfFseFjZNSoGgeXCjoi1eHMAlXl2v
sWvx7moUbQ3qpZ3j68zJex+Ky6tGgNPGSex8U8lYKW3Yjp34BMNVxZK0jq0gHM9ibzMC4ptBNfBS
dpxtpigiMz8bgj6YcsdnaZY0xHCHI2b1dNxRN9y0MtSJ/cwNM0ih6Q/zBrNxGSVjpTZVPs0hqK77
afS0U9FWRdQqjjMrcax9nS5lqIpxX/Z0jIssaCIC6zT6V0bHDq64RgXyYoKvoylNrauZamsLQHxc
6uj/6o/0wYV2VR33Q/5gFl0MifnZ1tJIz6Js9qeN63kuI1GzjfPOA1Uzy11KF4ywBv/syOGcI8e6
YvowXs74oIqJC0ulintyQ3LImRpgB0ZNff0RJErwITTOVF/Elae9e/ioEUYVX1TZ+tGZe1Vzp9dl
PCveNKJpbjxb3FR6I3eFjkKhBU8brrggioo+BRdDLyQV+MJf2j8uqeYdTVP8KLeotlKrsVMgkY4Y
udJKyYBTut3obklv+3Kq1QZIitGh3gWm/sBRcV4Xho+I2YTv3o92fp9nCGx9UBgNYgn6fCA69YZO
B7NV2a3H3gh2ZEcuD4HdHTyDndhSS70RBp2yBTPbZilzLneJduOVtKuL9HYBw7zVdEdsM3Ie8K60
BQGPDjA0r3our2IgWQ5vWpRodR1amoEizqIEdIJt7jsXhHsHR3nfo5ts26CuI3MtvpBqPihpj5tr
e4pDpD9biLqpnh+MVqD/SE8mJ0cOHO2XnGbGOJuymj4wCdabfmFix6jROrNDbnynh92JFUb7MNP2
R4MEx/wE9R3da/sqNOv3flmcBosL0Ti79uZPhJ/I2ZsdYA8qnGpanW1mMyuRGHa82j26a3ZbdeK4
Uo0wAann2Pf7oyWn65dMh8xp4U47xi9rGd+DnEpNVLYbafqyp/X+krN4bsw+f+0q94MDwo0ZIN7W
FkdFD1uO0czE90NflzyEkUg4j87XECD1RD+cCc2AtOO+5NV0QWKCK3MCDNeLSz5kuwTPhtGW7AUu
jZNRuxNN+lx534mthwESQebh3hB6tY0416GCwNRDvzjHP58EZ32+9QllYDNttF1R6Hs7xTLZ9Ii6
ek+776ahjaaB3+Av2Xe79DeTJbSdrzPAaAakrEi3CtxnDbOwsf6tgYnd6lrxmep0uBtc87wGdxVR
F5t8sOeNnPXX0s6WrVv7XwNgDmoZbvprzm9RQAMiCqxfTGyfXFMzyYEIOJnKYTN4JMEsy7tYiE9c
S05ZwTk+BaXA/ywhZOs0b1uPfm11Svrg0ZHTWfrHzp4ogfndplYrCvmWktDGUWXUxIoj/h+95zVN
WRP2yFz5WbjysS2vwpHEARNh4E+f59xn5wTXwgSPUWhgf5BLj11h9ra8p8feGbUXUFZYMbEuoQnv
hcTNTZSOgTgfXra+nxcoSfo4ioMDwxelP/flvEJ87TQ5viBKzpBMQPrVCOQH22zizNKquDO154Wi
PQ0aB0JKW21mWLyRTnAIbMhuYyvaJezeJDVMdUpzRNDJ5VSbZneGzLruDDYZTLq+SW8ACvxdofQ0
NlxmYc6VZmHJ4rj0LqEHVyW8GodTUDUow1LwUfMkmb/mUZ/NyYG++K2dGRfdMt/yZuxOmZaqsHO8
B60XdxBnJ1TvXsVUptC3xbxytHn1dtY7bcMefJiMS5GyK4MbxMbKiQkf6qIF62vdL3Tt5w9HC4pz
vjg7fQnSrbCZ5hSz/tXTFtwbyi9oTqK/HbPxyBb3maZljjHEORukIKrrrCJpr7Q4pT58e7obxfKZ
NISzGCPMFBRgIXjU5AZFJd2oIexbWWzJDH1VOgeAZX0QvgXGMaj0E1P6vVunzr7FzuSJdQ8oJziS
N/Mt8+qJ+L6a/+5yXc1b2icZ9NLM7A75pO+61juA3RIbxBYnKVG2lXJnMHPCZUqPma7RlmFstrET
/YEeO2TgAOXv3l6pPBvln1x3yS7avD4FszjL2tN2s5U7nNIALEX+y5EG4UO1+yUK16NkXW/KJH1X
PelJ3Giw9fLKYiJKqQv833CWGQTbV7ZqxtE8mBwnPjymPRpIfddn7n3iZttKaSQB9j0TBle3EA4V
XMCXW64HeIFpXROMrpXbYZ45qIdxZ8C/wYgUrNukKxC1O+NLgPT3wau0c6CWw9Drzg1t0f1o0KNx
nPXVJJGbitANpcX5PCxUz2i0jrmmkO511XPXlt6urIxnuQrjNNGd1dqBe/fa/tildcrbDn/x1VpQ
qo9Vt76CeqRsxOUKJOA9q9S0t2k7hQ02RxdwKjOv7hPQJmOMtOuY6R1qvNCM0PZmx23STl3mGM38
VPraWSv6TaD8pyZgaOxLjdYWvQfIJKxpMMIbrPLwCEV25v1iyykY4ivfLLcqsJ4R7CNndj/QSNCE
mMpHlXFVqVgsfDEoev+HsTPbjdtK2/WtNHLO/jkPwJ8+qCrWrNI8nhCyLJOL5OK0OF/9fqhk706c
RmcDjYYdy1K5iuT6vndkaDLKT9+UTxjhyZEXpXVos+6GwxNSOYFNryP/4nYVXkJiDzRmKGK8113n
8Fjwu0Mps26dW0CqZgZ96ibuxhnzUJQ/fDQeu6RxYtbY7sNNs/oclYReEKmDiy9dKB12zvlxzFp7
n8YhxUTk9+d4QyyLrOjA37Y2CAM+irsOkc3abq3rrmrfMCjcoIHB8KLPYG7TCBXGmtwk/nedYEzD
e8s9EF/08tupVN+hx2BzMXQajfUS6FW3An78gQmVaNFM7JmBQB5NPA+OSTOSyg/eaDlhtUQqjRDD
LnkX696u3HUxgQVAt3IQ11vMw4+I94MtB8hVEst8S9oC517m3jBwnUbCmFatb2Ih4QECQwEP2E5E
mhQLbusZbC9opBk2/bmCmo/3UGdkNCR2+oCNEWtTS+krymP5FT7i0lewUNIwlWEs5ynM6+ExZWAQ
NkEJsyheSLvWjkbZjevKBPlqgr3OEE0nFnp7ewSMwkcR5kZlH3Ks7B60/xoEf4N+Zev31neRaiZX
m7meZXQv4PxwptTruVyOumTEaiKqtRwnUuks7U6oYG/4R8HRj585I9MczpHNj8p455UU0R/48hP4
cbXzwZYIFZsduCDLf8NOilq8xvdv5XSvTK/8bQJwGu2HmunUouZmH4zzuuRunwxn5/VxB38uQDIi
4n9s9tA6kqE1MlZPDVKQLuc/F+4jdx053GO1hgAjGHTMtpb1ohL1oHcA0Sl60ZVdQhvJ3HuNapXi
EP1RlPX42kz2ATPeQ1tP9jGKzfdWxdQMQtLk5fheWwQRedlhrK9m4JpFMJQSFAEoBFOVxsVbno4E
JRiltU6UfbCmO6mpZwRq30t+v87lTsFO7d0Uu7ZtGVBRCOl5soEITu4EOhL3+7GqXnOEAAcK5igx
ZIRbvoctgmwXx9rONfuzZ2h4N+xvhj3sUmA/1TgtEpKS3P6Wr0/S7HttY0boooSzVd03wcngV22D
I7MkOVAf2nWgTsrQd+ksbpwx0Tf0j1mrxJvEqvesnPBLq1tZRn7baBQogXKuyUUjj3tma0l8C0lR
r75ziH1DOWYj+10wPNgG5w0Z0EqmWkg1YxM6prYTTtNuh+F5dKlbHgw2s27Od037zRq4r41KnQS9
FiiQ7DgEs7+HwkcQ72/0pldnwixKQaQ0VphkDSV+EMH8MEn9IyqWpD/DXwtv0O8CqZ14VDHvifQJ
O/RL6qsP/BLUmpZXREc8935wm3XARTqSXvKw6S5Tk7dOLN4Je7nhZFNZQBMZDDtQF0REs8P7qDa6
9QH/ZIC6RAsrwppMY2+6dnMJugLPiTE73cAPHNhiWXmaxdhE7ep6mMi/TJIiTOaG+2iwCXtpDhkl
b6Dym8xVOn106J7cvsp2urWuTZAQm9ZuTL7WS5rMJxT9w6rUqBccXf/WG5ij8TGAWQ6wh4ElWZoA
m2lSC/k+cNwWH3Fljx0+g3pvy6Tbzdr0gdyjJRoc/iyrttjig5RiRFtR4ZtP6HszH0CK5PwAqQm7
Ls+XIMfk7E0mj2ugR7FghHDcR4JWRyg+Su/8ZqqPk8wecqN3oCQKeLnIvY1HY+N0HQCabylGGms3
+y7FwQOK2aFaW8PIB5jMH64st6idgQRQAG0so3U2dTDzVdYASwTKOdh40oTqd3wQ+lalAWqwNn8l
Scfn+iIBqiVLySrIwkLeCjWrOE7pK163KicpgLDxxEPnxgrNFE2Nz6hnjwNUODiW8cZ+pLWC88rl
Bhy6/BggLaKbAN6IcP8nKaJ6y+m/mkae1XUDFUN6h1xFMrum2OGJ5++uNQgXyYrpjdIACp2N2dug
AKy4PHmeDw5aWFMH7M0L/663ymkXoRhhM1UToC+FAHlXphCJgHSI4Z27LvHYc2curcq/MJq18AV5
sFXBeEXKPPE1DRPbEDwSO4YvWNSbucXMZz3Vqkf5JEpeas5OtFhxTqoa/GM9vEhSKNdcV9zJoCOr
SnevtGjWw9jTk3DUjOWHAY6rVyt3tLAqaG/NnQpNg9yQCUM3goWgsDcEjwN/WqthBr1XMNduwxdX
z5CrMWXvMBsT7HhePxlBWW4Z5Ah6nQtwwwY5VeNme/SoXPQmesrC5SxpyZkH3iWfqJ6KXV32l2Ak
PY0ly9iMuO2RZBcEpLX5Oh6pgO0TDvuoerAlOGHkIvkhsX9TRq3P3cRnSwfBp6XFz4Plf8qIlcho
oafoDHxQiGU2KH5fXfiFUQdQEb62dVPrxc5LN8ymJhzwjsLA65Qk+OjHJJEUoYAH58yyYqxz5SrH
FL1Oct6/2C7JSUjMRY3X9lun6FElugVr8kjtAFk8KF+Q32q12AuTezDyecz0lCoy0l/nSSfX8GEO
WEJ1l1MwZk7ctQnOavQZ0KpNH13aon7xYhQbcWZCGlQo2FgDUwQfXJoHmLdpVSOQ3ZqwkivDqu2Q
uB9eteOJsBqsfTOAJJrwvhGE8ObrUemLgfs+oOSxIkYzSZzPIVX73spg1pXC6zQ/A7UY664gyR1A
beiJbS9dwadcZVUoM2/bN0ZYwHUSjOVax5HHY2lB3ZB5RkqGsJwNTmnoouHaZP1a6R7dTjobP49u
Jn/Hqw8W+gyWtG4tog7gcvGFJZy8Jy5zBj3A+ZWL0Ao1L8WlDtX1FKSf28SZTrTuElAdo3Gw0GTR
57nJJMdq1sCMoXfR9m3fAe461E+Y5rwDcEN6Jtr8UNASyzyLErvdoZhP1kGDNo7NYwv5n57RRssg
OyFmiPaYAO/dLjAxHSOQGchXLPoEtESJ5ppT3lilkmw3BCqY2HNWaScv4LUxq9HTEW1NIjV1d8g2
JKqyjFv1s4Z2lfcf9KI01ffEMN8wMPZEDE50zaOtcxr3UHQ8BEbaQCCHCVUTazcur5IxNSgkQKjQ
mgqFCWKC0OjM6ym6GiIClERCQUejpxqKhoawBTQdKBUUnaSt2hRj/J4jwpIascRGxw4LXPViWpMV
5gVTWr4AKbQA7VK/gfSvm03saeVqtAFaW8OE9UCqFuLG4+AsCYdCJr3x1dgcHU2/bVTWXNkBOWAJ
If2xCeePNP3FJO6p9PMmNHylDng/uZedt9kbgG11kGm3Gh9qwdJBmg5vozfe2P3YbUakTiSC0Vvq
W3v09HemiZxBcJDuXJXRrTEyhhPRQMjASJEAj55nikdQjRjtfTDEG2p5vy0Zll0W6gOCw1GnSwAF
K9nWc7XpKXvUBUgFtZvgQWV/1DS6Oen0akllDJiuDFDWsef7YWVlp2BaeKAq5Jzz/Dc77WGGe3S6
AUYCH25GDIFf9nudwliiS/Wc9YOdBB2uC4u9yjIUaCjdHzOVPbc4Lmn9MPUNpdNIgvziohG/EzsB
jAY4NINustO8KIeEPxh0SjhThcxqAXydfJEeGeV3V863cTQSIJHV4UCm63q252A94l34Gm+iAM83
oWDtOi3qBy7HGSs7UE5JrCXHlYuoovnmqemVDovWZe9qJO6lYr4umjgACYTXLXNy2qp43YrkAX+H
sctraICczSJJDAAVQQ38jK6Khg6TxZLf5fg46EWZdgWdrWEe6CDdYky2mdcxw0QQ0TKqNWRu8qRp
1WucINx3WVsBy5kAOUihpnL+DcA1xfCoKbG3mUDDeUTuEOV2e6xcKkQaaGytb1AkBFaxEQf0lPZ6
suL7SYEEafOj5+bpRiGrrXHMcaKbW6etHDLaCJItDasN85FzxcXbimLCv1Uecg6pOVjTpWDSlbu8
r+WmJtxnbzUl944lPxFaY6XOxAc43IOPQL9DrHfladV1PXovrHk/iL5DyQPxtza7GZPhWOmhyLoQ
ABR7gFY/ysR4aBOEn51NYFsunVtfpNCsqbpCLSbWRuzWLDtAvuYI+EQn09q01C5AJr4E23Vr3kCa
Sl36ZaCF9uQlvueB891zabssnFOdDd/o+VQbE4qaBQF7jgEOjTj6nRffHEd06CtWexQRpkPmivGj
qbrknAv55kZLpR3KNnRj43yjB3nYnMA+/OsqFzdJD3LmC9LPdD97iSaUxL2UJN9q71ZEBHAbcJal
+ULXZsVNkjrOA1W2F0wSP4QJOuNgCX0nWo3wGdKOCsTP4aANx1mrgl3soERqG3GphXwcZ70+dAy3
g6t9T5Qh118hQvjoQQRE9TbUlnUCjQZ+1f1rHMDOqcBer6Wju7ftAwFnPZpHqMre7PtTrAq62RNS
lYB7y9TCk05KCPHTd8LJUDGVfbpDHcMTBMvztkrda8clhPYra7sn5+3a6trrAQHSBifSIxVH7KgR
Cit9yTtEKxHy1Eq3beM+fH0D0+kuYPPBBr88XaMNLwNycOtF1nDASlyFM1VPNNyTj6gx3M50SF+W
sPsyVwjlfF9sTAd2VgoNeVMLylt0PXYmXlpZc9qq0b5kmTJvA3rNetllOxMScjuaU7ad3efMs4nY
MjRBwJy2qPzRcvigbBEqLZdANzFK9tgFA6IVa3JKL0StsaE1GDSlIlE0ZkcqfF0dpMWTVDaFSwg0
MJFnPVM/5YRYktDQsbPBIjYhWv8UvwTNPFR47r6CtypNpmuPb8UYzdk+EtqwjvTM3jSCuZlan2QP
3gwilt07UrfDnACV9dRbyBnakqbE+Nxao/ZQvmuIgkNUQNHxK3Eqqy9Zkvv7KRnuE1CUnTl73tZt
CHMSQjcPqESvaMnSGcNmsu3rNiUCHSENYWIe7C6nUFA3TPJqRMhYUDaakPUa6zjZMro63RSNWCX0
g7kk2c7CQnnV8pCLigTt/xgEJL3VG5HD+eFfWC3SsZWDt+cQGaMeel3LmYhJHxkkeWaVyfCfzKnY
RVEOVmIbcluX9FtVaX8u6TkKlQmYVykXJqHS9s7g8oQohzm0zbR4SAKNapqbph24t1XwJjKDSMI0
fgqKxsIRbLz2U69v/bp66sg6veBSBv3xvZsMeB654tUgpvEeszfgKREoMSPGE81D919RqbXj/6Am
oFibsLzEu9TnzjQxNdI+0Y8Ui4/0WYZGjKGmbQCU0vh7xv57mUvGArPjcmmJewmjAWn+ZESc5oyz
L2STHnKjuUwjKYIITBmhqYVaZYYNfZg06ZvI5VWhLRP5XPsnP0YuEljVPrcM93lQyRrILvq0s/FF
S9kkXevWtpCV6NioV1NjmNeBWXzKJTQS1BT5/yi7S4M9QSw2bBB/Z+9J564VJHHXIPgGk8HRW6SP
nGHGNXomB9VGQvNwO5+J/5RPvDL9Ata3M00Sp2bff2mgaJnUV/B98FrIcE5lyRDYZ9ZT0Xn2eszM
mJuMD5Fhp714Cu+CeUNKtLqR2FI3ZhepMJF+G7qyjVYghuWpiOMtItUKZHAw4fPtB3ew+zVRfAqZ
WHfWrAGTxKBtCz8B9aPnKbTKOxwK/RMTJAE7XoPbwC3OgwkxTV17aleAQt0jCfP2td5L8qvZFuPR
fqk7mFM63hAsSi/YLPVtT7Ny1p4TlXf0yt+rpNJ3tSnyXZ322lMizU1AzO6coiGIdDhH/DCwfAA4
2h5PvX8/Z2z1XbvMQLSDhqhj7BP1pvuJTfBDW6wDXiJhjZR+oaNQXFMECHpdcjgMFLXvJUksN3ln
F5sIWiaMZ+3OiLX+SsO/t4tHkW+C4px5iMAjzthzRhQGglE24SFy+rCMCxTumik3plXfebP5PKvs
YtAhuO3HmnyR5S4NsD/f0O4W2sOPHBA7DjrjFBufPolnJ4Wab+7QPXqDZWxyBwcej67mIMgjAJp8
tShbPxIbTfte679IVNkVFk74W1lvI2l/VsVY35D7g+uPdrJwHIoW2MoZ77qUSZrmrQDctKIl7gYQ
Bqd4tjKaKD2CRo17h2DtSHfTO4QgZyNohxULiU6eR/8wWfYpY5PZUXeHYGcgBTfWjCecXt0+J+DA
dgd9h0h6r3/1dZBzb0OroOmQcxhN03uNgP0Kf3y513vhhEkKkd83+quwsfwvaKLj9NltVnrmykx0
efbaOWe1EO3Wz+LsYBKJwRwUFTsWsJ7aNNFfBaxilRZoOyggllMb4krp/an3UZa2bD6Gqe0H7oW9
iUi+Ue7Gr5x0RzqxGVqLkp1bb4u5ASFd7Ffnr4AvSmy7re+OZFvHOYJ0I7KYqarkTNXQoZqr16J/
GvpJ3MSyv3QGzTloYdCpMj4TndA/czNkDbkZEmZmEEs60HJxpUIhvCoj4z7Tki31Kse0rasTd9/e
bbrmoGy4AScKtJsRBpDuhCm+DjqeIIU9vlpZf01CH8XPOem7LbGmWuv43ERX6KTUvgSSPAHAv6VZ
ylUgpI00YbGeZW9NpFnQ3VxP+FbAf4Pym6cbj+TTcLvK/KWZlHMkNRYIzr1yjXq4QjUyhpG3oG8t
inAeLdaNlhWvuslJPhHXfZ45s/fOJOJd2vYX0L/sXPhTuRWBeZzs2jsXJQJwD2yRmtHmpA3kniHf
LNdkgZCE74r7LM2nQz0YqE3HorjWv7kzmepgeNM5HmGIgKSg2TQcHJXZJ/dNA8NsieHWtrXs6NUU
dUgHlstS4I12kWsIAzBOpVENkNj3TBjduZ+RMSTjEF91pDrsgg7HK8P3isKUjlTdIh2CbRIB2wf6
W01PMqBENt6kkX8osNk/FRk2ShwAy7GHq6av0kdptVP4lZytcvgey1zCXVyIvnjq2ysgh2Qtk+qc
wAWsXACPVYGVM1MDA0Lp0hppzdUplf7HyNC0IZkSU0uQBpshIP6bzLtqg9SefF6XNY54vw+CHDF3
sBYpvcveh/QpZcTCdiWMNZl+35RFBF2XRHY4AcKiO0mYzq30lo4AbIrsdtxKBJDEqn3Cdb7qRg/c
LrVvnECNl26pE6uSEiUew7rHXtvNUwr5648oUEBf/QmInqqI/igfu7zUPktNHEWT/ggCs2Mg0RCZ
ynZ41SYusyg/Zj5ZKZ16VjWFnAnXDaIJ+1PHVgFL4jF2TDLeaPj2uCvakFUeaXp572macyvcEYzE
5B2CI8WL1HOL+29mSxankSXz1vZRg9O8ytMvfXCo1b62+Re4dX/Np/cQNwBFRtshe7RIBzOcS8NT
fUWIzDeUcJsJQ+abzYGtYvcbLLfxqE3qW8JZizfsOcG+8DyO2UNfV8HRQYCGu6CDR/f8F8j6zSTR
FBF9O78My6+mymD1iKLuGOcRYb7urGP14y8haeVxqjG06Rg5vmvsN/28VLwOfnaJVf9N5DOD8aQF
IUWG/smmVpEdC5OLJ8w3RDiHXCuPYz5ML5SLhQC4M1BQmpHZcJ9Qi7zFY6cOZQB9W1b7OKrkWTdB
5Q2P+isRk9BX9c5VCXB5O0O/nXWiZVyAmg4gMS5gDBeg0eXE7Yhqa+xFbe4wB87jR65lDqJNuFPi
4QElnOBY0Sl7kD2WFXEkM49TUlHfNjPcrRKDvGCz7V5YxhNUsRZlYlNdHcibeomKPDvi6yl3tVLl
FsXbmS2ff7WUxtakomPleRX4OySNVjwJp4pph+AhAz+AEyxpn9N4Ns4GAaSCyabMS8kmabPuV3UW
zlQf6EATneYf0noIThYJp5hKSHhP4rtSOe5Dh6wJsVZBNDzdlnMZzCfu1Xepud4xRTItXaHxFpZX
Murv2ygiOC7ijm27gYRsu3ijvtGn5/i2iSbSMBDcTo3UjhqlC6hNPY93QVWXfNrZDCy30uDj8Gyi
rVIyZQtgmb0oAFjjlNbGGdKBj3KpGm3QthnOt8LskKhMoHGkb690o8ROLnxMu172oNVg5uye6AOr
l4Cyml3CYa0LQu00Mtm20ofkwqGLXjA5Fpn1wXUBnwvsn5r2tGlVETpZ4q1V9+zbuEsJbgJl4JWs
CKoklLxLfvgMEpQiOxe3/24SMrFOjUzuCf4lHkjQ8BEoJMiWj+xlLB86Wu920p0eWde0rYNpazPA
oCx1zPh8ycDdTsMieFH1MkwZ5y5OqnBA706eC+pw+2JNatrPpflGBCP2FzO44XgBhvGbbhe3XG6j
MXrI47P65KlXD8fdxTcngFk5HQVyxGUKTte1oyFpYE6idW6r67pAXUI3n5dMr9og7v1pUVu0IxwZ
QKq0kXXI2A0tV+bHlsNOb2ZKpAaCSL+O9NyDEO104lDaaD/rXysTYyFKgSd/4CKKvSLlIoNw0V2Q
ssTgch2AR3aTVN8Gn3gJ8M2jb5QPFi28R70n5A48HiRdj59dWoFXlCbJB58JBSRvyXdRtB3vhbTU
qauUeaeXqDe6Fodzgt6BlZpn1FJYKiZlnycnBSrFIDCyLWzGlBwcwgG+Pram02FOtPK+LrlNuHUz
NmOyWqkt5pZGPnUq02Frkb17N+m8d/pIMqRAGIX3bW2lXbFu+ODXtHfM95qY8BMmW2CoHtHgZdQn
+5xW6COQpiYXdHdQFTpVO8OcUDBt+NeUESwyOq95rB1r5WXRY9I0F55DgY14WwmW/IQtZl25GoJW
J3IBi+lYweOB7BrLe8DaFFinKienGvlqOqKestIynFpH29AjjEZmVu5Z5dmhJzBeq3vrtqFeYl1N
x8lNvY8eNZjTvMEOTt8l7uolqYI4JkZdZqeWEO6I/JAkkWcj0/pt3TyLWrZXEf1AlC1EHDQuBH9u
ocIqs8a9K5dExslsiZXCSDZhYrzzMgyhhLuLMxkWgfHSt21xo1dJts9Ho1nkmDcdudH3g0fz3Tyi
WapBKa8acfKtOST6D+33MseY7pGocuObP0A+afxAtH7abbs8PlLdqC91OqhnD3EU1ZCTc9MnXCha
S6Keqe4yEUMtE0i2jhIZ32ixPGppTmN5XnwTkXlscsJw9DG+NQpAk8oJCCCk3WpZVP57rMtfS16Q
sxueTkq8yc5sfPWl/CH3DG2p8DwMnGuYPMAf+P64CBiWkpAAs/LIKprtiHvmQYDAgepuKyoxJTTT
sG8Nd5/QQBL2wfM060yR6C4r0981HX2GsZgMuDf74pEWuRqWAGrOr03L5H2uEGGErVKctLUc/uZf
5P8lvd1DSORavkkOTRDo3s9hd1kXGLQRY8bVm/vR9K61ACcJRKdN4Mc6Gz3AU47vg0adSa4VWx7V
Ysc/rQ6clJAsvb4EBINHRWiOqX1lpGhCIwHIIDowfKWI4aRc/hENi3VEbEfKiDZqu1iaznVMFflB
xeUzUaAKEwX/p9nQ75bkKTCldnGmWujoH1rHKm+VjKujtLgOyJSXJ3i4Nx9x5ZHNBAamJk6lbwOA
W4Jp48m9biT+YQvJ2UZ6dnyVaCO1ozpxMLXUv/V2PqJXRSKaO0O5F7zKozmZp68vda03lfvqoGo8
u5Cjt002jRekzrDWZeDezPhNHET8ZxmjvjJIoSQaPWzZRk7SKY0rT81+SN6ZWJMHrl878FNbGo6p
R/HNQz2RKjjRT/83AV3WX9Jy+RTJ4rNNEgutpSWPBK8/XJcVmE8KRCnWhJ7dtFbj7+OleAcLyVmL
cUVE1ISdTb/YEaHVbtuEW78wrKW9D/+4rZPyw5lR9mjvcwKE6SD0R56j2b7D93+JyMWOBVV1AGcU
o8wJyYTD61DYD3i4+q3ommRDlvp9zTOjsejFdK0W5b8i50+hzrNn2V7r5rAjh9D/uwD0/3T5+h4l
CLqjk+rm/HT5umqyU2owlg8bjzyjTbmbq7oj/H2yOMF5zM4J2KqX2wygQwDy7bAe//enghUsYU5/
Dt1xCC+jI9k2XJMahJ/ysLFN6oMbDyjemoyHT6xRbor6iLJY/XHRM6F8PTd5d/bGRn9u+/kJxwUK
tXH8xDX+hDM8eJVe8jGalbtbXHYEYtYYrAeCAA+oDWvKs03saaDbCMPlmrgoUqI0BvBZ656EWb67
M95az6YaaiBk1KaaAm8n9tMKzRuWcnDxZfBTwYlzD9FEROVQOhA3UPQ/Bnb4kJGXTlOwm8LG+IcS
kAGsUxcUQivlprhDBkFs2RjW0zQcrAjDSodKa8aOuXFqqhroP0egXYM5mCB0LGLuGjf6Yy5epxgt
rY3lc52lOHPawH72E5oTMv5zpC8eeoi0dgaIckrtffkQS+oZVh3z+Qp9WQUEiRV+wlI+YxPMeAqQ
xn8XMz4SmUL366xfA+BBGCfw0ZjA8bo6+0aRk9kZrEbQxVGpswmQ6gty+6ijpZr4B4RS0N/WyQRh
UERgWuEGYd9rakMczNL39o70OQ1VAzqTBMNL59D7QCgveH0VhLpwH3B7Ixki6UUs/Y1KyXWmpnjb
LtN8HFdnhK1nTGF30qBuV8V0pxEP9+L4OICWJwvTdktSFarBlmnQ53nf+Qg5kQQ1BOAdvQy/vTuC
w6c+URWm/FaZ+s2yUGdm5xPfg74osr2RS6HH1K65x9ksbtLGn6B9hr0zu+96Q6JP3FfXg0f3XVM8
2Xr9KjQcd+NAW62Fyj/uBrE2HX6uiYsH2W51bZLOMbMJK1wMpNcUa/pM79VooJ0zEeiOxqWWckTZ
mcgtm+jYeby17rQjILza4k1CxlhpsMgkAvRODYHcgdMOtBHg1yCpp5RJs4NgRU1N8DNnTOtfl+mj
01RyJztaI4AeQ9miVO5qXpsflPMdq9h859v4cac8TY9UAKONTB4Kh+dvVaHSqjQ9OtUmn+cI+rRF
d1FS+xmN5DiapAqJbDfHfXDCZ6pdTBNntj2Uh8oN5FUczfKqT2/TyvSOXPT6qS0tAiAMiznVzbg8
2xFMoxCAL3mSwbo4pnlwDDO+BAmXfWZXL6lBzMNQAoV2znp5jAYcUoSCunyqrN95ieSqshftF0Gt
i9WOMW/AJJcG1xXr5HXSe/elQgMQTS6y60VNoWculFuurgMboYBAFBMWll2cRGw/WMaQXJuJ/NFP
0j/4OYNZ3BbXLUU/IJDJ2pnMS9Yl1S7VXMJZnKTYGQaiCEEowgEb7eLORuIdEA7rRsRUFygu4Nuu
plynTxhqcgs16Ya+1X/Hxo/spgBMIh3cpMPps5c9YpfOJoHXVq6/9REZGAXx5zTHu/3KHKf+VBBg
QAIBdoOODcIQQCrEEN8pH6hiTNyzaS5mK5RYa1eab0PnWFeEjjxqQ+4fC5Ej9YqJ1pKJ3RzQXrbV
eKAYdrkUGCrafmr3vs8ohHAmpnqueBvdJjpWKPbISADwkXMkbooG9i0SlnHGje47nQv3aFNeLuUP
1VniIHKtWvtRe5Na7GMoMljQ3PkBK3xzKlABY64c+9e03HrojvKon26qyEXOnToYBfM2PYmhnVZZ
V4+3uh+HLcKJe0IyuibNrzgdHklYVDeqnu9mMol4IrYHrZzZhTGZLK5z3kE/kleir16ZK4gRFU6+
8fT4vmnTt7ksyXG03qyFHgOvxdWQVJsidfnAhpSQBNFQUtAbOSARMPBXKGSVjVdVxcySUb4ywniG
nvIJAazL57Y21C0Zbaep4fIt3CTdpCPILaH5xbobi+wgSrhblIsUNmsOaFTJsaKTSLKbJyqNehdH
Ggr85BnDdeg5VF/roxXsVQV23lcEPhVu+ly40gq12uOKJktCpOg1CPpMwsIE79YGVJFF7cuHemko
XaDW/37+Lmf8X05fy2YdChC70Sv75+FnaP2JrsE+RcRNjImijIpWhnzAE9IYe2xLt65gBPr6mf/z
p2pE9a//5fcfZTXBMybtT7/910Mp+d//Ln/n/33Nn//Gv3af5eVdfqr/+kVX4qMpVfmj/fmr/vSd
+em/v7rNe/v+p9+ERSva6bb7bKY74p3y9utVxJ/l8pX/v3/4j8+v7/IwVZ+//vJRdkW7fLdYlMUv
v//R4fuvv3iMPv/zx2//+58t/8pff+GjFT9/9ee7an/9hVoM/58mabtsGpbJnLoEYg6fyx8ZnvtP
KuxJltV5BDPEMrwWZdMmy98y/2m7xvKxuktHFxv2L/9QZff1Z6bxT/3rG7m2bdM75f/yf1/XzW9X
x2+fF2/D77//R9HJm1IUrfr1F2fpk/j3RYSB0IC8IbDTogLSdpCi//kimqtBtghCzWe/d6NhMkL2
v3KntR1CRxZYNk4P9RPeYH6J7Z/jMiBs7YhZVsr9H/7rf/na375KFIH98dsvv77Xv3+POMCDlP/6
Yf/+ub/9sN/+wr9/bqyc/vdX8/U6fvv9by/JGt3fv804jw0aqf/4Qn/+2j/89N9+pFenfzMo/zni
d3mPvaViJbBt3l+P8/nP73EiyVlGITU8t968iWo0rilMD7qdP1xz/+mz/PMD4evnBDrzOH4ZxnJd
/6k7JIeHCtpa659d00ovkWltFfriFW6x4zwV/ipxzHD6Qh4IQGBQre+LLj7mrXFPflXD89jeNn3z
NBXNUnqi78BHfGArzlOjkI869V2InI6J0T7VVoIwzHL2mkVrIYndXdkcA7xHKSpOVsVnThmbMF2C
JczOu+Uk3jUgImZm3Mdx91ZEMC205Lypwf+YPJQiPclLs/2R4x8gaER7dgxSAqaJEFOCu1bL3tWY
+s4I5CMPfTQv8lxpxiu010upEbH4N2/kX+4Jiqy9pSLHh6Ezgp/uicKY+7JHGveshmqTJTUuzgj+
SfxN9vPyDPnp3qNxARew79i65es/N8hV6ejb5pS2zz1eiFUcI50JvPd0SKPFo/Ap0/Y7Co7vmqej
Z5Y5k7ibHOyiQRAQ9PaOvf0Hi3+PtJYs2cC1UD1y2WPKOku3x4IxS/MYSRPKcUL/3Xslajlmnzaz
KUJw03FjVhAu/ZRGIam4hJEQ1ZXBC4TI9FH5FuVJVM33we2uBolXozbsN1N56WGukxccRRzR+BMZ
5Gmm1yyUs1m9BE0jqzRZLTZuwMt2veZ2NsoPocgVMvMTgX2vUTJdtYA7q0kft6i2ce8RhUdr+40b
cFKK1v3maMGl1N3bWdb3Y/d/ODuv3caxbYt+EQHm8CpRpIJlWQ6S7RfCLpeZc+bX38ECLk5ZZVg4
B/3QaDSqKIad1ppzzG5bKuOhC7AL4xA9BL78mXRvWtkemqH+NcDlWpVl/GzlLYHTU3iCD/GUae3n
z1/Fn6nwy1Qp84rMeabWDUaycTG8UMLEiB1l7xSHheqOwsjCnheLivqOHU7h0RpL/9GTScBAFGJR
LEp7xgZoHtVc9351QgQvLkRtehxgdJk5UBYPmbkdJ7KrF+qqDQa6gsRDaqozJ08DYqRIOE79bELB
1G50t6ZevmlddGMU42SHMtYYQB3pla9/rplc3qYpqhY1z3nV+pNn/ldNZWzCssBMTKbx0N5FaeVq
YX6tfDFDzb9cQ+IvVk2R2hsRHf9cIy+sTCC9pj6LW9R9Szyjy1/KlpPq0toYV+5H+gq+n6dFLsa/
VNJcUcBcRqJJUlGCrhXrc79N5AVKDkBZD9O6WI8OJ5tX5Hqb1A7vOKnb1svVq397q/+5unYBtI8Y
WXmQS/U5u2k2ytrcDFvC6pYQcOxkWfwv96oY3KmMudGQ9PlZ/PXyBkK3VCBu84Pt35QbZY17Z9mc
iQaijrKBSLhRd4kb4eNaGHf6/X87QnjSf13duLhXzkK6nCGnP6NIs8VVsdGXplvet26zphZkdws8
Zs/lDX0Hl+7ZetoiCLWxxqyy1bimAeRk+8AFWdJfmWnNf18CJSdRkykSUiw0Lz8Bcsn43OhEnhUd
B/SsJnlSoA4vxzDKANGJ4qIau8PUlk9JBPUbat2i6cuTkAN5KXxknV5n7iIPwvhEY38xUZjISkoV
oY4R3wg6l7Pxa2VgfFGh0qfWSe5EGXR4Sr9EhVvei/p9hIVoSXIhaRG9QqW8QfPFcQ4nmDhQiB0C
Y9GFfcmIlwpXlJKHMTA0Z8p8emQRsmLiRkPquMMHH9tvOSihKnVHCmqk/Am0H9Ji2KqxqdH04m03
YrwiMuR2SosIsZkJDzDXlhpJw4uiCvbQfIDW19N9iX9Vq8HniMIo2U2hE5+a0kpLu9HJdWoAnEwB
fVUYUc0ouxeU0jY09d4w2gdMjK8V8Ua7aIIBU0EnXopyyZut2sc6Rec76or+4REpcIX2Lc3r79fZ
w1Jl0bAMne4ZweUXE3HkSYFaJ218rleeS8oeal5oFSvrqVvRc3cL9cqoUr9WW+cZxFLpnrEZYMct
SvLFqPJNzScTyojO7WStYRyEi8TqBLdUY29ZJMGnb6C/zQXv0YuGGy3OO07Z1a7RgBj1cfpAqaPh
sQsDtUDL2yfBUC7pcR8KcI7JNIQrP0Bd2puoAALpWVaKzzAlZaebY0sN64T/OVsMVf1O+i2wJqZ+
vYyOU1e8sYZv27Ib3VpDfDcZ0zGO0ycT7GyX6dcCRL7W2nkILH88A3aYuozL93J3WXtSHZS6BqQz
i14C9MyZMevWw2wOhR6OP08lf/IHv7zjebE1OJvQmuHIYV3smZOuN6a29bzTRHEDCLmdPFj3fHxu
T/XtNcNE9vMF/9mL/VncUXyYJFOZ/+6dKek2ciF5J60b5EWSdjhnFelJ1qGGN4pMEjguiZ5C6M+X
/e6hGuzy/v+y88T113wt+8SoYIn2TolWnXTIpnmDuN7UvBd8KMOVe/xnZeczNjU6BgrLLiD1i2da
0qzhDvPo3FVErPFUC7rf/+X9XFxifsx/3Y9H2c/q9DQ6Y+SgoJveTNOwkQrYfXp65dGp30zqOklM
HHdk1bD0y+1zh0UIxWVLiSZWbkTq4NgyJwWfXhTe+lrv7VJFfpFnERPVzFnTS0hCl4AkftZr+rCW
sZS9od2NkRISUpoXt72AWc/qUWjht2NU5o0HjKcYnjIJLdyYPNRhMGyHAJpWDG3w0CG+iTqLGBNV
rmxKx0eyvZjA6dUqcU+HXNIVTMmNv25nsE7V4JD1YesthdaH+0tLa4uHGT7dAI/k5/fwZ0X7Mn6o
HuiIdWQOnyw+l+OnKKu4LdTcP8uNlqxpiBQrKrkToiwa9AJ7dGHenhfGMHLiJ9jAErWMzkL1monI
vMNcHZyyxKpaVSMLCOyxRRwFHBqjnHU8afZCTJD6KAFGsMTgJofqBmaPXrtakbQ3TTRQKPIKWO9E
0ekBHamWl9ujTsILd0zIZNmgLU0SRjRCGbFpaVPFeBxmGiOfzoa2LZOsFATbZurQAanybZ/xKdFw
qkAqjNJgs32dNvHQQh2Gj3rl8V2uMMwGzPaU2DXKNNrlSEFxlBaj0nmn1qAHmOUHDfTtz5eQvhv6
JsBMvl6d4t2fVe6voVJqk+hNRu2dGjt9G0+U1RObjM9lt2ofgZY7FDmX2TK6MkC/m+dIG+LhSBpT
wOVSluP6QQc9eKeRUn+EUnfE1Z6ZMBGn1wxUFAK0K/f5z6zDs7QUkxO1JiuUmC5W674tOpEwZO9U
r9A5rSFpANZ+bx3VSdYxmWOOd3vtJqVr17yYVjkLY1xvqvmaMicMrJvAhdYCx+pFb4u28luwU/HK
jer/XFSyLEMihURWNUnkpX6d+zTodHzgYnD2NQ/rXcJm75xB/BSUHBWTvtIM4T4ujPNkhYuoqR1O
8/jHDBwciluw56O4YmOD5siuLRosjkLHB5C++UN1pIoMYQGOmdXdDb07qNFa8iPfCTXvNeyw2saf
Zd4cJOxlYZKrSEuQ1Qz+Os80Z4TuJASk5RjTxhzig2XmxB8FJ/pov/G6r1JB3grj3DhYQ6ZBNz94
x5pMPQ39v4dEYPQ+LP2ZI62j6NUOaxPUL7gEeu9UYCuyCmtk5rmT3j789x8OK5XKbkPXFYbjxa5L
SRIVUKoo8BKhNoCColCAYdaROru16w0nCNqCwrJe/3zdP+f4L1MntbO/ritdnGJQHosWphnhZFje
QjCabZJ5S7UC2jXQlpW85WBgVJVIQJiFTZLkIFlzUlpubWksJxgoCNluJ1rVWaUviyHbJ7W5rEuf
vCnEeaAKfLo9cpTf1TNnH+pb3WhI7/B1sB+XPRvZ/nGkCKtq2gbtwh56OKWWCek5hCihs46qgRUD
GO3oZftCrRCXxk5JZ21WQUGYN7aibmzEml47CqGtJw6vxEzPqhRgjkO/F0LxFeDzoZBkh70izGk6
V20CfiBDhNTaZLycB1jtKXQTOUNiiL/fmb1chtjagoRHCsLKz8/8nwopc4TEfo9Fy9CJJrh41Y1H
RLTOoYShw2oQa6t03GlxeCW/+7sZl6oGRweNs7GmKV8HqBeYlZbXvFhLQ8yihQsF7l4FFSCR/4cr
sfAqOr5opCfmxZxHl8jHDKVypTzeDX5tx3Gw9qGHY724stJ/9+j+vtTFVNfiABJiDBQntZeXaKcL
apb69PHfvx94lExurBiWcrlqSFWrqoklsDueBlfEGpFjgDeZMX6+jDG/gYuh92WtuHhDoaV5qOpY
dxORlCLcVt4G5pWj5gYIToOamNoByVU0AddyP+BfLrqzrOiATsv+BXB+ywxf3opllB38yLwr6VSi
z3uD1eO5nla/twmFDzTXND/DU4BFjGCtDZmGTlfr74Lqved5gteyX6aSfsKURTMxrx8mLdfWoSdk
sxgTLXfpfZYmuyetmH6B8nz2dQ94SGLtKK7TKtJhOOMJSuEGLDgsPnR1fdf6xXOaxjec2miIAlcA
UBGdQM+AIIZqYcOKCxfsSAKIONYdtt2KdOkGh4j/gBLiyAFrg0jU8av60/f8D8q7/oa0kLehIWKe
cobTErBEIES5y9vp9PNb+e4L+3sBn9e9vzcqFX5J2r/eSRFelA6iOT17Iol+vsi3Bz7WT74tkb0z
VfevVxnGJJEEZeK4u+jscYWN+7dn/wIn6Ojv16Z4aR5/F9+ZLCEak1VJ4Vh/uVQHYwycJpTNUyyU
zJ9BSfxi7t+EOuyxQoNtJ7BVH2r2Q5hwa7W9leL+mnzqu03Klx8xT1d/PVe1bkWBpD/zlGzwfKAe
eUAD8pvjX2tPn5SaYofksWu9qO+uqqAXk3WJZU4DVPP1qmnti6le5+YpKAdHQWwhSersrpf2afIg
VwQY0MoGduAEtblrBPWjCVK3F8+Bf2Wwf/NZKbQ3OYqadLCZ/7/+ED+CtWIppX5qymM/HkPzXUyv
1Jkvglv/1Cy+XONycmxVnKtao58GIb31LWtNX3COZyNZ6Rlfziq1cH/NOc0cOzwlf/TJ/KP0DVwE
/h4aqrqGxm3kvzSjWNYWZnYj2dXQcnSC0iAzLEVER0lg7UswMasrA+Kbb5TfzmxLgCPj4vIMotfE
oHlQYE+qq28lW1oEtnY7j4f8cG08/CnMXowHhXhbBJyiLpFwe/FRcNqTPAsE0Kkub/smeVQ1lK5I
kmpCvEkDcOqC6vgcaikO20KMbsXuddL0VVU/Vz3Ga0qqRAkIGnEJhbqsyKBChgTL5Jc8KajBzrCZ
CIzLV31f71PxzS9HVPS4rw0IPgmidk91SDlbIHPFyp2uiMvrcrZVJlgiQtkaWokG/BsNBJQOaibI
7xpYBBhd77yYnQma8ShJ78zxwdfCO6K5ESm1933Ea0KeBg4TtUjg5szcTcGJFCVcLLUOuKoVvdgb
FYtXmpUnrRleZABdObDOELPNz2/zm2OXIbPnUDkHmZTlL0ovoPPJVNHiBOZXTO4lB+DxYcIMaCB7
Uq3EkVEe/3zFb4YXnUWVKDRRwwetXgyvqdLNTBD6+JzG56IE3BcSipq+/w8XmXW3wPZQgKrzj/hr
CgunkUCbPovPlnWY9H0jP8bd3c+X+O6cTB3wP9e4mCbxK0k6rm16ymS9nMId4U9n4zbb1Tapk8vO
VVYEFR6uzZPfPD66RfR/DUrNFCAvHl9MdIcgml50VitlExvxbCbdyIPlXrm7f0rL9OpnnYdJVqrM
Butix2PlkmBSgLFOVQX+prYCH1qZCdO+jW78QnvEFPAR4acCH+0Wffw/zMF/X/1iaa+8hFRfZZz7
Ff6dUfEttiCCYmn7813OX/fF9KJSRDHmjiITvXnxmaRDykqMBgavf3Kj9RMgy5j0N1LqoCjLQ37l
ruZffXE5Kl+WIbLF59x4WRjMTdT1gjRoJ31cB6j+JvFa7fGbr4ODHSoLSij02uSLG6qz1AQdWmun
rtonMrNYfWzK158f2ncrNZ0HBF4s09gnLzcpqdUxuCdDPRnSQtxCvdjULr5b9JWLdEMSgStsBOfn
a35zX1+++ov1Up2SMS9UAWUbLMuyRQUIctKIxitz058j9MUbMunG6QZ3YOr/vKEk6RLGNaNroDTE
hJ6SLDBniQp58g7znrCKhGJjDFuEVfDkKWmw+vlGUUn9841QBlNUgy+Ffy4fLqk51TQIcPJVN557
lcFyOMuEXJ+bBeb9RXPP8d1NjuAVH661hOX5Kf5z9/M1VQvvCZVV/v9fs6bvi8o41GZ0JtzsJteC
Rx2R6KIhvzGK+p7zheI2GXZRsTtLTbEfPY47tZxuIDmZnCjIgZ4g1aQZe5K8sIWkPLQi8o1ahnsF
Q3Ddm8rTlcf1zZBihkKINm9GJBT1X39yaga6Ra4xL4zoorCDOFN9SuGmIil7yEjieG9AkEKTOOqJ
cNdl8dogK8/Prgzs74bEl58xv9W/npypE/QcTfOsvLcOMEVobiNAB5XCnllwgf47117Wd8vPl0te
bI3GXOiIv+FlkUQRPFJ2XsVbZDJPqEo/wTNg3NuJa+1uuLLszava5TeiSxI7MmMuWVzOYUYlpkEd
WtGZFdxM7tDvLZSCAhhJNFde7XdjXscHgFRZp9F5uQIpRR+RPyfxNe7lLTutXUQZGlMBZMUloeZu
+sAsemVj/t3nxO7cpEzK7PaP6tBqR13Fo8fd1clSrlnurlWU/m0Sy9jV/rrExdImgryshvlT6Rx/
Ha+bgMxvAU7cAmDszrstnq7NnfOH8M8bQ947S4P+tIm/fptZNomJryh8m264JrXdTTeyHTva5sr7
+mYx5dika7QcLPwll7OHpSFGlTWVoeik0xIqi3IzPCjv0E9BPC7AAN0n6bp5hUfiXFtYvx0Mf1/7
Yi82ks8btsiiz/nKI5htQZtHfNPOnEzuk89pGT9Kb8ZbergmLPl2MPx1yxezTx+XpFMDkjlnBBjA
C7VTqs6FdmwhAPz8dL/9MFF40eMGxvPPrjk0O9FCRBGdg0bbAJFdMQFf2Qx9/2UiXOCohXlNNy+2
fGTjAU6wsgj5Qn0qnNyFjeuQgmizj7VBC1+5pT9TxT8fJvoXNrKznPjycDdVoxWHtPHO8qt59Ncw
xpxwBeNTvasd4+jfJetuL+60O+Xal/rtzPKfC19Kn3QiTQa/GaJzZRcb2FTGOjvkbrycFT8diPq9
uoaWYP/8BlmMvnmJs3QT3TQiKPr5F+urlqCOkiJPPUUNEUd1Fcqu1LeDjasvIojSWxP6LayNFlkF
QfUnqLoljFaNOAgtg8HwoWF/GArhwLbd6cRs1VaIbKoiwZkQVx95juckw2eQk4pDApDwprPMU7yb
8BMNOQi4NKA2L+WbyQBhY1h46ycZY6LxKMtDv4zqaaNGClgSqnWdPxKyBmu10uR0O0FmWZKCpNpe
W3IQyFS8mIbglISi62OzHQOQ5CnWT/ZkwXtgRTsYXc9iE5MBKk8Pgz+8i4QsASinaSskJpbHjqJp
oOnbPgGTZmk1ZQ1EucBU4D1LqHDZf72UfbqKBFxFUohVyUp0e8RTsuzkbod5a6l1mUsn0Smgw1V+
MS3wM7LYq1RCiKRVe/1ITIBLOruxJAzotvNMmzS1p6olVgE4W2ESYy+2lPVnuHMLB6kzQoP0mVEh
s7Z/YSdGJENx08ihU0MLdmKlOYB5gJoytO8Rmih8IzkRwjV400mdKxJj+VI3SUrphuwzT26Rnibt
SscW3Si49mvESEtyiDRQMeos9yIlfq4TU9TAve7EKeiPjAx7Y6hf+sp4h/0K00UnlN2vhkNW9Cfs
jqSp4iTNyNmCiL0jpsWWDbRUJegrmPzVHoHXakDFuCzqYuUrza8iImg103xyDePoQap9yhGydEOO
CGYcOr10Z6YlKivqe0H4mmgtYd9J+JliHYagAtsPpcBLZ0jvomfuuqjPnaI033uDXBcJE9Rkmbcq
dV+3wqWzk63xxc/pB4GzIRi7xlCYDyqpJB79xpRQUbWQ4el2skrMmWYhKzGtHZSFzKHHZ9xXrQw1
M4Tq0iviXomsZ0PCQxPF6ptpRBi79WpfTyoM4/x2mm/banMUFGLo5FXu9sGIGRL/opGYjxb0V7tt
wrvRV/EBytK+ywwODr0ALcjPzqDmTjwnb5WDCapERtLY+gczr9/FiClQ0l7w29GAUmB5kvBOlkBQ
627Zd8YN5hZak+S5rCQ5IQy2EpOnyAcrWmoyKk71ZcTKtepTAjnkdlj1fg8ft29DgOGTm6XZWzlG
s4bvPSGRkAGNy61ZC3oLe7a+9ybhNzyX6jaTahvjpNMY5UwOWQq675jpuOmJRSSgS4fh0PVPQQwK
lJ460Maq4uc2/qMm5q+6NBwn2vtLzeqf5Ny6KfL6Dpg4EgoDgAL2hZU/Bwgq9drTza1BhiraczfL
s2NgzMbOwWJ86vLZD4tTMLDH7JV8FeWU/uVMR4yiJUSSeDtLjW8qq2rRowSfBZ4pUDlvoxLcloRu
SnxzJEfhwOP0UEYkHiXmPu8LF39duSmzfA33+anQwU5PFW1U76iCpKbzD89/MB4NNdtOfQDGUImt
hSJlj0poOZEYTLAPVYmsOVXedjUDUgW6R0Zx9ZD36Ru/5jPv0puqtdvyF+Y53JQ+9obqwUiGLXsz
ymxImcxT7WFHbv2jr7BHUXPXzxW0JcNtr2N4U4mf6lrAG1YrM1Tj93QOPUVlciqE6oymZlXXqmtO
2qpsYI/yDNyogOVbkOCDGdQvPbedgIsC9+zhzg/+r1B8nLzfuizbpZw+qoK2hP+8tHJ6uCCKwgbd
OTNPNpLs1fovynQbRN7vAgC46iVEIBiYpstVpyeQLohnmmdfC9yUh8NdXKr+c1PhviWiIZqZ/FAp
lRJ0xPQRUr3xou5XBUd+AttHIaWykxhSk+At0eAfULTcaMIvC5mliZU1yoMVObsk+RKknhO3IWZH
pvqZ0E4HirElBBj/MZFqQ+lW44Cjcq81ya8gHu7NrtqOAz5WRXUHMb8vJf2GjDs7H+KPhj+qzZQS
sncy8dMrPrx42rea91520a5rmKtk+Smiz2GF5hqbbFgTtHnAzH7Ig1eCbd3a75AjAE/UHVFWbnDk
rJmeNpZP7HY9Qr4ZTyT/rWKkpEZbHoaCqTms4P99FEa3BkJOfTN+AKm1MhH6GFF+O+RYOKLnRsrI
ja34TFTi6kLbALQQDMZWa6C8aP5D1+7lQHWmvrKZWBjFGqBRMkqF4K3Sm02dQ9Tpazc37qaCbOtA
dEXfAyuc262JbBgImxKW2xkLbwH8UuJ41VrRhsnQIRLRRSXlTGCd0XjeDfGbACIxIUNKNYNdPcao
i5pFJoOPhVeDG+JQCUi7UtvrCgdeCbbyaZ233ipKwfRr3h34qEOSGauQaI+kSVyYRxgs4O9UQLF9
Y12pvwwdQERUrOQx2MwOyh6LvFlnWyIBIG2Ki3DyNngpt6bxa6ZJ4yRepSC+FMO8nTIO2aJsG/g4
kyKz9cradiYwkerDrNVj1Z4b60kckkOgeytZZsLIiJxk7hoJrcXgtA3C8i5DJ8F8u1Lw6Q44CVJB
OoxqutKwffu5iOMR6DJzk5mSEqIR7OhX6trzLLuV+CzHdx8SXOWPR0N9HnJGnYpIwRo2I20QKfg9
6jLNWHat1psZvSmID6xAWUeDulHz996st+aw7QkabmpzHRO2WImWa+TdoUg5rquRE4il21bjDVm1
i6z4MHGHGlJFfFzzzFu04bMtK0V2vREdZu/OZhWjsm5bGT59ITmVP5B3Gy2V7rdHkBr7qiWs4luD
7kDBJ5w3jNh0DJyo1rcCf03eKI6qJHewWxZVWrKmCc9FRBC3mN4PfeUGiWLHdbCiO7sgwM9JdGim
5BF7Q8yURXu5Ne67QMIFD4+ykTaqiLm/LVagyg9plL7XubaXinxZ8b7TMHwIwzvFIzygbHekrr/E
bFrIRtt70riOdKzoerJrO/NBI4WzAI8kAE5Iie2OyXmQQn6mJ97MVKM0a+1OuMl9VNsFlGRuLxNf
2PLeBaQIeyQO6MO9EeYrvTmJbPkiGE5Du57z+KZoZxVHSKlLACxCchJTg1dIHFOfP/fiHHOBfzqc
TTp2ILJa+rdEmC0TidjAGU1C0c1DmT53dgjsicdTGu8lEC1DDkOoE7eCdZ8jg9YgozRhuwROsgwY
stinXUVtAWWku5TEd9xwt5hM3lVSytgBKPuuJHu5+xTIAkuRmETcoKqUa3aVS1zKpKo7gVWSFcbx
QEb3B1qBbKAEJY0CZcyPAP21bzKs8zL6iDC4d5K3NkW6S7HOqOKPbWuyovTwUydFqCC2xyAkAWoi
5590USbJEY9NMlrbXiX+vfUlN7VCMrs5TfY+XK06WluhiJifYms/uIGBLJdlzTiqUR0vh/Slzx+a
FDSvFjtiOh6a4rmabVdF1j2R6/HkicErcVwrTRzfEiklBMv0l8zuPuBpclusANTjlEoek3y6h/8t
wANsfqt6dQ/26neio7InGAAjlm++QSzaF4kFUjZG4uO1Rb9QAGAQrYDWNOzBk+ltb6DJ6f0PCC3L
nO+oFxMY2cMdWvW3qDW3ntbsRBQIRlPCg61XBtoB+LX+h18oxwRKHAKh9n2ISQNLqwEDoHFTcDqA
LcovDER26wibsBXDFtpFbD3jAgaxcsTY5JSx6Br9cGdYGvZ5Ze0pXEoadgpQBHRQR84bW0XM7AGd
Z4sE1a7hHbaT7ILaqdRkJ4wTuReRuYLr3ZI8ptowldd6wfguobcX2aoZpnevJ0En+sia4naAlkXI
mlMirzArmZ3m+KSSZ511ONPawTVKcpjbzo48cTmQHCUT2NQS+IWadyyKddA3TigFHIhU1BmaPSbV
RhOqjYcLo+v7G4M8jqhCfxlPBLr6H2HG9p44JCV7SPQ7AbGkpCS7boCnnDQ3clHagUYidhA4ft5L
2B+mM19v6cYZyTNkcrRLKRVjR6jB4xEmzVEHOuaiK+TXNDb3CZXSrlYcQ7RKLuHvvE5dkYp8GmVQ
crJnwSFhCVyaPvo+o9mZvbGjloBMN5XuPdN/DaX4Rai7l0QZ9n4SlIu8pwSEDnhBHtRBCjQ7SMuD
YWb3sUAAoQibocOh4RIp1G5CUTqnI2H1sjj8SkXzOI2oszuVaDwvfDcSDTIJqWFFC3ZQFI+snGzR
4MfHJoGDNNSXNKgInVJNdemnyrunGBhcOvYzin9KB7FzInZpFmEbxODg7COrm9A3LbuvwznOvAw/
SQC3qVYcAivcdyYEyLzs3wxzWodje4Yhe8tJ9CjF4UZpq/s8i1dFnb8OgvBM3tk9CLzj1CebKIiO
cAiPihLcZJl00+OyWtaGgfScAReayW0reveGUj4ZhfE+mcbvodBu40l7gGbr6laBrTMgi1gcgRJq
72Ku/fYqKF0wMd51Mbitc2/2emDdM1+q2L9POQMv/D4xFrkcfpRFNxLjUc+g2QbIbPAQN5yTUnU4
CH72oY6Ynix1r0X1gWJnADL0E1PNqVQZD7qZb/qovfdJMZKALVpgY9La+BxN7S0UaHxkWLFvNctz
R9GCryD556ZHFKMX1cwljBdRG7d2b7EcGHo6uNmYSiux8+6HymQtEJJ7IehOkxS0T7pqiAvVw9Ar
Z/I2GGQizUilH3QOQlMK+70sTjKH8zTl4JiqJmFKRZc5MIvpeOrqpz4SRmVlT8R93ck5GsC0DL09
7g/mtSg5ROjH1w2Z5pRHjHOnBGfaYm8DTQi2l+NdnkYPpqfdF0EnrmWFv730pH1DTK7GxE22200J
A24hIbJckovXLxutYk0COrOQCwXjmp/fZOVESiCRTLFy7+cI96yQzQbNaEKbJNAAnKjUCdxzF2mb
SCEL1Kdl1Sb9q2L261Cfwy0kmH9ZHbuxwSki4fSrJSdWd5SOo6UvFDGVOW/C1QvyapUN/UendXeN
lm3G2HOjqkpbbZF3IYpEgScOWAFB/KSLmLemeNkbom5XTN0LXKP0jlJw8IZCelRQakQ76CKf8iKU
eGv1OhxkihuMUcDJJrM57KC+Sm1fMp7LhuJEZNb3hj+eomh4htNzrKpqVZrtUa6GXyobUgInXFUB
XCIK5TbKTXMTmmQeAwEnVcRqy2US6m9erDzrjbDONYoa/jQ8mqm5aycR3UTaDJuskzbJpD33iWib
ufKb0BUWzCgAslpsFanAKqgMqFRjtxHlU6KyIvQ5IVlmcS8jZiT8VHSnigMYSWmN3Ds+1SzKswCO
2M+F/hHt69vUtU+1aG7rsr0dS8wFcphxys0lDZCRt1NTpjiBaZy5aKcT9bnALUHIktXNGdSfvtR+
kPl+W0RRi+7D6+ykGz7NiNpVT+xxlKPEFTMCAoGp7PmvepHK8rNsdDd6Dj1Pn5RjHdVPIdzEINV2
fpntFZPlPxDFs9WDg2qHYy+Vx2FOINR4cZkOXIlsPcDtULt6LA1CxEEMjFlBLFZL6rixqjNvS2cb
xEz1WxXYnus9VmVMQdJCHyWnnyQg7i1ng64hTK0TCICDPCVWqVNQn3LHkA24XIn3ACtfxYwlPmV/
wUR+Ow3ee9wZbmZJa2/Eaz565N8muDaWSGIju5TiTUrtD5GaFdihYjJhEYkZTXdeg2lsQk0Hc5Oq
YKpsgfODUlKiTWtwGCRjspXVPVAuIn0AT9h1iLA8HwicN5D5tGX86HflM5E/wFr8ic2fT+LQmD1I
XoCBLZS4SYOqQB12gDZrNwwLmXy/zvbkeF8P3lmESmN7WvqUlFBgpMR/wJ3hLTXQ6Kuc6d9Oas71
ypD87qtYX2Qpx36x4scow+sgAwzqvF86zcbFNAq3nd9AyU5/TUmJod2HhzURq7SaDB2DSs02nFjQ
x6zU70rs6FmHi05ODtLAphm5BEE+JHHaHjld/HBNXEiS90YZ0YEK+eRNJp8bhOfUUhlwWb/Hufkg
1yZFiXBQbG/07gAL3AhT8GAF8blS9G0XqHdSCLhI8UZlKeZAd+AIY8mjBrrEUuQMKTmQXVC/msRv
2Eoq35bm0C7qMXlSihAPkFZrrmWSrmDpQuHUrbqqy/40KRzP24rQSVLSDBDI4450lk0Hd0PXy2Oq
1vUu18A4SaT3CIg+CfQ+F11XrDS//xRRaSxky3sf9eoQW+qnBfd3WUC1hlgaP0PXzOA1G7gHjOJe
mUoqVGCiSKYiymkAC6wFAoGUxsEahZXaCHtUscxNqf8gd+NzDK1xoWaAxGK1uSHL/UCa12/dYw9V
gpLgbJGLc4kSG6y5bOUxo2TRv1ZUCkAppOjjJ2EpzUM3iu8EcBAk76HvyIPpDq0qVL3GlEnKSmfe
rbCUWW7s2CDnXAOLWFkKe4a8fCdKs93OkT/ARUsPx5akbxoBsrmMVqREcTv0PblWWm97fYvUliGx
qHOfY1y9SrVEPgyVco6b7L0uNDSL1k2eZOyr2ixhgeMzn6QqdBEd7lksc8fDvzCnq9hTO+3i2ujv
JzDDwVQQJCYHKHQF+bHJ2D+ixOgXedESSTsSZg7PiwV4S3dDuZ+UgCOblI0EHmEEa/3ETSfplgCP
I2kSnOwC5b5TAaNKEaSALv7FkWBZF+RJ+/DrFuWIxgLC+8YYgn3sTw1JJUxvUkliDPDJgar+Qhf9
NcusT8ygtoE+uKPCec7T9tW3NMLiBuaGoGEeEmIFIQo9ixW6BmvhK90+jGtWUil4atOakzHZtKsp
A3WmVNGvrOueu0g5eXUaLsUaMmmbtdZSb8MZ2B4LdtWz2OboMDa87Hu1nj7LQnkVzYHqcfos9d6t
VUj6Ipey4/+R9l7LjStZtO0XIQLevJKgFUXKklK9IFRSVcJ7//VnoOLeaIniEaP7PO/aSsJkInOt
OcckeOuFgt/rwFlzsGMKpTE7kjDRn2ILzaUfvTlhsQzk8S5sq5egN271WH9QQloVRs5LOww2act2
/eTl/iFxEmdmtaTbkqYFpF9mexmopLMSTzLCa60W2Rgk85hP7dKnOBGaSjhlflauqcTRzNNaEuMU
5blwiIKIfGdtjfJDm9brXOP4ZFKRtfKOiEWjN/F/m3tLCtG6SMptI4xbvgUtszh8Cg3x3AD4LyTO
DpF3G3jdQ1D1R8MXxYyAir+ZGW4yO0tvq1QhoTyfJrbm5QutRU4FPd9cKFTJDDvbRVmxUQrrsWnV
F/h99+T0vBUJ8zUIt1lqul2Ku7AYn72iOABa27d68ibV8k1qRzdUr6mNNZAGC/nJtlpv7ifpfWFm
rH1sZrrxpovMvcY0XAtBCTId0ndrtJxV61mnKZ9ETqCSm/3CtmBhVdZCauLbsaZ03o+7Xitu+qkr
U2VdPUsslJJeEN73svNRWGQGtZm9AEWt71pDffVTjc+biRUFbBS7MQFUWCenDsbos/D4vg9p3cLn
TlK0nJ22FCOrHATQeyeI134Ve7DeBwNiHAQEtcSmPjR7vSX6seu6h7w13TyhIJUU6p9BRdDpjW9+
VjxOfitqtsQQG0y0ooGPgYmET2xq3Vb+gFp7sqY7ZAPMLbjuO7C5iFDxsc+VdiBz2zziA+HJem8a
LLw5xLVlFjZ8x9pkmBt1x0iiwPRZai8DCTD2UN8XZHXQ5hFrCKLPoSfyGWwylgWSPATm/dobVlbM
WmmIcRNU0h583l2eGquiUTaGMRDUPpb7yslf5aK/qUvpxR9tHNs2+GijvylN+W+M44AQm2oJiZ9S
c87cDiTxqHljOLNr1aIgNjxrgXYKWmeAM99wEIHvNBfQONbZmJEPlGLWZC9BUy1SXSmaQqplMs0w
FvClgrqX66QxjbBqEQT1YN0rilxgmadqhE8cc8FOQNMaynOmuCZcvtD1Rd+K6tRQwAV/azeLtNJw
EXXxqck59qBrjWivyu3fn9u8V0Y57y1bGDV0zmDxaVB1N84iIveINuAg8vMwnEEuyDpsCKuail4M
MfZ5M7lJy4gjEfqfSkBI14LnRlR3sVntOVbdEb9MfcGqK2h4lkGbjXTFfOIuUNklbED/RfbCc5wU
t7WSvUSwblZqI45+qAN559w6duZ7NbQnXYfUplrgfImXdKhh1tpajqXnWKaagCuCL1JUQkom6CGy
vXTWtWMDZY6jAN/7bG4XfkbuLCFbNnU/EaQEcbW3uhwvFc0+sPl3LUPcJalVrjSPWDCSu9heSWAq
R/JG6G/mWwJoTLevCGnyjQ4scPpcmN5zmmvPBrtT2eiVeVB59TxI04DseNgXlWcQ/YlQPgm1Hfqw
bZOLvxZ08D4iYgdDy6wnelRVYV4O3bSjlMe9xAmn8gke1vwXNckeVas/iDKh7t/TdI7o3/l8UugZ
wLTEZjlrPe1v4UOa7iSwmVpH28LKZF5xqJtaRxCLmnyIUFJnTdicPEndmTHOai/tD/4QPng9SYrT
jia2pNu6omqK/ttUQ9qFTvfYNB2hcsmdrFf7oBhXwC9BFdr7oE9gkBbjlGQR/3H6atUMDSf7Mn0B
L8PXN1yJyqR4ZVFG9boeBHOigUa0f1uFIsiUjd5931h0A2lDZKT7pn+o/ehf/i7YpYiEn7F7qvDz
ZUbMRp7UwrGAHRmLgoDwsX6T0m4HXf8IJjKehzkHhyYiY0bYvtsEYe062XSYQQXEdVZPihHdWwQI
xYr2Ltcj/aM82ZPhhlNR9nZtTHVSoeE2r6muxGERUZPubw2J4ltfOm/QJgM6+M0yH9MFi5qxUCPa
yE7FAb7P7R1LLKdgfc92DA4UIFw/H002sCZcsLq5H1W6kjS1pBhXVlR3Kyti0a+q/BjS102mmAf6
y3tfK9EyA6yyc2Nt6N5TbBS3utkfyg6zeBv497qTa0v4ZbdhG1Nklq2DXjSrXsEEqdiT9Uu6cWq+
MWVPUTSQ36HtvtsRejjZkTZ13+z60bqDWI1DFsAehij9TjXGXQm0gRL/4OZD/EpeLeVAEs9nhGEV
pLeNj6oU3gNwv4GSVs61oH0eq2YF0Tie1VGcuOHURhjSnMoLvbBYujHr6J6v9ikysJ6mlExnAaAq
Rxs7qtiC2LQ6eyryiluec1gQCiRI4oc4FDYOqJjpTJk4p1ySVsmgHdif3heiei0JOwz7h2is1kQl
3NoVp2l8iuz0/xWUTO1Dyz1u6PgqOdkhTaWdQ7SIHLdoU/xtJuo3M6neTTNxtb78a6hAKk3vZsqc
H0KfFFyd7lVsu33OyqQT7VpVzk4g8TVHdVnayiIfqoOwLG+RpzQUciHtJQABs6bRBy4verQBX9vm
cDdK0QIqGjdDWut18JyxtM0yfVzGubRKa/uVWDJXEZw40lZsnJway5D+LuLoju37smjUhRKOOI0S
qXOVLL9tu5GUIW1X2gSIGlayAmXJLibr6Wk6942WrqzUOzWNM84RaP6RzY6QBX1rWuG6NpV76hyP
IXScpV+C3+1JHsEQNwCtnSQGI6TRuVlUaFUcQ7mxzeiD5HY2plVRAyUz7T+qU9xVoksoO5vAnqn/
uEAm0k3Usr9r0zJe2Coe7DiJbbi0FNkw3UZuKdGcJjR2qt6MD31CR3t0xEnRxTsW/5Oj92D9c3qG
RAVxtwpZwJB1srU0NVtrlbjmXvbFVpcLfRkWxP+i9cAkKOt77PgvmpCey5YRJp7MLOFouRRKS8uY
ImCkBneSJA4jlfFmzK1NgraA47g/LCQaLFYk27OmSp6GqHwCO9xe+Q5esufh0UISBw4BeZx1JlpD
keBZDl+/k/2rdWnGrqLVcMCoBrrpuuj2wscdYSPGBJ2UWPsbfiGsFV/JZI45HBgPqlHe+HW2ih1t
9/PH/YJi01EdheuaLgnS31fFZl2gXxKkOJ70sZKRnDdbgp2OfuXdjXybAolEoq72yBwxqW/8PPQF
iZqjEUSKRxh/MHybr0MbaZUUeujHJ4Te2ySz36tOPv08xCWxJlZdc3L6WaphnYMXcvQwTaImMQrY
fGP/CRYAoR+gb22JcZgh6dp483R1Db3wb+N1pjZklyQj61WQ96vnQFGAvVIgci/CQgC2N6yZb3qU
/XYiTBhVbNEg0J4Ied35BkfOpKM5WsRvdtMTDF7ehzEweaJG0RpNgaSaYr7rFXHeBDKh4vCkmV6n
HwlsoFlAXAYJyuovLY9ouY8Sewj5riKVlkTi8KVw9HKBu+Vey9ApxD0GWU25t2vr1jMs1mn6IiGM
c2n0EN63QuGva48c0k6pKv0q0sIgkEmn1qyJh8rCkCuRVUQ7JMqk31ee0gUjgqMZ7IvA8liKfD6x
4BukWWTxEvo78Qac7o26M26E7J4kXbYu1Uu479+6R/nEK3oNenRpnn0ee3pLP8npG60l8KdXohPH
gN81GHD01NG8KcUVO/zFcehl8Z4DwTXO99AjejkjVMroVKhApov6g5rVqsqH/sqsujyOrtGSl+kA
/FPefrqefqz9PCI89qQKb61QqRgrnBNKt/z5mV2cvDbidexhIHzO7UxKkknqUJB0LenvOdbhlCrp
zyNcWplwn5mWMRnQMLB/fTBRRb2ntIvoFFbhXtTD+xRG7cvlnReW24KPh09+11wJrxm1Lt1AiDQT
i8Fm1Tgn1fZyrxRIW7mBuLEJ7zNRCJXati71l58v8NJbjwEIZyIEZJxU0w/59KRMg6+bUwbRiUp1
EH3opF8qqBDS587fhe3rz4Ndel6fBztTreMfVFo/56oqMFyT5jSlpNk8/y+D2I5NGxDa7/k8pnCU
B7HhYKMAHVahlnRS68pbcfnp/GeIs+k6kqjR5xmWBtsmYZkmZ4f9NahH93+4Er70Bv4sLCHnMA5o
0fVohWp4kqz2teydU69lbz8P8W8mnn8lgHdNsxSvBCSir88/ob5CPUln5VkqS7Q3W0IZq6U5K55A
pK6lj+qK6P7SKwCPGLM5DQWbyKqv42UIhszK0KJTBwK0U3ZacsWv83+5Iha4yeJrsav+OkIjdxiy
RMcVua2r7ZKFcuO71FNxCHWH+vm/96eyQeK8aUHkw+d77kCMaI5gU2jCU1Poc3+8FXg/AuManu77
GwclgaUAWxCfKCAtXy+qs6wxhybgHfmq7+s+uBv7fOsX8ZXV4Lu/4+sw6tdhRGlGEf8Csu4I/yqX
dqmZLQipIBe1vDKH/u16vr55/CWQAyomNhs+y9nK0wmp1gN7BLvVR7gOjUlplMGvtM3bPrcOcQQY
RwtejKRZJ6qzGUqOhjD5cEI52pbSJIVSE415jCRTae0/mlTUUwzGI/uMhZMmcMzSLD/IBFZLg/Pu
5PLODIecnHAT6SgBGEZAe7UpTk1fP7UWu3/SI28A+S9EMj7Vk8nAbqnYdXm3sVQqZ0ECCiLzcSdg
JYwpa4bvdm9FRCMUJ1UdURckd4qnZktl4MBmKaSylJb5QAnpNVVryXXGYuBYho1RC978diADtD2w
T3oL9PLgh9HTzzP7+0RT+H7gSzLABfCxP5sGeYi9N/Mgb43yR+64Wnztlbz0rvB5xzkKmW3iUX59
V1j2cj8BPnfEyD8Lo4cQjp/vnXpLm/98JRdmNLxLBZauDbcMcOzZSErHtZCU5RxTLd0gh16pSr4c
M/sW0fS6JOCGNkd2ykaknzpvSxmTNNwoBEqEwr92/lK/lyH5MdMkxAlMmoBxtoDRwc56M86co3db
7jjHvsUf0R6a/FxapzukVmvEcHPCbpbkMN3feY/Frn5TbvNfwr22w79gnQXlRhCcDNxW1b9ZZ8ns
dAbqY/ax2+Y7fYv++KHY5o/9+h0VJiDyFei+fo+ZYlmsrzySaSE4m7xfhj77kicZgqssYmhCiN3+
qQIsTPlt4a+LR8m9RlD4lx7202hntjMiAB3VzAb72AwSomZjqyU2/ros8W57PRhcayodyIiI5l1C
bVNLlY/SCcbX3OqIc0rrv5oZtjtbEwCOFfE8+AJCk16MB6tEtEoDy94qYDmgrQhpbfoanUhbuvIx
v3QRhIPwrNgO6ziRzm5ZVQcU+bJGAjPYui2JzHeh+eBtR7FC8dYsKJi4IS9N41CDoSH9KkUbzZ6n
8OjhYXdXjxwXpi+O53/ut8nUfv5FIUa3k2XPBFcVPdKm2VZguDxSpim8X1npL6xEX0Y6+6j4MOPj
2FSlo+zVD8ycQ2Ykqyvv44XvI7wyW+FSoHXKxtkbUlZW7DTM2mO7xIewSlbxSf5Iduoyc7u19kgU
6sq/NuaFO/hlzGlr/WnrDDC/CbyeMcslzqtNukS1Ihvz4S7ZoJlGljWLV/JDeGsufr5YdfrYn0+H
zxd7th7abSdXSmxaAGm0ZbItbp29fofnaCGeYWYv0EnMhhu6zwfJRa073FxdeC7N/k8/wJxYGp+u
3EG71Uec348GiChrGR8ICcB/PndWqjusSWr9+YKvPNzz+kkYjzlBlrp1HMV+Es6iZlmJXNn8PIo6
rdznt9UCmz7Fak78yLOVnXwiPQiycXqH/DvxhsjG4mVKFt3RuSGDexHHs/St0+YT7aS+VWf+up4P
OM5//hkXkFgTqe4/P2OaTp9ubqrEJcpifkbtyvNpVRBbeWOtiuWwvraMX7ixDjhHfbJuTh7t8xep
ccxGi3xx6mzMdH6p/BFls6X3uv/5mr4fMpXP42hn70sZ+ZkeqRNV0GmteTOMj41Fv95oHwZV+2OI
dDmM+pVdw4XZCVuZXiEVRZWjwNmKQD0MphUWplOSVTeojhaykDZIupYyKYE/X97F2wgaCqo9gcrf
TPRKKLV9GVnSMaaS5tPr8svnnhj7n0e5tIxOAKr/f5Sz98KBENPLpSQd8TkcxNisqQ9ceU7Xhpgu
9NOrZ5IFnQcpF6JxLJ9Vo3rfd/KVrcPFd0GTZY1JRmFSPzvJRLrQFYq50tFImUoCgGktXFM7Dvjn
oL3Nm+baRV2Y1xQD/jPi2fendTqjTjuuSraBHNRwk9GGfljQ1WSSl5MmxLxvppukz38T/Uw/Ew6r
GUCsGkUczHVjRPEcrTNN24xlgn9EU2tXQf0/I5v9j9oaPqkr5N4V9Xss0sANUGMs1IKUGGHHa46N
9IcD+Ub3zftOptwK6Uwm28CnLTYIwsp0ZSP1GHgUk2orZMxxpqstcMGc2DDCfaxMvPz8Ik2z+myd
+3I/ztY5PvrZqEBRPJJeu4y2waqDZSavrx2ML23bHZtAHZJhFfA/508a0IUflgU7jLZamNtpd+N1
c2nRzsc5Ci3sedf7FRcnvU4lnzKuJX+rmJR9RcBcoUjHscHQDg8oQdpbpta8z8z/5T0mjIBLMy+0
Rsi7jbXK7qRjiVcokou10UnztrZmDWdFtnkbdfz983O7ODs/bSDPZqcj8J/26bSB5BsxCz3ntiyc
Kx/BKc/s28vhKBwXoUtgCjoveJJZXY1tyR00ieaAXI1DUBXPNgrDmrRkoHAIZsiZcpvBU3eNHD4H
8bAwOnmfDf0y8tXTUNlYHByCk61+W47Rc4KhvWoIurf9ndOb1jwb662BCQW1KcK7VEdlq9kPdDcX
ltwi4mgTBOLSs+6kf//7G/jp2s5TUbQiVZW0YiPqN0kOyAvsQIcO6edBLn0MHBpJpAFCVjLPy481
YgRPs1ugxbFTEEyNLLru28fMuDrSBZ7EdAgFkIHEhzbd+QTLa2PQIOdKRynEwOohwjLUBGRAgf9O
vzW54a4ATzrI8oAKHVfvqEMs6Cv4BqF8wGv/PuL9YHN1Mzba48+34XvYDwgbKpSQNXhlmZBnewtT
0XxBxrV0jGjiZzNNnamrcam48VITM3OH5t+NF+PfZKPMk1cevfvz+JdWgk/D/4sd//Qpa0hTbKwy
lo5D9xbYyXywjtoYrrrw/wti/JLD+Dm47/tA6hTE4ZgGyZrU68/2Nl2oxYmaNpSxWAcM9QEl4iwM
U1Juxys7mu9v1teRzr6c9qB1JfxH79gBq5WR1/jWY58//3zfvi8yDAJvn6OUxkb4vB7clkUsa8Ss
HQ2UK7axDsMrn+OL9+vTANMP+PRgSBYTvmJQl8KFQJXiBnE/8RcGRvK3n6/k0kAapHua5Tigvk1E
X00EAD3863ob32pWVM6UpJ8lMR6qxLiGiLs0mM7dUqFE8c6f92sKPCdGWRTcthlWomVG2J8rFghD
N/guZ/Z7PU8OFr7Q/+GVMB1VN2ks6zQtzz4JbaEFVmpTGQvV6FAI87ZQ1WhmD+2V2TRtlr9uGegQ
fBpnuvxPDy2PYLSoee8cLXB0Ez09ln9rzt04YtaPwuXPD+77DnEaDNQe0FWbxtTZ/mT0S6QmToN4
t4tWYERww4ybUY3vRd+SLS7aeY7u9sru+kKTfhqVJYNHhQPqfDElqLps46ZwjpPg/B0I8IZyEyXE
pXjGn+ewPZsVh/EZfe61peryzf3PyGf7U9PMiY1qS+eYt6dBRjlV9DOQY0tdgiN1LZjs0iLy+TLP
bu6gGqlQVC4zyf7UyUvKnUXn8vMDvDQZ2H2xgzZ5M7/twuIaOo+Rxc6xLVvMrE3o0n5apINuuLyr
V6aAOi2w5+8mTwxEL6c8lbPs2btZsMw7augcwXDtjQOh63PtJhpW5gZFKML8ajmxev2tqMCazKtT
+OsaRO3i9X76BdML/Wl2RFEuhSh8uadNOecQhaEi2nnFtrG0K1Pj0qvy+VrPPqp2p1ZD40TggYWE
+flRWO2iNLed/9uUssXPT/HC/h1A/38u69+N/3RZco/EzTR859jNx+WUDqitgy3Dzvu/5jI6jK8/
j3flLv6ren0arq5Hry0khouyPyLBZxW2c7N+UuTwymJ2cap/vrCzCacI32vampHQcB6qckYRbUG2
W7aLZ2O5bBfGvDgMa5XOcXBl6Euz7/PIZ7NP8+g+yRjIjlkJrqI1yXjP56b4f7yTZ59YUZSdSKFh
H8n6mRfd78D/42tiY/733cJJFAYSmBgrQ9bPS8gCZUY7Bo59dMYbtb5tY2erBWKL5PTKgnLptqE+
I7tGZ9cKr+PrBKMw1aDKhGBjqe0zqqN7ktQlziHX2PeXphf1Y1jNEOkNNFNfxyHh3bG9orV5PEs9
3o9NeBNjnSkksgevZdlduiYHOO6E2TeJQjy7psDoS4VKm32sa8vt6mErDPutwsP4P9y7T+M4Z/tT
KGtdmWUl41CQduynDrlCOFwpKSgXrgb/BvHY057xO65P1b2op0PnHJt58Db8FWtCqm+LWzunKtwv
9IQZ5T1c2/1cOADR4fw06tlE9lOBl3Ea1f4lzzHxr8d1e4ei2CVj6xjv44d4kd+KQ3FFRXVBg/l1
3LP3JBKS6cFKco5S4ZabZCEW+ibYiafsH2jyv0eWfx3tbDonHPp1AQ/m6KACR6WdruV2crjb9Uoe
p6SbrLtLDe/K9vnCE2V2W0y4KZ3hmzCEXCSliM3EPiqRQSyucBFbbQSG2Z9X/QtTjnCWSZKmce6g
g/N1yiE1hsc0wBbOFckdld+aetsQB9Dms855+nmoS+s+JQ2NljhpE1N8ytextNGqE8PXjCMhkd3g
mivU0L829BO6e2dhrQBVET/L/otm7s8jX9jR6rqJGMUE1ETMxdlFRlMqcyaZ6rFDipT00i/Zb+7R
1i763MNIYZsPVlOsfh5zeivOtkWUHwxEa8hqp57j14slD1wUcqppx1Dem3hHveJaDuWF/rP6ZYiz
FzMLnbzoCkU7BiNEo5RCaGEmOA0aaV8RXo1CuoAFiD29SzeZWj0imRqxW5XrsicppjEbCNrZLyut
x1lnqMfB7h5/vgcXein8QsQlEJN13uHzPYWkdUhY8UGxhZHn6jHYWntjpSwIEpzbV57xpUXhy1hn
i9FY973f54xlPOZsqmeAeFzdbRf41jDcus3652u7MHFodKI/IHARXeJ5U8zGqQfirNWO0EI0W0M1
XS965b5rbmJxTbR1oZhD14G9NTpBtGjEJnx9mQKIGbIDu+kYOsCupaxIXTUGdqkU4sOWpHWpWPep
rG4jwDCuZUYWoKfkw1LFqxTKLbyh+qGLmvsIi/BQe3/9PHugjZJdewTTPDp/5zVk8ROqWUWfcPYz
uSeGQe7Q9Li7hT5PXWWtb5KNvfTvrx3aLu2OafdQIJ0qst/lL/86iOgAtaPo/AezVm683rmvOxgk
ueqtaQ7TeSWEbl70UgmxKCBnshgXeZ0kLrFD0RVZ3YXVmsueQO44akm5nN6WT5vnMRoJZcdgfmya
XVOns7ayZhHwmZ/fuUufeV44ihxskRACnDcMOz8c1SKQWMhIgNrmT9aymoeu7Sqrklr7E9m7dCmv
3eqL10Yi0bT3o5xoTv/907X5CsybVLVV+jc3/yrfAmv53ZUru7RcGtO3DpQzNeLzdqEEu5IYoEEl
9ahbjIS8pBRSyNt5LRfqMkHmm86Eq10b9dKlQX6ZJjDiQWRUXy/NsYZGIQ6L+8n61G7AhyRbf4ka
zsV076YLbGTX7+elS+W1nRRD7HO/fRnUvizGgAd5HJThtRG0t0Lryky8cJYzqABMxV+46Uhevl7X
MCQqulKGAMpzSKz+pIfy38xwtlgHnMXPj+7SQogkEt+IIVN0OG/bS3HXCTK31KOidnNCx6RQmeX0
LYL8VXQfP4916XnhEkFYrE9yzHOZiVTlPcH2DTyWIfmTyNXvUanf+zj/+/MwVMovPCQTJYJM9imf
r2/ynF5hFIvC0DGyMdTTYH6PtF6f66zyTqW9Y+/eBKb35qTmcwkpzTG6A3TQdVmPL1FT/4G7UOPN
ViZK10mXIHERrV5Y2kmq1R002hsUVEsTOlSsQPFgFznD5XiT6926K5VfpmcRuNs1hySS7zQpubfh
ymIhLm7AqizpU/4GrbEwHfr4eXvbZdrCi8RKtqPXocljiImKt2DJe4P0h3zJKhaJV9uzPmjXegWN
M3WqJ16ebBED150HiLtmVVI+irw4tk0YP4T46xeG5iuUcQxv0ZgELzX8AZUUrVWkJdBAO7JxQ6Ve
YZzYGHnXMXj+RLZfMjPbtp/Ref6tk+EOOnlcTVQ5bO939Ij3qhKrC9ko1F0/VDoU4OqPyn5MN4xx
6fnx0irFKraNfW/Bew3h8TXtxIgJh1Ml/Cc7Jyd3gE3RNkVMx1e/0TtnqdXppodxsFCnQ/YKsIq+
6DNnAKAmVsEIh9pytuqosYJ4DZyMclgaFp1jX3oew+DZ6Kp3JRK3vpbusOBwXRa9UeT/D7FG7pln
kJnllzMzy0+eFt3aSbIx2+SJ4LQHITmPYWft+T4R0jTgYvPVbaLFD4ZvP0hD8ZZ4LTQpq+jnAz1m
+C6NNCs6Fu+hsO947SDxj/6J0+FzjpqebhUKuhETpV3VnDR81O2yr6DsSUzbzZoMdVFD0o+cPFvE
Fy90h4SuvhZHsBFLuw/xzYmDJgCjCal3SX/+nZbeMNHyQpqw6qKuoyfNqt96FR+sPuqvKWnPs1HU
Lx0MqFTre5ja/qvZ+NsSTE7maerCLmKQ0CVuMOyp80FWyItSiHBmv7cMREg2Qm5Hi1iUv/vId2sn
jdwqrBe1Yj4WdbgbqB4NvLDgPOCMKZXhmmHmuKU5DjeByQ4mLuu1goUz6HsMvXI0kwNZzD0f7zWI
VCjdwrM2fpWzVy8UbOB4njUlARwaGGCSq54Jo+cgkQPcsaow8JiyCjlGDve0No6V7gPX9HakeOJs
aqR34MWvRgVNFljyvWoX4SLPxccQFaNrF+O/DJ69lE456zJ/IuX/x4+siDkWc2OpyciNK/QTC62l
NCWgDIJm0VdZYd+HsE/g3o72LC2GPfz0X1FjPfmqTFFSWoWS0wFHJB41VsA3JabA/qobW74/PEXN
d6XeFHOhDIyJ43YVj9rzMOgAXZN0cCVixBuD5DUMYX9jXM90M9NsporiMaxAcufVQdNa7L+CqEgj
UTijjocwHOG8ShlZbYI1IZN8GF1mCqMXWLYPh9Jpq13dJ7+bbFUYMsKP1sfGHUD0LWTrJjYLf0b0
2qpIbIJYzYfCgdWglP4xzZttxtk3N70aGuegrofc2NJxZa9VqzdlJN2CHU3mSha9R639yhP25yyl
a58YgJnWZkxy8lm4BydLBPLcaXCxDcLC7j7pT/w85wgYD/M2GjeSFR6w0X2QdgnaaDD26iA/yuBb
8ASrtqsPYlVYGIBqp0b133bSgiDpGRX1ucoBE9VaNC/taNXozg4M9Rq4yV0TKRuAMZs2aHe9Uj02
fezqRv2LbKZlxulxXvrmnaQPOfoba3C7EZxoqclbVeiWW4TNITKsZSMrO14Bot3M8jF0BOgf25vx
tA+6SvZmqlUtNMPxWbLBPaUcRiRTHuYJlmnAysENaq0/kTXBm8dfZp8c5FppoM7y843A8N04kYGX
j4RkDsKBYIGgQRkCdS5ZyGyVUS53ctEEi8ZrHgMdy7tkN/FaKvMTWULxDD5T72qivvNGczVKaus6
avNKIvxd3uuKq5kg60Y9uNU5iwPuGjHkByq0oRKubi+xVIjMfmmiNJlJcq/Ovap6tgbntxMme7Wm
uYr0F4Ssd1MQJbCw4+jBsoZ3O8SI3IVrLMxQFcWG6/1QJOdDC/NnM8wfBsd/LZv6rrZay4URvHVG
PMWl9gJR6kEqwnnmMwWDFMuy3Ck3LeqYduRUBZQlWaRGtyq8ZOH08i0cLFBahn/kw7kXtn6MmVSe
TdHfV/RgpYz2U8ICvkiDAeOEsSl1vBqJNUXTl2+2r3/0EwvGMsCAwiaHf54vsl4+hHlwxDrt9tnw
N50cmqpgfaixbFs1fF8/fgGMzYdIh4LutSxlY2APM7xn90oQHaQ6C1wqRA96LYn1AOdk4auFtGpq
65DnDqgyCjA7PNGvRdG+YcusZ5CY7x0VMnpdG8Sd4Q6fSQioCawekllojzeU36GVO67Hj4mhnHEe
2MGTf4nNbjN6zjbXhrnvr9qyWXlec9u1vFuhNbzInnxngHe223ZP6JKJ7Q+4U7MFMr0Smlji46DM
7ktkGbbtg9OUN33LRK6AMcza4r6W2DFk9u/QMp4sy39rvZyAijZfMRVfjDGWFiCInaWqVEd4YvNE
xECRvbUv2a4H46bUxY5FGbZ2srQcdvA1CGV73CLVvVccsTQwlUvwQVT08Xr1KwPrin/1puBUyxdg
29n+ZgzJOdCGfSikd9IXoLUUO60/maCgDM28sSpt7psAtNtgbSXPlRK6zDtXa8olhO695+izHCdE
Dnw3VgpCFXo3lNnRExXtkXhokrHjDLuyBWgEgzNiS5dLfBkPfrZvi7+2dki6l76AuJtvkDm7hDgs
cZksBn6wxYm5lZ8imCSFGNaxOS7MDH5J2wNdgWpjqvMm1OlhPDRhuRR6+epQEPD3RlCQad0WxOG2
z0VGJUT/MMvmNkR9R5oBYLJ6BiZuOZJCn+b1upHuc6qNOvuvVFoTkLDp4MUaYbiOLGByIN4BO8Rz
rQ0JBTbWWv2rZtUuMcmGdrcMVBQdFX4Zp3yI/U1ZofhJ/TX5LTOFaIHBine2hSGlfJKkmzg4GA6N
uUKay4Iskq0kUwvDqex4a9UBNleAxECLGAMXKvtyngSsqMLGo/gaMom7XT2IO7Y/s7B/SyDKlqBq
a5291LAe4m4RVNWyHgLu7xSa4Mw8f6IHhsRiVi9N+lJLPl0Eb5bb2YTUn1mk4ekaOQOK7AbYnhXY
ZPEyb54t2VWMl8Zb9tmpYgvUTFtZlH21/JtYcYG4pXDW0oRDC3O3TpQ5IDJIo7vUV+ZO+DEYyt6M
biz44CRu5gbw4crV7JMA3z0Rc8GSWgRrtB5k9xqpADA9XUfNU5BmEjXzYjCWvdr/rav8Fqs84Oyd
0/ytrMStOXZ3MLTseCCRY1x4eX7oEVSpxBaL2DgmqTEf22PjINO2/w9p57UUORal6ydShLy5TUlp
8SYpuFFAQcl7r6efT3XidIPIIGN6rruanVvbLfMbwxZQWDLD4MDt7OA0tY2t3s7M5jpqKhtx9GnS
biS01tSqOpBnubiy3Xe69aRiiS6p6UUiiNuY+3s1eulGyia08MSLNoL+rYYHC7QTmv6bWcYyKYl2
UmZaZFs1aZ0BOWBDxXa0QCWQ62DOFoxwYwA+gpakEkuYCNIi7uI2xq02i/EnrS2K76V2qWQA7JrN
XPCeqBO20o3FVVXOqRBCNMLwME22XNwlxm05a4JGELZ5y6rmSsgPw/DgISYcoaQuFltB2g/TaxO8
KM1eV6843a2MCUS+GQdccBTPbrJ7vQAGzbVfK4pb8ZOqqud8Iuro/yqDne99KAhTFzdxt66Gyyb/
I9XvRFdtu1e0gzykq6Hc9uGvqEaqKpMcVQq2qG1PBm2QKDT8VdWvC/zDgsp3g8r4Y42hkzSG23UP
WntURn0NwL3wO1yVLLdD2E8llakq87bU73zzj6wrN1mrXVucG1bQ9tCOLdXh2BjelWSW225UV3l5
J/eY1nlvxKz71IuvpXRcV/lHZb4pjbDO2mrv5anbJuG+BBCdVZUzdoR+AQWHKEGxJHCbaVvpV2UM
V87vV4L/q55QIB9qvjpiGERHXl4AeTU2HrRncWSHc/pVmplp3q21qVxL/Fu1g6kXZJDYg5aAQifM
IjTwHn3cAMSmPJjJPtBfvPGmNX5VybRJh3sqP9xS0UprokNeDOseoFgt5I5YBhd11q4s6z6dutUo
TDtDzx+RLdgUWXFTTbKTJIQS8lqQEjs3X2VWzBta1Hc2QpU91U3sWhXq4kjzS8FVqlivCEzfFm7k
KyQHqKKSpEQjpkF5Zof64yD8EaRHaaRWLVG5pZTAt1z10+MY/Taai4QzpwErpa6uTMO2qQf6/QSE
IDeQep4NKgIdmdvqSYlQeA1/18LvXNTdKX83JC7p7FBWaykW7SJ6FJtwHWvZSjQiB8dRt0JHatD+
TJgvtGHtal6/kolXuu5CiJ6l4UUJ2k1FSOz9tnRiE4XNmuiHPNsX1kEIU2U1SojUKt1NL5LtIhpo
Ca8ymuC4hREBrnUC7B6tHEW/SoSrHOn8AbGSXH1Su3vUuy4zMblKtd1Qo59lem6oTnYJp6WpZ3uU
W1Xt7KFCap8TF0lv0nQZDwaSZ06qXPfNfsjuWv0672qntQjQdNWWzN5tuVXrGkOb5nbo1knGLY5I
YOPZLX7COYY8A+GGiHa9DAgbHUYJq+FODw/VDGjsZj9hPrSX3Koxv2PCM2B6N8uPpjBdfG1WwA7t
IMauAXwHqWhaibapguls3am7SqxN632Qk28ifbY5+AhlYVUJnQOX1cZd87caTRTnsW3jwepCLs1S
3fuzgLAwVJs8RG2osWxzQP9Q5RQrXJCVVO6rihchq20dUXExjR2NoLBL2KWYZ2gmF3mSPoe5t1bz
cjNMpWshvjaawhrlxwdkUvfoza6Ja0FReDzPmT2ZGfEk/S4BOSzJlF2KnWstaWPEJBEHU9OVomQA
gabLSZc2fYuqkmJ5q6pV9io6g/QEMUd47LB9lseQfLVp1sTkmynyEF9O7utYxI3ev4y9AIPG3nAo
BuAYoKNc9gcjjxVqvjslji4oUW2lEX3dgRqkqG2HUHKrnHMR9nhR4LKNJ/SKPvO17FcXVZFvzHFw
dQnraXS2UJUr0brNdqgb236DnBeVi1aS7LEzuQFv+vyuUHHMnFgH7blSPUfKrIPcV5dpEz02qnhR
VhpJhmoetWh6LGP9wsd9oOfzFAlGEGGMmnR6WyEEu4qSdiPV+mWqKM5UdfjVKMVTIdYoAo+ukqr4
kaBXnSQ33iC6JkI9RjgdRz27mYzerUlAYq86NkGDJhUeXqNqIG9pPgo5OYs5Pkm4uyjROItyQcqT
Aqc08WcTfiUoq86K+oaUYK6MzpE5Wo6kYJkjVshjiY7Ik9YmD7JeYhNKCUxGXVSNrzMj2g25cNFU
F3qYODExSYEEbyRBloqTS3MC4zVqbobY1uy9o6OR3LYjgmIUoDOcddQ3Ofc2wgCgsC3IxJvELiaO
CV2EAq1tRXtVkXvVsP9SkCsURZVq1EfaXTXyazbKM37sUAnRR0BINVJ1MOVrLfhFh8QerOeyeaij
Nz1Bcjr+rYGoK4Tm3fcGRBnF4BoQKHgpc2e2yqYb802novJciOl+DIsXoQl+hSaWXBOa3HvP0/dT
g4JuOO7Qpg52clU0bpDj3jo2bxjkcKIoJ7UqODCuEuwidP3SqjRXG15yPSHTDjgN+ZXs480Vtu9S
23o7w6/cNCJ9teb/iHCjgMh9dzWMBL7pQSjjVW1IthrzQcB4sofsuJNdQfSdEQwFdCR0g3eK+hoU
R8rcItlKLCXPSf+eBhdo0u21ZtpYgbQeOGlp9SvQh9lPY9UlXJ77sL0tA5NAXsOtRaRqoBPWEcmr
VruZyuShCYwLVKt73EXwboh0sA2q6vTeq6DsSnZNJR1z0Ckj2YiUS67qeW6GXipYd9DPa7OQdyFw
tExBQPkxMh782UTD2NVIJ/fJi5EIdtP129TsbZI6WwqKRyA9ThCMt3JWbJUa0owZO62BBw9m7qPW
bcIeeyit2Fo6tJX4j9BHF4pgXvdhcl16Bym6y/jHclVt6yJHUM7f5kNkq4AZW/+Qy4cYh6W681dZ
0nG3X05J9kzNc1vnoF/6a/R3d6Iv7vPaWrfExIU+OpjXrTvlNha9P/iebLIIk6Vp9xf016DDXn6Y
1Dx5QCJqbwPSXbH0IVOCFkITyfjJ1r37RniWjLcU/FUX3I7ooUmit9cFR+D4jM197d96fIgszFYa
rmFaVx40UdtgfdYCqEcBWeAVFI5eq+5k9ANMM8Fpjiq1lCYHssC7XtMcDxXgZKRiXcKwD3sURx/T
3lhXyk3c6hiDHXBScPrqpTDmABuvqpwz2I7NJvAorRhU61hyPbjQm85tVPUX1QZKcVFuS61o40ji
6Aixl1K41uJyV4e6U2u3BSZP8XSlZ+KuqS+LgozmEnoIksQNzw+nsyqUzRiYPOnCRshfori7rEZ9
q3X+YyOmbieX13GZ79Gi9bzy2dcVJBQRQC/TSkM4Glk7mdxasVFspUK00fN3a5RBnBOpdVdaKzve
fEli9WdkKNdlJhpq+wAx1KQKb9Q03iakBz1ORi2rG6Bc118EgW5Tkr/rlWZbjwAlUS4wMjwv4M94
g3drVbsu3TctgrPtTQlDQ6TKWCHPW9TCOpKxhwtRBRSY73gNru1ght0mppJqqbjfJE+WEO3xS97k
2a9avMcCBK8wcY1t2jqMNdfjaxZEVArd02AY383qoQ0fY9DtcaOtQvQbQwvBrAKdZqmyQ/kBFzXE
NhPrJgz0ldZeen1AACqgDRus66DY6Lg2cWf3hWYnxKFxXN5ZnsnNf0ubgFSB2dfVO8bIQfXU+r1T
oz6MpuuK/pwLpYOwjIdoIvL0CZKvimp0y+y1UJE8tPAo1HnEtsXwgPa2m6KLWbbED77vlOV7brz7
MXin8KKWX2jw4krpjP7DhHeJWvGQoIlYYEOGPOE66e4ni7tOD14T3ziMcw4QDE6C7B91dWyaaE3U
lNloZ9tJl22zKb7q0Eib341nM4cnRn/q3VfnfyXecdjtLgkPQl984CeJ5LAuP2ZeeB3LGNxYzyHl
opR+BbIFdqmKeNllm2ZU7yiFveWRsYsnFf1OnVrcZZPchJj4GITZYaqvElm/HyPhSmpwzGsm0t5w
Hxr48zQtpTpClUnd+nrmxJhEmdFjkV7S57TjCLFfIj0ja9cIYW5TD9Ls0MP0QGZ45QfpW8NlyHDD
R5LiXQTDDnDwY+pvy+kpUK+V9LGC4ARQDcBa3thKRPKfxtmr2Ggbo/so45ekfRmoi6Jah0XPkyy0
W7nQH6Zcckbvfmh0d9DFVwkBVwUB097Udv1Y3Q5a8VAqNxJPRNIfvSy6SVF4h6wP1OgYK8RTYno5
N3RMXbIRXnXb+HeJnd2gatcC5dxKiVHtnlZCRplswPs7vxOK41jqblL+NoMPpUeCkX6U3t3XcoUb
xLUP130CeCdfalOLNYcUupp2X1PD863+UkfEWO5kRDUbV0Dss/MrxIQUfg2piKBu1eiXR510FiaM
qMyp1J+yyRYTak8IsElisqmRJoMvOaT3OmG9NBZ4pKBzY/5uEcZFVr8vckfzEoLEelvQXRBQRIJK
sEJsz56wOMvlxFXBZ+AT7iDS1SQuNjh2WJl2jCSYIisrDecgNSLA045QiFGepXeS5K7c0a/BMadN
y7duil0Dx7CKXoeJ4lI3x8I3ugnT8pZI+rLsqosS4eu0ifml/WOPOAsh3XSUg7kNFDXjhdhRIB2C
ETCB1YSurxX3KAhjOd+sfTwM8VXATxEQybAerAbHyampkZysEj4X6qRpgAkOkhzPadzyB2Va9RYF
zZWihveiZIV79FKdtM0vSEoerLrH8IR3zRTD9y5XevwMMKhBh2bVaLWNj+ITuqAemVQFH7XNPsS4
ffC5RmUzutB8OnN0edDIalL+B/Rk9ooc+1gPES7qYXRZquleVpLXCqCqrnmxPRnq1dCPl0qdbeFD
iivMPtnWKY5sLVlboGG/kUt4r7RlQRs3lR79pniNeh/9Snn28yoKuy30g5m1TyWOGSu1l5s7Gj2P
vtIiG5zcILFzI0eaQeqKRwhPYRBw/yE2wRsZFNZcQL+UawzEiNdqW8wwcqu67AFSya8yhzXSQjcw
iuo9bjGxrNvYjjN6dfi1dHaDvgtXnIRqsRxuLYWNG5Ew251VhsStGUhSTB9IX1X4Li2q5dQMaYMW
9O90+iAifkpRLbp6UCK80SlkiymJD1lgtWmtnhZNqd9jWxsftGp4k8HfKWqHiYAi3yBezTAh3LGR
PrjT6FjfZoL4MKCw44RDieUpEfosbor+rxS9kss5edx2bjJoMxaKtqda9NjZnlO9OQWBgWsDoUg1
Z17RErDY9EMTqWmoH9WC5MTWN8Ya4l344j17F/p99prz2V5oxZ1BVJxAHnwZdoEUkSY9qyyDYU1U
MhE1a8uHxDunyfSXrLYAUM2QT5T0FMjzqId/xW1g+meOOZq4gJItR6fsE+LKMGQT/ks0nRS60DVy
ycxX1v0zMI6zYy9YFKnnpbU6KMoRpQDHjPtL3HdwJAiDq3ZQiJXNg4r3bBNjGZKHd2cAF/PnW0x8
ljKCj27qUNOX0FAhzjjrNSDEoZYxZpTucXLbi6jNViUW9SnK/b7rBc/m9CSXvDn0D3/+AScQoog0
KfAI/2JYlkBFTUTdfEgjgECKspniY0JLpOuveEYPNEcRnjDPEZ5OAEwsxUQiDX6mpmt/IX+fUFXK
ANdC0nzpCCkdpNpbkZwh+p1aUMpQKHtBj0TbdSlfJ07p6A2hTAe6uruM9D8TNSst5krmUFNQC4SL
Wj0DijyFyiO1Q/mKy0iHdzofo0+z8nrVxA81FY+1i2lXs1a2glu5El4lDlZjh/PQ3lOfEdwduHdq
MxY6sl8H7KdIpv/iTUcBBp4n4A43aK8/741TOFvLnJmFiJKgBLhkOHkIog+Cbk7HQrElKLTRujtU
mC0A2nH0lX+jr0tqiE8+ui9UzM5cPKdA9l9GX55LEBtqKBgT/CoJuB9mfwSGlRutTUcDHrMi5kUU
ekUI0R/+w633ZewFjqw0lcBoJWZuTbwUinaHV9dNB/P85y98AkKGIgJMgplFzZ9ZDhOYA13pUDzq
4xYbOKl8MCYE5XowH6Pz81An98u/Qy2lc2TQNbnh++IxlMTdSMfXpPj8fxtisSWVujG1Areeo0Gj
aWzw8sCl++chTm/JT9OY79NP50yj4z/1BtPo1sp6vMIKL8G0gNAfT+VVs0eEyA324hWGXYXmnN+U
pxfMgqQjGiZwvMUU4xE64JiwYNkggPrInzpMw/o7UTFheXfnJjv/teXjQEIFgl/UZMRmF9tDKQ3q
hSEf1Efpiffe3ytXpQS0G832zTm06/zHfhhsydfRomFU8U0Uj14JjJyAcRL0jTzEroJDgE/yJUJG
7blDz6zoyY357yStxSdV9KHXxphJYuvzGrxjyfPh7UqnB7Cxsva4SNnnEOzSqe8KmFjhxeXSRg7m
6yYqMqnVEkMVj6MgPw8x3l5qOYMcZPrZhnkpo3PjISBhlMVrNim/pcT8/fOkT8BUEVD49wcsdrFM
gaCwMn5AMCXSSh4Q8RPGd8sS8KNoNz+PdWpdP4+lfJ2s2qSt0SPkd2w65P7j5pKiDoi8EqX7unse
TOkP/a5DqJ5DNp8IHGG6SMQ2CqIoEEK+jhunCvbZ0Sgeqync5F6wjtX8xdfODfN9egrVZYSkaAyT
Ry3Vxo22qKzOsqZjLt4SNNIuU1cazYsCh4qmRKs/vdK7j58/6fflm8ckG7dUlCEJV79OLYnaQfJT
Xia5rOi609wig65o90fRuTv1xF5lLN5eGLGGAsZ+sXxNrOkiDI8JpDbmmVfxfhY8nOxgKx/OCud8
X7KvY81H9dPlWmc0s1SNsRqnd4VVv5m0jemIOw1lSXMl7MUt5jZDc+ZlOhE7zcPi8AvTQ/9OxerD
IJOLfhDRBWogtSVO4MR2sjI26ppS9vlpntwyn8Zbnr5Uq5PMZDx1Y+5ha1xT1raB+YY9Avm1I67z
da9u6zf5AjDD+iyX4fuFx3SJ+Nk5KPgQfH/9ylI7gbiVAvGIZRub0yZLfowcD86OcRsB4oMIsK3P
MAdPkNW/DrpYWr/sIxHhaJFthCn8Tb4P3WJdXqa2mV7TPX1AKXQDXMGOwlX1S65s7f3nI3Nq0uiJ
w8tHMl37JlVmCWUdtZY8Hc0B307ltfHEMw/JyREAyBCwaihKL7lufTmUpVCxea3CuvJy9UMcuzOT
OJGDcwThnyAfLHPylwdfzyWvnAQum5k24R/ifU340W0tlKUkW9+W9/32bBh8el7/jGl849G2BsHb
POZ+pnwG62TdSC6aOvY40wazlcnL9fQfVou7jZqcjCTLUpOi4T7KhambjqH3lAo4IveXPw9w8lpD
xQmhDZJ9KBSLK5Sqat70eTOhZiuti/WwrdfJVbVCM9Y55+B18gP+O9TfdPHTrdaPIciNlKEC65EW
Fj6WZ0RYTl2bMNTYGFDUIJ4sXrrOkMpAMmoiGERTJxX0l3+BlZ798yeb/8rX+Iy9Z83xijILvSx5
d4k0BZPUSSR85EFhepSkR1P5HVj4+YDx/t+PJUMyYzReVHW5OkXXjSXCJzwE1F1N+RLaO6yubDW0
b8E5uZxT8yJ9Ra2NsgC3w+I6bHLdmKIs5tySMUQgmEezdHRoFjqwSRGQws9Tk05th8/jzf/903Yo
jCisBoO5abQZVtI68DYBd7Dv6hcDcPeNQAdofY5KfSpi+DzovIU+DdrFkTe2QTAdJ9CzCr7sU+Ok
VCpzHNt+nt+pz0nApYuwp2GTLbdJNLXDCOlfOpZdaxdZ4ugewA2NPBnEpoi20s/DnZoY5GmN/ARW
EsTErxPz+6juWyOXjrUIbqGo3XqiYwV1Qo+t/zAUSrqSyt4/oXY5jNgV+kC/jnoiH6yJ9D8pKlgm
SnTTxJR/f57Yybtep+zBnkRt7ptMfKaBpvZ1bX4xZ04n7ZhwLdhzeJDeYBe9bg/Jr/+yTdAygIOE
LxAh3+IspElJX2xsxKOs9DdjVVxQ/r439Ghvhcrm5/md2iezAgSUQ/XvRfx14Sqh9GpOGol02B4s
Q3yvBe1iSL0LvO4uognPvp/H+15oVGaKo4QNx+zNssxl00IrtK4RxSNWhS9m5L36tXSjVFa1rvvh
QJFLg9rw5+cxT1CjwVAZEPRmQTFVW1ZXswRH0DzUp2OmTds0rvH5HBMLuLg++yTe5UZ7FXgQ1shA
scn1pbUY05g1zlUtTlw5X37G4spJ9QlzWkXhgcDUrUYfXqDN/x+myqHX1PnKFr9N1cPpV8tDYzh2
v73NrHlp3OkXky1scpSRpTP80VMTwrwDAinuNBrKJV83zyArgh/04XhM9TqAbKONto/s3fXPczoR
p2MhgMeOQn2arsAiTQ8lPWwI4wewFgYO8YgKQk4pvUfF+6PrdIUOcq2f+4wn3nLiR+Sc0NbED2y5
Y8xerVLB8/qj9Buc7pV2iKy1lK78C+uyvdC3EkUt6EGeLd79PNcTx5GHds6UkYmYR/76RU0lLRp9
8LujaRSwLcAnmH8wB0vrzqY5/PNYJ+bIWNR0uUk1XV2SZCXcGMcGEs2xjraadsxq8PnSr//TGNoi
apUrow8r1WyPUSet/AyTCySKffCpPw/zN/pdREXsDkpjBKsiNZXFd8sCA4vcXGiPrQyI0IiKfgWG
44CLRkujP72papiPaZ6+mGJ7EOX4JvXVbTwEu1IXNlZTXE9Ru8bMEEZmu+XvkHBKiktKuhv1dB+G
4x8omgeNJq5ZRQAqLMCSaYE1OfiRj1Q295jHD9sprJ/q3MpWQYn1KjJ/TqT0+JnW8e0Uh1yxQO+G
iR5uU2XXRZUFLuXFZ7gghzr0b8fUp98kBzsxNN4VRbkYPHpNhtbCZZ2eRK/bdSY4PPpnD5PI+A0E
KxUbKD8wbwhuf43eeD/10xUUO7hSuoYOmRdhBqhDnEnANrdDC7vIknA6FJ5BKZ5Z6hMGA/youfSi
YpNBYrSI5U2sKmlaswbmS7EDGQHmSYE/Zo+vBFZI4se29dI66tr/TdPnV/cq6YC7/3oLCGfq6Sei
kc+/ZFnDVOpEMFORnd2WOe3kYyxCrstQu4puf953Jy7ALwMtth2d6jivDQYKhDdMp3v64/9hALIJ
Uae9o0Ev/3ofSLHR0Mcy2mODU0PngU8/14c7FQgrXDj/DLHsr0jFVNU9Qyj3+mOxUxzsa6jbv0+2
tpcdpPzPKjOfXB62KRz2uQSwvFx7q8TCVRKZlPCSSZE7yDt1sHBsPdfVPDUQUamEdBdiEd90b8iS
Im6BEgJKAzVtspHPttMWXVHp9edlOnWVfh5I/rpMKLBi3dsyUCIPwAXfiVvtQj4XZCvzbbm85XBl
Q4dMnLU+l4240Eg1uh4QaiCr/PH2wSWOuBtgUG6wgUgDNYECFpakqd2s1N/SBp/Xq/KifYDGtGmQ
Ah0251W2/+Zl334ToTiCRjKazd9O/SRhnmsUHfyRFmPCljCqk2EgxRkoEM9I8Ec39SdJC17zIX2Y
JXE3limgf5Nn1E6iEW0zKQ1wq4BpQYHgtm56RCeGcVMp/YNe4gAm0evI+srFTH7jCf6tXo0PkdHa
Sja8I6t+kHLoP0lnqI6aRNeC5UH4qK33qUMMXVC5AdF733eWtBZQFUBJ+jVsowdxCN5KTA6BNYUX
soq9FLS+PwLURWA1yNbVXnUfhxZALNxJ7ajWryX8okCj9Y/eBCGsm5oLyQPglyflvZhpFyXsKV5s
9Rlbk8OgTCLgYwWSqdnYWiK+Z4J/Uw/qpgFNBuhV/pCgJGSh8OKRU634NB/t1F9bRvO7TqprSFKA
YQVv00QJDOTyOg2bA+7f920F0fDnvfvtDiNMlFDowawMtz9VnQ/Rp5xUHCJi9bkE01fHOHyRhD8/
/3352+FYDLC4wwYtK6daryZSUQn87FC5rNwvGBeTmyDysIbHR1W5FBWbZsw+jIdXeaC41URAqqXk
WKT6X2oxsMhUuLPo54eZigtzuO8tXHarvmIzmeFhiNv9GA0D9CA81H+ew6mLROPCUsW5Lo3l1Ndv
5MEVn4Su4uANCS6tfyL5LfC8O1Bq7s8DnUiPlM8DzYv1aTFghxdGLNfdsW7fpBDys3lXgIuOMceR
tQuzy/7DS/l5vHntPo1XKOgI9CbjlSBcQcYD5CzcUs8d3z8ne/ltG1Cw+jzUYp9liqyFosZQenOB
a+wq72ZJgLN9xHNfcLHblClO1Kpv5jtyrnAnjvTkOd66fJxvxXY9Oj7mKVi1WcJZS6MTMlXzFPGO
1E1kZ3Hi+Po1EzTIEJzgGVA31Q6oQrnCqPNWtod73zWuIo9uhrXBXz12rH4rnK1wntyllCpUfoDF
TbyYOk5cxGYSw4uIq5AEriQAYkZ476lnModzAy1ChsHzfEkcGAiDvFVXXXuJ6JTTVRWEZ47DyT1D
63tOUGieLwvQilgKXSZATuz8q0h+9KM7w/v4+cSdUOUjhJtLH/Rg0KnTFoump1k/pi0pV0YHc2XF
IJ/iKHcFYcI0vKx/VV1zj4zbA7KmwbrwR9PJJjWAYGfeWhJevK0wwTQI8VA287szv21eseXj+vm3
La6DcopRMarC7hjtlHUIaQoB7BUOgS4o513wJ0zt+qaCgkbB/GwXcJ7397FJggGFmQAsF7Gt0vWl
FUwRV5FLddSGkvU23QZ3Pp14gI3b4Mye+vYMcT0Q5P4z3CKEotkO47NguFh9SPPH4qyV7skBOJbK
rJ+EUs8iPYn7qqnrlPQE9OY+jYpr1CzP1ENOtTCpUfwzxjLxqAUzVPSMMSKI4WgWh9t2IwqkeysL
md8jS7U/h2KQTx3Gz2Mu1ikwKi0MPVJsqkt4mpTyvtMT2ItpiX99kRuOGszU57SDKgJLCXTxNenp
RiqA9UkDXJjaxB1GjFwlIY3NM1zdW7Z1DKLOHiPlI5oIyAwxOdRlQFwJKIfMU35SPcRjft7uyvxT
v205OqFI+Vp0G5bPLNDPKkANpjsGaY26iQDTAqeeXd9Fz34sPxdV/MICvqK1v04Jk91SVd812dir
XrhOocZh7RG+KWp/afnxa6yp1+pIso141aM2kjlXLblMcKHkQ4npXnAVI2WKrk3lJsAHnb63EDBq
dInJimdmdvqSQQfgb5JAhWJxNQ9TXmPdoLTH8AiA9S5G6GTdbWM7xypRXjebGOmZO/2tfPv5i/5t
In/7op/GXdzUqjlAU/cmNuTO26g2qHoZugnttX5nucNeuK1vho8C6tlLchm9pOsZOBz+sZ7Pda1O
XeSzTOH/n//i8I2TVga8ju1RsHQf4o63ayqu1Fq/PTPhUykSzjFw0VHwB/u5+NCGhwpKGo5zNjug
jVvu0xjiLhyCVXuJ4vy2coWNeQBlXo0bPJORWh3OXAIn7+xPv2Dxydm5U+NDhD5GhdmtTXi4qyKd
1mqX3VWIWG89E0mun2d9okKqzMqLIAfR1PtmxJILw1Cpw0C9A9j+ZNxFkHM8rBSB9U8N0lgo2gbt
marsyRXFo8OY8a7gdxfPpp/WsREKfXvEVNEknJe2orz9eVrfhiBxQH9OpeSroDS6fJmrQKrypgCs
0GhYykjGFl/lddsJ6/8wDFg+EAkGbdXlw6DIfle3M8AUENEqrlrCJmy32jPb4nur+28ahFI51QiD
lsvig3kqfON0RtXM76lCZd7M7PF6XCvuuNUt5+c5fW9bLZKuxWiDPpjTFMxZHRCFcJs44uMAQAH1
WVtf19ezo6d1Jpf4/votxlxEK5FPr7jyaYAb19UOWmu+oVH2qyIt3kGOd8RtNmzOTHOOCr7cb4sh
5y30KX/hZivDvmealRPcqAQp6WXy1K7x3VxXH/L/OhxbjLY42gakEt/w2xkYBV8Ugk5AI+Il34jP
v3ni23BV3kwf6lN47Ttn4ULfnvl5bJUqIMkFSOFlLz4ue8hLMVgMI6vTXZT7H5af+Y4fRDsrk/em
guJLpyCsk7U3RmDcSrF85/HWN3H82CTlnV7WD5E8nrl5vgVV/CpKUfgvY3pGPW8RfDRinogJOnzH
OJVXrYXaxxkU/7fb9O8AOHkAQDkBqhi6wjOCRBmPAcJFbe5WYIo18dkwb/xzJ/TkUHgqA8Wm1Gqp
i72UCSPsnkRjLkaMQXZ4U5ntW1LP0bVqqvZgnIsKTt1vdHn/GXBe8k+bt+lhI40eH8/XSrdq7j1l
cvw0OHMVnFwig5KhxQXHcIslwq2xD0sIxcfASy+jGG+S2vh95hh+e3VZpVnTnLQTjKdpLj4d5RFd
96F2HSsDMKuvaG4jKU9+qXKRytV2HEPauiiIISnkPU7CpJyZ43eux/wDeCYMlg5h2SX8M/SHNiSq
HI59EdzEOCivgrx7b8RhKwwTImNBCVEgAQeqxQi1dd05T9z55C/vIaCnFNAk1TBgtHxdSvRgDLqS
9XBMdPMiTXE4m5J7Q4MYiP2M5vhSb5caF8bP3/3U0hJRWfPiamCnF0tbaZ4QlsY4HH1z3DbaeF2b
xbmlnR+KbzPDUI7ePzAt6uhfZ+aLY0Dxq5y3j0JxbqRUNxQPrQBRM6YaukKjZ+0VPjxGzbxu1P7o
S9Zz4FG7gw74H6ZroZ1qWgAIvzVHJR5pAdm64Wha92HzUprvP//971H6vIs+DTC/Np8O5BSXoqDE
DDA/mgnvSeJY69lIK9zEO6FaaXa1gZ59Ljg+uXk+DTsvwadhvbQdAi2Ph+PQeKgCFt5DnCtvXZ5u
kLF/SZPUhA1euz9P9tR78nmu8976NOhUBkrX6gnrmmaviZogHiU3b3EirvETOoe9O/llaV/pXHaU
cb71muNcH4J4Cucv27sSLaYQfr6/miKbBGhIkZtO3H4bj/ag2T/P89QZ+TTysgMddIWmKhkjN+JV
Yz0ncXTmEJ4KewzK57C9OPsAWxe5jSagSwnApCcqQLr7od8gZ2oPtrhuH5J9sjnHSTqxcJ+HW9YY
BrGJPd9iOCF5yaFG9+NV2SBsfA4DMR/sxcEH9KQjuc+SfXcVbkJlEDy9w326x0s46LrfROmD3cZF
fO4LzudqOZQFXgUpe03EoGJ5jzWtn9dR1oPF+39OT+VlvAltLDEc8ekcuOp7TkxW+Hm0xSkvQrlL
p/zvaCjyXGn3oj059e3wVL/4bmzTkvmd/OmdajXbJmDZlbwIu3MsmxO7cs4B5g88K4cvsRdhE1qt
LKf9kdYh6me1D/1DU8+BrU5ENJ9HWe59xKs9uRYYJQyn3xU1Z4BBV4HfIqtcZ79gt52jKp2cFqrr
Mu5FAJCWDUql81tL7WPKlFX/AA/sHV/tMwHhqTwKMglhMHU2DYDT4rhVWlZIWHuwL9v6IZiqLd/Z
qbThSQTS0Y3Gx4h67rYtsJ4HgYFepE5z7+c75e88vm3Yf3+DOsdDny7POKrLqpDCecN2TrjtH9XB
nnXzB/DfVJySq9mHPn07T8P+lunPe/fTwIuTAn7/f0g7z+W4lSVbPxEi4M1foD2dKJItUX8QsvDe
4+nvB56Z2U00LjFbc3wcRSi7ClVZaVau5Rtk3pybY31Md9Fe2vuH+FStZN5rZmZXJC4NBt5l1jec
goN0KG+GnX/I92tmlveReRZiCxmg4zyA0UdByCwVOxVzs/DnWD91q9vJQ3LMCqlwElGFOK6IToOW
U2Mf7mBfgIdRh+y48RBVDfumdvwQsmRRaCiBB+Gfjz/0gg+kIkBUhzbCAgysCRjvMdqmPQfit954
zsq7YU26U1m0AcO+RY1dwwVOf35xlkyF9VAzas9SG3wP8wK63dwTNnAMPXQpLXVqmt2mz8Mt4mAQ
LAbNQ9hHx1wfHsYshL5PgOZF7z+LY/BamkLowJDkQSALc4JFzugMWtlt46pVt14C85+IYJUt8Jc7
amUNO/rKGQQG2TmL08cB2iQARd/9KlS3XUebakgK9MgVyHr+7b4StiJGRDZCnfZqckrLzUYOVEE7
6+Jd1dPFgIG09YK1a3odu4JDIiHBAkG5+taZvthaWdDD0h+H/ygIwinT7IV7GOY3yafwkJ5SZy2Q
u24ATsCnC4OzjC6EiAaCQwxW2/zYmY7uO1MjMNiaCsV329zUJ9NWHA3SwtaR7WhnHP/9xl7+gOlF
uFixDwG/VMANB+t6eJSF7jWVoQRt1sxcg4ZmC51C2gs7ETNxktCMFvO36glWIfAPb3JD2W19Ho7w
cu/+4sU06dpIJOYqAJh5vbEvEg/yQVrwrnCfa3cmRN0fb91SHPfOwiwiBkfA/IFBV7NjNmkcoYzV
VYj/4AS3TSX7JdTejV8m35pq+BO0wkPRCV8ieYINevqKms5CiEcjDGAmSbVhgHl9v7tN549yPfVX
64llaECBzskS5rR7Haa1SH78eOELzh5rVCGkSZrsSizF0AQxBizTnrXsAabQu8ZMf8TicIRE+aiH
xq7LYwUCgzU009JDjl2augbtXZLz2VmFVWZoBZRTmBnIfpoVb7avHrO6OvSW+RL51W8/B99hQSoZ
tE9iETx/vOwl+6x3AnRMMidXk2JG1tSdLnr1W7ZX3Vf79kB4u2mO8UlbuZYLGd47U7P31DU7qe5M
tzpXw4OSH0B4QCSi2W73lJuDo9XiX5zldwZnKSUKOxCBp1F9zhFPcMqmQyIlDBOob1O6gkwS1JRA
OtR3DQUyRtFVoe9L9QAOb+vRHJVk93/c69nd0hpVQ3lFqM7xrX6ymGCvbd2uz7L9vxjrXrg91Ah4
SumEmCpP9/vbE6mQ4JOk8LfvpR1zlXtOUmo/R3fltgP9AVcFxJups6rKuBD8gqEi9p1o5UkFZ3su
xYbcyFZQE5vpfxJK7uEGPm1mAsFyyZvSWacheCtrzeJQTFL90S2c4vX4XBOUrjWaFe099dQ+QyoY
HZSb+lPCHPJz8U1loNTcQJu71XfxSdmm3/3RLl5FuEi+S6dhI71AHbgBzL6ORbmeuWDO4+Knzcft
wr61zCjjp00hcv5JO7QHZZ8dPad0mB/+1/EExlBnnaaxNebiZluvm65X1h7HqyijrVsMaBEVCrId
3RqIaeHhwxJz9CDB8JZXqWrSpLVvBv+1rOAQ7pJ9uHM30F9pe7z0pjvIa0LIi+fqwuTMeYh+YXVq
zOJqAzUWyIylcKU3dW1B1XlEGJplQIbcbXZjrCQJG7I24dzDS+9J+VPlyiuTx8sm8PMqJBZU82dR
rhdHCBYIjXAuYHxsBAWu2HT7sZNZMoF68dTHYyz/qsduxJVg+V4v0C4EBMi8QVF++djCwtdXofVh
ZALBLKYz5mVmHtFB8NxEODPhNsm0pbvg5D9YjIMhlSBuaifYrJUrllZlqIyIg681mAuZbdyolLBU
AAVFR1NDbAhAl76GblSunydGVnWuDkvjPZ7L6sH87vnArNxzm/UydcBWsXVkLhzBFJP7SpS+1V74
yZdkH9a/7jlWUf3ohJ+Qzn3zVBNqT9+FFM/jf7Weedu2CgQhMWAKqchfBK+HLDruHuUMdJhZynu/
G4wdyEmiql7VHbVWvici5Oy+ZyXbOvIRUOMhVoeDhjO1i9hiUnKA/VVRIRCGGvohqBTF+fjDLm4y
PZIJMsD0yPy7jsogtW1RuwyN38E8bUvCms7sQkOW0iD5DtBtiiNXUVYi+xbqKTF7vBtMxztAaZ0h
f7WtNqC40s9oO3mOekidtdLr9WuoThqRBl1nWDiuJu4lRCkboLEuBFFnOTEgk4Z3sUPsgfLrx5t4
TcrDNBGtF7I6/svEpbx/eCccfpsMngv80RvtFD0W6Ayqr8mttp+IXMQN63upbvJNul/LvKa/+v1D
+N70tAsX+UgBoW089r57HkEkRvJDjcpDH/1aWeDCXhr0O80pXuW6zNm9pDEtcz+xrLP8mHyHB+sr
DKz9DxR3biXH+NN+zoHiwUL1F5/wndnZ4nI5Uz1EFyyGqMKtVlROYzBloMoQPo9/8w2pxDB0St13
aue930hImJO6d1ODDLYN7MG4MXbjoVFs6dEPHFRzTZog0QYNDvPgb2MnWvOwS1vMpCazqEymMZMy
O0NNqusRfsOYztCBBOtRfTVvAaqdIAHZVz/Ee/VmnRpgoQ5F1+7C6myHizokGRlZdXjr7oNhE/6E
WDl5iRz5qYLS2bF+w+4S3rXa5n9RNFheMpyHkqpq06D9+y0f1JaJAq7mWVd3LVNjE6PEtvhtQEpr
t/xL24mbHNKV2JFXP/cUO8zvDQPbE1UGs47893vbiV7qZg4/NjFr/CkFklafpsr3FKN5f0HlhoOg
PcxbBkcC5BlTJnpxS3WXNGhwA/M8Sd/s4JFHMOiz9iVz9CNs0iRf5UYZ7OwTwKzV+sHS243GDAkB
bSjw0dZsqWjriUkeReZbC0qwK7t68bYwncOgoTj5Y7BbQ7ROUdNsb4lEAC7zoFqEDbPVmpnLIHfK
oSoV6TZCcEAMq2OnD78zQYRtFxWlFfe08IpdGpyH3G2nhWWsYLBj5MSRHXmL/jDicKwwe9ac/jc3
Z+XhXAjzCYT+WeRbkn3xSc0xgtxpwKYCbvIn/BCFaou/oNuXHPEZob3eXgMmL24rERiS7VNldh7r
Z1Ysdn7ss0pDvgtU5TZokt+uv4+SZiPI0ppDnBze1VcEMkyVAGDDVecSmgi/zCj5santxrspnGxv
bYn1t/XdX60M7gRxUjem4jzzvZ5eoNil9vrZLRmNQaBKG1AWK7SvfittrTFeKUos+B0TSM1EOEou
o85vY45LQOGt08+qOkpOHMHG7on3g5JVG8B2+dpJWTIHycBU7yUK0uZ8R17VJl0c1tZZe4BY7jlN
wdmhU7pBdc9hudvmBwFkDVZi0/9FaY+67IXt6eZcnFKhzsc8aLCN9tded7o7hHKs+9Zpt82xe0rv
UNVcuYuT054fG4hawGXwNUl3plN8YTGLFWAwkxyBShFi3JSQS6Fhsu+3FCCe/hcv2EIAhH7sP/am
EP/CniWO6GIIkXUef+ov+j7zUJnc6E4IVwXzQ0p4bMadKaIhvRZ5LQW27yzP3FxRlVZiEaafVZec
KPw1oSZQhvT2imYjGmE5pPx7936tDT79tR9s8JzIMu0bqTUTzE6jEQrVhW4n7OV/P6tKoXuatCQ3
Zr7xKqaNkD+pu5R9dZsfEbRukVA4Yku/2PqLKO+dpVkMIrmGCu8HlgS4Rpvc3cF7cICi4EVGi2Pl
dC6elotVzU5nHNSmZ5UB9+GYP4soazk9qEnAJ/kW1aJP8hfld3cwq7VLsfjNJtLfiXCEQzN7gsWg
ilVBcacnGLIB4St0Ko/Nb++b+Cm6tR4L1KoccRNuI9Pu7Nip13Z4KQQgZ//H/myLCyPph3Tw2WJv
051VB2d+14YOygiw1nNO82/57+jHyl4v+b1Lo7O9bkOx0NMQo6gZN1s0LcZjsY9eUKEdpE18A1Up
JbEavXBmLr58bHvxM6sarXL0NXFEswfFl9yuG3pM90KMykAEXe8gNHZhBSvDO8s7C4uXpGpAQa8o
gq2+GoHlyea5f+h3Yeuop/F5/BE4KAvIpyljgD9q7UFZXJ1JJKeC9adXMtvYLI2VLCgSviaqjoPd
fTduit/5g8dWOiOiHHsEwyrgaps1vMpSnEWhEcgrS+UJnXk8KusmqtMW2ujM1HSyZuPrtx9/uaWb
ooF4h+cIVP/V29wxUV31o0pCctR2zd6Ee7E6rk9vL4ZvF3bmYKLCbSxBJWrnmQoO8u/pkZJO0a+p
Lo802EqZcfogc5cN3IXLT/RGCXW2b5pXiXEb6uZZpPKhCBBFNZB0UoiOvqe+vPl4B9/m066tgcmU
6WlJV8PyqWS6QgFtO85GeECAYSs/Sj+lXbKNHtFZcm+1ZB+0dr81ATa4jvyNVvtaz3LphE4jL1O5
GHDYvOgpqbkgCsbArUAdOc/yfREzjxqsBeFL5/HSzMytdXxBralHExWqcyo+l8Gvj7dy8e+nUQaX
ujzV12duJIqyjh5nacJycTIHpAJXmZFkeeloXJiY/vwifPH6TEbAufpPcoZbRILyW3QyDvkvBDXp
LE/tIgqB5s1EZCR/MdrjkG1Wqx8LdVDW989Cp6Du4leA1BWisW/MM3phyHmpNlpG+0xACbqm8eo9
0phdeRIXT8iFxWnrLyyikeohe1mY52pU7ptU2Oeh5Vj9Gi/9NXMEYQxYPgVaTJwWSpbv7YSFXkVI
Z5rnxgfaikuBnp6WDNgE7xTdJN9Q3t5Wtx4Er5Lj2uZD8gkmUCfeT81QtN2O6xW7xUN18Ytmh3aE
Wd2MAtE8lz266vrXsFmhY1wq6rxb8+x90OteiIqYNcfH8bbemXvEavb9Te/Z5lN3OzHPhHsknTba
iptbdKo6XTlmZmHgu2pADshtW6MXmpR6R+jylYN30u5Ji3fpNnlSVqwt7uOFsVngj3B8kmhFbp7h
Z5TUrwMBxse3f/GIXhiYee0wUUdm6jMTHKiOVB7S8jJiyeoapm7JDFzbpgXQnOGoefJbMFoDBTfl
GS1O97FmOUPefA1d4fXj1Sy9QZdmZo5Gk72qzBLMNBq6qmLynFf3ov7d19rbKFyxtfRpDEZ1ICcj
SrmavAiyKFT6WDDOOeVwoUZwyzp/vJpp7+dvnDlxAzHXgXeeT8j1vlCHhtIbZ8OPbgaRCm2YHttC
20e1+htI7Tb15IdWCY4fm136VpdmZ16LGVlTiKqRiuUo2InBVZLp/RT55mMzC6hxBG4uljfzWpSW
+ghlnSk6iT6DPS6fdUf54j8ha/SI7HLGZKetSo6v2vIKynTxQaIbCsIUagDc5rTzF445V6SKlkpF
lenUbVPo6INHZkiJj04Qdb0Ep6mtLu6UM8S4MMbs873pOmvhw6IHu/gR8+hskJXGVDt+hHCYHAn1
WRSiToNqR3f5DdvxfWLKLawdctdraf3C2aUIRY2WsrjIyzFznpE/xFKbmshuoR/bJvrWq9cY6RcS
o3cmZp5Lz0WhIHTSzkWFVPe0BumUyxUCqmv1n4VLbymgK0UQIUTs89fP0pLa18dBO9dBgnRq6n1K
zRTF4PEmLsbvVZcm249P7uLuvYGTgTVR6poFEnFoCnIO+9XZYHZeDr8FxkrCtWZg+vOL42nV7iin
2aidUZ7+nufdvozk54/XsHT62LUJYf2fRcxun4mAqhfQ1COAzmmLxL/aI4SSG3/n7ftTDTH7qd/H
JwKkL/9Hw7PQwA+TFHV3DBdQW5VH1Ym22d49Wg7MtbtxW5Mv+9v/xYjl5Ptn3pQFW4oxzcXAJjiL
c1XEmQUtYlPFU3vUbgoGOQJn2Om79vc6knupbma9EVqC3kH+aE4iTqe7qyqh186Nqn6q+vg+Nns6
Inn7ve+pgEateDY9odyUkBt4qvYauVAThHn92pnZBm4rb+/FYNw/3vtrNgna6EgX0QyavjtV6PcH
Sxbhfx3VTHuD7bTP8kmB+wOJzNquvue7CU4k3AnnqWXCABZBlMiMRHPjPSjd6ljUUhz17rfMHERd
ZF1QdzU7dDL30i1Ces89AgRoUp6C3ZrDW/JGDLBOows0AvnP9wsvFagnJDPVzgQIG3Rbh/JhHLZl
tRbxL2GEqUT/Y2h2ustBCtzRY4dR19sY3p4ZSaQOdrXtn8WjdQfW0zh1R/UQnryd8Kyt3eqlQw5W
jGIMKFokqmbr9KZpXc1lnSFUlra2kw7mptjEBV803HqrMgeL28rY8tQ0V0Duzjxhn0vIkw6xdnZ5
IMuKQmPZb3MPlUA3XSkILWRvYIPh+8AKoNn59TXzyoo7OdLOEGEO9jSJymD4U+oV51FAQtatz1pV
mCsXZulpwaakQk3LbP/8vuiZ4OaV72tnnxS/VW5bc1dErWOkT3mxltAsOX3sgAqmMa5S1Hh/RANv
iFLNDbSzeQdMJ32dFDIM6jUIST+KuI6NfxrX9AaXbOoTsx87yxNqze5gHI69YUClctaTemMompMk
jx+7nAXc9X+QBoC20DbR9ZnL6SUpdbVYVZnh55ozG+huhtepaTm1/K3jGj/HAu73vb3ZktCJURo5
0dU3QTH/Z3DKDxMLA2Nt615+efs4FyjrAGdQpj+/eKdTVU7bjtndMxrFTpXndg4x4Mf7d827isum
qW2h0cDkMXbe29DA9TLp0KtnI4nrvZ7q3+PCeumb7HPcqo++ppYHCXacTRoXP9Kivm3HcJMhmS4x
17dV+7YGgdQmdhUFhmNahWjTvQ+BvMvIaXeffSlhmgSxzDJVzlKz1saZ3M38zb388ZO7utigRvFy
pqT58WJnOCJi3XlJJrtWsV3yQgSyEN8incm/Z05vdBUxDYKQVw3SObHtHqPE2OmlTH/l/PHXWFzP
JJYxzYGIV03/Hvo3hLIF9Txo3inWIWMq/X1bNNuPzSz5OuammIIG6Tyxm77ftigtIleWPBbkgSVP
4+R7Wqm3TDZ+biT6C037JS2GNTmIxYgQhSXOMieZ13BmlRZxFcShpZ5Vw9Fzh8q3uVe34QZeTe+3
4QjuNr5JjsFrssmhjNp8vOTFnb0wPns3W6kWFKPDeFH8HKH/DKRPXvkXVQjmsEA/ASSF9GyeUCda
VzcUk1kh2gWyqztJ/yXWhcPHS1lI2y1zAlsi2AhgdR5rBMaYiFlHtbatTBrv8kERdWiKFGLc1Iei
tiycSiu+TlpsK5t4/VxN8li4I15IsIDzKkvkJ4UG6apxLrzaaZkFUCANQEsGse2yePl4lQuO/b2x
2d0OyR/UMsDYhOXKd1MiicDSTbGRd8ORwMrPHPXzxzavd3Za27Q4hsyvqYXNYfDlUkQAXC/OkuZu
Q53wNHpJGeMNY8UWjKPc//rY5OTC33swxGrpQE0SnNrUAHt/FV0lbotYwGTbNfejbkLMLclro2wL
9QjG1N/IX6he0T2dPZKalgbt4PFowR6U2T4ymJ13miohoHT3wVd/Mw2funb1Kdo0h3ITCrYZrooA
L33Rd79i9nRG/ThmaCqppISTEGiwrdu3qVdhX+8hL6/E1SRgYVr7/cJnhZhhyCotSVm4+i07y076
mmzN4/iY3SfQIKpH9OSgFTc3PWN9yEGfLN3xEDpZ+cYLqcj0K3QyA/o4DC3NPnKSj6PUDgq/gqNs
scxNBUjNEb/qu3yfZ7dr2cjCOQYLiHQt8pITgmT2uYs+qEO51ZRzbh2lqt/EDBiYTXkj4+3zrtu4
ifVqgZf510f5ndXZ5y0DVzUKGMbOdaXdt7H7kK5y3izclncmZp9TS7JAsHjRzmbsfvVMcRMhdbiy
jAUnhw0iZHi2TPOq3MNYbOFOKN5zWA1OrZ+NvLfhnttK0oNeditZx3VoQesZbh3q1kjzXZV6umY0
zR4ljHOl5P1GaZs9YvQbo5NCW6vVLx9/oKVjgcoO49K4N3hfZsfQU41IUBICsQ5s0Y2f1GCsk+RO
4rzAAxE3mzzKQ7sqhMIuDLnbfGx9aanAukEzyTyOgBrfezqejISh3kSBjXXMba9uD+qQHgUresmN
bPexrWklM6+q8kRS/J2I7ylAvrelpGJgmfFkKy8fKyX8M2jFUW2pkPyFHUslX5wUVq/gfUk+kdjl
EefRr09qUx4B0Yd2gfDDx3aWzj0DSv9tZ07F4IMhqsUuVlB+YkSigmSzylfocZac1OQraNezX8w0
zr5Pk9ex32a+fIYUYdwgZ6ocrG0l3TYbSuVTdigI+49XtWZyDjkN27RM80iQyKUS8Qgsygl9xpyL
r1C+adt1ONZCCKpdrnGON+30ZCxhxEYofecOWzOF8d5jqnFTDtsEnRvPab/lTvgC93z8bQ2fucAy
hXH2FtENRC6uAAyF3IaRqWDcFblm8LG/Au753Y36n7aTnyT2wh50o9roPoMBQ1s9fbzbC/dP0wFP
TzTOsJDPcSdybugImgx834jWh+nbah/vle5W1fuVo7Rw+7BkEaBO0xxXo1StHKdx6/XyuSu/j9Kj
rh18daVvuWgCLCj09ozdXAHrvDALzUzFRBI/SYZvGwZ8DsXKOhZunQbY/H+MTDt6kV1WihSPgdfJ
51LLNopVOQK0CP/+oyBOBEslaYFydenqNB+TKkjkySn+yfP2JgiCJ60Wb3lLV1azUDqkHP+Pravb
1gcuAjjYcuHy/eP7W2UXkX5FTvEz/FJus2PyaXQmCJ9s+1t9pSW2ePUsENcGYDK6UsYsJqnDWpfd
OJQJQdG2v0fhRTlMyIzktrHsCaAx4S+9yFENe+1FX/qOzDPLdOI4k8Y8xm5aal9NE7Bw/6uuH8nl
V77iUmT7pkr23xbmJ8UQQVwNWChg55RRl5dCR3/W9lN8x7SLdrRWcsCl8w+CXeSRo/jPfX5/NEk9
RV8QI66YrtqW/KNrNEStxpV1LbkMkpOJeJd/AGR9bwUKp2I0EhNdvtHbyiAqZak4SvqT1K+N8y9+
In40kcE00j/nbhaMHJIW15LOCjPGtWbYYxXt/uKqXZiYfsLFbbaUhHYJgLxzoNT7Ph8Puhe8UJA4
hKq2ctXkKdSdxR8abXsigqmDfyU6FsGPpmUsFOYXU0WzOjzq7gg9vM4QpOZFe1MNRVuvVPJmNxuc
UsyPbdgepUi/RdXXSVKq3UOy8bJs1wvWQ+YikMKof5mNOzr2RzeoGUEp/MxuRAPYeyScajVHRlZh
dlWr8uBfj9/iOUiMgaMwrHElDRDUxZD7BKXn2Gi3UGk6ZtetHLWF2BQTDMUxXkM2PI/YKuClNQKo
0rne6Sda1TcNgOx6v/YIL94b5hWYokTngGHi94dA9a280nwuqhffNGFs6/Kf2F3jk1y8NibFaJOK
IZNos65Fobl+1Gu4Oq+OHaH/A6TKLsdX+W/eWQuPLhJ46tf6BoHcWXpUcGnSjDZ+HvclMxiGbiut
LK7kKQv7Rk2L3sE0t25cjcibQVSPtDcxFb6E+bHqn8JghbZkAQU8TTsRt8O4g5jCvEjRVW7lx60s
nROACd8hqNpMalKq5nQKIx6TVEG6H18/dgoLfmdSbgD+QqIAxHL2Kg1xmKte0EtniyDC1H9UytoL
fy2arbAs4L7oVjLaSn/4/ZEzkXpphS6Wzr7imC+9t80hsRDPUzOc0V3Dzn4ahpPd+p9dwmyQs8I6
1nlplUT0VCTBzuKNZj9BGqowF8dWPhtPjErLTiZuITqg+xMmG2ZKOpuwd6+t5CwLtwCJVfJM2P/I
9ubZJsA2Cf4kQjQEP2y5v/NJnj3rAIfV9uNvuGSIL0gQZUIifAU26c1c6xHHIxb0dDu1DrQ6TpbA
GAne8mNLbxjjmV+nivOPqVmJwzBqwY1MEpYqyo9oTn7pu+w2H6U7VNYqO3TN5yx/QIRnmw/Wj05O
zlG5V2oLEQXNVgdjU8ONWchoUCqECS2VJvUWRSsxRlVaYPbtsUrqrWk1jjSWx0z9g4DqsW4+R+MJ
Oju7Cg2nqFERycqt7Fd22xsbqnoIE0Y7UdmgnbdtJYbCVWUrDoZtIpUVtL+FqNyIVe2YRuKvBCEL
NxbGSm4Oc+8yOPB5vbvXk6IOggpBPpTEVKf9VO2zvXdXMa6NuLijivaaBP21H6KDwAQIPgih4Cvq
ryCxhEEXGumcUcIr/0htA4Ks/NfODiOkFaYFgouR+9kjEUPaJkVuwY3NTKcLOqcXv+t6vv/4MC2A
JdDaedPOAzAiX0VXbs5JS0RBpMJU3gaKdwwsJbazzHdqGcBM6yENmQW71Oj0z3oFWM3zTHfbqP2X
2hQ/dUYRbhAQfEpk6+QFnbtFaT5GSMcIjlFjnWRxuLFEL0SzzO03wijSPYz6hyz21/z29f2bxmI0
pOyJDK63a5RQboXVpjl738ddndvk1I+Co/5SHimqvsp2/IjElmcbzx/v3/VRmMzSA0FfBpnq+Svr
W9N3Gk0kBAr3TtWCo4xMhA14YnXwaHqv39/695bmkSNVqyqxjOas3+mn9tPES5Bv4+/DRrYHe7hZ
G01ZWhgk1HTJqMQAJ5odv9TS8lDTEKEIe8kWoxs9eBGjtYD7rUv0flGcPupjE9aBf85rxKC5aR/1
CjAHIN3ejXETPwV3bsrcurVVaZ8bHMVPyUbYGBvhYG7bTb9R9/J9d+Ov3IO3N3b2S6C+pkKO/54o
/WaFJzDHlTRE/BJtTJ8j1/giBOVjMhRfhqSD5gmRa8dEMF5FbNlWC8lFGs9UNpEffFJQVG1Uc1s1
1p1QKY9xbO3UpEgcepCtnRvdTpPqO0jBtl2m2lIjpzZ/07OnWbbccotoAkgRaFfhXozlO1OPM8dN
h0+Vpm9jKsT2WEY+/491W4jRXSVL98FEBy4Y2VkvxV+obH8d0xpCcPch1tvPSmkC1NVJYOiRtU6W
gwnQKtHfdlK1H9sy3+St1dpiWZN/A+JxlFJZeXMXGj14xQl3SV5BXWT+Vd2yFowmkqBRD+zytt8Y
N9aNfEYwGpmt4xt54eukZHkKT/f1vec85euw0+tgg5/AnC7y3KSmV/XzJMgbJRBE8TyAUJIRj8YD
gFBqdhNnVGk58WF9EmnZpsbzT4B1jZiU9ModQxdxP70LNkpyk1ZrTmA6hFeHVIVFBzAL83Bzb+P1
pWXEfi+eGaN1zBGqdk2L7T5MDolf/pSa6qjmagp5iPX0sZtbAJywjzg5yr+Qaly1zTuJbm9cD+15
CI91guNBlElp8ychjxzX1eEp6o5uwZ4m7q6VmpXUbwFoiBodPQpThOOJ1ujsdo4xOpahIDZn60kd
bPfPVDEVkKJDr8JAzVqDdmad4Hghsnhn9W0i5SJZB+QPqY6F1Ynxu3yuUeLLHO+O8UdH+POGtVnr
mf1/TMKjAWk1fmh+dWoSQ6/xpQb8puxUzDtuRYXh8uxIK9+W4Qe2jddiJYJ6q6C8P1Y8m7BzATtj
e68iqCHogzJImmmd0k6dqD7DfUMM1+6iO/D4jEBnm+CpduQv4DHib0FqZ+to7YUH592PmL9vsm71
ulrzvmnCtq1+9Ih0Fc3aDVqoAE5rncQ+VIKdK5VtswF3IhlVc851huibs+Q2Tg1PbywDV/QRX6Ez
qg7wrCqPuS9shBBd17je+D0E9kPxSe7Me6Yatx9fryn1uf4A4Gehf4NSdo7Ud30oriUpac5K6jmV
z8suvqohHz7q7cGSVt66hWSQNJNUDAcytQHmdS6jVChyaTGSz0fvc7NVjvJpGu9X4doA4bUZsjeu
muJW2k5P76oMjLyw2kvzsy+dV3mcVCGrLXnOS8L1aK8/CMwx8Ugd1squC4xO7xc7C2R0r+z0vsRa
+zX53sMnEGyTvQUxe2sHRIg/jb0IsaFO12dlmxdK3e8tTyHrhfuIBCI2v8Nyta2P3n1wKHp7Yryu
v0wyRpNoWiVRcC524Sm+U1Z6E4sH/XKXpzN3YV0IRijZM6zXG9gbjubJZ+XCveWowJ/77aRm5G9J
+NZ4DBfOMuJ3aKhT4554p6c49sKurFQMvHg6+51ZdizuNfe2KU8Ck53uKg75usJJvn1ha36ShCLO
ZB9b7jf/Tt4PW98Jj8MWwsy79lD8bEVOs7BPdpZKAPnxlV1oG062J1lJ4BSQNs7K0iT8Muxx2Lae
YAHYjoeJBKRq7RDmob8BYWKNuHSCIJPjzusY6Ho2UhHxLtRhY4/Rk4AE898s6MLE7LjKUhlptfFf
r508DSy8gJjfTCN/wkb//LG1BW8PiAsxKA0vTFFvtnu1UlBlqEnXDGiz64YcRtEdyVsbK148IBdm
Jld0cRj9upOGwiRpyuTK2/aNt/dl8aXW2kPWhYWjhQbhqNivtJmmYzdz5+8WN7sCop6EptRPuWid
QZQNRUS8Mjuz5FswQZmSTIWkxZjtnyFXQUqfFTHG78IhOweH6ES2+1zsXbpZDVokwzF6BhDseJth
5dMt9Jk4ixe2Z5uqdI1a+D22JwLJ7l7Cj7Y/8CsIA8fbtlmVcV3ezn/WOtvOLElVccjU5qxmoMPG
bJM3r39zGk2Z1A+g+NW0a9BFTRVyxc5GXaBXfSqp4Ynir4+NLDpG+BP/28h0Vi/OYuY2LXg/tk2S
bms0csY/LXN3Bdw9orISTyy98Hyif2zN4uUoFnxPC7AFvHUgeDV2eWqL2/oWB7kRtjB+Vz+V0tZ3
0TR4x+SjLNqrZMLX2cp0Tv7nR8wVJoyiUNxBlacXqAzs6bDI29oHdwYn3YNx791OvCGib0+Snc1h
jakBBuylawjNE1UtVeGPZy9/Mxj1qE7CoUqoTYTJLuwoOQ99oZufUH37HMvFvRtbdHu1oj+MSbwn
ma1t6n27sBme6rx8apW42JR++2qqMHQYmXBnuX7hlH5VOlpO90bPf1hIPdR596AV8aaO9FMtiIHN
4wiIT7IVuQBgkcJKLQUvRu/fxn1zU2rjixk1D1FmbWO1u1HTSnGqWlEZhBRJ1wPZdawuPY5+sMss
80mUulMj6C9VV8m2rkON5EoPja5so9EdbsrWZQQmiA6eacQ7cO5/RL9/rCzjq1Wnt4ob3Mu5+kOJ
zHuEN35moQtqFgZMynZeY3t+ftNp8ZdBqQJH85MHITf8beWN2qYem1/0+56twMzssA8Yj60sBup9
6CmzsPGczMoOTeY/qEmSobU7jFCbej+bsDpT8vssN+ZRlobEEcou31l5eOz75KiM+ecuNiXbG4YJ
vWuNzGEH7P7QbfRQqQ+WxIGUmgZIZJ49h3rf2/lQ7IpK/JP5jbaNisDchqZ+aK1slw1CBuLC6J2P
r+qVx5kAHUz8kGpbIC/eEqaLqzr0VqBoude8uFr/OS3dB0ldiw6vHkBMUMWnRkIvS7lqTERmKIDm
teqXTHqtLX8/DtE2prb+8UKufTVmABBSQKbnwiTa7J1oIU6FcVOtXoYmsWmeQlELBZxqQsbPUQJT
ZUSftfCxUME9hd+LvmMO+l9L+Ez97mkQF81q6RpdLPtqXcSmVb34qfpZLttjXwWfKk/7XMgaZWf1
979d89Qaubj3s0AGnuahkWpipWrL9NurdKMfmw1eDkeDGNPN2pdcyjCwx5A12SQk5vOqjCJYdenL
5JITvZ6J2gyyct8mmV5x95reT8xBKc/wo7QW4U/v3lWYcWF3OsUXp1SBVtltdfybuO+/KjvtYHZo
A5KtA2JBl0PYyIn9V1uL5MHUkZhAEjOTtG+ofJGk12+0EN0dJMO1XW6nYcr2Lv69Vg9ZqurTavkf
e7NQA8fSUIvFnh63G62u/jRDnNmZbgh2rqxWma6u/dvB+cfaLNCAia3WBRFr4t581Hbd3Qjfpd06
uC2nfIRi536tyv7/SLuu5baVbPtFqEIOr4hMSlag7BeULNvIjdSIX39X68wdUU0Oe86ZJ9vlKm50
2nmvdf4+P8p4qLEAmhFzcXy/IyiDiSOPSEfo0ZoG2T7ZYUT4DoCtc2AAy4slvq8f4cU1MvgwSAQj
Ip/XV4a2M2iLSzNkjT/qO70Vka6dnRlUDhslRMcawMRlvppNUk3N9a4fnut1S9B4ghQh+gyLQKci
SedpwQ9RyO8iKYmyOZ/IWPNaNRkmzDMSNE9J4urP/U0VGTfJk+Jl382NfnR8R9BWc/7cmVB0H6hg
c8UAI69Sp2UyaTPH9LkP9J2hsqIjor/F8EziuTrGe+eg+0Yj4hXAoRE4dmfxDCebew/zSvK8VmA1
knV1f8zrN72+M42DUUQOOCGu35SLu4smUZTTWM/FGbDu7IzADgKz47P50B3S0cs/qmpBswfLEXFh
O5S37iF/kAQbfOn+nIrl1HettGspEYi19PlRKtJgiaWjUyQHdSCCquFHy/IXFYr9PJXFJUngo5TF
NOfDc9nB19Jb6bBIaH2fZvNGHuLDWgIvRk3zu9U0dV9XtTIqsvEg1x31tN7OwCS4PtpzqQV91hme
Y4OxQe+byaVWA1PQj2BVkJxvJF7f8rqpvczpHogsAZlZflSXpPdQa7X9ik4JHKy58yq0uATgYpz9
dLUwyryqDw6dd31eHC2d/iHdcoi74l3N65tkyLyuUk3g6YP8QrOz0qtMC80bdvmAF77vFsncoNEd
8UxXv12/GWc6hBl0tJOwUU2MdvDpympex7ivjP7ZMv6k5A+pv13//fMb8OX3ecwQp5iJ3o34fXNs
Nwqo74p4DEgFl+/PdUF8uh3ayUS+FZVvHWkk1L85e4bOedIvcAOPXZntemNFCy/188T2jORJWgt/
1sZfXSd59QRA6bUOrNV5oNb8ThvtUfApTNTJVfzrU4CZi5EZwO2cweVVtToUFbWVo2L0YZYQjzR6
OC/Un400msY9bYx9Huuu5tRPo0UigXhOs3yIxwbATUTExjLRXy17JyckQ+1xPSrFcKPZ5EeH2+bl
do6YzXaICwBIOBV5lvglcEeGQn+dannyqmnMPKdKqU9mHd0jtAbup14HtLGB0aXFogd7YZM+vxIF
mK9fCd9/mfNcWo42HGivyYHxNVvPazqKToPzrf7aDkY5gPQ4aru8mZySDpEbiZcjY7pHl1Soz9Fs
ARHWAmwyidA5M1OBZb54AiciOb2Hz9BaVS7WYzOCxQgAADdZXO5Xo65dOZZumlzZaHEp2FAuKXG2
Tk4BjsaC4Rvs6rHQjLdYNTAS0II0T6KTGkh9O3pOQSpBNY/vOfmXUNaUhW4Q+SxFvJRlXOjVuBzn
1+mP/qe7yzbrpt0xmP4mZADuKLDdxq+130VwKm+NZ22n+irq/9fvPJefOPsMpuZO/GepGAE42uAz
5F0cDaDOGsLp8F/Me3Ch3l9yTLRHOir+fobiCK6RulStYTnq0Xzo7tpbVoOQAv3O2cV3st8T1/FF
e8wnP86EctkmaxkJmqbpcsy3zZYtjqUF1ZBGQh69i/f2ZHmc5ihk8O5kFMubvPih3phAGXSB8oKh
RnaOxb32YwH6fxHG3/5mdMCv8SMLdnKANSZj43hmGzvHhzlN/DRPXzIdk/9Lu/6T1/m5St5SDGCv
TNt6WY6Nkb4g5fQjA/3zLDubadaDYqSPk4hB7+LTPJHI+3rUoWuW4QSpgvCqBEXm0rnERnOJedMj
j3b9MfD1jLPN5IKfpHPMclEniPNlAO/33gpUFZB1bgn0najdRiiNe3uF5SjDKPXses4+wDJDSUdR
bgyUAEDblZsJ5/4Fj/CjE+nkrlRamumpjruyeGa0+iC1lDyWK59ClLI3yk3hx7eiFKRIJqfRs0LL
SmtgL8MCwO5MQmtAb5wmMhx8EHl2dJwS1yp1qMt6Zkc3+sMtANaA76++K17n5qjdqAL3jG8GgTwL
E7SwjSjeAMaFD1rRANPCi9WaY2Ir9XYYpvmwWtZPahrvDesrAkbO6BJ5MP3RwRAByerBRWeHwEaf
7y6+AmEJ2j4BDotmia/qW0fqMZkWEB6R5KcCakeKzpd2EJRy+DIqKNFBlobwUgPxBlqo+YaMzkSO
BbWO6pi8qIDRM73hxgoZUagRmI8A8AMMgAnsKJFq42fGz+Ry+ls2u4YQZaqOWq30LuLsx8HUVW/J
h5+0RA6kbZ8Xc4NZkiQwCnVvSWAf6av0VpXS7dghIxNXO1T+/VozfKPIH+2+iybAHJYVPcj52vmr
bIrSpuevmtsszhRoqPzShmKzWDtf/qsK5k3rm+78lv83JIlnF4BJA/MLYLMRo6Jy+fUCKMjQ5kva
VvDRtNfVd8IKLW2tW3kFKDABqSh76Y/4Vqi6uOjkr5M5EcvpZYz6IuXQ99Wx/WM5bm78SjbGPvX1
xpXBLdT57RAZnbsGnTcCQWQrUNOiRXNqGvOZIFBDeIxFzz7dluH8k/xMdtkHb7fqxrLrNK7QmzgL
Trit5tT1OnX5WqZNdYxvVA+NBLsioq62s8N0Zwb/4wrZDpxoaikfSNUk2F92rMYWHMCQWD5iXill
lc13xksuYmTnW6DODpVT1QtS/jZlh2q46yuaTL3pmR7Nlx6U6AX6zCbfejB23TcZUOz1nszCrgm2
gV+iP26DORWOFMLi5Abucof+qqx0+1TUa8sjkZ4tkdMoLdWGVVIhgr5j/kLZUj+OmrCOyE9ND9tt
jVaf2BOD0okuLKcTLKI61M5odRxwXyyw0+0X9e5/uzIfzvDJldHNdTTkvKsQUFSZp/jLDDqI1FeJ
9z57BjC3wxrsfj9F3ATnhvfrqX0YyhO5mHxax7GH3GkHJqgOmWIMtJDjDARq+alFi42QHPvcr+dE
ctonQ4dcQ0AZgKDFCIsd3Ug3esiupaiLV3BuH2s/WRvp2mVRZQgq1c6Nk00vvQ2F4OAuy4ASx0Qu
2B14/MhKitHHUtR46i2rp36vQCcxTCITLpBicY5CocR6z+LcD88WbzpSjszzW8LhQG/LIA2srcjz
O08sfRzTv1fG92fogGc2i7GsjmOYbMDV85A2vg6KEBXdNASMkUfAFD79o1fwKZO7GnabDY7TQEnr
kb0bbuPWLcP4PvPiR4w+uc2DBkZqVxREX7b5IDP/1xny1S97dKa8cgqmrlnnlbJpjvFm8FNQEpRR
9lOwxsuG6FMaZ4gMmiwtQ7/G9c825DH136ttvmmY3oqui2J66Vwjf0pit+rk/psIIZcSrdVHO8Hs
jRS785x6GG1y5RSzCdZDOWluInp0fM79X0r6Uypnh5KpsfSYYn3lINlu5yR/rJ6+Dm39kMg18SYz
3dTztJXl+EDz2fabpgUPrRmDc2pQN9mwfDNj2nvXt0L0gDjjRKx0suiMy4x4wNXq1wqulTV9vy7E
ZNfz2oZz9ikx5d5WzYocMe2db2xAOYbjEE9eZzYh0cZbYJsiA6lLG1KlCVLC5aEq9d2ioglB6QIr
zX20tQaYJPeMOnlUkvLBnOVIW5XHQp+ek6zdAPrJX7U5tKZip49NGbQSqu5jCw42mlZusZIa/RjO
ftT7u55aG2det0Ap3gFJWvdyqe8PgxbfJdX6omqVBl+zfQJe6EvOUMvnsX1Y5lj2Kge0sOOYd26Z
K69tbhSegd/tM+OpmrNqk68NgN9ME4Si6dj5xAGK2bTmzW5sENQ7Rvdo2HHhLz3KBDY666/v8qWj
BGYamr1NYEChb/HrrVbKsST5kBFg6z1Nq+wVBIRaciyQcslFPpXCvZ0+qdp4UrPqmNvPSfdtdWaf
LHXg1KpA0EULfCqJey9lk2mqNqbVsS5de2ciaVHdkL0SschsuEsfZJExuXRLTwVybyGfAFqCtFMJ
BTS8UVCije774I9v/Z2YG53v8vvQBqfCuCeRxmBhWAyc1uTBZcMS83snLP2Rum2ExprCjQHhjk7m
tzlCkdW2XBG0JV/sPPsCzntTM1MimFVnNmUKsk36VNzW38A55Zm+9SOD7M5dHtN9E4nq1KKT5X26
ktI4mcmH1R597WBsMKkc/YVl3fz4+9ya/Ep5X07OnXppFuw1syztg4aQzvHkV2SEgY3PXGMRPj+7
Kby+OzncD8N6YmDWwSgolaXySLLVHRQMVQx3qvYnhzJxhHwegnfPe3ODleRToqYE6S/tHQhRxNV+
0j3ICwPtRX4iaBQd9sLLw2LRayvklI1GQDOVKNhSVFSB89LcT2jLNm7qp2XbRYkvjI3Z712Tx6md
rJ+rhs6QZz7EUY/uMhf4Gh/koRj6UtHqFMQBFZgtkUxOAXWT1BhxnMBqVe13KcvvxmoV6JyLwenp
TeF0jgJy25TYuClgI1xcKQVEVeprt/FL9gAOh52yG1+QcECjnBffDtsOw/uipv7zlB/82dNP4DSR
ZdI8k1V2WZNbI59cfSxdfbLd6qbttsS8b81fHUIvGv+5bq8u599O3EtOAUkygKlxCaqj+rCGKgKs
eRNHBJAMSN+GAIHx2nsCF74SISb8h3D5356YzUUNpWSkS1dCMOPbRNvse5Vg11vG8cv4BTtvQEVl
L92LFN+ll6p8LpifKzA00Eg0ScWcLW3nNMA9ZiVgYaru0ts8FcPs3In2GVeLTpUFt53Ntk23DcVE
HYZSQJ2sj2geS2xhpMCPhfK+rc2lrhpjMOt0hEZnNVX5Zd2WUAtTgPZ4t3iIt12AeOwhdXGmqH+2
d6g0C/zY/xA8f54pp5AsWqH+CqRhWDPcWlQas60U5YD/F72XS1rhdHc5TUSSekxBBVQdiQ5ohOx2
KgWRs0gAp3Y0aZlNUrHbab2X5LYs76+/uw9Ub16Xnq6A0zlxJk+xzsK6Ri4cT80yQEDniuLGFtxX
i3Zg7Kjwr6Uv3DqNW4/U5GAOaI3O0D+qk+SXCkBsoimDD70QDQa1N2hFrdzYtO4ppUfDQb9Notya
nfbaWk4ABuTUVRQJ0LPzvKHO+gCIn3dzNbYGSlNuFRc7ZSgjObNE1ehLHt3pSjnVlledqqcxrmWC
UVo0xSK7WYZ0C3Bxn9yloQlc1vlP96YeqjuyQwXVEzs7ojfPKbmCmLkxg93saClo2N7a9dOqCZYp
UqR8Uw1m/fPSRqh+VOHJqS8kLIrI+pYd0NCAZNV6A4pbb9pUufePEuaftuNs3FAG6GvTjTDLYzhm
GN7FIDjKYINfBJU3gqgtu880oFJ5mCsVZieuO1mgiP6q5qYCpMKAZWBqjgHzs3yudmv9/NB1qE3P
P6DHN/1O/Xb9+Qg8d/SQfJW72E5FUkBVQ9eZnZv8wQQAKEXbN9NjlCwojC/eGtnAL/JMlVECijmN
L2mI013nNETSSomzUgMZZeR5M7TlRBWo8QC7C1i91K/8SYKfICpbXbSap1I5tUFpipm8GOuePHUH
wqvFzTaYKg2oa0UEIZpLviFWEUYLlx7QqVjuDcvT4gy6mVTHotiqI1jR+hd1+i04U9GOcq8UMBaN
Zc8I/caQTVMa6PNO/W7zjiF0lmCTvovARS7m1j6XBcj6r7eoTPVMqWqzPJbbwcTok1vvqqjFSJ5i
hgyl6Z+YrVN5XEWtUMisDQ1eam9o29lptnMZb67v4vVNxITo1yWRpiSJtTjVcVElxTXW4a3NZUFT
k3DfOE8jAaaJNQDo8cO5Sb+nHjsp8ym+M8N0dkVNuYIlfeiCE1fK0ihabZC0OgIZinHBCifHLmYF
T86FL3UvbGQ9ZRpUfUifyBN9ckJW5Ne3QOyy/XzT/Rc26aLBOBXKXYahTy29HhHZAAvIjObYRUKs
dhliWBbJCliUqMv6NaTZIw+iUE4U8nz4kid7CswuWUUKjOkRZD7KrRKaGNH3VmQ8WFdR+U19ZNkA
6WHxocN/Wz4RYQEKN527RDMZRuQIETKjDsmKrVZIgXXhz45P/ig7A5TQFBGBjvSZe/2JMM3Mu16n
G8/u28nanbS2JmNiKaalCrIMQDL0tdcj/7oUwa3lG2JAXqqWFoHKLI3UzdLCVXsRE4VIBGeCrF5p
jLWEyzE1iVtrAMiVBHb2ut4H8MrXrZrywRxkFXd0avdL/EelW/AlC47jYi3n9Dw441JYRCoJLQgi
wbhzdRKYrWvIbhVN94OveWUTreh5Edo0Hr+Tz0jxoCcAqTCaasIFzLdOiuqiC9ye/KnbIgO4Hu2t
EiFWC9WwQSVrjeT72Vs9Myx3OMoxQkUEKavrN0aw2TwciprSNlkcbHZfZTcp/H291nZWIgTkFsnh
FI+xykuaEawbdXDrXUHqj5Hc50clih+rJ/Q4/ETu6Nf1tQmuqsaZpRXQSXFt4TU4hO1z76LxRHSP
2G9cedc8j1hW9pg26PCuyaG61ZHIsA+mi+4zl+wy4ZyPSH3xtE1toZI5zXFa6WF8nQI5SN/XTbdn
8Ev5t+oXmuqFJTNRzlZjJ3uiuVLS5g3VcHJqpL0W+3XDuD2q7XTogDYB/DXBhRS9TI1TMG0NZnJ0
BzEvu39Jnyp01k7P6wYJ1BvjT7e6GNkKrt8TkWHigTSz1KKYWsUSp12LfHzna4o7AN/DOKal10fd
BnBfNlji3KF2s6h0u9KNM+y1MLIRWAmN00qY2ZENqURGrg+6BNAXlhHobySsfuv+PPmL6jprMNzT
59ITduhcD6qA9PH1mBuqJ5KFJ3q0bxoUBFNfeUL6GoTn6LzCeT8hN6i9dDtMBoi7qT98nSuviJ8q
N9N2jLMRB8Dag4rVTe8R1kUxnIT7FDmsFT0sQCQGAoKJPBbGdGDYfqYC+AXB3uuchioxhSCTHLHV
2g5ojsgTTLjZWgD2519TmVaCay7QTTqnmwzaWRiDxksu0ocUM+VmsvyPErSvBzq2uZY1gK042mp6
jwz6ZtVFODwXtwxJBkw5Av3cMrnr2tM6w2Qlc+gwuIRZWj+25SfLflPKn9df6EXrcSKIu5xSWXeK
PqGMPA9z6JBX1K69sv1zXcjlCONTCt9TQntpyEyW9m+DxftAnIlqT76H839Id6LutIt5S4DN/P/m
8d0kNoEvYAMH46jElU87wCUAQMIcf1olCTQtDoGzsNGT2nVAhylYKNuus+d2Ipq7fJMl9XRwcG5t
YEfFPn1PwNV2D6goF/WxACQOg4/iuOrKe1QDMjFq8EVdcyKfu5oriZtqlGKm4tvVo1ugN7XumqK/
az5mESg6XEAMyE994W0MEXHk5RDoRDh7maf2bJyVZqlxynOY3uvgrW4enduWjTfMMDLZdvKr3JVs
cI4Kj1zwXizOlDa11pLShmjpUfXUwAAyZjq4dWSin3bxgR3hazOiPlGyTiSW/f/JipsxVhhJVHVU
7OLQdNn9YmMOIJNcK3MESvSyh3Kyu5zzXlPLWtWY+Xkv05uKG5U8VB510dD2CnhNjM33R5ELe9lD
OZHJqaGuACpJkuM6W492lH9nhTTlm/kI/GmvfySRFAqeD7ME154Pp43SBc2c5ow1Gi5wF/YM62wK
+y04p4V055e9oc+18RWrLlNGDMBgbc0r2c5PCnrw/SRQty0eKcy0hxaF7yIXTKBt+WoVJZk0JJqO
LGMOiPTxUZdhD6mwzYNpmSvbaHNaqMzNvtMSbOOyo1s004HUukYvHfqB/MmtBanyi733J+qWL1RZ
OR1MEw30R/MG5fIwA7tx42p3awi0NECL1ZHWAe1oxdyIfsxe6/vlFVXXv8sS8Ff4d3KcnPKhSpLm
NtJlR6V9yI23rtpWkohbQ6BdeVixoXOAu9VChlXdOL3vDPd1AhDCb2DZEDwE0QlyimXGOIklLThB
iqKf7g1Rfkc3GC+M5lsSOU/XpQm0mM1plqlINJkqENYsebBOL6b1y8TwVFOWgmVddM1OzohTJyNg
EEZthSNImqlwlQV9FZJUfLu+mouHBNImwKfoChq3OFNQyjRbRsdGN1UP509ZwrnZwQ8MnRLNAJNg
6y5ryBNp3EEBdJzqeocELUMzmUdULz0HbaSg5DEQrEqZV4SikvfFagmw9AAX/EEk/xF0nVgdBTB+
SwpUSsBVgVUMeH19oHro+mP5tibInpI0GrZNCbBE6iG/4/jm8/UtvqTGTj+A3d6TD2jHVKqJrscv
ebfcro1NgTHSHcYMrc/XBV00eqeSOH+mKLoyzzQyoixjRxWrhGWzWypAu5ZuFpDR5z8KOxRjE1+M
W0/lctpkzGZtAkBQfXRWBzAxpHysdbsBPn+NTuRhljdQiO+yVrzIsz4F9txLAFYCLjWwqcHLR8gc
pb2h7J21G4NOVmZ/VEfFlRN1ihALElfR+vehqu3N9f26dPdPP5u7+wkpZSubLbT02Mnsdml5h1pb
6WYqelAcgiLmlAoTv+c2G4DkDGNRVwGyfEbrVfcJWt+l6q/qwXBr7OlGxwRI962LREwC5/rjqyju
sakrmF67KQf+FrB7aOr4aiaEYWNFoq+286sMThnGs0IrKy7KY9WVnmb9zovvQDLypg5DCuVzV+31
9b2Sj9fP7UIh8KtUTjN2kqZPi1KWRyWpn+YWFCPmIm+WnEEG9N+sqfL0YcbUBKY/43JjUh1OioRa
e629Zn35qK5FDmWTBNc/S7TfnDumJnO1lAm+KnZuC9QTRiJCnPyI/M63m416g3UOfFXcA4+72Kxr
tIS95Eq+sZwuBVF5I7mGVmt+20rvOcPdIYBXbjMZhRV6PwwWyFhlnfrFPD1UGnBsaLO2Xtvo71Na
/NK14pfWtRYebWr6jUmDQdfR+pkPTQBQHIJMk/lbUp2nDtW2AMOS94OF3iS5rw+Y4LiPG733yNJF
TUK3oHr47SxN45a0Otj6lHtzpb5rI3oOVyW7j211AgMu+QV7Azb1qfHsXH+VJYp5bnOdvbGx0fLV
sVHDpb8bFODnUf1gqe0mrtS3RMKngRMk7NfyYZEyAOyu8d1oDJgnTsfJL4hSuggubM8e04MMT9XF
kCPOPdZBTKL3P2oqCqPOHQF2Cz8Pg9N6Sr6CB4XiKWdL/l3LfLMzn+TVvslMEU3fhRj9qyhOUzno
XwHoJ55Zvk029Q7w2Z4WpRuyE9XGLljor5I4pYHxgHFUdEiKb+wo2bPaZgGgW/VV/Rj3FdX0zzMA
X8Vx+gP8tCZAt+ziWNIsD8bESjfjOr2ZUje7aw4tYtfKTyNLntGq/Pen0hk5xMkBcmpkplnf5DHM
pTW4U5Ds8zsr6B1oYyVAk5ovchzZz509XpMB3TPygDOaJLlL9AaDDuURgJJySAdlA1DCg550WyDj
z96gZE+5I22vK6WLutJWZOCugAODzTJ/9T6kpXKMttMQ3SCDuUEy05fe8rvYH76zRnYGT52g29Hr
RJC/6iV1eCqY21110ZYYZGhw/5vWl+bB9LRp/p2XgMtM5QrtOEa3RKnh5L6lAut/yv0EQDxgN5jN
2Fdq81saG3ulQMpbJo4/p+tPR++DAmp2F48GqvsqYzX9XmjCTr5zhw0EEydbxilyu8yMoUuwZaTf
2Uuw+gTsDo6XvkipN2guWVCbRl/oTpT/v7xjHwRP4AY4IyIAjbeCkGwsjwlJ3WZ1InMh4T+6Dv+W
wdfZMiDUt9TuSqTcwF3hIVhCKqQJbX9ooD7Ra0K92fSaMYjF9OgX0utsYz+Fc6ltJ7GHmeLAjuO7
EhqvDZDofAmZBFDd++bWufmAplN9pXWlDjmFTR6IBq/sS0r79BM4ZxxsBMCV0/ryWIPxxNMy+TlW
6gi4osBQUCNd2xjEiEZaf1PNbN85amQ76eO82oiLjEfAFnlOSUGbIG9iY/J0TdqaavqiTJjgKn+D
QMdbsajKrDdI22/pagVy3vgVGJNjjMvbWuWDNhSAT+13ec62jbPAMcsBbKKtd1Ol3DhjgcZn8Bwl
ikdA5SyX5nHMTd+Z8xB38i4p+5DOQIUrgCvbW+iIjhSHvBXx4K+D7DbVi4n+t6IFMVUFYNrVze1s
1+rTjqrWfpDpLgYBanKvO4vXrFJIlPxmXuxDmf4qQa9nD7GrWceedG+WXbgOeGjyVPViMHyti+ZN
9pM2FK5VYdhQMzbTJD2Y9b2ZNQI36pJJOD0hzsdZ1AaPr5hZJdMItT3LaemoPA8bwUu4/Mo/LyNn
vuu+bouua1jjO8VWByyfhQzCTyMA7c5L5TvbaSc9CYSyj+dtwOniOEOelHK26hQvQOrsjUp7t9Mz
NyEIu6c5AhxGkKJZWgbkLSkxnFb8BOFTsIAF8/pnCBQNX9osDXtS83woj2s97Fa73tNckOYSSeCs
jh1rJdiQKFQZMICHfG+3nagP61IkdbqVnH1J8pJaxtqyjjlzp/nxtg+NHWtcE2c/RavhDAItRnAB
qdgvs3Q8R0Zbjogm5ULN54tq5CuPdAQqlm5B98+Y6S2CZNcowQjMGi1YNkoeKAK3QLAivsgopTRx
hhnihuTO6DG5C9V1/Y5d9FlPzoevLFLoDn2scD56RLd9JKF+SwMzRJwreskCna5zGkNPFZXGeIbo
DGCtXG1k4ykX3vowQp68sfzyIIYeuDC99vXE2BafpnW0dc7JCkuSol0GzDZt4TfArVh9+8lEL+p8
i/Sx4kGjg8jQ8LpIeGUED0DndEmcNUjd1biVH4mtpx44XCxxXN+rG1FYcNmZA0kS4OtB2gZn8uti
zTTVOimB76rcjT469dQ/qccKVdotEFhKN70zbnPwF1FXB7jstK3DaWMd5P+C94TZ5zMF+vkhvP9C
Z9AO1zGCbPoK0N6wj5JnDX6sjtZ58dzepYvFgNVQGwWyGmBZvq5a0mBsW9OAI1ilvy1zBZKmSt+L
3I7sqn8VvJcLKwNUL6PNUTQNpLfccVYLHSvE1flHblQ5AG+GFawWwEpj/BJV2b9vA76IY2s/ub5d
NtHZkUh+NHRSuYNZFiC8WoR9SRcUzRcx3BbmJC+z2qnYquxoPbRgTmSdK5PfhsAgjkTNEyJxnFFQ
5lZRkxWbmPVJaJe5n+MSCg7qgg3/siTuLTQrNTVCsHMY3feVw/I7f7QCK5q23W99LzY+F7K6wB/6
vBgfivbkpAakI7VmwpqoD9ZwHz7DFKahhY48qJcfSCfL+8QXXY9L6vuLVM5Xl6qcZsBAzpFyGNGA
xNpvDMBT6keRS35h/O/r+tjDOFmftLaa0ymQxPRYtmGyPoAX8of/WRRnKbo8Bx9kC1GMMEJ/XvdS
wOaMtaBGpktgli74l9hAYDgjlITG5Ivset8548quyWBgnJqC1zS9belvwWW8fOE/pXDP2FoRE0gK
KY5xI7+2I4Mqs9rbTGq+qSUgJRxgcYGLxszrHcihN6tMdC9Ox9nLayOUBk0SaBXRornnjqAlKeu0
LRDCrl6sj+Gi98C9rcPry74w7oc7w8jnGcIuSFK526mauiOlUok3OFbaXQJ8Yzdfs6eqa9EvCwSz
bAD2ij765pK/ZiawDxYl7Mzp1kBZywC5oT8Y089mzd8tzX4vrQYBAJVgRtryWYrLu1WjIraESzsD
CnPbAe4n8ju8tW4nKzPnai6Ord4cNRMAKpPSvWSN8nh9az4oiTkLqdpAzzNZkQF5BPYhJ88pnxaT
IB2bHsk8bFBreG4l/d5G1Kjrx069r6RxV4DjSXqJ66M0yHtrar1KxQzNZDyZ5BdZlmBJHkazeZBk
kDmPIKTDtMNOdQLDeKiHFJBwQ9jN2jbHDHRfye6q3WVF5QJGY5Pqd6Rp3RgsHvF6LOitte4GkC/p
FkjBzBUNznYRVdr4jBOLnPWpR7cZtZLRTR01mNPXbBj3yQTashQUIcAoub41F8w5dsa2wXTFKp08
ovuCIYcZhf70OAyYFUwf7LH1nBqf2v/5B4JYRRXIgRis4YuqMSA3rG41tJemyX3k8T2jTFBR0j0d
3IbXRV26VoC6tSyL8bGdMYVlam/Gq5Rmx4Xm34nleDYmYaMqb0yBOru0eaeCOC3N8mGWWZQZanxx
5pMGYCQzQT6sdRZ37Sdh8ftcHpKkim6ywwKPIO9xLmWlDGChwMJS6uyqOkfGCBNnKD2M+7FvsZWN
7NdrbAC2NN4gZ3CgRPNpitG/2MFUZaG9lrTbGLP5RK1+Q1Vbdy2iNR6d2js1ru76xTkkNiZ2+jT8
yDI3VePlpN3PTvqM6Di9mc36ubYksBcpNg0zKTWiwrKVHaGldcgkQFj383iPVoAxShd6ZyamstNo
hm/EcMVuSYbcM83xey2Xv+PODK8f/Lnix/6YjH4M2RZkdjkvpB3GrDcVLT3S1L5xKql0nU5ER3Dp
DAzblAFQCUR2nQdBlPVRSzsTZz6X0nGezYeJkq1arA99P/vXl3Ohhoz1qMCaBHsRQmi+tDVbLUYA
VCNFuNjegoZjQ/0ajezTzUzhCLPOcs2z9+UbtJGrH8UkeMwz/Ko2v8pn+32iNvulAYMp8HePaydt
YTKQAL235aODl2ulu9KaBcroQsT/VSCnp5VsrEwd+Osfbs9wi3JzhAmvaDnIaHUU8R5ccCK/SmNH
fbK8thpNrcnt9Fj9+egpfRmiOEfaVUeSEX6kU6KJPgt7S7TKS1fo9Fg5h2BcMbdNHD09ynpzKFAK
cLPc9ByaviR2FilaFioKoFCUBsUfstPy4YZYXbjKQA1MQfuSDHd1Pv+6ftfY07h21FyQQNplLcG5
kyJzBLSSDcswot1rI/Q2RWvnnugKAp3MbiHH/qG9z74atDuwdM5HcwvihJfhYIam5C0bEc7XuUn4
ctR8Kgk+H7WHUU6PcYJ8c7dXxsHTYMmvb6JICueBUdAVTbWBg63nH3Z7r6AqYubhdRmCDeRTSMu0
rAjMV8iIpX1qTTvDwZ/9FCxDL9A/l5cDbieYbJW5CF/fhxZTecySJQW8S20prjo82qrAgv6HN/gp
gzOhg0lpUjTTXy+ebtN35SeQ2n35DtBVLZjos3DYxI7AQbis1z6FciGPHMe5tAJe7riMq6v3KJeX
VVDQp5L0bt9ipgLjX9dPjWnK8+f1KZHTpBOd6mZNIHFdJG/tMcmJEsZ1EaLTYv9/os2qfO4BkYed
LLAKWsIQ28gvzr+vS7nQ9Mpe0udK2P08EdOhAD3AZ4crDVa6Fw25xQ8mTHd5Te5ZuxjQHQULE94R
Tl82nd0MMrsj1mNuoPTIxotH/AEsLjm0UP7xyt20EaVQRUfGaURz/D/Svmw5UiTb9leO1Tt9AAcH
rp3qB6aYFCGFhlBKL5iUqXRmB5z56+8iu7ozhOIE3fe+lFWaMuWAb9++h7XXIkNVKHjRMAVVVHmM
/nNKESQiZ5HEzPR7XqQC8mbWCb0dsHe/Bv8PXNqfV5jZed9bZZXlPHpum064yIlRtwC20ZVz1jua
am7ayGQOI81dgSbMOtKEsh1HaCPyyJBWcmP1O3D0JmBgRLreUPVFqusFd3bJas8/wuxgyAaUVZkU
BSdJIvemEfqir7wWA00LZjvZyPwA6sAMgLkaFIHGnPnUGAOoqKlxhCpHsIKqy0BtMArIuO3R8dy3
HtMc4o2o1lJoSPElL3fJ4VAZ5O2EAnMALfDPh0aLKCjEy9KEQp6MAhkWL/weaNz05AFFAgNO3Hif
Op29dCNdQHoiY7BwI0B9zELOMDs7Wt6hvAPxllP1LbEHJ73LvNAvdmZsJ6/Tu2tg/8nviyMH+mGR
ZPlC3g1fMamSaSCNpyBQ+vzelWFBYz4IzBNavnd6ByVZzNOAYWo7VlAA0AAP5kV4rw/5io+DF3TJ
OhyGDTbKpSN9CCPrGKTYLKuW/EDPj5EheySDUk+ZP1AVgpjwdMjzVhJpPNCe+akaH6pupQz11gow
qD5G60IlDsn7DU2AKFeIF1Hzninvjd66YLNfB6T34jG5bzK6bRPVy1NrD9oJp1VPCeSIIKdpV8NR
ljHr1zE3H8lbFizt0YUjgI+Dkg2o71Gj0WeOW4g4bluVSafQSEDnY9lj812EuXf9BFxaBekwRVKM
DpRBZ1uRNxAbYuNgnfqi2Qejto0r8tiq6oKY2IWuiArhbA0WhwTJVOd8E2bcxI3FRXASsvmQD0Cy
USnaJIFyM8oxiBu7DOz6empgPp0e8iFxOqYEqzZsN1DVvCFh44NB9AOCS2ujoX5XxnvQIg0Yy0+Z
C/WcwulF37ujpqHcW7T9wle6gPXC41MdtorupYnRuc8Wm5thL8dpFkBb8hdTltNodoWTqm+5r8p2
6hQLt9uFa0afBKBQzaa4DuY5q9Uaqcz1xjox5cWC+mEMTovrO3/p/sQvJngva9Ls+wWHOruye6qF
FSJT80St4qNt+Q3L+6PJhjWnpWulmGLXAW8RHURjyQmMv0eFYAxjivjS0O7DhSb1L3ueuWIUnBBU
ghKVTFqCnz9xnwngJHQunQBGXUWmsoZ08ipRo9uoIb4RlNxVgEq1cUc95ia5J3CegOqq32T1p9o+
jrH4OQbGrjMw9BqHTqZZtmDNaJf8Q0t1m/GtroReYj4VgJXgbNkih8gJS50qR0FPLm0Fg3O5+dF2
mFAoy8ovU2mlWaEfinqLiYk9VcybKI/dTmcIPYHJF+RJl5vHlMobFCn9gas/iBgiTyGAhVY91Jyt
BExbUtETFO2yF1pB92FhD7+CilWKmrk1CZ6CG2F+rNJ8AF0EeoAn0olVo7CnqpHWWSNxuwgTp+hA
wSP5VCv24AxcuL0upIaflp55DkgzNkoWFAjRpddYAxV//yKRzKYh+HAQGon4pRXtgs1e8FafbGQW
fCU5G/pU65VT3fRvY231tsVaX02WvOKFi/nTOrPjXhCMkESsVU5R3/1kLLspCXiN9WhcjR0oDruu
xZD59NLXt/NCEne+7JwbrOnKLA5iLFt2zBvIo4F+RM1uIfGysNAFeBmcimUi9ICwGqSVZ5snZbRt
KvAzY3y+AR+wjU5ZaI875NwTK5ZmQ7PmMGw0X/mpOxBAvK2Wuh8X2hIqqmWo8Ouo9ONITFt95n0y
qYiSKCbmyRhzYmtp+BhWHeCO1hP0zlAS19DL7X8EPUA/NKbf6kjbBg2YwgZy06nGKuhQiozCF60t
931gnKqyB41REcdOLZB/ANx9fWsu+GNcw1N5ZkpyQLL++XHTSpXbAtM/J03uvEy9S0u2sMKFUPTT
CjPb7qyQYGYaH0RNPyJACuGdnQRK4pp6n7Qf19/m0n32abGZgQ96G2iDhQhsUoiREPOWpd1OEsIn
5oAiYtW/XF9QW3i7XwZ5tt1JVNRVSmLrFKnrSr0phmM5kpsq+FkA3yppmd2CIUBJvo0UVKJNfIrN
Hw3oDEtk4CZI343wNgRxG4Uw3phkTtVwX086hOuIXi126AG0h/k4fZ15RmKt5OxRCu67AFzJWmqj
ruTwUHbbpHPG/KZX1s10g1khSt7tilAQwmnQPehu6dA+pgpSH8nyCKzy+jf4ZSOzG+78o8/Hq6zC
EnoqVPMEQpUB2l4QaBOOxNdTwF38BH2ZGdnKPj3GGgik1YUx3wUD/nUezzagaqFszvXIOhEE+VUV
OmTRgpeWmDkVWgq1TLhinjJIQBninQ8/rn/BXzxC177g9ARnL9EpSTUIElona7D4MTQIJObi4b5T
ejQ48NVKxVZScyeabE377iXCxWlnYae4Stc+k6Jfdwk9osMb22oLvOTIdmMZPhmFui1Z9VaOwUNk
RAc5DzZd2/6IA9Mzh/z1+ktcKpV8MoOZ5+uVHiyeFV6i9eXX2s2oTVxl3a7Fi/ZdjuwKPNeL9VUV
H+brh6PU1DGKAgn42Xlv4rhsCs6sU3rT3kycN4WX3SjOJIpuLZMFTL/tymrzeyxWk6BSTaw2cR5C
nAktr+JRCLtbjTu2Sk/8hj+KOxkldT/2iv0S3OuSrzkPimZWErAUGjQgAHmOCLdJwzDAZLmMxbZO
4y0GXDbXN/TCrf0pEJrt5xiJMJNHwZ4tfUQuEh8kg6yGuL1JkJNeX0r5X4znXxtpzUoGRSEZY9nh
GBdoC0eVBM4wPSlOWTaYd1oiIE2bNI4W6d2+GPPUDSqQ+fJuE0UKcLLjq5ZTRLuq8ixHAVDM8gHQ
leg2M9oHUfShC0AAcu9YvgtokNiY0AIpkkZSV6QRpMNo885DKDGDVuTRCq19WtINmofUlgz5SUBa
0+l7xESgpvI1qB64htWu0e8kGOJMNlqVv4eGadm50u+7pvjW9/EHTl8HWPuAbrj+LifdGma2LrTO
b7K+cCMq3yd6dasWwK6xfE1T6DorgZSB/E17yc0MhRFTfoKiX2QXVeX2QIs5NAxO0Cx+j+Nhjwoh
sdsIuyJrr0qFG4BYG9paOPk6uFVqr7NAWmMUb9LIfVMpEUm2t7IJ4Wg9JdBmkmtXgjpbjIkpd0Ca
bgtd/14m2kqUxK8ZM9YiJOVa1csnI1Mf80r5Fmbxe9elXkXKAbbX5LZcybcRTR6Gvn5Dhqx8g8Y3
d4q6eAPInXoBU8DdTzG2bJoB+PNKfXACC7rwrFqhOHCSRf+cdPTtuiFd6iHCCf22o8lhnHnSVmn0
uDWn6+DBuq39zgu2ENzYqB/lin0IvzhJK4wxbSF5qYJTDe2uhezh8hnVNBOTxpauzktAROqHDkOf
iKcGuulQTxmywUenZAVt9fXYLEllf9W6pZ8Tpdm5Abke54NRGKdSMzyeDU9UftGZ7BfxTc/Ac22C
jDWQ9J+KSA9lX+6IeMDAmkeN+LVNzJck6PdSx+02Mx2RHYEG9NMI7Ccj35Mu2gQtiKas17R9vL5N
F0aS8Nho66sasmLTmCMdxyqwqorF7FleNagRFo8NSLohblXbCkhX8gN54+iFLE3XXAwPz5edVfMx
KSkrcYLCZHbqvOruF8kMeFakI3PqVeQuXk+Ti5xfGOfrTdZyZo0M2IwejU3zlGLI2aM/uxXgJoZd
75oXQwfPSnufmeALpWIhJLvous8+7yzmHqIUYq4iZej4UDeUP0pABEOpwDjB6fpGLi00u3+tIAnG
XoSot8apq5bqjrLkmxwcw3qBkPxSVefcYuYQSFkWlhJG+JSjZQ9AcGHOBrKuU1anJv7osB/M6R7S
1dIk2MUdRCOTyiaBnc4hfAYZIDweFzBUZd+wB4KrQl+IYC9FFZCG/9cSM6PU5KwVmAdizyR+7VH8
scBkGRqVY5of48T6oL6AMMS7vm+XT8LZojPLHOSBIFWKGEgniw0BKDcA5wnE7LYKwBXLMOoLnCc4
8GfrzSyStZmkhpjefYbYi2OWtRt1kV/m4zMI9kD9UD0xHm/zsfeGImxtmsmqQ63yMHbyTSakdQkC
JtDuvtaErcq6tlkEjYgwfIWAjNdVbE/YQtnusoc6e+CZZZupCnnUtGJAmeMK7jwAzR3RgyHJfGwd
9ZsGfgVfe7buliiEfsHXv/iM3wvPaXYQ6poBZuTYc1Y0DXjL859xCnIdUj+JlAPOmX0MpbLrIMmF
OsQrqC281ALPt9HVWwNdLYz1rPuy8XnYbwokimZHPdiXw/rqJtRBT9xn01g4SKWM4t0IyXsRZVtD
cBBvBOY2HaWHBUtbOEFznGYds2aoepj3NG44eALdTMBOko/g0diXN/wO3RFi90t1mAvg5U8GN6f0
yYEe05kFfxHUjdNYst3x3lGhcRTKBCPtsdvIfj9aHqi9F4LZKQy/toHzdNEIlcjocLelNPBiJbNr
y1rw7xdT7rPjZM5SAdmSuJEYOL5m84TA2Y7r0RcmhIt67cMwGbXTDjQWffEzSrmfCO5rJXK+LPY5
4JYGYGN2k5Edr9IlwqZL8Q+0FlUFvT8EQXMQhc4VpUsi3LCR8S3kwUOYPYYNhiYUvmN6u5ChXDIt
KPNiIeB/KWTHPl+vjZY1mmTE5omTl5R/k+MbkBksfOpfEdt8O88WmVPxxYZSRUPRG6cizhyMPtqh
ltzGMQeSQnvI5NyV2QM6GZ4aG4EjxsFFrR9MBjlULDJbV4eVwuu1OUSOsFK/ZO+p/j0N0e1JnTy4
48OLQEm0a7aqDhKoGHF9gAlgp48bYKeFU/CHPFxCZP0i0Lz2SrOgMUt1ndZ5jlubckfXS5dg3JAq
OzO8RyerLMW2rLN1DXrP9knJ69sc824ZRLZ1dkcAloWK+74X4FtFPyVJXalZ5/K9Yt0O7a0o8xUj
wk26u1FYXpCbTjo8ps2hr05NV+zl7knXg20Yq+6oHzVa2CIN//+swpilAIVFRqY2OmqnaukzWbdl
qH50vFw45hdT1nPDmJ1z2KUsyoCbJzQAV6Qt3TqAHEEYQ2Ae0zq4IDozPMUyAXXigSPTQvPQM1vd
azVlwUYveZzzJ5l5g1bNAXFQ4evQi7QjWtlm51/34gsnbR4G1UNQaWmdmqe6eAwJ6qn1u5Dfr69x
+YOqKoRa8enQtJ190DCHiGGt4oNyT90OHnHJGgnlMxL7FXByz/lqiXri4iUPsNe/Vpx9uJLoWcyn
15JX9MjWuV/v+nfQJt+RFYiT1/WqcFS0bhcmYy8GX+fLTl/7LC2Qo2HADY9l8xvxpiP4kpzCSw/Z
Te9xF2JTCx/2YlJ8vt4swhSUCVlPcN7TzRh6ceQh26InlKFTX7qfRkyrQ6N7EMVU7Q5YeMz22Qom
XF31/voO/yIN/uJ4zr73LOpUe0bUfsq/aBHbTJdsnlBHKvfxKG5p37hRrtq5BepLM/A71DtU9Mvb
/VATZzQK22hru0jeqwwTjhSM5Sh9dxaz2XCs+W1PjbUxNA6EOF1j2EjoegKxrOjMZcUrpd/ztLxJ
gCdN4LFz9NULRB1m2y2k/4s2PItzY3TPjFRMrhWxTv+Yuglz2p2FJLPcDI+xJyCg/uP6V73U9AJ5
228rnl2DIkvGjE9rxpt6A21Pq4aMwfd+m230Qz+J8DmjF+zy1xjN4B8RSM+86w9w8c7/vf48YtVJ
Hmrj5AiVZtuivtSKmzL6EVVH0Wqr60tdmBRTz991Hk0q4Pw3cDmZJ3aoNjqqy99H6OygiOcsDbxe
Sm3Pvuo8gKRFJqIK0ngnMe4pKuyicy3rW9IPC877Egr80yvN3F4XSiIF8S5KRsdpiBj4wgPMHowH
4gEliYVb66IjP9urmccLhpDJFUXC3hQ/hzhFFW+bhS/XN2lpjZl7C/NC5+Chgx83DK9qY7sUBbia
FqA3FysC5xs082oglFLLFiS26PVVkZ0+gi1jYreRMCkAQAfaTtZWW/8bWoXTflxxYnNAhxHJiMxa
HDf9NliNmx4s9BR0MNKKoeuwPPy5ZIczjwI4G272ntBTrdG7Vgsdk+k+iq+7OowWTPGCKtvn0zX3
JFUpk5rjk2r76DC6gMkAC7riB3Ul7SauGMkma8UHCmUb+oi3v3eu2ER3ylHcqG64NQ+l163HN5zG
xQn/yS6vfPR56yVLq1DqFAYfE2zG4nvPFpzogs3O+w/QLO7qLJbpKZQhMgfpOaMYwce0cBMv3fyW
+vnmZ6HodVBrIY4CY4Vky/uJZ5reyD7xCvRz3KXsZcm5zAfeyqJrUosAEPlr+BpY4mlkX9sMPrgl
npaK30vx1FwOjY8yaFsEXBka0j5Hvh+tk+00w55h3mHENVRNSuoLLu1ibenMEczF0IxSNksm8FHj
yA4foSGuAO1JX8o9uHFQIwSxkQ9voJyCnf6KsTCQE9Sr4BC23nW3t3BQrZk/SmJdCpg5+XFQ2TUC
bg+Tkkb/TiN94ZwuHYZZGNU0icmtCBeulWVHCpmgLKMLMeqv4bqvB44SCyheYplzDG9Ucw1zOzCc
2lW3qhM63b78ILGf53aEMbpdHNrNngHeG9oxxJqoAt6JABrDthVu2Tfmlu+g+Qj8AprZiwyal9//
97PNTlEhmi5WCjybqtvZvQLJKI7KmC2d+EZtEbzGW4AnF9nMLruI36vO7ulUlUDWno4U/e3e7QQS
LXtfbzqPC5tn+AiBCzomXATlHVgMDadxSzAU/kCbKfl3iOsv3kJUU0wDaGMFQ8WfPUmvVLgLQvSi
Jx7dMPOzdbSdFpX0iVUBrmQJt3vRvH8vOPfAEZRj/8IoBMYPE+STYWE5cQ2uLun79YN0cXvPVpqV
J1JIj3ZBUEunzvwmul1MFwSPL24ksFkUk5qAiM/nSq1I6ftCrYzTqP9I8u8J7Dlb1Ki/GBT/XmTO
UsLR4SokgkVqHV5J0zaYrXRTrXUS6b3tl4Bv027PTytYStBXp5ZMMPr92RpMxMWlWcrgZqel6uhC
oe7IxtaWJ1g3C8Z7dKFKty+QVqGZ4P7n+3W++LSfZ+kst5ha8gCvGocjmsurGu316ysYU5Dz5f00
oMY1XbcmaN/nJfqqTcYczGbPpoWJHER7WshAmAWK78IaHUkkFOIUMuptxHytJ+5QogK/PoHY9dCE
rmGgPUSaMdjNSAAHC9NNaI2jbQz8lhB2Y+Thuh9H7bknFYhQuvpxbPUX3jePFR7FjmqlRL1UfhOW
2PUZdCBkhuKVmeeuooDxY8gCt+No8XHUSGwWt4+NDPdojoG1Bq4P7F6Bfujo8KqAfdVlXWfYcqw8
g0OktXmVH0JBn4DzHWxm8nWW4V0kgMpsXjfiSUg5b3Qb+fKtUg1g29EFGH5Y2rtV3a7UAPj5uAmA
ljDoDabWdLvnRr4qh+QxVpWtFHR3UpW8sHQ8jnl1W6lS5pDG2IN+MXDSsPRBvJmsBYuYatpaBUQi
fkOrFtkSxOlrW+PXfLoio+OrUfPLlDo3waY3SnlwCvUg2VkFJCdF6eliBDNGBlztmGJMBEA6N6d0
ZxH2XU/zHddBYc3aql/FfY6iNiLvbWOEu9rKfSL0rdnVr1oJotecgLwmNPkbTXG2hhH6REQrRlcZ
EaKqZFuI6EbG3D/YChbnar/YpgFaTbgrsAPpAFHO2RZoXZXEKPvoWQtqwKiLzvJS1Qw3GerfbhBg
wCcvrXpjSmCjkvVoW9Qh2+uVgLzIKEnbDlQRthlD5zDh1aPMgWihY1HZVVRYm4VjNHnOa8dodlJD
TB8JLUUXThs12cHovOIrWpzed4LowCLy1I9xwXkajeu7RoA3uNI7ya2aYm32NYq9mgEsuaw/8Q4a
22F0qiKG9j24FF1R7YJhk9BGWdU9oElQlFmTlhWot9AASBMF8iYEvwLzLfmuSJK7lIynlGm3mI04
QI8tBCpHfQafhe5lvEU+RSxEE5rUbBOp6906kRXfjJF8Iz9hdgcm46JFuGdJ/U0O0HrGpG09UPRa
chRcaA4VRSg/d05EmueOSu2KmgF4JrKxBu40tlYd5jDXY4K6NTS72a6ruenU44BaTag1K0uLu5XQ
+XAoEsWwwU4LAm1Z88JebWCbladWgJXSNq2+/acb9OtK0sCUrukgc5iXNwCKaWPVaNtnPaLPBmnv
ixqkxkMky640wjehVBA7lSoCVL+iDldw2ttSNiAGkw22ZbSWXCoqvxv4j5LyXSJ6hGss3iWl9KZk
w20EJkFPBOgNsTj7TmvlOcmqwm5abq5UJeVuRqrWiXvwKXRCHMqAos8eDzem0R4rBaE1DbrXoM1A
uRCkdwAoHanWHkulXY0BA6ttPDUkT4LDuQLqfNSLDudThUJxEd8L2diyRj+FRbcTRvmSp+BykNJC
QT8/VL2GBbJjqB38kqjAZNmO+7QRW63UX1pN/yYXpHPriKH9II07U89OZQU4ZqVrmhsKJrsl105D
uhQHf4kV4LYUYMqJBRYKOPtZqN3WQGIxneunDgNXfOS2YUo7uaYLF9zXuta0DrjlMRuDSSJQ0n++
4DQ4uaDG3AE4O/XGM9rwCZjTxpbU+E3t4oOa8Tt8lbvIAutsBtYVlMCWhga/zjJ9foY5xKJrdbMZ
IxQ2etqe4qD3eU3WhaU4CkhdMp0/mpAIigBcHyrdBVEzPKvlVXXlqH1n503hMnFUk6M8tl4EEDNg
33sD9U4ygeMmr1zwhcDj4qWiGGCkMzFMNE3dff5qQmNx3smJ+ox5wHCfBRg1fuiNvhq96//FXd/8
82+e/6v/7f//8dvOf1qCqG1plb+eAQASjFtHQdkOykLK+bXcPG0Zrh9F0y3L+MIGn9QD6bmqwDyd
4Cijuc4d6Lk+amAfDKD7KLnk7rqHumyoZyvOrhCqjpznJSZYg312X25RjVnlGKkAh/R/Lgg6e7np
bJ7FlSXYkrSuHcxToYTuAAuy6u8kWeqGfq3JzJaZ5e1V3hLSMxWzRg+Np/0UDjTAkMhJGArDzMBy
CfZrTWa24MyndCQXaTVi07S9eZwqJNFT4li6jfLIirlL3aYvqcFstVn9sAlE1iQdVqMYtQN1viOB
OQFwfaiCYO50QKLID1L+vmAmUwr+KdKYVkU+gkEcYAGsL+UD4NCzgGOAJXqbpI35yvDMh879C5i9
cAy+4udnq01Pc2YpAsqqDQOp9SkwGHDwERhN8H7Nj1iNEc4Kl+YjGK2qVz5mNo/WRCReW4FptwYT
88hWDLQ/LMtBPwXy0BwHCEBWVWq9EV9JjD7mY/ZBmjlZGIAlZYlV6eINM+U1GIbU8almnr/JqkEv
LaafAoHCNfBfBuscPflxfUOur0LkmdS7nIhB1VKjeVYH7uURd6eavNkvJWrT6f+67f98GTKHf/RD
ntVFhG3Pg/LQW9iIJDhdf5Ov5T5sNmZuCSasDBkWNnP6Qd4VbagGzXO46U4aIjbUXtp3zMtC4Y05
E7VktuFoCXVgmb/HCLSPsLCfajDyUuXxS0kET6Ipv3OamdlZtBNyNvRoZyqPNcdsSxO5AB14qpCX
LPzSeQLPE8iwMGQMDNisJjKkYQKBRqGdRGaUnmbyY5slwu1zvX8fErxbGKJDOqndSXnT2Z1Fcj9M
9crWTeWYB1btKIa2I+3k1aKw2KShhZHfUk3vpIGuZdb+KHLaHxTdYPbCfl2wCQCBVBk7pWEee15a
j8oOqHuiGaeB6du8kVylHg4CpYghkJw0kJ4KVO/KcOratK7WDLbSZms17T2t6HwufVBJ3kKQ1Wed
uaaUP3SZZddqsUbAZLPuBzEWSp+XLoRPDzzb1ngok9AQcXACL0oF5P1WX/NVcFPotnAhyfgj3v7n
QGEDSeTZN5rZNMJ6SjoSob1BomPVtr4V71uwxeVxPfloLzKfGtXwRw1FCxBQa1HuySZwiDJIhZMl
zp0LvgIPg8AZyawMerHZjVH2mYYtAayq0ayNCNcg7kCiNbjX7eLC4QHHjm4A7YHpeYD1PvvsxoBI
zzA24CiSQrdE898QvcNBy0cWq2OXghZgzXEfwQBRzp5X/AKVhlzOCvWERKe3dRE9pSCGLQPZppG4
BZHDc5eKVd6Ed3JOPRmiN9ff9dIRmEZSoXuGYi21Zjd+RMcxN0eMRmGYGnrNd3D5zvUVvpQbYUDn
K8z2DO2RnBqDTE4aDndrVrcDQVm6NY5BbzqB8nZ9tQsf1ASnofnLYkHmML/eSz5ILbUqCQiWqQca
u5Ij/HIT7KTFKFD7+vE+rzU7jtCjjcKypNYpi0qwDY4JOrwoC8nRUbLA4tLqGAS/60y6HwfMOhDZ
nyp+VZ+5uoKvDfajlZnKG4WHGyXTEi9H5VBWwbRWBp09go7AtnjhYn7Z1ibWjAKoO8MItm11Vxvg
CzA0BxIyjiy9KGGxRU5bD7KvYQDLNAq3AL0pD2q/CsqnmhxA4tH39S5rUv/69/66u58/wcw9ND3m
iCbNtBPtoh3hISbgf4ZxgKLkU1n9pSH339/7/8M++N0/rmvx9//Bn7/zYkCNJqxnf/z7bfGRP9TV
x0e9fyv+Z/qn//qrf//8R/zLv36z+1a/ffqDl9dRPRybj2q4/xBNWv9aE88w/c1/94f/9fHrtzwO
xceff3znTV5Pv41FPP/jrx9tfvz5B4VR/Pf5r//rZ4e3DP/MjaN33tTR/F98vIn6zz808jdNB0+N
QQ0Zs+PahFrqPn79RPnblJWDntMyLQwYTuWYnFd1+Ocfivo3/AQnQJmmzGVjegCBNaYfyX+Do5lY
YBQDBXkUD/7455N9+vi/N+O/8ia741Feiz//QLL2KaYyVNnC+qh96/Ad5kTz+dlR4smQMfQUHJtK
2q9KyWzXJtM0y7eqNHoq0gzpr9HJ60wABmgPiaG5uZg4vaqUQSyqqOPWBc1mzWzUHsyPaJTNdVx0
LVS7OsDn04SXqJMSPd61AUOtVDV4vk7A4XE/SJoKxjC1LkrbMihYKmpTKdzB5OMhAtES6Ne1tL/H
Mcz2Ui1bEO7R1WajxUoAje+xb1aKMWohxvXQ8zZSJwaBAnXTLMqeeykmd63QKhAqoEbQyAqkSiDR
+GRUCEx7sLdMGOYKHa0yzu5w3ZcrpUnbFViHiN+NUeVZMggtUqkQNlNydHBCCTW51JAx769W9T6c
Ju36ysqPbUTSO5XhBwlEte0hsBABU21w2g48T0nRqv5o5eS7ZMXZTapQKIaFrR45lan1uRdolb7X
Ry3aKPGxb6xkXRKSrHMD9DkW4M77Pq77t14J+NMQxtzPiYTZhUIdxapum/oQcx65wC5EyLkEsGyk
V/d90gU+6n+YKdTrxs+rEjV/2QqkbVzG7KEwQ6PfxUmRbAyzG9eAzwNYWheNi15SfDRFNgCsP4Y+
Br8YZM8GegNJJem9KXRoL5bg/XssNTMIHZDI9EdoEicfKgiGnLaEyAecZO/HuSiPBZchd8JiVMWJ
GaoKuOAkFAbHbigPSp2S2olZINCiCAmNMYggx+vONHTU3iJA9Gg4BADQt70rj6iIdi2nQIdERP6p
axlwtwFHnyRqqYDYkySn0L8RY1jrbsb16jnUdVBAmLRPH6EIXYRepVi0sSvYenSTBow2Ho8yFMer
kbe3pZ5AjEu1mvuoV1SkLbrWr9Qu1XzT4vldSaR4V0U19ButlkBLuiEcVVK1UVu/xmeKv2WoeU+s
2ES5b2iUg0+0KI5FZclH1WDFXgEjza7PZfTmWAoQooVmyxgr40dblONeTSr6oAdZ+WYkofIuCqt/
ys2q+EmUcnznZf/BMkN2QDON1kle9Xd1YIQnOS3Ft0QoqCWMqG57Q60J/X6U6GjdKGXbOUouq+Za
V5kGXNlA485Tx7GFBhloUON1a3W56WkDl01X0sB154DOUUP+rqpIDrmWpRs57ivThgnXFiojUQhD
arJ6+AZFChp6pchTZZVGUJG3uyJM7wfoDYBkgDXQZpRFPtZrGUbJVhnGpyXUXdswA+WhYdVvKSgC
DmnZdx+8twZ2IM1YHs/c719O7typfa5JYA4XgZBpaBTUZBgvtebtPCLKqKFVBxrX1YS6bddkJSBx
vIRHmXvO+TJTZHFWFsjbIiYpOMpsZiAzTAPgs5Oka3GFa+T++hvNoFN/vRL6yZjjQl4KU/q8Vk+w
DaTRgaBFP14cUuiPaI5w+jUwth6m0p/0w/jc7GM/cRo/At9oAMJH8Lz66apwAw8jBftYd5lvPS4V
gGakaF8fbRZAmdxIEzPHo5l7wMfQPWU7ZZ0/p/FaOSYbE9Ikids842j6kms8sufrX2aKPH+XBP6x
uoWbVVfARaeDje7zhzFSzkojwl5b5qppxLos3qGBh7jMNxSQwy+mm5c2/Xy96ednmx6AcCSLq1a1
a7/YUOhpB/+XuvPYjhvZ0vUT4Sx4M4VNw6QnRWqCJVJFeO/j6ftL1elepZSueE/PelKDKqkiEUDs
2OY3yFD8JV2jG+TcKzuMqDGhiV0Ynyf5aNzKx+mtEv73T4rIC/zMr499Ln/++TOSWKffv9JAgt+a
HNNXeEbZbr7VjlVkam5xkrx6t3qbDzEcYxjJl4/DDSEkvTN3Jmn0Z72Ki67jrz/oIo0wCAW2nbMv
1s0ZzrM1UP5ghV6bYftU3n2Gnr3oTP/3cugZgiA6mztcpKyGxLcgmxOvwZc9OSh95DmaE2Kj3vmD
o4rffYaDVn7Okn8sadHZsihdQcQA1Pl5y6cKcIDVdectV0Kqn0O3RdNf3WnedRLaP6arYz2UIqeh
Pn0Ggb5Avv2y9qXiLjNmu9ca1lYjM+r3vT/7yY6vzVu4+ELtoIfihBzAJ9TRX3JDIpxFokDX0EbN
HueYnx95aZrBWCZeahYL3Ool7XaUCsYtm/AQvgvgNvSuSMmtxu2myzf0C+67pN7HCB2IK7NYX/58
1n8u1f5+6baMn6YBxFgzL1+6SqBRzQldsKV8lgCiTN1nmucXhPd/L6GoCFsy+JF/4XwZip1lFs6J
rjO56X6LNgQmZcKqFChuf4vdkG/vRxdxAz4Av/VK76neNfvuFTb5JyX37743OnHnxyVBpwa+OFFr
TLeuKtl8PTIQEb02veZrvJ/f9MWNr86WIvkB3nUFbNb/TCT2x3VyGVX/ufZFvY98RDmqGWubemga
YX437CbPuOmsY9YhSWvcSO/9VfZM5p8GdiThA77ulGiqb4YG5533tQ8VY+ZAyLvSkz+5C38XgW2m
prJtIcRF4fLzR1lbgyZLnclZMGtfXx61LA6yUXX//K1dtOn+PnL//PYvLpa+nZHKTc7bf5qCCYcT
j0IDkVyjCjRv/P/Y9Au/r3+vqMkOXSsqRfVyOl8hOkxGRkxDnkS/Sx9x4vGqk/zaf9Fkr3sxIvWM
4z0VbyYWjG9/ftyf22X/vTZC/7jJqJZpXDTwdVtCGVDiaZ0hvbJr53snxofM5jIb+0/urt/FUS7q
/1nqIpWRgYVQyXDEROIYO8NOYmQhWzUotopBJmnzdaUR1v78fL9flC4WzwYV/vIw2brogYKQpNRY
Nmcyev+VvE+NQ9bK7qiYj39e7Xe3oWXoZxdeU8NqwL74RstZEqS4bOdyEKEVdpEDBavaJ17Ph/PZ
3fubdPds+K7jBeQ4pqpdLCbnatqgVEkzSq1rZHir7+1ZF1tpnkcxhZiW3zv19NeYaMGfn1I9v6mL
KGHRbyQt5U78FXS1bGuWqgVJiN++qNHsC188aju67l9Qk3bNm+RqwlPBeGbuGNI0+/Pqv7ucbJQv
TboXOKCol40L8DmIKjib7k4H3ql5qMP4Fjo0QpZR0Oz7Q3o4fua49Lug8NOaF3FxXHvwTBI30BBI
N3j8RII7eArz67OtbRt9luac39zFBtPmgYIBMuTc87nI8lJjjO1FMXWX+Zprmo4bFwP4nM/GP7/7
XFE1ZiXQqqQ4l6e/s1cznQfWGXD+Qk7PNdcuqjtUwCrdU5fIHL86mXqUstHTODcYGH3yKf0uweHK
RSGW0g2IymULfS67jU+MX1Av882MitIM4FGgWZsb2NT1CCpN3UETeALJeDejqzhDc2Uc65VnzFRv
BdJgR//5B8ZvckwQcjr9qMu2uuJMZZlJlMW9r4TjvgoAoGFSdjYgrIPMx9Hoc87ob+KUYyHufM65
6OZfpjjLCrylPa+po91rd1ddEQ7yVSwDkO+LTzKM331dlk4T0QbZYQIxvLhIq6Y2+ZYx6NBrv6Gz
3SnWTW2p/1F3+cfVgkr3GXukygbrXSSR+VDolYlVp9tbi1cnhN+kQyEII1VQ/VJZfRIXfk0SAVQZ
OvcoTWs+pPMO/6MympjtqtnWKG7p7FIV6xEt9//8Yfy6b6xwnrSADKKhezmFbm1rLOpyhQai1q62
wK51bDw4P9OY+O2D/GMZ9ecH0VdzTaSUZVJ7Oei2YK7+/ucH+e0KBBaby4E8X79YoShbMYtqgY3E
WBaNWDcrtP/NXlGiyYZC4fSLXqk6Kpsx6pPizglKsEK/thrxoKndJy/9N7nTmRB/DmGoQ9CquijO
6gKY8gY8lMCMZaKfBbntJohlu9kdtmLR5ld+nngxWNGojD7jLlzMq86f+E+rX8ZPeUqcGSE3pFTR
YbLC4a+KKGFFjZ9//Q9nub+udXFq1cqMpzT+sdaZAKUds8KfH2LgB+676aphFTbz7Wer/u6TN5FA
tG0TcIR2iVMsB80BNlkScjsafgnEGxz+pPwzMdffZBRspANWAEYQwLPLNK2Scmlq5B7M5t38YmK2
K6H1OZxFVmMuWs2I6i9tIN1tV8P33kuX/bCrPslOf/suuWllgr6FVYtxPjT/iB/022O6nf257Br3
8ikJpB9NheG2jz5LJ37tXXG3nwtaRrd4DF6K+aqLLuENwa4mxQFQ5GunOPei0aM4QRvNQA4wE09/
PvG/SWB+XvIio1g3sP26Uyj0TX5YfXpZ4Up8rHII8vMu+bSK/c2HwyOSmiIiqDGwugj+Jq5XTRHz
iK2DmKFl0JwyD7Yjf8LWvSCp/zgVAD2ZXtEaoBd4mXDPS19X8UrUhyMayEERpLS9YWfcmHI4Bufj
n4Vqc6iOGgzFW+vRuLX/rYr2Hw02T9l7j6/7x/jzFPPnaej/ufHn+Zj+v8ef7l9lkk3VP6ef57/w
9/TT/Bfv3jYpS3ipP2r1v2ef6r8AgABVcBhDANMg8/yf2aeh/OtcT2gYbNjnftu5Dv737FN3/qWT
CtPpldH2o7Wv/yezz4u6ScYIDhFFYHF8MSap78VJlxl8lF0FJSUu9Rr4nXVdDAZ6X+VjrDUHJ9cf
DCBOyHIZ+3/sz2/mE5ftlb9XpokIW0XWceq8WDlrkmbJEfV3s0VfPF1Ap5HyRyMdIkV8tJq8L6vx
yihTPwd1Hi/aF3nevk26uFmT+Ew8rw5M3ZF3VuaDoy23lrbcHIdbe0pO9nA9qfpO75Z9MqGVE4N7
wv7Clez6dq3q1z8/CN4nl5t4Rl/ibIgPAkkX3LDLdGtLYhMQBNU8xhJgGaBwrtbZ30Z8yecexYHJ
eZtBlnmDNTtBXon9YNZSNKCplKzj23ImBjFH9UzRqJ5nlYm50+LiJZ9TxHus9QOIPCLTcavw/y2E
50jZSRIMH7XW3qU0h702tr4lcVr4Q6UEqK4eM838K4GU7A/rGcOwFL7RO4OvdUUW2muJGtjoGN4m
L19nxMPdNA9MO/m21AwnTaaZEB7UK8man+L6Q3vBJ2WR6/czMwX1YZBhkyH7iQoqotD5weM4xZ7e
E0Qry50l52OTK8kbU+k4wY1iZnkUk54/Z1pf3Oj5dDMNb+vIAHcrFezEhxK4bIXpt2Y92BNiRkvf
XGut88Fx23cl0NEaNx+/6Jwvzty/doiPHiQ7u13udQ286FDVPq70whV2dxjkafGGuTxZE+0pnXGb
0cpHygzVTyrF8AukfW/yAdcGe2bQDg7Ck8fk/NnHO4Evoivywjlk/bJcowx70KwEBfDRdnsQAK6j
1kySptRNdGRcJ2EnbhljGiUh789m7DFsBQXbZVcT9kM7uMPTdaIiOI4V0RbplS48Q2vDpF1xusyL
LSjUKapVEYflJkIpxX68M5XSb/LyZZuWFOALHU+jh2bVdeKxzd6MbuxdaFsPTodjjJXnBUwJ9bZI
EWIfLIZ7NJH6SkereOyAaabXaq9FUiN/WbIW1DrFnd+b8kM2jei89LMNyT8QWxhq65JfKZUUe8Lu
hZukzhFSpWCP7AKeSit5U9zu0FCckDqNrWBzEEfQ4Wc0Spd7MpKXhjcs4rFex9yt7OLOKZurMkne
CtRPt0T6GhuMJ2a9DYx8sLzN2Hat8YHXtu0bUoaBi6nsm7650/vhYFhtJOGoK0uFdq1p8tnQVfAD
xvJ2Wtf9ZKQ5yKAUbGNyqLRsb8S4DIl182Oze2grm0IBlS+vt7aPbkyghiukUeeprnVTxs3LKii3
Brx7Kr/Vmg294ZhZ72z17jrJpq+sx01qe7dux9ldV1Hs8qFPb5LOPG0VI2DIjEkwKlPm4Zh3iDdx
NUuS6WZ1hu+xzBwGeOUOjk041ut8u06ILOaM0pWD3U+vhZ0PQTKsK7rj6EsrmYBjVX4zBh3H2kly
l6q6grVUepslvyRj76d1rXjyMuz1ZlaPfVGcOrVWg0VrXhqK1NUymX0adoc4Id9UVaalW6zGe11M
tWd2ieoDsnstZc3XzaMYrRnZn77yG+XBqfrG20Z58XOqa6vJSCNXSdlxQ0GQkxuvHvqJ3zM3bleW
YWyLJWrM/gFzl2AGyhKggYWJZqOHWjPZbu5Iwq0lYwAODgBkpXUSKxqghmYJrSNMsysqb1irDh+s
3HdgP+TtODTWNZ7FE0P9GgW7+GDV8YdIisJddeV7yfjSq8rOcefUmBEa6WG7z32kJVoZrlCwMPyZ
2T7NCEVc5b6j14wlQJZVKlHRiVtMaKqYiU32kDS6J+FH7MZ133qdtNzGY4Zry/YwSJW272dUsGoK
JmEieRSrdqDgIIQT7Lhv7ewRRUNMJFoN7FQ8+gMoNt2x3wo4qVhLKOYXHDWt9XtTyl9R16azWY1x
lFcjXmjDdDMk7Zumxa8xtK47OdlghBkxgGIz7j39oJfii4abrtdDLAO+cmdk85tkC/Ue6eVvac6x
zuOnTOcFVxYOupI0qmGLw61itk+9ZOJSN9c3Um2esiUZsRlb72Rdyv3qBYtV4dtOuriJ2oRax1a1
7cJbaSyM7aRUgaNbvCxiAtMhg0axmFFvzRfDAsuX9LYSOfV+a46wXxPa8PqxewI/AlmWsYYCRFCz
ebdb823NkNJL2zNPDy/winWu6GFjeFbZiLeDZfIULHOQ48Z7ISl9MzW/5YryPJV16ca5U7nK2im4
cOVRKzrgNlp76G1jDDt5va9byy/LTsFhmOyjH7dd2cS7uWxfe9P2h7aRrvpjLeI4VNKuB4cuP+F4
8jFo5U23VXuRIAhhxai3ODoUmqbalyJ+naRS2xlAeKIiQ7GiRrm7sKUPJNFfcqIGwlzioZ5FvAew
oUVOPOBjhKOIN4BsaQZNhDSzj1COmXrGbR6S1p0FKF4p5V4n2ZY8MEWw7Sp9P409XMfC7Fy9MxNP
Q2PLGUYP1uXXpmrWvbOmsLhaOxJ2drXFqhXIwqyRlDv0oLxSoC79lK9e1uEJLKfnSICaawugKYe3
YBXYgM9VeS9D0eRAVaFq95ivSNpbhgR73iTHHj11rq1Zsh+5Kr2k1cEpzfu6QDZ/UNHpqHLbs1u9
9YDWE2EXK0p6nTLT1m5z3qDe2eadPiCuaE667WKL0vhlsaVnJiteqkPO4Ry2g95oNJ4HPqHG2spA
a24xxaCBoihQh02kGfIuxoFPehtTcGsmKH4vtq2XYbWw8bJTv6rq4wx70pmfydd4lpZqBfgEqFjb
B3zkhKIb/Mqer+MlSfZds941Y5W5RdU8pSaBZNzeC9US+7Lnvuduu54ggJ2ydcKmYinsCDzqlBkv
SmF9U/KrZpbHEyomXxNZue1X4kphpdcCZzHPUcXqtrn6nmQtZei509ihlzpoUwwvML+ShmWvxpoU
prpShlo9fkgg4yXkGrn/pSIJloXLwl6q3p2bCRejPB1PcxKpajRty3VnT/1DtjITl6HvV8o5cVGL
brecPbRxX12jurRuTKMlx023U37WirSLwdUGy4/t5BEAwIPUt0CR0va5BWviEsvwUByfrck2POy5
3xbLOgLUC9XauKlmy1vW8V2x1jhI1M2fklTx0trAmLCovxor+thT5jA4X3AkdhiS+DjU3Hdt70G3
aIMeJp2XS9/s6YyCs7CkEntUZ0oXYjPiSxnh3l6Ke8NYghY6SjSrGF/wY1Q7jlDfCVZDfp4N9Qa3
xy+45G67rrG62z5jOtMJ2w5yLixSF00Nl6X2+q1NjhY3ZDSY3GOy9oDsijgOdTxHWzo8MelcD8M6
7JxihnmypcVOju29lrjw1aYwXmjcRrnWO35qE1nAnCXhPBUvK4YdD30XZRKJj2FIS9iuvfHAjHn2
sjVXT0SSh9xOCMhKnPhTu+yNUTJDku0vQylPYS9G7gWle0x1qBBTu+Yns2oSfwPwdlSd7w0tRYwK
phU8XzofMlOfDvI6aUHPr4HHkIqeDINCRB6WhAZm6NgC1raiAb7Uat3XRvW7mi3V0xZ/DKD4orqZ
0fKcpnJHhsr0LDltnTEdUP8OpPE850XO3ZPWYb+MZes/kvEqj1zXCLIAMlONdbsSZcH0wBCPk65J
XyzTDDJLH150vbL9PneGkPZgv2PLYjcvzN63yPUAOVNKGR6gBt1rV9TSS6l8Tp36tW6F7cor3ue5
c52JUQuA8e1jJ3lzJrGB8uzecyN3drUm+iBZ4uRVq9q/im4eb8vC6Y5SYZ6kQr3jvhMvkKEggjF0
NNo6D2YAa6hsmaZnjup11chrhAFEeVScjXMlp0NQNMOujtfF21LlKE8KUtBkbL4ud9/kRduo8CZ7
XzYaOZC2PCirdWrVZgsTo1e8ZLKFpyXAUKTGpB5z2EDQA1xN1hLlCCFk8Hfy2FR3SaY9iAn5OWNa
DrmifkVEIcwEWkadnFhuqtlYaVOCA2/ZanctER7Q49KVhN26yaS+b8tZQRb9Za8p7BdNJzq1HTBB
ioKbqkmPFHmllJyqMX8xYsM41mW2U7WBNFWWK1+XSOp+/MPccK5YDIyD4mUyvUVGh6yQm2gs6KZ2
RqgPW4NE3qs+DltgJRtVc7Zz5Oap3Jj6V4hNHw0zKyhCRAQH9kWmcAjpOfGsQnrs204Ne90IC8xv
IgkT6XaiN7wNenW3KSas9mTtPIV1mr7gmsu5CxaZNMnOZclFM6G7NuT4aW0SAMtN/zTU5qGZpXcM
j9W9JeH+V4rjIsx3qeTaSSTkeuS5nJAQUQVRHjPaGYxphuKFBD/P7TuHnE5kzoGWlXNIhPWinZ0/
2kXEvrn0X9YWYxFKAE8mx1xrlH8mozoWeOK5HJ62Fnao5guvcJqcQCqaqO1Q2lz6lJDGRKqJndum
TxGpyibuebU96lOheQhUyNEgi1fEPD6ajSy5WbK/qONGwjipQtMjp1vO61Url7YLPAZP4GExvK6C
mFiuneShd3Gdl5AStjGew2lcMZySxHQs4O5HYJLbfTpx9BOr1o5G0h6LrJZe5DXtIkualRASbL8f
01R4c1ZU+6zHzGnKKdiQgRqP2FymQSt60+vUuQ+qGgVRCsz2elLaKCEam7zSySwggcgOKMtZs4KZ
yqQfF1KpDRGFOGmuDYQNBke7VTmTsLzS2znJ8nCpzqqc5hxWGkIGFBfXkmM/ap3UeFbypiRHDCRy
t9xilHOdL8qWvetCLnaNAqZqs56nfGz33XvXdlzY0gZoQEfbzEEuRMTjreQ06c6uqiM1ce07RUJm
3sHvmTq3AlYQdPO+lGXiZj2b0aS5RqxmYV2O7wUvXp1SMr75UdMH64YULzOZZU6b1HvI1EIFBVxV
bNqtadffRsdKvdnoMKmxFfWhmPeL3OCChT7Lgu6MYYjrUU5fjHE8p2zKldM1u2VM5QiyyJXeWd81
VcHUpyLzMLqic3vF2CDAyYdkRmJwxipVSmf5uphNzW8yuQybbNMic3AeFaNIjgZiIZ4yojpd56Y3
Nk4bcf8kPkDhY1XmsqvXZAxZ1u7jup5eqyg1uYhmu35QuLLMLr0t1uVhTjEBnbiz0946tJYpn7BW
YqPwkNemFCncRCHLfrHnko5IJyiz7E7fzUaDektMHp9UeSSV8Utt1dJJLJPbSHl23eYj7MvUcnaK
MhyEJZnHOPNHAukub8q/EvzgUj2ltkFHBTFYSlW7zrMIkC471Pa7ySKVJIHud/ZYUxXWN0W3cj0U
gDhT5RQjhlE26kOnqLbXqPmHEUuPygo8/8eZM2ApcVSH+Srby0OKBbKZWFG2Ou2h6/DP7frhphqN
nSyKgvJZnvxJmZOntNSWQ9Wpjgt2w/bkpDejNR7V+7nFwbMDMN6ZUtgtrX6f47S2NyqJYbyWk/qX
0yPUiOSxXceIP9N3y3Rr95KxZ7MA/1ZD64pRDMcffwgiFW00acq9WFMmL53b6nqoh2hWVOm6Ebge
KHhZY58wha0ER86yndsiqQY/zgs7aEfr0eod5ziNlg+qm6NVKXD2dOhNCYrb2Vrd/v2PWH8e2zNx
iEmCitbM2QxwxzTxWC+LfSPUhgtELeewnJWocWSUyzQ9xf+l+2sp9EdHZ/4INGCIYru7zzMrdeUO
oZXUXh+hHNBO2gKVAWPQORmECFXD3K55QbGDJle1Yj/dDP3N2oxXWz5dCXy2m1nvMIZXX81lPBlp
IXuOiVWJwLJYKbLePec7zZGGCGJurUGRbPmdXPbXYs1rf2AWWnS3Y29+NFP6ZKx4ufYm3FsINqSD
2i2AdRH1iXw/1Me8nUC6Wvr3oq0Mr+pgkGTo1tHTazZATLIEUSwetl2doJTVIyiBPC6ZxDcrznT3
fMJrS94ZGPJRWpTUlmMnB9tAQRY3IkwUXQ7toc2CJGOHmNSGiqRo+Ksuo5eYrXWmpfiCPmFZ0f3T
yyw+Zg1314xWE1l0NqBvbElwpWqFIwo10ZB3ztTmXjUjnFhSvuptj+lovL22EJO8tOqRw1ZTfvj2
xn9pvWwZysDq0kDdmERLDUckq6Y3aSNNmOqlc0X1qGbGBjcBcJWFqIiH2o8SmGqMm7SC3o6TBOW2
fqPPz8EjN2n7tAgdtb835u5dV4xzT1UPMgSY9v3WvQ+kvr3azsd+BTwoSUAQcS8Jsg7ZsbjeaT2V
myWl1TGrRFhoGp0JQ/1et99qlr22TAg7VW0jGGLli1sIii96HrdQlQ40OGU8fyyN4JyM0Fy7ZWiC
o7KOmAHRSYKsGqwTx1jn4+kVWQrzjN4D6JBv/eR4ZVmYBP/4XpQ1XS45y73SAAvSTjeOFgvUo3TW
mrLbVGwnI4fU2i4bmL0cIRN9dE2j0p7t1fmwnfmt9jTJfM21jrRsir8uWHBBo1AAToOB81X6OdUM
VruGmNOfN7mvTJq7Lai1dp7uGhpwIwKKh7YaMVPKbftUKOOuXTsd02E6krWlwQei/Y4hOLVCmbe7
Uav3y1BUQdZyZ5hmEeDqNrqanDd8XOoRa2hyB6WmiLFuBAVF61Sab0q5N+hdd2WbGP2ISTqsZx5S
iqWHYKPpw/tgh/wEhyHepHRvj3HsarXlmast0VEe82iYx2hED+Uq1eYAXwOkd7pun2fMj5syvsoY
kWAu4sK5GoIxf64aar91wEjYzJaoWq+EYdOQSXYYy2Z3k1zdz1aDFmORHDBDno9miyDU+rYsGjaX
eJfNzUDtWFTbTtOVnbzoX016Y2VqEMCS4l6va/Iou8sIQPPslwuY+ZLf2w6KoChJHnEey6T2LV2J
Ck6+3qCWkHh2hvZuKVSI0SKNzi9S4HBhgoTWi/SpsJImkAvruiuH0iORzCvjqqnHIHWGCGxeHfWD
+aWtHHy2AYkUWhdHZXmlhVnWyCEoZ9kr++K0FNCcYsvew+h6KUvF2purxMHWKn8b0qM5bVg5E3Ty
7sYay4cuG/TDIIo7AHLlXVOt11IPE2A03pVuus7z+nYY0XqurWBInTBLKlJYfdrFhTi16Sadmvq7
OhpbZGPa4qkiP/Qy4hClZK1uoVD/ayAyCcSgfkVDBFFLwGG0oL0tcQqPjNEat9bFjvYNIackzOLp
HV/jyJZUooADeZDihxsdNZ/UnG8XMTiuhbgK8oQL5rzm6jtQ9LwGz0OvWPNz2zUxI7NjEgDJDlf7
ZGxoJwGEhWB6bBTDYyQC4sq+rjXtPRvt1EN8Dngswbo3zHbXDmfxJIucuzHxQrUqK6Mfb2ZerpIM
ylauQDTDUa/GpM4xW0+LK8gb/RTO8QRQWT+ZHSUgDDHS3WwsvJo/zbE2EIpqxM5cR/3KIRHMy+zU
QvGlIVi9ZUvWhVx0X5ymkSheeqTY0hri31wXblIbUdcq3GsFr8eR34wJW8HFdBNxXXX2rhByfSVn
bKuUTve9JnLP4WbqdTwGKWRRPSMK1PpHb4pIwvM34tun2ZRwNdg5k6dZt/eKoECt8FczlNxyV33y
h45uuqVPtY8j+YNlbQF2sIS7IbvfBAIgDPgIjZXQAllvdhbtgNqBso7ToINz2DyfqmT4UhvtgSSS
19cAnzIUxdu6XY+DolcsCSMW4yy5pihVKNc54Xy62dr+usUI0Ut08Wqq1Yc2YGLZM8cxlzxQLIoD
Fb01kVSdh03LF2dRnqe0DZj5GNGS9TcDpVk9jl+2gkHiJvoE/XymNXiW00LamZO1VxhyeCpsSSzK
Yw7jrHpOqj6YRvNUTIbk5tp3O1UGH62vJSoM+TY/FxcNUq6hJj8rotoOqySgVM5+jfmJYQxtiFAe
NgSF4tHglA6J1H9VrIoe3lbCI6nUgIyHHFOfp3C0NuVke0lI5YR9rnVm3OnNtajGF9Eq236S5X0s
jGVX1/JrnGnt1cS/UC1ew0bN3cZS53bqeNusSupm+LEGyMS99WOGxKOlOb5Oi3hTT4VhbQctX/Yi
d/A/sQaDb4n+ppnh79J00tfNlL2U/9EByPsmjyW3R3qz5OTlbWGZkWEtb6a1zMezn+SoaxP9kGQi
vUifpAIb97gONCX76FvcVPRa32kLS1drci0VM+OWRqVPW+g7kFyPRU5U1GmEV5LjchcO4WSvN8nI
XCSOp/5obzpOkw0HTFvYaCypUbZsC587lf4Q55bxFgATBRmxzsZuo7Ht40ifh+ulpBkbpG3+PK/i
uhUpDKEieZG61rmxELOizGG8mOT5CfedMqBlTeaDt4mZro/51t7nvSq8zGru4e3fZzO5vipLvpOL
R3UFOJQVNfOJ2XyLdcWT6IvwI5qnJl+Rf2TTfe7TD7QMbreYEi6pVzaKyn5JKEDS2ByjwrEDchEo
dEWRenIn7tpNC2KHcmNtzHEvwKJOQ3M1LrSDF+ZvLs46RbhVJfr91hRkZnUWUKmUw0Z2kZ/9U9Nx
Xfy+197UrntalHNvoc4QvgPfx98zD6KCSuzEB7Hl2o7Bwm2KjGaR1NR2UDMRHyxRmYSFszOcZj+P
2VFOhp3cYMZcJUnmt91VWy19oFm04xYUacRmR33fHpURQqy80sfsR2sXZ+UDDa3CEoEhl35V4G/R
SOqK1F5+tMbYUwYjjUxrvYUc+uQUdepKsbYGcbWhJ2qHY1mkJNi7at3uGeXhWmpPd9ByB2/Mngzb
fJMbcg1zVQaS7ZxGKBagbYlfhNBy229PcaVhtKaJmGkOyIZ5kgV6g/U93/FbZicf03TtNDwBKq+q
22h0lbp49TcKOrfummPblfppU8sm2npYq5XRf7dKJAtHQA3TCMazt5t7QeJqj7fqNKeBqJcvsoCl
3c+Gx92zuOsJf1uIus7yPHdGTPfauptKNt9K+++Nqj6WSH3aJb2XYjNfuo2A1ltlIIytirbWRnu6
JGeoCib8SpE/l2JO97WDA9DaN3tckdUwZtQeZmt3oDVPp4S73bPqsYySHJnFJGWebRna3lpN9Mww
2EJyUrkuFenGeQkLlYlPGU9xsGZMTq2Cc09FtXmdg/7lOAzPdjX9Jef8oGICbCCP69de2h4qGlDe
5kwxopvn1g1aZnD47/Umza5XWT+YK8NWasXWpTtYhD2UJzdr65c7kchkXLPCLG1bn+VmwQUl6yNj
TZFaa7vQ6KWneZhbSgRjDuTe+i/mzmw3biXd0q/SL8ACgzNvk8xkpjJTUmq2bwhbtjmTQTI4Pn1/
1D4HXbt6rJvGAQoFbAOWUxIZ8Q/fWqs7+Yl8UrN6GGrxo91u7S+a5N8CqF6aiv/9H+mp/zfGKvrd
bO4M/b9+qb+ZTfzXcJfY8J//PV7F7aN+/Len7PPHPxNW29/5i7DSPFgqB2bfc0GpDPdLAvsXZKV5
7j/AYR2W1w4+fi5w3n/6S4h/kAHooZmFbvegD/ly/8FY2SBWhFFCoaNEwrTt37OX+LuuiFIAgtLE
MBpvGvhflE1/pymhWwa9XPzioPWNf9GKgzNWzLQtFuMdyIhhLntZ0q7hC5leMlwikCA4L2SWJJdx
ma7xnFgngw2KoWmU9NnwvrQranhPehAtNxCAhbgdtArLpJ9r3XtIVkf7cH/90w/8f8FrwSn+T98H
EkggMSw5kEiApW0Y1D9RoU5DcZ+2ytjLSd/bccJ8thdL2A5lfJwn47E2MotRsohSJBtXJStr34o5
39M+f+T6aOPWgJ0EYvg7u/LvTMDTQMzCh1Gi9TeM8k9haO25jJ2NQdKDLO3t0LX8s+9nH0y5RKhT
yeMgS4WWrpe86Yuj6djcBM8iY23hNxopeE5VP2QDDSAmDZQPOMPnAxF8g6MZAXbPReRh7Ymf7c+s
6P60tvpMTZEEdpn8wj3gY3AGbZ9uFV4zF/JpSZcHrxQ310y0h9oGGsKY46fVsFPBI+TV/vAdzSEC
WjtmgjKfm45iyuDmZ525bwfoCo9WvXN+moVjHtKsFOG1tYR+sBOsmJVYk8vkFK9Za741acG/nOuH
fFjzQ+JYZ1w0GAMP8Jwpy2Wfgjh2tWjufdgha5pAf93Iz7KoYbF33BghTN0ZR1K1B944UlyTQdyz
YMS2r0HSVhYh7iz7JK5Y3zVLdhjzioUg7lDKW7lBq5Rk4Nn50REkbzYGhetcfFra6B6906Bo8vk4
V3fyxL6d1HtKWqjnL8WTeTFUFUEI0TQa9nnQmpXZRPIAhfEYz3a8E3IhgcNfupAw4jKcVv/USMlo
Rsta7BAYfspUPtjrwNRlmVQ0sPD2yR7v4+K1d6tLQbIS3gkXZ9L00Jze14m9q2FBI+gVYE+1cO8x
gAI9qyQRwGqbKXlE6EkLqs0X7XKITZCHXvAt4NASaOXoA8GLMhiVeYvX5luBhQWkmFdenZw4m6J+
TAXDDlMjYMKTSgWWj31LNQynrIpBySab9NhRr+5smzEyY3CsQrI7YqnWi/ARDHWiYtuxdA6TuZbs
dJk99nN16DW6W4zhVNSMZvvNUfoBFQyKgJrwbjMdzdCoukNK9PvBWrnFc6f5PRnVa6E17Zv6Y6fp
C2Ao8YD0IrHB6qBK8gMhEjxti97sXXJ6SALP2ObRl9R3a9qO615vxvpuwFn92BhluEwAwU0zxztb
zbi6dyUu02Zn/8lEnJ5bXVA+C5yIJy9cKN4Qflx7afb3BEm7JygZr2of4ikromUxL82afUOwdW2F
85b14jU21XfHuKdjDfKxwjTFfHG68rqQ+m4uJyryji1LMNi4kKS5xbpubXdqxrp/XvyDO3RvcW39
kJb+2sv6l87GgGL61ufjEXP4D8OQj/3QvzK0YnpSqpo64VRuhFSu9+CSJf+wy0+7S6fXqZ2OVKW8
Bj4uIGjW94vjXiaEq8waIb9vOix2lzmcXGyjrEJdi8q5zVnRBlwHkWtkJ9UsFyVA4jLqf92v6AFn
4x2Bj73TzP6pXwc4z7r+ZBW3UwRjtPUbXcJtmr+3HYIYjFkOftHfMYIMqxptp1mZuxIruGCmemEj
2Tw1aRm5qyC5kLdwrmMYuLSL9IXdAJCAG8TVR8JsDJ7N+0yq7zg6R10sU3r5b1lMNHyyTHv0wRvt
R+q57z46lVMHRhfv46E9zqU4V5icoDv6Pk7yoeqYXfUSV4aO/UFhMrZiJ90XuTq6Tv8yw3ruqGZn
9BoDAJjD+bNzlulSD/NBcmIcmlL+JNTqkhpdwy/M/TnNm0BtweFQ1tgTe9ZPvZu+u67z2VTU0h1m
8T22uUHhgEfUFFIB5nxXJ7UftXi4N7NaHpoWP8XM7L+1ultB0lTQCulKoCunEEN785wUI013r8g+
yaPVkpAQFMsaJgR7BjJl8HUzCiLiT6U1I0b3nOKQy0yRBG+B6Kn5rsyaKhw1Ay7DUfMxNV3Wg15L
G1toyaGR5blp1Mq/OI3PbsMl4i69fyn8GsujbW9XJ8zzl3WPX6K7zeDdvZQSDWu66DstK0lHnqwP
pQnguIK63QFE5VtdfxU5e2zRFSnYR+xEej1px9W1GrCfiUi+NjYPTg/TgirorsrL4lYY5Snp5Xzy
9LI6uHw3FOXpQ73iagU4Ey4yw+zAN1/5lb1ID4BlTc0LFkUnSnPzsUrSY8Wo5UaJ3oUDJ/tOw3T3
LulsbU8LYwIDJJe2W7M7E2uYyGWWk8YaTjSxB3NBdfLCxh9RezaipOmYGPeFnB4sqYYdSTjF94T0
8UBjhHAdRmmGmVX7AavFcZ/UcnmwpWkeeIbHa1mO5dFV2XoWg+fiSu/nO+HFxVNSJJxO2Az/VFaL
trvRcV4v9fUOl2dFUjJI5lo0Gl29cT94VfdUi67mTdVeVr8/rVO8vgFelMFa6t79bGlQYEkrWa8/
ananHrMJFokVt3MUTt4CamQP9OnJI+PrwI0r8eQKTtl5WrV9nP9avUa/ZWtrPOnwEn5Hq6alMSMI
yaaqxdmBXKF1P7VpCpKWPRkJww5Tz6bQ7UR3c7fKS9Yx0UPVDYzPgkTD1o72vnmo1gq4z9SjsbO6
Nx3zKG1xT5ZsrXC2PHXqJnZxS5w7u9ytsJPob8xfIVe6c9e+1nLKTlXL682eiQsg6709ffMBtgCY
0WAbt1bF3nDHF21iad3Jex5Ub49+8LLCCe3WxuVWJMeD0Ji+PChvAg0fL6DYJn8y8AoC4dYDC1BP
xM/dUh/T1T/meLmAj2rcv/dO21+cRN9rTnFkl80Xg2NfrKwKGbDjC6H2+UrZsTTfdN85TI6391sc
fe1hifiehp00/RPD1B2/M5ehgg0Rlp9at8c3qhmC2gAPW4j85v51f/bGcMnlek0M8dOTVJO+/FXX
+A+6Y0yoY9vciZlteg4SWOsoYfNRX3YMYftdOvxS1rQCh0rsCDEyg37LRoyHUiwK2qwC78S70843
uOSqrBJPypETL38WRa3QDlOKDGoKitxKAh8TfYYZLhuAZD+I7l5I69K1M1TjqP+UrfnHKlqwIgwL
MYIoTzyjL206Ujp6DDTm8UVl+dFaYXpoVqEOcPrK0sjL+wAkttgtrGl2xdYg65p3TJT/pKzsuYI1
2+UzI3XJmCOZcIRLvZNmYYyMGuRXPPa/CtOoyQUoCEGu8yvr/R/SkRpu9UoGBIqIc9t/X0mCXPOH
uf5dxcOtG0iC6lz3tTKbi5ezvgfmDJMEasCW3DFO/um2zIpH4b6sBrVus8BXqo7xUvNWWnHFiCnH
Nc6+iX46sod6X1i37NKYxPol+eE+tYIV5pI5fpSp+Ec9zs+zrk5t92bI/DMr+TCFP7/Q7uCAsTzw
1pIlEOWFdbX74TGHQdgVSQ7yjyNk4GQcEAlMl8aoZC5ScGucAkYIOFbo+3Qbo+hxfsMmbNTbt9X1
o6Hk46LHVqAvOKmZ+XoUmuK/uipnjrSwOITyJR4mokuk9Coolotcv8keaLJOqzeZA2TC+2JIoJYn
x7Jv+cKHHP1D25HopKFnoCK/g0S4o8JjpCY8cmBiPgmGVOSb+Igo3eJPHCPkMOLigqTUCKqTO3Xm
zlirH42W6YxpOvq4RZ44AIXhHObtcbI8/oBFwufSlu5JJkbKmfhiLvP6mBXc+tiwGQEpjiuztuJK
5cjVNgjtMPcX3W3L2zQm+kF0nhP2cWye1cgVHVed967I/yBrIs9CWMzjOlUMmuE3/doniVXXh5to
SoJo+K3F0vook8Y5LSbM4tAP5kehrREI5ntWrvI61VBb0jbfm4tbNPF7WQgSVHRslL7+M55igXta
fnCr9JRiFRygnhjhRzGVXVxrvq8Y1nZ2G9/iOh7u/IoBn1No/s1fY4zVMNCLdGnVB6zK2rCjB7gl
GGzcOFehwsgkjiZj+e047D3tJbkkrjFctcm6XzizvWVqn7vxdzl4/ckXUxWkw+PkJv2zHq/1i/80
d8UvVJTF/VL42qvrtS8M7ckVLrx3yP3mrjNm/q/Kf9dlTebGlOVP6DU2dqWxjnY15E9ffzamZuiV
K5AXM+PMsvKDmSk99GPr6OemvLdozAMu+ItZrsdx8d+dxlbQ/mt19RrvwV37G/DMZ191YI7V9E3W
Olfk6kTJCu/taqv+zSk8lHdJPtwblLzdMjWhl/rx3l7w8cE17yKdfgwQLZSnFqO60OwPldZ9sPt1
rl+khTFp76yXh30+SpoN0z8OrIgc/dLVaj6IkYGb1HIRfFVHwmGwyYVhnQsDRVJsz/eLxZwsHbKo
jvsnjcdop+W84gW+fc9UvA7epxGApMkzGtSVNWJNLKx9Xqcvudw3FeIhlVT3bqlmZsdjsSsH8nda
3DXCr79a1xJ6ZPhjtGnCPfbU9FUW6a5mnnDlYOXmD1jiUK1l1jCe+KW7sfHJe4fJgSydQ48n5CEp
6ivUGR6bdf24GMS8iwKwHelW0K6wT0uJ48jOXas5zAu3wvjmrUjmaKzz6hrXguKx6uKApNz+Vytr
hEz9MgedlfZnxvsYK1R8Xzpu3Tamfz2jDDOdi0OBsyDuf0YVjZpjnsbJs3dmIsz7ztIfdGE8+NsI
Rs0NHdTSPVQ8fVfB1BR/ObMwot5CBCIZKB6HGFGJp0FmOSXBWGMOyYMlQNTXRheMuedHXovcalqq
n7Vk3tra51TjVdz6VSB/ZL6jD8XETxEELr70WfKAc6l4EVXFv5IfEPavd8uQjId4YZ/vP47GOJ5j
iyCRteU3q7ro61c/YRK/G214aq/tftVrJg9VWvjRXAhEoOx8jiLuMtDYlbJ6cUDZjGJXSL73v36P
JsVANbvFObdRIqlyCDKjp+ahEk4GbQoSb8wOSec+fv0xlhV9UKzaTfisLnyT58sD1g3FCKmex3IO
s9KeIrnEtFHdDhyE/LTczdn71n+WEakHfop9kMzavItZ4hpr6V+qGg4iw7lRh1+0X2wq8CBhP7lz
ShgFM2nTv5653vLsk6I6R3gfB42uVrBKr9xLdjV7R2LCOJV48FMqMHtq5/R56jIu1oW5VJWObxo7
3qtqyw+rMqgGSzvMcisO6yKDyFusITBF617HdrlLtbUFX1PqZK9j/OhurQFqwk/GkeKiF7KOkNuN
etw/+A4Fg804YPt9ndyxwRSypKVufRN6O3XvJlEeR4r0IImNO9KUvI+l7I69ssXL4jcYVyJIaiZb
I+beHndi0E2gju3VdBtEdilBeriBWKevI6FKDWQc4I+JYiPuVH/a2PcuXy855MmlM6vikjMYs7um
f2yh+2TH2EyTw3Mqef87yKAAJ2f7sAAxX+d1xjDRBD7yLcblnCXOSdPq31+f345Ff9My4qOqD7Z4
IO1uNuyENTzDEWuXYXt3qpWzLK05lnC2tII5TvmcSDg09tcsPWbtLGOoib5Dfp3564s2TliQNva+
MUw8xjDgyDSVX2bnOWlDVHoodIB5d2nHujbe5hKV7v8s+/mOjbkdGnbnP3CE42ieD9a50Z6LxEb2
pffjHSK5/Qj9jKNqSbctb2acDmc9Xn4pZekXmexpPDzWM4V3zyIYhkIsbmD0yRP8URbZOE07ulUd
5w0r9eBYtVKc+lh+fv3sec7eyXswb+Xabt1ZTBiTkz0a7UTz6YdEYXlhOc9ZNFbLfeKLPymBAgd9
ewysoTIRuNU6H693T61XHT1YxSvYdaRTRN/MFZ+L2jh4XLR7Q6x1ZJeruo/n4sVocPeBS2TLLWUO
EVRFYujrQEtUEq2ELvJ7ZjU4lsUlzRUc29jSibDlHjLGDdu5baXN2fNS2jVbJeEcJ2hD/AEhZB5D
JSZu/GRgFlzGa3w2jV6FeRWfCo9aVE1t9Smtk4cwL43zi/9lUSAxgZMlJzzyH/AkiFxEmz89nIEf
mqWMFuxx2bxMy7klk43hL4hKjT1t+HVKUGDJb8Vone3Frk/cgP6lXP+UnalfCjv5aEs1Hem98rOE
owxR3zUsaFUWpOUIhTlNTTCpApPL2fxhxmX/kMAK4VqQXMxFPyrmlTcjoefU5sevc71UZGXr5Rpx
yciw9rIxykwosq9f6Ncbw4b4nCNt0ImWjJYxLyPgoFdTZz6ZdPUZg+P6EUvaIpTbS2YP/iXx8Tv3
KwpS5q7Wac3mB7voeQ5glGpYo6DNt51lzT0YO3YoUq1mBFa40RTroEejlp+qOpkYJphd6FXpsLdL
h+VtmvWXabD3KUgr9KIw6Xzxetq3HoYTX29jNSCHIFBiCbW8PjIjHAMzr1kJiOqnt8zFXpQDzFgx
yXfDvYs3K2dL9fnz9BNzi3Q/1G6KxvuHULa3m3OBqsCxvrmT7O8UF+luTpdjzLyLg50HPCMjm3GZ
20VjIn8W6wgKsJXHY8ko1mf+sp1HxuraO0Xv/9dPVBsm9gJqIvFnKym0fJiiZCGpavZSj4fChlTd
3gevLNOIl/NBOGP/jUUx81TYuD03UxJOZSPu8i5j8MLS4NxqDN4yS0+fW57/Le9K3s0TdosaP0kQ
F7TDSivbQx5zU2imdprz1TtX+EuQMdchN8gn2sPYNv7YdTVfWyi5a+NP5WGtxiEYkXAciwQxESOy
qOzc4kHjrHhCE3otGDWO5N1dumTr8GnvgxzN55HHiN9P1r9jSwWpCc/JmZVY4rFtwjH1CEF2OUwY
yDxkhuveLcn6ZOK1/FW8zJbzjUZ9gP1ezVCX5CU309LdOBJO+IQPj+n0kkjYDUZmGIFgjc6ifYLF
7XOUT9PvtWsMsD2pP9boWrXE194Kma87ACW9eUoXk+m7PcTHUpffEzTgmTbOj0be0jk7DJj7al3v
vi580bRRLrL0mv00/aG+X3uPUsfVUDpYbXVX60xnvpjJ2NLqQ8koftPcM0YwGKVz1n1H1RzEtsT7
E2YzcMRSHkTml+HaTvV91e0L0YqLbde/StymDrGLx06Wxpu0jM+y3RumK7PITctDCX1Sdr3JLx0U
3hnXBt1LCkljhAXEVibkTWnypXJzqKdi0k/6AgNKiCD/CE7NVSCV2TBrZ7icIcCoraw7KsSYX4Xn
ggbmzAKFSgAbrdHRvveqvsfCUw+/HnOoJv/ib8UjjtDdSUuYr3qafMu9laVLEqtTVuRHbYbRzEuu
dTIhLsz449cGppgDrnrSGpo3E5Z2MYv4g+E7E/3SCM2xc+5Rkd1qZlJowdfzus6f6eRrJ+QltMOi
8R84Vak3EoNRbSvsM/duh2CqSo+9bTHA9JyVylm5t1wWDBMb534030e/U7e4KX4lE+uZXmDw81Vi
CD8xX+2Wf4wBwOPXDFVp9cnPfJQKE1iFXQg3GrbFP7GvgaFDJrpx/VT500WzbcKOh/lBkBJpx23y
/nU0q1YyMzGT6gJxAYpuw7whB28Nt79qBtEtFfLDbpyzB6u15sd5rias9OtlXwFmGSboAvsEYldo
ysN8EQTSSIi7bboL3mK9+VP/DGj4mDDUPGc5sKIHIjSAHn6VSjApUWn5yZV4ye1Zsb6ze7vM/eqf
SynZMqULChGWIasr5ePG9paOWT1OBXsvBatXt1YZNdaCefgmh+9BP8Oqbe2oMvSMi1RGjJWvpFf+
KpzV3X3VW1Pj7F2tze5r3BiDJqN1BXem0zMPpcZzOfZxVJlDsZvi81CgxLQtpvv2BNWB7A6RMsoj
BpYp2Z7Tm6NLJ4ULNPYN7MwBeaN97KHLdoW9T5YIsWt3+SreEQXYhxmZnDslkW0va2jE1bnrU5Ou
sP9jNqtxHCz3KbO69tTW2RJamT1Gc5YFddzFZxdvvAnly0EwFAyU2ZNwyziD44M16PauaQR1hGwp
Y8YNThJ91fAs8SDSGzmsl8VRw6nLU2w+YY+cUdhvJv1yOFcKpYD9nWkO8aTbbqIrmKsZo9ueRpqh
qBRJefIo9gYvQeRaFcMVuZYV2NtL0BfjM92+eRLtdLOa5aaVvvw22bTxI+JiFCPGMcuzZs9dnx6H
HIEj3dNXiZsqBrLjgivE2AbNpu//OrSwD4nPNaj1s+m06v9ipmVsZp//w3bQZs8FTG8BBVgYrOo0
EX9fduPL6VjF6Ll7sdrHeRbzY8fawHayW+osNvpmbq7E9B8K3XXDasKJr94u5HErYr4+I4ZY48HQ
uiSa2V8xjTTvnPW8SFU9Tayl/v9iI/8FiRAsrf+JUNjyTP4WOPJcNuPvOvsbEPL1V/4iQoTzD8dC
4IitHx6+uNwAXfwFhAjzHybwguP7mKQ5toUb038AIZbzD28Lz9oCmfQNF+ED/Kfpjv0PywAWwacG
K1Nc9cx/x3QH5ONfLWMMln2GsLwvg2EUJf/iCeXP4Kp9TQRG4YoijFlO57pA4E2E3mFT2ablMgbL
WFIZ5iNxoD0PWJcr8qW1gi5ZLf5u6w2BYs0gq/vnvIu55/3iXKh7d0rzi6VI8+16QecOsdy5A7dr
/QNVwR4KoQRjShUTan/l3OAoG0aovUHTjiWht6yeGH/3daOFVh7WybzJZ8Y0HFJ7OddZcXFU81jF
NYYYg8iD0URNWaczVGeuW+gAM+LiYv7MqZBq9RKBrc0RUZMAXtQQZCggGAnWPhNebX6ASQgWoJcw
E3BWDdkqOxGbAHmwJIBibEEGYx+33sGVhdxbLncMbDE1ButULFx+4CsG6qwLiAQ4wdwq98mojllq
/6aUrTYEj0KHwRMuIPDSI2YRZunv+gn/0nYyj1VmZPt2bUhmMFtrbzoxGReF3R5qXvOdyk8pg4/9
lDD5xushhWnbeYkr+PztRz/G96sENlY6M4yBzN+dHNqr73eUAdJmq7tUYOUPHXYCCJdwTHFMfher
yI++S/ETM5hWSsQB2Dv7vnS1sRdfOTQk3gmNM6x7lY4U51NKnoQFxGlheoyGAhaUqnPfkMy6mxyb
v2+iDtZXVvklN5Yz2x9tnka+QF9I0hgywO4bWo2VNrV9mb1s2g3s9HbTpP02tORdU/XvekohFWLu
YttuQyx08f9onJSQxP6la3wi7VGtuC7fplA9PwrEMGhyROgBFIPojfcjISSRiQdQr8Gfc62ZbB7i
KSxrzQWBqI58i9tSh1k5fkHsU9jOHaT5hmJC7sZcBvqS8JGX7t2ZuQKQuDN7boPMW4JJZCYwJPVY
2ilcEtB7Y6iEl0fdRFbJfhPR+jcfyw9KPKYOJHPkmaPvhfKumEMhc1V9tosHgxcl/lBy8u6SfHbP
a7mtpXIAodbSV0ZU73WFmJhLnqgi6ApbeyVZ8VoKcJHCIClZ9T5PxazYU3n3sQGhOaYuou3VfqpB
tKmYGmh+xw3znmXE6sgDcCya5WjOnaeKPpb3gGZxZMACm4KTNtsGNFemX/BTWr4PgjF1usiIx/9N
o18Y9AkDhspirzcjLmEQuvl2dIdlNt5UomjR6pqnXavu2FGwHpvZg2R4tNvm97luebS86jVrmUdC
ggAp2MNW9YcSVcHREHCdKu/hEdoyMiCbdkLVftTbA4pWHnjDq795Y8JCj4EQl/cYjTSNwSoRksYT
1hTs3xDorHYIPWuEoCoyWDoJ0CI+u0UgZPQxBur1OTBX71KCuONT3AN6L9A0oxFOiX/z+LJBISBT
56p4KQyjvZuLYWFqClDcj6yCM3TlW4wJujhh7OfG2Ce2IILRu0/GLCZMh3jVGSRgZ3U0g9KFFWEo
t8SFPNjkp5F3HtVCfCJxGiLldEdynIbAsHkHh2VQgdFm+4Wxx85mnNBqnRkiiOT9ntxhtzjeTQLs
hKJMOd0ENlKp82GlBbuUelyC3kMWNhWAT03L2mvR9wOPd4/2r1lZ5Hu0m0SZh4yo6/24lCe4auyv
uxVXnm1YObvGySADHhCfyWXJul7mcx64C4OWwkIAYDcwKl71a9YRIlru0kUtsm2vYsVXdviumB4r
x2SbXiw9Yyv0gJiLeQ7MBcdMF2s3N8neVXPFkbaOCq//VKv20WQA5y4S7bjSzqVt6E9JLbxAq9fj
WumfOfM41Kinr6NSUoLzffO9Wf1lzPYm6nRQgPF5reJknwms16TPjJTdZlB7P4fRKSPLUeyEl4yt
yDtqZXUo0/RIV9sBUCcHZfLxKB/zvZvrWIFgS8flRsfJtjPxTFRmsd7vlLZtksYgvmu1hB1ceaM3
HnaDywQkcRfeZB37MmuG3M7W7BGNWuQx3Nf5SfCmvpDmZIZUiK1/piF/VrikYaQ1HZK8+OVzTu/U
ioVD19ksDrG30S2MnetPJuTZzgYy07SYU8wvolLr3yseIaamza4wLJRjUn4bymQ8zs6CCQuVryq5
86bBYYKW8gJ2OjZZ0F0WaoAglvqv7WsYGyhusbdqEKDrOPhMdK/3eHySCwJH1Zp1jDpI3r72UGmy
ZGd7wBJF+uLRFV3kbt3FKhjSGR3CtWFJXioAHV72Td0gmMn3sc+W2Wheisrcq5pEiHWlbZd1EQFp
Ry2huyTKc2q1pKiFBT6E6CSsa6u8n5vI5hF/PTHQLGE5yptZPnhw6GGTVtgux28UCZFy/fzQTOBY
Od1wNRlZtGaq3eUM/HlLRyyDkKj3t7WbskCbePdjdZGiygI1rt9RsEmiJ/NvmnTOTYX5jJF2h6Ru
zi1C66O9iUGAyO3Qs81ni9MAeyQ0dD579Lrz7itnbPZDWESNFi8B1N+PMp9tYiWBZFcHJUhcyTmo
2ZMkKZPIWib3S4laRgAOzMXynJZEUym02WnKBTFX9wzS4NEdk32Pt5IgVLr3BBHw+g1pz0vn0AMV
TKNJyDN4HvETEcVAvEpxJpMQERr+D71InCjDEM5ZYv59sIuBRuHQLsu1lmUboiJwSslWZot/G40h
zI1EoSV1z1Bj6jzkI6HA8XIB3wtIC95bOVLivOSsbz3Jk2WubNN6+sKs1G1edmAZlI/fFJuqUCec
leAPYK0qQbvugCnNHMfoJsE0QF+rx4ww0J0Gksa9tM+ll6McGo6Gz8vcZ+ZnOm5+J8SlGYnwMG5R
t814qHF7VkyS6ZJLmSmZ2NoTzxD8SNjZvdhPSHlLffZ3/iyTg8zp8LAeDF1JwqeBJkl5fo0tF3SO
Z6GUMGEknlRuhUnGdj+n0/0Wo9sz1gQDQrI5d0XZOqga5jEYfWXeLW4yolSeAk0AWCwM3A8a8sdw
XtnZ2CvQb3xB4yLQ4vVLEK/5+zQo8VqXNqef53+3kUIFs4E7hMDL7mBZ3SNjI6zBRsYBskvwkOjt
JMhRmnYz/pLYNZj7uShIEWbmf/Kd4rc0vXQPecnDa7QhsC4j/G38sqUvArWYCYhHfIcFIKRibN2w
byGv1RADLn2GHVhgvwZjJsvDuW6C+KWh9bbk61q5T2C8T7abvCzpOt93AFb4BhlaWBRS7TD1t3Yi
PZlLTpm2ajxGdoOqD1u90Tu6faEdc/zyon4amNhkNnszyU7N8NYjf3PYWbhEIDCbX91yWOnZIYes
+a7S+nWPcR2leQb4gR8CPsWpgK+i+s0z3Av0pP5sFJKUMY1nrlhNcMQ7004VBUuVmX0K7hzgbEr7
Q88sOas/29UW4ZIsl0mvRIiN+U3rqMX1FQmjlVNTSs+L8qkm74AgQCa47hoySg8JbK6P22TIhAbZ
tWPanBq+SpcgVHMx/Ng5E/48KfEvwTzU3V4mmE0h3t/JnjS+dTFBb0dsB3QxXAxn9MM6jkmibkNt
KupI6esaiuY58zdlv20fKMerQHc5zln2Y3hozMGE+g8R0gfugxzya/phWFkc+WPxxrF9X+kLqPr6
lLmqvdrtPk6pllrfoejQ844l/UOCJr0kyO2pD9vkNRFgUangWQBJwlAtPWL6SU0ikVrLEv7PL1CX
NIN38hILNHfL8uh4DWz/3kT7eurHSeFl5/8pKkSZsde9t856yHXMl3zzpdc0LJczxHcDnKWZNzZf
AdlWoVr7MSoUJZ6vyf/O3nkzSY+s2fmvbNDHDWggDTpVQMlW1brbQVQrJLRMqF/PB7NccmnQWH+d
GzMxd3q+rgIyX3HOc5bNPGSf1oh7CzNPz9pmvOaJuol9EFszCnn6oOziWPFFwTrZaozGq6RHb8kX
K8Sih7U5sfFBQo3W/NlW+qtSENHG0X6MU/++zeyjJEKS4TFlIrs8tRUgtezcL08VP48xv7VfAGkp
AEjlaJD6xIe2T5RzKCQvtVGdWfTJ1VI/Hw0mw57zlk9JONpiBLBYoNREB9YVkikjbqFNkwFZQ4wA
Y8mmlIkbB2spQdVzK+SNtW6FOeSKLVYA9knRObIoEk3/cencfZQkaQiGzETPW9xCAKgeXI/lRuPx
PsHZYcbIz5YthcIkXpRabkWj35oDx1uRk5gx+HEc4B4abseohVDRN3d+54IPb7gT5tLQwskyMsBF
Y4rpkAKmsqafCDjfreQ1suboW0LSOZh8wwREZoeaf3fgGDlkHeZdTh3zZGosukXcnJsGE7HWwnHo
Bn1brdBG2jvBPnwVG6fIKVSKOHSEv3Bo5cIzOwFus4jSzCInu8E1fISotC0teAdW6ly69qii0ny2
jI+2QUs/wCc/KDFADkJULVRjHlCSgEAYykc5lMbJ0PAoVNrPXJbgcx0tUPAMDkmFhkcuEvnk5Itz
0gwfUQP6rfe1LBCLDysE+WqY9/Gpc7P2lMAUzBsczFFTGaGm6zfwvMS+yLGg9ElyMBp4P5U+Iumq
JX3slD6Sm1FvWnY/G9l0p0Ekx6mub2Qunpji5wA6zavEanic+hJEvbnefyWRkUj0J28rZTQHeEF1
xDSsvy2zZ5dmTGfHK5u99HMGGBNO8sR+itPI3/kFhBu8t5xtHk2uKZZ5W2mYOXsKatX2R6Csir3o
jGOYRPddTMIFmPoZANStM3vU7Y1hn2tMFhjxhiPV9dadcOzjVNg43fAbLYYBgWW8meNk39q867kp
9fOKSjF8+lhDPTpKY+s8Dy8aVLhjOTL2nR1xdqYDH4F30qRuEnocZ/vEzoK4I3+caE//oM1sFJhc
0dgVuhMO3fyzqLoNsjYJF4vCzq47Oyim6IodER+DTnJqq10b0l05SR9phKDeVd6Zy014TXR0dayB
bu7vBrZf/JQ1dLVKQqgr7hZZEaYh2/8e9W/FIHlvWvJiDB2kNOtRR9QCnQismSn2Ts3x01i0ghFi
n9Ccwn5c8AImqwdUoMg0ak/tIHcShpth3Wln5Z6NaAyLjOKP0VLaKe2mTOOXtOeG0U2z2iP4F+d+
ZGBtpCntkw/qR3MENn1rUrdx1D46q7+8U1wrTDq4YEqHgrNIkSq0xFDNKa07qIW+1aezib10K/jT
YEGiu/KH+mzl49+E5zBswUeeYXF5FD+wsJj6RLssJ6zU3zRVVt41bXOqZ3lwljTI5RzWs/+L9T7a
YcQZt9GcA1dTfKnQr6qd1t775equSMk1n6lPNHNc/fjtdyGmSxv9Rv3w7Rf01C3qT2Ug7AIr0Ewl
J7X9rtr2ZWwtZnpAkaPRC7hwQj+rOFyKDB4KeugAdeNBRPkMkeY7W221KTsbtC4aFuU2eXHEcBjL
/KelA+RqT9d6pAobqz+N49BhhkZXpjGPWTJ0rY6AiuKYOyMTfRAVaHI0oAWJhSm70jPrQLjYruu1
967os9BDxfgoBm56lI/tWa1SxMS8ltL8MPRCBisdaQ9GkSfBbZkjRc4lruFo1iK5oot4mHRz2Vky
H7dg0uPDSEV241sgkCIqNGw5IQS9khoeHy6TEsQl+FCepD0BYhYaGtklCdGoOmHeIi4yqtE7QLMJ
HUAUtJTBhDaYHvohdkWz0xqV7iZnZs+tl1tRzfb9G/LoN2JX00BB09ktej9hilpfcM4sDaHaoaiL
neCLvml79z7DFnpyxuQOFe0j7arDz/wyfeVvYCAf0yk+TmZ9AgDx1laBg+WCHfSGQv5KHSW2RWzT
6uMKScR4S4HzYE/ABSLYz8rUSQfSX2vXOqiSKtCtenvbu9GuX2edSfnpGSQkUwdtspIttPTfwYBo
jJ9mzoOWXTm2glAO2MvV6N1LTWf7VjKBdRgzLXXsUn6nJ9zarzooQq/y79iO6FujfrW95aHRuECi
tCcKr5sIQqbw0bmJNkkzrWDuEfauOT0uUuH+8i+xPd7PXnGY/Rdp6oSSHBdGRkgA5tUAe+iM/KYA
xx6wvnjPat6q7OQpJh2Gv/60dskQ8PegKzDUtMrEusgRqDFOLY04nGwqf2t8dFvrHes/AE3rzzcd
ThYYGqhpOye5s5v4ySSuEuXvhQxtA3x39u4lGvQObFxBlScP+pD49815EfjfPZSyriL3yUGasCUh
7rPkwGL1av/R9Ds7hCIUNibKOuG2p6ZW1xVE42U9Ty0vHHc9ZySf85fhuWfXNSlPnR/lxVc5YcFJ
XPUoeIX2MkYE4OupsdYOe8PJIDObU3T0DA6u2G32vJv0uF5/izCIGU3pXZS1qLDGSrEpKut5LPsX
WasxkJkK/anWw2I2UeK1+M6qShH3M1Z/7eS9s1S+Hzjdb+HegfxJnqss+R4Ty99mQ/27mB2Mh3jW
Duh3cFLpqHyWInnONYfK26l3Q+NfHACy0JaZtpaG1YclzzcCD15KacIJlkm5afv06rr0aNHyMmuK
ObuXPA0N8mXUbMICnD4QIoUdBE5CjoDJi9VpwosTELSD/MJKD6l4YaoaBx5geAxXzU5OCGc1p65R
HCH51+qPWRVYNoHj9dEIUNpTTMCSSYIa1Ec+E7Aw2dzPEPrSR6SpkJGWBdVlUW/kyN/1ET8dbUkI
m5MZHGSnfV2lz8bAB2arG62xKhaocIrS6N5y6MrqkgmiXz+Uvv5R5epL9UzE0PDJLUivzUTGeTj0
3TMdELqeyQYrs465yG4+DNTpkDcYSQpRN0zPlzCpjMvQtT95XsOQxk1GBDefxmSNP1l+8iQKPbTR
cp/lahd76RK2WvEA26O68wU0HPZLQZe4hHh32VttuC8dXysLc9BtYzaSQ2O9MBhEuCPo2r1qOKRp
snWwduxZa29no2cnqz1nMg+HSdxYyuufxepEOWjjwLHQe8xrGHPS4/WQLMVwYdB+ikuuOr8AhZXi
dtJsxQafHavQxnGHNQMobhYWhvqQcfztdDJoXIJxPId4ysp4Q64NNH6B/4NAC3otS9mddHMeL5P3
GpvIY147h5rGejP67dYaKA0TaAiuyTuR6POMTXJ6jnTmIpoLcq6unE/4tQx3u+5Y+nkbGs3KwNDf
bTOfQm5mOg9VnIZGtbe5tJj58n62bK54jlvWHdwAkHAXjBdYtGb6g4DdFc9G1QWaA16rwLe9z0A+
g2Ig08gCQ5G29ruuEBKgOrPRfDAemeIrI2y2P1V3cFHobo2EGUKjp/8crkwLNU5xt7rTlXk/Qm0O
O7ODXNVggYuRPm2cuLqd7IUvB8X3lsdWMcCPnRbtY3LO0xkVuF+QNgsftDS7HzFU2Q3zXI8BbPOG
wLf69+Xzf0MAnuf693/+j+9KEa0wP/7GSVX+Z0O/yZL9/w8B2FQd+95/u5Y//3b4bZffuBqS8v/d
//Lv/+/1r/iXS4gSoGjbY2fLxub/rH+df5GcYpF4Yuvct/Ya5vEf+1/nX6bniH9CukwTZAAG+P/Y
/658AfKOPX6e0HVLGP+V/S+L3lU+8H/lBaxBPAJ6BBnmLEJc23ZYNf9nL71nzvlkrmNIstO0i178
RQluV1LhXgzkbIeI9SIP17JrXBUd6zw/zeM4Pg4QVG71yFlZVpxvXQeWcMJxoiqzOMRc1HIpQPwp
/buXFbOe2WpvSL5HzOsth0Y46WMrGMHlgoGeKGL9/h8CKq8QfkbncZxAPSeWNZ2k2d6zT93EtV+9
em723Qq6djJOtkN1b/Sz85S37VdTD4jx5sw6ZvlDsgo8uipG3SVrM3DRfGgxAmu7R7/oVFOxbYsS
i/NYP0xNhf4p5bhNmYTe1HB3WR71qBD14cmVXr5zmFKFXPMBnjp1bLDvnlqmAfCJ1dFJWMNhDziT
7TDfFyL5nbIEhtdUoXY24ninGcWaTuB0971iVeU0ZXS0i6CFun7FqPhbZfHbUo/DmywcBjcuRLPs
rx0IlV1yfG42dCh/AZVSxCSKJM218LnrGaqs9Q66XdXR/s3pJivaAsbvQ+Kn4Lti/YVQSAcdLlDi
Eo0Y2zLdr+wHUvJ67O9qj2Q+oaiW8bZYsnlnInPlI8FnYeZuyGjqhTwwFiK+eC5El/GbQ35xjYtb
MVNC9HxMZ7+hal/6o43MVRtYG5rovqqEXkv3KLh1DFj+iC3Yy4doN/oHYA3g/+JkolMBZ1h6eRQk
8XzJvFQS2IK1LKI5DRNBquJUcyWnjOG2+giav+BAP5nxeDYJkiGVhluo+45GC81AOesQx9WwhSDH
EF6zVOAWc8ZY2ABYt3R2mLvTAIwsJaSkbrKX1Hg0mmG8Meo2xAmeBMUA76EZ9WeNZe05jmsRcieh
yLXlFFL+nogXLcK4yg7dVJv3Nk1h0LOZnCzPBQVJaERdExSB7h6VedlHO8vK04M1NZhe62QG6ux0
Rymm0EKkt62AcsFh9Yg1SME/DgI7VCOb5V7aTb7t+r9yqpnUa2QmEPWNJldNRtj5dXmTkg1zwz4t
35VDpaPDz/wHg3kpL7ZCNwncL9Jh7niIYL2qvAKcxo1I2suZcrAKOlU/sDMd73Yoke2jK4Gpi64D
sqhgCCqowluthTnKZ9Sd/aK79cREmYQ0PCKjp4rVVc55oPkZBE9vMEIabMxUM7AyqLRaXZCIgeWV
v8nuC3zUi95mx9oiwGVqxmcKYm3Xj+abrH39iFeYNfjaQYwY/zbW5Lzg5NfpEiZ/P0rdx69JNJlv
LG8inq82Cizoggu7kMH9zPFoQ0O9m0EAzE32C8moDwqZu6cYE87QNF9O1MbnaXwomcY+gAKFrU9G
s4PIzauVt+HCLjaJll66eE6vxgiaQHOnnYVf+ejoPghV/EbI2V9tRYOZWiDatNxhGtjFD3M86SHF
NauI8qYwkbuyPdUufl5+tBaJBl60/DjF8miLsvgyyvzXZXhmDUnzaEyqCxu3fHVkWZ20GC+QjLoj
2pooELoZo5opPn0L0jF7W395qqUbxDMVOXmz29KlaUCxkCH61BiEEN5EEGkE6VMxNJzYUHJ2swle
vBtSTfQwjywUn1pvbXOaRehH/ansxxD9v8fyLY5p0ruL28ksTFrjt7OsV+UU8y5xsupEl3hanLE6
5u9WqzUnNzJYwBgEMyyK/k39TWocWS7Caq7EeiakjLWWtK6Bei4/Y3NXZmPATwMOxroEnu1r5lEG
1nzL29HXh13W3+jYAKtC9PR7w21apwiKNDaW5MC8yCa5sCIRoYhS5hvqoPr5b47mJ89JgtVhd2C7
cigwjWSt/2OjMgzQwb6b43TwDfcpFcZjre6W0dA3UVsGEtnK7byuKGXL09Emj270iHDUPjABsDdN
CXYbuwdKOtk+6xYqnGHyDeKCtAQZTWIGxjgepAFPkxEkPMzqxN22NQleUa1410sHpS4RwIlJ90JP
s5kbNmUWc23fkx8Rfk52oRSJ4AqXmUfPw9UtDOPqS2xuY8PRTjoP+Q3RvtSBdPmFe5dCRtkWyjqI
PnnMFtaJemPNHIPZ7sgLWu9yTPOMOWEPt/khR4k7tzDUtJjHt9nHE4ex8WarqmZhiVBRgwvVzf6V
BC7Exw3+76bXgtEqvjumtFx2MVbgQsY7tc6s0HxnCHbhKy/U27FizD4iZcYimU4bIZuHoYZDiRKd
Inf8ksyvMMoigchs9VBTWJwJlnoYbRZp0keL0SWID9Lll0kMvVD2YxkFUds5xM3FSrZDwWa5cKa3
WrN2XbM8pY62bHMfz1BPnMGUfJkkCSN/iY91WXYBXJSrt7AV8VnfMWRNQleL7mxpk2utsYYSdfum
2d5x0p3+lH/4if3jkkxwuxBJAyU68DmrAzPrPtKKcFjbc8btMnHjIba94OqF/pPygA+NvkASbI9T
S7CS4xL2haeJB9j19j3OiWOfKYRuVXei5aBCGk5Rt27AjWU/Fowz/UOOPe5kmhDG3fkbS9C7EtTy
vqfmYxNpvwi/INFYN2nTZE+db1KEmCfwEcXR4G0NDL3HakFbgSVbkECJN117WWogvsIRr4Dkdm2H
j7rGKBpWeQqtuuwP2ZyUu2Hp0PnoI+rmeJGBXkU3KQ4magX+TFVTkrnWvPJJ3CuRsxEb7e9SjVDp
rfy1HP36AICKBVHh0HvOFSIgx/qdBNyzRQfEp8r5MOnj1dD9wyBcyqe+/8sbtICt4Ty1enNColyH
hhXNGxP1vzGX72NUPmBWuYvWziZx5StEAiRJUl+emnLNj1DvRdcjODAIakK5MpIE04JZ7st4u5CX
xZyvJviqz14iOWUBXVO39z10NF3719fo7boyHfbUWNsOAzJsaWQyXbYfWpO1dYIvvZ/nveasQIme
kWWu87H6HEp94bjHcTL3CeO5FpNxnyqGlso6401KTwQKlagvcJHMsHJz9uaoE9lPddWnTuDVLPV0
hzr6l7XLuHP135EYKBbqxKa1mWUCkEB3N1kVykOY+9yA7S4q+898/X+LRX2LudN2ZPnYS/ERUZBN
aGyaSAcVwJx2Y04Y00C5bIuShBMP91QQlRnFaA2UGibkF5qtL09K864pmk/UTAdLTLcMcX+ygUVH
meHG0xBisbd5bnntnFr7ahznscPPvUlL99mXU75ThrGwn0zACOo9/v7qh5QoemMIB5u2a15wWbSn
eTEo9axdOzC5fM9sB7ZTmh59f3pzrPQJP6heDofO6+61xfzLfN3fa8BkZMWDa0UX39UDjLR6YOvR
ndtGeHUoaSYPyHMU30qIGaL105M75Ed9shNGW84tSeP2rZrs8+CkD8SWhCVmAN+Vt6RDYUPApypi
zw+HZQoBnf4hhYg7FiGaZCXmwmahQMrhW24rA462KJyHthb3aFqOcvRntHHxVei+2tnacikzl6gA
befS7k+couByZxRRTG6a1Pgk291OoDyzhd3iHr7EjP1ANG4Mu784HXgqS3znDLkxbnxh+rpvdO2o
J+5dUpLbNRrTwniR8IwOBKoF9lYs4mtB4SoHBwYK5AEnZnbrZvI165aL1iy30JABBCVasrNNIgJ7
EjU8kezw0N7HlJUVdwv7fzUA9nTRcLEmHndzurwQMQYuyOH3jwARoXms6moTj4yoqdRXiH599qNr
zB9Pjt0mpba3cUttvIR/mCTWfkieS9F7u1Ewaxbe+qBFsHGXzyGibWrKKxmIX1OTPHtsZRwQjxtq
oYSjXfJlFvonp+RlZj3J/gMdmQZiusdYdtR7/1N5XXLSo88ytaZz3q+DxwEqudGKLxgxacDBTf0e
BQ7xClSJAm6RDZNyRPxaJn2Q0MBuBjLX8a6kf/0y3eRjOe7nbE9GL4lKNScBjdmjzj0fppFx8ryc
1hLsq5a7SeBAcx198PstkGl+8Wo7GfM1N+B+Att9sofsbGQa7EgEwYYyzcOMx2CV1yHR4CePuPO2
KegVLba8s6zcXduol7HA8+2X3aEgbmA7jJ4bRs8oy+5qiFNn27WrbZri++MWTT3/cRo6DBnY3pP6
rvQ4ozr4nmPxZHFv+jN8IZ01MCPI+G6cMUC1FYIDEhroJVznLoowTesSO5yyONqs1f4nu+U1y7oH
Ofdf1sQ6Zxm85wpB5Tk2xUs7Q0HrY9UgSGK3W2v84j0tMcCofRcl7MUn+EkkRVVpc6fZaLaN0WcN
xXF4N2PJpF17W7CbPFVIDJB2itt59eijFG0npli5JAuia7wNSjj30DEJqxYqGAs1CO+Fj9lg3TSz
VIqQ5rZDMAiERo0Qv6WJn2Y0RHkqlpSb57ZdtGnFobKfiSYZlv8UryurZPXFuUt7Qc+3TdyqPSAl
2MvaQK/p8Z73vnHuS2gs6GpaMGPOH5Bnqfq7fspIFbFqVEquxBee9zuDc58/GSPg6NYvEbWnVX/L
tnINJFJoCpPiUOvMPGe6LR8trmxf7J41yJL5KxgETaQ+aTcAg+ONmSL9LR1myilO6KVhH4jHeIWt
tdivULt+RB4sPiPxDtMCn81wxY8sZwKddRGkGldr2aK9cEQC0Q4cGeviH9xtb6NPd6JS7toSCRhd
NfjuQS5fVssFpKiPt6Ntf8JmKHaSsQ09dPnQOgBnilaaoS/qdw3NIOICaOrqmNZsXH3fBf1C6Y9S
hAVeUbwBaWfz1LJ548gXGapTHQfSakGyjfIvWoW7fHk7Z5gp1QrWpHD3M7Y+bJ9m1DY4Rl22OnmF
WTKLKmbbcbv1zfTTS631nquvRgl5HM3AQUAV0Z144ODthgAsNt4awPZ1o+xAW+B1OCY6hQJmT0/m
JA+mrLzP0vbaLQDD6nlExs9ei6YEXV4O94LlsEe8HVcUgkzplMESedTBtEL8qRUyjRqbPwxFNlaL
RMY/Q/trTlyx8DKms2BOv0k1Z9zknngaOLjMrGdgo/tgoSEHcvfAxYj+9Na6GAXdczORX6G8g9dg
uCRPRdH2xTqW0ucyA3bYgDOkw27e3YlJRb+mMvTODHDfju5Qhv0ot9wDybAxASD2c/HL8imQmYIR
PZXcT1PCPes9u6NC/xV5NcLr76ijt6r4d0pSAgH1ZN9NYco9TTEVcgseOy1O/qC9QZyHU5PNCMg5
ZDuRn2pneh2K6FbkKLVcM1+2k2a9qfYyZCYlkzHLoCsnnnCfJ2xGeM/x/c6fOV17lZFCYI43fR/d
+JFXHZfZDepsSA88+7tKm9kfgn/eLdPXpDCk1mt9WjYA82R7QLgBLAclYDJl5HJ4xOb5I34oSTZJ
05vx/TB8uy5ziHLgeYuxD3izZ5JAuhZ28tND+sk0Y5wCWbs7U4dM0E9/tssSSVI8bSxd7gl5ekYI
WR8I/0Xpfly0fi9HVLa9RQKa5zgnBFI6wkcUFEVzqVtdP0eOx1jLx98QlwmScPI3VZTZJ/T4p8Uy
Piv+kyxtuYJWMuRiENshoMPv6nqJjzFGmy1ZJc5asdfBTTyx7hnwWGzTvKAoXUxUg+gj3EU6oZ9b
PSaQlsvBg0M3lX/+8q0PCBGyvIMrJobQdr4bDed9n9IEuHrBnUjCSbBubLIhevat1qT5Tz4sKTE4
knDl1m5yTAvw7hOgfEBgNJ9NHW0tb4eDjtqYz2HTRGlYdlCBohsGSYgf5zWylUEpJD8kGwXFY2zi
CZtEErZmfiXujg1s3R51jTaUZGuypyRemCoX19ngWTLzV2N2HKaLRCeM/ClTQ7zRglF8F8c+X8nF
rBPZLxp7JCUtqtOuxvSaY4aHChM15kYftFfDxOGLUnJfdkgaLAR5Qv7AYBzuSvWrRvQqtZs+WX1U
gPQ3SSwEwZ2MmHXziq+j57gkLu4pde/zLMuD3NbRnO5GvLk7McoikHK8xgLjaU8PYSX+CwGPzqZd
EItJO3/XR37jsqivXWtiNRie/KED8i9AumLt1zmXt4XOsNEptZ9ygEao8scF32e4oKbfaCK6K6BA
7jTvn8SFB/Ak/W5wy48k9n6SiOtkyTU6kGEtxxhZIqDZeEPh0lF090x+6Z7GDsoSVdY8s2yLetdi
WgMuTyl/W/AFzfAWmZaMf6t9RNBEuXFxsFJ3j525CO2BNALPX0eG/MeQN9cHFPo7jSckQILeMV6K
Aqvk4uUC9jF8x8/5HL/7PD1BV8yffQMhqec7bAuiAOoFRrmNPWqBlllGrLGV6N7Z41HugfKKBbtb
Krqp5GGsak4B3fzQY/wEzTSRT0o1Z0Wv6LaDdonf0GZRDD/SgS487vSZHemCpQ0RjLoaSF1+T1ok
I3OdC3cW6CNX8id4yq0/d6zNXFCWWKxS7kx1xa9B+1AzC1F0e0szkPzkvFdx+UakHjcEBaWfInhu
Y+vDBIhK2p0GdH6YUZJpd8Jv7itksHqhbgriJmhxIGCvz6noU30Tw+OAc/LcggroKvFnabTjfm+o
0CvUcbRhgjCz3qWaNweztBAjjvmNquMoHE3ne0wRx2r6HAJ6ot33G9C/uvOdZM86RlzCGSgYIOVt
a1Sa26jUTCJEIMnF4+mf/8FpQrApr3+QsdxFtv8LZWPeNGb2E7VdRLzQm1bzg9OBEm5i+hN7jD3t
UdpblfDAmJyPkwiB/RCcUVtjoHkxGB8MV45EnzwJtEJ9tauQdHPWjWeRYPbqOevheJrv3mw99XiQ
Yi4+pFW8f5USAiXH24xXdj+6BDiOVkn14J2dyvrOemQYVlRjvI1qFO8RIN6sf0688QlAyJrjgCJ3
iE86nhgqaauA74DQym//9LR5YBrJ7zBQ2xKJxL1FLVH60/fUYkpFLwtPl0xCwrq+Gp1fLwIrEUTO
vcC9FlgtMvO+Ew9ySJ8SElACuv0cO9eDlcUXwsn37JVqkMlxt3UxI262VkFYUVlUKkAv1NRIq6MS
urk+YMnIwVvM/i5hlwHAZxVpmMyM+yE6+SVomfwf9aEPnpfRfJOQdN63JB0ReUSKiTvoJODW3qF3
xcWsAGzxgPP+GNqrELzlC6fZ4vFl1SVoDEMnEDdub+qlXFhUU8IXyxDi1Hpd0ukx1uqfJBXQtCYq
kY69VU3IFpro5Mkt5RMxFKcuzp5Sj89tdLQBxdzeG+xfFKx7kfFmI7fiJxYD5/V89w+Sxm6HHwtP
dt9Rk85me5XWmzbpKF3sHvFEcSa3683osP8x7LkS1GWC4COBwKdyHQ/ZRAAc48Df2h83Zq3Bl6DX
gdiXXFQGYCgWoJAyI4gzIqGJF96RHU+G+1h+pDW/rSf1v3V0YDMw3aSX2GG0abNG2Go+/WiEvqoV
V71AjDX02WPUTEHjZB8dtVOZssVwrELx/NLLsTQLbYsjp+z9n6mo6od55OuNo/Q7WlBY0rJxok+/
oH+ZXNb9NcpZ8JEFTGWHsaOwFThSPrRuAtYaW/ad0fTPTvSoU8Xgn+NJ7ZmMbHxy54dk+CvWIFMh
gasI17lxJZue2uMidOCKdC7/DB/LM06QU1Yln82aUaXAA3ANMzJvCs7p6AMFIHanZsVMNHEZVPc5
3AkuH05VCspgICwWNI//BZHtYLuMKWvuDSRMaIAI1ajQChwWJ2WD1TkZ6kM2QXqWVbt5OWs6XzS1
8qObRw8U4xYmg/xmaT8tIwdIBNTKHU3SOhI4OX1vIp+Y2rNRQwBcrB+djTJTwAiE8RSdgF33gAFd
ZHGJTU6Yd8EcPMAIQljcLs7eJb2DwqIAs7VUT5qeXmMZ3/sWvq5+5p7E4pttWmBhibE17PKlUnzB
nVP8FRZ/IWv+qZnShuv5rRPzZSjYSEi7x8OsDb+9WF+KkQsVHcOth5andx/4agl96Y0cIXEGws6S
ByaZb6zCH/79/bFQ69F7NGQ2bdoG3gaEP9ZOWHM6z3qZJu6oIZrI6TB2qeSpnjrKoi67pOKvjZPf
bHasIJLmg9UkXzNZyJrynlScf1SF8kPqLRfXoTpSW6h1IOF7LJI7rYp406bAEdQ9veRTFiWjDCTP
saldqzS+Vzw+2wRZexBp+Z1IK8Y/dqUor8y7xHXvuxSBaspHO+dQyHkKOcDWL4tNKOE09Ydea++z
YVvBUA7YH9bkWtLMKLTJDht1f7to7cnIq7NsYrGx6vW59uET6FK7HYGw64v4gEbC08euAWBkcpo8
627ElTjk4KQ9vo7QJwFNDhqXj4DrivcImyfUolRn9uQ8LURlhqvwfsr53tG0f45Vh44Ew0lgr0+D
0UxHlgUI3+yPZmSN1foDmbA0cCOM0mrhd5NaioXJKB4LB3mJNCg2vedI9ue+402q+t4PM02/6oCo
IdlEchflfM4jpxWTmScACoclZVZZN1xGkO5OSo+viJpxCNRBvlhfNM0085kfb10k0FOP8Xn9i8R1
vs0Ii0LaccIbMx8OzojffHweSPn453Vla42Z1cNL4nXFk2CF6mLvq1znggGZAE4vkzuymA4s6DXk
leRcYkwHcaZhpxD40jtWYLiJf/As9rvJRio7wnuOZl56uPMrlwparfAQ8BD/uuty+h1ZZUfx4ST4
NRNLvjUgryq6s207DsStiPwCv20/q4cKZzLnWPxSRNPFlu4Pntwn7GcPqG50uiDWGxV/+ATgC8FT
GBMrfn/bo0UG8Hx1LUSRMGO+jSrRsElo15TMI09Hj9kN/dFDyEqxUdM3+farS3jzxnFjeE46Hqi+
Q1DaRMO3Akiks3fYlf78Ng301uTjNezQuCXpplIL20tyiXpxtr1xZ0IN2pS2TlhU+uxhaYdYE5ol
Ybmg6JYhvSeB7rFPcJai6b6po6CYo4dOUGPjbtlNVLdAmO/NgZF8YcvzMojbpBU3MHHvl9o/ly3X
YTbddYAz08T8qAEjJpJIzKw0z9xhYVvYv6BFQOLoIG6Nj9zXmONK2F6z8aFw1G6lePUbqrqF2Q+0
VRyxM2+xpGn0ykc0XNreycAoE7q1ocnjO6ZnLs2ahvF/UXdmu5EjaZZ+lUJfDxPcl0F3XTgXXyTX
LkVIN4RCoeC+73z6+RhZXSVRGvlkDTDANApoJCIzzGk0Go3/f8530mjetgmZ0BM2TdwbVtaTX94o
F5SuftT0pRxVi29n0uSAelKS6GbjSeoJry4v0XdB0dbohwoIvylad9VBlpRquwjU1bh97MWHge97
zFEl2Xs8jOqsP0P82OWWAPZXRWQ8yPohhFKCmgURX8lJLZY705EwiEiSfAX3Ci0GBzmW6QIfzVAV
HJDN4VYLATQCgD4MxCfvFiM6BcsWVDDnadWMb+lbf8ee0NgpkpKd3kQQnyK8oMV5kxFmg587oAm0
gEd56y97rqhDxpkj/a5Eu1CELZ/K2ohAzBq+13WMbT3h27GpfoywAOyZOohjoAbP/LR124xefBot
hC3Fp1GJ4raQ70VTRbVfiHyQm5AWYDdUDWz1SNulCjteFQJCUGtkqP0swiLr4F0t7c1wvImD8lDO
FM2qSbXzQHzKOwxMfQ4qIK8CMiM4c6qF8NwsAQsNfnQkE/w50MwN32D7xlK/xTEVfEUg+3IkCHqT
RI+slfsobXT0KinQVr4fVAujploVpK6rUEaHjrO6DMV8AsWy51s8EAg4TrIS779C+GDRXUyWwuOY
mzwBQrVVs4TAhQCFYNb/iobluOvTuapUos59ZEx5XOdeRt0FDOW8mzApu0qTO/qwOAgNdZHL1xSf
ahQ84wNRYJITihE7dpv9PyapvIz/86Uop5qdq/37/0cBPPqX2jtaC1FO/E7+t5vXsvuRRi9vdXvL
f/un7k7QzT8UWaXWK5oa2jpZQl73jyAeQ/5DlCRVRxhJkIyINeafyjvJ+sNSJE21RENedHeLEPAf
yjvJ+AMJnw5OXGeN6ai4/4ryTnqfYYOCik2FsD3TklRVXdgw73V3vhWTXx3LhVuHrbgN55aw9SaT
CQ73RSQMOGLL50Ik2SLrKKm49eSPF5YRAz0zCiTV6gBpSc7AM3i1pM8CSSrRrNi6nAf7N9rGqz+l
gH/LO/D9EZm5//UfCBTpr0wUufY/+affP3RRCaJHFFWDC3//Q1tiifTOBHmCB24hi/jFSwvrBfLH
o6TIR5RDP74ecEkh+mJAYwEivUn3EQj0w1/BgGl4pha/spFW1UjX5Exrj1+PJC1wmw9DaWQiqUhE
WCOrQKSqKyIdZ2qJw2OT74Nds61/tJvOkb34QrHlXbP7esBlrj6OZ6LcXP6nrW96H0hRI1Zl6Y7e
MhgNLQ+HnndqmGXtfBgGUSdqT01jia0uC6l9qfVpVLoGrAlrym4MJd7qmnz2V69GVmRdVXiSRAX1
uvT+RiXKXEQDugxXI6/VyJDiE0SXUD7KY7wApKWVck+XQ/9zY2S/Cl6Lqz+v4+2C/OTReT/uSrJK
IIchBKXIuIGreKXXHIPrKT7rNy9QUFyLQKJrg86bZzhfX+/HaVVlHn9LQk+vUARaPQm5nqgNqlT8
kL3QnvHIzN/FpK2/1YqSv349lPTxqaPrTcqVISmmQpzG6hZWDXmmcgR8EjuVixeTkuWmPseFuWt3
0ja+wFd9le7iQ3AZb08Mvdy296sH1JhK1hhUKkK3F13y2+cPOIFccMMbV90a31V33LUHaxvvQOc6
/olbSbDZeigd5TNIBWnZqtXVCqqo4MGn7lq3EHnFltNTGkbnX1/OJxP5bojVYlm+fKK07Vu3rwxC
3xPxm2FhmO5RBOeh/yD5Jecd1TwVUvZxZ1F12ZJloG2agQ15df/kmUILIY+Qf73wSjkvL8czLBAv
s63hD6Heuzm1OOVPbpuuKKxOooFoGv7+8zfbZmPQb0Q1Bcdhq3gIeOcdtNQjPbUtH1eevu9oD9ok
LW0oOVzGxbnKZ+vm67le3o7r+8kRSDRAiaNuMPTV/YwFJYZOzfc0nsVr81i4KsHmm8ldeEUbcw8d
yTWeDJssrSsOUY7o8BHgdrv86Ltf/5JTP2R11ynGFXAE+SFW0pGTdWnGIh+v1Ynle2qUZRG8mfKw
yvJZXi63qlPsdzU51Hxj05OLTkzsJ1seD6TBmQF/GtMqr57JMucBCpWKyjadeBfh2LQtXqNtsk/u
fG4o9ZPhNvGGM+PE0/PxlLJsBCwptjveJMv56u0V1nhYCrLQOjyd25l8ivZRD7ddc/HX75YmYnfg
ScVXbKzmsYaRJ1Q5fF5B0B1roN/dpV5VtCcWxaeziJCXB5KKLie/1SzSV8HBmEysCorKT8GN6FaH
6p7gAGYQd9RBsoc9GK5hZ939Oxf4z4Gl1ZFmHkSU2MHYuR01+77PtnW0K2hnfj2KtKzq1c5tcGjl
3GtSOmA3eH+3On8q0moC3jvYo6OcKz/8vWUXe+T9dgrn4MRh5pPNm9EsQ+ebUDXRnb4fLRCBfI5j
QhxpObsGgvUKZdGJK/ps/b0dY/Uc41cp4TMzBtTTB/XQ7pXz1AkdEB32+EDBGYaQPeziE8/1J+8M
QzcNphEOngpk8f2VdVXTqa1V9K6FCa8MripTg9GX2Y1KB5+mvSCeOEnJn82locka2zbv+w+ve3mk
wyAsKzM+nz1rc4TWKtvjPvbYMDGV26U7eSkgIxtN/0bftReZU24RDvnPJyb8PW10Oe2rvK7+9UOW
qXmzpVmU60Uh44dA/9inDrl+22wvO+LO2J8YaXnY1ovVWJYNX1Jo78zV8gkToyZnTKX2eh7xoQ7H
9ypzsYhe1Wf6OZpw1pVj7iJpI/8Qrrqd5nw9/md799vhVyurqPsxURqtA7YDKwDcUw0IMSbO9Oth
PvnEYELfXObqmQwSFo+V6csrES15sBlhTziCnewHB22wuAtfT61e6dPF9GbI5c/f3MPAsij8g210
w3NUTi6idgcjkuWiTz8slJhN4Jx6858cc/XIRHUihKW/TOe06R20yS6NscCmgrSh4jVtxqfTp8dT
t3DZPN5cpxpIIPtNxtT9aTtPiBGsfpOP11/fwc9m09Q0XZLw9aq/+a1vR7HyuUV5AB9LSwagPM8N
MPOvR/h08t4OsXrougGSVR2ZHYf9fI9AxpZfCamVbtRNs+8urYLMlI3pnhh0WXjr5+/toKuXoSyE
oyG0rJJ4j5TSra6jJ3KltuNDYBO7AAPmxOvi0yfhzYDm6iVICZxSt7FMJEcYOE/hxt9jmNlUe/Gu
ZhdHM/j1JcrLM/zFJa63GCWh4dYJzGu8j3+WP5PddLFsaPp59d28VOzx4hDv0LLs8m3zDb2Cc2qO
P3uPvL3i1R4TRZo4Cf5yxaMEAxJ3o3CcTf3SLI/GLG3TXj1xxZ89EW8HXG02RNGPYatzTyVU7TTs
1OC5Au3y9bSeGmS1vVBxLAkWY5Bs3pt4e1oK21H97etBPj3LvL2U5Ve8ebjbblLmSmfukBHXx/4O
IIkrQbA+b1gsxe2p1fnpU67zxlfg2hA5vZq5TE2jpAWb5pItuiFEhv5a+e/M25shVvPmd7JSh5XF
KVe/qfybMkL6fXVi1j69N2/GWM1a2mPkVxp/+ewUXnAy1XcqfNfAFWzDRlDxC4RsvT21zD/79ATp
+a/JW23EZqrFQkU0hCtve3qXdrmX3RqV1IaSuRO91lQsBCoz1W1zN/ysbwidOFGz+Ows8fYHrL62
Q20slKnk7mHDc9VK2Q50q0zSkXOz9wrzZx8CE02sEzf01JpZbdupyceRPjNqZOG1mbuNrp44JJ0a
YbVHi6Spk8TCxIbxs2hVOCXa/7trkFebcpOapKL5XIMvIlFCbEN0x9dr8tMlyVedtVS6KZ2tznmF
JqFnMAX2JHR3eXyZGD9L/cS6PzXGaqMVuxRMmsEYvnjsJzSPRAIn2fevL+Tz17RpUVelxMK38GqV
FTLQ31YJel7TgwuPzkO3jtxlA5xyk7uha10VJ96Zy9/44QX2ZsTVCgu1Wiv1kQ86M6xhtDVkr14m
uE0FpCv5ibV2aqzVWhvNAvRGRJBuKZ9307FQg4sCt0Uk4llBU3NiLj/7sEMa9t9zqa/WnY/iXKh8
rmxBvl4tEOrQMS5aQsEBklx2DkJsm5ZIBWQn/ndekm+GXi1IPZLGANoL7evsMqy+LT1MGIEnru+T
0xXf4IahLEUTkUbU+9eXAPlRMDqtd/2jv0VBf1AdSDa2v2mpe+H2PrFQpOXvW62Ud+OtngAMqsrs
h4w3HSRK4sV23ioHzjYbdAkn7t3vYtNXY63elVbYTErUMhZ94WTHWc4pbcsRdpK3VItVZ/lyI9Nk
m/MzElu55ksHtOcmvpCofsauf/HvrKZ3V7/so28OC8iSIZgjAqbDb6vXMlIxN1/eem5rbJRjDSmS
mW9uhavw/uv7/Mky5ttVlmF40OziA+H9wA3KCD2olzTiJr5Qe9PL1Mphx34usWZ/PdRn5+d3Y60u
EnCmlkEHbpl2c5vdAFFDQmcbrnw7RJvoe8yWJ55Yxp/sq++GXP78zbzi90rQbzGkD9JAsq5BPmHa
70+McvLKVucHqA5JJbcMg7RlX14pDh+sR3nPN/IeYNTZqVL5J3VATUWYKvF/NDpkcfWwdMKUzgh5
x2Umr+Fso01yM7s/WC5g8PP6YXlKiZVsTt3B5e999+CQ4KKSVSsqCs0OKrnvpxNLYSVnaT3Qo+oL
jR5uXv5o5mg4w9xRuWDutYuRDFPoT00cXkL0rdHRRoRQyE04epKF2/HrNfVh+fKDaIBTE9WXL9x1
vX4aRnOS02Fw5wEvO2r5mTLe2Hp6//D1QB9v8Wqk1ZSP5gxrOOvAdzbimVIquzAdPQG6bt+M/HP5
iKkDjkT9GrX9jV4Mz8OoO6KYe1//jg8vOR5S3VQ54aM8Qv+4esn1LZZSpegpoc9g+YaQMDMhOQbq
fKZ31bEA7f71eB/PDBRjmV0Slk1Lp4C/eoKyTJ2ECb8eS21wVTtxm2P/jbVmW9vCq48RYLkTI354
Zlcjrh4mNh8xlOffI6JLd5pNdY+803cgU7MJTrf1lg/RU58AiPg/rm2Vmqkqy4pkLm2K92u7Q1Mr
TW06uIKlmC2bRQdi0PRr8cfUCXPmwYIgT600IQwqHRiXqJHxgBWBeisow3hpplA6IGxb+Je10cQb
Imple12KYXLsmio90wNVkPm4GInclHRBDzzTiCQP/qxO6iT5n49yU2Nnmvo+6hy4hcZjmOXZrjUE
47uB5/E+J+WManEds9bRFNEZ84X2YVSs8mDBe8dJGg6XTQU5loqwtadLiBfYSiB30tZR5F3VhNG+
keDWW6Sy3/kZmJvaV8wbEnZxPDdTpzwi6UAmOMYTwNBQqrvEZq8xf+YTTFo/IU/CJYKE6PPUIr2U
iFWKIPg/InVj5Nl0NmfTcG4ZYa8eeg03jTdkqZiRuQN6llB5qcbDo+bmsZVj/QJ+SHfQTDEaXVkM
omcV89xhRHYpH8dFuG9R4HYndMWHAQ2tl+kGGFtS4GXuhUr8Rw5uB+yl1ATCUahl6SIcSvxrQ2YA
vBiiAO1zMFvPQtsAwQzyBbeIKFtGpdJJP6iQh7zsVRWuLIyN7piFaOgVfv9t4veZscX5m3lBv+Q9
c2lnTKLRbvqxD+ClEpq8pKeQmmVnnA5SHSGxkN+MwyS/ECHpO4jZf4eXw2i0SvWH3lpIWJHhioDp
Wl1AzFVeYfAbU1dRNQC4SkcUpAFeHy5EGNbOUAXyTW7l4VZYCB86PEGnl+tmZ2qmBRpZtMgma5Vr
ICByvpHbWb8Qg6JsNkgR+4epmMBFwLTOaeUN7RENbngfQ9O2w3nyO3vWIoJ/hyRGiZ3yAwjpRTSg
kUsIQWEzSQPm1Tmvs104GNOvcGpiIjPgeZCvtqgrizDg87xN1Q49JVYPJHBmONuTOCBVHibzSED3
dC/4bZJ5SwkkuBnj1O8dTZqU7CDEiX6DJU07a2qhRL9KyMO5AJTuJiiMJd5PN0kuHKL7uJmT21RS
54vIzOgD+0usWi0X2TKzvGors+iwhwwD+Q8lGRapSmSL3/fJDliG/6j7HfwRcBA7X2rpJiejQLhd
RHpgjv0qJ8QAXDAmhYp0d5SUhEn29dAMS0z9WIHxlEQk5ZJvnOWyaW5bggGBM9bRLURHCaaqxGkl
HRbwd1QEr3U4kgsha6X4RO6MsR07qDsCxMk90iPYQ0ZIUabOydIpgQ4e+7maSHgNhKfKaOrWxboH
qXke0gYbn5bvpzaqdmIxjcRdw1udA7z0tjEMhHlPRAWV/aA/yQ1AwzDILSi/Sgi5IlYWWKik7ItC
Ml6x7kUyzEWI0zQHgtoNa2xFUuEbDz3v0fNGsIqzlvWDNQxY3LzFMEdLRiuLXanF04M6+Ikbi1rj
lVMeHitdS29FU8qeWlQd575Y84zVWUTM1RSRxBMT+YLmxfoe+aZ+SBEJX5GNMNpNSJAd+qQscPVS
wxCQpOZdmCcIvQA54BQepYsY15OE+bzsrpkMPFud0PqRi+E+kFxyXQF1LHESL+TzdKEL6LXMEcl3
4R0CUA6OIg7Fq3KMu12JYnnDhhzeCxlhcXW3GOXiyppu/DE3kaP3dGXGMbcuprApQ6CKuQB+Z8CV
YPLcEdCahDUgmlnN7vtcQyYpiXWHTaKK6vM+UMvYCzuiZ332HG/WRUhWlaD6z5qZxzcQJ15aVcoI
crRuw5iOrAKy1RbK4dXnpbNBjXND/xa1Zl5AaVIJypEFs7iWhSQ8qychOYBHnzyAXwBOg/Ye+fa3
tFckmAlxcWFJPhgbo+WINzND7BcIscW7Su+/q9BRn9jo7pb5wb5lPUxVf8RM2GzDCud3B/CDC1F5
CVRkCzU1EvJJqs/wChLDFRbt5VSYCU5cjDJ1mL2GZXUtqAUD5+G8SYogOaulrHIHcsq2Si8hQMfz
ulFlkwByqBrENZOm2gpspIUZI18yhZZYmEjb9IXRnaV9e2zESLzLRDPcc2gttwAbYEaK+RlUelJo
5kbcCtXEY42GEAIIJNw2WVIS5+iBfreKu7CdDV4olgTptQH2VWloXcvlBIr6ubmyfH3chmQb4tEa
6ic1llLP6lv9VwONxwkziR7owI7NHXtN+iL4BsdIO0px94qfj11tAE/RqHTPfF0RNkU9EHCyUH7S
fgRRVROp0uKVAp09TueSgM1BCaPHNJN8R/IjWAoq2H1WF7kDpRwejBTQLIHoT5kOkcG0MgK2l0p2
I12h5SAZiYjqZ6xfGF7kuYl2XZfDj8+i21Szym2g5OYFVB7rIKjhIZpAMLNxzOI2q8h0JT1BVG/S
STD3cZ/1V2LJZ2nX9JLTaOmLEZi4tWq53flIMOwUcYfb9ISgjtV4ZfT99wpv0aUZiOmO9aJfB0Mn
7aDEQN0TGw6usTpcc/ZKbbzNEBbIIwj3UgvjpfDx/qi14Du8gknUmCipWGbeXqeV5Z/rEH5oDiTF
VQwRHgh3Xl0ram8cIO3CHErHcqf33WuTdckNqfKt3ZiWvTgVOsHToGXVt4oafs+wPD1rHYboROsq
TxzxZkYNknqlFh6FPEy2QlzOR9i41a7pGulOnjKqllJXqNdRDH036xrj3Ff8xUiq+7/KGKIOm7OM
iByu/ZL9MscT8xRxdO8ikH/SkuGgzDBldDZgGuSlPgA0g8gbZB0HGjIi3DwBjxXrhnXo2sGHSjjP
22bSyxojGDIz7Fm6f9vObW4rnCj3eEByLDRT4/QlGfL+5Bv7cm5LDD1q5ZHzLdgNgXE7per1rTIH
7a7H57sbRD06s7ARYqYtir3YsXUT/z7tVQk+hpjIuieNBir8CPV9Pbf3et5BG+H3TMXFHM7zU2O0
EanuDeZZEuQxzWI+EoSkPFcMvAsAgxpWFhpRSeZPdbLDnKqdWrho6GFNaEYXwMZDG90cDs4Of62M
mzKaGwfJB2KFEpsChh6NSjTJfkBr212dhpoTlC1kM9Gq92aoGVc+ZlJXlJc4BItcFgBMRLQjoYRp
jUxYNLCZUAuMPVkpEdA3pk66cq3tIZNEB2nAnGubTWWwyAuxcHUyywhStHQk8mYQK8Ao24TTL69N
ryNe4RzWcSktJzbOLIAflXtSoYODbGSENhEdTSpbG3MsrwKfCBBj0m/4eVhR5wQOXiBN5U6ghHZv
cPT91Uk5rypeF9VZQhyag7ui+tFxB555FYT861TDtmJSD0c4JdJ90EzWvpnzQd7W2aDf1kEPctmI
av1BFEO0/tDY8MgU3biN1Hg6K4qke4lSLpWUnMaZ8cL9aDh3OVVqNo5YiUyTOkjHUI+zOwjYM84B
Q86eaqvyb42k6L4Dm09Iw+MXTEvyoXBvzLK0q3Mf82yjB9zOxOjFKysj4riKBzL4FMu41eqkujML
SbrG38JXAbm94eUIDAZbN8nFt5IszaULwl8Wd/9jkGKuoBUUEm+HazPMd6JJ9EBl0u4fSYL5+iPv
Q18AVSFCDfQpIuLlD0ImKDOWwjsbsGTR44EFf9WfkGQt8vh1rYJemGxxJOVYKq81WQSQlBWBF4Mr
Xw/JAUQoPqv8bqY0E3qGrVrPynWJIXmDQnUvn7GPz49/+Rrf/YBVuatE+07i5wxTVLhN5NsUe+rX
A3xSC3g3wOqLdcTvTq4WAzSQnr1KBMZe4W0kWJtwFTgQol6dUNN9bGpSDn47qatvc6J5eMBMJhWj
vA8rxGbX4cM85WRAvfu0QuKzssu7AVcVp6JiR28FBhy90cl57fwILy27dRFskVb2BOfixMo8eYmr
loVZKw10F0bEavQiwz9k+/DCG4WyNw+589dvoU65Ab0rpQf+//uiQ5nC2sXBNLgaRyf8uEpI5J6/
EFAA0smlV/I6OrFqPn0w3o65usCQY9YUlYw5cwB3sxuA71udpKbtonUh02y2E47JtmTjPtwrj+H2
60uWP1u2b8dflbC0olTw2jG+uIV3ToVHvpfVjfIDeKSWbUpC6mjJ2+2x8J7/7DhkDj2AbfgEWyXf
/GUF99LgkKlmsszo5K1LmkmvVXMS8GtyI/ip6pxO21ONqU8KWu+GWE24oY6iAgVpIJwcv7lyJRjQ
n6e7E9P6yZbKKCZsY0WkOfR72t+UuksLOmzVLBdy3qKzJ11lBy85cM0r8XG0O6IwPOVC27L3Yy9Q
rqZv2p4vxvDYnXqAlA8b7wIK5whtLJHMv31Lb2vuKUGJAdgGkU5Ovddfl959tM8vOtTS4iZySGE9
ceXL/L2vSr8bcN0CRrINM2xkwHAf3w2HzqVoaMe3ma3ihFE9dJ329BTxM15wMnePgye5mSdQLzsC
tN+ap148SyX4w8/hBpB9bapUa1frezYrbQRKLv2WCS3vm+zI+2Yje7kbeMWpaulnoyHPB+r42wO0
FrHGQQ2sVxkALbvwMxIqc0sj0vZv/RftPvJOPS6fbI90j7FV0PjUjWWlvd+xCKBNwqSxJNe4TO8U
h0gwpz4T94txJX8KT/ibPj45bIyirMsIxilZrlvvhAkpxBqmCnGc5PCo52RRuEBsTq3Yz4ahh0Bh
HROVZqzlslEhTionPYVHx9/Oe+NH9grcRt4rPC2SW1yC241f5Zuvl+3HjicMfElZTieKgSZ+bXKq
yErQoXKpv9eJbCsOJ7odKASPD+bd12N9coEmwlxRlhHhm9pafR+GUCoLv1NxE4S3DVlGUTg8TGl2
Yul/3NlpESDB1SX2UkNbr3xQ2mHllxFX1JCEUt9Fw5FSHPCYaz0/cUUfdzuGsjiZsvAlqher9rSa
xljFh0x11TY7n5P53tfyU2r0pYX//kG2aLWwAEHP8W5eJ8uH5CsJVtwSjdHeRHjpoqcIWooqffPn
u2RWnEG6wen4b8whWQtLQcYwPvbd04D8xQz2gZt0zyWgDpWg1ARST8mpbjL/8hGVKzQNmr/a0kJb
+wmsREbRmMuqW6IfNshxmXVh/1eXHrVjHVG/YeE6/WCN6DpyDGlmqC6RrBtRgWgihg4Mka9H+WQ5
GCJHKFlRLC5pvQsK8KDMJmcU4oHJPOKDG8n910MsR9vVajAw3eJTMZeO2Ppx9ZO+MX3RUt0efupA
p56sZ0uVz0VdOjHSZxdDg8/QMFkavEeWp/nNm5y+DDwywlFdKQCxLQfPxhJr/fXVfNwRFnelZLK5
SmwJ6+ena7Hjw3zS3Dqg4FotdFG7NKc/d9a/FL9yjF5qop1/tf+5/Gf/cnT/57t/uixf89u2fn1t
j8/l+t989x82f//9x1gtnef2+d0/uPmSInvdvS6RKE2Xtn9fBvnHv/l/+od/e/39t5wIWCEn/c2E
L7/kH//dxXNGMMtVkZKu8tbZ/fs/+NPaLat/YGxFVM9TIcLB0XiHDq9N+1//IfEnsmzRadVUOvzi
0vj/R6SKpv6xtHtx/ShsRwbd/38au1XrDxF7Ey1hPiE4CvBf/feF8zsWIzRz9r91pyIreX+C4zDF
uYVvEU5vfKCrwLPfL0BDElTAgpZlR357KYztWUIgfWyKFIJv+7LiYCVgLlbIPRzA/MnNITXhgybQ
XpQQqDW+vPon8DRHUfB3yRTBOddPWLyo0xKirBKj+Bjrx2C8TqN9RK81BleikFwo1iBWsx3tATKN
yXh7VoULH5YHuETS/lpP1cVNh4sk7kqoes9l2MF3AwU7yc/Zd4le/ASfPWnMDYDwiupfDKe2x5jR
Tw/hvPBvmnPEZw0jKHCAF1IiwNk4exqJG+iUyTPLm7L6Rk/k5ikL7kATkC99lK3biM/b9kyZIOhZ
qR1JBo/Kdd5cQFjUl+oTOSZkLkvIdoh3gg19FIghL3aGBbPecHCmEzr1lKdHS54WCA+sBSCTeAoK
43vJXyp3l71+YxEZo4AOfi4WPkTs+d2ONohD+sqhqm05h2ZGQLwJIa4Lj6BFKvOgwNap0n0jPiYG
+fEwgOubcgbLS1W+V8D70IaVfhnNruUEgw/pta8tTyGbqku0gwrRtK7diS+DvDnvIJfNupMAHe1n
jnJ0UmK12wagmUe4YBI3TZNssdWJWuYa4yrZZsq3HJx+LT/KKE0MZe8HHu4bRzG9NmrOZOPYU/tL
1G9R9mIBc2/6g2akDpnwm7mYd5kwXFbCHmSkjft0E0KSEklKbkdrv9BS6VXb8gQjD4hQTqsLzog9
izJBnelRlq8zddmvRjA7Tk01OlbFPTUvZpfyYViR+QINbjcptzShl+TOfe0HNriSozqR+9rNBzIz
YCweTf124msszWan1/qj1QnwTgi/AzTq+zdWp5M+2W2aiozB5DxXHSAuVbyXwOHG5p1lEbh2TyHv
qg+761m5pKZlh3SnxJCp6ii1nZtxfzXTCw7JFh6izJ2ry5KmMCT082yeNxV168Kc92VdIPH1DMOb
zHNDfYj96zAiYcar6z0IUcWkqUGSTHToyV2pczjyPCID4Byzt26kuHVHhCaTbG4bQJ1lem8mLJpk
AL0FbRyKWDf6kEWRnVvCmZjDMyExKIJRHcZwyhUk1VVAQNeuLrH61h1MGXLEdELSMwD0U4IP5tlQ
tnrnNFsyII+t6FTmQ1zx9VQC2e9GYj+BsxQPs2641XleEtj2aAb+BV1RW4ZmL+c8r0VHj4SEuwjf
gPxcz78U+b5K+RunqwFFkd8kXlVJ26zXzsw622qqrUsCKouQODWFfltd2SZkImsXKeZZU1a7dhju
hvan0ugbuvu7PiJArHLUMd0adAsKY4lUIH+nh0UhHiAxu8J4SQwWASfnYnVH+JBJ0DTBIfBqAao0
w1OcHNryBYqxIRYgWcAy+YvI4EeqXM9TSn9YAdmCMZglVTLfenHvk9tTkzJawX0foslLROOQBLca
XEcSuL0Sulioybs0byDYqz2txMtJOpox5J88rw9wgrdR9muJ6DNE1lJ9EEd0DZnsKaW2T9BWGQrg
9dQz1dwZ1R5OgXWgaE1MxUEOW0eUr2MAe5ZymemhRwCjO3fIx7X0oLJdBPQy+1k5+o3hiX6wAZi3
jwD6zMJZLYNyTKKB2Mio2fn1/CMGgNcZ3+dQL87rZqBb2obPveJSkl5wATkMxDQA7mcgC8zhdThw
9DpPBiG8odeEz0ch9H7wCb1vEHkoVhIsePIDZKSjZg3Zharpd8NYllvJJ/tZK6armpSdvJSg5/cA
vub5pzqntEknenmWJtRHomYEGwC5KX8Xq+ilj+imaYJJzPBoHGQtepANQnVpor9YoX5maEF6GAXI
Tbp/n2lJvc0NQlT0OtV2ubbwXrP9JNxOCcGBaQPp1gSnmaPukHuhWWQ9AvQxheiXiI18jGlAmd2r
1MBXLDJtsEstGfeJZRLcYUW3IH+uq6jn+VDw4Ta9/r2YUlLsM5JL2vDRqKQIHDBNVfSHv4JYtHZs
7dD6uqQkpUqrrtR5J4Q9sCwLXDYgcZK5wOiRL9mB1UY2gAKn1EBKzx02CATUGzShqbA08emqFIcQ
MYtjgKHWahLkyZ2h02l3lgriRNRSB/60uK/0+BX0AthMGluYdSfY0sIkR3Y1kXDdtttG+9b6jyOq
UJCjuKUGHOA+DXOAnf7OGuufk2vUQujOYXw1TwC96AkC1+2HfQgJPTSr6kWO2uthUn+EaqBeWxpv
cFx03baryecajLE7kF/4Okq89SrqBKU/Xfhi5LUIclwjDLZq7WnAki/AgANC5FfpUk3YO0Eh7OHD
TRpVxk1XQ7mT2OwjuGty2naXaDL6rdIcUzGdtqAHl0an2bvF5HtqRIRoTTx5MubVITWmp7gfftAo
HN1yNrmxvW6XRAiYbXbXDGCdl5VRA2wDVFy22UPjy/ezCGVSq8ybsP7ejjFPgNWwiSk5GSLsya0R
TkAFx0ttUHk4VNqYGSFOchE6/Ty32z7uzXuhR24QBDwfVj3s8eocwlDszmJEW95gyg+BYYTHODL8
nd/HbIAt8OygO8ggpRomZ5NJeXwg+1QM6tiWkvpBK4r0GFbStwGqogP7lzODlO1JE6mQL1cTgiw/
QIMTyj08ZV2lqjWmF7wML3w1CC/9OdYuYumiboH2VRkHJBgZzxrqAZtck59a1UGdU2U2LdboqAh2
rVkBELjiXFF6ONDplAOeUIZLMVNvJ7Q7O7QDvEEUXi8RTM2GNYXcTL9VQz/ZxjVxGmKlXgylXcsi
2Q1+XIpO26AdGmgUHohQgCHbtgkyjmE3+k2w70bex/xrkyPWUX/ux8GDbhCM056bCwAV6UzrgSiH
Uhq3FzX/Mm9UnDFxC8yEq+MMWBUHri72YuOnNcu3Kj1VWyUaxNb79lwTlNZrLLRpcdEf+wLHntx6
WTTdJbH1XHfmhaz2W6FWrtK2cZQ2LjxJhom2U5uDiXRp4ChYFiN6S05rpLbzjtKAl9TnubI35WA7
xqYt16OdCp3N0TIwwd2B8Q68FH1cgM1Map9ptQ0SKk0UerOt5OImY8fUiK8OiupSTQ9p+BRKL3px
pkivinVphduaQ0PKFYTNrZndAuv0+KK4rBvgPsb/4uq8ltxWkq77RIiAN7cEAXrXvvsG0RbeAwUU
nv5b1Hy/ibmYnpZ0dI5EglWZO3fudSkJ/66OnqpslPzPzs750JxLpLGUeululwSBMdpXoe0HGa+b
JgGmt29iUDvuI5yK1VQx4MMOM2jmpyRhfo7nvTCsrU6Qb15FW4lvqPRgX6Qf1VB+Euu8skoe3jzk
nFnFpPRrwqWmgCCnvXbpuyzykPROVYwMqA+90voO7y9mi0PePlBCO1P3ylh3NXhLqNgfTUs2oX1u
NYKPV3p37Zv8yYb51PL0q+XeaG2Chd970T0k2WVGBumjLXTVkDpn5ZJzaxBXOPC2C0oqgbtrTK7j
qIa2Oa8Jsz06kxGAOdKWhxokxYSP0GTl3VQPtlY/mRpZ8iRsgkSrg8RUV7l2tqQX9O2715RrfPJ+
hifOszaL4u3Vjtm3YO9SIZtfI8ZO2S58sKl96k3D3FK13gQuyZlygvjrTqOc8LSDqPY7au3Z3ZrN
cE3n2ocqRPGysKV9Iiub8f4l0putsJYAGpyefLHMyvO6YKpaKfQV89yuiOPUBdQa9aaS8ISSwlxb
X3f2d5KHxjgHM+9VMQ90MCfXk+tl/sl7a9XnNFzsSCdkmKuEoLLWlXVFMHOL2Q42M6xwHowmaIGf
oiPPHxMJ4cGUncVJwExwzfrkuJBiX8mSwjnUzrcleRgnZTWOzwrMuwqkhcheIlvxSZOECzRAjuKB
A+2Y6dquSMFV6RGB0pcWZnktxLnvclgc67R0gtxxtz3ZhBxPDdGc8SUpeXkbcxMBU1hp2fIyCpwn
9w7DhI2E16YGKzk3bkDYP8kQ15T0gjv4q9ItylQ7GGbga6B1tZ2wodAY59i6avWVtfyVolzV+ME1
r9jlaLVUQIb7dtKOXvquA9FU0y5UjY1XGgxKsz3IzrWAL4E/A2bYj43JzbH9sru5uKp6Fl2z6APl
e63zejakU6ZtT9Wbk7FbhYaJpUqJkLaaB5HLR7s5C3PG0EVvmDjbqm+CzKh2GKCCO1IcX7w/uCey
lF9dpd6AmDGUA4zkEFwPddcbt9dqhN+S2TAv6dCGc+LuzDReKRneOtXYq/qJD2MGrwdy0ppYYJKY
s21avsnqDCtjR79TO7d0JOW4zlZe/GHHFASTdWiiT/LQfbpNYV+MLuLPp8ah5jy3uD8GkFIp3Ver
J+Yq5akFwNAXb1YnnrHJrkbHCGt50bVpTWD8ytCTS9WM2FvgNxv7rjLDUT3FLQ3hRJ27bEa7xCm3
TYV40p2nmcrHSFgcIOjTsLfGCNhTuTcN5NJO5g6IlWyqpx7bSZExw8Ctttw9GU4azF3zOCjmUxRp
m3T5mlsLDvq2mkOvQFVYtLCaDw5/VEN7iTglzAQqPHndq8oZAs3e5kgSc6Os5/lQqkTpiAeJXU0o
30uPl3+grkkJO0/oYCev3c7duK6QIKJ022jNJsucsLNJWbVwTsQGqdBueZ2ZYEVEvicMBsr3CXeo
HTc78JIrXLuXcsq+6pSjXYudQMbOsb27h3cGh5cGX0d/bN1l6yTjxumPywJCKLHpJp6bWcLIi3dQ
DY76rrO7jWcucIGUw2JHvgd6paCHLwXDrbZ+5FgIlbZ/rPC6qJG2LntcorJ4UZN4Z9rdreFiNojr
LUGnxfmLRFGY64NEG23jxrceLOfJ6kGK6PlKpkTmSpm/eVl8KJLuMuYhcx/ibBsM3yTNJNy6tX5z
1KOGP02VERAYBsSpY36ULi+9eenYCsfKftRiM6xgutMzypMgUzKeuyAzvU0LjNtRyeC0nmcr5WGF
fFKgCcWwauzS+JmBpjgjb3H/ouP+s8g7Jm7mR7pKACGScCD3ljrLDcPvqixJD3bfM/UGWiGw6p/Z
furJHM2Mfebe82af8X6RHIfuYHLakz5S936TiRALOUa2sb6J1Dxo8q8VVqjHiBZ0CbE1fzcZErWs
d83QMRZPALA6FLJFoLv4JcuO1WDZnRLgFQKoIBOwsAf/J915pc7hFPcXgkjZVobU6Ig3AEkXwo2h
QGxm+AJQwn1RXXTS3lTh7JDL14b5AMVHnXBE3R/35azQMA3UHMIoggj4R6WuXzQTwqxehRoh557i
J5TKVtpQ+wK3e5WFeohVIrnNvwHlqGoutTGFJc7Kft7Z8z6eaNlMfV/kkpcqCTvjiJyybtUTWRMY
tteicIO0/CIEJyi65Ii9611LvHMUTz47U7fkfpPNfZAaD2obZxgkz4u1tUBJWDN1CzmPTkFjGjt3
aWpnVSf1r6PETnWCQigz4rLYopm19bNbjGBo7zArwEbdFvd4gJUK6yieOeClng5/L5p84czH2mGx
wSX0uj8r7o0IeNv04WAXlfFWp1st84hBZ+0kacBwmuuMbqyJDj3bT1WT3CJ5NZKOA5bD1bg0Vnmo
K/2xnugVrwT9PTbKYcj2ddmv+VTwkXtI73yEu7Ot+/KS8cnUWxDScj00IB29vzHZxg3RzYn8uhtN
RwAIESp8CuMgVRkf6/pj2j5zj3bZa+R9jc5XMpwd76nUMVZIyXqrtgfigCULvMjRbgnXfVva5DVF
tYEBwl2zrI123sbGPWu9WIuyD6E6t9p+quJtlpa+9+jaIbmzrhYSQI3Hx8dsaV7t/lLjxa8wUlYx
8mhJ6q3Yd/KxyJE7+qlauxOMDv6OmpNvG/Y46mTaltb5vr7sjNPWJDxesF8MluuUllZg1/qewDU8
vbrmo0wMOYeHjmc2SV8EYlUaXctRX92WutsUKcbb5mkoXOCnLbSN3J/iR1U/uMkYxtmbx/BvXvRd
P05hY/Q71lpOfBpWhvyJPUo2U9s0fDiXjv9xDrLbBTFwV2e8KT0HSwxtmS1/axMu/W1mLuVAcWkx
p4j8lkdzqFOqVKr3fffRWj1oIrBZ8h5br75ixQ2KSX63yV+RK4FuAAZ2gqE7ZB3NbQ/kvj7A6DvM
hDHr81Of/qrq6PNxW0VzR7du49HE7SsIF8aOFuvXmZi7OqlWKvyEtIckYL87llwnMGpsjlWJwgii
k3b6ksfdVmJuv7MPGzQJKbPbw1Iku7Tq8XyQGsxmRoQZvLIKvxMjkXLonPklMyC74ZOGIelnfNzq
pL7JoXuwe34LLWlZRudYZP73MMCSKlXnoEDP9SaC9KmHOuLWOY5yt/VrSNyBx7XUSytQjRBtiJq1
391hu6Om+OQeNxD5YnplDwVgLBBLrW5PoHg65QE5rHZDjQNyLaouWO2hSByMdBeXyanC/euOl0lG
+z4/w7a1BDjKOBQeal6LrGIOQYf8Y2qIOuZJ5pgtcrHN+Av3ID+mfO2BQgMMB+7nfDcrs93ik2fg
6oBzQTWIakKBvocay013r6Kav2J+7ZNlm0HPU4QeguKDu0o156Vbd1w3KhQhPqUjOJNuGCkX3xee
5U5+k5zNjkG/FfpnDJC2Yq7l2CVMrC0OaIe7moWOcmMUsNDaV8XaGES0ZQwJGl6GuQHTqCLCAUub
wglvfpYOpzm7pPLTSYV/T2u+i76exnHhct5wqouopPrO6dr3lbmEbrHFVD51IAwl6djHRSl813mz
ZlYQ8BXX8RbuzGBD+COkLa39asZSX5Hs/ZJNgO4ET/9wLCkx2vrQ2Ce9kLx0XMHuRZUtJyc0LXFu
hmjbmC9Vf4msYasDtB2qp8b6aIjFKPizqem5UJCY4jt1SMAkPdnLRRVWALmCuDOGJ99m+rJMcucY
sBHgMycjH4J+fDe8W7zgbI+hxTPOcPNNYROLLbqV7hyzdJerZ7YHAgY6LPds5wJ4G5JiPVYsgSm7
8iQl9Z2zsL8CsGzfIM/GsBFa9dAqH1pX+yanf7Mn2gWC33dX5kAK4h9jIGD9qaeNGsuHZpKbQmMh
53HpviYw71NOIaQZgYms5gpo3vOb7d1JEzhZ00Ob7NXYDuEa73KmyhqRwpmiHGVEcFMPDFYHjMyO
D2fPwFjYdh8HmJhcdHccYcpzV67jxfLRxRPrBM9iRd7UoVh+NcktYEpfap9Oh0GKE1iZEcdY6oNN
qItNOkfPQ82e752Dpg0fNbXoXe5VTFanNVI0HjG+BiM4jsr5rjjGjcH1ocbz+pPxlFcnm/hu3vyV
ZuWPqWPtM63dCcZmNjMG6q7YTjcRWdwC5GryWU71yZYIOIFNULJOLjwdo+9O65QZkDsHYzyz2/DP
274usx82d9i/qA6Dcmrap5lKxpDjeobio6UfikVKwXjANh0iDElKVCGvvTFt2ObZLMMdo8EZ5rSv
wrp37njYtfnQi+Yk2WwoPaY35UW68pkt4DBqxxX+9ZUTZ1sExpHtCLYQrRwQDhzNRHvHckKd9sjy
o6vdqVzpCyk7KyeK1kWF7/ZaNU/m/CXaegcgHs1ErlsFXhnTGQjoFSwmZfgjZlje+buIPEdmn6tS
v0VTyZuYBTZQDqUnUEe+LeJVOmvL2Wpv0fjt4OmHe8AW1UbEz3VtPhZvS3fpObNmVV8tpngGF8fj
rF4b8InQWZB7l/1kvtqDE3SEbS6j+xAvn3eq2FC7h7rrjwIFE3rYutOGABlXCpVXXBirpnxaEoya
Swq2SXbvs7q84Ivf2jZ3uiV9WG5bImLXBJohbL/jCMc0yyHHVdvoytadrKCevxbaRTN7kdPF09dS
YwNUL/etVgeE3K+89tUggHi0i/cJYQ5zP+5ycXRjwAGiZ2dEO1Cl712WfOA8q6E+TCz9nV2HZF3V
Cas83Q3WkbRfz41fBDW/xbloRq8dLcE4d5u8ZdW1As+gdFzacTA7FTq38mTRemfKXmYiqGZvTVcJ
kjF7NpnE1U1GMwj5b578QZ82VXXN8ie3qYMeODXdXxhHEg8pJtIooti5L3yBr1DNTaKWBw3ZW/Py
7WC/mXNCAZlsJ8c9TVp+tOzbMtAB18iXNH9qF4VJrKwr98km8z9z34v2lTTmZ9nN37jzV9650ggU
Hu8e+INR6wEC61qIfTMcltJBpq78Qn92iJHOh2fvMDTJZUyaUG+vugptwT6IliVXlfF29AhbOtUS
wT7kM6R2bWWJhE8lBR1isPjLIQX3eUXKOYw/IV4j/utWb9+mrgwd5mDqOOykBlQFkkvT/vQATTq3
P3T0PkuXHQYAwG56dKrskJiMk+/H/yXjPmktEm1HdqnlEQbUzrKGFVQvXzfRsls+XWKDuLnjfYCd
LWAK667Ym6j5sfbORbgV35wEdv8Qj4BZQEJfZu8pNR+TUOPC1QRcZcYMlzwlaJL0Djdc2tesuLnZ
VcrSH0Dg6IcWft5DM2zjZDd4Yf+smbtcnPRomyubTAJszP2WBFwX/cP+bIvlOwfjMCtUdokZ9rrh
a0Pfr2BUrhPItRKsMTvLG6UhO0n+lpq5t1ll1Oo+lGP2mt3ZW9ROTO6QdJ3b5F6hKwal/biU40GZ
yk3chhPn+7Bkp+ruI2gkzqsMWTD79KS+sto6HJjJmKW+xqwTCAW2kXZedDu4Dz7qJSfeEqQuk3g2
u3as8/nMDfcqA4eWG1a3KKNYuu3cx4oHA7qobsb71GSoywVfdfOmaPs1DLxtPxc7I3pXlj+24OjP
Zm5Gdud09pREHiy9s65bhqJQHKmt8sg+phCsEzS5OwK4nEdEvevsKp+x86h41YOp30xMuZO7zhlx
9zXKp62j5r66PcpB0c+rJbQN/cEZlXUO+dtyvtjvGFHrh4rdruhXlW9U80GZOa9G3fqx9qHWpFON
n/okTpwFJsPkZqFzy89Dhl+R2T9nlMODt0CtcCBfOj3br6SR6c300eSfdor3txg3WsNZD6csLoaN
8zXoCU0w7M/4XZgOasfdj6HzrtzAF9aa67MgK2BYgzIhb1aVfHZZnQCNWV/SmoJFBTs5nOvyq7be
K7bU2dD8VVouyzK6erHw0+kLqqU3WutEf0kc9TTU0Wbg2Vb038k7J4v2SvWNvaT3eyX9ccaCUIl2
mzGkVTIkzZnp931z1xzWWkI5oWyICkAQJkkksV8q5zku/yoz8bvoUiKH5Ya8ZBrENW5JMHQBm9qr
pOzpzR9qW64jdSQvYtfNiQ/33u8KJVDBkS7mt9v0Z3fyNnaUPNWW3Lsm6/SGs1XHoyueJStIeoyW
Qm03ea92+WdVvAZ7N3VD+AbYDMCmE5TN7doiq5kFA01s1wbuDmpt3CqBmShPODE4ATgieVto56aG
vcrxVI80tY62Hgt7OxVnp6kl53pG2gS5zOO8c8xpHxdiOyoYOSEWFtNVDMq3PnhB64z7RV1QM4fN
0BT7palXBEGBXsx3QF+D2MUs6YQsWD6JLvt1kgXhAluBLAF2/RaCddH3DLRQ5oqL2hurvvll5Xzl
0hu4jIwGc74oaUcp9WK5TLlzPy6iVYPpomrbk+FFr1K/KY4Zplp94DcemrxgJMPf4nVcnu4NAyP5
94HcAz2XW0eHUku4GaJXQ+NDV/9HGbUt9ea59IwwYzH8YRyR8iKz2Vnej7aQ7DWmm27ocSLt+9nY
Tk3/nFeoVZgPsvG1yNVNXiu/xIH1vus91g1DJjXzXc28pJF6qadtTblhRjB8EQlWZd9uhpmoH1kS
Jb4cNEt5yHS567t6F7MEGUP9HtAE6kZjlXij9tOZfdbdlFyMnxrRd1KLT4eRBy+LXZ/Vjgpc1x6N
eDzgCDi2Y/c3w7qIMV4s9qZxzR0E7LCxiFJyk0Nto/akxKg3p0QcdI6zGPxfozkI/8wlrcneGaxp
sXtbS3OlwSGLanfvzdpaJXWW6YVYp6Oz0nqmseWi+DWnlNYNj+48frMwsz7kdrebct4fNpM7LpiC
xdykvTlca9JAkp++IrNntqkd2MV/YbbwwHJq6kuQn+z1ehg/xnJ8wC8SdHq5USklDFCtimX7OiK1
omtvwzLtMy4tTVmeMKgDVcStA3WLgcC6jJw11eeuwTvEdBJW9m1i/WpMm+ugdUfHwZelarsRDL2R
v7tTj4hvx2u3qwX/7hneIWvokmrajoI4peEuatJL7ZsYx9DR56uCcyO6topYSQpmLEriMU+8986N
qXuBgk7PEOrQ3fBnkdiSxj/JSHXCw19rxKjTOrbmoWSuWCnmUdOHj7kkOqBn5xq1IzN2IIA4AkY2
BJkyR4HNdG6Rv/PyMyrKjoppLYuIrA/MProJ1EtUv2Zy172HfaX3JGwcIiU5UJZMXf9S3T95CUVd
P+4W58/FvlTV86aTQOhxHlU5e8ndAlqrBM7oQEXXXzD5rYm0W89VwcfTc66aAIgtqUE3E61JVA8f
Q15vk0xb2wOj1mzT9GRIDySPVO/uwN3UIUbHsQLymP3vOpzRLEoqAQYlEw9HNeFjajeyvwHTPuVy
BmkpQNwy96W5xrotsFpENqSguAwaF3io1m6V+xAuVl44NNd1frVZNGnlFObd2SJ8BnoZinF04AU5
axEPt1znuQKdabzE0bbXRBhNzkFP48DS4y3LBT5Uq1WMRI8esopTHG9DE7I+T5E/+l1t7xu9ukRl
vO6+XB7IEWfgfVSE0o4tqH6r6hdl0i/FcL/ckRVYWWzSIpjwb3nQ6yt68yhHaaYzrGDc1be2IzPY
FiunW3YKW/FV3jxmo/ThUSIgvJvme7pQiDq0IuramXikCDcGBMaQ4cWh+O2EgzZ3yh2YxaN4aoZq
31nRN7lp6apmwzk1xYOSw4DtKZWMyt70aDClqsK9GfbGkG/YdiYbiaqoguScL1tW4tmy5QdTDBA6
09cma+pCpwtHv2ghiDUAe7t2Iv1CElll7JQYMcdNwpwuklCSwaUSz9EQImi/Y1jSlBV5/KwUnt86
C+6XZn1tvWrTJIbvDss+W35yDGxzLyCEG29RthPMt6T5aiq/DULKjIPRq95cTW5iogam9kcaG0On
O0guA/dnxFJz42Gi05+UWdvKBvC8ld6a2Nw6hEg4/pASg1JHuzYeYcbSgeOjG8qTJsh6SLKdmZfr
7p7cED8a1sdS7YjzCNuR/y8FzryvxnvUM4XwCQtcasJk/7yoD3HzoM+fU4UoZAaZR99hZpBwqZI1
DF9GfxsX95fF6KniZqCUHWY+JNVnnRh0+dZjUk6HRGGzu89OYOuCyWg20oUBylDdsLKjFP1Xqk7v
WglJftJWplIzgLG3CoMSjUrQ8TaKcppJhbcERhEOs2YZbvNI7WJz6rNIgtKjHacUktoUD1j5vN/J
Sd47pPXaYheHvd1Tx+E3SmC57fyxRBwL/VddxpRSVX5iQJ0b3ZkD1bIeVfIb/F7T/WUe8KiI6K0w
NUjz4HPPmEN5GmIyxgt5HZf2sa2TkzUbfi91/AHq4W5nBBA2DQPK8rdAr+2a/bIUn/1MynoTmcT2
NXe9u+OmCcFH+bVWHkWul4GyWOYr4u7Vtsb0kCdqDA2e5tWeAcl55k+cq8chSd5FH9evbjwH9eK8
VB4RJo1ikVOSJKi3Q8f02pabqJNoo1UPRn7y4wdL8QCq6RS+fIipEUhXUJpHlWVj5OXAcCa/wg4q
jMH6GCcwxJZZipPGm10ufQdbbiwQOGe8VW7xXrlF6NTZ1RNjGhLiy5ieY25pSIOqFtS7mbHUBqNG
UXAaRJDi5shwaLGGH3ckuqA3Xe8hSrEmeR4m1qzi8SvNrzpXk302jtHaHbV+7abOH9ewvbXYAEIB
pfMxtYMD2rWXFXDsZSFZJC+a14TPL3tQ9IFSDWCPrrzMWNmUk0uSB6q27IfoRTlqCfKf+ePp58GT
DKzf4uI21/OByie42y/0vNkR/k2oGEoys9PyXqHj4eFfiBOSwKDs4nJfevFWdwSDb9VXzCyodQLt
y2zXR6/DPId20uxU6tnG3lUqTwzKH5N8pvHGQYvlYySm6FDGU/FkuphS9El9KYnJvJQv0uSy6bLs
3M5kFJgkP20G55uMMXNlz+b0Wth9FTDYWiFBeOtJqbC1JNcJPO8mG3divp8I9bBPx2Kbs6e1ESKr
GGjOY6gk5OPMOBFXNbE14Du7tchIc4hyxjuzUdp3sC3qd4/8iAfVoLxkpm4XXRgbj1CtVq3GviBu
A23G+ajjStKuiZrBJm3nrwxBajvVHXraDDYRw5rypJGNU2uwhdPGYY6RqzR7lRFY9oWVSIWHrXqa
cb7I+JwyujVidl3F94LmVmZAXLj3swoliPvPQ1+LFhm4JLio8+leWCEWsvWz96Tw7QZBQzAVnFLg
rvcO/a4ncn2bauCQrxDHqEI4GAx9rYm/gj60q3D0mc8GWQ/TwM1s4up76NG6vPirxefg8m5l1qdS
Fog8GdkH+CPgBpjrPHGpCn4gX2GYoTaMLV8SSyFiFvIxs9d5gYV6ZitpP1sfZTWEdQ1O1voWeLIV
C1+O96xlOOzhzMKw7E2PaBwu/gadfatzwgNyz6YQ6dOf201RLaFm0HynEFAndDLmfAqCuWu+VdZn
BmrHG85csF3zVDavLqKRUPvd3ce61Ps6gnju3OpkXnkKsx4YiDUxaBZul1TQSJKS1W5Zw13Van9M
nSPndsPQrjSyda5+TKpEaXytEW2NXEWExL4SPdlqx8Tm7Q7v1Lgce7KsBqg0YHd9CJarkletZ3qe
Vge9+aOFAPmwSiWnO3vptM2dfXG4Lgwn33UJE/1ldZeeq35PmlFAYpFvTZNfPKI4SXrg4aimByQM
K7rYaPUqOTzJEG1mczPR6TvWh9AeGoeMl8xaJWT0MNqulyAxjBVUU9rPnadEAUW877nNpuw9Un/I
S0F6Tn6QRf1yOOJ34MDvfLTZPP1JshqRDgI0qwD5Rwm61KovUXu+D5AUBhzYj9v2sy5ZPGB6UTJy
U0kKI4lIU4jRokAjnyKceWn08RihnAILJyPOQ8Id07eGl2a2+Gd4V2rMz3UbjgJKPSbbuxPTkVQR
rwuitKWdmz471EYDSDzFto2C2Lxl/a4tc3+I9hmLHohQjXaIxa8eXZtrxNwWajX2+NOsUkcyQpKz
r7BSYR3AbkBwZc1geVAGvNtJsVa6gxOR06KsHM77KscnVzyVmdjntOhJ88iOvdl9Ly02ev3aJj9t
uieV7e4zyqeT9H4jgbYaN0C1K6ZJgcsNa0zWijlFaOGyhS+KebLCaPzr9QQY3z1ufIg7OnPFIgLS
+7MLTpcFkZOQd8v+JZsD6TwYFv4WtPBttc9MOL7mszpvIq6zMen30EaT6JBmz9Uwryza0JxlyeYP
JyhR3LRN23vcDLcSQpRmN6uomH24cUxtayS3hO1RC4eyqexmjpJRvSltQHQfxrGLQcvSA+LFmNa9
abF9mIrvmGp2HMgdql/m6aDaoSs3agq3jEdnYcqe0QIRDwJY7HNmE6QLjfkux+09lM04JqHpKiSs
T/2ty/+4aFe6JcKY09JI71GEPA1ZvypbSjvNb8qdkT8t9m8vtnHxYWH4bH9IR13Xno//1C6B8UbP
AJ8RA9oOWoroF99ZKhkiF/Tp3Fzd+sGRar/VerqSrhXfcmrida1r9k6TVrFzXFCiNbPa1qlotuiE
QisqSLDrM2Xd3d1zylDfcgZ9iCy/hmq+Q33Ewizh5hajFT16FkTfEbtsar4oqbduJrR2vY3hvbfy
J7FK96UXdFJR3L51I2PKtK4ZCIwqUg1Tc0KsjpZTbubZPTPatp7H4UOvMofAQr1cTzPSlKvcWruK
H8zi24tEwQCNo0oxBzaVbN2hcgTI3shXu+D2xB7GO3irC5xFqf3YR527If0rtOP+XWOw+lW2Sb0q
6RRMxlk0lg2a28iBrySqFiT6FIel6o8TrplLrLUXOT6rfOxN/iCGkzIJuWkpHwbsEx7/HcYVCLc6
E2mXlSj1a86BOlQPVX4cPYndkwGT++dmG0e9yjp/kiwR2dWy7/S/aEDTnIhLnv4GZ9tNT61ydIsf
U8luKS8vnmiHYv4ln7C62iw+gXCCoJ1ipZlsdj5H8CbmQ4+RJGZNKSla/Manan7xhHn2vA+FvR0A
uffB4v1yNAqiwl12U5Pp2Jn8bZJ7uhX2E3zc07VWBYmDNLJDqr4XnX5eSubnQ0fPvESeb1ktVG+3
5pjv8b+Rk8OaOYlWrvaD3LoxrTE/CuGTYrlc27TfJQolT+lk3I92mYRxbVmHYs6aDTf/66CsoV9P
F2uE5+suvDlxb2+zXPE2VMoxe0vHtMrPqeC8w0fE5adNTKxy+xGWXqA6rbWuyeCC+N3MO4+Ubvzf
9Ct6a+FfmDKWa1TnWijZMWLM2UgOZz4LoHzQGsPWkH4x9XPI7t2LSw7ZSR+7JCAGcVqNS3F0jRHp
gtH4Q2SeGWA9wO9z2IsjM8W4O7aWEk9pPRF6Ab7k0pVo5WU71WDdbXyFe63S5/U0JSRVUs32s2xO
xYL9HHv0lrjCL0/HoEBBrG2o6Xae0y+8U+uxVp5ICUzc/NLFJexmurIgUyATzuWHJkVMk/klLXVG
fs3XSm8RZJW3jLPz4hcJ5+7HwZbJx5aBCn8gXg2WfLSXOrUmnqErfznw7Z5LLsiQhh1cccxOmGfs
EQNfqtT7krEn6XOkZ5WGJEkz0zZR4jCaqRAk0mRLnvSwStsEGnznEJJFAKEfZzEih7CRnJCT75tf
ytDcuxMqxVid+5COug9gpuPASIpHFjG2+CWoIzB+Lu09mKzk6u+0+r0ash2bgfvY5OaLE3GVs20c
HbvghWwCJc687ViV+OjzFX2qw2wWj/QSM5nm7tNS7A4z2RCNiNLDvx+brWoiR+SPcs6ZDt6/5IXS
063fv/33k/++FJYj95k+kYb479t/Pzm0CqMUQ1y81vP2NB/TPXGVbyV2G9iJGiuMdp3BNKNFLIea
mWavVioYer7MECD+8+Xfz/2/H/771f/6uX+/OgzT///bmmpJ9m63rw0eQd/m5d9LEWFm0fqMvG0F
XcMxhqunxWwrAOlkFjkb9UFp1ex/v1VLB2+3p3bDzm0jf1zi5oDzsD785xc0jleVbQW3kHviDdmN
s9RR7v/zRWTg/CaBN1hnTYc8W2f/77vm/373nx+mVrMzcOQp5Ngdkvz/fDEIQfR1N1boLc38YGG5
QpglK5TFtg3W6KiSw0FXFNYL71+sjFmfcf/yXz8XtUqxU0pYAE7mcNUOzuHfd/TxyFC5RJNAzzDp
a1ZyqAw9pESoN11GOkhkaMOKgNHhOBZugfcxIgZeb7ItAug1GS3z4IIZ6ChfU4vZ62QelP+h6sx6
21bWJfqLCDRn8lXUaEmWPA8vhO3EnJtjk03++rOUc4GD+2LsZCexJZHN7vqqVuX2//t1qpPlmL79
7w/8+1v//qgibL+KTU9uFqGNExru/31RS9Md/yqfQVMs8uO/L1NocxL6369t3gPmowrhwCG/sNOx
+Bqszjq6riRWE4DgLofSpTY+eGuGAT8D5xLLeTBkZd7HKfqHkXf3o+1D/sn7B8cesjvGtp8WuSBc
YjjUMbYEO8rjxdrtdHlOJkKrygrvlsHEoUxGZzNpHFmOmacnL7e+MOi4294R/YqABUIrCubx3xcC
niBYRmoeaKFvjzqrAv7TYAFVMhxAscR+Zx+Tpf8uigT4PNzqAK9ED8hl0yTJSxI7YP7o5jv6DLgQ
rNjHy2A6x11nbFIUxlWekfETzXjsFMaY1hCPy+iJfeUvh0pO2Ap6XR9ofsaRgNG08WaSyAVynJn2
21raO9dbMIyJttvopPQZHatLHjv1IZuevTQwXhP83nLkVGEtbrqzLE5seM3jgx9mGH1zYzcyX4bC
HW5NQ69rG4e1IzPOZjZnq8GwLgARM4RzAVI2NdI7i1Mv8DmGC8E8bIdW3GYZ2aMMkc3AmpSnOmnZ
jVX9tT4v/mCwaZ/STeai0mcmnsagRCZru/4CBfLft3b7mPBDLNyjbMgiTNnyLMEYHuaYyZQ7jM+e
QZwFa8q/PziDhd6YHDYP0sLtYteDt3NpW2X4h6IzE0oKOM/QMZu1DPnqYaudGLNLF+ZRg9b0MGHc
YjdffXQihyOrqnabVmxBc9vw9pUnxVUabE79dqEbUgTLNfSHhJTtiEQ/LB8iXKYHjySkj6cN6sS8
t/CmpUv+W5cJtmrTLK51Q/fJ0thvfBbWpq4aP0oXRpOO2SQ7trS0WnsDlrGyeC5q3WPlvHlN4+RX
itk9WliF4+qAOIT+X9T9ObdnAwO2fnWrjobqcoQBRD7Gh8B7TYbicQ6q4NFEIWooumCWoPzHwbLp
JEc4anizU215D07Yeg8+zlvOhna1/d/vtflNlbZcnFRKq4vqBUZIMVzHhfk9ufd6lyONXP996cGi
YEEoHi1bLGTO/PTiLdYptm6p0ZoTay95m3poD7uqCbuTzuxiaw4dsrYzJMfKNJIjEnm1q+1eM4xH
sfF5EA7pqWy85MQOW9jnsfAcBtNZeDulIqlZc7Kj+5KirtuXNmEXUTdNuFFwCBE7e7XtB22t4AzW
9+0QSBJQbrfzbpJa37X1OY5b3Ly+whBDORGPaoXApJQ+seHPDnZenofb1VgseJ+XEfOHqQK8ioM9
tJGnkm+7QDdLQmUeiU0SRNUW81lpnEcQiCeDYLh2lDipweGLpQRjQoU0E5w9HinH0sz8a2oyNY0x
++17LOohgcKHokxF1HQmudzbv9VWVrB2Hec6tCOSkXQ6cLqDf5Uu6SRDrCfliMMw+/rd5+zEJNXn
dnlx+wBTak8rgcMG0MuVf/U9t38s/PitxIjOZIpxD99DBEMWuUZqHLM2JyqkAgsldUnOucpMbMWM
edv8HkKmOI79Y9+V6ERVGNwnJF+PYvD7Y6HnZUWkNqZ+Voz3Zd2O99pMHryEPDcftbOu5jS+t+lY
3FjsCNeBCcvVwLmzD6w0IqLoPSR2+NoM8FhjybHOGj3rpZ/gjzjBQYyszXjRpwMzkkdbETQNhXeu
w8Ha62miRaTNS/xF8/OIFf9UuogfubI36VItX03QPE8WIfA4F+3RyKr8OewI2CCZ8LEXL+yVqk3M
LuJgiWJcmzZOlNaozg0D1KtkhOonz0GYWUSzdEcktXJ3qsU992+Ril1E8woG685NrUev7Z39EEwc
gbH9KbKEZA39bp6ObcWnrbQ/HV0nKw6l8DexiXPI7QgSOnOdmvQrcHEFaQFJy2MGNiaDc1dgSDDz
7L/XF2CYnWFNsORTjQNz0ul5ME49eCX+SoYPUMdt8zEtubjYQIljOT6JmBmwgIESea1/adPZOP+7
oMDoY2uoc712syTbsz0/TGNYHHl89Rvoud57hpf+Zpxq9j0L16UzTYrBAjDgejLLS5GmycV7SmrT
uCQsVlszm2RkNi2/vP0eTenYNi2iDyCQ7ZXp8fgcbZveoNuX1KXXGzwfOOTbHT2PzplOo+UwKEz0
ur7/d8MtE2PMvOKfDcaBIIjRnxqDjV0yhikWghCpx0mt/mJOFTwpLs4VgzDyQGJ8jfPCunCAsS4A
CtgNSJjIaevtPNDp90M8ZPhLs/y//9UPLkquwgyJ7L9JdMy01OXLOjSKNxsKKk4xy14HrkfNCaiA
JO3oex0EKcCRkLrW4zsQ/PpMCXx1F6CiFTZIENIz2W3CUtzrYWzhxwY7O4cZHLPGXIc5+O1TP995
QRkfQVmMIo+3czP/DVMzWZu9vY1j4UeenVXAaUuEH79wNsLIttQZWHtGYFebMScuQkG6Pa5wUScx
A9CJiL2uCUsFYXBsXcQV21PvIDNHX6a/woINXDaZ/TJW1IhNKLqQsSJ3iPM9ee38rnQxK/eFS1iL
R3/YY0iIsefufGfcztV00ZazDmV/wLzLRmd2r0SiHlu17Ps0jiYgq1tLcOprhvBxyZLnEqaD3k1Y
pe+y+NNxq/DJNT2sSB1o5brdhBk+TWV3eBqrNL6DYx+lMxk06WSCVWW5LF23HQu7QCxrgNCP7kNV
N/slkJz88G5Nzl66smULO9O7yQirsm+5AG28VXo4c/5UZ3Ezk7QBQR2Yyitvii+Sd9q3b2aR8TRr
Oi6AQdcwLoKL03AmF0FGH+M4E6C7zHbBE64VB9oUWIe7K2IwYJOBHDpwAQ+fX9T45UWN8E7t4gf8
THJsljqLCiUZlVWvQC8Q4cpNw8nYC6TAG9yDoO6SLysv7Ui2+Ag8GR/D0bL2RnB77CzfY5IfhECR
FMbSnpQ9vZkJ7rPGXM5mO30GPqetoYdfGTv41wOF71aAzoTe1R5awWjQwXJbaMJvues+yswLGTFN
RlT5/llw12zMzLPu5trxbxMlxIbiFIbBk2El61Avf60M6R2tAbNXqpIoN+psa5Rv0J/9CLNCFwnR
O8dktqE1G5ueNfLBrqf73un7U+KY93D6u9epHLFuVLz0uXkIg8Vfsd65l2RAzltkjQqPc+yuxGjK
03rAm1aNqzgDDuBl1raHCoDOmB5ScM1bxhw3N62XrpUbfqQW2Ja56E6hm7b3MQo6xgxrI02F4BIb
mCy7hy4vjQ/RZzsrGJ7K1Lo0Xdeu6fK4Mwj9kcS2lrUIXX7cKb+wXev2pMsNujGmOwmsbD1UYCUm
d3nW5SSffLKMJ3Ztr8pOH/5t//5t+qhaKO6MwPoO7Ab7yeSxga3ljgGExiVk79QtaCD8uNzN5pzh
FsCT7mYKR2rNYy/IGWBV9VljG2RMNUS5mDcW7PAt41YKpctvMbSvXgp4IPZjgiBUJ+jxIc778RqE
9iazaC9QpZ75fEJCNZxCR1CGEdaJL/rL4asI/Y1FgNy/R4H62MQ0baTtTawmndYAGJr4ufHVKnbw
RGwCx7X3/fxjzt0A0qh65A1X6PpMq5xwCjY9H2zn5PjCiRHunN7/9mvHPQr9ZwlcLFjz3WBbzY7g
9ocpEmtd1I17Fsoljj4fVT59DNJI4D/nGMxmazfrmvfbcgjGTt1fAxbDes6NDCg2psf0YaGbYZXh
RCUv0o7rEtEKDM/4pP1i2RkKaTlXV4LC1qo0q/d0tn5Nx7dXZd7Y68pC3KoExvscSzjQ4HW7MJtT
uIsDVtx1OJj4yLn8jlBAbEbMg52/9RwiNkPetmuJ8v4nnK+yL39qq9wrnzyXNPlQDRpDoso1u02X
M+gqKwjnWMi3wuoEoOvGhuevX1N4RJ5uwed6xaflz+XWyT8ghCa7SfVYAmguCisTY85Q40FQHP57
47kpJoZ0efmuXPWa1sk6nVFrHdd66heT+XK/QS0VdTm8i876a1ZTeRoIe4cWj0HBxhOuSMkzqyl3
bmur4ww4QZmgQZx4kxZltxlad+uOebaxcacMvnxYlPxIXYboo4uhcEoYXAdo8uQoWQChb9AVl93N
Q/5I+U/c1b+Jb8Q7mbfOSphgBsLkr01lYzYDoghSwlGo+PtUOckGNOvCESv5dSZLR2NBDN4xzL+1
lyIzT/rL9I0XOUnM4JJ5zcxOxrPSk90BcQon5x7KAtuCuv7j9O+ON2ms5e13G7J5j2ee4IbZfc4x
Wx2z9zaeqnGF4StqbHbE4yhwZyCCxWUfwY49DYyI6zmVGyzeZJGXeKvN8V5WIJfaVf1seJzQlWD+
Ivt3DjxEdWaen779CGIjXj+4Mv/qypakb1Ki8LPAx970nqS30KHy/ya1tndJidKUkz4TnCLhgZiP
ZvZTJN7z4Hs7Z1xe54KhUttXNsoCQ0KzZZjiHBy/KNaDNxp3RZ6+GIXP2HLI2cHUX65KcebX2N50
4F5u0SIztrYuVN2VjLuH3HKR6vJ2l2U9i0uAyhre0BG9nJmgmGLbNQTpJ3X7uTLn4DfEbYIS94FO
7VdnQRjzXL0uvJ+uqPy78Db2XRrmshz3A2AGpeg2Tt++5uxGN9AwdrVMjrHW666I1xPE9CizcRIC
nMnshtMdA2C3scsteyrmzB5yrj8Tw7PI6JsF8cZ+ateYR59y7R8TjINjsEBFiAe0tzE8oToT7J3F
tjDml6YlJN+lJc+biW8YeAu8hznHlsK5hTKaH+fm5rS+BnOkcaL1PwsbU48vN65ufXRaxIyGH62K
s3c9Ds8zj07AL94+SEW7SZS/q1m2vIpzEYl84DXZypHVtfD8c40lVnLoF/lVBRB/gprPOpec2qom
+VN23CTKb4huiFNLCgA8R3mXgdVjHurTt/MIl0ZEY8wTrcdF5SAYNPJpgsGeGzJSpi/2ZvonSfVP
heq0cjKs7Zw+IymxnLPM4WE126+wx3JmNuUDrVJ3UohdLmX2nOEZnTiE8U62USanMqLygacLTyVQ
PePrACbvkKIucRsznBUg8W9ssXQzz+BOwKcc0b6Aebf5WhfliyO7PUbVTyEep6F5aqQEk2B3ThQo
O8JXfntjcCZ283w31qw/cezsRZuOWxXXNVOC7sHJ04+gCMXK5SFFrYE8UpBXbarsa5aFt7Ft4Czu
rB9ERmLBimkCMQCtsR/tdn5e7tlVoQPz/O560W4HzZvU+nCx9bARAs4SPT1/a794kplDbKkadkKN
BSfXsDxUoUMU0HtsGtwjQd7/zeJ5pW5pQiJjeBQbtMKcuKlrmx42OYqqQPDJjmxG0f6U9GNsO0dB
h4ifmLKQDdPnAl18rRSTlHZqz0hODzmRh313e/9GH8aNqTmIpmF+J0LirKb3nAbuqRgMfA5a/bZV
F689c4SZIn+KW+qP9kLqNwgQg/503iw6q1aSPiGIDtYfNZRXrHMDwiJsuzlN7gsbYa9e8ovdiCpK
E3drJN4bP+TChDB/L+e0ApmE5wZc7xmwH3oZlURRzw2wWyhG8jsCrKR+j37IHBQ219RluD/zFEeo
6605RUfNbYcHxKfFwQJ7KjNnM1JgI2YPspftsHeofXw4dS3QRrAkNAYw0VvPIfYpcgeGeBvDRm8Y
HXAhd61/4KF+KBu7OxoFsyu4B4ssTw2XU2B7077Q6hSySFkY4hzpv5uxOrI0H1US/s4eAzmQiLjc
oEfNlvOE0gboMLV5chefy6JouquG+7Lz3wq/Bt0id3n9nRjNmXv1s/2H6EGblKRsCDRVXGaNOAaJ
dS5zdZqT6Spjq92k7PeYbLpsFwnz8MrJHvsMUVwcVKRlFMifFhpYTz3Y4k+ggRqergAUPonBIY+M
prwYtvcz9c3XOAergAnp1pYYqGvn4ufJdFdVB0rKCMF0bzPjVT5A7yv3+citxQEnrwSlbeyvI4Mn
BnuC0r6foMksk7krkCY4BPZJxCtHEPE0SSdnfF765gWPT7WWPdv/1GzFKlyC4a7nqc7G7BPvGdCO
xAF6gGx0DAZNUZGA6cRPX+XhtQKjX0+k2KaggWlo+Y8YhjGS4LRYGdn8FhJ1dlnoy+EyWfarl/D6
TbbGscFgbqFkShbc4ZxTZlzMBnYrLBiM0x7n/kZMNyjdEI3445/cpWMFLhUVMYXPDQRHZ72UTntk
k/TWaYbx8GA2td+8SM6KTZ42+4LKnNUEeMUvM4Rcm9BZ0R8Xw/peCIwNTtIza6VOaEzZ/C9OwkJ9
2/U+VkbHWuCXTEysFjO29KjM0m0ZeUFebgCxUJcjC05HwBBnB3YY2LD9MoWPNCThnzb8JZp6N+Wb
oejWQw/DrMUp2mOM61CtC7TTyPL4y/0Y7ls7BthCjVOqcgsUSPBWmQ+TH7NHBEGyEiE9Kkn3Ftwo
PtYYv/a9+lQtFgNvQH0t621hD3uztJ96Wy8PqizIO5n87XmoMMc7eqf7QUXuKi89677LimMca1zG
w5yumcNcmsSMIz0JzCRd+UMzDKtpkGymoHzjmcGFDCMZY6bmYuy8IxJlu3FC72K16mz3r25hm5D1
xnWYT/jig1uLX/ZJ1Ittv1k/xggOmzj3z+rm9qWjrNtCO30aajBJISB1VA5U8bkXpx6AYowJZhcm
Ft60yvzMF0bytm8dqpHFXDXmgZuQZSW3ojj1/jQp9TkurBV2ISzWQ5/skgxkZYNiVQaEl2OvI2EW
G7zD7kjCwe0aNmo8q4OlfGRuRwwoJBpllPWzqmNOBDZ65NJAu7KTnwpZkD0lpBPmH8+tti61jVwt
CCpTYmjSEsfiiDC1C6hoXYl8mEk0jd2OFXYbGmG4NXAgCkWI33CYT8d6Ks69rM59yOTT66vmkmv2
Vm6PCTvIGnefo1CVCU/2tKM4qAMaZWYkf2Y73dqFFPu4RZZXTFQXR33ldQGs6qElHRexdyFkbZNg
TKz8WGV6y9mvWE/JlxQxptc6XdGYS2JgAWNXT6Adwthalz4DSVmgzpgV4w9dwaiIl21XJa8lboXi
Nl2PpXqoeEgn5bqp8MDBG2PAfqzikF7SEQ+qmZbPMuDUhiEVmxKxbkCN/jIeU/o8VxQksbvz5HUo
jD+iagxyI76OkqB5WIz6NEzmp0JGo+8qm1d5aF7//QpSYL2WJTxSaojmtc8oZdVnEyVaLJmxLeig
9DFu9TNhx6RMWNI93uh42loeZJ6mZCRui/x36CcQtHDtehz1bZb+gp7E6mYFy438uMdvM74oyi7Z
3Mm9F2L4yV3ibVaDpynNHLUVHs5ZIa8qw86UCPxqc55vF+KYkeVDBRzN4JDcHleZ4JNTCRkp6Uzb
ehzuzWy8wxN5GI1CX7NZ/7acTNkX2JFv+Twze7IDcYw7u/H1cS6IjLnDFK5t6LSYIrEEZTyYbpcH
7JYGrM2Ns1Oz3bPL4TNTA0W40AE6R9OnU4y/2SLfxtipNjb91ZwQuE2pJFLE4RqLff3kAKp0Sswe
OWaeMD4zKmL8EGQ3jzYJCJbFcfgrRPJaQXyC+S8/y6aY2TcNDwH9oEevg9MftFjtIA5mRVedmZK9
tYLmdTdNIQgZq9hGSmX/gkOns5ed4/Fu5JXxxlZzPsmgYKixcAoNUoNpCrdcbc/HcvLyK5tKXaIO
zzo22Y1JvWvGas82+mgMEB+otqSxxBvSNf+YjbmPdKi7H8x0XyMH9TBiuPdBMi2Z3uUZ/7BrL+vc
9sndSio8M2yWTeXQKR5ymaUDtYhoLFwi1d0ofKQZSrU8BafDnXktHoCETgEdjEljVf7k4OWbsca3
do/PRPw03JepMFKWXV6HkN1TPLQ84WTNEQmDXwo//ipKkikLEfEEoxNP+YxVlehANXUBjzm9XYxk
OswZnKFF/85MPFda9cHWY/5wFKZxLXM3OeOzBZKTv01hZm+LzKZ10SE/3ibQgsh3tP28njqHPXYL
LZDhGs6xMdsp4h49yZh15uBBD9NUnxqTi5//95hOOI9gcRSwbvnRJ2yTkm2Vjemja24LBm6doqn4
+zlhwza5ciTM9o7XPnu1aTMTS3eOZmlWs39fVsm1KjG0OIz7wHhwVG3BbKkkL1FI6kPXfjb5p2gH
F46nXodLGGAvsL7n2v12Yl5HLyG6TOmNmOgWVLKan9otHnvpku+U6qXzSJRTiFpGDRAL/EOs3Cgi
RYl9Lgy/giDGZWjde0Xxg//+1Yi97VjnnzNni0hbwWWKa4gimmToLCW3nMC90LfT3WzBTqS3V9lS
PZeqifJ6YFCIWX0794t60U4PzrmeD2Rmzlj2MfSretgUcvGiQWLvRXleFWbMkwTc4NaKYZdw3Ud5
4kV0y8K9Q2PPEmL1fZ2DHORwNRJa2NAdjmNdjbuS0WBk93nFEbi7mZNufyIgY1kkj+YoeLTiBPVv
km3QHRlX6RXBQVb1AtukNUB7GszfpsvwuZbxZ5Wlp6UlYwCA84e4AsZS+K1CfTCDWGNTgHYslEnt
rPc9l/oJQw/ZyHbb9lharfmpZI6/9o2H0LjrbSTSMkbslaXEc103deRlJui7ElZeP46HKo7dY8I+
XcaZc5eyoODMoqihwoq9VJyXTQrZ5gTug9vDhmQyE2byoxKIpuM8GCxB490yBWz2DZeCsF02NWlE
RXywbzHki1zmu1Dkn+jFDSQIOLaDO/7xG7AaHqE+MfXVDgp4vBohaOgKDlslMdu3RIqwk/OSUPLx
v7dZ/euXcQjDO152/lS8tpiQp6rjQS0BJ+HH2WRjirUaqNAUhAi9w5XCTeB5LpNBr0ZkMZCuvYZk
o8UHb4TmfjIDGG5Y4vjALMFHUnjULy4FBwzch18ZcRHOoNcy9dGcOucipPU2dpg529birfDDboXV
OkFBXjZdb3rkpWSNxZXQwYyzkn2XWbODLKIMXXrlxS5bvYYg4eiiD8WkhdMU15iVYJIxglssPjX/
lGX90sISk5aRH5UFWoCkD59C1eMQ0UcPN+PKcfRHKQtyME7x7jltd3D65EtkJCsNTsKq39QCFk43
NOOeuqb7eKa1ueueTQtJmtEhAIXkrDjuEjKSf5ou0QCxgg+7Cr9qCq6NubmIIH9WKS7owmglCKUy
Yg+5623QWxO0DsZKTOVdHqvc/9waghQR4UoGntN29DrSQwHtlWaTY2BADRLYYZrCILgLsDfwQSKC
Qj44A/nlcTLY9XHEppZ1Q1BtZL3rbLgJ+rJ4tXvjfz8YBUmsAqew6Tiv3dAGfKh+GaXltxH/LQsP
t5FvEiBApQQSSPq3Ez4Ix5HESoonKxmp553t34zi22HEcJg2WkV+3WyZKOKKDnc9xE3PcD6ZAH4l
Yoy57CCdAzOufGyxCfEYGbMV7dtvI1N3hl2HB/w8Fy/pmuM8sG2T9vhg0CTfUvq3MpK/mECOuYYy
FybZNxGm18XKDHJIBnZ2/wM3GSfNuT1UrBxoqw7WXKYsHamQaNQlZKzxNfwYJ+ev51k8l8aA3RWC
SKm9r5gtfDTi7ykWULykK271ofGuEEsaNZLR0IRtmtiX3jo9N27TjWhUvrMaUv1v3XqpqhuB/VBy
E8QjQfPFTs54erZ8EO4O8wGROzGzgJF4+IWaAbdQaWaMlf2UxwySKqR9OjAamCsBWdLuU5fk5SdX
mGsKMVceL6E3a7KPOTA3ioj2rvsrw5mu1tiM3J4SW46PO7qzn1UQmMdB7TW8w7uegjZQUOnBHfRP
0nk5Q7XQR3iRUUgH+hOuelxiU3EqWZln+rl27WReChUSwWtwZ3Z4cyOvmO4M0GXD8KS6oWc5SdaO
44aMSSIo4KscAxFOlita0oFSCEB6LeRvJfpbPhRmXVZOL2FHdnAwptcS9QceW3hxPPFQOHB3ujj4
ZlVGC7YXjDEzD6/eUBiWEk1bX7Meei6bJYYy0CAjsXUkQHcBkDp/2XD117lqWQl6uPbSUHHE3H7Y
s+1AF7CcdG2H8ls2/ANp+doyL2WgiUUry7pIGQPInLjdQ08sQJcXd9lIyLNAC7OzFuPE2P6lfXo1
TebfyYCrJllFeQnMrXueJ/2M48bquMb1Am2CiIm3cChzM2/TdkjyHVHJiSn6Tdwzad/dahSrWs/b
oAST2Y9sKWCrb5jSnZqAFVZ5Z4PXuLK7kMhconduVdc0Gmt3bbHTykaM8zIbwO9Ngt5eurwnEBgO
pjGJsjOhpwCAa4N1roNdt4DTqTlgbGRuvE4zi9biwcEgfgP5Ac0twGpRDyC+pqV6oy82L+q/w+Tf
WQnfrXTt3QzKim+E/Jo4DP5MRlkGXadMnA/SCI9mRvirxJwdJsI7iGR+kBreiIlpZ+UDLq2FfGPv
ITY6IIGEo6PCak9vdspsPmCk6DJ971+oEH/qsBMBrwDkNMwoZMp+4ny1U7YJBL6tbvwIeeS4gahi
uxuD0w+yBkkojekKxsopXpZnVhpa5We6A3JW9D7zBEOe28G4IIlgeeV2NlgF3M49jGzCI1qU4dfC
wVk5Vv1QTkd/BqvtZReRE+YYl/c6/dCGdXBGXHKW4JQspeLuc2y65KeKDRYIf0mcxaV6wbAZwWiq
SwFYpLTn3jzCTRFsbhdHQ1aGSVaFk0Lrc1p/0JI7RA4TJ5777buFutN45ATrfH7NSjVEWrGyTE4N
pz/KUlD6uf7DT3EqM/9yCwFPuj8B4X5phwS2U7cpsnDcL9IgCYqmXToAm5dk+vC7cF5heZulTy4L
sbaJ/Rqsrbh24WVMQ6BBWf+aBnBFwyeZTt8FdP1t877k7FaaASCv33j3Vpm+s+lsotrqzI1y3llB
TTyR03UZjKsBOhSzC7Jze89NePS1u8fCrjACeoRsQibzk8z/NCZpZ3wWyU1GMFq9TU2O2ouN5cgM
0ZEsC3qqD8jPFPYXI7O1kWZMRDO5t29s1uJbo7nSMF+zz5pIwI0piqkMbxLTtM9UawPX2nFogpJl
ecGudV1wvgOI4sWSy9q7TRoH49Usm5D0DEpQ0tfpwWheylKDJofaa7FlYhMFZcRmKMMUZyc6GM85
rcOR8B00QHM4mswX55HslD0lZTS3+hQm5WNSub/VcmzIpIRc5BnKZNSlYQAMCLK6N6HQpsg77LDJ
9rVevy+r8NSbgzoSLb0d1AEuouIfadp6Ewu3eCFbCv+8H8MB5Re67f1kmiQ0EvWc2ugFzShfMcAT
bYpZYxbU1lVXxWvhoZn4yJEMACZmUD5Tmgk2NXy0L6dgvoT/4DtI2Da5gX4ukY7W6TTmsAtQ5F0T
VZ9tVrFWPlxbPuyuvTKUwEgQOH8qzzwFOgy2aDxkLDoSzz3QhXRx1kvrfnkJ2UQiuBYBVg5LDKHm
AlHCJgqVSeBIui1A/gcla+/C71OOjNq9N4z5b2p3b3lK0WOTPtKR/NlYMdlY58qdPeKtQiFNA+Bt
qYsMTnwwiNWagc6IcZU7z7T2icuN5COWSKDmSVZ5q5Ke4R11JQHsU3ut6R23C6u9Goqco5N2h4oZ
p1f1alcm473Z0kTd1hyEJwqqA7f50YwIjJmRVZ76mIIVocdyvNQEszi8a/AB9J+zf+GVmoV5EA56
D2SaA7vHtRWiOPu99YObjmr4jvWACoNNvzBNB6ZorGuZ/1BP/CDr8il3xrclxjaAJvxTh1ROD2zM
msHd47v4ybuwOGBl35Rk7Sy7G9aEifo91WUbSwPxatIvWoF8eDPy5IJRJUMXB1ghSa6bxByh5s+r
aiC90reApkOs/AyyzolYjDvlGC+Ycr5TaJWbZBrf50wzA0hfBODbSFWkM8ynZUYocDF5LEUFAnpA
EpiQ2xbtI/GVJbA/7LNFU7zFBVv0DnMt7Uvmh9XNKELyk+e77/+RunuxO7bqRkxlSd5fG0PdDQUH
kFrLzzyAt1iZH4HOC25JBvxFl9qb1s0eR/utFuV+abPihCk/UvHGJAJ9K37fDz3ofGP6Gm3zQ3bD
xSmc195kIzlm9h1Wa0ih9VoTQeXc/kVk+snscPv0owVG1M1vDc47y2SW4HuKgySFeIwJxrWF5rLJ
eGOFcmqMFfLS8cg1tHydB7e58yf+A23ozvSmS9bi/1YJXPzFja+5S3w8AahElA9CpqmLJyUCZqlI
m3p4iUOkU8/HexyWxXtb012RNy0bsW1I7i8l/91sVQcbh3gLybL5xpSADDyW2cnLcLCTAWKB7DRU
CDgkW/cSyJFJ+y2UYbUWsEmnfg8dhI95fktcUJxWnR4Bwki+n9NuLHX1fBqOFEMEl5j1Oo8BxQSm
+R/mzmtJbmQ716+i0D22kAmvCN2UN22qTXWzeYNgs9nw3uPpz5fglsThKGakuxMxMUGyTVUByMy1
/vUbOvkpQJbbqRMU8GsIUbY3cutN9gupKfjmRoBG2Rcoj9Wu13klUBHY6zBHWT+mzZftZvzMp+TO
y7xqJbPprocCtonqGBBXvENozM7SQ+hSA7vzeOLVYVi7MEH27uf2vR6lL84TmKB3wNYUB+QY8iLR
UW4x3Jdje5lTu9y5lOQG5x3l5Yz0X7OORsZYt4rvh1oVN1Pw3BvJvu17487Cp8mWiLDdjjNeD+HJ
WVF9FFX8KYrk0DQvaVJ+dcI2xGWruxQ+bykbNqbnvJUG200FVXOThq0CjktusOEdfCk+/YERkKzq
jRhisK0MF6QArjjEup3dWU8Y0L+UHT5M2ERvcpvmKq+0bR91X+0kA1AZxpu2TfNd3rVyM7cQkp2t
iLHAcF3L3XjC+FIKEugp1TaQDK+xDkoriX/aaCVk166fcIAbYG9B/0R24+Soq7OPmCn9JnIduTNh
MCWKiiey6YMoFAqPdnzuoplrB4iwgsJ5TqU1K0NXFMvKGszBUmzSCaPHbd4W18iFBwe0rW8MB/RZ
TgwssU1Q2UHascUHHRrCFmHde0CUVOQ7b5aJm2LvgiX07osOVL8vbUaPBe5ZJ3TPeWGXaxgNNb4o
zUtZeBmMViwjgi7aOMrdIYXhjCoWdvLk4dCqVVerwrUEKWdn4oHSxf4pCzm39VjjVLItZ+VSjPgG
rFU/YvLbNt0hNuR7MEwgWwa+gxWiW4w4HGzPwQ3GhygaDkPcAoApF68pMisU4uXXqnS4IXlFKEZi
/QgG++vskpVT2BHjPdrnUGQcEVZyc1swkF+nLYdAYVjfJ+8txvZCIqbZYKulBGTyGbveeD3CENoY
cPg3o6bDjnGUYEviHJeReNQyERyxR9sQ6IDoL0SO5Ybha2c69obj8sipN22MQDvOtfeoGWC8CDC8
2tzjM6Gtgji5KVWuGbMNpPSpewXTh+PYzjyaQgMFHyoCSqgVSBbECBFDUwZ2lJOV84Oo9QN5PWT1
CKR1jMSZU13HNKeEifH9bzDtBAlsrYfW+LCK7tPiRuz6zHY3IvleugD6pBatU5gUkQ/XkcawW3s9
nl0Ebpm9nbIp5cjPCn3HGeJT18KpdMVIs2TaLio3BgpNTvRTAFsCHraxa+GBrbUg13aTwfDSkPpe
LxqBy4RzmftK7kWAu0Ixk8rejWvTyC5W8MUZmlusUc42hnpxddX8T4DFiyGzJxrYCM8JsGU7tbax
FV87AjRBcaIfaEq+SGKT8EvsiFsQwsJSBQMEr593U8g8KIpKedA140o0WWFnZ6dAx1KGJfurLMls
4HFOWuV3Wn3NO3btCX5Wb8OecwTmVjDS5+BbFUChbCY7Z+AWXvOuOXRqQ3Gzs1Z3H4Gc8L/mohcx
fjRwd1bWh1tq30RpOLs+ij+tWJb7XuoQx8wEe4yZnpuj4zarO/sOkPNooQs8QRxFhOzr1P8m4HNl
I2gFIrllcMYm7UEZT33Ms8M309K+jHQQO7svXqB7PjWe3qIQe/REU+9m2X3KES1olZDKYeZQUUoe
tlQZc8AHgf5jH13HaY8MUGbuEy8+Po4wfzJBngB+jQyuAmM8gsF8QG3a5sE72xc24soGR6knv80q
629w1MH8qNQuYTy9ziKFyPPWmgNDUZyy9PIY4ZxkZvY+DCB1ld4ZYgTkxaA8UefzdopTh9gSXQs2
pJgSkwiu4TWZXDw2kg4eY4antKE2eGSfs3+ou+TQe9lbRVUQjcF5mpM3MbMlaeOucN9qSVs++Lhg
GOF7onEOfa9y+1xGD9WbVQYXIV4D4ysr7jRwCqZ4AOHPyGTQO0GpuaMw2sRl/W5jJtGQ7Di8Ipgl
wK/rr14/3jKm3xAJD6GCt4hvcjfkX6qKq9DRDlhNfcbKITHTdQbrgEOG6lTfjy3sYbE1cm/n3TMb
2VoWlhKpeKDw+Fr35tb1Lz5QpheYDxZOJblBwaBYCfbICKLzz36KnXGUPaHgHp3uMzAYg/aeMa0G
EnwGTxztOD50Mny1SmwcKFQ7rgwd6VsB65oyfmV0ch8643PQJKc8gcdZXTrZf0hxFcQdsZus8ijZ
xgnLE9dR036c9IAeZVqFmnvX5XfTRAu0hIz+n/JWn4uM/5aM1O8FGZVREP7MQf3vv/3vIln3PwoV
Ztr8/qv+P0xjdYhu/rf/zDj9Uxgrzm5FHn37NY1V/cCPbypyVbr/kLrn0ghariQ/zyIM9WcYqxT/
cHXLdchcla5nWTqJq3lRt+F//Kvl/cO2PfKGXeEYLlmppLI3Rbd8yfkHdH3BDzjLb+NL//nG/hdh
rOKPOb1IV4R0HV060rY84irc36JYBShkitLE2RjooTeI4gxS0KInp8WpFoyjyOZ+nbr9116fvmud
iUqoi8/DBM06hCm5iVSfh2HN34Q6Sz461ZGKkj1+/Me/Ovj9SUNFiQsLB0lTOioJ/JeI4hnlnpbY
AaghJKFLRq4oc1I0FTon/AwhGfmgh8HcCB5VuT8ae7yatfuK7gjkt+kggfXW/QStaB05XrFN4ZYj
k2KsodkDqS04KWRuuzMrc7yYNnqkLkK3iLIez0KBDSZ0s94v5t0vD8U/r/2/5F12KaAiNnwKg7v2
26cijt00hSMMi0rN/S1UfMDZehg7DDfiUX+RJcw8zBngJ4aiX/ulDn1Qa3r4XN7J7NxNZMyYs4s3
cP0Ys2kSBKv8k+kknTffWmmIUAoRMdjKZvQajrL0tqytLJllxEGMY3wmb6ncoAh4YuuOYYGTSKUh
PShplYmIWJk9EIUjO9S1IdJ+N7VwTmnAHQOHm65+rVXleNAQD4ACRjIpG/TyUDBQaCvgAKfgibFy
5vWYGNLOQs3hCEd1nrGr65m3l0bPgL4a9IMuy2dwW7J0AigZhp++RxEcC6pQwn10r9lbMT5C1OxP
qRHSCGNXT+pb7jx6pWceq9H6EdE/4XoxcQKp19ZRDOAbnWPoZfJe4eLj3hnsaxM9bluVuN3a0JtH
mf9I+gTWdeKh7m6oyrRum+YwUYUcodPFN25OXgjUolfpt/gxNvRnZUcBEFAbhRy2udWTANuU5WYq
07ti9hqCCtD7gJNP2vNcv/Tf8oEM+qJRVt6y2jG4enEHSlnIZ95quWxTc+NNjraJ1BMYoEdAi5NB
F6xZYGEBiCC0FNeqeMK0qYIhlPkoyGbtK7Icuuvc+bHcBjzEwBwp0/Yh1fnoIk2GFvpQs30w+8bK
WW+Z6ywvGPtJsPUTXFKmuT6mpvaY5/2737tImqJq3i2XMA6IA5oBQTTPQAYUMrZJ6+RgDWIz6RjZ
5l7/PbXnduvk/GsjX4vAgP/cZPrZqrh4rhEfg3n+bjQw2LzGwFfbD9fTMLfM00FX48ErT8A3uF4A
y+HynV2jStZA1LI+xnpmbUxhfF/unyvjd5KNsY9gIXjdCSZzuF2+j3J43snaxAJnKDapZC6FeWF5
nI3+mjkpc6WexJamIOpvGr1T0iWEslXfIzt4jlxv61FR3PQtY53lF0FshvXa7dIEDllaatNOb8IX
Cc6NA7/dbsOeNhrzApy16WBFXDzbcQtzgmeZmcIQ53ceGqVVMPCa4Tg0m2WPXJZvpHbDZWFCgA6E
7PauP/BhSty7Y+VOY1R4buU5r+7htBUZ/o0Tux/LI4EN/HEQ3T9/Ppazu8fCj53YzDAJ1GGfokPi
qx32417H64Q+Xyy6bw2t8La2p57oK65z04A+uN3lv79neXqJAWlIaarB2QMW/HLz3cgHLEF4ubKJ
N+Dr8FCBkY34IUth7XRtR56an16inB0VsqaF1pV6CYdAHhXB9hOFM1RGVFTLrV8++PInqKpMn2rO
BzvybpfNyFfXYIp4l8tLL59s+baaHm6d4JtNRQQtZMAwWAfpeYgY3GAF5J8KsElKSlhBWHTZOlTJ
GJ8ziHGwFJZvX361k1C+panibtbe82ztC8iSow0/bYx9PEKD7EML6ucOIhxof/JkR1ONCxAfwqAP
5jup15a/6mzNhN1KLL7GoUd/t1/edajppL6ZQG8BWouKR9BLIW+TA/7ui/gVdVaLLfc1aCeGtWpN
24gfocfm+y7EUAnnk8IhIOM9T7UdUy57O+W4k0W1TfZF5e046yxWOdaCtt4di6w4DubSBFOsZrYB
FtjDhOBgWtmGvdWjstgvd7vQFQUNe5sVT2Nq5fZtEpwbElw2IzLKfrS7faK2DPTZN13sXiq1dRhe
/00pxVO40zgq2z531lSrOUWRa8zTM4z3HkOxsnnNKr0+BsHk8+xMe3xa8t3sOeImK5GFY07HQDwp
2FHi5pyrlYjQmzNHNOJmeXuibo5tEDBgNjahIQVSbIZpZji82NE1rkqkfajlMN1sd8tVrhS9dDDm
GnOdqtoyQV2HICs920kvmpHzDhJG6+q7HvqQktyycanD3O/JZY9xns81ktIcBggER9nbJGV5Wplg
0qShIV4+vFbuS81RDY6a3qRDfJgFnPmfj2cBpc2LPRh+BfsQqwmJ2/MY8c92xQTDLk4NT1eATwiT
PI4JUx2NjWlhrV2Nl5JkNGhI5m2tzsnRYZzfyPmSwX8F3bLv8lolwXTspnY+ycd8iG5Nc7406qiq
DdJTMIA4LCtjObiGHtins7AK42BTrzsiGVkNaiNyq5ChO9QANCq4T4Bhs2p3vi1u57nj1wcEHAXo
SwWC2h5s5a6s4N/qU6PIQfhPYvKx+2bpRr1pQo42P8neZzmhQ/ea8U54NNwkZYM9o/eH2IR+o8ug
77sRaaTRAAYLSDdp3PYWc5l1YZPUVuqNvIQoo8O5YmkQcAoygWebHR67ErUIRQeQDsu/tPGUxCyE
4UpV4P/mGUQ7mnD81blYkHpxkILVob7VabAbgxv7KFycEQfCy/TKedXLimR1tdWlxCIV8bDVq9fJ
8Ima6TTGse5IDpXYVuN0MGLLpjDFEbQGEVQFk2Z6Ahv0wFwNK0ewJfWoQYmNIL6pbgY8IktMEkZP
t9YZUgqsgdqHmtE/SRrcI3UPtOeBKc9WN46NORPiiP57TYYwxZeBD5HXEK/KiSJiaziOEfAJ64xj
Qo+RZNFSdeoQbEwTVpuLK17Dno8tOaF2MCJFRt7NmJRiHbnZo27Gj8lovy4XorDxRyomcV3OPs2h
3M7gP7s9CSeIHaaUC+ybXfiEhxkHmLqSsPK3mBKHu8xnf/dcvV230Dl3cJu/lLLfia46JDpENfWh
eNSbvSjBT4Z6Nrl9Yl2l3BfmMsh1XHLpctUCOA1Pg6TwUj/DFt8yw6IKV38LYiqtLpjgRgbGUoXZ
jvOMKmLeJVUzb0LcLdZLIZEZXU3GiQUiyM/1Jfwn5Rmv7ueyCJc/haGaYaKy+/lhhoG1KiHDFt7M
VovreIvZLWoUgziGiqQxbTC6XU5wxaaM9YtT1P0ZDItMj+UUdBw2x8gxrkHzFNm3jFm9vaNKwwJv
unUeVXdhAt02rx0qcHe6ZgZ0MT+BtLG8zHJ+QjNoNp56hIrihLfcW28Rm54Fkdy0zFua0Z92yxMG
pEXB6PfIGxAREkgFre29cons9Xm+LFTJQTUwhDEfdTw9D1FD6DAWfIcxJEgzH2AsiUoi7Ik+o4bE
V4Swy9qXyNrXRhzdBjN78/JUdOoaDJ39OSQEsy7/tGwlkEBfK6N+bGZO8zGGXsMc/FKZH1M4Gj8/
QxUa31oj2jU2W9uyW/k4jis7FPwCVGlWUOCFalMvvwdmSlyFOh6MpRLhJO5MHdsQdUgsm36tp2d0
ZezAHXvisnfh2TvjJo8WzIWOn6gucnDmNzci6FEryPMChoQ2WQVbpzNP0+w+N6qqyCMe3b9uuOTv
/RbdlupskaEKYYOJ0Xr/2kX2FbsmKJz7s4ZaHuQKl9ZAzSRHzXwN0TCtJ6ljq5hhdkO8MxNZioM4
Co9eEZDVa4ZvTHTZq3Trc67kK9QNFSWH4L0NAF31+p746H+iLN/Hfw9+FP9Do2iYv/WJpMFJjmV6
c9OQluECJvz6vsPcY0owCNitnXkuMfFGao0wHKxe3XiI9riFJToRAhBV1QZUht0DqkeoJ20HqYwg
gL0LPWw/CAoNC//2BptpONxs99aQHeiEsIpUHTwynUGDxNmhr9/CioQGOJtE64gnli4EEe+j57zZ
T2H3tpTFc9hs/+Ye2X/+rHgxusJwLSlh9SiA4pdO36NXseowZxY+sczCjApdC+jpcvVA4tXi7cdQ
o4dV75ce4Wdra9k14QUM0ZZ6J9FbkzQJpCQk4RpoOahqg7o+wtLjCBiLw3LnddEeqR7XfUt2VgC2
aONX8DefxvgTnKLbPHTCckwUIaatcJtfP42dU/XOc+STcb1pI+uzM9GECbg+2NgE62AAyISHutYb
J2ML6qPjsnGUunvsbBX6MqX3GIZfMw1q17LKlrWdat4AZR/5XipJwg6BZ7OJco80GyN01jFmGkQ6
MDITpL8QHOPtofYVG0Yvy0XtdGiIlYmj1Pe/vnmGWkC/wjQ8qJYjhSFtYeNhYyoY55ebNzAQjnur
wrYLpQTkz36jZfeGQtNrAneKBjChJh6piP27bIpHymPqCyl6bAXUcbgUcOoMWW5F5g47x4HDaBEC
ScESgzWxU5P9jlcBhcFc+VioH7jF9dFNmerFnmeslg0GIGli6tE8SaxzB1d+/vXnFH/6nIJPKCwT
LA7ZOIO+3z5nq890wIm9WY4odyKiIew5ICdOZaiB2HnKnpYSUdcoTpOXPA0aoTmYp2JblGovf/1u
DEfhRH+47LwdCUhmgXF7PGpq//j1ske64wUiYbhli4/OC0KCi3HHwkeSGtofCBwcZoAOxJToWqqQ
oPpymvCjDeyt5dsXTxfpyfDF3RzA0JtaPYCmwcjdT8ajb5o1FhD8YN/cLq0n9i5fm1iReHTvhjaV
6kkdoHSebk1ezlIeQXZlFABpB9kjzv2rsnQnAsVhaanDY6n2NB8kx/E7LK8gLC2NWzw0e92CaiEx
JMbCBKhB/eZl+bugK4xnyOgKCNKjCQ1iq1rz65BHWO63xKQPhEG1s0eSpSvVAqt6PcagExvqT7j+
j6yc889etzW2FGTvyzleqGNGSGp3mIvKAY52nnm9C7Gb9fS6rJc6ok6vRiANT7jTbphadtaZHLs6
8k8LxqjPQ7033ZvlAi0gg0Rz4BfUIyORC0kaGNu40hBe9zgWDdDoybF5TjU4dQZ1B5iPavahBcCM
ZJcb2fRUSYQ1xnCr1dVunloi42hsKobgSyO24Do5pqmzypQcMnCdkVHfqhiiH+iEblrTejMsBjMJ
DLJ9EwfHNPQkYhCfFEqrb4mugcURyGIXtOE1sPeDyZ1cSuCxENu0M9+JPKe70ydxU2fRBQI0Wagu
IqMpeRz4ZbD2p/EOkipAz2yuCBCvj9KOP03lpI6B01BbpzCFtSmx79766jMFWFTEBowZlwjn54xS
vxfzcyCpANXdouDuDwl3emP3nE0OadmXBieT/aQdkVGGWNZBsOg16NPYy6xM+oG1rzeU4BcEz2A6
xDXu8JZcM+fHBIn5ljoDUgausLfQEsmMDFPdILhJnSX2GAU8o/HHsuUmzgSmpMENU+0G4sF2+yND
O7huDFykuoiDs8Ealgyn6iHQomcn6suVkSWVCu7AXMqZHoNpck4CJ/QqR7SIjSJ7sFUzlovYfzX6
tR4P0EbAil9OqQHF3Q53/+PyYduGwI9ojHfO5I0ny+3dG2z8VZEJh07rkQkt9etSbk81sfHsrQYY
Y5yHjz9xa9V/pvpcHdloTNjl2oiBgIVX5CrN5r1oGTd1roP0hs9nh+19SVmObIP6xVJtI7sKPVET
K45syKsVrtzj5Qn/ARgmGYn1w3v82BXVkxcm5s43gn4dYGC5nRUe1ZraXdyYeC6qHlxzNf1YMlPG
L8I/DWF9ii3s9nuR/MiqWduR+Sxge0poOsl0LuOKWwNYoGUczY4Z3NooFooJJ92lexR1gth3rIiE
ZU2o2QVZbDGoJzcxKKBXdLjRkoV2V0ZnICzcowaIOE6j8stVT7Ss4dyvNhpypl9R3IDjKIzbVyhk
4WqG77YyJwPDVL0kOWnpUGIKJkrcclcK70rvekwVjFDE3kNZWPPGyX2c/krvbTkGupQdIouAYFto
dhacklXTxtmxJWFTy+rmYNcjV9fT+HXWRUIkwiAR/2aFWJo1Ng01wvRl7p6rg1KjN8HCMmTxUwgl
LuIsLyQ+uPQ87+SqWiUawcvGwCaMz7n34vZiWvnnAjPq6vntOOIDF18U3R7JvuiPS6c8qF0iqvz8
4MbWHp+Y4lj448+nC520ODfdpXnv/Ysb1++RKr/cIXodk/awPLVLZbismGBi49FokFa2HM3doImD
a0EyXBpBQgO/GKRc7TE4fu/mPt3/9Zkn1DDs9zOPIhHvYdt1STA3VB35y5ln5KaXyhyx1+To4iY3
9wK7UAZWNKdtgfPC8h5R8kMMTv2bcJMGxAws9ykP6cOxOIhXJvZ+N/6WrYwsc9Sd6F3V6MWdGr6B
TXruolsbem0vlcSsIZGWzVDt3LVmJluIBTcLdOQmuNfPLvsj+ozDjAWFZhfXZaHl4VOStB5iKPcZ
7IzIFprxTk0sOqeH2oTW0sfZEVtJ7oqjISiH0g11QfCwK+jOUfdZc9O9GEcfp3rWbm7QsqLFJ4wH
u3rm/XLA4MCUr3oyipsFhhpHi6NzHjdCKHej4SnLmqtHpN7SkKH+4jhjr/2JEi892Ajcs7GGeD24
LuxQE79ahIC3jgwPDjrrDooMCI+2l3QUm9okNxl4Wh1R6mrAM/oSRMhllyHKf33pLMBcdwui7aVo
xiKUnz8x4Q7TEifSjsvtiCoTGKomzT7e66oYpr0dkDAZ7ePfPDN/LpMMXTcAbHVTuI4wfxu3wS8d
h9Hp7U3F3GbtYVDb9+azSawNg391S9Tlpe7DbNvGrrIKYQVJ2e3+5m3Yalj5x3LN0CVFFRw7akdG
U398dL3Qnet0BmmtiZjfZ8mtjLEX14eQ1Hl8fhUmsRzvQUZF4DcepPvOUoMQDhS6uD7AEG1AK6iH
zItULbR89zyKoyHdF82184MZfmAbkGDdQ94DspdVyo0QVz9xtuQuVXJ4g0ZO2tBE414jAEvm8tHu
5JUOEezmNrDp3lsHScNEGrHh6XetyzEg4uDcZ6IkJfwQxe10F4BZIr8gAJgZYjTphx4fLVppUhOg
ZliwOadrJ3S2thyhSuxo/AQQwrI0yGMBVK3oNgdqQvJn2dAMZoze8D45rb0T1vSCoubqBm+5Rcj0
snv1RYnhQx4/jhqp9WhKgYB5Y2CIL21HdrxRGG8jEMfPhtDJMYThBEAQyZvXRnKQTcYBy3BKYO2a
hDgCpdH0iF3HuKHXeEY7AbtcHbvdRFosp5zJklCm+ZyTONFZG5zodkLXf3C030QqGIvhwkARsucf
KKag1uyWGVZMsNmWoujnRmS7hrV3buQIYL4swhJnPitskKiZD0s7+nMtlD0qUfFNoSBgwj+04LB8
7KXUWuarXnjCQJftbASU03zHIonjJz69bH2k2wblTaEzmF8QHNVJNvimAtRSSS+9ka42l4HQb8Jp
tj0VQddxI5ZXi+2b2ES2ENeHFgioHaK7Zaq/jBqXt93YwzauLZyICqYkTYVblILrOid4tyZUmuqE
VvPQBhef/zN6IwzhkaYmoUZYNuvnj8vGDb1g7smQ3QRqfGDZ8Zc5+So02OfqsTHUHVpu7bInL1tR
6QG+Lw/b8i6DOfwBjxWxTOO+uDh6qIP1vwoDvK9wfXXj179e7n+iLhh4+sLngLcqhUmuw2/gjZ87
ka4NvbFh7ENZrzYaidUZc7ry7NXBATIQndoyRrK6x6lVSIA6xaRqSmRrPsquJPyFZJNlxZSYCxDv
SVrNgl2CwzpZzoBa7RJqNt16sG/N/OojGFomogxC/w7W+B9YIqaih9jSYGxgmtZvsEbraXlnW5nz
c1acpNTCobAvmtKbWwMqM7Rg2mbBv1E174eRqqoV5gVxCvMRNZjBAvzaUNls/vpqG+pq/nFvRWrm
ScHj4ZrAZb8RRZwUT7MQI0B8CIuryQBrnlj7qP/UKLrcAcaMdy0jdnwjSFZSjV0cM/HARHG5M/PA
RotCBXa1IY4YTst9+qkaleWAWBCYZVxIOg8W1bGBNgjYe6m5FqxdWDo1VwJrH7bHzV9/Nnr6P+EO
YCugDsDdClGyf2/0cXuYcPIhNruZUvvWh/23CYvhWM5IBzwxfcqBDsph9qN7Gxma8b6NnAcbB1HS
EU9BncM+G6+2U1zd1vPORTe2j7WsD3pPlFNn6eZ5+R+SAoerhRAJdXwRh19xzfLvRbURZU3SqLnT
9fIGNqp10k8tvl53DopG+I3edy3FqCr07ce0Z0osxr1nJ9PWvJ0Y/uy4VDHeiKwykdmHCPnOzs8M
GIeDzXvGAwECh4UhKM53phbMx4ZefBY92cZGQtM6MEFhAEE+7i2Db8aUI+ccPrEbKPfiWU9uPRzI
aK3q+UC2171nKihab70bm9G2H/r+TdHxBjwtBk2qtA9h9Q8m6SwoF6JzrbMSC7z7N36/qSWBEhqB
XMdJS26jHpMBkRbQWjWVsU7NuKm6HQOxjUmwRaJtwJ1O9LfoS7VTraXYVzkI+14y0nVaYMrIe4zM
+hTFyI0QAAhtvk+a5LYFsRIb5D+rhLI/CvIPIxh3rtl9zmy+5thtMg9MNwzLYSWDYR3rn66mPceB
ex92W2fg0TR6c8eBEsSmBvebCSGCqLjlCYzgaJHn06TtQ6450FSxWyQlYMVMiNAg7SafjPsmSg9R
RebwZq4xVwqgWENAnAhZyLTvbXasMqjwTZN+dStUYCVnTuRaX5hywxnOX2EoeFgAXTFNWNkgU7gI
ZU8NsiqVf5zqr2NLckDkhkiHMaQprX1YOLf1WX52lnGnj1BhmvISjuOW0A8W4oG3utLJuxywUsDC
zf7A2eWWMBgbL66dyJgaJubqdopvvfLLAAy4jjrjzsdzmwBcWOk7dR3T4KVvid6xi2NOYT0jDRxI
RXMG3GoFIbBIiGcEsEra68kDXHtIYFF0nE1kFKbgavbvvGJdeDy++RWHPejAhbfVB5x6VImq2M43
7oR5V8tl7Podo7SVl2gHLnG4dSAw+QTe5fxKYU93sxLfiRSuL/7qhBR5t0GV3YioOzMhYmBtnxtj
gLZJplFlvlsV+VWd8y2FoesXH32DS5uZHCfk9X3iXWa0e2MgmWVaw9NoYm5AuiIshf5YynBDEuqt
g20K+uV7W7aH1LNecMuBHJCeeVtvU9I9ko2EFRBJaQkWGxMaB+tlssIvWkPEW+weisHFx1aSvV30
Z2Q/1KElLgEZDOHEJwtT5LukMQ+jTacs2zvCO/ajO5/CbNghEiQTG3KqjlJ6sPKDnhEliR6I2ddw
Yvi6lSGwqJVQW1Y9ziWInLsaArusHrEMhm1zY6UjjvneQyCx+XUvyMruUXNhy/kFOtYae6nHpDAQ
+CVvuqndxGVwzkGrfAhmjkfHFN5JDW3SXN77Wv5mGTZuUeiVRkZTZpafRsTvfo4qP2XQiVN/iz1Y
EDxEvn+Xk8leumJfVbsi0m9C17iP0uRhLsLX0SZDPEcEqROIhc5STctN98xGAodZpzD2cSapYBBi
kYsLNmoxcxu0l0ketOTBq6OvCRoaL0I1bOrt4wBhevRuNJz5dWlvZPFUiF1qxFvRvxrhDxFezzm0
6QhfAilgN6TmRn+KXPuBvLF72X/jrSPCOJQGqPK1M68Ek6xS57Mwh00OrocN0Nxi7tQVTPQJ5gLi
LG9A0bEHI037Fo3o2pNPpC45BU4Hj7L+rpcX3Bzg/NwFGku+nY6MRpgcQUqylNNn+pCgj4gLtX8G
6wFQ1QMHo1TxiTb2ZrTnbf3UAXTlXXJfjc4qUG7Ow75t87PvEch9QuJOXhkZetDQphKKeEC+n5Kj
tOU9cQo1C7okvs8RNWbJuGX3721gPTpze0agtNuEcNihTbvcIdcxttiQH3A5JezsYTa+jxqa+L5+
xAPx0DhyPfHmBrM8a0QnB2qKBQlOE/2NqxX7PPisvAnIF7sQlHE9Jiuo8byo3rnOm1mjs0ElgIfA
1rNQI2Kg1hG8Bie7t5T1bY8ro0NeIUQEgl9r7GN1/xL6t4A9hwotOFKUG2znSeBkYFxeOpPgM0xA
G+wlK2ykS3kz5vXRAFk0bLxKcPR26+Q0jvsK5UsRopAZnBQdEU06IDKnuLmP/bHY0codSSnaVwyE
NQKBY7dBrdnSPTQObgeAW5Z2dHL9UVqvMVMOjRnk0B/1KNj4/mdRnT21k/gcoQbySvdjRGUpT0LS
/aHp9LF8A3rGnpPxn2V/7wz72LjFmeZ5pdcvAskmE45VijZ/AHqG1GjP+3B6RWuJp9PWwOY8ivSj
M35aoEyhnLcWgem+cF8jpVOzfMSrzXPHW0QYEpDupMOiAMEomkeT6bYGhWIEy4LWuZ1Efg306anW
oTF6hNdx6U5WTwqSNm4h67HGwOZw4tXrg1aRdoFnMgFhBKwnHcZg1V7U0VrHmNZ0m32mHTrRv7Uz
8k7pYFeX4/fv6+m9bsjvNri4bpSHejI5nNPN7HG8kNiceWe/YB0ZToy28lKGyfexIdUrQxG1Frnz
QlJDiO4bGfsITooxrh7iUoK7oCn5PJ2DT1FxdZLuJEZU5DJ5mpGtkdHkr4WIL/Ili7ONrT0iHtvg
Q3aHXYC5KaP6yRTBpdaHBFDQ/CgErsUhjpq5xcM8N/hV6c7BKOLHbrjthLEOjWuP6VtPBKVWwaoV
2HAl6CUU+kpdgxOiKE9N/trlAU8CAGkuOTl3DYjWlBTfjF7s/MkmtNzGmioxeFy1g0ySh6C/J0Xk
jAMGMGxC8Gt2CU2TUWq6K+BrZIaH2mLnu2+OY20T9jMPI+TwDHXtluCQvc2lT/zqEuiMapg1VHNx
Tdz2pkDmShlkvVet+175mAxjyn62m/7UB0jGSeY6y5RKh6ppBg21cI8JxCOTbtD3VH+bYdDDvaRs
6/Oue4jNg+AMGrzEon6MpnUtdfaWWLzjfMCAMUA9hTqbOiA0YOdtstrWv0HBgwnV+afRS/1T4PCn
eMLxJG/z+mZo3Z69Y8jPpU1XHYYZkT25QMKPoP8g8cN+ql2MHrW5G08led7Ptp0hLU8Rjyxfxfxk
uHdbjFqzKUAd1UqQ3xRnMfWjvuX5mzkfYauqv2KnrGPEOZHFvXxzPP0g1bPf9HBriAWek2fbQbgB
iJhiCRxIRvnC2FIZFzcN1mOrxD4jlUTCil7+xOIFuxuy7EUfuvbgYmBFznpKTIDVauuxtzBaLVtr
u3xLLZpuG7ZNvl9+wQhoygYxO4dhnBHtxWxo/4+781qOI7mi7RfVRPmsem3vAAINwr5UECRR3vv6
+rsyoZA4lDQTivty4z5oQiRhuqvTnrP32q1GAon6V0v2VskFIWNa/qufIJHWyLDpwKKnCNOCZ780
t1hNaLzaAfxtFwQDBGnsfJwogtc5mN9bnVdfmJhSdcyDRLe0D5mbX5N4MZkOGsHyaOR6MeOBB3pN
OWceOPAP8dYYs+/JxTDq+wgv9jrBf+sOWcaWNexgSZ5Ko9sVwM7swXrwxGKtEP3Tc6V99JIg76KF
FD+P7Q9qtCeQdg+RB6gqIY3emkYpWf2Yk1FsUBaMGGJgd2nLTyxva/k/o6mxQtMEGD0wnDr266wS
zmoGgDAfGoRViKEaXmx2iEbQjEQNbp0CbgrY/5U3G19asKIZoOyY1AsI7+Gjb7W73mxJK/AOsQiu
dWsCOUoWmL5fgn4a9xqahEJLsO6G4b5bethc+Vuk74J+cXdSBha17TrTYXTBXwwImxZIiDGXI4fE
DYi81ADoD6IgKW7IkfST6DSYGjopN3wVuN43YYO43m7jTTFCYKm95RZL3Strzskfi3vykCsuuCDh
KOGik2KNKqjeL82uQ3AU26y2ZRndOQjT9XFAfU8kR1m5N7QL0cbRU+5Hjyqp1sPljZ7dxmPnp/mD
ZG363ut0R63Uv0zeF9Mtz0Kr7wiIYViUpInp1sYmaLttsCNPuDn3+Fl3Nb3cDUf4DnZEVwKebWbv
Z8HxADg2d85jG2XXJPdudDtfa6nzlGJrqEc0tOW4G0330jjWZibzzsCRJfTuwa7vIvGj4oeGlf2T
Nu5qCgJ8g+LAhfexKPKdmTjBLk+1/QSdCNGsTE2ND6aJfbGjrgUUEiJ/uTw58PEavf5pNh0PW4CO
KzjbjVA1o5n9FmItWV8OwtwkojfEhmb36e0Y0+YnSS7fllb1UrIRbhG93gF3RVC6DbxsS3kZsrXL
ySYg7WU1NVxM2usyhxdLQ/s51dGjcMr1DAjMToh/KJLE2FdPFp6/UziAvSrK27gHgBVH2zw1/RvN
ZY2oEezdIMu46+t7yyU9x5nhbHfYLC5cMlQDzTXdhToAOP7KdM+GVgHHyzVv3xGyuDcKd6dVeXSE
4VGszCIj8LZ8NLlJbhCJXstOAw3nd6JjKRqhfkb1KS3nGyUUXWQ/QHOX5yDO8zPBpzDrQsveqhC1
cAxOMwlOq2yA1yxSU79Fe+ria22DV8DPyVFFTumEcTicqOJ9Jqu8ueXUN2OfAyfw4Pyv8DWMeAor
7WQhctpE3F3h9gQP0vm7D42qPoCDPs9zHZzrQZwNWhXc2egzU26y9gSgWWeTyKhV2OO0pLg2HCID
AAdtkvIweDZW3FI8544KfKfoG+rdnWf5P9PIOPeAmhFPcz4f4ti6aDnbYpza96Mh414GazgohfCQ
Dda+Adeunmlv7hJiUaoc2Hhv2yY1fWK+08xG20CVeVV1i7llHbsvve1U+SVxwFIdruqYHg5pDVL7
mmsDyElL+waZ+L6Ygx/AemCC+EgMl1D/uYREY2C52qhHWaGC3s5UWkq6ALIPa82lyZo2PirfhyqE
KqWA8Dc64QeQdjlc2oL2pPxqL8W8Ci12G7hcEC1qCZ/fUTIZaneytq6NlZsCPgyC1H8dB7yhCwH0
gxSLDb3Tbr/nyjoAEHezwEb/bGHpMXWEMJoRpQ9LcIqznGmYDufBtw6ZhYBTL/EbgK7YAjmaVh4y
eGWeaOFObOm+dxfkhL7sg9mRf2ji+ikX2jH0tXZba81I19h7VOohVaDOIwgKswk6U+lhwQzTZMjT
vV8gcnMi88BaTZ9bvl/RBT/NIi3OMv9DFYhVI9zVpp8igT5btQAtYn6c+uVKDaF0Af8qFKp3Xubw
dCOUBcr8oX6yuWANtgpIi1LVlJiF9lUPpxuncxh4Ulzv+bRduF6pB4wkDKZ4jcOFdtE+Npt79ieM
dZ/KBvUlkYGLYvGQk3pST61JHRQODploNJGuiScAUgC7oQEMgZ4RGRzFpnKz5y7Q8Rzl7f0ga/yq
pV5aZJ8RrgfX7ej0Ybyfpu8y6Glj0HP4tGGQCSGXsNRwjqqyKZuXlYHKysRKloLr2KJ4v9fskfOz
bCuEZvhq5u1eKR0EljA6kTrFunjd+AWTcEpPmLSbDQ1yEnJAFwW5pzSn4K+zDQ3FiWVKS9JjKg+1
ggPK2L6o1n/bG09Lu5wTv84/xQCpbNDE+JlWpts+Kz/JslxdNyGXh16oeouqVms2sKggTBNKh5Bd
dQLCqX6gEkGWI2KTMUfMmLD6qycWWn5DpGG9VUpZJbVQ1fYQk4E1gEtXUljVqlfdmtmHhtvAAaM3
tlV+JqXV0FDJo/+nPCikzV8DiMtk1Tbe6DxpGiV6JdlVj1uJ9wOxHMJ8OcLVc6GG6C5iRX+nOr/k
WPKRourcuE5ETyrDN90OGne/Pr9MvTmtDNnHVc0O1QP7NMBoy4cbgFxaDO3r4BMALm0HRZMANdUo
e5OJKzWFSWWbG632mbdkYcgtalPpNM3DkBZ6gM5oYBnhIkYoRgTPVUiVyFjKNpHHSCF6fNwBmlsr
HYfyVwbShlSAphuIblpXXs4JQv7UzrEeYXiwAsq+B5VoGmu0nJSajzsxyYXl/IVyfqMk4Kp1PHFZ
qh2usFFFk6QH8GlQnl6r8QDehQiuFA35YFDC0fafnT3XrNZRWG+G5zaGnaR6iar95ZKttinyPTiG
RAZFemF6iJvcZMAwbhvuGHv1OUw90pUm/qoWB9eXx7qeOnWjMer04jBHzY+2405MJBYod1IIpZGm
GWihywZbNeXQbMmwzOrwHI0zxjSsM2sT/oj6eDJqdLhrENB+bsKWCSzLGwlCl1ocp+LMPol2Z4WU
T30kImEaavRTAKk6bXXfVKxFZhua16UhqSpjmf6UtKglK50wL0aSF4YNaWp/9EvurGUXrvTRyvTO
Vy8Wu7AF6Z1IIVgqBuBN6YSrZkblLB0iwVi2KKb4mTRKsO4ioZQil2JGqK7nADRtFhSp2v5cNKVl
TmMn9rqy2SaQzqixkjwSlbQNCXFmj2eRt8l6WmWtaPdqwDc1+/4SfVE/PYjxajpDOqxgu9NgHqgg
m8nwIyzt1zF0NdIp/BvVTEmS+drYI3m/bflOHuBtlVevkHS2kd8AdkOGHQOLaRwjIRfXerCGPDro
Npb7Nqw2ml5Bg0Ah9qnUl2lWVGd3an6rCQYK1DyaHDnVGNIJcV7J48wAfG/XcPbrCTYQhUW3wbTf
+tCFS9jnNAeqsUJuJLdqGHi0lBvwJtLap7TzaplQwzwhyUsP8KfqnnGrJF4RwoZNLyp93WXAUr2U
qIq4vglytDidFXGIk5uSOwFTHLbKjThkLp4iNMQriwSFHQjqaq2WvLTIbSRgLv4xhjBC1+VQN6Sk
RXa0o2FAkNNQX5SHQuoQ9nQRXyt5kE897J/SrTQNxscoHuuhocTQON9hXZOEOPZvjRfvCoiaO5sZ
vbKRU1JVpq1IznezMiQxw4Z0RVSfi9zOCne4Wik7liQfjaD0956R0TqRb0RNfzUJdULBJ0IAlY5J
m/c0sw9+CJxJraT5YC+rKnRgkZGf2EkVIVG7eHVshuUkvXSB9S3vSWPuUohFct5aBiDkMN8BVsK+
OfiU3ZluPM931aBTTWC1XKglT30uJnaKLRjHk/r88zT8oRmm83n4VSIny0XQar4WLswcdWrsAJnc
mtiukECJW/VGVFtWboauYx4rpCYoMOKfrusgP4pAVC/BYy/lijWl70mGEbZtvVIKOzLm8fIUlPBw
EqnlX21IoIIOVQhnRRo5ItNBJ4FhiaeNJdwD0+gX9Gwgi7Foyv07dTHCafd0VK5xGT/3mh7sbLST
ahlJU4fdK9L2Gmgs9XI/FykL2cg46wAsNSY7QFcGfM6hhlRwDcIUC7sanEoulBXwMnWqMqe+Oagj
pZLHjkX4Ejv9h9pm1KqTdP69jnLjc/dBCUW8QpyS6cQ29alX84zvSRJS5rJXxeK7u2Thniv1NcC8
XyARrtSupj5BJWVws+i9AH+1UnuvPjks8nALi+H6r824C7zN3MbDPmmotopmPCiXjCU1WwR9YQZc
C9hNu6X3KcVLU7TULjqxfZm5MnHLR0fYFkuys0v7Rq6Rog1xssM0hqXC98qxpaFrIFQpOaWUHwI3
ex1wt+1z5nFtzHDypTA1qYYZSWRwVBN9oIbGuomaFnscxJ7Ipi1epGjUpdhDyQibiXv7FPbBPxzB
5QAkZe4fldBEif2ykuqb2zhfjMgJTqn0r49x7+/1BKNeOMc7owLQAglg41naeUzM64yFXi1tjhR+
Khuf2l0yp6PQ+yWV1milMfMqPmhEtz9EQqqOLnIkbXhaotxYgSAHp0TsjdqdYWpRKdandYx9uhOs
NXZu+rgxGXrox1vO/9pRzTBEk9XW/N5XyJfCIH6ytORokMR+SjKAdQXQQJi67BhKjCYMvHWRRdC3
mrxuxlPRxXiXtMRNSzux1N2Q6AtosE2ubRo92uDfFkLmlCTGAsnLkSDYw40HUTcHX2rZtZfaM3Vc
8FBALCjAp9YHbp098k6Dk2O7R8eZvrZL0nEc4GW6Qfs8c+s2e+nn4fyXmxpC0XBvm9CLhgY9sVZ+
t4gTvhdjIK1grJKhh4C98MJbCAVb38CKMJpxxyD4oaQWyo6gHogYggvFGupM6csy9uPBHJAFVPKq
gWz2Ekv0nSF1ssocpwaa4ikoBYpvYrLLRbjAbM+C13DB9tEse4gW9Laa/qcSVEKzxKgaICG39CLa
15YOFo7qaeKQjmE27mVOxU0dMFZJEtq3VXlJZz1G3OBuWqmQkm/Z6iosMQO5GXLhBGq27GCaf3Vg
U+xFAM1USnlsv38aCGRSe5qcJEofqE5JRfjVXkrWMIMQgcx+UyNDHQ3UQ1AH7U7e2tRMg3Z/9cim
UJogtSVQ1aMy/Q9lkulEH25Vvqh/CYBf5TNQ52iojQM7FPxieTZqZKVz8eROoHNtaSYiI91TLboH
HSB/YniOUjA1hY6+pOk/tJJj6OxIrWXQ78cRdBNoxXZHI4ApjDpXHpM+VzB5gvN6e1eCfjtrunmp
+7nYKVnk0NAWN+XDAuT8eX7QxgkOKAlS3E3nO3UP8FPbWY91MazUDFRreCLyeFtLZDGjv437G60N
WnwCeB8BiFy44BFjn98G0tCkpCa2mTyBPKf/5Eojew8sStnpR8O9R0L1QsrJhTrAp2aNduNLHUDa
hCeWeXq5UatD1zfv6pMz8/GaTcbBMoiJUjNLaS+lz8lfShuXgfVTnavUsqPOEUnn+hu36G7LlsbD
TINcqqiUCHaZW7gV5Dgo56ZycTjYbtEaFZ9iMiV3JlUXpyt5zupeqwa82sCKMrzzwmobOPpT7I/V
enlSo35cpB89nExSL+zPBWFE1xp0xfaxBtS7auT4SSuuu1Rg96mV74PBQm6WIKeJW/15DLwPtWvg
/dJWuUEfw9Pyrbq5K0V4oOd3gV+8LQWK+7jr/DvaICEyQqWY1kmtCqrlJnY70jUJwcu0j0aarnUu
j+pznFMXowLmv2E+c1IBYCvLG8EgOFGj71bPLh53fdnfC6n77XsNX2BBCcsotmpgKFms0QQnM0VU
EM0vSzizlmDmPMj00kLei8ys1YkjSs/qrY6a99XKEqJGW7LUKrpn6neVSaafegcEciPNmVPLj1Gf
9NDpH43mc3WmZq2WfvXXhANxck3Eyi0PjlwGNU0jQmSwX8Dka6Nen9SKSVQDLuN4nyy6uQtsCo59
iVxCGYZtFk65VKgPS/6fRN4FJmlhqPI1KPgC9W/4kE/L8rlc6CY2BXodn/5YtbD0c1ZSh0g/KEje
oOYpjrprnNSDU0fJuQcVEegVzQ/TXstulXq3oUYOSYGbAA09a28wWeQA1nTsctu4pGaC1cPh+Yds
2Q6aCY/1MpAIbm14GLg+UcUtkm3nDNrOHqqv4VDV58Azrt6ik0mtjh7cKLm39OT4xKoRw1FTreNq
0KvXl4AW45jIBcVLbWpRUfsSVNvcnymGEyvIDcf+GQIqqzNCB+NxH04+nGt5i3Lc8h42IrlLLhpu
ycoZUSlxzcNhmDaQqoVOtpLDwcFFOEVbPiB3r4ctCxaz20VAjqPudekyVA0u6MfQ7jZ6hLhzCmls
eNVVGf65KoxnMLRgg6W729WQyxitDBRhnVaq0z7hTjr43pfUFjdqv8UiyLVfuR/wXY9QzZrF+lrb
8WPUmh+R7pzVMq7uzGKOUafHSAvU8lEKMyfAbZE4eialJ3nbLWKAOdXuGoc6j5ZW947NB5IVOv2A
in3StWVIIsiDmh47O6+9DpBcr8qEPcbadgWeUlE9RYXhbHMj3kcDPznsKfnk9DXVeUx4w8nzKe07
aDgmzuUHjdAF6YG5Jp14oEzFo+G+mgV98KWTki8yNA6+NWAnpkGV10RjJ5TGYOHBvA7yjQWinC49
vsPCWtxNn/qkKAEYd4gq2xugpHYCmtIGEuHJQVdArlqf7ZqcE9hIy9TyhgpTBkU+U7j51hTtXVbV
wY7G8TdtIhGzNan0F+JQeJzD8jF5D4Jg3OB6fhVOc3AKk6wdNDCA7UMSNdICWOwZ59eZKxfLnZcE
cAsn4toRX2tRuo/ShPYs+NMmqVcRoNJ9YjG9NNfpN4bd95t6Xi8JwMrEEzJBoAYY2dfnGqmYW6Qn
yKM17q2BnjVuI6J9Qoq7SK4tLzx7s8yZhY1x9UJXHAEi/xzHGRQfidnt2JKPHJLMNreggnpt6whv
S6wQTSyLnGCTkUhiApaxDoaGCUBkTUEK2HR1GUoJi0qruzb3q3VvVt42Cbf9qHc3MD9XhJFAdK2c
e8wcORd/qktT0ZnrjgvGxphZJqPp1oum6EC8WVPnmxnEsVsyqofIemA+hO1HFxffo4ZZMhiTfbZG
+w7C48sS6Pp2GGElqP9UVGDKtmIVNrVyBwv9jgoTBeve+oDI7RKuvmwsbaqPgdB3eWugs5N5CD3s
aTyRRP8Qf77iyRSYdUfwGKHZHycErXlE4lXmOXeu7T20TiUw6cIcBBy464bxmWjZS+FQHDIFKv7W
1F4qEYLFcohtbDAARsLr3zyffNGwrXaNKJA3ZZz1FhTSZp/Cf0j67ND6hFjMtKXoulFysNCdjGX0
CMyX14QyhBKzeZcWUFUtK0LgGxDeVwOYEQSUeBNBsIm8z9F++haK8J6WOGrAGeNJ0eYPeMR+YO8k
whnKQJM258aL4q2PKhmrzJitvJY4hYl8nl4k0yrozmQBUi/sfdrNTrjOun1yQzQVOwb37K2V2Okh
auT31bEleyRgJgm84JsB3MJx3sQ+JrhpzF65bDjEADRPGnXWZYSG0pQvNi2dHTq9HbI7Cl3+gxX+
EIgpLlViIR/0prMYW/+pN7/5NXTTybd2EQEhsT6ZNzFONnMJotsnlMbLOcCF2OLRgXtFacsS5abz
uHujj0dkwMUlpd2O2ugYTdzfFmH6+0JEDz1dAMg1+A4EITa1YQJPLC0fSsn81BuN2HboHQsoSEe7
SmCyYCUeG2NYzbUx3BgwGEbMP2lirLwkQojv28VFVPbLRA3nXAyyLtTSIgHYB0Q1SL77mRYfbVDe
J2GNX/plFLuYUxSCEK4cY/ktr8wQEjRlPD2lsRyVHymAXywN/ZHaWHKeajKyhngm32fGyajJtY3b
JqAMr4CRhlZL3grKnMRc5i8uw1S/lDDmkXM6HPJ7c9s6/VMw1c6+dWEY4d7egk0KLh41ItKy6uMo
qkdKcXvLRnrrOrjB8sB0cfKC6++9sb1JqNFrrTWfXJGTkl7Sudepdpwar8BCwyhkcUNjkZ7bWCdZ
lLG8y/0BFY/Dg6j8sEKWS0ZgKW9GgvxqpYv+nyCU/40dCWPh+z+hlF//L0iV/w9CKE0py//vFMqH
uAi/VWXz81cOpfqeTxClodt/6L4plH0Og4KOg+4TRGno1h+Oj1Td9R3sSZjl/wmiNP4AwsgXI/73
DBvzEt6lf4AojT8M15UODflfl1658b+AKBGz/1nJ7yHq8+Uv9z1BCc3+HZ2QpzEggUYr8K4vt4GF
MryhFddGM+RHCHMCkYLfwEBwG0pa3CYQZ3nVg1cu5xayGqQmlG/OoZZxEmhcSoukeT+7tKEDQCrW
cLPZUrdP67hx6XNnHwW2a1rvzpo76EabAq7CE3UrkVRriMmXUtg0VbJtFY86tlOq3TVEJRiJJHc5
awtgecu1bIpzXIAaBzIMR2N6rRHLjYs45g0+QJgdVf7mTXToRGCu89hgh9ecg59j0mnehefeUmyi
fYKeNg+HTRF+T1xPW6G5kiJB2gUVXaI03OHN2GEMAfV3byF0KwrCMzOxMwWRf7xU+WLq2t3JXu7i
dDcD9ZjWc9a1w7WGB8nxWan1Ym+HQRf6LigIbEiOU724WflQ+CwzAbJqm3pZNxZ38mdpPXhuxOAD
Ma+1/s1DC1mANUt94z4Mhht3fu9qyXfPwHj1myK+dfxoVQhckMfQunZku3o5UbPdtWs2DoEAk0kX
iJprGTmHyb5aVL2yCEHlcjajADW/VezrxmC5G+zsOLO7OhMmVR9MWW0jQ+bTBWzXhcm+JCA7pzCY
oMehguVRPImpOZrdS9xwQKmLS5QMDRql6rXt30v9PeVJaUZ2kR71yLrq4M3d3EVwdZWvXAe6ZIAb
1xpnbWv2wUnKu6Er7ub5Kv9KfjTyG+cBb63OYtpmCEtJv4X2KytRXR3+cBPnnm7Pi/z6QQtvalt7
SVFROXV3E6Eh0KCdrXM+00UPth4O9U6jMJwaKKEoM/EioaIcMOZtHANeqX7N+mtRXmE0bOUHQVCk
FOGt9ZJxILR18RWN8R7D4d6dQH+k0VnOE9PuN6MhdqJ3d2y46xGDGmt/LODvM2J6zcAPwBjO1x1C
alaCHRsQdTaT1DL+7B/d5of89Q3uHU3WTods67bmKsLaIsd7iEsMdiEmf0YYWo0GQjf6ekHNZBmu
IRE7eeocyim/6wz3tkDLT230zV5y5Gwu/X/x1Yijs+Rm2ALacq/GBMiaXUkoTymmp5oIBTk+5jy7
QZthMOL7Lt/2CFCbJtjL42yY8cmTLFcSFL6aS+2kazCriUAtEMC5XX5Z5Inc6qYbFq5dbGNJCaYt
FzTIF+K2S509sfHcAty1T15Wn3o7+anJTzTugm1tWrQN8WuzeNQgLWdzIGrK21XyCM7n4INWEZm+
IapxYNGQRrpMc3elkV+ks3SqMLyENsUY5ja56EyOnoaDbBcGXvEwIP3qCx9xUc81Ld8atvY99xnv
ceWsS1uDufq9RrxBK2Ytxw5/LBfyzPqrNfeIK6IzhgfORci6SCcU+aVpvGNi17uYxZ14315fx/h8
mAwuWTTp7KO4z1c9KfSrPBFvtGv7/ZQ7l6Q9sDL/aIMhQg1tXVw/v4R5Oe/Jq8o2pLZwvsndU8H3
4FUDMCsiV3agIcBnxEu4UcEobXYGYDqpl1iTnBvtDLO8TUZvIkEHabY/l8VmQOi3gexIR7zGEVl9
MT0MP17nHMx6fB8W61gZMEbV1xIag/A6jGEPpihR00hC9SNCFOab1vSvRY6PwOOch1/ZTEmMMW9K
o3E3rIZrB777ugMR0vstgp4Jefog7LuCtYlelnkY2hz8Drl/m0qIbV5l0jtCSYh43Hwl36R6nZ1z
qikj8T7JZM9q0jty+l7jAG23QOyaaSSeG2MMHjYikCV4tby82ChOreyYJ47DdtP3J8+tpOHM3Xho
4vemFvtEa0SvtYxVJylsV4/BhwL7gUPU9nGhHQZFEHDHd6pD1o5e0kQBIICoyDnVn1mBtX75biyd
u4UC/zwP7Gm0dqXnAtWeB4vOcvhtk7+rajovkX0ouwJwL5LWNPueNxjarJQAsOClInAAWc9FjwUW
84xHcg6QYWnm8jemTbVL/+LH+9zFTc/B7Kz7DseCP5s2tdjx7dAeMWBoYjfXLLmsIAJ6jGA1WQrz
PiO3QQzvVEQ3gQi2GlC+X049d5+/61fMsuH8p5MEtjm06wC0dEceZ/6ECsjdQcCzLPeGb++5o54q
2a/tK5xMBDKo/Zj9Kwu+pdUPuY9OrdgtxLKs5sa8Sa3km+0YT6Se3ZPoAZ0lmp7G7L4acQ04DsYI
q+UC6Zc/TW7aHH8dw/rSLuZGLtBMW5HUd1g6hUvDO18Euj0E/vyShIoWEfID1Xx5WoDrwNYiF8WQ
6+/ARrDM2VYu5fJB2Yu2NVp7r1fFQzp41HreYTev9ecu844Rq60kQcjaHUli5JEdxVC8jaxKbssA
H/h+FjoUf7ulE8fCCEG0hedkRKQ/Ua6JKfYDiJR/FiBDde9bbBirhDUwma5NZq5cos+Mkf7MLI5D
9j4udMH799Bi+yOiooSA7SbuejSuozx0sR2InBR3fgYG+H0QZBfUoitUDA++l35o+JbUUcHALGed
wsm99dvxtmbUZrgI0v4SahN5hy6xsLV/W/hsQrm2bdPsY9S3C6KxbrYPycwZjFi9mZBCQ59v0NrD
x3TqVW8vG38WX0fU2JmXfOCrw1dOnTEMoGwsy5M8SNWkhcndbMrYjeN8G1JxlW+l4XTQZ5gFOTfx
pBzOf8I+DZ60TxfvbZ5f0FG/Qv7Y2vZ7uTi3mgdGMff+ZsT+xgdQcwZzre66uD05+v7GYB+miAuk
M5eoWxB8YO9ZlUNUsaBnW15OpMXvfzND/tMEgZLh87sgrAvnN4uyTk+1J8+l3LuluO3j9hylpN57
9mHU0jfdtu5t5ESEOyE36+luIztAOjuznXFKvv/r1+LIN/f7giGRWuDeTd+0vd+4Hn4b2oUX49ia
hgLiK8cNTqIz1aWROGXcr7s6ZkuEgFi6Jy1+yCLttKTYOron28wviemwoXlrJ7uHHLQCqumXP6hi
rKFmjhXbqxyV0XcUw3s6/agsCK4aT1UmbmvXOyIExFPYnDzruTPsQzO5x7qjwW56FkgEQGT2u2YK
UoPcXcveYNIwGSJixxnmLfOEKk2DsbEYCqZMeGaMWCjOKv8kD89hQHwVb0Getv/6kVn/6ZHhTRJc
2QRHGUUr+wWFQoiaGQ2oKPfyWJcFTO2oOozhRC+P0lj1zLAes3cyTOHtGKtg34cvGFgw0HKKDJiN
zTsTXfj5dnIDdZybcFvIdbkPNQ6onPJMG5seAWD5vn2pbaKu52Y7RcvtCEyiossvf3GqiVuT3FXN
g5PcDZu/eZP/aVLQSOByScyBZf0bWo5wytTu2Uj4EOSNY5rpH0ElkR4dKfOpxgKENyR7rmY9hMTI
J7zKefdwdqfR+4pm2l1C5XIMrnqTXTJO0CkxSvKaoz5C8Bd8ZPIGlaXt1suPFZVJ0nF3unNj2u1x
8pyj/NdoYhur/u4jNH/jBKopD8RG9322KfIAfrOtWxXWeRgUjPokeydLDJgCWXb6Nm76ehVGBK7Y
EjEjOdjvcv1jbPXOTys1vtg59wK4HNWMcLfKKc0SpGZltDPZTli0y0kOTHGuUFD+9UeiloXfpyof
iMPe6kKf+52CZ2U18l1s3Ht5A5JXvEkbNp5LVzS3D3LZIt59k6KZWvA5a0ihRXqx6JLpvri1UEDZ
2e1ox0fNhjKVvPQxE7B3b7wvzfQePwYB6ige9sJNC2fPymivfZpv5eyXd/kxjW6CJnqi272aEWkO
WMenYut2TGqXC+hiHSIQWQVfKvsoKSq4jkEaGvxd6ezmsn2Rs/Gvn4gpTxL/9kSEZZMmyYHHU//+
y0yk/YUQLSf2WT4FeR2Qx3L4PBwKzJVcPeAIxaRPcSHDr9Dgu06Iv5Q3UvkW9fJ1TB7lauVF2NkG
d91zZ/ubl/gbQuBzpAnXsy3L41jm/YZodKqqa2bs7PsKr5q8jrAroF17l9dCeQeteIryDjTTJUzi
4vOcxp3Tcs7T9FbzEapygMMyyI6tURvlkkSoIKTpbPvXr1WN+j8/TlunBCRcYThgNPXfDm4LTw6H
ILOCyurSWdcSKxPQ4I0gk7dksx/D+YBDhVCPveFpW6uTEa240lhi0+7WJp3QwsnwNy/q3zdLXhSf
ruUbvDbTNv98mhxrM9DmxmHUS/oWpwn55JCkbymhb0I6x/K+zWiVC+dlqco7F1WoNrq3f/06FK3o
3x7OL69DftC/jLXaDKe8NtgoU4ItyW1Y256zD+lFad6Vz1MCgsrkuzxBFi5nOI47ciB6ZMm29+nQ
0uZMcQ7Zazne+hiq0/JWphf6Inz9l3i6YSyfRPs+jSOqvFPlvsu55KUUYKp2DzFtPbfiNmhwuTAF
5ZvF60e9I33rKTer9/o/VXj/PyveGpKd+t+Lt+e4id+/dfGvtVv1LZ+1W43i7B9kBwmBWdxieshp
/I/irev/AWmGxYf6KZiQX4q39h8uBFRCfSzfxqvJAP5n8VYzqOxy07fAh4LfpYr7P8UImX9eZdgS
CLXxbKStDpcuX/+dtOzafdhMqI4fujldc+3alX6NDbUCPd8itSBbhig5gmT0NQqwaZM00XMT9uma
fI2fem99Y2/+4lH1E+ThmhlcWx1M/j5uRza7okgkpBSgLil2rFWRffzlUf+HG6NC8vxraslXD6zH
Mhwf5AknUDX1fplacxNYfpsZCZ7kdO0V1U3pc6QsffFGlvdr6ROAi3ji1pW9uba560scEURyD5P2
sfAJ7IYJIWATYWDP45n4DftLmFMxqh7/+nWqpebPr9PC92c5IMTAmVCW//MSkAIdag2ha1cvpTE7
QTcoqB4vXSsTSn9Epv1a+AhT+959ipaSGhgaa0SlzvOoZ+nOcbP51tLLB8OJIf0jASlj/a3Q9AeQ
9d3tbNv49hcyJbACBEQGBViYkb95u6GOlsc4oy1Lm3bf5Hq909z5Z9XnFJShFWFtid+1yZFgspR0
OIPTWXRqyodYg50Q5c95Of3dqqwKCb89C1/nWcgHwbzwf1sOyVEMF9fvvCveU3jnUYpr3N6DtebY
TYRnFlbaGY8fnSrgKTVY2Jhu42w25zF0bOAGZfwjWdxvRfmEzXBZ9Q2h0U7X783I69nbaPiXBUWM
4lgQIhovy9EaUSG3dXwCFX5tkoGIOtS8cYcs8fvkZidrnNcltrxZBwL85kbnPMvOJAPTged2TIZ4
85DQehya576P9qWrI8mcdsJfNrr23ImLy2YMzZ/C7F05fJgmuv0m+eIlNzMm324J131JHSqEMuo/
RiisCvsKXGcjpIDG+xrVKE2Sek+NirxaVJDOZJzDXhxdtzrhTbwaGOA0M3iiknsJyGhGNJCymXtk
j6eyV2x7ezije6s2QJqb5MFQQ1++xvlep/Tr2PpW15u7dtAJugx+5ln9lpaPAfX41m9uW+Hdl3F9
sltKvu4pG8eT6zNCvYaLe3nnpy1K0fJOj6a9V+KJt8SmwHvpiuiSpfyghxl9NaNGwyJHkUgviRw1
Eimdu/vrGWRYfz6xyaluc0zzMALpBkcM97cjRmwVboDvx7+aFqGnDTnMOBCRnYwsVjKAWvd3YUaE
XlXsIb7A8e6zu9QDweBqGWpZjP+UmjMCLRr7m+ZMb7NsYqcAeQhYzbd6qL+5orm3yC4GSrziVBYh
mUeVEBeC0iWpauUbdCxCfecNMeXQ12H2adzJgmQH9JuzBIj9eHodwZW5WvVGBXrTpP+HtDPbjRtZ
tugXEeA8vBZZg8aSKNmy9ULYksV5nvn1d9HnnNslqlDEvQcNNNDuRmcxmYzMjNixtqt1oBKCF5F/
UjIJxq92l6T41dIVheIgxbAzM6+6cGg2TcqlBTDtPT4jb1UjPZXoXg3zpetH8uEwNaKkeya3+B37
5luhJm2UqiromXbbV3gTKtIrZ6BNQXJE0mIEs7ipGKUrgglJcVYp9PtaoO7S9ls9pMbfSKhMw5qE
V34P4mV0qONQTsAyWShNivMhmqXaja3psaOXtyKhIjbT0WrocAlLhmuKFk6GiAc4Qbmyc+FmFGNE
quEDB/r3SKpvIrX/CcF+tFPTgGoYvhpafPTVlpQZWpC6D57AdoC7Ck1hl0j1W1ST2TJ/q+J0N6nJ
bvA5BylTe6M32ZzsfgQ5CAU4nB5lADxTRLTT6mOvjOhbA4py8KwV7WNt0X26JfxrzVGAl0zdgJYO
GO5z2DbNSZL9RDLdbtc5yXv3gFWJ/TbYUHNgJu2MlavzIgf7r/HIOrLjG1wxZXGxTWgxW3GSmIZb
b4Nn87q2c5tslmNuGrfa14fLT/f5JvtlMGmRS8LET/Nq3FrcPP9IUDhp8p1SvV4e48zxAlGyrFGX
Ek1sHJYZj3bKK7UbK8XV6p4W+nd6cJHulnbk+dsARRMeoFeeGLzGsCD02tF8yAKqboN5o8cQHY+x
L3TaL1stpsHax7C7UK5bQbtWMJWzyL1e/rkLXN48J59/7nylODlPtKRFokgsYZ3tsmdKOOXW31o2
okFsFu3kkLxSifvTP66MOmfKPu+IjIqxoMR9hUyatHjtCSWctMcH2e1tqkG0aFm93YpX4aHcm06/
E4ebPMau+qCaB/nQri2DldGX2MOUD7eBbqO4k1Li19XdaJja7brO2Ctt/TLRiemnP8Sajlgjvaal
9pdm6LT7ISvDi4HbfvxjUO9IHtA/BRJjEN/EFN9gjAUL3LkLia4IvXORBr+BjikU0OyRRIfoyE2b
izRSSxIqu7in18Nsh4NWPus4XOtR+KzKylVo/kybZCdn4cGq6201R7dBuBcz69VSq50m9U6CdxHX
oXKSfhVi8wKmY5xJ+ntSa49AanY6XJmV9/X1y/n0vpbJg7gIvB5dsOJGAbQc2q3QlaKAN45tr+Ix
J28V+n36kU4e6QaJ1a6FfxKM+b1YiTdRJdr/5c9Z3HO1ilw36kiWT0qfxk12BQXMwXgGiZB+kOBB
XQFl21uOsLs88LmFQ1MaSSCSIqzdxbKN8kSTS12RXbF4L5UflvRTCn5Y+QpM8dxkn4yyDFO9pqbw
iDXZFaiBq8N1UN+F4lrkVT/TKP/14Z+OsjhdxGEnp5BMZbenvw1dDSw1bQOO0RZCdLRCD7YDdE/W
KNQ+SJ0FNdyfCG+4wQ0aHyCG4fSq5LS0azYc6BWQU6Na0Jgt7DMMff1OchUaV1SDchatq7aX/gxQ
6CX9kwh+i783Pb4UKWZ4qPQ70ZaS+g3tOCbkgfmQleKrEOZrsW5+Pcuoc/rIi2VDh6A4DrUqu5r0
ntK3G+i/O52WTDlxEWXQWgU7z7AgX+TG7VwHk2KIZrV5j9OMU8nytzTAL7sp9mD0jh53hcuL62wo
Pv15i2tCVMV+qea89+hKhT/FsfchZV0D9KhuuBvt812vHX0nXruffM4a/WclGJZuqZpFSJ7X48kW
gBhQCFuxxeqN3ll076wGREztjUaze0/XP9eUQs+2qpHvYmNypKj84feUnxJ9JTBLZ78vTrzsmwDU
5WV1qVLIT4kVv8T7NtrMQe/SpbulqfHYbaOD9wR726Ezq16JJyvDLmtMXoPytYkYNk8fitZVBdL0
iZvrxdXlN7zg7f57pv95Pm3xzWnRMAqZxUBpPDxkiUQfTniXa9nekNhqBxgiVA1w68KUC75h0+39
UUFd/mpq1iYQRyQ0dL/10+9CE3ftENzWJqf+NEYU/EA/zcYKQXAhrMBeB7BE4VT9uPYJkbv5+glZ
Cp0Cpoh12HKtlLmkmYGS06VuUoD1FAcLICdJ6YObi5Re4ZK8oIY+granr1sftZ8FO5k442c0/Val
MGzhltiBW8Or+7/9cfN7PlnItVyYpEZpoS9KLOn94m5M3uvYezU84Qakm214BSU7SF3NExhqzvHT
RuwbZDglDIUbNA8IwiuIceZKYvvMKZdOGDKyJN85cJF6+vzDMq0NVaMIZNc3tV+eed/rJWQrlPil
+Zoa3iams6nu03eEGA4syl2JSPny0jsXXD79hEXsm0yNBlo1lt2q34d9SheHAQrJeJCSjNaH4EGv
cGEXI06tYLCMP+jQ8dehB6kJj40urHwIf893i0j86dcsQh3IQi0XPSZEGbnWKFzC2v5W8B5a6W1W
G3bKg5mp9uRVW0m49fT8OKrRa1buyvrWrOANpWw7gECdVDtenqczsRAkqPqXYkz+UlsWu0K/K5vc
kEAKoegXX9vh4/IAf8//Xx79ZIT5CztZpM1UIrqmUurSP/Wrd0tb2Kob4Q7vsHt5A45jLRf/9YP9
9ECLI0usSjF5OB6oNH5kKqyeYG37mBfvhQfSF7cqX9em1G81yaXehjRtsNEcbZpBfjJKaGu4i0Cy
BYhpoPnU7qzVpXQmeJ8+4DJL4mWlWeQmPU8wb/eTM94Pz+HWcxrWx4YWpG3qpE/B69rxae016ovv
Kch1S5roonaFg/gBgdWZDsZWe6T35VDZobM63tosL76YWPCbwipZNkFjvCXVdiYEp8pdYYjQTASK
riFSgBY93ZNA9mRlzc4ngEuveHlJTOIUnCeDN076K7iddsF76yY7QJu2rm71fKPZ4kFbCxJrb3Zx
Lpmw46mCypLc8RpWDF9Kbgt23NOws0H/6CjbbC+BMebmuPK8Zza5T0tqsY+0NCX3ZUuDHn4SKJZN
mh0O6fRixT8kWUCHndxdnt+18RZBJy4IR2nMeIXmWvov9BSbMvnuqZhzjuRf/GplMzg7noIcA3EY
2ehlPhqirSEok0gIErllDslTPQC+Use5A528s+RUoXW4/Ihn4+rJkIsVlE9doNWVJLl6gCg0Sa47
pOqXh1h7qsVyodGzREMsM8Sku57uQ3OLdlyh9ltxKp6krlvZ1ee38vmjmKX/FH9pT0D2vKwAhyW6
9aYbWZ5Ne2zwys6LZ0lKUfEK+xgjsMtPJ3/9GtiNJNGklkILA1UVfs7JvtFNPYIsq5LcCe3sWEkw
f8HXh/Qhzn7vBS6u2XQ1Z7mVcdgPHiblWX7by69NcDRGeZY/u2N6DCoSxnq8jeLh24BMOMBIJp3e
chGYiFZ8H1PgOJd/+Py7ltN08ruXh2va8CQj8FoCV6f8AIgSJBONyYBm+nRTNmQSpHYL9PH/vO19
mq3lSTuaImvQfUYNofLGpoWeLnQuP9i593/6YPLnF6JpSMXzsZdc+sgNOT82JX5yRv4jR8gaFteX
B5O+rm4eSJZQDBoK27W2iP9NLMlDXadsc3TD9wGw0w4BVVDuCvH7rH7WQEoOarMpGu7b2sswICv2
EG2b+CWoSnFnFd2dOgAZjdOVefj6aX/+ZYtPOwuj2B+TiBeM6rD3pr1l5P+fNXTy8ItPO8ChEklr
KLlqVHwXUKuFVuzQbo1EZXgY/Bw0EXjAZGVU6euey5NRLeYcaDLty6MFSEu4C4bPyQZ556yZ7YDQ
S0pF4v2b7931FdpPaHotRZGpWrPOPFPpZXRNFrlkibKMHvXz+lIgm6qt6ImuhC+jHtdX+K9AOEIu
paUbweruBBUZko9dKpboivEY6N8SD91EPRBcm51R/g7pxCyLYy4m3/tmWPnCzn7XJz9vsUk2Zq8M
WWyKbjQ1P5ok2g3ZfeqTyJzlRGP5EXfathKix8vfwZn0+udZWeyVY5YERUj23QWpfj0mnLVSgfRE
sA/Q3kXlti98pPjKdYTML46yB0NK96n4MKFA9z3lIKj3gZFg4MQyRcHVydFubD9GgWYVYWXLm9/P
l8Cnzc1rGOxa8nJ/6DK/ashsia45HOGruyVdjkmQrOwLZw6i84T8M8wiDBlqQkJBkEQXWNp+Ct6k
PKuwoSJ50tJdJdALrOz9qKVo5Dv6DE8r3ttizQb6bAw4+RGL6FRUZHNG0JLuVOL2jlldjin65Td/
dv/DdgbnHIqubHWfPwcd6IEiBgzRtcqfhgbqOrqFwnYE5bQS0KRzT4PIFymniegYFeHnoQbUU3lS
tSJFKe6Ysi1vy73nAA5g73RHhzW381aOZOcWy+mQi69JyhOYXXInuob0IaYyPhwZsjZtZQ7PZAEI
ZSdPtvh6FCrq7TQPQ7dRCCZjTzXWiRwYyYmT9huU/r8g/2ebtcrbuWBxOu68u50cXvSqw7HFq0W3
gmuSK0dDQJ7SS/sufcxzdqmyB17+6/KCObdjno65WDBJhK9zFvOsURTZuWReR0b4AofY8aPaVbv2
oJLXvjzkmQTmp/k1FndhGmUQZqM8cIGkyh/Vg/A7vwu4i8ZAszfYS/yRd0gZ18uo5z6Ok2f968J8
Mr/AfzTF7Bm33sa0N+7Dm8gZNogFbMkFEGoXjG4xcLRfeeCvVYTPD7yIPmLbeKkqDlg9NN2NOj03
goCIoKdetQtGZTd5P2Qa1KZ8dFcGPvvECCTIQtIJ/OX0DcKjFuq8IhxgK6AW9U2o4tVhwGEE99dq
V5mgIdP379QkeZFyYBoG5Q1yBTtQjBQdgBkLa2nk83Hj5DctJ0MyctNIClZcsyfzGQ+mk7DOvDG6
Yhapmf1o0WDi6uxU4Ba8DBKDGEF1fLg8N2fD1ywbQYlHF/TyphAGdeibcsoilILbSBoP2bSyC6+M
sDzT4+0g6wUEIFftj9GQbsTi5fIjnA2H/zzC8vguTzk5K2oBbh/QrhkW93Ez3uIMuxJ1z4aIk2EW
LyxrYk9u80h0Bzr+xJ5shk/tOyl2I370mODa9HWuhYi1MRdbpSUjReummEfD4vo6Z69maUDxDWzE
UXu6wwF5ZfFTj5fgAyBXm4bBzeXJnYP88mBinjz1/HZPgsXYmomY6Ty1XIaU2g85hXD0gEaN07a2
UstcWymLrVQSOiFITV5kK7V2UTz4xWoP3Txhlx5nsXUqWtgP1OTn2Bc90yF3ANJO5m/a+nbsoF5Y
WTPy2iMt9tCyMpUmkmh+bgrhYPUdPuABFQ0fGlvkNPK7pN7OzR5yMALFU64zACCbpKxtCZMM3NlA
R7GgbTqtN0qo3mnjdDum3Vsia27qtT/brBVpYWun3eWXfqYGQYwxdZHmJRNN7rKNAxHGYOlAMNwG
ZU/zTBx61B1sto09/YB4aq6t87MBmr4RFcGdgtx3vlydrDJdGeNJCbTJlY6iPTkZZnNIiRpgUjZ2
RBt0ho7ygDpgZUc6GzlOhl180mOUdkFbqZObArvKw2sjRZe1LrQ/t+9ZEubOtG2i95IXh4vU0htp
wGLWLeMrNWxtAQCQ0Ab49lB/q7iZegkGVpQwQ59Sjzx3BtK3TXP8VqaD2k+T6xQ5WYZUHZ37xhSj
6wBXhV64H3IVNHMyfo8tfAW0mkp6g/XVb6P5plfoDvPme5BSbwceoHrTtx6nZsuCvzCMd+hH6fi7
0hFCxiVuNkUKvDba6QK4CFG/V/FB3liK9hROJg5ZJf3nOkRnmk9vJgumTzU9qepTJ6HAChqSZ+Oj
bHXbOhpsrZYA8nvDYYR914Y9pxuoh6qJzCN7F0PAQ+M+SCBgSn9UmAxtkm6qqtrIU3lIxIdA/IEp
3IynpFEYlFH4Zhh/xhx5aSkeYtz/xlG9nl0tWkFxonzgh155mbeJwvI9QaKX6eO0DYvuOpFG+smH
Q5lr31qaHDvjcSjlm5AuowpDninvaApM8SnL8CyH6AzPy5IEaO8tNX3KUeMmp/SCJhVwYUJeGXXW
dC/XcNQEGtAVD0uysRzuu07nsxZuwo7SQQBSFdbHRpqkGpx/jfxHGp478s7UyvxyoH8JoXffxSFI
huip6OQXv2t/mgA7YB/5h1qBEGiq3UvTA3W0pvZ3B3ph5dP+8qnNCSGTJnEU8pIFk/Tzp9ZnJczd
TKtcI8aZxeAqXgHOI4crUszLzcDJ9NcG32OLBsSKEo3L9m2bamyjAUV8Jq58gmcCpA4cRSU5IOm0
Si5ivoq6MvR9bDn0VtnoLDqlW0mYn7vHGIoiI7SjvUsylmXoWgsFhJHV6GqbDn2m6x+qn9oNxMHu
hu6/LemA9AE/hcPKRJ95sk/DLraaCB2ehT8B6G+n34aHYgcQNNgAH7Rb1HJWuQmflKvLY/71TV1s
b5jIKzJpX5GE87JdIU90McKRsXXDIMfKUmnh3+ow3YedOolPNZbouuw5o37b5AlSLHE/o1H0Sr8H
t/ik9fx54u3Cst2Iav9NV2FP1bQ1q55Dp/lhjMZw4ymgJGKB3/8S42eUgIboQ/Tx4k3fx3t/Mhxz
fEhD1NRFx7IqDkMf35d+fUjMBhaqtLEs71myBMwfzWMq6Gs7iTHH7K9ToFOv4DzLnXyxlaB9j7Up
xoE4x6S7bfaVIrpFgIOiGHbboZ04wdS0OXTiVs+kIw0RMFagSkQYtqlNHuFmpNHgTjPHoRxh4ARB
5tZG9qSm1YcE8h187vSoVKTThdEfbRFEYaOGruF3bkBj6pjKPxX9HfyZXDEHc44NHM2V0MIhoyXp
3jJGw+H8EXOqH72d1QTXknJn+mFAkyoMm3G0XMC+qtwDZhu/j13o77sJhAsYPyRJV5Hy5knHHoej
CtID4Nwd3PJbfeantAAyrKvOkx0zircF5w11eBu1X5XwlsVAwrz6WrTe6xzhcGiMT+i+N0nvfxcn
MP9R+DDG/r2WICbMYYikv+MQtbd6XVtciuBamIeBflSxxT02AKvo0eVuzJxiCSM4+gta5abTpOd4
Uq9CYkc+4upHIzGXrps0MHe99DvRh33TqXdyiEYzA6kMng6yw6aKhqsJAz9TLN40qfkFowZoTWH+
nvT8OYPUSyP8tslbCibpRw7zqIBBaIkReqz+hqah53IcXqXEKBBei1safDddZ+7NKYY6PoZOgTu6
71cvpt7aCptKK8GJDy0sDjhaDGZ+HcJI6+P0nhb6q7SZDm0sPTd8FKpVAdL78JL2NjJ/jRkuQzRS
DKJpl2Zkl6lpbiUrglBdNvgs6RDu4sqy8TW2thp87p0UTr9U3Aw2XYmQnnh7X5aRZQ8ynSuhr9wI
g1JvFLN8ShFsZZlyP3XFjdxE21Q0ViLRl1POHPFnDBbNVDRBLkXG0xBnmUirn1tJoBbC2K5pJO0K
eeWm8CVtsxhmjocnZzgtSvVwEqfKNf3+yVfqbVrW1InA6CfaY9f9HHJ8wgH8XQ55X4+qi2EXG8ho
FEoRKH3Fid7b9wNfMwV9oIOO6Az4B9S2ub084tp0LuI6shvVy2gcdycfxmaDz6GqwsBZPTbOG/Gn
QLZ4sMVG3Wa6UReVUrmB9qHq3X0BR2OqfvbM6NhobNNATirtZe4hB5bp9IAmM2iJnLG3yuz6o4SH
scxWjg/a2tPPN9aTt9xg/hZMhVS5Yyk7SSA955qwkakwar6F9WwIZ5j2Nzlo9qHOTacNtzm5llDi
XJE0TiNRfsnfTHxBLHV05vhhSL5djfc6IM4aikfgXcnexyRNe5GOT0m/C8J0E1WvpVFiERY4Fb4t
RcsX2LlCbgC8x5kAFpUEJzAQsBprsEgazKuySHaj1l0lIy3JUmGDh82Dbp8bwi5iB9Oz5yTb+fHv
2sSUR+l2l5fIshjEYd+kHcJAgC9RCuLssZilZBBrtVcV18iOLdm8uLxW/I8qs+4lEB2t8K5SVxj8
7qoti5UD1eJ892XoxfL0yxzKrMfQ82l6sm4MUgSRD1Q1slb22jPJCQ4b/+y0i9tTI4rlKGrstKWh
wbsqn7F1Bz9yyMPZ1VF9UKdybV4XD4ceTjcNUdEUJBdzNm/xTaQgxBN9lFoXb77idpp9eTe1DUDZ
UTfyD1TC7W1jw2PZr90UzxzmwEapaF5ntZe57FAs1KgK1UBtEZHjz91/9K2+8mV9LdryvXNAxRwJ
7qBGGfHzmkmULC1jpa7dMIF4kd3G0Z8p+ja0P3Ph+5xyAVed6O+Jr9HABmi2JJ9QeRsPJaWSV1e+
aNwNWE2vLORzQQhSooTQF/GCsiykxFmMi7NV1C6H6ydQ9rt6/JaqPttIa9hBW3i2gV9a1r9lCG1y
XJ16gBxowr+1WOp6nKlKqf0mjsZaHPryPubgSB+QyAsxaPhdLARViGMOUeTmTetFsShnrlWRz+8r
JyMsAp1VynHaNyHZ//2E/fY2J92W30p2dBA3mKSvfEt/cwBfor0+L2nWF6jWxbHVUoZa6SS/dq1p
fBDDwO655MaytwNxZVPJDxSqc+p9HmeAyKI7elI2SI/uZPjPkHC3QTv+LDCKLZs9lIudn7eQJJqd
F91bnn7ldeouLRXHiofHNMivW/+9Vn5dXirnVgrC1f99gEU04DgrFKPmVa4Gjy/VBSwbjCe6uJyk
8r83QbS2788TcmnClM+fS8DOi9hG4LiRydestGuZhIQYeuz6P6zynbQ+HqmDU/rpd32o95cf9m9b
xZfR+SwsWtHmxqRFSkeoLRILgs6pQ7KuqhmYSyeJjGV0iwtyOErfB6+zCY/fIk72l8f+EgNZ+sRd
WtI1A2bRMlfWF10dgEOt3GEcb029s9Mmv+6DwZa1lZvzuVcKwEijF5my8ZdWZNGi1F1j+eIKWKB2
0t4jtz5p3VMBvaiVf19+rL+/+9OUWiz7uedZJtKo5swVOD1ZGEpcFQkc50ffCshuVc2jTMc63ZjX
9Pl/KxMT3jZGZ5uIRHSc5NdYeWGT6snfqpH+zARefOuX94JSAFWMnaKLXrrGd0N1vCp9fU1hs4g/
FpAYMFOSCh5FM/lrEX+KoVRUYNvxAxdH8nlDsW3U5HtRjw+a2XDXLNrQ8ZXbWBChoUsv5eyCqtfe
Y0LeCR++7eW5Wy5HzNSRe5GoJadjEatnIMLp3I0xnexopYRjDms+tDp0h+pO417bdJg8ZzmHnnzb
Fb5jacPK7WIpPfk7NpsxFBaZCTGW9Jw8iXRND4LpCMZ3tGg60bRfRVbZCeAvqX/rZyu+WgRm1m+q
THqSOAKicXcM5bXt4SN2v60Gk20sYAqvdrUcjcrlyVm+qnluTn/f4kA0ojzpo8wbjyoeq9Cu48xa
GWGpUP/3FCjsgTTus3kvlq7aV8okeRpDKPpdZ3xYIcxJZWdAlTKH7yH0SX18yasnsXjs+9r26H1T
hxlvdJXrW294n3B8arNm5fNdXMi+/Kp5Yk6O6godDmlUquOxgDqpZi96Yt15OdbEIZnI5pdByrex
1g6Fa4MuTjFFEoyRFVvj0Y/BxkvkOTCBV8g1+NRaxmGXV5Gdgs++/I6Xu/WXZ128ZAH5b21pDFtv
x21gY0eBR+Ud9zJE3dWem/vKePMbPQlWX8ZbfP8A+83GBOpxbBxpF9iYWwob3Rns0QGD+8fbyisC
qvOL+J8VtjiNdOoAcRSz8aMOaCqJPiIYPSuPtIj2Xx5psaVFOkofSWAIOXrHF9CpAuWBpYItg7pp
gkPb72sp3tDKcxOJHdash7p+CYYElDVZxuiPFhZrv2hlkpfNArR9JErY8lkNdEf7UWgn1lEHuhIF
+VaNwk2OW1JkBI+KgnksQnaOJzhqrK6ttZ+xCK7NZPrIdAkglTM4khNuFWNDxwB1KSyd7xIS42vx
ZFEwWr6KZb9AU6KCzVpWlweAMh9lp7Ew/S3V2wmu3ewhKo4HnzAmAtVeWQXy5YWtz5NxEjQqL+OO
JTH0LPeBPbbTee/OvKzFjfGQtrvL462s67/w9JPhwqDLBPqkiVGSG3GLwMji8gCL09KXqVzEI0ls
jd6olfGoqNEujIUbT4kpx8w+AOFK+XotCOmLIGS2UlRwBxuPGu0kXkTTHjnlkNOATCZz7pIPIBHD
BIGANwSviV+tTOZSU/LlYRdRSfW5aYkTL29Ud6gEVHtGJAg21l2kbV1lGzpIvdeuLurZwGGpqPYk
jbzHXxLmyTssSzVOh3gcOXy072EaY8BmxPeFVzmmpr+K1bTRSxxJ6KS3I7roQjg0khw+tyG4a0OR
X7mR3CdFYKtV5GAxRgURdkwbqLtGAljaGVtZbCk0AEQWPrrmTcRKsyUtHuu03wnC1oLIl2YYE+EC
0z7oGly67t3TjrScHn0AG4FJnZ+sJ+mK66n4CKc3K+62WYwnMO2I/8fVtsj7LL4eAaeXigw8CHYv
dGOINXHiYhNra154dXmkr4ttMdT8ZZ3OOm4ZdZ+aijvWdCViOSVAoI8VqNagXAKslWIsWbwowvwR
/IrQ7w2cyS//hrMf7z8vfhmfDanISt2X2euL7x38Pxmx9X83wiL06lqXq1LL0sI4zI6LR2+Vzfc3
FfdlJz95iDkgnsxj3plyHqWcksbmrVciJ6R8LRb3Yol9TtXb/XRM+6vAuA2xIDNLYocQkeSiDD+8
eBGpScr3UoltWPpeBR+p9yeU7v3ksSreRLVYOQScPebLJ791sbzaMpk0ZRAJZtB1uPkF8oipfLad
fGMf5z4Y/OIOlyo7r/OVA9Z8vrg0S4vV1hSdh3U7rzpMPoJk2ClqANzRdwTSPip3zxKP68uvfm3E
ReCmhsJpu5dYXOFLQRuDpMGwSXCBxyVe6Qhr/sflAc/uFCeTu4jeaUo/RlwwYNT8UPIfM1La6JVN
Aaf+8kBnj8gnAy2itKTQJ9DlvMVUGuwo6rcdWxKoe2fAIUGselogw02qeyvDfo0Y80XoZNzFGVJP
wsAQaz4mmImcWbPjiG/SZrKFfbXHqtRc2XnnF3RpySzOk5Y6FZRhWTLi8OzJ92X3UZb7/89Mou8G
ADD3VS3WSAnMJBYVnsgbXvvou9DhEgip31c5rRh4RiX3UPlXHut80PtnzMUyUSYh4q7Xsckn3aau
m10fr+2oS9XYv/ZxuCH/ea7FCjFruUamxhhc1w59/FLxpkzQ3tFP0XpqvJ+Dfgi7CexPvkFUi1Gx
G8Z3GTZ9LeZbUzZhlXqMxWEfewLRS9sUBsSOvAMBuHLFPP+O//mhiyVV+IUWJMHAZEi/dThatXFn
6cHKwj0XCZQ55081X4Y1tYh6tVrJSaDX47FvpS0twtv+IYxfR142Rwk70leOcQsMNa24IKip28wZ
HpQyXxIahi/LXUAx9Wgl0UMiNd3GMqODZmSY4Irewyh69QHDxKMpJg+JiSOrGdxocQAS0ICiWuMn
WBlgGLLmNWpDjiXBRgt1UGOkbKcqPzSd9kQ/2z7O9BetxSgxysLyoEtFtRsG3NArEdSeR3KgvSGt
cz2GPceiVvtde8V3ow/GXdjTohe2qLAaePsry/svN/fTZ8uiI+EHMXK2PkIl9Hk/LGufEkgY5k9G
VNtxUNpmnd9blvCrQXho9Im6Be0DqzhCPdK2qbcNxNpi4QVg0JQ7LCnufamFj1JhKtQB8deurOpa
nGRbxMwO0YEjlsmmSsQrPDE3VSfuyjTCw4G6fQsjvdcOnfddMNNDSJcQeDbbkPKdiI19DC1wxqvQ
Ly5hMN7iKO4V3qNntN8nGWXPFN+3QuuaRfoCBpDpC2+kCN6OMNkI1hzTj7cVjmBcI7m/wW+zxj9Z
IV3lsQz7vLn2KJcOw4uVSfuq7bAJx+ccBnqi+xRecDbANQ4eZWAL1gSZC7ULfzjh64KzGj476XUv
B2SeMXAFkOsV8VUc+ccyC8lCaPRKYKmzq/Sy2QhiENsATaqtCVbvcjRcVpD+VfqzNJWvhJzkl2JN
Pk2VqqOHoI9RDDZV4e3BdH8bjIJXVrTPXdH9zpHNtTHt9rJ2lMcJE/egABnfXMW+9Zx4GVYQRfyg
GP1R66K1u9gSI8QPtKC2mtRDCb9ozZdri47o3NDl6jgl4y3tp6XT1DqiDIygTVFCKoRxeaob39RS
2OeZeQOs+yYIOuu+wYjcCbXqTqox/+jUb9QHSSemyNc8S7jtivpeHLUPrzSOAxO0TRp8jEKh/lDq
0Bl0AUxadAVuCO0Vey1VakdMrOvWaMxt2dc9tWmorj6R3e6D5iZXivfOwkkdps8KHOvL3q9bhDAe
nS4Egxz3Yga6LJQTRekKV0yNb0M5W4nkN6j1ZrJ2uk3H1BFiIdj0ar+/vDjm//His6YvECcyRZ6N
z5Y6f781/GDyLMXlFnfrW/APJnlPJzmyo6cgHlceU/lymJpvJ/8MtxT9+7UliHmSqK7lTW6UTZi/
FuxWVR2mXMi6KzLZv/wA16ZpM84O7rRE77tQvgkkcLhicjCy6aarp0PSTjeWZG6GOHxNYbM2ZV8g
le2eO928GyWWuYSPaJP8pFhyMNIaKQTWNa3VcCbG7UlVnhqxycnODcG2FxDr5xIp4MtT+/WdzsV+
dW45tYiNy+wvaiLNzwIB3hnAI78f92H1R1Fx/raaO824UZufci+sbFJfNt6/t79/xpxPKSe3llYp
pzENApXbX7wpmFC/+ek33Qrg5G8L0pdVc/JoiwOW6Y+NmfQKxmd15Ejhe1a8Dl7wraBxtzMrV6Jp
eqMFmPPkvrfJYBLppXHN8fV5FInknvTR9+Khq+DiD92PbFC4K1Xji9RIdzDC2BgGePHo1ATFbk0D
hMsvszA2/BEGxaPTcH/Odf6zSb7Ha/lnHD2VOB4Jno7w7UZT/yjIYKIo3nloiGWRNiJycWEO1BY/
Wh1v4SnY+RJU0Y6cQvO7D9SbSP5ZoVuhC3Mbgt+DVOposn+FbQT39XTGy4T1FrHNrZq4ZRqAV/po
i6PGFxlXihP0ycrR5mvlYPEeF6dJKfP0UPRCFSCJfxBQt023qFH64taTd3Btf6Gju0aspTlh/QSY
SJ+ZXmtNCmtraRGTwij08IHmNxjKe5zXjxWnliQ2VxqNzkaEk6W0OCqKBb2a0eSr5ENEHAHvDdG7
olx8RSX1v/w2FhcPAaPjqUDI7soyTWzWeDUK/o2XxSvDLHXF/1ba/O83uEx/ZK0iRRCCaYjxJ8hr
Yr/R4/ZZMPubDvqQaWyH6r4KddRa5U1ktVcpkkM/jlt7MqR92q0ygBcV8S+/Z5EsETHyTUTgUa5Q
KvYg/Oyn2Ti+tbtRvBs9fddNhW35/CutsImnT5ej4MoqWuasuzjorTEjIqnaeDdE15Gc7hCErBxP
z25jJ8KqxTNieBmaYsc2RvkFpzR8Y6PKbpThym/rnW4+X36mJYz731P6j45rkRwyUlOA4G4oblHU
Tt+0W6Hds8Nfk2bdmlm1rVRkGEm4U+hQSAUfIWxnq6Hu6Ao7QSlysvmVyeMuk6wDoMj/Ie3MdiJX
sjX8RJY8D7d2zpCQJEMV3FhQg+d59tOfz/Q+anAi3K2+2KotSkXY4YgVK9b6h3WjrwSpX4t5snAP
uzyCLEU0gHzrpgKLT5pt4UTVsz6VlPo8YlTsS8DpeuV3M+A+HyCZioBhirB6XC8cD5cVBbDmH4ed
7WlyvQjwZe+eiegwWqqtCYPCzwbHwmQodA2yZfWA866DKvmmTbtTay0xvd9f7fMRBYFHYhfiF4Rv
5hyJgWm6zE+T7Cw1RrlKrXxbDOVqNLvGlmU5XGEeWqHYHRu2qDVXYdVhhxS9orb8WCK8BddXB29s
4fsoxMFthEbe90sIquFF5gXoFlCPArhBNPT5t5FVL8ImT8+RCiy2+PE5phBc9aP2IxH1YI1+eO3o
7fhHMgB2Frh7bZDMu+/q4TcaTgdD6E9u1llUd3P45SwvWXO5eaDyDdC5xlO+hvXCrGA6T6lF66wd
eVmxznvttovQCuukdWUC4C+0CGJveu+L1s9oGK8w5llJBWijn5Bgna7GcKjEa298oL+EiXt/r5vx
oxAGZM2JrXs/xhJA5Qik37BuhWpvwvuWDawJB36/QTsQEhsX1qqmMVaMW7STSfHCQyPh3TaCtKQv
3gdvXUb5f1SckJI4mxbPc2EX0gjPcvEmHtS1BSkKAdHrKOt7uxCrQ2uUAEXBdXfa2g3Gp9ZHjcYT
71TkEOU0XVuDv0OAUnJEGSBuWb7iGkX+wCzp8kFKMsw8cSMN2l9KJCD7PiBmLuw0PdtNQOTSxQZg
o5jNoa7HayzAw967CZPwSY9Q7sBUqh9pkQdDBuIP/ntQ32ReeExNVNy7Z6Pk3iShERiBre9DMbSb
yYBLxOZIAhaeN/kmFl38ehJslrqrzN334nMWk8nyZK5+8pU/FYEjH4aND34rlVIKSiQ3fnJsJHqc
WUXzuo5ORYu7fBkXj0MJL7tKyRH8+M8IN58/88bWSvlJNartdBcVUndXFP2R2dq5Vbst0wAFzvSA
BO6xj+WtWflbumFUIF79ojsqineKjcl6Qvdu9MGrVmIo6ZgJx5UdkwisGxHBn7Y0O2DUJVyguHgS
VD9c6RHMKN1c5G5cFHpAk37cKbNw0heNLloBO0U8IAg//pQdHmSjUv6AYgZrhrzhQBV4fFTf0qO/
XdioU8o8DyR41cnYjRBLxDnEUzPqykUZrTjn9LNBlm5Ztmt9pRDNbexW18JK3Rn77we97D5MANp/
D2pNneAPebwwlk1lpn5xjq/9E6yB6+gsrfL74ejfImtvR3u0pZ/jW3flbgB4bXiKznHbDRV3ayGd
ucjPgLeira5OcRTm0PwWE7dpO2KIUWCo0Nm5Fdq5Pzja2Ky9YkkA5OK0mg01fYkPLw3dNBCp3xRA
K72dAgW3XqubZczuDJmECg8VBrQ/VMqG+IoAFP08jlHLVoOqTHY2jN9iEthdbu2rfFyXSnMNJMkp
3eEtUcdtI0cvJsTAuFGeXSKL1rsPbvy3xVRTMB/z7LqlnaanS/Ys2uf1fvl8s/WOgmaXqiZHl4xv
X1L7J60G1RC0vWRDpADUCkSoxg3WGMpN2KIuVypr0xKczqUqCNAeExlJxcEky/eihyPpZJLqHpUC
0IukOqnJItENBFYFR+dqQ/WKXiBxUCuNySoZpk+Ny5qIdu1jjuVRnD813kqOr8furjDu0vpNMCID
ZcSGoomJ042Kaox0Q/aFX9Wp4Bot5We58Y7AIA9F/ZQHoYNBSVRmYJ/coyBahzBaqCvMNDP+mTK6
GDIqRwruebMLqWZ1cQDriSmj5Ic9lW+jEZKYJ+6EzIA3kYbX49pNaTUf/GbxqjQT0Lkcf3ZfSwyZ
xrTF+HQG180N9SeE9tcw25DKcQwyidUS1OjzvrwccbaIkYRv+zJosrMWJDu9FFee+tRPxAF94YL2
OYH//4GwJdShhWLdN5vaCgxfYiUtuyX92acHN37Ao+X7cPflgse74f+HmM1eK9eembm8S46HSIIW
RJ48aima5SH09nqd4QH8/YDvUevfQf2fl6LgCCESrY0LeQtRkqASTOulazEbeQZ78acpHVmwbuMW
JBxeGVKBkw2HIkR9UIhgJIZjgiBS7yH4/+oHqNQPFHGTbeCKNuxh/C89W08Uu+sNzK0F20yHQyF6
3VpqpXvJe0ogeBttHtk0cHZKpCE03+2rtm5sQ8ansrkVhAcDM6lel5xRRV/YOuZWvBtLfUs5nzX0
FvWgnSxfv/IEqbkW3XKLgRauM42iOtJo/f5+ij4fe/+aIZTbUdEGQapfdFfyEmWyqrTS84iIvY07
Y1vV3UKF7Mttg7YVlh26id7WnJQJ9bsX+oJBxNjciACVyXFOmfVqVdIOP2lYgOVPCynrHMs3Y1/6
yK4E/0Eq/umE/+dV6RQi06QoJOqzrdQOYekWkZme1eP400P34SnfULV3Hb5y/KNa9WszQESD1JZv
vNTUm5ULLkefRfte7CvsUhgd8851dobur6z6XYS5OBoHxqE4hbh42uICZsD8jCV7HxYJB/jV7Dr9
svCLHoHWYySYnetGQXDNv68TJM2M35LyR2+ffP9h8qbtoa9HMAJ9rcSIFJ6ZprDmk1U4eZqBAcRR
YtgM1Dcdv6b5E+T1Qx4aybbTPVoxVSavQunQGXW3jbpI3FlhLO0FI0T/VCygaEAYxT4+qNCma2Pp
pUDrwZY9eVwrSuVgeyKQZ/eSt9akOl8nAiIF0WaEF1ZD29IA6ggDRc76TW2OcQy5LxQon9RH7Kbs
ogsAx9H09B4hStxEpd/YqtmV4AIbFNTwOLTNAZtKTfJfqS0fwwlfPOJIj6Mi6w0V0JVRjnuce5Bj
xDzKDwBuh1JXVzZArnrn1qKPQ28/2p6IsZIQRGsN9CHU/5/fb8NZqeFf32nCDpOwyNzhL66JmjJO
6GKWB0YDrodrEvMsItIYg3MSa+Pe1VO2jZjbXDJwezAPdSDcBPgEe/hmx2OyqbTxIOnh3SCIr23V
upiERit23Tr2w7/fP+17z/VTXEVmkEYT3BtMgVleszpMWEuRXGP+c04AE3foz7jQfeP4wcjHfQn5
REUVIu7MdQeZOhWegvzeUgSnJAtzmii+07OwurIGt7tqRo6B3hMaAGtytZEHV0U/AUWdQA5tg25B
rf5uRtcWcXlMatyoNN8W+9Y20mejNan0G3aR6SikwH4s9JWU/52cuKLCRMT0OhDz69rLH4ak3dLu
BTcyrR6VJCqnGoKtm1naxRjeKG54CHKZixH2BXKt3wVVc0e57EmuyMM7sL09RYUd3If3dgU9JywG
DLTRsSbX4NeVtfKUilzGtNw2ITP6afkTA60VRwDs0OG/qoGxUjTRmqhoaM2Buafp8Dmtdau0qL1I
yNFlC67SwXSk+qQhkJpkL0JULl2LpqA4+9KMZk7MjElJ1lQ+j1blio8UDMl6i0FV3//N9IHbs/84
dP6urpSz2oMrwOEwkczIxszzOlfR/Ghvda+zI7feed2vcFwSyb/IVVAo06lqSFBGpj9nkdyKOs1r
4qacFFX0LNpk3hu6/UvJw8Wbfx5kHrDRSdTatC7PHY3btkcRLO+4Y8sLn/MiKWIroXxD/Q8zW4oZ
s8+p50qCz2WCh8Qo2O7wQFXnoLWTFStWbUm6A0r49P3undFT31fQxyHfcWYfLmDdEEkkYgw5ZbHy
U7NtdxNjWnmSd0vEycu4Nr0ebzUduhNBZJZWln7diq1ApCgy9Y39VK0NNO3McWcN7V7Qu9wWooco
sXYKsQtbag8NF3Wd1Hm8FgvWVZ0FK2kIrspc2opScQS0iZBqxIltWpGNfkW2wO2Z3cn/NTvUUmFg
chOe/MY+r3gYvX2gBX18JmuztSh0ZDXbivqzFDb4mhA4QrsKD7HwWMi53cmHPoUBmW2C2r3xDHRU
ID5o5ots1fagZbdBgXRPBVpc1Fa0vyHjNs1CFeFyN5C/fXjg2ULVBteVxLiLzxbo2UD4o+ioWbnP
C4tmqnXPAgGjWAY5M/FHE2cfEmE9xdP6kWlZV0gV7cad+VCtRmdc44S9uG4u0lKWDbxTEMLQzzgR
Z2FHMBKrGWAznbXQdDLYHIn6uvBCS0NMf/9xF2Rp4VnUNSlDKBvTu/WFlb+KnOSaPNC1m+bKA0Ow
KN45K1j/s7w+vNlsHsVIFiCkFbyZDcIAT8KcvhFqq7vkj7HG43AFGMCQr3pwChRhtkvyBcoX35H7
EKk+rlQSaluz5a2GvtrlZh6dA3m46pufXU+l0Ygx1Zx8IiH4231TeVv8Zxy45BhuQKyTKDtFybPq
gvJtvPRZ1H8QHVcYSDa2WVTbSlGnKvSp9C0H1iKHfYlloyQGh0COVqMYKLaE2WziRlvT/N02Kme4
vFAbkKclMVugChmSKmqI3+AJNMtJUmuiag5NdDbH46CEcN/a23ZEH0CSXlu1/a2PRo69VHJow+e0
JJ5bXZ6uLLUF3ts4YtLgWIXHWpdLq1ow4pWWqPVaNOFyiWm+VbEMt4fIX4jFX8VHejYUqCg7As+Y
o9vUTgsL9KXet9WTum0O/rZe5fsEaz1cS89FZ49I1PXrbFU/huv/SKTuiyP+0yPMNoIaCkHihrS8
O/1nouHPmg13mes72NveqQFIcjMHCfZjKHClG+A5qZFteD2a8cCqpPp+DLptk0M4FjAdbZDMAdMG
1GSv5S1iO81rVqj7MtFX+MmqtOe/38VTyWD20Xl2qsbgiiYm+OyjG4FciE2ix+eowGSzeQ4NeRUN
KJUl+fr7kS7LiShkQvVk68A7JzjNNq7VIck2unpy5iJ+Aqpj6+ycWuyOUmetfetKzxT6u8Gqa56l
8bZJ9gIyOEnnQ7qQV0I4rFuzOo3maWg9O4vMx+8f7/J+OXu8aaY+hLNo5PcKsZmcAZu02t7sfxXx
vjHQciquPBlJBtj4aH1iQ02akd2GwY0i3MMLWHiML8LL9DlEYF74RTBbnx+jlXwrMT01OecWokuD
YQGxKzGm9GCBhjc56mqJXq5zg/KhdjdQ6vT6JZnrr9YEADDFQgEa6vIcFixohjbKGR9qFE/8r9N5
od21OFS2/3Vxjjn/ONJszi1EzdU6sBKSmyu6s9xOjHVNm1/pFipnX2zRT1n4bItWXARGtac6r6jn
vpqcXkNbpvrZDoaNEMJSvWZpuNlSr7OoN+SpF6Jui1dOe+NnVDrY5q4x3DxZd7D+uof+sfj9H4gE
fxHFrfc7JfAxSQat9nn9KI3bR7Gl5u+5KUhmmzxjr9rDhrq9k2+XAHkz0OQ/tymaVVxiRXxY59Rp
vzcQppG5TelGe3Bz5Tmd9BPjTaRwQPQhYHwVgKh8atzAVrjRJlZ20OUanwjZlnwKF2qS/KDWtCEn
3SzspSn1nwU3YJIqZTMT4L5hzuYiFd1OHOssJ+WyfgGQ+4mJh1Ob9BxXQAjwt0GQk4ol5qDllhLF
sizFtKy+e4BZZon6q4LuCQ8g943TiZ7TSktbaGmI2fWnzjWsCpQ4P8eZCJqdXn01LpwRC0PMm2xi
YwZja6S8BcUKEza23w0LQ3wVfQk1EwVeV6kuztVbjNw1srQxp8aA/9CzbCtHqVH7e5fVdpBbu/I2
S1jtL24qkonrA81sUIfgfWfrQ0tCbxBQPTgHWn4IjIcOGU7hpMo7oAF2itihrhfrMS13iEGt4qgW
wVY+jlV2HybVVaN6R+SlHHU8UOVZK4K/ErLsh+rK1MLAeluy/hSkC1eVGWRk2m7TI5PqqJN7pTrP
66Mo07w6I5D1vuuMEiIdYv/it7+bBvpCl77EjWirEAMbUbHdLkLH098t7KrL4MYjcCoYeC6rWBPO
TqgogE6U+cxa5rZk38mqULExjqre9oAaKGgAWuazXCDdRxrrpDogUz8bjzIXOE3JdwAUtlWnPKpG
8N8vIjQcyFx1WebOY1qzvcBtP0MCmScDWLGmvaWssBz+Y722pqM45hVFKyfCdXSh83vZVOOb/HtY
S5w1oY0qUws3JASGyXOXhb8jYMGqjD2G9zDtFkGmG17l6EqILSGw3grjIUj/hIiMldXex/z9+w80
HS6fg87nx5l9n0HuIz0qmYVohOstPITKcyJUC4PMuHT/WogfX3rKYz6kS2mmmEYnuDn6MYEdt9zf
DYhQ6UNPPT5I/Cu5pAFfdJtQiBcKDJfh6PP7za62Wt/5ZTVV1KrqzZVedPm/z4k/DzA9wIdXiwqw
O7HLq+l5vVMhKCZWYAuyvMqGhaWz9CqzPCHsW0uQU1aOMBTHNI5vWlVxvl8Nix9qlmMJglCPeccY
Q59tXQnnUj3nIpavRO3XEF/VFuCaZlt72VLnZGEZzoIrTUC9HgWLU8MtbJOuYZkKeK7GwA5B8fTP
o7coeDCtuYuVD/Vm8i0BGDIPjnWKORJOM/lZs46lithxXCG0eu+CQOJBaIkVTqFLT5lwh6j+g1qP
C1foL04xVg59Uu43ZPDiPDQqgjR2bcbShGipGyuWjQq0+51EbtI8spHnHdfV72SzZLM+o67/sx0/
jDzbjnoTDXqYMnIjHcrEKQ6F44JosNNw7/+dqiIFCJFq6U63+MKzvSijSZQmLYvL19KHtLlBxo6K
4yHyhYdWUFdK7G0UfzwMsmfLRWvLbeP0CQqTibcL0fRcWOpfRr4PkzDbuH5XJIbXTZFhbUI1ijdT
GgFmzF9NosE1nClCFUAk1sLCyJdZNx8eQbUJR8nnnxeFSilT8d4gZOTAZJ5G0CMrfxMAptDEHWh6
jAX+O9T5Px/8w4iz1NIMG0+qVWZeLX/p3dFKK9tc8kr8otb2+bVmB2rEDSMKSzYU1sm9aW7K/kpz
yWS9QxM9Zpm/6oLA6YZuVYzS1tKjLbeeG59yRxCIz506XjXi0mn7DoS+2OT/fvF3ktSH6Nw0NRKe
CnElEYCu0M+UhlOUiT+sRnGMnhCDdoOAi/aALb1Z70ZL2wjR+KiFwWEisXkBvfGouxVGD9UvZR17
IiwZc28hbxBJt4iC2V76o4I4pb+iSQVaLChRWYIUE7GEOlT7yoAxwpUn/+zBPlj9Ns+EfYpGll7s
oe04hWdsYM/Ymf+sGVw29F1IUqYP0VZQnoNAASboooCCNLlZMMDQPLnSjVa9+iLe05O3VmPrnTxV
R/YUCB4XVuqXe+TD9M2yg6SMods0rJsQJ1FpJTq6iWMAmp7Fo7U2juII5t4pbfnKXNqdX0bnDyPP
QhQKfWWp1Hy4cC+UK2XlHQJn2EB3/ZfzxtIGmXFDLnaIOotN0RhEousyHnUF/OeFQ1geWzqtOJni
AO1MTkwlJKMta8luiyfFSVbB/SJs4bKY8mkLvUuOf1iuMHwiZZgipPzSOejfyHYIZRWNadu7bnGW
Regbf4apQGgvlaqn3fndTpllF+iYRj5y5uxebJw9ybquir/xMDpVkG1wyLZN5G88QXv7H1fYLOEA
RteaavD+xuBAh3V1VnYWPkBX0zHU/s1vmGeUS1bfDzvTv7v83LN8Q6wtV/MNPrcPbC7qwn2C5YvW
Z5u6ebGMexmIsVzRdvHSveLFR4madG/87ft8lXfutV6DZBFeg067GfJ+JfLAmnv+/hEvYTzTReHD
DpjHbARMxRxjdCTtG20jIny9zpxJ9qrBkfoJVdDd0qwsDjmL4HXcoSecMSueWq3pIxwFowULfYqi
x0GInRE4p+uL2zYO7F74Gwfxjnv+wmt/dWH88NpzMuNgdWUU1bz2MKCipwqo+NyI0qTveGxkVOzh
PsPLXonG/eD/SThB28Rb9clhrG89wUeuagk2/H4cz3eGBUYPPW8grhdmk17vBqWn8ERSfxXAgGm9
3hE6D2pPcVU3G8NvNoL4wx+sqxCeXRYYcCGyrdzfBqV4FwfpwzhCe5B89xQLrdO2qtODv+0xXA0G
tObBveIeAvH7oGXIxu37AoRjhriCflOn7ounABkSB/VBC0fDtorqVGvZwqR/FeY/vqH8+Q7T62IU
R1PYaWp9G9BpsCLxPtK333/aL7ovzOGHiZzFWCoUNF+mvCfeu6Ut/oVw7ju+ZGdngESQ0Nc+WuLD
htofcZ6KH1TV5GTu/oO658y74V/7H91OcMoAMMULSdvaysZQG6mMRLm5SXK6UkP0SzeRHyla98+Y
K7eBGcAtjTZBTiaekBtW2qYNlb+l6G7M4qWshE0tA43x1E2LxCDAUVCpT3jArkThr27yE+0gIEkf
VbXjg2Ya1V0GfRQeqT0GqGv6HKLjnaCyWnAOjbXoV9lDwwVvWvQb2RzfzMyAPePzmxt7yARkPcy7
1gjgSTe7ILGcCqH3Kluhluy0Y3LyudnmCrSM+E1Tu5UXIc6qXueybCu1e3ItdyOG6u/MUm+jKcEu
2mQTq9FGrZKNSIYhxd1JDMVj1RbbsX8R4BTJw6OM4PGQ7aQod0r1Ryw9+9mbGNbILgK/Tbx0W6ot
B3LzhwbBtZyHiC8MFHC7fR5atpJa6yjC6+ARbMmGMu7K98KrSokQYJHpEoyx9rsH6maF7lUyVJhP
J0dNAoGmeB7GeAO2LJ2o7TPoMgri7E5VDHdWE74WpOteJLFCrpPgtksrga8AgaTMbwWm0uQPtbJT
L96LgLYyYmXi24LQ21kILShfN3n12gj1ye+lx1ZLKVKamwwYaCMbwNwOkQIBwrsLkcAbRGOPC3fn
tGL9p/R+f78fvsg5PmNeZuFWLrOkHQ0wL95Teo2EGF4pJ3Kr/HbyYxrhvtn5ul3LG+gzeHkMu+TH
wgNcxtrpAQxokxL4sgsV2B4LpUSTqvIs3jXr/hrSrX6M7030vUdHg8pm4zmd3MfHfLt01CyNPLt8
dVGbCVDm3nV1HVHqyM0rcPYYQ6GgEnG2LrzpFME+x3DelPslKiMyCOX5XdtLCT1lznjVulsrq8la
U1jnO+XQb9PHJXbL9PDzwSaFWMquBrXXOcjI6NFNNGk0n2m8OV4MEHkRH3KZKFIx+/cQc1CR5keB
krs5mKx1uu9e63s5c6aGUbNx7/un8Eq/Cg8EhsU0eWnc2YUgGLO4D2pezbgPqbz3+/x2EuSE8rbC
iyl78K/q43C1pG70RWLy+XVnBxR2wVVtmOX0+bCCuhn+uHCU3FsFLIxKrX8JR3V5Hn4ebnZQVYWk
0l1gdpvm3Ac02MXbOFjq+y0NMtsCWOeko8uqPPflQ+VjZFUCyV7yY1pYiu8lmQ8XikaocsGX+V5u
JhDgTvjTLOys6Yt/s9jf690fRhjLAq0d8X1F6AdlF97ClXFMWwLetuTy9AUoYPoumBJM0ibiBbzN
9LTQreSsPCvuaxhzza4LnGFy88qP1Qe02mDXieO6k+ljloOEEmJ5pYkUkaIWfKz8o4M3mXbeTUoO
KXvim44nuoPTW7H/fk6+bBUhVo5pwgSQAWT8OZ/yai3qqyCaSkv6uJM2ym1nOsOrxEeGYyevA9Am
2ouEwyTycQ+uhSzH+ubxwCm1yGghxF18IIIeVSYL/RkV69EpFH/4QLWS63VZM2lCIb31mnUQkvAB
xIaPmKyQ7mottOs6kZxYQmWH68yd3Lk+LIgcgH6Lh3oPgckNXPjXgXJQuoHpTO5yIbObgu5NUUa7
vnTzbZvFzUEjU34UcDTHEtcAd6Cr0JeypyrMsWY3hDs/iJ+rJNpITVDi62O9AqGItl2HgUyWrpLh
hivVuRDbjWvSREPHYp111RNr7LG1ynQnNECI03QlKHG19SpBWdOum/Jn8SYNkUnSytvcq504Vf+G
LkmFGWAag7JE20DG5xqZp+0uyBXwIQa36Kg7mbg5tm23Evpj3hsJEo7yLk4LbPH8+0RyyRpagQSs
e5QC66gPwRkBC8merIyqftiXYvVbCnptLbfhCNtVE+1U0Z/i0g8dU8EbDyzur64/1XX6W5WynacW
f9JCwjQjTXd+rrqOacXRA1T+bJUC2dqUxfgqD+2p0AysRuvmDY05ZY32Qbv2om7cegX3HYEmtt3F
aYLsU3eQVLgVatNuRdf8rSNJYNcqUml59ZCBkNEtovMI+xaRO6R1NdsAPSPkQbD+fsV/0dhHnZ+u
Of0sHeDOewD/sMh6tQ6jHlVjOrKeToJry6+FM0K4YBXdWlvNSTb5E74It8u2n++ytZ8j0OexZ4F0
KOkdsNKas25yTUQVImn0l86rb3xFOUeY7JVasrWKRthgB/Ir6oY18bytq5MrR29iGu2LDAZRI2EY
BedaHn1m6LWrpSmQOGNyDpVy36ZU5NNjMva2MRQ7gV5VjihCNQpHyY+2MsSFsoZ6b0S7Bt51P/Z7
TEh/6+54amX3LYyk10zGly3rALBbxUYW1PXgNke9N364SXddaI0ObyO+DYFTZW3lQI/lPxcQQGWe
YMs+90n/LHrBg6g2vzsEOkNxOJlmbeDEg0B1sHQEfpmcIghLgwQ2F5feWdgI8BxJMUzk5Dj2Kx8i
wUrsbYjW4BazBuQmojRrnHCJsuMKaU7sgPQK6uPq+4X11SEJn2Zy0AaIz2Xtc/DS9CJLpSSqzpoP
IUT0N+nw0kvhQsCe4vHnFYSg/odRZunFQLu/yFwMTqxJO73LHD/HG1SI71UfA+Jsg+AAPkLy+ft3
+6o9/2nTTC//YdMUWZD1cs+mSa+zm3Tj7n/1TnwGh+os75IvUigJOcrpPEKWyjTej4kPgwnIozWJ
hJsPPoNr3QkOEC28x/Rq2EhkUeYZqafvX+9yUj8POJtUnyxYgqzUnJPqHJW/0xCrhrhWrwZXW6MA
EehvubeANvgClfp5zFnixtW0kBtdm8JQZr/Ahtq6jmKPG1BFJyxBqd9s7dgefqo/x3V756Ibslry
cP7yq36c6Fk4arwuNtySZ1C36QPg+u3U2emuJ03v/2C0yw3y+Y1nawgRgaRIW0arqc7D4XcsyRHW
Ku1Dxcn4tNDM7pbujUtfdlaz7eKo93pfwYtKEuxSPLjD3og0uGy4xI4vehViRxY536+mr6cVERFu
qxrLeG4CYoVlGmHqyGbpflSoeavBS4knpI4Lmyf798og2vDRHLHodsp44xdLlH1zWq+fgwQzDZBF
AkAMI+Y96fuwgYq+QrUhtZpzk/snETeoLM7J19wMunqd3bWtlrx6OXZNbh2+kjrZch/fdhrwpIzT
3JQRB0pSsPWhkZEx6Oq1IQbX2H0fuiF57QSrw1so+gMYYyfVHNTYKLha6IwyOllKsmk52VPxZ1NY
m0C/t1CBDKNu5aOpFShbtw52WfbUwRbiJDykpviYdMneV9JNnOxTVd8UFigXHeKQRrJpils5gf6I
W8TOHHBLFZVVovPbaFrlmbLTZBl5NwrwZrfp4YmZANErTX4RklyCn4HES1yNtpT9kQdlJ6fbLHpq
wEA1+A4ZBnjq/rc59D89wbvWLLI6DWdAdErsvEATqecnECDXlqIsUKovrzp8Hx0FAmgkSNTMwclN
rNWugPwIBqRUETUKJvEioOqrXPrjGLOYFkYpqK2QMdSteSgOCFGhGzE62aneLpWdvw7YH95nFsua
rkmHGB9VOmDYoJmDTaNwZ6ynW4O80pxwba2WhO4Wx5zFLqtz0XnwGDMb7GZNJjQ5MOj7CMm4VUEd
YxUehIfvN/aXAezDa84CWN5WXtQUfgvxq+JKQTkwnuQFmu33w3yZoXILQu8CXzlSiVk+U6TamBs5
zrFGhnO0RabnVe4eCtgwemQWcCBJy0z5yQhOlXTy9Z6Wcbw2qGokobyXzWcNNZhWWULcXK5amUaO
RQkOhB651hRrP0SVSCPvCTwYCSJl0aZu6eh6C73UhSHmiEyjqEtZGsQYROYOHh/aQ8s+1xfEZ2R8
P7zGHNjrZmXSoRkUA9eH6u+L2UuDKuEqyCpkgGIf9mczpIfcCpLbOIrKO0mGvYlaV2iLXgklPXWR
f0FEdT32gF4xK6BCXfoPQV6kAAXTe6NOXmsqyJ5C+zVw67XkDikUUxN92NssxZQwkR9KTb4a+24X
ZLeJJt4WnvA04F23yfxfkZc9luKjKEbihjvMTWald5khJk4s44eA7Iwvqm9qbKyoza/CwlvVbXQe
NWMTtG8uuGPPKo9jcFYzsDH9Ue7vlaq5NsPehh3jFBYM5x6pHpq1iSXaYf+QRxOjAwJJbKxHvJDz
eltR4R3qH2oCgdY3V1NhQoL2gwaSozaVXafV1lXix4SyaxxGTgfwSq/6FzFVVqaZbqpQuuly8+gj
dSvrtz5dAXE4yklG6G6w8xiCA716COIlLsvNUEtOr8LsD0X3WPjaMevMI6ca1eV0fMu1crADrfRf
ilyuDsCTxpvELWUniulUGaImO2XbhFBqi+2kFJxW6kYO80lJGMLUW2Cd8A4Bn9Pbbee+unm3kio4
7Gl5V/CzEOiy5h3l4cmndhZ3t6kb44U17AywjThSOWiyr8TxaqgT/Kt/6IMOTOJeQAcSpPf0T4Bn
82ljRKdgREUe0uIyTF8VIiDiELl0Fxjqo9hEO78qd6HwszOCfaHX69a9ljMTjG1lLGTqSztoFva5
L6OQ77O6DYznfJT+4Gwt5DdTN/dzdvF5A82ivT80ni6mcnwuc6oIMG1Rqkno06TdLVpn2zBewjMv
vdP09x8Cj5R5fZL4RIWao6WT7o18Ad92Gdg/v9EssBtx3MheygDwnZ2k/DPk8kaLFsL6FLW/m7ZZ
Kmr6ISq/E0/SC8y1PO51b9eF/tUgPHvso++PkC9fSEOy10RQGDWc2Qmio1SmFxqhOsTaOSChqupg
qw/u/zjMrO8vl+jKcY2Jz/54ysEflenoyMYCLPayjs/H+fAus2NH8se+SFUGQYx5Y0jJVUzYraRX
N1rMmRaG0meAZzR8Si9WlfgMrvQ2p9RVJrhHx9eV+BA1b57cUEVRbVdgTpXOGasnMXhBAdIO/f5U
EeD/p484LyiEMZRbo2NVdsIpRdXe64pVoMf/2zec63MWtWQWtTjxDDN150YJ1jR45qBG+v3LIAlw
uf5NaJjIvBiqbNHj+ryLgxh3ZyEQkWjyIUJ5hqOXv9vsAYAFXHN9/KHKEEuJufDAwFn2Wyl+FSow
jeah0Q7NQFxGVLMU/wahsWr/j7Qra25UydK/iAhIIIFXVi2WZMkuu8ovhO1yJfuSQLL8+vmonpkr
Y4WZ7nm5fSOqbx1lkts551sggQWlGMgzZGSA0fMPCbY6KOqoKFCiRIxMxjQavIFSBWb20VyJNEF0
mN6Kkdpx+QGn4FdViU6wKnZ4mRyoNlDIQ+Yns0WxlULXTSQvNcRKWQ8VdyuxQ27YjfJWAiCopMNj
zqCdbsHVVhf8Tup/kriy24Q/0TJnkKTWPgpUcQ1ISxZzgZ+FqParWDClSGBMlpA7Y+zujF6xwVsP
qvm60PvRLq3mkqF3PJUl/hKo/9rZwO6i5nlgwOzQJ4m89iG0lambYaulOgBXBCr89CHi72F9GYGF
ovynlP5K5QIt6Z+mbgRzV7/Cem7Zwzi3pY1iQ/tjpb/nrHw0BtnR6eCIuHQgPYpmf0oBZwJurpVq
v1DTgLFnQTcNyrbxlNpNeZbZz1oefpJOfqQNKpjQhSdtccgUvByMnQZYlE5TqJ5yr4PqQx5/KBAJ
NMe7KD4x7cME5By40ahonU4rfcLKfZMOpyTMjjWQi03yrplQusuIP3XsDywUXjBhdzkbg8bCyyKW
PECfAHJKtxXgDKYcnxNex06M3BYv071SRJdQes9lP5VwSdQUiHBhT7jBIxRNw1wcO6L/oNAWso0m
O6oJdeOKQCF6cEOrsIcytGn8ZABTV6XNNkXB3aVledfS9hIx+YFBUFxAS0xKH7r81TD2SAbAjnno
CdpIWlK5Y5ZcCq3vvRwl7A79aGa8NzR8KpT+ADV6SEJF4I1xCwzu2nyERsiDSn7SrgD1WV05Om62
n6AaMYsWEkzaX1vhqyvTCPMwb4YY5azMTo9gMkDAB0cHHkbD1tpPG8mBMbbqkHfyswWeFBcfKOVr
nfOvDwXUKqHphXIl8LEmXVyrYI6IFGt4NmNmAXgHjiL3GxBJ8HL9IEoKa8vzyiFz4wCfzTZhUUEh
KwURr89nDFC7sJqXpxLdLOlEANmB8jrQ+agCW/ohpvfoEfnUbVyU94HlCKxfiT0rDFrSBa/ZBmox
qwbh5OskEPyk2QyWQt8f3+LzTyJIFTR9wk9SpBqoQROEeNobhZdlm9poDQeqahkEyUFDsyfAuEVM
vTE3Xxvrg9MnNTqWTWzX7bALO/g9jwqESOnvDq4EaUzuslT1cwjZeEnISjtV6mdpzEq/KvHVv5/Z
GyikeRigU4PFdsMnQKuJUGoRA3cFm7Z+qL0aXtQ8hee1CHdAnW3yEF2rIi3/sBF9oghvYplyNDGh
30YyeO8AIswB/sUDa7IgpdQQp4xrL83NRwk0DTk9Qh0fBiPulLVeXp/N8mfcmF6KupTKHqoSJgi9
5CpQ+IEJiycT04kEsDATA36ZQyEOCBj8b1uOPhzPXXO6fD/+G1wojB9fECk57i/oG3/+jKzlRm22
Y3kZ/MFtH3PlVEGI3cA2Mt9VRzHdiNsDDJNWmxs3r00DkoZ0rhZp6uJNUuqU1w2HNt6sRgGrmAQt
jJ/R9Bf5T/30VGnPWgOVgpUP/lcV4fNzFX1P9MdgoARdj6/uBbmS5YmBxrD1wDazX2B8gJ34RgSA
Oa7FIpi8ZSxzVmu2QPyb5VU+Ty7kc4VapVV94f7kT266T9zc6X6pu9qPztEKZfpWu8iAKACQNfAb
+VrH0LKRoL+IaFYNJomn5k6eg0+RPFA33ZrvsBrx2xqr04Z8MJabXT40K/nG7Z8AhCbQZPPvWK4m
jcZKBvx9PSvabgrTlg/qnnnaPQsA0AzaoH+G0hUyzE3iZcGa9NuN0hka/lfRF/nUUOqC4RFboxAv
XA1gXShxz3xUKRi3qdvth1/fb56vRyCUGPQZZICKFmhEiyNQteIuCzW09Udo9khN9gPd4H1aCWTL
T/JYHUJ97f77umk+3zyLtya0k1Ixiqi5DGBmZwpxpnRaW7RfcyzEMCgafUhPcCgsFm1nIuetoBR2
mbQWSYGgB6YLiEvDe2KqfRlnXtFDsLF4g0ae1/P41eSyncaAAXX8vS/0zfeTfGPIkGtUZGOmGlN4
eH/eQ2OZGzo4cSBKgdyX0GIjr+nS3uhrQIiEzA49OtUg2rS4z8GHaXnf4Ds2Xo3nKMBvdvKMnOgO
Ut2pbwKT4Hw/phtTjA4guhgy6j2Q11hMsSjwOC4ixi+EgHIy2aX0o+cP38f4+mSYzW/+ibHYDA3p
mzhLEaNVALuMFAe+P54C+UCrl/3vQ82f4PMxZ8rzU8CkBgqoxnLXY3PULMm7CX1Nvp2vj86vt+vl
+K8j+hxmMaK+DfXcgmbohZWTY5bKVm3aHSlQSh7+7TX3OdJiQVg8CodRE4gkRxt1eOkQ6PspM762
MT6HWOzkPIkEfIARohqnCpiQMvThK/tD7fvUg8EaKAbtBEmfsk/uulxVNvBQV1ypQrU2GwGngPT6
FIEYVVaXVEsPWMLwwWsAwkX/p6oep6F7tLJjZwA3e0/CYwTUjjllwCKLjQYBwqa8g9hCgLSpY93e
arRNrAyvjcRjT1bpgyTDgDpXU0cSeJCIUZq2Za5wh+YxShSx9VKPFohI8hAGIh/we3M76mQvSaVn
6GWewVfBU3j0WqglUXPbUFw9qewq/SXXiB2aF50Nl2Rk0BkCQoXEDg0rCFIpF1KKx077GLQa2epP
C5SDlVlfWaiL8pEW95jVop0urTTaA5F8yEM7nZxui6Tzu3qtYfp1m3/+xvP9cZWsaLPBJhLA6aJB
M7GsO7j7vKtAeH0/qK8H5OcoiwNyqKlkNBJ2nwKpkvA5K16///tvkApxTkErHUYbFP+y7OoNSW0q
UK0Y8USEfiTS6NlnmXmw6UMlwisaHy7kduzq91a/yhKC2NyNb6YjzaCyChQ+RAI+T2JbWR08F7Px
Qqn0OCbZGZptuG5SH5LB9/BJe4zQS8nzozbOyP4C5VqWgzqckEtWA1leN+Y+VpQ/2k5GNQhNSagb
DFL4TCGFGsiN6ofyS9XXjpQ/WtFxtr/jwN1PcQG3tVMHVpEV/ZDHj7zRDaQFxIvaacSjX0fPcYA0
qQFFcPiadTYbX7NI8npos7Is/ZFpUDtLt5oKqiUn8HYaUR/I4IVHB3qqw3ojZ2CSGczV5CeAMURx
17BLFusbC/2DkiavElQ9ufQjVks/L1q7VLltAIoU59256XGgGxpqhshWWOr3Q+f2BE9oVc5sqiMP
Mw8WrOIBbPda0KW0Mj3UTbqZ5dRDRqBWDpkZ+FZN7Mx4t6EVqumQqNkwOFUN+FUWZAbbl1AqPF2F
5EELcYR02FQcOZtQ95W2ozTbxWV3HEyBZgI51JBTs1tLHBLxhAvvgULL0EwlT7JAwYCnoUvEvjYi
px3UO4pil5k2YGRajlLFkCf90IXY65YZVAPQt+wUVmerVo8db7ccZ0NRclco3O/Q98lxnpGisyVh
utD9Q5HW7mu66QyQCV5rCNgkpPHyQoOeGQOZtIGANXd0eFmUBXpA3TEZAKafZCgJoWCjvSK79KsO
prD00TIuTVS5Ex7Nev4En7zzRLQTxDC3U/xgQqjbNlp6x7Phh2olrh6mEE5OVa9PoVFtQRji+y33
V/RneaMaIJtCYUWZ5U4Wt0MIIVEzG2X5ksN2OFBdDBQ0DuuC4qJtBZ0LxhIL6jvTr8BUNu7KP1Ew
bjQkrYfmlLqWq7vf/6AbrduZsPPPD1qcnDOlKInxi8CKLEq7/xOD3XEfOZDrCBofzA+SOfSheRee
6kE6jq+c2zc0ET6HX5ykJaV5qvJJvvDsJRYfEirGuIG8fGodmBd6pr5F3oEaXLwW+Nab43rci9On
qAc1Uedxt8zDt0hHGwY/x/6F7YoNjJkTQAmnDawF3NhfqzLdeJZ+GvQyQ466RMslgkUQldqTgJlO
1BWeAU0/pmU+a455eolCyxnrk8gTl/Ra8P1HXxm7ukhv0jwB4JFh7PDetSteBGMs35tZuMc9seas
tBZrzqSvrkpVjyLUyzFW9QF2cJ7i5jvAiz3gQYHOZvfMAUV9lZI/r5ovu4yCjQJxO4pawHz1XAWN
tEJVpwJBE2TGaLiCY+aNU35utPAYhqYLH6KV9fQX4vclJMQwLRMaRhDzXcxpn7f1UEs91pPbeTWc
zHUPTlsCBj7MNzZsV7twNpd9dGKkxtciT8TOPPb12sStN/usN/o/P2Qx4Ti8qD6anXwpwGxOexBH
1EdRQA1awtFojrsC7LIsX0sub71VrqMuZjykYQrmqJAvA30fUTGUI7FydK5FmP/86psC+UvrAinO
RYredOnnhHT1+11xQ0ID2/Jq5hbJQTyqqHTzQUaNY9a0Z8ydJmLXwczZMm1jV97PDfOKoNwehN7/
M/jiYohqNS7UDsPTAt3HTSgPjiL9ilD8HXEIcUhbWXftRxas8alu7s+rQS/Of03h0NJgGDQEMR3G
ggKMBJq/jcbaUX8rEApz2I1gbxBUVj5/vxGEA6sd+vFSKofGxLEWvUjkMBZ0bSZvLRRqQWsXwlNg
oy0D5arUE10TCFTtQw6SgJwFXRLtuK7M3FvgN4LEfK2h4xhrBNq0bNoy0wqaAU2H7z/qrTTh+pcs
tiJwUmDhdRhyDqo9KnNJpjlyuZaMzF9oefJcR1lsvVZNQ6TpiGKxI+nPJXtNx87LZc0rWbtSB7w9
tyh66gBrImFc3Jqtqogy6WHT3uAUGfOXqPrx/ZTdKDRiE2oynVFrsORbapNSWOJamcA+ALTmaGrA
neKlafuAYuKFBBOvxrZ2+RZagcBnutRTt9/Hv7VKr8MvtiE6Q/00MISnonBJ9ctAQ64hr1X8bwMq
52FCKx2XBQhX+uKjDdHY1EnXyJcJeCto9biyWEGm3Vp8xmx/ZZoQ49W/YNIb9LcMyC5eIhRSMpQP
YnSkjX6NeH57wv4Js1jjhapVcAxucX7Aq60nws/pgFDP9drSWxvPYsZ0HfLyOHtxw0AttNQfC5i7
wSb5+89/ow05f5d/hrO4ZSJuqvo44B6D/C9M0s3A8BPfclIQaH+nTnNIA/pAfFQSXXYC5aR34OLw
/U+4eX9f/YJ5Hq7uuYxPKYvnX5AWLsQQZT7zzj1ZPLNchkpqIIrL9wFv33tXERdrfoLzO5M4VkoN
+Yc/EbEHV7L7H7NskqZ5EMZRHHgRr+qH/wV1Lw+u67leXD0sl0bSqhhpX/yG0UlquMp7GFCnDCxk
7XuynVMi+b1x79MDOCJ+9AoJYtXheDT9B9zbz999kYdYXMlh3o5rsOY2MvyhtMWd5We+dWTBux40
0o4hMPPXOkk3dBs+B16cqCprVL1u5klwhJvvo60WDC4WnSs2c9vb8MrtcxwAn0ds3eEBikz/WTry
z/dfpiM5naQKDm5IAYP2zvDZDtY1W9P+vz3NVxPOxfoOOU3zCkiOS1Xa8LYHuasxH6afqFyA08aC
LLOFvOuSO5iDjqVN3HEjVkXC5kPpy8pDpxA9ShzAXzikFG40XGlxaBkoF7bhJetRz9CgF09b28RR
mSV/zOaUkIMRWp46rnUJbp6Z/4T/a1Z+tcUbi05lFXL5AhX2AM09m5XljknnQpy/39prgRZvri7W
LfD+ccs0aPZGPWBCYwfM2y4d378PdKP5imV8NaTFNdCoCYHLXy1fGMlgnRT7DTur3X0mn1Wgz6sf
TOh2BamdDq6E/0FoFErRatbAvPqiCFAl8pTyNFEuahrvOGCDaq9vwwpa0q31KEPtLzLaH9WUy45B
n7NsLfO5WcJAHRVYcrSZ8KZbHGNK1LRsrErlIoZnc4TH2l8Ql67q4MdmqFZNUPFAnyu1GQUlORe9
8/0E3LoY4RwDfJoGn+IvxG3oJplwzRDKpTB+m6DIWH85qWvP979qbss9A3s2RUW1FlzU5dNP70FB
ysJRuXTSuGmadpNnLXfDecvAply3tXq6o/xIUflvgG2CGOiPinG3H4GHUOHZqJ7lNnkggNEZmb4p
R+YNxeC0qEnWiXip6V2ltkFXJK7c86NW509IWj7SJhvsSItg5JWEXidM529+YkC6HrBuCdAlqPfc
tST7ybvqCd7I7vdze+syvhr0cqfmPRzX8RpVLmWsBUkiByHoCvWHMoWnsAN/ozKgg79qMvcV8I/v
+c9U/20xXZ0PWldlY2piqoUP4ZANOjt2YUs7GGNtvh/ejaUD1yUDAIZZ6hlulJ/fGlPLIqEN6DCM
tPyVji1Sztplk7T9PsyNrOE6zPKCSXShomyP7gxlymaq76mVBysRbnyoTyEWJ11BJ5k0cjOhf67f
WVkFfrvqqAUFVq9WQB9X2UarS3IQIr6fGvm9bgVHPX9UAI+fnkBS0P1KsxIHYje4+fiLDrN0x+JP
AL/ZwCtj6cGueNI3RB+9PDyEsE/rYTLKp2MnwYYaTrNKLJ/lHKg1a0J1Jekh9VNmP6Ow+8kbaFDB
6oreZYmZeJIujV7ER7/PFD9iLRzHwGMUwrOM15FaW2YR2IzTlZV86xsQyLTg0Q9FGjRcPn/qXtK7
vp308RI3+bbRGh9H5tpJfOO6Qc3tnxiLR5QetXksTDL+Rf50ML5O3eRhriNDgsDVX9tzths3GVAG
KyfgDXyICTdEA5c5KurKF0efUhuUooE73wV9F6S+BI/I4iHGq80HtapxC5y96xigW0vuOuji2SxH
eT/pdTheOvQwlDPWGyrVbPIGAq1ZCBlsKi8ElwX07sabwnvZh5n2KmLx1me9/hGLzwplBqsuaow8
0xvf6GXXQJvo+71164L7NLvLzzqlWpdAv+tihNsm9YYOgr5RTO7h2GsYv3oAVgQ19mForPE2bg5u
tvaBD4dlmUvASllKYFzqbMYFxLY1/WBrEJRb5596FWD+AVcH7SA6BQoV0gjRXOkwDWOgQHS0hDbF
9zO4Fmb+86swiV7nZiJH06VI4CHzY2zQxiQ//n8xFqtRkzW9zvCcvSTQe6P1S2L+TLSH72PMi2nx
BFCup2ux2NRMNvIsxjhyabrLoN0myaM9lU8VjMRmGb7vo93e1dC1V2f/DMVaVjCYUueaHiUTPEnQ
wJtArq2BbcvILmOwtWItgyySeIE2S1BjyxeWObgqTYGaXZWzXyxE4BhVIIKhGambBJbNS93Eugt1
MUZSci9BqSKgT80BWqlv0RN5N+1kI2+6TbcGZzQWi+ZLzMWNJg0oyAKHm973JN6LoQ30snTNAkos
5LlqgCBR620FwiqV603aavdT9oiO486Mql1iKPd51wHiqUMXoAQTb6qsj6RSjkpf+hM8dfIktWV9
LnCHaIeHT5Dg+IhxtjtCGo60hFJDa1h/Cki98bQ49EZ5tnrtFIIKWL9R4Glr+AYzruxGoZ0n46zI
zyKERF78RKvamYk1ev9rxp7SNHLb5kistxqCg5KmuH3ZnPOh+OjbkwzfhiotczcvRHsPHFcLcoD5
Eabirhfmz1hOjiTB31OKLfh0p6kZLorRguNiTJlTqxkef2X2UWqm4ShrCqH/6sReLXZNn30diGLg
k6OdYy3JLGEJyxDogPETHOneVGGB+EDQphuT8E5WpCBqzAPPi7MCgVN8iz4OqkrAUFKDnCFYgk+Z
lMNyPCYoX1J9B3L7h2Tiq0mcow5cQr+GkAT/MVgeapm+xzWwDpqExgln0vtAa/i3NdoezLQPAuiG
I5VQUAmbHq+HMK83LSEvFJhE+I0abmFW/pg3m0nFs4OnO/hwPXecRRtNdF4LA8s4Tv/0kApyokar
bKusAaVQgSAtDessIlgZM/UYlfV+YvCzlkaALiZd8SzMt520BbzQLYH2UVd6Ejd+JzJgA6TTT7PF
dJWOD6oinWVd2mkSPUC16KBLoCK0CeSUlcG0s3Q8J+UTmchRCCjCPMCJBlpqBSRfBn3g9tShS9VE
REEhoLCgDYK7xagM5kHXB0tXE4NXJZ3kDrAgoRRijTyGV0zGXxkrD1hs+P+EMGHr20qD5WKWI5sv
YXanYz7kwXpqQvoWCstlYfICk6fcFpRdTANyFRqflIdmaIXbF0BsdPEpKmQPNJEhHaBeLYIsN86w
9nWo2sKB1bIVddsS0E3U/qPmGf4r4rUwF1ZID8l+wOEldY+17HExTZ5Bxu1ApXMDh1guan9Q47Mc
xidOtadeAQ4sDQ9NyvayLLuAX7kw9fE7XcDhhLhNVdkybd0B1h25wCzF3lTmh7GrvBoSAVLV7CyZ
OyNAYkpaOtBN+DMAg1UhNxq6bjMNjQ/bs4ckFfYYxgAGnuQ+vqh9CPEgy4OChy11L30CWWxTfssy
AdUAWMXF7Z01mjbKBV6dFW5aUm92pEVX0+0oHi5a9WvSZtvgEjDDQ26CEZqq2xKAd1n5zdpH0G3c
pMMsIS9s+g5dZbiKEZTvYT4CeIynVQLkaBUsXUBcmeVTE48ikQVUfh4njpOBH6wQgh5Ve2jb341m
BEoZ/5JqSH73KM40AvuoVGWnq+Lt1EChTmA5Z/t5Can5W1trrh4Jz8SHmczQCyFIqWcGqAdgQknC
hq6BrYzJjicHFMoBQYNBD7vjVe1bheaASwnlhdTlg+LoY/9mlXzbYpWSbNgjcQmsEctKQvPI1ANU
uaGnmUCgSPdN7Q/e2TB5wbqXJqeDCnspv1U5bNhRFWaW5dT6KSp7B1SlIGTPA9mC/W4SmOAB0Yf1
VAgIdUkfZYZPNDpZntoCBgnphK9YSftQfpjIY5NADnum4mB3m91OKnbYY1KoOHm3J02EJCI6lDF8
7Mz4YQzB81NgYhn7E4UntLqBSu4mxBwpFdtnGnF7JXMbQAAjM37uQwC+GtM2435XtLAKVCYnM3wF
4lcT0HMSv6T5vhaR203PtXXh3angmVNqpduoD0XZwCNMDcBRdiyrPUARFI+nY62N26qo9qA9wJHN
PPVZZcPCeDtAOg5MxLvYSjZxeMEp6Cil5KDoeh70OyaDnMaBGlSzndrhyGzFk1ANZxLiWGrFFkUV
t41RClRRuYLDfLQtI5C1tV9ddtaGt7G76OFHE/YOMMCA3GoYfehLnfbGaRtM6VltHlur30Ecvte1
bZHFpwYaKmMzW51atpz/GLsBtlOhZ0FyiUEpflLhl8qB6e/PAh6uWmoFrXoM453SbeUBxpYxytMZ
jAzrg65NHs0mcOvv25mHaElOMW6SEVq/Erdj8CyT+kHOEmccdyGF8Hj/C2BBRbLsPJc2NJL2DY1Q
cARrDDlrfdeCSpJYoT12L4Oh+0mlBVwtA1ACHQ1KsZPxrLToCGhJMFYvUwdRAPGQtvTJylV3jO5T
ydzmHdLNibgRVn4V/4YiAOwhnYGFgMQBSdqCOYDdph9yZQd3eVsfX0Md29Z87azGrscti89D9DQq
/RavY7inP6NpFGaSF0VaEOeyx7XObrIXPe+eCzB169k3WvySjczXytpFscEOZfZAUthriOLRmqp9
HPeAnvGXArQ2bk4PHfcS6zVMfJ0ZmxIHYFlVG719Gbv7qCR+SGK3xGMjmbgrMY4XirSLTfGUqsMD
UJE2iXMvzuhm6sAKk0GDh8Ujhz5AKamXJKs8XidnCwcPh9Fllb724lc0C4VGQIAPyoFlkJurxUkH
7sxMwtOgZNskv5RJC22EPqihtKu1Z3kWp2ino1nO0pFhmNgCEijgVcJwwOgOZFbn4VgpOrUT66mr
5uPIhEB1dR7hTIXKdWmAcTMbBZpdYLTpnrRwEydFu6GCup0J8j8XwKr201aPG1DxfscRJKhZ53PO
/BArCywjj7UjNomGXa0cY4Wzg0hhIFRYHAyeCbwwqsMSfDx2TDvVmfSs5BTOlqZS4ksohqPrOVC/
9a5vtRBCgioAZoWMrxkCJSj2VYS7fRhhVhbX5gQqWYJfcbKid8EPFdasCThYh8unK92eCYeJJIB9
gx1n5GzBIMxtBhUNGp5gEFXWHYzOwsumGH8Dh/tMYesNo1ukB6Ophpt2rEG8h6wq1O5n/5l4orYu
peOGi/wdwkAyNgA9KokCZwAUT9iA9ZpGeeUrKaTJUFnBT8mk2BNJBKPiBKI3KQQT70tqRKBz5n+A
aFJdQrpsUzWdeq/02cygfMQjSA70MDbd7zOTOeFdPg0hlYTWAerNX9OBwlKBrGyL7gQtzUNHRz+N
70XY+mw0dqnc7sOuefk+4qLW8Pcxeh1xkQzwBiDNUg/bkxawTb4zt71v7eT9KnfrS9KBR68BzJ8x
p3nki5BZRHkLmS/EEb5xsk6TW/lZYYcu2+KSJj6crGFks658S25N6FXY+c+vEmQUUjQWGVJ7SrZ8
K9lN0O5hSAryVoq+4+ogv2Rzi0Gqn6OZhFeFCsWZ08wmAhqXeGzX2g3opk5xxLHpJR9r/cXb86oj
j5BNNP2XWGelHE2Wj1Z7UrXfLadOqhZOu5aeLxPmf60SOJX+d5SlGM1ktSD/jPh6bdtDwLJwDJVv
ZhFREwpR2uwtxQeIeEEeHiKppEaj7WRK4crmWKIbv/yKxVrFs35SUFnuTsirXKsZfA2Lpq6PLKxd
DinZ+FwOuHUVsBJxtHYQV/5+r9yaa5wZFuy2ZzGiv7N0tZh0I7bSQa27kxkjteCbEBZM1UolZC3G
vMSuYoR1GIHiGnUnEd8psA+pkLrCkfb7gSwpnH9n8nok86+4imJqUUOHEA+vBNBcvU4cXUJjGrHd
KW+2Au+LVhvhi9M6eabZhj5szQntrgxsfHLI9AfG2Ar+5+YSQ8OUohwHwgAKc4ufJKs5Uaq2O6V4
wg1j7Qu+M2FfwaEvz1NwIUvjEMknuZ38ks0K591egwvB9xNz6zS0oLaLoswM8dTnP7+alz4pJEuM
Y3eCY0QQSW9V2+9Y/pOlL3r9HIfvYByvNEpuHRlXEZc6G1Vj8gHFmO4EnbpdwyNoJQ1rg/oyqrnI
BO45ungYk2EsRjXCLTbhJUvvDan52UF6wNXihnlZnzEHnjFvqSa0Y2sYukOIfuKaGiFn7t6JSioY
YKDqPIXiuQx/a2a4a5F6wV8J71uAzEdsfrzDOfvIlQKStY+8gECyJYMBLKOEBGWiunAisM4NMNaU
nAdZv6cxaAjSc9Ewl1kdBHNj9alsi71WyNCHkjeALLgG3HNROHZK+lTIv2ihB1ONh6vUOlaueG0o
fAbJiElRgoExT5beOqLaJhp+0ZA7jYW/dHonZWHHQg1iNh6T+CS6Cxvz95Fmv5Ox2gPiuyGT8igU
+BtUVYeMF/RphkXesvw4cEjdlUjOVI6tUFbtc5qxs0FBsc4s5KB63x5I2W+EMZ70Ig0yWfxOJmjp
WcTjoXocZNMeB2va1LPNgZQlqk+iOIUjQ3OfJtGPFK936DQUKxijL2fH52KitvjOSc8zUE7D5L6t
z9P0UUBFhHUr4K8ljulL9XBxoyqxpOaGgiD6CBdIZNF6ZLkiqn2Q5XUod2zGHkpLBD1VPgtF/dat
D33Eo3lnRWcu79si0JQU8GV4h7Tn73fvyviX0DddgQZGiILMfW4ddXTD1QRWwOEascFYNKO+zMDi
iM5Jo00KnNzvqa5uJaK6DQH8utWCrHnusXJz2fAltCwsnXObaO96DnEyyKKMrHBi3WTBpI7cKblg
WzOjhp11yM3VSXmtG0W7M83kWSseCTLURE4PjZoHcOv2ohpyXXm1l5KfKhCSbfinQG44wsI9Z2+i
3E01qkUZHq1Q3+bRFPR19pai7jmzenJSOcl4EcYhh6J5ZeqHVpuh6sZBGhXdbkkHM6X4PtFC+PuV
z8KIvIpp90ozvpZ6+guQTW8c+01Goj1PQAwaQFseySZRzS0cSlxhtntmdlCX0N1CG48ZODyNOdn9
ADxIhtLFYAXff+gltunLJ1hcFiSNqUh0Cyvdp4Hslbt+cEDBRbHMAZ8EFGdbOoTgq8eQiu139V7b
F84awOrGaoOPMWRFjL9GvUt0xhgaLeCcOFVD5YxmLLyfU4fhul4Zqoor51NKAO+i6zCLHlk/EJ3D
QAbVekeBpLGdw2LcOgpncqgDAOGxdhUntIvdDF2Tg96jIeRLViUmFw2aecI//YrF0WKFU9V3EwhF
vVNDAmeT+eGveghw5Lmo89vtj0SzoYgXJOc1JMESALQMbS5UH8K0UZqQJOm9BWeTbRNEJyTiagCs
5EZKvLX39Jf7+PNAzcUbc7KaSXQWoinhzhwbN4XG/vdf9Osz9m8IcOUBeCF47CwWL0C72QAx1PS+
ddPjLP7blE5+AHolAAe2c1clSRegj39NIKTUwQvDw4our4WqtxgaGzS9J4I4cYJKVDiyjT6heFS6
g5G7vfFS1WelHlZGenMu/wm8bG5pVo/qDDfT+7J7N+A+lupr2KEl0XQ5Nn3xucZwmsDJwdgAduC+
4hfuidlaf7bwT3eCJTQx0ceyW5xMqx3yJbz1S/DFVSjzhE5CMTCxQfYIWG8YVP7wDLFggA1tdm/U
TrZbz2lvnjtXszofGFdvVKYMYyjFc9Ro8LIhdZX6T5KpK4/GtSiLS07KNIb+whylBtmnO1O2j0r/
+51w4yKFisz/Lkx9sRGyYRh4EmF9ZOpv3mAG74viT67/+D7K18xi3m9XYRYN7DTVijE3MBQtiEJb
9oDfQ1k7BfRV3WkCGqcw8Ph3ZU2+rI1FR3sk/8Xcme1GjmTZ9lca+c5skkbj0OgqoJ0+D5Jcs/RC
aArOxnn8+rs8M29VpXqIatyXCwQCiJDL6U4ajWbn7L22cHLEC+lNs0rfWOzl/vRQ+AxL2hfxQ8XY
xJ07LoLradncOTQTfuYb++no/PbgCELVNUQscHZ37c5i1b6KscaN/A3I7WIR22j/74Pz23NCQq22
EQqlN3H1GPVXEND0/P4n1/Mn08r3LVOT6QJSOcPmgnNWYtX4/XY8w0bNrhiqS7pdKS2o1f981MsH
/0+PYcejlARJEhPet+vZZ1bkjOz/b4JTuzO24WlY22sSVH9ymO+SmD/Gzd+P8+2qRQ68vNDhOA7Q
Lno5W/PmwvpPr39WrPrZF/p2pSJ2PUXlcaBL4c/Ytlu54TA/FQJ+V2V//0K/7Sf+YbrKaKTlJjGl
3AjGmvai2l006DCNiofYLx8zRA6uT0CUtihP9k82K98js//Twb89HtI2NrpQ5+D6HiUJ3Le9c4jW
fblqF/XK2yQHCkg/Ndz91+Pzb5fwt8XrP3xjciHTEQYcN17mlzuxrHykCv0nIZJYnadtFRyGp58J
v/+bu/3vB/32VJhoeumO+m2+Kd7kMUPln/rJY7AmoATBvXoN1+HT/3xL/Gysmt+eESEDqNEtzm7+
eAkbiffqie7qKr/+2RJGXK7Tn+8+ywErdEHGSEDG3yUThpNHY1+0/Y3h0mganPIY9eVd4lYnL6k+
7CZAXE+4ipbvSogSIo7v46k/EgTfL3R90OHW00yU8oY6wY3QoFsTVqcWRpUhT/D8fhzWZgyLr0Fo
rEZJEzO8svT3OmYXk4mCGRuG4Gqy0uH32/1fP8Z/C7+Km9+/QvPXf+ffH0WJhCCM2m///Osp/qiL
pvjR/vvl1/72sj//0l+vyy9119ZfX+3prfz+yj/9Iu//x/GXb+3bn/6xUm3cTufuq55uv5oua387
CJ/08sp/9of/8vXbu9xP5ddffvkoOogGvFsYF+qXP360+/zLLzxk//Uf3/2PH1295fzWf2Tvbyp+
+/b6r7em/csvpvGrTr46+A50yrA7dN5p+Lr8xPB+NW0gjoAlyBKTFkMckkMb/eUXy/wVzpNN8q7H
asISF8lTU3SXHwnvV/5LSOiPVPXArZq//N+P9afL8/fL9S+qy2+KWLUNH4Y3+oeBeJn7L05T22Yo
sn7HC/3nxdeUdeNgS6gaIosOphV/6ao9ZpN7mqd8a6bOUYj8RtNxb0nApG1gweSLv4KqOUIzfG8t
EiDq6ZjY4dnSU0WyOK1yp7CPXvw4CPtZZZiPbXw7gC/mn3R6kF9fFqR/v4349DQJXJ08MQARhs5e
4M+ffk7H0auDLPJVlL9YoTiWHiUtp11YybQdlDhRVgsuPTlSK3ooqHU8QRDKwqUWfIFTTPdVT4a1
LQmDmLXrqqMmppKV0oevoPTgDTl+koIm0kMVwCGSSIJwFmBxSx/dKrD2rRMspEPUF72gZaW7S1Wo
By/pLxoD5SwxbH1Eml1tII2AhzScq0m3T5bnvVuGA3/cIkm7TAH9DD0t1DZrXyPoQr7mTZQg4eku
5rs6w19WCWM5ay61jyy9tcemWHmpBOpJKngRImZpK0iv0XTTuU65qKKRhmOSfFYG+NyO7fYKzvpq
zl1AFUHCntoodokOh3Yqh/hoe+WrXhzzqY7WLTSmZefoMF0ocyys3r6aQs5NlXrzMkiKEwGv0Sol
22xFrcD0tXczVQQRd9gmtUxbpj1fEyK8u9LC4M7KQNpPdXlbqOI0W/XtOIllqZPOYfSQc53pEkeP
ydgpc2uZROQ6TLISyzSr7wYrjraaNI5hLuI9yVXZKnVpNuudsSlUcMrYQS8i2HpxAZWxaSuuC3iS
OkVbWBNrr9Cx2EhsYJ2sbfOlDIqMqOSE+BByM6DGoqJJ156EgVSF3mKu6BmICV1uNVJiTWu1uPys
NOutBXGiths4MhopYnVzCEJxCpT+lcrmnHRyyeDctk3zrqc5hMHe2jSNvUaAofulLdBKKfdRJymr
bSg6eyH23JBUc4Im/MnT7t0ioVfOsxMpTqztTBJbaOZnhJl4OekD5EyvArvBIEL8beu8K9FS3u5l
ukDfCEXHzSECo8YQ5rmswN6E87S3LSjPwxuPzk+DzvdAiV+J4S32vNshjBfK8Z5It80vY6vW3q3Q
u86a5inspoek37fpQGLiHD9NIl2PQfToaL2zaAme9rVWPxRWgqLmosAIaJ0X/dFuMKY5Q90tqiQ/
FIG2AWB1beb4i0aDPQmfklC8m26UB0T+j2bpjhxWsD2Zpyv0ZMc2Ll8DAWyY/c6PcqpOsTkB+6zF
fTQ/2V6HeKKcmoWIYOvo6jBq+RtpAUewZAtN2ofeyAofrtTWLIdjYHtHkNBLb3rsm+BHRD0dfVi0
/O1tiASYnIEYArkaSu216oZXrQyw4xR1Shm+x9ruAhu2m8fRzQ99mZxRgKpWc0gf1u9khifMrm+G
8FobFBNeLo95XXxo4Qgsw5FkS1QnNyUtYNRNv7cH8mWMtltlOJl6MeicrOAgy/TgDeq2QN6UFUGx
6khgiMz+LHJybUTcPk9F0yK4wkadX+R5hn3UHbZ2lheCNOplz1BBNWN2J20eHtyUcWCT/Sbs6Ycd
AZLthLeLXPOtrcuBG5gRMpSPeoTkVyX9QkWrSI4rrDIHEk7OOlJZ9MhqFea0jXt1QmsFPo1mqKkm
jy0kIxNZivBLGpBWEZwsZe77KWfpRQGXqjgUmG667p0ALG176JxqQ3Y03YR2vnDQrB8K00YRPkxW
wZ5sSM5RXm28klmlnaabuqv3fZy/N1q+D/roXoKp8sl25IaOT6rWniplvsx0flchMswxTag3O/B+
ysja5y2SlmggYCEPWPvaNhiciEnITpKtNPqnkmrybtJ2zQyZKZysaiXNaKNq+81Nw+fUigVSI/Oh
KsFCJxGdHZMLq+Wd39mKFTUK2W6e3kqhXwW5XMui3A6TWthpuLZb74Ozw4gXh7o3J7haeYumjoV4
ZJCaEUX72dRZ/49WetCcAE6xAMzTC/vTjevlLGu5ybyRiMYsnPZIbOYlCRu7rKnK21gj3y+xdpro
fFOPW3/UeGY5nfOqqf6+zxuxosR2FgKpYqtu28SgJ1GN9gKfUIiaZz/W1ker3SBPWsV5Oi1lCUU4
2/dWcS5IC1Rd0C2jKewWnOoCC31Q+G6K8s0MZgtylrlG40DcTP1D2dWbItWUJBAbnVSWoi3Sn7LQ
u/c6OphGriA+afOhaqdPZ3BZOBS5xSPTOmpJRta4tN8cyFy7kj4ViR22X2OAQABIGpJqMmbbIvHA
ehvzItfEUl6RSsKl+hQD00lC2yFwHsoE4a4c22aZj6gozY4cy+rSyUpIRWlc5wApIvOxrPIoqcw7
S/Z3id2sJzciI6QFHN/WTI9R5GzTlEQVTVvNC29IHeDJF5Wq6l/D/jqx1lKaWJhFKWCDFxV5h0Xh
Kwt9w8XrWpjuuxcqclwTurKm1yyjuV8lSfZiTdwBUUUqI1zbhTWrz6Aqj3lV3aMitRYExxKga55T
FV8Lc4VmqkHVM3xpnq125EICsufXlF4NvpIOgnMUc+RFVOItAXG/aILyQQt2QnU/ojFGBdq1L2Xh
fHTmcCUJtHGa8LN0+9lvjJ3VJ++zsOp1SOojZ7Z+GRiSaCrXVSH3dkQwiu5coy1Cl15fkYmzjotU
rQhCyFYcm4YCdDQLZVBhEL+K6bJZwtP8ISa6jujY00Hshzl5iwRdz6zgsxqj+WwloKzjsYuZCuQp
Dcj3NOps3XTosguXJiXpLduqTeh2XjSps+Xc1qzpVjoa+ZU1uC9GW98gdKATLrwU0ycR6k4uV/mU
q2XhkQFeiVXRau16Bk+XSU/bFFOyccgH0V0SJ2WqbcvKWtuh+RAZxZ0QY7dWVrfuA68/T0lz7oQ8
dbN3zFsJHSr97EX9OVTh+TeKdUR5rLbyW20Sz7HlPBgEzKh2uPU61KiJHuuLCjK+qXTubByY5eX1
EoKurlersHO8hWlCgrJIay3GriXzfq6Afnf3jhX/wHq1rkRwCTydByrt2X397KQ591IUwYe9hGsm
UobM5umpHfTTpEN3Tphhc1qyy7qPDjgoxSJBrb203xjl7kLz9AdbM37kKmt9OP/LUmprc2iR9nXF
Zx4KWmcy7nxZlZvO6ZRvNtNniYakBla2UNNdVbJ2nZyG5N86gC8dEw861I7fDvFDUyEdlAhquwJE
hC2b0jcf4OdXCxmwsM/cARf9+JAV9RsLnBWUzW6lRyVpxRikG8/EOziEW2WPP+qOvrBy+90Qzoav
tKlHxAhR6ZKnMdLFhBRY5+skJLBmRhi4EFW6adMY94Mq6W435ocnEtTb3bTg3FH5ssq71MifR5ZD
fj3aBiv6zE9lArlPv9AMx0smnYZvQ6uXZlUJGpHWofYc5cvR1dayWkHhlCuAASTkpZ2DdpvrqNAV
6fW01GKhr5TrrpFSpdsmcRaVkWvrNNV0f2zl3egFJ8+u8pPdviS6bFbQ7p+YhZ+1XH/CbTIu2hTk
GqEKUBapOto3MsuaAydrF2XPeZP8iC3xOXaRHxZBSjrFrDFJu1tDOB0aQC33005eoe+8SpVp+WD6
/BJNSki8b2msogbpb+LdiSJ+TbBE67r5ruB5+KFbfVpOqPvGVLjLytK3WT6Yi87lbFhwsoJ4mQbD
j6CcrunmEUQFhInECIKFMcQgNOxWttZstEaSPewBIGwDSkchx9HgFSbVdnC9sz6ypmIVuySBtqL5
5n2lVkGQFJp6xaaDTERUBCnQtwC3PKf2YKTsdxKvBblhlqdkHFddJJ7QOOBDwG+AI+4gErYbfV69
Zx3Vjt92kWna72PnmDs2mcd5/BoOo3E0GtgdYBAJgc43eZyOqwjbiqaqm0lqP4ZLSG1zbWeFAQPS
2Gdee5neOxKkMw+5u7wPZ0pTZgXbO3QQqUtijId5XpcGFWuEXKVHuJZJ7RhSs0/sk+G/JE8yC4gH
7tq9bGFMzm1/Bw3/wxi7N90Cnd21d2wnrpK2uWstDNvZ9NGm9mdfsjgdXQD4s23d2GaKKNyt2uWg
E4fXlLsk7R48mWwqgXfWZq5sTO1HFrxYaYszIzefAkkrvYrWYzWerWDR6s0BofwhF5nBnGIflXHv
EgtOYsVXqspwEV/exOjcdeg4nwSUtWV/EHW6SluXXA7rKRCiXXWl+55Ypdg2KXFZRmTezPYr3McR
V1MVMfxdlnZRsh+y+a5p1NbQ5kXUOHimG4v5x+szX9onVeRvnhkjV66yZy1yDkMSn6phWA9KQ2fr
0K2fDPUyzDAnBusjEdBAzT6+NvJ2F8fyAO2SoGIt9S+XPmWQWgkJ3QFxRXvHKk9zNT9YGT6aLHoP
p/kU1SUmebXNxuoJx+xVmaZ+PN7rDSvUWqhnhPHhcorJt5w0qL1u9aColRNMltNw6ORnCBBTduwO
PWFcu0n96UGV9mvDeYy59bQ4O3WFAw8FmFxbGStqLb4+hgr/kePus+JHEbratibPfdf1w6KyHq2p
zLBXKSTf8zOxyqs652xSsFsPTXtiDfykZUO+GosvFeBKSYIr4uC9HUo3NDv5zIPIEWBV0XGjUz2M
bffZB8ysSVrmy6i6aT0kxEb2NJbJxzigcE7YYkvGwbr2ZMB6Ilm3GoMaEMXJBjDrhfINh9ptZAis
BsGKmQatsBhIPhNph1hx4otJ1s4OHQoBGSN3l2VO737goUIgMmuaKhRLbC3D0qnfe14lL/Fopn07
tl65DjT50hmQEFq3TvwwHxmgRhCt8hyfYtOZrOT65WxFybXR0texXbgUYaWj+ZnP0mq4saXH02gO
2BtMd1MXbPhPNBqiZ8XphbZv5fmLjXa6cuMHDFavnnZXNTAKzCy7k6Vebll4NyepKrluu2S8BtHU
g/5TwSMPiKea3dchti9byRIJ4VhNyzDk5nHypH9JgwQ9BOWTw5TwECxs1spz8uJ6G+K47zD4PRdW
hfmjeatT90WL2ek5vbs39ZxHUIaupw3j2zp4rtr8xYsB5/YDZJ+myfbRJBZRSFstsou3LC42yUyG
TK97x1BymyQjldRZT77svD+zJb8Jx3lZzWwYwzx5VpFjErYDwTnD+RPkDygeDpRiukWE2spvDVxi
WqHf9ZkipdzKrvoWtXbTUW/SVPLARqiFuduvIj18IspesSi05KqJHnDKkAYfF9y5tlpwU28SXT1U
wejHlc6FHmLpI3q9LgVw0s4uT8TC8zoQrzXA4kidc6vbTqX3qGvOFubJKYEb5uVPbtkt2yA+1CI/
9lXyOc96uJiz8cuN6mGXaMW2G+xXEQb7TlP13hy8ZD2hW8BycswNyNlulRzjQcU3KbsYnFjOtLaw
eyVuJHclFRo+mtbjQ6kWhkX5ecyn0qci+dpaw2MUhB4FafMLNhYg82iX1bW19BwUcl79WadPvPox
Tqfnch63rpxfHeb4xWym6zm2tnPCEmiEyuPHlrWrux5ZTzWvm54tTBFQ+zYUISr6yEaL4HvfaT3o
OSAK9OlgSdwVqmDpXEfWlRFoX1bmzhuh17vc5KMGmG8of3TkLEkwvfgJWAdqD5WEBTrnk75wC/lk
eDiqKr259gqyO+yFSlS8HKPcWZFP5bjeh9uC+eqMOFxrM34itxSsY8K7sSXhiVNwlSTyXHfzgodk
5yOW19gdVcuADN9lXTsnGnio9gYuQMtWWPJl64zP1gXDbuogLBCPTsE1Js1RZ/sTzolNIxS4Pstr
vb0OhuZaxum56YNqwSSN5FW8hwGGoVgLd7p9NmDRsEYgvKEuC6IO9OippR7nDYxT20hIQmO3gpfG
vk0n6rvw2X19CAh3MrTA1wOt5C55zickWJ2BPrnLtF3e4oviHn6eC64TixHYJ3yFpFhYVRwvqzI+
Kzs+N5RTK86K1WvXddreJJjLFk7KhOLkgkE7iscsZHdf9yxxwqA4do7chXO3Su3hkfyHtVGJXZ+0
12k3PjdzSDAnU0nm3duOWgtzeKzi8TntyOHkiEsCT77oxoCuMB8Gk96/G395fUL4iVgqKoKsFEmw
6sYU20x9EmxhumbYjg3nNJ7NnYYJdyzkbe2FlLyspy65nhojWpo6xlFXNwjgHGjbtBvPic8EWulm
QvWPGtfKG82jZxFBarlYLvJug8SQSoYBbsE2jd1vx9acsfaDqiYH1KHwInIe7IVxo5U8ZjRbVEvp
4R8rnIfUml67eS2jgaQJgutKPk3l0fkJO3VF8BAfscLfKCo/rOt9pG9bkdQLj6/COsy51P/mu1Tk
y7Ke7mWsX3nZ+GgZHXvHsr3HQKzXT4DuyaKNvrwEJV0yFvC2Q4yzY3x0PWOd4vDbKoHJrqS+kdpw
psn+XAiM16UxUoaf7y3LQywqWwOLi8n9EKC+08guHZzUWmZOd5joHPhjHFZLxNoo7JvxOUvbDb2F
apmOnCv5I1FybwWVudI9jYKudlNpktuG6FTWKGrT5XIX6Xm8nHpspk2WwafkVo4ubtMy7T5qUIi6
aQa+LZP7WI1UA4KLkaoM2LVQYR/sy904Ssp5pVoUHUFv3fvg2ncECjBKLQMnL6Y2mN/Cn7K+poaD
s9JrQx2Jb2CCG6bA3AzZWre4vQrYOt5MQT+NxyfdRsAyoOxfTWZylcHOPLrOvK47K1ypwL2pNeKv
TSw8BLTp5v5ym5n6oxlYkEbq40ziE5OGRbwntrdMC08VJRMYXBs3dk691xxxWj67diyO4XXM1rex
z3ZCEFzoDZvG7ZqlaUVErIW73Er0KzeyHrowgpfWFV8UxPeBztW7VFwILTCm5WWGyIvuhp6G1KlC
1o3YXWYM3avIt001OD4c2on6kynAoBtxcs5r111UJX6mbHbuzPYqsLm73NA7Y7wmLzwNIeOp+bYx
ph0P54OockUE7GUyU4Rwi9DyNWMcFtR+7IQ1qZa9j0pRSZrahTEwFTtJeSjhqAfZQ98xvds1td+p
uR6ieQEc4lR30ZnWzaKraVxUjOm00Tvf4nCJvJpVdLZnkZCOyirVFFyddsJbRp1L661lIMfn3osv
jjPtVJCm1Zv98+TYfjAU1y31jSFqZsrGRDCngsWzGyNLzG3nQtRU8VdnNcdIb9YdC39uqouZb2Co
jGN0mLlrCk/sDHN6rlV4AHdEKQknaXhZttubC8FzX3rZNprnl6yGZJkOKTV+5OXkBl7euIsZeki7
umddjZSwh22l8YopuVLp0G6ISV2HkXafGNFZ1di9jPgweAMUAYUzR++BtRps8cimKO2QojBeXGWf
ypb9fcVkwQFDVd3l/b2arfeBdGKBd7mcegahfA90+W5k+isZYO6ibq5DdZ0PybPTv9iavBn7Bq66
80pPC5FNwqPKu5SAcJSdowyfircyYCTAlKBJ1IFWsTnoZSSFTG9Dm30FNRO4YguvXPXYcUfwTGFC
MqLLJQf7FabeejCHZ6goX7ozbBsW/L5Ko3NTNhtjDM+ZNjwKsznSRNkZYPA1gjkCjSqixvQXJPNr
2+h/fLqp2OlRtBrdFWwmCn5OM/naREfLi3Cgp+s+lZZfNPxIU/ELVdQfmm3jGNEZu3bu2qveHdl7
S0L1EJGEdrSJE65zrOx9IWmxKB69yWUmZZepL3JDPFgB5cgkwXaqv9oD+/xRospPuVsVF9RhuTKm
tMuyhyJY1WZ1ntzLszZhFWBj0M1yGW2KRP8IvHirJ7y7ESb7Pim0hZPNzzaJcUMncFvxKGCSI12R
pr8y6EcQN2h40VfuWcSlSXOt2YQbupdB2SM4AF8X3kHoOGUe/8CATjhTe/IK6XvN9IX69TXvOHn9
bFFCNkBdxyi/KaqyCL+d7XnZtmAErEazF330BbRtTYIPjRyxE0H12DIcGz+Y03eeWycByuxyZfoB
DFRTXatkvOXxKMWLE/e7aq6PRhEd86L2U69blR33kEZUYNivesZvYdOFUdNHOuGgMwiVLOd7TzWP
hRucyg4kQcBQCxv7FiByvRqU/V631nNPwYNBe5fE0P6D+lqbX9q2WJnCuq2T9smuyd9lstTksHUC
rlYbj9uumyAKxB9tb51kRz3fsUMIKCLdaQnlDjZKNyqIDnrQDUeVhti/TLXu9Gpvl5xUHBysd3i8
+n25rhzc06lw7zORgbi4nHMTSFahgF4wEVhm0m6puJ0j2byn9mRQX42+EmN8rHV5G1qE4DGirUA/
pbSj9X7YUabod5dTY4fN0a0YONXcP+pco4VV5jdJTzBGRG9JyOK+7vF5avq9ivGwg+W/d4pu1Snj
1Xbida+ZG+JsVsXEhxpxui8us1CSxi9U4QnMxP5rRG62iCYb2xM3ajzN96Phntg6fMWd2Hm1vKWZ
6Ed5craZK+lv81E94jKS+kG43u3sAI2IsmLhZsOjR5crZIvYg25XGvUA/WKmZxKYMnPnyftCyqUX
2JQHzF2TlJPf6jlYd2ku3by9rtUA8UswcbPoS8R0r+zwnlwQo4nOFQ9CzFM/Yt65CeZ81SXW7eWb
ZbP+Oo/yvcnMTd2maztvrvkmbFe45zyJck4wQ13eXtJMX07h/Eog+3GUF5fybMqFktU6EYtZ27Iw
uJU0DiL5plH2l2N8lk1yZjN8T97WfrpEp4XDI8Wu5VS9Ny1RWEVv3YpQvrc1iefCYEOnz6eg7x/N
ifIxuZ8e2JYOBavYVRWDtmw3lN9fxTg+Xs5w13BGaS/woPKJcb5NR+541tt05aMQLlQRLFPXT4mJ
3VVhfupDd17qsmjXNXzKVWItm5hFZ597z1EVVlfZiGG5I949dkECJLgWJ7NbN/TrF3NjNyeC3fM1
xnEWX/h21qyorh31u672D8XNnyQlf5PyfFf83Bc5f76LeP4k/vnnREGbr+IiqGm+v9X/h3oggZDx
vxcEsfzo1Gf8j4Kgyy/8rggS+q/kt/LHgfFu4iBGZ/a7Isj0fgVkQpXLIT4QYJeN4OUPSZBm/ipg
66DYdCXhEgLR6d80QZr1q0VsJUxLUwdfpUvT+d+IgsQ3VZC0XYcPZliolXCemobxTQiX1F2s6aJ8
nKSln706pcgSW/j/A6Ok7Sl6NgDMKc4zHZdp4zpTcagGlS9tnR02ApD+Op00uBuuzu6jMQP14Qxt
9CpFyVB00k6w25Lu0itLcQ55iK/mSu92/ajVvktHgdB5KuSm6tOjUdLkdZOZnkMlxuapJ21mRXuK
mJcupwpo6jM1zSSEYS/aOtrOVpXeekldf/AXm4S8byiYhfIw9GPq0MQi3WscmwEVg5uXD9IOEyrz
hhdnfi8/dMLaOw8+0QAip6ySA9vO8pzOWb312JKcWCsHb2PesA+u5/rR7CpXLdmQIGmIUt3chGCP
KDHUTrKMKwcs8awFd4XnobcDUwCaBeZQmtHUM6OA8It+glHlmb2nL4KiMk49Mo7mYkBM053n6qyn
kIix8WiKIUDj0HpHg7rNkzv30dpNFGsNN1B2tmy7OPxgOV5Qswsp0THT28zks64fRRmNPA5jgkS8
rH7oHYgYSUDfpJkT402KqXlss9nd6m2sn90sBBjeBhk8/M4yN7od0M4L2cteI/LAh62PrfEaTDO6
lElNnBRh478aC1MRr5x13ZvbdsFBeSQNki8EcrxOYhZrrt0ZfhN4CSFEhj4vzN/4RHFvZfvOmoNn
zVDpjmcLTmyPY18M534dJupQG11wpuDcrRKDEqanyXAdVeQzkcIyv4LrJRwq1trtpVrVz93Bll3x
gwpxvi9anhs6NszHkm+7nqZgXFaSLrqYhH0oq6lledrAaWl1ceuJvFr2cxhtNMcr2pXFRv7caqJc
poNG1At7mqURRtaw6rkv8qUxVt6dsgpYPUkcvlaGEzu+yC9KDxQKAC0oZOkAfuZoZjuV1MixCrEZ
Ax4VQh9JCq4zRzsPRsuKssQa/Vh5OsAHs24asqwJnJoWUIIBgEzQQLdpgxwgrr2qWkRaNcPK1Ppq
gQ2F6i5rALYPohGpvZaNGz2mlaxtatWac9DoTD8RbVt/8hyVqLvSAq+T08hXRaXIWerZXJmLqNbG
Z3uu9XVOjieCjsbqdl6RBFstR3Uu6yym4pRbzh5WxnQBVcK8sHpWhNIuiJJy3XTa5NAuDq0Iw7M5
sP8bVd0+ci/cFIFEuzIqq8brVDv3FMGK+x5o1bMVwzqzo5y9chIgM4hDuRLDqN2ZFS0CV4n5hksz
H+Ch6murLrMX1yri96EO5vvWmOaPcIjrjap047mNg2gdKcWGEkTWssuVfsvGzX3yzHB6jRxivk2E
cefZ5uHfNyhVjHHMKtbDhYeKwLPbhxEcwLJvU4NJpoXdodg740Bm6RdZ8oeET7LVxrJ6s9EtINNq
9JXR6PZ9M1TGW0+c3g1TSn+yZqdfFwrvrQyMfo0wxCBaq24eu9lQr54NiaiqBjRBrB3K3eRqEQoE
Nb0PGTWjzo7wobXaqDa21cUvMXveM97P6BrwLMujiRSbc+UAwiEFadzIMGquCjdSq2Isjeuobs2F
0BGnFG7n7nFOi1ebYHu/yaIxJhLRmlZKsBMwnFk7tBFGRuDd2cPcl+6+puEOf5n1UYOL+NiKptn3
g4KtbnrdFuWl7g9JZx1sva+OI5rL63G0GaNMmgEjc7Ds57mR9l0eWzQLZBmJW8sbLbhoOSCzXVga
IfMNGz/PD4cyAOcSmom2VpFwmkU7p214T5Xe6TduO7MNx0jW54tSq4NuzSks61M79iBS54Qo9byn
ERk5tIyEFuW/243/V0uZf26d8n/YO68dyY1t2/7LfafAoOdr0qQpX9X+hVC1ofeeX38Hq7VPZ7Pr
VGLr7QIXEAQIkjqSZDAYsdacY/6/Jl6GzvfWbuXY/F2fb1Ve/vOfexXN+stQVJ2thW2CgIed/Z+9
imr9RcypYa7KZcVmy4C0+J+9imr+RVLiaozRQA8Y5hpd8o98ed3hIIU2LBsogmGy+flvdiq/OxPM
NeGZceh/yxiidMVY1c1nzgS5HLrO6pfBLQY+vpYTy517diP+2d2eC6Q3hrw/h9hIjLM6SNIwZQik
fp7qwuIO0Uvsy/fGEd3ifnBGF7rfXuAVvmTd3Bgr/xx749FJEYrZWfEydrAvGLu1bdd0Zp9z5iHQ
9ubQXnA4bmwXfw65sevIKGpRTb4MqfovhtzluRu+r4O+XCalfT3xxLS/dLEvBO0zLfc/z5KJoUAj
+TOMaIrUWB8xq7q8/LBYUGsPfuKgzaq+rivj9XQE0nZKb7Kr/Lr5ALCEvL10r3vZh/Ya/7pD8gfx
T5F30cG0PuG3ftgqQj+bZMogZbEszz9ngOHEXnBsyKCFdOEZ7moykg+VSnR7QkTl5Qi8jUD/j9uy
8cHQlkC4YTF6Y4/+zLJLBKELcutCyo743ZHynwf/6/ZvtvxhMKfyvD74JXRXk0/ipw5gOdkvuaeX
YPH/y8z+NdrmxQ20vDGQUIKUxARuOECokjuUl67wmr2a3F7kw6x36a1nuHmLcbWjvFvf4jJCINTs
MO9CFHfQpHoTDbA1OIyUa+/C2vHqPSX8CVO0gXDOXP/92cyphnIWUSUGl42HG30uiIVGYuLEn3P/
kqPo9ed3NtZmlk5SGsm4PAh9x/4234TesLOeogOIkptLr+rL8e+Pu2mSbi/rgtVd3jw95MlK0008
PW2Pmub79NwQd203CDG6w4yNMCW2L9KcS/dzQ0n4Z47aBM/hGLFxq2zehbYHNa+3L+OGhyna4Za6
NVB9myjiNKQtD9MzpMRbPTV5rqvLEIFUPN5r1eIWYUhJ9cLHQV0X4D9uxNkP2rw0Y0zpTEpepvEa
2Ji5mfEFNNdTd1BvUuQPhvTYqs0tupVsGlz5hlSH+wpFaVu53VPmW5/ne8mZLE4TtGTNf37yEgAy
RfhKqU4Xu6gbOSVkinvpx7/6FIW8muiV9W9bB+gk2VqANnh9iqpP74lYmXqfo7zYoQnAup9MziWP
5no/tvfrfMjN14VCcjj365ASrPlgKd20+++wSz/nyPkQG0PToGcVIBGGwILpQix1w4pUKm1XH3O/
+r7Cny5Mgo0d+48Rt4bQqR4sqPovI6r+cJ96wzNk3ve9u3i5b1X/bvEkxs4wdZJkkDlvXr9qQb6o
5My6wTdslhQYEulefdC05EDKMplPl8yYfz62lQ7GDk+2TLaB2/RrCQnpGHSgHIjkzWEaJ3FxaJAS
XvoG/fmlZRyFjgS7OkHy4ObCkH1Tl8bh6koHqL6u7rdfwA94fPe+rk27Y+lKKOTd+nBhnV7Xxt+n
pS2EAVCKyEX4+S+v+dk6LakpKgfbpiXv/XyNESqxn5D2ud9fSf6F0V65m7+NtnkJrJIta6IxGnJB
T3NSj8jR7rA66JE2OYkXPdjfLgy53rg/LtBUuak0Gg3DXH/S2QWixJVDUUnrBfae2aD12VWktRnu
cupyN/wWXeX+fHWJdPKCnf9zWEPTkAYwebbzBjGKHUR9uL6LsqN96K4VDzLlVblPv+AgfkGthJ+E
lz2qfPapMV4iw4tXJpQQkBL+8wM2H8UoSroIARV7SuqQH8TX8JAeyhOaultA6BatEG45fbWni2vC
qzfcgodCMVcHErnZuSvxZKb6yA0fHdmJvgm3WMPxHm0HvZeTXGE9KpxLb+nrt/ts0M3EyjppWfAx
roOOHnJsF26hz4aOhT3xzVvjnebmR80vv3Fqd7FyX4q/WP/87eNWdJ41FBibFIDN57mIafH06Kzd
BdWIPnfaTh905CeVtl8MHcrpZDwkRfXjX0xujn7IImBQUI3YrPhjomRyIOA1dS6aCq92iC2VvMZ7
eZtCR+EJZ3vz3dujcsTdXq0wNOzbcPZ1JOf2NqrHpKiWBYPMXY4k4tXjWhPdHiZzB/Y3wq5yHOTc
tn5IsSbIqpfDLHrQS0VtsCVIQvsqOHYrTtiWlY4Epu2q27yTkdWZxUy2rDy2U+jbdRwZp6jQc/Nk
LK2KvExtOBA8SXoR259gy8Z+KmsoVaRRyAFdvYHyLp5YBEYSZU+K9qMXo0Byyl63dwVEJ1LbqGc9
2WO1PE1N3fw9YTa4GfUyp+hoRbGfA+c/oMFOp2M9tbhjyypGetNPMl2kbvWiycJYnmBfY7QJelyC
rTZnfqa2OfzrENflUpX9l9BK6rsqi+MHSSKPIp0y/pt5CE7JEMjNLqlGgYx4DvmpQ9ZNpluKLvio
ctTxam0CGbj0FXq6ZE7U6/WudU6fJ7n5vm0DVGzwhaNTlqryfZyV8pUM8/Wa2rtxVHtd82ejrr2U
V/+zioctJ7zICOiZRn2PdGBW/Gpc0OOac1QeZNynV2bQ4JQpy/FBhD1EB+oZzX5eYvm+7EpNvU5Q
Jll+Mzdm52ZzmGIf7ZVZc4LYNNy6lMHgo7qWb/qIq0Y/EsK+NotsROpeGeYettr0OE1JLbu01uVn
pTbtypuiQCckq8IVRihBaUvpQ10O4/SBmtxAVT0rawkYuqX1WoPghrqqyzcjuTIVhV6ipdWP0KST
k0YP4VGLC4zZShEqT0Y2aQdZAW9vGFJyNfCiutZgDrdY9BS6+J2CtKUb9pSTNbwiVuab5jghL2qn
vR2mqP/mLjwMuaF6QqI57+kgiw/1tOjIaQbjEFJZv0XjOT8M/VhADJX0E3VIjBASr+fzgMXiMA+V
6ZppEsBzE+ZwnIZYQxo2Mn4URwidJBlbbj/foxidvkJjk28jrB8nbJzGp07uZjeOyz5/JGozP87T
IB5x6A652xadehyFht1Epw/qJxZ4V4J1RppUQ4InAreKtkj406r6vVYLAuykJpFv8GqG/bGnbO+2
0MHBfhtRFzn2bAsY53U9vRsCGvlNXM7yXiCnsw/6QHYHyGqx5KfGqPWnwlRY1GwryI8pmvI1ZsI6
RuECz5/tnxf1RCk7g2liaTEViuq7MOxzyvQ279MuSZS03KWz1h252OS6HIgWdwpFJZRABIWCh3kq
VokyMrmgzlelRNJe6Rk/3KHIXPBbhUX2fN0UGHeKMH5PNMSEy9SghmviwXYnQ0MwtjCbsJJWHT4v
RT1G5AFArKzJf7OSGIIsXtHVJJCViasnPONrvQ+rG0lpYkaIJwxDfRu376fIgmESFAjJuyCy7vAV
AaysiL52E9uecfTUpVm4MeAJG59cvtwbJga3SJnau9rC6NkWbRS6A+wcnZc8w3LoNgonfiznWYS2
rqaBgr0cb9MONUYTvpOMrhUk5GEZJukBg7lfWrKK01bGUu6X7N5wHaL6bfflEhbzKRbhqkLq4HTX
S2HJflhIsLqrcmo7V5WzoTim1bIyAQOLOcTLqPljPp2aKklML9dy8TFB3Bs4GRkdNQS4Pot9jMgT
38tUYvUJ0gwHs23aYe40SzlL8AxDTMmKQTwhfp1uVLy+HwJE+ImdEt7Qip7QFy3RvHbSiIcwBRAv
WoGzzClUE0rxo1DLbLhTK31EKF8uEqzPuYegyB1Tal9CIrEc1DjQ5BvJXHAwrG3Fap+p04pspUtK
vEfZj/UhNOyAtbrVLehqkt4i4yp6eXFDKTYsR+5TBca/HvG6GCAhdrrWLRqoDzWMibUInmYlrsLv
ttXgfav18CayjJzpoOmyeWhQqOnuXFlJeAIskEsPPZ+sH3Ky0h97y8LpFAcDhH6bFO0QJEBqSyRw
iJplgt6htNMVInSOohGB8IhflKJDjrMC542Z4b6HOQRMAXeEqewSIYe9kzVtV96CYreeRGVXhmMG
RSX7g0qdH+UJfz7w9hrNe68MeC80rPof9KksJ6+XoggWfDXyUpNIUdO/FVH0SQRyNt4LFVgDiIG8
G6ab2R5J3yb4gcg6E0+OY+kQFfwgXGTrQU2wjPmmxfeU51wUCMWKuGoIhAilyZ2npZ9uQq0040PT
VCLZ05kS/T7rNIgLFeL6bxiC8UpqZqY7yaJn+l6bNTE4aSclxl4bM2vwptGcm29ZA8/V43ot41tN
9IR1DeGyN3EmL0l0J6ZiNtFjFul8bGhqh46RVUgHTcjz72utjqpDNYfl7AU5NHvWkiDFf1rHKuIm
NdIlYZAAU1gIP5vIlkfTW/ib8qWUeeFgHKvZ0j4uhS6k2THzeg4/hFGd1LEzyE3FS6h0HZS3UrD2
Y24JQ/PbgthfL0nj5MfY2Ie6uCd8JSEkZ3owRAmv4coamy77itpbBCgpU+qkpTMpoUzawtDz80+S
qk3BDy0tIgCa5CiJ7kFNlXB5KkW6TJ8r2gvSfCO16lRYTt3TUNRvwwE5Wu2P9I8k/UoyykqunEjV
6im9LmGDT8v9koy2HN7nEl0+CUNKrEim7FOTol+NlNLUI/kK81gv+uuXPd//7w/9n7Uy+b+LWbwm
7prvf593iNb/4Z8GkfoXrkWO7Oz8ARkZ6yHvp5hFNf7SVFWlCwR72hBUQf+nQSSsv2SkKhZnBKKj
6BBxMGt/8m0EOhcdtCN1AF7H/1bKsjlrK4KQGsUU6yiW4DXeHIms3OrTit3SLh4zMovipL+RohA3
4tn9uP95xjnvEm3OmT+HsamHGngI6EhtChdZtNSJWSm4He2MwAWEzkYB4KUGHt8gtnh7sG2P5o/R
1l9zdpq303Do6W2T5eRY+8WlgKB4BHJ2u2w3Uv/RDWd8Nu/FherM9nj5MqwqK5RdbfRHYhtrG2Sy
xjfQ0Hbzno+sr3n1Tc0/wPrcr8UL2R0+WHcTtNrGqRySa74Zl+iYrz3Ns1+wzZgtOrscEpqOOwT8
6k6uANlo2Aj+xe1l3nKYpLQNX3pzjFVSa2JhwxWp70ZvcQljYylb3Jxe3+LoP7IDQlrp8VJxe+2J
np+ef97es2HXiz97qvjgpXaJGNZ6TxiI3TvJZ3Egf8QVPwioag4k4syf1x6J4eNIikqa8s7bV76p
Zv/8BXRskZnRoqWx//sviMuwlYpM13YSTzZN9oR0+GOAsADh4WyaF0Z79WFqvOu6wb3mHP37aLVs
JYqy3ma5CXd5NTlZWu7fvqBNFeafC/o1xKYKA98MKW3KEKtXteKuJs33qC4uTZhLV7JZZNjIWAqU
WnaBbvtBpkkMTPioPk5QKcVN4mGKvnBdr88VJH90Qthe2VsweG+GmUyplOQPcjkAO7W10zTUS+t9
vJfemxh3sh10I97F3F2iw+Va0+uX/OsHrP/+bLLSmDb7xOYH9MqDAGQTJvOF6fH6ZPw1wmZJ7VON
E47GCLo2T+GOWME10kybTwms/wPJ2jhsJAhE/2IlJ+v+f+7sZlYanKRFnjNlSOf2NPtEZnaSfaHu
7b09Nbfdl3/m5q+BNnOzzKt64su4PsLJXa5v2M2BVZzvVmhy8/3fzZi1BLs2DehI8pU+f2B6P8ol
3keG+zr+iL5Z3yOQlfb7iMCaEy0KutjdjfpeuZIP5mfx+e1rXT/0fy5tOrh8Few224FNhS5YJmOO
WwaXT4LI3w8D1JPrlQF21U6wTtW9ecIa/ZC6/TG4I+fPnZ/f6yf06upJdbBCryjwt3/Sq/P31y/a
5r9AaKBIs/CLag4ESUOBzPLfHuHVtedshM0N13IysFG1MQI7ZYn3k44gysW3B9mqU37OIktbdTTC
0mR5MwrYDr1sQRDs1k6shAkI+2rwLs++lhZ+YT4ftTt5imuYp86KDvHFJuKr99GmL6QrpMcKefO6
dH1kYnxRucp+vGULtOYGvn2J659wVlT+eYVnI2zek3BWo3KJucIQmI9oZLy+xr7KcPjbP94e6dUn
djbSZhnXNUKUM8ROO6N9rpdTgMdhsH4eIX7DY55vFLfChz8uZ/MqFLmOM6dh4rUeWSGKJ6CaQhL5
SonVlSjKv31Jr754vy7pBXh6tkwH+LmqaGY0CayFLh8aAewnsgHO6CFZfY03ZfOlb9OFB/YiVDgb
M1IWFOygNhAyewsBy/v4gGTGnaV9SLQacqnShc0IRORz/PHtq912Yrc39+Xmnw09VhQhXt7qtaON
6zO5Gw6AaOhmZx7Q9Or9pQ7Xhen/hyAhGrWlH9anOcn+HF8X1aU4nW0L649r2nxpmyUQAcT7dXPx
UynTPdvF0XZaXmzZXVO/6GlbVB0vAdMvXdvmA1wHqREApNKAHXXIn98teAzffl6vvXCagH/LNhsI
6vbuEf03GMV6jsmAxSUQ2OyDQnrp24O8Nh01ukKUggGF/qFyGGSKhDZ2foqjYfvVnmmLBFUI2pco
zeuuSJtLOwj0an8sWTST2UGsQ+rrX79/a6e8wHbQpOoOTmXstabafmpxQX8Y19pWJhtAvcKkdmEE
yA7FHJMORVSh8Q20sQLsF4nnbBD1332nGk/LnCX3MNmi58Sukru0rHt3LuTBySmoX+kFmnIzVId7
S8+Sp0BpCyALifKohBpZR8Fkdua7ssz1nY5kACNxIHvTPJ4oRU0ApCJ7hwHpndpqeUxLxrAOo5Ca
fYCG4gYm3s3YU9cfFkJSg7QovXGukT92fe2X6ewZ9FreFxbpQeXc/0jjkianQTFJGVfXmZIxHOEw
eytPsRPaDUSLiWjUeiKVdiI6uxGZcq1OEJBEvpyIqKAFs+hfm1AVjxZKZi9PYkI0rXJ2opj+lz2R
MYObPXLbNZ14gQtGadnQXUBeaO11s4G1hLUCOjIdwBEHZzVoLbFOxQclatVrHcdNtxthegD447SR
FmPk0WB7Z/DJSssWipA1UJSP9crTrGX0ulLF861C2tKK0XaKTseN3BXU+YyqXUmuJlmY9bNmVuM7
2STSEleHWTm9aD5WDQxRoA3yTrLgNs6T0PdD1UFmqMvQM/v4R0MojqrGX/ou9nA9M7gBVKpuq8EH
wAlUvweqJy/4Kua8Rge9KKSEWVp8s+RFcpTHyDjQ/vrSk6y4okicTs/3TdM86zgZASnMBwyM6lM2
0b7IJX26tQnofop73uKMPFQzsKhxD40c7efC2sN2uQFCwySZwayUK0WskoA5lIWSO4ZcHVt073h7
9Xc6Bou9KvLZqYT92FemADXTf1SV5gtAyVu97z4vUxF81qUC0bhd2NdVD5dEa8TXNtQDnxubH3Dt
fTXrAf8cPSLa8PFTqM/JTVYnwlXpkh2NZjGeknZRUSFqBXmidRcpbhNOBg9lxG5gYKfogsB0uznD
CWsCw0oTs3WkQaX6gNjpMaq0mnS1Sj7yuR1x04el3yrm+KmflOwjEZrgqgIjIaJ5qlXyVPFUApCp
PgqtmlaMdgrWQMeuKKntrq3jZ6LFbuq5Mp7K1W0edNFwF6XmO4WK2K5NgYRlPajRKNR9OcC8V00l
29oh9YFLeQYtCr9QADKAN0XDK/flCeYovqPBlPaDJuB+zDOh73kctfwqbeGhGze4Oj4X07DXMvgO
dJ+Ga7Ms9rGSkq5LcsyohuoPmEqgd+QpPw50emuI0bYHHkb+sVCUP5iKad3VdGpXOlbb0vwqIkRz
lUWod2xBYDGwme1pR8efZZHbd6xW0k1dZKkfRb3ts3kgxYxWMNQ+XNP0CnW/qdrqKogb5RjAl73K
s06+x9gTfKvmnkReKm2EqxE5cL0svbKv0Ze9q6pYIweNplpWZsnBtJf4y4xpo/VzVa++zx1Hx4jO
NbNyaUg4SYapd2PRtYrTZUU17YtMAgAKF121DqmhSB3EjSE16W+kcMuisMig4qoDmGYNYwu8pMiq
PQhYQ4pt2hreCRAvBWQQenou3LSoh4/egKspVOOjxPf10MCSeEizEnrHaITfOmm2Xatpzf3AQr6f
BGhA6G0G2AR8zr7a5dVdNoHCigFG+3Qi5aPodfzCHbggwKEEWa9Z9gPoVa1UWjw5FgWcMQBRqEYi
8GsexpMeF+M3YL/JaqQzWNNEZB4H+k3PJS78o0xYyQcbZg7x5QbOW6Ui7DXIuvTYaF3yqGjycJiF
/b2uY8PcBXk30vDqUhrjreTYPQQSduYsyqu9RGJKQtKp4qe2WMa71p64RIAjnciH+wIUk79IYCpS
GqhHzGeJCyNDdptSmu60lsb7VAJd6fNIx9NNDq6GrMGLap2VR8rKU1FHhkMDwnqI6cTtaa3Lj3OV
dw9BvZjHtl6MI8sYmd204g9DnSl3kaqG7ET5o+Y5UpPdCHL5oVIK3UVtkV1PHThX0MHTjuYf4CBM
IftCJs8dFF5yVLrQ9CjyY88VzL5dqCWEZQZq0+i+UnSRH7Y6yASr0IlTRnNSjqXh9D3hj2256A8y
VjlPHkkq4wtowmRVoqNqs5KkaDV3fSjg7sKJddNW4ZnXw3htIkHYBUVt3PLswls7Xg1XOd91HL9f
papR/bbQ28yZtUL6bumiOsj5gPEO+QBfj5WvlBOM7I0hpCrEBR+CtOE7hEmyua+ngcfTjP17/GFq
AZ4iwaaDHOIZce30FQHNsxFH0o9Aa2j+8bnGEAwS1FMmK72dS5m+jKnAojW7yk0Gqz2ESZndhFYU
sPGGZhNrVnYMaG0fTDqwlhY8kBxxU1dXeoL3KE1mJJJyln1SJyi36BNsvywL+TrG5flk2gqzXooG
6WuaJM21Eir2yWrDxDPnWb7Jolwr6R6V9n4YynjFVOLeK+XPkdQvB2k2cdX3YExaSUC2hXfVOkoY
i+8jxiAw7Elq3ppaod/OdVD8WBMtjhbNPThMbeRAQ/2YTEbkS6Jir8R7GYEAiEVm7uIeQdGhjpPm
LlFRxvKDO/VeGUVOdFamLKesG8HRAIboAaRmLVMsCkF6CPCVj3WWW4g7zMT6MAxTlu9DdSnWIEbF
ZbW6tiJoFr0CDEfQQfI4qQHGJSXFtVRWKIV+nsudmVx1HiC2WmN5ZCkSzLfG2NPYjF2jjitPTEbj
V5hNnQpbZLyr1ZolsTNIj8Wnl6SnXLFn9m1FfOi0mZjwWiV0zVerJPqIqwo5kQ7n6JMd4iCnCUYq
s9XT1L7Ng8Ki0VjqwA6sDgrrqEL/zXpLvLezIP9QKx0IYhNaH1uKrPN7Zspt3Ukj0pQWxYOkjdfL
FBW7LEf8B5O32ycS7x2d1vK6jpSI8AlckOUUwc7V5SVlFcsTB9NY9DcSk4pTcdeMmqOFOgLzkQq5
22R2IDgdqOEt/VdJHNo4tgRtQXO+ChtTEmT+sXFx+EbW39juWTTRpYqlyUhj4MupVBTprpbpHx6X
eVwih8AJUDaBMeeTm4Y9qHEl0UHxCQTRvEWmDlygkEiTxwOXwwMmnhk9KDxoDIz4+nbY/KR7M0eD
XdTx/DFr57oELpqWifVlDFTbT5Bn6Nea1Dca6JdR+HAD+DOlqB0+dwpcfIi30y24W0rvJIF8lCAK
/QgnKbtJsbW14HJrVOdFVylPVWuEaIkbo7oHHpZ9KDGjxidUIWXpVWKl2eRVpoGzUQXYgIbF/13e
g1fG0Nt8ooPJMjiGxVWQJvZNHrXhPRPHCB6Zebk4sBUp1u+T+tFu0xJnYmJ+GNi5faFFKn9KWpE+
hajkQ+7elLFRlutrMsKTPdp4ccyavLsK9Xz26mUGU4tVOf1sTFYJ/xZfN8/AqG1v0KZIB4pqRqyh
NnQrSbfZ7QHoQdMwamGCi3GlQ0WWVd+yreLwV2SxeYBiUYb+pMP633F9IQFFQ6c+J6CVQfHYXX4z
J3P6XshJHXhFnNeZp7V8AHcKR57rWZnTO1vOZXVvp/lyUxt0Hk8IkPTHCeY4NMOwKylkE+bzDfpp
eC81hUrAgV4o6P2B7be7CrtXA3uzq164E1U3fpR5ZYxrXl/5nSWa9oEiAB9cNZWpDsd9sjQ3RSWi
wg+EJr40fdoNp17ok/q3bKaCD1ybqAWWWkolpnSX5GX8rTWS56FrALS1tgyCizeh72zzTjUKTjmR
EKFrtR1gXaDrWePmKWpPz8jhWpjdIN6ZdgKtZ5gsea/w3bzpZWOmAdFrKgobhF3YOet0vM1lsk3J
GmBPAxa9JXw5z6TGq8Mq4XhaaB8yvSru4nLiI5lPenANbWi+bexlWEjgZiMMnaI92aJG7NWDlVKR
ETlI5Vbkl1TDo3oxP6izdQqiQHLyYbYIYyDzlnjX5aQjpwn9LLYA6mhSe9SoV34PgGaAngTwesgS
bfEaNZiv03lCG/UxDNCgVUuQO3UhcV6S+9C6NQGNQWZj3UJE1LAmxDeGMV3XqRxf1/Gi/cCZWxFc
0ZsuH9GUVxBTEeKz6cS5CTB5LEm4VuGJtF9kpJKPcq+3V2KyVZzQEPJdjqbFMelyMg2SpPYLLc+f
rSAFMaarWXKLRNPEpV/lYNRTsh0Ax1tHdoqSzjzHS5txLPFyfWRnj4nKJTZt5EgiScc5ioqrhT7q
tzapx5M+RIghxrT8qPFQ/CVTptMwRDDDUL6xuS4Tf5gEbRZyidoftV6Brq2N7JDM2siuzixQwNiW
9EWyy+j9YCVISNQqtT6mUaPCPWqqU9Bl+iFUUcTCvNJCmHrIkG4Ls6q+2PPMJiyUFP22pl/9pVsC
yZVUaURoOOkJJDoR3pD0ox4rNU//JpJV7Au+KzepnIW3vKuz7dGZr54TVaAS6zsEpzS90w/FokaD
2+Ffr2lGi+QgOmV6NKMVOw6YqwW9A5e92DGlMP7XwGS8atWRRWYeX499nh3HIep3ckcPO2jNat/Z
wNAktSSVc0yZ1/CUUaHpRnKsgnzyDQjbh7oFQKm2kvKuKulEBWkMcNuGRx9PYQBPJknlmyWR530M
KeXjMEcGXmgR3c0xUS2JLg1/c4xCVbuoil/MwIsh+NhfOKwF99hH2D6PWsrmBbYLBATROabFt8fR
Al6isrM/GqM5vOvGInMRhCKJgyTt1FFeP3H6UG4BV1OOCPI2jd0xNdQnbRwsuIo50XVymduPMnq5
WyhmgLM5le6HaRpW3Ot4AFKj9E5dtsZ9JtcGb6Qoq1NBWaD8KtQoCjjlss+/RSxUHaOO/d2pndIy
INu9jyDSJJIt2df9VFnyHYZoJfHydGxSfZfpeS0B3jaihKiWxYiMx1ijE0wchdHP/lJFoeZ3ZTpm
+1ZJp9nTeqmv90qTdcpuTvooNne2PerKHl5YpByTTCr7IwC0rIKCCRDxXrKz8e9RDbr2DvWCWZJa
Eiz40Kc8AkoYJqpxyAloya80NUiCm3ms8ksBt69pFuS1SYHgw8T5a2/K+GnG/mUQ9NXWRoVB5E29
K534vXZMrxGD+lRVTtJwvKTDf6WG+duom2q7xXlFzBLFv2QY2AuCeXXbTrmQQ/RnuU9hEAPhua3Z
KF02hdLE7COLrCPI/3BD0ZxmpadWF8Z4/UJ+jbG5fTMTYm5K+ixJHTptfxDt17fLpK91kuji2Kuh
SKHvaG+6H0ttUZNK107Sg/61/VDfotdHer5jpgfvxN74KpFC8lFjt+Da794e+7WL+zU0UJzf66V6
MSiNtLbpF7aOoHUFi3tW28e3R3ltCq5RV2vYoY2BcNsCDSQq9d3aSZpPJpHK7hpkV++lR8217tjc
add0CG70fzMqUHTcWjI6pD/MWsOY6HaIfX0XXXdud0Qa4AbX9i15B9erc7zYc1i7VIJ+tbl8Puha
FD9rhLQwZ3oOvqtC6KfFCEz/8mx79urtG13Frfaa9fnt+/vKayDOx9xM0dQ02r6t1gvNrpURWiQh
SEPWX7ifl0bZTtNKJjkjZJS4u5ajk2585nB8oWXw2hgINnRhAYwTLzCE87snJrNgG898LAgL8poe
b+ac6OSaJkbivX3T7D9aBb/r0zY3rbOUIBmjSYPbQZdWBO+pVFIgMf6ea+sOgTogvyS+Gwgqf3vc
V/uQeFroiGBfpQ643oOzGTK0+jKuFjxETgNA7R0H0z18jnfCKx6ki+vwa33I89E283HNDFLDXgO6
3ejHBHKNn6WjmzXGYymhnjaG9pNo0se3r/G1x3g+6ObemobVpZZBe6lh47+T5rgmvieZOOhDdnl7
qNebTL/u5mZWqksnSZK9sHhiFNH63str4BALGrXlwjp9aaR1Qp09tzjsEpg+PLdG/RFWlKwWC5wm
6XJ25b59Ta92HnELrkq/FyTDRluQ2MMYV9hJXnRwBaTQv4f7RnbnkcB2agRIRkIMN9meTf3+wtDq
K6+Ftu4UMJIxP7eCkWrsyqjUeWrzKdjnhzVetfKSWwJrdpXD2etCm/wl2HMrMjgbbysH0S1gTx3+
ULryqo86FGKna3yL7mJ89PoV+fQEDc/ucDvepW7oL9/6Q/tcPl267Fef7a+rtrc33LL7ZvXvYI2A
stETQ2Ilx1jDizTV/+bdILqY/Z4G1+WlhXk2jRolHYEF8EL24saAI1kmf9vpcmEdfX2RORtl89oT
oJbiNmOyph+Eb/oLzXiaa59CFKLhRUnPJpiXMEg+6XxnbVXh1SYrcvNqEB8Uk3fHsr1+9PqTsTdO
xWeC7Vzp1nDtFDERha/T8r37fkkG8Nrm6XzorRcQEucoZev8mR+KY3zoH1YtV+rA2Xyc/fi4QjSq
feC0F5adV7c0Z5f8EjN79hiHdqGOMVNjXi+ZpJP+YbriHOsVj8DnDR/TmpPeXdpUb1ET2xutKr+v
QfSipF6eGLVCfTi5qP9O4vYnH+aiNfuVvaEgKtdgf21o2Gk370SuVDEkbiYq5hNBSp1kQwDVZA8w
BU2hTrXSO11aZCKkouJoWaXwu7EtzR0eEenY90l7iGnGeoVpDRc+oa++rRZfTkNX1VVZ9/tdsJae
1vyqXmBj7nRxARr342Il7hRc2o+sH6rt6qQLXYXaBaYBEtPvI+nLFCh2MNJJqPt3g2Ri4yYIRqit
5RN7uTgA+/y3F+BX7rqyHmeoWeCeZvf6+4h0slR9WXjCcfclKb/GUXTh4/LKzfttgM3KIHVdN+Tz
/yXtzHrkNoIt/YsIcF9eyVpb3a1uSS3JeiEkWea+7/z186U8uK5icYpjX8DWiwBFZTIyMjLixDmE
OjUFOY62nlM81NADJ6gw3V/KlqVFFlCnmtPBicbrzDnWkIfBc+ZZZrgDpbCxprWsWwUCpwHF4ztB
qnG9a8nIlARKwOxaWTARGB9kxs4Np31Fsumh9H14Zgz/xer9ZxXU/KDQLYvzPexu35SZQv39da84
DVQG/A6SWDFQsXAayeApH7UdYhzNqxOqp75N6VXIlBviL1lgbK19ZZsvzS1vUN2o9c6BNdKFlfex
+l5+qt+zRhuOLGBKmdf8WRzCfbrJGrXiqFdmF1uemkHeoBMKsnQU4qf6N1Aa0cZOriVCV0YW8c6B
PXEoaoz8Ta3TvUEMbMeQP4mkoPXMH8nHBtl1y81+/OtvyKXBPLUBQsq4AUjVSm+MSdMD2lUSj4aD
N2YtLJjmUZODo0/f6r65lYQZc5r5G4/F3M5iM5WJkrdsYC50zrn6FsjPc/T5f2disZWTTL0xEqEs
7qJ8X45Ztm8g8wTUGWb7+6Z+864swibLgRKJ6SQTJMairBDmXQknKsuBmPWD/yQ/aAeGVl/hZvG9
sD4qltscxn2xywJUhdzoY3cqNq6IFe80Fa4GmDc00Ge/04aL69kM4CxHhpTvVxrWXo9q7RwpSbeR
Bax+Ngrdv/N0aFIX6zTGONPqkIvIkulOZUXya1BtyeO5tZGWr5xxUxEzMWJuS75JGnU59tVK5hw0
NjTalQy0sithG9Wt3WRM7+9/vrV07sqa+DUXmxfP0AU04tTRzNynn5Cb/tLP74rX/qS7/V6JeF8x
XuGj8nOQ34UbS13dU8tyTJCJlMTMxVHomkJhYrlBECeGW79JpeqtNft8l8NyvvH51tIp3JPUBjF4
y7hhnwm1QkFng8djFxoqQ/CT/k6xW//UguzeSboTn4re9w8ISdZPJYM7FIB7yKRCZz7d33JxJSwP
DIQltg3OAjLFJX+H5KfTxGAUb+WybPeSn+8ZgN7pUfQ+CZ3vVQ0B/RSoP3yK4u59y79Hi25MKzBe
yIYBjHyZTIEAiZxGNoCCBvNfagUwkQbXLlG6l3xmBHvuTKoEQ/0HXCvp3slDdEWi12jS/WOrK3/o
KeKYJl0hN0LJiHzCf0ZNo3ugU1a6qsmochGFiEY03RPDz/s8NDRgUFGzVxDd2UJ4r1y8CPcYdKMN
jQLLko6EIQsGpWdqzkzl7xxK9E9MyHmta7oO3NmPmvc3Q9Pgmc/3N3H1xFxYXqK91UYm3Iz/1zJd
fmVXvEaw0h9NV/E0aGfMQ/gMO9sufyLkbhgXJ+L2C/7Pspewb7VRxx4X563H1Bw6Ycf21D8wL+ep
J/PDfVurOwykl/ucVoKxxA0bNqJndSETGaLSSyN43WyIGEt6q+1zY24xgK6FAlUFRC/Dk6bay1vR
51qWzJlUdU7RMuvGd2U6fJPt7D9EHPwfRlUd1S9VX+RrJZgVBBSJ4o4gx6WjjIyqihZL7fj6hqOs
nnPxluB/6jvL6THcpDCgDxfjONVz8lCfhgN4iKfNV/Hqzl3YEdfjRQSvLLscIzpLrvRuPCgHwSnp
f0p+6QyLJi/FIdqFb9r5vmv8/vY3bnhhU/ymS5sxs/qjWJugnCp7r0Mn/Js/cAha4PJy+Bg/IBl1
3+iqP17YXNxUTqY5cwrdBPIa42Nk6L9MlQ480IvYqZ8atd24MNa3FXZdmRFpnbrH9RJRzwjKMKXY
MPjpOXC0F6boHxoHrsD7y1q/mJC+gYqI1gUcR9eGZs0O6whCbjc9t2cEwwsqxFB0esAq6retRsla
rqSKATEVUiWFwb5rY2HOyfAnjNGopBReNn+CD6i23GMthbm0snAPI1AzZ4pr6u0QoUHYclY+JQ/V
L+3ZePKtY3amUnBsoc4a/8s3u1jdwkWSrHQCSWF11ajuinh6mGUeD2Z5uP/JtjZReOqF909Tb6At
hhlL+q4HVDH7dMPCmvPxvrU1w2LQne7BtYUuHdEAgMnGHZyU+aVOfwX6dS5hq9rwvlVDqorn4eFE
3cVSgNFnQTUQ5MvYBud06tTPIYiwf79f2oWRRd0e1s1ZHUjg4Qn6g+a/WuQbb8c1f7s0sNiuwQpI
Lw0RAsF7hionB+24E0ytkwu//FbKrLL5y+B3YW3JRJna2gi7CsvRaOpM+wbIhZt4TF4INs/E3Zxh
XbfHAI8FHaWlLJtIWd+OILd5zfWH5Fnfj6dSUJh6sSvqu93Gt1pNbzT1H2uLM9RUDVIVoD8EL/T0
RZWBChou8uN0VJH0+1raXiO/dAGTFs+iwhxtVpjXTtflD1i4pOYYkdWY/IAc9U23VqKPjlV8ue+R
a0Uk5uH/WeXCJTW5gDnIwIiY95ofk8A1HrVTcZS84SAd9Wgf7v39hs2t77jw0kmJrFHKsBmf9eKd
GEoUjKnUpqI/p8f6uNXnWN1HUWZAvgS6suW9QgaEyF/Os9gPK5MJKNqPva9sHIZVI/BUQC2gCZoR
7TpQSUMfGwgzEekV6Zho8yFMjxvbJv6Jm+NG/xS+clql1vKRSKrh0xHHRInw6gf04k7RG2V31/4q
H5D0Pm4mVKvf6cKg+PuL8A7DnpKD/KcjF+yQxTxkTy3l/uwRZtSX7c/0O5FYro/eMFzLYGuhdRRb
fGFOMxOrCArqmeo3/8l+nXehl73af/iP7Tvo73fdjqnivzSPQa930XuUYLfKJ2v9I3izUTUiVxXE
s4vb2lbp3JoiPI8H/ygHnug7Au9GrdJrfznnzbO3tr+X9hYRRssiKhsW9mqYWQ2qRePJf+w9MT4q
vWwlPCtXg6UasEeC6jF0RnOudzeowcYmM1dD0WTvIz17RHn7XTRBxjptsvqvHAZLFWx4zN+AaVh2
FpF2acc454APniBFbrxy/NUTraVjcciaL84OzZWNoLJyf1u6SkuOfhwW9UWwbKXGr5SIZxMKa27Q
fvM7/QBEeqNksbawSyuLaJmBR4RYCitT09hur/npccitYGMGfe3quVrMIkCWRu/U6t+t8H5nHZju
c77ogcfRqJ6iIxOZvCzc7lP9OlkP253NjUUuC5l2E3Z2lrPIofd/UfBHjxf8/X/aSdBrBq8KgQG7
dkffMmemkTDC5NMezkG3rrfO87pL/GNiEb5Cf6h79KiIl12NdJV9hu6OKS5lw/PWuqJ8rX/sLE7W
CDKT6SW8/TfWsGOWwPODh+SIOu6h5b7x+mQ/AMN63kpR1o40KTE5K1X7W4TZ5BeRlpsscKxerb52
Z/lno35out67f/OsbSR1MhJXCstwOi/Olm61VW7OIXK7PuS+sAEZ6ivEkof/YAWNOgUyblqcy+jb
Rn2qqT2rgUCS8aO3qS3dQck3rKy92LlB/zEjNvXilkFdK9JaUb6WHwTZUkyhF5Ah3ZXinJ7Mal++
beUfa5/p0uJi+/oxGPyB4qHb5vUHMyyBomtHBS220bA3spAtU4v4VDlNawTMPLlojHaMW0zzi10F
0XMg2YhJOluwjlXXv1zaIlBp4EQlIxVL4wbL/1DfBHpF8orH4Kx4gacl++m0hQdYCU+iDQ7vlmNy
6pYFMigCMhNeQ9aYpTtbgWy0//eXCf0TjdgEfTnkY0u4StFUhcMABFWdGtLKCWm10rWGr/f9/XYd
GBF8SiRz5I1LqMGYzmC5JeiY0cL61KXItef9xkUiPOs6o7o2sYiAoNsnc6hqw60jaR9Kr0GNVKt1
poCz6/z/q8z5/+QauY0SGEPIUYF83bJR97o+WIyuxQz6RUAIYQe1YgWmRCh/+o1ou2YFbj/wGaA0
EO9ZeJzkt9CRao3B+Myf1vQYMMIBocH9L7OSiSJuifCAjnsByVxSsrVpIFv6RK40ePNBEbhdplvA
j79W3+BIOzv7jk4esvZHGnlmS5Ty6LFv/YqVp5nwCiEVoFHtw9mvN3SqBm4VifRQsG7VDCjB3xI9
BIXn/EbD9dphW/5nxSmvbC7uMiIT5M2ZAnwBqofnufTND3HAYOX9DV7xS9gxNSjUOWag8Beu0oxg
Ghqf9otqzVSNdOM8oTSX2taXUR+fk8TfQiiveA2FD4gSeTutcOw5TZYYXUP+hEj2OTDjr61FsWJz
6kA439V5MwFdi9o9xB8UrJZtJQCMgu6O3QvPKO6ZLkMVe+kZzh3tUD0Ee9QCSd0YaBrep86ewaet
lsxN+F/YX3hMneqobIsi1jzHB3FRM4votaJ4wEjr/U94ywm3sLXwlMqRaA032DI6Ffxpe5zVv6aY
J1v8mjIbGkSveRTCyju7PVOCjPjsW8BUgW7SOav3c8wARpLB5otSgZ1uXIO395L4cb/bYTSoDft3
gn1xyetZOhSNaC02eypFsGE9ql4oxFl+2Y/GcdoxYARAbiM0re7+hdFFaMoi20jyCaNJ+jEoO8+c
lZ2T/pztemPvV90McVsgPxTlrWVDxUaMPup03EwARIQYi2ioqKetW/DmlIpNpC0LzZdqoeu+WM8A
GfOgWURBhok9Of6Yzd9H8xvc4oc50A733enmgGILYWJBzKgoNKQW3jTUTJY2QPJcq3N2oYx0FbXE
Ltoi29wyI8LfhV9MqgkVTi/MIOGqRfu8fcnlb/+7pYjfcGFDH5U8bQObrBwKHIjRvdhuPGNOd/fN
3CaybBmFErbL0mzcbpFWxjkc1R1dRHf+2X1vXgvP37Wu8arAGCrUTbZaXTc3g8AmMN4INEmzUYNe
fKExhGO5AzToAqUbvqUorn+2wunn/UWtGrEgtUXti0FUZbEmVa5UWw/w7K7Mhweeh8E7ueoS776V
FS8AcADFOHgCTUff+voL1WlYpknHzg3xyZg+B9pnM96IQCLRXtwEjjg84nGGheUNZ9dtFiFgy27B
xy+b0gPsT7Bi70ruIDgfH4Y4Od5f1G30EeeGawcQADU0bbF1mR5WpRw11FEhr4+65BAYPYgGbTfG
G/3c248EhhslbgeyZZ2Jh8X2Kb1d8SBlbbVoMnSwoDfVxmLWTIATR3CMl61hLJ0tlo2oiCBUciML
dQY/P8JIuBFxxH5cfyGc7MKE+AkXx1QphkZOTUyMkeHp3XddghaW6bOKMWu12N//OLeYPorMl9YW
QcEZqgn2LqwND3V3zD+JzACqh0/xl+SxevRR7nDNL8FhS6Pn1tOvzQqnuVjkCPMUIhOYTUi27CD1
lEn1EqQm7i/v9nORWNn0zbiTQC8JadZLM10VO93ol6wuycd91NThQ21bW8NLt1Y4TngdEAJov6l3
XFspUyj7Nbhm4G/TdkyxkpJnG5FhJXEweJKhcwYbOAziy+HKrteMJEU4wC1SmAthOxhg2qkkHpqR
QqEgPQxFvtPlOiS1Kg66FL+3hz8Huia2w1w+JFb/emNFlKejYHKqQUhfLzmfGTO2zIgelPwIXnmn
2OmWZ4rTen0OWPGFicW3C4Y6Lysg764uAWPCTSZpOjVqQNXK+gyxAAolMbP07ZPdff7fLW7hnIjo
9BEML3hNGaAoFLq+ukVYehuGWRyx3oAbmEtlCY5CblqzxiEkKNrSAbYmT/OdJ5ggeBBPkFSCctW2
eAxvj5wwaQvBPB5usr2IjvFYdHUg9jOSn6YGigkfuezv93dudVnI2lP04xGlLhuvY44GpQNlMQiQ
DpHqoPxpgVU0WwQUgqfYZ2bb6fqNeHmbdBo2z1ABAhEpobG4X2peO1E/VqK1XLkBU/zDWL4PSkFd
ZT9RPDyjjgAsWtkw+xtFtvBP7BpotxA/6ScsvCSXrDGCaJBPqBnPM7C6fgqgYfpQth9bIN8VL6k8
V3eDUm/cQeIfvjGsG6wW7AvRZnH26Jf7jYMUvVvCXXasnCJ3KaMhLaP1LZrgSr8RRG8BxNCggy/7
H4OLkziPgY1UOrGHqbDpkDpHpD8Ex7azTx6TM4weqe2Nf5lf0w/ZnyjY/X8IL6747tUvWOz1PDdN
VYf8AgBo3qB+7MyPJtpQ9533ts22WOfCk6CWm5ueIRKqKxBS7mjXPDh7gRpQd/lxq+11iyoS1kyy
SXFWjBtobRs3QdQbBRG9e5Osn6mePFAW9UbNdmdotXKldKv+T3l49ud244veehAVKgpVqmHQddOW
KZkC86KROpqBhrKc732eNWdzNMcPGZyVhzjIwo1ynxBHX7ismEQDwE8BHRi4vNxZWVBA9Dp87Gex
r9StTE8xH2R9p+u74iH8mENA4XKzjSdpr5+DJ0jIgLv4L9E3ANyHiTZytpOZG0lfVcgxoE1ovLk4
WDtqFcEh1j5O1sYWrXweWq4URQjSAvO4zPizSJPR+JnRPhinFrosx8m9PG7ln60iyThFrLqIwHmw
44Xyk6p9R37P2XJI7WbbrhML8fcXWRLa30yrzCQW+nGETxDCMIRcgXmg3/UI69XUINb8r5sC4m0g
3tU4JsnGso6ZIt2GwwEMHqcXO47dAMG8qDXdQP3X2fqVoeWsILte8ozUNZexkg9K0L5Ufb6BQb4N
G8IEAoIG+bpo+17vX1lMmlUS1txZj+T3Niid42Tp6Uejy6P9/eBxmwNeu4s4ARefSk9gJskG3MVo
rZ2eIZGWbkDnlqrPLAQT9KwZA4bBCwaRaxP5aJtxXpgGYVg5KJ/QaNLf9AcU5Q72OXVHrztnuz51
4TYlBocPE3OXx60pstvLlt8gMlEUcE3UZBZXQT23etWOHGQfTbxjUZOAVt0EobYUqNTP0JRLZM6k
lPu0P1QlPN3f5ZXAJZg5oHXkoce9uzBv1G0DEypTFxqja8jOjd2hM0FkKgFiuV0pjf/+BDL0TTrD
dlsE6aUHyZ3S1iFMapzA5nvvoAc/n2BBOOTVb2zVf+hx85GpCKs64l+ABpYcIA3Pc8EHZ1ICMOHw
zJlU45ie72/jrbNSxlCol+hUhWnxLB4sXAtxZM2kgrJWn2VNe59300bIX6kCYYORO9ENMZl9XvTR
wYq3s12KJPpB6N3OQKmQukYWXd3Fe99TNpZ065jCHA8k5mPFkJH4+4vz15Zj3UkKSZGFzryrF8pM
17nRjqOkH/RcfZCT5Fwm7WM8jcnGVSEur+t8DNN4CJPP1D2VZYkQTu02UvOcBNRn7LZJlPw0w4VL
lOmG4zjWBYKF4RaQdnW9DiAFBKUY7Vo6Zqx3VgaXm6h6oRKmJ3s8+ENk8nKQ0FxzezV5sdPoVxFl
X+77zm33x2S5F5YXH5Yy4oiAAzutP0EH6Q3H6PXvsQ77q2AlyL0tjYqVGsW1xYW7+lZc03DFov/m
dG55Lg/hToM9HxZwop0gQ4iBKxc/oh8bS71NW4RhUiXqVwS8ZZ5kBY1a05jBh4PsiFKk5TJuEX/J
bS2FakrhadGFKhNgw4/Z8Afo+qqHYaJ5IDEn7Wrm+OT4CLMRQEavHruvYW2/UKWuNy6GldqAePkY
dAT5gxHXxReB3IPxVw1fyKWDMhzTs3GgtfPWq6eh29NknSCWmk4TZOFbSsdrgeTS8uLLGJEM3Tn6
lq49dp4WwgGdf73/DVYeH9eLW9x6U5/0TSVjAiK87OgfQfsdLS9s3XoPL9q+dFuuvtINPNmNdt1p
i/1jJYW42tvFY0sxy9KfdHyvh9SHhw5apnDSS4cmcjbCyMrzg5U6Nig4AZlhwP06hHWJM0pyJdz8
STng4wd4V0ERqy6DStuHai1qXVhbPtW7XIkCu8Ba+9VyBaRReVcexk+UVEgvrdpVIwYK1ZPzskVl
sOYzJA9MuFmCJslevOXQ1mqi1KZGEAD9B63nNvNG2rcWGy8tLF4bPlyXZZPxjouZ1xBtqO6AAOfB
Ot93zS0zi5QPQroOCvffZgTm9e9u1zb89PdLY3m/XC5n4RdjmoxdW2Gn2s8HdZ8eIgk4ZkvmFbtC
2qpAMMV46QdgPId2C7i/0k4FNPHP51peNIUZ6mHQYb156Paiqxc3HiJ71rNO01g/pJkbP4QI4Y27
9lB92ZIX31r8ErGptFrp//6Wyscu9ETs98+Qm48fyi8tEvIi1UW59yyjo7LxeVdegNcrXwS3Oo2b
fg5YuX7U/xqO9lk5FmfNM99tI+rXoszlJi+CXBqFTgPbPke/+qwkf6XpUc63bgnxc++40bJkO9cB
HcYIG+2uEYo7QiPNeupxoP4o7bbAULdQUdKEyyUtUnWz0BIjbH7vXnRKd/OPfBfvkqNxDM5Z4Qn9
PuchOwDxnYqd+Xb/ZN4+E4RtSqvKbyTO73LERTLYxWrQlj2556jW1r5tuuIA9ewfhYFyQmNaye6+
udULmFGg3+yHjEEuk3YHPs/Ul7EXfa7hXq1QdvaUHRCLfe9JggYcBTyEvfabm7waSy8ML27+PHdU
aKMxLHjdjYPxVWAJxBgIhGm5cow/KPvp3dYbcNVZ6bHZhihg6UutK6nTokooScNLP7u0yNAgfpuQ
bbm/qWtWHD4h/Smor24gKyMXf9egY+7ag3LsCmmno/gSO1tthhVXoTmEFJzOmxIs0+J+b5ihzqWR
28gaETGIjIFHlyINj0kv+U91lKkbVAir9gAJUlFCr/DmnTKNk5EWPcuaTP2lquRdUI1HCJLdKgw2
Hq9rpmDphQCbJ5HCf9f5hD0zua5BNOf2Vf0QQ3utJ2etCmHV+nX/U62kyVRnqYOTITNIayz2EGVJ
2pVKbLh6w8giEuQnOhkhWuvGkXjzBOF+w8y5sdkTW1mgQ0mRJopDVRGA/fUCpS6b8snp6Ls9MgVy
lvfJPjzk7wyLYa/hYH+NeY50jbfFRrLimRRhFCAOLBi3Weyrrzt221mY7SG7dRwEL5pPYfxyf09X
TjZ1AMafWSCHYPmelatJCmtQoG6typ87aYDjXCW23DeylnKCntZAakBxxMNhkSmV45jKHSh413yd
mUsmVFFtbR7F2Ni21uDa58I90H4QPDw8Ia8/Vxw3TW21puYWavYVlWCX8H0oUtkby03GNfHpF5cd
RTLdYaDEFiiHxcK6yZazrscWDDWv/rFx053z3Bx6Zp8hK/a22tmrG6khoMVjyOTPZdW0l7o2TrpB
c62odB57dJAfAqlAMYPJ0O6HGWg0TXjEnzTZl18Hewo/hM1sInSnIulUCd7ujS+7tgHMpvJuBSlM
8XOx2T30+RJgclE6jk4jWJ+djYTuuB/O00f9R+r9+047kBVqZCovcVBSS2SqA39VY0RseOqg2CAp
U3OAksj8cX9Za0dPo8RiqtSouBUWqXAZTX6GrI3mGvpsf63M2n4gBPBAD4aq2NjC2xNoU/oCiQNQ
T8BJFsVjp7edOM5UbA2Tuc9gyNhJoKU23iq3zzCsUB6jBUwIoz1yfSjUQqsnU5T4ZT3vAwR6nfCJ
8dvh+6h09XNHtfDQ2FOyYXVtHwlcZElMlVHpX3iHJTlVn/oU+bVgfpX75mFSU8rJRvLHv/9eFCV4
zXK5ggUTOelFImZOTjt10J24U4vaR6aU9a7t2uRxMuuNOsHailBp4vUMdQRhebEiu4IDRc0b+Ezm
HFj8zwiMdyJvlfq2rIgQd7Gekcg1IwLAMUc0LYq5AuRsb0lb49irZphQo/AEZgXA6LUZVPOKMCpb
WiN6jq5b7E7Tiwnp/r//OKAP/sfK4tqeNasdNIctY6L5kYmdn1qqP6fITPwHMybspaI6pZIlXC/G
LlLLqggKLvOVXm7rJwoA5yHY0kleu12oNMNoDbSN4aPFa9xGQqJBc5PjqvkvbeF7kt1/R8vpMSm7
4/0VrZpyKLqCdIDe7gaLY9KFNh1MwZn/pdJQb0nMoPUUf3gcmnF/39ja44LWKahZ6vwrzVrqySN8
4NzRqAPUCTPXjbrPtb4E6IBkgzvHQQn9sz4+adQZH5F4DHdxV32f80B/K1HIdtBQb/zWpd0Q7ORR
1TZiyW9vvL5ryaCpQZuAWSCtkBeHPBiC1JaZuf/dNu/P05ug/DR5nMfv1JO027prb7NNkbDrqEoy
g2rQIbz2p1ivZybQiSkgdLy2N93YsXeRrlKxYrRD/WBoXza+gDhuNwu8sLiILYESyErZYFF+qDPv
717G+DAwamEe8lfm0DdOzEo2wRLFAC5NSyr8y+Svq1ETSUNZgzCm3QWn7mie5XMDRJ/5282X+m2w
uTK2ZEuSrCmztRJvLob2jzozoZxqNdQo+93GNt4eG1YjDgxdZYoDy6gG4HRu/ZJL528y9hy5GFJo
NztSwbU9OGm9cN+8M4bN7GzdMAwxzCyLzqX4+4uo7Y91lqHTpdHH9p8yqXmtx+lZnGu3af2P91d5
a4umOVQWAqcnTsXCVyQdwaqRhqJbJ9afjFh907rp5xAVf43g8+6buv1wGOEVLsBWKwiFMZDQmDT4
cN0wfItm/62qOt+dHWVrpOI2RyEJ4gpH1oFXwk2DK6/lMqymkTUpCl3WZ7X40NePTV4AwN9I8FZN
0XCxucs1KOcWCV4cK9GcTQFjPpH0IrXDH/Twfppy8GwS1w5h0Rru/U1cM+iYhipSIebrl98rsuBX
6xSJo6Zlu7TgsRwqlBzgadLemZvAm7XmGUUNuvcCHgebrwg1F64oxXXSlsCkOQPTX5npWoXbePHB
3iHmmD7UoFyiTVbvNT/hyCmCMAFhC30Rn7NCKyYpY4lhbiN3M9EqNA7Z0O7v7+StGYoa4n0ngLBC
5+F6aWo6KUmGkhtyKvVzK5RfdcUnQ5KQj7pvSUT4ZTxmMpt7XhYwBHtx1WuRYXaSwXm2pfZHlKHg
3Q9bEKm11QjGUepP1Lm4fq9Xowzoo/hIr7qZE8xgYbRfiHqhXQVt08YxvvVA4i+BkSEGSA9vePJy
n6xV08UxDkLEV4+R8RwhwJvOGVpbG1WFVVui8CSqXcx7iVVfuF81+t2gKCLWt8Fb59QPtaGg12pC
Lj/YlRc59bCxuhXUCsuD5ASeTBW48HKenidjgWJVr1F2Vg6h53yZUhdY8rS3XxEX3KFuuLe85IgE
+76IdhGXLMpyR/M/OKcYmYUdVATm5ciQ7jRSraNO4+qlc7KbghHnYJfNw0aRfdVrxDkT1T1B+XC9
v3QqhkquRKQMesWb5LF+FCK+bljm46f7h0BEwuUh0OHC5cXzu+qwcNA6arRIjSdNEA1DgeKfozNT
/cetJteqx1yYWQSPqmrywE64z7JQlvdqbDNYOlkp8JSRmqWufkThauvsrdoUOBiH4o2O91zvYl5n
EUzAZLwRpIMn4Myx50dB5Sa12TPDZjfuqBQf7m/nWky5TGIX25mkEMcRH3GQamoPBK7CG1XUCe9b
WYEyUP7SQV4yKwA19rKAURVTLyUmX01guDJU/A4jTXpyZcEWhabCx3Avu1uQvhWvvDRqLCoZcyL1
IP7wymjM3KzvmcR5b+sbS1vxxysjiw2UShok0cDK6gwRK/shlEe0y9KzGdQ/Zq06UoF/hhlzw+oK
CvtqQ5ezF7FU+fFks7b0XD139Hp/zh7Xzzbn0NYmLpwSwdY8s3UMASr/6SNrt5N/gQ8WIgMzjgoI
5f+H7Os2nWR5pHcOTR6g8zdlvIRKia8Qt/y+hutIKj4ayMB52qCWyP6kP/+Le0J7C3Kfp+bN6F6o
OoNOpQZP+St/HHfzzoDKSasRuPVUC94Qms2H9Eg5X986GavbS8+Ozoi4dpdvatuv2ljviTOIngaQ
mbbxua7n6Iye21ZfZOWoc/YYhwb5TOlruadO0g9zhPK7G0XDc2qkn2ut2NjItcPAIdehJQF5atxU
9dCWJnJmovr6zyDsNjRAFSd3cQmQaP1jRyz14j5HPXyGLwE7gpky2vetK/+yAaIZp6bfqZUbHyJP
8H127VOLAClivCPNe9fcCJ5rXipoEFUqiiDKl1GN9gKsn0qiuXGAxmEX72JlQtVe3ePQ3oaLrn29
C1vLYDaFg6knDbaERE2sPifOLiV/pht5mCOvGo6Ftt+mH1hpZ1Nt+GeJxiK8JUh90BbEbH/QDhIU
S9lbTvNuX78bvYybV88Otez5stt9ycQP2ATBCQPLT335AxYXsaqU2pTV/AAhVNWfRahjzMYbzttu
tbbFsGXwQOGm4v5dPMKKsNXAY5e8iQLjae5qdLGC3cZnXFuOA5+ZKK1zDy47T346J3aQUBX8eznN
sT+lLKc7q6cturi10MLMq8hB6RjQn7k+JD6alI1RiaDmm09NND8XmvwOmOjGIVi924WImJhF4n5f
PiWdUU1CLRM5JocePn+EJRGy/FGS2Y7H2t6Zp+GUf5Vjb6vCulYvogcqghrsdLzUxQ5chIHJybMo
F5XcNCXRLsieAHhASyppY/Ilbpv2G5cG5NdWZe0a5mbdsY5/JW3gf1RhSt3ocK8ULBExvPg1i3KL
Uch2owDccfNHgSuLHsTwarxXz+Aod+QG+0p2m2KnfdpwqZXvzK4jU8cYJiOSjkgrL3bBKUyaNDxR
Ya2b0IbfxYMbQW0B9/Fj7TYfS8er3kubdJwrh0WQflKRZJTmttEWWJxJdERVtzf+1PJqN0T28f7C
VqKrAJ+rkDiK2vbyvmqCWVGnoTfcMhqlL41kKT+lASinpM36WQnrLS6ClRVhhFcSh4ZT8/v7Xuxj
VUdd1zQTnKIx9DLNWJvvsqYyNzK3VSvgtRXmCBhnWJ6WieEMS2LqzA3bpv5Uobt6SrpwON3fu5Vi
scABUZYWQ4m8yq59Ik9DaTTDEWhCNBZeoKBaEPu99tg2le2qTlifGB6kA+JbWyS0a18NDLAA2FPJ
ZZjm2vJs1YPfqegv993wM1T67KDEDA9pM+Ane5I2Dt2K74tnNjV88MoGBaRra9bYRHo6R8wpGDHa
9CHdj+yQ2htW1kr9V2bER71wjSycnBqhedMdf/Y7YF0HgfxGCflp2lG52r70Vpzkyt4isMmozdR+
h73ef4g+l2fBresfAuTXv4/7vzXwthrZK6nb32Vq5nIpWSwrkEOTwh3tB6bLddu+oSWQwWI31Tu5
7NPn0DftNxhmst0YtNpJHpqt5HTFbehvU6QQqRQt08WHhCMI+WxaLa5tjamrlNZXZM1KN278H6Gh
bAxprHkN8BnqffSfb28sVcm6qOdoInk9Km41xG9GMb1lZvLz/ilc+4zAG6hvIQZB/WVxA9PUluYS
ULyb8UJ8qzS/OPe+lBzuW1ldDWUDwTIhhhuXZ10va6vX+HKmkqNCT5voqdPpb8fOpHj3Ta0tiHtS
zG6jrEO95/ocWKnRlrKTGy5Qrhdn6D9SeT/fN7GWTgCS+ceG8JSLsyY7fRjYGTRs4WP/E43z2MvP
gpLYekaYffpDOaqH8kE6b4kirDmgmJ+hrUAdl2Gra7MloyulVVTELYYbdl1dHU0j11xHbz4Hoba7
v8i1TyZkwizaeTIF/8U+dr5jj7oKcqzxY4hDq/iLnZs/GJ7ZcPTVRXFB84R2TMwtUgN7bqAGmR04
oYZ3NPMeNJOaixx5fhNufLa1FZEyg0Jg5vC2VxKOY1zqKGRwYot0b0XZCyrl4c7Rmo2tW1sSD3XK
YIB7uGQWWyepflYVPgOHk1L9FVj617ypfKY19X1Ubvni2qLoaKn4u0LxdDlgMthBn9oj3HZ1D22U
ZnS0np03E4Sv++/9gdzRppMAXvGmTGsOcYlGPde12uTOLtNmSIeLuXiXlcXWjbmCLBdoEbZP/EFs
WvhE6pRlHvvD3+OU2q44zuFBHlx/ZLxkQog92U2oxJmeylR/62abA8ZrFw2jqY5wf2ALyw+YBV0z
DTH2B6/f6Z9LNhX+AjTyXLM4SJ4QjCt2euPBMpTZbpR40X9QsKR5cvkbFjEGzWEElyJ+g9DoMT+L
IQbjKD0077dp69f89dLUYrv9KiwqSSy3Tz7JUv2iMd9u2Sn4xnIj51tpsrEqwdklwFvwzCzqnQnI
u7kSX9Z6Lx0G72/FlehNCdyUWSht31Zut2FzdXUXJhd3T5PHRV6bmGznQnN5qhc7cNnKIzQcxVky
hm/3z8la2fNqiYtqQJXmtdYa2IvPxYeOx7OoBRQv23XPlZuO9BWAGhENJMLy6NuTOiUx5ONuOUnt
+zHLs0ctc/x/H8xQu6LQ+Rs/coNDnet4bmubZFkJtObk59W8c/Sw2Fe+3J7qBAKY+/u38rkgGqfh
Rk0A2OsSrmkMcmG0KfYKp55cG9FEtzKzJ/j/HwuJDOK+tZXwCZZXUZCjthl5Wjafyj4c9IghdRcW
PvMxlvT+0DWtcVIzeB7um1oZ1wGuCCqZIhyAIeoB19d3Aj92CjBBiP0xJP6onFTzUUIBCBGq8Ln8
LngUIni7vfDJ+CP6S+k27K8tFVIJ3BqtKabZFtkDTL6ZRVUHb5xf5tLcy8xpArD/Dxt6aUU47UVq
lOmT1gUzVvr6azk27lzGrj/8eX8r1zz/0ohY6oWRuhraGmAmOUMF6US5B7Ow4fVbm7WIvgOorIKM
lREHGvJB+ly0f3TGvGFk5Zoh66blCwGWKLUtHKKHqimDoI29YuDb681Eeu/Xdfod6Vn9qZz83tOr
NH7MlFbeB3W/RUK+tkboAhj3445VOXTXu2j1pTkUMuS7lZq9n7XsyCCOZ2tbGcragRaqgazQsCEe
WnysMhnFehQ+FiUfa28MjofgwMFo4i/3vWJ1Pf+HtCtbrtxGsr/i8Dt7uC8T0/3A5W5aS0tJ8gtD
VVIRIMF959fPgdxj6+IyLqaq3Y7udsiqJLZEIvPkOSjSI3FhIOgSN3jhagygVkynUlf3bYPXNlOq
IC3Acn7ekPaRAREyvh4Hk6MFAE0cePgdT13XeEVX9hayZtM4p4FSwjeGwFioWpik3Rx4dNb3s1Ym
1zXRlfu269QgyZ3+Im0mcu12jgrVXRX3z+SVgC6Ag0/TI2Bnp7emm9xbIMf1Z3eOldIn1ljdpK4O
DcmytXdupbJn6lXIYOJKg8a0bSpTlKWzdqcvmpv6ZV3nr7WZ6ajn58yJtL7uD1VGk2s3VbRo6iYl
SjSQv9v57D7Fduu8u+lkXNVaTp1AoQa7Bf0hRZAzZqiokXSZvrqZnfW+UU7xbdroxS6HYPEzs1Tk
oeLJjW/nalgiBQSjzM8ZWVrwnBWmEZmpTe+Ay842RsnSw1iV9KrTiXI3TZW3t1ja+RrrnW0VpwVe
GBnr3kq3KB7gJWnnj+oEVj3kiNxbs1O9V4/12j7Vzbbw+3RMHiEy4lxp7YJLCKO4rCdKL+bEKvHT
GrxHIOOmBx2aZ3sl7t0fcW0v/tzP5beYkfmQ9iMEOR24/Ko39KC0sXxWrSph0XvFhZmp7QVpCjRR
VvGYB1XrISBCt1Vkl+69MY8QbOshqALGzuFZQTPKV9UeQdajo9zYl7zVAEmKvA61opP2Cq5tcuQ0
EX8DM4cEvbDz3CGdKkrxvDWW3rxMHXV5772BBUnSTZLAac0UIDxIeXCszUm6ZSls5s0DTJlVe1GY
5LJznEgf9Pvzp+nDAYiHCbEgOhOggXtKzt7Nc6MtDPCxhPnlHFX7PEo3UxWRex47gUsnZLshgjIC
SG98GvDO0m6royr/mH0rJWNec1afv0UI3rCRKV1qfAueiFfIHkeMPPXJWzXJmLtWDYEQE74Ff+ON
fexBkL/VaMnfbSSHCigpHeUiWdRxD4JjkAh64w/JJHNnfjLJn+wJUTDCehvklbA3gti4A/D4xj1U
N5Nv75XHCvQDX6AtB8KwkBeR0xQNw/q2PaRbmWjtWuqEZ0H/GrcwwaBeG3TFwHdwlAUJjAsc/enJ
3TfRENG3BCWIpECh2ZeRBayFDCiccbVTbaUzDKA/kEM1ePzXrXJoOKGXoUgi/1MTSGQjXYfiPFJd
KHYcL2lKR7gzDcSZkEoHY3fpj+a386vIH2LHiwhUu4EqFm8cgv6J8FCzsxTUzh0s6MpTn33HZQDC
aOqboHmPdRnUZ6Wuyq1BNIrjx3F3Cxc30cByqqsjLjn+CgYX9tiH9QRmI/093juBuiEXCvpqe59l
ofMiQ1qfeh9YB3Ufhgtc8onYi5aR2ClmjDVmPloYUTV6G4iMeHF9jJ+sCNtRjR1nBCsN588D0C6C
EMXi68VmHK64Gq4W2BvvSt/wQ1GD9pnKkvanIAEPjzd4clRz8PoQn3B0om1ZEoQseH7QNMh1lTyl
uZschtpY7lp9dPaJppOtOjf6fQ5KeiOI40SWV1x5laNlApIV6Hbi2F5X2FdFBm0zs3B4O32yMwpf
fy9e2MaDz2XXw+LbSpDcSKvmp9HvsVH3+LjQytKWfIBR53649L5pxB/v5iuyMa5d76sXgMYFyk9p
cp8rgTNGVAquXymG4gPQ+wRxJoB4kPs+/oCCZQNeafgAAu0YXDrxC4VSEq+EapF7M4e8iCHD7EmN
CqM29bqtpxpG+YYDa8J93ofM3JkpOsOngFOyJ1rmJzey43R63xwPVogbakAkphzdOX7rlfWWTA5a
cmltoOvHqZ9IrDbMP++r1rwhHplgEeEZ15Mux1ydO2VoYHBxY3TG7HQiw6/KLPAhf3oFMkJS0H/a
4BJprQJlqASsG+TlPxuFsEcsNo2sdmDDMxPkwzJfR0fjeROrK/NpooQdkdMcKmt8okjRX3nWvK+q
vWZDN1Jj2U/nVrAJPpkSNgHVOpYjCIP4ppk/Lp56oNpFM7cONoX6S6aAOEeqA41yYo3VJPqcE0BY
/DIergz7FYfQd2cP7OJTeH7+ViAWfFR/m+L75NM+yDpbBwgcpng+EZWDajPshqDc52/ao7xVem3X
cQkSjh9TwVEr3PKVMTat3WEO8TK4WRJyOzvJ5vyIZCaES6mebWNxCUy0lRbVtDkstI5+wQRWBSOA
bA1aTY/nDIqy8TCNSFIWNl0eKhQo9i5LEXqeN7MS7qFapYNUwUHJAFQ1wtrMTWLEyTJyd2eAIGfQ
g/kVpeltcuCS72NoPFZ0J8eEraDvIHipcTEesM7jDSOcW23Sy2X2BqRWpg2vzVnfyi0JnchhUX7p
bDsv7J/rPerwW+2NXFovmazncXXkuNSRv+Hsx6qY9vDcjDkl5zcnlxNwaXlUPuL9TQ+8fMBvmLYD
Ow50ld4kM74WN4GA8f9WVnxYxKxNRqPFyqqHYZ9UgXpVb3kPC7turtOL6UrdJTe1JI5ZswkuBMA5
MFAD+E1hN6mx7bkF0gGO5SVXfd+DJKvIzAhlqFZSLlw7G6gNAcYPXgtQWggb16xLu2EFSq+6lzm+
3So3Lhsl+JeV+hNkKP82YgqPs3JRSpT10HE0sUC5t6/iOZjzaPwBglwojJthXn/JnB1fxWrrhJIF
lIxQbG9pWgawTIoRwp1NTw1YstAuHZBXlwVVAR2aLqAbGUxt7Q5CpMM1MOHbThA/DFRZaVGj2AsM
zHNepjcLJA8NVYHlafmFK9Xlb0AoK6GRQIx54xzLpyh4iWlJbW+r1CN7AIx1yTlY25J4QAApiaOA
C1rYJ3pO9Swr8c6c6mzae12fhWU19/tlamWwlFVTKGgBX4g0Ktqpj3d/UdaMLQryJI2Z9ju2VMNT
W2XFBS3cQpIrWTWFmAZNLBx+IEJQJjqSJeWpEk1NQPk12S9pXmdR4ziyxsJVS0BqoLoEsAHomo4H
BbRbbutjgiONhN6mt5Bo872hyjbdVJe/ECsCZGBB1w5kJ8gACYvlucQr1AKPyTTprH1OLCdSc7ls
wcqYNBVALCBN8aJFm8fxmNoYUDLDxkJxEnEI7QztA5LR1i7f1qG6SZv3dgClH4hpJEklg0+W8G5H
kgdTiQsBlUjxtm1GQpV+yQGySbLhUqGefjDBEG24oMWfoC7qk9KuqZ/PJtoOa6LeWFWr7EqweX7T
CwrOQbVKKryC0ZJreikE052xfc6XGrBJ4tRBmbTurZH2yU1vZeRBXZpip1MoHSptrYULzW2Xd8eh
nKYsYxJMU6YOQTKYdF+Vxhz0mGuZnO+KQ/k8YvEWGvKYTpqLqUaad/RniDSHupu8as10207OGJz3
mXx/iPOLnDiKZ5CB5rjI44UtzcSdlxnHogbw47WpXT0EIqsATSLz8m2aqQC2Oih3dXbhHCxzUKSI
gdP0GphcuBgVynsrrXSllQ8smRDjDptkhzbV8r25GIL2stwkWdBsQRK5PT/ktTsKWDRgMeAFcNmf
jNlpqTYuPS8zKzdLaNOr+hrM69jMFKmZhEYedL6RSnvINjKRr7VHLMfBmQjoUE086UWpXKBtLeMj
mThG4D0Pp8tik+EUWdt23wTsizzsXovyj2wKzyRaOVSpKMY7H9jDn43+9j2E+QAGGXey+1BqTfBI
mk5VoiWwhl5EckuCOiCbzi9GNPpbuH+ll/6aa/p7Rk9o6qbJM1FEgj303YfdXvluRuXWQ0bA2VoH
UDFt5Ax1Op8x8dQgWnO5zD2ABI5wbzHDKo1pQNTG3SHd5V+86yrKHrRv1jWqIYf0W45gRwE1dLVb
wAGAuCPUwd8VByCUmxA5S1HiK5EPCGf+/iBhiWMSLygV4oO4Miwn6cvcCNiz5sLYgks26B49M1xk
BesV4CxytTiz0O8BNBEZn2PnUTCdlCNDwNx0s/GtTJfkKrNpsk2LLLtumxL5R61wCJIzEDN6rjul
uRmrvnq3UVDbQO1j/uoC8iF5AvK5F9YGiuQo9KB6xAsjwto4A57pLAPcYbbtPtBz5RGtidzT4zGo
0v3QGa3kqbZmEepmgOfg1kebv+BDVSVxiMJgsZrL5EorqvmLE7M8aPSujDLECLhDCjP7et6NrSw5
EKE8zwtPgueaYNWI7XQgFjjVMxOT7peGAS5RV5XpzK4t8pEd4YWijrRbVBV2hg1dIq6Qwjm3WuTO
S5+39ssd1soNiIOF2j6Q5mBLM/jIP2Ul2tIr9GngaGFWWxtlKDcuZRdl1XwdoIsTnp/GFfcBqnFw
JGggqAfDBf+YT8ZShLoKnV0LFBPOq6PEtd827UPa01SyS9bWC2wM4C1ExgWhrrAvFaXO04R0tt+A
0sePnenaZdbu5wcDhIoOoQsLFRsxyFXp0McWCMt8M7Ne85beKGb1ShpZQ/ha1hu5bt5KgYofCAuE
cBB8kk7mjpUNJKHtXo8KEqRowlPduwlqTAczRUMetIt61Keo7QZ1MalBU9rlzi68ZPAdfdYO02Ka
2wVUJZIH9dphxBMUqGwgJ9AkIVw/ZRZnqIeDhCKFXFhQOCjyLC19tlr7KiU1+rwh0idZ2ZUtBDoF
g4sWoTfyBNLAiKlolUUhoxh3076dQF4PSnXgsGalasZfMYZkAe/z5ApRwrEfOo10rEUqNXWuGpVL
tfwxWrJ32doljgTQ31aEQz8aGsBkDFa4tC6nUHQvl8D1LZDZFIH0Cud/muCyj6zxEPHTGdQpY7ZT
wZq57fbjVRkMPvvqwrs0IN5XHs6fkTWHdmRNcC9p3LnuWMDatEnu6rs2gFTwA2d2sjfau9ybre6O
T1MpnBWQJk6lMcJc0l0WTfUyQ0DbcApJ0ngtbYcqGC5hXKXolRMRUZAJI4uWwswFsADOjQ4gDQSR
0xDUTnvehYgBRuYlhYyKvku3P+9EAQBE1hCYLvR3iO/4eLKLdM5gnPXPM3mLocKZW1TyVFmdyE9G
hGij5PqRBTdStfYFRI//sAl4RdpO9n5fcdRHgxE8iKPFPR6bsDPEj0RHMQ250PNb8PxIUPo+3u+D
2Wlxo8JCCVGLvmjDPn1O1FliZX2j/zVhSOkcm7HR35a0XOihD+h1gzIdyPdv4w0o1/csSkBlG/1n
wxKcRjexFGIRsJeXuOA0PJR7iAukPx/3YHnQlg0gxEe3+/GomqogObUgnYDi78abTctnpSMDt67c
Iuitgx0Q+qOHSOyurYse0q9LAyPzNSDtO22csQ9ynygkBMZrc37iVlcK/Kq4sEDIBvC+4ADBndw0
E0SA0PGe3xk7XKFdGD8Y4DG3N8MVyJMayS25tgMBoDTRJ8DlXcS0UWvmCiRDPcCtUnNb2N4TScrd
oP88rhDsWrioUCIHTSLK5MdrBf73pkFXDph43fagxdZtNXaPQ2xK4CNr8weYBVq+OKEXUtvC/HVJ
r+SlU3MWeKCCbyfisxu6ncA/Ur+YF+SLTHtcalC4Q7S8norKg0G2ny7dV/2dC5g5j84WtO/NVl5x
X/FJRwMUJrIxqEdUHfuxwcbXigSEXrKC08qWsHjbKtpGINMJyOnxWrkKNKhYgqoL3hvsibi192zF
i5lCE2ZZtuc3/Opw0GEGIChnOxSzegabq6XoMX2q0gZGvrPQFfgLFoB9+ajSoRFfiLZ1vVmsxOOT
FaNi5ehxtrPY4Pz8MbLw6P7LinAlFVWfai2/23OS6vsemcg9ROZyP6FqKbn91i542OL5ZAiUIRMr
bAGTdr1p1lif6lm58W7ILdsDBvHCpY3dsIla3SfX7Gv20O7x/yLpjl95lB2ZF95JS5+AXABdYH72
tYLYFShpEVzYUMtIJ2gedBEPDrMNlWoqrwhW4C3zadzCSpbAV0zUhOHGMC46Ot646KfGb9y1hbap
QQHazeQ2bTMliJXZL6dEspNWmg+OP0BYZLq4U2l6+AD1i36VN2CUDJNrtCFA+YGE4B6a7vrvtrMH
21GUbbxQ2tLFnZcQHeMxh9oSV3/As1hwbimaOujk9oAeJGF3CUkbP953iR/fsx/QuYjmXZ1Lhrx2
PHUu0wb0KsBNojvVZidrUq0Dnf9MA4YnazsP0fnzuZJ3Rlf33yYEB9qRvtVGBSaGzZ9qNuOGI3hk
Icnq4n22I5warWBOlxiwk+6NDQW8HNjC6zqAsw7S6+HJQZ5QDZXa7yYfPeyJlNd1dSqRxEB5hu9h
cSonM6tMZiGCNGm2RKVpDiEzBlviT9ce5Hh9/m1GmM44R+XGzD/AAlMYH+qD0WzJxkEO1NzkoZVt
UTAPz6/g2n2BXiPoOoHIHxwywn1h6IMbuzOIT8FY24J6AFLnZEra3ZDEP9/YxBs9QNLJARfuSaqr
mydQBSsg+FvGxrt0Ru+ld1UKPKqm+YVLU8nI1lydoTk6kOJgmj95SiWWpsRWjmhsHuudu/SBZ4DS
b8aemb+cn8NVS2gsAiUNZ40Rb6m+LV06MwysytUbTXlWbGi/ZX0Y61JhZ74cohcxOIslTjSY5sW0
KE3tuEoB2UfEgoVCVh7DiXjfIN20kltxdTeizIl+VyRFMDTh0NkNorHYAJi/jeZIe2i3ZeDdOYCf
x35/k997t1JE5JqPBFwKzD6clOKEbtJzq8oEH9yfbM160EI0DiSMHva/HkJcWb2QORZ+64jT+cmg
WKUbva5h5giDhvltyazH3n0fIFOKXPnBNl/P75LVaBPaEiiBovB/SsA46yXqvzGCGRC4bkxoHPFH
fRNpKG+QQ+/Tp/P2PnJIJ4P7ZE/wJo65EN3JEdaARKF1UFHQgyzKar88IFVyuXyZNRR9/8zOxBF8
JlpOLmRLuuZePo9Z2EOZolEzTvANLD50yyUIC4I8lvWqreW5uGrHXzMrRDVqn/CGEczsn5h6GsWh
dpftzY2688Lp9vy88mk7N61CJFPHjjq1fBm7PA0buwqnVvIQWps0HsEDM4pu/RPmAcdehsxNuYhR
6ZGQON2htZRdOkhZmte2vw0iHZQf4ExOrjWnSTs0K/IHq6Z+tRr9yTOLO4d539uM/qjbbHt+5lbX
CaktYGKB+uYSKJjaTxlCL0cb15iiqXA8ON/prkZxDadh9g1ousgxPasHDvwhEBkC8g4ZNWGl0PM6
dj16IT5q0skEuMiOe5N8X4AX8eCUsPkr+/2zSSHKzAA6aE38Bdbw1A6A7WkDtXD+qOdU4p3XIi9g
wHhlhaP8xFydojUNmGuBGFH0aXxObbu8QO7QOORZS6JmmbQticHKOJsFMH49k/F7r115APWh0gJy
AmD8hBO3eCgnaSXMj2mzKSskJrsXb66CxZM1Ya1ZAteIBqYiKH+fQBsShaDjK0ZMVPZu7yMfv60c
AN+meNrUM5E8z9ZOnotmUDxpOZRB5D0grTciZkA7gtvreaBR6u1zbWhAzD7/QvYQoFCcbxXQQM7w
fXwWkAKOPWt0AKPN0manG32zgZJYcb14jdQ/rrksXORoJseLk1/nx7Z0Tj9mKIDzqYf2WqnC+qOy
PoYuCtwhFDy3bCsFEKzd5UiG6fDL4AVD09GxzbzS0fOqAlHH+61wlyNWyQMKiATPrlRXP0+kB/53
LBtvseU1bOGiUewJpH0ZitgG0J/XU5zmj3ORIuc2x5msMWjl7PHefLhmGyM7aVsGc3KedyrQNjT1
KrxFMhLmWhYxaoRprt7H6Jn0My9/HYgnOfUrhwFYBaTHcPAAKxcndW7GYm5LimSpVnU+zb03YLoW
wDKUKaz0WLaI+soFAXIFlOE4ZOy0QuhVajrVnAMHjKd5MJLn+g6pdN5sYCKWIJvvdO9s0914WUTD
6/xAduUQZC/sLn8b9wWqhVtZAmPlgOKZguAJrcccLSe4dKQnh0HvXS4q6PpOomOiFRC5qyWVJQxW
pxrcJ8BTuXix6IKHy+rRtlkPyNpSADBZsvgPT0u/VV730s6tDHuwOixoJHO1M4Abxc5tvPmaMi1w
QOMcUC30RGVRpZX5pkUUsDl/Ca/4Ai4zwcuCiC6Q1hXOZWZZSpvXwIViB986EPbcpdZIJcIraxsH
YQXv6QLREFJdx1aAB1GUAUQWgBfg1cBUcI+QfTlaIJLWxt5vZTJ/a6PCXYhWJhth00lkMS/gzHNK
FZl+pwsAFvPt6ev5eVvbD6iMOajKoSx/0gyoLe1ipfwa6PVs02r2jOJw/Oyy9q4unO0v2AK/A2Q+
dOTBxepwVihd0WdId1iFcj845MnRx9J3lISCydGIJXmi1ZGhyI7ON/i0k1AiBr415doM0OpID1aS
v7jV/NZYDYhkayZxYGsbHWlA3hUA/kEEucf7oh6sdFEn2Oq65HqO3T1zmnuraR/PTyAPs4QYHU9x
ABI5ggK5VsFNsHbJQWKiwUzVvOVTDl9ZDGEJwcUpAaBqHvPKL9Ty6bzVNVggQLWgw0ZlC7UScXQ9
yJtdO4sRT5c+vZ6/8ge6Eqn3dDturANaWe5/RSIHK/fJJj8Zn2LqinTgeUw8JPzZCMZ2Q72zLfLV
M1IlOj+6tW2CbkFkUsD4gKYW4UgPg1ubecsZQfTksOhmlLPOV1wWjuMsKYOvnebPpvinfBrTRHW1
rXkUTfR88OmgXFSFVPtr3QhvOnVxylyRTK7p+wr5Bgs5xVnzFfMPC1T+52dsbbMDSgK+G9PAHhQR
ZaWiV8lCE2AorWEIlcSELFY1AMmC1kDJGV41xaleudIhwnLhXGFxrLaNca6MPr1qUvCE9dYN6O0l
bn3NDAp04EoEBh+wPCGoK6cRQl74Idw62QLfhfvD+DrEPy+iAp0iLiyGxJOLipkwGjubtEGjDHz2
1nSjZOTSa4gMHLOynT8YlwHkAr0RbqnjPaYQYyyAJUcZnZr5zlbrSvVNpWhpMGfWtGuUbPl2fjus
WUSfLRh5LYNj/IWI3yZKZ8wqtG68etzn7fxWxt4eretu0BZUkqRYWSjsN7S28UXiZBnHoyuB29CG
FNLBtrOQGxWM1hxsr+21clQll9WqKUD8gBFDuH/SaUaHcm4NhssKzLHg6UQWKdXvK03fnJ+9leOK
8B6kowjvkR0UZSGXls1JWbUoBYIuxZ8N9+C49fLzJ5Y/xThbPDr7TzIviZ6DX/wDnJJc65CP192D
5Xz9+YGgaMopzKFscUIH5DZKEg89BpIP80u+eM9tocviybXJApwUcDYEsKdYVkdNGr3kmBGrHHzL
YCDZYJKpWjUBcgT8BQkgvMyPd1hKmyw3eYxiN8N7ZhV3mtZIWt3WEjiO+8kG/4ZP94BSmMwkKbfx
ZdF9Z7PsskDbzpvqut/zLrBfKIaAXRrITk76cArGHaa0BjgJ9kC0C/G3Zb5SR+ULIgzJFuDhhxCe
oA6Cvkj8h6tSCb5Hn9iiK1zYy9Cmeytt79IKQ/PYN3cZH1prlrXzrawV3ozIhIH8A4AYMZOvqFb9
p145OEidN5fNzXVjmL0b5casPc2U8/Ys6WTvbIBHQgYmXN9O23xBi6+S7PU56Se05TTsD92xk+j8
cVhxH8gQ4Lsgc4bzLWJ0vHaw24liLkrP3aJ186pIysUf60Jyda31o7q8ERe90rxpRJx0hJ5d0S3I
285g88BTWf9KiqC/QrvIpbU1qa/8GN+02pc3NK74fUSDHFXnIBg4KQ+Bfz2d9R6tDSCoQudYjowW
nig6lFn7CjVLVrPd+SldK5ciprERzKOdEYldYX95zkC7jMFiCumNrvC9i2W8plEeLHeoSqElhuza
m1mPusyHKkSxlQY+Kxv86AP044PLxhg9yQU+IOvrm0aj2a4lqRKoCRfYKiojatXuLfWy5xn6W3gL
gGC0ypvndPCwEYmpoxjBvrM03fcJoCtZXD414MSgqp767WiTqNdJ4bOBNWE/E0h6mG4BflLPvNbm
4Sv1ipB1xqva94/pnERwYK+ZsVwbWfI0AY7mWxXMQDJNAbmdfoiH9AVP8tfOVcOClRdqW955PdsX
jhX0JpSkklr/rmvsq1mo2rZYGIWYh+n5SY/nWJdpj0aOk6NP5lcePfiFRm76RUYSfHJKICfHeUmg
VIYC6kmLZV/l0FBw8Gpv4+FZpdOdWY43Rpofzu+ck3WDGS62bgMPjrqYI6SvqV4mdg2eXsT1lKWg
v0/VnZmU7n6x2ib3mZHrwIFnshaUtdHB64JiE2BosHoJ+7XTTTA2ctTrUrVBPLMQIMSgU3+6Jw+j
4y4A8qyA1qJx63hXWlM/EDfG82zOdN8bD5PX+hqCFnCAS8LxtZcgshCgtXEhpIguCMFUUpUTqWIc
gDlYNqwNyZsZpSE47NLIuPK2w7VnB+NTrsrsniwgXCjIV4E+BGfpKWt6TK1q1nlqkncQ8cY0slkS
v7WwakEG8HfscyqfWQ26IjBlyvYny/hhHI2lvLyPIq4QEpQetasSGHpfBacV8hr+UBFfmZ7P79FV
R46TgJ0Kbw6PKuwWvSO12ZhovjNuSOxrobOjh+TKBFQw249hd939Me7qSEbctebFP1sVXFpmpRrz
GKzWk3bjZSqIku5THaFV60iu69Vp5OA9cLcbXEzueJs29Th1lOHZWCz1XjHzh16v96llSaKrtaAA
QQjqR8hXcJrnYzPz3KWs4EUBiGi4rxq154CiUffu/GqtDQaZebx/NQTWOAnHVhq38PJUBRk3aCBx
ETWaujdVmh2UmeXheVOrAwKbJ8/WIj0uQutIUvcsTWDKslq/AY9Vy0aJibVNgAZ39KNw2Qx02h6P
ppvBapipaN335hb3UoFqSpm+E0P7kpXk8ReG4yADyBt70ZMizFxPOOujheHU5Avr32Nk4f8jA6Ja
VcbwQBw5TzozL5t28kGAGZy3sLL4yPIBEA1UL64VMe60e2qZ+gL4gZn5M9FvmqTb6Zm+PW9lJdkH
Fhqg3NCsjzDXFRZl5tuLOegVcq14g3gIALEXZc7CqmNXNGVb7EpJfopP/ef4XQemDk9d1wBjMg8n
+bg/vUtsE4zaPURtfU/5kpfDfilBxV48LuXsq6O+Iel7W8mw7CcISm4Ugq9AzON1gjY3we1BVlap
bBDJfqCjkwteTqt2HPpDIlcyPnFGRVOirzNwdVUJTPWeGoA1MLCM7MBGNJ4Y9aFvhrslkSEJxa0i
mhQWEeGFWlEFr2LLTnwVkVU13GmVLNA4iYxFM9yHfFq5pq6LjpYY2Xzox7CFDBXbgEVg/kPb2eCI
ARwtTfzsNn/QES8ClSCXiP9IAoub5/M6CptnUdNhIAM+gUtB8SZfJRqCYpNfmS/uGzVDdQ9Nnldw
q8A8iVjQbNQLLwT4/ouj+epdHLFn8xqPCakW2dqu/vxh3Pl9mpu5chp94K9thU27xdB39ewCnkcA
u5rLG1rGgZdMd0szS5yqzK4QK02Zo4GJDXb5awXg4N240SJzJ2OeE68HcemF2NaEany8EJhpEaXb
ceZLBZ0+ygrnllZw2URrY+xhbuIwbMYICmMaiBC4zBfAxoG9S+8SLGoRaD+Z7eNDQ2YM7LFQET7V
RWkIhClLghqAkg0ALyu9HWWg+/RTLyHReWd7kpP5sIWbjxenEJyItSmv5vyJvMYxBlOY3YHWKVAC
dtGGYCsM48T/2ZwM7CFH8tEVwkkwxY641Kwzz+PLBhrr73mZPLdKXiNTm+4lAxPv9g9DqASgfcIC
rZIYD2HmIK9bocCXXtI7NRgXnyPDzZDckQS9VofHCisneymvOSSkAP+yKupBoEpWp2YGq5xjVKF+
9gou0wQhO/oZM3BAWuDJXgBvrl450cN8IZveFVd/ZF+4Vdo6Hdy0gH31DyV+LIph6zRd0FQXbruE
hddJ7urVSUbCEIx4XIVPrN8Pqg3ckDPhhHhpQEu0vU8vbvxI3XQjWU5+YQhnEQk2MAvjxge0WSwB
gpV6QrkKAwMCJVJtvwApHjaRP3Mx3ObqF5cSCXcUFDjh0kliF1X3Wq01voH2yW5EPFX4zhNB5c/a
JuBNVPzuUO/N3aBWfrZRsrAmvreXQTbWzievfP71FYIXH1PgnqmKGWZ7a2P2odYGvNPf2ZJdf8sO
45PRSfz3BxRCnOrPJgUHrmpjM5UxBl5HyG/Z23hrhM7Fsou3w56hd3BDwg7yJuld+3Yo0VwCzUPm
T1EPxUMZy+eJpDs/xZ+/RfDygKWxXJn4Bpuj+ivAKqTyrWcb7TVxiDyyH/vTD8UJ6KV96X2JffXB
vnBGX4YRXQvWjj5DuAniuNKbLlv4XqA7/f3PswzAFfXVCyl77doZ/jRmQygslVXdAToNY9PGPrQ/
mO6X1+2HvmSxm59z6OBFWmAFqi/vaDuBdArz/cH89ClosHvSVRWDbTD/QPoVFx7nibG2+iV46uVt
2LKJNYTQFI9Zb6kI7JlbdluE066K1I0G1irww0huBNm0CiFp1joO0bkH6Qqoy7cOCKhsMO7Mww+v
874MDILQ0yBlBjhJHYkzKoaoDSut2oFZcztHRRLSixZ6ulOQvpIdIsKDNvnNlZRNiW/IM2dYpAZr
BkWLP9aR/kh1vwVFiO4nFzf1Nobz0J8NtKJstB/WDz2k/59b/qTZQBy14Lb6htgtLbGu5Q/yYKKL
n/fzw7RrBAvzedgk30yyMQt+q0vQMmxwv2VuOctgtkX/3S9IFv85NGCeOdcf/kfYR3aVLQ3TMLSi
hYGlhtS9rN638nqCu/nbhLBnyjnL6iTlsJrpvk+TaEqeyaIG569UnfuRoz2CSwU3GxhtUUqyTwoZ
9eA4ZjWCQ6YJtQ16yhBghhMav/B4+eDccjfZJt+zBcuVbeQX7EkAL5gXXHtOmtRVPJh3uidSFMEw
dLKgYc0E+rvQZYViNuDVwtvMazt7YSPjI5xCDeLd8d67Hi6yAEoYG/1CGwMZDOH0uGNUn00KG3/O
zKZbhg+TPTo0bPRjxi/JdgnAvw05pBhMHbJL8jRGEGwKG7/K2rG1a9i0r7JXUKt8vEKDzlebnY01
jAPpfSibWGHtFIvGmqVh7cbAJgHRfffQw7VAAX4MsWWu1TDbyHwanzlxu36eWeEOVmow0KKOBHob
I/WdzIC2CZQ06hR6ebJVXDUFHBEQ41wdUKwtWkDAz+WAcLb0sl1WQz3GSazZp3TYWImMuvg0xsHy
oajggLUMHL8nfde5QzW9UTCw4pJsxwDhbdSE9lYPkPC/4bFW0oTGdUkRY+mhsoc8z07GYXrqr4+/
QeycMkGexoj7sW2Lvf3DCHkr2lx9aNhV2+IPuUjf2hZCVR5CFZ6Oxgfx6dCD+Vb3GOYYQn2hyV4K
VC8/HNx/fZ/+O3kvb//cG+2//gf//B1cpw0FUZPwj/+6qd6L+655f++uXqv/4b/61796/Iv/uqLf
m7Itf3Tiv3X0S/jz/20/fO1ej/4hQqqpm7/078189972rPswgC/l/+b/94e/vX/8KQ9z9f7P37+X
fdHxPy2hZfH7v3+0f/vn70i+f/L1/M//9w+vX3P83r5tXt/ZyS+8v7bdP383rH/YKGV53Cfiv4Aj
+P238f3jJ+Y/dDCYc70pQBAdABp+/60om47gl4x/4PFlcK1uFSy3WLbff2vLnv9I9/6BpClSFRo4
1kCh5em//9/Aj5bo7yX7rejz25IWXfvP3yEyJBxznDgV6n/4G4AnQBMFn10lRlbXc9cEidGUZlg1
cfZjUqbsLrUV9XmEyNiyVzpvQtrFTfGozTOvujNjJ32tkrjVtlrdu8TvFK+/Reg1B2rjatcUQnjf
PDIPe72yhp3VduilyfIJJEq5TTcKLnsHpd5E25WWDVIMCtSXz6r/Ze46uuPW0ewv4hvmsGWqpFKW
JXmDY8k2SYAgAAYw/Pq5tF93SyWNq99uzunTi3bbKCJ+4YZeHIrOW2RWOy55XkqfwWJuIa4EqELB
OkQ7fWdnRBhK5Jr1cktn1YEGG5mQq4x6nTaOQyL0z8icRspiGwY73y2cOMtrAcPdVLMBHnlKymcA
1nnemGW3U0ATfqsaGDzFlVWWZVqFYX2A2Cj0r0chLtx+8NqNGGkZJBL+pa/tZEDZpbIAC0kW6Nfz
uONmQOPBC2R3hFiEbcVyEcOwMWZhXTF7Ru5a+WTUP2Q3EJEMjiN5Jo12uTaHEobJpIsaa7siLwpY
SdVwJW3gIS2utdPAJBR8VRe5h3QdCP04flHvLPSQm3hyljKb4Ra2h/oP6h0E0vW2lsNNy7TVx70I
Sbo4nbwM4JIM/UMaNU82zBSex7qF9lpbt0iyB9MXWTSbASa3YfN111tTlPQdBAtjEnbseyRJha9t
6+6i851OxFi6XoImwo3UgaxTA2wULLpiHpqQfKhnVniJVS/+LR9EdTXgmt2GtCwvacstGIGMwWNt
O30eFNrMO6Cc72mPj429af6hC8awk6JgvuDCqdLCqMWYeFTKHME1Tzzh28994YH8bBTtLYTkmj4L
3JneQ2FF5s2CuUxHSt3nqdJwKCrcH+BOmreCCL4JjdnPO9tYrjTClJsSnW74jFFj2ozAb8OFe7b7
C6M3qjszqp57w5y3bmNFmTGYww8pyHerd8TRnJR3Q5yyvFeuBdCF05PYm2txq0lbbkhDQyuOIIqZ
gpIAfAjxLDhSKZm0nKIkbznfcQibmPkFhLAmTVGlH8bYdfsvkQWEesFRABxb0iWQOhnSdgzq2G7h
6KKD7wOD3snss0M3aEhOdOVlVZMpht2ek1E+3M2eca9rymLWhwBnY4shu1Jir6Gvl4JHFO2YarGZ
mtKP1RDA9BMmbSn03EJY/zhTbKrl0e3MNpXLYiTCC1/KQuK4zkaVDDNEf4yle2F0eW0GwFFGCrp2
3xXBDUTWUd7zonvRWQcqo3scQxBKTPuZet2cygF2bgivSxAyWJf4tkYX0zP3VsPw7xrjkPRT1cZG
345JDwhc7BUhuo9F8WJ3xo92CCacx8rAxiqcTJlkul8mSIfRqnroa2/KOnAwtxp8y80wlFPaRUGT
9y7YLCXq4vCpcgrISyl7E5mUbxs+BvCGipakhTVjIqOmOoY26RMHrne3jknkwatHluM0WClkuY0V
RMHz0ul5alf+la08cemPc/s4mNF4JWiFBItVT2VFx6SWQHzogBssmxvzK5Tr27xfxiFGuAGLOOaV
SwZBYy8ti1G+UuCnu1hRHz0UMmFjDMrAFek0bcYGPaCEGTzPjhjjtVa8etMHKXGrcWsvxfJauy2u
qUoY6dqEznUhugvW9z+XOShT0B3pcWpMnfKh4DnoMn5OGr/fWw7M0ZxueJ1gijomRWnIjY+K7WUH
d74t7/36ODghirXrHtkTFZDvoTSIBQG/oUqcsvUe7UkAk8GLERiwknbZUJvTrjTLBzgLzXFdQ9R+
KluEh5w2MjY6TyUyMIfMxT+M6Nj7CQQXyYwSv7eGt+INb8I7zkcHuBw9gyE1GwDrXxbKdBLJxvpC
ubYsMxgY+Y9cT+xgj1Fx8JalS7g19VAVnRgkZWX1UBWVSmwoHiZLUcOOxJhRKrQWrHbY4vHoeIRz
NeIfMHj1VdKwuRj6yZo3LrzJgY0kU7ktIdQKX7MOoGqZ27BPXl4dbbosEZYHH96igE1zZ+uo/VFh
OTJfB9eWxlvm4Z/Y+zwsE8PqVdI4s5NYNuTnoAXRJpM/sceqk+ZRM2Gltl15+HRUrKEc7pAws0sH
mtzcAORksmDiMwWaR/u6t22QV0L/NcLAMpZ2XdKEQq/ZuXJGu7AwTI//5sUy7bVXmfRWyWY+qtmw
UfG2G282sklwVu6ZbTZUoS1nV2JjGcyhSQvT7ynF+Yi8hHpVdMuV0/CtsEswHzTq+LidbD2gLhlD
uiTwE7OfoYjtS/isJ6W7OG2sueYJEM2aZrTxKDuTKn8IjxGUILqxIyT8YAl+ABvKnjFiM6dNVrCh
+a290ofiaPxgF3w3ZaAfb4i9fROx/R0YvQ2ETksAHsYBUgDAHx+wX6TnCJPeFOK4ABjc0M6UiKjr
sgmK66ixzwu0mYh1hsTzK7h/m1khMV69uiBDEZgwwzxNd9re7r1ghAG6uwmeHBThoOu6+2/KuR/K
ixgJjCvYaqDogILDKVut58VEHcPTCTTgc9BbtsVuRTAWkGI+n2F8yMXX0eBoA7k4JHHAXJzMIZnc
0Z2DGkrHGyeXabgpDtY2yJa93utsbeCNh39crz8d8yT/N8eooUikpiT8CiNUvAAxu1lL1Qrt4RTB
3nnbr9Oy1+mIJ9n/YNWeTQs+JRo6FGt1cdWahrRy0rz02So0M26rnZXAnmVj/VP53NOxT+oAwnCW
roAUVGJy58g6D7TSL38+B59tzneLeJL2k1K7sHP7tYgTXPu6Tbgb825X789Rjj+UUdaPQcHZc8CO
A1zLO/kYDS9YyjRUcn8JpMAPVaIQJrPquukBak3+m37hZ2v3dsiTj4POxYK2Aoac99XW2rr4ND+X
m3Of9suW6OSEv/00/6SlYONNaEWPcdbygoFuJIEZSx+T1M7GCUUqoE9A5bYSJ6kGQATiGs3fGs9h
LMz4XHHl02OJVHHVKYa284d6x+JMxjCb7TrPVr62csZvq9p+9HUVo3ESnkvkJP/4Ol3X9t9jntY3
4GQ8DfavMYmd21jPxjFiPvr5md26Fn/fTzSIVAhhwNwC0wHMg/fXtqWcYh6IO+PbnByhtUqmF5a8
LgmgKID2rOHw7yrHuyLH24fiA34SUpjvhlwLLW9eipEvS13gosOQHqTV29/t5lVjFny+G+8rzIOd
hIFjs1VnJvWTlXw/9MkFC32FfsJzuQ5d3dpQ+Ncy6550Zl6scovsEU2do7X78xR/fBjfj3lywYYe
j2zmYswqeIrCRzZk1XBmFdd/4sMiwsRyxbwCEXGKUXA7Ok5FEEGXzEyHS0PD9V1dMvYPAZu/1g0P
IfizsNwG/OL9ugHP34+wVpkTbjxOwZ3qzzzrn00URFKAW1vBwx/s0DvHVCAOweqp7kfgJ2/8Ykzr
8swWODfIyeZD3qu8Zp2qkpDYAG6OeH5iqDMKOp/EDQCCAlUB6AgqISiUvp8rSUXYUc5QRd/0T+1u
gHZV82Jfjem4o/tzKlKfLb8HQS7omqHYBRup94PB7XYojMJZkl4USRjMB2M0HpelxIN+1iJixWOc
brW3Y51sApP0bSl7e0GIUmy9A9s4Gwjb/Ortnj2tn91Nb8c6OTkA+VWupTDW6o8Byb0G8VcPhe3p
i5//N/24T1ft7YAnkYkFjpHVAzGauDdzZmfF3su8jZWsn3e++3du1U5e77CY0QWRGKyBv1NvuQ99
UH8tomlP4In05yvo46vt4w5avSxWDwaQj95vkJnPs13DUQXXHr8cNnrbZsNFvznXsP6FaTndHAjJ
AT4BCxgh+smuB6EQyIexhfBGqtNf+nBweRjLHc2LjbdZMmfBLTs8ltm5VsunbwreMBRgIbb30a4D
JmkzOCW9iW0ZDUkHtxjUcFIB6EnRZcgqyauNDg/JQnq2m7VO3seP/s/QJ+tot0UzkQ5Dc+NaGa/B
eP/nxfskl8Pqvfm2k1ntZ7EUXGGA1V4TwiddUsOY3boJ8UxaaB5fnLem+SSIfTfmafxFLMkiVf+a
TztB/HUM1pOQnVfA+/TMQe/dDFbjY1SpT87c5KqgDwTHMVhVeuLhaAB3hvgS3n50X555wj4JmZFU
vxntZLEoemPFwJv1+tIQQQ1eXIhjo82vduQgGgjvxcEZ3t8n2wPKUWBSgPUHZu8psKEZWzkZ4QhB
aXTd5fDNU96Z031uhJNrkpMg6scFIxSoorHodhyfzuzATy7id99wskYa9Uvmt7Df0LmZwLc4c8dk
Nac2NnDWevCe/464/1Ej7P9sb71rif2xXfb/sBEWYsP9z7/aTR/6YJsfoi2qb28bYetf+N0Hc/2/
cH0DF4oXCixOc4U6/e6DueZfKCOhEwvMH6heiOb/3Qdznb/AUoL7M4RpwOQBReHffTDX+gvRAhpo
v7S6wbbz/kkfDJ3f9/fgWrGAnDRkfuHjtKqxn6Rs4TiyAPdgmxHXXAz431XkySL+sGLcXdrF0dLI
tLF8fVxAVEikYRa3tsPajcJjkkydY+VG2Dvp4M0jgP9q2MFxCZqmTUfAyyNezpn1E6xBf+fDQ3KD
uhtNle02OUV9eR+OTgerSW856NqLYpvyYlN0eoXqRgUIfY1kDwvrYKe0GNCbVrXedQveBnus6v1E
TJnOban22tEyCVEH3nCyjIkrCz8fOzLew5xd/xxno0wIg94EZlplbTUbudKVOkyQFUwnVCRTe6qi
1ISmRByIPvgZ6a6FuKzhczTj4fY9teiiBKZ+XdAra2LqwT2wDkqWchKBkBsuTZRWI0RNvGkVL7KD
Pld2Xe/Y2hSw56i9bR1ofgXoA2UlraMNdyjLhyaaMx2VaqMQQMMGkwWpqCaehzQYc+HYRub7XMO7
q38SwVgnyh7JNT4zSoHbA2oP5pK5tl2ZOVUpYQmKafN61ztSs11it1Dz1eCjcN2sinsQEEAJu66b
jQ796VpoH4sE26O0KtzXiNYkc81aX1pjEcaF2dRpZcwyDQju1sosXqWeqxRdh8da8CsXWNGdq8oh
mbu2Tgg0XmLuhPWr5gFcpNGtzNC5auIKolFpVXYoLC++sx3sCa8DcadEocU9xnAPc5OCzWUqBGlT
b1A6q90l2vgIejZOOHlJ6CmdFuW4PHfCgvqOWyn3vtPddOznJrz2Old0cQH3oSPv/BmYDeK2OTeq
4DqEPRk7iLoEKWBB2zJo9wqjHAwysGdQ3sctK6xgH40h+ma0gf2urc1NJz3xPNnKhXwt5TqIRUmr
jdX0863BYGXQtRN5GuYWvGFsqlIA2xdYWMOa5h1Mjb8K2NDeCFZ5V60N69TaVyPADZZGEzCE68x+
RJSYB1U97td69qWQzOtji0UhWmwG387DYB8KWZq3I1fl0cRTvlNEy+tZNTQfBS9+Lo5Gt7DqSXvJ
BKvvTWI29zYPw5jSUTwrEhYXdHbGgwH7o01EYCeeNmFRXJpima7QMmciNjx72EKTTOAwWW4KSCIN
E7fm8oo1trfzHDUfQ7cfLxRIo3vfn8kdOHLdpqdWsx+NsbrTjm9sLJA6QID3SoG2M2nEMeLKv2I9
+khJXZftBboxYxf3ozP+cJgZHCGd0hzQ3lTXUofw5JWOXcXoZA1PAWFwP/TL+pEsghpxU1bhcZqL
aSesasoXotAc6khQ/Qy7YroxxsW4Dnsv3FDfaxOl0YUMCtDdJC9ha2E45Y25UATpHVT6660xdfZ+
CHRN4rGjxlGivfBqGZw+hHrs81B3FLV9m1vANHl6BhsBs9wAQSglaD2eN3yVQVncRH45bubAa0B+
r4LmIqJ8urWn0EOJB5YDFXoLrLweqfCvGQ5aYhDfuQnqDnZ3DQ1uKC35D9PrSZDMoEi3MdEzNDh5
FG161FWeal/4wBqjl6r2bjF23w3X71/1WBnbqmTWV1ZM2EyOqjqW+nDgIjHlPs8mZ0APtcU1DSxt
O7a5X5laxoVb6W8SCisEXxO23yp/CGH/041yX6JKFat5lF9tbtdZWLvqOwsmiHm3lRAx5FL4Loqo
dVvUrf5e09C79klE8lE7I00UDgp8lYXg5q5GOp4JNP11avllOKZDYaOSGXXgdhi03LSzKY4+M1Ta
aD1dRjg5B6U8tVOGI48aza8iCXp7IjHBjF7xogy2kasrJwlDzh+q2StvBmuB6PAyVRDHwt1x0Syy
2QXIjcIdK4TC0ZDQKvB7bwUD9EAJzJbaNbxAKxxUdRcCIMLw7zCUCyx546O5y8VYfpnawPo2eMTJ
hTaNLST+K2ALqrLdwpLUzNHn4nspQgvRJpi1O6yn2JcQyzjOcH3N6qU2N4ytLdqAuZzGxoCoG9AI
EpeNAbWLtmuKvIpCnYLYgyu1cnQHSF4YgUHdT8o6KqFJrvzZuuid1rxdeFUkWrbVlZga8oDWaMti
S3nlE4Rh9WHRnf8TQNt518Kg/dEeQ3GgpT/j5TCs67Je2QEqbKYXgwp9RyK2TLGsB5GJTqEmN/bm
AuUDw6X7BXf+V5yh9hl/Un/v5IKDVczRtSrsMI4sBQ8FVhliT0NtXSt4ZTHMIIHlfNXVbgIMczDH
MNytdrVVQNJxrCbjkXrU2zJDlheDNZCtO4nqzuK+mxFQfF97eCQ+Dr7d1llHRXQRQab4WKk6gCuk
ww5WQ+pnS7XhE6dL38aVCmiGCqfKS152t6oI6x+97S0bnAlv24S9FjGRw2DFHQAb+9Du+3iolU4g
WCu2lRMiXXUjkS2075PBoyQlY2GFiZS0chOHU39rcHRLATLxbk0EK1/g32bnVedjKlxPqdwE3f9S
Gn4zJrKz3TbRreZ+MqMZOsY289zMwy7LzX6hl3XUFpCXsKziypw8+qUSODNw+pN24mlRjLEe7Slv
+GD87Fmor3tY71wUFJ4hKVJu6ziGFcMWgNI+TOtcOOyKckYR15ANsCnEUuaxd80id+spzOF9FV2z
aCmmpATpyE+6FlZtgKY0/GK2QwegnXZx0sgueL9jJp73zWBxjhJpIZhOWSARkjS2ajYM27ONB2eO
XharrTSgDL68GpQo96InWmPz1Ja7tUBV56nqpVvA+DkaVN7PPRtjryMhqr4KHfIrv5kq8BPqwf+O
gKn4ivOLx7QrGE2jjjF+WDBXqGAMC+bJmsV8aXhifASwqEBBtzQXGZPW91SGu8JcYqMtnbwJx2AF
XvVMXNro9A1VPITWuCFOERE88lPvZKSuKXxNzTps4sXwirtFvjTkJ87IcWlsbPkutr3i26JF4tIa
enCBB/Efpl6Hyc29VqXEqxPLq2NzAe8hoMnY3bXyCw0fdHGHdnTcVoeelwnEPbZy2s/Bj668hcEt
7rgoIaJOGVrYiz5q6l9W7U0n70TkbyO/fS3tIRnRccXLByJ+hvsCGAGxHc27WbebepjBQ1PXOFO7
WdWPzqAeuDccwLzbA/Rzr6T3ELRQW2jahBQLoN+vKtywZo6tkQZozDZfhdk9tS5sg4f+vmVju3Hp
HO0M7oIVBQ8S6FLUAGOZnNyBM+8cfCkrkfRORS56e7irGdnSVmW+Af0UiyK/da3xB/Sg25Q0c/DA
eqV+9NArqXFvh8SevmHzzNlYwliuXNn4smP7vpvNC6KqZTOWIa6Mwil1Tj3YhfCGOkCv2Exknqzv
K5/WL5U78HysPGvTDxraqBxWuBzaqCEZ6lRWwXeHj9cSD2AyBLRPxl7mnTc9hs5w3fO+Tpa5jm4H
5ksekx5Fh6Cd53xRYRpBJ+8IC7DipjcLK0VC7ScQpmQATdVRVmvoP4Gg6uagYXwplEAxRmrcZ4bH
kqAayi1g/Ghh9oa+LTrSX2s/QuvExFMTwEbd7zvMt4TdimwUSEqNwyHtMr/04dQljd91GC/CXjA7
sH9FqR5I7R8n4d6Icor28I24le7oJ1pEU9qMUA0ZRv2EYPVrv0RWykSxMehyqSMjignKwL4pprha
5jlW0OpNhxavPavcF0MjbKid8hGNtTBvI7zoVVXjRBg+tOdK4KOaKcBN7wyPS4FT7Qmjy6uhBQk3
ojADmpoBucXoJIajeyicOvA2H1mdtlCmTQcunwaLQeDDd8R9EIL56fQTsMBQAowlD14WPMQxk1O7
DQg1Ux0BbCYbz96Yo2MkVWR+mxwBwJSa3HToWQTncjIkzKjlTkFVPPZMwjKteu8pKifvappUMCAZ
m7qfoTEEN145lwcj1M7Rt4n3WAln6VMD4dbFjID7dipa9mI2Jngdy+h+g3XZilWyohjBXIEOgN/y
C1rI+oEZrnUJvb+mhqceGfxN55s0Jr4RUhwZxJEowOsMZrbWldMbSAyGElAd0hP/YRS2wI7i0LFy
q3XWbI9kgyZ45SOLkKQdqmiFztJbaeNLR4ewHXAT4cugfHKUrd/fj/AczkMu60fWVGDzm4N9YQLV
VCHHmdsUu58i3rQ6/G17BqQPtbPhqgQp9lGLbrkzvM7Om4m3wc5xF/dBAGxw31m1eeC4PDiSjFUR
XuJ854UWoruMamd8ahe7n7OoMWwr5VNDl42NR3P9/XaUWxWBeJ8x8nFn2kVvZqVhAvlndV5rQUaJ
jnKHYMx+qvzABsqLjEuTugtvsqm3jaT1AuOrDkjww+yFzkvGkeq0vrnsQtkjpA8C0dwtRsSd1AzG
5tGUFoRKhYYrFaN4i6SBNvPc+UCGDaoDEi4SwPRpiKsep3DBMbdtaCHEoytUHqDMllPDrRIQYfTW
MZcw8+caGM2iJHlTzsWFZeEcN04FX8vFMTIaim7nzPKhM2cCY4h2+BkKa9kQC24fhuqXH6ZdwoXS
XWx+qCERcNGikAmXZED7Di3i9aPl9hBqC/WKo0TaA2XXPogtO2RXNmfOM/WXDjCyuf6JbKq6wKR5
0MVX1ZU1mPRa8iE68LlhQzyOw/waTnS+cMeZABOKxzXtbF4fFgGkHGCvQaZGd7qrWOful6AMY4h2
qP0yewpkXQLZKbQYvR8dm4OD105D7GB2LvxwAABYRmUyUypzZSg405sg0eyAP/bATJyD7qroRhYm
WvEKlmPhYDxUYvbvNUMOmVZOA+VLBKb6p4YYw6UMu+6BAIesM4BlCljjAueWF51wdoXLsAZj1zap
rZYRjmIzIzceUgSZdNMEis7SdltbAaWdeUXRFVmh2wjbNZhDxFiAH95bbGI8FYpSqF4BCehDJoiI
217gAgNL29wEo9I1eLsAekE+5EHy8GqidpG4HkhaVIhdDxgqUgALKYg38dS3DVCXmTSAIzN9JEqo
1qeAMeEkmIa8FE2pHks9ONemwKE6OE4JBIon2mM9liIXQ7BcrHnW8yBqCnhpoMLfxf1/VOm8Fxz/
OUXxvytzojC4IuW70//T/8MKZ4S64B8qnO2P5tv3dxXO9S/8rnAavvUXIPvQCzWtVdIRGjr/KnGu
fwTpERuW7BCVw9b2/1PjtOy/PBhvQ1QL9UxU2lfVsL+x/pb1F7wwodUOXBXIKujF/pMa50l/C/0J
aMmscLoIgLBVtGgtgb5FLjhTYSA5oakECRLClCntKapdYqdKcNabMY5sOEMAocugAF7obktteLsZ
doLMppDDnUaeJS25fTOD179bTW8BFe/r/x9/FUq8b39VyAweRh1+1eR/wx0aA8Gf/nmEkybNv4aA
6D3MPv0Iq/B+CNJC5p/TdqXb6Qs7A5lZxsvtitZqNwv07850NE5Yth/GO5UGqtAcnf1Q0bQLSOKS
ITN9neAgbhlFKc/2Niy68icwGe2XiFXPZ7720wkF7g+qQVCn+iBeO3laUSvAhAYDVP3cYkeiCVB3
eNc3yy2A1Ns2qLI2UpkFPaEBPjk9qfZLaGao7Tz9+besE/uf5uLfEwHXU2iFr+SX0+7Y0g4uQmVM
PCyfO/FSBzfRADJ9eA+h+CQE9l2CBvDnIa21XfDHQXGe3m6o2WQm4WFPU9fp9kYfIil1tvPSPzeI
mOJeQ915tGDTZm78BRxB89symDGzX3xJD1gsAHHLhCG5AyYZ0fdNibgcrJbgUoGksbTe/SRR5Paq
oyGLjfTbraDdsXGD3DC+KrtPQZU5dMtLQx8GSWPfr7YDCkLzZF7LSmaDXW+mrrnpNTjXLtnM7t0k
uluvNq9Mcx8VwaGPYEILJR/SvwAD045kZ6C6EkJjdJhgzue5rzBCTI0JAjcRyHhDuwNa+ApEmEyE
E5DX1V0w8mPki3RCSqPa8c4L2WaAkEFD7a3Z49g3y7Ydyv3SyUzAtqtWbhIsHsK8ITX6KqFQnUQn
IZFIQ11S7tCCuYu4d125wRYEqhzF30PkLCP4CF+ltgDohig3VCdpXa8BdiY4hxZhQ74H8BJhAopE
Kuo2pAx3XUcRXMJioGyOzIhQT1B7WkaIWMzMd72LqoQ/M6lSE6WMSIYxaD+rySs0pVWqYbVQuvYF
aIS3bsvhvWnVQAz5SRhRFOG/hEihPC7yMZg2aDWkIgAS2kRWUzXb1jZy7gUZyAVbc/pSopy5VD/Y
MqKM8qiiAVwXIDIU6ntjlI5Djep8kY21nSHhe5qV+QBM5KbD0aEmGAuo46McBLreOf/y9+iej8fl
5J7qpNMEknQ0hdymLJ+Fedk3t2eOx6e3QwiBC6wanKNPYVCwf3BLJWeamjfNhbxejWXca3MHdODF
kvG8uDt3G57wLf/+qsgFsgGiXw4IiO/PI0q4jVFBKSUNa6h2hDyvcP0Gw9Zu7KvIIzuNUzmLKunC
4YCi8QH/e7bM8PPsZuOmcYZEd4B8FGHatDfVUMSo5YN7hvimpGeeohMcxu+fut6b8GqBRg/6lO9/
amhM9doDpCkE9+7dn811CQAsSQWUudNV/dHPnQd+dxbW+9m6vx12vdHePMximOZgnjCsGq2MV9ja
2klq5p57B9eZPr2O345zshILyEATOG80tW/KezMLv6hLP0Gyrbeooexr9PIupwe/g1aAd27oz14C
iK6hjwvZGkD9Tma2tP3VLBBtRnfTa5SUMn8/5bi//KzZGSL2E+cx1Fl1EYKekobF4Ty857OPh164
6dpAtAHbtqIE3kyyRr9QzdCoTme/SSn8Ml2X7SZ1O5lDvPjN5s/n7LNH6O1o6zF8M1oLRRHuo02A
wpzMDG/ZGrOX16CpWefgcyeo0N+bFvqQULaDhx+IpicfBji6C8HLoMLURq88SqA2XWSwinpyn+bU
+2LGa4ny+Zzy0Wd79u2oJx+oulDbpMGoRYM8WOws8ljOZ/AuvxQOTzesCzwUHHdgg4NG+vtZnDQK
8gDeVGmb2vuVoI3sP4zDL05eJgALVg9Ggu9NnaS7WjF1Zcb7xH1Bv/HhLOl//Z4PPwUunoCfQbrw
g6wo9LzmggsfbxNMwKpbgibTrtpXx+UGfBj+nRz43TkY+acBO5KFEGoKv/gpJ59vMGhAG6gIpN4V
hAbu6E7ujFjeeYD5PMyvtojLLY1rmJcG93/evZ8uLu5qQOFW1PipStmMFHNi6G2kaM0dq7lENyFD
xnPObf2zIwmcHYQ30ICC7djJzo0gIs2NEe996b02wfembQExGhJotqqxOoPb/mz9oPAG+UdA/AA2
ObmADMtli7nGFpAaRSGpQgX0nGyxvf7e0z0CVTdoMcNgdvWpeL9dkRKiXO9hjAGXG4hLmbf1zLjE
85aVOua3fGvF9VW7dTbFdfsN9Za2TdgrvfHPPPKfXbYoCCCIxhOPbO8kjhihbwBvOVxxZYtER8Jf
jc6bAfyYGTqlM8rwy4ykj57ZNJ+mWWBXBK6DL8Usn0wx4WUBDyT0O0DZjYmQO/QSk2g4tIplMLSL
w9BM0FgJ/PlARvMYiSn587ZdI/vT+X/7A07e0RlQIrtDOyRtyLEnRjIGyLEaHkO4Gm6HP93GPzPg
Cbjx990LHzUI/0OsekUBvl9xPRlSGTOcTAFduwQHst3xTB/AoG5hRI/i0Ho20z9/5Gcb+e2Q65+/
eVmYFJ0DByaEU6UNHIhAOyT78wjOZ4+XD1MByGNEAF+dqg5buHZ6JxAIg8gce0x+5SEq2A6ksNH9
MwR6BtjOviu3DiRd0HvLApSXFvnNlXy32N3GGr/DBTIruyoDf3w3Ncc2eoTkxtacm52Gg9Sg+iM1
0G3T0xbFU+9/2TuP5bixdFu/yo0zRwX8BoYXJj2ZdCIpThBUUYL3ZgN4+vslq7pLYqtLp+/wxJlk
MOmQiQS2+f+1vkW5yzmRQb2vxt9JBt+YtCmGy45G6P7iGL+aVn7x/rQPWi/K+XbX2lUWaGt7jDVJ
Di39LROFQMz7paGqJF9ivuzyT4VT+GN0R7nxmGhWuPYVZcivKxJMG7tOSv2tp0+x0opg99LrXobL
uY1SPJP6Lwawn87zEITcC6oIk+LHJRSgvrEqSlaJQ7BunC379d10xOgfLkF3rXv/Hb/UB77in9f3
d8f8cEcREVPX4nLMNixf50Dx8pC935fqPtnAC4e3uB8eDX+4y0InJojg/+dS/+7oH+a/rlEHS1k4
emTVnmpAZGk//f2l/tMV//cn9UOxYKpUR44Gh9C3F0gEBqLSN/fl9nJeq8c1HFhUtL3/Kxz6Re34
r0PVd2/twxA9qbO2LhrHda6ibY1shC1H5MN8v1BtqcBhYmxCccCgdU2BJjR8qHT3PG6qAzK8bXYY
d8vul/rin44tf72qj4UrWmqppuW8Kusc3c6nHlej4k++uO1P1n+LIfazA16mfmI2YI5jCPxxMIuL
QemaiIVGHp/T5pPW/Aqq/4G69ccVjLLTRl5KeAv5Xj8ewc1aoXdUYYI2vs31xkvyl45+QYocQ85h
s9r0gir4HpbfRBuUYbMbaGMc6vREksUJTHv1jBLQZKIFi2b+av742Uj0/av7MJiP6dzKZHZYRYvJ
i7XUnwecVuMA7KwMTXaC4Fj2y6J6bj34VS03qVx3VuMcqnH1MzfxiIH/BT//g3nxH2fMwaQMc96h
hPjjGetWa1njlpV9F3DPn4YbwGjWsb9tr4wdY7dFiL3YXkRX3nqVHPp7d09IyZWqer9MK71Uxf/l
LsGzqPMuQHcTWfDjSxnKaOhb4aIog9lHoFQrrtX5RRl2WYs53X5b2JnXSP7A3wWx+pInZ1E5QTm8
doO8own7kLObjGThGfnCMN54etOGuQSMMrNCAQaT5Y3fkGvYpGuQufae5KfTqjJ16YNvx/FjLyG1
JI9CfUOXi/DGoHd9Gek6WukNDGRt2tJ0Ry33+7Kux9KJw2m+retz1VobdXw023gjh8QfG3imY7O3
G+2eIITQAKdjFWmGYj/1o3I7J5im1yKIwLpSbaJA+5JU+bbSm0NL9xzJoIm4bqoMQhjVL5JrE6bN
Cd0Y1bK89J282zUKOMfc3telCPgD3zFrXzUmr0L3aExKoNMRdrq3mPZ0lv7OTO3p48nR7y+K29Vd
NyzofJt+fjsh+SiEdV/JR0UuWz0pfGk2m9pSA9BuPubnq7jVgJU8KxF7S5M2dXkflYpnYMtH9io7
ebR7eaU78kqTnef42TIfypSlbvJpEp1viOFG1vAa7Girqu19XiR+6V6a0OVDGrnhlENtRE0aWTg4
NS0wO5DmakzZcjkU8RhYDlxvSrpSmvuchsGowypFFmhKr1xE2LR62K6D1yNaBoHgGaOyd8zGB9fv
9anzoqJ5qCx1OxUvnTqHTmcdDHSAKVhTIb5UnR12Zeu7fXFYGlgeg+0DXjvlLORnNmHiSyKqrS1o
pyW0ZpXoUJZ6UBSfKl0PFeRBiI/D2lS8eX5SmmLbIPMoFrEBwhM0RnnMrNlbda6ILKOny/4NiEt2
6bxSf1mfNIk4WoPH2VzEKO0WCQrDU3k3ghCKM2WDEi1HVJzbzyJ+cwfzqxEfjabHVqN7pAWgVvqk
jK6XoCVqlMfEuFbM11zEAVeKXxK8WprCG0R2ppgQTpNGNuQcum3GDNdu4+QBrRMfPT4WtfELW/pZ
h+Mvebp8OPUqdt3M65bdcYwHnEi6pyjsPt0jNTkkzVWAj8iL6CQt6udkHgMaUD6EJV+BQ1TESiCn
l9YVoSKn0MAO3ctph/7Fl5IGhbFtZokAcyEyq6fiSzWSOrRwv1X97ZDm9xqrMCce0AxpgWG8xeoS
5t0pz+dwpmrVxfN2NG+mbPFzewwyZd20BfAWsQYaizxU6bVXauOXZNLvczgu6J2/GVwlME0OQ7Ec
KueVU2n3zrFp78jsuR2L2CvG+CqZ34oxZf8ynRVLfeI4D3M8H2Q7/q7yEU9JvC2maWOv65dyzL82
Rh0MqO5iOYb2uDxpih06svrcTSsKbeMW7/lB2gZxAOsnpOIHK4q/RUv8oDfmk1Z3txdKSq9kfjm8
OEhaFkqeC+v7rtZ3XQfrZuKqMOz1q9PTPp/czdwqB1yaQYmg0OmoGI7ykOjipCmNb6oDI4z2qtTD
1YC0zmuNMbBnrnNSc+jX3HR9uisgg9g5iiRVO5VNvSFsZDMniFo7+w61KWNR7uwi1sg1kgl7Rcmr
uLFn0GCCrrQeRV5tUHBdV4uCtCGzQK4gznbam2lxnuypTNCZNl+XOntOkcH5eTvv5pFpDSzNMFBO
tbOjNZUvfV4/0E7gTo3IgxkctJkIWctcD8ECfmIUCJiRjsX0pWRX1ToHY4pDBGSHlA28Rga7IuFM
Sb/WnQcLCVEMgLuxAUJkMHOqlXJf7E2rDJuOMSGpfRg7fotycJHjtTSVs1zMU68iUtPqLdvawKDy
rGFXKCwoNBD6AJr5iK/8SCBcWsyNqle+rcRoaB6MJdvqMJsQe1LUPhOMEKC0eS3M+ZhF4zOeCN82
Fg9tC8FW0VOFG0MVha+3xQYvwVEfVqAHgJBwPoWrk/Ny1XvTJeYoj5HpvcjW2acuVODZ9mcG2Iae
DCLavQtAq4bkV67cyDAoZghP0rgtUholdHHJKaY8VewG2+YTSIlahumAAImro9fUbYxmjts+j13U
f/2OG+Gg0aial2pjEexkWmfMGmHfOHiLv5VV91a481ksZH5Zir2b6ye3f8Lbf+AQm8UiP6i6UxHE
2v1rnz0IbgvLSvB6mLshfzScL7xZZJLi0ELFEunzUH4uyiWImldcA/vaetZQn1ldt4+NyrOYLgaQ
YjpFPg0Fj6Uq4dg329iwGcJcDyWYP/LRpuVjp8+eDUFr5RN1KLM6yqk2CwbPPLR6tmzTV0Wrg9Vk
E4c8MbIx0mTQQaLlSnCytdShN5R7KnHXhdHvSEv1MKF40lo9Ep6xcDMHT16RgWgQ+SYfuZnG4dQT
PbeY2aaxfpEY8tPSiaB8S3yYC83gY6FzVNbULUYlDWBNbvRQ2yl+v2HBwaI73fyqI/O+v/1YJ6Fi
AQySfJmLuerHZRVmkrm1JUcT5/lk7MotN+dewvj4FQbip/UR51ILM6hCCzzePx4JDa0pxpFBmFkQ
CWJI5X2jYms4YsTxirs6wMNhvf39nu5nVUXAicAnTJ3EsvcEke8KJK47a8DueHemWZO2TFJIjW9K
fq36L3P6KzzCz7pbmGdVohedi4HtI7yg7YxyKc33d4hiUQTx2SC1DD/Tg9wmQavsLr0144AC6LRe
6bvlS+Erm79/w5dV8IeP8/uX8NG6ZsZpV8fYRYLMeqtmyBPW12S6/ftj/Kz68MNBPuwKciReRjld
akL36rdL7WE9SuknT7CiNvXGznznKf2lkuIn28MfDvrhQpV6m7blysltlcaz1WNW/Qkt/fc4j5/U
DH84xIcrdMgEq57i8r7wjSgo9S6KgSgC4eCwXpxOfX50itgHB0krnMuJXKz2kaqrb1Z3qAO3MY12
JH6/2Bj+6lV92BdiBcomxDAXbbwGPvPhwhuyXdIfbQ3Vzl0W/ypr6iclY8CUmOt1unP6vwxAlSub
fFbZ+Y+jGVTM0Oow+5piHSzECxaemLkWXtGLP0qN/5GA7H+mVZbh7rs77F+8sp/WL1/ztB9efwDN
vv/RH2oyYfxGmY/myMXZ+qdT1rJ+c13Hsgjtox90ocD+5ZS1fgOjBOhLo+xPf+M7p6whfqP4wbco
smgWZRDjP1GR/TjYkE1IeZ/hTgVZe4E2faynDH1iO4kB2ESVMvsWiyUPq17XH2SMSP27M3Lzxwj2
vTLswzx1ORZAaJPqOnAo8OwfBzZjmFyRmSLdGUtKWCl+iU4LZK8mC7M1UlpvrhDg+HY2K4+K25YT
Xt2kR+iUFBAc//7F/HhH/vFaCBvWUOGZfEwfk2aEOpdxV6nZDn3GFnk2Yky8RvGqS98xut/dipZO
z5rl749KKfKHwf1y3EsCHD5nFU6wxQLhwwyKOki261huzRx4TVCj6S6pu3auyPcJuIzW19KpWO7j
sVfZvcWRuYuKJhb3OvzDZeeySWePjJuXdRhEbxptlrWUz2tlp/VZi51Ue5p5EwieBT7nQLSRaqMQ
UxX3bloStTqs5eq8TlO9GqcyNtG+GMZYakGt4145YmedHlVrogC+FlTRj05ssr+2xGSgb1KWtMU/
W2SrP7mVVLZrlOfsr0cCnA/1pNWHcjIjljj20EZbDYNA6jdaN5fYqwohdoJs49wjjwVdotMviwjm
RismBuMyUa7XpM9H4LkqW0WQmPPershG3GIOJZs3VWc2PfTGxn5TuhhX6SXUfWgKddgLdXF2Qx21
BZquGJFTMk4agXej7kZXmRynNMAQ1OAEm0RO10rmrY9jPFt3rdnXCTormY7+THnQ8BJnzMRBRV04
nPUZEmkAuxD98hjTF7qttWl5FcqC6NrNYiO71xdpz3fY5FWof/kUfxldpZ8AN2bqsl0NWbnhwLXn
+JrUSofNsdOi/5rrLPatdJzHYzy6w0Pk1uMdl04EfMqMY9PXaniQYZ5OFt5ztDSfnbZujHMZ5ePL
rPZ6tOUCcKs9FN7S3JgzQk+/WKsFOXWpYMh2aqjNfiMni8C6aSwk/0xd7e7Ktor5bEpnyUxKjak7
eE6ZrADEQVhOX2JNG/v7olhGI+CiKMJKcXDD6Pml/VVHMeWhNkvJwxj7ugl0O6teDAH/F68snfRd
K51E3Y52NCh7LmcV2gkxaXim6wJLEL7N4tDMC9LJssg7QZ1nYPdpdloBu9BJOnVn94s84jyelI3e
2CaolCSvh6cOURoJBD2Vh3Cyh2jJvdlSJ/O+nvr11s2quQ4wy00F+c2GOrZbM06KbI86AxjzBCNY
oXXIxfhptnOjuJ9X18UGnrG/VEtdPkR6nzwDsZ3b62nsKBQKDDnYP5PU0oHkF3r/VLBnT8I4Lczo
FlRy2e2JU8LhbEDbtm/iTCfI+UJQte9ddyy7E693YWMsKKPcKqnrKhtzqpVqV+mYfGUccfZjUcky
EGy1I+ZlHMchap66ZH8UJanvpDJNgwIzFFuGzlQK6jd1RkJB5/YRRax4OOmUCOZQsZ1GBqbiLskm
p5hA0I3lkjmxTgugVpi97jUE+fh2NdHs7xVIAxBGjSZWH0byE5utGrml3DVxYgKfNrvq3pyHiyO/
jEknqHv2AZTKuLXD1Yr0ktteGb+6aml1Qdsl2jlqLWvaWk1vKEEyT8uL2aW46aS5Rr/PnZnoz6sb
D1XYswvPQfciYwu7VUs+IzKV2jaKiED1Z9yrLAdFZANUAmtNkFrF7XKdZ1WLiimlXF65lXrTjdYU
YgTV4r1VoK/a9iXO95siRU2PV6Au4uWYOFiI/YF68j0yzcV4jvhT6ynvGorwFiXHG9Ixm7O7Zk6C
aL83101cFOJ1cEmrYwc6WHTZZY+KWKl1AyKbKoEol5GxDL4yL1KHNQw144ZXb5e7vF4UtLiaUWKn
Gfpns173QyNtcgYKW+OoQ4UTJXNN/nYY9Ws51/on0Va9sUWwVtF/FP3abXNLJ+15joubwlBPpZ7g
rUG56KZ71SwHyoddoySbopTKGA65Nd21rkmgK3hzR91Ks0yqoLV71dxS4M2QwGK1ZL2Lo7W9SSdb
F8ccSgauXHiyZmhgAFH2co6qYUu49NuAF15/1BKRRKdc69uXSTamsx2xLZlHQ8cDZ9kDkX1ODrNI
LRTnmlSv+a6v+jo+Dak6kDCqNvjIFr1tukNtDvXWZFgn8WTJF+dUF/UKobnqnOhId7ro97o5V1Vo
rUr9TKzKUJ6whLngILAFXxGkICkZaxVGXxW7jQTFsPZKoBEZo16vHaNY4YksHYoQPIfQt7XCR/4l
Kip1DfGhqU9ctNMa6CPLEGDdXbte246ePU6Wq2he3c7NepO1q1acXbWNtXC0ipySt9lQ/IrBgTAi
1e6Y3cLQn1NPd7P0BQuG7l41kPLLfdlIp3805tZ9dVXZS65MUZ6aSpnqM50WSel61NOLczdxnXk/
zYbGPM3oGgdOBQueoX1OCF/jtjnHKssEX5kUunO92rvbucozWOr0itbNGEkRcYM0WG27WqtIPEqi
mNu7tCm8MqKTQ5Q47T2x64yitpsYVBinkvIUfK3pEl/bSyD2Sz12QW0m3ZR6iaAOfeXqtvNYUIJJ
MMY4KlWavCrEHoouDRnyq+DYlk2ntH68rMCHIY3USJOLS49AR4P7TUsatJ+uRDeAnDabjRObVavd
RfaUG5txMIsooOvVD365AvvfiQsTw3cTp2t9CNYXKPJgTkSSVcDzLzX8rKbELYpGc4Nuks7zstbq
k03r4WVScSHvSgU8g9dGRl0GFNCLV6CYVbeZq3YA2c6wT/4wn1+yW/PWbD21Z7y74m2ocicnPrT7
xJrmHn564xjzzaS7pGvuY7x+qEkst8PCjJcystYRJtKamMs2satu6QMt7mwlVLse27G3rFh6F3+I
XBxOviyJPqZYFaVLT602j5FYU2iKxsmGn1FYZoxYe0jskNvUbpxN5IrRrQ+wByYCeV2rd4bAwpGd
EBCXwpDmSsvWvpbOlbx47JyQJVg33roYO1YPgRMVZV90a6x1m25knd7cAQLWy+41H+E1VzuWVMDW
PlXyEhp1a0ZmYidnIjChJnqjKEtbEbuSM0IfQXdgTiqbKFO0aWIIoUYczHoxRZhBB129NkZE175V
ttEQ2FVsJbDv9XoN+riopv3kNkr3IEt3tI5NvXb1phWzW247hRewcSSG3N1Yx12EzbijQnk7j4lC
OsFEB8nZuwqQiP2cp86xg3TxyenbevWAgRTCT+SYvkpLTuTExONabZwlVilhSxzdlEFnGftc0S2W
UuYMYgWwzpm+nkSU/GdzfQWHwW1QjmZi+hPrudIb7DoWm1qZGjoPeITnrUKRdd6lFs7qbac2lnlu
Vhlpe8xvVUW3dnGS61qk6S03U+x2Xq/PpXm3RnLk635wlHuVf0AsQmcvg9yVwzTQvSLYngxFZhl6
LOm8XMTtvUG3FzNb2T3YCvz3uzzX7O45Mkv1TPGqjYJO6WJ53cQZK7AhntYByUyWG8a2WtJS2ZpR
jHGu06PGphcFcwYQx0iLTdNrqeFtMOV63WfAIPa51RbnpjHsItCsNcNuY9aVsyH4oneYxWkKIxDT
QdFAjVGN67IYTTItcQcn2yJq5Wka5KK+zdY0Xce54aDUj+KvaZHX7ZZrUE3fnLhxNK+tRHbrSqlE
W8zvrrWzHaU1N7LtWAQymtFON4EmOa7xtOa0hLBlNI30jGYBYz5X5So/QQ3osw3Rpfq4HwfISxtb
zNV1OrKhgHpjSNinWozRto8HzP6TozmU01nmdnpIlPqljZD1kXnfUGqv6KnLotY80Y2t+shH7Jqv
YrCWF2Nc4sQDZbgYO2Us+3FvtQnpqEuilcreKIdlJZUvqvWCLoRbl8NjYycGudFOFHNq1UGdcREK
Bgl64pBhu2Msi959kBGu0Ms0JIqIhsqadqvqCTZyGtYDUZRms5W5O9Lv7QmCeJvl6FS0gJd23uPg
LjAQjkBFghEQR9CWizUc2D5UU2ApCAYuba2+eh76UsqTIgkF2LVKmmY7Kx7REKSmklsHsYhWh+o+
NeItM5fLCmWczObkKHV6Z9LHMlmSCeUtU0k0YDwFR4/1pV2NLWOPA4ZI1xb3LNFv2icLi26ybzRp
UyVuNcY3qa6rucvNqmjDdZZ0d/9+4/suMf2rqMnmxcH1Rla3ZpFxQ/D9B2VIn69OP7lxvIvHMasZ
asWIRYPpkSxQA09RmK1NjDuEhdnECsxuQS+ta84ENNb6uWhkb/qyq+1uy9Zt7l7tqFONoEAXOV7N
MaupQ5TM7SlarP6bKaoay32KceXoqHyAf9QO/rfK9V/aRfH47/2S12n8tfueB/f++38UuLRLMQtM
I8Q3DM0CA+Q/ylzqbxSxUK1yDVBSR/V9CWv/MxlJhwj3rrfEUKYZFiX+792SNkz9i0Duoj51XOc/
qXPp732Cv65AUMRMdwjPLYpd1J6sj5WXtGuXFFZCGMWFPh1hstREmqtrXvglTmTSZMZIFTsDqNT4
mLLDKe7BXCXmgAfK1CeyHdwORlUQCVXGL3q0UsnyFjz8xOJp2Ipl4GJ0x3blqnnm7g1GfNg05O6K
bsMyQ8+vB9YMzanvpZ5tlrVZxGk0q9y0DswdRnK+bKXUr1VbuG21UZuE3c9WW9LU3RJ9oZI+grYg
emGxILtnihVoFr1hjsZE84tlheSCypFFCtkbWjquq9c0XdFusRP3+T3DtBkhCRmXQQ3soWs6uQcB
pN+Xxsg6yUsdp5/3Rif0fvLnVEgTG3lpaZitE9z/qEHzBbRCultjuzdeO6sVzcq7ciNt5+YgCc65
0LHzWG5DscVulskKrG4Yf5cGdIstZj3XOPWFqpThGsVj5PV4DF9b17q48+euOVgru0d27OlwO9eM
1SzCRxZ9LI0jZv8ydXNf1UiqB92Aff9gsexB/uu4Z8bmJPFwZjQFLeZRgITIZ/PZqCyQNq0U62c3
y9V7ZFdLRmC7TkpplgzDEYEqBLW6sEriacDmZP6kiD7dxDLK39jgaaVfN2r7zRhxk5/qXs/XVwb4
qKHRFTlltZPRwEL6sMwtjIPYVhfzE4HZebbJJnWBTKRVtLJr6m7170asV0pYyFaSGc8CW3vUlxIR
Af3RaAYD4XaWVmwgkohm8flP89Ack752o4SykVM44sEZMTCeRO/GiMArEqxS+1Z3gDXA9FH4DOtv
ujaKutwngvpDFgpWikUa4KpSta1Erd/sa7sdR/eKEmM/Hk21HWYRRl01O9p2VnO3IFOHmA5d/5zG
BpglVgo6OykPHopTP2UNpyW7L2YQU/ZJ7yF+KdfkRg4GvsYWCsKboy228uCqWtX1r2ZWxz1e1aqg
rBmCKrS79HmZ81ENVK2UhXJWuqrK551Fls+UAnUoxxaigDHpHdTw1bLlcKPkqq5E52xZW7U4NaIR
61s2ZvaYzfgIGwHGyTfWyjI8O2U1eTStUqNkRJ1jyW/autDQEGgD4v4rEccD82duG8OVygkdQnct
QMywR29i2DkgxtG7OnHUhXLO16ndsCSPim3psh8RvkzBB1C9yJImIRC8iUEWBV1MvsxF+rO08m2S
6pLegC2Yh+emqgH9xBiglWOb8JkcOXzKdZktmGLqPeE8Xf+Z05Vgs2myiX9iUE+E+ro0+EFJumoJ
CJpmwBRDpRjZean1przSF62Nr2JrKNMCRQ7THbdayaqRILKYlQCqOs8yhxJUEPDHxCvUvuuxi1b9
0LJTsWotgZqY9dO40caKad8QWWvm5DO1mv07e5CspC0+9/lJtrGteZJSfLOcNOhEmldZAERCtRyb
7gVWDduUdbRi7UzVp6PB5ihs41a2Htm5jSg3UkUfimZXzrL+Jsymg73ATqL2S0NM107dDOiOFtLk
2FOL1CxBpVmq3j53aaqYF6lRsW6LtUEHh5wcncnAxsj83z4V4YmXbEOQ9383g99fUgf/z//91qW/
v34/kb//2R8TueHAb4XCKpguNZUZmSn5D7KrZv9mWoiJcBDplsFt8c9pXNH137SLt4hAJxsqAbb8
f87j4PzAHpA+JFB8CkO//MN/MGf/7Br9ETv5byIOLfOyXviuQ47r/7KUwAqvM5lztI+GBjPtwcxO
hCql2jweokxuqyKK7rk54g1U0vs6zodzzV3PSteTCiVvJ6kemDjr45oVI0wPfXkZ+b4t23mn0foB
pjNqN6s6dwcqny/vz2SSwXwrJoaIqlB2bZN/HRNEjrIv9UNfxhcApqROsiYxDQtJ8m9XqvfU0+LD
UuQGc8Dlx20s/ci0/D7WxGeqwKlfAnO9niMXoGvFr6ldZXxSCh3D+egcHaN5SE01uS96A1oDWJyt
hiLgvlI15dy6MmRz/TwoEqYp1UcaBm4S7R2njh/yeKDpIhPFbxb2qqNu5iE7RZXZi/2HHPP21ZmF
b3XMpWiibPIY79Q4s86ja9HqXxcioIqlulnzqrpxijIj2arcYS5fDt30VBr5fLS7S4F+FvKYKuBe
qAh7TEY5FSCZn0ipajfuZemwQkEkyYsgvSPzN3tnxXrokuGpHZTkGvGX9ZCRQOhPsS727ITtB2oS
36Zowuau2uWnas2hl6vRncMs8UkqK0Auy7ruuue+7fqzkej9WV1AEg6co83kYhTXRmLR0l7KO7E0
oWXVYttVqJgE4+nOqaGhFUuDsLhAHH5Trvaz3WbVAS6ctZtS/dWdl/YoLg/SjqlFO6poj0kSW6Gt
TfeJal6V4xzdvz/Qmj3rTTNfdyI2DqbJionOxo0iO2Ra45CeQXG+NetbYhWdxyWXHpjBqA3wlsMO
euUuGqZkOyWR83ks7kt3KsNCxGpIXKK1Bg45rZ6epHJrKIa4Gmv3DHAyP4t0cFFZwR/S52p+bGr1
kzPXd/1E0XOZ7jrTTu7zUaOTk1yBUZuu1wYVam732XOvgjxrWjIdY719TNkFbsSMJjq/PC0Njm9r
tulz4Cutq5Dq0QkUB4qe4tCLUuyUysyUHZvF9Lbq1p6zYG95xcsTS6PyqMfG4OvG+CqLFM9F3VbH
94elWasjkNbqqFLHCGisEp3H4BC6VjF6E+FccOJhTqFAJfXku+f95bkh8+5gyfF+Hebu5v0BmjKZ
JTK/dtqSoj8JVD1Yso4GyG7Q5N0S6fKo/vMhsQZ5bECLHt+/ev/BX9+D5DAeFOfrOJXwHiV+yGiN
jvnloWkvDFzhsLyNegMpsN1vi4z8JApt6cZMSvOmU4hSoyCQX01V+joaGl3GQncp89a3ddoqN+Xl
gU5bedNFh/fv0BaNbrJeU24WY973ZaWGjMjUXkHAsyMwPmmJOW9bioWn92+9P7Tq0P7xlKuw2Iq1
+7w62dJ7DrPnRuQOTLD4AoV4vwct5KoLy8HkJV3inHELFZ0udVR60MWuo2wsrzOR/fmVVQBEm2dN
9dse8bT3/mPn8jsjpeRN1dQU2i5P4awaYZethZ+ZBp6/zIoIvwAsHGYK6yek6JNxZbb3NToly6zk
rWWMCZ/a2m6KsTEDddEoJw4gEsU/fzr/86fo/Z1DXdZvbBmW67xS3Cs93cvUvaXPQE/OrjBtJPV1
2UQxKawsSa9LoUz+qKhVqIqOp/P6sKYOmI2sPkGQSK7bCwtbzyvGdSG3mZU4X0waQ9OaaJ/rxm1Z
bsn4gbOlwfVz7cOoLvH1mFbCR3QuDWRhkBOdYpMQlucrxdxubfqMu2HIl4uEHZOZ1rqON2ZOyTIz
8xJSH6+dNImDFZJckERGZPsi6rJjEa14NB25aiwalS3oWZry/fSQdtb0gLVxHytNfvP+rYYdAqxB
MznEIk/x0HH+IZqmVxex3ZUyoYFV3V5HzcPTv37g5C2Ru9F0Hc306rM5S49aKWDdfvdlWa+ab8Vq
4ZlF05+zpNb3oyOenKiAe4Lw/lobh2u7HqqbnCXeJ4N+f7eQChyYiyaOdLYJgE2sUFnr/nM1wdMo
1+iLyr7D14x+OKN8Tkl2tOwAkMbw6jQ+uZSakzaZj/loOSViuYFNylM56BroDuwnLXjMgGYUFgUq
zwcKqYLNXmZGB7MtNAttP19qinEnpN3Tnaz0KypMGgLuOD3Umn5I6gHV6fv37HTWr+qI5ARGzRRV
Fb/3/gBacvLI1mk3mVRKuLGJaW4UjVJvoujNFQme9akHZWcybZ+NrN4wvA939ByGu5Q1x2awYYcN
CWoy9obJt//H1HktJw5tW/SLVKUcXoUQSGCSs19UTq2ctZW+/g586tY5D00bcAAh7bDWnGNOU1Uc
/p7tHRndqAI7Nkq6D0spzCc5G9fbnGdIfw3j6e8hJZc5RdN8V7QoW/5mLuM+c+ktmaaaNtTkgjCb
2QIAWdwJyzesHgeiWOXHyTGWHcjGMiA4trzqUiK5Ub8+sAmUH4iFKa7wAls3KSBd/939uylnghuF
2i67v7vpWobJUMrHsexemrkw3kqlGv20aQTqfO6ucfVQLkr+yO7VJbGnOJW6/qOizX+LdSaJqmpg
4Cdj8ZbByaMangznVPTTk8yW7e9xpWxjDC05WoD7TzlgmjdtpQ+Htkf+DTJQOvXgfuesaV+WSMs4
y1CWY41K3wBrJf5UiHkHeTd9G5TxfVUtcdGqYn5UcmSWRreEMUg1Dzd9iwWmVE9DrhShSd7orrYH
+2ZPdPRooY0/Qg1pa4kwtleQlBJNb6HKQQ6SsGYLvS6bOlal3d+yahlS50RwVADeMXk0WgR4cUyM
a2o0+Br0WjuUcV1eZBtGJlw56ASFWRxiIql9XrIIYHdHT2Y6XCI9kz9NGWuFVS/1qZt1+5Tm1P/t
+xN5I56ceMItTmPypLEMQu+fQo42KSbDOr6gEvqAuK0909iXtoox9z75o+pzmY/SdmIX7f+tC/97
V70vE/+++e9ZLDHGjXHCr1qp3iz48S66zXqVjSCapqiLbzKdMGwP/fijc6ZiKtiPi2LvVLZkXkzp
4ZANWnwTGgtZMm2bz6UQKvlqxnqWok4L1Co7omhBKWGvBt4g8yKUIf83a902MdPiC9cypWk7zm9d
MrU7qvF9WPV7eJNROJnGEJiRNoVqHvWhJpQ5iNdyOJhDLe9neh9HlS7zzmyd9WG1q8jPm8I4UQgs
fMJXXiNLui+A1PQcReCC0mo1Ppspu61zjDqzzSAP4dL2MjH119QQhT/LmfpAj0jeL4ACQ+ip88Ho
K9rDrHgz2a5DjS7gYWyMxTfsMr2xgs8XVfPitu9D7ADaCzwOlpFt+Vbo0Et6TXO5HJY3Ep4VT4az
Emhxt7yVqwWzyYZlKSD/lUOzZSgy3u3mBSBz+Un7pNoOfQBIXwPditkQJYj2ra7l1iopG7Y1zpml
nLujVWb5KV0UvFFTShWFHtu+NtfpIKKKVsqMo5rFIiomrdlObR6/VuXcB9CGv5om4dSMRP3ckMQM
9DWWfiUi6kb13ruvP0gfXjN5fOQXjY8NNhvUV8my/7uLRVU9JCVGw/n+LWnhbAobUOZkmaufOIEp
+AO5KkAWGYX1kOOmOtpF8S/HZeUqVT9eOSNGknpr65zrnKSaYzUnp2z6nbAK61jBQdwjbBkPFfoB
TBSUNJrOOitZJ05/N+v9K5Beqc+JqNMYpGcD1/13lNvNpCmEJ8ZTuk1psPwwDP4uUgasbsDvlFK9
uEEWibbspJD9o80K7JGxp8oMARMllgIuf3CTIll3YySsk7pk63au1/JWN1VEhKDmPDsxkQWWNVLB
1RgRZUf8aOC0dLpT2JE9SNd4OwQNITOSlZ9U0l4LE6NfrzE6MFujGSFd/ZQbcXbQpjrzoyJrSPuW
X/rcnH/Q7sBNTuu3vMNoWFrZeKSPlT8kY2SQbSGX79U0Bah65p9Wzb6MWfTPIynYPpXbMVSxyjNK
kAxRrB0FIzRDH9PEiJJVmvMAf3u69qnxg4Cg/lDJv2PTSaB9NJrTo9JpVwBc9ccILMeTO0MNGaHl
5z4mD+L+OM6fdZs408+UMNhlQxQ9T5Dg60zLP6naNvTbUuifsdLe4J///OdxhGZuqpvGSc/05Eyq
hUUVqyg+VVn6XSYruYHH2Ce9xt4vypD+VOrLUJfpYaE0talKU3np1kHeDTVU5r9nq4hdjC4xFP09
25cdq2ZTUg9/dxPZeIqUXjr/3TOH3B1kK7kWCoIqUQ17FlbaoWuGktO0tMKCTnyYmIYUrETGhpwV
RdBiWzhYiQ4WTG7Vo8D/vIN7qzzUhoj80WES6V/6lRpVIVfpYQLBRtZFizTBKCpl241ZfaOSIQcJ
YkG3hZ18FInOTl+12I9EQvbnRameuyX+nnpr+rkzcw11bt/JG9a9uqrKh2h2huMSWSXqCLl6k5Ts
YXEGw+tALx/pleMLjnv2CPFAJEaMxcjSIEk3zRmScvQBtRQE+BJXIectnOBG+/17XneAsQlzSW9m
orBoXaDnOKlE6oosDgkkuINUKxZ2pFG5tiPxjrlpRG8Gu+kIqmzsdkdQt4z0xDm8mvm6vqEXIRJt
NLprotbJro9acUjHXj3UfKAYFuPXTjK60zzZ2c6Mi+kB6LG2G+RBOepS3O+tsbUOdSYnyBm19OB0
vQbFVW9DcK0iTHRtDSS9qg52nTv7fGzio76U9b7vMsgpxN5u6nwoHrUu0XdzLen/ufv3GEHbXrLq
/SUrjeLRthLyaikse/FnZTjRIwkV60k406XThuoJbXP5pCyYL9kPXURLmUdbHYmmN35UJTpXXdTu
Jiqah1ka1RBtW76X1tE4iZ6xu5PV5ZGiT7GhEpy/E5LxnnMkfkuC7B2rHhO3Gcl17SLzpyrLr7hq
FbxvCCzrviyxdqkj1lRGRryq1q6qR2knz+yJjaY2wtReWgAZY3paxyzaOn1pXqMJ4KvROKe0hZAH
gKchcZ7t9eTWlD23lgOX3cpLbbc2jGnVYDsM+8lXgWLjnK3J9KQ4YAzuD4s8NsJoptI8M2ubQzF+
NI78bvR6d5MyzT4uEwv3Qcce399QZZShjsBIUSPUzkmqjnv2eVdnhtQJ9U88mYoOZpmQxsLrOazH
v5tYLy6T2eUhH26yV7oBcc2Yj+dBM8SZsIzxDNs62ZkawI+/x/77BOMpHY0l7sCz883/faK9gyrb
AY6mrOH1jvT4ok1yeauWDgIfL8z/u/t3Q5j92SwYUus6rm6IeddTAqC7N2pG9PtDucKKamoOfOLM
D30734pKnW8ZW1h0WZEU/j1WSYM4lZIW/N0TabrcNAQv21Fam+3fD/zd1Fl5kCY9P/3dk1TwvDBc
D7JlR0d8mlLnHNd0jf5zU7UZGr2mgNo8TF156ElwIBuF+v0qW7TaR5dC6RAUVfarCFPZOnlkh9IE
DgHxU+fxKoewLAZ/aLgSdLHAbLNh4xNYcUTcth+VdEabRPLsgNJ4fe7JZcqyTZGcU/mQYJOL6g+r
8hw9HKvQWp/TSOzJOvJHYNkaigHd3MZx7sLLYe7/EYh4quZR+jQR0Ug6yp2OFbuMYon7hnFNM/DS
6kdRQI2db/axNyvyIf5hKResvA0bg17yIksmhkEwMdW0za2X2KYCMJEfL17mtNrU9r/J/p1zQjit
LKjms8MLt+/6JxRrsuk2i3IZYNF+8/rHiJTA7mwqryr0NrUDSt8gZB1erAWZq/x5fzla9LaqjW+a
RGsUn9r63pQ/f6uWGVd8wo6/3Zh1wQgTopnRBQGLUb3rMJ9hl96QzdKPh8HIt8LKgQZ9dq3g2z8c
wM6z3m/k/j0mhELrP5PO2sCcdwFp1ngVFfMd74IXD+8xyp6C4zwONHyZhXmhESk6ztptVt6uRCXk
YiY4b4toz99KcDqz6Be8W0XGSq7QrwIbv2gbOrLUPxnyKNbINlT1m6ld5AkfuXBV5ZV8LWu9i4HR
xtnOJrb/sdRxVfm31G4tNiVnYtlFGolRfS/pl4kGT0+/yrLddXXkZfJzbmCKnS8aH4xBOgNIm00x
3yKM3JwbxfQx9RnWdMlN6SwOjemq1j3b60MmGUPcTwCqVuCmpeqb3K6N07K/3eQcs0XLYHz+9Jpb
S7uKX7qu6r+4rX5tbCwuH8A4rHjDcfdK7XYC+B8nL934HUv3Q5i16UatnnQF3CbtUrri7tBoiOXe
TEfZVBU78fKQGwuNI3eMFO9+uo0dvytH3VWPbt7v9ew4tt9r5wuOIB3BJRhND8es/QOQdf7K2i3y
eurYg7SxyApo/GbyCzrbjZ/PmxgbicHxWNE/4v34Zz6mUWhq2xykAVmgdbgiF4e6QzO55Yzpep1m
2jBvVzV+ocP1QE0nHTz9hy6uGAOfHnjmNC+aGii854oywqbtAgUDh0IunGtE4yan7diHXblLdH+t
t+m4tZ+02MURb9j+Mm47dpa4nynMU+VoQ+lVzb28fMmKs4g3yG76X8nQmSJgmx6oL2okzVtEO7yY
Yg9fAazuSv5kQlfywL6sVR9186gTKMrMKXyn23Ttbq2CPj/Vqp9Dl0G6xbY62xD/M2vsBfc5dIxW
9/ppY4oHWzxMpuOqkpS61pSR8WL+RPVU7bcZGTAETGxycXDsbRr52ryXJY86Mj7uFTlZslUXX8pD
ub32XZBD8kSQTy6c4hotMQHnzGCDR3Vwm8Hvd14d5antvLW+aEo4/lNx8XYBl0RJ4bfzVRYZ+lbU
Z0zvqhRGd8bGZibaqR/cvL3GiSfrt7h9aNfL2pJUk+1Xpt32TWVoS1404zosfIQoX/vz3eFmv7ek
VemedhqtZcAyuVD7T5+kiJScJ9S+CAafLSBH2Q59l2OEDfIA84e+yKAFc7Sp+k1WPCARdjUbDcDe
nMOBSKQ4tCk6666M4DU999I/WXvUpduA1Ti2W88UgIZ3+UMjg2c4pM3n0HAAKRQoG8fxhxx/PTuT
u2Tk0kHYwFNJ6YvUDY6XeXa+zGTPQEyX5n4mk/iNA1py13ZnTy4FkII9q3MAB+KO05HLioVSD9TG
4nBDQaPYMTNqUrGiMPtgVs/k8HlzyzzCYqIjNK3fzSudBNxc0qaSb4KpZ0DLXZNp05g7uvNVftZr
NlSumYSkMCjGTtAvmgJTfzQJ3jLkm95/CPkNZghFrGG8JOMJqUOEv73RP5XpnynOVbNnsxzlOzsO
hHZwzHNKuKG6gfCInNWT8s1aXdnlMeKPzT6ZLx2mCZEVB2o4XjtXKvW1SNuwjCSbj8AMeIGmn/Uu
bejeeS6l0Eg28kRD4WTm/mLujY8xCwGj9K3nFNt7R6HZxOzbkg0nR6lRBtm3mZtN31y7K7VtDZtO
2A47SfPZNTAemIQMEOoC+LemhU9SAdTaI577bPTR67XQhmu/SMDZUs5GeN9KfHPrkt9n06ybQyfa
xHhHOT+y7+yRGeWLFKlW54QF8LMBsHC/xRai4/HcwO0URAJ2sgfTQW8+1+UYQaKaB1eN9+m0pyOu
vw/t41xi1vd43YpzELx6cvdczYEwvePVZj0Nu8MCHdpm+TVIurqhNHUmJE12oHXYy75viDBR4pui
LXTSk2tpsVLB/WE8MC8aD9bE67G9oV1DLY7rbQv5GM/HuqGkFRbLPfRoxUACwqHt8dVzvteaBaSl
tZDeYWQAmqPLJ7mv7+eUE3Qt+1rJUgKdNBzKESP1mso8rFSUcYbJkTs/aOuqHZBQSuGcPvaInEFC
VxuV+hqhFc0XfpCMcIzeY+Vq7ed+TnZaYZ7b2QHXnY3UIvApuhD0EWC0MRuQmvNj/o5tSINslf+A
9kDxD/P8NIwGuuEohYM41CEotzzuLe8+H6XrfNAMXDlax2UIhslQEKK/GEynaDUDIWX+qAwXeqdu
2tP+YCEPU2DjfNYobEJ7jerQyO0tUwHT7lDWX43Unlen+yD8+OE+oZoEumxnVmhiKfPtZMIeMKqL
1PZd+HdDfe1rLu2XuuDznhq3OCTUww02lYPBzJNNDb4cxLmNWDHNtd9E7G0a9tga+PKaAMqMpVQx
HZdhkRALo8kc1YM9PCX6/aKD5p+6CORlwBbOruHqklBHdhVpoJIc0iNzSQrXIZ9r4A+MeceRUaI3
gu7unTcei2yqLAyX9bjT6B7FSaCpZUD2UzCmcuLmwox9YlDfDFksoW5bX3MdSutVSZ4Ig2NFUM9+
SszJfemG9sOd5a1mufgL9/E2SrLPFAtBspa72Dra6UEe+i+GYuEpusz7iSg4jXQJhk+NEqBnOYS0
mCYtLQwjSmT8rFRWJRBZb3LH27KI5ZB+kLKxWMJrYaPTBUjBP6dIAnmV94izWTK9qAREUmGpcwD4
Ko4VkZ70C79bXpN9FTthZyo7zM+yUnOBil81UQ7rBL1Haw4T0Iy12sdmjKrldzGjF8vOjpN6T5Xh
W6Knvy/bpThShj8CYGIiw4GmyX3QmutlVJ61Jr1lXfOemt07prP3UZhnsWAGUp7tH7RyTxBOPluT
q3gmuT19IpKquI4S6u0arZcr0VAbje+uTTbQa1iFJgyxFW8Z3UvK+BGRGVoUxRWM1yabcH9xYJwK
0MWA/EGl+mTLP5OaWnfeThNqmeExTDd5T8/A6Gx2cJe8pL2SG06JcYGDayT6lpCGAR6GGfYs89Fm
upieWFFmrB/AzkgbmgmoE/TEz4beDBj3wJq9jKaYXwaBJ2HqxJaMyTHsoqe6jxgEW9EAkWnI+hJ8
t65WXwoJPuSkLFu87vQDtnm9y6UTgZn369ntpRN1Ryk/xkC4nH5fy2cbMRHNG4f2w1NsIrRTd40T
8GN08qFRsRuiWNO3v2s8vbdVx1FRnpy59aZ82hso/ivsiJq+ldUMN8t4sFIYRhTTjX6XzSfDfElx
3Zr1Yy+T4urL+UIm5b9OeU06pGqcC+vEJLRDIsWawDO7f23yhPQLXuWy7cX8vkxLGDWLv6Tmjku+
fkge6w37OReCOae7p7EfTxnBXJPV2fKW1FhS96O2Z16xqkCeSEEM9ZR1tfxGCha8KyxdmbioJOlx
dYEAXjz7x7bgN+2AZcXgk6xtPe2t2hsheFsrK/qzZJMotEEaXfiQX9fGM/aFabGGXHKwSEuDT+cX
8l2Ee0I5wN9WoekDk+FV4phggCFPMvtG4Z1PrN68mAUVH/7KpXmSulOinem8SxvWxlJNp9GL1EPL
OjDfDrUXKz4uy2gMqrs+/IXl7Bx5ueFVNAvRX1KcirPO543YfhoHShOCQ3Sh9Uj3SIItZwQ/F/8y
+/NsJy/uvHqoPAEuX3mnlrbnOrAVv7CvTvuqKoeF9NYG0huMvH1L7g9QGGurVPyos+mzl9Im1vnU
T/tl2uvSvpduPRg0jcheLxrOEGHcdjgb+XUiANO64r/kWjrK44Nl+0SN1bU/2P5avCHIp7ikAFPr
meu2k7wV2g4RCMwnxwiqnjIMNp3d2O7SONQ5AmQusKQxAi0ly5g69D4eA/1p3Oc77TTsUYv8rIf5
YN30Cy2J+4e0kws6xBNfz9l8nDAsaWhbiq1CCMFu1POwocTaYdoqKriUinzVDT6qkbhUKqYJ4C93
mQ90r7Xq30luCGFjLf1U1T+DKQcS9ulMzvg4qEBVONt4Y1HmNhSZNoOp7UykGe40jIqnksM7KLZP
5zPfs6A2Oi7rr8j+zO2dooRoPNTYU8tzt5zjjJ4oosttLTYM4SRKs9MhII3AkaMs+aLxy+JlyFDV
nlmymuYmbY9r/5rlxMoZp/ZeST+VpbXRygfJfJDzl0Ef2LOmFB6P9hLW1ZekoMz/TayHKnH1KRjy
c5a9j/LI4OOzFNUoTbSIStmu9M/3owfQw81iHDviMV2fhBqUqhKa+DeW9pYiYCgbsSmt08yBHLpQ
bW/l8Ow4lksSnCV5hGrvMudjjEi8a2/O8Br3F6Zk7Kx7/VekrAN1zvDfTuQbYFdVupvNHc6MDSFP
lIh/JekJieM+QfEoeVJ07YsfU5K3y/pEQC3ySZEE2BimJIjkktUnUafqt5xkQQKHEqLjOqh7hcu1
0WCkXSOOaaS+qcv7/IirkaphsWOl7PjOSIvsgIHP6jQvU2+N85HwrvMqlMzdWjLrf7U1LFHJ0zkg
pFtBn/JH2avlMK6+rftxC4iqjctLxakWrU8q7wDvvFeq5/RuIGnIWbz/LmQBnsjQWFxzFguc9Uz0
entQ2Jp070jjbWUvl3sMmF30XS6BzFI7K268PKl8vv94cVvYgIzJCW491+vehtKucV1y+k0eDfmq
8tmQNI28sT8Vc7sU2/hu6uOaMdnqbefk1AtQeuuBlHCt393D3tSTpiybKXbcxtq15jsCqE0hEDLv
pIjINwbO3AUORtuY2bzcr0ARlOYNa6XTexq9RwhXFWQAcdedYhs90Ys1/IUampVoYPpY6QzWsmzv
LE7MS40tTg0eYw+jJSOXGO9O68IvjeWdoF9p19kGs7UgqfMdFVPsJr2xwuoqN6w1OjBTUssJYmue
3Qkn6FUCGaftkgiTogVZezZUG7HakW/WvzbGyCVlVTcAqnpoWnnrDC2eyILQmLWornVDDayS5He1
IXy52joWlDvNDIxROt/xzNcqwJoMqW+QLxUV4wm/u0pPDZ4NjS/Jyt6msdNfRxvSUyV+0oIWYKVD
ZkwhGLACYHmGbWwCfM90IL4y418XYPsP0jV/EWb9Q8gzFQ7h9+kU1gsEtjy5Lmhfmql7MdWE9axG
LoZDa6eabn1HUSrGWJ0vml/My6agPCrFhMdNNO1m6kXz3///f7/WQtBauf50f6B3aNKljDm41sS9
5J5s4podpzpHR+luo+zl84imapvFh4irqdZsSi7NvXAmSMpzZHFKJuekd9JpYq0wl0TzRNZOkZe3
ZkIBvWr+/bn797SVeiAXuz2xMHeS0m30I4umAUJ6yQm0d1wStClQ9MHIomFPOyS/RTYbtWeluBcX
LgT1ubr2TkNLzJ/RWFCOuiVsGFF47nBLWiTalj6flBfBaJQWNy+pvcdXOrh0yd8m1iy68gAW3W35
Usuf2/aiRc8G3ajC5bR33GCInsHsud1TFp/69jJxYBdWPiu24aM2sBU+rcolKsKkeDYwhZbNJuc9
6ypG9BNWjA3LpMTZp+2J74mlk2Telq0GwvpxkM61tpvbc0RIbIuJzoclOYL47ysmYdhn8SWRfRVv
vR72ztuknK03vfREEVBqws3tMfTQ2mG3mHaXxDgOQyA3B6d/qrhaze1YHO3Yl7UQEAbibUTZYFFp
alwHppwuBrdG8Au7Nfl1SR9k06+nLxWLwAxg9Ta2Z1kJqnRbFgFQiGj4zqcvZQjm/ir3P3b6YI5g
5U7ajFn1BBN1in0ndU2a9zQoFValUWDWO6iHbqde1hGDc2grH8kYCuLdnP3C7+YF8noVAomAd7s1
hXXpWSl9vmhvfb3ND3Lyltn4KTLhyunmpQowCFwx+v6zbLFTy+YiJ+t3n87bahL7pLQBPLCO7uvv
ZuRg2lTz/m6Kyg4g+r1NauSrTfM7aYzCggtlIJ9Lk+bHerUPWT99Yx2gGjABY8ma/YjMRY/vjWUJ
qY0tL3t5VVgcKiV7DWvc2Wn3BgzS66XhR1fjEPnPsLELa9jV4HgG3b51XVr6OA+JCr8n+i6GGSgJ
SU/OyE9I6RnxCXiF0tklkHEDw9ynizOfiHlfd2ZFajpgiZk/d46X1g6ypA8TsmydXgtzKrnUDTuO
wTy+Z3nNiZ1d8iSDAFD1fqTG41OrTzspdvaVHBkbvfZskZx0Tc9BMQ4STRB2KYVCLuIIycKpdg7y
hm2TYfOsQUBQ1Vgy1M6mfZTpjgrD+O4RPtpoBry+Km+QgpptCzTHX/si9qWJubebzHc9Src6caov
qVOasCHtZ3kEWI8vt33r0+KXFcB+hHLxQGAlMz98GN9iJYsiBjoOIEqzEYRcwYK5/1ayxYlP5TRO
Uk7aZiredYym9KupmfWRsq2QuYzzY9ujzHUM6XGKNXYgB/leZVZZmxfsmMO+p1iqprJFFVhnVY3I
8zE1UcQQRtv2AspjM3hyQ09Obhrp1kVpfUUh4kaSdXDQop30Yqkf7LtGD1f9Tz4l0bmQMG3r9blH
SzNjHiMXrPKlcUGII4p/yRQbu3plWWFVlp85rBAkZW4xj6USrbgMaQZdwyGdbMrQ9UJGVwFIFS3V
Bq4F+wpiu2CdycRmJs4RggX6xRK3TSy/aILU2JXCAmoLC7pOt6CNzojMJsRM+k4qeACDhaNN7pmo
J7+Kv/ODqEQO3rJ0nYVWSFSUR70b3xrrnkGtFhdZZ3KRkazpjq+bmL5anNIKAyV+k90cqXsINCzK
pg1rbPtlbdNAzx/RFjP87yej8miuH52WkkbVv05MRrr4wqvebM2aPTyjX1ZPtyTD5zwQuoeMgqpW
Gwya/ZCu2OBHJ4wA4w5LW4Upbe9jH1v2AY2ioWX8SYPZMRkeIPdE3gIG0lUIXu7zKPJ1tJ4HhZi0
gJREb5H5RX83wKqOgwxXWM8nfMggNOcmP6vdqOxW5IRHxArSXjQxG2h1U0Ql9djEOPXp0uyXaJm8
1QF71A45/FzFKr0yUZ+bbiuKQfdVCeEceWgD6P37zShedZLMdzjNHtRRUw5SJf73xprgPhhSXWy7
e5HsvzcqZAV4svcH/+fLZJ0QrPCGvxCybbU6nQOLEyou1Y65qdchBd8LbIXGFh4YT958qXr1sxLO
3iWDsheOFc6Aix8GtSFGdRjIQW2XF3BHSFCn/n2o8ngjKggj5SIRMAZN+H3N17NO6+ySFAlnG6Hq
dmgP1QJhpes8y66xtdVjkFPZXopFC+yqJiO6gLygqVEN5WvNfGVwxiPW7unYZcyy8giTOdLSd3RL
qJWAEG3GMbpEA5dkvcIox6CvRAwN9rtU1vpByD2YKdDdtlK9E3KpBtyhPb3F8zlSj5DnN7xQBNuN
pzJ5TFtRQYRlXSVnkeImFK6FJoLYMcrHosyrg+ip8di1abE7af1YNczbgIABjGmueY0NeBeKgUOa
JqiHiNa5lathWrSUEUpIFIDgQrPUDG+YxRESLNTnRDnpUzce1Fa5Tan53GZUyWT69JVqeKtoK8g2
6tswzA0HzRn8VGreaizwoQ2odj/lUnoahkEh4gI2a1wvu3mhTCTPFLnsyRk8kNGoFcx7/Ui3glbU
IHYr2BRDlpxoNh5bmQ2ghaA6L5vmILXKO3wu4We4TF1Ro56F2wJdJiprQOKU/YAhGQ3wbRZBvcVu
1DhiZ6U9heyQIsxi+9NsrnsisMhmyYrWK1Eus1MqM5oU46NCsQ9KNNHrq2pWF/pd2HLKMBLatwQL
z+9r2oBWbx6kiJ1Xb+UCzaMWiNaBk5IB5SEx43uWvlQH9nLVjLc0jdnDGhMzZ/VDHVUJ9dEW13lh
+u6F/LGWyhH3TXoYHfVDOGO7H2QqYPUo6HssmeSlSXOzRKFdpzlTTpG+UHWY6a9o3QNsosRvKrvx
ynT5bmYT4cDc6uGULd/tkMxXoEvzNWUmD+oop7k06EDhS0jyDsssOaeQAdiHXZ45ECKo9Nvm3MUk
1PSrfUWWZl+zvu/YKuYpGyymcRBmetqku6IhL6jEROuZhi22aVq3B01bX6SvbBUET+a6H2naj8Or
SOzLohugmukVkF9HAYhCiFl9Wvc5UQXWYtE9q5ynDDukHP+DBEEOPU2qmFZPRrqkjMDGOFXFE3iI
O9wDW+91gR7Rzpt5PbbTA+onl+xFtSJc0WTFp9Oq6AgZGqk1zhpJjCwMUvhkqAUPTXpGew/9gL6+
ID+FnutS3pg+ILPpWz51N9H2ffuG41Dt9j2EFL0NloaAzcibmL37UCaLu5x1P2WljRnZ05A1d7eu
2kMw63Wa0ejDsBFNqqdzQtsQXN4WWla6vW5acP0S+8DkzAGldKJw3CggUjwtKPsI9WBWht9mhymR
A0bRajk64IfUDtTeQ6bySp5TunGD+WnnZbmv2xTf0ES8NNniWt25K5OW1bwudufK8sHJ3hp177BH
qeaPKgsN+ZlBbZTD0T6plEnyR9T7JOh8lxZCzFh1+TsA0k8kGSZGOFcvnYU3Kf+XTq8p2x7+m1ms
iFTeQmRLF99On4v81e63Y0YqaBCbX5lyFdkxHXaqelSyyAU8NEu0nOznjCQtZEk6SUEq4t76CQ7g
xoygIdHDs9SnMXstGwRCr6m9o4oNCJyBlUZ2o1zr9mHOHzvnZNFGz3H1rpHw8qDXh+2sVJ6RBiVb
gWjmM01sf+zEplMReE3sMGhWfibU7OeFYg1/Lv8/is5iyXEsC8NPpAgxbC3bMslMmRtFUomZ9fT1
aTMz3dNd6bTle8/50U54q2tyX5QjPDrlDMy5BJ3P9ClZGLZV7eVAXvbetQH6tABRISzz9SitG9a7
FrJqmUBe8fAMy2KfZnbd5oSfrzSascXw6R1y/oWyv3jAprJ39TtUf3saiQSPTgRJ58IY81lRODmG
1pz8HvYxzRxlDC3m+mSxYrCB3u2XRbgdkw9TBN7YIHhmqzvXhLtGDjwgYB7RzIvAH22xdUVwtEar
oE6urY/SL96DQkXjvxr7R5K5SZjny9TYkvq1rNT3EO0gmWwFmUlf8lSng6MYSIZmCsFq/7zadPDc
rgz5ofBnJv26m+1ETbWtCfUx5KPIhV0HFeonSF5HpszK75GaFC9xyFmvokWO/CLJy10ZnBOoRL5r
87NYhsyRpco7wecdnEYgR65TqcmgR2++uYlaqlqnUyK6qXeq2QU8+Y/qW5XUb6Quy1A818FVYokf
11KALxpphRkexnrFw+LJPwz4fevi8lhUiXAI2iO1DAUZbwOBXCzjtJI5tGLA6QHk11fVNN2yENch
H5Xobcjm2ak8KwgxY0zc8EpQNRjT1DDfwzZ0QDS6So57DSAHCiODDqHy5xQKN8O4Gcjm70gDLKV/
uviv7JQdKGiAx6cHSq/IL4ypD60G8K7wNfqoGwjVF3OSOnn6hXTvBxnMW08DLeRG4Rp1gvTPmf8h
xAi+/CflaAfK7x7Kzi/K5ezFnKUww4BiaMVVUqQrAthrXhb6KqMHwgbrJEwKrWwHLLNuIHhljkbw
rVjl0WgvmYHczu2lQ1vvumnLVzVWfqED7UgiOkrTD032a2U/YQkILf0J5JxK1hnNTZiZtq4/hDJc
i8HDypSVyaipLKh7qAdqO/mdwsBcCAQeZOOn1Mq2JV0G7Y3ZdNvA104VsxMj0bykzxLXTVUfIl/n
TqATjjdRtHCuqjsrnI9hwtMk6iOIq9CLzziBM/P2tXJUlFPcfEQQ4Vq+MqTiWxlwbvOXfuvW7abG
2x/Kc5DQIqfrgiw0AzWSWqUArHgZ1Ynz9pNuAcHCDRSvAzlwwznTuHAn31sNDfGZ5FTo0cEiqRu1
SClmMCPzMQ2wNKdoSUXIwyQvPeU5ZBxu1Z1XS4c6CKgBsHWNkpc0beUhWM68TX4st4F3zCT4lsj2
qnfku6bx6GDh2PMjAMxqNb+UyEUProSX0Ge3c/LuknZbDqBIcz2W1+wamBd52I3WEw3HVN00zS3V
F1oZsUHDTs0CufX91opJOcLHHpHFVcdOqJ/NfF3F94q/DuN91lDMsQuwoqrLYrpm1S38g5UgrebY
zQl40loW9zXvEko8gRAfa597v753jVtMghszOAc9uf2xW4d74uYy/UJNyQDnGiAG21UFtSz0Qmnx
vyndt+gcjLWl0EQDx0PGaAfza+vWrh6PeObralOWbkZpSeOo8zzJ07GncoWnqax3hnCIpF0s/TXZ
UR6AjP4C7xUahHKdQPplz+1pYQOIiB5D8Xs0x5fiHYPhoVU/mvIRFUfGqUbfV62ykOhVbD3Xj+lB
e3cdLOcz0/BIbnjiwSdApw/Ij/z0WnYXmcqdOiRs8B4Uq4xAUE6TTHNDaS/xoXe/cUOpzfBW5A3E
bIeCKjMukbfnDeA39YQfiXS6tPxE0ZRxwM3HPBUgOqZLhlyqkqqFhaPGJoTRNtpnMBMKe95hOP9O
wUB1H7LdoN9b6yp0PyIpi8o5LNxIXWci82eBFMqVxbWmut2cCUIfQcUAM/NZs8mPvCa0PKtRYSbq
1r1I44t6UvyPJHnPVRAmDj7UGUK6jfudaF2VDMoTW6DDZmikm8pYp33MmXYJ6BiL/ykVDrSCz2jb
Gtu+3NZpxzf7lMqHUV0BubNExWANnvyvbHldxDk9PfWq5fiNHhkzQH2oJ0QyHWDhVsxPbeketGyv
1zupewxljpGc1IgYOB6O23tJcMrV1qu0RS//67K/enihxQgaqINto2m2JM5PS5RTGyMydTyGeNdk
8KKqHZsjN+kGfetoPPr+JavMb1tZ/y4LV9WZ2VYdk0uGY7LemcNanX8/0D59mY1MBHfPPGXSpasP
abWZ8mcqIDTcifTRmI5pOETnLDD8LUKkW9l5rHfakWiZRYUJOoNm3SQi+oyzxBuoL1vjgV5MiuCt
d7p0iKrvgodMWBcrfDvDZ5mdUss1pUPgnQ0V8HFVy4chfJXcBGF0GEmTQxtos7lb1Dcx5PhccNq+
sl5x9Al51erfirciYFkyb7zX0XhSx2MxbSLrGHRfKX4F8Ff5H4fOUPMRXRNjmZHaIxd3kc/BO6fl
tqThQtvXBdejnbfbMjy2KH6U6F2pTixrOCKuRrUX203rL3PkZcGJCzoJT5Fykqo9koWx33kH1FxW
Uy+S2A2hCqkoGr6D/hOdLvpV/lTEFuNwtFDz+CtSXTV6sfSHhcTI2PKGifJvHX7yLiA89IU1v7We
nkLhsy3ctHHEUyU6qboa9Qdq4Am1pqB/tNavxLdCnXVPIHF1eIx9dOrh0dMpPTym8q0K5nH51QTE
Xu778AlTsCjTK39L0i/WKo0SIPRTpV9C4ynMoBcLnXem1IqpN+Zi5XphMNUm16N8Q28lANKtJx9i
lqdSsc3yIlO5bp0q+T7nIEXYfLK9pi0y+Eb5wG9K5HI+IeepD561U8JXUl/RedXBozPsMb9U8b9g
OHXBSRq/Bxqle9L6q+6JtdLWKZRCkhXjfqyqGypHPT/o0VONHDNjYsxJGLwPySWtP0n3hb9VVPBj
H9HYI1EenO31cK97N4b9rcRrXj2y4a/0bxzykJYlzgC6suTvvnoUagoJVWqrzGvR7sxyEnyJs37e
0bzlHdlgTtJD+am3rlo1a3xsi7JNEb+dTEjogIvwaIJSeNGctr8VKSZSH7Fl2lW0rsBHWhhwpkgk
twnMdaOQGIyecRb3ejnfaAkF2z3jehlOuXnicy4mN4k2wrBi9hgiaragBihPPwjlWrV2Ex0zU/Bi
qikQEhhfooQY2loh1SmEA49x37gFs0yfrcPmI9fsVmeeYIHmWTCeYfaY1bHxP46siJ/3FhDsesFh
rlBI9yL+3vFMVh+LQhFtYsYPdW8NdPoUlwmxp3ms0w/f/OLi4WA0zFfO6MZ1hOYWQazc3YbkT7HO
HCWlwh23AFRpAvZbdSeLz5bXWZfbSXRGMIDuNfWf83FiOD48tXXmx3Plt+o152iRnk21NjpUnvmZ
8eWScdIVwrmPPvXEDnwGApXLWvkXI64PVjx5nKqqBOEjXTzCefk/A21tog8q4k0kMazNtIg7cQgW
9xj1fLgFBkQuaEBm8wR6KyqqZGLI10V0GYtPAIoI4iD86VBCpNempt5+X1gflrQygKiHizD8omaY
+j8/3icE1ZFEyO5M32DJA7CxMmm57iMki/RlRcuiY0wWOQXVdLAI3erBlqW9lZgPQ3XIfb4WMvy7
R45nFX5n/GDcNYCeBIgsJFpoR4/Mvm7djRGHzbQZU6xJhbkn5W/PbyA2ys4KiEpH3NR7tRPWn0Ya
vCIB7aIp+Y4H4YP14C01JJbWxtdsapMschhTGE2+XjHyXDMw7Mk08ddZfGsV5KPXap6GyTEPkbPq
iWK3yMtBLYEcEBOJUE1fnWYspgqJN/mvFR1D6NtUuyi9i2Fq6KWFfCepoQhLS/cVyj0n7j7UJgqX
zU4D04/r5SR+SOG254mvdwS8mzSOlcb2ENXXanKRz7EQq8ajqhbVyEUufXTSnUOeOjkpf3Y80rnn
oIHrdqa+KVIn7G8Q/FXFArpAqRyBjokrsBZxi2o2a/5QTxMD1iqz+KVnvw33RvuH3NdhMACwzJAG
th8JmabNST9b4xUBDObnCrWweUHe07NjR2ZxpKyg2c9ta1qpDgw/W4jzrkkXWngplZ8ROwWOEEkW
CV7Z6ASxQeOWVrsOsmP9zhPY8aV+67tbzmqi4CfOfqrgpCD7r8V93tsauTEVErnsUIzXqbwpOKcZ
qmskPtmBfJZly7yfGBfAcv6TGT9Ephe6MUzqSypvlmzM4z9/USWu0Jw1wqhE45A25EEdi3pfYHVV
w7MxXrXxWhS7EdErj6vHBlc8kA4Lwp5UMVZHPcaqIuSHJh9Rw7YmTwXZTnnWNSzIM7GmsNDkSKBr
JXziVsMPLN25uxCKG9GOxZVuRlRt5dJA2ql9q8FebQmd2xvpFuCujI6aCmvwqXd35M+yfBvJMUcH
Eg+7SdmSZdfDon1YKmLj305FI0mIAOhKRYgpht/UZjw2ODEnl8JBiF6W6zWOBtrWKREY5E2C4Zl8
N8TICNWI5F12L6UtPqJkelDihQUhEwbc2hiZRwZCBH4o6/IzFleVwqm8waLlETNwAv/n5DHHIzPS
wHPVvzIRymuPAj5K/o3WjnYtJqu+cTj1MvM2A1hR9pdRydXMQE1+7mLCJA59dbGyf2MCfvhZzRwp
TMVdqn666dQIqOrXScKwRofAJRnAfg5GcaQbQhGRQ8F+nnXjp1QP1j/87vw9PJPdtOKoKQYD5xPy
n7XXOma9pQwuSNFinUTfwfWsCVzgt54ZX77L/QvFqlei8liD1MX9LZB2RnAvgcHlV8cMELtEhTbS
igDjUPjlu2B52spDGkvODrFKpNkJffwrEiFrayUJvhCeC6F7JJKTMbPMpmbtR63fNADwQ6XxM40e
Qo/grHQJjIsCIPRgRbZYx+r6hcq7ki4T84q2Z13hHdSHYyc6zITtxyyvxZlrFxprxrD+GSQKBnvW
BXzfuyQ7Zl7JoXOou1fbo1qONgO+hBFj4qmW/ommk2TQt9VW4O/KH6l4trovf3oNw6PQ7rPEOb7S
Fec128laxT+6tm2CbahtzGhNZA9Ciizc5Fxl4aYq0dETKHuICg4lJxmXxJw0bNLIGb1t3mxjzwnP
jbgJp1fqPUDdI/VDjg9We1UtRy4+yJ8KZEc3NolwbqipLs4GI4/nEuFvEBSXrBjjJOOGlQhjkK5h
w4NVXIvpweeARS8iEwRsXSV9KQzXUX4xVA6Fk0rrfKBuM4MgJvnetkSaCs7A8CrJqKrDzWGorlCz
d+FM2SJMHcMnrGizirXhN/PCTYwexR6DiMPHMB6pp6e215FOQE4xCPXgZjELpc9dky3F2jWKK8kS
7MoZJBoaWebuTPTXBZWcqDztaiKU+2kEMqsfJSKFic8NhxeHtVdwNoGi3uP2QpwdbgXjaWipvUJu
YssTSVnab6sg/F+QVttWxc0zgYXBwHzC4VMr3xg6rX+Tq0QvmW63CUnHIpm2WcradNTynUfRU2rg
fNWWvrK2dAcNucphjMAj4P2VyPLxYA8JpJDGdqH3exBXEVtWID7E37TSbDjl6mIKDQs20dTiP09Q
HfCQ+Uch+Guq8JhTpbcwXFIoeAEE1BnaItwCkAXSncpNBKussVh9/fCTqQ46vGsW96lFVIACUa3A
pbhGLV63mNdLZhDT/5JSxOPfRfZLip+J751Dl6MIH4fXgV6s/NgpnoKBMEQh7GBhiMa0UWWsGmTt
IMBZc3mTQd+xlfFF5u5ZJvmPwO0CS7QQkGoJf74VLwkAW5WZQvZ8hRqHdsWdVhzFyq1o0k2xthbn
iTZD6xipTmWdmYd606lEd0BH62eLHseuDGg8Eljm69cSHGeEjdP70Za4MGWzXuuKjkiUwYQvWhIT
u8V/e8OwDlNyNUXGViQpJccu73uvU4XH8YGPZFcKvPuttxTxBdUoZpnPimfZogM/46m2MREjyDpa
xqxOnRCZ57w5a5nvVyS8NclfTxLBb92z7Ujrf0/YawuVyou3UfxQZZ73rxIcb4yzZTB+Z7FbGl9t
+RaTa4zAFfiPB9DJiYSsfHa0m54+RpKpbGnoD14sbPGQ7TPOCW4ChJcWUHwFMmeU357I9SgaK/RQ
ND/sO9VNRpoxphGnFYKAUSqWffhZwrPKPA5gUrmxSsy7RZQSWrWAu5bRUXUKZGYLEPdQ/TWrjZ6K
qzStbZ8hJVPvKAYKGPHAyTAoJIVTlHiK9015LsMvmkfB9tdM/UzTDf2v5Y0z2kPkSY60SpIz9a8o
KJ35K84ihUzPoELVXGDiHJeoPgLFCUGUYmHZKO8Y7R1pnuskLDdhFB3JPOWh/vDxpdlkLC1sIirh
fLoNGjeI3WrD/57Te9YF00lgAKdUq8bCFEaFbPjRpa8OMYjXes44RCsIGTvImiWARafv5V6/6XVw
KAE6W/APcHCgU99c9BVPcOItuuZgxJusPA7JZtB5QB56eWfR3uIC47wsyjPUA3YcwBGvY+7HBpQy
Ipk/9BX3s3PNsDYSqEehGatRjNZJQ+BHve51PNVIioz+2yTBO2/uxqTAgadblSL4GKILaQsaCelV
mSO6+W7VWp9TbC4lnVglaCVWoRFnopZ/d4PnGrm3bon7XpRIncsK6+uAwSrhHxejkTmBx3a0flVD
v3V1z9zv19shxJ6Zd9j4yEKhjegRBAOuOnGV1MGnpsrLFB2tjI4q935kuPJCu3hqsiqkcOWjGUug
PySEZp3kpnzXiGjYUu6K/GEvZnej8tY5qokMBZhmbfmDlU6pWA3KbYc2adDwxqrBV48vZbK0tS7j
fUS/Nr+0KSaT5Vbr01JnZjQzIHcvXrIngVzHDEcwtEN4lzLJ7phsGduSmWREPZnblRCRydejnmZH
EigLwpFRW8SjUyMgqJ7LuKXQUlW36rpkfsu2Cud/Kvh76AbBZNVHLi6SW2xI+7oRd6MqcF73rHXP
BKS7ZVGr0mYZVD+iWGApIZMwP0o+Fk0zssde27QmmYNUOjQIGUL022o+GwSQ0KQhUyFDgvIo6nEZ
wF6K+dusyTeJzl3709IPSuQR+W7IARVuHeZ3otCXC1WT/3Sx2XNC8pj/NAXvY+Ew2dWxdq+EcdU0
Cqkl8laVOaU8FtYBOfmMtBFqvijrN1BSJWvrupEWQGzSjMcPx1qUFymDYz1/JbEX9WxM4M3ZHykV
C2P4Nmv6uUXvbLUFKFuNgv1TI/1LawuW49neYbUHFFnor40ORkewOwyWnbo6+BzJSO4VTqTKvM3u
sD6JljOrGgai3WjmjYi0yc63jdXy/i2DubB2WHnxx4huo64v+Ek2Fg5bBbY/wEOnJB8kmLkjNGa5
RMgv+KepP2jEvkGTEiYPTArvqmGXNrtX1DVO9k+jIzLVh2VncGSERAC0IY5X4SLMnLj2Z2gKWXLX
KB9UCMAOZdit6JJrBQMptsGhhzCR4TDhqCC9PC59uTqZ0q3Yc4OFucnHVPHE72QFEyN6gFzRz0Od
OzVKYs/7jCjJGvGSxkYAmXCmRGmBjjUi23JpRbS8UtplZxFfLaNHDa+lOpsbL82rbUPn1/UaVx+P
CcLlpCfTpNcd8HGCJlByi04JNaCAmebxs2gQPUuBayA4ieY7zXKJSl50crqrEUjKFPvI0WfCXB/E
lo2KNuUsY1igM7dfWczEdA4MZGQzldPtsu1SN5ql6b6BRKZIrWTTi3pGq5nyTZTmcqa1ZpwHldCX
B+oa9dyo2H796Ivc43hNLocPDnOZP4pytpOBjFZvUZ0wKewF8a40D9A9zkUDu4+Z1Qf1N6iJ6GTr
ZUYXd4qMcDM2EXDmCmyR6XX0GRR/dcFprzQV+mUyUvDcAWMFS8HEaRJ9UdTNW1P18SoRVpXwUphe
Ii4GFTqKtDRIcKM6aOKu4A5RTpViLP6wPy1FjcA/TRrPaNsEEs5swsoLEgtQHC8YmLPmadUjgYnV
Qq3v5IFX3Xdv/BjTqUVt2yPaTufquW+R6zBJXmnlRlrOzkiZdtBUt8SAQvDJdyYqSpSXYHNQFRQI
p4Ireztb5Xa0mEdIGSa0wOCeVVw1w4M35d/xRE+HgDyalCLtVGb44PFZZCUqYY1gCurg2cnBqKwU
Qrx1tJ6DnYUKfQD3crrrW14QU2VIjI853OL2jTqR/tsauAfteGUP3WfdC8uSV8R+zPxHHY6NGglR
6zFXv0WNsEyVBC3ebqufFrIp0NB9SbzZuuNM0eQtUQstW7Ei9jNcathaK2LkyDrjxKeSgj8ixcoQ
9WTj5DobJZgh24kIrxbj7iT8HPUvSfzFshH7/ko029YykX9GicTFH8UOkWhzm3OEpHtQkOJCcokM
wIMuq0suywYz6oJYogVfIsfKMGihDpYKZ2qK5RTv1Fb+MlUyuFKBaKsqM+9jyvKy6niepSl2NUSd
1ADYEaPn5JcLA8s81RxYV9KftD8y/n6nbFXS99R9mOmFHGpUFgehPegiooNEbF+NjxOxDNtqNQDT
UNoGiKLFM/M23qdUN7Zj1YZ2FWu7zu+sSzaOd1Jg96kkHbxekG2tR/FAp3U8kavzyffOpHxvnMvh
Q+UepvJ3Jhsz3MxX3xMqhxLILbKlRRF1X9GcMmW0xqIT2bOicfggb2ghNYR2kUugN7BlOTbBk89w
og5/FgqyoP6jim1laDBVsrmcszGnSt2wl46YI9g84sAABNENWyQ/f+V1nrVQSCxABhTiBwOYAwby
15Uc4CjVyx+eTpXs8CZY1mZ19yNdPYLRqhZCLVnUNvVAsIn1MSYobKI/T9uI+sCz94zK8yAcsYNr
+lHWT1N7CP3kl+6+d165Bo+aOj+ThoibixDOH88fNiROaDg2xE0xA4rJ9BMNnZuW440BIWkx8BEJ
zLIOWtrQur1EF2X2z1j4wM2wHMLpaIWj03vFuu6QqoKWa19Dcs4wH39ZyZFCPq4/eWFUNXzNtR+n
p6aEh0pErSKr6cNE5LAeFPEthXLu+nWGBgEZyRfRVYrSr4bwn0YMbVWiIn9XXPFYQR/muCcH1xZr
FBs1sWWlbhHaFzdvcQ4ClrG392MrIz8oCuaYYUNKLhEJSYy4VwQe0KbxFXFX9oP4MUySziHWG0vd
D7dy/Bn7Kl8tb2i4CNluuirkyGjRiccx/tdCHWEMh/eosbfC2IRV9VsP4bNm7Grzd1Rmm7bEPiTz
2Pn//PZWjFupbxbdMah/QCw7FYFHychTF/lOnSK3QF3ltAY99opqbcmJRX0g1q/cl5itowIuTY/o
JSOVKDbEj1H1N2mioyqXdrkn2xMmUrN9+dIxFE5F+euBstZdeWmkbV/5k5sp5ov6mQbxqYakq0cX
XRNGVmglyl2W5aZlpTZNLqdaEF+BQo7zGLblLvaY61QYtpYoRF6ZSeUWgcRpchUKStEIqZxQwnuJ
XVeAYN5SwfdnlGdB+9DRv3uNb+v4E8hPZfkU8DQ6lrSR21fGUZXO6uVyVsx0C7tj6fSUf00COJ7w
6EW3tnHCkFAFh0qfha/FTqmGX6aO330wqbmzAjbHTnilQ7lRGrBIvKwt621yUhQQu6nd1Cwaqdo8
goGMZKKwWnPZJezH0rDWLaJs0vsoCD9mxNIuzSN9lJKQz0DwyggNwxEIFh6VV02Mv/w+WAl5Zzhh
ZLmJJJ86sb6hL1zmJAz5vkfluRgiku7AsksSTHwnGtFPlueu2xmsNMhGIRc0W26+62ib/+ul+Nx2
mMHGsaSFlLoGlZDPOq3/inZZD09Sjr3O0ZSL5t1i/qRIwdlKdklI+SJvRtvvk/nYspv22lYfQnAh
B2B85cHwPY0WMRCCbfoHxX/ptdNTj9cebHZpMCGmA1U4KWR3ReMli38E4xAGGTr3bVk5dbv39U1S
nkXLDfkJohPEu7LdmOGPFAHbZ9dB2Yu1E5h7FdzzWOFk62WojPw3DYzvUf+t2DMMBmHSFcCWWlyk
s+0s+ZGmjiItJk9oJLIt16qv/PUMOsT8SeEuUc2bNcqPWPV/lI6LitvwVhM7yfkTQsoEnrGUap/6
iEYl3Sz4Eqn3siVT/fEAq4LgMMrNgsDmMH4PsPzyaSSBeWBe29lT/FMkZLSsq/zaYbA9jew4prdU
8eohvzDZaAFx43cZX5DUC8FGk7i6m/TWGimWbqH9yngW2GYhpLSWD1Yz+FF6+2ajdsJEvpN1/TVV
uIHJfSfWo/kIQumQqE4zHfRp1cdngyya8K0FGw7NINmZynUc3uTuHCZhn3rAvX+htRQaIrR3ZIzi
khQxSo5wkTsrvljTNRoAv15mQtjXb9CdPe8ZyMRJIHLQ3qYn3qfYSbt9b22qwIXhhvEmGXAdyoiT
ew6YsjOQr3qg4q1kh/50qmphT4Le9IWDbVjIPRhbMGqnUR42EG0EQtEnQNonUhRzjbuEDJs31lIo
88RbwQnHw5Y470JjDxfduDjCMV2Zi8BR+8zk2VyTwvUu6KsRy/7Kb53zRdUJHCF4wg6SvdrTRrrK
UdwX54I9038a/knXvyp9XRT/BOEsR48s5CUlO1H5hQlQIhc+cPjyz4XHC3/0BYfdPVGcVDgxI8nh
QR/WsbeLB2QTvMZ128+eYTWJjuTSnYaw0u0pKchaK0k7NkhJKAPgJMM/m6ns1FJDoPliOWbPwCcE
jh5ceBinGlA9mxB2aIB7ZyKuQH5UwV+tO0LskPDXYDqZFLDCmrRiXfpKAqxbRTCiELqL0jlrD+y6
BEJARyLGKRTiMZ5y4PjJIYXimtfwYF+3q4k6l+ocSsdGBOfaCIUdohT1r/zOPl0f5UsR3i3FNRZS
o0YrbKDQ0Xsg/7Agzi2QkYlMv3hOFgIkpuU58l5mf9MQ6sWbKt6g0BG1a2h8Q72r2cmKXzBygnSp
MS0RxiWPxwaGVv5rEI1AspN1hSam7WltdSLoOG0HMyJku44v0xy8rhzHcaLpjlB/GOXww2O2o6pF
LFBxoznjiscU2l4U8aXjTMvQi/echGqyi2UXMzAFpqZAHrarPgX52plu4D/r8QsvPlznSi+spYKU
znKn6srHLgO/wXj1Ic4WIl9TlSAVCa0bH6I+XNaVce2FcyD/k32AFSVKXyYtZ+B3hhUeCBEUF0ST
301f2dAZwMXD15AvnOvRwjM9VBJnyjWwvqHvDQP86UjzeC+4vGVN6hQhoUr9iACEfSoFyVsQIqgk
W+AxJUcGOo+jc+2RfotKrC569AhH0oBLIV1mWt/Bf+dYMxGpOYZM7jAEhe2DtDHFuRF9EusmVNwR
kHehNJ+5FwJJnAFdB4qZTD6miFtAi6nQeQwjmZfXbnKC6hCbG0t/8/UyrH0Y5Z9Vqv1qoQQ+AIbV
NyF6w+QIQpeZyOTuff6e2AEArsrg6PGt9IlJMMpfq/w1p3gfh9m1MPSnWmIpoNf5Eglc/OiFMurQ
mR3kTWe+yyjdgBlCr6FzyiD+QkikSblR9JIblwCWsbRoC+Kz3fjDYSxvRX9Xx/DmhzWBaOjgcMqO
bkeXnLIfAxwilBqGu9a7RCJiBoSI38nMd+AzKIAtq5GoqJie70ViQRfLhxUtfoiqg08h7NhDidTD
PLnTyuK7T5pwjUQ0R7mT4UvI/JcmexR2adG3oPeHsLQCW9DCjyhDRCRRNB438TsvUljn/qCkRkuN
ux+uermqidlky85m7poOPrsuALM9hTZF7uekFRaGCp7o86AfwClG/TqI2y5zinwf4/qc/9EVoksp
/YdSKza3MYp+wCP4eMRfmaDiCO7FG73h3Gd4fxe9WhyRV6mLKcfQkDPmGDVRQ5LEBhf51B1HAboe
uHu+1iZHVMM2T2nQsSVmIrDVTyNcwhJ0/V2A6UE6UiD9tVSagW2gvEm+4gUqK2L4lhpuUXOJtYLM
Ip8ad8K/pe04kR664hfUWjdP2I92OZ1DrD8q+z4Y3YZq2ZKU5ngDJKQhh+2Vg1lvOhIOH6byUMJd
wW9Fy0iJBGLJi2Tgg2zXxFXUPS3CF9ZxIS1thWj0SQoRxtawPETq4ADc+OlhkJ0xXAG7yc0+xXkf
XAYDawVvGtdpvx+bNzwc6pAgpue49u6UVADWwDSKsfGVRD468IXYrxcfFLmdjBqwqGU8ETOGKTSJ
yJb0s9F9xhrBuwjHoETp+QOsUNQ916zXYAFPLjRVIdlDCL2WFKTvg6PJ20VBr0tyxMUlfBvpkd+O
pEu1QV9I5CHFsd2S2+NNQEEG9RCdCbnG87dUktti2tcEA8zLQqYy5+Yahyt1MIh31IGTOchuU/6V
WoQo6ItA3vXeafBelIWLFDgh7e1GVOvNhhtVrzke8cgyeZau2l0SJOuI2Rqksj57EcK1BWkSjmGs
xbefIXqvF5hDwFOHhwFvMq+NC6351+b2WmFk7NZbBHe520ftRJy3BMeeIz1ybfMUBitse234VFxa
dVeWsi0Ao1i9SFC18Omdh+4J8TzGti9/Ecq2KmnOKD9xXcjDDQr8L/GA8qk8+eiB53Ptx5/etX/r
qpte/cnyB/becf6UR44LQdyP0W9en4LMhTXhnJ3fJbM4gWCI28mk3Fr48YRP9cyBeM+q/nOg+paY
K3k6xy387HrA4x4oLwEJdLMpvPN/js6sqXEkjaK/SBFSSkpJr95XwBiw4UVhCtCa2vdf30f9UDPR
M10UZaTMb7n33LJ/C/+IQC/oi9vnpN2n43uOZidtjpRPhq1tpTv+OeuB2LVhYzCw4E/INjYZL/G0
T+SfNw9SPkkWEWm66tt4A6jUMuAvAacPdsK7V9VZJkcP/7X44apLOtCBvjdcI5aIijmJsYUzY8S/
jnwyIFcwitIgdrD/KN7T9k9X32jvUXwsLO+XymHhoNrqi00aEBwzTEv1z+k+C+/uG39Bdea+02wF
/5oLhaQ2GAjc9H2XnDKRILBrsmtcITq0ik+Ce3bIc7j7xXAceV+0wNpJC3mIC3+A1HuS63gkDOMN
O9mswkcAiWZ689tWsObe03wdjNcZJ1YzLAWw8qHla9GTqLNmMNCFHEPtK/LTakAcMa7sdF6nLhjB
v/US3/y3xJyENdh6a/sXMkORZWzCYk8qm5Y9adiJ8vC1Qm0x7SZtLT6Ljh0iIn1CONcxnmbSxJYp
f2DZrGrgIRYi9eihkIBX/WPZiYKV5kSq+8nJ2RhT/Tj9iWF6bP60HgkfJ9NCBGBd02pTyvDUAnk1
hijc4BF+9+1kz0TuQ6YPhaTAPDPaMRei7NlTvWbudlX15765lzCDO0gXrrYy2z7kNULCyLYLHRhT
nJVN1JMtl0bCgUdzD7EqYzDvNX9ObOw1plQZbv1mSpG5HpO4X2tMiWvvT1HREYukdwCX0TTNmiuM
JQS3MrSL6ANqyUJq8sxdUL45NtDmaPI2THF9O18tEzaebjBMgKciziavRPZLm+Q62VZP7OpVH5ti
pxTR9VVLnS+2UW7VH6OX/mM6ta7abzW4v7Nbh2DDiVYQWFfcXFi3IPknTSSIkWQ8aG8Tuazqb90y
lggGDfNhDFq29inFJSwvXwcQqOeIAs3NMp3NfHS4beGe6exWvUE0+NoQw2xgXdIE5Do3moeSRzod
mLsUm4UizcrsccwQw0wqFxo+K1yj+G9Fxi2VgXqx4S+asbtpcEQvpAnsbgzHe2QyRSSkWYHiCdJ5
JqtKUJ6i1qD2OcFXw7aEDxG8XVt4Sy0+4LYomb85Lnn3sNxbnCAMwDA8CpfnvX3fei6XVpXfU4dZ
Zct0SHctzlydiQOk4W9Jp1B43VeGXKOiMT9Rn+AdM7SzkeCuDhOWok4/bpTl3I26fsKT1jojibOh
REiLRZ2xEAttjNB1TBxYg+bTyeeJLpZjOL4oxxSYnhpslCu51Cv76MrwT0thbbdNw1IyrLa57X2U
VqNRTnafzUhP4DagW4rFaNbtsvRYG06p9sCm+e7nqGf1zsRSDQGPhXjYCcwZUIEc+KmlweOghx9a
od9TZIlEWXW9dx39LzuaDxBNLSJbxEuNpgkmgy7bFUHey1AWIetq6pPwhMxbrnAGaSniag2rUx0w
fy80b6uKjiYQzpDJjqBsGv7sVrxVcd5tPWs2RlboOsIyH44JWAzfH0kayVucs8RARTTNi9Iproy8
L1M9OEuim1GzkZV4hcHrcXvOunPRF0u7Ht+1rLgYqWXsUuP/cUBD2VDE+oWH2dYdkBvBhITUdQ+B
h+yKdJHfvolLZl2wnIeC5i5lPGqWGBbCMn2v3DvLXcp0UdxyozA2hDUa5wbUVpJkvzyqGTaQJD/b
838QccXWFSo/a0UOHIZOeXwRYMJi+zPtIhCd9LdTXa+eSJrktB2tlNJcXsvBvJjdayPOTukhg3AP
IiDGYR7gudlIM8eN09rUQoraux1MJDfla/FqsY7IkhaUDElbREVQkEr+SqwyjYiP069iGMSI6rGd
KQK4AKbYYdUCQPPdd18IsR3Gibti/sc0kdG2to0Z9R2fSrIGtppx0I3qG/z5lMIePFvlF3rJdsI3
8F1KQYD9Jx4vMDQDjtqX5m8gkARLjmflZ59vobR+befePNLuIU2xcENtnaA17Oo/vkRR/UvoWMXJ
HpHbIK0m4L4tcXKwhWVOS1iaTVPaoNMSrjyWxHHL5NR13ybbTzumrMrZj78pj5UEtUxXMrjAkXGM
fPipXFJMIfGV5NB82B6sx3qfex2AWLGaOmb7mbWjeQKU3awwuc2H0LCIxpF35TskIi7RX9zijT9M
sVDhmPemfR0yiOGOnRYTRiC5suhAa7ljyFQiWdet15Zqqk9BdbUNNld2S/mTbe5L4whPtKeB1yqk
c7hLCwS6f2kDu+qSEfPJTpnb1aWZekl6FnHaXmh/AxxQK/yBsMufzI49Z8TJOk6gbTFtEFxuyr7x
mqFNEwWCCgOZ/IZ5l1g341fTsk/IVO1ttQlJjqazF3Oc/JgRrBKb/MM4q2a0YC7bKqgm4sdkCfKP
j5S9Z4iZyiHTusYYsWsL8rD4CkB20VTi5bACfiDT3uYBm50VSfLVVsHS5VlP+aHkyOhSeEQlht7I
/qelK8r9uPqHgHH+2CLxWzp4MxlrrL0AThVEZ9veIEsMcla6Oj8/MMVFsem7cGXHu87CWkfMOZbT
kH2xRd0YmQ1WZk4ZHeOFPA7TGadQbJwt82QNt5onzuN1EdE7mMZF6F2potDl2MabkyGY2XRiV3Z7
M11PhLHbR9QKwaKJuWJO/nDQ2j+75kMCE2Yu0vyjzLE17rLiiPIy7659uTeTa+/AJHwprde+P6Lk
QsLo4J0IX7AjN+aXQUWm8atmuqI5hKn8pAJtZH1MHXjfLVMDeVHG1cXNgXOVwLJFjxl/UiWal4fn
o37/NqrTWJyF+yyzN19H5rk1ENfrFxV/48AohmdO1UieHLHrJxKKMX61gIj5gnIH1XQUp1wiKoS3
622JZy+4BgGOGF/6cJ3lifobgmW3/vQnuAWwaRDz0nvnwbXE5ZCmV7848zKW/xZj9q6iJ+X9UTA5
+iWSr+su+/ODh6P+Mh8CLnXpJeytpdn9DMk5Dp9j69417zjKcCeVnJDYa4U2r0ehGw5cLm99N3tY
/gm594enwHot2b8DCFjAY0f/1Qo+YawmPbYFoMnmc6JtTV7U0nuM45Opv3F3rztMGBVZT8r7VdqW
lYhn3dG4GpiQQzq5Uyy2iX8W1Vdv3/zoxRQPHvKw/+B/cfzj7Nue+baSf2/nljumWJNxwBVetBv4
zLjnhPkk8Ob9xrl85vmQro+gqHOOQ/Y7c8IR+iMXa+pXhcGofa+LN+bQqrtwTlrhU1BcpP5Lg0Yc
T4XwETWkyVbr4cmvvHioIqBbxB11FvaLAlDcIo9IRlZFzkWwSfgEHo9I2WVdjLmO79F23uCE33AV
sls3fXJ7dmVzqII7S5h9lD2baFTVSWWPsb94PW8JJnlHseZCH20QR8rMOPG2UcWFe4wqRlOnySlo
xJ9ZouHano/HLAXfUDuLkGY2MDF45bfQfRvkAV4OS4lFDPwRr3+QT4vAupHAqBcnE0NJuzLVZgyu
wu4XcY7eZ++IfYGElmlxy3IperZHQPQH1e/tfuPkz1NN139ozHWt3aInF9lfCIHkGbWkne9VfrLi
oxRPbKm8dVmuIhDf9WED4OrQoOcNDrnD9b8tK8Zq2yp+K4obnpnIPZbBvobt0EB73U/VRfCqmpzu
28HdAxdq0pPRH/3s5c2BtpqixkTOFZz1+N0MzmF1bBwEyWeIE4170dlvhsFZmv9KbaM5B7xPRbRj
yLi2FpgNe4aSA9aOnT3x8B5GZztB8kaxMW5nzYrHoGddlOw3ng2SUDnzO5Ss+WmjPEgnc7l/jP0L
ECpFTqk8Z+oSwuJQT7qH8WTVE8SYPNnrBlndv5cwAhXpHGN6qOFGA/W/JNzynpHvctRF4zEgg6ra
q+xOzXgE/3bvjE/w8ultQKCfH/L+rWJnGh0xOAoTRuM6tO8UwZigknbbGicercTn+nnie8Zm7cZP
vnuCWNd1K8A9e3xjMnt1uj9I8LQJCT8L9EawKKO1Kc/qkDln033r0zWGH+HvUN2xJbPznZK3YNz3
DIJgyJon6a76YY+bRhNrvdshlyV1CxFlG20Zz/FgMlsyt5xBKmZrto1jbGUbNChgIGDDoWTysxNe
V2FecbH1FlXfLlojrBNLOZZ7A3Fb22GfR985WxJ5TPCmVRZGdjwXR0bJhonBon9JDiF4GXPidrjM
2JI2OMwxf60nXlKSYseB7RqkZCpIRuAmgxZQRtmzFfqHgUCIoAWHJafyswgUSpJU3fvBAx4KpEiD
awP9AiPDxFI8BXAS/QxQqmyEv9UB32TKQq5Lp3WUvq2w9T3X0XsXnBsyKipmM+A1A7fYOXOcECSV
bJVX6XrecoS1/vAzB/k/8qVI0Tpq1Zzu1/ATSizvqxLd7xBMIIkTjZGmqrrDULtvkhZZCVQfeQDN
ouR3Dd53i2cTKTIVh21sozfmigb3JVaJ7tJZYPtfCqJ8p9ZYxFomN4Ow5xMgAofWb+HuBSt60T19
iNb86YwCreZ5U7LNa55pA8+D/5m6KErjh9djFxr6EdBVEs7Tn3AnkNd6DjlpfdFcke931clsP8gZ
9YNDVxyifm3rZrbIWfcrt6p2xUSZlV20cJRHI9uhP8R8gC/J7TtvE7seY4qYhw0f2b4qd6hCrG5n
eBsDlbRc9u+j9YT+u8/tYRt6IHSxAZeTa+wdWP6mtZ3ybroIXeWvVi2Sgy1g9Pk/udZ/AEzkMD2L
Nt1iKrON/lxM/J4Gl02XgDZ2v0lP3SIFRM1haFcPu9wKyZvnU3wGoPfTbUNjRfrTALFRBx3k7Xv7
14NTEyCptZh7jhhjWak2+VMiTvjHi3HXGY+gYiwMKfUjx+hrGs1rj3lV+uOiqcyzX22b9CiKPUM7
YpBRkUKxRwHGU1DkPwDbGJiYM8K2wTj0NqavUoYwtNQepTpgzppLlXePBbU/3rwJR/HAj27rdscA
w1tKxKr5bOPAxMuTaxtdi9WyBd+8jPBV6u5HEhzIOeQRZ0bI4qrsPz1E3yxHPIh+nm+8aJYmvybj
u24iJEt3qYYLKoe+ZCMICDn4yJpL0hBE8GJBGDSxjB5N4n/gGqaHlrGphZpFY6xrw9wa957atoje
5z1hsunaauN5lGYgAQ0bpLnP0YZlv8QM0eObjbFjq/GGIreP3pGgYdHMsn1qb+3w02Rv07vrLAkR
U79EY7BNEVGljFqAUGVshjhzNPrD6SYCrIe7Ut9Z3Oawl0gCQSbuss/BU9wsbPwBUfuIHb55oOJk
2OVRchuEetWG9jWl7Sx7QTuLvqtYCxps4IFE3jwSVIM09gzrHICyWFvPfJhRdqKs2cSzy1KRGMyU
ePhrh3OiSNugungJ23VdfzhtwSkGwHQfCnZde2fiudXUqwfNJfdwSOIN79xP9mQsULPxNa6h9eyH
5qXUfipWSIXcF+Gx65jjbMfgLh1mp+D7hEuvkwfM7lofh6yF/CFv2r2EDIZ1y6yPBie3Skymyt9d
/DmMv1nwDpeVBEWSQ2nBDIJlfwqkcuOE8mvYdKgVNSjVkqthLr/YNVVHG5tvx5b6EOJBLJiMLmz3
UpTrDPxIHx5U9e73+4oZKXzdQkZwocc6O5aQU0WSbKobCiVzLas1c1eWC7X0j95UXDzjAP63r9gR
fXIx+MFHmO36OWdApRvfQA+C6b95nvMveJXijoUuCwm5KtOtm189puhINpWxD+uLgbAmS7+EZUFx
RPKIpj04V3V7KrWe7y10oBqaXw0ag5ZY0uwSuy92/JtaR99jZrsryB5D/ckStVes4VzFeWl0CA18
pz/WCclLTh2g02tOqZqdnx6WaOzfxhXuzoK9+KrPXrUgw+ePLNBp0P3in7XVsdcuI90H5ATdbxhV
HRTYTd3+YclI36qvh/4MEJ+Ad2/4zDifcsZlZM3RRpLrxxqEkaOvVgE1zWiDhacRlIHbHAZWNLYt
71qawZoRuyqipbRzxZPJ9lgxzvaH8QvH2XJaWvGXU31LueNGVf6OkiY2wbucdbBE+quYZQKXoORE
v6J9dXz0MFuGJGh+IHIdI3OLTsny1vLh6KDNEQDfMvecO1CJ7hlaF5udZbeaqkNCqoxCzHd2p69m
ypZt8QMbNsAO4yMJxNRpNFtvlNxxTM4Obf3NRrAvftEkZYmHDix9bjyssMj42azFkGAq5yYGsFFD
qS1zLzgO0mMyPi6pmezgnpU/qCqQ+GvVKY0vLkW/4R9xZKBBpymH80bA1dqdjqV+1QC2IsJbBFJC
GPmM/AVkrWWDPjLlW2u0Uxv842skoBtGDw2Yemj+nQgYsIaLKCK27laTgWpM+ioz+SlEXzb+sJ2b
oJXMllFcrMYesxXJNn6KyrGALBTT5L67hBrOsKJm/NY54mvH5kBplgl/P9yiMmKOWS1NxkJ6+lGi
GOqje8sH7wRPTJWWmM5Y7sNPztZ9A1vKxIKQ1LCoyP5iOh0FPzOsx6QAEqygcveJDk90OMzoQFyi
QhJ5g+BZdBLJzkve/kuJqEx9PhaFA8yKmFRj4GdguYhD29qXqbYdKOoDPLFay+qEAocWHnR2wUvd
Tm8GgJ6NmjGSFbp4aBOa/RoX3dK8O055qM10GwR/pGT6C1PzZp7XtNS5yzx6Dp1mB+k1jWaCPaXw
IC8E1qYN5GmS0XJEb2bMxnMA6BGloc2ulUA5MrM8RoJ3t/0eNXuj+H4Vau6KjVXOkT4wZqqwFKi6
omKr6ZBtXnC5glC+7KYnMSF4jHguSejTsZcBA6iNnA/VRnoaBMee6EgiN5nuZivBe2fChXevyFm3
YCZXZAGvYDBE44yLhKqQ2aC3HPuM3TJBFchLt98EQUamo/GTpm6A0jxA/gqmzyThZSB4CrGzvios
UJofGWO34P/VQfRpV/iv3Owig5HODWhvIzTm9BR1gflEUp4+rgUsUFbIame4Ie8u1NbYkvvYIbZo
zD7zal8lJFVCxzFNZ5d1/Cw6fZ0XCCMKmBv1GP6LdZ7jgJtraPOfLO6PnWzYajZPScXzTQM2lSP4
IfcUGcm7PuZA+aw/kHevAkZqJS6ZycSBLIPNQjyLmZMWZ+0GhB8P5tKfPpzOwOiqP+E6W9Snal25
BVzNjnNU3Yh8BQoIDRGZ6qkDrt2AKoaxnELkn/gVVrBMFOT38deKfvW2Xofq2VrrBUNH0fGT1HnI
J0wfRFX1HT+tQ6kfh+Y94u12q3411s89w736GDNTSdLvqv9FAaUNvA7mhhWsn+7lIWculxS/hFkv
R26DdiACk81Ow68Qv5iGNaVxeHoGJBnVBwrXHADq2Hh3gYic1rqNqANH/8Bec5IsEyjERDw+hTlI
vAzrYYIFlELQ0dY6mRHMw3pjoLc+9hQTOvqYcQ9fJIhwjIdvNhIquJFT/FYlmPrnIQl6OX3e89JO
5Pd6urTTQ0dmUaUP2/0ZPYsabB5vvWntvYXuamqku0cZNUPwN5JfCVrHvUzYvRUOh8AN9zZMBB+U
TcfqX/AbLH5MSXRP0LVqSbirC+0pboAHEx1ka1gU+ZyuvmN82g6pPeazBLQlvYHRFxDUR9gRglaO
X26cL2Bro34kSwbP/hA/A7BamDGjhfOo19hv3DX++4MDe0CnDisZdThxNr+D61n4P5bnMDfWJlPd
JI9XZW/j03EglkBEGAiwQ6bggvPt3ouCuNVK7XQqK3L9uuQAe6Ih3ruThz78aduvSq7z8nUIsTEv
cC43LaQH01xVYfWUpz9h+lwidh7b5zHkjHacRYkfR+Gvstz2CMmXiAeDdU50MvDHyehf6LurIb13
gOgiQOvdTofRpFMfcYwFdreUpc/O2JmnxBzQV/XVIOFq/QTvDlbvihWUfwi5OhITFSfbL4fxpbJe
R0IQkfsu7clbmuYjRjdRcdj6IYgpuSirH0X1baFAjvnevTkJLOM2KtDr5/a4O+fWZYg/fQ3a2bw/
JQcmCcCjkwVokCqixI3KHnxWKowXQ5JCEfyrMM109Us+vuhYQ3uag6AbELK9Nyy8x4D0MpF8mKhi
O71Y5U60CASVF6kFQbMLPfseYnawxha2gHsNi+aFuOUTIaRbg75mYrKI64QS+VDH6Wo2zyrsTBla
sYy4xhK2hxMC0saFahL2EoI2sHDz1wgVx01vG5jH3oqWVWzLtvLrn2noJKr6ONanVQqMgsi4DlOG
7/5VIlo6mFANhRkEFUH9S/aqeDKFjd7GXhEu2ZNSaEI2GrqfqCQHz3GXtv6vS4jHEPk+DIbtmFur
5ya/53XzRmmvJYg5uWB7mh9giyXgEaHtLcw80QhiH0QUbm8bbKdTC0KquNx6lqPjbFmDnHJjzquZ
uDYg8sG5yj4T2uWuwakMHamQR+buXtCtCpA/zNhIC9O7mzc6O4cZGsWxEy0DpHR2tS2Ngk87YZzN
4wEGUyQvOudLT50Pr4e7zW4eseJEsf0N528aNksD/wdxTPHwPgT3dFbofjVSZ9aAzmvuWdiSFFrP
hzph9j3kPBNgr5T30Xt4Zb798CcP8Ot/KOItbUihs5k7/q1CoiWhcdTZSAB3tVLc6nWHTS4ZL1D2
lybu1Dl/Axcc25LfASkICH+yeT5Zo7etvSrhAEHgIaV92/OOggUyKD/SZNr0nqJ0ZrzJaypvyDfi
iSf7ADEU0qYMjzm+U6/BgcEUFEFC/vv/DIcvm5b/dApNfySkrb/2xq8WEWbzL035Fz1QBgQ6Yv8g
3YBJFahW5gc1wVwJ/93Nb5dt7eaJKv8fKXBPXobp2P+aF9na+OwF9ARxu6qQg2npL9dQaVyH6jTp
B5W9p1AlYQ1BKEJtwV84Dae1TVasoPX1xi/dlodpBJRMiUNkc8G6ycZ9ZvKj12S3s9ni5N6sTKbS
YtdkaY94JqKcE6Gx676F5VGl74H7z2VZUpcxoN2vYn6T2CA7Qb91y5n22Q/k6disXS46w3iRccOg
kBtgH7rD3ehWGbVGX2qYip9L1rYBd0zBIMns/FULm9vvR4aUEL7LJzd5ZwcP/xO1JwsntQ8JXcnf
JtzaGBVxQu/INg0ouUzzuUOwho5AUAOV6H94TcP65hToURz2IsS+oA1jfN6gMpvJx7bLigZCesKQ
vmRHYPyGc+WLZF73GSyFgAmodkHPDy6pNwVFZHLz4hvrpLRXLMlI/WJI7N7M8Yz7p6oxdT1aycyi
+jcD4WgSTXz/LEsm7nH5SGt7XfsYAeufLry3QbfVWiIPpmwdIJlzxQfqU60yqSL/mK5E5d0kmQRF
jzKQCWrbZk6eVFiTrZdRu0BeCahgVECkJ02HXBj6twdrUARkWhNRBPoQEzkKCFQnbkHUFx1TwXFt
4fHQnRdP/vbhJWLsJgirUwEZoQc3uBgENU+Dh4CWD8qkKi6PLEeA11X0W2rn2xuu71o/6OaR6OKN
i3/enR5xewuLkp8y6yHiDQMM79cOAQTVlCzeGTe0zkchLy3ttuLDZW4dhY9IOwhGQRof67yWTDzw
qcyQtqX/PVoflboVJEB0HmaI2bZZwfVX3YbyHjoBpEVy7l0Gc9q8xWDqE2M4csCPkdeZUhsHxeco
kCbGe/3uchD6HfUVQZ3OhkypNwjk4xz35L0xKskkRvyuX6Xo8/KcbRNIBZifSYESNfx1IjSAJYQ7
AC4BCqsKexxtsIvPJsk3DkyYTh2RHaJLKHT7keI9bhAsBg0ZjHO65UFo+ADpLZr2y3VYnHqrDOGm
lhy1umXV6i5Dk+CYG2GOg40UZqJlpDY0jx3RKwLlPZv2anKW1qYOWPmAAUTAhsYCEMBbzXdvsxQH
/wmVrvgT1d0oKWQYvBIesMLGv2h5GAz4iNG2NWGIeiuSn/lUgERww89AXqpXbdwJc5WQb9Rd1ay6
ET8py3dL/LoWlB6Nl79ImgaJI/8WWXXTsGvGM1qP5aD5LF15UPxnP3qkzrgV41X95IQsRP4DA1uJ
Umd+sxOFTDX7nDhdHHtcqfJi6YxWGD250fhUoawdMZX088U+XMkQp98pFwzr2b/H5YfGKgP+CZrT
sTloWNMrnCkjde7cgYU+dnhy2NY1K6CKljhx9/30lCI7Nf98PqGCiaVWfDQQ1OdFrzR/OD+D1lml
JtWyCyzg/9SCeNs29psh4190q24LJCIRzzJojcPo/qO6vDlp5aFav+S9YGH11frvNU/vwHlVUt1E
xdBRndu7acT7gR0NYicIjzjsrkHRv+ZaykSg4CHHxoPVmc1LPlzN+iQxSSZLXBCLFHAQ80yW7YBg
dKGvJ82iRZMfAX2ObdBqQcoTOqW1U2+F9WIN5Gvm+U4U7jNhAxOqjO5ooe5nEW1nzIw0xdXo0rvm
8EM7IT/Mnme0wlGbIszzIv8706mbHJ9B1JBW9x44S3ywLMJZfNpeaHQwClmRzFbV5ObzYShm9CVl
VlFU2y7MUMR22VGXObCcsvkckFkLO4i2lgNnVppht06L7qtF1gzjxnIvGfvgkbaeu+KR1+dh4j7A
tKVzjaydyF/HGZtYaGwea9Y/HaGU0aPR8b9yxUmSNZusllhoQ3Ssm1DgZSQypggDtp2jDQuBUAOk
wDNeYR4wpt+uj1MQo4QbfGbxxEtMuZaXzC/QzzJFZHZoZo8cojeKL23oFu7saCr65aQVlP3rQUeb
6YTpez56T2QAaUA7sLeFSPMmG5xR02uLPmdGP8U/rYEJzVIUuzOBxlUbS/81xrMkGQrhcwSHVSHx
WgTJLHPRs2glRAs3IbPf22ZCWFaxuBS4jqtL7zOYGtSslAaPjUIlcf9kQGhrzHPdPethTYzIsI0L
VNJ+ZbFcBd3faO6uCP+Fw9aBsZvrIVmWBCcBsum1T7dWfw7pjVbxPFrvhk7maU1IQ9n/g9vAaBve
jAsNxZjstU7+AK8KpI6AIXUHqCxsdC7KKOUwITvHaKwr+gndn97j+dgR8sQChzUjaXzMETMnfWXz
YogWY2crNz1YB4osY6MMYNs9E8aF6IOTmk1KcvoQt765OmRC+OIFgXRVfKcWc1umAOOAuldkbAfl
hNDR9OgS2j45ZE27tiZrawoDvEBIXIeSBkkqKFdaB2J4obHDROLvh9+EZuwkryL6K9g/Rm8fw5aL
00zdTTIkd9eFpjaOxyyhJ2ZVdBQ11tKapAJrE/vpyfoe44DBq7mLR6DZwCFan9xsxScn2mHhRFib
MnUo6Z8k/lHg9qxPrGVGJTWkJIMK599AXBTfFq1EYaCIq+bFmvRZS6qw/SLtU+SEYFdBv6nr6gUr
6KHDXYhjkQBATLOwfyGqo0lsN1LHqVt6PUslTuVxxkN2zTUnUp5DPzGvpNi8i9670wlWUPFNbrvE
r9aSeBl2P4QK6um1ixNmYN9Bq71kdXKzzOk1D5Cyt2ITsY537kETPBW9F54t26APWTcFh50o2/48
Qo+CpkCxa5IeOIYIncmVM/GpjPeKEYbfnv383ac/yYJVH78g38uY+Xrep/o1+C38tY6pgnrfJa91
TO9gNItMM3ba+I2uIoM735uPbMQBZGsgPAr/E+QC5tHmHyswSp+evzQe9WNdhAQR1dhSqwpLUqtr
Z2vULJKRxeKpfnOKI4eddULIRoZICrjVylZSZy/641c7mO8SN6BYFMCRkVcMNEuqjaHcNB8HhXgw
l9syODnBH8QDCH1vCRgD8hajn2o89E26KVMbzo1i5MzRQkzF84AXQR9exmhVqo2UrCnXBrA0x3+K
fL6c/gIBI1QriTLd4Av1HVMFz/5t44xACNVizrUvOCjmOiPdF13Aaf+RTskOgiDP7MmiQtb6vVUi
D0crVKxKcx37J69+pxLOnCezgybn3Bzi7yaUFNhIxFz1IRAmrDduPgzJ4PF7HAimgVQR8xblOJLb
aj+1rwUEAspaN/6auP0M7iAYf9lT2TvPXQ4gpcoayqSiB7bgIASSirKqo5LF3PcH3tHY6uMTikdg
7s3Boamuok0Lep5gB2+vzZEDkb3qpWIgiwEiS3PFVI3xbCrjbfKpkUc5ke1jhNDYtWyPLZcCkjaI
39AeTFz4NW5ZqYyz77AlzyWhyyNzIT3fSTw1kUSTnFZIt9jrlCxz5KZuK2pLb4dtKX25JUO7GyxC
uHybFi/DQhztEsasrYp3vnRemcMFNEsZiwBF6KFvHkO/eA0UGor6G4mVsE5tEZbLjooY+s0u5n5P
Ql4j03APWpcR1l5/VT3cZ1Y+HZY8c54V3JOhYtlIxHtC5x0Pyl1RY/Uciqmkqos61EpVPV2DKT2Y
2a0NowdJNYcG3kOzRCfG/RYRPezks6HWPPEXO01ReWjTYJthnNNQ8/Xa+JWUxRVwaZYW+B8xNrgi
OEvJUAKFwZiigI78/ifMUFBmEt6RsSm05BGp9IQIe69zgsfmAdFhMnorR7jotymwGaMwLnWQo3pO
N9CNIsTx1CWaSK3qHMRpfkkIEdCq+fQMVsBIEsQK8bp3aEaaz2SSAO90VlX9vwlX0cnxKSGJropW
dceYCXI28CUixZ0hIKIYgUhc8Il0oOc0R7EdLKthVQUMMKXnWGRWMkZMDQ/nXYZB0bAbElcwWBQ2
99BdZdHNT7XnCrVGS7hY4EU1J9aQrLowOMX5dSSUCucFFqlMXQttIMWiOQ/BSLChPPtjSLaMPOiz
xKH5iSIaysbAWBkTg0oud+D6fy18RHYG0DqEwgEBW9fqdw4onI68qTzXd2Z2JW+dccs7WssXgw0q
cAVy/AQBXtROxTpEj6s39ilR8T2q7ZPkYbWtS9DkG4koY4R7xoPpscYmZ2GInZ1uGiQkobi1H7pj
/HToRdE2mJT4hY7Bwji37vQ8ZNPShuCO6dGB4y4NtAZVyVgENEtMwEwVjcN1kFT8sfbSYYUnCA9+
nvibkmtJiEm8is7mK/MrrSBEyapetK+MICnMZ4xHnOQ/os5rqXUu28JPpCrlcGsFR2xjwLB9ozIG
K+espz+f6HNOV3XzwwaMrLDWnGOOgGzQsl6kIpW3jQ/gJZu3qZaPaKIhionat85oo4KszvicU9hv
fAtO0vSgPx4avNVxLrL+LURSOEUBCm1Q7vQUuGnaoO8pMHemz+Fhw7szeEkSRIAHs97IwGipp0Ml
gdTINOswfcV4FyF4M+hdf4LeBRevaeVQM2GNk21NhnWxAwFpHq4ylljCXhXofR5kn0LME9TUMbWL
bhi9F83Zb6HPW3TZ4LvP+JOQAzBpoDK4BAGwWO2fsuih4yozXbJxJxU7xj7Yf0nqy+DTPSENkQGd
/OnrLznrA/v12vSWfyaMmx1PJhGtKQ4rI89Ohl/uYVx/z7P59GcjtQtWTVdzFROP5mbEbMEcCX6A
yKYxxHgYndjtRm3+tFpugmCYntp0Kp9V+R4RMkyZB2fJ9hms1mhBeK7jGY3n3hRojp2QkJTpG6II
vVdgXdJOcyW0/9h3zhNxdPas7ifakJD8YHmLfRYeH2jiNhLJB8IXjlxifgCnNKMrkSMWBMTOxPan
/Zd11nvIvk1bQOQte2VHBjr2huXG75Y+TMC4dRyx55ujF3P6MlLBOOMIia0S4IyObkL1TdlWBoEQ
spq7us3lCv+q6I0Qhvw0tvwhqBuY9XpNIX4o0jza6sgMNl2UUBogVhi9Vz78cMeYoxNR85hss+MN
dOflVl+m/fG1jDCeUQNC4H2rfq3jpNupMRWFNpRbIwat7gzu//7OGG+vTCcY8et86h6jjN1Qm2ZH
A9YLYQ0LW5InAM4dslQMTaDtaGdjPJCyAk+GO2DoNzX3tKStx3LHHcf/ZmBqdZtlKBAuxGuqauMA
H7Zw4a2Vqn7GYfWaDdqFfsgJdnOEaGTggpivi7YxwA0AeVHkIWgZtKOUIQ52RJP5syMOmzCmHxl/
B13AG1tyJ7Kkq7slfWchxcXwooa7Wd2wDjQCWmwUnJ6sHo0UxdQyA42PCEeVMDqLGYv3UMRH6MkS
He4gxxslc0FrYY+KRJKyIKPmIBYjs8sWnCK0MaRmZ6/35P7K/k8KMAeTNANCGxllqi9a+dmOB8Dp
LlDxGoI4sdLRbqUD/iPbXr6T2JxR2w/CTzS8KixI26JD3YFrWVXd8POWqPE0+d7LH1OP5pSdkDDG
+RudD2DoF69hJC8NNuPFx8Kn7UzIJhp+m3aGdFyzucuRwkxMe6MTzjH8FYKzI3piYVsIkONfFquV
+ULgA2iX+A8Pz8rfUI4V/oagmvQTxp3KMoq/7WOJRejtUURukw3wGHz0fWrRPnvrbQwQp0+txjjo
JQjd2T8LePRBLM7Qe3cFNhzmvFlNUPwNCmB47WCl8atSjW4pfgQlGhsLYZmY0b/JpTjZWfGq+l5o
oGnl3bitjvaNVjk3MdayrczFEjcR6ITrrQadHSSb8Jpc9AKcRlVKy8HGTcjx6aCkD3RMtGCMjxeE
OGHp4iXj9jw05ZtsSj9W+RNlM9M2iARokWoA3HcBsay1HpNPqjhcZjCpYuDJKJJgMYAHIlclzHq2
qILZLr8tyt8uywKIKtaVbUyzCeR9CLW0yXXGy0HB5iWPZ2U0QWdJQexktbHnjp6BuWIQEOd9rRHl
SFqPXpzKA2qUWB07jP21SVsppbUCSna0xdBhKPaZXL1JeX+ZheZNQlXnh/QPteRp8x4jy7Ng5LcM
lWFYi+wdpWfkLAh0zdKIWJD/kxKGK1z+mstju8kniPa1XD40dUChgyVk3nvViAcAJp4aqpBefEuy
T3Q+q0TknMuY24WjhnPKNVbHZyqCAYrRkuQFfwJPP3rYGtg4fJ0kAaerjda8pcORgGOzWCvNdtQF
zvKuSz67BB8+3+jfVDhA6Uupdokryl9zCukl6FsvMGaitT5k6q4wQYWvzJ9Rrp0VDqRHIdRO/gC1
oYbiUg2d3bbSe6/h/VmqDjOot5wo5JyEeoLHXYscO8RJjF2QzpnIf7R6M1CK9LwwoH9q0gNSzGTp
W8PQUUT7Y2P2q6PXy+iAMabAc0mW7jNG9ZOpg0Gfcywf5DRz2sU8IGerllnerjmQRUI2YIH+RkAc
XPdfA9YyCT3LMllbbo9R/NFkg3AjoBy7E3sVeNJCzaRLcIBbV1SNz1SX6Qc6hr6yLOyKWsbFpH9p
7DRjg8XmqUm4D37bOvw3aDD5E/WmUlsHe0U9EHpNrmSIqTckSLl5T8f8ZZkQ59qBVN2C9lcfsEdU
dqWMsiK33ICLgBRadBp+SSJYLcY+o5n2WvdZQziHUpL0F6VbhyopLkWH7jn6gJjp0PDWyu+EZKKF
4ly8goA2KkE4+AvJU4H5nuIJFGkKBioaeXeLY7t4kH19Iw7+TxQMm6nofjJF+MXI5p75mHiew4ah
cYU/YCNuhBhqsSo5DdSbzNhPT9BoM9k5AdOG4jURvmKWufHSUq2lZHfQAuCPjk2ncvGZt1lWmdqW
QCMdEwmrqartR9JGtQhe8mH83bgVfRbpiWkDYKs5Jm4iw7o0E2z8G+RAwl6sjY8Ush4iO09DPdVh
v1mjRNLFW29iao5Vgu+ne6R1PW2q+utHgHdqvSn67BCqgq1L5meJTi5IkJZJeG8xQeVWMoRMx6vI
FUXGh5258xoCPnMmpLP82zQHLR7vFka5QVMh3cBmmnmIDq1dDUOcxPx9qMJlxu1ocDvOoFmiY2lI
1YhBcFKIjz1b6nVWYg+vEwtTLb/2fyQEd2oYYS7Rikfzmscmea5w6hv4+NoxnqDpSN1RnVODN6R+
J63Fnl04A2r8ToMsl8ACXorJrzBypQ63bli2SY18ZthUqUH3h5M2DXU4/XT+rHPnsX1MqLtaiPSz
bLliheIplel7BUHwBkPZhjyHIxBTDt18DEiSGwEjBE0Ho5m2oUFnZiRge5gGAEkqIwAQ+M5kAC0T
yoI5Oxtvp/tvsrEoNSgpG4ipsC7aXqadhCaShNs5lS0cpikw/UZABy9gPJV7U4WZT4k5EiuLfJum
j6581gUBKrPn0wXoS4YSzg+qJKzLDAG30O8sYFOe3jX6RacYFz/3Cw5V3pTFa3xp3kUFW3ijXdXf
qqAdwpLHxDcOeToyJJEuQX2f2muDJYnQDytPHyMY9jFrJcVgiot8avhwqw5+sMw6ipVe/RqihOKy
ddUmeBWTaJ/HcMgV4oldOcSJPzCcfiLZD9aXgbFWm3+N7b6eD7W2KaatHrDyVv8Io0OmgiGq9lxY
LC1etzW2FxEmgIGyk4BCFdRAKs9VRT9pl5JwEiYuan2M2Guycl8XhCW0pWfWhS0/dQQLc8j8vhgE
ArOQoGM0uxJ6C4dJEy009lmMz+B+ovQnDR2T0WJfyqrNupPRMjbxsxlOUk6smQjJlHU0NCxbru65
0W/lEAatj0imuWu0EaH2O8DIimX1JeSRYFVRYZ3MnqCE2LrRV1Y9E62snD7zegKkcIQ58HCtYA1r
LhbS/QHBlMlwl41vBi3zsUyvs/mUm4zY8wGPl+pU6soujHzcOH/VZ6fA5FN/AQUeqnCdockS/+R0
DdEWdPXtJoKH5Y/pUeRG1/zZbTuCF+ZdMst0W/hJyx+phm1oVFOkaL1TyBC9+DWzRPOOGykZq1s5
/m76186/GMkrCuSOGtPwKRQSmbikN6N9E4Zza93iWVuhnsgouAb6rzYE9I4vupZvWi6lXp7FMV15
CiBTiTfIaG31ZaqbF5ybp0oihGpMjlW9moXkCVp3TKJIdYokcU1ZhXQX0OBOxUfdZlw8zKfxFc/g
xxZA3eSbnYGaIc8DkHKFhvK7b2nbVLdU2ZGmBCHc8BIx4pNTEQS6ac4Zpv1qP4QfOTp9S6ARLpoA
5pEBY69SCQebxufcZI4Jn7FWMXEKVxq5sTRq0Jp1DdoyHtRv8ofF+LZALyyFh2ACOKs21a3eTjch
TC5Zc7Wq+VxNsp0gM6ArmFHPtOE/PMZfeiIuBMqvSOnXmPy+RlL4E1AjxmG2LWZS2PNAg4CYbKXe
3I/Z4MVMPAq4lIVwmZlLzyG3e0E1WaKnUDqmWv1rE76kinFS/cXOjXKrkT1dEGF+sJkY4jXA3m1B
jGPSg2LepzDr+wwB2HSZescvfMNl9NUb1WKxaN0abXoZx2Z0+oIUTBGL/IGQ94JcMqkl/M5AiUV0
EF4qpYXFbJi5UfUhlG7xa0KgtDAdCZu3TIxFuJ5B7XXCcCG/kFpAPGUGBmHGqtEaJx+seFmbLgJz
RmowQqK2uQSlNGC5FgsNnx3kXV2jrInSfZ2DmME9Dxcnc5BvEWAMJQo+WYA60CXpWGmMO0hyE3Fk
xSpT2RbzR0F/Di1zmX42B9nEFs7II3yc1vowv7Q0E2jxj1jrHBSfJjYs1qpKZ5vjsNerR1U3wUqw
i5zgFzCWOaCdYa/lWS+GdYB/PCQs6kG8GgqF+cDE44UMNwCujtizKjI2vaGW/w3zTPGQRy7eWzaL
+YhZpJpvm/KPlb4uE+ORN82nuljeWXO6afq+c1CbrucxXmskFfoETU2oYQIdcwEZJk8G/quqR19q
NrTUMKXz6FuSOFhNOVh5+M9MiWcYMLwgSRTNMX6aqwpuXImPYg2l2Of3UaGj0pJhDiWAP5To+U4S
dw0kvpDMUikYbKu7C4x++1z4bfp9bimNo/5MjUbKRu9ZjYT7mcYiRm17GOCZddDiSWEHq1qRkZMF
r1VP/jrtOtNUpt7iPGAq20MakKNb0pLTYZHTQHupCGwZFsuifG1oulNqQl3pj4N51fWOKry8NlHw
IpUMOtlll9y1ouGK+Lds+Gz9wakQzDYS3u/ZKZ4LhmamiyxqbY6po+PaIREeYkRYLCGEynsT62JU
dLlAelxyLwAEyhRJj1nMpFw1aGBtn94/wh+l9pfEVEDzKTqFtNi8f0/SafPxYDXyV8t/1Zhm5586
tyh0QSrkq/QZtOCVxeQQTjYYVx+D+tIs9iYD1nrhUnfd10DiMVa3w7oQ9XdYe2aH5weB6mtmlZ/9
LHgS/TVXsqnHa6N8ysb0NqiMjxq+82qoXzhmobxevPRY+VchT58U6d9pjm4ug3ofWf5ObK2XoE3g
JtE/Bzs1ZJr/zSPXxUAOYz+jHcEb8Z+OzxNMG7q8MT+Foc59ZAAN1x0OGAGp1rOoPCchB2ZEed13
3uiLZ0XTVTgh2pUc7RmfeDDw0nzVe4m1X59gGZkHizCIEAC+KTDlKogL1c8ImjJdZlaiOo3c28IS
1hH/1EXI9CJw25SVeYi3Tt6SbI/LQsYYY+TmjHB+WH68KZBgKj8z4wNmqNuwEHYl4PCgOrHFyqjN
5CEIdDA6aaQiOu91i/Rh5FHTm8ot8d9kBVet2LWCZBu1PS4SEQ9skjjVSESW3z111qKkUfcxcR6k
Il5Cqm0ydrxi7N4xxH5R2MF7H1A0eiNwDN+CzpEUsNUsdpHvcAV6dV3gfMpYQfJ8UYQphSNX5NEm
Is80LpTobBgxVrhQD8KK+Z4o4WQzyuVHPbKAcGfVU+LwVgqoq7uwzF5bjGpzrIP6P8qav2sZsYvD
v5R1N5aIps6QTS2pJDHRbVmNnEjQiWyJ92OR4JDeHTGsoOayW6CoHMu8gthYz/IN9pBklyJ30dud
bkHXpNndyxqNMAlGtV4eJ3Y/LQTU72qcQfPprMftdxZFrkjUrBVJd9gVRpIBH6EgypKFu8e4Apas
UTyW/ynQNyfTusGTKA4dFWEdoxvCMR5bG5x3k42aZLtxaBlk+8QGmEfQbjw4k58Ud+Umab7jCU53
QJ2dITHVJm8J4pzHFzHHGNNvt+RNmxJu+YW0ww/6Qaw09HRpdtOeICuZxdOeKeLQ/Szx0boJeI9V
56DVKobyWIE8h051h0JwOjNaV226HjDXKInQGtvsqFodYWifs4VypcTe3owYMM9D8VbnjPU71AJ5
8Ya/ysssu4EpujX+LQ0TiYEY9miBdmQNJ/KLEmBFsejiA4A6nE6ITkIWL+DCOhgFSTfROqcOL2I0
X1C05j1DdZfyk/FlbgN3ZjQOw8aSoAYZaTNDuiTiwrxauPKUqQ7NmUmrsOn1WxBnLhrlMi/dQErX
KjNUxv+bAppC2QveHGqbTCP2jSSOPP7H7GKh/YY5UsJyhN3Uk1xELmo+H7peqJxWl/cezHnHC7AJ
Y42SGoye8ibKd4Omcc0aho9ZKtDSJtg4jfhnZuR6/n2P5ZFO5u/Tvw/Wb8SQeTfpLaBEKuN5a05Y
FMhSlu+wAcUaKzfewmnGz0eocsKg+ey/XxpVdZEZRA8SY5Zk+YG/o/j7UXj2KQT8rV/oBU2jdWJy
TFe7HJJat8UuSU0CRJcvcdJd1qGM4ypeCIJg+Pr3CkVCytuEGS9s5a7a9U36vx+CVjookkR2Wzks
KnhB5xuiTACwzDDn73f/juPvw38PKzMCVMGF5RDv0/VQmgVx+qa3OIszrP7JpOH5z3n47++NimCR
dhzss8hE0EvkaYIy1ekj/1S2oLpMLYSJ9BdhmMhMVgXFE2MyTgc4N+VyPdoxd8bwMyqYlS1Pi2bO
Bc6917nFH6PNTMC/CnL73DHMVsbj8noUgZyh5UMqMNRIobPEST0zkwV5qNXI2DCjQ5BjRedQI9Ow
XsQ+Vh1gkCEdItWn2he0jbycYh+eYt7K8TaOKXoGoTv+ne+/D4kCfpLgboDChYZKW45lNqNyh/IT
DWPynOIRYUyo9TIgpPxP/f9LgH+v6QTWqt51jPHhJNfl7u83/6602cIAm8Jbo9TM0qJxl1SEYueE
EaeCsv3vmcnCVHc7RfsciiSV3L+Lm0vsAJmCc2HhxAP7STrU467SM5I2OwSmphlx8/69xt+HvCeJ
U7JYu/6+JOXHBMRdTv7fB70nACA2tWGlxr7OVc9wvhkj0F/Vug/53OwE02h2f59ly1tB6S9VaegG
pT6zFwMWWkj9TYA5if77P0+NqTNqH8kUQsTL9UWrl07mf94XdKz//ct/f76YO6R+Vu2Vkfh/h62Z
BuBcQl3+9yQNeX3I/JlE725JEw3CrWgVb/Cosl2kEGaQlaxbfy82qvswrTYq5A1QKIzs4MAcxSF7
pc2C4K5fRE5lIrK0/ff9C9Eb0or3Mu4kt61ZKnoMhLIAAgBPHvTSqzjJHikrRBSMa1aBN7MA1q56
PKaiBIDG8CHR9YvOWgKZVviE7OtNXsP0+1suYi2bPHtV7+u9v8GFAjYAQ3ovWCM5hR5Ec9Bv602w
Hu1/+urB5HCUzpPijiVmJoEee3kPLhe3J3FAa6EN/uSkxMev/dMMNSdb64KHrQAuCWbgYheA2SAh
abPhGORqQ4+rPfgmpuRgGVd9kRVbBC5zdaJ6lzQ6mpzaqcw1tmvEjGAlZbY2eAM2hyTvyYCEDBpJ
FSe7TMVyAL4t8Q+OYtjIqUOIVMTzhjYCduL6GjSn9HfNv+Kh3HpbBGzJKERsDVcsV46wSySP1xSm
DvJJfO0DeIT0v/3k9s/wyvtamHDMa7ASBUNIIWDaKWNgamxlcWsUyMmRAWqxsLGLzIZZp/Yr/E00
dn9n+Td2NZB5eiYd8i9MBKgFNjhK9jMh9wcZAUP5weAMQbqGbBEfMdugVVqRVRHqQHR4ENnjnYSr
Qz46cusqPNHQ0nOAb0cMSQByS+wSLJZDQkcc/NAgE6ERB/xgHTngKEHBhuX7PUA9t9TjWygFHD8O
fvFsS5yjweFcB9FKoD/H+oH8NybCVGQ2QWU1lSbMXwYhtQs+kcASxZvZiYvWGa8+Zl5QROEhLH8O
ATZ/x3iOVxIFBoANggf/tXdKR21a5biEgdDbMP6iH+sJna29L/qEzENVSOeM6RIqCNJmGQpGNg7j
9Z1ThzuUYDjCc3inJILV0fygRPIFp79ZqA4QaWFSjZNXYDMVgJxo/YKaVsYLuSjLKJo+hfUA/MfR
INn+oqlUyBK8BV8q1KddVToE5cL9eu1v0st4ZLAZ74fteB9wAN3AMYanLXstQYZ29J5f8ztNMo0Q
b8B/1HfzUbzzAxxoftGeMf0LIXTLWZAX6tmqxocos4NzeJmfxTtfFegPrFVa2emdi8qdwP1Q35fh
1Gz3V6ZCEyLxlfrQbvJjrFfzk+D6Sl5+jZ+Zr+UxOnPDtYwLsIVc/g0DChN7Kpqhzqa4ZYJcXvhp
Do/jWMYfUCtx4bpT1/DtEEtA5Kczs+OV9czB1VoXr330ZHd+w/ziBfmF+k5ES9kdeG3BJD+FI8Nx
5Z5fYBnSW8XQbO8Wyaar6MzF4Z1y+Tl4LvrEUTFAsI/mg19O3nX4SelK/YIq1N+VJ/9Rv/gDwQ+t
VbZ8l5sl+Il+2uvA++SEj7DKbdpAToJobuuW8fCZmzRh3ELmyeTyCQ65sGkRwGFzSP+swc9aHlNQ
vvQqp8udbODFxLJzQ43gS/hZ0rTZrD0sFONOu4XUB9bKfEuvyis/UT6jA4O95iu96kg24Cy7+sl8
i7bTQ3/jiWdJwRJ+Oem8X0j3Bzid8ruJzf8ls1YTsCuKalju+0jAvM6umf0ipuXM/mOjiJ8J3P18
J57jb3xNMAz4MC7mWd1SocYMZUV7+idoqJ3wjOBrIGeLVD04YwU6YgXvqnwwn6KPdz668r0h0oVX
DWJBDWu3KRJIlMTYRx6hD7SduU7UVt0UeUe2LO3zmqg6yDHWo3YZxyBovpCM9MqbQF5CeYYDxy9K
EEapAiTIRXIC7AixcVWlNu+ZvkB7Yf/YYpLPVIoD4OZakVAD2xKS2mp6z/HN/AWA4AufBay3h9lT
8OkFhmE81TjGyKoHo2KlcOUq26oAEmyuLnZo3DVu3ClkHhq/YTsmRxk7GrNIjlIdAb8PIWebA6yH
5DNpACOzdvixOkCH2eXGob/mzuk6LJaZsrhShuiITsCmXYCyjBURhsuLII1AA5ZqjIhQsuWnxTyB
rCjG5PTZPZiQrSJqnpDVuEGzxHGH+k5jyg7gF8wtOv5Y8oKfZmqxmWjQ9ilpgyBvNi9uA3+aZzE6
syB3W+NpfvVXFm90ewd8hLZ4s3/pXy2rovEMfljYuXGWJeIZX8Ta8R/Sc3EJdZKz+gBXOJdHngro
iguDt/GWlS7Zlnx+5wGC6orNC0mdIDg2G1BVo3QiK2DZidgZjNvwFV+tWxRCuLKVV5KqY+2LcO0B
zwukDPNrfE2vyZa6mm1pjreMxfT6C3OpdnKAqGFFTUCTkVjvIkJr1m+4jW7aDqHeCmuKgNQk8pC5
6ImD2wCgmQaPRty0uZtJZ556gjFuRYdK+q3+QBg7wW0VHHjVBtxO5he2MbLK9jQAlGIjMdwA+Ph0
rgUAClRJJNviE4f4FrLDVbqyqiN0LJa1CKPv0FG97N9w8sFqgbhO/mdzmj+kD6z/gd/zVXeCy9ew
keFeSAhRz7SQBbi+5yjulyVR/5qv5Mri2MZyxxuCZrqHyNu9s7r3AQyI1CoQniNid9oL38Df8ke5
Cjvp2rxr/J6MFX5+0R+D5rKm4RB3Sd45i4uT35XHIdtqUEtdVh35oT6Cd9YjClc2hvA+Tiv5YeI7
dmLY5rH5k9rNqtJSsLzlTwHpCxrBhw7tm6AiBhWn2lKbbQgjcW35zJdrgsL6TofeOYUbUy0wIej7
6oh9DKP4EjcQmqxRNc9K1pVISmbCeExiAOUZrlLRNt96TaPVmmJsK0o3kK6NFT0RVcxktp3OZA/K
JLTbPugIN9Y2UqPOazPkkdA0Q4XqhUWKpJn7gr/O5qWXHn0L9hcv3caAnlvYRLtBrgaowDsiYSg6
rtAPkSG+MzfDVob+2a/7DwRdgHil0ycO+SkmHtnITWU7euDc2jd3sgPge1v66i6m1ZF5HhW4+q1A
GvpMX4FFIwiQ3+zNMkJrdyxoAhl6oQdbzVBtWDdf+9/xA4OH9FXExY/kIJrr+bd542+V40qntmX3
T+z+g9doP/RvaBnYn3IjglhiT6L9UitUb/3r/Et4XN077W3+zcyVH3n+d/DV3khA0j8zbur4pn5C
YvyOKCJA8yHBiKvhM3jj9YdP5Vx/cJL6wG5/kUeSzIZ7BrRFLPA5JRxF+SL88wk2mR2kSwVO7aCo
v6ChLafehGcMoRi5HzoCjEmWA4yTVf0b3lAtULTwEwzRBt4A1AmQURMCHANczL25LLaI19/vRJox
F7lk3mt9wrqntoPBJhKiClkTjjEkk1X/Je4A2m6Qn3leKZSQnbNh8j0eVhJukVf8s957OlasgpAu
vtdw8kQ7+cTBNufUkpL5W5Dm9ym8Kwvhxol/mXX5F0DxBa4kx2FYkSJB4iRCJ+7AWMXDhN9JPyTJ
w+fklx+BIFUgnCpdM/j7kZeZMdWvjHAPN2r+pBY7zDc6hD+CLX62v1zr+mMEYSE98pubrdVpmlc8
CDo+YahhBzfGX2RaNwhfEifStoG+VoYtcnHOJndTJdgJNu/TIR1crorMvDjZI6Ze/Jw5dYkdM1su
nQ549ebvBfDXlOy91ZIMhO8RWvIeQTumpiuSfti9VOOE87pyF9+jeR/XkAVW0LsjbAKorPSlXKVo
inWPFSi+UIolP9E5PSYsGaRnon+i0qIEytMNte6MtQLV43a25p8gvVllxcIhwwqMEw11zhCoSMlH
Zm1x/TaQxGfRQNHzoIaj1qbS0XBgsYeviVKwhge4YzNgbRFufTXKrpkqvw3xxdkDHJXlFNIaewrH
F+ZO1aHs9VC1UqHK5tZU7MHYFB1o+JmFIW48sUP34yzbzZUjzM71nRaFSo0aliKVTxT6kSdlQv8U
J7bq5RsUiTMAm1V6c0e3Fw7PrDbxyPe0Z0/lHy0/Q7kHlEPr9EVFxkHzKbqe8I7Uh6xPDFEpMXlf
oY1VGu111q3pkcDipsatgXDU5eM8YWvt0IeQDYlzMnzM8skKG9QOW3w5cd4cBo5ULtC41MoRH5G8
QkCK4YNB9jOvjoB5saw91L67dIGO32ubtBbIEU2gXqEoe4inDvLgW3glYbemJOUUQPOXlo+W6vEC
0CxfS1oQOsvpRFHfLfRZDpUjpz/j4Bf8sIaICHnHAZZn9+U4uWTCLbzTyArjIj2idOQTXHlQx0yL
9okCccBdRFv+Ft/EvNZasgHoZiAhQAta0bKSv8juQdUmVo78VjwoJyOJNEsqTEb5MiQ5zFx/+AJr
a9DMpSRteDbRRXGz/sTf2cGsRBhip8DS2dXRaBCO/tCpBX0IaLYPbGQp5bkaQ20rJejFsDCDjhOd
OwX2bFwY/SEamSjGLINxjZtcZPBHOgOprsQgJz/0iUHeu2jd2qb/qVThmeml7JiDsK+MSXQ0Y9Rx
sMGKQfGltTqjC0zqXtgkGrOJHqS2C7KtVAFctSFczk4vuDs7SkCJeaILd/oh5nG8K+P3OGJ6IBho
1DQtoIRNWKkHiUqgMkYiiVHGyFl3HIWyd5VY/e4j+Bwi6lWNkWGpBt4QMq4rNHlTx4JlSxFM+6Hs
4MyS7zh3Vu7iSSCEJqTkWiVgdF4id6CHRSlaomqmtqx9wu+mipsknbFmr1oAmySfsYdccdCxvqeR
oEeAEEWvstwVKmy/+cy0rzPhrFsEBMSpJe+FhD/dxkyjtZnKTOrgdwgJBKfsCtXvswU73Br+Jy5Q
hHTg+LzyyVlsSu6j3FdrRxSU1+jPSGHGi0bEGJ3RILYTGoVuSOFVjD3tcxtbB+jlF2sgpkEE9yaX
g3q8vikjrDEfZhYzdOmk4S2oNhqcBULi3FSfLXgG/uDNE2SskCsQzpQ4OpCyMRjvgbRoqqp538aL
aW5GiOSopV/cczMWwPdlVYAFB/XkyX9BsMRgXx9DMgQn4Lp9SINd7Iv2a4FYmo2KYGVyieIgl8Sa
NwMOkt0aZr3yZElNwjU1JpPDjscKL1U8msf9YZRURLH1dTQgWusP/onuiaWaBi50pMnVVWzVXPAl
pM8Dzo+0DPEmWdyzSL3tQFhxkcy9oXNhLZ01bHiN+pGzugxKlK8nYaOYIUfkU52iYEPFFwq7HjPy
Walg3kw+ljd65giBNH3K2ySbOzyiNc2NdNz1uokxco/eBUnmKkoo1cZAfUpmyzwAQxchkfM9tyOX
ivRJv8FWIG2hTUO8jQ3pq1NnWiaYiI4VzFhMQ4rJfMDtdADVnWHyyuqwbSzE40Kdvafz6VijX6fR
9Gjh6fD1cU9iD+AKlwDYZ2mhTTtYymk2JvR89Pw6WMyTsSkABOsX4BldKvZeGqYjbLWYzwc7TAoU
s99JIzhUoRLnbkR4e4HU5ME9SyiqYtwu60ZsnVqG4D4xqNUSE82oCUMc9dyqxyx7m7WxASOQR1sc
90HxT4Zm3nFN2gpQUZw7hCczzp+RsA7DgCyM8KevEb7rlXXMzjyGebEuguPMeAktCrSiu4QsO0F9
vK/8k6Lv6Z7YK0x/52sPVlw0UmwrxGmxWg+C6U4IeqdqYmHUtY8Z2hxCuspNk5DayexOlVx/No3V
kCBseDUdZeguU0E6MHNpJEmO0eZT8j7FH37jgj1Y4GIaAzGXO7ahgYsPMqRh6zjq+4DibWRXIHsV
oVXwgo+1X3Lxmk9B1ZmJy+9jLZEYDqa3LOw02ukEYW8rFy+94WE1WXce/rZVezKYDlAkxQ7c6lYb
xhdtnOjnXUoCuLgp+iJr10NIERAwrecOq7A2LQ6wqz50Xbt0AyTfMgVsCxDJ0W8GI0u4FuBzbzbJ
CFNBe+3JflBJhVFCnOwGEccP1VDwlo3YaQcG4ZqmspvexcDfaSWKkKgsnebAS4JACa/cM8RFUzfU
1/bKc1nejZ36BS2I7Z05HLBMKe/mwWE/rJ+IWUD6Qixg4H7tgAiJ+lb/CZcxfYk+dMQvSjFH20GI
3uty8EZB0NxyLAJP73HiSDnlaCzxKwDO8ZmIwc4kDY/CXc/aaD2Ixkfvk+6t6ojZh66/R5UcbEap
/shTWJZIfTsNgdE8DnfVOMe6DIDRovHF32mPWwNAFMEVKFrULSRcchD+csg7HpKS4A/WkV5wzcal
bee2AtUFPZIy7iAaJMpluNweVQsL8fBgoQcsUG4ak2lPlwlHtDOE3eMFb+kGC9XW3IcibPBq2NQC
iEojIr/LxWmrZaNX1ehcKnYIVk9pq2o410uque7z4deQ9BMBncFkwUbBQh2xWHMtpbrg9jAJCif5
owOYNmvDxUALxBEk/Ys4s51kYkaBoK/Zp1LHFVPPPH+gXqrwVovdBt4EdyYAp47acMZhk85svEyS
iHkltVInQcWqTIWUnSrRt4UquAIzFbqaa6p/hMhsYRTihlsrLhON8NVcbBuJ6tH+h6rzWG6cC5L1
Cw0i4M2W3ntSlDYIiZLgvcfTz3fU/424s2FTbBIEgWOqMrOyMBH3UTLSnxmbiFTtaFVfwlA77B8Y
z4Xn3jSMlVsyhXwsZXRpqNFpgOgrdju5lKqcbiWPtkppdAE3oBZCBMtoXmH1iWOmrJyYtbN48ApB
naJj1zhrfxFxqU/zheYHYJXV7dCyOz/Cg/oEYQKjbB8EoeAqD5kapP+H05OgMzfEy58K0AwIPDsV
iyV3nSCX4JdHsmPvu6DvxQN/JlJ9kCb9me3MK3G4dOaF/heNBqg8hTET5VdsePhpEgj+xba2veSd
L2Jb95qpIpjmxL8LehNwME6bMN7v7v6BsJfYXfAhGFLzjf4cGoTzZJoBKoH30GoJKKh9NLvxEa6c
DRCBuYBvAo0g+uI0ws/hGRsLsAfBbsD5sU9TlTV3og2IPrBAdvPeicoBz2lKirsYoDKRKlsdgThQ
bSDC1znXm32Tw+E7w4ucKCwL15b3gC+RW0Q7b+3UC+lnXIILxr9E3G8ss0BQgKLcJ76acxag3Nm9
gppSCfyyPpw7ZRDSZ+9sqYySKcAgjyRxp5QWS81kkr2GbyBI6Ue++r/9xd3ZJ3Yg0WuHrFNbGRcM
lOjHRJGbZAvYsdVH3AHpzPzgmhO4bvhWoF/k+0j3qf9iaRJxPssPNw6lo9pvEYd55kVceAdfjTnh
B4+iEZ2xEEZNBj2Yt0L+/zfNOSrXDKyGMdb+EpJwV9XnXxYTuQwWLghDh5WAsclz6QOeBKqqJQR3
CF8nRBdQTrYiMg0OAV3FlSMDYNIzWH02LzTClBAwKo7DkzwAW2Vo60Q7O3p3iklBjTJ/R1B+K78w
MzIigNdV6247hELSxDiUb1S6JQX9LiYwm9hDSOTLYB5cUglvULF9h0guWOe/qj3v0LYVLYXahYI1
CaWEFBaQlkvwcIhMYVbEnxGx3dGtidJBeqf9W3xM7tIlodaBoBcJDmZ1gNQ5sKp4t09pfzTXi5Ji
7piwlwlm+v0d195li1TmqCjpE3XtN8+tmd0DPqESlaDDKJFGRXVsvdBa54N3TKkHpRE92wE+X5M4
lWDG0BepZrNL6drpJZwvR5zamBi13tp1Q7zMhNIMTRCNZjvfPNf5RjO0e6cCKHeoX9EWQQ7aOTLa
IQfKy+x1V4E1zEgLudSA8PhvveEuRIGK462CW6SK2SB9AMQ5uPDne7Gs47GNVzeY9zCVzS8pe1CA
BPmoDNNKWCI38mOU5+wt1cLC1W+bQnPLsrTqWpUJWSOJjORpfWjW7Wf/WUB2k5jtsHOhn5zDznJA
esvyYv2SVEPbkB1Dbgn+5NurEcLOoW/gAvlP41dulsSzggxzlryjuDnjvLz8C+OYZmSd+ktmNzqz
bDCWfuUn889spsqv+fS+a0gWVjO1WglcIpjgAgacSd+l4J3lxAaYFIsjVGHBDOAFFM5iM+OArCXu
1dmnD7ZyZgv/2dk0OpsyzwAauGYkPeSjE+ojTpgtXpqwepnU00xN/7tvU5eid3lOqGD85p/ee3kI
D8UNUObmnIsdX5nOo6P+AjclauhmB6raIY9gLWl4/qu/WNLCcQ4htCinQOtTsE7xsQWA3pQVg57z
LFHWhoLQqbxwBbemP/VnjBXiojwY8BK0svhjrig5mvgXLO/X0Y2l8axtDFbclOE25Z7/kbV1w+YT
BdVtUFhk61U52PbWaru96Ug5vH21Z3UPjDlsQhuu8RFiZUFbR3YeaZihUIw6aZ7uEb4qToXPDes1
dIZb4k2FTReEBEgavHJ4seLN6O8d0gqWBNoGpPMW3w7YLWuSaOB/k2HWzpsFlakXePXNuHGvwwtB
NyDHiwWIO/AvjVGflL/M7u6Wyzg8pQ/16tDSrpqz/MB1sSSx0XSEwAwZkF17xj1miWs8QLFZbgMX
cZjh6RItk2gRLXMd8DwUAwxzUdY7ommBa49T2MKECoI/gprRAtSUJ9eeWkj2SW4+n6DpBtktBO0f
6AXJDS3BB0U3GjyUGOjltL0AnjENIQnTC2+VflV7BQfaOF8YQWDU0jUbOTLfIQci9OnhQupWerL3
cJYBdhWg6Fz5AaSTUeux1pGh41DWLbqK1HbnRkcqRbotSGPzFZMPrfh69GsXq5hod2R8GiEM5V39
ZPxh0cD5NkNU4k2La4HxEA4Bb+pXDkgIMna3wonxbl+Kr3j/3a1ouv5mlswU/GYm+sEhiPnBY5ri
4/BOFNnN9fbk0VSnukfDj2Pii3jA59dHMkJfy2AqTEfqh0Ng1B8w0ygz1opvcxuzvAY4EoDSUp60
smJ0iXg1gxQdqVKqeOIfHBXneZWmlenUg0JE2DRJSZ1sSMwowTbM2jKELCAu4Hl5b52JG5p+q9Yb
tVlCxVTKqS9OkXeCoqk/Kmp6lQu/P5tR4z+zNu7LfDobbW4BsYeL3N2Nw1lWLhE3FKI8pFMwUDSF
LXhceXR6pZSVglPokFyeVg1g/QTnuzae09SL4hnplxWJvgTY9sg3XcKjCkoH6L0Hj2/vZIfYdgQq
K86Ek/nH9/TJCkCCdFDYCMszihd4Gzg+9wNwX/1STJaXWecsVONoZiun23MLadQTvQCAqLOsbu6T
UWQ+888QDt0wFtB9gOzt5J2gK7mp/D7CIsY/iyoDlSSFZZQnTEtEnxREwUX66ExEMDP6FMIxP8S4
B9ephgW7uZjtiAkU0O01hhyEEqyGvJnppeoCSWA3YbMHbWTCgEDyvzBxTDsiNpYG9gx0J26/IEs8
G3tgIIKA2p2DOMIyQ8shpsE8+nckusDwE+bhSdbwD69EmOJR2dQBfgg2WD/pGAKwPUMKULrNUM6m
bPMl9AeeZTjoTX27TXcad4UUAE5JUzcGRo40GlKmwytx9amXDtch4Gbjhf41BgFJObY8hB7qyvp2
vnEGQikm3aJ60jMy0Yd+YfALCs8LMkrlFZArUBjGQIRtGO0oC12Zg/977WIMZziWIGUNAlojzJx2
VbmkkWyh2EJNui/YEgq4Camc7DMyjk2OOF5+lmCq0AweyL8YFQQsMBTjDL8d/6P+Aa+HKmE0DNam
UOeg+RikpB/RC5y+Y5hwBfjhVKER4kDBoFWiSwDfwuMPY4S4abji4XIKXoxVXCzqg/MYP51fpAzx
oX+A0bfjnJJamqNh1PaAfqZOwPpleSb0rz9pKYTORlmqT22Yk+qBOTM8xmROMl/NiNkIBgj6yHCJ
kRkybr0k/ZPLlVtgWzCvuq19damMFDSzeeW2E9SBQufu3GNEiHYIUzYL8uCUmWghu/r2lF3e7TDe
r8FdcUtGYgXdTJv0UYX5QxLLZks5ojYLAUNZeigDDYggVZu7FvsUUM2J0/tfUhbyb2LgaoGkhFCC
NRi0h20IrYb7AhYiCWJ6kOIx/NmXkKlXzRKpyd/v9qoZ0QEMfUurAfqemHwB9TQ4HGCstahbLLvo
7LJ3sI2JpkY0b6i6RSGNLtOYcU8CaKV9FSD97tUPEz/x0PGvJcbXlHzL6IamgMo1FE89o9WuVAP2
bCmX9KBhaG5JcdE4U4A5cD/IYDWop5j17TqM5sbff9H7GqJRIepFbkN7cgWyR/BeEnzGD6txigvg
0Vob6wEnJpwh6LpKbgFACuuEGwTl+c2MKo6amFbdxtFyVKmhnCWU4+p4FO4aeRY7c0EIsvGAHlcy
/P/UoA3PYZz7W7abjNIl+GVsUXF296Y4Ams9lNvMXozjna0b2lJx05mnXXSc3PJJuCLMYk1M5Tmu
vFKPnm7emu+6i1PCBOIIFf9YMWqXzE5CQRm8Vp+yUaMNo5+lnkyLG0SNRb0NRmp0EKAqolrBKwHA
EfQpQgUA0QQhjRVbcmMTJiOBWoGRCb4hldikvW/n7F/4IKkSI79+kN0QcjCq2bGfZHXkx0KeoApt
DuFcUM+JImN5TVBHUQshAVtL+4uIgEUwDtesdGCDsDRMBiINcnCyOgzwm6cM+WLBcUyJUQocQzDU
wlUkoVZs6oP2lNPunWh+gwbbKMlJYh32IjHImyUp2mS6Ogcl4UDMKWgY6cfJl7QxDr/yeNYYtNsL
fXiX9JNz5RcEN+UsTvCFk5G9EjEFQIg+JaDlenPpKwzOKHFlgwymXEUubQ9YiB4Oig16rAA0nRNy
hReR8T+KHVl4suC6Uo5JDMMUIVypuJQk39WsjleYSLI4aNS8jSI8Q1/Gm1sbNHZqOFPED9yQIF1E
RJzUzykw5ygPJtQE8OZwmCFq4BSwn2J8YN2eUVh1qT+D7/iS3apbhJfQL9sRN41gNpgU74yJ4Rq8
BMCbT/kVPrggPexyfLCwvVjxvPo7lt0uh2pm67uK+nEHTQWJ24hJm0p1EY6u2Ekm4SKRQdSmzGC2
WtyFmaBFt+By61/lTx3N0XLY6pxYIsQapJp2KnDWQv8ys3VnLlGIsrbmNjVtiNwEIc3iDG2a+pvC
OCaqoFDLaGvoV6U5UohKU8J9kJxZq8Wb1C2seByx6C/S6IFHLLPRU+cpCvWaVmtYMcw1hTia4g+c
I3C1e4ZOei+znWTNrXqGCJaxT5Mb4buMRQCObkQJaOJmCY1wCJIruidPtFOztb5h6nDalk7Ot3mg
kj+daqcin6f37k369u/xD6sBi0D3ZgJ8dlN2Ov7KvrxrtbUP2jusNMcL781WujnfyIiJyFR3al4M
DgvrXrz5dwtrB5RUeMFRtrbnX46AziojcSQJKSbhRyOLiwUbLW/jfMFmxc5E6NSbVEquWR39nr1h
nmGU1CN2EoFVVr/R+KMcl425jEJxU0D1xM3iNsXHMVgxcIxHtyNiptjVmyItQArAmkQ4Zr+VHwga
WIQrW1DXPcsvHTvoKK1g3jvxXlRiIr34Eba/FA40lPZPUXhoVNhc/wkRuLkcAC99LDwVIAHwgw/8
a/mcbE9YygnH0C+wsdr4gW7ZbFn6MJ1iPbTrCSG5Fs27fMZGfed4qBTKH1O7c3Wsk3eU3zguITLX
BmJf8lbhR3TFKJBFmpW4++LiWSfUAW9UYUmnet9sU3FN/V7oO7qv9J4pU1Z7+iy8FV8RbAelmTdk
CNh+ER5y19GYwM1rE9OCeRL6guQtuvIhDswN1tESfQW8jYGEWUeIi+qMQCTGHN0Bjcp6EY+Y2koJ
T04IW7HQDdggPIwQGySz9J7DNHxQkApNi9URVB+AQz8dHLK1WTXSbG7VOEsfD4wRgHqOmhZ+zqVD
nvZO6A1EpIvlGJ0WbDlyywz/QmpcXzYWFLhkz7CpFqUE5vCm45aMaik+ABwvjU2zE6gjC9QvZ+EO
C1ZimZog2HfS7l9MPVnvoMV6aC9vSeCai6ULRBNBb69jIrX8x96zjNPrJ04Pfokvn6DQkWIKwFMg
eimiCWJVUC1eJ24hwoUlIdRNH+rLOecP4NNb/Jnt/vBIwtjsRicQTHSlBckFuF9wGn+JgBEawERT
EfaBjePwgTqXuptoMnef0beAJk4YDQPKpbNEYz+kbIYEoXKXPp4VSkX1IILOpYoCGZ8K5H+g+hg5
0iKF3BAE3cd6ZW49etSmNUoBEPRwQasaKZoTD/ZkKzxvZvo2P9PSwBUaHp/ER2UBnJG4EO9ZPwYb
M+2OCKkpfQQqwCMXygJz1p9xr2HOT27C+/AMYSomKaWMC5XCtGim4IIYzZi3rJL0w2J+IRS21EUY
nxj5SEPCfmVFcy1aysXcYGX8wQwe/hZND0Mk/SiZYIQOxNW5iJBING26eqJbQlHCuf9ELDL2fKTa
jySnn+KMwkrN7+FXIXIiwzKiZf9Tomxh7tE/jVYlvpjlnCmqJj9eih9bLJicNskZqzriZH7q3f0S
lk21SNDInn1IddoUk5uZNJWfNies+IgkTKBrh2pMsVMSNTCsKqTijE2gGe8cO0KXzovixh1ydYnO
eiC3By7G1PMESiQoRO0XVuWbyEN/AgVhlAGsCk2NRgQQxXwBAxBwkmARUpD6d3wSuTv/w0C0ZuRn
HBzKkEJUoWoWrmjuJCTzFaSk8+s+CWKYJWJDFFgDm+U6+CYPTpbo6JkP/8B0gVUjxHsRhxhnkCMO
782QbhQzoD2zmEU75Yy2H/CKQlJQaZrDdsHO+VN4Zg5Z9xROg/j86sMJcDB8p0UtAvJsQoM/oiEV
JAIhD9/gXuuBHr5zvhEoHikfJ8tnQoH84noBuhZtSL5hBFwAftynxzlgPUtAJe2xfCMoB0gmQOPz
ZOoEMOBHQX7EeUKYfoKLQFyc619AF9htrgbISXIC1wGJRJ5z0TYANxeatVAowAXn0FzEPIWKnaYW
bfWmRoWyFmtnjARnMfCCsuZG1uaCJvJokdz8GHgHUMcomOMRBHFuOtSALDO0eGBpCSZl4pbzbaY/
c34HpKQkSBUqHyhW3iFCIu7kqZEP6HcReTIoChwsISVUyqPQ6MyhatC5wx8LRFJ/5Z89zSVuNHd8
QWi3nzLePNwswjAycIzAn4wd75vhxe0EyuJ4/GhIVn4t0iHGRSbjyylSdoYVd8PGeI78K8Cnh/UY
SBjDZaBOsSjyBHSEZO7GuIioMfgbcwAfBHfWL6m/7S0Z54iNYZ+RguQXsFfpl59nvwC8WN3sl/zM
jEsPhPKCI6FqgxUTvD8H8aQ7IT/+ybAGKRNp3QsuFymPGOfKDLaaVB+CZaDLw5xEr/6lPxwIgSo4
CLBRSBfgRdJKwEd+NklosOZtVTx9o4rFZ2D+xrCmxMkRPksi6mVdfpPuzt5/qGJcWSxUaCRwfYOM
u7GW0B+00YQQCKyiJoDXElxoXGCmgtTT71MJ/RvpWGfRaV59L7L2PdqhDcRLm7Iblv5PfhhjjrNh
iwDCyHbUUPIbzuMBDlr40BYigAemEAH+gxmBbGfDn5wYHwUu0ggm5kj4OeCO/YOhy5FS+Q8LRoGM
jAReDryKg9IxCE1bSZAOE/ct6kc4ZkFL9rn5gngiuy6e1MmQTXB1uYycDzcAuIQX5RfzmP8pOZqg
RMBHuBu8BmrCdRdQ/Nk4c4n0K2kHZ8dnFJwLWZSOwwsF7R+I0jzLXxV5cbLkq/kk+Ez8Kb6JZYtV
6m9lQDxlfAgj6A9w22v8iSJ6B5nHf3LB+Bk8J9Ph2LU1o0eBqK9IduGDfRCaiaqHh/zqnqDfXIke
rr8UOVr78PC/8wCgghPjCx7yD5o9QY0ZH0i1yOwhf/gQ0AAgLdQQp8Mptmz1cC8TfsEz/nSvwSkC
pQZe4gIx1ChtwKdWXFFnEkJv+LgYCUo9f7BmOmc+cWQ/Z1A9xl8O2BERDAue8AnOmjiBbj5nNm08
QB/2tVvIL05IPTYvwAm+mHdSIBHcOKL+ysRI5TpRkSXOTSjuKY2bIHKDxBS3jm2Be1PheiuIwzEs
abPMLlii5peQzItZylRjRxeZ8g/BMPEgoaiPNcY9QDH56FiRSJAvgbRnhRQUHJgYC8Knip0TNUHe
d/iXr7EFiLWJOwv6zAqBvH2X0W1nxl5G34s8m5OroeOm4rzbFTfgm/7BkubSHnKafRMNAC0FT+uT
pEliWcJnQUd6MCdh43MZzbpc1gD9Jfhi5jWkA2XPMKzGnD2RJK9HIe8f6gc7IAkayaF/cV8k1Ax2
ZjzXfVnt4gMGFk1PN0RDiBDzwaADb0wKKr3lGM+YPfIoOR6SU+FQ02KUNdbf/bm2mEA2n8B9KMJO
2JsZaBQm+siSpzVhTDBCkObl6d6M6YeuYk/aa1V7CGhBwe1uyX0aOOLRVd0l1kCoi75SrwqnpWeu
k3jQN6bZOrhV2MUxwhAAD+5Gv40yzdpqjrVpfMfnghY/vlKZu7ayRV075KSh08dedaGncNOCWkGg
t4iwoqURHVV0LmXbQIu1sSkVWi6mDV1S6VcmOhh77rkpHXvbZmhFbSeqPmOpWjq2Lz0So1vmNUle
0HfttcIU8og4bJ2rNr25YoVZogV7BRw4cwPwu6zFMNSVq598HJ9KqBfvnlJRQyZ5XG0VwwJFo83B
3wPl5/JKtaihMWFxnDChE3KiqnfqUUmH9Vpa50Go3bM8++9PqkvbbVn5oK/ZgDDbC+W9ZOrtG0hi
MJi4a/W9t8eFjdLFiIHnyfK4TitMfG3fccj8LYkCbP4cMLM84/SaT1HOYaMtXsvFg1MRiOZ2qC3+
Xvt7qOUimtlFFf1/r42JM8zGCFna38f+3lcmBaA6ululjGXEP75xraJQIFPtl0LtdTnVjWHdl8VA
F4HauGpmYIFY+J+l0oJRx0V3TFy5O/49c/r0nVslU+Hxf15vcnPjtElNa0yLivQ0fDQNWlqssNjz
fDN4lA0Ybko72pUi/rcKOkS1hlxiBWUJcLOhtNPS/EOmu7S5kMrl3189/Rd725XuaoA+fcT0AONp
C2FsXHzkeuC+d0FDPaCh2Rt0dXRr7eoFFkLuey8p1cIrkfH9vQ3XtC4oAUES31o5XmHOwYuAJFzP
nRp1Ee1olXFPC5iCwSjytaNQy+dlas86kOnXRgeCH8LU+LC66IBJQPBIC2TklkrttrgphutIp7+H
oE506iRRVja092s7q7oaqe9diff//jDltL7mucNO5BDDajVV0lVm6Vt8/+Nt59FXoYly/Dck2hnR
J+RsKIG+KiyluHuF/sBnYzhU4q8As2nqLG1l9/efYyizSpZ4Mo1mr6/qxAvWFn0HaGMq29u47Ntl
KtvRscACYG61unkpYyDhoFLcR9BgyNYEeKdGgXqyHLO/pDFjprapq8nc3KTCi14KCFK/yQqyoidX
M61tXqfdS0NUboVt8aF4Q02/Rq14AzoGMcfFBr4TQc5Y5M65Dm3qXS2nPTZFZC1YgLK9oZn1ChQu
2WpmQemzYhVrV+qj3Rih9JUKcA+366xz7UTWucNPUjfyfNWmTPmitNpHFmApEzTWu9OW1sKy1WH5
92dKQyo8qONN0tCrzRnV6tJEA7hErIabvz8jx3eWzdB+Z3755sX42MuaRlVGJqGcjHvlFvuYlEte
R92n20MNMV6UVGYFSY4qNf03mdapnHD161maux09fVhS3n9xTf4KygYX1zpHjRtV5cESD4lJD7fR
BgRLLZUtRrxmdoCVk7//SWJtq/tl+En/k2Vr5AMmJVWJrFTrd22rhbu4n9c1hqyJMiI8aNOzGtv0
n8qTAmRXPA06/1jmoIbYudFYuMjPvt/+ZIYffVgOuhAj1iR8zvGBwTAgo3GGeoeUplVRUdA9F/3E
HvsFY52V4SlucIhCmZ3jdp0PB5yvPMzSXNQmgZPio0abjiKjV6fXBOXVDzwD+Xc+sLIFboNVl+xj
EtpSsdE5+Rc65081UOqTqpEgDfFARFmUKCdp03uynXNSZvhniYdeC421a5OYV2EL/omVwN+D2uMP
IIsHu2LwMWeRTZuLAXHFAW/AdImDT7t3JU2GfLbsXegFVyvy3PUQ2/Ku4gdtbYEkpY68xxTK3SQx
Zj4ZUmO6jqVIWxF3E2F5492l+huXNFPt/XnbBsGxpyG4XGjyj2vWL5N2s4REYGeQXcsAU6SZHNY4
lzgeNHCbKoxOg9je0xHZ9fW4lDLkwl3Yq7Rqz5+RruVA7ZX9sHv6pGfOoJ4SxnZs0jo2abAO0/Bs
XUSVKlOs4vgrCrLUbafLMgL5EmR/SKqtS/mg7hf6ymyqcal4rIOpRaNcbmT2hbMmzR5o+8GPv6aB
j/OY7640d/SPfw+hErwz41HDNqZ0TiqCxdZNzO/uLR/6/rutyCfpLzich8z6qf0GW3NZtda6Y9R7
XbcQQpS9eZUtCSy6j5QlK22xzcUDH9/WvfpmF7l3zx3bwYSSds2V30k3KWsPFtQhRUssyo4fLHJN
jh+lk+sbv1S25ZC+qlYKD2E6CCmHMvQEC4Qt3gitLefdmQVSXUVFrc1xje/ek7g495pCTl5TvIOg
F7CVstDRMLs97RjlhZr53WZsVe9QO+FVThXvVlXxcjA1avossBqiBeMxBNka2ScKBx/aUB1rUH0p
RGxs4viUJl22dAxZ2mCbVu5YC7JFbtTShSgI0CcIadfcRu/hkDf0esUGOQ5p3qSnQXcqXdK/Wiql
Gx0ujNXgJ/QBlnXplmMRHlfeVem5zl6nMi8ZqfSJE7UL+9E2qNBwkAMko2xsLQkhUJowqeo8TQ4m
1QAI2ZRuVl3LTO8PfljTplM8yJ02HExHvqZq2q+d/CNBapvQhiFOcu1p0Gh9VXWmg8SC6eUXCrQJ
Q/fC9USZ3Dbt0sBnUfMawm7LtTH4kJOz0bffXUYJXAA9srLHBBGVZ9EiMBqvfw8ZBve2LIfnoUs+
Ip/SwUpSGGaDFxyxlEdur7Wbv5f+HvpRwXYnob1UNXTm7u8hHln7AgWD4L8/fa90FkkJQu5FER3P
3PweK1V68mT/vwfNb4B4aUq3KtPS3RqyMc6vLpP8OJZUZ6DKBfGn4e3S9OoUri2GVCIT0rRK3jeN
We+1xo5ngQy3p4equtTxZaMm0PSxFXb/e4b6nIjXC1Z2Z+MrVQi9v6M5C6luEIWZDbYMWhwJ0zFz
vFiVg9bUMo7qmMiXpMibddN3wILiP7Ei1Gdm30rTCuOTraqONpmreDqK1ShrQnRwua7MPF02D52l
R+uqL7SVWZpnJUbZU6WWjdBv8FvMCOkXqbRee4pHCtUGz5M3hpZD4btIqdJwR/TI1I1cZStTsfym
tGBMjererTai4rhDGDF6JT0LFWDt1sq6deDm0XYYzB7Y3EoQ2EEysnn0OHQaVKlRAjF62pOFPE2y
5q0PVWk7NjH9nPXi4A3pKuxcbZ+18MZRQSmApg76vhqz/x6iSk4IrGg0GfhjupdqwI1Ka+116pIO
SCQSgaEWq1JD+zSMrrElGMIQoSHAH9vq7jh2+CMhFG0ogQbTsSexTlabVUG266PAOvd6ES4CLaiR
gJtHrfHzaxRV9M7MvejUFTSaUnMdX0p96JQlDS0omAQVM4lZKYMqswXbkb4fWY8GNBxZuZeHWa9r
+t5lbK/1iFRk9HIHrYspLfHzsw9epK4Ik746LwFHokl3N/mfYnSLqOstvBV654JR7TQfKacDOPPl
gD7j9XEw/Zdq0XLIjanBYSNeh12yq0vawDgqOum8WeG2mEJ4mBcNZMrFsrdaZ7TPxqVn2jTqUpIj
g013qUrqNddSKm5v3BBcBzrQH1WDV8RCmMLNcix/W9xp0GyMQL7ETmlsfoZe+5U3Olyc0n+NOeSd
DS5KPKrgFnqgdoda4NSkDLjBR5jZnY30OO67rdKYE4Bs5T0G0q5O2GTXxTLxfpKOdfQY2Pe8evnV
K8TDoX+j2qSJ7qFypj9rrNyD5OK1ZzV4aGyvsXYsy4ud7BzrRgSQI+ghp6CkSUCjGrKFJfHvX7Ei
yN8nFYPAhmpLh19CBGFuksQLoEuvWRLTgtNBVILQJDsR4RKtCllyteN1ISHTBAzH0WqIgbVjzzi8
/JR+nSWIWvYMAnFoTJurnazhHkcePvVFCyKA6TUeNIAwQGbDNzfRPOqNsHNx7g09lbGgwYIP9zLq
3KQNTiQG8D7MzopP858Si8U+qp58mJUhadb2N+8hYyTD7i8YLOCakPST4dt+9Rci2BOIcr7VQgpL
pnQ9auwjp5MC6FU7Rz1Sn0elEEp/qTwgmEW83J34bkzNgEhMTMar/JxhbfcJWm4Mc0/CUvUHhJET
xqAt2KEuwvteNecBBTV4QcTT4Rv3BercGFFQa3tp2l/aDV8p/SCbTSYcOd92KCjNqXNp6LVBs+2J
bkwr6C1K1WRU/ovuCSwEk4NHXXfim1CL2CipecZX4EJG1fAq+zFP/aXzMICGp5yOcKCBEJSOXP/4
Yr+Sk7U09v3KuXjetHxT3/tL9oODALJSBCDCymbG9ezpH73MMHIgVORE8T6jJAH/LmwK01UwlVCv
gM6ghbxkSzB9vNcmyH29Dad168/DtzauibC1fQu4ZIczi7qXFMQchdaAodbEz5HYYL8w6y/5J9zX
aNK4eTbEi+xJa0V31KapszX9Cy7S/PiCm8/vaVeMAot6CiEBW3bqoVWPKpXkjDX0DSBkzlVx30qq
MTDLAh+pl1RqckzUu0TbEmM+XNEThoUcxw9lEVtnTz8hPUcHhUAwnCHlZjeYBsU+Ddfxb4OBJ4qf
m5reuDehNUMJxqhvgvmQLCAJ3AhjP9pwrvPiZY6ndgMMSeclmgp73saK5zhLKQUp0MKh5zRCFr6A
DuUsC492JBK5yxKVrlOfQmtAzXLd0jMyW9AqtYkfrnFCe42C70J4R+MpPChRHuf9RaPbQ8GKSENC
1QYtjPbUazn1IcbzMF1H9dFNF8wDJhyNTdXrhBYOkTk1HwO9HyfZj6Uve/Wz149iJeuXDDVDmWMS
2bEM73pUa8WUaUuFQHlAy8AU6L8Y+7TVxA4fL0d6ZKAPx3yOlt6M4aSdO8mpS7n9FB0DEw753Yj3
EmIXee6XWxm/AIp3HuU3HosMEDp9N2DPFe0fQAo3NO/wsjumE3m+VPI3R3v6+jos5ryBgcX7Dfi8
zKIjzBQXVu4F072ol2l6GKilD6nwcfK3rD42AQodKh2ovMx4anJW8MXNwaJvWjHv0JNB74VbzaCE
aKL2K51Wh/AIE/W3DeiKNukRSCHVsva5NPVg7ZX5mG8C+anw+S8FRq5bmNEDH/SJaZ7w2IqaYwxb
xzR1b4Z5lNQvFPN4/hLbSbgAYgADZk7JsP+mI+CQ5wP6gvCIQXjQw1GtORu5xTx53KU2cv1s71+j
O62ANVAtD6vobaXSarmix8RUa7ZBsLEYdKm1ac298tWARtNfQPW/5ewzj89IRTlqoQI5vcEFcV8n
zXCr5HmrzVV7joF+SZMs82MhO7sufg3alj7Npg/8xmw1MJY/12901pDDWawfs2atFtiJWAxK+Wru
Rpq/tz98BXVpWYZH3702PrjpeY/I44zRZMTtiy853T3STy+5uPJCis5Ejlm+iI21tdV2yP5i/9CG
WB7uy+a3VTR+ynsWfVntT5N9OuWVe6Jr206hDekaU8UixhaGW6RBAKCVgQaChaanXbWTkFpZxEDU
ojkT9yG9NXcuJZ2E6XiOYw3+GFNqg+kKrGb4P1nvcXSO46eJYYI+waOsrM+R/TTyd/K+Ij+50JTt
xNtmH8WwacsrikuqJ+hgTSvoKD4kwQ8V2/qK2dtmq5ooZ7j4w1dp3RoD94DbSI9R8wSYZLswKLj2
085xbRZYQz7G4g1/+y6En9j3NAxit2zwhhSF5Iq0y51tHe0Z9AVKhQEh2dw+uv4FlBg2Kfy0KBH8
YC8x6Vu21yVshd8sfW2NMxW8JF8bykUbflJz2SOJjOj98tlna9yfMecULpu29xME39Lw0hvMmJdY
JDuEGbRh9hc5GxymDXRNEubMKIVmNQQShvWn0V9YzlZMJ1eoQpQFs1OJpoqE/dactmkjFCW3QVll
ANz7L+NtbBcEfCijT+GbF1LoMnVvHDi6dyhYY+wxtSuNuFL53Mvvbf6iGt601pLy7jr7vr3n9SWO
VrZwl0UzMWlos2j9VsxlrD0/wmO/ir9o28M6UWDYg54snKRvzCDJuskGd9tnfn42uFC4M8pAUrj7
bm3B6xgHbh+/NqEfz8UntNRPpboq2nnmf8cdVljx2RCI1bTsif66l4Ea6OLYCyJDEw2Jbe3YXipt
0YHO8/1FtsMfhV67zFy7pWpHvWqSkGYv6O8nvSnqvARKJuoxMaGCB6LTbL4NKY65qJBGwgENEc6U
Eu+FQyPN9sTgvKn+piFoZIx7aBiwMmj+l6XzWm4bXbbwE6EKOdyKRGSmqHiDUjJyznj682H2mZpR
yRpbFgmg/+7VKyBs2WVniiPveljusiiQnyUG/iesGcQakST9aCrYehcQXJjkzBG6L+rQZo6ArBFS
tzlY5mAafTyGGzrLmVBZe/4mxC/WT73qLS8kISDx0ZZjStoaXJreXmDH0cBgdAf/m1RIE3sHds3d
SrBCOl7l5GbN/xTJ7mD18GB2yXs6pntNe83lczqSpmSL9M/CxLIEMIKjiBOdsaB2Cv3Mu2hGyBaD
YSLbza26z2HyEtIZqZXWvoIOhB5Qfl+UIMHYc7w4UWgCw75qw1VN2l2FwFLnx5LXhxH3fjR7Rcgz
2eG4EF7L/hhXP1xtmkTCk56aF4cY3Iwc+5FyqU+7CuscWXjLCM0tMfMYjwZEw9zyqsjfRh5R3YwQ
OSzIrZihCulog4kHqS/QZ8O3TIGJ2CNDQrQyB0bBSUDabSR4ERv/jFMFGx48Od4F8aUdC7fGEUeo
3QK6UZm9t/ItQoWew3W1yicWFSf22ri/FC+y9ixXz8ienhB4Yz7wTxX+ZP0qo1Fk9Bzeq/5uZs9h
vTwp7yoL/QjCy1xcSuFkZHcxj4gKx4GvFvcmROQEawQB9bcRHeLlUGExqbLgqmTBXoG7VpZJFaSP
Uv0W/4BPhs8ON6in8Xk5rd/FS/EXPyMD45xWP9plL/vtwbL1fe8h8XnCXstezrNvONO5CdJ36wDT
4YWtVqgy39J4Pilv2H5pPN50ESSrwlZMHeNN+57+uBTaW49q97R661t6SYW9+Tfiy0TH6WvO6K/M
4Qg08N71a1ZNMLuypxnn89GZNTeb7Fy24+f5bSZmmbGT+MNua/MR/JrSwVA8jkVd8EzaP3VfnEr6
K9PWOc1Nh5uUz83RizKbvgu33Xg4i6NP60ufo6lYxexLaHscpbjbTOirnnJY8jOpTx4PnGWTi0VT
SMSzRQlc9nSAKoqk1NYz5u/0o9ZdgQQyYRdjhTCeQ/mQ8qJlW4ApR+GCn5+fqySIKBo1dWL72GRX
qrEFS56kLqQ9kmMKbjN6JCrggxw73CIrburdJoGENj1MLt0uIAVOZ0zvFRIl2sP1BG1cbLzVcCiT
mojV9YHfRqQWR25XveC/waYAGTmqAiyopNaBvYu6FLqrylQvnirVLjqbblQgEwUPJHIEpUBUSXN2
9TDA1Riqi4Hcm1UcYEQrX7CZ/xCfQSBFjN9wOX6Hv7uQtENeCovxE1NEzHWHLAjaBn8KBqOGPN8X
6KimE5eQc5f/Rb+UDlg07KIcIHLrerGPGOlxoEfy18RPHXYOO+TcfMpNRBOCfFF6Iy2FUMKOS24e
Y+MSY3vHJplTxyxdDWEtlbT+wBNOI4PB3OfkKOJJ88t3NA7TS/HJRMdNPX8zfZPUbbIhSLFe2gmv
ZvzEprPA/z/aM5cBhmPgwFew0kHOjf0B+CZzQ9d5UPsQSsEuiP/jg8AagtcMg6jXkDztmbW2udDC
FuCJbpxrUESehHKrttVyN6OZmLYhi7+ZsYkxUbuD5fGOkAqva3uR5Lqj/IXxa0I02peyOiY0kX8R
WaakLUWHUDibPfEuJIIgi0Dtuv2rWrZ2pKsxER1BFMU7KoL8vz12os65uQv1Kw0i3dIAmqntRwzS
9xxGpE6KOBCChk477u0KyCuh90L8vk/Iuiwd3NIbbm+BZOBdn1KBEc0jXAkoDBRQMBo+3ltpRy4s
Lus00kJFQ2UjDyUVpRHuWFfzrFkhyoVdRK+gPJm/5XcjHfQPTXM5z4xvSg4Ph/XNic4Zt0KjQHDy
pX9RDtpr+G9hgYX5GwPk4Bo4fOCDjkv/tM8hDiFa4w5GJgnjY2NdPvWP+rr6Ews+xzp0n2vqDBn2
EjuOUzjgX3m5M/l2NZjbFrOQHfDdHiGWghy5BQlSjZ3ldjf7XAWaYA14IUKDtO+xPdiMGXbEDYp0
Vc/CN6cR4BcTEskDM1FutJdphIgA6h/oA0/ynr46fRdPmoC+eE+4KmdpNh3Hi5LshTdAaE3cT/hp
qphVwgB6Kn8R7WN4r5netkkjM0jcoWWmy0VBnytPuA5MSFwrN0p3/OmE43vcl4jhNn6gXX3ykMiZ
3bw0f0ymrL4Uahs5SQhkKqhfu4jzFCKCyTLSjs1bjRVd41J4mECwSuzR77bPg/DPJM1Zc9t1L6Ia
6SgsYIlOrLkyBemPrwnYiaeHVaIN39XVvgaOJLCWjrB2QzKoy8AinlFk8tzqEPs4ipBWbq0ZUqGZ
Wy9kh9T5Sx9AklUHV80dOd7DCwQRgd4mhl+D6fO0wah5CKHd5Zu3ExQ7KG6h9YVcHS4N/pZYT6Gh
xB4YgAnhwTZntx5WGZQwDnBxdvBs7IWjkgZUxpY4jhkGpFsKx02AkzkYLsiiU4A+pnYF6xsUkdsd
ScmATQOyjyfKKEZyg/YhypxpI2OFL8kBxBqNbNNse/jZniMkxWRGCN9KOdiE3j/8kIDXIYKbDUpy
tdVP5WCxLsQtq/y9mwMInY3DOB9OB4zVje5Il8uriGCxWRfsRjOsvaVglW4EDGaLA1qA/3FBY0eN
xdNlD2EozjzUQPsKwpayAxuDBaRkgRp9NblDyYIIpIQ2bLUy8yq8k+kBeX+ANhc7IfW4wLbvabkw
bTbKU5U5SWpz/aYrUBFqMtpr6hGdsPqB3+ivyNEBPZpLHEJZBJXk9vlQP6I/KhZfhSVBk81p2UQe
8Q4UE8oIvOVvqhyziNASSW+bcLBRWcL+vyWf6XPzN/xNk6d8NydCD9oLbQrP/a0XHrxfB+MwXoyD
dixoU2wBcImoO/q1w/yY7tJRJdh1190zY1c69bPxXTokhHmzh4gdOMb0q8ym6ZLekk+KXu4obwR+
n9JLc8IYnZPcH9/ii37drFRZGP8B3MBw4+1KHnpm7gf5htEllLXBtS5Vgd2eq2aBKLmEwM1cFcNr
4WS2wDFPwkUHLWSy/5fMTAe0lA7xgiG88mbXdnYPMxoWHj5cJfFrOIpvlGAlJppmN4kwnu3eRU/U
5ldD3/WI5D/R0hXI+DAVkZCIANxf+9Y3tYNmvsS4HWFkjTgEsa5NCr2g7AxITznAUam6MQ9GBvsY
vfF+1T975SscTzzTGUMGYNmWyu6h9W/+ik+6OwrXQGUAHIXluJI56QoyneNOhNiu2QL08cGdEXvJ
exnGHabMmIMi7eElqG5v2K26V9h4WOiwbEk6hIizcBik6aXZqTbZxUSjQvBk7KxgD5wmHyxxIJ8U
NKowLwi0hP76j0ggErulNoCMIm4E14lN405BXBKRbf1M0WLzngv4hm0eZSoHZHioxIPYfUjiZmCm
KtDZPQG/yZWwEg97NjIsofqBimHwDdSzmZ7BUAMB+Amd/A3IKYThSc3miCSpYXRAULbDf7ttSei1
xQyyBopscpqfaO5BLsAp6fk4qzpu1upW3WANvVT3GbKeYGvzYY44hi6z6dcxKOuT8iMurHR3C49n
Qa/xpH+iSmp/GEq2aFljF/1r38NTjJkixnyQKBmcTCxjfHOxmfoy6PGITlE2wWBEdM9DCtUM/w2A
8vq+Wj/GHXMfTuSePBAOXNLGaByAtf9Cn+eNmVT/YIbl3/6bM5n2COWnBY2jf2puE2ffc0GXA269
46+p+mP3L5FxQHpCw9DIgaofMIKphcDgAEWqwKjM7cvNEaLYeeLmaP3mnN3T63hs/fI6Xvtn+naw
Bd6zDp0SKNkHM7UJjAsW8NF+bzr28/CxoGGxNgH8/yw/uBzsj4E9cQZP/ymfOayPT+NFeFV/acDq
7+pP+2a79c4RSeAR4IsY7aZPCWjaOrS0uqJtrjxDTxy6GH280U0PGkgy9l4nVgAK5hf0ULiAEFTQ
QbECMvPiZ8I9ztVP80OpXN6Th+FCAoZRyHKiO46v/zNwgb2nBdXDCJCSPubX6GN9Fff9rg6i6mT8
kToMAUixcxyJfqVX2MFQn+Grr3b26F/1H/ZMnE3UYWiodMIphOnLetMB+njIHrQ6kZucmGJXA0Tl
LH/Q7+XfAB76b+9JYJtYWJKgGju8ackLH/Rr/x0/MzJtfSCCH09TPauiLLHNJI8YVsFuoWLobodE
fX4aXqR6v5XRZ/lPO5qv8n9dEm5tFfsUnaFyT81K4dkT1glpmKWG9TTxM/73dP8/jgmVHgYTKo4g
TfYhdvPET+2IzjrmH+0VAxUAtfJXi126JqxUaLSpHxOybiY8UM56D3I9MizRIwxnhqWEPo4mETkY
guBvrkTHkYA0iGvDxQRtYSXywiTHSEejT53mxfJKtO6ZGYCXotNM4dhKOui4V0Y0fzt6sS+Nld0I
r3KnrsxWF6vdl1c6puWV1xqjAwOUwzmDYWBX3PkFCcZCbDdngg0VzmU8HRNi+oirxXJlJ/5rIISy
ncKZa8WBbAdq2GKFL/obNIAEwRsQ2SF46J3yg1cvwletn/rf5ay+DN3LBB67iTe2fnB7ymTbaGxL
9VgTU1yHF/Fva2lBVKBagX2hSAH0AicMj/CYuIPjBjbn9gIVkmjRrP/RbyY063SX9Z6lEqWJISfk
tOWNaf4beL7zy/BSX1bwi3aXHaJDee0f2G1BSsVGBxIwloL6U8jkY7n1Q0T5354W3KDXt5wsIWvD
M1Y8tnt7LZxY2dMHq9D9o6f6mrNIelL2mccO1HLMV+kBqJ3+hK9M49f1ob7AlRS45/6Mby7Sou8o
mdMfnyriUxf5dXQcIp97MabFRetiHuFQNZmrhXvKUMcgp/oqpEx0ebwS0H589LGmfabxTt/bD261
9jrN+xznaCQIx/Gx+sup8IgOfVX/1YhHYP8hWs/8qNzXbFehAr/zBeyrOHfZN1BNkGE+mZLL8agD
Kzm5v0Qnjq7S134ooBqSiHfQesos+BWllVOdE45PGvjpP9WX8BPdV2d4FS7cHBL+ZP54TK/FmQpY
PuR/0+vw1eL1g+qFN+2fDBcBiHl727f9fLAQNQARhJfxkJG1sKf6BRlj1CQnkHWet5zzD/2VKUbG
C1V0+l+ufKowiPZX8wtDTW4H3grzta3RgxHUtd242yyAmIXw2WD5aq+jX38sK5W8eQG9TMHyEbdz
GfAUdqof7ZRua0qNZ9RLv7f18K+Of85fBwTDlWDx2bpM3liJEYLFubpVFrxQgG6QQ+HEDCpDMQfu
QDv4BlrMrQsiPNw4MWCZEoEnMTMhwPkQX8uH9Z7c/1t/AIbTEkIKh3AeSD9kkkc8eKHdUu++tQcE
GB2AD1PRCY9wDIH2zVuDnO+pU7yYQ/UN+R56PB30d3T4qBAajpE0+KC22/ogTrczqkxDoTfY1OEZ
o0lqYw60hWyCN+6RenZsoEYb5aWA0I8toriJLrHg4A8h4ZT51t3hl798Sk6pkP+ms+U0txBKH0Tl
1wiXhn4HKPfBhn3aPjfRRf2sMtGcPK3ZjJhlK3a0ntAzuRrDuf5oPzhLhxcQnOIPlDftDtR1dowK
/MvRbvp9BQaBKs14YjndjA8Qs2+2aESsmXgS42XBJSPEOPdJ2zWwkgKPgYb+peLL/jqRTKNBWg2I
3yrmY2octeRQ6AF0GPyQdXTxqU0vRWx3LB6yAuXiASpGt15yrghtPqHXyPRFP14P8DIVyzN6r072
UWUXAEEqdHru94M4Q/BwsQgVk4AfZav1dwvjQgzCOm/sfFEOBpDVzaDd1bVD35Jxc1WSl3A9ZRn+
7jsdUKO7mxgm5bwELGTYFz7BYC9QFWYOX6HTS3BCUFie78feliD7QxYpb9XqyjNzN9KnPcO0zrJz
3Jtf3FxTArZjN2TdZsTqednq58bLJLoz8yKdApqbFouPgyTth4LbmDeZSJcdTVTU4CAE8rU9tC1u
75QJAycGx4pcme6FpMveD/m29/UBJkLFbhjo1y2FjjN4hV4xFV8K0seRISfd0eh9Nvcuuq0KN8Pm
G7xrRDw9nCh/4/0o3Q2a7+0ShwVMLiabxR3NNQedih9B+griwaWONlfp/daCDKGdIADMF400OmRQ
cUa/ldQWUYSrqPpNtBwkq3XZ9En6R6d7UET3cj67ZU8a2oRSCUg247+07g9V9mugmizwqYCjQ3qZ
dRql9hKHU9CWJ8LE/1YrOeskAJIRHLTsC8wGKTq/HRE0qRJjpp7GZbTlgi2aur62KZ4z/IfPZFIS
c5/+DQZ+GogkeJNM7VmtBfSL+aFYXZFLNdnb/07AoebWgNb6VQoP/szacZghKrLU81Y2wmSXDZ9t
YtIEpy8dHoAYAjvkoEXoe2p8VgYL83/RE3Vjv7EmGAs3SacEacddVVbfHh/FVj2o+X2JfySksCPt
hcHjHLHbU4jTJoJ+UbLTZNLodoAKCQVb0E4Wx30zNxunQ/SNBRxYkyhI1vhvrMYWG5NBpMAFjShf
LcarXLUeXaGiblPOtUmhYpjX5e6V7ehI8urQQ4nI+gQlA+od7AKUarnGEGWZ5VqQpzSxpzXFOhLj
lRQoGo16pEi7UWAgbDu6fbPNR6eugfgyPZjy7tbmltMmoA9NOQMbKq7OJBVK0b0JCSrOf+IxDf0+
QyCEFjRk8hAF2ak7LGdjfv5gIbycUXYK23NTZLcB0jk2PsgdL4KOQ9fUdeHDErNAn7OrspT1XrIc
ia7xK4IDCvYaAJsy4MREjhnx7MyqRKWPltmHumRXpuDLLf4Hers5c9do/pu8fyzYoKfJcF2qIxxA
p1wwR5Pyy5KiHiVyZ1EhnwHfttJdl0W3UnTuG8SBT7Lw16pfSezFIUSqU885MChvPSF6hEKL9wgr
CE4dRF34BmncsSQ8yAfwhSa/G+HBHD9W8VtKH7n0PJ1qMwirL9hwA2y5VDh0y3tGpcmrP1WF3L63
2mNX7vKrigJV8ilyjMd0JYx4GHewS0Y4C1CHn3PpjQWEdB8GyALzG2UhAAu6ikM3nvTkmtCjcLwo
XrbZGNgAz4gW5MQLgVpBWMGmYVGfTdGjBWRyJVPVYODN6arAmQClVzbMftzjoXKMlkcjvLasWTsG
Db8rSBVzRbjNoreAGImn1vR1rMqn/QDzRw500OTFek6Ea2zi5DlSk+FNY7ddXXsQ9hAVGRURMhcG
eSuSx0Ep8QoMoWwgXAKihE7DhmRf5T/y/FCKm7Kt7mq0xLq76pcCIXDDwtWpcrtEZCxERxbqE/VJ
84vyWyBzxLzFRrBwGQzmIlKJ2fx2EzQY4EC3CF+1Fng0Zkw/ddI73sfzLhXcqGXH9VxaPpbchJyn
kWst541WPtsJGsYFOhyLJacWD1GMr6FxWeEN8fZYN0u8j9lxKlJ64Z4NvjCdjTIG8JQR1GSXROqW
vSYLH3mreSaonTNbrMq8PKImEGfo68oj7T2aW1G8lAVDUO8r6rEqCHB7ilGRxzbNbla5PJoRbERv
ffRXRTzOuBblNsHoTEricsMpVq4JrYczj3TQV0Qkgrt48DjnTZpJ5t35yPeZ98mdX1p9kLaPvH0A
yWY9Gx94KA+9CFbLmxRXXAmBusuTr/WHEQW5fGBnK1X+ig0dVg7dvrlL9JYSJmX3YfUGm0Rpqd8l
BTktly674Y40Ks8DA7zRMMDQ7+ud8UL4JSnoA7u0OcXEyRoCOk4NWGnlOVaq3mc9CME7zy602yZ/
Obv81lW47YaDEh8LxVXkvTNabpL5Y8SqCOJYkOkHhXDr6KTVDzV71rV3szvSRXC0kybbcOPJ62nI
gtG6iAG3I7oLGSgD16PkS1COxCxqgxvKQS2cqhyjak8gSKdzastfwnOTe5XMTeKZ4Aqtky+ORAKq
6bbTIU2OubQ3C08z3C4ll8SJJAYE6L80VQ34kmgmP/M7kiGeTVF+yVCTKQGP29ScY8trSKDiJKDV
wVRJPrbYC0uPDoNz6WYkx9LwYkjrDlhJpDBJhjrrkGygr4HVO+hSdM7M5S7AxOifR+56FpcQksw9
6rZ9OnDf+GX1YRh+JD8KYhI6Ehd35FJXku73zU0LA3nB9PkWV+x/d20rvJWS9VrdFtNWYMBhhKnY
IrlTmPMxZwMjQj9cfVPHnM5LsqC2LpDzp8NgPtfSsRocq2R54EXbPuKyGbWly11Wl4dIYLHEPzAq
8bkwv8NIuxUkOo+uhTkZi3PWEWBE+0Zh4eNDNshmb0YnOiLTnD0qOfzPLmc195g5LiyIMGzzHJ2i
iPIbPDr3YBisQtCJvgU9iqjWjriDHK/SD2UgcB7nDvMfAaRyd6xDsMMThFtBBr8Mgyj1JULQoXlC
nAu4eHyd+m9j1MB9ZIwcRV31YxE86eqwrrI0Xslshl9teTUUxgVo/AmsLzEcXX8eh2eK+tq6VFpD
D6AbbNyqyTOWY6+fIv1NNK5QgSc0EZq/1h4fZ/YYjM4EIq/hC4u9FV8L0zNa32pO4/xmZZ/dq7he
RuGUKIEknlPjnhSBKJxT3W5FJ8b+Vj8L41lqAg1dCg0gZuGMnj/JQbUNh4c96Z00drcagxSmOS+s
JKpDqB9KIWia10j0rOSliig+2EpNFiHX2Anh2hed+vRFoNtf5+dyfk7q3xnZaSU19kkt/+o+KLeu
OIp36XxYxJNi+qJwLSDNokwlYYAwhwNxjYt1HjsbnlLduwRmxvAFZeU0xI6q+JCXYifEYFy5NBN2
LE3D4CmJ69UQh5OWKrcmkIxTgicV6V/00cV0IXSnVJFuQOj3+u6Z0s3C1Sogs89/JMpa/50Q4GUc
0KA1a35SSr+nYFEXIYNVdiN5YYCMfFfp+M3wJx0EFAuIRJL7bbI3iLJim9+wIibhhF0EhsrPpfAh
9dDNPG6/RaFluRULJrRHwXLTkfQsl7BICasTM3wrxJPEqjoLJgSyTGCD9k7wdbX6xvhmAfRZDUtT
u1pPahpUsifEh/BPlxYvNoWTiQdmeq+XgxifeBtDFrPWsyAflelNWCB5uK+qGNCLrJ3Nvbi2N0n7
1VhE+GaOoekxsxDVuNRkw7wTqykm8N6PFJlaBU2Fn4LM1ulKV8aCocQl01hB9FsO1oDwY4uYBc1O
exvEl6Iq/3cW8b3XIaA0Q3bKFo+s1aYB/6L7e2EZ1xlvUgghx5YSzgssy1wAjpCtJEUz5Qcpi0/N
8E0G/xoFwxOUHeZY5mBGPSPiN6Ls85f4I3+p0otWUDa6roKXEGZkRNe7TyCxjsFudWGGKOzZ4RPC
E8WJP7Pp+B4ICiDaxOzNmesHxVGgoKDKZDXX3SY8Eopj1X2lgJu40IPIbVb2GttHu7GIYHPq8h23
YCO9tOnFEL8L/WqyIcO3jcVaDSg1rvemjPa68FvrAKONG6avy0TOCdyEJFgPoYx4mwerzB8zzcV0
moezYHxq6DKNCwoecP8O+VImX0YdJye/UG8TGjVzW6NE9wkPkMiNWO9VD4s3SvD19JaOXoN26G1K
mbLy9w5rtZ5IWRboopa7dbTeyhjb1RHBhTYKH71vBhVbJiVgH7xApNKEF2l4G24tkCxY85pf0uFt
G2hSAaAOvoF8GHD3/1ui57z2ZvCXef2lXSpDB9EczVypEyz6QF8i5Udls3G5a+rRrA+RGnAhquSd
iX7J0RaewEWZmbZxrdbwO3Kw8GRxz84+6v62bVbLkhdeeRtuqNxKapqKxN/l7BBxgqbMcmoMO8vw
W8ObqS6mwai6BdydF52VHE7G7B9m68LWR7mk1lM5kx50H5V7Yr2Nkys3DiLckItBdf1I06MmHQ2w
NuWooyOyyyhhD0IWuh7o+NDkypde3uMVN8yK3bXy1mAyw/IDbhurYVg1nHOhSaP6Dvu12xXtUevc
CKY528L7Gr0KqaO0NLrOYL1qyWOtbF0+18NrF3q56qqDD+FhbFzGH2l0xDjQa7jCHpt1tIYgoZHi
9gheQG2/6g+wkfaZFPV6X2boDSAIvrJQ0L7Z3Ff6njX4+Bj+e+wNCEe9m8J3Ye1CvTRSLAF1LweA
l5igaARVvGbC78HCJFQK1AQ31gEa0SBmf1UwyjuQCKbmxbwyhwCMLOw7cVu+giFDFuFylGgZQPpg
yLc4P23gBoEII4+neopPsXYFo9G6D0rNGDEsuML0PADAsfmc5PCriKZPM8L6EmS2Uz8qyOoxmWGq
cdgYZ5iS6tydg+SnOTzB+yB/WOp9BcfFO2AaX7TiQ5nZDf/jS9wJwJQ0NsAiU3U2pVuOhxQbYuk2
szewQLWHsEQ0EJ/y5S23fJ4cuIRydagpQyUWUoLyauG/TFPWO3AettZHxH4QjwoQLcyjWY2yvTZ3
AjoOOYigy4M+XtQ4IEJA0045nqr0pd0BdV023eBFTXNgEhpYvBezz5QBqFWK+yr2JsOW9WM5vpbb
bgBR13Rsp6Mqn2Pj0VtXxXA0IkR+if6g4XYFGOrho5pvmNR+p5vFUW2PA0PR5ngRsbRGEKKChx+s
lKktUEQfv5ZwcIuuxhfuhUhgK/ERupdakAId1O4wIvb9zjUShL2MBHToEMyzrOmqi6q/K8qfrjNa
fsXYTQg4G5yApbQF3dRLVzBb7HtIqZbdqt5s3ih5ovIs1i+6cYSqi1q1yHhL79VCILYd10GcPgQR
AxkPLrNO7zQHYuiNsQNPf2VwxEMewABoT+d0dbh+heiPYaCm/jy/0Wou/ZGfgYlQmmkwTovMlHNm
MBClYFr9JDpNBSiNTfqmBe23jFzUM2iOeD73ssKQcUknv6f4itoptPYdLnTlHtyU+JtqMTF9x5d1
IlgMKpPcwKo8yMPR6jy2vN1wjLfT2GabrUsw+ZyCGJLWa1uvYyKmYQOIURhrA1W+mfV1JFdjJGhn
g6Pj0NXak9l/mw0Abbf6yhxDePTz+QCYdW2b0yBt5655q+RHx7fqAsNwZ+GWspU1THZZWnJe2Qop
za1jpToVXtc4g/GmTefEOlBPB9R7wksyHofmTOvBqKeGZzFDMnsc8bZMdimtHMkXkufMQ1AIdkd+
8HTIQxjWLsrOCmCljVd/BFamjQeOyfT1JyvN115mjSvlSfAp4gOqsGplgoZeIJ7n8V3APWxlKww5
YWmc0fztmiO7GUi6En5dy1ExsNwigeNQQIsOX2vtEnEYVneYDJPsWLUNC2YZb8Xs8kmUXmvyBLvn
eaJsU1Ks7GGplyF6TiCqxb9wVafxNBfv48SygEGdSFAYPUbrLomna842UbVeb11ADqEPjPUtDWnw
qM3sNUt53RvqvRq+JgQCij0KriljJO6tyXlSP3XjJpb+LB3KyMPZcGGM1qnFTIU2BLnkr5kXV7QY
X7P+W/4KZbfHfH04Fv3PknuScGEpBB+gmjamkGE6U3/JFVqaQA893WK9W7003P2p44DcKiHjBr6d
7qxC06JyuF3uaZHb/YdxpLGtwchhDhKOLTzKtXyhxemTgxx9GOoeKQxmh+esfYtpNLSroh83NkFa
QW+GSsmzJm5eM/01M9YjUgtpxc0Gzrt+jpE9GCcrOrbxYe1OY3erUx7L4qlnjagldxpCBnhUFyJH
X/yRIRAOR8Dl+G9k+QfiISuHJXfT5hKR7NF/axoB0dE2W9KS5aG7Cnt9cdPld5g+tOwhcZE2gEQ4
MKus+W2JAg1iEHB/eVzEg1WAll+j0JvnSxmSt7EvW6dhsyqRWQZIv2/109gEGwGsdlkkZslJx02J
wrwub6v1onV2jFuYXfLsFP/65EXOng2Iw+H0iXlCOR02uiFIe3iMxJpgWaxcVNxzOv1pn5teC08G
npBgJ3gWQVRS+c3AR27R2LdOyE6DKV5XWNpKEAq2IZ6HjAOKq4X3L+fFvKkVMhK+WdWlLlR1fklx
2wAFYu00j28uUG0CPQ/YJ1bxqSrtAXYCBmBgRP+xMNFvh3yrpqF7aiC1e8N8lrJ/Ehu13jokMQzE
5KBZH3rFBiXJ7BhA22BxY+WyF4WvRnYzpJdK2FhN5fqZ9hWFJ2QRoDFTGDAwjrLuKf1vadzM/hJn
jjzvS30LoGNNHf6HYC1Ho3k2oLsVbNuU/F84scJMjnFyEaNAnz5mUmTE57Txtry+9TfBzQ97EmRo
uCGLRyj2NC7TH9gJ+0uFzhelpn6ojw0eqKuEwB9To+k/SMQrSP+cWPaL/jC8yBiV7VWDuCgPsbCO
sZFsLtgNdiLeshj+JJLMTMWiO0cFAtZcTPeUSUnSvyIYhl0SsMYfMrdv6XAPQ3VsJXaQ7ABiA7we
TBdqdQIlLuNK48Z+MuqTgb6zh2RTQgOTbLZlu1p9Thf03oGFEAt5Wndp+nMPnFRwpvmW4VaFrXEr
4mdk7aY7+F8ynyLriPCgm2wIjkXusyLpOqcgxWSx15BhcC9uoWniTWu4xbFNrjHz4/BXUK5/V5DG
QmzpKg6esPimFyzNu97+xqzcGMuAKdbRTWjmimNO3FP7F3av9LfGAJnoHXwoVo91famqQ98HJwGt
O62TUyV+1x7z8tjgTdd52YBBM7IV471u26Batmkw6h+dBd4DIRILT61HAXsJc6+zSAR4j8VnKLCS
8GJGCE+OGqzw5q3sz+roi6mbq76oHJAd5MKlz1708Gzg9TYcAamW6GGY3qpAyz0sJOfKnj4jPHos
XSCtp6nx0FlyR9PAooqjDbIqNufHGsMdjRH31KyBZMGc9MzY0/Cd1N8GZVuUAMD1PDsx+m/kz7gg
oT2DihYk5rMqe3OCbtZbqqB5G8N7x4s1rYM1eIRfmIA7C57Et9GgpniRBwWh7Vkl7HvTC0WvMeEQ
g5hcJeSy7XpWsWwIgf5/RvqCZDjqkBBXZ1xIS3OzyGE/BawPosmDAjcUolwT+7BNQWAayV8300E3
DM8Vs0tOnp0NdxiMYJ1eJ/XcGEcUkGXpG4ovJRe+Asee/ZOkuyk0Lm7T7GsMafhPg7UT2BTDFfKj
BVG1RzPTRuCfG/g7T3Q4QQXxOfVSxmo54JDIGoR0gHUYQjldxb3i9MUNQmk12tns6uVRTA/ITeLy
1H2GIPKdy8jOUjJc/KTaT6YziN9dSrrVUTKOkekksQNa3GKzz4E/uAl71XnfT2Qr+9BjlejACtCA
C8FyEx2prxjesnq5fIwXp+2AF92idUSMzkAMQkSXzrocJvUmgmOOUPFmBDAHRTjNG/DghqTHbe+X
VzKm4U9E/uLT/3F0XjuuolkUfiIkcri1icbZrniDKh1yNJjw9P3RmlZLc2aOywV/2HvtFbTa7dfw
caeaLlWFawcY9UVlgMPraxclyGxB+0TSxQCCOJwhei0/mbmztZCrWYlHVZZZFG10idzEDE5PLQHG
5mXUP63MI9RxHI6k2ODKjDljL1aHqiJUlz0tDnsmUEOxTmvnYlct7jJ4MK+YKs07s7eb5Sp0oYL5
sD4cpMqXpr0KbXdAx7JBZUcYqGMMHnyveDlxj8TNr0KH044vz+RLly9R+0rC46RxTuyecUiplOqu
NLxDW2ubo6y50K6TOOTpAPEkKWt+3xBqha9TCSR7GueXlOsea2kFIqqbFg60kAitF19H2LjMRpmQ
Zvrhob1ljZ+OHyZO3BHBBJUvprRoodTtRTzk5s98ugmtS2tAf6HhbZDQBVysddp5QrqncP4jssNv
tbXrlE7ZFxpfTW5N/T52X9h5NPTCvetG6sWcAtB/ZjKsYtBSaQm1fO8uJqMDp4GhIXr5AEtvuFdA
G88Kz0z5TOQm7EkNAmsyEQuRyvFX3I1PvxnveRahMJjpFsjPfFbmIZW9cnE4XrLFpaWik9LnbflP
VvIXJT9ZWuBO8jXnbMYoJfWE59pAF7/Dq9395Lx+glWwZDb2w3BU1KONN3SkcGtmnJgtaEeZy2yZ
UXpRn6i3agM60FxJ/wozgE9CbE6bHUYLWMaFpWOpW0jzoFWwFE20r2CzM2CmU8+2gi1/bNfWsW8P
fc1VYUfiYSQXcblR+8FhecJWicMuPuIlJLCydBdcVIuP1eDz+XMSwIQfwGVHd1RcWBJ677aKx2KC
lkN7kRe+2u/H6DY0x87yeqB1GKSvSLhSxUXTkVr7WTtmFiXGVX7C4fVIKkBVDWNzHENYzrm8b7SQ
ia7/nNFBHBcZEkV6nrK7mBFR8g/RpCmvP7gh5pXvLaDF/Sn031m5jwukV4DaQGkP3cTcx4MXpJic
rR4b7Ylv5RcDYtQDVWLbE0pqHHEI0yXbsfEypAsvCsSdRBh22bgtMlqrXasEpsreJz0A+AluvyZC
J4X9oJQmNelY7yXzB10Fc34F2GBaICTsxZlZ1fvUccCDp1uuBQNTAEGxkWtVBAFk2r962KvQE7Q/
CcdCYwqxd2lJ+mG2S5LE6mSPNhOT/u2gHkTllLNzu9AYDuViF9NWNHZVQSPOniBluv4FdDYeW3UG
KPBgpBTFHd0blRvdJ9MNy4D9wdh3py8+75zLt1H2ACiw+azHJYI6T7OHrzKSXSrszIa3i6c5mQk1
iDBKJ9M1Uo8ZtqiiXNqz3ADlVNWtO97mTnjYObsCagX4H9kEMf+HHfUj4JDCr8fYYUMPBB1vrTAg
cFg6fF1XVFcmy8oTJgpkPeTUYIn9JuZOXAyHEYg+/Qym2xvfqhntK5VOkegug8ZOYXVl7UV9WB/F
0FL9QNwVSdp2AGEeabAMvjF6l3TB9IkLF8ytp7r2QPUlaK3cxXvIXhniHJSCK3/IiY4wjcZ/z8qC
rhjLMPFApRZsrUv9a5kY110ooQAfM8F9MnISdiohs6h8MH6d3/uMk3C36OcC5IociKVtg4YwLDpl
KkNHMl2kFDqGBmCxKxa46X7hreVfcclAivaB74ppatABwijCz0CmAfalUEd/wdEm1MQNSmh9J9LI
4ba+Mge1x2EevnXpoDYwESHg17UzYeS62F22xbVYjmGqDAGSHbRqqDnxMXLhAsL2nOJrUcAkABXx
KZ9U+dBPpJLHbjGdUbMIUGaLyyC9QyydvtH1YPOKapEAhIJeObZ8qfsZCAsCGZh99Oh6RdzFacpO
q5ArBcfGfcEDyoMwyXzPMeRX3gcUCes9JjBc9lrpoIhnIYKgdkkLHyurdCEzGCCX/hNGJHr3Hk4v
OZr7VPJLaJ7w+6DW/+iFrbWYc9ilZZuVncgQDQ8KJ2y+DrQZcKGc1f9B+RFIIifWsnEWpFRSSJiM
vquk0LqPuGEr2GWz+9UFly+SEv2m3BsyAwY8fEPGjh3cAcHPJubZFCTHBmt5RQb0OSj1iR5LwuwG
p2BK1196XeKPNiBl9YxUZL+IpEg5OMKbrYNtODb4+jfupd0L3u8zTAkGKWp3FntXRLHAaAnYCoOO
2B0Kh54wz5EDJnjq+FmL5NVTikM/72sy+XCxf4SQ8UjeBGxAwfcIKBMYSJkQqhCxyd5T2XPF8Lzl
r8eFTa/V/pOJfc58lBEe2eOEEG8o+WLRY/CQVW6mnKlKzfSv0U+m4nZ9QBGMOK5+fSTIBpmhbMeJ
ESZnIbNMjEdIGgjq5ST22Im+zhUkgCMwaEIsYQ9vPUhLp3vHotRqKB7Uf9Gs4CcGJxU0xLyb5ACb
exorGNoAgex/JXYghuFgyF9BzADWpXVBilk1o267XRzUEOSfrQgXVdiGGRbSLgZsT9WBBZab2wkA
OyPeb69BnJfO1nwziVhFmCHbOpbB7wUZkdgbVBngzQrtKtp+0C5W8VLONuczKA5uhbTlHcTfHBEl
XlvBiKQfz3Zpa7yZf9yXOrQK5IE4RtO+6eiItwrJ2wSJNCx4knl3WRYO+q6n78duYsAJE94+Xknq
Na2LM+g/Fgo2ZNR8OaH9gMxhbjv6pWTbPtyWwTALmuaFOT/eKMgQtorOhE3aMjU8w0fFJy9ffL0M
G9SVWL0U9iPf0Wt2cThe6ynIlr0OqQCnDdlV8N2FAS+g4CbJgHlWQC+wUONyd0N/Kxn5ea0cqHR4
BuXyiZnms7tT7WXCSSb0yLKCbnHF5mjNBKo6Bqeb4euSx6yGKYVo2hBaGbTrul3gEnKkgI9R+UG7
F52Me3ly07S4jLHk9qtiM9pQdsO5FR9u8sHtaYqk4vrP+AjI7JgoPXTuJEqLAC5IxbCmCsTE7Vdd
IRSeE36vkEE9A5ADkpni8g/nUp0enuWn3ffgyW4C5A6DDYE4e5lpo2BP1HuZu9RBDvCEypiK35hd
riXB8GACRACZyHCgMb0vLd8dQ2lo195WftwUOTRymKzELnZM7eFmy5FuN1SAETZigZa7vDPWBt7F
NVcu8QmHFHgFv0W4gB3mPeGCddzD4daEbpQ8+Kv4+9jABhTg1czKdk36aQBXMahFPxHJeXXhKiKO
r6qtRBBNY8MGrG/FnB1FB6ge/qJJBCKuAGmBRm9nPN0UH5XUoYKkHfJ0DlTMq2FLkG5OLFTuV/0u
FpiOrj+eqCWPfi+N3/X2tVP3JfFxvWty0zEjMBA2++D/5os+qT991wZF+plMZODtcQpg6j5i8YDF
I1qv2bWWs0YGpR7ipwo9g0hfxhoFrDmGqNwgpQbMAwZNQQNXRicDGpY4YjIL55X7wN4GLcwPnXK0
RwnNlDBnCDAEXKrRcSJCwm9K1M5wI0GdeGSP0YYgnEvOClXiP64h7sYXPo9iLldwLysD6myt30c9
/q1OXUM/38ed/JUN3F+gFJ6OBzicBpLSBHdK+W23M663IizgDZxU7ni19FrCM0SaLpsoGV0NpGY/
C9gsg8uJFExYN+nBrHhNiXr42vbf9MCUjPMKef+wpYCyITKNBXJPuPkkUhxNzDKff3ykCuW1uWcq
p/s25pyf+rggPAvOtyg6Q9qHYzJvpYWGTZ3yysXGcsJlrPihHC/h6cHD5B1IKD0Uv7oBQWUlaLbH
7cZ+SMqVgevGiGVwj5v2i+BjonnFBfOLoS/AHCgSViiD6UBingKX8RKvB43R8weYSaaJHzYM0/Q/
hjKJFjBG625WiFxUfa2P66Ik7x0116prJTt183zDHsYvfRpKN/5SbhNTRioOAriQJT/dXD9Qncmp
O2OpQ00IgiUQBkFVt6WxnPAuQxCw2Aqi4ce29aezJULO3cDPZrrXudhYhmKsE5T0iL0ZhSwdOues
LYs7sQwj2JxGMLCyEYWh60E/g5X4AcOFsP4WfO3Gf4WYi7Rj4Tsjxls5ff1v9sEcgmfE/kPExKhU
6YJVeXWTPhhiTy+xtLlhSQ2WyD+EdEgIWrG2gG8L+BupMOtrBRqg3uc2ggvm1Ev42A6fI73wprtR
p6Vhfx9ekbn9tH5GrcFJu0bU0eurT/SmiOVztz1WZwCMAgMIZmX76KLFzujoO2gernCMJOqTTe6l
nvKJKRLU2uYboyXYbgblxobAzz3iArf6ma8Krhk/qzQMYvLHIrmUMSC5+Gpwz+b9NefWoL8wvehQ
vqpoHtBRwQ/ziYWTnahxQUcOlT+AuHzMH8lpfDH5ISF+U2RJXORDhfHStnask/Fj3eD6pP8Szzin
LsOO6P/oPeL5ZNOlKNkspKVv6lcb/BxCBFgqvTDdEtEO73iWHB5/EEXo2SfVh2vYuLn/+AIDGXbL
OYenj03VhznbDwMhwFYKhic5cFIZoA/3U6To7ZV1p772UEf8/JKdMH/PaPvIi0ZKv2neCG2OAioe
jBJK6CxTMH9BZrJ5hW/qGcqo5aSOFcL/gds5OJ1tVS7YATbz0KoQ9cOYcOR/gOLPYVfZ7QHfIeiv
Rlic81cg7+hA1g4yhw2FSacdFL/5ZcIb4yzUbJ5n+cVlBziUDn5+iM4ct27jxo56xv73nOJTvBn/
kh/xBY0AlcT38Id4CQHl6iyJbPCCwsZNfdkh4dBBtTV+1NkGSHLfhbUn+Q9vPAC/fGcn0tsC0pEP
9cvAn7QH5YpzphudyOY5p0HqAWN5zxuL+1f7aecNQ/X7pf2OxK3Glvw/R0o7T6f5Wn5j6Y7eDRo/
qMG76UCQo/n4i94KvychSflIXthNPBn+Yu0jQdTe+7NKHipfVjykISjJ3m4CCHz2EMpvQiDsrbt+
HMKR/+S32Y+OVP00RkuK78sNCd2Jl+Y3QXzNj5JLHNsuvWDl5yr2cIzDBS0gLItr9tEeu+AgnNiL
0QViwnn6X5PUHtvj48guGfjLwo3BPAS76DN6iV5eRd1CzrOWyVF+yX3eEP4u7R/iChbgQsnLLa45
cB4i2mY8U1y2hr4amN3BTiZ5mz28ZMQgDbM58KQAERnKfRPDWWk7fsVftLP1vD4m3G0pc4k+q1kv
kksParbeU6Dn5MIpU641XCk0i8HPzuRKRLwQvSrxngMrK0+QnT5nOOFIyTFeqJHxuk9mLQ1mnqiP
mEkivsdAALiPap4/ixlcjA5KKeENnhZMQy2EOFVeqhs0FUjd6tkETmIp1VgZzoT5vAIgISmaHs7U
Beg3pswhv9D4iN+QVDBlHaVdn1wZCxtEAnBFk8sh7+GoojHcc8dVmAXVG3d5R8wJZeOVdp/edbF2
CX5Exka7426DsN6UX60ZbnwVL7hSGKtgplT2I0WmDmJvJB1kLnJA8++noo5u3pUE5wnoOKcG8YOS
vT2kLWbLKAJy7DXIjL1itehbYR5COHKqYID4sYn+oYyFawu76AAz1kcU6GNb4qNuD+ej/Cq+Fr/1
dfziLj3Ml/KNyQJRa+N612+KPw3ddrzqfNYQNUZ4YKsYZrjE6mr1od8Xd3HXv4/9NQ4fGHtdk3uy
16/VIYdq9xBqTAcA8sz0Xo9K6cvSeOuH4V3Ja91JUsaTaSvcmpgcr5TD9qO/YYLG+dbd8xBuFEfa
ZDNA5xwTFd+EoAlTdYFFHPaUeIHys/xahpN4zX48rjSBNQc9ujMF5/TC0QYaXHu1OZ77H8pkoIrH
jsyJExoj3CyM73LH8fAqRCfoZZmF8GHTo2dzzA8kqR40uev0LpE1juIsBTLeWqf+PfqcZwchyGp8
Ar1uoYMNinuzr5D5o62d7eEbSs7n/G/aD0DqG8QizQnZ/maRyEMlDNcGnYYulrww/+VKJSMvbnYC
5Ps/fPPeWr9/T/atJuMFY2In8/wgZotRurxhX36Fq5J4S3v1+IoOjx1KCPSZfn1T97hhBXMb2Ygi
j/LfM5Bc8ou+x7fqIL7B7P6JVRMJN8uo1JdbCiKC/SFZ0iPCjXmZgGdSXnI04awhSRj9iurO6sg8
SIqfZ5PggaMjOaz1PD5GbctI7ZGTAfpilsKh0R+SG6fiGyhVLr307WdrfjxqEiE5AbaZREKzAxt1
ZMPQdvEz8FWB6e3xQoF6Km07dU5KZupPZW2QC2UzYCwGKTttxTSOWYsiGyY21DhMRXdG8oInOoM2
JYXJfxo4Z7F4RwBk2gy3cwiICWluW8YurFcxHFH5aGv+MLbKpgOA9iT7Ef/Cag+8iLGuJIYNdYSK
wVwIX2NiVFYwE5vLpDmynXvhvQXkrOvK8jMpxIoJF1WLq0R6WF8dSg80vopiW40MW4P2oU4UhFQQ
VyNp3DWa9kYVNNZnZFFPFoexpdxSZ27I7XPatcMZaRzxiT3S4l9xdUPbXlQZ16ekq75nCGdUcvOi
j0fKNgwlUPuckV9CIsL6m3yni1F+Mv3o5puo3GP1Xj29iV97QSAm+vUKIVJfOyVZsQ6QDvosHXFY
to/1UGrQyWpXHjR6lhVLaF7THGfKG7yTJvYElEH0RNZ0m5YjsFBUnx/LgSZLwzNF2z4znpRXc2yS
eITFNQt8vfjBAJh0N5GfU0eWb9a4e1YuKRSQ45/5sR8dUadl2jxOC3Y49fZhuTOcjeXKKmlsmsAn
gaIcX5z5P0hpImXf6C5qCl3d5+VeSAKk3c/Uh1QIYqQYexU8aTgw+hSQhoIKaJX7QGDZcm84Ebaa
a3CsE22t3/atfkuIJ1PtOLKxQGBMqz+Ycp5ijcbwGQD2DSwLgeOCc0P2RdmXMaIbVOrYEy2Qjq2B
dsAKDF3criDOGp/6ledhE1V5VuWX2LqL1odJ5TTv8hSGyAbz3Q2IafL8UJQ3JTsOyFGrek+LygiX
8t0S/AVdmnach9CaDpG4lwjrWif12GW5D9V/GU4x0TUjYvkLfE3Mo2ZQPWxm9T14K3aOKjNADQUI
OASuLwjaOJaDUjszzPo3PIL2cajU3bMICgWKuEdqXHt/mMgPT5bykbVnQQ+nypvwsiudCvfA/JAj
jyMSHfdABn8/GAJk6PTeUtR4LEFQZ+PGk80znND2y/PCpZX8dsqNgS82kfKLlp1T89I+GTv4Wv49
Pe9GCih5HvqjSQkc/5KuYQx38mKYjtNn56qPy/UzD0Xm+wT3UbnSEM0EP+9b+SiUjCV9hYP4GP9C
+1ybZVuNbRM8EGssazopwj5t7o/qlGM+8rgSarMGeIM9x9h8/S/rzM7MEVmeCEk36N2bZhdhJMg+
duMJ87AQs6y+Difh3OIXQ7JgAJ66wF9gQIfNEKgfifFoWt/6A3CucVBPJWI78+8Ro8x9leuDgE8Q
/LbSwwnXqHA+8HKyVaS9JoJB2yOZNphO7dLKf8yQ8NyHFtLqazLGFA8qF4Jy9vHxQWxJvp5YKP05
xmjSqOnqbeu2zYnXQ2bf0wghy/YmMfKhvrjq4nZH87nGoc1cAS6WcHZ3SP6ks5gfsvQ4VK9DGpj9
i477Gcu13vG4ydoxp32kX4qX4unA4TGPLaKlNagNe9018I+AhdKNgJec6SB8sGvG52tffdE5dJic
4Tq1Bq5u+gOz8yOWCi2a9Skkqv1f3mxINGp0LG4grZKzxKLJm1PzZZoB1kHm+xiUN7xljjMnMSfW
u36oHfwCNzR3G7wajqTIJfr/VtIAjb/zbXp50KnWtkHaw7bxJk5XnJNj90n5RuPK3lUcRGwGoK7s
CKNj5JgYOw1cmRwq6GbNdFqgXc35oXzotauSNPOYicTCzwOd8fZxn2ERQSIBWuWOr8ZN62v2xJvl
7KUwvEKc2yl0rhS+cH6x3cVyXT6LQgJIaI2ZvYzKb3HQW0FwpBpLTUU89pzGBOo9HECBArGCcp26
96W5DHBUBbpJOnVCDLE5ghmy+BUYgvaTyhcEPy0d1wboD2Coo5eFIow8j+Bq/Ki3jCsh81A5Aj6t
lgjJ9vneEY4kb+WIspBtCQo1rox0Sl3g4QJyqOqWKjol+DcOxltleijbo2V5sLZBH6m7BaJ+2eQ4
enr4jqo1rmU7FXcYQPLOQ4rH8LX0IUXM//AchNgAZcGQztKMWGlV7Zlfq+PAaaEvg57oYrqnUsHv
uFhDWcNX3a0xK4pW0QCQg03ZlwHtwXKjYsSY25dWs1iNQriMsTzYRRdFRgBKRdP9zE8bYFvwwR4i
1WVgBZ2Wf/N7UD1Tsz++9NJWd0wYj8bt+c6vzsirwiKTKF04zrBs98av8gFtDMvYDSHdo7qVXpJL
fssOSkDiLOxsjnf6KBpdxLAbdOjVeBEbCEUnTveHQWDOkWa7m7wEowcMXHCXOY+Sw8xChUEahS1U
bMuWzsr/8nbarwZ8EoL5Jn5PCQlTQ93cRBCK6I1AXj7hH43B8iJ/5zeZXeS1J2IxBU44clPXOFD1
m1vwMB3rc3EV/rHM2iCnnUesx7LofTY8n7BASJtcq4aXtCVx2JJdcpiNGjQKZ0h7im/zW17BsN8O
XEhvFORcIH7OeOtav2nYRgPM1jt+23WOh6vdk2Hiqro3Rhh1fwq53HSnfLl6vcZ9GUomLobRFkBW
/b+8h6TJTSlkIT9E+OhGB9Z5tcPen6ao39yyT9oCIcCqWf3u/9Yc4k/0iw5ixhuXvPL6vExfVPYz
EaH/SP+8YnsqmTbbuUYpjMkQGAA/C1wJBon76EMhxiEIO1WnQsiM3WNuj0+Xr1598vmX/o94Ig4h
fsv0LcKYiKgFWK9tkC4+7edoMFPfz0yqqTwy1NRgKfyrea9+tJt4qX6oMYHe1vb2H2pBQG8qlcdO
CxLvwaRv/eRkDJJhNSzIXnhUI/ID/PUsW/hlg0EEkkiz3cKU5SChgIVnTv9OG7QuLmwicDqAKxXZ
hoE1I2gxb8fXW2x8nYxyhj+hifktw2Q/XvJX6SdDqX5hYcNh1zRID05sYESysTbNHcRMx+QZcx/q
L2iAjEA2LHgcQLMGEuIv1SV1K1+IATTNMtNvG9Nl0pUJYV5zlJ8HpDv4CX23pkthRbUGWsWggONX
RODF0frbAuFx15hY5FLU4Dh4N5HH05x66ZuGGRxk0ZPcANIfUVcrgyOxrohS5MvAbPoRP7v4ytbk
MZqH+FU+Lmc+xUGJ5cxBcSyuybUHKJzdxiYgEgo3yUWkDOCYhd3jNu9sfM7QlRTXalf9WbABNtqL
mthGQg9/5PZstNUuM+FGhPOJVRPdyg9Qpg73bR27OTPXHq6UndeZhFhuou91HWGuSR0KfwTpawI9
baf0Jyk7TpMnnMdbFmJthOda/T4ILhp34x8hqh1GnX9sRRZaLWynA2dGOYeIJLgZkvaM8N+SiYT1
U8w/CI9kxbBuhzGckj/K9YfP+F1JoZ06o+HmYHsCookDR6Da/Mirm9wGZR4ggPKTdJfFbWI0LcKZ
wffKicZwGIUyN3HrVSqjFgQ+lyEKgQSi3mV+JRNIR6yZ6bUGiDKya3yWXIhbFtPGCkPRLXHF0Oyt
f0nt0fbhrLMx32omi1AQ+sIr6som44fYN9rlhaCWDk0mlKBAw/oAugk3b4GTFi7FoQAiQ8hX/ksG
EunGxH+whFVgkNKfZf9pvKZYs7OncOoa3FwJyuFPelA4A5d6ZK48GaBH/CxPYvGIdvtBg/+TgPhx
sakbMGm9CtrxtcspD7a66cawX9WgJ5iaYwwf16fDDi+IkcLw5AOkQYeZlaLJhQyzj+od/wufHXNv
yXQXjozx8Rh06tsj+dCj7T/onSoSFMul/IzMe71czSicccvPPBWm0uDW+i7Wd/ODgLvQyMK2PKj6
Ia8DcAZe+yTzTIO630ZPt4iDaED4tyHJu8Xb7RXrY/iUQrYj6cqobKwQcG/H0Ra/VIhSjErAFkQJ
fxnaAVwh7BqlEKGULTuV6II9ZSqFqJVvqtf6Y3lZ/n8YTF2wZZsxVBHWK2rCbYHbOsGjAuwaqgsz
/TWQPRco96Av72Vxn1nOukaxD4c+hEXjE7+R7WIcjT8i9mg28npnDD7c7Za6vLxayjFquo1dseSL
Q0NT259GsgPyMDLRT/oGviuQuBsnViCbufR/sEton/FfgD48AURdkCx1LUJDMAAbgrsMr45CBAMU
3bYABvoNlTyQ0C8aPIYDD8NNoxB5KqslXaDA+oWXzLsE5uu068mtptXDlGINorRV/M5yJ1L8/ulb
AvSfIHse0P1K6Y/JlROVzJJRHTu8PuABs7aT2kWN26oei4QLhg9iVDM+GVhuOB/G3iPqlnlUHTsm
0wdaT/wmsIOpfbBuBk5Lh+QrYJTB+YkzC5XlIGOzA8HoTRdsjP2kxSsWL7Jco77KMJ7YIPhoCCBP
9mQ5A/7A+ZHODs4XfC8Vk3Y84IWQdc6zFydoFJjOXMiNlOGeZmGDvqCGfg4V7tQJHmGGNRIByabw
e6YvQnyVOjoSPpkWF8MV2nj0GgGcnVpFNbFTaESHo0GXCDMc504qKzz+Sw/8nBE7G3CtP7DB/r8d
o/7RGQvhlCDTpnjMbgsOep5Y5qVPl83eHShFpHn3aHZ01jS9BUyYPOT568B6SYKM/qLhTa4fSv3U
zBeMqck6f5ibsQE52PfYONb+Q6NH2qfmvXji1r2PqWzWmsJJ2WK0yku1b9JzbbrcuC0KLMztBNZ8
fZBnH8TsmTDs2fVYWVQvJWEbaZhB5Ih3C+EPvf3gCDHvuXXPZJbqpR7oz99agRM+FPEFjPBe6cPZ
2An6WZgJR9iS9yPXu7w4dGguGRIYWM+eS1rPFGuv1U0aL12bh2iducYTzc6KYzXfFYwbn9m/VhB/
I7ZAH8OOGYDjJpHVwINgXwKfWZcRi4gZAZzsjtW7rB/UGN8/c69NFxE3hITL3BFFe4Gk+JMjf3eW
FPTTzIaLXEPdNFVyaHUnY5cUPpwmRvUqeD+IJBb7kq//j0lBIxhHu5pdlLbwDlToG7Njxc5chUxE
I2knZHvgF8qk2Z3rEBFQMewUJEOUwQ8nA8vR/Q67/AfhD5CkkDuQAO+xuiAn8fiZPssIlA0/A5kv
eQL464FU7zHIWRInIcMc3gZ9j2mjNsjrf0hAhiq0csgnW8gSoO7JgKe3fLNEIvwcgjqF1JEx/0EK
isVP7NT/FMR/eAsxPVXXvyuu8kCqHoepm1G5vzXJMTRqFZOaR1hpZ12Fl7I1UPIXHFWBYpKLAL7T
0RUfp/oQE/TRpaEJ6i3VB/K8+g/esVocDCxPnBqXwMxpYp/CChSaF9VkwDAe4008WSldbOXDCBjA
JIf2jQmo379wOJSMc53ni0iDOU1gJhtqcMYPMEfGCT/oBR1ZDYtzeiDk6xu195Yl/lS6eFd5gIWE
IPIDIetTNUXH0S9PtxJuF2NLzpZlS4UOWtreZdd0n0c1nF4m6ESccS9JTO8ZBwNzMlJaaEiAx+Tk
45G6j2+uK4tglHkv2FAprHtcHgrEmvh82E/9XEIEYoL4iYMHPcRb/6lC094Qdjs4QGA46f70DBTA
6j8nHIN2fAtL32A95dJ6YKLc+DLOcewqzDlcdIZYlIpP+JeuSjvCB6gkQQDibtCUe1xnJha2q/iF
O6fud+voQDjPLA4Ia3BPzMWWil2LErazDfTzIso4rCTOS++OHVPaDb8lHUHW/t9LEBfDYyuOVA1N
ihDRtv6Kyu4wuMp9pXN7MJERKuNLNDgWL4YHR6jUsFtjVHOc8yqB6o36sp5R1nbqcYH9HEG+sP50
grg25dzulkUNtWcd4liwf8TCT5T18DsejiYZblQ/fyHgNoGqp59pZr3+pgrHwklWSYJ8GZ6v1nCg
CkCZT7ASc1sTSxBcqWsG3OlpIdoAoc1TClu8DYyVlkaXV6aoqyjoiJknNGMnk2ODMU3tc5fJGjTI
ryX7bRcoYJ5BJ6bdOjXeTtO9yilZjyrHSb7tjjM1vOjJ8tHoiEE/E+5EjhLfGUty6kqJVBIy5BZm
HhzIro6bAW+ofLGg6rcQ+fexQX+FcThwFzVBslmBGgh4qm0NAWxEUfrCjeQZYfzYn4UhUEAuys1M
j6sE/MIIF6RnUDHXSChPQTkIiIKu6uHaDgWVGUO+rQWQFTfVg1wDeDpouHzBIxDY0WsbQeG3kkAR
kq6GA4FqumQvj/5g7MT5N6r9NkahfymsvYxxz8PrmKOm/jPdcTQm+Dx1O0auIyjzacSwBdUcj2ta
kyMAckhbQVGIDZIvJySG9Lu+PorN3QTGr15nayd1IYqGOvaRn7a4Fe+Xv05xByahsmAb6SEdV+y4
m+6LKO/xHyGSFkd6ygJqHadJj4/0PrY38/ma4sYOQ6qo92Bfchn06nnE+1TQ9/A1hPSnVcmMAjnd
K1jYoscSr4/iXlTfKVQ5oNSA0rphgA6Lxrq0/VuPmcd4fhKesOyabqsxvoyOefQiArIijkDe/1N3
zji8mXJ6zc3xIHX92yTggtjFQNQ0jwla8oyH/1uITWIDvmFzQliE4pfk2whSiIqLY03A03U7MB6a
7DLCvk5ziDGfvMeNW5e8v8W6JuXXhB0G0nCat570O74uMTXkqix7UUXpGpStLy6vzHie0yHB9wk+
Txmqa2QdIC2TPGOT39J3qiQ5cXTN4STJHxA/VtN7/AyAXE5ZptHZYRm9VBqmWbc4L1918rIK8dYs
04i9fPkhpFBhW9X0FQvzGK1AAU8r+Kje4jKhaow6DgRFoDpM4I7VHakDKi2NoMIQ6Rg8spbK98bc
o4LLGiBHTtPJndt3UZ+ZpPvFK73XDyzPeThb8W7yumP6WwsQXZwn3RRuhaEBg0ajsoZ80RF/sutw
pxRzdZNBnpua32G6tZhJwoUlCq1wLCgIaFKxZ3/EziqRIijBCJPSFzVSUz4siO9rjJ2xzHaPiwzj
chh0XLCSiyYEii9M4YpsJ0oAwYeURcqMfM/yN+SEFPjYcuvlSYMaymTLX6aXVn0VG4FN7xuYHz2v
FQSHvFmdW3cCcDNUM9hJ/auGGUuV2gv23+zyWL+m0alu78RzG9KuzvdFejCx0SARvqs9or4spn1c
/bB5EWILfFNwZcEzJqdZiJEL5Luceml0Fcqg5QIff9THGvOO6prO9fk7GZeU+lQjHWi5dtpnS/86
7VaHhXij7/NA//8RPGwLqFTB5Y+mu1jTJ5rrlB1yxmX7x34qoSn5ufwPHEfDkjXCkD6ckBewARli
F3tt3sx45vLFUg+LclZVNUAMJLCPMMXOafTjPJ57HHGKUINw5RT/TMWJoavS8OfCJ/aA6VsGQIoL
dInxPLNSipDMaVsCmegOhvSc9EdiPKwu1JSTWkM5Uub7sxdvkjLqXpuyx2aJTJV0edUHpoT9zjLL
U4vDMMUjjtxgCOS9wVmGk9b5FQ6jH9nhAvgD7LR65OVHUJrlxrQqlbeGzqTTeVg41UNZQ8Pnl+Wp
Md/61Y7HG7pdYWFy54ipLVl4ZpEFCVhEv7Djap0LvCI2TG4e+GToUDc3ykXbjcF8m2GTFV4cuf3n
4zf+xe14xOguAdDYo2SMBkBbpgogM58FNhambyHfrT0BFyvyQGxmVF6M1QyUI/0F0KsBrU4ZAB3a
7P58clB+9fGOkWpK+crI/5utRnbbf4yd2XLsyHmtX0XR1wcykEBmAifcuuBUZE2sYnG+QZDcJOZ5
SABPf75qy7ZadthHoehQi5vcrCog8Q9rfYtlCw0nVuNym7i3PAid8ZhwIQ10fBcTSkH0xgFo7cuy
JmFsz0GEJIsKl6Fjwoyd2VJNGXblVjsMWSXqvy+mqZxA+hzJw7Dthm5JwXL41bTXEQYf5JOQuzD8
kmrt7tNpzdYUBzzT9wI7JeSN/hTA4lIrwdNgQWV3VHholLNK+uV59ghPMJBLBOnFGVb9SNYgSgL0
V6YHOyd8+ju15BezMGyrcvjmfls+OQ3lvGP30NcQ3TPHZJi7m5ZrVkgMbqq3YLn0MUBMV+l8K5tt
VdNOk0KD/WJjByvV3fK+z6cevWBAdNJqzrcfUXMvcVXNmwYXX47Q9Zr4loRBeH0IypVhR4oUiWce
0jaegjGGPmYjb272mvd7I069otI5xy8M3hV3GXeGYnRf0/PserBBXNOSYHHEvbhLjstn518TrlPs
sunIGYO3m8AbgJUdO8blfCOgUXO8TeIDCGDMtc4EZfmlW58TFnv8d7A+4G+icszWPpoOH1MVY2Qc
35ccNesJYYy+ldUhElufpG4bvTE770u+jXSFsjwQIFm6BA2sl+7gxo9Ft86IpILvcz8VKwIdLVY2
ijNt5Yi7mkp72YU+NLL1iLtDoui/rsQ5A4bzWT5ZyLx4n0vAnHSU51Wc5d66KEg1o0/oudpPERF6
mGhcLNvOZeEcmuUmbvbsOsENAe9M75KMxf6pKm6GXxopH069kXL6ykFuG+56KHzh3j3Hi9+F08aP
AWZgBLnk1NU0oek27Kgcd3a4JuVR2usK6gVIqHHX8DQpMSLsCRAiUA0aUq3Xi8Qgzyd3FZA0MLyR
dmp/xRCmOqj/61ozOGRQcCNYFhU3JR56FkNcPOhCEJ44t229qcHELjds44pDgOSYSX536/Ik43rm
GnHcmyqTb6qn8RgTwNhjeGbR+sE6cvBoT6GfXHcxP3J6ihvWsBfYww3Ty5l09Vs5r8Z3BxYlOef5
NdmK1/jH2Q+zqODpToEHrJKaCNajNa96UhvR4iDzgFaUoA69ZNpKWBBc9y4AsgkwiSNPzDlE8YEb
uTj4uXRWTcRiJB2xGI5Wty8jG5mVBjC0nLGhnhN9BQ0A2jjEuSbpkJTAPd3ylqa1qS6HNuRzh/G4
dPaPruabNA8QCo7qx82sct1OHkox3CoV8dc3bb3vRf0CHxNfRCcxElLwJP3cgbXtvmszLmzQQF1n
42zdJKKHydRtWsEoNGTmw953rSQZGc8V4lzFMYX8vMdegLSZVywcvCbceZXautAW2Jtx7akFr3Zt
XwfE8s0oIWqP6ws6f9UwPbIWu98ZDJdLh7ugL6yM5tvZxsViDsnsY5LrN8FIbnJuf/ukLcECS5IH
qqaUzGYhnzP3UFTvbf/EusnH7PZYEYMg413Zfg3i2TPsG5tdE+70fE3yBwGfpJTCIJHqMXNPVgAk
m1G2vdFksXRXDqNKDvP+waIjEvWbrR6MOVXYHqn+zHBngoe6fuY+EYqrc5VtvehBOAz8zsaJAZMO
TvX0M00AD3OLzdaaz95TD6pkQRZ+eBV7yrvYffSgynUuQ81b4z8FcjMtd+RQ9SXs0mfydMUAZGLj
MaSYtJVsWJDQhMQ0GI15TeuVT5LKT52Sen4ZUtUFzqPbbUccWOWvCoxfhLs5DK6ZPzPAuGwjiZxO
rDk6ETp9T4RXJX702ddBwHcbTAKh9+HVrEbCApa8D8CRBtMwsy9aeH4DnWtUiI7J3yc9LxlY8GpE
9MtYEBdn9+wapRlNiKNQGd+exilCPuqkLEA1LWw4JIQvWFbtsySm+xTxRi/vVQFfHzUiOcZMPdQ7
FM25vRWaKjpbAnk1m9NE0ALRyEFSM01RnzLiEKpzJClxQPKjwOb/2QVPVCzLfrQfawQUdviTUOQ7
5pdIr+Pizo1fTHqwg2eHHNeOtLL4wAecdw9WcJAtLpF93Z443YkSq+J1B8gHfePQDGfoOj2uaug7
1r7mgTpuWmR7Eds6/82i9AG/I8xN2vh0DZKYsIBcvkSg4NiM0F96rnnKv++gtPh7bRhB1tk6wXpU
Q2bZ29UTA+t+piA9pohZzLEVQKFtchoVNC6WTXV/KDANTe8toAzO/hErBviiV4Phl7cwiSAlmWOX
rjJ3n8RfcXjwebA41a/Gwsyxt9wbns1J/CuRexc9ran4449D+05Gbm1/inPci8su3AKriQpC+Z8j
9fuM1fqmRGdc2o8NK6qif2OI0dSPsrkRho9w6WHpXWfyULpPNrdtEv9gpar8or1gQ59U5Uvs9MNt
67MNjGO24BbglXB+CaW1i7oJ7mp3/7b89M1znSIl4jStsTxI8dZAh3XAHVlfOA1YcIZERbQbSz3O
mkn/Fcg2BcAxtp8KRx2mNuNs3XVvZt6P9X6pv2mKXO4B6AhMZlh0x8VqMKu+5jF4k6aPZnxslhG3
xE9ekk+Sbsp2I5AGBt1HUOxLSAPezlAUtAW57/oiZBuJpbomE5rDNN31cu0kj+KQlQ+1298O/Nxz
aPy4fIKiDNRwIZ0PNdy7cGs0AofXWHwE4jYz67LbDnD82g1khRilFDuLwdn4fH/eTKSP9KxjgPXl
y0Wt3wrERMA4PXD0hoXFU5glTyQxTlZyUqTKyscie5icnVOcOsHo+SMJnzLkZX30WrLrAwnWP8Z8
DkhTlvdyHyEGTG9JzV722WON6djwF3pb1EdnrHaBgae9c9bO8MTtwPsm4CpDzZmjD/hRenho3fWU
nFB11DUBrJflntWb8p9GiEuojYua4oE56s0Z5hQ8FNkn9RaCXSqXnpMzzU559ZWFSQwsOF/r0hCG
ZgEYdrmTWfWycuZ6BOnoO4e4PC3Orog2NNIF/DeX3Uh+Hsmx/5lDcdlzP4bdxpKHgSqLg3SyTk69
yVFuTyzaEJjic6x3MZppVe+85MkzFCEXjlxLwr6Q1Lu3eXnnJ59Em3rFlkB2eaba3k2X9Dt5sRK/
ErPLu5dS3pd44yV78G5jg8ZewP68zg5qmkGw7h9GUAAhnDqSL9yfGln7AJ6Rj0i4D9Z3FF3jrbY3
FwoIYOo/aj5sY9aRAc45I5rhOVq+Fem7AoqdMVlm87NNadPHl9l9EOWNbDYSmZs8iAEjc7qykntf
nGSJra656Yq3ab7rqXr64cn1X/LhQ9k3WQJn+omnXNI1dw75D3XIxGhsHwp/VeXmbMitUYE6sX3p
w85swutAUPHYsU/YBtqLZGZFWzLd6krwIH7pnGI3eMgckHC2xSckymBtJSjORrtB9frmtBOHWIlb
TPR3ES4sylM8l4ndv/bqxkQbqncXcm5xypKP3D1O04fItxnmME3fbCCbgoQpxIFO0Znfqxlq8o18
59xqq68hYckPVxhimbe167teH5TaWa1kiHrkWYLOIr4N2qcMhZPDsRPaD2n7NGIs8PLHNgZ4duXm
t5G3zSnGt1HHghIxRHnFtcAEsK0vW/HIFrByvzzrOMeH9rPRNxFLIBD5bPNWZCFW8gokSa+g3L06
C2J1z8Gk/BLMn05zylowXOZL6rfMoIC5YUY4BLel2CX9oxeepwxV+tBHu0VtakBz9kqxXmNNz9Oy
ftYgCGXx4oV3xbhxm+0Aw77+Nvn7vOx185x1gHk/y3KtlxVFl84ZboBYgHYDo/BnYDk95MzE0DbQ
Dw8sfNTtgDcwviE6Uut9yi7dnw6ccESwIft1f6JiO3BPZ5w7iOzR8rDUrKPLlF+jQh9B4UgXRlr4
tkdbjqhbrIV3TeZiGN7C+SfvNTubYmmTw+ZdintyDX1w9OpQux8oGoNyza2vy+8YCl946AvEErdN
8h7CnslT/td2WTXhOv7MaoIShU1R1CXXnrUTLfUXieDxx9h+dZr6Sr+OxVXR7hJvK8NT6P3qix+N
VT59sf2nFJ1uS319Zu3dRQyqCeIq1rJU4AWOIZBzLMKMISxUG8OW18Dsyeq2FcbRHCNBsyBVZiZv
CnHbVoG6GRRkTmtMUGCK7R+XsinYvOVUMxECX90e6FliezdNw0UuEXio8AHQfl5vGA93dBTW2iHK
jkGZQvNitYQJh28ssJf2yVQ7E676Bnw6ShEykChwSA6Bm7Fss+zeuiqLT8c72cUReWnK05P8kYAP
GUr2j4FXEx+ZNPtdA93yoLaT4BBa5+lx7ADQy08eIUmzewk6hj5DTDvvi5A6CaQ5W715jVZV+Lfd
lqcvokyfGl62EejSn4EETlPf+fWbwKdHgsN1kJ3dP7dhde9MTwq8Ytet3OmtXVasVjv51FmPjM0r
qlpOifbKme+lhckgHllQH22Mu+535F3yRePsbeR45RUvpok2NhRhELcjo3j4JyjzrxsDIezQGgLE
8EPC8WSS0hIOyCnxR488Vc/5AmPqtYLhWB2KO9G9ctZdBMutDvYa0VCEIN7ZL80Nl7Eyp0h+jfjI
jE9Q5uWkrhKz9txD5e5j1qCo3dIB4LYN9+3Sa86JoxaWTuuQ5y8ECfrIWMJDBMQu1VdjhQZ2jdi0
tA5DgmQA/oe7NsVN6tzSIAYf/JKtsoBobBCP2j6o8PjifILL9E0N46FL9Tq7Z6vdg4/A/IwomHmd
2VfxHshokOI5fsAAWGfPY80DWO5zzHXJMjJEfquH+/m8EmKp1N8VNkGk0CPvygiZG/BWfNbXXGp5
CzD70i4fveZaTQcvPFIjle6rYC+m9iOgiB8+G97QXKxH95gyEvxe5rel5TYbqDTLncBTh/cnXkcZ
G81twVlGIEom3+vs0PjoQ0B/UHUn62lZpwvT3+Nsf41kHtzODQGb6BbPAzQR3Ob6sj8Wy3ZGaU+i
EQ77/tIjNoo2l981q/HrwlTacuEzwBkxJJEttVxPIyuMi7x5EAUl5HPbDAKnxitzFwcBKB+C+aDP
jd039n9MN32mac0lL8mSN3x3pR9mTBWvnQfUZLUQxZSQiHB9AXU36QkDYyEObOS3v/zL3/71a/q/
0Xd1qPI5qsq/lEPB3KTsu99/88Rvf6n/7f+++/X7b1JJob3A9ZT2PNtzPO3y9a+Ph6SM+NPO//F1
77tTOxPalt3UPriAy/kHz4mPbConB4eoQZB9NzBJshKzvAO6rZ3B3V4w9HfISvaQKRzYQS3xrSfv
O4Icytd6XnV/gDrs5H5E9m5fuiXsyP/lNxfyT7+57/iubfsCxrntqcATWv35Nw+NNJkO2fdncdOA
1zuHhsvhGMgzI2W0WDsgLAnjCJbcKLehBc9NLI77apNOUblt+GkCl0WDWej628BCiqTZXNn9g+YF
Dml7P2a+PvTKQ5kHef7Kd6Ng1Y3h/f/8CQj959fB267oNhxPuo4ttVL+P70On/CTuiA1qY1xdNs1
RK/EQwcj4mI8GI2JKOqQE4i88o4N0367NYfBLbpdILS1b/wwoM6rP5tssvaxfyNZQWxzlZxS35/X
QRdRqLp2g9tkNGg+glvfMdZJqzLcO3PJNiDu9f/y0cjgv74kEQSucIWWSrvK+/NLMgyVwkoFYK4V
cpvBVQ9toUaEwV6yicLcfrEjb2XcaTg1HdFiZTQsez/ujvXc5t+JaYATaISgRbaP7Qt3crz7//xH
meVQepP0qdH5SeV9sP3jH8vgqG38UHawH/PJG+9DOExXXW8iKgwS7pqqZjyokbmPI4BQUyQYf7qp
u63qjvjNoj+0NspwD2fb1VIN8CD6FAefZtUmrTl/rjXXz+ghbWJ2Rj061JvUPcvcHWbHeRxN5M3w
r7qsbAZ5+ToYc5YxBRD3AjfMH/+WS2LP/rh4/uVP92/3x/38VfHqkyju/+lf//ZYFfz3X8/f8x9/
5s/f8bdd8tVWXfXT/49/avVd7T+K7+6f/9CffjJ/+99/u6uP/uNP/3Jd9szIjsN3Oz98d0Pe//s5
dP6T/79f/Mv3Hz/lca6/f/+NjMWyP/+0iO75t79/6XxuOa79D3fZ+ef//YvnF/D7b5u5jeal6z/+
6zd9f3T977/59l+FCLjbOD18N/A9rlD4AHxFBX8Vygs8Gfiu7yvtcG2XVdvHnJ0uX1I6CAKhtNS+
w1naVcP5S27wV0cLzW0sHOkL23V++/cX//dD+N8+tf/+UP7zyaYCX7u+tl2Xs4C/xLfPZ/Y/nMlR
4uR27kcNRbbRgBpqZqAeKduxJljmH96X/+b8d/jF/3Sznv82LVwtPO1J2+fd+KdzdLbKrK4VlMmu
bYHi6oSwyiTMrVU4COqxuiPWTOWeBUMbbFLmUpjW7tKzcXBwbtpx8ohbtASsIixAtGHKQDbsUZul
wAP7XABPGdXQ79I0a3+KKEUnW0XGpvJsMCt37BWryzKxupfFS4mzm7oYOk4xYeor4Mk0/lyTx6YS
7zVlDPzRySTF1Nz4/XGoJwIjnQZgtXFaJGZ9lYPHlyP2ybJgH19VHp5IZ4TjMy0+LJ0cSVs8swju
pXipk9T7dhIKn87EJQiNorpLbcB7cZYSI69iO0W1pNWxiFFVB4lYrttCdy/t2NMPzfm5pWwYe3nl
ZKPQb7P80Y119dpVDYI7qynuiwyCBhieoMeNZC883InYqKq8PvVlCqJx8BtItlVxh3k2YzGXxsDm
3HLBgJw41nxKgipiWimrTWna2b8o48p5SH2LCswvSh9azzAuH/3QoF6eGAMHLTHTvEr/Vz+546Pd
w+RLVRDcj17rPPqz5e26TqOgH4mm2uW1BoVkc0inaWHuojEq172unO9epvRjNXaqaJ4RNKsuY3ww
OCb55Tiawy5iBBoNCgpHLmzKLvosPAgZmiivmEGCdtrZZB28P0cqutGqikg9nLwctVQoCFZsAfda
MtSw9IsuPYoUMbXrE7HrLnoi8SzI2QXwPvwkVUIRnhRoNWSI0I/HNNMj21Ax+x16k8KiqpXNNDLA
yNh4jBlAjlh1JYAA00Dry1wPc4U79FfWnLGvb1PH+bFqkE+DfZaqZpXzU3tEsIg00gxrIWjjhi2G
TRRkqEvdOazvqtGG6DaX/WM/eHLrW1WNLKJH8T26gHJzXyPtHAeNykiDgqvCFMWEXSOJXlQH2atJ
GzS6oe28C2ajm/g8cbisgtp5VVJL1Fg5d4g/pjSw/Yzg1VMteCTLT2w2mn7RvIwtm6imbsRVVk0s
H5MZxxqTZPZwQ9IxCsUui8LYQtWa6MJ7bCKuuiYv090yj8HrrFm4RE2NMIKnXH0VJniHmrmepouI
vgJ7GITmIQvq05KVbXDh++P8kjQ1/VPWWkRPxx1mPFXx6ObjJbps7NmADKX96nkdoBaqEMJbPWHe
2YWGh7CJ06PWY76pB5t4yaokWTGSoriOZSHWVZkAAtczvDc1WhXwyGFc2x46mlhlmNJU6h3Kqmv3
nRoSdLuEc8Nl7vEqdTR7KtPbQBSSxeZireaG84l9jrfT44yarCjSVRwvCUI6GFomSd1DXAzmOzID
iHiTB7vJyOVamqA6xo7VPHfWYoDh2ly+i5ux3zah2RepTnelA5d9gl5LG5o6zVFkJMfMUo5nLchS
PIVVxOXfheCegh7qyjmkvlYXUcUOzW+s8lq6QvzYY2BobgPi5HM1bcJh8tbZ6LFQq7OXtDc1VtxR
PJW+hYiwijBZpc7ImmBu2PAEZkJ+HCPC96M0g38fIiGaLPcpzyhdFgsrdzfP0X6uiaaqUme5QqsG
0tUFce7bBb1K20V4g3O36K/rYqzefUb7O0W1PKGqB6FtZfDnnFrEh6AN590UkkkYC+btSZxAWa6G
6snlWYh1E45kT64cZ5SUwa+5r2ImZPZrWHdY4OLz9Wws/ayr2kNgi8ovS72A+bnwN6EM2+uJJ8mN
Z0UlDaC99PuByQWjjE6lQBMT+gw/JSKdkak+iCaV76Zygn0ahjPa6g5OkpWy/JJLmVwGs8fEeWgd
6zVJ2PDYbcjq0g1YDHcClVwWG+hvdZY777UETOTnCQIqS8/TTZGwxHZEJO9GHZtjlJluHSRZcxVb
aHs8h9j1qKnKVe2FwXfgKvbVaRGyNXZyyJ3ZqG6j3EUOF7X1VzJANRxqCXeHw45lxDj5m8LhdtdR
pT+DaMKhzChSDS3Zj2oi6SyCxR5J5lXhQD2XWotDoIgSD1xkwc4jJIUBudXwJBG6KolFpPAA7OLn
d33oYO4TLRoS6eEyrcWcvtaDSb9TO1BPi1c2755XIo/3SBVk09G4mjDwpUFzYs3yxaoLuXND37qU
lXHc66FHbNClldwEVRofxnKxAiB9fgPNPWanVxUhG77MJNTlCrA8d2S59wydE0BMaNFDOrTHKKyZ
oVTnmEK4p3itVBNznTbVTzMCg8oIBEQRlgsBU03RWDZi4JZzRY/drYdQYEc1XbpHWFaA+G/pu+LZ
H2ZyNXxTaMyvmtFKPCXd/TwluFmrQO7jMPBvmmh5a/OCMXvfTNGxz8N4HdfW+FE2TYeKIxd3zcQO
pjD44HPddWCossi+yBXxnH7Lpt+zwmAX5ClyIBOI8wMSn4+7QIJOvBx/UWFzDwlmKKkKa/Qi7PeW
JBhefdcabq2pQkjelNZmErH9LPI+uS+KJtg0joBgYdnhi82T5jIr3JJUsCAeNmPfuwer6KxrSzKM
7BPLBdgpJnJfu8b3ScUc/bfeM9mjEHjR7bmitIptSWQ16wMPRLA9AcgdmUWHORIyf2C1dJGEf6TC
ODUHxVDADAhM0h6V7BEeeCniOkbUBr3QJNkPu8UqmoNmuVKx1uvUr5Ri0zB3ezV7jHTZm0wLCfcA
KENIKU3OrHQcg+TF0Nox0G/qmATXOpGk7fm4oQK3BtdkpkNuZcwLTZTdWBarznIU2bMKokMPZvrQ
9br5VSxVhKjA6Po5OOO6c2Oc6DKQ7nwMUlpA2ne0FJVIuK+4la9ahfIg8nKxspbCf0anQeWRR1Xz
EzkzSnpPIKFys0DdDUFQvvgtUW9JVOa7YpDFPs4wxNgpKcdhNLtYUXWu76QVsgWuFjf+1pXlMusu
45hnph4ocNoAk0UjUrNNehmdRDfjaJEpVAnRZi1ehZyENccz9lp7pG6WmSKcW4iQzO1cKKB/NgoC
gzfO8V50nnT6khUZbC0Po5aJ0gjdfTMQWudZsfVpfN+6dxAPf4R5GgNqT9g6Tpk9MDmMCL4ZZwAc
vM2rKfJCMscrna1TaaNF7a3yMdVJfKfKxHmdhdvv0QYsD04ZNKf6jydXZUZ89UkXnELHtg+i9eNv
HvfmhiMD7MXYggGMS7u9dam5GGyGbrnpmxloVODAspUl6iVRqOQrSHu3QkOKsY+jzKLbHSyIx7Dd
BpNV14PxCvb/jXVwDfZwP51Q/TR5+9QwbX7K2sz9Fr0NXaabmujNimL9GRUZGDfhpQzeCtE+O2Ue
nyoTy+emKWdJ3okjf4THTiHODceE0bzJUoEqaFO0bm62JKRSEGxWhKV/33oLD7W4c+3bSdmojzsF
omxR8/zS17KD4ReKu1JothuFhF6YZOmJzDWsfkvhfCZS1UflKXHv9TEoVaXYkcYSa0HXL7WGyMPA
rSwaQp2q0sJjOuMTJfhUAuRj7oCskyFj4XbFZeu26Y6hTnk0dhw6yAZzd+uysX9spjw/OEVdwtj0
6gncZoJtoeq9tVGg+oO271de2/rkrc7mRthMphtGPfsi517JSX+FENTgtJwiA+Wc6Qo87RjWVWvl
7CSFc5Ih7kLkCe5Vre3gNmp8UKLZQHl6OTV+cZgnMb0lYWR9atrkY0TcwPeYqHbtW2a4ahyCVpd4
DJ+rKUBj5E0wzed0gC/ntk2DZgf5PkIbUpN1wRyjlNYte/4zsGFh01RbS3m1LPLsKIuTZJV3ibr0
B0viDhZWCBI4FreWMHyw3SDH91xW0O1snqJgclp72ww+/gl/qnR3kbdLCUZvnK6jeIIHV9kGrXFJ
GoK59uYpzk+y6Ts2NtImHEUmXvzuL2qYwLHn8i4TfY/zNtaOvAppTN4bGw1rXjg1IiQykJNrN5E5
3Es7TRQ7U4lOyXI+jKgG8PxtvO8aFGydBadM9oyY4jkwt1OSvk2jYSc09+9DkB6HuXzMWjRs9H14
tAu/3FtxAz+Tkr7ewyy0VpZVWHsQLeoQNDLadclCNrvDAmCKupTdTYgWpCAcqgR1eJ1Y+qxZQTnU
sIREuxxQ9U3MrgIdmJ2QfbuLGicAruk2Eflk0GLbNnpzDXhqWTMu7tWI27YvR6Tj1SFUYbhy8ix+
H2bMEHPS9vfW1GLUrnoyRLMMTuio3XRtFSOL2C5T4ZoKJETF7y8xibwFQi+fi9daDZ1kMZ34aYjB
tp4QHvRz5TOhU9aqNEO349lV5Cu/nbtTHNZAEco2Jfc7rBrc10M7uwvgftPgHnQFulea5R7ct1Nu
GcmOK7diS5k5fvcTchvAQuHwmlgqq3hrN4E++VlHQiS/VRdft1mJvr0cqqgl9aByfskmO9tpl6L2
iRob2BMv3jz+6l2v31LpcHen+QKu1Ix1+zTFPIRifge8oonOdlOvca1x7fuHfK5wKBStznsoHR0/
vvMiSKRa1jXqjtEeHVCBFS1LMBkfeKVDsVQ7SdrddIbPHXivWu4GH+k5E2nkuaz3xQj1Z3JdKIl+
oAzGXAWMZRTdW55qed9ym/0Kx5TfXC5T+QMwAckNkmD3IfZdvKd1j7YLYbqIgQcUiQsGY0Je7Iaa
4WeQGRiSyUC/CMAwUfd5zUKkcjrSQ8H7QN/OVVpv+7Jy321ntg/0bB4R3Hb9LGpLQwgsA2KHeNbJ
ZpYPrj84v+oFH0xbO9Pl6OMT98l5u4gTGReEAQbq3g9jf58lMbmLZyLjobCEtw4DY10wqmJezH/g
Snn2jEHDeGV1GTh+cNI5A2E4xIFublrQX7si05HN8NNNkaBTMr32cTzTfAt1csvMecxKq3/lsj7z
UJwJQ2ibv0cizO5o1BsWOmMREGoQjZvANeHR92lAIe1mzZGpWbMZ8zjFvVf2T8lQ+79E0qVbk4Zg
d2aDt73pet5414JwYtBzZ96YY2G2UbdVKv01ymlk7wuW3JXeV+ZTDzB2J/RMgvuIF4zEwxjaSP36
2qCm4cpruSOZROhyfke2B2BEYqihL/J2mS6SPbMNCH+2kNVnOwXQ1H1TYrlZ5nXEk+kymSfIc0Pf
klOmBlF+RVldXBdmLm6qkm13YuZknZeuB9IXXUkULt3JKxCCjjn5tZ0u+28ZC45u11IfITaGtRQ0
mq2t0SBYUyR3lRnm9kLZHQ+PlPbtVi8ejaRo2Ll5rgtqh7HmfU79+hpoNAaT4+LWnxYH3PyU9vua
8h/dW6DkPu3j7CQVRLRJNHCfvXqYAW6HkUE0HEBJuzKRyviiMth28dxoX2DD9bEAWqVT7mvPRm02
OTP8LzdiDKKTguywdJTmuRmdHFfAPD4vqc62LaOadTMQXXxh6x5V1mzC6cEu57P5gxCdqxh6/jp3
wdpx61Q3du55dNotVA8xxIzjnUgCwNYJETZlvvJyJTECIqTo1dwQktk4p9khBsIsqPNVMGd3qdM1
75Na6nunyUzMKV9RWnVCEszi5S81sq6dP40OadRcoraDesmx3PjJNFYKwZ6hCoLZCD2f9BcXhmAS
4hzxQhxqw9zXH6O2qhPVHaTQIBnf2n7OvwOrIbGhmDSFYjLT/OF61un31PU45RIxw9ZB1fESl8OP
Tx/5vNQwVmwHSnvKEvkqTTg4cm+xb4XnkgObF9Z9aOb0vHwtCEtB6AI332ThkVkxEjMbwqedls62
y4H+Lr6N0WahwpsDwLZMwtghJ1HOe82soqeFizEGyFmlwKMyuXGdQd42GjOHb1q2xH41PDWWno51
Eo7PVpMUxzrXM5g/arqywJMQLZR0MqUVZH1bOE+uJ9P5Mo6Vg+i8ZspTEunXvRSiSLckHxDGHg7Y
B4KlRR3ULe3KskV2Hy/BiBhdlZ+id8zGG1JYUtJVbNrj0rpPO1ZhwWIk1WBb7OsK9jlD+4hGUsXX
jsYZXDAZAOdRRNdofFhFjxXSZWTFF05Qx7dLKDSq16E4hqE1IZnHK5A6pXhRS6X3zv+j7jy6G2ey
bPuHCrXgAmYqei9RPiexlC7gvQng179NfrXqy1fdg+5hT5QUyaQoCgjEvfecfdjEHNhMZlvfI4gk
QZeqJ/AjfQ8DqrWCGkvewJHm4RguEKJ+hKmrLmVTfBPtUFPWa2wmbn6TJrTquWm78PsgtXw2yliu
EyP08dPU4Q8VCzBFWTY8aTqLF9pt5UrMVbdtGk/RTBXghybhZUDD6A+il6tCYGA1SLNWq/hbycrR
LzNa3cB8WBTJSSHinhzl9OyWAIaMNPO/kqxFAi6tUh8Z1qIwUXPzMxNZdZkcvBBt3nCfCcxsNFxv
F1qG/eKxGr5Rlhb00mMM2n02ROgqipCMYK9MWevHisySuXS3pe2QmeYM3e+CWTJ08bTZc8GHojHM
JvlBVWJuuykFn3zPKiib6akd4mFl+ANoQQ0tSQyk+q0t0r2ulhe2l1QU85aLT4YeS/b+97isSvKB
EumzQI9opifbgpDTBUPtoPgGEVS5OM+HqrwlEyG3bVE7rUt/rMC11AwL+97fV1zO150GqDCFMwEa
g0RvWbMbXZUOELppbICqjEwYzEIlpC6MeIYjBcpR6adYR1hupgal1ihtAuObEC1AUMbw4VU2gzyp
Bzs4C0LT1o4YQN9mPjCAagpi5ESuzM+WtOQmShIFD3UqbS5dBepdF5ZNbuWUEE3rwaTIIDgWPQio
wBaQ5rx4MK8ptdyms5BXZOxkXsw2cCEmNEh5qta76Z+N1HxtI5r4i1Gn8ocZS9oOWDAxVyhVRs86
QN+XTrn+acw9ctVOAOPPphlFdFca711EMEMWGgDfs9r9aIc2OddaYO5O+uDH4FhZtWhjbWNHZWP3
ZJR0rwbTgi2QMJvG32fWfJCGT4S9N0/d99h3iuesk6S6Oxp8lmlPuLOrKtpnHTk54yzShZVLvUoj
G/sLA/QC3ZLffhkRokyGz0QMOcp9nzKv2YRmbDqQZPHLDdrxyFaKElLN6nFWJboaGERmEaofRWL3
z3YcY8Mqx1Y8BYbvrNpm6l+HIg7PQegPB9kq7IHVbUJhpWxleZFqOrtVU/wwR4xXTeiEwMlQxEuD
ZWSRzxFEn0j7KH6zCu/f0JvwNrhWXLWk8GxGiRN3gBDL3mR8L1kQ9+GssHhU5Rx7D3YrrScrKJjP
BxMpYT4+Zr8N50uYVrCqSH85h/EYx0uO4hDSSZh/lincAC5nUEBEacTYwahLQEm5XIDbRMCTrNlB
9CmE/hABbDOgsWD7R7hBZXifQwVsa0i7+NfolbSAJtMqdpP2Map0NEa2bt5D1Lm9xm8a08kqnLTc
zePI/j4T0na2ZpjP6TYYLeNkhXb4Q2RB+71q4mk3D74Hy350fnCINx9pR8R12hfyeeqDMDiHZmWf
oqQdd0nisVgUA4lD45RGT1LoYK8t5RGlWo6POGuheVSRtQsMykFSZ0SF+nDQyD+7go2QDm7tkiBA
uhxkkbiEISrz0Xf95Zhl1gtLLxML7KeY0cy6tUCGqUmQFOKHiKbnMCSQWbLYPRRNmb4yyW1f+CTx
VKqo6nD72jM4Lq0bo4M+0bRIRmWnDpZ/c+d4Mwkj+dwGPZilNN2JovHso7D1mw6UPPh+6/dEKxAB
4TYq/TBgDh+ladRPed37j5aI8akULNI/zUTmR7vU4sme4gRPtQ0KteksAvVsNV7igawllq5yWXl9
ch0Gr31VfZgTsOCLT+ahSHzbPnefG+m6W5TQ3qo0xvQwxVH1XcWkB+lAzrwfM3+vZsEAuANRypkI
xCkBwjoqYa7mATx5RcH0lfPGUfXlaX+tlZ1sG5PMyD5risc0JmbVKuGrmBZ+BG1IcbE6I95JR037
pgAwMUUTTvJqyna66ygF1BSgwKBnKV+nsu9XxlwTDyHBZo4OIlLHcuSlF4Lk+Soko6BpcfZHlgRA
5goBzqGjQgQ2n5MKkrng2Xs/Nr9qF0hdhnlnKwpMi2FgYmzSuVj7o2t9z4a+PbDfoVQYvFuCxgS9
0qsR00kZn8cEkfDkYqpvsSSsdBBPSLhoiBpTZ29C3+/f9Ui2NROlbkU1hVQqFAX9vNEXEeFdc/fi
DUHxHPgpzh6qXEiViIsw9OEPRgwATqtzUG8pE89E1MnykxYCMQ1MZKiHs4Rk3lqTvOdMoX9iqtE3
C1ljHI+byHls3Z4gxEIqcNvYmja5Tlr+CDWhLdLTH1VXOYe4ce194+ialFZFjqwhg+bZMRtI55bh
/Q4r6CMxXaQzfXn3HCnkvMXgIHK3JjbYXmmmv4OuSxHsheGBDrp8lwWb1gf2i3mJJ1PXP9w8JFON
S+xMBY9Oc6EGrjBJP1lbo6NQJOMoiz6pyer9lMbFOmoj96nIx/a1zDLA1XUWvnA1Sn7n5HVspHYC
EJasDIpTANWftj96rAv7mjKcwXcyRc9xrdGoc50hv6fKDGITLBsXYdXMRGKWPclYpVNDAKTibl96
Ow5OhibXPpTkiMgyCs+GWUBnQCizqeJYMzWhMW5V2S/66+xcjYyxBCuyA7HTizbSgzIqcrGjyd7A
nSzolSt3BKnm0FVRFApflT8QNmGMVXMwbcO6iETJX3UZuee4UkMIec3Vj+zAvZ+9V9t76fYWlVsd
QtquclsSyOKOv40A1XfcWXTae9PpwX9HRqRwZNKYJfRldH8KVthtXBLwyvAifKmdwdpYiWK8GuWa
dMqu7JFwm2i8+zzdNcLtD72PZNViH4NqPYjHRxVxeLIMsrHA9uNhdArqn7Q3/bWIzIAA04bf1Zys
68jgAL+/bi7/cPLImpSLqtVVkJJHBQxjTnqMqjoGyl4o47fp1ebnkItpO5R6vMy9nbxXtBI/yi5F
hM5gh26DHU5El3g1ti6NlGk3EkK0GrtYr7wwd17bvrAvWYqT3KRrhFSDYMWq813joSkq57vDlu9I
a7Q8JHad/vyHrZFZNWnEaZ2F4rE0DHXACjteBmbAhPnCRxZmgvc/r4zi1zj4BLnHrt5QdarXcoiB
vFSjWlUtl0DZA1voh5uJp4DTZbDP8RkLG2C4XZfBNyOAW9hAi/Mt6WL7211Vh2kIgpk0tboYigBK
eJjjuZaOOOnES57z2IqevT4ffrtOql+GNAUhWZX8RWNdwftxFcLR2PvkB4i14Q7GSnStcZ2Dku2u
3xAhMAShy3ytjc5m3pPb7RJjJssxPzUMkpfaavwXv8stIJxVauzaXjfPuoj6o1Hiv+jpGsKry+I1
XZqOInp0Pv/RFWmuWsuP2eIPHU4HI1xnQUZWjYGqxRlG/UZLfVxIZAUEvva5B/o16ZJPV/kMywzH
wRpIKzSuO0RHrbr5kcwR6G5j9s96VPg14xSYSN8P6eIfXRt5AaFo0VYrp39MZOy8GN6UrtiTJb/v
kqL/lSbtfyY4u1S/CpzMv351p6/q/4DqLEQL9m9x7X8RnW36r+5X/pV9/SlUu/2XvyRnRhD807bc
MEDaFbihZ4b/1pyhkUCOhtzD90XgB6Hpofj6l+jM8v8ZWJ5nh67J1sY0HV7wX6Izy/nnTSgWhEIE
rmUiRP3fiM5sFGb/nxJMUHD5Hu/D5825rh0EN13aH7qzdMzTwaHzsUHmGK/oTAGrN7utE404Bn/n
kpXeDCx3mxt0MZjtPbTMp42keB2rEgN0zd5V9RfPA5PxrTDCeNexB5bZWUuURhPc7DT/7mYBiVzo
Tus+/kSlqYJ3Zk/Q5AFm5Gn3lhTFOUmZmZU+nCeGd9Gyp1MZmcy3uCoHK187+9KzvQd3JCgRVUX6
lin7F33/02RLwFFQxqMxBrRBQTZg6IlqfLZNWSEmKIi81O4rtdI2Q/CEqguBGEUbTqMBnF5RvniT
eJyt56QPb7xmJmUCzRMn4fyzYJRjqFfXK36URK4iwhiXJmlWQFQZfy7sTl6DCjVOifAN60WGxrUF
1UqZLquRUNlZ4BIsv0/UC3NLbLeGoxG401VUOXY/kx6YC4ifphUTSAc/DrP8laXItWDyfKh1/6v3
+p1kb7uchMVExv1pFOygM2+GhJmI6wSgmEr0My6Hd5nQS67D6dpPZFC3bCkKdthucYuHB1E2xxJ7
+GD+NoU4qBgbbDeaL+7Z6LqZefnNANgHP3tnbfvANnUC6DDoylNhUszchCw9Q7wxIM46tY6FxwdQ
J+y2ZKDA4A7sAKvZqR9rQY89CaDku/5vNgXrzO9WDG9S+DJZubU6RPWVl1rLvjZBRpqfZY/o2Wtd
cHg2QS5FhjwuYXq5ppYkKSYcu50RhBFlIJDJ6simwFhUiT4Y9PFYz1Bxaxy4uGxoeYev0dgywZIk
4OY22pbMhk7R1h/dyxB4Nxt7+JG50byMvOFdDwoV0EyrDZDcwKh+LTDJAf4cUbYkSbfzmogE5Bp8
EOOSa8zcRzx0tgNcsfhJtlDYjw+a2b6BHXouI+YZdkjiTrMekzjcjnjYZnNG05B8s5g5LL1hZNgT
oegZcPaH4pi69G5D7Tz3VBYrN+9idEDNWTPtdKJHhm5WSwUxtZeGfUDrkqrdkGk1Qpl3MBjN6GdG
nUdnZXZiOa/rNyFNtBwGUrFO2fFKamKfwDYV0ufoNDuc7k74M29gMjTRVfbJrqshvjmyAjgc09+w
kk9TJsEDjqUTxdVjTU4kHeGYoDyYb10fbAIP9/bgahChVnFL+sCqZj6DlDfsDkh496kgPqM6ZLOU
MDyvc/hODAw7y7jEAfxG0XW7BL+811ZindIaxo+bQsFQUXYckmvcAeXipcAu93G8rZLmU0ZztERo
fmIIQ/LpRHIFQKP3vOqWEQcvLs7b1KnbesoaFqVZXVHjZAuvAZLmNIgMG4saBz0F5UAsDk0C392T
Qh08eyBLFR3hQ9KqfB2PHiFdRj5y0HFeBXaPIKfwNaR/GukC/owfaHk8pd3wZc3lc5sBYzIL2MD5
D+xUG08MYND8eB9o5+eQkRmbkcFDeQzvjO7HIYwJ2u7DL7onUPhTN95Zw9izlSZAzG40TBWLfWgk
gcx1OFKwQGxiO0LKQB9i2TZoFumLb5DKXDyl3qR385Nzsi2ZAcllSMzD2gz7Vd2OJGVFVyGwqLN9
3aGScvdNSrcqrv0SVJ86lqED8DSCYue4hDQmGeqMrENkGqa/Jh38YB3CW6dUtCw6VvogtfplM0U0
4chAS0SqycWNcIUY/cp1abnnIaaRmVRSNeLjLXqTdDl2z2Uwn5QTnboWKryIrOEckZJnee5IS5ks
66moh13P9WibTvj0JikBjqNKYDMFZknqz4Gm8qJSyniszJSmEaGba2Qoz30SzieUQIBwtXelMy1I
jZhZdI3qV4cBNLYNjoqQpvDY17/x8QOcDCWZl9Qdqkk+ZBlOhzLduiGBBoa22xMqXMHfhNGk33nO
YQxwC9UNXjBQRLkxu78K3zprr/AuJupSAHST8SBEVrxznQTs54DP102W4U+SSxwf3sroBchwJDV0
J6gTKq858jkT0I4aoejt9OghlyW2PI+vyjGHDUowxCei2Q4mAxObxttD5QjajlYXvrc6e6E3F/7S
Ixxeu/w2jUF1TaPGXso2xdvcCv9EW4zFwLDfpDDjIz33YzOnlNhB8RJXvyNUw6wLyWLWN+WJiSzW
pOYcONWNDNCIRmc+Fe26j6enebihuTyW1jgDkF5APMtJ28rRKVPPr0YDzqN5Krx057BDXdh2AlEy
r4tljJ+j56gpGz6juqurh9pCOZSHz4rqQzQIQVXvvPUThL+LRGkcGfmTMQ3XdrDdZZ4wO4oc5rJz
gNQ4RYJVpeIZ7X0LIUIE+COh6zuF7RwmKrKt42OCY7j4IOjTobRLg7eUdXPV5eZ77RH0YPlq+hYq
rspW+a2UyE7x7QJ6mAJoc6FyXu1gKra6dvpl1dvf3Bkb8MAAjC7sfJ6z8csJ0DimIQ2IuQ2n7aTg
V2eMEtFoBNMzKn30LPnjwHl+EjUz+ixVINGZ36uQmNWIyzqyCbnXBujbaFbn2FYQQAb08Ez6Jx9M
OKUYfY6CaNUWjgIhNAVUZsMHR9gETPrjYNz0JXnRZNkNjHx3dZm/aTzNiEM5QgwPF+Mwsl0ja9ue
qsvsOsiXwhHUp2i/IuaThyAWM23IGPU5+b9RrdIXJ0RwqOgAn7POxvvfQDLtFBJpNHG3bC1jPhi9
88OIK6rlDu/zHBWPnj+d9Rz/nj3r3W/mfhcHGE+HYDg5HSOXacJjaNrxR8MYdzFYQL1ch058KCNU
3p3J1EzP+gvND/vIwRgR/6aKoGXRsM6La2Ok3YniGrN7/NYxxwV2Z6GaqJr0GLVccLJGxQdOUPoI
abtTOUlDKqm/sWt0j6UKSWOarZ9I+3bI6YM94cSTbwEjTg5i4ALLZ41/jSHyOBmkAk7RuXDNr7iK
zk0/AunU6UvWYAhHTPFghsmjsMBxWTI6NXWOLsed935MIOuUo94RKKDRlCAS31QhWfYZIqGIKI+m
ejVFc6kce285WQFvx18VoVgnYArCkHlAwZ5K875HLU6IqBaTV38va3flg5CuMg9ffVqND3MqCTyh
a9/XwUUjVoqjgLm7+z23OGsMuwL2NTtYDem525UIloyXWDLtnLZz89zL9sXi00hnwLNMtfNp7hbm
ROvWXHpVyAnsQwG0Es6KtmREWJafzDXLB9sC1JF05gvq1l+jwArSOcxI+qF7SuupP0K56jeond9m
ZHrkEORH3RUoPKKXADHt4f4FrYaCg971cFEngI9/3Hm/GZXuSKzL7fl/3PzrfzUz7xFL2ea/PPKf
zy9lzE+xHRCec/Dz/uhfd1Uo3v584T/uvT+rmRJ/Z7HollPd7uvbF0Sa7f7+7f3WjP3ij/v+4ykx
zZ3s4f7Ev//f/Tn3V5htk13Zf/yfv1/2f/TwaJXEFmC1XbA5z/dDG+M5n0lJXXS3m/fv/37kfl+U
QLhTctdY9DZvKuJi//cz7rfu9/WZG+6AbIWCax4doAKdgkh+3F/x/qW0hxhM/u3HePnIc1iSCfXJ
CADPXQmxATsmZDUC8NLAwSwyqHIf4GmDnWJ/U9ibd8M0/+st9rd3cX8pGXrvQ03PyZg4+ZAg5/sw
16Tq3G4ZseQWbdNFWhITy6wdLMfti1sQFz4Ozfv9R+V0gIEl0udqbj/UKAc+lNt7MDLoWIPBIBtZ
QLXHXHHbO/gVVG4BbmOvamIn7rfuj9uzy+P3O+/f+72AKBpw2b09+Y+XuH//x+v8/XjZAl5uE+w/
tTdwderdat/HpPEyrd/bMxOuyesC+my3D6ALrGhe3Jw2i6kGUTze/qSNMni8uH3M9+/vtxpDDctw
ztq/nnN/wKW9zMA/Ikfx/udwy8DCah5SKE/2sG1AQ9w+g/uX+N+37t/ePyaAOyiUNdKslGza2wd3
/3J/7O9v78934+pfj1bz7cpw//7+yP2JiTWBSrLO0oOUoCJUdob2FrnDyLShw057CzseZNHReQ67
9uil+WmEVedaX3FobQtI8TWyfbOwdrYfbFQ7bakltybCuDI11n6I1Jzr61TgTgjO0TiwBFhXq2+3
TVE+msI+FPGbn5rLFEIeEot9BeC4IjQmeTIN+8DYahuaqO0DuYoaEksEyF+33PgWQAtzXBPWUZPW
DEUULMOKZRARab307d+q+N3OMUk1DIqFvWSaQabpeK4UPmiV3f6QmykC+p5aa2SYXGETQOkX2yEp
nF/WRfAwLXKAHEm3uokKoCKgPujV43RTOzX1pxuKp0F/SFOtY0pe5CNHB6MQXpYNDYZlAaHfc/MD
w/7D1gMozNDgsevZCBKInpruzsfQ4ltUMMX7qFzg+u1hdJDLQ5WjhbQtXYAMrd6iWdjKxPqh8+kF
WNXnGEfHuflyer1LFYQy+0aOTy498WZC6MPQupzf/i6BQeYQcFL4LliObsuYAVwEeZAV+JTbnAHk
CZa5YeBSQiiFlV7N0YAzUbIP8K9yDl6HvHwK8mxVRfW2p34kmnxgokGAVz5fbr+Aq98I1C2RNCAP
OPba35X5+At3xjM5da9NCJY0RqzMGKxJqcAIecKNfMUTeigc56dWame26pClPf/ifAj6E7aDhdfR
FvUt1Clrs4yYVxHFCHE8i5kjOWg8saOsEA5tE5uI7ZMenL3osmNmdAA17E2Fv0DWajv041I63d7v
qjfV60M5JyuPRCLXijd2gAFen2umUHFiM06F3O6SfRLqJ2lX55QBuBVk+9koUDXw0935ELwHzO1L
dgGFByleIOhB9ETMkRvIk8GIqzNBxLTOc+q1u7KsNinSLEaaByqe0+S8GkAE4sA+dMp8rAmG75Nk
pRVKgc5edbG1Lr4isMPJRESLKVYtMSYhgn7NHwbcJNvG8JbjhqGiF/5RBMWpcWjRB/YOG9UpDcSh
9F8md0I6RHy98jdOSruhBU2QRe+4+X2TpQa10q537UPKnKoqm2MdwNHyPwvDWXIOgnx1gSGn3rxv
RnoBxqKT/mEQ7daHAFfa/i7t31z9HSTaLm67o4+zMiLWIqpYfFqizyYGNHKBT+MR2QVrZvyjjJ3z
UHC5CzxsLqjH8505BpwGbDX1dEDzdZBDtx8dOhTuwRz9a8IkMvWG3Zyob9oezoJXoH2w55U/hc6u
VNT4xcejpAvI5gU/0PxktME+dZOznwdLNFdPyEQYVQXbqtkNkLpsXJLCqs9B072ZVXAwa/86V+4+
UbdgJRdPZPNkBNFzr5ANjyQNE+pHV8WrWK0KBTGnpCjtH6MpPafF+OVHv+fOOiR1+QQzZQ+Im492
a3DwebN6Amv/WUOkt/1sadXAiRldNoX5Frv2Z2ZrQITmaZznRRPQ1LPKa2YC2ImmpzIR72FefCaY
KO1ZbrtyejcH8qaRJQ3aXFRduWt8DSub0AuTDp2m5Uj0YIAauCkfUshtvvwRIfQJ8u6VumFrVXKT
xsEepZhvQzgISpA402nw1VV2YtfSC3GbY6GosZDHFJkDpXvehxWre+K+pEb3CFc1SYBqSz5is3it
KA5SOjChmB8xMq1LmyPJsB79JNlIC8wlMKmJ8y1zom2Wh6fY6J76uFilPW4UhxCUOj232rt4g39l
+/ooreBtkPLFBeXmK2CZc7dVhrWVzO6H1HgRKJNKIDS1ZBiGi2QGHI23aJfmpJM45lqin2V9S0+T
XHhX34y2ZRftS0M/1tFAY9TaRYWCgxGcPRhocwZcM2oJCaAhKbYRW34TfV4963PCcYbz5dzL+JSM
6TYL4GKGSOdEDLsuOSA8uxhG8epECV3xzF37NuEA6bKwq2V0deo3gAZLvG7b0AGkbWaAQNRWIjYz
53JbOOEx059GM2xHNP4SsLdNhDf0IN9mUH87xJ30DUEAwt9m0WbDolcrDskdKnZWmXblDQmasG49
m9PJ4iiQw7QzkxkC4acMopd49leT0Dsa6Q8opK9lPOyc0tyMAkih0e665yQT24RgBhMBZ0n6UK4A
Ua0Y3B/G9hn7JIpK/1pH7snzxk0ZdtsUHUwF1KMT7R7l3EEP+TGD5JKm8Z5Z7Crp5IcI3Z8u0gkc
R3uJH9fU+pAzx2osxO9+fp3j8jWho5gGWIuCGqj3JrQPsINNsYlniZD7KcC98Dqml1qub961cSWq
46ycldV9q0lJGeH3chqdXdI2Pce+FOFVZGB9LOtS9t41xeNZt9lLrEnVGQl06cDGJWeCqbAvbZXL
ZBfrynM/RK9VUL6XhE2iFF1gXiDUBuRDYBzw2Z2wJxI135PulbcntxSLsvBXyDE2iMEXYnZucHK6
zEBjBVQYoDgxnGLese9WWBWKi6rjtZWBtE1pIRpr29M7yW5CbsQtzIS8rW5X+FDu1SnriTLz+qvl
k3ntsMV0h73nxBfhXhvkMzNczwozLFLmjavt1Whn6P+KpW71jnps65lMFsSS4fUaldfO6/KjKUlZ
ERvy7WLtYWOurg4ELJVnj27wHDbBryTEBSMuGGD3rpmug4Zpf7WwK72S2QeKIXBpCNAhJQc3cGuu
DzSmp3xiAZ4XWKi1LLgE2DtUbKeqcfeIrD5bWX9RNcNH0yCxRGw+BACxyCOob2v4tJq4osmwW3to
rCMG/1PNJb42vqgmV7H/lGZkGwbtrq8K+uCgdgiEtrKNjF366bQrA70o02iDTGEj3GSNEDKf1A61
0qYiNdWyq204E3xXfA8UgCaLwBO6554tlo6TQuElHSe/aT3kuszmRwRVPmo18eS1N/YpB7eQuwKW
XycpnBXhnDnIz/ZRROlBlwwfJv2jT+arZ5S72XpDvrOfIsyJ/fQSe/PRIwszoI/p4QpwEvOAWG/f
uIQJgNXLVL1yGOyPN4iAfWszn+XsHt3uveiqo+8o1qOUWgIyeO4sXAqjiS43StVdyaWx8VlTmicf
gmqBLmFoCMaLwX4yydHdBWfm2nKRf0bTlikGuB0Jfj2FkkxOIUF2Tvqsc2ujDLkzFbb/ms131Cxp
OL32LmFcEh7UWF1AkpeYG+eyu2i3+tBm9BxIn35ntGa6twQi8VD131qcUoOLkYaCp+a62IxrQ04g
XufVgCLdIIvRZ+VAV7MLhPXaIAU21fTgzxU/WG7LD8vud65UiJn9jef8ppu3dMyctLzo4MCTjLpq
PRPvwwsySlF7VC4bltK0SLl8jpsWea8BuTtl0jC066hUpDOhPwvHJbCDZe+JdRTZC1o4K46y5YxI
ABneKk/C5RRU67p/zOjl5ynJWKQuCUcfzICYDVIKeqCaojNQT8XLFE6vYwm28vlqcGOmcPVrycUI
iHfcYvxRwDs7EmtBNjkJ6d0+SlDfOyYkItgAtXlogH+Ncm49mObanH12r2gz9YiQkGsUgjp/JBsJ
cJQLz9N4zRJqlMDaB7lJ27rf9FDhhcMevyVR8NbslUtZOEtDk1MBV2sYNrNjrgq47qMmdIpfvJin
9Uiqul1+pgRqOdpZ+cFBtKhTDZhrRbWSIiTe7WEgiof1eE+ncq2Zr7kA1T3eYET8JjJF0IbdftaL
MJRrJ4PM71jHGD3x7dcGqsPggUwKs9vnQHpIaW0vEvcSkzCScDaVcZPcN9vIGJ4jK/ooSYdCAwb0
nm0Dm9uyYhWnakQgsarB1cuBvXpLIpPVrTKMez2JX9b0on1/XdvMgtrmYWiZoyXGsQdkJxt+icFH
Bdgte3ywU43gPzxNTbdz2S9arM+SGCPfTDYDgXxO5h/l1G4y8aIK/V3K+S3tw73ZNO9V/tjfyiPT
ecYdc+o7+tphD0xuukBVgLDW0Kd0L6WbXFTsPXoRELvaAM/BCZQkp5taQ+hqmbcRS3t7wF7xzaiT
HQpj+ueN5WykwGup4ViGzoaJM2RtdPvkEhWRt0nH2zLmLenwb5PAPBkeiMaBEBKy5WTH2s4KWAB9
TJx4NU14Ewt1bNyD1ZSroY5PomLiaxGLSiCaspALQiNvwxYA3wbZ8nawG/zr3bZq0701NRsdkjM0
VaCb1UZlahPYmsLFu9IL2LoFiSVYDQqWZieaYK6hy8YyD0BkjW5rXYDqzsdv0nc2oBH61IPjnTES
cM4jy29BCgahlEn2LbCdHSin3UwCW2djdilqgojoyiAzdTOkAEW5Tsieyhq9uv3xSDFH/j+iBB/X
6ENxOHnsTWnvDP0+HujRGo+qQqEchVxQIReAPBcGJgl2+nLE7HZv/mRNTSZvywix7BwaUAykSqKc
cqB895v3L9HtzsIrgmXQYLqGJVEyhs1znn9/CCnCbfwgjXnl5R6+iNisSdqG0PJQqNjeTOCK7+2P
/+iG/H3ff9dFiYfoq+15I0Zgs/NmWL+UugUW2KbfGttGbUrw1N+tlZq+/CJVLJRioJVkTcQImRlh
Ky35uUbvb/7qsLktgvO/ul9hH52SkvCE+4vcv9xbOoOgePf8ogFCQvIRumfGSuLcTYBtVNMGFBv5
+KF8k5gHbK6ncUi8V6UnEsDr4SMqw2A3lgQoNNmQPzmie8tLadDYYUvkVGb7npDdG5fyOI+Q6HpU
SodSwlcF7NV8xPnNa6YKf3//NmJ4lGIBeat7nZ9QrEPYR5b3ESVhsBR1lu3uT+uwgHtabtyqvMGK
+37dmBcKa+syj91n6FKwGZmV7loZJBsSalgsmEJ9+LOH0yLYoQ/vL74c41eDNDC/EhAUkZCtMqv2
d+0wQwentmgcw7mmbcZ+xYvJDhvlbgiImPAQqx6rhAA3OgHPqBCzx0xV32Osjkt3Djkp8jHaOLmr
ucSdhSBehW5jurHoUmSxCeCU3/AJj8VzOgpnRfZWZ3vWOtXaeHFw3GKBbU+RVdrLnGTuxgKZmfnB
sEya5G3MAnNbZtb/o+68tuNGljX9RNgLSJgEbsvTVpEiKUo3WLLw3uPp5wN75hwWqqZq+tzN2ltq
dUvdCSQyIyMjfjPe9Ukr6bhH2MFzXa21fFVjqtxgxeToLrBh3pvAZ1Lg9DVKozi+DW8thDTPoVd1
r02QlFvsyTBDAiwbVIC+btoUQtk25b4zVUqXuFC4Gs1T1BzBIqxrDcyhshm6eyC4lK68JcqBQPUx
LgJVkCkcPVBOA0ds0WPedpn4AoNtA9PsFmk8+pe8d2veqNl4iHLIXt5wM5QPLYiMuAzvRgy70gmW
g8S60dQ3AFM3iEYtU3NSSsVeinCVF8Wk8Bm7GY1jzOPj7qbBsSRuWQuOssnaamnFzY2mGDTo8MqA
DgptvcrxuRPVemhIV7Sd03NdQ/k5pv/vjf4mkvptV/kQj1GclBhYqOWmpadCsZZS4LBL2mor/1jc
xumtPGbdm8v+BuR3sHHCSzG1kIhHuzRvMwyAUQdepTichsjN+4Ck+8hfNjnWWR7ilRDSQZMujAoD
GuxWKqiv4AYqf/IwTb9DXKxLAAvfgedR5DC/IX2JxIilDdTGbgdOVfXGguGADK6nUQUMsN0UxUrJ
XzVxl+sPrjP5ftyiRd7Tjw2IThh0JBTZcA0LN+pLOKAv/1JaB56Faaii1955F+ULB2JBwoLwQ6jk
SI6iMEVk197DYEKwmGvbA/lvoVGEY447/KbDCjMUIR7jB7/SXsml0d6MlcfOeBXmLbzvRel9NdlX
t0Hm7/KxuhtU+z4VA94r2H80qISKVR7Wy9GRZOowEPr6ps+Nnz2ag9St/3KhQi/E1u6F7rzGj7CX
701D2WLI3vXhutLqd3Ik6iuUGEH4VqArKve11vY5Z0zt4PxaHgZgQbUNLCpBvRNy7Q568tLIIL8O
iKVWSx/9/DrQN1IR3ALhgxQR+hqltqvDDvujRQ3SrJSMApx6rUzO82HzFOGzmVFxs5J3D+lpgv/B
kN9VcpWsRbSq4maA4VeO/RW3UB1WSBpIpLMERNbyzh77W9sqnoYUjSFf7toQiJk/4LJJVRYpzIzu
uzqgvg4s3rGyFyPTuXDHaxOD2nhUnzzR7dC6ygwHdU/1BsEzOnzRjZM4X0OM4Zq6vwv6+sHPhl25
FDaWEvjJOuhWy0kxnJsxXHBrGRm7kJTPWpb+LgAjQw89GbldI0Mzfmmbn7nYjgIF5beWYOo9TVtb
E9sYfldr4xYNDkB9Ae3hadjDPaIg6Rr9YkweYxDIiEv9gqTVfZko9HDw852Jhpt+h5FK5qHn8hrY
3+zwWxv9CdkfFc48OZrYuol8uM2egXERcOMYYkoznYMcNvn3oLXI2GeAdeNl3LwCbL0NKjau6m4A
cm3aWtAlgWbl7VEheWiEjXblIifDaBV3UyEwMJUaFMN8T3DpiwSNkwgp2LxZm99M1N8w8HBDgEnK
Uscp0xP1gwtvW5XZ3gmKH7edob5qsvwOGpP+aPWYy/FRj9T7zFDvqNaknBZtgwdCifZ6p8AAyB96
1IULVCE0rwMyY7Kaw8cGLEMLHoG+PwaD2k4G+aaxn+PwoUkI5FV7gJ2ltPI1H1Dp0p2Xxqq9FcHx
tzuUzrOtozWEJlZPCDPVH5ISbGUnO0NpBi55mNfCnDTvk4bScmKNBpmAjH85KP/ZQfDTye2OQ4M/
0GlkT31m3CmJ5a8IwxRb4wdntMQvTSF16Rzw7oFfenduFlqAFqT/bkcOVCX+hFUAxykdI/+S9ewV
G6orvr8xrjINYCwpPMxZW/yWa7p0XNFdrHPgmL8UiB0+6s7wxeqCxxgW17NTVtm20C2b9nxefMtq
XHxCp3yhWB4/eKpK3Gn14lsUN/kySVGOGivhvcpR3SLSlX/za5zxLKvZytj+lQax9+zVpvJE4dbC
AegmG3yVFY3URRmm8RdsV9TeL54//omp6vW612x1/fF7cWvZ93nsHVROFAQg4DTI1nlIBUJfH7/i
ouY8oF7QLgfF/EEH6mdDWl5v4jHElzj9+BnJCPOuGmSwDe3gxVYAgeGHjXuBPf308SsP513dLJxd
o6Qd0m9m+7ccPLqToaXfWpqPnWGOGXamZ3/ylCLcoCIFlKG0nU8/ffxqyFyBjk2cTeqsFnd/LCWq
usQAuSzBhgQOwg8IBFpGi6h1hxhYMdZtsrTdiiw3Tno6AzQLqn54lo1n3EQ0/pdt0pUvME5aDhpl
S2pXvnz8IxLAmzaELBBisxbm1UuvS+iBgT/cfPwtpAhnk8DTJ37zuzkq7v8e/40gKf+fQ7qPFEr/
3yDi2/+PNEkFqO3/Ozz89kc+kyOd/vw/2HDN1P+DCKkuQVz/I0OqCfEfBwVQKS2p65NC6X8hwg3z
P6bQTeHQdJH6P//S/0aEC+M/qgGEHHkyQwViJsW/QoRrR3hwSU/ToNyoWbplGsDC1en3P+HB48jO
bJ9T/WXEKD4Ygp2u/fKQJdDNYGcFEvTbPd4NuUEkpk/2Utev/KKtMbe5y2308/w3IaulDZIkijaf
5u6MbukkSvrfstUfj6ZbCLgiA41AEcD540eLVFFBLHbsF2RawoQSf5Hiir1LajVZXR7pWIz1/4zk
CE3alqkB4D8eyU4TT/M8RvL5KktdlbvIrlFoxuT68kAzIeiPkQwo7boFiN60tLkUdzk4nlLlg/4y
1gI581KVOGVptgKrJgOYAdQc97bc6dJ74fvlAyR0/QCLn2be0Ik1cZLjuInqO8BYuEh6I964hqL+
TU0IBxuvQ1Gs8DLU6Z0xWncRhJEypYyYNSjV+IWwVr6XRbeZF0P76XK3E7vL7zfpWB9/MtPWJEvd
saA6aNZsNfFKBUxzobz0AnEuVsrgh9iooEmKtTUAUf3KeLMlYrNrDBV2BKQG6BPiQ/f20+pFdEyh
h9JptOCNh1Ig55Va3sEC46pm6dPldzvW0P34dKZjsSmRjtIRVZ8tRw+JTjSgVf2lzJOd3dt3aRs/
52To2PlYyEVcHk0nUMymEn1iCRdkmkgy6BlRo6Bkmnd+qb84BlUVqKHg4ialtShuHZrdsE7zpkJc
EZepckHVXy5HbumglqMRtXpNWPdDl2JHV7TKVxvRir3XuPlPdhmC804D9nT0mxu7susbFcnVu0zr
jK0oUmeN0MC4cmL0WgYF4ywuu2inBLnZPRcQOl8i7tg3VZy5d0Jr9NvLbz3biNP3tCd+DF9V2NaJ
Uj1l1lz3FTEi1B1/MSzlRhPld+lnd5eHIbB+ntuPYaC+sGBUi//Zs/2OLgCgPK30nrSxTTawZCkG
h5S8L4+izWLrxzCOiuS7Ab9a8uM4rFANLgo3kx7mEjQRUDH9TUo4QF3JnENapeVGRTBpmbfur6hR
6TwHUYtfgImAxpUHQTj75H0dzbING6UBzdBm8vPOSB2EPr2PFVfvYUnlKmhPZPh6glhcw2NdAovJ
V5Evc1gkLtSFoGzurzzDbD3/MxmfnmE2GZ5jTkQCwz30WRy8xpju3Fmx9Vtr3W7SUgRg5ofxfVbj
ZczFrKoP+ojRSxfGpOiA1a9MyZnAwaHyXzMiZoHKg5ZfF2WQP1GQe+CMU/2fAEfWMTan/5P31lUW
G5HIQPb7eBFo0uwxUtLDZ+nglVdXGpCCWx8rgy07U1kcUllRmsjd4qsVoozsSTSZqJk6V55jmt5P
kfmf6dc/tpVj6IhoHD/G4A69FtIkOVDT3lpld6+n8q5Qem3JDe7N7w3aLbX76NDFujwB5/Ya2xnI
FZkGgXoWNtEzaFx8mexDGVGgcPTsoYVUenmM2bHzz8sZVOEtC2l2fX7s5L0ZdH4xqE/YXGARix8u
uCczRKcL2hdBZcocLo94/q3+e8RptX86eMZBjGXneM6hzKuvTp88t5YIrnyyc8HQ+fRW0+9/GkO0
fC/ZBemhwu6zHfaYI8dAxi+/yNmNYKLvYSO3aCINfzyILYZGqSpVfUKrewIW3frAsynWqD8Df7wy
1pkXmkKuptuCfaDNc0003Zyiqyv1qZ90yCyFtlT6BnUpvjLOyVo3VEKu5Oic2JSWPVvrQaFUAbz+
5lAaoL7zeEAaMC2ahRLZr53R4I3ZiieWi7dqkyK6kkueRn1GN1VmUkhLd3iQ4xntdAUKmOI7lJqh
0tRIldkhwkK4IpthjaCN84Rc0Q8HUap2cJ70pLi2bk52g8mFAZopoA2bXOXk9f2krY28SIE0NYci
GEF3JasghjVHS5nmiTq8jA3Z/uWFNDkjHEcYhuV4oczCAcOdZbaSYtKj0DRKhoWQGXmQPDyKrxFo
kcDCRdNtdl5iPmpWQN0s3MZZ9iOO3SsPcbLCpmcgN9N1bVpjsGWPtgySPk0cTLisJkWXSsHCYCFF
tPPIoC6/7ZmBUD8ihVAdfqD6djxQjnBTZ2eN8mTT6YDAgSNmKrjOG6Vy7ag6MxSriLG461mGMR+q
46JQ62XuHkbL2JqKdZfG7lMl4Yr/61diHKaNjFMV3C+PXynLDaGmeu09ZXGfLjuVXmONag5YHse4
Mnsn0RP4OfuS2y2+RLr6QVL+FNniSmZG5jjJIXWy9wBgHpqYVzLJWbaOpAyJDjctRzMsyyZ/OX4b
K078luKHODhduSus+EYNsDrrVLBj3lR93V6ePO0kxZrGMywTBUT0bLj9zMaz9URGSpscMK940Cq5
KUckIgBy2SUVb7rbi0aznvTCWYnOvjKdpyvkeOwpxn+azqJOUm2wTfWAQiAMygaBZYt7GCpenXVl
KO3MWIJ7HVEFXh0rYhZb29EuNMVM1UMd4lpZ6KLfVJ7h/AL+V3ztcqqcUEp8c9XVqPdLHSIbIv3e
I5I3/roXo3UbqjK8pxChvjRebbxc/gznno5SCh4nFrEIKO9sJryI4l/XRk85V1wQWfQUuGjbG3gI
xZVQc2aBUZ5B1Bbkmabz43gotK0rc/A891DSUr5vEXffadK1QPNbZX03hgU22l1fGT8vv+Hp1mHP
GJIgJ5HixMXmeNgEOe2ulmN58IPIvbNQXp8cKs2vl0c5yQpM01S5x0OAsi3KL9PLf15REbLciKYA
U5YDvkoAgD2EOiJ3uClNUVwJPGdm0jQkJiUWRjU4Ss1eSelQQPEzicKOmf4yUuN3NbBXrRG9FL8r
EOdO8+ZK+naSIfB+n4bUp9386f2cSMrBSAP0z4xQXY1q/6CFxZ9KxNusC76Wdbuzw2rdSv/h8rye
G9c0hWnj+aPrxnzRWA7q0SxK/VBaBZKEwHn8uKfT3xXLwKJXm7YK2GGAi7Ycr6zXs0NbYO7Zszam
Q7NZLsaqsn3sI56SPPsNleKdTHo92j5MhB4mp/2ut/k3EzuYK1/3zJaEKk5kJCZChtBmSyntEjCq
gZE9WV19n3VIRAfmfRr2b5dn9kz6Md3n0aQiMJm4qszGccsE7oyTqYexLe7Qht+G6i/KQ6ia1vui
QtoMw/b+uU4VvEtBZeH9cfkBzmwZQr/UdC77ptDmoUdFPh2R/jx6ijMcRZJKPFRq+OxlNfa2/7pM
ggUHWSa6ILRmUAaZxR6zw4/H7kJBS8VCKDKBH1sAoG2G/PfllzpNJRloUjThENVJJ2fxlApMaUSh
J5581aeV7+GY3ZXf9UGFPxk3tIFK9bvZjO+XRxXn5hJxEo5RS9Om2TzenlZU2Klp9dWTehu2yZuL
6NiKHEtFHLj/lhfBt6QbWzhPfr20axNjQvkzGR0uSa57kA7a8aEvv2fR+NcYFaCDgkbmRO6JImwg
ksmtLsxoArfPBXImftA/yqH2/wfLgQIeRwQVf2nrs+XYsc9VOvIRlhi0O/XxLZ1Mgv181ajKz8vT
dbqzp5xbt7hRSZ2DeZbqeKZMEb7r/ed+PPRutDaDb+mwK/yvjbOvMmzJ5ZUodhqwLaRosGtSNTYa
edzx5yElbhsffvYTCod3bVTU60hH8B2QmoGwQTWs2zR7vPyOp1GElUCxl6o5mYe0Z9OpZaFsw0ax
Dl6SQYKCVVGhtevjL3p5HO106VnkcWgr6wQT/BpnA9n2hJvqRAVfXVeelaq8bToLLna3VpVkjVHZ
usr88kutZsBTo/tiBCBueuratuK1dGW4FGV73zjhlfLZmW9MaGMhCd3WNHOenJd+XLW2kigHQO+4
OgFhAf4V415YZ0C/IiNuN2USm1/ZTRjPqtG4vTIvp/ktRwcFAk4OekXOfF7iFLa5YXILaUJO5Czl
0MIswxrwCaZkBO1AXSe13Ea63HLNv1LfOU16GJMkyxZYmBpynswjGNcg/uLYh7RwIa+pApVbpyw3
l9/xzKc/GmV6ik9JQY8zSNygRP3kVNneB6XTR9lOxUDc6q8Zm54balJgIpNG5tmZb9my7f201obg
SVeD5yR3v4X++OhZFsSbay2ZMwcjZQip4v6n0rdQ5wdwLCOvarUmeqoGGzSFZvxVVfxrClBlg6y2
Sp7faAbc8qAQG9FDnOiD17C+1vk688YGkHAsFx2qTCfHI45YuKQ3rvfUh+2TqrePemL+VoC5VkG4
u/wdtTPLheRuqpxRdbdR4jn+kJqV2XbBXeQwyHRnhAkaevlS2i+J/w4OF7w0XbP2EZd5/Jd9Ezir
iu5Ufq38f2bLUm832Cuk6dQ/50+BTJxpd/1wqMtK/ECTOnowRry0vSDAOifTAAiD48WvWPlQ5rxW
bDs9ui0DtVbOBSoUU0HoeBKogwhvxDLsMBo+NoJ+vRu14caxrT/4FtxWZftL6drl5Zk/N6ajTU1r
Zp0m9eyV87CTku4sTDn8YdB70p6zSiyx1FwVhrGXRfw8uuG1yvbZQS3cLTHZJam2ZoMiQ0MTm6Pj
YKm+txZjYi7F6Iw3Y6A5oPJKaysq3eFa5vnry6975lDiHkFrWkPxDUHG2RQLJQPLZ5fxU6C6wyoC
/rlqdIQn0k6rrgx1ZvtMSS12u/Y0u/MuQtTYYG24yh5y0//RoEKyGP3qa2Wo3RocbXMleTnzYqjN
WRTQ+Gm63h6vHT1BcdvQa+egNuBwbaSjFtD/4js7K7Kby3N4LjxRnjGmxJ3+O+Wg47FwZa5gCYGl
7DXc2YUJvjWub5wgu8WB5qUrvF/qWP0sC7yoTJ5AdF+qMNWvvPD0pY66I2QxVAts0Bb4GxjzWzXH
TtQkBaxGJ7ZrhP4rqOZyQCM9rTLzUacEt4p19BquvPuUxx4PS/4O6oKrkc6dcH5nscZRbXq8CNgm
SfVFsSr3HlFjwLJgXfeVg2jIGOfJC6qWKKSG9DLaKEOWbKi7a8f72QnggDdYXdTjJknDz2cf9k0N
+pJBc0BH5TFJ3Y0TK5CUMIPyPNTW/Im9gAY73gxNFtxLL7yHWr4qOshFbfsYDYqHp2ezCt3w6+U5
OhPLwWRMT0W+KTCxPX6wEcJO1Cmmdij0fNg1gYpMGsSZK9//tGg/LQDqxVKIqSE8D9YQwnFa6OsR
Q/oCa/Oo8eE1+ijZIuyzLAp03ofYqF8cmE4rw25z8MqV+SWwUOW9/L5nohmXSDRQiMQmkXu2HQI5
2ACxBzzOc1RF4+Kv5hToaqSAZPMquEfPeuuZw/PlQc9MMkOZxsfl+bR0j1QoiLvI0w+6iPU73/T1
B620xZVrw7lJ5kDmRKQxQ3CZH0mw/pxKldCKozScXCluFOu1pPYSorqpbspauc1VCSheXYLev/KF
zwRQUgH6MpIUhBLtFPI+JXeaWmRxMcYoEcTNTzMon3M7/Ilu87Zt6j+XZ/PsUFxfcXcmzzmJaNLJ
s7RDo/KQjOZeD6tdEtZ4zhrZLoTT8e/XizN1PAzOv6koMFsvY0vN3lPK8Jn3qw9NE+J17GXq+2hW
hDCrk1904E3b2KDne2VKT0I3SRa7haIHlUJuZ/NNM4Q97vQu+oUWYHJwKI8+pGQDML+sN7h5ps27
af9ItADsKzrhWKpfnud5zJqGJ7F1JILggL/nXV/8AEeUqlx7nyN9geJBqeOpTDfGo7UHNgrSiQvV
and50PlWYdDpIKYPY1DCowd0vI4YLlVy7JEOtUWnp6lSzMeK7MvlQebn7z+DoCLLSgUkNj/taR1E
qtEK/6Dk6q1ocFSLqhX8/Ld/PQybkVBD1Yo+4TxPRksx7lusNfdVLVEsE1gD4ERgQDPQrhVcz3wr
Q4LnwUBdA+740Vb4vP2sDg05qwwPXpMhUP8y9NUDZ9m2oisYXPtGZ6aPS+K0KqaD9eQ077Tei6vY
DsgYzGSBNCEi944PanhY//sJnEpj1HnoAdJvPV4MnfQlJpultS8HHHD7dg9q21lUtfnr8jgfCdfn
RIEFQUOb1UbsnKAUs4JY6g/SFVSuDgIiauEqTFq/K3uUvSIHa7ivZbHS3HtPhaj/4oTVLWCb7eVH
+FgMp48AOEuwBKiWzTIErRbIANk8wlDhXU2zs19j9TMC+0Q2hB4IJBThBxsba5FFFxbwWaWRruys
rN46DtWV60BcLsK0Peiumd+WCV/FDjzctXJqVi4CbDuOXm9Vp7mN458JYzAKs20vtO6RcJo92hUs
OmvyqlACwI4paPD95Xc8s25osiK0bFNb5TVnrwgDwC4oafiHsIGsBnpyG8RAgxLYzZcHOrMbPg8k
Z+0HlBhz3dP84NCG4jGO4wd/VO49h8akDehCQyfoyoDnotanN5Oz9RPUhaa2geIfyrpAPK19grZy
7YTVpumZrRCTA8jissleAARxvBssM0odO1L9A4vzUDY7zvrl9JesXg0/1Fi9160HPdlJdKe7BpPE
aiPwbcOGmr9o9Vvef8d7/fJEn30kDmGwtsBA2EDHj2QEHmrXiBYfkME9ZPqQItsYQo5DBSd2kk1v
1lukMbH2QZzi8sjzJOBjx1LnoHkGIoHAdzyy6Ly2CcbcP/RoX6xod+tLDOD9larg+NEq5ZU04MwH
RnacwqUBVNrQ5kcxItxu5OMPfwgxtL5Rc2SogjK5VtI4s0EYZVIvpwooKMYevxReLDXucCI4iGx4
Hlv/JomGL4Fm3Fyeu2vDiONhFFzim6TPw4OFBsvk6uTnXxytDQ9VkebfL491ZuK4W0gunkIjyZ2f
gQo3U78wC/8wtIBFVIcijWLGq8uDnFuGnLBkDCrHEdfM4xdySouyMv5eB4mt9VOUY5CMIlCAx4DT
rVmiPUowQ08i0XfrCmjJleGtcy8JzJ9MbcLHgfE4Hn9EyLIzCM8HE2lgbNRC9NwmxmPW2e3O1Edj
3Q50H5tCeA/08PqbAvNYOH9wbFtIttDvcGAHaSwXlbDjZd+oLV6tCn5rQpSJQMwXQm2GP8i2sJ30
MYLcuY3jLnhQgCDlcFbRBc01XNrb3BlwWyvUhShgFIZehHhxoCBQ0Kj9o9X2Jd05bfgi0AxbDCO+
Qw7WLHclKRfOwqqNH2k11b/Zc/p7ZWbFL7euO8w94rFcmvjiLUVfwcQtRzwv4dPYDe50gkNGdIGy
w2O23ipNJB4aq9FfSzE81hp8QTTAt2MZl3fdpD/TDWsYPB2tWaNO1rLtKp4pkc+Xl8TJZWjK8cBP
UNCnTgYQdbaXwijLvASe9wHS7MqDtdtU7h9bRzdKq/9MgcnrEP+YdCzwCP1dYtB++QHObDLKLhoP
APvEkfMeW9KOGeZ8vrXvdfED1ShrraJrt2wNPd5cHuncaUeZDCzcdMcEIna8+jBu0x0va/E0NIq/
UuZEf5RyUL129f3ViH8m7poQK0ASmPx0cvkCjw/irY/NfVhCULcsVI/qNn134uxn4xjXCmXnNhY1
gwnbSpTnwnf8ah6SfJjRJFi22k25DkNNrGSJscvlCTyX/h1dOubD4PRdF70THKy4+zKq6Cu1xXr0
i2+ooDiL1pSPvpbugsLaGBnGywJ9jKLeQ2m90oc5F8eATYNg4HSnQTb9/qcs3jGHuKukGxyKBmpn
D5setmLX3lKlWwF6/CuNZC8jROkvv/+ZYUl72TCgYUEGzY+dIAEeHY5NfKgR1KZO1EDHRjBdMYJN
kyhPyME8GFiJj3iXXx74dI9wvYSI8AGJU0/ghIbsXFwvjfiAe+uq1X6okIfJaC4Pcvp2DIIbHYhY
CF/SmH3cDgNkHHiob+p49dxZWtXfDqJJfuLNE6wcny4yHvXWZFkWeuvOb8MrgeDM+Ch6UByhfE7l
a546iGSIDLXpukPVDt/KUdBWLfpdVgxLDUtnbjfObgiU+5FQciVpOTO9XAcnshCMtlPIROkZbdOg
dHAwomoRJVggIpiiX9ujpxFBAjGEKwcaFlDsvP8Flg3aSosZk+7pfyzN2+BoUiOxVpoLzJ2iK+90
djSmAszUBHaZXwkHEAFRVXrdIZCgUNkbcY4ZQluatxCPr+QuZ+aPootFPgang677LMdMMG/Hls9q
D5WvdneibVLybYvWQNZnV1KI0xhOuQ7vGHrQJqPNAx2Ufc3TvdE7jL79nkuBZ7y9cdGe7LMepSj3
ypo8U1qSFD8M+AKonKonoNexHk3DHTR3z613/GKWcqWjqmih15PlRbctISKjWqyJalE6zmMxOAgN
KGq9rCrrGqb4Y4Ec32umZ6GThlzQB/HyOOrhSxliqVY5e7326S9lGrKAOKxLb+mM9q7U5IPjIIgW
LJslXrQw+MZF7fh7DM/h2i8RIzDT/8GatqEtEYFp6E8MseNHsnrfNVDodPeU2cp0U3arvFv517gB
p6cb7z0NQIVtalDMUhQL144URz65T0b5quGkqIbGlZrwme0Ce2NqMQk6TSeg49CJAq9uJQeoOW60
Uv+bGNj99eHGHLJ/n3HxOp/Gml730+mVKLlnKHFQHwon/KmpuJBjW70QuXrvRzpZ6igfCsXGK7b8
TdcQBRkEhS6H+rMTOkUhOngUhuehVoYNbdNUVAfDi3e9gZxOfQ38fyaasy5ILFVK7ABhZ99ML0f8
UozEO8AapynjQO1d50nlrUnM0NrAA+2mKtxkA2EQH6Cxbq7grk8ANMZ0l+IOSh2FCxW1seNZdjxE
5602Cg9ZjtlHYg27UQTPSlLiblDucNR5gF22GTw0oltsBinnoDGL2pWhPIJSeFZCwOdVc42VcSZ+
gTugH88FDOTsvKJqKXrj2LFr7bMhyLZlJsXSVUyMhqRfrG2nQSYnHaMr9aQzOT6+XpRw+RoTLnxe
tsMa3XT93JwKrEV/2zjDuGhGzGtyWzHegyZXdtJGIKNO4vreHo1glZc8Tt6K+MqpdHpS2MbEOGYn
k2dQRTz+KKSLmnBzPOK1sdZ3gzbp9kLf3rXc3P79UFi7UIcgbEsA/rMFqHFpSvq6x2WxUR+dUkEL
Pdv1enBlnZ15I3rTfEod7jyH4GwYqXGnRDXB3bvRY+KFr7DPh7L4enm/nqD6AVofjSKO500ZXE1r
hePu+6p59EXyTQmUr5QiVgJfvbHRb3JDuTM7+yvCqS+Xxz6NFQyNXKxDZ3Lay7NP1lnuYFVV5e4L
08+AYNuEq+5aXfA0/E6DwDLWuIzSAJ+dIwj9CPzfM3cfq5a2UDUI/0FfbSMtfmubXL+yNM6N9oFd
l8C4aDzMvhkgo2HyCWa0Avfxorq3rfCmLPNNKeyny7N3bnk4tgBRYBAFwY4dfzjZ2E6U+nh9JgPq
QEPcrBuh/lRzeXN5HJoK/JeOswMAiRPkl9on/WN1NoWDEbOd3IZMxSnwdI6abjs4yPKPDfZyWoaZ
jtVzQxrUOw+tmACp7NtKrUPshnAaDKsfKCz1C6tJ37F3erHQjXMqs922Xfc18syHksZP0FXuIsbm
xJblU9w4mwon4bqXK9pjS3+Uj6rbvGosSHKTZVnlwSQtYmHz0d9pkUr9oAqfq9bahw2qzLH+xQ+B
E2AWd9Pq4abq/ZUDVLrVKlQK+Zve7fZtHbzpnvXVc9ViAXBiCRsgQfbI/COt9j7Jin2rme+lUt3V
jvg6ttmuSRVEk6tneOfbntlWOpkvGmxBF2RkdCnye+TEJkPoxF5Ww7BpRXdjVvErDoVrGTicSdFz
q41Pfazck1LuFM17DMf2GUPCpeMFP0tslBbwIPe2m76NrdgMWn3Q+5AuSJQaqzgH6uOiAKqL12l4
e/A2uaF/qWp3PZrKAFI0vi8oirZG/9DaCLBiWpOv4slnNEKyaYmZ410n8Qc0o3XoAB6GPQjE9RYr
v9WkDjSM5fcUEc0E7alxKPd66a+SoNjhIXDHdJYLC3WnBXzaNcr8OLcgcKQq5l8bL4g6K380iglG
ssLsC9ek1vwitTFY6X7zEFvRrY0mZDlwzSvCYqm4WNoLkd/UAmSpSE28xIvn6d2EBywGGwLHQXAt
5ejK6nXatf4iADy5KNHlXKQ9Msap1g/rWIQ7VTFwcGuQVVW8r03QPSV187MNam0xiFZbVEU+IH9u
DFihqiJdjRp6RlVZTEKWBU6xZWpvezs0NmnJ4e3G2gB2GYsHLyGYc01A7aZS3vMgrta5hTiTjWo3
wOyp6lbG0G+zQYCmaNU/mNMr2UImuo7+cgEWDfr5CiWoscJqEO21dKgGlJUGAzCgHTVQdqpAvRfS
9mkGdRDVp/9mAYFx6UOLwJ2o/D4G+JQHA0a8C930jE2EztvCh4C8UpxE3HtBC04D+dDqISPvfFar
MUEeTMFJjcPkRTdDHU+jAsMe/0Eg7F/53ZsVyZvYUlftoG7dwd16/vhmWvnOTeM9xPWHTvi7JvG3
Ak7BUGp3fSA3IadOUHZ7N8i3Wdjf5lEtF67jvQtE++NRg/vkr/3KOpSFQAK4+lN4/YNf2/tAr1/7
RO4DjhZv6B489DiiobjNqvDX9G3rBu1PcsRWVG9p2v7wJ4u+WGwLJ8ORU46/IyI1SBGIBomTLcNi
iiGegeNmEeRY/ighSU271exoH8J+BYaIUaAhnoIYYVSDxrXsybONksu2ZdXLxPF/eD1iUarzh36m
ttBVzDfMlrpHXbJpnfsxR7tWU9ahpn1P1fFtcBs2leVszKDZIoh9Z2oZcvraSqTGoUPfqZbqi499
Iq7BS3PQ94MRvdaZ9ug0GOwJI1yrlUyhww/fNGAZSNHlD43w36zYfuw8NeUJknswDw+2af+1nZFW
TYTpXoTiDGpihsTczR/vDbf+NdRDhNaWv9Yc8+DC+2IrZlDNrFvcIA6iNe9cC2lRGdhLC0BXkmAS
Oj2gV2gUsrXvWa7vuljdOV75Hf/xDV5JOEtMipAyjJb1oFovVGnfRaVtuqL96dueCqPDWoI8vWsK
67tZNCvpJ/j5Ft2rP4SraMAnlQWhN7hD5uWviEXSBNUL4o5PatRgGqHdoJ9+V0bW30p2j7HrvHnC
e2yYi8TtH7w0ec4ng2mR4l9eqyibN7RzUTJ96JXk1vUnU0V3vJFue5cE4uPfafLuxtetFz2Odzqw
S/omlPgruXd1eSP4isuyNXZD5XXLFtHqpdG4cs3CW+tGvBlb5Q7vq72h+AhCxvh3NE8N5R/Vcndo
nHgEKu+rTdIzTVvZyYJAPN4A+0ZQjQ1SIwTcKv+LtPPajRtp0/AVEWAOp2QnZUqWnE4Ie+xhKOZM
Xv0+9GJ3JXajCf8LHw08cHUVK3zhDTkiKAnHvMdBhScseu4avXLj1kDZjfTaC+jjujkYepxOwhsE
77fAdBdefADiMmkHdQPgoKt4qW2L2NaT2n7KTeRxRP7dwrZQzreg6BeHoQdvmjAfYACvhlEiSiF5
Y1tPlB5AYaL9gqvJ9ZjiQpgEcvl/h3BW3WHkjek8UF96snXE6KXyPjLlGz23TzKus9eH0paQaxW9
aERItIYWxjw9oo9xUiHqIOmLjo3Clv9VpRmNdSkx7uZSN3GdyGnf6k186qMiOkAP7m/SWIw3hjDE
N1FU8lFpESlUupoHuS6Q6aeFMP9StaD4lGJZ+CujCnY3JWZ+ktHoPUQhFrNtnEpHiKrFHe6Qzm6s
+njxpRF+GDSGVysiOPXwCo5lXlYbScMZe5V4/n0etG68FzoKgwmmD36cxO0TCm/trUHR+iDXiPnT
U6jpBKMS7EROhy6qiaAoIF9PnaTxJ6KQxBhwvg+1UJq7CDuVjXTxwtb68ONW4bEVW5UYK8TuNATq
OIPq/EXNNorNF8eghbvIGZmUIdbbN5FL+o2oAVlWShPSTL83lXTj6M3u+sa6hMEHwQhAinYBrIp1
GiiBAexGqdd9srL+seqm+CdNY8m14XIcl6K614d5/DB3iuE33A1eNFUzEndIaUoxuPxxMsenJAjq
jR+2bOj3Gx7lJqJ1/Lnx4kbra93vzSfJCvRm0HzdCT251kZ3Ms2SF8n6EQ90FrH32miaXBzRJAkB
aEUB4iwViYa5tedp9s0YHcxUx0gh+hIWypdaBC/RZCQbZ3p9ffyZ4dL60iGY0uJbtsC7MtdAFDTX
faHyeHdU1XnIZ/FT7nH+HYO361/54tRoXQBSA3sIHu7jUIvWhxgmJPedeGo94MPUUWKn/wdziPmg
ZZjt4EHkXx9zvYMhQQFQpl3AUWZyi1f6++lJAaFfYQ7JcxeMb45cP9mS6suZc7g+zPLPfNwnZI4O
5ThQeOgHrPEbTtdaXW429fOURqiG3wAnc1NcwcwWjt2nJP/cKxv75Bz5+3HE5e/ffbck6YYoUxmx
xBk9qykiCzynsXEcZr/RUjw9X65P8cJKfpjiaiWHspHzMU3NF61qXiK6o5+UsCbID9pyY2rrHJlv
RgMYKiQNJjgp65ogaltFKymifNZrQ9/XVi/tB4Ng4vp8zPPtyJvMnbZw90AZru+cvDREPNhh9dzp
Aj+PxvwWjXO2Q723vasjk2emRFNvQnl0R1ScIpfshNMpHdTpjUAdsi5F0YPUDOKuVUYUNs109qSc
uLiBeuAm+I+8DBzwH2YxdF9BVOEdgxvaS6YMDjqrGSl3VCLDZrctOasie/gaENa3mHeRJmqHKibt
qKhCe2keR6dhKjC56nBpMPMC6doOeep2qH5pTdntIjy8PztpnP+OIlTW+koOnuS+j4/ClK23WBKj
J8uZjYePYaGpatkPmJkVBzXWNa9WFS60vNIfQ6M2bgqsoL7ag4hPqSaRMdD9Kp8rCcNQPcFxDi3Z
6i6TtelTvlR8UtnI96Alut3cWVso0POriYYYDDMgkxBZqBR/3OJzVsRdKpryGQH9cF93aB1WWuKn
Q/kjncqNatNaQQ8JENCKC/hqgewC6V/dTlU/lENuieI5mkiVTbXBx2IK4l0e2r+dtDOPS+d+J7Kx
PiVQXY/GHMhPalu1mOGY+p3ZGOW+w3SWj1QJ35xC62a0WvVHFSTq8glVj1qLhb2dZd+kk67fjQiZ
PwJLwM1Pi0ov7zqLxKbtiI0k8RrpNp46DQUSe8hRJh8ya6Nrdr680EmovZoq1xYw0dXyZl1YCccJ
G5YX07NEe6E1JHXJ0XCmf64ftfMDzRuKjNhC2YE1sK7kIeWWzEoJg9oE6XlUZgt3FVTdN+5g7XwY
2iQwBhbFBI1uwioiMqy+NgNdy5+BY6vEwou1EAcfC8EEBqNjNIXHU0cjsgyynYAxcYwCFcNFuNZH
vHWHh1FY7SO0KZy7RgerFGmsh7dCoEnsFk0X3wOKlvyqEF8GSnL7IMOvJUkC47Uzc/EzQ7Nuj/8v
Vr4VIuBVU0y/pxqpBiVu55+A7B2X0mp50myp+CKlA5Chv15liooLt4zwgVrm6oKOjSaKM3Ocn1tF
/hbCRsG6ZePOPF/h5bZcoiFif/NMTkQRjZrZk4I6GyB/BJPEIbSmjTb1GXyFIjaNtz/0PKLBsw58
V8dimjIreYlwr6PNb7QK0JzpRMLwYNcY4H22UrFL1RLhyuTEnXo7B1sswfOzAVuAWg8it4RGaO5+
vHrIgdIBry3jRS9Q2hvaUzR/L6PhQAzw5fpXO48ciPHoztJpIj45Gyl2CrTQRS3jnITZsiG1+0Jt
f3ALfy7IKvSwxgnJvskyFLqvD3z2LSngI0ZFYgr+wDTX3aa0NLHKjubyOa06A27NnL/URj3vr49y
FjUwCm+MTYeHvB0048eFNFKdGmrWZQT2wT5UZbr/yRMov43G8KXJmCphJfEXkh7rxHQaF6aWkUTP
IHCwTMILxu+FcLaCSZVf+yHMW2azMFjgOtJKWjPLwyQyI1vrc1/VMMdU00PTRHjcOq8oBvZtdN8I
VOHRx5faB836bEz2Q0adNUXLQTNbmqifOwVIUPZFCfEmyyLkdg8yIg8oSpo2aP35S9UtDfoU98Hq
sGjK2Ibk9tIz/4OkPUHqd4HPe/aI1nyQ/dCtz4X5JofF3gGi2aExsFCT8yg/8S8J9WQK7bZOX/iP
bDqhH//3X9YCR7IkbeoitfDxy3ZtRuzUy47fT5W1j0nMsQQTwTGqunJjE136usCp4FrSK6b5tBqq
D1q5T5yi9tVG4A7XVXQm1M2SkLpUStZfd6kGLdLAizjGOgJoeMMD0cQvRUIHvJ5HaacuACNJzcLd
2H0OFPyManFcYsHIxllRg8SBk1KhYh5mUqaVxvBrM0rxvWSWgVvPs343hzKl11bBri7M2o11Obul
2I4L3GyJkgG7rQECSOC3WJ7blh/1auu2uYwHr3mKKuQspZr36/oHP+vVI0NNuQy0JHw4utTr3W84
aT7x+mEimC/aLoXSSXReIvulH6J/9VaP3KJwxofarNNbA4XgJy0CgIhskb4L5AEJaV5gHAwRpnez
KA7uikZkX6//xks7hdUAIcY7BcdrdW8nZgDJpBnl5zTKH01HeW0s5eb6EJcWneVeYqaFoLSuiThN
6OS1SGwfWYtj7FRHWyt87H8a6urWxge+MB1zQYuirwdh/Kz8EEyznqaFpvtFVg8nXW1AohW6uZFv
LXfwat+b8JFQ4ib+RQZtdbxoyCWFVOS2b1Go8/QK1fA+rKhZK/O4MdTFCVE/JOECIKmvc65UrZzZ
ShlKoY5UIzrT19rf30t8fp4cEvFFeG51iosqcmKqk7pvNUC9a9n4HczZKd/kE15atUVxCNgZvQJQ
dR/vv4XDNIcpApZN3Kh30hT3d3Rbu4cc8PLu+pa7MBTIBYc9gM7auRqvPqDikiiShjbE+DvEkXsx
JjvY6pZ+01kswkvNsQYowUMN7W61dK1llrJwat2nQYDLSoit3SIFn2XtYSIU9uhGo/KPoS7Wzn89
Q8bjTV20F7nnV+cWm7A2T6si8CfbzPY2zba2sumYWHa9MdIZSINbDBwI4iIL6Qg45GqoRNaLeIKd
D5K+Rv9QGlP4fnzC54Z+AI64dvidlvLs1pol3kr+9tTCJ9gorC6DrI8cgQrSp6QiZLarH0FTADch
XP18ux/uRd6AwqS5WCNugu/vnY7d2n+wvpDUSGxBt55pT3RtOZtWUNu+bsQFeU31mf7SU1fYv66P
c2lef4B5FHGX2S07+V1VqpqdUcLKvHxGCgJlPGzG/6FO7w55Q0vpLjX0Lb3oC7fxwoZYZEuQYzgT
7pwMNZPswHF8p6amCEtmQUUl1pdcmsd9XxlbIeBZ2Y3dYxNMQhUgorXX0CglMqU8tJL8WVW/qV35
xEmocgxSC3r6Tde6qLjsry/pxRmCmuCt0aFFrK/MTJoJy7PARMKxqF7GrEBydYzr57GhOGZk4xYx
78JlQ0hBLZ7SAyneOmLvJUAbsyIw/CPMUZRKuHOf0C6sP12f18WtAmIX3B9QmDMNhUiL4KAJdXjW
lfbFSXo89HDPGab+nqbDw2yk6kb8cmnARVad2VEdOMNa094om1pC07zTy/u4Cx5B/cyu0+k5BFIA
K43VbvAJL306cJsWzTIuG6CxH09D1EGADZ3I9gN9ui1l5UuTgrhwJPkmBXVyfTkv3mtcnMZSf2aO
6yBZombqSLFu+10BmjO7682fJc7RaXebKZ+z4ZXeNDnHtNGFujhF+mRLeY5EYF2rtQophcqv9P5c
zEDOUFFVdNAazrGRi40788LGpBrIi458AGJ/69UMZRAj2A20fooHUpTPsZsZnS/hZbTx3F6YE5oa
IJWXejfVx1U8hP5Co2BGyDOY9gZtr9SM6fZU+c0YRPgsxhh7b3y7C7cKtCCUEwHhMr+1NFBqtcUQ
2IPuo6gWP1RWaDyD3ckOpdo0wCyg2+uzHCO4XkK8nydctkfJcJuhLu5GASBO5N6s9zhvBgJuGm/7
d1mjE58hp72F8r5wiohF0FgBRo5k1Boaq8yp6CMks/zONg5OpB7LtLyxsP1wo1E7qkmt/+WxZXNp
RIzcteQekMlXX8Mm28XpYp6f8kxHyE3Pgx3B9sSD2UJ/1IBE6zZmtxtfZB0KLa1f0Ge0/RAtREhm
FQpRlx7DSMoiv2ywxemD1NOs5EtWB7/Gtk2OtBRKr04qxxV9r3siwUUlBzLjhkWUYNLpGG6UDLiM
N5Qfay3LvbhXrTtopcjiYGl6/deuo+pliTCagYJOZL0s18d7RsMHLAhiw3yKMP7sQYA4YqNWvP7q
f0ZAJf2PwhP7Z1mud+96iOXz2MKLXXAMPHK4YNYugJwtYaWzPvAyDkQYghSiajCmq3FMJx6xdAtC
Hy3o+bG3RuOuKBtkc3JHP5SoXOzzIMB3PNbFCzxw3RjMG8OhH5KVVoCtnQa6xs7zt+vre2H2OkEj
fT2So3NTikxJlRj8cOiXtunHNrKgWoMzqh77opsx5VQ///14hDTwwJc0hkDj42pPFG/lqowiP66i
r6Us3ylJ+0dBKdI5YvmWMsuF7bNEUP8znLFCkGgYSNWCWJgs1qDQsdx5c9wpW0dqOajvY16+LZIU
C6N5qR+zWT7Oqh6pkIcts0ompXFnlWMDSjUO45NlYrAsg6SqlQ6FyHSCWaFCW1SHH9cX9tJMaatD
I1NAnZ+lGcloz3i1QoRZcGcLoXQbaX4Jxc9thTg1c+Q6P3s9qpCujRFaT7IcKnuzwqsxFqJ5nju6
ZPj7TMdOawdUjHrrkKbiTZtMIIi4/2w8Khc2rbVQBZdaDRoga7D2YI1yiyi29KSBAS5U5ZawTnOp
NO/MXHpWpqz1ri/upcO7RFbo/yLYBHd3ecDfXRJVDZpyriflCQtjrzTyex2cKgBHwWsUfYFv8SsW
xsmarYORyJ5cihtApPdyF+wWFN31H3PhS1OZJF0GaEBGuQZuKKLL+yhPI58kpXOV2RzcLrU2tvQy
oY87mtT/jzEb4AIKQqtzGg8YA5VzDVV50D8lRXjsIwUl2C1624VhCA4gPcEo4+eu1dbwpw6Bx5qx
PwlFflRENN6EjabfUuyzf28s27rCrWM8hQMVLDF27yJv9/EbDp0IApFXxtPYatkuzbTGk5w2cHW9
mx/wzR53cYaar1uprfwoi9L50cvNeBelQX5jmTWIPrQqXSRMBYhGR/nOfQ8UAtO14KTI1BIENzzM
gfZ3oufJw1xj/Vuh3bCbqwpaPwWvx8bBHnrM7fSoTtTGbRFnpzim2hsRQN13qQz8226Th7hOJEhs
zYw7szXtw9Cc/xVFmiAdFSePmlrGr0rpxIe6T6qb66t0rl1Cwwa1DrCRC3PKWV/QZVJEWiUQAOyD
6GYAuYkReZZ86kFDNwKYJih+9dvSu1Lqn4Z2QHNoJ6pXa7I8YZ4aBYM0W/fKaaMJco5XI4tSqOFA
pKHJelaSR805GPqhhUzlFN+srgIr5UTKTail1d3o9GgehOawBy6X3Be2UH7PY5GBDA8s675StO4Q
d0K/mQOrPjRJp24kQ+tdTMSIEBBy6yR7eP2tDwsepmou9GF8hE/GKJBqo1QSlJnarQrt+c236FsT
u9MqAPS7rlPnncIulzLlKQoq59ClQ/4wTR2lePsQ2vGxq4Zio2d5dtsgBbIAPLlq/qCNVqcmk3gO
qmpwntJS604jWcphHIuN7tPyj3y4bZZBFmI7NUBKEOvqXGIVcTLIZfCUh1HiStbRMLH6hTIRl9/R
R6AF9ff4P4bkgBJTUjJjTVex92yh1hJhNenHaFq5xuQsjSztxDb7ev1EnX2ypS5FwQEYArNDw+zj
tdOiRp2HXR/7QSJ2pWTvilZBV0nHfzn5NsyhuZFUrBOupd5AnZErdUGdEeN/HC8cIvIwKu9+2etv
ifWCIrmL3wGm1RzR8YAg/MbjeL5DuC6we1Fp0ZPgrQesmwn0fGgkfpum0q4pq/I4FsGW7vnFUVDe
pirNLqFI9XFaziDNeSulia8By5HkINpZIk3217/VOj3mXkG26f8GWX7Eu2cedVMjywcJKxPADfZE
6TIAbKE7KHBtZB0XRwJtsNBwQR2suzmtWUxyju6bn8nSqyE9lKn12hp3erkB9D0/WUsxGKE5Rllc
Vle7z7Cdtg4sbfKruvPmLPhU9J1X4PehwGLBe57ljD4NQbcR5l/6WjRCHJieOJKSXawWMui7JGmB
ehZluAPlaWV/G+7ypd4PsPpSXRerQSoxQJjirGOjhnZXGlW90dM5P7uMwnNDXxZ5BnXdhcyVYhBj
xtZW1elQinRnmbKbB90NTIZN+YtLW8LgRlpafH8Ka6s1q+U6MCysCyYM2k2RHeWWTY6cXFwru+v7
/NLnoQcCIRBVAa6D1a7oMMsoy46hrMx226D7GU1D+Nf3EI1motQF7QsNe52595PRJ6kIRh5q7aTX
2mEOu6OwIvLrbDdPiyHD9UmdB+nsCVSEFptk+p/gpT4uILqAmUqpcPRtrfo3zVux150i29Wpo951
IpXuSJ/ap2QIs8U9Hn6SMuGmgR7bqejD4tiWsX03R2LeiA7WFzJLAGYL3TUuRzTf14s9G9YgRapa
PeJtn3qzWr3wI9FvVlG1BT4Rmpg5x1uIsfUX/jMoHhjIYdAr1NYH0DSlmM+TV4/TCAhvtCbkirWt
svPFmVGuJCqjQEo48nHBZToRWippw2MtN8e0gX811pQSY6Qf27B8ESOCiKo2KRs769KdBpgB2Qdi
BmRwVk93pI+91tTx5HeZ8l12oD8a2k7RKRBl0R8vjDZ1FXozx1pOfl7fY+sZLw8EY9KuWDTMztQ4
MkkfJqIytpiMYGcrMJvQAf+Ysy/LUP3kKHmbovz39UGXZfwYHf3RNKHGwB/EVFb7Wu+KNMd1YvKV
fvgSRclDNyMbnJTylpjGWaH9z/SAif7PSMv0371/5mzXCfK0k2/Ys7Vz9CF4HhF1PbXUBO+cSpWP
8xiou2SE0hrpnlp2W+qaF+fKAV4cb6AlrPGUTS9PMB2nyR/n6sbI9IfJnHASa8qNuuKFD0kQRKC0
tIM1fa0D6VhV2YdRM/uJM+VurxlvZZnifxV8mxpbd2erug+VbNwIlS7MTuHNXy4EIkLy94/rm80g
pHEpn/0YybV7hEaq59ByotuptfSNp+vCIeE2XNIB9isSBMtPefcpJ1umdRGUk+9Mo0kd2fI7Q/+E
mf0/utA8w8bxy0yeo35Ln3998bCFPoy7vHLvxq3lCAJ23U3+nPe/6kY5tctmvX4gLryUdEVpkxB1
LtH7ahk70+wKCHQZ0YU172WTa9ycVRv/eBreZdjNh+vjXZiTttSbqDixkuQnH+ekT8SFUTab/mSV
jhd09YucR7+vj3Hp7H0YRP04SJY7I2RGqAHA8O6qPnjuRPkaG8NOj7Jbswx/0Rndo+Z7N9TBxmG4
MD+d+dGGgEu8AMQ/Dl12ddmoAQ4ZEd52af8ITPPvN/77Ef5M/t2uGIxKTZB4mBHIjtxAxK7Sa4du
K1y7OI+llsTFzK5Yl9j1hHpINICjR5KocxNVKRDl/fu9ALQUPgwQB4C02upcOZTEpaYdRlqtQnko
gk74wB2Lv9/hKBoRnVPlAxy4nknSlkEU56XwVepi1F/inRhQT8VW7XGozeeNrbdsrdUD88e7ESe1
Ba27DpxKR5qElhsg+GGLZMar7mRfzaY9WFr3pOv0v/rSuhkKDLur0EtC4zXMtd3133DhZgQLBmpq
sTY4l9XSw6GoIxtthqGGuBzNwVd56O7rrvv7cQgYFpMSLhC+4+othUwykZFp1tOQltGu6VQ8DpTe
dik5bVlJXJiSBaSJGjUVBJUWxMdTpVWxJmy7NJ70ubN/qbg3vLR1rGH7x4r+9eoRfoGBWcI96kKr
C0pRuzDFvm3wu1jHxaepj0Eof7e7YStxuHBLcetS6Voa4mzQPzTadweZRDOuApuNyfstu6lh3cMf
faii29Ta9bN+1I3xkzpInmi6LRrL+elmaJB14BuwwThj6E4lYkXlCB5mSp1TncSYb71dX8bzN5MR
FmQdZU8byPXqbNt9UEzItjh+STE4MHp3zquTFlLMrw6O5ufaIciljZvx/C1jzD/Zyn+H0KsNmeHP
bZhtDjysJg7JvyOuKMWoQER/TaYG/0heB7gHOAO6T8vyvvtycWdK5mBGJe5Ao+4RZRlvtj7Ih2Aa
1FOedMbGYq63/5KBgACDTEFJb1Fo+zjeiBaencAefEytKXNHJFKMEUkLLTQ2buSzPUnrkmo+IRW7
HxuidT5gjeOo6wuronHG8i3sW01yK6rYL6CZAsnV6pIWttzkzbFFaTFyVSi1n8u6DjZCrvWMl99B
qQ9yxVKk5hL5OOMsjRujCcEyKrb1wxDKj0LEP7Qy/n19l653zJ9hAHIvUH3u63WxVBjDAO+6KVAx
aXfCqo5SpqHJmWiupfB+/weDLXjTBaFJ4Lr6ivCwx6FLTNXPuipwiw5Rnwbp4qXA3bpjChvo+njr
Q75MjjIi2xSK5GIw8XENR7PIbL02NR9DCQhqSRMcTbntNkoFW6Os8hwxgLvvGkn364J2Xv2SGZ+v
T2N9k6ynsYqorD7ARM4SHSbYDQzzIXEraFWqpnpKifcYvSWob6dFtuj6uJeA7JxuFMfolkDuWTcq
Y4PqFH332e/aCmxB2snZXowAlgp5qP9B0j855lFAn4luFZTDftqLwqlOKcmSG6AwvU96c9w7WV7f
1A7odjOI6o16yKX9SxcOxgzaf+Szq3dRF1ZYh0le+1oZfmpokOFQ8hS04ydL6/+yr7B8hsWQZRkL
Fvj6qIzhBCwslzO/sYPfsVofDISPC0Wc5rb2RNf9O7ZK4k6VutE0WXbp+4Dqz7iQg5baIeHoOsqY
ulrqezR0/LEeD4iZ42HUkFRmUejOs/PSi2ErYLw4ImUvaIIAK8A8fDw3QahNYkRw0weTl8Wupo7F
T11ONZSKrGAn7Kbe98aYbCQOl7a5aSGXAcRrwT+stnlhIWdQVo54poA1uA2K2a6F3lANlXcupm+T
ZdwEun0/VtnGwJeu2oX9Dh0QqP3ZNVGKBhH2iavWDrQSz4Qx+VJGI5Rjya42jtSl7QpcDqYuMBmw
/asbEJWccQyVDr+kxPp3gIFxXyWz7VmzopyavFQ2ZnbpamLPkmBQ/aADu7oAwcNTpLQH1Q8KUG/G
PMs3QxYOp+v3xMVJUWBBnJLOJQy2j9tlCABMwJBT/AkTU7sI35IsLF2hl5UnWgRcr492cU42iDNK
wYsL8GpzDko8zbM9ZT4FpR/EO59EtQV/+e8+2vrMLb3DpcvBxWkuU34X34iqV4LUjlIfJcLEyxDY
d40qtD1D6+SjNOrfqXWjtgV4Y58ZeuZBGwl22Tz9RBgLxwHNzhAOpjNXRL2Lwnl4Bw1q8MoicTzM
WlRXk8BAV6L4Bo6+28mdpu6aEczYZEG07fVCeIj6vVmq+Ccc1dhrRCkOSIEjpxoi66RXyAPLvfoG
xjI/jGWHxpTezLvYdpDBm+rMRQeGL9Bmb4kE48lK7HKP70B4rwLtcZ0oL73WrCJXlKa5C5moh5ym
7iHMPXlGrdV7GP+40WSR6RL2UGF3pNydJHR4kSfPIeppldfE4dfBHHJkXfpfrdTd4TgfYPjZjFS+
Shs/UBL/3sx+2Cn8Ehzfcpemu4y8lX1LXbDcZZUke+MsJJdyxUtiIu485l+HKnkp4xaZHCO2PL2f
bw2n/z0B2LyxSkuCTDv9MvviezrxImHS+CvNlW9RoZzgRsR4gDiOF+v1V7vDnrMwaj5ZawiwUvKX
KcJvjpLFA8ytO9sMEMZuBpjJk6p6CeJ7Nvqh7jhT4JLsoXYrs66OvSF/KguSyGkOokMNFtsFDDAd
JUcddyIIJYgz+WvWzKYbDxaSYQrQOydA4g4JCMMN6T+6pcknYF881rX1IxnQcAqStyx1jAfNkCd3
SgzTm4LkFR2mtyJ38PQaIGPFef2weBMdxAwuQ6vHfFd3wQznY2xuqjH/DrXlLezM+XWWK4QSpviT
bkz3lBMeE/y7XoyplW/CcXpwSulVUtW7ocgeIGY2btNo2EM0k/lWZvE3Jcua52AMsyPavdk+I2N+
USJHnNCc83ssufajraA/YsS3aZT9MzbWbTBIzwt1dI9+Ozp5A5OwoJPeBJGW7xyntTzy7y1Y3IU3
CSIZIgfkUvizr1/BKIuDELEA3Q9H6POuVYriJijLdh8lBRSsum52vaFskX8vPA1L9ZjiKmYSC2X+
4z0QGFGoFE5SU8PuEauoKOOGrkiQNDSSzTbuH9DQ6tYhGcZRmAsJUfA1qEixQXRWM6wvQDM1tm9V
iTC42n4WRROhyKYrj2bRjTeFmRj7xVa5Rm2w1u7zUR8eOmtsd3JrRbfgRqZ9rRY4LUszKIHWlm4H
syxPaVEjgdKisdgPBsAgzHN3Uq5muHQE0BTNNvB4Lcz7spz6XZOROKa5oRz+/vp+f7OuouUsoUYV
dWr/3Pa2B//sZwhAaSPuP2veLSETKwlAgu4df1YlDBVOumOVoeEvntNtaN3StHpp0Jsxi/gLgLwQ
HKy9Gyx5D5Iq2eVCfWq5g5Qp2kv4UG78nEubCDIRHEii6QVo93ETITyawkbJDD82W253rL2OjpEi
eCAQX/zr1QWKQlq+2OGAMFzvV41sBL3L9DnBhA6MlbaIXW6J8V+cz8JbWghSZFar+RBsjGWfU8OY
1ebQajVPjvM65+rr9bmcIUT5irb8bpwlEnj3CFtBgG6llBCXiey7GUAAk+ZnEST/UpH9rZUqWLHs
fuhsqOX4t0mK9fdbFZT1ojHNq0AAtYo05gnB/1FSxXOvRf+GDfsinv6D42BDxGVb4FcOQXm1lvpg
GBGK4jlkjQn3okPTSbv/YBkZAQUTaCc28PePy2h2yiRNdag8W4W6T5PkGWPQmScD9jz+YHKDFm1G
VXZ6QpFkYzuuG2PLF1xYxrYCJR11mtXseojfamBLkq9E+TPVhcqdBuSltPZU1NlvVRs+N/jPbxy3
CwEimDbql/iRQk5fB4iSqJxKiHB+xihUuIWj/FLieH99US+OAdsCODjFWBrWH9cUgFY1y1oRPddR
Hx8SakbPvR6Or/+/UdSPo1TyOKREBjnefiXIz8NE/HN9hAtHGSTZgmonzoVIsNobA+0bdbDC8JmI
y/JQnR320Nqg7UvzVmXt4lALnGKhrgIIXS2ZGdOwAj8v+WaSx8/Ql+xbCzjbzZDr8t8fXI4te44e
AM/3OsuaciS4nLHJ/bFvUX+aSSm18Xh95S5s7Q9jrDKEoSohszhx4OPc97np8k8qb20xTF8q1ei9
XBq9wrH+vtLkUJUENU79AbDNssTvLsRKtme51oXpV2Wt7pyStrpi1dLG6l0qgS5mJEsevlST1+k/
ok11WXV8pNIW98EYHRN0W7W682PJusH27xEE+5ONRJ2Lzt6/15eV9gyTWAdBEGjodixEOWMN9Qkr
tTIdZAn8QpHbB7MNtc9JXqoewVmySwPx0Mpebd+Ltno04gSDNF2p9qk9fw0H/bc6z5pvEZ8dcoN0
zWz7jpvNsKFRzPd58S8CH7rzbS77wbXDp2L4PKsCnds8v8slImO0gYfcPIkOIeLIxp1aR58iHRRw
P0OVenbc7Mo4rF1dK7WDCbTgKGhGLirL8S7D4s3rJynyDPVxUrrsTe2QKRkj8UONh8dwMp079EnK
Pqk9UxX6TlFKGSpghmlA3jYPXa/G+57csC1k9TVQBvm+zeT06JwM2S0maJ864NXe+aU+ZdOuKDME
S+SZDOVrHmiVG7W4icva1HiwzrtDWTSqW1U7cYRaYM3PlhfOiCcbrpHv+gYFQ3GgvlIf7AnPuUDI
2DWUnYlINzK4NpJp3GbuFN8NdhbsqFg0rOIDKqR7eRS7ufmhSw+J5pW9o6S7Li8lOKmd+UUaJY28
SStdA5Gl29gZx12ZWYY3zY1zVJngUY0Ka1/mauCiaFB8idXB2ctxJTwIF6k3qc7kGnKReTDLk10x
NdFBMu3qLmydhUcmB26b1pMHeuj7RA3+3hBShi64XO3mMlC9Dvbfq1PXyq2k6f2xmoLRyypHeazk
abgpgDHs1Daf9qMz09mqE3PPDLJXJN/aXSXn5oOcJunLjFP3Xp6i9GBXSbAzrAETlU4edsiYODQD
EAKX4oKFLtr2SaFbdhiIDlwssJv7WaUL0gw5gsVkV5/aieqVpYeKa7ep5JZaPHshWRmbShieNkfx
7ZAlum83aCTTI1MPph0Ubj7YxWNqhqpnS1a1C5sKRYui0dMdynvBj1HVyt2YOHDM7Km+jfBZ2eN0
GHpKBVtFj1BlqXLAU1C+0emLnGBXFqjetKWVHLg1o5uwQzC+zyThyuQJO3WUq0OSocvhGqKav1Qt
xlyjLgX7AcTMNzw4kIuHVYoMtV17Tg1Bx+jQ5G4FeLBEU8N9OIoccyubGq+Gp6AqtZoXCR6SjMjD
S8w0RuIxsHZyYQVuAuNmBzg2wq8krG46CORuIWn3domqk1wX0afOqMCyxVCfULUNj0NgdLdNrPwM
nEx/U4zcvLcoFeItUyECGOccT2WGhG1pgRt3veZJFGZwmbUZVcjNSzzEmIVCCPPoSxs39pSUXkoG
7JZqaO5s1CC9rh8nr0DLfK+Oev6ro4S9y/Io2Sv/xdl59caNLVv4D10CzOGVnRW7W7Zk+4Vw0DDn
zF9/P+pcnKtmE014BvD4QbCKO9WuXbVqLcH3bSOtop1rJnQ3SmazyZSB5I+ZZl9FlAhQ6IUHXaoh
C6elS90Nmdmvw7oMH2voXPYdFOBPAW7WHoTc3Aw+m6FxVd/O8sRa8yRzNx5AsXXeNQPbgj7Itje8
FUwP1b4yxNjO6zbdeF7R7WLfU/eu5HRsTDPcmWlB21DrlOsgkNUDD0L3rA9quU8S/x1+9GGt95Zi
R4UfEemxGGmRP0lWk61EFGpW+hAidyf2xkatFHWdw160AaVQbfK8YWMokbxRzFTcpKnYr4PQitZw
1xt7paqyjWgWEPjGMPZpZZjYXugpz/9DeqJxWor/qHTZevVPIi7EQ3N3LncSzRHIbZIontx/WhnE
g58JxrFKI4SEelt0HnrxHY6ntWW2thCEm9u30VWnCMHDCHf6r8XJLZ/GlSK14dCfCqV6EdgxkEMc
ndg8oqO1Cs3+i+t695rV7nLA5IZW4+F5nzvlPXXtjYILu/09H0HS9HKUYcKA44SoDXDdZQTgobOT
qb5m0PEIv42tiuStZNKvR3UwO4qRlipsSPwIuZ2KondvdEbBq6KO1q4WDwdXLOqtHnXByipzEZeZ
Ri9+2hkHyxwEW+qreGVAjHcAhwn7exi41en294/h5PTzP3r8x5BTlae0F74e1HomUJ9WKh29YBNl
dN/dykO7iWX3txsJ/+Sus6PZacHuXOxJMzatGZQVOIOTMFc2naG2rEY7VkP87gnJsyCkT1pkLuzP
uRfryPFFHnzsP6FWc7k8sl7BN4uwA88CadiavlZb9pDFkEApVpuTK2zSVW3Ejl23CH139P4/Kl1b
bb0CsNa/CO0pZIMuomJOzDh5vQpVaiZi5jlHNNYEu6oLZe9kIxpRhDL89rLq40Nkuq6oYkFZjNLh
yGJ3Oe5ecNpU5hV7GpEQom2JcF81UvqUIimQrruoyrVH2Q+FP4WvVd+sVMh/IIVbfRmADVa27/cp
7J1BZ7dRh7M1HfPZ6oZ2Dew62agiihZZbDa7tA0guw/qAYY3kgO2lXuuaA+5TLwi6/leEJxdhzgD
TDx5lWz73gcbJqYSRNmlOBRbz28Exy4dR12D1xQOQZx9i0I3pWzpqSS5o1zaC3mauHYXwLKzbrU4
G2zoq91ghSP2uErRxizJbp8aL1BOTtZBwd8PXruOpVrbo6gs2UniCve62mZnRVCDo09i6NmPPRhw
oSzYBn3arhWnt1a4L/2EHkvzD5cxtnr3b8Ego+8aa4a075BOhLnqclEQuo2bPoLgSWss9eD1YrXX
kfD4npVWcacDKFooxc5kaC/sjYH9p9dJWxVqGfSidsRh/obc6b5SE4OCgKSs+q58L9pi4Tk0d6rh
exnhIFAUASm4NKgLdRcgIawcU7gw7aFSX8NWyOy+yRbeevOGSHXBGEJSYfqe9PSGCnQpmMewH35l
gfvcduJrKIVLddcP9P70HJG6/K+hyXXTxpqcWlFkHgNPjqKd1Of5yQo1f2/msvQrglj3VyZY7Xum
iHDlx01573uy8UhDo2jDUhntMhzJE2esoz0d4IoaR+pdR+/MQsPRuJTT74QAEOgWXO+wuU5mvvIE
R5XTTDhC+UF8K8jCfkgW3crchhp7wai403R0lfIX4rRMqIW0JysV7+W+zgk4PdhmDWGnqVVuEwws
lPhnx8X6IiEN4gi45OWO0uI4Hohq8N+S+ycXg/PYU3HbV85dgfTKAKTmGge0MLnBabekM7eT9SO1
NlSp0uKPWIgPILdU/FmycTRz3xm6t1KFpVbv2emEXZTeaDKNNH1fDq6qCf07U0tPyZB/J1UY2YMZ
PIEpTGxZFX4Pere/PdQ5gyr8tOLIJKaRBLw0GEL0QxN235+GqPzSqvo6kyHEsKqXvkb+QRTkhWr3
3NSycCOlL1mSK8bB2Gjb1IRM6KiI0R+niM+6O9wFcKrGvYi6Sl09jqRABE3+giOaHSjSfHTE8eeK
6yVVWykEWWChi+M6UDbHwZOUOtEa9eroIVSKn07Le+b25M75JH7lf21OvG2FIGrdg9886ln6CkH6
wU/FL8LgLLT8zYY0I1Ey0Du6/q52De1sTQM4xT1pYeveOwQzB4G04S7PcufRo2ljk9c8fnt+altV
l+xkoanuI1NcGvBsWurzl0ycYwd7uK+LMOrIfRYghFX+E0j9Q5GLb1Inn2Mr+104PVjVHO4TLv7b
0z3+8qnHoxmWxqSRxvCq8bZt9cIS3N46Jv1gQdCmKw9Sq1vvmal5P+q+tBYu07nl1ajfQKoDSfUV
S5UoUiZSRJ46jU/FtYn9b41rDRu8R7YQvM09qqgLjFWyESs97SgL66iWy5ESGJ3Qh95M30gB/cqz
6kcGyXFR6K9FVSwgmubc7NgxSBITfOxVASnXCiflxeqf4FB7Bvxwn+PK/8WCcRrBhI3lh6vwt4M4
vMhSxT/ltfu10Ks7oEwHL7LeXFP/9vd7g1IAdTfKKwQiEz+X50UrtGipn9RWsJ4dPQxXcUKlL+tl
ZxNpjrPwmplzN7ga8Pwjmp+U+qVfjWPQGW0Tkt52f3YRWj9+YXviT0cZNu4SpfDcvicPq9BzKNJm
NL00zBhap8hKPAqKVIxhWeZ1hXZZb97FRvR2ex7nduIIxwbTw0PiqloUNnprVFHvnhwRAIdnDrbW
lHehMXxhtKsh6bd6bSzcUXNbka0PmbEGcgk6lsu5rAnssr6lVJCq5Z3q0ZkwMvndHteCjak8Uou8
XKt3ZXFC/mlY5RGXnyMu+Iu5dWJD8LhF8vkaWJZVdS06iuifGkQzbUexkvtupHuSq/IQBvK/KAGP
rWD0I8DKOXqOy2lzXQt1wcFyTyJ5s22R+f0INtD2Oku3MHtznpDqJbVznrIzze0D3UR1Z4QnWYhc
26STpIyzH1YYvN5epblTRaVXGv0RIcS0PtU6gKEAXIU01CJ0pxknCYIX0mDBtihkAAP5sBBszm13
1ovXC+Oi0DJ+0Kf3kkCfXuYGnXeKkuKrPEA76DbJWysWZyfsV7Jv3nlxnS3M5uwoQeqhukWJlGa+
S6OpXLjDSJJ8NFIxf/C1DJUSo5SRFDarXRuLw6mQ/fRwe2rnNqeFt6IpCxSxMo1561xOqvGxekTS
4dFL1FdPFQ+5kWykRvr6t6bIzEpIQwOzGOl5JpNqFk0UeFpBCtL17gxROAZR/9LEEkUax1iIja53
5qWtcYE/LWDXgmmOVc89xUqgr0V0WM6yrjfA2bUlHtwPP3sZf2BrZNmjov3RLXNpK5Fal5yCRinY
qIDevTVeDbc6LGQhlAgUOfvM3MZZe4THPiP1YLyWsnQuaxMy/TGDvC8Gf1WU8krVHgZUK3u/XkUu
VCXaA4V/SsuAAeLmSSrf8UxAmG3R/x75d5J2khMLxs8MIknDdrPQFrInvSvG+hG/VTe/RMHXQlI2
KYnv2yt57TUZMb20jJeYi6Lj5YhlQQsSrRTFkx6pO2LTgyVI32+bmAkpsWFJJK14D3ENjCv8aQUz
GZlLH698NKOcMw7uzFTWeaCkm6BPlNfab8Sj0Az1z9QKu19QvxX7Oi+W9LCvz6Q0Ir6AIPMlUIRO
voI7KEpiRnmUoO+/gxzJ30lC7W0GB+lYsx0obonUKW6P/fpMYpQyL3T4cHlcoSS6vEQbKBebI0XG
76LZ7xq6RKVC3YFliBaczuhUpptXhq+QZiEaQ+m3upzmNFbB6GlyewLgElt/GpoQk3pjVNuBmhga
zaNgw+3RqeKMSeJ1HvFkP+nPm5jUmlElj2IIjDy1/uQLFKWiEr4WO+/hKhFrXwrtOCgQzROy3kZz
cVhZ1MR05blWITtYQwMFxR7EGcoK1hGBf+2L2kbWwuRJSdruQctpmAcJ32/a0mg3ISJH72Vd6t9L
Jy1/gMsVHwRTkjuIsq32xRQFf5fJIThdDX5w363k16YFZBko3Dp20b+AbPT/EQO/OUHWGv/IhUKk
QNm4R0dK1Z+3J2cc+3Q5DFLUeGLIVK5A6GoXyRZ4oOYENuYO5t1D4aV/wiL+51+Y0ZEXoltxRNZP
DnCINi3zFYJ177J3uMt++WKzKZJ+YSPPjIbmOlBG0DBTfZve232khJLnFuoxDAOo3tIt3a575MUW
AsUZMyS86ImAtps2kyuBvJB6mlOYw3FMhx2rIq/uofpskCEhAr89cTNHc3z3wXgzXmFXTK4gm2vf
18hCtWVan0059beWq7RvvEBgcusSb+GwzA6NsZGpYUdcRT4oK8Am7db+KfWoQpQdFEVZ7511I17o
aZvzt4QepIKIsbA35TaLZFfi2k/CU5L2lIoL+b4pKULrgwZnr74qW3cnK9FvirkoXUvp9va8zowT
5NGoRgEuFFH5SdDKNRmgimxop1DtvgqZt5cz6XcO6uG2Gek6sBv5zegp5T3NC23auge/r+UCA0hO
tAWrttzmpPY6M3nUYHxfCaXiPnW+jzqaDnwxLEV5izK3tK0FKHrzuIMG00XvuIlEeSW43NG644cH
TYVeF/bRYSGGmbll+VbeyBSgofmaZjzhBtSquh2SE+45tM0we/ZNf+G5P3O/UUEd9zLBLg/WSUyW
mFY9CMgVn7xMtNW22CpWeqCrDWyeQcFxSX13dkgjUJz2Zd0U1ckyD6FYRWkTVyfFgjGG8MdcZD2e
uV3guCX7DfE72MYpUFul36DUOod6l9WcwxCtbnx2Ykk7xfrek89gtsEl6XeBEi/s4ZmrVBuZYbnb
YGgXp5n3xlHCBmcQnnxv1TQADmzgSIFhB6XNVskXSVxGJz25K6AXpuQMnhpt0OmZ8Zo06S0/kk9Z
XEv7TgYtE8iFB+CqAQvWGD1peBPh+d5shl0kqsGD6EbcjIiXL3jFOeeBWwSuOCZ3aYidbCNXrXW3
8OWMdO6+Qf+cv9z8yfSPSEaF1nkASFqZSxX3OZ8xPnLpjmW6CUQvQxc/UR0v8qno+pE4rM1IBYHj
jVKTS2Kec4fk80SPu/pTKFroauU7ahaepLT/hnZWTHeK5dqFGT3noUvQEe1uu6m5kdFMMSbhYOgR
p1Gn50R6PlCepG1VGjZ0cJr3QJHCJ9Q9xAWPOHehfTY1/vzT2Mj0aEmsFf7J07RibWTxU9Lvq7gw
tuXS+292Gskd0T8BVwIJ8ktTYlZDySXG0dmQ8j+jyKwU56+u4O5pjnmnNrCUlV6wd8UJHSBelsIf
d6Jqh5Zsd9er3GGtNSpcdGsxKBZqHPNTSXMI1xe7cuqvAy0PYHars5ML/Zdl7OjLof7mrGjrW9gf
c24U6mdIH0Ga8gYbR/5p0VrIYsuwV8oTCC5x7fhgwNikCxHB7HBGWDpJJPglp8uVuwEtwnUakgku
kHmrvWco1xy7M6AAc5TD7R0/NyIKxeRpdTKMVyQC5InVuDYFfGeY14emkbIDDA2LGt1zLvOzmclu
D6Au6xo9FY9l567z+C5H+26ogFVF5QNkL3ZtguWr21VuoY2+VOSbiz0oX9JNQDYavcTx1H9aNYNu
QdEvwugUyrl5aEtz2MidGd3FopD+MlQ/WwWqbvwKQDUtzO7cUhKHqzDsc81f8eVoudo2nhWEJ6/t
HkXXfdWS5r7PpHtvEJYi1mlVakR2E0dgSafkRkgxueNBmllSUQnx0fDNg1JLqzEP4g31nRkbu77M
7rys9ddWbNBgGGxls/g7j/Yf+0SxvAZGbVh5ssaD6Xsg83kIhE6VrsNEVvaK0lY7o6z8lqPfVi+3
964ks3CfLuIri5PjWGliLsZOpB07pbRrFxyK79pVkNtZCpxIGADG3KMTlmoAntW3QU7+7pFwZX/i
WGlfFQvP6sVTB3Km0qW14IevYE9Wt8c5OaP/ZwZWGP6pChP+ZP8WI9OZKDXiKYwG57HyXJDnIE8X
9urklFxZmSyfU7ReFrQMRjKGPfTAZL941duy+dNoaHQFsnp7VJOz8R97nEguJpXLbpout+ISjjHA
TceqBeCclkRJIhB0dvFXufnLduwPYzxSQS2CMSDJO1kpuVXEGF448xgrw5PQST8juclJZSgrvYy+
3h7Y5PobbRm0lfNaJTVPo8VkV+Zq0rRCHGhHLxNS2/DBXoVG+ruBptwOTImOiKFbeE2Mnz85CAYV
PVJ2Y7f+FepHE30ttirfYyOW+zFXXw3RK9QesW0ooMf8zH0eovZLJqgLhsetd2mYUZIx46VM3H3F
w8CDJROkoShOuhasBLDFvvhP2iyhtq6HR2pmlLAiUTZyzE9mtAhTSWVa23PZmHdhZz2wAPel4LxU
ivJMOAo4U7on6bz724W8NDuemE/3hpcAXovrujlpCT0OovW1jYQNeWHKELyf5O1ta/ODHBnJIDNl
90wGGZduChld3J7JtNw1UV/YReSOgL07MU22htyuxDpHXrTe37Y7/t7JEjK5ZG9ItFKOUCfnvstK
gl2ll08hgiHU9N9zWX4wrfCgeNqz7Me/b5u7PvZMKjR4XFU8n64YQ8rSt5oO5sSz2xQ/gtqpNtaQ
HeKyuEtS1z/cNnbtOSkikdig5s1DjVzy5QomXa0iIM57VPJBnao5eUU0RBdugekjjAN/aWX8ik/7
pAmbkDZDpzmXZvStMZNtaim/kZPZK3lS25ZePMChfMh97avWDwt34LXXxjYxL5gzmHkhR7q0nReW
E7bo6Z7EPloBEt7mZbyVu29Fmr3hZ7adtZhLmNuoYzgFmQ6ZIxzOpUnLUeMQhEZ0SjVt2wjNW6+q
f1JdfHSE5pwN1db3vXsaDr/fXssp885/ppnR4sKBEVObvrRbCp3YCU4cn4T8i9iDNQdv59tNXPyW
a93baMMbLynF5p4cTJEqjriCAdnX95US/mzq/AdpJHdz+5tmNvMYbFEkgSqFCttk9rXcAbwK1dE5
9prkO33j0lkw6icdNJlNJ2SwcGXOHFUd7B9+kPMzkj5fzkBX1EUXSS56362z8YX3NhPVtUvYLNFt
SXpeW98e3ox3v7A3GR6aG0nXG614goWDfAodT663MKS5GQQKh/cB+kdlYrKokup3JCg6UroRkliw
VsrrwinpE4Rvz6aj6u8HRFoP5wNoaYwELifQacBgRUFWw5wcmLaruDAKx75O39WiYuDc3H2k37kd
SdFMowBi8SZHTLY+Z40HJSeNKNq9ZjjQIwVB0ixgT2e8ANVrUuOgB43x5Xg5Llgls1pVhepcJE6x
ktHSod2HXDFk+9mmskRvVdW88fqsWepNnBsmYRUQMBD+I7HjpWUB+hH4qaXqHJT1kxToe/TLjqVk
LDzxZ80wi/TXQxkA/dKlGbrNtFLy2CaV68e6TXoueyhzPflp0M6/u71J5rYk5FmYGeG8V4wTg5LF
jlp11dlXBqD0StTaXhIfrQoqmiH7fdvY3JH+ONGQ94AmnHZ2yl2AuUIqzoWp/xJTkobkZ3g3fm87
tVsF0bBEKT4zk2Ngijma36/bPnyaKKOMIvJZq8vUbnUxGXWdXrkfzYV78doSOcKxrkCJGN4FbeKt
sjCHj9ajaKJ1nkJDg+CuQxHiHCPyhwVT1/v/0tS4pJ9u4LAoSaUZhnzqTB9eFmevlo+x+xMu7Qee
Mf5i8fZ61YBfowNMTm0kX7TGoX+yZ9BcaWQSHFI6raBRQONm8CggCKrW31q/XoAxzRmj4gVoGMgp
jNrjzz8ZC3BmlSS66Tn1nJ9l5++TrPnVdBbcQTV6djQwLfjkmYUbS23wjwJiAoIyOdM5fAvVYOG6
oAmynTz4aQrBvozahTzX9aJxjXGrw4cLf/YVlF1KdFet4KA/FpmhfFG0UP9OXgMKuSoK71VAVHur
9Ggw0fvi71BG2BxzePT4Q2LM3pwCfgIaqKMKTbtjqnfeKnLc36naPTV19T3T3C0aETsaI//6pQQS
DcIT3kkjret0FfWwJzOryOVZQbpjXfSyYYtWScOTCmLltk8ZD9ZlRE8udAQyjKI4PCQmGyavRS1J
jCg/VmL83qfpuc/Cl9smph3p4xRSwQYSpo1YCRITl5syKZPWpXQlHsHRIbr7Ti/yhszopi855fLe
Ef0VshgbV27OnoT0g9x/NUdiJKm6u/0lc4MFQkUulgCCMGxyM3ReTx94WlM+hXb9C8R/xUNk4tBu
W7mOeRkuxw+g81iEnt4/uty2YpeSk83LjLgk6b9lRfrgDMoqKbKN68PqLA07tYjLBc92fRYt+iFo
sQErALfCNPdTwxXiRNQHz1pWORtobIe1VFvH2KmtheN4de0RU491YB3VYTIy+mTXRMgxZFUwCEdr
2OZSyaDSlZEEh6E1d7cn82pMGCBlRRjG0eNFP/EvQ1A1bZZbzlE3PO9cRwqaqEronyS/lf/eFJi3
ka7GRB4E7ZfLbVqW8cgdrqhH2bWSk1IrEYRwqvRNdUV5c3tUM/PHedPHIjocuVfyozClZXR46qTt
ff0tcuS9joCY2TY78idvt01dJz55N3+Q09K2wqJdnXDdGDzwddJLKPkbMZB2VD52qTUcMmmgUNA+
OqK6wbs+poH2BgLnkdazhYjs6kTwCVTKyKgjQkSdfDKzrgpIwSLv8mJWtPobIIWsu1LVdqPFVh71
ezJpqWb2kRO88Gyj2x4pOEgxjwwzk51jOpCxpFrevvQt1KlVKeaIR4XiSjfjZoMgZrICE+KDToqS
XSr07hEW6/ytAo+ytwynXbsG0LaFE3p1jZE4oZVwLJ+MW2yKtaHpUk5btyhfghYcbpR1Yzsxje6u
ZTrf/SZxIS1DHUbOnV5bMH3l+8ZEEaJ4lKJ4jAOruNzdUgijeySo2UttNC86pFMw5e0Xtto4pZMp
/2xDmTyZAlhjtHrQs5fY6w9upW6kSDhEqrcBdL2XkfvLnWYdZfxdw6aplPvWUTdFkfy6/R3Xp4uH
DbgFLjZS4FcvbZ/WP7PU3PIlc2Uq2+kvOXWQXQuDE6QzC1fKtX8aG3tgKEc1Gg7oqQJBqIpOT+Yq
e+mbYSXq3rMh+3tn+Mvq9phxI3qU0IMYmbWvohB8SJsJMIK+5LnQrAVhULeVlsh7I+KlQf+vbMdF
5C04xLkjhFX2ylgovQbi+CUIGzOVsxc99O+DJrkXavEZKL6/SaLK3RDzPotB8pYZ1T4uzG3rOLs4
GNoVELyFO3Vu947RM1AbMp5XB2fwnFbqcjN7CUT4y1urfjLzfGEpjZnd+9mGfHlCGjjZtdCzMrZN
eXaFZJM7Gd3mxbEJh5+OLP31HTAu6f8PaeKfvAbmrw7C3BfHiO5Ny/9SougzHo6oKRae/LOzx64h
pKTL/Aq0rrZBpcWyyLnUm+qx70I6Q2CgO98+dvPb5f/NTPs0anA1PCIl9ez14aoQJWKfL6X3lsjv
ql+soLld+zBvNMnKoL1MCAMAbOn69jfMHsdPnzCJ8Ewa6BqhzLMXU27uc015VnNt5QX9wlb5SP5M
PB0vVWo2SFZCEjCtEcV928ad4eUvcRWiMe0P3oPlRMp9rZGKchWzXBtuF6ydpoOsSNClXZkZGXSi
VnbXx2V13xm+uhJ8w904XRLSsg+cVqy1zE6D3tmWaoEyhRm5C599HYnjQoj3YcwbnQnvpckW930c
mYa3auJslZe26vzRnSeqr7YEuCQ+SNFGto1io8dPDeesz/86hffxARDyg5XknToV+iS0T2MlKfFj
bvQGT9P9YEpbs6jcVRPJX27vhZldjyIRt/94DYxKSJeDjTqtp/YG74iju/pKEdJd4spLKZLru4YS
IQ6ePTDWXKcADLhB0Es10+rFHwzT9mUExvW02MAZeh+lS7xs1+EDD2CwZDL8ZRTtpyGNmNeyW9KO
zq5Tyo0j5AW8MmZq13oI745lwNXm6d6jKnvDX58rWOxhFVNguRvfi6Pv/JRXCAlreObG5YtPYbxR
v2ogwbWo395esRkPghkNuNzHs5sU76UZySFrDR9R9SL6ss0lbrMR2+Ax6bS15L4qnBmphpKwPgDG
MKXXxluqHn4M5PJg8wUcDnqYeN2Aqbn8giIJQft3rGday+e6c0+Dnx86Odn0sbbT/XLlWvnGT4RN
mKc/nWG4F7zOrqpwFYTqHkGofYooiSYtiSld+zWIKJC9QceFdbx6U8ZQ2+rkjjg3QfRDS6s7rabd
qY+W+Hqv61McF6iBeLLDonv93nJSPcv92khfVNhr1j3US3CRjGF73n4JzP6tNKy7Qta2lDZvr/31
aeWdR8GGF9WoHjKd+BR6CPh6i+IlSWroeRpR+wKTw1KryPUJ4tFKhx9BoUL5cuq3AUmpjRHKxYtc
pD1kvnoPGYokBzu994O95/TpoQF6vXUjeg1uD3DG+WIb10cEQwaSwtTl1gpLRAhShed5rpZPDezT
aafsTcddky1/rxX5J/IHP6xMPkYOrjkwladhKCByc3Z96rzc/phrtzV+AzhyGoMIKqdha0zDfV23
bfQiS7sBqjlIMvdJz51Q+wtRgTWGTZcnajRF5wrbiWmfJtCq1MqKlsbNc5j50gP1Y3VjGHALcitD
4kWu8hmdFvrhpUj9x/UKwT/AiJ3Eq8HT0+8Cnadbt+rVp6E2/N/tYGRkTjtxsLZhZLRbISmHXaGL
vbVDsc0HzWuoxRZpcWNn1VKz870hWidA4RDZ6+NNNNTDSlLIvLRqkKzUGmJBAuB+1cd5+qboQhne
p1UeGpuqgorF7pRC32VZ0Ww7nNWzBm/7rklhfJZ0eHlKFyJduzDU8GeaC+qf3Cqyde3k/TfGoQxr
N7XoC/tq9OmmgEeqioZhNQQRhIHIuodU/tA+9eEZe8nxe6+tVxa25nkVa5L7ay3upUMr1uWmlym4
d4VR/jHCwLsTJD97i8K63Uae1a3gxiteKjy33UhASAS01kI3iVPbN0x/o5dmsI9zWX8QktYIbF2u
ZfgLFe9rRibsJbZESDRcRRDgRrWqg55E0iprvcqnTKhYX+C11k6DGngHMGiDXWhBsyXCiKHAj8Mf
t7fklYsD2UMLF1cb6WvKDRPfDxGA7Emgas+0N+l1ndgoodlR3C6dw6tkBHbQVeP2hH8FEMMk7s7i
XNe9ftDPufHmW7AuaDmaiBWc32kx2IEIrapYRqCHm6VO3OvLBeVdgIWUi0iU6/iRiQcwIiQFAiM5
+WYFe2Gp69tUrPJ9oXPk7bjtjCfJ6KS7dMiirdq20kEOanctmA2sjkEKEeBQ9lstFYq1WhXNqtLV
XxBNqvZfrwQocaYHXwxE0JishJG1jTa0tXIuVO+hoE8+k7T32F9Kgk09PilsjXI4aXU6ZGAOmQSj
bRibchTU0dFt0d/UAOVvgdDnfxm5jFZGtYuxkAUn69TTNQLHoEzk6Fjrb6jE0jTn9L9uz9dViu3D
BoEmuR2aVq4ajsIo1WJ6kdNTriFUQXZjr9XfQglCj+Rx0OSVWLl7jWquDP+WD6PqbfMTXw5B79i/
NcrajaKYV3SzeakovW+68ckrk/s4U6CjzndGo91Xi/Irk+vzwxRUNLStj020V7zwIcxitYc64LGv
12aww91R6id9VwEtWBLwmrVFOxoJYPCpVzi10kgoKjixfOoraR/lCuJd9Wusu6vKiO+ywXuU3SWe
qrmZZEP+1+T4809Rbl/Wda5IXXTKZPodDRF90VH+LQiKr+hPLCRFJ/7uYy5p5+SUkaJEPGdyyvwO
ckjdz/2TInaPDbUORLzOpVoe/np3ELFS5wfObPDqmvgcF7Xr0qozjZax+q6q4iezhvxXirYpZKO3
TU0O9DgiAhw6x0eQE/neialYEbImVbx8lG3JuVJ55SeptVCPm2Rp/mNEp5ZEHpkNMM3SW66RVPQM
5KiAGMWdELrWzpVydWWZlFaVKrT2huQ4+9sjm8ZuH1bBoo2cU1RWiJEvd0aRG5YQ+2Z5MpVSe4Ux
r78Xhshca6UDrTgB5RreqOE5bxRt64uuuFF834FyOS9A4unys4aY8SbOsnYBpDI3G+BFUCtATXAs
x1x+l2i0SmR5XnqqjXwjK/3ZUaRzrWuxTfn8aP4Lun26KkUaQ+C6wa9OEwiFHJeikVnpyWrbd9Vr
N2VRfrs913ND+mTCmiSRK6WTQ6ur01MQVclK0/Rk1eQkCBIjyda9lCfnjmfbQkFr1ihulNQie+uK
OsWK2lruvKg66SKRh+fcq0K+Bg7gGBkKQksSvx+XzqeY+GM7wSjI0QehCk5lcvZpUxKtXk2qk1qF
b67zJFrhU9IM56bN/1hJ/JAnW1OPt1UHaXPaB+P/DnWpPJdhbK0RKELa/ZcjRPsBdIatEMkWYfwT
KsbnqktfSNQeKg9pJwdR6+bOp7yEDsuTFjOHNMmLpfnUu8pzIhtbv9Ap3EVVtuAJppHO/w0QhzBq
FVK8m9ztWdwUWqhG6Qm+H/FeCQJxpTp6tYZ2pN/BB9jtwZC/Jb0gbUpBG6CC7tJNHRFy12U52FLd
G6sw60vbUvveVqxKvo8M7180pwGEpsmJtmdo+Ka4q0qAbUIPYuUU8+5Y617tr6GyJqni0h53e1dP
UxvjjIwJQ43sCboHZOEuT6orj7xGUC2f1KDbNFry1NX5Kqn6jQm3M/6YZCja6gFKNIoQIloU3Q1G
9egrweb2h0zC34/voDpC0eIDaXNFSOSLnoeOSnIyFGmVJ95BNqHTlrK4XcmmH9Jd460s3d33i0Xj
mTNGiUQiaco9ND7AL2fA9DqXCkZQnMzmq14Uj473DsZ11eWQqOfvt0c5b4sa/xj3kWaczHYN0VFT
VnFycoRKW3O6CwhDjXrnxKjwFVoqrtXGXwrEpsmTj7klDBy3k6HBuDMZYSoMrmYUWXVq/Uba5iqy
jeJAe6lYP8hKajdKlzyZulvaUf1V6Bb85szCklPAKmLbI7x/YtwAJtIWyL2cqla/G1JxlSbJd6iX
73LDW/uq+N2vJehflSVc68xUE3oyx2OFiIzCxJc1nZkXMVfgKfDc6o13VLctckdAyTFxgzWP/NTu
XNVYOE8zoZoF5cjIuAacmbL25WZq0hhy3m5wjtA1FXvFEzobEU955xQdfXag9ba3N9SsPQCTJDbp
XeB9emnP6wlT6x4lFmCLVd9sNOGxtJ7Faqkxavw9k5sB1NbY6gIKDj8xsVOocon82Mh1JbGEejlo
36qiF793cbYE/Zk2gY3bFSFZjseY5wTyPrGVwlpppGkcnumDo0xiyV6yQZbSekxTS0A8wfA3aZVV
od00w/DFC9N4LSZF+TSmX5Y4vuY/hvIe/1Gf5v15OcGy0hiBRQX5GOViC84/hMGgL1u7yE1lI6nJ
AHgtVGwlz4yV7pTuo1RFyarP3aX295l3h8Xh/V/Orms3chxrP5EABSrdKlRwqip3t+3pG6EjJZGi
IklJT/9/cv/AtOWChdnF7gx2Z2ZZYjg8POcLqEYCZIli4WpnkYAz1XI7x6VQu6cZ0Llwrh/AlYf3
AeXNg9kTtptVKzZSuWsrD1FylOSQZ6LUu0ox234eMjXArKbo7VPQVkcg+I8oIT19vJGvHVcUFIEJ
wZHFs2B1MwdDgSolhWBb49BI9eWlq0+Od+/rAD4VW4mOuyr+vW4xPPIBkUWhEWioVVCqZC5tyOzz
i99BlJrbrYjtjkHgb4QPyg8kZGXMWE5T7bjFUSMwP8GJrkmxIb0oACsvVmbuvXh97aQZVQFHkaTP
dp0N4/Oo5Mw8mk47JLWah4TXvqRRCzOMlPgt33mjP/zKlXZux6ar4hF5660PFVW062ZW/+h7XcBW
kIfVXlGz7SLZVriJtFvExpS5kTS5/OShEhsTzmDvpEf4fUxhU8ceVIVvmPBUBAFRlBg7NiJDhXki
HXQVWaHu9q1LvaM7wPEBtUZ/D0btcDMU3hY46lpQ+nurLlv5r/dq4Bsqnx2XXmwOUuESNnbMtbtH
dE5+9MKs9x9vnasnw8emgRwQYNxrGA9MvV0B5p9xnrLmea6z4+AOD3WzQ5I7ReCufgP0JP14yGuH
YkENAmCNKtG7gkMLnpHl1GNxMZ2ugUmnBomDGCNsUNwt/u31oZAaQctqsc5ZnftsHFsems18rgT5
XmaVizZ1eC6b8Of/8Emo0yxVTgDG1/Elt21UFwSECsrGbtM+K2DvYhtgTBBLb6XhS8xY3yYLEBig
SxQZ3qVcMKOAdLpurUsziLPfm3Gew6qsmr0zr6YdJeJIuXUCvfJou9meVjA4+/hjr2m5AO8P2dvF
r4A46wdqoDV6zk0XnofRgUCNO0ynmlQm/Dab6Yer4GSmDHd6yG3hRXNZhb9t7cLeD++ZtDNbGOBO
glwKwyieIP9k7O3erI4mhe573Dp82AjBVwoYkD0A3wMYSoB51q+WbCwGm3eOf56NsTrQrOlvPfT3
Dx/PyfsIDPWeRcrPAeoW/nyrmCgc7lgAQnWXYZogXF/WO11ntyHKF/NY3W2KrbzPC98Ot3z0X0HC
l5XRe8rsLjzsjdtSD8diIvushGKsN07f8sC/s+r6H2+CJunHH3olH16GRpcNcqSLj93qrgETI8jn
ktpgf1WxB9qMZj8BA0Q9FKr/P0u4bHi0WfDwH4/7fhmXnjxkTlBfXp7zy0n/64tHC4ZKFg+hxyTh
0pEV2onDZpO08z74YhRYCqFniVYi2ltvR3Hp0HsNdM4v3BRp0/v3ljb2JvNujNzb2DFXhwIDculc
Ate7zo2Q3AatzBQMxWRgwuvWjU2a1xCvKV8aq9gY7H0cREqIbhZSQ2T07+IgNWqhrVqVuFTsU2b6
t4OBooEF4fj/vkpo9SzZDmpJ7+jAhd3ZZVmU85mUgEkHs3drwt/q4zGu7X0kO2gvQKLFeqecBI1v
kJocUI4B9/ymh+qXqMz+TMwxRSVLxrVFdUycfK+My8cDX0lnF5UMHyQrF6VrkGbf7g6GFJOLoPbP
gWV8Fr2GwEKGlmZWRqZuX9pe1WmLjvNYeDvSDi+2k20cgitRxgEJBIUGVCxR3Fidvdm3M0RbOziL
sY3l8MOz4Pc07mA9zKut5P3KNP891rpkB30M5rOs8s61cG/7bM4jo1OwjnJiLcab0QpPddA+NkG4
+3iWr5wLjIsqMMhX2LJr8E2oKgghW1pfCgsUPQ9UuXnUR6qGr5O/VZa8ElRwYwMLib10henFBKNF
AarhRY4t5AaLTpzKIZTJx190LWSi6RYsjGdoRgGv93bf1OjZWxOBdTTemdXSj/QOfNzV3SO64XG1
2FQYLBY220AIXllBVA2WkiSUmtDeWYVMYxE8sDsYs6BL5s4lWZo6dv8LdciKVAtAu+BbHIJXBurb
5GShDrhL3QBIURQK334qp4HVC6MMz4H0g2NWlChazzOYycDGP2RO3ycQmdSJSarqi2lO5lHxFhJS
vge775znd6zpIE3SMwUn9DpHy632jgrXdQrXHJra9uglxlQ66Sggt+pYPNYamDaugv9urY2wjKoe
zjTwlThtbz8EeDpXG6S3zngk3iDC3NRl+YVyE933Jm09+rSxR9YRGgVLwIFR+VhIXssTazWeV7VW
zmzyIKi4H5Z6HQHdMKQ3E/vkUqBaKE0R5xJgdG961MEiOeqo96w8IRY/mAPb2LSvLO6/VxI/yDdx
CEGeBysRZI23P0h7AETBmqm7ryp9J1iDBrb63bt9KuryAKWzlAjymegBrnFUUcjg2lZcQBoUtoKQ
u2EwJHSyrE4W6Se/zF5I7uTfyiZ4Ag/1E2rEPyHueW+FABe3Jgx4KweabbjTB7uxEt+A99EYOC2w
lu0l7Mxi17jsG3N9yLq7MHkfY+TbNAIjPK2bLO4KOAFOkHqHpX3+pSx9FfeN9a3k/haUar1Kr3ZZ
C/MAeT5ghmulqYJPmlsTKOheYT5IE0o60wkv1OePN8OVEAgND5weB48jzPxq6g3HAAF1VAjzyFag
ihI2STc6DPmVAev6YWQbIXfNrMc4oHGhEQaGGm4X9BTfrrVXqKGxbWz2iZjGhcAnFg0vG0tZj9XO
LW3+GJSBmVjcE59NVl8qEMxuO6v4TomnD32OijfQstVTNdf2XejZWwivKxMChheSMqirA2WxnvYS
hny2EFyeO6/8ClrN0ZTdz65qdmHYP34891fc7aA9/irgbvsELODVXOi6aA27Dcyz1PqhcsCT7fWv
Oph2Ze8WOHH2d62HFKjAc2ga/+iWnnrfOoTNdIJQynddwybw41+0eqGDJoCSN5x/AaNbWrFrhjDh
cKnq665/BJIphlONr16y7jvMVaBv3X0xxMbmW77vr3P/brjlzvwr0Z5rP+9JY2SPsDi4kNFqog5b
nQ/ABw3BreyCjaLv6pZaxoMyOfCBELAIlrbN2/H8DnupFwQOo2RMhq6CrPRJmrtBZw9DiTp7dcSF
9fGMXh0SZveLuvQiObBaYo9bzdgsn+g5IoHmSFCR2A/yYy511Ibf4GN2lxvFBjRgnT3++VAYKtiA
aONqef3rf03swODabti58QiSi9ypWsFAcjYk8Nrs3sjrGGqLiSyLZ8CEweFCFr2rRb3Vzl8FsP//
Ed5SDEUBD9fb29mG/DBaObCqegzhiRCXUh5Cm138Qm1Rk9ZJz5+R8IZagCV4fKwfbIDR6hBItezR
cLq0J5/BfkqDcL6jY7FzUOGKIDsbB04ebds+rNI6aGQtbWx0iZApo4+wnukOnRooVLr83HIqkxne
IDFzbH5y+gbVktFXt31QlBFlHUSEQ+6dGqVQqxHub0Aew8jXkAxtOmf8lLXWuFfccVNAneq7amjD
R4GWVwJ5U2Qtlc2fAQmQAEAW7s6aFLmFIYe9s6iE+w9pocEUagm33r7zkgnwNDQhjSrKlNX84+eV
dxTVlJ+0Pw5xOPg6qkjw0+REnaErX8Q9XCSOuakWL2CpUmYMcDWZlycimZqDY8PrNVcAI401aGmR
LbMpanUOh1YdZimtxmEPu0sPSqToBEN898sMffs9OpYkIQbc4AD+9hK/JG2chTU96KajyawdAzTC
Wv3HmIIFwdlGBMO/APlb7wUps6YTFQfD0+39A9TGjYjVk30ggGgCZIQSby5yb+OUX9kFCw729d7A
G3sN76hzEdqgHJvnami+Eb/xI8MaNz5sjSFZthpUNwCb8hd4Mwpyb88TvEc8R4aiufDJsKMs7PK4
ZYUVC4VoBjeL6tjLmSAxKfw6guK5eXBdKnDwAhhPF408FP3oxKCF+1v5Gwb+O4yvf9hypf4VbcBu
EQsrkZ3nDNcGq2DEXtlgtHwcSdfhZLmZ4Ia+MIZRW3sHHamU0UAyXxgXD8jKnclG6w4N5+J+oqzc
WM41vmKx1UPoW5R2QiAQ3lUdzU4S29ZVcSaqGeOpQNGwbocWZQbe9xEDf+zWdIYGjY/pN8yIf8BP
Q8SZFAIXc+bsqpyRu8G1ioeib9tdXlNwdyYbcsFQpvgCJWZ9MAGPPTA1G7tMEmfXSvnVET5JOl93
cS+r8LOhVHUKfD18LmeUKwO8ViJhEY4Ax1nStJbegQrBY7DsNv1E1wvqoneIJjDB1QEe8foMtRDt
kLlJ27NwdOy0/aNRVg9W5TypKtt4OC57483eeVXkgxPfq+PQO0YR4MSt64rQO5GGGA9GE8xf4RpX
fu55Je6BIe03gDrrk4pmL+qmqM6aSEHx1lulABOHk0dlVv6DAZ3ory2HzH+FV97Tx3t1ndgsoyz6
McvLFDzsNYXf7YMgp+HYX0rYufO83TGJx1MxJsAEItGR/kbetj4bf8ZDRw5nZJEeW736w6wxkSKr
/iIAQA90tRtddW8V9cZiOevVeh0HLIsFJYAX5Bpz6JaNX5isyB6AfG+qWENMHga7eRjedTnvAZSf
hIhgWQXRCYOgKlXk3qMY7T6GIIVKsIWLKKhzXDq+hH9JkYdA75jZgck6PIY29+Ax1OV3WuDKi7xA
hDe6yavT7Lr2J79T4j6jrL9tKv7bHth8NucWupFWRZ8dWiCwd17WPAHAT54Hd/amGBqkuI0lvG+9
nIyfPl7idWcCdK0lnbRe+2eYDHfJpf+KeqM/dja8D5oLADHsNmOk3rGJibR2Bn1kNmrUI7X9+5ZV
BLxJN0skXj0HUPaG+wyeujeNWFCvqCbc9N5k34OMpaJWmewmwJRMGxvkyrb3LZCswJoDvvIdmV2X
qkedCxuk9wN2mmYKPy9LBRul3zVICXNi4w2Pewjlc4y3rlp6ZcE7OIZ2l65z98IhVQQxucdBd5/g
FBv7o3N0GpYoE7iOck7RveVRaxSP8+xvHPNrq7N04CEOu2CmcCTero7l6MrTIfUepk4BRDlMQQa4
khdCh0jwCqUFPgPNYpNRHEDx0xNULG2Ko9MWd6XFsHYe1QmINs0TlAIDMBf4UgU1xdc55PU/YZuN
W85Q75cI1LyFoYX1WZjgqzPsjW5VNixsLp7KX6gvz1bupB/v2fVjBFsWCRH4jKgpLx5Nq0kprRIe
pGyCeLVTku+Zdts0RB0laUpD7Frhwza4haqtBcuWZLAHvfH8eodzfx0fRUlIuYC7+W4XAtskWw9l
nItGIHCdvaEPA7vpyi6t4PM6hsHeDi+BQSBkWkaOP25c69c+f2FQgImI6x1H4e2e8MIKoikCCdQQ
DHnczHhje3Lcm7P9YDH1Ne9yFo1wYxWFuZEhXf1ydDHx4SYSC9B+3w5tUC9oSlM3l97s+nsgQMq0
bi16OyF3OhgBgxmOzesIyBYIY6NQc9cZ/pTKTsAOyQzmjYl4f128DV2rl5lZ0gblIOwDmJSfNCPn
egy+9XlvbESdKxP+d4h8d9kuvsLlBLRvJaAKBxQzWrj4EwNDOAx/mfl3IFU+3uHvnoJLVEbLDupt
OPmQYlmdIpjIgf9HAwCM5XC0hyfhvsByS4hfnvqE/0qmB1Zu+cWsa1oLcxeobiRMYDVAA2ndp1Sh
CxtIatJToZQ8t1ShMUNGO6GYgMMw+M1xALMknYR2IY6diySXMHqBkEgdF2NfpMBas9TMShI33ATF
fXKGjQ34fsWXzsPitIXSB4ogq5MvKl/O5qjnBwi7Dw1c/PbOVu1ojdnFLGAMkEjAC1zgZ+vKWWAI
lORsD1qdAuZoXM3HUXMVhaU8V3VzKOb+UIUsGcdg145e2gTBLRh8qTN7T6anv+e+SvxWJiUfN7Kx
qx//7w973TN/3dRNFVIr79j0INlcX1wkfQlEal2Ib7VbreP1QX8tb+Ktt1QhEMshOfb2oFut8nir
x+qcBezgU/5P2BRPYzbfeaF+dEaA0sDjgYwn6AdBKvrxyGa69VBaxvgrp/7zGyARinVAuH+XpY2y
hKUgN62zM0zZBSiN/jcaXF5K2l5CtryfU9UCgigwJ5+lS9DdtgTZtXQKHrQbFgnebmNM7cZ48UcK
LS3P1zeFj0uxykevjBgHmnoSofE8+6Pa4Z3knLraFTdTbY/xoCwPjOZpGp/NQmCSsSEBQ5uqczk1
Q6KKrH1hZBhP8Imo42G02kuDTHPnT3zaN2PPkpyD99jIGeA9VRvyEmhL9pGa/XLXz1ax7/TE4Lug
BOgS5nTURh7eNrNTfxm5UySGXT5NMwvvJmh+gIVoWMePQ8zqnl7qhmhWQAV90fVEk3Z1lAZam6NX
DeM9kd+z6nEutsT1rwyASILrcdEyxHldDaDs3KmrolL3c6G6lLaOn7aKbBmvrg7Fn01CXvnSwG5C
FPXtRkUtae5g0Faf88y7xWPa3YWWrpPOYlX88YRdH2mRu0AAQiq2GgkGhqFRUOWcQ0N/m0v1EzWa
vcvsjWHWoX/5ojdttNW8OY0fULtv+UXlQMfDJbp26xtU10XUm9Z3w8qerJAfqxAZ3lxv5ZvvFg3e
XRBjgdQYXpeod67qvAh9oaJBnp1s5RxJxaPANaJJFtjhEJyf2R49UBhOJV7wTSDXsapDOZxYsAWK
sFcVfMR2JBjQLoJkMpp77+rNasis2jFIeOKOF2XsgcmLjxqvQEsWY3aNSGHbY7Mg9Ud9J/sc3NEm
AhnfwBmunvF343fK7AeMAmERU7Bd+Pq/z0p8wV9oahSRrMePt8daC+XPT4a2GJIjgPvftayLgs5U
GmZ4moCqHI/4mYsWEqk7lD53fakf4CkRc8B+8DNl1y7SAZoH++VP8snnP1R70JMRO2TrtbtsmL/j
6OtcYlHRkkVfG7/v7REBMt2cZN1lpx7YKsHMvVPSZHHsbA8lVm4EHkFMVjwBaK0GMxIi/DosJDL6
NMMDuJ+qmHcw9xO7Ume7ov2M6rMI+zgHg5MW/lKMZtgDbEc7EdXez8YwUlVvobRXpYg/s4vEcwlb
qI+vLyTSjMMwCCs7WR69LSAVHHcw7DtONUrLoKShNp5t3D+rrO/diMtR+eu6RZLntEjzs5MH9lM0
0Xln511SwGoyE/2Jc3/P5vEbSOYbgfnquItK6tLBWgyI3o4LCCuqBb3KTuOQ33rGfMdaF24vQ54o
0X521XQw+ukkPDw6P97Bq6rI6wcvDFMUJpF+4jp8O7CleE7rRhinwAUnJyhAFoFiDBqpTcD3xM2n
9OPxrp4YCDXilKN/Azb4amPyKfCh2aWNUwWP5H3gwNMRX/4rc5unhoRjRPk8/ACTJrsZMiEPJFBA
HaN1DBQnROln6ux6UnufyMD1995Hwb+jUu2K3PIeeDUgRxFBt1EauLI4SPZfdfFRvYaC3ds5Gp3a
ymtTGifcqReRGfetBbmbrlZQY6m/WtL7ot0qKT25AWO6Nu7iVwZqtY3GyTopbYCkbiqvME5F54dn
ElTor2Sk3Nt+79w1uLKStp0FLIMLzdHS7/Lk47VaV+2XzYE8bLma3GV7rIkf6DaiMGfmxolk7Vdb
zlDTbe/GKTsuhwEa4Xt4UP/kNVQVENry2U/lUKZVr5IyzzcC2pU7ailJevB7QokQZJTVGnhB35va
zE4Q9PoHrnF3Ru5svCyvbU3g8QDIQ1vbRQazWudSj5OGz2F2Yrmn07qwrQS1F51Y8Hza9/A3TPyg
g0coIIIQtmLWLhMlEPPCCn8EVU4PEAFzIyC9XOhPQMihsxVwN9IuD/aYIXFu0KKy6Uw2TtSVE/x6
aeKno7/yTvm0H5SoZyfIcIKNSHdQHgPhEJdhTvgGpvVKOAZdE4jFRWUVcv6rZEgWNZ3CfsYaoP4B
eYydMbHfvQ3NyMDYGVJufNi6E/xn+yENWKhOyMDWIKmRd1k1TlgPs+mSsfITj2bfAPl7FkMNnRMH
FZcynYX65NbBTVvYG8d+We7VFYo8FrEKSHXY3K0L4SbrBAqoIdIiGCQyor+OxghkA9/q2FybVnzg
8m/k5u86wGUlbYsySc/KXZ79wTN3i/vOGD4b0vs16C1x0KvDoePrQFPJA4pqtYpOMHQoosAduBbh
p0ZAD7T0zkEVHJUR/kK7dKOq8YrCWU8jLhiYCi19P+TRb0+ubGfb6mxojCJXH4y6dtGvH2gFpRsY
IKNjZB5yy5oiP+NlwseRH3qXWVFPHHoLswjvBqQSCXCVIjtU5vg32gK3WuZGdmpJIw6N8MQTG+bi
3OvZPqJY06EGoUmEI8xTOHTrJAvm5qKMwkpNHrixS0cPHoxjkHBHNNHYOd3t1HvA1zPIOgyoy9/Q
mtl7cPir21r6PM41RU5a4hUakln+kBO0NaORkCw1KxB2TYsHp7mo6qNAsP6K9zq7a1zpx2Zj+DcA
fPEdLxEkjeWBKIM+jKA4O+273ssiD1lNOmto9GSODBKNSu4egkHtZ+EP03ONCtStNPCErSzDTp0e
9tOOaI2IMLeO3ZDBEGYkWTTUCDzF2BjoYtgybYiaYhtNqB2mrtyF3Ol/btwMyyZZLerSWnTA+PQB
y1yHSt/h0gqAmj9JZURVO+zzNhwiJc20BybPMOq0qOZPenCPxNSnxVoT6funsSl+ffxDrjwZ3vyO
JTj+la+1OXQqjQGbOZi87G7oOOS0c0SGwnRlQnlQx1buWfeV7xs/Ph75StjFyB7qmbgt8J8levw1
suRQlQ1zHZwaN2v3tQrNVKtiiNvcwMrDsvY/aj/gLl6q3var+AggUqtjy2ygxHlj92fwy+GZArk7
6EhBBVUQmSjkTR9/3ZXrFuu6oGEXjUcQCd5+XWvkRDPfMU597Vv3RRuwI5cjP348ypUIi5gHGghg
TZAMX0dY9D4gHdNAYkBBmTHtAAi4g85dDSl7dFn+h6EWYXlIgUC0f90+6MA6ygXt83Pv0ZuuG6Bs
knt7qfwNJacrORvURv4dx347caGkObYe4kWNGIHnkwONE/pkz8/TYC7vaAdQzo+/7OoRAKX99e0c
In95OyJ8t2XAOiM85aQ9z1JUKMf3B78zXqqOPIasvVN0iw13deEg5rx0owNslNXmNzkaVNA0Vmfu
tm064O1yU1qVvjFLvsUY+uMjso410MSCiRKkYhaBvrcfCNoi9JcGMzh1yL+PvlXJG0S9OnJNYd7V
lTt8yUs2JQEL1YPntWWy4AP2rZJ+qnN0ztxJzHHZDTIR1IIAt6Te7VxP1j1gL008gHyUmiCu751s
VHFHS/U7X3QjrMIVuxmi618UBOOqqPaz8gtYsFXkwUc5DVsKj223C/clC/eqy4+6AtOSkA6iFAU0
xAqys/nEYONh0sPAnQYoroDGXT4P0WTCpoyA8hnxcga0olNBNA39hMLAHNxlk8H2dqCLo2Cqumto
IeKWyPlY9xmJZuaiAA+Eho9RpXNTDIRfbN3Ru6I34BmupYEbRpvdzqu0k7ZVqNPcZHOqURd8okOY
HUrfzWMJo+sbNUHQGC5J4nYCqOAWiq7Vucm97gbIjirqelreAkFcnJuihpYcquRRrdFqsUfd35OM
dCnxcuR/c/G5DUEpNU3D2fHKZwd4XFspWgViR6a5hDsMeK+OLOak9ml7RwcwmTk1wYrjswE2q8mT
OpuziA0TGLDjIrVGbbErAs2TELCUpGehvLcCahyk5eRgtELgbsZS7kg29ftWwg1cG0ZwZIM3J2bL
gqSQA/qltRtGsmyMOwrEzG6qPOAZdOBHVc2MqKjKLKa57R8d4PD2Vejme8/pZy9yzFLFU8OduHAa
LyopGzeS6XcRduGmoA4LqCrazu8431bdMqCFivqUeRX9bGa1flYhUvn44+hwLR4tausB1N7C98kl
ABc2Bin9k+5a4Mj02YcJW6QHiMq083RpzfLZd51/Cg9lv49HvhYjPOh1wwgC6DLIqb09tnbfA82A
LX8ae3mTZ/nz6OhPteb9xhdeHWcp0LpQgEA4WsUiKCvmvTux4JSH0R//rXxLvO5VIH4dguC9gpcP
YOaAb61CUDcPGqfH808on8kBFQCPls2ti9JfVIKuCc0+qOkXVoZcriOIKTjaD0MtzAsHkPQAK1n5
5MGJ4vtUsOmlJaFaItMsQaLuxmfa2jmil1/fwA7afxDoU0CCseqqqPVyFGKF4T8oR5nHummao6AA
u3YKHrkfL9dqP647YGswaObOgwst4uqirDqpO3Kho335H4ZYvK8gveDiD6tZhBydXRqQ7rksgAr0
Upu2Tz8eYbXb/3wEFARMvG+wVOu70GYuL13Abi599TwPD5WpIrRpcQ3nUDXEmzxx7U8fj7h+pP4Z
cmlFLMA+lK/X228cZDUG0Lapx/yRWzyLLKjmllN5MiVs91w3U1GWOffopx2oF+5CiGZ9/BNWmejy
CxbNXpAWl9cc2pdvDxo6ga4u8Yp8cDhvvkwQEN330Gg4AEbSppPJxFaT58os/z0gWalUabvgio7Y
KjQILLDqGityKoGnsch+k8a9ZzRPIWfxLfTK48ef+n62F1LrMtPQSQZYdq1aNOkgmCtKrHNZurG0
GggU7BcWEP7kT8YBRtUoX3Ysgg5ZBCfrjZD2vk28Gn411T0gQqY14xN9R8vIMCnb+a5RJB2QGT9Y
U0L23K14cPBnPxKoprdBGAurhUHZ6BpJD4uaM0C9/rlzSjwXJgjeNaRoXj6epHcnGT8SpgXonqKj
jYR3dcxqIFqRWLf2va3Q33PE/KUvg02Vq2CVdy48cSh2oCi/aNGgcr2K7yYI4zw3SnVfOf4/mtsQ
cCo9HnVd/41m8J7IxwQ/JdZOnfbSPxrBcKgBLG789uhn7Fy26i6rSQ46b7NzFPTychB6YDMIWnjR
GFEXNAfSNffdbP5Gr++Tkhba/y46wdl4CAQyEQ1hjFpaLyMqthGz1S5w65/9wL4Jz3/sVPmYl97R
B1DNlnwHY/XbuiHxPDpyNwQ6Ljj0q33zp8UpuFX8nqPBBS6bjAoin+fC+aonq4zaoFARX4QDkAc8
hzK88YoA8o94e1WkfwwtaJeCjNBGAB3+4GN9kEUAiE4eV3P+SY7isSZQagmAVivd+mHO852Q/SeY
QN3jSpmiGZpMsU/7r7aG/SjpySO+EH9/4yJ5G26mCQ0uwzJfzK58dnRfxEJ7j7lGMIOi2Y5a2eeJ
IN3xtBfTvvhUVRLP0fx57gQe44bz1DMAkkCgMpMpK4adaQClOxblz7kez+5gnj3qxF0PtTdAc/2a
H2nQ/Ohb9qKY/2wInqfzPOwLUacTB2bfhLsZqiPNALyiMxhHDdB3Am6EF0G+xotBvUoDwv5BugNi
O4xmCjBSI3AHxaGuMzg8G8Wt15m3s+WZcAgkFnSoSFL3ZF/DsTAKlY3OI9JkP2x6qA+z1BHuon83
DzErqrvaLcyoNvTj0MdA/+fJGOD/PgvIfh5Kko6yGyI09oeooOYJpl+xoV7sE4SB8UCpChqjqBnu
C8fKotwessQtBnkSbtk+AlkQ5FHr1hDccUWeFuWSEKK8vyP+FOyN2uwO8EQPE8ODh0pEtGf/gn3e
ePINxH7w8cox4pjBGz2Km6xtQzAuodQMjLu5n8HbvGc1Szgrf/NC3TPSZRH0GuVjzckWmWSVCoUw
VcJiLoKo0AAAvHP1FDTsEHoSmJX7mebsFLqs+QqixgyLnXHciMRLEPk3IwL2B4B2jIOXtIueFfDt
by8dUCHyaRDTcK8tUaIHE3j7qZP5l3EOwhddsnnHIFz46+PItrrploIw2tP/pmGr8OtlNUXGFOhz
i55rSgFIjpXssmQ0Gp2UyttoBq5vm9fxQGPH23rB7iOfePuRnTuQgULb7pQNwPqQ7qlj8172dIdR
T1Vj73BY90ExfHJNemTK35jj1XL+GR4p50L4Qh/3nWC7phQNlcz/D5nt22VEVRszCn6mhT9aKM2S
1RcqiHWPpGy9U2Gb59H2WWQr/TkIqmeDxkRZ5sYNevWTkKijXoak5R3IloC1G4wg/Z9rlVvgdCvj
kMF4IcJLbssEeKmfv9mk//91KGAtDQvIJq0TTtCdobqXTfNZgYt4xHOsgPfKKK0fhtTgCo++WTzI
tuFg0npwLu+b4WfYZM1NL4Vxb9ayiWfosN5xH3pHeN0Pn2FOaN+2Re9E9mzYD6QtfihaPteZpe5D
vEOijkzhvWMKGL0YoR2pwRsii43tnpVoF45DBe5eAxCb1UsLN97QjS9Z7xu3klhdCiAScHdQUHWj
mpJfQUvwj1SLRy0B0K41auvFhPUc6L6g0X8p84LdufPsHGoydXtlApEKVfQpzUfbvFH4GwFDnbwU
CsMtCtwl3vm4zXbNZPAH3ymGLyab+N2kR7WHwU+xg6SUOEpv7PeQsK0S0RZZKnyjiRsvpzuYvE8i
gu4MRZ0EjX48mu0H2pTO49i/0rDVxHdQeSogB+J+m4YOtzxqHndQv6z23O3KE20YHMdqniUzsAjg
adllWrRVGeVUtgAVoF5gwn4hYqocYlqa5g2ghPpkzHMCeEPaecS5m/CuSJx8aqNmquajExbdcQjZ
rdASrDmdlY/VFFYJnvBdUgkFijy1iwulDrnx+9Y6QdvGvem0iwrqJJtUzVmz99ADiYax4IkLb9ko
h9LTfWHq6q4ErS2iwukSQPeL3Uz76RE5eHn0TTLhB7fjof8/ws5rOXIkyaJfBDNo8QqRmppJsvgC
I4ss6ICWX78n2GO2s71j0w9VVJlIICJcX79e6Ri/OHGjZF690DNa/L523g6xvVWB5dZ9IBZRP9v5
tO5HS1iRQctPCXgBqG+4mXH10edKUBDmVc0cdENorRe6nZSumLSj1pTmU54Py04pxzdNT/VfRT0s
NE2tHiz0rRH0W+/u8P0nPMxtSo9VQ0rXr7P1bVRsJhx3mdruY+HEYaxa5WdbW2sadkNMih6GaTyX
bb0by2bdxXo33y+TOe9SbaW2sJmz97ylo/tO3ZuRJwKLFmVkQaYntc8pdRaayUYiXJFhLSo0TmNs
PJYNlJ2DNTdnGxrRAH4Wla65pGcbzHYn8pTVzitmH0+cy740zdyfikJ77aoNUi2114OkVRx69kWe
v4G3NA9jm5hyjmSmHvN5y/ZLritB3Hv9Pp6atQ7Nfq2fRUUjqa+1fRVWsMn6vRcvPsWS8lR3SK4O
bzHNK0l5ZnL2XtgFhycN4zm7jCVTpqfFb1QQ3G1NHQWeCdjpK8i9YU7fmfihYGaEu0/Xxq+GB/BH
MFIAxToJhcQi4Hr5h0U7Em7ZqXMEG1kUnyR8+XlZv8yFsbMSLWOuQNTJh7VzOMV5pKwfEslkHYli
fV7qsJ/TSvlLnQI41POCqeimdH0O0HoM2lcFqF75XY6U/8WOJLKAPcjJmMp6rYpPLa8icuyBupn4
fPVu1K6VfbWW5qBNv8zWCbRGjRrAU7a3onE/h6k+lX1+41WggdzfS8JcFwb/8rncE5ApvagDL7vq
5gNops3QQ1AI9Ml8xiPcA6tNiu5l8D7mIvc9dHYFKgM4QjgYbmBXGixHuT9qH8bUA4g4DKa3i9sy
qC166wALxWcIuWq/g8+xXIcgVhhO3xSRyBWSeczBSJJgUR5A9XiZs+Pxs5yBgH1JrWw5k8XyVwbW
awutofUaWprm150WbW3Jv53l5lERA0WIDeUisvis26eZ7h2Nt9uJ+j0W4841JqY4N9VtzNQTDsHB
mqHZ6sziSdPwhpM8u2kSUdP4sY5RPLh0KqIpfQ++Iz8eZ05fcldtiKMucf5tiRsrustUNLetod3Q
y7YvY+9LdVq/k9XMdukbH/LsW71uEtrvwBHr4w1W6VDzwJrSXee6itJZey2X8pLR3Ojns/dYaHVU
uNWx8YCcz2jr1rV2k2Y9EfcJYsr0VpmMi8XOenEWqMZ4kYTNdlOcB7M/e6vzW4mrHY0QIQVZOOpE
JJfQcJRnZ65C3Uh+G425V3PGFIJrImOuBrBl3JH8ubibuFVbNKGW3QtuAbl9jwv7qbC1YLbyaNV6
qF313druPO7WMj4L0ZzjqbjCb+tbbheNsF053pExABwoNa0vEkNoQZYNzRC/YU/rYSCTzBK1KoA8
hQFOr7CJVu0jb1ObJMoJ0BjDseP0UTYZtS+wZgaT4a22RoXaAZcmoQOhxGotjKljTna3Huir9VE3
8EwgBGp+BKpoLfMtcFe/28ooLYZdXVNkTtZQs45dBpa/6x7mstoPBHhyEJewv4Dk9RwuI032YnXY
y2rPDNYwXdYgma6adoModpQyK7pLxGycLGjEtr7ayQYQ7koeVoCH8ozmxSeYY2ZCl9yRS+bJ3Y8N
mGAmDr9JxWPM9h2rsQC1k58NC9RVU/am0QYLsEsHfjpPne4dsIP0gUXAFkeGgktEJoNc3hVrDpy+
D1AzwlhCrlNALYmmMPRfHt3yiHEuhgO8obB3Pqjzd8HkawasRDyfjLjW/MbdHtBrLBKLMbjjAVBp
KRuxA5dd7Qp0damJoIrdFpFjAPMM5HOrwxGi9XIWUb9B+IjOqATkIvlZpcxgLwxwYXJb3xm/rFY9
L1Qo5cumnnbrLSU8TXwl5chYF2P4atz4wFFQrWFvi3zyYYh+QbG6KJRBEoZok8+MKQk/FLn3i6Ec
8jT1cPmChpMTtoMm1XddNhNqFbtaMUNRDcced4MfAYV8KSOdaeyUycBl7QujudNdnAxl0MPcgK+R
q2xlEyno5TWvqQa4hIVa3OyknlSVlR4WsWu4rrH2D+hdxdIB4g4PqtpH+RTvbSZMkPGGkl2PEs/a
y6MnT4OyfsqHzjBs62jJ3rCLE9d7xKVyp9LnEeNFPWyMxPBSN2B3FL5gMcahjzjvI0wpVb8G/fxZ
6M7JqowAFA8oszdyz4FIYU+u5x+JEboIrXiD83OEZCaT+FjR0TPPj3NSsQx0SLkcVOaSK8fKSjIp
NhKLKr/YzlMMIxZ3kwPnZGUHJbl2tb03JubcVK+mFfsdtxBTZlLiXdyk8kzBABUsWgWNuYJ1um1U
HE/72ruvTZ/7ZQz2aP2qh+NiGj5Whhw852nf8dRbfHEUEWwdzZLFbmbGawWiF555fpJPi/IGwcsP
tJAxDfC5QyLT3HrgEl324q0Ppnq2i/diPqvxJa2ms5Lj9LgKDZZ5KOEGDMvZ62P9Y3tg4pFnDNvD
i5eEANGVIFvPqEOGLbM40hB91vNzicy09vKwluOdtDYb51yuCvfBGnFPLCnfrzwxb/hZEiHeGC4n
dZ+l0hMBc0/yAmpuZ1jHcoG1fpC448VRkPm7LWHC/Z4uvpsxfnDaL2BOvrm95g5qKpfbpYi3Sfvg
Jj2zDElphq5+yurlxy7y6QItW2ovapodOk8Ped2mxId1U2FcoFkV/VkXcq7rt/RPFoA0iI679H6b
vDJd0DXu5I2NXennPKc8j1VCmpKVVVQRTeBIuNu6WsOkvS20FxTRUV+YPQRzkmHNR0UH6EpuE6FG
EDwl301Z7XMIKvEiVSK/LE06C6fvJmXKAwjBie7RyYgPrF0pXvhfVkO94jurVY6gdlQsGHf5u9QT
9ar6ANTQ64kcP4WLMSz2G/PkQADe6Ln9gA+QOrjyByVPfKewHrmXpFBJnsS3PG+RbTtFtZ7HpD6s
aQMF1oAvdnAspknK669xgmoybmp8NN5Z53AwMunJLIIWx4O136jbYI8Ml/nrTxBABkv2LP0/o+x+
WXV6YuJAquyEsfOYG2DgrztaQtNlyssvwNCmtb9T5jXgkMlHMeiKkeoCHcDZgP17B/XOZaibfT0a
H4CwAUhfpdwVtwgX30gV0bfuo/SVNHY1tRbfNJYzR0LKcd2GXqWi6gp5DCf2TJrDTNeDuNwifTUe
PKZveDXNAfx9K4p7TGhqDn8pAtsL0+IrLr5tRap5nh+NWuFG2p8ypxYrzPfa9J00dKgZ1phDLH1d
LrWo32Zr3LnivMXWc73BpLXS7L8eedAfz9ba8Zya9SDvZayKZ86QhiuBGzDpRmh6q3QhnboNhmHc
1VZ+ZFSD5N+SYtHmgTD32vYi11RKK5cCGOIXXXErxRElluJhShewXKLN2UlHHBjMj0KUnqVQ7UsG
D0oeE5W5UJ4zmO8vn0KKvPHZtNh6sYtRT6rNNuihw7vIFu3asr8qydOPT4V3zcgI3ruML0upyZOM
0t5sc7f1lOPloUeS4OU32BB+UmuCRb7acXkj15LdkD81RimPlqVsf6Tb96914stA+LK2ui+fUIYX
jK+SjnCCb8BfXeXHre0AQvlKb302Zr3PzTHqlcwfWmcHF+6TfCcbZ5h0E635sw0Jjg0EfhoYC9cC
x/ew4xTKuVEEQ+5COoyTr03D/ewWlBCXszb1r55zZcaAhizz6dLXaWv1omzjLX+YgGWx5e/2Eu+I
1PeLN5LP/eLw8r/cRTBMqOC+fi+ddl8u+UkqbQ9nfcIbRTX7vSvpx3cAkfdSJ3P2+CKPMNIpZZpV
TXQ1GtRafhuDJ5Cu6laa39y367kne6wZaXmBd+Y2t4vHkoAN2XKxJChrVn/tPjm/yAqvZ92gNYxQ
CgX2s212yM5RtaSPN+Hgt0N26LNXeQJRmEZFM0OefTpWxzmqzmvzOJfbiWvUivebL06mf+pwzaaD
tWctyPg+o31e+UumVtGUjE98O9HgNiRToIn08C+LAqfZx7YUP0dsra7NQOKYLgmpf3hE7pQVkPYD
DTkkWshBx2zIE6hN29nrQyn39T0vIrncdu+8DFtgkwoqvC+tkeoXz8s6S5tmOi8sLo+HhVYqI+L6
eabQ2/0oYu3gqb/XcvM3ikc9QRev0dUznPEhJxpRRzzj+tNW3zCwKBTEXp4kXMCzHLQhF2AY99Iw
2O6zyTgOXpCjf/hDrDahFGVmsokdv14ZZDRpV35AV0q3id9NaHWehLnfb6D/mOVn4hMcE2++sXsr
Io0aeuk31yrGkzSZMWGO9dMVU82RU0gPdULpDXoS8qzsLZfEbfgrspamnPlkyCYXkMeK5gNUFF4r
c8MAUr/EqD2neOfx4ITcUA09A4fnWb68nn8BgpY+FO9wu3d3G8GIfEuDBwjhJ27ko6SS4Vmkv+7Y
mwxH+RjezUeiWgGFyj0x2Ih0ujLvVTpAPJ2sINEMMa0AcPC+8HF4xmErgpJUwho/mZord1d+llw1
fD3UgHpr46KT9poJyaUT59lDILWHPKfsEYCCj5ERNwTcmQaatEVNIyzWmfdLvTHKZUKLSjA3v4Uo
0KfsQnhlBxme+GAs8IumO3lcpP2mJz0lPnZkG4I0wJLq9K9WrXZAO9bdHh+EEyEV6IqlEwTO+axF
05z70ueVp49Flc/A3SPFq/7M8sj4rM5pqOfeWCTp+lnNSRq81k3k/snjiVbCaxMsjZ3/BExAaKV+
GsjnSAOF0MytQgbqgqZlPWWz+FjfqGlF39OD9teRkJs/4kPw6YnHRCnM+GBlYHKfh+EKZ42vTMOe
+2KhG3gOW8JyeZAxMNxXwQra9XbMtJagxQwqqr/cAKdB7jhv4TbUWj3x/rHPAwRpzLLLkEIdhosw
riR8twhz/9fG5bgXXLQvkntWnp3JTXyrH2sj3VneTW51j1gYzDVBYBZzP1LHlI/LZIxi6+RJZ4t5
hQySS8vwU+9zsepzOT0603TMFv13Md3mefNjwUcLb67VtAv7I7bhCons45g/uthJGi3DuSWUe1hj
SqvzeHInyMEBVZF6Sqz8Hd8GAZBOz0QsK1eF584ZQS5jSUsOLF5GJkcpzg1xzk4+tdoSzi87a7Yi
O7NveTzOirG9EgMAWLRf8dlw2C33eQa3zIJJJ5EPXBjll6RPGwM80Th/GV4V9c9qsEh1XAVMI7vJ
bAVXG3wbCoo3aUoVcZ7TXJf+A1BPiuLaQXqkrIRi48QQ/vB2LqyMxNJl43NlZNKcfi+LfSvPG14T
+jC2YrilnT02beZOUK1SISlSaJedlHApLzFTCmSsaxXv8A3KZSIv72uldcgN949JNBVrQMkJPqST
wBKX063U7javkteANkgKgb2Ir2myd0VtHB3decwzg6wSU0g/uWKR1FtgN/mLPLAoXn3yQgcbr+sd
nvnyk51D/OXd8BkV9GfD4N115pMafy5pHklJnTqDvrn2JiG2l5kNluhfR4xkIcAYMpgodpnacJ2r
jFE7F69goFz+ORm9z/o05NPI8D0qJM9YABk4iYzSuKmib38OHtPfiUdRdi5LjASwk1NaHGVGUr7Z
GVNfygbtrPLjFyX+lE5aTaMD2kVuIdaEM9+RvcmHJ/llpsTu94V9Nbq7Fq+KdsfGTqQfNekPNiin
CbdNQEWM3otrmsbdj3Vu9xZ4KC4kTwTbLB93MapHohASQU8cNrZh0ZertITNKsKsSCLupIRariYF
oQqHrY1JKbmnAUSnP6IUStJ3vnwS4qy6+0h1Nxgng1aA6SfaGVFifGK5dXusLIxTX/BEB7XUgw5j
RGOmWhDmaBCNFeQg16yS2tsmRWXFZcQAlOcsyRiJMWSflmL9ZudtjKuM2jh1jrBQy5Uv9S5ed7OQ
eOkmms7sQ+zp5F6/+lo5x7H9vBYE6/ZVibULu+DE265lXIRYNPRtd6kXPZjwyvpufRb2la4PX6/q
F41ThARM9Q2RnVr3ESixyK2Vb8WMj6CMyO8MJ0ekH9IrF5XE9jMmZFRvmOoRaumn3FpmhdwT5h6E
VzxIAL6b3Q+oLayh1FexeGtQIXXyRy6AgsTIWBLdzMOhk7z8J+uWTdkRLSBXMleS3Wygw5WaEVIY
Pu9O6mAiEikXQsXIq+7RViE/QK7/Cikyz5XB0Wrh9sA+7FdLHmhWHFF5kP4RLClBj+0DMRylW/rQ
x59D9krhy5f5unzuKOsvzqO6/OwMIPuL9A/XpfUXsm3EJoGXL/eVDinkPBXBOEqFQ1pOMSMIDaMk
/Z3kgnxr9rBqjZ+0b/RghHGxHU36A01csgkVopARcLm0V5E/3ZIbsl5SmY84JA7swt0Wabq4mXBy
hnXeDaiJDce8lOUry4qkBUcBDFsMvtcMY+Y2yECPrdyaGRTDAOluErbMRq8JkJ2myIOYtJ1aOnfk
AxLifLEeixJRl7ImBn1fkXP1MYZO955q3n4mn4puTsG1sqYJybAahegsKVDVEpiFQdg90KtJFoJW
rZ+kglRlWLAau4+nFPS6GjT6EE36tNcm/fPn/qwtGtckTBxHutgbnoCzFtA5QXVBlmfyMukwump/
I2NBqNpa0d9K1Sh1hVSmfZzL0sXEaL8ACAixdg+3/OzPjsbo1eTnaYF+3cAixjIQCleKEi5WEg0N
xKjFN3IpFUILPWuc/ZbHVSrueb5fVWxg8ofEKUo5N/RTPUGuWyx7pdVO8qt8FM6OhqSgAKVEkzW2
9OJQUrljTXVylIN2NY1Gfg40vN9SoRHou8M9u4XDwYjT02bCIp4+pTLR8pOmUN3hqApwyIMLiCyd
g8FKz31PiAloFiDOgKFhyE73OIj22OT9jTMxTxtAMmpXXoU5fxBklmeODusSO31ojs9z3T84nCt2
TlDHc/U12lLMQdFpV7suz3FrhWT0dqliav46Q5ekmFIX2ol1INCM3Ap64OJ7KXMpa4nIcKF/I1CV
B5Lau8cMVZyYITbvHLzuFGH16pqiRnOWLqwtMw3AjU4F7hDqeRwAV5Vtd4xTx9cbi+5MnWRnFyir
NvtSo4lklCkjdSRTwgEy/shXlbZ1KrLThITJDLiWxb9iy74MpNNnu7bkKqNMKG2R2x0OceXtlsL9
Y2CcDOwLkZBBhX91BER8OjZ0280gNYphSv2GJkK/byUsHD4VTpo0ik7yUQEEcHRxqKb6J00rbYKr
OW+SRLTWrHtZLipx2CYcYctd9nJcX5+9UKmSAm0WqQzDJNG1oHe7yeHqWffSmsLZ46fzcJHukRi1
G40OVbUFoVN8S6UDre15Ia6Rux7rdjgXcHVD1V0l7SmdnD/c3U43PpnXHND0GKEXheHuEi89DbCx
aOgUvURDIAF6k14s9Iu0WLDwU3l9Q60K9cUut32bDrcowxvqCCVaU1v0O32Z7iHrOjnze42Wrseb
dVT2HrfXk24zs4tUrYsKOKk3TtLsIwMkMgBWEHdYQcwEXeyUrMnxhFCbnNj72KyemtR4rFP3znCF
r+fuZZucoGuagOnZgXRyRtMEc+8FmpOhBjKK3KDQHA0u9ZXO0RmugOlO9br7bhoekrGgtwM5rUQ4
uO6fSbwjDfBm+grnLWvxNWWvlYONTEoMN7UR6ZlAPIsDT3yM1k5s6gATm198Nur63JCYF1QOGmXe
Y+zytX+v0zcp0TYax93UvUyBmcPwHLu0MsTtGHVdBdGQiJiMagzY/aQLlXgM1Xlmema/l76PYOAU
nAdX0LdXR51TP6V+leMNipoGOaOiIl4CU9x8lzwLJc37Nl0/RWuDE3iR75f7APeWL0gRGqJK/HVN
g0xP9tLlKvP2NnfMg66Oe3vDkyiM8bZ38LCKsu/8UqNUSQY4TpvDbFD4c3FqpGWClcawGiixIaZR
vDBJs4exLZZQehsxDauuuVEjLa/DqtnQVI/3m92+NhjutMXZcrX0NYeaQzZEfI6aExaJegQ8Ti+s
cTvjZtnWRKoqiUw9+zPn9j5FkcHOBL/8l9vCytRUZ2hsblu2vuwpBzBdTJqlmbaGNPNohCjumPV0
GTm6GpUNoQHs8/oExqcpbJE0qHvV0CD2FaV5s+WC6vSSmhgFSgGNtZ0yltfT12O8lUf5uWmRRolN
r0WnH8um22mDcpsu20GMFqljOh6YZvpLUoi46/bkWlSCt1I99NNwbezuq1g9/GnmGMqiQG4SxqXj
USlWjp7HbL76ozU6J+zTTgSUtZ+3fgAcUlydnLLrWp2gL5Z7Fm1ex4ejf8pqe4SR9SidnHizMUEw
HHRGAlqvab+S3NJ9mD1JOc6av8w0gHpMjLWZuiCVF6MQQwvLzrgsbjINXFP5KnLzQxrB0tKUINm8
S+6ur3o33ltGDUd/EniUF6WvM1g6pc0yZD9+jq6rDvve4U0M8QKfg3fEPOVboefXKu7v1d6N2F0r
yHuPi1O6g50jOcNM/A6sKaDx+XZr2gK9VArf0nCgm4rjTgVVlqPbDfCpVT/mTn2txunO69OgcD7E
DCm4zDomCsKJlZjpR/CXYvtaSlDHOLcOak/DWm66Gia9hclWd/qGFgezLDdTygYE2fsaV6ixqxXX
MfkCPfts2PGJHpx90jJVpZlbelrTveVKoNDwCfB+ggDTWQh10MJQ5YBlggG2yFEzrjhqXQo2Q8s/
h3TeyzNNY9erpWeRSSDVV/E+c9VfqZ09pUt2W1HiUEvrl54Wb407XCqpAvBJCw3u2NpWn+XBUwZz
J1+IVqInMw7FlN2go6VnmIsXhzl60k44pLgrjcw6Km7EHS5MIhGtmXdj+pKXE8l+HBYx1ShJuS4E
UiN+k021znOHs9ptt/J7ZhjuNzoJQaRsVM0R+7EdmddBbI5l8Fbmz7sbxej1itIXs/ssNT2IYZ+n
/c6V5QUoEsd7Cjx2RLpEypISQuOXM7aDSTzbfu4Y2JDQHswAyGPGmOKNvISdKFBe1aDXaOSq3ytz
6k+ZUlqhWQgj2IwEdggFaj6C1iWtP2QYpzXNn2Ty3goH6nZEUAZ6JZDqbE3OMwgnfdNDE9dPSWSP
gLKfCSDgZyayIQhHUTO8IYhj69RX4qlTl+e87G7ytN4X+EsCXQ5yBVRSfbVL65xz7wsT90bT2jHH
0g0VTgp3e5QXZStUHGenX37ZSnUDcDWSmtUa5og+6qdpSzVsmg6BjtgDT6Y9r6Q8YJyl01SYy0VQ
Nld1cY5hWzQT2Pdmpaph3hwxV/nwCMgM6YXbxhlpacJpPCGtj+AV9GAQRkvmyf7wRPmSVeYFu3nC
L4pqKrqtYR7pC9/31niSqlqr412SU0WQs4LiQgtI4kbAJsmojzTnbYbHsAy19mnYOS963NE0hyYt
tFEcpmYs9605cLD0UbskmiZChe49Kp74BSONEj5izjEUY31cl1gJHHNpbxCR5qSVivObKWXGWXMI
yzYPak7Nbo13qPbWJSgsu3gb6XEPe0WvQkoUGqQHNAA55jxRKhtpYXXmJTA0xkEWRUHAnE6mzyZT
gLbL+dwagxtyWGERFfoAJBre9jSXLnUmPpuckGSE8eamAlUY6I159RKhUqOLv3PV+9jmfvyldh3g
eGsZz3BczA8x0JiDKarutABkvAw6PuMwkImybXodlTxfQm1Uqdl2hgiSYorBXRjDvh1MuHE3x6X1
LJv5Q6lHeW3a0ZRVSaTCwE15kFA8oFmsvi2yvirDZUUax6GDxtnJ8PMhjDtCifXaqCWYwHkpm71u
NRvtVpPISl/rSB3UxrJdyhSBzotkvDOS3Dm1y5yfUmC+x67ou1AscYnMme7ZHGI853WtrIM3TPaH
zamCNyAuGE+Vmq/d0nbU3KwsvrpinR5VEJgPrg39rFUL5TGrU4cdMexQr6zlosVLfnRLMYZltqZX
TkETrfGa+5lWKYcV74y8vs2k7biBtKIjXp6BoT+kNNBe3GWiB1WkDgToiro8jm5txbteAUUETMlt
Hm11gZZYGOnVAqRdExRlKfWKpLqlk3muj7a5kZcwhvyevWjCqRh6v9fowlA718GWruLEmOD2NisJ
jLUsAw/i0rVDdOeFDOlKIroULXKC4CLiyqE1xRlHRkDqQD8WywiKudaP5pTnj1ocT2FMXPuWc6AC
cFAU1JS2uF9rTb/0meNFSrrOAST6VkN72/zSWDCGg8WDzd2uvIVcCRwPup/0Zoe8FPpKus6b74s2
QaFCo8wkCz0PB+DQ4TiWW9hBUfxAPq2/jx3APTp9sLumrZZLMrrudZ1SOl6bKquP3tZUDNXTY+17
brLyoRR1c6+RGjuXqSkiJdfesr5sH4wmtqJmm18KYwCP6KRKpNHjGiXaRkN9Sg5qnIAbdsPUcnQa
yjtOUe8qMdCqMSfm+gsqWibLFzgGhpVSUfVq8jut3e1yJ+tCdYHGHsNvPRurnt6WEKMDr7Ly+zbX
tVNl0RYDdr980pDeYK6EhStmNqGwnAUwXayejDGhOJOTUc7GDIjsWnf0y6rrZfPaJqKSPdx49pgz
/Ejz3sAoLzvoKj7FsC1nGzbCoBmhKTbZwWCZFnXP4Njh1KvtclYls9em1tO+T0FlUobXM7gJ67m6
yVYP5gKX7mGjmZKbBSY6WO4QKvQPsEhGrYYb1EunPqW81gDiBhrglm9unJCu7mBmTDaLunNqEqA5
6hrOyWD7ndNY+w629h22XXlcDHrUMzWu/ElrU+nre7yO7ow8N+2AfhEisLb8aExjPGaWMkSQam7M
0FYd4uF+krxp0HPUW8uMK6iP3HH9HnVlDuvE0GGlLsfHsUg4LwbozGnptd8x5vyb6kWya7yuOakF
wyZcqC1DbcquaupdixYptitxEHljR05ajjfN2jS7ya4pwJgtcme6azDFKb0sydYSlZE7aQVdX1sv
KOdYQr9J5yULY6hxd4U9WsGUsAabjoc2JJxwRuoSfXSVe9GssYzarXHPRhkPVHgHE6MzSUS6mZNk
mb053JTMOyR0zBxsk7M8raRUraE2gzhfSQxzwinlGjZyi6awynoI3ZisdtKPSPpgk3+Y4GHbMsIi
IPhqVG+ehDDFItTatv5jQ0sRVmUPY5sCuFsVlQtCNgUrWFVQomACKa+tOVJdFeFa9+6ZvHDhb8LK
CMe29jzoC8UsF/QzRGReVDHJMyzcBWWca0lIH2RyTHqF8r/rZbuyBASfzNoQJkaTPtKtv0XMERZn
QTYvSCy9OZbrAv67cmuqzNYI1XkiVgagAIbxBNKaLPluzl1YrO3hjQ60/IoyAlampsB0rFQP5hah
qSsOpupN/aHsdQKdJcc7YWJIiFlefMUF3paSRvOZQTxEBdgyUoNMpL8b4VIKYptAfwInfxqtbg23
xhkOqTNMB4c5wnfVIFAczbYdGptwHzzWR57r0wNyD7a67LznuCxVPPREfTKyrtthd5f9ujYwYG3Y
oMzd1tcMVftrwwcDBmomYSMBzbM3gXJp0+4+yRT1Ic1NivuYLWa+Gg0ORld/w/wtQrecnjY6anY5
U2D8eLDArUA74qtDnUVaDWqsLjIYfEaXqezdogRrWZWJny9GJ8ljQMibehF1lPEDxTZ0nCtvPApY
wZkkUswAdJqULgHIe8IqG8iJr4DR6SfV4CGY+ud8IVdVtIb90FRMc6u6xAmmpvQeE00Qy5TsncCP
PE2pXQIXGk+GUv6hwZekpqLXt46TN2HdOuaxTqYxXGI87nE2ut2o9+N+BhF1oesezMgixscht9VI
r7A4A62EFzWZl6fUoiNssVfKlYpeEjDjZiS6l17dvC1OrTqBvZ6t4Vc61nmo9tAYGqlQqa439lEZ
maYnKs28H6C93A3F2J+MbaOguqXKIUunFWQRHelBaWbrHQByEvnjWge1MzEmbtQo1rVZRo3UKB8E
k14Y3GYR4MFZRPilbn5WQ83PZNXpxtqm4um/9zn9PzpQU7bl/Fvjyt8anYyk7WibY7LEltlQ4lnd
WbrFjVfe2KX7XLvOh5lWp8TQUKPD9A9UKdp/bJthZKjk3XJs8+9NtlqZx6NL785d7zkpbpqS74uM
eqKpul96Z2Ynb3aql1qdO8hxRROWJCsYhEZXSFMMchqAbVz/+4L8TBP733azvzp5aOCBWhaf26DD
+/92YtH6Mo51UTl3ur54mII83dFCMRLRDjM48r4kuxnr5X5bHPKRzFN8VNy1vE3yKo0Mb+12PaJM
4pGEd5MZcSh9SFJeC6VhIVvXRiffK1WlRHrWkMcZsoaWZq986XrXO5Ja+ZgzmjyVTaj/RJ3/n3ra
XPhO6d92HEv/O02CQ5rFVSDZu0ewQKToXsnjaCDBe3fdz3mvvv73pfxb8/ZPxxcUdCrNuxbD8/5O
x1VrrbEWqzreF93qvjdGXR8llSb1+7a4qxamxbOsrr9MYv5VbSL9B9qL/9Rw9m8f/3Py/402qZ3K
dZry0bujsy7xy3k909IESIhiqpk9G8U/Dff8WzP0z+OCk6fJiZidRjd5P//2edri8nBFnd6Pw1hc
ZiMlcEm6f5phosnz9/fzSYegA0GNZmq0RP/fj6GdLMmMZIzvUhVUMLkjSWHbFI+CKalecTuTBY1b
FOz/UHZeu3FjTbu+IgKMi+Rp51ar1UqW5DkhbNlmzplXv59qD7C/kQ0b/wBj2ZKaXKFyeOtaU/rn
C/39Dv//q+Xn/7PDwlbpHGZWf5+TZFy1rvePwTiuv/Tt/Y5KgfsBt5OIGUAiH/gv7EtzbIEou8dY
f9ZKUFjS9DG1tHe61f6CevmbFkE68Yi8KQXiMtNu/rufpTVL30CjXSJswNqt/gHIdr/Ey9+aO6VD
9cOV8R4mFwIsi7T9CODFOLAl8KzAA9kNs5do5MqziasBcsuAaapyzWfUfLKalvquodDrz5f2m/P0
2SP4KNgtzGn6cJ6eEyQNfX7hfVvsyxmrec4eknp6Lske/N/fZBgMWzc8HRHzEUSR9jG8YYDa7zPg
fim9OzUUhMQJPREEGv/8qt9JaVCyFRgsYDWBHCay539JsZunamzN8N5SVdSt3HLBcGQ2yd6sfAVo
EBDrBT1hWy2jwaqhyWsLwnxIPs/VthZe2jo1jZbKVq99q/SxX3cp/fhFn1uHPneLE34TGLxxwuSP
ciG22JBrKCYtpUETLJWWKCe1DCNtbbrT/uUUfyFKQHD4T1dAzIBF+QucMqGxuCFgfT9ZOqFwfuvb
aOfBM5Plhr/Acf/yKmTy/xyi/6GzGiOaH5ut9n/o+v0d9VnwGHhaSkDNP0irJR0Lt2a8IT0+pHIy
+7YRYFVtuFhm/Rea+I28R2L8/1d9kE55GKi+03ztQoXLKnOnTRAUW8eXSj2qI/5Mf8bvjs7SXWZH
ghPGGOkP+yrtOHIbB5A3mnliwE+WhNh4t1sYDKvHIxU8UrJGjtCggC2nZGmmptAJqL5jrOSfl2Kb
v5Eu/7uUD/u2iZPVXrt4Fy9wsgc1x5m0g2rrfEgoIqJpnVaeJdx7DeHGEDhdyhSoufU10v6Nrxfn
hKjiChg7bdsMKjjbVA5TOBPS++uXBk28JnZ8YZPhD8yRKnSyMoMT+msXQIObtKpwMOmcPAms6AFM
A2en2Y350NiT9zWoCzpfTD/cUaYyb/xkxDaPGWXr1w0QGAkh9Hou3W2zlOUOdIaRSX0lzSoZfYN/
OaTfnRE3xUwbzB/Gt/5XXMx50rJ6y700VVOvZKCEqt2/aJPfmDs+CIa08JOpAQ79wzvaxOnAOFfO
pS4A1iSUUNX7pSqoPTnoJBHmIT8tobf588Z+Z7//560f7PekJYhF3Mq5mPRNH7uBZA09noD5j9Qq
1XrQbCpXTzYRTfnHIqjxRYyc3OafV/E71vOU7oBcS1Sd7v7/Hm/VzybgmFFyP5TFqdGGT+TRt05u
vnVDEhGE17/++X2/M4J8n55C5qViIyAw//vCXOvLoPWM5F6zQwrcc+DD6fOovH1nNNO5bcyUBDqp
mC711lEzUpVcqGGjBrDg/rKS3+l2n3ncaFaRBB8hcKJUz6usdZxLQPU+Bc1V9ZiMBB76TU0eimwm
aUsd0IHsLy/+nQACEYAR5bxbJ7T13xNYfAbGoW3D+7DwwUjxu2AL1l7HrG2DvuQ/b/JXygaxwaOx
kbs1QCD9cL0kYce06Cd8ROpaNJD1Qr0hveCcJ8u6w8tlDnh8dpem/ssef1Ue8l5X4BZchznTH/Zo
B0mY6/2U3HvlfBnH4ggQ5K5V9amx/cc/b1GE5H9NNHCtmHcFdDAIq7zzv8dpGyWD1FOi2nRhdStn
9MqVGoq/GILOrwdpCsiHkvEXwK1/JBa98I2mMVRwsUpmS9RUKqzjqMtuPLenbykMuvUwIigVk4HI
G3qLeShrfN0JNCfKaqSAOvfUXZGP9j4ca29tlp/b8VlR8kXQzD51wPHu3J5UvZqtZVunaUPwrvHJ
FZZFfB68FtgILyG3YdoFhRF0yTRzb6/nVq/2YG3ZB01PqA5i4Hs+As/vjW1y6w7tuXG84D3yivcy
oBArpp/2Fs/dJ8hYMwcjH9a29qJ5IU2dPfU7uuag+3Rq2WJrSLaoJ39dWVQq5y4Y8pluU33u+s3n
KKyLjGapQFG2WZWbtKJf9/96rQwZMhym+wAg7IDo8t9rJQ9P2DJSy8V2GCqkm4RxGKX+/ueXiIj9
D+24jBhAsFs+Aw4x3D4I/qxmGm1LwucSF0Z1A4ZR+drM1HmA55KeO39o9mPUKFDZU/8vjPmr9JdX
G0AeukxUII7yYX9loKedZzXVJY8zHKYR8Epv01PgJiXRzs2oL5uILNJUln9Rdr/wi2vbDua3TKy2
Dfsj/k/Z+H1StkV1aayWzF4VlhtGXobbP5/sr3JeoCtFbeMUMaP7Y8hizCKopUmyixkCQD0Hu0V3
V7SsIfHqbGeX2kWp4bkawSxxuoNLyvEvC/hFBIHJzkQQ4IdAvAdd8oMIsqLe7DqtLi5tlRiAQvmK
VvwJcUw5Kfj6UdmFbySvfFroF+fGb1LX2w+pn8G4Tk5hqA7MB4lSKter5mj0s3MMJiP6i/r99TJk
ZAngNZbpgKz6UU6yplyZXdg8DMy56GP7oa3qlz8fBEA26hdVR9AIHeA7Du4dBuEHGTmqJaOCyiof
GOSxYY4DlVbeuiSH6bshI1uiY0o3eV76967bnUiRbkzwHZ1q/NYs9sUp569xk98WBvlV/1vJlx68
E5U0gLSEd1He/iBOv6/igIrD5AX7+tiaDApmvg09SwWB5ubWYNRwSzp95fsTZQjVdyCHH9POX7VR
tkubkWERlH9l5W2c98CfFNvrgur6RhByA0/A1vr1THPzCoTNx5ACsbBVa3L2W07vMCdmvsJgYIAX
Hymo4Qqb6ltZV/eWMz25EeDvi0k7D9W8tPqlZ31gRotqmpKKv/ppDvP9ZM9Pre7vhsh7w7j9ZC/j
pqIcMYnaTd7aR0Cstp5JupNwQ1oFh5bh51pdPkLgXzMq9J0oytYatcDlMP4zmM1rZkRHkOiZd1dd
IkoM29zYjplGmad+F9OttxR1tWEQ2MVN889MTb5PPBoIctsFWq4iBVsw2gsTwTL9k69PT1WQP1Oj
dmpMqq/4ddSQ+0gi9WZY7L1NRZEam1dLkEBtBodxks5aA+1UL5qdU/l3mUZVEAUFW0d1wPHmy2dK
Hm+7sXxyLU1+4tzyk0mcbOaJjk9hlNw6xQAWpUX9/vhpNKrb2G0pQrapl4+7Q7gM/yRUX6wWRmTs
28RYm/QgedbMXKph25XtS5pQ6BJzw6ET3VGlvRvjZrv0FeTgv6b0HG7An3xogYSL/OjBDJw3PTJu
TFVuG3pkW688a9QFjHq4d8rpdenKE4CSNExU9sahalLvQDhpqTdI529tpYGiTCfk0B+bpD8D0nWy
8/Z+KsJdTh9QUzTbhHKxFMQ8J5gfKHvZyqVpKrsNA/c0RP0JwrY7E3y7KeJaZgbaZsG6H92TV9O9
BgRBCTh/CDw4U5HoNXM7StSMs0sa0XWrren5zcoraGbLmTgyevFlnPv32a6+tU74j6K8pg7Mt6nO
fxg07Eaj+w087sssib3JL45JR/VI08XHwbTPFUXDDlUDzGR69p2JEKzaGtb0qW86Ceqvs2WUnDKk
UN9mZbhvxupYAl7gtt5bzXGWHTVuw9hgyQfbKaaEl5oS5DxzdxfsTUarXwZQ/LSRE27UvZ8pZj4x
fQ0r5TONT262Yt07lXiYJoyZxOSiFRxkvVo95/ZyN8TJw+zgF1bWPlHZsBndhDrFugZGQNNC46lM
KI01KD2wSv8fIDHCUq26gQK0zJ+TJ5cy8nOKq2PO0b0268NBj30aIsf8puwnUDIoJjHLs2yyyVHE
FX08/GxMztIRZlHbHC1fR206TovAHs4kskKTfGN9V9Pa62Ys2A1o0GAKTu1vqG/dJHRTjFm3FfDi
iM42KxiPdSsFcu7W6d+ikLJlZZ0s56F1RxYJ7kSzMavvM5n+jsaOhmZdoCfOpJ3blO4GGhTBUDBz
746/iiy1YHNzWCj2IT491dvJZMxl0J5ksaHMfKQIwFEvOM6AAg3HDmoViugYV+X4n1vD3ig3eWeH
JcDdQj+0vVumuWcpOlJPqwk2ziYp5R3RFwpiq3dguG87L96kTrp1u+RZL2ISVRSa6gC0lUZ8rlW6
zQG4TK1wk4NYkbX2LgreqId6a6LigF8718khLecHyhVXfTjtWvo1eVFSYvdQLWA23wrHOC/ztyWL
bzzKRUarPmSjdEpdG6DlVE3nQcuOBWXFoKmAcEWfFVFKawGjaKBFI2nuB8pDS+1H5KRrOU72mNL4
y8z4rTL6tQW/EDSWziPVunRBFysFIMU0O3LJwqWDNuz1AkgUWotdK/zUFd05V8GJ+s5110dbw/ia
BBGV/QwGaKIduIJgs/8wQKwDisd4Ez+OU5QvOJ2nOUPmmcA/hzP/I4EUDZOaOzyWRbKPUUIOEA8C
S8Fy9bYGee0V7wn8vhGYsneD7wSAJyhwcwoTjHYzfUro2VR0EfGZ7hXsjy0eNtlBnpqQAHUDQJ7d
NVNZscbXoftoazqATg9yqwPYk+xb08DKmNWWk2H4KLP02o0eag+OFtyJDK8HpJcPthn9WtgsIYAD
oTM/DLObAJRi7KvOoCCQWg1NCQEzVGRttd9zBSCBbq0yijYViqzNHjse5mDpBdl7BvNpqH0lKJrQ
DDmwx7B4Ijayku3odPHMLr2URdGc0e0bt25eABHdhMtXLa6QDqn9PrbFRJvXtGnb8T6J6qOdpLQg
PMEGdFzuzBTjdfmaRDT4zdapmtxTSSaA3sEld2l6ydYhXQdmV73DlJvcAdBN1HnHXCJrNG9VXb8C
lLUR7nT7ZqWn3k0Db6ZZfvRaPkix3OKi6pzbTBseMk27MQAUwfXblJND0S3DISaqB5Nxd+VNERza
Cwu6Sni2LGqpxwLq524jYkUXhWAeGqQCwFhmmq/kJG0CgGymbKkl7YfnmgS4VVH90/erOXkIYVbu
XTi5tWwawF3KXaKTUGsCjcPHp4qGpBpDIaOOnSKGZ63uTnlv7A3awQ08Rkv2ISACzjGhRzMdsquw
pNFiM/rIUFblLomsTHcjcpLpox+9jzMd4QV96+ZBuNughIf2KEJy1JDSj8qMMZlFTFHanuMRmdeF
/Z7I4M7gYqniemclu2G++KOUBHxhKgRtHhT9kbM2WI8ciZVa712r34j0zP1vuSEVndkxU99c5cn0
nLWa6oNfmtuB38a2XxtGCBhRcmOymiCkAReOc7Pq3eA08Lo2QpEqGLdG3Hzh3Ub4omAq+a1iVrfW
+L1NANXXerB0K3ViVM4Di+/oRqn8kmqZL7Nt7MP+wRYKXoA3UQn1dWm10nGBw4rimcG9kMLHXFto
WS/QpWcdAqFkcN/k44btP8nm5KVAMl5glZG+qJhkB4y3dPPRTJodteu0lxbRcc4Z4x6nP01c2WrT
uuCwfKopsTSjmiqdB6OmibIJL9MSfjXZDevJjEchUEud27HaJt1rjMkhb6/c7D63/a3IOGuobhKd
5qCuPcnhwOjr2tQOOVcpx6GM5NzY9KlM3ophWTSv21faFqZtS4HjMQVN7Znj0erwuNCdPJtDt6r9
+BIxvJIE8jMwu/hXFNnrWgU4jrGKk/K7vrwiWDjynJ6deJ3P+cr2vgh7xGgAOTcIyqAImdgJGDQO
AeZl4zqYNwC7dTRv6VpPNctj1maH1DxY+fhJ9uPQaUUR5w/5zcqbf1B5fupLiyYmein6+ramWLCW
RpI0209zfkrQ6w4Nv2Hvn2uaBGPjEjH7dskjmqOCe8ftgbDK+nuT0spiGYxN1gbn2e9JCZTOHXMp
flQDAfJ6CN8qhiGIHte68bVfFJRR2k/CRwzgBZIOlAiLa684VIzVnU6p5zph1uYMTVD6eJeHxkl3
3b1BK4am3G3flger6ZMNCi5HOc/bxAvvgEu6MCpjPca0Qwx09baF9VgH/ZfYp2OkblNAPsFa833m
F/nJC+Og70vf2g55fSNv93LKOGlWotbwzmEscYmfYvkRBgmDfPOJYl4Me/oGAlvqccJvgdLuKI17
rKPoep36gllhNKjj8SBHJrpH9f3XaHI+h+UMuBEfZKLcc+HPl06fzo6Ly7ToMTKoP/ROPUqtyoPe
SFOX1j7XZfYACT4WjXvs9OVTO9bDdlDTvXIBakLQeUgFR1m7wGIKVZKdwmo6N0PwOrrBPvSXb7ST
7UtjdEGZwTFacgC29flzRGUqauLQ+mG/GqoZfILioofd0e6jfdEK3gJFiYG764rsyRurr5SG3FBa
tcur6C4I6r3RWg+AgG6UFb21yCtqN3ZjzVhXDhHcJ/eYmv77WAaXEGdzjiNq7tSRZPq+tQMwn+gW
8I30VKdwv06/vJAUZlC2qmviD+NAkdD0PQOLvrSMPfnekqU3DH3KnoYECPzSxxzohhej8oDiM827
fExPIi5pFv1cJvaTCuvHpkjvrqczA1BNXYiVEjhzhpO5WNqa4SN3FNYCyFS+pSVN87q171xAb1rq
mPtc3foW2WI2ulhqVy7Lnd44NzS7rny9pokhWhee/6MO65ODugZJaWNH3WNio+UbA/BNqwmp7gs/
Cylls76NIJUpLG9Unpym4oHSBtKZ8waU+N2CtG3BG6oBGvDRlV7pbYUH7PQfwhprMXEHLqRS81O4
PCBaiXqbkbEZknPev9d0VMPd/YSwj9eKzKyaFR1UzlYEjoU9awFRuth8PgP6LJJgVdi9ZhmgP4Nx
W+JEg2TeaHSudTam6W5M6YtC1hQzdVEsRwQlthSNdWtVnHioyGFRvd1ZRInoEio0wHDItunsfUks
Y+dys/qgzkEOAm4/3vm9u09GMEmwoPTI3cZeuKJCb9OCqSWml/zOjAcY043aoZmxIkQ50u/vQ1CB
jpVLLhKsO4o2oep+MUAUjPa+BjoL4U5kzEquUE7JcV9EKGtdcidfU0BkqNOQBcrDKZCRYwnie4X7
FETvxoSPL6FeWkd0aaM2vxLqfcZwZ7rNm8hasSpFS2ePevgi9KCVyRPbxz0Qg6YOpzPwF7IjbsEm
1iAm0WJq2zoz98JyfBtM2pUr2PeUx6DhOdAJ58ioNiKPm9AkOtycHXtYM2Vq00xHB6fB6F5yBWrK
EK9MtA6nDdAuRdZ0h8G2efyJRRHSPYk+zScCnilEAdAL5sNifualV5OLww5pceu/pNGbAflh2GrW
wFykb9X4nOTtmmkbeO/eUQPdqeLGUYK2/1k0L9mrq5/EXuWQA3u8qjsrjG80epntH0KjVfBP20pT
JnGOrEFHHaz0H53ZweP85Wrad3I6hZuuGZxZ2MYJ6Mw9i2OyEBMXH+kCAClFXzuIfvEJ81CtTeSH
GB86Vh7Ollh41BQL/N9qwidkB6xoMQK60F46htjXUwEJPwqbSMPNOJKR5fyW1KAluafPyKdfE/BF
F3ecMStZzxs40/Z7Uz0KZyahvofsm1ndZMTba3t6gEV60NBCJ6YLadgw1k/6dedkPthesfUDfZdF
b3E37GOUsKntE3prtIhBSnIPHJuYzcJqdv8mIjLz7F2XaKDNaLtGr88jPUWG0C1QefwmFyl8qpQj
XT7XxQ+cC0FtktkAs7AZXscWoZ1mSdeeA3/P4w3GgI1BJTKJ5IlW3bEn/mzxBS2oQGPGvaeSS4k9
ljHZXOs/QUScncJAFZ4PDFASgnEBOi7YYF9B9FU57U3GWojcEd8uJT9CtqEGNmmmn1vsDiD9YCgh
DvG5WoqfrRC8NZ5lQaZD87Ueor0wjckOxYNs+Tend3UVE/cgZyTCXv7tT/VGtp4sT6FNk6xlHYaY
N+IVYGDLQ4QnRdhCMvK6qhDc2EpMwLoOwCLApWH2Vty9ipWCrQmyNdIK5MNIP4yOc0JGyiOcUV9b
BBdSqtQ7OovNaNcs0TnDLhZfGD+PgXWflEPrGvfOQQhXCX037A8Xfgc2zzHopxtrTO6D4gX/54w1
vq6JBDiitIaYZmpnxzKZcXGQV11pCdgfAebMo7OFn8qwpLUIG617aJgAPVXJ7mrHq0eHZmPaLVYV
wjzXvvYewdY7C/SXFo0kRukiUpPTL2mb9Eh3yqpHFd3Iz1rcIjAzv4iwYelB6q9T39gnQAsSFpbr
t3CrZj97GHwPpBbaNDHM4OFGv8O0xleDJXk5/S076Ed4gi8JdyRyhb7Wk4n9IRJSfktuWb4Ki9Zg
WxONN0fCXeTe2b3osQywBzFqdIDsLL+UNSlV7SA+jFGInd31rnpswmCNHBKpVuKfFTRxj+oVohY3
h4LmNdJyKI07nmrp065EffEdx0QUQTIDfcljhLQQmadeoLuK4WpB/wkpLQfHDngbXvdKWMwm4Kdc
gQH7Eo6P8ECSfIrcTJhGocOQnTYWFd4wbECkbD2FyE20ishBDWALJnVo7V1vU5xBGIFVCw8qvT1S
hSLhEbMHoZDnR5ZzqOhEIEC3VpVGxzQhTPPAaxA/TYlwZ02I/vZ7iuvBKcrFVyOQ0PpOyF1UlgiQ
vrKoz/1Scds1QzMW4vLoRNZt9W/yMY5U85tLTEQnwiMSpQIVmnVIlyOKjCfFXcQBum8iZ3Cj+YBJ
tCA13HXvZ6fru9J4o7tvrMXK573iwCPM09o5We4AiJO7NVFm+fTIR3kxr5A3wXg2gE1hne5nDEdZ
r9AtcpqYBrgo2U4CNXWM54K3wrfoUDlbeMWIr0o3t+L0ZxpNogiB7lVPzKcK+S7Kfiqchwwlnqbq
4GfuKfCGQ9z+6FWH1xE8DVp0l6DMmxEU3okyGEqOpupTBEiEgePUGN1R7gQsoXXtMhMP27/o2kPM
aDIOUSQcAZnZbIDSfxORM9rjPrb9tYXF4mEKZY+UxWwDAbPSGf5lgGpbTNsY73BWtFGhH8BjthAw
wshiN1aCJx51t15ODLPv70ptqFZlDii0mm90anxt8i8Jmynt6r6Leprbo3xV6c6Vs+TguJbeTz4L
v8nPaSgEdxYVr9hOB5zAcpG4nKagTQs4SH3LTXA9tR5v2QtLam2OaiE2wsUwa6YhEuW03+EwOXwl
41RaxN18qYrs1lRXQcihLyHdLG10KyZfHgD7L3X4TGt3tWifEvaI0vJoRt19hm9RFPmamYkUxHdX
Tcj1c1K1saxmsWvNw+i9mQS0/fgeIIw1TUandoT0c7aTvZdoMMvSb4rpkVMXG5mI8xqlKDafSApR
bSDlnoQ0acU9SKNSBeqLbMrFShLJpjkLQMPS80t4SJjf6E4jcswM3kR9MIjtKNxHgO4mxWqlkXZD
CZxE54Sq5PLz+Ylxl6shUKCVqk2GjTGB3mExHMbB/jIb/yakiE1ejGEIewqRdmAfg7Cjx2qn2mIT
gEnfcr6YjFXl7mimQhH+8IRp0vlGTj620wdkC7E8Zd4UnJ0PULTo0UZ9+SnJMeKyR9mCaFUx20Vn
tVh8GZ4rNyoWTtHTZRQXe0RMDX6pwRoRHlp3D+OLzM+TjNjUQIwO4CbvzSGqlNpADQe3jeNueFXe
80Yto2zA28geSpwKYc2JiQo8aR7HM3GFye4fdL0Xew31HkI/ItYbGvdjFwQQbooWjTX05kpkBkJR
S/VsteWtpTPNIa+OevfSYreWyLk0VCQXUQrYQn7ii6VaET7wx+IQcAQUb+PTgfMmR699DbTiE3UM
95MT7USsawL2r734NXUm1aNGLBtSsdIWIKFxL8/BGuU7pvdF7ikg5uRn7+IhIfQrQkhi9s1VvCsU
qFqYFAY5DXTuXswxyhK3Hr6DiHj2IpF7gtKWoR6RRrpnbGWTHS06TNgo0m5bEviUoCWFRbwypGsn
j9qzRJzl6Fkl95dEbwVGkhinBZ4PljX7xdTZJPYkgha9XUB3cKcZLUwi1XY61CSkiNMF9WD48yde
/h41uChtS/EpMzC+8oGx+ZqPP/TOOHQeXAyJQ9dij4iLlQXB09UMD4G5puENHzDN870NZLL4SGLk
VO2TWPS6jNlAd11FDEocfKJtj/PO4oTgqOWV2N9BrAXhsznsGJygzbvW/CKmA+ctAWgxCrwuenRh
ydTwd+DvrG314qjzQtpOKEZsduy6CLx6ZiytS7ZYU/0w98C16neEPYW5FvsBeyuX7lTjK5fIIYgt
CDuKdSU2LRasybmW3j0/xvtoy1iMP07HNs+gEdLlCswDlV34vk2PD/1Vtr9EpFUY2ZqAajqwK1mU
WFw6vUgSF9VSjGaA0rkf6SRumPTucUy8UNi/wURurQBjxLvaMhJzTYwXmA6RFmPHDWm5R/WJ48VG
rt4+5kkX0+QGnS2Zu7U7Ge+Bm0oGp3JvhMUkRjz3zj7F/kFdCj5XbR+SgGUEeFe48/I+uE/IpQ1/
NL13MhL7VpwI0V34M1Tz7aEnEHY27dVcCiWvgS0qnjL0K46kquKHMOpWRDhWffxigxlSgCYli/Tn
RWwBsUJ5Jsw90OEoIgOSwwBJGBMg14+GoMF3rY/2mQlLh54TF6XX26O4B0ZAA3GlkEz/DJa3iiEh
if8q5m4Pz4oWX0ScD7QFl8yNtb26pf9wUzJZAnK9GgO6t+XctfkhQZ2kA9UBZfTcWs79SObba/W1
LMvAg6nFusZCDBHaDpiihfZDvEHZpdVl+zZ178ScEPM1o9phYYzJMLlbi5C1kLK4g063w2YjV8Cq
NKbD0Pe40+rqxiUZIRY5dMR8mo0OIRkusOLZYxql57L6nFsluJHgoAX+vqr1rVowmSuAh9A5/JYU
AshZlYNgKuFl0Y/ZaM1dlBkSA+GIRckWobPtLeOIAZlVrxmtmLPPLBzmrBD+EXEE0zm4W7aVnehB
vEkBfcGr3169AuwKmYonjAPTybfdpT7KbdNDuiUSUeEkaKBbSypR+IMgNAjX24ZuFyLN3q2eFxcG
ph3ETJgoJpgUKL2cV6W9i1TRCsIjQCFnegtqw6eZHKdEwZA04svzhUplqSVDPUMRqHC4z2icgzif
6YjjSQI0HEnzuOZ64uao+NyppXgZ2HChhfuesBXmLJYry43sH0LdsnK8OR2f1FIyrOW7rgCIbokX
osqMFPuJ+/6XdC3CjZBW3hGYwS0FdJqfixmEDg66e9bFXwAb20iQm6dCnMX8lIGBxt9gk9h46ZIL
5cV8WvQX30XFsSD+0gONNLcgogE3prCo6pJGbVKLmCxQkEOsrsKoED4KRmsnht01imSAgIRl3+3E
2CWOYsZ4qG55ECtc79Nt6mAQJxehUB7F780JYyeubnVN3kD0hKhxGEP+KY8VhQRn8x1XbH28KHHY
+YhY6iwcxSRxLR5Vtk+8ETRHAGBGCJvAvmSH+lVnJPs+e9S6EmeC6qbuzDzXvWujK/FkqK7Arv13
81VanBwAIVxYUpPpJkRAMVJyMl1jI+WyGTGYbkR/KI3CjGdunQUg6tBr/ClBE54JO3GzojIR4XQE
gctBhRuXIETD+RiYfGLapj2ymoPH7ZJLRNJrw6NdqJ3OGYjRI0eOMrvGZNhPD9/DkBgu8nh+xkTp
LQ6kmGdge+Mfi7WDJG4wDlEKYn5HfrNeygtLx+9WpGL6Lw6SD+sCW5gDEidDMtKswWPWYgw2BnYE
lB1Sk1Ij6N36OeWMfBeA2OpVQjL9l972LxYN3UPxRha9v1IM1C9Sk39LiuLqQ+FeYXph2d+I4WDD
ZhCkPXzOqQuQOMYS3rEIDqUq2n1YvnbosfQxV+TkyncajVcjUkoOyGXz0CXBIPnCeCq5LjGjxfC0
wtswtNeeMQAgfE0JQhZClaY7HZCy1/eaz2kYCzzjgQfEln/oMWdF5k+9uRVHICs9unuXdd70WzHg
Qn7GWXdmcEt4RPKaos2Yb8ilaAf2IX4kkkxEvT9nZ9YuNgVxFj3bFhlBA9BdkOG1DxqG/1RDkggz
0VE44ZR3inAS1cwnWFEguEFxccNNadpe6FHol1suvHsMi3D5x0Owi3kiAc2ofxAv2RzPwjAiGSTc
gTypfR3AOHvl6JKxguhEj1Payj/0ZdpzaKNykX3a1X3AkuBXRKEIz5VDvS7GH8ohMj6CsgHejigH
dEVI3EWRE5OQBmiLfP4B6doQoGOckFjRcCJfOBNYAO6C8gweKAfEv+ReoGF+yvf/JTihdkmc8k+o
0oXhbKMV84/ft6/OvTilYiFlLvg0EA73yFptVW2AaPr5IFkOD5ZEHu91aK9mf2LIYVzL4oQE7ACU
IJBNrWU/RSRb0GrKfRmpIuvTxxpnIaFgAMqdcMeEaXSy+RUhCqgYXuE9fSSTWF+UpW5/sjir8DH9
dP+hjSgY1A+6Xex98pZJAW4fadR/bXirsVYqxV7pXuhBY2bniBlP5hOiZZmiRNI7Sgbhp9lY1iOV
JBWUwrkKQ3JYYgnI0XEoEuhCmItdJloGk5lICGwpTtWCVuJ5mJZIOIFQM9B/Ju35fFOMK8KNQuWo
CbnFq7Ah7jaYz1AizxSZyi4j6tuG+SaZ4mPqkmvWNICSvqPAeIpT4dNDRjUteP/KMFI4d4N6tUjN
4RcTIoEUv6cD1gMgYhwQS2ShYnPRsrVvSsQl/LPkDM4rAK2DFbgwcQ0DQgdJON+I/94lJ+ycPZEo
+KEmeyYcyO4HRVwIbQKvxSYARaRf0N8MtoR45ACVSPHB9DaiO4Uvr3pF7H55KhXsK823SBmq9jOn
Ls5FhkUXGS81DuuCwJCAAEwnsU3F2bMjWrM2csmRB9wVDqb45iKC/I47RbdRjoWGZcgLUk1uRdQg
hkA5MQODwiJvjogM9DteF5KnyhYCTnhwS5nfLkBrR9jH+k7uyQ2e9eosfY6oN9TjStxDdA1C3EZ6
sFUMT/5EDunGVx3MCd4uoWOx53FWTWozRLoVlIDg/fA+jiL0ucvI25p+d2+b2pF6Jb6LgJBnQX1S
JqPlT6KueRo0IA6jGBcsKMnH9dgtmNL9ITdjoNQfhAK8/JYvXABAlxKOFPkY9DgZHDKBOMl2Y25j
L8O+HD9lC3Ls/CKf4kZ8kwFCHLY8CuxeUf7yEZ8MFqwn0SQJdWKHMC0GRy3/V62LYXeNi2tChlN2
L0xyNUKL+CAmEMVcKzE3MexWQmTQXEMhG1EEF5n2k3rZItR4FUccAvwUWJdlBp+bqKM4oWxeKXiP
QxWV1U0MkifWbzJPo3sVssMIrOpjFu1bAOzE8RFZKT+X0HPTqRMb5jpFAtFsWRkg+uqMXQGwR4xU
5BNyRGIuIs8DkJsBjrnYdXCU1DN2AjsTWYBBKcFIF/UiOZ2gxIjR75C/PQkBDhzhXxArkGWiZQi6
SZQLMin/tcLZpjsTcYDj65/JIvgIV4llIRoK6gZ5i17YVCdcxRdf5FnANe+kfmhS3S2PENLky1jc
Qtxc92h8Ei+k/8IGMUUl1CjE+q+K/7lx8R7FPrExdQAJPEjkmX0hd/iQnDA0xGDLvfzeT3JwLFRK
Zu6u/j/dTqJpoBJZMOa8DH3mhEVDUC0BV1XUb8T6u/h0ElwQH03cwYmYLnuSEBi6ZwI0nwvHSSM5
DAiUFJpxgfIE5gBBSL2aJUhJqUoRL6A9IkHYDQvimKU2JjlHtKTzQHYlZkAR2Yxwvlqh8I14BQQZ
uEpW+e/ZSS5FYkeV0k9F8iYei79QwgzHi5gV61FMDj7NEvgYf/I6idmwRS58LbIKI5AvpMB6VWxE
g0S8SaxfqXx8mbPoyjisCR0EHP41MgnLIrx5lsj32X1OQOPiG1A/coIPyr2gbCtnbWj+Q5hQYale
PDLIpSTDZ+BHzzpVIT5SSni+AF0vMTLhVYmMEQWZYQSg464MwcHwvtAs1vjKXkxGIqz2vW+IZBaz
EVrgVwgTp4aYgv/6CKK5mSQhYk0uU/hOLgqKEOn1c/XCk/J+VizxA6vFXBW/EKoeaLrRsHPsoTpQ
J3ON1P38uOgxQM678hsCTY5TndkrfxHuAS3tBgkUqGCtmi/knxvnKGQjFwYHwAjE3RmejlbE6JAi
H2JXfFwYH6gZRrbxk+HRAaeRp7N2HoYJlkihEkw1Lia9e8nO9Y1Tb1pI3r3V1hepuNLj5f6aznC7
S9ExaYUavdAaXkWFdYyng/J+CkhZpmgWYSgcOfKOUmQ0p+UBzS/iRoJRHIJNUFmyYBCkRJBmFDL2
8VWq0tydEOcPiO/xmf9H03ktx40sQfSLEAFvXjnekRx68aWDokR47/H199Ro78tyJXEwQKNNVVZW
ZtcjPEXOThmCiyWds4UTw674V7Ln1KtQonyXwJU1Ldl6P1lvhNhBlhz5FgaGDYr/6uTS4LFhh6Bh
9+6yk7ANyLKRSQIciqQg8RxRdXrfzw8MN/cvC5rFIzG/3DCRMLAxO5YEtiwUfon3zL+wHUtFq0b6
lFiOLxtM/QExK3nxUgAIeD7+N9Sng4Tvlj8Rxg73kifx9AKpSazL/cg2L9se2xoxokRrzAb+z0JO
3SJ8ZAiCJDr3SgTT9sKV4Nuxd90ho3IpzRCBC+0gu54ADHzjrbbmnP6dWQ78CI5QhKjgqYLucdAJ
sN/gDgHqugyoO3IwCQ4Z5URxHAoBtNJlt6jyMQvb3bIEdw5CfBJbyPIX/FjCKZMYibBmI+uJVwFG
K29ZEFnnCueErIsBZ5dO+oPMghILBGakjUGidCfLLfCPFNZIiBB7uYuigWL3g2ADDrHw0gAZUR1i
fhUDoo3Jnu0vNbAdAlz5fwJp9ePR+Y+JISsweGAw5fiX/F6WPKMlkeN/yxc3gaeaOgPzTdYsv+uz
WSlCErLx2vLXUtSTAxvasbzYvshOGLdfvCzfh2V4twBYdF6HzNkMfo9wLZMvjo48KRpHp7DQTln/
vSBGxdfyHTLLJIMBYGCtSeIradt/Ya0P6aOPqeURDGfl8LBU6bkvnL/YSX/UJoyVKTu2rrWTDIER
lCkZePMn/Ve7tDG2Ahc5MA5c+JJSTLGB+yPvjyQHslExPVDFY19o74VPJJ/2Z+2vSvSTrHlSV39B
3p04j9pAqUe3oKNFfQbwQe0FHr1F0FtJdOQxeSBepuwmElZjpGOhHinPxusxqQtIibajMwwXBSQj
H1grHnXdyvkrO44DMihnmgH8LCr2ysRg1X8h95TXQ4FEgI1U+82fqGW07O6a20lkxyulaeu+NGmm
aX4nOp4dOsxoiG3cvAQFLEMPygWZPe+SD8jmLAPKHscJN3NuCcQuENztYlSQWdZycod0z3ArG8aJ
5SIfuYGZxkEiHX6ZC3OUkcHIpl5b/R9ZBPJBjq6IUF3CHTl0+NUy+VPAi2Mhc7tsoM8Bwaxwrrgd
ChF8/pYg8fPfvi7zkWOZX6bNFa6ZJJ9fWF4fGHGLXMcysYK1GT9Ca/lyNjJwr4RoQs4beNuqAmu+
DbBsLv8yXZ5DbqkeX6QCTpzNnJTdicdurFVPzBzG3/ydwJlmPR6FySEYJjuEHM0wkAiQ2R+YJ9wY
bcZr4UVIgiCFfknFmcECmvK+DaL52z6j2+u+DVbYHG2ovEyu/dbNkNGsbwuWhkxILTW3HFejeub4
pvbFNn5js8lYcBhIJiR7TVuvR6puAu/JFBF0ofayfQuSJavEpYxqQGGvAvK9735uBNQjpJ5wPe6/
dZYbV9eCW0YVGiS6qDHy/mSrZ3xsJzkLUYgbv+3nvGr+livQP0BXzg33Y+OXM2Wik3ekC4IRlDLk
pGENAEuXqwtSJ7NCcgmgfK6e6re6QJE+lSVqg9o3DyClD67NL8YdssfVX75FAhn5aurTkhVKTZIx
NzvvzBqZzHfTB2MZPyRiE6BdEJS5e5TXqdd4MsvG4RvjTnOInQYazuh0q44So3MV3Tvozcy9Wni2
EpHz3RVUJasbhNIUMcUFd5X9EX2VjbxnGTyZkf/iR15NnR//K2DJ/JeMg08KPEUDuuSjt0GkV0oq
uVJDVc24lvW+BCjQ37JRnpab7m44mYBpDUK5E47dHC1cKp1+C8mCmR/6w7NNUU2wNxlK5jJ+1gRY
HNN8WlZz4/ZbFdxLVNDB9ZGyJSGmnJqFBtTN6mMl03IddMWOdcD8HjqIMWAa+uKuZbdl0+UTXE7S
1t5Un8LRai3gYOLwQlgSjYeeNIHBYuzJkzVcweXsVcMThSX+mXhbPpJ63S7hAJCRkEdm1VMsZ8j5
lRIAbCqRGVgkj6oAWpgzciAJ7CcfYFwkGZUnkqOx1u9lk2UwhVvYfHlpIUc+N3Frb2B35upBpq0G
yz7zuqXylkyfebzzoz+TFuwEMe9RXMzCZ76e6+R0+0mMJ8ckISUX8wBW+eEazl01IRHp/i6z4tEh
UkSCHsXoMwca24vJ/JVLMCf/uyW5zL9LSM0W4QLklzLsYglq3beSUTcFehNPXkWD0ME2eXDGAzkF
SCg54qjaPUPGNYFq2V5asICAJhg2WrYR+Q5Z57eNBltqyCwS8sq0IhmkoYMyTbKSUIFGCOMBedrr
PHXPFm0C6KCw8iVpM93lw8u7c9ME98rGsygNqR3CV/T77JHK/+PioY+ezRqYHk1wQ+d+pi0r16qS
ZzNW7x7wlmQmkz1e5OAsreBgz8sHZKetbHkJzn3TSB9mSbeeE4zYmcWHMku4brPN1Phsp/NDXc/j
XQXGJeyAetKv5OsmgaTz3JHS+jkySwyZjT8fgsdY6NruuuT6edDvqtb/nXnpe51mHxV8N21Axc+Y
filDvZgapnx5xnFo6e2DVSx7fdDvB1Tx7ybsVHA+Sj9hBdBg0CD+2KDHuRlLdsfUjzawjQ7ErAJU
Sc2MV9B2+ZXFZDR/Jn0423OX0WXlnNo63pEUTDPbWjf3WywSUU2srU0FQ20Y3lQsO1fym8nMp1Vi
PshxeFOomp4614CJ6rORkLQBILFqaSHbTTn2JigFSJKjpYVO8hDtM0neMIrkrfs6fah66B1G3X4c
EOS7HdakwIImCv6TKBI2oJ/lnc1DZ3NfcjheWBeV5k+tVUdJD/2RrrkcHDnW/CfKYKMzXv1q/hXY
hB46tLUJv8+i+Yjp2mjM4Zm6qby3joI2Cc5I35mbx18A+/7o/EpLExiTlgnQm6GHujDTCcnuw7g1
Tunt5Fxil5HSbo0ZqTysxoHKkl3qAJnw6CWM6KFkbQ9zc5TnlKpgPBq/ZIW0o0bs+CMJfA7GFKZf
LT1teStMbM53dl5e15FIwWmbIw6W1OlPguFCyH+x4oCwi+5QssKQNuDSes2X4cT6E5oYBCnmwnKt
aW+WiF1iCcGmZOeqJ2dfSnsna00fB4E5onTZSn1zaOKnnLpoSVgy+np2Iu5ZDO9smsmPW7QHz6i+
hJi8ICEESphuErppayIvP4cH5bnfoTAL0Z8Qfq3qM+2FnSnlJQ9R9KrFLrw2vDrZ5aQM1CXeEQq8
pOayUbqZhZKiVm1zWIPC0+grGFncXF7NF24VYe0DIvZ3JkgcfxRSm2BmAtIL64IHxzwOJQJw2moT
aUlEIyIt/PqAqTGmiuBJcloS98g7S6mbSMuaEGUkHeVo5k6l5i4LUNpDZDaPVETGaT5hHHTf4QDQ
ZA63ZT+n9fSog60KhCdhneSwC3VR2e40WkLYmDghUazed3ACaoxYBZdhs5WF4MFooSqnjxgIEHcy
56QiK5sd5fgOODRYhiMPiN6j5JxoA526DFYHZ7JLRDy29buuxrUgTN6S/zENlLKXrPjtu2oQ+g28
jmPIqfxfKaW0g42UAzmFCIYNFpO8L8onnte8ZSMt4T0Vgi1aJnfJ8FRB7uGo3Ta4X7PKKEUMkNAi
o3tyl3Et9VrVuWvlIo0bKoL3uXBj1sPNXZxzg0LQuoZIJLBVvCiBMe14pYZqLcwqmYSz9MbSo88Q
cUfdUH0LhCUDJz/lpSLQ+CDn8GjHTFMQua78gpO5b5voRKLHjN03KFsTHZHZCU/B71Bp8Iq4k2XW
t+Gr6/nHnl5HBgNf+o3dli8MpI79sd/1PxoGVzEvbqqHLZQvweB7xSrvgydGfUGPGHJmkZFDqP3C
drrmJ0K/B+rHMgZ8hwNTQ8CsNj8Kii3fgSv8u1EWZ79Rf+06X3s5BglQqw8SsMikVI1Du4Haj0yx
yN0L2YArCX+XH/In+RZ9OfBD/iQjneb902JNUhNmbspwyCFMBMIn5O3zQ28MfV0Yzu72Nbm5mceX
0GEmcaNkmlnQ0HRS9Uc7sVe9UR14QB3agQN7hktKPyjyH4dWYWJDryrUtlOb2NvSOSIVILh11RWP
seoP+FY8CZyp/Pkkn9B0etVHd6A18w+7v925O5mqarmEXnvrt5RPgQXtpBchyWHPxbM8ouRDaaXD
oCrfhHwkQzMgr3K0wlZeUqTcvQUSwhaLJNX6X+gkD4fnyG016B29qjlADkNh60Jdjy7pSDso2QXE
GnqV3ZC9U0aaIepjopKo/2Ym/DfiLj6loA4yphYHXHVPHCGhh7Az5J26GFo0GF4n0K7xD4qdCK3a
pXtmZ9/KRs8rgFO6ll55IaokVfvU1th8eM74OELVkeQRng43Llj8SKUmL5eLzG9Zety1MXhXp60u
tJ5dpHopMyibqo2dtlsNI3gOGJNkyu03leO+az4gfzUcQowMt2WTntSAzjQFlpixbNtDx57uwI6R
84giErub46F4ThAkxSc5z/wPbkcOHp1qu4SOnLc5+rFaMbw77rSDxLixJr6tDTah0z9IsqIq4Hvg
Zn/SYLUhc+9GW3kJ3D4zqHNwVKYXmKtD/pQ5STrJa5ZMkttiKxXWiwB9/GnoU5nTfIzdmVEROiKB
L2VBrGPAJoSZTRw01PmNlmXj1dSCU6EN9ixR+kgKetsk9Pui/SF0Z1/1a+9TQrB/r5FsxtI0wROh
cy1scuBw0N64eynQmnmMifkomA23q5fJAzfDH1SKgDbmrjfs2tBtnUT+EPD+vWVrp3COBxrr+5Hy
QbhJW1fd6clFCixMsdRtN21FUYV1xoDI38o7JNBnNFq3vPW9jnXtSUrMrcijp+4t14iTZRNQDI/x
d2TQdFd9c2xxR3EzP0nHpNEGh7jKJ8wtWlh9Bf2CEIuBRB1D4vWRUSpH7FOY2g0nhUh2FYl/IFf4
b09xnPDXpL/zXIyGjdgOmQNvQdohgNHr6nvgo6qyGFjj2tYKEjiGecF3gdVE04Mfsj3xYd6hrEwp
Y/POSMP+RS6AwYoEDtgvcfMvmyUjlVQZX9naC+kUBq1LcdvNE/RrzT1E2SqMser8gIjPxBurEvhu
aY+1IY5zIHMV7SlUKdr0eSJgkkWwVGRKJhzAJPOucJVTL3rrU689BkV/4thwQTh4KmnZlHRSiLNC
B49z6BhBzKgHtM1WVQi7PMB3ZbSeqrB65ADWjeHDygyaFSpSw6F4wcwBatGIfWIIgSqO/1SIU8Dx
GskItXhDCyU362AgRguDdvDKijNxDCtyHS0jGuTUK22H+TvjQEmzJ3gJ0hiVZW8le7fZELRa0/ZZ
p+FWja6HrFM02U9hjmtk+wMH6xpl3oH3/uayu8mSQK391PGSBao1xuAsFQM7B3RphvIQ2u2x9wLq
cKV1DLHD8GPjO8x5tkUhrmI9th0CSnHnANSFAaWYxDeOxehcfOD1OZrLF2xu4L/F429ZzI0zQR0L
k+EityxSOw4pJk11dFQzMYvZQlYyJKvMFS48mVnH685eLojk0IbkBxP98NZrXSKWHVojUAtk907v
r3iGbOwZ99wxjP4miA5+AUc6e1tBBcbfZU0ZCW6Eco8NlSKnNT5dTglJnE0z1nbobHcrYwK6Werp
guzvg4BaY4YvYRJzgoZuMK6CRiwJFoiixCbTop7xGv7pe28bIyrFRoxk6LybJu1PH5TencdWLZ/w
OCZxpthStKAmlusIFxXOm2O2T7OOqUFHE9PKCDC/wHlzzH0Iznr2Ymn+gVQMog8QVRKlGPmVVEz1
kE6qMfhJzOp8w8lZVf6UbtPChJU+wHqv9yPtqwgA4myg+QGZU3TUF4yLYuz46gKb6Dm6hjhwrKpo
eA4itp7CMbck8zt02uF6m2EKXD5fUCiExmGkrwWb9uzkWxvGXTLYrEUC5Qu9pYeuSaxVHHs00lNz
BbZnT6ZDXoCJtgZ18QCp2P3QMb2r0yEAH4f4ThUYdQoCV4jbNSo9xAM6TUwg2zc0TQL7mcMaEFqC
OXfoAa0D71x3FKRTW5oFYi5TueY7+5fwp+QTDX4G8TBvvcG8l+oeJcNehdsFCorsEjpt90IfF96Z
R2AuoD6qvyhubgUY6zHgcIOD7/tr0RDp7fq9SZADghajEa/zlUlr4Pbtsp8PNLux96R0/dIZJLsp
EnonSXdMa3qkqNCo8rwIY6O+genCPl7cbU8XB0iYgTNCuxj4cg63wK9wnJ3Q6/TJOyd5v16A5IT3
347BLWoVfFzq6VhJ8C5oDuQVQL4mOi7OPXkqMRBZDANxg/pcTYZegHv5QWBiV78a+JrpNAMPQbUn
mQTyXNlVuAd0mmDnS9GKZ1CKUEL3A/jujC2+EjyzWjD+Gky8cSvn2iankn8StmxQvNmtsYEiV0El
bAkEuAX23MKB7oJSoEGCydXtYML6B9hZimDx75i0RpBRosMEHm1chZ+YGEsxgxlScY4xZmz5klcL
KCVZ0EKDpfUvGEMQaQvOug1BesFu+bYbmg0Tp082ZW1dEpE7SWAB/eMeCVOYIqMSmk90JTpRpDoZ
r9ogWxIer8wh0gdy3h+h8MiZKrOW1tT4G2wowgSEEDMAg3B5VoFRPHf4E0HoMGyd57p43vCX8Okk
SaMc9qj3rVwOAFdNOzmUODAEtC6I2ZY0R7iFZ5fsQpJUVgv5rRbmj6lWHqO5wYeIXSTtvxVuei7d
K9yLbJX8IqQl/sAIVwaSEJFGXk8zBvs8Vd+6HJ8H+L/tj0SXkgJLiiurTPA97iBLxhsGQN4m9dx5
WS6LC+FhnjdVZD/wV2lQ7KOsR23JrUF1iVz6WTsFYSjduO8YRxxTx1wHjfUpithbv+9Pc26+NXaP
+w5+dS5yA3r4kujhb7blN8EhurZf4xiLs4yJZVasWeHWoYt/bbG/DXr9Hpvzp8OaaWEu4gLA6td/
OM8gzbu3udMKeDsa5nPHRo1TzKvqumMfxpcyp4db7ltrs9c4Ha+GR6OuURT3Yd/0T13rnWCAvbF2
0CNq819ehhukZ6FsGf+ROG+Iu0dP5XQaKXM3ZvFWUwD6aIGHTvsTTSXibcPIHbNhtF6sY9xRHxwL
Wx8kFB+FANbmtEm7JrOpQgbCLB2OdFARk35xItfL5KsPJMzzu7ie9hKQaCYyLZVhbicLG8HIK7oO
ror+wH7uv6ayIMm25rJlDvhuuhsATJ6wCnpLNLTNEE/V77Ar8jadlBD85Yl0Ez0faLx+avz1WkS/
ytCB1cr9zlpi3+GPcPYKL18XKdOg81NwA43jx0KLxIeTtJj3su/OybCufOeI28DKaupnlCveb5Ag
hl7W4tKUkUNMn+cXz43bO0/TsE9cTDZ80XlL2MKs81iXu8hJtgiX2HeRM0+IwtjTUY25fhzZeAFU
obdSAbfN5DDQsray8Fgqq5A7LWF764rVja9lV4R0XvjlxgebKC0q210fIqoU7NxWO5qpefaD8lK2
2YdJelx7Lo3PDp7xhnMA5lqhEv7YpD4gcj7BeG0vUW8f5GdRdsCTZLq+OvvldLK6IliZY0GjEijw
MEF2NdVxCuDux9YhZRk3BdoWLpkuEeuAykpFlOtm1Bo5NRZQjz5zT4ha7r25pkbeD69zNwPX+HsH
wIm+7Yvvh+/uoCOc09T5xkrqnfKiP9RY7xtDHdqiO8/esjcsk6JXsFm65hh1PeMUYoCz3GvAzgQo
D5jI79vIHOCLaLDRGjZdD4Viaz7lLjpFjvEc+ubJQ/wt8ut600aI1tgDPlo+lj2yK8uLjAJ45TpG
U+w7MyiC9rukcmU30Dp7ezpE7bKdwOg1lpVBsQIL3otCb64jhchpj6ZeRpsKMHTZ48mG+LdHm31r
h9dlUK9VdobH2ebgBh7potU8gShfarunDjAc4qykFoX8C0ZA/dExnSfSbSPE9tDGNseqL/gafhs6
c3UY6xNmhvQJRv1nG9W4EdHQS1hlV3A0mqhCIFIdjORhkISkVvsmnFZL2H3AOCzvBt6GMcPXHDJ8
k9v5GOCYo43ZveMmPxzsVFVpiZXCjJHpu5w2N72cz8pY8JLvir/NGC47xUh5eSLQgHrtbbNemzZd
rVaEP32N71Ix9H/TfHiUqVlN6TWo3PBTWNBSqJqosa7SuH42qphNB9ZlZ36jn3VMVLJDxo9WTpdA
lfRLJlE2xcY+d+nfakPd5oA3/va5/lpz+Ft99rJQ4OxK/6Vl44wVihodHapitFRV4DJmnp5w3HsJ
8bgRIFFyMMOCjQPdVEIzlLzxgqbEO8ebOcfvvu+omePUrhk9Hqx46EnEk2lWu65C40OAf6wKcA2M
3GFlWtmfUbeyrXx3PhjhqrBceTJsck0eTcWQ60doBaWXmau2D4f3qqFr1upy5CXydj94ztlwS/iJ
nt1s3RIR7RScuAbFCgi+gJTRZ1usfhelVbvpXeck22u6uI9Sa7q9XOozKH2tsrGBeUJS5ajsOGH9
smliFW0DMAdlN8ce5bqNRap/N5ko+czdfrE95zQNyI54s/qWXMKfMmOjWrPflubwGuJajMw3tLdG
AzAceSHlaHPuABlEM661Y3gYyEztBcmXafyOe/+xLOHcNmkBbouRzkqOlFL3L/LaG92h6V69x+ny
G/FXpvAw72M/hQPUu+MqHgy6wWqzg2Cilj+qwSlcapS9mb/Kqh+94pHcCeWHwX8IPCPYBFb/k8xl
jXCIOXoU9TE5jJFN/CuxnGv60yHHaQsRyuTkxPXW74bDMAh02fECcaGG+Tm1LDWcW4DDAT5Mj0Jf
/FrpJdEKOODGzDogqbYJJn0VaGp29r43GChKNnYthUhccPB+rMMHb0FDJeNA0hv3QBUdjIPR3TZa
uw1cHyKqb2D9N3fmOk3y167x8zUJlkyFbaxxkcXv49+OaWm/wCH1ZoP9a4Isgk/zDttXbfhQK8Dh
mhohXsypeaEDnRJ8J9NuV7A56TzySEnYmyP/zp45eBGWArqq45cpCoRVMN1FsXWfNcPVGDCQa6pH
en5eNbWspxCd6np4q3sL2qq1iZxCu9MQ4lqFQ/I3TIDIpRye04j3UbY/cMeRXd52MJCoZ89UadkE
7gzaleM2/XI9BISIXtPRh4JKN4CWxlJNYnYW0nvSegnSAlDPTBZ90lo/RsUpTUhW5shH9NEzlBh5
mCx+zRJAgb6I7sIJLGSULMnut71DGaooESYyD3FeX7QQr5PIOlLdenAVulnIMtGaGJWwjwwEv4P3
cSzvMRuEkA4xxrH2i18ekwauvOauFEu7VMAORPYlE5S67NUJNNY90oXchkU4XDX6Eb+RVYSySdHX
0UOn2dZr0VpwsuNpW2cWjbhIegZNqdOHv22bfsuPZaQuI2OdUnhsinKV+3W8HUofm8/MCDfot740
OEA/twF8+ha0o/WpkmrVjO7DaG+MxIo2rnZRTUb+QpTU2IcW1c/Mek6tlF2UomFN6p8hETaNz/wG
quD031uwvIrHyfhwl/6b+yixjGURrey4f3AZSrp48gfDAIjSU2ROLBxj1Kaq0M13oYfXJO2h9e1Z
j2VkrOaqeszbYFfAh+Z9FmZKvsnWOJjZ2dHIfMhNzPYxq+ZdHpCDFh8D3+Qs7y1+XPAXUL7pecve
ZUFV1G1wAkCDMreNfTHiD4pVITNgV/bmbmlRstIQHEyQaVzyVdU8LXmy9yT/mC91QCTtoTG2Hatv
eXh+TM59kOgPHXbACgPodERzBWiqI+fMnbdAH/eJk518raD3IMcr1dHF8N3+O9fEkLgnh+yJ+Kqe
LAwY+9JbNcbrxE7VOs15DmY2t2gbusNGo5811Ax0bhDaNZdTbC1bjG8wpZnvnKrD1VJkYFEXtPZp
fJiG5pi2MzhJ9d0Gsb3RtXJDOfMxaN0dm/NtaLjDBrqT6ITWBjt1BodXe6041J34UeXjc+Luu/Li
NPamIxQ0UszsQumWmu96APRoJDwCt+EUhJHlroPKYAbgxOzje60q71UfNMobyZ8ezt6gF9fKqLc9
En13mfU0qwl/wd77k5XUPz3iOR1JN0J8Dy1zB59UxfPq9GBx2t7VKlzNNWp05sZmRzcpR8s86ZZ5
x0upRGI+orSAo3nRswC7/h1H9G1lJkjL4nHZk7+7K1BAYv6FxpYUsVfoyKiVozXbGN/mIInNZ+4T
tAQ5EE5k76qheSXo/iTroStv2aQY2gbqpUg8dA2Lr3AIgVxFLLJZMSe1YNguKmPNU1RJkFkG8dZK
9CLQ1ps89tpnHxATe46hpneIwgbDWqfRruvAcVzrIaumgonUVnuVUMHvjCsVic9pHrMN7hcfnYRp
XuGcIo3GukXRCR1epzSiydsDG+fMMsuDHdnXPEl/lZ63SRH0c6zxiNHHpi3sx2UsdlWPlz2+k6kT
HEeVvpgYxs9NvErnCmi53jQeAUapP0edvgur9pAZQoscdk7fX1I9fMLPuKWx36QcPMThNvUtJrmI
UtRkojAUJ46YFpStRW1J0w1qQvPaTJIUzhx8Da85LLp/yn0DqTOa3CjrMW1pECePX01Rccjq+Wwp
Oyf7XWgVHt/9yN9ii3hwUthJoqqDTLu2b8B/fdJYrHqBcer2FNKl0gW+s6sM972aEbpBcH8TDPql
o2y3Ccf6O6/dcmsU+C1Y6f0YmuTZ6a6NQ1ilfUmhFDjSzKHfJcMS3Hng4D1viZavteU2HxOAGarb
X3PdoGWgr1HofA/r/NqGxrhyBrpgbe6vq/eJ63wj7Pxl81SU5jeJUR+DPt7ozAutNb5QyP5ETH8z
RuFWZ+3czb52ybEIn3gJAdV2O9V2dprft4mHIiM4VJCz7NOQilC8Woxy23fm1fc7BEcLeot59fGU
vuaa8bdx3GMssui1azwCHbOo1K5Ryb3Wsr052fwR1maCASkirjkG8mVG52ge/TTeV2TotOh4M5YQ
MGLtYjybfnheFIfi1EW0TLQNRsOIdNaPEEhKsC3AKA8eoyqIxcxgYkPLhvC118RNy/G1nTmhsGDg
1eyTbUEYSdbm5L/YLYyTTm9PDUQEzxawhDdomzmE1sGli7PWs3cjTUdyYfSBf/n94mAX1SbHztFr
qAvBtauLeytq/F1mmfemtXwt4YyOcrRmksSpTXl/zzm0BB3AKg3S7UOuaR+onsObfFsGjVbtb+pw
W35bHiJKf5sUNHzjyWCXkb9ZJhdNo+53youbMsKP9DfL1NBEj49p3RhEvZCZYVBV34n31Hng9ZwU
ifXEr8mHQxIaDV4cm04m7W3eZtGB7LaUOaC6UpJAnWZOv2RCc5wGUyqHtIbWkNUauw69DNqyDwOC
gVyPc2fss21np/uc04SP5VMtVEkkRS86dS1V0QlYcohyC25PpQ3xHutpqE1w3EOuv4UNNGKCt2Ta
sv1wXvfoZQY+eJb3qmFG05cg/e5ettwKiJt+EEaRGC+GgEjZAjkdasHOPTf6724GTluXHJIhpqd9
ZdwApiNDwT+PxCojTGWVUOjzD/rE7fEt+cTkh32uzjWFPZdqYdCsh1o9xlPBCUXpaLE2MwPHJbLW
Wy11AtgVJq+esv8U5ASBph8m/F47XG37Xj/Oqrna4qEdG8+NUzw0pnUAOH5zc53rq/nToEQ4uSwX
SiZn+RY31K9LtVzKtL0Gdv7q9dADOKYMEmpsL82HZmAcWwIQrU6+KdjGKx/r9ZWr98UhWhijcFho
ssi6tzkGQQ7qaB8VEMIMDXoFqpkdBoV3njG9FFjG0kM2VevaSuh01AiW/GJazzhr0zZJixBjLyua
Bzgr1X7WS87Tqni3NEgSYHuNxvYorQbpj2bk/qmqLFzdY/WTI6xG1xgrIy31F8dCPNnI4gfaCNiy
mvppWjBA1qZVEmnHQMW/jEnO+jB+8cbsEc/4L6rTW1JR3h9uIKFICGkltALnmpTk6kHZIh9vUQ1q
++hetjgnbL/itjgPcEddcjRr6f9m+OvOKqHADGsZsH/pJqpaCyTDattH6mRV5lrOffl8HNuopKGr
PS5q43oQCEdKFjHkgqhTryijXJu52gSOfTT1Zg+qgHm0hwg9TZJuvssb2DRBALF1mtdxbcDy1H5k
91XADp3t3ntUcZDN3NXLdGQM1+hLfi5jbtEfDfWlpgoxg6fb4Vlp7qZIREvXe8Ecbo1k5yHMAcuw
/kLwsv/lV/21rKLTQEWWZAXUMjef6kY9ypRBq/RoxSJ11h2AMdayDGPl7yrPISRkIuPFHYbayiZu
y3JYTmby9m8si2Jvxi18t5kQFqZ1qJ/DpdlhavZHtisPktWiR6uZJEInlgC2e/H70UCFNE22yUgr
htVejczx7yKt/1BL/OVG/S8cDq9151KwH89dr+6YH6gx1CQW5jbJRkTaQvi1obFtuVnSKIx1rPqK
2/i16pEasaZ5XywxxWArZzeuSEyInhbMZw2rQynYhXPpKGvnJtWvFJN408Giu0ymo1cbr36pbyyd
DTmAqDabJ60iKNG165hjzMGwY6ncXj1Ws9uikqrKHzhPa1XlFy+Oj/i9g3f3Z8UCKAlM5EU3MBat
RVtVLRewetBVXhRcp5byERSvWCGLNGxUUT4TbcFyINWY7ZPD/mOmsIot7Tyk7dMyapt4UIe0olN1
MP+EunrS6RihkzW/pwB/gboExWn+mNN2pzXuUQutxxjEIYoqwfwEEqBh2snPBod0VbFATYXaErQ5
cw6RUPIvGYdBY2tX1Wl/NbO+9lb2EhnWp1yl5wRjU7i3kDGYUX29g8MvigOi79RGyPYNe9DgfTIH
ZAj+K4x76ATUu+9kdswF5dLF+4gyBDXc+lrNbDZyzGlVd8zm/gBrFZI6fXzFVGKlhmiYQZUk7l6G
vnkLEhpeLYA0XbvIC6pm3wEE63ZNVH7hqFfdLclwndR4wd38U0UdGddyHJRzN2I3HQc4fvjRSgOJ
IkLbaxM9qdNCO6b/rghU28JnBtf7HoeMJMUw0I/HaJNm85NOwpt5/THHRttpGm9lJPU11UHC2Wxn
hRaqSYWya9AKgI/uevsw1/464UhA433HFGpXhqkz28rleBssm/xBJrXn2KC05quJYYcxOq8dbtpo
71bnuhYVIaqgdD34nwMmEwEhUjlPu77RxfFi2clY57r2amXZiJl7/cuFm4nX5y6dYsJbWF0cyI52
IT5IqEz0UP5wjQnZWWbSr8YmU/BpzmJu6cbHSFZGquHAyCeLW8uJ5XAHzTKtOeUy/W2aHwLjaZnL
Y0gkR9AWbrgwF0SfV7IfPYO1Eh8kWOFrU8o5ES0Cdx7N1Q5NPvwuvPILVgswStRmCUmlH2oSb1LW
hQlIRBAw88vhyfXzbaySY7CESAOaFJXQP9N/ZBVhacytUg6AweLDonnhkG/Jd7H8yIgSbC3+rUNI
mSYWXIPcAQcQ/i9D98xBK2uow4ti7Kx7HjTP1B3H/GCxQxAOufG0JgnFfdpYyXqQj+tv/Dcm/0l/
E0LxGZ4LE6JVh05jQQ7ckQ/WqbvlnOf6HRsPD8mvVWXxwA/+AA604mTWhHWFchVBw9IWlwk58L5/
495r4piW9EMCXY9sCJzCeiK935fpz2A/tM6vaXnkOn6OA92Ur7mBvjOwNMkP1Mn+MNwOGJ+MonwU
eTtQVYftvIFvQfAT2Mb6fySd11alSBSGn4i1CAUUt54c9ZjtG1arLTmHAp5+vnJuxmn1IFBphz/0
2CLMFqaP1lGQf+hbSUZvndYIdJPhZc4pIxSfiWm5BDcYN/3GQTJCzp8xAIXeekkHFBwleLTR2oz2
cKA6tyK4K5D1bnswLdM2tP7m1v2QUz1Yvknj9aSov8oMow6neWqwzWP8pgKcEvcPQT9549mZVfrR
6+ynAZrMT2BcrpPavut4Kbo6MWDTGcVP/AIvc6SLyhePEJIRGUmiBnb72nA+SDNWsQxXcY8uYQET
4hmtALYx5CWMP4UDQHdgQdCRb3fhxJ9lwAtKFePwyqAxqbEFBzD5T4xvWflKt2o1MJAehaCs8Tdl
fyP25RcZhIkjzdMGLs/IzK1lj5yUt5/DJ3Z6HUKys/4Of7nq2g8iUjpEGAR0IFogVURfHcVjwk4z
PAPuPeCv+8cIbB2IcvG8mXToG/niCdzCSs/B30c2LwtEWAMAGkGnBTCkGTQst9/5GQJI1gtNhGPk
V0gUX9LZO8WNejQmgPXcRy3cZwojtADVhzF+ZYT5+hUq1ILax/8nJ2PgDixQzzp2xk8hd8TCvQ17
VZ4YIRHHaOEEWCEle35zEl/8N3OgOus1y1mls4cOqGbthesW2etUL7LktyQWyOm1zWllk2knnLYB
GXlduvuuCs+BxqMwU7tpJeGR4GaJy8w70yUT1Cq75Y1Zyf3pQElAinMVKFtygcYeTnovCtBzQQ0e
9KNY24u9HhotKFqhjKqhf4wkK6n2vhk33DHwLHsdfecUDgGQD0gmmUmxrFstqj00van3Ox316w2V
yoz+OE8xcLoEwWGuLoxVN/rXfCIF74J1UdQ3Bjo2yxNfhJkjC3lhAH/nLDZJRtB8NVlwkyGNJzP8
O5LmGtN8lobaeGG21w9o41puDMVN36ZeuqRa3ARtRVBPBJLOUlAmISMQQXcqI/MF8WPR/V1CJEUf
mMQTKmEBssQC5HpgU/4gb9E7BlNIljtdOQKuyfrQ/9fOQHqHV342EXMxkZgVFTtbC/NSb5B8R0d3
XPX3nfETvZP+FjSBQE5biMDr340r/gEXRZf5N980KOv1ZLTctV6LXF3nSpAcXdg5+tf1dA+gKnbF
24J4OavSq6sDl9VLin/x6nzc+ig26LpL6UaXps8uQ5lBb2gJ7P3FH2gTisExKT4q+q30enwPPm1T
U7DMTgvi7UYYQJayCYmj8iNX8XyfVcVzniGV4fvXgOAaJPFPHWUPCbJPO2Tkz3pTr4uS2VO0bA+u
uhhe2tI+Qnkqa4J+NxlTc4g9Xm4nbChMiC8QYT4oJ7iNESKEFBHuyhZ9bRtIgYzRbrAMfi/Kk/PS
wq7JPS5um8mXNytcj/0KCuaoC4gI6gcOpmlF+tH2/T2tlDVCMJp5B18fldd0Mm8EIvtsLHeocu8M
MW/Tft5ENnySPlouM5TsAnxWU+FMXAI8bkI69erUOkSIU0RZMz5ibsYZ9sBMoTt1rCfjNcxtstDz
wH43g0Kr4gm8EhCZ8Ixr667pjL+9Q2lfWMHOzZP1wLRg1O2KRqXHuWKFRwNSoWIyOiZOaEuw1alv
SxlAxJKi33mCIOrQ7UeypLkuvaQ00p7rDA4PBb6MugQnn0sJW5n/TGCvFYs3epoG+nts7j2bPAiL
dT3UdOpdRHa/SguEv6AdKH6sKlgbYXSxunFn+a9WrP9SvPyV9HPFKA/8K3fSTQlcqE+9Xc+SxboP
7Ag0NdFuBPOxDNKzAfmmrZ2r5QHbb8iUqQPNES4CTEzAb5uCv9jjtcPs7ChtcA6WVFZB9q/zwCQ/
I5gMz9x+Pl7j2dvpdSKWt4HQk5yIrQcszO9rcJPsgvWwDhqIZlgaCxF+jgMp+hUQyYYjpXt68Gd/
ToinFTPMvvUVqCNKADFxAZ6gAARh5jc6jQMUEB7cNFlVwdtEUMXD8tmuetC32yFZ7fj2eVjy7SJ1
BRnlgQBGSPXgkCCU2U/MEcrefGQ2uHA+krwmbfB3szF8UnBDm8AGAxOQcSbAxMA+BMUef/WVKCQF
WsyaG45zWtE0Ekrj6DI0VTHtcNxdFZwhOSE5xyQaDBAOaMITNii2zWD+7BKUveMvk1dd5fQpg7cI
Ey1tBc6u4tN0mH6PHqafHin+imBsgx5Z8vnC4+mXybuV6pxUHO55NKjd0AcdEOJIoDISIuo6WPMD
rmP1KnZEtiup0e4TOx62Y53t0ukqSnOd1eUjAKpNO18mIs28q9d+9odQw5rlasxA21IEnfeUiRrH
Af05fgbN/BN7wYYJyDPraClqAYsO8YVI9sYSBT9A0cyghWcodcDJjCg8BmpZzT6gXeaLH3XfPI+e
s5Z4xvPizhMNeluWcu7iWqFZnF/09fRR07UO3cJgT6irT/yaWrmXThtjco7O4q4FemGmqHd6UTHv
uKrvc3hEERoe9mPQ+U+AL48at9kWyEzJjV9mZxxtAQv0G+KQDjo+a1nBM2uYcrh90x7NMnoo/rly
xTtn/wIuz9QKh9lHRFIghuzYsQTscDxCMCHQk6uc8whMi/+s946edKlwzPVcvTBMXGBYgDfIZYfZ
1ypx6WXQlI3b9pwTbYNgPS4zvLwJ/D+PaztUdxkWPbKJuS7YoB0YW/qarUI1z0FeGAcfPe+SPuNV
f0XC17tWC1yngPeS9PJcBOK5ixa5KVT9zoRiNHl1JkuMXMDnoEyd5JnTXjtNG8FpYarqWLOvopPv
g5Ag+eQIgl0GwK5yDKD64d+JcIG2zX6oX8YaiTXei/XOWT4Sx+u4weU+KQfaMz0YIg4H4R4Ql4fR
6a/2jBuO6ejNBz13F63skr/rII6nfuJWB0A+PgbmzxC2u36u93FypK18XvrknLOCegh8Fq+E5Bah
ePFa9Q06oKOODfWh4rNFARLdtni8ATj9sOFrps1jTsphiWNn6Yig9XSQFJME1OP4luTqYBdfwnnn
RxPMZb2P6t1E7+h+2h/0KDIueiwwD+R/EV4hqCZM4LGZYmzTMguPtL7mhKVa+IcRemBuFhsTbHXd
qnt+m1ctxwFhUPxYKv+56imauHjLWHgldXhmOfMaBuGvlgU/+r2w+1vS0JuByeFAEIKc33Rm5zzq
BMrOJSKL3kFUb/rO4unEouwRZvtV4jSu48xp1gUYfVIukJp3XV3Sargm2AuH8/gn98iHmkZBQHPD
d7vwPwei9Bzrosw8xmw9Xqs+aVEmdn8a6rReFQG6M9RHgL4BWyt7HVXFtAuqLjyLvt8x65QkAaWp
KgRMUN5azDIM6FxO0CQDyznaLVFKvFwDNVPOBQVtmjuq+TeYnms+HjfeTj9LD/pAyOcMOomggW6y
Mfj9G95nArRUCyy9qQ5zA87IkRSBskK+zWPz3A3yljbp2uGPy3DZysXfsW+CgwrzNY2Xi5c40Mi+
HBs+cocmkPlkEI5TVN+pBoJdDZaRhqCgwaejmAiHpCgdzvhw3eltBW7Aqqc0a0K2DqeMI8V7iMaM
0vKTBTY06b7kAnKTPhmZ0EBoRs/i4PrZVr8IwrzUjq/ZeK09Oa1IV4FUWQ9kyCYtVS8S0Qai39qP
2p1s/+jlzSqaWmul9yWbyccJG2UICLjXPsamIPN/qnr805JAZ2UKGmqZTiVLMyDzoSHJpMzn9lFQ
Q4r6pwb4/Dj9A/IBOn7EWIPWXPtHpyH8nkNgzZbGzkpgQtaVLLgL1t1O73qmtI+pRjjG4RNBhSBC
1QkLyBvyDm/6yIajV3qAakMQkxlejLhegjR5EiGACVIXfVAtFHBbPpRRLsjL14QsR7Fj1S3YCcM0
GRjvJmDE6B1cKP+na71t27TfrEiYhDrdi3ELN+PgMiRg8FvzzJGST91O0Xnkp5YdreMS14v4CXfR
lS5FqHDcl1W6EC2XGz28M8YGOvsv4vFCYuOzDsv5MHYoBqup2DkaYMeg6fAgqF7JhNDMt/dqSXYW
DZjE/z8OrGGYAjkCT1kO/pdBQ1VnA6Nrv3Cc7hdCRA5GvUoJza05ffaMf8r6DnLxljiPPi1mdijd
X5oZBx1p60UdmT08LnZxTN6gSxFy2NDG8rygXo2JRvNoGjuXdin7QesYR68nHn/E8f7eyANYGi1I
nQo0dnYoq5+lNla+He2o4tLbZ/6RxfO0huhOfoYbKxYhpBoMQA2mhy8BfR+EABVbfYhwp1V86SPG
jdXGcd6JFQnaDCSTxxLtWB5aZ7/G2H/wFDqoiot32qSbyo/WnfepN3/4kgN6wl6tS4XodfHQnB6M
ljdZewIcOFW02dvHjp3ZEOiFFcOGxVMYpIRMRLyt7kzONr0gIvluBdmqMFL4re6zRywXQoRwSfNZ
ZzzNDiTehlFlldgmmEIQ9lB27ztzup+XMyyGp4D6jN6GWE5W5171oUtFJjCibdTZVP+X3YCAnRe9
hYbAxDjZRRR1JiqpGU1+vQCZAQRqegrrug42LYY5b/UZjcfspYNLpDADxD+BWJEwl43emLydnsVN
4UcbUf9LDONjRAonz+3v0XJenKU89vby1DjFS0MSz6vgygvYt6KvARNRIQb0TidwQA3EiJ4WrZkR
UplNMk1wg51k44xJf7gYH/vIW+5shRsFtb7CWT6S5Q+w2s3A9QdrvA7Js6OX+rj8BVNa3yk2W4fq
lSzQrYnY3ZLWRHGSzqIzH1KIIjrYDl37DmHTZ5WqN3Ny/4XgLtnAnrhLv/jbV8NTFCXID1Ttmw54
Fze51wHJnA3Pevar3NoB/HwCjNBtjGDaMCl0CDvWyAMNuA4glK+DK7Oyn/U2PET3nPKIXa7yBo4D
xydVA9cQV6WoMHEedpzqJQ4AAS9Vh1W2az/4VXWjJDlgPkpvjCpzqwZai3XPJl3/GxN8EpeHKikP
IX6ekqPHH96XofoDSgilfux3fGhW3YgUdgUcXAbOUQYl9SXwPxE9uqVcVVLAGIEOouyJ/aTwTuac
XIkLit3Sm8DzpkNTDEez0ipZ7mcgoNLG48GnmkA4AtyL9LpC4GG9gOfuWZ5NWZ3jCOxRE7Gsk+Vm
BuqNSAHXMryOndkfNrIsyAMK9jhMZu90QKV35z5Op7WPZvex4viiR1/nGLXScNtYFousTWi/Qd4g
vgGYT6FxpuPDy3AT8mirsK62ubwbZsIfnsGfK4rRqlV/2gw1FuXSaE37ZqXTU5GBe+o7JkMSQLki
hUakPNzSD0FlGh+GoB13YULtJlQmOtyFptnDcZVZQwznzRuzysk22wgUXF/8qBkTcmIWe4KSoaat
tQzWOq6L55Do30qnT+XVLzqRqvEWGgPg+044QCqlQk+oqHa0M1CWQpjBBQbXpOJk18tL5dtgwMFs
50iFRHVwxZqxWoMniy9Gskx3OsrX/Yd2dPc6fFS9AOo63nwXHMUkOPxE98cqp0/MEb8qu3qI2nCd
VLzELENMY4zAtjvHLBwpg7pIO+YDmaGAbq5zwo4KP10ltBucCizWPCdH1aRapDlH1ILNtG8DTO5c
ltHUGB+NoZ7atqUUEJTEoW53xUwaIVtjCXeilaxvQCpoqkN2kr9kHijU9G8RJco2FXBo5ZTV3ZyA
CIvz9sEPpm3v149Dhk1IOy3DyTGSddNNSDaUT4swU5B6cfAQNlqTY4H4W1qdWM0FkglG37x0tGsp
0tmbxIkvZpSemGIXp0V3a4nPczL+tOb8J0jmk56u4HG2gwoBfcUcICqRUJCm4N6awp84hEIIvtS/
y4Wz9qYRiA6W9vTC0NfAKdwES92nOKwMKQrbAOe2blItdyiw0gTybEAUc/nRjh4dvFlu0GMAl7SY
fxqPCF8Zy1/HzAFSCCBFuXLl2pO0sJsyvvdl+LfO8Uk3jUeXg8QmpqkCzBFqP7jMBcetj/t8MONX
7INLhCu4UxwMY8jleikgvdKLLk3nhInOWrIUTVOdhwT2UEQt2BJLsLEM+umRrOp95QK0iIl86MS/
6+3HX9qniiJJZIyMq43oJUDNu9wF1lVZvFLvPkKqGqg7mmyKleapHkdBoFaR96CrC7JtD3aXna3U
OHuchnpNZZUPaIkcNpLpi2vO926BMosTTckpq7zuBEzbf0DIGrU0MtsltaNb4LlQ2EGQR2qGFt10
4AlSjd3MdSAGppCCHY1SQLIj6gLuMFvUIgGltdG4qkeqSSMdsmHBlnOR4SOZwRlyy3pZBkzXrcdI
oxd7uaUu8276eNDVyXM0J2+OyH8qdtq7vO7q78UoA7TZ/YcpFNam9nlk/VbKhK2OAMo5gh09w+QG
ApSvA0HXi8ACzNGz0Cdqnr4HijWDRzVaaP2zMXYZgOmOxi97sNF7yJh03zTjjla6fGaGep1QC9jP
kYlUVoZkQFWBRgETlkfN0deGGR7Nrp78r0sHjVzJ16YiSNdq/yYDwvm8iPqUM40NTAGrun8LJu81
90i4vYQ2e5znG7pZt64EwykzBOZ7/zV10B/XL7TIGla1cSzDEFOF3Dqbw/CGf5d3NecSzLwF3d+o
3ydj/OOm7lsom8dQ4X0TVH8DwhpBENWOJQvPRH9Otda16cafWNgSrs9Y/u66aTa+c+DMxGxsvZ4b
4lvRTvXWpVq58oP5y8i6fKeLPxLQsYXhpCNrCAHttvNwgimcbh8H9dmTC/brzc4hRalKdQ8BZYeQ
0P0cmOeBysJkESTq3k/uHjCB+pgoFQRpdIRdcAalsm5pPpo5mIzasTlyesrKhXnybISd5HCpAvvo
93jL9fWH62MVJG111LtFKV3MxIB8NxTpfQnWf2heDOQR7gYuESz9Z5cu/qrA5AJNg+KOrgp2c4qA
Rg1oxMLt01V1wCsFYMclSjadlM8ehs+bEhkHcH0TemwVHCbBPpjgcd1YIxk56kRdEeieBChIdNdN
oMJuT60nwR1oSVoUF+cMd2ndWglGVH9NiGCy5TiKkvQtz/AeWAiTTLLIu6Xh1Gw7qCyts7EHY2WB
yaNJ9ORJeF5QU6l53CaktvIo3EdR+VBmjn8NqTR/elN6UsK6jUq2ULzL8QBCNV7ZoIwwvn5PCYWz
Jn2exzndwyu0T3hWd8fch7DUTf69jhVmExpSPoKnn50Z3PhYP3cpXQlZAqCrneo0O+bJ6KPjADz/
NKTThXNz29NMiqaFPkR4gulMvzHf5F2xEUvJTjRu59zq4RxQoSQXzUV4BvNJkJ2vbJMFCdSZErOi
m6bsszW1tAZs60PBFkbbHwACgWd0dtz5qYSveOfFaDo2QZzs+s7VyXYbqvtmFOBSbJgFpYKQ2sS6
BTVl8jboQtgyTVe7IHyd4rF765yu3cWD/HGr/KMsHEoFEu0E5A/jF2l1IGcsEyjMwMJcu3BsADdD
Lv6Z6wiz8GGcdrPjVRdvFN0L8GfK+By8cz+1XCGItsBMUgwxzeWfAYZlF/tRcU3mMLlvLdkSZYrJ
6jd+Pi/XMIHSAG+N7VlClirtBcWz2pjXVqPm/RhKBOF7jBkCO32e/CRdzb0AKx9HSLOFTrQZVDzs
61z6p4IRPfoUxEAyZfUtqOBLiRrYuCiS78RJ7S9222rrpfDzp7ZD971xjAcnKu2t0ZdyHWFlDl41
z49ReU0a0d4lwMXX8Uif2oLM49oDRb4IZnYJ0WlVTRHY/ACRQwGoIY/pq1aZg8da496Njf00BKpi
75pfMHN8UTDxAD5Yf4qMVejL5qC69EB7w7vzqvJ9qPo3wt29j/AHzfduCzjqvXRTtBfAAOEwLryT
ETB7Coi2R0Asj6kIiGzTdR1g49MSSodtfYpH7+ZT/Z7iegOw77lPgG5YUD6Rudq3eQO4ghq/RzXM
zJ7qwV//poUx9G+98ejapTGm2PGwkPO5uxXlghJnbehyUf88uc4fZvHJhUiD6Ja07efWbodPpaZD
NWH80cbOuhnSqqQXO+0k+CWzM5B2rIG2d372HDg06C1dG8jSa+WNCtFgfFEq/4o6H7qIflr2e78Q
227KT1ZhjMHKaOG8jMiSDhw66Kd3R88fYmiNAek31GWrqdZB6J99/tjMBjH45gBcFcFsgoAk6oAj
worZggI2HtxgYSP2BIg64Lg7PxiycqMKQG5WSsLkpxbo2TgLt6qOYrqtChWgoov+MfEgOIxyORZ2
5V+sAs60GVIVnGKRwnaui97/KmKfZkGd5iYaWHWdQbnxE/ei5BSDtsL0yzPTGOhWO7NWMw3xcJRr
nLJuTHj5UxAyG3tzPyWosS4j+/QgtyLtwMLDf5Nk1pZEeKZNN6OfgIzPPwW7lIwJAVOkwjIXong7
QTVEPbyj7ULAAJifa+h/jDWk5Um56zKgqzwgcpWOMUdLu55pjX1ROlB05Y1CUfiYdn2lrcyNczbl
f1Kw5Q6aGHGV3HzTubmIEYSqPSWN0d07RpPsY2jR1WJsJhd74AB2pZOSZdlFcS1ny7zTvg9RFh3H
wDypuv/wITb3VJ0Jaig7F1WIqH7jrYUDVtv0q5vMfEKEnrzdL5LXDBZcwKHbyODShOm/RbRPoSmA
txFLmK53p/IG/neTxvuljz/HyHpWbEPorrmYgHndoaC6KpDfM3zE96GwOaML/LDodoPZP6BecK/6
4DWpw8eowkhGLbsRWaN5bN/mfvGJ8puAUnNxhX/0nk4wSOqxXyX5DMwXolGYfvfKWfEQ6xzdFKMp
X03EZQDCAqUNnAJRQSA+Kgn/KhU9WAaAzQruTarar6Z37wd3ukpRINBTXFxHvFFwYcMprPGY2vmL
I1G9HKa/Fdpmdaq1gLMnj0qdSSUyNnZhXyD9wh/lbRCD7/LQ2uivxYjNVTmbL54NREriSDY7wQVI
Kb6PjiKotLOQfiCZbW+O8K7RY1zEndlALuuj8k7E1VMRiR36MJt4qHeBsr46Jy13Hu7cJyi2e2Nh
b6oS+Lee3BtZCF87OwiVOkhyziBX8oAySUFnmcYm5qb0lBjXKYEdgwtnhkw1mm93FckjylMpzYpJ
LquFlNB2h3XMbFuSZTW29b61uzWQcnBmiGN2JpH9eBd2SGBwRFld+jdPMcgJ+vBOwqmNPJLawb21
pMuJijaA2Hc2PhSJsA/Czx6tZt7E5o+FNkGZg/qZJ0hZpCKMNnLM+PXMHYV0KPa++dAuHm+Wm7HU
mUbmY1Hm70VOGjXDC0KfsI/gEqGDNafNpkgwAgvoUbT5xbCnz9wFr5w7I4yXfCEymZZNXgFEVIa5
mZoFrrS7pYr+bOMVXQGio7VPGaa9yobDBeCz9oWENTVuw1TQQBPDn9GwrmpKHttoPlAMOuVjt/eK
mdAgHGFoh/Rw9UWLgPKgXo1pdUrNzIJ2lrzPJa2oKQrvbJpOMkphJuQUKxrryTVTNLUbMlLDvND6
fa6T+r2WMeAPeYyY326H5HLs7sgetnoERGk9tKYLhF9chGk/Opxs2ZJ9xPGyXyZ536ICbMhpPwTe
Js/TA9aPOGQiDmBTo6usrwUfRxCeM82vzOHwTloI58gn5AlFqXl6kB0+Sv7YrcC6bvORKTL2y1aN
8VWE8bdyQkJBGjtr05k+8jZd+4lCDMU8xZG3TiK1p0eCtkulXinbnyZzKTbLgqhxi6Dhiu2HYmDR
bEaKjjcPO5BD7Bpnx4LgPbjXcMkflmo4Y3SGplJHYJWM+U7YNsoogrJGg1t67dLLK9c94HOzVnvB
FjwnFTojVoK/SAc+txsgQcPivHc79HysgH3BK50XI+boMEWfbwYT0nk/5H/FPN0sx32LpLs2zeil
8f2v2TV3AXJ6R2ofj1HtPBplJrdRcphdrcpzcMgUkQ80gICXBEPhWynp2iDSq10FTJIa69VNnbUN
WBhY5E4keLgm88ZtnXXmLP+6OV5WrrjHUd5aVU29slNxmKrhkMXBoRiQMbPdv1Hw6HYxUi5mfmt7
QTsMdHL5gY7Cd9UbJ+5iGbE2bzy0f5i+/LsAOj5Z6MvQRlqmYW1YCpFh7Dxrc29PYJVJ5rKU+k2c
4Sbye4d6kckIwrFUz3X1IAnNm6ZduYXYGGhXO26JrfF3lJJOo3jxq9w2F5xs9kNvFHBbxwKRgGFD
1ESgKlFskR1wk6j+WXyMyA29PputbRinZuoPIrOfMpT4Zvk69xiup299SmncLr/rxTpVYHMQTmly
/HbsnWmA+Bvncs1zJZWiu+CBkG1PEjX0CN1XiqJWCk91GNsNzzK4Ke4PaaedUHcRTr8IsG2LWYCI
R1EVa8DAUiu7/zcwi+u63DQFyb1LPzqbHVTgzBiCGnRb/TITBzBT2iDV077xxUzJjcJ+l2cpvPfi
ailqfirsmfJRs4pSKrpJMsPE19xVlh66dK2+Gl3cpfWA7VUwQdALd2Ps4R1sTL5L47MNacSpENV+
0zmgOVSxnSbdIfGinUzrfu3ETXMRPey+ZPmXLP0pQuBTj3K/OE9V7z/GRSNOcTpfUtpqfhWmq4Jp
JJPqxW2p6/Vl85DlkorNlNJIylJK124tMFUcn5LK+RTgEMvOw9C9wBuxVpN/Exgt0zQGxGA3AmG3
ZY0C03pEd9Buuh2d2bUS0XdngAR1QL4QJ441deIGk7twgdDur0Uqz5GVckxaM5bOYxGsE1QBXJr5
YgwoIvUmEP38KEvr0ahjOpq0CJu+u9WTu25V/JIn7WuUiu/GGIlCLRt7ErDS5hQ+dK55P4ZBzniL
8zjqiu7wd5EADahEQJCDuuBzBJMgTIVL42OcyHflJaVyH4f+oQ/BS3Wuse8jeMpGRfFCPOW+D0/e
ISwQwTjdTQqSoisqVhOKXolDecIzIPoFArKe8yKb+toU5ZrjuuBdVxuv4EMFYEMSQ2Iyz4Ay1cCH
c30CoNRIoNj3zqaNge+OeIgtICfrgXQip+GVGOJsZ+XNxoW3aU3g6XhkGwL1E5lv5g6Jv6LMti4S
oj1+1nD/beuNsnL8HGVt9RoGzc9g9M+VlQOe9LiNlC2j89xLHHVyi2rhpe1Gi+6S4kjuy6NCPRgE
yztcnZOMlg/AbugDJ+qbhONQLfMt7yK1Mof0TaTLv8rnPQexfGiHSqvSW+lzViQmWFur6T4MIcNX
ZEGe3Qmf3Tp/coz8QdoJwLB2lyFIc07Jveza3VQmDeBY7oD03HvDQg6ydAjF08wLEAqh0eMvw631
uwGQb0f5afJYDnW3ACSUuwFYFW1wKEzu0v8kQFga5FNQI8pFDGm8w3OiCjZd2vyE7eDsXGKIPET4
02iNtdO4q4yohMHe5aYPuUNJOCmLOBVZejTd6NaTpC/C+5J9sXZCAJ0mcrsqXEc+2Dk5TfQU2nwL
4gMaNK31tOE9z6mzgbD6YpG5oeg8Y85ir4XVnsaguGVOsXVBoOuoz4WzmcpsF2TmReNqnGBa/R6e
DpikMX6zDER9HNixy4JSlUrvy6V5s20gbbPTE5+FSMhjZjXnTA+6b/STgcW+lUN3dOPwQaDQ0wUV
otJZ/9PIYS+n7qFywUVLahYrzteGWZnvY2l/aLMPkj8OPEXM06QHABuN/0S5l115pdWS4uaG6Xlj
k09O2VpDPWhL29+AXtj5XPfMbxfGp7ReF3S72Olsr9rEttbyQp8ki9hlaYON7oZz+p5P6OtLRUaT
YTL1XcxQ+4pDUQBAQwoj9hyyL4T/54Oa5drkcDC988R3gBbO7C/x4m8Sy0CMBfG0a2Ne9dvrXZ+X
9Fm7GIZjcOr8XrXJbnozBAWguov+EQ8RuQ/8txgOetlISysv/+ibyE6i0UiVrqJNMWofPu6JSynr
VkBuKwF8fNuePIXVp1WgnYlAtfPGtzMbjUcXNVP37KloPcFcU4wg5ieDC622vk94u5ms8fnEo4g+
NZflBmg3kfeiOdYcKu/FCb8x1SK7ewLrxbd4sQYHVSYwbpsPHo0aDpws/kFKn6HQTUzqC9rxYdq4
wzs3HkbZpjfevfCaeNWxnzAuKbfVhAJPtu1tEI49hVzkw7FCpoaRavybXnf80v9/bc5BsvK2a76p
h6UXF0TemuXy+1cuo8JcVNWvupHL/QOVAba8q4g6dCGAW+J4oMOrX5keOu6Uy+ozgS8IWd3l/Ljs
xhc3o9hY/Q/Z48GmHOl6v/mHedyDPrCDcf7sZYjl74TV7gsf1h/ki7Y/1PNHT8ksWRXhfRUsNLi+
DSpCPfCPEXXyCVw/o0Dx6NSUAVRu86inIxFHQ2Ct17XnRnQrt3ECuRZEz6wHgqsLeFtMDh5VdQRf
9pELa1nnlEqejpGShvyOACiNKC0iac1HYv7Z+P97SurrlO/6DegPGSNomOnfyKHtLsSXSIjHeByl
XIdJVwfNUS8M/tZCdsbf17uQ/uImN1DINVp9BZkHM94SN0VDkznSRJI5DJE92wp+O63YA4hp9Lsx
ZkoGoE349kBfJV40cPN7zGfAWsPKCh/0O+SWo5TFFUr9QviOVpvVz8hA8y8AEnouaGt2Qzz48k8x
IO7cIy/jhFq0KyAazLblcNDchZxzjoCMV8ZYw0zmlCp+r6c4Ddq5XRHxXh02Hz5SsDQyzD9CYitG
jvckhvc8fR0NB0A/hVMLc5HApcSWrP2AmrluP7HF66mQcftpm1IGcY+1q575cDG4J77AOL5VsQnf
FLMQbn3Q2wkcTL0guJcOo8M+/FsV9mNnvP8/wDE2dHVMyM3HIx5J46f09ODjg3g37fnUziOtotfJ
yrBJZz+v6x66E4PBhGpnGGItBiZ1C0wJqEcUP/ulRMq7VcgvsgxnvVHQk3LQULMuagDOz+M7nNZe
8LdJHsbwlkm6N7P9ZQrCHcusHnp2h0g9ToCR6tx5S6GumhUAds+YD3M94CnC8P5H03ktRa4kYfiJ
FCFvbmlvoGlo3NwoYGDkpZI3T79fsrs3Z2LmQJtSVVaa3wygskrUL9EMLBDuXFnGOQlQkTQHBrrD
+NGFBkglgoX5LU+5Hr5hYHz5CBMWZkySO3oXw+z9u6wD+p27FdgXmPtMt2sd9BCd0XhsPuwkDNZB
SzXaN9NIoecGd2gswqVkKou2zV8n7G9poB60AtJtQWLiNek/o20Zyhv+nyBfEPdS9AuDRvuc7ByZ
fm7uZqoAC8Q/dVU90zujs1rMl1oxqy3rl7Fl0D7FZrWrq/xNTdafjtSyjfuL56anAY8txhII+qjm
4MzmqlAFDorRYfabg6zdbMxQfQLjva7pbrvmcDJJZlwNeGhRNo+Zi3BGgjyRjNkzv71HrWHtj+Ou
KrwXOdC9Fd6bdoYcsEJxNpr2U6ofktH+24fOn45OqiAB1ulQn0VzvCMaJbE+rlo1vkZF9KRP6Z+6
yQ8+XDpS1gTHtDyXaO2s9NKibzKBZ8+s8RQHxkOim0fS+OfAdG/Zol1kIxm0OHq/wclEC4/0uQ9S
G5XhcJH0WYXDmgbyWmJllOrHrvZRR2pPjDmeey19shVyE/wcMkpPaKjdR2G9b0d18OL0FgmzqjDR
MDSd+CpaMYs+vrhKv7UjE7O8HO8RhzhKuu2HxNGyeFVucqGK7xhyt/siiN5KmAMAb9x2lfTxEy1R
E2QapZ9vNV+dHX/bMV04egW0hzmaHRYglX+fBfNLHaHtXwy3kI6XkaN0x7D1c5wMMmU+TFcNZ621
NyODnDKqcROyLo6tvRnm8pUmOWANqAYOVyjqaYGo213g/KAj1PDUzKdZZY8x4bfzk/ucGRviSZD9
a/3TcJZ/gVM/jK4PonFsrzMXa9bae5PTN8/ZOzJ0KweBt6CJzo6nNr7XHBdvWfmI7VUlxe5s3Zet
/SpxO5yAUin6O80A1SJLaC4zlzr26fgcK/vQNMMV9hRg7cT+sozx6EbzGZDNj9Hnr3poQAbAALqv
cbyzz1FNoTXFtEfjRb+YdJX0sjz3rjq62HvAHLf3KiKm6CHikSSQSXcA4vVexvo1LHU0yBrEM6Yj
BQzZo7XLVfYWLupvr/pL2GqQskfis1mDMEJveACVzCp1NpqRDk1FfxRIxNOIQQUeAqc6x1kzVRtZ
E73GtH3J753RehtNDOVqbV9N4TEYyPHIEoZoeVu0YGcF4TW364uWdqd2xqEMwayiI9nMG1RVjJ0f
DqeJm7+ZNdz+WMTFCuCZBBF1UhwywIh3C29lq/49SGo4xcmCMXtEL7LfyHPAKYu2xoqIu568CZvs
FklY/tRrC4iD+Mote9dtUYbJInpenChZIsPRPpkY9ZgbAhl2uuSPWsbDpPq3Tg8QSfXKT8Zr51mf
D5LMqsI4uuCzEo4mdhw7BPI2Nnk3Lh1Uwd6yGUvn0AU01FvQE9Gg3hD4vxl2vE2c6iuYta1kHU2c
byuXLuXAstjG20y0iALmHhKi9aSCyJbdCxVy7OeTi+QneoHamsH10c/aW2FPz77jPDW2+aqm4AhT
DCU1zDBVjcWcVt23to2xFkuTuANdgT7bTxpMTN2zj1PkrVRl4WS1WCBy2dZB3R0Izog2aeWLg7rK
lMYHV88evTF5AXy1J/j/YzoLnwg1O2+hWVAm23goT3QadkHcandWPPN/aRC4zrTTs/gCABnhAskm
IAWtNdNCJ6twD5HFYyLuIfqCggoI1X9RhvZA1uBVT3veGvutbCjPSI5i/F20/kPu2mhIMANiBUPe
D6YQJ89BuiSE4RqERI4UsKqtzmPfXILe/gdoe2cP+b3tTycr6rZBwONX8UbRSpanVzV06qYguroV
4w/HEakdvHVY6C4OqHOjaZeJMHuu6V82001E/LSTO1l43SvzQQ+SXW0nhPMYDLgJ7LJpxiN14bsk
RJLsZlziK6dvP9pluSB2CS9ANVdfBdu8KS8tSu+W1+/8Xt8304SrdZ5MsmkeUs+GG8lhdMpu42YA
dEK0BUeCD0K6h5oedeoUx7Runyt/2UIg8+58J39FfGEPN+PL10NYbI2BvlqvQ4/nk6ReTAO+LN5L
zfuaYjr9yjIIK/UfpLEOpuEfjTHdpCYofxJ5Mr2Na3koUSVI2gkEcabqmKf0swKMxue4eDpKYgYd
ZS7OsNFlmrftArxCyEiTislhnKEgIreHUU2M0xX3+oRKkWEcAvTNoKkDrU3RaOd3AbiDMdW7ry5N
/mgci3YKd+FQbA2/+wa2d7AUjXlScpjlEAviF9sf4MBg7haH72OICqQHaT0H8OF5/U9JXlXbA4qI
Y/cFP5zKFe8iuQg822Qom+7kJ5sqfw25CkrF1gdO8Rj2WA1boNLqht4JhR3EKTv8pIEDUkq/ZWjM
y46R4LJwr4q7XmyjCkI3k9bYDiDPY9t0G2wun5RJ9Giy7NhHSI+kIMSL6DKM8RnE0cM8Uppl6i7g
1vB98MI2WlsZLTcjwXUnCv+UzYSleXrosmwvMVqz+1Op9duIVkNMzaB6EvaiS199J70qs3j0tPaz
9i3RK0UIyVpXxvjpRd0/Y7BQo3e+hhjTPfifsd+t04KcOmgLlGsWb59m+Q6nLAzkh58yC0+DTwgS
sSdCASAr7MXCjebpX3mwbJMeLmiCKWkF3TEt281CBGxr7ajRF48L72MI4nfgirjmlhhwz08NDzGy
7cfZM1yy3+QZpbaDCtU7U84XnupmGufN1KrjQsCHR7isZyy4aEde4xk27zSQC6vgzVv8hKEoGUFC
kjtOSJsm2j0ZwJYBSAA/eNj47CHNQN+g9A4tSpuK0smd04NHNJsWdluyGH+VCyWAOgCKa/O1eEgu
us2ujuIDZpjbMe2OnsDSaqd6siVQaDTZOBQIeD7LjmS7bBtFx1H3Lp2mDm42nythy2WobyG03PBC
Afd+P9qHsOrweNHpoGATc1cGI83rYi+XxO8TStXHMoH1cpNlF6U19f5A104ZJOwFTzklo1F5cvAT
91PrEdTLux+MCWihLQhuGa+q77W7sC/A1NEbbJcNzf6/pWZUiOYNWF4j7Wi1IfWm4z2VsVS6cInT
GREOI25fUTk+6X4BFtHApKU0no16Oi2pjwfagukSUvX+NL66Nv1u38BkvPEimuUt2CemXLFX/801
59HEFYPFefNTxKXUmKFVghpG7tvb2dS3vXSrCrfiuDLlkJXVLErBrNTeAfAc3bB8dsQwSIMLGY7Z
CXvZfUAU0XRqB3cu8EbUSxoU8AYm5w2eypM+5v9Mc/jWLI0iovuyUxHnKGSLYj3Ar9eDcbIt+082
ZZsW7bLGQTo5FcsiTqSiPsA6qo7Qcfd+6AO9Vio96Z62S6pu1bek1GNbPMkpWUb/aWnzf0kwvYZj
e6P+BTI4X8vaPOoz2ot07lxaY1boXORDyqky4K9aNJbbUm1phdP2ImGmIgDYvzYIFH7E59PTv3od
fA4YiJI8YPBtryPb2YyUqjMZiWTMXB9s3gae1whVmKMe4E0749nATrT9Ut3lRflQhXg2LsbT3NTY
xbg0yOHiZ+V+1jO6eeGlpO8lJ2A286Or9ej7utwu8VPt2RsPcLFTgofWLJB1DfTr9NS22dugT8yo
2ttv5MZnUoLClPdc+cUlsLOPsZ5B3KNmGNK+1wVD73UN/FAq0xxyuRE90Fag2Mx3JofSipOnlBFx
j+i4R3ZTUWv4dfmsgCiiYblzjOmguep+MoZLxv5E3MHbFfW4ltIsy8vvInJXRAka9u1Jvn82IqVD
tWNS9deWc98FFsc42ntth+vJEuM/iY9r4Z+nZfgobOtjsNEGgbodJsP94NXfKoWxnevtu96giWQF
fbm3Te3VJosN2/rCsOUbwOML9euujRjJobn+wChmWcdBvGET3VD5+0aY6SZPJkaruPTSl7qnO0Oc
IDjDnpx3tqdeG64Eva/fWmzK4G1D6yXNoS93nbXxGyHpe5LqbZAZp5rtUSXW/dDq+Jm4b5XF19FI
pqscDjti7f54LNv2FE7xvcsOzsx0r/f2bo7HhxG13iiDh9eAMmV5EE9j8AzAOja1bzTsK1L27gIp
exc09c6uxq0zLqfYKg8glK9Fb7w3EzdeTbLpdQ6qRMV0yhkAAuUGasReRe9h00WQ/kLtbHjlLjOy
TRDMZ4rIQ1k2R3ljVF82A6sh6tMKp9GUflUn+9awzzbwfriBpHSRfpD9VyH3JqWyVJXyjeTGnEL/
ITES5y7KFVZvzq1rzW2++Fuu5vueGD9Zxr01oaTnQtbOtVgov87fDI+2FOke2QMpksAg3r2LFeUN
xpnh5zJ7/5YxPpSMkpPI/TcIN0QFuDXhvkLac5NqaMmsRxWjHjWYCFYl4T0t0Z6OlNznsz2vxTx1
6FA3z8fk3zAm1UYiqtKmTWA239A1b9Jdl3s45tCi6XJXa88zMMJCWnfck4PLRnWV1FzcAiZyAqqb
dm0oWnERTO+EET/ThQ4m/3wQG5OBLNwE1N9a3Ed4nnQLDg8mDeQvh05VXI7XKtHeUm+6SDhZ2hhN
c29vdyGM8vbcLXD/2BdS08ux8UdhUTZbg9uhc0B2FT8WYuL0zxc+JA52eyervhVZmm8CEq6B+dMs
l0buTMCSB+pa1THLM3w3+o8MKVXVGfez3V0B1uNiCLuVPjQLuNMK/U+uLxcIkZRKDeRV+PIzHdgy
/q27VA0Dx9Qoh7MN89FV0wYk6+mWGRC0ewORRw9B3dtvlePB5OOT6CoFI4YnNP4zxZLdmdFrD3RG
wqqArWg+w0x7TIQSIjFnoMGmnesBhXIhRZgHeTtF68/sXuVTLh5FFNtFboEsTh6KKd2544g+7xW7
MD/rsM2p1zb6XVW2rCburppn3Y/6i7SB5VhPFShNZnMkPUe0vYgp9GkQmcKAESlq+q75xEQhXumJ
fk8PchrVnZVxjojZFg2Wqv8p/G8XZgz61+CM0zs1Gaso/NHUNZtu4PjWaDoCC14Y7PZQ8iAQO+ED
qyI3giyYQ2N2sEysc/7KN7ERWiAarICP3Us7wCQxpisp7hG/YTCPEdWiVwRacMwAf7Joc2PyVTDI
YmNEsbYtmulmkRPJzzX1R9/VJ5eCeFa4BETzkVnnndwgZhTih03LBVQ+j4CfbE2sbrjISYVWLSyS
DpfaPEctJTtIW3UsgHjb5RpzzVW7NL+JmRMFuJkhw4OZVm5/yKnR/Xld0bNvwvLUIwouuwTb8TBq
T2XaHOwAYRRSE/qecra0nN9lDLU8I3X6mi2fw2BditRaeX13QFQIJDCyhgGc6CE5dWO0QimPDviP
7BRVfCjVrmUDNem8qeiMCYIANNidLB2nT2SwM8Pgu6KTx2cT0eWunfeyqgZbEsVpN4IJh40Msw42
layZHGsi1h36Jj9y9UqSI9OVAEEZe0ZCqkJxgpkVCW7XYmYSfsu7qVL95TtJzka31YyGfc0iy5tH
6kvCBrJbG5PzHZTjQdkmwTlE4QBxf+Xd84vF3GwMHHcrcqspvQ/N77Ix8KCL10xDxsjYD72G7u1I
jjh1D5Kp5kFx6ChUzRD4OG2QoLt17Nwk734T2bC7yVHouSz7fAIogf90GR76hQyQ7cg3YN8TC2I0
QZqdSQ8d2LhlMMvvGzh/DXZ+VK9OV96i7rlvKihdI95Yz/LUKpYDAOVWJjg0QZGUhQYAVFC2BfGo
54QX6bDNtZa/+5oMlVbymKRpKHuEO3WhGPJweU462p+I5nK4JRpaTPCoB2UHWMNnbHf3fmNcWgDX
DqYxYbFhw8Q2msVAEWpJzz3Gji2Av6J4isGGdx9NOJGPWJtMR2S109YAiR8k5Pidt+LJyH7KDOsg
p0dCCMMwxZNUkHsw2V1JYOq9ASjGpzzDhgJ4BEYLkfmeiALF4tYWP/K8RxIyr+SmCj8ZZvJf32fe
j7qE/84+iug1yhkV5Xe+ToS1VM3azNWn2ODULsOL9D5oAGIuyEsk0JvIcWTz6oQQuWh0ugZMhULy
U56CHFBGL3PSMR1nQs4BZVrhUYHYSQsV+hsy213qTEArqSsJP3mk3RnBLdUiYLYu8ANmp0xfZA2y
5OjbyJ+KlQRVrBRKcui5kGospXLrE9W3k7whNcLaYlvgcyNbvqJOlqC1jJZEQrlE5FS4EYp2uu4d
idt0o254fMEzor/D13ZoMMgx69Rl5O5R+rIf5+BAhID/wA3cctr4knEU7SRKWCAx9Hx8qCv7zBTq
N3xXTN4o/GQ35ulM2tPes3OTih2gJyASgNyFdJgJVdniP0qpwP6Tx522HXQvKNhcvnLtyxIYxjuh
IyqB+fMlClRPxxi0JAqx1mfC4tcFngwSvzhKnLqKCkcuqbifOf00Gz2EEQcGxRL5adlvxWyurX34
v1vO6wTdTmKHjBV5ct1Noo2csXiALM4+5V8lHixS9uIA2D1LtDF5rRjuA69Rk8uyfYDuHQOurmL6
GkTXHQ9yBxYEsWFgz8pGybmAc9AxUQktTasYSGaYN77DebpkJNf2cLULfppn2Fn2wWfGJwiV/+0a
iX+cA5deujw/w0EiMnyQYBKCkG7i+OIM8DTBNPm0GqSl4PrNHWThs044BuJwdFvrI2Om4yyfTS/H
wsjbV2JWMXtnPn9oAbFdYLSVl7DwH/yx+v69UQwFu+5dc91V4KC+6UCrgyLvx+b9b0hwzqBH9/Z/
g6vVxSLmMK0zHO4QK17R5aG1xHHzp4csu0gyx91rRK8BYDAUrE5y1ON5fOvC9GR0rwR/PhhSKhsX
ze487ne4X/6+sZxuucb537JCch6HKtuzqxZL7TwwvEgl/MYB8k5EaA3U4RER1wAy8jOyGfkjgzAn
qUGgx+DtQVzRjvbS9JGxMIGMl44DSIqYMcxtfmkwsndZS8wHj3LMUppq6ipHVCAAZnwm2PArHCD4
KEgC48pIRILLh6myRTfoZ8CZwAVYLfnmfOV3JaxISOaUsFXzpLzaJbAJdnJJ4EQHYKMVCCtGah8E
tJB4f4dnGA7uQao1+QDOUq04DnQ1oJrz6Og4DUO1459kUfiGpvEe8l0VMVHsnSWgefa/AEAMKXq7
uI9yB0wED+Ky7DAneLfh4PFav7u6exUb4LntThLVo6l56Lm8K65rh5BCxKN+DDYShBsOgRb8aMOT
nrc3G7cXyJ0PPltE3iHUtRW3o8QhuU/lneQrapx5nb5bnni7Wpu3YfA2O4j9NAbwrFsKVsmhNGWb
i2NO4mMeRgR25vHXgi3BXGqGTBDN0cM8I6/oIBc6ocgrUmOcRoLmMpBf4entBdtZH6SEKDSmsrMW
PaRyhDn4BIjZaY5iWyTvjsgfe843478o1zGpyhC857VS/S+vk9kslEQYSULkN+zOOLd2fAGUiYFL
UKJPg8UsvSlKb+GtbsCzbia2tA/1p5lGsJQEKjadAa9Dde3amu2XliSg47blgck+dIAJ9G3xIGFU
K9HFrL7lsvccyqB42VXU8rLvk8i7FCEKwex/8GHknf0EGrFsyYsjxu/6wcqys5ci8cl5kFCa9M6R
W0NOrZ1HADXIZPygE8DHncTIwMHGGjM0XlRCHdgrud3gI/4mM2NjX+SC0Ytq2xHOY/JhiSipEZO+
COnsXraKxEFFOiF3q4QLYpK8ocQcns9v8mpnDKsBykoWS1RkaLmXaVRM1zDv6dWU6bZGusNym7Uc
JIU9ykSPU3aDRON0AM3erDsb1nXmHGSnaQzj/MQ8LT103aj4TYxQXF5FnN6ACyPTbzVEE5+8A0wP
+aZkrxJbC6BMFf9HHgtnXgKYvC0KHbDYUTfgk0vIZUdIY2UCYc8C6c1yy51qG+j2tq7RCmbTSW+V
0D8ozk2gH71UYa4WgCCqyVKQzCrtleqZnFXNpUg0kNEVugMkN+n0pw2BJoVIenJMsnB5o8Lj7lsC
8PrFj9zYcv8sqtgqsnHDw0WFW1NyC0LG714Mfyb6C4KZKumnYvnqZO+e9ySfFojLufL8x5TsjEnf
UdIUn+ZcjCmGZ3nr2rvKZrVJMOsFk8dCg3LRXWsNdR92R2wUL7yeAEMl9daweJHEJiLEyYYCgbaV
ZeJgt1QnEhUkZbS43GUPsqclLfUYgHRzdZUtUBPCPKvYSZ4jtx4TyjUWVxIaKBav/31mw/OiYHaQ
pnF91z6YZMjMXvcisZgTLF9Sj15/P8w4MaOFj0p0ieKvrrcOv+9i9veSuvSRcyDFyavsoyAfdAfG
7uzU/8cmyTmd2N4ZnbeXYDRRsXdsuB53MHncoYb3/BSuYf3isWGJ2D66ec4Lqu5UbEN30jVWUJaq
Rswzdn6XrfLm7aQrIM4hGSCXo9wDQbms5R0aslHetBH6a/HzGwhpPHMXSEK31PZLGFXIT+Ldh14M
HglT+CI5ShAkx2wJ9pFJzG4cspDotbG0gwR0s0tx2J5PlKLAGZ4gsxwkc5aNHU10U7hvUdHlFOnm
JkzHa9Z2IrV5ZfgiqMdHL3s3rXYjcbXQ/ZNkl3n9FnraP9/XkRHWhn3LW82i0epHJ0m/pBU0NR2n
BV0uQM0QIRkLiprWc9IQRxodD6A8QRbHr7TbojlMFYv+0gfRK3pZFwgmxWoBhLJC6hAySAR9tHEi
BVSiO4dt9xcNM2LIzP3eh6Nz12NBBMsi48Vh+evluU7yBUG/GYnvMNPeAoPnNKoZudegcx/6ZgGc
Xyryag9EdO6i3R2V6MQtllFQWPtftJ90KlWfGDZDGSujIiORVG+j0VyLODrnjkVTP0R4VyyFCvwa
ECiLCyxF00+Ffx+alEvzkDRFe44dyFapr06JP3k41yLxNe8cWH6MF8uE99Q1nh4eiEFg7lW1OIdc
Dkw5obXZegHlg9cu11kQZkvrNCs9NVHfH4nSJir91FdiBSx+NepPUWg50Pxqa/v/uM33jMQL61QQ
f0YT0vkQHbvwLzS0bkWaoYPcqz8qrTxNBJwKDJeGUsJKpcuT0tDoHisg8fW/BttqoF+k8IpOINIL
HVq1LgXQ7FZflg3lx9NmYKJ27Lo7p813wLWxcao1XivN5qe84dmCeH8MQiDFvQMyMK+vdQQsRzLW
3sP4E0XAV6zBAV2a7mtjgKOvR+6JyjX/OSPkFtXg0lcXgbtzjWncBov2mSr0n7Wx7ZCqRZ3VhmwC
3Pm8+By5eP4aO9pKUzJhxOGmoOaSauf6wCCYTEWoP6A04jMIr3OAbIu+THtNR8Bn1AjpbXcrVPPS
B+XLgk/HGjnH8xjykJ1GpxDvgqdISE8ZHXUU55x3iEI3I3M/i6r6KMewWDtN6aHnSq+0mndVF78h
doS7bTYZdMtSa+dDbIMo9pL0xSGz0j+z5X8mIimbB3RH3CQdjgkCdNSSiIjjdHiLejS7IkN77E30
VbOk6LYzlxhcV7qHJlwAG0mataHUR71kr2jq/GFk8YB3IB0VXX1qfvGqT5EJk2i6ZnX+WGUML4r2
M5gROjR0mppOkLyMOeofsZ5QRZtmfI21gjF0yZPMBru768DSR8Bg0dec7rNCv+YDt0ZiKK7GEWF3
dGrsKcjZZxN6Yw3aXK3+NCykCarKn0MVnLHYQrBGL570Do+8uFHqaJrGtbHTiBwRLM/QV82xc3BN
LOr2kg/Gc5VAH87MjIII+e6lt1aLb2ekev59aJiPhVbEp8UCDZd2SMuie7t0iKS7NOqbuMMtETT/
21yXxms40aEdM3p7NI6+St89mVGLW9iEvoGm7H8Ie1BtmUMPQ6djlhk6xjEpmYdltQMSxUfCK/XX
2Lgxt1wsi2CK8kHM8/NiPbwrF1BQA6r1NMWfGo1OtqdNt8nyR7K85Vr1y9tcaLSOYRbeOSU1QNth
tllHajsE83cReKdkLiG7BGDHYyAYvr+cg94xoGbptAUHtOGC+CvKuqs5ute6X8CZintaZdUDijfA
+RcDy+kpTsEElnlE46DQj6VymZX1fVBcRhvPN6+CHlTY3NM4AtFGGxF3VnWA8RGc6OcprnQiue8d
+7m4aEB30KGdKUuAaz1ied6sJpQgQIoYzho6C87cKnF28QLVoCzCfJsDBQMqzr7NAh0GnON9qwbf
Bs3EIyWYZ3ClYDbXfR0mW115k6hnuCerR5iIZUXWDdk0MrmfrGZm26Ag2EXOg6Hp7zgtZohoaSDt
x2+zjF5gwh9jK0b5l8F7HevU6Dpu8K0VHBCuCVBFL4911WJz4ln3bTSVtNIp6pFxQJinN/80Lgoj
KTTyO5g1uN3kQBu0mLbski/00nGR05HkWzd1i1x+YGTA+5f0OCvHljbCAjXH6JmFo+IEDyS4s4y5
3xep9uhNqMkBT8yNis086fiC6tyj3CZadYd+C7T32DkJULWw8ZWcqpDLHh6+65GpF/pIb9JaPK7S
obAsOM1B9954GCSZyYC3ekd7LUgRU4l7e74WTNm3BJPuS4PgvG77jNKwqjRjG3nD+NosQU/GpaNt
l4w3s7aSnWcT8CgpEAAfER/Yza1blgSMnowSEy79PMPgYNILUWfwJ2H1VfFB06aMYZJnzas5sbJL
0VYYW9ihGyLzAssbTL7F1Yqp3XRb8BNCLHZArc1A0Mde6h66B4AEaAI+C66lABjaBl/mxEqOTplO
e9dxAuCvCUAZ9P1wHVgFfsRo2p7bgo5dnabnADFw1A5glayVbfzJGhO5Z/CnuwaVX5p6/ULTT9OP
dp9MjOfM+NbpVXdIdN3aGXG1oKeTOuu8xNk1oTV6WJSk6qkWnM3eHMOV05achaAgk6Kj1Zy9MVUK
JMQYn+Iww3a9Lqo9g0iGa7lZohrrVuEt9oyUey03oUzg9HBsMqsGDlLrX4Wn3CfltNH7YLvLV2Dp
7nrJEcoqTYeqMBuSvTkPYItU6epfiZtFnwqxm70LqRLvAq00v5DwRrwonZGgdnOIRxM2OOg7WToe
SKCGrdbsEGy0cXcKF9BW2xreNrlSFGSPhTMjuDEOQvtzcjXiRjhbQEDLoopC/FR9JuxRYf6rTOTM
irSoH21n5KlNIT48NVv6Hg5V/TR0NjQSO0in6wAeFIRS4r5Ovda+z3SLL5WZ0PHvNeuzG7haawvK
uz+BGTEixMxHF5QWmdCwDcy2uPpzv/ytughxrbANXbJSJzpgCkhm2c89V4DNSJAFA6aHqki8twwU
i9yp/K4ngxHHbKGjlIMItmcLZfdmSJ+MFrUADW2dVRKDSB/G5QEvm/YfXloZMt6OFvWrbtRgr3Uu
TG4n9kdzMyWmh6dpNpPxOQabHSctxHTHSt+XhdFvmBWDdXEH6n4XZDXK6PUMurvuiVtZrWHAFoZQ
2Luhzy7zZP6YWGGusBtMngblQjyZSusHW9KJuVtPS3oq8rXpm97GHJM/Nuo4okCGSEwmKivgJciq
dcwX/Lzz6CcNPfmBAtnIADcccJ/GWSePd72HmSWLpu68LDXXk11paJQG88PYfoyN+2Z0/3gosBCf
+hHoTDuKQqUD945r+VS3P3OO7OIYP3l9E11M6i6ccikosSKnBztN2KILpgi2IU6IuH5BE7hPU+eK
TNd6aoruztQYZJPjKSN7M9weOdUpoLv2zvtCPH9rDTpogf1YcrFvDFs/dMxMUN9OEdRiC34XznMN
c38/x+6aSn0aCPJ8TrbLnc+Vn5rzQcu1rQ10zECUhVelS4Au7EvUlKgAzkeb2XTjqIPeYdw2eGc1
/1jAKFq6FQESjAOHnRblu9csr1E/b3wbBwnkcYvydSBvZHoxiBAL5jc1q+c4mAG3uKMgPRChqkB7
925IYLZVWPcsmWDL7/CT+FUAQ8S1ojhMX03Evf0QeJCN0LG30mzasBVDIw964UcCXxP51SnB8oai
u0fpN7Ms5DHpHbv1ZkZFkhw+2hapiMZX3kuaXYxofuUheagYAaL0t7o5bExbP04ePslsNfzAdvLJ
DCt5jjFjsKMXkZfhM/gajmV25l0rlAYdDbOVChEDq/tnloynlPcp1CGK0tfSmDfYq58XN6HYDle8
BAgE5g/DZojcd9dtnjA/QqnUOgONW4kKppF3gNcTVLLGbz7dRLuQPxoTByeHyIW/Clpcd0scb1o3
3cgKyt9/4dewHNBVbfirRbNIj7/kNUM0KkoYWg7i0g1TbG14a/tl24c0OBFq6YGSUexy3VqbIrLe
S9QxU1Zu6F4mC/qlhb5EMG81qC12gmIGKfrIR4rRGDIKKEmLjhxQcNWyeo178dqOmHUUEPH01zyP
TkGMVrJjY6QMUnM+Ih/LRBaZSAoV62ZzQebjjOEN+aiq9/OY3MzKORSOfyv04eaBFS3z4H2OaIci
Dg7pwW+QHG5rpK2j59RELsQOFH1Jm+PbjPUxilH2qqe/ZrW8kATk26RJgxVaNjvPCLcBuhZ5ekTp
BoMCJN36AaAd1Iz+oqEWMgz+GT7LPcIodH/plKKnZ/evJUbzVceJRiaRu/8VFvAewc4vO+4fumXG
+mGo8RxBjaIPw3XB45GfTrLLSEwkSp+w/N3Y2PZkYMOnONq0Y/2t+ym6WRNY6AUxARM0S8fKvZDF
rGIy4cH1/3buDRPjR6/Pr6nT30yMfVhqs7c3hpPd6qr4puBdtcZyJdVGhdpAQQ3lYnkkZrULEhmA
1F9VokBzzIAeUTSE0lekx9JWT1iK7hwXKpHug2sqd5PPuMg9TI31Vx5RymEyaUuGoNJH3dv3FtjQ
hRqou9JR4P5v3wE7rsg57m28YczsvVEIS2YKzw+TIRIZ4lhhTYrPLusimrSiMclOHb3ukZ2hMJVh
dy50ygZpmSbWC9+vQo/OQHk8qr8KBx0F8jCqlTtHIZKidYz9kMTkMzeDtXfYOQHLIX8X71iFbdKI
EAKWvLBV0KThmAY9ypx1xuPoQAKAcu6+dEt9wLrrrPkBIf93LZtRAIJLGB4io33niuCkZRgwTEya
uy1CvCfWSyKAWyErDuXg9zxV5TmLn2igbzvD2kRdtuPDu8CZ+YO9SYfwSDXaPtiDcS9fhH+eu2bD
H17jYTe4sFPRe1RgizvcybVnJ2loq7cR6hsjKK7GekFuGdXa5oIgEmIuqG8hYbnxeqRgAjt/s8IP
+dKWRRng9YlY8WBAMY1YUfImGknhlT/HTpP3bEMHlVY6v/9h6TyW41ayIPpFiIAtFLZs38129OIG
QUoUvC34r59TerMZzZNoGkChzL2ZJ/2UYjd/4SL5eC9D86N0GrAANs0nqwCMekLAXV8FFoCfImp/
p+SN+Plfd5l2jMw2VTlOttcM3CvfMvvFW26+aOsqwo+nIF2OY2bsU7/+4l9xRB34V23bykHEOh2i
IXu4866dKSSDO2dnahaPfIk28bpkBJYtHDjvljveWrE06tckUdNRYDozGfqwvfme0iNTLwtWmTd/
xjE/k7LrYiXz4zCpjZrBYxB/hCSbPwZO2qtqoEubltMjuFaZTSsf8JPOIdY/q0t/eRxTGUDLpiu6
g83aiwGcXmx4FvV3jEvY9c+MldYs0DKqmw/odh1W4w1X0CUZehKWmu0YBa+eW8MaJjmya+0JgVir
YxnMUE/dnEuP9jS+xnN2bGlDUPt+Rx8ThHxhZhDqrY3G+q2e0Tm06a+h+NFhb+BpV5K/bWcYT+p1
zJg3i/HVbD8S7jc3RIelTZYJVAZaEnhLTa1l7IrmJWmwTaJJYL+eeuamdQiL4It56i0jxCw4DvY/
Et9IxxrBi5jN+PhCcw+u222Jlh1YivO/TIj6oQxmrZ91atsrmf9lYdEfM6f0h3V6Q2QT64C1ySLm
+vSo55awR3pPqWxh2bCDGn/tj5N/B7DiQhYHL1Ur/XnUTLkT9iufqY/S7YB8pOx+9cLXflhb+euY
i3SbgriNx8oCUUQh1ijuQv2AemOBBBnjEjfoyos/jZ8BpDrmF3qnN27gxAcaZXbIYO2GjlrrJ95b
HWGz2Ae4Ym4YaJ2HwP+IB24hWT3IMpqRpqBCTMz0ySj1WkAx3o+IXsdGEOKBWorGhvWX/zVRK+ng
kygzQHEe9VcG9gLNDFAu24WpsDYAvXGq2su7D86bZop+XP+eMI9Lv7Pcqsm662Xezr/5AH7w46bk
ETW/x0xnq2cbvoLNLz9Ev2r68ZLQxBH/X6SIx1NRJu/qnfVlYAEvxKuMzL20nmybNnO5lVxxC17I
c7rzIghe4H6x3cPAAOv7Q19xWN8w9h9zii4+xLUM5K+th1qiDOBWaBDmZY/M/ME2MbW5Fm1pgsQw
XBMButWTfZ8OKz0O9UfjPg0x2QhZtOUjJCRdcZe4gAJWSg70VF+xvrUDo1qALF1iOt5APxOPTUJo
7a3k59+Y4nawxtNxpirM0OVjOstClwnRfk+6YNSt2eFZxK3zanFnuAVLiOoz2PFHKV47z1gz6vnF
gd7pY3nS3yICCtwDKp6gURuLURSzk0UawUfkofz3oHIq/axeEyRZnGCbPqVtHGsxLGhFP7wUzjui
9pgk0woHq9PJIy+9R/pxaEaHpUFIKpFdsuqbLwUzbJ+/VJbHOwn5wta57jjQXTvexZZ8dLNhg+Lt
jclJX7JjMHN294LducqSFw/xLb7VE8J8qNHJzYTuPzoO6lO6tuwd9PQU2gUBdlRnG3FOFgAezCjc
QJY1iz5j4Fb/JoN6NDHH8dSZ9PQ0MHYLhWkF4EmXXQk6WbJb1BBKOVc451lRe9z/6XJOmW7NNDS2
M1sB7Ic9TUwcTAQukuESrxunPSmjPTsDPDdi2jRKQzG8u4QWVhreNPidu8pQMzMP++4zJ6erfhKc
hzxeBSRqEJU5V8hOj3Be6NhHFJr5jyGVfT0jy865D/XIUrWtmwLfZIgiweSbtiOC42VOb7HQY+Kb
ntUJ0MaKqt2OVz9gZh+4sYEVVqugAIrjuICQx0+mk0Es+yAUjp4pVRi9t/PM/fKI2K3na90nwdos
jdVg+ccyxq0Htu4tHIixrMe4euvqJrn081R9LTDNCCD3FT01WBQU08P3keIRZuxdtMSnwEmeQnf4
oyeEAXMIZ7ZXSvHIx+YtnqtfQeRTbmxtCvdFR+bV2JEgHB9FFjONuLRS4uFx0EnAywTKTrn12c7U
jxs47UaaFRmZNK+ou9mUdzy5kVWHJsEHVFcMPHTDmMHXNOgnXbYRXZSdLOTiuUgBgSqfjoJPKgbC
zQdbDgf61m+AOb8o93BIQsJGdTKlNKEjW4t3H0WzMSdgi+FwrFxS0f+wh6M57nNYkhQ8c+BDRvlI
KfZdb/hQVbw7hnMoaR7r759STPgVtj7w7xSx9i0F+MPksJO3ov7btoKjJZyzGdu3KujOFOZ3NuhX
i71R1sZXsubCVZ4GZC2bePlNx3qYVCGBiDgHotyJFmaCRcIpaYB5Vzv80wcY0IT/NM+6KkdDC90b
KOF1qUsD2NgcCX/JgmNVCNJrQY0QKCLLF6tK1nkV3/kJJr86CXoeUrrW98kirHcAqdWNp1Gabz3p
DzwXxFL5VrILxM4AMgSquT3h5ovWQzvjZE20EYPTd0Jp66kpAH/lhvEKsed3U1joDlR5opaDvbRI
6OlPe2pYu7wnXyKvm5dexO+iSeEbBCfa9p952YAk6g9xPfSEBhSvQc7/oc7wq/QpIFlDew59gFxK
3UgHe22c5ZZiRqkH61r2MB+A2Psc4cHjrFomXQbzlWLPTVDOCio3XhhQWbFubOfqT/m67V0CcTwH
wOciOKcR/n6YUfE/6AmegCKynlwilUB/+BkFvA4dUYWqN6m8dY2+KB9IaJoEbV5GPRCG/s/kdzUz
fvFr6IO72cUIY0A3aqUtwON+9J5gacaYGtPMBaQX1eFfTFbhIyD+Vwc0ytgJ+iwBKX/hHePfMTO7
89jVGw/7nHRmkAj9IcDtLn0vPJm296K7OHXI9F5F+zpMEY3X7lPF3Ur7ocJ2o65By4BC/U7JMyYo
sXIotfpfpR9+SFF8zWZxo9S31SDVpMaGhuiMyc4M36d+fuqUlsFk/SWs2ApVTUDitLA75OtE4tg4
/htL3AeTWky0dEhTXMWZX12NCV9tZhkR62PMTg68VVcerLK+C06Klmqg55S8omV+6uNxOoVG8pQ3
/l+RDbsi0BiDcKLSCuffTMLXxesPSe7vUuKraIkFRzs3XyNnImHc/5yD4h2w/aPfFYBEkPgb8X5U
OGQH1+TcGxd8NkOSzIOWqDUsONG4ufriSKNrI1p5CQh/YnnKxwdrcc8Sd/ZCq7+vgJjRSeDU8hYi
UqOBtPXaZK//3RrkKaoIrjF8CwE9mqZ8KFMw1/PBMvuTiu1vTPw/0vHaO2fEQ2GjMA3a/t0t3LOw
uMWViUNoQtrRQE82YRnzkHvf2mFruibCOya8wkkNeW6G81BkzjXpFAcGEnIuExWPi9f6NbsQOeAv
RvbkmNarS6rAw+SMBsI1tpmmEr9VRqCJL+3fgSxufeSTgjNY1Ozb/i1GjQXBUu18z734DkBsTyXm
HYXKeEIj4FNdsu6gar7UXN9CUgANyRD1iGzJfXpMVXCmyHV2/PlNVtHcUTGn9BU78m/hutm0oUhp
fE5O5BMyHmbyPYaUZNjLKhTi1EC2SqibpGyaiHqhWsQrlg2MLepxIvGZPdHhTPFuZCwTO3D1XZ1U
w4vsVW9zF2zcYVmPfWMj/iQ4SNMGS3eN030XcDcLE2xyGRPAY6HBq/tDKhfkqmy2OxseZOPZfLou
eKb8+mq5DpElffDhCE155CFrIEPUVLfFts+U0LcVvibXJTwut6EESrYdJyhbRCsorUaeBlK2u0Zh
HlLRa0kDCO5Hf5masCOcNshyYGHxn8wpOVrMyA/oN5ky2U5zZ4NqD0FNQpFPEHK2RBJGcYAUdmZT
S8iJ5aAh4kRXmtQn3Uai6ueM5XA/aA0ND7gEPYnsWWFgYV377hyTGsuk0yHM0kJBjVxsFRgO4b81
3RGCE+BVQGFEmhCN3aGcfZyHYT3vZDWEYtUskbkaZJFlu7ylq/8SqWZGTlv/ao0e2LaH8q835olN
QTosxJYXRk2jyPdxbyghxT3Mc/OMwWqZzoTVQ1g2FlSuzcChwEMREmNGNdkqGonXNJugTk2Lsz7M
iwJjdb2t3X4qtmGWdghqW7Uf+9LZ+XBx3lGQ11+WbtmsE3dh19TN1oYCxiZgFURqYAF3AOf/KiyJ
BUc5Lopq0hN423AnomHo6/k3xTv/MbbDcauQvx6gsS0PUReLsx2rH5V7371LQ03NOGMGAy4NDDrd
imKTOVYIPIU1vTlFK851gBCI/sGwHiH3QSOVFYM2zghP3OB4atcm0MxDKKMRzcCS2N9BH1gKcKgI
tqhn5NWXDgJW0yKPSQ4hRj4/GdZFS7IPbzSBb0PLHg1dNLQ3ZsdYZpgUM6xlYSBDcG4ifkw5uG3c
sSrWApTo2kQdep+HFEBAFtE4Id35bZ573rAqtW8lrVIW/PgHaD/pqOPcQJeNCtQ3cblpgWHDQ2A/
RgkWLu6I6HqiS29EobdemoAM5HhtFXjCOs+OqdkQiORL0mbmJOnWnuGgMh0j99r4EMSTkAKCJSMq
fmkif82TQDPgGOkjihl04UEfsqgNOscXbXaYEIHL2YRNvUwMxl4T2WvwsM3DUMc/hF7TdXElVssR
7E47ltYfeyjq50qLayZqtCcjMnCcoFtysC+STJyLjrnSJxpQJLwaXSCCVe3Fzo+75AHiHtZAWOt0
5c2gPUSNRH4H3GJVltD0WbN6Mktyy33j4y+sL8z41ZIWtzokGIm8D/lCuppcj41jA8UacZgZXXKp
XD+ljFPGDRoXG+qzbwefTdYMz4xobK5Lqva9zH0GU+UTE+cvitKmU/xxAvhSLbnKD1Q+EXnSZfLj
7YLQQTebhgZxvduBf4yH9sNGr3XL3dbuAbh3y7MzW9OmHC6Lead/RxnHdzMQCR3JRvMoPw0wajaA
yn41OmTA51zfzjEL7MRFZd/SWtAHqYDwUAcQ7zKMeHe8SYX0GNqGtsGQsCJZCAMesugPch7Ofg0S
EGLpsC4hrW3WPnf1YXbz9Nlb5unThs3+O8hj3teYqD4oOx0+PoPYUDubMBZNVnJQQ5Uf0iSZ9o3n
lhsrGdGEG6H6yhoKlK2D5CgbOdYnbZJcI0VHsGWJgx/jdY/LHGdoRKt0dp8tEXWwVSdo1aMuuphN
mjybhtWdKgY2FIhlOddJLtgsw3FqpPptg9r1p6ImrW2IqxFLm9C+Ieqo7Antp9ajpz55fjBcgiSO
h12eirpcRbWCIj21Js0QrvmvUVlJuA59Sa7SBMxyq+IxeDKsVv5UKi1ezbnbh/ZC+XyJqdDb3SYs
cqjzsZFWa7MZTNAXTdoDvzEpPHCsP6sJyRZ7Jo0yJAkFN23fBq893g8bVaOyKUePfU9kBov0b2MY
58++60Og2JYNNC8jDpEOy6YqhhoxIRZOL7K8HdPWdCXvy7lYyqcdQuYTp4qeUo67QGcQ7Wcbh+N+
dhYLz1pNSzLxolNuWSZ1JGsiTQiD1ypX0/AYxyXagznQy8Iwu+GmbJApg8r39zTA4YLXkmdbZHTv
5xSbuoh8k7Ngioxi9Dm7xwItfAv6xluC6RTTcbpOY4/vpy27dQfsYOf5NOfcvqlxCGCA7fvJu5aQ
H7ZDOeE98iwSYT2Ctaqsb3+TFkK7ucpRIhdkCiWkZ1F00Rz9ISh3Y2dTs+Fkth5H4bI7Fn/QynYY
1VsXm0fjYmAp/m0B5T03Mno9GSUHy3RHOiWRaPCf1vXp3+8geB6Fdg1fWBhBearSIuGYkDtUvhXM
CzR2WyPmdxCBkdwdd07/pDwXiNzlUH80XjHszTYZjn6g509Sfi/mmHx1rl/RJxR46Ze4uhrMJNTO
7ITzph/PB3oEyaXuFv+cWGp+Slub+s/C0XazUL2AKlAr6w3pHA3GooSj03vjK/Dq9ATldT4CgozB
Vk8GzVME7MIZlqsdeDF1l4L9VeDQPLVIQaVz51pnfwHjY3SO2GXpLG9BZaRnu1LWzqbNv7Z5v1aE
LmHmXVBJRgmbHWFGaEolAeZBjzA0cm1FhjBKPTZIIf3TIjcOWe7g827wnQ4G0qJpgWP3jxxEMHdF
vUrLdk3UPYxvKDIuK3LW1B0JMTn92X/8IL1V8h3O/4Obi62VuMVWFDVI6iT2C4iyNOkDAB80NOin
WcJDTZLBKIytKCHxjRy+wIzkviUmkf7evJxUT/hNpRBgUSzo191IsQDhHgQiBZk+5Yi3jz0P4rHL
yrq4LkEZJDQgEPIgZkxODPvdavfKtMjxCcUXcetU+2qICDKFlyttmHTsgIBK50NBXhuqhibIhm3j
UBVvefinsfGns8oii4qgnJ/Y+BZbXw7Rlmh29O36H0ItmVqEWX2gdvT23tDiJOJFWo3eYn/wyoq1
aQfJwWgm81KNidrG5ESvR9uVZGMiOXOqik6FTz4dUowBKc+c5u13nKnsJbOH6FeoyH/zIuzOMo0d
pgwrOMVt0rwJD3mjkdqw4yjZAY6xjX2G83cV0PrFIDx7IH10SYvhOT2bgz+cOr+V2IyYrPaWNcPz
ogJI+7/Pkk3vuwbcalmVzwisUAmVFTvWOh92SS9+adAw0pNdRJM0IevYqeVF+N3HzDb2YYEBU7kt
XnoX/NJU3YPS3wut5XOMr6EV1MwSFppqcpNLkPbxJk7dX2aYfVYNmBmrLz+kBZ4PwdqLsUBfyjqK
/WkORcV8pJ7/lHvZe9f4nxDSj8otz52VXMlXfys5J7f8OQrWby/r1pY9PvNU+aaKfBkyivqkOPkO
IsFwyG6lLfZc6pHzO03ZmLZVonbLYBJ2ENS7yY1uRcrKLd0G63r/qoKUE9sMbiiOw9dsJgyjhT2f
RtObW8XfIpcv1tJ9a0C1tcS7bnAQY/q4yvoDEpqrGMunkjYwgCY4kdnrYkaPulASRpDWUZuhZriH
S/CRq/EM7/txaUIG8/Qg+uaizeKVW2qRe79FjETK7hC9Z1F71BkELewLzLqEK0BhE237XKbNJQqr
R6nk4xyGGGEV7n4SYoIKdhW64wfbZ3PhkUHcxYfZRtTOj0GTte4sGh2keIZDvE8iXHXoMFapSVXY
mJ8br/7JvOqFzQQGpWB6NErnbrc1ff3wrO/SFBU3i/kCr3IPeaI7CfIsZtWcaUPuw779oyTUviGr
j0loQ8PGfQOhsyAXuafgPaUe2s+6P/NaXhEufU1MRHFtsqbET0xaEe3e+DsdqlNfS94plwUkWPYa
q5+n9lOujIPVuQfPXlDkkUfgps9QfnbTSCRrL0ZEPv2zCYagc7Gha2QmubJAKaFzz2AeFGpEow+u
Re0fiVi5hzPFGLhN+Nx5sWMKW5aN+Zqcc1BB091Mo9+erW2SzUdXR4cg7fZWB/y7ktjzSmB/Le9v
UnM69UR868hi9LrwqjyxMpoUNYzctk18nCrLhCMMwyLxXuPKAdg9vMPWIS17OAMvhG4srpVjP6Oa
hq5IjZwZJ6Nwn98laS86/8Qr2X2iDtVNYAcTBihTc+UTd0Xv+ebE6VtXjp+pjh6rovtUxJ9j110d
4f/CKnRsWwyGlfXaZf3WsL0jkEw2i/VL2hTnmihzVj3iKPuNvhgmlV1PsAICwG808puoTXcywo9t
GucOVf4YjfelcjZO1e4kasTJ6fdhZ13a1uPsMFBdLED5rWZb/Jqa/Imh956xUYLfx6tJWoctdgvH
paj1zmOS7+Q8H+IhuJohreNovIVivo0VkCm+3rULcm9QX0CON1CKuBNXSQwebGMWceX+SDt9mQMS
k8fYueXIollJkQmUfIiUXDx3htSk89nMxt03pUFjHqW5vglML/m6qeJnC40p0Etno7N3LRPYXlz8
MfE3+biIRPXZDDH7/f5XW1l/kWn8dZuOuzxfSTJCrFZRUypAN8PIdJ5lzbGy1PGIqUlLytj3NrF0
ZNSWLcO2ad5p3F27pGbtcTd2OX7jrdmylKgHbuf4nPKOH5qi/F64oVVm7pLW//epBqsgcp58NMGQ
x8+F+Cvz8f1TD/Yr47M3sNyRUzoQ20O3fhuLed/5HIStkgwfy35tfQtrBvDvcvlO0Bo+4L7dzNLE
Dex3LBLWhc4q+r/shxE4IpfWIAyH7BM/fzZ10KVqdkKMBCfyMPhcbjkB3Be7wm4JB8EGUvUkVziu
L+EmQCHuTHwuKLjqw9BC3xIIZYjQkHRjGBzrRc1vYZpYd6sdJX5G6g8aqJ3XV+n4u7mehtcwr94T
23qzSxNXFXaEFrmiVfMqAYMQc3LPtIBBNqjUZS4fu5IGXagozI5F/yHR7SnfLp29UxXVH1fM/n2R
KBA4ENpEHVvNPVamerENCk4bNwzFhOgiGX8K4r22/MoC/QzajdgJsF4LzjplG40vFd0XiMop5M+2
scVj0fnVZqwceBONuWwIpqyJKZqtvS9n++CT8UQZhI5i0KLzTFzZ7JvEaXaVW9s70UZQe5TnH6il
RHtSqKP9jAJhF4W+QDfo0e81s/RA7FaxTYXQq/2YoTWsaAKhw36LpBp3XcJ2f+qbAiLMRMq6ssXG
pwX8HLeBWgVBlumuVLG1ky7czZmL5CZtWp0Z/lsK2gRu5uGHAtay0xXBZzcwhk3adylzcfKHfSh2
unhIXyyPlISHBncAEDAHzXXLDu3TbClmGV7Tr33fYfct6BgnPmFznG0HwkJcWThrGgYRmvUyst+V
yCFDsU7sbF/fuJmn1Qy45jJrMOBGGPMq1mo3lZOLGNWjf8SITrZiZHOQmQqjPXUFXIFV1oYg8cMg
zr19Ykh3P+d4mjtbquOU4WYYw8Xe9tLWHGejO85ulr/AS2pR4bconPyxtd4cKFVEmWO0o1fnU26t
s9eUyzOxH8Xh9GD27wQh26ynym10bnbvZPgm93Xtrsp5n9L35H1p5nMS9pQBA/jnlKnr3ygxFhKy
6JbiGCgXienB2Add+E/0BsZKpb/6EfFGSp+pOYQiOyI7RPhPLJ8Audo+tfF7aiwXbFQMkc9ZTjuP
YFc2mqt6PiP0f9ClwsKnlEybPnoW5bQ2MP20PRndKEViwG2GveID81++g5522nTVberw3Iu9hKNT
eG8W+d0TVfGueHcTAjNPJCKmIQc6l7RCApHTEXwaoc/FbzU/L+7vkWsX5McRCbGC67Ax8WmOGCYN
Uln5NanYFwRGNHwEPiNhST300o5gQ+5SL76D+N5YxAidOa7jNmfdJ+CbvGCj+SMSRDL//sJb3ltu
T8PttRegvfE7dzk33yhaE/d0DJoPp4kpLP3W1z0vyL+o/XO7ZguS3L/89YZvL4tnXR92kxudbf3z
uLDWtnZT5z7oiyiT/NJQ+ZZ2sG2jDKSEt+Um8mMRQOgrpLMqupulggM+6AMx7shz3grzLzctqGvw
80+o7h4qDJOVeuQ7AdStklFsuUZJkCEXrMeCCfMf1YMwzlxEYaA+HKK11etL4pbzbFoOPk016EGR
JAe+TjhX7gr3kn8MtDYRFwFM+Rk5BpeNZTSi0GoSpTQ/6yfN8OLWeeDADIvibL+bGoog1gdjTgtb
GJlaqxBn35wx1nxZwUafP0zSjXQ3xK3bFUOIAQFKj2cDu3/FY1PTzxxjaED7rn8EtzbJvlO2IH3O
XpldDQUb5hQSt1LkiFdj4TP2vDp8ndjrD8O2zVp+LUSUmpLcF4BH1itKCpcYStKfTaJRiTC0R/RK
ZrDnEetHxgS900+wwDImELMGzBELHFS+IY145ULI8gtAcM49MXsNzsxtHWCu4YeQOfXfHRXx/KEf
szvDGfZBKph/uc9lPKMM9NiOXELJ9GwsEyMTeiKOo4RXnCHC5+Yqmax08Xn93+C1/d8hkxf/xNNk
hDGE9N3l2ehfysUyuvhK3i2GRmYJHgNWUjGBUgEIwnfh4hj6t8VGBrFll4mQEJFZ/2ZMxSNv2/9/
HFaGh9YOqCLfMV8c9bjnVbHav2mY3R1wuKq6dllBPYW9HLWlOd3oeaXv3aO+HS0oVq9mjWl2tRzO
elaSbH6IXORv0il7hU69G1yOd/M3nzwaKPXwbaqVezG80wDkePbkhc7uv1Gnb61+P7hoLr+0P/ki
M5QbfeGRZSE4xDZEOCEprNbQbPT4X8xTZviaibx1S/tP1O7nsm3uBrXQvcu8OA9EtRpGuJ6tEC02
h0Ny+frvfllwy3jdXzqah1IFu9yoDnrmMGucTzqbEcGORUMQakh71P0h/YVm2n1xUt5iit3wjxs/
CdBvLBBk+8c8wRvdNLc+j3mX6bL2FT308rHu+vcwYmfNhBZ0BulBSEkk0ZBppHZNbXz6SXef6+At
8NWpDbuN2wWvi9ucytC4GITypsv4d2IMLGWBd60KnqRigJtOt2+53UvfrxVJKkiVqVep4aK6iSDo
/qtH3EO7n8Tftv4KS/vDM+jIDtUb9p7fKggIf3W6tR7m1jJS8JyJ3sn2RDNuWsVZnyu2vA4LWvEY
Cfs2OPXFwAhBSNrZ4bA21sutdYNb1tgbNbiQvM3rpOp7yPn0gWTJE2GgGxTKeMFoJv8bAWQOuM54
1PfPJrq4IoCoafvXyqVZCUZgB4XD14VXTDFhtU4SIR6iYSlo9dPFIz+HFjioDYOMu4ZEPWoVXzJx
rlHsfydSfWJe29TMH/jlzlGE/tgFrfKgCvx+1OieYjemIlsfHTpvVp6ihyke7TwnbERtTRwfvJ30
HZbQcdFM86RGoMWeEjuyW3deGu/M2NEoF6Ryyn/xu4hcKAaLVdWP9LeuQyqPqvU2JCrTScMZ5VTq
1DcVZZCAPjNPvxiDLVZJzM8gdmu5cwrsrYCzMrILKGS/Bco5FJL2TxdEpDrDjgntlzBASNVkHEZQ
abF4xLc6c+g41u1L2AKBdHOIo77IK2JjPW7k/Bwo4yfFrLQmvJv5utFFy5jMafaQSTqd6qndzSl6
5dKVX2FOHuw4Fr8NfEP6y2YyPNiDbRKjochcbBXnvw70SDTaF8g6+04i+Jtz856y16C0YKzb2XgE
Uk+QlPNeQjBpDPclVeimRxpqtCFNfG5okw7WgNLHmz98Ypv/XbkY1mlt3hBq7zr9fjbRY0SOKRbc
Ya1/fWgBJgd/1eTpq58gCZ3VixWnkH4ZHYmg2Zum1xBxcN8Yf4jJItkBbWvvfDhDuK16dQB7huGN
AFSzFdiEcH00LHAAeRVER8crXmZpvIdFsYml/hjBcca2BbQo3nlhs5sUG4KQ101fUGYbV7dLL5Yf
7RC+XXy6nF4A49Mvb0ta7TFKnR3pXxZvOngQHmUvHzk/3WpZaSDNp4qNownP1ydrNOboXUfexqSd
s8T1vq/LfS6cLzc3XlEZ/GlMb01jTp9lj3Tp9iLrz654W+DdRVgESkG3DdqGN4jtlCfbesoL7Gj9
ynZAd1fLofbbv2x3NzWbxbZDnKoAZ9c6qoKxHnbs02R51p2Z1b8HHo9gHpJmX9EIBw/mfY9BebQH
cpdqSs9el/wabeTGMAupOJprg312LlnDB4U/mjL+tzCYLlAQWil8vwD7IpRm1xzonI32zjPNC6gY
inWheZoKQQcJwnc81Cc74Djp68w05IH6s0v2heForPpScg4h3A2o4SO4T+okA8Io61qhGHgw1bJ2
3fnuBajJomZEGOKncBWa+qUwqLwVLqnLxEhSNJyN/la68b5ug4ud1UwulM4adO2QTgbsjBgK4oBa
ozcFV0pY+4nCZEACCfFA9UclAIjiwttlbodcASJqTDF3KKKNbzi3ykC8w8jxEsR3Su2onYLvmy7e
nP6qy/wlsShXquzq5RXxEk5Orqt0/vnO21VvVvs8WejCc596wpNm9MZ1jn72nJcdGv/mc0rphywe
OkIv+IUtjCokZrKheIr6extYVKRgkqczUP/CPUhXHXKck+XQrNr6SaVQNfn1Tv9RGPY6V/VByhfy
hXFyPShmz2q+zS0mUDR3wmwudZyiia13epS0pkebIz2BkJvZSajgUz+MELpYY6pHPVwMQm86Xh8D
TKvECZRW4n0peBIO9ngRb0yJj8zvH4nrxtZHogCv29DRexgDRMl/VWpc82p8VjPxYeLVD+utvo0V
4Rb9wqnB7fBCZ1g6PY/YzmiT4z2vlpxOOxFH6M0HYV5TVuraio6uOBdVf6kJdmgoCTkdtRLN+Qlo
COQtaQh8RDNt31HnbfrKhGIANsdC8R7G+boUVH+G7kw1/NGvx1NYX3CPnkKan047PuocOfazM+IY
yuaS85RnqI0Z01/rzrxwFwlaM/eTjTGBPGCyShaYXWROPZg2TSwWiyjoLpIprm7gaUTormsqV8gX
2vypiCXAmOKzLhH3aqpmuDxrCGbCHGur6tGyiiPN8F/2sNzkMj5F6GimWtN6rO+CTVI4e0e6WifW
tVWW9uhlengZAdk7GXq5s07dns38THjvY6TsS2zjm6WFktQGixSrkG5gEC/mksVWN89pN32A5Xwf
OvODIhAqBrQhxtsckbk+o62BOOcxoRrgvEZ0VU7Q3YauuIT6daAHtKny7F5OT15GK1A1D05NvlLq
wX2QD8SMUMXG5FLEG7zsKEZ+0p4zLZappZf3ecJK0+jhPBTyVQ0UnjBaxqheUcBSDgqwWDX0V1NS
1Lww3ETIW925SpDDQ9NAtqhvfMv+hAI1xB+bWgujLQtTOu5fXQyQ2omBvbqXYCg3ggzuYQQjY5jP
ZPPuVK1jtxd23nhKw/HYxu5bBV90HlzowE++bYOcq7Z9/uTAAQwgpthU6gtYuOQ6vkDbvSU4ywLb
2FZBuUX5QSWcDNTEh4ChTyW45Xk8Id4JOJ7Pg2NTdUs4Rn8x6g5l18YP+rWJQRxM6XzJahhZLJph
+TbZ7zDIOHYclo6EsnnZkVP10nfG1pzQDxYWuYwoCrluvdMw2Hf1rJ4tQQDTv7as/4UA6SGcnJ2i
iesyCxQBjbrizJq67tpvSfoGpDhAWvjq+Yjx8l0XOGZ4jUq2Brkd7PWVmF74MM5vUeb9j6Xz2I5V
ybboFzEGBL6r9EYpZcqfDkMWH5gAAvj6N7mvWrfqGh0lCcE2a821a5D9IAukToH/51V7YTNqiew9
75H/yH2ksN/ccT5mQ4nO2zoOgKipyfX9IsZarrOmlrG6fDNw24UIiu7YXhNfVaLJwcOU+tuCj4/F
jVknP7ESDCnZVzQIK3CQjlSn3I+Sz8zdCzr58N/FHZJdDeqkQmLv0m5gUjTX8fxVNuE/MBMBqjAW
8ThUK+c59a1tVlbvNUqAHqmP4LRDH0IgGskaNfzWGbls8DnlDXViotCNdW/c0Yr3MDPp4/I+FuRn
iMRaL4dNwZmbL9bciaJeQJMJGK9aFR4sz8wpMiEco8yyOCyTMb7aKDsoIfQLm8PF4Xu3fDs2GaxC
38eZc+cBFa/QaKVN8OhFGDnI4y68cQnNI9AgxxSLzB/xc8nWH9cLVBQTBXkxm9++9LbYFgKgTqz/
pOERU6EX82OxRGPIHZ0Nebo2W2kjopIlQOhFsGRgNLtPDOMVGviPGuVf5siU/A9P7YCfb6a54NFi
2J6FPLohZLvgoMFnFXbx23egLYOihN2tH23H+yWpj5bSDNBQNBtDgl6lT0uD4Ytv6RYnkIKGkuY2
dnC2jQUTMstSTKHs6oCs8B4/8ibA6gdnxUAOB5QpEQiw9KgYKuLkCOOfWCKZSLlKYB0OhVF+OR6s
isCN9r5i602/Pu1ACiFYjx5Cwo3WIqy+mhmPukNYBdQLk3FydytC/RBBit80y8qpcW9kmO/9Qp/y
jPxy10gjwshRERUxDY7y97ia39w4O+f4g0ARMqh0p3rH9P0D9t+rNluHY8tseJlMP/mgr4b2kfuo
Z3LfQeSAombx5e9xO64rZb40ESLGdihO2sgJv0jvPcd8Xo5TNgsfso83VuNs0VpyMYaTncdvmLqO
NRnEflzedxogTMem2UpJpq7aD7tVH2zqd2mW75XVe6uC1WLtdQRVUCBTa0SnhZPm0wY5LSVtJa91
E61EIyBWsgGvFE3U0NkXHJFQhmYLclF4mlMOf/xYyJch+kX7Om8OTLrZaVjUFenWs3Ji0oP9EMQX
Ib2PYXH5VEhh7xq40GvTtQYsGbBFCkEgwKLSC+3NEOQw7GgwRdQHSLnaGc6DC2A1lhcP68UQDfC8
Au2tWjqjpAFO1fN9OC5EROpJoxQfaWoiKfdC1uXKe5qhXOdWx7FhkWEfuv25SQKYOiGQRHtVTP6z
wF1t6eBPEg3bhT2pj+533c8HYxIXFxVSZsXvrihueRFKMCT2d5FAzmnN5t6Oko1LT+foYA3M/TVp
FCXKKB3obMUPLAN1tvL5K4hos/M2RAuYNST2+vJEDbwSYfnqBgYRrpDuipxASaTDNNkMvlLzzzRx
RaIP4UPEvyY5SDrsmxVYiVvN/kqlMNPBBIQetyCpM29kyH7Mrj3uE0n6XardL9sct0nMXJM5+bBu
agD0DYUxewG1tto8uNPKuQUIRtbz6LPXi0/coyDYxJVtDpDltD6ZXcMpwmz8LE2gQEPdfaeiCXYJ
De7sM4bv2MT5cL8YmTejsQUNswnHZjjNnrFeRgjs+1d6Yb6Izr2EUh11Od/37fTkcLK7YfMQ1Oge
BhokJIqrpEWDG0K00Gb1pONgeS0qFxNXTji7m/7rw/4f/Nm9A9DE4OUKKwg+7ZBfekecXNhcTBhJ
5kvVPzfH4tiT/0AIVE8Ya6C6H9ER70aLVfCuDy1/14XZPsbgmaYl4CZw0V1sB2vbAkcww1MKjJcO
jwJKiKTadYuYfCT24U7JFnhCoM6S6rnHjBxW3sVkrorK9phH6SnjvKsCwlTDSL9FZLcWfXdq2/Kv
cjHhZozZKZGtB12xvKSarrP6pWx5qjRu95qd2lRV+4hJ84YkyYykzhEICw/XlE7EOqXtoyxczOKY
g73kM6+La8qXysCbFszCgeTqjr2WOb45PijfmIeUFywlF2HqnhND/SGGbW6Ts2YHca4EKz07+TEo
YLMivxcjbn2aUbPg/Yac6Mgqk8TiuqdUdRTgYkuRp+B1NpqT8ckbi2uEWdHJFbIHAcfZmdGiE9W4
XN1BFj+dE/8mtveaUjJRMTS8pYySU782Ep8OhqWc7B6soXvGngxUrscQNz2LvHhIK+8+9nBKUvg2
0iXGyXleGKhj5r8un8BllG2BEbMbnOkQ9xYMLFouRuTOjsSOkwf5i0Z/jceAei86pW77uZQwsVcc
a+CZJeoBu/TQweX7pbjkj8bpvMPbsSn7aJPUYrU0x8tzES3THXSBSeXtifvYOACVrbRfjZgD+X2K
E3lmpyEJ7h1E1ovuF/OeAdp8GEpAJMgv1Eg8skkqa84GKugSa5ULztCJx9yTcGM5CJKefomeYcbR
gFvqZiQCtjv7YpW8LyWybTjYpj1edRNK9ALpAqYn6MfL7yE0ALjORatHOmftgcli+bbU+Cq72MZr
FRO3h39wX4K0WhwVgSzvG+hJJ115N7MpJM1xA7xyfKB6CbRmdoSKXdg/GbUFFqNn4FBn6kY3rjaR
trfQ3VcC9LRbOnvJOEfQxM55o39CunANLWvSvF+CJt33CcV/3W3M9ifpG+hfPXvlcB+l4cFy9BY4
RREgn9M2RmOPdqNWJv2ns2qs+jgFIMm7t6XCpXiHzbVUVQn8vPxq6fjDi+ytzd+X8C/tqFvNNGja
pGdlTeIZ8KZkFnOS4ftY+sG4CDZONhykMDdSNx+hwGhGp9KF00PVw/bgp7eupGxHIz0PqHPslRXW
P04K1W7po9qAumyZQ6QUqwUuA273+GcM0msX/ltqTEF51mAwYO4OjuINoxH/Bp+E3mqkQ2UTe/Px
z8Qtut6qOYej+cc/IypAcLMNTQ002QaCYnJyFB7EpggcCw8wyClqL9Glm7py1yV/0PITOWSOEyf6
wEggM9n0WXQtJafOUJcXZYbcV8MDIpxylSrUJQs5IxIRy+xR+rg9nNeQpLM7Y2GoBjOw0IryLjBw
/tbEayHXq21nK2dr3xnqPMV6nceY5OnO6FXS/TzWbI0Xo3GQHMYuvWfO+YyHCN6h+q8rX1o2TOCX
iXYprnmX1xn/9WxfXHM4EyuyhgVxYdz/z8vwBdArttbbDPfC90GtWvl2ua/L8Sa4tdsqQH9jHtQ0
Mt9xr1YePfZQRphrmVa99hJrl4kxv4OHdFHYJ/xhuLgDaIQEFWzCnEij7F7uKHbydyagSyAWFMYm
BznFSU/clAWGoAzZA7BHKClgevnlZva5DtxXd0x3GM0OhfCvzEUpilPvlnX5Pei9F+BAG7cpXzvA
hGWiDgqA2HKODFGxh4P3U1bqaubyiWeJl3pEDJg2tpnZfMP3+vIEzwUfC77Lihftmn+2QmyxkQjM
AdwidPzVqb1Ryj1maB3oe/0OE03HByJQRVFc9OT3EDd95JFguN8hEIodBtJ4w5dTZUCgu+3d/xJQ
+9sc8GS13FmZaT9gHWUYxwO4TGRmUe86TobYM85V4jwwV6ESUHun1B9dN3zotD/zUn1fJjQGV1A5
alNQ3DpeeLR9fUJ/8JcU3PmWkZ+kCxMEJO12VplH0Ge+amds83z2PsCfWvrubzrW6Bzb8jsR7MDd
hCz1aO4Bkzoi3bAfxh3XXKPAoKEHI9qk6U/fM0ELTY4oAl/QOJEtwKlYUbEUfJMzh69ZkBkJhY+Y
142S3DpAs7586iLMxfg/q43VO+vWqn6xqPFMAt8dVHoO7PKMPCmjHGQFR7dDXxaNYD989Zs5lDPO
oq8EOYeNKe6Hde96DJ9A1Mq32Kzx5rL6YGw88C35igwbPwhXUi2mmoHE15SaIvGHrUXHG/Cic7N0
F5XhoeVTWZwKnmxPvgXoxwkAM0cAsrh7tIKaKO32vkiz78TDmO8P4gcTyS7maBQ980cdf6Eb2Ovc
vqcoX/EVsGQhSoKj22jqd6V6xI7YOKi8i3FgwB1tPafbMpA/LJctRGV8JyNra1rO7yBDCgLXIXoJ
b6QzPLJce1jGXMtrL6f5lJy8qYo2UYE6wGMxleLoMfntl+tgasx0nUvOjYOQtfYWxkqxDZvpFibV
qahdTN3MSuNu5+bho7V4SIMUeqzdnxNbARqePMpGea/NHp6esUvsAVWNsyqtKlojRKX5zOZVLdkm
6YFwBii/ABoj030znPZzmdLnqU+va61EOd4HCUG52s6+2ybFkgeBiIOyitovryyfCZ737+YO9LzQ
m8kK3nMGgnaE5M1Hp8uKAb4Wv/tgDKuuyb6Xt6zRux/c92tkFnezxBfJc7qsD+zB2fW9jyBlADTU
IYMLCf+1lxfMOJ/MwXjPiAbzk/xM/QjUE9yvlXgMn6EG6gZwFwGHuyWHQ9aIKKkeTcZ2BW3NaEVH
Z0QRwOvVWvoAput4bXz8A/DdviBoM11maKk6sfcnjxHBAKyuExrDOQV3Kl1A2KwKmiDf2H3z5yOQ
4S15w9WzWX49J5qQSxlouwBDr5pKHvop/TEqdFu8JlWTfw420zBr5KqI1nw3lHeJg/lUtDWzP2Sk
eXBpePqZQrDwtYWzq7FALBMOl+lGQYDBndLWh0nHnzEIQshzIuONla+8jgmiFZwX62QEp1snAMUU
cGpBdu62CnBjWVlDYNC4VZl+wjT2sQwT7VoYyzugc8yjaZiPsfS3VdtQZqDbUcu0TudrXYS70NY3
C2991k2fQZd9h9XwuezbIGpcvUkfA394Aqt2yPByV2Gxw/k1Avio92ivF2k6IIwQo0WwqWaoaAmv
07A/2Vl+UrrY4vRJYR7iuw0Ordm+IR7bE3CHUVOQ/GO3xlXK7jFr3dty+IS8VngiToMdboougFRu
EnNU0CfmzvhHR/rslwJqHItETszlmfQ4XPzYfHB0je1fgtYohJeujXk6Nt3nbAPWG2+aUFwuLvW1
J150wOmUfWYxYIdEs480mhDTJXINTkDLW2oNDa7YhIYKqXiqr5a/RJnoBLmFPaJZxBuDD+zUGOK6
XAHRdQetxqflLmgW8V2NtYVy333Jw5vvx4eM4ySr/tTgPZNwuQENxxI8jDYz5YIXZQfVlo9OWLw1
pvTXXRDepnk4dl39MJEASUulmaZO92PaHsZBWHQh4dqOqF3JQZruyIC+tKp6t6zvQM33iS4+ZmYa
EqxUzkZcBCDPrfd6xgbhxUdZ0RlF/geuYlDSkhLMsx3UHxaprD1szGUDTa0SYRf2inGPgYTdsLwH
/v8y5MN+6tHtsQ6Imumq6+Ac1cMVlcBMcIGa9aEfQncNXuyu7Smf/BKtkVVdsim/T2IgsO2X4GXR
tLco9pDTDeZ9RcRGFKSborFOXh89Ta27G72IhklthsjdaVM/0kkcuJiYRPpHW4xvTZvvhpo0cFHs
a8z3rqs/Anfe4Ep9FOb4Z0/m1cFEXc/UL44d/xEFJ5FDkMTohJdRs21rI3I2w3Wc+Sd+G01oNmqH
iZsdaUSQMjtHNKM6Zzdg/4k5CUM5fppWI9GzVx8Na8XO1G/KNH7zkcNtKJJzh3ynxrxwNzHPQk5/
kYLThqnYi5mV56xTDy5YBIwhcOJAVgS2dTS5aLJGMDakl8Jv7qO52rZFcJsS+xmxHTKK6Weqimsc
Q0iMmkObhVR1zi8eezgLDq2TI60NsY6Ut659H3bVEV3pNXanl8zGe0a9GPZQrez6dXJgy9Hso0Vy
VDYSL5Amm0Vw1aI9IrqJ4S9fgo0gJzeMoxTD2S1DpgEqvk19vmR1qPJB5Z44Fj05CQqFWkth6Vbt
s0JLXUakjvv+f9Ef901E+CAqkN7JX4PMgFA2T2vfSMpVFYwnfyIHbi7R7y4/gJP1VHnlQhpozox0
J/6rZl9PCIMDF+HcMTX1vmlTkhuKaJMZPdRPZANqfAiiDlJMhzwODGcj4DJiW9ZY7cd0XbX24lEP
X1wxfuZx/zxP/cVv09e+V4+lHTwCiw7vamc6S91exsXNkcAdT4qdThoYicyLZQ6tUSf/8NoK5isR
p0v6FqTjre6C37ru14laxsc5rmoRO0xF+VbXVY78fiRtoO4kK72MN0yRBf/kOG2TAoUsEGtVpien
mJlC4mer54csIrpriXwP/H8OHCnbqbdUa7tqBjEuTGOJSpB7Yjp2IyvblVnOF24u4kYQbyEOGrnd
MtoluQyMPQd9Ybw3RnmyjPloFUwQjF5thzizN8UUVoTT9juaj60/uhtuHn1XmfZZaRGfOd3efUti
bR/p1Qz9EAM1NuL2hPl5bTXmsUVblhlLQx7llCNlfLFmnqjlwmGJXy1PF26BBSj2qgL7XCb4Ofnh
2kFdPain1gufA6kebeUc49R/oReLH50ymwET1ls38p4sHIW41E9DH39Pbfc9a9dDaBE8SQuLnbC/
nJHcCs/4YTd6ygDMcnnS+zmJTqV2wZMCYVmO1A6Fw6WJoMWmFt5wl1Q2jObNRzfPR3vK+/XcKcLO
AnWBDLMVpnUA31DvZuntLV5M/YxqfACeVADcqTnme/scoJuZqzTdNu30VozZi3ZyMjen+ehExioC
Hf5cMvVbzR3TfoCfFixmZxfbKmTxAewIqvDPSIXMu466ChFgYs//Jun/ZgUk5cQxf1qQF27tP4SG
89BxsoU51MUo+0DZfatKNCk1gjNQBFgRBnJ72YWhbYle1azuQ5Ees8ImalPXj2VDiHJjdK9Z2h9b
tEnLg9q77inN3b+uhkEfuwkoy6zHTOAe1YTQH8M77mAI5CU3mTMsXTtxXGFKwbWIruJ+ETM6cKaC
1th7yHpk654mL9wJhTClNfuVVdl7CcTH0pw6AAz2WTdTbmPNXuF5O/aMn2RcvPqSPEPHYj2E6Kzz
unM3+Et2V/9cZ9VrYVfQeqenzB6uWVicIbh0qCzzEBOeZR4mYM9Yd3FTG2j9iuK98L1tr9RzlCFg
8fqnuJvK/SL4GEVxVtyWd73n/ep4/o668rEKrL1rdc+ag8CL4Fwqc4Nx9DXo9ckLjWdV+uSj6bNy
XcJm7M8gy9FKYDpuAQjE/k55HTEK3ouJy3Mhj50JiyajiM1MhwI+rl9H0381LB9YcvkTJ3I/4ON0
hnHD4bJSPDoThEcmwd7fyG3TdMnRyskiBPqyLuthQmPrQWF0YJAj63JXVZOiR0LzVCasdgUoJVQx
8aJAl/QlmuN6TMy/3ovX0nBJghbwPCoD9EpqQE1o6i+7712orNYj+104J4WzcrTlUEk4z9Kn3Qhr
otuw85VOakHVtV+kF27ynMkLFhk0QAIaj7ymlcMCiBMqITfOm0DdJ5Z6nMzAWYXC3uErPEzTYs6N
TBpJYDlkgJ5l4r+xeyBfJcNxZHevTeftm5jBbJRUqFGDR9Vqga7U3U6qhR2sa1YU3tMwhczU1QAg
sofILc/4R+eNzSim7UfkONZ2tEy0k+PbNBTPswjDuwE1uBLEjyw3g9UYB0NkV4rG3y4sjmOd/fMt
AMxmiJXNeijK9DxIJmPB9KAiNldzcy0NfxO0+jwK9wO886Gtm6vt0b30LmCD/FNHRs/U335CzcDN
4A1fovL+4iC8IC4lcz7PToFVrG3c0jtmy9c6lJeewFFeIfKxXWT0hWBog6eC5wSGQ5HepyMmUaon
6vJp62s0zLWK0SvXAziyINgmWIcZKHyXeCIC274pPfhr6OJbbo5b24w7P0fzQExdnFv/oGqcgPsq
kKjy4IflNQ/0m4Xuzxuyg50jh8OYBaBmOlphs63dBrJ6k9zSeuRjpSjmBIuaWlDG10ct8B8tSo6q
ezZyxLETPcrgscXMQnpsX6kLSIRzEhZXt6yOWV8c0lQel8+zXPoKPQ+yzh9cYhcrj5+itnshkp2B
G7mI/Hao4faJDn7Q1ljIAap7/AF/PqVWasgHAoC/lh/A1OZo1eVx7NUPHkDiDBh2AdWimrYLec1D
sZtK+bDIVVmxv6CDfW7ItGApTNYsH7vpGtp6QvPYzZd1ANFFLtdfMMxRkBMms+Ny8+cs17OpffJr
RrZmvVeE0IZ4FY3T3kGK2eTFeSBiAujEY56VR4xnp9TynmfaJFF6hyCsH90if49HRm+WHVhrlASg
DMbegXjbLpKpozGzHGMEzzMQzdGOwI59iRUG/e/IEC71cRTA5JPM0Er1b4YPxHD1i+dh02N7JgeX
smfMd0k2n2vXPi3/m9fm7+T1xK7Wm7xQK8xhPyjWHkJEoUPYXvLM/osLQlxs009fGjmoHcfaDXrd
tO5i662GOPhhBbVL6Js7rON8eJ/DdHF0PJBtghvWjxQJ1IgagbYFkXEskS3kfL25VveacgpbvPNT
EOOzDD/StN77ORHMeG5to9yNNdVy1O7yhF9gMu/zgX5ZwdIy85NIIXSL4d6R5aOwC6zz1Y4fvA27
GUt4sguG5tEwrb25wNbwN647Hycr4H4gqCPq9DQ/DZI1vBuLd4qaPwIfoENAem28B/AOpBSMWAzQ
pjKtmL5sRRHPafQpJHMycllspAD5g2EFHyge/5yal27MBqc0xpXgTkXmeh51sCuT5N9sGHuLsWKU
xccgL+7HrDrF2DDZGW2XPzVDtm657qZXiNwDecji6RKM/n2mx68OrgFs2Gyz/IDSzx9rS7PtKL4F
t7/dpJBES0KGpbiylV2MoWxvzRJfkHwZe561SLaoGZAm3Q2kx9xhRb9z23A79ul1UsGp4H2QOv1C
9mWYFvR/uXbVh7T6R6MXh45JKlZoUHECQSSMDpYeRfBt5RKP5nQ0ioZbLwH55njZLddzuF2+vBI7
Sk8O2pDnvPIT8WQzWCgT2NXNeASCku60J3/rDKgKcNjeKq7dNJt7b8y+Rh4zBscrnv/tnDvbPu3T
e8NTLgFl9SclLKFkHUCD1mf5JCoAgtm/MQbF42fdAe3IwcS8zNumym4TKg6+wXKNi3+d+S4gKl4F
iPJuYep+zjH9vuVbP1U772M0euxYGA7OtVPigQXCJVksBDgAgUuAmkCkqCVEsY4ZwJ1EpGfG4V4U
EBH62DjGrNkR1OtzZVfPdIDWrqgy8peXz7/8nBpf+oql4SODQP6MWD2HiX8eWYgT5Ry2G91A3VE1
mebtfPEwIxN6/gvNK9oZCTshZsTZ1oGmuipK0mWEWX0Xow3HuW3v25QsvtxddTNj3BzQCnM95Gtt
6kfIfYaG+AhYZJGBWXhetsVliL+LWh7VL9QOzJOINOtyUsdKEjdWUDvxQm2TLQI7WFU5c+i0Hdhn
m0PWkm0YA+FvS8qZpsvIz57EV+ST9wARqH/qI4dE9sqjt6dAVG9p3iz494wdZYv6ex2YYiSMiFcr
sjpVl1d0vcXGCu13rLw0kv5sfyjXZGYiTFB05tQ+KqZYu8DONX7wLNwQ6cTrLMpGiBhN+kRaSXuS
s+Qt5obh1olhj/ldjxR9iEkjo1PZDSZ2xt404xPtvj7L2YiQT1XMflzsn5Vm6gxXJdsPWtqnBIQg
xVEltlHisLaS1GdMpHPHuZXaL0tCbXXz3Am/W0UW7Onciv9VnSE2bcXkJWzyS4AZ4eaVCYNs6Xo5
Tn5kVtodH/3R6HembsHFW36xpZsDGjHFCC80QMaZ3RKxTpMiJd10N14+AIPg4iJ/CLI1NwQR3yw9
H9pY8NBR0CH9RSZHUgWwABnk917jRSu5hEoz+rPXaQyXeZ7zfp8SjbQukhCsu4nVIExsNquMC65K
SnISLYsmINPZzSsSH/bgWB3BtqVQCUq9n50OQ6sVOU9tx9Y6L9PmRtKeDWkFlYQ545jtIhb69qyH
xy6XwYqxQr2aTCAPvHZYdgtRb7Oxix59u2+3mTWVT501hDfXKP9Av/xGgstQypDrG6uaNGqEBjFs
om1fiRI/Ygc8QqQR20ECrKDiYiHoSs0qYeiGvShT5yTqPt7PYe6d1CCysy7NEJeTl63iXlrrklDJ
bTfq9JwGmAqrSSavHXbefSt97AJej9K6xm/mTBS545D138x8p3PmuOJACUsVaWuwcpbDdsgZsw3Y
BBi2Qar3PurGu2Ka2vtSDe9uxNwDDaA8sJaiT68lTkNJjojJu2Vtmw0CYUyyB8Jysl2j4w7Yr8J/
W5NP0tmNCasjLnDMKfPk9pF4Ct05f6Vrw7rBlg9AhTmwEZHI+i2FfaWqEFGHWIjhQrZghfvERVg/
gxno2DSPhmGcqlhRB8oxe+jwmN7FFZnjJrDq1yxq7JeiMpsMlWSYQejjOOXckEfoWLQkPebYa6NJ
41nZCBzflZmoFV3QnXJnNPeIqekrGsLORqnUfhinI07Ch6Sq0PiT+JQ7ABm7ZusgiCzKDL2C4E2a
O5CSmce8CWt8LMoGb3bG6NiadxOhsEbNamYw3UsMvQw6pv/tlf7OiBF7kcyaU/AMTks4oqSQJgbZ
IZ5Yp9me18S1a8L3uSs+mgGqw1wxR+h81DcoLYAGtvI77Oq/1JuROhKAnAcjFgj0W4yv2HHw2jUC
Eqka88MuIj6KS7jvzABA1cM9kUY7h5kx3dot66cPHxOqx2kaxu0tsKqNcIvj0GD7d7mQvR9tOzRQ
QYIZlKjJoO7/ujS5Zm1+NnX+AqDrvYv8dwB/OFf8aAeuF9uSc7UUkcTaKUlInDYgus6inq6wo14c
l2lWkW/bsDmOpvc8jd3eK+O3BMW/L5p1ZfWvzQj2WzMJ9KV5S1h2cZkTY1NZy9IHLOfgiqtUPp37
yCtRMkm8w3xKTl6DBy/Nmo90otYxUTaGvbEp3QaBBYSTX9h6iPkLnL1WYBGqlOMci/sEoQYcZ6FQ
HbksLqLGuHWN9xTW1WtQhKdG4pc0zeHf1OCl0fG/wWI16bBvH3F1E9ZJlKh0T3McsVYskBi2cIPu
Ru1Sg3fNSlQtUO5Fbx++pc1wC2LjRWXWy1QNJCJm93bXPnodQLW+ZtQJHwvzIRmjk4VNAnso+RIh
ixz0IK2G9kcEDDGd5iaYP+18PnjtzJtNPBWJ2AIyQb/D66ZMmHLl5T3pWkR+IjN0Q/uFD/pNwfYy
L8u4xMAbF9SPHleMPZL1LFkcbaAyFbB1o+NsYENolwEOvmTSmArigvmFaFlTsWHYzcDQeymY9Ho+
GRmmohG2v+h+xL7qrOeodxXnTvYscwjfI2bktTOO60nKbM28BbRGbT/UbG7TamLOx3CJrRw+3UHc
JBYYyF1RS/wJ1NyRKY0B8Yiosb92KrdBRHttlQLxHH94UaXmnWpAAi8tuMgDZgnMtxRlRTOO54Wi
sBA9dr2HJrlEslonuCiTlyrn3FnSGHlfrRqf+HMhcblUL0laPYL1zO+Eb314Du8iyBY459vYXi+0
87pm3ZeP3G2yqR+7oHwZEsDKhYcNJ69gV0a+i13C+7RMSQBDg2HAxBa24FZ85AZIRjephfaZCQfD
jcvoGzSXmEAjcdB+uOIGfF8G48nkXFztUA2NyUkgt+hSdLjFOA+YvWD6GHZS73LXQOQec4JJk2Ay
4PpjwEexHZyxpfic1WefTfpkake95XSUtqt3C+1sGb1SVV20OaJDLedbEefpasKnt0k4ClMPo3EH
8TQVHs5TA5pZJ4o1vZ7FWCz1NuWoeui4guYt1x9eoHCU5ej7tNf9mxUk2dzBWTws0WA5s7JW9U8N
JzmKS1o+h58W3YI+plaIWgx6nFECARXy9H+WETpoyFjM4aC7iGRiqRS45aZEZzJnIwxFtAcosYH6
8YDGB38I8JUtt7ujow9mE1T23SPKw2PJ4OIQ57CPlyvsWNPKZnMhzfYEe+mhkR0hx/lWddNmtOyz
X/QfqNE4PDSOl6j1wCD9JKBcVEpYlK2/8qRn21ie+GrelBGDT6csEsjNuwBsoiqXPUH/EaXTH8Fx
CW/T4IHT8tGdzD1hx39NDuCmw4NL5syPRF4sewNEcz/O7K3QiWW0L40RvsVG/DUl9ToxxVPeTuSi
GA/sLZ583R0zMfVM/1O9rh0AIswc105pr0JGsFVTPDuJvjGvRPtXvUaLWaMqLpOKT27gfYH1WwvE
Zsj/mnevME8Z/JegnJggwXqagycYA/eKnYGfhzsgwbdeEQjOTGK9vBsG/GuiaBlr+GW7bzoKxai1
PnoXvzf1+4G6DHEObrONvwiPktm8xHVbkozMv91m+zqp1Xr5jijNX1FY3wx7WlvW/Gqw7B97OGSj
7T6ki47atdQ5juRzPDe30E/e+8F+dsf+JP3yXDJmC+acox1bDeeFJOwUe+ie2vgxcYOT6IzVnM9Y
HngdNniReKo3URfxYZeXdxc+Ls8fhx6CDF6SU/LOSufWxu5CLw6vqJLeHJvMZQa7MMrMbTegluqG
R8xbv02/zz3jq+G1E7uSxSqPhoSJ8wnan39G7lIAVblD7cTv+P9/6UKgTNUrHslbNU+3qWZrOkdt
v5JehiSA5u/kojRYnjd+QlUSQU23LFEe28F3AzSvMAmuZQE1ITFqeZR6i1Uib29oMMnT8jfTrD4N
xnUsiFbnk5HAO7ZfhGD4ONsJ40zdSwfeMP9dEkv4IwJorfwFRMby/2zdnZc7bUSm3aF247fGRLrN
sUcN7Vdc9usFY+PI+OTI8K6cUFffrPAzNfJNOF355DLijRd8/u+Hcx1cpjo0JowXUS5//e9i/B9p
Z9bbxpJs67/S6OcunBqzsi7uuQ8SxUGURGq0rZeCJds1z3P9+vuldh+0TBMkus/egG2RFLNyioyM
iLUW2XlqB3AZkwe+A0UCLX8Bmae4s2GIXqq9GbZfTJU7TAgR3Nd4N3xrQvyfv0ZYD+P8B2/ZEIg1
ZXyVGsMj/ZuhGQBmUROr42MSu85fBJRZIEt8/HKixrtb8ymmxaJ2gt0cM2G8pr45J9Cc5ZAbvvHY
+KKEcnluP/VuecyinL4Rqofh8W729laCJpG5bmVB1eJaDe4IEbmv3/CT3ng/XZ8SrlKDGGLv2rC9
0BHmQbN2nFSkF++H6UdVFP+zLnhBQALEs+ZWsPDr10C2XLCh1JCA3b7SkMAP++dT8pVMSuPtkDhN
jBe3RB5W4qJDMfHXhAIbyMQPPq1+/mvqGfjQnVbqL9Y5zY1Aklgx2VRdTPkD4zkP0JfGT2peaL8G
RGi8dE78VY0LHxyxxhZpC3pKzuPK6Z+ZJZe4ICNl0Tl15CsAU65GZSyAoXKU9NNO/ToTHFRqzf01
UmovMAN//cA61co7/t2Jaqtm3QAQUsvH1jFXvKoRoLe676LrVdn0Oml3zvysmnVEfE1Lg38/QCXC
J/l6uspjqOWmNqF6rX2mbdpiYPmT3nfiCx+ZKHVg5jWqPPnUQCypc8dHPkH2KyEPWRdE1pOlGMdH
OhQG3sqIB9X1CB76AvZ7Xs1nsVGd4wvU6R8R0+W3SRSrjsHhtVLNYjZUI3VjctVdJqm57Nv7EsZX
D3kEoEBq36ph483eihYCQVgmlYXvxjaUzUx8DvyRArD0vcIqs4KyavjC7NMGa62lzN3WbnmasvvR
wAYioS25taIb01O0lagRD+j9MNPMaMTXIJl22WA5HOfGTe7ykTwxDzAXO8iOF8nsQ3LvrD4eJOj3
AVCRInpt4ujawIJGw2NQQRyOewj003+fhqXlvrhI0DG4LAIGl9g2bUOpD0YKvR73xSRemTRqUURz
fdUrqkP3OcLOqBlkOOkFv8l6pv8EQa/V+UVdHItFnaD8mieTtcWCcB2cBcyOal7ZF36RDvAnozWw
TayBI79d5k6ySb0f/Xirdc98p5oGvsXI/pqbjpQaRByMfv1aiO/t5K176nTdl5DUilo2aj5D7sux
8RBQnA2ACQHvCEZGXldd0up+oxKk/3wCzb+08oRqbDQBkYFypsvCh2skf6Q6fAzgSTReBBUp6ht5
nyKnhTdFW/VxZZFgUxpxnTnuWKNw1qrVS91LklML/8BTt4O16XR2/ky0F/BcN1g7l3ogq5qR74Jw
a5nbJNgLPEcJci654141xMWHwe5eCGFccFhzl4XigyVoUVcs5BOa2RdIjEc8K6BziuqpglDkMiQy
2AFMSZciWV+wcuptZJL+N7IF4nmLJl6DPYR1NiZe/tbqd3FhIwJNNJ7tzwSpv8x8nfjZSoz1BWuG
R1V7o8s+ZssjM9SMzcem/2vTqFOHmce68algGlCnk0tl9pThyFBUl7gj7NUkIrEKPQrTqfYy7E1V
CZs0cZ60Q9wLjsWwUi73uEqGGzWSTI5a9tLasUOUI+RzceefLFC+w2muWblh6l3a+laPyQdPjxPX
cB6CvaCWFEYDYQC1a9gm/MypluKY9ShilhZVZNaOznr8ye0N7KbqujaThK7uIhuWTFa13exHVaBV
3fE8vDBM1pcUGkmduxBM2iuptBab5NLJvzvOz6QEcAEhALaPz6rze6SSg+MZidPFJGzVbdO+d93n
ZnirYeikQb2iZF9/5+lYKO4MzjBfcjY1pK54LWc6XS6umLg+JXNC4Shbr6fYULXj/GWLIpgOqYJu
2rvIeJBu9857SDlf+BaF51GDMPNSH2acJ/ibKSMJjDVX0nULoMbiJVtvofB9VN3kOWZiWIwwCBh+
K+Mg0oq3oqL4JaFYgsAYgtVUxt+OxoaqRyLqNXgTnNisvkrN4NrTVllrrL3u6a/viIwKpnV9D+/f
jacYT/G31Br3WDHqhDDbF7UZjSJMrlQXbQ1Jsu5RfXXZxd+9SjxVNIlBC4er2iY3N+TmHWtNPY4G
XxDmgM5yehg+dY4oOjUp93rkRaueeAyRHQtOw6FqXyIF2o4hGtRMRCLEhpGK81aNG9MzSgxJ+NMx
C1JFNoIu8hkChEU+oAuNiRv85C6GH3Hum7uyd4kHo+Eb1tP2YzrZMWhjYn3oAAusG3BFQAGRbZmG
K6bQtt5YmDg01HotLTOFw+ZLl8Li6u2m+Ja6wSvlRjoNCMUsX3dei8zQUqJIlDYoDeBpJd09vPFb
vkfZBL57JHPXNThCLD5+pA02l+E2kN2SH2Na0woARfOT9yaWCNBrHs3Gy+GhGn1dete+9q2RX/As
sD5eYYK6eUYF5cMutwQgMHHKgVMLOPFfEd+64Giis0oRJUvelEUzfvCUXkWObBOkbFEwcvjrYoZN
mWOC7Ua5t1qjrVAHNUiki6B88xxsg/ld3RObNCQn/ojF5m1gBoBMqG4UbyoO8c9hRStk3deK2xeG
H1wcb6dMngNQhWjR61yoY4HfqNN2leKHwPcG5w2Bvg/AyQx0ML6mX6YZDdcu4YsI5aYB/hzXuo9G
EoAONmMghIJ6UM9+Yw5oQTUNy5a3cwT6g+wClkXPhmGc1PappwiUXXevDqncojqewjGH4WH8Szj6
WHjqWFMmj6FW09rzAKUOO+8q0NB8QAYG2iuvhyOsjiHRGW/VcplyIKPUmVwUFK2NzbxndIeMgslu
DVZVuX06DJ02Yxvq2VVk1stEwJlf1u1rry95yJm3PfcZAPgVcBbqOy2Y0kl5U6iizAUqC0+z3W0K
o9jNHXWv6gIyBNfIg6nL1F/eHAWTyCU0l2EAN5j74nAjoGF6hIfJdFpgqoL2yzhSWEGFBENl4UlI
Qd4ijVZqWVODjEzKjRqDmuoOnEzGwJDyYmoJddCPFtdJDbM1AaRuccm4R7Gg+H5FDqBOxAgASf1h
AKFkNWC7l111yypW/kd0P3BGVZC74VNww6hI9YzSQF0gIZjcPsJoq0wWq4lh4yHsEeWBnpLXMmm2
LeLsrBbVaeUAQOoL2x4BKKpq+Z0RZgr1Mg6sPzYXrEk+62r5FsFqEMtblhpLXl1xLMqEWSJ1aF65
QIyo4IugWuBM1uEi49f5PaaDFcTuash1SigePiJr2Do1E4b5LYjsKza1ChAo2AwcMqSuoBO3Nowy
rkroPqi9oXwy5z6AO8IYG4DXqKp9WGXVgnZft+OzDjDU5VZEd3lRbcII30c9HW7Sx5yxUBln3reC
F0VIiplEBQClDPfKAIjRjJuShJReKkIOjrDktUGqau5eTPOb1aobmfIf1aizUJQfzQ3G+evuwtcq
VwHv9mOWWqoE53VOLQ1PgnVmQ13TLKrja2dsl0YEBAeXrxo/JsfkokIhFa5BKja+UQBtrbZwZL+1
U7uYrGY7DpCNqUM0MqF+sUL53swl8G+p0HhE8ap4QiETfigiA3FVXbd9AtFT2pK+rz14ROJh3XrF
Vq/slyGOn8rW+iXn4UvQgkpVs1KiUaGC6Nz4bhKIiz5OzlBCJM1m9Ij3Ul+MNr3b/Qoa64Ysc8Pk
cZJJQyfFCggdXlM8MHNrT/lV64e4V8MT0WhAfy4w8MQqt9wZ0wsTC9TW06oE5kodf6VET1CjDQEs
JUofdqHpyZPRm+u0tB+JKu/ynsy/338jjbOpO629/LhBATwtwvp5KAuujeMSYaw9hMuEzeHShS/7
CySuuC31xkrrbabxFFQAbdT2UKtDd/V1F/tbYY/ElQkTqyOzGJ4mHPrOflSOIfdtirDcfWeRLdKS
DHiChZR5mz2rUEzWU8bF/aampJhk7FroGjkM1AOMmAsHxZoPvT4rSO8VnOy73Cn7S2+ovsIze1+i
9+epG3PNlTsLGB7D3asJoLib6GZjLkQRXjesksFrbjRSbkDpQeUg6iom/8K14huO7Qs9jV9bG3bY
fNg0OcTr1IZgCk2kLOIMG8SS7pvBJUMdXSqHBr65h9EVcLGIvaGSNGDKMj/4VitpWeiMFZwl4iLQ
U4AOreQ0pT9QNUKtpvwKBymoT7d8GTTxXhcgN0ip3M+NfPJGsVJrTT2+kYPf/ziSp+A9wv+cdCrb
OX9+QSIB+k4sfE7mvIYKhxodj5J9pwu+UH/9rPzXoqIuEBBfXNUNnL1i2yHbQP3vja2BanRkDHEO
zDNj/hzNxlPhTftWpS48D/yEKjTrgQUFfbdHfIucQ2NTU+9D4FFKALYN6btw6jn2R0CC6ZUOjw3a
QUha9dbNTEz6okpRldD78BZZu3FPTqNbVcJ5VFfSWUkqWwlJ42yulKbsEmoGKFQSrtXZzrGCfadA
dNhNBzvapnJVwmrBbSp4QqSEO4rFJhXVvHLGsLwsCWYMofPF9aJ3l7juFe7MpZT1KidIZiTtm68F
GcFJ86IDTRShPG5ZBrZ0DhbjxI4j6EpVGDamwXfQYv8ZSMtr1sCClEzG8uPeBq9j3o9L1+yX6vQa
2mGb4Vh7NtS9etnvCxTz1v6sQ9OYh2vpzuvZyl5tP2T2zYEitaEF6kUSZpVnnVxUFjlOtyGgkNY+
3MXWt57yYwqj1uMMQUHc2tdTjcxLMH4PDA90sadBkR1V6MZa5T2k/D+cvv1WsIf7PtlSaLvGlyIC
hEWquh0MLdSwIEctgvTOjL9DsnPdco40wtmrU1HqDTGE4Eklyg2NqGvZX+dw+F2Munfj+biX4DKb
AEYGqp4jpdwJP9dF4AYcwtlVQyiqxPb5bbNVtsDFTtcQlajoQUXlY2xqz7JLfhkAqQRkHEjL7UJY
2IaMnI4sN6HrXqHUsAyl/isiXJkZHjxH6bUfwFmhu6+JNT2kWvPqxxNhff2NohSicgj8lCMSof62
pWKI8oBfaoUkSfNk6e0uze17KwdAWY435PF3egO1v0nkhcLKRMu2AnCgNKN1mARcRuRKd80Xk1Ml
VSSvDqy6QKIhVNhzFs16tRrImllIeoeUvl6S7L2z6/zn6IAYMEBWVdBKoVx3pX3cRbvrsZGbEv9Z
LVcdrAqCmdvBc9cu63Ms8o/zkjLY3TDH911Dzk1AhI/zkddguCtWlkvd14x/0eYxZMjtWn1hXAbv
TY8kVxjcxqqQ1itV8RncK5oaQ7jiy2HyL6dBJ/tmfNE7PJoUWIzF8m/YYTLrb7JoXnIV3Ki1bcbm
TZQ6D7F0n3JeJ6V1qyJQFZZMlCFmI3zPo+rrKMtV6ERLElQr5SxypdIuJ5soH8EXz5ihbK4557WH
ETCF65DuLWGJ9jKY2EdKCZqVWsRuisSisPbBUNxQarJNKb6/IDJO3ZHl3lPESCU3189IAjINKn2n
pqWJvYXm6EsnsFY9VQED3HmzXnwxIeGyLWh3W8Lvtb9EBQCwEVWmaXVl+eNHtjLM5lVYNxs1Z2px
j5zsqRie+yG4dNmLhU0leJ9vXSxeTCWv8sIls4OG4FXH5m86TQG/LrJ62IwoZoW5ef0xMHayUg6G
Ucl3eE0WWhy+KttiUjudJcYVMK+FIeZNEjo3HnqQMatCJtY10flvIaabMhRBIMdZtm26j5IQ0sfu
1nSdbS7AgDnh7QBwbNIyOJEhA2YV4I1LMTwh70TcOV+alHd14EN9GHvYAhvXIvnulAuXI1C9pzzf
brbuLC5kumywxwoIVl+jocYeTfyfqqP6EGxhebgd3PZRBNFN0aBvyR2XM9RdlNH0pCKZHqKjfVCs
RGjfTA0ivKorTkk4x4kJduTXopzfct+7i4Jwk07BHgXLi94zN2XI6Te3L1bioYnrr9WOryfuHDrU
wxSHkDAlByyu+xB3ZUwgAFHhZRgGggsciC1CSdcWoI1Et6E44oc4yJaeNXJwmgv1DHpUkSdFCMpI
YJbqVzVkEFSEfKshjI/zamVQEjx21nfEEZ6zBs3BOfiZ9toumCh5a+zwC4oDaxgkHltYOU0hM65M
/S7tg68JxS59nTzBP3+NvVjH0gZmg9AYWgPjnD+Bw741XGdTkBhS1rP007fMir46mXNTltN1DDhl
4IBUsSqhaLwibqXVXJMhhKeiZIUUKgvZbUm2U4PqLSjI3Xczwl+1uUqtvES9yr2yS+hE1BpVx5MZ
dHtjpCoDY+7FZHgxWRGlmmFW3gpFi10iktTwpssiL6zofUDQAuLNBbT4sE9XWzi1AHqQqUdjy62A
isO3CKEMpUr1T5ULCXHdx2hczZkqvxhvhm5QF/qQMniZwqbZDNcpB3LjaztlRuEeIAZaOy9t7e/V
LHRE2+reWwXIonxMpMVOtEGsUczz4DpkQQrXvO4H7zqD3KFu4YqD5S/CSudI3ivLX7o+9TQEolIr
vGlS/T1msorQXZkGuWPYHjJpPRdh+DUmcBjYbo/TFF4D9ltbzvAucvdBN3rkt8dtKuutham1OX8i
+hVk1raBCMi0KdPBto+O+QAg3bkKU3+TIDBAqsy/U7HQsDXB7efXIeYrsJudOh2cHFV52+D97xBs
Pgs3XP2jmYbM7TgxH6PSwzrPG6DWsGtMl/8I49RMAMzMj9VUklf9EZL///vf/uv//d/38f8EP4t9
wSYp8r/lHbCHKG+b//67+Pvf8ArVq5sf//13V9quY3LPsDxDtyzdcj3ef//+EOUBHzb+AclGHI0g
V/ZMJFo5aak5d7XoJh7CxOQ4RnF5ukF52KAwXd1GddsyQSnp+kGDqFpbfZT6IKedZpmU8yqJAsql
YUCaAXLH3S4269fTTf7Rx48mkcr1TKGblnR+72NlVxnlKqG+Q5mCe2r5TUCAZ0wR9A3Rj/9dU+pR
Pg2n7YHYiOtc3xVz0txEc1Bu0yiHgmiGWSWcI3t/uj37cDSB4Hv8p3uutCA0s35vrwmcqJ9FFYFZ
y+B+gCwwXJxuQQ3O4QLRdeFKA7svDXEwX/hGWBejjSAFhYt0SClnNqlgNhw7PLMU3WMtGbCYecIx
LdM96EuVxDDVGS7l2/Uor6i8RSheaNk6tINNKRxAoNZQP5zu3R9Lg+Vvu7bu2oZr8uDG7+PXu0Uo
Eup39vg6qiIXbqSughcYMU3KycXj6daOzJZpS92zhWHqiHmpEfi0Onpu/n5RRsU90FiKSuaVXztn
mvhje9Ehx3As3ZEUSYjDJoqobYausFNuU6TfoosgUlwPby0xF1OuAfVF/8GsfW5QPdCnPqW57GtH
c9I90Z4I3gB1ZFNGCaHvZY/vfHoAj03X58YOFmOR2bDiQoy3d32xb4Zy49vRZoAzDrG1MD3Ts2Mr
/1NjQv+9Zw2ln7Xb+uW+ruFtL+qputK1DkWDFofudL8Mk+863GWOQZ2TgV11dP1gHcrRYCrbJt0n
IqZW0YiITw43FiLl6qAVAFSUI6EuRIYixYUId0i0M4N7/CEcRMRcx7Zd3TnYgBqXeh9jpe9FMrUP
jV+OmzQBL+2JpwGm6FyDC66o77qu/RVHnJfJbFY7pAHqMybniCGwMDnC0aljs0xxMBgE7Wwj95Ca
Cprhxk6hCetRmEuK4F33+jcKU3dnRv/IsrJ0z7NNwzZ0j+L232daxumc5FUMpLytqq0/1YhwQ0uz
JGZekLs1w++6rxFpmsP2e5jjj0Zyxnms+2lTcA3GeSjb79LDAwv6uP1m6N3w79t5glUWq8DShcnQ
/P6EAEe70jaDeI+Ay1JPzSfkm3+eGYUj693CLuEEmI7l2YdrMHA1g1rRoLgncCpI0fZc6DTiG61t
bElgq0oKu4wulYgSOROdizdbfqjfVIb2zKOorXWwHQiOeJZJ8kJgnw+664ATp6DbT/eBnXhXaFF9
tUUirkXsTeR0upyczIgESeBxzuqr0KjlmfE2jq1By/SEGnLXk4d7gapguCe0LNtbk7z1mmqPLtRV
qkE8W8snIaxXYXXXkxMsbbLoShY5qAMQF9QkOf6tS/Vhl3Fri8bNmZFRa/9wZBwot23D0x3+P7CA
dpZxQ4h9wFWkv2CJuJIppbWgUEd8frMGaTT387dujO51i1hzMZ51CI4cYpbQbZp2BB6VPHiCPoeO
pWpdFyV7qOmIbVx4rSgvT/fz2I5k7D3PtRxHmId+TYlLY0kzS/d+DDGmRggQ8uak3BXtiFaR4bj3
p9szjq04gbEhfmQb7K8DE4BS0WQb8FXvbbNaZ1RAJg5BVgqeRi5fdgDMzB+8jaTM+/ykHtt4rq67
hsD4W4534BZEeIiuHUSEqKFTke38tRHN60Q2+HQfj7gGbCcDp5tKOiigDprp3XGY4izUcQ2mrzNA
Htm4VJi1UHyBBhvENUREZ6bx2C7CccScYFzJJhzs4xJKgLwK++A+E8OVoeIMenhXYC/MMadqCsji
6S6qtXe4OyRL03QBODm6fbA2pdbFAvr4dF+09SPC8fdRQp4OApKnJBpetMC8l3b5qII6p9s1jm1L
T7dsiw0hcZQPO5oHGmoAAAF7M3tBb3jTwLnrZfEVpEg7X6ULSFVaYEsNRPCm80e3Wp4HHbfptcET
2EI6h25fDFX7MEReuJ9rkiYT3jU4+Ky+nWbbfCxK9Mc4VEkQ2aK6s2bQcZ2eCSLqUn9L7CYnbCnl
uS11ZFnbEtwTEDJXeGDmeOZPniHkdJSfkkzdk8C+THLnLaCEzCOpTW3uDjIXyESJh2r98yjxr1Lw
sLHeXicwYmhe8zTDPHp6ko6sf1tKrJblYtG9Q1/fmBOZcezNe51yu9C+SJ0X0NIlnBph61KOdmZN
HLGTtucwcDh0An46tWQ+db+psgRWjCrZKwSKYXbPjYQj7HSXjrXBeU1BP0El6w9vv0yTYvbdwtln
ZvUY+t53P2uiM3v42DSaLEvm0OLebh4sbQFfrcwjLdz3TbmC5OF27BGbHoun0105YiroBSetkDpm
+NDDcZI0L4wc7Su4y/OL0s1/BQH5ONeFUZvKhOd6TOLV6SaPLQhuYYat41TRQ3UIfZqhGrnzDn6C
ed9VUD242q1FrYZGyFjJb9Vz8YYC0ukWj9gn6L7+1eLBZSnoHcjtIGfd14S5krGHWEVcQ/96kydJ
RvVguFWaT/ow3J5u98hxauPNcLHQbdv2rAPTD0SrLXzgjfsaedLOMxdznOxG2W3SOjzT1DFTSBzC
9HASuMxYxsFJKlvpQwVeRXt/ILc1USSQd+2q4ChVAWzlMuVA4lUA3Sa3SXj4Pxjjz+2rPfNpVvWu
jRJNacoU43wLABJ22mKDQ7MoWywjpLJp1MEqRi7o9Bgfm1vLwrjgtZgGvsTv7U5uUksEXKL9JKNt
PU5XnMWXedpfN0VLxXqOcl/lbFXk+nS7x1ax5eAmGVIYlnNoZpsuC/wU4Mhe5ZNcpM6aTkFAQL/h
qAulTzy7N6ebPNrVfzVpKWfq0xDHdlj3HYDHfY7AB6GjFPRNsaKS7EUFZuE+2ua5vY1c7evpds90
1TowqaZAAsNAU3wfxpxqUXNPMeDWIAqr0ihekK4jaoVPN3msqw5xL1cXkmjl4ayKUgMBjersnpI6
GNGyTQdHsFpFbi6XKJBd5ZxbTZx9P93ssQ0rDGmYhrQZwEN31ErJqMHmFu6NkntWWOH/xkOlrwZE
icwLtFRI6p1u8ZiZF9ws8NYcyfF4YCIMaHrTrMPMV0LczZP56kFbxhF2LuB8zNO2Bbg91g8h4D/C
fEDB6xIwG+t17L6rdGw4ot7I8f9oES0nxPECb+Guc409DEdnZvN4J//V9oFt8OoOIY4iwDb1wcax
sl9UX76p9Mp/MJac+aZDtO/PaA66fp4YB8aSspJbey4eVH4JBbq7080c2w4CSn5h2A4m9zA0m8If
w1sR6lmICdbWvI88G26JMv8yTQ6H5oiiT3MmVnJ0Ybrcj/AFYMw6tDYDYZFgrJg9ynyQJM7h1kO5
ye0XODvnThITM3Lo1OJ2/E9bh9u9qeHPTyxmS69BpYHcjmK5tLhFqASUSml3wP1k0nxXYE4fNF5d
V2csztHT7PMzqGf8ZOqGHAn71mKMwa/fmoWxzbJ2MbsudZ8iJFdNPZyqBCsbdI4biFc681wY8lhY
Dhvwr2E4WLSjFc7CrRM4JWYJXkABtyiK48+AslmBxod6rRY3kEogF/ufxGK4UmD9yNhwvBxGHIy+
y9GbtVnMsykXcxrGV7BCgGuBiw1MRVMioanni8nuqk1fTen9EKFwenqlH9u33JCJaWMQeZYDw597
meE3wFeh7oFvAwESFElI5w4EuE83dGx5uzYtSJpy6PPv021mwdjCUcGW0vLrpjVWWTnQ3eR+jK0z
TR1dWp/bOlhaKDRMIexvOCq1hEvdvc09f6sctLxo7uqg+TV0/VIfUyj0xy0n3BnrcWRMHZxRYqwC
jSVxaPBFRBjRDWYOUwAc0D4t9KTYWCg/nR7RY90kE2F4tk1cmWNUnbCfdpCQFTyOqczvA/S9p3uK
PVVZJzAUai65UsN7NIGAg8pyPDPAal8cmA9BVFfnLkHGkZzL7w3PFhp3WWkV3MmhFJht9G9rzffP
9O/IvUXdHfDpLWFwlVDD/Kl7tZUNQ+JkyR4SDNgs8myL3uOWg2GFDjrV5M2ZI+zICuUqDUDKJJOJ
9T84p1MNOgIvHamtDMUXV0IHxIrRouwWFe/qzAge6RtnJSE+8sIWN+cDl9asbYplYQzdJ1QCqUqr
CuYPKnLFVZuUT8QNzhwuH3eDgynjdkSCTDpMvTzc5zBade4A1+p9V8nwNfEmGGFHr4CdIHe1R3SA
Bx9ojcbdxUbppQksKEJ6r8q/zN3oPPdRi/RmEnXdmZPoyErysDzc4x2DuOvhlYYkYRkncwu+AfP4
pkVok+Wh7WxO75QjG/K3Vg5W0pj0ObwfrbZDIFxfuZ0h7tBpkKs4NYLt6aaOeLW/NaUW2adFCzFH
TuW9HuztLFpDybUCFv3iZ26PZoD8HsFygvzAuATe/HC64WPe328tK5/mU8uFkdVZJc1wDxMtJM1Q
oZT6JcDBhdRAKhTPQxbfE81aVmX25XTTxyZRmPhJjksFgn4YxzDgguxlqcudDRfXutATFwSdF5+Z
xGPmjvy1ITkrDUImhxeGqLFzPZCp3LlJvB98hG/o7jLTmqXpy7s+r56gxLgeRyhvjWqB7NG/b4/w
CAmak0u0MHsHe9bXE2qq/XzcT5YABZfepKn26LpiFyq63Ko8Z2WP2QhPDapF3sgi8/z7hMIhpUNu
4chd25cwaNv1k02c9VKjSmumcCys7TNr91yDap4/raARLvbQB/m5b0GMzrqztx1xlxf9NmmbpdPO
5hkjeGTJqkiGTi6I8KHKefzeYFykQaNT5LX3rRJxJRtp42fQUbk0X0cp1jiHOwUQdqL6jNfzZ09/
a9g5uGZ7kZ57ltqlQDBUkSHZt5Uor+EzVxixf3d3CJ0CEpYOzh4RjINpDB0r14Y0C/Z6aVrgL2R7
A8lefvnvtyKgdqMMh8utOHSvfBjv7DyRSPxG1IpDoxYtdMV3e7qVI3tQwJskTa6z1DQJ78DIQAyR
jcIe5C7VYfuOtWWUR8sB4Z2krZ46H7Xvpl8wHg+OOSyFMz+dbv9PQ/65eWzN7wsmoIKw8dG520dO
cYcHCOSZol1RO/WZjv5pxoUqySFQQG/ZfgcezjAMTTo6kdxBu3VRlIR7WCF/wWrq7IuMFH7odNfU
wfD7AY1LZbsG+8ChZObQ20He0J/R4R5JsATXhQXIgUp6sy6WgzBWp5s6tu8MKrZsSDU9rj+HicYu
EHVqV+awp1g+R7HGK8lYJDrcSEHS/hwHGwEarTPWfe3KR9MWZKojXIUzT3FkMnkKT5VmuOyPQ/tW
IQGqG3HT7H1F8QqmSl+yui5RYjKBMBdyj9rOZZdMN4G9g0HuFqhdB4aN2+npB/nzsq98aHxMSWWE
xHE/WFSIYM1tFDd7t5Co12a2Ddc+2hkWJG8X5gRNUzpDK4NcVXluIowjsw67n6rEUCVg1Jr93naX
ZCn80IOz80ajvCcZ6gMOgVHQbiqYsmxUgA2neIJgD5nUrE9fIq2nUr2oWnM/xQ7Il7YPrMuhT52N
DPR2GQNQQiJpRnla73DZfN37obeO0jBtwU5XaLkGcBtuQ25jW6nr4YLw+EPRSchfIGvdFGDZLusw
Y8aJG62wi1BXJXxR1JXNVzHl8IL5QU2V6yS/d4WT3kuY2SA3gJqntaSiHWkxP1Hiroy+Km/dok6X
xVSbCzus2kUeJXLhYqsAPZrGQ5lm/XKYyw7CHqErDSUo+CYHugWniazbwusp39cz6y4OKLIuRdPf
9Gnlv7ZDiCKjSMGSOx5QtGpeoLv3I0mrhlWiAcfMs0iH2kcK5AybGOkMd7hnKPObPIbGjLsECrlm
PG26ZBg2WNQYJF71YnQ+BH1BG98wSCBKtaSFOUFY96PrlM9ce/zrwrTsS70DlxbM5gD7HPXUXmcX
b1rslsiagKwuB7R96zGtV3hGw0VMtO6+NgO6EoECSZB6RRKjzCioBwI0wey4HXOD+RZ+mDwa0Fsv
y1RPiUp22nrMOpRvvBw1nnL0V9LppseAmtPuIoJVcDHzZc996+tnXJ0jy1IZIeTehcFd/fC2gMq6
689j5977IfSNKdkcyKI0+a6F0rlLHMc+49sdbkFKHqiXpbgDKyD5/8BBj5p8jpDdHG4h/HvNGH9C
QxpADWgLwX7+bEK0VqJUvp7e+Id+62GrB5svkbEzFkL2t+Uw/Ogm8wl+pvGMcVHf8dmsf7Shblzk
j6kROCz9Kah4dlupDbeIZ16lHeXObvqgIVGgu3eZnn8/3aPDY0u1RkRARZWUOTms7nG1nupyFCbR
Nb8AtQedEzywFqQENQimi7O32EMLTnMEAZB9J4CF83EYgChL6GcNmCnI+0LhOUyjsSx9rNAAAeqZ
FXJkrqgfcYmpGNxyqMr93VBWTjmnNkCn27ox5GMMlmrdJLF5ZrYO1/1Hh6hu4BwWnkGtw++tFKZm
FAGcnbBfgVCsQ4qzKlyeH6kBosQrvfjn6fn64yTmSg6AhqQ5pWfUGBzeaXKjTkFOZOK2L8NdH1Cl
j8rPZVwiomQWrrfwxuopn5DLI9Ki6Gaq8YzP/8e4Mm34cZTI2LbBHfygx90Yx5EjC/N2rIEPzhp6
7mWqxe9n+mkebgPVDBl7bjEWVRSHheKRV0wwGUfOba/BcJ8Fwa9hble9018T+V0O5J8uhDHCp50N
m8SjMrLVAMGWA7QCp5/kj/5SHkyRjucwxaRrDx07KESLbkx9CL+n6IWwxn3NmX+6Ce8PL5kAJ7tC
4s4RWbXtw8Vat1Ogx77W3hm+8ZhCrhbFaHwjRjxw7g3Es3X9zkN2M9YB0DqQ22h2AY2d/zXqmq3T
hLt6BhBh5h3wL2NndD3qNcbekb8sUIqlYX6vG8UxWJo3Rd5EF8IMV0YOGUn7JQyTRegkq6Zwv82N
AcVTfWtnHsC//i6a/YdpemlAXKbFtDOH7jkM63fbhYyzZ1IkvmZiLjV43jurfJic7DEH9tzo/pVV
Omvdv2nEsI+7iJB0PivqDyd4rvELRWXcO1NM1SB6mHWw7f231o9RHmrXBidXRN8TASkhGSmROPex
iXokGXqkRS577YeHtCGsHiA+Eb7IIDJH++cdCpyFXQbIGVtrV2ZIp7bhJWrIKyhvof6Dqxq/n18W
M6I+gMTacFP79iKDtE52sJ43L+YQbRwUjD3b+DKY9legvTcaiOBIGhep79z38Mj5kbbO8hd0TtZa
XW8ptr6aIQdxpnfHBSnJvfPCd6yVEJzB3Te3bq6asLlEUt4YYMUBTXZRIcEpfIDVEoXPaFoyqBcj
3nTFIKv6YmDbP0HWPvx/ws6sx1EkXaC/CCnY4dXYeE3n5lxfUGZVJTtEsMOvv4e5L9PdUo80Uk11
5WJjiPjiW87xl+7Ul3o41OkO3u5BaUz8zm82QYdkWjoCrJHEUAO5ZGJg2+cd6pakAOJjblHbubkf
TfPQ6QQM7gJmY2DqNdPfuu4PkoQjzAvitSq0zd8SPCEK0Ys2gVPBtFJFn6NqifFLbVMl7a1xFTpk
d+uhJ14/lJTbEKQ9Jud8F7cdsI1m6/tgYf3IOadWeYyTxQ34KX3iQOnEorL2HUSAJSIzwSpC8V0R
yXHIfyx7eYrL6C4uML0wVVyV91z4oAeIb9SfvnIRNIsXoy4YGqzdH5yzMIWrDyXbcFE2HbA1e5Vt
XKe2fNCXbKG7zPqdTE4omKv0enCPDv6qudZP5MOZI4R56w0BoM29xui3jc6o84bbwowgHd7HMbLp
s7VfksK50pn84HvLk9aZgRyY8XNn4t7+xW6s+1FF7yg73i2r2gqG9pOh5G51IZpUdC9JBFYysDXg
S3538lL1rEduMBnJjo8kWX/t2GwHW15FWoZZZ6Dukee6n7daU13rrAWU/5/vyLw2jDMDIlod2oV2
9HMm/zyuhJgYjW0M97NvYvglFXAqbOmRG0E51VCzmck1dx2mT4pq6y45AzZ2IJLsAPZoAbdfMFZn
zQAXXcXwvCF+02p53xjoM2d2EFtcnKmD0RpZGsOYwFIlSeZl2VU6PSrxYTDVPbT1W6S7l0xLrlKH
pMSIqisSgENABLVYD5rWC3SWoxnF/QIjeGydx3wsd6bV3qS3gBBIdm2a3dd8I2V3WOcQrBq6mZn2
6D0VOMwdR50OkCReL+oWuIujuUdPupc+j2lbA3bPbZWrgYcwOaVuu+NoeKgsTjuJeIQQcjVAPuNQ
Nd7Xp16YiO91tope38z9p23Mge3cjWgt7dp09tYgvKDDI9dE2aHSnLD0nNduGK5gU156Vm6A8iXA
Zs4qGAXFVjTGhwMvKpPzrk6iQKZ2kPjr2qZ52763Ue0qWR992SIMsDMQlXnfbWPHQdKAidr27W9Y
LCETzQfdMU89s5cT0/alkW9dvGGL428Mzb3EReNunMKMttOUXR0sVOvy53Rpv80L4e26DPbLEOkP
EToHu1rgphhg+6npiILpoLLD2Gi1BAJI+347tE1vY7uWJzGr98QV9NCyTjHyflg57wWThOzHqCIx
L3riyIZeBWkpsZQ0x5ZByp1ZMr5ol8hzYZstJvz20YS80fnqC3k1z3eu/UHl95VS9mVa4ztd6oem
Fy9KOvedMR8iH/hBZaOqyjRwZHi5O+wBy3yLgeRsBpumCj5ygX3Zzs++WDRIIp1xmtxxXHCWl/V5
IM+6N1AwdpvJKdtNOsNH7hwe3o6K/E1watqKuspYLbn1WXQ6GSoXAo/m93et5T3HdYIGW/OW90xv
gM/N1FkgrrWLgEDIlNFPDQZ1pZmlN9jmbdjbkBpFK+NgLFy5sPfaGJq4MRqI0EP2wr7W77rVYpUx
j3XOResAJoKvSzq6udgNGDVYQlETtJOY4r3eCfXKBEVGS7q2bBcMHCcYMd2Lk7fj75pGBZ0jWp6f
iFKjDQ3XGBGWSjDGoM+4QuuVYGEv/ZdPzvqgMSAdmkM/n5Oo6/e6TUM0uGJt43QJPJ6BTuIB9TMG
qJk8fpOwdLcWZ8xU+xGTa9w1ha7RXxcLBzMLcOQnxEbeeU5NH9yFcIGJx/NuGWxr4Ryv5DmZWDSB
hAAvzwz5VAOYiMQ+Gzh4e81S/iJRke4mV9+vbpExtcNsys+ZbgH8LxGFqPmZKG/c9HVaYpkYURDJ
62T4DyNCTx6xk1TGedAhszD9tp0xdHZ2e8399o/m0kbviRmUj278SK9/bf2aDlEDVAbi6FPjWN9L
urAN6fUbs2o/FRPa656bV9le4Bp39Oaxn1pkNYxPKuUAmgGhUVlfpu/tU99/1uI4nKIMDoRhIF0s
B1TYkOMYTTkaTQfPuHgqZO3tGNf67kysxEnWf1gTFLG0dBi8HZf7vh/Advb+U5omNP3nzSfjIzsh
6vua9N0KyY+3UKKgUfiYTMmdAJ1P98uyaBvRZ6+575wK9kqsk8HUgLVL0KOB3z6POEIaY7W9Ufer
BvnAuz2MeL00o32Ilwgu1wLYX/OR0i3pQY9rhmLT6Nb0tBOmXQEOvyTrqkuPOA0Ym1Pt5kqGWi8z
FmWhXXxNBt2kX1RqPCYzcz0sLuwJOLesAJ8C+lhWdPLEQbWSxFQDuBk8xqoxUjX5mtICcKsfMqnw
3Gn7dkSfbM7FVuLITOYRbQvvBadaFZmbrlb7rK9fzIXhd/b6OOZxnTF0jf6bH2NuYHo7HXmxLbMd
luTz4icuZfPeCOeSD9GedthdjWxsyuw9xrlw/e8cMNfQpZyH4xB3QR5/SAAopJ9gEPlfFq2juQUR
JgJPUgNSbNHX1IBho+ET6H24fry1FwEkANTvofse/sSGOM82Ssn0tgZjLbuR1lf7tptWU0agdfEd
E+SbdedCFciPGhFOCQwhGfA8DcxETawzes3b4tpwQP6UMjm0ZX/iNEed3R/fi775YXphrxfZH7fS
X0pzeOD1rXH9aGhbW7obSFgaX1H6cBdjaqhsczDrgcuMW998HFQEbWTeVv0f4cdgpiumnPXAl+yp
ic8sLSd3IdQ3B4STdP3HYYhCU3slJNhWauXyW69kKINOr3+seoIOEj+sQVGqLedopC2+OxrjZ2/B
bJoEMyvob23WR4oue7IVIRM49BsDMTeBaZZ6t3X1FPBpjgevjM5M90LJdn6qCjH0gtWInyBBjiDJ
ganTviK0C/UhDnsH/kDt360fQt52t6YYz57Xfqu5+Wjj6tBWBuajW9H5MdA9n7Hy4VxAaPYbk5PQ
ZQ3zpZZ95wLXjOnO7gZmNoxjjgns0NZesSmv1JOlRSbpmjt/tA+T7J/twYZ9fon88miDJZrs5dmw
m3vNr04mrTvrRZ/wqJr6sIEhvWvbR4lmUWGvXUNHW9Tbhli3xOi4GWBeT1p7XmZ2sD7+w3ziHGSL
YW58w4WKk987Su4Nlu/UtYJpTAgmAKIgrC16EqQ2eq5tTo1u9OBsjMs21WzQJGiLF/KHox7YGA7X
kMh3BSMKX3rk7F2NWzO782S0TTwz1CL3STSKMVKY67g2amf4ITEc1lqE7bzfut5E3NdVj0X84dXZ
XuOe8V39LPTpuh79YqIo+gzpr5ZQFrmLHNMAivlJbvlasxWtp8wu7u6xzJwqwPBFjlVTdaf1FEpO
eT8pFSFIu/frHKhyHUgeCYt1uObwgYM1ZHzx2lXFAa8AEqLpMSEdjIpjup9xSf778dn4WxKGOQ/G
dSi9kBihMYBa71+TMK5mG84iK/N5poJNOFyn33iCiVEiQ1NiwwcK5kQQZcYKM9Gsxod8sctDZFuo
x6UJ4NTH6XkmqmkvjT3m+3KJyoRPOu6OjYJVyyh+fjc4aXOfxYpe07RLoBO4Bqe+PkUmZNX6Y15i
Cfj3N/bP9+VYNtZypmiIgzl3/vV9JZZV2mUsxc1tR3Wcde3LszkmOk4/JMFgGnX7P3Id/8gGMm1o
0DdN4zRt0//ImY3paJhtZYISdyt2fq/7dkyVPXXTQiya1E2zpVOpCAEwtNvexUf87+93/Zz+kvpc
E54MaZCKZCLO/Pv7NVQ60dmiDXfunHy5uB8oUPzp6gYR8Fhcu2Ju/0f27m/vl2eRVhpaA2zGGoVP
bPHXC7zOntHRMua3dEaNxso0dPPDIE592z9aYtqXxs/gvf/7m/zn72S2lf1//Z9PGvRvH6oWV/qs
YUt8Fm4UiOaXV+ecATmq2thUplAqsimj9r+6ef6WeOWd/vW3rum2/6rU59KpREeU+6xQbnU1UkR5
X9YHWb2ueHM3uioOucnPYIG7AF9jt096atzw3PyPj/jv+ct/vBDzry8EqPeY5BHk7nwkoxQTzpzM
BqKo9WQP7YkmVg0JWdJ//PtF/8fb9+hVZNKO0hmTzP+Y6V7SWGXAO2YWfKSTSCC76IQtM/6TW/p4
+/ff9c+nFoyBtxZLWTKpTqw3wH9dasvgEAraXTwbsSkOzCdgucDBElYOFDVPLun/uKQmhRZ+5H89
OCyA3MkkKQ0mhWmJ+nuyFHReZ+HtNZ/puj0urn71u+mcFyPn4BzqTpNvFQH1RujyzemLN1OAac7V
yW+hkWt2BkGm5wSnTmvbqhdTVMn701i7BNHRb7teMXg+QJV4L2KO6BLhOBN2+07XL5p0zj5aSpy/
W6BuG9BfJywyeDtWc+uUfNAWdr/+gz5RBPMFDWs2lr/pwBnp6tvpD8nN/5zzEycJZasHSaRV70xt
XMaoPHYrjW7hxOCuucEM39gcVNq308tbOqXZ6qffjVhSQgQ2d5aEslabt7JjPLybs0czl9tS/xDl
rzlndx2Hi8gk8kwB9dh2twkDl1oCvFFeag2tIFfLdRS2EpwKE+T5yX9yemcPhesQyTSM8P0ob+XV
m9vWRcZjfrYIpROz22WLOBXlV0y6IjIB3kwfOqUUB3+3QGvtw1pLAQORVTgK/ceOOzJR/kHvliNy
k9MorOeaJQBwGSjN5tUowbbJL9Tet163Dt0wB7PnhoBGbyCEzl2uo1Esy/t6VDTDwpRbXuJcezG8
+E7HMZkXZdgmcFDjV/xjNJ67FBDxeQOw2nb9QB5SXGX3DBElIOeMoBKpk0YMzIPXJM0dysDt0hrq
Iio+L1693pPQamAIEbDw6n3YUqFfedHZbvCaaZxynGTakDsIuv4Wgw+zdThP5Cw9f1kCs7DQQ3Ox
V96nTyzpzxze1v9QzdYZkt+Olad1ZWg4FSlbXwsMQosoHe6zdIB42wQeTCO2hA7kn38ahxnWZXO3
UIr2OR+1q55qcj5d4Z9M/RfTRsGKABh0d5c0ZZiWfShqzirwpyyjBdWsXeWM2KfLxD7ym7OTGyen
7V66qYGHOAHVLEnyZJVDKd0zmEXk2KF4JEZbbCvfD6K635MQCzsCHHCrTEr67fBgzE/rVXLLmI49
/23CwciLKeohrEC6WSku0hwHWqfLXeVZIZMUBpim49xwIJQi/dFIWGzHQUsPs5Lug9ur9rGMrRV/
4nrNnVuab+PSKvBhXFrSgrsROzM0tZOBOsszR+thKBp1AafmhxwBJS9XfXd2ZRwnsXqg+zo62a09
vCWdNV2alFGoYYzE6xD7ZQSDWcz586pgO9eLFz1pmgXK2EniN2uQ9o78Vbbv2tnc9U7UhL2fkW4n
/buxUqG95wWzTXFhDLs6Nc1dMjbzQymaRG6sQhNPxdRP2yGp6r3mxBz/Vdy5d2IWurunisrUMar2
KdnakzvcnBaPDXBjfrsFb/29GlySy001UfdGYPriQE7bdKngGkhz8Y/CxjSSWo15AZPFh46oXqTb
3nbd5wgjzUvjGCSxU9nm5zlPOzLBuPo4o2+GOXo28Ywtcti1a22pYQa1LxtKCbhWSKhbHdhbnSkO
P3s2/PgUJ/FVKVVAssp+uYasD5kjfttz+WYhYK1kfsIov1NgYrWeY31sdKS6bQvtO3nMqXGfej3/
qH3kxeYqIu2MN48RtAsPPTcgs3DmUtdbtzbo9IIIHF2YRQydCO9PdK1ik5ww0P2Rfoz+5hDwAboI
7ZJcr21t1m/QC6IjeOOT8+XqgJKjSxUnW/4obORPBBSiawMANDb/WMCmUkN7sZpTPD5V+IL6dHiX
S3ZP3pu0+5+8N/f8o7Cq+y7vyD3QgBGv9qOYnCYeAZoWdT76+LUZ7I3mj1vy5Fs7xWUxfZjNSdfc
ey1rdvy6WFonMelb/m8y97/6evpjwC+jFwTIu3K0B1UMWx+jtkVtI+FME9OoOGPWSLwXmtFre/o9
cNlsp+PuvhWF4uEA+9880ID/a8ikQcjukgvXt528X98iJcs9b6rUOMC58lc7NwGBXD11D5r6lSv3
gffF1ejFaQRwXzkgjp/8stqvv3vRm70RT/62cUCC805pFd3ZFa5f625R1lNTpSd7jAiBaS4PrDlB
FlAqzkfViVdFBJPO8iX22gN2d5RyRha2VuztuSKlNIaTjF2W+ZOu/5rbtt1Wndp6iyDOcsGTFlvd
BE9aLAebe45v8cxs2PDldk7Jhj/XLPj6k4jUmtNSVsxu6h9uWRz5K8jB9ImviVyRB3E5hzW5CIcu
7A1NY5e6cPmPdKJ5nMsals/CPfBNFZrlynTgCXd7fpRhNc+c/HMNqhpXB4LQnj+MbgxHJnH1+Wn9
2oK7gN/jlPKVf4yVPPI3tFWfhslxkAYeezpzgfsquWVesl1/M0XFoMo+a6VqWnJOcrHWV5qk4p4/
4nH1PnKnTdmHwo5F+M0fZhvti4pM00zI3wuJ6JSqwKS/apmNGT3eaW1z0mIPWRJNRphiPQ7CysQb
Zav1d4BzvfCHNjTfFSUTi37YB9noCSbQVEYPQ8NwR+QioQR5CeYM1OGCLHoyzjIaXuNS/7J7y9sY
dnlhovKjTUlfRflw0wmi9L5F+LMY1iaTS9CP8Veh/A713mJujZ62iULLgQHb6Sab2PzlghUljbpf
JIbA+YuWsQAROPnyMbATb2KfFVS3yat4yzOn2ujOUfa85hmWdj+V6l6lMefWoe0DtTY4bKaMqVLi
oMnYLRy8GLKEaO/Gyam3cmPjFzPXQdkEbFqR7wejcQDOd7l2pupQnSxtHsCLdyv8rPCsyeDT6uA9
2/Wcbr2IykA6A/WJyyYKhim6ojlvnqZUs27OQlsBo+gmrmc246xvH1Mv5z1axdWy2+8yTb8qCliB
YWQqQBT4BQXwgx4P2FOS8aexjMQmi42XohL9dpzGewr91Wfq52/erE37TlIVqNeZQzMe0TLkRr1P
KpQtziBksJhkoXrN6Y+zm+p7GnBJ8w6s6rRlRWGeziXgLpwc7LB2tMMfRy+UbWOWaHL8ptiWb6qZ
PrzUuoFGyEhk6xggiJni53xikae/7JNi/G/Nqr5HPQVHD5kXx3jn0TxolvNOXzwvDvxGM6oNTDZJ
Bc+utqYBQHgotDeYud62chZIonUDNLocmve69T/atvDe+yhCpCJiIkqHGth+nrs7z8mOgqzhsbYp
iQTF0poP0WR0Zz0V2clqkldq/WRmNPlSpiWIe/aUy9j6PpW4NastSF5Y2eJ+NGPsouaOSTjIPDHv
Mw8hPSf6YlPpItsksTCPs6n1r7qQF1Lb47tvJf6Xsnto8k5mo1InEX8ocADumEe6SwxywC3C9LWc
2i9QOz2+cLAzDtxZHLcLFbC8DsAkuu9WD7DPTxrc8JZLmmBjAZJFFyo43ND0Rhou1kkRJKoC791B
X64GwKkbmkMHWG5x6veg4t2EifAOIUBtRNNnEflTg2sv7fb064vQaqfpLo4LZ9qC5mwu2aLdXLtY
KLPlQ/LqZ5lDFQnQb9ot1WvsNvJNes1wN6jF3jZKqD99mS3TrizwlhJq9VXOZqpBlsTaaQDpB/Jy
l5pZ/1bXUesEGKbTX4w+FQfGduh0XJKvcUx+YMD+rg0KfuT51Vu0lF4H8ZM7wCB99zst8BRuTEch
93HgDKWzhjohWeSnGKNpX5St+83rKXfVYGO/ytk3DaMAmDyZbKg46Umu5yLdF4tLXrlMUOm4nXhM
kxaVVZx1QBBaF1Fe4rIPoZpf9JS9SbPiX0OcUi/hZGkZlNigrdpRTDVBuQi8daBM/sAqFfmduYk6
9eRSpzt7a55fn0PP08TWUNa8GcoYM6jXAIjLtf00N2FprO73lg252tcC7motUKUL7U/ZWQEtH/ux
q3e5TXBklJvZngkHmK9Ehb0zEb7QgxWYZhtGU39lLOAsk+w84CwtUYsmuSJ+B6w8lP016czkj49v
U/YLO4C1772cXV97TOyB6MIBhlzYFAiNZCPKqt9IssucQ8szYkUEO7rPF+mfTp19RyYV/95BZzhz
JoxH2iWG66j8Q1cXp8yu965XAfbuyeK4VyO1qGpr0Li1+rp4ybdicnbTqex58kekUZ3/3QoHwGz5
iVt5z8/HButY+DbVIFlsNGng9jGtS+Lp77ZJSq4icKUSR1F1l9ko65blJmv7LfOjY8zfmUZmAlSS
pltekSnvTNpFZOWAttUexxEvQeEdgS8EaMTDWNkvsFaYiaulwIWFghOJDVWuBjBPMZJcdUnsDu23
bExvo3fAY9T8kYG+36zvk2h+n7b5r3ToL72Mjz2w1sAEdL53TRpg+Tio7NjeGHSjf3XMJNpoEzJ4
XhyUoa8+mZgwUjVCFLeX83vtDT+Or6gx5lb9VbJnblymf8+ONEPJ2NdGWhqC4ZGbYGazXJpASLlt
XAKbuD4MaYpikJx/Lor7Ms5Ps4OvxCgHCgCuOWP1SShjVXDtzdG2nrU5fbOd4QkMjreJza4eHhvK
ld+8abx4kbevl/I26PrRK6aL13g7PyuPJcKNhAHHQLTaS1xyWhzUAJY9GugjcVcfn4nwfcj+zMhy
NRFB6RWdHOydNpTzpsMoQKmZPlHL6Chpky5vhqsaeXwyJcMC/t+vDKb7xu/pUM7b32tJ02T3c/P5
IPBJNdp0YvL6CqBy7zDpzPDDi1jGfU3nhrk0j8J1bynDTF2ibkPb7hLsrap1f6JB3tk0Xli4jKWP
BGJp/tNFc286C4MzioAuPuRZfE/V+pInKF+7/k4WlEekvFaifEnN5vdi4w0o5EI/1HzJo/GYLOXR
qt1TU9MZkfQcygU1KyoAO9V5lMGGQzsg6XPrLVLPMDLST1oC8ejyqDEYpIuARLARCoZMNtMs95hm
vswYVUcKze1+WcooLFSTHI0spX6/UB5RGYa6BR2SPiJqjQW9EVElk2AZqeEDJ33r4/Kn78ZxHy2z
e5iNCkB6H+ehrySrUBVjhko87YiyPMwz2tTnacRjNN1bpTXftRHObUnXvqls5gtHuOCOwdk9abDG
8orytY3NTheOcbkVtk3/TlHpVpUesF/AmifkqQxBV1Yo6SBvvfEpKj0/cMauOI0amJNJvqVQf5/S
ujdeEsXYeLZE+m6sKY0ZMO/zbmgu9N2RdWgqiZCikND2WB291adAsGsVkrU2x1Br74CIhuQyQ3f0
bp3BtrPQo1VmaAzYivuGin2vOISpTlHwxZZb0suQmRr1FgnfW8Y1x0P9kDjGI8nfeNNO+SVeK8ix
ro6icLd0Jp4zlyKa6rHc++XVhL3N7oU/T6EzGSq3DoVbzYEjgC1PS6d2jT08tPpwyvAOst2uZcWF
RgJ6S4ZZ/Uob8eG79WPSrbunZ11SbG59XRwbJHaYWNqLizQeVU8WeIm5q6BRFalzsqRzTZP5t1PU
765G/4k5npdcXmWbvNdNT+6H2R21PjNjY9LB0tvPVmeHU1u8apE8e53hbaLe+2U0GI6slKvXVtnV
H8wdnej39Na/dVn8Mibyp8/K6CWqFLSWkQVw7lmkWQX1jVLaLucZkHC7OOqZG90RO7ebwlGyI5nR
wXTzz5lqXq5bu2o1NkTdeFJ5Q7ACTdbXE06MjncHDuNE0HnxnVQFtfZYjhE7NHFlnlOE7a9pE303
bXKhZ/p9bqh5TQWlltje+7x+143PPsmkvos3NTIEQoA7laz583bcSD0iskkftaUOU1Pe1mvupdMm
c50wokXJdkm3D/ZrPfh0G2q07lRHs692JQ/znGjsnjRppNnzgv6dYtX3UiFTISu4pUbID1m2o5g3
TPf9QSyxWb8hFktLP9AzeL7XxWHEzx3ITk5h2ePcmhtUSiC9eOWGTavm6pYilDtzWp7i8dMYJ06v
KMrE6+Q4OIfecqlTtK6DhEO+MPPdSPWRVlHam5L0ouq7mM7mKSalqM0+ExjGnT5050SX6LsSmmVm
0z31vnXrTSyhs3YkTX2V9Camrth4VsPkiH5Li4U5YYKP9RZUawTE/kpX5ZUBsaNm2sdiJkiK+qBb
2nD9bLEiHTxWLW+mvGsvGf15ZfWmN/3OYA2N6Lkri2WfJvV9XJsPSgyHnnmJusRtU4hHmOq72STd
t34S66fC68PS552zOP3u0+m5atv7mSrefuB+j2TyPlnfAE95Kpes3o2LThfRmB6cmaYLQ/u0eu20
1A2TLRplU0MFc6w/LtoYzKtwZVQ852XQkRjRkze3d/ell38lhkGVlbNLtRBWT4sIqAS4QBRpmepV
EULSekj5zPrKeM4M9Qu4yCqqab4E4yCoOvKdU8mrGUvMbpP3QNcJbV71nYr//96a6wpXpj7uNI8J
WhntInc50tqTb512vNkV3Sp+3Bxik+qlRaxX5xll6oKis1eCPdZxnwf6XOyWsaczKt/CLwpqwn2a
SKhH6Rs543ca+JreOLmDften4lHTSOEOduTRFCDPTen+SrtK2zP5t/H8x2aiI92f5r1jZxfG8A/G
kO9m+HEtwsosEwHB+62mgTOLqEnn3ncPMQPIPXz2mHsJAYXc0HkB0oLHqTRXrSkCFh4rVBV7ZeSP
NfeE7pOMnn66mDZnDKlLY5CO03+Z2kDPhF45aL6i7JFBitcujsLIU3uHVXukSVxzrUvEtYKTxJrS
TbuWX2MrYxdr80un21cU5R8N5bFWq89zMuww10WbRVDjhSxikgSMvOlDao82t2cK6z3wOjcJqCWM
fXouSnbQIY1xU9RNeczpvt+SWbVRSwxa4Dpau2sMWmjp5fzgDn2n/wXJnnhtLAUFDPuarj3KFEBf
55OGilrehyNuzNoRb3nyZnHjM/C/bdkeRzIta3tBVNnXiCZlhaQVoflVGe5eNuOhIX4uqxlj3uBs
tS4NrSX6sTUzUM68HbtPtcbXkUdjj7PLSj6OFJX8urAY5QX50jn1vBOztle96E69Vt7rhY9nbdqT
MvtOfZ18OifLQnzlFGI2QtMuyzRB90/hr3qB5AkcwdN6iQUBi3vJpYCDNakLXPLMoZP/TnwajgWQ
eyvNT3ZJ8CdEXnFjyISsd7GdyuqY07i6pqEM5X6U2XqWsIvvJekPDqaouCkJQLRdNJX3WLERVBc1
MQvFpfyPFg/PUZ9/mrxG36mPUcryEnvHsshPDEI9+854jnSeGnueUIfQclFPcRhZPHHrK86scmvj
JrFSG5J/caYuGWqNuy1p36nM/urRdddxTnfoTGtoeRrt5EACKWirKN4kHgkJPx290LXKeOdOEnnK
hNFKDBUBZkZ0rE8xnj1/XXEPeO6OLMv3JPr3YwMLjTrLFMzCpl4kXnX2G0wmFL0ocIDr5ImzQzI/
r+uNaLFQzllEoWy8y6PsKMform/KnZ6lP3Q+3YqIYbXJ2vZk1jdOU29b6TzZSu19Rw9rCVlVlBcZ
D2HaJrRruxsr1/c9ogHdWrZ+4Z4yk+W4Lc27NKfWtMxrx+TynFevNeWYpCMZKejtE7Z8tQi6aGXR
aHAtTzWdtoMqn2LsQFNif8iIlqtclbuhSIk3HHoPqfq2+R2DfgAVLO236WRbbzAO3mjemcvj3HbP
GYRhv/NDOjB++nx5Z3DxzPKNzbQSYdUtZ4LMy0SaYL3Nqlz7qkf91/pGUtuiPWP8VRKGLW3DuC89
hclb6k0UlVkHXEp1WXucMii9mjpxxtlmzFESe5D7qOUuUaQJMoRRZGoPJeZeAgO6cXpaaYaPxW72
7JE1KuR6m7CY2UoLl6F7paudFm/GBGKWb0fWn3rLtVR5f8yb6kc200+jyAtpH25Kpb9Q5nUaZJg4
Ptts/MCgS0AnX5iYbDRxfhM9JwZLtvdeqz1PIyIMQx3EXNHv48abvBHjznK6z4ldeu50ZhkEiybn
zj8D/bRYKjmmrUdatxg3Hq9lGs0X3Kga1VHK/lF37liq1jUkoqrby5EMnZbtVBbvGRygNylf7kq/
fG3lyGbPdEU08gFy8Z57lR1Kylpjq2oy1SOJVrBzLTOlsW+9RlrDlmycervjSbNvI5uqLtJfjadn
jD76I5cwelsEZUFHxpgbuV5r31EzeKduPbwAwgjW1d6Z8q+40Y/jorDGxiSTOis/DCQQtnlWP6vY
TAkF9TefJ5jdA0ClUGTkFJafXp4gBNCSv4jXzsEY6KagbhgKZiKkCPy+2fS893K2HlW9Dk/8H2fn
1dw2snbrX4QqAN1It8wUJVEiFX2DsiwbOTfir/8ezD4XI8ol1ZyZ2TVlj7eaADu8vd4VuNksvVxe
62Fy3/hY9rFPzbup04dgrIl7n4ec51LFd2UaErhbD/VyEOQ99xPWS0VcJKRlpcHRz+ikmY3cD10+
J3wBT2sd8G7MN2ylcNadqOWuqZS24cVT3EiCVIeOREC6ot2ysNVV5pSPoV5Ey3GuKBKqJBPJ90ol
XrSKsEJfWU3zMu96QQjNt+mCdddRBpchrjaS+dKjipKxShcaGAalBkKEzIdLDT8Z+NhS1Ia2O26D
nEwr2fKcmtMW1E7pNX5Wh6wQm97rXlEDB+u6QKPRVmI3U0PKCkhWKw+ZJMO2izJYwQRXmXVKBYfG
kqPqR5PnlLNpdWhM9vpRDGJfRBz3VinuNad41JWnryun3oe5f9SCgV6WGR0cm03SmDPVuWMWrsv/
lP1kEpNzVVn9augpcdKZP+ZxvY+XVpkfuiF0QZQESXPIhbjlaulKZflr7wFAlNW9l0G5x6mJE8nt
barvlKTy6URSEG2v7E9WWOeEDBmuzbQBk+ZXZNKJ5Qq/l2FyhBl+E5Ya233+lIz+rRb4t0CxB7uH
0yCnnDOWa+WEHkFkxd18IORlhpMy+mUax3LKuDNlRvswlkH1UDkCiimU0rG8Mjlymsy6skdaBX26
8jS5N7vheUDHt4mo+GBa9SEaFbvxH2SRv4pyPHE2Y2tmUGVCe6cYSCfvRov1nM5iP/ANRQ9ePVgo
ZqI7v6j2MmqukryFtDOmWwKptrIzw9sQF6kSP7iBpRhLlzCg7oTP+o6wnC0AHcIK2rO5fFVxv4Zh
sou5UiuzmSih8SYJSXZEfXLTme2vRA/X6A1eyBZ8gYx3g7EdXs6V260MZyBzNIwInw/iBwmRbTsk
usVNkPzFReGl8NXIOCT9ImjehK6sU9tBd5czt14f1Gtq53DDJ0xnRu1nZUfM83ZXBWHxCKWvvQqT
6SrPKnoc+AWSBApGbvpslzMIT3f5Xrf/mS0wEdiW6jVtk9s5krGBT7BOfSQBbQqlKfV9Vp6RxDtN
kIGFcZqz7ConByWA1UlE06mwC/e5jKKKTNY0OmLyAOu1dEn4lAIyGOC4v58vojf0llOCmg3ChMgF
AtkFmwdOFTQXrmVecnj4A9uq2dwN+E7ABKBv5EPxbMi1b7J+4UMFLmBgTdGWcOFhNdEUevECqz12
ZpLdc+OyN0iq5HZoXTpc9jC5v1U0dfbCdor4MY9C6mZDsEJnJt0qsux4o0mjfOXNFwfiKccrkE36
YTXij3iBZV51wDxQrIWXpKcKBBEdSFCdJ4euRIhad6fcpn5t9ahZaT6wjl/X/qMttHqLhp5bhZ8N
u0H3ik0R9vo2TdLh3tNz8QNgB6jS61jxXpCvopBot7z13wi4JvFOg/4Uj2rfDRrhNFldoOBzgU+8
oTcWU9hFDzGTIaelBTbNTuVgHzeZKQ3iSnIxNKPpSI3UHxqHgCe3E3duiQJfN53pVJhNeZ0b8TuR
xDBcwii9d7xJX2MLw6lC4QvO2T3VvQYAndorEJg/caElbPJTDIYzOvvJhroYNHr84JeBxgLy5mts
FqVsd61QmL5F/SYwZAr52xzfi1hhLUPWhVwIicXHOmIN3uOUQSSYTmLjGaW2UrcAtMLf5Ig0lr1m
UFbH4FEtB+zKhgDLeVz8oR+R3RSBMZ1dWrfotIaWS9jQnJopdP6kaa3Q+DnNWz+1oURsNZXEE0/e
Mco4keE1kCeDCkeHDWkubc9U6RppSXYYB4jHnRtGB1uv+1XhD8P7bMdibNIp1HBs8AKxr+zB6zbS
G59bIWJ61u6kDpNpZsA5AZcoUSfk4DFJA4oxGx1I57yMIrcXvma2N4PoQelmpYHrRxV9CSfIH4dU
9/eW7Cviwv1Wu1dqGhYe5SGAh7K7vZXHSFCY1+PD7Iy9oFGhHrMqkGtJn+dkBfQuY8/w+2WeE8yK
feQ5ZXO1l3E9DVcRLKr7TCvapaVKC9Ky5UTLuOqsc54p821yyxyRQ9CuGp7sLPxAhsCCqV+nh6q3
xkPXdq9WAXcJR9mgXWqWX1ORjkWVnCMwXCLcBQweZxZUAUpqC+hWalwnhLi/FZPRvCUxZNlFEtDZ
qBw9f0ys7rfhhHJDu8iiHknsVas82OFhpGDG1kJ1L9NQ/5pkScMkK2mC+cpGHgVMr2s9zdRsWpQE
ZSyzgpKE+OiZmweA0fdOtkvMtDhqcnY06ILh0TBpfCyGMMFuEM3AtEgxid8p37eISi4sLOV1OsAd
sbqLUimSlLUm3KW4I44bw7e6+zhJpLaK/EmEwFNi9mtkomm7hmiFZSDr8uSHkxwPPaCEtyqzLKK5
I/zij9bn3R13NQAMigyDejBoEfnkslw2USdeAsgvJLkWfA5jVgJ0OT3ppCixKSuTJN5bQBTrWBTD
L73SvQUS4ierg/O5ViRkNDSPNK4XbuBCuxi8qHm02q5aQ+bqNplq0BCZ9bRvKy3bkGsa0Dmv0LRK
T/G9KH0vyyR7y9Fs2FtTj8TaMeoB8LFJ1oXjlyREQmvrpa6vvMp37rE1a1/HphdveNl5IwV/HNiL
xCDbjjSrvJHbkWwTIjVRaC76IveRc4wd5NDiQXOb5ikQZvucqSk92G1W3cuKC2wm7exJo/MLISH0
w7Nu+s1DJe1uPRpAiL1vQsKIOS6Jy2RTh7qUAKe4ySurk+t8NqEQsPDgtwcuHL3ytAVtxp85QkA2
QQNGbCJPTZC268El5U9rvHJplOKtQRZ83+RDpQOGtA1FBnbpxETL7Nfgm1jPBC4H/1DG6bYA3F1W
8Xgd2eiC01LZdIyQ56bxBHPQjwn65QCGbvCaeN4fLANogCbIn+wgL8hDn+R1J+pfuqtGdHbxsEhl
fA/K/zuTUbDF4gNr14HrncZWjKB08nds7v4RvsNM94jESiv15KBrk4ezkwdlJhzKtQ6xgX4nCKdj
IlSO3DpbYcoECctvvB+S/uApVDYmLHBbVxwF/ga/crXJXYPQQS3XD3TlgdXZqGAyUmEXcupgC7l0
dNUIpa6n7dlr9CuDSMXrvLcsuAQaMqVCy919PN9AhXRnUqdhr0wJyVEGqDfJaWmI3uVJ47L606b+
48Aswup5YyjzPERQ3WxtrZlwtGB6WXFyYwPB1NKgOdocAtk/WY07LqDp39PQJaWZ5ElmqHOIc9S4
Bl45pESuQIyeQcJWlQdr356it6GNj4YPYdYa9mM3neFVzf0M99bRh4qqRqcza8fXCUarS7M2r7En
ODmIVCzVPtH5f4jNOSE15AKe2wddxS82F2haMPrKzfO7vozX828gcbwtdPNX2IvrEOt1i2RQp4fI
l816JEC9MJ0OKk5vRS2eepclVKmXVg07ViU9crnvOlqeMi8ocasHp7ZbkDRTXYl8ahYO9Quk/PKf
j0AIVbaYov5KaeWmptFd9SkuOuUpbiJIqaONyD3saDrCCjXS/9HPq0Ych0y7zmyyH/s3hWMWsLD1
R2sbSt6ItA5shqBlwJyQ1jnIcSQYq9ikkojyNewh2nN0y2YuTqCKkz1av2B8LggkW4jRw3Yg2lkU
ExlUJ9DaOybNj9gHhDRx4IFzs4w1QDk1vohcf5pwBlHadI+y9DGt+ntCl2lKG2tsuH+2sn5vI+05
aIZpm3rp2p2yZV9XVxQ4WD21+jubzI7UxlNWarsqnuAYOvD3UT7PrPaQXF0NQU5PKy4aBpKMp3u9
Rdk9b38l3aJBoEGbP1AygQq3wQtVzu8pJPdJ9nLXDs6P+U+5k75qRZSuOi2H2iXCe8TjtGXBK5Kc
xNQY3k6u3eMvsPYaoNfMw3In38QTwFTlb2TaPWhygH9N4mZW0gRpqyuOD43DLXxUlboevPrWnvNu
o8Z/LrvgKkff5WrcFFx2D+D9InCX4JHPWa5upOOQac356no/hpabn+u8NeCOC1lTirg9nYmyuDLd
8arMh6cZzYt6rmQl96tqbPJdXusbNoRl0xRrreCGR8dBWr6/YKbe43lyMGr17FnIw0IKxkRCchah
szLSaT8l6ljX+FlxrJlbpx7uphn7MIV+NGK1NofqtfZwW1MbWYRchcvyCZfikkZD8tJEBAnZxS3J
aixv4xiI/KqaP1MzbfEvOChIvpVnb7yEJv9M5W7S9T8wfWFvuhZnjiwreOX+s64bZxgAL57Rassh
EEBsITt96dvpBtzAu1ESvgaJXac+ISa9y93nACnbCojpySFgdO1JDT241I6okCocoKa3UERvjjnU
ux61lVIduQj1ilAdXBHcY990bNFp3O2h8v4I2x5Re2hex6YN1xNLq0XLSrdq509QUlCrzH8xxRhA
zC42SeGsKp9kehMrwUUo/PcUOtTOCPsdzd5dEflPAby6xdCNtDfZyG9kF2bbQZbpLpEqR39mk/Nk
3xaWdw3xz+ujelnVZjszEt1QO+RVxM5TbnV6Gbb/nGZiNQG5B2xQ2ERt+JNrC16hB1U0z+tVa6I4
k4i558XhNMPKxJxiYdXslnhKreE4SiR/PZtuEIu3op0PcpM2QLTnPF9DEt8OMd4CyRklGsuFsGsd
2mworubprdHMjYjqHfD15LZIUrZaj0mzamo61461jo3XkV03LgxEhBoNXHGY2J5RBM5WAITOLuOs
RwQ6cVNE8A4704WfahvJcjT9M3Csl4YcWKcCDgrUd5iKTyCLI9+Y5lrL+U2YVXDTNMYi18WDR9MD
fmqyVyTWGpp3nXcoGaFTYt02JMFzjebR8lK8zeR2irwt9hunQYAtQhbhwgZQPzxbsb/RhEKpeMRF
7Oj01lvLw0hV0FYxMcHxn3sXsroeUdjX2A+DuweA9GhHFhZ9WtU3+9xTm1n06KSAsOw1PFrWVJxQ
TwEFRkDGNBqgmUwswmqld+TiqqfBfakjVNJGu1MZNu9Gt/BHa0XCzZufYlA21tVmBN4S8JDnH8hT
JXD33bamQwdBagzzO90UV0YUylXhhlehm+25ra097Hta3IMRKq7AuQ46PyRxp/0Q5mfLjK8z/chZ
soSBG8EibeQrn00VN/OHl52G10u9xiENw+oerfq078qjiVq5CItD1Rmr2IYHPhOyau1VG0Ja1/Gm
kt4P0ZiPKit/jo11C3OTiy3fHBOD18pI8wyb6dIcJWKqDAqFUtu4ENN3acT0QGtRLITuo/QITxN9
7lmeCfyf4ivSv+qF/8fR9U1DNzMFPVzOr4TshpS+ZlOv3MxEnDycK40cuEzcizHb9lzlYTIAA9ft
MYbOUuj2tCLdjTTkTrsZMTTmUNRae1XE4zZx3etaK9dyYs1Orb4LOaFSM946MAVQlvt7YmtOeKby
DTkjjI4e5BheMcsEx+2dRovYbax15UFuFcTDVWWAIUK88pLmdWR2Voh52ihZq8678RsqD944DlPF
Woz5ZsYEOitbjgOnfV4XP3WvShZ0vfcZi2cY3I0OgsSRjE3wcGot26AtHoGpleJgztAVn6SLut3Q
efdY06LwmlZwxFHPYg7C/9MKwePClUEfqsqfMq4nhpiu+j6/ymnIkI+41uxk41fZxpD3vofK2Cqr
69TzICQTAeggPR06HWMh3432xLvzSVnFAfKVPgw3cattuNxtmUBpBYXTHJzDrIdq6vC65FZMMXjg
ZnLbUb20DVHXTHUlBP796U3Pz0kqbEgYe/5c8+8NgfGDIC/QbjpGhoCx2R5FHu993q8Ik2UxTqCR
8YrftnxvTVsePFlfza/d5GXilE/bBTH0UJ4C3bmz82pa6+g3iBDHwkomx5T9DgLETWzG+5YJFfEA
mp6eApfGVMJOHvOTeK0ZJO+pNDaqx/5BTC8E8944FHQ9X9UUvpfxtJ7fw/ymPS29MuQJVLrBRbo/
wipDHEUDF3Yv290IWh+dbCLJNEBYm09qmPJqbMM1nDmEtMnvFgelHBJCklhPDi+Y2xsNaEr4EH8I
L9rPEoS58prHnn+uQ7dKr1DGz5nLRlwvJUwryrXrDFVClsGDM8EBADwod5PsXQzFzzQaIHdPO0p5
HGxgcIV/MAWZdf0+Qe2J6lFCc8a7xW0ybLQ+/Jn04R6ZCsSIl8px1/MfntXJij8VRDHFVkYFGhwx
IVwS9TP7NUVOsO75ernQr31WlsGlTIVqrZPk4BkT7S9IfAi7EAPBwZDsvdHCgssdpCU4OfjbbZVC
6jfZ2zMnSxZlnUE+5yuRPbHrWnjgqnjlJCrD44ltW0ZXmk/F7zfhforKhzJCGF8W2qGezGesYtYO
G7uuxh2kRKBC/TrNo47XhzcOD8MyT68hacgFyxoVewU1Z2p7pB94YrRT+JiI9K6L4OlqYDW9Zdxp
PEI/Jn8wJNnGcXCVqmDktpSM+xiVfQFwsY5BS5ZjJq6LwTrTCNqRNsDpG+e3rVU8VtizLOqhf/VT
wy/ZB937CgJaZms/7bK+r7C25NNxReQVOzwdBjB4A3RyH7c6TftSbkVKJKlqg3sxoS6ro7VAGxbX
3ZaKEa8WGmpdnr34TiUXodaf8Fe/t/rglgycCWQswUkpb549p120JWWXZ/ZrH9nOUrfIlwBITndd
0TxN3vSSIQVpG8y/MmHedH3xWmGQUXIxLM3pOQpyTCBdmjd2U4yvVtycSwemIupQUEcypzqnPDq+
tlWD+cjleS388UDtQq+lfg/dAAOGCDkbjZJjZvUHkyoFdtS7FyQ7W1YvMpK31Pl3pA7biypE0pEE
j8GUrGJNHL1c7eNYbSk41xIfJTIAd3ae0GAaEE+7fnU71y5BAF+1pgsMA5trlNPgk+2J+kjWxDW9
9/duTJ/8PL1RZnTEQ3Bj2MFDqrX7PoJ6k/kYXmmaeTPbIM0+ILLkhMDvdOG27aZsjWrjeJjeRpIl
QIyAca2zmGjp7GcQUePHZWN7F4/tuFeqz9HSpeVK2f12difrE3brGMMqvGcsOtvgPItEw2U0ToMU
vicUHByBXqyco1wCQyrUjz00pM6GeZ0HDxiUnc28h6yb4A1HTHm+5T5ULafMwB4I5+WoBPkh0vic
ov1z+5aVbhfALWk780r8ZeEl+9BynlFXHgKVYVQz3pcDl01rvlu3dP8Bew0Xqg1cm17VR2carlVU
Lol4heDqwSYwlc0+59fVgvDtmxTT60Uxmt6Svto6qvObUtd3jeVwJzNuuP9s8KRWcKPaOyGxZqNj
fd1m5l2pdXclFhT65IFmil0WWyvT8cKF01UrvA42MtT3hF8jXAXQSt013fSthp8lZURnOri0zEB0
nN0r6NSGnd+MDseOx+45T7XISXc5FjDspi2eQnzopFyXRvjHmfRFZT96TfGcNAbVV3eVqeRJJvVj
gaMO7aTNkCQ3YTQcSvyRCi3GgcWnXsQaSm/gc5XeigvOE03c67FFP1FTBhrS3Pd8Q7lHP27GP3Gh
RyOIBNprtq1dwmHO2KeYBjDtF7qXn/vYfp/AzTW9j5YA9fsQzrhdJts8tnYeKcyb0MQLSiJXMQM4
xY15HcXQwr8WUX9SyVPvmyB1wtHBvhzzQiZuBL1ddaE3nuMQGeFGVb+CEIbq1Jznpwp9WID1d0G3
fxvT1h2sJP5nfnAh3K7osoToXPrzAHFtzJj0ARL4+LWN7EMWsjcg/pnab9TbxoXRJdptSxfu7JGO
hSgsqVm6/i+5+NB3M/d6as/EvXjGqbJeeF4gbahb8s9AuhK/xL69XLU+WPLT16/5s1Z9HpyunMTt
YU4B+zi4i29UGmSiPQ9WcJYoTcgi7HProY3H9dcjSX7SR4k6Lqk66SwSJ3hy+S5GSmXjhpan2jMl
iLrjhjAdGtV8Y3Pw+RvERpMwZFxsbN365ArcJL0VWMCXZ2R5Rk5VjWBwlvORb+FMJV40FSzh78JF
P3sLWIJ0B9s2MetwDeviC8SDmW5+39XnXIu0lShgx3NjhcnYiOm7yTK/pYu3aOGMyFwRjutiwPrx
+1Ja2GaO4//zgJbdIkhsH0d/J4cb097zpErDqFGX7Dr7spOLuhy/+QR/edgPH2CeUP+arTGs8K4J
I5YhaiKEZ+U5sZNzr/jF1/PlL1/lh4EurDkEfIgBQVY9Lwtoi9spxnbS0BD1QLVtb/RYrgvq0K8H
/exO4ZK4R2NMFyYe3hihfHy8rDbzdFJafU64li5aCzIn4gktzDAS0q/H6ipHlq347QTh8Ndj//WB
JYnXJBfNPigXD+zo+KhZLg8celtYasAX/Z0qk+usuIYfcjvwSwvC/f/HoJbOepw3IFdePK/XRmhF
iv8NGnfh3m/THzlcRbOD+iLgmEU/jLz5b17h7HhssIaBvy/u3aydiyfNgXCdMq2mB0L7wrdRGCgy
9b7fd0VuawurcopvXu3nXQ4njjlrFcdwY45w/Pit2t6UxqHZWQ8V7YVADU8YXmHcwRXc/2Y//bzL
fRzpYnmQaDg0ld1bD2FXVLu4ym612Mi+ifz8y5HBqSikbgNsSsK0Lg4qUMVJh9cxPiBko4Y86bl1
yPRoU1luDNVJX0Y8WzIu8b+nieMnz6j2l19PnM/7gONhcmJyWs6ZEJeBXoFwiZwj0P5R6Ru+vGKR
JMdqolD8epjP35zr4d7o8p3prsX++vGbcwdEj3ZVlQ8GdnHoUj1IqyfSc3tc9ttvHunCUp5pSdIm
S4DcFQf/o0sPZn80OPxBOB4QyLqo3/222qFt5E7/Q8Qp2Emy/vrhPq/4eUCHUGrkHZ7lXKyDiuY8
njVh/QD/xHVLiIk/oDEveqiAbnArEZ0Xxe7rIT/PT4b0OIVZgtLxLu3eM1m0Pl4S9YMZvgdx8QxV
/LtQ0c9DeFRumD+B8DlYcl0stmrIbOgrWLSUTvruzwaT5nj6r09BKCp7NCQh8gZs82KVSTHlTS3L
6sEYYDYDgwRbBSf160E+z/CPg8zT5V8nnRo7qVd2Vj2UQ3492bHcdDJFLGY6568H+tsLg4xBR0MX
OhZFF9PAsXSurQkD9XGYcr5FKayf/v3rQT49DektWCDhZ4U3EQYbFwvJbgmexyMyfdSz5h05HgoG
d9CRCicP/3UglHfWHHc1p7uThvrxtVWqgQzp5vWjVzVbbdKv6nh6BlD+epRP+wL52VxgLYImTCHk
ZYCYbUyp0bW9Ad1VO2vyis7PprDtxWR9Y83++b19HOhiFpS4MAxmNxoPY/cP2yb5WQBLqDr+Ltxm
/kEfKjvP4llMZKHC4LrjXAQV5dLxRStL3Frd59EX565e4kS3MeHMw3Ol5fGfX+CH4cyPX1Ms7GDq
Svw4CzSUIZr2dR/FYm1OKQ0e3Y2/2cc/bXXz08FXdTnxmenGxazwBzuAThiWj2UT4zbQ3AYIYzol
1phzlNNj53OAYCL49TN+PicZlTu+YI7YNjDKxaTPG5xOHVXnj3I28XGeI/9PUA280PQRY5eFpvI3
rRzwnPrTOc8Bbcivx3f+MnncOTXJ44Tk9uOIjy+5wIF9NGonf6zSBiUvJg3IuYHISa31xdqYBV+G
Fi79NDqVus/t/l1pUbGUToeDi3RpbyEKKYOyp57HEhgD043pYTURNjTzsN417OFdQwWFIXxGgJ89
7aOsxxhESYS4AYhsjhLELlOa5J3znujvWv9Uo/+Y9ZWDPl73Zr81MUyB7ANiGuJ+29kvBl14B7LY
0ggCOjgFmvf8gCx1Rhq4Eysz+NOY45nF9wslUiLt3awemi2SZvL23PmLU3BgoD8tba58V7x2PmLX
FJFdEDVrny41DSJ8IZRvvCZVi1alEekWcuYPtFggweWvqvTvR9w18sT/j8tZgChwYLgOe9SMnl7M
w0Fi+ZRNiXO2mxTOe40EEwIPrrkzQfrrb//Tts6GzkboQuAVbFGXUXW16ceE7wHXhkmgrj0nx9g4
Na1vasG/jUIGFf8wDFydiykeFbDkLOXGj2UX5zf+qKHTT/I/Xz/KfAJ93Jtsg5RTSzf/Mdh0L06o
ybfgYRWqeowc8VyD8Isaj/IGTE5eWXXx+vVo5uet0CYOgzrMdHVzDm78uGx6o6o9HQeVx3ky5Za7
i7FFjN/KAThuZj15zqpMYEkV7JBI9GjhheDy+rHDV4bkWv41txI837kNINxSQtIxeYJwuYBfDZTP
UWH1WIBsvv7Ynxc7n1rQsJEOC55d7uOnrsTgoTluisfRSeS+Hq25sxon23TEl+vroT6ffg4DsbmZ
cAC4P1186bk5oSSube+slwFqQ/VD7x3o5TQsUvgV/30sQmdtyjnTNT4FO0HV0vLIG71z61uLMguP
TTxdk/i8HKzqmzPp8/eODSfFMK6YtjHD0x/foCmNGkG39M49fh3I7jBJwz6qnu2sMPDTMOL7z48G
kkKhQsAMt8LLFYobf0DrTPnnqO1uVWgtYMCtJ4vAMpm8fT3U58nBOHM9RJbMbAx58WhFMoUW12/r
bNWQjKtMHfEuOQo8xb85aP82kGMAnLqzXyw5mR/foYeDlzNWpjjDzZzwHkyOnqmfkXd8h88Y80f+
uCm44AaOlJLbBLPw4pEMM6m1pLTEme/zKoMtz3dV1toKcfwhwIDH0xpMS9Q7HEFEVN8hNX95zv+h
llxkAMQ+LYGgE3meC/dso4ImEoJOjVajmoMd+B3odrn7zWcG04Re7TxRPj0o9rM5WJFvswLGLXYi
85xUtA0okhIpv6lZLp/rn8G424DuUSxxcnz8/tJmtHFyZbBpSn515j7Vm2vyRrf/bTr+cwxaJFcb
lmMLNO8fR2lqx8nKPMQqT/PpfxNzXLjL2iCz8OtxPr06UApOPm7vfGq4mxfjZEYdtQXpAyccod4M
gSit946+Bos4hSbhiPuvh/v08tg49BkuACmwPPMSzZJYOHZW2PunOMjgVHEGmNbvRPe/earL7Zfw
MjAX12Z1WXOI+sVxKMtB0YSDlIm4cOmI8Cd8s1ah0nHwBvj6iT6VsNygXM/VLQA6Dl/buhhrMmG1
O1ldntWEx2G7t6xrzXw3JW6Fxhk+M61V+HaceoFRrSMe+evxL7dkYVig/rMTNFMcu4mLQ63QeAci
j9Kz0DvY6nXf3YD7ePBxgXo6RzO2aoJL1Rfhd1PnL09u8RctCV4wNLNLqNuzx3YwIxd1kL1nkS/G
CL6PvYawWY3zudBlv11vPxkEZovgm8r9sqoSBgeQzskgiTR0PiXwdqXX+LWjBWf4jXdOUC+G2r37
+s1+nqvzEA7VKMZcwCWXb1YNWjEhiDjH3lZOzVNS7SPH+Sav8BOe/c+DoARhxlpzf+dy+tCSkIWM
/VM6ooWBzhfKm5xUbFjyvUVSwoCJu8u+7XlAHOoh1ovT14/5eQKB9XKy6TRHZszp4jFrRJqKcy88
j9lvpMN8l8ipV/W4jxKc4N1vquHP+w3WH2TjAT2gXIKI+nFfG0vSWoJmTM94X8CGN3ep/QP3Nean
h4Obuf/62YR5cQRyU7fonJEUIjHpY7p8HM4q7VByV8lOpuZ1z9g919syHsUvgX57O0461heTaS/9
DqbdVEb1eYBfvpIxvn1T22FEQWYVBD2BnJ+S95Ft2SfWJyccw/PqU5c6+WoY42Eb2WV8M3h5sre0
MjwUPixuxcvGwFLaaK1wFsbtXyzbxk0O2KCS+6flGaScIhi/6bB9mrYmsD10CdakdOiyXbzh3nZ6
YyIw5t5NMHRVhXXdgmksiHt7//rl/nUgXqqDs55NuTv/93/Bbw4NQpRQdXtK/WTATAeRXV2Y1Ww4
5n2zyX3eakzdoThzWYUU7/rlKimDzOnhr3SnsCMLpfGuyQpYT9L7HYTOXiUT3hT5pq8lNhv9ohuG
YFG50Tc308t6au53s73TiWW/FSzYeSX964EnTI302hqC+6KGOYOWuAsaWC8GwpCRcN5yvMdtcZ+k
NmlhPlvGt1j7xeL5fx9A0o9mDelsFx8/QKFB9qCFkt4ZmHHfI8AYD/h/xJswdRAyDGkFitB8++45
yC52Wwaem9+uZZrU/vPfHwduyqh1vah2jk1TB6jXMn2pqnzcTjqW42Ui/VVN7MKKuBxx02fwJEMZ
41Q1ms1TaGv4YWgihZE4aotS72bhZP1U5hg06IV2W4XRsWrhsAbOs2NPyxDTo8Kuu0WO8JQD2/3d
O/XKVGW7iqX6U5NUe2VNTb7uRaI2gtmG6KpruM+V5Op1yKZDCLcT7IRFE6AmqqZo09JJXGYdaSjF
1FXw7EYuqpAvY264pzEoIay5XC7IEcZrOE+WUQy1XAF7DXXwc/5wbW+dAsNf5cQC4L2u6MYjrfYN
QKOwnXaiiK5kYL4WsX2jurHdd2rO5fFpRdYNnDvLZHvDhBGTc1jniyZWybVdeXuEeG9p3eyQVOsL
lk2IaVKKqy/vgN0wOGN1fKochQbP9PBFtbd21z4PdvizqSD/hd2mzOpT1DrdEk31/ZS3UAPSZq24
Da4DlRyjsb0KcEFbDGb8aCX2D78KX5pmTg9A3aBLUnQSuicZhO3uFsnZkWzoLTq2atUZ3uPY41dq
0Dhetz283UKXb23mHYEDlkLzz3LCZ7SN6MZE8UurY0UL7fm5THGYlMUQbdinDlySsRZA6WtKMlTE
gMpCr+KfEa5i76FB4FGpjr6KXxshfoT6tNeDcOt0OdahYGsDeUe5npMo6c+WppMqdALim+SUUXnA
gzCuxrre5zoiHFUSVj2mwyNFIZ5HCvFlhjTGLvdDO744wVgs+NHLOIJ8Yxg/k7h774kf732xxT4Y
kml4LvPigEs9UaXpNsfGErYThqd2FaI7xH1xkfTeWXXJLg8zkuD8Na61C5cUuJlsTidiD2/3OsKI
MYbsk/YhTNLsWJfJQ91VG2J29p35TEGDATmQaoGZZhevWgfeLHyAzAyfEX/d9lNCqlV5+D+SzmvL
URyKol/EWuTwamMb51C5XlgVuslBZPj62ep5qumpMgYhXV3dsI9aJ4iVFccojNf4PutayfeE7anu
o9B5jNZp9Y0d8rXuVQODLL9MSaBk0w2gQuwyynEviKUkPRhTZ6Pm0TE255uAzZf19j5KqTMalYsD
fH+mAtYsjTNSOD9wCj+QiqdzPQ7iGEUpUTYEbRqHRiX975JYG28ydh04DspyN01dnUJKOkfHfmhN
aYLnQtJtsZsjFU8bp7A/K1N5QfFtTRYjWdEY0NDfNgaj1z8svad3HS231aC0DzEm7wk13CubN7MO
o9TbuC5a2NyqF9Otas0U/nkTHF1aBZX8XVL76cJ8nfLqqWHa9JNBo4KxisxrbMGEIIE86HTmq9G4
GulZAUa6XibCpzSkUdMGDN3xuxgcnlbMv3n8DqdnTVX5w23718Zg1ljN9J2kYMnmMJNssm4Pa10B
6Cb+tFCTK9vap05LRcVy6Gi6EdlEk1BMcXG/8UJ9ZQrrHini3qFiFueUy8PdnbFgdIf6KRw08CDt
Qe2p/RcLbS4llftNsl2qcp0VXaB7d9fUjlWanjQKEmnwNtd0qe88EDeOIfaNilfWqCl1l2SQU52S
+Cy/GsTfXNHCW4nfUuZg6OhvsyZZVxmVkz219CAlLYokVhQywTdAWt6a0FhE/Gw14LiEPyOxunQ8
joW9plZu07XuvjG744BQl3xAr/sFpeCHYAkAJ9LP1K0VqH1CbSSoZqNj/8qIlozWfbfHifHWnhIU
o6n0S2ngna1T2ruB7ISpNOuh60y0CkLaCEkd++P+NGl/cPJkgyAjHu9Eua9OAfnsgW3SIL+1YHDi
EIoUzO/+fWlHFnK5spVXeRmLI53nYQGFHWQuc4FRcsbkOde69eRN0ALeQuobeUwzuUurYBiFb0di
VUHr4t0jrb3pkNuoaZe2euSr+hyVQnVj9K8zH8+1fEsp72EA4lel1onG7G+i5buBprS1MrqrulJh
IznejXMvkpck+TWtPHseOAnuzCa8YjdBObPa7c43+e6S8ewEAFSt+JgaOv205tjFwzdtcSs9N5/C
wvotIetWCrWInV2cQ5Gc4iq9u055RHV4BynDh2MLQBllCwGgFAHEWqXzVVXPo0tVekQXvzUcVUPc
wSesie9cCpibXla/ltETDc7DasnDo9IpYkUV9FZS2fWa+f4jTBGEbIxLOp21lvYBmP8UHQ40xYYW
DcRWWkE0ocXfkvyrvHufk7rwdS06ha2znitYihZA6t52kMnQjv040EcAGt+0qgtF6e8ZzNtmge3t
tHu1cN8qw8WJKJGjp1nMVC4LCnZ91wWFO9CwSnteMuzM1rrqORN4GosrYrsP3bF2QBMCI6FfQ1fy
VdFKeCJKBnmBvkVSNNspvqja18w6kdOyaZFfBciksmfrPLwFc6Z6gw1zsEMDQBZ6mZ2+M2itSZb5
mMomdU97H1JvG02pdETmW6NNgTKn7GPZnU3tJR9hbPYkS4rkuwBam1FBHGuTL2b4JHm+a1Rg1G2z
qqfPhTYQg2xkEjaIKiig2mC4AwApy2INUnwtJ23CfJbGZMTiDwKxwYzPmi1BrGhpD7Ss3Hq3vBQm
rfQqpaF6TNGvQxOkojyQtoTqcHcW2mo9ukAoHz8y0+XdT2Z28sr+aNRs6Km7s42k4jNwhe1p+mm1
+up1ytnV862udMeQ7og4jo+KqIKRdybvOVWHjYmwtFcMHz0sjc70yBEhUOhqwcwUing/rW7tUfC8
ppP63SAQvRmYg0UDrEiYuDFNtnZK6OZFEu8Fg693X2huHl18MsCl2rpIQDfb1XR0+oQ2Q3c4LLU4
p6LcKhbNGHJ5a9xJMVMwHbfnNhdk+NFPcUMNBu+MBkmyXmQfc4UM9I5y5B7O13KYqSBKNbTGq0n/
rJHL2XeDuzOhca+sMb12BvuRUm47o26DOIcXm4zTKR+MmtB55q1SKIIj37/R6fTuDN23eY6qv8sf
rjfcHSVfN110CQtlrbLjQWGeIwhGloGrgWUC0rBJ4gy8RwvNZ4g/hFVvPSR25P6kUIGfCXMX2/37
ZBWPOXFfAYduFzM8L4bO0d9bUb+/Lb32KsLhBtuAZ7YwnlAG+BzUcjiCOQI5w0k6V6NKxXNp4/TU
KhKFmV1fDTg3GrsCmrUvcQgv3cmhDDXcROqxoq3RgXWmzL9tD1o4om4Vfz3Ts7dRJDAbp1n2G6FB
aOvpcxJHB9Pg1keXnpVBR0kTjG12xQ8NJruPtZVjTwMt383yrIbaSe/iH2+kGS4Hhxn1BiqLdaAq
7L5h8uWG7u+kqm9KgSaviTVGuoZWBFn/GU/JbqTOmdhBgnpDb945eF6SNrkQRT8CSztAHzkptr3W
mM99LDZk4S9lZdIvE2PJJvZLEBSF7yBGG7OrivTFiZ0cJjngJUDQFe3iU7JsnYpM1IiwUqzjVA3z
oG4bhy6sudvpida5q95OAebTPSlt1bgqp3HjZeEzux/1102BXM/ylZCxEpG9b6r+BO7jySRf3PXU
BU/txk0dGptyy97mdDoVw7LKqtL3GkvOjALd5YQ+tG74q6hiHWM4aMlCft08dh68DHNgQs2+0dO+
Wq1iARFMy6EP30Mdw6RxMBFpti4649RobzZs1bCjvxX4O0bAoiq9QtJPceOz1yj7YjYOziLoSUdZ
VbOxRmKfqT9ETD5jI6IDTH9LzOU5DgcK7s2MHiPckYU1EIYerBmEyAhcrcFeIpfg/Zqww1wV2BkU
vTY2V4MuHbv+y436E7E4+ryLbRNmaH8O97bngAFSOJmIpIAAYvuVw1dkFigxSG957xddtJdvUU40
HZXN1YiGBPra20h0CIjMyHPrvtxnUtjjWgrMexCXJY0QmKp26BZsJ432k2XalTZiAkC21NhYuxls
dE/GA4CBgZHUy4QFm+tPDr6zN9k+5eXbhqwAmJ/Wd9tqN7FJyBGVV5ffZmlUA0Q0C1kCrMgMMra/
y7E0tLc5a9a192tonHAWqGadt5dbTKtCnApDH+TEVuGd9dg/4f1mYvBn2A2Kh69p10dUDRHbjLts
rQ3zGZLYxrAZrXBRt4mA8D2k/dMIJbjzPjO6VmgQODStdY+bvNlhbp4Zep69NPc2LYSqaQRGVl0i
qu0QIEQLxY78ITRgyIr4exKSrTUHruG82AnEO4nqX6UZNcBFsQTgOS5sgHqLZ8x4tl2xydz5kiHC
Rrt0eBALB+HeHY6parIN9g/0fikGWHyhNwTHdPqjeVuFDVXEfCPkHOg5UkyufSvKdlvQCy2Ahsmf
DlIQIYary4wt9euBQ/cN6Z8tzRxvSbz86gaAMUZTzuqZVZrM7nVJzIfcOQmrXxbAJqOFQKa1l/sI
ZHYOyOSPnWY3G/U3PVnbvp0ZMbwvt/RN9EHD0Xk0jeXXCOO5zLiZ3ddNnxuFuYwsuwqV2amz/ahN
t7gq3khl08JIWwbPX4dgF5Xk1cjzB4JBTNb2OjE+MYBBNyqvfWyvyi7baZX1l/UY2dlLGs9wMfBx
iEcMqEC7KejB7jXU9A0+/9ZlyYflm2ZWdwNoawxLmji+L/eTIX+o7ryn6PdExtpvQ3vPnyBuZryl
SvkoJ8TggLtJ8wAR8MvsnS9PNrNE7nbBjSkHYxvp7EH1vGWLos1rPNWT4yeufm+6M7NUIwCWTTpC
OuKwxPo2GszvrNDXWkjQyu3WudVtPHv5CEHdrpRQ7ddOmvn5Mh8icuTIauebvLe3ShketH7aO2Wy
a7VobyTZQxVEALS3MBxOy4zItGhv5QKYFmyHStS/iw9dIXDgOX2i33QRxcD6zP6NoxwkkDxU+lv6
PmpZOFKs1Uvi2+j0e2jMf/MwddZqogex1yEXogB2NEHA1KHR+Vkn2xZp0pqm+SENGpWib5MVJoA9
cNPTWQQNyjFahHxqGtZbdqfAdJE7LrQXSOYIx8Nhl2eAiSFnmLyyuEQ20nUQ/WK33c955ld1Q1B6
8ps6bDfyIpABPL9UcSmcbNtY4nUw50+U0PaZ03/HrRd4QHyJ13ES18IXtwSIbfS47iKPD26TfMbT
9NkIm9x8nN36JbqjBXNIWiTVygpbZf56iQo9HefK+wSj/K1axWF00pcIfXG0rmkYG2jqxIsS+Z4m
c+TG45WNn7qMU6C18cbieZiOSk7Ld1oiMIT2Ud5vPQMgSqvs6d/zVa3ZmyP61Ul7Tln1IvuutZJT
prfWJ/rSFnGr3PQwhOLhzNW3l3frxjiDEPHruT3PYFLBvh6Gfv72sspnZ2SzblFdZ0nLd1hQJ2XY
r1qqbAYM2Gh9yQWttbQn6UYWeGCvF/dfMdSKAUHqjVfCeg5UhGMWZLjcJdtP/4J80J3w5RPASR3u
IAyD9tTFLjDN6E6h777O3F/6Wl8sXPWYaK90TzUCJAp+76gQVKmsXWY2e3dkZdGzuI5nZSOPSwr9
UJDQDuqkHeRWxQAIGH7JkoL15UH4lVZx0IlYgcPwgXEUBSIESb6F9HkZ7Qz0Eg19cfweznSqmNOL
fFA16a/SHmXFeBml1Ew9cgtvLifkCDV2uv2g8Np+Ykx3yjvXatYh15TNEtnofgC6n323T24Z1k2h
XQw1o43ae7B/OULmKQ8iblqoN1Ax3TvB5KBFucQALtU5dB9p/mDH+8KYNrMyoVsE3EMFn0IsDIXA
90yn2z15j6JiZ8zxJovsQ+Ls4lmg1hMeum4CDDQFndndbAuNEDdx/1pzMkIQCQ/JwPnLjJ6XNnud
6+YpUVT0hvO32Sg+vT76MiML5P8s/kL/25fQ52mJLf5qXfEB+h//kiWjCX1r0BpHkBU7mnfaKa7t
J3BfV6cvj5poH52SnyFm7ApzCWwlpBGmNSFgp599r+Oc9w+5e8oNinnybpfeBXWMb8mCKTwaw4H0
5mtCuTfWyMVcxq+5dPbZNL22ubHrl+kjRYYcpZ5Lw5XGyD0KMYGnSakgYa6e6AV+ELgK0IIJkqk/
K+P8iYyFLw29kC0knfO6pPOvFlOdn2eEFvWkPhtqtq/m6YZPUFBpx5FyWIgC1telqPaoQ8AryRgL
IyU0YYE6FWLfatNhMvOtXKKDrVwoh9hlInnYNbCPLJ3KleW0rGquag5sVKaKI2IIXFy3h9a9dOm+
GFBlb4agUQzmodejAN9QulHlJ0jcO4X5I/iNBv1nu9AIPA1JeytwH+hVwcfR8CLbplpX4yJ2/BH9
o057sHPntbPmTQVmWlfqWzKUwFdmn7X3my7Ghw5lzR2zI1qCt3zSzout3v93kZSvusbVHmK8vKLd
L/2YI53qskfB4eSQtbOKea80nB5GARlclC95qF8tb7iMWvfkRf1HaYUByuIPUYTnvMt/emasVFjh
jLeL49xbQZ977UzlBJ4G8EIc+yB64LRWCDp2Q3QuRHtxzfiTOL1f2WpQJOPZVuer0dCsqRN7gmQJ
cS3Sf3tvoDEo07/6uXtjIr9T5QgKDhohrtb4Jx9YM721oKsatt/QWULCOc5DOo+F6AMqu56WkYjZ
Ysb3YskviSY4yrRm4IZI3WOjU635O7nDMyyRtcCHFQreTglqwo68NyAL2ykk6WF0D4HS0ZJ3N+n2
2XURGI3AU6gMIvL6h2eVF6WGYFf26nmZp0O7mIfIwEusZiVe1W7DXpwOX7Ex4IUkQPGgURTsFVpC
xqDcNVn4t4BO7rTRk5Wa79ZUnTR2Cooe1yoDvMqcZKCUPN6MWoqtyP9qWQ5wn00kHm3D7yC1qRkC
mJNxpfF95k0S/qD9PI+bdeUMd1UhNgv95xloPGm+TqeHujiYArE+8qWI66DsF6nPahQ+z7l4gTVE
1qYzqfbJ7KNjJT+J4269KP3Vs+hms0n1NrxJ+ecw5IJejOeG2jVdTAjKKfETAO5dCEbeN2WtahSj
KzPQVz0vW9r/pxWwyacq7o+1QJ7L5OA2GpupykHTZbu25UEhuMuV1lbmhmNzkFiRRNy1NGRnD/li
WhkFmJqnPDYN+uIFgBWHvbrX4cu0u7nBLbbal9EOj2ZRxFsak4gvdRaZmYQ5mToBsrO7pcA1qwWK
rEKxwaHTE2KJ/M3F3145JS34yqTvWWUEGcvsU/o/itY9V0Z1SCtcZyfn/KGP7h8bsQXOrcs2b1TG
Fk1CmDk5TynmeeOVMXgfk74WZyjeBLuWXii7PrduZF5RbnPnXcqJNtQkLH/0QeQARJ8fVpm/jH11
nTRv59r9JhqGwFHZ8jr3Rm/Du5k5H7GhXSqv2dYZoJ9iOk8zxxlIki+1ZvqJ3b94dX2rzI6TAAmi
Rh1rjinkusde20o/o0IFQ1WJ1S4WAZhk2vfMhxVqeMBVExfT4J5JVT4NqXnu+vLMuQOXpTUF6bzk
LABo9LOxb1ujWA8MtK7QfE1zM3k3DL5eWygYs2sRo1Rxlb1DWCBDUm0cC66cgoEEGuovjvgoO20H
Es3y24Fu5z7aZ3a8SxXODks7o3Hv5oS0q3AdZmMw0MKxiqmiQCLH+g7d1ENetHVJKRI8TfDg5UsS
Xk11s/cgAn8CRLhuG3bXMA+EY8AyThzWXjZ8DOYwgjAp/6QmMlfoMC+wc2Kinq5KDCXp7npLqKpo
fMiqWA7vNOmdWBty+GqaXlUd/Q/3fYoAntWpVKc6lV51Hdr2E7LOrimojUi7V0yhta7UIiK27EJD
423FtXtv5Dlhyq/xoB8adQ60ov6VM5JkXFB40QcHbMIH9hcVwedBiZ5nVz1qefQRDeqr0rSbVqQo
7PYvNUryK1b0qbPV01Knd21ZLmrEuSA1l4PpFhdbQSUVS8JJsG2eW+xZUijw68ub0+IqVX20WTgH
jGl1avtp9DVbR9EwTNa1Xu272fg760qgIFobEbYItfKPqzcbAw6tmbbE4Yj9WmQgpnjrZuKvAkJj
3ZQE++mzCQal8QUyiUlW+FUxHEXIPSp6oOriUaneV1WmceCa1ksb0ms6KOZmKvUntvhjJPdUUS/f
9NoE9DHzxtL+GweUcHNPqhFGOyQGPB4Bfc1wyEdPIXmJCKyc82fSs0unefvIHPdjObI7FOVv1hbQ
ySYbAXT+vJv6e5jMV8eq/kjHsXM4p+WjdgRiQZzSJcM8GAKJNjf/8ShLSN1hPzjaHR0Kn2ker0Ta
Htqkpyjadq51CzkKlGLMToLs3k1bEAog92fN401Rio2NakPR5eeZG1vwqEnOb+W81Ah0FKURaD07
XIQQNdUkLIEiyn1LtR/ycNQ7/S6f6l/m4K1OtbOY8r/1oB5TIdQNvg2s0AVTZ4NXH0T5ls7xUQ6F
jlZuIRCy5Jyz5ay2URec+cVdz3VMDgplPR2hI6UtQPgv31kDDSuym6fOIddXp4dpKrcwA30o57eM
f0eqeyw1+mQ8c6s6w1mFWaWH8K/T4qgDWCfK+7IMMVAhbS3Pyk0N8lpUr33b/RRD/EzZZzCJ5qVN
oyMkwVvsePp6yNKvMar79WSoR1Xx/taJdhprFMGxA+hmReHVUjRlpejVEzX3e2rz/hYixfWEYqjy
NmGwrgu2+VlnZ1QIn+tzIsvYAf2Uk/0UJ9bfxrN/4q74qoGJrDRwU8KM+o3boq7lduWxWMxnhPog
hXbR1nVI3vcpGoFdyJO1v5lXv3dpey6S9L5kZM5F5+ycaXxSE3XXp9oLhOlviZoGpEOpfqXr74g6
5f9CzJmaPeQ6XUgwIJAGXt5DVoSw+aChEmUo4ncKZf6qT37kjUDAP9LCIIP66RoMIiqmOF+cPH+T
CD6mpT3ZIyfpaoRarNNSO3aEYWfrZtqvsaDGgr/+lQqgRkH9Ihmuumqfwky8RxxJOzHee5MI+kCM
hJ75Q4WoAIorh0Ix76yRT3Qj6pPcdM1kog7Cqbd4LL5WayhZwIZcu0b1S9f99zKZF1hzqExN6wgR
xzV4C+pM2WrS/sdTOfbn8KXihhYjoIDo3HRIOmOSpdcc07q6cu248EVKU3fTh/hYMKyRUd2gAPon
b5WfNgK7RIetuZ6XJHCb5lCkOnWYyaNsq/vAVqOwmyDO/Zx0Beq3IKD1ON/r3vCcGD/aqJBITaM3
On4ssPnp60jyf6zju11rzy1qCF8gHM+a25Dtbn/lvWcCv5Ak4K1Ju5OFPoqZVocuta4xNCIZBseZ
IYJvDXiPKAXS+YwI9TBvzEg6+0Nxs23xaXjNvRd6QJ8uopoABVWrWZexPcBhb/apO94yrUC5p3hG
heUo8XnmnJ0GRT9Is9sgVad249/EQuFjqvP8tSu5rhe+4ZJz94AGpCJvbfyix0HWEKbhlNEYb+BT
oG3bkNkhv5m0FzTisOGxsS/aYVMCZwojF/Q+MkgTsDAvVx+VzuFRG44VQLYUZkwx0NjUzcrFbodP
XQDka61P4MgPx12IEWgE05GqM9h0FdwhFdO8kqaSGmc/Kmcp50viy3ag6Sz1SSX8UKnJplRA9xIF
hSXTurBvvduCxXGU7Gkk+pBkyzrhrN+WaEVpJUFYA6tNDnqovqJ6IRjppE95rt4yiZlaPNz80NhK
a9IYLDnT+80juwBqjKOWCPPDHTw+g3nDH9ksekiGs6FqnNcfS+QMVTucLpS5f3eJUxtEVdYlKIJ1
5MY/5cDgtZG9U0b91C8sQ+ZWGTc3pXCvWVwfKXpeFT0QXzcCNeZYxlUoApkZ2mA7qhU00DgoG3xx
OAiShiBuon6gpSi9WbwaSn0IpGSOuxsxmxTEsfn+6v07Jm6TI3DQ9IjC4OUylvJM0ucPOc5yTsoQ
rEoai0ARcUuCCAVFiYS7KZGaxLMMnEkzThjeJfeQO+gYeq2Fo8RM6F8c7wMmNfGreRe37U5qSevu
Fyk49Bzu+GpXvqgakTEn67mMhl/1KJm26UWNvQ8BotvFK5sbKb517ZLmCIfmuESQrro3A/sRN5Ri
NN1ZRlhk8C3XA2VETm2oAsSLNqRfkjAJYPIRSQkFCLkOnIri25q6z3MsGpUKXu2dIGLPQLzkU0Vm
/0ofPwFEYHLheAjrSyGU4zQbZznV6hyhO+o31wOqb5Z9ZqqHxZOLxt2oE6hWxBYRCx/SLSEVfyIz
xTe67Ldhx0nZBjuenhkOpAh1v9AefePsTeIpafwOB2tt5agz22fpPGSxezXJzRWmHkDVvejLcNIS
YgzZg1LQZ/KRj6gaqtXkmJulPGWQ8mSiodt6gOr7ETwPGUvb6NdUfSydQzaWDHuNqiD2Xt7LqDZ+
TtaUsw4orQ48JxJvJYp0qVDudgq6jFaKYeKskIZBEyEokpJXW3cUAhU6Uf6bkZifJRJXKg52iTYz
00fGq9i6HYe6sS9RHDLAYRyjejYJLLY3bmoknUsiHAkBr7re8xtzmq9jLB5l8iLLBJQePrqD0oPm
m902sjmT86+x2LVMlHZ8xoQ95EA5iTmv0Jje1Im1o+E4mJkSjJxuFQGfUJlw8r6409L6I6tV+Co5
sRwO6HPhPI05TI2GaiciBn077lw1R4EJ8l5pZD6gp410LOXU70b0BWpjIxYHCPtPqbNGsjPryHEm
3yQg0ZGQacsR5eHvSHfWyFfIUajav96yHSBBydXhKXJZvaIC7cs4fEes37D7gHvilpmxuOwMld11
t7Kefh013/Ar8u0v/IjNq65oGVUHBccXONo924DhHng0mWfO6jc5K1MmLquAb++JFSJmRXLqKpc/
/8czx/8/qXySPsiYTuqFFlDpU3vpEwzZtWCftaU0lxduOxmR4pAhBwBxNvkwUt8zl+NiQdQcKRYk
LhQhzKEoz3J/r0rIfWV4zCgXKdPC9wg/87VyX+zyx0BlCvdSeT9RasIwszeYDYZRhpGZWSQtWf8U
9CdlCl/pSWZsZFGD0/6pC2vVElVhDUv7Lv9pt/OxKPaKQDzR+MsknJvYV9xno023I/Vmgxsh9uYQ
OXuLl2/p2uatfSf2zf24PGA0vfPtjKocSXncSzzqSZmcjKaZ/JTKlxKj/ZnqfswvPNyJDn6cRxZK
poiQ/1uFlH7qtbNZtH7LDOflZYrwvUK72HW44lHKei/m8R4lP8JTN65d/x3aYwLSGBtAt8GZKmSf
x2eNCGol5f/9N8TTo2FRkv/as4TZWG6AoYISe8EAIZ5D1IQ8qRK9VgMqcFhF02FwGOTyjT/gPypp
T8stMzKQUe50IdAutq2gIJQZydPOyidpX/7B9aXhNGZzLfcJnpzu0k0YI6sUBtyow2Qtya9ZzosJ
wBLo75EV1c4RiUZ0LPj5/6RlZcv70yZESdnWsWA2ynFZhXwvqoz9SynT7ubV7N8VT0LBe8ijTClp
lDljm8OH9Bwtezr3vGMaPbg13vTg/mFrkKlnFc66rm3nFpY6PE/T/SIP4jfKyGZjBvGEgh/jQiHJ
Luewt8yvORIkGI2ZTAGXkDdcONUbvSqg/zHXRHGtFlZlYpivMrafIR+i2ORxGI8icLx9kgDP7qhq
sA+MpmHdSwLBetJTdTmvHedVoRiEdst/S7jFBskUmoU1nXtnmzlbUSK6a8jlzHAN9rziFcvpkW2V
7kbEE21hqiy9D9aEltyz/kXOQfkhaahYlXLvVRG3KWDYz2PKz4TAw7us7JKGaGwp/8RsivRXfkCa
AznFlU/6rtHzCqRNl8+JFYAByEQkB7pSEFsrvR8jPbNWouGFbQ6D8f/7415tPHHavnyPpTov40rn
icDA/guC1Djrs+ZbvbmuQl4o453Xb5Xb7+Rfuawh8s+8CopWuRK8yuchZPX2TEudFD5VUdyeqMKN
MRAIRI0I5S+Z2GasU6412IeME7RChScz4n/TFUIilac4Bfk9ZJdXKn2EjIBLJD0Sz1YeHeyJ4gx0
bIwzrUm+fAkISlBMSi0EsJbOl8Oplz0iB0ty69BP8cCcS5PCAGH1WBWsARB3z15xtLRqUxCemzGo
QoN7Gqn7ONkBilmZyquunFM5n9iQczJZGVOAVcv0SLFTiEgjsQ4K1TbOLKcpEp/yzD+S6WNsu/kq
59//K826ZxQXpf2XhituKrs0/sZ89pOyhfmxETVcz5KsMXXhMVV3ehFU1AAorzwPOOp1NqmHdCgp
x74kWbuRuVE5uim8bvkX/SFDJ4vRCNnzEa4A42ec24kDfP0hrb6csbQQY0UfY1hc2hmMDU5p27n7
Ivryom2ElWs5msmVxJ3PIA8ldiKPXF8Myw6Zp42lvFb4CFL/tZh2VgNImLxW/ef/0fj/Kbu6u3i4
ftgA+XXZiLLAmbVPqcNJiXO/tYBayXIp3Dx58AIaJr0jLsFZ0Wr/NNLlHR7YLie8ELqMQ6rXul9G
+98CDS9pCiUCVWiuodcuvMN0m9kPiida8WFZ9z48IfqM6DlfUXBkxG1KmM5LOvhxBXrBu5eYnyjy
fLlmM/s31e0T8sXSP2B9ejJgN7/W0wNfT54rFpiycWceIzlRK/egC+LXiksXHog8alKo2JBLTU4u
5mfG1ijT/3IBMzlVNT1KHSzFflEQSWZk7QWgNfKplHOEHcKpKb2CpDq9wTkv5V3eda+DNWT0Kta+
/NJyeugdsFoThZAMswEx+wMo0OjGRyPSdxjqHFNgRsYfpp/WZ2SG1X/uiraAt+3Cd01/T/tqY1Hg
Jq9JF9+T0Yp3RLxuBu+vLg50fB8LSlK0yjvmBDlKJTopwv4mkUX15TRhKAdUBpRSebW79ilTnp2x
WSWWfW1G+4WJWkxszcmrSsJW9+LtTCSROSn3SRpMeE3LSm4PHTF0UwYAODkyw6SnIdSLdIqkZcEN
kbaNh7Bjaw88q5QrlbY7Ohb6oIv7VV5pb6SnHqN+npYQgZ/u0iJqYJRX3ntI0KgttB+mRku9kJoj
D96pXZCyo6N4St6Zw3bRXzAv/+4F+RTKCofoQ1L6lAkylm1sZeSsdspNDzqcPW3W34wh8ieixS3U
VLmCWMNifktKg/JFM2id4iBNXysmzLe0PKwN1jQ8YuaGwD+OI3NXjDP1o5TrOa9OtzjAuADYsXxD
y/s7OMlVJ8fK2YTSzFqf1nlVb0VKSATQpoEbHOvjXfrADuHqyLACtZOzs7PMi8iofBXpTm4mLpMJ
t1LrxUleq5s/rf5dmgAV3ed0+KzmJ7mhWGymjRK9cbN6x4keN5pPSc9Dbh15/4VqBODvAMP5rY9n
1CwvlLa9lsRQONZsENPZ97KkQYvvs2p8MUbMP+6IPUvIokG8w64hTZVS8Ce38Mhsd2H9TNGQ9Lr5
VrZS3nDqPVp161A2Y+BH/AuB94E0mcM43ZfqACWo7uMr+3xSvVkQhuXFuSKtWbtE6EeupTrVLrSi
M7fQDihwaPT74P5M+NVWpB5NLHo9xaexGEgTmQ6xY/n1RHrPBYcOebCfK/eUIX7L/UgvHwujTfNe
mmguz7/+mRAmxz+DyGv1lrWghSUx7H8VM13/a09wk5bv3m04CGsqRqxdhRHWfD7FecimpRC30KWH
ayTdjxyRVLrlM/5JSPZzImXE95CyI1IakdfrfDnHaBB4IpEuB0zJSbPj0Lm3nFNVaosvJq18d+Rn
5q/QZpZ2+KH/D4M0t1NbBXFUvotG+Iy7rIbBpmKpi6raygdh+lN+j3MdmVd5+socOMXqT0iQIZWW
NmXnV3Q8RDIV6FZl3T2Mf9gu5TmFua1yGsXMcRjALaqybyZ6xHjgVSOnua5L+ay89nL6JLX3H0/n
tR23siTRL8Ja8OaV7S27aUW9YJGiBBS8d18/O3lm5uXqXInshqnKyoyMiLyNebXnfhOIzQ/+XL6R
DBXpF28sZIp11OS/FHfQkjdiT2+br52dryooij7HVVg5+xJVBjeb8ENyXawxSITfbTW/5n55cYpi
Y0AxnnoWeHCVW8Ubh7klvxtmbUIhLKZmMwUEJwLMAkzf6ynGyhxuzWfNwQmWsK8oV4hEgCV/JCLz
cH+SuYwFB579c6H2w2yb24ATnrcp39m62n7SyeypXyVZyhOmhUC2lfxagRZKWKPnEdMm1qmRYMsq
dE6SePw8f/1a4JAQF892f+9d0B8Tg05z+AtDPALZrTeYs2OnOdWM8w77m28mX7qM6cny4wLA4uDt
QTfAfYqp8qraYHp0egzMaoUsY2U5CxQrfbYfIjOCzyl8AQgFtQJmY4wTzJjOuSYd0wE8044YjYhX
gqn3z6bmXYfJebGtQqMWdG6JjUBiqaCfVxCbYuhVc1U84GnIpC/0Vw6BPYaE6OT6V1HUr01BE14v
fXozDogQiQzys5a4UEHMUXa8gVy8h1V4n33shefybHXsu9hL8r0qZiYfYid9mOuGqS7xX7svtQ3k
MfvU6jS6u4BQn+rBVzzmt0VNsAY79Dte7N9VRU8ug+8NxRO3+CEEOcVO6LcWsiRrMO9NB/vkGVHK
38IvhcsWeBsmQw83VJzzCvbPvF9U+9dNoOeW3Ngzk/10pur1b1nFHKmEqXZr/ELw+fdxB/fpOq3S
YQE4grjw0NiM2kvzwUNJ4uz7Jbwvyv9u7PGRAbrk3mb+4bQMr1tgbQ96+BgWSm28xfpX1KG/zYvo
I47KmbY/mi9nIhvW3TmBcKbdzRC5CDD3EdKdAQhsnvq5OAYKxfDch7+dOYcwbPcT89thprqN7mzs
efldhgalNa5dfR1B6teRxWhzUfFJLvc+MgdsNOdn5U1vej1R0CRM43CYqwO8jqSubD5w/0TBZzlH
0wfkY3jpbZjr/pSHTPGBrkr9oLTOu6VxcfRxC2U4DNcPtQ/phMG4Tvr+qKP0ienvjU/4KStmjptV
tdK18D1npN9DVEX/3IzgZY0zHvK0w2qbjl6qHPqqwbjrm/SqlKbW1ZJe/ZHJvdy3UwU30x7gWtSl
/zi30b0AGblqdvEChHzo54b5wH2xdfrxaOfW1aYtssYX4mDU01VHqHYFTjU3HbeyGt15ywxf0kEl
c4TK5lZ3rmTzY/SMLHA5LrMxnxsHSM9gWsm66fsKLUXIi17QC7QMbpsnBuQymBpO+hy5myD2RoTP
Q3EykUWuaXxEgCx1fdIZ2IZghBkes2cY2zwagpXq609NVX/oQ7B5Te9V2QMQSkrgtoLyGys7EiBj
NiMGYQzh3xkByFpXXto9GJZjfuIuXP7iUqvtYA2kpWOTt7uhKaLTnNNEQv9ox9sCov7OjH26u55r
XYMy0Q+K93EIXc/aslFtQbmT/ZSN6lnriCLQMWm7GYwHEud4l6kauXuZtMU6dEG7rzv7GHrBXgfV
LfPsOhckVlCBjjojzjJaNVur77sV+NJXhY1kDXHQxZxXTzhsnClpWXSAwLRP0rvpwKv17cYBlvW3
kzX3awgpKKe8gX3sEDaSIjinFr3ohLZDl+qkblA0NlM4Ji8mlNptbeQvWTpAQy6Kva8jGMui32Xd
MsYiTZ/zlPM57In3qTlbu5Zd1zj5x1C1GCkS7m2/LVZ2SOFfobXN/fnWDx5IDwTsuIbSuzikyE5/
m43k5mq285CAaaZlCNBM6R/GwzmL3X8KRSU+zyubrHyevOeFIUV+V1/cAeVfBEkEWqYDEFj2VyCU
hAZ9XVhoDBt0g/C+4PMBHq3pzz/Vyn1Lou7mqGHttIQrczwDpZJqgFWi+/Zl+FnlbJPSZ5um+sWd
DTjW83TJJyywipBzlebpQa6koSHiDeHVhl7PYlk1o3orbcz0q2S6i9I2Mumbjc6eh/UL72x4QERP
fSq1lRfUnz1SANOENlDmj6ZiRPiQ6DCSo+jWue0tTbPdEtjpJioB9SzlI18Lq3RjC+u+CA7NEiNQ
N09Aro8oIZiNlt0S1/7nDIHIxHQ620V2M/UxXOPg7EI2S/Cq8zRy6hFH/dKErN9fEeFte/pYFSUi
YEqErtb5gB5/NccSRXMev6vEx246RuELDrMn/72kvlevLeaQhVPGeLOZWW02GpXmafbze2moY5t4
z7oTaPxAQA/fLL80HfO61sy3esdKYoAthS4tHcMItxxWW8erYFUC0kIpGKBbmaN7z5XxgSmVt/Yy
jzMd+/JtZ8H4QH3FCOYgZeyClf8LguBu6vVONYOOzM8FlNfcFZOjP1RhfAy6+5X58CndcPnb0mCo
xnbb5stHXWmPXWq8Ww2opl90TOasocf2lFSld83GDggKlmYANMY4D0S/jNKy6IxbGjt0Nr6GtONI
CuES5O45cbsNBojvZjJtXCt7X7SCJh7+JeEwn7x6iKSgpyngTtQjNU1qq7Ouczidaa2+cXB81V4W
rfU5Rd3kDH+gaW/DkUGPo/Y6MvgEP/xiNcQW7gtlHZOyQrlVi4v96ng2LDTYbtg9GbHxqS/1xbLT
S9gwenioGN26gDEMrf/kMQVt0CaGNjP6kyffMhVoYfxVBg3acBSzmryPZLIWmnLIgNxUZ1T7ZP+2
ynbvqG4Fo9F4sPP0Ja3oo2PpyByHSfiDSRBvesqEXhWfbmgw6hn9h5W3t8EhjbAzXIKbilFOc/g8
zQrwoGwZv6Qxw8VmxogOiWJu4YpqgQFGHT2ZfnjzzPmNw/qlTr1T0VHc2s7y6OiMqqib5JUOVrTi
OYvmiAeQs+VJc4opB2QJmMyx2DvDWjatAQaNhjPTkyc/7o6OJIhpFKDg7UqAitZ9Novg6HvLJ9z2
dFVNLeNAKsqQgbkifpzddQJME2db+LCXCc+12vf/TDL3WQ3TPjK0A7yY9sxk1UNXTenG0KLXvhvf
5tLIN4mFYs0cRxambj/UQ3KkB7vFHXAP0UDRKLXW3gyv3Jsq6CHMpinSDQXSKkNj9IBi9Dw53r3O
C3gLyzgyVAgMPCaM6zNlidkzcNo8NJDHtaH66MdqM3YUKj2C7mZYaHAxMHBxve96JAM1dDRGRqee
8ro6K90CuCy0S2mhQ6/1m2/QVWEI5fjgzcmyckzm3CfeWw5yOXT1oR7DRywHFOpFMrmBb9IK4yml
VWQzPgTVTsVA1oHhN+hjIp8o11hPJl+EOwpv2MROZXag9cWD94oeexcU07zudZQJaLBQAOdPMFTO
ldu8ETf2yEYw2zRvNvCxZwAcGckxn0xGwKQNpVt5DPFjwB+C1oRerUu0RXHaXgsn+Cq86SuocRLN
2aQQzK5L6r82cQJQAhaQubuq8iD+FahQ/FetNFdLVz9pCaI3rcHADzlHYUCw0qw9w3OfsgGVuJOQ
s1bxQ2sbJ80p8TfGtzQInuIZeEfieYEGp5WEVPaox8qeM1I/d9bf/XT+Tmf/Ka7GYxMZN8esdjUF
atQ4bwbD7lOMTspsPIfL9MJQhkOaBmc7GFje41iuw6W5KCYRdnTL13bh0V9k4IjvJgcW5p/cSTdF
Ml4bzzxq2fBcwy/CZWxdjybpFynwNpk9JqmEBR0Zxknr/pHRzl/gFaveY+0OekRrm8hC5t6nZKlK
E9IQJBlofin8ehipa1hlB5qff+SFmNAXfZPp8mickRNPGaTx8bdvtY+ONWzZ8efAZKRoDAFk0XQ6
Cd3GMWpoGtGJbiw5PD0ZZXmQivxHC9UkqTQNC+NkxekV6vYOV9rrALqtG9Ufr58uONMfp4LROirV
PjrDYyRHhm8AzIVlCI/tyCy/0QMiCg7yj0PvMS3Ii3cVoAWKs+3iRFsPMn0TYXIaIW4oK16ddZRF
ZyTerY7n7bzEl9w3fxvIKeZ2fpGHldMNxo0+X9WxC2eqmA7WmJ9te9pkKbAGmKXZhQf46DE6q+BX
M8PZB0dh1tAa+Rl25enN9UCKF+NokmZ4tXMEFHgFyiciGTA2471eMYc3dV4mx8QfLflGpYPAjs7v
IIg+kCDjx1+tLN8OhLCOWZYiMC+IpgNEB7DYJu23ccskStoxuSjbARscUhDcDjdm9+YxBEqZnL41
g4oWA7khhWQ3dfAA4dpB6d5nQM3UI3s5WXy9XYchPCJ9BJ0hdvAdWZr+9mrzYJKpexz9ZsUZptxn
BA4Dtfb0rbzgOHhuu52GZd8jxZwaJha46RGTvCemGDwEQylqfLAEI79iMIHKDvS0GQ+kz0wmdRm3
xrqrWzTLhbGjwl3L9xpMRbWc+DRRnaGIHI5+hyDDVSurt3a1W0dMu0aHFai92cfPXY0TbmjSV2X2
XpWIiD7rm43NVn8okgGSTrDFchH4SaeBgIvCEGrrVoivcU696Xcuymt8nQoG3PFGmLW299CXMHfi
pehL5r51rxJBajZYb9HM5SnXc3T22gWxcLqe/GTnANwtmXqeQSgtCijXtX47C09NHwvc/LqHUB92
DUWi4VerSTWbtoJwAyTL9NGNTXWeMdVdlonslnEg2zL7XdCE7F2dJgk9XJO5Yzgbc9JG47mtfNRS
Bem1B0Ri8oUtfNmUVPWhDp175c6HueveMLtwbOS9Euc6a7m6hFC5CK+RXmh2wAjnvJTxm+pwx0my
V5/014cUyECV1eQpIJzmo645cvw5hNvhWEhMMJAArAacstBWIhue8E3grTE1nSlaCXaFftXQsBqZ
Bmbz/h08QBCYDt9Tw0BEHtfVVhjGchC+0g7ayGMJ+mWTxcsjdcUxtguXAXg2rBhOCrbym0UdPlTZ
ayUA/Qyfleok7vX3Ck6RAmTXPZq/vZY/UsG+ZwvPh7A8ltyI4/zVcuNB75tT5oQ6MSzZKU5Mug/3
JtIiCIg8BgjRSd0AxsAa15BOx/YrYucB2xamKuXutsclYkGDwNvRN+h/VhISFkKWh+48GZpLXWp7
hOy4VvCaEFkwIAxHCnwcHDRAOBCmjnGOWIGtaZ1qx6WA54ItGarqtNgGzOO540nqLVnV8hoF8X1A
Izlm5dmh/8QAtZZqMMRvxU9+F3qzihCtdt/sbiQLpt9s0MLFDzQ+WNTWDjOrIy3qwZJSB/IBaHg3
kWy7zraNjYNv9b8nX50SNLfiG+EvdxcGSmf/Dd35iOHWl9XRxpxn9zjZ3TvjxI5w+xgVVrmvEibL
qUN8YsBNmc5mOq6pmvHngMlZO6eEFEhX9VqOkan6KHvj1xSGD+6Ie7YHVbPpvY3FYo3jZ30yjw7V
kU80gXRy66hiegECmREcNcfOCXc9pGm7Uc+jm99SmN9uDtEG4gMBlvsuM8wjXOs2MXGxLPsL5rC7
0X0PiI5VTwuLBFZeXR5Oly7AQWKi5zIfmyR8aDUSiaE6CozYUmnJn1Q9z56p9iozb51y6Tdcre67
LM21qgJ8+NQmhp69MIapUFy4VR4M80PSCBTtkrei4q5eJ6WfsXJakVDTVvhUiEss9zLMjx1cUt5Z
y2PxxmEjr6ZMRhrA/brvm18SQJHlr6P2t4RP+ecUL7EWr6yRA0oO8rS/Kz36Zc3Nv6h7pzVA5rxK
QdYM0Z2S4IFo004yTdyiRvvUGxUp0fTcZeqTsdUwvvxnK06eVZ7v5UmnPmRf4NYapTKqEIg8w4ab
SEitEKZdJgiiUQmcTtxoBti4bHgYqEz5TeDKMFGWbgjzke/EFlraKfSRzn2PwxNx5Spn26QzjI5j
tHbq16qxPiwfcQVuOXo9bzChWOctDLIoWjN1eb8w0tvWIO5cuik72b21D6dqb9NhjqCAhX1+H5r2
trCBk3nYYtF1mjnMG6qrSJXPAVN5oQ3hg5Zvp8Q+usvraHyC7q34I7A7GOv5JqvmPa2OltdiRrAR
ykNhhm+BP6B3CqZVwDRow2RyJIr8kxuhbciWPf3b46wPlDggzB654TTHR+xmz36ZM8+eqsFogqMd
9DLrHgd7LMxaA8KGAPMp4TB6T2vo8WWzW7qchhUGKmG6kW1fKOtiIT2Ut1952BXNj9nCXGifjBuZ
sAb5MC3CLZnWgSEHHHLNmun0D/KybWMG6PhmtvmDKewg55QBf2T8i0UVHWMmEYF9TYvssD/JnFwN
NRHAh41l3zvbgyHK8EjYfBH5Qr0wjDi+81w4Qzhow92EcYV0gYL0OtBggMuzl+Ow5RpnEdbTEGDt
KR/DoKF9MQh/ikXLWrT58rCN72HPHUN/wBh3ZbGhxuSigmknlxqH4wZ9oKwTbGUoIhF2OYyWzjDd
Z20HXUAxVQOaET55TRa/Yql7vTT4Wms7CbMBH56R8y1xfMlw3pNn0wPocXsMzfuW9yaHbuHNT4bh
w5lztnLLQc5t477Gi5csKQCcisnGsKyAph89cPX8i7w+/kj9dD+Gd0PIGty0juNBb/8detHqZS8D
79BdGPzZazir0VMwEQbbDDB0xlWeID029/JixqzhVi4tO4t8CI8XhkwGhyEJ1wI/yjHeE8zr4DeO
e3+rZl5xuBxrZqf7NfPBsCkPvJ82DSIogl21KIbnTiufCizpHiXJCyFmkqJXdDiy8U8G7S761w0U
i/l7R3SrSP1li0NlmYxPqcdahgUu7LyckNFYmCRyb25lP8Ltim16EXEEu7da44lPAsWP8/xjgMCp
zzZBEF/t2YSzA1FPOEUsDxag5G/xaFMBfNkTZAk+UAvqbc8TKhdrJSvFds4xvTxJcVrofQWoduik
uJSo1U/2VUPsKYEgkP4s767/WYJsAlUidbfXHGzcur+I0lnEBx9hScXOO9fAi4D1jPk2FBgPst/9
1N7bTrXOgu8euNF07r3P/IPyJ5eyOTwH/w8nXMGnO1a4sQFDf8ySyvlupMk6x3fMJBsbyVzn5gsM
amsl0doy7O1o0d+p0pOWoe5vI0bcCqDIIKeuu8jjtoDW+bq2pzAagt0wH1nHlu3vrIyeu9PtMKU8
YRG5kwRfUlgjGA4twTTxBqK/kv310NFvC2JqOFYofAeOnKUa/sqcZ1mgTCKWk1xWeD/N0BNCWFXM
ikwEZPzOBu1xkX2puUB9OCOCCI1klXqnQdbvdvxmzBnPwwxStWvCOaFpi4VMNT9rWvIpCWfjo9gt
i6OywRw02jGRxWDfAKsFtW7wfNJh0uocHyzLCLEGxhQrQnWBxV9UDJgxmCeJTHl/520XFN4Umptq
iTdybkj2vCwOpLzurRuZBk4pLW+18Pb0PLuMGcneazXhCpXr6H2YWKlA7Buk3NqubqK7j0aTscEH
Yw7F/4s4lefDL9vtdo7/KbVKLqdnpnNka4xupW1M10ZqhsrNm1XHAci0G8gG7qWk6PMQ1Ma40oxV
LqKBn+hh0e0fTURZXrVH5vmcUZHIVXfkBL5HKl4v+5pUwtF6nkywp7JkpGj+zlBZ023OLaOO/dra
xEV1kl+TN+ZihaHHX/DiH32yiiylQOa5uPayo3caYS8kQTYjZWqgCspvCMRTRMHWKLythFLn7I/t
yozHjUNGLecFZe+VbmtPUC2QPMxIhH8itj89ctrJrgxh+gWkxUnt/m1o2cpB4KTzuQ+3srAIA4X7
jdZylaQpjTPKR2e+Kx8PAzIHK8gf5Z33drmqSN0LjAUN+66wDpNyshRFKGK/Wxw0/UqjrykrEsOd
h3ZM/+BXxCj0CCJqfmjLaRebWE0QPpFuKbZKjmZVQqQe0Y1ljcn3NNOBwyl1vU2fH4nxLQ9iqYx1
hBqidF8t0lnFTFtsliAaMxmFonS5T+TyEqpxMSyN5OBC6pEowsqLeKl0tY3ojSPsweE9DO5XDADD
pf18HzlKRd4lkXMhc0dsu+qNT9KmCIMbWgkPLCfTQfqF8VBBiXaWh5LFP9/Oc0D4uJEUswhhUPf2
LcBxS44L+Xo2fNn/kQQ7Rx5NW+Bn+dipsZYbnmjAuXW/DgC57P4qKUNUviFVJbG9VhTwcvZpEfIF
efpEdHmrpPVSmHZpuSO4cCbxFywoE0yKjBKi4MCZ8n/Hn0RiDSF1hhUAN15hI6ZQyrjmuF2gmBIF
zfFvwwpOjacwCx4lpePzpIYdyCtLmEqcVFxUCS15hkMrR4Gcs3LZsls4VznDZUkxX3LHUVMgyUhT
fVexpUzjfSAsErvlYJXlycawFkRHRB2caqAkjSsdiotsTB/PQomaM38/5dD/2B1hi7NJhZMKxDfQ
34AkK0+/5Igh3kiR38IZkJ0Vl/SsjKe8CF4XOvdyprGm5bCVpEgyYZCYjR1/yDfJ2uDtLmQTHqkm
l4eJyYrI41EXSY5MDsOykxyFFcXtGW68htPBvQocYFKeyJdEvOORikq843lmvj1vXd2+IGx/H/Dd
jYf+0NbaYcJuwvB+UT16Dywh6hIF/X8xNlO6XJnY+BKOSKah10DmYy74QEs5htH1FdUZ1JJlU9K4
b02y8RSRKuuJw2WU0zPQVw2PqzVhtUbdN5hjsApq/dVz+lPAc4tdfaM4vB3sA1GNoZlHyLAUvPcA
l05GSFvxTx1BTU0Xftx4PP+AtBufAQvqtL6ZBqi+1pfl8SXUOwatz5ms3XeHLUQl4uXA3PuWQ4sB
w4O+kc2SseQTM3u3IngePN5JOFnpHZvUW6+XUE9z7SRZoRW9LYO6RG3EkT/tncY7Jhbib16s7EBJ
Z7yQAwFKQFDjOEXOQT0Ntc09mBzldvFIRk2blvSmey4r9yQbhC1a1P1P9SDFjaFBn6rrDcHI6tNd
R6TySJFYFpaK93KlDhntSC80DO3VAAQOYIR8km6p8w09UQogCQkq/y5MWPqmt5t466VQQvN5S0zA
QVJ2dauSnWeVa39xnllEsmdZUshQdjhNXKTQsLud7tybBiINXS89RoujogWpGLZrjl6fhrJaIZ3e
TnByGvY1dqB0LMiFi8J8jOGHjl6zL2vrjH8QbIUW7kExswWbvRy0uaPw6kt2s4YFM+iwaoG2Wmta
6Z50cVCQcb4w5+Gp5SCIQu8RTEeoadWqH7pzmWa3ulWPktO5gX/qdQsTJPdaYV87BtXHZDZPzawB
rapHqp6PmP3gt8bJrbVXF4qbFMDyFDyr+wzDctcmZH71nF41yFVW9SfovPeuQifvjvUnWLO3GoyU
/rzbOJu4MqJ1gZNM03Ck224LybF/dNLsBOHxwRhHMEnrXIztmcV7LLBBNWz9noCOz6l19lJ15DBc
GML10ANTyxqQVmQA4i0L1sSWR+o0G/AtS9R72tcUf9oZqyxc47Q9SuejXkY/5bskvjOFqmT67BlF
lRvFOhASxt0I4NaeN19j5d8K2/nVz8FL2aBmp7uFUdxbCrFZ6vZ2Xg59GfxpM840e8bXNEwYZz8w
/dz0kYaHhY7SBuyx8It7qC9/LHJHs1BrnTJRjkQEEQdjcI6SDyRgakwhvmosGIeUFBHbI14xfNJE
LQh8tdQwLlC+EeLo62yodY4avjJywV08/zMy84U7+MhmHUpokz13RnDEycD+STblEWCqwJK9G4Ha
pTNDZuraIb+Zt97M1mDTFDQxJYHpaVj7OTYyEyPRdU4X1GLYKfG9HC5wx+C78RYki4D7jBXVeiTk
Q2pmfE2x41jJoYP14BWT5cMIx9cRsYEwbuNfpqQGKeT7QZoFL9p89/73nGqN4Lmkn8CWhq8n1SEW
OqIM8NWNDKCkTuY75TySHIrrENhPTmUMEHbQ3rhA2npSHRlxSnWxH6V4rZh209/5FFg9gBYUt3AN
5UO4CE+jiafThOzvIyoaAEySuQrkjnFVQBR8RZF8azgkakUBINyu+VAJ/JJc8Ymli5CEnZ5SghCg
SYF/BCdyccQ0zYvWfSmHEZpd2pIFuLocmdxDUBdnAC0BKX7SaYIjiomLueBLDpcx5HkKP2+gbR2j
IaSnwswwedLcojQbIEX/hgq1oiIfidkhJh1VFGKe1q66Ovwj02G0EVLIboT6yc+V6rXsGMKB5/V4
lrclECxHfLD8khyG8yVsm3eeO58vNySvmoqkSr5heMtThhCYycrgmCyncSUEBx64Ck/dknK8Ty9y
bMirkB/mt+XlsUT0iP4mBgziRUWBWhnwHL6z4GpQnlT1vKaGX8uD5wcUVfNI87kXuQgpqWG88ISI
24JJdOWdldPw7ZLX8Pmc1fK/sOoHsEEp+fP+k0/hLw3I115/FFiKlcBbkmJFKlDmrAl1Hr5CtuLc
RJ8PsxvyIo8Vyg6+ipJkx5xn2KM8OOBMBmm4JCAmLB7+qVavP62QnDtlOTQCqqfblJlnwKw3I22O
kBRdMg3+dsA8F6bxTAsDUMq2ot+me1GUWxTQByPsTwiLPsibMvKmcWZYFs1vnHg3tn4iaxCyhhyY
AjaUsk+o4mxcsHEVWduQQrrCucrD7P0FLUooz7fFesNwzM3o5C+ap9NApCeSbl0q3aSpdxJweGbI
eKAmYl5RvkorWYXUpzbwXMVyV5vJ9B9hVt4lukjemLDaZTKxKqrnBB8SHqck0HJKojhg7TvRoQjL
QzPhxI7RlyGQCXduF8WDptGILO4/SSa+j+PJZdphm4YrKSOybLpEug0aVQXvPFZkasesf0VvuJau
du8Gv7IhOOS+gbZK4GyWEn0+I8djBPIqh3Vr3bi41M9Ekcg6oQ7if3N3uKCcaGJPZEH8KtfJRQtA
g1qInxQ+iVnYR5uDBosR2PAu6sYW7aAv47BcSvxp9J/DGuSDBrzKsvc2ob51ONFZ3NIIcif/Ueof
noIkBVVcnH9QOGg6xVLdScg3nk0fChazRZspykWI4QKEOWN9VjZubDSSwG9GtVMenAPHXWWxv5Ir
YD2YLDl5xhpimgTSj9FLe/4VSq7ZRE8uqlC9xxfYf3TtKzP1+KDCtgHLsu0Y/ulp2uG4uXEJcJFr
Xkuav/GgnSeYttjW0RQO1q4KZVsMLt0jr/soRyBiglmuqiNWP7/ke1366cLw1C56Gq1hTaODRr9J
65AXKpBZ0AIq0W1gT7BLpXhwbfN58jC4aZsKl4+ZCQnpgt/6n7oeDyBtD5VNpra8m3hJZK695p1r
BuGEzVVTMTQG0dV76nBjRV79TNhtZmwimuCyNBjqQqwY9GCnqi+uvDcOZvkq2KPXLz+xnKSdd2+Z
2K5oiqiGTzGZPG/YWN47GlqYAkmpiG3NSiAWMhliBSPyVjHJkChspO5vKbcFL2XdIN/eC8QusbyF
3CGfyOsUrQubWwtrPGk7AHjy/lObPKVUNfgkyLEAd2I3GAf5hVY6K2D2/KIEi4EReRSNVDsgUrbs
JFnVoyl1XYYOrNO8nxTED+2rCiVcXpT3ymicoxRLE+mqG2j/hjA6SeIeWMO+JtB65h+ET4kKjnpu
feEetCbvAJTX0JSpdY++g48X0mADjGhPCJ7x3ZM2sSQuM8ijisOD8ETSQB2rxD0yY303gBHiFI/d
l7u1PWhBaf0gBY80bKQRI4FJIM56QgyGp9KUBCDvd6sHoTU/UeasASJlGzOm6aeci7Dol+U9im+y
eU0wvl6Ml8W+Mz+eQ6Jau4nzL4dqPHUNHUbspBEOR+CMgfNsJwrjGgZ1pIoc/jVia8A8xgAKciJt
A+MFgjPU8UeIsWvZSsR/LMqobKQcBTeRSGVplMCynoicfSjSE6+313LOj8Yro7eJyeNPmSodKH6+
JygIGOIrtK6XJG/XKkSCyyPjH/8LN4Q6uZsZtFeQDxasgLScUlL9Cxwne/6/dIcrYsV1rHT+ixjD
z8riLcazVH1DU5OJwvsgL2FRyPkiRaY8YzKPGFA6Lb8oHjkYqwbLAriV7FZyDURfP4iPgAwEAi6L
i6M6GY0DNis7gSz4PqaPEVfb6J90MEsvOhgU8vxUOx3qAffw5ElHKtDooYTNuHyTfaTulNQ94hw6
LzQd5crZ6AmrBIiLIgJBKcMkjU/+TVg3fHMIIaCBDhrlTOxADIwjVPolgDZIBYdOPGDH6AUSMaWG
d4CNrQnwu2pOvv4L1JE4IV34Bm3G5OPNz8E+5uuqJPUwqFxxpgifywjHPh63pOzRwrkiT1VqcamP
k8FHNZ6c+E3ZFllUydOwccvlH2W/CYzOz//vHxxRBrq52ch2ZshUARYVz56HCpbIExMsQzbLkB3R
PFoO4Gy5ofKU8MCHULO0BuOG5u//1oJuvI9AbxxH0u2UnSaqFOf+E01YRhIxdbYSn8qel+3sssbt
sFsRZLnibjFlH214/NYof1GPX1VQ4t/yZlUU3fwzfynrXJhfLsDfgNYUcIZr4R/Ii0bf3ddle5VN
x9/w94G68Srb8hZQs5mU5Zhtr8r057V6aboGL+fikX8G5ZdB6S2psbSRqXpJKUnQYhBJnglPEUMB
yhowCA0jiOeaNkG7sL6BKMiqf5qNdGnme279W2iLAAFgE268T6G8Iq4hnxI5CwX4lUwfq0+TJZgq
YwfDcCvcKmFM8MkkLlC9wEAj2KEsE36dxGzCjFgASOXEG1likl7WfboezRcuVACjhqat7KLFkKfR
Tx7wGWdN9MZGk7yQrSrJIp/OH6SxpMLN+BVioUR4N4yLT7q7gKw4CtmTultQdyLekVyZGsOtJI30
fEepf3iRkWPiIeU+MRubnpfaSDAFl5AbRTAavRGjMu1roEyLDbXjguTolC0PGYdlXvnexWcGhmCu
k8+UDn5dEuSo+pK/yukMSpmX0JkzgNe7uD327k+Pio8STg5PJYGeLAm7fo7h2chrhvTAjSHBWBug
aCMPQ64HFHwmlMDfhHACSCPrL3rjpbaYFUL/I7zloOuy1NiZLBpW8MTABAhUK4nCufGXsfNbSeII
fUt7d9ERCDoGh3vLBaOmWVV9tOoB//lgniurisuUrm9vZqjWv1MS6YXZG+53ljprY3qcCQPsKXAu
vkyCuexIieQgbkODejpp5PRgK440GuXZob1OGSWGAc4pY5UF77TLZXxiT0fUI5eRLihbFEtiOEP8
17kjIDppc1AR9gdIoX7SaEYtUt/bDjOuKXxSEmKB1iW1y2m3R9BsYGTJrSZT+o//EviQcyLPcE3s
3wBuJe53Dh38PGVeFacxxTlh1zRsmNpUB8WbYQpO1//Ubax5G/sNE9sXkjcHHAqQQZaurCaBYHgF
Sw/Q07gbBp3sM/RYDuhwTns3RtpKzBcSSdqZ62WiD0rnt3E/5fyrr7x6wkiYfwaeJeglwQa/YuAo
d//TnxTUHEhIlr4kHj2HpwDxEsb1DkshThEei0kyxC//HFdQRX7WBfujBswuPPUUDdhjUL+wZvhD
ylJ6o5uJd0Lgt/viQ5IE8CO5PeozaaJDNMjdBZc1UqQFK1JQCfaZ5CFk+w8upLOw1Hdylzy3OX7T
qhGPRcxF6ITJsedkMf2P7DDFb7KpWEjCq8zYEQVYE1soBieXXUA3T9huaUeXEJCvZOpGUlHFt2vJ
dHSADZ6SNDxrqg050jlIGXnCLLAfvEhP8iu1caXYEouHPKS5/XSzkJwJ9iyFWDn2J4GW2FTSh2d3
aNA+EdDiNfYQIR7Dzi1daOosiHHBj/mDGCAPisdAl0syK6mU2YUA8wtjvqkdGs4M+SKp0XV3FlBY
/i/vkrXPUSv3Q9iW/UnqKEfJ/+e3//W8Ze+ME1ltLsgLCW1D6ipltZf98UD2Ze/bC2R1Ra+N8FTQ
wkwwkfLKv6DnfI/sTTrcfngkXkv7Wcox+a1JB+eFZSB7hJ/7H5rOY7lxpVnCT4QI+Aa2Eq1IihTl
tUFIoxl47/H09yv+564UY0TCdFdXZWVlEgXpbpMQeFw2uQCw5kz+R1aWYaHQ989yzsg3sI6kqy/7
F1EXQMaagC6awt0KwdNdVD9KoSSn53/Z0S31JLOraVGTJbBqbnwU1gTby5UOAaGbqH9rbKf1lSuW
XInQKoEpI7AUbXhr8vOwiV8TlbMA8HFmb/kEaTfwsrK43hJEXFBgWYVCr3JNd6f6jwZHBpp3svJ5
N9ZsylkppQmnu2RFpCzy1ZpydhwYOGZAcRbi01JVUMVyAEm4KSE6BoPr7zVb27tTsomR4QuCAiJM
i6he42xUfBIKB9/Aqct0AHN2/TfbVMh1/MAofIM5U6AzgdRvl7G4QAQ5m2l5MZVB/aadFNTRVPm0
XYzsGjbIXrLel6y6Kwx4U5CqK315jcrhT4TUZDKY9Lyc9tOeKeT9JcSlQrtkdnNupgQufrAN0L++
pUgtJLgEEKvqq2veczYEBAjI7Cco2c/SlJfHH+XWIfYChlLjTdqGf4DG0UGFqN829QYEKV91Y3x2
I/VQNPV5HpodBginunJPTdtshCKV4cWK62L4RgvzLYzaqzTIu2I6jD2TsXz/qKw36UV0GapUQfui
Mv9bKhB8uA64Xh08fz6GogiAckrTEAUCRzjKvcXIZt/tyy5/TBrzyGJ/RggYH6ohZG9bxDFf+04Q
/7pLev1pCCLp9W1V0+2mDj5bjERiylHm6BG5cwT84PUhPTAzfZC6sBv8b05/qvd8LaCLTa+/ADuT
XoGXLXT7MmMNeQkHHNSo8GFJm/4gHIigrl9T0obIjiFNUwTHWr31jZCqkU3iux5TOXX5hAPAzjL9
A+eisGgtVyM3AVnyGkhUoVM59z6r1LSXQwHrx+/fcUJ6RqZ9rY3Ms/Gc5RiOYsYMB/vIPM3lRpat
6WAstvlPYl9keTB30ESAw9Z2zl5Py72DeHqT+fgLVvtxTA6T6o8uxI+7GplcIJCHbGlfe8O5q9tf
YVAOFI+3tgrkhxYWQC86UoKaGYl9sWjaDe675LjMrguzeUvxypzzF9KxP7ON10lo4aBYPNHgfkOB
81yF6JZmnF9ta57j0YXHmT1odBLzaMKNwTMeIjjAktl0BMwIbosL7pAsi7TiGIRBv4BzXOBe6a0a
Irio3F8GE5NttJRMopb7G+t3JOexHUSmsL8h/Lg8BYNBzsVrqEAA7JKl+241nSJIb1+KLo9WIJRv
0hC1U7TgySMrRjLberrFaAfeo+8sPw55k1SW6TJtbsc2WZxK1BokQ2oM6WWSnFw7ClAh2A/23xoI
O1uqDh+iSXzf3v3AXjN9up+WDFLA8DbEqGGDxeqTdi9YI4ch1tXrfLqm8Blm80W1l4YgyiqR2Cgc
lNgtt5wjEoMJcpIU9Vl3lB6ox1yDQCpCvI9sDs2KXJEWJ0WY4LKC1otzPS0ti0YDJ6tJkY53z538
zACape9FFO/Imom1wqYS/JCSzEqGq+RmBLEs/ZGDUco2x30L4mrbwiSSWGmU4aWM0w/SBy/H/Vzf
dO14b9OASbiYsPjuZBFa4zMZFQc4n8X1Cy+G7jP5n3SGuTx+m6NFpfVR4BUCuyQHM30F9uLcx//4
HMk6o6bdS6iGMxW10QshvAnLHZGVgwTCCEILckgLclwCTelm9yOpn49ZDyOQiO8wRaRsaRlR4xOP
6MY9NoimKDCx2X+Se6VrwZkCoCIFBEcsNQbFA3/LtfLG5+K70Y9i+gSOwNMSNQ13oKupzZuGvpsn
Ivs8UznvhAyDymC/l1qFu4/ZcBNZgZyHgeTXPFCyo9tLqq5ZTJqZv8EHbQpGIE20FoLgQe/9R0GS
HB/dAVxK6VbwDfX4wpy/huSNQOzsPF6fRClhHd0ceMpPIx33No36PIVm3T8NosJpnBLoqgX9Zt5C
ytkvoBhnJZ9qkhhx0pGiIc8oGQlpYbYf/OkPU4Z3Ov/axeWV9QiEOsvq7QucDbOj4yHmQvPLoX9q
MZtVAKpJv1rb8kYVsq5SV8sFgtiPKDTJdA+XI/Ul7XWUCxqiozCxMkSbGCu6THn+0Os/Ru3dhcgj
C0RfAzUwPvnW0fJmZQiKJGlgEEWwShhjDh4lQbRF6Suj6QJ8r17T4kOAJGlMS2/FAGoglsAuCb0X
iqaMt8ldsxJz91cWFMQ+1l9VXWEf6S78dvI8ShFZMfJ0wBFv2UuLyhG62kYAovItKS2oTAMJj+zI
xuO5mb6kp0IxsBN6qpym/Lb0r7gqPlJOFY/1PTPBSrbReOmex8+3CvgkEKpsxQVmiAMGzaslKZMu
GZcJdtAr8iUCvOx1k/th9VGrVPHr/7aUR6YjRzcs5yZG3Q1YugfOH0ltqYzpe8HphRcNzt1bl1j1
yLf+4yPwVUoKHWucH0gLazet1tLAEZUk/rFjDG5Br1aH2gblpTibAGU+SpUUIlJLgDO1ZHEV88NS
3oNrS1SjcOOqMvMWTqSCRZNKTguWjhAJsiBYS1ZPEaGX5TpUr6D6Hqce5TjvKCCcMSoG9ildFN4T
e7HtqhOYjPTxBQtHnf1gmswLxTCz6HXzV53xS+EtpS6EWbkWSnRZ+sCt1oxiIZA//xsVjfvEWTYC
MWCVcKeQBQOqlRjUUcAmrEHpK9g0BXhbvDN5/0LNkcuXQM+i5ooYD2SDP1j6Sw1qwQaA6iFZlGxo
1rq8yBvxCvWh+rZLpWnIBxbgl6qBnFldZZcSs2p7vJL2c8E8Ddiv1HWCd6B4IviakGyU7T0MxneE
uozwo2UR6QHTHfq9Oy83anT8VCJcVkzHaECuEwZCy6HeQDokYzYnYzcS7HQvpV8BvWFGuyzJ/7s7
qUhGB6K/+85ljxCDK+fv0hob3iC3mbCR+cFl8mZa1lSTjaClbNtupbuoa2jjSdpKBrSMPh/uJVNz
ovxLz6pVaxl7wXk65rpx0fFu9KUA+gjDGuGLg6ZkgzsFqr2QwqZr7iONkit4N0wajSrd9/Rsl6Z5
lo+WJzv6/WNXAwv2UXeoDf2zUd45NJnd6JCE6tFWklaHD/w6ZvSceqX/Ng480RYcRXpkLSJb0/yr
pzUGoE0Rb/LF+TPb6YzJfHmK4el1zXgNPZ1KwUZTUtW0e80Q7femxQ8mLvi8NMRDtaWHbCIR2+Br
VZz9av4ocprjtpIThXTbLjxEnYa9gDhlOaA81LJ3rKe+DdEZQ1ENx1SI4ydT9W8C+VaBD8wR1sE2
hC1tmACswWh9LqkN/Ag3FD3R+RPplKdeLb+2Vr6Ui4s2qK7tJAIP2CgI4gOfZ2MFTBIWRhICT0ZI
wyFP77vl0awQgq+D8+Bmv4ZtHlOEQbJ5WY1W+wf1D9RTlhQCFoGJvW9vhxhD7x7pFIypPys7JfFM
HGYwzPwux+Ec1phUkIKX6Apl++7JGuYtokL4i0qlW8GXiNTVrH8cZ58TjVDTLMs/RO2BDjU/BNO+
MYgEA9T7s1ccCHByGoJbbEKaOQ15hfCOGKmSSEjMkmaHEPkkKEoACWDnEp516TUK8NuO1b7QMprH
dJfnJ4RBMA1QHMM/AZwCyvGZhSMfQNSSy5AaWuBEOt0sb9nWkiMJUlsxPLxo/v9zkAWbwk4arU1p
PwrwjJEmRQxRCD6mPA+JxVwIFzlS4ZWx+XDLkNIvyeqEDszO5nlx47fYqzby1rgM4qOQbGZU8wQ+
rwr3BsGlJSpRVoNXfLmXHcSunKL6UyJXtfclpIXQXROYycM1YSyEo28EjbBNlKGWHbw2ySXwjSDz
+Zw0diAYCmy5Jn+DT/LMtdTw3wlrXMzM70mPQ0prDcpYjM2HL20Y0gt5JIvWP5BVMIlJJwu1vF85
z/sPmv0BumnyGt3qQc7ddkofBKeTD/Nbxl2mFQcMEmoActypdCp4QoS3GZamHcPTwfcNfiF/abU2
5MMP7lJgCmG7R2bE0CS8pSE+QOI+WQHcGUtQlaCeMF6ujFfbZPiUyMSkIpBZc8Hb4ZECnqRCxgK4
0IlzO+u7rYRhvhaXoXXnkUUC77oV08o1TUkTHZZBYUDKgWAyyjarYkdyyuoZ4WHJtzpgVbNRMXnT
blB9e2jItIM2fesI3BMCZxhkrs3mN3PgunZh9y/s+VpZCpwUkhZL7uOCSqBEhDbRkJgi14CtjH0v
n0SATaIQm25GgZHvoQd2kPlzLoG3A3IVV0m15vEnPjo2Oaw6qqUQLreNGR1pQCBzUQncIwfowaN+
0UJ0xQMVoyLsZvhU+LucKh0eDzoJqbbvYGgzREWMpl8jXZ3C63ZC4aBSWbWAq5Q2Mf6UlWn9dpQf
MpYpNyKTokPY7ZTn7oVXkNT0HzTtWWoEmxpVup5TVa0kfSGlk7aLgIBU+VzPVogZEpkQObqXL9Pj
4NPpi99yyeCZF4ww919Op5g1idaWztB5iTMQuB6JRU3NEGTeXvgJtfvNScYpJFciDSVF6o374D1g
DY9I61AGYmgFN03IvO04vtszEiVttoukMiXcYZa2jTseITfqW4A5npYiCgyOAKk4n5k9buzHZXob
UZGR7M6mjJ+gxLHndcwGsU2+AwNeSwsJWfM7qSQyd15Ll1xKFEHgiCP0xUqIRGwyRqUQnjpqTS17
jUSRG5O2b7xL4d/ygCSjkJoHLTZtKyAfnUyWuLShnMz5QzNHvodFLX18bL/uA4oan9TMhfrRw5gB
4XZISfnBnyTGEA9LIPxk6PduxHQC7RpKFsEFRfZDiFBNytlIyhOp4jnNK+jldbJTnFSjvxz8Aeod
3L28cC+6aj/4KZ/qOx0sJ2Ai5a2c9MsMbEYHfqiP7xL127I+fJ9IkUTJQ4CAPbbGlGUJEzVgahfp
6iN0OVELdlQZM5a5TU7/OD7wsiRWQJCkXL0Y6DylcCEJMrcUTJir7O45eeIi71NGuLXIg0HPiA/U
WOgYhNMbiD6febhl+W5P04d0GlOwYpZtn91aOwMDtQr1cZDgUxJo69ZhxhAgjrsaQXBGrEgdYFJv
IU7QSJCJJtnZEheQuWE8MhEcNkEThgIkLJ7N6Vf6mMA5yqYrO0EsJu8zMfRh12eOlFigeg6yfSm+
JIybkfMcZlWeRvrv7oDeHOXZf5sPIr6o18YGaujO+DAyq2agy9T9SoM96878m0n6VrQ4QtYxFCrV
yjHIC2UJVc3F8dAmlOcgnLSYJukwDIg9QupHd7V6cIFAtKiOefwgYv9x9mQyxPE8pCjdXcFiTqhF
ic55VEnDrGJHCozKtzDTjgrVq+jNFajqE+9jhvFrTIWEdyTgarj8cNKDAMmRqvpw2+HfCAnBpGxK
fe4cKAGGgDyL1hLB1w327d9CaZYeVcrOQUs2jv8mHepZ4Y3kIq2ppMy2UiwUeXQW4hS5Jp0H+ggA
yw2QJ7G1xmwPR/IvtWzGKHsj4S/EtgC2OtMiV4NuhgwTSZDK7PCkZfuYfoVQEvEKWdfQS3qH+mxa
CYrDQuBuG5y0ItR8pMwU8ExOQ7kHji+SC55pUTJowkYlutEDcrDiC4MDf9/LjLT7JmvoFvXyAngP
se83gwctJ3DAlE6iXpsOrSFE02HASH94YDsomrjYRfN+9Q2/I8VaRSEIBmTxKVplbXnNTpoe3YZj
eIIsxeQAmqNykspBRxqf9PupMN7wOrvXARYjgSOYx1RXOQ8GesVy8hg6vEexWCzPEIpodH/L8QT2
YmV7Ec4R3rIDaT3v/8ClGTkBWwPJ7p4k3nEemDw/Qoy6TC0WHCkDHBigJrZ7CMyfdP4SiUMhessh
YSKa1qpCX4+GRbR7akLntXVLCg1AftaY2cD5lQgm8MrcAb90IorNiIMDx2iuZgFD0TVUBEL5FTYz
b5ZVCan5URKNqbDO9Ma6CelB97UAXSnmiJIAhICgzyPppnktm0TYcSIdUTsRUJtorrDhSe2Con3g
9W/Q57gmpHl8gwQAoXPyfuS5akhpethWKOaOVVkfeN3CM5QLHZkwzJfu7DHRanNKEcn2Zqu9NcPw
E8feQT7FpfCooRXLMnJna5eTfsiykJvsRnOvdbhUoVcqJ1jRTsivoXBKzJZHWBTuU9stjwtFjCip
hLp5hHXzKJ/TTe1K/l4Cg8R/Abrk4AMUi8bhHEzOlSMbPEG7iTd6pJItbSsoTzLpIdkvfYrp5iQv
z2EpuscKGLJGMSAej6hpg+WQjJiohHLSiL5zzzSgnPohXu0i5IjucslpxYqPGzIQg2pigEhmJMF3
H+uHBcMv0pUs1x6AkZmNMm5cwcmngQbXUbH0QyN/rRcGYSuZmExJniW+y3sNUUWx2VEaYm5xGh2k
xEyS8Z/blquBlr8IVi+sWvddlgQ1BsWRTLIKEEba9aB46qYWnmOaIw6aQFGPNTvjGiEO8pJjNCgw
95Xz4uApEgGfDg5aNm2obj1BmbZiZd7LkSwkAFMbzibjEb09SbYrySOFEY0fj0GIFg6fhUh7jwNW
i0iDfVcZf3KzBlQC2GRIe79QMdLN6+9dWAvgHR1ux+QgP+S2nZTCmnMQqij9tB4SgqfNjzV3K0P5
3kAb0dnWfoYLKaxz+gc2221gtqM2vL3wlcBgpEcLSR5ECAJWmWF5wrKbdP2ITuLnoC1ng9ghtIVh
SMK9b4V/SQ4E9BNIqNbsXVpFmBl2YbujtftHxruE9sh71aBqMycM90e92iV1U5yl2r2T28wAwC2h
/7iSvhtokbTKHP8z1IgSRAihWAn8CHf03SqizygvLv0sjozMx7ALi9xaoSIN3sARyU3jgHCXD/aT
QAZkO/YY/Mycv7gtjYee7dj3NKi9P1FFvGKSmtNd9rWkCs5cn7xhubEZZHFK5zCn1iJyoRW5kZNL
1jqEgpTp6cwMnpmK2QuyqBkmyot4dKEmZZY5aBaji72GEHZ5a5SkQBYy8TkQJ+Xkk9x4wn7GQiXW
pFCJkCyY7OAxblomoUCPx6OEKS9uNmU27zvVQU4rTy2+116p/+ajweQvPQrh7MpnVig/pAlUapgj
5A/SV7Zpn8h/Edjepd69Xb1z1CM8viDDUEvbBHEKhNuMEjgId7vX1SgcIDTd3lwF9MdHZyVqbBDj
pOqFHIeiCRkXqSOLV574LRRRZFe6/z5xBFac4J45HEOqSGn3SiXr6sReTgKELAXwqhm24Yhibifq
941nHBSniCxTy3EuEvrwUHnMnFIGkDXk7kz0neWrRNCT08tDIdyNYdhm9NykB13BMuDolCAtaJ0C
4gNcwX+XwSGKiTTAsg6Gf9LR8+ITKD5ZcCrR10NWMFBv0j9iLKztH8RlyA78FYC6HNB96p8Eg5a7
j9jrU1FD8nvtA5Qjy2g3ZvOLmbUAKtnRGK3TbdiBYfgm0J9Q4QK4qYx1XkWPjmlcWr95dkvvqSuN
x6SfCThaYqEXEL6ZnsmIG+HKRHcjXdp9pnISf0LnlFRb0KUEyT1t3GpN/FpgPbXB3QNt+8B5soL8
VJXmT5Ix50JtDQTdhCREduYfUqfIvxKS3Ny01n2QQxmdp60e1R+zi1j9XewVUMQj7409rd1xdX9G
d/oJZzI9ZBcgferIt/ZFZe3ntOrXyGytchN3zZAb06L0xe7sT5WaLw5zu5g19qxqW+3cyE/Q3178
1YSayNYKbA8MWsMSV0cD3chvBklFSjqAASEy8E1NTqy0xqTVykssGsSSahq+KY8dXb12vrc0TWe0
g8VTlaTAuKICGOck93BmTzRqE9hu7tH2BgqRcCSxmtBsQ0L4XJuc3f1kggEDHsRpee1Q50V7Tt8l
Rn/QKjP6KWxMxt2up4MDQEqB0T4vBaSgqglwUG2r98bPkAvKkmAPDshDt/rxpHXFZ0Y6axRxsTKW
4bGy8lMzdh99me2Taf5DJf87Bwnej/AHtgu4n8/8sZe7YFlZ/TShvnXnaG7NakxhaKAtloyO8eil
5vStI2WGlYPzZJAkunr+QltONAjITVlSD6Wa87WlcsgcerMei+nHJWFLrcG4d6MMNd4q+J4Wst9O
pxSwxxLpLifARxc1NmLAZ2/hnCwzpBppF9OUUUb64byWTscmHbU94sPigU7Po1b9Kw2QiFzN+KsH
MLxCRCQY2XvF/vjc5XpydNz8Cdfl7OzYDCO1Ea+ntSITJVyHulj1J12SVQeFOCfSLVELe1vG7lj7
sLfbcJU3DmqgqPUT71qOsupPq0+MQsA8jzOLkixvdloHC5st5nkulJg0f7d4q3TVsr91XX0txXI0
jeAHvjuTkC0aWv34hHDtJ4K/66ErYRUs1yQPARoRBGzzfKvN1ruDG25hu1/YBL1YFeu9Gq3g6NTV
Ywc6UrvpsWR0xhnsBqaek61zz0KVXMX3udF/hhkFoiG4vWjM2mX9M9QTnQF/ejaKFFYwvl6jN70j
72zjnmC/OSUeqkjHYEQUMX2mH5CZRsCnXSAW9HDzs+wpSkt3H1iD/ZoO/n4pg2NKg6PnYC9HTB2s
LDb3viBKoRqsddl2OazuDp5Ds9Jbv9zXDZozvTnuG+wrEWdCqtFvvzw4Y1pCJpSXIRWy4LVun+8n
gzm60MZvdJSibumsVa0zb625Me4jWvImp1McS88//R4d/5Tq7rXx1cVhMcGAfTFw1GkgbGsBZCdj
SHdJN/2khjA16T7iEHufYLNdBAonjObi8tLDCcaOsoA4SSkjuOnIWUGzsfXnkLIBDbvgTG5wneAN
aAETi/Lf5hbUymZ8M/EpDRw80I1C8+4mxK7Wk4e/3zhB0jByToUsDSFkGeRRVjDAgiCzhGrBrgEG
ooEL7Xlxa7jPeGgwGDBg24iY7rHAyf6wdCV4uPwqzAF6a7Zt3hfw21u8DwV1UR28FvyS8j56N7C1
a2p6uSBDWzy+7h2uLi89+CKW+2kPmf+pRhvduyVC6mV2XuMy3CaWhc7AEs2r2QrTL0wID5z84F2J
vmAgNwPLuwXr2U0xlKwCpvFoDJTIOs7Eb6TRjEvjwHuM6kswEzVT88FLlkcnp4poLBxsY9dLHrtl
PumVg653Ai/KMybzvvTNGTJffnbb5TzHen1v2q2ipIxeDViSVtTP0Gw0YGPYs34cwckf2I15xCUV
BnVKVRQjLC0kotpx0aAA2OFjMnbXUZnMHGTH2s3W/QLkgCTrAcP2k9aH1EDIN6/0ADoq+jkU4qu6
wuY2GN3+gZYH4wc5hmTKcMuVKhOuowJQr2cc3R0N1UVXIVccws7SfeigvN4OQMbUAmxLIprZRrbX
c7KtRv0zOOWBgjEtosthtxETBOUjyMhQp0x2RDCmM2ZHFc7r2t7Q/Z28UxiDdk/vAASKXJl0oQel
rOiWeEQPwJAQG5qFPnHmtk++nx4SGmGCxFGG3Qneow8QyQHOOGeZxuy31bicigQKy6Sjq4Xb0jjh
8B6RVdRAh7Ke4srchEH3nub210R2KTBrJw2wpLJXFGY7TScrjqpLlfVIzTTMCM4g7iytAPbDwvcZ
wU2FxGTpCfxioN9qWKhRFWfdCHdlM5yNKRUjhpv4pG5GzAYmtyIRrGyXhjE6Mn9qMZ3W3qTlESIG
qCHVw6OS8q7PnU8hjHXUyxOJMTW1PFkV0FJpzF1faAj4ZhuL3Sr9SYltJsMrIBq2GcP5ZMWEjv06
AQK2FLC5gYEv7y9DlinTUvwiRrJDj4ZLj7B/dE5pwAz4Oladfx+m7osj/udl3mNeUF+EF5CS6Etn
lQLmrTQmyODlW+0AIgGnSAk/hUyOAtQqUjR50ClfVGO+U6t83wfdja5tMh9C+oZ5O869/Sm25mcS
TYE5pxplZIdfDa36wUASNAeylSftAk6CKaYkJ2YQ7WUttkKl4qRRtCO4Cy1vVgudmH7x17LcYrB6
b2E+c4rXYTzt3KLaZtF0yYg6Ttgju1rtEUIXlRKPXpKTqVVh1O/pXENp7WDDL124bm2I4x6nOCNs
en28zQV05TqmWJ0qTugi2pqgcncSPm8wDrlzmEd7+iN9hwSAVh37LEFYl9oyUht8in+dpOTwgkTW
InLWUhaPkMFaRhhJmG5aEFxTxpiWwfc0pAQRBS05tiC65bAcZJpMVKFlPXTT3h+sg3QJim9jRANX
uB8VwLNwVXPbpSnP0hljUBCC8FiyjFNgaHNtTuk9ctQ49vrPMrtloxuWoasXO91jXib7FEin8aJB
OtiCOZhKreAxARGfIhLePk+eWsyEs5TGJaG8mvSnIIdykS7fhiXTYeNauqxy305vrWMDyXGknBOE
VM0sQ407PMrvxxVprV088g5y0vt26E4RW4A259ZxPxKGSAKIl1rTbzL6Gz1VsEv3rqzDD6TxN5ma
DkXc/0rHnifkz76DJw8BR49gs8C2gky9i3t83+Bkp6i6uEv5l84e3UuqjcwFrqDU7W0UFH3IGzQl
RpIcGSkseY0K31OBtcW+U4BrWWNogYUrdGEgCpjJERQitdp9I4k1Q8zalw1i43Ar0LYy5V26GkzU
qPSZRgzpWqPK3yTrfgT9hnX77Ge4ZRPfgFD2Vpl+kJc9Wma0Idnbl6bGyBK0fk1LEa3kMUYQXTxd
an6uBVtByQ+eSM0/6HN0dnQuKbCH1EZ1Vd16n4vCzxzrCNQ53PIw6/7fdopwG0obNG+jSzuWX6KC
FETLx/8YDgxSLvGmZvFEpfHV6FCU6uIiP1lfBaA85fKdWTtH6c6ga/EUUhbEkylUcbkNmGD0Oqge
H+K52EqMKUqf9WZLB7CsRQWGzSTwuLBiUJG90ibfDWiUCD1CODmdpRPA+E+SXAR1IgsbOcG9FsVn
IcqM3LlhE9BscJ3BMlaOA7ig5m2AoZCbY3SsvZd1swsJWRWIR6Qm2gL44YWA0LxJg0Wsu9YrHTxY
He397KS7fEGQs7NMsKOxv82wRPZvasSvkTc8QEJ/cOIno4l//XHW7pSHCKdSn9DiXWKUYAUStFLl
vMUgSAVnr7BgpV+gBPwHTYI6VVf6vcXpcKOODH9u4cSGa2BP2w7FaHpPP7VXML0bX0ytf/PR9EGe
+67mwGFN9V0H0vckrSuCUDwmuBO5BzeJX6mPJQTy+Nn9EiVK5m9lVkTG8LLBWy0+LNygJtL9pGCR
tfC7urNQvOk3+dAvjHw5uHCxdP1VtopDVWX2zYOv6Svd0s9dnT0Gcb6fVXDjOwYt2ShuuvTMNWyn
8DEqvVnuUGmEQfMzyux/c6udrRaLsuyPqEzI1Q+RaGnmW3B8aUGjwnDCnwqDuHRl9SbhezMMLU65
DDVh4rpYdD8K7U78+qL6BQnBb28c0pU02twmP0lIicPweUq7xwbwWkJjQHBrFuunC1Dh1uOjM02f
tBVuLDKujsEkRN0BxotnCQ+6M22sLDzFJAjezGCfUd1IPwyuAosLZZCjVxh9PG8qvfvOUHTBS+3d
7bCNqMgREEwBihS8ruaRFzF+4km39XTtqXTBc0EgKt+FWNrm6DBgyhqgwyzcwNn6O0L6lIGTSA82
mo6BJ6p7blSvVJ7P0NmzeztGbok6ailv/VheGJex5PEaHvdbKnnBhAf8oK2TaNqLkp3vOSsh3EnI
RyqBwa6UvcqAJY0bvcURBaXYpDfOjBLPvAlGrkYjPOKlI0+bHRZrw7cbfUow0LVka7SI/ypfkVh7
9bMT91toOAw6qZPVWdfBDrO7ckAa2OmvQzv8yhrvS+tujoKNQzfRd1EDbrJzXUaoJxufLpAupQt0
6uk8OdXDkjKM7yRUY0H83nfltdK8nTRUBVIqJ5Awq4CrUjsMyzV7PfaJzTzJCXzEnA5WY2ytKVwt
44McMQ3BSsA1UkegUuiNiDp4yye7xoT+KmteHrHqs/sgSQju7wp5Lh7wTQAw0C+R+vRU9+i0DJhj
XuKinGRV4RNLGe/oU8vwqJxGEh6nBovLInrolUPzVRV/03xA8pg1S9NWvnoKbhs7KoadHN5zGp2J
HAJ0WFqxDTERGxjCaMWFENZmN75AavpI/Pxijqc2RLBG+4FCsktrm8PwrUjtf4tOBs9T1DtGUjIm
XOVunShDnsFCRRAlZrLuo+Swk+Z9Y+363NruR8tehAhAt5/XL95Fsu6k/+m6Ca15qblTpk10Jl25
29CxDqOF40g3TuTpojyXMwWxVK+RYW6VFx2buF3HSXkNu2YdYnkMsfmYZt5NKsPKIwqh0tjTFbY8
b93rzO9YWxNrhTaMoeamB91/slzjMOrwfRLz3s6TH3sWjdEAI6DsQ58csdED9xSjeAyStBG0Uy95
DujdQtsTci9uoDqbyPXSZ2JFDKNdRJL1yoBWTUlgZwdj6u/TkOGfkdLJ0X9tAlAIatS6WAvEAQap
k+E9oa7+yctfcugK7nihxzw5jEa5af00t0jFEf00g+xC9x5ZAWFQbuS1yWmXY4s4MujOtF7yi0cF
ErAl17NsWx0HamChuE0ww9Hwh25epCnOm3LH8BjNiX7NLYVZqgkV0UI0bVQHL0FfIXWr7kklUK66
yUTfKutZXMlyssL+JZshwFd5/tNpzIVU6HXYyXVo0s+6GA+LAitM9SBRiFNm/+xheDdm45p01hE6
0zvKWK9FT+su0lw0zAdWpxMgFyv5aQjkSvuGqTia8s0LYR58n7XbumjMJZTFhes99wOSJQuegmh9
Bxs37dstDplHM66XQ+cG39Cnr21qnihh5bcDxlib7KKPrPsMEXi/CS9DVX8YnY+zVpj8lW+dOxGk
8QNM7pdXt/euU+cxnJS9+7OqN2nlf7cL+gGe/15F/bmIfEgtkwmjwErxlGzKHwtYKyEBmtBEkg/M
u/LNaWpK4MR5d9vibx41nN56iwpuVT8N8/jHzRN6XEYJiKExYp/CSRjr+CNXFSpoi6Ba8P0kU5ka
5zqmw5ulM2RV4ibAbPf82apux0QcjgWF60MycVmnfmjDc8qeQ1vtG73fBhrZcJB+ZegGSwxZ8BIu
4marN+NprMgBpoFx5vTvUJjIG/hX1Nr3UT3Ru8mmQ9V5z2MZfycadkNjG2zj1ntSzbAbQor0rA13
TUerVFJ95nK46wxxMc37UoZ2MSyXAzl+LqY4AY83OUyL8lIi5h8QOEff+Vb43azkd+PKfe/b5AdX
nyfkzp/0bOQw4x80D8aRMH3KeIuBCYRKrAqGGQrIMiNn1FRYm8AKi0v3oMETvik8zJ3a6031jq4g
4mnVeIzaf3HyZdUJkvWfHFWqkZl682JAVc56Z5fadIYgRpMeyyPXiUciXFIKQiOTCC0gKyaQdN7k
fzU9ZJaQVIL/EqppM3LAWrW9FxtKhYCFZOd9ItW/voqK79t4HCyOygSK12daiIt1isxkJZ1POc7Y
7EZLHdMM+HHCG6C3RrXd6t1963T7CakBuXlNWfeF0P8ZgpYsK+YToN1KtmxyG6YPjUSOVs6mCFGS
iJhAQmUnmEpETJ/xm1Qvt5MoXziUMQvnSByZv/QYDtWtvzRvLJyzJKelOVqCWLawGeIlfJAmy6Kp
lcVRpoe0XWH5JlyRzZ9j/+JQk91Ku8NMhdC2CIYxLzCQaguP1AGR8RuaKWxDiU8ytGvCIJOKOKr8
NROstGbS44jEl0malTGFOVJakjXCHKXHthywcLtmQ/gstZXvRCs58JKaHLmZjmnNeFNPetpRTs+K
yQ5ibll4n4PPi0zG4YI++9UBv3Fr3F4MBYexHp7LFBkgeVzybHx0QiDBy1YgGwt6dYntGvF1qG81
oFVuja/S76Iknb3sMaQFhgP63xudz5uPzhD9kWSM5FYqjZakdtSLjSiawHL95hg7253xlTPehIAK
wuYFRXyqNaDMKGomxtqJcERB6oAJHWGwTwGzIeA2SWxfe1KamDNFaLZzrK0cE9V/EEY4OW72F3OO
+47qNSE20l3dOYzHiMEXWl+SPdwukLwwUMM/1DtOckUmwczzJ1JlREn5tbRfth4FpPzb3ATw5JjL
5s/29Cvnr0qSKxSrtVTl8vI0gsLSffK2a8aWZOd0w7BtHbW23VM7AJZx9wO6jyHDESEDYOQWdtof
IVANPj0vhF7inwDOlvya0Fis/+PsPJojx8E0/Vcm5ryMJUiAIDd29iBlKmUz5cpeGOWa3nv++n2g
2UMppVBG76G7oixIEOYzr7Ga80nCskjvQkfRbcLfw/tRdbAI6bfnAA9JXm47Kms6HLAl3Cltf2rX
+bFlICgKOwawXDh6HVrMusdmDFMZgvcVwhA/7RpxWblEgiH9oEXfoyOQ9fdjOMMXGOFZANxxUVjR
HhBcRbGBnm9gP+JGf07Hy+BWzFysWXawBIXONXr0ZvoWyU+cWDa5A3RmANuTCIcuOnDTdjqrKeSg
VTNwQrnn5BZCLH9mPUP3Smy9X3OzTlgkfZBvJzuzr6ZKI5ZnZweTLqw8vOd2Fy2v23fBXRilWE26
t3Np1CkItqxnSISQT4lM8heJLolRE+3zfrGfuzCHr9LfcJdh1dA7u9iUTUiFYzI/4pG+kdtJc0L1
bknK10K+a4vwYu2dW8Jt4pLKvU47VGjMrNhevU/5e1OeXIxsLjzAgDD9GnhJ/AVAYm8NXkeO6fnS
1zdeXj+sUfC97A+j4VDE6rMC+3MWJHi9p5wyBjuRthjosC+7RP+DBdJtESxoVDhPo+i/1476XFSr
MShu3f5auvNt5FlwktUdJ7Kd+A9WL2/NKSwt4MvB+CkOmgP4r8sEyy2DRZXpeG0tOE3X6qbX7a6V
uKSNpS3gB2XP5GPbOI4v/Wq9iblkCxEcGs51jJycl5T6O4iaml2DOx+oHwfu3uwjk86K4Sg0wZah
/9bEvCNlTM5nevgFpaGm+pJ4I7XB+taJmi8+tZ51Tr6UAbdwvfZPfupSQyfFmQjJTbbv18tnqNe0
XGijW58H4dGiwg2hm/903oyQ1AOWnMgrQHNbi8/DPO9ct4Kffkfhh0L/pKbLzMqqCw/FtGlC11GF
m6bHy6fD7cHxtmkWYZzibF2nv1xLCfiEVylyRX9f4spTxRd1l/xp1fjH1Gxc1aGcJJ7J4GdAEXzq
0UdVUPU7pzUV2JKSDMV8Ll8MFG32rKWvQuWUz5YPDb3AvJKqKggWx36uQZYhYYXwEAYuiX1V2/LK
G9S3NvcJHCkYlONPlY0jDi9IAzb+rTn+1Tg+WR3qOa0sHgDyb1JTP+oxo4nEoVPRg+R0aGV63azR
eeaoG19MV5HT3xSA5mb6BXM1fInC+dKcYhpHBIHWzFrgbyGLZ4zQ7tDjZ6kDW6kj/3to9T8qQh3g
6MV1RYHrDEuup9KiCD2P8qrn1BoH8VTCCoxje2+OIyNA4RusrxhvGyPjU4/3TepeL00y75w0ijdN
lLe7IQy7ixQ2AEKZN3napGDR8m2evvAV9hxipMlB/1lG0Ap6RPJhHdAmhBSU/gNgBeToIKgli1s7
93AEg6uoAbkuwWPk2V/iBROopMMUZMhW5B7olBJp9ITG5oQpsuCSvPNOVkF/FhM7lHnFn7TTy5iK
S0PBz3zWtLUVPODooqDGrRcP2GoDIGhMbKA93V1VRvdTTyEVS4ubVqP12RHgiLq6hie+iRvrxhFA
pfmLQHrjX5h13OY5zZo5v+zd5a7oxps+du5pEv90pngXZfQJoxnhA2bWHD4h12uBlqwTOFv8RuE8
z8klNpub1C2pDJRAz0dkWdPeufQysZspxThueAc32dBF/dvWiXfmIBIA3JvVuokqhLG65bKPfDQB
xW2O8eJQNXejM6KbnGCU2XVXDqEMLBh0s0IL/Ww/I2HPnwtEQM8KZDldDLtdAX9nXDUaIHGen69j
0dGeoMcUlWDLopxcCd5TcAlp/DMUBArs4/gPvh84SJXWo9cktw0qHH3ZAtptajixk5/TuBmfkLEk
x02wprVlfdO4sNyjofiVVstX9IkJ9NZsvKwq1PdgCSOfXYTtpndZLlq4VGSCBreN4HsbFJ+SJOS/
/Iz0ZaGBHCCFnS5kFQh5zVC/LCTcztpofsTi1dtG/nhFTzpGhMo9TG0OU294Xtc62pYlCKd0VnhT
du0/nIT++aA68sbGwX0LjiRtc6MYWxaoIucD0rhkqjsnmX7j+o4bcIye07AgVLmOVEDjZF9b46Up
XEXrjcnZkaimhFGRf9C2p06zCWgn8/umkodZ3PdRdg+Djn8kfK3ZmvbmxzFUP6wOLm/8Na7zwlxR
cXmzdMPXUa23RmV8aGIYLJCkmM6CLKRnWRNaX0djDZq4u68HgPsUuxnIcF7yqds3/bTNI072frYu
PEypIrwUoYu5XLKgdKgkjB41cV1c4DB5TuxgKtaESlASjaM4EbfFjbniw4zYQbbuzLFPOQWwDuEy
VX6PcMDwLAyAemqia1PdoMLmgv0zzamx8M6NhzGFHaonVHlYQ4Qm1Orx2DG9PwwHTSHGXAlA2zcl
aOwZCU/r52wqXnSXcbtDF//KJOa094qyu0yQoMPMB0WW/rzxsVag7sy7DAPEvEcD7eUnq1VcVUV2
+XJLUQFXzEpLj7c2ZAlKBz4gJzxtkGsk70zvuMn5P3fSeUdct/CLA0gv8w9DdmQeeEL4hV4C+Np+
HmlEjlw1pqhLIEpe3jKjDat7kdGOG9RVVzr+VmMtKdKG0ucP/oV8wmQGbzBqNHCeEOwzfnZaPVSA
LswfQmKMPNTCD2geycsRxONXbJgZ322oTvw6vTJBhmW2OVAloz8krf4ldOKj0QypOShMfcAcdRby
yGf8HZi3O7PowIBy0nJK7LoRsN+cGfmownscCKyjrvzR8JkTgmi7Tbcm/TLdgAYWvdMZgSze/AVt
Vka3xsKEf9Ckcb09fZUtgDR2vKYD3/bAvjMm9FBlzVUs6UdeAIAyXwaaNbwNYROQrPVmTkgbf0BZ
gy6DFjRaXQYLBj+xw+YQjoZJt8wC5BUG4mDqUCZFY4KK/B8rjDdoT2JVjkx+WIJ5/kR1J2+/myM/
6pFPj695YvwWlH3Tg7kmLjepq+kEFQQudswNAY10/KWS+qIfn5llk46ZNUcJAKC2IRWzbhvgSIZR
asqEhG1sAWF9R0L0TGMLCvLAxG/m32cY069NHkxego6r6SY530x7ISVri6l8W9V3m24o8T6sChN5
E4jzVLx3vA7AynKigq/MqSkHFmgFVIzMpW35VLEXTTAk7+zSuTFdiYAL2B3Er6ULt8zHlIH4kcWm
MypByFOzjMxTZMldhmCOwOzP7HSWhp9cvuTsCJdg/1An3XkuUQSDUDb9dOxPMB2KwUXzV25xrYLX
xOyRdRhXmwZRQ9CpW2qc5uXALBGq244EjEJPm9abSfApvRuRVd6Bb52y5DosQZkSA7RkMswpYbYL
MVsFoB5oaIRiX455XLkagSXI6WdF83ms0T3SMFLuc5YcVbCC5BCUlfnr5j0Kb9hGzfo4xe51TYoy
DD7HCtvabCZVfTLrZUKRyzR6K1IxE6OaFIxslpFf4kr23iSg70PfpBc5sY1N5TCHBOlF01XxstI5
hPZeMJ3zNp79kq1RUWCHsWFG+aSi4sz8ci8iZHj9xwTBdf4kMQZ2JRj/JNBKL9zqE0sH2BGU1T1q
DFuzLfmkBRjnlsZIUX6Fan894WoBtMpoBT8SPOoOFgZSU0l9JXrCoeILC5kch4YP/ybLhYXepfM1
5QUW7Vj7N9Sg0CEmfCoiNA38AfUH+Bdh2c4A1CtEEaqr3grxN3IwxiK3kwdgO2eA77ihv0TOCyPe
pDZmtYpWITNZdRwfFyaMYohQJBvkrhNq89nvisPMLL/ZS/44ZqGR/riJswFpBYAPJQY+mAGw2sZq
kvob36Ww/I3Zd+4QEP0hRgunVJTBXV9EW/PEguPbrNl8KC8bais2jSaXgAgyqqVjCAzxFftE07hz
bPoaALRMjmCqRfR778xe7NMX2GuJvztAF+qQHNYOaKwmCHac6GZwdi1zuAxIefnJtRcba4VnQcnT
A47XtwqZKaS18vlqotQsTU+Gl4RNaNYv026B1YgwCZQCd3gWlrkfg4fUohBmUBeNfE5HFM4TG2h7
8rCo7hAH4rNI1PXog4/RknDKxxHVbu1D5WlYlOV1PkWQz+Lup5r6/FxbMtksGRYfS3+P89/6A7nw
L7Gnd5GvOcgVOTBGJW0Bj7hCYy6AytisX9KlptBLlYjstKNp3UY5FfzJ856XOEKqul7leJiyFgls
FY/tjggnvB0l3lrxGPpXqROsBqSP49t//sf//D//+9f8v6I/pg65gPL9j3IokAIp++6//lP9538A
DDW/evX7v/5T+9L3gDzagJfRr3C8QPP7v348JmXEHxb/w14DHWHPDo69Kh+rKLwaRzwX82K8/Nfj
eLb0tALhJR1Ull6PU6dFm3lZuR7cdIF8Ok+UW3JJSp0ePh7If/tCPkGm7QW2FspTRy9E/SzyBx3I
w5hHFmoktjhYNfgHOdCfT4kPz/vBp9tENV+dmEvv7dCB6znS84XjaUe4r9/Rzq0oLsPIOWQqZUVi
ME90nrmGOEoYnd96mb9+/vht334+bbtCe57vM7NKHL1tRNMwHoYRRbGIgqnlNmgOZbP3sNZs3I+H
Ml/o9UrRjnJs4fi272hpi9dvBwDPomJmTQe6TM5N55eRey5HHG/lUubbEfllFNyT+iA7wpcpcojr
P34Aab99AirsrnQdKV2b7Pf1E/iVV3eLiB1MfDIg50HU7pBARABgXErElUY1tYR8yBCsMl6u6Kv2
N6kucOVYe4Hysy1R7lzjBmoEgpbrrxYc0nU75RL0k7AgvPXK305O8kk2VfEQ+Rx7MGIUFOoOuf7e
Gx6XKW5ISQlV+7UQNxmK6Zg6qK411CaftncI4+O8Ug6NibEVhxnz5mcVFv11FBTrxSoslkVH4EAt
2U5RkpZguz+epJdFdvSZJIBbVr9mq4njzwRgzU66RY+Hws6jnSPG4qbtiuGinSQdjL514wfV2AhQ
9BEp+/fZa+qvThKFu3rsCkBAufSuP34kswb/fiJOF185lAyF0p6PyNbrzzZ1Xl/HadvtF0orn/yu
zZ91YhX7EHgkiNkcKbsBmZCPB30zD8oOUOxypdZKavvNgeP3vZu0XtzfzT49C99IrEoJMnG698Fc
LIPGjylsKDR3ULusGz9CZCmwbyxLbT5+kuMtqoTNXwTw4uNtr23P/P5fJ6wTtkIre1D3hR/bBhvq
PzuJAA7ceOv+3w0lfS2lJ33MZrV0veNDVtpoGOQphnSRTrrLZWwAh7CRLosGk/KPh3p71mnQ2XxQ
DnPhQZ18/VYC0kvvTd1wgInGpYiP0RmKT/q56IxdpxzE9uPx1DvHj+cKz9eB0I605dGAmdN3rR9p
/PGWBbJiXcb5z1o79VPcNPAMQoLCxu/w/yiuCkN4L1pYMq7rRv+gURtvtYafp9q83Re01e5UTHFq
7WPvKo6oaYRrPPxusjLdTpVYN7xzNpAItfMONJXcrQ790lDl7iWcKdfeNDqJD5FCZjAaofmFfqWI
L+YBqOdQPIWem+3h3zubKJoGYDWy+qEbMd0FRR7C/2gxeCrDpmIFTBBu2n7yvwF2A5Mzz4CElhFO
gOP331Ft/mlHsr1dkI7rb/tlcYwvSvZtUvldvOByGhHV7bh2FA7HqDD/7oRcfpaT359Ywo58s4Wl
ZqEIARjZ1tyqr792PWRIuQcj0lfFEtyXKuvuF1WqGyBgmGTJBZ89vPEmdY/j7i9VDrStury/zure
aMh5kXpuvKh66vWsrqNZ57d0g5DysSN6DZaclzuLfBdmOmicJepWeBN2vIWr5J14kaOjiMVuux5B
jgxkwJrVRzdIn1lusehYPzVLcVuV1bU/hs9dRxHT0/QQlvHElWXm5e+jjw1JRCAVP3iKH4+u5yBb
vZoLSx/AAW2mvBOY6q6g8uzy/OPt8c7uCOgbsSfdQBEKHA1UidbxU1uhpBXj767d3M/OsgJwupM5
SBOotbkJ81Q8uP6IQiqL7cTJI96GXawOP7AD20YGgsP+9QrBUlA16cCdl1bA2/y07q4Gh1uoHsYW
cqjO8WZzPf24Unu7rEeJYw7+BijrQSSZnbLdgk9DmX5c6hQkUY/m3pqWtGS0fxMHsfj58XS9Xc/K
hSrJfLncDpwoR09LJt45cu4eslm2125DrxoEdv7j41HezklAqOIQYlMXlr59NCfx2LSZBUn+4FeB
AJWS1BSxrEJOYFN99ysJTpadxba/ohNCb+TjwY+Wuo8XmetyNgdakawJdRSMZkoFXc5tALTQoZtS
Z7TSorz5k2Vrs6natbhWjVWduOqF2UB/L3h46wS+vvaFL7mAg6NRcQIcxjBc3b2XZ/VlMI/BvWwD
+1nwhFdILcIGLPjOUuYhVH609rw4XHYwlMU//+r12elCcPu73IJK8K5HDxKqLAo6SvdPje6A5Cx3
pKZBlKGdd0VL4MTlJJzXr21GI/i2Xc4Uj23uHJ0r01AXVdgUzhNfdJP0oN2dK7LRMX425YXxYXSu
MuunGn+g/fvxex6t5P83susDxpW2w83/eiWXoUdqV80OuLKFKJQIE56PfSL0PzrGAlc4GnILWJfA
dyGpHk0m/jz+QDCRIwuWu7SSohQvtz671IVjnX/8PsdxhVlALivII2riP/fopklV6tLWXLFiLKcv
U4PDzurqC1ev+xQI3InvdvRe/stgriIxDRQTaB8dA9gHr6meMnsvC3S2PJl9arHUDCOo6h+/1fFm
/O+BAps9QQ7l66MJpI3YLpiu2i9KPcnwLQ+jX2OCNVPiPyc6OhH7vpz2x7uQxc8ZR8LNgEfL0YYz
WCFGZ+/dSBkMfx2DQrN/Df38iT34mPjdxZBD66zUs2QSgECBQR2nMIWt7O9FUeOkLM9LW1O60Vjl
BX5xtnrzbSmtM8eYmymNcJ8QIJPi6OCL5bvO02uxVr9tV9IM8BbwAaGetmu2/KxXBRJZlF9blEYQ
CRmNqhEBULL7eI6PN6H5mmbZsBHJDzn9jr7mRHfMgmsUH3oJCXeqcIMb2zbYDX7oI63ipmb2kVK2
VerfevwcRkPeImIXBHt3qoYTscbR4jKbxvcd0hBP2SQ9b27EHI9AG+WAp2VcAFh6VkSVb9yEmeWc
2DNHq8uMRMBPhuEKm9LKy6H8V4bBPbYOyRLWj+Air9cCOKdNOc9WCroVvJ20PpFjHgUbjOdyq5HK
sFG1ZqZenzkT+DiRaa98tLsz3zDakWUnrT1zMKyjwxGfeL23E8k5HvjUVWzPU29CC+qfbZi6ongc
SlAqo+eDZc8fRD6dOEqFPnoxVhCIOcVVzRoSyG0evZjXVAmdde7MOorKbTiqx3ZR9mcIDOLMSuX4
K8wGGnimugDutd+INqx+qNwTX9EBW2D0SHm5hkm4n228CyC9VBdTh5KA53kIVWdtvV3WxjkUkTdu
QNtH83mzTJgzwu81HBP5JQxtC4r/kIABWNJP+RKP36KhzKm7zwGMMby0EOKZs9kwL6wR5nwzP4VI
gJ/XysefFmzofYSX8d2YQcIIplrdlaM7bWIBbgJ3mOimg41/IdoKqecZ8N/Z6lveRTwlHmSvYfW3
ThUCu++zBI3/ap3Ih6YVcV5yFurHtvztpglcKWmVt1VHwZeYEMyeu1bXtRIl5Zamv6Lk4CK8bq8b
RyYrBCaqwFMwpffQ8nHUyRr8ufK5vSCKRH0tDesHgFIpykjd9LlHW/ockfjgaZjlatpPqEdHIQ32
xkYvA2zhHwvmbtwjpmDPB+HgKR3aDpbURiM0Xe/XAPuDvpL00Yjwrrx1YVrcAPxhgO1kEw3ZTUNR
6KEap+YpLyb/C/2b9atb+8YqKsHpLnGRnBB8gtwb9D8UstLHPh+sreqLhHYz4USLwOB1Bpwwhs8y
l/fT2CK511HO9FTd7kROJwS0LH7jeZ9eLF0OrK/tEdlRHU2lCgAdDqEwCijOXNagRIFM9vMhWvvi
vJKuxjl2pLa9IF0XtG51KeF4w6iR6/KArIf9GAsxf/WbPrlZ8iq682vtX/UFTAj46TQKKWttQ9C2
ZyUt8Gvly/im9tNpM8Bg3i1NZuGyWfXn0Iz6s7VpjD4+eitVyyWBKyRSuMvoXHuyTb94cQahHtnB
QzkV4yaFT32Dtba9DXSLfxq8qc0EJe08aL1iI1OKTDXF610jQU50lTVdZYOPBPXAU0ElB/VeSQsV
5Lzd9uGKA2JQLKAiegSNLQMO9VYBKFjdf3wt6KPT8b83dWA7OnAcSVB4dBmuXb0M+UQTcxLL+jWP
WgtFOGq/JPbrXRDnDpjLOgcF2kc7f87939ziw83Uiv4Gy3K6Ie1mKVqYLkLaGHrs+rw5txFTgoJU
b7N2AjBbXBaui3ZL79YXUzO7vzy/BkXQFA2KJTW2vVFf39ZNprdiJbFdMhQWPJoe52OwFnfBZD0B
+3Vv68zvd1kMo3WMyogucDRfZ3MQUkcAQTO0MrxAPMI9T+sCWlsILWoh6rxEfnb51LWpvggWNAeX
evKuuhaZ/K5Fq6fu+wmZCBTiw2j2NqsGi0tm2KCPbpWXKVIM38Ze0qjQkX1mcSZshLVQt+4zAcbR
gDaAx2PMF8zL14VcYNv5Vf3ZTjj1LcuxQAzTbpSBQN86tuqrfEDeOnHr+lMn1/DETfA2OKT8q6ij
+aaiR2Tz+uJRlR0tgQNFLQ29e2QdwCEHwXNjSFqWOnUbmHXxOogyN0FgWgjm3jnO3nL6l9O4WJBL
muAihUTYNc54lnrhT7+ob+cBLcN4Sj+VNRVfQGrn7hDXJ8LGo5vvZekq14YCRB/NC47juDhNHasb
RExDUVxa+fI06BbKpghOzOt79x7BokM5jDd1jpOl1c+tuBrq+NBGBUhX7WZ3xGchkvlTeBkiKgVX
x26yM0u0/XO34ELx8R4V77yoZwtyC9t3tQ0D9vWHTWmjtQLY+gO9ByOXvvZ7mTvGfxoMMXZ+I4Du
aeNUe9MiTODjXeTfBcZyHz/Gu09BkYaLB5KtezwNYzIHUcAU7cPpgJHy0h7i9sQQ7jtL2BSkXcKL
APkE+2gJ1+AEJ6D61UMJnMTlKIkhQ090t/v8x1rXG6UPMx0NryXhqertlAAtm34GrXVb17uV/nFX
P4RrikwqrqLAMAgKkDbzv8FP7lAdR3uPxwYx4eaYbwaoC0BtDInNlANfLL3KXXmTNN6Jt3p7xFKa
VdJ3qDpQH3w5gv8KQBFdyD3wiflDjW5FFcoXPeTnMnbG7Vwvj/OSXH38pcRxK4ieAsmo1sKh4Ub0
e7Rgwrj3ZD1G7X4Y0BIZ4hnb3nZ8Wt0UJ5wOcRQ9uJ9oGLkXEeV+TAGj3cdP8HateK5Pzq0Cx9UO
bc3XK1ZR6S8IWfE6qkDKRi401Wn5Ma5Knpjbd9Ka1yOZCsBfkyt8uwLtFc97K04Rxer7eRunUJ4F
ck8AQgrnkr4KDqXrLgfj+tB4MgZzGC14bTfFv6z6m2lnc1BkFLYpax6tXlxDlmX062Y/alzkYBoO
n+YU/5QBbtnH8/tSgnt9/DIUfROHNgaN3OOaQyayTgBEm/cTjDMCzvNAPMUR4vC1teGFz9wWpZpg
n6NSIAWiBXihVcUBrrTUzW244iPVjieOqfe+OfVN6UrKW553/EjS8Zq1bP1mv47DCsyGo2gcURTC
S+Xjl397SDDDtsstR9Ci7ONDwh88YvikxG08EZdpiQq1DY01zjaeAtPw/zEWDUNN15ym7vFYntUu
2K4t3V5UjX6MI0+e+0213NRWlu5tQPYnaknCrNejDytNysqFxg6mSPl6PRcqra0lcLt9ppf8vhnx
6V3jCjhTUJEPlQ2wKS+FMhdjTYaqEUy+HKJDjvTUeRjMiHY4SXDZxn65/Xgi3nkuoguXDU3JzGVC
Xj8XPaO6r3XX7aMaoOwa++0VGeCp2sxxTZgd5NGTlEKJgI0kzVX8126Oihn4kGWte07rmj60Nopx
yU26zndeARfbz6nfrw6J0sdv984R/fe4yhyof42Ljh317rlY9is6hx7oyfySqBI3xe5CeKduuXfK
wK/e8vh0rIMUXK1XLvvcS8SDkokmEL7TZGq4q6pqvU2CRHyum0odVBG0l4ujPagaI134j1/7vemm
/uugamP7ADOODqwQLLrIVb7uJyfKd7Xvy8+6F+WhjAyezVbhnd0YsK+21YmOyNuYyuM+BIgiTJ/U
l87rCZ+TRPid7qa9o7MvSPMaofAcER/oDMaRp03X7dycKPy9c0B5FDPRF3NQyXOOp32ggCKKJFv3
C6zbM7H4EFGrfTDTpPt4Wt8biD6TZGpdtsrxQB7ti16v67IvSf+hVS8JQPDpVFjxzo7UNterSwGN
AOO45evpNu2FU877KI1uAW9/W13r8l+/CLe3pjEvbDPU0aZvac75aeEM+3QM0KvViTL3agfKV//6
eKT3XsahzKzNsSdZdq/XA0sbjduh6/cgrY1NqXHDwrju28ejvHNzUD7nBJOagPpNslvUyCZbkHr3
41oXSEj9ymnLnU9Wc8+a+3io916Iuqaia0fIxyX9+oVatWinQ6B3n1hDA5VbbknIshML7Z39C4wl
QGmMHhrd26NZS9O6sWy0WPZp6V8Fkq5mEUFWGGjTwzdJtr2LYI0/lyfinHffTZFqkmQCqDheFn2N
EJzfNt2+z4Frgp9czuGVdSdm8L2PRSeani0biUTz6OXcuPSsUvTTPqQTft338bh13AWb2db+PUBn
PHHBvenRcveYdgBxhSNAiRzXbd111LLRLS4HgzP9HrDk+9W1S3UhnEzh+kZNzepC+UN18XBeVogn
bTJb2VeWaoYLay7Lb5jKFF+xhyvPQQyHV37ugxiySMoxqUNe4NQ1cjQ/5nvTviP84bqkjX78vFab
Dw0oXf0Edrov6l/59NmF/FTPxYm9eZxOmJE8h2VG7sdp4B/HJCqyxqwde++pnZDECdHnv3OH8qJC
JTJ0qJJh6yMPInn49zuIReZxKrjmCDraQU4AE3ua22Gfuym2LljdQRNONh8P8s5RrYHpENWQjtju
8TatUwmNuon6fR+1D/gJHjrrURbj4//HKD6fizIbkeQxQMStHOQy+nzcN3ADyFTz8nMWnTjb3n0T
1i6YLnr3ADheHzjOMMVIREbdHv7FgtbVsmxlOlGnn7V34vI+WnkUXjzOT5tX8STQsePeDc1yWdcL
+7/rBaINk/qeR8hmOhAN/MQ/1b9577Sh2Ks4CnwyK//oHBgdZ1Ul7PZ9ECQ9riYo+P8RY1Wdf/yN
3nkpekMco6DEHOUfn6X0A3t4pc20t7hYISZfIwYdocBqjNY+HumdF2KkwCdJpPD6Bo0SenGMfoY7
4kD7GaYtSrT/fim8hFamT8yNelwvGpKksyTgqn3stl9MIqbtGuFgfSI6eHfG2DzkunAkQPG8XnF8
sDaJgb3vKSnQ5piQzQzH7s9qWCECdeuPZ+290f6OGI+WQRNNNG5nf9r3qgqvY/RYLMBVSW9fI7/h
nSiLi/dG443olwpgIm9See1qGGHT2O39qHT3UtfZNgyG6mHt0wmkxpRv4+BPIxpSoR7Zoxh67F1W
r+3PHPW8C6ubjSmk7W4xq7DO4mRIv/772dAuIbQKKPoBKHk99zMasdD3yUvHRoHFE3rnNxhutThf
x6dax+Y7vk5JtSKQMfVHkBRKO6/HSksd+j02q3tj1mfP4y6MwKjrcEeo/WX0xxPRxduDjOFYv4L+
MBHGyz39Vy7mgpoom5AKH/1gpCV1VF8DHRDb2IlOxbfHNxsn2auxjsG389J1vWytGTPL5BM2H/Ty
lPswI84oxugi9RCttWs8KbS4SRbrxK3wkl4dTaxHps/tDWgQ6KBJkv560yWJ5qRfCqjRo0BQYKqe
hJegGwoeYhM24Aco8WCX2EJIWUsBP7RHys7PkMzwbh2v3Lcmj2mdFO/reAeXDAWLuPk9QvfcWsxV
lKgOy0Q6GnbXHfK+rrawkPDe0QhJW5U+IID0bRAzhNmheCw7tXPhjXcllvZj4X8rlL7RCPImK2BZ
kCy9Dm8XaqYGpu/lBdX25rONkv0FKIeHvPc2akmR0resr2Mjb5yyetZLb5+Dcsyxv0GKNSJkQhfj
q+tZN0ag0OudT/bQ72kbX+a9CylWz7tkLO6sqbrDQeGTZ0eXS+6RITcu4vTds8fik7Hc9aV94/tI
vikvvyYyAqNBT/r8RYYxyh9yIPaFj3IeFlcy6f7A/L4zSnFiljcfb8O3azUAtE2FlXQPbMHxF8xU
DuncUcMdwr7UxJnXkzXxtzE+oQ9gPNaq63hvbotCzW7pNj5DBKreJvHwbQ2sr73u602f2U+h03wu
Fss7cRu+U6PgegfJAD6D4wWc5uu1mfcSkQNSpTvu3nspKhyCpyjeVjp/BC6EBC4UJRtrv9Z0IMbV
7Xe9XUannuLty3N9GUyVKb6BnTvaIWrokxK18/xBd+P9EvWXdbhcrQ1k38i7QsFhm0wjzVkYyu0S
/ZPVlPkH9RzO823dxg+oQoDMGeoGEZAEz63418df/+1Fbp4OWA3XgeJ0NKvjr/2bNWVB5BwsCJWi
P58U9/Tmnj4e4u099HoI8/t/DQHvKe6A+y77wTfOdXr8TriNO9PHo7z3IpBXIMqQ+zgUZV6P0rkU
aSkozvtgKc+toThT7sXHI7zdKPQ9XJtmBNiRd1KIOW7XfnDGvXRGxJF/mpLIQiPi41HeOc8DhWk5
SEOPTyKOC1oY1rU1BBxxr9zfvrLQt0Lydz9ghQuHkh7kz6m3tqMrToxrluHrg/z1sEdfSWQjmj5o
AN1bVTZpjJ5xz0T/SV2U9pzdreE43Az14H716SDfozt+8pDw3nZ8qALw/cA3c1H7rvnCf62TcEXM
XkfZfOegGPG4hC6n3dInF6BcrXvMIqHpmy2zOCGFtsCB/I8MQLSffN+9FmmdbIikkC8NLHxickeF
V1ON0N7Z2KIf0HnugvjHWLtQfIafre/36O9adYqOichu8IKynq2ynjduP86/fERnv7plX/6EiYqs
a8lAAOG09YxZwnqACzHsGxEH2Ku1CDPXgB6SnlqroGjNWU4vM1yH8aclazoncsqvF3KZjZ4zmlVw
MBFuKeHjOlMnHp0xGA+zGzefVL921zynPMAnAz2EWOgFKpuwPvueGClAPnsUHGkobktwd0ZdS05N
83xi+el3PgPXuB9I4OwufIyjE2HmKK8ojKi7oAuQAp4FvKHiTwG6JQp43jZ4EEMLZ7xydm7SoeBf
/fbaaaRY02J8021tI0mRgFVKwemfe+P4FZvTCBXWFk1JPV7bemnBXdQof40WaK8U168ZiihVzbu8
hpQp50d7KXowM11wlsvue+EgfqpHGsfcyLsxRptmgDYBSbTBrSZKULVQ9U09o4yUI+xxFufNRkzZ
P2VOA9lplu/BuIoLvLIwbQqzCQ0Mr9hJFzF4p+XGq/v/y9l5NbeNbPv+q5za79gXOVTdcx4YRSqY
lCUHvaBkj4zcCI386e8P9g4mqEse75mpKc8oLDbQYfVa/+DgYdaraEXZ8ELdcunbGZ+3PXYdhKow
NPyFVUo0m4IafbFYo9Tc4H+BdpKGIptjfTP8VNuZiOyvpGeGG8eFr21gxuu0yV9Kqn7zWhNNx3E/
+P3Kj6y15VTPgdeGu1q2LbrIqPs7XYN/DhMEr2AU+OUL2nfUXNLkSaqTM5waj1MGEi/jOkbWfvRw
ic93uJs+uIW+8/Vm6Vr4UqN5caz0TllE8bhVRzluK8VDmTu9VW3lNXbNY1eL706Jjm9p3gvUStMB
P7HOcO9BqU80ZFjKnvshTYuDWzoPeKV8gVSKkESWfHT8/lAib9UPzg2lpds8NFdtVD75on2w3PQx
t0bMiMWdaqXbhpCBGyCGbWtbV0VtBgceOI5PrWHsjC6Ctz189+DyApDdmQ4G64n3HCtju7Y1L0Kh
Dx3LFpwMuqM3uLU/uHa/7Saacms/FaldL1B4Qc4zjncuwka1AmfGoQnOBGtWfuw225JiD843eBrk
ESJTVqdgiEonE+mSZJWZOQqkeK1EfrW9vIDe2Uc5G0AAAI8HBTAvLDDV1ShwPEQLrY1Ll3ZRq3dO
jiljjNYTFlf26H1FJfRalvHOqqVCC7SRGhcJ+bzSiIdPIMo+6e7TRi82WmChNNwEWC+Vvn+LtwBa
tFiWcpdDLbHXqxB4Gdoql4d+nulw53EmgAe9U++MBxfGiRi4jGr3VeohaT5U4X1oGdGnvK7au3as
rDs8QPN9E4zi0+XI0+E0O7xoVVDygONML2jec6vsKs2jqO7vOSynmke4AsFy9YQ6v0RyQP07yrzD
5pCT91B8uvvGyY/84Sga+dH0m7vUcLcoFFy5H5/nG/Qspoj0L+huzbFQReWxPlMF6hQXq/Z/lZif
J03k/qZGl5YSGKVD4/TIVVNh6sEYRh/jOkXGC/F1DCLZOS6/ndmSoBXs0EqnJTpxDCwq1KdRnCDP
a1fX8kch6i8hVkwi0p4REB5LFBit6Mbo/Mc+uwZ5ms0JiDkqeCf4GgADDdKJ2dic1rdTv+zUI73D
O6m4nwsLyUvDRUwlyOxvl4c4m/o/g1HHcGw6ZVDu540sq5NqpTgC1660eDbcfIUB3kFv0i+lMJ8H
kX3GPONKyHfGZ9HNp6QIYOMcqxAroVCF6bSPCGl2qyzK7G3ftd4aK3l7o9PsvrLFzGb/NESLOj1/
qdwUqaSfvsUB4GuBMqw2nYoaNsfFvgYpXUV7AxET90oaMpv7UzDX5f1RtKEu582vJXkx5pi4GM2j
3arRxioHb5d1IJz9onDWl1/d+bggp3Exna6nOlj+2f0sN2LFJ9mkLpZW4qEf1WyXGNgWBmlrboqi
li9gQTP1Srp9/vamqNNOCYPAA/5++jQ1I1dRk9XlUbO7aiWjz2xbahp6K+5Gl8f3biQKnNPmaKCE
MrsYudgcuVrVm0cNg6axyZ4KAxWQyl2paXOl5Hi20OlLTrXUf4aaZfAxYHAjN73iUIMelihcBRps
+uan5JMeuZPUq4VJxeXx6bOjj7kyReVhqtPNj8d5+ih9OtWlLN0a82esLOryzRI3bfjDerYisZ5E
T71Bi9d9jVYsH2nSDBl8fYdi2SqFjRohn6M5PlaITU8Nxk/DvzQJJuXyh5zXIs4+5PSWfrvcZEhE
mEkPLF0kjXNnpFwoTFOku7xI1W1cTIrdJraHOjiFde+jJd3Hhb6E5aOuLn+S85V1+rSm5fDbB1Ec
SWaK396xc1jFCcLLEjPHxLoy6+atyF8Ddl2wEdM9Anb8aZxYFX0f6rV4rBvqGx7l55Xm+QPctRij
aEy5kBGDr8A4x/5HPigYbCQpmeQSfbDkQcRF/wRdTWxtU7E/pEELl0fzqqPIwHTXpRDplWl0/lxM
oBz06Ww2HIfj6PTzitgJK9Ir/di7aNm5nfXVCcWLprfX5ut7i8RVLQphXK9MDo3TQEEnMUJBl+aY
D8h7gaWmFckasbBomHzqaNXgWX75nZ+fTjqi2vSddOB2kMZm7wINGzPJw7I4uuaXFB9OS8FarXzQ
AwzX7BtTuQIAO3+UiBOAtrB4jHQK5wtyDNTQNrquPnK50ixkoxdZ9Xh5RD+JOr9lfNP04pydcLyw
e2l0z16XowxlVapSPSRKSSE43/jNc5gVS9Hay1TF2MUe9rRFlkH03fZ2admu9CS5sqhn2ROfgQI/
I4SDO5X5591dfDT1DMZmdqg0/OqS4ThOps2XB3r+6ojh4dcw0VwpYs7OibTHg6QFKXBsxs5/atPR
W9KEzUBH6qWCBWmoL6qy0h+rxhuv7ObnB+Np6NmWFaA+6CG0Ux2NQndXSiAwK/YG/7YXaXung8qF
8mYE68vjPX+maJsYAPIN/qaFORuv28is6mOMm+Oy/qFl/iv02ssRztcf0GzIBfQrWH/2vDdTxrqO
FlciEbanNK/a0+L7qeOs34QQIjijQs/aXo55PqqTmLp+uuabwNeVqlCCo9v57UJYwUuBXt/lGOer
7jTG7MnZmAL1SqonR5xq9silP8g0flLd5srje38oVLMnnQh0AGYLDzKZ72tSJMc+7W+CAmoTUmD/
yUj+HWL2tDA6dUa8O6ujXdsvdenuZe/AVLjyTt5bWZOGjulAnp+6BKfvJNe11vILtzpa05yOzE3e
Nv6yUOUkodbZKy1KYMa03ut/Mrh/hZ1fIlVE2m2j1UBqqFQkpQ1BgCxpWA5R+IeI0J/7k2dzJfE4
1YC9TjPmt6O+NRFDboo4ORpRvvfRqVjYmv8RlMW6pzhFYUheeXHvzA1d0yh7sF2RUs9Bg7ITficp
I6OJXBfbgnwbLcty+HT5Cb6TS0FL9SZ6wFQlPrvtq2pkxnAevYPbtrdNhD34MBb7ATSCtMKH0ks+
hplWLEFQrkPVey2xJrv8Caad7/TwmY4fPgLtMoo989teXsq2EeiqHVopHhOBlZAecgoFEK1bE/Da
5WjvLGz6Gag8QNzhwc4v6QCkqQXHen70fLgiTk3/Mh6Qs4DM+ueRkN+iQweDHerKHH/jOKHV55bi
HBqtaRZeqG81P6SeKsRfl4f0zkTB2dpRNW53E55olpAkipdIN9Hqg4LE702j4unqU+b/s87mNP85
NCcgEcUoDUT16fyPHVVxEvjiB6q8KUZNhflQdVGAMLWDA9DlEZ2/JMooFIdQnuFQOZuTkZXbTelp
9jGx0A3LcXbaeS56xw1OwrvLoeb4+l/jIgYiCuRyZxIcPRpA1I01+9D1tYKac1Z/Sz0Xj0LXLdex
KsMOt4gwXLmTnVBSNu2dVlbxUXeQnK4cT2BnRM3cSPB8vfLJps1/tjAgc3CsggWg4jKXW+jV2Bap
n9sHrTT0l4Qa835Up9q0kyBI0OCji3NmpLXFreGZwcHGX29LETi+sj7fOeKpP6pw1xHrIA+dHYUQ
Z5uSYmmH+AsZ4HiMuo+Rf2fX7sQcwl5j1zK9Lw/9/P2zHf0Wcprxv+21iPVX1Nha/6B4qCfYReet
KpmgbwGx93KkeYPw5+tnR/ds7lYaPPbZtj4qCV5hkNgOXp5/cJTxQzWC8bDbeKcKccOOt01V4y4r
EOlvSvP5cvRpzczeMHUZ2PqsLIOL/iy4YxStHo7BeKBkQpZtlv06zlTwujQeYpeqOmrhV2bVXBVw
GjAXJq6SqPnwjOfrWLP1qpJaaB086OVfrEztb5yyx9TEzs11rxXe0jUQGndL08RwtwPQBBsYinQ/
0B8KvBxgyWAky0rHmy5vafOnUZtgGGeYS5TFkBaj07Wm8RjteHk28vdGsk6aFqa1ZYzfPTPqbnVo
1FtLqxAnC5D9itXBQ2Gyd8SqNGqfrqHq3CXUX4qF3WUYjaSOtoaNjFSxLcSzYGMH2RGoSJjH7R/v
chO1hxonbCrQG/P6VV2VQ1wmXn6ERI5yMIytx87silvFDbMrF7vzcw+YLrcdai1QAljpp5McLnNV
RT7SDHRbn0WOytAk+GHV3hbx1C+XJ9r5EUEsFHe8iYjGZXK2hgsEpUSGe8ZRlcOnWgvvszG4uRzi
fM1OITh+gD1M5elZKiutvsuyvkoflSAKDwi0ORib9v0+SJz8yp59vmwIRalvQtFPh+ssVEUrMulK
Nzv6ulxL6e1iE7Mn943CqeJeubedJ7bEou5NaREHafq4p29JNIWRSJknx8GrMKDqXnRVruK6/GD2
xkfsnY6JRND/8qN8NybwIXKqSTXk53X9t+2v5kAdVEb5mPYbmWO9KRdmfy+GGxgwrR+uL0c7398Z
IeKPU2WfG8h8f8+czlfVmqtOjnBvuEDzo14Zo45i+mAjC1rqWY1xxfA58k3ry6RU9mfg4V8bEpdx
MrLpQ8xb5GgFprLvXOugapLyohF+taV3oxTql9SkNn55sOezlJQP9TAq7hNQa14phnQTx6XpG0fX
bT/2eYm87WDnS1WLHy8HOn+HHLr69NfEuEVS63TedA6mAf7omZgPm+mizA9e+L3P3AYL07I8NHXg
4NuXq1fO6ncqOYTlWbLD2wBr5tOV9Undu7HtQ0FFdsxbmGN4A6nN3k1e6npEWGKvWE+9inwrOuqN
91oMV7a1860G0Dy5G7k15Rr+dDrwwkMDodRH91ABklx4SfdjwNb18sOdk3yZMxM2n1szClvM3jkM
rMPm0YnK0jrUo9jVQYn/YP4ajOWxFdldUJY4TCs3Q4LZfKl9IiveWVwSr0yld571REifzgtuUPTH
ZiN1S5j/ESh+UADaNpcxMMxqlXjqx0GP6Y0pyQbtonWF5ymWIw9cwdZ24u8N5Rpo9Z0FTHecUiua
Rlyk5tuF5O5h2rkGGsFSuq2np59whshxo0m5DEMFImAvQkjmvXXtPZx3C2hgIYrNYUmbgoT99GU3
0NzHOtHVAypA49p1o2AVuQVOOWFSrkzThn3Cg78JzXJ4xiDIX0qruVbkOl/SCCBMPGtqo/a5hl6D
gDUutiMoXXFMzHJthMiFUw2+POXei8IyNqeFBZ1i/pDhGVX4O1FKs7zqQ5D798mIEdWQxlcqQu9k
BSxesiXWMEfOfFKloYqTeaWURwzhxFp6dfilLLBNKBtpbCrbkVfEqd4Z10m86fP8dtbgVGRKOmXO
cVCoPsUlNnIAVMbGNK48wPN9AfI/d3yST7Ir+vCngTpM1VG6GdSj3dSrcTTxvOxf/vgdTRc5G2El
OlcUJE9DFFZIPxoPooNeGA+D9UD/7NbQruxv76w2JhoHpTpdTwGlnAbxdWB0oZWL45DIherfZU61
QB512dF+mUT8gU+vMxCml4f2XtSJkURjFegt8NJZ1CJILFf4AEFg7WeJYi7GyvxetMpfSdneyUa9
t0awdMk1rs07qRbtQHRdJvIqF9HZApeWVqDjgnyCk1s/+qjYMmPB8BXND1mq32vUf3+lkf/nRGFf
/lTc/54XQxUFYT37z/+5j75XCO79qP/v9GP/+rbTH/qfpzzjn/m3nPwEv/gfgVev9evJf6xFDYDx
2LxVw+ObBOz1TxOA6Tv/t1/8r7efv+VpKN7++2/fc/CD028Lolz87R9fmlwDftYv/mUyMP3+f3zx
4TXj5z69ibexeZvUUn/9un/9zNurrP/7b4rl/R32ETSkqb9N2WrCcnZvP7/kGH+n1korg3bGVMGY
0CACeHOIGYH+d5LkSXgeoT+Lk/Jv/yXzZvqK+ncomuzVE0SVX0lB52//HPzh1+301wt53xHhdF1b
1ARI2ciMJ6AGN1l1toHEui8y38deI+xr/4uSBKyDtMWS4fICON2nKG+BeadhQ4pKRow84GzZtYXW
NZgqY52jAABAHNjtvrKfCCxmlGq8spGcJm9TMBdSOHgQ2u9IEbuzYMxZGSiZYyzpXaP8VFgPRaZu
e0Nd9qU5LAHIyUU/9l//dIjgeeBvgvnyJuH+6RH8thW3WBC7IsqsZeRgMO5INLoRG7Pqj2Eosm+X
Y50eM79GyGRiN+byyQVndoXSSzwezSYxl70eyg+NRcISofR8UEZoJehZ/JmfxT/iodHBQc18pKh3
OjYduaSmx+piaXtBUQExdXqUEHUldNdJNKR//fnoKJtPhwFlFYqvp9EC8JKhVEpraSUu1nT56FWv
nu8mjygt6JP1qXNldp5uz7+GB/tqukiRfSPfdRpQtLRVGz1GBFRJv/lqsHJ1JcZMmPuUIewBsySZ
LhD5wP2huNYOO18Z0+JnPdPaRF5enx0NAJ37PA5razkIZPiAABvdx6KPgr0xNs3y8oM9PQ6mcUKM
5fXBvkY7G1zm6TjrStgtFniTk6GfhbewXVKUY7ilT+ZojdusaxTC5cbGvI/t7l974j+2nf+/8QqR
KZShJaOyQrjY8DlOI2u9EcBtFxgiFzpuROxKWbR0Kkt70+oQx5DL0c7GOZXI6ACiew7dnKL3abTR
H2SM/RolrTqWxyEOtBVSYuEdzUzuEiLBiRhHmCtBz14kqhfcTLkuokANe2S2RrrBrcNGYf07YMZW
MbAA/HhieSer4dqxfh5q6n5AvLC4RaGROOX1v201NpZ8kaKx/EmtA+MWLcIgx4YRgf2JThv+WQ9y
enlTOAqstM4sPvcsXFO4pVVCLlp6dZZib+jl7tZHq6J7jgoL98k/e3mQ/yaIImRNunVs37PF2Naa
NUROboISrrDCamXxid0ge4Ssj89YJuKPnZKoz5eDzjfUedDZllN0oVo0jY4/ZekGm7RJJeKUbAje
WLgbN8Kq+nK8+RskHq1NTlxSUGSsvdkMxW2XTbtlhra13m3QEfe3EtG5u9atuyub27uhQILB9dTA
Qs/37nwspTOJdy2ne8KNK1V/TXOkObhhXm3+g1Fx66FECXIIvufpvGwpqrEYI3Op6GnEOWjn0T7x
u3G86Xs9210O9s4rAw2MohK0WSSq5g26LPLCQslVHPOiEJ3Y3LT6baGP4crqTPMVdPU1EO30Tv5d
7kdVnXcG5wmM8GQ8QA3qdHRVngZlVpjGcgDsXx7qUnG6leOW/lX3j/NAFK9dKnoT5pnFdxpIrco+
rfIMv0sb4epFB6nvkNfW8IpraPBHFfOfg2LlwnYEdjkZVc0G5VdOFvSNbSxtxLDvQxG+ApBv1laG
G+/l9zXflHl8oOFBXVmknBPH8nRUYxAlfUohYBnzGNe6VgdrJc6DFwEx4KXItAS/Vrd2ryy0Wa3p
5wApMJGbTM1/le3yNKywTR8pGmhIVjaMd7VnKC9lZKtHhDy1jYFi0HKwKw+Zdz3E3rOI7yO205tk
TMN8ifjBNRzCO7OWjwP2G4A+bbd5qlEGLkyUJiDViI3hQ6fkcodGtr+y9UH/ZriD/Ufs61/Dh4vs
QLVnI6eHcDp81iBnCHI1+CaOTr1SVZ9NrisjX4NVFeM8fvkln202HEpT7xcwLzAS0IOn4ZrMbPWm
brG597EOjSDO3XVV0f1FOz36ddU8uWn+nlLMsnw2GFAc5EsghgE+cMOdhfJlnNtl6ixtTSR7aC4V
ksd42SbNZ1okgX+X4JKNHEPXF2O/ayJ8nv9ssGefYJbUWK0r0ZbWjeVIWSxZSEgRUONwRbuRNbrB
f/RkCUY9ic1HpVjHyOfLx4qsITVzLjV5pKv2uu6KWls7Rdd9r5xmeLsc7HSr4/ClvYg2DAnbVDOj
73T6bIuazmGn6/6y1PtQPtBjUPJl2aKJfGUTP32JUyCKnvQxucrQPqAhdBpIGQVln9r30fvrnhVb
fAkD80U6k9MtvjtLs6ZlLFzncHl4p1vRP6NSjGFHIm2f9ywgBJVDlWIeIaJC5JtEqzyERwcniJfe
YPdH8FAYS8Lbw0/gcuTpwf37DPkVeWqOkyayGqGuno5XhrivpEaoLEWfqfdS1+XOCGzkoLtArKQm
O3icYHxNO/NW0WjlVybRewNH4ZftB5euqU96Gj7o0txMx1RZqvWAZLKV5slXqwK5yAHtYbzqJD1i
2aY6mB8vj/s8MBdi2MKkIUxdDAtOA6dZEnWIvwcrzeNyzj2rbwxMpJwofu57jCHXjiuVDpff2rOf
Loc+3XGnRz6FBiGF7NDk6jSbYgOAACrbHnLoRtoDcFONapOrsk8WVJiih6Ay1Ct77vnqob8BLYR4
XHW43p0ONmkNtMm9PsTO2Rr91ThodgKBr4NNeXloP7fT0+nEDYfrBI+W4sNZrowytmdEY5ytPLzX
jR2LrAq3Q6OJYjmMuLXjziLar2oZJ5iFG72dA7gsvNC7QXwDH9a60LIOKfYsS5YY1biIY7la2O6y
oDBedAC2419jh9nLQmtjHfldv8OmE7Rr3sDdjYVYGXmDsQS8edScgsY1rry609NkenWkNpxdlBzI
T8DRnD7IuIXyXJlFtuo9bzRWrtak2ionm30JfKzoLz/M83kChQhNoqlwb7NEpg/z26Vq6LsiV1Hh
WrlmW9iLrlAsQMWFUdsLVNWTz0ril+MVov75ACf0AAcYEEGaYnP8Le51OrMSfp7mSIGsQTbkTwU9
Wjo/yjX9tfdiUWggB4D0QClulumpOjau5VgxV3Knw/PYSWEz571bwKbz06+XH+b5EiAFYNXp9Nbo
sf3U4/ntYVJDAXoYa7g/12n26NhZ+KqW+IJfjjJDP07yURPOjH2cnoHBo5zvZ3rTJ03k4tyLSW67
sTB1PAyoyn0JOyO7LVE5+qGWkfVDdv5w0IWF/3TXJ7SNhSK1t8sfht7we48Yxw46YwbpHWnu6RSq
dWXMOqlPNOZiiO5l7HMBKorBVxcDKKZPCf8aNr6wGw/7BR9IwKh14RcTn+H+ISH3ayJb+WpUujB2
Q9KiN6SPRvpa1bIbFmraqwNTsTPzfSXN1tlZWApgV69WOKGhMzqo97oVhM2OBkfWHZrBdsWqVztD
Wdkiw8m7MkyBboaR5DHgL6maH5smKa2Nr7aTX4EMmnQFpWno0mWHMEG4j/gBc180eVTvuypMjf0w
IIO3bZyhp1Nn9wj1d7LoSiQS0vp7JgO5wvgaA5zClCaoIgnEDPHCAuUBDiNtk2eBiTO40gYdHG02
xqVut/3k25xDWIdYAAGp9/En2mKZGbq3mQgyfAoGt/dWSduKGxVK5ltbjFm0TpTOi1cGBAvlqeXq
qe473YvHPc9BqTaIGprPSRR03Sqp8W++HxkFzjeqsLwb6UZqeVvoYWMu0CRUi3WZhV6/QlJD6osQ
aFX86HUyhXuNqw1sHASgpiUDIDT70Pl1GkH5p1n2lhY4FfNqfEq/uN0FZdN85iaTeTtgsQk158pt
KzhXsV9/SoUadY9J2kZxtBwHz7M3ptthZiLArbSbij96qxh5hXZAC6v/2X/WqnIr7DgpXlXUDJ/z
RPD9eCNr3VJRNOM5rhSqPWPfy/5WjKaXAIC0EQgTXtyi5+Qo0587J26WXSJaj3lpITrj5kLNOAiY
Jjdmo5MjV12jpHd5pWTVnRLlrX5rdI4a7GjTBcYK26i8fzGHIcQ0fkzaRP+gCvrZt6S6VUI71bab
vdm1/oc8GvNgLSutFLcIGYXs2YNp1YuuxpV+HYxd/01WivsQ9G1mLruwMr52Q2p8zbwwwL+YlE/9
C2cR89n0FTxM88rt3gwk+RmXZYXqCiQU/ei4cLGW8xH7M6GRKztscr070dFoWaijWX2RQaiMx052
7n2OvZP6aOoUOfk2v+rWuTH0+Uax26R+SOI0NtZmpTXe0vSi/kn1hLS3eJU76t4bfT/aGHVeNFs3
quv+Fi+TsljmmtG9mXHO44S6xvtQpZHnP1ShFbhBJa7Oa+yKpMm2eREW6d4cIttZsF1kAbiGsYSI
3gRtnbkrv2N26zdqHybIQjmJ2mzKLM/HR7YeRHoSNT6KKldffD2OPwSxEW1kgpE2bQ3VGhY6H+FZ
eFX6pg0SUQE1D4LbIRwHc1sFembc1WOJa4PDe/yeeCPem2FXqwVNb2+8t7ktOYsyzfVDI9Nx7SWc
5wsnH837XPCuFki2FhIRuBjflLCzhLrMbb/5S5jW4N6FaKA2KxN+gIVvllYc1d52yk3DMkE4riw1
Y6ekcR7fQfUox291m6I/XDjxpGztSB6A6PGDxfzS7TDq0XrhLFOrbdicI0A3C6mgcLwoNdbNSuOA
MtFe68xyizuRpz5K6bsSP1+W6aoRrCYsIpLe3GBIwcaudWWBr5mfeesoK+1wrahW+zWzc+NmUPR4
n7UogqJuqnwdMz1VkHYLxu+BOzQClA8rcWGWDTi+ZBgj+0ZJCvfGFFUjlnqbJSW4RS8wF3oqqLQK
xUzfbLUpiyebr9WUmD1d3+dpNfwQiVmUm8yPFPQH9bR/CZPI9baZJRUMaVwJSbknppWssSoamoUr
xvhgZXEJsocrrdV+QyTKK8i7AvX7WJjqgeaDG684I4bysclqy/xYjnqarQMtNJx9aVu+t7eNGs7/
VL+pF/0wOGIhfbWX67YvdLS1EnP4XHt112xBHgtlBdLDlgthlqZzF7RyeB2KNKzWcHFpB2q9DJ5E
VWbfQ6XUkcUDRFwtU6PWD4EKJ2QHNt5v8XrRJVLWtqLujRgq0aYxXB5lixzcYVRczJWMqNDaXR92
bX7jFGZ63wovQCSRM2Cnj3qolgvXnlRsUGWKnhP+V7CqK1uaKzUZe3PXZ1Ws3MBsKG/8eNCshTmC
WF2lkZs061Azeuc2q8tw2I5xxMkUms1+aCSJLpQfNb41MO7RMWurFH1RBhgG07Zy2uizVpSe/iHs
ZPtRGkX+lhfCwEpb1PIwtHbhEsDJHnq9qJ+cUo7NDwtxgIxjvDU+9b47ZsuUDwMVWq9N39pXrpVr
GydpsCOz8qgKED5ucvsDVkTDuEO0RU33jeehzTYojlIZvBkjkHsraAJ9U/hanW9kBv35IcOxtbgP
a87nddFzZiyzDLP7Zdk5zBabhqb2EHVBjNG3GGQu7yaJjWjpK66LD1WRxq1YdWZcvSbVoGAdDgx+
WUdatjSTNnqWSZk+RmZrHYtCqXTgcyFzwdq0WRPjSJsFhoa6TF9qxW1kF47yMOqyGRYyUEW1x7ao
qW5MWXGoGz71SKDFDcj1TOnx3loAWkqGTRQkaIqYXoMaSZp0iXbEyMcLdgVXIv8xGga7XSacG18c
tS06CmBB5qyKUe0ixIj8/CEuDDyfIqd5C6CFt9BZYhC8n/hSD0e5atzhxSyE3v5AFSUNvqhxU4mb
JGfLuMEoeFh1uRzNRR232HKMKDqElL0DiT2skzLZOyfSoyVbk3DX1HpliYn8ODpbTMThSlZlY1oP
YtBUZaGQ5YXLsYmxYDFFrX7OOgO/o557h7P0qPzknz0rN8Y7BZVgPd93UeMrclkD8a/sZaYGnN+q
LV1lqcVVgwQORLtmLf3MxUFOttZDZbRZ+AG5sdF7yoysi9K10vbbII0Use0Lry+fB6QCLVBgXlsv
ctRtcvakxWAMb3qIsrzS477ZeHW+NMzwIJUYm3VyijY08IvuZby0QZD55EGLQoMT2ugRziCWvY/T
8Lm3zV1u6DtqSsFW5upNkOk7s+vUTaSzvVt1srRKdhRPVuYibPxqDQxyXXjZxlQVVqYVIs5TFTe6
K3DUEonY9Lq8t+32WRljfMel+TlTEQ6KC1RyNLNYsIXBfBcPuRK8OanXrfG4CxeVGB673E5QCmxf
ej8GahcjdQ1UdWu1OttXoNxKSfYofQ5u1UXWEevGLGo599ES9C3z3nRJ+8ty35ceKbN2r4Ii7Bzx
aRzaW90qrKXMq0evRWoud8u7JBGfvF6FWRwm93Trnp3aP4jJo7UxoFe2wZOk17syeuuzpQ4Vi9Xe
OSJ+s6z0EbVMnPKy1yaOtllmlwuUjP7qRP91wAF6XaeozHJ73rdADRBz3MbD+BfV/S2iqtGm1lA7
bnR/IWyB6XMX8naA2FsdduyK+o0pUq+SFFu4UUTWQoQoITlQ8G5ll30MpGhWTpy/mTDXpkscLJFQ
mzZQzBQ8CMVRqLwA5Xk1pbZuPdPgbMx/BJX7ySm8e/p0fFugN2scYv1FrbV7mWKDNnbZGkGaldvG
z9RCWCCUDhadq95ofvaatv1NG/SbVq82lehfShr97Kz3ilPu4p7ZwcY5LGyFNlniNmRMsfLUBUP3
2QfnsjAH0Jo0fKJVSpa8tDlGPuLVZaJsr39PnfoD4kXAy7H+Wvq6salT/x6u5rL0Wed9fWNW5Yb7
wGrgur7AWoGtBTvAhYHa1MIgE3keUoHtYuXrgb80Q03LJ1UDo1vomT24C6VOVkUT7XvXztHcypTi
Fbe+hIOd1EKTVXnjmsohqdxoYUSiXocOX+w4Ayjg1pJCZL+juQrAVt9pvrzz83pbxNxroPcy8R4K
JbsfUmWb5taWfGRbKL1cxE371NnmwYgQNQBmvpBmz29yN3ph3/Wls88KZUvBFs19/YMUPgqaJRJe
TGJEg7tlbyl/Ve74oqXjraK531Q1+EE7d2nG6T3yH09SEUfq2h8wbFuVAwYxLvBMDceqLDli6Pqj
H907fBKbVQy5fanVHr4hYQyMALsYqde3aR7eVJxSgW5uylJ/svLqDhemtVsq3/zWuDdEBGjQj/Za
qS06vM7QBEVSrOvVRUG3d5WgQDaoCe606QZLt3bBrWHVBJwMdVxG8NqrrZ75Xyq12xl9tQWNvq6d
/LmV/ofEV7oFmZa+MGLxudTKx7RtUuyLsoXi9Le+n20jzUHoyr53HfQgde0+s+yPag0/TaluMSrd
ogT2NY29ezmWN21dIWqU3HSddmtk8saq2nGpqzEWF/recpQbdxy2mEuucsNZtxIFxDi9HcpiJwrc
NtIm24lOgJJHIc+JhmUeYMhdZyGQB3ene92H0pEbx49ugWAtc8NeoOy2yhv8dfy+DFY2V2+96j4K
XXzSLe2Dk/ufQ6RUw3hY9an5VRnkLUlntMhU//X/UXcmO5IbXZZ+Iv7gTOOmgSbps8c8x4aIjMwk
acZ5Jp++PpcK1VJkQQkteykEUu5O2nDvuWewKoujOw/Tqjraen6e9CxKdLEdepPYzOSkSLSKzLG8
kwnmyk1nH316m2RZd7AXDmKoToObc0YSikjGLO4PXZVcDON+5K17a46DGTjrBLd/dr5Rud5SqqZk
Arm3UjNk0BfudWv4B+F0bWBayb1IGY70zTUq4PGOyOGpCOyx68M5SUkDZHC36RytwCg2P8sJb0Wa
sLNeLe+VSo5GPoxBpbTT1CfbfsmNcL54o8HmLTdFl92P5BJsQZvPWNeFCdSuwJmIMW6TepsbpQwy
3dRIA+kOjVeSR80JVo64jcxWa3GfdFd6WfkBSuomKm39qS8sPfCzoQtz7Au3laNnZthwEyHjcnH0
1Qqrf6m1fMehdqTlLdWG3oFjz5+abwtrkJU8Pyx285is3vqkdFVfyUFtxjJ7y5PsHheBIjLRGgcl
Td11S3LLfqQ3fyzXQR2Hqqxeat9bzsbg7IaRd5RrfbH00YD6VuytC2ICX33FXpeEe028Jgq/jhuv
qOzivrazZTpmrOKZJ9s14zOEo9hbAiRxc/4zzWZz/kQeaVEKyULKz3LQWhVpAxrB01Rksf8mRNWf
28YV80YTfmztuzFJ3hJj9MwA7+RLVnzfkXeZ6nBb6EsGx/0gVVSZt2mF0vc8amasrgtbNumtMZur
jBJnKFBGZu5oBDbJEpfWJW7eXL0sriqWbL3vrXhdg8Usyzaqeh7UtU+3XxBntlIPFmntOFFmT3UZ
LAZoFrKA1U4Cu0g9indr1IodyHv1ZBA+U0ZGc2lvMGpqlo0cqln75mE3nXCAtrG20eMWjXI+Edl5
28bLpUEr8vWpXAsOG+UzGi5DXy+1g1VpCCaNapZv8MyK6sWZE03faRCI34Xd23se35hDdR7FW72M
nLkFwbnbtedAkJnV3vU+4ZFrkcYxVouI9IOY4L8+QGqvrltemtpaKJ5OJtl1Q5SKVdShkTbktmdJ
G/q5/qr00XgtrS6nK2/EowDKPAxYc3+M/mze8D/o9nWemB+y75NrD6uwB8pLOoIMUksk09VlqKxX
z/PYFPt5kNZe2kTVpXXbnrOq6D4GsleWqJ5Guw0EaaxL0JqW+jCrscIXeqW6j8CGcfazSy1dIhKb
7JAvT2k2vJleK4JVmm2Qs2r9qE5Tl5yK2m7SbT8WxmtquOW5GYp61xapjvjRcncYSOePDRX9e2cT
ncJjyvPssM4ejs66odWnxHIuRwBqP28a0zdV0PGsbeqFc+vlpEMYdvaT/nnAScRt7xY4Q3fx4nk0
F6PfHKpyVGuElMFgwJP1/mFou+o6LS3rubObVx03qTxsulR9w2S8Co3GNKLYHc0zpXP2lCXwl67y
USzxxmhth0BC7Y9H5vmh6goPUFHW9iZv7f5K5m0ccLwY6dYu4hS9CAI/eTWrOG/3RocBpeLSuJpw
yXqI41y7xxdp/lkPJh7cjDv1jclm3pm9I6Ja4b/Wu/3n4glKnWrfAdm0iN4CWBjX+WRsGkrXGsNR
L9Fu4ZM9qyItgmIEoLHTe3QTodV3HFyCoNHFOBpxuYGH9dK5/qcxOuZhTRA+UwXNaXrOlHFtDslh
tQYZtKuzoev4tPv1iWnSA2F+axhnoxt1wjp32cJdkLwgJnTCiZX7oDQdh0ltl+jjxiCMtYRnGtpZ
fRrAiQA69w0suy2XShWMpfetdZizOZicu17xTMoxuwB3lqohBXko5aapWwMgg/zdpMQi08MWKqxN
q77W4oQz1i2NE+jyYZH6rV37Gz0v9mrof2qdfW1r1d5t1Ys7eLRusj05LQbSU2GEo/TnB48w3LCf
EwGg0vPCLKcJAYZ/GsLepGPxXSbzScn2JY3lbXq5jNdyMMMyrZPoEs8yNu2zG2v7pmlzEtXj0MKX
3HLBt9b5bK7LtmBiTKpx/X0tVB5VRXaTex5eANMlLY0lR0xdfadN/MSyPOIq/jNJ+i3OSttFI7nF
TOc5mJR6knZZAFwYzTuYZX7h38fYraOx0qDdBTnupomC3WphbeguKUEYmX9iP5i71qz57sINYgfa
futcIlpM78GYPjFEDOWojm4hgVctP1AFgVGdPvn71bPJs/OIofeGesaVtbrKLpauptM2oZtQwvap
u7Ws5r5J7BM5r1eVzM9eQRIPIK0+LE+Lmu9GvXqosvoJktXe06vvF0iIFCJGjPG4NWVeBn2V7HM9
PeaufUyK5tnx40dhJMllt1zplbgpPWJ+luyM4Rr+5m0M0I6hbDOaMloHXEINSsbR9WNEvzY/PydK
kpaChTZbsAF6tZdCD73YwGw29u6RFmw7d/3IVRvOVbsrZvuqbuXZMsut4cjrrKMNF3V7Be3bD7Lc
N4Gg7SVIxvrd6uSwRW12lzKRCbTc3hkTiniqLeaNDqWfXr4nDas00Yx7055/VHEVGaV52+rFI/fa
S0snURVA+E5sPheevyt960FZXRkIHHtHt7oeXOORnKHPWIiXeHJgDseh33QuWSA1oZmC0WXVHpT0
QyK+ZNjkyzMQQxE02ahtZGn2x7yUT9AjXkRbxKGeruuh9Qmx43BfQwUQtSvpuqyoxXS3DSovwXVW
CJvj1mdzu9RX7kRoblfvxs7YY75xauP5Lq74if0CnThWaonGnCa5oc2RCTBKBx33qu+0J81hkASm
rQVGFkNvoyfO+aK5OuRp82YuUxbioXZv51zR2ao9ZW18NeSZFdgxNTnIQTQl3+35vWtWmgAvzGCu
4aAfePb0mOfiVVuZqejufnVkoOtFuNKCaal5ZTN/WLtPIN0gTj9MmqPYLg9rXew46O6gCZySMeWO
hg46+0/M8cOxFRvB7ht9ium1CaUDwE6xmkyQDl3wUk9FXVudS5ltG1VcFR3GP8tinTMr288TQQh6
vRXWUx+ngUP8rk0lKKrmabbWZcOaL4NEEWHtp24aqcm5Ab2sEeR5P3pBo4Ymfe9M1Ua59g6m/R3e
P5dsjxPV9PNC7VzWHyWiX6jjNCkKhFDbuvVnA7otLP1O1/St2wBl6RzkKq9JqJ0ijVyCrn5Yp+km
L+7Q3IfD7AXEfkaXPVYv095z5p+5ekiyZavHN5Z0r/w5JnVdf451FXb5cjan5opz3Gm1QF8kbZzc
a/rVXN7WALB24kZZ+liawNwaUQONPLdlstPK/nbqXr3pVkwvF1W/hfwTe6G26B6nSWzTuCfCAUQq
VcwYa/tRy/Cazu45TuGTcXVb6dGZppPS42MyDhuh4n1D62V4VShGijUL3fhazlt9zkJ9FDu/VA/E
jAEvpXWkYoeul1dnNId2eMilvaVHD7pM51rSoxK4yfTkPRSWDfje0ZyrSDerG6fKr/OqPGq69lq7
69Eg9a3Sdn4z7ax6R5zWYcqTfeH0N5b+qTUnPHe2ybzL/fnsZ+Dg3cJEy4kq90F1lGBa+kwQe7im
ZSD98uCKZbPOHzUhwJjf7YrYpkpbcP8GHEmH+6FtbmYGbQA117AftlSOpyROrrAePbakhWeqi2hh
dimlokzKjcQSWWrOtXQMjkQnxOIQbZ6zqVvsVw3BvT4dIdLtZEe53bBc0qkKyWvQzu40Mx/JHE6B
8ria52JpH3MPrdgFBzW0devM/Q0JKsxa1d3QaTg0N8bGMmsvtDGE2C6gWndjq5xjZ8dHffVfnbE8
uzqQWlwM1q7QEl8HLVcW0K3J3G7wMn1XJHQSjduQR9DgbV3kxq2K7Vcro3in+bZMqOxcsA2vu1ud
bQq+RtCHKI6DMp/0fBm2dBbFMR9VEnneXGwrWSBbBpVuoTVAI98ZVTbDtkKFcVR13q7c6PV06+mz
DmVkrvzupPdTfCJ0uHGxLMnku7Gipo0Y9RBeOqXGgvN/b9XHTF/GO5fFtM0hVY1BA0LVBzF6zgP1
++JscFgrF6DNKhabXHRiCC2XIYloIw0DbabI6nZaKvsQL82yVwoY1Jwna4q6qV4PVABWpFSrHS5M
7Z1dUvTmCPkBRpubNe+e/D4WN/1QpXd9K5DMtnNxn6wDRycvgmIhy5Yrx5dqv/aWv2Eu1V4lHj09
PFvw0lqw3NykekERsaeMMazrGjVqfOx9z9RuTCPTgX8W8NJnfTW5b2rmUnPEUmRUt298t1geOIRn
N9SneLIjRy8K8nW0vLAYYi8GO2A2aHrufSuurU0q9PKITX7HKD/O8+1IS4G5ugfn1Gbud6NmXI0Y
JPBHJi+OvYPjoG5Xv+53Uxv392lfWUPoArQwfKaP/87uN66q1vLCYl6tt9Xp4poJhb+c2oul1zgU
8xufUbw1qb5eOe5CW95V9K0uFUyLCTEl4dg3696TM952XpxohxHkYVPrsVsGLnadZ6tJ85uVFfDI
aDSPTK1aT06t9d87VTef2bISyxCXwnqQ3qXlTY1+eGjRB+xBeDla4iFxMkafHhUk8+BbNTtsqVrO
2Xs+xSxPvS73GmQgNxjBab/DJwJWXz1/20hpSxBLUDeXWckFmWqKI1OReqc3fbGfGILeFKjWH5s0
UVtiBi+SgfFn5iQkhRu3oue2N11aXA23rCh1iNlpjDjZzJ2It7A00iP4oTiLaVTAVLLCXT5pNq6p
2aHqjU8rmZhxqcqhuZm/xQVbr/Ax8JFCmRt3IK3YLyUbdi6Aa7rhE35xux+opMIxaeYj5jM5mQip
tkv12Q+d1Dvk3ehxzjqvg1BlKIhiobKBVRB3Tseeh2zZ2Ym5MYu0sht20jIQGEvwQnZHWtw07IXb
of9PJJ1iYMZiDsnMubFm440c4YcUzVLY0ryxdPRT6RcYXNpMgklXv9Sr7HsvwU5Q3fjVKHd90R7r
0R7CReuuy95/nFPmBvVMPZQZ0BENnXbdjR/S0a8w5GeftzSxK+ipR6vjmDKDmWLRIhV0lMwnJY1J
42EANr/hOW1HtV40W8sctLBIVbeJy+RKdozh3N743tK9R2iBVCgmAQd0ZVASAzIGhQW9hY9eAs80
Q12N9Ml1Rx645b3ZerxcuUl/qIvuSSOpa5M3cnihbmyZYDGCp9w61zTLgWdQajoxbZXrz++zpb0J
JC6bVfo/7EQ754qWReDfEzqjDkvD525vYHIEWeF/YLoan3y/sTc0m5d8ozilPXQxuoHaUKWYL4xx
Q6+wUpw4zPBkX//0s+K8epTGzkgwO+KFb/OIQU7lDW+xqJgjcaTTIEyPVp2KQFexCKwGt6/FtQK5
atlWb81t7wHuJ01ypfXG0XXGdx3mcpCP8pNixtMjatNZ7ITIqYFahvSErqT5bJ+IdHID2cE9sMly
0torYzRHctskjXM279ZR3QxGu0RwwXvQBUAYOSwqwN/nw8LnUdbNQ15bBA7yDOAOBgMMpjFMStM8
KBdbXLUsDcK/JH4xYJE8Zw3jiXLBkne0m/cBhOKm7JT/SsbjuFstvQ7lMnhpWBZ5zguc6f0a1wtl
0WQUeaLCWcZs/VdI8O7Oz5I10plSM1/VZvApvSnjA8M4tTXHRts42SK7cFjG/sEaY30Dm2A4Jtkk
wm7qnT1cHi7y0RQPjPXaZ2EX7p1pp9Ym46wNmR76H44gXhu+VrwEhWvLJxJBZz4M7eIcAHjFPidg
itExlge0bQX+7LwRz+c4rnR/eKptJY4YnUwvma05RCU0mrtnNUASvjihccvp1KyUBwnFAL4W9UnP
rOIsweffU3N17W2eLhqOW7UFIOnXcGoqAF6yu5Le0N8bDTlexMDHPPbCgvTQ17qP+S8xBqfcWRuw
fZni6VRp8sPyNePg2TXpD22snjUAZMpaLlVaSYHsxY4Tnm+brpvRyZ29Zs7eflV28R04zt+7pZ0n
4ZoTItEC70e4L3CD1KOXbVuHwWPA460glWRZesgvTgJl5XjRbPeEkzn2eqvWHuZQUs8GR31b6NsB
peaxK/T2zJhM7WpGMyDhZXxtZjjTkF7ea1exn+Y/ZO2RvVBNMeOJIj3rzNhvtKEzPzJvAuAr7N1C
obKrYR/AFPFZ1ZIVfVmfubVDyteE3lgQADRUYqssOztPdbPgPRWP56KZ/KuaJf2xrJP3WjorHVo8
8ev1vLNuZOk03zuOG6pXV/+erJWiqDXbeJOZFQ2XGIcshGFmog6G0jqIxGCcPnXHSpnFT1Fb1vfZ
KLHFpFflAqH4pPlcaZkdM8yKlQakXoz7TpnmvpiZqFWMSa8KxkNvl8tKhbUhGNYbmsT1eYUF1AKr
2sMpHsV88ODkCvFgulLMxlZalWBOpXfTuaFwdfExc+sDrjN9HyZz0i/RUscxIlQcfw+iEHUfpl3a
PjRWC3i6rLC3gwn+3bXZWSxHZ1XFts/G/GwqKW5mNFnvflwCC/Wzr903TOHeu3LUGaXNlnhcrLr7
ngiWCDjsUP6hdfXJummBfVXHltzWbEaazlEOD7ptdW9x6WkZEXAyvRqhcmtBXfoAKKqukxNVloSj
1+TOTU/Ba++8oiOxJRVTwRlfN/a30hTdbTsaUxdoFTP6Taa39cAmQli1rfBgAQ9egdAuNyPzhwub
vtyV6yVYxU4EU017zKUL0OwAJqoyIzrHnfinVj8v+TcSbdrivtFr3/nhzHbnv0koH09W1alikztW
VW8xiE3a+1WkVv/DXxxrOuqqGoqtPhLkcpI5GzdEOpPSjDIfUze2PS3dz1ofGV+LWmZ0SvBT533q
zRVmqSgH7FCfEYGcetuCBRT4om6oK0XBibDVB8hbezwKhXu2FVPtiIHyrB5ypbfthlKxhexkOqv8
XhFr40CKgT52LAgQdJzD2As1Rwos9nPRqppawMcqI0qadUz3Zq0bh3FKM3Ymx1r2ipCkE+HYeB4z
cE/Pk3trZix/bNPEWvf4Jbb5FgKpNhzh79l6lHZ53uzxj2xUOA8L+MjatJSOY0cw5rXZkPqDeTV8
F275tLf6vUnhQZVG6HsVanWRDAzE/UTbtIMqhnrTZZAnaPIAj9rr2J38eAeR0M4J7TLdH4rgkPgg
BQXVzmkr7LcVSONDTrKAfpVnMaim5apmhXyhQ25kCleGyKn4CqrEHO19rPOiPhZ657s3fLHU+A0P
/FepAoRluMv2JaQYYvYX9r7A8UnNrZGjjlis+yHtntGmLHBDJeGMScM6zdzyNzzwX2Uwf//ML9xs
YZOJrUorj6AKeozrLcnkeCXsIU+cYLSdaj/paXryYcmtv1Gk/K8ffXEGxRkXaOqrhzH2+r43GHy0
MRHNiFyVNpdJa5Q3S721/HgN+o55sp26zv6fCdP/C1vaBiCkR0U3bfPM/86Wxj9vsVNh55HOGbXt
waM2nMcVPX5nbf75o37h9sMNJxoUWfFF9iK+CgkKo7cQri11ZJrZ0u8Ta0aC6DiT8k5mip/iQe+K
Ir/75w+9aFr+Js5AZW9g5m9dCPAmGqe//z5BH1iSaOBFKH2NcGU6R+FTOxufOI+N9LP30rF2+GS9
ETj5+c8f/QsxHjXIRTuKGM9C0GB9NX4Zshr+FrNeJgawnWAIN3Sr2O45cFs0dvYo7Ah3RA+cpYs/
Z7inj+2KUR3K6vU3FkXmhYT/1+eAkdjFOYh0FlLNUSB8UXH0TI3IEAEDBIrdQfm8QdJ3oa9iIeEU
JcvdTh9ahdgsh9PDatnNSXugtH3opJEA6VMm6wtsVa+sTuOswy8xqud0tl/hEJ+c5RJPkljoteum
/s3e+OUxIlYVHmniXGeI6rD4/PsrhARakI2RFYRrze65dRvjBA+ijgqXnGInnfUHIdHpDquZbfqu
dj9nGKkbt5G/Mzr9ulf4ImAOaEUwbcB/6euhVLLv4buR5eZn1lhR43uwc6AcVcSYwHvro39eP1/3
y0VXYV3c2ZBWowL8Q1T7F/lGOhprIXv4nbFQMlpaZzgVTOwTnSTB2av+nWoUGcfl1xFNSDoSnnOO
80XGYYB5WzV8uMifSxUylVdnf1Al+YWlevrnX/b1dP/zl+Gd4OKgw0+8POi//LLV6xXjHnuOcuKu
z2pYJGF5PXKpLC6B1wSFHWKR3xw/v7w9HqenW2xGF0z5lzOWX2ykkFGnqEwNc+NZk9zaNq5gVdkP
v7m9ftGgXH4gsnjUZxdV2C+2wxU07cmxnIuYgcxEfdw29nRdVvLetdWHxIDcW9XP3jciYqAidit4
n92Fwqb6SfHs7mP/ezkVUW3Jc+bIW6tIvgmEXwGU7BvyzrLAnMsPbZqPmE7+ywPzz6/uIUnG1Ogi
F//7u7FXzV3xRCB4UgNGsP3Y25SplR0T78mlBQyFC5uhWOAqqa78nQ3fV8XSHx+OHvSiW0an6F3+
/peFMeDSDm+4n8AjGP54EG3eG6i3vzuYL3rrvx2Gl9fjwfa/bGe8Qr58jINf25jmNcYBNph5iiN9
oGpH7xgCmhwphU+OsuqqV2ptKkfNxZIwzcbfbO9fzzW+BXc9+myaQvRnX3ZBitq0NBBkAmi5xAno
zE/LJdul9Ed9beJ4UUpGV9ktvMlzWrmPHfTw332Hi97/y5NgA6L5tbFh9PDd+fsD1+DFeK1spqhG
2wyYnSbgkP7IStPzmh7HoBdz0/ib5WTVmZd2rLz6Gw0HfXu5/juLE8EE08Nt6OIigTwVM8QvMnnN
szs4PgnRHsCEV309xB8TGP29NNf5N/fhl7P1Ym7CcycxAmMxrsOvGdOJX5dDY0oRmWlvvFXrnAAY
xWt69OkCI8wQk98YL/zygZh7oQ+FfErIC3O5S53yl5Wtx6qVEFHWaEyU+dHS3e+Y4GVRDda1LW0f
tcc/n7GXNfyXN4uN2MWAi/hBbhDg8a8Xvk66oqdPkANIVs2vYjQPEWVS9hsR99dP4cnxJLk5PIPS
DmHv339WZnpZB9g2RJjni/2kkukjbeN/54uMAJWyBfc2lwMBk2+ky18+xYVKrq/Etc4xuVUAGo14
Ww2AhZ1s60Xb/vHk/tvF7vbPh/TFL+/Lf/6fm/pH+dC3P370Vx/1/wf+eBdHjf+xgvrFHu//cma2
F7eo/2eOd/kHf3rjGd5/uIcxALi4PeIL4vKXP63x/P9wR11k8vgNMV93L7vkv53xbP8/uG7z3kmN
or6lXvgfazzb/Q+6VlwLLLTeiPUwyv4X1ngWMvG/rWRP5/70LzU0+8ahfP2ql5cJsL1YZxnGCRIt
naEbIMjM4KzogiqGPTbPciOcF3PWcbxYlkOyaMBv8FpHAwDPdfdVXjU7rwF1x3okWpLu3SpIvLfr
DPWYgKACE8jzuiGsPSMNDep2hrTOwU7im0R3CQzLRFQ55vMAdUt3LzQRE/81DurN1ANhTiVSbLwn
hinLQrTgd6Nd3M3rkkQJR0KosuG8sDFiAYRkTiWE1lG9C62GEjA1MjzhXOjcFihPYEO0TjCQpzEX
tQpVWzq7WT1pMVFxTWJssYB7yYu1DdrR/ylMoyfSGAy+r25Kuw8L+ELX+JuRchf7BwceI07Q7Qo0
RtO8kIIXlF6f7me9ysDZj6kxWPTST0hcDJHdTzaydP8mLZp2WyMIZ9JPhAhesKnXN1ddvd7nOpC/
m17PTvFclE28MxL1ilKdh9W/2sA+aCcW7HJkHCknzxjISkADzd1mrTuEjv4wJ84aEbZc7lTSRDge
fjPc0Sf6bzo7tSdCDbpi1OucJlqqBxUpnYiQ+hb2EpQRZ3L9yJ0gCJWl20W2uZ7rMa0OZo80NM/z
AOO2cp9NKpK+t0YFTV84MtM59wUizCWfAt2SKlx7hGXw26DxFEaUoR2BuW9ERf+9zJc6dHrtJ/N5
uKIzFJROKQc+FCa1rlWZZ48Ank3Zc0GsSfmZZZIQXSR7EUqAyPGHGTY8xMC2RViQa926seZjI2Pw
3NFcD36mP1kFKgJEaEMQVwYcOWZYOG2boegXH8JPssJQ6bQ9deW+ZR7TOlVoroyt7QVegZkeoHLZ
QKUdRCtJnnVZFiRgDf58TWX7OMf+fdF7917ao+SrMPqHTOmMatwP6x7SOVIJzwlrzUXIsHhdMCbe
nTBLf2ut8bGysJ/o8GIIPK1sA733/WiBKCULXEAqS6Qb4aofsekvBwNv6E2XZvZGM6puh3tH2Pfk
afeqRG3Mrw/afnS2lt3e6tY8bSeAz8BGckuyuf9e5E4fjkNvPPmwh1IP4gHEQ2Pjn+219Da+6NoA
k4QmmueWdE3Dzg9LBznfS8YQnY11bDIYOcqEocdYlrmcaa5JpEGPn3L/Lc2Q/wzSjoiX0+59uyBa
0V3z0GmhVLBxcL5rZDRaSMsa6BqzGJMt6Q0+TpToi5lPbBh4TlHjIC1s5iAniz1IJSGNMLYeF2aw
g9nfAe6KnUFL1ht5F7WZ9cn4GaqkOwLfXWbbjU4ERY0lju9C4psh/E0a5rYxk1aEiQg6sxUhDfQb
Kl3mW3WPANrMuw2eCORlrzXD9rjamcSDb0kOCQUTzSWu72eQxxdXhzXH64vcIlO7Vs/u3HYkfK1P
ygBNcgLfj3/hqutE2fs58fKgHlAGaGImOLxEboDUYKdWyH5SKdw/OAZdRmcRgjcZNAIXwCaznE0Z
q1conB+pX+QbaRXf88wuoxKbwHCW2cSr0MzI8o/S17qNCW08lG57TIWbbOdRv1na5n5shAVPY0qR
fcVXDVQxmChUQfKA5vu75aansekZj9Ys16LpA8cZ6xD3l0eTjCjkUhhfx2RZ4P/kXhuFzZiDvkD0
Mw2cr7K9m8lnu4IPFydsIyFI3VuU/IgJDkagE0KZ2g7NVF8D3YaejLVTNS5bfuR0MDvjRs5b3xpZ
ZVqHdAI6WeD3Y73jWnjJlWkx/LbC2I/bqLTmD8APH5EMoKCokpcmhV4zomDr9PR+HhhSKSPJznEa
xk59VLI+ldgIhbBEIfPhttCNJbkUjU9sUT2VEUCteZzj9qQLiNA6h7QQ0Ij7Wt46TAN2HuOzEAYZ
48Y+Pbpp6uyZ6micQMZV7NVMTWzvxag8yD1V6rHXGhPbsOKwOhrOLZuhNeJ93ijIhr1xVaDkiwRq
9yujuAE5obQWNPeL4e5aYR2FBqFNj8GpM53seSfvnjP3xWnbwM4vYhHmDaDeagdnsEdzkJwbvEAi
PDr7zVReyOTOfTU2uDukKKsQOBKYqZ9HUkQZzRvgXdq3CpQpSnKOUtnvDCjsAZRYFpI/3Mrhj5WV
H+HOHE1kDmHZLjdaybVpOvLGbS6e0NMeDfp14sXOw9SfwUEGQn4XlqtpFgx3501/genXGlKeXyLt
4WBgsEFuKizPZdtY1s50NIhvuie3ftAb/buVzJCZsBk6+EjUQbaLG7aD2CEq/Ilytw4HzXhDKTxF
ll2FSVffZe26MRo1Rr4l4xCB1Y7CZ6eapI/6hOhaxk9u4HTQCcfxNcvsBpeEdkLXhMuzrqVpgMwu
yGRaHJBYQp6TEaVIj9JKiqAc9FNav03DfOiZlRmVhkBZ52QYhA9L1RqiC6wFyagOsA160g1SeaFc
WEGaZfdpVcrjoo3NFmhjgB8GjwDzhzWrp5DFasAIzAqju8M1xtfmdWNXyW0CLBY6cDiL4cmuYyY1
qdq5XkqH1+lRTAYAytChCVII81scJNCHq/mIf8AZiPqJKktp8mWJYcpMvIGUOoLBh4YGGNm/7nxY
Tj4HIh4+vI7My1KcZ+F1+5kkganxDm0mDqiXN3HWfDCUPwMgVLdel55Rzr0srfQRkZB1WipxqMfe
26hZC6yqvLbqfthkvXGC0T5FU1xyNfbEsy74pqBs5Uyy8TPF9EyGy8yMDc/WAmvMaESszTkYLbgG
7vscXvPk3qpmFKhxGfJZi7dDtNzygoS5naG7l/MAvcrINwMKmnBCrnnQIIlwKZHDmLhyH3viWX8R
bp7tR8iAezhHyKibTbxm+hnfDxmhC35uoeZuZZHHGyxP/ouy81h2HEmy6BeFGbTY9IIEqPm0zA3s
iUwEtAwEgK+fQ5tZza7NujZdZVVMEohwv37v8U9qGHw+ZFHx2WTvKzXQcFvMJpMaN6LJB89uwQhV
/7Om6TkFlrGz7OUVbEcfayNlADc9ZDkjPYXZb1sY+oPcUBDbBdnNsGvH66IX3G9V6sYOVqjLehML
rXFlOO+LWLvkDO2c91I7yrhUc+4dbLNKr7WVn3uG+BtvxVPcy3ZXpJWm3gDmtrBgDbaFM+1LDzjT
XFkHpDIZVfngRRPHA02EuHYDKTi9YoGyEtDVLeZ1K7XDpySBGaYYyDssohuJCo7Gm1Gl6Wn2j+FY
57scE9GmdIi922N7nM2cGBIz2rL2XIyLmB+Wpn1pBir4tg/Cm7Ev2QWhaXH70s+W+H1bnxCKF76F
qf4Vc3pxcsAz0jP30xxWR+mhXbRrbZ9zAWCp84L1znLYNijG4V4Y1R4Qy67as1xkuR+S4T4VS8nc
GaPhEGUpjJZB9X/TNrj0YCc2noF9Ove+qtFIDhClny2pSd8sBS4Oj32duKry3n038M9x19YPoH/g
HBL3ZQMMUtmEHzwpMfiW702dCKrTBLNO7zSRY0z7EAXZxwJ075Dt56Etrngs7YwsSLBy1BKOhuNp
ymFXzMQ5VWhyvBGYIT15M73a55rLHW+2f5aakwNAXLY108E6McjbBwVOYGoy2zTqqHBmTse8l1s0
f4JIoS1oY1z+O37/UzD124h11fc1rQLjrwn7MIe4TrtDOZTtPpdI7vatIBY2cRGbs8QjUKdZlJa3
J9Xr9KhDhdEBLnXvO5x7I1+anIOYSW8e86bkWz3Jj8Y4elVQ70bYAFuYDv9wKZMVQGs++kEdxs5s
/XPNCgjG1JBr7IuLl3L0FQorC0FHHGG82XU1buzCqePJXz6MqdKEipItC3/uBW7UfZavL2k9BBjU
CKwiWZ7G27cQSpKVDDbPhUN6q2blc2f/jCxyqaxgiW7zRkrf8N3Jx++i4zbU5sHuZn2wq+Tfrc7u
Wf9a4rDhrHFurkCL2IO03MgPD8SW5w2ZqHrnBvnTOrbJwdKkNkXDd+AEb1anybkl3slfUiyZ7UTH
Zj4vmSa55wzddglttgb/A43/h4AjU1keOvKPOHftOx+C0jIv+6C6lM1UHGYJzJHY6Dmo633Vg5QY
bRwndMgxk4Sjn6fODjrRvVUxcGbnV8qceQvS7isI139BMu+LbF63kE29Dd49c6MaKvC6QQsd+Qc7
m3owY8q5mQdIBp7Alt4tNpfE+qecxMF0RBmDNjspmyJc591xgg6+J2G+6frklWAKoVOd9xtxJSqb
R3VvTNvRt+NwMsObhfcJxyqUsrG9Z56NYGRJjIk+VzB4j43xaRMe5h9rkckyfmXpu3+xpvPfrUK+
c1P7O0v7SxTq1aTouWU8Fzkep6rFOdcaT8oM9dmlrU0HNe1qv93iE1yPc5r/9oa1Ek+xpnj2pbMx
F/ERuPK+zBVHae9wFRX826aOtmh87O1RHZLAuRSNd5cymr0v7T5KQBJsWw6MbfDCaRgySPC5cFZ0
0wBPbFykZhujOkd60q8JO4OjYcAEWHvEbFkYh+VvoStGySrOPeo7+af5d5F9syd+dWeObnGu2hGz
VTo9gEEc7rvpxWTynJm3XDcPFGtFcrZY2fOP8oM74ZgPA2AAVnSocT7ZIuFnTRvzcpPk6Bf0ky2M
12Bsfuw+0xvZcaYojrNkwgK/ZnHv9s99ycuDh+Wn8XuqghJwADRkMag3yphi01lUDiwEkYRmZmxy
6LYbZ2Y2HSTBUef1GgmEWQXDsMkM7AWO/SVoM2xLH1zZkrRje3HCAKQv+VGrNSNsvMDJF35kLpor
0S1PJBaJA9XKIQWc5Gcr3bPWhM6qYuS9QMs4CHc4zVbdnlLmuPtZkYwxfeL7PW7GPXXbs5eE4zYZ
OgQDG/ODWXwiJLZH1coqzrMXoR37kI72s9XgzGB/c4Tdp4IUUJxg4AwHguMnzMzmVc4Xf67EHc5I
n4wfObo6xrhywZiNf633zV12WpPR5kUfH7tsNa9svdq1WBc3aRayQ60orl3GrtWV3xz1qDtic5LA
i9IcW6C0yPeKgycFtCzTL2PHJRxV334ULwvcDTLU7bCmhg8KsEqUM8U2KwhCaBJDbX8GgHefN52J
i89/L5YOIz2KLBelXHZY1smUAvaJ9SzjmoprJ2viI619cbzgYufWW7hQSS1INr2iFp/A/lCThBd6
kePAL7DzRHoI+Gt1CUElq9/RSiz5xrId9kKnsSnK9KTgM0lyeBjbwCOs3Hcbiw6PaMi2KOcErwJO
XUP3H+uMmA09Pz8E022czLQy2AnSUiJMrqk3/BvEeCWMbfKuado3sv0OmJdyma5u1h3BHtxVII82
hbMqmiDwNVOefKQZP3GWJMt20ssRHHt9zBdxLr3wS5Xqug7LsO3YladKPjKJFIncybysf6+OTYJo
7IngL+5hsvRpGzs0ejdXITlLh+2UrZlGYYH854bTeTBJ0cBNOgVmsW79Oku33WAdaO9f1XpHvwi5
rBIRBBzu8cl/9LL5NHBc4YQX1W4lC4GNlvMIVBzm19mK3XQmmwQOrQvzGVmNP1rCZS5kT26kNp/G
AKscvtfvorDmSGYF5KPCfCaTbvM4NX7+J9TjTgrjEWule4BThh6RBJ9TWi87xR2XLCC1aBJJQGJt
Xvu+PGtZ7BJCTJs19L7wLmlb/QmUPNS1evVoQ6jUshOYj6NfVTBOGfWElY7UwBurueIL0yMFYjd0
h/ZvRSNFb5Kt4wd6EakmY4kZxZ/4eLuckQbemICueP4OFh1ye3ixO7q3/RRmQ6O1SbB4RfXEySuB
kXjCvwrh6o3jFvc8ryGJyH3jKTy9Qll7CCofyyD/Ld4IjUuUv+Cb3pXRqZMbuP+E458E8tucmx8Q
bigi1wQuiRjyDXDKJJrbwKf1TNydo8YzkeYbp+SMRW8m7NbdTZJNnJ1T6x3Wbbmvit4nEV+dDQW8
ZymKJ+b5YGvW9EQIiZ6pbad7g+p4netdKsp+a7o2zIeZ+iQnTOpjqnjCvHlfB3RybUcIcTKLYZtL
g2BskFCPO4x7SjKdgfGVz9jreWQQJljhhQcYcPOLL7AA64YDoMeZJceaeiuwziPgsq1YiDcWrjy6
a3Z2p/CxbGaTrL3+KR6AX9UfNkWVJ59s5Kio7Y0k6iSm4zEk41EVR7Ukb47mZGD541HUrA5Pg3XY
hKAYSYK2a4xTWHKdvadm/uiFeMA1qfcdy2qOWqI3c9FV5wkHLCof+52nsj4lbviHYODOXdWP0Q1v
1pQkJ4BxCm0PqASvpyd/fb9+nsT67Si7YorKd1LJk5JvnXcx7ISQUCeSje0qzi4Cgkb4b8bjGqfC
YtpK8LCEVNH4OL7TkWcv0FuYPYLkl4gdHqoLvuxI5BxzPts4N0FerKgq9XoY1f/6RcmfH3mLMZKL
4JOP0wP8YApvNvsmoVC30zBm7ebRLrzfEPiFxN9oCAwuQmUKVYJAkk90ayStz6qR4GI6YF1xNvfb
oml/1oYDKSOxvM00F6e5/Bbp2hJmtJ/MlIidw0qnrqKa1JaVkkB397peTsa8dntzMgROSmydaeDy
b8zreHbFi1xtAjDFeWzhgAZV+Lukdkwwu9x3eqJUTGbCUxwCvjT0Y9n31om3nOBD43wEyAt34eJf
xsyBG2l6Kg4JaZtIg4M7dadKddEweiXfc/1YFfpz7rs/Hhq9eCM7Hgqt90MuoGRjMl0ZMosx46RK
7vIkf00rZNQykZHNh0AD/0iVF0k/+Pa75TOdc1qDInktvLdpdCnfsY7h5swu1Zg9Dopk2mSBUANM
cQUxvDGQc7djwGlMkcfbqq3vvv2bSBt1ZWRWUBnippxEypWvoAqSjaVZqpH0n0qyqJmYU5TCtDwM
NlSVdLqFNCrzsR2NX7xx24p1IBuzzh4aQhRivSwT4Ko+ARHVvA+OW0aTKozt6qXRbJqHtOmBYBFH
7GrN5cAWXJ4XJj5jrc8O38aLU3pVVLmlza9zQmN+KfmUpVp8AiqdvQHD/Qd7Mf2DDw2xCelsKvME
pnM9w806cZ1yMmhQNAVWVYjWEfii9wko4akPKW9NK3sUt/V3RXFM6tvv61ohh998h0CxkoKoCPSA
KZwzeS1s8WRVN5suxwlxleo4s48wV+5jwM5N4g2oa1+BMOlTlj8gVc/QTqDLyb3rcHJBd+P7fwbD
t+lW+6E0NVAXun8qUVs5ezzVoERcKFgeHD4ZAWb+ezt/1u5f2ZhxryuCnjYNKbrL0TX7s8WdxQLo
e9zY355YX7QBwnYyiXTzlzu44CYzz9pMdxrIlVtUe7FMzfNYwyea8nSK0vSulAddVigvwP4zo/pX
BkuxRU+4ZCNIJjrN8pIF/FH1eAjaCpvLGnwmUxjEqTYs4AP2cMi5PyzUFNAvVrSirO3tJRYe37yw
FxklYwF+Krz3HKUjmXtq5zTsGlMN+lRKcQN0gZJjY6IMnIc+qM8TtTqZ9AAhc3nIGf/pcOyOhVG9
rjgyn4LaeerdNI1La3zoEMlPYMHWjaqGei/99S4EvYGw7n9axqyufWPue1de69quN1XAQGQa8k89
xl7n7jlY0sgoG3JohNGhWr30/mS/Jy5CiDepJBr4MgYFnksDS+gIAoe9e+8TMFgby7koRz3Mg/Li
kGW949AVMWjFfJ9+ovgDF2oSNERmDaqYv6XT/WswQm4USZ0q0YSmByCD9t+gnnYhiMON6kBDrEoC
gioV1Lf8yKzJvKzz+OkP7bXQlR2X6fxnDRKCNJpCRbT3Vl4d0DRMFE+mdr3Tb9HXlkMgi4Z9qPP9
MCDUVK7etybeuyp34Ud0xctch/KhnTliZm70A6I24Idl4yDoPpG5ZVTTkNJjF/VanEm93AawXhhj
YHYjPPVuLLMkYjbqgLZixpcG0GicuF8Ck6v+Nl61seS6KVOnV6cUXwsjD1NVf0XiH1mwfSjnreMy
4tgbhoZMYlNTteUHVBOC3kTrfZcogEK/ndjv0fG8Tky7vskBOP5ZFNRyDW70uuzisV4l6US89Vo4
ZHuCOdKCklJzvUVcRg8TEA++s8b+zNXFZzunK1X12Fa63mD6Zh7L4NcuPb11A3n1F++pJBsUNzer
SzuSRFRdS803okua4l+tmq/QWKyDB0QFRkGIfFd0F6eaJloq5zUxRg9pJgeKWWX2tpO4kW3P+iEP
M8VZuVh7kTZya/jzcI9pg/FelkdlZQZxaCoqtmHQMRJyPPUtqyg2c8mnbIHHblfdTUfbLb5uZhSz
6vemGc7xjCivpuxrcj2Cg9zetAb5O8RsG14XiwGCJNtyrvgbC0omDtF9m4NyGYgt7im3L52b1Tz5
brVz8+Za8S0ecaIeRjfsNgD/Ec7JM0RQLJETyMgFhXGQ7GE9OAzqlfJ3XZdkd6ADjlmQvJhu8O6m
3cUkDrEFbXvP/GyjVFo9ja5xV/WcJv2sT5z5PUw1042Qa79qT7sXz6mvjSPvK37TODOx+Xs6/ehG
h+I+cTZJKI6OCwdsCRDTxXChvcyOWMAZrxrupzZ5gntFGDkhpt0V5Rfvjh9ZiitFm/Yj/oJfrIQW
z2p9L/lYDc9/Zln9qVYrb7h3AbhPyE7UPOB/Ul2hUtmMCJIM+FDWWzDAyJCbGnJTbWbP+DSGrRtK
HjNFQp6VhNw8kJvc0jnWhFohO877vHxiXPEejtYa4cOttv6aQqNCfYw685ZHExbNTo1YC7eHdZNM
k+iQKZO4pdmjhteXrXGBsePQP+BZuljDPDxWUv4NH3t5H6bTC3lUNMYi/8O7MG2JJz2LjCTvClVl
P7uPkNnpX3hGbbPEHGwtXFyT8T7B+SeXjBiaMj1wZEZ0tGxKJuyD90gZYura3AVu8bFI8sk07zDm
7HVHUe3fYwL+YJYYxgSyLnaZPbGfScVKGchL5H1O9WIckRiXC3D/kqa17RgwJvYDEcFDMIvPPuSc
6Jlaba3aCIBpy0cDBfsh0xR7hQnII+NV2mbyX6bXPyNbF3c6sP+wB01dPF9Q3KX116RgwqwzRChG
OhDZRmc4ai7Jma+X9cg/axhkhzKcLpkgA8KEEvZfa3+EPBmDU77JnkY0IxwbZa0/xGmGtz5oI+EE
jOR9ZUTaozsQBvPoOps3uUw/7eaoAqSKIT95wf2QQYcZW1BhcgG0Irrf2qAUy50OdAD4nRg0EZKe
nIGYezWxINFx0d12AnB3kTCM/QxlAHMU4L9WngOqmNAZYIlAetom0L5pi2aqriWN/XmMgFF9F37n
7YLysyh841h2dr5XRfsMKYrxdk1azFBgVFp6T4lmhjf3tirEWl7s3DS3fL6qvIEYm58+VS+1pJKl
0mlgPVCdOLXhbtfQeB48quwBU+eUNWi4fekwDbGA3FXoeYbrVieyNn3UEsWi5xeva4/s2LGTghyR
xwxeNjH+FESODdTT34F1CFoROZKawqrtZlJOVd9E3Yjs7oFSP4gAmiM0Fhb7tB4Zdqbq7p4RJqdK
PpJetLPnpVPr3suHPc2gdeAqdKcqNnoPcqoDxNl9VGOlD31fcOXUQ7YV48oGn7Be96uU68YKlbEr
03TdmeFwIp9q7mcT935StQeh65+ZBXG0u0tI8PdGz1RpH0uXkTjY31NhhMWuYR8zys/NGeGgPMqc
5rqu25+wytxIOhPZs5uhaFoG9GQHiADC6gBnejfeZo8FTCpADBXaCc8nUaPBo59LcSIkjvmui2Tc
tPgRdtmcllvfXWqiB39Hz4StAFeQ+d431kMu5mZ9bBjxgAd3TehNy2MIJ3wzneVcnimBMRBk3lMW
2n+npAiYY5knkCygkgmXgvKKoMAXzB072vUyre6D2v/F0DPv6uQ9EyTVhBKnoIVtWS8j4EPA+P0Q
nEYLydie1okBXdjioAF0Mpjp/ULE99hVKl56qqJZ3hAMvJK5QP9nfQnpQfQGBTgDa/SmTFt/syIy
QabizOmW77Axt5KQFLldipJSz5e1Fj9r3dwM31ReEt/YwoCfrlLc8RN0Z+PYOjxpoeS7X6f1tBTQ
0yaTM7k2nXjokq8MRlcz6qtmUBaFE8PZolq+02R+n/xxiq2wOsi2VXGTTwLgpqFii0Vr5IFttQ9H
s90wyVMQUB97R87od81pdZ1sT0ATz8iEUafNfWs7NRxToCF4jnbT4g0x06F0m9rDu+Q2wJGaM+WE
vvkILo6UuNM+uysCMDkudA70ZSg0x8JnHM4Uk43qAhne+0grppxlywa/YM0PuUtT09Y4Z1KLJZez
+gqZ3ER9SfqUiVd1DFnROA+lFy1hNm5bUHMxeLA2fgqTYXi+sWBacZGscHQAFcctfrK0vV+CCkSf
UP/QrLp4TVrUYJtCu8jJYy/Jb9UDIyXn+lrIFqUIx0fHWITtAZQuGMGjvFj4cQpaCCk/LEgIZ7/k
xod4gyFb7kfX4gms1/HciSpepjd4bSQuDQrrYOYRz83MPeKPOPnEEg3KsZTs+JAFCMRj8DR4/ZNt
Zue88OEBcbfGDu4alECWG0GUk+LQ5314ZZciMHq8VTJtH/XYMqAyUXroFFBYmvwhTMSyMxn3bTOf
qSBxNRxHThp3oiXR77CxwSAmHLdLnOKbiFCL+6gnombkT3leUOE65tXyxM5nXr6d1jyNw4yfGaPf
PvOtxynTPQqGQkCRy5k9NZHZdOdCrde0t6vtokqfnIsLBHApnzrYDFHQrV+ZBciDXXGxUVQXOWv3
Do+hU0My1aXxrFWoL8xRj/gqx43y2LtFypwxVr5eV5gKt6sOvi0H3yKoq5NRxwNxmsIZz2lD+YCj
4jamzKc4MBNMJ/RXfiV4Km6vkGOiqAkyp9tEZt9h5b8lbKDYiCSgbhHN2UjLZ/Kn/wifF+AwJysm
9+lvE4WLhB82SCz9B5fWD2uHvyDC5lsDwl+cFj1THbv5MjB9sdWCxRtpizPQ/TvYxciyB2vYiqR8
HBIWaPQ8RAX3PUq+c/Xnfw3eZqDZg4ksJ5ikNt2y6/PCYatFh8AhQ2hJ3Wly5+Y+KbNm4wX8+Hlz
KJfqaZmmfRGWu1Ln36RUAfhm2Us74AulXt1ybkyR7U2nzpVvJIITwGl3xuRQ9no5LH0zgfrlOXcW
YxWsyZkJNGuiaoMvHWNy+ONWN0TJMG2yJpzZ6YGwnHjY5SAuh5zGm6ZloYPn9Ny8XvtqkRRhBY37
rHoF7Q7iHuZMxrG2DuPCxOaiVA9UbOfhYL+bEg+PJy3EXgrYoZYdgg7jNwhMaZ2LjtXHrWefcuOx
z/g1GUGjEbWpT8RgOHeWwPbGhyRepNeI4QC3b1gMOCKY6qLap7s8c0i5U6zm3lKcFbff5GCmS0Zw
U60EVpbPQK5mWBEoLEYMkX6OXAcsTTN+Tdq8C100ftCDB8ub0njykPYcXTdR5aSvdaNjzzu5SQOW
S2c3MjOh9sVrAW6u5iWvbR7aeYrByDCRzlxaP9u6A+AYtWAXNmQJP72uPLl4gLF+/YBBBGtZzXuj
BuzTUrz5bPZI9503PiPd1u/AY94VLsshSIfjUKhnzI47i5wp5ibvnScA6HCx/rJ/4sFP1W8HRR4c
lSFJWp1Jn+dXmjOg2yWW+gMuGYP6QF/J0/PUS7pEi0Gd6YCorarqHcrniT8Fk3I2wuO+ZAo9Fpeg
bzfUBFPE1OReWMzXyORdhoBhS6AQx8v6kKT5d75O7LYcnH3NDpWdzMmQe4VNLUNwnUz+MdMIn3PI
fV/LEOcofQbRcWCV4B3nuLw1C2DfKVWZJXk9iweaHnsymwLRyJvy0cJitsqlOxLEPCy8DwczWDg+
jPk02ndTS+uNb+M21PJBIDXUYCCJQREn9NKV8e1RKIlaRoZYG9LW2RcCqT7L/qlEd3YH8HnjClYD
xeyQmo4dC8U1Dg4Bn5+Xh3sjPAeLdDd+FTz4rXVdupln23S6y8qu58W9JuX6ADZK7lePVbd9T1+N
nUHFkOtP7G1TW7Eur8Bt+3iiRuPCtYphN92sEpn/1RYjv4KcThrde28nnUtTacEuYusF71tzsRYo
n7obiljBgkyh8WTrc9mIae+a2L3BsG5MoafdyJ2e043tfdOpYsy1m6GtkuttzOo3pISwi6wrZTdM
hnXTiFq9tLdpJAsDN9rMQSnp+tHl/iZUe3NjT9kZ/IIgAAYb2Z4w9LnlNxE4SlJvhv4bJmTyKeO2
5ABXhlDjGjlE62fGx1FPnRPWxkH002MV+v9ufwOcyHwoJvUXkG2xSZvAOklLv4Ur7pA1Y3NDXdj7
teTCaAusTLzfxDO4NAI2czT2X6y0wH/nGcOM/5WblAjo1fWR6SMmOocY4414zPkY3qGPb2/7A+AC
s7d9ZPTo9VurX/e2l00f5m1HFudN1PCkbo3EvAzNYkI9BvjCKg6eAvYdoWzZ16zhzxEwyKjLSBgM
PuGqtrsUtzTrzIy3bJ5ZgwKAY5PO9dFeWjpVouG7yeJtydr0Cqiq3GnTeQGBxqYdkqageawz6nqD
IxR6uZu7OwLsGfXlcAcfnklL4ifc+CcgTmcn8J7T3ojr1btbRoYDSc7mFM9XR4m59ID3gz9cZbW7
hhRK1IlgT+Hs46IsfzNzX1osXBzZbQJXDHvtOs/7oD7oIFQ3RIMPEt0QO8M3DzCbjL2djy9e0nJQ
dPmhxavIQiKlgYFqOgOHy68iPiqN4byYyjr4nXvKXegwNgXoRvahFUlmUXNolbt+Gp/dGVrmgv9/
ZwM1ASnQbJquz/fDNL3jwTqkNHDrbWmZt/TotmbEbNMUP2T0u2NnpW9lVvePCX86dxoigYq8tQqD
UV4QflmJYUWtmLgEzAp8SGLH8KhmxjUhqHzrrin89MLj+8g+INK+0vMidwl3ja6tQ6uYIDNb+ElC
tEh68XDbe153pZzFCkHUedQ2HEMXQocMaTZGj33OyepEMC/wv4zzT+4/OVP1ZxxLa++mNZN88QhC
l4lR16/sSYLJy7tuecEhK+ls/aHchvBq4eezsij0Epwj1ZHNWMOm949VMrV3qppa4iBC7lM74yz3
0114I1UnFVsDHFzMrTfFS9oevbU9ST/ZjHP+0VumxrQDwZNQJpN5pN3NnBteZJXj25jRlOCMWLhL
5l3D1KRRmMha13o0nYYIwvRmMfR+V3im/FBd7YUR6q2QRnr33tXNHrD2xzlUF+BgPsaNG5zEQXrv
B4PdCwazF21zw3ndJ33GL4G79gi0acgN6zWpGUJnFRncgsxYqBSTaInLgEuEisABOhJUq7cdiLEf
yBEW3MLYimkgQbIwiWJ2J042O9YRQMPnWvTVtu2O9HUmH0n/YnjGEKZicwkQTZGE6qHZsfuWdEuh
z9p2HwC1x6WPuLtYLzb+GZj9s3nnj1SGt8AOVVVfY3oEjw/se4KNWzz0OI+3Vsm75KF4VC4n04jt
Ms31n7HoOUttHFz4fMG3qCixhfMA7sg6zhbrxorE5qCqh2ejVu+9+1NIiXyRzjBIyq8iSG+6Rbdv
i+GShWEP5W5GxkqXqzmn36ZRsB9AAiC3ym94LDw+Qh099insmRB1SExltW3Id7I1i2uz6Q0yGBau
8AIeOCQi61NNuGUTLPEsKHI5S/40cmWURtIA9x6G23GF9hgECT7SqMm9LiKnPu/a0Tr366uyCZSI
RPZI0Xd6DKodSY870zAxrNfB31wreQNvgJBbscFIKyyjEaY+SNIkYgA/sr7xVyx1TcMHD99FMETN
XS3AF31Gr+rAnJ6T+4W9JwdGQ24/vFEtWQfOwIRZIuZ6rme7H6ZtYrYgfz1Wy4RZzOpdSKvm+mKp
W97InhmVaYu9Wdn0g4jlxixkwVhZ3vIC/RfzbwM3/xdbSb1HXVfH4IbyXjOkXaWK71WAbGLe8unO
j4Z0rCPiN7EYLluulDNPWAtzMX3zbO/Dsqz7LOg+WftUPBceG10X3rH9AGFVm++pJoKVZLRJyW0r
g3S2AH37nc7xj4cLU49k0POVxkHStkL4uPqJEWyhrHT7mYVoEct3VOJWR4AuftSk+aHAJD7rgae6
8OGgoVNG4xrKA/1ZvQtphlDV2d7jteOdqCjIgJnhRQu6FHCune07e4bPafrpFr0TAXYaLF54Ud5Q
/+SMNAryivWd1Mi8H24SR7iO1S5dbBccE4dpU1oY+xx983HjA579wY9ohRukpG+vdLxY1CRlNRA+
vB+3TVKuMR5rUV+zAuW8cBx6xc6lGZ2LCNsCQli3/ia9zf4H4uChCI29OZb3Tgmbd4bMc131KZXs
MnJJxVYwuis57J3k9n4EMHo9XbdwpjA9CCs92ywE2tSmAhi3NFiTvtm0Z+8HlaEGuGymcfNKbR3I
cBiS6rs0aRhPFPiklH9pZrs52zlD3CnRzJm6PTRzkmCQG5G9+vCo9bJjrsnbNE9l7Lb5v0DgR5xY
pnWBlZWcHR5Vnfn3Y++/d5bPbj+vy3YqvXV2Aw8OS6/fkpRsFBtYnrlT+H9w749KtIRubKD3tUTN
hFU2sj3GGlR3ZrsiAtP2FvyBXlQd+pum5DTPQReA/VyrX5eH1A3KMqrhgWzm+wXg4wP77NjxaGEo
M/PIyrIHMrGARb3wzyDKuxCa7YajgGmJejO9/mEujYGkO4mB1Gh/nIxQSZ74z4noDqtXgL/WN+Lu
GpbxnAhiGim3uhNgz10M99fg9tYapWDpuF4ckHuxFDOrBc20uvq/DvyhfvRmNh8Nw55ynD1vyZVr
bG0AuSYOJsNy6W5ZC4y8hnEJO0axNHEA36xmhywJIjCUp8KkVccmitk4BL1dKZZIdO78aQclWaIO
XVU2uNjHZTYPJctT57oOT7X4ZWVQRinKLNovpvpJm1zVRKAPqnDJF4TTg7LD8lAvrGTAcVQxdH0x
AC2X/mPFquQoKbxtLvQxT/iJrbCJMwBaDJ9Wpv1YHQ9jrgVXF+zGZG4WVpkxD6zZ8kNUEXJtr5a4
M5TgAu66MxguSGcp99UwgnkkYnYAibWTRXVAEhkvJdPZg7UkP2kO/Ant90oK5zftbG9Trxprro1b
3Jtv7vYeV73hp/WO7VN3jb+6DMWm6dq7ZRqVJVMbcyLKFXTGlW0QVwrw17TPHtoW162BSrUdO/+W
I5HIx6p56LLq6owBrgDvhuKEgmI1z1VuwPzyBOtIwj0hLmqoGVvD3IfyQo9GhZp2LoI9y0qU0Ry4
pP5vw/B/FUh+aSr+9/+TyOxp/2napc9SOf7nmv0PdefR3TiSbtu/clfPUQveDHpCkACtvMucYFEp
Cd57/Pq3kVW3W6L0xK6e3VGbqswgXMQXX5yzz68qr/O35tt/y33NL47pa336L82/5l9/F3bov37d
7CX+8D8wOGIDvG5fOTp/rduk+V9z7/xv/qf/8C8j8t1YvP7zH79ylM3z3+aHefbeoyxr37qauYzw
+aOr+fef+NPWLGt/zNZkReRrn/3DFmiDP23NkvQHGh/RsKjMVRUUAF79v2zNgqT/YelYkPGqiLAv
wBT9y9csyCb/DGgWWAz+AyiL/HeMzZj+P/iaNUOEJAMISUOEiUOfQ72PrvYiHuiMIWtcVEM2N+Az
VIHCISUFrF7FfZVb+wGLQuSg1DBi1KZVg1eoGZR42cc9blM1TExx4xE7kjpDS7OLMB6+wl0L5AhA
j9HVcAERS9QBxOKVAdGUviAznhJI5hpkf+5R5wZmRKLsJLPJiJwCK6DRbxEYCtMRFFU+QIQKCpQb
o9FEK0mhobeWjKl4DgwfNWkjW17Kjlv93YPP/WlFP4fuW6/3RXKwAiO1KPu8UHcyQcymX0E2ZC8d
qXXDgkCMjMQESZBv2YiUHqxAX8xupZLgqRVTHzzg2NAom6WQX78lJUSvVpWop3tVNfKEiww4IU6G
pAwRvQsmBwV61KicD7VlqeBpZFOA3A531NK0GuokrSwI9M3NXkO1laTlWlVC1uUiH/tuV0iz0Ya2
KGoigFAFN90c5Se9l40fJaoJ/OF0W8vaCUujeoH3hwOOc7JGfagS8kYwSWUR/z0QOVWVK7XsnLDN
myFZFz59LcIgeKPGon4lrnLU4X2Qh+LDnfe4XeyXLd+aQboBh1FK/OSJc7nFSlMpdy1bCswUvUF6
iVdJon7BH2q7+7pmDVpzdGb2q4gWkeRwyNMjm6w7kya8RT0KGBdir5MLYZNisWOLPe9SJH/8VWID
p8ETTuQnH4ey64XbsmlF9ZcSWcoLvqtN1jXPghjlg11AspxoqswaKPgkDaYlMycCMVRG7XL+7GrU
Og0yCKRMMzJVrMRimXtiaE3LspN861qw+gyaa5HK1n1XTiIRSrQ2yQD1Ggt1qkwUWGciewlpGmU6
caIqGHHEOpWB4Yib4id3tFo4tyvawY9vmfVZz4o+JthMDbGruZEC1fKV446hfZAJj+FcgZ1nf8FB
BaA6jg44RuBox6ppHdQFZpg7LkmYNm2HF39cRCRbhiw5cVYdx3QyYzT+HOhKrwYurdrV2qFWKTIo
A68DkRr6RpR9fMKCwipF26bPe8pyhPtRJSIPSfvWQfgm0NItLCVLseobBL7YUlfG9evESTntFpEP
sOMIi97O8DiKemWSsSNNOMEsDgfGO2OcLAjcHkm5T5luqtVK9RUSj5Z6jWWDXOiu88aLcSJl4VYk
sFPcmwos4F3V+mbOO2bEJVVm3purpiQjxDUKwrqQvg2+XWUiR+T56Df+NokofW/UQKtj8ibF0gyu
h6IJW85AyQReixMR7Tt9Emf7MUxGlndSQHTs2T6w4J/kvmkiDuNR9ZZeIZEPLwI4xumW5nowy3+D
Pozp78rgznJZr1gVO30EWTTEiBm2WqIDVs27TBf2pS546lbniLwmRtQbjB9CQ/ohnb/Rk276ME8i
R5LKNHIUgYmRSE7FBKiKJ6HfYaINp2VYSjEsSbWRpq02MPGSzmj2HK9Peoq3kxVtqpaKwJnqchIb
ybybor6mY27NDZxIbAxzTbkM7jArUqF/9eK6Ky45dx28faqoYoA8GDAfZ+gE+SLmzsBpwJUORoVy
J4ra0ukzg0AEMp2mKL6RO0z9KFDIJ0nrZYt63KcB2/lPw8i2Ae1kWpdXaWHm6UEMKpMLTUk+wAdm
KhX5HFrHLgJYTHGwjACptiaBIMLJIiEJiDIhofJjTbPoqrQcxLP1CxpbSIuOsrAhqhsGaRPKuJzr
Rv6ZZsTkrqqEkDIHytxUI5iPKWUXY0HlfcmL4A8EBKMJossc509otrVmK0FuCO6temhfZT8ZJ3pY
BVoLgx2+v8csBxwTfSAt8ksMYW1w3xudma4Lblt5Z/m6lULaGxPTe2tTpE+O2Zc+Gxj6MtbFO4zJ
X6SW/2HvdMX019T//Ic006j+TblhDTVV0RRnOBw2vJkS93ENzVOTY9YEmca4za76Vb/Vtzi0BNvb
/MJvQ3fil+DKCzLfCGw6A/k64Tf9NbaEO1nXDNPA8/txbOKTM1VBg7XgxG2V/KhdZIabeiPdY/Kz
z1wnhc/pdbI5ZEMIBEUxVOOkVkDNhrcfGcjvsVTbiVecAiCmsEUnW8W34y5yvx9xvnEnN/bDgPMP
escrCjJEP5nHgNGGLatjbhQXyOn63DBf3URJU2VZsii5LE0+AQhptdlB/PprnHyLPdrunWk1HPxl
e4aIJH0kwP1+YB/GmkEz765JTsUwM0UME9ne3CqzMzNaojV6hgbpYmvb+bLtO+bq+xv55ZN7d4En
T84os4J+DYMqVrkXzI7TeWv9/RDS/Hd8eljvxjh5WA1tz0g3GGN+E80t+X/X8YFWgA0V8XJc54/f
j/eRZfW/95HXHnYWlCnz5KOjSZMi8KKm0ofLuHDLGBVG96wPD98P8/XzMmEvw+jRYPadANIikxMJ
JUBxVC3Fbb/SnGwZLYedvqmddplegQE6aGd4Vr9RUqe30lBUqnFOKk1JPrm2MdYDI2yYpcvV4GBF
9n4W+2FvOfV9ysb4wrCpRe3BJWZrZd7Wd40Nb+a+cutzj/Qj9OjPe/zudygnLLRORh+voxhZmIeG
4UnrsvWF+uTbhZ3Z3rnp5fNoOnshiU2RIsp8AidTWTL5kFlLYsAaB8rQKnIStAj2PLtEa3FNU/rM
k/38UXwcb57W332JAJqLUJ7HIyvUlfal7a/8w3Sj30JdWI3reo1s5syQnz/+j0OePNjMs4gsqxgS
vfMm2+QXhpO76qZ465fEyawHF8TNmdsqf9rh4WpgjyciHZEhl50CQ0k7CggwEbC3O9UmeML6TkoV
g89DGzfyRrpm67VK1g1iF46zHo3lf3HR6rxi4NSj/WqezK5KVgIgJEdk0Tn+OnO8DW1HATi8LTvy
orDNi3EWii7OjvvV+/R+3Pmfv3u+tcXJXxgzbrCfnOJKWptLdZkdqT/t0Dm7OH55mxXeWzDGiMXV
k0dbdb1XyTqWB3EbrpG5Bg7ajM24kZ/bc5/l56mPJ/rvobSTzxKpVIsDlqGSPcSiLdFaODH4NvFj
3ggHyfbt4UCq7bnn+HmC/zjsyXNMgMx2bcWw9apfScvWlR67NVSZTbGNrpPD2ZXyq/Egv/H6wmjV
ISR+fH5Th3LIokJfkAiwqu3iUvBswR5s3CrO7GH88V/UAbyfEGFxrSom5NSTKyxbxDEFKrCFmN6G
abzKumFlzfJblPF4uQ0ZJo3isht1hnNz/lfPlBWG41vtzynw48Vacgr7jRToRTn7VIcE43juZhwO
E3v0X3yP74ea58V330VcBnpoxQzFIbtbXKUrCIYOtIwFVJNNv4+2/frs1/HFs5yhmgjmmYEAfZ6s
opziREmfdD7FwbAsL+Y1NLVD29/MpSNpLGfqnS9WbZ3xVEtmu0L/7Xex8u4ai76m/QPGk2vsltKS
FvWrviyXgktmxNJaroerMzd1fhk/Ltlwkgke4ArZDuintXGcZCmtjnbuaHDK6AuuF7SvhpJu8Hw+
sd3BfZYGmyxVu9ljeqzJsWBfWGwNKT+mcfeSmjUa3bI9pGO2P/Pb5gf63W87eeB9TFIz7RY+pMNY
cb5hey7Ch5Vly8gAflrXqDKvhTODfrHSqegTADnLfEvS6QNHsFxbnV/7pBeoSAZFOzCI/xv6M6vb
F3svXdVlSdc0TGkGosePL3NawWoKamItCRRyJWzI+Miz58BzoO7cDzf5JlmXwl3dOykCbMxHZwv6
ry70/Q84qSKUFgCgDlhmwSNZJdZdbUWLArfy98/w8yOED2vAIFdwfLKUnqwuutymopapb+L4IzKf
Uu0MGFb6PP18+PtPqbeceqh4YNS3zgFCtS9vCNU6CDYtTDzkS4h1trHxL8/N8POt+fhezi1wdnjs
oCkNTkv4cOysTO7kNyM4Eu29MMEqhdmlbP7MvDciwM69Kp+f1Dycyc0TWVFUeb4H7+aEIZjySrCU
N4XuV1Z5W3Rwe4OASaWkbZQJt5z+qylwwmijz98KoimhS+3BUmxJys88zy9vuCRB4p1b/Oxg5gnz
3Y8Zu9gKSI97gzXT0aktc/HWqwnACIOLRMBIgBR/jrtsEELPRkMyYjZ5FCBkCt05vDZsH79/wX5n
LHx6GGyB5ZnBqpqn1fdYWFkv6tJb9qRe+zfUFPihWG6Dx/opf5K22EVs8Vl4oRn+9wfWSC6xoD8z
Mvjlj3eCJFaap5r0Rr8f2wzVi4EGRvyR0xoTZlwohKjoMA4XZvvU0cTW0lcExei55GCnEXT1/a/5
4h358GNOvmYwPGlbBfJbmDx6CFdKjaP97tzH9sXHzCBQZEHwzTj4+Ue8e/aKKA65mUpvUCSW/k59
jbfzZDzYkt2+RKvq3tj8/YviNEljSYSJ+2ltMqIIsWtYvQURVtKDWlwq0u77Eb56nXUZORyTsKix
ST55iGPdpqi/w7fezjaQPmr4TKBDlgBWmsW8WQWCIJgrzVz1a/lc++2LuYux56UeRvDnT6mYiroe
p4CxTTdR7QEFB/mXdm03z9Db9hyMDw8ctRTu2Yr4iwf5YeSThVXsyBDyh+CNZJYlQDXcgHa4NVaG
qzvDsAAFtTy3Sf7qWjXyPAyZ7i4RCScVatp6keBX1it5kotMFOC4ogK1xE3KmcX3j3ReUU7mA0sz
yWIAv6wAiT9ZcYasEGvq75e2aNbIWQGe3Pv0XcUtMmocJj9qszkzQX+xUzXeD3m6r8H9nwRBYr0g
V194LpY9t1p7GzT2qY2ExynvsotkHS4x1h3O39lPXz5EbxrWMKMVHJy8SB8/SnKuYmSz1rPsB7am
runpwi86F7HzuVyhAJYBy9Mnw1KMkvPjKEoIMhjK13H4pbviqtzKOV3iYl2s9FtthQzESVbVz/gS
xb1/boL/fIEfhz7ZDnNqSR4vQ5OEJ9qqnS2Dy5yX1MbzvRyh3S8G7uq5Jf53PsiH1+jkgk/WOVMV
Uqn34mOzpKdzz+kd52m24QKYGGz/7OchfXprT4Y7+SJRBysBsvnjLFJcFCiR80V6M92RzSge0LDQ
AMDfp+LFOEbw1p7PN8nP/YCTub0KwxKhcHxMxOphmsorkR/Ryeus1DcGmO0G6EzoNU/ff6uf5qGT
qz6tbOraknQpPsrydTvecVpyZlX8XBycDHAyvTeKPvj4aY6d47nTHcxHHX4C3rldsOQ8dkVwGKwG
TPhE1/48t5f73A1l8HmpnLMLKIJPj1f6BmFAmc2vULcc9tmLhNdgU29H2sxzmZLd1uO2WeP/2miv
c4CouShfVER3zrn+wOcJ6uMvMU4aL0HiN3jUo2O08df6yiiuayrWG8tJDwlOl2teLQBlNh4EF9uA
/R+0YL76ht/dCuNk+jCl1icxfn69wYmbO+8hYSMt3YD2uDBVG2BOfgs85cy8fG7Qk4kjyFtfKSMi
Y2JhxXnMIZRf66Q+Nz19WtlO7u3JRJEgoW8MKzqSr7vyd+L9+FoeLBuMLcRNckOdfDmu1dY5W39+
9e28v6UnM0bHS/d7RjYIKg5TeVWjhvj+6/zy63k/xMmcMAajJQ5JfATcY2Gobl0C8iJ07ygC7/Jr
7GGwdQ69iv9paa7H3bky5dzzO5kdQqnsdLmJjxLuOK2j5VoGRAWfm+nPfhwncwQqiAT2R3REDWvc
jjQI6+tkOR+l1Y61Su/lTe+Um+LCXCfX1pV8c+Yen3t9Tgr3RkGEp6TxcT58Gh9g/uNfHzJOX7fx
deiCEFhWxTNFWXxbn6t95/f/dIl7/3hPK4fcRF0UxkftUnIweKKD3ajLdBNhz1icX2DOPM3TnTpp
jBEJgPGx8MW1JmUgJ6ttbdZn3tlzo5xMNGJTa+nEO9OAqfSNiwFTetD9+P6ZzS/EN/fNnO/ru23Q
kLe1lvHITBBgKg4jHRL2KPVQrmgTYmz5frQz37l5Mr+kqaDLGR8hATtL0QTJj/Dy+xHO3bOTmUSM
Gij/UnQM8xcMHV34iHf9+xE+n7F+nCTN+Se8v2WCCW2Fhb5ccSGOtE7p2pq3gC/o0fyXrxqnj6ZO
/474u5Nbho0pHfsiOk5FdBDxOIr5Pmvk+++v6VMTaL4k9he0HhBJyurJmyb0BbnbfngUx8E2Q3jY
ebiVw+iHrgh7kIsHxFyr70f88k1A9Ei205wccxq7xCbAR8hPtVSCdOpN21Buvx/gJOeQc9P5mmaV
hMpum4PMk6nQlHJQGtQJOjkqMd7mK7IWjAqsTYgVyS3wRXIOJqzKJaIWIBJVs28EWNqPRvGi2Ony
/Obmy0t+94NOZkdQViFI7ehIRwrhcg2uzv3+kr+s899f8skkaBAJa7RxfIRQ6+LYwK+yxm1ii/sA
NZFzbkn7cur49/WcToJm1Zlka0RHkoQXakuqiN7YRk+eRsC2OD+eubb5Pf80UaFmQsWLDODTsVCd
w2JGk8baolB4HkF82t6yWIWtOzzozvlz9y+f1rvxTibGUCuTEWHoMR90yM7E61LqfX9JX05V70Y4
+bJJ0xXQZIZHjFI4tC5ahK4aAIbvB/n6MlAY8xtJdT3tIIyihVvBC45VeZcYP8Pw+fu//utr+Ndf
f9ot0AkpTYFrH0vKQyA6YOR+k4fOXMS5UU6mpyzNIhGVybGOSL2WbwRRA0Z17gX78nWGFvvXnfod
PvVuWsfhYWGmCY7BZnoqgVQupH2MeMbgfAxUNFASGEULaB4r9Uzv7KuqSdWI3SLak77gadOjUcCo
t2nICZSmr2odTlcTQHY0WpIBlEp2/u4Tm/vvMsdBHGSglDu9l4Va6aPe/gwNoMH1fYkPMzLPHcR9
viTOT+FJ8PfTY6Gh9HGJ9CfJmlK5+1mv4LdQhY4rZTmtQzt6AJPiUHW7vhP8Ofv9LW/Ef2Z8+L8X
6cYe9/+f6bY/NlDX3tslJJU/8Jf5wfyDPpehiRJbd1XXWXT+9D7IIh4GHJoWnUxNmQ8I/+V90Mw/
5jeENZNzCJGEQt4RaAFN8M9/aNof/B0cHxMRyZEfWQt/x/lAYu68W//3tM4br9I1NoiCJgJJ4afM
b9K7rw6oWAOx1CJMQp1gmLTFrhISXPZyMqCsbtiEarG/ExD1j8SMT9b1qLChMSGcIxeqwFg1m6rd
eGNx03hYByAFallcOlD/gR7g5DNznHxRjfC8husTWxCT/Ql+otQKst0mWHklS9AJW73DSnZFepj0
gBH0UvVHe5LiJyzVMvZexXfilj76nN9GxAmSZRAms3W7VR6TEGVu4gfruoDFhHW9HDVUhFl2FcA/
GEk52ZWRcjBi4VYa9Edy7EHLVxS/cgxmaRT7fUd+6pJ81Z0ulEtS1g+Zn3NkC3ZmIFDYqpQnQxdq
RxuJk9ChCjWVadcKAUK59ZyF+XFKj1OkvPhq46h1zvoIxFnBui1093pVbNR+DG1UZBp22Nihg3Qd
qsqFrmdETiavqfRjSBTIxNbULZJAAznRcf8T7+gHxU7H4JF18Je9i15OrnOBGJZg2jSznb94NIzA
kUViqomNig2TbFvFzaphaUqjqzcD8HMB1h5e7dDMFtAk9xC1MT2TT5KBiieEBpw/PWb9XigJ8ClH
Exo5mSVprbuRpuOL6J5r30liIrP0yhFD+C1l17iWmD6UWfMQ7c1IfA2N/Gq+yVWgLvFWPDeWRrT1
uG05hc6kYddl8O3GCVg8Z4mK/tyJATq2BKzDzujUA9a+ZW/49EQH4zERiMtTRGTiw7pTFLtR5U1l
KNddZED3wDZKNDwYG2CfvHXqYvLMtRcitJ59uqjoiYVqUaubWQMUsyMjiWN3nGg38aOV3SNMJwaK
caKrBJ+pj2HWh+7VyfxFiS5swjjbYHAFkzK4UH39CJiv1E/jCgiUHRkxbunsmBiowwPihKPRutOT
SgZJIjgpR07LkNiqRV5Juw40ZNfNjHpQbRfp3Lupm1+iRb4w7ZWxOsaiuImH7qW693N/19TDXSFG
BFOZZAgF+VIoMmHRKWLtEPB7qYntG2kiKzXmaDCnLyPrOWFLtdwsqoRkisC8xsZDAJsvYrb3p5gw
BIyyiRg/BQOex0pSf9aapK0ADGAEn4iFGsrAVVVNtEONyLjUNAqnySGxUpNnvdtx6IxVcZljVmln
4H637DSi0joihTiUXnbec1j3bp4m0aZDonkhauk+FSVl0xOfskjbbrzOSqvaiFlTrDCMJuTDEYMo
wfgTB/kg1rHIDYc3XkPBvIAxdS+qqXqHQF29bfOLxoAYbgXddQOeWqwq8rtISRHtQrqxVgn+3KDk
z8c/YdPUer4LhHg3tJRuQXzXtsQxdcGvLr8JxEMDaSkbU/iNMVEj+hpboEg8yQR5NZaGe5+ymT+0
GGfXUPNWsh6LJCXpqKoCTJJA5jWIdjM5AYfmvoZ7VvXyBY6pJUAUsgVsX37qISSO8lYC9+WPbmqI
t11HlrZXgn88emLltIkM6OFXluUbSFGk0sgLUSb6DasGju2FIDI5puwRdO+qqw96gUMgD12zhGih
dzgbAW6nWLEmd8hqtwNmxQYGvND1kGGJInIp+anka7kRec1LzsfvmmlXQDVPeGEi8cLzxaspu64B
NZWumARbDRaIiixeg32jL/zqQtEkNukcFkqCC9raTSVhBwOLoMFLBL/kQFYLpf4RDGSIeeM1j8kG
oLMs+X0gORsXotBETkFY4Mgxr3KxWBAHEuC0xgY8wvDCdNEE2WNWDnc5nHZiwpwhjjHfKktO8JxC
EmyNUC1FAPnQWOrDGCUOZubtDLbOSHAit8nzx4dUWnflsJz0t1rttoKFB75mAxIRWdQEq4iOVp09
5VUMq+4Rr/oc0xfxD0Dfzf7WAiNGmFxAw1wNZuj2o//g9+FVPFgbov5aZRvGv0ocOgaM30hzU02z
01HA4CotcHLZdQgprOJcU0hIwEN6XKtYbtm+ZondIK1ptrEXr4ocfinAITO8bchr0AmlmWT/R9oe
UyIiglTe6AhkFqY0LcSuWCrq3reeSj93u7Bz0tRYidJPP3grRwPDxlvdRL9KwhrHQXf7EHOecVdl
TIdDsOgs+brqJHJJQQPKQLZYzjQwgcwnqMGx6qmLltlETd8mBdn5pLmIg0pbqtoLzCWHICIhWIw2
JRg8LIrLIVj6GOESw9WakSMh2SIJKPnx+/+z2LqWHskGUXmld/T1Lqo5aiES57g8chABtsocLcEE
Jq6mlHH+JrbcE74pBA/dpIDartYjUDu7is11MzawrOJbLfFcIY0vetzAg/7Tk3540uUAxF3OnpsG
Vidr8DSh0IL3bbbPdfiQNSZEXB9hLjMpR0fMHQu5LbJFIsCBbZpFb9h5dNuR6GnF2r6Sb1K9X6bJ
gx498QWt9BoMeDOR3gGBcSOBNfR7Eoyk/BkQnqtljZNaM4TGXHThg9ek+zwcVn0owzPI3BH2cqf9
MFI4FyK3NiSSE0K/iSzS4gPKLuGQ8dKjuRpIVUl11rmEboeRbqtB2RbQ531kUR5ZlErttk2BBKu5
FEd1aYwDSZ67WnixmF0JheFYDMeYRxiQRsyZ4gwEwSjV+JQ22aKSEV0SCGfxTdNWM0GP+OmAGa0i
+qqEIpO5AJzdcShIidKdPI8p2TTbRCTCNuAg0ZplKo2fPcVFaPNDa4jMmbNF8qFe+511Q54B3i/W
oJSFEexVyeoZ5XipU+vNV8e1593iQyJ5VyTtUr45CH2Ka07Vb2vPOgZjf4dL+7nHY7QIpNLBgGUH
7LMOaYxPm2QF4KO3icmLmsK3ZOpMYztNxZ/UMRSSXsRhMygCpoGuvVKId1/loCVjaH62IZDclxNY
ZpT42bOXKRpeAE/7jtZp96WvXoG9WQ68AaY4rsm1IRPG07bkluyBbUQwF7obH2qkVLscP7BE+vvE
qMJVUphPAhFwUDP0dWVOSwx5yxDbfAvztzWh+MB2eEm6GhxFO1dzJid71r0clZdUj2s/G28MEfhi
Yt0Cs7c7FH1wFZ04jHYts+PUXZTirlHkN18xXxow3AbBqW01bqteeKl8ZkkyhYsScUZeMh20u7wY
cGaaT2oPIIq6BizndKEV+konWRD0Q05CwC8tUpZWljjGKIOiKx/1+KXtFLKxdMKWEZLXBMsQaaB2
/AXtsGo1HyzGTh1Jam5rPHIY/KWeqehyGJ+FEJpRcE3Qrutlxa5VEzJ8BwfqwyXZ5MECrCvbbWUh
VSRpiOJMkfnhWW+5le+LBMBKHK4a8WKGaKRjvYwC3g0D02lW7YTpIYR51/N/TTpTVlGsmaT5CmpY
7MXCAopheMqhV3o75QLM2B5knCsRfav8FgH9OheGBzIlCPjzCFhcjuCDDWCiQx8dAkW324cyALlm
vYQJjtO+B4jYrwl63frizzLSV6Qr89rcySYJXSXQWWl08mZcJzzG1ATh2HWsxMmdzrxBhOYi1I55
pt4SXzypzK4STmxq70UGvSKeIHoaUMnWBjbFOOPukmYhZ3bQESs3qiv8unYV5nehGm35g06S69c6
nz94KVAqxmgXpCkVYrMs1eKphwDh+b/4TLdCJtg1rMW2hyZGGR8ozbXVUj94UKWlQgO7CuddJEMx
kuPXuFdwEA83qaIt/J7FJEwL2tBUMdo4LBWkMAQEQqhtayO+btETOqFOglY+MV1GmoqdMxGeukL9
YRoEMbHAX5EjdhvpsF49wjUECW9xmdybdbTwakqRX8CsF+l06ZN+U4CR6nXZUQm/tSxhQaAxPK8H
BQtqTm2dBy86dKQZyESRYw0zP0+053vH1GmPyrU2B3f2Mmrflyy+bwx0UEVgT2UEJibYiOZG5eXF
7bjAmx8sRP/YNDiYPJU1SVqAfpPLGzIvm05ZoTe2vQIpkzoeNHUftcSpZDtwoRd6eVWKMZh5oCNa
YYdTftMTSCxAHYsbSpd4M/RAk8X2wNu+yjO+FNKXa9rSOeeP1tjb3rSTG1j4IKDawaMl0zmT1RMP
atgmW1wZSn8wZZcG8NiwE50pbA7pwWwuWSxnqs0i8cK1qPu7QXxs9Ln4XfdTc4xJlqy9dhOOw42v
SeAz33zCGwhq6ag2cha1hsmiy96S48S3GXKB05wd7a8VLXCDKEVMm+JwNS/qgrQmOFH4RZjN14mE
GInDLtj+u5oMB0kn+YUiJZ22Rq/sEvkh1MM1iDiJzVLiPcOzgRjXEWmq3YsiryqQSTl/i5LYwdB7
EWTgp7MbyTzWJEabJTRB5VeVgZG3jpm0Gz3TTfHCUvc7kxMrd6aoXUUp7v5oIwIczqqrtnsoqME0
bR+X8SKsiBXVnjo/WE10I1tINVPDXfVSu1XNhWViTNZtcwZ3NHcdZbMY1QufqaIWbjV4fn3PPriQ
HYkghk7g7tYWDO3HCb5ZT/r7TEqCFyig/fI64o1H9ma+M4kG+B3LmTOq8hpNROw7VdC5QHXI1z2k
ovXcEXs2s+LHbFrF2TqivJLHQxH7xEPfaaDCVeXQZs/QXVjPX/CaOmT12IRdhFPlGmG4GYkrmggM
0yz/UMkI7Yggi/ObsG+x8q60vAUnTIaw3Czx/bp8GLY+HQ1KeDmR7HpIXZ0Cy8iAFIcDleQc1s2u
p673s2HGZNoZ92Z2o4XCOia4Qi+Q31pXVWUsS1m5kDSK6hmUE1g/WvicgxezJEPopuwYYfXog3wh
j5UT8wzbvN1MbesoyYOsvmE5PoypulBiIngCZRmqOcVWuO9aeOI9cIRVk0cbYELEmgWZU5UeYTPC
sxaF14lA0JvHLNkLwEk1FXytIMDTT83bEeioHAgu1IJHA9ElXRcIhXPIdYTZty/668rwe7jfM4qn
ES5HrCOiWP5KjfswA77YmNYql9Lr2PdwjpfUh+K9l4xLNO6uxO5laNMtOcDVLHZtRhQP7XVkNVcV
BacVmQ7mbleoIK4NxLXU+eWg7xvwWpMJR4LJD/+664fs73qLpUVYl0i4aRtcj6w+Va+6TUz9PWbX
9MsW46+6IbOZ6YrdVd0QrQoYTWV2zqVfpgYhPSYcb6Q4zIoNcQ7E6Qw/euZW2Ye3yB7B0nbSFAEV
+0V03GqCn66C4vCU48C7IXLfimzXsK2HU70sMngbinIhCukjc8KiwhoVmK856e09acVE1y/KqHNm
D//UkcFRp7vAR32LXQHA8aqRo3Yhg8ZOggtvfNK7PFp0k0b8/JNIfl3UwJnEP96pkeMb2spXxrsp
NbHPwC3wQMFpd4nZuoYlL/r+h6W+jsnLKEauN8brWtNIDJrpdZGjteSXAcIm6D1Cm2f05ZVBNwi4
HThk8xBi3eC0YyXT5Fp0IwnUN4loXNIul/tVDtgt7I89u9dKugFrUG5BCKzjArRiQwJh31uJXeSE
FYBp9oT+DRIQgCDwCMtM1Dss9i0Zx5K4OxACGb11DYEx4uZOL+8j40Ucy1XeU3ZWMndFAANASI7g
BohXNoElrXVfILhKQe5qlq+gB8DiA+qP9wZb7aGBHEhKTehzitCy79eR41qxcQWw0S6p0SG2/Axz
4UGLTFYGMo35vAdWh0pU2PG7bb/Jk3o7lHSzSvwVPcHIF1QYK3EoKIpHV2jFLexUore6N1gZ1Nvq
BhIglDvSUajBaIb26VVYqrelEnPzboGhryX9JYo1t9LWmqUTYQOilaAUs/uhY40RwDpb1nVShzc6
38GgssgXAxE+agefN79oyU7V2UZpunjnAc1MfEraxDJ/jiUpet5W7GQbRAs53dPLnKAxTASA9NZd
RcxwTWqavNTbvVA+Fiz7nvCmZ/U+9Z5kIXDYYv9eKUFnPhKG4IYqG04xWWuZwgpMBaE9y5ztLpLR
MfrXcIioGA2qRBIIw3pyWvUNwTgBc4DWemnJab1LbX8xVHNDli2aMT157J47ynxJTpcwD4HgIsOs
b2QO/Rbyao4y5G24agqAGHkwHAHE3/tCNzBxMZYpGPdVXD0oUX2s4v61rMihrdiZwT+mg62AQ9PS
n/K06gWX9uBS9nzo/IUjSiog//Wc9ejVtDLgmMdTuu21kfjeDj2QuqQNC/e1eswK66COxY4/vhOj
+KFnyyjKa3mw1rq1H6Nmb4y0qJvDAHR9lGQK2nBZVrk9TOG16t2mGlFx1MBB8xivAHBRTpcGit40
OVQ9cXC2Wr+UVX3RVXf/j7sz6Y1cSa/oL2KDU3DY5jxKqblKG0JVpSIZnINDBPnrffLZBmwDXnhr
oCG8ft2qkjKTEd9w7z0VzFpBT1v5lMvEzhbGf6n0Fe3sxsuSs5t3BN3XXQvdmUDihESPmCAgN52y
A2DEt94mrbUSt0xVZ5dAfb8kCKEWv+I5PltlvCHC53Uy5Z+WiY9FilZNFKCfp9v+2snfo073DtMz
EoLuseorqi8CaIGxbacp3GMeJYcDu5A7Ey4YUeSBPZhH3jQK2MCjlwU9IJ/84h125aqcso3bvTcZ
ucx192rIlbbN70p89m7z0JY/eTnOQ7Cf63fhvxWkqDaSGOfwi4Tw7QxNdJRof7Nu1dv21s2ma4p6
ScfmSJec6PFFF5wTjQ/UlQTqgv1g6cY7ucQPURJycn7K4Kla7FWkfkuGHnKB9jcO5AZ336JyNn55
mmG4aVAsQY+JXEUX4YBo5i1y4+deQTW39Js37a24gJJDdC/FSQG3JQ2I36SzytvNLD/T4n2h58jE
Z4yOYYqcp8SCeiC/axYKslx2pagJ12MjEmUvcWv/yXWOk2ZUxzFWBpKBUJsiiNZzVRA+Gu57B3be
WLxnpTnNxDBTo996Ym4hKoSg4xMee68NTn3N3avdxdqVpUVqrsdL5fSls6sLIodnsg8nx7vKyHro
0giWHVsIGnGevsp/VER/kxR9baYelB4p15fRInyV5L0PRw7NQy45GfL6B+SG92FcNOdLffOLnZnz
jEHG/HVPBFpUfeLSnJ/6e+B1BD09HKAyLKGkHI29Y1WGHreZ2XsuVXOVDc524C+Iun/KyY6xEObR
xrlZDSfyiC14hm14Z3U0uJDyfZ2P9+8m76bZ1gF3jUlJgo7DfRrNJ78h1sdOySlq11aNpC4ENkV5
y7S1VwsEpkGTukUGJzO9EGilC0EIqgX26pJxhVo+SJJZm8zKzv98YZqaENxsX2QSP+UenivfvQi8
eofUmzZxgLeIYjQNy52TLFc0ggQ8Z7vO+6258VnTENep2v2YEXSMIO4xDtrXOx6ETMAQwDtg0F8B
MGCCKvsVfcjam9O/cuLJL85tVf9QOaHAw0yMNrUPE1yXkShINPbNGYi5Vpo3Y6KPKBsbAhYpAWe3
Bt/TQkRk6DT0hzESO3vbo14koFl0IxUpF6uHKcqc1Mg1p+QZa+uT35p1n+gLL/xlLjoQCD9qNm6x
hA/fdGvvjsEdoUowfHb5tBAJuC84h6ap2KhxZ8rM3ghL0PwQPbbOZx4IRjxXIpTk0YpGscI16bc0
y15RpIfZYEMK6nTviunJ6aw/pGDAPBm5vywCti5h0hA6OMSXxLcJDAv1I8GryyFxCB10CtyejvM6
359iE9QHxv1i04pr6UfqtdCkwcMA5eieWLwVMUVwuhz1ROZjY2JGXAHoCV3q4GBV3rNM7/G5VXAg
SyxdLSE/QA65ZJdejEjMVhSj2eNmquQcPC/puCMw4zdeQ1SSbJgeCJcGQQUUoL7MZiecbL4YTLOA
rx6bJflpetXvOpjZXkfAoFb++Z8vdsPjbnU0fXY5PNs5yerBUr35xRtQlJJYqGPX3APGU/EE01vu
nXiD1uzqkR0FxWf6O5CtvBrEeKyc0tv0wNCuUQeTR4/6MFi8P13MxCgQJRdlPKnT0sfubshZVcws
NkizOumJANI+qrcOjNRT0bTgJMJqAOrozadiGDdTpDnt3Szdk8AZrEJei7Xv8xIWfNpJgHgTWdgd
46m7FF5KyLPn8vSG/t4yEPP40d7HYXS3thTbFs3XHXh8IdjsbvGseaxLutoRfFhEAQ6aBU5goTpS
aRdmB/nMgqWbKmJJCnluqvFYhvi6MSBGDUBemOc5blUgDKlpvkK2m4Df2s20wBePPP0oqiE6JXgB
j0Mif8cxH8ix54VoJsOfy8f+HLX+j4p82Ut8H0KVFHyDBn1Oe7YwxARyTK1UUG02wKRuS2M1x4zh
eRIZHErafgcEGG+U49obE7Karn0+16AiDk2Y8c7BhIxbtnqhLkmrvj+laquBGp5aSU5qSQQ9E2dC
Qocxv1oZQo56Wc43b0myB1kte3lfd+Vp/ivAP7lLOiLd3C/eivi9iMx9Ke2uo7SuL376p0yt+AXP
vSbVVoyVAtpT/pg89xoKboCifY8my9+TwPkznxwYNmPQb1yfH6iQ08DLyQ/a5d4tV5yzvvSLQxGx
uRwNfI7imtF6VgwxYhm+5xVR/dZwnkL2XIQOTPu4L9/Hhu8j7k6v+yjLt32hzkY2y8FPnE1RZ3+a
vnqh0sefl1KDwQy8pSh1LIeVJGEBCwUZg7mOT2Hng7byveyxrFmc4e68xdVCnK1BHGCa7G3yxmkd
jOLKpiW5DbHLuS/H8uDdceJkPXPYpeT39mF9S1KS6eGJfeVhNH72ihw30bKlDtP2MLjWDw+8CBNp
SkpC0C5Gjh91WOzccaJ07zOeuiV4KSJxK7OWoNIasFnqjkd5j38PU5bv5B4mqxbb8laMIXMwlFrs
fea/ibPsfD75x7JFJDtzspDW+9dnRU4lqm+pZzW7tr8TeZqBdoZxxD9fvCy0ecE7Zrj+TTvGPw/3
WeeY17+ttP9rCB/2Xuae1VSeJSel8Nu6R3qH7OBlhtY9OY3c20wnBtKvJ2gGpKpVm77xnrTFrCoB
T8SfPlxJ3R1HGW2jyG/BLdU3GUVgzmTYXCq2r04SQp3RtLHjvAYTk4JMSq2jVSh4lX64BVQGnoPo
tpLfB6V6TlSldWpMlxysoPnuFxMylKu752i0mD921om4Kz5rWUK0fgBkJyuGd08lHTOj4qRsnHcd
mcAWu9YiCmnKRKM3CBGNbsfNMpPwXfuC+zav0n0kCR+bUKrFdQ63MZD7xlreGjE9ek0Sc5905L1a
9nlS59Iq6h1nWwpJfd4y8apgCXYHqZqfiS00PI/0F5slag6Iw25VbUm/C3foRL6qtkt2SdTdkswB
IjZmLNQW1a5TQeR6TSPteszQyyIa6QC9k4dIZ2PII4c5Ewz7pO/VmkC4NZHMvNAkw21Vr8WqKAXp
zGn+wxraTVVY6qhU9GEYNa0KN2oOIzdZlYzJo4NKxWUMsSmG8IVQ4ufUrxjNtfqYVtV6Cb2a/gF+
bKqDYBc3wByqylXApiTdokEErlilH0KXDN4hf4iK4WjDCDnneY81DgQLz67nvBKKvVWJdo8+yQo7
yw9fLKv+tqZifG4AjLFcKnhJmtTldQmx5pAJ/eLmRPgJGpg1GZMsuNwxOHSNu49rIc5tB7DVD639
DIel5J55yKL+DcL3cKgVAuh7FieoPbc6GE5b5DqVOIVLYG178E2k1ocEKECWIf6YhMcqcl4Vqij6
wOKxIyZma/WL+FGLnWwS89ONe3GoPJQ6U9v8TqYk/bnI6tNq/oRTk13npZtfIT4Q6DTyDha5eB8m
Fb56M2d2MmUIa+7/tZ1jQ/85DlvLzwkq8ThhCAje9nnfHiZHAHs0rOfaPvvB06T2am4jIOlB/ZqT
l0pRzAoNM8iJsD1+9Ttaw7G7DkRqixuQfLRd6jndjQoZngn3LPDX/JqZXF7JM8U1B2sG+kjdMXth
oBFbmXP650t4/6c8qKxjlD0I0YQnW9XMiJ2JsSCo5Z0Du6VymwxoZ83OpWcFMEfjg78YuS4g5nCp
kI0t3YNh7gxfiJNAsdnaEqwozjAKJ6BH+ElGHdbXJUq7q3P/UvXztCYnPD8kktt2lLP1EADWedWk
QGR+PL9qH3mNCL48S2avie+z2E5AFeWt12yrWhEN6RSM54PGOaFIkCt/FmavhVrOddPdJscKHwRr
EzPsktJ1T61iLDArWkdE1cUTmKN9N9R/rLhT16KQpzal1QzdYjMEloQsjG1fzuVBjdP04NPd7b2u
+LkwXktmlwAxp0euZWf1bWnN36rN2k1akgCb5HX9vqRNA5wO3E/ImuCYZtG4rdwdzDomfWHqbyHY
qde6839qr7kzVwQIFa6RdxHIbE0WrXMMSFuy7ap5VpaUZ9jC314U1M/RPX+bpey61LFcK99WdzRb
+BpxL+28UUzbOoS8SR1dHps8gO3uRimgyG6DYmvclTnhnAFT2F1DjvXWCwLn1Hnl38WX2VmOh9z2
68fe7ZZNNS3X3ACRJM4Y9tWcPFVauzvTc/u0Nu7IpJmyh+j+JZi8z8W48zZjLdUrK3lc2s56dO5f
CtPcYQn+m6Q1WBtKqFuf2ebmyoDZE5sk34v17Z9/H4Uzzeskll09k/bd9kTDKREy87IL38GWDs95
mkR1RbV25r0wT0EwmScRpfpM+u770kvw9TaXSNHGw9WvASu3josmqqpyYtv7dRpbMzypkGlIS0Ky
XYw9K4Cx2rqR6L21HL0S5DToDbUI7yEOZo8ZceKSTGKztx9m9115CXG7qjrUgPdu3mwBxPEghlml
+yjMXfOtyGb3puZzZgTdjYreUN4RSfFwcbqafoCpJ0u2qjnYxVJuA7sfH5yc/2Eq0w82DP1OE6f8
E8MvgwJwND6lrNY9KjbVs7lHH9AlKUij0KpOppfp66gEIqJZsN5byqtd1ATj6pSh2izkxvJQ5UQ9
YWEtZXYwtuDGbO/HYMb+kTRjkC8V0ewmrfWlFuw0Wi+tsg0CyHDNR2Z56LzxMJKZvMp7qR97ctfW
6N7yRw8wUwGhdJMt1fJFQMeWgzv5WFIbPU6B5pDn9xex45RpunkskkC/hwvXCDfQQXrxHSsrwtsc
DyF4PAbVqSS0opOCvTVKvdfUM+LFLQFvOITogcY6E0MRvRKTfCjcDao3+yr6gaoMgdg66Cd6X3I8
L1UD8CKyTUrTTbI/WrSpAIIVuMyEh+42T7o7AgtG0wTmccM51pw8rdof6t6Uxay7DUJKkJTzLSyY
YvBH6r2JiKyochAOfZ/CDlGAuj31CTjWu1ps6Eh1VQy4Y1m9JXmonijJX1PgrucB3dquTbpi7dSq
3Bs0ZGBCGFvPSfKYa0rSkpmJ6ep8G3iyOujavBRu8pRGIHoEPpRV7hf+jzx397JmBj8LIA1+WzLq
cRPFQnT6E3Zl+CON9bVPgscoMGKVTew4cMkUh8EAa02J59+VnaRx3AbuMl+jyd8Uxp522RB9g1F9
rsQgoXRBSfWCaVNxpa8aI246Xj6qltY1SMEv6CmJCMCt4BIa9jYDCorVwL24y/T8wyY+4o1vXKnG
fmzz3H/0nfDDTZqvOrF/5uP8zguEjDtNbMbx3mWOEIakDauxptQPtd3Gb0E1bLJY+5/zBNKEmVcI
woFpeVqN8VNgh9vFgxkyNq218vuW399pj260XKhHst0U5ay2p+mn24zLSSV3YGQpXjMSzNckKgMF
dIKr5Ge05NKuiqwW+9JKWbw6lwhk7cZ0/44OCeiLGF5UnAb2mEz0ZLQfbe0v2HNtdG2uXZ2FKMt9
fVd+wZihVxh9veu9hljxKR72LfWszwotSS32KyKDODKqdYu9cWOKVu+JoT0Syf1AaqnmX0fFsUg+
4ngQT1n6hZT2vQ/nBDxSdJntZnqJxw69AzenSm3ULbAjjCZSRfYnWaDRGQ3scOO+NGlTHXyN8CAc
wisSJE2GbzMc26hCoQuwY2u8dREzRPSox9HirRReRFhITAmL4RJVnBVR8hHSnq7tsPB2swv/o2cf
vy3xdq0gIniXoqV5nCLSgNNGeWs3YeYrgDF4jVzgQKHUqZNjhMSMdBfvOet6h2kmzfpYl2SMZ+BV
0si/S0E8xcHCyiDKXpVKmqtBLsD+qBJbl6DyrZ2NNpoXNJxtSDyyKPk4z07+WM2pfByjh6HjDfAZ
DQMgFQkFeRuvmnipjzn7SgFG7iL8+aFdomhrlhByJ0QefuBL7nzNDYaZorW+RjsAgjuH6crSodp6
yxztyiz/ZUoQltUwH0sA2W3JAHioL6GOJ/o7CDyznbb7xoZvA+7l5E1Pk6lmFtx+sHG6Y2ParyVA
BRqZz+Yumyk659uVrkB3xAxTSjSQQz64/B8f7aJsz1bCFiHyoAvBN2wuYRffJ3zk5FulUafYqIs9
xRDH7e/BttptMrPIHxhYmjl+KH20fCLjYkQeJzYqZ8VETNc+YJCzGvyRaVEWvcmIczAJkFtNjESK
YahZ/xpvG+UOL5ozWy+MnlYyBr1NQlWJRgBafGEXpDw36JM43vHkWs7CZ4/ym8kIkEw2a4tjrSoy
7Q99TT1Kz/5AnnzHtifYJGS67xba6INlvGDXBf2bMvPfbhwJQc18cyFDm39yrV3bQuHqUjhBBeX9
rpXwpDMf7FfkBEC78m5TBd7r5DUXymW192f6GcAtXJ9QRx4Wx12uffHDj6tt7oMeMHbxzM7AIJWZ
50elyTMAzezvmz4ettILvXXDkE7W7jV12jPomP5gfDLfOtmrTevPf/3SCp8W0UVPJJ9j0NQGvY5l
HsY+T49k9Gcrdlz+1intiAT64FiROXIMWziADDdP3mtqL/blTshs/PEn0VhbFKHOSrbfHOT1rotw
cFfCfMmI1bpsvT8ieMtiwzIqGpfHJTrK4Uemx4BtRVRt8p6CROXOtpxJRA8mzJWjHRP/OcKtL2iP
jY2sIqxjJuJc4V3bP3Ccr5D+muPMDr0IqE+W5HdUNmQ8OqB9HJAnC1yHNbCEnrE+/XabZO+e/0Ei
0Mp1JzZpY7BzB+wGPiO8PEA+PnYPVYACYikMPatCEAUFiYLsjhjVljxKzyEISd5V+CrpkXKInWnQ
G+aSI9DqqrP2+w4dkVNs/VomzDdpcJyyY7BLvidw4MZHKiAfOLtIY6hYdyfWJY465+RUwYtbG6LX
24H3tox2sc7wZnhtdemq/oX1Z7KdfWmtREr75+XNZYiS1zaw4WDX/CIRGqyAOtLKMnsN41feht+j
v2Oe7l5L5C4MbddRGJq9ZS3m2AXNe8RIaQ/jql55MAB8xN+8GvdLmsK9XlBSNknOs1UKgizc6m0a
/GdX5sOjD/8BxNmVs//T7Zdfub3kx4S6zpTy0t/dCU7PMLe477hxPkI2plgMSLlLo3zn1384ZvGT
prgtyim485fiS8NQ4TRRsCB7ZunmetB6ww2eAYV8m3gxruy7FkeeEWtXh5n5Uq8c1Ac2IIU5D1Z2
VP9RyPsWooVgesA5AlJ6R9mERAjuxzaYjqJMn0utuLwc7MFN3+fbmEoxodVZOXPDBj9v9ulyMUtm
/obTz3p06IxlNVzj9DttEsaLaqbSy2ygVm6x0yUmBLjRQGmpP+9N5sxbhq4/ZIUwx6Lb9NETIJGc
Sjp7A85Nb9vyuN6/jSOSwKL+Ek8F+zEv+c7dCliB3nG7OyhzAIvoIN7ai2c2Q9L/0Sle0dZ1qlXo
W/Yaea8FXuuYy3EfDTlKJYe0fie35KYeYCDpkF1jxt5pPfvLTNHXXcl6cc+AE9H4+NsEL8Pal68d
OIh1HKbxCrNfsekD3nwzhwtKFRnudD+9Oh0/YBrO2V4s7acacDygRBEbOzbPETuzjW4hxxYhBC+5
pN8TToeSgcjJt50tyW2IEeJWXXv1oiM+8Ay1s101wsEIgnKrbbRBAf3gOgvQX0TDW5KgSqX4mlak
Ve2LrmbOpLk2oj+TF8KN8u9Ygel3W1j9VnYIL9h00HvnsXOxl1SvjJPfRaUfHQiDfw6BCEMkHcC9
n2VYnMltG2XNzj41Gk1NvsyveQO3jtqEoaan9KpyET0V6OL7dlh3HMUr4zHsqzqMec7ykcBj2MVM
CejfflqZ1+6H9LsPUnWxLAfhM5jVjW9PRzeffg1OAL1WSfswP7uNu2zGAF5YNjDujUq2i4IGPGX3
FOqpOY0aWC4kWkrCzP603QpWN0zwdZI8dUMnKMTSkUEEb3c8JRZ7vbF6SKLhorOiP0Si+7LdHltR
a8Vrd1x48ufm1bc4Kxgb8AJNPSRCxHq++I0O4T2PS/Wz8fKrX4Ww1BLrGHsvsWz6m+mT8JXB3S/N
QXVJcQ0YXT6FVuofQNWfXFAq7CB18ZJ1+jbiAtiEYxbsTW/CA1OxFJdO/Qta/Oto8vlpENRA9Vuk
ihnCJ1sHGN7oNKR4DnOFPX8cN4xTml9Q59ahvBnpLAeR8u739w06CYtIH2kF14svWAzzXPKWMLaL
K8wQXmDZTI4C5+Cq8r1I2ggMuCX2xBdma4CrKC8dXpJ//IL/J+skTCn+8z9ZUP8VBfX/Dyv1D6nh
fzdWnr+WryLrh6//xqL655v+3VwZhf/C4uqEBCYS7BcQNPCf7ko/+BchtK4Tkqh5h0/dM7L+gyyF
hRLTI55G5x7B6zku5tj/cFf69r8EKJV7Yq5DPhm5b/8XdyV/4H8zV5KjFqGlCkTguR6pv5F7tzz/
F3NlbxjDSuIe9hZ3uOYzGIbwl9lPxvEl9jAuXmtnsbyz0sR1UhHEPnlOpd/Kjc3CZHkid0IWFErw
T9y11Sc2BEFt9d1lDKZAvUXY6jArOSlXF4Tepf8GrOTh3cOTEH9nvj/Up3hiP8Bs3k9neVO9FVNJ
iQSy3QZgNwoT2D+t+cP9rfLnyO5SjldIUC5SOnJCoM2WFQPTwUdq6XhSJWczaRaZGfC1Cp2WnUZH
15/r8b1B82gf7HxQZJdY3FJ3BwfE4d9p2dNvTiUyQrAOUQJHdRGp9wRKzQoOVYQKAkGPXXnNm0m7
ekHHX0F4+mW5zlAQkZxJTJORnlqF5Aeu8p9aJ84d1cXmBtmsl7YWoy14TU18S5lj2QTBsDFdNVg2
oi9bKEQAA5hx9QuL0rBJBwTIfdV64HOEABT4C0tRZ45lGqhwPYuprpE/jUgsEaVWusbppFtPo4XG
gZDZhGVMnZp+m4Cybj73Hdn5TEkpMK4ysVAkJ3QbCYAWmCQt61Ijjeut9dBVzfvcAUdG0+qpDsG7
SoNHKdR3HvONn2FeBMPzVCzNO+WBFx+zyi/xgQY+ixO0hqWd9V/QdlhoYQKsAJnDVLPuPWg/2P65
wTDSXCzmFJqZQ5Ok/n5JAyd5FbIZ+E2iREgYAuNEV51bRWcwtmU1WcKrjocgQpQc5NhPu9jU9nvA
5R6uawwt9bmIvE4dJj3aAkmp38MqdGTkO/CWGAp4bKnyqefFgQLl2n+sJK38Q9YXcfpSj/7ogo51
UmTh5GKm5cvSLNlL6IvGwN62neYQuFaHhhAMtiduxqkigtWECMaHsYuE2vlLFqgP7Ul/PqtG+ctL
juNl+TtVg9NRTs6sc3M4xdlku9CEMLJ46MOIUb8SPzjpg+4me/jtidLyLiYo2u4p63OVfPCXx3AS
4fayfkmHuEcUq4CC3NdnYxw/pHXPWKkk5mvBJFCS6lGsh2VJYsQu1iwqanMWd+rWuE0abj3mZuOr
F6QVraDt1hE+kmpiZYXcqlPGv7YN2wi4iLYew3iV+WA5MRP5ckmepFm6aOCHNjaCFUd3scs7W7t3
uU9st5bIGW43FqKoJuK2RFg7pxgitnh1hDwxH+o6CLGWACjJ8od9qZsHQC2ZZ4w5JXHCH7VP0GEU
N+ijDUiHEGcZ6t+GiT+5um1vTT8QrM0x0ypdscBO+wKh26T9uszZYyWx98iMf4h2oR1ABmKcMFXy
ch9atVdrpHrch4sfix9Lxxh7O2pf9ki8KTad83LPP3hDjKaSK1sV7mpXGTvYzUs0Dfx6MhPdXqdJ
ViOG7heYvpAyh4usi7l9Cgt7RoeJwtFt0MwvTX4vM0hwxSVSt/i9prCaP1vouC3r+9apN1bk1s4N
XjCTj7gjIS2J57l51IMqs0uGLUh8zC4yoYPiU1ccorKa6QJD5S6vRgkhagKO72r/ZclHWPe+pYvi
ilVpKZ97zyAzanQ8lyUWdrvgtesLZg4zDjD83K9NLD391LRdZxergb8KuxUjqXbO1vUirCe/VGba
L4vOvtM0C7PDUvELUo3aNK77TBR6Oah0RKMvJpzW7joJx6XaOF1flri78wA9iGod4W8m9pnDoxIN
4V4G1CDv2YyuI3mITe6y6bJLu/09Vx3dgxVKMnjWjsU6b8OgkNVVlXk2RjJgcfQoyeyFOVG1iTWP
zHPLJOs7fBDSqftrWnO7vqo+7UT00HZ+3k97rbI7KVtqWVCBYp5PKXPbIiC+Z6HP+925sgrea9tj
bd4q2yPPOdVZ85X7C6jVavEDjJh+h2L3oEQsFQnGkF8bFMt5lj+GAdaw9tV10Y+fpqgk/hTfistG
VvUFVRdAQR0fAAU6BJnFTB9QNdtN9lMJnS3n0q/RHptK1d0neMbRO4ehm+vrkgnOEa9P0ZPKlGTs
vUocgYS/jKfyo+fJitHwzm7/Xnt2Z21E2eOiaiPqhx6VMMbOQ6iA33CQV5TmnhWh9E4dPdibWfg4
4lBhutMZhm6ET3nyZw/39xyFeLYw88RU4dE0zY+zqC30zWV5J9tjBIJ4lLOVueCLNh91yS7j3CzV
vS0QtYJeZwmPsW2OBHNawwjzW8r6Rs7ZczLnVfQRo4NwNpPTao2O1rLTC7nl/nhD2G8Veywh2Kqr
2rF7lCUy/Av42lnwyPdebO+mBv7KKY5axG2cA2NePUVOm1eXOfXyGrsI/MtDO3AA7dKya/S7MfVA
cj3gS8eQ3hkv0SUJknF864qkJJOwCr3yDwi6cv4UE0jamzVJzD+2xqGxJ4iAPtESGht35nVt9u3C
qC8JWyjtGC1Ahe6RgVXihhs03OGwrlwcA39je2hDcPdOGT8i8PCa64Dixjr0fYvaauVAMnfeDHH+
5jtL0qn4mGO3C060AWgRVkhprP7VGnxTXWwqqBYRXj6DYAQoP/TWsZZw3/5kOYTBy6A7qT5K7+7t
qJM+a3/MJrIxRAvj+71ZDWEHcMtBD37OK2lm5KUqI0F/VKpee3FtC+Z3KVekYqKPmJGkrTp7nmzL
XlYS7ZwkhJN/viepJ1Z9xtUzZUiUWpCOr2m71EyISTMb/gbBou32TxbNc3aQwxQa7p850w+x8qqa
7nROPDwAUifZXpnKX3B+TG1SPWZWiwEgjhkz7gfV2aDKa9lbFkN/VtS/BsM5+YTikkNrFdWA1qNN
avVsTnLd2f6+u1c27FaTizU1YfTe2PmEWrLNkyS8KBsk4wu7FEbIVLCwOPwqUw5eWV311am3vVoD
mvStcA98sROHJisx4sXSj/QpcwmGnjcmETO6wMIIbxv6Uo0/dR5X09oPBRMvjbgg2khQ7B8BXGOm
Ru2i65P20zLdDUtSVp8awZL4KLu71jExnKwXpAF1sw2LRREWSYwZyw+ra+VL3pL/eoXxmYc3FwI3
vsGSVRKKfHQWmA066rgbr1pNlnJv850riZh5vga2iadLV8uo2PhjF68HWVTDsxCT1RxEmy7tqxhL
lsfGGNVuxpwF66e1uFX9oTmg87chMNH0Fjl51h9qXXj9VlRDk14UGtDEQjjpMtDImaGpXRjavXtZ
/HDo+Z3k8I3QMljwYPWhyww3tsIdLoncv8qusfXPTtvxtFNh6I/nWFgJMoB6Ktx9RIiBxnpejO18
X0MMDuptSo5zi1K/fXIiF97rKBZvPobOottHtUxU1j2F0og8lMGN2PSVwSMSjknffbZdYbuMKTMj
FSP6weo/o9pL5C1PtG4P3SJlw804M4lbVV2c+397cCN+v1LxwHQLj38VxbspZtfPWzKH5bOvAzGl
e1xbrTgtaebbWL2z3rlYQWx8excurtDLJWyiYVq2sU4NovzS9hlkNZ7X9u+pI2T5xPI1WH4aFHz2
MajZ12MiGxqdnAUVlkQH6mEVp5FI44sb4H18E44qLclUNNMkztVSBzenDJzsoHSn0WiCZ1db4xqk
tF2qkvm3nKOsxdg+mvLqjKIRD27B+nhvRo81g9acoNRDQ2NedBtk9negZJKyNrHL5hpxQo6//427
89huHGnT9K3M6T3+A28Ws6E3oihRqZRSG5w0VfDe4+rnQTArKTGzpanTu95ACANAJMBAxPe9xtQG
cptFkRikX6xUCZyl5Fdt9NcQBL2P6/zIag0ViYEPt+lHGJvA/SPH2MHvUIbHjsG4WLmD4tZzxbJ8
77kAj+jtdBJY6Sop86Q99mmvO4uaWWJDuppXjLNhfp1bpyK0kvIT/qemvQcCJE9zh84oho1ihYV1
y8hlku4mCwXuLNatTt23YxqqCB8kbfm90qq4W2teo7oLz5Qa/SUOHBzdpUrzDCYerB6w6SrAnaXb
FuaztxkbE/2KGYvyAvKYGWtAmLE9BgM0EKxJ7/JEGeJbyBy9g1453IFqXkWqhdOr6qWYXWpFQ3Bx
lWJrj3pcPsglWAKGnNPQ4rQ6r23ZB+fcudA7Q1V2GD9yw8zXedH6+qGJKuillcbt2DPnLSAwpmM6
pVwSlgJ3KSuu7h55FIB3sxAT0fzQRqRL903QRMULmKU6ZD6o2ONDgUBN8bU1zMLYJhlJ7RssQq1x
oUTMiBc5DrTVog2jAsS0jz0u82pTs6VtbmSRfR+WNQY2edJzATL2lQsmKwBOlmMFLN1lodW2iPOo
2jEgWdftO8sgvmbE5AB2iaRA4qmheY/L2hiVdFmi09UNa1b1nfd31YegD0FY+BHY3CGvLCDGTdZv
o2iUm9UQkOLa+ZqDJ67caWP0QGak8l04J4NVroMoiv16xnuZ9crgK060Gg1mO3/3SmsGBPu8HvHK
xLF6pGgrULc7lRdYIm81NUiC51aPpvgw853kLwl8XLtNSXnrEUSoMgIkBI6yqWDNFbX5YplpBr5A
7kddWjHxzonhtUNQPPml6gY+y5Ta4qWhaUoB3SoGMe2+kF8fxw3KAXaLdoqr4bMaFoOSfO+DHCTN
jFwdTINDVvlARW4idAZIXwOwMLY2qS77Jil4C29K7C/SG8kjPA29rxp4jOK04N4u6tyu/Q15C0le
8JsiNDHTOslqQFlAceV3GBngioOV50ahPm9rVJmM5cBbOcuhZLBK/u7rjMg7NysC/UEajdC8Jdka
9395finjz6zhYLw1Uq+yIXe5feOvs0g1WYhKlRd1B4Z0gsEzSWIsXeiDxxyKKHOV3YZSwQOpwSIg
kZ50zZy3t6MselbD8bNN7FMGc4xcgvQQZQby0garJ7ICUavC4HezrhpvFdga7QvOAI6zVVEK9SfY
f4oMgqQV+qIvC6c9wcQMrV1q+0AV520G82IFwVLWvzqW1Z16U2VqlKTg0z8NoCm0hzwdUoLLVRAG
LAzBZGmfQ73zSXHVsJH0G0x7K4imVWAryjeD3AF0RTM2uzliKrJ/MnWWs8dKUnFjOAQGptqLUB7y
EY2fDAyqEwXZFgEFxzqkaZtEO0Ycj38YpF+8aUldJ2slDCSb2AJgq2GGX3BnfK0BSqnHxIva8Fgb
oTp+09UITkSjSHCZ0yxs/b3nN1V3lLMwsldlG8jeMuTzpBvbiv1yAb7L94i6O2mhWcshCzL5VkNn
Cw50C2QHPnHr9MRR0A/jd4ymTA1M4nHUPHn4uzHSZlyYSVoTL/BKYi/wrogMv5hWlhAvTt0x7e7j
Ui6dz7KODAFaJF7XSLeJ3BsEqUzXxD69szu53CW6PgAO7AM5Ufg3RsM6yHFPfmlg0l1+6VUzwWq1
atWy6VYu0HLt2+jiBr5MQovf+awjXVGZc91TLOxf/FICb15FivHdkca8RpmjsgEWLvKsiZSFBZI1
50PHaqmBrmg0o25nuArVWLYBqfSGUzq0TvdjNDupWdSj1ZTbMMoTQviebwZLnlWoeL6UVSQO8oYI
N5gAWTdjSFmSFOmAfFm9WY+lJpX1LgwB3H5uSQXq88KWnKpaempKzm8RR+FYD/vMM70o2o+Jl/rV
Q2XBqJ04MV0MqC+pffI6peLX8O4bqQY3G4YEV1YQ//R0MzKkpMveCRrzSVFDA+JNkI75lpiSWewR
thktydpkmgq/deYVbV47G7nJygreYlx4ofnZtDDSs3ZMpGXd+Ryag5d7350iBRzG6jMade650ZbN
vZmg54+XqZ6YSf4km4PRBCe3lNogJ8kMDtL8ofetD/SpQ8DCXPZSbBB/0OQqGLK1CTpI6Xd5jgIJ
8gCFATABl94B4AfSiwrIRCiq4GPj0J8UMjKyDPqw9uvWcwIyVFplnrAV90P0lfBS06qtU1lGj5Aa
em45xCF3QLBirCy45twBYoO2U9tADqN0APWeaUX6Sa4Z3YCBeczV17gEj86nVzKGd2cVwDeezpNe
7bl6++P//pdFvlrGTdkkvG5opqGoV1qVudRkXtd34WqS2m9Zna6UDbnC/qTcl7jKzQgGzsnErI2F
90RwSPnx/vXfqlj+vDyGcrKhE1K0javwORTKuGZhBiRBBTDRGbDI1m0Yrpv+9P6F3oq0ThdSGF95
oIErIph5LYZsdqoOAkBJVixgjCdLA0g7R4VxqD/QUX0rcXq+jo4THLkARbf5Ut/mA4jg+6bZucnK
U8PuwGoZbXYm1Xd2gUKTE0r91ptof+9/uLdJiPNFDR2bHEy5bU22ri6a62pSENxNCKID4JFAu0j1
BP71dyy/Gf+jYRH4w/37F/3TJ7UdAzFrLkhu7OrWtQZGjn6d842qEpjkts/WcqNmyC5pBsRkQj6P
WeMWn9+/qvJWqJYYpKxoDrZdCvZRXOJayrW0WzdJWijs/tZegwOwGPwXPc4y/q0yL/1nKEvYuH3k
DXH9+Fxd9dohuPcAqbkqV+VzLfOghlF6ThCS3fP+yv7wS7z+OrmCDv9EVZHp1Pl0V18nFGyWxF0Z
r6LYA54QBkP+ULS9fuPIjtQvymYAZKc3Tf7y/hf6h09GylnBZclBbtSyr3RkZb1zSDo1ELZI++yn
u7pryUB98LBc/86nT2fo0w8QC7jfH5akN6WuIay60hI1/9s1rOHH0BjGTsmSDLJrrLgfPCd/+jpt
FeVz2eST/WZ1PqIe5tRIyK8mD1Dj2WG+bUFP0kpjZen8Wuauj4Zpwvok/0iZV70aUvmsDKTovsqa
bqC7enUn9cJhmpv04cqCQBluNfzj/YUzD/JPIC+O3iL79v4dvP71T9fjh88HNQlaWubVEE7E3e2j
JolWBPaR6imA6bX3mYvPE4RxZO+xi4RIgsCFKVsniSX28PSv/gEFEymZZaupGIam679Z6kkxbJmx
5wUf8B6chYRUtErdwDX8u5kShm1xnzMPf/+aV4/t+Zo2V7PQP1Z4fb0dZyFshnCxLbw2jCRdMlvp
tnWJ+NH7V7kebcRlUI3mKqZChvR6kNMslGrbALqYH7n7drA3JQyGOStOwgCRehrH+l4xgOUpqIAN
QHkSNyxmjhKtxwTbqdo7ukb+gZb11e0W/xLSNCoMUkuXecbefnKtYwhSC7+fRB1BwqJqlFfqi+n8
ICrz4qjWnUeO94PBSbnSEJ4uqrOUY7LgYCrJz+rtRQtymYCJmnAVbuttc6g3+DHMuu3HmvBX85Hr
C4l/5FU+vW+ZBtuE/1am/kzi+LPsykfUhmcN0KI48F6CGEm7qPvgrX0l62+dL6uTB+UWq5O77dvP
h3BeTaCQzzf5qhiraj759no3wrV38e88kM8XwwbSNmRM53hhXz+7iSr1NtyWlRs6oKK6vAhBkoad
/Slvahuxfw+o6vsP8tVbE/lpWcaWHMNnh5mWfH3JoQdD49s6VJEOsB2EOTtXlybz1PcvczXq/naZ
6d94dfe02i0tKYvkVeSz2rAqlRydj85TmH8GrraCsr3+n11weu+8uqAsZ5YaomqxMityUqhtbyJQ
C2pk3oINbuepXTy8f8Hfxp1p2sGNU5mxWpZtXz0o6E23QYoaDXBHYPJBCig+/eBL/PMlLNNRSasy
Yb36EsGDct0KLZuwdF7MuOt3bqV1/8oZgWdw+hxEGTCP5kLOtS/rGLHOzQoGtix+ishcNvV9nlUf
fJLpP321uPjtIldDVaiZ9TBBoldcae2PN6ZrL1179/4d+egiV1/XUJNE90A4r1oH1dhgVMHwqWAN
c/f4/oX+eF8sRddMsmgMgVfvdRLURoQ9AmIOplpsVT+OjlKl9pv3r/LbACjmtZerTMP/qydaR4ba
9squB6bWyhudlw/UxdG+UyLUBfmY/RPrR/8oKxGallFVbd+//Ecf8ur5zjXIMwG4GvSBCP14ChGw
Stc/+IzvX0SRr2YsWTIWY+nxCktQrl9bfafvKpPU6Psf5U8PBo7LNlMw0GC2cnW/4h5989zRxlUZ
tPdgfpaNEm3jRPvgffzRZa5uGK5Yhd9NQ6uv5x3KufJtICO0CFjhI7OqK9fH84/29Se6ujlVj06Q
CgpsFfGOmDUJsoIsf7oQLraRHswiSdcE15DUBmAAIadFyEyPb9Mhemyi8r6wnAfFmBjBcY6OQXfb
5bD0JKxO/0ffuzBQe/UED3meemFsjivN9+aaekRMbFbYX96/yNWCQgwtr76K67iFZOZtT/ZeXinI
mnhFuPMt7xNa0IvathbvX+pPXzsyCYD7ZBNH2t8m2IQ8gfpC7oFbjvJBHn6PAafKxGxmgdaBUAEX
ACgkTn5oPYZoCOpJjbbMYMijvb5HHWtjaeatg5Z2TxKGXPCn9/8/seS9GmZN3u0EkVBN+91n2bKi
Ui3bflgNGSYOARNmEjb5fhiMCAyOtJDKdstEcV8l1Q9ZbW7AJ6HT/NiOW28sl41Fcjkgu+W/gDRY
+jIgvjSct7k1Sz1rFkf6Se6i+xoNCAUZkzFvMU1AN0D6YOT5fY45RS4shRUw6uo29lRvR76qhrMI
kwwDXKTMtRitbFg71aKwnUWnFQu77XcGsij2R4bpfxiNuK6Nxi0vREO5tqnuoyIJcyWpUb58bv1j
kRfz92/QH2ZFby5wNUnJJVevGq1DpdbX8RhuUBByVrAJycFvavvz+xf7w3BkESCxsBqTJ+zr1eSy
VhsPywY+TSDd1eaUEjmRAzoPrf8Kzfy/0whG1Xk8/nu88mMa1H/9+D8P9df6r+q1H4w47gxZlkzz
PxgNaY7lADNm2cgtOhvCEGUBs0wIxLRYUKnO9Ij/hCxbyn80ZpTMLXhTvcIrK/Z/ADkTZXMIKUx+
2Na/wSuDSX4zJQMqzdkJMxEMZYKJUfLV24qMepkqXWT8VQC5MYByPfZFjFsQwixrcojqY6cX6iIZ
SwfZdFplW1LOrSry9OfWOEb0+789VpxKdP7TsYrzNUBic+G1ebEXGzuOkTG7lJ0eMQz0xX82iwZR
Rw4o/6ejhKRqWvcbTx/Lm8smzp3XxUBPpH0WbZzC0Z68PE5uJlO8Ock67akYUpncv2+tSfDpT6pV
/4jSujt6hFCQjFtmFqnSaOzAPDEgpLXiPLUeklFOWNe8YcFEYgIxuoyyhbsXe2aOv0zqgjJGLpgW
UY5cRdu1wHwjCJFL3XLJg5Va6JEBH5V9HytWsSKQrOxF2Tebo5S58jcUTsPNECJ6FKIcfBNPGx+i
L6YfuT6/ahBFsUGjLIN8CsllkitDyHvjeF2EliEnivteWjLpCpeeh4I07BT7Fj5fu/Jy1771p70R
+At4DyNb5ArzPq367ACZu6vjLFpHElDsPm+z23bauFLExiogBudAhOq6g4U6mxItixyQy1qr61vF
Q+Ic8Lb+oGRBtVSRAVmVfWk8+F7eHbwca6wkcReyLxvtCUUJpDf9uWUa1amZdLb4HO0mDQJivFOd
2Ey/FbggobcVRRMDhtN7B4kTxUa70UrIfR2YBKwUIFnvO5D1rzaiLkep7bqu1ZHOOt9zW7sdwnaj
K118LLXAf3BdWCMVkSN0JUz/oa9QtG67CucYtavXBeqiexZgSElB1EHHsQhujR758tRGv1olAjA3
pMh/iphNzDrwSfucLPciU/t4HnZV+Fnsxb/2qk4KznWXPUtT1U0Yk7pS4hKpQwu2tuO7jT8X5S5t
jbWXOB5qKQMaYSMoY1AIILR75JHHskXovpftU161iMBLSfjD77tlXfjJSw1aZeHrUnAwatWFzxPp
EAkGd5U1OoC43PVQ+eONOuOhRyxpov/6ONvcylaZ3QJVyG4LCxJq75T5SjRgxwQsTjRLPtlNu8i/
W01/KNz4BVgpLhy5gxTRVCSb3PrzzBqlndZkL/w8+UC/imWql/fVuFW0MdmPRq1B/EPvYh/CZkAa
JELtWOtGMLBT5bk9rJRvQFP9jUXCCe7vJGXVonyzNqTvUp30hwi9+tsE3Rw7tOLxcxujlSUXgYds
nO2BWlIMQFge1oF3zkgKT2xS5npkMV/XeD26skU5rl2drn3cz3tdHdZ4EQUEZDN1hnxz8j3ovA1a
Vv2TUeGNkxao8jFaiA2jHrinaRwRxUQMJpcyN/BIgho4fakA0W6V5OCXurXgdTM+IxhwY1aqOcEe
H/TRCJ4AbKHPabjhTTaWySFwnJ9d23S8CfUke3r1KvxDCkMRk4vLTJRIAmwKghbEz0zIN8j+vJ3C
WUoSQOpC7hjVuXhL5B2TF9UJ8p2Um4jURiplsXtdvu76qvzb7vWx1TACha57falro/zYFN6pQDf/
mARB+AhxzgXJCMgC6bJ4us1io5ijzhiWRDdpXJ/rz4o9otWejuglWLOi3+WwX0dc6g119LSZOOLj
axRpeSjSLn3AZyACGpB194FalsBt/XBhmHX+FVzEzus173PiIImn21MmsbTzr+2+DjwM0ZMMMn6Q
2RszjqrPkpRsJ8oqYvQPvTemd5JZG6fEbw6IQjXPg2EARIdVtVSsunlO2wIRyrLyj4lRgbPxLAXT
GLK9Tjn4L61bIScmy/1NS4rgIYmQhJ7qK7v3l3IyutsiMNKnEXyWqG/QmlvBuIZ+kET+i1IfO+Sb
nt0BFG/blFBFp2qv1bd1mAePnmPX+1qH5OqC+HtBRHTxwdNnq1dzG9ZmcNPRpLaR9CLSObW/Wnhi
0GZXpEmCH6ESaVEw59UVohrzosujCV5JZc6Qu9qpGW1e5dnwIsfowUleXd2M0JhOmIU+DfxgobNn
YBxjeEylJkc3CTzV856ok+zkLkpHb3NVL/r2jQm+QvS7NIf4FyCCwjf+h9OJOgIGCLc39xZuCsu+
abobuU7Q2i/tcJlko/dcm+GRcKr5w3CNu4Kp/5Poqvr6z66s+191zazY+pFJ2l0IWg/c7ZAtYVD4
i9KvPVwYJB2ESXpnI3jNT3LVhfokhs2eHKOqP/NQbz3vvW297if1AV5PGUe87QdVSdmpJc4YdurI
N9IA2f+yAdoGF94ssXN4U3/pCyVTRiefQ00DqnqfuJsgGhAlvnS5HCvqjCw9ql3cb8SholHUXx+W
OPJJitQOZFa0csd4+MTLM5wrtlI+m8IrpLa7b15eH8bII3MeopcVEL9AqBw3ldpwypMSJHhQG+mj
EvbhUYUv9virNDqe9hgExaMKheaoTKWpTZRU3lSXnv9fx2GF8+osl+t5XEGU3l5BlKa2t1cXPY00
trZRjgZvCIb5YOeeTsxIzRaJpXsHUSf2LptINHisUk08Es/9/tTZh8b4QXhQZNVevUZYO2FjabM+
MeFUTouetz/k3g8k1QeJ9CMI5Yd6LO172wpDJCxc5OqnXzRTgu9Nqtn3TH2CA3DIn/Woqn6vftVj
B9HNs0IdRP/eCpxX/UW95lnfsWEMSufk1PGIRKSdKDfur6f2vDfVyWNVkJTHBcHxKyjy4hkTzWIj
njaxJzrydkSGXNM5o6g8n9xW3HRejOju4kqsPwBuBffVOum+mCbFSYYroi9PGuNTEdxnfF8r4bmU
TVWa6+WzAFewfWC8jOhi2e5g7OOiro6d2mE2EUTJ98Lw56Fr9i8J0+TlpYdp/MA3qWptcwv6BQ6T
YjLJupRz7YPZgPE2REccipvIYldFxRxvde36LubNkFmMQfYPyYsnsT5DQVhfLAwzZR03Kg4+05Iy
ijadkUuf8sDMHoLha5tYe7cKvYNplswKfxVzV+Yfhh5xbnUm9SjHGxYy7xv4duqNpsfeBvoIUs/T
njbViT1Rd2nNcpdE/K9+Yq8LupOSjsENNF3WIDoiKzUKYsdo9H5uREPWOD2Lwn/qRBfojMxOp4bc
IOY8K6fjSJX/PI3oLTo6EQZV77/zzLehpek7Jv/N+pD0rAGsyboKLXlGG0hy76OQkiJ0UgWBcgMt
8OcGdUCeVFHGh4TRNPeWWh1Uu0tVkXJj4gD3nRGs360URPptBDQw1PwKcfxGR7aUjagPQj1eOoOi
z68aRGvvxKxsVUyjGkeqt9kYWPEtukxY/KnJc9GTxwB5Xx2rSUtNm/am+kw3h825L5Dd6Kg36B3r
rfo4qpB9LSuAOJ1rj1o02HdTW0Fm7tJWTSVd7z5lWYybAVTTbQWhGiVH9sJu+LkX/9q7tF72UB0M
95Falev37w0ourfzEW6ObUE1N40JhqKBk3o7jMECdOMQ/PsPHIRGLAWtnLCfP0iHGO3SXOrbrSid
q6yJrVWmzYD4tO3gsyLKU2/RHkbBsOusEosaWzpoiW+0kOSyV6cRDaJvYKr6AgpFTRi4JFKbjdIX
Q01PWV6CBiZAAnSbv56GHhZsus5FaRDCjfwg+yMC9pnkHgroS2hRpHBPTV87RLw0l+ielg9QlcL5
UPney3RGQDXydEbd9aKTrflID0m5RuqhSL6DXVgXPYpnYP/d5ShZ3Q6ahnsnesSl2d3GkOpmtXhc
p8cTiSH5xhLPbFcM+cyAR7ZqfrVcOmZqE6PUCsY87bTq3unhSBe9/wDyxn9QuwbJO8euEHKj7leP
ui/wNundUzGtH40RHxzVdYMFuvukRqZNEFvJqnCY+1lixen9Kqes1O5FR1EnOWG4GJWwgr9Gw+Vc
iVi4pqqOio1U78APLwvi1bcN0te3Ys9SE4wSjBTBs8JbXtWLHqJxOlJ0vRxkTEeW05G/Tit6iHrR
TQ3682lF1dXhb09bOdkH72z7t4fdAH5kG4aNGAJDvnb1zq4R0wqHKHW/R0O6UIApIQg4omo0yizT
Adcke1EsDFeZGSUyaCim00c0X3UMbd9Cfn06uhCd+ukcoueluzilKIpT2rlxjFUtWQVhPdwGupaT
AXPj5hZ/j6lm7LThNhLVFmzEldfJaMvyUlcRYPqnnahtM8OYDviOEgy35+afZ1GIIs3KEuW1zFvm
pd3UREya8kYJM3Sexa7YQHh194m3FAW508ubV50v3WDxlze+bE8GHii0AvyYiarzrgsDbYV8GTLH
FSSkKkUgKGfOPrOIvR1EndgYRBb6ydMNolJn3eTyUE5CqP7PuktH/IJ/nkHUObnhfJD1I0N9PdwZ
wPtYfrH+Z4TS7KvhznMQ/HbyWvoWVfgYEbvAqrG0sdjOmn4h3hGXd4kNRP/WfhEVQZrTVbxThoRE
TzSOP/uLOnHkGIz9bfudkWQ66/SWOp/r7fnPF0Uo+2+LWxr1SXWfTJvWOvmg+e/Oc4Zp4sAS/FLj
2Ul0l4c3qBmgGchIECFc9eBIrbeo9Exfe65jPKSjGe5NxCAgy9DaK0huTgegp1adDyDiygEdOKWq
StdiboPTSLPgN4OB7zTV8ZKiWagxsggA+7VH3/2nVUTeL60iti5a5anz1bFKJKePWdIl2xElXSGu
K3R1xUby2h9jHilbURKNjR2321At/xYSvLGMoFDvYAAweXWmzSrU0N6ZZo4hMg/zQR2MY4Go996q
jHxpVK73UlmYICJs/IxAAtYhRbaeqDG4XpX+Q1to/oMS9UsHSuFRVPUBUGBfzv1FhyTFFvaDunTq
JkVPLJjcnzLnWACfPlrTXm7gy0Q0Jd5eGvrI0Q+FhJLe1O1SL07SYLb5qoFY4TjTZInJRuAifNqW
BdGNiNlcmGd3smR+R7qwfx4gRa9IsGOaDuTz2W2yo9nY3Qldyg8GQmtKUzK98LJ0QtQDsQKZrE+5
NwV+K0uYqxgYlmt2KRdj/w13Vxb3s7SHkWLqvXFgnnafoS2Ne2Wt/621vrMfQ7l9IGxbbSJ4Q7gD
UhSbNsdwdSxOooA/EHpHFm6ZougrqXHwQuNelBo3bR/awP07iotmjzZdfktsVT/HuYZBWqJYJe1F
DOscq4ptx1/5Laa9l36aiGI5DfL+eLtL8U5MwrAVlNZRjryKmHdlb4u4D0HJwlmctJdxQC3zQQT3
xSaPkjuvLWFdTgsXl1uwxEvBXJ6zAWFpXvojrajB1ar1nR720OanPXgb9qdiKG+6KU4j6vUh0ndO
7dqfaju/rgcUyXQoDMp5p8ie+9FMzpiyYm/vqQkCVJPR+9EB9V7fU7tQq3rAivwbTqT2AhJIua2T
5ha2eDTg0uL3B3Q++4PYy6K02ppldct6rjJ2ovNUTDo3HNB0OcVybB2cLICE7zj+roYvd7DC0URu
P+kfeLM4MyTXkq+gcPawf0F6lDFE5zZSf2BIheWtDIGVmOCBID7eALI9kFdiRlKMgGFmZjykd9gk
zBxrXDeJq04it1Hwl0pmc5EOPgKF06vnsjH9oLrBEoIo2K8GjPAQweq9Gfh7ZekwvatPWWtuU7fc
JGqvPWkhdndDrhto40naU20iGaA6+amJh+4U1u6eITD6nFtHyxqjG/6V6EbsiY09lhNOuK33GUJz
G1FXOi0ZItWT1+dlM4mnT3FeYSQ9RYnEIlqszS9FUSfW3b/6nrtNB5iTBqjR1tsq99Dw+bUZ23zY
J3GCAlGtbjSkhTCj+tV6Lls+CSvThQgYdvoRQtWiSZPioE0lUVXz1tnLdX8QJcaYn/Ut1PrVEMrd
/FInupDDeVGaAQdAYrzlt1CT0yWim+ZWS02WX/mAi7iG+TexS6hVA6xzBYFgUZ+5brYd/DBcEpnz
v2iTm0oCTOWoJ6l5r+j1oznVAxAnW+n0LnK7VkoSaUAlZeYWvTLs274zH1ItCx5rnHOmgBUiP6Ig
Ika6b/tTiyjEUzevfdXNC1bAU/3l+4sjxLt++0kxNlqCjQOBxTSnn9yrYG2vdVCH01H7lsCM34J0
tm/EZtLfWBVDXM8udbpfD3i3EQg/90FmQ77hl2f8Okr0vSqK/oY84C+a8JGson7wpXHYhYgI3YnN
YMhzXWcmcqkygwq/yEJNN0JwUzT4mgmPQK7suahDKkpBg88pVrJj46zbI6eo9IXzqUBYbmlqUL1F
MR/1chPVts+yg9ZwSMkHZjkK/FMRIVTl2Mr6QZQiNME/eZCvpiaxScwWoX9E02GTfQfQke5xHvdQ
F+/dmUiBDdMC5KpOnurQa3nd71InGWSuz7m2q+MazR72Rge5fZS8L02URJ+rtpWWiurzShk892CO
cruIjUj+gtTFVlYa88fbrpHF2wdOrHswCtjRQd93a7sEaXzRvS9kwrkI4sz9AHdL0ygS+ayKL8qd
3d+y2NO3UokW1kzUOa3h35ZShE26P6TLV8fB27bWsQ0OoPD9+KiN9csIdh02INM0PSE4Jopl3ulr
CxVrfMxorVSUVDXI5+tzZxRxsL9qy70oelLxbBl+c0SWUfmMPuIcgtdfjYtAMEgb42EwiuCQm8qz
eIuJKnJze9a3iNtkjnXjgZXSh4w8p1iQKZNZHYr6/eqyUrssy0Srih7X6mq9JsHH2aJHae+cESX4
RY1a4g7C8tbvIeuGKtK1+VDttWnjYRRNwpC9MYsyRjsHifp/qsSe6CZ6iKLYyLVV7VHMrNZk3bHM
9Rp7jUY1oLUMEzEzg8SFwuV4iNBu+uwMR3TAgmfZNdz96CK4KIqqk+Bwb8rYck6tWZ3u21RxT+iJ
fHEr82ukDBaKA26/c/wseaz9eF+icvci6oOpXtXlP9ZbDFG7QEJ5TKRDe8xUcO6jKHKiIhsqGi5p
00tdM9abHCEJCeWSgyuj2MnLD7WdqXjZOL+KCFZiuov60Vq0esQ+hnPvErGjwyROmxfY7jlhsfR6
PUX+WrMPoC0no+6u+ELgAHEk34QcQmTyMUfnXwGl+UVH6HqNOky9qkY5/1Ko+iHgzf5g675zPnyc
ul0dnjTSQtQzVdKXRoCrBuzbV/AHLcvDWYgez07AH5gJKMdqnNjBACSGFHUdY2SWaDdedLSax6B3
rcmOk2kCahXZog+kctmGJLBEHXA4MhjWo9OgC/OqW2o8Y8qmZzMfVdB7fTiNBPeQmYKssIhULVgZ
qM08oO7jTo3FhH1A3vQDtDUUjKs3BKKONhAp6E3QXbBjuYptWomUFm3a5i+5ixgD1CJzLwO+h04b
KGzP+6aLtU07SUurvomwvWg6dxBN501p5BjJB/GM5GexbvE0OweisY4pkMH1kYuawE5uhhBFJlXx
UizIEBr/2Rq2SXbv8FMV+AWBZxB7TdU8llYTbC/1FyhE90+j6C8wEZdujtw9hmN1yjD/G9MoeIQD
v7TaZHxWlZjfVJBIhLjK4RldYLw7ifHeRg6q/FM3abTaQ9KjXCEmPMwu5JWL1eU5PybqLjOhq4zG
pfPVdOqqeDkz7ykM3KaUyOWkat/e1FpoH52+vhV5ySTo7hUp6p700iiWehjX+Mehzox1gL+UpDB5
rrTyNoBY/bURAeLUq72Ty7t0puR1cdQN5r6dKu94aw/PWmUkm2ooyRdMRdFNBcp0kyuAmjN3gBBE
IuTu8ix7AyrTOdKQ54dZM3MUCJPJNXN63MWmnvZ8M3vEY0PeXeovfcU5zz8aTK7O5wszSKbV6JdY
fcfRiUg0ug6V4SxzxwhPYqMmwcuYoGAoSm6n2Hdu9CwK4hjfctWthgghYBmO+dN5+jSSP5hiGYIo
kr1aiaqACR3ZcAAZ4XXz26ol6qMKBYIsf6l9NdkRl/NxXIRt3ldDMnm+IBBaGSkCjlPln5pFQ50b
X6pKz/dioVk7x8b02pMoRCUiKio+qGtRlPoGcSa3P50XuVEk/1Vg/XzTlraxGRQD0mXf4+wVOg0k
+yLPFl05gEcPG6jlSb/MAh8AzziiCKZ3ikX8UHuyUz3ciTpzChdgekQuDnywKI2D3kxYO7BNXZsz
AuKyjS+n6+j3tj8uxT+VqEQe5MjEqn5aXLtZ49+TyJ4jRtc9iB6lHpPASeNsK4oFHOtdNwV6RFHR
YpzPIwDSsT5i54S4QM1s6dbMB6KKRU2cUfFljB5QOpjjW5SaC9FUSfKLg8zcBhUqnLBRYUDRPW1x
G+mVk29VLXKWsXLyoqFdoNmunMKpLnNt9SCJaTtqbA7vyIBUeuzfGb5K2mTaVFN+SdSz6LsTpTGQ
0W4Jnb1t/j/Kzms5bl1rt0/EKuZw2zlKrVb2DcuyZeZMMD39Pwh5LXlr7bNXnRsWQYAtWW6CwJzf
/EbiXCale5VTR1MEVMWUCj4cNbW9oo3tfZj7d206NGcpWWv1PAGrXfsLe57S5UHJ/DtAH81Ztj5H
SMmbvOvvz5AjogDPNIMnfvE5L8rJDoO98Nz6P79clk2n08MzoSrZ+Jwy5fwo+3zx83OylGeVee4a
t7Zv5pdV6cbJCefxEPfbBjFMbPVn7EYRy7jpQLwvjPijWvGTCIFDZm1VfK+y9uKlpv/Lbt+6fATG
rGglKv1J/9m02rfc9vLXIAFTSaGccSh1NtS6YjjnUY+dc+y0Dg4oQKxzLbmj5MuYVrg0/u7I3Xs7
ZA2IJ9y8AR+CeJl3egB0He6VjMMN8OgKD1ZlEN65OGX9+PsEoPfHlfivk7mr1ZxbJeySo42bP9zJ
RmAuVRNaFJZSsxXhoqeh4FxVrV9S0+dEd1FMOXWpDtEiFC3Mvsa0gpWiQr2TiwNmn/ouHrGcc7c4
/Fmnz/kP/pW9Yb2XLT+mvq65tqGrrB0NmWUfJekD41803xRvAuzZotNI9lhYHx4ctTTW1ezI6OBA
K0cUQotWLajdcyaEc2P7IAyTytFByha8dDEUOIIUtY/1fJDNzwPedtveSENgNQyTB2EnuFdhJDw9
aXWDx5KDiNZUwxu8Ls3LQCb74ioxdv3gS7YdDvc+NqoxvJ7KBjYxd5vzQEy6YnYeAYnMKt66UYpt
fQdRM07rCXwCgE6s57WN0Gq+PKZpLhvLd54rx/oxTFb+DpNm4XjI+BZTMO5my9e3REFLoYsGT1OC
4gu3K+p7vCYXHsbK4NypOyxiEYHGSXCNmTuNqHVufQUI4dwpLwUa1Z8tAcm9bCpq2h9hyLLB7xOI
ZVOfPqaxkZ6nqsQGxkKPu6nw61lHGekQfPjAlps2ORR5Ki/KQzJ3f5ypOmzRMif58jlGNplu7a1r
DsohoUCTynizjg5hFL8MIHdv/Srzbrv5rNIjZalic7qWHX2Cv5lfB4ApMgyEEygLR+EO44uukzkb
nOey0/0jLp9AxQnxVLMF7tOUqypfXD2+ykOgPGIL4WMiGSXX1sqHozbW3z77jdp013056Ct5DbOU
724xxCwUnH4ctimgMMi/5ffWymAQ2Tp2x73q3Gja2ENiRl/5X0aUgapt+tJ8MdieXQGbUptEHES2
Yiv4ozX3sdIg5TyPLDRl/dma+0bbTt4zgrhQX0R8EWjmPp63KiXoPxAJ/ViuS+Fx3nRHaj82PKTZ
zdhqypMFyLPGqe/BV5ruqmr5Pk0L5cnMAWVUBhhvzMuUp7jsnW1cheVa9mIwAzmsKVEXg0RcyI/W
izS9aLAu5dMtDx04AMxPwT/LZhwYGZCBJMb/w8XtaNKvInOmlP8ZzG+xqxvI6LrNVR7Il96ARbTW
VHnfWlK4UjdkyEIYPGtvXvx9XISSVmw7nVSqH8S8wmyFvZme4ApndDlSWKW/jcO9vPJ5+XNoqFnZ
RXakmTbMQ1VH8bZdSW3EDh8nfU2MvJndhdP3BnGZVvjvTgbbS7Pb9hFLVyT7mgC0Aabl6Cj4IC1Z
JOKWM4t8cFs/eDDMHtXAqQ9d4P5x3RyM+FxMxVsWwJDm5bNUU+N3pKVw/SUFUOVVxl1i33nROt//
iMvoBEGXnaiKg+zssJJekYhLt7IZUeCKFbujr+SnwVkZD46u4Fbn+s2mw1OUkKZHrtivrZMKbvG2
pm4H6582fOPZu+u0JHg0DV5gpZ4ZGzUqqvM4Z7jYTW+bWol+OqkBKSRJxb0/wW4R4TjuUCF113TC
jk4OieGYoFFTv6U9xnZTFyJe07PuX2Lg5td4HYtJqv8dzaXSzKau6MtuzEDXGWhemX6L8D6wu0pc
NENprkmrJwfQg9UC1VJ7lddKp9GY9FOxlU3ZMRk4uP/nXYOi7cbCa5V7y8bLalq6OAqCXxGfJ2gr
sjtDBXJKNApJgGO0zVEe/MyqNoWlfp8UpTlSqDbMoHW9OarzQQ6RTZOavd89nzf/cY/8nGGsX/93
fBPvlq+7V4f3ENU/6KDRRf/j79XUKv6UmdGDN8qzTRYAfzLm9YQ2H+RZGaa81iO1vdaRg0/I3BHN
iwp8VukgD9BsHcXA3HS+KJLIPWe64ZySDkyxXwRsRm3t9stZp0NWlNdwVPp99v8/rodX21rBtJV5
ShzzXUzNCazJbbFsBmacHGViUjYTc4j/aMrez8Gf97ZF5y6+DP5sBk3ND0phG6qD5pzcoihuXYxs
s1nJIQ/E641lhjH+lgBseJ9OXn5rw6sydbV6q5MRbAlKqDvqNPRdmbCJxPQgYV9gGNhFdvbPxF+A
bKjhCAks3NMBiqnGlGxDe1642A2/BCNTvhIO2lY288F5UAonv8vxxiSJbNwYnpG9RGnR7EIFMu1H
M8awAden8dzH3fhk5O9xNuUvfZrnR8N05282H02lQbQqXLWBvkrvaCpLL8xrBKPqwHaC30B+GN6w
ASQmfoOPpuk9FPgp3gn87q5NZ91kQWitLSuO9gJhHYxBxyKlUfqXKJ41skkVvfFwvEZuYdwbamzs
7UgLN40V199c501pnfDty414cT7/7+8/psdfvv+GY9u6gxbE0lUdJ6wv88VkMGsqnp092QNrkSfM
v8xNA1xyxHR6JTrhHxXb8I8h7jBhAMxAtuR1MmszZXrulW2qaYi8IwPb9b2Z7Ucbm+c8NIts6eiY
iDr+1OyNzhquVWWXlwIwVlCn41Veyouh23RK3q5kU3aYundv1wLB4HyTQ3HOqQmnR9mSh8HXSoq7
iKp0SH7XsU7dkoNR2xY/q2kN9cF4ZpEJx1lt05OFGOF5wM6PAMr4iJIu2OPYCjyh66x2lkNNS910
XBDDPMQfj7x8lKMWr2WzPgZCpcyV19I29qbm1iTp9XEoE9CMZmqlf3SE8xB5hzPfIQfnpf2mGb69
LL2S+rgugNWtekkFUfOvs1r2yDaJXtddUjT/YyhhpMmByqDetKp9+RIHkM3Pa9GIk1ljnuSVgtfR
HyGDVg8qsmy+uQjdPDxQAaI8BbH/zWTuv5Ut0d6mZuE+Zrqf3alOeEvaSXnSRTgcVdWMlrUllCeK
lKKtTai16VGnXinAya/M1fFdw39ImKjWvRJzoN6+WHhlXB3ltaz0tiAwxq0flx2gQEUclWLsjl6q
u+Xisy3PPse482jZZNt3ExJk1jtt2H1s4kKCF4fQLx/l9u2TXWyGWGwOhYfSHNg0IFZCyZ/jrIIK
sAZwJssDzbzFPtFa2jUrKGNuyoPaBtZtbpZ3s6L3MNZWBGasS/xz3fmLL8PiCnOfj+o4dfLNY9LU
4a085EOd3LjjRTaIBhJ2JrL8VAh92mMbnZkL2eNEc/LJ1Ajbzrd6fJmObouXJ1qt6wBAAWJrepGt
0k4y8hfRPBvFV3nIUlJcE/VVLC/+umaWMMwE8PQMr9NzXo8/G79Dw2uXrmyVUWw8xsr0R4uc20er
yXQdta//R19HUdSK0Gu2Ckp7OlghzC151uJk9XEmr1GHaSzUHmBFJNLq4FhueTAKzSfd5og8XXyc
ayZ1ilmc5guHnPcey71xP2QiPcGkoR5PGf0b0WfTWiHVeS2yMlrh798+5laFTU1P3mLooveY/eQP
K9f4Og8tFQARnOwuYtPR1DWeT0EWUN4hsKpV3Dc7bH75duu+5B4sSLPUsseCKjHQ9RQj/e8J9R+V
u9gEuSqbRyZVJlO6v8irEhuMRg/14jFsQcPKV29figqwdZweZPga2Gy1LFU1PchXr+zNouZ3rwpL
8KP3817Zq1vDXsDguPtv98uPkzeEOgpjq6718ZhXA7oWLMEXXyoCbIHkns1wh6+EDGK5sdefTD2C
LRuJ/rGsfah8nt0/mmzaBWJXRdFvTTMqnyc3mg6DU8wZWZpECtW1GxgjkyRNuLpI6au2Ok+tVjxb
VrHEUDHdCqv18DYN7R21P9XW6nT7UUzWVW4ExxaIDi7CzX3cW9YORES1DdrYeVQ644qjeLsLLCry
jaE6gNTLXy0FaX7EMvdsGrl+DIHArr3C7p6yxn6SUe6/h2ZN/nuo0/nax1DXG56LvgQx0erO2XQp
S15pKbVTcSGOrReyphNj4J51UrBno+3dNz2brjYP5ZtqVO9OONivRpkJKGU+wLisoSQSYvfj4FCE
kWGhe5/G+biqBEEKVWm7tVuF5m2eK90GYXB449eliqe52Z5sSPA7TKZmCoSTHQwFf2mn79Wji2Xw
boR3efaiIsJls3RuythS1rY7ThcdWTApwF5c87hIV3HktviO6+zl9bx/YuIyFiIbtJfIgb7XlL3y
DbvnF/4l9Q8WAGdnqpx3q882pijCQ0DSZlf1/HM6SDO3YzFWd3lZvQ2xob1qgamucJepDvh9D89a
CoBvvp4NrbOt0bZthsBRX8PA2oUp7Nte3A483PvJG+NdSak0lVJNtJwt2H+Y8JvCKhHvYwW5Xdii
fIx82AK6BXarrfLg7AZWBpy3Cp6T3n6C1Sze8WXfCGGZG7uI9R0u7gme9Im4ZoVvbAyhdkcHNSsT
YlBuRB2W9w2mvYs0NLI3q5o2Wlm3x6SI0qWTlO6RxL/zcZBNm2wcaxCIxrIDdFlfL+SpmsWcykEf
p958u9FOYJiiPz5GDnYjDHQdtUj3Og68q6FX6xtfjfSDADewCVAtPiB4hFOjmPm7Eb72Uzj9wMAY
4Gmdq3dA6fOdAqhhZyqBflFCfEqCyqneGsiY8p7cdX8JXS0eywx8uuCrd7QMKrMVLXeQ8IYD4eha
5bUYQ4Ioh/tIrj7mgzGvUuT1Wkz3KD9/X/q8TlbyXrZ6X6coIgXSKj/j/3lNfoj8CUOXvmQGMgE7
cq0VKvvgQXRVc9Nm7kVX4vBBXrKt9oBb8nirzpdcr84ooIzUreyMLTdDTkYyQDY9fSQeZ29NR41x
qx+6NeV1N0Y6tbd2q7T3bYjnSZoQxtK6dFdhPrPu5qgWpdPxotO95rYyDHGPtcYfwwRE8Snzno3E
GXclYbrM61Hx6pVbnwYL7Zo8yGaW4A88WNaMWbWNi68VwSWODpTmEq+Ul5Te+maoXvv72mTzoCMD
qNayl1VG+S/+X8QZ/nOB7lIw4qLyJLXKw6lp6hcBTmUAPoIxpD+S/yQZs2GuLQ/95G5t4m531fwi
nzxvS9nm79bc99ma++TIdn6tD/8x8p/3yZH4kOMg8ddP+Pu+KFHqbV/n08LvfNIpvuhJr3gntenQ
TLr2eCOvyMOIKGqrxDCFvnQ0dsouQAaKXTdTV16dH8LEopJhTrnxgBc3Vg1DeW7Jg9lE1paJol5q
VtjDbMN7edl5Lg7OubacbMelBlB4t1h1+4fIiO8gTXi38pI8UwAmrUQwKbwx/uogulVv8iwYb2Kv
WZvZpF+CedUKralc2YlSITvJrftQi9Uj64dkMWb6W02c9yHS3Pep1YG9al2/GXMfqq+fWDemaUAg
SoNmXwKnWhONonqrhYJZZuU9lPFtktnFs42D8skSxAZlc0CvyKxltZt6yMvncdKjpaId7KIUN6Ci
shUxKR39fWHzmPdWcRPU60lrkIxClcH+Xm3XXUYR7Hacpu+WPhPSk65dE5l2H0WpXw2SrT+yjhTK
UFASgjTI3qUGmfT/MoLoZgGHVtO3FPJAuy5bkhrYdZ7ZA5frrFSzJ95lPykU8d91/VW0ormAdHHM
ne/UAVun0iKuk1qXHqrUISZSsqbownrB9G0TDlb2A/jV7xH89uphLjpbOzbpq6Y0G9AOCUvwWfJL
SF0s05q9sl4ickFzijV9f/yQyPmhCE7ROJwGNagwTCaLAiClZdEXWzh39PqvQDNvCDMnbzV1wTiu
e/4zTI8ZgpQmDyMubSuff8wFuEa7yZGOny1MwXdDi5RljLrwCNem2BVu4Z4JN6ZY+2EJwP8YpgwG
CeUxyICsswafzkY1UhuhF8Y+UJXxJYFM7JSDR8zcr88D9QfgeLhu+s20MsKBYfPENcCb+xymJoBf
23kGU8acT2ut38OShBLvxPvFqz15NvkTYqJQvwbYHaxT2w1PbVzVN6mW+MuAAr03DeeRQLV/RPgs
Lqc28VBGefqhaeuIX1avnpMiA3qd2D+yNH3Plb5+cKqq/LelrzTN/iORzVTlgZrRcSd3VXyuzS9T
VTskmpOKYnxEreNda/PJNQQTL3YZB6vzqBhIk+o1i+JyYSutuO36yrgbdA1rDa4nU7Luxn4VUoex
NMoh2cuNiGxGjfVnU/YCFzlWUXnnTW56gkPZb8J6KK9pDbBjINrxamTTXSR1uR6oYMupfjV2+d0Y
U/dZocRzmfVatif586ttG/WoqA3JG1GO3yBNXBscg+7r+XqocT0wjfEbYKLYB2OnEnqXO/oimdRN
PxWYzs9vVhkXIME1nCO9tPZ26pjt1irUfFFZRrx10o6VJYXj5CrdvP4dTHcgnaOW7k4zRIIFkjr0
J9n2g6I/BYMlyEpAVP/SIYfYpc0tcmDr1cM6c4fH1rQvUkkotYdUuaen+ZJC0cBdWDopFhMQjCmq
VM+u01ZrR503Q6oKyNiLhp9tROWqHli/HLe6xr6rvGAoYC2TuNYuE8XqzP8asbi/b498NGPydv5y
H7fbVmD+wsrvOhljcCtMv9850ZDfNpQVLOAR5C91HbUbnJKzrVI3+Uvo2K/CN/tLVE3RvUfZrLw8
erm7wzwBi5/5pnxk92fqtX8yQ7V9joqdafjZi1eU9pEscb2UzUEZ4YWUt/FsCJTX/o0TW9VD0Lfp
sdeMDoI114Mcv1+tqR6Mdlzl3qQt1LTcmG3LEpyVPHzz/s/D5zXVafu1WdTGQg757JBNlKL9mpol
Z5X3M25Lz9I7aAfemuWGyosy6rZRnFWnoBqLfcKy8JChXDgaPKA7IxYCj5BM28DOpJYinrL1COXs
ms64jNLNm8ekLXzw15p4AUAKNyseje+6P+eAy+K9LpvNmEAxWEzW1rXQoi6M0V+IJIiChVqQhIFo
8UME0b0xU4d+dYgp9jJjNjTkBXyR3KlzNq1wowM4muRO9pHR+eiDYvFHn8zJ/fM+L6nDVdfn+kf1
gGdGNqJSL9xJBSa1scahKEOKs+ZSgzZwlA0cihKpK99Ice+pwZ5lfPCLSsV96BfRK7EQjYliSG5S
LzUOKtY2myzWnXu3JosdYc3yHttLnn7nZ61V6mLSc+XqahMQLBYDB7zg3ZugYr1Z6en4WlRw47y0
PTdqYmwdInkLAp/BLySnWW4av5SyfS1ILj87IilXlSumW8Mpx91k6OXe8IW5SZQ0POKUEm3SsNGO
Rq1FZ7Wt0jWir+TZgLqND4B4R+WyEYkZfh8TfDtKewwvFEYw01R5uAvqzrhzwgTO9ahbb07/jSUz
5QZpbvTnSJYp2EPZH+f8ZD/XK8gOFEG/z0xthIRnYdqrjpZ9Ab/0Wpfe8NIB2dg4uUmscRZitZq5
UoXiPYxpX52oa4qWamtGL6LAZtDg67GTTW+qz6IJ+mvtt+1dXyT3+jwKRlu6y7CEZflNk+AdkU8l
/JFbvbghn8CfAub46lMkBbbUIdMcEcv/W2w1im6lYDl1Ky85uRPtwH9uyRUYxxQG3YFckLc1y4aZ
QU2VVaMJ8ZCA+16oddd/a4PyLubbESxKZZ0kSREC08Mr0eiCt3bSKOwPIvNRnW4+FgZK8oOJ+slv
TeO5BGCzExlGorLpeVDkFYUn7aOXf1afB/a/uIvaX6rqsOc1DALEOgp+zVP/UeGt9XBZRrtSHnov
19A2GcZyrKbuVu0h7jR97W8olywe/IJlCRwI5yemnhBveYg/x47UNeIie8OygOFRmT+UVZguysKw
P4dnMEo+PjqlwPXwMXb+aGuuJmn8Vl9+FGrnk0BSn6bHlojve91qh0EUybe26cxl1Mb5BcqUvivY
d+yCQosvAVWjS1spgm/wWI8Apz5u6nonIQqKTmNCN6HPM0FpYY7pBPFCn7Pz4N2ih6Qn+TvPILLv
7xaWuF/75vtQufyb+yeSua8bJSpODDwMVOR06uyqSP8flQqEb3wTOaHzYJDaXSViTMrn1PIXSMyS
LUKx5uiqPbWZ8rQWpCPb+fDRkwNyW8qLfdqQiZxGdxlkFkpSezpLiYuUw8izL5qYL82+t0bcI1rb
3FEihTeQ6AABkU+7x1OTRafbiaOmVM6pTexu3WCt8YhVSbCYd0HvWXnCjMH6KW/KlIibHCBtqsGe
X97UQIhcq6FrPDppyVI/vYXTGv4Ufb929YanpAqKJQCd/J3qvu9Oa08vntbik07lx1UdE8pik8g+
t7Gp7Kg/VPeJmoRnC7kAjOdeOXih+RT6BNRSRDYnQnTeEX1ovFGyqX/IqYnjXdmP7z7yZlDk7zV6
PPQeXfzYg9FbR179+yYC4dHHTWxbq79vGqVSoMaqq0716OOmeP5J87bp4yf5utI/qD5g2w4B0LYz
vWydI+yMnqY2+A5iQTv1RhIfpjL2WOwSZWx81rLNMAQ7c45BVtBoF1Y1eh8xSOylFvN+87FMrVWv
ot9UFM1+KbtfzaxzbwUO3jXxlJ1rxc58uTLi4hKYyUvmZD72aNTqNo3+jI2hfyMvyYNselm6IfAe
n75cNxtdX4qsr9f5eE2EMR7D2QCRDAjFxPPZ50FeS4Ku3CX5iRnK7di3qfd5MguOU986aXMJqmOj
p9Xd3D7pna0/yt5RqNap9u6Demj2epYYz8nkbUjS2ffq4IR3ddjfp3MRWGE2HrCgxF4pk26sFYEf
UFHW+a4n/r6ST63mjvnOG13x0ZS9mV3ufW3cWmX7y5q3ZgNC/Q1hHJtLNJVYO1foP69+8dMYHeXU
gJs8ywVuqG0iR63OH2tejGTbiei83q0ITrOcSXB369UY97QmRF3NkoxdZrDCriA8lVCa7mGT/Xl9
Ytc35FZ2P4+3ROa9mvopHVH4Zy01tokI16b8jaKs3LP0d1c9YPGdPVn8B2QhGL+2dc8tZvePShus
5T5zzEW5z4gPL/tEF/fjEMI2dI14IxOFfpIZiywxvVPCn+w5jy+lqo1PqM8ePkQwaL2M1WQoWOjH
tXPIfKGcgWmzvYzb6sVqk0swxzq7uDxAMbNe+2SIEYp70W3lR/7eU5pmGwWeeU3zVF+4aFV+tvrG
TJpfObUOr3lxJRhcUET414mifL3yZxeEsRwv6z/G5FXrvKoU98mUA9qXOUfkEG6dv055Q8oIPjsU
uFlP31EmWRXjm4uV8Mhe3ee/c0kpQXuTRk5yAsUZ4b3WOK8iq9dN2mo/skKoMz9juktZJCEEtN1N
GvXeY9Z2D3JEnUVsWKP0sS3TaivcPNprqaiuYg6+yREOxhOl1Y3nkjkNoiZ+I/V86FWKacAIaitX
C0f29XbMRcc2lqlw4sdsiG4MCGMX+fIpaHFDeZFf47nvs9UawR+tv+/zfb6I/zvr4+GA/I+3zyy3
IfOjkaj7pxeSYSmNEqjD+DB5h1rRerGPMjRJ8CW6VQfX8igLI+RZIHw2QCY1TqsYKi1ass7fiBzb
H4pTqMMnNnGszMEle64+JE7irW2mqu1otvHG9nOiwrO0WIqM49njpoXLnlcUrEWYGh1tZtYnB+Aa
jFb9VrbUYFgYefyQRERtNDv3D8zb9SrIHeuViuufDkK5OwChyk0ydcMio8LsZvSUihjEcAcoraH4
T/y0cKp9rYmsoV3oxufYENEyqtNLMgb9TRFThR65bnFTe46/i7W+2cNRX2TsIddQzbv7QVenUxqJ
b9qkd/djlevLGAbbxvbIKpS86356drMw+NvtEi1WdpXfvo01PnCZmZX8PQJj1Wte/V3jac/10nk2
R9PfUg6cb+2qFHehXZ5TpLyvWMevZF5JbfElGvsivDhxddcrYbwfhsg++jm1KPLA6xOFYlFhtzbX
Cc11Vd2vXud9S4YmqryXsPAx2gTVfnSdsb0lJcarVETj2rCGalMnvgnPVwTL3gdO50KwdhZUbePa
JBLn6sJEMZDBfdcQzCyKssgXvgOmjsXFplDd59DKuzfXjYpF1dfNOp5EvLVrVVsyA/TPnm1Hi9oM
ux8B5fB1UPUgAI2HDh78L6tT7tgU71qy86vRoWJhTPRl22rtos9Cd5uYrXcswMDubFc5+FORr7WR
Kva0gXSPuvp5ysUMpjFgffiCHXje3uol+r0G0eGbgEjkkmx9J+VEzMbxYISG7ga7oPaQIouR1X4M
+KssMB+njrKFFFJjGN/JQ1Wp2lFJkPDNlxJFqZfg0oG3W4V27p1xhkOXL4NbXio7Lx8Q3j5otZfe
YqKkPhaK9lQEmnOjx2VzHq36QiEAkv4sjtnCvceqyE9qFFw96rr3gQOjmULswjwpBKC99RTa2Wtv
EzUuhVpvZFMZ7Vu3ZHsIJai/EXY7gCbP81dTiaNVrYrwqHvijEzTRf/8l7NY6HFW4dmUlGGwzcb+
t+OYLK9JCGISrpmHyDZuY9/Acuerzh8fyYzkt1UaP7I6aW7GIeZJmnrt0PdN96S6zNRIw7MtQZKf
vHf7OzisxnkYnJ2VmmG0xFCLgJ6JBH3uVEe/v+sGeF/llLyRY2REj0PC3ovwJftoRzjiLkaqJhf+
kHfrksjyE8sYsUZ6z2ttbtqG7S1VTxP7HH/mDXBhmN8w2LF/sY38+HHqmIJtEisud9nPV5OAF5Sr
K8uwvyn70DvkzXipxti6dbN2y+5zbXrGz6LXWOHF7VtvWt1larNyqRduDc/hdaoR+sbsdEYRN796
8753nf6xSULvVPkTtcNVSllFIigiiZnSsfDzd2ofZYuSx/mSKaK85POZY2qXjEn/KC/JTpjm2bbv
jWApm4ibshtFq98SUsJF41gPdaJ2+76x66VsOlEwEXlLvsdKbj/gLdxfM1Es07lVFlRsRkEn1oM6
KCfQlwrr8Pz3WZoY3bYL7e+flz6HfY71qCgmtcFP//tOx26OqHh/VX7pHoaqifc453uUhA7ZDjx4
cO6jqNmGtZHckEocN0ZpVLeTWztrL8PaA+T1xePNvIO+lh3xI24PIY//TkSFezJwSt3oozrdDlVb
rH3EH1cxJVhPm736UKZ3dW2hOnCn7A5f63jXmTWo0cBrb8dIRMS90vpV9/OzWvGkJynaAi1vvsW1
MJYo9bKLQdp1h5BK3XWlSJZVoVNuRxR1r9l8Wm8p8yujr5auY2jfbTYWulrb726Z3WusIZYNUcFL
byhrzEXKXyZFZSFz4WvQ8Rv2YVJcrDwSu3psb1wepW2iu/12sNDKqI5LbMEO9WfVat50O4t/5fYZ
lSYGCzzMF5vc86sTGuWy6rTmit2L2FRpW5zcoT56MTlBGIDNhQojMLENmYAKkHlY1Om7GrLN8nLW
JLZr5hvKC4vjNBnWWUdHsgq9Xnsx+/FMDMQlUelpTNmbRrWr71FoTeveVasDYUrnmjf9O7UVTJRk
7dkRN/ZdBnPraEQBTn5ZN95k3rx9say3WCsDyjJaKOBhK7Z2wBIJy6I7gUr3h4dMbqHl2XgdMxOG
PDjbTZ134pnwBAkSRkTzwtmtiuxOB1+MDqDZqU6Q7p3Js/faFBcn/i+T7ai29q1nVt4q6me7qiH2
dqMejae8RI4/RJ7/YJlmc3Hq4ZBQmdobPfhv0r0BqPdzhAHflgxyu5biroC/5cruo2ovpV8CY3OU
Im6LqRXSr0a4C4Gn6YOqdvlV9QtCpq11tOouXRpm1++F0IL15Gr5K4UY72RdhkvlUdpRGOHPaJ5z
rcRblJ1SLiOdOOwIGHDfRd24HbokvwZ67xGvFM0P26sx8xQaAOz0vVIj57FSzWmtacmrO9blqsgN
75LNBwrs+4Ue80X1bQWiEIEgbTXVDqhJv/YucqDn2ebWjU1v8XkNZzfqWywmlvlT5LDUGuyL+/HZ
Hx8GsH4boGro+ul5VIJw7RZlflYCAoDUB7J+7oz05MXeNycxvHNksL8GtDsZRrTUJx3DWo8q99o/
OHBIzyUFKssJf22kJ5jie2mj7/MuHW/L+RDt8jHLN2yOo13JTmFl2kJ/xu70u1EPwy/ycxNKZRYq
7LZrYH6LpvWKdU/sm+kyDaaDkjJRm4p1NzCP7NQRykpa2dqjHQfOzk+UHJPGnOdVS1/QzKSryW1Y
cKnleJp81COZYTn/R9t5LUeO9FD6iRhBb27LSiWVXBv19A2jx9F7z6ffjyiNqKkxO39s7A2DCSCT
VKkME8A55xDbxggfUFIcXHVy7ouq63qYlLpPVuFkN2JbD1rj/hHSuDp5NYf2L55GYCRsmle3GZpN
7pjR1x5S912fWcZT4oVsUemFoJ/7GBszEAEACfT3QAQ56NWwmaP2PNQGW0AyVJ8y6kwbQNnjrdi0
zLA3/dwCKlbcp9iInN+oRaGCsG39wH0JDJ6SI139gebLdKLzdD6ZCkiTjQ93cjQtqQlEF3kQTL4p
TZT+NKghDeu0Ay2Nyy4J8PBEV3oPAZphb5PRrfc2PfRWGFGQDLLoXi3H/Daacz4PparsKmfWKe15
/suEqjdCy2ew0UEIOZBCgiXpjr5WF8/k04AkK1UOjq0FNm7z1ASktv5iF1N8RouYh7y0rb8kZeE+
eIn5mfeP/XmeQPMAB/8DIe4sbDErFKxiF7eregrAAhAXR1w1/kNb/iIDOwzVfeEMyc5x6vkpgRpr
Y2jtCDLBmJ8uNtg+jnrq0nuxhIiD3QIcKQocMFjKIU62qpXzALwQqI2eU913Xfp2lhplsoc20oLm
a2ha6rDEXE75JuJ9lar9Acp8eBEtKCcVFWh3pnn+WQ68DbzbDqSVAbfI2aptfgCy+LmtEOtRC74W
eYJ1nrV5hByFV+bWqi3nWWytW6Ab18w3RezqEEyB7OpSmyr8CBucmsOpUk0PVJ2MJxVhna3hh8Fz
yF0fJ2dKbxS2lhWy7aDRpiWF8EgH6663VJOfaTo3vVIHixObP/WA+s5h/+tkFBRau6k8eC6J2zJK
nFPjNzyLLWdaAn3OxShjObTOA1Xe6dB3UbsnbUqJogQJOSjpT34SJt8RE1gYUZT2K9/32raN/eAT
vSjR3oxr/9FWeVNEyQ82VxTgu5rm/c7ip2UZygGNdrpqLY/sALg2XPro2Kd82ClDqj8ZzUtkNgAb
VRvqFZ8XGEoEmJNVr05vfVsfwG9oSrQtZ/IBZmKlu2hWjGc5VCGQQJ62uoMWqG+2uu06CjZ6dTum
tXmJGzTtgYKefZ8Ulnco46VP3NHMUxuRafHgsP6shXbzMjTDRoUE97Pp9HsvUZXn5UHd7xrt1aBj
9Z4EgX8ZWmWWbeMJdelML+Marl0UMEro/49QMKXUYotfXD8uUA4YhhOftYgdszk+WzBpbCcvnY+W
57t3Sa18DeMieRlASJpd3XwOpqn+XNCNVBqt9lAGSv3ZM9Cu7uGo5huWISos/lHrSc34rf9gFTRV
Ad3yH/LY/lWb5/g1yOL6NlJDKkJekLzaoGX25tBEN+IFEQF3J3pidK/gRWYClttE+YQAlPrC7wdt
LJhHpwe3GBb2xmajeecoMw2DvWXcWAZC7bCI2CCmkgbCJrrHwIHbXzJSCehXuOqOvD7eSdWOZcHP
u5I4FimWEP5O2kT3Mlf3+uBYamW3v8ztaDrj15483xLME15zKGY648Wb9OT+zGmuLkPatPjBmkb1
IMGITlLfHE3oDJfrqgGaiXVHYuwydxz9nUNB+yjBRt/quzp0/Ys3tZsOfousurnMjQYKbz0lIfkT
kjlUtlRYkyNiPDeW4/WPPdT3hyyaS6QZ7+g+iT4rzbbX1OGzojn956wev4Ki8s6FmY83VQ94UzHG
4bFroaCLeg/skBLZF1ur/ahm+NQuph6yggeTYrOvlvDcxuyYaTQPT+7gDo+yRl5HKZwneXR083Gb
OfnAI17k7GifTu+CAOA3qLdfcpJTP8oSdSu6PKzHzLfim2h0T207Z0+dlXzp1CR4BY+sn5CwgNna
G4PXOmnbA7n26SBemgeaLTVC7yTewqw/ZU3RPwWRa3ztfjRVFtzoYaHuysGqYQyx610DbvXYxBQ5
0bSABskrUQfZx0gxv52my6mpZZW+/RDw4dTMtPKQTKQPAuvFB4T51ebP++SZtPGOXvDV4N327KfF
SUaKNZiPcTC9yCiecyhQ8+EXGdX80cC3o4pyaxV+nWu4g9yRGp2sGrezcfDpTNnFtmI8Tr76djCV
W0cZgsfVzAN/eUr94IsErfbU7LR9OFEpvnIUQaxuKh+0wBosIeQj2OvAYza8X85HYXdj1Zr2BTz8
IRra6Sd3tv3d3NLUPGm5elZ10l30Tu9cuF7Av9fhNlpUUOSArtLbWWpYLh/vnN9wB2UU8WrvZ2mR
efuxB1By5ZBg8Q6dEnzwAvZBfsUeGrIS5F4vqzaNu0mbmca9DlAxCZZpzk/Qhb0dYh4VTulykLPV
scatjqu4/xCyLj/TEJ9sZP11ngzXmPVK/yHkaql17j/e5T9ebb2DNeRq+SZYGvOu3FdXWpdZb+Zq
mTXkf3s9/nGZf7+STJO71PqpOnRh9LL+CWJfh/94iX8MWR1XL8T/vtT6Z1wttb5g/9PVru7gf5r7
76/LPy7173cKvUPN06FRbCEI4dEuWj6GcviX8QcXpShm5an7Nusy7sykuKxyGV8mfJj2t1cQoyz1
cdY/39F61TVGpe4871fPx5X+X6/PZoat92DGi5Tm1et0uc563cu1Pl79esY6lrN/+bsvV/zLWi0Y
CKsa+sN61XXNK9s6vL7Rf5wijg8v2bqEeNLlX35lE8d/sP2HkP99KXrqu92Ews/GjKfmoRtDZ1/T
Eb+VYdgvlAFm3tC5g5ceLURFK9ffKW5T6Me0QdSvqT2eKBe3BI5TQE8czSv3gNTrk16g2bQTd9Dv
TTP1zvT8gqATU4/k6l3l8RRY6qV+1CfD2ZkUlbbg/raUGWi9XOTaLmJuousmkm5g9qD0lFNrnBNl
uwq96c7bxNW0SsH5vhHDctykP/yoUW5NKJ+3eZYlR2pS5KPUrHihK/PGrPL2AbKl/EUh+3Jvee2T
+CSq4pN78Ox63AELz18kTE+QEgtJtpwkRPdVHpEW1XBWlYC0LOjhMmNtsy70H6+uu/2TY+k+SdS/
ubI3wbyk+z8HuUEGLneH80wn1rSx4f44yxixyXA7pt6be3WY7yG2qRBSjIQUw9s0mSsHifPeV7Gq
JDwUJuBdrQTRYtQxVQA5lQNZQkhK1/GHoMR1z3RfTscPc+g8/SP8gxVyxdTdjoY6QNMHhz8qb/ZD
r0XOg5ylaFf0fd6dr+w8EEU7nk95D11NGNvwvk8C2Br+WEMi5FCyvYUFyu6Pq03OwtTpb4BB/nZl
l0XKxr2ry9k+iVNMTjocMnUabiv67emZpE6IkJPFS+Rsc7v2LnZxil3O1gPtdfadDGchwJNTl2KK
X8dvc2VaY0b+LjLqFs0zJLxpAei3yMnr3gZ+veZpU2kkSRA1UnjX0kJN2s5GZd4r2qchUNunWiud
k9O7n8W02qHf+mxlrcteg1A5ZLQjH2wz6LfTMlNsl2vISqtRruM6wXS5jjjUcv6WFXVzFJiunMED
9fyG172C7kLC55Wbi+9yLphdQe9CC0u3Q7vz4OUMqeGe1NYwUnjNq6w5KZVic+4rav2n81YzanUr
4X6LbPJdq+n2Jmj6bNfExht2OlE6zyW7AYx6PRhlA1kn2XwxfQi5Rl6LP4hd4NgfQg3FH2S6ALGh
L9hE8PwjnEbO2jQASjepa9+FS1MECpHq96yAHWhR0lgjQlvTIA0esq1+e9X0k2Q0nx/E6CxqoeBf
LRIgu+K9NwhOo7vcDqgcLRlAPikvEVVUiCv/IMiDkD1DV67tL6R5pfBJL3Et1bBLHK0Wwx7Wkwbq
uLJ5XhgKDlFbx7sQqvdwS6dgTjtIFu8G36ufy2Gqn8WmLbYOUDeSQ+RoDzIW99U6oxo/Np0f3PZ2
M9z3qtXfewMV4o2MY1jo71z9oeiKMd9dHCSf6AcYne7nEHEbCvd6D/9yUO7WFbo8flvryhYu6/n6
w5XZViPlqOjjc/euEvrhd+VNRbT25y05BO3DL8zlZ4cS4N0lRsYfZl5+ZAY/UrcBTU9bEH7w4ypU
TLM0eh3AhR3zRWxODun72SSicutY3P2QXGZc2WXIDro/0vn/rRk6d96Q+AQ15QFizsxIOa+H3G/e
hmbQbjraRO7FKfbL3B40zhad8Hm/TiOr7u/6stK2F7ZbE8AhMKgBMkDTiCKagLVqrzjNT8bUZcGp
zZ3hPo9zNqZRgzDPnFa3iZG66stgkTtQRyS9JaZeAhOBKkwendEdVTfykA9ickO92PIwOkAP0mhq
tvV0G77i0Zlv+JnTHgGz6o9ylqEDqs9Rd17tOtJt95luwV1EqKfSVLvRxtI6Otw2ED+M64G0Hn8J
Xd+7SPGWysDijkwPqsr3q4mtWS45FgolGa623kBY581935iXq32w52lFdwy6eMOs385phM65h+6O
12UQVSq+/auOnEfYZcPPbpsP2xpQ/5P/HhsZznwVOzjfai6TVvApBxolgK6BHC31GtJJeXBjwNc0
XNyVHZGRpNPhzVYArCrGCoWdZcZlsqwzhEtSrwrdTbN4anjMtJ2saI/hjYRcT1nWBlobwfrODPEW
VrVLdccZ7Ud61vO920A0zL/O/tUOwYloSfUjtGN4PawmfazqBO1fxAwPFjiXzxIrdC1/jlX72aJM
Q+uDotfKxtH4SRLMQIPqAWCYhOHSRqwa8KqJV9AG4nVcGh3EK3OLjjqk6hmmV2991tma1Mk39aIn
Rb6eDHxF/9Q6FG+1KFGJNytQlalNGpoaDZZfr9uYfgpQh2Lqo5ytjtUWLl46OLSjHYNWkDg5DLAx
XxxgN36dqfDNw0ARdZ0gl7haSS4xwXYCIzQLS/B67XS5KbqvmnNFW5PhmOXenmjHi+wx/gkcFHIw
6k8BLwDFwgiq4aHTfqosjSarcvo0FQP4PCVJqYQH2k9OrjoUP1X/HKSzigAib9hluqyat3l9O5Lv
/W+r+qMON4aioO/Dw+OtNbjWUfN7kNn0Z23gD+vvIz0KXsNyvg0qsv2tG8+fi6rYjgsxGvi54kHv
kI0KlihAizw722jMiNdL9Io/hSXFK0uCyhvuxRuZ6ocl8ymnUMwablv8SkkhpcLgFXTQO92LCuH4
beeG9gGxK/urMkcP8ju8RqQ0ft6WkWMdwsaCdNmEnWrY1LNVHeU5eY4j48508u3VszKgSp7AZ1U1
7qz4zftmE0/U1B8808jPz+byqE7B58Yomk/JIt9opCksOmZzatVBGR7ehxRFg7Mc5ty5BRxdnm0F
PTsWKm4azY1e5ODR4FEm9OLJCG4L/VyZ7Z3RmwjAZFM2HrNu6PmSZcLM5//FydJ2u+hvHQuo6BCJ
adVT2XbOWUIm3R8ebHc+rhN0e05u+AYFVS8TfLWwti306ZeYy3Xn5LEsivCyiAG942M4UfiUu3Bo
w0e23bc2EisHuqbTHb1Nw8Fclp8Vt9yOqCJ8UtKdGsPtWnTN8GkKan0bDQjfim2k4/aerqhfvYXv
VUxVYUIVlKlnZzENdKcfktrmKXIZlmz6Xgzrm/gk3IzBkXoZkJ1W9c3TlPk/wR0y3HlBMNxN/kgX
upzKga93RUHX4j3gOqp690iMDP2iDaqNjKE6i/a6NfeXNdeYrIgnf7vOlnWtenq7j8sSMi4z57M6
1MHxKsRuVH5RA+9LaNUoqXSeeXJ7JaJ3cFY5lcM6Fr9EituBKustUsb2GnlxSSgFiWmrBfCMSJCs
IWfrJdEmUIzt315NItmjhrAO0pmo6s346EAwuItHLdnLsPdCbL0xPvbu7GwGOCgOVw5/SH8Nqbfc
XtuL8RSWmXZX53VqI6fCIqP7SZ/K4SHQg5bmpMw5eOwsnyG1rzd+PQ+3MpRD0rkvqtnH9zKq4lh7
7qxxlyMg9FgsI88MgmeAmeuUChaOc9dZN/7UzNHW61pYBrzshwb8O9rC8TLzEdEh+5Ppy4VHMxwO
TZTRp1TVW9p7hufaUcNPAAHoq/Q/ycGI7ZYOIss/pYvNbWhUnWcFcZdlSLW+e8wD/VSZ3tsEvaeF
wUJIUExA0bK9M/fQxi7x9N7m933h/L7GAw2kvctG3W4JqPpq2gZ9ON3IcG7LjmY0O9rKUHFT4yUv
v2ZJ+nY1WJEq0pe2c2ukbULXTWGQtHEX3TK4RGP+sjjYQbGOYtliiwqLJuJ1bN4aAOXg6ifAXwIk
SoZyMCI7po+mCHZXjnWIdot5CC2bHsGvhuaikzMZAVIpLsWmER57i8bHXTs084EqPNT1bhQ+q5G7
iacy+4tX5ppI8khsarjBJ5kPuP96vkSEkNNeItYrvF9fnOsaNAXD5UsTugfV/8EK4fBKaiT0Njbg
nbOrtHuQGQFEAtbwS93GwSleeqw3Et3ZkbOdQmN8kkMLa+q59Bto7dvpKbcBeWSxnx3lnqCYRpLB
qu8vI5cyWqNY4yaRl+PdK3eX/Y03JSX2YW63zB2Wly5XE+uGWnUAwikFepOU9Yl2QbilaIB9GcNt
Gi0F/8VSqLF3ssf8d3Fdgmq/26eVG+3XOcFQpJupD97WEQdkxv8f11mvPf7f76frZ3VrWDCUVall
3BeNfuxj3bptfYPnrbTvjfupYhkevVLjPrWN+DQCAUYW0rgX0yDeS4yEV4By9lrrgSVZpkikrC1D
ZUQ9YlcFED61STXtxSjuyxUlfASEtAd8VW8iN0revqXLiT6fTWka0w2aGHvU7yJzS1LDPEVVZtG6
zXd+G/CTh8QEY0++38VPLmdy92XVtjdvzzX+GN2S5VMe+IAEj26XuoexaA24jv+wqYsD/TuQObV+
secw7yCWvISgYP6t163yVuaLSSZovH12vFOgRVnmi2PoM/fe1iflEGcjeI6hvKdXorqfNau8/7uh
OCRkgtXarmegtf/3WFkpjYIfjg0jWm1/KhVD2cqZSdPK5SxfbGWqIP737v33OPRgFbqCSWa66f6K
G0uGOm28Sh7RMLs8x4lJDnXYBx9kuFNaC1LfgLYtC86aEwA+o75smhk9zqNp0MAcfzIWs591yWli
L72VoVUBvYcjSaGBeS5edY0kPFkgCEeXYJ7oL2vMPNM8xU74KQCs9Moh4WNr8hyDwoWdofd2LErn
pfFt1CTXIeCQ2z6A0OSoNN7FG0BW9hzbpnUPRfj4NEOTYk1GdwcJ2vTkmxyaSIEFu4r0ndOXfHmN
sZ3cz+7bBJklB9dIL1NlJPNHK4n3Dq00u9KtUnKd3XQstMh4LgFa7buSPJlpWUjqLTZfMdttWdjN
JUQcEwtsYGbLT6U+/dYFlnYiNWw8Q2p6UuNQPWtd60bb4nUCK/bcLq6pa5WzZo83reF4EULa2XRK
FP33S6QJWIvudLPYyjXXm0kDuL5j2mJKetjvxJ62XrutkPg4XpZab0bccoOxk15uZF2ueNW8xLnN
Yz2AMIGNnbHsLN1I6W9o9Qe3pbCl36xGbZrpu5X9ooTT800kpPWXmHWJ1bHa1mVQ+4k3M59TtO7H
r6TQXgFUKp/bYrKORWeWN21Wp5+VGc4yGh9/+XPAGCF4UQekZYQKaFLByRgQeQkZoBraxs6uso9D
cxlKsHgleB2K92puYdOe3tJjvR06yzhnCf1Ao+9+o79V80+BBl06IB5YvupSmUjTxOaZ3K5xluhm
bHdJbQx3Rft7WljmKYTi6Q4kKf+qSkGnEmRoUUMihhUd8/GOlJB4pyVEzuRQN4CkLp7rsR21xsnu
f0HSzAYXvcTJcjImidQBha5O8RRA1x4kfQYMmoMxa6FyM1Yk7Gd+R7a9VeXu72lqZnd0A5ekPqMs
u2voiNomjq9tZVLjpt4+6rqIZ6vcUcwzWs2g1ocJBOCikL4MYY2aHr3Q7xAh9968ltrXzzPSAGcA
eK/sOotvXRbPG62I/Neuox1J64vp1a8ia+O1Tf7qO8gOFkXgoaLQKBvFArPbGSCaKBt4Jw112gtO
24xj/zLUhOoBtpoPw9UruLr/OjdNg2jrDGzJ2wX9aXS0xxh1pPGs4Dlne2E7oXxGF/tEzfBuCKq9
2EZaLufdxb1MyfpC29fLCiaArr2n6fXerZXyBvoUd58A2/1JT+KvDRCDZ7Wv9Mchq9KN2POsN3eZ
Shu5tzT1An/m0Uz75s9Viz4lLXW0ayU/gW5rNk3g+Q/0As4vpdI+iz3Qs+qQ+qZFYoyLRE176Eza
iVp4Nl+j70YYj78Oc4BcAV9rz33Zzjeon1Q3qpkFL2wH6aG3c/vX6Lvewn8ikdCbTc92DC3M25M1
fJMgn9B03EFhkYKBepefFyNQg3Q/TU56phvPecwrRdkqgcWv2ftZkJMqFVv0frZ6L2fxWJy7HHKs
KLCfQ55eb3kvGg9yAMRuPlixj2ojyoGbK4cMp9h/LsvMvZXYNQKedzJhFj2nfRq8QO6Xf9LqNN77
Km3/RQNwLFbKcmv1TvpLO8bb2ZzG7wHqYvu5Tj5GNEuJ5F8jhCcqjaNtFoWoiQYKgI8cqs0j7DYZ
nyJFDR/9ZcPRhJ6zs1Q4wS4iyqFsTpxlGyJ+PwDfoETWnQdnaLfzFod4vdTlQ5PW50kpa0Ahy57m
w7RlbWrA411Tn9tFalfvSfgalVe+TDQm3g6uoh/GuVS+ksG6RBiAfjbZBPGQHQOJyqkPawvfOirg
Pyg9a3cw67Yv8ChOD3Cf3xg5t71Vi6k4WJM+7CRWDoaa/oDCTruTUdVFM5jK/gY+9+aJzeW2n2vK
kj5ibiKU2zbk4QqD7MjctNMXR893AoGGHpXtMHIqO0E5u7qjbVzbVs8AFLdpqPXKp8ifpj2s+4UN
UgZaXDmEtqqeFGs50Gue8S3CKb21pg6koPs547uRSsHikfAF0/5Pp3mACGQNHBbcazWNz9HyfQ3Z
l0UNJ7XY1gNcyH+b/TY/rJKeM323qPtVaAVOzo3Yr1U/JSSPjfEunUJzM8PCsZNAcaxLyVmQNMf4
famrsMR9VDwta6IjlCt6vGsza9e2dv5klSkbTTOJj7XeprtGj9hpqinA+U5FZ9Ssfx7KzDvovToj
RYA+tWhXi631+nk7KmPzLI5/tKnLXBB+QFPXGJmS1s2w7aZR20nhcSWIvpQtP9QxQ9SLDv4wfJGq
5cV94Y7+6/mlvGkaSNJdOKe7orMPfdF9caMd5JcbSx/T8zD1fbhPFKCeTv6XYbKgjPOBDF3at0cZ
vYe2Cxa5Xg7vdllRRmKXiPd4sZuLQNJ7vFxSQr3vdgUBU7mwVsuhKH173/T1vFltcrbwZ571woPG
VmIsF15C8Ppv81p3ABQkkUNSIaU1JM6+qJKPMeuKLcRrR6pRv6J8YJ+qynq4vB4yhPUKWDQvwPoX
UWW7hInJzR2qAO9TL0PxXNnI+P7wg7raaPqg7puWbzZhFygb41ca6vvHgNZieli1jXAQNEGV3Zsm
PKESJZOcoId9YaEy/+uktknOb6USLdJQ+jZz4G5lMqEhhTzzJint8SzjAHmcQz9RShSbssR8DAR1
vefbyrnMFjc5YY3KIvk3eq8NiIfi30wqb7dKPhlPcpjb3tk5QxPsV1sNvI4Sohpsslw12RYj1T4s
wmFyIFsN32pNzjsffRgcF+Gw0E4MxKi/S8AHc9drB+hss63Y1jXIydH31DjOZQ1x2LnmnfWAR83l
Ut379egCSg/zbA7XDp45fqH02t+ui1ceH4PS7HjzefoNDEpQwiyirZAa1s+GXoCzdszHJkeFHnHI
+nkJEJMEyCF2PpokdJlIs7J1mfjntdbl/7zWVLTfvCjWTq4ebhzbal7kEGsFivea373p2rQFpEj6
7Jm3nZq2L32feU99Fi45KrRkhgB9VV8l+jImcUUtPtfeoh3gOE8FW5nr6PV6MkNd1hfbZI7e08j6
MupK7TXKwtcxiZznceBxr0qM8FaGAt3xZucOFFpzFgxPFnvBc6zdyUCCQpjpwTKan6MF9yN2ov1j
0tM1VVuAwbYd0nk7reGTIzMkBgTy26XWpZZLOSRxkd3mZrS2CJ/9GpzfsoYK8up+4DKZt1S2VD8/
BGpIkwV9+k9h1j/UczrdiUkOJaxOR0SxdcgcCSPzCJd8TJxq0TyQKE51qkYzdlASRnb7RrYSifzE
yakc4HD0d62maRvZpohNtiVyttrWGVc2WcCk6rdR3aLbhwBAaRmCL+wDaRhgUee2VlOUGBY6MeCu
b4RhxVTvLUuHIrNHXPCggJ881EuBdE7K7ADMIDlUSzV19U6B/suo0UFDSS/aglNy9ldt8jIUb0nJ
8eJd2+SlnZ4qbXiZe+W4LLV4k5l3MtqGZLdAEaFp9HUuYeryNRj93V6zvvqd/h1BpvxRnF2rbyDJ
0z9XWe29THp4FHOYIcRnDOBwRz2yv46F2tzmapnsxGsFjbIPvJg62nIBH+3jywUuS47O1QUoJn64
QOQ27gEqU7pegbm091aYbBmSdpFhZtHQN2n6Nk36EwSe7n3nT9GusaLo5wogx6zDf4oQnHkY9MKG
1KJIvoxK/SwBNFA6kF0ExuM6E3nA8OdKYxPs+ea3dM6sA+IuvK0sWOvTMYMfZulZ6Zdml/Ugthzh
Feht8+Nq96J6OFQ0SpLnQhzsaqoMFWmmXOaC00Uv6n3h6SWOeDNZXVCXm27Rp5CDXXQkquS0jmnB
apfD6hbbNAfhbh5IBInjeonLOmVNoZgs9M7Qa/t+PQxd35z6ktald3tAN9K9MUK0t/vjFMhhPzcf
Yoo2Go9J6/3cB2PxAFeyfq6Vgwyghkbm2eZx/GKvsqPYxSJn7TJnSBr9zLPNag4QlITTjiLrnxb9
sN5q/9OiAYJYfd5ErrPVQU4tewrZgFi+ax/HMfl+2aJI4WQ5XO0/AAp/Q/SLftrFSX+ZfojikWzx
n2OdZbUqjL5fdkDivexn+mrY0dDk3sVGVpHSyetPTQqAT1VmwChZ5cAjXDmfJxtkOoQ1vyNh537R
+P4kh6f593Nc13e6QSMk+kXGJ17zYRMqrfqr0j6Kztcyx6r0tzm+pvj3TRAhzZ0U014bpu2UFeyK
yWh/b/l+3vSQuDzWTQ+dhxqw+wqz+XvjwP0AX+S0TRu4HJ1hKnZUVOJHWo/HW9udlKPuNMWzq3kV
Ox9wWIYH3fJCHjZFw9PYN/q3q0laWyuwrZrFc1vDe+BOunNrDt6UoTrBAyT4oNo5JFZufE3q8SGd
3PSXxEhAUvL09gK/Zg3GlIhQUY2v9dA/SP7s7yLe1/jHCEBs7jYHBbxzu+QLvBTZkzQ6dHuV6tZX
a2pqAGDhZ2moKELVPo1wbF3aHLLSoNUTNYyDMcJe1cG3eyyNvN8WhYna9tIJEefRZVGZ3+5k0Ylu
SVlUeigAdjqXRTtt6vYxoiW0FvOYojrDU6BW+T3aBuxAECe7DEWkXnhjNUzkTmBYWR53xL6Y6ljN
72WJ93XEhKDn1okVjZcZ+n6bpkeAV5B8BPezrSePzSKk14Vh/ksX0jHVet73aVb9XcpG6xJhtWq/
CWnS8ei0O9hNDIDqPZ8KHUDzWJSphgMZuUnyp6vRggcbmUuFrYvMpmhTbXQ4H5Yf5MDeFeNMem3K
sseshEtUdM27Kh5pqPqro7YV9hKLIyCjdpmR9B7v4sURxKV5rxvwEJ9HUlVZ0ajNp7f8zmA42WGk
QC16dzu/n9QfbfKKUmj2C5k+dRt50/yg0d90D4AdirC3gLyP9nWq0M+nxO5xaruDpbbOnT35lrMj
XZIccogU6TJCY17ckaI7dxF/D/RD6FWmQO9uUx0Qu/xltFnvDbr/X7sRpo/VDjfO3kyT8PVv4u3F
rkdeQWdjAxdZAb1HmtR8SpecpIxVN6g3lI0tBO3IXXilNm5MO2uRjK2M14bKS92ShCQ58BDWXbkR
lk14VqC0UuA7lKFpm/8+qdJMmvPy6UySqoD+djko8FTSXoh+Rjv/YVscMTJlKMIMtD2p9n6C3bjU
3Oo+bqbpOVwO+Wjtm7KA3X0ZyYGGfzNqeOhcLF7WqY8dtWIZQekIHwedfUgiB3erKR7r7G7o1Z/E
JAe784pbV9Xby8wmqsPbvLZ+Q6Knu4P7Exmjbkx6xEGLbgsRukWNaSjJty9G8UiknF3CZWwG2W95
qqr0yyTjPVsmbV/N/bCRXkttAH3DczkeGUuMnMkBljR4C5L71Qx9Lw2cZde9TagbJLarWX1MdAcp
I6X1HL6TFZ1Xrqv9/VQF7i5OjOlz04fkUS3vWVfp5QrHEvZQW1PuxDkPqgqgEqF18brQP90gWu1v
xevyU3O2J+cHyOLpswUX9CfkAIq6rrttUSuP1QC3mEQWFujsasrVW1lHr/noNNYw7cWrN91w0sC7
wobJHdHHET/FenmSZSWCTkgI+5TqRUZRDhElW87qXlYjZ9VBYl9N0GjZ6I2a6OFZWs82bA71Lz5g
VgoeETRRKJHeDLyRbw1odM+gsvlqroPycwU5xkYdUGYreNF8Ej4BckHNTg3i8aYLchoulpwq22lt
G0VhBSsew0wvQmNDN0Ny5kcJvpbSBGyjmM4ubmNtm/rZnwJDBxEAv8oOal6hAryU4JSlBOcvpbmU
HJDXj+2DmMRpNxDYqJ45HCRCHHYHkZPMF9u6iGZ19Ohm3YPY1UYZkKRBMwu8vnZfd1V+U4b+sz8r
JtRfQmkVZDpEVhocqbMf/5LxWw65yuIJG49TtGCSg4128EaMcDcTLqeXUKgr833XUZZCnnrnea9h
0U6PawpgUkxgAX6k3EjiQBxRY44IYTf1ji9Y40kcqd5Q8y60Vwgy0pNTFDlffJ5+NLPOeyhbdA0y
K0JQwZ/nrVo78Ws7uMXGmTP/R+VWD8NAQn4zzt9LNny8qkULgqSvfkvM7Ks1JPn3TuFfC355+sJ+
INuFedo8d31BQsC0tLMbjvPNFDjdqVK9AVVe/S9XLkbz45Wt5cpKWD6UU0GepUi/U7T/eOW+S77G
ZaZu49zsH+coP0BiBhv3bCpHs5iUH8bA+9zrEh0y7NrdQ/Hv3YP570/U0REVHGL1KYHQbOs0VfnN
arrXpWmb+b9DbUSlc05+KJqivga9k+x0PvRPQeorR/Db8SlK4uY8tvG8t7y5+OyEPoTRoan9jJDG
221o3IbiB8HPnUES8P+wdmVLcurK9ouIAMT4WmPX2EP15H4hbG8bMQ8CJPj6u5S0u9rePvfEjbgv
BEqlRLldhaTMlWv98THGKfzXx0icoPrtY7TY2JwY9snLXuH33EjIVyAJUTyCCra6Zx1eK7rlhCYu
wPKV/lieyYTdlliFgvVbatJwPgGrRM2OqXk46rp9sdRDURiAGnOQIvuTk6wGxl0IxFvFPY5aACZ0
7gV6Au5liHUQBiJIB7K1caxRv5rrCiTHFyCMinsveh8OSTDkExMX0QSnN49957xfhL7LAH/3jAHo
Ut3ykmFCbCVnCJzqHpDzQLXHMncmWCpXpOvgWIguIAUyHcEGC0098zuZoS4KqRjtRTo15FVO43is
G/Me+5ZomdQ1+DBH6bTHQTOo0MXuhgH7Y5BBJ6B/3F07II0Ab/PDe1TtuuqiG8h19kuG+NmOknd5
Bu4rMEwEIEMFzpp6wXkd7ijxV9gT5HgD0Mt6UbSegQOT5HwRRTLYVonVshXpvVvaCE2FYEvC7iQW
T3fUa4PFbdHp3qYDdqaXHVTXQRJ2O3H2aBNLrW6NnvlIFLbUp1vXPu1pfnj+Pg4Cw7NnzVqGQjLA
wiLpjuusA4cSbQHn3SAZVVJDJ0RvFilVTpfZ2+kYqnyRmr9ewtEY12ON3a/k3k3qGAwghWR8A7Br
Vedh9jImbY1SP9iJmzZLQjBZNPlsD0bNMBZE45u2X/0t2/mB7ZvEOwyxF6UZ2+nSZTaqRWSfINwG
27U31n6F300AO9BpscwLfo4tLFxdJ1FpMfrqNQyjeKVYYe8pu+NXd9M0ipc/vKSf6tziPscJ/t7A
f1rPPCQugsR3VkHJkeDUwqySCXXfjPgvpbTGYOPMRuk1xQz/PndMdgHLztrAegPNFLc/GjnOa6RU
Y+cWtnM2RxGR1rGB7EsJaDoXB+rtcnc/grbiIY65Q3OQeYC06JEXmIOmZIiDAY+UFYuCVxkUrHp+
qcemAf0OgEoNS/ilAnE/yFqC5aTAPrts2ABNwyjyN43jvfdmOFbTUDL9bbz2oE4fBXZrF5o0qB1o
/a7W/xQxE5j7ldMc8U8RM2e56fL2SL2TzoxTL7LjcObgN7/20q+Jmty3P4/9mzP91vBWy47yUCa+
WpZeaDwa8fivu1HZ7zb5cfeHn5FCy12JVm1FmbEDVwFId/SXFjiIh7FW48UdOnao+zGHqiG+nC3o
vhlOL5/s9GWOfvnLFFyg01BJz1zXno8AEUhMDpPg9mG0O28FSXi2INu1429NxBLsZkHjrt2snLxV
x6GQ/UeHpefPseKuuoBB4suw+C1diip/RP2qD8TjLxPdgdctXIJTPl9XpJdJxjoVoE3xAlCg/e6d
cIDdc+/b1czGOLk+ofCr9yf4LrBbmjUuXNoxz9c04ursGcUllsXOMMCyieqldNEUKt10UPmEllxg
77rJbM6mzvQavAgPZg+Igc70YqUVDwIxJ8gsNNBt1R7UUQhnZ6GGbB6E8uJ+JSBuNlpTdIYcabcw
8rD+0tVIR7p2wQ9FNNQv0COb7e0IlSIIEjnrJmubLzX2qpZVVQ+sjMBWVIxAGmv7oIejAiq+Dm8g
uXqJvf4ZIhfVCtp72UWaCLfQHdmkto3aRnf/P35GhfBCaYJrWiluLUM2gW5fv9Hc7TSM3atj8/Ew
msAskzXLC2upJN4oNWfQr1j3E0iwQ4jwGCDI27QitbYkdDH57OxalfmQFSq7S4T9D5nJK0gCc1s6
zviqvczQ37ICeJjKcC7Ya5YHy8VLAPl490K2ivOVQpHjPXOZe0kh1LzygbrekgcNcEaEO7UA7IVs
esDggb11jgMEdpwAxJetwdrNXwCXbnfR0NprrkNfPuxu5362VzgWvWn/v9nllEN9tokWXPH+nJUy
2GT2UK2rkhdPoDFkN9ClDJc86oonyVsULfuxvzBCNNMpQlCiBj0mOVsMfD5DIc/UmdXp9JCBhCzG
1klCZ2tVxJX9aPcyuZd+J2+GzAtMhOG8bl9jscwX0oqjncO2livE8A91GBXorg6Frbr97A7ZPujN
QIQK6KkGLCxTrc5OUvUv3cpTjnwxDdFBcErlC2rGda8ZJg3IwOpeqJLWEFdAKQs1CwUFs9iVF2Sm
w/ug905kxl8XDEUxQO511mLKACpoBYRgbqjXt8a3yBm7TZbjfHddbhEdycdFgggJtAA+LcO02l4X
30itdVHvJwfq46TAgs4JMi/zWk0DbcSgE5AhHR2wu+MMacnNoLNsRa+6h2SKNl3P41sy9WYAvWPe
/kN9ZLoOutp+H9SpqTlYvfyH/P+vg5IeaDGwPeCj9SJAnNRXt2EaA+pRC8mab2MbH4wUu81LGXXV
Y5lFPy2962r8NlkE2EyeQCfI5qb3e5N6r86IWInTtSkzVJxZedysQmMXObqyWLFgukMrpjrj4a8t
5pflQuZe8wBIiL10C27fB7Y1biAr3R5BBDfspYBYTugH4hbxZbYyAJh4mhoIaYxV034LGr4TFvC2
iwpwbvATQCi0YN+gvMNfPdu3lxnSbfOUg6FpH/3yfUo5AbDUS/d9SpSUH2N8d5NOyFejsgdQM+Ju
RA3eAjoH8rUUeCbdSW37q1/FJtDEhiAsXaqu4BvSBosQVjl5PiguGhAnr6nZ9i2EwqHISUphpBlW
F7Z/+rCTtJiHAAYW4yzFXvAUlJANXuDGibD+LCDVMd987vpffEwAfvbDlLBN3LN+xSc/2iVhOL76
kLPuZVU/C6tKTzkYohcKuh6v5JYkmbEDRzB0Nh1/UdtDeJNmdrTlKFZcoTDZWSeyxv91nU/9ilU5
dD+oPXZOD1oRx1kriApBF9Sb1sz0t8Ay/RO5Y7wj3nqArrpbuvuwX01kn1xr9ieKezK5GjCiYMeq
Gu/ITibq/K/2P+bHd/zT5/l9fvqcISE6PuaWtrsJUdW2sQzPwRfy12UAke1o97d9mYH3vZEBUhdl
+q1lfpStgW1H/KftQTKiB8w+bEoh9JL6UIVJ8Zb+91RXy8d08/AUlL6eKqAQrtUQnMrV3yJRL0Mr
yDdkI+2EHsynZ5mbCzbY4MXGUsqc2NohNWrOuDEZ5M7CFUF/8sEy/5Q07H0BTut3txlGpt3CrupP
YA3xnrJfblOn/jXb7240vIpi/Bd7+PazCQdjKDDddrULTXrW+PeJSJx7oD0l6ofxRa/MY96B2YI8
hcO6G89jAbgSbRxKtH87JaA65C24bslnNFxv0Qqg6WzkWGYf/QSwL7ufnmCuZvdcRtMRtBF35E3T
qhDvLTYnh0yh9soHasWJjOImhw7ms1kjJRH5UXyiJqj+tm3RJRcDinSXYmSrUde4ZjmzUfUkqgU1
p8liNyBjNufeXHEAYVRZ3lAvTckhuHGipp5yzMHJR1OWoNfJ+7g7uXEEWhQjRLCCL22Km+iLaAvA
xCEHd6RYSh/XEzTxknhDTSvj8mCb0CwaGl4+xsgbXZx8DqWQQ9uA8vk6XIjGXIZ+v7Y6BpXCOA3v
VYNSNVurhdZyAO2E3wFo3A9gf/i3hwy6Q6uw1P/hAeQUwuI65fGXOXyc31cqYdCHx56lsNdA4iCk
4jEH10nT7g+psSEi/dk294NUHyT7TQsWWLc0rK3bOMhK2GA1RR6sOfrURMpkbhLChjA1XLqz6Yqp
+RhEaB3y+jBRi1w/BtooRzjyGKXUqV3d9nl2gPygfwE02L/4tv2MMq72BJJYH5LlTbBGfFutqbPz
jfA0ImTV6U4ylWV+rvzcBistRmeJm65RUt9uaHhgCgsn0fbbPFoPgpTGFvD+5I5MZjBgUwXi5y19
AjUE/YFDD3hBvTSHjRxcadrDPZlkbaCCSPrZDX0EqGs3e9f2TABAfn0ikP5A9ct4IEtnFlB9mr5F
aTLsKAAnQJC7nZq+ngN4MmHdGQvtPXXSlwzZWIi+p/yevmA861D28ftwUdT1ins26JvLLNglWAeA
3Q12XdgUj66dlo8F9klMZeo2bhi+467tLF2bixvqBEJ6umEgSljSgI/heF8VIHEd/XXgVemZsQuB
JmwsQitAeiew74DvPmuQVG6lSr6BBver10PfB0Qj4a7gUGP089x6w0Dqp4FjbQQrNwVoplwZZmrv
XA3Bt4xmvEFa3NLQC3GPvLC7iOo23wRgLZCQQXrts4SB7TRHBiPXSlJaykXbgay1P9l/90fO8GSH
Le93KF1WgLBmQCroyN8fMcDaT+olS5DQuHZ8Cha2FAn0JVg1ywTv8GGowKUho3uoeEX3noUsC7bH
4XaAjO09OAIQ8/dQ+iWD8EgedpRad6r/Oo2umy7zkHuaPvxH5EsvXbqaHbjVU5IvzUFTuk0LzT79
hGawEbztod4dDSh60yc7vJc8yPjF3Y6arW2uOFhhnxKcPLBt+bcbLRWDCwXtsOj+6tbo2QjI/OGm
zzHzbGSnhxq9I64Ppdn6AYzKQyYBnIAw2babsuwAXbD8UFiGsx2BQrjlsgKMvbKCSx8hdN3YbvXF
TviXhMv6R5NC7y7zFV8wBQh0y6sffdh8GQ1efimaMoU0TuZfRhs/5trg+S0EKt6f0ljq81M8J0nX
yIO1oD9+a5j5zhoDpWl5AGaLOGI+maENOdPK/M1GgzQFRxBbkNgIg3WO2NsFIjHV3kXKBsI8rnMh
WyxeO+kMD9LCchC6kB1uJ3BhXf0hfQVIozCxS22t9n6+vAzdBNHSyrlzR+Xtmd6sesBubKxsTJHG
nsQtku0KaNffjbN4PBmZ9kzXzl6JIPinysyjCZaT643vWbMl/HXzm0+VhuNz0jVvtEem3TJtlMcB
YvMiMndkl2Fwy1kA7EM+feljyA5cw7sUBtZ2x4bYuePFG6o8GOVzHUOpAlIR1ipBnhGSc+l0ZpEw
l+Tghs9Z1zhLXqJYvRVxvhSTGW+mxHXOBhC388UKbX4MhbMeigjhLeogFwm5pWWJH9mGbAPq/1am
m8QQpuvF7SBBF9K5mdpUpcDfr6kMBCDFuMemcXwFe64PiUrX2Pe6adubJlT+Sw3ymoMbQL2Pa+1o
q5j8ZS9A4T/5RgkmrPpHPTLjTd8EWf1+Y4EfNxMQBHEtZBdLK7eem6DrVrwXzq20oC2QtUmxR8IA
jA7RFK5rG6oIqRWVy7wG+U6s5elKfdcHQHsDyIO2aSHplyrTWv9nH3KkS5qC7YRr7+tkdMeLr2XZ
hThusSMdOYeKT3e2MR1JhixL7fFO99EJk/paG98WfTj96PvfxoEPBSz3ynlrIcuwAPERv3AWBZsx
AMZGgsbwZKdhsu4bYT1XRv+1qBTUzBPw4GFX9x10z2yh9CDD/jUI4Ft1QkFPCmZNw3yelJoHQVZ1
HtRWCGgBbmJEQ3ZIGtdY5pNMl4g5ZYc4UiBpp54uSsf3W+qaMhMBFLeY9kwhgVbqssrKQCF4YkF4
HVpgyTGMwKBhFKJ9MJy0Xla14G9jIW99F7Vei0F+HUTQ/UDJ1E8euMGznzPwMAfKuc18M4Puk+B7
/GXrUzYyey2cwL/YqXhJong76fwRXWQ1hsDWcNSNUztnSBdnrtpblIH65PPRzQM+7qnVmVCc78Zw
2hIkqFLQKR9aRPRmhJCGD4GS5e824YGBgkSpyZn81MdYQh3RfOT3H+dzW+zRg6w7gn8D5Smmb6yu
EZbBMR/Bkg7MjQ7SlA5AgZXrgapMo6P1hQZF0HZaX21TGp4t463BsXufBGGNU7JpKPwN49XcVLLw
bkdZpKjcTUKEC0CclOgLdYDJLlowt+TbT97YLa/aMR9OV2fX18TeWX355AYh92St3KIFF/gLCGLC
k6hqly06xAN2IYteatuOzqPAuWUF+P3GY2Agm11QczUt0iQy8HYZixXwRBA1uL6flJ3XILNe04up
I7sz9s65zLtiJbUz9UQ5MnALUwAgmIrZ+Y+XH81e2MwC2SLK0jXboafpEWO7RF0m3ZpEfHjtIqO0
UgeoPmAz9BDSwPvkxwer4itydBML5UGs9tnOduRsm2dgY33TQqbN4YuiLiA3YVnOXZJNzY2bdPmu
ZO54O0EIEhpxafNFQe7RN2LjRyCbG6+y/bfOL9SSBhVe2tzI3ALzSNiPtwxTzoMK0zvRG8EpuxvE
iLx5UARc212YjmsbCn2LQlcqeLpSgS61apYIWoUn5kgLuBp9tAfXBgf9FUoPQMj47odTE5hLRN0A
b46Qz+JjsFklcgt9NMgbI51zC8ywui0y2ZxsDwr1wi48iO+AAsVM2nFfheY9tTxtojvwluQ3vafL
E/RQmoQ6SiPONmYN+J0fteX7LGGedyu7RyQ1sYIoWZcODpoqs0FIeH0Uckv4NEDQ3NBsakxvojQV
ZwFShXUQyGRNv6hK/6zMpLxAyc0+UquNwu5UNj14/9BHl7Ax5doD4mKdVuG7DZWr91FlBPNvEVW1
5ame2C35008R5PFiHXPZrK8TyUjcMcgWn2geBIdBvzH6KYJMoFSpNf+VlSU/hUz9O3eAeLeIwFpP
duG5/tJqLfvQxqV6slO+7cbA+pJLC0rWZTtuyS1DCj23cLBvp8He/6dpJ9uoF54EDRdNW0Sy3DOC
BbZGz25QNRitC3fqNsRCRs0UsfVPTa6bRFlmtk20vvZGEkEJs/wZY1l4GqAptBcZ/pXUdDii5ZUX
oBBB96au5ojkNXCJummmwB4KTdNPTaQMklNWd9ncjEdpnuLa+DHPhIzHOY3Lr9SKheueh8589qdp
eupK0d0a0BGjPm4xftfm4Zn6FJCLd+3IwBmAJ4JRo7nHBusmAsHKU2JMBjBF44b6isG2HjwQBtK4
3u3by9glS+qrpzh59IqfNb55W5kC695H5XCRRZmBlisfDp4mdwJsmN2ktlNDSwd8UbMLqmka5rr3
1ErL3AYGMLE21BwsYLjLLDxTiwaV2KAvECAYDtSkKf2gv/ez9HHUtCf50GYPho7aljV3tthgDJC7
4fVOoXb/TC5IyvAzNCh21wFdIcwtCgGAoNCT0KUvEjFPEhfNsGOALi/AMBEilV17i7QJgWauHcdY
2IbLIbIlwpXTT9FdnVfRHaol85sE8kYLk3waG2V2Zd2fqZcu5DzuyzD27manrMXLpcV3YJ43C8GU
ZLpZfHMddH1WqR9jpaCwDbPSXaHgChiSMDbtg4s/zsdeoJAJ0NrU/rT6q2TM172PIHjdmdu0z4cb
D9VCl5i7//B0Kr6XZojMgV89FaBL+5tD1vpP4VjVswMW3uGmHnHo0jPkOCw9+OCRWSQeNO1LK65P
fm6wF1tspqhIXupGNWeVxMBpa3NfSr7NABzfIBnFXq6D3pvYraeIZE1TdZhXRmWH+I0kvEJ5H+SR
Pl36CIA3PoxQ+UVHq9dWuoPMu3/GgSdhKlyRJbRt7HOyqtpGeQk1PNcJIeuai7Ur7PRJFNgKJl3c
/VMhVmXYjvNTII1V+2P6xe0Q1MiBz8ZJu8fxENvvvVW3KLbTwyOI3czDp8Bsn5DyGNZpjt1+q7EQ
nsZHiNbBcun3Z2r5JtgUpi4TS2u0gO/QvX0g33vjGOXyjVsBMaWHfowPA1VuzBAMpgkorBELQCH8
oGtUcgZaFfxALsjbB+CKwllg8G3zrZeP1B+B221ls3A60MBcD+youGVSj02ejHtfl1U0XVCeXX1H
zdiL8DuNhqM1QWsbLBzgZ2wqeSQ38piMuNp2PchidwAf9cvALRpkPEdjrg2I8rRaJJYp76whqM/A
vhhAsyJ16sm6wvez1uKkv0awOAvvQQgIDvPc+e6LQBxocerbJDxDBm3bcaz0y9aOhw2Y9NrVdaun
B3gy7w5kkqDp25gBA0ga4VGReuotyusdiHeMH5ZrHSFcOn0RYBZY+qj3vwVvlnHj9uZwg/JSoDb1
IN9F3WJqNrtJ8ep2ipxykY0lP+W6KjVLAI+WkASaWx92V7ilWBWy2JcMXIpXkhnAQqHrY/Q+2FXN
ck8dOb5e6yp3kOO3Iyi59uZ4asCQ9tL/rKXVv8S2isGRC1a0sAnZiwD/1ya1pNqQE1hb38fYXuO8
WN+dOL+RTZnc9w3jF7tgAMbnJuir2jS55KJqj3jjfKHOifP6BIrqU6m8/MjGLF9BGRcCi7oZ9lgB
F3RLl8hI8QrTPaPK0ONDuFML9XhrMg7uN0Di8ntn9JtzDvzoohtC85W3ylhVjV3uqJkhYwF1TPmU
WfoIBpztgoMZ5jVKGwVshRnsfB6kB1SdektshxZ9JsTzVMT8ZBpjCAJdwAAgJNutjCqI95Vuajeh
3cy44SfEK6GJFrdIhgGFtQKVDd9T88PN0rMBLAZuNAIVTO03VHaAYauuvoYeYuo6Yp6arQTSqg/O
KiyrIyrivNWHB1ISKAFIpVx62iPqQClPHtAkqr7Gzfsc5GFAcQ5cROBIxgvJfOiQTFtPDWpAVNVY
Dyiltx5yEW5aRClvyaNIUgbEQagWiE6BZ9dPvWmBt824I2eHoSZbjC0wVxhKI1o9J8KR7dqp5FQs
a8/YqMH9YkNTa5eBjmnRaWYYd4rqAzUhUsOe3F68N2M1JpsEpcor1Qjvpi4hGEZndQ//6htRyWRF
B3nqpSad1q/OTiejA4I66YKyWp3TgSo4LYdN0gYGQMpFvxcOCw4mUFtzdiyLQMmlkGGlAWSn1Fk7
qmQ7AgM0z3Qd8OeciBRBlXCVcWx77BxAN14M2V2YYUVTk3/fRCVMwBAclB28XU1D6kESwSnkMu7y
Pl36vBCr1Oiyzdyu40lzlidsN7etCItvU5VnmqIqvOxuVD3Oh3ow8Hbz/DlKbEFSp/Z5cihimR2x
23m/TEEKsM+fbV7Vw6FoD2SnEV0UMtComkQ1w86+BptPQwTBYB+1lCwy7AXZXN2B//5qWQIUtb7S
gNAdwuhIowJpx5PiMrmj+6gEYDJjctsLw30kCzOmHegj+juhTQMzm0Va9/6BPEpkJFatgBJaa7Qe
dlQolRQNOKRoKIeU7B7FWOGCmiiJtc7/5Uk+a/q7BBCXFln4sM9dVEpPTXHo9CVRDO1+5AUwQ1Nx
oDvqrpxegZyYKfA2foyJyZ36ybOeavD5/HlL/UY7NGtIaSVbJ4+zFemG7wpdHVbje7KyW1OeegDw
T26eZ6vctNlBedUPEWX90ZL9+yVOnf5INi8Av57r5AfqnLRHD7YGxNE+XKhHoYIOlM7gVSuM+2ua
ahp8fjDH5ov4qCx3kGYgE6Wp6GJ0oKjUXtQiVxo48W4eOGe0fs11nf73ucj+8cTrXPavJ9LMdlmy
A2qx8frEy6jJUHlLCN7go4njjv2UdnitXHuxnfjcpF4kxHlutyfHNeRJ2SLaYWnbd3YKxA7Z5tsA
AJVdall7stGl9GrUM+sLygxAUvrCO5wgwNsl/PHJAPw+SI2XumuqbyULXgJ8Eb6BCnq+AZ50vvmt
y4yU/wypjL3uLvXI/zLF/7sPJMBQ5QX+7rXbu+6xUZ6zIKKHgud800KndmaHYD6UXeradM8d/snP
dvCYTDZ7+dugKLDbmR3i34NUWrOXmDnJUZYovuwLQ93RpUv8HFqZy6tlQiDuzkv0hjzjWvTV1GyW
ZW1trQRnVE9a46eheb80oqaK5ikHC1wdptJBCf0EHdO7ayJubbMIRLBkc5ChXLSdX4IatKzXA2rq
d5Ev8ufRmLZlYwPUqu0my8KrXcbVu90HY9uuAb7u2a1whvywX/1/t1cN6tcoezUnvnT2CpSX0GQe
52RZA9raYx+2j9f8WT7YzXZwA7W85s8kUpiIwibB5poU6534Sx476kCm2c6XVYSKMsq5TUaUHTmr
H6+P7vHC2TYNH5fXadpo+Dw1dYxWPk9NE5mgcr7rPXs5WagQFN6EwGAOSMo5rz1vabSiQB2Ais5z
D95Q4w51LU+FtpFfa0dQUASCZEszzGNpgo9ZJNh9UNCkJ/24YHs6z3Q1XedskmyL9cY/UCdwYA+p
m/fHAWX8K1X42HHrjcy888DCV48OUrPaFIBn+qbKR1B16SZtV9wyRq5NRtmBbF4AggOAwm+pc3bT
83pIhW+uttL+eZ3WGIPP09Kg0EAwK5UiwzkK2yCadgCjNXXSpfuYNhI4Kow1dlWqM9xd3WFnR/uZ
IAYOgpq0n6GmFwwShUhITVyb1ItaNvxesmMQ49QzoIJ4G6npa9jhSBT75nAEoTj2eNT2tZHu6JJE
JSRis3ZLQyOwrGPZ0EOofZ0hqkDwz4b24Q/7PPOnh4x5mCz8oJQbhDiGnfLji+0M5psPIdYwcpPv
RZ8Oy1alwRmCv90RNB4oJxyr8KvVnMjBhSrxsvLBKd+ouj6V0BFZUYe3ZdCY+gZl52blNTI5hTwu
znwC9gCpreS7Zz8OtTV9ZShKX0HHttTb5miLFDFiDwLCnVhzx7fCdMQiyVh8V5aec6YOHAFQW6E7
DJTYzR21Af7lyEYdhWr2vsVBrehqCJQS8oFssnOBshuH8aFBZHDDYkPeRjm3b63WvBd6U5silUQt
2Rl8Y4AxH4rAEHmMfd/eI6qyo6KWa6ELNaHu7O5Bfj53kj/Z6TIitbR3E+/mT7ueFuzQxr6yuptP
/tpOD8gmgx9QkDN3/jEc1bvIH5ty/njXehtyAySyPEx1vr1OawNTf0oDuWwMoU6eh4SOAib/doiw
XKPQLHkQWQjYbwXFBtWG5dJyrPrFFy3K+GSbvwUBUABSlt/DDORJpdf/7J1ylWWFD/3QBySDUpxS
crGsQxb9ROoMMO48+6aSf1Cj1zw5fT+uOV6Nx8Ysq4OF7OpmChxsKkE+sIiLoPvO7HhpTHnxExzc
z707Oi+hoRDcR+T97BmmuasclO77OJPdp2UwLGVnWm+jM+ykZ+U/TX/a92PYvAG0CYEusB/6vVhw
OUwX0y7TbeQ02b7xRXbrBDxeWeEg34Ck3451lv8wR/7a5+n4PEg14vRplcfQ6p0jftnV2h/86sXv
EQ7Urqybdokf8EPTJu6yjtMeFNiuOCSBNV06YV3A0+G+QaMZak6R0x2hH1Y/gKbtG9nxj0FUZmjk
qQRt3X0rOIDUSbAyQhTXgQAzPhtFmZwai+Owz9jwrXXXXpqU3wGugUyWdrCFN25RQ8nXqZ2Vdyh+
Ke+qCAVeCDjUiNe7xZ0F7bVgURf4xFN+SybUcBnITMuQ8YUyqpvY6NKN1KAP/Fcb93aQJwuEjeWe
6XVv7ohQLTBF1R21uBdVp8Lmp+ugvMKqP/IEJJ4fE5VIGK/wY0o3BkFEsKF+n5h8fG6JRRG034ns
bdJ8nHXWj4euWJSupnybid/mK/nQ5VO7VvF0EMC69lawh4TNwvXA4lHl7DxjFiZIYyA4kG4I4xCX
tjihQOOZOsnkcetks+HdXwDhjjRZ7B6MNnCXREfhVO1rlTjWg42g2fEv9qEpP9tTu3t1c/Hu3wAA
tCT2CnxvXsMotR9UjGqqOZJVRoN453dFEuToe+AGJUwClaoV4F/o2g7cE5Fzhz9M9TRAkummQwn3
phuZ9TrhxRv3Pv+GJQz0KSIzjmPvTrdQqQ5AlIGCZD0SOd3qSemRokJgKPbqeSQ5uBGKwGgkA6Li
tk8hOu7/GknPNH1AFGmkywPzVQB8RA7Y6aH2Il4Xces8ACGebvCfER5lloBvGOLVN0ywGnkBzqAW
3pvQo2agV2V29h3SRZux9qcYNYl8DY4u63vqoLIQiNn02Z1MuQptad9WMja2wzR0e6/pxiPy7BAf
96vmocFrHuV5Q/kF24jHKAO4d8Efpr4FY1jt11pVxPkiDLNc/u2zTT3712eLa/PTZ0sMAyK7uvaL
Sre4EsVSMN7t5+Is3QRqvttT2ZewjQfUkYhdLbNMLhBZBYUcheuC1m/WLAFjwGz0kLZdB4obC6Sx
S5xaO3+jIGa25CrCX52MokqwRsfucdIqXkpfyt70NyKG2Llfqy1Tfrk3AAk5Sa9XJ7qjS59WYCiL
PG917Wia6FsizGhRtL7asDRmu8Cv+UMw6pK2EVS/QJ4cUeJZv5DH6DAb+U32hOofuYQee7xXeJWw
a1r/U4x/viWnCU6UAvDTxN1IxXHsBxvdiOCu6weoQYnydaNhxYKJbmF1QAYOgAU9ei4g0k42vZJb
ZILm1K1rROAGnDWSpOvOnXYbYtTy6eF/c1P45W9LQBEhY+X3T21RbFHKjbwefnkb2+XTttBNmdfL
FLohL1nZmPvM9iA7bkzmF9NVP8Y0DO6QaFa3YNNGxbr2Z1boLUXvI3Olpy36ckv+Y+q/T1shbnwz
FahsB7U2GHY3ATBjS2QXkx0dbalZm2m6mw++uhcVG8mnJmKZyS5tTGSiG1SXBgRcjRN3WFjW4K7D
MjSPLqFdsUgM3gblGXfvT4Q6zSHuEKfJJ7s7osgE9BIFiKqPEOiM7E1co6i88pXcUD9dDD/5mnq1
vVWl3aOGBZekjIdTJZoKpfy5CwaZwFMLMiaVePdhXt8vayGQ/dXe1NH7sQL/JZQWshrJW2it96de
RgATQl9q2VWQaJQZ0PxI3eMWO69uA8a3bhEgNKkWZGx1D90FQMrsqsa/vdprywb1x9zbs5VVA2io
sDNwsYwfBP3Q8BPipy5z8JujWx5capanUDhD3JwuyFHlEiHdX+0O/EIleP3J8mkktacssaBZvqS5
rmMgJIRQvL7Yhc/Wjsq9/Ax6sG5jggv8XP8PZV+2XDeubPkrN85zMxokARC80bcf9jxLW4Nt+YUh
W2XO4Dx+fS8mVbVll0+daIeDQSQGclMcgMxca5mefWbNszmle9GGzLQ3Bp29lNGg1yFmKg7WIJ46
jX66pCYx2QZXl9DvCfj6NkIZsmesTgLQ9KlGLwyokh3caUN7fixqDSYFCSPWc+6arPVYcqTvTq2E
w6F0Xg07akMmLrI/e9OQtzK1oWKWpYIvbzXSdLKVKSEoWXYIGHU6fN9E8EaWwMujnPSqAOGQ/8ds
S6iGmovSyTZtavwgD+QHJ2UchlD5CUCeXiOb/YS140dv5i/OTeqshP9shMYnZEHbZ8sAP2BnBwOU
4ofoXAyJBvdSY1wBQrOWRR1Y8PEk/gKMkfqt9+M1khQ1cj9CCNcIL/ijiYpvmS/rL+WAuL0hA/aA
CY8C92TF8HfM4j0+Wi1YcEqg+Z14LfFxxfMgNK5F1A2nedewG+NglphT6bgAkmiqoY3skJk1gBav
x2qwDi2A9kCH8YLEyyvEOstHNebuCWDBckl2owH5YlYGxV3s2eO9K3rMX6YOAbgCEDHKxJEDX/yk
Msjpdkw/+9lYLnow8p1oM3RGemLT5majYtM11VIk1iYbkRDe6epcST97dpEF+1Apb8msMkBey6qU
OnkWfZ09w/OK9Ma8eaCGfpZckCWl7qhURuVbr4thHgR6daBVTQI8h9OY2bSgxYuo21MxGcW4Qi4Q
31KxVjnCg3Bwb6g4hF6F1VipVvZ0UHCFhntEN+wl1SISbxyKDPQWVKtkG57rGjNUqmW9Vd7BZXCl
Skxdw0UuBrZLDcMewbYclwBklIcakwO4ktLYO+Pe8s60Z3T5F/BldzvLzMS4sAqvhQN+ABO8mWJh
mEKZedqjjQ9VgIMXYnMr/q7drRv1oCbU7Vb8/x/qdshfhvrlDG7H+KUdVThV1+xb89ELILJsQCUk
W9DubQPiD7HK7LxfQCghOd4qnBCU9EWW/tmFyrdqNY14K9LerwdIakQkTQcsh/88TFD8dWJ0FDqT
2Xg7KhllWfBsIbl5HZsQa7fpJG5dqDg3oV3qkufRZyhvFnvDDrP7GtKQAqGgk54YO2mTDwJZIIaX
LwfLfrd1tBfFGwOiRudhegKQG91Um7KJgZX4qy/1yCJky/WOdb7ZRwbs9pjgTURHvVUMoNfpZBdf
tAowM2+CVq7jPHSX8xH/GhheKgC3weHd0bGTRmOVXJjRah6KOgfNS+J0wd08VNKY+ToIjWJu4hru
xQYJ0RYME81BNqw5zHtO0r7v/cZGTXrFnQQPNvrRRv+1d7PJaZjbqFRxsxVgCV1GHE886N3ch7x1
wE0VgEmdip6I3YfGgoR2F1t3wdSigLzaLqhFu6TKgiv3IYO/JS06dp47dQ2UAgHigecLKaK6qfSd
su0LaFKKt3wUF0Oy/I03ziVwsKNhUV5UnZwwATeTy7y9U/bPlJBOaej+lIsOT8Bsv5moBdnTYrwD
ynzBBiwIEhHdg0CPX6Mwci54Ia2pRBtjBJtzYtdv7eDHiPTVyMjL3aJaKumBxcBJ/WOZ8Gk9X8iX
+q+9ODLfbbTXJly+BMGQLFiWOi9zrb9lpvsYN018FULEV/Bey1NVj0cyQRwivtZIxL/z8C6Dal7v
L6lZ214DkDHdUyva1GW1i+2sO1OpD6P4Wursc+ZoMGlMI5Opr8BZIQ3L399sbWaXSxWxeEtNqCJp
UoAuMoB4yEZjBgXkRP2ax6vbUX2nsbdxDwbq23i+nVh7x+yRr2UqnHCUjerIZX2lbvSTkBdRQKk0
/zC6WYCGN5pP4fYTYqwoO7B/XW4m7ZX3vesEp9uZNY4XLkzQJAKTigtGbStZegvDkM6HX1VYHtJI
LdBVURPauCM4QCqzMudfRYM6rQvRvTRtlrfDslqrnVEgb/32S9uyNQ5MdV9uFw4OUvD+N8n+dna9
Fu5d5r/QWPPf0O3zyes63M3FMecHMGx0E5im2zsWRBKMLO1fo6p+spI0foog2XhwGEOG7mSHnp1t
ZPVlxDwcyZ+q2tSgMtqrNOfPDYjuqBGTlrmsJSvPoS2MlSGydNFAgO+x7c1PXT3oczeVZO6OG+SK
gDm5cM3HUvblvQLpVa1i85FMrQlqLz/1wyPZ+tbPd2mYseXcQVj+Y29uvKYxwcSJFD3Mq9toT4OD
Ezc+wCtiLqhIHVzcLIY0+yuZ2hGuxKRvyy0NDrRJeops/QdV0ukaoXlECNe/m49e2x2yzUK5psGU
E3cXxvMLtaeNG0WvWeyYJyr1mB5uPcdqQSeCHzQavX9FpsqKKsmUQSJzwUuvP1AxHnN754Rw1lET
OoUOyDg2PpLBcKDx4hYj29EJgNaDHfymx1ISa6ou/MxCu72O3Gnu87F78zrX/QJp92ENRcBh5/co
Bo2xAukWcjQj1z3lZQoFPiCov4CnkIMSN62PeRsidc26zuYWCnxNUYAvBD6a5fuKGxRquzlP75ab
HyP0cWx1vviQqGdHFcTETfvBwGnnvveZ4tc+09+aqsmecgTZdk0FiR94ad2nqQGFtjEH/Marrwac
nN8igQTIuOM/Yju5q5PBemmieoAeqKWv0g7brSqs/uAVMoafImZgDeT9UzxAGVdDoPP71B0apfxH
iO5OCmcwblFv49kJbo2EAZIw4chDZYDZwowBPkuC/hM0KsDlDPutWTehzxPXQRgRDrW5mQT2npoB
HfE+2jA1u40WRt89IjqA5PEAmm/AO4xFOrylToDsUtf6DNnhAkmJZrqr+jr+VLT85ORm8A14nmSZ
Iz360jgWO2fmgNCaPYTf/urZJRCjoJ6Z9JG2bdtsZUQRAkS+Tj7RnvZlPO91v7H9rp3PTIb3Zp58
iLMZ0h6OYAbbfYjqzTE2MTwaYpR7Cq/NtQ6iZGthFICZ/BWjo8Y0SlJUO7L3UbLQIwK7l7zN860E
/cBnK81nPiuZKHMd26rcIwsJ4rxJNvNZYS4Ne1SDQNtyjU9TewU/GVBqSFMQQwYeZSvvrPWUO78M
pAse7CKI/025W0bNwgsb7+jGkB1BqkycXdJRIOBidiuqQJwwu4TQELRX0divkEPlHW/NvEEEm8FP
nGXPgebskKhxbNK2fQo6S6/BUtZv5uIIIjYuS5yS5bRPTWeOIHBNTlRJm84BYRhAXVcq0Wh9bL6P
xs3ufTTfNvxN2+gaHi9lxQvizIL80KlTZnmhUsWSahe5abmkIm3g5AUxp19deOEiYXNqUYFAbMkn
KRGy/WaMucXU4ecxfncUu4D2a96CezIYeP5oxOaRuBk8qJPuYmCt1v30UECjL5x80d1dAdHuR96N
Rwbx1zVejs4xqPxgWauRn6o4sz8x0KXPtHWNzg5gocxXPrLmvlAzLyn4yWT+VllZC1C9/EZPTFVB
uKKAz+JaM1Yfa79VK+bH4bcmPWeF7X5tY9CujvUYHlia6MepI9WXcQYNHQvpQnYYy32cYBxZWfLN
h8MnCOruG6Kl3bLlbnAfK9OEmOsIllE7GyGiHL+3FVBkaSDHqFcmgqctGHrB/cHZqqc9G0vVTjcK
7gLszbXTnh28irqHirsCTGjagBSz8bcVEnq3ouYIyjZ4E9WYRoDf3xm3Lt4z18JBaH3iS5v/GEE9
rCoJpyv9LZOgja5Qlps0uO6Fy8TXBFy7EFPsvlpjz5ZNHHXQ0vO7XS1bY8cQ6bzrAAlfIi43vhR9
fyIObVeDvTPMuq+sSCAHCfyF0UXpkwb0HtBt7PllDtlQvJKfjKh5t91qaU8zVq07XYIZiONFCYhG
eqBT9mSSnGRRvs5nPP0UmYPsi1qkQbODYkH07Kb5KcsM9ykC4dMBb5TpKeyGr5M9YfhaWEHAD9IB
VcrP9hGBjEVmVsUOr7/+jAl/fx6F7KAPzbNtbOXhomA9RAioxgnCcVEXIthm3QBdMwM6CMqdnFpT
8WZz4mTYIbetvLbTpgKxPqIXsFGRKm62rHKqTeFZ7ZKy3CjfDWvgq8Olt6f8tpvdcKJxy5A7vEiI
pvWmbOXa5RWxtWqtG7w9fMO07nQsjHU47flyeN8j2+9qkVgK+hzkSm4j3D0HhdDBphqd/Lks9ZsN
L+NbWFQbOOK6r2bqxSvkTw2XRil49sys2ujEkUtLj8bCU6l5UsSIQI5iKgt45DDP8Q9koo0zeZFp
D2EKaLnmI4Rokby6iZwGaOUJcEdJXGQDAQD0b2x5hiMnu7jT61c31os11mwXcYFXcm708Z4zA1+J
IoYGelv5HGI6ZvTm4alQlhSvuRtEK1OI9OLGTB2DMavWfaMbYL2BF4ea5xuv0h9D1tZPKgjrredl
6d5PBZTSpsGoxWhDcT2sxCtc+9HKc0a9cpgadqAQpBx12rhaF2vPEdaaih3Aew/yvQG3xVamKdLF
h/px1B6g/XGY7hHTAMAQCg9XKIO82wrnbHjRXgdy/TvNCs/Gp3aqHKdQvKMDtkLKYmc8wruGq9CF
fr4i7H+M0NUOsV4LnzCoPIFIsbwGcMbMNipSBbLb6529NBwQILS8tZ4BA28P3MonbmoF92EJaYhb
UYJAEdfVPke2jwxpJd1lPDGMQ6r1k6xK/9ERdXJqh9hbEqO3/NPeZHZyyuxJngke+DW4fBOIEuYL
PLbmN/BtNMj5t5J7p5EDuF7wh0hE2D4yVYJwaHrVDsF72zYAo7FtNcFDYIK8uvEQyMLacPzKGZR5
+mb4DLmYdzslYoAjc7ZT+1FH3to3RmAM6jre8S4MNghyIK6nRrwXESsHuw1AIXGS7Mw4rb9Qi6AO
+TaCON8Ck610OVPP1wbrt78tE/E84mVAyQjl7iwJarhAVlA/o0valB+LVAuPf7en61+E3d9qf+l7
a9xOQxXKaLajPx66AUFXSKEXxx4egI0uTftRIyUMMsd6fMu8u7zvvD/ssfhhC6Wem8TEytLvvROy
wMu5T5PmxloPQCrR88YGXm4jI8jge5rmQM004emmTeKO9pKx1xtm+oarzkEmsU8LiPtwIK87mVYQ
KB6adyT2rR00GTA3b9NnziqG+7QrwU2T2ptEILk4jIv8DBC8XiPtqfhUOuZ3gjYa8jteW/HbrQ8L
x2BleOKlkfhjEmoNGcbF5lZ0q77YQB452CSO75/EAOiV6D9T9nuWtZCmC7zhorjqTlaDhUxYeOZr
Fc8N7P6R9eYC0YICGSJ4JDLMMOEW5vmJZGjSqSimItXaLbCdVIu1ovVMtb/rG8sAkYtUg0DV0BdM
EzCvhACtVfTqWDQMU83J3pUShAFD/VI0KrN/NLGjHqBHuwLDrZ9eA38CMDThCUzdgn/XwBCvQKvB
74wcqn+D4cTPfpKVayhJjWdAvpKDzGO5HfPMvrejXCxbIYOX1tIPaZLxHwD2I7/Rbd6C4s/uTtAg
faONLRD541sBfgQXrhg3PYm69ZA90H+ix5/sFtdy6+TlrD7kDlZ6D2z3UWsII90EidI8qLeiCUCG
O0KQ6FZh5hyCH8Y9GGzARJUjax/OlUUhwu5IxXrI3osEPcTX4WPt8HORaiMGeNi/7ZuNyNEpdLoC
te1JVI7eu9MEC9mIUGRTRRqcqUybqYmXjXofxU54MjH5JD6DqOn+8EQW3Muu5w9sjC9EhmDrzt4i
bTTaUKshHf8ASs+/x9x2bkVma7DRqk/Qapq5/jUW+CvmVrrK5aZRlb2GhxIJwn3JPoc2uOHwXHtX
HVTg48bL/wyMDGJQXhvA6dLZ5xGp4hBHrOyHOqvqZWbq/kvk2q+t68R/WEWN7lMcSiQFlkosfpMu
hFZ7XzAIsvl4pv0K3CjdgDBJa4ZnzzReE8Pj84Syjc30lEXBK03TaIGggHJdKLuNDzRZcznuQYDh
8zWxeRGvV9N7ydko8amYmL/IXvcNoB2TnXdqeWtKdsh0JvgwuMUChL3jFqCZ9LMDeXFtquBb6gEG
7YCL7RIlQXdRAFAj1aAOvkWQBhAM3BuWE3rbn3vGZjje69T+rDGzOYOCSZ8x69VnrECineiNT8oO
w6MdhRvfSovHJInaexk7SGjpoAzaw+eyLD3GdlRrtKI++b76OteyQb5VAH8cMTnCqkVyA5KX8JBR
W9qAuG4jOm3cUSksXLn613/97//7f773/+3/kd0jjdTP9H/pJr3PQl1X//Mvyf71X/ls3r/9z7+4
q2wlBAeHhXDBPiKlQv331wcEwdHa/F9BDb4xqBFZj7zKqsfaWkGAIH2LtOcDm+YXcN26fGe7E6sC
kPQPdTwAhts0zhtC5wif6++tsZrXsX4XxEcgVrYxzbA6IdodUs1EcpFjkG4V8cpBLpUvgqEIt7PK
YBzWP5WBI74ESIS5TTOiWEQrRGNSCISAmYg2fux9tFHjIk1WDPf4AfLEyJ6dNkKn/dmeNn1Ul5sM
Lz0wMv1Zm5TNF5DppzvRMszYRSpL5COpdm5CfakxDQA1Bbb450vPrb9feim5xJ0lBGLQkv986UGP
lxld5cjHuguHHYLAPrKmzHGdcqN4KWMETabpRDcCB10oXt5TCwnME6DaDGliv29Vas84pIH6ME7H
JpoNu28gVmwchKiClyQsrVVkx93ZgSTmscjBkzEgNvVpBOkzLq98m5qCfxo53lNT5kFpxE+GEz1m
ZjncNUFkHzi38M4FpMH5D/ela/96cTiD1xdXhyM1RAopfr44nYoLhdR5/ThP0mUugMvP+CdEKLIr
FGXbK6D6z/Q6DCttbOiVR8WpFdK19HXIoVVsBe4rfMDNWopUgzUNL6ZAVxBrEKL+YjXl2ZnmiPgo
PuiIZZ+FkUMyKO/QdMj4sXLuAyMr75Fov0HAXjxmE5t+AW5b0B3E3pFsoAyLt3UO/keqpQ5l2G/E
xMsPrxlUa8uQA7dnp0s4p6L96Giw9nsakMfeA2eG3cXlsvKAIgzqR2jXi8df2nLzvpLWXkG545ep
PSnMWY1wD1Mlyc+NrQ90UgenB6a/7GTy8I+yc9OnetrAU5iXIgIBGAppKNtFC+jhIXVz/WQ1Zrkx
zDFbUy317rpk7p2BvPdu9jfy3GJri9fxB3L5tnamt7JZb6iisFjwH+4I7v50RwjGlIn/AorZDmDI
jj09Th/eVHizWAOoZPxHgU8U5ONYf+lM0CsTzjAsPpluZb3SJIwbbX/yhddfjMDFFM0oIQUZxWdS
lZ1VYkk8dpaHpd3SzfN8UU9qbyGSAKG9U0QQl4mLI3WiCir+W9s8mM9ib1tVClk2g62SndON5pFx
ZR5pj/exXSx0OCDbCoEituMq2t+q/9ZmNvCy2f6Hd8/Pr/3pYoIASnImlWuBiM6VP1/MOCiZmaTM
e3D6akAoNnUXJvAL91ZouEj6Ts11m7j6JWNiTXNdalGWAVB6He/AcAviWYQRcwXscZvvKsQZpvds
Ob1dP2wAMjq3DbTc0IDM0PiA08kM4E7zR70sYxP0rhZLr6YbhwtytlAFS433CkRnQngJQOtu8EYv
ozwHl43nJleJPJd/viqu87dbzOYOE45pgXKXcfuXq4IZFfd1ncgHBrncsz0JZoDaJEYK26RyS5yo
voyiVZ9fQzkmqw/UyxkEDYgumWzgzwMwVoFKnqiVPWdAHlwv61VVRga4uNNqSamAmQA9B6SQ/aOY
MgYjf+s0ufP51qqSyE5zGKQbu8k1lHsRSDFCw99RsZlsnQJCKRjsv9moXT65mubGUzuyDZXCVJsb
L+VE771w/JE/4jUMXRHLj8DUJYs91YQFNLa8EjJcVPuhtcurCgK53D0FjTXdAsNX3E75JrKqcacF
ElUmO8t6iXcEnIpgTcGKH4T9Csn4Qi3ayu0frQlAkgOIjNAtVkpTaarrBigoJTXccpAIC3wNeufO
9PYQ984vTR2CZn6svaNKnS+JbuoHMmX4dK0SxDA2VKQKMwGEipmv/3yPWOJvj44LvQ3XhLiAKzhW
4VP9h/fQ4DJ87ga7eAgCc/I6689RVYbfdIekQ6+X7B6RnxDpeUgABr9e8C0HIwbi+95LjrDSBrqp
YMlwZPj0c0+3bBkWMMPJTY0QGFdwscguKuGTAl0tFVU4roO8GR/bwAGriK834aSIl2dGdgZNLFJN
pyJWGPVOORPLzVRMS5CPFkr0OyoCaPQ+JBUhhbwOkWq2VjbuckIEhZ5VrcNR1h+g10CLY2ZUljNw
CI6qcZ9wQN1m6LVIQSQBJTBzhl5DbS6782zxAXqd+321brq0mQ9BxxkAzEHetxU7L5blNFdpuf5d
3AL/2gPE82I3FpTCGUtPyFBwnky/2HtBbr6AVaTe4J3qbalZFIH/PEesq6sV8p1arCDILnn9ehvW
9kd4gKfuNGzeZD5c8fmpaviIvFFINw5FGzyBc50jPwfeutKp9kOFiABgBc4S7BfhG6ZPepGOhfcc
t6O18ow+udPIDd01WWvtaSRRIwJ4G6ljqf/g5j3AydDJar1+aUE0Ds5pYJPVtCG7KOthXQm7WZpy
fLdRBbXr0ctmzJ7HUOEWIlbVnfLhQdG8Sb+CAP5AypB1VB9FP7ovSGKUy8gZAuAnIJ/q1KW560M4
7E3LtnEGKv2qwupQefoZYIb4juF1eB2wMILmBQSuRdY+Ic7lQ87Oz56ydKwgE5C3WyrKImn2VYvE
cSpChNm+ryq2iRo7u8LDbq4yljgPVpEld6xwtubQOw9k6kOvXnmWN27syWbxooJyx9zc6xJ9sXK9
J2ctRIPAbpjIPTmMAoqQTba6d5Ab3TIAwjFZUqBuezG0eQ1LAadeVu1tryx+tFb8akejAua18pZY
pvP7wrSrLU8qA/lAI+gagOLc5GGTPfxunCTe92lebOGwaNdFC0k8HeYP+YRGQRokVJInIIo2Mog2
VonGIwUbbQSEA6itHPGWUmGBmHw/fFFZthqHbHiOYgA0VCFNxFqwYsfslgOgkeFDOpEbiiRfAVjU
H7qyLhGB69ouPldRViwrk7lX8JMGW1vlIRRnsuEUW/DOIyXReZQWAgUyC9Q3YKrWSerzH37jHtsa
ERnqjnQA98r9INwioWnc/POb0P71a4lZA2c2w4dBmqaJd8rPL0K4oYra6o0WgvEmXKydh/ASQQZA
N3XvBo25A1UYPCJka6EdFdTt01jLAoI3YMmXTm5eo1ZjPtAV6fcMdyWSy/jnWwvk8PsIVHvhzpko
VohnpQHJKtY/rbsmUpVmErClPUg4Qhh36VdVOs8jbGQfLxs+xJcmqK17qmCIgNz/82Uwf52XTpdB
MMwbpn9S0gr7w/fA6XvkeSvWXN5z2h13QpLikWdQPgaJF9wAtjWCL/P20Ce+veK9Xfz6MqAeeYIk
f3r6gxx8doiURct/PmVu/jLPcUxlKoW/nMLLg/9t5QmkqQmhwTC6zBP60XNKMKH74Vf4hJPJKQ+2
nXhbuB7b/mmmb3xpIpXq72YfvI2zmdlN+BVSG7fWVVQ7KxEWGhxNa3Jzpo4bPlsCXC5Zsh6CCsTB
CHmsdGwGD4ZfvO9BCIGvugYwD+2bfDVMe7d2GhJ5/2E5TuuHmydE4JuOZTDHwsKWLmco/3w7d8PY
h+Uo4t3gAeolljZEWdoRUtsOJppwIDkP3dhBUHcCnHRNfI+kt/LTrYVn8BHxIatfdL4H1UYLUIaw
7yHlFIBgOsE3ByjQLHgULC0O3VRLRdr4CAQPsvdPAWfQqvqrv+5EDJywaX5j3fGf7wFr8i78/HPx
8CoHLCHcchxgsn7+uYBapAMiWf5uxnDZ+XL2yMC3754tXyNwCQ6VctrEo1+BBxz2dtDAtIGgehFL
sDj6TQtiPubAbe1b9nYAl3OA9QKgux/Kt3rChKnyP9zN+CPZkzfgw48RzMIvcV3bgoeHK/WrF4tB
1TdzwqDaJk3MDw3kwpfIFEIGWyf8L2HqggIPiefKKYGU5H24IDsygJwNuBgRgA518MVlWQKxIyEv
JmIOzyniotRMZ0If/QBuFypmArTUVdQxkDqGmC33dX5AxOwbkq2iH2l+waQRXyTt24hIeeplohpe
wjPYPHAvqTcpK4pTnbTOAUHkbluXfLwHNttf4VVufZ7GaWsv/DGO7+NYBpgeJYKJeX4x/QAfEDBI
thck2p+VH2cHC0+3ObmHGjBQ+c15NJ5L8G5cqBWZqTg0xbgD+vmV7GSiStoMbeGtTEz7l/MRyFhN
Q1Zm3y4arf0t2T4cTDn1thmi6vjBlrY6PdWsWImugN4kdaFDCYC/tlZSph9t1MYQZTZpoLVwWPz9
rCFFjTWhYu4WM61i7zOwICZAjkHF0QQ+UyV6BbSfJU5RbsFdH5seaPIaoz1SOVOZv6x9M8Tsdlgn
XiWhqjbGwxIEyviiyDp9dJrAOY/cu5M8QGkyNYlnLqqaCWiFiBTxG58fDZ7+uLXoBPsBEmwHr3Ye
Y76IngjEOfvagcwyjeFOA4E4HaQFjThTC54U8Q6+cTigp0qy2TFfw3UV3M9HSt1hkw7DuJrHCDHj
jcbozim3YRWDKW7qZ1VKr03XdNbzCJlXXG3oW94GdcwxXAHomW9pVD7m3iVM/IMSTGRLwAGhSJF7
wy5h83Fq3+MnSLd8puY0To+w/qIGkeaBil6g+ITaQV7ndAq0KXzwaSTSOlEvX/nGrszxN6GzIptt
AY6AWPeF2oc8BDmHZwYrujZD7321syo8KXDD4R3TbqyA8wcQPfIHewQVFvQk3HUtRaCXvREvoNiS
XqkJcgxsQNigRhpaVra2Il5v3RZswlXymnRJsulHHu65YeWfktHDBMRJXpEBWa1knVlHqI72D0bb
fjMLL35FXhSmEro2L8p34zvMTuWCKrTsf7SFY1xDL4tPY1UnKzoAPONHNaUzZu1wAVUfaOx7/Cno
IIn3lOWuDfbVPtkmeeduK27kXyC9vRxY6W2spAK01EUYx6iPXVQg9tDAGbjE2yXam7HDgLHGJYPn
kS3yPmTF0sNLzDN9faVaU4btSmLlv6ViYLjIZ4Lw6jxUiXu4gI/motyGPUIQI9x4Fhx5VCx0ye4A
adzNbese+GxIBWQbr7K/02hO7hhbiOyKJVbh5qNl9PwhtY9UN1s0kBApMt7mU1VGrQ9Ys0BqZTpz
O8H6CiQigA1V+GjCH/t+zpNPNEKwbkvn0WSMn2yu38+5k+oO6cR6PufpdtiA2yBb01ETgQz20XEQ
SZ8OMG3ovOFv7ubz+qdzpk59ZfztnP24BGE/4m53te43nRGLbVO6+xyxOWDQmhyJHUaLqQXtDklT
Im0VMZE8dMTOpRplZEAr6gSybnPLGqCOSCgfqm1TXsg0RoeM6o0Xqs+xHUBImmwM9KLBiXZna95a
bIFUO08b8SoI8QGw48eoKoDnKMHyhilI8gjcZfJYpFCk7NwrNUDSgL1mgFKtqZiz2HpAZ2pIXaAA
plZd0OkN2SqFYHETLiGFOuyzNlm+d8O4VVAjL6cpwLtttckj80V9N5hye2uRFkODn9lkOxqrGWv3
jCui22WR50dqR11Lv4ccG+urPdl0z7rTwKOXsRibvbKLZAXPbrTldS8OLNbp2e9LzNT7lafzvYoz
yFsxnS6SIB/+CMZNop3qx5CM37GCtj6pDMGFqPQ0csJBfDdWHAtLq/avvQceGd1a6VfLVIgVoxMS
ZrHSqa3XSNgg4q/H9IGO3A+ZOERRL/egBtzmSoJeyBqdYx0Ff9idVSBMaoDcUipxDvHV2PDcN4Gm
g2T2EBfuknnIeTCqdcFBzJEgy+JV+ewCCu0p/AmvjepxkSMkCgShlb0Zjf+9gLLrF9mzeMm7wXus
wE+5ggwDA+xjfD82UPz54Zfjho2vrsBDADYXBN0nZAkD4Gwio+Cn40GiG3i+rMo37pCDwRzs55sS
HCArL4GEjm5NTLiH1nwFMG/htVb14laA2gdgjdsx+DI+uVweinQatXTNpRohdGT3rXmnwxixHOoJ
X6QXFMOj55r5wYGY9Jo6pHo7WpH6CmhJAoGcrtojTV89ja68p/pRRvDpmkV3CXK454FuhN75dKTU
9UH0xZ0nPHb1vmdBvCms0vvqlZu5o63atdWM2cFk8HBB5O/LfCLIml0YGhcuxoLgbCF+s8ymAZG4
dMjCRn8aVTDsLEDBN2ndNC9xPiyogWEDnwftvvQI8qXiwVUQn6JDVQLg7QqzhnsfORAnCQbMFVUY
otq4eGt+bpTNtwpUpdsg7o3PGcdffjomKO6K1RioBCFcZPxAI7mYL1cGYfUF8l38B2lAocabRISp
Rxkh4weOpJd6lP62H/NyBxWS4dOYQWdlutBxCl4FEGCmZzkaLlLwImsx4pP0jGDVczFAwSNEPsEu
82PIhs2Bb0S/BbgT4M+SCF1ORDBUYfrOo9FDnHP6mpZGJB7yaaMSzO0KOzLW9PkM3RYV6nsg+2r+
oOZpOG4z8P4sqRO1apG9O2A6eaaS7BsXqhsdPsNZZm0xzTUPQFAtHGTFPCfcMK6xnx9Nr/U/906G
iwOw5+yLLEsTaU4s7ddUK1M/WRkI3e3J+YhM0h9JrtiFStOIFrIonvU0IujpQKwO/6UocNw/weLJ
/6PsvJrbRrow/YtQhRxuwUwxSZZkyTeo8YyNRs7x1++Dpmfomp36avcGhU4AJRLo7nPeIPCbhBRy
AnvqnjqrZ3XaV6O+H5zuqi8NcN0gkf3WrIzlnpe+fZjLGA87cFnuKbD0v08nYeOyM49/hdq3wQwR
++76jCCYZyQr4Yh25TJH7ipDNZMVdow7vXeNSwPf5GWuVXE2MvX6q3OukPAbu2x9L+vEC2FoVi1O
N8vFmhwfUjV+TiMvfSE1TsBfeD86O6VN79xso7cNPzN5o8Ys/uzKVtuARFc34J0NlLjs+GsaKvYm
U7wCYxuK1YAkeyCS8iSLo6HvwaCxiioC60s+l5tiypOvoajJZCymXiykk6+4Jbi7Wg1+tcbpmKxR
bJoOsrVXnT/MQtRXOVQJN7OhwlhIq/JG8OVN3ifLzeooP1S2XB/K+H9/KNmaEX2UH0pB4ZPFQlLt
gmlWTxLlecd7LsWcBLgfsJO5iwXILncZgd+QoaESEGBfOjlSTOBxoXsnec1o6WRl2byu2nDDln4F
LCn+Ag5kfjNAuyct7GBZUoeCJRpq7LLkasbBmNXkXkrL6WSExXCTbUHrXdHrcq+ypIfqlwppyXsJ
VOXXbnS0i2zLw+y7Jqzorhqu4jBPbsQczvdbqHXq82wEJ6kNjsBq7efeBCBk+XBBV6BZoKXuk2zN
med9LTPJ08hW/N95plKQtl2ovtmOl64y9dzadXIgNVa8zrYT7xJF1dayGKZqe3br4MNR7YhfMT6l
4YTamGxUW25VGI13zBuleB2TvtjmMSF62ToERnZqJt5o97EtOilu+iq7ZjlS5QTqWbgvNxXd0G9w
fEjJvnMhDwWGI+j/tB6aS2pgLZAmmbYmv95crAqfX0A5nMYCjMWEY8P2XlkJj6aq0W5x1psHQg8T
lnDLNVSAIJmRfdSDOIwzGHXEEfMvmjdklyoSF1XRlAKw6MyGTTOwE1parahpn4IJxFmQVcUXWYfR
1Tcr0wFiLVWRN2Aav2yEJnmBSYO1oBcNb1/GjxrQqUBg7iiLcoRebkXSqy+yRhOs9SYrTbayTUzJ
cCMMcu8uewwjhtddSSRJFl3Cngj39y+zM35DKqc9yepWAdbID7Q/ymLYVCZMI+gCsigPQ62/Gm2a
nuWdvBl6RcTsBWWJDyoPqrXGe2PNDyW9Deaobgy16ze8aapt3hbOWg7sC015GX7c/9qm8ub1BNkc
WB5XmWNDvyZpvNPFlH+R3a2cxKyuzvqvj++GJnsg66uX4De1gi8KHz9c4eyEsrdjGLfEWZDZint8
VMmzZHS2IPnGsyzdqzDcIG04jjsItb+Go/NvAB2f+hVKBwdRjs4mNeE5TKBgb33sZvdD0LiL4UJw
9LoCmZmsQe5uHPNf/QyvG7adg7GfJ8poPSShdiaf3Z5BAmbrZEzFn8FBhpkf7arZ/892OZ6pOWPz
lxZbslzOuiJF9NS1cPOlO/qjKEV0HkWoQ8jPLJ2hKdKZ5ffbo1WObYBlrmtPHQ8uGaxrY2g/ZUrY
dgUSbXVt72RKmFXbecKI4KVlFSp7BbHzNg3oFYfZ4G3vHkq69tZ3UfvsmV71nBrpu0TClHHobp2y
9LYdUycpWX+yoVVCMi52D52tVKmzk2DbkiSRKEEB/d1Famwlo6jWSOGMm2koksl3vPyG7mF8kACp
e52ESdlj26zv5m54fgMQKUcU0G3V5Z+GkLKYTSC7OcQZdP+MN9mKxRgGx/g6pMkQbseQOF2pDKhp
anqhnkXibTSyYzdjOUyoX9zCrPw+6XVylCVZ73b6r6GyTh5UWxnXE5u2q2WgdRwhTv00OU3/aiVd
s2kr0WyHpWgqmnOw4zBaydbCjL1rVZtH2Siryr5fe4aqPcsSfjnI805Z8YQH++9XU7VtFNb2M07Z
7YuSnDs9H561xf58yEihe0Gr+rJN1tmhgo1VNBAQWvrLOi85t3Wnn/o4uzwG2tOo+rL4r4FGbpEW
ZxB8sIEwxfzrTnJAnOXBvtBdN73krBMQXdAIYYXOXlFy/SkPBvv/OmOFv9WcAPRXS/SISBpRioWF
ADxgqHrrJEvdqFhPGGP8IUvyAOR/WsU4ne+MbECou3fDl5546jJYXiaIWmV5uqN13ySobi9XbIVl
nYZBES+2ACSV5nhAzu+6/JNiZK3XprBdJFD598lDXNdPqWEoZ1maBni046C9y1LtDP2pLtx5l5I5
O0WhwFFyOST/nFmR1+3apPqUPVKt+tVDFqc0XVlmGWNLaLZI0EICmrGs9T3Usi9DlXpXdWnIlobC
BMyKICw0/WLwrpCNf42A7fpzLnXoOlZ66BeIgqHN5rOJ+uWsNy/ZAlNweLXvm5Iwiuwg64ZFDEgB
C3sf1BSK+ex429w529a4shM9Aiydmxd5GLwRGzY8dLc9hkps6GkQ7gJ0npYWE/7iaBBSk/1kK+DC
1x5Xtr1U1so9G0sU232Swlqehsa+LxtkeWlVgvBPMJ/w7wVeQrk36F8eZ6EyiXW51CkhrWbi/d76
6DcW1gmzm+9iGKpPgrOkQ/j6L+Rd9ZeKbKSsr/GgJ2zWlHt1jKpPwTYpG0v7ve9Y8CDByZZ7qX8M
z3GpeaqBZt9aHcWaGR+nr2wkEEBfzuqlTp7JOtkq+w19Lf7d6nrDr7FFHdQrbxD6TpkNSHKtQCQJ
Jf4jAJSNrHrUy7PCbsNz55rNzrOS+dVMg7OCScdfywmQyUGeYAp/r3FqnHzvVuQB30QXd+Ko1Not
DdhDRPKbk6eNN2PW404DARK+U3s5yAZj1sXR+3uEy196uVOBHIxbwHgY81ovxnY3uJX2ylep7IY0
zNeymDYgjS3CNr4sNmPCNo2VQlhHercyFH07DHEMdoihHghHv+LJe1JaQ3uVF67jisDqUhQ2F/Zy
Yu0BEV50gif3hsDYphT6ePEWclAyYhGqWuG6h/VEKjtoTeMrimFIGiZZudK81Pyq2DnRWiWv4LlV
xte6bD4ny0hvIfHP1/8YpGiTus4L3T7n2GorSpywVlqHIahLnph1JE+Gec2MZe9tw7a2maLnuwmM
N/FxJl9ZNBqTndUy+cpii5/qas5E9TxNqXnUU09ZIQM1faiIJq36zspOhFz6r2DSchPPBNlLlKYC
3cwbPzwX0V4En7KT0Suylxz8X70MBS5IrtmCaEjSfzWVs7xC2Xa/biuL/7otvZp0KLaVMmhr8ofZ
5XGIDfTgSvX8qMk05nEfTNaqrq3yJBtwF8kvkN+7k4qw70ee8Swzz7zhEmbvs6mytgmZz4++btbp
glmKHUwMwrJ1TzFKsNexx/L8DmZiZFDHyVtatb9GakF2Hyk7pP+MrPTMuI+UaCcsJp+not1HeFX8
0eS7EcGqnzVOlH5V9vabhUrHpuiH6FxXSvJUK6O+9Sy7+EKkhdyW05t/dnPny1FJMX12Yo6+tgTj
16DKxEWYpFY1i/gdJNjkJW4CsQqztPoeDS4qD2TOkoAZVSmbjznyKjRbGnFFLrI/uHXxyaI/W1ej
SSwK4yX0nib3GwtOMLVd9HMxOklgvX3mmeasgsKKblob6HvXTex9YWgkicDfY9M7jJ+mXWBjw9yq
KcFnx4TQaZZ3CSqteO2hEKxKPEL2mlcUryqpKuie3rwqTVG+DtOgXlvcEnnuilfZwxrdfThP6U1W
2bXXrGLXFQfZfw57a1dlWrqWrQTx2wvyaM/yVrLKFeMaq53uWZZaYXjwjfAxkdeOolrZ2ngqIw3L
h7FDowAEW36Tfcciqy9ZZMH4jhQDM50oeyV0denTvPhmRGCkTSR9jrXrgq2dIXU0WvFtCibUPDuT
HwVeHh+l+l12VzSwSaPLwl4W0WVwinb4LIyu2uOs12xlNT6m69aMM7gUmX4odFFt5EV7xToWPIyv
dt5CyTPMAxiy5CUpTHx7TMDdjdPjT1X0AVNhxVxNNPmlbEEZiamH5JUPycoO626PipdCgnQp/z8O
vl9qudt/XkALcQGN2wL1lUWxoYXZj57FW6whRtZppeXL+lwb53UZDsa9W52Pv3Vr3fT3bjaLpYPK
Ovk8RdISnCTiX1HSen7jaPgltLP5VcV5N0cP+l1VPXG17Ur48/ISZX3Q7zy4GRtZtCuLPDyBgpMs
BsZbH9rtuzBq8zJmYUIak4v1tgWZuEPiMO59m5z/n7DZ16qeE5wA2PQUa573zTRwk8M6UX1BrKXf
jkmrPAVe1T1B7na3RlQqz/GE4JuA4/3N6ruLLsfPCTJQQ1T/VeZYVIxOO6DQivdwGXj5xSmn7oCM
9bSPg6a9ZpOCqjBWJO8kiH5kcS9+hure0g0+R6Xpb27qjrjR8OwpC8ksjittBzOgO7Zixq21z61N
hPbnq7q8KNi9j98Vu0HLmpgYfpH9PjHUYD8pdbhuG914y6PW3ZcVQQhZnICU7RMlie9FTE6Nve41
yb04hDylGdZna7WIzbdUHcmWG3nO/EqxteKRol3cOzukq/cVRor3VrsO271DROg+VhQO67xUYDW4
jC1tsifNpGH/uHwq6D0ZtnFKf2/NLIiknauiQrm0el4Z7UNNme6tqRcou7DX1HvrnMbBjhQ7ZIzl
yrVDIgRLcOPeamk4PVs6guPyUiJSjZ3aoqMqi8xt2m7uGmQLlrH5OMw73QowTVnuq/X6uMO+DarW
1Bwat2z3wZS/4T00jj4sy+YsD3y9v85i4+o083j6dw/ZTUB59UnkpTtZbEpMhnNhYZq02Edmpu6e
vbkFZ1QGVyZfw0EcxY62VYj4qayU/eQhLOLvTgSyVJZko62gP9llwzZexj+6ximxqDQmF/aok2et
rr7qOZamj2s3OLM+ucI6NlHAjCe7BTGc2wqtnLW8sJbx8vEj2OMZLOunx82CAvuRSiluCRvy3+4P
haNB5CiPN7Lv42aOnhwstylPj/ouVLIj2tXv8s6Pa0e57q4IjGn3azhfAkeDKrrYrciDEuG0Ijxc
sqeFVfZ3dZoKq/VlWccq459Ti1Qa+i1IDhhKtlYBWJzup7JrW6aKL1r8+GTL/7hcm0Y7PQhJLSy3
nJbr2GHHrkiWzUlxkRjx9I0Wu6zN0MH1Bs07VCG/clm0rcRh3ySKs2p54XuNh5us10bXOFS1yjIW
8NWH1kAFsxvgzqCczbeMaICsTzJvPMxihBwoL44tDzkScIXEQFjQaqQC5KFsY+9ULwdZbFur2qoB
RHFZN1QVSWpy/KWv6qpJZCp2zrHTOuckbdadZ8xPTMImsbGlwQ6cfkPgi3klyVlny46yRYuwbVx6
i2Xso16eeYH2a5gs3sfWoXU0CzRXv1dps5smXTkBaUhdMzvLw2RGCFYtB3km6yISRmtw0PXqXw1I
jUNAXMbKzrHS7ya1LI7/qpc95FDS5MG2Zrl8v+N/3UyO1WrvOwHEJTJH6DcdgmmrLvaI03IA1/Xr
UEoDxRRaycEO1U0ti48+gxGqK9VThp3eOLFvaVaEoXQdHpwyS3eDCNP3KEieJaVkboKYn0X7ew8P
MPr/7hEoVbue5hZ5WA8FUa9rCV61YX7SVWdjGnjtPqqcNEYc4VF+jKj1pNsbRXWGHpOdZP29szOp
zrrPcLSzuq69oTUPs8XEsWMkduKR7qudPbZUhV9NVnu7V5Z5swPQtwi5Ulcsh6ZOow17bHUtL3Nv
0Bz8YxLUtGd1sXFavJ1GZVJXaRp0q0dd7ArHuZcL6d30aNI05FR9OVJW/tYuy02DFsa/LvefHcfl
E8gWeZBXtDX3V92jyFPHxC77uHmFI8w2gYC29si4jH4ZTuV5xI2RzE5RqU8V3BTVEBRlSxc0ercO
2xpuJd/yVlbatb2YgkxGvE5qtE+NoXmpIpV3iR45B9dLCJcMdfKsux+yTdaAOI33DpHH1aPOtvDx
iHLYdFpi1S8CrMBL8SK7y0NqeCzbVde530PWmUKNEQ0RzV4v3GGvZSoYmCxLzwTj0nND7GMvUIGo
gkIb+O26HGWL7AOWswWP3aPjvPSWDXAntW3RG0iGZal+LKykb16DDMNfq8IKz3PDL5kVjZ9aBma9
trKWPHSFKV0aApDIm+k4VZDqWTiGN4Q0MWhUYGAmbJ39ITOnvyDaryChDKGfdgNYI8MDs2QiKJBG
3asSkMTrjRrpDgfpbTVN4oOyrLvgLhUbY5zG17IBTB7ZKOtrbnK4XwmjU4IrAYKPHY9fmuWXYM4Q
UW3LJ8PSyeM6U1qSHfq7LM/koYmaYm82BmJPYXi2/zkQWoP7PvJayyJX36lu8ykbH/X/6juPlViw
bf95jcdQkbj9EU++jbz2o16ePerm0o1OEbLZyyf4150edfLDJDPSyy4uhP90dXMz2lV2jtBWaDVn
hGExqndCYzu6WbOp4xn8fvbsORA5laJ1X8tcv5XYL11VEqmvTafN/uy06VM/ZN7rHHTNmriLw/+A
VrMZ7K3B8n+jL0Vv8dKdFSA48kpxX2v4xog/ZKOFVNBLwOPCmvtUJ1aJDVvIo473OsdgkbMlAwWW
QZblKTLpwxFE68L7GL23LMDnOx2HiyxB5fyS5epwvZeESWDLHW/3ku3ss7lQn2XJS4iQ2OgG5Ibz
Ffw5tOGhna/yoAOE3eSBoQJRoC6vzF8NNYhKLFdcd9OqVmfD8F9aEFXxQ95Q+8cVKnQCrnEodnka
YUb/z5Uhx3ub3AB96WHCCd0pMzdoj9m3FtDNzSyceD+ZDsyyvgRashwMoiLnDOt5PWA3wqqUus4I
d0Y9jyxPKcm+cWTqfm1H0NWx97l1mCbFynhSo2lYZ0S2vqPCU2n29xqlvbWaZPrJUErnMvWk1WRD
Bdsc3071sx8sOJxz+wNClrubmrY4Zpg1IAL4OI2BZx9J6zbzKg714thqNt5doxIcsHQg5gyh0rbq
8lX0wMCZ4esDwb3yNWOBs6uxwl7L1gxy4bkesneC0Wm76obZd7uoeSmXpCoqM7NvObg49qGHKQAM
KWxFulw9Nlow3w9JPvxe/K7MdobQrxI+ERWCl7KcBXMhfivKhn/VpUu/0s2xoJVDtLnd8G6x9jVw
oFEIMh5TJjaOUGtYsVH8rFk1TJiqqb43vf3qjarxmnSjuU8cM9imZR98VaARjEBpvlczkqN5P7WX
WM2M80i2c1XVY34dI6E2uzCEiZaD8kIPYwgOWpPgFdnowU1fDuyaqsuwENliwv0bMLAs0psB1xga
ZTem6B+Er+OjvIY8CDsCBB5uoaWCSxPmjLc5UoamMX0zyhKlTRLpuEJ18S7qQYQHvSUuMToOl6IS
aL42gU0kguKjQSzFzGyBPhmYMD0aFNuqzgrATafKUc7NG+fDCAO0lkXtPNkQi78O3Xd7qQ7wgDp0
S3CQLEHlg2AO9xpcVxSwBgV3VFs5QR42N0OYkfhZGmSdbLU0trmItdMHOGy1QoPQV7LZuXotCHHX
MaPv6pS+NFWlvJZAu/bNbOrbtMqVj9xSVrLDhMP2uqsS8yRHBjlQHWm9gs3IS6ap5Hd/WUG0Vsps
lxjX2Lb0KxHJYRtmCg4i/9TJszoW1WoJZ2wnb+rhELIz6qfR5YfJWHmw6lS/eMWrLBgFLwg/A/R3
GAvnL6eeumTDujvdmDD41o9R1TI+NMreb6bA2ckG+VECsA9Y+ISIzC+u2A5UfKVrxPuE5/u1L7XQ
J6FPwLmep51TNc5GdnMDUgS26THvLq3/36OsPqreOsyXFEPvb4gT9TfYCEh9GPgkk0k6Peq7KCdR
PM8u20G6yYYkVdUTIdaDHCTr+XsRfWiHJcTlGFey3UTYB9f+qlrqhxTVib0dugPODyVskO/X3PLd
aRR73Xvg64xQtIcGx6g9yCzjapXNr9H8Rz9AD/80wu4HlwvPd50/qQDoLNI0wsLFKQow9HxIA8qG
th+veZqoaz3VAAM37nnSUFWTilRxr+9CNXLPsiTrlyrZy5tFsLsnfvW8APBn2uJLOenBs5K9ABKG
8rIcZiyZ1nE1RltZBC662ChX066KZ4Qt3e7UaO10teYMIUuy7isoVfNBNkbOOG1xYc43shW/2/Ep
y/Hhka11hqLXBI5LNsoqmBZAbc3pKktWQIwhaE4B25tcXy9+0+lip9EDKF2nANJXsvjwq74b3cjy
uPRpKqVdSU9r1XFHuNHa9MV1ke3UFYxMWfLOXxRYPWwmxrdpKckqVdffkYlNz7J/w092h008s87S
wwVG9NwLkwA+F/MgUyCyAVJMx0ZHjy7YY7EEHHn7lOnzpNqsHs3oTF5KXfOBhmdk7XQWtj7vzeex
7kvAlXqymrIJvz2lxyWg+whby7slR5uXzbMDtzudJrKtaebsTKLrW9fx7K1ZpB9lXCqA9G1lJUhP
7knHHhACjp69gJe7Bkfxm0ug22xRaNZ000Djwhwv8kyxgBtVJQKOus3XGitDhn17uYgeeyviT8zS
hGKJnDElD2qA23ETmGu30IniJguSfO+Mz5O3rIg8pH1D7o8ExlQcDb2eV296BMsb+Ywjz//oA2P7
s0Bi76VUjfAQutmn14d/iDj0dkGkefskUIhtsR1mloz4Fc1vVjSlO3tBM7jNeIjrkr8V/Rw3wqbY
tPwJOalbCRNxK5A9SALQ55X22hnaN0/TXV8FEbY2u4Bop+L4tUGCSJ0A/gxht+oHnh6iBDmeUy22
XWiGqDfPU5E/J0/o67OAAEQiYgPo2YF4Wo7NmkzHZhg65mU1jZ9GYIu+KNpzRzg+JGL/V2LlSMxW
RrsJC63alq2S+YMJwFRP+xW6kgCdok/N7uY/2qrb4V94aGbrapS1+uQ1YFuZnPqNF9W5r0XTz6D7
o85RX2bv+wMpbP4XzScqg7vYy7/2GWASveyg4hYvOmg1f6gxl9eVr2GerKy6YlqpWuzHhPlHmn+g
+7U1+M/kHqZ5o9P8UFkmrC3zHTZAdQRyzO4EsxffjHtCBooyrPQ5TwFYWd/0SJ8BfLOm9KJCrOjw
CZl0U+ZMsFOG2VRVJpfIBlk9h+TtrASPgrHodqBF/1CGPH/tgp8VEro7SGhvCtFR1gnzpRwJIGXR
Ijg1pkwes7NWNf0CHpO/ZK5QZSK8AERy+JHGYX3RJgMztPS163vtzXCOPQjKlRKIVw1eyLpA2WA9
8g4g4mkesBe/mPN4LISKE1eSXYYWzycNisxmTvgySPT2uwg86TEKD17Vbhwd88SgqLHIMYfnTotq
Fp9ttYtsRAf7vrsB/Vib9TSAQjaPWuEqvhpFGUi77oszFyQsp2Jed0FeH0U8HOoObC5SS6Rmga8r
nbofBjhmhZkDfAXXhWw92f7IwUKlJE3UdrjF9bgyRIF9cR1gzrjmiK6yd20XoZ0ZqSsbBKRAemE/
z/AYTCyAfC3ItSPbcnc1dApL96A+EMP2zaqdQHGox9gT8MOrKtI31VQ1xy5BOP0qTyt4b6n/W9us
q1Tkhd3vGrU7FCWBLtCRjJJX0WTz/QIhHkFxoPvZOA87yB45bGez9rF6H9HRmJuj8CJ9a3XqVdXL
6giQfOYJi1zsUtgfr5sJkEmnTz+Yq2xoMrP33IhFTZ6Vgc/sFx5tHXGFPFwFpYMHVer+9YKf02fs
soGbnCryc/27bjtfRND5Ojm9QwhXdePE/Z9lw9cjvPlWmjYCviXazWTgi3wRye69a50mEfrBGK/a
4jWP5mqTdgCR6+5H5qBZAlDXQTa1LDezErnXvg4O2ewqXwIEfoMpetKM7i232mKLcslnm6fKxgka
vjyEHVH/6c+qLXpS+CSqtab40kT9t7A2W5QMI3uX2CRUyqHbBn2dr/i8yVOWjTsv4h+SlWi26JnV
n6uCf5aWitdsIK+vV2xdArFL4mw7E1De26I5ZVmBtE9SvA2luhKLNww+ldhE4ZlGRjPZtkVwqktU
JRIeRlXrb2WgfUS6Q6imqZ9U9hurbu77DcxF66joiiBmn5iHVCByUbfVT6EVhY8ntaHWP1Hpif3R
jLEmb1IMU8PnNje0PQq9ddhZaxSQC6f5oqbivTLVyPeMka2vm10ixw63tTGgLxyCTa297KBrLBIS
N/loa2/2u8SdVk5zKtvUd+3J9oWXY/iele62IN1z6YAs1mHTXnKrI5qLHAliavCwWqGiSdl0b8T0
Y1/01odRhDCyCDldherthxTNE7c5Fsr0w3PQv7K8T2vIsP80hkNO5smPBOliJudxNVnA+Qrdc1eE
occ9O6+U7BpqNmlWPcVDyzvYHc0t5hm63y1On0aqvUPoHsGu1idzcr11XPZ4ZySQU8UQP8lDL6z4
iezoU5rVNtRhOwPG239xEwgWRJb8zFb8rq1/xob1bg3Tn7XekgOLzBNg7KcSFqIzEUc0bbdao4Pw
tcFsdOPk6Suy4tZlZLr32zqt92XYZLdsAoenRN2z6Gbf7LJ0k7GoW+sQsxDFinH40gawtJm96jSc
lStdGAgCucm+ztzwhC1NgNqPET3NXmYdAlZqRxEl2jEeDBiaUT4/FXEy7HNEkE9Aw42dJsR07qMs
ZDELrRV4TLXtB4wRyTVpmzJOnFvWhtEmrM9VB63HFDbJVAwg0c5gSZxX+BxGiP+uFhTkqk1U8uYm
kHhLCOvVNjzsAmdRvTXNvlds/Aby2H1rSdqvasfqUNuP0BjugAEZE5ZMSOSrX+eKnZNW9cWHUpET
9ZJ2PJSWaa2hvDZ+y+vyY7Rg+kTwWj6gFbeAk8E+gFPF9a8TxgcTGM6KULU+Rrvr8PAVKt6aFv4Z
xEU+QgRRfF7rwwfxdDZsSdV/aF7Q+xkoqQ/PQgrJmt36Iyx4RaBjWH1AIRsR1UbiLVSMI4aD+gX9
SY+AhBOsZTEWs37JFVhEY/Qxt0m5gpdkgukO221ljkyypnmMbPbEQWj2lxYR10vD3/o0uvUWwBl7
ZSagdellUC1Txzqz1iai5N2UuVZe24R/2WCueptPicRQgpT3OKCRjChMFxpLFBQ1H6BRwH5DHPTs
0dRWNpDxraoqDcYpzR9un5JiRhsEjn/xhZzOtO3RE1mDFLJXuGEZfq8Z6bWyBsefRGJsEkLAvmH1
O71IPDzJ42E7l5c+qaZ918TBZeZvUWL7BGbxLY0CcSOQ2vloUjFl1Yp6RQodRb98vtnmxIRd1NOK
QALoOpS7SUyxk1X7uFtBZmi3xmKC2uXxCkZ8crWHrjh4M06rSDviwVLO34quwGekmHcVrnybqfTe
AQevu3qIIb7w/AcziN+pcgV/ig02BMPhdgat7dibIIlCP0gJtDY1OjiC020cQxkSARpf2pDebCW5
6MurO0wJXNlZV687tEMVdNiYuAXEBwICaLEG1qrzMsdXs4JEJNNDGwf2y1B6BNWtbNt0RukPBUGN
wgvddYIBnN+QWd40UWmvJ7fujwh12OdYaDE/uhncQkO4TDN5oeYsoa9OEZ9yowKka5wmpOk2vTXF
T3A7qh0Lf4tPdkU3rdprKGYIpQmeWh5VxKHKP01n7jBiE9a+R4omimJCyJOjbdo2KHZFKNKVGb81
tlbdwmnUfSJq33h7k2EexHTMLb+f+tKPmlC52mXTXUZ7VPycdP25EYNYodnMH656xwjrjbwgzJO0
9Y1oN+CGDuBPUaNAmVsYaDuahjI9mpc+orSuqiUX6I1bfhLjpW3INmKj6B3DwMUxNXPPCLnv+lBJ
/d5VryYBnY1hT5Ovtcqx9Yo3IWznlLfKj3rkixotzTibZZVvmin5qzHA79SIiuOccyu6Oj6l/TD6
Sjw5/ojLQMu8jyoE04pqZ0eMvIPNFOAeJHqY0l0QYLqGdIdwlB/maA5PZgB8ayyjVdSN1qoR/E66
Us+OiuihgBoERqexOLhTjzOIW1QnNMcuas2WygAqYmCJqGO5AViWFZnI7Kd69HB0GVk8aXXf7CDZ
bqJRgbJWiXmfWWkDtLJ8bZviWVEBvCGw3eycpvnURKqvjFozecJSHj7PvM7dCEtuDg9uiGvREhPt
+ijZIAfNCj7UprXK7qP0InGEo6SSvZq/NY0BVo5lwZqHAg4FPuureRxxH+q8zzTITb91emIdyDSN
KdrQjX0lVTpeRkCGaBY129QN3x3Eajajp+NmKtLNPIY2m+Gef1Dfi60dBupGOOk7hkDjuiJktkFy
Vd2kEWjCQgkRWtHLUz6ih9UETFGZbRq+gyTcVol7Z9VmcbsSQbQjBpceE6R3bVW3n1jjnzC7bJEx
j2+Gpim7kgfJD6ZbCoBjyGLx3LCfDS0SzYZL3kTAK2mrhh2rWv8fus5juXFkS8NPhAh4s6U3EiWS
kqqrN4iqUnXCe5tPPx+Sfa86emY2GciEEQWT5pzfmMz0WdlVlpj2eeUamwSAzSrykZNNXkQ0OUxv
2mGdg5DcOF56jYPo7Dp+s+2QyCVvneu7ATreQXp6AOMXkRP6cKg0Q5rveoTfZe+WyHkleDGgp74L
Z33ben6zgq6c7cLAoScJI7FF5em7ge7Otu7b8W7khIVy2De1aWL1FQR4lloIf9VhMm0wf7zzqHxi
LP4Pwp/ZLtJwupitjZeBkREE5UDrew2OJg2CdmaYA/OZoo+Y+Aw817UGNhBQe9esB6YUu9pBwbxG
CQJ0eNnd6gwKl0UiMCDn30wg6LPJnlc6M2m7xxqM/ucnMgvjOUqyqxbWcj3oRvgctdZ31yYPL4fq
lPRpdCxmumtbA85Vks2ovLPHKhPq6Rnv3Y2BC926rg0UkcoQ6lwITiltT51ZAPKaMjQdRb0KEVjd
6xprlqF2mkfhSFAQdpljjeQ61zBI5Q6OJmYYKYTUXmqs1Kc8AQgQ1EcsL/vTNEbDSW19FcK1+1Oe
AJ2CU8NI7RFuB9++n4vM3/Nwq5OV6dXJJd6162R5mRH7PSGJJE9JzqItgJe0VlfzO5IBfTbtaxKM
yNCciV74K0L9l8gImlNaFx+NnxNAKeyxOcg4Z4kcwGr2sxlZ4n4+jVaPlrnX4oXrGnm+chzUWczC
Pg7aYohX7adZFidGkYJF0BRunb78cGNQAd0gSq5PqKXFZze3y7UWlzFrKT88qYLpK/PQOL04hN13
oaY3J9k36GWNzr6hOzw1egp2MWZauqqb8i1Ju19tV/SPe6W21G2KpYP2+RxKH+WXPtqHixulWmeo
LX+pLtZ8PO9NUxUTP5rCncLx5Ip3SE0VHd3WQOqf1QVZ2cBLPqxCFMa61ev02HWShLvcGGN6NbQg
wc2ef4zkm4MMJUoQzODbNgzXdFLLD6hfhrK9pBrdBRK66zidw3wV62G4l1l9GNsaYYUCV8QkPo4d
vESNyRow2Mk6qV+AmAd5YU++k7ar8KuwfLlWm60RVyx/Q2sVd4AokQqB/v1WFgFLq9EmXoMh1Qmg
g3mK4JivKw8eW/3Tl9lP4i4+dzZEQ24wHZ/VMXU8sLBBjaOjelaVOZWnZilUVRU2Yh685suj/L92
hxjR/+Po0Qva3TxGBBeLvVGNa8yWv7M46detjSrc1tVsBEaK9DDUeUBShwNEhf936SeIpc+rJmjA
Z0ZeDeSOYgDxt5s/IzwlyABOhtY9hVkfHzMtR879pccmcNfHw7UIq6eUfuCESjYOaVX+Azk5QaC8
habV4zErzZcWbXjC4Zq/9dJGWwGMJp0gEnkL67yg75b5zhjF1SMrFuZ3fNffG9239sMSJtAdJz9N
ApnIpjHPs4G1zR4ignfvG77hYPDBS+blW6BokNgPFAIi5TAetdJN+XT8+RLNCLI5ntYyayLOGCDe
UA/ZKdQjdLk7jWkVZKwzt+aIFozmrCRZ55U2AdLyLXOVBsK+o3hUVFV6Ckr5ycPGnwbQ6tEeC7w1
zaTbxKTIzLELLmMkrT1B5QrW2DphCbFxmrZ80XNIjQPLqHWUVcmqz0T54iRknBGyQrS/2EO0lxuy
MAFHIfhsTSjb4nFj+jL9A9R/cw6LxF5jiVxsWk3WTynCGZZRah8V3ezOmxr/mOFLdMU7k5y0I7tf
UxrtPdnhPd/Zd8+Lyj2fQHEIiaN/lEWIYkKi/ehDu1ojTzuAGI2yi6az7mmDYVtlcfRDVPE7kaQ1
Dtz290FEVwRRvd95RDyNccEsNPclC5m+FCKpV42ObZvduj+JzPvEAuijPL3rDwRLbqQG4bj0NUQr
oiWbUrTp0URxfuPltjygYir3ktTBBpSmtZFa126ZPm7Kakz2er3EOwIiUgWR1i7q3QtAf+wKo+FW
wCexkjL+HmqVCxOcZIJ5Tyu9XMgr8Va3XHlrR/171xp/FGNXo04OYZJsP3kYvFoSPwnQARqLDZrL
6TVK0hxyazrTSW27Oc/OdV6NZ2eJ3s1AfUerqQ/B0GjvWF9vo8AipApjbxP22XYSiXgHKfgzwmjq
2W5M7c3SHQ37DH3c+n0OstEp413WTP73hvh1E/hg69twPhP4FJvMRk5pIIN8QJF/46Pk/qMNRmvt
pZ7xwgrAOjZV3O5buGf32O5gvZMJ/90gH+wEyWeDITHzacO6BmVWLd4j9iGwhuhq1SGhDS0qfmXV
b2QFYnKkcbWSjRvcQRuHOxF7EIZriceWTOULIYbP2eyOco66+9h2/rVH2CIuwDNjNN3sUQKnO1L5
74wfe1I575RcWrb6qj92qyNVo6qrQh3+dfZX2/95CbXblaHq5xEr046CyCfsj8XU+LFZjtgdq7ra
UuPNEOscpOr/2Pza/3W4alPFv9rUdVTbbHTFxtKracXaLkP7rSgqBtVlU/eYwhBO/U+rNdhMCJb9
mQZkd4sf29/1x6mPMppJA2qOthNpVJ9UUS3D7GiXiI+put3O/6mjXs0sckieytkUN8fQ+Rz83FoD
IhI31VblLr17Yo971aYKHW66Ho/h06Mpd9NXQTf2dVKHc+PRRs3/0aZ2FK1syO8sWsfLxR9tidau
DGPQj19trDjXiNlbL6WdGdvYr8TeqZAaL7XaueiVrV/CPIgZ+qbuR+MbHzlA5Lupa9NJhlG+dTEg
upazZPkk5hUSb+X3GMTFPsEA8kBiBNYy7ERM9jaGGQybocmIpYTFs1sO7ZOdZHufMfaMkydTJJlm
R5hj+5Ql/7lAsnWPuMt70WTeBfqhvtVYdtGtCPd57KaEGb7+nE7dCTGU/Ix7b4SlDkBuUFRyawWG
i+lJjn5cKX9EHrKT3OjgTkD/uega/Tt6a8UmGt1iq0vjlXRzzxKzR6axTKd1i7rh3m5KMj06gkyG
CVGOqfcmHQb9vfZGAKNdurApiCRl+ENhQSWsP5Lq02r7lpUygMZeOB9ytKtNDnfulsWIFFRT+ZNY
/nxWTY0w+0uQ5UdVUwVEYbFroX5v1PGqrevN98AZmidVG+JSkmGanrtuDsCpddGmzNPxVkRhAQ02
HreaGMebaotLJruAoy6qFuDKeY7r/DcyNH8fICekqolKgkFZrqGK3PwrHp3oqi4TVDI+6lgXrr4O
GHrsHmytyY6qrea7feq08BK05PDncoNeong1ZK5j4pnOO88XS3iCblu1CSe+5gUZVNXklAOo26z8
pfp11RSPcl7rlWHuVTWZ2/I2ExV/XKHAAtsEqKQwrwrkChz0NakS75C09K9ItvwHdPs4pJXMz43w
21f7v48jxF8Ah7TMnbre14GDEd8nsnGsbPJxjYJT+YxkoH20pkU/p46nlWpTxVDq5XO3FCLRgHOa
s1w0n6Dm/HfH18FGKr1DZeqvX01qa87C8vmrzU/y33rQMPtp4mDlN23yXJqkjCPMeh9bX22u1gEi
aIKTOkIjw/Q4rBB1dtBMwDCdiep4UtmYoeh59y4IBG1D5gw7VTWiMscNoYd37TntexSGC8hniRUu
B8djlB+SKAJUvVTHqK9wDAZnglQTa6/IfbeCDHxbaRNhXqo2SfWD2YLc78befZ+KZjxEGjM2tTeb
2vTQNdW8ETZc+aFzvVPYMClxU6JzumZEiKRl7ps3FCzBguhD1ZzcSO9LnkDVYj903yzbQSWpy6+q
qewFs4m8kk+qCmLKXuPh+L1G52FjTnXw5sSDhiRYrG2dIPDfDKZGB71gUqeqJVIv6K8xyVEHW3QX
rzAYzmpnCKLj7ZvJaz2sx9niu6qqV325aNox3e2CoHhSB2JLzJxu7nFGwrhwpdpGRp5t1KJCFbC+
D+JqgETDkDepgU2NTb7phYQ7lzRON0AXWVuuKQ9e1u4ib8jAfop4X6AW8ibGa1U1+S7QMIbOxkX3
cnTvBAkckr9Gvy1BZb1r6UB0KtO/9SJldJ+L/N0xppl5Pr0cpjEZc3HLO8sYujM6otn7oE0kW4Lw
AzloLDgmxJ+D3t6rWl2NzZtnHekd462Ll6UHKujkmWYAfStFiroIo/d2IpKV1aSkoNGYB6MQ3joi
J7BE+bz1ANJlG2d2vyOMtcTGfKbz+X3urWJtm7k4BOYG8VH/1V38YFRhZgfL1l6sovnWmxpWPH49
v/CjkeEoJ+LVGWsXzYIWmZA8Xgu3gmpooiGIalb5oyuG1zCs9TecDBXiZtXYQXjPiWulNXN1Xau5
P7MBumgp1Fa0zDHc0n4WhcgeTcYUxifNGm5Jm/2qXN86tNhYXCIHfbiZKe45r/M/mHu3v3w7ugxT
bvzGZmOXBq3DYumlneWKCXlBDrvrgEs46SpAXPmbWPDXUdGsBN4Y73bSHmOAvL+MHGE47TXDxuRm
uuUZZd5iVxrEaQstKbb+mFQkveNvTPrq/eBDZIi6IEKfPu1e7aFsCAS48a8m+qEL6e6D1ljQ+YW/
mXVihEUSlRhn+wRtdZCxrjSvMhmLt7FPFnZhFp1UNavRGwU08QTz3n0N+5k8VD/WcDWs6TVu7IVf
lrQ7UMHJoa3RCHG04oDdEyYOmdscCPo1W3uhlbMyt25M/fnzkhwkCYoNIKhtopHoJ6mVrRKziwne
uCvbvOI6eBOSHsiiq92J0Cxx+y5AfWlG9W56HZq1eXF1WK29D9I3rl1r7tQ+pE+Dc4+H9mpyP3s6
53c78oJ7XiHPj0XG++BYMy7amDAv+yaE4Ig142q61HT0Fm/1QOR+qQ0ki28FTryqhh5wdWuDdBeF
lfPelTVmu0W+V/v6wNGvXtgcHrXKrq/dKI+2nurIWpiHtM7kJV+KTh/PMulMwjXUqr4ddoOvuWgZ
me5lMg2PNe+cr4jooBmgGq1lT+Iwxsxzfs7Nxr3oo8HecO7k1o7jAcHapa52qYIEJjZPw0VVHpfK
69YhqVoSRs3H6DAOOWHJNsIwzXeaCMIQymGqWi5/gCSAy9kL7JmsBXAiqlNncrT0dXnso/ntUVV7
jKYaTrGTXvJs+MMuk/KYE/G6DEP9d4ECprfFV65e/2vHqAfTs8lP+Tq2szzDWrWTUa8AkCMtslwl
7ggGTWaCYIAdihcr9addNECmNDJdvPAlQRJwBzk/LR5Gqk0d52MN9KKqfm2/wrgjyrCc/9Uu6xb5
osbV0GUUDVO50NhEcxjBOKUokq4AYAzFcswqkshLW2zTeyIEJIBzuN1b7hTvVVhHF1ULgjlcoJU4
ki87xy7R9troJiyki/5Ndwvz2cX3A8RIB+iFI2pgqSyO76oSNeSY0KuXT6pqdEA5IONle1Wt5iI5
hmMAcng5ExnP/EWO8eMPqybXmddxk4mbqjn5SIh1RBNFVWO837euvQSil9Mj16lOcDHclapmpue8
NlBwVU39vk6Yh8zNm1f12/MF5zU5iYaf5vK7F2DRbBrVVlUrzOV5NQvcbtRvc3NkkBKEoJaauloc
Dq9ZRYiXxDKpNcco9LVWt83JJVlAIHmu6avtsj3oLpkhgfnnuzeV8yoRwvsBgPjcsIUnHd9T68i/
iFt8zERCv1c9dBGS8tEdn2+GeqaGKzw6qwsIjuxQlW546iwZncNQiw/kIYtDiYjni5knHxnybJ/d
7N3sGb92z68+i7x0sVxOp5NRYWrsJ6BviP3En0cS8S0RfBYGhvCTSzYVCUgcIc6kSPfJJN9cWVgr
5DiBb1SZ+9zJvpSrvDZ4vflShyx/UYXmutkL0VAkssMfHgqP6yGFge6PNfk0UQ8AroCew6HT0djs
YbEE3XQGLC+PTVv/xDZTOzpGPr85fc1rN70a+MF/4Lv2q5D+mgQ9yt1VuIvc6Hfd5+lLnMTo1mae
toOmr39UTmIwae12hm+675G7JyWWfbOkHHeWFidbX8vOQgt+MV3XT3YT/7bj8mc/RTbpndo7GCBG
ybL5GGchNDY1SYYCE+SHILLSP0eSRNns+ECRapKVHh92Wk/BxoxIL9UAAW5luScin5Dyw/S8KxLM
X1AnJktgfKulCA5OQOYT4Hu2rSPkMW0PsNIIFr5th/DJ+dOH9X0ZC+Nm6e0JInq9IgsldnpJRMxB
7pLAy0S8V2du3njWyzT9aeJ4Yl3LzvUPc94jfzgBUG7WxBm1g6GRV4PTVO/gzpvIg4TW6RdQD/2S
EQHboK/kbgq3WHxk5ZHhEYlNV3yvc7+5S5NBmybzxSNxD7jbi4iYUmj2FD1NQfJrLjBdnEa0c7Fa
/EtCg6k6M8ANULRrZ4i6K8lbY+/UTnQSTkFUPq78jSh06wPk58/RSaq/bFQwyQX9jvu+hvwdEawv
K8Qhxq5f6YjUHXHuG296acSvNSgVVVNF7XTGDuI8wbHlCFWElQnSZQrOIWSVGzIqBrC/5AA2Ypvg
xfAyGLZ+n0mtbgOTXLeqOggpXvIELfhl5wC68D5akLEnd3hSTRbsg70Xu/Wm9VPjHgxWB8oTANFS
U02G5SD41mXpSZ2wjD5Hi5GZuUt8KI1wUfus+vscAmm14+qqanhSiW3mh1joLDsnVjbkq7uTqgWm
0d9jLQMh4CFJr9pMPEKOQ1C4sGg4QRVMSnZ8GtiLLicIX5u3aZ3qoBE4gll18tqbZB+WndpSTCOB
Pw3SwFEdQah7PIUlKlBflxR+dkJ8NX385jwey3UczPc5IdwxO4Z5b0Os0YomOmV5xEhXdslfbuei
K83c6eZF7i0bPys8cd+Iaa5ny5mwJimst2qqfkUpQhNqHyFafY04ZXAAMWq/uQZ+htoQjFt1bGGZ
4lRjU7NWe0edTA/2684+tF8Z7yvAMM2cn4KIGQRUtPimCsRRym2dhuU2/W+bOcf5StQB4t2uGd9m
MYHyCgO0v+19FsXW3S97655KjU4fTMtRVRMt6I+GBB6iDjFG17ozgM1eHj+OL1rSyBMqrQd3Ob0W
zQ64e4ggOty2Wuu9myrSpKW3a8fp6InEu3Voo1+mRINmbgJAK20BOxpHmr06mIhgdEVLjjVN2BVr
UL/tlhs0bQE2/329pv+rzLVwC7MfYBS2KTe4dCYWd23/qKq2zm42jcF4pmqYmJZ7WQOwe1TNkLNk
vg8BbryopsmSpPP6RMfWoxZ31TbL8GQUfBiq1nTacOicpuQI/qgqBnd+qQCHPD+aYEHiaDUGK8sr
4lfP5zPv0M5yZ9NekdslU2yN4qaKQI/2emnJi6pNod9e4sbfl2YWp2vZLlHgpvZWam8ZM8pnjkno
rE2T3VebFaS/A11n0Buq9mrEsMp+e3iLTq1+UwXvEQoeA9nqr7bQHt+bWJ+eUPTRb4MIk6fGcP/4
OiBlnYLyRtvuv9p87Mq66XHRdhgRrEBGaO1M7vxkxslrNwX5hTEwv5BCPw2QIE6qhlGmq6/UZpBF
N6Ozu+M/2tRpTlv+bLpQbIyqzgH5FN5VFX5DlNCDEABDnbZK1wDpkotpxk0KR/XeJGF1D9OK8FqQ
xHvVlscFscoEiHlUlNV6rkN9xbsfHtXBtoVHa4lKsWUD/6l07LAyutmt6OPm3sjq1hEofEbvtbmX
KSK3dqSFax06KF4P49nr7YEbwM4I+NSGRCpIKcNt7vrcJC9t4h/VTtWEz5hB8L4NjsY8VpfZns5u
Ew08z9F6b+2xOgVT04MKmkX+3IhqW1RbTR+rTdt6zcZwhAR4FLY7W7O85yGFopEMYbrYj23xcfvW
WmEJH354Cqvh2RkEiu0ROSl4CT/DPtk5EYIHqcNKp2QGEFRGfZhi91P6BQi25qgPAuaEFoHp1gdz
0zEHWbfMPooAfyEzX0lQwusp1iCShozmKtsHPgZ2vQ0GXdfGE4iJd6Px4r1gQCDArQNJB6Q8DOZZ
l2jNdYZmkVyAneRr+2wyP1h30dmAXthUln7J++yIGbX2VPcV9Nhh9I/5AAHOst6TdkxY/vmsk0F7
5kPk32XuGKeZjDbxjo5golWu8mLu4Eyt9AknXdSJSd/OuAEE1ZCuOskYyWL4WR+uRtQGr4sI3wyJ
wZ1rG96jsJ7sNtF3GsYoqzL+kFK+kRHaxJ1R7Uq3889DjhsMgQA2v4p5RAHeteozomXfQFhMuNB1
w67yInxcTTO8DMUnl4lOyK1YK3Sfx7VnW2RuS814ypmr5s6kX62MK491Ls8OgrMiAiSSa1gupiac
vDk9tMbYnJo+bLbYR46b1vPEU+Y3cqN35jcx4R8AYqrfCglFQ5fV1QH+ca1N+11L4vqQo9b4hEwi
uBLGlG3Wet1TVZZEScwR/pYM16KehyeABIe+QZCxa9J10VT7IJ+CY2HN9SZj3sDSyo5WFm5a62bo
D069IAJFb2zt0U13AIR/ItX0YzETPdhkydfcrWENHK5fo85GBI/3xm014Hpp150NSnQSgGuhJcGK
vbcY7S0Xto3+s07NGV6d3ZxHgAZHbQl4WO1VzaiNZVrNFIXXqCcPkkUIsxQpkhHx2OnvZv5jcLVL
lsHzRRxlnSVX0Mt/Sd+qT+TfdEbCtEFzTT/NZW3cbBgeNq896V63GVPwN169tooofuqLWpzExAwj
N/h+5whfnqyvkNsbl7e3yglZeQOaFF78jlEvE8yUGKpbN80+cuefvq37T5OfdmtCgV1EKPQBdsBb
jdyS6x3FEOEIISDTGAWmZWWzREq+QQQo1mMSf7Z5hUt2bB8Yy4cUxAryVs2OG/pXk2ERMxGGJ/uA
KUdXO68ERsxVArpsEybtPfBbOGZ+i/ubbpXHqKEfTDR7LcehXVc9MYGmeEXTVH8a4th46pbCszGs
9CBhZsUqMkW4tXuQepFhskLRvJ6+12m3Ik39NaCsXVyKT43MA0oMMYpChDJ+Dc5YfXTImjNoH/oC
GzvPh9NkCnIg+gQ9NWB6/CxagDzyyoqkW5P3rCv7gq15vsIN4D1L9Ig/7zkLhHozQy5+mQIC7I3Z
z2SFxQ1hFYbPrgahFOo9OHw7eZpAXq6wzWJWwaKwT3U4PHZH8FpmYucGi/psPXwKP8wRKLOAN/pm
BojBLgAehvtIYtVoQphf9QZUpu73CGkwBva7bQPgfI3rEXX2VnbR6WuEpsutXvYglHsNAxZD15CP
RC9GiJDEQuXf53q+TZHbPhFqzNeynxFFy7sX2Ms3Is3tykFP/hjMJihQM3SOnuuftHAITloa+idn
wenUSf+j9YOnKqabtVuNbiyr64NEYQkL1T9HgKj7uu//xPvAghPsiq1WpfPziFfRk0fwuFwIxCIz
75nnn8E/zMyyp5A7OP45sWonuiGALyXJ1rT6cNWWkCjypCZQ0QmbrFvlHGq/LldO6nZ7oOsloLjA
AXTDYLCDzHzyCpJSZonmFtKx98rpfaI8pbFJk2RfzZ29H5o6+CML3uAy9XoX/pJus4HzzlgaLBAZ
7VdsDevCycXJnAT+iLXeblipB4cB4NneAQcK7oSUlBayeOsh3HtOSdBDtzfMGZ+DyRlfsxGNIo8a
YjLptrPFW5Fr7vmrqMfSe1RdZv5Ht4Eihs3XxQmZOwajA47RzwF61kGwC0UYrKMA9TWDrm/Nknll
6oJPMbSts2wS0qbMPj6zwtwWIp1PukS+CaGoq5GI387iEAVV5wndYvUysjpjIF6KRTzHLibjSbeb
7joO3XzpkqXnphZUors2MVPdusn2lfD0aJ15PEYwYUetY/3RDxkzDyf+SDMTnUO7fHWsyd1NRcz6
eylC/1kGPTy0zki2bX/NvDY9RSwPTlnoxRurhAAAGzs+O659NYUFeyOYeKOwexxBXBHfS7aj1lwl
BpUE9lic9YvAmZEfFAbMXTLSUIWBJdrO4nUFAvO/hdaTLxrQNi0D7DKsCEmtsAKpMeVBR5gFvwYP
2fMlEaBJc2uG2LpiuAVHAjPQAI61GEBjzWKcWXGGnEto5AlB6SMvanlu7flVj+QEtSN0NxOqNOt5
qSJTMK8Hm4dlZz5AMy/K4JX0SE9KA3RRYJdnEBmHcYaRAlzp0tv9VevwfyrsJN2YmGjKtcLMRQuB
3wF/tvXGuYBTIP3LlBkGU8E+fwlIzZ2Stv6QwI3e8doAbVj+iMY4e9cLXGKC7tMvQ15uFSXwllBB
I01WOhkvlBf4xrMqZoYwAFaBtgnV0WiAY69WqVID7BmCFJibwj6py+Ba+RY3ojjmSUWXPfXeBsNu
4CGkFADBlXJdopgWe6XLd+Gubbq859GA0tsAFMB/bdylLX8PyZHwOSHAekhl9BEhBYf46G7GWm7j
eRME9wVvBEB7kxo8XfR/M22dDc1frGu6czfm+2ZqGCZBBaYeltZ6Ckmog8fZNEcv+l4WlfUNCXkU
OaebmQrnkI3aTRIEWOit+r62F+OB5E+9tw5JMEVk6zdBIoNjFDuXhFTaOjORVer0AuE/C8S4e/Zt
c34ysuRt0lmlRrVARjGCMryYNNUhujZpy98DCvTxUIAQedPvXBLeYLkq9yEckc1/9aNn3IHt+khj
azMLAZt+2lhw9UU2tJsyc4NXWADeiz6/SRB8rxZgBLcQ7a5O0m8VEwPkK2OglRXJVFWVmZkz56ty
AJqatk97P2L+ZGXAX5xNIXprXVflcIAdUb71dtMeJtgia1U1U68Fb9w4+IVq7TPTZf6frnc3ZiU+
Z1eb92WSyTPCH6+DBOxt+276IpByeRGt0ZAZRgrTG7xs6zRuva+ggVsCdoaWIjGX8/MWpoY/IhXs
RSQZS7Hy5JRvWUW/WMQ56MU3ef7SR4DFfhTuG6Zl3TFfMDPVgquLQFgcbe8lXnCjjTXrR4AR0YIk
VcVsxh+aZoXb5L9Nql0dni+fXXOqBPc16KDTrfIyo1RAz9YEOW00tdiEuxlHyIMTvSUtSIHwPrUi
2wnovG5nwS0apztC5agb4nn30NVQGCGFG8ptFgx+4qHkvQhuqB19mEGSnH7OfitO4LIcuWWyyi9R
m+qLdmq4ZAe1mUoiSLCw+PfGpgTt63cmCkKVtp8XSCFz2fxUDsCtRYvXQ7hKNWOJI9AqwGJtyap8
97Rik+oCh9xPexhBMS83rl2uqLa+8Imukepyq6CKqnGS+Zwf1JGx13FnkEUUf5/fLRdRRxmRPq9c
L8826lemaE2TgEX4bHH124tW3yuFES9YQ3Ifj2A4f/XL85vs2DsUqFGrHLAqUnX/1WbCEpmUFsZ3
qprn9T6qNBP/meU3FeA+Bd4ZB/Un1c/AeTmK6xFxkqHeBlX1qc7LJgHHfHmMjyesGhVeqgjJujgL
afSrbarMfo/UCp5MgD4e2F/1NkC7JUM9zdm01c3mh8IDq2IERt038OuIpyI5ktejixlR7WX08X67
VUnvB84r0sWfA8zFbdBGPFEXCdFdl7Z39ezd1H8ZifvsZGPRrTtjjN4eU3fSW+Up81j+dRGabV8P
DeywCYS6FRv1uNTTUFsVHp/pSm2qt8CJzJC8cr8KyqE44esYgD5Tm0sBEYF3Q9vXeL3Tt4ypBIgA
zBmrYYxA/7GpzvZwpACJ7FvF6bEpswE0lBsf1N+b2pYYdbtJuvSbnMyTunOPuwS1dFU62bxR91rd
lbQrWf93BuIrCwZAPRN1htpSbY/XQdVVYWU4hrR9BEQT0cexv6kH/3g11a35ehvUnobI56oGw75R
t0L9SHNouD+dKM01EXRmuU79s1tsQ5C7fNxfu/AGCfDK2uXMBnjr7kZddDBto10hITp35nwzl65D
Ddt54np7KSRIYOz4Vjp0TpRwW/SEnLQo/9cf/sdvUJvYXkF2NyPzceTj6aEmg0PpYJkb1QWo8b1H
bvzgAsiabhlc3sfNfcAp/vHV/ANU8e87aJHGK2NYk7LdWVFhyG3iR39qfa5vv+4wneDJ9Hwo3V+d
iz685phY7tRvGcL6JXOlvkOjcZDrNo+eutHUgHks/dDyWasz1db/2xb0lUQ4IEo36k0YkmzHFIal
y/IimBPSTjYc66/XZznArSUH2OZ6RILtoN7gqXfGw1w4LEvqbeGNGB/5C7jy//27bpkdwwiscFBY
wBUWQMrXuyeTZ99cAIxW6TaLvA3d29ItqzdJVb/aSqI/S4/kmNLbhl49glnJXj2h0Ueq41Xx9bX+
4xV9bKr9sg7GQ9Daa/UmPE7BVmCvfXQtCQLVF7Jgb/codB+/vvCvd1m1qapY3kJ9GHYtIL195MU7
tc9WL7s64uv8f7+Cqq6emtp6nKPqj81/7VfVf7U9Xtuqdt2/ux5s5UjwZ/ZRwJVbZcBjygyQ2+CC
cF4GDjOAaCpMFqqzucOHgjw98wL1xEfXxBjUeylkd/WYG7A+fDKJWEi9xGM7vRaAUsamPzsLVlVO
1bUY/X5n25KpRGvqG12UxG4GBGZWJHh3incwF4tdpC3HZiPi6sXDvPjrwau/qqqPz+mrrhq/XpN/
nVKOWXcYsB9UL6MqmqW7VltmCn3J/h/GzmM5cl1r1k/ECHozLe9VapmWesJoS+89n/5+BHsf6ij2
ufFPEHAEq2hAYK2VmSGYJ3H1xSAZ8YwDMSs8dq0LrH4t3hJQ7dSK7IfaztbeUgMSJbFvGVAN3gKq
ezcFlsLngjWhFB+xgwMNCaf4hj5SX4KWcHdoTLbiGotE3PZwWp5AlMseeYh/pIN6ckIt2cljf470
HIIypzmISUZh1q7B7Oaw5278zJu/AFr9C1B+chQDijsvcsz09YSGMYPu19g5d8Ti7Dlm2Y3MJxfN
s10qnohlMpAV2Tpy3PL71LpXNu0A8H65inliMZNG02cmsRNj4xrAhQSoBFzAG3HJGitxB/pR0QXf
GpATDV6UXjG2M4+ZWGwRr1vsB9s6DgTm4M/dA4+Eozgw1wmKYfPqat5FBYqX4XNTlXkSBkt9K7VI
24nxxe9yzaA/1urDqKX1Tta1R3FXl1srcmnT/Ay1IVj1WQbTPxDyvxu0ZeKQxLdflOeFHdvTHEUa
tg/E+G+VxExB59dpd4WQXT8QmlacBGqnC5rixLPwJ/eTZL6/4k4sc8xyY/hA/46BZ+qDU24MANLQ
YlgaCicZL4HNDL6BIXCbc8nEnRGPtSdjezQID3YzdEP+M5mLDsuMvtzJ+YGe5vvlIiytIie6/P+H
Yq3Wg166LlO9+DGiOK/Fl7LIzZVjgOwHC1qIGcRCV2rMg4zGougiTjsvuUQWhU1etTmLX/tvWP38
oRS/88MqYz42T+01YQEXHILIY/ChF+tXnCOYrsVrMmbQway9Qf8G1wr2ZL+NDlnl+/JWdJ+z7vQF
DQgGabx4XseJJ1Ws6JZkqRvGBJeDAlOkQpjYtAgTf2dJ5ihJUf6wlp1/fT72IHGufQavW0u+Ijx9
Z+KlGtfw9WY4oX7Y4ofo5Um1VfkolmViUSdyIpmHnpaFoogjCM5rDwDI0ll0WYoityTLbVzqlnN8
OjZIXxqIOpjDmDPFxNkQCJAeRFm8eVzxiG381D7/+DFXslUgdfKHZaS4hfOTN373ANofxeMawKRL
0PR0D/ymgXJDPCn/nhVHz1MVQTnVwc7jzWcoiAdSZNnCfcKECICHaF0alj2gaBDJ0k8UO/dnp5Tp
cf7105M8gz2Wd2Zez8wPs6h11LTBf/Kf907k5l4i+7ksDppH/dDr8wk+HyUpODZq81kZoZoV88qy
ehDH/lvd0kW0zutskV0ScT+WosiJ4/7nqB+2M6K36PjpVP9W92nUT2fypgkfobmy8UH0Ta84Gs74
Kopx3quKF14kmFIAZwIjYvM+mdmWZKkbEzRBgd/Rp6g1snMnMd2KwZeuH1pE1tU9IoRwwc9PtHhZ
xHuyvCzLS/U/65bDxHsn+v1b3f91KHdMJ3B/FhLt129sFNpY1k5rYfHhWpJ5J7uUP9gq/q37p7p5
PzENO59BjPOpz3yGLnIuitT9kRvHX4upQexBRW75Ros5ZCmK3LIgWzp/qvtUFP3cFsKA9qdSQokQ
ZSZAPl5OfO8sb8UjPGdFrSiPmLLZVidFslOd7GmZ3gmmAja+lKVxgpGLspj5WQt5WJSMxLBn05Hr
GfW4FtMD1n8oWSuYgf/C1eZJw5SxIYjZJctHQJiQv23+bbpdHgVLbPqXPstjsNR9elxEUbT2XhVj
srBBenXyqG8aS43Htdj/RgQYYC6K+mev7oLd/MaLi7Ik87S6lMXl+p9F0bC8uqLoYUj5O32L8qcR
RN2YRMROKBGv0TLZzwvruV3cn+XICq0SNm/J0cAwok0Wkg87x6WbOFYkYmGwFEXuUz8xiS51H/64
aPl0SOcU0nbUrkQF3kugFKgGiB5YyjWFSI7pw5WjiFc/ianLTaIkOYgrk0dtmhxG2VpViWUcxMu+
3NH53f9gzPywVFi6ipy4vUHWYtGbO81GrtSC9EQLA2hSVLiyu9HJccfA5qIMN/GKznZK8QT0oxpW
b+JF/mvVKmVvi3Q2rpMK52CaJscIimBQ4oDWRFJWeCtXS9k1PAn+M99Y5RPvsDUaCJAxIS+WD0NV
vL2uumeB2TZwAAQy3DXiqor7UiZAmdQie85DcCYCT65ON3isId2pZ3vmp8svLuqHWzRvXeerLvYs
Iju/5gHOydHRh624yuK0SyJ+wFIUF/ZT3byrEy2fwZxLT9G8/CXV99W1ibTeChlDpOK81H1tsrDf
axABblUQsxSBnkFAmh3RmaTVUPGdaRY0PVOr4xDmqUYR2k2l9xQoyV6ZxpCjMrnmXlmvRK+xSfqD
NOb6Rm4TgvS6LltVAa+6SJzE1temQ4CnQkzRJY7snRz4RrqFMgjBZXb2W6ySRA0P1rFSveoBTBa+
ZkhjAZ4nFupFoXyJ3f55imj/4kED+wX8TbmBNa6HlYOiqEsgPEoi3BNlDwtEaBbxl9CxYBbUm+sQ
woVgEbawU/Ht7x3DHe9xUf0E73hodSV/7VMdVa3Y/ZbmLMlLdOBPricTKZ5Uz60zGt8drPV4dl0P
h4NSw47TdSuvKsuv5UhML1vy/EWVY3MNow7hVQG0XXI2yQLomJLH1Cjgb5LlTQFFMMxQOXHcCDEW
t35qwZSEmECHooAfKfsqM/PbOETFTeREkmSZBe9ZmkIsjBHeyEJvkxfQD7lD967jPNvX8kTll8iF
hhwJTBybyQC8sl12bmEWwnotA/jUXIREZRgMN3WSERPk1B374SqzT0Rq4F5zMLbXsH4N7RDcuykB
6BLcXTn6Bq2mdBRVeYJIN7yLsHJlEJ9pBt4ay7tXsGHfZTyh91hSlPXQ9x47CBpC0yG0Kja5limS
omjIroaua25K1DgP45SUCWF7Js8W6Gp6LA2+msRrJbdQRevwzugDYnN9r8IL4/4eomC8zSWiOWD+
tXjmluOLwHAeYJkJ1oVfr+A91baWYuibYahSON4Ips80RT+ZFqHOhLUqG9VUo3qFFDw0GCiA546f
XwqgdpdqSpYiz+c+yrChdlAbmWDTcvWUjnqsrRVdU04iyQbvn8qsLaT14IByd/wYYzOkBs+tS8Co
bfbte9SlbxqudOLCgfvzbungmYlMJFohK2CJacffuDu/+mmkvg9VRLQChDjPXp8Qdg0P1sOo4Es2
hsg4F3bantQ2rA9xHGY3boEC5L+Wv1S9xMOVxPpV1trnEtagqx1ED51ZVEBfpfJL2OI4siB73Iqi
aMAV+gL9erot+1WLcMdqmLqHSowoX0gs13QcHmyqLAnYLXPG5sPBRvrNikf9LIYqK125WY5/AByG
UmcCLdqOD06xWX5B7UV/fH+M5nFLbawfqqbepjK0NmsXieXWS54QKhwx2mcVe2VTPwO0qL6APW9v
mI6PooTQbv0F0TrAUEkPWdPUQ9RZWv75oMh+lm34uFANJFAb2A8WiykrgaC7wJ/WXsoOs3Iew3Yi
GiyYLI7QYEZEs3EpVF2q95BtKmtRFJcnieXpU2UREzZdH7PvCXQppoVeuDf7P/PfiaPU3ZtZCeZs
un6wThORlwwO+vQ8M32nw5wisiIpvBGE+1IWT1tfQyH5oVI0i5YGcMemeyBwhgg8r1sR14WkQl4w
KanlW1l6/qE1Ow+Od7/4luc70R52frmLVVibilGyMFhLNmrh2AOPlRd4l2ZKugjeE1tz9x8a2jZG
TubVc81wC4QhPOd9gobhlIicqNPZZSPZYMKoFipBhd7g/+goDpl7L0c3PeKA/5dDYrsjvkJW9p+H
qZsMktvH/pbLWAPXn36d6C1OMmS5Wl3iesJR4HbUjRoELIyU12BKUggmrqI4uC6MhYHbAV6XQ4zr
U3Muw1y+WjqJHAp6Zz58DX5kDg5trCp+XjhoYgySdLJeDULxYZYSrZ8OFUVx4hrW0YMFEfh8qDjb
hyMSVd82OQEanxumXzXkIWDHxzEz32LkSYlcGu34XA9FfLb7gIATBebNJsHPKOOt2EaZrzzJud9d
bLX8kfqK/NSZmfyk+uWtYYK94ZsG6QLpIF+/VoP/yypr9WwSWvJqJwyFMye/xrAZvAaF9BU8svcg
GvXcu7pZaN5FG5HC2xhA3Zd06tmXr1Gn6M+KG2QvSnQUXfjmJE9yVQG/vPllPFxaT4mv/ZRA7qd2
Kz0qyZrVuGLOJhpvKoo+AE1x5Lj2bznqUC+1sV2CXIpfE6eER1vR6rUoam3VHTRUUze5bsCIvzKN
pv2CjBXURUavbgMAla9ViyyCDF5vP+ErXwkFyzdm4uqHHsnMe272z4TQNO9G/n20K/urIdn1KckD
qJNMtXmvRgIpZMtI75DowKXrt388y6zfCdlSN2OIirhZuc8KwWdw2NYd8Z7kQr/ejkjDghf+pwpY
5N/GT3WqYREVm4yXvHPKLXptOQxzVvacSIZ5quJmgHO7zZ5VENNfkH5fiUaJMLZnIjC+guSVr6LK
dCv8C3aX70Wxh03iqDhDtBbFMrT1+4iXTpTEiE0nX2W43lQQ0WdvGIlLyAxfO5dwxQCLLl1Y2Mz0
itE9bDbE4kHrCbXstnA76yRa2tp1trrSGTx3qJ2MLjMPhDHBaysX7RqMT3ASRSuQTcIUgvYsiiZC
ROhAqu5FFEdp+G7zzb+J0tAmd+br9K6FxPe4vXfwg056jJNavgYuMGLfRa6qS4s7gT5baCfax9yp
X6Kwls8EK3SPqlrzqoSwyheRfREdRD28iLtcKpObqBKJDstRYAJgKBsVwdUM9djE9B5F9xA42j3V
H6sq29mNXSBYWG6hMc/P5mBl56ABLDeRBednSSapmsKGZlYeNqHTQjpuBtWDr1hIgQ/GMwxh8bts
FM4W3sz8IIpgdAipV7PXXO+hpNRaYgmmbko7uCs4/YiqSXvUleWaQPEifieKOtkDx7d2Kr6Pd9PQ
zqktGU+6n1jXPDIIsJi61YP8eyBa8sinTbmyrFNQIyJnT8moxO4aC15F/O4/dUsXkTOk+nfRqsr+
345XawJgGjN8KPuxuvVSQbh0ZkN9R1SXzpfodyq7L3rfma+V1cMPlKrZJfE1E2bjIiYirhu/toX9
KLr2WnwpA815K6tU3thlaFzj3EGApSxhS4EX9gU40k8J8qttmK1twoYucs5LZffh90YhQMzQ7OrB
0RvvJJlWtA9iX36CVaVcieGt8U3Onepng9+IMCI9hIdx0A7YbHNYd3Pj0THhHOd1tyC2VNJVlJQZ
zLhwVF1y5tSLmfub1lXDUwk5+d+GuY9ozpdacCQEP0Pjv5FHTw43ot0n7vEiRgstm0qzAE5YWPpx
Lopm1VGifserHcw9PUV9NPTI2MtmB3Z7GcKw9LNJePnJ8g1pGyuZiixVZx0M4n2PaN1UF0XTrZ0Z
JcN9QMdl09Zy9cLbKBP6Y1vfWDs/ws0j/amcZ7uLWJL2mbF7fDLrTP8JJhGySJ15nqePlzaJLEAq
3rgti6K8hWpdHnSt6E6BXRuo+7o5sgSNBT8WwapMfCAz1RxaLLd130Ovf4kCXfotEWk5nyhJFaji
MuPXEHfffUmy3hSzSmA7VsYn34QbnCWK9wCE2t4nE6m4LLnxuY1DY485IH6wgQIR41wZ2M+YyEx3
9N+ZgL8BPpR+qR46yEQnscJmER55tv47gRlZbdpnD2mOqv7SNsQsw1NcPTs1e8KmLZQH4jYawnNQ
WAJ3ZW0wrrnuQVU1NKh6a6I0kGPU4pQmOYucZZW4AKFAuDYRtC7o13xRrM55TmPnTRlC6aq3jsM1
gL639OPyJIqNBvNcaoXNUQ1biKkU1mXHJifULats58UDkL4qOl++tkXuvgTl+K4annoTpXGKALdU
40F0dRTrHCiGexclv/X2dZzHX/RMdV/cEV9iZlRPuWZZL+6+dxPrPeRTua97ud5bded9y9R92ZXm
t5yILCRzivLQeV32hszdujUC+wv7yAsiD9mtdCXI8z3AG03rK6u5bmoIMjzOKOtOSJZ+D9nRwEsE
8ZoWaL+F3KEBmZpvec3L0qHSSm1TmI2x65AUvDVTwoMxbCq0kTeiKBpw2Ga3akRtC8nqM8FOnNlr
CqIbEBxdYbvLbtqUmFDxnm1Ju6ZWMX7BCvDW5MHwbQimQI8aPAc8UFDuxepbOHbDt74MjHU/1QdT
/X/3t6FcWvq7tss4hKetK8+G8O2f8Zf6/zX+f/cX51WLDuS2o2/11AjXHRv2x7wbykfV0tW9OdVB
l1E+ioaUze9cJ7pAFFk95lPdp2P5ckJnJTn7UOWbKBJjQls6RSXveDKSv3Uy8tFOqu+WbqKxDx1n
VZbgDbz8QUpqA8AkmK9eKTtva/Gub1p4bDZJr2QPIul17lfWvqorpSq2qh/JF68AiMckJQowtMuX
ekpE0dQkQPdzOSk2Lds1uB7/aRX1S1EcIergtjunAQFtS9U80lKOmfTG3n7IuVzfW+Q/YCRz3iPw
TDxUeXp0XLCkam99GczW+a5BQIe10OkeDNtGcDSCbyWL5QDvK2higMfHKpd2muqMX2Fk6PYNowrC
01dgWUdxDj8hnK8tauOKErZzcxsFR9c0NuIVDypX7YW4EQPVAU3bqVXdn9TSh7N7EtwRijqzuI7h
Z4Bz2XyJBpG0cHVvbYKsQKK31lGP9Rxyndp9TKxIeoQgutmoBwcZsWgc4XTR4I6BhNzSVyxBwMWE
fbmXiqTds/mDFl/7U+j1NyhGuq9BiBJ81NTtQ1C1ykEO6+To9rF+8z0VTQwpH19jP/5D0GHyh4N9
5OBPkq7DjoX07yN6Mnutb7xbkVXVYzYlmszy0M+gS5w6aOoERaoI2TDq/KbE4OKhTJa3nZM1N9Ff
dEPgaYto5IAAGuQ00aTJTsg8WrJt9OhB1oGuWhXfIR1CIMJAGE1r5H6HDlp5M7wm2hdAa65RAqhC
6/XxYtlEFoOON89W0gXHDCrjs6MHxhGzR3ZyhrE7JUXfHyU5yM+JliHs47bBJapcKJ46y75E+YDW
a4mRJGgidxfWtYwCg1zubCfrAbpCugwBVHvHP5Fv49BqHl3YnuANJnaQGYdooKJtn8YGqR/Enfvn
wIAeudFXbeNjlPIy+aXCB732e1l77W0bLm94T7+iPdOuimDory46VFBQp/GmGPwAJiz44/g2Afhw
4/FHVNlbFz2yN7zXFbw2wYS1H4MnYkn/BKY8/pAi7QeGX+Dlhoeh3LPVXVLzcXY7fd9OI9gh+h3E
geVIPPRsqMwBkk5CTH5kxCWqjf7dIdaALWDSneFG7e8lQuoTG/8I6Vp5dYyhgQqZN4CdUX5IKgUi
Gcj7+lsIWwuL8v6Q6lLw7EqOdbMU0LRCCN7XWyB3htsd2rgb3nSTvZOieM92xpuiDGkGbYDcvwUE
AG69vGsP4ig1jI6l1imn1FK6DbbE7AQiKGSrOkUGGw6CHG69mqv0AUJE0UXkPlSaU4uo/NyydO8T
wU/ICZZxRF1R2ODQcOCtExQDb0ZeI+VYS81rg4DlqXflBPoKLkkC3zZ2yw6kx1SE0c7ZDnWGzuVU
VPUB0JJuZEdRdONSWYFODFeIPACSMy02BVOipj56T7k+5OfeiQoULMiJZOkjcqIOpXF6VyohSl1K
NNb/4bgRwqgcgPp/jS2KH05toSNwZCW0+lC3HCLO3wf5eErit2rw/WfmXHeVhZZxVF2wFW2qPcmO
5e61zpfWY8pttpwsvJtFdhAlcZCuOU91kzhXw5AOUBeNN6epgBTWaf217a1ipXWW9732pGcARc4v
XVF2qc10AA/42lNSNaADpLxNEv7BmPEAO0j4owjKkM9OVb9NcvfryGjyK3buswyJ+xWgQHFNlcLf
QWc6riJdLq5Lg2hlgfW3n44kT1Zba7l5JUQG5eZpBHGI6LgUW7O3VlZX4rP8z0k+DS31EXgh1X2N
iVGFMHM6yTKAKMadfMD5FZ42didZl6b3ECBCOhTFF6n1gZCo1l2HyfEem9Psq2REGOi+PdeB9EVS
KbYPFqaCqyUjXBLKUP3PxakOpe7uGkyJqCMEU9mii4YXZGpdGkQ/UVeUcrLTO1QBRLE2tXQbQAuz
acIB835R/ggALjiZXL4r3gD8rc2HVytn014OlfuUjmm7IVSsfVSbEDZMq08ebA1SlRASt+tgtN0h
I6oWBseAmH1kq45G7MAJMs3inSUHtzSWi13CXvcuw7WLxQDrdWyUEob1LHnh1/lrbN7218iEAcUY
df0bmqJvbhWbP3PDPckYMj2YcMA1RWXEUvoly2sT+j6MDDg0mj/94FzcNM1+alX4XdKxUjNbEkBP
1JBhtKhh6VAtGFB6JmPSvbhlV8FpzgZCtPaWn5/9BCigaE2R8Ly47VitRGsY+wmal3DKidahNuNb
KenfomkkPB7pQ1wWT6It1G1sThAtsSYPHvJalm4hSkLkPWMMHkROJHLivY+qXByXKpFDDdXfhOj4
zEctrbKVWPsQR9RK1FmVD92kXYE7hRx0vfRbziN3ybXSM/Pkjip9xxBVKpBIT33k5LiIXJwnSqyc
HbtRzjI4KjDrgbKPR6hiRINIehvWoLU09SklaSh2yzGKK/3Mxxxmu/8M86GLYYVgyMTgy2gtMh3r
1hryzTyuaHbjkFN86DmakrRGDkvfaKYDEGwaXupKIIIgWD8cKBrmU4of6Ceyu3N0/XWu08QvWE4+
OBGPoGs18rHy682//qel999xlV+JB2/D/BumqyByH37s9OPm3yRa5pM2efIQQuwKVHxv1LZ8zqZu
ooOrl5h5RFa0iGQQl19kdbuBuqH74eARukpNt2O1gZxaX12rKCjWJQIWXgDUzKvS70ZWDXDoEdPY
ykfTd8e95TS/CcsdNjHEinLws1UjpCN1Ez0KB34wp2uOflz/KhPX2bFmOttQmAaFGmwUc5iobJ2f
poREdtispJKJHKJZHTp828HGWKFuZZfRK/vMAyC8F71qnVXLawevx/BcugXBxc2L4vUMBswPRuzo
1srVxQrBXxZEPWHQ2cZYtzJd/e5n3UXC6zlkSCIOUDDkk8Mvk3A6ROB9D+CI2aY60TmQlMeyjqS7
HLLlzdEzuhfuWWctgrzcVNX1LTCpOLrOdQoiLqsx65LjcpSHJW+TlFAuoZsq3UUDGLTv9Qjiqqhb
oJzjU1U8VbHe3TsWQrVVwoWesiXvRkJGIC8L+SHei5QjsoJCDrIHRWPB7FD3qx6oqe4Qb2jEt1bp
UQCbkiF2H8sOHH+SnS2vM4j6J8mwFq/BmPU7NYNrTNSlMDDsR1TWMJj+U9eMLCSgNFX3BSp6mW24
D8mUQEfh5FZxr03omuIaXpyeNcx9nJIg1vKDPVjDShSZQbR7CBsFgKFqrlrqK1P/Ghi1dhJVtlSo
8JL1I3KhVbYVdSLRVFfFTQRno+jyoQHGPG2o5hOLakPN8O8OWXoUJxZ1rt+tTKfWNvVQ4rGefqRo
DCI5PRsmBIRTlYFZ/WZZ0qbz/PAxy7cZgOB7rSjBIz7zP31QuMdO0a4QkceXHrGqu0jsEa5/aK2M
3VIXD22KiBvM/JEshRKQRldD87o5RUZk3DH2G/OxTWBux8xF/civK1S0bDZtbozG0Gjk9n4uo5BU
7Mos1tfE+dLu54Z6nhbPYWU/jA6rg3Ys8BUVjX53nEh6MIKzNxW0IPyb9Eb53mC1PA16PG0Lwfug
/kdgxtKvj2A5ikemXjGQJWcm2hXBHcG75pZnw2Z+osY88Ig1rlewIlcPWZl4jzpGskc1zJ5y1+vP
optIWJKpK2SB8oMoir4KLOsboyByXBwl6kBUxEASoit7uH7tyJ5zj1PNucPLPZ40rfnmuSUsIVO9
aiUtSlLhyg1tkP+iGwyYRzz3/lX0YOV3lwNFOwcjz182BPVB8hzzDljUuqMgVmwV30bLoB+tu2hQ
asg95RznjCiKBghT9FsRs2BEeUOCOdavcSVr2roNmH+j1rgsfX1sp4iZVdY+VotwZw9ETEBn6T/m
oCE2yLNEW82CGW1t1YW70xwN5nD4Wx6heg4e9boCG6pF2A967KG2FiMqNGmZiIS1y4haFmqe6tiz
2sg95PAkxELcianPhXj4b24qwq/3Na3R8kNbwyH+bpJWcRGHPokccs0J/utTPaGEmimEUeRE0olA
ySlhU0vgpKiEurbZOyoe7z6E8CUbnv058GqK85ZZdpdvsjpiZqnZxU7AhyVhjQzUQZQTgXpo9eSr
PgGPmglJU04/AW0ikEemwB8ZBcRusEFiFIB39yQStaj7EYGjcuLf+E9WjZ2fQaTCgVGl0D6K5rYd
QYiKbAjtDJT/UYibA+J8nHaw7M1XzB6QIIngGQltExeiuIpzM2Qv58kqs4f7BLkDEGbAF/StNGgS
ELvm99Dov1zYIuKs2PfIf20M5clD1/GUNe2bxWU9B8iB7WpF/+YPurPtp6jaiGEy58yMk2zF/12u
tsiJO4APy9/qHtdKQiXtLDfqpow8/VAj1HYytSw/mmwSoiIsV5Lc7DvdfIn514bRg9AH1CFzh3kE
lJI1uQ0h/SgZm7AExDyB0tIp4tqabpbIJZA2bAtoQfjutsqpgtnCK0wcXVoOE18U95cPFwaIMtfN
dCooFC1lLUmJi70fg1vhGz/1xJe2mnHJurI/Vb7ZzYmmB/3JVacrlwzfEkUtTkB+i5OTFpCOi2xq
O62yFVkhvSpyIokstyDayYENY4qdzyY5llwrAOiw6PjXByt3rPQYJBABTBjR6W+KRPzhpdgkGswy
CrqZ7oRhGqcYRXE5MoE5Fdl6xOCVJtawWe6MeE6Xosg5Soe8FQBeJu8MnkASbQr7WxKj0f19oxvn
aIq9F8+BSIKp2OHi2I1BdRFVuWsg7uDZrEaErEErFA1MqeX+tln2JVaqEvVRLQUDNqHG5qzVqN0x
guQLkDzXdOKHKHRkDEQiimEAC7ESSH9KlpTdGWHIejVWVosqihT2Z8vONhoyXXXWDysvQVrXR596
I9sFuxhVdvfYfn45cf+s5BOxLusRdGMzBOeA0g+4zrdq0oIbja5JVvgrOMpwlI65fzGJhbl6brPG
316tuiG5JQqfiNQpjI0Dy+pZLuo1U0aOCx3LYl40R+gGpq3tKD+CvlcPY4eCkGmjSWt9rcs63ek4
YYhib1q0WCpvF9QIUerpSmoT/COECW744DJphA+6qpjrQRmkrSvVyMK06g7uf+jpxhdNj49pnmO/
Q5IoqPT3oivQLBziHfRLwdYA6JfVzcX3SnnFxxFksp9lmwpAht9cIH4lniTEpSvJuF69EKMKWKo1
pGzBrismjehaIwoXEwXO6fWYqx36xna1yaGoqGxsjW3/p7K4MHbrIJXC8WPrXLwhCtcBAltuGsrw
miJRGiiYq1sZ4lsthB0f0cyi/RO6ILJlIqnW/WjYexeuGymvD7XqcxHgoQt0kyut+2DFq04nLqZ7
dezJdIkQJOux6pfFp3uaWxQF7hjLPKbRXpMGgMAS8f5NJ+1ZUYxr/I/fWDz7W3sAv59LZgQ3EWE6
9sjaUwebY0OPRvgmf9xLneEQ2Y89FEgHPJ7yhWBa1DNsFBjklBudg9IFM994EAbbni2jtdXocE6B
evKlP7WLtkzZX6cnSA3N+hr742+DxnVa8aEs2GRLlnvL1OZnkcCOpPKKrpWuRaxp6PA3+haKOXKo
bzCIXrKoQgHXBCcGgnsTY07QdEDhYyTHa7OeKEXgWl71av3V5XuxgeV1hS4z+qAJLhybc5mFE8AJ
MbZronIGGL2Ma1NIu8Sr3McBxvWxsH/kMap6nux9H1ppV9tsBDul3UwLwNbU/DOxcjvD8X9J8LCu
sh5tYqUf35wCgwUGSEX6bSGRCK+RFhw1BUueE8qPMC7Ya22IN67fPg+KvUMIl/ARn1AsSZfxtrJD
kqKfUaE0u7Hom83gx/lOsl99KU1XRpi42zJOsc+06c4wpewy+gzY1VgGA0V58PqwhppyODbyd3b+
/toZrHbblE9VhFRriV4X9vyt6eTvSt1CzwJBkq0hely3r0TkapAdhf4aFc9kxWpQWY/wr64cBFNX
9dAnq9DyD4YuyasWyi4z1F8hEit0giSh+YpZHxXyJg1RX7FhDJWV5qBonkHb8NVz2u+uV5SQOmW/
wvFtVCPI12L/J8G5yaZSX5BQfGmJl8TrAltqd3agTJ18G3Xf2Btsbf3QWJjMCAI2XfUP5hsoTMz3
sDNuWY/TPnYuukq3ROmumszqnzk93LaoDtd5dXHHBgHZdNgjz2uiLpv6h+EHytnYq5+jtPmmNAjK
y/Vw10NW/s040fVmGAKRRsfRpzNDp5BMNsQMQ2zo8Uysy6yBECz83nKRVmWOKLCkSce8Z5Hl60qx
rvdce3kTWxj8kRQ4a/muTAz3EW3DeotrJ1z3hfVi9slGSxsmAgka2jh+Q+M+3igODu+qrINVVSVf
iRcF5Fizh+6jAL0kojfNEiHhSSeWyOh+W0nxK2T+j1Cn2avqa2vCQFcEEbj77mgH6q9Min4lgfqz
KjTEAkuY+WX2UFi492nXDDs7wVkQKMSy2zFxRP7gvSlYQfsEsr9uyJ7ksLgVk6EqHSZH7G+tspBe
6PjBPqGyVauv4L0rt71kTnDn/KH1w1WQmVhLpkDdwuuPmcJHISFGyIS8D64XZk3TW4fKsUyCB4tA
jFUeZ7ckyv4kmnUsCvN7FbDx6vW7b8fJRpfjA4Eq2IPcGr2WzgVXb3enGjUzD6rqTUEE+rbRQhh5
ujbamBJq9KpUDyvJSPuNq0k/bZiNfLclED3QtjqiUmptmfuhL5+RecMNneh7rAB7Y8SS6acvaS/v
dFS9d7ZvEj9MzEpg8JhJ2ZsjZ+GpXXu+PXGIfWk1H7bx+HUY63gD/8yzX44/s978qmbDY2uu1cQs
dqbXX0eoOSMT5rkK/UnFNK8ZNNZ2VsEzmKl41PTqGLkuYdrmvgukjR2gdf8+BPk3x4ufzby59CYx
jXL36tfxoSIGJ+p5JsK62kHJBjVNe/EhDiSgDWK0MjY2Uc4OXCo3Wsn7Cau8ER+K6v/RdV7LDSpb
t34iqghNuhWKVrKc7RvKkdxkGnj680lr739V7apzo7IwQrYEzZxjjlAqQNwJzzj8oTENILsisj+m
bvwgm7pYuLn23HoY2XSJ+d4W2bfCTs+qx3f0Zb/QduHFWpt5SHa9KJ4mZORBrpcPVY95eYIP05DB
qObzeBSEiG1KxgBw/iywo3beMIDETK3dRX1/IdOIDEEPfFx17m8rWqwpuMOSsU3UuxRY/mKgvNCE
IvJSl9g25Qezk5cMa56FMSt7JXx/Mzr+7r1oMejDbWhXjnaH334GWX6CHhGTo0ka+55QjPKEbhgK
n4ttuskVWYUgO6DCnf2tF90h09Vbzx9F6/eaQMLA6TN/8Rttz8r3CLmsWvS9y0cfnQyS6Uvb3HSp
2o5luG63rZLrlo+FRYLOn9nhuGC2l1D/K6yA3eqUgFJtO/LU9JZgsdE/ZCVen72VMU+Ra5Vw9Sov
/M1zIpQz+GlybF6dvjuYfnffe3lAnsOl6qIPu6BvREJGdIPK31009fiTlkPAaIaUB0H058y5wUQA
23hJ2dAYiopmXHmWDsG43wj6jJ1Pt1wWJ6JHG+qARAer4nLpX50OUHnOvXGBD885T8d2Ubs4AuoC
wpFVRE+lk/9W3dgsii5Xy9rvSYxEdNjE+m7Q/QfXooicYpyzZTTsrZYqu+rDj77jupt7c+1g5u22
w9ECvcM5JVticedoOdPQOsRKFO4UlruveBBCdIqA0Cyww2aw+JBdPkYiT2YWdKNY9qbrI/j3vMWQ
qmJZPLYFHlFDpulr08KzoW2SBwLguxBve25wVJIX/0cf+/5gYERGN2ZvvbB70sSE7abff4gOp/FJ
S+C99B9N66+jAUvRNiGj2M/8ZQ5E0DDgyCHGL6WucfFQhNUiDeoIRKDX9QLEOtsW8+DtCJl8dRPM
e7iD90P1Y3TUxpPi8izx10mTg9BKEuYUHoopp0udPBgsP0vUSbCayO+Zk/oQJeUfIaPxQhg9YyXr
OWw9gkrkl4FznTc3qCQMEsHCxCOfUx77qN47FItRJ0+Dz9CQfBGsro4IiF6otV88hhaBHV2zIszx
e7LpADJvGE+ez63GmZaZ118TBrmbOwRIpS0+qvVrZtZcHSpwmlk/20MxUozn2UJ41GBODm8jSv4G
8Oxub5dXhyx7xO9tVM92qVaGaY8UVoRmJC7eDk5/r6mx2iVadm9FFORk0krTlhsLZKquZ0VBGw8b
RNpW6xRLAKFnJ46+8LfCOzWDsxcbNVcAJ432B+j3mZTZLnSskWTgjmnlqaiwMcPiXixy2Lbb2Y6a
ZYsjpq/SIJ3tY9P7cFP7X1u7I2r5kBDMKgGhMXyEe5dVK6SM9+kgxFqX9TsmC3e9nHF8Lq8WzR+1
ILh69A3E+mX8XAmXSggOlAdIsKj1iLqzTLCZhIIuvQ2kJZtoSFcFqYO4x5lQhdifaY8F5KAmMtsd
cy2s6cnUnUOdcgXGfMKZIFSCqeSv7YbDMu9wHC5WseFsEmf8mMc7mDPPOYzUBbkg9aow+JyIEj+h
xIA2MtOvO2iVuukKwduvGs58V25bgHvIm9nuNWPtEHi08G3tUZRiPWBwe12kygU+qEihJgjUm6u7
HOkfGQubZu2xDnwfYuvLdLRpHZoDZslISHE0pD3Nc+ztqAhtn7O/1NAOUJgQmxijX6HG75IYj6TM
+rOcTi6cEbjfxjWJdRMI0cZe0NQviaebuMq5y4yU04Xmc5a4tvkJ4PJLhnK1HzKm1iaD+4moosw0
HjDsK5ZQZRBQWsZSz0r7+oJVAka8NE0G+162ETa+tMY4bl1j8KgD0irAaq7FPaV7S40aO+puryWc
bWUjFm1ePae5RI7k3GGMuZxL6mfV+aT6AlIsnDzeKBLHce2cTw4U9kr8TIb/XRVzuoTIVnGa9hdX
qne3Vd84iW7naQoc0/gox8TGLVlh0Yv4IhwbG38SJQPmIHolHofMvfSthywjLY6D1zNAqXUG2f57
anck2hfWU9g99ELHqhsPURLESNzR3XA5xvKY2+IgDIdLN+rIc2KO0ejuuaLrGEqplnGi3xM48mwO
pGL6vVxH8fQQh/YAF9C9MFAhwCUN8Wye3zz/wXM0SCLm1Yuv6Mag61IKbApM7OuiZWqWywkXW2LO
F0PTM2+IN1oljzJ/xjbPZ9gZbjkng6aKrdWYGnRig8GuZiJXmulYgXfXRhh2AvrBXSAb3O/hnEh3
pWr9TctzRi29uQlHPPfGkDC8HBu02u2DaOi+4xrqvW3tqC9amVNgKHdhU1XSfamznu2opG1ch3NS
qhI/MMrB4W3IQ8h9LQjh5sraMgLPS38mN36LmVNOU18E2oA3YOqb086dXkuR5KvQ3OSCgbREh4oG
NVo55MCUon/LZHRFqOn8w5RvzXeagBsCs5LGAGklr07bpIhIJyd7Hkfu3jap3utKUXIMTseYsGU8
HBMS7bs+Hso/VUhGRhZXpy6K1xZBImt/GvdVZn7lGoLdOMX5/eo3VHffMJKeGYiXaw2OyqLmil/5
mktv6HMpKdWe5LT2cQGeJuB2+Fz1Mswi3NlKZIE1SoScqVbaov3LQ7CQJPkpw/yguxqm5mlFslBo
M3pK2m2MwcYC0pK7aErzR1nYTuXPhuPKTVQaH66hbd15BD/xYfNY1U9ZYnWKX/cPfjOfVNRqXZvx
acZyGGffLAtIg8WFYD43MRGu9yN3Uy5FBIfyE0oM1O/hj3zLU+gTsZywRhkEnReD++Ib435qMCPB
Z44seas5D434lHxZWKJcksw3N9o1cjmupkNu67i+J7JfJwl9mk7tX1XqhWsUGgik+uty6KyaaNrw
OqbgfYTxbbwjVug5M0xtSQLW5gUhabhQdQh76McfX2vPegXbfnKLnmoTYqo9wzgjuhrpxD7PfNpU
lqjQouDl2oRkC9ZbN9Br3nXH/KgNuFQFnAkA24eSD28hlXXR8gzIUFhvA3NLI1LDkvSfq5+KHx1i
WzxFs7M1cgp0ERHKx+pEBYDTHj2sZ+LdWvcWRGOchAGs7v04ulS/LLwhkx+FsnKMh0su6NScBj1N
qohFEfpb3BDUMJkleVDqCQPSfA2H6z51hwNjBYR+Wn4SedQtaQIP6urcOlmPxmckvU+3b19anRMz
s1/Ivng0HbkUETmFRADjAk6Q7HTXNlwtyLpgiG9bS3/rO/tLcwdwZZhurUV2XaoDxqTc/905sVBM
DLu6P2U1PuAsANDgrubNxnt4bV49LTrMOBViqX3ITGcGuGu/q3pc1672khNJvHBjSwWqpPDWbdgM
IWcLVUwvSx+puNAXtsjvyrD7kgIJRdzPmFJCf2r6RzcXe6tw2sDUemoqCf1ex6B6TDVtKa75vL1v
rJCCE0Wflt9xEW8xrrhrknitZ/ZP7DXgVA1TQJJUiVJMNuZUnTKHQNGmznfVQGRqr1crWOGfmdFC
FzVJ6LaTVZoxeE47+G+hxDjYXvEn7Pv47CYSkrA6SM3A38kx4gWix1BZD2GHhCIM/2apPZlECY1O
GT9p2QeeidKezUCLdNhYyjxNeI8trc74dvtuZ/rJY6mYrKMA/OnC64cd5x+TMbxmEl01aQu4X5X8
z4k6TZk6lin0vDD6pIT4JFg1XrjlsLar6aOvrro8nRu5VvgwAucS73ETth21+RWpHDdM8eKlNQHN
6olJALwJmhB/+DaJFFkrD0VOnFJpPxSeEkzQtfc5Uge9xkLal0eTJVy43qYrSy8oFCZ3slslKnlL
8kYEf7VdfdtW/hVWFVxLs7wUuDV2bsHi4jSkLdkd9nj7WapVSH48LCe02ka1R2f0aGoD5HSUv6gs
tpPCljAmGzRNdUC9Xg6cjXDOZ2EtdWaqeHBFaEGkCvSgm8eUpMQkW8+Ru0dB+emI+iOf5/OAzxdj
NefIFfLqZLi1af3SlyUcTC/amE0auKqHcKyRFpXOJ8RLd7jWzpvatlY29gbcfwzyKPPAM7m6hlkf
tmQ64KIPDXz0ekzW+acqy38YXcAbFzxlYVHRcRbLo5W/9CJbEqB638TdWzwwAr+egvNExBTEEn0d
OZwo6CdOcx5uQMTfQrc7gdyeQ4zy6RLQoeW1sSKFaJ+L4rGLzfdidASNXkxZi57K83F5Eh03Rpk8
3qgCkQ4oA3hcbenGHgnVfqu69Jvu9wkVaLfDNp9M5Tlcont5s6tDU4XvlAfwMWJKlBCg/qAxyGkM
wlb6yc5WXmFuYRkB66WTRclQR+RDaofSrbQTvebrWIDtzr27Ji9bLkvbUfT0o78uZqxoZpFnW9kc
ZakxIOAAKy/Tvul7FxNaCJGE3nacNXSTBZaVhGRFoxfdDYmiacQ5gdm+FlSpTWzxZG+mtjDutJwJ
Vo0SgUmES6PmxTryDGMzTX69Qx6XLJqJDKbRsIoHbWoxjXezdnN7+s82bOhTrss2D5cuEg6M+CuT
e1VH2LhblGQZXNOfxjdPJJhxE2DhuOMU1P60K10k6YicPhxwZEPAP3WtXtvy/6xng0K1FyFIHyb2
tDYvc960m4EKvVHcw4YGADLpHskX/uy7/Krs4u4za2onjMHfuOGfS2ZnMOXGJzwy7jUtdLdUFxE5
x/m71mOoWlqU9o4yfkPpcdFQYRdh+GWlog+AiLwltgHCtzBx1iX/k8Oy5NV3ibqWbLG2j104fKH7
Hfvm99BC355YhMM+3OHEjEE6iFXnm69+hum3va4m7Vhf3y65TmAsB/qUwvne917wz8P2UJIsMctg
mNLDrDsPRXWuUjEs0lw9yojpc+55u6YSQJruOTNRk7veTzPamPhH9f1k55f0OjrwtQLYcGz2Qo9U
0DYWV4RPCjyqsjvyMeSyjuqRGX63pLhWXNbWTg6CQB2b7m1rRbHAbAJmh+7gSGC4FZ6omeXi0Bg1
q9Suzk06vI3FNWhxTIdNaBV/KpnbY4fTRgS8rdt0ylbkc4OdLOYDlrXyY/0tmdyjH/2ZrcVMtiEP
zaPhrBJPsjymj4V6Ca0EdyGPHi2OrGiBxHoxdng5jOUYeH5K7+zaasFMdZMmuvGa+azWeMfS3QKx
jAX5UEayFz3oizOIEz32k6MXr23h5SutEQlEi+gNjxEk7J65Qc2kBxA9WAavpEOX2CGQQ0CqPrjC
nqvBRKxu8h2b12nrrBEMaWfZhiBTXmXuLWZha91zPmeU/IUCqgwHhitYqCBxZ+KuupEeTiN3yZO5
F2SOY6BoGp6MHENA3cLyZSgraFUAVnb1k6U13i9SbfMJnNnIbX9nil1XdP1iihhMtTPgk+tmnz0g
H3ebUltISA9tXsa7KB2uBbT5biNxWYBWRtidjM29XhQMVkz7q7yOnsKPGoQlMDKN2rU7tGCW0GSb
uwhpYE8xcgkdzkpZAnb2OrqT4TSgrwvgqFQrX9q4pE+MPZxrYk1fg/glc6+Yl3HC4IyQbZoYlwrK
u8XYZP2lJjN92RJvdDXk34PLHyO7DvIe3GbEUcNQwJrUUtUuHWocP7gjxLUIg7pP9GOn9HVBTbmY
XJTTyUxiudDPfiWsjdD7eo1D5G6uU3fhZHIVmwS2zBE3hygS7V6Bt2ceBPc0G18cCclU756ZmvH9
yxnqD4hsmLTpXV4Cq9O34lObOkSvDGu8GHCRqGVy6Fzmp3UDaF9Zo4YoFj/I3C9Wc2dxM1btGxY9
K2lf688Sadw87OyMlTRPyhfpzNbWNUvYzKKc7kR7nQk10GmI34DD52YNdW1OnjjajZWIOS00JRBg
twCBXGi0WY79UuRNEbiGDAMsVyRcTlSvVRoQ2SYxgLpekud85C2yiUvYyhs7EEJc8xTqgy3S187h
sw2NztmmSQaBicsemc9L4/Af1zZviZ4IJCZyWNYYyTje8Gr7NsTirDhg9Tnuo/KiA6FwRslFyLey
irMWu++2od3jvY1qWhM0MjB1pspymfWsHK8qgzQatoLGnXjhgojVXsgNw2ILj5i1PxzLmPAWtLKf
uiO6h8IMV0M6vVoK1eXgDs9tiNYTGlCzkQTRsER35zGZ2Un7E6QEAetEX5Xl9EvX6+8iZqgAh76J
MUo0AZs71Q/+zXxEU3o/6L1G+LSHAmbwiN2QCBPqCj6tCUJnEjbSk7ApOZPtELs1LiRU/9VRTB3L
zSjNHUYl5UxZYXPOicr4GSP7Uzf/hnH+wXqGcAuMwu36fm4dHWecEBw6/MR8i1cL01nrOQoKRoa4
17SITMA9NDWcFDNmhxSfNB5Wbay9+43wVr3RELiWZOWRyZ+7ymePdDzBTIexV6AbVDr0OYh7qVjp
azcY+4gAT4xsyW17l1rhdOeEOrMNWh8hoeS4UTmuNbzg4SE/dlqurxvvHo8LCkN9ehlGYzu3Oqjw
2Dx3AxMRR3WBGck2GJVvUCjmM399dIzb7j13GJFZf+aQ3Ht0+zTB3BWHYYRqRDvQjwygY1+jZt82
6MbPEXkkWkmYNeFOS9VqP005vFsRuV55eMx6uJWi/1EegH6VAsHDrnzqAAXIe/Px/ZUO4If1PIS0
hynuDSsEOp/aVb0Wu9N+dIkuKNL0ookK93x74pSbq3JRQkVZGgM9n3v1xG8r+atb6qsbdCoWR20N
1p7N1XRblfkX3A3SK3E/Zd5LZ2y6zQP/UcpZFafAL3a+ibHAhWy4zLR0W+gEOjehdV+3fnpXtpzb
Vr2M+JAXU+VDD2QIbtS+vYo7pU6Vt7Jgzy69UZC20X9OU3nmDptSBVsLUSGfa0oJD6RaT+lVsNvR
dxDaBkF+rn5SRFa0CumjqfthENdAr3FpJ/wEcJJHZX+WDspc7RusXX1o0Zbpq461kzgNLWO2eZTf
rnv1ZhG0Rk0LsW7gWzH0eRP5c3tOrg826FsBk/butsnJa6KMQB6qzOG/ba8RNOG4LaA/wsk1WUsJ
Vvc0Hxf/ZpiWVc06HFbGU9onKeeB/tpiL7E0TNMNImvrOY69FLP/GiWxQOUGpl22hVo1IY1ModBB
pItmLOtdPbZPg1vNGzO1ktXQ5KcRyhizY6ZzVpPXGy4ego29PsNHeGRWyySOEo41FpU+NhWgwyur
afvTUHkPueQDlXO+KCqjOXV+V5Hhvfa46XsVniwd4w1cx85NOAHyAzN28filegMXcZexfNobL5YD
s7BqP6oaJxcUXZRCxcpv3HPBRGxZzaINKFpXIdLBgRErnjnXoA31mzbTMnSGjvjCu6zpxzXG3zAX
w5M/R8fIoVehLVtnZhUHSsvAYwx1Z5A/QJEz/rLkYh7leveG1VzqPgOGcaKXfGL+KbgvRThIN9r0
N5IfnIaWcUpsa1h2sojWWk4yQm14f64NR7PoXsZuCBcCG+TAnfTAbSfWZ2v+EaO3bSxistM/1+EE
nYv8ux7R1upuR+2nEWIkp2ivrOq5ySBTdJxcZvuEjmPvNzB8ojBehUmDi0dvLlxffF8VJxTiuJO0
vmkFoekeTJjXOfOX1RA5Ox/Kzx1CxWfjGjMeVRrT9pIPwBU/bY7YEh1RCfi6HkMPU5s0f/Id5tSm
S0YRXiB3TjmdB4vpgS3C9/geBgqrShCqedWbUPeH5jj1Wb6BlrGbhvBMXAjSF7CIzBih6rgcM5qm
10Lav808HoXoz1Sp2BbH+yxkD85ODUJQu85Ez9l9rc6Yo5ydNBaUs20BcmJta7vbGSM56MX4qE2z
cezhApnwgNdlsi0aStzOt37NzOoX0mlftbKbwbkybgZ8bibKzBrSU+PF+45ZGpjbpym67mAQFpvG
3rTWus5ftnMZ+CLmbEkuOc4MQcRaXzYbbJV2cCa5lWe6ib6/+sgd4sTC0SJxWvuN7P4zE9lX18Qz
Z7+5UTXfi0gILyRvfe3M7UdkAUKm6VVOnzJBs8h4MksvCgQWZSAMTGxtPuahGdYQn1hh79Iufeb7
f3C/mqrxlxF4ATAtoH/r6wtN0VbZ0e/Yjg+t6f5WeffqTe0jU4gwMFMNn3yX4CwfR6k6pB0QxpW9
wxxVIzXYEVCyiTzwFn0x17T8OlNnN7T2GKV9GaHyglrCE7tOs2SHPJ9OLV8Su7MbRgfzh7vJmjYu
V5CMyk3Bwh062pvVJ3+Ym0mQ53rclDq0NuTvcfMr3faVnCnQaFmea7E2Qu6crOm4K/vbQgy4H8sv
M/Pgpo+r3kug1OmiIpcB3Wl1jZ/RJgh2ofHjmr8MNL1VPPvHEUraUhpYI0C9TmodTq8f3432bCzS
JD5WpUZqpVUcHNRqmayLTTfZ+granE11oYJeOhtDjRFuY1VNBEv9YHJgHNa4/DNx19CURig6SXeM
EV77dccKv5mq9Dcu66vpVLezpMb/TSqncEBxKG9pwq4ZaJN6MebY34NsBGNL9rhnJ8ZqdOVTXDX3
Vk8QBDbV/BnJUhVwXT3QcvTe9tHJaIVqxuVBMukEV1nZAU+9C/RvTP/GionVyBBjJNwJ5tSm7rRq
papzN+vGXhbDWkktWtYZRVnVbktpULeCCScy4dsb5cqL52NSsACFcS1XetXdRR7B7ZFO7AKMI8PX
2pWfa8iVh7d8bFbN0FICdNG9ZlD0K1n+RAz06pQwSj/SkqU2mZ9OV5+F3m0LP59WnUG9m3eZAx5k
IRbKcWQJ1X0XWV+V2EcWqyY5gS7jsD8fjkMpbGTug/9LRson4JeovRcmKJuRGDg0LXuLpjSOKCPG
yDwjWDnHSj8nqoftYeyqKC/WBvCAUzj3o+lfqTyUo1VNkOIE17VqzNd2TJ5gWFKO4kNldwNCDemc
5Gw9hlb6IFhT1p7bb7Jm3viVcRdyJ0csGvQlAzKiKVdpChpJYmeaNAuzHq0lNEqeeRHFTgUvpi1A
zdFyJ2W8mQZj7XYdVQlgo09mwaLS8oMYm58wHX6ylllFOi+M+iGv+56LBslfWL6ZsfOTjPZvP5T4
9ZtLS8+rDeb3zMsmjBVqunYn/gKSZWBfyQbwTDtb5fwU2+5L6o5b3bR2dUypqnXmAfsd5B4Cjk7P
DdFuvX5x+DOEtqr1ihsG1hCDL9Z2zR1WV1+NxDYw+xKWIIct2wHqXhwXJC7vytc59JfNNItN3BnP
Pjmsde2/x/2VEZ/EB01BpIBoRwpEMR7sgtzT0gTgLrxnHRe3PizPGB4NMK+Gx3oAi+kixLCl6xwR
jhFoF1YPBUKGhT9PB9n7y2S2SVFiFyYmBwufFMas3tr2mgfLLj6blqwyTXfx2oeQpg9PvgBetnxk
Bbb3qDqDgs1esuQygcYjARqueM4I6ERugr2YbTWfUu+XGizVmtTQMTHPjuGSGYpvYArm3lfh9nrL
Yy7wOsvMXohYok1H6hPW9qW22pPdjF7ArJG2m9C6hVZb93nvtCsJp0d5MB/Hbm/2TIMjximN9o2T
A1GPYKsL1eAgCS/VdPlqFfPyPDfoS90dEDxrY2JU3NfmTW/0L4UOBIYr0lWRvtEQdre+Q1FCoahQ
q1zHgPhJJdhO6NEEOED1G7YftWes+0YcetfFD6UiGTJjzcbQwi0BNPvuqCrRHY0y6Y8AEDNjPaVt
oY+oRatV465oRfWQCi17oK2+/nzbULboH/Ep4rbphHhBhnFkBI2tt5v//JodtXFYEWtYn2+boAMw
h7DF+78HSVWUso5748qe2+oBHKZ+gC72WOmYd9w2WcS7nmpf3/6zw3WvnADTNX9tvPz3QADpqPSV
qe1u+0G2Hi9jTXz99ai3B7Ql2xhBJWNr/rLbttZpuwCGnY2Ny3+35YkXGJj6nG974N01wXZJAbTt
TJ3FOPzngd7u4gmp7v5nu6A2wEpHMdD67/5G7eBiIQ7MSc3Tv5tzotVOEQyj20Fv2/NyInoqtu/p
RdaVWYf3KZmeT3UIcaqsVHd3e+r4ZXbNgJtXyZj2T34T5XuzBkuUkeq5c3TehQyEIEd+0wXSHY9K
Z/G9vXRq/DaIIOvtbk/T3E83CBvE8p8DR6E6kFUIaHZ92ybHdS4z/tn19laeX70ydRHH2zuphMjG
OfQiAAl2V31dbGmnteD2NEF5elS++VzUGn+Hrp+t2mgfb8cxeCVQRlMfbgeyJaS+Wvrh+vbbLrWD
CU4vqpq8vNwe7Lxu1lnDpYVVVhwHvVPidaGKNrj9GkZzeeENk21DBjOr+HWfIpljWFcMtf49TtZO
I/2A3ABSmOuus5IzEHu8LtWY3zOCvzIHquqCRZ27LKNkeMiw1Fy2uCo8Tk3tBCHqmydqryaIlJO/
dKBvXHe2eo1n/Ozc3Hbf5GjLRa715Ydoql9CZZFLNvLVG9Lie6wkssHU+pEzRPbcK/+6kYqiYKbC
hKMMBr1i4Zj1+3Ckolk0B9AqKLkFLjTCSaEfEE1MuTOw91xuYmYhvwwi9lY31z95415cGP5fiUrf
PRk3nzo9AdVb67+bzG4XWZpP66SKiEbxjfpCmDy+mrnLEnQNXL5ti7IKSeWsUfwMdX25/cKIDJdF
IqxWt6e3XzQJ4FAa5RrlDof6Z78qGlcOFLPl7Wl3PUDpmt5qGD0c9f7vPch6LqFPM0ezVV3Gwdy4
+lqzDFyIr/vcju8zE9yMtT3886fefiHbsN/IlpnWbZfb8UdNh+c/xMz7yxo+G4r07TxkxEUyAj2T
FlRs+9pOiQSt4iOXmbbqtDF9xMQgCRrD7j6KXDuZdqUiZsSX2Qvjv7qwPyF4+6/KMT0ikDtks8rN
QVX8eq/J0tq7pvLWNK8D139hMhe3hjcVDm92iZVLbK9QD/AFzdl8kW7lvI+OWQZRpOYH30jKte8U
2O0U7XAHu9/bkNocnok1bZdWnekvMApTDJPi+1rPHuRsmierKjBasBzFaIJZYJ/F9YkTh0FRVGan
jNZpY+G1cMwykW/6GpeUXDLgKjI1HTPb6jaWhFUgBcP/XhjF0egnc4OzTXQ0fNPZcKG4hyxDCFCy
4HKV3UlIJ5sKaf/WstP4QjVCSWe4zneU3+Er4fx09OGLtoumh9uuiT1roDL/3XUc2v/Z1ULm/KCT
8b0ZOpvVt88eYU+lB7LPNirE2xS3ZeCM2zYAz81QVypeKeJCl1WjM/UL1aUwW5KV03BemcmsLrcH
4mXdwMJOYn17alz3MwaUuJFV2ZuKpY3g7hQsG1efaGcm9fjP6+IUUNkzw+aOIfjPTJofRlUg/XD9
77vKx/YGnRLdoLctSVGBY6kQA6NLuFi4Ci8h7Yyr2zZVeuGF6h6OPo6bzITY77bNVdZSTdgz3Z6p
OCxOWJRtb89uB0Kf5m9T0vOgM3OM24Mt7JDgZq6hf7fB52wY5Trmrv+//Zh/LE2s7c63TZXvSSzd
mm3ZEKE+5nm31E0FuwIApVtrqeC7Iw4yXqFGRI+pzRlYltmeXW4LEAGuG8Ems+Cf523dYMAHjvvP
nrenGOcDNV0f/j3E7RelHXVnh5E6ntMeNjCqPRvhpG9vwL3Ucv4ITsz/z8bIdvStZgDx31542/H2
cPsFOlTGwdcXz3MFfTzznV10bUDruLFOA/jPOSpqaC24Bn6AGrYMeezy3qwwqrBn9Dhlz8DRcuWv
NEv/kkQIb/waPP22vXD9R+w+9Ef/Wu7WNbIYLe7ZX5b7ssIVyp5Imw4nWa9u2/uYjkj11StTHBdz
opF41ZTRZWETOWvEStu3LmfT4vZjN5FcKscBK3Nb2982NWnGb2/P//nxtvXf3w8+wrW80P7+Z/vt
6f9ss03P2BV1tlIeGCq5V9M+Nqf/POh6e0l6/tdZwBcvYtd+M1LEB3qVVR8M7X5sUTmfmitfOsPo
dsKxxMYz0njlFxauH3jAv4jSYHyGwkOaHutpZODL1OTJK4mXhBqzYMLK0FatNe09XLbCKbWWsMJZ
/+R4muq6+J0qTD371nyL7FaHQVp6dOxKu1OvW9MYsBXVGd0vdGVF27CQtNYd0i7PLD4r33gnn1x7
wDC73EsTm8HEnSEkjP26Lqr8ddAZok1abqw1JFwfThhwgGLVvw5NVN0ZdZOvdQRiu7KPihdvmnaA
kfLTUFaJ6ikM90U8pA+hiP5ubzebHt9gPZZntyyGUxgxZRivL7j+HTAomWmlcAOlE4kNdpJfKZak
x9uDJcf+WIseeq3tYXGg0aXXECSPlpmIcXHbBy3n9Udo2mjgxP4/T//vELfdi6p6LYq83P576NyC
Fiy0oVv1NdKAcZx3+Lb4p/9H3Xktt4206/pWpny8MQto5F1r/gNGUSSVg+0TlGxrkHPG1e8HkMeS
OKa0ls52FYtFAA00EbrR/X1vmJaSEAKa2SB7Py0GBSgW4Kmb1irPTBKC1aYkAgI6TPbnaS4V931D
XjVItPyLOZC39ruofEij+B6YR/sdi+Z9zXj0sWwMKFmJi4N9OsxSC5rATGIiP4ajbRd+S9yBkLFc
baTbx/DEK3jKo7hcauYozAklm/lYS6+nxecNYSTF+CCDs2wId5/7d1KDjbiKIPXOMrzcXpUZEN+2
M8qNp9an09L0NRXRx3LTYj6yi7TWJV5WmZd+J0ubxILXFcNSZ5beIKIgIF8t/HHzVKaQHHkeRcRE
C12nDK/V70zppdOnXYQSzQvh6udPhblPZwrOEnqhm5cQhjjIrzqe9m+duODJoo4SSMG2y6p2Na/A
YV+5YZxcOeOUw5cLsDq/1lllXS1CQmBAd5CEg7kiLgrZsna5CIodXJZ75sT6jQytCr0x4yIrTSRl
A/DkJg/ibtqoo2q/AAeSncgZOMGqUbN1YoJ3jSrVvfWd1FxmDeIIIujgUUHvxDyngerWxcbNEIGy
sVNXelyRX3Mek4YhqVpU+k3MsZYAZMNdp6veIgsiCEQgBa6JZi47jnWh6qp+PRQOgVNTMMOEZMfc
HFF3VauC2bTVVMl09pXp7EjPIzDq+9FZVhrFmQlijRR64X/Lzfi0SAL9rlAzE06FixzIEPv3mUQA
YSxgvt6TXGpJUN3yvoEXedrToMeaZ30pLsgtEXE38+imjWAoIeDpXwaOg26UUqWkSCJz3faG2Aa8
I4DDxDUZ7SDd0b9V6z6WzTON67M0w1C9TCPs73xZMm+6UbIIPd5ZnmvWuqydoZ/FowdDbfbKnlRn
ROAS1a1xVQKCf5+NX0/lqkJL8baQfu4xban6HofkVnOwIITcTo57CSKxvjLU2rvODDQrfITeltPi
9EUBzTTqK0b2IwsI4aHnAtM6Ciga4UAiIO3GsWsNZ9rG3RpJVOxbr42XYRxVd8IPvk+3WlH/9vXW
+xHwrBJM7zG6GPexkCraauM+kUlMoQi08m5Qx/RB6zxqydM+iR0pM2HFP/fJDXApYZRsoVTZW6Xq
7S0pT/JbrSAhkQeJuwp5NxS4YbMpmTYd/mQQrC6k2l9FXR7XmBRo8Phw1Z2VnD0qz/io9y4iDDNd
tvhOxhXPX1XkYwAM6vVmgEi7rDsc10u/U3dpIsKlrwfSPST585an8IfuNxda2ar38BYS0uLlv4o6
cX0+DV01r7vIbP9n0YOjaoOMx3qah4QRH0SRqLeyU2Q3bvNiwW8elMYQT1sU+8WWw30yO2vXZeEA
QhnyBmfxUu54x8L4JyEqa8vpZ6ggCOCPX5kdoDBpncvodm2LcJyvTT8TNGglPFVfr52WUYYvTgeV
kLXdS6eJ7m6hjGjriFTxKVl56XRaD/Gd4Om0Uok7C13ksTRJPzuZTaVqQ6n1k6lAOa2dfk5fuaWT
KzPrYJahnPGz/LSlV9yvtV14255+/sKlaZxEHYE5Jc6TCydRkovpF6PQu4pk6unz+s5xlRNLJXE/
7fq6LGjTn2UrtHtnaBzUyA5b7n760hH65DmKtaWZx2iXVDXc7+nnc5myJ91xWGbabMg6Yi0NxjI+
MEP3RkL8fZsklUx8evwpJBBf06/pq3R5dwFP8mbP6xph9fn+eTk0hnAVxOiYTTtDcUSp6eA4hCtJ
0pSlQXdlkSN7cQwGTuY86TsZfE0GVwu5vsb2LxAySC5c2Usu8qg34Yg76sLuRfxyw0nVIOD3vDZT
VXNBplVdTDtOX0grJxflSTGWnFaULfgwgyHHGp5GjNPM/UC6cY8ZQj6bFqEypetSRWlpWhQalFEJ
ruZuWvQNf8ELUtxkthAXYazdTKtbH+3WSsNDLuiT/r5USPUyhTA301ZJl89x0hwuMcrWrstkeDq0
HWn1tg3qDD0ldiLj0S/RFWI+Ov4tJUJNMNUl9azFV+leODiT/PvfauO/ZRjmrcgkdffP/3Y6ZMi/
jUsEmnNY+utJCT3mdbGqUhdc9CiW/qSOPuqpPy/mpQcTzQZCM22dNgxdRM8+LUdy8iVSouRkWurj
fEtXCcUnUpZ2wFgXWqDvX6Dt1i1K4tnLrjR7oExePHcQKjhLGQphneTopB8K5LOm0k87mqoHdjq3
Rl8P/0KXSv8CvJnL1KK9DPG/2CEgv62lzrqXBdX3dgfryLYv8ia8LcfViQ3PpghJp1d1aN13lRrM
CcT7u2lrZQR4YvThnauAnq40LHa6VrLuC0hjq6QIutW0lxAt4cg6CM5sKbLvhmA3VWlJjbxD6ZUM
4FiVEwQkcotEWk+Lfdh/GfCdRcOqzG5K11lOVdoVuTFlwPm6biJxp8EaC31rX0UqGQ9ZhlyMkdUe
p2xz3+Y6uZdAMRxwodp130cackO/NncSGIbnXYZh6OlEkdjXebWqOqwTr7l2vbq5xmiJ0GEEONRx
WUTyBgOZtn94LqHUzm0bqNF+Ko/rSblWG4iW02IxHnDM4o7HmvZpi1ifoylir21VX1d1X5x3CXx7
BgBA7QuJ1iojklmrhvvDu6y9Jv2Bh1MMTtAdvQY02LZDZUH0b4Nb3Si/2aqU/AgdAfzFyD+rQs+X
FcqEO6KRxj4blBwPJNv8Gkj5YiqaW+T5RCtbV0OEN1wv+7xJ9KK9GjK7mU31GZAUo8bIH5wMqKKU
dwzGpFDflpAql6lvWPcAB/ZT0SoQXxpLhoMoDIU/RURnOofUafO5yTzqn3MImUM9nUMaM6aazqGA
NXTrJ/k34LvNyslDbRXJ4XACOCBeCIQ9bqfFpgiThfBkcatV5c+tg+2qLxblUOQnJI3iFWxn8iSq
FNzJ+KQv5F4uzgDDt5tcCcsTZJPREZX8aGGim/e575t7INDa31a5LSNpeKxyuglEyAMI5ew92E5x
VhLPTGsEF1o1eWjj3FujlxUjfxe12Y7IHJZR46+DxRqRZ2yGtWrOPIDSed72sCOwgXaq2DiLFHXp
dJK/I21kzSPirstpfW4JsEAQnZOdqqfLtGqxjHBr9lBtH+MXu7OeDtBuVFPDVUsZ7fVMU95pGljQ
cSkPXFA8adE/bWwKT1kWRYMiwbhhKjJttRuRbkkgoKIfkKBCCWwVFa6+14hv7o3xa1r0otbYDphL
TkvT+qmEEpM/IuljokydBFDfx33bFI8jT49XHq4380mAHabrbYbQ/7XvApgsFXAWkxC6OZS3hm2F
16TTvaf1WWTOa0WUX1HbgG3e/EBtnHcY8JdLN9OcExfpoLXlRcl12JLkqCS5+aG28hwB6PpBRrVp
gYyjcoZ0Kg5odeSvulwq7wpZuXWLsEVSB6OsPrHv9QAPlUAxw12d5S0eIGqPan/vXjDHgIyduJfQ
ytudKirjUh+/NAFuUU8v+8A3RkWxeg8Ecwv/D6xloYXFRgwMK57L12Xpr+SKKdu0btqt8UDh934d
r6fFaYPsF4/I1uunz8VMkFRmmcbnkDeNyyh3ynOrkebPBVCWYWgW9N+fD1OqZr6uBkh9007Thrr2
u0UYeQ6UCw40rVOqpMPs2o8302KTOsYq8TPQEDLeOLar31tM6batDQhgWiz73luiVCOfTItmmN5W
pLsuIFM51zDUV2VV6/dZ70Jgs6+ULtD2pC6Q4Hflv4FhyeugyJjSTOumL99Pyh2cK2jLlJWHVF05
Q5Ftqib5AhYY6rntiIUiW8FV2yf6hSa+1cQWIM5gV7FBxgzK67gxLdLwStZ8eSGTHVpO6542ONkX
tRfKdlpCSlG/sJNvU/Fpja8r8oZB68vjBFEqg4qopGVhNg1E0qr84sKhejoGkwvg2vnwBfKLNS9s
MtMBqX9l7IB89F6vn5cc52lp6qs6VC6etzWvln7tN3Vyv0pO+5Fzaq9FS6567AB/lXyqb9w2Cu78
Zj+7c0E/uu3GbftwD7Mx3Ouhc1XHfXOCHEu4f14//Xpal3ckzFqQDRR/Xp0U9PSzabkcmu+RCzAf
f4a9E+vpfvo1fZV5j6aKiGoMxP7Z4Ciy371Y1kz/JJXd+DRo8aF8OszzEZpS6pdKMGr3jcefvqZj
MShoZp/++K///Pf37v+6j+lFGvVumvwBW/EiRU+r/OuToXz6I3tavfnx1ycTdKNt2JolVFmGRKor
Btu/P1z5iUtp5f8kcuU5QZfZ3+VA6MbXzungK4xTr2ZR5JV8q4Prvu0hoPF7mqwRF7O7c2GEMMWB
XnxxxiGzNw6j43FADc3sxib0dxpOY+1ENA0vGOC1U5Hpy4pza54U4H3zmeS3NgMVTAKilRuE2lkx
6OrTVzwoZxpd6ym5Ya41aknaGaj8bC0pbj17LjdtIOeGgWbqI5mc+QRF9eQkT6x2rydxt59+qb9+
jSVQTkkYxoE79Zia7B2hbCq/Ti8zHyito/UvluxE3uie3a/evvK6fXjlTU01DM2yddUyhWpZr6+8
r/fg+Fzf/FFg47o3RJyetbUcneFuMf6GvV2S3xjX5Eu9x5kM2EaHdMj49XN1UNjIBuals5dIbi5i
TdYRvOnKS9s3CyQUWNc5hg6cVG48WH3/LGd18T2Pihr3Ge8uB65/7pMNv5PFXRRW9a0KaeoqBMs9
rbXqKtgrDhTDaTFSSKp0qoR4/riPDvdg6UZlAXm/1u/AWkTzwUyi7bQ1ScMXx++yF8eXVHnT1gVE
S0fB9dRxKsQ6ymZP9PntC22r/7rQhiLznJuapUD50rTXF7q2EosBq5s8EhFp0Yvh+k1X2I1tLqqO
lAXEPtTypmv8vLlNkUUtk+T0qZxX1jCF0RE99bSh2BHWgQ8b8sDFRl9jmjmubKwRPzz9dBxt/GmK
n6Uy3XhscsZduZvZGzSr1GVjVcNDVc36knj4gEHMSo5FvaljzbrRHeVi2h4zyyFiLjKYnI5xViBv
PC8ba3hwyvCmI8Z8Qx9wcMAI+MGVbKsADeddhG7poHcXjWl6u7rN9tMSIoH9xc/1zQU+zyjwNVni
zBoV5UdgLurC0Z6LsGulJU+7CkkrFgPjk5M0AOXhIR2ChL3fXclOftN3ioLBW0MsyarGc3Glz6a5
7Gtd/iKj/n8CWMh4WjR6/yyBw3qtWpgE+akeY5jK3r876rh7oaKFMD0a//Wq+yun7vB7mvWF73rV
weJ/btKYz3+P+/wq83qP/+z970VaAhJ4s9T6MT17iB/Lw0KvjkztP//d4qF6eLWwTCq/6i/rx6K/
eizrqPqnGx9L/k83/vE4HeWmzx7/+vQ9rUmLcjR0WpJPPzeN3b6gr/n1lhgP/3Pb+P//+jR7TPx/
FX98KKu/Pql/Wtr4wrAt0zLIWwvz0x/t47hF/tM0DYMtJjptJFEtmzoSdM88XiPiT022FbYpmmFA
UNE//VFC0WGT8adQEQqzLc2A8GvqpvXpn9P++fZ6ul+/f5spB01dleGv4dmkCkE4U9jjeb58m6no
RqYZTapYyMXMPVFO4vl3bDMYYy6wUVtZ8xfX5TdvT0V+3bWM9Rm6rluGoqsaMG7xuj6ltyuH3Mos
2Lgn+kmzDTfQR07dRf3Oa/p3J/aqovHEX7ym09zFGJGK5Mtkw5x9MZwwk1g1f8uLeIHu61O7eNUs
Xo4Kprf+i1HBv87roMs0SWwhs17OEG0odhk2oCfiMbXnqCWu8IaAcvEdOSAqfvc8eX5eDkf+VTFP
ysvz7K2Cm6qXM23v8dKdiVN1AZR2Fa+buXSJIiIgnU1wIrbm5p07+Zsn59UFPhgH5V6rDgmSNMGm
2Bj+53LNwHcpVor/GZGY5ftnquvjNXx9jS2FURcdniYLFGMOTtXDZKe30EEDH6QS0tUsTYfopga5
FEPsoH+WVhbIt5UdyORMWtmHudS34KQjV7LbOy/zI3sZDEb9d9gC/VbMRDrTmk7FBEwwjAFdWeN+
LWN4487TTjHQo4rL/s73bO1WyYDXIsOc7juEQ5Ewo1RxZnUJfj09bkD+XGEgdGr1qXUtlVp7numy
e64ZLnJeYTsyNHEFzgVOt4XhzWpf6OpJXMflFXEDSCtdWaNwjdlKQZC41PuNoprw90poockcgEGw
b7Smr66YmdbfK/50tw2SwTsLUBhcICuBhmjYpusKZYBFUNU6cO8UixlCAHWPoGUixMox5GBT1Q5B
aquHXpPUPgNF1S8ZJQVwNXSvW0OiRBm30dVSX+kBfuBlG4gLKU5rVKGEY62NOiMomhrDVsOiZGQ2
gqpyq1NVbZXtkOG3TQokftRRGl15UgwfC1X8m9iIlOtBVolHY34sg0GqCh+gU9dEBPwtMpSu0lyn
ddus5aaySXLp9SaLJAC4Zq4DP5CVrzmRxf0QiRCfeAfjJx/Fw6xvmHJJZJ6DbqjnCG0i7eSBRTtJ
zdTcwAbKLjqzjK/kKiz2Q9B0uL+E5i2BV6wpyIBuOr+zlkMD7TH1ZKTq/M44dZvRxj1uvE3vSN4D
WBAw5AgGrk20Me/wIUl4uM0CXby+Dy61rISIomdp+8AsJMC0N0UmfOZH3YCYYaIb95qe6X/D7Cb1
iXSQqy70IYB/xOXR0mUmBM9qEDdpvhuksv9cxinSBzU96JUcmNoVJ4vUTJmZ+TellXIFMptcfKv1
BjBuh9GIRlmIlOusgXmITtUA8xg+vUeQTwTIOWSKRpBJJQ21RLw+ejQKHbFu0ceDuhChjTOO7Y2S
e0rp52KuSppirjAhBHWCfdKNy2xn7Veg1UE5iGg7eFqunvedRvSvassEd9vcit1TdHE8JohVnF+S
/SlvYtTnLgehl/EiceQxY6/U2rqKJehNg5WdBjVUu4VsRjJCRBpytolVO39zvcEHqynQztQPsEmE
PWl+QQNRDR+9WqmGVSbnZnebmq6swflxUXuuRBXAB0EUUVvasm9v0Fi3vZnSm+WX3AqMTRY3/RLh
2GatZaaarGSp026apkXQBBWyBncKImnDzAFcvynlugYa0cjKudzJ9dKojAinNl7u2wpj0c/gsPOt
3SMJG2aZhNemp/jZnHQuPYZBqO+0tbuSQJzsWd9qlJrmEmMALFIMuYMhn4fgwpg9DeY9ZPLkDn80
7y42inpuQYsvswAJEaMCx0rgtlLkiPxyHT8wIZNR0Ghzf9nnRGS7pqrOIFBmCkrubrrIvZCMe+vn
gGcGC/472bdvSex3IdI2PWFLw0TLwXBAn7a9t1NzF/uZTEd0GkG85hFxV+nM6FTzjqCFd+q2WfSQ
wdvZaRbIEzQju3lcZiRXWwT8kY0ol0ZjFgvHcoimWmm4NSvPn7cluhBGYUB76ZoYni+sm2Wo4Rdr
KFq7RXPBPHHBBW41NFdPyYejjI5LwCoiWbshPGytLFTe95lZFGfSoIfbPjTVXWub6aYVRTVviwTh
qcQjpaF1dL8cquYpjqLiLG7y4GyoPJSQu3pId+rgoBtJUGGPEqGGPViWLvSyNR6RToEsWqTFd62o
3E0Hhm5N+xz/LPa+RWVDWa7lYa5o5LV4/pJomWlge1ZA47pT2aB5u3Pd0GMg98JBs8Zy0h6RHr/A
0CRLN0KlJszyUBnEN/w+ADO0tCr02TrZDG/CXg3PokyTFvD1GewPQYb3BEwdH2zCoiyRwnacIsaT
AtUAHm8XUUhXCzaR4lvoSDOjrEUTr2uMHk70rg4WuWOhTCzr3o1u+dFa0SN1DSmuWtu54S0bbD62
rgups0lNyIs9GiAS5KHrtifrmVQiOI/zwvkWIXc4C4fksQ+4dshPwAhvbfvEKZlo2nFsAw6P9XWf
lMHCdDKAFkVo7Jgh8kbIDAsnvB4afpK7ypUVOuqjr5npaZ3GyiLUKwfV6ipG70U3EJmR7G9DCE6k
0ZTsO6rfxXKUbMFgrtMJ2BOspTMTKK4h9oVGsLFMhNI9NEyPsXcakbNGpW60Qu52VZCHXwffQ11D
V6FzYpmmP6R6U60wxNDREnDkZewwA7Oyur6JGzdDIidOFkhOpnPsFBE3LNr4hz14xrfOy/Kti6jB
uhOZs6wYsl6i9+Lt0z4wH1ND5W1V2lJ/2RtRu0KwDqao2yA1IXyAtaja4vuNPLCd45aMCJK7N2t8
VNu0yXe56jSwjZVqlw+hn8EcrHm7u6YH9yqIFO888SVS103dnQepZ+w8QSoNNH1dLwLeKui5I5a5
8CzXQTu7kDywIIPnosaqM6NtTU4t0ht+5nUru9c5kIZig0wYjEXJs0gP8+JwQGUAZD2zqk6Nh9VA
T4Zze4hcDGAljMbOy1T3xUxvrBaxoQgR+lXrlcU39GmQjVSsUOhocXpE1wx62Hu5cDV1ZSU2D7+n
I0uHPro+yHd2KpDITHWlQUrTKnkuS7OLkT1MMxIUWMzk3sJ2Kp/uukaLogNQYhXuKnHV8BtEjA5t
dlcxbsmKCDRgJBDs2vcYECA6cW3X4TwYQA/FLdE16o2v4Bv/XVgueli2ijd9jTE7GOUCnaehLOVz
qdIBq6UVgAbhyvkS46b0QjIELqRqhX8PKC/Mng2khJietXsbGusOukG37smS7KwqN04zkG6nvlYQ
IQ27Rz0T/oXakUJEekTMXWfUPjNA76uSm58JyfcXhApVkvutsw7bpPmhA/96EOWISOvT3kCYuCvg
VzbZZTpYGs4BenPSwwFajmKMaHc5A/D3hrdrqdgLu1TyVSlgxINK9gF0IU2GoVezBnhsbMHQilVe
9s22AL+7KiWEaWEeujDPA4T/NazlLqwo6WdeTXK3UD1lHiRJf4JVEY+V75l3mRbRTWVp9YOXF6pX
0gDzqW9iXOsibo0W25jkZmjVIL6GmBzOKRgodahjyozSniJN/6twwv8sVnCePSbXVfH4WO0fsv8P
AgbKOCE9HjHYJD/8h5cBhqn8U8jANpn8k0DTGWpp6NEYxEGfQgaG9aeQeeyZxciqyk9i0z8jBqr+
py4rNhJ6Oq44mj5uKv+JGJiGzEpipiaxItsW/5uIwetJmCQUzdSIgesHE3eb/s4oo85cVroXQedC
OfPeE0Z39uIy/CZA8Ho6+3z4Mer+YroemFLYtx1Sk3i0R+5pCcgVHrhclF8bmNb2LFFap2BUVJne
OyGJcdb4PKt8rnGMVLyo0Y55GTGjNNDYb7CeEPgI9nPg/9QLjNAs3pkvH7lu2hjUflFNSXQHKhmS
E16fNdos84n6grwS6dcPXTjtIIBj2mDFA4akqHtkGvRESOpXlZQo/a63SNStJXMA+xP3eXb1doXH
Tmi8gy9OKIOb0JhjhUh3mmheezVeIVpZe/7y7QrGAMJvbox2EFiw4FGQ9FT1pYVSQXDr+J6Kd4ls
h0z7CjW3emOmlXrUXb9d3UFo6teDMMbaXp0Q2dpQL3sGDq5LftsS1hpvaaimPVTiL3VtwPegb4cU
UfemtBOhbME7l+BPxbu3/8KxMx4v9YtLGiEp00Q6muithTmRWqR/e02/yeUmWsDu3r9dybH7NsZz
XlSS0lhb5hk6wqql+dktCoLMkHWfevSjgbBjp3DQPeBI6hulWujLUPX9R0xW0l1ZaiN7HYmomVYh
gfr2aRy9XQc9RYrYTYZ3kU5G2WGQ0xl3pDGBlxt2PB9sxDdQgkfKxKibmYjb2xAfvrdrPnYBDzqM
ImqDDOojIyKYqEwYlCJwF5luo7f1oQrUg65CIFCBtVVgLA3ZRbIK8lOMXYYe+84HKzjoK0TQwxMr
EexJ0t40LqrUGqRrE7MS950+9Ugvrh70DaUl13KLe8VaNR38WZlfoxMN8wk8cpAjlNJ23okXDOo7
1R25I+pBTwHbVItq0YPxl6whXrWFkjXLzo/TZv32HTnyjlAPugZVQyO4zSRzXVW1qE4SI03kJc7E
UbfM/Krt3mk8x6oZz+9F08yZLaBXC+kuE+FwExa9d55nVXFRMi84/9iZHLT+NuwspQVouhZSh1U9
5sbh1oarY12FxIO6D96Qg16AuUoWWmYGezAiIyzFCNDbzPCj2dsncex+HzZ9B00JrpCxrqH5d3gf
dNoXA3Px5duHP3YbDhp43RA0tGTDWDcRt6EL23LJmxXpMl8BD/p2HUdOQRy08dqH9Rj1gbXG5jT0
l1Fvob5fyr0/vHONjpzEYUIntCU9t7vxFuSFaq9yrw5k5ltZXZ2GUgR17O3zOFbNQUs3Ra+WitQZ
a4dI4l7YQ34Gwlnd9w1+pW9XcaQzEQetG5v7ltCnS+PTFPLwumu02SUaEBK6Gvlgy7geerZ5CaBD
NT42WBPj2b5oiGbPJZORols3Bbdp7enYRy2SLpLUd1r6kdekOGjpnd/nBiY75lqRXORsMMhCziqz
EZyYlbFAAD+otcJ/p7JjF/Cgzfdu4MrgO601kIPMXBHblNpdJACYQCFHu+Es1BsgfxYKYd2Xt+/Z
+Bj/ZuwmDjqAqCNYkcI3XTML8ZSz1CVQ/L0Ug5ctpaFIjcswEGjQZCJCEBIATSY+47Oo6pdvV3+s
dR10ED0KPiYCrnjfmVK98LQI+UTDzBZvH/3Y0EMcdBBEmLCNFbm9VmVOBmN0B0ac5QKlWbtlX7v3
GX438QmcmUQ/65jBjdrKoFM/j4EU/Z0GfuQclYMexIK8RLLB19aZ6ZQqYWf7Mes6cLJvn+SRJ1Q5
GCNEBQKxfRfAjVL9du32bYCDSpRcSVY6rLvYqd+Ztxw7jYMOBC1CwwoCSIyuPARfAyuXLhwYee90
T8eOftB35GgBIiFu2mvU1WX0cAgaoQbiYzn/sbZ1mIskWdLroisQze6him80sxLiLs9UrT9JCDnH
MzEYmfsd54lSvHNnjnS5yniuLzontUXUNRQFOooWvKHZYJIDgM3v5o9NT9f4zuN1rJaDTmPQhjCv
DSYHBNRDEiCxtwBNJnByyT44bDvEABiOLROs6gYCmm61Fr6Bd0qmm6u3H+Bjt/6gDwDZ5EkdL4h1
IBCxF7ifLJw+FR98sA66AGZRqYVaArKCJaxI2VPuE1cr3rnDR/66fNC0FSNLtA4/57VvSsNl2yDF
SraApMsHj3/QtvGsqDIVVaQ14XB7I8lqvmI+oH3s0sgHLVrNGh0fdI5eOQJFppi3WS9j3fD2bT3W
+coHTdpKxGA1JvcVBP4CxYMTVcKAMnY/a3Z43VnSWgqNlZlhNkle9+06j7xA5bGNvGhxgSwVcusg
kiSy4IuMCw0KGPhkRaMwqDO4+dyuoneqOtLs5IPGnTi6NwyK1K7RcHlkehs2KzStsmRdtabxziU8
9ngdNG0V2dsEyn+7VmngV3aVBvA40/CdGcb4EP3m1S+L1xerSuj82sFo14qW50sa4FcpDHdthkyM
qjmfyxSAr+0E7zxsx27NQStXqjjC6yWo1+WIqk0LVUe8SpCWrWO85vBVyLronRM7dtkOmjxvfGxZ
FCi7eRo4o5CUKOem14Xe4u2n7Pe3XrUPWj2qwGUoDcSfUL7NTisQsLMmTqOtnYTJO2+r358CoeDX
94bArdQodVCtitpty2tcAUJ3l9VJ9PixUzho+qHiN7mL2uWyc2soHv1wY5oojUejh87bNRw7g4PW
D682RFzdQbQL7afRxknMcht7orePPh7l38+uao+35kVDVxG8F7jQN8sskb64XYLpV2mj/hmcVpke
fKj3JUj/upIwGwpJKo2fpwCWe0y8IZH99ikcu0CHjVu3nNrylGZptxBNxXj08uMX6KBxh/B6UT3h
6PmAGh6WJBduZpzVVlgjlyuCD57DQaP2AEmmspCJ4Wig59TEWjqaNHzw8h8047CLI8t3OTgJSiTs
NK9fkmj0Tt++/L/vj1TroBHDajQd0Dj8dTRvgBFfdzBPZ6U2rJpMuy9NFCo/VtFBU469TKD1BDaF
TMW6LWVEgfILvQu+eap6YvjxO9HiI69bAPevn9ZyKKos9dp66frKSnW6nRXaJxKmiShpnbiFvPQa
7RL/A3AI2gdP7aCNy9BP1d6TqmVX47gXB2sr0HCR7/wHLVSuTbtbvX0JjzQV66C1I7I96q7W9TIw
QAohX4aHdoHY4dtHP9KdWwfN3FRRrfUlu1qmmmSsXImcfjKU5jl9YfTOw3bsBA7aeldryIiZdr1G
+iAFczrEIRyCzjPNxdvncOxpFq9vPkqhNiYMLs6OkFKu7EI3VllscS80lGllLJQwxoS8/HZlx87m
oNUrviOKtAP/4jpldGoHCGqVIYjEt49+7HYcNPsa91fV7XXM8Gz1K/zfbTdqniaW9M6lOnJ887Dh
l30Q40BarX0PxbZcfFEd9zLM4su3//6RNxNo71dvJtv3Y4wZzGpN6hNsY+vi2J16Vw22OnYYqB97
Zs2Dxp6EpVTYVl2vC1/fA6VIZwSjziuo7W+fxbGLdNCyyWS3WckYfSkKH9VR59rvlXuhx9u3D3+s
szLHel+8v/HPciWGCP1acwZ5rXakikMHY8tBSUGxY6uFJ0+BJXpRgd/1AUVpdRG/c+2O3aHxsX5R
d+PCzQ458jpieHgGRTzBm8UWAKOABGVWVL8zQzhWz0Gjr/NIyJGT1mvND87DePQ4EJxrBl/GyO2/
376Sxyo5aPiO5edm4xf1um0QwlCK4TyO8Zc1RXYRAfN7u5IjDd48aPAoGGs+3Oxq1Ph6NGrdP6XD
MS/ePvixR+2gvQvwoAXoYnqTpj1TSvdcHZptVndXHzr8iM14ebcHLbUDxwvrtVzgCSFSRI/b9GuU
Wx/7+8ZBe8cPsWt9leNbUnsRJs6qDdJTRLveeXMcub/GQUNPW8dxkWmqePXBDpCxc4HIxEwTMHEp
A35/+yKNR/vNcNoYa3/RJBQly8xBEsg2c+2rWANRm946pgKEKz+rRf7OGOXIrTYOWr3kMeWAwYv8
dc2AbpRgVMuVE3vLt8/iyGNqHDRsLWt7UF+YxaVDc1K0Yqvp79yFY3/8oCljflYZacbkVUXtLitT
tMcrRqT1O93hsT9+0Ij9qOq8uuaPi/RaBpnc2Y8fuyIHDRfhyiIbQu6rkloPwsnPQnxVP3bog2Zb
IxfS9a2BLlYZKDdDX4l1UP8/zs6st22d68K/SIA4aLqVbMt25qRp0t4ITQdRE0VSs379t1zgA3L0
Vjbgu4PgVLRI7k2KXHs9rNmcf/rKhPxbWfppQvoQWuV2GbQxSR4KweO6LW98qmLPtp9oQ6+b9s4i
dlMK+1Yohq0t8vHTTEhk2e4PDb57CB3iyUz9uonpLIIYs17rEoCN2JkHBZbdqCPeg1x9vq/IWmct
otdveq/lDtwUx50fjwfxznmIL+L0O9A3oGds5ba2NuWTeU3qzaWTtpWIcE5//zRAIhWaazG1sdDp
HZyPvjvQ5Ia1lXycf6m15y9iGYY+sKuXSbMlQu0z3HFsEit/zsDLuDD2aw0sQtp0nY3rVTTgl86j
r+QHZBt3qAi8bln4H/UddwBp84Nmayr2ONLio6TlHcz5Ljx+JWM4i8AmMMxmbCTQjg+Mg5ztwOME
atML0bey6DiL2BYN72G62llwp0Xdb9V1H94JTyKtV5Kx5roBWOrsgC/mA+xY29ij9pBFdnGqqYAD
/1xulAYi6MpmFjGuhoonuB0DdJCrHyBtwTCxfreT8sJ2f2Ua8UVo94zZBkXX1lbyDLcipyUZXC2Q
4ru5vTAaa00swtuI3sPp/4gvCipuzQxPH+A5QaF8PR9pK1NpqabLK8/mnkBNHfxQ7kxuZduM+1l8
/uFrv/3U6Kc00aUG+taux8eWM224bSDm9rflMF/Q4a399mUQOxaMyVl1qgcEkJMa9j0YQcu87rfT
//72SRCQH6u2iTnE26Jkx3oASKavLoTwSpDxRQjDiimHYtgyUKAnz8J3j2Vuf0EVIwx7YDuyPf8O
a40sIrl2Bhn0HI1oeBVGSaBgE5p+g+X9L0sWu/NtLCp4/1+PyZYyuE7RphBkMLFLwOVpIP51COwZ
eeX8QpXhre6B9oAtLPx/URc1CKBt4KDzwq1WgxwLj9nzP2NlqrFFoA8WQ8blHYZL0IemdZ4t7gFp
wb5e9/hFoLcDg02BWzdxYrE4pc7dqNQB+MwLW+OVNXypjOsTv3DzkhsAEbOtR0cW9UnzlAK5DTfN
7K4BDuv8e6yEzFIhl8GgsDHAecUBXBcKPt2j2uO6XTJbBPtgwRMGuhUTi6oHqcV4bn6nXTWGqEnF
AeH53782zIuQh/nfKOGqjI6a2kdYCm5Kwd8sVXw5//i17lkE/QghLOrvEoOM0jd7kIvaCDpVtjn/
9LUfv4j5FHYi2MtQE5ecvA15/gz1/pZb6sIcXfvxi2gXo1YFzGib2IGB9LClRR20UYor5OLC719J
J0sxHBdp6nd+CSeU0XrKKvql1CjYlajFkt2FjLXSRUs5XJk5GicCaKJJ+jsNw06UMu/b7NLF2trj
F2Fc+lNS6X4ysWHeT7v3sef3aftEUhRqXjXGSxUc9Xrb6TNM0G6Y4AlckptUo3YTmv8LX15rr3D6
+6c1tRoTqx0bgVfgKUA1Ln1IhP0gTPDruhc4za5Pz28N7zoeYASQUG/6id4UQsY+/LnOP35tDi0C
OBhSMH51CmJYkX2F2vxZG/Xi9umD0pfuJdaaWAQxLvlRdUgBJbNxF+gAD8iIvh396nYw/vb8W6wN
wiKScezaJi7Ku+MGtohu6t5OuPovC/1+3eMXkZyMHJhJlWNJRV+hEBmAr9Q5YfRA2bqqhaUqDaae
2srrQMfwFnyFP/yTocVTZwWv5x9/miz/OFFaqtJsGx+H0gGU1vcBLIT7HArhrbGuXs4//q/06F/P
X8Rxngf5DPIOfr5Wr7NXPRpf32VW8wFq9rC1a/cV/rJdJDVzYEDtdQCqtiQsdX7l+52m3qcg6VEh
C+gK0/EcGIpafOBWYRpxYee51nmnSffp4Z0l/doBEzVOnRnsV+A14fny2w/64sJKvdbA6e+fGuBT
bQe4NddgCzatigkBuyKEn5O+dImz1sAiyKcCfkumSlTsOKmdborRU13YBR5MYc9PgJUQX0rSSEVt
PgSWivNk+IWTy9vRhXuhJvm9jcLS3flGVoKcLILc80ZwjEFSillhXp0MHBIUlZsIl8lXfgT/vR/5
NBBtCe1mwyQOtmaUdPfzOMHolhY/iglEwgtdtfIWS5HamBnUuI/oqlrkddi6ZgPzh+exJFfJbZi9
2HiXtB4qy+tUbKSv9hMI0rsBzPkLq93KTFqK1HrWs0nBaBUD7cxvdp2ke+758Dc4P8Rrj1/EMUOW
deiEIQ5kopud1/kALDtJ7V76ilyZqEtJGm5HT/iGXsW+J0FIw5GmMf5rLeUPB7XZm/NvsTbEp7f7
NI28oqKQqcM40OMtDFebJ9HOb4HfxOcfv9ZJi2hOk2kAkzLVsSeD77IeCAzg+KWrzLWH0//+dl1N
nm91lULVgGW+Wy4Bo6io+iunzyKE4ZQlcg+WunGCgmic6NobU7ru9rp+WazSIMRBc1Hi4X7dtmEq
nUMhL4rYThdU/7vC0aXKDM42kGf6tI7zfMqs19SDp3MFsxBgx59du2PmxhKwCIq6BPZAj0B0e+qg
YWim4IcBN5pDp2lBiogHyTDFqPNhw2YYptz8GH0XNFeJ824slEUL0E01JKk5piMK5GJrzkENZE2B
m9eAUbf/Di+eInsJktpp967TeP4m06497YYRGLKtC+8h+W30OE8eW+5a+YedukX3q5SewEle0erq
HiZEFDZbWQ7IUMtgU70dlBmBDjckcJ6DsQJAPpkSgPmIZFMHZjhg2fsh6CuJwgDlwkZRJjncoz0W
wNp0HAXcgHRiJzhk6JgvrxpOuhTdVSPv8MtZHVu4+w7rQeI4cqqv2m/RYLFhgaJywvYQqNXSzb/3
o3wICNBQXnbVhhHGE/+Noh5XSGNJ8dudLkGWKY9eHcSzH1yVYOhSb+f0EPqQKlcx5ilsXq0AaIsx
/4UK9guLyL8zGF1q7YydMrfAPSSOVvI8rJHC2GB9d3Pz5Xyorj1/kcJyVED30oMnVA6/MiiPrXKH
ckB41MIC6apUA2u+/w6BcDO7k9RtYg/XPIfZ8wm+/gx/Pv8Cp3nyr3SwSGSmSvu+h1lu7I8mjyDc
zW+w5Z23YO7Qw8QyfQte14XDqLXOWuQ1LbMWRUEBOgtV26FT6K9GagAzku7Cy6w0sBTfwf8aZgq+
qmPTaicFk8KBGw/Ewd9wPlJct++hS/dZIjO46zDMWTetnHErrEz9Vp0Yf3kWXulCYPx79aJL1R38
swZ4jrUYFl7+gXb66Fgwgzo/5P/eOlB/EdOqG2DfPnk1vpRr94tUVfdezFb9q4Kp9LepZvWf8+2s
TK2lvK539Mz6DrerpQ5mHy5GGaB50MHRW13MTId9ZjkwsUe8/Djf4Fqnnf7+absyKFkSewR22/Pr
7x1s5GKQn65b8am/iHQF/ns+gyOD44vWREFHXKz7g33VVoj6iyAfbBTjOxlOvGRdgmLpy+KmLRr7
63UdswjyBjykIqlrZHHZeUchmf0dH7nThbBe6/ZFWMPhR8/Ahaq4SMry0Ek/x316e0mCuDJbl7o6
ykowQk4LnF/5R9DG7rGJ+86y6WvXAsJ+Vf8sxXXEkLEDPAQr9CTZb4GCgt8zTBnbCwG30kFLVZ1D
mcxFXuCr1fV661AEkkR2MgzOBZ3HiuyNeouIRjF0krilL2MottriMZPT5EeJJ6naDE1tfUmb6t7y
vZ7u3BbrydF3JzMdheXAZv26Hjxl5E+hZzyGvSMAMzg+18KPrCrHGWIlpCp31zWwiG3XZjM+RpC0
Emby6raAvR4OSUbdXroOXRukRXzPdmdQig2gHGMkwzZkyAeOIx7eBxcm2cri5C1C3G3mCuZ1aAAA
nfemLfZi7t5QkPHzug5axHjZVlMbdLMEuEc20ZiyP3PrXPrta52zCPFUz6DKFh7MZOG3CO/NIwVu
9fzvXonvpZAOTpB2OsChJp4HCFthphBLQZ9ckcKZnb6eb2Pl5y/FdK0ATYSgjC4OHJ/B9KAfYA5i
5IXwXhnYpZYOnq/47MbYxtlUz7epTcbN3Ab5F+4LemH2rzWxCPAm57LmklQx9mv3Xj/fJC6NRXfp
bmGtf07NforedMQNp2tq9E9u8T1LRLYvlbruFIEu9XMDQFd+X7Aq5jXIZhPs3r/UOe/3wuvkdSZO
1F1ELw9GFP9Lu8ImWYKoGfj7hNAXPc1XzqBF8Bol0zQJMvQQFwPM4QJ7g3WIPp6fn2vDu4jdYCim
fiBY/XMmUER8cgmfD6LN+bQZSqv2/pxvZm2YF1EMw6TEB7QSSdq1LBWOEi6AEXjoQb0538DKeyzl
dZWVNRqAuCoGxOO5rMmma+3nlCTb84//e0D6j4+VpbAO9iitD+9B7GPKZuNbwZ7I/lHzamuLOtL1
uKsdfjex5I9d6xD1xBfaXXutxTe2zH3fKqCl3DYzI3sGsuSunyz1IoUjrwtwZxHgZSZJZ9OmBNs4
UTt48Jaxqk5Ar8zxrxyc09t9CnI1W5UN98sy7ufyZ61L8ASh9p2S+cLh/1ovnWbdp+d3E7ydugk/
HJt+X0SoRFffM88xD3MZ1JfoK2uNLOIc1kgJKGKmjGfjfThlcQAh8kXl04Wd1EqELOV1vLdxlY6S
UhRG10keGkCOv3hde0nJsPJFtJTXZRRQDJGchoDlCWoPlD5Oon3PB1Zvy8Jyw0RW/MKMOs2cf8XK
IthrmnfjbPAq2N3ewWY4C7vKoGSPwBkLRj+XPiZXemwptwvc2ZucBlt+MrRk2mQdtK+h71LdXCh3
WBnxpa+d3w+JwvYZ7yHcaUMKxh8aRU00w4jgulFfiu0mMOIra9DWJiVAnBxzm9j3cIKH9/j5vHXy
XvzXWCyd7EC9pKPrdphWqHKoUE+qbQeuJPB+RKEKcfqdGFXdbHD/bheAXCU+6qpyX9RvxEH1myph
XFt53Hr20tHHVdcEZWC79QQQiO+qpmTYDWoQgPw5+fgTJAd+06u8PU6Z6FGx1w1hAOYIHJntKuPz
F0FQqvRkEjFPD8KGIPY+V8ICGqGyRHPHgLQNIkaTur+wMV0bwNPfP+UF4O41PZW1AxOMa7Q+KILb
wc2r/cDt/O18B681sUg9wspZP8O2Om4BdG4SWNFT/VRY04XxW3v8IungY3YC/HcoYjY3KiwpP+i5
fQ/0pY+nlbTAF5sL2PFU6dyMBY4rZElRPwSb520wQYuxmSttzUcPNdsAbwZWfp1agi5VgkQHjst7
p8CZtOVuOQB4u1RXO3BKsrBFidSFNWElCfFFEhI42iPMsCLWCqT2ebaQgOh0VFLu3KG5dGm7Mj5L
oSBAAllXmK6I3bLLXqBZ5w++SMcfY06sC4ewa034/53EdhJ4KVW62DYjK9zNVI6t/6fham732YDC
xQuZaKW/lr550EqkXe/C/SaFZ3Cx64BYgsoNBQNZNfs08vuLF1hrZwZLZWAqcG6TmLKI7epP4r9D
Jr1tZ/ZH5WwDVNihIP4WGqD71lw6QFu5eFoqBK1RERxJwOJ/ltZeELGBF09ot3Y06zYcQf6mpYax
9rWTYpETPJYU/lzCOBvGOF57CEqgLGo/gBTBTfvSvjDB1+bFIjU4eLabwaVlM9aduh3rjMOGu5aP
JXbYm/PJbWWFZYvsADc1nWUTrtA8z2l3bkbgyGwBDX/d0xefHn2GA1PWERG7E/N3JpuyKC/TP9c9
fBH+tqtIWXplsiF9drQTFoL2eKHjV3plKRk8OZY2qN5JwNPiKJnCjpzo+PyvXhnTpVRwgpNg1sBl
FixpcFpEuw/0o8mvWw1PGKjPqyF0lDZQEHDyVPmgj6hPzHdjZj2nZb677tefUsun5TZxwBqemBVs
xg5mw75UDfzJQbcrLfH7fAtrqWPpjgcHXpM4sMGJpTS/aabfUZ94D0uFJzMCwGm5D2Mv+hBVPL8r
dWmermTGpWFe6nqp1dMui8uJljuwRscj0ciODUuBQ64c/0KiX8lSdBHQFkBqDq9MBqdPdmMYv0v6
5HZgw9ZhDNXi6hbzbg5BPbgu/pZGeWNu665hdbDBeZQ17GCpj+KbSfrzddmDLuJbQKqrSy4DXIS7
t2nv7CZHfzs/D9ZCcBHdkxjHtEqxsSvbDpX0nUQqL53n8w9fGYeljrBHhcQMqkmyqZT3NRm8yOrf
/eZ7hbMKJulzP3VRBgDH+cZW3mSpKpzhVtX0rcpwep3am1ZM3Z/EyOCS7m4lofwtsPsUkgHk3twr
nGDj83qmYUuE3lk1+dP1yWxd+QqLsO9cmUhPswA153M4Fk+kvnTfuaKJpEuLO+7OBEZtqYjJZLH+
piryiv3w3BEiEegnzFFMDlS9wAfUsPqdRzt4GlpT662Hwtz2h5gHw+MWG3Rz3V3D0v9uBPwI7jDt
6XPNgN9S9IDc7HKvVNZ1Mfm3IOXTeMksa12fCG/TBbPlHP1CTuMOLuqoUj8/31Y2/EuVIVBY3dwn
qtt2NQwxi6R/zJLqvkjMb8cedp2+VMK5kjSXQkNsGR2mWIV2VA4gDy7yizyVoIlZ+4p7F4Tpa40s
0oDyet4ANt5t+24oQqsi93TODtNM3gLSXFg1V9pYag1B3oI7S4digJzOOynnxybt3wEY/I3DlI/z
Y7KSA5Zyw7rwfcA7khbEHFGFvmXB0Wbk9u66py+W/dSfCptbDGYwKNAN68Kk96XH2q/nn76SYJaW
eBxHbWDV6Hbb2o0MMzeBJq0NSCR8fqkMaq17Tk1/igmAckiNu+l2m8D14FVlBo5erj17F/Zcp++o
f5xWLW3vZkcMuu16GC0bTNCugTu97dzRzN9Lxfcy9d+Ed6l4cO1VFks8yr/ZzIBK3GYBqXaOLWWE
891L/oQrsb20v2MDZTNYwM1W1+nWIc49Z5BaB43+0wHqAtL6r/NjvtbOYmHvBg3DOG9qtgkpnzM3
faw8cVMq/cCb6eVUEHRhYVlrZxHeTtGBX6YxMgMhDwZXyLiGei4Hqwg9mWym7JI46N+jAuTpfyeY
NatKJyWDzxRqmTYB6vkiJPlLnmv/jhCy1ODNKD1Jst40W0/Rj6zkT7C6+FOr9MKuce3HnzrvU3SI
SlR1rXi3dQLhhRYFv4rMSb09P9T/zn6Au/z36SUpoLms8XlWJ92Jy2W6CT6sXZVVu8mlpdlxo4C1
O9/Yv8cbQsn/Npb0LOEE/K8tgA0/4d5/h/PC9546KU4f/IMaL1U6rL3UqSs/dZkSide2LtqxgJUL
tTPcj2rsokL4ex9SuvMvs9bIItSLHInFn6nZ+mo0YZv3WKCM7kO/pY9NlVy4wl6bXPS/rxLA66Gt
HMds+6Lrd5XwaZhZXnmbTmS4KgpJsIj2qQIQfTaD2RKcBYQoUPg58/y2SsXD4PYfRNeX3PHWhn8R
7rOo+FzjpGsL3poOC0sdqwLYxtRJH7y2/CN1f+EDfmVollo9CXZ66/mJApKxF6HiThrms5IA2vcm
NKN9IXZWInOp1ks4Bzs7d9FMqwUAsAXBPUjeXdgp/t1z/u+6RZY6vY5Mc9KZFCcn0BR7BW47J7Yr
0nqIYBB8OwyoGi+s8c3h4wHlzPdBxvUOBqgmJNrZtc5oXzc/lpq+hKGpDqrxrdDtH5f5Gezs1Euq
yZ2CRSDYnK/nA2qtOxfZAVcWuBiYgmDHLScMeutnXcov5x/97y0AWfrlFYSSpGDa22m3qyKuBxkG
g5OAQFh1N/2cdl+hGKdxUQH3fr7FtZdZZAdSQus4w8VuNydj6UQNIW1945JS+hcSw1oDi8SgGr/D
t4oKdr7wt3Wjw9K+bkNJ/EVCgJWdbieKR/eUxnPWbgKv2VzXLYsUADhMlghPo1tOll9+itKkSnfe
hZm6kiyXej7Y76CIZKr5ZkS1gCOLW2nUo+16FyJypcuXUj7bgVCMVRXfwJ9jNzr0gcvs6Xy//D0O
+Eew/4+OD65ZwjDJYYTu/6bl4PyCd3137JIkeK6b/p0N+bcONGjXzFM8ir7ba9kWzwXMkrZdJexw
nOoaxOiuj0rGn1jg0jAPwOw9//tWMupSBSgV0XnZ1R6uVmT+XmpwKoeZzFAoE33kMBR5ua6dRQ7I
rEJxf0jcXaWsZo+y3kn+ph0qd/ZpNQ/irsXO5+Lhg/tXPPKvXj+N9KeNggfetOxzXW5FMw5yjEiZ
lVRtaweFVSDYlg7BLBUapXuRMCiQ4CEr5glfEbbiCYUWsdWgatSlckW1UyTNC/ix6qQh+6bMXP0d
yGpIM/GRn58wjSYdzICakoyRm0CAV3XfN8lA3MMI3wcNXaADMO4rR3FR/aUm0oxhT0FPgl+RDV9S
lle2VlFPWj2CYzor4qWbSQMyHLU8qPGhkWS1FY6enx9ZwdoIegD16oC0F5blbL6ZeuZ/gCtAhbc3
a8u7gUN3lYQ5PnXnEPRZUh9hRyaOanDtu0kGLUpRp2zER18VVFYTSyfh2ffBJ8o6SpnztAu92mRH
SLDceJC8jDtbmAfaTLhNLDJo72dfFIBWVAyOtbU3VTuc7nYpONpDunMsEMkznh1KEczvAoUAb5KY
yB/TXenKQ+0b5xRiAYvKDHzOTZKwKnJz2w/9zo5Kl28ZDbIDjK/62JcN3UGWuimU80uZ6VagQigi
3njHBr1zapQcJP0QT30Zaxrojd0bEmW+FzV2jivJqXwWLo2M/kWbm7wedFiPTcRhngwG3A2cYUFF
2AUabFRdHsfpGc42kSQ5qkluqhorLhypBWDcHQwthxorVwfr7uI7n8u4oHYDbHQXNs1HijWnMvhX
un0wfP5wu18NyX8B5/DBrA8Ufd3Nmt6PPvjMhYymwd61JfoKxmEdNEnqe9//whelOz4P9MVM5gg/
pdCY7JBR9JgyoTu9NoHaiLm59fuvQyru0ed3KBo5OGP1YYrGCasGWwczZaGTzY+oXtHhSTYftRBs
jGWdPUPnC4evxK33Y4BC5BHQ4HvStjzyWVLfC5omQGjnrAzdojQHrhw2bTA3UcOc5tiV4hDStBN4
ql6jNhNI1ffoWjscsOrhHXA9W9f8J5vooZHjS553bmgG51iZ8jaZeOTl7L4X5Q4U4Tua9N9Mn77m
ov/NXAeMZEDAUTFYoB53QFGuJd7olH7p2ubRmTHltGahj0uyrSzFRz07P4i03njAP5o5uCu9LKqn
4aazx42w6OvAXHg/V1Nk28Leelq8+zDMQUn0pqDtfZkVmBegv1pD3oQgr215pjdJ91L5KfaPu1TB
96l3UNs+sb2dNV+LgLywjG24Mh5IrOqZzTCyBUfeoW/E9XZgOWzH3LmV1MNFEg9e+6G8C+zyOQWS
ZMrH29Lzt47qQdnQG6sqcOFwYG6wswi5L0Wl4LDd3DewHwIzd5MK+1Db+R6GFiew8X4gYwy3kptU
yFDn5Ean7QMKhVKgpettJ9IDQIpRVmTfEG7hXCYPaTq9JXazAUcvmsm3YAoei37cWa4XQk8XTVjv
kQYFJG8S/50Hwb3Co9UwhEQ+8LretzMwiYXaQsf52DXWrnPVfYoplSm5BfRnOwBUQZog35iufEgz
s+/K3577E3T1ryiTiiVA0/js37qFc6RJE7mGv9FM4ItWhKw6qCB7QQHDwVag3aT4rAIUIabc5BtU
Kt5SZu8K8IRCnWFMfTOUt83gCJCy/Y+J5Du/rx9Zh4pD1bMPWGXjkM3/oErdzyeWxtgfUyJvpyDb
GQAKwgrY7VPG+AIQ16Mc5n2a0JdqxFIqJhQhojYV23kapFtue49YjeAJMzgsrJmjdi74z3tPgCQa
uKjVUE0FGEE5Y1J0mx7fzpvR7bMwbeEv11mcf5uLRL4AGReoULbjnGy7jsovXY77phBSGu+xpT5/
yccx8ENvkN2LJNkE6nqN4S9MGbUZisSn5JczGRNJ2I24Ef7frn7pq8l65KSDb3Kma2hIc4sgriu7
QXW88AsvzjgTb7wCTiSiDiDKoRKlp0PXQed8DQawTkMUJcBHPMu5V6GiHmD20Gdt94X3vfxaBSk8
bglHSt3MsFOrw16oaus2dlYCTWHm9sbgEuIRIGiLbacEeqKjU7vlDx+X4u++h1O22hh2z3lr3dGx
5lEylNhC9XpM5a4ZO2NtKxJgO+PMpIgry2l/MAtqcG/i2TfY+FJQ70Vav9dSdKeqfx6Jfpa3yZD5
0VRV8iAonrihY2nLAyt152yqBA6nBzef+uBWVQkpfruW03TPJK/4y5gG0KHQ0ipZ2CpL/WhGMf5I
Eiq/+kVrI00ofhhxb3oHQ79p3Cqs+r+nUvVkoxsV3KGm7b2oAuum9QAB3LaNdhBivRV0m7LxUT8K
LRY7clI7u6TtpNnlZRsgl3f0a0b9/NuciBphA0R9+dI2TX1oPZK9mNmxf6YpDChAfBIju+2rQP9J
q4bZWyChum+oBBt/Z1VuNsmQFpu5lOxgLJffF9lIfzHag3stElbvU2JP9xlG8XsB2RJs41pz34Mj
+jOxh5Y/zrIM4gYL02PFXf0Mzw75MlVa73kXGMQgd30ZtbWLM75kNPY+qUf/ACQ4AVK98t8yPApR
6hnsG3gzvzbQXeRHn7reQecakGphfTeEN3JbjCxzn+vAZN9OiDUa2jgX/dlatNs1XdDQQ9uA5/DQ
wWl43JQ9FmI98RrxxQOJhWni5YM71s3WAsXsSQzO8F75ZHzlje19qVtSHXED4OwyKYdYtSLbwYGb
7gPHm+6RMPsfbm+ZBiiKId8UbevveYrfNE3Qr52AyFEQ+NaTM6GoZHJzCHo99CLyh2VNEZa5/tWM
ROabOp+cHldBXsBuZ9FXTuTNvPgz2KR6dPJmgjd6L27kMHjvHkuryBJAYUNmyaLBIRKtaKxg+AIU
PmihBYNb1m9nhluziGBH7sGJY9DamPvM52SMZmmQeqexZOoZLiGjFaF6Tn90Y+8D/I29o/9ugoC/
lVliizsNWHGK8mKw3T4kfKmzDSCIxIt8OyX9oRgz6mxHiQ1OEo4zwCL7EZXZ03ZGlZYVzv2oHh3o
f5uQjN7YTJHrwClsB5t03LaKwk7T0FNiSP6UmKiDFdrlXOoUvpNe13fbqVI4kjyUfGg7s1UUbixV
OUCEFQgkiMcMlmNVVLhFsHPhwxPV7jhUBjD3yWr6SCtLdCEH/JliwyvZc5bn9HvJ0hcHLkFRm2or
wQenTl7Ater70GGJi9w3eNWXcaSpxAbQT1N9SBModGdXONjAJFZGtp4ztVZkY4td3jDJjNp0yILP
0qRJdjvkhRMF4wxGejWNaoqAGLatH9jwdNOdXaUBjQPf8WgOGLmQ/Nb3hqD73XWgJr4MhYUCjIE0
bXCUdCCGQ1oEC+U56mkVZDdZ2RXeU80B7a1DMM+75nbo6XSHHONPO5rlpNwOWWUFR90NjrUBXZLZ
z4MWA5zM0NnfFI4SfewRaW8DtdayV4AD8j5KCzbgdL+s8h/pePqUGzzqBzGvtKzDDJ5Zc2hLKt/s
AluLzSgSsKWrcpydTcOxYaxsbOQhz5RZcB/As27ayEQ5811uwNt67HM+dls+AYq99TEZR/T5mI7b
ovInbyMGZoq9TODxu5lqmf1GGUqX71VFcv2GsZngHQOeZBexTNhdlCDg+8jWA4zUUrvBBotAIQkd
LcCTBe44ezfZodzXayKULtfshtPWL/cShSfgxQPfx+/BdvQ+ykYi+agpF/VWKteqwl6hiH43DH3v
QM9SFO0PTRtb2WE6MBIAluO45c/MaDgbgaZSTfIFFdn1dIe6mcaPNK0tDjKgIMEhQ6W2+VLMgKJH
J+9R+dERqc0hLeh8j5KLFCdrPCm+2H6mxHOgUDj0aA9yBtgt6Uan5ZsGs5ccU21y9quA+Ejc5K5m
U6zcqrf2NhuH6TXnjNNvkCjz4BcZiuSe1L11hAZq/hmUBFYIA0qHU5snEHUB0j0cgfHr5z08Rdl7
iQM8XLED9eU+SW8s5/s0U7rbZwmUTY/Utufga55ODXFOrFCPRrVHitENcztoijCo3KY/EiAXa2Rx
5eJDErddPLiXdYZsEllqsn3s1jGlsL2toeudPXgc3Ob1NNMXMdqmiVDBxOetxOLpI5DQan+TFU2Q
bLBEJiJC9QsMvXOrUuRon3wB9irP1fRViCBXUSrhv5CHxWSUF5e54urQlFXTbvrO9bFBLH3miRnQ
GDBifzrIUu+e/3+cfUlz5Dia5V8pyzurQYIAiLGuOpB0l6/ykEJSLBdaKELBDeAGkCD46+cpu2a6
K7qzcmzM6lCRLrl8IYEPb12xOuDwALFmREe+nqG1FUgptGoLdr7W8VOJyH0K4N5DuVJgBRI46pZk
zUp8wPML0j8Z9ilAMqqGEqndwA07hMW4J4+u8KnAyd2KtUvDbXAARxwv6q1NGzwRbiA3L5S9oNVw
wgkXdc5t+9iQ2YTo9h3el7U5GC2Z90xGhf1GAhs1a2pdPLZnt5qyUumKamB5QKADcLcVQQnlPcOa
qR5lOTt+dTFdzYNRuK6Pi92cvJs1oobz0UWFv1BUi35AymhpnvphKACCe5CqFIkf2IC/V3Ws+Xlb
+oTcAxKYin0XB9F4Gss5VgmOUcq6JnUrTXB112WtbiGFh/u4QjA4XXvHbQ0HNDovMclKn45ukuEx
pNLYGzNj0H2L6jVRF66oAerQVVpVPwY3Tf1lBqOvoNz25fZSBGFjH1SrWXUPW2FDjwiG4eo6TxE6
kHftTBSHzyCgxduGDpcV541pmV8XlDPXGA+SMG5OVWP9+2WiaVSmEJMvZGcGhHiki/Vd9LELZHKi
kabjEQTmEl3JUKNaOZvCoMXuCym7y0ctEFKF9gv3hiOjxoqIkkg7pBoeZop1tY7U9zbSvXuIhwSt
nGVSq/AjA3ROfuKWqaIjC2Kcz+yEleG1TKC2bVLR9m39ukBCHGBzo2O7usyMIp6OYbCQ7RW5xJU9
FkNlo1u3ORPeoeN2/SB62x0NEPDlgvGNV1/p0vPiE5kYtZ/I6qGuRUd4MONDd7TcgHUM24Ao0bTi
4TaRdOy6QN8SYbf1R4B2Qgq9RNjB0JcXsquZyoQrZ36uiy7yr+0khvJkaQLzAMA3pKKmJb6rdt+p
ukzemJ2L8Amnm2LdLxiDlg8kDJLgiZgoKU6jVs10lTVrt1wsFekeFHzymO8hN0OvR2o47ADJtdlm
QVyKyE615b0j28qyxEj4BdawCMjRFoZoBeKMJGhYT7DDLjjpouAN8yAFZBUfSuZ4d1ghfo1zXlVB
m3ckGYpXxQeHMyhdiR5xhhyrSKaoeVgHCPm45S2USs0QnllYx8st7Ahyv7ehSuTTOkQIw0rCtrJP
Ae0TXHaCBNDK1bxqEDzL6AZAqxVmOw+q74MVqAubFGiesm3wAyw209XWE17LuzixLa8j2naHJwwN
UTmkcSOMPCEHrbFgz7v3laCcgFPxDEWInO4mUkRDhi6Kuf3UtODu9aWbi8nLlCS48F4G3Gj0ZWom
TwG2EOwJNBOK9uQTEp68onlpBQNyJPii4I4gZADgFCyTXu7aFXfDF0Ymt+wj0aowwy5r1lPQl7bZ
MbAQF4lRxtmUhp1eTolySd1nmmvwfQ4qKZvTJAznQ2D8xs6gBgV7JlQOM0lnVYTLI2JrG6szZ5Ac
comD8b0XDwwo959ahynIZbpQDRhE6lFqfoedGxtOZ0FQ3MaIF/Ra0VK6DyE63BsISZipFIQYFAuq
SZduaMu9bCqs7vD/lPZroZWxzZ7prm66tECwDg6hSa871qeqanyHLnbD2yTlNnYjyWLDAxOmegOc
izN7O4fiU7Fpmpywu2tyj94cY/e6Z3OL7ySCBuyjoEREr3MwY4BMYz+R7odcqqTpsqbBWbZImV4R
j5F1iLpl3yYIR2KXFjSgwKjwMuK2SmGom9VRbKSqf6BL9d0YUNmEsS5VBnMA2GHadNu+CjcW7lFC
WzcPLkikQrEcnyTJqFm8fcHxd5vv4bChYR7KlcljCAv3+rOGlUvfokb2HMkprYnXz90QFMO0x72r
tjMFMGsxEyZs+skLeCIRWWdxnx6qTrjw2jdBQl7WPpDipWWtPMb93KF4TjvxpcJJfPnWTl0t8mbt
Gcw167Q1mKZFAei0mJcW7WvTvAJwwBX8iTukE78kDrfq52SApFXlARBgi/YNqRb3AK1p279sC6Ji
Uwsbhs5kQVV074Hukh5THuKu90mz1uVjqQGonu0quD6umlQj8FuucZKJI11Gz9yVfohT2foiZulq
lHISI8nQFndTRIcEnp/GzGG2LQO+ghwOxzU4Dx1rxswvw/vmENZRRZ8ZT3pV38FPVMRlurBajfna
6JYf2WQruhurTbopHwF46zKlMN0iBb2JSmiAh743e08E7/YdzrLfET4ZnLAkNMX3TrdVtdtGX6xJ
2ompUy+Si1AffT8Wl76McOrCQ49T5EGj4mQDdPnBK6XSCf31KUzo5Qw0kegp2k0lzkincVhR9AxQ
IwKFbGfrzENEgSRWZz9IWqN6El9gcTKJnBqRoYZImD26N9bqtcafJ0ihj+a5eHQVChJBdrtmPMHb
MfgD0hfpM+1gML3GrFfl13kkg36ZaNJs+1WSds5LGQtyJBHAVZTxVmF9X5tpROg2afrqOomwiG6w
lIXwxZIeix6am7YG/o60nau4pDtcviw6rkVE+GdGGhSnlpz4+Z608Rp87kO7jHW2CoCbP104KI8+
nkXF1Z1wC6s+r24Zt0tb9a3Nw3WAUiTVvJ5rk5V16+ITbgvHdyMMrCpberFiY+2LsM5H9IzEX9eo
13Pm+gltFViUEbCQVljEq6dlG5P5pUDCTfLW28q1eFpMC+Q1oEPX+0z2OH15oMPo2YZy411hLpt1
Cq4wDxmAwMPUD/pzsvW0uhVQEMhn0fVrUaPLgYF+yFdnsX4eEGc067teVaiZ8kO5uYeGkkg+wFKz
9QcQSUJ8SSpZ6noX8LEtzm4LeF/tWl86vewC5OHzi3XweiR7LDZ+mzLClJ6OTQNPXeopSz76hKGQ
Ie0cn8Vz0CzG7csCvrgHl8xd+yVCPJfMirpS7W1EY23yDLyyxGXE3JZgFi1wtlofeGOD6eNgKO1+
ss6g72QNS0UyWBC0aVKMTUX3Y4NIjl+6TTTRz0ltM0zKBNU3L3G7zv3FR06Hz8vCW3LaBrvaw9BD
64nre4jH4YwTJxLGqSJz+RJtRWd2XUHQ/DkD8og+xDgM9iIFvkLFGTZeP+wdRe7lvupRazWmwZJ0
3RHsDseswBZQUiKNVdHWx8ZY7r8vi6y5SXth1vApMGU/H6rYCcghcLbnuJS7qiwOPu5Eg70tQCrc
M2JdZAeMm8Xtqa/ougB/wp31LBOi9JAFkpOyO4Kw0AXway/tqaipoCndGOyJVQHY+YGRfsB0Pya6
oEAUWCRqdA3HbdNFOwMdqmH3aiZOuquXJQi+vamQbBjvmajV+inQHibHtAot7ec9pqsFG3K/8bD9
WlVGNeDsl5K218YXZXnzOjTOA9RGFglKsVoMtAJ0VC8938lpKxVIFYwMUBsBuO0HAOzV0MAHj1lq
Tm5KysaJIyi7oefZRhsxmbxc5Ex8CmAvmZudE/GcPME5qTW22Sme25chAGvyAcPBND40U1Mkb6Hl
cvnI2pqy5ypkHXka/NyGjwmxUbAiLBMBCK9IgyzWFXywxgaHAlPcZTQnjNvk7IZlLXE/twm/hPFW
jw9kmJHVo7BYuZ1SRo04PBJSkKzthtmcfZ345ioiQN0PBRvc+snPQ9UAazIx4LRZJ0CvjIUTSjMi
lqdNQYiavYtF2KWq4o38SMJ3bdyhgi5ZAEws/AQAWQXglJJoHg4jrVm8j1AC5l6lcXGzt50s4vNY
tAsA5oEa5pYjYPFS1gfPCStSi5T5EGcBAGBTNg2mXLNJeVg1cHGAuzoB5I3nq0fAf1feOsja2gui
6OfkZZxCRIPFq/b9bpytdTvkIXXdrms9uQB7JY8N1gqVygkkU16HwfpVBxZH19XhOIlzMY/eimAr
P1Kgeygj8Bq4lKwfgzLWC44UUeTAo3UhTSPwlN25rNkClkyOHvlUc9zeOVznI3gWiKVPGO2oOvso
ac0JizDF2siLyObcOxCZazQEOOGpkrG8fZ/2PkwR1px7iXOs/DBoUhcLBiqE05a3jZVi0hek2HCP
moKB+I1kKDPgwXPkyvV1ULjOeFZZbEP3ASOJyhKMAX0OLsYVaSDqAT0U79cpFnFE+l+Svtro++KT
YMSeGwK4myPmNSMS7xGlIR3/sShZkgfM7nG1VyCPPkkF09+tBNTV7xloDpcDKe7AK06+i1Pk0kcR
0iaLCHBz2sOZMAApYHWIqV2tTnyVrGq3ZwAiOMwYD8Fp7KVbnsqQDu8tPf0HWUq8ptg0wt03m+iS
A4VmuL4Hgy3abOnwcu42agpz1zZiZJeW4/2k1GHIe6y6MPBpoTdDDiB1B9Qk1aYTaamc+zwEcaGu
7ViEnyYlOM5vjQnGtImKObqFvSXqMk5V3H3oCRXNHRxyE2BfDVz0vpAVLbLJ1P3wo0X6MU5GK0IE
Dv1Yt3B6jGPgr8C1BnUnbMn4h2DFqJGxUTiwKBRH0CHvGVKhMwj8NGysBQ2xCLeMf4wHQb4ATtQN
JryBF6lyGJfzOYDkMF3almCLXTbZZLDI+49x0o99tgm6tVlhMB+lHlcpOXpZsE+A6REuUcUBZniM
32GwZy3HcEbGcPncCYP5sBpAbIiUG19hJza6YdHd3K+9+9giU6hMa6UQrBmPOGztK5hyxAPrkiq4
Q7Il7td6bdCYvNW0ft22dR12OKYVJGUwcpFDp+ywfcey1RQZj/GOd5js5HJGQFgY7coWBYDXojf4
74Ef9RfurWl3BcN9o4gGDAuJAwHtKoIAvGhl0PtMMD/KHbaNVeQI750xVo82vuJba6tMY2f+EasQ
ecHgKdGd3nDWRhky6XyXYXkrIPvSmOuzKBJTc/KSzeLn6sboPPNKYF/pakAAkH14/pAsWA3zMXZR
lSfAF5YzW/la5qbH4LvrfR2fY6TNAzVr+22+Io0aTSEzJbwHBh+1Y5KpbtMOLxhH0qMIFV9TgfHc
PGHjiZq8mriKb8MEziNTEipckmr8AgE4b+jTZqZYZDrSrjywPiCvierNF+wFNNzHCrxwhkDCud1R
Ww7neYXGIO9tsKoMWIS8gazTQerCrXmbB9HrtK0GML0baNMfqBpxOhfcICossxg7Cbz7GCXuKimQ
bNovhoCyC8RIHqmGHQq6FTaC3w8ngiIw5ZAucZkj7glUUFj+dvFWLCqn1oZxPo2T/Wqrom32lGJV
vBM8iH5UK8phQD87w5u72eJsmSFMQKrzhCRpGKsdZFR5Wc5BtNPObTig4ah3hpN36Y9hGfjXqYsx
Bng/NmCoQbNWN6zxqjz1YYWtzYWRFnlAQTKlPFmVxfUiuvUWuBpJZTpowcmhy2y5ygkBgTqfqmba
vlaihUoK6QRvvFwhB0hHiIZ1FkIsar/NAP+S9wwbVIKsaHeAFn1ewI4hbrycnpZWEn4q2q0H/rPp
IJsaIxag7gnlH6EzB6bWo2O4Q3HMmGzD+iVYsS+lAWZI49OS16a4rIMZh5d1hBY9SQH0S7cLNcPR
Mp0SvtUBDs2AV5qUYTO2WwrA2OguhW5lhgbckbkf5a5bY159MWz20Hz2YR/WIyIfsDxv+VSCXCtQ
KyOWIMwnWrWL/xMF3+9W1f9JM/WLspFjjtN9Z9TO7ssDBKkHuY9eyC7iWbyL7jDzpXEKLfFdmy9Z
cY7OyQEHvl38fchwhSMz7k/EeH+k9ftF/8gUXVZj8DKK8jNJ8AFU5wUU1L+Wof2R9vbX+tAewbSy
qIXYh7jPdhxcKdpt+hr0JHq50irg5hNo2vCYhOO8w9SAQ0kHmbxD2kqfCjDpB9tCqItwqj9/Te8a
yf/pg/9FO4mIU5T/eYhYcSqOzF7ZJK4+9NggcKKNMMKnTo4bOyDVEFFYiy3FnAHyrWQGkKz/swr4
PxAC/hqpVq6bBTc+iX2P1VjldcXXqyigU8B+HB9AivLk+K+/gz/4gn8NVptG401MKd9vZTWKj0iA
aXQeasC4h7buJ/cnFrM/EHX+mrAGEHKU2kVsz5Myyi2isnZjPdT/n2/i/WP8LwLDYWKLQZgK2y9C
A9ENX5Kx1KkY/J/4Ff/oQ/pFL2lHJGsMZQHrLbqRUoi7joVs7pGV9GdRB3/08fyikLTQLYOl42yf
xOMO8mXIAuAI+JPb7I+e/JelpFiXGjmCNVRVAFLTZFqKFEv68icrxB89+y8rRNQOFJQzPpto0zwV
VqJ/dus//uur8w+8DPwXjTSfQu1gWMFlUwkZ/TBd/b7Xc4/0oBDjAlR8M/wOB7gX2XD/r//kH72f
X+7/KimdQHYU26NFm32Kx8ncNyH/sz7d3x2o/8Py8mvAmmg85Ysv4/3cFKPYGTLKPkOEO2t/cN1h
oy3GpLRpKwcT3YKq3povodlIgUCchpbnKm6G8inGy6rzuOpdUP7H1/hv39f/Vb71H/7jJZi//zv+
/b0f/FSXlf3ln39/6jX+9+/vv/N/f+aff+Pvd2/9/Tf9Zn79oX/6HTzvP/5u/s1++6d/7DpbW/8w
v03+8c3Myv7+/HiF7z/5//rgX95+f5YnP7z97bfvAG3t+7OVYMl/+8dDxx9/+y0k+Ar/7b8+/z8e
fH8Df/vtbq67t2//7Rfevhn7t98C8VdOhYSXjUQJCRmgmd/+4t5+fyhkf4Vlh0sZwTSCFaHrMVXj
z0V/5YJxMMVCkpgAD/ntL6af3x8Sf4XNmkkpQ8woDGUU7Lf/87L+6Yv5zy/qL92sP0BQZs3ffvvn
xSghIokhexMwbODZJAjdf170tCgQyUj767R+9CWmJvu5iP/E9UDJ79kk/3md/ve/8svisbVxhXMW
AoYkHTOJjKZjV7IYoExZX6smqct9iMi1/TRt5iNC9njm6qY+ajvQ59o0EEp3DfAZDpoIfvk57xKE
dnru/K1VFAFqrGfnFtUpLu0igiGnWeQzMJ31ECMsdqeSYnvixRTdEM5pYYtVKvMx8qiBxC6Hsh+i
62KrYd350kD10DKSg+0DA2iZug8LDZL+veUzG8gUHBArzuCF0Co+KLTnXGYguPDX8C1N/AB8tQF1
D3lIO7xEPJjuo7idNgRyqQTaVrkWgMl8/2OBlPEnabplyccSfcP7EHFbWzaNMz1sOMC9a44IuSit
lpOFFiclwjUv8azpFwg/UNg0h+1NoLr2G+RK/ZqWlKzjDjmjzO2A4i2nirNip0hRPIGRanYT46tK
SbOUj0MzbHPmN0XrjOOtncdococJx5QXCKqW+2nVQHBjJDRlqKpT36kJ1BXZ4GoATbyye2Dh4xck
IQbZNhf8Yugsvs2QIKOzA163NIKjA8GCzXYPhK9BmF0X7IH/o/8E7ZyfQzaC0FqkOIW+204QPpfn
YhDgmPvSQ6Net8l6GgtHzwnQzJdqZdCihdFGjhX1/A369hAel87iq+DjzoIaT4M5hIR4CsyjE/Os
Uxym7B5wxvStkvH0ZZ1Zd0+mPnmMRhJliFHzu6h812Bv0MV/rUopL96G8gKKdnxNyqLFawHJzqGy
Bzc2xFRdBqBLZ8O8eUpczHKFFTaDyRpnCcgYsoYEyaemGtmV041cugBl6qHr3rGWUWY8jGs0bKzf
11gFN99HNN9qAGMrFop7XM/DVZWAR9FXth4Mmiu+tqOJTwQHN4jGoev2vqzP3g9gF0zMc73EfDcg
yePOceZ+aFRq7GvUfN7zhFEMX/oNB5P6qUBY6K5d5uVW0alEDDpMGpaUegfpxBcX+FMM3VW5dm6/
TBiWV1u1P5ZuUwfbL3pPpwrysFoGOQ5BxdkWFRTUYctPto+rIo1Kj4tjXURoUgPM6S0x9XaDeC96
Z/CQSVuLJdxBHRCcp9atL0Ph1iNEbHAKhwwmJT4be4iqdtqPcQmlLUVc/l0DDIgjcYwmlzic2iHt
I+cBjtgG6uGZLv4ITM3d67lgP4OZzg/dUloovKrhpeJufddSTTcPj9W+Kjzwqq2k9yTi9THoArGb
VUxuBur1b/VisQC5cUnSRr8jqOCQ4zzEyXzChaknaBydLICK6mQPag0HhHYM6ZE1DiHjLnHBrq0w
QqcR6/CpkKjTx8Js/t6aqnoY+LaA3nXQ/rtJx0i/BqWXC6jJmp0cQ/6BwauNRWihVdpJPe6E6fs3
AzIKSTIw2wZ3XQHMbdEqBG6Y4HQs+RqTXRCsyTmsgR/jlnUFAPPGfEK/NEidAJhSE3Y+m3AMvtkt
RAISPgEExkocQz/7God2sC7VFWuHeYb0xeYlJA2foxYhjYjvUaduqbez6bckD0beTamJTHGiE2t2
CAAcboaVQd5U4KxWjnfQJ+Dtk56Y81REFJLOUZ55O9FPC3azVPcTmlbWCc4Ax5M8RjrxvpHLcuNx
We3CYS5SoSF57LVvEKKXsNelqQBw1H7bB7wge1/3xUMcSLT34bYAuGD9DcqW8QlWI3sGKxVcWixL
aQlwEfkYWDtTvlXVcWlsBEZcVwc5DIifAYj8EKOvt8Ydk2zXuSfLtetmmQvRtHsZte41kBtLWVzJ
B94p8FGsGuNHXIr82SKEL0/Q7HzaqpVfqwV4BVwJWKyyCFV8KocZobiMYEVu8+rZR2zh9FwuEFzg
PS3Lo0fF1mFpZgLiZkVjA/KN9+A4wJSvIY3yYR78tzXoO8i4kybaKxiH6F3IFBPZhhvwTCJiXzvp
AJ0tTfkZmjB0thZt0D7UMzR+CFzq4YOcpuNGum0HlRMEVXLU9QUUtXqkSPbY1a5VQTqIDWRsNcFG
tIutCLYsCGAJy/BJL4+SAXRJw8IqlS+Q/BzXPim/DmMCuy/gcgWQG9qYLwHSKW5TIsO7ZQnEHaMc
9yk0D0QCuiFwRNgmONVEaJQV2LiAmn1zV0tBXqUcWjM4rtnIf0b9hnsa7QPLa+PgghMq7L+990J/
pUUzfV8gg/oajVg+Y3CVIfwLlFw2DGpHENXirIEf3Eop7Jmj4y1IIzJ13zaIBHG6Hzl690Zo7S6q
GpJXCo9dnS7lErm8CAv/jPGpPxRoTvkYhGWXQ0tMT+goCD+YuaRwshQ+/GiRWXPU82Qu8AY3Z+CV
cDu4NtSXaBFKZypekKHhywILe9XfaienR6+T9orFfn0uGyToQb/vDASHpme5l1x/h4yKHVmpgd+B
zLaPRQIVy63sy+5hAs33oVmS4rmXjdQpQqWnp4K2gcmwjGwHKbdwHyzeHyxhiOtsYqSBCih5skhV
Duw7BAlg4h25RFEzprXcptxh7nlb1eo/hoEW95AUSZrOmyvOkKrMr03QtBd0Y4+3EN04uS3G8ACx
0JDbZp5yw+GjqqH1gDuO833ghD4EybjcI7h8ycVQzzkWWQvIPFnSyLY2MwDR7hD0iu+maUNxmSBL
oFB1cqHBxUK30dacPkLGiP7Zzc+yOC7B6rG1Yqlqs6iNtzMCtuYHP/bOp40Ku/tmhGrNrygVG5hI
rlXgsWfNZtkBnhWQfqgxPmOpxc9MLbkSH8m9UZHfjZKzrKuwUVUdd8dig40qgx6rPI0ItUstHL2p
DhS/LyDRy+hQT1+iEgJbgKfdTdpO5ECG+1NognKvcUL/AokGf1DYy+8A6LYgQjS96/RYnRMvhzLF
I/jlOVQnz+ySB6pX6AcgHbsbS9K/qNhSsLog6++ijgUIxRqRbp5OdoPtF+rz+CUJ8f9GCW1Juq0V
INQCvNMpYZ3+JkySHKlZozu76AS+q1GcrGS0AfPjwONKJw6dCccHC/XY/TsHeIJEYOzzWk0cHehB
870rl2onoEE8tLOs8HGUiCtd5jErjfVZw0aTS73ZI8WNlDeklCdI5Ppz0yzhZwVeNgNBijV8Y9Jn
QQnJMFQUw3qPUXC7yvc0/q6AnBW5qnJP6hY+LBfUJwedFCSbsv1UQZKwY9rB9gcF1i2aNyydMAze
YHKtc0SNjg+QC4zZAmnjSegYPGdULs90HKM95GuQZBWCfCSJj6/IMFk+L0GBGNqxD7f7YK2i3brA
mDQlbM4WIqPPxG3VNfal7TMqx+BV6irKWYFh8903aVm6SVPu2imZL1OCGO1Izs0d1wmkyzrwXu/k
NkNdG/ryU2SLBYeDKRF5v1H4gzD2bU806Ma8ZeEGsQYr+Vfcq6B46qCpXeorA/tvU/YQcb0HmZZT
CyPzFHwpMKXsp2AOntagWh63ziFJiA4muBvbMslt0EMAuPUdZu/EX+IJjT4xdwFU3T27CDP3yFRB
kUYLlYtIHsgWqROm0e1atUN/j5Kpcn7PRXEfaD9ScO12y0ewDHcUNtCj5Uj0LmNSf2M9zHA9Ol9W
+D9Gfl3qcqlzCID9j02tdZ2r2g7t3kD0cZyxwR9XUQ5XcE/+SwdDX9YsU5QqLcHVQu95ITJkH8CE
NgSfTD99o3A95KWCV00F3jxAmhHnquiru214N2a0SDZubAXxZyMGlTkYYtNOzWY3m1Hv2NyYA5+C
GpwHxVdr+Lxf+IIAUMgby+8jGZshT0wVV1lfFmOGvt11Z8SWgK8VzXIMHRi/KlofpGoaBZrA1HsO
CcsJpAEFTxlumV7G7wQnC++CG2PxlCea87sKGVW7KqnscysN5BeEjD9x9ZL5AFYaZeh2iyeaT0ji
CzMKKdNHKzDrFIjd3YWIjcEpjyBlHNuOxEw7wreBznuIDDCIbl9Cn9QOdsJZndnM6hntd6V47qLa
/YAFF7VjHRTmn0ndBTAlYCS98QTEFY5V1u6VrEIoujxcy6NPuh9iBudzqBZTweDVGvvMi4Jcknpd
n8BOrx8GXm17TOP8E8LVcLHiRBrfoXu63m20EHsaTlRlZeDCs6628rEwXH6bYIg5TCGnd6NYxXeJ
ZmqoJ0X3vvWXwwOCFZv7DkeBq9ZtobMGRpgLUjhcHgd8uQe/zbO5lhBDIM3gTUqu7jeV4HA7tD+1
h59BltG649sw5h4dG49BV1d3LRQCOSeo9UCljlVpCx14FnhrP01GhUcmwVVDJQ9Prty+aTmMGZth
mYrbGlaLGoEtgnOfWxLfrzX9QgdoqTURNcUmPNXujfFlPoR8mOe0I6SbT2EI9lIMhYZ0AQoOkhG/
0HuqQvZ5jGZIWrppm79bHBAfIgRvnWEv1kdTQ0SN3aTneYGF+rNTxXTR8dJ/X6a5vrbojNz38eAu
0i/kcYT0p8vaQfGXyBGJKLUFKpCIDGfZJfoKi0GSgJFnTKeYufQNHvPmGAlpIf/vRoEPB5KDbIIa
8COSnPsoN5r474gdr6H+jeUHiEoQhKI8THoZaFiJPtJpMdfNtIh9CYICGIAt4IP435SdR5LcyLZt
p/InADMH4FBdiNCRWndgzEwmtNYY/V9R7zWKWTTSXqc6lzcRABzuR+y9ToPJwQXh7ex1JRV8jzb0
gUYofuKUtTcpLTK3TKl4pU3yoWCFfGrnJNxq01ilNKn5EzO6ua1mQAvhBa2BBtfPuxRH/bgq5H50
msbtcHO9WlplXBETVtjs23rCJzmM1ewNAAyoozYmKyS2rF3LWfselXqzAu6ql/cSQZxw5Urk5Nb4
2TSXBZffzc1qKweHELV/RkEK7lqEsTPsQ+Z20cyfaQb7k6xVezejt2m9tEUUcJMXVfITSXZ9btc8
tn8gHOjcyJZfEbOmlHJmTMwo882gA7hTTaenBoOmHZnAR5mhRWYSItxCIwI10SQ/JlO8TEb5cxnl
blXWt7nS+KL0oO+ba7RnX4oIX1sSdwyO2wYfKrHJQ2pV5x4/Vmvj41gwT7pSi+6mUN22g/BprzNU
i/BqMIrndiIhy2Eg7JYCyr5qCb/KQmJj2sAItNZPiUYDKNsa+0OXk8Wp1g9jhvKNEPlszsOhDs2H
vIjSM0yZ2kWpiKJZo12/kOucEmE75KpoKPCXuHJCbpuEC7oV8s5jaeArx5D+M9fTZNvV+bM6XJTU
OTrLbInbTZabNgBuGtzEDG+lwl2vg5Z4jr1+JZIUR46lj7pyRaGz0qDQ2NxCzNiRsakzcW3F1aM1
08iNHE+DrDGq5WGYmx2KU4zv8z7XkdP2TcBMGiDizl1EBBpmFHVwcHjJMMebWM5XyGpOteVkfq/l
/UkxZwfpoDiEQ09hgxznoR/MZFNMzdsojfl9xN7m4b2IfDFXV+z9nMDd2N73C8HkgGXlx6LIeI9H
RfX4Bstzp4SFq1EkhONgEG+qDUqWCCVuH88l9RNL9yJcIF422o+Y6kirm1w7WtFkbh0qap4a0mmv
MUn6owk8wLTKzNWyVAkMkUsfw2VzxJ1Sb5rJUQLTtu6zkQOzT2pCgX42d1qZrA+zEZ+XAps1XfSO
0H1GqK+v8SFNlsjL7LY6OKJar3i7X1qetQeiqWnTJ6LcDqHueKNjyw1Fg8LrnfpBmtb7QFbOUKS+
9nTwFBe97D3KufcKze9eyAY3c4MCsciKBPV+8UApa3ZLnXBlaOgCCVv7VFPxrBK6uUkktX3jWBhO
bIE1TZuLPbsq2jN1MFF/5HiWRfrRWyDrOqG/6En3ahfOW7UURxqKWBwFTfdiMdugTxAJLzGuIiam
viBLJH1r6W/12nJPyN9AY8DlRsnAOC+pjTE5tpUdCbrpUWdzNnrcXDl58kIkgYhSa4yLTSQLLMfM
YHFUeFPLGXZ3Owy72qlqr8uB/SL2u1Xbmswljl4ZLn6jowz0q3ISLnbfloRNQaugMISTnp7NSNSl
fdJUMRyJmgovLizzOEdVuktn5Ya0Di0VQ96CxDbfMlOy1KQ5nPGH9vt8KlDrMAwCeMf6CnMgGBvr
rFaVlxBvbuJGewzLZnKVEgloVdT3U1PeWF1IOce5Www8I3zSt+Fq7ZAuPcZDj5icXKvUk01e9Ail
++Vx7MHYFvGLTNt94syf81CHnl1Uz4uQFL2XGV5Fmn5NaE+UIdld/r/rNP6wJ51Grimv5yo9jP3w
oZcV4DFl22k7wkpf2PBNrL5lMxlOxdhvV1E9mFV/bmnlbZU8uit7tna0WLo1ui0YFCPNnvJU2ZRx
umGsTbYjl4YE7rhVTcFKEovVSXEHk2KnqfM57emhhFfYRDy8OGlATHidpytOSIZ0OykWZJlTMWNF
ijSyXMZTPy8LcXBSjSe8I35ev1uxIKxWoy3652Pb9Bi04m2tLRQ3rf45ZFKND8Z6qxaXoZ0mhsY7
c+gPc2jgHV9IIIsYMXCSBMxoP/bJcFgbYy9JTEcL/1dbobc1OqLBwhm3oWGSyZg9Z1taoioW/lKr
u9L+XGPryBzPCnwAmiAxMBRWq84GroJgTS3BdtQ/RavDvAJKWO4a9tEWh8lTWEbPYchEvZTQJSI7
dKd1yHzlYlsZWvXr4nfqF+MK0MVGyRyq8oJZqlryjj42sNnmGkVXAjjSn6rd+qpuP6Ig/6k261td
M2muKJQrO8P/2Q/3c++4WtWf1iR+rYyMmcSNvlH0ZAtUAO51KyhD2DnfGy4sOfk5GfRawMMwlErx
B218dqboYkQLz44zBoMyU+hXfZQHP3Jqmh1GT5wzRBJDc33JW/rM/hGnzsZKrMw16fJSK/ixNHVg
2/1Lp6MaQayo9rzcMapQkGARdNXKyvkD/SNrC21xiumzQtPqqdBX8Br4sqVkP/aTV87dOwoz/GpN
7ZqhvMGFAeLGkOam0vUroy9vBslZj/Vs1F+lpnm6md9r3aUXhNrVjvxeqpDUVA+y5XkBYRFZhyGj
+nxoNc3XwgjwRXbZANKf4xzKAxqcG6NarkMtBAvEY9lKK+GJmFd9qxyNSd9dqMSYTg/9pa8h6mB2
mitDK4/rnBxqvA5qOl5OkftyMnwN661tjbcFhYU4ESRoXXpSV+th1uLztCa3Can0lIi9WWuvRhvT
xsJoXtdpsFr5sokTMFoEDm2YHCvdecwE1Q0LAEWU+PaY7IpmdjXqQ8OnuV5N0W2Sf0k0OEtYb4vU
ojhDCsE/b9vM03VLPIL6gIcNk8TNpti3FOyvGeaqVh1ryjRiIzLcl0V1nfU203tNvE+EoCT1x7q4
wR24cxbEUtYenFAArMF1JIqodUNbdw5xonQvyaIFqthaVnu2a3or5KTsA1l7pZrzfpKJ3ye239YD
gKNh11tX5QQLqZo27DKubBVPZQZ3pj3OBlIiO3+gZkR+1m11Dsyw79yMs41g3kt17dY05ceSh66g
94VoE9aKh0UG45l2l2rz0+w4O4YTeNTi6br0V31perrogoijBRTPcaZ8wVaJclQZvUFJPjot8SmC
BC2epsg+puHgVeyXEcKIVmhuhRXnorNZ4xtminrSsgInY3nby7ViGVuO4ltxWZi2+tJEOPe79tiU
4mlQ5Qbdoic61oQ974qBCI2ccgn06U7XWxzN6DfjHE38emun8IXSyksbcVLw35A6ysBWkallanSk
WeTN6Im7aODPYJAhOIf6Yu8LMeIYd0rfmu4ThcDFoqrn4tvyxAWLOGbt81o4PlZf8pTmOVvytzky
nvto8o0sOyoYKCxqnPAbda+26uOMBkrOwkMt7CbJfbxs22KHLsgDHIBZ8EZoOzH9QEfAw3kdOiKu
55xCiDqADx/u0ugcFapPIB80UcVbZVOoqx8ZzzDqlb3WN1dMULyZYKypyb6xWmo1zoOSGO9G7Dz3
JNYu1K2tkcYdHbfuMZrUe0aqXy1z/LggM3ZIPpBlJd6YiWOoSF+rslPYqw8VkbvuFCcC7ADtxjMa
0KDgZjEvdbAh6lstmjyOXb/XzdtoZaMwZh+wyA4z0RmF/XW7fgGiPsYtgvyo2c4r4th6YbMzjyFg
I6+1i1MeRrBpivJ2NPKbukSxmqoUVNihoVevtrO/RArNQi8BhTs7PKGkkTyNi8rd0vnr1U/RkNw4
ZRt0jYrZs7ncJF3Q3IbtgaCRF7wwMNjNk2Yv2+ly+BDMDOXRasnUl2yz6NpmEtaz6Lr3SW3O0GmQ
v7Tt/SrYii8gVMMG9TovIzVAGiS4uwMZI2Sd9A3iVj8qxKbp1n1bLQ+F2nu9+eys+7WkfIVLE+s7
bIdPAyKTbg++iqvHrCPoFbU/G2R3BWW7ZHjW4D0lWeqNNaQAOuDdJ1ibYM2i5ybOrtDM3IT8Q7vl
PzhTgeA8onPwh/CtL+MHBuIxraXcRXoKnsj0tCp/V/qQfD1klFBIc4eVlE50Dex+CQolfMW0f1qd
5Qhg9IqW83aYhZ9MKeqcdNsJ50log7/qM9PvbvjodplUSNgRvw/mXWPzLNb0VEZJMJjCvBGg0NgM
YwatJNfV2lZu2ncfOvJVl2lkipd0CgV0pbN9gvYHMpgAc+FNKkTDVlO9L1FNJTEixKJNUfIfBT1u
+Nlb6sOEjwxHz4ncF8uTbT6lyJN9jD1ejO9QLfDDAkZZoauMBRY/GtuYrJ+KWP/Qx9wbLkCymrod
3Hhslmd1mO6jTguEOX6EVXMbCYvCOmHFNBsPdht/0mG0EFyCu1GaBHmmmW460/wB1aYE4WkDXagZ
EqbUjrvktAfSWX3E76rgwUzMV1NTETeYRrFPyzQJeFHJXg8N8vVeGZ2PpmkLP9XMK9umfw7ExTXy
1bwPCccJ1yRJ6/rewdwMMOXila/VAPbGxVQpXupLc3BSmFTXJffoFz4TJOu2iA/ONH2pa5Nw9MBB
0qbVN+qPSu2uDZzCabk8oXR/WlEdItLzVL29s63QT+z5MScHttlgcHi7Y0PEDq/ONxDTznP/osh3
O6N/tKRXSt3ss1E/hUlOajGOz7PAHMh2oysHeAxfnc2eE647Y2iOAy6UMR03i4pLoYuI/sgaCMj7
uqSUNOgepcWAhuieaINU2lnT5yJ2/HSk02u9aWzauWYwKZIiega5y0xhTluD306T5o6psWvT+cDe
c1YJSOXVYiu+wd6lT7OfaLR+0OlXCdmt4hn6vdPVZDY145r63T+V/tmhRjJjupU7wcmNLc11qujQ
F7DLGIbaqlCDCnnUWKNWqJyjhRnp1XhtoBZzug7gTOa31ewXCr5js3CHJUePfkDVT51Tkv9jba4e
yr4CO2OexPxezQihc75mLfMSKA8h8VC5fBTzS0bRHnAB9RAaFh8jHSKt7n0Eg/sSnUWr3lVwQAoE
yC4FMH+2fqKI+8jTR8T90COCwjKCXkHzn91Y5uckfmj1jSYVt2RRjsVjA3tURXM/1N6MazI6Fmi0
0wlejWN4/bjpKTs1gtUkKHnGXhyNT2YTueFI5XmetyhgqIy/5/FzxVOSAjdfshPywnrBo1wXBJnv
cpx9Am/cAq4g0J5m9ED6fZ0HCv7i1FGvx5kmGc4aK9y09Wms+u1kzGD2HwtUrzCG1hzcmkE0GOAW
CaAOQZ1eAzUGg4jV2mo0f+xoqY0TDnfOisqqfQOEoQkKykBRIR9l3exMtos2sUDU0GlG7cO4Wbd2
Ci802t2l8oRzDSY6ezHfqaO/mdFdrJ4L42TEi7vai5fRoF1aDZODcit1xPbhXR/lXjpsGc+AtKDV
ODRw/fW3EzE0MYDH7JNrhpsBsys8y9TdtB1d/PRE0OZO2GS09X4RhhvrHAjmptRSty/fLv3eqSHK
KB/6MPGp/ePRdIvwJKId2ElrfejyR7Gyos9W0e0sZh3mT0lNeOIEYF28cgDo0wUW3AD1WLbn0dlU
ylWVH4sWJ9wCfiy77pub3qak70t5rSUBW5Qgp3BsG4kSL7/4aJUrIzs4NV5YzBbziplG1L462Pik
S79sH8P10dCf7fUkwve4i08oHtCxSNjpmJ5E46vpJZV9ceIfhJB+X4U4ER6hNPl1c4ZUAMcrJn4x
jrVyVmadKOCnZfVeGwmvoCfTW9jF6/MYfjHMh4iKuW1h5lkoYwXunKY5h1QwoC15Y3LLkA+fRMa1
ZXpGWolHmJPlspWsN2aCMaW7buQnVT3UVIxhDK+d4V3HjajrRRBOjj9kAtNOenB4wpZe7kDx458P
Xan+4KDeVaO6wUnrymEMqgh9QbNcaYhdvQxYyNzPe9NGBIJovRAPDgW2WeqH/uKvUN7UYnAxpd4Y
EczN8GEBVWFAxdf0T4A+0N1euu48Tq8XOasz5fsyPKDUitnju+dIGptyJTF0kqAh+QW+5dej4CPN
gkRfD8hyPDVRLjGPi6SJ5oHAHpRtsqTfhYXmNqZ9a+B/lAYiU21HVfcWLYjX0ZCV7VcDv3LiA+jH
GbaE6a/lfFyVAT4K0TmGynxMgtiSpH/xUS76XSvQ8qACNMsSf5Sym4BZTgo0oKG6Ip9hkm+8x7G9
N636bZJ3mc1BVXw4UU1fHmNWzqppw/Z2WJx3ZPLXmZ7vO40jaBQ2ZaiC2S/jUz5ZtI3NpzzG2EQ3
mYK/esWkELRckcJMDKPcmXFHK63wqEJ6DULLTZfQIqDDTeEg8xdp3KnEMaXRnrK2Tb3MQC6Tyq0g
GNMp7OKz+iFMg2RRkHKQYtPKKhr22nXFlvlRQ9Tw6zC/7tX+epH8pdbASmK0AuWHPCBtPjc22W9T
jh9WWj/oVOdrK9pTpEKQKOodfj+PbcZdC5lRPV89M09PlqaeJ5Gc+yi6deocVVwq5yDpihfUX48j
lldvNt7nVPPKEVvBWmHfn3ZY94IhLALmhm/kJWlQKcdpxDNlmXihRZtBMcovTFEnTqo9rp67nOLK
qMbFjanWuM1KMkSr5WhUIudFcFJ4S972N8OIbwY02leplNW5nmlYqlG4n9biSSGp9CYbsMDUEgIt
4cUbvqqeMksYqE30YBXNtob9zO5AeURTrSBsEyZe5+1TMSRXLbwjnLjkzWOhHhbFJrbCJOtSCbU8
FI23aVjcU7pugjkpXooCeGSMe7CyaT+uUr2dVEl7Dimkm0Z5oC3sCWlHS9wwIa63sswPHdmeuwzN
Aekm0w2c6kZEqP4UuWwdK/xURMGHqA74LMG17LDKRhuM0chhnFHfRxQtaXwU1oPqpPk+m7p3Y1hD
D4DpV9IueHjtMfXkZDzPmQoaLrzK2/iGQVKvqeguRSyGP7UWkNKuGTd4SO9qJrLSvjXNdyjK411Z
HJ2oOZAefKoLB2ZBi2bHkHRoZfqC6dmKqie5ts0hMY0exUWrlWxalRrQTH01x3RnUJ7rTZQ9GfrG
cttRcX5NZZ08NlqIyVvVBucEcY02k7Drc9H0xKAmu/6dg7blagw5o0w7i/eNjjwAD6dbd+OGouf7
sKTVVs/a17RRBi+eyptCQ0+Bi4Yz1nib4+6Oxs5RT5l/EIbDvlMpaHSo7eZqZdKwOW1olz7gXqZ2
Sn4HvG6b2/XDUEDt641sM5baUcmanYFZrKyjKRhHeaygPsRpwZmen6ExnPRC2zghpKcc02ZO3b7L
qM8is28pCQ3V9NZHEHwhHO2EYzJtMK5B/NnvpHk30TC+41C56Wk1jRjBhqRmcpxzHC4AvHwoOjex
5p06wCmK5wdL0jMydES2+nY2En9ohz3zq2m8tOWhLvpTPVIARBUJYHUxXNEVfrlQTUzzN0PTg06q
HvSDjOWg0Pu2LqKvN1rkh5zEyVrK0Mu1KOi70rd5qY1svqx6uEJUcAMx5IpiFR0UXdkro36NTzyg
cfnRSCyaMnyHW3lfNubRyvRdaZR30QLgRBfXQ4ksEUYOBK2UIrF+mG3T60EAkxVXAQ7bK6YnbSmM
bVIqWWJ+najwmogXFju+Esml/af96MArLsN6jDtGHzkEaCb/NM5une6n4rwYEb2hsqtIMLS7ogq3
VmsHVtZ81n15TXAR9LG1M/PmDElow6cf6GX61cbz9RTpb0tpHRkfch0r3ataCHXbY0sME6nc6IkN
gyfVOMGsUzPF0IzF8FKN1b1WNvsm0n9ETj+6inoxIptTfaQQZltumLfYyZelw4M9SVlJmpqGJbwE
1gh93jKOY79STbBfq2ptEF0Om3bJ8urkdCZyLkuUjz3hVzCHSNwglg3OF3Ic5pFKOlOq29uruJHx
3BEr1JayjZhIgsyyTQmbY2yQu76eFvr/YY8oYdFMnJu2kXZBK51lj25DfWyzCFgYcg17u1QTTy4f
88c8RLIqylYUns1oblBXg3YmErRPzNm4gGnoCQcjsBKcGUaZIJpTF/UKTFXNJxND89BqBieH3Xgh
1MGtyt2qVKObJnOsjVHmXaDZ8PR1u+uvBd1HLUB5Ef8krc6u1lQrvxqtmUe8Nbp6TehkcYD2upcJ
BxnWxMjufVRXlifLWvOXXsptodNusHR4nDVQwSPwJf19tYvl4PTSerkIh1USt2S+6k1Dyd06tcdz
1PM+EeYNVDonWvAl3a17St3LXgiCHcA8hARDUfhjRvzayaJTXEtKeYsDWTw7SdmeFPRPPtB1/RAl
6//YjUw/Q094gJDww1qwu1xOhOJeH+WMky8SZEKaznj5qKFPinyw8dPSnt9NBN431molh6XJamyN
KAF/VA2xbFJFGaFcjDhrzsKc0iGAd5ohrUZd3oob/ZwPendXTtpMQdAMPwsxwx4WqYmgBlOl3Nqg
BcAaVcyj1HfpCI6Y43Ss7uq1HR+SVNOPbVW27S5yFqSgzlTvVGscTxlypCDrtPxO6HsmyuGxp4Nm
xGn6qGYrjSG5Loccm/CWOy83UztSIq0MOEwwB6Nb0WrtsezLZVsIR2xoa02NP5mj82np6NjMBrWe
UhpRsPI7ntVxpsgEXpLPmH0T5cGCHqtsfoLEX441FoJduNQtdXwrt290ncChzXtQVAhl5rOZWAby
OCZrqvba3YGsLR9y3qE/FbFynSHpP0JIjk64+9G4WFa0K+w+2ZpqOLgh5lk/HtX1PlZTw5co7w5V
3S8b0XR6CPZZKNtl0geivkl+2NOAMmx1xutq6goMUwjnkYsn66HpJlAelXaLSd8msiisY1uq4wZK
VpcEEYxE6Rm5NYHGqVOGxzDrLN4YBYH8Aup79nB8W1+GJhG/5WL8WSST/r7YIhmhMxUFYbIslwCD
vW8qAp90oqJHhDD81svFmKigGSiT8ksrtgEBOUzzurWZz/4kqsUOamUGjJpPFbi/GG8FAh70cyxo
N0bR9NCXSuynumIeoT5aTzRCz2G45FSwpXRjyH2nqTHMTWuZ6lnSgr3jsUoqIwqFHFmZnZ/mgJNx
MPdBjY37JwK/ei8HmrlrGZrHLh4zz67aZjfiXHtSkkS9q0mjNRfAh3yVeoc0ZMgkcFbtudeQDLtm
afQ3ujNDgk37Yp+rI8g9fQlhF3RRfkf3hgZIOUUUsC1at0nH5s45NgVWjX+IAmpG1QLBXoiiA2on
u1ukQDnFeYiGeMmCYZghvpUO7BKvAIq0QVO1fsH7sYJyUCmXIOw5gQOxYIullXWrFyh+ZqMb3+ER
ajs8EuLnwLCMhyGmpGvrTQo9bGjuYkF3a5wm521ahHPXi0r1Q1p+VPBNkbxG6jJqwbpCymITLrs7
QkIQYs66HmpSsmjsfFFsVydb7+gEcMZVoYm7u530fUKdLKHhP8ahxzRJxH80AHaqUr0mDGKgLkqX
9HkCqrLrw8h5w+JlENnr4UrUZKfXyxT3J0Mxy7MCMGSb0PpCo98PsPhVmoI2upoNEwr0IKbMI8Zx
QIxamhYoz4g/PswFBSvqtlRdx7kqcp6KsXpGy7wzqWIR8BDLZa/zFNZ3ST8r12ockdIs1AE3U0Rz
kEckhkOZdIgUB3uGwWkbX11bV7sm06qbMbQj6Gos/gzRlQrBc+kA7mihGZdU9/Gp+W2aQK9pq+ZA
58a6dZJ2fgI1FdY+qVWzt7VFuVeHfNlPo4652mlsavTjgtqgK1aaHJlNTm0nzVuFcWU78029UBNl
Zjn74ZjTCrJWoFtovlmU1vAYNYIxrlhTn3tkvRyWDUmIjHIrUGcziCC6hMaIRGxJRfjJyTX4OmKt
h0y3JGKodjlosVbveKERrV9Fu5PNYgUKCwMcI+X0uczgLBB23zHTrd+EXbWcYOrGqOo0NNBuWY2J
Tm3PLrtNSuL23MZaurdQChNrgdVhK6dKYVBQB2+RXjOdvPH/ZQv8X//d//uD385RcdsZtilx5Ehp
/OPo/JfJWO0NWzVFe5iHVT+AS8GUWuYtQyiqv7mA9Ytn9t+mOy6F3IIVaRPX2tL85jdOekwedmoe
Jm/F/Z9hxvI4h/zRX30ZALXwe7rCXvsO4N3jfPBPSjBtjEPkoXaJNhjSq1OzW56tvzwB9be/Czc4
k2BUYdrfXdxjFTuZlVx+Fw/cjb3UZyjC1trqgfL6t4uZv3rfmRDHQwA2hcLTMCxLWt+chyHultyy
FM7FKbxvpN5+ZDpfbCifYtj/10Qll3TF7LwMwd9uXMZlS1npkCcKlTHLNoOsv8Bpckl97wJdLyFN
YUCA/uOE00LVFs1am2bsGwn9o7mXn6ahH7R1RgFR98/L2G6Gct6lCnHG0Ilrjjhzq+vhSyPHfTe0
SFL0pz5C2TMr8q6SRhOg9RZsdvnPYp0/SJ6158zs5T7PaTinAivZOtAMisr3tqF+CrDvoHcMdGnL
AF5d7SrKih2sezZN8MG5Gp4R9idvmoCUf+FSdLRhXGfhq7RB7t7E2CSDzuj/iaffBH2vP6/33z1/
KVQKtbq0JUq2b/5S0TKcbkY8r9nMDRib+pbfKH0QHfKlRgD1F3e69rvFJTXV5DNyVGlq3xZ92KqQ
0wC9J2hgjjimFL58I96G5oj0bJU2zaAC7d0w9idn0PsH0cWlvzRmQn2nHHy2FwSZbaPeMsSieIja
pLmeWw4fxsHIT0sY5VZgM6NFILONLPX5L+yBb47u/1mvUjOEI7kHzXG+rVcKP4iZBb8fVV1QrQrN
AaoJGCNaGYwqCWMMzm87pSWdou7CxfM76CjYB3SCoaEXX0qWl8H//R1aqqXCNJGq1L5/Q6a22I6e
GQd0ZOmjaYhl9tK5UTYJYjdS+1pWT3++4K+u+f95CJZuWaaFPVlK+5spOVzn2uga48BYgtsurN4N
FVb/ny/x3fd82Rf+fYnLOvrXPmwYE43jyjhgu9rL8UyU6bal/MtF1N+tftQrgB/56k39+xR5QzMz
9NfmofiiYnADjvqx2Pbu4MtNeRU9NHvkSIfm+c93pv7KHPnfp/evi16e7r9ubTGMcGx189BCDKKP
n73RoHwrmmpftpDqZZTc21O6owfX4NmIHv989d8+139d/PK//+vihPVqkirmAVSZO5R3S/6otX+5
wcuW8f1cs9lidVU1eKzfj1CpCWWm93sw1KesucvAveVkB6pwL0ie//vd2JqlCk4q/q78NoxWa0Jw
ip11YICRzUSXalvQ9/vzJX77xXNE4cAXmsFH9u2LXwY1nWVtHbTb+EY+wcHyHU/fwtQkL/cT/2+T
b3+3Jh3D0XWN1efAIP52vRLatTqE8VG9N9/s7SUSULzyGKcep0rnTz6QvS3dHTqHf7nRXwc6/rMu
f7nwt3WJRUnt4LBhpXYz2wtvYR55uV9tk225y58yWlq5a7vCh0X817v+zZpxTM0i6BLCvswA+XVZ
SrIZhu2kR0oEpWBYR6acZiNaT3jTJO6bdtHfxZiHN3++5f/uY2xgTOpRbYNVxGSQX6+a43KKSAqP
8I+nG8XBlBXNtnj/80X++1hhfalMvLgEebr2PczT4w4Ee28dOJzGjdnhMgQIB12sr5Rsl5uMrUHU
ryIsWqbs9s+X/m8opxkS7yekfx6tTjH01xuc5h7Uj64eNVrlgdGZ634YmtVfcHo+a2WvvWJjGGqS
KAclXWs2BhPWynpTTwS/U1k693/5Pf/Zff75PbZGCZ8oWn7/XmPVsgjL+iPKMJJZymAYtf0kcLzO
h+BdbOgCp6M/vK9/edH/eQdcl8xPVR0T0gev+9fnYJPyO2GqH8eZ4RYVRSJvGorobIhI7Fp7MWu/
acdiN9H3+NsruKyhX3ZD7UKLlCA4KffozgUt8u8Nt2gdRZ1q7ZRDWetRqYP8mzCfHMComUfF6qcb
gcBvQ/AqXK2hLOIkHTJ5ND+7Pz987T/nzuUhSMfiXNV0w/mOm6pwM/2zWcIfRjbsb8LV69jNQhr1
LxE9VBdkxjnb1If1JzVF/89X/92bdwzq0Q7btcZa//UxpFYB4JSVWBXADSrajDnOy8c/X0P777M2
/tk/aGBbPPDvwWVsVL2lzeLokHhhFZwtTh5TYqh0woDuWM8ANavZT4NKQkVzwLWnukdQEUb+yPSq
7VTNrb8IJmPUaqfdMuZmPuLMqzZNTOjZVJr+2DHdI/NqHOd/+zR++9sNE2qyoWoGwdWvD0hlUiNU
XuO4tA2Gb8dIbysEQveZpeUBp1PJuCSzo2tTUOoCye+NOe2QSWFu1J8f4m8+FUOYukpF1xTaf44f
Ta2XpR/0I2VFm9kwBsmANsCYDQl7j0wUova40MzdyaIw/zJiWv9POKYZ7JKURKVqk5Ro345zpbaW
QaeAiHK63OFXf1m7uTs7jJRwjf/P3JksN45lW/Zfao409M2kBgQB9hQlqqE0gUlyCX3f4+vfgr+0
V+50lcsia1JmaWGWEeEBggTuveecvdcu1SMA+ApNnMz8vtYZXnC4jcWCBvdofgb4AoG8KhTTwWCs
Cj3FnqSEc2zJJvCiB0sBilELRmYrXYZlMguYt6hPHq3giKYD4hPlxQewuUhVpoR1kDPE90jNoT5C
8jFliKJUxrsGoeRoDCf371/6zzLr91VivnOqYPBDM/Ln6tdPk6wWwk7bYS5GA24GNZhRsb3lKzJc
wIPeip5Vio0g5PNXibDsmhoubCsb8nqsJt1p5wEn+mQEZ15lHKVAmTZjAJv075/zi7f4t485Pzy/
nB61TBJDvTN2MF73qspoX2iKh9Iyv/k6tO+uc/Ug9KmSeK2m7AyhRWUdHnusniv2VwwFE5W2FX4q
OPfxVclPYyDym8Mw92DKlGULslIjiELzMOEO4hNahjcai29yO2wEs7rrQglXsVw/cgy+DxHVML9B
9Q3cAxGk+uCNZvfD6EJ9KVrKq+IrtY1zHkOmzBJteht5HkVbA4GgSbBqZWtn8d9gBuR/CgVkgWx6
0tvUtTChLpo8u+CFO6Eq2YcWnQUaYnaOF8IeC1yGJhjPGEbIJQCrvAf1U39T2f95cOVtskyDJhZC
fA7I85f8y48l5wFNLprbQZbRWomSrMN9M6L1Lnw0dFO3rytt0YCDtiVo144+ZgN4txi5npjKS+KD
I/2fbwK/faL5/f/lE011UMXEEu102oMVzv64EDa68PyPn1GDwpzSnFJ4Xul/v4hMRO2QSdYOPLkt
oNLR0FaP1jerpPLFcm2wSErspRZFwc+t6JdbaekkmyTz7pUburzKBXmfhsafmA83GFSHcFc3XRVO
NKROp7MNlXayQzSlEU1Kl/+C1gIJwD5wY3uwOwdW4oFo429e1i9W8t8+ovz7F5F63SQEikWrgpRt
cOMJoa2pLi8tpi44Jlf4wr/hPn7x2vJ9iDrWfkNkE756bdsKgPDQxUSv1Ct5UNBs6Jsm/hYk+sU2
YcABMaARyZLK8fb3G8tAKGXdzDbpzHqHBlBZFjBzb0BD5i6SdvSNqaWfdZICt01f56CZxGqhpgxe
CGFAvq3WxAt7arJsxcmiyVd89+r9Uc1w5qOesCgqaI/Qxvj9A4YNZGU/jveSHOyDBOV0m64xgDui
IOwkooD+6QP/+9WuFmV5aspIniQ4uCqX46S/FckYe+QlE755ov5sXcw3ZloyUF5Ocn8UTGTFQkkz
2YDrRlkbxLQ+C4UfvqCUlxCkMjt/FZogOWhqNBynri8ekjqiavwP7pcnTOYsz8XEq6esyUjV6BVl
T3vKXCNMj1jUx2oNM1ZY//MrET5AIJOCIOCP5zlDnxIaarxHPrYwk11sOGDnv7mbr54V/ut0QudQ
RPX6bgqzjwFd8+vJ+P7wb0+g6kA8WXtLbRMsSLW5jlrf+OZN/WJzoP6i+IUpyA1Sc//+iCp1gJBh
GPa4elcSJRhuphVQtdVwJDFimX/zRX5xviFPQNH1GTXIZnT9RiCzV8laZctxyscXaCfoA2p7Lvwq
xz/ZXuKq7txW8L55YP9ckLgs7aGZ0MiydN3d9qMyJDRG2mPjgKs+NQayz7TFQRnIq78/Kl/eoUFD
29AkfkzjjxIzQrWidRIvoIeITJDE9KWWFf9gMcmvOJkWwj5I5WEzmCrSYzaUvU6g0wbP6XQyKtV/
o3eg2mPOMLkvEIF1pWaS7FUz2f/mifuj6yHrjJ34FeYo2T/rwIwo5JZ8sEMIMH/h59ldMfiXv38b
xhdfvKRSyqi6RP9BvG5JZ2ptzvHme9Mnp1CSCbioUbcsCo5wqMsl+HUpUXzEWdx0bbCcQ3NZm9uT
B1qcuGT0vlZ9JhYOj1M0gL7Wu96VjXYg10x+qwmVsVu4qKsEit0ys5pTVrYr0oOahZCUbhJa22xQ
nnBNYqcvWP4HxuESODxf5S96nbx56rTVsv4tCOoT0rc1JGr4cqZ0zxcGNGzCMhnkycIgICwLuhNj
vPsyEI5Flg4LiFrU8ZZHPwwD02Jq5IWM2s8BrrJrOqhBmCGMtZwPW2PQh4+Ws6szqtIbk6xiFc/+
7cBvfwxknjqtgWWQ/MiNGpAZZxAQ4HqFf0iN6k41IxBgqStWAgQOzsIO86vvjtm8478XHag0QJWa
zGPASl23v8h/8U3muwc9adieMI3L+sYv9X/+Dv52latjiNE16lSYxl4FxfKIBJXfFF7lvQ6o6JtF
7euH7v/cz9W5AGA9QSWaf4BL844GoIK46ZGhoAnWP78lKjX2A4YUIFmvgcVN7CmwLYMDeLhFg8OE
VOUm/OfHd11TJZn9R5/7JtfFMEuMIfUgPM2J1l0onxpBd6KG0KkUqZWpbn0rgCjXPoQyB4tePum+
ctNOODf+/ip/8aVqtCU06gcRmu31QTfWTJ538rGGShdeFHHE3OmZ4a06eHgM/4NLmYamc9P877oI
piGZZzgyD3042cbYr9PIR+303XHpz9MjdbYlQpKTLZCI1/3YIuRvgujDdBDvRUKrGcM6XqKtECD+
B/cz59OyEMqcV643PSKGvbrWYPfiX0dw3zi6P+tio/e/f20SO/afbzJdRtEkcoufyLhu7WmJLqVy
TZK1Bw6vw0oce5pNRNqd55d7QXq31MTO6ntrMvc9rTFZR+BfvNd6fZxUfTHlybltsbYEkX72K4Mh
9FRYqwbex8aEUkUEIYqwaAQWp/50KoyJDoEAg5hlfIykRkq50tmS2GxFgFVaEpRuThxwo0mOl0Mm
Al/ST0iKWl/bRDXypyB1SOheB/naKDB0WIfc+iQj2RduQpwI+gpMTwWIqyy3AfZmwt8F/4ZW/a4X
umU3HVLJ9U0HThZpGYs8vIiYamADgbxhHLRQAAd7JyFAYa8R7cf03568JRI6SDkiMdcocNOFpmGU
NhdJua3KlVVg8122H8EHqRxZsA2Edamv0sxb6IMDahB8VjE9EAWRVy6E1oVBbPuEGG8perYws1+M
gylC8bUuCkkS+UqF/4RujmgUfYmjz4zWueAMbXmYSXOR9kMYj23fUpzaOp1IgyQVM/xI87OIpUTA
HPLgY0JW+XqVflU/DtPj2JDVGK/UUiCU4rFhx/HTuwT0ix+/CcN7ioyNI7BthM+ysNGyH3XwGmFv
80BCNPqFPY9bDYI7wkVD7aYnMc1A1oDF5kbYU7iqrZ22N8FrA6J3myk0d2DPrKZmpwSOJXA421pP
kXhnakjG+O0cpcZ3giJmHkjleFCKhdWbC6wxGFjG4hBgv9ImmI+nPCMOD4NWuAYLZydKSqduAUo0
FB2kuqlwgaI7WhharWEpKcSkw7c2n4MpoGC3sVARQiISu6ZaTlXgVlH2grLPX6L41ot8+BTNIjIM
khFxy6z86FXDmRtImwzzRUxmWLUmH7RaY+peqiQf9sXnVDti6eJFXPbhE26ZimShQF+rZXDK5Mc2
uBm6Dc1JSAevVbQrGtFuswRGApIc5axZwbqXc7ptCsEJHDT66pDmgh10qqsgaZXNYaNYN/UMsLaa
VSFnjmxcWFOOSnPJpiP2ThzZoW0IBK8RBATByZZNzZEqc4MBH/X02eoPJvroVHou5W1buSrS9h6b
Hz6Ex2jaCDBZyVhBdZoRFYGtMSNJ1CBdfqj5SWNTW9fA3tpWc8RspqFNFz8ebwhqtgc8EWm6rowE
yyVGw1vN3w8ZzsxNL93VBfC6PSrUcEStNwqLWD2J6mM0Q+Kw/MBlw/WF5S33SRqKncF3GwY1WaBv
KqUAV8lTGJYlthZcNjFyVHSG8ikmBcKG57goZJgwoeHbJfGFGWSAoAUom0XtqRXRwUZ4UNp4NlUh
nOblwyN1jJKnAY7jICfHfgwxL+wHfyO0hypchaK/lbqnRD1BMFta5UM8fhoxpDzGaUX5aRbPvnAI
oLEKMp66c9cmdlj5iNVcU1tpIUTtfBPgG6xerOLYWfs61ezAO5tAWQb4GPFC4M7yQwYhHENp9yTg
mYpxyZ/ymHZw9QOIUKBhYouXwbDtuufWfO7Kcx69i9CMg23PHeglOTOoCzcRPhdRWk/VoW/ugF6g
fF5B8p5ILsqepupHoC1ZaPtsJU1uYXwqJj9O+KMPzqXw4fmPbX8vkhSkIImGP5Kdx3ZTiG+WurG8
XSKstR7zX3uocS4ID+mDWTmpttTLfcL8W+vdcKKSXBUI+Tv4kMgWcVeaTs65OHkLfajgOOgX1XSa
jLtpdCvrs7AOerbDVeO0002jNgRRPg36jyLRbLisa88/x6EK7WU/FrcS7jI00nbcb63yjDgjNU4g
YLgZTXPCeGM9pQmxyL4S/IhCbSlg0Em1kccAonJDGG4pP4YNKqocRkNjAwtzDP5gHPqrnIelwLDG
zH0pWDFzF2LrG+yxQuvIKrtaRiCvUjh1iH5Z/8ghrPo8rNKywRVsFacG/ulUHCtplWXrbsacCmsB
MAYRlIv+WJL5Fu118xz4jgLhA2UY2JTURE/3kM5/MnlBhLbsI5pF5bELkcg274MRrSct2OPWXmA8
cYgKc6XyhmztbQ3tQKnvNRaVvBWOxqAtUDwx4n2MAtYvT3GQJmyaQCAK/KUZbiqF5I8ody3Y1ZpR
s/PAisEELFJF4I1Ne5dsrnVZSEul1VBLtwt0a4uOLUi8UwvKZWyE1bsxvCRI5uuTPpAZOW0s6xzH
D3F0B2G5x5nrdZ8sJLlxaFtCk8y7yW9scCU4CbdsHBjf96q58aVTSNhizuL+QPJ4zT3hHxYuHoFI
2gOmsnDYZ/mzGtm+stSLeywLBMakP8xqlW4EdT2k0JSWE77kExyRKoPGsQrVk9etR6bZwVN0Tsvb
cXBx7C40nC3NpblT2KCMZVjfq9o+JLoxEouFZn1GcIHeG9Q9KmSQ+4buaLfoPvT2RAUXED478au/
FtUTk7pRXpklpE6Jhwa16T7s1kKJTR6Yb86LahsN8/QPEG9sS9tUvI3yB324UYujUYGRu8EagAQF
nSpmBKB7i1C8lUZ3MOoFauyeNaqGlR6mGE7uZYlH/taCbOV3ryCOOuj7PlHZarkUs13qHbXqVixP
Kqt9oq86dcX5obCOcbgr9bNm3MX5nZfgDkyTS5dv03zaJOK48oPoHmEMKCaYpjEHA7BNevQQEDFb
q3YOI8ODRID9X/chgzZnLVyX+Lg8XV/U0Su4tYUvbE0IH0m8YQ1uosRWeiS+FKHCB3RANph7mTxZ
9aZGTc/CY4FOAg9DDumtoh8k4w48fii5YXXLWj/4z8BosHf65Y4oBFDTMHcPmNKcqWnsCRvnLvbv
NR5Or9ibBYEBp2IklXLbffSQWrOTUHR2UhDG1VwqtmpO6jYuxHBE2+z4yQnzCb527Uz32exFAsZw
jQ/YlcLObRME35gGu8i65d3e9KFyGqv7LsAcPa2i9mZ6UHLPKQMoMwEIoJjpm3SSE9cH/1QQPla4
kXkhLtQEc1SVLrSURDgN+Y4Ed+YuQIE69N8Yfikn7AR/Rjhp6xTamFeyhYaLSNrMHMK4fh5QaHYS
p62Zfj++1pVDtSVLTibMI0Fe4PVA7yJKTBZ2JkGndLzrsY8XwUNBvj1HZvIT+aoxIsi3aQH7p0XF
9VJWWwsYfJm8JMoN6gwCE/dxcevBFrKq90QFoFgCos9uC8CV6casdiHa0Qw5kchK8FgXTw3UmfLY
tI5VOHnMAXhF36B6hiax6L2TD5wiXGHEEhPOk3u93Pb1OleddFixIrA/c+61TbgyzUeHhrfkfTgp
npNiVC5NQGNOj1Fd4Q9zpvOG20o5KbRplClx2hKREVByPzon8rm0nsfW1RnVW5um6BY6jkpeExM4
4XSprGUxvtTSYxq7OTRzSx6Bx0lok+yJsISQ1xg9rjS8qhofWj/wrSJw6fu92PCCD92+oBIxaKpw
iGfJlWEFWPdG0oNYouEBdfTDqnaj4PoqNnk4ZNnZIMQN4nIFriB65EhrRq4F4NIgjWPL2WZoVuqd
Ny2nGqfZA4RU0jLnVtLoRMQtpW5V3lsEJT406aoez3FiGyXFxWaY7rBDIn8Yn0pehmip53uc3CKm
WtGJJqfhLWwc0qg1QsbPMXbAuYCCm8WBf1OJCOk5XeDaXvUERkmcW5eNv25QU5AuYWgLk2MFme4V
O1xwXwhb3wTTdtK6sy5tKREAkTrZuz7vLjAFvfukPxK8AqU80rZhdNKjozluOTmXfWfDJ1LWVnlo
pCe/v5k4m/L2hekWiT94JVqqyJAwUrz70Q/yQHGA3JdRf48bi/mTtos6IBI0yu79fHg1TLwZajMB
+e1smS9P03bWncV5OTDPJST2RVJjcul3vbVtvc9pfK973q7PQuiXMlu9iFxighY4YukS8WpP5kn1
GVX3xkLCdxMtS3Ri04vkPbXSEWypX9uTsI0Lp6mOiunUyqlS7/vpLhWXFu7rAC0QSYTeUU22Zrc0
W7fMVpVVL1ToBcOqMXmg30pxqwOX73d+5RAkKTQPifBY14DKGERX9VME/sU6iTjRcW37J7yxvBUE
bQS9mzXrnndU2vT1nS6c/JCTywqsiDCBWK8Te0o2fnRXZS+wr1ZMjqfqDOHa8pdDdWsGu/lNyU+9
6UaU1nW8ycO1WUO7uBvjXVrfDPWFIxHxsgBS5s/gdq2DdTDobOU+5uiW3aHeUzhaDyF+WcYaC411
CoYPSXvxzN/u7PlAfvHDhS4dE6yIGjg1mKjTDmTRxUo7wyGodyLSkV9bLgKwYLKcU7sV3TqWCVxE
h7mCGfpmVFZj932V7OgdcU1sYN+0g+Zh0lXPkBpIV5DrYxDQr3uGWc5UYuqTA/C95M4ik/LFIEzX
WuqJbz1blt8/wDiwLiYOyu/Uul/0rbk0+iWJYF1FvJ6UyMRRj+MUH6B5g9X2h2QX9J33TRjSF5I5
XWdIwYRLQxJJMM7vgxHQ4Xk1jcZevqXt5pKPZ2PFPyt2uvxe9fjVl0mHj7GPTDvxD1FUZoq6hfz+
0EqWQOE1gmeZeiFwiZ+MbxHhARUbujlDsxCgVv29a/RFX48xABo8OvSz1eXqPlMPnHRihgepoK9Y
tVm/gy+pbFRFjf75fPK3K101gMPMkPs+iQ6SXgpEephm+yqivETqRwDJd8PhnzPm6weUJC/U+XPT
1BSv7ssvfSPuE+4L+pNmNBi4o21fGHaL80iP33veFLDQroUL2BJq16taapaKbTSZffYcxAaq6tHW
+gNjN7c3+rVCuUj3Sh56ugl3o0UMTwIrvwHHoZIioFDejMCLaxib7KIwlmApCmf4RzGolklYiULL
wTp491WdsmXUDqmX77sOy1iRPvrBKMN/6++EIj8oSeVOkb5PhKhEx8SDNzdCjUMwc7PqzsbGecd4
aRWyw1uDSb7ybQeBNdynBp5uiI/5PkvbpTGxCKT86xxsyBxfoGtjLyNHRQDFcdtnr+p06lXVtbKP
vm23PkzquBsWOqaZcqIxpGnMV0rlQ4qjG4sOj5JNe8GnpIuxIX+znujS/INc/2B0OnjfREmSxesf
DF51W3o6HDt4gVGVcpQLxXUgN7afH4lwwfG1bGjwiIdK2PKb26FFiY1VWFZA0IfnnjkNcpuVGP9I
+lP/mF08Cwfcg4XGoqkOk/AwFNjXtXXJj20i9/nMiL/BvTy8VvxCavxUG0TGRPGyFU7e8BDEr1Z/
zPUjGSsL4rjtsSeimIIsBL1gqbTbIyAbq7h+FFAVeLXrR7Y2Ar+svFPXVQuDwNk26Ta0sZyOM1Pc
vouhvxAKKK9x7vhm9mAwEYGtJeCRbVwpvh2UGyVgo1z2DfljTruincGIzOwdJWcvvJ9ypwgRRS/j
lVYty1u9XSfxelQ/hmFJHKZpBDYZS05M4TfLSigpq/ixyt7QGwXKQS8PYiDa/XvQnvoWXoSbWXTN
brSIzuStBy1WW0Dn4a+G5IKU5xOMbCuSY956OniWlXZQowe52wnCxYT90B+D0IHQnNIM1Vb07HII
wfIcRWBnIlGmyorIA8pwerfQR51Kus1hfIYbI9lOMYxxzsvNvlRPwnSgV1rrGy3eUcb03n2UbbOR
5jOHv24xdEsPnFYkOujxkleLnmH4DqBzbEB97dSQDB1X4zjg7c1s00JVL28046mZ0O4tdH07pxDX
p9rEUe54UH9o1gJipddxL3Mq3EmDHSRng9ScfDnW27whiWEtFecKzY52M2JNBDioOzkcJB8k+QoI
hma4RIODIBMSgl22aoxHkAZxtFBffBJzYjvrP+n+ZM2mFQ9avdUDdCg2TuKhtjGrDda9J1/APYzx
xiT8hmgyvXLhSInGxatc64me6TjdVLkb+8ts4HR1E5YEAkG27onKFejeEIFr80cljs39OdLtlBrc
nKCMEKGBEzZU3MB/x9eHgRTTJaLBQkTnC/H9WYoSCr6i6+Az56e24ZEY8nNSJdVCCKZxgaDS3OSa
tibN5NJOJV0w71AnxRp+Cd39z9FA9QnnsCvgZMae4GJS29dShb/4GCjbJGv2jWVnRkmiqbqptJ7W
xVyB6HNEBidTHvfkUTQz12uPcHHi5PwzNiAWnBqQyzSeCAdYslTWhuQI7XOeJ65F9FrCqbFc4y0v
2zePc3XMGznR1K9PHeOF6lAle1+8KcTTqO2G4aiOd1KxrwaHl8JXCOw9hiDlspvU31kaxfGmF96U
Ak8gindrHWb34Mo8/yktd720AUaNUC+tPvvuDgc6q0fWgR6LNn7qeuJRVSmChAULtFzeCxUlDFpU
T4yIi6Ng9naxdRAyiMVVvGgZqTQT8U7TSzo8BdJ9EPDKuWO351zjmB2qfxngNJsN6g7bo14iAXwx
aS/E+ljZSTcfekIS8vYSaPctK3/bN7YWQp8HCymiIpIm74jUJWeEMeyt4qFSz2l0E5X7Se5gg9+o
wiVlgWnS14ruPg5LbOWVE4KMa5unAXpfuzEzDuVPcnqO4od2fDGqYUu+90hyRlOs0+wJtKvo3+Aj
gw3pJUuV4lefXCVHJy875PdY0rHFzmiBRTg04raVlxNrikImnh1le5DTAk7vKF3n0z4KXXiRBO2U
zLr7fg0WFKA3iMxMoKY+TuyW1IyyDb1dOoK1CCmE6eCShwGVraMwrIcddilmUJTvz9BFaRy9R3Hm
JOBkRyovLzgG8NCTxFpgIiGnIl7C+mQ1VcjZAlrXiroLiTPutjqIs3oQgINVKwnHeG8yb1c3RXju
MHvnIBVzAxtEdh4OfiUvxHwZtdS0ktsJYB4gFQjg0JEU03MPMZhDVqvju6BbAkMiWw/PPe9x8zy3
pSObEXQ1ugR+0A5mL0fK4XvY9FvHED6YcJWiq4Fp475HUM7jxTA2xsQw7pGwBoAKiLy7dpN6TpG4
tYSGxKnfquKjivDDw7V7q1InIiNeVe9wwBrZOh5v5XAdxHeCT2dmGY7bctj2Jbh/kqwJYmBYUaGv
IUhch4m0QqI6CtsaXKm6pzvQBWehWY4rsdmPBLoYizZfg9OBOsyvLy1GNrF3rd+U5l3oH0XjRtYb
+gjbUgApLwB8rVZ+TkfjTZUi6ZtT6leDTTTRJuTL2TQqKb+fxst+RPsg8pBFCmtKGbyB0IId3lUY
RUeeG5Ti31zxi/Gw/usV5yrkF2GnMuM9afoSbzSj1n05PPukkTjRqBWOD+vy5Z8fw1EMGRx9FHl2
mP1+uaEW9QgqNANEoE2U9FP3ltGu+PtFpC8KDWP2HjEgRjb3h2IysTJ5LJmq1ls6Boxx46NP1Hyy
JO/URp85F/E0k97nKgfU9TdHvC/qNi5uabNcc7bCXOn1lDhTvKDNDhqhD5W1A4j9zQW++Ml+vYA2
G19++cl8vAEo+/NDrY2uRKhCKe04665Lqf1vwcy/44tP/30qvcpJvvq///sQvld5nX8216HIv+Uo
3xQf2bmpPj6aw2tx/W/+/xifrFOV/d/jkw+vbRU2r1n4+luE8vyH/h2hrP4LigGaDSzBWLtnbcr/
+p8IZeNfIp0uort1ONSY7f4nRVk2/qUg4CV8xaLglpQZNVDn7c+AZfVfBtJOtKY8sfxzjOT/IEUZ
uQrPwG9VBk5KU0KLi3UbpIE2LzS/PCMZaRO9WAZHjOGcdAUoUERjgGwLwCnXZvcpyAERcaMa04kT
mwlgP5GbdGp8X4bC0VTeSBhMicabE6wfkDfTxa2BvsyoM/OxDnvzuWHQRhiLGukBh72hSleiORqW
C5+/bX7kFemki6LI85LDX5O3xp3Vi1K6VaR05BRG605YyqYhh0epVHKG4iO2MTajPGxuxVgSSqfs
6r58R0WW6idfAqSeKG27HASNXZYqSC9uu44JlaIDVtqmhJY2/VKTDN0jf9cU/bdW1727bGrFCHVa
K3ZE9Y4exJKNYJleuS0bWQnEM8KzQBHBiBH0RUaURdLowoTrppAVJGgV38cNf1cGzU9mRMS0/QX2
DcBTKCtMpjVXDc1cu/h9ainMF7HiqQWdejMtlFtpwKUj77NgkOHapmKpxd1RhFM+NoxXY6Gy2Car
QIsMpnH4dXK1I8OEata8V7LSL4ESMikQJ9EFOFSM/U6Q4pwtDrB6pRr0AImeIcVT6yoLxZ+W+13w
KdaR5dekcIpZ897Kmtbcq+1osm/102Am+jtEe0nKHy12mY5iI2hSlVOOYbQFJwBNpS1tlfWA56vL
svKQZ1NR7EGq1wsZrOVtjzMsWja9xrraogNYy2OW/yhj9bnM6U1LWf2sV2V0EYj0ikDFjwkjmQZr
Cj6uatF2tbpO+xquAdamnWZ2/p5sB/q/ZcTZKi70tWiV41KpJcEBLFa+lxEM+c5n+s775C1oLTHw
rc1SfRI6AYG72pr6k+63+qaIQHwwuoE3aUO5iZ3JT7ynOtDTZ3B+gkghVfq3Ba4jjj7Q1Y7hDPUT
CHR3tZbZX+4VOdHBcfvgSVGoUu7xn11ak1dArdZIm7LFEAwAU2iusPIzOQvWPuyFYeWZAtPDqSDR
ITLK1k2VSb+QVqEQTFWXUu+QGU8iUa/NVphsxASKhYeDbySJ1trIOjippRmj0a9JhUKWqUYiVbLA
KNoKQ/lO9JBEIJv1gLZymOaDevGureR4HcZeg7NPrWl+CzTXYBHL2bGuOPCSqBqeFJjOmB1jYrIL
rYnKQwip81CkhboVpFmlOxRwXBd1TLoIqW6avFSiJIfp6BkQJBslA70iiM0uFonXgZKY9zqxK+Si
xHRTzkZGTJsDcq8VdnQWiWyyCvWxTQd6Oi0na4mgq9zGTzfulWEGfJqxoT4NU0ZAnqyn6pbWzdRt
R131lkxrjQ9wOnM4ExaomlPJfRVPFNS1WM8ZG8pbkI8qWW8kGm+sLIzxMRA1qTuNYQQx8ekzjMQi
Q4vIk673V7GgF/D35ZLCF059kCAqKeUPsZBld2qyeF9ZWbQZVD2Bjq/kKZVnRDtwT6qcWb6aOiS+
TexJIsnYaq1N7wMRfiFljuUjWpInsZcOk6EO2WupBL1FxeEn+bjUQi9xhqoEhlvklhtgzeHgKpY6
WQdqhEoP7UjcgdvdVe1gaKJdg4zWP72wIBSwz6ssdkE5dUDeQ1G5h+UE+j8a+jnCIukka62noiI8
F22f+0+CH8UIP+Lam3nVAGf2oYf4HTZUkVfhYjDitnV5rIbPxhRTAExCPHwakJDQHglyDCq+agt1
V1qR7Lmjrnj1ox6O4SXw5TljqILhw7YxFY0bmhqa5LptLJmR8QTUExaYzoLDQv5EfjGToylM0fV0
APQ6yKtBUKEha80ffS2I5EuKpJMiTchBTIYhRHBuCbZxOuipsTak3HphNe8ZJBAgN4982/6HEfK2
Q+qUgE1avEKXKVfMOzMWCPGEqKZ1ZA6prDhLQxHgBkyB/KOLpuzciWLxYZX5nJlFLsfMvVe8R/TA
RmirbUaEpawlFF1JSFv/mez6WuSIpqCfaszaTPnHtTcx50si/XGgLKP4MjQv3JfpMKHggoxFyrbs
pRP4R58s7CPZO4ZE87RRmUTpAhso/KNIYh8SwLxPbdlIbqxayOPiMB8UGHnQxCjyRemVNCmC23Pe
EgrVom70g4V+glGj1I0M7oNAC9YKzImF3ykkNPq+IgFKNHKtvSV+VELGaJmV3/KPBbnY1yxddOXk
XBeibSFHfbKGlhZo31hWfxYgv50r8FFjEMFhwLcmwVn+/VzRJnk29Lp837nmiuFSsSHnaoWfvX8y
VqZLI3P1y7nr3yfQX/lUV4dpiVMSQZ50thGxctZSr+oFeeKt98b64qdUbPCZiXP9+wWu7+jnFebx
zmyXx45/bWSo/IDWZDZexG24rg8oBgIXGZQ9LlVac7Ftbb4lXsxF3C/f4R9XnM/3v5zNQPayJBXj
pVn25FPa4+Qoy2mNtM8mmabwXQi733yLc8nxxxUBvRoGbec/Rc1JReh3rEwXRaWZbiCMY7Iu10TT
TjExXkrZeK9jlzT1Dhlcbd1YOAi0b6Yi1zXZz7tW4RGYmBR1na/697vGZqyRsqOgXm2cgNG0xQxB
moClSQgbpzdTbldZ5C8a1CGRFKNjsvY+ZwjfWkJdxjq5khFiyO3z339++asH7NePNZeSv/wYJQ7N
GOfIRYkN3BPem2GpR7mEztdXN30TH/X8SS1bOpDhMQmREUjV5BRTvIYnZxMVCxuL0BhxicO9ZOlT
FlooH3OK99wgW1HNNzUyqb9/5K8+MeMDy2J0RJvAnI/+v3xioFF5UEnqZYB7HLKLlzio/t+uQNnz
6xU0uYfTMKmXXhkdqfnRcub6+wWuKtifz8Kvt3DV5iAYpVeZuV7gWbkNfXMzPusqw3komH+/0Jff
FX4oRTJ1YBjXtbg3NWJSZ9plQu6f/Bd757HkupGl4VeZ6D0U8EgsZkPPqiJZ3m0Q18J7j6efDyVN
qwrkkKFeT6/UcaWbzESaY36zdLqouB+KBNDE+WGO54Pv68gwMoC9q0eqYq5ThpblKK9VCPIut5Ba
KJCeRTuQuZGbXZLSm5Q3WD7kTRAxI2JAW4LO9OT72L5cEa+99laNO7xL/RtxI6PAGbC57vynwb40
4PEyMiAXv2VoguR0Wpbixet0tZJeexV/CC6RdCaG8MLTQoY7vaS+DjL+iE/7WtCAUlzTeTVmhMwb
ojBwMj+oyC1+4BR1m0hLadcvomX4IObRTTCXLl7Ml2Y5eWvwwjHb2nJeA46sUJ57hDnPb5Np7+/j
w9kANMnXR8rcVPanl9u8cQb5tYpVG8cCGyp+E3MDA3J7zIfcAuuXJNAmnDe1cPOtppXNPpTF84Wf
cWqidPrHWgSPOXnR15WObV8yel97bc1g7Q90S8sIQprGaW8yML32oMDhzWGjaHb7s9MNunyDG6yy
BOgyYnDiihRTWp3/USd/E4ooEEPh68Fi/Pqb5DayZGQ1X3slAvmYGI9upz6cH+LEKbVkldIcgnzq
WBv5OoRvaXouEvMVFWB9ZtotgEd301aYLbL1wgvfetwsX59cHttPg012s29nba1G5qstUcMQ0Q3s
jEcfzNr5KZ1YtS+jTLYsz72Wm4ziBVUyG9zilQ97YYhLExlX9dOxlAA3R9SIXy0PKkkIWEcJq7cW
O+TzM1FOjQMzUkbcBagNoeXXcTQRZFECzHGU4VSU22zl3MpPzhY/lGX3buHyZCwvB0ZT+Mt4ItHn
+XvUyexEQZsbXiqj0m97TFbNBoPzWbbPrmDIXNgSp47/l8Eme1zJ3SRhORkMJx5Agmtn2yCHgPdg
tS4vrOf4d0333+eJTeKaRI1bJ2EsKnkzKfjR4QtnDW8432DEeX/+053ahJ+HmhS8Pc2ErcNQrjIy
9YD3O7/PD3Bqa6hoT4x6YkI7UnJKPOoUXhm8xW51i4wzbJpkO6jV6vwop6bB1qMyi6ykdXQ9aEFj
UR+QXlU5W3ketjjczudHOLnHCYAJBrnniEYmG0CuSwpYSfaGpUq7dDfykwSjagnNCP7GJtyi971I
1BUO8+fHPV4/IaMeQaVXqAb/NLn4DOSOoR4DbqV39ZJHA2YwQQ2+RbhYBc7Pj6Uc5xoMRnFcJz61
KcFMzrFQJDScWvfdMWQqy/19BrA3KlGqANErdzHFUe8WgeU5qE7UoZZu6UVoUt3GADVEiMagRAjl
K/KP3EpWg3RhJynHH5lfZyM9BG+d/5mTvTqYvpkEqf+eA47HqfqKYO7esa1bRwX06Lbeyh/p0fTU
O5MPgbpO69OIw04txaD0wkpNBMq4exCFhf6J9CGlPmtKq+UV7rNUDd7pcm7o2s+pY62QX99dyv5O
bLtxICB+As1bUobJpHuvT4siDd/1dTuavaFx3O7cK0wulxgzFt8MhB2T+T/UIhhnR12FYFEgTcME
J/sgHVyT0lL1njQoEtfXfqDPDPX6whIefU5doLKgI92syRqBw+RAtUmM4HETf7MeaIFHW23TXUvz
5gqv2WqrzghltpemdbyYDDleQtQKqKfJ0+CJ3oFR5HL2TV/br81DOscSbY5Y9LpZju3EbOcs/wqN
/r8N9y8awZ8++OJb9e2/flFWq/r9t/jXf//r9ldRf2nAjf/6Xw04U/xBf5xyDZx0ylAoov67ASeU
P3gn1FFQjVgPRVb13x04Sf4DUUJ0kgh8EYAmBmdH/dWCkxTxB+0y+mbIn8iIknEg/0kP7iMR//sJ
NtHnYlfS1ePSpU6nTpPPqjZc2ehjTJUlybGipazVab/zEHNRH3C+AD0MC0AK4munS/L2Z2nHCoDN
ovMAIZVIxiEd2JeYlZBHYh+5r/VwdEuVKuZDPWTA5XiOELHkbgnPGkz2jN5ypaUAjmT+9AZJ94F2
anoJs1TGMx53Ra+H4+ekNq7oiQdJ1Ov5W/a4fKShdA2QL4LCovilBjDbKTr6LUEcUI+q1aJvQdSh
JGFR05V98WwXNPYgJvsRtdNUAS943xZpYD+3ehyCk7HdJA+/xUnm9b9jI43Fq+jJ+BMIflksjxL7
pl7iHZQUUYZLS5bmMB7aEq4rfLcuim+7oJY7jdKtn8kAnBRPyl7TAAOLH55vxSoMMskTeUWLyXPi
J6WVYYTheREou07QdMSx1PULw9qhwWWBwQpC5NYdWkogFtOG5HkLukUkNkSjrIy6hdzSk3s1JFnv
n9yo1cyXxNOVON31bR5lv9OyqZJbmdnUD5WCPd688XLdfnIC7EHcQ+SqA11QOfLNIMTE2VO1kQxt
d/1BlouE5llGdaK9EXo4FO+mrzjy2O6yu+C1r8KgBvyFbsuTYUaa8YbQQhrDuHTSwroGAuLb+yHM
9HLdD0qDT0eOOOK2F3TRfisU9dJ7vfVT49rse9U61IVAWgP0q+GC/4wQYDF3gcBApAAmiWckLYyk
G4z7EPScvwqTXO4sFNq1X4kpMqwcPMltnRe/6wMb4/iqoEFX2SUF/ZkCfUWFVFplQU7HLPXDfO06
nTF6MVaO9JZ4LtL1g55BHgxCkP9ApEpR7xqyYMj4cRbCyxT0T6m+J4FKJy7vYC6HCcBobCmwPvM1
bOXnftK53jPuMFa3CtEiBtgIfilVdwPsMjh9hfD7rVlJ1INHMbh+kds2pGmSd7e/cgeNRlNpe1pw
MzplGI9S3XjKxqCEZ38rY1xjX4Sade1T4LaZuTDDzhO3bVhgw7jQUhfFnJketRX02EFy1ObGtGS3
3Slu1MmFgse6Eg0YomnSsPYyq3J3kQmc8MbUUHLYsPko2edqVmCPKwVNglmZ3AJFleTQ0wFvgggG
6Vjhe9DJCYR4NUJB6rfbUAgAf1m00aEzBq1B2YVmAZbOuS7WQdO7ys2g5bq/jmllW1cVTUVnXZFG
Af51TMvccCyiApyJHnU/AiMbynXiyFV9IwQEYprYfe1THxpSZAFY10C7k9JGA5yCrhS2n21jujqs
87Bo4xtA+6JJZjEOr8kukhxndIWzPXVRiJRGR486S/FL13I13mGgFSfrWOCesPChiTJUJqdmS/u8
aGIEntossoGB0T3SVp3bYXRp0JL/UcDxwLgaNfA70+37HLeqsG6REEjrPqGaybXVfsM3ZtDVmWlU
aXRDS66qNl7jwEyk21Tmq6Gtkujd85H2+dH6jW/cFFouQQXMRVnfyo6qwHBqqVMBtoQw4tHYcVQL
3/ZWab9Ryi3hd4MYD8WStmk2sDpVFdDiRfCo57ZB5AK6j2pyEcDI13Ls4nQX5FWoqfhlt2YahG8Y
3SjOT5Mky/iFb5AeANpS9aBybkyoGom3GKVTzfBWN7uiAF/oD4VVAAysU3CmQNMyK9t6tAbxoQvt
0ri3bAxmF2Vc4bw0Q+TR9n6rRcj7MNPQLkQtwDSbEZ2K9YsDNc7EiCqeDc0QyisfgVRsD0srk+8V
Anv5pgAzAfwfsbDwTlJAFCgj6y/NDS6nWkGBGREGEwwturJcN7PQsqU0XvGWSJhGGLlpxTdDNJTa
OJBkiT08w1h7MujtioPTKbHYF3BlTKhIpPLeY1z1pIDIxObYGEaR7ztiJ3QrKx7aABRHuUsa3pEC
WhaFo3JT+DwMO8tPagiGAzrQxVLJsIeDK1T1SfzuCHg8G0dqLO9BRMg2wbnURMvJaw2U2CgLlnWg
dYvCtikZrt1M7Y1hYScaLf550TYGViJ6FFryXahgBaPOkCyxtEWrGmEEuQ6HKO/Afc70EM0dBumN
CxJWdmdnuY1uhYF/YgYNEvGDpojjX1GXRaSCBj6D4FetSNc8F9Kgn4QYM+ZmxuJSvIBaBe60gW8x
r2MuQ+SFWjxl8a8us6CELRxsPCyiQJhHWhcA9JDsyoUV3EStDCGsR2iUioBdfhBCK9V9kmsZNwW+
WRiKRYn7jXHNurnWS9Ri/AF70M0yDFyTPHMjsdUzhOffhxRlZm/uG16T8aiUhPuqV2Xm/WgWp24k
bAQh7fWJGCUfpHaY058MsTHE3qt9LOLa6xdx1OtEJERJuTvvnKDJnjEpbSkf9J6kQJr1PVQ8f/Ei
+81jFFYyQiT8N5xc0cWWXK190qo6XaSmF5ZrGTgLFDNDrfsSqDMeS028Dq3aLCC+d/VOaUMcqLaY
27QYPII0jbwf4y7B6NglxIBF2HMHADCuNbVHaypyrCT4OcphWjdKng2yAhfMDGgpyXYzBCmVI1Eo
6j/LaU2Uj8DDUJQi7B99Gqa5DF1fYqqUyoMXWrdKCmI6dtmtKnIttlMNcyXA0S1Q7BVhy1ZIsPqx
cAHEgcWmE1jNQo+wzcxSHUt1hRp9FvYboJW3XUGT6FOAfPtndPm5XzrWqz7FnOMvRamQsh8K6Gjg
fpSgPlXrbLMqdF3K5aUPv+RaEYm7sBQH3UI3GmmpRuzenR9wzLA+D2gjmsxbo0FSo55Bd+xr2c4r
1YTAENOWplNwfixaD8iJLYEd0evYXsfZUO19J+OsnR93MlGKNEhEjYpRFBko535I6n6aqFobTVZT
hl4YZaQs66QvUJ5Vhlu5Uzt4jk30z+Z5NN74ez6NhwWILQmjkuBheuq92cMiUAHDBTPb66Mb+vfK
Kqt7+UKN4OQsyR8QF9Wo18uTUfNUKnLTwxQafIK/IvpQVlVn6CsUL0HYuMDCz6/q5GuOsxRIUY9a
sqpGf2n880+zjPFgTMio8mWgecVd7PuJWEhYxR9S9OBuaQnE8DtSK/1nqlvmn+PixgBYEYoehaqv
42L8p5dJBHAtSQcUnbwuuEcUI7/JbAjc56c4afiDBga3IMM6BbT3sXMm1TC118o6CZ1iqQ1IRvh1
uVVw2rP68ldvdo9aUc8NwB5WAgOyDWEYeM33VOCdCksy+vNi+f/M/l80Wz99lqPMfl37ya9vgOXL
8tvXFH/87/5K8RXtD5rAQsgUEW1MMsZiXfurrP77X5Ji/kE9+MNqQOYfrLGXk6TFB5JW/YNepUqW
zzYaK60UBv4XZCv/QaSmm1wdFMSwZfhHINuvZxNIG3vIAGSOHh5xEiKfX/esaGgzBQRebZOuoavP
EvlOpAHiD5fKxpMi158DMRJSwx869Uzo86FUwsKNahednpRYpkZRwTClC83Xr+f+r7nwUtJW5tTz
/78O0Qe4saP8visr/Xtq149mpN/7qfTiBskIjbpwBHXt1HimimcByBsTj5nxzz/dM2FewciXSK/z
hmZynzWuizN4Kb8qeiitSsOQVoZWtU890qBvQdbVG6SHNQSNlJJqeaHbyULNZLiMZQZc0G/YaT0y
q7FdKCtEWKDGiMYBZ+l3q1bUxZUJ7xSoVAUIIBqa/gEwWPKYA169xz8+eMANPFfvdAXM60buyQK/
h0Elh1fUFlt3EdsW2jmD42HVHNvuEK6d0hWYI+hRFmGFnkX3Ue0bKialOInPFD2P5VlVZv13Mg3e
idiwy++yGsFP8cxgKesRkqi1k8Iboh9KjIZKeYpQp5oa+xAlu7faph1rD7W+JTFGh6bXpLkCqHUZ
O0m27LEEWGdOiuwSWw/rNd+y106qGc9Wafg/4hQiqSGn+pUfl6MYVSjN8E9M/VWdg7CbwRyQkccZ
lNdOl0i7K0n3sNyjkNoCSk7tTdwbARY8MXDiWe976m2ejZjfWO7RramSZBGSfb8PLSUstPewmtPI
XQilg9jeDKbaHjIyiHim+L6N9kMYJzvTN/IbX6vbZaw69o5Gn/mcDw16aaJv5Ps0ctubwFTUVRBj
OkDJXP6dOg2mvkU1vJZqZUL7LJN4pdiuumQ/VY81HJW7oPabH1Jh6AhguEn8Fvqmto8Jct9AWKXw
eksHozkFcpmfWwXVWdJUYtrARgvC7rR601h1jtxSVACMDvd6M/gtrW5DMcpNrVuSda22qq9fmY43
oO2jC7l58HU39GaWilHmyjMF7i0l7sT6QQOkLEa1s1pscJOJHuJUuB1JK22ZWW9jSYz3ZB9nmzCI
0MSyk0aswVxGLjL8ndfOq6ZG9SJWujCGD0abYuES9kJxHkJq9Hh9ooaTJQjcDU4v38eh7M/jsJDW
wkqK24gMeUMwYs4zESrPOdbND+qAOlpYeOiX+J26dvDzbJd1rKE4E9o/jS4vHjIJLhtBtKAM49tP
rusozRMaZdu6lPBf1ny8c6Uive7zCBsmXYkQIcoOcq7suy5EaId1myeBzPn1ER/NaxPpnACKZeHX
O2OwUM6A7rOwzBpkFNRLtEr68pD2RbvDl2RY27aUIaIFYHWealrzCAY4v82dHm2kvkO+RE3EVg6y
fk45zZ07GFSuvKDRb9h5zksiQUWWDTwyHVNDkUTu+qcocT0oxHIyb0lY170vqDZEdrDgyUfNxqhe
fCttxAK/7uSutbJsl0lC/V3pib4CUhsscZxOX6Je0ZZF3+RLdVDtpSQoQs0SL1HvFDmzf5ulhZxd
mzbtDgfeAvk1ORpDbPN7odFS87RQfZBUo7pW9PJn7yB1RyPsKhyA5vaNbiyLtvxuDlTBzCqXHiR9
tGnOB4OW8Fh4s3LkkPQBQDfI5GDmG129THSxqQtHXXBzH6xg0JZypHwfUpJI9FHNTe6qFOkCH8Km
HFPoKIdFU5SIsWsHCAPJvIPisBBxq8/SNswWSdFIi1xvlaVbJID/LKw/hlrEiwrhbPSRtJfQiH/g
PirmAKpclFjq7rFPAJUXRccxt0Nz09MAfO4LS6JZHxa/RzQSqZwbXClYnG4LFykUp4qx0mx8/RXX
L2QgE2zova7ot1Hpwg4mJ7mya8f4ThZKVWMI3d92gZRh4A8Q+dXShplQfG9z81ssO/XSjJBEo8IY
32Zh5fPfI/Q57+vIfBk0tT7EsVU+2T6MTNW1+ufeHYmRIWqWSZbRmwFrOGv02H6uhjq+ocYRrcux
0MB6KJhiBPYmlFU8miqtvdVVB+QWg6MQEMFXSGa5DZZrrplcL3g250k573Dl5jj6HlJH1N4H/tSV
XAdhtV5ah2nVA6qvxHCvNEaK3hiC3EbfaHwRVUXKJW7UB1O1fYrPCZ9llvV6c290UXTQon5A+aDT
e3PhJ4r6jvat0sFk0MoXe4jaV0kvW9QrqtTc6bw1aPQ0qFMmJXEB/lOAE9EeWpeYXF95SjMa0GXB
XClDeRl7ijYvyFAXmZpceUPgrF19qFCIhnbdotYntdoWQkw8L+pKWwPG6+ayCB5gsCCiAz/saqgc
b86VsHa6VixYIw85BgQXUlmdDaXqHUjU8J8JS8NhYzXtvMhL8zFsWkQHAp9i/GJoA2ldpJVo0Xy0
XksXu/rS8qN8FgvMRKj734EGj2/10oi2cW3CBeD6iMzeXLedK65irepvJassr4SUG+sid51DGLjh
z8pt+50hYm3tVkiW4mf8milq/J75Yw9aJ4R4NGNbuRZhAXNCdQNI8+A07iMLHYarugrzR73vw4MZ
Oe1D5ijxIdbg5gdqnN9ywOhQqEZWNuy/GL48JXCOgVuMXRouqvRaDFK21GV/WAoAo89mpjsXsrIp
dnaMAGlZYUMwgiYxbpyEmrgKO6muNTu7Ee6PuCrWUom1dynL0hX9AXMhDb2zLG0OsQvKfhP5Wbks
dTP41ldFsdD0xP2etU3gXIMN0GdaBw0KKrOev5k11cQLmbk6xqN/lwTGYJISCTguslaaYEcd0irB
QD5CxqNDpsB2f5kSIp8UV1tuJ257fIZ+cAIfCOI2/TCAGIGcgY6t59/Rs+AqfbLcl85q6EVQa1Wc
Te8Fq0+5xsUiyZ8/EEwvPWkdRRh1muUqoYrNsmXvXGrEqBnpxX1vOPablkHvLwYEmc4PN4VEfCwI
hFBairT6Lfh9X6NdG/85XQqkXXJTcVA7hVThIV56K3VbLsQMxTCE/FDgs9dqudVX1fpyM/7EDhIW
kBPUz0GY0MCeJNg+BlSqH1m7ZqW9QuPoluW7wfHHkaDDbNl6bqvlCANov+f06N7Oz/84Ufo69vjn
n4L9jEAwSjtrV+r1i6Ii/xvElY7iChR8q3CHP3Nq6Kbur/TExz3Olr6ONkkturTOzAGBmLj+4fKE
atnT+dlMISQfX/PzUk6QValWE61XTGfZg1MdCPjFzL2y58ba2/TVvHlK1pfA8+MGmZ4oYCI2VTYV
nsLHifu0gjr5mS0NYscd8Ls3VeIdCylUGowOLA++Y03/EP0tyX1MwfBuz0943BrnBqeb/vnzwR0t
dbUWOx/pCqDTKLCJjSuyC2fyhNcK3w2DE+qsmBjhDfJ1mJanLFcje6eHWyqshzxERS241VD9JW+Z
S9E3GeFGVzyen9yp3WLJUO1pt1sq4Jivo6at3pD4SjsoRM0mYJnRVc3MC3aMx9kupAfgKYwA5Aem
yddByjpWJThO+wbjD9U2trFUbzpTnkEVX/feJZfPE8dtBIdDDjC523AB+Tqabbh6H1fx3nHceSV9
TxHFCBFTwjb2/NKdSOKpzXwaaLIxdHozbuvHeyNvpLUEjvJ7ksjSQ2/p+ZYEU8xMieqdI9GvogHr
Lb3UMx6swEPA0GthZIZ6P6dhjKimyTFtFNRAPIMmiie2hha/FQNC6rWiNmv8rFAPDXP/bQCZs8q6
hBZWFtWoVwxmxr8tauNKrnKcVGkId31BLzLIVW0tZJrhSlrqdwkMzpchD8O1pwzFhQv+aBONbG7g
3Iqt0dY6qp5ghBkWKHWA0Og3iQF3tlfvz6/1R93+yyH8GIJNZGgGVAZrejoiABOSLO/lKwSQ8tno
pDVcmSuC1MuPxdEGGseiqg6XgWf8CO3f6n0j0Zk+6IGyrJAf1iVIbBp86ksGCFPyzXiVjnB4qk4j
Ju9IC6t3C6hfebyvQqO5Hho934wNwJWAeHivFRZ0IM2CxYfVg7qy/LJblHRTrz198O6ioKJhNlgl
pnxJNBzKGNEzx7f9G4JAF6MdgIX47pRyddvajYoiki6tbbnMAYhogFk8I4vW5z/S0TZgNgpEMmI1
bC2PEMx4BUoIAqLCIxDucX35yQrDS/phl8aYvKWl3dpypGX7VKTf6QE8m/8r+vB/vp8nrnsbptho
ZC3j4zDdaaqkR2Apij3NxRsroCHoZg9RK+7OrxUcHK6hLzua1aLxCvQaZBSCcpOYttRaWWrqfC+p
bbmMowqXwvCQgs2/hSR970fgL4OkvzWjZOt11V1edJt4bAXXqPb2MfbQaX4nA7Ff4SjlL5QSLTu6
q04uXUtEWZpjHHw52kYKIgW6kZTLLENFLlFrCppxbc1bkbyGvX+dBzHSyFzIWpwvrDw52FL0GDdQ
phV3FarqSzNQ/PMsJ4BwGe+o9mlcp9pWMtRgia8HpSQt96gOtj9bd7gPsW9QNDEnldwOkfRiubjM
ZtGVjIC7I6FCbooBG4GkvfNbdOZ15YZI+aU2pH3ZZXfRgESy5j5hUDyrHWfeRu27CrkWeU1U2RxT
Foe+MasNFHF6t06nbZxSCq8loBvzUMPOgISd9FmXScos4d03YQvQBpUyvd5Hot+j77PxemyQ1Lxa
5Z0LtMxUkA0cZrpaoIEGzzdVQ/Id2fhRK90W4Bl6cMF1ISHa5JlXdhW+ewXEsATRWUkOnvDEvBBt
nL58oAgC4QPBN32QxRD7ShUO+9iUt/7wljL5KmznriqWF3bg0av8cc39PdLk+VJMp8mSXt4PBxl4
Uz0HjjQagIut+aDs0SEzD/F2WNrP8SF/uTD0+Fd/2fuToSd73xt0vbEHed/OYWPfKNfI/oP8jZa4
O80v0k2PDvRksPEgfgoe3WqoDMRA9t62fvavtRdgh84jinVXKiOigB4fkvWlxT063JMxJxFPRBOu
lwxU5cO3TNpLl5yPLv31k1sQVfnC4PKgZHtTZT9CCtUXPtAYw08/EN0WgkKwm8e8QcoQKaIFw15f
Sz0MxYW2ym6TBVrJ2sx8+wBOlzNeJ7FBH06/rv9R1/cjP2XckdoHbJuG1ZgOfPpiVS17fd4We4eM
GdWEGWLfmYdse36J13e0NcY7+O+BpkpCaQ4fKpWLfZ47C0VoyH/e++U/xGh/PPIAbOjRj3Sko95u
KPmhrPCgpIarocceWd66ihDZUmM12YKc0e4Kxc83ARIruzA17YVvW/VVFNr9deIG6aLobe86bPxL
idzRJmLyOsH4COmABjQl4yGLQLNpCA96Jcn3Xty1h77M9X/s0TUOQoXRAqtAnjEJxqUkxBNV1Hsj
PRQGaDLltqDCe363nvqKn8eYXGRgMaFuVtU+UcWuQd1ZS5JVbvoX8upTVQybz0jsCZP8WLgUBigi
x1xa+tordpHYWOGNWt/IIJoW7tJc9KsswpRy7TfrIsFmYoNKfbG+xGU4eh7Gj0YhhfCKiPuIpBPF
wN4cT9lrBH8Nr6RTIsMZ43wRFcvzqzoF+v+5bz8NNbk3QykLC4DF+3LZLPJ9vEx31bV5w2O6QuJv
A7dgkS0uDDlhhHwMiYcgPFhWGlvZSZTfZFrTyHzJQELULzK3mpy9exom2GpUXHWR/JoDXTWS9Bnk
xoWxTy0sySKXAZUgnOsnd04meaWwk+Tg197a9x/s7FeULpvYX52f4qm9+mkYa6JdFusiiVW5wrMk
W3b+W9IPs2H4dn6Mk1NB/0oVJkkZ4ICv16eaUBAHArLX7G+ahtqG4S5FEM987+0/GYcGtg4+AbGt
ca6frml6lQ2dgfRgoFtNg2s12MHWcJ1FKbQLe/GjQvjlPWLbg8yRgUJo2rEuIIyqRIrhAFgP5hWq
jvgQ7BFbpZC3lpbRNQDyO22+FxiKzvSZuEEUaKHN01W/CebqTtt675d2y6l6Ili4MYKnZAPTZzJ3
cnwF5Yx87yQqsq1a69FQKJVbkADFokiHO6S2O5Qjq3BTSI60DBzxXaPNIcbaOdQawKKULqj5+8oV
RAVpATL8pm4q98KuHs/odN0+/8xxq3z6RC4A0M5o8708EMXpd3HhP53fA5cGmO61QrLjNMv3uVJl
uId5iOCW2QVrxEtjTAqOeJciSJNXe0suR2MUNXw8P4fxWx0tEq+zzetsCN7Dr4vUBGE5VFG1b3Vk
QVbu8JKlF17BcRXOjTB5oUQvV3Rlqn3qe+9u4YYz4LD1PFLk9RBAt7OzSwoWJy9vWhD/ntMkwi5K
M5W9Ijq0V9WNNDPn/a9ggU70srzhVyzkjbu6FGef/EqfRhz//NNWw/QrAedW7hUbyWBllEy9kDKP
N/C5RZwcuXDk0ViUZRD/9XHl8kSGW8yzUzw5Ba0++N9pGV+I3U7dpJ9XcXJ8St6jUo/LfY+uk4sg
tFu/qM4396Kb8OmpUXZQNQpPNLq+rl3ZyW3mD+UeKHM67+x4mbGUuOlggzf4xQbpUzw2hk0ixMv5
rX/6o/17YG3yHBVUbHKprfZx/6aC80dLbHl+gNNn6+8BJmcrjgrfltiHLkqBtDpq42dWSBfiv+Pi
IK8DnTZqLPQJ4UNOdkZf63mSG+U+NFuw1mb906H7NeuVFOtD2VjmublUC/Er7Yat7DbPviyJCz/h
5DoSN9BjGoHA05qzLBkBX9Da2+IqyLsFHIXV+XVUjzKycY7AmqFcgk8jNvq6RUDcpFmb4MZqimYd
RKE+i2vF2sC1gmCjtZApgrpYytSVr9zc2Mlp5m97VUaOxS6CReuU1H28sEI3f0CpEpTwggIo+CTb
LRaV20vbjv4LNBwDKXFfSwDxIx9M+zQDYd/6yzYta3BqgNWGsq+fz0/uVEvJBldu6vitjIzZyQeE
KOP5UqkQahbbcBkcKGwH37Nls8R3FJXBmffrP7mt4PKALAY+CU1ycj/6FVGR1db73u9nYfzmYT96
YU6ndv7nESb3IR30ylCiEkBWXh4CReCxU+pWftDqvLnNYtdfNCL3Rm1QnDQptKHGl4ZLaODaFrZi
uxeIf5qOM1yh5napdXFqu37+bZP17qxOki2v3kt2gDSQurPtS2WsS7Of3JwOPdgh9dt95TbrLMU6
w8iu1MLZnl/k8W+ZPglkZABagTVbRwxytqMcwCjbO9hnVlVzy/vw1FQ474Deu/A9T05IQZF6tBAG
izc5f4olVUEmdfsq9r9BC920nvcQ4QdyfkInR6EfB21Wt+gHTMIpocLr8dR+X8ZIdNMAdL+nUEXO
j3Hy4yOMi5gE3NyjVnjX1ZVZx82+7N+L6lbR/qMp/P3XT758j/xB03bKvmrsmen9zgs8Jrsf56dw
cpnGnw6UHQjthynMp1jDgh9kmGW/r7CzkxQUUc2fVq1fuNNPJvxjZ0YmH+TanT4reaRLg1LrI1hU
YMMUOLd4nVqIFUrVlTAbf1nleNXXvyVfOkSBCA8KrIFFmXv6rAE4irFCkxyE5wmx0LREn/uSC92w
VrUFaqXF0/klOXUUPv/YybJbQUceQZXFiX571gHM8bq2rJlXX3rp7HGjT8/cqKzMRY2gAnSFrw9R
QZ0+A8C7p5mMgl3kv8YRgDbaGWIjJXBKKzpTGzcMzXWWDDrmyzWk6oGulh363cbKUxy6+rKagUjq
5kpk/B6sDpNBT0nmFmCjpVOZv/JKqFfFgGeuZNf2ngZHunSUKJqjG9iseydrFr2u/VKNIbmyGlea
Fa4d3Sat5dxBz5MBGdI9H6Q8XqSq4r8rdQDnemhcTNmKxkfe2VYQqBP4aDgxqIIWUNAwfPhw8bji
wKNs0ITHkxOW4T1Vsn4dEbMtTMM3nmwV5wjo1PbCoT+3TWWzp6nRiJ+iK7Eacqx+hTHgz7iIwket
qsfHFdC1XLrxOhmGfpmBQ8UpUKlutKZ2tkMfqLsRFLbIYSZvUqWu5lWL3bVTRN1WjWJ3L4wi3Zim
iyuM1dhLzQ3tvckJnvdSg94msp4zGUN4ad4mhbnKJcwT4jIQiyFC6kLJa4g6agg23Mn0W2ATAmx2
JeOV1wawxvGr41YWjl7/UNBlnvkafkOwgdubvFXznYUUsHvhXB3joyiOfyouT6uukZXUmk8y7z77
31DnqR79a2uTHbCUWxhrgTPeCsduUMMLdSHYWYd2czF9P7oDJz9hEpaqMnybmoCjWHT/Q9p5NceN
nXn/q7jmHn6RQ9V6LwB0ZLObWZRuUBQlIeeMT78/yN41Cfayd+Ydz1RZRbFPH+CEJ/yDi0PoSvsi
OK/aRlp11zgju38+2kBzi1LaLPBmah+KS0ZS9GjGDMdiGPZGWNxYdP4/3/5n4CMMQegEXwRtHbhL
77dlivKeGakdNfPrVuxXkDMchEOx6NkA51+NBs2d0nQrbFo+H/jDk0StfVb7/30FQ0Rb3IuhD60X
qhJTK13EEOwB1eLPR/h4sr0bYZmjDAoCr52H3QtW6hIGTQAioW5nGEWOF0a6MJdZUuNtCpsPoV6M
xnDs8HvUkdSGmv/5VD4G8UwFzN3vIGLmCy4GCMuikn3uLYDHPfg/zod9UeFENgYrGQ/qoVMujDh/
4vvTeh6RCh3YohkRs1gWgo8J+WQNx2pASViHOGf+UjukfGUNaOKlttGZJOX9aItLSByhKYjaeOx4
RYgsb7z4WahuzFC+QsgRh1bLFkccfdGRx89chRAPFNUMJ7Ar+iZqogec3O5GJdxWibAzou+Vbjnq
NItcT0CPZemXofOwRg9egJkY3wePxARB4Qu4njO1k/ezWLylUJgQx1OVY7dudto2vsKdxk1sYyOv
pRWW99v/gyTux4BmHhJtZLJYDBCWAFezGro8nQMayHfP1YOIdvdL6QSu7qKekn7TnMLhenQ/X41n
Apz3o8774U0YNQaSBsZ4PIZPXY1uil00K8nFJcQNHQlsX+XiPjM5WKJu2ivxy/8I+/yvUIsFFXFu
9L3/AovVqSQmRCTOxVl9zvA3xnraWs7scbACbe8Eq4szPnuWvHnOiwVaxlHBQc12eM5fkB72U8o6
NhYikdttlev6oE73/Sm59V3p64VnfekNLxZV1VpRZ1XjEWfB8VfyA3/af7aNGjD6ENsd38Gw5y9d
PG/X1aJ0KibAGSpOtHaonCq/MdM/Kcb74Q0ujv8uLotIiTSct3IAd/gsG9368yd39lD+9ytTFyUq
FVF7iEzDMcO9EcTMShfvPh/gf9nv/7P51MWxjypCYYWwerzr9qn4AZB0jd0XtCFbuB5WsltszLtL
ap9nVwMlKxUuF1H78rbWJ2EUytI/Wf2XKM1gNlV2b+QXrubzg5DnkyFJlrjU+5QFIkodgSN0w7eS
JGw0TDvkLxce3rkdRcULgCde6vScFg9PBFBPJjAco12bujJu1DsFZ2EijVVjHbOnaQUI89G701ef
j3t+WEjh6F9Bul9mgLiASGlfaEfcfTM4JCKkINyVLwU3snLm+qR7jbIx0HUIbovZaW0zDUEbnhoX
rt8Oz3k08vONiRfKDcoi4Km+l25GpKqspL20it0I582Ior6bqH/lsKaVA+n2t6rW8ibP5VRo0lEF
AVln82E9rlDnd4vJ9db+wbu3xtX0JNvh2v9efs9+Xjo5z+3Ct6MvDk5BqpoerSL8dLA4K9oYTa0B
3ZjPX+qHQeBNwGNVUcuDhgss7v19lIKADoBBHK0EVEuGjci2DPxq8/kgH4uN70dZph9DCXBrUvuj
ch8/NQdt221LfE7samXscxclwOt8+/mIH/bhPCAOtYo4a0iLy7XaST0FPaal5216a3Raum+KEtZZ
0XbY/X0+1rlH+Dt6QXySYZdlYm/AiaLHobO2Rv2nrwXhs9WP0oWDRZ4vq3dRJaEk2FhchHUkLimK
vX9Rg1BVCWjVY4X7TEcj5tloRPNZHYL0W8lpOqNVuhNwwRxRq7x4RjLmpsKPbD0ZEZa1dSTel/oQ
rpRIyZ+g7sAEwWJ3dHu8UH7pniI8Vni6XKnSpG5UrIV+ZnEh/ELCLPjVsiOdKe2al9QYx9c/+/Bm
mQmdygYIY4p8izta1VKhlqXyqOkdNKb8euCZXHg/H9cCQ8gzWhq4NK3j+edvQq6sj3xBtUB9av5s
bp89oedzD8n2+vOZnBsGGQvYErPcA6Dp98MMgN4bXc+OUhcd81o65R7ynu2gXLo6PyQ0LIS348zL
8c10+hGOu9RngFgdRNleNBwkEB+60h+UyZZPkoOQ3Sa9x2v6Jrxw8Xy4ABYjLx5kmZZBWzf4Wvb6
wfe6bB0VqFiIfWbYXRRmF17bx0h1Hg5ZxNm2myR7mbmlhanXWl7MobKrresNFMB1u8Y5fhWtcIzd
ff76PoYki+EWcVuMR1nYMRxOxz/ysc0gFquaI5sV0oH4l6aGijJfdUiT6TBNzVNVYBFaNfcWLaCo
qr6T9AXuX/hKdMtgTyFETJt8sTniqMKULCiOyWA9pmXmlqn3Aq/eFevxUW/lb71ubTtl+BXJ8lPe
xs9SPj4JbbGXKtVtlelCknbuBIKzIuFIPwv7LvEXkQysPu2Ko4RoX4Ribk1XsSno5aDSViuPn8/9
3G4CiohxCEEUgcDiXlL13sePpjwO5e3Q3lspUMT6/vMhzs5HBoCANAtU1eXtrtHAxNOsOg7J18Ya
k1VtNo8jsgChEMR7y8rXnw93dkazEAgURVWH6PB+30pWlkYwBI6ljmpEM/q/QEdfBV176Tq6NM7i
fMjbKalDvTrW5WsyEKY1VADyS6ahH8E47BZ4BzPFEAIKS+L9bOLUGtA3rI7CiFVxMBXqVkuy1g2G
zF9FOON9j+skhPzvq7guSfpmKpJy7Rld6UaaiJmeaWahbalDtaU5H6MflgyRW6m55sKIEi5gQc4d
XCDAUGw1NGCRS9SUqrZBNTbgJKLaSfvvQTMLU2zb5PnzN3xuQVFLAJ+EzeJsH/T+mYReiv1fUh3x
nkIuAX5S4T1Ik35Xq9ZXw4wvrKez5yPsNQOhV0S2uXbeD9eLg2dhVXScw7pDrAz0ndOm3BhdMn2r
9F6+kRHoMO0m6kT0sZpBcs1aIOFK4ERjsJXcC+Eo/4XLlkozADWIHCQJy0MiF3CRHbXhCNpQWvWK
RKxeDvRhCkhUnz/tj2EX1BfqNojxEOp9iFzjFCnZsZKOyIk6+vBVTS+5EJx5nQww/wsHml27eJ2d
2guIxoHL78qryJxlW/warx1UMfQiPsVpu/l8Qmc2LgkdeAPmZRkf8G2h5uXelMhHLal++JLku6Ex
yOtWueR6cm5elCapA/GSALQu5lX48NljvzuCUZ5wiu6N/mchtDhw+mkNQ27w/V8eCooX7tdLo857
9E3YklZSp0dtd9TqYJ1Dv/IoP4oPGqaJ0SVM65ntzvMTVdIaro8P3dbK8KYBtZNjW9yo+QugCkdG
waeMLnmrnHthJl1XjcyJlHt5otP6I1gvGScdEdQRox6M2ficJeKvzxeGcm6pz+Yps48rpLHlQCSJ
bTjSvVGSTinWZiCZV6WW1HdFo+m3mViK0BgjXMvROd2JRiyt6qLUH7vRmvAQBzad+m31DPm+e/Hi
xsJyPPht/1kVgjvkXXKsIoBWJIKNQzxuOvi6JevSNKsX4JHWqlWoAsf+9EtSO2TvJrXaYRaYYMlu
ZntFzOTjIJKBh51e/UqjoXE+n/25p8wdANocWv/M8X+/cASUBFosHo6TJawHkQCwttZCMV4Ibs4+
YjIRRqJr9AEGnUqJ6MeddAzrEqHEMshWipC/fD6Tj2NYM76AZhT/gBGet8ibLSAgABXok3QMcnMn
Jd5tF+e3/38jLGJYbWrMDiLMsVF+Kk2AxOfD55//sdtAE49GIhwVXRX1D/jjNp+Fznnj4i3SPNVz
WNk6JeRw5bneg3ij3gh3yBBdmw9znG5tNAcP+T3iRdRZN5UT/nkA5O+vg3gf/NS5hrGIqcqqxE1O
k4+dpO+1Kd+jrZxeSEM+Lr95xgYxG2DoObV6/9JGMZ9GX5SPKqJDOgpPasXKv2QqcHaQmf0INYSG
3rIKE5Smjwmnckz73JGGVwnl9KG4pNP58QRmJgBpkMcQaYQtQ+pMESHCSPLRLMPmJGZBiytt2Qrr
mD3h4D4ybAR24YUgmxuZB/S+cMGwyGayq6C8Y27x/gH6qhfmEtdagUuIU0tl6KBrfZd6U2U3Zfgt
TqyjkBq3deHfCoaFH3Jte6Z4LDuAG6AJ67xxm1p0rLgjyEkdQTXsTNF3dagh7lO4bduDEf2a0Wzz
ymhdhsMtwqNOMEq2iYZOVNVbuS5PbZleYxFLgbmO1mEmO2OSe3aBxKqj9p3qmN5438kTMGG9fBUb
+Jilde/n3poVgWXFcKtm42k0lM0Y+Veoswl2IuiIVtfXAhVYPygchZoowqt2p8XuJAVXk/kVlXkn
Ffw7JJFQl2H9NDpSuvI3r8pOgpJdxdroNKj011AUbG2w9o0Mwwsza9e3rKtyFIAzJHdiCvsL3/rU
y+8EgdI1ltBr7N6pCfZbq9Uf0fXX0bYor0u1verAxo9B/9R3dJXK6KYfkmutku7bUkBuvMKyVg6v
efjbYEqitTkGtAOD8r7pVcxH0Ec+tBgVe6a1H8TI6bJ4S0SNUZcg3MMqurfQ/gEB5IixvIn8bIu9
9C3KuJlTgzyxJyLLHn/sxOgPvUAdrNT2EJ62Ra+4Fra3CJuvkkJxRTP9WUvDdecVzziAo+YrOrKG
1VOm2XLEIyyG13Bqe1qO3UNY839SD2PlUD4kwui7v5XJMs/8MozlCt5q6OYZSbI8k7N15QoZ72PT
I0XfYRSKEEzI5VYO1aFsPafxsN1t0i1PysHMdo2IkmOUPmLQ3po71Eahe8/fu/I1NLIEEeUJQd4b
vbKizUoKaoaXGgbnYhWCV9J7hUDeXO4O+sgIDxvFsfd5yn4u7ho1f8y0aINr0wVk9ZkKB5UpKqJ0
DNDsBfG22IkCBFc0vmiyeht0206IMUGUBKHerdR1eSpKO3q81HU5c+gwJiAMlIwN7UPqhdlVlGsw
XsMycTrY/J5wS7PZ65EQ+PM1XzraczQ2i2qIwOLfT08xQ6svvOjUivs03WvWFTCfz6+/c5ORdSJz
MHCK8kFUxyySsFJq6Fk6uZan2VW8l8oXpXusmsfPR/pd91ycmgA7NGPugnBwLkO+ME4yqdeD00zX
5ciMt+k2crEsdWu3d1FYaw+I3tG9tC6kynPS+Nm4cwzzJkYhAmtSDwitlx+hqjoGYn5D9aqorS3V
/aoorzz9ktT1mcuPVamLaLBokMiWYdFAzTs1OxF0Wwt4ZoBxglu2dNJwTL8QSp4JwAiiwYpDnppt
WhYrBNm8BEJofVQ4RM2wWuuF9afDSErM5G4ieSmAv2WTMUvyybI4QPMmQmrtMAB1/nxhnJ3CmwEW
adSop+aQeOmp0l8hJqIcefP55597GcBlVMqNaIh8KLoqkZqqAwzEqrHWuTxuJ3M6mGhxfj7Kx1PP
Il779yiLOLXA6hXx1PaIbKTrZ/GqDwtI/0g7Bj8/H2j+oMVyhuChoPtKBZWSxDzdN8s5TcHjwxI4
VcJayYYXyiUwqDEQBzNVOXWOBKpZxV//wpiEi3P58rcc8PsxhT5Si0aPTiPWDMYsKNHuNBFdy8KQ
UUyTWutZxITGs/tJv1CAkucTfDFdjnWonEgN6+Ski+lOvdq3KG3TsDSewVpoqqMcxkeqmUftetqX
O31tPCmPXWyrgd1cC+6fblkSj88ccpB1HF4feiDs71Amc4BMel15WNqZl4qoZ4pe70dYnE8CPjam
hwu6ZsOQvZvNE8170xZdsgvXX2sX1umZ0xA3cAMBJXjxnBqLA8MoxzDSBObz2y4t3ARHaSVuywsX
85neHpN6M8xiO6C4WxTk4GRVk79qDqpTO95uPAnH4J7Wjq2esJK/Sa8bGyIjHgB27PpucN1urUP0
7U+aOKKGzneZO3ES5kjIby6WUBDLhRYWMP8M6XvddXab3JvD13RSOdC00+c7RbHOLdi3uNQ5eXiz
P0tVzQI5jE7akK2yzLQNyTzIubmvoMPUY7JFBTt2WpQQXXqZK19c5YTRAUqYVvAdgUl4JA9j+BB7
tRNjRixlPJ3kNZF6Wxm5H6UbQ8jsIRm2mm4emn7YF0K8abraTRqCy2K8S/P2RxV0tpBjpaHSw8p8
Tu5c8TedYWzaPgKNhY+H1Wg7PSy/6AgNAoYsJBs7NtfL23XeSdR5u8gZFeNX0YcvyJTla2gue9io
7mhYoQ1j3dNuUAnSyFa6x0DUHpAyy+MtOlqboQGyJ2QOosvXXRuvuniwG+q1WfYkRoKrtntNipwE
UXh/gtkhOOXYOr1U4vEBB7betaa4MtJHJe7xWTniXQWc2K2KcCULqKuQlngJNiThrhrxMdoayYOU
PYrJneDfK6nb1hhG16MrYXGPzbSb+607FqDvAjiZbbFBqcUBgHLw+tpWkvox6p7rrkY7+qVtb8TE
w71wNpW6Hb3vIf5YXoeCD1b2VonwouGWvbQru2lbFViPNA9pgdKLNlL0z3h7B6lGO7pEI1XkKzzK
3rXX3yhoEyfhtpCezP4mzVAovNaMfdF4du6/DNp9hG0JQmau7j942Y/CatxAHbCvv6L4u5kh2xVq
D2Nr3HeN56azNQcuVUl18Ct1gwbqBsOpQ+i1Nho1di0pV2LwU8aTKjdhYaWNXciAHzK8S0fpKvHy
r54KribSA9sfEfg1iwadb8kxtOmxCCMKYfIhqwa0gYt9gWNTnMrrqsNXRRTuoiwEyMe6KYpDrRy8
VvkRmwVSDNEuLUZ3hPNnCjnypFxL2msiDg+9jHGFlTq5pZFVJo4wTDadEKjMyCJPOpBE/0vbPina
wYpQX26AG2TBl9iSr1B8wkcmPibVyIrsNJvqXmSLKTJBgIif27gnV4W6YfdVjZqIIWxpODJQlJHP
KO4UYQnTV3G4yTMEhwB5vvbacJ8E40nh7q+rlO9dx04i7iTjoY1zdlp60GXW6JQVm9acCwiI2FhD
ggKSuEY+fevp4VMqH6Rheu0q/YDPwi7PrdzJcmVnKDclgshFk1OqHL8ocg0MP3WVUISXNS9d8Zo9
+NXzra0ZP2qD5gT5IZWQiIyAJ/Ly1PKhD2PKueisBrrdK7iN6W5QNVdopjeOVOpuJunXfqrsVZSx
RTy9ZaVHP9vfBvHkptoPqxh2gya7RtFdwXi40pXODSdzO7UY1vmNbeHFNR8D3pCuat2nDDHZgea5
ZtBhMvBEVw2Rr3xF4OKK8V1o+k6H+Gleqo6GrE9kWesGcpfk92gjVY5XNjdhhgiy9mR1X/zG281q
c2n5K0EWt45B7Ral61mCHeT+PgpvNKlx9Da2gyhY5Racgbg4VrJ0EPr0xmoJXXDz3kRysYO4uhI9
ZlhTJhnQRgdtkHwl693FRnKvVtmDnLWrjmw4Frt1Z6b3cid9IXleRWURriHJ7bXAGlYV/jVrIzFn
kFW5H1kpUXo0c30VTwNbFX7iIfZQzA1aGt+lSAuk3TWQa+ze119Kr3en8lkrfHOLQdsE48Z8sATe
M1/RHnPV9g2D+nttW0nm6vmPDnQy33P7+U0y30rLwOftPbIoBFpDldfakJ7yvP8laumLLwauddHH
4/wos3IYcBLA3Yu7cSo0MzLi8GQqNc2EUgvSnaiW6p2JVdKFmOAMZGpmbPx7rEWgbyJ1YAgVWZGG
lpjdhPYMEw6ACZfqqn8ud80mXl+SUDo/KMkLXS9o0R8gflpdJH5K9N867Sq+G3aJO1vEDo5Q/Y46
/g9KUWcDgH+P+DtAeBMAmL2QZAYjClO0HppTxg2eyM9hTEVuoOiXSVCartIhWn2+Xi7N1FpUJTWj
H+OwUclzpAJdsaTs14LXjGs/SF6GAjqV4Ec9xlKmuqKzOth9OSns1JGiqR74reg0PveOmFmXVOrO
JXgSTrY0AkmIP8Af2wEOVeSLx0EX6M1VtjpeogycyYkAjRoUZX7DHj6UnPIqM3WY716R4IA5BFdG
Hf1QSm/nS2QHORrThUgcceGBnysDY6iNcAcSjx9RcmndKfjTS8dx722K9bAVd5PjsapA2W8ucX/O
5kFvBltWuqywEqQphtO5QuysfjBG4IYKupWerbj+vljFD2Z1G6T7inPWKn6Fhd0dS/BMq78STb/9
Iotl1ndBIYsCOkmvfj3cJgU6EOjbQVXEPHO4ULr5yMkndMeEVppNYmSZstv7YJps1K9kQTwW1ljt
x4ROnp6r5Vosm/7JUMJoJ2n4juq5JiGtUI/CI/Gqty3wFxkuve2zq/jfpcYlNkFrxwjn0OnoV014
JQnBtNXHrHio5Y64Owx6Au4uverHxNr4Yp09JQruDl7ZD+AzFAOHAC68BGXVC9/rTAGPJ0TxE5Ee
/K2WfZaJ2qinkz3WcXqlGoeQJKEZXjxKTgLiIJ+v+HOXxdzSAak94xuXpQeviOIosMQjQBm8Z1Gk
r+56/0Kp4cxjRrsY4RsRwCGnxuJCKgaaD16nHosgv2u68tTol6gAv7/m8mZ9O8TiHopLHDV9uMWw
wDpXXAHDi1wSNWuV/dJW6bV3KJHhUtf1qXjMv4wbAzgvLlaudnNJGOTSXBe5uFyacRb2zFULIF8+
R/QLPn9h0pmq1LunuUjDW70RepKKY+P2K+Rc1afm5O9x6HTiXfWEzBGODvSH1peKJufq8jiJ08SU
QbIYH3oAgp6Vclpp1OXVveyYyMYIDmfULt9hoOBk19XmT6v9cVK8HXE+rN/euqVSYgSrHEEMVJSX
237j653l4kCTrvVY0h//ypOdxaHnDgfowcUxqAt+XWiNSNVmWuOHWfyYGU/0vPLD6FJgvq53DddA
/v3zYc+tGIq88LsUqn8fWrd1GVLkrdtjPH4Lx63X/mkiDk/x7ecvnuIo0SKTxOCUaigLypJdlC+f
T+DcEQK4wwRTTO8ZtYX3r0kdYj2uJuXY6/XRTLw1ajtbpehv/8IoJs0ZCVkx64MxloBWflzE5rFC
2mibWlRLcNmVCTkt0f18pHPlNMCs6K3LAEkZ6v18EMoVQ/xIf5fT2utmOyuQyhelLM89NV4MYD+w
qjo3xftRKj8tk4kofUq1B6PSDiVONz4upxeOi3N3iTVD8pEtPiegUqoRprzhKYrqcBe3+LSaKHKt
CKBN1+/zdYSa8OeP78x65qAHwQ6xCMLBEhANGDrRyfZPDaHNRswtqXLixhzrCxfXmWHgfpHkzJEa
ZcnFqvPQLcfLBC4m7p11+U0XHj6fxpn38+7zF8es76PgrgT9UfJOjf+1SnaX9T/nhbS4tLh2kbYB
HwnkZikvJjWm1ysQ2IZXH+MVJzsV3+VTefCezW289lbThabJuZtD44iZm3WwMz7gUKxaDiEZC5zg
46q7ydbx4HiuSrlWcbSXbF9shPV4dSnKZTpnpvl22PlNvjnGm8HDCFUSjsqQOclUrrsR2Tmtu65h
6KIfHW+MvvuKyQF2bpMDxOVGU/EBG5o9FvM4tnyno+40VbQrC2UT5CL+Rd6mLmJXy4OdnBfQF6Nd
NHl2FN/lDUBeHPO6pFwZ8RfPS5ypHBxaQ5vCwnlNGrCq7vFetejiU74OkaZIvohZvdbFcTMCAQVF
Q1Wl3khSdcSj/NjiY5iKrYNTxzWWvAhU+3tDKa8jo7gVOuk+DV+VXLktYx0YQrbRPRPXi2IjZd99
ykzYveKjucdn2g0H81CSoklCfsAw2ZaN7q6Vc9c34RRK9DDNYtUGil1QXBcaSnvG6GCb4+KR4Krq
dxT2N4Gc7yZJdZMgdps82HtCsUuVYTXIAqZy8j61VDfUun1DdUgPmptB+JVqwQMxmZ1k4p3Y+btQ
N6980eMQGNYC9vO+94zn8oGz40AIXDWvmexv4rF6NNtf7QS4U3oByrJuzRikWWKHprgpg2dkgtZm
7F3j6mbjYPRiIUOW4c+OubujUO1qMTYoxXQrx+Gv0ac6X+rrSKZmXPfeKtWFgHQG4AJlFzUqfuJe
bg/SD7PT77Lad4T8mXPKmeTSCbG07nHIK8RfshxtBDlY+3m1MRDj60pEioTqSyd8xzV9rxr4SguV
sMeuiH4mgPKpcHxwLmItO0L8knuDLfc0ouHt4Ai4meCY59kPMeZ1le0uCoOtN1hOaehYO6d8+t2I
A7EVoQMlKjtlrAukmKy9lccnYfgh9cGNFJn7oYoOEzxhIRpvBmtTa8Jzhx/I0Cj7TmhWlYdouqw5
jdhvY72y80GknWbYWuZtImzy5LCxEd3a6v5LXvduEiarob4dQsNuhZvK+64N3y1gQMNoZ+Gzqv7E
p9uOxBWNT8cyLFfu6qvSvI+H0FbqdDP4gaNGA1WsDM/HJ9mIV0WVuWmMs44wbHShcnstdMaICvok
37ZDv5dya1VD1sMWec0VQm2+2AbC9xrVk7CVVmFPRTU3keXNMm1XGuhjS+b4SKvwKwlFZeMh8VDU
oZPHdCiF2c8sQM+Sfr/mn4LYdMI8nb3ANmYJvttTrhPJWAHAcUdc61KjXyPbbgfBjZhJ9pSIrhQG
1zLvZ6DIojQFPQRzVc9h9AQuyfjVBl/9IkaiJJJt2CgOPYl1YurXUdVt43xyot5cJc1tU9bbLmmx
reW3QnQh1ZfafC1UZQNCcx3E7Wawgi3eVVsrzh81HXl9iR6k8Iiv7VbL21VSiavWqt0xbk8aXZK0
P9awiyNqEfBm3VAe1gGFRj/mK5TKupUaV4NjUqq9G8Q4bfnljiLorva6J6N5jc2v3oCtYo2ZpuXt
Sr1cjag5F4gvGv4PTDxiV0YGtPDIu+Pxa9P9gIK40zDeC40RGF+DaPF9r3yRpKd2fu+Eh1p1mn0z
UWi2gRbyKGfHNOpACJwCPbNNvJoKJG1sI03ohknZ1YitJJxC1R0i4Wg0xZeerplloLoXDtiYKlW2
99LxMEhga2JQA7Y167+oQXvfBcbW8Fq3BEAlpZMzWt5XKYkOQYcbo9oZP4ZUupX9etuEyqFqikcI
BSgeNdsmKW5ziQp01RzMEUy/lbq9bH4TuUjlIHVQQMf5aS0AthuhfYB5ACQw7HLsCyis5bPRnK5v
82HnUw2RgAA1jfAtbDR3pq3PWClXTp+7gkuySTZy/y1NdhnUDL2o3MwvN4VOe6wMtpEnfMVGZhp2
iuW5k/CUVrfcgW7RDe5QSdsMUBVNitbD0BPhC0rDp7zLt1JgXAjDpDnKXt71EnAmaA5UPj6Ee3FY
eYbP3TtuKHbjSrqXtqZrXOuvxbRSt5cKOmdyREx1ZuEzTDegeCyCI9oTht/3aAoMhuvjL+j5464R
2l3uRXefh0nnLneFOAsmNGDNDzIiSqUVhUwNS5hw4ExNGl8/ZbgHYdG7RfLURcmlB3luauiTUZvj
v39aH7+NJkpZ6PqprEhn6kK369YKb7Oo925Lrc1daSxSMBodfb7rLteifdYk+csM1w4hgQmdSvYj
ilfGYMavsi+lO32qrJusjodLsdbZ9/0m1prDyzdBj6HVUtQHAprgzU58RE/Kqd34IdhCI3bSL5+/
g3Nwg99+yyBIgOKB+Xo/2OhPplTBAK//1ZbPHWGFhaA7S3ILbvB4Ybg5NVmu5dne+b+HW4TGBd3G
XFCE3xUI2rB7k+6/sYm2xeMlUfOzISv+NyR8cxJDy//9zECqjqPieUctzY5K7YHX7L8iWY2iV8kp
LLv4k7zIWo/lIvovaYAaK96Zp1iORhqMCY4VxG8r3fAuQOzOLcJZ2wjQDjjFD+ZYWqVLfjBNpyxq
MRB9kqRmWzBkgHbj58/6TBaivR1oXmZvlpGo5oFaZNYxqtEFikV6st9b5ZIU0LnZaCosRlWbWYbL
0yIQ8GmkfHaKhH2lPhaiYufR1w74wp+fy9thFsvGl/tUocZy0qNtG1WuZh09zbqQFZ47jt6Moc+N
nDfPK6BJWyiZf0pNkzZxrw/NlzYaim/UVOUvvSpOtxKpwmPc+v2Fkc+e8JAm6IeQZ+swYN4P7QHD
kXzLP9HaXgnP7SbdTJvwAaYzOiH6BeHrc8vi7ViLlGpSuqoskNGIhjL9MmDORkQd+cZmGjRp/flb
+60wtNjtbHWECmZqovRBghUnSGM0DfkYqpPwHCDifCVOOjtRVr21ECOt3sRoWsRdd+015C0QYOjx
+lk1YU2Hjiy+1uUBVEp1kJsi3ShhqhPYhuBR1ChYe6URu0pqCrdNXRHHDvHoCnLaOjTn9fUUa+ou
S4LyNlXq+EoLYszQs767I1JJjzCh1Q1GR+Oq78rxkgXXfLIspy1DhMWVEsMdeP/vX6dYh81YKcNJ
931pZU6ebHfe6K/8PHqRolS+KSx99/mTPvNSZ/4GlyhaENYHZp1Ct1412uYUNdX3WpWeCJ9/gBa/
cKKcmReK+bM5HSZ41AUXJ2qIfTvChc0pUaaTlQHbkBTC06xLtskkXRndJUXZj1pSPDwZ4WMiH0qE
H8CNEF7aSBiDkx70w0HVhfo20Ydy09QGabWGLthPyxNiXKY87cETu0x0MLmWnbjwCQp18P+6Y7Es
CuAfYvRsYRh80jJd22up2n3DzXbaZZOR/6tq+v/eSVDV//kf/Pk1h4EZ+kGz+ON/XoevNOTzX81/
zL/2P3/t/S/956n4md031c+fzfVLsfyb736Rz//X+O5L8/LuD6usYT3dtj+r8e5n3SbN70Hw9Zz/
5v/1h3/7+ftTHsbi5z/+eM3brJk/zQ/z7I9//Wj34x9/0IB5sy7nz//XD48vKb+3e/2ZvGQ/PvzG
z5e6+ccfgqT8nZIePF5I1fCH+d8ff+t//v6RrP6dCxFnNO5qKnOAi//4W5ZXTfCPP3T975i8zKZp
EIEB7M38pDpvf/+ID6R+R6FVN+hBUQb747/nfvPP/fjP13Le43TRMef+kuhJ84GIaEA3BmP/ftta
eqzr4aDGqxijsb1WdJYz6iHOeOKTVKJZbbKyus53DYu0pg81sKaWfoz9MUdJQVO3hiSs3jy+f33F
v2VtepOHWVP/44952m9OkvkrsfyRIYbKqlDoW+64YeJy7bs6WFEvUp1gatA+NXelCXh8yk6jHnVf
hc7YKVg8hqmP0fxM55VG8wng22aIzJtp3CDZ23619PaqECqKd31BhyJIrupUV10ZuU+nq5SXC997
viv/fQLOoQC2RLT4VezTYeEq83n15i6N1CSwQq2uVkFRmLeBal5D5I4PZjUhyhplq/8i7Mua3NS9
7T+RqhgEgleMZ7vb7u6kk7xQSc6JGAQSEkigT3+XnVu/+x8e7nmg2j5JuhsLae+115An85tS3T8i
7di5WmG5gWDKYDdl4NzUDdTzg0PfLwS7JEHPi6Ub38dMw6+vR5fmA5H8LydV9H/X3I8bzR6CB3i9
4z+0Pw9g///4gfOedLNXBoThJdr7FPIlDHgBUyzN+J26futS8UGJnVAQynbDqRP3kMKqCXbw+9R5
eGlkfQsHyfkDDrf9xxz9sWl+SRcE+Tjiz2CmfVsbt/4vHBqa/f8rBBQHhtuNpyN77JX/752ekaTe
QxlUTrjnhRYJmun/XPhAp+Nq0+P/vLWyhl6CxyWNKpDNnq/H2FdlnQqEC/3n7xJkOF/QtOUgl41x
KfJpOfdwkj4rxde/Xz3fe76cUMKWeS0RfPb4I8//MYvS0ca/jiRubkpq/RqaE6ma9pY/Ls+3YwFb
UW4Ru2iD71OFGstYHtwhbhq2jPZ3QzSIebGdkkNOEZWutTknfZrDDtfm9/wBxOawBP8xhIilzOY9
hF7ht9XzqcwjjHRp0zenZqkw083tt7ABobHLpgjR5223GQZrYcvwn9fgLpo7XcI/KARDUAjJ/GJg
c7kZfJWWhqshKRdYTaRBx4DeEfAeW6wQOnVsyzM5Xp7voYrbqGZMT2tY2wtQKnt5foXNzl4k8MFT
ZPHDBUMMJi7G96dlgmYIdHeYM7LInJe2dyW3U1T0sNI/dY9LJJeRbTUXaf/3XasRRkVF9jkaCy7L
kwfaM/lIuW+b8/OSEEIBIhKEuZo6OtOOwvroPxebEH7m66sZtXntJgXklPSfcTP2W/hY6R9B9NHU
Ifk2Dd4d4smiFXy8Hcq2hP52/ASwGRza+N92Ql8x+wmWbCELdlxYsl2CdPhKxgoi0qRd9/7xModL
+yY0Vh+RTRreKh1fBF+6Ukf5uO/g0v/Osb9flWnfkBw8vT/f6nuwPKtunM/Pl6EDju+YgkwH1izt
6pe3KhqWN9dmMwIgx+z4972+T165o+XzVf34Y22NX8D5CuzRx1/QoknRpXh+HLrmi6ZivthATG/L
6OkViWV/X00ink7xWn3qLKhVAXW4BGVWybOq16TU9YOji2+cwDvqFgA9v0JLV3aeJi8VJdmmn+ca
9EK85PAhfXl+RQj+8VqPJfIxmi1pIeJkEPidYXWtVPH8kjuyj1ArHlpBDIYOTeRPXeSmHgBwYzch
l8uGtWB15o9LVRHcHD2ZcmYaj15dk5NtaXXSyVifRPNjkm16DmwDJ0Ad8tdo5mZP1xGUcQ6dEIib
Oi4xBtmZvAkvZgIw59XUnT1IzwPJMBHgc/LWJ/mFp9zcwaLchFCsnlrQH6/4UHi55q46KVohObgd
kusSfnUhEivijqZgxtjgmPXy95RN7d628E1xvOWI2qqDTVIHmCSmU3Ymh6Gt6LlPEkxKUpJsUth3
nuFgDaPp55fhGhvcqLrfcdAQr70Vb0jtBf6o5AvY7WNpeiQQjyHiMQZmARFDCFpQx1bkJdutS8Iv
JDG7djbr9xUUZZsKvhEZMeCsj8kFeBeQ/giPQBe37QugkG5T53H1MiQBgB+esbOq7Gs/gE3Tsmzb
htTcph4kY9iuSgxB8gS5XimGbwPbIkFjeMm8XbaQwzRA2zN3XXmzUawC6MjjN+Wy8G2J6r00ZCzD
IG6OiwzttVYwOEnytxbP2teOdbDxtPaFE97fkAsQl7Dx7fzNRODourAGXt11JWuR1OZZjuDnPCpE
mILJyAEJGyMAWE3buo0OdaMaOCDUdrtG9pKRUJWN6zHZCtWyF2H/O27ov7IVwSlu1CUmTYFW27xq
Bg5mT2vctipVoMNH801WVRlMND5Wtq+3QNHVNmhkd8z98jvvx/A2OvU9l+lDjdwzyOYne4TLoTtw
rsAltQuDY9cMHUDdwpVtbYBeSxBD7qzBTBGarI/gccHzsMFSFZsox0YYApH5rGpamtYnHxo70igM
UP46eHVDu34N1u5zJAymb2uuIQp+LI/Opyf4HOwWk5qrsr25Zp3Bem7ZsiU0+jWumEWoTOeHSmCu
BwfVX5QgtAMWiTc8Gs3H8zLw6FBN/Sav1gvZsUo110hF4somI66jdzH49RH9HNfFf4CdfcqWbptA
QPguluUq+NxCur0mG9Q5EBT6ZLn1TRMdYND5RrzGiI+u99TtkV0L7cGQBxeKsNwa57srVACSuKkt
v8pZdEU3X/P24SMaJXUp6ZJd+xaG9uxB4SaVTQ4SabXX0AUHwupfnmPtVUbIK7jux6bV7nel2UbH
QXcJh+q7Bgaxg/FmCBX1Xpne36Rb9d3mSzFOtjrVqWUFc14mG7+uzV7MAcB64a6uhUoTcyjvq+Qc
gWxQigSe87MJ6hfzuKyq7jaIHvM7QqEjlyzFTrm8eOTiYPzj7K6NqSllHmBOwATIKqmZC0HrGvIW
ML653pFlZpBa+xpyjQVzjWqqWyzZ5mFIUJLH7wS/j7mYvKy2gdLrRcjpt0ii77VAQtiaDlQUhvht
Bb7YgapUbaIYgosUfpZUJUcJD8GSaFO/Zcn8a4mURyUTr+d1P4AsfkGhrc8yew8w8Li2hv10poHW
BvhIISGF3LhpNod+wCQk6IXb12y+TTODfiXu2i2R+C5xvGT7sJkv4ei/YnDDcbYr4Cqu6raDdeFb
hWJinrp/ujpsrjZDbCddV1d0KPHPLAS7JiXsjJnQHQT5AXYAGAC3dqUX6bM/jSTTrVouSYvxWrN+
qxni3paszgqBiJ4d360CvUTBYjimk3Bdz52LRQGfUQyhggUkL2zBPoX0ox8bv11ry0qQSMYNqJO/
84b3u1p/0tq/jC1CCIDepju0W5dU/QZRtt3UfKFQokz8HEp9qYcIT5bSbJvnfNgGwXAAeQ96lNhh
2p5JzIPxQAx9hS0IyywfMWivaR1dJpp8XTOBMOlx+DJSA58DWPXPmLJHHLL1IcRYiTSYv1cJBoox
a+4CsStTbbBVQJq8SSc4o2QG5v2IITs5YfkOMQ8fXbxmpxkT7g1QNLpHnL255kv1h485RpuGzee5
Dj+HtGG7ZJ3fGoW6QtHwBd3UcK4XAQZ/xqtdnaQQ5zBbCcx/FPzlBoK6CD7BW5A1SRHnc7wdw9HA
heGX68INserHyk1yjluJZOmV0qLuJWbE0VzDmYENH3mVn9YatlV1iFFyxPwfTmyH4GfanZXEjK7p
wElDjRnjFK82IC6lMFpgbo/g7bfx+czW2S5cJOQI9sHIVvlQho+HwPIh2mJ5J6FSZ0SF4Ahfkeyj
/YCjusG4CubiKBgg4oK6f3gUkbM9Dw6Va9+2w0bZ+vzoxTRczlA/Kqw/ec3sNJ28s90mx6ZYdkuV
XTRhx25Ju8OzrJgetUVDdxlUxsGlGudht7iqOUHgdkcVnr0s6AUxJiHZK/dbVg3dz6Wuf2V7WE0k
r8qZeY/YpLFQawvKCKwWt3Tk2caC0XGx4WoOcTN/rHpcccBWF5FbfZCGj2eTxt1mJP1cPvfKMO3c
dpTYKzP3wJ0glyykFoDayAxrlv9cwlaCEY3B5WZZA4RIWrULwqrZ1BMmTFEVql0ypcgetniAujz2
CBjp+43S9Ypy2P00DxfIuk4+MMBqDjFEKMeFYVhPBnLXZgv0z70NK/jOAxShe+c8FDvefkChBPSY
1z8yuSCLhGmJVMko2Apa+c3C4vjmGP3RQNYyMpXt1WP/dfNiwH7IRbPL+/XKqdeXprsmCt1ckHXT
rukmAQUd3BtE/EpQM9KV8Q/dJeUYUv6Vkua3kYhnQSDUgPE1+B+Wmm8qJ+O2XYMK1dxcBFThV0Fz
mvZ1AdsIV9o+NO8S4ZoLKAV35JmfswgLv5mM2c9Ef1fgNu+xZ4Ri1i9hTfqjatvP53HUzza+AkFm
oBeP8SmOEwR+N/nVjc5uvGnTvTY4VJq+LZfef+HLkN5m+ongnenLfz9jiBe4V4a24JKlfjda27wI
g5g644frqr3ZimE4IWcC5JT+e+QSvq9j+jPmyTlv5unE246+gFfQou0YUfp4bl4xF/8xr32zD/Ju
PNc4KfDRx2C71m4gBTg6rphieIokstNlWFO+C4Jevo2h+rZGPDsH1Zuf1YLqkw4X2JC320oAUK6N
QyDpeoGPWEqN/5G0+amN+MXPSfC9yuCyMZnOHMYJQtp0qHkBvKG+NRM+C69682nS6bckufwNj7zl
zFs6X5CGMl9kQpFHsqB0ycGkXgqcGfIKmuU4gkYKF6tKW3F81ghsGj8JXPD2MdfZparqk0wXe+yC
6n1kzbrvssQCrVDgAOZkmrYYzjdnsqT1OcnSP1lm1GkBjxoUkszggXF6g9jo8cC8yY9NxPbwGilj
k+7SOiNfSTOrzcKx4Y6qgjZeLbfEghFdS0v2soZeLFvtgI8k3U/wxThSOb2j520AOImPDF4uI9M9
NmQQZGb07ttIenHJKnFGMQY77a7Jrg2b2NV4l5VDAKKSNCPGcCMGVT7Bnsz1CiRiqEeY2wDxWrM5
+UoSqqBUTW9cD9C+JbCMsNWMnjMT6w7JHeFWRBZYVsyj81qrn0gpHT54ol/4ws1mkc1yMUGGYBZB
9r6DdzBY30kZjYnatcLsLLy9jo+J73mGldoGUrdhm/YI/LIsEYcGhDI9hm8GkU4HzAZ3bozrIsLR
fneEgZc0OHmUdqwvNShXjXEaK9D5UsqUbZH1OBaD0t0l/vF36fOoT2/9FFMwn8DH6oyuX3WM1NaR
h/FxmfPkEHZfTJ/AjEyKPzNcI4/PZ3ESQ45zGCFCXptT3jZvzx1QdhPUmBLa0jTy0A+GYMrpSUNO
XGdfCQ/AkSHMnKeMH2ISs6tvqqAALwP7ocYIRKzZDxnZE0bh8bUyQXyNSQ0W0sBfgPJPYAjNJxXl
09XMQfVKsCxGEJcEqdObnVRwGuFvvwzZvRKgXKXzH11r9RbxURR60Xwzaq4OTbckexiOzadonQtd
NRGYT91yXFO17GIHFCgwY7cdH/UgmX2x2i47Py9h3SS7roJ8GeY+6xtCb9sSHkvZrqccTJcphTh+
6aazwCwYGUpd9xChmrvGza3ocIo68SEG7sEySmEGmKy9LqmGZVDQiv4aBwRcwuy9ESCipDzs3l31
QBJ6p3da2uosu0CWtMP23PvYb5cYVJk1atm1s/jmPGrOAxvIFdqXuuiTVSBdg6ymzBMC8sm4Dl/t
+E5CV+0mjk7AQ8CCD0pNG5NX1X51/B20E3EEs+kqIs7vvQnJLdTG7/ox+unD6XdEkuAXWCz7IemG
e9/Fd7mw6hBy0m5DX6n3cXRHNUHiyojsD1k81B8TR3Y3e+g+HwVBxXKFUwC7igihZx4E3JLw+696
VaD+1HSPJiQ/dXx6fR5WFLDYaczXWwQ3my9V/M9SiQyN/qK+x2N/atZYXwIBNLy1E1h/q7hIlX6u
yvx0UjD82ywpq8RWh1oiyU6x3G0rQulOVfObE31fDixYti7rVkhTxw+EyoL0pBBdP8UT9phgzk63
59PiEaFbVNUCGW1nD0ZFvAjqhm1dldV/t0rG5L9GJi9K9GhYOvohEQTzARr4ZsrH4wrN238/mUqf
R07Ga/XRhUmRDv1y7RLEY8GxZdoLukR3V+f7kGAnRjndnFQGXuaiYnhO+c0kRfA6JfUp4hFQM+iD
cQin+JchY82JwgbDUD9QEEFtb9NtFU0oxNfh5wyoC+c/lQeuCH0XRLmTxlazJvMtaC5kjNprSuK2
iAY77POawQpzGuBE1QGCzq0MzuuXaQyavS0xcFs3cVSDYtsI6DZqYCWwy4fbk0RC18TMK89TGPhX
XVMXQ4SbCXEQmJpVE36DmBkJAhKY9NS+WJCozsPK5wtCokvw4tkVQcv7ZljZafJTfc6F2omw1dem
DvpzEGEC7bJl03IZ3Zj++jz7p87sfAMLgijId8OYVztE6/yLQhmNZHXTDliKNyibSaDgmJU6PNvE
QIC7oFiKeogk0Juin+3en8VdiuHeg/YXbhaLvSuHTSdG7y8T0+mxf0RLwc2TnF3e1mXmeig1xbDu
YGGNX1Iw5Ig1pErvDnzuzcCr5iXxwaGLut8dwlFu6ZqfpZyX3YjR/Y61eIoCRQrpH9Bbp7O978kZ
2PqPijB16gPSbSiplgNkLL/7WH2XDbCvXOvp1LaIZ5CKogSs+E65Zf1gA+YnySA2bd1CrzyaU6Zc
cu4MAXAFN/mP3CIgrm/sxcUB1iZOtyaBVwEcUONyHCj0eQGOQhiVgiPbowWQ9Q4Inn3RsPwHvzjx
pbDDgtoWPfexS+ZLPPVRMdRy3KNjXV+flwSzwdc4/8T9AvlullWZhPV6iR4N8rNLnn0F7HXO4OAw
cIuHzmKhucofPXgbW8LT4ByTPjqmQ7IbjWOHAVZ9ezhEv1OkI71A3B1hwXVI/oLzT1aYOO2RB7eq
MqU82PQIloR7QEZfuzaEDl346FTNRJ6qoLq1j1MeDsltoYcERQoCl1DmwQRQw4eSU+sOKwZtSgXQ
AUmdQZ6J+gCZz+P+b3GXpV8wYedbOrtuk0WG3wJmdo3T7kqAfNYiHN/gmldC79m8yaX/aqTNiue+
tdbri4pgAjditWNVM36Oa/E1bGmzByrHLzPqfFNIkSclrDn3xMSf/1M0BU09lCpKfk8oI1DEru4z
0P49ti+wgAb/lTb5bqkg++ZhOB95PIfFkqTDJgwrAHU0H06j1EAy5+2zYYm5K2bK7a1rZ3Yem99D
Et7QV9MbY73e1Zg5gZIa4cHAutTJntd9+08mpk/4K9+zcDEXv44t9mlQHueJBpfeoXmJjWsBAeFG
pMz1u2WteEEjuBH0NAEJXUL6l4CIPFETvAk4l/oVyBjx4wAQ4QC2dTC3X0DOXoB8cQCkI7K0srp5
j3uDeXkOwrNJE7jb1dUWowZ5mgIGV7yBZqVTRpzbQL/QSvcP+0LMKRoLx7UYqYUqnrs9d/1YYpG4
zYoRzKleRrFHRsWAk34DvJ1cPZVq7yM9bSvADaHL7sGkg0NA+YSRPKKhguk9ZgrdB/8zVOYNLOlg
h38F6Y5T3ddAScJdF6d+Dwui+Mx38FZoWZu9+3SOtoEACNIIo69MnKZZqU9VV7/wc2aHNNWXLMjs
zmcdrFCDEWqBlL62iw6+ap8k58QBY8yHqVxcn29p2rb7isNMQ8T8Zy+q5BTw4Ievhuw6En+shw8f
jOaSu/nCmopeZhIJQIoU3HsCjKxbgnvvE/niSY/CcqkOEdMwgfLwbuRhjUXUdNVODLdnrTGvegCO
Vfkbm/2hcW7ZdkIGJbRT7Zuzrw7pZkC46PDvG+dZj06TZAWZH3OwCclaWfNznWHgMKTkK/MwkITN
zRbbuDhXHbwMNEnBX0ZjtU9F9ks3/U0RBLvEY3AcZrRdc9X2GyvDEcV1Kktg0Ab4v18x8UnN2cXS
lhotYhl0lG1C1U0Hj4Fs47p10z58XhoKXQWdZrK3UNN7CwlGWAYK0JqI5m0sWv8a+4UUlmTtKZUw
b80s6Qre9DUSyuRrvNIdDzW9w1ai3aQGLFwE8CCzgJUuTvb1iPTOLvI4Lseh2cdulIc2B5larEm/
Me0SlPD+DLawEcbpiw3pMGfSFSjKj+mqu6N109d8tv5tZEvJV5FdDExeovljAVGvGBA3eFw6mO9G
cMA71D08AbRcN00MJmStmm/wnILAtUnFHtMaeY7pMm9dB/QLAZdZoaoO3R8XZ9cle88Y2dYRui0U
V8n+Xy3hqm2AVJQW2+6utoA0XTzABPJREjZK+63qkdDJU8wOHTr0M6f6jdIVHrowUMBt7n6maQb/
DQtePrBDWZAhDa8pYJhS9wzYZ5u/dSlQNuoqWagE2nYQqeFRI3J6WaY1KOsHqg9Lk6QYYYhZtMgB
Rgzm0r7mHdDwIeFit/iHtAAT3Na22T1rw7MKiqWf9JfE1/Bhy+tuj7hPeW7CwW11Jnpd2Mm8TCNm
iLwNYRvUuhYrFlHgy8M7EPKEaG9hI4Qe3Fe3Rf6tKBf5EnqQtFcV6rOGjQjYun7T6TC8q1EfybiW
gPZFUaHuv/Qz7PNpA5OW7OJ7qLhBSgKbauWfpOEBjHEsclMZ0NOmOyZi2ggb5Ycgtd9diAatG6r7
hLL4ncaw5W+y7CNavkoCy5p+hHbcLPafaBD6oCsjyzmfTQksaDnl6stMLN9qLIhdmrpm34GU8Noa
+k7a5N8gFsnJV/MRdiYxnjTOdovigKl5iErHTTncC/NlxyTqIKFmgOhoDwv47jhIaEx4DGPk1XPX
Xfhki5j17amtx3+DJf7XyvoeqUac5JC9TWgS95pP/iJ5VIYzsn54ruOzmfTeylWdc4Jh4azgm+X3
QWhfcpCmR0BY6FQadwoWqCVwQx1sTrvgCDbxZP6poZc4WTuBbkocfxtSXyTJ2O3ASQ03ydBMhyar
9gxY7hN1gJObLEC7wi6duLNsdHDUESuMpTlID8NSML6IPcgnYGhozXdE02NE0rRoxpHtqI4ZoP/g
AEL1um5gxRNuq1780IubYQoULWU8dbJgwqntGK/8ruc4Kjh4BrB5MdPb3KL1bCe59XG4XBaKSgjh
WBzebD/JqIGdSn1XQIMLA+h+i7CfHtrOcDnB6DovfNC0B5tNAYxV7XojnlVFmnh7UEPNAEnX4UZr
UMU08qHiHaXyh2QDXFEtuYNsD5h8rasXdCVuM9AFeWNKdNcpwuelVnNuJ4Cx6RjZB05VxpxOe18h
6AHjTMAWARA+a18HTBJPxK2seLj1Ip+HY/o3o+WK4CyLOSgiMvKO3Zvs5OjMXkGCEVC0cHpOJkO2
KYRNaaBgzUQVflQxfLdD21/HBhyNoMdxj13oEri1eY2i4ZXFKnpzXf5HJbB9hacbZsOdAOGxwqit
U5E9R0hjf9gBSqAgVVxwzuxVptO3xdT5hWrymS90hHcStsE2xA5IKnMapEIEm4btXNtXR0XlvxNt
MAvvpwcEbOjxWYvUcDso/nYe7ZICiDfBqf0S5OsrQLfwe6od2cxRteDO5BcNvv0Fd59tGVCo/Rgk
4wP7/0yg7zkMXsnC22Q8+X5GfG6iH8S9sN+GAAL7te8ua2+DPXHuHd9kLKd5JVtmouDkMVItUiLX
E4z/dzFD29/XqOyfzO4HNqM5fM6yTtUwW4EXBjbN7iLFJrcj3/dZpxG53ED/HnbJploIbABayCp5
ls2gXTiNI+Adum/1vU4hIfPAtMqshRJMTCma2242b011xdHFLlyo96ZpCSsQ7f0Wg8B0arKRHLwz
rlhFW987jHKpCf19gMbv2TPpdpUbyR1OZzAgC+cskg/X4OvQy+GL78MdXQHYYsZuwd6zd836+KAT
3246dJi3Z9UilmTnEDR77qIVQp+oCw5N4ObCU3hzwXniCtDO3MGsyAsXsWOfxNV7h3iHtbu3nH7O
WrsX+OZnGwpn1Nfat69q6sk2slENL3dslW2aPFYneKu2YupSLTGsqih5o1E/XmYrox1v6F2YMYBp
/ppvllDDzw1N2z6eOWzIeH1xcslfa/hkY7LD3R7TU7j+dd+Rn73COWL+BWNo+L9Gkzn1USq/dw0C
zee3JLD63k3HFFqRUycaX9YkRfJrKyq0SOxbAkjutkmUTs6Wo4phmMlhVCOnWz5u5159TI/vk9VJ
DCeqHGdu5Qm4Wu18pZSshVMZnLT9IF7jSsK7t8Y4fZ0zf8qXtj0IpgFlVNhmAJFr1rwPkQU4sEBK
FqG+9IWNqiKYZf+KoDEYeStURiDetVslVXLQZgxfeQZArlL6aIRdfwCYvBD5CTuu/li1/EZXuMcF
EOxmqzuStv7huFx/mAnHRRz+E8mG7Dipo2uIvfMKQ8qTRSjVaaxXcnXA9uEyN0sgFhmMt0YLJzuv
dx5T2n0PWPGLJWg2Rz4ve9wY2C0/KDkzPqYtBVF2J8HlPa8dVHp+Ah9mSqfltYcdGEYJNXbFAbyR
1F+XRGI9VQ74PIAaWLZXdRl2bXv2Gqg5ut0ePtml0rB8g+3bRY/RDOkrKxdT0SvEcoCKfXvwlLRv
ZMrMRoPDuetUABmYSWAO1rg/Nujc2xznh6YWA2Tm0A5wlv/OwLB6h1CiLzn8tiEog5ityz+Ix8iB
J8yfGIW1TRys7vf+CciNFRQUgOAjYC4gUhEE421HCxXfc7xkAmbP3AVAHUNyHMJwwJ6erkcEPkyb
biTdLtGm30XAAAvmgwrnGOwHYa+msX2P8ogZrTv2A3zUEak54OfpVJE/5vqTvWfNh1rC7BSw+Z+1
WsP3IWfoizr7hkFf/koojEpJq3pMb1Jy7mK+XFhvX9IF3MEQWBRUpas9Z2C8q2LJWbIVnpkixJQK
uRMB8IB4vEt82pXW5JXh/ENFHddltaT6+xBi5TewrlPzQm44Rm8jvPi2gxMdwo1R9GFz6Qo39yAn
YUL0sgoz/aWJOcg4dX6K0zksRwYhXWAV8KUQTX1j52gvMsBNSYy4apFjgZCQDXuwcDXUuxaIzyyW
wmqRvjxHOghNI7u5wRB3otMJ/srjK5gpoE3NPobsMfunZuCzGDTbPetxsA5pv/+LhYOw92d5gL3+
cQGRsTu0Tl6fi8v/ZS49PNpIFF9GLREeUGMUTR+n8Cibx4lF1PfRN/ExjXo4Ojv7ZVmQo0H9miLT
EirWosOoYImnq20kGgsMzuVx0lNUrhSzxzSe63cOSeJLPgOhYB5UziVKslPG1LphQscbS2Z9YZSK
szQAf5mxGHKQQo9JArACrCwMDMlVVmO+z1yjMHh19r0zBmQYVClDm2N0FAKejVhWPic8yYC3dNzD
/VHr8gl/wFJ3eqwRuJ5GInlZc1DckMUARAcn5ItIXLlOYByOGCleGkUBPBESbCuJYHuCRtaQINt0
0dyUkXApxObJcWqb4AwpwK9YTGW8CHSKlYSstTZgeTiTQ9hOTznpWmihvDgseXZxIzEFp2Y50qGJ
d8qDo7gEYQ0MpU4/NePvPpl7uC0N6140AWrVle1g5/jFDSTe1LYad/kU/cMBbDioOGCozTD81DEX
IPAGwc5lDF70cdDDFjJeX/rUys3c8GkLG8hbZhZ6BJABPSg2042YXX4yvfkv5s5jy3GkPdO3MjcA
TcAEzJYgCXommZnlNjjlGt57XL0eoFqa/qsl9UKbWTROZpdhFglEfPHai23E87WSxVuJSiYNKuMM
ILPQ6RknGyLulcR/lLPaXwDEzymLyXnoneRsi8py/VzO12ZKaCnMkoev22cayhBExN2e3NOHOtof
B5QbH0M1DE4m8g3ofkwTlR06mzrW6j2e6Aw8TA/42JFcZm3+1HKSMvlocLRnXfoCddF6JIrQKcnd
f0aqwE/RGUfDaphbGsIDKM4sdjJxhEtFY8t7FXzqTA5KVivj3YgdXTfx/BvylINmXuWIuASyvyCL
cjI2lYmMpfyojHnMTBAWt7h6Ff2YPAdrPMwApXuEafRCWGmw11iOPBVCnU/hbPgDTfCTRfd1BcEr
W23Yrvei09FW4sicnWoZsE1/KLd6QgJA2w7eoKjhL8gchizbVcQ+uBjA8304IjjLlbryNPOimiQu
9rr60hVmcvFnpm+6+xI0SeaW3VaC97AnVObVWvaMwJf6dpz7mdshPRNuT16s1neeQibQfgr5DBVD
d27kwHxAli5+HT/xlQgIax6gGuXHrx+J5k95qLQBruzAjR9eiqanosFCY92zhUGYN7v8AEgTuYDD
0ba0g+IsYhQOKz0nJbhRhrOPdbtxC1UlDw0MVlf9fgutYyJfmc3jvNxtcYoQIi4fbT2PO/PTegRs
DP6tZp8MFwK2yFSroRKtoPw4+uNLoYfhy9QsAnAISyY4+drmzB4B8KcWp2jyBkDlURHPxCKTKFJ3
BMXJMyams0wnWLvIJEjW6sVGVzr10XGEjGH4drGdFNvcKCZ22Lxy7UUoVjMm4IRi+5lacN2kbbel
qP6ouZ1cpeygzstA26eE73JrTxdDlwhO4uSlBMq+96HSbgpmwb3f/WCmCG7rBV7D3kmFN8itGt/y
ptxWrsilqkvduVSRbFAfyFcGr71sJudlKFSPRlMSW2NkRKtMwpR+dG7yQHkpAjG5EnWeJxQydrKF
Uo25n8+BCIgLLtFATcs4YFroMuK059koF7kfmkUzCR+jM7umDxCnEt90jNhnvwArI+ObsP2X/ktV
aD9kw6ze2jpRwUCtG7vxq1sWD7xB9D/JtAeYIBvqhJTQPzsNhSAp3JOnRJc5yfOXXPoflVDXrky+
hEfY1Xcfre4+0IpwO4kOXITl35WiRK9UVT2gtAqfIXW05UTIDjbHBsnbf0ozS/X0GZBsDuozvz33
Giv/Pgt4t3G5VFrKKFd06CwTL61lh7hGOEepkmoPDRFu0jD2D10oRnrs0DbbyUBq+8OfDf8M0DS6
uaIpbqJYeLxVQu+6iKdxxZy0BNRZUXNnH1f6H6NS/ghAGulvbpxd2KnmhapBYzP6VbkoXtuTjIrX
hhA/azPp448uV0MP3Q7Y2dTCO2S2RWaDIIOA80dwnpdLtGi9lKp8qhwxEeDPAkQrCj5m4AR2n9/Q
5w1bjkwcMexu2rfArkc7HeaHFe/mpWYkMAz740S0I8RW0ew/pY0lr6X/Q80D82rULA7acul0g+hZ
2wnf4qC3Dy3BJ16lJfFGJyfjvl6UxEKILcQ9KK3wHhZmx0SWD4dVuBgBjW4MY3COKEfqvd4L4I9l
HY1qkhmSCiIl7W30zlQyxgwovIO2MbiE2SDAzif0gUbx0G0QspIkcsloHik7ZLbEr5tdeGi7nOBc
wAZVCcYPJuiF67R6eDbqrt3Mqu54pHCTpAk04hXlgHRiNE7dbGVk/kG2j7UE27GLd9iz0ZtUedAn
LCQURWpf0paktdr2D6NZZgfSUIJN0FfWx276iNDum1JFEkWOZjwcHfpV1J21E2E/XdMW5fI0lvxc
MYdktvn3RkehkUPJ7GCgTa83NE9D2IWkTxqPbACAMPLRk5mSeT1FLbtszKfTXIF9q2WGcYQSG0+v
BnA1VseXRDJ8Jjmq0XHIE28EPz/MoA0sRE5+wREAXOLMGY+EiVFelY8uSF/TOVCXlADNZSkuvBjB
HMKWcNoU7aDexaBuGh82Z7bk3ZSZDkfVjkelaKJNXdcIwnpb28+GHpyiL6ahF8cYHG+TVm9MmaqH
lifxuijT0WuhZejm2jriyZt5ZtWZ2GPh37pqQKZTh9FZTsZng9vzHUg33E9JuxG+kOfQH5PLLBNi
UiaiRroxHr4TdmtdelZ3d+FldqXV/xyi7stQSWcLzTVy9kvGK5MEjZ0tIEcnd+u5u3IomaymaTyl
jfxaJj09ZL5hfp7zOQS7rFBZSf9Fc3KvlulXK2ekVHG9H4dIu8N2Ts90dggOzotD07EP+0Y0vLaB
/GNWLP3VQIiEksD4I0vefWduLwUV1btCM19bWKK4X9Cl2NbuzjVNzXAXcITbp8vynIY4a03tp03k
eSTEjhvIufvYJ3lEmWyKxCT2bDYDT9RCP07g3DvWSkLQFPPNJpLVldwcaMnb9ISThqS+KLT2ZKxL
pOjTN8iDGUGFwrIyothQndE+aDESx0WbbFTpoWdy0JKquCmh7TWmAvRej/kxJrTOTcYx8jof9rAe
4TPYw8kAynSBVNCfjk0wv4yaMd5N5EsukmDL4+wz7soqUZ8KQraKfTXkuKEh3v3cVYt6kwrUe+so
yiMqujc9kxphUJbihUFueUXqFRy03UDm03soq5pbdZ5PBNQAsNr+A1/XOwEo6lbXimzrKKn5HDIQ
Fs5Mb6QTmedQ0zdZM/k7J/TFjU4XzV0lOCk6qlsY5sY7TKE85xGTaNxON/7jzGMP7/4wLqI6pT+u
wvWprc9yZvLOpjbaOZzYiWtatY5mM1zMt94oskvIof3St5CHwRjPW2wD6kUf+2oX0NV8XBd+1WJp
hsq+dCGSnNEubpHtzJ5e2BRG9xOSAzs1tw7v4SZZb9RmxjsCO3sKTEPbdAGQuxiEv88CvA4FfDcJ
UYvM1WbJSKJZbmAw/W2cKHymo2rcnQEZAq8Rc9g1zEOU93e/HmxCypPGU6baJC0mHXaGCDidy2R6
WU/CUUIMqDK98wkV56zVDrUxEPXexkSmd+zC/YxDYk4WcDbpnLupK4eMNuITYb3DNY0B3NNQGTc1
cViWY6vX9YJkz6LFhlIIyy+I4NLbMTojOkNmQwhRxeFoNpwDKbTVHX1B6Dap86UyIuWZJ8FbPs3D
SaHp86CQ2j8NLVq0UGhLb2Tramb1VYCT7GLNVt4YBcXRyTr+CW2/jVODMoasHXdTLotjrjff5Dgl
T6PpdHJ0crG1ZqtnxbCIPVgueWBX2z6cCdUqKxLag+D11/ab3VcBcmpzL/wCSVWIKyXo+lcNh+zO
SrsEcJ/BOlDmYtM0CIIHKRR3ZWzEHNz0WvinnOS9M2ryY9S280YoQb1D/SRPbdrL09Ql3UELdmHg
eMaiSWtRiK3HyqFIvChCkh7odnZYv8qrJD/kg7B3XakhlBkr8JS8Kz/6TPP7JGkr8FPm2rk/OrVT
Xxwz+jAJxfaUEfQR1VfrlhIspa669touF52b7LzAbmXQ/pwC1Bn61CEq+M9LYOrinAT0EFhRiYhn
wRnqZCYxaP1yvSCVGDZSjx6TUqaUQkAYRWpQ3ylZxqyRTzezpVsiS+QhG5ovpvjWJ2r0dTBr46yV
BLtZFbiGblac/P3hYxlUyITod8C5fcyLOTn/OrElfUXWdsk/qxxZTVl9kNXUqKK13jJPZt5ap77V
4WZtGjT6usNz68gsYbFGpKFIzvqsWtbWGsrxYKdhfw0cwuOGqk1gSBIIPx1lS9Sl76na5C9prGab
DkriT88LY4L/cXLe0KOYlekfZD+Ry9br1HhxwYnTYAkc5C7P6viQL/gszVnFcVrEqJFh63vEeD9U
BXDC8YOd5mscgsNm6eCjMQRqc6NjohA5DRAx88yqqljgMWF2+rl31L0zhd07w8U2Yxz5hPuJGPz6
zZrAo0IR5i9TlDV33UDMNmyRiie3MvPFy9CU6ksfq1s5IWBubM1ihBrjmx7Y8W39Skkq0PdBt492
d7V0q3qEfjJdDdMnDi7g0QWpoRqvRyeryFNHqmXk2gU7ruLAz+CxvDSKouL15CKDgf1HEAOhsMyU
hkxOo6XKIw8pmyytIAoHphtHcoUHWAI+ka8MBx24uh7W13xo3gMOfFM8YjXtgcEVBCFK0CbfWiu4
wu7t+6BoXjos1+dI7753Ds9VpJWQ875672cLyXKvOnvuP/L70iq8aaNFTnPw7DslOqZgFq9DGkRn
wmSKzRibGbsZmne6HadzkyLsK4UZEKjOKqq3jHS1k2w7Eiy34TK9GrOZnTLFvpX+HNCnAb77S7sm
cpxUZDsELttE+c2CvLCzMqBXMIjdaMHxdPpgan0iFyRDrZ/0+TOLRYdsvnli+gmPJKBVm0LqaAlG
r0kK+YhgyY52DA1QpopzQHc7HjAROy+pobVEZ9Wo+uriWKkkWJmEDV+QeXuLmP01suOHQt7sQ03w
iK8Ya+vH4jSm2UQcYMLxQan9nRXqvbuam2Y7HF5QF/NIbGRQ13CcSvNscwLIh0zQ9VJ1zV5V+spd
jydqbzMsGOgNABnlNS2V4BLq3BRMG1eirthfRkYEpq7DKuaRACYbs8oI0kVO9hF+d74OWfBzwh7D
kdvOXuCfld2vTU06EDxN6mPoA1t9Dcq7gQ6IUkid8gth80QjMYtUesUwBu/GxfGVVp3+2tSbrpvw
Tphmr19aymOiHr9tq78nOFE8Ncnsi2H3NvbQs97XyhkORL2IihUez9eBMh096uOLOtETA/lk7BXo
Xfwm01XaJm3asKEHDkzfylSDAXeGCav5YumKVEyYtJWRMyCHtyZuYP3PHBhKjvMgK6u9q7Ttgx8o
LHMAdtvYHwqPyP6eP8b5twIChh5aNDX9K7YqlNTReJ3rElNkEuxjWNlzjCjh3BslhZa547iZqH3H
TUytPXec+7BTqqcAMyKkfNV8CNIsODf0eMFvQGtX7UQjjo8YA+3osHGqsr3a5dxe/eVSl6ibZTLA
nQ8xtSfhErRWkLG5mwwSQmVhndaLtnyVqDOmtxGWaSOL6N3qTZTFneHgp023kwzaQxhOPwuATIID
IlhVJ+KHWAID8DBOLjzYpyiT1otlpOaOIc/hbB0CgRbBm9FoxYljL0cUBG87c71VF6zZztJ9PmvN
JgRU2rbhMvgFJD6mtjFv/UYVe4TQyrWNTbnTZ82rKIfaTar1LqshwxQrXgGlR3eyUPJw5/iKPTFO
KMcmq0cYwyxEjIeAzQks9TE2LDfONMyE2tkqzQZq74pIpzmlbODDGwURJye+RTfi+Pl7GyfdTgaz
eIAnXgKtPazuS7yh8yaBZHeHGZKEO4Df3hXKl1RoOOi0GSsAqxr5aBUuope02M9hX760c3iYm3Q6
h8tQatauYDB2s8KIj4rM34Vs2iPQZHXArT6dxwqlKf7NpwzrJ6GDtrtqTfO6NY+IH4ZnrQ8HRZ/P
KiYVdIjKZkQluP+1FoXfC0O2L9gTvjdzGZ4B5QJXGEs4XYjlPI2az36pPDT40Q+JsL6y8Vg3Tpz3
BnGxm5fi2EeWeIIPZJtoxvHS4d0bEDWxSFBRkTLAXaMZXzP7x3zMkngZbgAVQdS/j7W2D5XmGFaN
4qEAMnY4j5JDYfhPi3VNxW6lTTXOVhIze68XnY8TusWet8jJVtytjXWaYGTRQZjJT3kbZ8gROtYL
TO47gBEMpmhYD0Qcs6NL7Ijr9L9+aknS19vEaYhmi6fpOY0Bt6eDicNUUoCL/i0dCyyeXfKCFBlr
XDEGW6nl+sFnyXN56ubPpmSxM1XlA29FsV/vnbklF8n2gXwTY2tDAox1/gea3XLf6hb60gowj4ak
yxwpB7vo5zPI3vdIT4tDKSdG7KTxb1Nv0Jk5IDcRKXHNDJMeb7q1QZHY7oMmsx8dGu+RGXMAguaw
Xc+bUS/C147QVeIsYMGcAiqpr+tnMRQ/Yh+Ndzsitcq0ranm/Zs5JRRzQgHiOjM75BOcGY3OpLql
jtuXaVmBf6mCEJp/T3MdkWahwaILC4w7tP5QuybdtfpYu/0wDPsQIy8ml/IzxEJ+VP2s2BlaEu7z
Mcy9CcOvq3fGdBJD8k1R0gxzXdgiYnOGlw77qm1wDDJQs5OtaigXvcb9Z+Qdq+7gaO7sk4XRdAWy
sTpTacZAG2Um4F9Zigm1stncq97fdDHVuBYPdk0lkGbkFGSFaXuxJp5sZcRwlEBkeUE/KIdmEQfW
JbV/Zp+HJ1FCSuF7JH7dfktkoN1gRT4l6HBTFG8ecy7iwSVuYU1fmAM2CDSIt2BWuxfOzpt1A6+L
BEWlkgmM1CX+TxNXLDaJq64ucbeITLYj0RlbGRzq9JQPWv7E+Cx3kdWEp2pZcTt7OMfUZWIZwTjk
jFF8nV5sv4aCUKL47JhxdCDQ9myXPebZpKp3ETEO7tRwekyRUriEV7FSWMgV/JBsTGAxptI263Yi
znt35eDWiybIkdCJXYUf/VkNpfF0Jkcncjd5J4mTed6Eym/7pxYOd6GyIUR5khCSupiaZJPwLCnG
m5TCJiYXBGxT+O1I8inFf9R5vGV+1LxN8NJzMeyHzIigzi1yXBnbLomK5LsUU+BFE3kkTSo+CLuR
3kDaFDdeXt0UywFbK5RXu4ya04qeCk3Jt4o+Fm6k/uyIxoUUGz4piH23ul9vynqhTFgkdgH+RsCZ
VmheooqbWPgqtWEi4eR4dZDFIjvqH32qYBxC8SE83xdf8/5B9XR+z00zuw8ZkfObHmKT7WIXdyhv
u2wwTrJa6scKKLddmRjUEAOZXddLYTp/fqVKHlYs/Ze0bQX+ej7DJlVRlfCdKtt+P2aIb2Kja89g
UmDDsehflSaJbl1dfMYiwrb2Q6NKdtMY/ImYkUkPNVxw5qRdEALvlQLfAWl2s9ulEhULsVkXtLbN
s1QasVHrH1PVBNec3ekal8jTOaBstMZvnxK6azsapJDwCOOhXBYYHTfjFDCwLIZFMQvtbkHxTTUo
QZvE1bbozeJjxp46F7iDMCIy7pukdW0z5PyX9QII/OdXoGQYiXiQjAXnXWfjCA7d1RILzTQH8iP6
kHcidMeTP6U/VqZGau2PTM+M/crP9gtJG2kmsqEY/gxg8BESxnPUhxrb63KUmNPGdGs/Kbyu8utt
PXFEta30W2lWnxJFa0/Gkt0RTYmrFjyFh8W+f9cUFgUjRIwzONf1370qwdaLXVsquxQ/29yqNwfx
X5Bp2S5dwCrZYsiVJQCF8MO9GAfroxPXB98ALdaJFj8PEgNEW5P9C2aJZaS/FdOg08xXoRlbxZQW
Pw6RIUFzbyiPNgPCatqJ99xprRdiv76HEDS7VJUIicySOaAkNAQg+Jb6Wrxt8Mky9y3Ma2Y8V00m
esT/WJF7Z8Z6iTSckLXygGkLIiozLx3NZYdSlF9nWmqbavQfdMtcHM7be6LeaPKzCD9yGuFJMmgP
+MjYMIEXHAN3FOQtlE0XPS37bR5V9TMWdyhs8gmSruq82gi++w0Fbyb6n23QaNVrzVy3CyB2CXiI
UbEpSsMgDRf165/fGJ2H6AhFRdt+z6AGSiZZ3Z+HV1KVECGojvXAzZ+c6J+s93+KBxYyX/RHjFfv
q3XRNhhUAnvq9mabG1jTmS0n06n2ZVAw+vbTcfXbEkZxmAbHx0TK4ttM4dlMlce00ENKVHaoHFHv
mil8TxeE/Z5ojwSCICfOCgkUC4hfcNaKyRu0luasKEeAo4nzSnevLO3CrsuEw5kFS71c+mmL9rI8
RbgCkLj4D8yWRKcTDI9yDy8W+s0lBTrZzyV2VX3IaAjqor2tpubbXKS5x22Db2UxQ2NcUg8ZGrHl
yDwyYNXxoqAewmtZfVt/h72EyqAr3QgBhFjXo5uONss5P9JRh1g69U6BMqjpwcIN6z7Zym19qAvS
mjZTIvVDPKvQy2M6e3n7RSp6ckpawt3JoDcIUukVIiLs4e7r458XbpZ8N7QTUkHCHyxREWuSOmRQ
M57syGlxLqubPEks0SMi4ns2QLeIDM6MZel/xNj3uc+q6oPQEJeBSHgSZSVOKMO8dUugzLBcOvvV
12rC1JYVqEWisJw1Q7T/1k7FA3VeVSG6+EDCmZsWyDgBJd6VUn7gB7IPrD3AsfwF5/Ury0L3ohWJ
s3EWWnW9WMtXnIJ3Ov3FJ7tNF+3WEtExsG5VcaR5wHXmab2IUEdgok9PgusAvBevODl1X4euAfVQ
GJw3qmoM+zzGQLdYJtUmdbNJtNsaUR3SBRjwfvLfWnSNl8mp4pOFKf3Xd6Ca+7g0gDGI9HiXfYfp
v0DdajW5ts8xvLl+I/SrGKR1NEz1pCnABYPp/DCdGWdD0uWH2NC/QCjrH32FLPykIRALcePPlRKt
8vZW2Q2pzmoW7Kw8zRFoQ5Um5gMTGwYmICCzgxVIFSKTpG7fpdM6O3OekP0MRrtH0p1uiVALdmYe
fw5LEt5wpEE/U2m5V430NvLpXTr/aNTY0yJaCrdKBVchWTO8CM29Cx6OTT32VQiGFFApMoOtkuWv
cYe8VAvTb9aiuvZFAd/KCtcQF5pwr5JPXr1FAsJmXQ2KquX2Fm236RJlyTkzqgWIGZ7rr/L3qbeV
Lu0mmwQ0o2gIl+hnrHKId1lSthZ83q4vbfA9yN/rEKrZXqoYUwI5D49eL94kgp8yNsprolfhzm4i
RAmNpd2L5DLY3/B2Y/G05Cd8aHcxopBMemf60h14IrF76CgbNH089gkPjB3q1VaM9xQd8NVMCA4r
hUhJ3anN06qgQvjBvL1A9YRIWCA4jA9mGuLQkqa2lctWRYGCIbGcjFbHr1OPGTkTFrnJP9TmDD5g
kPZfiF6Qk5KKq63CbDZYCvJkAoC3yB/1zU8pwMymsXFVY19cJO4mrYSDmt4l6pBT0NjP1gTS8B2z
p1xVdIdVotqM0xera5yTPYzNvk107aA0qmc02XRMhkzF31XLfSwBhztpf6lgg4dWNh+mjMODDwd9
KP0SBThB38CkwdHSSgT+i3UJCVq0p5sn2WSDj0nVyrLF6kkR55K61dpjuO3GpCd3BNo27dEMOEEx
8Pwgn4JzI39NV78LadRnQKVunyoQoEpR/gSTdbaW4KGLIz/xCH36An6kb6yGXRPBybCb0VUSDuEO
8cTxusAQ1cwM9z6RQNU4b0fL+NA4H0HsWsTMzaEeCgtJ5Gidp+WyfqsnzH2jAUps4+M6OiRokDMU
qw9iEtRHXRvdzkJOFyuS6tcmcF4dIBamOHnpBnm3wsh5JFrrPApOeo7PMclxqBwOZ0V/ZHaJHllH
ckFvq0Z0LAfshlM+eiutJjeHu0gGeGSmKbG8FOk/RqAsPYgJ8HKayWvyrFxPva5n6BezTh7EYnqb
cj6hPJvzw6j6E89U3myixfWNMu/jOEFoVWgONmIaz1bn9K6su/20rA11Ntt4TdBeapx+6d71seaU
SnrxL9S/j0gKrSqggB7obZXLtWqxyeYkO616+dIyEDAi/IkMM4IznnjTOnFZ5eNjwJAZmg5S/zDd
r0dJRMWxC4YE5tUaTxy76TaJCNyC1YovYqwvGGG2ZllOn0QRvxGbr59x17iiRICMxBFpBYl6vgOv
oY7xPl/MhkozZXunhPbu9NKjx0Ldtb5TP3w/Y1nCVBe1T9hXF5ep8yQpaBdVmJfCl9VeXzZi2qN/
/BygwcciwAXUdlmUl7ExG4R06+gedIZ4Kho+A92oydsSAhM2Ah7P9qENVZDWEqUXe/ignXMAKHdV
bgcmJmFrUrXbr4kGrOxT2InFFWPgfIi9NrDsT5pCA3LCuk38zjX1f0IxwAL5M7ZFEb7lwthY9TSc
NeQcwDA2uUwjaVtWhXuIFeDcJfpwR8eSAKwWPoyQlV56JxzvCvU3tYTyXKWivL/PYA4Dr0yGW6va
2qbKcF6vw7cjyUex8pLkuMVBHirTrihq9WT0gcXRMNceBnx4OegVGSeDBl1Pkb0LhbKXlm4c/IgV
kXVO2XXXPpXxsQyCCbtkaL6Nyd2cC3x9Wta8C0W0xxEiFA3q3LzbqIRPErXixnRk/a6W+RdLsOvp
JV3oi/zdJWOdWLGJLTtpwkuSFRsdoT4y8KbeBsSW7wyM5tvRAbiUcliafWrV7fomPxC3Rm4r4iKQ
F+hCh2S8QIhLa+e0juO9yhafl1EKJJlJarGBRy8OlbVemlJJ3Y1LX7oWP5FWk3hVhjRhj2a355gG
x9hkh94p5TljPkMGoZloP8LyplUVLto0iV8mPceSQLkCGmTFY0YAZcX+SfSRG6tpRtqkIdy0XUrY
W4UcAa3A5ZM2m44b4WXkYXiMJjGk5Ed2uxVhwMCIllCrsAMU0YG+Llw61rIeJn7oWsCtE0wEEmPz
KywTZpMMfXN1KCz1jGUjPzpqAi5BJrZrotDejstasV74+YILAytAeBkqzFvzZYIf1RebQA4Vw0Fv
1yyrcmbHDS48uwRxpC8c3Yfh7/JOwa4HWRtk2BBaOhdMjMDnUEbOaXA+FhDFt/USNuIzCQqYRHmQ
z/oQKV5NRGgySfPaL2kLWsz5t4o4tWqkmwEigD6KjI0tzYtFVqBO9Qt4/K3I6urWLNivHZKES5r1
ssDBrs4Dgj9A//7mf5mlXTwMIbsjm/2GgJgvmm+re1tD3aCbyXiJOb9dVCcm/i4sCHTSY/Wul48x
Mxilidj9AEC0LdLmE8lgwOp4gION1uVoUaol/8iP3hGHkEM+d91mDPSfwVR2jEBZgfWFC0GIScyg
tU5760VXxHiox54DM1KlJZ6gWklxM+aJrSjocco8e4xDep8pgad2fEgf6/+KLP+7pi3yAy34UOZJ
663pnxXhZedAYdTts+D4/6gLbolT6aDASqf4I1ERhM8B3d+iJvbW4VksQRqjg4BTJ67H1lAFIina
onq0+OzV8enobsu56FtvpQc/LNXPia7/8NvyjzzJb12pBtdmRIiHiHX6lBIHgrOQmUUZrkj+0m3a
WUyBEyoZpRqhW4KscCU5VZ8yEtqzshVeyPC/ZWqI71QPeoFe689U6PoTE5SzVRhIgXJGSuQdsMAG
nEvk5hJDBIeTL0iprOb6qFUi8do5G7dChN1hiLAwcIM4r1i4h4cuJ7f89V3mvCYGHmo9w5Ut6uXb
pNSRBvPUrn9gpvz4Nkzldf3FUIX5yUT1NU4rn0hA1LMOleGT1xY0sBfVuCQbzRkxOal2n5OWlmW1
7xE7QBz9+aVvk3LmgEiu/zP2p8zTovKzn/j2KS6wEFhh7pzIhGg3lZMIT8VB5FUZo+CEWmiwODbb
AjvaAKu2MfU5IsAg1A9g/cYwJDcFjeqtbSxaakLBNKFYNWlDsaBH/j9/2RfqJ9lF6sGY7Qo6IUzT
Wx5xlioEArr1b1j/XxCZk9gkS3xeZmvdlk2tchV657Y4t0aUsFVBpBS6zMv6/XqJ0/Kuh0Z3SET5
bVoD6SKtBuatD6jTjGfHOAcURbbfetcPy8m4Wy61bX8isSJANtemB5T11/VEIksaAxJ//vPy65SS
qu2v8Oc/89L/JQn8+3+X1+79LJYM8+b3EPZ/CW9/IyWjyP7H3/Lf5r7/f5jmbhJy/X//IzD9b2Hu
u6r72hZ19DX9P+zW+U8iwH+uGfFLEPzyR3+luqvqv5GbrktOuaZjo94ngPpXqLv8N5NoahupjmWr
TGE2ce9/Zrrr/wZ7rOE5ZMvXVMuyyD1vijXTXeHvQ3CqLynwwkA7ItT/Tai7RQ2yyQvZAuMM3/ze
bxOEtWWm/Y+lAwAUpfDmcFN5+rN3AQClOJKn8QWM1f3LO/Vf5bb/ln++vqou9KUkgf679U35a5y4
bc8BGuEf+l0Q8vdk13etc7CDE7jHe1wgrr3xN/J93Gmb4tX6hy6IJar8L9nrf3tt3va/vvakOD76
lx9QVMfGSzxq3z3tH1uitN8C0//2Kr91QdjgSASm/xCn6JC+oUu+quEm2PlbCM89rni33mgHqvZ2
0zbdlR5Jlv/bt/i3Spi2T50ubX4Q5NogZu36hxwrGt+4Wd9ZwV8ZV/ZYn7Z67HhaXxJ3ZSgbBZ5y
G8uOejqTCH/Evp+irv7JaWrDMK+7JTaTmgiU//lu+KcPZPn1v2TLz7pdFjFg+2n5QJZO2OUD+ae6
o+VT/dunTianimrMUXly/vVFQDTtOAx/xDp5su02736Ql0B+8j+86+p/+bH/5WV+60jokW8rgpc5
tkfQlnCfuJjDuZUFtdH/9E/6rTZaWiarhiWEqRtMZsKyf8u2z/sornr7++Cqe06aXvcIdgj/tvUO
ndt+eFW2/j/985Yf/6/v4u+v+NuzU/oVbKX13fiSfSX1xq2+JD/xyGywpjyJkf7n11s+lX95PY0y
VUMTloQmsv9Wq6oSoGob8jsjyUXfN5t0iwfhRbnGh3gX7It/aAtYG6/+9mpE1El6of6duvNachxJ
uvQLLcegxS0AypSVmSVvaCWhtcbT7xdZs1MkyD9R0//VdltftLB2RsDDw8PdzzmoB+szH+GVramJ
9t1EsQ46sHsoJ2/y94YHtMFZbTVH2kwfYK/fHtdv+/9MY4zvSAAk1AtlD0tRUas+902eHkd9VeM0
R0BIuwn1usEdfvk/JA/Bx8XgKxvnX9EUKiKGrKs6rsMloigzvxn7cqxaI3aBHPNCqcMAypVG6m/z
ptCeQ5SB3klw5MbqXo8YSLgBOlPGKLJK3TtDV1KqIFM1SgywxEovGnA1uU5Kp6tg5CuQ/OhWnWg4
OPRhZRL5MQViGhtj5MgDXDmrVaz80Nqqf1fXdY8GbVpQ1q00ih9AyO6GKlA+mr3co5wbNPbL0Evl
uqjr1dem5NF1PPYqVKHD8D2YmD2H8DUF2VD/VKUK8fIy6w9tQ2VtQ0fX2GpwwyEHmWvcbkkJEWnA
/dc/jWT5zwSI/lNXNChzTZL8xdJganA7o5B/Rc1qpCusJrfgCKdnnPNLOoQDU3pyIN8w48gkwFHP
H+WkRmRRaeNPdaIztMGIA0UXeNucAU3andHSRnLyPM6+B31QfkmG1LrxwSjTkTdzIOCUsoLQI7RG
R/YHfImngYxvD5HW0dqs0iJ9ifTEf4khdlMhn1y1d1WUmU7R83Rf1YyDwrjaO5CZwoPFQ+0mieKe
UfxMYSpcRS2FaA02UFSVbca7Mh+SkhJmbnROIY2ID5TyQi87huqnbKqqcOtrSKRTscvvu2Pj/0im
of8O2hOtu45WA1P6jC8PTf6jlXxlXTZNts8pb3t0TQa3Z5bA7fU4fTdOCYhSc9RvyknJbnlo6xRi
MjhYUuPo0Qv43mXU/mlMRl5eMHlLA/sb/I4Mrw7ZbcZIg1NWyS3TYOg05AFCsjxsw44hkyBctV+O
44oKQz2C5itzmHT0rtnbQQfBRwyYaorMcF/Ffg5vFT1WhvbLO7QmyKnrQLozUeKAdMXU93Yz+o9S
XGbfW8jBv1Z+rq6DtBwfVr0KfUpPJy90W4tiRoxW1uB2qUn7xo+n0FV00Vgvu9x+MCPfhlsY3H9j
hqmrxXrAa94O6nohPpzLSnFcyRNJzEyJQWHSwrmGXNfZGSqw1HiO0gMd9LsJcd/BRCMw7Xc+o2hv
R6Pzi/LVminuEoukFXEybRYcKitnQhCMhJx/XiE4arxL1LssXLjyZRHS/oRaYUUxUMpGFc9AL4v7
6zzkSVE8gc9qXJEfMWK+Sd3vOjKHwbul4Cp+7rkhwqvOvSXbyHJJ1iy2ynqb1pKvuVI+0QWjYAXo
elgt3YuXy5F1gzzakNg1fGSWwoDXVpoeLs9V1eyp0yKHgU6k2m4mI/lahAVojng7QYhQM95VG1/e
/mIX4ZxgbkC/j59INpyCM+NjEGgADVegWiLdVSK5vkfWIluQZbzcR2EEpUgFIhpJM2ZuEdlxrQUo
Q0wanH1l4mjAfMf809srETnp+ccSno4B0G+yrCuzj1WhkIcQLYSlhgSAsD3GL/5RLQ40qECzQsMG
RFoyEsrrvblgWb/cRF5ZtqSopIiqRmXw3CFDvy7HNhvdox4yCzmaEOE5YMFLddtLxvgjomjHQGBR
ZBuZ0e91Qwmyg6c1rz9WNZvm1BPscFDiSqGyKftA1eG+i6qvmWExllrw+vJUbuKK/nEa/LLTTDIc
iWD0iFSMuaXAIX9KSzV3hxjGl1hDOFpXGIY9og6zZUZ2daM2OlMUzEDchEhKfWZovfmW0Uep7vqs
C9Dz1WxjRADBN17slksKpgQmzLh66A1VifaCxDRCURo4i09DA0SRiXjfgoUBvbERWkKrNdZq+qiL
8cfVuqPkuy9Qe+zvaUb7v0qllvLD299avrbjpqZxYDTZMsx5tpUktLtzMb3kDZvBo1T9zb5HTciB
6HKbP2eutXRIrxjEqyxD50+DYDBz4UAUs8AtuZXXeYobuPJuuEldkb+OnrWp7la3b6/w0pt5xWuS
giqcqRhA1M9dqstBgq0qZh1QWqGNyA3lWfFTFjzooCNBHW3eNne5PEvCcw0SV0oNDMPPzGmyUsC0
KJBsjpYD7lmIAJfL4f9v2IpMqiqqD7PlZIEOXxTdgUrh/9/U624aHcP8KQcfTe2lmsb128uZZcXi
irAkkYXzXDMs1jSz5wca9ENgy8p1devfkC64jMXyctZdkv/lrPj85YY5PFDoyBHBqYYYouRy+got
s9o0bZ9c5mBtmZndGh7V7gP5vvuf+sd/VVH7HythZyW1/+8UEMVj438umj2kX88FE8V//rtQptv/
stA9RNdZ5w6gYMa/+XehjE/178KYYvyLh67ONadyHZmqxVf6d2FMNv5l6JImzptBpqQRT/5f7e7x
9x3zltihcK6Tm4iXkalxy8HrpiDhRpnq3BvSckDMiqeEtzK/NYLNmdHZBoWTk8X/2+qpfuHsBS/e
7iInEbmQzkvMnucNEWDOcUiSCPoSCLWH8ZOdVN8mE+7eXpEPsl/0bhQlH0CSdndtZa2N8fhjlTQP
WbCiQM1DFdqCJcniy6VbJJy6YiOUavFOmB+EQGHYq+M3aePkVE3qGRDV17HqLaxd/H/Ot9iyJYKS
RAIIHlWa3bjwacCrFoq2x14Hvrjz1yIYTy7M1LfZIXMXixezJE1s9qlBodV5esK7egKAHWPQfDYO
7Xbardb+vtxPd6FnLi3uyibaMuVdigmyJuvzYKnK2RSNtKG8ej14spd4gLN31l7d1vvkcHSg8d0s
ro8DcrGhpzZnxZnJ5iONJjZBInVOsS82wUP0y6CUmq2bu2H7F8s8r+O++u/ZMmfHJO/b4EhnPfEy
6jNCl7lYo6/kNNuloq1yzVvwFUVhch1k6zw8pza1CNMYE4/eZQiEtKUhjlyDm3VbkJsHiCBQgcc2
gBxIEiFXOzJt5MD7qqISHXqLycQ1Z+K+AG3/+zfNUtVUgmyyhvTUE9W3yavd4964BW+zBsS3kEfM
H0uiTGNyp2tciAr5y7xeU4ZSGNYhPOXitQRGzLPX+vboMMC4C7YLp/LSiWzqiiY5OAbF+T8/JMAX
M+0YHVMv2Pdr2cs2QBCNfbthfsQrycr0x9VC3nIlCGJSQVpUZdTh8uZdGULsrrBo66/H9bA/foB5
Q1Qy+03y1DzBA4H+23rxA87SmddNPbUqNuK06lzGylBrZsoH7NeqzrwLWBBHvc3fWXu4JDbgspp1
9TTcm2htbK31P9nnk0WLAHJivi3KFllz8JHCf8xNvM6Bdd9DvOT5lB4caqnr+OPbNpXZ0/7fSzYN
EHySKULhuU2rB8KUgXT2tK0PlMKLekfeKVuYqXsPF3YiDwm7hxWin58JUN5rMH6pf9ilk9Nh3S21
KC5iJBUNXVGh2LFNGVTrzNVaZhHjY4V4KD6x7oSuILOORzX5r7da2MGxUC1masGYuzRVFV1qEKHz
ELpZK+tpD/jl91Uju8bO+ghv20L4vzhEM4sz3xpbnmFdWSAJV0QOBKAuAwzO2x9zVqwm9GLDlG0k
zTWLvxEdx1MHsvN4lQ4rU6xq+mRAMg9EByaide7yj8DNQ8HoSJWnujHhb/GumWXLwjqdO9Wk2sCE
qzbfU90vgVcXgeFZd6IRUG+tPTnLRttoN8u9rMsAOLM22882tyuzGLCmPojbFM3au9gdN8amufvv
UzJsGQYVKbZWR/B6tq9JvlKpuOEt2e1wy7oeu2DDTOgqX5cexFHrfneU1hXVFmspDl5EJHEq4Unl
SazZIi86/6KhnR3btA3N1+NZb+0n6UPtRl4MbYXbHI5gKzyuN/k9A6Erh+nDBYe68kl5cCmy6Cmb
8JDNFg6WpMxVNTLJxySQazyBNO/4zHvvXnGqu8Xm1YI5fZaN6bBm56A/ptf4KzKk+K7ewKO4ZRDR
k/cLixOJyFmyyY12sjh9treD1GVMdL5ak1xpDYXBmkFOe90cQL3BUfXIXNYm2a5+TNnSZ73IXGam
xUacRHo1z1AHEdxvIhXU3GRz9EDAuYOrbcRSlaf/5VJnYdUI4OYKyteljq6ocwB8edcDw7AgNPD8
g7SXD6uDTCtBgfwndRbMX1+urpsKs4XUW2cp4ZQC8J8GiGjFvSq+q/8FVumbZi2Wi77B0i1yJdZy
Um3V5sxIEsNO59trUs1lwMkwPDNV360s/7bOpoUC62WGQpw7tTGLP1U9WDpVVsMbDz0f0aDOu619
F1JEb9zA2q3toOQKDvqS115c2MKuKJVDokPfeh6LSg2/lcXNNXzSP9Edd9HM/bZyxTlBaeG2cvPA
+U91grqC/zO/9iq9uqV/zJqzo5kfGUEFHCs8Vt2QXa+PNO9MB5pQl9zebX5qR1ddWuuVE3q6VnN2
QlFtMiihAySs1yWZLhVmFwzp9PF7gaqqSyvNa342NGAc6ICXMoQrmciZ7dkRtaVESrsM2+WvlCFM
tNI3087w4j0J4VdG9H9fokueKy983os3DVeoZA4QaWmGiR4kIo5Ay+A1VfZqFXyxtQ3wNbddfdED
8zYcPqg9+svlpragZiw+daulL3Dl5J7twtzLNeiZUNwBeeqvAWeAVHzJnu01OFr1tr3lEljMgpVr
nqaa1BrIwWi8zw9v35cQxLQMvMcys6rB9CWjn3pMAPGiXKR3OQKoHxPqjKvicdI+avnnAgx8MX7I
QLhZI1iheMMksVMw30//bbuSCycckl0rTWtIlN2F0CbcYHaJUKD682tnGzRM8C1YNAThdHQk19/J
ImNWndUXNNHfJ3eLSda1D3JqT7jtyc3B5HLRR7oyesZdtu8eJifwgIe58i+w+J7vtf8gdJ+tT/jr
iT25iizNSFVgezGKtApWqvap6gN3MoZ9rxbwqDZPcrhTVSRhg1tJy540LVza5YuaAkHvdNWzC6Rh
IrK1GdrlAuk8fQOt7LblNfYXNYWl7ykSspP1Asoya84gE7VYQoTmFiKPCAWC0SVlT37Qvy8BA21X
a81hIDzEC+EIuZkyr9oupkNLJ8E+/y0dxYShGcRj6JBobnDciqR6uKk3iE8G7/7ugy/Y1GZxHnDo
UZtWrD9Qo00PzKcslgqcCy48f3LmmSJJI1hyb3ow3vWJIxIC6hd05Jl8a6iC/YOn16n3aLNQ3tdN
o9GgxXvQe7cz+Gvzhdvi2mVBldm0lNcCsTnzT7NAhSezyOeGSXbkPkVBTXK70PgnW8dPpXxo0o4k
ATj3iDH1G2lVYqeiQdbsIdNbh3fDQXZ9V7zO64W+/2uteR7dTu3NToPaEHMZUhlen8kDVIf+i6Ju
pORmFT81/n1eIUDtTDeMsFNnKyFMqu989cns12a+jRmggEvjl+IpGXTCznD3F3NL13zp9AfOjghM
1jbiRSh2oHRqwGG7xpU2kCWobn47rBs3OCw507xHyTOXdxivQD6BqVEymUXgMhimGFYd4zUWrRzm
Uaw11NiOeGIjFL8LkYy0tcXy8aWLyYqsvPY5bDr685dgYRmgcy34gEM0J6J0bUi3RWQuhPvL0y+r
MjUEgycnIJP5ZISqgrNGBkT3wH9V6FVUgeX91xemrFKcAAjBe8BkkvnchWsNiiaw4bq32iFTZxwK
YrnhyVBjbWHgWyy7XMnTZd6tsDrpCnTx+rylHDMahWDdCFDYs7b5k7KuXdTx9iguu+2eadu/8Uqx
hvNjc25TbPPJJQLlmC61cBqRt0Le4KBPuxnX6U7eHT3/FqHAdxQNdvFmsYAo8uG5XR3deJk/2Nz5
0KDcTShXwQPmQV/0SWxsyCqPn5rtcmJwxR21U1OzmJrFEaSpGUsEK7iZRuR+ay9Lv73tLOL0vrUe
cfpP9hHEoAq4g/WI4qR60+x0hlijw1J954rXn61l9rnipu1H9F/gIR1tz0+QNZDXby9kNgMsKnP0
+k++zCxopKWpp8XEdjHQuRVfRnrgyzhwsK6PTDu8bU25TJfOrc2SNg0eAbszsKZt9U/x0/GgevLK
K+8AkThQkL8ApHTj52QNTfn4/Bd+KD7+W99tdsZDI9MKOExRYHAlt3mBozvifu95FpctQ8+LIXnJ
GWfX1Bj5NdMHrLdgxYA1d+22/ZnT/tGojyGoyj2wDhZGHxY3eXb1JC2TX5o4AfW6/qBsR5cj9yN+
qi132EO6D5e707kQw7ef0Ai/WW60LSx6/iI38k6PwmGiAJiViChFEOva6yEoNm87kyw2742POX+E
B+rxKFcK6xSl8uJz8YKOxwPIBWQS1t1hckmrwnX3Dl5lb+n8L9qeRRkj1KbE719tD171AuOZuTkW
GxD+r5+Wivb01UaJZ1tsAdhuF1a+4Mbzt7iS5WgzWrgxTBBiCrvcrtzvNvNgjnZL92kpRixt9CwM
qcHIpO2RxTI/KqqCzXN4iA/HR4vEgjEuDxD2be6lD8vBfCk8mbPwFMIoHmkQn1LgTl7i3XTzXXOU
3IGgjq7T4pv5ssZxFp7MWXgyQ71IM3FcG884JJ+H59VHRqFc8EWb/gV6lJtqu1rMn2bom4sQPM/R
VbXUTWieeq9cTxv9k7QuHgKQET4uJd4fUOFuw84xD8Ymexd6+U3wvl16xl4/shYYasYbDCaLzu8z
SKlz4AQcWd0R42Y142YaJG0bJoupJ3Vfki/jbik4Ktfd6j9G1dmLboLQCswIlyhUnocUU1/be3OX
H3IKzsE9TE6ONDnRhrr3Wj+oCDW43bbZhpv64/RV8VBaXDhW17/+n98zK+rBtoh0JLBSz5+MnSbg
mcxXI/m1OQ6Ks3CCL58HwtP+2JrFjxB8LDzvME5AhElLKnBRWxc9DB7QIAb2iE3sFixeT8H+WJyl
LCtTGyVKpbABc/Vx8e7iLRwsDpzXy/WB6/Hpj61ZwDCZKIYZkfikbbOX4jM1WaBknGEuvL9Aj13p
uJ1v5ixIZL4SFArkUuQw2aPyni6Uq26D3fgcrJecVvzyyzvnz8pmESIzMt5gABO8CtKboAZ0kC6c
xaunQlUAu9i8pJnRPj+KwEdiRNRocmc6+nShHq8rVflK++IhlY66pwblkyr58YJDXg0AJ1Zn/hjH
ddf4Idz0k/EdOrMB/cp8+LnggteN2HDc2JhS1Vn2NY5h2Y4JmyeaS9nn0j166RcR4ADUb/sHtCOy
7WJMv76ff4yKf3+SqptQEQSQ6/V0CnPETO/HtYBm0SQQXfXWi38UH8ZbqJ637a5cOnNXvUUMoDLL
ZRBbZ45pG0XQSKPVeyuKL8mm9zfp2l9Ljw3yvxDx7VW3fW7e/6M4dmJ15qN6XmdQKPAgR1PWS2Um
uqc7BeaJVZws+OrS+mYf1CpauG+Y4vIq5IWRgmbA6fPbPnPVZU7WMvt6aadMWX7kNARowxTw3wz6
4VgoCx/q+joYj2KISIL0fRYb67ghoepsrNAoa8d3TRl7b6/j6t2i/bEgfsGJFx4DFMimBp0dNDP3
XQD/gwpYrTHQbUu06MPbxq4HxBNrM78rTL2EDt+n4UetWFzn/iHbSRukBLdLPn79A/1Z2MzZwtFS
m6FlYe3xOYSmLmlo9JEOL6xo6QvNPK0PIytsRJFJNGqr+p2MNDoFNYFYRcqwFNzif1GjWbI6874E
qm61CLGqVLFXRbBcyNH/dmWz1EvzYwkCbGKE6CBEnyd7a26mm9gNb4PQ9QtH/wrj90Kmcz2t/uMg
1iz1MhKjmdoVX23Y8Cql7T3sgg1U4ntqomT3i+OeC14yL98NYXP0/ZyN1KHyl9ADiD9q9fPbPrJw
xKzZFXaEtRlHBJUKuw9kU3ejHd8VWo3McrN/29KCW4i57tPDDG+TJXSByZZX/cexQwU7bIp/EFqB
nMnMJOg67fyZw+cWWjKJKjC2mQ5TqnbX9e0/WIalM4hAnsHU+LwoN0E6sxolHpCKPeyl/PgtVLKl
6/faRzm1MfsoRhD7VWyhVxgJMtHmR2UXrinfFYW8efubXM4LUsg6tTT7KPD9rKam4TUxHqpbzY0+
dbfaVt2ou/E+ebA/DjcWGAluqqcJqnWIDZhFgI9so379i7KPsDXPEsXoq6ZppqrQpz53EK2ORg1u
G5GQRj+k14Q0AbkDSHYH2d5+aZPn6JPXIp7FWCrhiBl9wbJx5pDR0axM1MFFYjWuux+CKYIChFvc
q2tu/+VxqKvrO7E3+6pmb1qBElcM1H2RaL1rPwPPfCo9iL4+Dz//ogpw7cCdrm/2bWvQfGWbY69e
p/fHDz07mrrBN81J7ssNtJTHp6UtVa89l05Nip90emHHBux5yMt5NhrgyEijBXEzMWaq0shhJop7
Bx7odcz7GKJjJ1or3/Ln8gGGxtVBhSqJ/wApr9rRP9QP8LYt5CvXwinfGuwIf4nJxvMfN05DUXYr
TtW4ym2v67VvlhndK43VLNxOV44vcADAjfCfQL44n+kJWzsw2zwzPKSEYTCV3Bq9sAqWurFYsHRl
SVjSQPvTggHvP1tSGkj1UB6xlDKrWFR309QddD9csKKoczv0j+geieltknL1ohMR94hQhVOvwXbf
gj73MNofb7OwPma3URB3/TsdZtTYSxrQ/96qyWGGDx1TDcP8czTBG3vb+1DXOVXaGeamh/sph6FP
6qoydqW+AloOUKeFYxfe8mMMKjNZtUhbpZDrIHUdM6seDeoQojqbN8MzdFCW/lJq0KciaR6Z/cdA
LUybMU7EIHaw3Bfqe5jg6yiD4FXjl6F2ET8Udgi5d5M0enA7+UhgTscq8z9EjC4zc5SZvvYsa10f
Qaqp1VSMjkpgIzg42e1G66cVZWGjnj5aRwU2Ba8yBbmcMwBbRwFyPOrmAJ0n0tzZrySv2tSFBaKQ
3MEfYIVNkl5T91EfW9VaB58KtbWhdpmH4Bec5HlvdM2uUduIVkJyrLd1FdZbsvcarj4fIM9Hqito
7SaylD8xpaYcQLKGHyv5aOtOCTcaB8didMPJV/XU3/BPQQkzzLWqhndKmJfv9S5GsXMsB+QsbLsa
gjuj10JIPv2o3ilS23+LpyamtzQIUbJjlqYQ0R+HTF2HYZ/1GxRIskNzRKrFRdQm/EzDT6Y7FAxw
4tH502+1warQ81HDL6hEIc0Q59qHELrYfaA3/h5GsELa+NNqOkCvWa7VlZJ9nMAEho6BdO/gNKAA
nzO5jfpdgbx97oWw6BroY4wFsjZVqA3bDkVN/VGdTKX9EqI6V7rGqjSTO6v0UxiaK5gMHLRXxu5D
mvlCzzwx0rD6LiVFYP3o9Tb5MbWQVg6Ob7RJf2dq0LWHLrsq6w+6DieDhOiapKePFY4pu7WqVwn0
2GmEwHxMRuFMYzaZiMdCLruD1kk0wztU9BLPSuC4C5wYvkRzh2cECDTBidlmrjxVCL8agxzYLmwQ
hfVJJRbIT2ZiVz/jNtJetEG3voIUbdvbXI7kGCHH4aHrB6iv4yrvmDwqfT2CcV9OhGhNNbQmOuZd
1PyKpqxU38lamWOn0q3Ve2Yy49TfrAwlpUOzyjQrgJrCV9pntO7NFILANqu0SPA9x6sPfatG6Akw
nQ/rhS2P+EclCwr0Sdaj4m5kwHJyINTxG+dYFHr4ACNxGLm6Cb/rOpOEEkdll6gUAm2Tt51qT5+b
dkqRAFiNzQSHaXa0nQYOaHMNiybEshXCkNnGb1CDLRx0ZsrRs/0K4oek9tGqCWGyzOBNrfX6A8y8
COGppVkFzyD0MtT3WtuM7gZKSHtjUK36k5lqKCs5VZib2SZDMGdEx3U0xvd23Cb+cwy60H8vr0D3
OXYdrYqN3PUdTAqIFCCKZErD8VsH6zwsFSu7NdFV9f2VKWgl2uaTnioFOK60yVPwRuk45PG6bu1q
KuCINhI0oYdiZcsAyEd7oGNvoskLuM2mLglzXm0FTd/f+m1nKH55KFWlVNLWa7MEeerECsvaq4e0
KLStfDzCrOn+HwRYEJdnvNUzgrCETjmweLRDxhuh6lOixSyvVtX7t9O+i6cuNVQxFUAT3WZo+gIC
pKgJHiIlgae9E/3L42P9aXK/MnjprV7eNiWSttOkDksmCEtNURTmdwEXn1+6ndqkCV/b9zoGXH6T
cWmbvyiezpMdBjiYolEgHAPPSE47s6PIrVQOGtLKohaPRibJHDLUr5gm2FwYpVvs78zTud8WYbcg
pVAuh3dCuynbBLJhV9mCLmKILWDomzmEg7JBD52Ow9sbeTH5MLc3e1abcPdWaSrZbrRv18ULmi43
yWa1Nt1qTTPAVWOwYkuF24sceW50tq3RCOn0ELHIaN8BIOLOgrwNMkfX3maH9mZxRFjkwGfu8voZ
/7OpxuyJXUZQ7foDixTv+vIe19xrDnrBABQKd2ke6iKrEcZsAH4WTL6kabPsSQGRxjAqPtMHlRPI
TDpC8iA9LXy3a37CKJmuMVbKWZtbSbVM67S6wwpsuwlEnv7LFG/GEIVo1ODU3LiRQ7plibYrCjqy
EO1a4SIS99rxOP0RM+cZGHMa/La3XTFnKnvlO+Af3C8/pvvWC3YlLKDL76v5Y0D4Dvkvx4PqIEDj
me/kQ7xqjaC1XZr4B9AJsP+9InrUn8XimPFFa1kYMy0oYAC+WcoFgNLqa9lqh9R2RVs7vAnXDXXq
OwrW6n3NYwPWlBv/B9ywP9HbSj4tfOLLlYKpod4Kx4dqMK8z81o5yxGJzSeTU4Jyz7MYWWvWwa57
/xdAqfmXhJmFSAqZo6rB1HBBcZFlQwFjemB6xXcm5CCbsT8Gm85Ra9pSdN9AKVSunzmLkWDJrnj0
nDztQBMNZaEn5mstEa0OZMU3kYcAPe1sBPuQi1qEoInzdxoMWCof00LWxITQA2aYc5O8OFQDeQsU
5zrTHa3xxkYWoDEKKK/h55eXqs0Xo4Bze7Mlplkko38xMPm3EbgW+rnfzJwl1h7VHkem8Yem8FJ4
uLKvZ4ucBSHNbFEdNGLTs3fh1/GDwPKgGOEeH1ZfRg9c82bpkf5KsXOxrbYuIMcARGH7ON9WY1Ll
qYTyHPxv+FXedC+65NhHaH+2MjR4v+kwINeti3X2Pvoa7P5m3kwWh3/2I2xklgXwhQzkgvFqyCMl
s0nzKTx1npjz5Bf4GgAUGSYzprHtrf1u9KDfJSORkYNrvIUzO79p+NhnP2AWEZsqMbN6ZRl0uPwd
iK3H2IVVDLJpoPTjTqrcBXsX31km+gu6CUpbVwY+qRKqpQQi+/X82Mf3Bri/juFv/RDka6VZd0z1
LX3qiwM0syn24OTMdqFW5GXlT15JUSVEkkvp0JwINmUquYjerd9e4sUIFXmQJUNgxjytIKuaN+6Q
SOqzAfgEBSep+1poyP31X+F/7qwdiM61IGK1PsXjTaF+XvGUSYOv4DuY5VqKVYs/ZHaQzZWvFUcB
qtK2xV77VaHquc6ftHXkAXX/LpDuvpverion/Wx8DJ+X7F/bdoolr9S9kFu+JlUn2x7rtCdq3Tc9
3X5XgnYc71J18CZ1YyjF/u09f71aTs+RbAnGYcUUrFpXaMmqqozyEPZClho+IQ3NGc5fGB7z2t2C
pfmB+W0JiLW45+AgmwWqLvKDsS56iBbu/Ht9Q4nCy25Wd5KXQYiwtIWX2S7rgv6FCw5bkPXMYr+e
oloQoaLkRbfFPvaZjA88+QtSant7a+3QCvIQ4Fpw4Mtsd2Z05jeDLKWRRsWBYWZjq29kaDqLm4Gh
WxVCotV+kaBg7ihiS08XOdtS04qZ/peLkJggueMH7SCwE7kLZfm2WosZIsUbfiJwuBCLxDLmPnNq
dhb6YBGREVhhb7PotoZHJF5tmxblx3QRbnTNZ04tzVLAIZV5MdMMfA160CTTfNTvSy9+zEHiTo8L
HirSrIt1QR3CcTBUaCxEJn5y7goe+UfFyELemt0t7/Sdj7Nou2X45NUNPDEkYv2JobZZaZVqCkNq
XRi7IImCb6ZC5QZN3zrKb4OamueSc86TzNfoehJVZkZB6BtIdRJVuo26KZn3qlD1cGX3eDPujOy/
vh6J5Rw8aJTJEzjyM9e0hqk76kU8vR4FZZ1s9KdqDW0fAfsvxk2uXY6n1mYeSXij2icQxSJ7B0At
hptNxwaNKkI1VHHvAQsueMvcN8V+8ixTNWC3UGLP06DMLtp8kCJTzD8xBNvfCXYiMXAlf20Ya3nb
2kW6gzHwJQbsrzaX/PwtlBTxMdQkPl4+PiSjsk4HhON9V5NXrlUBkiLfakJ7wehFQvsaXxhPBNgC
ggD2qXM/rfTaR+gAPzXutEP1WMMrw0vzILovkicOxmLYnm+qsGiYkMiR54gm6Sxs+36YV36Ugl2i
p2Z9EGTfSH6A7ANIs5jeXI3XYmUw78NZd0EmWRpHYllCeFG22kFZt1smidf9o+Eom3wzfiuXSjDX
AozJRjKEZVPrnH/FUUGvfKUl4rIt70WJSd6CWrxbfuVd5OjsI3+wkxJeQ6tqdvzyVJAq+kbAyo7v
OsWRfo0Mfh36LcKH7/279Fal5Alz/738IdkZN9LNcZFMS5sHnPlvmB3KYDCUvJT5DaFEq4PSzEMU
HL24VF/KSN2g6bYbq3Fj2c0DYtVMvsXFLRK4jMkbZrI+yr2+i4sY8unKekKoE8WTo7qr6/B2avPP
7aB/047VS5xp6D+GW/1o3TQN7TI/aB8DVd2gRPqShPqXNgi19aCoP6Yx1BytbQ52qD5mSf2oBNpu
FZa7ZMz2Zaw+drW+cE9eYJfZAWqWpFcC7yH+5vz8JFmUCpbQgL7WVHhUbT8XRfW99aNdaLLysPTK
cHopVWZsrf67ajS7ArLeCB5aKeIary2ekEa3VXvCSpRv9K47AJVcayv1BlmyfZmF+65QFpAM11JC
UWllNgHI1+XTSmn0Ph67mOIunXzy/oNP4q2u481S/eziEfd7f/5YmnlI5CcNRDhRwPVuAekxvzHh
TulFDCfG+4TBHw9dcAece+REPxfRBFdizdk6Z19nRGWIDg7rHDbNrZjXEi/n/tHcwgN+oy8lF/Mr
arbWeWWyUCMjgiIXMT6qLp6/e+Vt2Q6HxrEepNeH+lIwFbFyls7YsAaiBCIzBHkx0xrrU9qoAxTe
Sg4xplI6nQ8tJxzdb19NV5IZG4IkEnuYU6mez0LNVChlUSNADXstpGvyt27VucmYI4N8/7aha10H
QQUo8ZeAW86PU2tbMSrrvFV+u0u26W6+T2762GyXWv1XbgZb47Ft0nWA4ufi5gNebicyDR3ipyCE
EtMHyBwh+eiI7kN7s0jJcumMGDQlCKjgMaVFPtvFES70bkinFfVHus4vgn1GfUKke9/dLedLV64H
AToAeAltJQPPkvg1JwloE5pNr0Idj+vn9xXEfKrXbvO74DsQTE+Uq/Sv0Dl46aZ4r+yWr6cLWovX
GXxT0RXBtqVfzAP4ldb68pj5sDV1QFsMt74LIPjuXEC694GTAB76B28J1iyINLl7qVqps+y+bPwK
/HzpE9aG2/IQMMwy0GsBdbeDsGkh9F/M+r2u8MTaLNuutaEw9BZrujMyrFM7MqNQ3wUhlbRbJIG5
5jyiQA5hG8VrpsrOPyejbKtU52agUi4itvnx+Agpvxc9iYL1YiQTrngeVyj+gScVNXlymXmOFqsD
dNKMRbj6A+qz7vGD4DYst9oepdfEKRxjA31c4/iLlccr+Sifjl6ZocP+yhjO7BNqwOmbaIBapnen
TedZh3idPFt7UaBvf8TeIhL02lfUqbcR2mjxXKZRvpaspj4JSY6+WAcRsY+PiLoCmqyelpEw8xwf
l2FdiK7DIkzNev4VuxjpxqGOxVds9uoNSc1WXi+buVIawQ7RhnqPQmtl3lIdA9lUGzqgbnTL4X/o
HqONwM+Nm4pCfI6UrOMvJ/aXt4QNwZ7MmDdAcvMisR9rGoFppdPBOeA0hwmGpPZO1P8bR982X8e9
eBcunsLLFFRY1bgC6SDTQZs5jJw3NnaD4+/GCgCv2F3dBTsUQLeL8UUkK/NjcWprduIztS/jTNgq
f1k6iL3wZt9ZoLkEH4vxSQ7cwrlNdtk7kLcfFy7Gy3fF+TJn5z8O64TyAaZ1B66FTfIMexi+Ez8s
caxePRA8dsVlT5mEKt55pCmonMAPadtu92kgcP++pnpI/bq7vwjZVz/fH2vzvthg+4lUMUaL01R7
GkYQwNl3CFvC47A4nC1c4eLzndgSv+XkSkxqa+Dpja3ezfaTlzJT4hS74Zcgh4299sZcomy9alAl
weAM4p5z5gOtyqgz+xiEiYApCnSdb457AY6h1q7t/mI35/FFFCxOagi28KLTFZo1msqCu2f4v6R9
yXLkOJbtr5TlntUER/BZVy04+SDJ5ZpCIW1okQoFOJMgOH/9O1BmdcnpbmJldy7SLEySXweJ4eLe
M4QkTKCgB8XO8cbWAnUIomN+JXXKoAT5oJV3UXEnFPSO1lLSM7zwH99BauwDQIKsdJHmwP0w7TIN
AoYflEfAEJwQXnJX7M4M+m32mt1ML9qD1L1rNuWm2pY3RagmIf99PQda5uPLb7K4e4wVfD1R+p7A
ElKrIzPV9CZ1hrhcyY7P7jjLOIsVM+Yi73X4zcLx1fhWWYDN2VcaT0LHimFmY3nMoVtq5CFUde/s
Hm6WIPV0GXBB7KCNAOX100ME5DQpzbDq5zWHheW2vPh2y1tJpTqKxgnqSu1bE9KNGkyGS4QnO2iA
fB2A2mYenNa4u7o1L6f/MvJivUVdFHGUrm1fvdP2/bW+VTzrZ/wNNxRIOjirEsJnfN9lvEXKS7sI
cCsT8ZLJDEhF4VM7uV2keqaY/aiD8GEk3Ci51sCah0m4E711w2EimZd3GWxhYo8ptymQxq1uuiWc
P9QJagn9+8pOfnFWSmYAbjhoxywFbyvMBGEytKwzNHK/4ZZ4N1mousVoZO7iLbrk9o/1ftdZXvXx
bD5FXRxd6aRFipNiZ5BqfuWwmV7/8Fgc/ApmNMc4B4VprYmwvJ0uYy7OLCLgUVwKjNTRftYzMLvl
xppW9tgLL10HTB9Zsbx9wxVgcf4DDsrbZJ4m3BijOy1/ML870Q+i7NEwDq0XmcrV30T9Iq51G/vA
JrK3skDNVpEIZ/ASwMVxiYTrHyxkcGouWR+sgJdgkYNYMhmE2yEb6tY+jnHH42NWw0AWigJTrTzp
VlPX1/ByqtuQ84y8Vr1D2psOh7Fz1ZmgrAcoBANt2lnIqFxBzWb07LZt6KaEbQwA3Fwb47Ut7Hyp
6hABojBdQHJ6oYzF9Z5PI3rtbdhCpb6EXqd+kC12FScjdrLHrxfB+cw4Cbc8p3hZUi2T8rrCSOHK
23l5irsEW4lyfhqeRlnsP/HUF6VVgU70ISazxemzs0JtuwrzO1/RyHlhuyS5t2gsLdsElBlRX1R/
9u0Nr4BoLpgM1+Ia3vY+SHTBaiazzAblXLNhbyGNIwxZKjk956cO1m+g/4A+sOOHbN9eWWClDDvo
kW6/flFnBZllpMWeGkVd3JqyT16gnbpDPWY7vHThGGQ/1+1SLy6hz8NarOWIR06OO6lsyqfHPxqd
gFzcwWEclQMZNb7CLhnqwK6//B/HudgflaFO+76D8p4I4uOwGbeZl320Btd1KZaX649Hin6LDd1z
kMOWB0Ax0SbjNkKZ04iRcNg8UTvbF7V1Z4NVYIlkRbn2gxb1OfFdRlwMzq7TMtYGRMxyt8thA+hq
e3IthSuzm3E7vELYxbNvomso830Y6/RQV/nR7dTQuVM2aYBm98qufXlafXoGi6OhBv7fmQUQzcYm
u+82slJjYAo3B1Te1qawnKJnowc1BX5ekjS2LCm0StwjS0UaKFvo6jcukQLRRwksh97ZaryLuwGq
JpDwRk8NzbzTtWkyGCsWUqAOTS4/r76DAxR8PVkv7Wv0w/QVOItzWxHCh2FmsAmHSmQEvRhplisl
11dvgpdGQgmAV7jBoH22rFa0LC/7XlNxC0Tlvps33VN6G+1M6LaVAVP9GRKE72vXh7WYMpv9dIOB
ZMtY0QYxR2rsBMQ3o8oIv358Z5VfLAfIpRkowQIQY1ja4oaSmnAqLSohJx8J5X7d3ciygQ6pMfbG
Vjm6Z9WYj3hY6fDj0vC6Prpon8bEYXPPrAgsO1m743mgvoOZIKXaplDz69Ed3+Geuc4NvjhOTQN9
CYkYLJE+KFuf47KBcZGA4y8CCOuKgwSrNEF5FR/y++rnf4Cwv7DSyOeAi5eXTMVoImGRKdD3LP5V
IX/RbMfNotwFq8Nt9GMzBVlzC79JN+bO2qZyftPBQD+Nd/FeyazXqIrhOasbesdQp9xhZwnT1p2O
2bW9UTb1vvZYuBpXnraLDeYk7uKeCfHUrOgsxG18EtJvUgFGrkgTGv1rKfVZdQZzCb69sGvH7Vqe
/ovdhZv9bCVpjK38mwp1G2lNAAtfRKvv1sGBZ33Cj2i2hfYBsNPAQSy26TYHXKbUhgHEkxpFhRr3
xjFrhWdqVaA4iZ9TO5wa43vcWd8aq+j9lZV64Y2aADKj5IRWN1RQFwkBK6usgEHICAgo3XT3zu8p
Kvq+uIt24KKBa4bMACkWzIPX8h75yhav9CSw3KY+LR1i87auaT/4HRprc9IG8Fd81TkpA/i/ar5B
op1tNXf/x+EuHvdQGclQE8hL9FCPTBhUh+nRhv3Wnyq56WbcyAmcPH8dV37sV4NdLFvbAus0yTGn
oHPqD1V/KHt6a7SD93WYS/vRyUNdrE+jxDtG01niWy3UIXJ/Si1f+XDUqMKu0P31NtSFoVmqCdsk
ycCxUZQ6fY+KM4kU3DdMYDvdJ0kO1+bBU2BrvzK0C8cWpDo+DB7h5IZ+12kc4BJ0MUsRqH/1gjiM
AYLEq3b9IfOn7V9H6GFpgkcA9RvQRiRrZDEyM21RdCoyy6+1/psz45Fm5LmcksDQWbgyugvXDZih
wGAezq+oLy77v1mjTS3VOV5WzDdW57ggFHuFMrmR89jNo5tjb+iBBR9W/W0u3EtPIi+21jQqiaEY
BiQPleEuGyJ1N8ikucgK7uZq/OaYbKPAGLUbosMs6ruGz9tK4ZVLaXv8+ilcesWfH8Ji52U9gLSO
Du2BIqu2cS2uhLFaq7twgKIjLSkxaH2h07CIkRm0SUxeWKhgOW+6I7ZdOl8pk9g3LbnXnN6H+/M9
jcmtlpUbmo8PiV0M7tfjvJSb42gB2s2UPBUUBU7nclU0jULh1I1dCCJjUC61PcutD/Iyu7bNXtoS
TmItth4OoV7VRp8aqZHz1t1LWzPjUYLPuiMQyquw69V4i3Xaga1pZs3H2NgWKngEavp2oBghpGDv
433n6trKrndpB/r8NBczuBYtRB4jrNN8GNw8KQOQgj0F4p1fv7ULdwILQGHAoOESJ5n4i5fG+7YS
bYKXhoJ/WbKtmQ/BMPGbgXdBXCY6lLyJ5oKk+v3rwBcf6efIck5/Oipnp2eN5mAnT35JC98/FPBE
CmZleS8lLNfmzKV1+DneIico28hwNIEHyuLHKnnt0YFbGZH8xovz8ORZym/waUQa6vlKr2BE1s0M
VzbZ9052EuFdgCS6duG5ND8+D2ex2vIq0dsJ/X4fNsvg+QdqCn+cfm0Hl6//qyEt1pnBIeNHOwxp
qN5Atefdywibg8HezOaDYzQ+MyDrmj7U2dvXz/JCHgUWMWDHVJq1WssOWDaClKf2GJ3Fjxl851wn
0V6jDqaNtHxQnTtYnPz8OuKF5wmZdlAdcP2GcMtyCyXDQIayTExfKM2OFNwf1XHwGiVatXu/MLbP
kZbeVSjh1Ekyto3fxD8klg6WyZ5ewBA9h0K8ncMwBS7zNqjGdrHPjLdKfWho7Tbms63cdP27wmfo
K2j+18O/tBxPvtViI8jKNi4nAbX1D9mreNPgvh5WGwcUNbPcdHOYrzdWLyxJWFdpIInDLw2GCItj
K6kjQykVzUTb0fyuBQAb3Cdsa6DRSYJmY6YuqAPmmkPtxZFKh2tUQsB2PDunNCcx8tgeelxvZaPa
3FYefUEzB1VrQHvVdX7jhX3BRtsGkAoTYvZoFZ/uC0PaGVVk4tH2gNdbXrUpkYpEYbXjYe05vhOv
iUdeeK5SeAiJKxocgDYtAua2UiilDnF+pYI2CZQKyOphLz9isTHInA4gVmAncKtcTJe0UpKcDlrj
J9+GQPJZpLEUrjtgljTeOl/z4og+hVscFlD+sZ3WYKavibeRae6k/2+mxcmIFg9N7VJoJ+oIIatW
wtOfHXiMoLY4ByDoAN7jjSuJ4YUd5ySgHPOn40JMDeaKg4BFh96N82tqoE/SR/+LU+kkzPKgaE0p
KI83pW2aaxPWVA2ogRUgfJnv7FZ5Thfm+km0xYEBGCO0TeD2jmgFOPboaGypi0foqoAOrcldXqhq
oMgIkhp6ULjTnGFO7Jg3pharhqxUAahYbUzA5/0+gIbKvjXW3fHOj8OTeEvUCbQ80qKFPiDkl3xt
bwSSeWg1KGxquKutPsvzSf+B0JXeo5B8OlOV0iLsm6QQBmZks9Ohj1DBycuDLP9PaUocb6xN3e9W
joHzKxtimvCext54oXKDepXaZg1iRiLdGVqxa2DeRHbmbD4h43CtDhjlRNdcZVxLeC/cH6QTBbBn
6IVi91rW280mSxOtKuXDvYard5hLpenmug3kYbDaCrv0cD9HW6w+xJprtN/kw6XZ1iIA1hHo1LeB
CsYuvLaRtK0LmstrwumuifobtmXMWFWiiBdrsS55PUyZqvsUldzetF24FwMZ+Tqov6dsLcE+31/w
Dh1AhiXBAItksUXTGqByIx4xcXbSyHEagTjLPFc2a/IttIT+A5P089VvY56CoCs7JlDbW6z+VKc9
ZK01HWSr3s9fiuKjZQKR2CBXARZZa9FcYOOexltcy7jD+QzLAR1M67gI02OCfpQZjHDvZtAUxp3Q
Ry9K26SlnwF5nm//cMJaK65ewBKcfg2Z8X3ayZOMcp4SfA0JXWJXmePrdG9wN9G+w/Uo2TdX+qaH
s3nll/s+2+jTowNBs+nmPzDUOJ/WuMYZ2gdBGNiGZa4B5a7Rckpd94sczOTSt9+keimEMtzEDOTw
132O5Es9ndSnIRcrSc1Sxrh8CVCW8uhcuP0cbWtT3djNmsvtGTodfAUMDzhYdJYk7GA5pwtqd+jU
yQkmN3wYfevPuj9vPyw0Zi87loHi64OrB/WmAWAVTj60C1f2yPME/vRLLJIRLRUaq4DXBURdMgCk
2QP3hx615R6PuAhNT91a93IJgB+/Evt8BzmNvchSSAmpuYkbOtL0IZilQeo0BErhmodC2iz6aTA8
2z9tsKmUdZz85cn176e/eNPO3CGa/TFwujG+yRWWeAnU+KQhk5fDCmDtlnsBI3c63sWOiQY0wHiQ
LoeiRA3sZR2mtzhyvfRWqoXbG0gTws2jOcBxPlh19bg8sf893MVuptSQk2VgC3ws6+qAvsF2ho1q
HLKNpB8pMMxG6XnVbfjSJgoBCaCTVUzys+ZJOkesLhqE7cN6J7nGjqfPQApDgR7+0evyERen86d4
i2E6cWWnuZzOck3Bvj3IqmvSvWNJwdceW7fmFuHwXD1rNxSQuHhN0vLCuY/bn8xvQOfGpWVZA+/H
Dh+aMgOPGVMZNmmwidsUOx1aGX+ZDoH94yTWYqcm9aDOBVXk8ulAI5XcCykaWuyG3boq6IWbJgXc
BiozpmQKmcvNOIe6Hq4VluEPEbR9t32nmNytiJWy7ZA1wzPXrTQoC+Wq1WL70AH93oG15Vl5Ylkw
B7TpFvWKcuXaQT7EpE82bA2CNzA600HKUiFptthEk9ZOUqlz6SsqrbaQ3bDCtqfWlkBi7if4B8N9
yfTxzZqJw8OONVUKkcKmg4gg9AATN7eH+CqZ4mQDVU/zYBuyzxcl9pUa187e1FvsRdglnnKjmm5Q
iTcxgdLc3ikmE48kbxUQhQvNhh8oLY5lERkvdiPYcz5w676O6jFxTV72gTJaMQK3I73vwXAO+DCn
t9U0F9/s2IFqgl7Tu8mZ7Ie2mioUiKaseR8gLQnver3ODnlU8J0+clBFLULeRKfr+4Ey6OzEaPZC
VR5Ke1tSwPDEm6xqOCZR7NwXOY0qiIvaxUb0k4BEoUanY2pN/aOStCS02ni+1htq3sBiL9t0SSUY
NEg0qA1SlNefINTnPEaMA51rzSbSSmTwQe+06fXUzPZTpffFC+y18wCM9R6apaqebyoy0CsrEdWh
6iYV0Q11PCroJAZtp9MXWqv5O0vT7j7KFCeMcmPYmIgQpBDzDITeKDujN80D7NDZQ0+m+TD3Bijg
NU3vhzhz7pMs7TwQO4onCv2Jx5GlCnC8dH5MUD3YmZiMb3TosbnpNMYEnMSh74oY/jZc7Uo3biNQ
WsaG30aqml6lZMhjSPqw9Hs3MvtRqSPUTHI9O2SAuO2osK1r3dHGY1uPce7rHJ2XqbLyezJT26uY
mI51U8U/9cSGAMagie2AJM7vUo3fOFUstjYkVg9qRpogtScISAytURZu2mbGtaUnyhHgP+WBN5SU
Xia05MbIa75H+gvMukbjXSHUeMOnJNsJJqKtRqr0hqVN++BMLeBLZgKBRJcZmdhNRU58yYQ7UItF
gTAK4pNk7r8Phd7CnpJFuxiM812U82Jfc2e8G2087zE+YqABfC27+AGvuWk2rBiLBxaDj5xWrO49
RbPUKbDa3uYZxFJ52QUQ/bSqkCl1+TaocYluOOcq7KHKwYj3ajWy+JambJjDKUJBx02dag3jcHZ0
Y81DDsm0TbDMMYEXmbKWmOAbF6jz8xwsQhvIuOb35qoLQcsC4gin93oP9RwFsIi52GyZ4hST4Igp
0+JoT7bWTvKWtL8un4/S2snoFoXEsRynFu4sf0TKf1avdDd61M1+Nl59s4ZvOkvBIAigIsOGLyXQ
2Ge2nlBiMmotHgEXT0jYZiSwO+bSnAKMmnh2nW9WUr6ze5yMB0k28K6lQsASusFAi8+Ssrelc+nc
QCqRuObvDHIEb2kOvlkK22EGH5+/3C+RYaUhpqE7uDx+HG6fLjVYWB0xIwxTTJpH0u9FVLhfj+ws
v1pEWKSTUNtUusxAhDR7opDGsKB8GhlASqy6O53VbT4ioTAl5SMgOL048bqc61BmnWzcE6HaBD53
5dW4k1lhdfvXHxsE+wDWQqUXp98ZaCudbYbafk99dWbfSQ2QXTrdff3czsteEq2EcpcGeBb4lstb
EFyJy9niFDNiI36Y23HbhVMInc5All7Xbrfn0x3JGfxXsXGgqwsg5Onltpy0yeCgCkNkIU6eOhL/
3lhCP/TWOF7PszUEvRWt4srPcmCMEIk3GMAom2OtLa456MHMqjbU1DdzT1aXZbZv3Ha+2EGtc7Oq
lnQ+PyDSqZnontto/5zND+hJ8ipS8dLE8Fq4pQMIbzEFSl67XQPl6J+tpl8XtA/W7rPnuzLiAoUB
MAbKXuAhnj5bRctjYqQUk8XSPSu9h//Eyho7BxHiSVpweKKYKVAIXeagTaYR1ncm9aPXsncxIvVp
3AIA/q3ayXK9OJIb9XmtunZpzqAKRMwPAQdo/JyOy+YJK6xqpH5HrA03+AZaGy5tuYfdLaRVHXy9
IM53SIwRa1u3JEf2jLYqipEU4LJTn5sVik25DrHMooeyQTNG4dehznN6+TwdkKmx+sBVOwNl9vmY
SjVHaJXpAIHq22iXeeYmPzBPWlisIp7PN0kZD/Ulqal8XuJu9DwXljLItQ5WEooq4I8qbra3MBsB
RoaQIwovIXtYY2HJV3R6STiJuyx1E7i7F00uN2eUYv+CuvKllf5pfMvLyDTQSUwWxhfv6MYJx60J
eTIpzVTDpnxtL7u4c9rApoBUiVUBLNTpxCS9Ws59bP0hNWp4wwZspp0dVDu6Ld9XtxX5actnaOPa
h3sQ5AzOKtqOMcGM21RwhAY9Oo1giUPJGTzOUIoIgey7IiJ0aTfBAkdtDB1sFPEXg6vUqjGV3gZv
Sj2U+o9erBKZz7oDmPNSNA81OOQFAKmfPj5W6qAf4ZIkha2O3SbaSVeT4rjeGr60oj8FWlpRWmj2
6VmfYf8v2ytt0B81tZrcrOofv17OF+PItAAF0w+A7OmAUIuPtN5k1Gf1r7EEjxjYnrFfm3YXo+CR
YReHGhiYKKdRUrskDWkcUFv12G2HQ14DAlesiPNc2nPxUv4VZLlgVTahKVpGtm+X1rNSpEEjnLdp
0kIhQICJt18/uEtz7XO0RUZlZJYu0gHRKo76X2/gLkP8r0NcGBA0XXScyxB0QYtvUZfSEqFaZdxQ
P6vUEgLyOFQ2dt3NrhBTdDcwMWwcq2fe11EvDAxIBOQzkMbAul1ClwuYOKhZjh0iIx2OSzQuzduv
I1zahKBjijMfRBaA9ZZ2VaImrdrbOELKt/EN+SjEQzOvzuE1CkDAah5/8TF+iiYH/CmPL+Ka1gnu
/6jRQL6FZIfUEsGcqIe4r3yRrk3DM2Ur5GvyNEZqCmqbdSaXPcNRgrUGSOSmO4fGJj9aQRcAV3Y1
hx8q73DSpS/JRoT2pviZB/zY3q2X3i6sOHwLyHNoWG6opC5WHCRGbWtoGsfX4i6M4zRwlCwk5vPX
b/KscoqhguOCnqjcFc823G5A7Q8oS1jBU+5OMGM24NrAxBbGoK5Kn1WtWpmcF4cldc8B8wTAcckY
7FCqhb+GQv04na4zJXqKNNx12biS5FxaA9BVJ8g4gMw5g8/Pk2HWVcQdP9enO61zfo4zFNK+fnaX
Ypg2NMRApYEZ6PJKpne9bkUjoX4eaS6H/Sa1Vuhrlyb+5wgy8/g08eMmnUgL+Ra/YNrsFsp4XzZW
SBprQzgqSxPq+ytj+oClLQ58DZKBUlcP97OzuR+Lsa5QiMCx9TCHyRXZTpCcBIG8/v0NjWW/v8ne
/iPl9ktDhYqXpBDjYgih+tOhisKiUzfPoOmg4SU1d8pH7UkPIYsK/RaE1sAMB419v0phXWanaDVq
0CGG64nUyD9L9GEmX6FEAOn2PkSVKyR+hs2s30rniBmKTdDGhzgjWalgL1fBIugyORia3tBTBUE7
wEVRNAVSLvUndWVxLxPgP6JIgBMgzWjbL54p1cc5rSsmE+Bo0236bROgwbZduyqdVckQR7J/0f1A
+wPU/sX+TCJhq3xQoXawlxCECAmiCfq0dvVnZeK/3sb/x96r4x/zUPzzv/HvtwqOHQmL28U//3mT
vDWgT/1q/1v+2f/82ukf/fO2fi8f2ub9vb35US9/8+QP8fl/xvd/tD9O/hGUbdJOd917M92/iy5v
P4Lgm8rf/E9/+Lf3j095nOr3f/z2VnVlKz8NUp/lb3/+aPfzH78BMPJp85Gf/+cPDz8K/N2mm36U
P87+4P2HaP/xm2JafwcfWrZDIFWHVEMe18P7x48s8ncDGgEoREjkHrzd8KOyatr4H7/Rv5vYIaUf
ugl6KObHb38TVSd/Qv5OIGIk/4MHNIwUgL7718hP3tG/39nfyq44VknZio+hnCbdELOypM0N+JRS
bQrMrUUZNTVSjvpLF3u6ytsb9JlAfTdLbe9U03DTF30Wtm2dXzcWs7YCBNnaa7hor7o8Af5inmJ+
lYNzEfQzMZ6aCX2eyuHZdUkdlCv1HpZh+RAVQNaObf9g4Da2T4em9LtYQSmu5vZdw7ryIGKaHLuU
5E9wqCpid8pm/Wctmsw369Y5Mm0ovW6aphhi8JH2MOQszWDTNA69W6Vjdtt0QjQu03t2n4iR33DV
zGCQVrUeTzP0z/HwDw4OHl8p5+wOmmXZocymbK/Z0LLVR8Cq3QF2w16cJfXRYaw/AuKZ+o1hD7c1
LIkHVGDrwfQAP4HZbZ4RUXpiZuoDm5JoOxSZOGgRMDZC7dpDEifwQRnh2hdE0Rj/BPcwva1hOxUa
GS0OXLP63+HCFn83oqLAE7ehztCwkjyRqmuO2Pfptpl74Wqjav+QgnV3FL0Ml7faAIImyvk7Cjs5
VwwmO5YGT7fC7Muwiid2C5MstNA41G5cynXzCHOu4hp9gHYDUpOzmXhpvgoi0F2mkF93GVWjq1gx
nRcBU6uDU81m7eowYb4yLOHs2WiLkKZxf03qznxVytK+SrPJuo9sEzK5vBy/2RkdvuVlZO1QsCT3
dV5YIDbyof8xwxzvaYY72o61Wf7M4YGy06KRb9Ga6jzIkEGqfCDspRWsuxnsGBcwwL1NqM3X+X3b
M+KVcK96yzuFBgTdMsO1LW6FkzkUwVzm3daKB7GHhsq0seCNdl9KP6ykr5wDXBL5puh4dkVSw/b5
JIjtChtNYFfjDspUE4D0O4emyrGPrORN1MhFWFPkzEV/D/CeLlHsNxZNjdvAACrAVUDoXo2S4bao
aoBQKhjK9fDZ2pb63B/RVOEQaWRwcHVTXKA8R680P2eZcWhhbhYY5ggdf+JM6Y1T8MkbdQK98khk
TryLILhzpLTTN5gU8WNc2AYWlTrW3wejn16bdobBjzHD5G/T1YWJM0mtaudHqxrxbjYyLfM4i+Zn
lmsx6vQ0TwQ4OixiAVjSkFPTW6Ldojhm/TKMOq7dMmohzjeDiOGWWmV7bR5XmttOuQWx08yMd3YH
+UBXnZR4V8VR+TwCNofGEzONOhghq9S5NMmrZ+407W3Kanur8TzZ0dKJb+yx0QKDF9ktSP3o7os+
TnaTgn+TqHeOcawQ+P2pMwVHKzXbW53Eo2/PCvth6pV+M83YC4p+Ftc5vBUfm2rGl9SSDC7dvc0S
oDyHOP6hkta5xv7Nfuippt4Q6BweihYP2FWtDv8XU1HvdBYV27LoIO/bz6nptsD6PNujUTowdxzR
CJ2z6nmMC4wMxjB4euqIL6VoCfalybbiXU5a4BEaWo6Yyhwfi2dZPBMlb57VtBYPTT0lgxfDgQlo
oEadbm2Gz/XUOadQvEi6/il21Ka+KSc7xXKzOXGFmRWKj+zKFk9KO6XJHuQEi3vDoOVN0EIEpwXX
sOtRmhKs/Tk0mmXeFKhdqx4ZUrzntkEPJcAHJvMryyI5rI9XrBlxwoIaux6aDmOHh1YrU3YLukGe
w6hCJ+ODOmKN+YqjKQ+qnWQv4P3odVA7TfPCTE6u0NZWjyWLzVttUsmeRDWD+i16entDKHNgMEOg
R9o1feYmIx8faaQWuxL2KIiltuzZSEbxmDEC48s6gjtF3GqBWTrKVjWZsxWknQ6wklMfNJPXzylA
rhAFsaLyDmnf/GiYTnadzTa2WJjsNb+PeWUEJO2BruMJ5qKpZOPPxDJazTXgjMlgW4fMyVXqsfk2
0pgLF4Q37SrXR/ysGI0c2LQ6nVt3nOfSJ+qM0qZdpO/CMDkgLqI0budGSyh0b5IOfnegthG/55n5
jWpp/XtuxxTrBGm45gE50oBUzAWxruA7p79zkmWlN8Z1oeCwgrGih5TC6EI16ubura4Uq4WIESj+
mGc9Sz20yqduNxf8h5iGxOtseWpZvOG5p812r7tKPttAWiUQl3YtbUj4tT1UM5XzOBf10ar6XHUV
kOUDg5b14LUWU6qrOVegvt50KSZwFc8kcXVWp9dJpXI3g4gHuRdKJWUQSgie+f1Io+EmtUfHvAXX
qnokU5tSrwCPON/3gk4VRNwHpLuj0Tpkb88owP2iJOvUANagzSZJ827HSZE695URE91F0qoXYWyP
iv1g5GMNFVU2ZKXb8dGElGOfm+PR7seSJB6tm57poaLr9Jl1NHp0Ervf1Q7270BMnfpkVDGWjJlM
yraYSwWkFWJZuce0sYbFoShHddeh3Qy3wzpRjwPTGXnPmwguTpPQ5+eiMxQciYXlKHuulAKvusVR
3hAb7pyRlo+vOArGA6mGEdJKY1oTVwMe2ityYz5SYY5IIkyje7doJF4B++ggOmWoFSSZozK9I1MD
7ABLeZilenaTz1AxjoGaVt3JbrDZz42AcpfA14ad6OzM3zq4AUBOPK/y3zs4wYaFw5ujPpL5Gxk5
bmp0hrSfVaVKGBe5um17VXBc6AfU2jkvj0woypUO5+PcTUs13TlDYW01s3YCRTQVmv1p1LgzS+tX
TmI4RfQ0u5nNghxaNeO7aYIwd2ar0UsJd9rDqGjpHjpD+jYlTf9isiZ6KtO8x8nTOGjNZEX0vTYn
DmDDMP6MTad6sgG8jd0RiPdNYbeAUpRt+b3nmhrqIlK+6X1bZm5GJ2sX4ejd9YSKJzwCKtwKNZIX
A4IuYYSG62Nu5ukUkCZJbuNyNJ6q3LJuFGNSwiEz+n3Wp/TGHJ3Bw42FhmjmwC2viaBPVx7MWt3r
yNueGSmKIJ4ZXlmuDdZLbSTlTpsie5NHjojcGZCT72oxdFeFMicbNtTNlk6ldot7ULzroX5wBYqj
da/FjbiqrankXl/X85bgLMswSIZMh9bmMON4MNrOc0ikvMDKwS7dGkL5iaulnTjE3VCAMITjVkJu
EkB2iqKHaWfPOdGBXJ8Uv1GL+J04KYndzpGTPnG6YT+A3fIKh3pjpxHQ53qDTfjgIWGvDauaXyar
2KvQavtZkyUEYTVK65JJNL+sRB1uqsExfzllwQ9kzPt9AfX4sBO9CDqaxHeERvNhglvDsYya7NCp
xbhLW5Jc9yKfAxTwW/jOaHVIC2cOS6vmmzaP1E3aTTCZ5MSCQEE2B1liWn4JvE8gOGn8HLl0MFAo
wlNuTNuoh8qcKHUsGzb0t62tKnsBHW5PYb0RKPAOfTHriIZKkRghJ1MRpEPyNkP422sKMm2bElsn
SRThN0j6vJK2OEhwVnpaHFOvNzGTYjJpwIsMud8acJGo6sbe9y2l+MmMVDydyYzfMUqvj/r5hTPR
P2v6EIdzlJEt06phbyi8+D7EhX5lixKZtOj51iGS59ZHtQ/XhdSnrVXcZbYJ+7y4LTyHluWWwpfZ
R9vQ8Ztibr7FqZ6ESEmS26qp1NfBrNI7FOXKI9oU88tYwB2AtIV5GFMYLsJGdnqMYRtwsCqhBpUF
cFfoQIphwzoNIM6hTCNkqnBohSe4jpg4sAp7tjTs3eqojV6LxseDOU+oxUJubJMnbN7qmVlcwQVw
3szIBH5lVTH9Mjkrw0agSeYJFAm3PWnUJ1rU5S4ftOjQ/H/2vqxJThts97+ce6UQAgGXBxq6e/bN
6w0Vxw4IsQghQPDrv6ed5Ztut6crvj0nlVSl4swIgZZ3eRZWIkvK7ZKpfOluB+5/Ja3TQUaolgmA
YNXOmcCjkNyzn6vZ8Hum+EBjm0frl9Gj7p6FdVPFvHa6nckHvP/cFNEfmiGYaFxK9m0e6pvAyxFF
EEIn+BfV/Uw3zdDR23DtOtA0c4ZiDLLEb2g/uA8DPNGe+STIPYxg81uPDrSLmQfcEQB3xZxv9cSB
P8sDabPG40vCisMeVZ4PzQyhrvPJh9A5wjr3xY3K6WXCdQYuW85RhYEfwfxMFS60uATH/d7zx2IL
6JRG6F/a6wkKdjgyoUOXVO487seB4LJwIp1VuAqykvpy79RM74Usw8w2OICXrpxSA9W7DyA8TlHs
e+6611WP8FvTJniGJDqCnrKt7dUijZcQ39Jdm09lSqToU1TDzCPtu+phwP+Z9m5E7qRTVNvC0XRn
e7p+oF0wYkvP8BVQdXVHR1YmLdP1tqxqsxmcqNsgMIeebUSW38NOyG3QR+P9JLlzOPFyuA1HOU87
7fA7LhXd54Pw7oJeMxxC/gIftKhtM8QR7GXO+3YrcS9nNmcox62mn5N6VdHWhUIf7luofEaMLJuw
9L114zXCr2MeafV1XDvLshC2P0sMI9oxtTgk7kLkA3D3hsvuIBTPJL73laIizxTp/Y1cqwnBJ/zH
EHNdNTMDcrf217jXg72iSxleGTvWm2YeIEDcLO1ujSC8UwWhylZ8w9Qb53qPkkeQ4R9+hXRUPntu
TvfT5LgbiJ2JPdFRfoNlFCTzUNDrMiAuopkI+k68HTc+dvyuMF2Uco1sDocnlFbQF0hKpMXv/abA
xWHc7pYoJh6qogl2fjTIHWoXyxcUEhD6luGwK/1x3IlKLFf47TJdbe5sOgk0pKtmjrO8yZ27TtUk
RrZQwAXDOh9g4T6DjBzksQ55m6gq1N+4DMvHxbQqCciMsqTyhr31qwAMkaYv/uALgyBOqe2XqFEy
RbWOfnRUwNPFKaHxJCS8iewgmxj5jtn2xAwvSNnnqw5X0JaVsFBGGUBCSoPC41vZtffiHPLu93RE
R2cCIPSpHBqR1RWAd0FlvadWjuIaJUEOMdGO7ljBVQpbciwn6a39oXxQY8PrbutFJWxwUfPdtm3l
J4UuWEy5njLqGJrmkWiuBXy0N0RRZGch6crY7az+nSxV8+KVbgObI4OtYMbC6Di37nINlQgCThXz
nqJ8GHZFpOTvXmCnZxNK5L2aDtesQ6YUy9XT2dw05PD12PKllIN87HsXJ5SSs7MHyqlIhjpcPhcj
XFpgUmrurChbGEuvdbEfBWNTDMXIYlNCHCaFw5T6IIe+2zcheEidPxRXlosoxhdPOeJ8BdjrGty4
cF7ftjUac4mDiOva4lyCArE/jw+rboZ7hPFVatuB3SD+hqe7FOzTio2TgZsmXnox9TPiH6/dgvHI
H2B3Lp+7dijWWBUawrl51/hJW6PsAtfsYQNDXJrH8BvCXNyOt2nuLcM9C4vlDl7xPOaDcpGiIw2T
MYzgoyckFEuB8HrI7ydo0iQMycWfDhdojkBHwd6xCXb2XeuWH1qCUzcErr7YtL1pr5w+QlmuHCBu
QJEcA2JPxLX0mvIRdR6URjSpHjStw72gi5eu+bI8uXVe3FFaOS9lsU47S0ibclVPX01Fna0JiuV6
GkSLCp/ot7MikA/vnfnbDJT5dajK6I5FtvwgFdA2wejqj/KwscbJxf7OcbogcRFrMq3WKXEbCtIk
erHLnDBVsE+g96I36KEIE2quP64tHhxVMHH9fV5IKavrWS/LGktm+ucWOuofgmbpn2eYs2sc1Wx6
4C2Vqdta/mdYVfhvc4moCevpOVJBtP9ezv27snxUNf23ZP3/SGX7zcL2/9XFoT5+UtvGj/xT2ma/
AUCHxgzADeCSQPDz39J2wH5DLRmoooMLDNCzAZosf5e2iUt/Q/87csGU8CA3CTj8v8Vt4vu/gTcP
G+QDs9CLDkJi/6G6fdzJwUBogGOIU61D2cgKx4ou05auII21jZ4RxAu0+K+DuTGXQHDHvcb/HeYE
QcCagC1d35ZpV7Tqd3RwzY1jg/kSg+UnszjFVK+ImX2AZMuUl54nP1EkUDPg1EXZzu8LVjX+pf7i
cbft33kE+MKvO5mqMDgNkdun1neRHwaoCtdgvtX+wyIXVcQg34nhQqv5/FiQpDoey296SjpYVe6J
JbqPUU63G9zzKuXS8A/G5ORCm/b82+PeyccxQemidKTL/ZJz1GBaVLJxKbKt8tj81/lw1Pg6aqIc
N+r/eXH8FK8kpmrxiNNJEBMA+oTmHAmmr+vYuCSFTmSIAuxqqjpKx9LrXhq8RP1+kOWMvKYLcWMb
pFqtn2+jSK2JTxTEh2PeoDqfNd1qxD3ko+m7eZy93VygRHwBzvUd5Pq/3eR/n/q7JverxnWnhpWO
ekECH4ZN/oDAzC3gh0EER7JGa+CT4tkI8DJMMw79IWh1p/VmyB0XKSxK9s2AWM8jtHyu5OojSaFD
g/YMBIT8ss08kG+E2KGAANf4a2V5y9ltq63QH0OnXCeRhXVP5zwJyrkK/H206GYGqb5qLMTekSHN
9ftwjWwA8tsEeS0bg2oCO1WoPkvEEzxtBzsfxNQr9KSbW3xOtgX01en6h76PcnVR4OD8AkKD7nil
VgEnUDS1875kApVr1+YhiL9SoOrkeu0LQ7XD2SmkBsxfUKN2nUSQsbjSS9U/jnWASx41dxn77oAa
ZsizVy3Gv6+k12vuJ08V4Ox8vVcJC4e2dLp5L4RTXmlp5IcJqI147bz2whAnreN/Fgj0aY/HYChO
zcJ39a6NuPkwWTni36SMSSnK2A+QyqFj8rmhBO5wYpntdQAa+AWsw/n5ecGhW/lqcS4WbcaeYFOM
aBi9yyfiI2RQMMFBa/ECaeX8EYR0+3iIgjkNrRZT7IoRCWw5w5BQNK1+nAqn2dbdcOmo+9l7PNxz
r+cSREOD5HIsdstCTNJ1efVw8Ffd1NEoNzooaYzqqHcFc02RtV7HH9gB/njhRZ6/nHBDHw8O3w+h
xcCqdKlz+T6IpEEsKqr++VfWIVB0x7++zkE2kiNggL5BPrtFpWTETrFoe6TgKBh9wYENmn74hT+e
VtBJPh6owsHdgoIHK2XCZX8/emvZyn3nQ7Ns2Ds9Q/EqWft1oA/CcwfvAYsUvMO4FbaBd0Gxul49
QuUHRLIvMnLCmV/nwyTrjVomAZEJm8t8qjMYJtqiwVILyspNoV1h+nwXTEG0vnOEO6o/HRSc3N+L
CtoLaKsgu3RfChBz/Gg7e1SKMRtGC13SpOyaSjp7+FT51dc8z2fntpbTKr6g14FiZUZEVI1rUgkE
yWgq58RHw7kHMIHbmK0oXBRwYkSJcJcPbljs2gU2gU92GKgOYhM5RbikWk5gdmbG6dsZWadTTQuL
QRBFlzGpyQh/ta0zzMCmP6oaJhvlZxLpgQUfJEPdCmd7RRNjAet2reBZO86Crwk6YKheFZARkiye
mDDDg+6L0XdiDdpQ3t8QwyZHbWQRTMMteAQawobam4ad6UbA9BIezpLdepygLI7X97XqypTVKy7f
ZEJldb2J0Josg2V+1+UcArEG0LBrwnsFQqVAWDg99wtMSSCS66DEYZNG9wJtizEEGAdO1lWPW+jJ
BjZA7N8Hyvr3AAovs94aRy+RSl1X5X4YR3XdmHZnzFhHuEaVLVAEC7u69R9ZG0QWqht1UczDTZ8b
cmCOtgMZQTzWLZdpFBR6/KNAVahE7W7s+VpdOWSYXbIFdgKuydcC7Rc0KWDdN3g3QsymvV+h21d9
gs9o27wEAtDb/tF2Qi00UePg62o/1Oia4PtzDQXDDd6InVD4DtFz+cZYs6AL3xDkOUOyekXgvy/d
qoTTpgy6qNQxhadV2cfrVJvI3QjJ6iBzer+MULxG0x/92EaGfo/UHB5QFQRbfFmMz1z3rPEfoxrs
S0Az/GbyDDoP9QraS4tqW4muF2y3mlDmw94btI1oEuLkk922HugUyVu3wPnbXK8aNZTlqRjp1MKk
IrKr/tPVHYH6Q7mWrG9AXtXQaAUTkrApTCQNICv2dTJ1DTrLwcut/JOMtjzIcqNmPE5xM8/abI1G
h6dMFUxHXNlBU7Yr3Q9N52L9JyDdIlC4Rtc6JDekQez7VYENCYaHEiFf5XM7TJX30Lfot9Gs6nGI
PE0RahB/1GD8Ugo7VydyZkStsl9uegtHgmkTDb1bCKzSkmvQBbHtOrXTpg7W5boxOKdRKl1FP6N3
HORSZ1R2/qF8ubCuMjvHkKEvQNgsGhzhq2odulHNRMZ6q4VikK+HeqZiY9zxCJ2UDe7ncTY7ApNf
7cautOOoUp+isoe2gilRUflUofpZO1coBAj2FVDCWeYPveixBFINVVM7pl3YBuj3oFnIgm5L+FJw
vV9qYSkQOXmll2ftWY143Q4LPvojq7WVqK1Ua+OOoFEXo57zp1UQ8HpjFxWJsQKfdGDdgvIGKlCN
jt0VoHUoGPdAWtw6ldSa3hWzg7ZXjGiP4Nnzntco4MIPYyjeI9MawAwOu/VQULS1qeSd7m3ISIyO
cu/Xf9aRdFHZDio/L1/QD2LQoQlhg8KnrHb9lt3DFg7B0AZcY1XxTPmGrU5ievQiGF5Nt7SggXe1
Y7tBwTRU5VTH/WoXpB+s8rh5qQt3QYvNChauSBxAVGhhiBOwIXRSv/L9HOIzU9mHNw2pzAp84Fj5
U5DAuNfrejDIfQOn3gXIhb5PlhHtrjruF+K1HBxgP+xQVOWr/tJgH6ktDstwgLSNRYsC5HQIsNTP
TskWg63jwTrXSSpVzStcC1xmisNlbnX3rayU432xeu40UKFal2ER94UyYEvoehgKoFxMha0Ti8KG
42cXl1DbbSJWwX4Hxyt8qP1YlEUJ9FHgdrl5FyhoJBYA9DOkDtkA1BU45Ih9R89ArlAGCMzyCIHD
O1nNkQF7moGCvZOo0uELy6Hw2GMAYU8XXUuH8gXFdBbgHow9D/3va7CdljlILOkHFNdnB3IrEg2S
ZuBJHkkfCIgcImJYVnPvVOxbATLUPQ4glPs2PetK/c2tp1ZMMCaqfHrVcwFQ6lJYJ5Gm8h2TrLk5
wCiboAcrOvZNZJDkRCvR2M8NtADmrzlu9+EL6RcUJWPHAhcHtATjVPzu0QOoLTmE+00X+1U+ASTg
Aj/XBht8RwVqgOManLxxjTSDfnX7sBjvqqntbCpcRdb3s2pUIOJJDs4qE95CICmK16jq6gd0ywf1
Ycy1XqaY+FW9fq3aPveBjOnzuntH0bzBcAsZkf7GreRz8XEGkoq+C+cA+zmuFic0n8QAuM1L1fQy
BzY7ArxgbyAAiEMAwZZlEVr8rlOH6dxMo9mjGBiheF4SIvt+o3OzrO8GX6H+Gpt+0miir4FcW9hF
wyO4wbt1inwzEdKgsChoWZVuLHSvgvch9HhnvEiywp2ZlTmauQNfViwh4FoCCECtXokKNIQhwOuS
Vshd0zbAV2ynFdDOPQzZvEpuZO46YoT6amnn+6akrZQJ3pSODscH7TqGlizvqzKt3bCRH0sJ/aXH
AayJALpWEzBhYYwCkHCuFlOWqE1owcVyj85PY3bQB3SWd7C4btWedmQIHyu68F6iQNrV0SOaMBEI
ey1rOa5tdIam3IlZLTUE+esW3dWXfIyC/CttwTd5AjwDlWnQ++QajRsMaezD2HjRBA1y4Dyi5wiq
abWXYjXMrIg5KdF5x4nulGgGYh0rwrAV1nx6hnW5OxVY6GBW36lJVvVXW+TVXMQlwjlHx1FfmeEr
cEHtGD0oxzaqj/umKIdbEOlpWMY9aMstw32ZL+ND4yO2gtaWUboGxqzzR72NADIi910om04DtqMC
8y1fwHm6WXxhPX8AkgzaF+SxqcYmih5hT07dzdtR+fnUBkHJcbDs1FZ77gIIVKQb5y50liUD4krv
4Hy3oA2E0+Htcc4nF+5pxSgXshupLvydD+TKXnjSu0diYy9UKM7ngAA6Hc8CS7q0qrRkF6z1JzAk
eii/A8vDauN8evv5fzLCDxYUarQ1OAjDNkLiF/uOwJE66OXPJpr8P39piO9Y/leJrGkjZ5whXbVt
XLQVrqpxRCTahcSds5n60+9vj3KM0P8nVUeJ8fhVGcsNE9KSbNDuBEV32ZKNOzcrUJxOV5tkBIT0
cEGZ8Ze+Dfxajwd0R2cmc9WSTHgacITSmLjyZ35TtBA1eXtOP0n5AHI+HkOi5REin8yziiJ5njuI
nNFw+l0yL4M99hD36FcmnCCsWRwUkoTHwd+WYXBdu2RN8DM88SUsnienzGMFEM5mDW2b+qQJf89J
Hv1x4TkPue6PqSkETI6fEzjj2XUqnWdtcz97OHsXN/wEc2s3qXk77FaDJvcQrUHsDXzOENWT7Qyh
4ZiM7npRMfWwtc88xCnB1Wtyi3l5JGMKiBZcgTrVKNYAMGb41iIdwnAwV6p6cM1CSNbHvioe+3we
LvADzx8F33sAr4sc8LZWfb6gR1Yg0sq38+rzIi5w0jvJ26/5ZwOcLPHKru5SdBxLPEDh8ioSi0GO
iQN/uHBonj8MvoP9X8+ArtHstwrgpKoPigyRJM9EGJJtwev6l14SrMKOVwoMHtd2pNg1uqj1ezJL
9WTgx3Rhw5w/BJzw8N9fHTVTB1AKFUGe5X2onhZBFYBTXbBp6EpuGyAjAW4S3YW39ZPB2MlUDKqv
XhmtUeYUVpcbvyLVJzbz6BMSDtUC4MurPNHI/B7f/vz0/C5zTovs60qq2UMkBeS3A7Y/UrLN4EqS
1ov0Uh4QWJ4oT+49cQAiLxG/D+ZKb9SETmHfru2FL3i+DOWcUuM4QeWlQ/SYzV7vvSgVzjdazzyx
KLxkpSIiniPISeeoF+x0VJLd27M/vzYRnx9/WutIzSeoD2QeMzzWFbARHqb3GAqEm782xOG9v1o9
BwGkYtFDkJF8UCpB/g4wdNEb/jS2Ssns7VHOLhvoYp+clSEBoeCgspxp40XgQZv1pp8jjj5xB/n6
WrqxA5+mCyazZ48MDHYypW6ZgnGAbloGSLoZU28IVZMtkw/Zqbdnc/azYICTKnVnGz4vE8QmBpx9
GR2991Vu6h0wIvzCCOffV3gaoThB51SV5ADfgFGSVE6JHBvxezarIrpFvjAB39V5v7LKQP88mU5Q
U63DQ49CAf2bOnloNtoUQGmj1nPh+59/Y1CvOV5lELCrfd8OPANZM7+GV0J+3RcFTtoR0LJf+SiQ
Jz8egncuNRTslAzMi+Wl0ZH7eWkmtdeS26e3hzg87Q+XLYPw2vEQIQhLyGRxQawyYI+WQS1SRu/K
QWelmdVOLSX82hz68vZoh01+ZrTv8dGrnSk91DMA4IP9cqPDuC4PhBYDSGekhvEamQm/sF3Ofxuo
uh/PKq8YUU2Z+xkSIb71nMrdaVetN1jmdPv2VM7vyOCHXjaK7QPSNp551FHvSIOqIUIjCxe2t3//
+ZjxoGt5PIeK9WhIVFhQFbHNt2DydSJXFJqnvgtB3sxhUDUVj1UFdKQY12+rqpe4G+ANMHR63jaC
OnHjoehkB+DHp7qH2KqaRtDmG9QSJhpdWKMn0sJ/B+xQcDo50FVjwwpSaTB8Hef2ekR9KJtGO2xw
YqrEKUd/Y9puSdwJgTVqIdP1UBCZ9uEBEKtxVPqEr9D0K5qt49kc4CYidyTqw2wWQAwtq1b7opui
X/ts3uFzvlqB49wjsqupn/UacNsRJcxbgOXWC2fCicHqvy/jVIaJDBJofdhwZBPu8cRR0k3U4oHc
IRhuhiH4g0rzSRHwthpa4s9mFyVZGK0kSzN36XyoorWeeQBcccmAWv5UrM600atbXzgXz8ceDOpU
x/NnC+knS7ifeW4oHoUzQnN3AY5SBW6flVx+QckQMoTjYPblXMzpGJRLthQmh2sJbd69vbbPHwOg
YB8/RBhRLW3hc9AJdHjDRs9V+wGWT58g0Zhvq6YE4O/tkc4fb9D0Ph5pbkVu5hUkO7d2xzstZbiH
tbO+U3RdMmRe30bFotsAZ+yvxPYsOI3t0O+gpSQYsAksSIHcz/0goYHjifTtGX1Pg348Q4MfAigF
R1fgbzGCtuoOXmJtagdYhi3B/LsApgm8vy6PS0DvNkD3o9q58HXDLPhvFx7gbOCIX3jy9Xp/stAK
In7mDyTfNigmJqXjGNSZYP/mexr8ROKPV4I3PHZxK4btp1KsmWNL1IvcJw7eaRxFFgRCb4wy1MlQ
eurGMHVIMf5KQxzF38Ojv9rltCEofcFCJIOrMki5QB1vR9JAYyKYQVGy5lIm910p6MzHcE4umhL7
p5vGEkENBwOp8CxJ3Ub7eAPAPDes7mOiZ7IxIAfHaLjWaMIdiLQDJZklnbfNO5B83/4u5zcVKNDH
c4bW3AxVYoluGp1gZRgM/GnuZgf5i522XeFd8pI4v6V+wDs5JCxb4k88Q5Dl37jQDgNLT7/33UVl
Uc1o3AUDlCRRrb6wpc5f5lBJO54YwNXWzLj6srnPx9T1l2ljiwMkeCb2whA/m9PJqRgI14Aljha0
SxbzcRg9VJfHCou75XTD/a7IpmGt9rMcw1+KUFAlP55UO6JhlC8QEkalUV13wKCkoNQDoaptf+Gk
OL9PIc1zPIQ3075GFxcBqrLPea2zYB2TQC8Q/QQkHUB+NGodqPCmtpr0hRd5HiECjMbJmxwDKAZb
bhG1lOiN5jg9kkNDJ6MCvRvSWQhIT+DMVJCX2aKLDzAzamMX3ulPvuJpLLv6kC3x8g4huMf7FA03
vUOr5ybQNY9Fr6cYurZD3JaDufCGfzbb77fsq3Nm6EiNmAVf8dD3fZ5W90uILkxa5518HECqTkq3
/QwOOE9cwujWU3V3YbcfPuKPBw8EmY8/rvZJWUMKEusH/JTrsTHLFfEDqJc48AOJ6Nhm1h+6C0JM
P3mx36f/apq6AIMSys/8AMovwFOjy/YgwYtsSkF5gxagI4jOXoUWStVvH2bn1y70JI6nB1Xmjq4H
pkYDERdQv60Xo/v4EtEKWtjozgLYkLTSPuU5a/dvD3n+jUKA/HhIzwkX2jDc3OE65S9d5X+ZWlwe
YIxBJcYd4GskgEp5e6yfXOL+abrdzrW3yKiFnmrrsnt4GuXX2K9F2hOUKiB7Ynb+SGHGkc/FxikD
UPVc+qFjtPjj7Qc4f6ZC3/h4slMJWttgEEQUevnCPEtTDozRO/T0LiWWP/mC/mEtvVozo89AgJkO
M6wIqt0kR0+TLUHiKhCOg67TmdZtvmnD4jPY9Hr79rzOX4K+fzIvrebRLivWDZprsHswQXfrc6Af
wD4vYuJ1lyLYn+x8CCMeT89bwYR3KLKeLuTmW+vrp1AVVVwI9cGzRXtjoKKBvjgoPDgkbx2ugodf
mqF7MkMzBhW1Atfvob0cl03Z7dFa7beRkcXVNFJ7Ia87n99CCvV4gjVw0mBZ+TLtHGkf5lLkn1kl
nEs37vlf752KBYEODyp6D0F2x1PL3oBJe4WXtPw3Y7d/8jD4VB4//QTaB2hbqk7zqon+BErCvRcB
KBpvf4Pzu8c7bUoGy0rdHOocqQAUY+PrAiRQZoM9B/jpr0zy/zM1/g+MaV697R80iO5E8U2L349E
iA4/8RdTg3q/cdRcIKUFKB6keg8J+F8aRC7+gIOKEUHujUK09BCq/83ToOy3EBY4MHCA5mOAYhd+
aPhLg8j7DbJ3kECAxCD4YfAQ8X6dpXF4KgzB4biDx2Cgap3s0Q7ctCFf601VUSg9T1PNGCAAc6sT
5If1f2NTfB/NhewjpPugaMagQHe81kta9QDGdBuob3wB8iZ6HEShU5y4l3zFjw/VvweCvQreN/6i
pzFr0eHYqUO0rWnrZQpZ6HYCaH4zzbXaoDx1ae+eXI4YL+BI3aB054IbBo2JkzN2QTk1WvJiMywi
fBdCqCjhDPhQEajoFoIAsIMMS3Y1VNWMizIM00W4/A4igJdUXL/XWf83yPrrQdhhgUD/Fo2S0/Zt
Gw68BIxlM5cL2S9rXqXdWH9oqDNuKzhSxKSB3GbTT3+a0au2rQreQcDhqyqKGjCy9qGE/ksM3HSz
WcZ+3cINZIB39kGBhMKCopwKs29Ke6e6gxgUGIdJ5ds1EYD5xU4JW3MGYu2rrfTw16O/xtofxzh/
Twh9nOBgdvmjLCKghUVb8mozBEsEvOUMO0WqZBlzMNZhrxq5t6DzuxcaTSd35d+jogDiYofC0+KH
M59AW2jJYeRVeyxrpza6QsFGX5tCdvcWrbCYWVlehUNTbuFfIfezEP3T2xM/PrH/fgQ45OLUYJCW
PW1wm1nMTr3KjSVm2sLMjj0U/QIxeDt06X8fCTLi4PtymMf8oFnqLMDAg0CyUdAOytTiWBvbTo3Q
0WnmC1/zOMT6a1IINkDeh1PeQZLt+ACIqqqcXQNtr8gbY2dsiqzzAl9uAkc2WQDMaBNHbu/eqnWF
1JdeVjipvD3Z41v8nyfAMcxdHEI/GLYaD3gtaMJvClZXe1r04qpAnPL57UHOfTvg+P4d5PAQryPK
KO/CEpCQMnS/Ijo2sZmmP5FR9Rcmc3YcwEQdD93Jgzz08TgWCEgHeomb0FXRfuX6z3Whfoxtf6kG
fWmgkxDLADxZe9iFjqvqq1FCQAP6HcWUAJMKYPrbL+/sF3o1qcMaevXyWiHBbsFYBSQ6rr3RymtG
THgpGz0/I/jJHWw+QKE8/PmrUdwIaP8aMDxHS+AaXaz0Hp6Zm2XSl6pcZ9c81jvUwjmEc08TGA/w
tc7F9lqMe606mgDKH9vgI3PyhA9XK9mCf3xhXfxw/eE6CoC/hcrroaN4yrKBoFU11l61AWK7eygp
+i7u3GWOUdUt8C9t8t8/WAieqcNARYGi7MkqHCW08GZMUDjrlLiDS+N2EN3+vw6Cc4Mj6GFeBP7M
qaas0iODnBQoQ6sEtFcM68fFsPH57UFOOliH0wGjBDie8LcDjuzJVDrpAnntV7BL+0vUne66MO1t
AuVO+KNtYYB85ezcKiFT+thfuup+XJKHweGEjGAQp95pWq/RwS48TLFb0i4gKDJ/C+SlrvxhAsfx
ARbhQWsS3jbQrzwt+udgtc5wD8Ui9De+8KbEFxTQTgs4s+jBC3T5p7df6Y9L8TAgwjDoZsI95xRP
2IPUmoMdkQQrAPeUxnMZJLwLY4+u6dsj/dXIPJpciPfHQWGGdzWGOq2l+7JkUJ7L40nTll9jeoBn
T+D8m2fX62BxHwWdkbuoDesX3kb+EK+sdW4b5Eczulpt8wQH+h6IMb1SbycheLUHwdS8M6LkgNxD
HO2RmjG6qSuoX40mMGbjuXZ6X0JdZAMdjHfAnq6f+94T8TJF93Ii71pyUDycxw+gvOzKfn6hBHZc
Zc/ymFTykY3l9NAslt0D7P0EDYYPgxVXJCLOBkc+pNik62z9A4OjIQQ4srx+DsLlI589yNx4PSqW
Co1XiKrokkE2i7vNBoDbO6iHTJ9hJOntoLcw3tK1Wm+QYc6pAIAhIaIFWk7Suk76qXZ3SDNgJCvz
GZj2icC+fCqaZ/Q8M9w4X0azDLDuYeCYem73nrE6Tx3a66do6pXchLa6Iqy7n4wIYgbw4xPvHGXv
lnWGqtowViEYzeg5dOHs3EGXrXESMBZCSIQ3kYUp1yDyVAed3BDhVJmIgoewdFMwY7MVWvquJ1PR
Qg5Ps0e4nj9EEWzd0ZmISN7sXb/L6gEyJFMf3ZNKQQq8fYHfnQHLowmvC+i+ZiQA6SOiHFooYy82
nYUwSd6rG1QJ2xvVzhy6KS00sIo58drh1ivHGiIinf2MOhbLwGN6CUr5kWn+tVH1E6hoYeopCm/M
oooSF3a03RRMzwKCWzXw0337R2uhh9rCMxYlAlAdk9xv1g2w3GtGtcom4AdAlx0/hmRslzScKgXO
A4t2aDEFAMpXKQWAOOsnqBMlLJ+xa0raJ1EpmhScXngAIcuILYTkYGTQbnBINhsQlx9qhPH+Mrh3
E3HHzEahuXMt/yzdIEoEy8lLKLvlaqxder8ywbYz875FChD2teyA6Hai+b4XAejZdXTdg1SPmqX/
PLS5C4YpvfFJ/cjz6irg44OYrZOGBUo36Ku8043kwNiPtysp7/6HvfPYbhzbtuyv1Kg+bsEfoFkA
SdBLlFd0MBQRigPv/dfXJJV1lS9v443qVzaUAcIShNln77Xn6kQ6wDRdtnmLLB7oBMDWUd+rqf1q
hsYTTUmat4wiIPMNCy38mczLHVGtch5HhP30DLrjAzivQ2bi9VW1rctoNB7WfR6/RLb+MdTg0aQr
sXhrHVBFSonqK67oXxqNOIiL2NxlFbnBYXoKq+rBtmt3N7uR48VJBd6u2WWihCgZhdO170ylHyHT
vaFCbT+X5eus2nt0/qt8CPdjm8qVxuBRV4tyjXTmj5U2P6vCdXxKseWmDfO3uM93WdggQWpLrLvx
XRurTTa05qY3woEimntxzIb26Vkm52ketADiZbXS8zjzATpuaWJTNtQf3DUjGtpGEprJUGk8xpri
3AnNzakbGeA8Sr35GQ32n9ox7TvSAdN6capuHTnFhyZ6ZSPqtPdbAYulVfuMrjfaoSobYA+Wc5+h
5SK2d8HriC4wjRyqU/0czxagopEKx0ye0+iEwh3qvi5uhG9iM5ormjylL7U89Z1UP4PHZQeh068g
mmCYkOr3BDQ0bJni1BX5S1V3btATb45CBYonLK8P8aQ2xMOU6bQpLaW3KP0vfF4/xdTR63LtSpLw
htteB/WIfz3NLfO8WxLndekGSF1t9MOpFmVdd/JFia3nJdHvBttGQEsD2HoaAUkuGcyeWmqOr+Yt
rCQkHFMYy9UcyfCR0qVD0aY7NdE8IRYAV2gUTX8eFe2PPgw20CgqWGOqvFXjqCFMruJ7UVe05pXz
BG7a6elKgtNGQyuXoKVmL5ZQx70TKXR7jQwayGuYbwvsVbpi4p+x1DJflXSIppBTOG0HRWm6db2Y
m8wlihWz+dOwol+d0xzoI2wDZbS0k7XA5Fm6XodVwGNC17kDoqvVpWrVKswmayy9sqrtijaSrP4x
8rzaFI5gJ1qrvvLD0Ic1wqbcF04hP9w6rt6WsateisQhcM707m7S6Dbz+smQhi+jZcxpCpK4fRqK
2ka+1Zn1adKS5IOuPGdb00z5p3fL9o8Whs0jpCkofhUYnVTW+dNozuVekN84T12okdWIFTo21J4f
W7P09mT3TrIxC9qzIGLORbelMX78Y6ZI4f1+mbCUGeEdK96YiujDAW3+gpCGri66S5YNTbPS2Edp
hnheNZUwPBXRCFCnqpG3r+qyiyC0Je8RI9c3wzDiKFBp24U8XdJFHnmN5k48fBMTINCpjNt+oVvM
sRu5n8cyyR6NJbG71VItI53FoZPMkKzLet4XoZLl24xmkhwMUM02ArfMMZjdRFA8NSrvhdX5heTK
37S0kEejl9WlahwtLpPwPZGdEvv6xJjId0uhpy9Wr0bxKycasDDMssLauOWocwljNKydEpCyo08J
LnbOShZ3T9JYul9WnmcJF8+gY8ZJmvYuziCf+bD4+8ijo6zSAh5z1RP9sW2/ElhPMEjHPhOyElzt
qq3zdt+MU2U/mBlIaRSXsvgZhk45r9ypLKKVFLA1V4aeWuU2Nip4DosKGg2tk5YKH2pGkRyMcSBx
hdlpmPqyp7twk84trIF0tjqxatqxK9c0zRXW2SD6yVaUnOw2GOn8UV7rEcIRcKta62GESVH0u8w1
IuUUYpdp/6gtdPE+mNNpWku1KC40OrvRWwhIUF3NmnTedLVt9dVQaSLe4Vmi14cRILKAOV6hoW5T
pymuWmN1+sjGqFFfq3zWxnXVQly8l3HhhNs6pdkNRqdBzs+ze+rev0pX5r3f8Uih/SJBUct94PIE
WbexUy9+VutFzmMO41NPbWXuer0w+98uT+nBs6c6XtCHwEB9RMU8azu8aM3yaC+m+8gxWXC6Mou7
FZCnmgBurIp4l1FYxOSi6IBUKGnijkDYYmPxZEar8sYujPGo59aQ3/WdGunnskTIDckWeh38c0mP
JVZ4Irk+NAxX/dPTQ5l4qNPkAzeWywMelXCfOV406Q3vMb3oBMBobdDuVf637A0lHO6kQvGYZyEE
xZM5CAekfJksie/QjRRfF5eFF+LIK3dWEcLpIkqgbXIydNjH0umSl8potP5iS8jLrcf7LWz8oYGZ
GbQD89eJafbNSW9FX5FMpdcpnZ+MenF6E/EIpPqPBXyAJ0SjUVqSivkh3TFJNlWl1n/GueQhZ+p5
/bvHRCNcCzemJXBs8rz1aC+Q2jrmbj/wvlINrw3pn+QFlqqPRZFa70teuiOvcdN8p98c6KtFajXz
+kIDj0Nwad/VXVL8EV02qftkseaOJhWVYCRFXpT5uT1FvWcjE8dkqokhBxqVyXXqhGC2cR71tKix
6pVMdO1jWGpIDcDyO2cVR8KSJ6eGZhu0Vp8lngBbYNHNrKgkBu1kSD9NYdTlB/L0kXIQlFwFo2Sk
geAsqqI2PgC3Omm8deFGI2DQl3bmSHh3Wf0Pmdma0a8SYShi8qM27bVq79j93Kmrph8hDNoZxiw/
ujhJ62CBsZstnt2pHIGXkxZDItBbnRVK3ymaMM+uidixeYuWdgh/9KbZGmt1LFxzW/alI0pvcLPB
dLyyztwaagw9/+rnVHZadDeYBWLX/UJvogAU0IXzH0OvktyH018t69Zq7WazKBqMPBT2XN27yOWq
s9Y5z8aJl7FaqNkGwn0JixZ2YNbQ5GspEvroFPamQbxFLGP+BtHQZ3uZDnN6L5TecYAo290UFG3d
qfuQc4uFIA2FYpvVV1VaTddohu/qUgJjW+htfaE7Uo+DTjH74Q+xcwFowrIYtno4DNfi3XAs9a01
CqkFAnqASTP2YCdvphGNfWBC7hVrfczceAs60FSvCWsaie86K9a1Q6ZYlX0fhUk17pql7JdVqBY0
O+jxYOBjhMVHcywyodKc3nb6snKTBpC2otqR+wrSnTB4Xuh9pgJJT+fG4pFHnIoDd7NKc4w0sbOf
6P5+Cum/jHb2YkzuQQ+5dhghGJotV2bRycKfx8TVAd7O0tz2em/+MgTQw49xcqduEwoxFxsNCwXL
70cteQWjnBpBO8mJ4WxWJjT1lqFYirsx6UZ5aCH8hO+z2WZAuJRJrfYZ2HDugSJZAHJpNhq3wml0
cvROrR9SLCdgP+M5Ha17K6Mrso/zTr4ZaC55brtKtLEEvdt+Kwd32OZuC7+5bajneKas9DZgdGRn
HgrVhgCviiEv5UKtoLaqLrpt+Cciu6AU5r4P+RnOKtFHRv2gMTMEC6rNjfcLGrJSc68C+e2m7VDn
ronJbxNVvO872NCTh54j56ktOprS7bwyRiCbUC5f+T1jk+sOvxrit9FelOoT1DdwCnDTpYT3Sj0k
XuV1zXMomoZtmQ+W/VN0bvIZK0ZUvo2UeYOMqttahp0bbkg5FqfInrP/Jrv5z1IRVRnStQ6BkSCX
RdHoHzWwdALKaBfST3ZyS1RRB86KlwEWHt5/b0DzH6lUcnLkQjCxErrAV+of+4p5ekCHdjzgBKkH
1vQ91qevrMv/r/r+T/2aE/5f/5eA9x9V38eP/nf8P/538/Hzv5Z+b6t9lX4B6tn8R2LewUnM1K/p
xq/Sr2H+C2csxLQ4SOo2pjLM+av0a+j/4uIgX0ymmOw0mbN/l341+194dlnXirGhch39P7nPkA67
/vx/z5ch09N0UnLkiMk74pvJ/L/lwOUsJMgRU4HU06T+nA441KvtBo5E7E9qV/o9hvCimXRPW5iy
9faiTfLRqDuFmHk3qc2rnmkXmZWFr9VDvXFrYQWuNA+KcF970SMR18IdiUWazfP5E/VeYBDtTNmd
VRfCiydcP2q7OYx05HtRL0/IUJDd5fkF++XnPIahm00UT/ZDGnfXdq94tbIliav0Qw7xmqoZCZA8
ZZjXWmcdN5FyGOu1VcdspLmzaAn1wJnEfih03+6eQwWkQmEOqN5Ic6mzfSRw3Zn082RCb7ct9MxX
2lVmtxcrIyYA4he9yuCTQFs0QNkhMVhRnNBp/1GKatgTG7yFcdhvzb46qPZMfLLIYxMNQdiljHJF
vjJs4q4MwTrEMmdT/xhiFBgNoJWytMm2QjzuTMZpRG2Hvvy1zFgLlAMBQa3P3pLbZ6QngZO/Var5
2czVm2WVLqRkk+hOiZUAN5+za2JZ39bVWp36XwWAg6TsqAX51tJ8jpXy2fTDEWTSMW5V1VNt1/IR
KtAlWPVBNySTlypooRWSwOQ9vNBRGcnDyajyT6jMumeHQOhavdZWc7zs80Q/IJVGQbyTEBh9+qNI
r4lqpaVRQtRcbYloeC/0+gdBlKcM50k1n+LYVv2tO1J4oAh/gc/zRH//plucIwFxRkXcSryo7s4C
zwCPbGaHD7oZ/4A1TDJXH5d2NUhX8Z1WeU5+R6k8C7d8m4tf2BOdxmx5rA0gxCr5DF/D87hqpO8N
dERX9tiT4rVAnjua4cXO/aAKbDS2Dtk2i8LZPRKH5yikLfe0VOtMjPe9eo0pF6KfDb4vb/BSD5Nm
Bkm7/Kjw3wQom1yyTkv8rOUq6qbCi0ttj2RU+1lFY0CFYvRc0EnQZU8m5hpevp40N/bRsCXErdoK
t/LLYrmHMGoIo2OVCNycV1aVw9brwmBRZgKvqyvJUlmTp3ZZEnR9/tHlyZtjuGKDe8wVW56vW108
06bvHktthMdrlsOqlvYOqZfwDe1i2sB1ytQOshQMcf3uluGryTgicDTVn2XaeHNjR+d+2SrZEORl
F1DK801A2QcxkAUaujCCH5JdByjrqBqwVS+jpxw2UGOLHEG/lgT08T+BIWkZGWM0BYd4aLp2h9BW
81RCyHVtNT9SCgA+gfN4LPM+2igI7BkwWstIQwmi06q4S5O4DRILnEULu6V03Z+tab7GyxXYnFcf
3bKsBuNX2ie7KTX/GKH8KaI1w8CtOxxqIxg0OCEd+VKreA7reK338xOQcBK+Xl6B9e8SBkLFYdaX
ch2W+rudxr9BSTPMqDkT0iqfMJwhQYEVQqk+uvjU105ycUrNeNPbrl7P4e8ix941T8qPiVgOljlA
GM1ssfwDjkPMNse+pr623YamwV+9Hf6G47ixrOi5r7NDI1P7WOXNVrjos0Wnb5WC61QnB7+FgnVO
E7XbOJbyqYv0WSGovDfVfO00gMfmAiuPqv0MC3t8zKRJFkjxsthK3mQxboZu/K3osxtYic6hL806
Tui7cgce1FhAVQxNEcD2IkuDsdznVT/s6shYaVX3Ca5a4OaAAxAMkhk3sPehbrnVS9LRdM2HSdz7
fVLaWwiYodU5mywOV0kjxFqdXSoZ1G8sa6tN2Q6U7CPR5j1jmfNKdd/1edwCiqzfdTz3VtgqCJ8M
5TYMGY01tNKeTGD/qVoGoLLUba9mLnR/923mPk7s+8R1f3RFrTKKBF6TTJXjWWmv7rX+zkZ8CTOo
sXYjrT6keyyMmdioOaau5+SG5MLvPcaC6gbU/FMZu74JpSlIGRBBjMvKQxK9KDqeASU9o2TOlYdl
qpvzaGXb2pZI2xmzhLpnzVewjwDqjTcXXaBi0whNQUNzfaFMT23bB1FXSA+yuwykWzj7dFYO1GhK
tduZ+FtRT9YzIIN1eKBmHoAf84VsHxQ0+e8wf8gwV2PhTUU2UMnM2k0xx0Bi9tFvyLV4Nbh7BDg1
MndFR4lhk5weyxdHtJZPje7HLInCZ9J0R7uNmwP3V5AoYcJIzQx5S0y03TXhb6pt8XG06sZbpU7+
iP9meBjLeFnnmjWT/4v2SlfpQVedBnCjezMOeWUB5lIZd62mTnY+/CPUGbI9dLBpGc1A3QtlOR7H
pXQ2ySI/E3UajwvvmTJsHE7EopOwWIS8d7rsWV0q2tWuU1NUr4U+lKcInplXtUqzQ4jaXlxkvMcQ
h4/5OmVaUKhG3W4VhpnzGc1oyeicJ3pt9cqLyrlfm8VgAGR3lJc6zXmSp6I9WtfJzlF2VaZXD9KN
9Ke24WwP7W8hh2prdPp4pNY+HWd95Pt8T6N8iv10Hm3G+JLZamOhFLsufpuW1w/1yrC3MKOOpXiv
h3k43LZ0m/+PJW+f3f5obf+YNwZmPAYtj7cVvpe9LVG4SdpfCVPTEcgs3spaus8R3Ug9d7bC6NqD
TiByIJpvD9+Tt3/dPrvNvU3e/pRudjaKKQ7yFKqhrtBiXYz5lXGkhqE/YlZGnKEDy0sWRlD6kh0c
mRa7CD+3Y6Yo5vH2rzyyDq0Sp7vbsuN1ha9/uZS7EIwyQhkZrs5N/ivC/cVzRBU9DOTqd6IZ5g2B
TPEaivrYLXb+i0RF44FJTR/aHsw6kPTJ5wWFFUo556/u1B7N64YQ+lB9rdLkwTIwH7htiPaq6jW0
5deGcLphV+MsH+weOCROx3QktT8c4Erh06iN1j6rMzhZiyH2WCUVb9wkHulY+VLPvNjMDovn2+dR
bOhrElBye5ukVxUaoTQvdjPZl1pOl9vHklTXdolzMlF4Ib0pHeFLnq9cS1gPVdqGJ6vl0myS+LGv
jegxV7qMWsbAkO36WXFdQrDEbebtz5QynLZnQ9/eJtUwCk92oX4tcVvptg3zuoRe34NYOhpmXnga
XSHH+kMCwPrUmnYiwx1nj+A3qkCF07SjDFjeyWv+t4+p8s7WzCtdVp9pMT9r19Kh8qKEPEJQ5xvH
ycI8MldMbV27av4iKQpCxK8+B97OA3ivjzmMNMqprbxfyuJMioFXNGamlGeV/IGeN9tTSZLsMSEp
Nra+v+0pqSE1iXyxHslzuBte8N2+1B0NmWxeroopw43IbfcYIpSfPLEveO3Zr2qohqtGG5oTedP5
QGwcbaKY4rrbxH9ui7rO6Nt1Wf1cXKKNZs60+3BSna2WKsU2TZvlwug98rPKbZ96irVKSH0tqfLl
EDZF8Zz0uMLFrj3sokQlFBDIPfmGanCbS/4j2SRxLDdklIvnfDZMKmLhvLrNFYWp7qik8eS7rkvp
xDxMDVcAyqH8eTSM5BzG8/ttZsdw7p7y2P625lKpGCzQKnObuv1pnOd5nsLH29ILNheATJPLbUum
ob/kNlHxbV49JDhKgXM63tZLRhI1JC7Cry8QC63FwnuOtl8HUffmGtJvg1kTXwCvwSaQpQPN7zop
GifbQd3kt7wesZ3E5UEls/R1WEYaT6cqaX5zp5o+WYl+LTKcwj0Mcopj6Oq4VF7/kEjIj/kw1B5W
E/bfl0FZgab0tvjXmkp5SZqqPdxW+d7CbQlQHGwr4YHufc0G24n3VPrxt51+/fO24t+2WueV9JVy
NFAxcCjm5LLX/9jcddYw2eslac3dbe7397hN/m3l2JCQlAt+v+ta33O/D/Q24/bn+7uAa2RwZtHr
/L35r4P5Xvp7zqgt577EyqftonNMLnInC2mcRFUbp7G2BYZVjsI4r0viQIFxG+4TDC21rjm1JNGA
qBJGUhWk0boV9TivvtdWw5h8W5sX67/Nuc3udSOAsqbtvzZRCwMPUK06irkdKP5cd31bTm25DYir
dT8Zewf84b+P7LaMssh3LDCqbTKn4FyHLMMGuUjA610nlbA31gtNtLzL6jPCrOmYW21zqQqzuehF
fTdyjeLWUXcMFZz+PlzqAgPJqLncFkukcQEpGR3pOsXhtq7tB2CwzuFrsg3lU40t4uG2wm2TeEk8
4+g3Hb42CQXzReAxeLht7fYHKfBbNyES+NoGpav3ZZyjryW+Diu1f0h0ZPSXXHdKnvYnaByk17ej
bHL5Oyyb+a/Jeuo/Cem6vxZ2bCmJOGvC5X9/TbcyIq8TxEl/HVQGoR1HqXD3fVQjxFVPxeR397UM
yNXCI/Gj7m6HdFuwoYjkKXY87r4ODG953OdE3vy1TqnTb8ggKP/bdrE9ohZNNPf12e1E2TX0qrZM
3O33tjM6SODLOub2a9uDMRBDF4MKSWKh2Ntrjs5rBKORr+OzQFZ5Uhubv6bBoQqvwC30a5tfv2BX
uxAuh/ivbdrjhKtoXIUBnqPTndMQhcHVvK+W+8jk95dJJILmemGoA1DoWE8R/Qx27At3MIPbSS3H
HJbA9cw6KPB9w6XNcK4xKATccf46405EQlxGQdvO0/r2UdpOyQGq5nsnaDdzzXYIMBlxtnltM2xn
BDBpvXY3XgEOVQNT7rYSvZxKYIIK9HDxa8EAlmXwdXWEOU+iojwXhtYTO+D7dPu87W1zXQ9qv6rQ
roAs7LBfy8DHXY+WBI95no15VWoZjNJWiM3t868LN35uyT4QTmbG5q/TXbZ4JuJeaJvhsiJB9rWP
2+LW0IR+G2s/RmuKGP1yvm6fY0IUryolKjeRbH7Dwxqv1+QqptxO0dBp/bwwyNeYmGrUByPqqDGP
TnROqzzQkyE8hyp91FFAmINGDZOHi5xAIrpz1wSUzaYB06IKL73bfHRG5R2NCn5NOp1FHTMdji4+
oaD180DBEMbPzYuCR+09fsLlXVXg7GXI5dJlx4VBbJLoR1zMjF1BU+Xl9ifSs3Xazs3GiCdBJ31U
X2wznY+u0Z/bHq7XOJnndlzsi2qNw4HMz2nAJBJDyuaShu4OWON4rDrsbELRADcV89Yq5uicGKN1
kfPs3PMA6jp7WtmKMNe5HLpzMV3zXpMGcmr0APFxPmcN0yXAlFiruWRWlKm9tDruwcssjI2l9MOd
QdFI6ZSdHPv2VHW4wpZpyeO1TZq7Tp776A0FXHup7PIOKVB3rMQojlhZr0oskW+ztIq8Fq2I554M
yWlKZAAU683V5uzg5oR8ZmIugV1p9x2kvqMt3VelqrbxUudBT+ostpqJissr4orIM+zQ3mMiDV5U
ZFdq7O9k0t27RUm9ahDQYGx8/7TuXe/ks6NKa9+JB3w2e+Wsu2l8H4E3gHQ662vVzR5KqnxgtsN9
Td9A4rfRW+NYy/3tFCaJk/sCGizj+vqhpSvVmYzqHs6Q5RMZL5u51pWLtmwiIvSLrifjulGwg0aN
pt21GCjjZ5Zc4jKML32oJheL09gY9rCaKSCtMiRtl2WcMCTAFjeIeLLh2CVQWljaWli8kAAZ61//
wv1KX3OlWmYsfGwoy02TSQUsTN9vIL3MPvbwdFwQ+gC2vRSMYzytqONtRsXx7nrucSijeiU6SlAF
egaZZFiAgy71Zl1tgghbQHRcwyUtdRQoL1OdZcehZpwwtsmPvin1zZw1TqDVkX3BzvnDHTZGVqbv
4STjXRItyxrBgHhPmvx0RTpvh7LAZ280y304Ol6N5+gKV5gabZprHpEyde5GRAybLbG9VmHOsVs+
QB2VJyQouIeR9dnkjNWDSV8aFBKqcjQwtHicnfIBSQtCnHbRT1kfhat5TpN9RRL7NTJc3+gq+UNP
R5t0aKoHt0nFCgCY6uRQ33Jzyndqm07rxqGsE43m0ZWifBodkR6T2DT8UnflXSKUyQNVji8q9PD7
SJTDnZjoR7CAv7z3krw8NFd5Kpw0fSTf9GAAwdnAzl223RQhno1HrHlRiiL8x7QVYWgRTF2aYKuL
LDqNtjQK6U3u88b5LEJpHHO1No68863dVJtBgVggkIFVyw98b/VjZ4SnEteF7W2qpZNlpS6ILmpY
FM4wf4qRHECFX/wxzZYJaBip5NIc74Z67LfJ11id8fx4HdQbFKbXTuTiUJoaDKqTcpmO38sktw/T
LK2PPfHMv9eF4IslwW36e43bJLpduMyTygjwe5n5uqvb/r72go11ESSZ/uN75X8u/b1tXSGp3GL0
e9vK9+f1LQvwvelcFCDgJYaZXzu57e+2+Pcyt38pvWhxmXW235//9eWv3+/7kG6z60Y8oqNzgr8d
4PciX+uJpb3a4vHM/jq662a+Fr9t4m/HsMzOYRz3f/vkllm5/vnnQVeTeSX5muH6a6P/+GG+91FU
UOLwjPv9H1/n36vctlDEjb1btjQUoQha93OA/dhqmRAFqXC8vWoxp0d8s42NzAQJtKFfTng3KSu7
atdloia4uln9oSqUn10/D3/YRmm35meEtMJTyXc8x+WI/9rcqqcibut9FSZTgIdQdwFp3/kUT8Yf
S0tFvY7HP3aUgP0JzQ+DF7BvuWb3YDqDu0mhcBxcszKPiwEMua9hAOCQhr6lN7rfiJG84brzKIpe
aA2K3lzsq1aJMvd3OUIozOxNsV0G7s/bjNsiDFCf/zri631gtr+tIuo8wwrnJzr8TboIpXm87XhM
Y3djTWP/cDus2wF2dkTtgH0mc3IAKTj84JHe+WbXdZfbV1R1td7fvjZ9IsV6SAeDmhtKS+EI61ML
KanEtC1x3hx8KF7mQjVW8TSOZzROy24aw2xbmlp3ryFu81s3Ld9BLdx/naVr8wlk+V9KBN0/11FJ
N0ZXb+K6cKFq2e4BzWq9GUQxPvaNIDytl/iX5sRIZzniZojBP5vU0SRSq7HN6n2DpdPXn7maMGkO
O2NHnjvZQcxfq9DFz7jvyd3iZtZqMfoKKO04vThwxlc9ThlOpGl3eYNJadp07rpIF7D+YSg2pmg6
XwktT+aMZzutTPepFRO+P06a23ygq0AD01hP0aKzrunKk3aVnBjDqAUFFuPbbh7bDW4lyt6eaA0n
i/VjbjojiKHPnAdNiY8Qe7d13SS8EIfifRH1e4yQ4rNrDBTSahbQ0Z7t0szIfUVDTmk56fgQmxUS
8nrwlkTW6wQR0snS8X2dGkybw1Y1TgkWsKd6Kc0TvvCYB2fxSqIjhgaTai95a+4nzXiOBrZTZ1P6
mM5IGfKlDpC6Lg+8Uqt1QrPvaV+m4ZM+Ie5pjZhAqiB10MNJVa0G8KVAC+bONhUzom8HlT8vpvQZ
e3X5jIEDSvtFPy4jRUYMKmPXfTLA2cf9q7Fkhme34MQXPHXE4G4xhTs66khTxPisWcsZMsbBAupP
T0P9w83CozOBPy/agGaEZ4uXn+/iicyvXKyXtvyJFGthGG25ng3sAnYZllBouxBCXuzW2KuO1a/y
yW4QzXa7xpZPff6uuTKl/OsCISdSMQgiyyx5aLvxlQZSjx6Oc449hs8tjmm5Dv49FO6KFEkBAF4c
SqXf60tlYNoZyk2Dpx2hPzSYWqWcTL7RXxrrsUfN7JP7x+NBZPtRhC/cNGbxTDHnB5yoZYXksvDK
8UnK6SERZMmTPA2IEx5FiaO8qdMVVmn7UsjzkJPTnhxn06VPohKffdcmq5qM3HrJFX5ivL5at9ri
mW1SSJwqWk9kuKVPRZkIHjA8uytdJ1nrlKXHighnZITp55P7Rgpzq42l3I0OxeLQCFcxzlpr0LQ7
DQ97d7aMNXqoaWPM6d7qE5s0qx8ZSHetuV/NDDiwiNfOlN7ns3rqRovMYzUlp5o3+k6LK93LnIWB
nYjTVxWfjx2g/mGlV8e8b5Sjhfz1VNrVdMqXJ6cwZ88UEr9Q3TDX5FXrAKHY8gC7Fil/6S+qRoEp
V5UVHtLWtkxK97VJ40s1KuolKkLtATzDwQqB9DVGQkWwXk6LXQ00QGKuU3cjGj87LswT1chtVyjJ
Xlfn8ZchcwfbCjRTkb4chjIVP1sN9WNYM25JFl3xakrxW5tBkSfxdOcqNZRVX4dU7OBY32fKk+0O
yOJV3UkvI54HQg+3nbDDn3Ui/Dqts5+RlaLctTvjHrWrua2QIW4RyheXIU62uhn9xmInPVMAsFeL
lubrWDXTQBY02t9OUVVRdF90WW7y68nqFIK0ZgizQzZgXFRC1N10pNGyolseQk369Zy573WIQ61N
UPq4LCFGyMVI/aMfjH2V5heErdX7MpgIK9K42U2JWRyNBhPVhmA2qVfJjKZNNtZ6QmmySWxV3UVK
YqHQW85NWZFyDxsqe6rl7PRS2NhH2BuDNphXYs9lNc7mnjSLeBBz9JqShPmBK4rj5/iGHI3/8jkJ
+7esK8OdWhmOiq/ccA/ytthjmN2czLpsVzi8MCx3nMxrdVOsVJF1+zSxin0oSICg4ry3e/uoSIOy
jCrno8VY+/B/uDqv5sShrdv+IlUph1ckkYOz237Z1e6gnLfir/+G6HNPn9svFCDAgIW09lpzjtnP
rzqHqJvX0PfHnOEcm7JKbhkR2mDeAgUgIKm9xUcD53K3VHW5Ndabsl4ehwXFHVSUaq8ZJOVm/ZDv
SfkQj4pWEwWsvivT3L7cL/L5xV4on925cE51khqvYNo4tWR0fZuC72TaTlAug0Z1hr00kznI47q6
LIhceqroozPWxpl5K6I0Zme0+MUmMUbxzq4T7ebIeEtHl5NqWRRnRVHo/9ZO77dFjXmgj8yHFW54
0UivTYxqOumtPp7qSRlPXZx9oJv9VjPdpHUh1t5H9qSrbvqU0kdnd34osD0dlrqOyQVZJRtYap8W
GxkY58roNCwtS0m9ftbFstzGgVbkrHxkxptRls845mrG0Ip8Ai3kLzbeKrRN2hbB57LrPJaLWa2q
HMIJaWa082WUKHIIIXNuXtcqQYuH7sBE/pvV1d0j5zYiwN6b9btDAoNOg1XcXha6/ucmYJTDACgd
9BQSy9prz5rVPpDcUp2NKY0fjEy9yZnqTYZyjuOXSrPqx8JYAivSSNhJo2eiZuAdJI76pIgXFR31
Lc716Wqx/hqN5sZ7NQ/4rTBntDLZWrnFhLe3hm1DCiqS/IgIau2ak2vyQUfrwa7b5lwLYmGS4ZIi
dnxJW2t4mdLkZeibY2Wq7cdsvZO3iDhXSzGQEIhxtMBoPMnM4CBUu8VRlpi16ElEG2bp0zbNBH4W
When+8WUltmpT94SsJqwjNvbwnTmkSW4/iC6m93kxQ4ilxGUdTk8QZZ4sQo5fqC+H8JxVhBwrzcp
sMyCA3QlXOVhMbQtcuDyG7IifWtERK43Oz7jclhy4YaMSqxNaVfCJyxVvxAQq13sClxubzEyNAut
PmmSBpebW/H3HE1I3wxOiHcgCtOJ9BeFRI4jfp4kIMs7Ca1IoGko8WNJjbZ3SYwL/1VhB3LCKGJ5
kt5grh4kToltp9vFpTNqBn0s93zH0PWbm3Cw1vBcRslcf5Z1b1CUKZue0cMLX2biV3FRHKzKynYl
at+zyIAwzKXSbPrU0A4WXvRtPUnzYETJ98nyxItj1zuywpQTA5/46iIPQPSABLf1SuWRoCARLM3M
CQw0Hx6eCRmt01bXyrjK2TJP7BvjOer7U+t1fHZ3Pbw5cfnKKOUaeb12EjVJJiPc82AqswLJAonJ
RjbvelcvPu01Udsrfcga0XaJx/RkVqNzMKTcjl/NZMbxJjdbYB91/H3iR01NE+27MV7OSanuO8Sg
BzUj3FPvLPVa5ydSyOW+dORD4RTi2tWq5bdO04URhBa/NHUGcVbVHLO4yvapJZEWONFL1WjDVeRa
9ZLQu6dv6Uy3wjYrv6gU9ch5lCqkyrJ94saSpIRpOCk6Dai5yqyzUu/spjavmWiwiJOYUEWed0xT
1QNYsmbs4bTacBqsOWC58ji6igj6CsxZLjv7B4a/BWFb++lZyfKW9fWypaOufzcL5ytPsluUifk5
tb6P+lQ+OYJKwY0Jr9DMqKIiQrtCape2sVzp7lGi+zB18yMi7h3pSvPJQuccTsIeTymjiW3lJd/d
Gj0BMX9eQATNRjPIJhmVQTkSU0a1aQvKNztCz66ZgFL7XibBKJ2OJlbdBl0fO0GMED3UpzGldWJA
1oimwrcxA3C69dSf7sDExS7tB6GTXWTqrX1W2zpC66V4D7N3QAk2PWelke61ReCuq2fsVV3bB61B
5y4eku9VZ5iHQaroor1h3FSlg/6sbY1dVUU/4aZYZzGP1Bmt2V/QZrTk0E/LqQUPx6F5Jm42NuQD
yEXLz+IIQSYZR5tiPTrlqWL4Euuw7Ste5+F2Y4a6aHb7jP7/qoxlhCQ/rw6YxgniUFkCKUK/zRq2
QpFb4agW7os9GVtDz/tAJzEcufSEa1LEWaili/cxe+VjqSOdcQg8u7gmbS6ztWLYL270gBrwVg+a
fjMXFX8dJ9XcUZZfjLQfJ5TpKC0E/45uyUP8JFU7XXDkIX+sxLIr6oehqo4laOBB1ZNvUif3aIEl
sG0VMzvxj9aDmTcOeeQr9Sr5IMlwu6Aav/KfZ8UxxMknA8lHV0nm77HZbx1RXzI1SnFnKOYjSnlC
xhIXhWab6yel/TA49H7ofuXZvV8Jr/GbEU99jU3r03MS3nzbXN1oEaHuvQnMZl9WkgzUHf28hWY8
UsYBQx7W83Q20PAjEm7wJe5OJKokmNVmYhx1BYUWKZLjBeX159B7zRvViOnHiRc9KBJht0QzG1oE
W5KE4Ban5jilvfHqJVpLp4aBG95d0hvdU6cKx8e7F3pq0x0nm3bV9ORgJUbFFkR2tR8bVUfIpMtj
4o6MEPXlXKy38FZeVRm726lbClyJ+CCEkxhhaQh57GTZH6FRoOqoGRitt/KR8VYadzX/7ZHFDRBe
yx5oHic9cgleh5l7QSs6n3z0PE4QWSa2tGmmY94qrs8JYv1B5Sj5UcxQHaLNj8U8HNPipwIf91DU
7jmnp+JnGSkkVdkMR+aOA0bJo0IWjG7ZaBlR9eljPB8ZXmZ7rUNSRzpUJDC8FsN5aBdKmXQ1caIq
o13qBa3qTSdTgQtepra2qfNM26RkH2lNF/noh4PZY8k74eng9FBbVXKo6i36k41VoqFUEX3i2J1q
b6a5gsvbjvaVOFrsWq5K5nakNbVf2oLGd73cunL4NpbosNrvZpPckglQJaGViGHe7NHaGloTdNJ7
EEl5o8X1lfIpp4L2smKcaMIMe32ebrF3NLVaJ+mSXByC38ZNXTXX3Jnoh5jRDh5Hd8r4G603xhvB
tJgD1XgkKv2EcTLZp2oeb1EdDnOCbbdsNkRPfxmYKjfGSHxmdehWp3CnbzNkfSxGrqKXWwc7z14O
6g97Bh2IpfZFoiPpc/57srV2HZmjs/zUhw41R+Zmu3zQEFv2tz75qVYIMhv7J3Hn+ykDhgP53Ev1
T2B9m2TJY9oxzr7RWkzoaf/RdSsjrHQOrqcNrCcz3xwGUMVu7fqsAx7LaHF2eRwxsNMxldrJ29Tn
486jyiYcVWYBYaIOWxx0S8NSjexnURyoNZrzVemreeVz6ua/HSS/hG+KZNPi7b3URfLUuEa5nR2x
Aw48bcnV+yXiYtkoZS5DRyiInktrDnsaP8StiCKg0y5OCQ3V2PuYIjvMrGYMhbyg/GoP8LHCzu7e
p8FId6MgS1DvV8t0ExOhQnojrqpuqycnEMmXztLqHT2MejGGY8VaGAObFlJjE8NtjbeUcDS0svpN
K1YlK+ubrhKvlju4Z0Gv+GA70w43b3dOuvH/XTCMgoc/0uOf1ercWqoXcIZavVkgsKWr9pyYuJAu
1ikb99e5cZLugKtySxFOEKcE9dMiHan0d0rtWzwlJ0JMnydZmxswE5tceLnfueyIPWnR8eL9YNhz
6trO3iet9iPnh9IsWhOqEWF/mrklXrI41JnzWxcFZvxZ3WddFZ/1qHvTVT3f1U7K2me9mOcCrekY
XV2n8Yc863ZVob41Y+PLOMsCi8ki+pzC2bRF/ma2NE+8UnT+gL6bfu040BbGb3kUdumrivFrBTdu
dUriZiNp+mNBUk94yuq9wDXwn/uSxTNO96125yVbvrHfOvihQ8JJyBZtipCaKkdNbM+3YPRvbV5X
T0tWUmkxBZ3nfkNvw5EgXfbW0Jwj223295fznML888L3m/eL+x/794+bUnj7qGwQ2vK7ZeBn+mkP
sGJW++NSHlMlSU9FQxOxgsDse7ZTn8RkzMeouyUl8n0sFSMC/9LSw97Ux0OREy9K/uG2kuUvZX0X
pQG8orLqQ7l+yblq7gtklyqhyNupeoe6fLRc/INmoo++VjXpuafJu8nrdg7Mum5PAr0jAvCZVj6n
qoAR68rwgxeytLhGdXtYd2mM6RkLolGdjjUjWvzWiO/TNWPRnsKxd7aoNyy/q9kH1f5xGMh3Rmct
rTygI6YHceNWvtXOlKB0tU92xuyrN1flMKZ0Dig3j1i6XTcpD+xVxg6n4q7K61tOuamPpgHaHckI
C+Fttzjflpkq04ptN8xtZyOtWcM43nxS6Cmntk3EQeuiPULUPJiqQoZQCTumisO76pW/8I+nL52u
vZlu0dyEKFlh4kfum2qdGxscuWNUOAaHZQclZpuUXsj6vj16dfUsDANLizshaNflNivBO8TsKyc6
K+oD7nQCHk3b+Iqld8oi6b31ppPtOj2myeZ62Yvw6s/7A1iiRRsGpPlzNavdQTbjsp1ko7wzkdvf
H6HREvNNir3bEjkKyz6NrnThZF9OFdjC1b/0pO4CdhhGXWklrjV+gDVLzfiK4iLMlyX+oA2cbl1t
jI8iHsuncv0490c0hXxZ9Cp7NQvg37gHjZ3FufdVS+BzrC+BT0Ju4qSdHjGyTUdzLiCHuLbzsbDm
kk5rfOk91D4lpgzifNRcYoXF0f2pafYy9279PbLKLJTN0J/6lA5/p+QEo66vrWXeMeKo8E5rgQ4G
k4/9MvbuMwCOr/sDDLX5VRAT9syptTyYeKO2Cwvdd8jah/vfJmB7pds7yk33dOtUjo0XZLRXvgva
Auubi8j9DXKlFWe4G8bVNT3556tx+zEA/9J+NDG129Jp5dHh6PGI6o+l3vrU3oufiSLpXl0jxl1X
qc5OWnJ5nVrxeH9t5hUchJLaYmesOk7vFTzBaZk/hIgDJ636F7LrvnEgUXEpUlZ4rKnR0bWbeuqo
RAsmA7ULm7xzlf04vpD7ZQTgEZRdZcT7vpzHdyEw95Ix6c+JFSI7bCnP9PraR973WWbXxR68744L
joF3ol/zoY3RFjaDH3Gq+q44+tFI7OGtdPt839lVvRunLP2WAku6P6CpxzgA0OGcE5tvMK5QQy/D
7H4nLfaNhUf6AodAPXjuhLxyXLRPW97u20c3otxRZXpC65A+FYKm958nJgISQ+a5j0bMT0EdCxbL
6yvq9SvwoP7TAaO05Yw2HjB9Ny9THr/et3tYEQBxSftWJotyliQZ+KRRe9/7odhqkXDeK5sfZlvo
8T4pFe1NeMrh/gDXnia/nCr3YhTCuaoJwaT374V/3y0XS/9aoUneO7FhsLDsig+ChP68NEnTfdBP
Q3K2msk9ExT3XBfutazb4rngiPfcrPmtireoh/tNwqPESer1z/utPxc2fYu0WYbTn2dlcXKMvHom
zXawKj8txWMpWH5wYC2eE6Vr91lCLdq3xn/+hKugeVVqVkPrIxjUES+gGzK4v/r9PlM89VWbPN2f
Y1JVhn1mIr9f36AzKNZjn/z4+5atcp/nmUCgRYYnBxX5XlEaJ1gEnkcUYPgUJEO6Qr7XgJpP1DkS
WTE3ixTcjUZO+u5+U3AE3eQVX2qLOum9L5/cTBZvihPbt85WPu6vPPQ4JQhvXoL7c1Aj1pS0JZ7n
9TmZ1F4LDLgPnVX0r/Sb1mOcfHfLrL6UbTlS+PN3NdsuGOmbmCbWm7lmwJ2pVJaw62s0lrWL0qp6
JptreOoZQ92fZGOMO0WFCctgfZIjxRIumqqxe/CkaGAx2shBXO5bW/OWogV6GxEZ3RqxfN4fNPWM
0ey1hXy/GdfMTyW8kT/vnZriVbrm+GC1sn3V5pkimSog7YbmZLvuQXLIOCzKtyK3nhJz1JhaE57Q
tGdB7zGrYfugMgIUMkXqZek7JsiwW0OPXAw/GXWmDOuG+7W/F1Tso9+PhsNEhYfcL3JtQox3vwpo
pNiAGIx3/3Pnn6uNQhcb38Lh7xNxRoOr6ZNr5tBzAIE4TX/eTTdUFHj9HOZD3TMjWN9IhkVxhqgN
SYhZ1sf9PiM2xv88hemBFdZrIcbhMdC7kXZj3yXzxirYsyMOUxdd8WBvWgDZ7vdlNZOEvgHhXsIS
aiImjVDX7R+lTrChVnUfTFUIvV/WsVOhnsmtji90P+0gi01xbTmjsXOQXAdr8bNXSXIkPJzp1NTP
72YF7tNQGr+3UWPHS7nSZg5GVZP6WkvK/x6gX2tF8na/EGMrb6NZxru2L61/N2SZrm2VzlL+3UAM
Y7NNeXP+/VWIR5S3+0uZJB8gYq1oq69/437f/ZrWK2ooSlP7dwP83CZsFEQ4/zxjpZeGRZqyvPj/
X6qZkSzHruiDvy9/f0jZIinsRjKh/9mwxCKnXu7j8J8NKUgqnyFm++8GBIWa72DkDe+v/PeCzjeH
Jy1mSPnfL/F+TZ3wEjaCUvKfDZpEy8majv7Lf59xfxsLSYGbUdP47tcNf79EkWNHlbUt/2y4b70/
Y1YduiJEI/67AVExLccOTenfB9+vQSVKNsZiLP9uGNvxp2Mn8eGfJ2QIt4be6v/c3y4EHQzRcLH1
FDyDZ38rqzQJIzqLyCEGkGZCD9N52Dkt888aBkwQNfT5SzKwx+KbF+nGlTynihTEniER8WQkU/sR
sD/iE5h92sw0WHYL1IVU9fzqBJJoCr8DefSRr7vY/qRumr46Zkc8dYgaPfswcA4N3PhD7av9MJhH
w8z189TSnfceTLhsbzWTiRbg46b24ukEpqjFE9yCxikLqA899sk4Z2CF0y9c4RLuVO0rz2oDcrJZ
5FbbJvES1loIW5SPvHkVQoFR40jdt3omqi48ZHpWVNINVtJh2BHUewId95t8e5ZvQ5OH1vgYJf1j
Z0yojhkHrrncLQgeFD0zDYvFZ5ANjssdrZD97EjWJl2f2D6Q/+sDd84RRmVQdFzlG6XsL1bs76z+
v3Q6Vw19DIA4TMAzMzq0XlKwkF22v52MrlyqdgYayupFlbi+BdSDKPHi1/JX1Kv9q4IZdlMCcZqH
bTppCtlMnAdkOkHqSTWMusZrlmZdYBV5tgWT9XsoATeU8aus1OGn6SwYBc9q/xCB+9hZiRLTuXaV
TZ1Nh8ZuAexgn4spLvtGu6G0iYI4O6Wga28lKg4dixnHfAHJTAOQo3CsthEoH1k8DYeZJPtcU+ON
wvhUwRrCyHbDNxHNNDJireITJK4oKLI7+VFeuk7Ts02Qo2nfRepERiT+U2sZnjxTaYLZwj88w6wr
9W1UK/bGK5Lqraye3EKuDj+As8kaOaEW6W/ZOKHSz+vx06Y1S1vN7zlLXzWjSeDPSDiA1jDuIVI6
Z8WkTp46iy+KQy/zL+gbWrbOVD1EvexnjlZWb3qD6UgszneVwR96+haJvsvpcb7fnNX4mCvuhL2Q
rVrvpXtmDWZwfyqxP2Re9th971uBgHiBQqN+NyiqdgQVvviwMsx1lDOc+Nj2K98Py0eo2Of7TabW
zSYb1eXPTdVzV1e8l1+8vnFeyyb/bamLdbk/lubT99yxuut9W+rIN2i18U2j24Ykoq9DfJOOn7vm
l5l0t6YetlqFfFvmTglkSF9WuS90kyXu9EuDy33eCNMk9Lu3k22uMY7/3wcAhAuyioA/tJX6RRmN
9zglu3KccZUMUbKv2vyH9HCUjv3q1p+Zv2LEapF/e7pLM4gZicP5wVXc6zxkN5zE0aqCEIHDWT2I
Cxrn+XcjPS663C1CXAtnDRk7WzI9RovFzAEsykgLv211f4H9YU6vXpO90oA9uUr321PSQHvsUxQ4
05wg097RT/MY/nCG6evOvVAwLez9Y2GFau+JjduN77XeL2GWpg8Z7auN59GxcHu3vObtpmyV16Gk
UayUz6KDTW+aF3+kMhpLBb0rnu0UW7vDm6uBNM5ZhlXLQV8PAJFYoPTgCnOrqck+ietvKahH24o2
XpTeajDQiD33sJWss9cyBcaifJMdq6tJfatrckUWs5O7LMIhW0TvtqWIh6pIfrfEZvt2Mp1Su9SP
+IViTO+Nr5hev++i3gqRBbwkffszjYd+Q7rHrpPDk146W0MidppIiwwRuPd+U1mQ+grhL1ZxTsEV
URMdvDwLbMv9VAsP9XmVo95hH1ra50xQ0uQyvya1rfJQC2iCGavUVPauQnR0VJv2oS85FMgBiCtI
zzHe6csKd63OsomZXWXS2Vexjjwp048LFlLArQj8haoGeK1/znxSM40und1ExwYg0By1H4Wb/yBV
zjV/OVPXYsxuo8BIdRlIGjU9CuaNrDJ34xF1wyC0xXrLzFVNil9671NOWhvRlyeRDADSq2XXzjdI
B2YI03Py3WevV2SQLmTUmcCU2rL+5XVOGVSUUJQQ2g8hG8r46i2d7KBThienSQ9N7xUHGxcfGUJV
0AvtqwLUQ7xztAHtZ4WLTa2Rue5nl4y3CYXWi+3qEmItq1ARexeZz4wqZ5eGhJvt6LA3T1o6PS6Y
j1nF0GUT0RRWUb8pscI8lHG+t2jXbyo3X/xqema8h91O0X9h5TaunlFdOrXxhdsqx5TJJEPVV80k
cdno6DDOE/Ohjes6EXJExDYgWtVTXId2lQHtFVPtu0W2ZyTuR64QoehV+EBjXYflooVTxUqH1hnm
QGCh1rYD9KWk71UPajWKjZ+1uuYeRCiuVseu4fRfi2yeRGy/5Zr4IZnChYuu7RazBQiaoECN+8Ay
eZFUTWBFKtAtq8qcrlmcsQsuLTSsWNacDxZ0upV3vt9KFL2+3K9F/712v49kum/tCFIMWeZDkaX1
xVzGD/wp3q5ab03rawHeqy6rb2rb2VDP7hvuj71f+3txv0+iB1vJqMe5YtJpC+TiDrKviyNHMI0K
iaz2o9RG83h/O1rZ5YFiDIr/931GI2QOV6OWUXZqHhWXDNZaWLVKBDMSciB7TeO3jLdGZ3mcUvWr
YwrAf/cZLMemUX7hYd6QHohH4WDyc52JT3okT7l6RMBvnye7OMN0+2VZSrJtLBOZCNiP2Mm7Q2es
ydfuypykhRHEbRS69/GaKqMng518TyYTjSMljp6c9b5aSVr+D4aF2kV9peM+gd5IxD5XtOgyecZP
i4bDA1IdfQ8U0tpYziKedas5KJ5p7goUmIiUk4Fo52wEImPgbxxSvJ8i205J+cMrPPeoLvF0LRPd
OFTj8th2P0GdaWeUqPWywSNis0pkiqFrJUVPlFMa0tr4HFglZW2fhotRjfs+4TCraOothnz2SIp0
gFt+epC53MWMxJ6iRNNDaBEsQBclmNUGrU4OXTZJGhkWkBW3XrSWtI6KlVXp050hmiq09RwlNNma
1EXK9DwOGOfNuoTuznhazvP4pBmPSV58TDRpb4rn1W+9nPB7lcnT/RYcTeV3PLfmQ6fN/HTdOX/Q
ml+p0yiXNo9fRhBuhxxj8K2UegYH1NM+omE6FhNa+xlK4EFXci0wm6gLnAgHIcC9OaSviPfcnR7u
F5Km6XXBGBxPVvXhVNYbkrxNzYJeTzvr1rHAxNfkuEdFVccQPQlDOlGb3zSbmGXLe2umyQa3CCOa
haUgpTydkuqQNaMdjvp8jNHkgCtGN7gZxOCGNWbjzajUYlNpZnqcEgnE26W2iW0IPtKCsm+K+tEk
6VJFPfwRtxUAb6uuHgCtIghDfLhJsen5NRRwXBNO/gMH5MXQkvTV6V88hqlXXG7yOJVo36oiu46t
uXMzToi1Z6VPqlK/Vkaan5kdNtNz7AzJN3A3pmkw1rWwfcoq+t0k0PTiVeukjUu7TUm0P6vutgRP
963QU/WQDjfEN9Elj/lcEjXMW0br5eQuuOnJMgBV4qowO1hR76ypaAKs590jJDSxb3tRv1R8gG3f
k15m9u5V6zTrKsZEPXedMQbAB6b3CPWMBgDBM6Pol1nkvzRv0d4rQ7GZ8QXkv+XngklbECM5OwyN
sPwGYXnY00wNmYur14LmJGOep3aVdBXMwguzih4bKcNEVMPTek/e89NTrf4DG1B2UeiGU6OCK7Yy
6xOqqXrO69rEwM8aA7FmXZCSk8NAABRj8Sqx4nK81CpmgKO4GUi1iKevvtwIXvcAeOZYu90bqYzV
tZMwm5m4gfmEJRkAkcDcD3I9nIboSXOc4ujEToePKorPqETcgyglBA/b24BijF/akSUZSwUY5uPi
EozulD6KY2dDmdzv21gv9lHSTCHQc/ggsq+/w8h4W9xpONsFtMuGpKSrHnuUotWjriww43Pnw0mU
a5ekTF3URezTQTs6qIZe2P8B8dkGyUpJlO8Tox/PpVrm+2i9hjU9R0k15geFCRnRFHjglTQfz8pY
3yw1kwdR9Rx1heHsp5bOX97B61GTdHyoDKigQ9+XPkVLekPrYMBosMXDBPbVNxeFKIFsXI7omD2f
DmEKq9D7EJhAdxLJfDA1ekazGCBxJ3AAxLSNzL6rT4bK2jIxO3GeGNmT2ZS7LBUx1jVD0e3TyYW2
RXpckfEbWc8KcpVRlfJjjJsDYyrrrZafZYazYra84Taui+mcoTORZCTZSC0oijoJvHYxwkx63SFS
awnQPfmABzQ+DfW5ruz0A+uAttctpuIWKsNPGupgsz2brpHj0rnX9SfbZNmOvFDutMh4hzVRPzWx
861g9odcQKXKYkgZzpkz+yhErRfBVLtaKcqaCroF6H2y0Qv4xcaovNktO+mQoWzAnfGuzLX1RuDq
h+VgF1G9VZmpGKSAp5TwRmw9U+BRgnjpxXGw3yNMuvaKeZ3GQj97thIm89ChqJr1y5xfBjvWP/E5
ZlsSCvqDGEcqlkYWezoJFernMgbEr4IoHAbj3OYWF0X6NOMpv7SZujwXHbPzbnjR2grsjm2Q2M1x
r1rM2/3CK5qzK3XvNNlJuoUJRFLxkjQPyihZzUE/ODjwdEe3+q1U6c9+SAofvvtX2uvi0b6m6M5M
RVrP94tEFu+Go8OszZyndEFTLVsAWI2GsEDtk3BKdOfQulCujRg+LDp749Uo3MeSawdjbsqjqw7p
k6lhPothz30kaBMiLXa/2jG7Tq4hHqvI+B3FZrElBc0MbKamTywJfqo2Lrlu1YbmY/kTnMu8K8b2
hTGQinY5vqidmR1YzOXHaR1gcGLWDolg9EIywKvZxtbWqvltUI1hy1Qt/U2QaNgvpvIFZZUUnqhP
0OXiB4FQmRHWiTjqwQU4oqQGuutuCRq30x9amPWbO++kQ1fZpY33rU4nK9QS++C26HcmRdd9Ewvv
VzL9bHtNHhx8lQcn9/ZG7GXvpl6ru8wulhCryFauusYBpk6I8taBeqof9azNL0fL7rpQR3CErJlT
qQrYrC2z9MxhA2m+5mLaATl2/ymNkfnazSOghtUyy8hBGLSZp7pTbmC13KOdpT3p6KJ5zqx0n7dC
f3RTsOixVaQvEVSpBMbFcUb1cMlXtS3Wl+wyEJHISHqDwfiqNNCYK8MY/CoH3jIkSR3g5gwZLZf7
fpxjUCijP2Xuc75Y1dXTvTCHAX3A01G8aOWIUDwTDzErhL4nKrHP82PCMCubsW5b2jbRxvpb1jbO
MTJGxAAVIxUxqMMJTbbFsNoynpqKZlXUTN3RldG4T/JKbsgnqzd6khRvGkCyo6aSXDKmQNGXcvyB
STVqR+93rw1MIfJm1/E2Q6sfo0Mq3R5Sfue+1+3VYDJ9iXWEUaxpkSyRbzBFJDGMjv7sWXZ0wu6a
7oDxR36WaIwkINQ8TB7pFvOAZclNeoY7Q23vkfNoIa1eQucVxWM2yG5SIjZH9uwEOKjKh65wjzLp
GYl1Q7xXdAXiXZfmB2LU9AvJ4y8uxoFQd8FmDf3Rwq1mukb0KO2+fjP0mDUXzm0ORrOi2B+F6TyB
Ui2z+NNBq08fwgDxPderCUiPXonU2KY1TcQF0st27kYWH0mRXbzyexuXzWtqEFVaqeayuV/EZqf9
tJR9tnpupAvHuoqUcrusP15OdFOQmghK77/l+82has2Q5N4T/qb8AwZwwMTaeo5r57h4WXOScPM3
lZLkTAswoOCkKd4HRjvD2Fq/OicJCHReAmXoagpo9aF0Z+eHwtnqf66gnEW4O+2MdO6u2nqRj6vQ
iwkgOAJ3Wc/K1uF+DSGFb0GivaZO/GysDhLVlEqAHwE9avN/nJ1Xc9xIuqb/ykbfYxZAwp44MxeF
8sUqFo0oSjcIimLDe49fvw/YvTskyGDtmYkZhTQyCWQmMj/zGuXe6LpDrMeYrmjBLdsM+Ixrlzco
ckOqaFBJARp3RYqg7TBXx6nIzKut3WTFDnDRb6hTwa2p0dPXVFVnWergNsBj9oRJCWjdZAleySQ1
ruN1rUgy7H9LXZsJay1qQOa5TCQOttu1qmLrS8nVUxuu4AHXZ4zzekCJEUb3PqoveYk+dVA2z8Oh
HLRu5zYj5Z9WKIfIGPuNV7p32kSX6dyKIjFF5lZtsqvBHRdpZuh3wSD115o+7PLJmc6rgBdCplWP
AZmzE/WSuaMDWwe2+xR6qrcS3LqHvCiVsw6kBZOHpvtVueF1jCjoJmcHO3FiU60huY+yaJ17ebVu
ZGq4Y4cc1hDI9347kDeTraBQa9NDk3XDPcAhlpadZ8o/aLGvYs/OHgRCdxsMFY4oI0fk3b3xI4wz
SPXj8OwVnboYvaG4UbF9X7i9Hm7sDNZm75vRg9s0/d4sCVMSLl5Vjd3HmkM26Uz9Ue26GCXiPEeU
GjXFvsddpKwkutaN/dDWQ7SOc+jRSRD4SyURzS4yAJI3JvPQSJRT/bb+1lTdE0F1d61YEEsyc7BA
w0GSqqXo1pIzm4qQL1MKSJNncPLi9PpD6PbNVZ1nwL65DLzCzZFDIjKsi1jajnIN0NrT0PAB8wm0
BOvK1/8PUfKfDVH02W7dqxit6AcJy8l12OA4BGaicCsYKtMPrmRSRmxlfQXZvrlrDB+xo6Y+0fqY
gizlaHbh91or6f8PCui2HCM8sgdlo2Ya4oyBqi8wDC0Odhx6O8m0yGZ6XeGjbnXgPHZRB49hVhKl
FX3tVEId1qFq13tRBXcWKIDj6w+dlD5WVpqs1KAsHbPOh+9otnNUaBQhbDxs9MgVa3QHzKNVc5kR
/IxXGgoNqwZJStCLVr/sUheNw7p/zGqVWlOS6k5XFvlDhYPM0ubSBaqm/hgrN7h2tTG4Rser33ZD
+YQ5NVQPkKhXucjthdfV7hJrimn7AYpNKqnbDukIK77PTkhhh1spbJDTbl2xKXzFWBYdX+9Q3Qj9
rhkgxKp2od9w0wMXagIKIDG24rjnXGtteqZfPEARDJeuZQDSjgzzjM7hMm5q6TbFr1tCHvsYcoRT
7d8RXQI859JZaRb9H11CDBDGqvNK/JHzmJpGwKRaOjFjaKj9DTJcz4Pu2buyhFzhY6GKZB6lYiGw
KjHMMbpqynRXN3xQI3SIdTRpuFIcW+tkaaRPA/yx7knIuXlXJm2ySASKpcjedT+yyPFBJf8A4fzs
RYNxVDT4oSmYwmPahhn2O3xvmQK2SM97HCFs8Y0JRWu9yEona5+MpMKLQArM64mevQ+b6lvRi5EH
9fjYTGBptqwqJ3uAQA/1zj6NfVZxf0MUAIvsctOjFQqoZDiDadplkp44jZrAqZo4Rvipoi8B0TbX
POUXeRU3WNb8gE7626ODcS6ikpBWI4dIwvK2kGUXFHJy6tOuO5VVJjZg5kgyCBsOCVIDgVIBRPL6
o1xG7i26fGgc9tLv7tD4w1nnCHsoWirNaRitROsV95hxuGeRjXc0MsNVS3PjFA6bPkNAmApQd5PI
if5DGofcKRAOvI3ktMTDs2yuZKBiyz4EVWPf+2loX8s69T/EgFEmp7PjKsrki50uhoZTp1PbYglV
09xXRFecPfFwK1oAGbKUAK1zVYgC5qjfFzlBCQV9DnkJ1/U+1PslYh1iQ4srO5uu+tzH3fAYqsHO
imJsIuRweAy84tTkqr/o0ANbt69ch1GDZ2WhlN72ICDaIngJ/Dp6jKTQXSNRIa9lDlsn08tqR9UQ
EQAKRvCmU/2WS8M7wzTeYGK1Rli9+eG7LYTu9geIUTKkTPqF4iVqdq6brXU1hDKs/1QQ7t1h6odj
j6LJdyXFGmSee31DhQIJP1GkP6UMvnQOK2oTq/7vUiuD76Kjr9I0lFDt6gTQknOn8pvvltJbmzTL
8GUBi+oUuW5sa8lqlzkcyE3DmLepf8MxAEYFDxxMSIBbF9p9RaCSscw/KcMgUmkuTTcrDpJOHQnZ
u2rX9XQa3YQcyEcpaxTVs9sb2UEKMmMZK5J36EdVXmiSF2LFVFbXXVQbCNgW07FqPYs8XZp0D14q
y1yM8XNc9P4d7TH0+1qOZuw9oEV68kFt7kwzQ5J9aF3n9ZglsaagVDQ/ulyuz54I/hxVA4bxg29S
H0xMv76JdVqp+KWskrqW1mi+NkgjRVQt6YmvcpcK82gl1m0yJPmybA2oxU2UrpENW8cWXcExHdtr
3Q6VrTFEPam3/c1oCpphjb7B70TdY4H6HdUOxIZy3tMTxYPEreAkFrCrzBqk67CytH1l0bzN4RED
uqe2I7UIulTaQxQkIL3CDEnf7sGyc+2XVKs4EVtnLy9e49Fg32vKtjF77/D6gzAR603t/AqDeO0k
1OCl74pyCdpzwu31sIJz7ZD5Rn5+/QF/LEcgcIFBFChI07PWnZq6x1KSi43rQ/kzck06u4AHN4GM
PBpKNWrtNz9qdBNtWhy19GAiwH03GYHcp8FeROMTfj6Cu1sUeLQF56TwsxUkzeocmd0jKgrBupaa
xgEvOV4Tax2KEgfgBB7xCN7wPPiiP3fur15vGkihXEOKAKpIJrywR2SBjK7I16/1liAty1Wn5eZZ
Cjk64aEi4OuhSFWCGT4CRMfvjpTpEOAskiCYtqfPBrYkbnav0TG38DGqRQ1st5bXOexjkqiMUnYV
PBu9YeC4wfUwQNMVTf4roYK8LOtC4VSSkIlCu7AcIXHALCSE0zcFsu1AlTr9KhWUIw0ToyczNLor
rVvnOlFGKatIIA7hKi5j16FWa97afgTIys9pTWLBVMjDuFPiPNynhZWQEqXyQQrTbWfAVNbFMW+A
JXt4N6BknZHP9Ra1fd446o31CMVtTXIdXakUwpFzyg7Q/9yVxxvfNCkeYMF6FKXFN1/r911pfEef
qF/lMTdJMuY39OoKTunmh2fwJFg59TujHtcjETVN287dtnp5QqEmvYuHrFyoLUxMhEB/EZzDc7SL
IxwXNqxu6qAoqztg59qTjl+DIwFeQtsveIHL6EI8lX1kYieAIVZj9xaaZkVEGAIxJvkV1OX1YIz5
nz6kHbV0vRsYTeESu7WVigLxU0o52SEVC88VcIW+KKyzWtyNdg/lsjK128LMfyG/vSkk3d0i8fVk
JTCuJVC6t95dk5p0jVy/uSpkcMmNEWlr9IFA0UoZwWODIokMdhaFzYcOf67boW0mWK+MhV6UG6eq
jH7HvvgV4Lp35dNbW5sV97ZZusXWwqh7adlVtLYVmh1E/wg/Ck46Lf3WTmhD06qUHSGXi6Wauk+7
oXjGyeI3gq/xj9TEpxLBCnAsGHZtwrIKju4YPQsPgmGr+eYqQesOodMGsaqWYrBs4FuJjiuyuQiv
oht+rlBUl/0SE7ym7NdWq+DgpAiw0SHqx5j/6We/lUqc9RR7QQZQazrsPMtqoUghLdxGdVBSUCkU
iv4S60UeYDUeflRUjUCSoUC5cA8VQsz7rKq9w+sPemOqGwvm6TFvU3r19WAfhiC3D8r0M7y75CX+
Qema41wFcft9RKBo3wL75dIU3n2cjdFJTgwXpJjf39oN06xqJfFM1FhbK4uGQ9S42lJVAI2jfNQv
EeOKr2qrf/YquKiuraGzYSqrsWaDxKMMWMS1a+SFFVA3KesVIJ10DZrOh/4YrSBEHhq7hwmXKOeq
t8OdgWkVTc0M5TVcEanumAe1QLQKqeZsCV/DXDc1pxaIAeFIJYemqjYCHgboRomvPq1wg/RMTWzp
bP5Um+QQVtiq6yFoV7rH0mqAhrXqXGVYB7GuLyLk/rdEsBnK1l5FRUcJVmHaOBMdYMkpU99G5FI7
v3W/ZUbPzsxTE2a+/HvsJj0x+Em63JY3o1xCTEgQZOLv0ba0+xdRmld5V3PVespLVQskkeK038qV
QweKfRPgiQPY2QOo/SPyUumAoumu9aAn9gWfNY2jdtUm3vQtTumoz+I1yaKVpG2tFNSJugydAW+Z
FxItu572vUF/Ve8fsU5Kl4hMFE4YYNMUAR7KLXJ8yP3OGzMOlDoGL0vf+saLuZuuKYQuDMU2Qcpo
AFRmltVj3ESR1oEzUG39J61QHeGH0DiQU3FcjpqxNSvbX3U60SMEQ/9ISD55S6r1CU2zcUfd87fX
8UJhrYarXFcPhFsbE8TPmZwkOJdZtR5xS3uSVUjFPmrZGzpOAF/s0bE7nB+KFNZWg4vVkatDPlpG
+yvSWaSoV3ryWi3DhcK/tgq9O3/95upk2/HW1mN6c93QDFtTZFmQMvL7b2w9snLEaRzyOHd/LhHM
WqPTYohzxu4jX0Nm9dZ2Gis7jLavEmTtp+IIaq8KUhR+0Jdr1XvCIDNmXbMQvKZHRRbqDoJbveUU
GJCeA0MnJR3Kw9fPPS3I7LFN01ZUWVc0wwBE9/6xiZ0wBwpITwptOCJ4puzTINn1zTgsRYRINIX+
0RljK7hglj23REa41FSwP7EQNqYvosrvx61DKXMx5kN9ZBDauqO2okTU1hR0chHZ2dahfsGoeG6J
PA0odJINTWC1gcrS+wEjxcc21vd5UdQmdy0I3eLGVxqALpqbXpjUV8fq97Oq05RRyMvUqYwuzz4D
vbdCvQqJ1gK39/dyMmTHtBpuXAW2ixZlxllN7ZbjPJO/aRqdIjC3om6NK7dTH+F+yNcR5gWVJLB8
zCOUE2jaXNivH9fd5MjTWQQskQxVnT2hsHTXqF0MhmsyqR1sMOhFSbaHWog4j6Bhwq13QuYgvP56
vykz+xuh6roim7Kh0C/RiQandXrznVANb2SCYMquY2E7faakToPJOEADeEIW3iobOvvw8gZ9O47D
UQYPn3TjSxtkxSJo2l8XHgfLn9n+h3OKwAkm54oAyD6bhzYHykXgis6S4Frrv9tdmt5zNNM61AIU
eRrtrFg/vFzS7mxkclz00DDSaEqn1rL4thjUbpnoRbR+/WWDaP+tMJV7r7pwsH6yoywmTRAxYJqI
5fvsOyVttP2mShKnGiOZglOSXfGhvtilCYfahkmhwMm9abqVBFEgiEV6A9J6XJWVEh1I+e01ikrK
bf2S472BkaO1/noeXy3M3+14DfEgRcVjFk/Q6Rt7v6zgOXtVV8YEM7PmoNL2xUQot3eZibN0hdkd
Ra4g24BcxOs5kl+yoPXuXTnBq3sI10anVCf4AdUp06hRDEVJV5pK/0JJCW6TTtQLOY/iDcRasdfx
Sms7DJvhGzybBY6wHi2ztRbJ0A+m0LhK++XXbzfftKrJFrFt1WST6BQflNnbZYac28gEoLlY6fc6
0A/Jq35j3r2kfrvyInnnRUr10qgLfNiin4GePKTIBN1T37j6+klezcNm86wbssZG1WzagfNjTKUw
kAQKwqIResAFkhFjLaMb0cn4r3gYFCGOhS+GdGVIen0V2ulPrOiuXxUVxlBaw9vMNy61KWw/zM2A
2dVjV3cIisbtSRvpxxpjt1MHnNX9tBr3eRe2ZxDEBeRfKVlpWBklogCRBXvRjrB1RWcEJL8SeTvk
SC9M+uurzF+V21ThkFBtU7VmWx5lQBqqUw2MTAX9DDbYTrOLLWYF44EGuXQnVd1LbRfYLeY4IgQT
jN6EIv0K9LBwzXVk4dMzVZNrzdoNquKetIKiWB9qt7piX3peQ50fJZpqcPMLyjvEP/r8KKElmozc
YRQM+/Ems8kNlai9VapwXERoOJ/aFotrXPnC7dDX97S63ENLyLdRgZViYvTYD67xI2sQnVJNo3eQ
LH0qsd5FZVFHtM/FKwcAMvVpkW/i0ZDQUCtwNokpHld4DqF3QowOKuj6lTXcxLVJLaLPd0kd+SBN
UFCLW1awNxHJqCNrPIRdiphn6unrEvnwtV+kSKZpSKd5YK2ujMGmICkqpBh9P9yFwTA6aYuUs5L4
SL6qxkObtfFVU7XPCfnDwvXh99W2BbxPCu58rOfR+7N3CCrklMAH+mHdnZda6K6I4MJOUT5Enbos
UJvTMQpUBLfZ7G6vQOvpcuAn2HImGjmyS1/3Z0AMldEF/tXGsu8oepccvJbbhiCNGG0Q1zJOG6DQ
X+JE0m8zSYjd19/qdCi82b8CkISpKKbGaSirH4/sKAltyqo2rm1Zc5Kl9jVj5cMxDyagtwtzMLvP
0Tnh5jFQtqVZxlRos3tMGqOy1RgN1AB9Z1fUTgsWJPHWIrrrjBASxAAF9+sXnMe8r4PqKnw+mxiS
K2i669/c5U0etpJB+XgxVLr2I6NDgPNmGF7hatmtEhn8Cs6wrEqT+M8q8hBV6HmOb9mPRV3mV9SX
q0OQ3uO4cyb49xD+XNiNGyAz5BvHpMePF3/USwHvByvIaaZMWZc1/sOW0WabpW9EZRk0mBaNnyP1
oHU3vZ3UWyGgn9rgjZdGn5vrPKT5WQ8JVmF3kVKGF87x2Y59nTlQ61gUmppmY3j7fuYwrbKKrBOo
vU91VppfN5Y88RdsK9x+vUgfNoauE9UT+GKbx/cxj7dyO6x9OpqBk+SKhaCTCcgZ9HUIDA7C5tRL
aVoj3389qDI9/7u9b6imSTDA7rBlQRz8/v10C85pjn0p1B7Fu3HHtl+RTPtov3jAVqT2CZvucOvT
f9kVKKPZ0x+48AizhEyo0yNMD6DqrLgxj3AN9MoxYcoDJ3iCpwV7L5fvOxPyi1Lb7VWfpyvcWNGR
QMjJVNvtX33Xr5/hwyobgt6BJiuajuoL2m/vZ6HSzbILB2Q1hdT9dum4Y1ve/I5VTvevB5pFsbyr
wNrU1tjOOmH9fE/7Q6DkahnC9DFDLCWjh0ZGM2BAu6VEfryQbaLZ6lmgWf/1uJ+8oGEohqxz2Nm2
Zk9X4psDoJOpe3CFSYvezen2TW8YS1FIJ5CfXRjqk3e0+FJQwVVx/iXWfD9W7Bo6hRsatznuuE5W
JP1Z7/RwF3jf5aR91EDUHYsq1LZe/EqbdK1TRu1zIVnu8LNRYecLH8VINU92HSW3G5DTln1l5AHk
naqH4O16qK5kXbOKstaG6JNssMmxnVwJxE0U14gSAHBFig7n7mw4dET+g5egmzaJXhbWBIsR+wBE
zwm50RW9/q1ZcwrxufGVwwFbur6Ifpa9DHHXE9jVI+JpRX0zydiccesZKJNGzU0huIFVFX5clknj
yvWK+LEy0O23fDCZqhUh/hXJJz02xpOUx+OFFZ3l5ewkCDqGpvPNUp7Euu39LKd1a+UhTvQOshwq
rKL+xizBwLbWQ2KBrrbpFi4uLCz/4vujAjAuXwcAcHLRD3toErzpU5/YVSlaIL/dtzZpvsn8/Oth
Pm4fTZtuKW5lxVA+nLiYgQPVBuDuwKAl21a0e88oBth3aNxijq55rSNV2UkDAnXhBT+cwEyphYOs
CSzeZGZnGzdoZNNqI4BOuYS1ly1hmReM7olLvHcCW5X3XYOTdW1dOgCn23c2sYaqC0DbmOhwOc/G
HQcDhX4V2VLAkGhkmZhsGnFOiZI6/8Goe3BUpt1Sx+UkTv2C5nFpt+u6z6EvBgD6er86f70GyidT
QdbPJWTBmeW1Z9dCm8JuCwUiUmWVJhAeo2UBpHEvS4ONjJx1O4SBvIvlIj76tIoXg6m3y9Er6Ghm
GT1SV9LXKIgdgs68Qe7Z30e4si+QoW23Xz+oOuUWs7njYlYtKpgYfFIvev8ZJEjVAQIQHlGUAY87
QUXHs7r+BUuhchAywrzYdeZ1RDgTydUi05Gt4PgrnDF0n1c+lm1OabvqMnUbOqOI7A7m5AY7YpAa
SIa6HVEFI49r+KMGMGy58S4Enx+/Y6YZbJAig0/nVWbJU5LEeWPDK1gU5fBNGdtdUKlQnoz6G38N
axHtwrnx8SbA0dgkPdZIGm1Dn202JQTl0mL3jSxj//oV00D4j75iw+B8eq1YWTL51vt1ASDUUwht
PCezYJ4OXvN9gAiFImAJIdRbAURKl55sRbj50Uf7elN88orUijRmlff7mN91dW15QqG4yy2znw6q
RA72lw+qjyvHntMQsFOox5okvu9fkRZEUNUFQB5z9MQeSWUJ4IefuWe6rimOmvXv/+lrmRRsyLLZ
5WQO1mxKdR9KT1jbNERRLlpIuYxENn4xy8tv9iEhMjiALctQqKYAMZ6PVJvJEGSh5S4oT6V3Kd2M
13BQModr3++09dfv9clo1lTTNmyZQ5ek6P08Jl1WDGD6Jg28oTs3ySqrKPT6PaazsVW1FzaH+vG0
JQED2CGIdznZtGn3vAmFqAwEgebX7gKbzkWM7paTuCq2z3kIcmuyHCqNTFm7KUqDndzHpz6If8WG
fDIqt7yq1IxikZlem6HCZWvmz20nrmSA6pnt+ccJUtHHQ7JW08q4zWqjWnw9Vx8vR554yoYoxduK
rs4e3h1oPZp4saItHxcrctWM02lsl69oY7y8k6XsTarQQtwiHnUxVP9s7gzLJlOhZq5/ODwmFQ4F
iLC0aMPG3ZiD/PwatKUG4oGh3W3AYrhruVTvZED5Ow0JpUWnRb/yphZnzKmsC2s572JN2RkpgyA3
VIUsPoQkLtlUFhb0gEfa7LvmT1DsmeYZmxFOxGJMdCRpWW6kh7uX1qcvnlAx2Ydm6x/sqj5WddtQ
V4GcqI4Ie2lJUW992U/PuaIePHLbM4sKmTlpSMOgvUatPfxUpLxZ48CFl2OaXxsT5ceH4LovqQlp
fiqDF4/SO3+kOkSErOxHSASrrzeB8uHSI5OnYwEQ2qZ9gQTe+y08wNZFZrOb0vka7rGhVHQeWmx2
bO3a8JRdnyfKGi9TDBwVKoCkFj7IYnGC0RjdqENwzmv7+PUzqa9RyrubmIeaAjab7g0f17zGUHkd
fGmfrdnAHNuliB4CKvxpNRg+ldDiF1TPTtSbvXUXGNaCGqhyhbCbnzZntdFvNGFf6+gebFGERgg5
8LNbdvpjkFYR+pCAwEL3e2uUybLvs+5OyLhS66FIryldIbFv2L9wcFBvyGNhHwNG1kMckKoRiQK5
2+YDyFmE+dAVs0S3TcrWIiSYoE4NvAoJE+0uXVYuhoYIYzkdeKFt7mH7Xuo4TCTcVKei75Cvb2kp
cCwC/W/t/HpQzd8p3PZDLCHL2Q72XhpdbYUvor6wEmB8QUviUeXpN1M6xmad7Eq79Jcd/S2K5NUP
OArxSY4CTFJN95j79THxTekMaxQPBLpOtNwp5apUHVTk/kherSuRt+EeDcRrQ8rL38uu6A6jbYx7
yOX2Icn9DXB6WGO6/NB20mODHuJNWxTBDT37P00038AG7ePIbrBjAW9iIOR6nVWdh4uG1a/rGLy1
LsIJyZx/75JGg844AR611ttbbRg7Jez4JRQt2HlK882PqWVLnK9bKQPsWA3R8M2vYCQMjXqDxPdL
0eMBkWN6vVdzuC6aMBHFUzVv7+uSvg/tyFwgHgbFnjzxrE7CJ2Oa/U68OttlRVU6Mqk/Cs8oneNy
qJqlBh5ex7xAz6Ir6lY5xDP1CO1Juk/SR6Mck5URmuJo5cnZmoApUYtBNY4O7pUNeGFUhHQk2VtH
nmo5lVLImxrF5mNoRWiYZ8O2iawXNP+MndaGBIukjz0dvsWr/HWISKY6Cv26mxRFPLMpfnrDMgJn
fWjl8gwRoKJl34lNHgPtq3yiULlt/Z0q+naZUXOgGAs+N/HFs1QE/r3sZ+xU+JqHvMBlahjz9loE
/c5FhgS8sT0iQS+QZWks5VqY4Q9hDz26vgg6grNcIjDhHawmKh7S8puPBLoTQpw8WuXgrxWvKbdF
DFjZUlBgtsc4uo7i6qeepNm1HRl/Grqf3dQVysFpfV1N/bM8lf80k8A+WtH4XQMgCGwbpppSHX2l
x4ojBKDQZGh2j/K2lc3hDiGcCrKa6xAgu0d3sACb++VPybdjrNQLdeEVRxEcoHG2ZwU1mnNSorRY
gJJcjJbtb4WuRGfZhulSddKlCsuHaMK2KOvTtaRlSmw2r7BUhAxICZtQE/Dg8xQipcIHhhPIKoKp
8cWq3bzjxBVkvUZkJvGuTHN+ep434YTbjblsqIQTk29cD+qG+kJLUVcY5daOADsCCiiclHrpqa9h
2xYR+1EPHlo9xY9aSp++PofniRsnH3UXReU4mHLoeXsPp8C4NF0UoBC4QmPbRQU8VPG8oHSqbWBK
A6vtV2PQf/t62PmsMyxVbXro9NzAKMzhJKElBdD0GXZEnKFLLE7fKSyxKB7eAjL+erAPRUtGA39t
017l6qfZN4sY3ThQmwoX70WbNtkBSVv3KlDwkJKbZFimFhoHyMIpm8wCS6IKKjQSlN4Ll/D8Dp6e
gbiD2F+bcrd51IoCQRNkWYMuWEc/K0so2nuZrf0V7/3v5/6/vJfs/Nf9Wf3rv/n1M82vkmuvnv3y
X/dZwn//e/o7/+/PvP8b/zoGzyBqsj/rL//U5iU7PSUv1fwPvfuXGf3vp1s+1U/vfrFCY7kebpqX
crh9qWhMvT4F7zH9yf/f3/xfL6//yv2Qv/zzj+esSevpX/MwLvzj79/a/f7nH8zomz0x/ft//+b0
Av/8Y/sEtfvDn395qup//iGZyj8MyiiA3ghUifCnAmQHTGv6Lf0f076hRyws26Dhw6qmGQWIf/6h
yv+QLVjqlMFp3NOfIaiqAKPyW4rF3wLrTW2alNbUTeuP//vm71bw3yv6Fnr1Wv/8d6DEmILaLxvY
onVJkcWYAZCKQDbaLg1h3e7LcOGftVW2GeCmYD6yxvLve7h5MzV/P8C7Ad8nqtOAVGJ5K2FQxqTv
P/3+myMKVm0ZDdBlVu0anZU9xqDr7CjQeVxaS0hBNMedwl9Y3qL9Vl2qzzDXb+ozr2NjVUsyTtFh
6uTMQlWlNG2qVR0SDbuAdqoTRItoiwjQcug32NM6AgVxUG5OvClWSueIBR6XaOkhxX4hV3j/vb4+
iKmAohGyzZ7Q9Sm1eTMJdmmZaJ8W6ipXH+TguZEvNIpmPba/B5iK+pZFZYWz6f0AI1682VjXKMZv
6qvmVDhUqs/FY70dzvkqu5LX6ao7oNF4q20ax7iV1hdW+ZOZnsB8U7nOpII57d+3L1gYGoj6lpnO
H6kJsMbou9dbfcPd9ywtL03nrJX79+uanH1kIVRA5+H+KAcxKFBym2plPiPwu2yv4zXuWQ6ybgk7
Kne8ZfPXafjuMHy3k6cSx/tPRyfvlenTAIrilpm9Y6MZIYqUSIL0j+F5OMKndEZ0xxb1xtx9PZ1T
Iv3FSPas2FJLkOD7npEqyORN/+h3KOC4f349yOwi+2sS37yPPTsKRnXQs65kFGnbLrlKNu6Z4PxM
SvAfnAEm4TGIOsWGzTffHZqFDfngqdNy9UtlmS7dndi6P6wlebKDaOhP0ChL+XCxtv3ZPL4Z15zN
4wBlqzBcoa66m+ikOZUjDj7HDv1ndaE46jJYu4594dD57FNHOVmmvonUPp/8+y/B8GsqnKqlrsSA
YJi+pMd24fL/9GN/O8T0CG9OE1kvLA2ugLqyt80K76cVYGlvgwe4E965vJ29wcLr6Dq4+Dj5ftj+
J+cqNbp/v+M0728eoC/lRK5LHqBzupX6FEKMQx7/robU+M2/xrFok+3QtXaGrUI6/VJcA06+/EFO
39v8K3n7FLPgNwzA3YtpGhDL2ClbXBfW2lq9+Lbvo8u/PpO3w8wusK4OZSujAAuTmB4iSgsLBIL2
7YDOPEoqF77JaXd89U6z4LIw8Q+Sp3cql7jDbquNt4828o7+5CZZUwkyl18P+MnL2bCNaZnK+tQz
na1kakSJNapIlvnl0fL/xJpt0Zr8z375epzPTuzXe4muM+BOa354DmWnNm1YaCyW6lDnKBbZEXGr
U3JlboSD8Mq19Fvkl47sTz7Gt6POD1KAUWHXN5m2infDg73mA1lKTuvgOLgKt9W1t3SdC+/5Sbjz
bsTZoepnvQq9IddWqAGtxmVE62ZRFYvkJdr0r8GO8Ss/ThIvF5fy03clsCNYpD5mzUOAAVWiXkvw
oZdFsh9Cbekp3YV76fNVtDnABbc8AgyzK1BqI0MUVkuh6S4mpFK2MNUPeFQfemf64hGJCheXDtRp
C77/JEArcdUDILCmhGe2RTNdbzNMCcVKMn+DC1mq5nFwrQvfwWumPB/lFflCvEpoPJ+9ogRMZxjh
X+uW3WpP2d5nr/SOfZMvEIFaWb+ki7vl49cHVpfRFH7Qps72+3M06jONURlUEX8S2m3KBrdnZHEN
ilVf78tPJvHdSFP89ubEdsdY0WNgD6sAqp2Oxq2f2vi5//x6lE+yiwl8bAoFyJJl6Pbs8hsHWeqC
aZhqNVB7WCQ/salZRDvobBDHdhfjwOk4nK0abRSIAdQdyIbt2dmc5xV6nXo0rZp7493CKlrhIO3U
h9ZBkA/W+hJbLgcw6yn7fuFVP1s7AHS0jBQEK2mMvZ/RXvS9n1MjWDX7Ya/uwe8txXfwF7/BDtUr
fxvfdL/84/+sgTpdRlOhx+LrY3Zt8qn3ow5ujpAIwnErqUX1VIudqddt2ZuvX+7jUfJ+lNktxIcQ
AUxlFC0/21oCwKO8sB8/HYEmzgSGNcEGzd4jjiScLNtOW3VteqeVLWhk5QKH4JMFokLy7yFmL4El
W5GOKkO4xqFHkMtqB0c2jsBXv56sGVzhrzVR1KkmNIEB0C56vyZsz8QbEiRZtI2Yrpg1BMxwa2xk
R1lWTrIRaC12Byhga6ndXrrAP5tI0Kz2tPtJ6+dHSOvKeP1qDB6p3hKmtuOal1B6n3xkmkJKSYHC
AiVnzd8vyXKfLime5sAbblt10V+Vv9Pr9lCaC7FRnPqECeFwb2/kZbS+lDt8cnCxR+ivqQAFOVJm
GwVPSmio030qtfZSn2QEhDRsLIilX6/irJv31yqC5KB6ybEla/OjpOp0MwDgTKgwNvKZi46WiGJC
YE9D7yE3/BQ3kiqT80WFMN/kwomckgSxY1tHAcpjPv56m6KSvInzrHoK1jryKOiuZGmPmZgVNYhs
h+IYF1KMKVKJwJSjSv3kTyD1e9uKBeq7IWo9eal0KVijUkffU8N3QMkhvVLog0Cw1Hx8yZAErbDE
lnNPPcRWDr5+QgvZopQuBTPTrTA7Xqf6Iggvrl6O9NnKA//SR2lMdY5zZZ0uw3W71e6nnM1Yy1uE
A79egs+W+v9Qd167lWPJtv2V+wM8oDevNNtLSqWUSvNCpNLQe8+vv4PZjZMSta946vTTRaMaBWyU
gsvFihUxY86X1pYD/eKOajU47pIJOcSw7Q6pX7oSrRNDu9V1tVyqbwdFCMNi/8G+vDbTgPimKafS
SEgpO+0QeRJ8F7Z1r+8gk9mMB7esrS7eIFlog3KsDY7o9MeY5FN5oMbklvvq8P78XXMFuNL/Htjq
RoITW0fRs9Q8qT6iRe4srK3/mYXlC16sUNPI1LEaLJghDG9atLfyeqOUK7191S057b+jWO05U0hm
o2iZsMrTT3/yOCe0irzYbQ+0fu+XCVTd3pO8er+ZL1hmaLU18G8LxIEvkMT1fp/KbsxzOAv/7Heg
eNFBOVgeXF4fs6/m83Tect6r+s0fp/PK4GrLh0jhlRGcAp5m9274FQ58F5lH3gkRZPv73NkKmK5s
kVf2Vt5UUnIks03sidHwpVbMT61GBfsfb5JXNlb37py0Val02Ghn1enSO8v6/b6BKxf7EvsYoJkV
Yoc/TWYvdmEKTKZpjEL3wm78CeMGzbxfQJyhGNVLG2NZgR3+vUB/bSmrDFLR1YnQtaXObhy8qrFT
F2KtZ9JH1SOgPi9w5Ztiw0HJyyKsdiERJfyIGq189CCsFkkvszwXxmqx2SBvfkp/QBfv5rvqlrj6
k+X9CB6jx+CSfh899aIeIrc5G5f4U3szHbYwLteeRdTUVDJZRJ0qHRyvT3xcCZGfjsK/3Fd9VGnz
sX0Xph5nckEsOZJXOtN5K8P19iYAwaFLtFsuL01dXL2L5AQN436muVeTF+WE1PIETXhK63IDjvh2
J722s3LOHTksqKIXO0IbHAsfVt2sgkU1Aa/ijeowP72/c684t8UgXw3izAAguH4/k41AUDpBASh1
xi9m6BS3mRffZTeU8M2Lemfe6V+s03SsHpa9tfV4UN5Gcot5k+BeVyGlWr8e6NoajL5jvGfUey4d
yVjB1k/jY+qypqf4KDqIqI1HKOqdcFce0Kw8zqfkg74byT5FP6EDOaYHuJ7vh80KydtN//rTVl6j
6HVlVCo+bYizfSk9dbrqRkqCnhYQj/rX++uwZWy1DEZCSzdHkrgGwu1TM0az05pV47SB7yP77i/c
ZOYW68Fb3/tqhGtsgAh5MA3UyEKEGqKXU+XlxT+PoDBhQHxFuwWdHuuXSIt315uk0Dy/74ASXYQK
UY/u8/uTd/VwvjCyHKoX7teYm64ERqR5qpLsVMlEbNp3fAQF3zdz5W58PZiV6+mHsh8HmJlJhfp7
xU1ONK0kTmpb+3YPtA8BV+99i1cX6MXAVltwbJJKrXIWKMmf2pn2CpLa/5mF1b7rezOSpw4LevE7
QgxIGbdS8xuL86fm82JxxLY0I2hXNM+qHrUpto36aaof3h/Flo2Vd6ZpKx0t6Jo5qtbnuK0+R213
b4RbXUNXnfPf5fiTa3oxlBroc+bTssk1v1fHxyE4cHrsjYj2qkd8YWSJCF8YgUx8CgD1oasRBDeI
+IFjQv2uts5pEn5UBICZyixvFGuXVX59v7/a2H9ijhc2+4qzCxKdW0dTP/WiQBdwc9sZ/qmXSOZA
VtLRc2K36lZX+NaELuv6wq5SK3R66tjlWbnL0OsQgwk+HMtO0//QEa1xSXNtwrYNBNZTktJBY/oI
cpj3SLhxYq/uRCIlcH6KDuZifZ6ouTeIDGneOI+2VkH/CLBghPzt/Q1/JcPDiv21sz5ViN929EVi
B6d9Mcg2QpJvd/fNt3QH+bJTXOipljzzMN7Ep61HyRWvtFS4YW4gZFDfAjZMUYjVgTfXlKr7CPGj
WNsszly5D1/ZWMVBcNm3qlhgo3VFB7old4StluT35/YQXYpL+7118nsaT6PytPlA3hrf6gSa/ZhC
PY7trrZH16IMjUy9CIWR3aSO9JsmIKdDOHvcyGptmV1+f3EY6qIvdGkxC/2dY3C1+Gh6vL9ttkys
zpuUy5U6l7xkyyL/QL3wXqmljVFcOQAASmSCEQojKumx16MYtLpQs5mnwgihlNLotllIdhNt5Mau
WaGTBay7+Kffb2XFQC1GaiAT8LKgPIq5tJOV8GyWwUY0vmIvWR5bS3v4UjiH4xpo3WorFEEuTujF
8Rq+k0+DAzsrZd3MaW102fbCJ91GqNXNN5/9f2o7K4f8yu5qLwholDULVdSfHE1xqzvBSXGXRAPs
Ovvql+DB6uKNTrA39nSlHIYLwCnP9OhgvwDW/WY66SV1xO3swJvcEbVSk8wusHYWGID769WFdbae
h8pE+MyylR34DOh1ybiKbupNm0CtN7t1ZWzlA0S5DZDD1XSvoGI5pZd5i0vobXFIpcUGmiMqzfB6
kS1/PZyoGeuiAsLuZTyrH2LdB2Guz+IYPqGwTToVYrSy2OuREF/QpjIfRNM3yZplEgLuKm9COnU1
AdbT90/p2ycuwBS4QWAboqfFMNc1K21KDatQlpeHA3HykxC68xGM2M66jY7+Dyit5Iv/eThr7vt2
3xyqxay18DDQVAN8YHV3qRYE6H2HAxLyyRsKZJUsspBF5b1v5u2sYweiStglwKdTDlnZMRW03oYJ
5TDzxt+j4QiXYAmBcWsb90Jt07wxLRpHG5N6bXAk7XnmMjQJSNjrpW7EEGdl8sBCbPoMsc9NglRa
gVDj+4O7asbURACGoOro4XptRlEm9DJDNOmE6SEaT414q44bwdrbkjedqDJVvoVihllc26DeQzN2
RS0MPYiT7HS3C37QcMJbiRQIvc92vt+6E+XlrL1ySItNkpCsFqhPbT19al/LeVZSuoov8qnv7eH3
6Da29GV5B6Vu/6yIJGF6p7ogYNypoHzy++GwlStcUWDgjpevoDcY/UIK1NR0X89u6HfQNuQzxX57
JvmUnPRjag9ueIbUcv/+Qr5xPitTKw88jXAdolmpep10E1JYAMy8sVWWrfBmSjlw4G5p2dLXxHsU
sApyHyJwVwQIxv5znH424FsMaVwSC6cLOrT/lA2bb+PGP8P6a3RZ5xdBxjSRqqw6jNY/jAc0GbLv
6m+SiN1tsxe82gugwgwdhPeqo0aRejO7fH1W/5pfLSD9FVM/lpivvPKi7BbgHajbI2KDruQoT/Ih
3EreL3/xvVleraNY1jHuGovmTfeEdnRKzShyyCGpjkYgt40EfRO5MsNUJkH9KwCbSVC+nuGoCVD6
SGVAL1Hr74y0lT/IhRntAg34XdzRUo2cUbv757sVyg4av2UwjZAJvTaq50LSxrnGXmqFW1jIRjtP
YED6z4ysplIqhjiRBl31lOJu9h/N8Pn9v3/Vsb0cxeJcX2zObuFkb8H0/qk9oKtbONEfIOFN7S1g
s+kQA1583tqUV1w2sd3fuVtlj5qp8rOlPxzeAIRZBz+HiCpEcwgw+sb4ltT8ei++tLS6g4S8lvSs
wpIaSU7fD7ZazJckeAqHHhq8r/4Iq3ywhxBpI1p+m7ha9qQGNBlJEkLZdb3cRNkZBAcTW36pvhu7
/C505SM6xr2nOcj1PWw5z02DqzmNg1pvkxiDS41RSy6KO58TwRbq3QJyHUo33Y8bQMU3eZPVGFeT
C0EEd2+27E5i4uzzhMJAforab532uwZlv7GU1xyZsoB8ZInT9gaBIOhFjiqgCggAWAWkz/v+s3EL
PZFKKXopBJK6NX6+b/OqSYMOdJH3Fai6lWMZJKsIW3C2XhGJD41oQZqnFb/ft7Gsy5sdShkAZBuk
XNzzr0/gEBDSBFS6PLFOHXNoYXpGfMXobcHYimKWm+Y9U6vcZtwOqEZldIimR1gTOX0HUuu2BQ7s
TCV3t3XKr8UOPEhVGNfoaKGrZeVcBrkKfYqNXD1ylBwrSRbOcSUPpq1ZKZz7cWBlNg0wEEpDFwFl
Y6KrH6CQNj5rcxC17vvzfOWSYLsuIDtkrK03gQwaxCJtaeGSFkdhKY37vS4KXwdNv+tlMbGHOdgo
4V07kVhcCsnsHspYq5dbOAIPky3eFP2ud1Und1tEe50FxYu06Lf4Zqs34YpX5Q0DSAcUocTbamUP
rd1M05fCztASzPgz8vR6B29g/++WsP93E8SbNylBKc1IC2kdOQdrffcluWz4SsCzZTr5+3KHbumu
u9Q2okebDRfXlm2hGVD4n6Yrf9hXXlxQLVwkAhUrkojjZz2YYOORvCFHzT7OnbTavb9Hrj4DIQEj
hoDnFe6J1Y7NNa3MNWtmCk/qySgfy8fM84/jR0E7l98lrAMkRK7ckY7vG762dHC8Aapd2qTIfrx2
Auo4ocipkFuEewts0YOSnbXm0/s2rnhr+mRIYfISg/dw3QcVQi2c6ci5ezRi0h6A+F2rBJ9ipTqD
tNgrutDY5tIg+75V6vFvvA44CvqRoCHluY//fj22FOEwZOOxiwxWCMa8WrrcDVmgF1RppwNUXUw2
rHOzHQ9V1V/aOU4uRoN2A02q6n1jjvoekn0cPA70qE/+dMoEdGJMINC3mt5XTqAW5j4x1DFCvGSI
byu1Hz52gqSd6qoxL41uykfB18xLiW4qgr8W3WeW2VzibFbcEdmig18N/TO9lhMd9Jmyt8TWf/ZT
TT1bbeYftSqIQJsZyt0wt/WpLYNfioBKYG+MtBsZEZoiida4bWk9RmjZOOMs1O7Qpfmd1ljWYYo6
fG2rx040pOGhTNtmX6I0jn7qoMw/4d+ZTtFABmjfpKF+rzRDglrH3AxfqyarPwxRWVqumA/sv0gK
oxsjUaAvLzutg71At4pjPA7Wo2BU6RPiT+XHALbbT6mFjgBQNflUdaFxnvMJmW1zjFSSnX6gTPtA
6qNbuc+rOzHQpFtTjsMDHkt3ajm1vip1YP6afV8hbzno9B4YaIo6k9ypN5JUmfdWPFqSI4lxMt4i
OJY/ZWoIV7xaJtOjLoeIFzft+ElRS11zYSho9rU1+aITT13dusaM1o8RBMu7NffVvRim+TfLH2FD
iZD4eAwAfNzQHm+6VRO2rpnNNAaZUvvsZ0PjxmmtHZUx9Z/zejTPzMu4h6RNgObWRLAYGRT9STCz
JkeoctAfKOIN8j5sJuvYTI30SR9oErdFNQtFGPLn6bs2jdVz2ke+23alUJ3ltBmdkpEWdi4vcihd
FCMLJMOCDSGEOFZOgSjNI8IAWWcj6BeepFRHo0+a5/tIRme+bcZKQugp8y9BUgW72EzT8o9so4Lc
mKWXrh6YEwkwsfCspjLoD29quGAhXg9O0LlrR3NmHbq4bcnBGdFOMuCbjGCp8ZRS7m0/Ax0uF6Pg
AmMUXEvsZa9IkJQI41x26Dq1zkLRgggpjf6j0MEwopWGdDRLWI8tWRUQuhiDfVyV0XM1R/UlqMNy
Z6LXeVCNFhaVoYPSNdIU9NhCUvGkRE41knseAp/iN0xCUWd8Jfi7Kwg4YQ4QfdjtguhYa726n6vB
PCbLh8CnUBw7MYWwXhbIF6DieIAppT3IYazts2qoD1zJgmN1QrWTlKl0hck3jj3sAA9dW9auMHSm
LcGSh9hDG0AXSrhAJmaA5XbMZKed9BIKCQFGXNnPfeTlkGtEhih3zaSFwscfVdsXy9JB4xZQalv7
il2bMJTs0i5P3HGegnvIQtLQNuJwqJ0qniDLQVdJ+D2JsCbnXQOiJq4FG05M9V6ZMkAhxpxCAlen
83wTFGGyVwBcfgVWD8TXCL8oETjpxGTww4BQlCvAI++CakBvMjRsofWKoTlB/sMSWg5dPgdjCIsn
tGpkW1CbyZEis4EHHtTDhH/eIWwq72IoYu57Uyolux2n6ahY8O0jjZifwnqEHxhxR3tSz1MlhN9g
s5p2LdzSbSXAB9T7cLCgNHWe+2nM9hCWTvcyZNNnUZx6O1kYCSdc6Yc+tWCpKgr9WKLcfBt0Gewo
Y93u4kSEpWMK5+as1R3nnQbf46JiSqNulCgPsCqEv1vkkpFuGApbhd3jY1YDui+qsNiZ42zdtgp+
Q5C14GMyCVDIGclcHHpDCPd62Wa73pi7L3WvxLemgcJzBhPaxy5UdQR/tHGvD4hQyEiDfDD93ERg
MleeGr/sPinTAOaJvq/nqYRbxonKMDn7Yh7fo/+k09OQd180QUZdWVNzV25YTmsI8x0cKdM3VQHJ
HqE66PlFNJ5nYbQ8KUmhatFQC9ojpSM6A+Rldh5OqbVTNYShbLQoxI8NXaHzx9lIE5qHRjk5ox9j
HFGlMr/qYj/JNmnr4TmVzJDBF/X9hGv5Ult58Dmb1Nlt27C/6WElaD1zAE5tjxWjOVmxKI8XRHi0
J5qGpNyeBaW906VO3o1yFP8ELWzeZWziwBmSZHjuDGna98hkNs6swoDvBjz7apcAPJbcEGkXrlYQ
x9+oPVmnfva1QxZEKtQkWtjboIQN5JibRrSRFRoOqS7Pp67UW8G2hgAJ5U6URmfUB3WfZurkSYVu
3bVtptrjLA4kjtF7Soe6le5iBV1AdJhRzvQio+g/C0JjPVidJu/FVPlE+zx3XQlvbhB2pTP4UfWh
tyzh08CJtWfA3vcz1/2+afLBMRFnOgSBUXnjWPq/uRuhxkyCzg7SWEOoKfT3SceFEuRj8AknPbuq
0fCUnuV+JyBMe5z7PuZK6buDpPRoBEJtTBqxnpxQDRBm843SCwkk3TIOOxv4d3c0c6n4AKjN/5jH
am1n2fyjyumh1LRWg+gwjLgtp+FbSDppJyehvMvr2fowWnN9NAND8XrE32B6ET6aA+w7sdUBRaxl
UNthYqUUorXcf8oiDfamVF/kGmi4p6t8VkXy7aPeUaWzYByvEksiIojMs+H31eioVZUh/WcWLJWQ
iwNayV0EeBxOH9hDjL4O780OlVwwSllsI+GFwrUppPqzgJJe7JQoFzm5ovWfJIR9Z5tm3MR02kSG
DySE5v2RR1p5M6hliph8h36eP4AUs+nYVdEogiLHkLrclsJYd5FXaD6YiZxcyE8rnigK4j5P5vFH
nnERFmPeKp48pcWjKkwpHD0I4Bl2O4l96k6KP067We+KB33uisauh6H5zdGuP2VaK3whpdZ/830d
od8avP1uljrcaZqgLke7qW1UWdgfxGzwJ9ccfekwtzmxSATZRqbEi3aRdA/DCdX+GjykhthRoVZn
zfepa8StOrktUsEhWgt9rtqBgo4gQlSQAKJvWI1/6CuhgkIoGymRqjkkkqL+DrnqkJlowuIYmFl8
n+Qhuf2kHb8lXGqOkXfTfqrH3ovrerTFoNTd1uifeyMuT9RMqamEMjdzHFO/hpeyPkhaXrkdZDrP
ijrpO9Ssi2M+Q0YYIfJUIu5FjKuGRfKFQDJGuhG2x8SGICoa7WTQ0gchQDFPHPK087pUAaqbCfGT
Rs3MCUwz+lrmqNiUGQI2xtTATy0N8NxqhVXZBdJzu04rOyej3nMw5Cohs5AID22RW7uhWy6Z5OhP
OY0Hv3OogiSZEEUw5K/09D1O1j4N1AFXS9AsOZ0g6zd+M8zSTo8MFTJ0sfKhz59V9qLi158tXwQy
OEjlLTLglm/7wZDednNU3WkK2luhXksPMl5uz12U7np9mtwwmHUVVvkUOXu1GT3eseoecnurJOtR
t15ZDinqSm1PKAcc1QvNlOBHNtAa7FUDPs8QBZSkz3UaKHql8wCftUc6OrJPmVkiEyJpiaa7tWQx
iYNi7UNNaVBwStpv7RghxlxBqbtnEcwDcbV0R9KnvRvyfvww6S0SL0lW6uhRWPEFV9OfDEYU2I00
Bb8yq7d+R1XLFZ2GYbORBrqSLFmqEstrGipHBrZ6AhZ+nM/WTBnLv6GDzZEO9K/ZC3dCe7PFLLCS
S1iKOvBwwPXJY1PE6LoIm5NjK2oeEJ68Ly/d09LK46c2PomwaQ8kyIJB2EVuGDVwR7TTT8Yx+fz+
s/BtZg3GSppHKUbyD/H860ehUIZQPPUpmAU5+hbIhEMI+Sn79438ea6/TnhhBWz4wu1N5XxdXo0D
wNUCgmRe8Vv+nTV2ddJg9xB+UNjfoZnsNJfJRS/BQQ1s/qjdVBfRjT1DsFMneH7/U648gl9+yRpC
no1ZUgQaX8ILyw6m71b7qUCW9D8zsprUGg32WewxEmW/u/6SNBIquBsLdyVF8mpO11TB/tw2XGUY
kffSD8i8noTPkWfdNjs0ID9Yv/tv8hmSkY3EzNXt8nch/4A3XmSBYiUw6z7MdcQgW8fSH4N0q2n1
bRr29bCWL3hhQZuVAk/PsMxPkxM/+r9zF28t3CZO67VPA//n8KL6vJWze9tbAOvoiy36J3vywm5u
LOKzxbIxdv5eggNHt5t9e5hP9VPz2N/UI/WyrdLylZLkYhT499K4ugAPXg82C+e6qkWaJ6S73u1B
QGfuTG15+BWAuEJLgfNAsF9RrrM6d7tet2l/lYhWqzgvg5nlhLvNqV2psBHpXOqS9XnJ5iNg7Lae
vsuJHG62oHTXT+Lfsa9y+nBftylhC+09/oOUPS5gwWjccOZXbVDzWYhKIWxapxGVqCKCExmfLn61
5A8xAvf1FpLm6oZ9YWP5/cXGqUapTYoJG8AEPHG4X2jRteg81lswzutb9IWl1W6RfCoSUoWl/of8
Ozok9zSNX4zUFXeyOx2gLt1v9VUvf/GN335hcbU/AjXsZL1Z5i8hzAnP6hg7OVrN2XNjbPHZXndo
L4ytNsSUyf2cdX+Gp+yo1+V28S28093ONTiE0Ee7iZv/Ijx531lfKQ9wCP/aXV8JqaEKKgLeC+Bs
dGEMVQ7ZXrWlU+/NXuyF91uo8E2Dq+th1ktNjJdZTS/V9/woe9ClwIORkXzYL/3xWyftbcL59QCX
ctSLHSrUkjg1Pq7NQpiwGH4nRG/Zj6J4LAvf8zfFWjYOxPqOsGAYG2J9WUf4qc8LdYoBKaQ9ni0G
SQaGexdKqGibh2oZx5vdCvk+KfUFKbNO3guFrCBAT3sY+p0nrlw32at3JbUC9o2z1Rh29WgQN4Fy
EEUY1VaLqJBfzjSka72x5sgzr1nvJMlXsVbsbNxK3l8LSknd/7W2WkIIIzLkEbGWXzIaz4q96po/
lkJP7mxdSteueJ3LCJoPVTTesKMlSq2KgzzqHsod8o0gxNNuCJqt+/aaZ35pZXXNm74vmQVqJ55o
ZU4dXPROs5vp6f2jfXUoMLAsXOnorKwLcb0qtnwDUFIjSY9qF+z9QXr4X5ggil+YE1T1TZNPmEgG
Ik08DBGR+5Lp0ZEH4/f3TVy9pYlO/tvG6oYp+0QNpxYbA7vMpa4Y6VBL78zMBYV6tAiMUM+LcCCF
DVNsKR22IWHXzvTLT1hdPcLUkDWJ+AQp/laZX3L9Ru8kOw0+bwz16opRz1yUONEVWRc0UfUqq3DW
CWq/+feSa3wOnfmgu+qdMdmgshz0hvfvm7xWFuOxBznFQmhALLa6dirVn+WYA87smnvgfenPPrKj
2wXjt4ALo710Fp/QYmpmZ6ScEtmSXSR2fw6Ow0ULdggzMOn99xEk2V2XOcLJPITn/w1tG/P/4ju1
VfOrIohmDCqcTt4d9Gkow/k2xNi7cJc4zRfxYfhi7fVDPO+F4yZ+4JpjfWl65evSUhKTHrkbbywV
R20pf6nQ2o5wCpejXdR3zaS5SpTaefpYG4ei2Op0v34C/q7RWqki0xphYLtwpeyaJ3M/eXp2Un+F
OPjeQf1Wt//kQXanyPVv/1ee6oXtVT5gykKrJzNNjJyF91qke+Xo/wwD/fD+PryCAHu9viuPGNa0
P4mpgd89Dqktucyp+ZsM8Y3pLrH4kgbX3eJhKwdx1RG/GN7y+4vgAH6xWggohlEYhWmMBt+kuovj
LQjGcojWV/PLHbRyYdw2WttXDG4h4lKd6r587F2Q1nBjUu6z8WBP8i7KnfomgAXw/ZndGuHKdymN
qsYp2VWvUx/10ad4yoMq7DasXAuyXo5wFSprbTJnPhTsHkC32Ra19NTG8bEbjRMtZudyqC7o1W/c
b9dGBmKJvMrSkMBT6vXalWU4GnR/GkDGEX8SEqdUH+ew3hjZNd//0soq9ijTrPYHNTK8/EcdppTy
nubkmKRb3f1bg1mds7Ich9kaMWMi8RT3T1oekHnP7Pc3w7VlMsheo1sFPucNUdScUNhBuMKAlw1x
OduXk+ZjqWpQtAamnrm1hKKCDe1/8EEaQrl037e+Uhz5k/BDUOWv+dUhl5S6bSjWG5BFyvvodvIo
7u4bp/tonJeTkB9ChAJ2E6SpiUvFhqvEs9zo+f2vuHbJLpTI5B4RqwEM8nrbFGkSm3NdGPQDak6s
izYiQBvTfG0xTVoNyNou9HfrxEatk6vu65rFBJe5a9n+zmyYldeLylZ09HZ7Ei5YtIws0HjAGat9
01LVV4SoNLi/RSdVHf3U31VO5kCLcGouCX3ywY9ot5Xiu3IloRdL4L9sJHRu16AyynFiaumMUKcm
eUqPwZmyku60xwpaQ2uG7iw66l9kVxRIHP3zdhWMI5SDdipsZxAqv17BXG5gv/V7w5PG2yCGuMD6
WFrmxhpeuZFeW1ltVgrZ82A2A/vkwXjQPwHE2kE6ZE/5TrsZfiy0OQhqbDWrXEkDvLa6bK0XFxLv
qkJQRcZWu8AjL8YXI6DRotovT+RAdtH1iL4Wu+RuM8p5u2cxDKYV6B5NUW8Yhen2qbM6n9iz3/zJ
8SVUv7z+mO8Eb/oZNYegvgkPNTQjW4avZMcXw9yBFP2Qd1+fxzTIJykyGHF4FE/6iQF6JP5pcYmI
Om8Tbz6Y9JegQvvb2EOq/IU6qrvs6a2L8tpJevEd60RIBrPzwpNveLJ078vngkJnGx6t7v5993N9
haGLoX+RWgDcPq9XeEQpB2kG9BDk/byTduWH9md2EjzxZ+eiaPFN3+nn6byZdZH5q69DEGb5hdXl
9xf7ymjy1iqV2YAwGppcJjVx/F1Gr0fqbWd2r+6lF8ZWB3SWfQCTGsZyebR7ZDn6PnUAh23M5JaZ
1QmFeE2uEBNfds7Cu73QqtvFPto3u94rP4776iHfhxsPpi2by+8v5jFCFzGrGobmT6o7Tj+13neV
csurb1lZ9uoLKxaofUFHew+vDtmZ4qqzgzZ05o3nyh1ca/xU7cYbNKs3Bnf1CLxYt1WsWHd9r6BP
iFe3UjeKHijq2qAX7CjZWLqt8a3CxT4cZ1+ZOGvh+FAkv1K47eJp46Bt2Vjd81o9xbVVsjta/5vS
3ksIAk3q8/tb8OqEqTTecNFDCrjueS4myReGGRuDXuw7pd53AvDFVgDGJB7/uSl4wDDEa4H83mpt
CqOuk9hnbSwJpMFw3xvISjUg6f5x5zOcqejrLVxHBNZvDGVA4sa+jiz8U0zpd5ecYCnfJfulVat8
WlocUkc5/g/KMVdc1CIcsxDG0GSMusTrTd/KrTZbRml5k4N85gfpEHiJs5Se/0fkyFvWVlsQ1EsM
QLSyuGhHt/7Z3SCovbf243f4n91NV7V8+8r90vW68DkuLeW0N78eW6z4RWcNWGs85OLIDD8VtwsD
dALDmlI6831PoUk9AOjaSn9fuV8JchdyU/DcJHjehGpNPxPcS77XVsWd2n/sROWo+NWNIfduLOUf
RHCmoGM+CMKjORmnafSfRGri6Ix/rOfZtwdFcv0S4JJYQLYoCF8GvzwXpeS22WmUxL3Zyd/qyvpX
l8g/0nv5n4m53JW/8oe2/vWrvfle/n+g6EIT7YuT/0bRxYbGLcq//5/d96Z4Kezy5z/7l7CL/F+I
GoGfRdiIIJyuFtzSv3VdtP+iKWmRnqMGoED/qvPTv3VdJCRfaDe1FrUgWsvRYvpvXRfrv1RJJH0L
3oMOZpD/xj/RdfmXMvHf3b488IBS4EAki35INIRXFzN8NZnUVbJjDEUK1CjNxFs/bDXdjmDwvY06
qIptORsXwTqtEyxHkftuAv86tr9NMw2/d42ln00pKSBZ0AzUaqdebbzMGpSjJo+N5NRSFj7E2tRD
A5ZlFoB4Xf6CoLjGo1koFf7WWLUxhMS1DB64q0SnkLO5deZp1O4VpYiPijpkoyMOypjZZqtqd0Sh
yNTl1ITBjwcZ1Oy1Kn9tQATuzbQOWjsKu7hz9bRIyRIlFbkiYe6r5x44kOQmXaPfS7T0nExt7BF3
GBP5nDRITQVCWH6xxqqzS0UkWAiCTPFJHWbB18JsZApuZW58zFQp+BD6RTLYFAHFfTaUBDO1qPjf
66wk+wvW79ho5lABELKK9qmGoKwoQKH1QrtTldLyeczmJnjtpoeWVckH/lXo6ADQwkj6ZoRoij9J
QyVemiYAEtxU4h2zKCAUmesCxMTINjbHNhiBHtZT+XWUg1QEYTxmJ3FIgg+aVI2noI3mO7ktwtKu
lHy8TWF+t2FCmsCLG0/GkMs0Zot66taJJDhlNeA5FDk6qk1DcV0q5uo8ZlK29wvT+lQns/61hcr4
WdOFJLVDSSCLnMfGhGhoHl1SX4QBTtHi4kMnpPVeGODFi2UpuUuRpd7NeS6f41qFqijRJIQSm+oz
/NsVAPZh8p8VbeiejFEKj2HZtuS1W7ovRvh4EEGULf5EmiOcGOayq1Zl/AHOkvD3YGSI9znh0NVH
+nW1JzU0Sl3dlWZVODJQ491II5KThKl5p0lCjcJjYI3Nz6maxCYnXTNbH6dxSZaOgyx/kXsLQYxI
yO1eFcK7RJjixkayzmxJOYBPdXur0i/SDAZ2LPrqUvn+cJGiejyXQOt38RzCriHXmQfmsv9S9ehX
+OgNOpGUaTt4CPyPg5BLgR2Us/ErHpLoRu+z/l6Nh3LXGWm25xIHG8x1/iMG2P8zFsiiJmpCpgD4
o+MvfEhSrAgPQxlBrCP6oqcuVFC51rc7qIK1742m+NApW63xva474atWi+MlHqzgmE4Gj/uQhpQk
1cyvRZXku5qH63HM6tDJp6Ld93Ii78SG6L+sp8TTmqh/rjWOW6Fk4nObm9OtXOnZ51hr/Q9TUosu
+PbqZCW+8mvOGunjrGa1W0DdcAhLQLN2lPrZpavL6mLOgnRTW8yFX8j6obbiwpsqo7uYgvwb8gnY
gfpaea7DMLlTS204+ZMmPnDaaG8UxdIBg5x4sdJH55IhLG0z/b70Y4neHjCGkfZ/2fuO5ciZdLt3
0T5vwJstTDmWoTe9QZDdZCYSQHrYp9fhlUIhaSGF9lrMxMRM/8NmFZD5fcdm8LF0Xb5P+wVGj2QG
D56GYtcTNz4PUMcXAY34sYP17AeF9nDUeXQ8tr3Kd0nv28pLrSrhH1IXiOmwX80tJihK1b03yvki
+2i6TWprIMtg+i02MzkM6SihJVYoLuhbc3H5OJ+YtFFYssZvPijglo2XEzwmF1Q4ynlHQy77Ooia
sIqXuP0XZMNYZzbLK24SsV9bshxnF5q/FBLNynGafndOciiIvPUSQcW6Aw4nbwSSd1qISfOryk1+
yOKR4+HRXdyD1elhE4GDpBPhNYJCeSdtZ695vg5XeNvtzsLmc0IyZVfFIkZ9VdKva4nePf4HMdmy
3qTzzyTIt7/wt3QUR7I3XvSw2bwGZtbPFTSnng9/aTtINGBHyHiigXybFFMT7gIxXzsejreo86P2
MBopXAEilkLI7RvWVv7YwIli20D5ZwnV76yhCyajzA9cLlC6BCZj9G2DRSMuVCqUOIzgaz4T1+eF
CDv6mM/Z8KVm7HPAdGakaIxNewXRiWQQPq8aYtlcfwudwwcTGFQGuJ4yXZitgxkAPF3qSjKlVNYT
LrsJPXsJB8sPqf5Q/MaQQKTak+QQhA0LTtRf8FOaXIAa92n0Kz/to2Q3Q+V5nGFLQlUyd4eEtyq6
ulX99r6i/yGpSNxPj/nY56jFC+yjhTtO1F0qt6H0NEXVjTf2rS0YGNhD4ywp2yRHyTjq6OlhpLh8
TMviPWFJ/BkPjf5Dfu2Y0QHnlzo67cybTuG36QppW4stdkDyZzsnDS3X3G+PC+U8LONt4KbQQrJw
l0TNq57grChzjkRClNbm/INCkA+5YtqkmpZQexL/L1xcnXd0aMxUWyHT2HThgUyEnT14DPKxwGXi
qwsePoFw8jZrZhR+ilz0OFvgvqpzg/r30uObP7FCp9DjXvvV6fnYb2jGeOJj3PvfzIOZ5TtuxnA7
e/MgyIsjG/wv7TafnYu2A1LqBxwQywJhi8naA3TsLLzIbePebuqpvFs9k0B6nll4v4TjfbOPXWba
QiNY/2/aTuNHK7IR7yHnaASVwUsGkOwebNH07vhMXgMPH3yd6FXWDVN0KBRYELRpd6u6wj8V/Ms7
sply6rr4SyKIgJYRt1Dqu0RvsH6hu/jOxPAUlH0QbHDCAX4ixepidK12qBF9VGJxfRWFrH1dF5M/
L/AjX/AvBC/FqRthhRhDtre+H5yUN8kP5fsCkaldHGzHLV4dlM4LRVuqx+muw5DY70Ww6ce1bbzD
2vD1CSBqgw4qvSVtkSzUQF29BEex4jGINWvfUWxm75CJhiZE65kawgjw0Iw6jdACmEOus6eDx77X
zd7qWB28jS0nOB/pk24zNOqwXr/7eh7fIanvHzYPp0Dl26n/cjOPHzT8cG25+IOFQqWHjKzogNbb
Ylj5ekqGAVI8dJ6n8BjIAb7FRrmzJ0kuy3BsAU5ORsdVP8zzg4TcuiuNy1NRtCETT61wAxgNuQyV
TTtUFQ+IrT8m27oh6BYjFS/ingZPXW/y9zwL1In7kj41zkCLEc0WSPKIm/sYw/x53RAY9JbCIo4z
YhoHdIw3PK/gcaafuV2jnUEKOaQi1v+L3zHqizhj8bPvErHLfErCX3cFnB1gr/5KgcJL3NVZDJM7
8ckRhM8k93m4qX6fGhAJd5yq8ZHrwUeylqXRh0sT99QtUXKOZzboN4cPDqczqgDWX8uNU4UcscIX
KCXYMLo6Nr/MadB9D+MAUWFuaBHpiNUoLWE/bdRkj+E4wnMaDOtdMBtY43AJ11OXjs9eLCkkph1y
xoMVl0zqi+S1QfXxQeMtOoXJFu66cDXH0STDSxz34WXzl+x78eH4QbFhGhQZydgRjbNrOeDLOlGa
RU8ZaPtC4A8WSY/Hws7T+NzDBvXooSTwBp9DXDq3IZSli9arH2v4eJSCrH6dyS6e0v7Q5Ma+LV6j
3zbekpMcKTsIWHWrISd+wdK4KSmLLQgzL//CDNJf2cBQ/LAmaudzGMtiArceLCfRSbUEUWVw6xZ0
mU8oIT6str2KKRK1GNCqANxjLH77TqpGtHqfIMTibBZMrJFZ42s89f03YE3vbUORZ7/jeeu/B+mC
KI010+YLGZO/DcqB+c50gLF19Ex2p1XQvfdyXb+BekxDmS3M1EY0GPLjZk3NoTNoyZ1954CmDC47
j7Awj0WI+LfvXix8qkLfDOwYEhp+RTaPOHwV83xCfG/yjwrZ4IcrjRuBBNEzMsyGP4nM1TW0XgiP
FrfkkxpMRVUkU/nhb77g+Jby6ZaHdESq8pThvMkgEsItGM/HITHeASNcfnDrsn2vAgdpsrF1rPjc
oiNrQ39drWc+3lYnVBVNsKq0fYrs7XmbTzyS8rZyZS4+BvlrRPnw3kCzhZcjcjs4/XhfoJg7uQ0e
rCB5rMg5zcn6hY0w+5a+z/e289fzMDQYzywgLsJdjhFhQtEHrov2jElU/I3z2N4jFrurEWLBbzxI
WPErjSjAF2HrIDzcA11C97tUGYaIJEIPtEUscCyG9FWsw/qC7Yn/OBwOFbVZu49cjHE8yrv4KW0I
ykA733tolg1Z2KuITysSvXBdscnCbqPXEcYheMVSGrqPqTF6l8pmes1zlbdFrsf8EJOxvffHfnoN
6AI1TScNfDthZOiHwRyK+BdYTQIaRygZ5yimbPJ112Re+wJmD44j1Ls9I8UBBzeMhTVdTfYiSWD3
FtfpObMGBxgS+sUOkI69o5LCJhOFMyy6PpQ4qyR3A+bmjzy3/nGlHq1p1OOE0V1bsNk9Ya7ysGUF
y8O4xuJf2s7ZzU4Z+QNTGCpR+0DtY/wq+9DEiGHr+/5Opn1ShMKh7LwzpBqXOP3w+sCTVdD7CSqV
WOK+A0PmP2QZvPdgSOenLGjtexaw4ZWsOSIasWzDppm07F0EzDyQBjXtU+vnT5vwYVONvNheMMO1
T32+dLsOz0MKf3kSfwxpGz7B+Bo/psKaPzBzmXvmRFTBM9IfsLIkH9qM+PZWuKgKFrLELy1S+t7X
JUcgBBxuR4FwP7x1pPtAp/t82EhC6piFtjSbYzcZjLaGe3o8LCywrwvWs7e5oQnW+z4QkF51qXcG
WLIBaO2TJybYCGpaKYeY/3hLqhDhD3BLsVA/KY38ugVj4kdHCPvK5rB7RByc/MJsJLxa4BCoM8QN
4aib8p5WpElpVMwwLWPd7gQ5DgiVaeHZXfLXxAYqKya4LaHBT2f+6khKbuGaiQ+SsukjyPBqFjm6
vWHRnPIAlWDq18D8e9hOeLNofokBeyMbP03FzsdP8lEc00PDOELCtg8bO92CJMuqTDHvgpazDguC
4a0uoiHAFY03wiRl1vuU3gVskvi7+I2BXVrFz8y2AHcKhAhAhudZvKH/CXX9f9Tvv6Ay7v+E+h3N
5/9a+/z7x/8b2peE/wE8DPBtgDPAR1w+cLv/hvZF0X8g8QuhLgEa2yD0TAEs/newL8z/I80AGSJF
JEccGSLJ/gfYFwAHxH+PoGKAc79IoP//Avb9Qnn/E9SHvu8QyVIIsQNjgP/wv+vyunmdAu0vAgKq
kxEDAIv/W+/Dby31/+WH/G+UacKXoPcGJmthhIG7U8YHOqvt2pMUPsst69faGspOTdJSlCLBz7+H
Ozoru5Yue+SoR0E5BXCjyimUzzh+9fS45sscIdd3oCF0jr5FvibN17t1GsZH2sGnOyJW4DbL0Bwb
hVM6Rq7CdY3DHm1yY2zue4yWP+visX9R10+7NEnpDktecscSgpqMJo/30TRmB4H9FceSGHbSYBMZ
tjkqEQoxVFAARx/DhpUk0yw8AI7q/ybJMN9vI767wm+3ttIrzpbZJdhMWArKh5MJnVeN3QF99J4J
KN1q85mhdziNlx+Km7etRxfDws+wA8YXqkiYXtNEbeOO6oBtlUIWHRZULNmfnCWIQFmaYHvsxWZx
UHYxVNyy0wFSiFlkWyz2Q9+ne0QOYGnTjgyIFRBBT94onMngPaPB43UOVsrs1mxrybu3Tc6UDRxm
tOLATILXBjFIw45Owv+0STDBJy2yQDzHOeCzCEtQnrb7Eb31ugy2uTG1zHT/gzAqhYw0zzc9Wuxx
lT1r3eGuLzs4uXE4RnxK8wP0za57BJSm5u/IKjbRYmPxmlQsZiyq+tjyQVfdrLvuFUdh6pcRyyJt
qpDNQ5YXSQiEsuJAYlE4jCV3OmTRpBA7nWD+LCMUcKVXE3gz8CfgaujPjCfrogLwLPlecxubaWfX
rEEOSRE6KtP9uC4u2285i6aTngWNdwI20O0+hClg20tYINcLV0gsGB6lzmisinX+VdkUqV6Q8a9i
nsRo6IxjCUpo2JrBy4pumeBo3uWw0w9Xih2/HUus1YErlxhwSMVFg7RRpF3orIRYRcB93AbYEKpJ
abN9kmTNEdCBFBebQ7c6UPcmBOSA/5CZHyJlx1vbIUtLnead96dJJpFVIcAbuHiTtZ1gjA6GPuEF
HRBi8rE11gBlihlR+60XfXcYQAAlS5Fg3VVn6+QKJLXpgDmsbMrN2xgsI1z5yuQeHE5xilkFPmg7
fW8Z5ulqcomK3CVKsP9BBZn4qMCAoJZp3sEWNXnp3wXbrjlhUph77BBmHpvbEI80PgfNIpanmBhD
VIWNKFweVoQC6L8wsruxLWDr4uNfMZluwivoOncETh5BAb/qMlFC0KHGiiX0PxGbaOa4ID2+HgQm
n+xVEhn1tz43i/1skmwKCvSn4aPgVj6O85QpqFAI8HXMZimdX8hAJmzV/aDCu2nNKIQrTMwaDwcG
NKahfehG2hYRWtzar94hwwD03+KT7GNC0qi8IxaPtinCSI/+Uc2mcS8ZHiQ8FkEG0agpU3C08ACi
8Fs/tP2GBbtoGEvNp/VbFcDDYqUfXVmDJnIkqCU2d+wK4MIfR3QuEHzepFIzXgzvQee0IWKHZimO
KCu0cyiYbSmNbQBJfYzodVIxxnoVVTFEa5lXQjNCAc2bENkjcSUHQME1fgMavrcqI7To2s6r2Sy/
5rabQq8cuxwyXcBwSVN0I/xT/9A0or1vjGSjhy2zm2VagjDn/iEM8PJ0RYY3m+1ZosMoLOw8hHNQ
SqSzcbTCZCuO+lLMQ0wmvD7Wtfjf0l6IY4vpqL0hx475J0dJEs2FnYTKlkJ5XoDf20ZjZ0EGLZ5a
yQ15zUjnCLw2tCvyMbeg1g6BZNXIvInuIetWIbbOPlVvVEcpXwszOFtaKn0oPbO49arWmowins3y
Bd9vIgN0rS+ATNJyTMYeQSRNTJeunjSIH7R1IHIu+SenYSaXVUnLadmHnRF3jQ8S9R4JcwSHFZYn
6mThybDBmdzRrkMJjw1yN908K9P2bfM9HNwr0IWyIdlyTEmYd4Wa15gejVJ8OYJC6ZK7SAwEMrVJ
bOQlsEsiT4AtW+CYgQvH4DzzjYj9gPlCyMJaNA5emP5FWRoI+BChMwd5PUwpiR9lP2bbji5pt9Zr
PLrsFXF1avtIwPEsjzqKELSDGhSyHucc1NWjy9CSd8RYvcCnZqIxPGgvAkkWjMbjrxNCHpZvxRPk
sZRhtyTZhfp0xacbBngtIfrKptob0eoHxevY/N6EHTjBU4+DUpY44ocMgEruuvAnjKYNygOH+xhK
NMmXW8tHOFuSVESk2ORk4jc8zdTceYx74hTN/cQRWwI2pRSqNe4GHJ34x2hoafeueY6MXQ94a2AL
4vnpdkKiUuodNiwm7RlhyDQ5Wtn25OTBIhpUAwgcRNWss1JR6YXok6gSEcKZUqps0HsKTvLGATd/
u7gj9wy9dHkxa5mKChDvVLltab4bjfSmTLc+r0YRxKj3Y9nNmwRO3Jll3qHZfPPSxqw5RqAfw8pf
AnnxOY6Ns1O95FWQrK62wQqEEtrLEVjSDF3pmrnwOE4xeeDL7/MvCEPoV8L7l5Cu7jdQMKLHDfE7
j4s2IgWc64u9mTX2mwjSZqQXxIm5yxH3UQpPq6HAhio+E+kPwT51myyXHlgRRha/KYQMFgxas0Oy
UtDhyQ1R1ADCFXBbgbQtRBSNKdD8ou/wTJVAPxDxuAzumac2OyJiIy0gjelPeBIlLXWi4ye4yHx4
GaYkA5adE5EfdCtXbz82YX8etF4gScBMfOwT5pBOrJWFLQWYHsJ0kkBXvZEgXhrDvQvGiXkCe2jC
N/RebqROkajmVwqHQfTaoq7DexHYb9iOrnL9yVY/PCqBN7Ra0NT2iGDN4ZgZTtprJLbmaD3svM3U
ogErI+6EXGrvymax/I2Dcb03EfF2/bDwSxxOTYneurBM3DYdpwn0Xr30S1SNMX6ZFoPKdSFwT0tt
OTIuNYlPHKE4h4BH6wMGuOCKoJjkgOMvxse29AePyMTV44Csk7gd6AGnDnsDuYkUonRe9ir2OwQK
z7zqIzftu21VO9uDaHOzxt8dCW2+TsA0EI4bnPA7jwDDi/EXOvgCmGfYIuisCFcRPCogECfT6uw+
o3nzGuYjvwstOrMXS39D7rNU75tVxw9CbTN5jA3+vXJgB3BXxBip3RsujJS8j7QDJzNSIOp1viKM
p1xkTrqHLbXggPvM0J9OZnjFe89lUhe8wX1x4InTh3GdNb7PoZFfaxJd22QadwlZoyeLu/d5RR7/
17xw7VWoX2O70ZuiSkEdW4HmhB2ER9GDxKW3n6cersMMMhYspOpOBSYkzy6EWb9kcdQdMk5ERQC3
ok5AI0JkwIJbEKQkVwGPvZ0ce9y10wrPggXJcOlHYCBLEix/woEkeysVCHYCSUPddIN9QTrYMoJ+
+Y2W9cfsUwNzKZouS899hEDDMWz/BgGIok2SpOTbyu4jf24LzC6sdIbAHWGACTzoQcoK6ThAh3qk
+3dBuA/CFZ8GG74JE/+0pOn+lw2pnG74O438cIczXd5GjVaepHfNTxqS+DKgDKOWYhsqxA+CPx9G
ADXIzuP3UCPMoJ9HgiRlwKHJDAwiGPgXW+L51gUK1F7D8nSfGJAtcxtNR6KDbs8xnwHKAI8WTQIE
dBtvBURuz9EyvGDIHu475fWvhpD06PME4ikncZWRFY2/OilXC8LH8M8EnHGZD/IJ5AcvtWtOek11
Mf8+ARYQNXDZP6P/kZJXtSIoyiwAVbZoWcopdaLo1yksUCjyJ2kccHhWIvjtl+duWZ2g/2Y3hOuL
A9GKeLbDxOdXDaHfbkZFE2xZTfKezoO589HNuIuEsU8EB9GfnghES8nmhQA9EsVgOQTqKnwOWvyN
NqbS+2EBuNzlyA4b4607yJGRlyaDViMG54ICGG/CiSnJ+VdodTZZxAG+pR4cnMkH+nafWxE8Wb9D
KBr18yqKEDwmfucRvlwJYuHmDQo6TWTRh+0/jBSnhgR/Qzq9zsitC4Hzs1Y+Opm+I40GM1bvcAa9
U/wf5FZE0KLg95/DQJSDZx9Fn5fMzn8gV/4SLH8wfQpk14dvD3SOpNE99/C33r6VIvfcz69sQ5SL
RZIEj4CRwlgCCP0HIUFlF322na4krtsxXk7Qrb0M0ReHH2LZukfAB0C+3qDJe0/F/MWt98Iy9wcv
306zvmwMDs/ALyR9WMVlbuZ3znAvy/ZxMeodA2MdaY9hroUaZ/WKrLn2zdlYeAQhLMBxR4OjwwMW
IJzNfviZuVPkJ+eiWPp7+sszqZ9wyKoeg/aODCD5wfjrtCB5eiLN367daxRIILxuKxyZdmbVe6XD
J0xWV4xqd2akYRFlY+V77IbV6QPdHiFos/FP15Ods83JTwSt8cberZa8dEN7v2r/U6S2okv06oc+
/oJ2uM/7/MLDYEewEtGx+2xlqCuBzt59HLU92o6RzcPIvUnM45itQMFXnONjVgZRi4VfgYsdgqOH
mDLQQa9arh8GnDrWXn3mSCNbXP6amegKBg4lNh6CzcYcAUyz7T+TxvtkS1BYkFSIW6tHnFmIhC0M
iNkWoURjFpQNiFnV42ETYzH1zy3kAxPAYmXPakZj7fiRsCfhh4XSCPFZ772l3w1BWiCpcPUkXoH9
LBA10L53YYfPVaI/RgZACNqd6DHXrtmpMUjA8NJ/YWh3A4mwDd5lxKCzwx2YbfBpPTWwYjZiLn4n
Hpp/Dh52vqgkCcK8kk/phmoGliFbWSHhvaBEQhbh7i2C76Dq6VfAoRFyyFfEQOvuR2AGAUxzngzF
EkpOavJ3ngSsHz7NGt9keG8xf3T6a9E7Cwdd+qbIEXrsJ9QQnrWdqi34dgF78j3zDm4WjxDYmQHj
T6fB0JJmT/VPC2ak5TF8k24RF5lNVdONTbG513DG7zd34tAp0taqi5AogR2iItFf3Xc4teBQhA6N
QbrljoTLxzk4APyqHWL7gnnEx7kdwOjtF2yq2xJftvCV5Ikrm+iYNSjcbmv0JDLUO3U3w0CLDT2+
d9xZW6vqNfna/K3Omf+koKFw/HlbkBUJZHrIf+YIFQkdxw+BLkDN/CAxMbEcuJMAyc3TwzoBLegg
Dkpi9ZjYZn5JcG/jp+ia+hfe7+nUJMXKMexmNuDILkZxDVkVP7cYYfpQvXXNLg7Voz87XGl57Sja
RSAOCtxUy1+m6QcU1Q6zeaWZqGMPLVWOX7vl6K/BPlnWQzTer1CM4mhDLVdaYHGq/EmCx+sfEclZ
+9l06CwKcaelvYsCXtHRHjv5u3VDe7HNrEayXWG6DhyTXyw4TWQr6tl0YCNl8GCgp+uwHeQm3XsS
aql8jX5UHhxQZ41ROMQcKh8nC4uq8lWp4xF7PO4HhusXL05Lox02TpwQpIJGqIgCexwAHKGM0v0A
YCqYoHcwthaEvQ+I3101atSYujmW16O9QwN7gYmsTGZ/x8LwNRRtRcMfH2kdNQJiq1TRx8Qb0IxO
dq0He2yrnwdsK+UWSJS3aogmhvivJg8jsIs+4mXAfbAeWu8aCX6SrRnyF0O5m8FD45RF4VhXICL0
ga/PaoEDqBU5dCZ38QBuepxKqBh3oHB2vzF0BOxa5MbCqfHeU2nZbmNJnDuGGcW0lcAdDyJfzujm
HSDhN97OWlsCKWHlOIM7D1o8XfOFL9kOmZs3xUC8dA6iTYl4smg6Z/gW0wRZpk1ywuC/y5PtiCHm
AEXqNeO4DHElhd5+WnAZrdsdxGVQfyxNkRpkuCvEWGLgLBEuu9MCEEKOSowg7ncJmMjBv+V6q6cF
vxOJ7rLWXQxxEKC0Fdn0mTRrPa54UFfbz0Wv8I03KXrY/GnHdPaKRDUWIFeuU/U8N7XXzzuIszDH
5670XB2637s7fe678BnmzcpiKqEkv+cCs1vS1wPUEM2U/43csLfulk0wNfmnWVGENiNzsO3385CW
ITnN6BVHH1Tn4eMIMdWGX0n2oNUVWy6LzI4nUz2G32u8B2MHwOBpouF5wwcbKn+/QYVjsieE95bY
lgaUrAgfbS/3hl+NfciHGYhaVNqMFwnGDxeMUFuvlZoerfw7zUhNhKuul6duerf5FaFTNQCcmiRn
a5EHSSU4I1WGYOy1o/W2IMkXHx/sjiXFwpYR70HhDZeZ+x5+1T6pOIMqOPuJu/PG5TSb9mTxEKgg
PzcsrUb8eRlANrGOb4RhCLHtCZWQJY7jeqGqdimvZ/wj4bCfKK/iLbt4YkVO44j5K92zHOW8TFQt
x1nQ9jequ7OBNBMJok9Jx74mHPiIHa3SadOFzv+zUE99TX1635r1NQrBz1NkSIaWvW24QdoBEIef
2J2XLZA+bTuEBB9y/SrG7G1q0I0n1/TBLMEzR2Yqi/FPzmxiNXcUk0OImhd/6fFWvGbw56f+coBM
csbH84RGqj3EEadVbRdvaH4gOzbYfRf8+q50yEdaEfuam2+faAQOriaGaoCXeaAfpoT8PkwXE+EK
XYMbicb9/KtGaacHg21saPJ9tHZVFHeHrhmPw5zvALZVMsCFsUzLGyfdH8UpwAqvBozwNnoE2uWG
FkhBR5IFrgiXhYU2pEZ+4v2af3HwhFC8Ykl6x9Sycz4vGmgPUcOJFGp/RHxNfzcppIhKZIEFI0zJ
gNOLLt9ghQzSQ4ynJ0C6I0RPdeY9Sbbs+BQ925A90fhLRRkg4uToxgl6oPACDApzzNzep63/glzQ
pzX2X8N0bmvkEZdQhHxm+EZRH3jsTHgeINnIJ4whzXxFch/Guh4The4foYXoCiQQDyXLY1cM6a86
bQsOtid1oNsTp/4Lti1buHbvkp1e1F2OrR3rmUCRH8nMRxsFNwq1gR5PSwhIFrplTLrpBUKCTWDl
WpmHARyvEhJXXTTdT/HwJhaCW2RZ3vom/MopanZa/7GdRZmO9km57UA2V+hZ1Xnr+EvEB3mZhIVH
jCafwEffBxk9d13wTpfmNo8RQH+cOHkTvYAW/euW8TpkXtXEY41Mxopv5rJKiM/z6AytzRWf/N63
497LF9wqkCqDWkiwrCgvv7Vdiggzu30QfE8estwTBHDNZNyNXJ5hr9mj8GbXqfcFF6sKwkPbtQ85
OiALY9ixaUFlQRKPDmh6m3IYb7rcogIYAbMBtBeAxkRyH7oIlLPHzEuk/M920jfS8ptl/nnzoX8V
tsLnUvXkn1Bg7rffiudaJYeegoRa2AOE70c58Y/Zg7il/wzMss+WeQ8+705ttoJqEcNCXMStOFPE
S7TDJU2ecS9W4awuiEaFezovPRvtET99FvNtYPreZXim1bbvGsRkk6mMl19eCHEDcbbD7Y4tTj3Q
7K80EK0qmDhldJXcXVqiCyDyOPESYPNzvaTrbY3oHeTYGFZDvOYjYjUSMmM5HO4Q9lSJBB0lCirK
ZrwZSGVbG2NsX3bJRMowBEqzfnl6uyFc/2klzTO26HLz9A0LNvCxvFqggWXwBLg2hXwIhz1kT0xt
L2PsrmTqjx7iTgfhPW9bexzo8jOkp5Q0aFjiNSHZIXHpKWZ5uY4ZbGsagZ+/2hbgNOUSiO++c3U8
ybd8jHCTTCeOPJW+gxzWdYjXD3+MXvchrpZAHzUZS9uCVEtwXIyW1WLGXDiJ3Tqjdiw8RqatYDIv
lxm5Y6HB3IGxGimviG79SKWFgCavZot27bbChrvEru7VNxibCll7pzFxDyHRpWfUfyXtvJbjZtI0
fSsbe44IeLMRe1JwVUVPiqKkE4REifDe4+rngXpmlwQ5RPd0n7RR/8rKRJrPvMaZG6BPQeSXZPUx
7KN0zG4kObNbUqhByo79clklDYLkiS0CqBiRik2a7ipKkmOSgl1OusMiBY6xzL+xvjmthU+p+GYk
3yKLKFuK/VJR7Fa8zitvjkAl9NA7yOAD68mK/ADkU1Z2tlxoXknZfGbLo1pMTDmc04UA3PyN0TGI
3/oOuNVBGgBsqZFN5uWlmgi6QdC/54PlBj0TRy2JBFPStIMYFNdgo28UI3IbCwsn6dDzu8Wl8Ust
9oc6u6DOcqMP2tXAKFYVUHhBzRjB1yCtz7Uq+kEyumEv+ONsuaVS2NpAgIXrYd+BLZsp4S7k312q
enIYD16n9rJriC99DJuEzKxoNVuBVEj93xO78mglOCs0yMda9ERRT+7lBRHP4FSqR3O5w+I4HX5H
6Q+KjgTIt5KB3K56ExlH0h3SxVNFLXZWj1gSlESCOiVxFF5FC8OksXQiKCClBfBitmzKcHWDenMV
3pa9L4REGhA+kvmUm7Q2VZzNxhewbvRfJqRskVerCNfZ5UNa2GJKBRjUV4E0tNw91fXPtPkDs+A+
rLnjxMAW1C+llTiCZTodraeiNb1avVhkxSlmKjCwHCaeGjn8FVo/xPTZAgCv+QlXv0G9R22FKzCj
RxNeceFKncJtD/avqspbmDBeZ/5BfP0wSdJBbI/UTC7pFV4sVu5WON+QG9yqwXOgZx7AFCcNzcvA
mi7hGNl1mca2SgOAipfdtfM36It4IVUnJHlpqh0W3tJ0eZZpSDXTzJWxZta4NijP1Nsf25aKvOjG
eeuOBAlNCBMuDj1Npr6ZW4dFny5666kZ6KWDIzDGp6qj1VER3efODB1EoVYxGf2FbNxRFM6rn4Gc
nbJpPNIsAOA12ZJe30T8bU2qO1qAZMUUnNElOVSFeJFWsV+IqddKxbmMtEOSq+cUgO/YsxXJEvDf
9qk8urg/OVFHVDXxmg/WGeLFKcFKKotltw8GV1iMawUOVDXn55nKV94l3qykfgf+bjFBZq3Tvgj1
wFnPtFQ8Jbp8mWs/InKCppW5EW76yq9pL9dVf2HM1F3FlGMNH+w2SY2vcSgHh5zCVTG1xQWN2u+5
EKSUrcPvk1p+yeYGBMHQ/lT0gGe+1Ao7rpfmIA7G0UQVZajlsxproKUspNmCPnPLps04siWm5VZs
+ZokP+To4RNKt/dTljWXelHG3hRTkJzRjT8gT2/Z8Et+StroSGZ+Ecqg3OnX9m61gCZY0vRKXoyf
3CB2PlTnTsGyTTRnlWNVLU4JCONWqevlApqW6SqjVRAdTpINyIyqYDXFw0EJEvls5erDoIdX0Rj+
sAoOXN/U1GDlWSvtVOLBkXsknUspDo5kg+2XYGwjw9eMLKqvJ1kt9QMUaTgBUin0xN+CWnGVVwsm
BAh3PS6omf6ZJpofOk9XPsxXTYD6v6T8HOjVNIYOS4gtFRK+wzpKjku6nCiufLWAsBzH1Hqxcqqb
Yc3VpToo8YueqUh3mH2sEfn3hhwRcO1dFAG6BMAwi/rdKJc81tNZXRqq8MQKYygeKkG8X4rqEvXp
U2zCvWjjzgsqLqdGbK4hg7ituXyR4vlBH9OT0GfPUaU+W1X7rPdwWPruJq6jS6VZy8nD7yZ9mWYk
zPPhCo/TBF+A1i17Ib0XSQlSs0Q4HY4Uity0mskcQ/S2BS+Ufw2Jun7AE5bh36Ysfara70BQboIu
vBz7+iJtZLrI08U4p8/hUt3Rw1urlsJXyiReYFXCIcrWDAw8dTiI+ONRWlPE3I/KCjZNfyWGkTfq
85MpAREVjOkJUfdfElLqTZBTGASKhDjZpA1HVUe1ojS9OR9uRu6GbKAc1ChHjI6fKI+GTgG2GlBA
Qk+H6HTWB2p3gjZ40tBw2oI6RdCoWYXwB54nHf4920SzIjxDwsqJ+JO6jGxdF+wRYhyc+Qo8cncU
6vlMG9oeTZX7t/MbSaGc+k0OErePo3tdzd2+Ri4li31rULyl49dmL90KJBSItvifQHj7NFWZpcl1
Zd0ISu4t0wAnKHMUrcebRr0FaQBnI7qYy/jYyNTHZfXAhG0uQzei3xsQh2uN5UVZegcU9phE+VkS
UmfACQTp+CWH5DdXtN2W0ZZjKkz44YS86RV/S3HUOCXDoh37Mj1ZeXQpi8V3iqfXZgzJq6ZY2NBN
6hNKrhAoYwiDAb3UrkQmjddc0QtuI92L5ckPejR9BYsWdmIbiXCKwy8slhtJ4s2McoyWpxdSTt8l
yvQXytBUgYTut27S4otTV8+Gu2UKpxOmTQfcCIr7MW09HqUflEHOICCHQ2yZXyoOI2UB7RFaFX1J
UubqHPfJ9DtWQw+QBfU2jeqCLHj9LB30xEicgLzAH8wIcEmlnuDfTHaj0SiI1/+65N/5WJRXLPmq
AdLhKPDhl0rS7lqD6kQqxhLV6+DXUnInBvTCPLpNa88GH4nBkYrlcg6n/ggrq3iwjEE41vShyjn2
ql7yx1S67tCduoimTH0K13+goQBj5DVdVL0iLCBjcTDBQC7cDB8HBdM/Q6qcqq9cefkDrcGue9qj
gUDFIdF/qJSzgJVS87MAmLtRpH3tDOlhmJNfbUBnLl4QrZavJXq5FbVyXQs7ik3KMqW2Zfa5Iyij
4qBPBOx4zOLQkbJsulbrFh9oYyTSV+VvIy1xZ1gg6s1WcwncI/sq4yqDDiK0DZLdXDmQdqmjl8hL
PoLs75QRvawhOMniPN0aZRyeJ2sqT0bbBJfw1FgbhQJcNnGNBcJ9TtPeiSGt+XM9PtZFkiFjpFDD
xVaHTgT8KlsKuHSVEccjCMDPo6ZNxzDLn3I5WO2xxsEZh4b4M1RvFiUYfHnpW38ewpRbMXsIu6Ck
WtAaTj5H+alFhNPu8qy3o7oGbhZK1U9DmSWcFAKU0bUSFP+EB0Eb5n96Oeca51sretNAztWUu0ZV
rds6GyVbUPoXKQXxgnC+dNAKLHIEqzUuZhmyvKiM4mM5l6adlPrLjCHIoeMgIHet5E982fmOnxzY
4hCHN5Ka9j64GAWwT/ODhhmwkLAnkqCijSNq24vnsm2oOcoTjXrgNaUbt5l8VSdKfQOviUxCi2Ge
UaNPXABhFMkS2XIiAkMvTsuX1ZvCBdebOXrQ/w7LWqm9zKgfK5JHLQ6XW9EAqgSRpDGdMiDP6nC/
geCLYxtlSyU8GSCaroxKuRV1Moh6XkjgRNO4Nwci5sEcL+imNZ5QtWTXpn654P8pqnodUwpUq3ui
1t4VauBLcd4/ADPA01VOMMyCOORnyZptCXNDdQcThVCL9OtFi7E6AYl81kY18XR97g9BvUZ3RvS9
QsHhUuj0/CHTFpybQlk+j4vRi55Q91h4TK0CFpP2z4G8DRfS2sK7tlS0DKBZl3+vjPBBMEUoOzQA
al9rdDifSflEe0jwsi4rD3UNNUSQR/UaFlvmTiJeLlqvwQ6KifTrzoJ7MhYwArF8A7YYUNM0JyIF
nig+nya5oDKiJIYrGC93hCzIGpZ6PaQXGgZKMhjGbC49KS6URz1fBuWyo2/VXktYuDSnmcIrKIu4
LQGLqfISmImdBi18soM4glpxKBnnOtF6VIpumBZ692uoqC+VzoIVyxKdQhkoyVchq3GPsMVJtL62
4HmSx3lpa/UsovsGO2gYIo4k0uPABWiIj0TgedzJ6Z2eiBFk0MGK0JoERmEiJwz+vjyB6Jo6txHn
FE3SvsQpplGUtPeAlvTm9bTIVYxQpNoBYslU7tHUGMfJzQR8LLj1u96vcn02j0BMuYeA3wfNUyM0
relQRFumM6iTqvEKscCGXpRa7bIUc/GcyQoyYhHWHr8y4CL8cxQL9EYB9VCaiXyPAkFzQ3UE+QxZ
F/y0FLG3VLTwChWBjAAlWqC3aQR0bbKQ1EVYpxVhIz6IYMUQICji4iA2Iv4PXYGoeNUWZ0PNh0OH
cxC9LU3zs5Z7Hf7R4M1qZXpTpgmuzqqhSxCMrGOT1qpX5CX+0lNYe4ISdlDaFgKzlGQftQb5UjYX
ivKI8BLWNQUd+/W5II6Wbxczpy2Xy3ToOyV9MeAUHnuEHHBnAxLMczfk9LvN+U8/SQPM8aLr7jti
3juzzQhvq3A+z2gOEAELFdUDoZSeUqiRJ0mJiKrZuhivdAXGS4sZJldSOkwOCDOVGngcFm6j0tKn
SNdluKelMTo8SkbemJAAPvZJQKMc0CtxCSKjeUoCacRLe5iCqLRRsUht6sO/5zLDt8hI1S9BpWe3
S1I8y02suZoCfAsWyRqOKpGnijw1ejGamPTEDU3LJrsfDGkhAB/PU9jKHphiDJVgDdLMHH9ZOhUj
TU8Ld+DSs8OKWAkfV+k6V9PICaE83eRFIx8qbs2jGOkVwdUyeJapfwWboX8PcShzzbyj+std5NDX
gkxthfntpAQKYTWoJyQOF5xdGiBcDXy3tJoUGyxR/C2z8H3T+uJLT1YCV4sEI9b5ccNQ/+4Xsf0i
VFSfzS74UkZNeivkRkfVsEk41ak0Jh7V0/wYzdRRK6k/CJUROwUx+iAmZ1WqExpM5UJvL8zuAPJi
TTiLlvSCpYXkl9R8KwW4aDMh6IBzSXVasgDQexoAvwaoEDx1uRA/sBl9bV7fOjhDdhGhMJ6U1s9R
xfew5NmQyng+hwBrvTqvBgKD6VnIA9leAioJtaIWtt5P8Act0GKaxhcPu8iEQw+Gao7gtrdTvHwL
MjntOTC19HXWutCGr6f4GBVJjpJStlu6O3NOv0J4S9xKmh97cwzvhDJWU7goNA1S7NxW9NKgIHBd
E1UOaMzZqhx8C4q+4NWVviul8qiqWWoXjUIBGBxCl1S/G3orWJ9Fo1tO6t2U5+OpLSL1ly5JzREp
d/PZAHEcUx6tokthMr50QzS8iJABVpu2GQ+9shBtbH2rm9SkZZzLPeCIBTbfbQJfmDZvoPlLoL8Y
SYN0xyLqdPP7zq6VVP0aZl1+UlYWkKkM8ArEXjTuQBDGv8Fk/czJ4Ui1zah7kfNmvJrjKT0GRtx7
rSjIEEvVB0FA7sAGvlwlXtmCoQPDnY+TM9IqtE19kL7KkVY5pQSnHLdGSqqCrtHFzyys4LAh7jS3
blMzOwqiQfLLS/s1CsMBweVwZFsmelh9oyZWHCUTIiHd0ltz1n9PKThsORzU22CeKQmV8s8cywTS
EbCkdh/qVXqgwWZGd5kQZ6wGtIiLZDU5xV7SzJyE1oVvQqNbIzlRPpl6j86BWUChzgqFrkR9Wy0D
6xd296Usak/LMmFRE0ktWeUi9L+6ThJPglpWl5061neqBEtSgcXoKy24g1nOKqRBUJOQmmQ6NIB+
nUCA41uhAEPoIPxGiQRhijrLbCOobiSUWlwzUq86kT5NqKKclGWdeIqhGHpFL1XAHztq8SmkQBjK
2QFM4c3SBxLB8RSeFaOe8XrL0aSkTkEsDvCea+pK6/tnGGjXdWUuzpzkxGxRpB+Vpv4SxebZhPr8
Ja0KxCHKGrTS0mBiNQvxIYET8LTMAWW1tphegqKgg15qoZPNY5dQ/LU0vKrWMvMs/uo7tm+VCz0Z
6PiiklQcG1P5ySuh3ZLGy54eqdOl1EWLDQqpwPUVoKytVWkRehzN7AwaioSvNk1AMCIFDokSriIR
t0I3pM80rDFzRF5UDrHgKD100zqXpRPErobiTEN7JY5V9TEp1mLNqMet24fzYEMZP6cF5V8uPKyH
CvBgE3Dtb7Nh8v+DRUMQpwD1orZD/fCYCo1+JSzgXKBVS9pvOhpP09SlAGMSavFzC9B5jkr6vGUO
eomzVerPc2xg1ieqgI+5kx6yRUcqShFhTysh3m6JZbzkpRLf9zPMN5C0uj3CBDnXSpvSoOBFMYSq
49aQE3uRpJc+SzWYDJiAyhD3na6jSkWRKID1GVS/pqHn16gl+MMJoxO6ZLOYX+sxxRipb67MOOhA
2vdwEmZkhQAvWMAoVqrew9T39Vcq5b0tEcXa6myNNvIroHomgSQrkkblqq2sZ7MHgFcmcXnKhxCM
8yDLfxDQVM8ZkGsCqzjIr3QO1UMt1FRbe+oUbd39rCJCB0VEGtycLiN5epSE+DEOahUGXx08R4YM
NDaXBIgjgYpXWDZVx1ltyFXgGEqA2KjkwrXCsk6uNbTXBmuli8fzF0FBbzwzhtTDEQyX2SyQv/QG
Ro4lUjPaFHzH6PZBWJIXSm3MqFPvlsp8rlsemnC8pWSeevRpZfjHFPw4i9kCIqKMRARESAJAsZfI
Nh4MssNftNeUH20ZSY+IXKQ3Ig3UQ/pXLakyQ7ebg8brx1B7qjCPPDW1QMo+BNHXqhNhGlrAbRTM
WeCtcsmow7FsTRDCeI8adUqeAxR6FCz1Xm5XnL8cpid+EIn+bFbqrk34R+wxfJ8NYmZds1RxoysX
KNZgqJKRuXHXOAtmfNkIAor6R93NrNF1ugiHLmyoC4mn1jjJlveKyXf7DzLc/yr6/BZUStf+3/8t
7f2AjdRc1QWiok16jppjy03l1X4XwwHBuSa0qbFfCXyKf3PIjfhh0YlppcORQW8OGqw3HJEwtBss
XTLXOuFqd2jl486Qb/UWDcDeiinrqqagxI0mt7WZJTpDKEZPLHPn/MNnfhlfBLd2JDu0F4CQQE6Q
zyJv3Zvr+4GRNNN0TUWwUEI2cP3zV2KZ82yV5awzcOvq5/Dn4ug2vhAzorGiV7jzBVW7fUP4jY3N
Ot23o8LXfD2qKELL1Vf1oNFeNd2lA4bJOQK1qzCwXqKPuCeU+55pyYA6REs03KCDmptpGnEn4gAt
BM4ouEjOALjY01V+v1GR/jUAreqytup0rxzU13OqRN0su8IKHAoN99TN3FV8H7vQki7Y4Z9QfFy3
xBvyqGSJjIL6vC79la9+O96ENpYxQEN0ajbN4lhefheeEQ+Ave7oN5YPCOxioBJ5b17/p77g8/R/
wj/lR4fyrSIj328z9npoX+0ay6qzkAZw4PS27oPtsrFJH7z0MfRH2jOetJofReceJd49E76Nnc1/
Dq1y5WAxo+DOsjkpk4Q4S1DPAQrP1rfKy32xx+IgOODt5ol7ku8bHev3o22ugkwx0zQqGM1RHqwH
mGYwGd0A5UmLliTOg9h2HbUdsdK9Qbe0YDmhGFH3Ku0od3RxQqYqSfmTOOqwktIMe7Elu/R4b0Hs
7NxD787J+mE1YgwuBQlq3Ga+iVpLQsP7xKYS8UT35q+tXduCzU2kXyh27tBU/wdt/b/dTOtfud3H
CEOZdOno5ajq+pNe7SVgGv0MKDtwVH+6bH2KwJ6MmueeWcV6/N4PY7JtlFXrHeL2m2GEEPpenLOo
fSpcBx3JQdjQsMtp9O1d5qse6WdDbU5HHQwYnwkm7hTe4mkeihRH/YT2sKd6sHmd/OnzjyZ/9NF4
gv7f1Db6qLqRK9NUMrXK4RBiPyM55Xl5mkKik+PoY3ZvN0jZHSxbPaz+AISdYXhJ9j5e1HtuHesy
fjb3zdfMi5KqYcvXTE7xsf5BL9qmyWvPp/QhcD+ft/TRLfR63ptLPYXml+Q66zyfzbvM8gfLlxw6
4Dxe4BxJRH3pvLidH533dGGlj5bckviXKHL/avpmmk1gptGQseTljI36IT2OV5W3HP86zhX+Gpns
3/gf7WD4WutTrYuqpWyma1mU4epQ4YHhPzmLVcp4hLcGLsuxston9zvru/5920/5erzNg0aSqyKA
oQUObouHWlPAz5rYIz9//hXl1Xzos2E2EWZrDmIoIEXpaIfRRfYlWby0ttWX0PprJ2mBxacFe8i/
BPNDdE/aTxC2J1//8ffkygMRsd5/WyenbBmEslBYW5RSy4ucdvOp9Yej+UCfvo5cEP8Q4I//orD8
P54XPuR/Dbu96ec2p4Yhcd22LtwqG0fb2/n7atkj8a4Eov35Un/4dr4ebnMHLomlJ8XMcKoPhted
jtIPBXtgHPUedk/Ih7v11dQ2l2Ccj0ZfUfgmHCrwIsm95Lfm5W7owmNxc+BzB2CVnQ8gb2eWewNv
bkOUE8tSthg4kWTQLZMTiaEThFBmo52RPrp/Xi/n5hIQcxnFnYCRKMmfCwimKN168kBeFBU+jJ9/
qDr/tw/lB+dRIvJSsJc2MA9RNxOLKVGLEmxYR1nyuzwebSO3woNk7Bz7D9YP3QHNWGNKRK/lzbEP
Cz1EqyLmNcmM3xZN/UMiiwheRedZWXaeiw+u0Tdjbc5+KWRaJ6kVL+WI0FGiyfN1NwnKTkD17jvJ
6GToCLMbPJEypifcQK8ijATZCFjWaG5YXfEFVVtblB/GiVZw2JyoWOzEUH/v4TcXGsNZhoiyvQV5
1dQ3bmuCWTRJ2THcgmRsW1uXFtiAA/0Ukjmr8nW0pw6zDoulM3pKFb2ESLwQHFGt9vtRXJCgmP+g
bOeuNUFZiBy9+Y50QGC3ldJ7U9eAmQXt2ONzDQB3mOnJTTj+iLQTIdHLsvwMF9nPKpSLwKvqx9lQ
p0fkZ7rLeQyNXztXynqM30/WQHTUguStbRPXbm7A+QW6xQ1WfhXd1IUYMB4aV/Bzr+0Oe8HiuzPw
d23//3CbTxnDEiEypgVspBJWDpjqQeQlanU+n9b7kEpej5pId4PjJsvbaJEqjz4abWA5KJrYHmZ5
X+afoI2OtZ/IbuxP9ozXEuDOvwl6eUNdZj6AOvQ//xnvI5z1Z9ALN0wJP02kT9/u3BkZNcRw1o73
c/JF8yqPNo6jXAtUKhNbP4zO6t5bghj/Je45Gbz/sBLul6s3mGZpf4WO3hyaknqfpgP058MGPr7O
1FQfamdwFXc+NgP1Rm9nrh8NSGCuGlg0IL1ubBK7alnmXlFZ8tZVeCgiT0vuamdyyWPpW1Dt/3cH
3OylomgF6o1/B1zTLCrulRvjmTA78iEBorCzp95vXSSoQBwTLcJG5Cp6+y0ntTfGKeu5FkZQ/5HY
p18rPe5/WOWeSdfeSOufv7rvojwZ5SjhoajKG7SPHGuMbTFPd16/dXnennwJLQkDBKcm4cqgb+7u
TGyiUMrHAL3y4moOkJVpSt0eWqgiYEgAd87L17KPrec5jdTz55vl3bshE6IpjE6SalDS2cwQThRl
T4tyTqqp49mAKtfFwbizQT5YxjeDbB7CUh+qRosWAomu+IapC0hA9FeV2ty7Qz+cDXeaomIjitjV
5sFIZ3GaKvo7ZG8COXZsG6QSlt06CAhOqH/8U9nE+7h7XcNXo27ulgmU36j3jNp5oLrxyRrRx3X6
R9QaF90vfcNGSx4oC+g3l568+ISi5Onzz/j+YQZsTuHR1BWLPrK4ORKDSBcMPQ+OBE3yQ4meF/oH
+S1tnAQQ3FRfZqJU72zbD77qmzE3WyfUELkaA6aNoNOPqPoai09Bqdx8PjHpXVIjv53ZZu8kBdJg
RUoanAntwbC6qyDt/FEXznHVXvWj6pn9/K0IefWzfqf8sN6Tm3PJBFUeeoWrhqr929MPBsYqwC+h
N6HROxxhrnpSTiQyqLDlmk7WnDruFnuu+u7w+azXSW1HJoHilkNnUjS19YZ/de+YohC38syBKczE
UybtGiDXPSnHKTLEnZfxw6FkWVcUTLt5oDeb14xz5LZkWKkjbL0DGum/49nqz7TdgK8q/V4q/H44
RZR5k7S1RKXoyuau04q+F0ugZ04OXGNIJtVDAB3CqAhtEhhyvzO7vxHp25UkIJNoGHM6VAvXorcr
qaVGmwNapVyNhZVKBRAcielUYAP+K+SgHXQC1uSNv4LrvQzqb6l6O7yKXZIoU1XSKJe/Hb4N5S6u
JJwuOm/CG4xIq3/IMLNrXNmbgsvwt2J3uK3ujvs+BKA2L7FnRZQZDWVrfSJ1bWVGwTouUVd8LOlW
w162e2et4hjl5W4Fad0m24m+HnBzVpRl1uOq+jtRk9oRUDawNqTfulf51eB+fjzkveltLoUwNREN
zEgMIGOxqBidFCfBnZCQo1TXuIjH/u1oLRiETMmh8DUnFQ8g8JfB3V3q92/O26Xe7GhpAmiIkva6
1EDazpMD3gx8PzXC0YMIFB32zQqVD8eURdxDseem07tZbegYQMdCrt7RVs8gQUQaF6ObLZ4ROQ3C
B5hmzzYddvAr1/EZqKaPYn/nBw9Am4/ZGafyCt44nuUzGCZb/CeaKusv2O4HQ5RN8hjaRdq75gIK
gPKcGli8ZIMy2PXSiqJTrXbjjgbIe8/T9ePheIQBAUqkUJtjTkQgx1j/UiNBmDDFzmbRfukQXT7f
d++7bfw9pqLgYmViM4yR4dvjnCfIgA2pucYXUu+rmE2slSYHpaTmbq3p75cqd4fcbHVkhDJJDRmy
PZu+RQ7LiLiq2vD7/rlwZnfEzYZGXEZOOoUrE41RVwio2t31fu6vGUQ2P9YYTux2Lj54FRSCKAoK
vLIIumzXtZvUWcjYG40YRb2rV2aNFKCiVCCCMrPDCa2DFbPzNT84RG8G3aysgLJPOa8uRNr0RzAf
GkDmn2+X93E9krevZrVZSBmMDkpDfDojMMGz/170awzcf8ArsBOkowTA8NWouJ8P+r40KSuKIpFn
EgiKVGk2D/ocz2lnUm9mj1rPshueEU/JDquXMbhJZ2ewdQqbY/5msPWifhWo6KC80AXgIlqbFGAm
IKCL6QUhoW34pZPXaPbbqlfS7Moedwdf//J3g8uqYeAtwbE3NoOTP5QBchCBA1cZONCx9SF5f+le
VA+e6X4zcW+4TdVwQP6nQXONC+ywGgMqF8MR1W9atNMjMkQ7wfX7Jvj6GV9NbnOjyUKBZBWQa654
qLeXa/OSeuW1QTc6+7FbPl9/+2dLuTmAZhAbU6f8XcrqJDkF3WD1hLuCjfWZNx7zXzv7Zm8tN2dv
aXnY8pm1zF9GF7lJG72RyJFP87fytnuUvv+bw21OYo8EDLVgprc+k8sJPRK8qeUHwc/c/tfuvtxe
LBw6ekuyptJdMhUKFJtD0ay6hjGM5c4xDgG6sZCNQNtYLnBPobVlJ3Fhp/k7c9wexe2om1CzjNR4
6iJGhWx3lH6l/nBQbzoKJNNRsGH6OLSdDrCSf3XNbjtke3//HXt1LSZVsTCv2Nw5jTyrA3pspmPc
gDRDvBmOwYEOopP7z9ULDSdwVs58sbvS2xt2O+72BsBiRBOROgI9sXiLk7uoKzc3/b1yLP3QR0yH
VxkBFxCkSPNPu6aW66l4fWoYHoQKJRvSNFM2t1FH3Qq41hSK4UwSFFW/qDvAzBFKo5IvysDsdr7w
9tAwHD50eGfq6vpKbqO+IhgE9JdX0ORl7xqedBRve2/tcEX/xH56F2PTFqEnuxYVFLzNCXve7mJL
wPhHRj3773UXH5Uja9ve6VRTfuR4NbiwADQX3UL0ri5M9Lbs6TGsjvsQp/enid8hcRNaaO8im7v5
xlFSzzjwBLpjDgIgvfoL5lo7zZN3adrfub4aYzNXEGNwJArGWCumMJ0WUsX1NVELr3b0AwY7vmhC
Lt3dQe/y03VkeQ2SCSdRyd9inRDpjgGpaKgaA9RGfhT/x8asYS2ouXXMdKVfeuS+xgjjuVEmqQi0
AQeFBLpH0E+6ehxMK9Zlu4h7I35YREWP7wW45CIM56VwUlR2MYeQlrIeA5jgnTnbbTM08U7Q8f4g
KBrlQzr4FghMZdt97YA3a2VvGk4WXS5zdy0jNRyW0enzA/D+lnk7yvaWgekjt0tgOGBOUFO/08xv
iKFcZOX95+N8MBtsQxXONgV7ConrrfMqqAHI2s2gaXVnCX8WcGlxUjkE6o/PB3nXkeDL875b3Jfs
b1oSm9kI1iiWiSqqhE4h11Md06SPXR0y60E/JPeoOvyJUO6Dc0Hgtpu1vn8t3o6+OVVgyPusCBbM
w732K0LUV3383F3U6lOe4jHqR9eSaz6l4KeX6Dc0e8P8+vn0P1jjN7PfnLiyxR9RC5h9MSQOKhjH
cQiPiPHa//owWNGauomfg4TdxNtPSVU9jwtMkWAfyt6MDQu2U44Q7hUk3uVM68ekpIXfLW8++KvN
x7SmpRsjJaa95EHErrzpYi22kDDd/3Pf74NL8c14m8+Xal3bIbRuORWam136rWof/wcL92pCm4UT
oOmlFfhgJ8ye9OZRoyUpzYfPx9hdtU2MW6VK3DQFg7Qu5tcDzvKJY90vFT1B3Ng6O/SG5H80prne
tsb6reR1Y7463JNqjbpaE3mOdvSFkqBb+5Gz+DDhPfkQe7tx/EcHTXs13ibSTWC3RkgZr+kY2fSN
gv8W2o/E8tRmHEztlfN4qbhDaIMI363KfbhNXg2+/rhXkw1y3DKQ3l1TlvJFtNduYOyK4yG9TG+X
P/vVir3xNjGoKkVdosGzdJCmtk3rxhR+fb5lPhpAl7Ea0FRCEoDAbyeUDZCbBR1/0T5f7B5KTJn8
/HyE9yElZWmN3il1Yx6y7YMc4TeGZuJogbbRvNbvjqv1e+PvNaQ/2havh9l8mTmJajrwqL200hdt
Vl0dPfWokM/KiH1gtBc5frhsrya1WTYNJmuetgaaU154NKB0HaTWJryhQEuj6HFIfYxSdq7ejxYS
JL6m0scgXPlbp3i192YmiELUBIbQ68D+r2hUFJZ3F/JdorxevYTFdBP4dwOVw7dbQo9zyisy5N3B
M89rhT9yqgvzQfZkgtH06fPd8dFoqihja66ic2BIyqbDmCAuFKHbyQ738SI0HlYYgXnZuaqntY+N
v5uYf/DlQGfrYJVAilMY28QidYz31hxCVB08xcsuJ6c9AJtGQ9pdxyzh+Dt7V9a6Gd5mNYoqrvkF
mA0TovhmigquZKGWlpaTQtI0s/oSsWc7WvVr9Nrpg8zOO+H4+bJ+NEvU67mOdYo54haQpU0SPscB
+1POkQYqH8vg9PkA76pi7BKVc22ZlklCTiTwdpdkaZ+E45CsgD3RRfko8oqn2qlPVIoWZ+9wvwNB
bkfbvJ5LhmnDso62looWvllnHtai2PxtTcIr24L6tDfDj9bw9QzXP3913lRcn+pBZsy1YCRTUpF7
R3CRTAPSv/yAl0w/z9lZ1XUe262iGJTdFRCYK77l7ZhACjKYany3pKHPJLuFFziBp9/AwAP6gQDr
zoAfzFGjtqJR2wQZRl76drx0IGJdcBlxlFBEUw4WrYvzfPovYiL4euxFfe3qU86Azvt2lDASy1BS
GAXo2X+Q9l1LkuNItr+yNu+cpQTJazvzQBEMkZGVusQLrUQWtQbl19+D6J7tIEgLdtW2Wbd1WVSm
BwAH4HA/fg5Bo2OnuEko9Bs+v/qaubLCeWQrCCnr7tEd6K1CL1dow5MQovFZDYaj34B/5/ZarQTc
s0FxLmlmk0GbGINKRH/nx5EjUv1DrkQbbrg1Ks4LR1CXUwkizKADSyBhAp4kobkbk2HXNVtn49aI
OGeQfC3XfRmmIGL9gE7O2omq+l5Vuo0zf90OChMojyPbwzd2DRk0mHI0KjnTqDvojMZLPAXNdKOA
Lfr2GrGrittOWKO/LHGxYpXrQAKBs8uBQuJdNKnPTYQTnvqxBq5k8kNppNfbBleO+plB7u7MSYYB
dzAYFHFxNESp/NL0sfIRnpmecxTxQdUndifgV4en25ZXJ/UqY8B7P+al0UdkDIbafwbRhB0SzZ2S
/PNtM6vueGWG8/o61Fua+TAT6SiJZhE0kxsPdAH2FEsbSJXVs+nKFOf50OXyjcKEKZB6WQDFojP8
fHswW3PGPr864cdA1qshh4VqAvNXkxzzQreyuN44mFbN4MWMzDVgtyiszM3EYlU0uLzAhiKS2h51
qX2pZDBJsFbx19sjWpszRUTBS0TrB9RUuREBxJj3rRlC7U2Whu9dXeuHUKL5BgJzzQmurXDbSqZN
i0cmjj5gXb6ARP/7CMol0P1U6CTuNs6/tcm7tsXtKMTBiJ1k2IL6du8IIy4nwSwzsKrgpP+NyQO2
BEE26l/oLJ6vkwoCrVJiJ/oo/IyCJx299b9jAAlKqGoyyA63OnkMQeGazVsaierRmPL6O/ilyo1E
2NqMqaDKBESeBZsa525Z61clkN6GY/qtnXdv2fAAuOJvDIVlZ1CzR5YST5L5XKVhSIsuLwwgyQHA
I88D8A+3J2vNyTTgbYgBZBO6IriTps0gsOSPUDwMwGZk13X/HaRHhg0dTKCLBSgl3Ta3dlVcm+NO
m9T3IXM/wdyIbrxzKqX1PRSSIjcgdXBMoebojAHJNmZx7bpA7KWhrAxElSJySwUBoyEPhgkHUFH6
XloHo52mQuGYhvYILppdSSXtlaRJsDHYtbnF2wBN80CqmoRwq2d20aDrFQaL7E1xnsoQWGYygKMU
2mntCfLS4kYEuOaTVwZ5HGleqcpgNBioP5DRG/IK/YCq1u/R40A3Dqe1OcXzTlZZGpjVsueeOcoy
tMAjXMGaTskerJ/g5lfC9jXX8/RjAOIiZzAzyEqOkbwxq8xF+GgDkC04LAp3yqJTy6RFHXUd4hqi
+DKoPgloHUFrs+Eza456ZYUvDTRTNQagRdQdYBohw2MOg1W1UedBlQZcGH0cWyaCnP/b0PgzJU/F
mCgJjGq0Pxh9+KPy06+3N+Cqi/w1ezxEszEbZegFrFucxtmujHOofcqd4NEE0mC3Ta26/5Up7mgx
EtnPA7T9OqDw9/q2QjWix3Yv+k8m5Pw21mvtpaxdLxhzm6sow5AG2kLoGeFuEZGvIchozxrOkxOE
/+JzWYDfN4cqJxptEkDvRgE4M52WB90UlI2q3Kp/IgenERm5D4NvYxB7pG+zC/F3rQYvZKThMdQg
Jvcbk3tlhTtban8ijawhBOmlSDxJva6+oSoEbVVqBm7TT9HLbXvroyKAooKeiGljz6d36HOw7Da4
VDUz+WDE4qFN9d+IRAneEf8xwcU74Gev64EFBkPvv4EqXrLRezpu+MmqUyLSAfJGx5HMR4k11Kf6
YcK8aZFsWtFYDU9y3IoHw2xIbUU6UZON19HqjgM4DMQeyCcCGj2fuSLNjHAAb4SDDor6mE0AC2tp
hFefWGUbDYKrhzJKgGgDRFkTxuamWvDqg39VQ56BCsSt2mAA7WnauxG0YA5ymjHNFkl2Qb4jbLjH
WilaAyz6P6b589JvRYgwQgwZoCYD4mJOjkjSKryOHFn/dw+4Jh1QEjSMxy24++qKgpcG2UYRaCoe
XgAxCkGYWEhR5tJ4jOpY39U9JFPUYWy+mk2cbDwBV3cCIgnUYZC2BVJmPsm6nELHOsF6ikiwZMBs
ykP1Oy6j6oDhiOiwQfA3N6FEfW2aHSYzQ4PEe9n1yXeoHWvfJlQeN1xmfTR/mWKfXx2bhUJEqA7D
lKmSR5IL0MAAz+vts2N1B1zKjAwniRN/bgN8WRl4NOCWoKOu90NaCtA7ov0H9DbWG8fi6nDAWiGh
ToY+bo07Q9B3VOlig1ugpaK+B+lyb0+Qjt8IftYqgOhQM1BqMVjfCp9AzDMFQjBVCTNH4iV79P0L
lv8DAnOqBfF5tG7X+sY6rc4h/A2VfYZrMbmB1QX4K0Sh051aHpQnGY3HTmWUijVVfvB6e7nYKcEH
WBga4itwcWk47+fLVRfQ3pRFPKQRVeWgGUiSYxwaxl4dh+4DNGMDSI9XnQceWPEu1c2tyGsFYaAi
f4hyFlDVGlL5XGipNp0GwHQESEFhCd8Bkaxfei9wBVc79w4kD3eq6qL31Q2PW+QVS+9R0fJMRPwL
jgVsvvnIpSnTwdknS85YqqA9BWl2oIBKcZwS5/YUL1cT/Q0oBuJZh95KIM3nhiY5TghBx4nTiqPf
oWaclIYFCSy/swIhN/oNcytTCnustQz0kjquBu5iqKcMydpKkp3aSe5Vu/XATMtoXdDJOnktqtYm
RG+cwBF2t8e5UndijRx4XgLDgFCIDxvacQBV7qDLoJMZ7RGQyfiDcTfuFDfaBbtf5rJS1bk1blrB
zme0E4U19Sy0VvgQYoyB+117TDzolX7C+/Z36njofgTiDKxzEnuhc1ObJFk1QcxSBRiATWoBAqRd
Z7M22fwMjEj2ywfctTmZr3KpxogyVghzgqGfqSkchWpj+69E0nMT3P5rQGIHRAtMdLvuDqURMI43
6E5hLTjt3sf/b/gIW5X5eQMQFgjsUCBR0RnLbwYVhPuohAayI2Kvg7thB67bXZTm0PYF/BH89row
2bKiH7sO36NM7jK1+DnqEP0S5R8N4B2ZmW/57fIkwBnLjltAnVCo5Xvo1KjKFS1qwCN8bl0NmMXM
lu4VD2XnzNn3+62i88qFMrfHeW5IIBoPWmnFMSBNZ3i+V6LbKrIhBQHqegnY298pSjEuNOSu0BmC
Viv+Bd8jYxmCdwWwTL07jNDq0DaxvSsrCzYVwhgXUPzCfTI/5oqeJN0oQ0hcfjwbHuBaqDrX+8z7
A3/evf4N2OVKDVODTXTKI22GbmuTsynWKnTDAwHdVQDnNE8MMz1Y4jMkPHHMgZXnUHzb8F8WjXH+
O7PIovKrEAr6bNIQgA7fSe+M43hm8Prk8AduOXRTT9naLyu+aYKfC+gcsDLiCuH2p1gnEgkV2EM3
D2TkXdA8XOqX0AlBc1Rpi5vQ8JXrygQ+EhSQuop7ie9Y0IZmpBlasRF86FLnmvpQDxDRlCT/pMU0
ajZinUXzLM5xPAIl9sxkOFP+TA0A8YvEOMSJcGTtEcYhOoT72gN8Zmsu19YOpVmQ/sh4QixoAVFk
CVI9xFzqUNedHvzHaJ9/8O+0RwXC28mBIWg3q+xbNrm93g+qlIfMZgdUSxm8MhdVD9KR7IoPzfCw
vdOl5buQvY0A7AfYG4wkfP05g4iGZPRUAopAq51z88Zq+9Mp/djvWERVe/ox+FEDZb811qXjwDCe
EIzcDRlQkX1+tTWQoWjbuC+xGSmQQ1ammLXoanVPPxZxqLX27Z24sIaACm96Fbci0ghAts+tiQKt
qgg1cAfhXWLHQqHsc7Sx2lI5iFuOs2KLgCCEPTIAhTX4ow07gvRG4yMOPZTJKypnLsSXLIjzekyc
+hs7aqLt/tjFgcq4v66sciM0oQ0H0Rdm9Y715YouJFHOutvvyj0aF3BNJB8Cp9rfntZlEMdZ5UIc
KQF7sDnCanv84zIUbM1NDn9zjDJ/nM6t8VClNG0CE/zt4qUHmLEtFu9shNVB3QsH/WVjbBvryB+m
4QABihB0AICfgD/8KTqR9+bMQF8qKAjb5+pH6W0VwJYBFhshkPOsrxsN1jxxhirGkWImRETLi7ZL
XOFJ/sE2IiJGD7zDtwe4Oj4TuwGeiijrcl1e78Da0IEEkEQnjFCh9NIRsiCA5otCSvYMTSW6t+0t
nQU0S+wFZbACH+DL7Pa6MmhMmQY1QQUnzJ+MZuJn1u2BluK9bw8bKcPF6Dhj7PMrY03ZooCVwlic
q7smTKEKEO6TcCvFtLyQdMYZCWgliIDwNiXsSL+y0/Y+pOljEXYOUOnWT8O+AwknEiXoSj/cnsDF
7c5M6QZWCtDsJXIuLNNRb7FMUBDsITn5SVeNDZdYXgcgbFaQRsCBDI4BnJnz0VABx3VEzekCuZrA
keZIL+iUufQ9tTvdK+8jCEfu2udtXPHiAGOmEVEjQkM3MjoV5qbNiopyMQqYyIKE+5Z1A0vSV0UZ
pINUDa+3p3LpHXNj3EVbEV/IRyDanKwzMKAAypC1Ultju7VmS6fHjsZMotjBmEXR5TQfFmuJQBeb
zk4RIMIfxPfQ0d0W3FDKK33dAhCtWAM6FTc2Mrw6QwVyk5ik/tjJQA45BU1fcuEELaK9apZ20BlO
NEEXr3DJcCgFoPXqOLQa8nZ7XpfpBCTWMF6gH1ieBimw+XC1Lq1GpcOhwhgbo73WPIuv+WfI1zGy
BkgGH/xTlp9BMQqx8C3nXV4PsI2sKCoFBntUcIMvumAaOzJBAPdr70Kfc6/cs/xye8CF6/zGUT23
xrlQqVRC30QoS/tnCexbhefvi4PGCBM3gceXZZu9I9isXo2Me7nEkxKpEN4VEfVG+7J00JtxGgow
qbk4QEE9TnqyywTI+JZ7CCdt8jVuTSwXW6Dxqk37CkOVvneOtouQuNft8F7eMWLlzYllO2IxWCQX
0UKGRQRmZ+5CRkamrjcwWJTkvO7AXoaqU9wxuvO/M7kLsiMkF4DVQeIQxMYgvuDRcBnueYOg9wTX
krIzfUv+ussf5N4ZHEaDGYH0ogOYa7Jkp0eHA8Ds2760OsFomAIDGKjWAUaYD1mqapJmIr6C7NE7
iF55qgOQ/mXA0Ji2NvYo24PzCUYvvY6sG84I1gbJ7RMTb2BSq/V0wfIGJ8arzJLT/WE7ymeesTSF
qqAIOKGE+uB8YIFEssrQIfNj+Oqj1PaNU6ADrMh6xa408m2SPwvxw+3hrZg0gbkBZIU9bFB1mpsc
Iebex1OOW1IL9hngyr7qZXV8yPPElivyHPb91qN0cTED66OAmw65bxkNg3yzMCRdTL1I1BGPKNYY
IJ7jXWL3nwxwFMj78IjY1Lk9xpU4cW6ROdRV1KGFklyD3mF0qAmagHwX7ihkF5z8jQVTXb/lMYu7
+TJAPPLBTieDJISbUxx1Q4EK0/hnJhPiR+9B65go30EEyEkDu3v1XdH7VQ4wlTPLXSZdhz4SPF0h
DkxNaOKGEHlAwl1ywhyaoOhjPkaZsrU71oaKqxPEdUj4IwDnPHYIJBEpjXqEhJ4OzRsfguFZUFt+
Ge4FWd7yHDZx8/0B8D76EkSE0zqagLh1HKu+b6DTMjrCoE52mmm9HQHLfUqhCu3kVQJJ9k6FRnYE
HTXTSqfY/2zoufi44U5sUIuvgXc46sImYnS+CcmH+k8FEUC4U5wfKsk/ymlkK3X+yYzQ2NX8FOPc
Vab7JLyjtLB00OubRyOTLGgdbc0IO90XXwXIIXSGS0j+8rlHldbYv/owOuKjrO6m2tV+5IfuwJpg
FPQAg3le9LKD7IRH8CBtpdBZeDszjmznpfEdURQj3eGDtcCcUj0hMH5plTLxuPxbeR62rJwdzLZq
IBGJIAkLis+vti+yk9KgpjijwPMBdr1hn4DRz/T+Xmfl8oLDUwiXm467jaDfno+s/bBvoMDYsPMe
cRH6KEK0clZWcaQP5XO40xEjKbb+jqstfhQ/tuJ2V8XCv7hvwMVKQR+EjUrxDYzXHnvpEXRaNti0
Dv0ntH1rjxCCB6f/1mIu872cVS6QUDMBanZs3OCAB4NX4+nKvjzVJ8Vji0rIUQdN2sZOWmxoziYX
Kg1aJslKC5vicbpT9n90pAlHutlHtZxS9oIBExo6R0AtwmcnFCOHOmkeic5Q9t+hEHdQffKQjL8M
AsWrDGhmlCTZK3dxmzayOqp54U9OhZLKOyqjwec2VEM3CSrDEyKl2erqWD5hmEUcvqAKBMcseJnn
eyMsJa3TAzyowYRWWKzAAmq7O83zrfi0HW2uTeO1NW69pAS1ybaHBFY+aFbe0oOYAYmjbY1KWe74
+ai4h3Vci3jWyrDDWPtCO3VYuYN1K7JCJP2YQSFA87JHfR879bfuCF4VtzyW/V7vXxBAvFw6oBB5
+u4va9OgMfR6vg3ubheg4dYoGr6ZsBc+sFeT7pqopiN0+RskauuriyAJhW3wFkNFZL66LYQPAyAZ
IPmIHsriCG14aKX44ARADv+wdZcvwyQ2titr3OoqJp4tckgQC+7IUUN5qXRRfrWpl9qbthbPFs4W
t8JCbgKhVsEWW6vsqUVUXTmKVx1irFt/2kzVbNgj3LqNtFd6BDEsm0Y8+cKQV7zSvflIdokjPGx2
Xq96MCivwaqJgizQAvOVi5p4KMa8EsH9tYNBl1WWEn9ffdI9BTTM6qbezOoAkZwEyyQKhYs2WDHR
g1CYSvYuU49MvEPUkEFAkzRaHBP0iE5b7OzL2x/ecmWQ8xYC/VjEhTDIOmGVfeLVboM30a8naZin
XNnhPCUZzTiLUswk5Lld9tobnojlXwjNzO0bafHam1u7JDCvYo0hLJpkLGFNgjb7kakslN/Ab/9J
dLLdZrZref3NhnbZkFfGwB9Emy6AsfBAjtC9PFCLIOkj77fyrosnF0aFmg6Yg4DoQrMFF1FktVTm
shoiz+QbGZTYG5Sw4rSEnvntC33FJ5CHh6wqwia8f/jXJCE0ihoD5xWFjnVSQo4UPKR3Gs1Ce8jb
l7LXHguCF+XY9htwjpWbCVKEKnxfhPgbevXm+41ChNRHhQkck+Jz3IUWrR6qSLNuD2/LCLepu0gP
9BFiAo6fQwjIUD6VIt3T2NiCLS5RDHgeMzwToJEIeFH1m48mzEK983OF5QWZiF1o9+UOmVBQiih2
UDnCYXy6PbJl9IeAhb3HEc+DtkzWOQ8Rc0A4QMzN3qxMR047RcfuhOZXuCOUuU7mw9a+5l0STSR4
P7GyNODURObrfrkvJerAEg9N/m0KTbsaM+/2mNYsaCJUucGUoqCPl31+tbvAJuzrYQC95EQTSeaM
NdQ4bKEv9Hp329Ai4cjGAqgPWjiQR1EXcLdWlQWRpBF7MshHCowJZi+kFkun6l+zg+SWdnneKgkv
nORiFVJ8BE8vJMx5kHKsKV2gxUhMjX012bXpk8dhMLV9K6cPdUrPKVRELb0coQ9eS9hypPjWh+Gz
TuiuCMjWo5g/ODUR708W+GoMBANRFW62AyUXiw65dJJMdn4ARgWEd4bS22z84mkLErNc3Lk5tlWv
FleCBKY4XVL3Q+VWweMobSlJLh6CGBHAIYw1g2BcYGqam+gHEFoJUGxxwlC1gg5KrrJhE3nn65nd
kcKG2OxrLHcHWhu2OqBPZ3xi2tvoOI2sUaiQ6CktffQhUS4+6mkWnvyCbpy3C7T45TuiTMhwLBBN
FFlUcDUNulKoGc3wHX3ggnTUQDMbBMh7sGC6dgklP/EbBD42kg78Kcjb5Fa6a6NAKAWcgnpuVT5g
CKGw01L6cntTsQPn+tHPW+EWWFECKe0iNjLpkSB4MfRDUR3F9Bd7amEGjoQMqMLo5RCvzScwIlFX
dIi9Hb0PTmopnVQi7Cu0o26sFIvUueHgdmKM3DrSNQs8NYXgeZdSU3TMAEwetfwDdBel005GY6E+
9FiUW4jRlfmDQYxLxnXP8lTzgbW9Qk21FFAXkF9KmtvFcAzHyB7GbuNSXDxS2BReW+IuqzgZSE4Y
WkR9ZMDUyM1eI09DmNu9brPKbA2LiwarUMzEOIaxIprsqBJLKy27g6gWDyRTnNsuuHgQsZEx+SY0
uKADCWfbfA4pWsi0QAgZBI4VraS9cQjfmB4PpAe//R9tcQOLSrQo5ClsxQc89R7ZU08BWXf+uE3+
trKBGa2jDJfHiQH1z/mwAEujUlEiM9zLj3L9pcs+BsbWlbi2Ttc2uFApSNELR5RYQmaHHoSP2kew
K5tP3bF31F28V0/0bApW9XEro7RyLcyGxp3Zpp+Cg0qFWSWnZ0GXLH/YfNpt2eCODKnrWjppsNFB
lJIhhyCU+EAOjM/LPFa78TR83vCNtcPjejLZN7o65cFEJA4ZWEWdBBqJQCr+DE7KfqBWcNagifFF
g58Y++lcPJsPm+pFWwvJncOpNOakF2CbYZYAcHBaD2BsT4eEge6ZRxn09sFuEym1Osfs1tWR2EZI
wVnNNSPW+woumh7Gt67ZM7ZTuo/u5E85saavg5cetwLSBRUn2+2Xm/5Pm2wmrmY51SYFPeKwyXSa
Gqt8Lp7QkXLXehNMNyDzy2JLeTNO8bE/bfnt2kU+M84d1+Wk6AWqYtj+d8VbfYAGMZSpnqGvupOO
0ef0TUEvjKpbysPvuJaGfjokK8H6xDfVBZA+r8QUOs4MttU8DaHVPlaPxjuL3iig6updTyFZB2b7
XwYgsPlG6h6dMazHaJHWF5IBACM9ZfM9uooDwL9gGS+q9YcyVrgpi7X0KeTzUbJhL2H0w/AkU3VT
k0gfgwmxku9BZT4JLFO2eg+68e7glsZJev11RjxNBL4EbyuUjvEwAMPV3KnafIi1LEHJqiJ5iU4g
2UwNq9WabiMoY1fRPL4ANhwt+WjFZdAHHvtP9EIO4kFGTaqvoPlpNHcNzXaiAa/toEMk5xpY38yn
297DP/fZ4JB5NhFAgcR2gXyf5L5lPGKjk4K3y7c6LR0A4KSpouxi2hfjfWs2fXYiiNYnaBL2cX8H
RNbQbGVllxcaqkPA0aBuLgHMwsNoQmNKdAVsBCiX/+gnT6w0yyw3U5bLk3BuhbtbhAQKYEEOK+hV
0yzoS4nI6gluRp1mp3kioCXqXfbcf9xKqize5pjm2fC4CycP26LRmGFGIdmgEhUd6TcDGhAs75x/
yV/JVlvecqvMLXIXDlqfu64oYLF2pF2yT1zUwJgYMJ6ZVvVBpFbqbXX3rjxn5za5I58YYTB0FDbZ
cSAzWDVLCbdOe2egSi/E25qAW6PkDnyhqPxJZ24THoD/n+6io3mvu5AFH3eXfP7n8PyrgnJ/LKWO
LQNhKVxrnMmxp7GUBxW2qVF/0yrlZ9bpnWWa8VZ79up5gHIpjjymCcY/x5Mw8n2qKCMDPz01ap9Z
ih6BNKj5ohbZHgH0oZZj3bp9HqzsEMax+79GuSVs4pioqg+jUlN6I8pCqnlI0SKeAExy29LK0s0s
cfOI/LcIfBCOu3iM7wvV+J73ebAxmpVTBRBE3BWsGIzriRtNWOc0rsp4dKApWtl+Tykq+BXxpBak
B7eHswzwGOYHjZLgeMR68bdE3PlKomlwi6YTH2OEe5YSFuFRjLNX1PybXSJiqLdNrowOfUQiaDMl
vEoXxXvQtahoMwQmxo8/iuG+mhJc81tJoZVlUlGKgIQbs4LkM3f74b4aY4MiRTVCqEh1QYMYuDSw
yHcmgKlBkyQc7C0A3spkXhvlS3RhU0Z09GG0AG93mZ+agKD/+4NvfJV1ur89i6unFhp5dAMcFUgU
8RDgfPRzU89iVLDHcyoDBccewKY7dh8n27DqY7LbyvutbDIVFAisq4dd+DI3p7Q22wJNH5MzRMJ+
CHIva8W3Ts+dNpl+w0cQgyOzBFfBfuIuHgDwBGRv4ZZiVd2VcdLuoikfrdqXt9D1a46CKUSQdOnI
4stlRJwgQT/hKK7qxpLLlyHdktRb8wpQmmFHQ6MCSREuECsT0LIJRYEDMYq+Su343IMgIxJa4Oy0
H6Nv/MbUXeogBkBg+Ic7PJDPUVKEfKDB1BinaZJ30A8QKu2pTqBV+BtOiHgW/Eigv1gSdflToPdh
crk6AcO0E1ftLdzRVvHCyEZTr9t6kLJQh4s2USf4yyB3/CYBybs0uxjs3fiTBIURlu4OHsiuflWf
bg9vzeGvjXFPIwm21LaDMWF6yM1d4/8U0I5YbuVSV13wakzsRr16/kX+VJaCIAxOlo07Gh38etpa
p7Uz93ok3NZt6zhTaxbi0O+9Kzn0ORUc9OMDzTS5UO0eJktE9VvaeONtzB9/uSSF0Y81C3NIFVm9
JLoqNA2q4qXyt2QgVk/DqwESLuvTpaOYaayK1NuGxxwxcI1DvWdqh+o+2Jk/bnvGogHjEk79tWaE
+enVmvX1WEHNAvZUL9h3zwKcEDNYWbqreII3Hph0ggQBQJtCj2K3+Xhm59+NbcAnj3M8O1KdbYPp
A2T4vkLuBlm7xinJpTq9LYWykpCcxcgG50BCDppOIQHxUql8F8xDnRa7zBf3kTnZWf1FL95GCVoN
zWDnpba7PddrvmuCSgKPLFw+wMbNpzr3VVQ/ZRPRUFIhNwEGkuJTBiSVYUW0avyN2Gt1pAi+8LhE
uhzpV87cWGlRMfbAFpb1hFYacBHe60Xr20ku5fcCGls9KrdQqhA7JEsEH+mgAaWWMMy3Mpls2/Nr
fP1FuNOnhFxAFlQamp4hF2eVfpW7QprpVhuS4NGUM/9nJMn5MQtk+fAbM46+ZEBdkZ9Bupab8VYI
E9Qu8KpVG9WBaLwbZBVcq9u65pnXzIaId8il2YYl2hh4bW6oV/Ne16gsu4rwJUsjoztltDUfTalU
7kcC0ZV9KgBd8hLUVIyeajM3463beeFd6JtnghbIv6EhBxmT+VeIG7Qx5KyYpEgpmOnzPPhYlQQQ
DFmoP9+e1uUhhToPisIoOaPSzYp7c1sGCWXZ18TJ1awRRNmhbdAEMtGBp3vo+xzT3TZublkj4Wxy
B1VbaVMYQIHMDd46J9izC5Pc/dH5+Tf6Itlvmy0oXitI7CPJBdIZoB25WEeNDCNB3wKSBZdiPjoj
AxyJg830zuLK2kxeLvYI+iGRnzZAl416PnD98xkV1XAEgX1UwV4DCVRNtho7dhIv9G0GIZPc/AjG
FNs8NMetaHh5UHC2udUsxDGXQg22mbSb8VZB2I3cFYf2YdybGzm2BSxRY7bQsgC5ZAB3FoxVbdyg
uScLKze9E5H9yR1QFMR2lmZWVAg/uyI/Do8MogHqc3CvWciT+HZ2UlJ7eh57047P5Nxrx1DaGecp
LT+EUKED6Ub/PQqlXz4/UWbE4w5oHMTuDPs6XxJTCMYW0NDSHY/5i+JM6MxpgD3T7NDd5G1YuNvc
Fl9PyvQoL5qoL139GYniT6x7u94bEhK5rCUexF4bG3jdHhAPYKlhUDfO3aaqMLJYhD3pw7TTCzgb
eE/BBeew7liAbTd71Beh4WWAfxnkfGzqVNOg2VC6eas5YI1iyE/QfTjZOf7mj/Fe3OEpu/nQW8JK
OLNsHq6imyZqTNroGKev28oPujMABjc/SjvZBU+WI/e5LUJXvvT+zMz/9/fh/wXvxcMfJ0Xz7//B
n78X5VhHQUi5P/77HH2vi6b4Sf+H/dj//rX5D/37Q/meP9P6/Z2ev5b835z9IH7/n/adr/Tr7A9u
TvEgf2zf6/HpvWlTejGCb8r+5t/98L/eL7/lZSzf//WP70Wbo+nk6T2Iivwff350+PGvf7Cz/r+v
f/2fn91/zfBjznuefa0T/gfevzb0X/+Q5H8iPQMQFDDWoNRgTR/9O/vA+CcSHABgAKSIrB5OCCxT
XtQ0/Nc/NP2fgGOCqRAN48j3XfjnmqK9fKT+U8PxjPgGHFlIjIDT9j/fa7ZAfy3Yf+Vt9lBEALbA
5vwKR30f7F5IVOEex/eAyAUXKyhq4quqCtk3MPiNx6qgb32cKvsGxI+2mXfSvhKmr10OhWjwqxzj
Hk1IsvSSB42+rykE7lPiH6kI2gxKDXvsdTvvMyReU7/bqXpyanPIs6d1Nu2GtjprURm6pGIatpmJ
YrhSjPu2MnpLrry8+xaC6NmuEuPYmXnv0kLMXD/4qJB82jUtrp8RNMUd3NLrxui7kr/JuU3GvNnJ
RkVdGVz7dmcWpyTLM6tpCDiolADysd3kH5M6w16vIWKHfMXkoC/bE4fKP2pSXh/kAeXeXGmO4DwY
d5Xedu+tr8RWWSaWGtNPidEaJ3W8NyNFugNv9r0pyYOVpdNggUqSul2sfh/bvH9I2DPzDcRwL6ni
ix6CM8FSopJ66KYCkVrsv8u9cogUoXHkVK4PYHXJXISmmk79BxGHvkESwWqovPGOU/lzT0SHF2u7
FFFPQsKJx/oLTT3W4ySLdotiVVBH4aHNIC2i6l6QEoQxUhzf0yIp3JacslCtDyTxrdFMgr0m4rk8
FDq1laE6SWMVuz0gTFbgG8o+GpUvce5/Artg4E40B+YwlUc3b/yntiyoiwTeo4RD1wIPMXVpEt8R
Mf9pdFS9M0vhC0V5Atrq2gOBqqs9koacY8Owy8bc+U1kF4V+D/L9jyZJa/tqd/65C669/pKzuY5z
0PuJmQCIEI0PiHj4JDctRgkiGmll63kQW2GSUkcTxtpKe+GbYUxYLKV7N3w0opphptkjXqc29JFR
x0C+pzIobmkoqTkKLWV4pSDbWZwCaFSYXq8VFukG2aVpixR6OFomCjBWpqEeYcippUho/BFaLXFa
M73T1KxyjZe+KFD+Yv9Rsya2ejXBBkk61RL1j1NfQP+1bwMbNP6Bg0aR7E4rB6dne5JEY33oSSXa
6qRXdqKKkWPoXkImKIt3U+MhG+y2cfYw6aHuRkE87dS0suQpRcdVpd4Vpph4zaD4zlhUP9pEqZ/D
ukmsPhoBeKyHu0qgaLEUa6/3h8cm0OtDMKT+Z9LVoU2quvJuL8zlacIvzOXVBvYKsOTwZQ5VACd3
FZLSnvRk2vV6BCGa6iUEne6+zITIoVkjHYGZC0+l0hy0VrVjcKOBpjY0PcivuHpuQnnO7FuvSINz
LyrHShL8B7UYEgea853lT3BtJVBreHVN3dtff4EEYH7FKCkZAhc5XT7AkEnpS1MfVfblxASjWmH1
jRo7Q64oFu6IxkXlqD5cXIkI03APqrq4UMw9DaEROvrZQ1XFHZL5yWGME4/GKuREA0oPRNzUG+Dz
mpKIOjrqykjPagAq6VyQEDdKOxhtB32ftMfuFyXLaKXUVopCtMRUf0PXQ2cHTZO6MgQtFd3Y63L1
2S/14UGKixc/rI5TJ047EwgkO5kExREinNR4YjuGPGZ49oaNVeVGbGtaU1lamEAuT4ozp8qcApwy
Y5W6w1R+Tv2y8yKSWBkIxw9FViqWIBSdZwieOBZwArRyW31+4Wg0va77RsfsS1ARRGxm+SSxg1RS
8uduAK4LmebAVdL+LGohvQNB3xshNdI4MqF7och/CEF4Fjqx9SQjyZ2qbLak4Rfit5hV0DyylLeK
9BISq/PQixiR32Q9BAkg7Hsu04hi/xuNK3aI/bEQuE57txKb3ioU8VOk1oplKjFQDKi52akgVfuy
D1pLzuJ7YK6RiUp1xWlCYu5I/BqE7alTpsSSteltw3NZWmS+8fCOlkH2iTLShfZr/r27vmnxbdPe
piTEWdckP/skCu0kGqAX+5goqeISWhOL5GJuGVOf7DQ/ATo59QNPEd59MRxdfdAgxd1vqj3yr0TM
KQolBNl3kP2qYHqcfzdj0qY28CNqjwMW2y/Fzo4n2R21BHIspK2PTXj0QwN56zSrAAJJRt1OlOlL
WuCxzNbfUHDw/X/CrqRLT11J/iLOYR62jN9Uc5Vd9objkUEICTQBv74Dqhdtvz7Pm7uoa7sASanM
yMiIONquWwKj9/FfLIL/UOPYHxADxkAhkOIlKJr+fMDOD5fGXyORHc821S0oKcAs0hqLDZer1PJh
qaW5r8s6XIE1KS8Fs8a9JGDOp3FNvVTMySuUT38NtPvCB++fgWkvNP5a3nifKEe6eKiB7oXK/6kI
ZLJKUc++yqKQW1krEpMBOLozSTIhAxsCJDsuwMHa4icvUb+zACTQfwTHg5j/9zNAy9FxAL5CAuLv
+dhp2BjXCm6dCXtdggRUMIV4wZUD4UPapaECBV7dW9qZbxPzKh4HpcFzZ/3izanrLhqTE3zA+En7
Hg1yeYwiU1/2D8cS6lymSFwdX03IUa/Dfv9JT1C4z3kYw/3Xm+zr+eeb4DNCGwjRc5/X/BsImqJw
WjZFDfIp4RfWCgX/hvkpU/ZS7pI32cw8eErFa2n7fKqahHyLGeTsGjHQqm58nXmN98bmWO7/AuwH
PyMFlAVEt0zerRYsohISXYHXXSmX/1IvPEgtfz09zF8wc4B0eu/f/gVMQqjbyHHAUY9759yOCUmb
USSVr6J7o9gP5MrnsMYPJokS2R9lhXFXfPvAlcXxc03qGmZjwaNR7Tsc/3g2tiSpGNphFgJ6Ou81
gctNnzo18r54kCLv+ZIO/kzTeaJu5uhkwaGorIX/kKh+oDkwhllYRygtOyT7DCF9iP2bDXnqNJQP
1MGHOdKroZl++KppoSndl9HSJ5m2aVKt0/Zar6J5gqgfKeQC2HNm/Jfyw3TshMg7QmTujvbrcdiw
ROkgDDlHcTum9jrh+VZcO93gYRhzISbjLt9KarZPdRKXs03czPObrVz3pGTgTbnVMGDVFti2FrIw
YKAlzB2jzLJcCyli8HXUnvPcOVv9RTR1xfypv2s6pChDgD3Zw449VSqYKguzFvtWnZe2TfmGl028
+YmvCTyc/dlN/3uMP7yE/1p4iHVg23qI8zEa+H8GAXz6vnfnEJL0JNCZTS2ovUzJ1UJxeKO/Gt08
T9Hk39Mx/h4Yv724Sw1Wn5UunqdLJoQsAobrANo/59HeXj2SbHCyXDMt8d06t37CqMt7v28WamMZ
Cd4ACZ3Jp9X+6WjSpWOf3K3+jBgekD6b1CZS7cKnHF4pdVHDaHzbL3zNI4jroGRkiQsd3zp2cr6i
Mfnfv8b/k6uB74auBOIiAF3Mnvz5NRIpG5YwTFbMZF3ulYhoEXjTfb2N6bHhF9Nu5Wyab248qHTw
pj4Nl6jLopV+j2nQF3wJ3oNB6Czcs0+4iVaWP6UW6/4lQwJC3H8GHKQVDop+aHzuTLU/n3XAC/j1
QlS2SahHQPpwyo6Nk8SQeoGT6rfWbx42qz458Uyu0HssTBLBE55vOBu9ehia8dvHvel3Ih0s+lMM
p6MG9TyFCmK7CzWZq5GMEFSzGMn9aP2xWD5Da9Ffis1WTSn8qND1BIMq8sYCieXB7FLKl+blOIIb
5W1l7O1nE6CAZIlAwtulELfwH6xO8hMJA56HWxEKecILiNxKlm9hLMH3WcMo7e324o9W1aDcqcDT
j7A/17KGSVCBptFGMzsaxzxEd98VHUFKabW5iM2TDdKQCZBGOeNozo4CxnrsQLvhTjq3q3XXEP97
pMDqg67IgzELJppY6cGBaImG7oZaY64sExe2P5wlWgy3kCaneaXmno/pPj0PZsH4vXcHdelImOu4
hlpouGiM8mGGwMfdkzFdB5dBsBeCPn2+hYOpRONiyAAXAFzwMubMYe645HvbIxlx6L7HB+hjKoq2
ydj7V7T828zSyLEECdaCJIOdNeNvRwQLvFQh0rF64rkVSGJge/PNGsgPF7m5PeuwmoZuLbchwfSz
NrKoW/kZJcSbIWLKFhcSIwGcsovVOG/aXaH1xsYh9eMRYDMoLU0g6gsMKksI6ELPWs7NNZRrj+re
frV9YBaND45ijWN6xM3RtXQ1rtXc6PpyVMfw8RBlBKQIvieepZdPXdcU8BLNSMsZ0l/wnimiK9wu
+nxg/ruep6RyAU7mR17GSGwXUopULRGF0LSDYbsVoAkSzXJecPiJ5LJoMIiWqDkqjy1/hBZrtKyU
J+PjtgfvCKJHk0Sk3mB7iP6aC3i866dS9TV8WZCLTSDYCGsUubaA1yT7hbTu1d8QuJl0Zr86TvDs
SqxOjANOaLEgbGRx+J21eAJvf2LUxYUMu5/NBljAIYDMYpufpv0xhR8+24OGTRxmysa9giEz+64G
H2rZI8XTQFg2SZbHRCDzGwON17dj2DYLLJszK5RZti1yMsuyh9JLomHuMmmCb6BayIvuRynevDck
4RjtCA1/4Iv4ocLoq8MddBCsHmOds0Z3HsdAIVrlFg+v66im1Auk9+Yu7q1nnZXPFA8NuoJ4hlc1
e5goxuZN/EDChj4Hlpke++XHsDY3VLAomaGEhgHITRR9wky2BltQhvqpWTdIZNt8KHyPvFN/TKp4
m+6JVs5pAXsYeQKkR/qtr9TYNmW7G1QdkXRxxFZiwCmTrtQwLJ0eRnRegYpx7O4whUw1Krf14YDl
ogVt2qTu+qxujHOrZ7ipxsL5vnaASKwQ+5zGvEmh+Aekb19XS8v2ZvW7xuAO2kT11OR+34UpFL0B
5oA5l03M8u4kmpFR51pVzzGVsyBFX2QTZgiK+H0r37MJNOUV5EVyDzAQ0B+RpMd+oe1+VHh3DmqY
iA11AAIGx2LbwY/GhnHT8Y6K90m11Z+Bv8cFpt3uSO0+jpi1uiXI8/IaPI40YMbNkPg+Rdv2U62u
nx1/AHiaVXjLM5+apKrrRiPO2VjAFge9h4RvOkMdrkp8ydEiUijCS7GfQuMo7GrPPgVh+9NfB1bt
LO8s0uI7EF/sTIY/6VvXiNQld+b6YsXzRW08uiR8Aua0g0iaLpCkcY14oBF47D5tniI+p4HFMUFE
IqtskrYMICtzslegU5ZGhPbQolG8ziYR05NSWBbNnCDXDJ6tKoGgW9IlFVQ8Ee8He745i/fiKeeC
P5hBhe3lwK3AVtRImXAB01XmXCfzvRcDYLUVGPaIdRRR0LI7J+XMxdd2169w8I0rOcb4T1c/Jwu7
toGOTg3fvthtu13kvDhZaDdLnkytLB1L/IrH6LkzeAzH4I6OO5X1oXTKWtHPGOH7Kga/OMIZE/Gd
74JWc9we3eacG9cpV8jlFwckcYSAD9zGfxhhX3SVUcMz3Uo3O070iDgApUIDEVSc79FRc4qRsx8H
jjWiY5IvaMOvMVQLKwyurKXlDs53MfeyWjYgzzjjR7A7giPXIYbg4WVoCPw+9vTEpUFXDYP3PrTj
HZucZ6Zi3A0w266cgKZsqO+XwCf5AS8dEcNHGEH0MfMZsrMfBWYzWhn0EEQpnL7JAhb/6PcU1Sbt
K9WAFcAQfLUlNtwRSaYOmWlUox3JaO0X0KCC3j8FGjhxVdR9VOG4q5zOu0QYNvfg4R1VpD8toWYf
0fZjgffjesRM7c6lzZ0oOz6otD2d2otfthJ2fHuVfgTnNsReb5znek4gvr9XRRPKvzOBJaENT2A2
60uftH0qMAIO/0pxXeKhzUebfD0+8pHM23vZsfRNg5t3+SpVflwcR0WyrN6DsA2pqBkofjXcVtEJ
P8UWoA2MB+LUtROwaI5T1XNcoVaICoELRDkI2OR2k0KfY7xYCM5p4/XglwxRiPRVzRnujloM7G5I
MMk1xPQ2xOyG2Bw9Ymju5Gn0HwL/NBh8s+NTAssAJUasFKqS0cm4dMgaCwSCGfkYVBkV7MxF9wGN
azn5ZaxGlv8jBf67PQn90L3vFGOsFHU5ulB/ppWQMZXozWuZgQfjvoI28Q6YECgyLjAVthYUAxqR
GdjegEAi52Loe+gItn3WxXAwNkFiiqix/oVE7WjOX1UKuhXobO2Ekv3x/nyoVni1SrQjMw3gOoN4
mXf2UCyVTWcSNEfaNU8255OJyYwuVVf0uHTL//5d/h8QD0xqN4GOIraoD3nVPx/B400QgHEns1oD
YuiH+rpE629/8J/MuhbDZqbs6Pwc8QBxYjlt+pPk2Kebhlu6K63fCmPHW22dG199kgnKu3Fb4gu0
Ci6zCfvnaFPv//2h/4MpsovBwlUNg0r7QDemWv58aEWYXKcG4bRhmwGYCg2yeJ2BhrW8shxMKwVh
fMOo/U9UdQ1SH9SBCk0a0kDR9B+P8p+AHVSHdoFGqIdA0/9vMV6xgjjor0Zltl6Q3K04YYropBjj
0U5DGrSZ4PaUhfH4WFs1PeHkz7fZ5jeqursuUuQu7mRcULFmMAegJe11nHr2v6ykD4j7r612mK5C
kR+rDF3APz8Z66Tfqa4FWBst8OGZkYLMbKKZGMRHYe7W4oqN8mI1PXCo0GbQJsUcpWXVorRnrioT
cStdwZZHKwUhfGkBkkQLskU1gc0Rg4EmBqAD4QZfmj0vFBMFcT4wz3JCwPC5/2MKr3xGzt01sSyO
6DvFgUwNcT6QEx52hecObbHUuHxH1WY+1AvKBJwRizA39cb4lVOX5JuOR/Q9a1V5XXCBa3XEUEZv
zftmSejerK13MfBg9FEiZWLDvZ9oWsDYvQjJ/Om42TtOFDQLUOPHMcst+MEa+CScdBCkR0eJOxBU
5jVJnQXU4L2SOn48+umIWv8fraD/GF7CfgYFBf1xoNL7lP2OWP8fyLJWphvbBItzdCQZBaxwhHDP
9MifkZtujXgw0Xmh32Wgro5CmDITahxCxFe37/7RRP0PUgWeByEJtn6gxYAc9XcNjk4hJUD80QNc
tiBP2GLBP56cNxQqJeYwZDq7IzrlSp5UF6dhMP8S64yUM1JFywC1+o5Jpzbm/wriByP8z10co5uJ
hhmERICq+vtp/D8fahKML7EtJJqQdWpsrnJM0KBkcKp4mmYAEt77AfABNegz4/nfuoUB1Rr6Z7OX
YyL01RmDdl+NRyA0bI0558N6V6+mSanummrwaNUFyAMWs7HPxEOBhl/wZWggM4OmbZjJLYawW7+W
hrDw89zBiRZYH+wHkUrEPQVJOZh/K6BM2Ud138zPdFg/Dz2qoWNJNfy1AXzOfZ6M2wn98WdquRc+
kjULBQplOt2N1p71geSfs+mNURgpBitu+SP7d62xq3z/M4ZJ3ia0dm+jy9C6t9lrO0e/NqfxCtkb
ldYTUtTAkthIew0OiyGdrXS7xR7osGjDgONAxM13FlayWMxnilQVSsTb2/DrqDqXurcqz2my2Ose
JwbhUj808S2KlhPzYGyzJ8bo8ntl4/AvHRflkZI4PrQ8A4kKmMBS84Ii5X1eyXMsFvoQo6LI28D7
NgF1L2FCBr9ZpLhTG4EPscWlJMsXb6TjvwI09FWwKf7cNNANh0gQpCUSFyDYXw2BkPfIBmN3ykZm
f4KZ+jlBkpQ3ZghzHsfqhipxyXScoAmXyO+dLUiOiRx5/8nWjrqPuq92TbqC6IChrSxPULnvH8A5
yo9cGO6fS4Y2XxKiXFhsWRydwd7uv9qbhhfQ2pyVCQEnTvLcEbRsDoYI9lsgOYhnezid5zuYwSGb
Z9cDLYKDSRduQz66Neqf/sT3PupHcm1tVp5w9Nh2LKBXgHtxpZ2FT+PKSDjnjWh7eMLOFtOMZzM7
v1k9xSllPlpagf51FEKepqBXqqhFedM8wjTX/0gauVHgZzXmWSfbw4Fkj7573eJGpq1abmhXI+vf
y7oOeyJ3RfMs3bejbTlH9n3XcbD8dgD6+Cx+zH1gChOsQ1z4E/XKFKqRQ2FWK525e+927CRR6iad
TzEH63xJmPuFRiNUY6IGnvM7VMx7FHPCGQqlRIpr0S4gVLtmNlAHTBLhAxwpy4ZO8oL8Nd0MkN7Z
cmCQnsyfxeycTCfvwl5aJWZS7yJULDcTpcliJU/wgym076SSo060NygjclrnB8IyhKABbHuO7LUP
yHmdmw3CA+VTXQJxFxknSOLZXuWYpLt0m3tD/UMBlVtAwNayW1aWUm81JzBVxOfjOf2AXxcPSQhr
N1ht7R2TpPHaIumEnzWL6YoDn3Qnay6U4dBwTNiQRgHnecDl12AKmtzB3HDm+MuUh8u8lQ0Y33k8
DoAdnegrBH2tnImwzVnTFXaQrCU+o0lV7ZaGTyTvTD1eSdfg6gTJhIv77mmXRTovrH2zo7m+DkiP
GNWXhiAbnQXIDyOZkPcvzZOLci1rQKGv3A31V6wxhXGwXGJrAaiyesXkLHYp0baHvadMx9a5b0EP
O4MkPb5sLS+4d3KNbz+7XiNeDCHlBG2IcnOAju7As9NqnqYKQrnl7AH17HyNKGypNR3m+Br4a3KD
iu4JPoY8YzW5Ac6ai1aqzI0QcAOoDEMfK0mPCirQFug8YztmHNZVGUFHPTtqEAveHbnSHeI8mk5L
IpxzOCO57TZ0QdJ5kWhNsQFq0PuJVBJKwGiMDDmZJhACkAfEVvCy2ikaVXOmKQ4kqnkwRHh7pjyA
hpAx5HTsgaOg2lt1Y8LhT8C9KJMTtKcSkeCS2aEVa1WlXAkvOjpB9h5CrEA+h744PkazIP1qCK6D
DxJObLoM+32Yuy/H9rTj8Z1E/ZB7OwQWiaDU2wb9cwRm4vcoYPfczB3nctB2gmzq0Qx2kkvImhXd
7FXEYzDH5X5pNyTV1NpS9KdmXKXoLMmdEwZQ/eTMyVr5Ek9ufFiYucrcR0keCC6eNLvgs4nUNFGS
dWraSghIPwF0ckCBcipwoeAK7bSnYIMXBOPO8IFhuSGtL5Mes3bqkDXGNZAnjeSst4IEeDikuNte
IsfYrDOw5vJ49foRmRbPrb2oZgwiaE0wpbPd5kigxgymItcDeWE8Xq/d/F2skbwF4y4zhZw0GBGW
kxktVaBNfgUh2osHtWt/HB8PUPoAunrKIBq8SHra0LNz+2XJNWTxjk4x0CJ0g8J+KJG5JqndkVTR
32oJYWgZwUtTYKrx1KNFQCajU/AenEx0LS2O76+IDWoTdV+TwBI3q+NbYXn+ABw9/hxyAmBPOGOp
WwVrAPhZAaWCG+Z+eRzV+7Q3Bs0GrG8cxRvztAvklEWV3Y0kFXvp1a730DEfL80SvfZT8yPYYCc9
yx1sdSUDVpL2HppKuBQjkKAE9MbRjuQLjGSs+JXYESiEIeCjBCnTkoLhmlw4sb8P1IJctGijy6ZQ
G9cNpfmRNvFaPZMhCUsDLDpvewFEBTL4tkfgsq5DGJiGuNp5eAndjqNnEu9MMAKHKPngUDgz91D7
LcYW6rQKHC4f4gcvjAJo38FpjjmabPTqB2/PcTDU6Rdh197XcdERICIkdr8IQNYfN167TN05gd40
99HTIBbDLd7htoaYYrjV7BEernX0uJKfspvblK7h8qgi8dzU5o2oBfM/EInLe0gxZUe7liz1RVOH
30/8SxPa+nTsO10DnWX65zgs7al1tXcNEzF/8B85IjkEHcZc7shX300MLZPUtrOhu1eu7AAURRSL
uneEk4Ps4JhPxnPZB7R9hG6JHlGWaB+QK2rmvdPBw80U3CZn7aNZxAPhYJktkk4ucsC+7b7V475S
XZ0dy2FZYSZszztHHXmc1/d+aBIsaMOyJoRCdO9dIg4Rf/BFfx6dbGOtr83E33qKHXbczkHbm0yE
PYqsiU15kIjmBFPIt9DCjzBBBLQK/IM7P27vzMjGbNT2BePx03lNBn4GbBkVHncHFI64NL1VXJP5
fw96qMffKzwa0cZCcoexUfS0WjA/3NpbQZ7JuQHTvxnq+Uklv/VoY080yFDWJXmfavderIisPcRM
U89dmtTUyF3neKCYkt+bd2iMPflD8o4xzu7isrejI3Hc4cdr8SVCJRrYsKLZvLGgDKgqtaCk0VtD
kx8ZlF4Wfh4l6rgpFFbpCBBrLdk81qBfVF7UhKd6jYcZ7E6GmOTbFuIzMnMLOmShO3zFGuvrFlWO
xzBIsWhTdihetx6s2X5sshDJ9r0enM9W4tWXAZli2SODSI9laztDT7JByT3hjtuxvzrwChbLKI3m
kKOrB/oTkdW8g5EQBsmnTsMAZo/nUYKVO6IdChdM5AJkyWbMKdZIgo7U4SgFjphmhgD6+h5k9Xro
gFSYMdhPWfIwgxJYsZ7QtHeGL1H0Zi0i/LGYpRzWJNuaFkkgQPCjVj8K0KMdwUc5pdogaM4h7J8b
+1cAp5x0Ad0PxEkLusQ7tThav6/RhHYHA1y6+liEZfZ0ZeNhU4jayAyiwnPu0frcj7iHtmRM5xA4
+tGmtTmaJYEHHqRiyRUidGJFsle/tiO4hSNjMTIO/a6VJlCdAErmU/RzjpcOR9Cd+jE8Y6rtCwg3
bQHTaNRJe7OABbjkPRcN+9n61B4bn/ETdMy+tThYO/oLK3SK9Jydhhh97eMcgnT6jbXWj26c+FlQ
AMd8704o2jmFNvD68lSU1ass3eVhCsEaP865NeMIA+Gl6ULm58lW5qNhzVYyFdu7D0lJRqck80eE
myPAt754mLoozJvd1gi1S+V+atBYv+3sn76zFfxp6ggVVkzbJ3RNod/GKBBePTyiKF8yykBK2f+1
oyfVseQRg1x1epwGKqwqAiUj2zrfyZt6/CWB+0sWO6cRvYfCNuGrWR3YMZAAhSR7DS1opQAAzjcX
36zd4U7oJJ9DhJK2Y6aMaXfSU92nCmSz8tgaycx+Rp1uq/9dRXRXbPPWb7TLyN6/AZ15L1f5K2G/
BTFTynfqyOKsv1W7uuclwEUe2eYn9FS7NMHNUnE0OLNR8hdn6e+J7BB4rRgPsuElY+hwNCGzS0Fg
RSSxr/bcnwzqYRnX5bTsbaEDTDq+LY8smgZmuu+nthB7RmOc4DuT0Jx0wEnbCXVH5kR2ksMeSTmJ
ZXn8fRgeXmUM0aNw53A3kf4+hc63o+yOBCgxcPBNda9hGeEvHQIcmcGgb+npiD09SX4GVHyBFiY4
5RFEqmZX/TqOpGfx71FoaMbNBuFJFXoZ1wJgBMGo5Nbc1XS5hBM4XxpRo5KxKbRDSiq5+Ay5cQiS
KPdtReaPei3+cQD0oJYSjP2NpY/OrhUgCztq6SNCeCq+TcDBLojJOl832NTsXVjSegxJLEyiob3P
wM2FRtiRaKySgMa+yaqN6tcjxez23OFIRjl6olfwfgCxfu2BtcQWObE9zRAdqMe8EZc1DRy5ZlPk
pWu4frY5HJX9jnwyKorPejY/j5IwjPhD3SHLC0RcX5JWg7MkQjATmjEP0NOoQQ8r2D6ha+udGIAt
E++Mt9n0zxihB/IdAmHY0OBR9fTe2yPP3KlFFhIObRqiJX4QnDsqM+65BXdkDEM7tKw6XkBtCXvR
AOLwRQtpBoU9Crr3B/l23hGIYYNjBHKNa2Ni8ENGuWS9ZOc5cksVx10V157MW6HBSHFnDhKfynvt
ioduYD9EDGDUMxZ0JjpxVlIVMEIiWTg7XllP5iWqG4GyH8yUJbxbKWgdYtZYMrt+cR1oMi5z8tYp
gJmBz2EfsZkrG39bPv6CZZYqBPH+2rlV72JegQNPnnBdnXw8s2pBSgmcjpVgBoL5N8bp8Q87FBVR
0y1x7oBTm3saJK4jB1CdwRznjOxWqOYtXsF5q2FfXo49FG86z4Dfp22e9V7/fpyRjXQuOJ3O25Eo
cUv96HpPn2N9cldA1Zbca5Kx708ToS8flUogoHxkyafEII7Ue9YerPR+NPrBKNSHbtvhHoidZx/j
gOEWfxswl1RZ8Hy5NVXCQBtNbSRbKXNIZk+WT8GdDAdQxq35hN19Yw2Y7l5g+WkfyejO3rUZMXhb
wyscW6hgHi4gB0BSrsPFKrZtQAtPIX1YLY5CMuZPQgdQ2Qlmni+D218DiYWeyWtXA9YTE0hwVssw
jLigUy9Bc3RjidijqMqmFXwuaAjjGOwcgB5zMbcm0Cei5uVMEPwYGMGPx2fWrkQ2O4c/Vhbuewwd
UzFvyFDxesXm6dcjb2ScvoD40KCzIsDPqcOl1JpcBuO/+n7HP7M4kTkmJosJ7nPlqhd9saygSaeJ
wbxix/O4C7EYF2E7h9MYptnHod5rcge/CBwMjMeAGoxuRaWb2MpDRs+xmkDnYgs66DGB8uiMcaYR
OlV7M9bsTJGtbvvcoVA9qOPRuc5J7xXKX/wds0jSGJjPp2DuLpimaJ/7YL4N3FZ34eqDYYvIBBXa
qerZFD+sIvgW6B40UWr5d0GE/0/79jHaHKgwdrhNiXHFbUD60MTxmbHtJ9x6qxFmXlmAHVHaZIIe
JphshRX14bXly2UG07DWg75s1L1hlrU5yXVzUPJ2v8IpgveuPaAbvLG1arfx1tuoy+V5Xf0pd0Og
pRaBzLnH8JPIKU3t6tSLa/RCrSUpGr0+xGMgSuM1ORvId7PTpp1e+ucE3dB1XV+JM2FiBhT2C11A
KTZ3njOT0sQmOI11gkqAYj/7YgSmNjLzYAldYEhoS/3ZsCsWWOcSc1sYgQvgd2QNVwoUYfESjEKF
dgs8mb2g4je5dnBfOS02sRXzHuWlfDL+DLRvng1WI1lTh4yqpF2IK0+Yc7Qm8yc+d+Cihm3h1lt8
ClB3rdEQfEbbhpLPQ0Lk+zYlbXpcjG5tl9MajWXitqkvIXrr92qppAfSm2OhGwLI82RZEykjPn49
5szA8SjU2lI0HKwYqR5gKB+zBxWMR26Ste81eupP0NxMcYrnt8h5Cga/gcOVAY8C2kIvtgtRo4Dc
CNL6u7aW9E1OoKpFgXUdiA0rNbX5r9t4bbYeBf08d+dBDsELbt8274ZlyEIdfVss2T7pGKEA3Ig4
A+urezTQ0RWYNxjsrTn5LYIxIQjsPUAedLV0fR0T78fobqRs9NhfNfy+6lYzINzLfZMo50qifdhk
P8w90MFwaat4bq3XwZFgQnn49ZscHlc21md3ZLdGi7mCTfiQbh7VFQdymy5NgHPnrtOpRxs81Vsf
ZzGhGwgFEsS69pm56DVrYu56ZYNaag/y2YCkFcHU1W67G3WSPrdDUBIQ9W8opMZiZdbJHWX7MNSb
ne6zJrmjfas0ojOpT/rlZDNJzwuhlR8ZgVEQY6Ml5GeQh4C+xcLCG/d4XZDVXV/WYAkxI6AicOig
zAlHllI6PL4ETH6JxBC/UhHZFYdowymmbps10bZedRjeBkjSPqwAjR42Xt+kRrpMQ+XcoSzRn4xu
b003xI9jC2lvAHMrZ8lNm97KKFzU0eYMnYoR5HE7SI7ZDiJK1SYS5EgSXY7/QCuhdOdenwbiRpfJ
d9s8IOgsdkvfXS0bElu6F0OOb1Bftx5KzCApDxW6HAgmorlhB3mnY7E2Lx5OQ9Ph8p4EPXtWZG4j
b5/FhqkHg/1QjmygL2TAtJi1RPpEN6Sbzepu59AC3wDtmv0CGAwyF/ep3vz6euwd7U9fZ3cBU7AJ
nBJyDj/hpwbGtA1mArq6sMWMHCe1msDcx7Jf7gcF6c+D5RM2SpcL9oCC2P1jLHaXdzvZ7vu+xZxL
Xb/QPrbfObpkCQHXp6+pc7/N7aOZwuasMa+IjunOWMGjt75SGFKSwSnutnDfGmfR9eIR4NGrXLEm
TdO7z54BidD9toGf8XCQCNXMu9M0cwNyWFR/IhiEyHr60mOq5kX4NioT4/TVFkrExg2p0jhQegMJ
t70OqFCA0jnZZMfu29KzoGim5dToZAX7d84XVsORtJmGjIB5+gDUOdsn6i7AxQvTISlXbl3GHeVp
I636bonss/wf5s5sOY4kybJf5CW+mG+vse8IgABB8sWFJJi+77t/fR8z1MwkkT3F6bcRKWZVSiWZ
gYhwM9Wr514laXjT2I12H/R411fNTzRiCweEsdZnN746pfYpK51fUZKU13konEfmR0iI/dUdguWa
FwN+/Koet3YPt7F4PA+10M9ukZon5AB7V9Lv3cOiWI1tkF0KpgcX9b/KgsazyaJ0z1Y/OBOFmIw6
oK1Xt8bVLmPjaubPPSjOObGd/DI0FmBdMfEPWPUiVlFEAmo3G5zd9AMXWuodM3VG1U6l730kjLNW
NzQDMDWHoaEWT+JoFWbjdE9Q6DoRHueqC7bO8tPGPHHrU40ljqH5UvaNuBiQGLsIJ7Af9t8rfUke
ssE1YcLzYR3ZhnszfLvYiKZ2124fBOyoswWPoDtdmF2OXvtEGdA9LVW6cbWtvmT9p4kVg0+EGRzB
WRgu1iDIbZm7VxxQ0QqfaXoQVcXGingsd6MWSoJuireNHQx7Goz0gW81FhkhBQW7OOTowDdQhOBm
Dax+jdJyOtZLx7qSOrsbEymlY+mkZ6Exrx5Ke9xZbgRszLy0SuMfOanEqxGunxlxT3cXYKyVruZx
whEaj3w5deNaT1iYimhKb52J1kL60qoZynwNjkpnGELNq2pqDKth1fVnrFY+LUFSESNaGuifuYES
GjukSk/OBHRBRYwHaVjHjIw3jFbt4lJIht8ZKIdVdaoGtAwCn+sxsa9i7m6Lj2oG8qUB5+s/pqSy
Xkd8vlq6JTHdfIocN1sXsdeTCzLhBO6LS2n3082v07tLJ9P2RvLGzYwmsdUb8KBaEqdKsauq+bvw
Bu+S1Yv3PtrpOeDZPvEgAh2HdoHyIOk1pqCavw6a6qsQhTizwocJHQ1qOQfHzsyL74wpI3ZarJo2
907YztdsrQS/GCdpt00o2dvi4Gv6keugpn9DPVC97axLswjaCVan+gtjKryESX4cYsA3bQG/NXK7
XLN+sp+ABItwCo9Ivxs1dFs057md5LTa19tDWs33EolnXXh36zHoDO2hN3/Z3ierfElKr39Iuomi
SvdXswiC58Fzt+YwHnvbyk9RxjSPpg57UIW01c3Cgwp0ADUH7RWItd4YQYiQYcdPDFSih9BjuCQn
05XGz5bZpc8xwdcWB7BBa9AZGN/6fNU5E24zjuBjnj4DcOw9DJzWZBZXlyBf+o5pb+rjdfKKvUGt
9ciSYdL4sizYloPurfySTdGaYAmk6T5YflsdrTZ9qJu53ev68CtdDFatRwIfAHMYpn7rLNCN8wQL
t2pmslqiakjWSIRfci/tdnGfIoxE8bQ3tOJchH18UX+xNe5BY6JvGFLGbDCWu16D4G0Mkd9SVrmP
TaafQ8fSz5grqUMr+xdjre7UI79oDX7TCcfY1u1gv4PWrk5db3z2jCy8m0UFkzvB/vdTH+/zgv18
sTazfEMbtbtG6Zy9pF2ebk2/Lg5/gJ2cf47SOebIwJaj9P+GFktMpDYdqnStFB1jTHFq5/2WoDuN
Sk8/BkF5Y7/HdG9T6+qWZbXma/GkxSJGeF7cYxgk3kpkIzTOEME3DAPYG7Umd3vxbDT4UaxCNE9W
FIOUZWmxVn1k0Azs7ZyqT+okcRL9e+YNX4uJ24ol1t7BIEp15UW1tioZUq/yptZJ4Mr+agKD+aro
u1NhtNFqCAP0wLQc1pkBZBUP8SHI+vZB679QrkBfLlR4jlcuKI6Wtk/LgkiFyPjKTpzhhGhwyZi1
rMIKwbZqmGzlhpEdleimzAUU8ebgmC+Q3UNrfDNEFG4UEoJbknqxsO8kFB8xKsD6u5X1+DWLrhhF
glNleWersjMOHtHuMw17NKLb58jLmOHjUiGYToqmET/tQtEI8NSTzpCOHO6RC9g0sADEMqx+H5vD
1wZrxYrSbtw6OMJwIy8g+yGX/yQ2wsnEg1u0DEGb7ARlzLpTmVcRUAXutGrdzVsxRf5ZIaqtZ/6K
s/mL+hu/Wb6wRuWXErKLJHjupcNCgn9QgnA32hRsVAESSAYGqhlCqXkfsoQp0ovTi1WWSEnAKb/a
tc9aySY6jJV2MCb3hfvYwH1TJavUmhkwRQ3DefoCByW/qHpr3XKt5hK6jdPiq03aPrAqf5jHZ3lK
S2NDPNq0RQj8FEkhsw7Ccjvm0euQGE/jbE64JsyfYYJjSaEUg1t9YZiyQ2Y5qTNP04AWwwKMhv4g
tYvn0erep8ZmIbSDK9o3m226f3iarH/Qn2wl8mQSMPQgK3t9+bD9DWZyIqeLIhEtaytpToYVT+TZ
Bw5zAHdZVS6+Jy9ZXi0jKCiBw0+mS2C3HCkhNQeHLNGbfWmJnfp4+NSIMG/eogHA0aY6Xns+BL0e
HkftZMBpgVCgtysynzoEDTA3N4Mt+MPE8qzG2f/5pPhHCpThMAS1PLRr3+G4+IhF1hEDmNgK2T3s
DteqimYapil+jNPkLTC1/qBb35SGr8YbShZS13SMXESK8HCJY3fEbeFgwDB+WuDQidv8NQXBj4mY
2X1VoviG9oNplPmqlwJwVX3PiuFULkaDzg0/lzXUG40/BCsmjNUfgD3zHx5jfjzL5bMDJrYcT3Fq
f/voSgYwRtR2DNGq+XNaO+XGbMZ4k05LuBfVMPDgpdO6s/dKWFISsmK43Lzh4Amb8JhK8SwN00+C
MRf21b1yD3Uupgcw4HW2RD//80fyT8iQ1yxcXFww93iTP4YTtnnuc5fh5I00+5AGy7FfymecD2Kt
+VlzqJYA9wOjx9lCPtXinlXFYi7PmdZz+0ToEoP2R2OiNB7+hmY5ZJIQgiFDGYCzP1LZtZlNScPw
aq3rubPq9JtXMV/0jOkeh62/zaDzDyTpYiSdl+pQ6bLttIJnLYT5S5bmD/vx/rtvLbuqLYfrTUZN
mx/c91nW9P7U6dPaKdotbO4pt6Kf6m5I8ZSzWnSSbhTGpdNNuWGpH7gxYoaGMirCiv2vuTR/5aSY
FMlnzdUYq8JuI/DoqwATFGN282uczwn4xeBsI0IZOGcyY9ctKXlwZsAZbDf3bM7Ti9D/5IZ+d71+
fLtxQuNn8tjBBtr5+4kjiDAyRttkx7rpfgFlYcKZLUd99J4TA2IXt7+5M3S+A95CYIylpwsSi7iq
mjvxOdmBhE9a4TTc+Kk4aZ4OptRooKlJepxEu4Ol6B5bpHkAM3Ivmojwf+r/zj05A/Lc3NnHOcKe
XMfhUT3/njM9ko2WyX8H5pfcu+jNObZN2p4pLjdeg0wDjGTW+ZO36Maxy4szdHG5jbzOhtLPNjol
OLHOjkaij3NbRE+XhTfdlqWtPuT90bxnbmDd+pmN45qmJ+iFKEd52+/rQbAEMezrc1pYByxaTJhL
bpkSFx1W+iE/Y3O4FBP1+lqaRganTx+nVluXqbtSpNSAFfhUt86zNvsHkxnewQ/rct1avb9S9g4P
BZV9kt8zv/+mrMhpxNsvmpmSdmiDy0QCQfwAmJb749MIjYUS2mwqn7lVmJYXMxrTrTX00dZKsmtl
mvlqxtCyGhoUIq6GAQYsHlatN1+jMXbQFEv7BnJEc07jfug9+wegHyMk+ZXNkgr0EUeYQb+7Ltwu
2cxGT2RDMj3Fg9ibVlWiphXBbiC6Y5+EDlJg7m71IQlOoQg4qrJ2W47W+xQzli7vbgacTsWmLqcv
9IF/irDnHvxvjlrLMVm2yNHFbaKe2b8dtYbbtW3CIFDGB5h4xuTHzv180kznxIUWMkXv4jMkWLGu
bYMt7q6p/1CZNAqmjIAQcaUP/i604XvGCLdJUwyf1cGM8nXNDNiT1v1SGgUhVyEABgtg4BLh85KR
OBijFh04Rmodm0l7TCVzaQU/Qp2GtI+rc9pMaMDFAmvFF/RBr8ujaRS/kiZEeZZFCr+CkxLtScGt
EArbvUKUk7JINzIZZe7qh8qqg4cpJ6bPAlMuNDrngAZzZUS5WM3D6G2YRhNjhIW9LdPvbNnQzyNh
XavULLTn2XdfGKBihFyC4VAnY/taROPXMh+7k5rm9Gaubw0mESQ4UQwkdrVP7CcCv/qXqQ7f7KYr
mLolJVtILDB+wz2p9064ZrHqB6MCLKnEqf3lh5m1tqxx+GL27WcmDVSP2aeazD3Gcc4VAeSviVan
EW53Ln2roOlBENL9tD43sA55Zi2XKR+KS+0vR2yW2s6dk4hnyw3vAg2jrAHby545r+xziddZ2cVk
bYumoXAvQ3s/l+BG9B4/Rfuz8fzs2oQSztTD5OzhOiVqpMtXi6nhs+gEgzQd1XA093YsY3scH5Vg
xjgAWv2QN1A+xhDdGme+R7gyVvwNoFwYepsoFv6mrs34pEbNS9FoW1tEYIsIAJj8zc6b358BvbEw
PHlHIPR11PT7yfR88iJoWM0kGbfSPsE0QgV3mKiNI5P7k4O3J5cjWf7NKD4L2Y+OHV9TYLqVgvo5
+DAlJcPw7rbDhXQEvKT6y7Xnwcq/Ri2AuqJZlF1gbHGXhXN5HTvxwyhj1GHmmBPdKnqudhHmQGHS
Ma33zYvVbochXEF1CPouRs4Fw+nVIN5BIQnYKdKu1wfycCijcdxam2F02teaEq6fqnZta353Nj+n
eW28w4ZxwNWhvupKfFD0OtKsv28K7Zo2xc/GwCrq8KuRW7rbrjTWdmw+Dks0bIl791cu4UyrOYSU
guZau1l9U2WhtviCFXbjiQphl4yRefHMYZ/6drBTmAoWfn4aq181zbLcQ/3km1gMmTx/tUvHwa7c
16vaIyJj0H/WI4bjzLzj30tudlXfw77XT0aETTDW7J3OqHVds69xVy/LdUnpw4rJsbdzYz3XZrlP
GWzcraa8NC28VNWl5g4rsdj1TX0Y7ZqCAWP+ETXiMPSkS4Us+jwMAS5quB6FSMemiNc1SxY4gJ1d
1ouvifCJi4Iz2tdaCZ3U95+jCiXNEsHPnOuqnpd9M7T1zk4RwSs/09Z9gx7nNvOxldKtideWAbWG
dsN1l0RPbMdi3hJMeyaa8TnRwheZGtiI8ShKENFm7H8GcZ6f+6W4ij4+lqMWH7lWaLb3ohbTPU9F
v82X8BNIwXiUn/7ciotj1dbRwNlj53s1nyF049VaouihZPoXVrL1J3KC8Wa0fKoNOlML86DXFmJn
JgIXMPukjp4IXhvYUgSji9MQ7hSXAchAgFHMhVBaDQa5u9jOL2FdnDMzDB8Hy6pPOZZcQXRIHhkY
/Y15vJRG9FlfsCMbwZbhBLF2FZiNyA2mF/0P1eGoi3eQ6JhFNsETjZEc2uL+VId3V40/ht5CqAJT
eOctq/rXslTfrLwwVj2xysekii+qsaoD+6eutQ4pN7a3PxQLwC5Tnu+qbazRcdF67c2civI04uKK
c39llMtpNvTq3RcaxJKBytN6oxLpJo9nJTa8Z4Iq0fEqhnbcznreazj+9YYUYCOvp71ewyr3Q38U
YXeMJAeZe9m0curhEngDFtkJimYIX/oOD1Zv9Q7OxYqSJVm2abVwuMtb6n+Da+oK8Eb3MRmZCw+C
SWfP0+ATHaV69n/jPsah0QBAW3kqgWVYI3l/DiWR6l6UzNF3zAr1AObC8/G9JIDySq9UrRtK/n4B
VtpGRcvnWf/S8qk9DNLBnMvOPzEdcgE5AY+FVX4Lan3aGE7N9qvEONH6b2yPJytxTCRKyT/01XSR
loU6SbtDlbz1dbMJgilaG2F4zWevPXUkzXRdMRwi2KCRfmWvmbJerLNzIEOWQh+QnjTDVec3m6Sj
VFSiskLX4wgcQi6ZqAMCDpOh/6pQrtqfrw4+so0KkAin/lNq0pBF7HJdtzIyQcV/JGaUPww+napu
YT/MFrJhkljjc5Rvl5oEaSD6kNuMx7zlqM5GkwSvkyNK90pw6qrI+vjBADkspL1HJqVyz8oaghDC
9xwJs6MaQeqikyy+5oIaONOAwomfZJYvs+eSUqzjkknP4sVvSy+cbbdUDrFcnjg0RfJj1lN/Db56
XuJpeUq95KDxlHPkE5jDLNVnAjp2bb4xc+tMkIK/14vhrmtWfM6SxocJgfbUB2LZgsxY465cLckU
ECTiZnvFBokswPgi2MQ5GgRUdAxNezHUB4kwWli/GGD9JTk+fD3Lrm/tdSXCYDP2PugAVgn1nbHn
CmxtCX91DvK0+5wGRbVHoXvL07DnzWAsWOO9AhaLWnTg/oX4F30a3G2/RJga4K9krZPnmP78aa7P
hfWzqaf8Lh79T4uuGZda2pkZBD8bSUAah8Ry1cWZsTZxZSWacZ7jZF+1egPwtJwrCdyWuAc2uZe/
WrWZ4/2rTrn3YDMJuNre9EBRMp4MQ5jkhjn53mBj9q4wE4aYHSglFOnKqJLsVJnGrcD5tami9iAL
jo3CEgMve20ro9hOAKDgbd2hLuJ+VeHOKnWrftTH8qeWFEf5SwrXyFiWRxfa/kj5VevpdNeD4pZx
rTVLaEKfcjYQrfFVC6pip7g1anU+XPuQj8TGTOMR5t3fTzM4T8I4mr00RXBS6I+d6A9j4S28mdvY
5YwEiPlVVPNFGcC6EqU+6izEM1EmxzFMnscppJuy9eehpZQaKwLMZvHW54a5R0vM17XhSSl/q5qN
uQIpIyHw7Jg0ie/jUS+eQQGbUqUsKBMa+JHDbMXdKVCuHbVilXsUZaHNavV5eVa/r+ebd4I9s45E
L17jwDMPNCkHVVZGYU0L59KgLRlTlSwiXwOxn0g0XcMNlPNMga5Eu6YijsB1acZLkTwGXkLlUDdb
QWbrLqmi+MpaB28f+Nr3cM5kXlNH6JWdebvUTrjd2erw7zATHCSMF4CTAs05eFsjTsQ9z4kOVz4S
xSKrxlbkDhgoqBSx69lW1+zHaI7KmxXW23xCACDygLucHUV7v4v2CqqbbKThnu+s5W04hBiMSTAn
nADeyeIoWcyuHpqUwPJhMrR3Z4RfEeu7BPU+DmYmZVznhmwX1T9pkq/4berKg7rLsAztc6OFrwOX
IlRyWCWCGZnKqZk9pp5Wy27JFOtxfixrCtWuDq2NPUCDq0+nAHiNo6l9f3S7nlMkSeKrepo50piF
l4wYF64hBukSrCublL6ZcnMkM2c7ZBJkbp3j4iX2WtjaTrmEm6iw13pv5OvJ+YbNNVzz5e32WNqu
7y7ijq5lqSC5F4EnjhGmNGKGe9wVRMvPPDskC556TrOusq294pFjUTxG5Kzd4Ww72+/I0SjiVWqL
b21kNies6lQC9IFZItZoD/VN1VLAX/WInyodok8I1quOl34NnXA79QwgxWzZxSp0J3M94jDvS494
m9ZNL5jogpUjyLc3grykTyh3+Aqiz4nPaIpdfcw5s2AfiOCqnis1ERj0ZoEe5vcUrgivZIyGB1MW
2bIsU9eF8ixNGGJo29oDeZEyfqeB1tGO2dT7Bz0w341204x9acj96eI2+tquK3FzxhDjRs1MMhf1
d3Jg4hNbMlYJE/rHlIDcqQ85V2PjTSy5fTdtALbSbV+NFC+W60PACD9761IQkkCc1e0finHeFH2N
TOD0l2bRGIxLUl+RpTXXxV7uBiS1jlYN/cTx/Hst3IvKPzPyLFwJP7gOdfikQExvtl+bzJ5XkWRl
4VVJRiZD1LJOKnRuYphwIqLn04hj5RhX000DsYGVib4ncXdI9HnftJN+S10swDLUZSkc1vy2SXZI
fIAImV2sVGKBhNm26S2CU+CzTj4RrJidU2PakXfIBoTeemS0/toGZkR9Co0b+nO9DYyMFjEunpSR
y5GxHLE9E42l27QIAZ+ZtQzRxkoJB9KJG1lXVSGdF159QpEoCDkuuBV3A8bDXYN+2pn1dIOdeZ6c
ODz3Ng39VA5HQ6v6Hesyp6NKIElFQK5cGr0oi8gkDBLrO2QcRzQ+kBiLEWBZqk0wltaOUdC4ihob
IUTaJFE0ysPiW4+L3ZY0A9HIK7CztVYx8mmDedtZM4BSUrokPslpbB8vq5yrR1TkivgkJb1bIyIT
wccaGXEVGogRvrEfA+m0h2bQ9wMt/KWmhUkB+clVQZGzSCg33ALBpZch2dHwNoQkzsiYFnWu6KG4
Fro4h2mm0Y3ygLeitzZoA+c5IMCGUJJXrYy8dTHP10rm9agas/DoumM7ll4txtbucs9k+FgfM5Im
ift5FkNG7R+cVXhN2mB8msrPtfz9/dx/ivth2noD0mGuVQjssfVGy/eSN7xHncFRbhPbvRlNkV7p
7wxCSuqnKmhpVEfz/RhwJh8PM6XnLQ9whaUJ12zq5aw0rHjQH2Xdt49ClrvlXVae+5hhncPDDbPB
MZCAKk3u+JAB965b3XCISAzFwQnkXEf6hgz4td0S39OB+yhOadRNJolxhd+KQHSmnO307CemtS/o
g/rebt49Bl1vZbtIPuVFTws+ntSjo6ZdRVLDpcU/y4DmcS6TM37O8kZ7dfzP8wNTJqR8EI9dzB3M
PISFEvxxZSBZSeYYo9K8R+YgdOU09Eu0nbSeskIE0c5oJuA+VMFUBtFHEqdWtYABENNKoaaEzVzp
bktEWG9ckmnYZ/qM27nRg1WX+G8ZhcmGuJv6Dymm7Ff5x4v3mDJQnMgMU2JDPnjAOW0Kegvix1Q4
WeT2zjaYB25wf761mIOy1qs/5YKztNeoOvm6Tmtq991SQvORcIYMjasEzVc7Nw2LsrIpfNOWjDwt
G9Oox6QNSxpuM1a6y/h4dxea9VOQJO4hco9KjfRaIrl7L3ag0QlpssS0YiqNqr2c4oqZfh2TKKZX
GKneOXQn+6Yt1NLUKmCijv7QycQtIC55yOPRzZKJJ1s7zHVcXoT4ZmrV3QvzL+bIAnSzDl8S0/vm
tWBkKuKx7xDlM47eDbLzPq18Y121hNB1hPX8xbafBheY8Qkz5FWmo9U+xsiCD2rJ3y//qnAEET7h
PaSewHVHKJCYnQxB7nPJCqJpbkcofucXA1b0ovk75smC7pxw6vQ1qUeKrKMyMakWLCTdsUxhgKXm
tesqPwL2fXT86aCGvIlMxLKq1wxRfWs3hYur+WT6nLkymw5tBp+gTHxaChw9IIvvBclUpyc0Bbwz
cvSWdJDAI7S7jEwLYwMYO2ny1dhZnH0yAFUJHpUkemQ+YuszCSiSkU6lKqrV0mlv1mi559KK3E0Y
/SpD92sSBschg/fgOppuC0WKgQn2XcpLTSJaZ1hKYTevUUq+prrFbYn7uDWNcZqi2Eh3/Ah7SRhK
/KQm6IkpgzJKfW2MrrsidQAwYkQNYgRKIaTC+4oXWuH4lHkeeEEcb9FKIygPaz53CwNtWuGdFTmP
PfH3B1Uut9bONEvchfK3F1VQ7CB/m2iY7hHlr07oaaCjlEqrVJonkAWZVKXNb14yNnvYDiZfrFVV
v7t2a/rbZniOqlPR8SeQUruaO905+gXMD64BNv1UewRv2rgoyFlmICic4tigGiHx3x4uZJ6Qy+iO
R0hPhmDS5Fo1WG8Y3z5aSLgkAWdP4UIzrbZXEDBgrR0rx55e4ZNoL4ab+jseoKvaWJHQWXLYLQRi
NgRuMHl5XwCQSDjANWDx3x9DwISwgzxbKo+zHCYgTWDE9X7a1D4JYcrt1XRWRJpe8DVcmKrDkEJo
6S7upaDB5dUY0a1eehY++M8kP/w7yD6QcWZTZ2trEWIQVLWGI6LzzLRopxUDVC2tB5jFe1msvgRK
UNFJNttUWc8CQxkIqiOnlSKWsJ78AwN6RDtks4Hsz4UekF0SdLeg4ygNnKJbpZp/n8IYB747DofW
yp/qBdJ1KYIXPaQQbTMsBK0TXMMOVgjlGE/1UJ7ZOPRDm2YgOs/FRJbMyIceVuL1QA96XyLUBavW
tWd3aN+iZkrPLb4A1b34Og7JnjyXWxS2X2N/jt9rhCp2jvpkmE+FXbyQlhkR9VP7G0dye42Fe9Lu
+PZGWQO2NaCshDomsRZObMmdch8lZbdxaxKE86G7hkV0LKfG/kSMya5KpNRRCRhSZhV/yr9VER+/
310s+GIVp21bwmYZwIfAqKUyR1Jt+b52BGPgXEQsSmdh3Aw9Z8kudn+qGL/d5VJTrZLlWwTC/+zQ
1pOUNp7GmhIujGmTbQZwIdaiZ4O8S60lHnHJc4NqKtHPqSV+utq0pVsoTy2ULE8pyGchDmQvkReQ
Uqr4Ig42NkaJjTdChWvs0jhoTg+NVtgvmvYtjGN7Q+vCeu08SnYFTd2+ckO45vw2sIPhoTOZHKaL
e+pKaiR39oxDnBLuQaLMMY2EIF3CbdZV2IttwkpV1Yep/1NIljMc0uZU9fnTOAJgRvJ7b1kv1ahl
724gHICnTENraSMtkYmQ2X5MylexUBSqjsTN8aVoGS/X0tZG7HxTQRhgBcUmECQy2U/Mtpat4lSq
zA62DcZllyXpe3WejDI4QUmGvZmuC9N/aCm810ks19lMaJKtu1YsVU2wI8aGdm3NabNRTd04uwFl
LvsjAbiCJb6ZNsqJOt+tos3PduAvK7PsX/ykGs5u8LM3XuqUyyO2BxZdot3h7odhIqv2oZDzVSGJ
UcWKlET9VSZNXocu0LTL6xQO9dpoKowvWrhjn4mSlFU6ISnr/XkW0aMadqh5jVYN49bU0iN5ZT8q
fIfrog5BdjMdXT3IrvaMhtgzm3sHcOY+bddmqwyqHQwo05DQxpgNklOkeb8PRcOzJ3kdJQiEI95L
rx+PJkf9LXCqZVVGQbZv9HK3RPadaRNCR4zMhIwIXMKOsbWy8UHAIfxY1qXWrXHlSj9pOw1vUxPD
coTGu51wMSdnbS2NZF0jXkxM8xOk9RvVDrpnAEgzWn1JwM1uGSfrEJhuSERRQWxw5aTvq+P+Ryu1
nsuc/3zckvXbdq3/t61b+1+lXFjVfvyj/n9cuEWK1f994dax+ZV9L95+W7jFb3hfuKU5/9J1SBXf
cxnGcrjJ7a/vK7cYVv0LqzV7rgTL0sGU5HpQqSTLnVv2vyxP2A71vE7Gl1ol+b92bhn/4h+FEtJN
Q7CmlkWX/4OdWx+Sx222RMhqG3sb/w4yDsUH4sTPUev8tiM339OKT4SC3qdoyfYLAd9kmVo2Y2Jk
oSWuiWQwayhOp4pvLBj7FeaZjIixT6M7B/tQ66mLHZIlW4sHI/TzcR83f6C6PmwLkC/WdWENhGHz
k7Mu4EOT4GW5jrcgJZZkSh8Q9cAQo+ykt56NhYiAlKlP6R2T6T5GmYvDYkanw1vCZov7FJAhMXSP
gRuLTdeJb+rn6rXeXLs6WXqaYR6W0LmHVYvax3/bvcdFkIqVFhjWOZkitpfmMFBsLun3QX3Qi8k+
wyptay3Hxy2jwnvalaQtjmjLD76FIgYiU+0CLf6rNVHZYhBpNG2Geitz5PH2WHrLKgZrPSb5L0ee
T40z9gd1btXO1ZyQdQ0vC89xFJC0ZzSvzN6Ie2bF2dX3Tf8J54Z/WHR2BLSd+c1PZxISIutxwCB0
DAmfyWu3vGH/qFNyfP16rlbtPDoXe2L8ly21t5mLFHzaRezvKVIsu7LPzWLbZ6fOr2aDDS2I55iz
yMuPY4TTsDotwXTQUuF+bufimz6lp6Hz7W3Sc+HVacORFUSbvz1M9/ca4O/7sczfETT1oXtCd3zb
sIFkMV/8zkSxj8DV/JQP3YDaXRHNS2wS6ifpC2F7Vn8xKxIu2Bp0CmqnOjOWQza3yANG1lx7kZMc
AllQF2nzRY9C+9zxo+RLHR1JiH+Ip9m80CdC6rrBBS35j6XNb43tv18+m2lNiHcTwO9DrmPtRVFK
MhJBRobVHsusWG6uncQ33OG01DaYTyzIxSeXaR4eIWn8feSl1c7VnJvSVxN8tzixiI/uudfrkvVg
pfhjCBun0N+0g/dXCZipk3Wq2w41/+9vMnbpZjZxD62nerlrdUFSPbU6cDfbJmYzPk769yVmSwyN
Yczc/lgYjX0OKie7dTUCXktochZ2z/gcbhk6/9kKRHf4z1+Efx5VbGrhpJQPvg76Z394ja6eeDW1
TcmwS24fbfvvdp8HRFLp6aVzZdC7Qd848UiyNSDaEYCPF8oFCsdAr97KmaWaoYdHIE6ybh/Wj6aF
Y6iwmj+oGQqe/T/VLO+m59gwih7L91wYW12+239DosjyDy3fmPBMCveveqyslyC62mTVGdlIr9xv
ipnEDJFkn6XlbyM3HJUznvBwJGs/xFIcG61JBkFJnrPn/DKW5i/bGhA72Ik1OCur6x+EjMuTH8Jo
ynNo8GVfTYR70hH62rI6gzi3Mr7FBVP+yAufdVLM9cBq9xBoeNErAD76SpJMgwzWJsrvWdrPu0KM
L2TDMp5LR/ueS9KvtA5GDyDl/WWHbv/URoT22yKxz5GJATdbTxomij980r+LQf9+/3jafXYayDvz
wyPPIgzEW5lGBQ1U7zPyXc9eTEGvzmx95Ghb+vyFbG+Euaw+5AjrVep4p1KE+UG3YfsWIra3Ytc2
2nz7w4v7fUulenHCkDemaZtC192PN6avYSbGCc16cr07WAVdc89NveKwvXjFwJUzTT8d/GObiA12
VX6ayW5e2FK3YuogjkM47kVLfFys1fRfFtGEA8riw5AQ/PifX6rCRT98D3nzfIOHBjaPl/z79xAS
ck6sKeDqbsO3seU9KwZBVo9ZFBnPx/SF+TJONpM6NOkG/YdarzDNAv0m4k0u60nbNWXEyMXb+EmD
U7ywTkWjk8G6ZK9h72d/uOEN+Yo+vGLcdThYKH2gYMWHPtDSGi3AIv9fhJ1Jc6RIukV/EWbMONsY
iEkRoSklZW4w5SBw5tmBX/8OqDf93uJt2rq7qrKkCHD/hnvPLbZlgSCKOzg7YdNA32fch8LogkFn
ZAErLRCTx0rR9gRD/bS7Tik+7v/n01tO5v/+WYRh22QS6b5pGSTi/fenh6GPhXiks0rsNW9T5428
z2Y6nZh6va3/q+t186KNydGtpgmnnEFwhqO/OSlMnvXty53sS01JuEtCckwzO2M6pKOn0ic4FSwo
+0sk0PHIRux6QsUDVWtHG4vs//OpcuT83zeK+DduUNP0OZn8/x234yAcFy4jFkSaZRR0LPXIRXXO
k62fzBgzhUQ1BnwDdFDSmcQG6M7FdMDruRi6xuWEsbr5I4sithl4JDeWctItJJ0qQMZDKjYb2BqJ
TTY1l6Lvyb2KmFXoRvWoqvxU0QiLyjcvA+LAU+XXFbJD6q6s456D84u1JUVG0y6VhyXlD0cwVZ0S
+0+UJ8wIM++ngpVHMVXsa/ezbUIM7iFMpHiMfpuTJVGceCcGjs/+PIu73SFwzMrks7LjP4zNyJYR
BRVO3D+sHTILGnJPQdjc2oQjF0YxcDDFeMthrB9o9YQjovOuocgZ2/ESuJ5W/Sz94mcylPG+FphJ
01a+1CMRaxlRmpvGIdqYWYFfKecyoQy9AcsnYci8aunipWLow7sZQMOudkrmmPkVtuCmTF/WAlVN
kbwlYXv3uFVY08n3GFHX0ZfGO7kxGjpp5MTRYiJcPyA5M9UXQ3lNfeMIbBYUvU44FZMOclygjKyE
K1Wkn2zZQFlW2t0GfOQxOj0SU0MZmHtP1jJl9vz6D79DfJrnESfKCI0lZL2Vd8VHTlAJ6x12TOtX
LPABU+mS5CA45uKy+L3+JEq5V0jJxIJRHaIT2fcZWMvaKX7btjY+lhpAyg7pAMYdYCa+64FKm51X
tnn9hTEjvFMsUCHfeS7Dh/W8GfEs7dKwfrW6XF8kdTAfESOaB80HIV3OTBoEHEmM1c0Reia8CqdM
SIzljydxAVioGthcLBdpUk8vCzJol3X5mzSZDNUSbIU9OnihmS1NoWe99DM72UydVggRv2zfM9vP
SULeg6EHUtlBCYf/4h5Z6CNObgJPSHkDu1UFaZsDCloTfRxhbEsgLdu6bckgHOuTP4VaUOUJKJBG
HHvLkqwVRr4MFO3jCNFQq9roQ33VXhVtdd6Mg1qalwEkIW6jfNdr6KWg61wYgUNydhnihQJOeSGm
6pA3iX3CoAfPL7T4bOs/3sDEY4uPSHclnYBj/FmryAShB2ebtavIKwZ9oeB4B3VeFgtwhR9mFr+N
lrCj9SEPw6Z8cXURxLXhXGYiOdZvfkrdcxVikhHqOkekyXIpMs/C04/AzHUumAJ5QeYuBs1pwVla
WkgtBpIQ5c5BiendrAcdUYhxb7LRO+Wh/xdD4bRxS5SfTZy4+zSmR5usYgh696Oz8x9lxbLaasWz
kUzenW3PMqvGSVIc1k+/svPdXOXFBoxzc2itJnwRdfmZzsOtRO+5qTyvgYdN0IpfYcoTjQfNEhJI
NHvWOamQKqHG0yHAaESw5a9WZbwZCUP79flj3frqK91m82RlmwIE4jbDpnywopDJF2K1VtZnJRYV
tlHdx2ifJ/17nXpf9A4PUNuKAC3IHn3tntS4cSug3O+cKqIKJTXz/P3pjO6AtouNBvQxeLS2+WYS
uHbPTiD/8iCN5W19TdmAk27tNClbG53NA6F2ajsoZ774f2qpb7pRJidpzvYediI8HJiSS/G7LAcv
vc7CkZ0z7uKpfLGE2NdFbj1PrbhhlBwfszZfgjSxgZshz3Lc1CkaF4UsJ/+9fvzrSTaHbjAs6R5e
Feq8aeFjD2aCUfjAxiEE97XpQqA2JivVK+tclYBY5bhMMhDjy0Pk+iHJym0VfL/MqC7zWwthWro8
wMzSg4KIrjInhXS5RpqlnwVKvp7OMMQC8pLFPmmTX6sYPOFq7ZbeqI3yW69PrOh9TNNhmdonBpi2
DgrdakmMWW5cz0FKZZrTiZ0iHnyXy5smsj8BPYMvZKHqYaPrhhLbLwkm57qeetbmQxg4M4ZWupu7
zyW4zUBxBzPpTt8kV4ke89g4sIhqaR5Xvvb6IjkWLDTLJjzbjg9eA6IAwtkZiUObTc5FKkPuXKPB
zZ820379x2g+7I0/lN6hhYe0F1FPoF0wRQnnCjlNJyGzrykx9nZKNgi91Hr/rjemW6FuGQANicnP
d/Y8FmcpmHh4jBW1DtMMKtwdQGbWOEkIAseBfinkC+ZQ9nXrmdqPz+v4dQyRvkU85gS94mtlefoq
uiZ/yac/CdaqsJySN+nMr2lLWe0ssmMU/yYUPgPBQAW3COF6n7M9xTRNVyoFndXqx1EMp3XYYOx5
HiEyDaiJyocp7f17It/MSPnXYSQpuXZC88n7sM0uY+PLhMkYlL4xIkRZVQtlSNONHcYl7vZwETql
mDK8Qhs3vlfz/S2Jm620P6M4Q1laA7jxk3m8SoxAJxyHiA0t/4/UKxW4vDYmOkQ3nsO9ZSETWc/a
yJbAndCmIoopw6MDsqhBLgn1FwSHkw3UyOtXNSCvQ9qMYqguwkOSsRYwOBOB1tjH3OdgH5VBsHCF
X9pu8+qULa+Ql5vHMR5FUHs+7C6D39RF6TFWWkjYwUw5k1aUQT2Ri1FC2iZfsgL+RDZRdCV6Tu40
EYIEP2S++akluvPiNtmXlaMuQ4qcFvrwHeu1dujrE+HwAjeI6h74hChm/PZEPER6FhGZSaVFo+Ji
ie9y/KncFNOpB//JNLn5I8sBBwgSjj3UtQFR9fSB7cqE5DHfJwLmDuufvg4BSqDZhJMRR1iGlIbV
SLiTMg6pEHC9+wjVsTYR6s28aw/N42fpecPRDtOjNY/Eh/dj9wzOXue5XTaAPuAb4qH2NqfzwREn
JZNka8Sc1+s9SeasvAzQWLLROdVFaz7YToufLFGnKk3il7kmv7MlEa7IbSSHTfRLB2BGvFb63mec
JVlLdZ26BUZKk1kkJLYnJzTiAHQR1IWMSDKosPAkkKCQ5rv3bXIXTYHkKoRgqrrEClK4EpveLNI7
KBQVvbA5tvDFISUxXfdtvbI149P0Uf0w3EWDkC8Xal0g6grzbR/NMsAD7X3vsdbXNxXRjPhuOq4Q
YzdeEjmXFt9iLe/ACNlUjh/jezCJDQfejoVMYjjtDKAnS/Xs8pYP0BgDLItzQLdSn0ogeXfYexd3
jnACzvdy5mKLc9IyytLhKFqKlThUTiBYQGxCy9eu3+d2PcdfmH+qDXHANVYTjxTcaUr360Gs+3YI
QaW/NS2n5Zp4s5ypa3uIcuTLwopzLZcwPRKK9t8jVh+lAyJkFFs+q0zHlU+wv0GekcO6FGOuId59
GIXgnBBAOhlNg1U8jCWWpgEsCxGkjCJC9bjewVbbNpsst9Ltejk507A3yQI/zK13wv7mB525R3PV
XEr5GGZ6fl1/RNb+D7RX7G/06b4MXNOyvJghhBC/bWf8IG19Ahi0vvstSuMAUTtmUcPGv592r2p6
MpmH3oRLsERKqtlykKyjmfVxL5ve2YGA3tOzMklSMZh6e+PFlFEYwptbMctruFwZXR/d86oFfvdj
LWwA2aTn0Cz/AhnSGUDKR49548np0cQOI/HLRjzhe8sJCcxKkiH6trkO1fymiaw+QevcxNZwjkKN
7bidBQXPw7azHdRYAtp1YRRVsH4BdTJt6oHVn6Gn1i43oLWDmo/2RlId13J3pQJMU3loQ51dWVEz
qGb43A02s2jDxVzPHJqXAD0tq+dBnlSLAKy2FkQEO6WWKCnoZ3+qGZ/8FoI9aGxGRtiCsuLDnh1Y
qdHrNDQXUMHhjzGUV2OyX+0x/KVFXhyUjKYMmKgxLqhhsJ8xfUMpbHtwl0AIdozoQt2qrlivEYNO
vEkRX5liUL+xlZ/sbQC8e9bCG8/9ZdZUrChAorsjXusaOwiNx8GEpLzp6vrLSdHQFOxjtpNLQpw1
dETc0ZrFLSgcVmNbQ2/+lC1WrdmtTnQ/cNKJTwsK1h6Eb3iB1Q9N0EjEki2sth5DgjL3iT6WW8v4
2Xcug/4y7Xcrokwrmq2TVBZUCBxiiVVUuwgFS0rniIOVfySDHTtiRHnJOrkFWyJPeginSujjO0l/
7c4W5gd+eGT+lp3sIY/6ZkTpOJCHCejEoTOaGC7wor0ULdQMYJLEVTi/nZqysg4nF1EIiHdzKPap
W5Nl5KKJHa36PQ6L+DxUSBnykJy3yrMOVHvZwh04w7xie5I8mPJfaV0ypH34JviHNenWW+foZYkI
BG1iJOuQxj91NrW/OKQGZ5O3Csp3Gf1CxPVlj0N7kf3I0BXkIe+Ej65zMfQby/1sOdyAoQSWhvMg
74lHtj0XoTmiR/CDG7fJq31H1kFsRw+5qVkPU+YyG6VNr4ww3ZbOxFKkboC8zOa8NVBbdOkzg4uv
pCwRAE/tADoyD9HwSMACiyQ5EkQiAbv2c+NTiAm2AqJ5YQ8a1hX/Z5xM1HNSTtumcY7KanjqGhng
GUVXoihYLdVf3EIApwbb2tOoQ1zqNnbS/kx1tRtHXGiCSIKN5cuf7qC/ectqh9YqpGhh5n/qChJ3
zQVDX8YWeSCpz0VJz9/hVG1mYW+bOX4HHnaA/jId5zoLcCn8lvLRbgb0ohpWPc/mGR2goB+tlkA3
/nIBx+NYl/rFjT1jl7dxjcNN4g0vv+h20wuaxaBJijtBtA5yevlvBayozN/2adVtRp3MyjH38dhl
jDfgcGamw9dhTL+0wc8odBFPOrHaWm4CCMXh7z3wA++GTlwKI75mA/NdUR3GCK8D41ia+ehd8btM
CQuA0obV1kvAqB2Nhv08O1sHejwUuuos1RcB2Ae3aZ4ATW5zCodNZ5Y2vtz0El9hzDwYhqY/MFt+
cX2EvP4pnjkl+nz+8sbl0O7DEaKW8+L5hMYWaXbqBV9MnfanpEYV5cV/u1pHzMKQyIRKg62UmAK7
ZGjQ6P5v5dg/ahIrt94g3iuMa9hP907203EqhnmF/9ln4Vtk9UytRHgKcxJ9M4jK1Eo/3G4J6JnH
V12Yjz6XUpgnTxSYV1lGvyffhnmh/HPdExyhVxDADZRzpGphwvD0YBZxu+1DlDllL/ihCudtNBIY
h30weLRNY5rdw7j64uq+pzliVeZHLrdwW2xMWJnIoWu4kIyzsbKncfkUz3GIJNPHezYip4OVsXNT
HW222b51fgk4lt+xzOxwl+cYaMH2WzuIvZtMqnqL2B7NgFl/mpgt96wMljAd+ZIXaBPTRmkLSYbA
k4iqLLbFG+FyCySBXCA5YpHChB8KMpvihyZMv2wfvsucGC9NEgecwacOd8K1nMTf3rUAZCENRUpf
fEWpCWgKgf6udFpiCE3EjTzNIUIFYItS117YtpFhBxgCu/qEIwDnntk0Nwj8pznKXOS+VDOVVzko
WFDxk6mYzbm362w4Dlr6YdUmUpyyolz3FZc4ZUJeTu/TaE+EiWW7arbdY1WAqh6NasPqQ0u/muUo
E6rgGnAR3XV9eePbZiRL80qJYiQIKhysEkSLjGurWEEYCwWuInVOmERswk7A78nnXdiGP9jII+us
ZZDmmbEvO7R58TBdijCxKEorvsC5+nB7uz9Svn+ZJpr2OuGAdM29nhxKr/lVKvPsS3Dqc1qf9DZk
j0OvjMq6nHArjociVQPkZXveNHl0T03vLE3O2d4THyC9dZatEtYweSWNgc/UeqTeUPDcMVBQSJ59
LyZtbbKuzJlJFyl0ipJJYZFIYbBk7LjL+hHWLN17jhcPnpvcmiMXftORwwIwhcO7+LKHDuYcwk9m
NSS9FdseWvaeL5FU4V47ZqhwOaPVS+Yh3PfFVO4qpobYnE/04OXDUI5EH9NF8dFUHG8dFixyWvDf
Oc5hcHqOQezlkR/iGRmG3wnZLBg3hvOA+WyTd8/MsWEkdEcYLSlPPC136pqBHQ1og2TzYfKuppFZ
nr1OFkfdc49a9YTeaT6Su/3lDcaunKrPKalem05+gcUgX4AsvLOpLcnQPidJberkf+kGV1HmVPvG
/sdkUz6VnuNtyd30sCsoifw+Afd1Zta3FOoaoUeJ+5kLTjRVms+6xO8jui/UBb86RfL2YDTEzLis
7GyCinPyprZjqHUX1dfTeSx++DJMLmF8130oIsyJ5/3YQkDXsl9zl0c7B+Xrzg3HfuuO3YHM1hFK
nkFgcWr2YCNCjg/T5CaeLmmdApmAWDIaimbbUU/clRFhuc5b65ACMLgDhVTunGvUmxTDnC42+/Ip
6h4qoUNI8/ipHcDZfO6BG82XVEz/1Pyh6bU4IdB+mcLzjA5g7yh0lB1ufh4WCZAyzi49wwGFUCBI
Mx3H4MWDF/eQIxDeMMa4ajZljVuYIKA1m82q88bKI4PrhRNUdvODDVy81ooOQ24ykWlgp/vQLgjS
0ue952YVH5i5NbSGQAZFylIJ+nyDhD0gm+lpsO/ugHFy+J3G3b/ItJ+mYjCJUhbvPVSFnbKHz9K9
FC7nWyl74qGw5h3NCWx5ZO7GJtIDUaHgdn2XzaGu42PbpPeytKqbr6mFeInrym2BObnUzFvzuTRC
YLFsMXaaZpAvREO1T0h52jn3mNuf/TGAc2Zj/jVuQJQ6cYzJ1G/3aYFZfqxd/VzFzV8SjeaAQfFj
Xlfjxfe9J3AfmDcaKHBKe04r6Wyq2v7qewqOMI0gnaBXL735k7LpHiZmRvx3/W4rUj7ypCPLZSj/
NV47UrLrhAzipynIWvF6RfGiZc4hGTyDcYhyTxmkjZ1q9M+kD+eD5tVXMW8109khTc/IfGE8gu/5
sxKn0CD+CzsLZ3ekkyybIlz/jKocqbDoIOnrA8BTSk4o7AIlbJkdQdv+mWvzBZgu5UxIPRQxBGgj
h8OK89qL2rehZcwXvyRjfbYpwEBUVzv6f1I7avh68JkwtFWSU6tcUAu1hfjYoE8gXpC0pXA/pZSs
YZ4O597N72OW5LuMFwE2z884lieyqbc1GFBU6Y/sZH4Y8VidS1K2hwrRv2fODZo8tOAWkYS7lBRe
dgJuczCEsnb10Hivc+U45zKWqCKX/8miVLvFon5a/yKrZf+lS8Ax1GRPeHpx8rJ4flz/zqbEZ0Zm
Q0taDdQT6AP2Y7v8R5MO5OqUdnNMBt96tPzZfkSdGQW10e5Hkjwg6mTea6FitQMrrqSkVCRknVEw
TprvPlbPOOJ87+p7VrBo/BuR9GcOZwUvhgw+N110ImEYHlvmhVvSF/ZqzjDBikAmkX0yp+oj9go/
4KhCe+liZiTfJOX+hbGY4D5eu/p+Eoc0r9Q97B1v0xbYL4VV8UiMRX4y0o+mG/cYEYtHf8BIaWST
CpBJtvfCEsG3qoANPRBHRJwcSdOIZjRPRn/xFtWHlJjsXdrWzp4zR4yLr29GfjTVuD9LEmO//Yzp
7BN1wf/1rXbKP6WFz5cSN6WFmYeDqi0VGDMVMSAAP+VDJPYNdYrCYD7bHalJ7GiAWqT2cc7/dQSO
/eBiWrVnS/ufjxalTJjVgV+hYMIdVByUMf8cEn5rRnN0aZ+0Uc6GlU/G9EGxtS/HSzqMTmBNEcbA
aAl5cLmp279RI01qJw8k6RhRwcfTae7I8StqirwiHOTD0ZTCObkQMDY4qv/NpsWN0TftPuooxMue
49FOjeIh1op+45Eye25dfnw71+O9BGHyaDZatNFjt4Vo/oz1ThwIVMugOXQ/KN4kuJ89dn8T2U1y
L7JJvonxnYaADRiGThZZyRWY6F+IutEeVNiHhhz1yep4ttex0pJ/lkbRWyrdBrSqiS9OmudoNn+Q
leffqjquD66f/CPzbNxpWbhYPHtCpsZ3ESJrW6cmuGPs7Rijgcdhxr4t9CMSo/rrOoefXCJAjDL2
Tus8Yp36FBI1ihcm48G2yWhDJJcT86PfytaivXTkKYptFoDLRNvIWx5hMzTubQrOn94Bob2RHysj
GvkpVPX92EYxvYOyiT9TGtLrJZ3R7D+S3m/wsHs3+kjvOnOJU4xK6unAJwtjyq1d5kftQatZts0W
bGoz/PIZrV8KVocRe27SpOImmrA/Cp4CbciwBnZdEKPiA4NP/x+pCUtlGp8rwtyz5WFmMTc+Qh74
IFzoNXQFucLzhMXYFl+MvoN5keqvi7oKFGCQoRmozSIJqJC4J5cRqMCmSR9LeYNO7y+qJuBFVOYo
dViJE27B4iDlRg9975RJptRZ3xMd2I48xfGLwL6ywRtBAG4PiNvRGWOsvzV1MzwVtoIwH7N9WbnJ
vvNnDBZVy0uI3q9yRM+nB1Zs+fc4CTiKjngXNhoZGX0W04xtQuDUtpUDMVWLULFk9HrwYn9T26E4
rk9CpaI3bBbOuWFT2sn+mSLSP3bLRt/n8wA/Fm0qZbDMGrHvWk5rBsxix107UwqQTUGWMAfutseJ
upMkSMC/Tqnnwb2gnij4CkAZhBkgK72SZFlO7HktvVlub/briAtQTpBiFCdNQkSq968z9MfY0wcg
0DCUPLcAt94uj3jPNbTIcWxfql2ESaUJpwcnncdA6N17W5QV2wTcQ12sP9nsmk8Zjp+tDXqmQ4V4
0Rv7ZuMOFng7IWVrMekMcHzmQRLLMKTu8zIWNeMmgf/BsLs3EZPL1vpqOoAa7thPuAr4ReIQK3lT
xQ/IVX+CcF/o0RPzsA85m+Z9MtGOt70DzGvR3zCHqjdl14A3WGbYYSQdkjcqBx+BLaFQGEd3mHBR
aQ4QpSg7hlNZBbXGJZqUKnt0pDvcIHWwSeb09dMkSOzNOvtjo1ttqpkLfQZqim34CWPoiB+AGa/3
CyPgdClNTEWl8B6aGqVZiqSqU67NcV6cnUVf6bVWQuVACAPuum5SyaXDCi1EjoG25PHwBQkyS1IR
7I1+rmBYwZ0drBxGT+u+mIphqaibv63rkpPhandhNX/Xh6Yfsec2Uf2D2f17NORvvhq83feb0Ph4
/kEQ7ZsmwsiLy8nuvVssGyR0uMLjlzbzsYpl4bvdYKzBQG0sAIhoYyG4PY4MAba1Zb9bAlaOo011
QLZwFXTWEpUzomJK8AGFyy7TbylIsTLH+zjnsnWJ+UDlxvayFDlZNc5vk732xXcjjN15C7NB7LPU
9mnd6Llpvp0DpCCHTA0PNwH81qYKf5cpr9w61C5SxA8QuaK7Vc1PsWt+GtS+N8+Q/bkAmvz9JTE0
NQ6wuwycDZjRlm2lPSevRjcUV7do/lqtPEqR/VQlq2/bN15c8h1PFpiugGQRE8eh8HatbUaPsiv/
CnDMi1RhmqH3NAh9HkRMBuEwqyOh4EDLIu1fYtRYNoT5hM5kEhbzSanQjOQaFkeGA1FTgczouCYn
2XvX9VeJbAEeggom0mEs2cIHoF3X5jadEohODIOPTtN9ZLxrT4Yj9lNdwCLskR7HUjsJi2X+MNnX
MW21i6eJzxKo/PoUoN9yLqSffZil86qo52s7RWyR5r+jAcRe2p2heyvmnvWfvMGSMiQETrY+S+wR
9aRu6a8d3xCf5lAg5bWR2gBZ6EMEGCSrpnARcMBo0b+yJOBEmzaWJ9If3RA+FBYbipp0I8PU04vp
n9czCIdciDRynmDNwWxKMR9tTDn+m1X6Vbmxta3RgFJ0s3aOkWaQz2TOm7WCWy+0vCIAle3QKcvr
+1qUlK2G1xYT1QYwgdoQz0b8ITRiQMJFd1wsbyQdC3RNXEiNDK+6P31hLIl+6rxKq85zLZTWY369
Lqq+/jKEGB7VxKrEt8GvifApt0nXtUbeGi0Zdi3+ZPh3uFn8gtnsYn1zBXMFUEty54QJ5X0WOXvR
Y5rKqvID5xuQENTRjgfyunLin70L25bPN+nIGauGcbd+Vznc+mPcRye7EoqdcP60HlfzImWJrWJX
dJqxYfXRM/xgq184+SlidQKvowasbSbv6z3yLaBHGaX9MqTUzlo6/5wRKFDQwaZYP0fPERUzdmXf
C9/86U/M1HS/P6ocDMnQSO0YNv4Ds/3onGgkAmnkRx/CIf4re33TyB4emdXcAO6kt971/wlXOw2J
/aqZijfeNtFFphXWeL/u4fRHPfkKwsYksASRe13IGqrhxFV2z46ZyswOh+lNppy4q3J3Ve05uvYc
+4QOj0xlcORP470nkiXiKeNu5sHC1BX49M4J4wjwSL8yLfy37if7ZWlfqebviNtHKcHcQ2seoopo
CYLnHgeDz+BbNURBURoNsOV2gYuZBtjaoZl2VqGpU6lHNz+K2yDToKnQ3SPoXURr3DHRwav8e6ne
zam10I6Z+AEavHQWu0r4EeAiFns8Mm1WgIuOuFuIKv2g09ukE/lMy5fQW8yblG//IE12A8qn2asK
ZFnktpCk+OvLFUjGVhUxACNSY7t+ry6lSdB4odyj/lA7zcrim6kuaXLBqb/YJsrjsOTa0rHF+3WV
n/WUOYl07/aIby5C9YzhidwlkhfWPzFCDAUkiAdrSb70JEuesoY/NOM8ObrtFAdQlasQ/cRYpjl9
Uwyj2qhs6k1uAoZgrEV5Ipk3ZTfslgc119oZFccNnfkPK8r8Y1Rqj3aPwStyQFvZqOJslcWH9Yt2
ocM+eCOrGWs56Ma4Opr1VG4N0yLy1cfWV5oDKEpQTCyWz4CjcFRydq+lN98N2ApVfkLPUju/GzMm
uzUKS4cCssZiQiWM07T1P8oyf+nxXNwKDxla3Y6QMLyu3HYj1HSd1zThONhlTg1eYEyaoHLKWxda
kD35GFfrxlxTesY6I46s9i4aZzEIMJ5E2rIqgF96Jl462jYM/nbrt1daHX8xD8G3WHW2W9XJ9vwy
Md14LPhBe0HgD+gFuQvHmmG6kxIbv5SROMxaJibDNGk3YCxnORgnXZKytNYaBXA6hDKoFiuyYpYA
qVV8r1B67rHUPrQcmVSfAsOQbvdhsH6qRpbBYhyHu4e6NF3CjIBxUnvhpgdSg8TCsKezQwYbLa9x
RErx1HJ7ns2qek9gz8uu/gXk/2rYQ/p95fJ6k5iJBGaPECzfEldWY4hf11W/6saND+tt5tMravX4
H+VMkjHExQyIzoWpTOqqFz+1te8Wh9w2c5toFgC6SN3XLjjqi0PtpAsdyn9gjuPfRfLkpCQ3eKAA
tvhV/V3LbHR9Iyfyu5UP9tVywut6Y+anWUvcw3qaR0nT05/77TlvhDyEY36xsSmCuiCge+lORy4w
JowhOiElwq2VlZ9K40X/FtISyGWl3WU9udZ7hMBf56CXbKmpafkXz+RF6jWtFVlh+6z4ZG5snfoa
aEzbM2O3JHgbMyJEpetVsB4HqziX4wvUnQ6FyYF/MDh/RATaSOtPdSK97diF3bGHMrCrSrXYKQ0b
lUYLEj5WHwRrQeycC0HTDN1qLE8WVjY8OSzC4xztUxJRhBSlmPYyEqwYZYT2M4reHeK2SZ2jM25c
xLg869aBVKNbAn1rfZJ1ILhmyU/FGOtZQhr8brUirYRcAVlDNZfvxTYUc0r6/rr6odYvwWbZytx6
75eeeUFDFW5IM6Nn5xVDRajtzQY+IHG27kGzmLR5YXUib/rZq2GNxASjhi27SCHHX4YRW8GqgkWK
bZJfLPZe57BQsCC/ZJl/QQZ7qzoAON8fpq5p+64yMc1zvCRe2pFQQfLa1LH6iZOMdx4UZ9SUv/S2
L45aq1vXPEt21SJwcTLCPJfcWluSvuf0ptgXEQ5m3WIvVFjq6k8na2BUvfg9sqVi9paufX1T3VTB
5bWZ9HleC8Y09SLKWrSJ9dJtAuHc1k0tj+gjzM0oxzc/QnpP5II8khuSohyhHJkK9TcrawSTDnM+
wBsoH93pkKVj/sVc3iEqjP9WTP4je0gOSZ/yN2yLf06WbpTFbo9l2EQ+yO9y+W0IZPwRJ910cxHb
bUo6HkpH+NBd+7m+Yu5SdC/3CukSW6mszxX+0hArz3C4rn4KNG4X/ZGaGOFwTWRskeC0AJ6j7Rpv
Bnkg0gl+jbH1OAvODI4/GmzWmPf/oc9l9zvypxLB95AjXd5ZDXQccmkfNMMCnx41V+kLYsyMP5FG
RkLTs91Zb/yZecJmFBj95MRAlCQPmlWtuI6h11ysEfCgbgxEvlfOE3Lb11RBOYtGsOk5Mhjkugh8
uiZ7nNPkD0uY7FbWTRiUebZhuQL/zq9+NLyxgWpKn1U8cfOudbY7rSJe20iOOi3qJrKMP4mbMDBC
B03F56W7DOgkPTDORHKhnZsKfcRXNlbO1P0CTwPRTmX71s24zcuQmfMi/14Umd+HhkOedt6OzdYN
jQ87Y2XDOM/dmR4rL+Bbxk4xHKdf5PSJR/ZSuW7422ju2DHy+CPzCRdZ3LhRDFt3Q5NyTEDJX1TC
Rb74sBaBphiboB1YQ8Rpqo5QmdIFxZ8tGuaow9yuwkzsBvtPPob+XTM7hjG0LF1vbGCksdsfc3Fg
butui57+7LtdLJv/FBqVL/86BFE+lskvJCDjZohTgCPF3zruPeq2ONu2MIkv7Kx2/tx2T1M3/9Qs
jcvaZyJlgvRxrD5+6QjeKEsBYoaeWzPbwMpYY8pFQeC7BdskI3/O4k7f9lZnB7Wd/fIVjo2ZjFDb
JFQZ+u2178t9n+b8Wj1MAoUKlEl6dehyUOy9oR6scRLnuZ4+2rKMr5QkZGii+akhmZ3x0wgSk1IQ
bVaDjk0lQYuE/EI8+racVbezTKatFndTPdJfNfBDSbx8mmLsT5n3NBkOqXXuMBxmUz2bHMi3NueX
MCQJLXx5WhKNdJQIZ5g+tkRMd3TNSFPNsKaTZq86pXO3tagWzwnsgTbZ+dgBOYQ4WDldH6oWcHt/
ImEgesTr6TrXoprrU40SDca/BlDVQlXgADcyNMc/f+tMV80/ciqEh8Oo+yenDuW5ZCmh2cgXgT4x
eTT3DVcoHSsrFnZWyAH/h70zaa4bybL0X0nLPWRwdwAOLGrz5okzRVHcwChKwjzP+PX94Sm6MiIy
s6qjd91WEWahMEmP5MMD3K/fe853Jm9ZZKjUxqRDw6RbJEVyOplcRsIrhXvyUdec4PmvDTyQp0q7
+UV6BY4cKhxQiE+m35p3XM6SyZwkxg4ZB0iHAV9H776RdJQew5EtltsPIn3k3nQFm7Y7BidIGTdt
42UwI9pgS3LV0S/B5TGAH/AcLP6opYiq87o52ZzF105L8mO8nJZD+52gbuemohkNmZsoOG9AlZ0T
NHB9jUfX4lgHCISvd81ItMaMhLLK9NuvBlnjfyfuch8hVDpfy+HW7U/IM42NW6OrmAfy6h2HSHI7
ZFjrl8F3z79HKJgdrxLC3A2GM2iW6FKN4OPMadyXJhmUYNNfU4lDIEYg5En/mzBLXHSTOEza/hm7
kTpfT5vjLO/qstD3mVHtarPDYxEjoA684K59sXJV3V/vItV4KCtNsndEi35T+3l8SnWJiYdmZf6C
ufYNqYR+InaAlbLPjrRQmkPU0FUYyx9GcR5Ii0MDn8AupM1oucjitWUhz0SXtquj1qbZ4dkbPv06
n7rTiJy5MEaFRqgAiLjcr3XGRFjFN0TI0UEN5PduMTqTS/aa9araIPiQG9Kt93MEZKtI5APmH04R
CJ6ua1HU+htTB9ZOeWW17qVFsjDVF2Wrj55wdRVzXyvVDicw+S3B58aqbjNbJrfXCx12nY9XpP/q
JUBoMrCRl6EL1tdghiqMvHNJibI2/OipqJw7GH8vBJgfhW0gEVr6kNFo13smRk9Xa2+Ec8hrOcyi
299fW9emIPA5yY9u0dLPdYxxfa3ncojQaxSxNAav/SQPqQLDpH0UBTST+3Q+BzbzWpGUvxyfbTXH
nAcmJvdAMU4qZUhgwglJU5I9sc9hdbdiTBxiOi6TEkU+4MrGxX30bZRn1yX2+naT1jyNzAe3kzLM
g2faW+ReCWHoNqGDXp/d0PZ7qQyP6EZqENSfA4oEwqVhlsS3eVN+niGnlH53sPhxTyiFvoTjUtJz
htq2fhDeSfXdyXp5ior0Y0jnBF0WYwpffEPNVv36yDMdx7t6gNBMK5nIOOKGYoZ9G4NuHIk57zJD
Ln8t75KOWDBPwG5DQ0mcsOUFN3ZQnKbByyFFczadm/CCvdBl9lEiVpnNO795tAuunVx6ggjx3iKB
GY42dl+06tC7db6+nk3wKq4Ll0zUcBFcJTUDqaUV7aOLXKcI2w4gRwv2lTUmiK/XxaVd7ldavx2/
HyCEXo7kRfJ6BYzyKzaO54w8PhZ1HpYmw6x8tePLSNvHJAHfRR7GqYx/uTEadIIrs869BXufb0xQ
aVuPFIKtY4DTHPzL9QIgKIhur/8HDlARvcZ5p0d17yxhoOjkn7xOJxD4wov2B+vsEPR2vtYBnAiK
c4n2aE1SHijQos9OKHbPSZIgDL/eD1WvNtcKFMnjRshu4qDfzVC7nOIyW8WtxOu1N/DEMHfmGfH0
/FR3oAdEfhJa0jqOCa29zkyuW6xPjtstUUEmw5TYBnHdfueR7KmHsgFGTn8pXKRE4QJy9RFnVi0l
jVei+Sl1tLm2B7yUVQRc25qWW4Vmj+me7dQJKzXPWR5CbrmWgUgfLl4ETW2czYtqEyaKtqQERflj
z2/F6G00HsCvpImsIqiVa8Zn8WHwfDBv+TFuBRSFOGJ0QhtgPXZkibn2+MMNAtSR3Ee5Z6q1P876
oVyk7YI9Mh6qEKgT24g/zNN5tNS+TKOGGOl53PieVV+QvG+u5T1Q/vCgNLO6SM+Ha6+gr21xh/3t
nqm/t7pe+d6XjE4JBe9MYPS9EUe7PkRIU/UgmUarK86oEqLbmWMbkhEUZWOurKM/qB/XGsuozHzf
jWSMlmbdYIZvk10EdvXaRgy9gcDvuZzueLgh4mv560RTtd0LQ8TmwKjhDUEJoPTFmZngp9/azOcQ
bI/oXQuWE9m15i4M7XPQ1uiuyO/VpDdXPe/H6fZXX4dTBB/0OeXnBCykrEjp06REr1UfcdIy54n+
O9m5cm5Ole/AFmDyEhnx/bVB0XdGew/q564cW0miogHQcjSAXRtWd9YzhfjV+zd5XY77ulo1lWef
UTTCwgoJ0V1cIhl9scMQR/3Gn5g7RDmZDzKMkDbRtyI04NalirLnVn72YEUT6N1pNqzloMESprbX
P9HZT4/MSlKsybgvMKCRNWiQPI57O6zXwWC6tIMfVNwGaLbpihVjxW8wD5FecGj8hOGQGPGB0EDI
o0Cfo8iMH61gcHfN0idqsvrFM1iXu2b4FgiiMfKW1T5ASI6gOuuRzxjpxhock6EXM/66ETQkKbV2
xpg+h03+nZGkTTbTdNAk/LUDH0wxDjCqLRTv0KEwiCfrOTe8Sx5+K4N6X2ueGvZd86moM/MJdPKY
0dAyy8ZbdV5A0dWYIyQj79mGTHRKWoqzwkSowFQFKIpHu3hQ2OQo0evLmMfvV+dA2fAJLHyRSob2
5vpbAdZsZOuVea5NGdyGtNIZprIEL3XpgpttsXsjZsNCDIgdDqzmYLdo0qHSG6fYrjiDNdNbM8yk
wKc3reO9ORSrK8RagCL99HWERY2Wqgea6HRvQ1C0x6APh50dNmQeUXFzIVZOBiPYmDn5yVHREDQM
CAkmbMS2JIL56i8b5jJcmw4DRBnU7oX41CVNQa0Lh9ZL7u6ZmsScnSbgVqk9nKNWaETD8UOYx95d
9g0WZ7FKiIOJLGYbipylrnP8c/Sc1VN3LI2IByNBFmGlZPASrvgaWmWxwy3z0/fqcVukJkIpPiLL
Pcu4NzeOF+Q/cb7YB/rF7gXT0Ib8gKc6H4Z9BUnZkVo/EbpWHRm831z31aop9Tk13XumUsENbQQo
DbomrXf0GJo58tDM5qkRkf14venyYcqJ6XG/ZMxsL7UOgQB6otyA4hMbUCwRh7h8wyKuMAj5K9K7
udlT+gvkdO5TPd0i7OUdZ+ZJTQ659FRyW9Cj87ZmOvNAgOvsUCuMyReEmx8IQJq7Ho1+GZDLokmH
Ws+dEXEe5PQZGluUaZhyRNmsSrOjiTssUJ5lXQObR1xXPKGxX8pvUaHyVflMnjK93uvx1HYY8Y0F
Ez+wGhUVCH4BKy5PLqpfOzfVZysVb+lUPsW4J/Z4e6ItbStv5cdDsQ9UKhALS4ykTfoiRkn0b8XQ
qZIfZmjFh1a2I1+l3DUg4O6ZS8uHupfMKOHDW4N+Cwz3dOVnxKV1zmtaITMrLApr9Iww2WtMbQq8
/+ycigbpVTDlhI7wZo+GmWF4mky9ligUeBJQ4S9PDhYypjYxEymwFXOogrt4Fh+iHVAyJogb6okb
ObBZjxzaViFT7mslktdIjnV3gFCfHqXpfST2hJDXGp5cAgks1NrXArQOmy9upesTMQAI/5B58Lr6
IVHFQAjNEmPJ7GGCib/iNgWS0rG/iVY3Zw5IDz0A0b1DGgJtN2KnyV2jAYhR4qBnROUCs/cWk35y
tgdScMXoQL3Ps/oST/5jdLSWuqvWWXXiU8VVTmQxnoUBebJ0H3T3jgKpAH3eq20M8d9xmVUmLSSP
ZRp2BTHlafm59LGfxmyuIPtlwyGVpcmPNd2ehLhZ3jdDRsRj2XPqueNx7uAsWEgJNDEP2ym2x41D
Gu/W6lt+UneoD0ZApEwJMHeLyhejQ0mnPi2t/s7oS3IQbILZFzmCUvEPjdjzlNj95+tAwBh4DDvR
lBdWzU3R8uARQYJ+wiD9TjvyeM1mboDAMFY2uq0g4jPwcfLi0St4DoNvlm4gQisImdemXR4JmpB2
/3Mg5s9gmgDBFKzdlCuBD3gnIWKdAPlW+9Ke4SAolv6qyu5yS+q9KvPHq4teYBO/HjgdkqocumeP
MbP8ZTurVbkflumgihicZlOqdnhJLjRn8RQtlm1WSvQOTFkFG8mhTIi5KpIhP7UotxlYo15t41cv
TlPooziy8/bj+rJMTl98MZingvKWIHn/NlcQmvpAip1T9f0N+kPzG9AIAgBa5s9Vzp2Cz34MHY7z
Vt29DDgf1hDtnkDjh3jtcxYOkP5WaqaYArvfTt2jpD53fKtat57emKVCLNthy06m5ilVNjz1Dnjr
0M7OGiXouUDDf+OHtJ+HUYycXjd7n5n+DfZWPpCqtM9N414ShiE3RO9Y6xBE9CYjxHcfmiN+zWV3
xuTWPYhs7+bdqQH+fLZJVTszNjxPqgifKsO4+IoeTp3RkLO6rr2fbN567cNRDexHv4FbUsuaUOW4
ZzrjjA2NNGSatZp4JBEbfPu1z6GwxvRfDT2zAeQVEN9+7Uf53PT7cfmS7N0d83x4vDFjrwHpz3b0
Z+9unsRaLYoni6dWJYQR2CwqBwPiywYi0ry9giBc8+FK3gCW4hwRrNK1mloLAkUcb5wRxWaeBili
xJWuMKKlJgJ5JlrJ0Uywd4Uengw4vtVhAdE6xZcSaVCuffORj+2X4qMf45OwzPIkjPa57l3sHGxa
eJKJoHMZV02vtdtOd65ZP14rZZ++/br3PcyARlDuE3/Qu64gSDmcUS0l4U8Abj0ycVVsCxwTO2ta
WaPxZklIkim2JkacTK/+/g9a378AjP0L5gxqTomhA64ed+SVnfI7WhNAi2Gs2eBhPmLpaDKLeryq
Ffn2Q4HPheqFbEy625Je5dA6iDsmM9rrYRbn4hfj6n8Ii89T+eM//v7BR9nW0+OPICry3wMThQRY
8+8Ri6wg39//+QW/EIvK+6RMocAsWq4rXSHh+PwiLCrrk+eYEsm6bfEJI4f4T8CiUp8YN5mOMBVu
AqYUf/9bQ6gS6EXpfRJgEgDo8QUXIq36S3zFP4J3UDWg1JUWHQaP4ZJli4Vu97ubyxVKGD1L/dra
l0cy3VZ2s26JioDeugamcyBGgDThuFiHoNn/mztbmX9k5/3zd18QR7/77v0YeYx2uhZzOVJdRkRt
2h2I11wkg8pxa5jDDbaNNb25Cbwtivc78ulyf60HXZLwTQJZTinv282uT7CZ7ssk920COhrOKLcN
xu2SbomOAdr4bmOheFANersVmgSXzKFRJfHeEgEOrpNQbTsgpIsLOM5DmvjqzkjHmjlzWTJrf0OY
3fnxtxorMpQdeyR9Pp3yyXifpScCSdB41Iw3ZUGe4y3LbLcli404y7gahPdmNVUuV8XQO94TPtKc
AjCRNS2hTKaVMi9hRv4Cg2tjWmIVam3nmzo3oy+mCDmp4eXyc/kypVPoHg18Go8GES/I4+bewb2A
b+MppM/7JaNxhpWo8QKYRhZSPSzn3bvHUPUJ93egzhnsBGZRDYory5ucx0CRxD0PYvxsOhX2e6Mj
yms1gkmi2gewCM8gSSihvaL/GhN/ArusGW7ySTr0FEx0O/iaPeNRBpSPzGZNl7tmcp1jNyGSn9oC
C1RW1PvUcjz5mEJIg0KQ4hA0GHmLHRFJ9UeWlvqH2/vJxtNG8+DR3Xh0m4wOW2IHBhPLumH0DHey
Rx+VxcQg6KBi+SbLBZ9OaLXRZ5JkGNAOXdbNKz9owl2l/PjLCJmAIdeg2ydhBPlrYw8WKiSndk28
m9M0rC0jc9s1AODwHOvYfurc/jaYvPYRJrH/IjgGbJNCvSvT8Hde4WAulYZA9cQgLS/8Dpmnxt42
GBPIYQAWg5NkL6XptZcpjsh2Ab2wA07zTTEbXVQg2YzqD0GdlJR5jI9IzWi9cN/WMflkyD63gqj7
o4tdk0NeFBKbp2dCsFqT3EWuDGRRGD6jB0Whd9uTk4ScIAIUGiHLyEPRMHvNugh33jJo7rwZ8WpQ
qmUw32xVg485N0hUyYke20YINEGmKpqhse3hXUxtyP6MbDOlGCimajpSTQW7LPQqGmt5sB+SsdlW
Kuqg0kwGHa3COMRQunfNQkaoFhkqApvniUb4CTo+KcSArNEcUKAlSQz4jnvyTGZWcKTVKG6ZN+aw
KPzizjaDZuXV9Jl9ePJrzGgh5gzcfyDy623slvaOwU58rNiTt7475zvLAPI0kmmwyhfBIEd1OO62
Lu9zLISrwm1MrJSmfewrmmFdaprfmJFxTAqa7sEyTM1U0nA8zIrNY2pBz7DRUifxrJ/LPgv2HciX
U1r4n+u5nT4TKYlrMs3a42QEb5lte5t4EMxSVOxhHXXsi5/5EdOTud21fu4xswqZGhojuKG1rzkj
3leO6pwPFO5TsJaMgZsbWhr05+eq4i1A6qNnCMYOiJ1A1PHRjuC8iKgOhV75QLo4NwVGfvFjaz7F
5K6Bc6v1q5+ZoDBn1Rr3pTm17/j/62NlDf5DgWTjNSDwmlIsDcn68qyDW4kEEoZF7SBdtZGKohsC
i0f+ikn1sqka2/4pJ4cj/xzWSDstCyUSthNlc9BLWRE3IR6ar0ZNNw5RUz+D2QVquTcKR+9yjrgn
TYY7lsfc06vegS4B1hEfC6wijHJZ+l46ZX8E8d5/Y5glbquUyfOop+4ezYeL0DDkmpymVEbxyW89
uJQsO+ChVMJVN8LJfJWz0E96FtY+biYP5OIIVRZ5TlschWd2H3ZW4/PxFt2CN2fhjzKG8Gvfh4Fr
Or8g0xCiUVf+i3LM+gN1b9my+Ecp13YlG7p2/kTdcw1YqrTe6rVnf0i7XhX9z9+VDv/iG/yp3vun
7/BngCNNhyjHIVmvh7XYWet04xsrZ8OquScfAePr+i9+P7DvaFaoNqS2+VX/6R3RsE85QfP96s2w
RbS6jneEml68fbpFQPR/UUH+nwG478of+VNb//jR3ryX/w9QuBcW5L8vEdfh+/ffV5TL3/5VH0r1
abmlXHcxgVPlL0XSr/pQKADcjsTsqUA8XmGTv/G3eQ21GvUkZZur6WVCIP2tPtSfLEuAI6aw9BxH
ma7zl+pD/UfipZbLj2Vpjy/q8S8AjT+WaMWMWbgStIgMbDPe1o2R1WkgBHBYbqom6mJm3VM0vLS0
tNRWRc6Vftblo3mOWRWaneUAiyIGwpZkXeahAzlmbqtlaFb6gaatzVdasvZMR9mzOsQCPcKLyqtS
JlvXaA1mDWNt5OatBZmTZnzjRl7yPJiES1KxzKnRm3f0XkLlgnhCzbn8pi2ML7HqhPU5m83SuWk6
WYi3unZ8h57RpNvpq4/DQN8Zqi9ygz3PtrpbBGkZHLuqGabhBdBeP//MZj/vf9AWrxU4njxhxwgp
2sfntB/G5iGotAyBZvNk7Us1Dt+FSUU9U7wVjIfSVDGxISJ5hJ9QAlWWz4vZdr4d8ohYwE3YDmb/
himDST0m9zEfd1OhRf4EmNFqn+ParrBoCDOa1a7uqrT+isLJzSyYFk5tPkYxoKavECE7A/MtfJUY
8rRljVZCk8DIhy++ymhrr33FpKNZTq1hQX3fWyl9bsZtAg/sbGKOuTE0/t29RdCc8xYQPTW8xtGk
g73rmqV9EikMKHQKhmnWh2qQuHJD2EI5bdnCq45QF8OerEJyQtK3wkfO8xQUutJ3apgyHHRCWcxu
MASZOvkpmypxSHXoZeU37bGusihnr0l6hWHuTkw93UgSMowcosCbyQAwT76BRozzzl6xzbK2P02z
shKKnQApTjFwxxUxp7nVQFxpKvdSW74a95Mg5t7YhmII5jcpZDPIsz2S6/jBkFJxE5SBEct563Oy
LjKiURFWjT+TTFkU9at8rktJMTDz2IY/y2wc6+qGW5FuyHpUYdrXpwZ3PLkGhMOPTDIpoZHeIL8w
CbogssJK1kNtxOAF8Ffm2XZyhG+KWzVQhXJrMTaEIGKHNi3bVUYcoLMvK5VHDH8CBAuQASRmvXcK
UoWkDYN+NN2qGZveI2gJ0Be5UabujZnZLslqtTvi5Ri6vLt3ktjrVnY0OsUdFPR5vkVzMec40kku
xf/f6Y45QiaaOqjXIueZHzdcv2GAuxr3PakNppkHZAjXbRe2tOv4EeUqRV3LRYmd2UYuU5Oa7UL9
7AnZXWek1pGMoe1qzI91YhNMt4nHORMUjzGQ8yXySQkVryxdAIC7cZ3J8N/1IKP+iwtNZrppCEdH
kBe2XZfdXxfYv9Ss+P90q2GL+PdbzeOPsvuWRh9/K37+rQ1//A0WcVD8Ye/h5b/2HuF+cughKNfh
kMqwbEk0+G3vEZ/oVAC2F5w4NOsXddBvm4/6pNmQbA8KOzsCJlNe9NvmY9ifTMv0HA8egaN+NTv+
QvqDZf5x98HHYWtKSRokbHYITJw/NQjqmJU0RfY2lejK1Tzn2YBAPcYGVkSWeQ5N3W+1Skd8UAH5
QFluJyvbn+LgyRph6WwjgayS8O3KJdNkoPfY+hN0NbiaHMdIXKWiNxLExhfXaRvye7Jw+GzGUqvb
sPQ+B8Y8vMuhzU6VrbS166NxCURyF9o/K0OSPMUTPpKt4Wo/WDUFEh5kLb6iwTtkSQFapsSWCnc0
Te11b49OtJ6CyYi3cZhg+0b1b4yHtkmZTY1DYyHBjeav0u/afDcD18XZLiaC0AaMTmxuFS3JrTA1
P7Pq4jh5lJ0lqkNBkZvT+fbjbB8FY0QQmZDWbHL+a5K7VAn/EndqTKFBFUoaOO4xL2xmTi/MIRkl
DMe6zoZoX7KQThAGXC5pnlaZ9cA4h0SyakC3eopnacC4CoF6YWKvgDXHj2Pdt86jTPsIs7tv1iq7
h8WjjM/BPNVqR7spSc9TN5fWExuSlj+Is6uKauUwzxi+u01oSLFazt+mtZKkHvq3yqzmeqN70ONr
0UnFWdPn/oM4YJOZiRfRpktuvPZiLsszyQ7MNXBTDbWA1pBnfczQiSoCkFcGbXQYV7X0XcBxPrGo
8brMIB0t+IRmQhbKYRZp6jY3q35EqMT4tV+gwvUIvKntSey6tetMu3fuNOjk1US+ER9yk3PNVnVV
MD/HUVa0H4lirSTkKSMrhz0+m4PyIUAUi53DdXqIlOSDm8WH5VR19oHNu27fvdE07R0uEQDHVq+a
jOjIqpyfmIkwRdxH7eSrfaJIUjzZZB52u6o0jfpr7zgpw8O4W7bi1DWyp4SSghifxTu3RuUujx2x
90jaTPQiJBX3QHJbAnYP/jw2NFJcsDZEnefQZ1QX+c1lrkNm9pmiHjoigK86zLZd7JwqB9bLBQtM
gwzSzmT4MYRukOAgNFBfkykWTo8KHH92NrDkkoMZGkaydhqZhse06cMM6TctmSODrTLfA0ADUAl4
qnZhOMSu8Pc1+nGSActmqGEFGsh41BASYyQ63QbmfZWHjF0qVUWvWD2mFKObcvu916d0JRlWM3/H
e4jUR2F90gMCX3hcR6sOEL9PqQhsKDB2DeFvihtcvmnpy+fIzUu4o1Y2TbGBvZjB7be5dGpxn4FR
nbkLiRSDKjGjwlB1i/aTTLX8MvSz0a9CY+D8hRUrXtVDMr8w85e0cLQe0BQrDCd8ZHAjDH8m0N5H
wGoiUyqS75nUPDLu5JbWPiOe/dXPhfjG3LJ/Dgz2e5hwxFw6YdXiq1QzKtrGBudqY+pu3nEuVvE+
nh2yb/ABcxRHMBKU+XPQpQ46ZooDTBiBrNoXr/bbeZs7pq9XJlt1f0/NnrmHYEpSVhxRUpvoOsnr
5zi2kDp5VkWMFSdobnyazzFRX0YP40+PMdg55TFcWaciBu7s5rRBTQs7+qpxPE8fCh+Q4ib3u1zf
iKHN3WPTjYv2z4m12uYKvCPHeTN3XnPKgZbHMaB3PGdclLVs26SGozz5yInH0PxCE83+WWknG3fh
TPf0whymt7a2imrSgCO3EF9E5tnzoaAgt7CIu0jpc7pcAdIOmwwY5cwDCAb0eAALs6hV/g3fVYlt
bZhhu2o5cEmyjcskvLcyCFjRKovFPDDSG8aoID0mHYcnPqQpo606IbLULNcNMXMmrBc7liw1WTlG
6RkQnEtaRoBSbuWhd2oYQUPsmatG+ocY+1N1mjxgfFRJoNqzF9+dqPrQP6GX1wOKx2OUB/AxeJyH
5sVoMwyVLeoFg1KrSqoF49t7hxRNjXMTQBpwNp1vSutMlzp+pkdDKtwQdvzkhIA1ERCcsSFjnPCL
aR8NVtr/sJPRYweqHQgtUQws8YBYg2+oDM4I72x5ZMqS1ehMFwsH77x2MmAAm5FPGZVUMEmxJMDx
pg1ppe3aJa3zp8Vc39nSzSETmWqYZjw3xWhZ57F1NN4J2bdt8UJ7C1priKq7e+kpec17w2/HjHjF
0WtvaKKECRYd5bdILmSpzlD0gte6KpHzg2cesnPMwiSOYWw380kBsqnXfkcT5hl7UkLzoy24eMqO
MtoTMjYglE9pIE52U+HAoQ2YmpuBZak9FwKm9cWdfVDUa4/rwFh4qtriNh6x3mUEsZVoCFNLCEgW
bjnyvFplj1wYTUZ0QmrlFRt4XRIWQu/V5Y1f0Ii57afIrW7AkPCnpFB2zY1IrbLWHGdi/bnL2qjZ
TINv/xwM4BPbrKqF2qLbsCiiG6OMnn1wQeCrnBm/xuirODwuIpfmh+g4um96ooOC7WAJFtxh6rjf
OE62JTYPzHRUBgTH7oMmYqptjnM7nOpgcWoLEx/5C1Paq+DMHgmBssVQVjeKjvZE7gER1PD+016m
m45FI6g2k1lWSYhBMTIzrAPsihuY+JZzM80ZfzcAUH2TJmZYCmbGA93L/ynF2+n4/T/+TrzZf1GK
r+cfHCjff198Ly/4z+Lbdei9edpDzE2kCI2334pv+YkiWixdITpzdHn+MRi0xSf8Aa6rLVcQg76M
//538W25n4hQWbo0Ni9bujZ/pfNDRb/E2PwjYEQv5b3LD6EZW9LxJE7mj60fxGn8aDELXxVSG2ki
q0Wb5+dhMeW0YJmGBpkTorR+Y5gxI4gvWZMgU4uAhpeUGPgo52YFkBSRj4vzBPP3ip3yRYosObYt
Du4we2oNm6SfMILP2T7GJvunbeavyaPtDR92V4gTikqUDskZ9cCR8oCQ2woXeOJKRJ15dcDuwoTP
hZRmEAqrTPlMQbQRIkEgROWA22VTuOZ7F6QxUqONEaXwakLiojvB/KqoyFQGGw1NWUV3fR3aj/mC
XpMlvjfDBQvjUzdPI/X47LMslhhAGToi98YrYFO2jknyCF+aXHOdYTRjYdAOAW1Og09R08teDWVz
q8sWInR0ztCRruyuPXcqdcA9B+5qYuC1MX3oiTDK2FW8xFi1o3qlhsR6q0+OS2u+mrtTV6aIWYrv
jjfA1mjCn02TvballPthQlgiEQYnSLADmd3pnggypGg3Syc97t0edBZGMgaQBEoWWyjTNdUVKnHE
5/tKzN/i1PiisgZYkNvsRDyeGhMJtwSNxADkFdzPwbdgTv8IcbrvYwEacAowPjSeAXA0w4ASEAAc
59BSBNre+ISRxVxnefe5AZxSFeObZR8nz3nnVrMXE9SOrTY9ZxCZnDxGKTWR9soobNUFEFYJ/PsK
GDVE4pM4B3CXD/7Q4jzL3hIKs1XxkCaC40SSLqljqJbT/Fvn4n5jyvMYMyYkwrMh0T0rIbORlpbP
qGI98Fo559Wtk5DIblUxE+WiYUM0sl3bR9kG7PGpGb0He4ZV0qeTsZkVsWzebRRPn+tGHggygTok
kpneW3xqxTgvV7g/Zwyne/SbmyGzPKhQ/iqwMcYCHC63acFdaRk/qI3clTwByfoSSPh3SFbkSs5v
TjSfzAaYkM/iW7YBQNXwMhtufuyG6Rj6ACiNEBIi3u6vJP8Sc2rN3UqWXG1AUNgtK2xL4w2kQTz2
AK+0PazBmCw2LbRNTvNzVsEtaUUHlLyJSfg01Kc80NGBYp9aIS5fy9mx1kzafIJLwbcp2Kkm1TWS
HRthz8Kgm3E6G2lwIrxiSyPvbYLwtOp86nNlWFCIMWcCTjyYCREkaYDxFtTmpas4IXZptnJMg/0a
xq4Vy5dgwgoQ2BcK4VU2unqXTqAIUMRtC8AiVHdEEOe9bRIzTD7EnOgvhu4EVaNzN5f1mW7fTYVx
KqiaBLUqERENeq01ohdU4uCtVlnV8sDbQ7yVQpMwSwItlBbjMMpQbo3obAR+tJu/p3ZYH1WzSOu4
neokuQmCuN0WLoDjZnJ2HMHFDdiBh8mnSANUXGuxAwUAD7NEoZzjVop0aa2NizNmxm0wXjDSiZs4
RoklO+hzaXJy1EiAt5n5G2j/WLbUE54GdYii55Y1b4vEpzwylPs6AP23gs6EUQYCa+rcp97zur2p
QRQNXUK+L9Tm/SDRC2DAhlvb9AfbxmwJWRk1Vr7PYdWeBaPX9awRS9Q2aZOgb5iaowUiOPEOqg9q
/BRNl5nBhcBILGR+kHI4EMEAnUu955Hp77sCleE4E/IFtURTn6tRo/cwlLdqLOGu0gC3Y5SBH6d9
ipyx6V6wZVCe2c/gANq1ztyP3iyHleG1T77JZNHrD23Z0bTgQ9EuWATXSj9iNX0e/eFR6MW2EBTi
Ijk08cbb8WTd1rW18i1xj9ngVqnxA+Jas+olhyxiI4xnGAOrsn+uJ93ciT7o79Oy3Zmtjaazl7dj
SKlkqe57loH06XsvOQOZAgE85g6oXsDXdZM7a29kner74bPDgSoORLnVSW0w2nYzokHILLZ0hu3i
GREIVBJhGmtWHQIPdHcXF86tPzuXvhPdoQ77B+BKeMFIl5O1dUniDo+1DT5zMl5bxHRkULHy9rkz
w81Ov3dU3UQZVeTnCdJDAB9lOhuBZkh2PeRz0irbY1WgTQkpHtdi0NPG4r+7Mg0IOx8c4wAq60fc
AWyDbD9vZAafff7KfUG/2tHZXS/DQ8AUBGdkeUfYeb3JVPXo9rhiG85msWP1dHTneKPvRualfIjg
Lcv/RdqZLcdtpdn6Vc4LoAPYGDZw0xcYcmSSFKeUeIOgSBHzPOPp+4Oqu44lV9mn40RUOMq2LIiZ
wMY/rPWtNnwGK+QOmU1+xJQ2x54TbR6006yYeRAn4UFOEzsKsTMVM3Wnjv12rEJkXxK6WjJh6Brh
3vRVt+AeAHhOyWq5aTKvngznvXTWT7Wb3ohlzz0hqYqL6KEFmKKwx9iZDmzHPraDupFvdHpAGEe+
RRqRs6YPN1k1ZofBOTtJBB9yPKe5eduAAN8nECwdPT4WxviaKp8zNEN4h/jokglofwV5yOqPuCIZ
v3cm3i4YInCBXlhhAYbNf5p3wwNc+QdZTyRMFNzrinYoY9iTRkXRjFIEvFKWZjfJuhwsEU2PIH+f
KgYm3jwyPZNpaBzamXO8W6WXFUt7QMvr6b1GCCJTe5SWPUEkotprJQZZuyFfGmMAREOTRyE1Vz+1
M/MtkTKw0kG+LZayx0m9z/sS11ivnPCbQW7M7Kd06eYA0mvjr5aCgBh4MG12s+xsRlR+tJZMcLrE
L2ZCPXCztyAI05K1xoRNtnmde9a6Q2IovP46mP6klR1rNTlWU9ndDHnjaltjPhiguKYVTzi6lttQ
5e0zqgDFsoUDvouCDinLcY3Lt8LUMLPm7AQMhAxj0pU+RJhypyczOutpvFk02btlCjIGChsgjbq9
wGAPNx0Me4nRfqv1BDhnxlprzazBn9DH8viHfgZZjFyn/qhGjnNMgGmsjrocO9EFcNt5ZTPXFZU1
4HxSSbGKCaxJSHoDLw9y1MwqzMMdqTwQ0QnxiBElM194IDIcEHyU39aO/mqvw7wfZ5nt5paNDS9V
9SD6m0nBcenoTOqYqHa7n5lZdUSk1Nqk13Yskb8iscSeQdgS8WANPhbIIqG13JUlMB+z0C4sMe+o
8INszZAFa1BIbLZX4BLlQYvTeVf3ktOO0ZqbIvT8xyWKwfBlBc2dXc10MHrNeKjWJlihahzYxQVL
K7EnljLdKIyjXyzPKbkrZqOe8gK+mxin/MFoi4TQing4pcvoeLONodWZCG3IyJwDjTm5Idz7nbUy
W1zCztWaPDvUCk+rUoTnGuv2QdpNdCKt26oahwzIOoJmvtxU2A73JLIdK20dGebZ3SnDRmcM0w3x
0OWlw39yr0Q8+uUgb1Z93TFEhQsIsQmaM/i1Cd/9QavjxsvX+Y3uYr04k3ZpSDPKVqM8AAhDIbTU
TM/UozrWD2qY2WcbBFVuWekZvELlk3zXDGczIRiF9y3z5bxr7pQkuiRZAZEG29qZiShgvhXS6cC0
f6caTeGSzGrushHi0tIGRMw5ftjmb/xBlcPQyqNZdOVpVcUPJh924JSbJn+jx6VGbLGptEqwUomy
Bzj7jnqwx+6rZP6Y24dyyhUfGofmrRM+ub5WT6KakH+oAMTaRrlL2z69XTecCgNI6EknjJI/1BVv
X3GdHKIRIPbfFB2Ui1lD0ca225sX6qwqVV7qrsCPsG5txIyZJ2akCFAWd6benk1rOc5MmUqwy4CY
1Fe2DBvG0wTCjYhtLmbTt4qqIrAAlGXr6B7bU444VEqb+Ygtwo2WV0kATIyRAJr/ZeH00JaDaTjt
LmQaIjsMU+DpXPbju2QFSVNU4EMXpTr1+Yywr933i6x90SUFQJcO0wd9DEojbK+T9mNoSsKImh/U
oznZNuwIttSUycgYJOcZ2J7mMCqAu8EAtlDbp0vbh/QI+UvFTgcdYvk90ZzYb1oycnKB/rFShtBL
O732sqHJPKNVES316fKW36VgYpu67miZAB8MnE6uQqyFxlrDrtXZB43K8Qp0xC0nVONdaH9npF95
k7l8CWt5ByETjL8yvYSt1pCgtzyj5SFPrcD0RVJU7wvbToMqs44GSGSnJIFAwcsNcEdqkOPBYI9t
z0FQt4+yvF/oy3TFsbyuhqpVs8z3kpVoItNu9rNF0po+ZTcSIUAo4xFOzubXxSEQt7iGrH5+l0y6
j71gu4XR5TQMeHpt4CFL+MTyNNqayPMQkt7nLJuR5tNQxKEyqZJbRl3gAks2GoxuOoDi2+LcbbTq
tRYyoGmvSRwgjTQLw/NS6I89zuhbhVkafeKn8WxQI/osz4Ev4tPbx7W1U3U8CUCv/VntAm2PULRw
jTJ9RqaIpjMG1NO01J4dnuPtTwDnAVNhyYYrV/F16IuzZ8GkU0Cj2ZfkGg8NoQXZbBEQ1ZOqYiub
8QTHw2T8CEmqfJlmJogd6l1vyJrCQ5TglemwmeaW5sjyCnq1/OaMiqdr0P7KKURZmX3PCVQgEYvW
P/6R5Pz/aGJlro9f1p43u2RNdo6n8i4yKuco5+6k8mZFVOIqUQJ92iq+LKQ8ksnLg1URzNw3b6Zi
vLZ5toP/sE/mKtB7eGgCSF3Mit5bxuW9W/RPBSNrHfPfLcgsXEWFQmJ1iOCMEZmc5BEqMotBncIf
6jtjFrgePQtHrNovNjR3pLeUYNGKYhBHTwaeaaxS/eiUtKGJOob43GofLaniV9I5ZaFTH+0Z54xV
3TcZElh9hBk4hvp7rdUp0DW0BVZLjSUxDEfMSt3cLlQ3o5jyMnIz7bza61XZBE6Y3s0qiMxkS1Fr
8HbFDCTUpHiK1vquxlJkFM6b0yjfWpkR27FkH6Op4MBpkktsb12E6G7CrH4KFfugm+pt19d4RWUI
KW8CSKiAq06GvdlFb9Jo2qNtZF/n1Rl2WLq+NSTTYoYfz8pav3Uk4kA0gMpSCSU9t7z3irx67mPt
I3Io5/VI690kbhaUHzU/nlk9xXUWQnFgPNMoTEeSKffYarKhYxPM8zf2/twO5LD9TKjY2C7IVHdm
zgwFZis20bZbWQmK69wad2YKJs5u6vtF4lYV7VuJ0x2yYTXwxxixvlotFWzqjpr9llmEENj6AMZG
26smklK8P3mgG0hkqwjhOY5f2xkoW3EzY57xWLEFMW21Z3RjARFoU0AWL6jUkWaYROtasvnMwMR3
DKCyIlV3bf1YlkLnwbRWb+o56jQ4TBqV9V4yaFIiB5+qOX7MGA5PHTWrR2zQa5ZF6b4RcD9Y0B6s
IY+9Aer1OgVKqJPWiBEoXWsywkj+ZbFRfmNreidNHLNrZAQKczsAQvxra3ELvTQCJ5k0IjPg+FQq
dV8I8oOt57FEHHNEWSV8KyLJXCLU8GIDwgMHLsje4WQrX+oEF6AllseWTOOh2SEEBnqdz4+ECX2H
0KEFZgqHwxaKhyX5W7RGvqHn57GMPvRkg2ohbl7XDS9CczxonwJlEvmlKiAIaAiB0/GyrO32PHbV
C35HwEqY6BglPUxo3jmUFvQmfGFGx1S/cGB8FI027usVIhcS2uDnrxAdyatptJEstcZXGXorUHoG
syZhIQyDeGr7HQQSJPIzDxDysWcbSywJlgnZ0nVXnyj6L81aLcfF6B7Wbh3Av6IDz6q+CYqh9gbS
Gp/YNK0iXYl2bKbTWA3nxGl5/6p0m4MKsmoR9p3VE0zdGtFrawBQStsXmWU4TsVtR9B7Pb7lbH2Z
0sNNz/V6dJ3yloqCE8QacT8xQ+tLkxQpM6NXMV7jzMyCqUxv0YcVOxOPvrtW5vdGEd8xXdleLkG3
80/Y1HzrmtesqcjzTnO/7bAXOnbomxzQfpmb674oovtwgPdrkqtDns5eVppOtdE8RTkzIquJ7nuD
XWnbpgU/5UjO00SEbwvLsSvnoGZbSWfdW0X2Ek0D1PcxeQCBA8w8juebGDIsg9UNX8y2zoJKvF/s
iq+y2V6hRgx7cfH7LIKPqN12Nu8xO2U9l7Ai2sH/IDFlJFTMjC6rptxvWyRiKjp7N5eEdizr/Dkn
CulT0QRIAgQsuKNAjJxtG3lFYXjjNuvER5ODl+G+uJ8X6YVM/Nx1hpuapfUj+sXQTWhyjtQdjFPU
96zROxeDW7yTTc0gQhdUNXbsGxbzGYNKa+k5y0VnG/7abFg8ktM7kLEJqZ5ohmOy0phet5zzu7zp
faWGFkJcmE8aFNGlazLD9m/9XmD5rJX8OmgxDBfjkKqwYMV81e3qp/Jd9RBr0LsZ1bnP8kPcUNVZ
rDR3uWn1uBNprMYUotTMwcpvzJV5QbR9vpOMu4yhX25G074aK2uiIZnWfRZRBw0WY03eoySp4b5T
qw0g3F3TrC0uJXvfELA20aDAKGYLxmw0fakN8C79Wr6WDUQOTY1eprH/oVdur1W8ZWA0h7IvbxUn
vEwpDRjxdszgtaARkoQDW3mrJoIa2HEBRCl2tREWQd501yEbPztjZsDeZ7cpU59d77SvZgUpYe0o
cYtaBtlcQ4hklEzwTrGjOEdaQH6Jv2akMjSSnzusYcB1zJVsBgqepete2/NtpcvMFi6b70WmHjm3
TrwkbkUJZCBkSdc4CuIQJQe8qzHekgWAugoK4grBJVbN1kfbw8t5re+Zbz9qw8xrrC4BvpgKZm9n
BjKpzkzOcmJdlmJ8phs5RLq9+olA4jnJ9LPn3o+y5QFMAmWtmn5yi9Se6FoSwkJATBbzmpiGhRUI
YAiV1BpFV9mQZ5bX83o7AF5n+MOIzK9L1vZjiE5pmOPESxztvgwT6Kfb382x8aoSYhPb9ZdskMT4
JoPidZnysVrlfSF5WUYakw97HZmZFrtZ1Bd7pFORlQl8rHyac4HbS6R5AASmarDF5iabh4qgAZSn
5cCAHQLw9nIEgvEiLDj1DP9U+K/EcSwEyMmo39tk7UBZTg5sdYHEM2JA4YEOpl1yFthvsmHBWCbs
9UV65umrAlUCoGkRGXrFl6xCqA/W8k0MlG1OAwqWlPMDysodWlfFnee1cmFoo/G08lOWMjJPahMP
jcbVuT3oWIr6rneg9RJsdlFFkV3SYdFcbcBtFDE3D0m9QTNGn9iOVClpT/CFAGcXkTyGbYGsuTXT
cBn3l1rXx307iztyUJ9MziivVLh1jehdj1PmI6qSuWMVir1U8qdyoI/RBCWDOqcP5AtzrExl7SEL
I1iJix4Uq0V8ZNuDDxbmFCdAGcFq8+gzUOpLhyI9rkJXia0PJuWog8zY76z1iL8Nk123iqNOY29p
y2vdYS/FEEGaekYEmjLdUA8MHnI8RL7VAnxfCx/4hNtdoRMcqKTywhuAxCetepiaKd+6sNdIEIVo
pwgeCE7oQ0U7SfOF3uJiOtYdLzxqxNY6R9Fiw6tytD0nt4m3Jr8C7QrEpBdBL5L33EB8oWVT6Kmr
fheOfewPxK5448hQXWP2Sq5lyCymw0+DtLs4M5dY2KJkwGH1ef0ich0fdH8oqp3sh8kdGxLZyYsG
ihddYV3N5BtcNSdDd5VHFkcs/7WovyyRdUVeztaq1kjkkfZtl1CHWiptBrU8QZASngXbQxWgpQci
8jHvgNBUgkKgQcnjwUrC4TI5D6aQhzxnbUKoG8RAfNExgCcqZZ6BbKZbiW3arNRO5S6y6dJKpV19
rW8e4u8qkZGk/CUjc3CcSkgIsByZC0sR8b3RzmhcZTBm3CNT0+zsEjwnth4gfw5Q5LV8NpYxY3xG
pLbIrxo5GecjGHYIstjsogK4nLW2cmffaLX60fVMl9BcQUscuLkUpG1OGUJR4iWyTrAFxgHdC989
r7lkn5SsPGahvxT9nW6y+gxrUGrLdawIvV5Z93jA1R6mfrRojx1iyFZOsCJ17num+UAIQP2uRBDl
wxnUO74SPHUePKJXVRDFt2IwQzmpunAhuDhuPV9X22d77p+0RQDlbJBCxVuwIYmRC3MpsecgcZV2
0m9XKAY+nXg8BwuRCTrjGR99Kj0SzQZzqtLV2mtt2jjkiqNNiXaqqdDnCoaUPS67iXtxsoq3NDHe
G6spGbvzuMXSerVrrXNLpbPdniMTOosFxZ79VG+Vuo8GzKZHgk01Ks4QpCySKNzrRxnPTTBH0z3z
+RsZiYumUUtu8F+UTMxBYzPet0gwUDW+xkp9yarv67DHqVTuilZege3fquvQ7oWRvQK8+OQn13Dh
iceopPcL9fFhYal5GCPnM29n/F+MrEr5VWd/SWb9l3webhydCV82TA/lkgLyXHjTkhOUD+0ZLhSZ
87E8liiHvMGp5yDq9Ct2VtcwkdtU2+tqm9vCDRduiaaepKx58ayGFOgiFrcxKncvGTRW7YZV77VO
lTBtZy9RVssnoYN+q40DBRusazmwKUpxRvLmLbXm2wjS9qVNKO6gwyQG53YxanYVMHZy8FnhtTMG
OihVvyaRyWtYpfJYU+SkODCVJY5u+Q0w0Nb9Gdnlfb9AUV7wv+uCpRmLwuvyUwk/QJzLYM2S05i/
90CUpiUP/W4ePnNw4gwAKEoghT6rsiE8JnwsE0XnlfujMJ3qhKv+Cpi0GGHQVZ2HTB748eZx58VH
mdbyClJgSQDOyvyGePsATdPXsUJ6Y2kds1sOjdH56MeJEF3uV5hn723fEkkar1/rOAO/Xc50GrFN
2IeZWlCm1S+RCtNHSnxsGcYPF/lxTxZr85ZWIcOD/Gl7wTEUr3k/WYax51DwGxfZ4rfSgHgmB0ae
qWiRwE2PZGEu+wzIZy3lDSM5FA51cuKAee/KcUectLNH48n8v7D3JCFx5pULfD6DAh0DTJsrFgMn
666Oyy8QHK6GReldiwafRoXpcujEKY9AxOcQoNEKHtuJp7FPQ7etYgISJXV4yIAuZPpFVtrjPJNv
E5Hc0VYoLS0tmY6iK15KfLXMpsU1y/NPJdXP9Tq8oGz9Og2IAPWcDqprUOlTZIH3C1qgXK5QqTHm
jYw7Lx/YUlUm+Md0Gd5Lyey7+TBRGHtmS6dpteJWa9B4KTCRk7V4r2V/0yPscnGXqLvFhLg8LnRR
iYMwlwIdSCnELo69AWxeSMaf/RJTVpmD8rUNnTXIUal4Zgfgo0i+6iZRN2ifGEhUcNsNhqpHqzFm
Ty2GAkqkJr1+rn1dJndSAy/KSPXUCtjsdoWpO1NOWkeiISligWNL8A40EM4EZ3ycYj+sOhbix0Et
RpeXO4Mav4lBe/UzkHmN8dJAQFC/at5sCBEUpfzcrEO+vmp8hUV+XxOoPhVEvTk5Zs+cNQZb5sjt
Ux8VHk+gQTE7d/lxju13OVin2WQ7N6EpD+DaRYGusosfIAadNeytGT2UWxU4JRdzC7WKjkuk0ZDo
/BzjBPN4prroRHbuLVoCS2FrrinpxyQV09dWK2YB3H+duXd2wuBzNpyiRgtTD75U17esVnuvjEsc
35J2z7IU6VuEaTEn2SpOG3Fi65Yluk5O193YgDLqMhr32oFDIUysrYQScrJmAXjNLLDMyNgrQ3bt
dKL8MmhuAaHr9wOmZTfn8AkEvfTOKOE/JWXqJzkMa+qexa1zskuR5Hlo8wUtDSVs/r1V0PeCtmee
yTaY6bFg6WDWL2JG34PlxTM4mfj5sVxlVvZYzvbsIV+b2Ej1vNbxYO+FHX4TO1Cg1wVMcQDTcuWp
IC1+6cUNtseHVSUH2YpKxy1VYCPRdjxHvMADTFZ+ndqPWVMa/oyegCUhNRmyXD+0GpOx6F3fSaDl
WI7bboP+xx3k1Sx2/BJdkJ+uiFs0mZK+wB9LXTTNrTSAaiQ6wy2JmJQbMny0WFnWlSQ8IB2vBEcw
CiLdbGgfJmPqSPaIKXfK/lPWzV1pEYE3tCspOc16SNuCOC6YiDck+5QiAiYwM7MstPIIJ8E6WYp2
CzPqJSH9D1lQuIND9s43uzdwcrGz3j63yG/H4S3MmUyMweAoPnhUgyhBBIBd+tpo2m25EGKobPHg
rORh8fK6LKZTxQatR+oTOIPxldXOA5qBctcM2uMUPjFpy7zF+dDEUV6sWDmqIDof+aIPmVK/lPX0
sY4yEAMUMkE3KXAQeQ0JRi7yryKQ6TU2ufUMYp6ZZQiKo3bazbN+QzoVmy82r2612mi5Y2Xf6HhD
1CG7L039otQp9SfodmWwPtSOxWbllD9YC2JUzIK+3NqpoaFHMZ4b6AfQw1A48RDSpwfTREBtosal
L1BMuVpNEFqFz8wLtQ+FsxE5RnmtVhyxBhuGdUa1U6AoJUP3VonXjxE4vAkekvqcP3oLzjFtelbo
+jMoURJ4Fe2S2d0PIo01XP+SljOBVRMNypcwiT8Ree+JfLVJh+l36dg/0UmZHZx+sqkeLBAWPesa
patuJb5P+MtSf5p0Jo9kqJMaflM0BUDHpnvTxtYKTDvyrNEozjW+urmw0l0+yhQsESmPxCvyk3lo
biANGZrwDelEnmEyUnVmKttKX9jlCehqsdNF/jrLYc8+Lh7zeifZXUEtdl4zLfpIdfkyIarSnOpq
IuWJrI81qyGFCXRzAjQeIYdHs6qf9Sh8Rygyn8c1dcCCGu+KbjwiFzyFCFLdZC0f8tGURyMxKH5i
TGfcdBwnnDGmeDENcuTJKogZxwswlWzWDE3H+eDMH8xTCbQw9AtpdIyqLftjqQxI4oyiUeqMAwOp
+ZRGePqVaPg+K0zFGTVf2u0L4vCLGYdCnbWHWeBHAR0lKkRhGcrGZDuEWruxA9XuK3hXFKX1+DAo
aDrYtxPrqKV+BTzMIyXNOc1DehYrU3zEj5RPSA1Zb+2BVpSuKrbj3oyQyvF8V/lqYvLvjnalwB6B
Gaiv0z5qp2PC08OTDJFuwV3LSchIUTP6j+kbhCXHW+IwD2CfyP3AXeVKyouavIv0lmRD1YtsZt6l
qDFamhVHVF5/kRln/sTrVlM1SsZ0WbBc0DeC0X12CE6iokHQb2eEdEbMCsMC00FOMJYLoYEkK8FS
su4eRGoQhQDAD1HPgH8zkkdmaZHHQusuNMA51OzSHMGliilCzk4TFkqLxf4lb8avs2BdUqIGcxFx
aFgP84maPbNdkFQk/WasCUvn3TQQEmblelfkq0HDPvWulheqZ1Xf1BEBiLp2e11WRKFHZNcOROL1
FBwMbR2/aCDuWiofiOD39emsLay/NrMsL98R3JtYwGus+t2S5KIrG1MvtVBO9ZLj1emMW1aXu7ia
GTlUKEeKUF9vYzInEQY0F3gQz7Ktjk1q8el0j+OY3qZUAtY8JTeoUPzCGawjrEzTI0p+ZEUZfyDM
uRZS3E5JG7PGsgCoi/zCh996hYpk0nbIiOkd3jKOdpQcGC5NOHRxOjeex9OcXLUY8GhTMg2Q0QD9
YdzZwG79ypw6eiS4nGP7DLe1cdv4kEmGcQVRNTHvq928xDUuGYgvCnt/7uwkwJoLIatxvpOOeUlm
poQNWZiM7p/NMa444kOCldcKh822lozMI4k1gSBc72jIpPIwSFwXdABHtjgW2nIm1KvxpV9Ut9Gf
arhqU/wVAQTaAeas2ozSzeybvVJACSnj+GZKvoW2rI/1wjQCSRkY9gcsGlG86RkG7ruUYu8YEYpg
YEpkvLpIMlKUFS5KCYGEbB7kg0UQC0mA+3wBJQ3owhrdBU0MehYKB+Cy5zRke9LU9NNyzgJUtNFZ
0MOebK15GrUm3utDh7oqlgH8YLQmg+1GfeGj0qXCClHvZjozoZWtbhahCGYJvL0p+1OjDDYTMoJR
8xIMxzIRB1uGP0h6fqBloKbvuqPGyZSX5kO+Ir5DgESRF5alW5QATqsvhfPMII91/qKygOH1oYSm
uGNSSDGH04q4AOMHWTrv7YRyFlkEpjQmzBkmWPzFDNa79CNS2DhLk/UQegd34h8z75wITTXF66JN
tAzG1VCzzzyfXwppECEzDNAqBRKGDCDRCT3s46oDr2StnpokKymzgdY5WhhEaTRklUrSLf7sQ6gx
18axYcSkPDkVBsu8xDotLVJuWFXvLWJgM5mLnTppYMgtAFHptJ5qXCCeliD7aEHYJVVS+oiTjiJz
xhuVeMeZl5Sq9oEuh/WB4nd9cGD5k0cI+0TwlwL+ByHcfCdYedwonIadMKfLPOihZ8HyC2YFR11Z
bRw5lHJQiWkvh2E8Jnb9vWhDnhKkfNMEFzokEYd5BnLuFs0k/JugsIdqPyspabVfnaG7kRoGylCP
r7gkQKoW+TfNas/sGF9wc0Sc+8t3OcpzX+V7WC6Xltebjip2mec9r8NjGA4US8MrUbVqEIZyYAgK
Iw6xBtNZy3nuUwCUJZzHomP6gj/rY6Dk90hbYY9tv8LPQ3lY1Kz0GGDi1/HqNm1OEJ78wSBjOUnJ
IO9vjEzuDMYLIcHATIeKbL9hATkqZxqoIxJu9NjsaDhQu/iAmnED/BdYt+gGk9RkQLBW30le9JYO
QXNj2E/SjB5Wg1hjXO6Oz1v+66zI+AbS7o6cetz3mb69iLaVR4vk1vzogRkFIZx4P84mdY8/8+oQ
5cDdiwZWD2mWk+5eDMLa6/GCEbema8YIxcqiexfDdLHQGyHKQ3iQEQsvkm7YdarFc0a5Sl9Q+rrG
SDzKL1OeM5IYpBG0Nu1QM0VXhSQoffOcTbHxjeRxGShS5QVlWX6mtfOpX6vPMNXDQ1gy+UlrYBMr
u05Pt7T8nJpLFYxkhNYQYSJ0YnvGRiee+C+iYWnckEyNbgQnX60wZbRN1a1ToOmhSN3F0M09o1S6
WyMHRWWEJZNBizjKjr80c0u6QRtf+8mApareDapOFp7of5Ac/homs9xhWTuFYiQvHp1IDGjN7ehy
GN8ztTK6k3OcimSD4Meqr4+Iu+Z7J+ZuBFSGnsDBA6DKibOEZwqscMJ4jOGgl1pIdAkLhDCR1dgN
ioJ8xsTeg95oDXP1RrLUMHGhGQC/XrNgUEnNRBiGv5/kR5o0lvBtvHeyOb7mCxpVoLP8RD+XqfmG
CKClnXOyahXAOsXEG7qus4dFUnyVS89HE8U7DAnMoMZTYhLKWqPWtw1psx3dZqnBMmssOYyHvmuP
i47S18ZbTE+gpkS6F81hUeJXpid+0So3UYV/OE0bD7cZtQWGAHaw0dEcp8ozNr3QZe76tyhJHpS8
U48wN4J1251UMUlAnNadJ2MqVubVzDKW7Eht9lhXRX+I2keiE/bbrDSIjU0AzYaeYO6KcJvIQPFB
xzJvkK46ubUUArdSJ37Htc7qa5/rFqRs7qK8N36INUyDxobyVudvcPcYEo20UsnimUpk+RqAOFcX
nbgVs7ULReSc0JHdNAYb6Eov9sUqH7oh288wQ9ywWl9kn66+PWafiUMtX2qcUs4m8RHiqVnX6JhH
+5aUUoWgWpQPoQgFjtFcPYUJW5ecl9LS8JWwrW73Va7EtAvs1VRxB7qhQ3JDWKKoByoMlUmKoQEE
hy5utQ1axPGEaC8KVr0gnqaGu4FL4pI5DOSS9UXohSvxTx5t5IIA4YOOshuDqryRiVnc5pXxleqM
M4oi8ES1NH2JM0TydTgfWDuOLp7TfE/PHCCS/ujqnCAsFobRShEeJ88oJkseWpPGF96vioSURmlt
9pyMpxhAyigEmWs41LDfD59qxMFgN/pDihqF7vgjnnj1AC01PVI8aP6r+r1TVF5pIIz9NbRu4lUb
XKKjz9rCmyEcoJGtyqZf00ZEn0QO9/qHUsKTJfcXEKnpir7cV/3Mis5q9pjKv/UptfKwHh2FFV23
jUnwKh06Ua4ulsYS6jJZdRbRQpGSdDf9TOKWQIOklvHsEd1oaZnBgiWZOYKRqvTm1ylPrGB1Pueq
My8CjavaouXAP6vta+umj1+GIj41vHcjwpn8QVm/W7J8jK34o97G68WQM233tDEkIaPpXvB3MCWt
do7pvNa2XZz+9y68p6rgf7/jlKBfvVc1AOUo7v/z3zIzNvLGP39Z958/fxOgWf5b//bL3wTAFfvl
y/CjBaUJybv/HwTE9iv/X//l//nx83f5WzAnprl/j8I4/yiXX9x3muDX/8N+Z2j/4aiWBIApTN3Q
mOn+j/0O+CbSfpOpn/nfyM5/si/gW2z0TVV1JOa4DXLxT/udYvyHNDTLUrWNkoTTTP6vyJy/gjlN
y9qcf5bc8By2qsOA+tV8p5asdEOmGO5cs7jCPNB0MWEz8aWj9vnDZ/IviGMbROP/+vz++1IMtQ25
4T509TfIhkgB0nVju72RrcNcxV7OZKnO0pf/v8tsP/EfYJ/DZOoTSnlgMCotMc/VUnX7xrZ3f30Z
sRGp/urH2WyNf7hOaAjyrbbrhK+UjW4XjP7q1/eUrT5kU7+5sb+GhzEg2cObvv8d01T7uw8T6+Yf
rx4N9kBAKVfv/eQWrY1PlEHskurGOLkM1LM4Y8r7h7323zLpfkPG/fkb5Cb/40W3pHSjm7koi8gA
l5e//aiGX3FFjsDzX3/A22/2p88XjBXPgeTS3Oa/XAzY01g1OitHM2M6vJRWdItUy6SU6Owje/X5
YK3iZdrmQ4i287+5+r/6fB1dOETzUlJozm9Xd2BjtQzjUtjlSK2onLScPhMh6V//kL9i/n5+ogzD
efyxYdN/i99uVmhouYP5M3UVEjQpleJ7RILf/voa/+pr++Uiv92pub3UdLRcpAvY2IsgOmUeI+PP
yEM98fd3yb/44n653G+3pqBcjXSHy83vsx+dKfnF4ibn7FUGAzMEN7+FYfWmBdymruL/7ZOxfTO/
3Te/XP63mzTr58UChYPOcle9zTciSP0o6KmghAuexF0OSD/++gMWv+GDtkN0s0IburQsYf3pZhmJ
XU4tcifdyQu/pPfdw3KRV3A7+nV+xGh0ROy3K19hBKM2+wbqnOFK5Hd/c8f+ROT9+oMbOnZtoWsb
MVK1f0PokaKTLEvHsBn3qz8eIcPvixtln57iy1//vNqfP2JTVzGS20LwCjLN3x4OpKAxT2acuDUR
4HR0rY9Hbxf6CKurOzoyF52X/zfX/POT8us1t3//x+M2C4UhWq6pvbO/hB4aZF+iQHrJMb/NH0yW
98HfXXO7UX/9QLmkqeI8RDijocf+9ZKKLbJ5GdC0mcpbk36F14HimmDdaPov0s5kx21l6davcnHn
Atg3gzsRqbZaV5WrbE8It6RIUZTYi0//f1n+sc3K4lHu63MGGwcwUKFMRkZGRqxYa1Gxcn0wFY6k
i+N+yaI0Cl9CPQo8Fov9d8YurecW4uAgCtE+/+pTVUdxKizuEbPU5pEiEL2Pd2/XKn1Sm8es6xRY
zsBQpFSOk+qHXpD0/JMV3f9eyP85wKBGGaau/t//nd5QSE0tuAM0w5OOZgLqKLIivuF5WJ9cpiAB
TCWnnzqZK7iwuZ/vFKvSJ73G/seiL52JLqmdtHKwaK3OC3sNx0vg0C5C0WsVh87iX/ip2Cj5Ezrg
tLm1THrznuQ0Fs1pym5YBBnygWrLoljZi/MncEIhim2ht7i8pVMeMzYneUx+hlvBMzHnAAHq2rBm
L49esIufL9uZ2sixHck/4Cagwt1h57QbQorHcZ4qVjIRRW0oEf/snHTCU99pqeFjonTL85IOMU9/
o/gGexwIdOBvucfjfP9yAhwXw7kNtmpx8tsHrXKFUHi2jCygWm12eDT95NbKD8/7KnnZ7fVrqNKW
XayK+qodESdqFJB2Rk+TSOzILgVt+pB4viIavL9H3+6HlBvkWjZACIoBaxWvm1W9hhBzzdSAYt/1
qVM53ncpPRBizW0lonlFqZZpCFQvb8+L8v6wZMSQmG4wpvJsfDr6weFLHDaKVU5cW2+XKaULHtAG
2M0wD//0qlmhP7Y6beLgGLibyy6stCSFH39nnHw66GJDZ58OS4ZMltn9cQvIURV2FEFADjsFM8Zx
9LqlDAus7KW+zoPvNmwH9K0W+XIW/k34Hn1DQbA4dkaqmpbRuiytRgZ0tir1Nay3ii+l8EdfCjXM
z2ooYWMj3cRrsX3mylrWq3Sl+EzC3y5EUDn11gfIgFsRB6wVU8q/LKCQCzTxFu23ct2umcxClz6k
oawO3hNvuje+6EshKMuqJj9BE0OmbC5T6DY+kjrOIQ3+BHnb7l5kOOJFB7dZiEAsCnKqs6hyHCmo
xJ5XgFLhB5RhtDIW2RY83FW7Rat5Xa7gXXm5vNfiz73bahQ50CggwzEM6ejHR38GmzrmkOCcz7Kv
5yINK+/LZSMT7w/bRnrBgXTaIWt8TSdHkTJDiOKYnyP0xxfnBWUGkZlCTLBJ1jCZqc/C1KXPcgBb
+RRHYFCXDkO275xjBsjpNRGmWB4AU82/MOAbUMqD8n8BUitUrFH8TWkn39iUDodNXdhPU3aSgV0s
Hu5mAb2A6+TqvDYVcWzi4nljSrqKzRYy/9JjeScNLbn8h9b+ZrT9j+/8SQMu7qBrvgYJq+QVBVBT
yswQfIJIukcea51Vqlg8aYIJUSpcFMB8VzLRuq7t9zFkPCfvExqUOWzMlz/IpAGIxE3eZmRilnSQ
UEY4HEomgJgVHW5nghvGGxQPrmkToLoNdskm23sbc0stTUAwYSItgDB3BSfHUF0kE+kd9Ft/bEj7
hBJXYpZMC80PEBBSZaLBB0DlahZY8/PyiBDFvRHy8Ll3FIHo9W3zzp9HhqVbGUKZ/SHXMIw6uBu2
pB/XPuRcy90CGpNwf9ugb7/fxohvh8aPPmCaZNtdQQ76//8VBf8vebRt86qXbmw4qxvakGA/Bs+5
6qMmzAGDXzYhdlBe6MiELb0QfPiYfKtioZZer6LeBZRCm5epa9sCgT0oFjR1wxCWfFigHMuG8EE6
vHRZnL5pbYAzqC7QEXefGoIiorTb9i59zG6g9mzXNM0WSN2cwCgslZFKWHi3YKHx5fAMMzxHOhlE
zJK6F0cPNvga6uJiAd/mygndlWY9i5KQOh+a9CbfcoQqlW5ToZBWXVhwp2uNlsydL8zDhPVx3aCN
utpt68d4S1kopGn501nTa3KLIP3S/5yp88ypCO1zvXsWOp8u5NFvj2sHA1IdlwPwow19kWXPLjdh
+xUYxN+UwLjw/tiStTWirtq3Lc8QqrNtaPorh4qFvgHsv6JEch3Fq/2aoX9QN901wvIfD3Rn/sKr
Rz9AugJTyKZbDRUeUMvR5gTa027cwB+uqx3YJMDJl63pk4cIGieNhgT3rSf5VDScmJetOUTtEmZ2
uOQWw9oJvbtzsohBPX4HdBekYC7n2ovKn8WffufOI9NSFHaz6EwLixDR0M3bmdrc5w1jMjWhWOLk
sRnZkSLxAUljsGAc3HaZ3h+XkHAGCTT9gTc3F+c1A2uuQgFGn3RYT0cbXHSO/Nc0Z5Q2ne3IAVaP
xWoRfbAW/drY8Oqdl9ud8sEy9faGWPeV/RyFFiLu28NRgf0uIpPJebjdFs0tAr9CBTSEjQ6VYC0L
Cy4eFtsvDLCFQf0TuL9ThMd4Y1w168s7Lc7huw8KQ43uCOUR8re3P+UcD4kNWIiAvCpuK96DqIff
lupnxtT1TWj/x47kOIU9qwZH54iQtO2pX0Jyw6vGvdXute9pH1Kx5WWoeu1OvLVdDTgkkha+QyQU
P2r0Tbs2c9oum3EuzbwECFl/b+q9AXLl8M2OzwAhM/uurCrFlk5l4G/MSns6O8JR28Mu9/quMeol
UKtVFTIRZ65Aoob5y+VPOG0P0n6eDRD3O/L7t2uYXThHZPyiFI225WrgAczw9hIK+hfV6iY+pKtB
USquU0D0tpSqtGUyVEgT47v76AFAb2CfjoqzOOGTb0xId0cZHXs3FpT3ohQjni/dkh6G0icnYhnp
to0Suebi/e9aXke0zyAZJ+ny8+Vp9ngGPX9G3ljxdabMGDqdNYOjztyElPLshjhj0o8NE6sB23Hs
bo3kUb8SF7G+SECfQ7wAbZgy95i4JlySOVFOJ5L68sPC3AMbohkNlLPwn3T4F/bgaCB8GDotTJNi
cXmdU36B2qVhiwab8a7ffPD9U4mcdAJ7XrlIKgEMbm8vm5h6arKiPzakINIjrtikmvA90jk9TJe9
iVpL2C21MEeiJHCa+z69Ut15qpVJdxG00wNXBlZzmHEZR2UUqVPcd9Of6s/C5ENV8BXLPZ8qJtRD
DhEwjgrRihe4phbC0XZ5H1XWpPPlnOAxyBoWtIvvKgYjwKu6++2+3eQMVF02NZWrjD/Za5VwFIKb
vjK6o42tdlluMpqhrg9zB+jqUJR20kU2AwJ9T5MQ/TmwiCfFq1HlMq/X/sg+BenGQRlcuEwf7q1r
MxzWsHII0gVARExVXMXK8uDEM/LNmo23187+FJ3so4vNpi0/VR1ge4gNVmcT0WhvKBW55/QOk+nD
MsvrXrOkbB/4alzsRUrWLzMqyYfPnRfuw2L1nfGk5f7r4bZ7Ghi4uFEVFfSpME2y9I9hcW5GW9sY
ZjPjnhDXnP2pWRDcGFa05qeVUcGME1ar2aJctM8MbXfoBDRX2VJVTJ/caMTMHIPCAzgXyZFb5rOt
POKi2DNMbnvdftVCJM9MPkxnbqz05clAYOoQeJvgR125jIIWQDxDvRFf8hg8w0bTHj/MZnVYRP4O
KjRGCHYk/RFpcdceY+Z6ta3vePc6lCf+Tv8N/PqPdaPJxY9+jRQz7L07cxjExsuS8kvea7+QhHz0
Twxr1+bq8imeXDiNAY3sAmFjucSXoxkDIow8ipHtoARmh9br8rKJySTGID90wQZDKPLq5iNviiDg
qq3dayKa36I3TrsAdfuACfI5TFeqQyOOoJT2Ck3Gf6xJmzfLDinM2qRM7bLe1HfdzySk4QKkf2Vd
NfXceVCsbuJ1ASLNob+tOxxRuYcPfXVeMxeDyMnBtxlm4AnXwlxQuTedVTPiUcDi+RWyuwqe0gSa
5DCrs+M3K/YpdqFQ3H9U/J6J95Vr6mgK2MDbPLSi357dFoFi+LN5gVQLSCSeutvitDytxFXKxE65
RSBakR5M9b3eWJRuUXprNgrOXHG9QMPy7rGXM2/OxNPj4cX92Hs02+2gvmlv29VuqUJrTJ2V8XKl
z73TdcohDalecmiujLS/S13nySsWHsQel3d2KtsbW5JCUoQaV6TveOcczzog1tk1YiIrN98pjsu0
GWoruouYiyNHvnO1g/VXBP26uMsd8NfW81nPFGuZgL1RaKUc+L9W5Mu7M7Jz7RgsRqSu+2gZZVfI
UVHIgQ3sZ14zPjEfGkBNqnrK1GP8jWHpgZxYWcWI6qt70hsVjUpRpvNXVruCEn1z+ZMplymCxSj0
2HtU1GYRyxQ5SvppODAiPT/cDd8YK5i3C3Oh6Q//onEi/qwcg4AQEe8s23qPz8gG3TtDk/Y7mxXA
qbKlaWKv8ntjTfGmU91fkz7zx578TERjnDlJUd517CvdiecZA+a5/fHyZk6eNJu0wLUMJirk5yGC
PHmSMdQ7P7rfeqAf3mx+ro7MK6r69VO1XZdBvH8sSSfNYea+tRu2j8m3PtQWzY3+wqTD/sVltuUr
fBn3jMfxbGTkn7cwVCXaXFd4ztS9CCCLpgcYW5dg+tZxYHFoUzpfqAsYeui391XSLS5v5xT4y6V4
bKIVa1nuu1quVR3tKEWPlEBtbT3K1v06ET3S5KHbaBSs0btQWJx6HYwtSmkdXSrDbcCcCYACCBdm
0Ir5ccn0dxSKox/Nk6tTshigiQt2S/vHZesq49KOzg7IDJklxt20fM7PaHt4D25ufUeiiAnsp8vG
xB97dwBHeytdgnmknbiz2dvd8XkPEANhi9Y/h5eNTB6IkRHp3mNi4mDvd+JAnLonQ0P1who20FAx
JmjdXTalWo90yzlD3qTlDFMnT4PLA54IV0MZXRVHlD4pnbyhBuPeegQSWGWX/Q8fvrMwI3BB+aHP
nfVuqboPFAuzpBJKn/VtU4mCN3kUNLGM8FZBZeuKL6WyIl06LXxzsZWQgSIsafRXKEi15CmHhJlT
yHnbo+qgWRPuR2lSYFg1pDA1aVWFA60tvSmix9JcOgEErw9ooZ/CjmdpxhzgvKePOiju9Cl3RJqI
TF5z6QQ70iI1pNahoQd5yCjZ2iyKZRQ36JLNlrPTw2VvFN4mn66xJelWjWCYgosBS1VplneDl191
KSNHx3TrG7ug8vTDEhEBxRGYfO+PrYrEd3SXM61km1APcrNBB7NB0vPszBMhfs4I0Nz9cPBC49pY
q6roSrPiW4/M+p0WMxLLt7RWzHEljNuG6aPAkFlLzsTuM8FF+fqd9J/RpxT+PLKJ+GKdVwY2066C
6POH59Z/46KGzbCKA70TrXf5G87yOjdF3gztUhBteVLvlwKk1oWC1hmIpR96KptTxxAkCa9NIXb+
Dt5d7FBYNvTXtCj6AEHT4rAUU1yhOBjwEx7n9WqmbslMPtBGVqUPWBd9eo5EnWi/2d97z9rHA9eC
E9xDzbCqA+tqdn+g7Q59sblItvvAC7xKcTKnPicPX/5HX8+y5ZNZutb/9qoPUbxskYy1lIFbBGb5
SI5NSJ+TCmProfT6O3A7fVgxrRjkWZh9dEFaGaG2jr93L0c3AOSwsa5UWLOp2DM2L51NCDp2Q3kQ
GRuKurTA5sgSJGUNJcnny6FnuibmURNC48HyGWd5ezTguO39w47H5n5TDAuEpLrnBlVsan8u9xTz
guVz3EKjT0l3rm4sTF6Q9Pr/MS9dxOgW9KfX0gy9xBWvmLPFDYkWQ2BvtRAlRuR4FJno5JcdWRT/
PooFSBEYUSqq75BsnpCIrOG9Sty7xPGY+drGLeQmhbKzMfU9x29d6S6xM712jyJZE0gza3dzvnVh
2aHZJTa5/Npt4JtPrH9R95sMt2PLkiPDJAAVnc7OtkvIs3+l3QqmKq5Oemz7jXXNAJMauDuZmo5K
JpL3+uds6GORLVIyukZTqihWxnO+3odM2lNpTWLIAT8mVxA/rZQxUWVbik6pW5UoVrPTUNqGxQP8
8TD2iRmQcmGdl+3zbNuvUGX5lnxUwd8m63LjrZZumZNvopqG3NZrr5rGbchcLvRpPMb38LrNVc2W
SZ9ibNOyafRQMJN8yrDTnBl6VgotEmI5Trg3z1CIMcdUKLqMU/eMObIk+VCb6i1qKVhCUWqdD8A1
/H3F0EDv1gtFOFItSnKdwUPV7Chcx7spN8x6P9rLPRkJ7FYfhwCMwby88dy5/6QwK/6sHO7HK5S8
JpshHX0cWKG1apGsmO/ceboU3VQCIGVywD//oqohstZLRiV/gSvjdI4OGDVgWjj7oGn9sgvi/N5n
BAX2aVjzGyBfWf2h26uSv8ljMvqk4juMoiAUTHpS57wTREZd10EE1UDyiNoIl3i3gfjr1N3XDw3i
eaeFGm0w6VCeI4plDKaZphT1c0T86k48nI8dJGLlyYPppNm7i6hSvVSmJpfIFIBbUnTQ4OCWHAqF
2f3MFbn1HhaU8GAvtAUOxTjq8RdQQe87eYrA9KuxVlM77Lg640SAOZx3nYDasuHHaaljt8Vnqy/m
rebD3gShBSxF/Vl1bsQRlH1pbE06otFhqBy02Jhg2sYPxgJF38B6TG9F39APZ0vFcZn6fmNr0qYW
nVbvnJ4uh3Gzv0byK9R+Ijuy2N3Ae/Ddoci0ypYw+l+2OpX1jY1KZzTnWoFKAaM1/I2Zn82t7v6y
hcnLksF25uIdAwywDAdM4dM9+h3fLNlEH8onMTKdBd9hkAdMFYhkWhXDp9bkGo7rerbrgK2Qk5Eo
GnR073n5zQrY6nOvhiQoqotYNc87mWi5PqJGnmZD8SF4AMYH3rBtRGvEE0i0MXYINAAWOZzn0O3M
4ZjYRuj/BX+zm39MmtKrXUwWI2mPSQE2ZBA9MIuNALtTJ0Y42NOD5INqP6ccc7RKU7oT7TKC6VS8
aXVoWffuZ0HZhC7IX3ji2Ip02Ix9BqdggpU6hcMJChcrV0yyqtYhHbAYMjwbuhqCh/cRauAUEp/Z
efVffh/pQJV2kse+CI3aylshorTOmUMsX3Zk3wN663OI81WwFNW6xL+Prp3UbVEdEOuqfiF6cF7k
8VyHEYeCKboaeYh+LHZ3Ia9GVTVHZVm68HhLweoFxw5NNRjkvC9CmShRlUlVp0wGEgEd6g3iohhF
sn7V9/tQTFuQdsLYNIf5SQnbm4wfoyMmXaTHfdYj28eqkDSH9QskTP1d4SVTGdnY2aXAAbGY1bSv
rriMmMODwe25Dc9fRWx0QucU7obl4SEPy4+mIhpPrY3b0wQgCOXQOzw4ctmZlh5ZmwdTFPTMSPAo
zvFkvCcWEn8ZovbfQa/NfQVBZ4qJepl/ReGPoWYIET/3gR5UPI7+8r3rmibYAJuV8d+3B+CE5Jce
CzdEByVaedacuQWSrvT5wA0DOTF0OWvFB5z0/JFJyfOtJEJ9JcdktaiejcBadD/9W1QaNsCh58wc
hfHSVny6yY7TeJkiORqd81l+nmncoyL0HzbFWoDQLIC5QU9n6aX4kIQ176LD7fnaW3tIaiqLVNMH
cbRo6WAgYTeLKnGx2vCaB7u1fiVGu4btGTW6OcRXyptcuWTpnCADaGrx66UQNosIQst5tNVu8g/V
h/oeXcnbKkRKoJp79cK5Mtb+RoXwmXRmGmCaB8cadP8ySPOQurDgiRRQQKURjQt5PH3zb11KkLSn
vpy/zX5c9qxpx/pjULo/9onvNI04oEgnb3bDU1/a29bVFYdUZUU6MU2XNFEplgUkGmmGbd4gdGIp
EELKzZMOCTpx6c4RHQYoI7bR1l2jSpVzMEUXr3443e1oFSkO5mRgHX0v6YyUTVu3lQg+TnTP7jEu
NreqjXFyFHnY1ENk7BfSUTBjSOMrMbp5iqnxN/4Hy3C2NboVffprd/qrpIK5TYOiq24ZlpSBHYbz
0XN+R5ujERpfwdcF7RwORLSCr6m2fVCjd6cuCiBt/5iU0rGk8jLtLEwOubus+lmYJ4oCyNSEtjs2
IeVjx9q180w4YZ+0175voAyirxoTaS/rIR/s56NtbrwopZ24vHzGJhEXY8vSIYP1tdCS36d6+ERQ
YYLlGgbD4QroFVgoWr1z82u6UBWgpwPoaFOlY5cAzTE1YdeGUqn80XyEEBGi8MNtc38MzmtLkRlO
TWKxw+AyGYOy6fNJ60SH2LWZPwAcuIaDe9GszCsYmYsPCCoPL7MAntqAC/Ia9dUr8sRZ4NwWivM4
GWhGv0BacXqGBfR0EudR50KmMZVV68baKL6n8BT5oc5QJtUIkBAOFYm3N6NfH+qOUX/RyuxDilvh
6SYJj+tycdoctt2Lqig5uaiROSmulYdYcwltnA1nox9u2v5jo3+7vKTJODYyIcUx6MaiCAEPQufR
/RA7JE8nBAdmNC0GNw4v25qEO423TwpmJ8r0aY4OGIW648YKzLW3EYP32nW9Uo1vqLZOutARwNRK
Q5DC9Nqt58E6bt5HzofL61HYkIFGnoVqmy6aoeb5xTxuTdgym0oB7J4Mj3++j0zBsD+iC/t6smow
NwdKjSnSnZeXYSi82pdCcKF3M2TYWAfs23eoDc5AvF0jInUgUDmb3Ub7pH3XvzQ/3RfRe+hAxVXl
Iv2gJIASn//C6ZKnWJ0EptJegEd3z7tbxOmuzHW+Qn4UDZ0gu0awEbG8rXG1C72HXpHzToK8R675
jqPB1wojeU3tmYhOPu/v6T3sFr+pGeAuBqt2565EFMuh22lVLDXTGczoM0uBJe4ZqSkEUZIGN7W4
JMhfvNC6y5+YUnso4Yb4q2LLyKIUW/YoKv8OZVHz0bKfyiNjlI4iXk4eEEfMBAl05btB6yZ3tSIX
JCyJ7x9DlKMfd7Caz01EYi678PT+/bEkz1tXfVQ3dEIJ/1+aRXsNTxkvXPE2OyGH86+eDJMH8x9U
y7uR6xKJNdsusQj08SGzsrvKVk2HqkyIfx+9w/adi4COWBQxOij06wJ8gGLfJr/QaBWS32kI7/x+
pteh9wFW/m4Q/IvLPDiFydfdU/FE/+RfPKRVZiXni82kgIqFlYFeocn4S0NV7gHqTj4Z2DvAqRV1
fWOtyotUZqXLzjkfrTNgeBjm7CZbalZ0VUanEIz0LlTsq6iOvgtlo32VbjpER6CWFDdd9uxtq1X9
UoVwdV3nS9U9p/IR6Z6b1RnyzWJJQ4skcnWb5x8VS5myMCqzyHN98RGB1IN4gYjasx7uFvpp5QOQ
FPAt4yp6cICcvly2qTIpPUNSpzzmqch78haFot3WgJL/soXJdu94VdKd1w0mKq3CRFcN9acO4vFi
13+u8t0HiPzROYD1Gdj+kRm/mWE/7DzdWrZequqYCoeT3WT8K6SXSXQc9P2hY28joH900bqXKIZM
E/W90MpNpHe1v+o1jU2KvR8Fldg5DoMpkpbfZZ0dGm58Tu4cyOt8tHt/XN5oUzjgpSWKMzmy1yIK
+LtK1wWFvTw8nW9PTH0UvwQUsAkOaJEF6K5ETpg/DzklPB02JpRJH5GZshkSgXeOX0c4gpp+lq2R
y0D9BoFSe4HkJk2INW+KraoaMxUnGPv1NEhSxKNG+s00klpASjjHrt6FlvNY02vpEHC8vDVTXj62
IgXBfe0ekrQTViCB7YxHrfeXly2o1iHFu9rx0fStSKh0sOK2s2r6T76K7GnyrTlehhTqLIfR+ubE
iJG10nn7met+7d4wk81XoxewssPLaxK7IvvT2Jwc8A61FqEDQjgqnXq+q6w5UP+AwbQPlvZ42ZRi
++T8/mT0B3hHWBlCvoVZft4NqB/uHi4bmexxjxYkZ/hRGbltaolIFOwBnHxC9gLB1tf0Rbuv8A4k
WuATUbcfJpMm3zIFA45BEV0e1nKMXksZfE/mCOPSQiq2KD7R8WhCBiZgW2UaTUVUMFkQGZuUok9V
N7pvQSFPC6l6rm4FpVVyR6pLM/p79XTc5nfVVaa4TZRGpePspIY97MVBSze7dfxgQSPCKpcoSS4F
hQgSyMoS9qSXjrZWOtsNTPmHUtBN5Kfn0jfnezQgEd88oR6kcJ+pxxsQBQfqB2buIJV+G18PyIw5
qFq9YgdmwPDgOgwytM7oA57Rs/wXE27ianx3AhkG8RjpIa+Xp0G0fRq1kSgZdIEWGEGFzgiw1Xpu
btOrNJv/VTBmmJCSJD0eV34VntvdaRaLoUzneJvbt0n0mOefLm/i5EEfmZC8sjcFE6jHQc/jD1r2
XDRoOWTfLtuYbDH4IyOSF0aQjndZxIcSDfUYkTjel1x1Gv8HlvVlPc+vd09mEF0lizRbHG9UD77J
J67vaoB/AbZYgOLfesoeKTo3G9jIMqzDrJrXP4ov1ccyCunrWBRiik11j7biN9wVALu6yTI5Gjn+
AdJNMasPrZGlrz8gfjjC4Y1I9PIAuo+1b1qbji5UMCivMXy7C+1OyUY8WQgGcqc7IEgNuLKkT6DN
WiszIzwXrskrQbiBBCkk2uVKVbWZvhRHlqTzf4xmRbwTlupQC147k1kwg+pGJM39z/3KV9S4J3OJ
kT3p2w7trM/8gq3V2o8lg0xd9FnhvuIvvDv1aENQ92SEA7aZt97TICqrFwbua92Y35OnctN/Etgh
Y6v9cu+srX03wGAk5hdnX71mfnj20EKu1qfNAPvXUclpMrleOB9hcHO4g+VOrHFuZqf6NShku7uD
fV56M9U3nAwKIxPSJ4zawbNKjQUf22OpB0TzypkfkPiug33mOyrGuNew+W6DR/akT1glVpTbIun0
buxPKZDth2xdLA7XyXUb9qHbBuZVsjyu9Q9D4G6TknI6+uHn6z3YYyVH+bT/jn6MdFTb+LCPEpsf
I9qR7VMSxB+gSQ1mH/ZriFxW7tNl71J9Timpi5AqR/uU6zLqUf6rj0Ki+tisLhuZ/qDIPEEGDfWV
3GIddoVjnzSM7FAOc831bP84VKoMZ/KYCAp7RuAhipQ7aK6/i04+ezc/959RoV615aJBKVBjZgWe
+eDyiv7DZ/pjTVzVo8eVaXRlXojMJn/uFu6y4O5HdnejBzZZjZrtbnoH/5iTnqtlkduek7KDLV3P
KIqWTVE2826XhJfXNWHHI8I4tmMhYWHIU99VObOjRnAvOYb9symLn94p+nVIcwWOdsLrBMCT0iRz
OMyXS8s5GTMfmT349EwDdmqjh0uj2lxeyWv6JZ1qFHDgkQKi8jrE+/YLnY4z8xi1BOb02l87K8Hi
ar74t8MKWAzNMSbahc4wle39olv712UczhRXw1Sa75E+ka7BXUv0lpykquh9wvktmoHFc/2ULSqE
IsCuBOfvsIufnzREvAKI/C6vfOqyfWNW2t0YBrrD+chJGNwuOJl3+7xdNvkMtmrEg9OruD0hHiem
mhXrnfyqo+WKfx+fiSpO7LTHrn8AK3b8VRovipWJX/7um44sCPcdWUhiq2j6GguihNI86ND/e6Eb
GJ8EGlO70tO5wqD4QpcMSldRdzRt7joMOjcOvN/2VbRBF5ZwzGxCxzCEwpz4c+/M2VCuwLeg2RDR
vl2f1tfdMRM7KIK/SF50yIuiZ39RL3SISoyXyAMUFxiVkoJqKqABcf3HtIw6jVyjdpzh1bQWIEuY
bASJqGDy1DQxhocu0kKx2omI/caknNhoxx5FS4KNOd/pK2drLcxvM6h3V97maM+hKXjSrrPv+y3H
RFW8nXoTvLEtHc22HY5+KTLi2ZWxRVP5ard1b+1vwzfr3hKMDKhsz/PPzd0ujBbld6X5yQ/NGB6P
R2jbLHl8rHIy2JoH4jksZmH5lJVBm3/U0R78mQsVlIeeR+R+vcsp5vQ/LcbxP6QIKS4Te24+Z8ua
0sv68sdQ/SAp7cjI4kpbXDA8dHkBXOf6j0Fgqo+Pl+1MxghXA8MHlRQ6UJKHJyfXPcQNkf+Q3LaW
u96fd38Thf5YkKvm3Sw52n5NfHP7w6oazK+ZPSsVcUGxClfyXCdxjzmFAYAWFd9mZlMS++/2yZX8
M8t7BDMEdceu2YWdScxxFBamT/xoo0SwHQXTY9k2RS94x+Nf5p23QtkkAGAIeRr9VmgDt5US2T4Z
TUcWpQvC0drjjsvyd/jWr0GNPu6v6BRuCKboFKvii8qcdFtkZ7Tj6hxfE4dsCOGGW9RXx4WYK5uF
KgImcUDehe7R2qSboopNp24EE2g7HA4vXXVwrj09ioMEleX5OT8mL9apMBbazkHA/vKZmjy7I9Mi
zo4+ZO/YTXI84fHHvpvvtDRwCF4mTYxIRf0vTue7RXpELZOUBvyv5DJnpM08U8wwG/GwaLLngxnP
O+flAFVvKdrLzbe2txSrmzxrI5uS0+QQZtpli9NYqKSeGUyoDQXSQ/jBpVVJfoIaKICjHAu1+83r
btrh5qiiKlCZkLyjs7s8L00+Uet+21sfO/shURITiM2/tAzJDXzbKXdthA0xwikgUgCkXgQT4QxK
o/3KerjsdVPFXfo0f5xBujIO56i13Z7jZXxwVvVm/11f11flYgjy+/aWUe+/E4NDaGpkU7o+Mijc
ToXOGhn4ewAs8lk0rtF2DzUDPF+yUMWQ6VcEj0lkO22qHfKrstwPNfqnLHJ4nOV3p3Tj6CtzaaKU
mAXxxj8vhGBsA7vlQkxWfc+eDDJR9VTcVAmRhf/5HSLWjc54B9mXY4h5c2sVbY0MkPLpYxRagBnh
AmfG6nArNBvNzeHjfvtXucHItnTqnaTuE03QkxpI5J7sMqCdD90ijO+pqhYzGcpGpqTDftrzgbsB
U4fsMD+UzNMb0TIF/nQ4BZfddzoDHJmSTr3vcffVgkOzXXbPCWKU9yknRntswmTtvex+6L/8G9Gk
IPf9XK5UjjV9+47MSxGh9mfxbNa83oW/a/klLzJG+OGwfxYMEMpezHQc/eNBUnhoDrGXdu3rbagv
282waQ/zeCEM6kH3Y4CiX3nfT0YkX4OInNc+bJaSSeRF/aMtkmzjpg7LjRCDmtFQnt2c4SjYLVVD
7OLPvQuAI3NSQIJnu5z14j2hU8fea0XYM/qSnrpl3OjhuVTcGpOuOrImhSJPj7sqjsWpOHw/zXrY
OX8cU9A0zc/LjjodZ32ozsTgi/VuFLefVVaTCG0Va2X9Ss15Max6e+1k9143d0Jze1gMxtX5qCOF
+RdYe1F4hgWNphPs5tIaY7OH9lzoXkWFla+9zI9X7WlW3mT1qdkWjaYp6kJT4JCxQRlNljmRXf1+
lunQt4tGgXmjPwi9zXy5vzEUV9hUzjZani2l8Xp68uz2wJtXG86r/FS/GHrbL6wCWguTsquZ0QPe
gX24/EGnDqJo3tHBQ22TmPk2lFtNtmssZBMZtvxMT81Mflz++1N9bVAxfwxI5wChkCjWcww05+AM
KfFQr4svkCrQev3krzxvbn8d9sC81Jio6e9n+WIGmIv63SQwqrTn3Rk057zTLIjItQrGZ/8aMug0
6LrkxU+cu/2sRJuq5IjaZvalnNF6q/vN5S2YigT66GdI10jet92s0MXZLJ0HZuZXyMavoWTdpHaz
cMvi9Bc5KpMbTKxDLosKi3ROemOAsVxkCbtdyYiYXmZzpg/T5eVVTUWckRW5RGOVhtu1IvmJdj8z
02YW7rN2uO+Pqkr6tB0P+Q8e6KxKdtDea7WjYPuvTfOhLkh0oCOPEbP3NJXm0qSvGkgBwUwOHycG
3x4GyPEhTDW4Bu2uo6CdWf08i5pkFcWnx6jSbvt0trRybXXWvMAainViO2sTnGJSOA9lZ3/v/N0t
HQcVKHni5mK0EW5pfhrNvdfbe5Ru1YWmG3tRDSvD7Db9rK+TRz84fzrconvywb9XQWsmngdvzEn+
2nXn4pyJuqZeHQJn9ms/fEmGdnXZfaaGAN5YkfY6OtDm70SvR1RPhQJf9tP6IUj1tPVQh/+lMeFk
ox10ZtYpOVUY2yVg2v1lvIVVsvsuJCO4+RVjMGJ/pJv/zcokj/WPTudER6olRePOvSQO6Rwq8kXl
7klRtY7EjLzA7NgzSFyF9o/zNEAYtqzp9/wFXpYFuWRO1AE5gsI/R7tX1cPeK4Wx6nC8b9zmU7vT
bk92/nT5K0373R8zkt9Vfu60juDLsrMvRfLU2948gWbospGpNsibxUh+N2uKw/kgrlngD9eiD5OG
/bdZ8N1dGWEvpLNVBZHJZRkeDCJcg3wTKRzbxyFF7F0YTKrwaG+PSM/6UEUp1jVxy6An/48ZGaVW
F3bd1zUfqQ5/nyfr84OXzjMwnWaQXgmBR3OefUsU53jS2Udmpawlboxz74mPtj9+trTjPFbiI6ce
J29WZrx1v/3ZLLQ8ZmWoCzyLKWAB6N89zW7+GtH/xpzk7ZbRNnFl870KQYKif4v7vwFrvTEheXp3
RsYkEdSbJS39uLiiXrFMwv2LXS79M03AdOv8TUwafSbJ66MZ1JjmDIt2RDYw+5S6qqxj0s1NGzYg
ukVA3qSvFMeGf6QRiAXNfIjT+JOuZ7enePZd4ecqO/Ln0Sq7aF/3zll3xsZa7eAki8I8DV1EJ+Kw
uD6Hgn5ShZuadPTR+qRvphduhPA4+c5sd5iTMAfGzladYbFH726OkQ35K1G1LUrh6YJpFta+Oyir
AufRWBbL9KfqQTxVcwD+9OeLSZdi3CWdVs5eI6EWmEs60uvhqnwxb9vDtvokEFGHRbZEsG+VX7WE
R6WUh/hUl5YrXZTH8qSnh/Nr/Uw7z20Y+QXudPZFoKMKdIxVK1Z9QunS7PU4smfIp8+zY3VTe+6m
9j0VrcwUuu3NrkrhPkuNujozcsgDOe7DzFnun44sa8NUMx0N8zZ61N2rgT4iGj77G1XVYfp6+/NR
5bQ8df06neXsabu0P2lJ4H463Trccd4GMql9kDpLSzlPo1qzzNjTOjlaZxl+K1RnxJ2a7x7TpWgU
D4tztNSe/C03EdqP/vVf5Saj9UphZ4hz6zQ7YXpmHjb5od+cZtn1ObGWl8OOcI0LriqTSml1R99U
EIEheNWaIMGtOgs72+3269iDLXl71gbTR8/Odj6b6cFQUAlNPWV9wwOyCSk6kspyr8PJ2xiWGJYp
bgwdJtM4DtwFT1faRzHCluHl5U4GWTCaMFsDxAa28vbKRft3lrTcUXPj/HnYPfH0yXIVm9X/sHdl
y3HjSvZXJvqdPeBOTsy9EUOyVm3WYsv2C0OWZa4ASIIkQH79HLh7rkt0jdjteZ23dpekLGyJzESe
c86exhMbC/cje8twKg0YcCl4U6z3eWjHb49izcLCv/hlM3KrxHlXDfJgeeUO0y957JNBLFwKa7uh
nSrUpKZjVcT+Vu/64aPm4ldXf6F1Vs/JT9vwxNzCuZhtCxUMhRGVB35tj3F71L0CBrq9HAHweYb2
ISY34mINVn8OGwxh2X9tiGUpbKg4ycBPr6NLDr9VXXbDEWVNIAQhJ9tFPniRRjyd9jE6v+H6tj1N
vI9Z3IEu6RfY0V99lUXEGcyOMPMOddxcASPrNHm292YfzCxCrhXHzlU7X9laeBdz8lhh6vnWzLbz
Zf9uej+8qD3WGFrf5MFrwbyz6sLPRgEnc72IcHg1hwPVe8q5ItBAQN3x6rn/pqOadar5lSPi6s9P
UrtUQqfS1UrWQX0/ym8p+fr2ETzX/hWC2hqSH1BQtO1l7QJyAK1Ftdx3P5VgD6GWjwb+9NqceWIZ
tp8MtptFis5XdR9eMjtN3rZ/zpGdml+Mz82Bixx10Z8RcuFaT5kHFLJyV26Hc8cS+BkXXXUmfOYy
QQ46A+32WhM+rMwsymZmRoGdgQiq40e7nF/eHtO5TA83QQiFKvAbolT1es0qlGfyXE+pEvlmbNx9
OF0aUu565W4sd60IfnZsWDc/gAYY2PsXV4E1W0VjWkjw7JsxCY7DLgdlGAX9MC8jXQov8dInBBjC
3x6kXpilp9Pb5X/M6q91sjEZ+llSOuliwNgmdG5jmq4s2rlXTGzJHyYW84hObpXLGSbGLYkhCkXQ
9CGP80dzy8CcLUHU/ZgB61+9GwGS2K1x6GtX/dYAFzeHzF3Hn1pYBwhhrykwNHl+fVyLj9bmcXFj
hKEtRC9hxpnlpgosNAhVK0t1LjY6mcdlyKnUnKtBSwmnVvk8udkG+2UzF/TA2rCNxoZuS6tayWet
c4cAhVrUVPAWDtTaYvH8cZQj1eIfXTJtgK04UpqUD6a7sS/NfZCU3zSUpT0MN/PGPQorCq/QG7WB
EuiGoXiQrL2gnptmSwtTAYkABvZlfNibSsxC19z9YKfsdOOSNWmcsxbQhKkhXtA+XHaSDW2YtY6H
cKnOpkQUAEQPYu1EnDvrkD34l43F1VoAnOR6LTxL+t6HyFAHKQcw2xUg7qne5de66bNKivu1YHNt
ZItLtswnHlQM3nO27ShoHlLya5mmDyHDAK+WqOwvnJhhi44SiYFpZS8PCiBeHBxGtDXqHJffWHw1
Jzo/qB8WF/6rZrgT0LKEIrpB70Y1PPSyOLztIs8nBSejWpwBu/CGOdUTpwGNI1rnNgBRg+a2+lQe
h729EuueG9HpMV9sjsorBaoTyCzRrj+CPEr2FSiCPTnnK/7kbMHv1NJiQyhOLScHPhTpJIkZ0ETG
xrkP0FtCsP/qq7WywLlnn9OLYHl4TZsajmnozgD0/Rr75mBAz4S+pJeaQ3K8nkC9R9YJ9s8dttNR
6vk+ueGE7aDRSxeynKsG6KJLwHxuy21/Mb2jlxyNOxCcovdZstYpdd4sXriIDXlm+yfdDaSY+ezD
WxvuXddDZL5qQVeUJ3n9C7wlmNYflhbLWBegFnQDHIGgT5OZPKlytZCq99zPl+gPE4tQ2fBC2jo6
wwvv/wC+dHvdfl+C7nxVQ1P/rbdsLdbLMktow2g51MJP0l2jC7YkKh+bTfNkQrl+2lfkl07cj9Et
vNYog7w0XEwg5DuBIMb7/9xsVnzI2VONPg4LynJADS9VmYyMZBwvSdgOuFk4WGw2NsKf73VH2AWg
7lmTZq81cZ0/cidmF86kAbcnBzBT55PWN+82QBUX1MWo65Nn+RzcmCg8elm0FlTqCftpCV2QxDoW
ga6rvVhC4PhG29fd2GMFkbduTvLCA3PjGubl7JyCEp/gtcz6WYm8dYwiYznkOtC8EVeYRJ+K25V1
04fnp6Gc2FiEj207lq45wIb2kTMKQlTF475NdD9x78VrC3YOlhjaJ/YWcaSpQN0IynsdLKtkPLS7
IVbbcD9CibDaDAF6mdUx3wPFXOkoYetvvEiXcfurXwpof3wRR1PunLjNMZ2mWroz8hHzThPJO6RK
Vub2/PqhBQBgem1pce5oX6euOWNu+0QDX6pNkR994BFBdztvaNK3UZ7F7uoj9dnd6UGk1yGgS/6p
n9liXc1aSDqg2KDBwizptQ6Upp62N2hz/LIuPHp+VcFdj3MP0sSfGkq5NWZTDQ6m7xFEDaRgvq+C
zYz9BIG2MRmGJHykn/+ge8viUUUhdll2kBdW8WkQ8cjjqll9bj57Q518qcW9oWrDJvVowR8Z6X3m
gxEHFZ+7agAgfTLdtYL92TzsxNriCnFcNtalj41dH/qD2IFk7uChv2tNsWhtUAvXAxnkMehHzHRN
IMKEotKHVAJ7WhJ0QlXjx7d38NkNfDKmxQb2hjAQue6t6I1sG1h3Y8bXYrS18ejPT47hwKglKpPo
MwImcXjR2L3wjDv9NDvHoCq+ndoN7vu0jNccwLku6BCKnQTxkakJXReuqFCNFILDA+hXsvmyzFHY
QeUl9h/5LgNBtL9rH5Cy502cWgnC+/sBd/aqSOPZl5aTr/G98nUyA01lM1xg+Bq6gaWdI1GAllvt
exd5phn3t7YC4H3tBjsfG/8Y/PfGkBOrgypLj4XYruhhvfTREAS6/yDpN0psdbl1/dFsdZyL4yhs
lVvGCIs605aIGcFSAfgXAnI39vTuRWv9akh+1heeDHNxKlOm6sJ0YVRjDzm0prrI+aDfee3P5bW8
HO+KIVqf3f/FH/5ra32fi5PZbYp6aFyBNSXH4s6J+W11az7M/QaS5X/wCM4xHuhrMIAPMf0IylIA
C4qkKLYoHv0Ffryzl/zJLCzOseo9vC+M+DoTMEMWbgRT4EEYZf+Dt0cZY+1krU364kx3yhq6mcAc
AIn7ebrN7A+y9jZv+6bzjuPHFC+SVtJ2TjHrZiIrNI4yRS+WsrZETlvPWcOPm+eKRA5oJx2AjBH0
LSulgilIa7d6/o7VnbhL24jHPLav0ndawqy7hhqeBxWTv5AsnPPAp5YX4Rkj5YS7CvtXMy+POJ6H
WTfUbzQiBWAloPO3v7J6pyYXbtG0WyhPaYBZOIEgEqjnG99KY7chPHp7Bc/WHU4seYsQTHXB4NQK
vv+7TnpiPwJGXoHVRBwgdoqn5l/YMafmFrmCM2ee4APiAb8qjqTAO5P3wspbv1rpoT/bVHdqaOHp
mqBBPBhgBkuEAiwBHU8yRvbO2fKbtervuVNwamrh3wC+0mqxCF8N524ifiwcPJ07n1y+1hd2fiP6
GvAAnCtyydf3NO0Jm8IAG7EnbcwoILXhfmU7rJlYuI1ydmSmSmwHrYtoJ+7Fd/1SHQek0XhHHsv1
is2ayYUT4YhuwkZiVJ11SebY+2DuNZYjnzdjEFvPUzLuiu3apXTWqH59Dz3oF/+kWCp53ylSIXvU
tcQDBFXwxul2a7XKc/EoRNVAqRU4eHxfslEEZCoCIP0RsrALAnnLwG/2g/8NYs0Q3qii1v1geV2y
soQ/e37ftTXFIYIqNFPYi/nMa1e0XYj2BmeHlnE3jExU0fVNA5Zp8mwfNS9Fer32knsmmHltduEl
bV8MnAcwW3JccQoEhfrQgQOrk9C21Kic8P860oWXLJw5SEc90vJQXQ/XGpeoSfjtI1qPQVWYQ2mt
WbP58zX+apjLlDWw0sCk2mZ6VdxpepYKFfWhAOjhr7yPr83qEiUIno9QFdqcPBo37Z0eIugzN+Y3
E2nkugTiyt5Z8or4zSCmWZurvTtF7oyJRhNb8zFrRhb+0qe+4I02AsUn/0YL0bSxeqyOWooMTztP
7vu/wH7084F/vW7685NosAzaPgz19uyT9DZ3oEDT7oLE3pXX6RDrxVt//D9nMnQcKJAGUH8JyeIg
UiArOdWoikl8MfI2qsJPbx/1swY0l6kJskCIXC/uA1KogM5aM9LnDwWwL8Maid6agcVtEBRuMxW6
+71NL3Ne7QpX/n2dFxA2nIxhMUkV4fMAcAbiD+CjbotrnQOxR7B05B+sZ/C4AfK6pmN1phPktc2F
qzJk47L8+zO4f6inu9rlcZ37cZM9e0a2U+Y7hU1vhxeBum+HJh6mawW9SFWsCSieOwinY1/6r2Im
aLnG2DOAC/qq2dT8m6vq5Fd2CTrOfMdBkr1saOB51oqqxSUkBiNqCxqx/vPbFr73A78uYOoJ/WFC
76OTw9W0tB16rbWuI2QrSAI/EdcAZb64j/zKiMmBXmqefXkfgHBliMyn4uO05ysh3/nZ/PElFqfB
avu2aHN8CVV+ziBc50xsE3S7t4f6c6z3eqSLEzHnU8ttA/GrAnIiJ1Fe7UugJXN7pUlwzc7iWBRZ
F0obAksRIE6JTcOIQ0e4IC/G/PdrZkhKIfkKuXH0O4Iz6/XaycktZGajmOWM/UOQ17eSwVfZvEpM
u/mU1dmXeqKbjgTDyr78XqFf7BpYhtYblNcI5LEWYzRMo7JrC7Gm7tlA/T6e9y7kGfhtC+6lMYbS
r0j6R3vvvdQ3+mZ3d3bsf0AcusHiXtgQq/aTtonh0DdsrYB7xvO9+m4LF0EmCB0UGeafQYizQSRF
h5Wq21kLEESDKhPERp0lPg3U5K6N4BMrDC3JysYVlK72oOtvuZxhNJgSG5eQa0Ld9/XakrR15Vxh
FGJj3AQ4glBY/0Cv6Wb+4n1qk+oh4BH96ipUPqZfeDUHDuHE+GIKLbjZ2dLG2eTu85IdUOxfuT3O
HPlXJhYOFPxvXVkImKBmu0ep/xCMIul6e/+3Dz0YKYFWJmBcQ5Sw8CxBRUNHTDgiQx1sFXHigZhx
6HxS1Yf/m6GFd/GtVgiv0YVlD8yi/UM+PzdA1ZpiTXzzjHvBiPBK4FkQ1gV14uuNMRYKxDEME9eB
ri4Nu0jydptV1l4V1soxP7sHT0zpc3ByN6RC9UNqYUyyV0aUGdMFaPA1DWBQA2dqbUSJNrTSv3t7
JvXO/mnnn1hdLFlutKTL9bOdUaYPjddcpelYoYIdbnISHonGZbxt8ExpFdtda7/j4RUh2fItvjbN
cXR0wY1vyoPcFHun2c77MO424lI+VAQSh2tJ7NmpPTG5qHGEzTh6Doj/o7G4VMPFEHwCBVBCDdCH
+o9dSlc81rm46dUQF7umCcza9WfYM/YDhCOyC3nd3pb3OltX3/hXcc9e/n4/kZ5VEJkHRFNF24sh
coIGWjZok324pbV3mebBr5zuExOLUampVGWjFw53bmzM7TEjYRRMHjjR1sC/5xfsx2gWZ8EVFiep
NuXeaLEsemzfQz8h0WQZ805zwzmXxXMTh8mamttZR3kyxsVx6FGaAN4Zhu3yyQG9rMF3ahxXjsCa
kYX3csKumvn3krNkMSkh3OOKradWWNjWrCzuNHTM1qnSdfRmOE7uOwlV8OpvBl8+iKSBzLaBt8f1
gvLQa5dlznRoa6crI2XUX6y8A/fqGHxjIEqNg5av8cUsA4Hv1hyU9EBnAjKOZRanWpAnegoduMQa
jEvs+P6IGLRbiY7PWkHjNornwJ3/5J6I5B3NLfSeKLslMVd0uMmKYFhp5Vwujh6LRSDaBPlyF20Z
i2CSFzzthSygu1iOV8NMk6y7lua8edvXLm+vpZWFU3BamgaEwUrKi32IAM3orcQx84Rl929b0gHE
6TWytLTwDSDSQerdw5KwjMgsajBrXGa+sU9RWK6Vtw+anfn1bZNrU7jwEehkbnslYJI0IvL8LrKa
j5X88LaRc7vhdJ0WOzy0J+q1DYyUBY1tF/0fxRo4++wimaCmRdyEGusyaMJzqt3bOUxk+VXfh0e/
SqMwYIk067/pwL8v0omlhd8pjZEWNoWltPF2qvKPvTln0Sjcp8pUK6nu2dU5sbXwPrTxh4BpWzV1
D05Zfw4N9yMa/1Z2+Nn1cTBzloW2O1yBrz0QpYPdiKEqQTjkV5tuNov3pTuT27d3ATAG5/a3b9qg
hXV1hWqxv4uAF65j5dgHVmlMsTWZ9Nh4bn3XNKR8dHjXPnRlVn4zZsP4TESR3qDBDI2GrpOqbJNL
j301HZl/7MIprqmxUXPFX8JKMDPpqMQDWQH61wh0iVUTsy6fQOrnirx/6d0S0hkMszlAQMN2C8CO
6JAaIB2DinFmgzZAlKSOoDmejkOUcWYM0EmcuhJhajtb9SeTz6O7LdNUPgkWzFakWGEZsW+Gs3/n
dv0838ycN/RjVsnSfcrKsIDsHvONTsaUF+JLHZIgiydLFiIJUtfdsNoBpmxuVObEczdMajvheXOK
RINHybiYlAJ4wcunmwoqwR9CkaE0xKAu5V3Mg5GVUdiUDigomtm9boUmk5dGkEXTqICmajyrukpL
pA5KhHN4sFJPFoBTmv4AW/PQJEUHVtNYWlVfHOa6qquNakBHviXeLCHd5iOq21g06yEygbS0uxC0
4g9+lvsvneqGMqYZ9Yxo8owW3RKpjZtgp2o/H+KCtVSlWVRkTWagaM0zM+jvHDW0ZZjFbdmBA/Gg
uBQgiUX1qOjCqKsMldN4ynwsJ1TqUq/eV1UqjBuQMFZwtQZV5rWcxAB2WRtonBtQD7VepGalun04
GKCuawTysXepKYVqkok6wvmsm7TqD6jZD2l2oYYmc70YaM/OxRyrslOb1AzrTkSpnTXzwQjn9KYb
5FzsAlsUzoEYlYfilZGZX8exN20wHhaS78FPVbFbx6XBsB0YmkkS/XAaJr1fTymPMtJBtqDmjfXN
F3m98WrX4TvShHRMDI/n7MpHaQVPI11gBQAUqVlO6mPVjpRaG9MIu7AFBZZq53cGCUaUBYnvz7dj
5VAju/JKFVhfAy4Ew82gnMHso0oOtZN4lgmupOMgvPFhsiAbcZk3sviKJKRFQWMwXCOmohG3tp9K
up07XjtXOaTovStEJm0NkmDfmLbEVPCfhfNsQHEbVICg52XFVD7V6YyCeS5UuOEgVfcuAiPsg43P
J2O8TANjcuNSDb6z9b3SaTbECCqwsoDSQkZBYdc+ypqyqPZNWOZuYjtc+JGYTV7eIwPlgPqiP6vd
20Xlj1uHDE616aEHNe17o02x1lU6ithrpN1FUE3w5YPTzNO4nw1gmL7OmS37l9kxqjlBR43Dqth0
aT3seMdd+5gxH+1SpHegAjamfW1ufV8GQdx5Q6EixBbjcO2peZ4uW7/y3Ig2xgzqkKaZjAtRS2k9
jJMj2D5v0jkutQj0XophBoIiUMyGE5hYEcFxtsW1QTu/idrGJO2hSlNVxU1r1DS20tTBpdenxAAE
mOfT8EGGEkBuVvftdF911J3NzcD60B8SUXWk2/jUC3D/h2gSjS2/QDmHb7KRG73aGqUdtI4bhzzv
xgdz7Mwc8PepywSY0YNxeFcCmeQnfVqHfmSaXcO3rR0Y5OBhf6uLehoz4kV5IeEAdnQymxLkgO3U
9OnhbWd/9j4OTBSDILiDJorFzZUHkPuAICz2E9gcp0sLT5FuWW9dYa8EMD/1A3+/j08s6UvnJOP3
Ka4NlPUQwRyhBNdN95pvfN6jBf9IPgbPJtvgkMub9Uees7fmieFFOYibBl5W9W1GRIUC7baf3r89
h+cNAKPkQl0LWhD685ORKW6pQYXw9aT4OKJ7EdpG8dsWzsYXwQ8L+vMTC4E1isp2YGH0vjjBhSte
GH1+28T5jfDDxCJcss2um1kAE0JADUyALqL74NNL6q9kUcsSzPdtEFoEDKdIbcBX8noouEEhVjfA
zkzRoB0CVl0CtjVWSRmaKDZ727eHdXbmwH0GojQA6z13ac62AKRUONKsIlvW8l3OxkQSayWPem3G
Rxc4OB49Fzx0gFahhLY4Rlbm8yathq8q90y+sQ3tS/rSrNO4nHO6BhRbvP9qc1rZxA0RcjoQOFry
JKa5UUyUmV9cxVLT+qjMUuGSqseAPzbz4Je3FVqN3bsw7aVxyAX3ICKD/8VuR9ubpsTNptFNd53i
wpBRg/sh/FPJ4N+f1X9kL/zdH9mQ+Od/4t/PvAElbZb3i3/+86p47rjg3/r/1L/2rx97/Uv/vGle
2H3fvbz0V0/N8idf/SL+/p/2k6f+6dU/UMov+ul2eOmmuxcx1P13I/im+if/6of/9vL9rzxMzcs/
fnvm8OX6r2UFZ7/9+dHh6z9+QzD876d//c+Prp8ofuu/vmX5EytE/7T8nZcn0f/jN9/5HYTj6L/A
o5uDrRLAC8oX/YlHfgdPC6I5MP864N608AnjXZ/DYvC7E6J8SHwLV4kTOHAwaIfSH1nh77aPX0FL
ObD7tkYl/s93e7VGP9bs39hA3/GC9eIfv0EbB6fvR2YL0k289qCohj+HZyQfKiKvT2fpkokIz8DT
CdyBRhzY2CA1qg9sk7ujUbQbNcyzrHe5lAQqiY0lbDEi4zaD9JkimQBRb9s2zUM58LpG4ZHkE2Z9
ztq4ZhSd0F2nUi+amlCKvcqqcox7jghGJrmBEnpkhAZX38Kg9EC3N6Zu/i4EVyhOb5D65LOtUMK4
8/CAwfGTzKSbFPTMLKptZjrHyXACcUN7lMYJBZvuMGcuh0F0rvmh6N7PI81xGjp/RO18Fra1GaTB
oIOWiq5N0knVYVS4hKOpOOzm8MgmB+kCM5qaPdoqdLKnhhQ5MuIZigLqyheFVMe6MWgdd3XgsOvK
kV75DuhKIEOJAY9wW6MWPUW5wyX+m6KT+NjkZkEToBhlt60Nawg3NSLCGo94gcg2zO3EFIXo2Y/t
EiyIO5o7DWIxs+qCW58UpnUlQZgW1w7JQSnP8gxAQA/VlR0flUFfoPfaF5epI7zixqNoA0gmXyo0
iMuAeTcjfre8H4PcHZIAM1pt88GjKsrHwvzaDp1rJq45hmRbZzVqdYVP8nqnyrl74p2XO7cgiKiM
S8JzQo68Z/1wqAnJAEhEBxqSMj+oR5BdSoVwvJv7cdNhwr+BfiAFd1PWcE2PWVje53wSCvCDAZWA
BrKeswUANhnNdjMaoCpKsN4MimKu65GLrCsUWEQNG6xPhURH+s00sR4EFdh9Yu8juxAgcqzMbgd4
X5t/qdxpEH6cwUF3+wC3D5p2BbKEMbFbe/af4LkZsK5lJRwwS1n8fcX6KtvVnRTk2KkeykCekZt3
UJUzx8hqMXdx0Q5pHXtILxEs11aRb+yJmXKHOWo8LXmjusRTEzB25oh8+nbMyppswsJBHlizcdw2
SOhHKEJ2WYN+Ei9NH4UrJ2/DZ84Q9Pj5POwwdd1nymY8HHsTNy9Ard4hSCLhQO5CVgl+iza/CQTc
KYK4Q1c5gbmlKKR0u3QkCEgRgafeFQmh3bbNLFlCYbsfiuZdw3BlQXY3H5vEabIK/x8aKO+KWiqR
CDfMm33YdBXfde083Y9COuoiaDqcG7dGtL5rvjeXwv2r4pC5E7nEXWSUscXa/sFM+exFhlFXbdK2
dRBcYKFI9Q2v7XdzbgZ1jMmpq8QdJBjJSihYpTsk/mg9E8No4Z2MFyWkfgOEyEdi1ZInaJqzG5Ac
eMMQ92hk62PAD1j2kPWT/zJLORbvcR3aZh3lANfgIHYQU45bNmfWlkJiyIeqmO8bkWMymV6TqhV5
XHWzg343por2pu6CUW7mxnTEFkr2qbntRSGq62Cehj725sCs4ll24eemFqiJ1uCTTKMaOrRqR1Gx
GKGnhDr9Bek9FDGCuhrZduztodr4Puc2lBaZe+2imbUAEaC0gI4vavQ19IUxlEnnwrknrvCIQD7u
NX4EJ40c3him1I1Fk0Eo0nMBCIwn+MxqEyBgsXBu0hri283kOxcS3cbNVQGdX75pwjCb70BuJbpH
oNyKDbr7BnpdVpn8MhqkeG9OpUSTHckcP+qU4wOpb/jPTuOwr17dZF8tYTbPbelqiWb48HADmAoI
M9t8CNqtMyqBXKBzWLvBTZWVsS+rFqxHpgU8JPZmfdl5DJPrqBQ1BIsPugvIrhWY7QLhgjm1GZBS
wF91n1vuOUE0+dSpd4FFBwZiXlNQpK3Ky65CqZrsruy8ub8b8oFfjqGtgHcLTDVeWdTu8bckQQqX
ykD0SVEN+Xjfw+EheJQZmiFQRqotQDOyPPPagx1m0ouJN5VAvcKhjd9sZcyZirPCAw8ZWq466d2X
aRZY16NrUnM7ZazKdVpAHQrH3psQFehLIm/aWarqdpDouN13yPchfzjbot80bY3eCwUZ3/ku76Sd
RsAW99m2EJKoIxTUzXRvhQo8sZHBKGCxzBvAxGelvcGwwpVBw0PZ1a2EM2QNMAbebOEUzKP8OLtC
odAWwInfUJED7oLqQFJKC5WvsBi4GSFXd5Jy8voeV0VdlIlA4wlY3ViloIbRDbQGfIsX2RbEK6ha
le3gauCK5Rsxy2itQV9maUZ+XjftjkjbCWOHsBw0RoY7ozundptw13hmC8CrZZfTprUNJhPKe/O9
YZaSRzynE905jKlsZw+yGy9cHLb2kmamzA+iQNwQowDkfEhpxr+oyQeuoqCDlJFfiK77MjYQzInq
glArNvKu8eOxd4Mm5hbKb5uuLtEzU6ZWUR1dUxQ2Gr2MsjK/8NSk8DVQuc62woaui4xm2UAwDuoc
DW/LaLDMlO2rIi26revQju9cvCw7kbT6CYwRJcSPEjftHSjZtdPwqJqmu7P7og1jl2YoAUXN7E0q
aoK2RosoNme/awGLYQfc6VRuy7FA3Z37bQG2yN6S9Y0l+rA6uIbljwfIsdnyKAzui88hfgTBThf6
1YHxitQvKLXV5T6oQeqSFH7IiqMcJa2S1pSePBAy2OF+yA1dOLLMKbyxiyzoEoTkVnds5yHtH+uZ
2+2xGRT0ULACreB7VmUkTyzbaX1QHFQ+/4hUYMqvfbt0+r1lGuZ0P2S2gX3WC7MnSRNCGaoDULuY
AaSqoZCIomFP8rH91GdBi91Cyej19yoskcIiMRDGdjLrWpQgbIA09n3RkMlMmNniq2S9Q8Y7YYQy
3Jet/ZAVlegOfR1U5aH1qhFXYsiaud0wq0EvX+SSoBO36cjsGeoVBJsVpdTKvRpFI/lm9HIr/FCE
BH2lqL4yIzLkLO6AbgvnG1ShqukYdCadWETAY46b1J9ctp0YeqtvBBoJUF1jhgH9Bmna3o4XIQZT
exq3G9VzZ+cbw7Fa8AGD8ji8MfuqzQ/M6yoTV7uTG3sxZLW7b6HKWR+Y62XsGfl2y0dcmza6lkcc
NGffoCFx2HCvdfm1mxsejUtJaL0fy2DosFWwhzYsmMo0Yl7fmEno1QEM1NR65J4Q5aaoQxZcCZFC
OaQpWdoBEWPz4TpM2QAxJPzdKaatpAGkRVhmP1Ld63+AHEVZ77hPzfKeo1KG3oy2hvjOVz/EOB/J
LKRAZdafAiOZqXLVZZAGvn/dSZ9Bd7CRQRvEzBO5Oko3E0OS1YUNklpVo9R5bdj1yG/KDKIjRTLM
3EuLxPZY1d0NJqrHEH0cZagvWxR2D0hvkW5GHR9p/b5oisqmd8wJgumKGzRrwRNBh/yW1GHfb0GU
FKbHcMalv2NssgbsG9V14YXNZDBCKNs1ckW/5R6ZDcglTl7rpU94iCh9e0taK6z+qAL8fzb6m41K
xP+ejqL1KHvqiqdX+St+449k1Ap+B/8E2KxAmQIYu+5E/iMXtSxklaaJfhXd1oRsFcWgP3NRx/ld
lzrQmAamclQ2dQb5Zy7qmL9beNfT9QgHbx+oh/ytXPRVJgoKRAv1IRtv0vBL3znRX2eiFN6dgafX
xe61PyNjvasKG5pdfr/SOACSrmXxBm1wPiSmbFCYoePRWya97YS4CjeUjCfhR7axZYP8miFoS0Cc
CFfYPBdUfUOYJiDywV4kSslUJ65l6dbQL2vfGV15BZoBFZW56ceIKh6z2djlqqOHtgADKfDdHRIJ
o0nRon8zeQBf8xI5xUR6pI5IaEUbRh4Nb2Q2o5/Rr2IizY+iqJBIeWgvLlN2TMs2bkfoylY+8qu0
sx8Vv51TQnEgg+cZifms+hk+/KGyye3Uuxcgob6uxdQfPBsUqBTFqWJAgDcGzhYZLY3KAKyPnv1s
jwpta3YNODpXAJMZ3j4znb2waht19gzqj6n3vvatIIKjInHtmQ+ISKZDa8uPrAUKB6VXqFC7FxX4
wuO+Voe+8fZ8qD41xP1Wpe6NCIHtLKt+27rpRxbUDerrsok9lUEG3DQOrHR47HFyOZTTHRfNk53R
o0RlP0A8kwJWEVXIZ4lZvS/8i8byv8rmepzlFwAC7RhA8v/m6Mq248SB6BdxDkgg0Ctrr97i/YXj
2I4QqyTE+vVzex5mJsnE7jYNpaq71RBzuEr8oUq3tsOK09tXrGa7tov32t3elKF+n0pPflZDPuyB
F3cS3V5lupi45n7fzJEJ+rWEu58wRIw6NUIqaIspgDsxuzYBmQrZ1iBzhu4Xmj8dl477YGfob1d4
1Wa2vi/dIAoh9w8DADAd2uEbw+/rGG0pxEt9OhsZJshdchOML8WVdWg5Q+weyPSCNbBL46RgsZpk
rBZIJKIxWZVXp8q7IF4F8AHWfSfWKd9MDa9aF9AE2BCSY7ohwYvwuA+aJd22F5A976bbV+CAyLzo
Or7kJPGlqk/K4OzUJdQxiAj751nnuI8dyxo2x1Ot9tSUTYquA0pGx/5FmY6HDisr6ECXNDQGr2ky
4i34YwpLarttDlhRLx6W0o9NGxZ83F90XWPNraNsYvc7JlmVaBBdbqXR/k2hTORITaq5OqETA17k
cZFu8kRYEya1aX5GF2PRg9/1WGCH35IRrWYQvCilZco9KxMb9hd8imvStCF8wQGAgFEnE/rQdANy
FAsMqGE7QnONJKuR/XFM/w4T0MuID4dAAuoA8m1rHLFrWwSVB26xsUMaTdhpbqI7T4//gnD8gyEx
iPebubJW4jbQx75WJubIocxEVZ18/CEiy/AG/OEPJCA/w4oHG8lWJ3fEL0gXIBVUFgoTeFICWoA+
W8XzErxaPWJpo9M86knfj5sLjMm1P8gRvutnfV51K68dGO25Htq4DrC1Gtx+B6FRkI5CxdyqtnDE
iDu5T3QVIfws6k/L8hTYOacYGXusvkzmeTaoNMuX2UaVWqO2Iyg/mS2heqG1+8+L+qTlTXdwBwcX
qa6w+qEsfwkYypguCqmGTgZr2p/Jyqvwp2RZGQC5VWOqLvuEdx5EGuPfaPZehhorhevFFFPYP6Lm
PQ6zOlLfPVP+3RH0THszSzSq5UExer8ErPD2P6W7fPIJ+i867o/L0j7MUzEZ/oiVytdNLYVWiJIT
DiximyxB+rERaOFQJ7sKCiH8YlxlVna6i4FPQjba829WGZpMA+uTANs7vCW0OQF3xfSGu7TGfkAm
+0R1i4hbDzxy79gxnvrJTzF0nq3D5yLk06FES5IyoFHppsur6127AZS5XsFGEU76w15eAQBlkeBJ
XX4GdDrJNnio54JV6+O06jd/ohflzy99hQBPZYvF2zCfiwyk5bl059x62YhWzuxrxqxIF8owiUwP
zVB+yVCdWu7nG8Y65ZYf2FqerUjL7F2Wu+76V1uwFXUXHMD4nt2aH3jE37AfKbX+IVpwq0Roeym2
L5IucjIbuKAuBXeTMESEMBIVGWe2APEnMl/r+x61/0ZtnrGu/LxEOPDqOcwpWuG4goEAU88JvOXf
3lnctNqKijtYfdIjhRXk42b6+3HwSGzL09hlVtBi9sQVvXGBrvFS4qFs6P4MQLsYhjIlgFHjwa5o
1lv3e0V3ahvPgXhfk4T+jA5kHot2fiIAXlhWye6BBM66vnPc+rAtO5g6GiQo1HeDK3XsKPND5uhU
Nfyzs1/u1p6R/ABw70Cb9R6oID6pHhuGgv7L2vFAHTEn26ruWNn/TAuc/g5/gLfsgxnyis1ZT3ox
72RG9KNSR5xDPg0/Zsvp4f+DRBXANYwib+SutMgAUCFwg0m+EbnqOBiXn2Un6YxsUxaSF0OjzMNb
D/ejXWpgM87Tbof7Xnl/PW96bKuX1dATBpJ7w4NLP0SPFTcnC8DLEgmUun2ofH0dCVJgWuzBqIl7
6v32p2Jduuv+ivVUT2a/I7q9G33+1PYsw+jzWpn9QU/poODHVkEuQ3lm/+SiTgGrsfNE8g9vsn9m
cleHOm8GwF/hYN/JHpwxmCFjAKIWJs6VHIvdXWMTqMKf5EWF4kuHwRdixfCxu1lI12K0+rBVdT6y
KDcjf+6Jvu6NMHHgL69TNBfOTr4wP13qyH5GFQrJunuv/f4+9OTTWftfunoXTA+30weIpIEEx0Vt
ldt7Z3wELqgmjyo/8+vmpRoZAvQO3HhPdBofnMp5Xnz1GIV3AwUCuPC/UQ2QzmtA4jbtY9gjXV37
x7Lfz74DL5rbe484Lot29HOAXhdSqu+gh22dDfyvp/nlh/vdY0UhJgIkeqjrXDr7pyUupm5ggmgB
cW7WWWC2zzLafrCD++IGzi/DmINyVqdl5D9iOUc8byJKRYNRFWHJxQDtyBaFL7JHToZEZEks6mOl
ugOQ34Noq3wYnwflQrjk+qm7ki4Wil17T7xz4X/5jnrczVxsC3bjQUuVtk7/IjrxUboogyvvz62n
8rXpT1qzsxTjFTPx/Qh1xuSyN1M9duJz7gHw4eObt/IPD8VZjkBTanYIXPUO2LCoxPqxNNNFmrIH
/EPffTsV4a0doeRukNGBrS3Y/30sGGpMw29dn5nOpmkeI/oi9PIyLlEGYLaNqQ3SRstP3OYA/Xr3
zesGuAw7IuBFWFLPpjjDklZFV5+EH95OD4Qsh9rzzkALjou/v0Ltga80NBOLnw5hlPbT9LROGCED
L5ulPAXcT9xZnPwtSju6FLWSF65A3hbIvH8WJLqK0qT1LnCqRICtTPREQpE53Zc/lUfir/cBHfMl
ovkuxtPt8cQ4DlM8QTu+JcqZkZgAQstzD1wPgJvYCwwPiRElNiKsH6ErikU532XlNTh7sJp7UcUU
wMmLfxp0FBG/tSPbFahb6rEAa74AwTnBYzVuV7U3V41Ka9b3TRUEF5ME+6lv+Lu39slM6MNCVe4K
L1/lkjZb8zD5yJ4CgB1y8uwBtqbOlLCoTutxuPS1cxRumA3e8uicwZGku/cNmDrnXraGJJFkuxvE
gMxq3RJUD/rRdjjLwuExmm3sV/BV7zSNPn13zFq+3RnQXSAcXicgZ205nxZKkfE9ZnJkhUuDe7Pi
q9v60hKbhJDnkqU7StJlilwCC7qHSeDmGDaCu30JM8D8WQ1Or8OyLh5U2cS3k0EBLAk/Tu51bJZC
ukHmmvICYj6mqz3d/kvYdr+sfap2bBIMSN5MXS5REOfBvXZQ62wbPdbRcIlMeL29OYP7dwqwbNTr
kwmZSs7YnW5/jnWg2yDTtWtPnfQeoiE4Gzq/3j6FCB2D01QF73Ci6gUBfiPGDn4I/R/SVc9Q7eXR
PKflUAJyXAtT+4hFHPKFbofSD+/KCqqbVT5C4p27yNYgAl2EejJiyRzWFPpVjuI0+/bKdPjaOs4D
bslcozMRzMFJoIolMCdOTBqBQtGzn0ar/EF5OvC0BdfntWPKqvpy+y5jO35ui/iHW4rAStbq6TDO
WKVLw0Ml95hF2EBYwoIqNCJTufobQkyp/Tanhl1btHtGf2F1B1nybT+6e/kUDViAp6oMbV5GxHyP
3R9nbP9IkKCYGlx0grtr7AEB+wD4rbwjzcmzG26kLqMzS3r0m7fX3MN+BrYaZnwR2TwylEiMU6MA
kbbidpH8cWz3oqIG2B4+wWUvRgV8H7cNXbu8n2mq0YUiq37wYdlT9uCAJFotB/8rL8Z4OJDKoy1/
wnU4BrQ690AodwwTuIZU0iR6sPj6kg451mmnle6zbV3yyYZJiRN+uk3BQ3RXbu1rFa5n0GOHqtou
wAnSQbb5MqrjVGGVvbteLPotzIbXUHgpotZfXQG7m6OO7urfT4RdCd9S0PR538qjx0zmL1E80fUM
tVCy7nPaQqZZ2aAwLskAVxU4GS5uSZNR50qTvILzhNTjdeA42RyStBsWjeLBr2SXebhzOgdNPHWO
gXwFjZx467vlJPfsRx/iuYhxXKekDLNulecp6A8+JJVu6DwEPlptD7d9y8+2Wi63+zmcuszFO+TT
mI2DONBBFrXk2W6CtG+TyAjQGOAhwKYhAjIm83bla3TsiMlnxH62Tg5V2qEpl2sj/DxS4RN8LFeG
gmmxvJuYsHCDBVxweD8J7BHkqZbNEeDuY9/3OBVlmYaIL50Ck8En/BjJ9jh7A8Dt7bS1TdGPQeK1
9AjAKC9FWJQTPTJjUowSIHlJgmVpuI8CaHvWbHerjODeutUzDyPuIod4BA3n1SYvzd9aKeS/jacm
DLPbhQBak5MWcLbbpR2P8h6RN9j02L6pwbtu+yebu1NfVYcqapLbt6rC7bDiDN6qEXUyLGjjFmpp
koohEpiqp5a+tpVb3Gqh9uXZePa02Rpm2jKRvrwCSXmkan+PGNz503guG/tSWg5xehe+rGGbjSK6
I6PzZB1S+LSgQxtlw1hfIDmYEuLT+Vi1HNOFxAOxqQPrzbk1/qfq+RNE6K89gJzY3YZf6KIR2yO9
SzCxH38xyaT08+D7WJ7dEayO324dbYmI+bHmx62fP///f6G3kQQiB5kMi5s06zOeLpIMO52SGSeC
XhqZs84ZU9Bbb4E3IFhkoa/C+adIA8ol8gEPQfUYE9pXydr12N1unKd+2V9bF5pyAqFqMvInADT/
dlY4Xn+RQ13HA3Rp0EuEFjzOAmk06I14xzs1RcD3137YscnHs4Wn5ZiFGE/qwDGg45wzbWBX7DhQ
O20nkjUbvg/sRffGQQi7D34sdE1/YMtcuJx+7o1r8mn0dpCWfzyoinzn9uJ7iUFyA2sIT/CvZzGe
bxIkwuSTHUs9XfzYI0qbK55Ehco0ev/UBhkEcLpEcadL12HFsRJS7IyxX8ZJN0BCUFHsiF5pCQ7S
EloMAbWFWWZgJT1Egmz27kJEfA+MzKglCvbY/dK1OhMeClk5bO190Nnz7TMNSYWzjLa/FcHnHyzh
k8fa3wGBrjHZgRm1rPtHZ2zvq/CTQM8N3cZQHc28/tN6uodYeAc+wGysoMK81QtYo2b+Ms3OPXrA
OvZxecEKQ3ir5Xuo9zLRDt7qYumrX5V485jfFvrJt/keLrmn0G9+J77ea4TAxBM0z3G4wURW1cXg
2i/LcSEd4CsAhspn4RMLNivjYpoTF6LXJPDkXdfcIVFYndeGiNwZvvpyfFKBRdhnLb4t201uXGD+
9T1Dw4R0AnePNa726NiD6zbfSAIAiV7LExDd/rAyiNi3Be/FbJEs1skWDGaPpEbaOKmjdMWEoFbM
eiF+OKCE8TK7MZIPXiUAM1woX+TejoksmBQSypcqh3CthNjj3cz41D3WD7DAbCJ5BOuFDg6MfYb1
4P8W4dPURT1PQg25m/OyNQ4/jrZ5NU7QnxwNtsKXxUA3IAvgo7D9cyWJ8Ni7IzTItQ7Cbgj307r6
2qiEPqXET6A6LCosQ3V2Jl2s1vyNIH2iIz59bnSxCEGzuvBgZMiXprtahrctxObdOozngT34oKbP
bumAA6Le2TAsa2psn24lVznd5L9tVym14aPToccZOWLtQ45nIdjjUkyycCOIcZah/tESY/MsgpcO
TFoCIRXi70WdARr+uwXOZzTmkYe/ulfILolulxQ7fp5kBRcEeNUzXhJsKfokkJB5Ja3MQujfAJ2E
blqWUqfzbf41nkDkXzWlTj7q8MkG+H3rWqT9T/jyRfQEvft2gPLIxDvztoR2oK+jUL8zosKTd9+v
XokWatnSve3xwEGpHSta40zF7uN0xu4aRwNXg07++P9HO0LpnkL6dmQV5hqt1a+j+l9F5nsFmj/2
FC6DrcWHpJN3pAYu1tltyjPCjHK2b24Mjxxgo3o5EVN/u80Rlgj4lgRq6a0qdUSNOR6mX4pttpmO
/PcGKrw7JFuCovU/V2g6HFPZxB1brCeBkk1Fp7k1+33Z1eGJTOvTENRfkFrqYt9wlorIdsk6Qwax
YmNr4pAdXdNjVcHGEAB0NVFzpniOhS8xKrWQqd1eZbKoCMPGPmujDo1Wd86C9+ijwUrA0ie77K+M
q4uqKNoGbbCI5l9ZqxVspzenI/T38P2RRFkO2waf79uO9Qf9DTtTk0zaO3ctWgmJb1YHKH0L6Ib+
dpRwCN3SzYeVBufQp1rw6boeChERuLlgoMHtMVQrTHKAHPcehQXWCCCQrC+6CFgm9EOHeW6/hUGF
8pq5mOf1PEfuydlVmyBGMLVV9zu56rf0F1yJaUJS7J61ENTtm29yUkUDtH1ugkDt/nAL1kogmEGJ
K/8A5sBBZjEVrVNTLDy6d5suuAvHlhaBpY/DXrM0iuzTcKNNNsAxy6aTveF+Gg64yiG/3anjcKon
flfO6B1ov/5WEACnjuseJj6jZFFI7bcWeJitZxz+7HBTlgAwx0uzSF6wl+PX07hM2mNTom1d+PP8
Z24jVDw8Pv6OVcBtc7ViuQ+H6CloGM4MF48dY/hXR9dHfB5NvssQakZfvGK2R9/R47MvNygstlWo
O4JwA+R4FpOFQaDU85sEtn80I1C6JcGeQXCdXWCTpQl/eUnQq22IxDZriAFm/XujvXZ1s8vWLj+Y
YOKQdsg+7X2Wlch0wTY0zCoC5zxcySCTwUrBHuh/8Hl5HrfqfaFRmY9iQ/PqV4nEtlUuXJXOEPud
Oij70M85I9CM8asp1ZrW5tnz8e3DhaEBYes10vu3JTi8S9b/jspI1HpabD5uFAbx30lv4dvegf9Z
Z6fOFfKv4wHwV+hDmdM40dsgWF57wXFaUKRvt4m/bvcBYT7GNtzIhOLjt9YViVDV3eQ0z2wLh5i5
TjxxsmKXkJEZZEgF4gfuV7CYh67unnbnbzA0NPP8lacQfUNwE7g1IK9uyNrJ1yDOZpFab0v9HZqL
ZXp2PGEuUTW8YZsb8jp27x2k980LxaAy2qFs0vP03kYlhH9mYHfCjH9LsjoFpLreAZalR6uEe8El
ci9Shm++oH+WBehqwztZ7J2DvGTadRmWkIcpkkEQOlaNUd7MR3jmhizoRkCpCzphtdEmD6ReHzmM
SNkIYi6VN1gUm1TuJiKnR2/uVOrAUEJ7tJqk8oCI8JaljgigHewQR7WDLHG25qetJg/oSHMdpvbd
3Wf60HfP4b42QJwck/aSpxBa4DBjoX8y7ncQyulCucVt50PSI6sx0aJq0jWyKZjKLtdLKTEjTJh5
ILIC64psNgMcyCKD0ZfVGc5TPxVhA/FGMK2pPy3P3GHLAf3YV9dsV1+CJAgQnZRo3WEHYri+QoUE
RNma+eC59qnaMCY7t2zkCl6cBAcZFD9llePeWWMmlse6h4G62iMe2zD4jijmjn1HVt3MDmYG2lQO
IdZl6hUW5Rlx3Z3ASwXIznLWOd+Zzw7uIh5I4N9Dffu+Nti/W/OqSjxDn5ceit4FzRKCT2fgV8iC
l+FBbaU8zz6IMyzkPKEMjPV+US35FISWeTt5+bLDbjbDr2QVRrGlfbEzsDFYcI5di6SKiG+2oPar
3j3vQidQib6z56Wc73YEB2Si5FHi9hg5W4RE7aanr4bnFRDIsMUmj0b5h3XEgUEC5+y8VoB7EvEy
rFSmT7flUumEniNecYLCfQmootwapHIPtychE2T9QB+0LfrTaeXDpmY0ctiRlnlI0pgH+xLAt3Ss
5pdoWJGy77hv2I0yJ5geUYWa/Z2vHsvp5BclPNmYXVebLUBTnaCF6AvMUFUGUHiFX2Wwk2TiChhB
Zd+pWUhWAZqby65BiYeui7VYWGA0boix7KDbuPn+OICnxmBiXBDJvJgaQ5xohqzz9wJTz43LRlO6
A0ddDI5O6UDnZYmG4RK1CBB4YkfXSyPUIMhaQX2ukI5Im6pyLpOwJzQ1/Yi7AT6i3HXW93JXYbo4
Fsk/U311wKVDhzmCv9YfbsXoucOrgRbA3esoUeYRBrO9Mfxaj5fZDjtW3Mm48S2mC6iRUm/6aRht
kk7VFQTSMPJo3xxGVn0FuLLMb7C/g/tYvxJ0X3Nto0Kb9Yqjpzqo7ggVFzpWhh0tKB/0SLs5W11R
pUs9wugkyRFhEsPZgWkxDwfwfxukPBvz7IGF67sKaiDDAs/OXlvwBAJklEI3oACjurXOWoOMnpL/
7l6LI7ZRuE76r5jbPY+GG88lnCMlCxJoGLolNp+JQo82uvbckvERzMtwhNrGq+0H2Onm9mG4kPCS
P2ryRA4OEUO6Hf5u/Arxdgvc2aOZ1vWDV8/TRRwbbFU/yXK7jBKt6yokhyZDZla5Ii+d4M1CH5bW
5LSYyc2p3+pETHVzYSZK5qxTTX81mO2yEFnh3kazAX1PWjXoFUgvj9yvngwWfACoQ5dQdfZxVfXf
fm+22Nm0BySbFoNo1jTcIbEroccVKzOxocDbwwV/QQyEg53uI5iJSgh92/1Nbn9KyBhSPXR70uvQ
T6AcLsCHPjm6XzNOWpY7zQFbz1BhQtfPtm2laa1dcJRlje5JIGqhgaDSb22OH7zDxGITUpUJpLPh
eWKQuePky1Dq0QUhFNxRGmungj6FR9W/lnv9JEJ6z8NNwkllTUYXfoTS9rmqADovzdrCYeBcpBrC
WPp4FqLVZBAdqLRsXZ1AeXFy19YkOwnG2BXfdbO7Wc3WCnbCVxyjLCNYQeXqCICE1klYv23W40fp
LOGrdpc3IjrvJnlksYZ0PBeQG6KWb3vOSPcxT51z2HYU9Qi6bY6amDQjyuU8aEA3ok2Aj125ns/w
aIGDiAy2PVRuxtzmggcwOGJmvosi8HSjg1Ql1RoHczzGypaE+wEKiEvJVrxcFM5JFwmdWhY9655V
aTCHoMore19CUHnQArrVzpGgIsx6RtpPAoOrSUwIDhGEwsWr8pp348VfYd31FLB+g+juFEI6QTs3
hbztjgPDyHpgrH7tvhBYHmJpMWK4Br/SlXlxKKT9IcACvS5rCooF1y+CbUJN+G6NxpHlm+ZarY6f
8xJ2+qhjp3WHnK4xYDSAJ415W6973AY44K0bQH0k3Mw4RsQBmJwCitMBkqFgh7YSJ/oabQiW06CV
fBLvQ11lhgkEjlpxYiXOCjznN5yrTKuQwLs+ubGae/+sDSnmrkeyIQC6tFwfQKttmQiXYx/KQ+nY
Y71qrNicu5t4E95sY9HyrY36CLz1oQ3EM9BICIqg3Y27ksA+ybCVcIFSyOy0hzyWXpegf+TC9PDB
uPWFEHUoR72DlqQQPteJvXXHQ+2quLRVFMNpP+XLEIFPtcwBDKs+G6fcIGmv/5bAkvt+Rzi6Q36G
BRlekB5g/kLHjqGLjxh61gGC8iEATLEFkEnnvfSXa8CHFz7Sy+KJ+S7QQ7L4A/0TKCQZQNArbnPv
UIK3cHcEJd9E7mRfn2buPCMnrgRyBDrVz9dgirkYIJBsG5hU+wtjI7YAbDQPPkPDUIL2u6ja8Zbc
5q1toS1qibr43iAxqUJ81O8sVWr6lQIOhq5ev6A+/ZrhG8lFgMmuc0KsGIAEiKIoIrSmSV0uZdZv
MCLNKqNj8F1R76HeeYHOPGjfw3Bc82AiEMl4vb3NMh+rVlMcKgTshqFtEuOs6AHEE4WECqEFGjG0
DM8cVFupRm75AUxEDKV9VbRrJAH/bn+QmA4ybYbUbPbHBKLn/tRK5QD3wNf0Q38Ptz5PIIOGhgpd
ewfvVDJi0E62HfACUpofQnNuxHrs3IDf37IIhmbm+YgMKsRs1N/+NIYp38i97JrnaTdOtjnuGvtt
CD0WkLVYRjOQ5Cg497BvxzM/Q3wfptRpomSCbCCB4PNurfU9Nm6i2xbBUbfhz1BrfTA9WJ1qbkyx
U/mtyZLMCl1NiKuJ8gmEaSCQEVFEJ3TIBCoUB2ji4DWqsCqPvsX2FZRTEFBl+Xds+buASTyFuPqx
lpE+ua39FZFqM175iP+z2xHoyd0ElbCAVyfV83EMpz7bve3NndrMeBQZ4iN8TowtZxbAl+B26BSj
9sF3QqwYQPHRC6BfJDdkkVVh7rmQakHYcWTwW5jOpAPx8XYr72VfqgK4Q5k6LV8xHw+/I6/mo40q
dvK2DZh5xukM95JxoGUQFEYvEYcB4Gi0gPRQDj6KwIjmad/5AXK+OmOm/7cQfhoi/Y2Ig/fZgjK4
KVtQvfrSHfKoxWakehPmAA3goXLEkpv+VUkD9nJajjD1HHcObmwZtqvjZlEAmt6HVAo9MxwlkWnL
YsaaGXiZuijb/Oi47S7YCZjy4QW5LGxDqQe1gdm/bQDgRGFCN+dJaZs1QwOeN4pyeDn6HEoLbKQ1
JaDEin6uXT3fTESv7VydW0uCC1Tsv6HsEa4PD0uKDIkXaiVJmqhWkACzP0T/QnnZn1A8D+OiD6pe
nkZVoWpWJQyFMGlUvl9nXQjJEIbCtL0tWPUgMstaEF2qEVNmGv4S+OwBph+I8gwO5IabI4wVM651
NxfGui82+rv2oXsS2IGTYVFIycJ/U43tuqxHhk27V0fXBjKpW4QVUG8/B2DHKAOrZBh0WBE6vnDo
kbulRXT7249Vy5bYg6cvWXRVA0LFpsRgH4Aop3AYQjWGZyo34qNzqg8XbSAE2f6F+R67XWuWb9rm
NfkCPrjB3eXS2LbGO281f1cLQYwXxnW8qvmYEYJASwjkyM1OxAIXxgP+0WA+LZicZFrytYkjrIHs
ceLFXgnRlaTBPxCmDywAWQWtn3ML5a9pcwQIkmmrkmCVV6dB3kTv4aV2KWH2GCsfTwxAHiAXNwxj
Re+Hc1xGCNVFDCwEp5AuAC1PYFbI3CkKEn/qHyjIKc3IDxw1HRwdAfge9Qj8FwnexKU51Rg8nI8S
BgFoDLESuufrM4MGEOPqvQcojorotRbyPhjLX4YDkQwfqwNlkCvUH4dJ6Nh3kKHeFJ0H6iTcoAlF
5wEEQAy5G+5PqEjzsSXwccj5SPFNynYB3LFnxt1wGmD22sM7ZKqhQ0THSV3Ms+40pFiZSQ+zbm6U
nXNGagbHNlA8/87Gd5S5Sebe7ICl3YAw1Fjpru9gmltz6KfmeInArVf8/1fb5vC7M2xNWxASk0Qf
Kex3ENVQQ1oa72gLbEmuvsUKYJd3Zex4OAYJjkTKYerh0y2eBuRlF/hgn/oQMzGsJmGJl8SdCneo
hiOu9957tuWO3p7mXuLAdhRWV+x7XI/4WOS4UqgEIe8AxVD09Qq16SCdpERrGFNj3zATqXgCmF93
EMWJxoO2BFO/EoBnEQEiuPcFJzJgt3o+b9uEExyRvwmBur+FHyQ0Gj9tU1Nod6Efk1jjA0w9OmCz
GUQJHv+PuDNbbh3Jsuy/9DvS4I75FZwpkpKoWS8wUboC4Jjn4etrIau6KyPMqqvrqc0yLCJjuJci
Qfdzzt57nfWslf3K1YIbqruxGehzt2WjbxOX0kLE35lmmetAOldmFCf6DkadAg/YkL9xXO3xgv1S
aFaUhfaliVwkKzZk9HzsOuA0NnJWjZYD2FnWgc4nI8RE5Q0mPV4ZCL4vu3Eco3XnCpwzcQihMcTJ
NxgzBzyuQx6tu7aiYzLiyt6kASeZM6W7Po1XNAlMHVXYrIY8LVc6hwLeJX/ymDYx5NjrffpCofkE
oOQzajBQOap6b22MoXZfHZHQ1nMbWdBxuMID6qu+omw2ukPiolQQlhCrzsRBFDZgI4UK1vYcHEQ2
vuit9q0QXfzEYlOy7NJ9mEAgyy1+yopWsJ3yR6ZD7VovgVA5eJ7Dn9pm/lK2praJwvijsZj6TDNf
XZrF3VgOEQ2/+9CkwoHgUpEKVtqrhd8ys5Ie0bSxUAgmwEvGa9lNlGKPU8ZYNAt0PuihYHM7E4Gu
NX7b2XvvlLee9IGj0WVO2JLW9QxRE7PB3UesjRCd7ez7weXILLuTLIHcZUGCtVjlPyb7ftGK3Gez
Ce9ksB4aI8UAlZWYJjxc6AnDE5tZL9MHzY8wlhtEhXuTrJCTTF92n7xgMFrJPtmUdXXOXdKqVju/
ywSn3Rjid7fdL8CcDBpnQiYdoH4GfJntnJN0/LHEWUvf7Mz71CLsdiaUaLr0KUXzZEj0ho+JRKuN
f07xCK3a7M3pGTfSN400AzOEJO82zNV2ygx37fWeDeV6QIP6LbGYbvQy+JgGRIcIX3anrrIu0IOE
MDeDW91V2FTDOfVWqMgXFwNIJshCGUaxCzRxkjqsN/gvJ1rClqSweEuG4r3s9fdBdyu8UDertB5d
i7WfNjXGtPzNks52rtvXELDDBn39LqhwncmSb4dbQjeeGQzzNea21RMDB3r949ri4FXJY4AtNSpB
4RTLa9DZhzXl6bEfA2xdqtmaMaK2zrie5OnsMrlrK3wbtegpSpHUMX+EJGk7Lj16wqwgzt7SjOrT
naUsWgDN2NOmUlFG0VXXKMMJJGBgsR/cfgafhizoaPLcmfkhMMNvg4TqFP5A5iGZHSXPGUguFPdp
C27txr5r7JB6+EpoM/cbc7rE4/iWhzwBjcWMZ/LkwZR9tG6EMfnDg70YbBZyll9lkt6+kk+2Xqyb
XviRbRMtN+K3WqvenTm3/QMX4i2TnbmaQrzsYIzXYd5/yCGaVp6B0AEUqOAiylZZHb/mg3VXDf2M
AOGQlGhO00TREKVHkXvSt+Zpn1r6IeDHjGKHhgAQuUkjLMr2o7an77Iov1xuTw+Hf6zPh2bqHvLG
OBAK/8o76semmddBHtNw3kE3jFborzhZ+uCzDVELq+au0FGomSJJN8aCrn0nLuwAoXBREf+9iQ+L
orisw2uRyvcwpOJLdLr5obIOvTM9t7p9dq1UAi4mByJTYeLyOkFBO8Rpcc3m5G6gK/H0ZxOXIdrX
eXBquupgZ4vyWzObq4mZY2RAHg2PTGbfih6xzx7HHY2PmKp703JPwK1e7BzmTqtuDIgq4WDJcZ4q
0V5y0e8qRuth0lxnpRp+3N7zh47pmIioQPtfO+gPoTPiLCDBtvTMTxN2bE1k9zhKKCJz+x3Z9IIH
8xEi16nxtEs8BP7QuCQKQwsDE1ZRu7K/+q7DWRuis3rcSiJDmQjO0jrznYHmtfxDRTYBdYvWYU95
9IqJNSRcy0mvBkIATZhu4jbcz2n8Z9bMzzq2T3382+Xi0guj8WPFIz1Z84eWqB1rjRB5uTCRpy+V
1WIbZ7VyTdXYDOiYzfhVGgkk7OVHHga1nun2uyY+ZC2pcyfVXrJY7ov+VzOnsx622yzXd61+ngKK
ubmLsf8XRBfiMn3K5q0EORDTlvBJs+UXIWy1KARQxwS1Bg+jcGu1Mo7VKBNfquxGHnYrq4hwdInp
cWy9vVFGJvUhg6qQboaSgV/W+MRQi22Zc8Mlxu0vLdnUcgniS2AeEvB+mfIXKYs5gK6OBbeRX+Y8
RFhFPgOGhz7jny8XCIwfue2P3kZ3QSwu7vjqpGQ1gxI9ferNQ95BkHG4IYqsJvKyjCAJF1/7dCeM
bRa5n5YKNw45QT+P5j9Ga+KTNudjE2dvU2T/NKZAa5jRqB2GynNEvn1MuSnLeqMyhFvXYPpVTLVf
auMNZcT1G1yVA6MCuhH6DjP0ntPYPkAqQKYq72GgwEwrb3Gd8G1lyKG34W9gqvvMNT9adCCfxFaT
d0RECO5wCFnnqAsfjPAJ1MQqqON61eY1F2UH3qQa8nsjSN4nVZUMOPtNKrR+U3YJ6qCsrpmsTm0o
eCIpsnCqK8ySprvSHBoGit3Sd+30N7ByX2bMiyrrLOOYfAe8M/ic9X03RuO6aSxywB1r6uMl/Pw6
VMlPiSk3M9VT583fyHLbQWelRWaPdLHtT8ltkpfZ1st1OuYZ6znurU1hEGCSe028O4xxXTHvyqw+
uK19ML3+KOYIy6aereyEIXZSyZ1WF29eVp/D0WNcabc+bjF6QgcAIIlYn/nyPZFVrMBk6nxn5JsE
uw4zYrLr7dom7YZeDxsEt89bEDkv9EqPBr9sajoYcZzoOceYH7AREo2ILeFH6BXPfWS8tuG8F/PL
gCca+/3ZdbNrVlNTupn80/bjK3kW8lMaIapidB4H7T5y57NVhSfyIjZB9/k5tFZlNt+51vjZOTqB
sIaBMS7Re71uN1XhJD7Qk9af6eJwzEJ9KRuceoTxh5VJXQZr4Q4PrWB+onnuj4diexi9kmcHiRxg
z6q0B9YFTIgXHVS9BTq4KsIm2Q6mefEEx45l9ltRtM+xaZR83eYXViN8Ra61sT0+cfQ8nm97KH06
2ovZOw5xsIDS0lmRnMU8ZPCarUJfWwyBVrnT/HQNuI046vYQ+V7dejlzsGv6bZS+DFFxMBO2zCqT
lIutJSfysBsjJEffRlvDYxwo6pIrDpYde97UD3iZ57hS6xZ1uK48b0XTwVvZRNSN82vTfHhK3eVF
98wU6q00SjxiRfFpZoqSb1IbLbEeyJS95+G9ocd/GNso2Xw3zviV586JIurErnKmyrizsyo5GX1w
SapEY3de8GJBj1jXXUq5zv3uOfYqoOD0E3e+ZzB9dBg8+EWfPlEON34Z4LinO/f7fGavVPuedkHP
1c9QpdQehiL6cKxArI1Ke+463pExyOrVaAXFpvO2hh1hDPGGY8Z8qK2H3cjlhMfisQq5u9px4g2e
C2KWzfhituYpxYCydWTzGtmYBCz0JN7lgsEO7aiYGuCfbnyw5/5neXlwJl6mbvwjSoMDsOwu8VK4
dR2lB74iUuIdQ9Wm3NbVJy6k4s6UXEJ1S7xF1/n+MpjH3T5rBzc7FA7iMeaBYGsLmIwV8YZwSSlp
aX8BQ0KaO+2Do85w7qCQPHvbyO/C1Kk2AVxIP7bHl9DF++4axAEY2bpbvVNiZyUv+diRoOgyfB02
0ZAoufSGaa80YxXpLt9vNkWum/FeaiOLK+MVodZrSKJvzSz92vTFrXcYn9oN04Kevgrhc10tXRpr
EwEb2VgGPhIoWmuGsMHKjOovrU4easb9yu4ecdNagRq3GCS8jX7EbxQdxgakoxkNrFJMeIcNaARU
cMO0ElpjbULTHVcRTqwN5UNljtlmGILb2BNYY3qkrSNZQkZu9XnjoCG6FUoBA2gWjxW89pLqUS+H
O8Wb6/WuYMoSnLyEgOnM3nBMh/qpDNiBE+RaviXvuMzDuCpKdcXBdJ9I3GwNQSi/0wd7PQ9WvxKm
82goWmIDuLj0TpgA9ZXIgzv2DE8rfRqnLTIoQwLGJIQHMMI46a+Vd8xxDRuEgvVuF/xANOHuqiKH
HglT7rI8O9n8oxG3DoVO+xsZzv3yxyw4/WcPqSEs9HznQhxg8QvEHzwjbKxLHQ88ZuVeuVfO9CR0
qC7SXIMbUY72ZyooDk237NYgkraiNbd2Owg/D5fCRhK3MJqj4c07JRH65bTFrYWbWHLGV6V9qNV0
Qf05Do3+btKlQeY64ZjVu+QHJmnhd2XECussxEFE502vtE7Q0sdMjOAw+BSsESYCW7Hp1svvLCCw
IsObG5g/YSaPtFTfNiPztFTPGXQDP44wyITWezneQYqMMHvOpy5xWMrbb2WQPi6/LT7tW9HSumXt
PSEz3FHNsBkyPp8B5cOCQdCI3TB3GfpmnqyLyfwOcyZVZXor4iM+vHRl1pRqMtXf29C8W6rmWsIX
jl6cuPqGrXgNFbovftHlNdaa/BOXiYZU9ggCVN+36sUx0VmZMO1jq0e+A7gkdfxX0khIyMXtvcZ0
nVxC55sBjFAzZBqiv7D/6zssp+dINd+y6nYql+u0cJnACFKDVUTwtIK14kl5mkfjocJx14jixld4
FaXpwRv0M/LpfeiER60pn2S2VFk1fvlunM8jE6XCXKmyfwwy2rCIx2EgD8L1Co9K1kSv3OpShsXv
UAynTuT+gOU+R3SA75xuZ5EvcLTpk4DFDSVy03bilepoq83mk8dAoAaEVZZcrZkgPdW9L3+uZX3h
271vCuaGM0CLvgvXRcA6D2eeSFYazftQer6O48WfhfYUorZi+XZ2RWM2fkgUcKWbMY+Ry+bDYLrm
Tjbixq/XGSNhEV6Wn6Guz5ZOv1vU742DL2hKu/vW6V9Nl6PIihGOyvibypOwbWqSlatTSpVs8Ck7
Ooaw1pUO5VZl9lUWXH6UdoDn3XAdar3fhtG9nrlHRf1RcN37jrD2jquwz+mcpLVnrIsZt+nyPnvd
aPtpRxp7aDIWQMirMYlT7MpnHDsvBpFVTdSXrqrv03GkkQjU4/IT9Xa/zYbormeLSifnXWC9qLw8
If/cGmU/4fo/FJl27vtHuM+H3tU+mum70uv7VjPfGxe13arMh4J9E67Ercmg328mFxuThwe7Cz5M
j0UKlknGPLATXl9ytTkymX30n6rxdlMXnlMbPx7ufH9iVjMJTC+N0a4rm54IsFzuu4V9jvVy2xn2
zgi+HIdUQTGdLDRBd3mmIQK/jXW299poMzv2gxCkwVVzsIDW9V53BhftB5RRtt4Ak5kOZZvi3EP3
ccYLurogBwdHu/YjUT8PaEotw/s2Kh5CO+b2jLlhl1Z94YRsTJtieyZXGVE3ZZV2EiO+lKJnZo5J
4T7jj6aSDjW+fspdFNaEPnMdxPKhbMUxndVb31Q7W7PIScb6QzxgQkLZom/PzpZLAQD0BQNbrSoq
hvKdE+0wJleoJujc6mPAvWPyUfeVyYTHIl/2CEdmg1noWQabYmRfRo9l23HHCl/xgOMBdpST26+q
Kr5KCvY05hkZZMr5D2RHoij7JXLn1sXhSAL8l9TVTc/Rnau6ztbTLcZUAiuq/9ZxGaUE0L2UEVZQ
7MA36X7hRexrkdVbxtiyswymmw5edsV8dqt1ROPR2Zl3Wdwxr6MQgrElA2nRMGUEo7jCVv2cZ1Z1
V05HAEpkq4gt5JK6Ok4jzXd10uuG8UfRoAec0xuG3+yixvPVJSEZkwTANkThbnR1fygbyoIYr45B
vGAgFZEb+ePcJ8txUmJpmRmRCG6GotZWKjxmBpYko0vRnux6l9y7EFuOccFJA1QDoyPKp2PcgiRi
UG9oe71NjJVamoDIQP2NEzbuJeql8MT+fy00kv8RlwU9n//9Hfz5F2Do/xtIdPenWCCczd9/qeXV
fBfl/2GU/serW/9/ZIgKHaLKf41t2RcEk+uv5l+xLf/8T/6d24JJ6B/CMB3ALLpjSgG+5X+TWzQX
IChuaZd2A4ui4wqAt/m/Y0SF8w8TuU3gfnfZ+KEbrA9oKJ3AiAr5D7RITwf4D4DCIGX5P0G3/BM/
+58UUXZ8gIhx4KhIy6U+ZePHX9ktpsujFiW2vfXSHPdrQvqckBsWh4FI8ejt89DbN9j6VeZsQR6c
gqC+671gb2Z3Xe7dk0p6pBW/70R8H8fTa4QvavL6c4+NAdML40YoneS/1QPmw004x2/d0H9YdXkF
XsSUrNu4WfBZipnDeNxkSX0rXDKvNfJBl28bzjaRv8ZWt0uIy+WOtYVE/rho/ZkBETD6g6vrXz69
/+Cs/itX1f3bwhALhg6fl2OBbrVtB9T2X9+Q2EH/bbHO7uJlRhYxHzuxp6CkAr7EoS5/oPwNaPzm
dcIRS8I6zx90q1KrpGsumhLOWphh/GQluHzGvriP8vp1lJP2oXTrAzgYszQnFWSD2ugx7qjZJkx1
O9he892ki3sHyQgHcehwMFT1VRAbjNLhaETFyRC/RjYtBDPxADJhuJMMqYhgmcdx8p4BQATHOpnG
S17E8moeqUKiqNQOgd2jtTSG2tUWrzzvyZQXyWCsc2/SjilqeKlKNpRjcsaCHuDYbBuKyD6HYrB4
7trOFtfM5vyxlOadoSp6GOkUngY7uvBaTswjupURsiCk0o35CKEVA1DFlTib9cUZ7f4QKHglk9NX
W7vEzwEIKaMon7+ItbsnaU/lpvbiBPtwL+5Zdv+Dhe/TsAPxVUztO/Hr3LLutOqkmWb93yDVzWUN
x18efxCltjQ9g0cfUrO78Ib+hdbdRLWREbumPYybkmP/s4hQ97ogQcrTGQuOgrumwMzK4qcPVw41
AZsMNsa4bWGKXj0qH9RWvICYWu+8XHvKUuelodR5iBpT+W2LJljV859++Qsi3O1FYKzHQuk9uQN2
NkGIxXdC4CpUdFe2DGi7bvKqdSPBF0YRyvq8EC7cnKF8nG0Z7yU7Uy8oAqg5Ec0ZdPzfn/+FXfz3
dwS/tOD4+eeflpPnX9+RyK1kj5sm2mkKTd8dwgaHchPuNFZBaa7LYmgv9nY9BlGisWgUbCv6ZiwV
Xyjutko5INA60nBa3qyTEs2kHQkd91Qpb2bUilNniguDhJdaEwGMEAiLg/vtTnpwtGqeZLv+7/Y9
wzzgwP7rj2QuuzFBBXhwyZgW/e2My5vFClqHTELDhBBY8tQmUbaLoYzaPIa7GVzonZgX/ss//zKb
uZcnZxw3YxyYd5ly02PE8I+juz1qI2tTBgv1PMo16psUvJ0UEzFKyefY3ustexHCiQg++9A2ceE9
mpos9mlI2CGairWVYwwJnyAVEllNy2ZnOP1VBb+hrjR6qvQZk/gOjA7gyVhtyqL380a/MoDWC/ki
jQkwOoFklb4EU0U0UJCxmEf9WJZxt2Oa4hKQRwY3auQJ5uJ7yITYc9ybbjtPUM+jFU0npbganyI1
vNSIsr4WB8+9/bOYmFvRvAc5MetuOrkxZVuSPivHOXeDAuiixpfmz0wUAcKuJJlkgRRqjVWVsfNd
ZUO+j4ebgbE/ycMT756CVEJxQ9l3C1m6tWocLaSujS+j3t8AnW/djJF6kVuPgPGSUxC2D10UnN3Y
FHvQh4Efs1Mm0MwvvQoXPXo4ADb4mN2MIABTdoZMpJwUBuAHh7mQGt+ruJO3QJHrYC3pra7Ub184
lITLxsCA7nC+L9tsPtZExogZMplokFYq/QsnKX4th3mapO/CmCV9tx9jZrTuybAKg8RPq1OVjs9l
TzIsIgxeLsOL0akR3T0MqqWM1yYyIvbkQ+aSuKx75El6ZIUx2hXtvDHr+MkkNNDzFb8bZiDWHZvk
kJiJ7CkjBqyoQvdU6Q3O54gojIG/WkLBxtGYDneJrO8wAn+hXT3lwVwfk1wYD+gd7bYf9XOkpkdg
BeCQbHmEI79mjPJYBQO2Oqm9I9Bde1nQpRmYSxprZ7L95TrZdJPsAsngAI4NGdw2v7jV+NBirfHN
FmhAlFbpYeqMs5schtyCS9MyAJrGEaaaNVik8TZQpmm9mYe3cZXsaHg2I0OiFaKQvSptzbmzbC/b
dkSR/HqGTo70oda9HT9WDjNZqwunrYrVi2rTn9ywMYuRkTnACf+FSLqdGBqvykNRB++WPhh+jve6
xOeA1/JoAytsDOryJjB0lAQm+lZ662vLha6lQnbXtSwCCidEYLdyMD4G9nohtWB7RGhzwm02ebvO
S27Tkvk0ggYvgfc1JuhvnoVGmMfbDD93kuansp02ZkHHHeSFvs+dhepUcMFlS3pPf0xiCb8n3wK0
gj/pRN7ZWg5KK/3OcSb4DXE+/o7aug3+nqGpp00shophKpp0lXTODl7AyoAioaUzbSy7XmyveZBZ
+SAwsa3YY/DUO0Wzm0YdMlbHR+9M3XFg4MwDFAKmrNEAG48NN2RQqvoYJvsMCNfdJDOb6XkFVEWa
P/FIg1514h0jk70BdgurQL05ef0gBkzNkUwjHz8Zw+OofrCHF51R56qdps86mB6Twnkps+gen/Al
mgegEzWO1iD9GofomFYeAFGGmVvVtOBXoOTlE2SNXnT72MOKR+SGpfCWdmbRwqFL6nKnJwt1OQzP
DpXYNijjbVEtwWpLVlvHZZ5ljOGHGainxIjJeGjSz/oEhl1b7osZCxmLri5JazyYuY1EDv7GzCbM
jtCDhELANNAZbVaYnOOJCWYAAP4BOqLYpUZwLGf8MV6wRCDKEgQVlRbNrJsy4G3gjCQJTzP+z9wJ
z5UN4DzvGDxrqfmJZ8U22zfZ8dIr1f1E1ny1pEbEVw8/xTA+ZYY+AMBgJBA5COLxYnnBJsbZgBpO
dUcNV8r1lAcRWQPnTpryKKc5XheMYFl8gwustDHWAB5eg3vCiTJtZjN+1CLnpwVDgebObGvtoYKQ
vh1WwUA+Xekg5RrwcFwB9TEw1LAJtAyKNSpngBxn5Aukoi7zddeqX49V2olVfKcY6zGItpSYs/6U
jO2D1rlEPmZEaL0nim6yQ8BXqtsMQbszpYdgoxyySkH0qg/WewRQkpl9NeBjcL7CvD3JwrvNo4ml
VCMumqA3brwUcgfprWfGy0yteAcHgWXIQGss5V2iByfl9VciqgAJiKaSusHjXQfxI7QiSqFZHQiT
boNUGHjkPnOgxsjWVroZ11pMap/3dOm4KzGugvAM1n84sP33V+tGEs3puhcw3WaO21n3vtwxwBjR
nlPdviUDeUOKkUMf829IDtrQKs1VPSSwmRqww13/sYTZwlAeCbk+hsUS+oh2jUUEP+mMl9E+gYZB
ZzUr5kh9DTKsNG6mkT73RrHOtOHXcJpnOP+n3iI4WqPYpzaadm0ym3NyBC2pP/TyJw4ybWVa4cmW
3VcdTpuhCX/rGBcEVgsESb6WQAixWI6JDd6v7fig43aPCeVATzRO+kvlxLjMeu0pbXsORbv/UVmh
HntkOzPzYKNj1O6F/uJl8JzmTkbkkn+xWS8LpJC90RE4e5EvDARYRkcZbgqUajvAWmUnPxa+o0hl
Tw02TKe6OZV6Fll8zCX6bIdraK0neyTWt+DXg3TDwc4QcnYxxXh6/qtr9WECB0DvsEyvcRJoRXQa
2b+ACg52zynUphdsyaz5PjHxDa+akQ3rNt/ajk1dBpEQgAnAHH1X0SiRtoSeYST12cPS4qUfwP+z
TeZlMPZ0sz3mrHWrpBp2wVD+2rn6og1fMf3Ex4weDdV46xEs8TkOdMb2+RVXA/vteQnO9F1M21Ij
ts9YRutH2Jv28OHOxVuT9E8JyBx20AdnIphv1WIPid48VYcrLkLy1aUOF26igmj3OI3YF2z13MCS
a0BaWCGdhP0Iuocn1e7eYjG9OpWA2xfjefLaozCH1m/BOD+ILj6yLsBb44hFHvVsc2UuKBeX/+f2
GnHReH7WJ3LDcGtwgIVvI15gvzdJusmJ5EJ11PSLXtcMqymqnJzzEvYKFhktoWfD0Vyo/sA1dLXt
+Y9K4ngLa3w/aIAzzPqOWHW0cltMP3Uniaumw5cWq3TlSPFcJWAYwiY8NFA3RMd4uaz1F33QpkW8
f4sMsgyhEOtSc+T9lL51JI1lyGyebM3VGUymptPIo15cXR03WN6d7WTZz+At4TGvmHyaqkNQLizw
6eY51oNXzQU4FRBhlnTOspmfJm9ZRYHDhXBQ6OF/tda9w9FCAoSKTiv3ywc2uvm9XcjfxtYPgl0E
yBk1+bka/1Pt7lU78PyN+P91dc2DgcV1pCPjGfbMEA8rqbe7qDnMonZWJqGnrZsgCgg3Czf4Yc6t
GT+THcU9KK+Nsh6KtjF2rAlcD2VXrWsh1T4jX5/Y8lzFpF700nm1w3nDly7pA9RcBBUui6UPyjeh
JsAqR/QdVUApBoeN5PPckLzry4ivOa6sTC56B/IVaYD8s4S/ErgrFc/91upLBYfW/rL03N2QoN4b
pGkwDmBuKrTnYNBOmda/YR3kAx3LZBU441PSBnfARNcRlgpoIMfYSV+0ovmhXXqpQnsiR0JuAgtr
SUIuYyNdRP05cb6NeDsdLjtZMR9u2GVSmCU3T+OtBDLN2swiED9je9Hc8SaXuE82Iudncf1nVbu9
6ZO2/owl9YHYYpj7A1VmnyuiHRpSEx9+0vl1Uz9YjfYLpfZzjtRRRPUqHPL3brFmSLui+0e6FtV7
Yia/7kTrXSfNqaVuihsuvzaI/0BlAIhieHzb0Szm6CcL4YHa5QakPvdv6p6Vs2fU/Z6r5miqyOQ9
ybZJ234ndYu1M7tMNsKXV0NbD3EvrdgIsUvUviRu4bdejPesd78MZzqpPL5HK39kxvVUqM8wNTC2
dNOTmsTRREo240+nI2vidTtWZv3Ykfhs2uA9dulwgPqAfPRT2G2Ec79SJ/8z8iOCD4CMagabjF0t
exa9H/MKC3CyJNEgR/i91qgdxJ3KZ43Bo1uaOnSU+cLgF+er1RJ+8do75Ixg22Y9ecbITknbHhs3
lLvAic66U2PtquqHLGsOgloFYIK4peDMdyl+7wZOE5sYdlMZkvAc+I/bYL6NBEBFMu0CePqrnlt5
xWbey7TwjfsIjXg5TwZa4JVLDTwX5JzAikUWqoaIslMcIRO0ER9/n3cbT7WIwgx2TKwNuGHsVWiU
iOal06y1Nv6l/fvKW8LoOe1fJWBcYvW9OGa+ZVRJ4gzsWgJNZA3XnuJSbVuHpmrIypdCG8lQUmVK
OT1b2RIfTIbfgihzl0Vv9N2nHsSNT8bgahAcaW0JoiqNn92keBoNa+dmKEEQc48KbWg1FyZusm7c
4D1HM6wrpl9o/ElKzV9VSNEx3uimqyef7T/uWrNv+MowyPTFezUlpLXyfgNlEsKKFUkSa9Fatc46
14clokt56dQnpTUUJcl9KVsctW6LdJ3a37Fpv3YT7vO54QejMyPp5t4pB8dGSKLFh1ADzK3cFjIl
o11jQNCsi8QmpMc4DFDUH0l5PLcCfFqdSnxG5lPkyhjXfXRX5NQOWcm3IMvMFxanMKEzLlk3MtiQ
x4nRHE0emTORqefZth88mdwHUnsh2DQtGyppx9U2mDwWTfQkmQbS9554LTAvZLP33RCU2UxRu28q
deBres8Q+5ZoFjCF+eqw2Sk0s4PLR2B1wV2WteQ3oFxh1KHTqM6teGIHeECgQtwKZe5n5bJtQ6dj
Q1BNV/iwH92Z4saC5DvBNsyfnMpezQJJTZjaqi/G4/L79TxGcxKg04a3Oor3bCPdjKEGho0mTwvj
316qhdxCuHlqu7dJ2ul+KImhVvlPgzOByqCGg+HGe49mOnMTermfkIQyR0t26PFNHjlpT5mab+BW
SF9b0RPsQ4gwdvaYze1rR/DWF7JaG4L8jGPd2FWzhjaTzOHAHR8QqIIYg9F108047+KxIB4a4YGd
n9UwFvsMJrmuML1mzj4IgpdkIa/k2cUSLuYs45JmX60xQu1zo18gADu2la2LKDk4LagdkgRUNOZb
NBOtHl/sDNW21dLHuWuoeVp9S0gLZAWYtfY0uvYxGUDPClyqK/1PIctfEGJ0Mt1wYoL9wYWv2HRg
OnxvMwSqgJS2RgxyIhQN3schctqzTijeFAPPDNkvKLRJ8Ke3Etdvh+qpVWABMvlkjPG47ppRbqQF
iNS8oVJCiS7kKYq5aiuneZwgI/hgZPGVJnj3jVuRl4s74lSb/auQ8jtwUVqTPDnGb//8rQnlH1NE
br8zpqOnho+khuoRUQ+Mtz4XfJGxPaqwfyiEbZEpmV5b+PE4izBXpP17247HaYr6zdw2e8WqnNbo
cZNF0MemtF4bPSd/mp0GAqCrjli2Hjp/XKIHmIyTR2BPDXhdeG+ufFeO/lGTXzJ6XEON4NDEVDEN
v8zL8bYwLWFA4vJ+hd3639g7k97YkfSK/hfv2WAwgtPCG+U8KpWatSH0NHCeGZx+vU8+A4bbhg14
741Q1f2qVEqRMdzv3nPhPp2nvKKnOINIa+W8hq7fP/jvoBD1IrWYYhYNsndROqiiElBW72BQxhE9
2e376JbHEKv4XE1HcrEwGTNMuiIKKhI5D2UjHghdeWhGAe14fUeEd0omd+20Yj3Ft0hBCEjSDqMT
aD4ueg5KjcYWhYERHx7e5VmO6yaOCU3Dl/cnyCcwOHsVe1DuDuQmQs4c09nrGMMm5nQB8NxrktFV
KF6buDo6wfipqs5fWp56zmR+rFNr04KYWwxCbAiW3zx/9wUHozadwl04fFAe4GyVab0UIycvBrlr
MOnmtqaZg3uG4qLhp+QHmThJFYNt5AluujBfacppOVmN1bqbmRAXSly4v8k9iAZ4bGa0MUdPPWiX
VKE3uwcf4syysbXxMmDlwaPvPrIcSuJfmO3mQFxSMX16AOCOcai7a45lfBx/MaBGj3k+T7yUF7Js
/FaClH2gBVYHhwZRh8rGV6huWHALn/YaLZJjNfHjBimIRpQaDYPXz7bUFtzuWDF3z0wb33Nx0wLK
CDXORDfH3xsVlzDZGCn3cQ78nENqWT/VGMmXXgfqrvDq+qkqC2PrR9XKHUsI/ZjvPtl3YbTlyXfI
7iO0UsDTgceSFbutkCf4XiQxY3+65rRvH3svefRu4XT7PbdtfzUyZUQ2se1j4nDocKv8HAbj8JNO
/SawEkxMKXgtmMDTdggFmadGr2IQR398LukoDJ15RWHw1iNrGRzizIdeO6FnZkP07FkosOMcy6N0
smEV3dcJ05tB4M52y2F+qHsxbQkL0kScJsZDxkyciJvlfAfsN8b0739SNPZwETNQuBGM6Wga6zkw
9EvsmfcsLfmX6THkHutg7zQTEg0Z1U1Yl9c0MjNAXQPLee2IhT1hDMEY5u9btHKkluwkbl/+/lV0
87NxBwRuiOo4gPsZPDhZJHOi+ayEBuAtXRxf+VWWNHOlOZ1Bf7+4qs+5kuuD37T5tqcD8I5AvLhW
3dwcaIr5jUEaXFNpvOvQLo792LOuzdg7GhnzULE+nkQkHv/+3d8vkx3d+334KweE5JlPkvdE1weU
BYZtpimAhN2+4E9qQjJ/5uC1T8WUflpDVa1tYcy7pANVzwgxeMBcG9Grd3u0+VnoPy8f0SAZV1Hc
u/Lx6p68qaS5ogB0a3gFIL5uYF0wvZbW54l/hJxYAmG54e1JIPc0qQb4NXnkkEkW79Pw6hib0nps
inSANzeYqzql5CnCPcPcb4abOrgjfT3xMvSt/GJ43JBm07gSMK9vGF9/nZUl0evE+Y4bMifK4MQJ
vDkGCNZCYMVSHhAKro1GHtzG+mD2smB2IU7sjea9h5wtzXY+9xEBPhdG79abpp6eOlmunKzzj9RH
BXuByO2mFT270eDvUt/meBVlGxQp3MRFDa7IXrheVx8n3PfYqdDZysAiFopAzYt9NeIR45iXT90q
A6GI64pMGpCS/S2RJNyh3WQla3OE9RwPS3vh2QyWGQ4+JaJ071PBdrbnrV+ab5UXOnsnVPZeuz4E
1pwGc+mwXnKtppaspoUDYfTATB8ghF09CTgzz5w67my/Hc/WTKQ9pN59QX2HQeHZdEiocNhi07S2
iWXzsJjeFujOfKZY6Vf3+CTbEXSwW0bRpp/R0XQ40neU178Rv7G7mDz2BvGUI15STxvpx0ezSmOA
gfluIFN0sOvuHKRhfQZcky/dMFOrnHNyVafiGtqXv69cPY76VDcTiylVoEuHnXLPKrUzEnAOMWMM
XITZleN/vYlqPR/cqAaVNCQNT100njK/3kwU9m1LT/kUh4/oYINRrQ2rSE4jo8sJBfMQNnrvdVbw
jpi192PupBV0jBXhS2MZtLRUoNv0Z7/sMGZDGm+H5ofPujzMQ/nSUfS7U+PsXiQ7yU567PrVeAyr
wPzjZ/p9dpvy/BcdKWYACEwUjH3bkAu2PTRwr0SHDG5frDSbDjhw7vSEkRUaJdwNwgMPf7+kdv6F
59ydzWIfSZk8+BWvgOABLiu/IaMN6GLESJmlQIIYd+77eqFqYNGEAt/zYQaz7z6TCbWY8Bv3SYNM
K2L3aAeDPLaJdWs+96Jt0jAlwaxFVLytxAVT3n0+NmfeChZ1GA8nSnhwxudQtxOHJRey9P1cQWb3
we1deDqwCubY2R0F8KVI5vS+lcNx6PMBK4BQhxgP0r5q/MUw9/HaHrujkTN1NYWx6i01PcQTeq46
04UY/zr3jmqLXZoa5E4rt8T2He7roKAnCluu4P61cYR4itTcsPtz0gySwCGoAXTAsir80ebAfREr
49boxK8W9VeFaLRWcqCKp4idfdIo+Ank1XPratakfLnn79rMODF4uMetGC2NICF1XhE7TqN5jQWf
xMPGLxOSg61X0HVRyb3i+2lyJ4h0RYS7PC/PKrbWdevH15LNWE2SV1DCfPJs5I+yGu56ZgrcHmSz
Tp0KUwkJvsGo9Z6oYD/7484NkXfcxmalauM1KKnwgHP9wnsHPibU1nqMZHaq2vijRK/YRH1ibcqk
vcBhau5MA1Q6XY5XEaQPes72+47HH6yQeMmmIQc0xQITuo9UA983Hem7MCFX0HPITqi0GPMaikKH
mKQYQPH96WerT73BuYp3k/w+ioyu9jATN0mW7knFRytQCdww4+lhLkDoVVRDti6JKLT9tjdBSuuO
E26bYXzm/iaRhkHpZRZiNRjevRVmRwu3xpGL8otjmBkc9R7ZzXLkMZ2JswGpqK5jnn/Q/7hMm8j/
gfrwpJLQf/WJdi81PM47N0gnIFxjsw1bUvhD129my4mudYZUnIRdesz7gj4ZlWx7NTTHtjI1vYBi
MSsqKhycoStHo37WYbYUWZduOyO3cGir/HWItHHXethGs8CzKT8zzzCK1M9YTTTV1MuyTIOnIhvl
IanIWSQlqkkzt+1JKeA4yttojsNM8/z4bZ63feh6d4YS6SEUxW91Y+7ElUMIpB7Wre6rH37c1zkV
6mXo1LXiSbnjfEDyRQVIp+hGovKtjbDM4OLKCH1RDiNS9HxCZq0zgv8skmQn8oDC2hhjIpZjHJws
s8NDxwy6EzXjs7FOT4NhHIN8mk9AVsmA4jBsCIjgwYJFW2FE5re/an1MxLPrLg1tDMu4bq8S9Pyd
6UF+Y6gAijlxw6WD5MgZ1vvK/fQnzTpOmUkGtV9NEKVDezP4Yw+UOzhMEftan3NR6ZOeJFDg7zKu
GehtxoMDbYOurlVV98OaxTtYag0gGwoyYoH0n71xuO/9btM0rt76tIiSFuBI6kpzE3akE+mOgePO
5UI0Y7+RiUdat8e8nacq3hHk5Oqi/c8q6lamJTlOSa9bBBnzaJ2R2Rzlt2Cga6NubtNqpgEl/3LM
Yt1QTgWF69Fz2k+AS2XAlSiSsAFYbPQ8bqFrYOmt2IIGg9LHiFUYXTDM1yAOOVlUVbauwzE89BNB
gZDzFS9RjLUdboRq2uTBbQD5Bj0HJDUW15hah0UT9d0WKZRX0FxaTbskSPBqdSUyr4rFZo7kKUiQ
d1D/3wd0aeoSOG7FFVwBVz44o0yPoBlI+lUNIY45ttcSIaBjGEJaExSp9FnacE45wWamkXCvVdMs
BkzGGnjcOvEwmY6waXs/2jLvWTXzDNstH7H4Utxch1W5w9v86/kgyJGwPyziNIfIxLeAf4CTfVM/
OiqmrMq+7dYrjVPuhYj7zuY8cxfRdLwYKi7GIXIkGzYJP3N4pp39nLvEhVzKDFM6VlmRq2shAYQW
moGdV2vrmpvTus+saBOPBjUQrf9m9On06EbJTkWpeWzRTHa3c/DwLfxyX6f57ZQNLBIsCZ/OwSiL
YNnkSA1K6XXmKDxEUXI/Icfd1X7ZniWwFwIOtFElN4B5VOAM8gqHfEO5DfVM4nTYVnXxNSoEV9O8
VwjFXk8VCtFC5lf0Kzk9MMTJ8X57kInYLghq+sCuqvDCiEkx5CPOb7GOE7AEolwSAelvE10TfFiU
jy+/XaZIPSnLBppCqLGM/JhPiz9GnTsIO+JVbdUu0veynzY34HjZBWwzt25MsOp30WQw65ry6FKS
yiRdPOutzWVxUdqkO7wsfmhLZpxtpbNlSeYMLhQAsqawP5I6frdj7AdIh8FRusWLYVINx9ziJt4Q
GuP+mZrmTjFag0BqrIN2phhpcH8bCAUL17TPw8xFGbEgQPnuwh/WoX7HCdRdKpfsnxtfTA/ZukeM
wGf/DA1B4iaMWVbxvueifkJZRyq38u+WA03SYWAcpvbBDcybAo121UnLWbqJvw0QKlZuzxCqtDgc
J051jYJ+WzbzDcKAxOF7N40vZHpgkpnzWP5dov6c+xMHbEIJ0FH1zIlLLBjPU8Sb6/nrrjSWYmRs
NQDHwBHajzgIet7o5W3+S0gSs30GjywLQcThwEvGjzw9ybh5r4LawvNMeqqWQPZKDetabpo0+EDD
fI3NrsLl8yiEP2LlsA+5Ce6J04H7WGdEZAkyasGhQIwaVF1OGG+U2EPG+h1eGNPvgIICjS2SkqV2
28T9DBXbB+LNLIkpa7SVt9KKkOsTrS8R5PluiariHQbL6tc6r77B6oDMLbpyy+f31nhA2Hso8GSO
FiInmlLbMXCpOKKMsFT7GWsEAnJ+iPs82Tewi7BHKHwBtrHhUNcALA+rY1PxkNpimKjB8aLHuRhI
SbwbZjScym4BRJUFoseZBfxgFQBpIAe34wFjMhLAM3FuShQAUVGG36MXPhpxx327A4hAucAQETIB
d/muekZoApyTMKNvr9h22bpQ3Xjfq2/fzB/IBGTLNPVe6+CVAFDKqLK2V8IIHia49YwKGbUlkbvo
Gv/oMthfQMxq6C0eL+ksLsw2E+roMINCltmR0H8s+17RcM4vJCtKawnQoeCuKt613U48wOo9LcOG
hDdDEA6Dv6Ydrjl97KhwvcU+qU6vtJXdLLRA7XxFNjAbl2QznAOuslBjbmP9JLMXEwKIHD5WjvKM
OEj7sOzse6CZzFHxOhtwv8wRC0paUApbw9OTF8r4QGy4IXpJchvfWcGM8x45EzPKfOAB2SVSj7sI
9I1Ze3RITts5bnetZq5pN259XoRTw8jG6a8+ciZKe7DsvYj9SnMMlBxh3Er/yVpsnHGLI6NO3pli
eAvpdM/YbVH583rnzvqtztWT6xF0MuSXiQAIqCBdMVo7YdL8iSVw6CblPorqxwxLrLPaxTNoF2dJ
C5VP7a0dmW+lgwMpAeMgGzJSbVLjyW0Ukj54oAqDG5acOxACZ6qEYYHlaucUnIjBke+LsL86s1oP
1fQGVZsuSvdtKsOveubjcUvxi4T0MWhhrdwpyw7+hTDRgw2R/40mMVoj3KzGeWUBRTKkS1Sm3cP6
gks80+tuppqZZVGdU1Cvy9ZJ12mUoItIEFRcn49CzTQalSPHSxO1O2P+nLaflZOY97Vr3DJZI+p5
2nElmQNMGlX+7VUm3QJ/o4UjXjCFGIRFM9iY0vjSJsdzx/WNtWWZGPZagdlZiG93sK5V5qBqqBIh
pSS/A7u1X1o1m0UCrQhKzTycotS475vA3k2x5nTb58icWJ0FkZ6Vgfnmrpo7styAq/hvf2D5l9uY
XNSj7fdLO2tQQg18pVLhpiO7wmfUVqy3Y3JfNd1PKer3VIozacnwBFxpZVbcKoxWfYkJQH7nNVys
34HTjU9M0OnnyzfgYSD/TDVkR9OG09AKeJkMJvfFYMolW/wjV5z4QjXrW+sMww7wGW6gOCUQ6afX
xi7r+yzeawZjCzN3ylUUALkF/4UJrOr+lFEzb8rBf51cUxwrq5rXgzVy28SLNJtdvdIKTEoh8n3S
yT8xVBgKARtFVSbiSU8oN64A4srJf0t5f9ZYsB9jK7TorEnnNaPcwfP2FTdeG4TiK26uRQQ/6n+3
Mov/ZuVXUiguvib7oG+Z5n8xdzvl6GQcqTiH0RCdpePBsPg1BIM3r1K8kLk/yS0API4GBqMXPZob
gJ9bEDgVE8DUW1kJOxNY8DfUfnEUDEJ9U4OCqDF8//1P/f9wzRMjiH/9l69SF10zXX/CuCz+KSkj
sZ//z+Ga42f5z8Ga2x//92ANcZp/OCRWlLRhyv2nWA02mX+YnvJcnkslHBI0/5Gqsax/EHCRPBAA
KCxhEp35j1SN/AfgAGX60vVMmziO939J1QhCBP/kOTcsIszKs0yLTM9/ts+nUVgMOIyzXT0XxcL0
S1Brob5hKHjFP8LOys49DsYvxvgDkBVDn6RlqGyZFDNkxLkb8xHd0bWnhZ7C8SMuTfy2FUI7YbOS
AZHJwJ3pVmER+Z5ne8l2q3YxMI+WgW5uP1VTJp5Ja7ALpazhaOEcohgoU6Z6K08rs/NoNe4r6Ith
T5WMs8RQ1Z/rpHa2rZqHF8eWuMRRuDTFR47dPWKhCZ/8PnWOwFr0Cs4cWTPawtKvoC4woOqpgqCF
X+3XwN4nsedO5kk3oXHOQBpe5xEP8KLsO/vFAWhBAL6q2xfFRI7xha7Uo4xcKTZ4TxnjVQjPjxU7
2F1idS5A3bRo6Sus5YMMADusvESZWycf/SNubO918gZIa5HnGCQHk8C4OInQj5ls45d6DOoPrITD
ARGy5RZYAwPGmqfv8K0Pj0TwqELScU32OMgHw+ceHuL7M0rnZl20MOjmc3SKS13+oRuHBOPgNJgh
B9PP8Lq3ztqmuRR/fD8Rohb51Q1mf+PbJEEtvyjPhgYbpaHKzTjCHCZ0AT2TbzE0nGvpNepFFg29
Iz69ABiq++p59ozxJ0OYPERsGau+sggURQK1Z2Cua6SpqbE6m+1C2IN/j/c2DBe1DqlJAjB5VHae
b5uck1YmenWC/pesFYOCB59aC+4fudrIyp0POO0oCsqJLy+NXMl+AfDGvza4sM6dQlCGbkJWyMlN
iHfwxqBedwR81trsx007aK9Yc17I90zMgmV6m5qSL6rXNUOzVU0V1yXESM6e1vQ2Jy2nol9uSBWd
o6N6iespvJTA8z+gmXfnmv0TkbsGQ4HLJdqlNaAX4Bn1zKG3Ey9Wl6ff/HLwWThTAvU5ATJ3p/Dk
bgNRZitdeLcDlEU2di3lSG9LGQ8HO/fdRevk0VcWJSXKXhkHpO11uOVoKza3V+AjVrM8xk6G5G1w
ybNbKzxXloiXE9eXZZhpzGfIVwZUtUYH67m2o13HxffXRPH8qWca3CLXTzSyfdPRtJspKpQhfc8C
c5OvKG+4G5w4OWROXO/9CQSFqvIJ0SG0S+Ld7TQuKNrhgZA2F5Q5Hj6meA7f8kowokbj+WY/Mx5l
HtRPiPzJsW5683kUdv+CbBQzxs/mnyjWlCxwJhlWUjKdwtAFNcky0MFwSFypNjM/PXp+u0Vomu2S
43W6zvit7amvSLapnYn7OTFhuwdtdu66KEYc6Qd34yQDB/i59aLndo5yJPCq33a2NdI1Yt/wTXyC
0e1OPEXeXSkKhKluQDCc2gEClEXBt9Um99SeJjvXB93g9s2EyDb41WeJPoq1I/W6SzJSRkeqLOoZ
KHgtpaVxexmgjH/yf9evFIsHG9f0xTNDmQYqJ9kLOp2YYAdjDPSy8cSGpBzXJ17MewqyFJNpL3lL
yxxvBTzTbZsMlJE3eZYd+0rbKzxa7RI7LGBPEBfrPPVSXNETVSO22957VIiehQV+1ybTf7AGGp5h
CdXOccZT+jONSZA/BmR/4cTTmtuWaX5h5Blt6n4m/2c2bkVtxIgvhUX0jhY2/TG2jjy7lVPbtxDQ
ePE9w8HxTWu4gBG57GQwXbTVsOAR15/gVzNrnpEARLvBzYOlweXBX0uvjJACdOwjhHnNFf2Pzg9z
qtd8y4waYyFfC6vt923lAgWgkvMnGur+0lZT8pxWf+upMckBhYCFcu1zgc2u6Ei5lXZTBBMlHI65
ZWLoIA3bjovPwZ+Zngy1+PBHMuSLri6incNCd09shie+Kmj8yVsjXlNDrc/KI86xiQfqThMn7I6K
/VDCjUqaB5T0Zte4o3gEoQhhUnT0BdvTgAEqVK+gVZjHyhFODkwp9Bod5ON2akhR2Cl4iXKcI1As
8A7+UBEyH4si8x96Q/V3jctbQq3em0XQ+9GF2IT6CVbKcInYA7jwPsaEIA2XSfqOm7mwv7rSo0vI
ul1zlVGfaBjByjpkLEtVD/m0qiLg3QZFQSUwX1IZU7cujMwjcTAN22jK/Gchgm4n3KgzV2i/3hNd
cB7Hfz/dao25ACKof1RZZq6Bv5nnygFkLko9cFcpa64TqVv6B8p73E3s4mVDf6EcKhwbsNVe/Aq3
xL/FNupHb1YuxpzZu11sA9hlQUIW15TNZxY50Mi5+SCDUPSGMN+fyhB1sR0stWc8Oni07HrOKewn
aEgJeeLNwFb+Hsk0WwXzFCGnx5b5hzbyHi9+kRBGp0OB2XNuWechaEaYpKQ/zhMuh3U4arEF29mA
2ZRL6v3AoVW2WlHkmm6HsYouAp/RT1f6Lkf++Fb94dJjRmZCc38o7N4lQRoQEYjDaXryUbSx5Ovq
FLUkQR1AMA+MxM29NzTWLldhhEJXQxIkYrPv+UaLymqxwna2Kjds3TDQfbBgHYL7pjKjOabux5hf
LVv0ry0v8VUOLk/tlGiGdwySxEOoIpsasNiLXpKitvZCls0n4U6XAtFuRnpUOWZmwr3V0i2sEDBd
00g6DerA2sOhrc8RXLZdYkT6mKZBfRD0dt/XPWCppW+O8uz5IbEkUCLchVBMCYyU+VFZIwHGxJw/
SxnPu0xj0oeNIz+k5M4TOunwViexfcmjvNnlYTDtx2oAMVhiiu/4k70QC3Aveq+tXQqnI5u/sxHr
+AF2bcXshgYftYrJXS8TvNYEjzSUyEgZLyHdV19RLZBSMykZRgfA1l1jEitjpOlaFil1mzhbsbYP
9dC+RsozjuCQnG1E/wwY+bAtUFMVBuuwAflbes6NkajzDVw3Ywt+XR7D0rG/Wn1jDNhsq5d6bPID
1DDzwM6WvMcdLsxuumFD2h7UTRlOcDMyN9i6mZqWxtjK0yBoI2nCIpBsWzNme3/03QPWM+IB9Fvh
xSsn7zwXdFGYndM8eXAUnqwJKbOj4OytD6ZpN3BceGUvK4BnEB27gwBLubxkII944jJI8/CDw1hu
xw6yBIycLTHl+JkTU/KS+1m6rhADWRtCZ7g04OWW4IOsBfEnKLrcE+mXi3MiOkGlOqCgk0d+sbk5
aNP2I6KGd5kxfzraqUQCLHMdQEEag3vHKaPXNi+n11q64y28KZ+Ilsc7i+YzcHOSMMPGz+Rn4PXp
dlTta+1RYV0FuJj5hS2rZCbl1lmlePLMlOX2BqhATP2k+YehkPI4X5CKi4CKq+o4Gx4jTWuW/bbN
+FdEUFL2gyVLwlp9UXxlk+ihQ3nZsyS6iXlDeSezpXubqE8aHMvQ9ICKaUCVfTD+yUYDt1US99wq
yhYfaqom48E07OQEohADBWfk8agSaughQLtAlHqiAcCYamJryoXARZq8idcx80OabkyibU4aoUIT
JT+VuI0upRTBsep71lNbm8sMJ+AqYP5DJrogAUtPQT+CAnesc08Gej2pUVd3OK3snech2eFKdhb5
oFt3MRiAn/IJI/QkbI5oFDXNFIozgqjClEBuFdaXABPDwSmi/pIkJn30fHiAwAXf04GNKHD0yekF
T457iEdlHCcSd98Faeulw9BsVTRJeZAJgMpsyq2HnDaNT4sWsUfPF0zZpejGNQXVKI0dDhpioEhH
D4qOowv9UHTyUoWx1YkMXjABNRTuaQCUTpcOO1cLcRr9aX7D0pB/zmhsGwpt7GRR4dzZeoYGRw34
kofJ1/bn7HfD1m5S46ETBlRdkDr3bGr62xu8ftWEMBi8rDU3nnFrq2hm/ABBznxxCOz+YygDGImO
1T31gmC5sLLmwtXLPRvExeM7Xop5BRom2NhkRyHPuCNNLr1tc8tzx6+hDexf3xLRg25E+URYc/jW
gsCKpOrgWGH1Z0ZWik+n4j22iVC+TozLT+3tNnWHig+tF2T/OlD5fG9iR+kxkWbQeB07zC/WPLbr
InSjZ8qRwgdPuP5m9nR5JrSXfirbUPscLtR93+GPyxDhMem4eMgE3CcdKvViiin60ENofNtV0/aM
jjkZlgIrdOM7uDhrC8YqtjbWUxZzTllkAiAvMJOGZ4hTJbESiilHeZomNHMyVLU6DJHbXWq74gHm
s1HnWRjiE1xHwoDJC79oaiKF02NZW0xY+E+cH5nhGradroUiR60RNukm0zkNZ2aqOFBjYK019u8x
EoqN0bXMvVOEYtW5hrHxEYOfWJ0klweKvWJaLI9w/zDZ2/i1f1VZRd9zOM8O/kCGE+CWbw0akPRf
XKcqAYf6xX1QWniy6QcC05ZxYhqd2fmhGLO7MYnHAL8z/7iMsWbddYWV3Qd6nOKV6bbkQFwx0esD
BO1ozQygMp8NCaqthL0Tey43r7x7GSTnuZ6htTxx5WqpLM4qE990VKwnvC9APsYGpBLFexTg0s5C
BaxBhZbnAcFxu/ihHHODAh7yFZvSNNxfWg05maTFSNzRxHluMRqyQhDPXl4K3jLD+tM1snuD8gzq
M7Wda+DpZOmOLJpLG2f8vqxUf9/FeU1GwtL7eYzVqYwp7cD/PEuF+UPQYdjRZjLeaaPkDDaahE4g
qP4Z0t5073Th+MXd1Bju0uny/DZr1r+RCjv33NeB0UCXy7d8kzujtrxtaQny8ZRyaH5E12nTjwlC
OsnWdg7XjcX6bkQ0F92pRM/3bopfiprq1jtVRkpyEQREzkQqk3jhir48sGRl2E884rQse8ZuZEx4
MzhB6L1XI04IYAryxTJwcg+TMT+adhVxgXOdZzOth/1geqLhSKc4MKe6Dj/q2Ux+TS4Nf2KFn281
c2Pjgm7cNoQq2sW1Yb4ZRDGucTvRXeAFlXzpZdJevRTrAXf7yIGKNRvi0YB7yf/QTREDoqyaib52
WJvhDtvpb2JPfHAlEvVrL0X7kxiF+o5AX8BttOz0W4ck3yoE77Xh183jXOaUd4GLQ89QeV8dKBFy
v6bJMU5g0AfiII3DckR8JfsKWE0PUWdFa3TvAf96yS+vdrINiVN96tlGf3I/ptdRDowR7wAihsUi
zgcAoq6uYEERG2HYGBQOhYSRNOZ3J4tyTohp+B6lZbcfawYCtnaLa9Zzn8b/yg0Hx0JE1jLqCVdV
UfwHV1q78NuI8Gphea+GENV3MtEodmc4uX4cCk3t44CMxjSkrjUAa3pX13bQ9A25/3r+k6KrOWtG
3P2zrmPbQqQBtUndoy1eOu1ih7VGWX9rarLcpQ4HhqxkddAn3N6We96PYsQWxhGEDjdKI3NuOm+J
aYzX3DEBpmYlqtidhVnmAfBGu0oBiDC1bEMRr1Wkvbe6NoODH5TjtO98SWMeuBKfyanMnbsWHBWt
PkwfjrIYnZx3JqdtOU6zVzV3Yb2B048noGHw/EPVEQ5zHp4a32XmXSQEZcHyxZXvG1FrupQqGOq1
IVKHXTvImTSYIq0+gvaGsYnr2MQgRceVU2qzZsB6G0CG7hw8e0VYfiRjaG3bonee8T4RMXVvTABB
SqmqZbTuYtNnel4783kyBmrIZKs+vKxBOJ11P742lqqthWT4fcmobrsvqHaZVlyrglVRB6RNxCAT
EsYgEZZDFCoDS5PIDJo/xoIyIc/fpr1F1tkZ2u/AGoxNPcakff2ZhJQDSHolxsF6BpJIUgMkzq2i
Lv3sA3hxxDDF0ckFJLWp6/XTIFtnY/VNdG7aqr5wRKdLI6zkuPCnfH6ohOqxN5fWOo7KmqXYAl7E
UGWKlnnbGVc7K+f9mOS0y9APsHJGN8X6NKTBWqW9u8zttoz2ReriiGvn6qk1bKyoBDlvV1m3srGe
1b2k/GauFpS55E8oohRXlrX3i3nT+KU00rw3Rp8hnhkABYAy3H1jvzG3XPjjJQjE4MNIldz4zkQd
dmg4G0bL07HBgbhjw2S7Y77okpSOqkveOcEtsmB8D1XMbdvUuAU6WTHqHA37UWgp32YiUT8prZDv
EtVlG2JrnwIr/oL2MO2Ucuc34rIx6xz9hWwQlCov2pTyyW4egqtbOs7H0BgyWbk6l3uoDf2fIjf9
JXGOfhlEOY17mNQQT/wuA4qCEABQMSl+U7+6ldMQ3eHsbX2k0htpneu9+in2edPtqMIMU0yBeUVJ
y5e4w0OMsJVGLB3SDCNaZoL1vpU3wNiGx0cRFwDc6k9pqG0k0CIzL99HqCIhgDojmrfWiHh411iO
vwllVjw6t59WDuG/UXcmyY2j6ZbdSlrNEYa+MXvvDdAQbESK6lzNBCbJ5ej7HtupUQ1qFbmxOoiI
tHQp9FyZVlaDGoV5yF0gQRD4//vde65FZjCuOnDfMf+OkeiY8xzqeCJQ1sDWkVx2aT5IUye8qcsi
PJc4i3aBzJO54+aEQ6TEA5QrucouGbTbRVuTQ3TwT+mPkENyGisHzfDaCAYmk6jKPEpG0L7QW4L6
VpgtBXjIazuloiGol8xoNyeCnPrEapPRiYpU8/J+idiSM/mEItBRQS+ICL4raaTeSqZq7JURf6ON
wmYehDAboVushPRKlTNyLnpzDsWeiqQ8CrLjjPGZ64oJ2FzrAjboZNqFAAT9PpELuKXW1H3XUpmA
VLMi01EmwCXqkC+xppGb2iiqZe6DkNYiXgN9Zuwj96beF3fzshDI1hhIB+hCvtRVg6fLQnemwlVg
VRYW26Ip0Aq1UEDji/DR9QYWdXKNu7U7fEPKV/F6Ua4JPYrKMSOMey+3RJNZhwJkl8ICPnnbWbcV
gb07Y2F3Gc5oMjyqh+dqLKVNwEJimzBup52lZ+lnoqxtVcUK4KoU4gMk+sRjWtN6TCJAnWh6Fl9Y
4dx7Spv+XmRZo64OyS6VIJxqcE1v4NH0J51VnMMiletOzfKjiXloa2Wt5ZWGERPMhK/AqebZGq84
iEShS6cb0twPhhif7Sjrl/jj+PYKnXBEwmMWlAPMdFrm7baiT80tkEVqNULNDFlu5xox28QYNmMs
lQerDvBVSP2Aw1LAiOeaVls885zP8YipRB/dILRakrJqiqM76bHjWxr1b3VBb+acGuoOei++SzMD
9A7hNzBusy5ML8vSkLbhSAcqJRnxiB8UK/fVyJVJfUFMU2tDUVzmUxYJuj+YBeUliVv9sl6q5CFv
NWWyFzzkZ7YupddNgaFvtbSh8U+IF9IeM5GP2pz125lVDpkbekCvA2BC04YHYRq4Zjx1D6CdWskx
tLaB+RGVyZ0C8GiPlEMYyUgN3IZtif1RSEUhcick6FdWdwsEWYkwHkG2Yl5vsELwrE04HljvsGKG
LER9oCPP2nC9WINxFVlqhYkO+tWpVBpKFIQ5Dkx3UjO526pRNcUeSLYQjHuEWOl2wTyI7DjWopEQ
7XiiFxBSgyPKZYZGIFbz6xSJWN7kulJQ6euypg4rDgZW3S0kji3TwsAvSTqFh3m1FzyAChV/0D1j
WjdM3E3d5ZNL7tp2xuuZRMICIKWRs5F9J4J0/FpqGOe2EpeqgO3bzN/w5SvNSQoJcdkdKvj4WkA9
MHxJm1knjLCf3sSpbDK3t1CDqShtiFb39HaudXer8oqNAW4XGz3jlTjOmG90EyuHV0O8Zmlr9voW
TE/ZeHopAOxFoNETl0CATASToWgBySTBhV3KZrUvO4HtRbjIxr5WR+GsLF28ydpIj7ntm530EpRd
fi2mRrSVeRjfSKFVHQeIFpYHUZ9HLH933mPy0p6aKku+L02PLJgszdlcAlaBkOwDq6xXhBpuBHEe
eASqgdLteNz1x1gTwXZzr0lo6uGBRCtkLkQPrZDgZGZF+zaqxKW8vhO4r2ZIYcBykqF+C8dwIKiV
WxWV0YT1bBOFzh5ypOpZpHo3WXAPOgmDglNPcdyhzLC00lea/QD22F2Wi1wd2f4ufiQ2+q7Ak2Zs
VPqX7FZY0gfemOopSwNCYJHVy7AJtYMhJv39QpE2bWS4K9B9BGGfQxdnUDvxj6eyf+4YnNI3A8rW
L9jSPKO6stxm4pH9wB6TP5ZmMF/Sw4T7nyqN17mL+01V6QIOwmSMjg0zW5w4o37VQznZNELLUq6j
p5kJqJrLBzIGynUuK/1NN2Gka1Wzh3qG6x4eDK0oupyWzBxWvBu89ss8Gs1DIOt81ceUaReTTVet
DdPTTKHinihh8euYGc/G3Oz7sdN39GQJflbEzSaeqYVpqJ8BOd2X80lOSEUT+pmA9pvJ7EbEK2aX
86Jcp3yr4R9JCb9XzqCqJxWbX8WxCGafMYHVtO4V4zd2hzjsZNAMWzILoUeoQn5i8W+d4Rbh2Yaq
s7WoUNYJi2Vk1dtYGZiPU6fIk60lTmjjQNHvCCxAaEvFLj/xWDYu9XTBrxW0SXfuBCYLRN+4/Mm/
lpkdS8SIcmiBNmsPHezFqB6JPlBZyoAkhf0zqY9lvuqGxtRrrxaxq8scJJfMBrw191IdYfRP8j4T
SWjTEcInN6maJ0uFxN0nzAbB+39iMfn/iMwqK8qvzCM3f/+f5d/A1f79f/3tufj+t3Pz9/9dvMbV
28/+k99/xR+GEoirumWpliHLJGmARgA+HN/a7j//h85PRAxK/F9UKdOQ+Mk/OK2/GTLWIgs4iQaR
VVWwgbR/cFoFbCiSYnKRWRaJbcVi3fvveUreOUo0g/ICXpih6usRJVH+4GbqMVQZQMnoJRvd5buI
l28zt3a+hwrkCvItRl+38ZMvPFTqex/Ln0eVVEVRNViobJY/+FnyqJNYllZYmgMsGzp9SRaEQ0F5
K4E7pS+VpOwjDACTqDvp9IKDcrMuwBhsnhp6qmZuWSvWFMRP8qwAzJu0zhmULSO5J2NN9/I0rNk9
R1TaRblXEHZgdrapJxS3bvIj9Xaon9UZDy9L92FRXZngLKUbV4Wu7LR+14VXU/jWUx5dqf0XKEyJ
y+knbqQhgy2jW43lGH5AhYtj/flPcNBuhF+2oOWiFWHfvTIhc9TTtUbDTEVkroe0lfSGnYGY0C0S
RJ1twWv56ZLFDj6HZfEzjnalzf6TT/rnS5BVWLR4lkRV//Ch6zBw4oH19Oq7DVPW2GuoeCKnbx0t
+oB/fbDVGvXLo60//+kNF/KSCQaCk+oTJU9tXbe1Q+QONg76yJOhDjjtZZTaYPOuvzjyX0+1ZKxX
GH4tS7ck7cOpxuMsNvHqMxgiL6266x7NpWPIn4fDuctXfz+zBr8WpV0SvVrRD3zb7q9fgoz568Ob
f/8S1p//9OZJymEFZArCGsnr96TiPW1wxmO87X3JjfeBW7vo77oNDOZAlsXNtstbfGP+2x84rwL7
GjcMXeJj//CBS0JjWQ1WdQn7UxPQ/j26wrJPwtwVqudfv2N+42dv+aeDffi8G6gFS40nahKmG4os
t2IhnsjEHTQCZ4XwwEgBcV+kFXHyAkl29YjiJJWI4XSn1AszsvvVKRRhtsiZxFND7Rbsg1PlNhqo
AqRiO6EClGhHO7wwZLtAFPTCgpwg85suSNan584gSoNsGpBFJZ1Fyzuu24Oc7BNSBPD0dYk5Z3dV
IMXGnYZ6MuKAWQd1kl83gp9TwmUUijOvi79lsCGbOYNUu0am+Uyq8eSTHpXor6KWOVMuciK7CoYm
ldZCGlu3ejrdyTS8q0vqWUQdDYPwP1ZUWS62UhR7KZi5Gqd5at0a3KeIXNDsaBF5/t72bzOebrRD
EMC4yYnK1+l0LoxoV3NXQ/q1JU0gMc7jv5mgaOLOC7urjHjXbJ3jaDnEypMQR9u0OViAOSb9WZ0Y
Y0IVVSXRT1mPLTMDZ9wQLBfdOXvpgtcZeIK6WOyte7umIAT26AnvFXgH6yWTKB+mOG+wzI02k05V
RreuDcZyTyEiiSLoD3pKLFdAW0lfphhEJtD7lDKXOi9RAlWaa1Aog2fOC1hubK/yvSICLFxItCfx
jgXnt46OtbAH5giImKnajuIru6bkCMIgpTfJmfG8WxL2FyrpyED5CHTuQmWm3JTlJoJwWyF8SOeS
8qcJuD+9gC6chk1To3eQs/dA6GxpZX2LFxQrEinsp6kvJORhwsE0gkd0Y4ID6GCR8LRU5WYqV0Nj
6IoCQRYqcSSdorVSu5ZmkHBZ9I157aYlFUu9sN2iTbalABBvcK21HrSMj1Ku3C5D6ecm4J1O20xI
4DJw2ZWKRVbItZjM5xBK5/hBarONTrZcje8sQXWLmGF8LzqjMXgprAhVuoHJywOuHEOfFT7ilFN3
rVOq5UavrWMa1X7B/8vpCNOMR/rzNoyuecBpTgYGDvzMDY5pHjGvOXU1cjXtJcpILAWHlmpyF2Z3
C6HamodjRLRfqpTNwoSj6CRHzQXW8OQ4aNwIeugKvxsQY3fCw4m6QgFgssmaky79sNpvc26RX2al
GRTXE7ZUK3cni39DUwEOutykH9zCEA/wUo93BPoAXHR4AVKHpqh9TEAO/fOsGfm+VPOtSXK9L7YR
+tG00l0vzUqyq/x6WDsitN4WGeBVUDaaYKBPENldG41vvULEAPBgQJohHSZso5IjgE9qgm4zg4cT
imBXpYAlq+IB2DwxkOQujlj30w1daM+BJAIpyu8W8JBGAf5xTH0tOrKkt1tSU22MGXBMt/SG7UMs
iIL2QKr9UuAiG5v8eUimy3pc81jEYGcq6bXmm2p128mYHIybsCJDtzUJONSRT7vZTayjK5HLTTHr
gPHneQ8FHxlDZCMi16ek106KpN0NBBG64KLLeCJIw2mKXkNuJXUFV9aqtnP5ZnFzahkDcpsbVTpn
cB3iuEutADCORPUTwTCBQWaokgUERj2dOgxobNPMOWB6hzRNM/uEDbZ5xuPuyVxawR11xI0UnAGh
XVhrM4Wm25US+xMpzBqGv6KkxzI3bRVbGij77axVXp8nBGmML9ZI8upnfr9Aef+8+oDLXyqcR2aJ
HdIudvIzIGHVaf3xVDuR+yrfBDcAkBESpT0N51s8GgwOPCZQv36QSZ8+unlkksZTNBlrwPtHd93G
uL5Y/+Gf8cZvy07aklKzHEhfD7h8Keux1S8WLJ8dUVeoYNBNluK69uFta0Vb5wzo7Fi9HdvLZnr8
9Tv69NfzxbaIW6gGK6L3byivE11CMCEi27kqsOjqq2XG2i3xl8/NEFXDZDhjiBRQvD+CjqCepvQB
yOJVhGre98/gdWAOgqWSBafh+zCB61rdETO3l+zLtfX7bMa6sJVMjPgS+621yML4cHwxmkOAyiOr
rcmVHby62N7ZCtcXw4HyrcqbPABzUBO2BTc5cKvb/o8+EwpEwrfy/NeV9SdnQGbFyb5NlrnFsfB8
fwYw3uADrF5aT7icblnf3VLXIzmhk3gkuZIvLtH17bz/muDv1EnOK4qoa/LH060y5hSV8XUiWqKb
l1lxWzMlCMmRFOOfWZL/9o3JXx1rJfz/tJCdhiQpjPGVfNbsWRvi9T5WGk+GmdV6xL020iF3wKdz
iqkevMjJM9n6xvBDpzm2X53k9SR+eN9AnC3m2yLqLNvn96+FFf8A9OG7nKmO2Z6LEC5ZjNtrwNhc
LaTMcEHkJHIp0q276IvtjPzX5a1MMINIh6Kr7OLUD59wm/O86fUngqw46YKnZVMxq+E7S0wK1IFL
F7pbnYKX0KXBed88NHfxd/FhvGDpSczwixezigR/ORM/v5j1C/nTp6IHdFEt2p8vBji/G/vjRt/I
B2P363uHtH6+H8/5z0f6cDdsqaAgfP6k+umJPbOM2dGW3OJS8Fbir8O+3IlIPduJ3RyjL9pTvjzl
HzZRDTMuydKeOpduO1YB5QGYofYAw9BvtgXj8QvjVN/lzrqlnDeBbR4izzh3/ryDZON+cR7W9/mr
8/BhK6URbA9nnfOgbFonv5I55Q51B35OBt3pD19+wp9ebqZlmZZqKgaC0ftPOBvjVNeCp+BouY0L
48XVe3YzdugBX/QT0AlOe678r96mvLZXfHyb3MG5o6qiJnNDe39YCSpmVXbP+JCcxW2d6gYT5I41
senSxGlc/XlLO7Q0/SWesqu/+op/dpoNGUO+gp2QL9yHb9mod4FhlBzf9IeLakOxhjNuilNip67g
fnmSPz2axiPLRCtYVZH37zYPsqmWyqfWg7rvtn6vO6ar2uKm8PTOHu+/OrufLC1kRDBNo2IX9Q8V
7P3xohJMgvrHPSTepoZDjtZlQ+aCfDmoL4VjOr++atff95dP86fjfdiS12PYSAJgAO2iHlDdqF1N
Xn59BOmrQ3y4J6dFo1JF99S4KzzYJpvjwbSw9ZvkBB3Rya5oRjv9Xx7ywyNJEvDqlXwV4Wlf1d+g
KXD/g91DP7EfoltWV1/fcI3fV31/OZWmjHBq0PoC2/L9R6cvqbhIxiMGJ2fuJ0QCelO6jNEL02SZ
luhm8tMCr1puITWhyy8Yvxha95TSD/J9Er+kBc2/r2aVexWbZCHNbJ28GG4Ku0mszRg8WXg9QNi7
pI82Qbp4UjN4o5G4eiu+CaLmA8rcsSJwauCBXbZchNZ3SBt+BEA7zzGpJ9cpOgqAtFQa0ABeSxSw
Gbp/CZeiS6TLqsTaL0MqNgK7ys5Tvx0wBdOAspcHHQyedAgi614kLBZoyq5K0GV5oYoVeZkq7WTr
tFJgw6ZxEzb7iZID/sWfUXVXWiJ7VU8/l2LYEK6hGAANHaOnRtgVk3YbaNkOQwj57oHw/vCgwrLo
pAdqsHcsmdwlu7dawkzikZoie+El9RhAm/52Xr5XFIBFxPxi8KIDkXcw9TRNQRlsZYJTxTFPsCAm
NO1MJ4XqZGshviwg7s2jK8Y67gU8rdDNrU3O+LNQ3CYgFdJ/E5fL3MCopjdeP3c+g2DMBTBmcG6M
0t7CkMEk0QmS+zEHkZv7NRi7hV6qmkG/jIE1br0cN003G9ctdd0SxVt4/5yYDRsoXFHNL1I88T3F
v13MA8m6mqtTzuBdVQ+6BDqvfq1FTHXjZQoLIBM5ejK6MzoF8gk6wMikrdlbdebj+iWP6JnhQFTS
RMKTrwiUOHCOwFnJu6piP0pZ80I+ZHgo4m8Mze1SF/ZS33gBLAJLQfCYno1J3uTAkqW4Y+YXBRgL
i52hpU7eZcde1c7EGK7M7EYDM4EH2e/MZDMmBOHjM6EVIAIrU+qCyBF48cHum+w85NNeFwZISIIj
Z68S+MhOFl1zfCiJaGhdsmWkt20xtgegU+r2Gm+sSwWUq+W3QTxs4+yUZJY3j8FF/HsfakBtJhVu
wllK5o1syo5lXVY1iHo9PBOVVpLnSD2aGT04yiNgWOh7t1y9YPK58FtKpfBTL23vlb210zDj9fI+
Z8KtWf15KZ6E1R0865dY5DZ1rR0UhVYfoXCM+KUDwklEyK5V3SehtsvXnPnyNhLl0HEhWuIpGSZX
a8fXWcp81CHKMkABCBwWYAU4Y75Kj1GMYBRf4KqzReO2ymK/k3FDJj8K7aypVPKOhotrGGGIAeB4
WdTxMxs+L1R0N4OY2k23EUXJCt/9tLprcslLzKuSDUxCY7UUYkEGT7pKXF4vmMRYFUgSwXXaYoGD
fBUo823bqW4fXeEZgnrVbLLgqVavFC741WFuwZjp0OM6CBp5c9ApfZRDPEjZg6yE7tSwMaxSt02U
TS2TixNP8O2RS6F0WjC30LEG/KjU0NBo7lQs7820OnVBuInK79lArQY+YQv/rATXQYkmaga44+ml
K2C36JAuDUvB735tqd02LKY7ZAlnaopTbQ0PEiE2oHqOalq7pUbb7dInAf55co8bdRNm8Wbkvzqk
P/rr7CQON3qhwTZS7FITQUQsjqg1VHpUvsUEqzRmbxiEbVSPzwbyoJw/a7EO+y66i+OW2AvQa6ih
dkL+q1ZcNv4XutkcMPEcxPhcdg8Dtzk6tLcCV07QRoyeYGhpeESMHt6BeWtQW11ba9BumC7zPLnB
/43bSgaP0O1jAQ4gjLym7fYYbS8VKYLJFF/E7HgTlFyaCW2jC52MXoSlzjcrpWuBZ0RUzO979RjX
7EMn6dRwgzWz13YK/QxPZALVoM3QZyOrghXV7Wk/gUWcmDeG2cCkAbgfa1AUYrk/8lyBbwOkE9BA
005PYFsv6TL9HhDzyEbLYf70XPVw7qk4paejwtBUhjlpGepHkU0hvF70muJo8X1eKL4qtdcLo/OU
pxnZYr/lXpJohzihl7SMNlnGJyIMT+rygO3BtjpQktxcAJsnpewMfXSLvOJn3IwGMEdSYL0m5esE
I7tvyk0nqgyq59NiQWHWyu+pYO3ranwNetrq2GdfhljCHWCvOMDU/qkYEvg1SkvdehISMyri3aLM
r8oCrxudskHx6trrFEKn14wKML7yx7D+HA5ph/zoDLCYnHgiKMTXAbOBi2O4tIO1o4Z4xcbqW75W
uHXkWHjM6sUJy4f1+lpihg486wBzXsvYxPLQfGj1jpdCgV4xrD0ZIC47phy1/F2eLqTxTu1Tf2Ds
WNHPVAC/xZnozbrsBJiPI4QttZGcKocHDfg/lD0po9Rhoo1jlm1VaS6w223MVZWFH405xZayb2Uu
+lJLfg5wdsyDippX2iy58id9EyWYxdInjK48HclTVaq7xk+VA/EBWxKfjbG+tMK9zMOoiNursNE9
uuQ8APLO1BXbgXilh6+K99NsB6aNICo2abNcYTuk+Uq3S6CAnUocJ1BPiVHuiOmdM8XEOkaLEoxb
s2N+kD9kuJgU7kxpcz90SHf1Rq55kkNUx/1tDy0XMz4HAmp1+Vit12py10+XEEmy/jiNdxKRwywR
YUMquzDRGKAkyKOmbUYq1We9R8yDnN2ARP/SSOeYXGzQXwcYaZroTrAKWg12VTGxloANF4dbPbQ8
g4u0nm4Iue+7NNuScHCb8aVowW3vVhxdCgsb1dWcl72ePwUFYeSZfAepPFEuwEs1To7nNkhvNPJZ
YQ68Ixz9IpkeYbo8YPa9SALRnYTR0xrwvAAsNXao6siCpu8u6qD/NoiwEmCnGd1lxk2l52poKUyi
ZGZuMk/rt5DZY4VVRc3WOSy3DawDejrIQQ/MK67YnvmC3HqdRlao0BmUnDXoi6kmcQ8IeRyl+6zn
7cINt0D+LARNyYptKiN1jLEllV9fjW39fQmKLbgmu5plR01um+bMMg30KHLmfJuOGsOUEEdf50HU
nttbSXiu1raFiUiJ+VwE+VZkJdfND/Fy3wlf7fQ+3TiYbOB1XOzErNa92U8SxhBTmMSCuvWkDXC1
Q+IKJ8Mz/FVRiDcURrpfqoSfSFlMef55xA9yQp+rjTqbHDHwpwdpEzmZu9yu2jJXKeINsw+78MSX
L10Pn23CLJ3KKB158i/qLussAhzCI4BgPrBHo7r+9Xbor+quTNsuexJdWXeyxofzCNm7afr2SaeB
z8jedPULAegTHYLRsaJRdKmIElvy9x9TT+CxmTt+veRRI2D3XeGP41ZnK/Drt/HJ5cBx0G5VUVRR
cj+8jZw03NKPT2LFkkfea/V9Adfg14f4bPv97hgfLgCAAPq0TE/qUfXzU+RQR+KZF+MGqqXL1ssP
vth9f3m8D+du7KxmgTFH/ufQucIrj11XH+3OVnzlB/GC7VdX2ieWC2aJP53ED/v9Se+5aU7IgnS3
7SNH/6G4EhrttC0f1IfZpUTiX1DG5L9e3+8O+kEBEOSqyOTpCeztAzFyX3DEHT2lG9n+F471yVdY
x89hqho2KHqmPwg2VVVYzTyhCMYn44FEMlpc6AHssM0b1grzhboV7wMnP/z6wvnkK/bzUZUPla+L
JZeGOTxNMlMECt2aofrqSvn06v/n+1I+yF7ZEMVYVqmms5Xz9Gr6igs/ZstIiE2R/Mpkf1M42vdf
v6vPZhbv3tb6wf50B86ytgWu8rRaVNpTjm4z2NoTXttNePOlrvfpRaIZsilZsqbx/Hp/LKmXKlEQ
n4ZNfhJsthUINuO53JXu/KXK9pmGqSsioxjTBNMFm+n9sRajN3pLfRL3Rb8PzUN8WLaY02/qi2Ab
MYUanGqvXqSbzql3+uZfcLl98n1QgEaxIjNUhb3L+8Nb+qIAgHta6XzV8NoWD198bJ9djT/9fuvD
1VgQaRmL4Cm5mJ3Zo0DGhQA42Ax7ndlt9sK5/OPq/7dwYsf4tSnb8kf3H+s/ey0rUBph1P3Xf7z7
02X1Vtx0zdtbd3yuPv7Nd/+w/a/ff8xwzX3unt/9AVNM3M1X/duK+GqZSf5+kD//5r/6w7+9/f5b
vgSG8dn8Ahj29vJcfESM8S/+sHgq+m+YJ/9h61S038AVIeyupC4Ggeut+U9bp6L+xp1K0vDAaBZs
5/Xa/9PWqSi/icwM+TQZGzK+omz6H+/2/If4yIn6b2d1Eh3jH649FhmWockiXHaDL8BHQVsPW2mQ
rTVLBzLY0WWjdIeIjJEtFELyA+Qncxx0AJbrGhPtgd1JrXQg7kfjxNJzW4BfdoYY98HQD5kbRQJb
67KfYZXG0ytogNlD7MI0WgbHChaAPUtkRvqyejHSSXO0pZ8Bvi6vUj/WPkFtPDIKrc10J0VHUCIs
Hww40FBKBfCtcNnnRNGf58X057A6qKnwjZXrhTaEFzO5AOQfFuoGphh5y4s85LCm9TLb5ibGBLPS
9h2MiXMgSv1+lJApyk6faZIVuseeuNhRburezUcoiW1W1F7TKmzysvS7uATWpZFVKchHJVscgAh3
Q19ThQr+0PJ0HQYMuSMBL2whV5uZmu9HWVnrFiWwSjeCRSZwwdfrGjKAqQXq1q4GnY3+0VLapVvl
rmHe7mL20GwmxXdjE3U+oGv6tRY4plYTsteC+EnanDC8jHGeUAhwWL0m+hHS/qGU9a6K1YuRJmYb
9tTA0F5NNmGZyhct4jdGq/wxAo60b+u6dYDc3wiq1frsOX5Ewjjt+lCmswp3sgP4aX5dUnWfptIV
P6o3vZrkRwMtlERRBCIz4VVWohFdsdlGWBVmdk6ICuwtzCjg6xmCx6nxjcTQOCDxapoPJOQlIbPs
0ObSHjohqM5DJKBDw+fyYlBcTiE23bYdsbLwXQhOWtyY0N+FWzPRCqdbm7WGMe98whgoWAUc/TX2
aDfNkHoa4uBNknH+TGPU3XIplJ1MrNGZl7rZEV4d2I8goZc1Ce5I14ANT9ZdDV/MT9u1hAHEK+Ve
MyDJue69Jsa/Au5XOfYalepFwScmT3NL0C0YHkNdvrditqpzG6t3AbXBpyGVjKuW1m1PobsBqYFN
ylsZ43hhGq16kS6dpEpHFprMR0FZeChHEDbXF5hzmO16bsQhfVFpQwBqIksu5hkaj2jY28hdDP05
678XGubeqp4E4pyauZ8zCBaDAqmvUhpsyOQOjqHUwL6bUYVLCsOkYSFxHiWR31VKQGFPUnyTxDXU
XOcv9D12oDRyxUmC4DGGq7vtraE9LC3doukQIjPHymUUm7kfwtrC+FkYT+HIpSeuqT5h4gzlBnig
2GKaTe/WXaLVz0WVvVXlILhR2C6+2mTilqAJe/vEUKECiP2zWlXaQehSeSNL+HlBANDTIrWxM2Hq
C2uGMwktFuCweJfCZdyFkk3D7akQ6oOVG29Bb14EasUwQc6u1XImdKdt6HQ8WNbk1oJ6IbXsPQPF
Ymse0zMGzTZACzXpyR2r7aQbF0Yf0RCHW8AJurJ0RHBGTA0GeOWBTHMDKneaNT9miZ7LxazzSzk0
dMYiVWMPCdBD2KjiPtb4uhYLPeLyKKIu9fQjxBAWYMR2jdOWYeuiZ/P/6BBG3tdjV6SEwG2lygQd
HJncIXGO0SjaepY24w4yVBWjmsa9IlO21QDlpFrpMlnQ3zcRKuscCNixcGkBWG/tFpyXXFNQ0PNd
AjdQ/8jM4Cx31YtQM+9eagFWan3sUBT4g3GuJmLoWX5FPGkBQIKUIpUp9PG+Hrw8wN2KmLsnivSq
VvkEOq+VTrU51L4FCco19XryxVC50Q1smPki4cDTZNcaqkchC+6lUtvFYvw4RkDrIR/uW2G4KLKZ
OP6Co6doOycNhIscF29XBddBzlLKAmlkh5NJRUJ3MNWIIU70rdVmeSPE83Ve9/lWS5RbtUEGzo2G
etSmuSLS+gbt9TGd25ekozd1ytMdGIm90Eg9vbnLN1pEcQ8GT62GO1dozbtwgYqv6uMlJKq7JMs1
Jw3Laz4UOENhLVL9o4RM5RTii7GkbiSZjk45uRAg5LjDJLQu7duJPea0Rs09A7BhpZXHrAuT7Jaw
PiSGbrhZatzwfCxbksiXMWd7NMvtmAjnLDAIbkFPlFmZ99pjp8XXbQkEhIfEVmlpZcTaewrC8JTl
5gXgbFdLOIciJbmBUD7pMBJRZQqsbLnCxIqYlQQnjfJCcJQGtaX0ZjIFtoxzKHTeMnT7ICFPiHPx
iZjSj8lUblQ5eq6AMzilou87iF53ZcPDd2mNi7A2xAN0mPlstKN2jTWohuoUug1CbmkNnmxmO5A5
G42viz02kujQKo+mHmKFLcA/kQNPrvlWHGCCbeRyOihBdkrNZd9MAZltSycDncnXlDSTj6taROmB
OF1NIaGth5pT0/xuL0skuTQYn3IFua5WgGB06/iw1MrbbNXrxLp+6QE1LLH4okoVXZ/mBvLdTa3L
LvQinpOxiTCu7EygknaGfN3m0wPnv0Ke5HxWAaxyauVvK9wIqQHFvZz9bl7sURt2tZXfwUvB1txe
R3hr/UGKt2y1QO0ozlIYtI8sbjgbjsI0qst012omL9flbcgIMM0oh4KVAbqxPbZpdQnly/QgJLqj
Jm/TMGz2NFH5U8hNtoqaTSFR/W6ld1pBkmMo65uAfihRyu6WqddpxUv8ii4N+mqxdg4m+7gq/h5k
1olIpysPzXkq0Tnz6CjUocTKrFs2XWIcBWHe9zwafK3FIBtF7biL1HKXmtqjlYS3/UIVNr0vj1U3
CUC2Ilc06yuqnbyQhtlWGC+6SLgmELodM/37QmDQBkBNt4JC85w+hFTN1Z6c0vVBuW89FEexEo+W
MvvW0N1bhrlLQkJmtcCkzuqXN+Lu1MHG1V1vUT9N0XnsVEUCfmo2UTJ7RMqySWyNJ5ncCZvOLI9a
IKNJR+duoJKBvOc38E43odZsLZZgdSncJ73gF9TXIbdbNQVsGEkUptji0OylGNp53PhaNruyDL8f
p7uRUp04xKeoUipvxUhxAwcr+KBBsTAsFGKio1mKSrQOO+T7gJoMOtfcXidvEeo32oAXAPDFpWDe
hzmjY0IL9AxQr07WsMSgm1kFJa/ZPmciHln5xhJL3+Acpeq3Sl48fD6b2fj2f9g7j+XItStdv0vP
oYA3gztJAInMZNJWsciqCaIsvPd4+v7Ac6QmkQxC6jvtCIWkkOHKvbHN2mv9JkiGh0iVkPYOqd8D
+tFlb1A/DTOaEG35iR98aIKHqYyOKXJ3cvfkW9aVkEkIOtBDCmlMWH5/p0KULGqE5OHNT03vCOLX
oP+9CKekKPfXcIuTHNsdpeTpHTReiJfG3H8RjdoLEt+uTCZ/oElO4lKipxs/DJVkh5nloZi0m0po
2qjw1JTaMxpVmvg9UcAUQCLAyOsrjHbQ0y2g3a9hiHZdnbmWRXIM13yIKTujXEBjOw9wwQ5+VKK5
D8tjENbHsfjdwhtUUmAMuPONnbLgfs8QSD+XCV3hLEOgCMUe5FMEDn4x9K+MQfnMlOXJg5Q+mRPa
1trwtVB1u54fphx7EK7JQZPcBvEjpccsMqGRzxaA4HnwFRDkkeWpIRhu5H0xTNsFNEBaYBXjqDvq
PDpJD7iNBmOSIrbBwhro3sK0RkkFXwghPqXpb3T3seZYCNvPsB5o5jfVrtbnX7qpHlXtd8EXVGLo
Rjnq8Uh2WArCFFi3IB1CFiHTf55aB9/sE6z2A5LLn40pBmnIYa7LkFWE8g77JcFFSoqSeJE85jUy
XWiuadrkaUHhyWJlj0OE/D++SX345Cfxt6LH4EFUP0vBcFMGdAIQgDNmp0wheVAIjM3HOamcIALA
wn+M+tlnjIqOZLRHZdH9WPDswvBUYTZgh8g+QY/4PoMVaarI6yuMxifteTbQP5jAESUpzQfjQL6D
RJUAKBz6hGhcNXwsdNSew7Kyfcn63NGpHxeFrd5ceGgjiD6hCB4HmLRm2t4FEqKGbYvnSqN0PEyK
4ImCjj3180FrgoM/zfsG84+qDPdIZWAPALk8jr4HBfMWazedidBpmH8FCwvUOPW/NKUOVkQzR+bY
wJkUaaMAAxhZMGzTUK5GTPyisnoGQuRJWmae2t46dji+ZmJ7LYfzQ1YbJ6E3gPwlSBSgb/8VVSyn
i4PbLscTLcSwD/+3EXNPla429GRHkJoT9vVHIMm/sDbHCjREoKxENRAX6Cbh9mlSETv3q8x6FDEt
ks32U9OIV7jlQaLokRQqMaWYcrdMjC/yVJ/TQMACAUmJgbWWSMGhyIwrTGB5qwV0888gfNRdSh+n
ZGOJmPJNcUybpwjhMgSLaQDO5p94w9pFm9p0bzlaazupqytjYpbhY4/Vgpbwr0VU/4fqccgax0DG
r66vwg6dlj4Cl4aAppx/KzU29qI1khsHo8H0xbpRFBiMMUK3NKWQL1J2tRSSnYhfK4NHe1xBmoS3
tFPz8DDl8q85MuxCluFnSfoBJSpHR/FMFs8+uaFJup/yc0EegDT8PYvTctzlfXrv97CQ+nuRlhOb
zzNi1L4t4H+auJuxOFV6AWGn49ggPS3WV9BmFq2PL3njX6sB79UC39uI9F3RP+WZDoS4RSRIl9BZ
6MXKFXHaQMAK0yXVq+nNCp3BQXkdBPopRJHBTvXmpigsB+OvKx+zXjxhnK6dQAQ2DCbCy67kNcmV
K58Aw+wN+dskdp5Ae3qOf6Nabg/m2ViwBT2GrK0dhTxlwhoeHPKlJD2uqZHnqCct8TFlaPaS9pzn
A8gPI8LhKfQpYUziJ6QA9sghurzcS3Bb4mM4AKMAnI3WBh5vhfpzyn8oTeFqGu5jJk3DJPKQlPHG
SfGEqDsO+G2hzYTo0k0991cm8llzND1qQ3rdKgOwWiP5HJUT5K0UG6KwqMmocK7jwQh1rE1TPgto
yV00liU0xu65AUuy0N6fqrqrb/WgTxAGpfoyptmfGo4JHeTzVMx/kJzD9nE8aJXxXVIgTITYSSK2
iBZrNbpD2frXXRGVnzuR2x+NvPwkIU3tlMwB5wXQHAj5j/k08aJBacktBwAgQqs7WQ4cRudYtuus
PsxSZ2uqxfKIstCO2qo6pBCiBphH+wifid1cl+aTjxrT0Rj1R/qYwhWNwfsc41eQJ8Y1Kmt/VJGD
3sJRz8o5wmvFG2pYfIWBWrnfaJXNs7dEVDeUfyUNqDktaoyD2XANBiA8Wgx1dkDFFOohheH6HXDV
pK9Y3FlKnxMkhoMy3K8a52o24QBSUcMA7lV18O963Gt67QUqW1uKzi9gUgC7tORWRW4gVgGQS9AI
S4sxdwoP5RPrenBgvh1kcatnsMaAL9HgdILxoXAoamswaS1rgR+OBenAcWkYBCfUF4/1C1B2q3W6
ICpfgx+XUAxJVbVleBeoYDgAim7g3kVFMXOR7QVy/TSqn+vysYEz9/EsXpYw38Za9bB4MBRhjuYt
7n/YmYrXqrhFn5CXXuJHw1l9p1TGii8tCcFJBUbDpSlwj+WjCyTLFexuj2GkLd1DznWiY/0lvhIP
zRXQuI/HedF+WU/qCsYqWi1qnKjY25MHGm+PiMlOc6szyA/734A6L2Naj9k0ZG5rSdUoVq3G3AM3
8dWJaOIJhoxdMGBSUMcHxo6GolN66P1/y+0tiPXS7LgIa9HjB+2jX/ZiGkPM/ZJlBVILzAw+BWnK
oZY8o4qhi79VkQQcIdCPZ3Yr5qqvJWKP0McRysbpcWlItgfNk9za26SjrJt2ywcEny9KGkcvvrvL
73jVPzOkMqWcTd4t3XYuhEzyKQf8JjLi9vhH39N5clLb+Pzx4N4Namkm3xJZCYBLb4POpql2IfpZ
KMZIuE08hEiuAHr7OIh0sUP0BX2PIjgGwhqSBatNmMhFWwoBSrQt3IOlb108Cq7uDHvB46lG6rrx
yS5a5RoBFdmibwcFjsbGqmeXjZjmiEau28MJVW0HbRW7uDZu6JWfFDe5zb3NiO8NEbi0SEdm0dNY
fz2UsEiBl4hLt3zZEiWGnjbQdbY9nw4FSm9jUi+2oE4PSDM0FI5wjDHXPdABR5UanLDC9SDtldvy
SAXQ7n8E3kIBaO2OrZ84wSbLQb44vZe4Jqt14Rda5pq5JGE8i1Q9jgqAEHy8DIIag7WnYgSCQNFz
vhU+YXvGte22P2ZOPSXBpmmw1RK7XANAYb9vrEWebJcj7T6mn5bfCtFm49i/PA5Xv3K1a5MkQA07
pmxlPrZOfcS0swUqkZ0tD8K322y09C/OCKLJEkscIRWZFbDauzgGwo1odOoMJ2Wf7zOvdI1T623S
p9775q/irJu1vhnLWcALwZ7s3um+I2tybzyAZz2au/lL7+ENBc4JddDjxlq7uEWX8XHiWjAyLQ1s
0NtjQoHLXvAEwJNs2lk/FyoPfr2Wnf4Jv+OaAy0R3PPmJ7w4m5agLDBVMVlv1pojAafWN8shRI/J
mVw0ZqFiO5YNFxMiJO6BpCaWo27lQe+N1MCHiRORTEhdtzyxAJPbYdA1e/Lza9O81ZLibmMy3xuX
IalkpLAtTe3ltHx10FuzidFku4TwdE90O6/tbuYr9a5xFv6Xj1P7E5rNGxvivRVqSIauyNwtHBmr
E1HEvkGiAa3ZaIHbUwjPHbdYlNURzRDwRbrD/c7NKbxtjPXyWFzSL0nU0eaHAbbmnfGkgGSRM9bh
hPirtZ8P0ATOCzKPc+t2m3EmvTu5/xNQW8EZfLStUUPE9rPfG88YIjV/gkPKhozwJLAleBEO4ptX
m2v1vY35apzaanr7mGEOeBFwKCrPmWnjk6DsO68/8AazSpu30XF0l1ws2m/Spd+PbVhQ7NTlRF6m
5NV6miQjtdqM2AubMLS1pw402gKJmR8gegDHdEE/HsKz8uvjj3uBjNHYoAaKOMhSKaoMzO5t4LxW
KK7l9E8Wft8yzRRVJCd1kCrB6yjaFbAp06uOOa932a0W3/n/q+X16hesTvlGr7I4ivLlF1AL5dah
OIGsALcuBz/8zerp4yG/cILfJKCrIa8OwjmtEnmYUDDu98tcz7yod5RZsVv1fo62jznGDg1PjuGh
OG2EfndlQxhTUQeWYDQuy+DVZ0b5rtMbI+HYsNPAkx+oVBzLPeYA9BLctn3J9CNna2VfYkCWEb8K
u3pXWAOsF10n7AK2kpzshFuBYecOAqKFrd7VLgnrlwJAmWnT+y7c5VxOf8f3Wz/k8jm8+iGrOxaj
XMnvihToveH4XucFbrvD5ml0W7v0tqiO0nJOXHxo9pRJjkWStfZnDEPTnLSE81Kuo0Mw/wypIRUz
tnPRLqeTX83nUlvQKT8//srvfWQTDI8hAf7BIXC5nl595E6jlqGYXLSj9mB2t3P1pQy3FtJ7Cdzr
GKvzIoAMjwEUScRCPl82TYXU7xV5ixPu9b90pPi2+9JDknMzT14j95Yzg8VLei4tKOC1OEUtVVMB
ZgBBEfJydJqgIAuu5IngBHNP2H88m++uGUvGmkwiXYWVuzqhsHWgDjya6ktRY2F6L0UNeYerzDYe
fPlb6xXzOtbqLEpbqm/U3dAhIx8HSIfttV05KLzuRSrdG9f5O08q5vHVyFYHEQtIBFHByIBPvXCr
m9/j1XL0WV7v1XTqNt5wy8L7aHSrhWkKWSU2DfHUgdp0yuEuPnz8sd7JUCSZDWfosiJRGFqdb5IV
Ywbvp4o97utj4yWe8vLO3nw3vbOzicP6QzlPQ0FvtfzlWNOFFEFRrsvkAZzTodsPIH23V8Q7e1ni
AYrPhkTKdVEjwQoZPysT6M2wNDKlusPoOQvmnZ5a8v9ioVO5Y0C6BOCdPODtuaFrXdY3KfpgzJ/v
lS81J2ApCFT/OxnHuyOTKMHyiFZltvPbaMjqKhTUY0bGJkbanwKQnTziyuZODtZEboJ+w7bc4+UK
ZIj/E3S1An1oCdAHGZQefM7yc19vlSW3RrVaGEOCWUH1MirgLoLVeahYHYRG2H28zlfWv4hyUrla
dEdQ3lwWxvqMN+pEbUq0KenJHKqKh5SBxdxfwPrK0XIYx4XqmvIZWBs0TddMefEg2rzbfstfIPxf
fgpMD4uqDOjmdeqYggAxUbqhzO0ZP0V3KTKbn+V4R+OCRxbNvcAJveGweQu8twcXhsk/464KQiII
AzS9e1BmRxSgbpY66bAfvxS3my/mZSmuzi3A27zjuHE046ISpPr4/4W8bDkn6zOgGXpuz+EeST5U
GcT8ebs0+lJb+iji6h4Y6OdAG4Kt1bhDcSUJbeZIx8pVPdMrj7Kbcwsl1xEVAuFaFHvRaY4mgPzN
V8EyhR/9jNUeLXoZp5YGNZH02B6B//+QHGhrEByoD/39FAGtddxM05bhfRR3tU3HJIVKurxu1ftF
BgNZvm+Rp+8kOz2k91u30nvPvTefd7VnCzH1G7VhspdrMP4aHNDqOyAk86X8Ux0zJ/eMs3K3sX/f
HSHSV7xqUdylzMgMvMrRkLNvCikgNQzPvPZ45UF1MHaSFx7Uq9Sbt8K9+yH/J9yaLpI2skoPewlX
3UsALY6w7+w+3gO2RgLxRnoo//hIiU0HbSvyu3vnVeRV9jSNdW+WFZ9S56mBzmjFI086ZFQ1TeOI
Wdde2uRUbQ12tXmaiU4ngGfNDnCTOLNj9vG+PtBc2BdH63p0l4ZUtFnTvJAl4hxUuMr++Ulf5Dpe
fdLWwK9arAmbHnH8+fujqg7Q7cLzHfDCe25SPGj/nZfG1pBXGwYPTjlRGijFjauezHoHj5ciSbrb
NZ1teaKDP66NaLH78Sp+qexf7NNXQ17tHC3j0OQZoNnxGddRe95bn0aHdJJKtaPezdSRk2uetJKd
u6ChfxVHYJJOfk2b++Mfsjn3y/y8mvs6w5evXH4ISSVwICcrH9pjRu9MdyTffSEQhRQXKze0zrm9
yarbmv5V2mklciVNE9OvetHBkOwxZAISb0hoZvX2bCt2/00oHoTNitx7ecCbRbfK2UwjFORiqY1h
tmy3Z42FN5HKz0f22bf+R/yEIGrwVbpO9rRIlHJr3t95r7wJvzrGMBm1/AE+CesuP/qecrAe1B0E
hpt/g0m4cWSqSz7w6htXUaANAW9SFppo0x3Z5Z8WXR90Ddxkv1Wk2fii6wZFYkzY4k4EE6r7EVH7
ohF3vXig+bb/eOkuO/ODLaSuDqu8niUINASyxAqEYAMONnQ+DvH+BUe3RVoKqMAAVtd4bIyVLy67
Q/WCw+IFT30NAtrn4KzzsWSwdvZ20eed/hnn4auoqzNJHzo5rimA8L38yQaHstNPAychOKfaqc4S
Z//mu+zd9fgq5upAGuoCykQN70c8+ad83x9UaNTqHnSTs5U2LH9q/eEorixvJVmlCL9a+lKXyWGK
0JU9gEgbJNEzQ8TDw+p54+O9d4G+irO+uitMsmv0A5dpXPqegD6RoOaNXh0xyraD/fx1I+B7cygt
BuRUrvCOW6+WkMoOWicEXEo7/kk6+A4I4BsQYadNDuZ7q/91rNUaKftRK5uWWEm9S4+zE9r57Xyw
XFHaaR4OIc5wtZV6ycthfPHhXo1vtUaaCLJsTZGMM8v3wE6BBnTgE9QFOZ/6Cfj5rb9rObLlnXyV
/7acjgu932t38kNzEK/+XrL/R2X8L1jfr1aeA6nybwrkzffs9//7r/PvpmjD4rVbxcv/4y8qo2z9
Q9U0HWQPOA1kbxdd3r/cKmRj8Z0gsaBHiueEohDlb1qjIJv/4BFKdZBN+ddj9F+8RkER/6HjR2os
T2bd4O1k/ifERlV5ex2R7MFrp3QBsxI/DZ2oq+to9iEAjQiXyXJpPCKsbZp2iFvOHiPp2p2ziPYN
ZMUGkzWE2DIr7775dTmdoiJvr8K8MBdZmgIUZUN2fLTUXLg32yi/jX2lugoSLfVKBdOxvJl8bMdD
KXvESHc+5vSJYTTlVnnWoijMbKmo/OcxN6Eb4uCJyEsbW3AirEp+6lULSk9S4lUqxvWCjc5Dfwaj
N4IELRB1Kus+PRa1PlhOCdcqO2f8+19yKYPagyL6B0AkQLE4kD34i5jJDZVogaUTQbfnM4Dbrorx
9AtpGML2hRq61xupOjSQn36MSZveCxjH3wkjLjB7Y5BJSoRZPOqtoDyjqoi0ty+q4xVsTuOI+1x9
I1h+eKPHWDdZEyaNuj6Xi+a9pNaAk9t2j/lncBUMXfyFEGiPJOVw1tTEv4JIRUKAiSBC1HF5NaiD
ch6gTgEq5VYt29g8amVckZhGKb7YJsI+YGXNCTA61rtXWhD5n9vMD09BGkvPEgC/M5r5VDKg+N0E
lqZiZVwgSoOv+JfUH9rjkCnxscIt3AkHGSbnAIh3bFP0MCcfnTRpaCBDzP0nEzjVo1xn8inKRIR1
jPG7iUGtR9N0/qEmYvJQKb7hFbkSn4M6Ca9T32yQACq64otAWudatan+zujFAhruI3T9zPhHa0YR
iuhd7ijiYDxKNJtvxjpCOKcLKmCwYZjtWzlqvivjIPwIsEAQgWrGhjto6rAHsdxdAeavz8aQDp6G
H4+XIDJ7VWDT4+lyPT7NGlxIqYaVY0vjZB4CaH9XxMt+54oR/OriRsDEQkudSEgaB3YhfJHc8G3f
rNFe1aDv1UHGY6fKLQg1TeL0SjLdqW3QnVLJB5sK2s3Lgx53XfwHcRsQ0uRay6DyBGL0Azs3DBQy
1Mlsa8BeRRfa4RHwFO7KqRU+ZirY3kou9LMmtvBeq6b6KlYCdzBplNuaQFedcRjFTxmi2T+UVMiO
UitXByTp0ueaIv+zkfcNFbE0RKg3CIbPPXh8W2b938b4ycFG0uJT4VfqPlTZTpijhXdChl6alWqK
O2Oz61VY/zpKWHZP3Dwlgv06xgpq5KN5VYCUlzKw530Jqn/AUkCPgulHMs3NsYgz8Tjj9+a0DZ5s
NUjp56DPrHMcWdKeJpF2NgtMNnNNUq98OMLIBub198QASovC8AQDFhB6AZHvFPg+cnDiNNp92Mx7
dFImmLN5t5fFef6ezb1wn4/j6DZZoB2Qoeugj6Dql+H169SJ3GFRF0XnIALJiHheeA4y2MZSLoYH
Y/JjhLKK7M4YW9TZuxh9eikxbsIOqf+0To1bsVUs4Pr6mOzL0UKfNMM71YwgXtZDrLtNABBY69sY
fsrQOAm227BWK3mCqjDp58FstN2ymrx2kMV7pQI+zhEZewZuyF9xAshOVZ1KX9JeHK5EOUiOsgHf
TZYa4SqGkIKgdavSWNIb6jSqNF1HmIpADREGr1bwQxBahJPEXAWc3zTRLXTF5hpJt8YtU0gEMP3V
W6mEZlY2ufWsFNLoYA3G00yOy1PcTcGyUlp8EIr2xkrZ0n2SYx0Qx70b8aeuQiyODyZeGbaMCeYh
76z8c9PEmsusqPtezOcnhMjSBzZ8ij5NZ5xbCHbHuFSbs+l3Lw6S7fSAmad1i06c5EYFxPdGLC3b
71rjFh/Z5CBPaXYaZTm98dU6uUoUnN/zdB72SpYb91bWyb/bookQ61dH89OkCs3eGJv5cWiyFtm5
oYlcJNz1K1YsJkWDGExPaaNLGHXm5tfaCqTvUcYh56tydG1EcniE7sbLHT0z1xdmEnbcnz0V4dH9
IGBBW6oVatuKISkOhHuBN7aS1499KehX+DxOd9zf2HXjG/pNx3f4nCoqCtyoh8C4lWbZxQU9+lxE
QNnjTpU/mVEYXsVTIztyN4XTFa73xW5MRvUg6JOZmDaEYGVvToWJ+YkUfZfSUXLHpE89Fco3sO+y
nqzjoIRK5uKKktqilfLS9gsTV/ZRduD9QTWtsvYoz0V3wOW2dfOs627bWYH/P08FVZKxjiF0WdNh
EoX2umkV81AZQedmWja7fTZbB0PTuNDaGf95qyVPhE0KWr4NUaOMy8Z/yiT+P7XSyXZpVZBZpxTz
UEUO7pUwRy6winCENnKkUJMpGh0Bs9Of7STgNBOHnOGSNFx1NY0dMS+lUzeVVrvXmmo8Wm1bPQw5
bFOuxxBY/IxGpu8GYtvt1Szx72sNI6koDirUTYvW0/QhOodGVKNwOiW11/WlCmKkCUQ7TIzgqPqd
VO9eMrX/S1pJWqmgfKC/Ef2Yvr9NWfnf/52yoreh6ubSrFPJTdH1+mfKav0DtzURvDE5K6hOxLH+
lbIityEBpVrElwHPgv77V8IqkQFjrWZS0dD++m//k3yVHtfq2bO0L9D74hfwO2hlr2pUomqm6GS0
ERKPEzbSblpCQRY/lZYiKFNmiwmUGhhtVtYWCnUVUkcpHzx8sdNceZYyvTF5ukcRfOmd3nYl0pBq
qug/rDFKqyNNSp/mS2KaAUYYWS9KED4HcRBgQGCqTjsqEJrSAGst8Ct+jnPfCNCxkrGXrmMlQSzD
Fma/CWirT9wMmlPNII5QGkhuEyGW5N7LU+w4gf7WaW7wv8US20YsF+kjJS4QEh4yKRk4GYI6dw0m
9Vsyc/LsGlOH8J1GuvjdbMuyUSFVpQWdG7XHBtxGMKCTPAuhhAH/nEFP4IuEaBuUGfyMJIbY0qlY
2ib73myDkf3Hdqdebc2zyrZPlxMfb8bWbCEiqYp1g99L33O5hej3IcCL07D/pA1jNKPHDr+mBt5v
wEWSsQHujYGETAxy4Rs44wrhUKVI4C+7CQlwBcWRrDlWsKfRQkm6n+EDRQLmTkan5/sqlesB9ogP
N/ZToFdtGjoRJvHFb7lPtP6n1gwJoot4QaqWEzRdDkdO7qDZfIFsMpvKfmTR1b+xszc6xL+Q3Ot/
zr6uUbpLK0VUXbnGDxhVlNhIaF3KxtRlJDOFnFfKaaig/D7lojFZz5oWVh0W4uPQzHdZLU/m84wH
jE8FtJFGA0iIWqbBgOZz2wW3NcZ5zUPTxlPyw6cmZZ0FX24NfLOiTvkF57zRoGEifTC72KIK4+w2
iTohIoerUaQIuzjpOknHR6/HiuLsJ4rV/qlCw08fU/RngvlU9VM/BnBny4x6AjZjZuGjajpq4QM5
QqtOdi3GYw/9K5MhRbWpBeu2pvOTQx5OyjD4KkRCBxM/zvBv/pmCoVF+h70W61/B5ckNr6Q+maN5
R6rfQ71T1Fyr4q+CHJGd2pQM0creKdI4Ymsls0bCsxFyH4N4NSclPDGadDzDmO7D4DgIMlkqlwpq
djGS1sqYas+9pnSTpMNZskIZCBRiEI1wH0aalAdfZ6jLalLg84RUOBbN2UTnCiXFMLGm+K7QEefH
2TwJh7pp6JUhRi322AqV7Aa0CrJJgfmwRS9aF6d0jC8MFaQFD2pw6y8Nglc12dYqFK0J8NGrHf8a
NeDg0HiQBKcdGtfBr9ydroqnV+ft3V91mteMpgvAICFxiZRo40P7UqiMvn13mzp+1WYaQFR0xRek
YPoJJvsw2As0It2h4gw5Bg1J2zro3/qvTeFsd5jevv1BZy/ID5Nk8gUBYq15TnpmjRZ6v/qLlx6u
iUvDsIVjMZxjgC3eZj/0cpqXeHxWVUYsEtTT2zGLpVC3I/O/g2rsTe4CjIe5DOEwOIY34VV5HQYb
AK91dZMRUn7hGDBA3eLquxQJX33YuLVIH1X0v9O8t7vqPMi/xubXx5/ynRjAdIBvcSGq1oVBTacG
dSHXgY6Kw02d3qv1UU/vPw5xUfpmHCaqa0ClgZxbcCtW45hbvapbSFX+oxbAqxLdwcu8+UGCZsXr
87QgDbe5I0vt93WJcYmKW4Qson7JKlkzm7qg9udCQ6s5PtbH5JQBQ7JO2X6rBH1BUOAD8ce50KmC
4f+yBs8iih4GHej2XT3ODq6Tn9tI+hHl7S1WpiG+eSC0UdqWc/+Tj/UWeiomTobNt4/nmORlNVi0
xDBxoosNvfZisDBTq3L0cyrtPUATk1QeIQ8x+DSlxU42Q2QGrI0S9WVEA69H1ifqCgrV99XizLPI
xNocQeFusdarbgyIuT3SPrp5GAw8TIXE/XiIlyuVgAv0D/AHx+ULovfVbqjFbMDwNcWHQ91nynOP
DLuMxdvHQdYJms5JKrLbFkojoJ41ul5IkmSSQj5mgYpvRXNeyrdCXLQLlxgwTCQ2BJqV/OPtdtAQ
1zLjemAgJ21vPYVwIcL9j+4LGOBT5KGj80VyKRZGe+tus0l6eWgayxrFYpeZvNzus6aMVW4YKK6d
/PvoEJ2S/tqiOUp7xjMrD+7/x/P5zu4wFhMujV1oSPDSlmX06qv5mAuq1AEQ6KfQn7kQatQX3Apq
krcj6DLl/zfgqiXU8PX8KCWg6rXHdN9fjcrRuC6Oo5c/CmdqFhsDvDxmKGij4MdeIK/HwfftAPsZ
QaQUFhUy0TuNwu+zegLr8GkxVaHW+yU6TvtO3g2gujEmdYZ7deP6f2fFGjB6qINDG9C19TFnDZNl
WCPxUZa3xfRh9D9tjHAVQeFttBzbMFxoXsJ2Wa3XIQ6ECf37hY+EnHV6lx2Efl8/SQ/FGW2R7+N1
OrjFj42gqwYRQSH8Udinb20qKpnG22ltS6PO/YZhZfVOA9AAjxLE1cLA7b6O99zyDuUIbzpUGwSw
y8GaEp0JgGS8BEU4sW/jTsiFCWbFsqSGMBpfdXRTNkYm8xde3UvLyBQ6GZJq8NFQnV6NLJlrGZE3
lTVBL3EZVnSqDyhvIToanrZWx/ruvYi2jPfV/hNqRS+A1aHq9LM+4zf6hITsKYF8pf9EOO0LWqT/
caZ0EXM1h71Yjl1SEbNGZlgnTxIHoEYvPWAP3b+7LUrUGv14EXDVBoI3Mhb+8DKlpqd9mvfgqu6k
A7w2EM477VTfwOXYHOfqQvo7Ku94zlEkh9fNZ/S1eQFPsrxrA3zIUi9Skl2UHzaWy7IcVsvFXBYK
VQhyfFh7bz9gV8bpaKEvxWSiK7/P3OT+BTCGrZuOq9wWX+Kd9U+uKdO6A77NhbtanUGShUXqy/Rj
9S+qj8HnRjL47t83AYaT2EI1WpNd9b5uIdfSWsZ+ctdad0153JiwJfFYTZgFxsLUFhSYzNn8dsK0
ckBYQ+klrlff49nnFjYyZqf0IB42QanLwvoo1rLXX+0uIB1FNJSDxJuA170tu/iRzDvhBmzmHrf4
G/MQIcV/3LzG35lFxsjFw9FMA3ZdRxpaTccDCfsAmkP79nPn6XfTV9UZucch0djND2sTZfRuSKia
pC6iuDAe3w5VSHyad2Uj7XoqMLuEBwMQQsHVXOnUol/0BwjwaZOu+s4WW/JqSmWgLyCQrhb/ZIyF
Xlk42KIRZAdXeBVTQreDa+m+OcsOyAtSzwAtkK0z+r3Bvoq7Jh+qfNZMnojrJ7vxOb2THJEP+1Rf
IZeKXNDn+h6xr/80V1oOlNejXXMPBXVI5Uogqug1+ZV6Qlj0tjxIzRlSDejBTWTxOzcRacsiDYxq
+nLFv/2kVY7omZBkyyoyPXq3kOt9Jz9kR7wutmEml/uS0qslooFMFW6RnHgbTUTnVsarh52PppSn
ggvEPNB30SL8N8Z28QHBlsBBgdAI+xei9WrhlLRQk7oFL9aI30K46erWsXyx88nhweXgRghJQ1TX
r5FkCrFxLrCGaPc5mJn+tg1J/2z/l/INTSG0F75Xt5HToMMb7jcOuPXYZAmiJlplCK9QBBHX2KCs
K1RtzCYEjOEnmYWnjngUCjf+oTrjsqYLToMN6yYR/2XKXp91hOWlyxsTgTHysnWZaZ57oxDRR3nJ
5P17+Yv5xXhKDjOkgsleXi/jAY1gbzqDLrUBnKIIFD8Uv/RD/ZiethVE1kfDknNLCzSFtBvF3HWC
KCLwnBVGVmLT5Qj4pas+VKZp2CjBvPyZt6MmDEoeuLKAVqFE8nbVqkGcDHJJmCVby+8WbRTkhM/o
krn9Y7pJq1uTDsgL38RbnzxtpUWaX73EW24U+PmO2bvdTUKSaPFS81pXh4eGrVyKMUUV7afD1u1y
ObOctbBalmYJbzd1vVE1uRumHjspAOs7VIj3epoczCizN9bxOsVn//AMRQ5fompxae3Rz2o9BWZZ
cKMopInSVXJdefLiqb2kivmJdeSZLmqc0laKcLmDFsA/19giuAF3bHXw1YYkCK2B99I/GX4ttkEt
0DOKiagylZ5YjbstVtI7QU2i8q6w6P9At367kuQCOe/exLgBt6KxeBLQJdyY0PcimCSK5G98vota
XpUvHeHIynfRn+6PfsJcCKg/qoY74VF/Lhx5l9xuX1rLXL3dIABfDAQWFHItKkKrYVXAk4ZINPE/
P3V/Fl0d05mRIHPz3WJPYdxtQiPXJy/L5nVAY1VNpL8xKRFQrh2lreb7+Dn55v+SsYTcRVgtL4DW
MNmlvxHNizaq3u+cBW8jrzZGHs4mwC+GqmJCCyNmH1038U5lzUiueDAftnj5lwFftLVUDQNzrmlz
nXOVs5FHhYrKd72vz+YpOVFjN0i5cKY5Z7fDoW+djSV08TWJyAGEkBA4Av55leUtV46MMnJOwrU8
TkO8MncZQFeTV1S1F45bXNF1fQjcHoYYgLcW1XP+ZZ3JanMU0w/CSbhxdZ7CaA/0B3JKw0GWBr2r
rbPt4sxZhVuVo/JYtoKsJNyMDCF+eYKLmzSpXP+z0NKdQEdjY0LXOdZ6fKvtkbQhuu5LQOPW2oEc
9ubDX8JT4+P2nXjx2pfxHVzK0JhGLB3r9WbMkewzkRaEbpg6WuTUgdu5Ew0h2pWefqw4Cv7SvNrC
fF+cPMSl8aRwX9Byp9z39mzrW9EfYmTnd1GJrG5x38//8T28RFj6CMvClBBdeRuhLKn0BzVEysrV
7/86ZsRj5Sw7PqautgmKXhbCm2NtFW/5rq9edmLSilHcEm84mSgmzHvRTdnxhgHue9hPTviAVjwM
puZq6wX+zq5/O9TV7WSUI3ZkVr9siYURnmOfyp2Ig+aOrv8VVqgb1+HWUJeP+2qo4LDAEAzES2rM
Lqic4jpgl2g/oRlpTV4cSBs1tjUrgU3PCHE1MVHZosi39ibLkmlCZpOI/+S8Rx3GRoL9U/0JHtbD
6G8LcP7ezpBJZRaLZloIF0V3q4hbTRToDKql7YNn9Iz9YvEWtrufUffCDlqOm82m4eX21xRUxCD4
L4v3ojkkK2FRoJJLEWpXntsjb9eTfsSE0VbP28Tqd1YOzyoK0TTzqLnTBnr7JfUxwGhAWF4fe4S+
DUR6hP9m7zy240aydf1E6AVvpkggPckkRZGUJrEoqgQEvHdPfz+oTndJKZ1i1x3dwe3Vo1ZLkXAR
e//7N5zE7h2leLSx9+9rZH85i1d85YcFr7ZTU5K8MRb4v+banWk3/kTVGC13blZv3tlHf924f17p
ah/VSsWojYqVhm15q+Bzy45G/xh26b75RkoKLhdi02z/C4nzr49w7SLXZs9bYdvrLjm1qNywIMt8
zNgZXaYhk+4VQF09nuLJ9x7fudJ1J/t55/l5vavPcbYZ0giL9f4M4NL2ZPP681Y54h5+fmetX0p9
LuzHa7vat8W4ZF5jri/MW/QAwZqbOuwJZVAIv1vnsqqf3bTvWl78ftUVCsAlEbv9q728dnJDqSao
7FHmp6/qajKXbcmS2aQ9xr0AxXQ4p+TmPYvEX2Di9VJ15691r/b0nqBbs1pYF3NY9/5/DAx31OHV
Pj0bu5l1l4/FLt69c5d/LaoA6lYnVqpkrFKuIdx4Tnon70GiE0JaNutUKg4IKzl6995uBf3/MbCz
XugPC167y+XQZpsOG0pqf8bt63MdToII12AJy63cvou/v3OB3tUDbbR8MiuH9eoQPzv8SpEgot0O
E9tfZTxy+25l/JvtgNsJiQ6bRlx2rue0/RI5XiJcYmS3Ytd0B9rHPZp4EuTDVc/sXWI/NnZpoBze
K3V+c3g5Py19/RbZOn7bpZdyeC1b3PTD/AZvzwGB7QqB2qcCS6d3XqBfPxiCwJC64CQE3oRPx8/7
uuHUFdnpc7o2HoHcaz7pN/gOdL66zfYy8A7/2ASHI/rnJa+ucsktA5IVepZVgLbiEPJY7Z3d2hy/
i/L++vr8vNb65z8UIOU6wMwGLm95qw4KCIuCwSevzhvz4f/G4Gf97T/vsKwHqgwhjVrgFyQrjUtT
iSuI0asU0/y4ApH622p/qO7753ctMn57dT+stp6hP14dUKTW1Ky2SmabR2u/Biqu47D6sWGA+d56
v1Zz68VBcaW4Ak3+5bgadDjoFQ9uTWfyNYvdZ6/FWX1OKzDsnpzuZwQ23sOg6Pp7PgO/vbEAo+TO
0s7hb3Z1qWhxlkXBn7kNpwC2dg/Nh+DgEFp0t/vHvjx/vqM/LHf1jgrFwTdJsFzWEB6yN0gCeY+C
tZYV16+KwRgMGyOs8X5BGaOszOkCuj9fFYPWbdx+hzXeKcGvXcq+Xwr1IWsgp/P0azg510WzMi9T
vBLWNnE99LuQsNR/j6z+P2sc1jiHxN+wxvvpj/xL2TfRz9Rx/tKf1HH7X1B+kFOwH6wtCR30v6nj
1r/At/Ar4j/gwCon63+o45b6LxDSFRXnHFpnwPxz/xPiaMIdR5OMhywTOh6p+4+0jpD+fn4V2fr5
DatlK0y61Q35CveaKzLlDJRaxJN08BxTm30ZjU+XQyyd6vok9bTcJ+UYDgTdU5CXIiy95wlW9j5p
RBvmlYTnEw+h2ZD0vQiz2MLefVNE8xxrebKBVZuHrUAx2bfU77knbsXYbCehWkFZkk+mLIm+8fTs
S++095gsBYvSFKTqjWNgGXgWi+lTo1e7ulK/RlUNBhiL27k7NWO3jWtCuFxLfiMD8GT3y95NuzLU
4qrza2M6D6b7RYOwjFxFP4hR3FeZGdjxiItSNDahIduPZMtzyA6C6JNi2liCAKAeO8pMXJw+vxVD
Rjh8qd/Z5vyJiIZbmXkHp8ce2rD2eTHcTIV9VBavuOuEHUZWjeqsGKCuiuhT36bE2ufobYpwKozZ
NxcFg2FZlKEsWvymlQevJ2PBK8fAVbyUZBw194cc/RZxCI0vyJCaqrbyq9L5qk14IsO/VwNniWci
6MwvkXCh4gnV26dK+aUfgZpdIzWgRo+0g1b5gM40ZoCayX5bqs2jN6tfYsNESNWNh1RP741JERuS
FIj4ybe9hznx4Ehzo8Sl4S+wzP2ujb5m/dSGfTyWvjpOpC+Q8mfm80ezHYkeu63TaNx4hfmSkRlD
FsPtAL2d39liERJ/gzL2JYrQkCrK3dCU51TWjw5RjsRajY/tZD+phF0GFRErG7bcKIwiBh86Fzq2
9rIdybZPteVrI4o7abb7Jmt9uUw6DJrQpnTBqJZAEPQXr40Wiq9eX46btoqrwHEe7cn4qpSTuunV
sd4y7nmWZvM6ewq3x6kufVSZgVv1KNkU3vlcX8aboslbf6ld84HQ1c5v+g46oDX7tmf1Z9HpTGiY
ykUSQDhCmFmopOqArPr1hNKxdEnMhH9PQCMUn0pXCQGsmtqva8CIxdFCtLO+wz1Xlc9a+qLnTbFd
uuVJcw1lH8NqQOEUbxvzEI1e6Ap5lPM8Bq1VPfSEgzGK8tOoI5issHO/X4adTuSij0B0t5DcQdBh
1/uN+bGe2nxjVc2TMetkPA6x7SdvRTXfO/q4R7H00Uhm2k0MTLI2gtTVW092Xz6qg3CJ9xPHevTO
7pQ+IJ58Inw1hCJfB0rzOFZnl1gQM32zxpYcv8HEmWA6o92FziQYBTBPvBmK9tkdDLzK6idP74Is
RoErlXkviarzTYFdPeqLZ0vhMamKGZp6/QFBsSCkZ7jpzL7z47Q/F1N9TLX2C4Yvq3502a5qMWv9
2fDCX7VmIIC1zzfkNH5qEZtOxrmu49tMbbaiHlw/ydI3I1/sEPFyi6Ky+xxpyZHbEyyWfE0ZAhGn
FE+V2IAMzVDJ3fzYd8bgk/KCWainfWkGIuFcLJCn1AyVqIBZTCqZEJRxQ72b++S1TPtik03WW5FB
SYctTjOryyZc3bQ20eLdmWnz0uiFjsIB5Ss+Wyckw4duQZNiDnVgd/NLNJIxGU3puSSNxm5N7Dyn
7DXRkB8sSfwct9PkZ25CzGPTf0oJK5RICzNIVUk+XEhh21pKTUOtaITDOOq2VxT2kXk5kyx1JJJP
coNkFErFqnxzNG8UM4rvEFKm+8SpBr/m/fOn8tRh3IrwFdpFPFl8x1nG6x4HzXQYF3KU4il/UW4k
n4PvThCFahS5Qzx+60aNZKHR1BBu1x+6ZZoZkoogM0ivqCLUq8pN3jkSMfJ0yIfkMjUEujYutEVU
OPptk3d7bSl3RtMeSWi4723tYEKtCcqxdIOu+jZ3E0luKIHcZa5WySJRmO7nVrU+EZD3hXPnLBx5
X04dRJ9xeWwxe+Bmzhw1rajIrEGpmS6mExpq3vudqPaKmiqYUJhk4JjGgt2Lc1IqvFqt2habJC2S
80ZptqxlN4N7iHtUlbWtfijAwYNBVu1GlOqzRkIMs7Xbzql8I8dnS0m9jdY6uLPBoh889WIn5H25
a3hmrIqHLmZD1pbXOZkeNQ2qJvRtrCthdAdFkr1IzEADQUanj3p4yw4ktq4YiLipsTJn5/JNAztS
y102Qop5lWoxHpZlf8umrOytWp7NlJwjRWsOhE0G1VwvQbe4zOSMFN9K0hct2cttjS7WrzrX1x1A
EX0qjnEzjrdG7rhHFMo6eWHu3s3dfDO5ZbNB/ubLFsPgJB+zOyUjmHChOgk0bT7hrgueoxKtYSQ3
jdqPm9mtj72R4mhcxUUQRflmuBeuvEhvTI5xXH2iTXpOYmJM6wL9dx1lB73yvnEU3Kpl626S8lHk
uHPIIs42U6Z1G80cYDt5r1HR3tkyTu+MvkmeII6deqW/WEJ8XRL3nhTY0Fv6nZQ4Z2t98kIMDkz4
SHS+7JePTiYasuoOozmFGUWLH7mcpA6RnORyvcnWxKksLULiL1USHfuHRbVxVe+WU+GSkatNd96E
Cpxdi/6i+FZmyHJIEmJ+LBFGKwi5d2iW3xJHQcmWDiXaoNeyJ2tN66Zon8TfLEKMqwlUf7CfIoVk
RtcYboSXh7rXnVHYTlB6V36B137yRI+Nmer0QBrjAyk0fwJx/6gqfyxz/nsdj/5TkPp/F7e++6Nc
3T3a639q/TX/iWj/fyRpfeVT/O81+83r19fotX17bX6u2flLf9bslN8mPK11jE9GCIw4WsA/HUpM
NJ0U5jpoG/Qc/pS/82+HEk37lweJDRYSzpUQEHRa8v8p2hXd+tfqJwRSzxgNir71TwSfrPFD92jB
c2JuizSEtsC2TfVaGhKVlmLkXsQXdDC2xh4zsu9BKe9CUtp3RO+vPvX7SrTcMPvJraBTuaYtt3qt
WrSpziYbppIBdaJWWOePWi5tgv4MI0tAW7XG6rOgSkZvbvwywu3kdhR65O7Y8y2Kpng0I31jZYbx
uSls55V4zO4PZWoT5l5yzRiVxRDhIUe3XG2Ib3ROWSs4szOOCrHtJ498NKVrpLrJ9H7pPg7FFBOe
mw6zQGVXpzgNab5JXuJEOHE+1xKHtorqm1F+vJhL7VeeZuZkdyPTpqwgXVQtLxIhX/ocpWR2nyJa
H7f1K+ScHQcvEkt18J20Sfgfk6GwADg6mz/iWnHPSNjg3URLyTDFBoQawCXFVan9AbW8N7D5q22q
+4I8b3msMaaY9kgk0xLIKx+pm8llSz3JSNNUe3Lo8jqa7D8WWZOMu8F2AsNXf8GRwgonpPBY5nd2
Z+1loxUz4ccdvig3U6807tHL3TI+Dnph4DuR6NhwYVazNl5W35WjX8dl0hzjATLe3qlISPxclUZa
+17sCnzkaOgwgJpnMVAmGeY9ti7eoRxte2e5/fzk9QOVeVZW2Bz0upVSuzUz1hap2Q1houvIEAgD
i26MNBv3CyLFY+V0zVHULSNp7IurW+JAvJOKoQsxzHGfPM9jpz5GzYBZJJ3LDu1jQ3bRoOItOGnR
F/jBclt1sX5WChXJZjRjbeIPdlN8JhB4BCkcaTHaMpGfiO+m8zFrwxXnQu8WYNJKfTHgNNw6Y8Mx
V9R5cRzGSYdDh/WBB+HItj9rtUVuKz4LDwrgzg22JbAecs/aajP/R5I9DYKx21blCFWsaN4BOQmi
b5slT33FtdxX9L9TtHHG2MIdxhy+aHYJWUNLtCf0E9Ptqs1/mvWM2W5euCTY4ciSPjfl+sGUc0Pr
phsRyZRtjeLTHxiQfMrqcnACiR71Y9tISKdGXpVrodcNt1HT60GNL8bWspP6SOK6fp9N9G3+RJg8
rJt+XG7R+8aYy7X9h6Ru5sucOxQd/Vynx3LAz2HIXe08V6h5KSuxVTAGjyO/jLQitDo7uSyxpd+4
NvmRTjkSS53D/92YkRx8Jp4R5kd9FMiuxAF7turPwlE0/A6syg09rW3CvCim+aRqc1wHlbTtfR5V
y557zW+ALEBE3xrZ7GVLdQPIrHx2i4XGKpOKd4vtihQbfU4I4JDdKD/mWbtQZg+V8SmV6ni0FSyU
XO73pcgryLIz7gongqorb4+4MaUal27yqdNQSW/SWCe72o5bzDFp9DFrqAexU3K7fohnY+p2Yujr
1Lf1MbpRSzO+ldMk7iInJ5izaT3Fxkuhs8mvbq3lD/yVbCPI0ABXfpPywfrka6oYQblKX5DJGo+b
cuydkzk7mHEoTRylrzOzPM+fZGVsScGRX+GlMKygbReMnmpp7ZFi16fcyexssx4r9UZtOuI/OS/S
ye/6hoSVdoqTR49u4UNl4w5h5RJhT1Ga5yqN5ZM+TdbFdrtyfbpC3si4qcutLnp7W3S13t3byO3f
nK4bWbcXyRgkUzqfkbyRnlRiApTY6nLxjMXbASjRbcRKuZ8jJ3lYFFrlVETNburs0twstLuhKWLz
kFiZfWvHlfJlsTzdd4TrnEujSP6IR5mFHv4aYWlp8a2VpfPRMSJra2EGi6VOu4RNkzh7KCMMqDOl
b7Zl4RW32bBQvi4K85yYfmb1D9F0cqsd9A4bZfQIaVVLRewiZAkgP113W2jAQ7nEUGjpjCVQzRLT
Atl62kZHgv7Vw5Tk0NMTn+Mu0r7GmWNuYVy2O0PO47cGefGNpzYgP7YjT4K9+mMG5/K2rvgjll2G
O8+NKMT0GhpERQEY8b6c3EqjhySnVImW6ehEiLUJfu3NrZPldRAvankYmG/exUkxb/O4x4k0XvR7
p555Y7PUOdqT3rzgf6T4eSnSrTEvZjBqRbmxpEeCe5kYH9TYtN+kWWkzqEJeBYMe0c3YqWgPldJg
oxUnw15tlPEytGuC+zQp8kUf8miblzGhRpHr+rQSiCR1XWyTqGQ/1IAXzNksqH8TlVrZih/FSPo0
+2b0cZgbdWtKnmPRVoATatGFo5k0Wz7JLPFFm2vP1lyuDip5EaHwT8tt2hsIXGKlJ6M4Gx7zOM/D
LP3OIZ1RYVax0YY6a+0Wj1GEzydtBb2YlW9lPQucliZeJCUCF7J6Mxgy3fpk2zHavHxumgfuvHuq
I2/sfbvJh3tiMyGGmVOdh52csxdOhi5MqpFe1nOFRW8T9echK8zAM2PvEDHQCsRg0dBrlbybLHs4
q5mLkstr9A/UAuW2V+lB7TWwMplIXNepAHbkOZNeXqYl2ueuSB7rStbBWBf6fvCsLHRt7NiQtbaf
Y7xqvkgwB3zeHY9ZLq5YbWl0mzxnQ+mWVr8ZvZKp1Vxp/jzi24D2tnhwS7PZ54Q3bWw7w85MzMA/
wja2itFi2cI+c5erVnkyxprkPkVNdq471ptidrMd9i+vqJuSjUzU26wC7kksV2y1oYItVzXOJU6s
+cUeXfMRQyE4bYOubqN5NAL6DmunKi01S5HQR6exG9jlgk9BVqnbpm2my6xi1dOZElJhlTQP4MvJ
8ziO6t7DFO3zpBXuF6Ow8stgxq3vLKMVNtyHG7ObwNkMo3nDsk+7OM00BFGTjE8AyXZQ2kuEmciU
XdB2WCd8UFoAyeTYR31819nKeM85wRfetwotoKyXg+Lo4lSXU/VQOp6x5Q7Sok4tOuraKV+pQpNw
zMhOjUYeuVlO3sbs7OFS5uXyh9fFeAwp6rCdrImaJnOzbWWYhMNBoggyu7e+VmZOizayBwOY2OOu
VgvjXBiVq9F7zd1ZxxwyiNNJu1ByLJa/kOIKLtuRa84Bx8tOijuZPWrZgArp1pd0VPt7FbOUc9IV
MTaSZlQdmH/ZbzMWDx+Is8OPV07xi66AN3BcjaHiGU2QJmN9UZeWzUXOakPcOofiRi59TTy94b65
artwtk/jLpltDNvUTr52bTqGS+S19+4AhECH2ofaOAHF2lLuY8z5T17laNu+hIbfjdHC3/W0F7dI
a1zDNHNb24tyHheS3f057fPPidWSYjtmc/ugKXiD+W46xP1e1LVeX0wwNW0HqXGCdIL7Q1CVWlxu
ajtKop2J9AHLztyN1cDoagMzIrMUn60mS27MWRH7SBjGlzhfls9LWpmnSptwP0mBwp4qrCpOck7i
ANjAulByFaeM73LnmAWBf5rahGNR6dtKWO69N/cVWKSFyYK3FAXqkLGpAvzjSLpnJrHLIAGFo8zH
Z40SyLd4Gf3CtdNNHVXaVu3GYocUQ90ZZpPsR4xpdnOdmB/TOap5PSIR2PWYghbMgy/VioCiNifw
sQbVyUoPYasxWA8zrmVcT2f6jitpYmKZXjhw+o3tiBqxtIeuxE6cI55uUTC16nDq5l5+BSd+tA2l
DXJRYTzQKSBQidFssdYCEk60YmO2Gj48JAc/dPms7SPVandT3RmhbUXFTUww1V0rIydUraEJ43Jy
ArPOyTnIR9cGfhrik+lFy9nL9HbbZ6jeAG77fM8e5IaFjLVDnufawc2sgq0gKoYDZnXOLm20aT9M
XTfA7pPE01dlz7ag1xkkGDfbL+xwu6xRq5u2cPvPHsMCCdS0tK94FetvitrWW6zH+k+gnvJUWNl0
Eja2aVatLg/kj3ZhmhHL2BjMewrLlgdHGcS3BF/LD4MxdIuvJpZaYeriNB/zSVRBsVj5YcDW7lZ1
hoqc7Hz0xwhDuBxXuEAgjN/Oy4IH5VS23H1ke4bWRXcJA9LWh0NLLEAPwscEbQjGrM8DfFBGH4Mh
9egMBF0XRbI8YoTAvglARV63ajvTNqmL6pWER20Fx+odMwc4eIrZgdyAwA5O71LFyfQ5VxPzuLiY
/Obj6IauVy75ISd/9cgd5axJlCTLHjTszaQvGi9+Hu3YKvwZxivqP6PQSesul+c0VfFrXAxjD4lV
fZ4X/RPp7dqJoxQ2V00eo+/1bX9BfMPRUKvDQh70/FVSTd253LxdMnHi+o3VKB9jTObua746TCyU
nJtA6KuJmxFE2M9O25oXtwKer/He8KfFW2cprrOzEtf57CyiOxVF1NYH/XuXammzHeZ5kX0WZkVm
ubdkE/wrT6tQFXV5iLC+PGiVRfzQWM9gk578g0OhejacxbmFC2On20kazjO2ZfqFwRNkgxoWyTch
XR4MxwlauZpeLOZRhEBh1bYavey5RkeYrZMQt9pV0pRVELHHI2NfMnc7qR5mPla87OMysne1ZAd2
pO7kfqFXM0VJ1WMvNc/kctcLMGaZucstdqxRsBg1EKPimYnYmHI0D3Jy5FtmzFqg2zK9q+dVBeHN
KZAf1Xq2j9cyqfAW+ZyxuWFuNGKD4MZUe12ZVJ9iSyR7V3jGRYulvS9QT28x6ok3itvLEy6eeFtG
TfstT0xM9mM7CwbFLd/saZBnL25Esom6JdNpAnglNGPOHqcsSU96GcMAtyLrZCOniAACUiL2Rmc+
M5YhtSAlh7mCB5sS1Z1WzX3VTc4FHxN9vrejulK20gZyVup2vNM6h+8cjg6KBF6dYzHQE1q6BtjQ
T+tYJUq89DYtu3nXgWsWWwdunHJXta7WHYeqo5GrMmwNB80VvmLFKDkrhVwR0U9hbJvFoSkzPCFs
TwRLu0DpntnxxTKstaEZnQfRiJelnx3TjzgpgqZc1A+Kpyp7Njf6TmzsMMR1eXNabSbTx5xPZlW5
dw61+x4hzIojZ3K+uNGSk6feOe2OA2Dasg2Xrq+66WRscy/GtgwNyBIfvUpal4HP/YkSfXxRvNJ5
bGwnP8jBct+aLGqCSI/wvaRC3CU1BjZjT5toztL5wERF39eek10ibfbuB4+pG/iC2/tG2qe7yYmc
A6+ySeuJH5nVVt/Ns2xGa5L4HLoSYGg64YBA6yHonGy8zGMqGL3ZA9PpxmR8aC5LFNLPdUfFbnmz
Mdi+dTCNI37ZbkyPbdSI0q1ZDLMR6NYw3lvrLInPAtOwNBOPtpUX+wT85aGwlHmXafUc+7PtLTfC
HeOvQprauRNu7ZfD8NBI2PZeBibf1vN+mhcXtEkpNunCttSWoBxZad+ovXrGzRP/B69PgqJTHiOL
WZm5RBXZGzZZDU07JUwBmARHQxKdqZOjkGIGJF+rbT/Gw/ectojM23ZieFl6ZuBYrfI6W6YMtToa
ih0oKENVsKb+gCt6c7S0rlID0I4SsM6kdg/00sSuqLNHNFdMUKZwKRZ3z6lXFCjJmuSgdpXrHh3F
y/ZpNen3SZQmy0ZVy8HcjRxQyj4CT6PtNs1sZ/SmODrmkDInBHnE6TNZtI9Zb2mvXqMoWPV7s8Ok
q6S/TVs7YfrQOTBZC31gAs4oP7CGiNFuuRCwFaSdZ/E/ZN4jLaO4F5UzfZTKOIJuJHbl68wS6HEc
eYhMj/lW4jjzy5zLuSRtwkmw6UqSmVzQwZnOfdJpFzyAsxdAfZ7sqGYx1MA6L+u9nhfLchfZzvzR
KyMXciT9z5cmkf3jnKtLGpj62D1xzq7mmYadPcyJNT3pWEMuEACsvPRnc6EilhUj74tm1nQoA/mC
Nu9WlR07bCXvvHZqHztjFLwTdj2YVGXZ8DlGW3nJ2xozdcVu3ox4VEJH0ZODq+XFbnQiKsGkifZD
nmQ3msOP9tlglP5gVTGmacoMkDD3rQjrPnPeqOjTvdIwmdTKKHleFL41X2E48bVnJPiUqHhMU9NK
+aj2bMlTni3dpnPLgpCqMgb6kIN9TgHAN0pXqme6sTWPK7EZxet2DmLdLXZZh0amzy8K70N3I9py
Zow0WK2Lwc/ISN+Rs8vzqIVOCFJUxjEgSte1WwUPwzrzVQN/aLo0Nx5eytQwvCenU3iXXU8xZ2Ax
DP9wxC7m5IFJTz59mHp7Np/zKKMA8VXSBdmCqyjhPJplPrg3Kb7+tyNuueY+m+phOvRdNKfHtMlN
olm5VuXNqXo1W8eXnhJ9kkZcaw4gHW0GCNBkOPadauY6sy9j6o17c1BdcZ/3HCIfMDBWtbNQ6aKD
OGqwOUliF11AKpyOEA/F6vJLAg+1C3J3oksudV7NI5p4HakEJv6tMP1CTFn5MauZ59+6Cj3HRXSN
a4clUzdS5pdR8s8yK9Y5JXQSkedHTGYXMANRcKolnl64x2h0RXwgHI1dohXpqD1XSkohvTD2f1HM
uM4fu6HtWDOC9/OcDTQA4Swbe9/WOts42aJg8Lycrfkkx46XWE/XqdXQNwMY6GDF8W4tovMgz0hc
9YHztNLXAFW6Z7rhSR6/B93xa6eIf0hNUcEnGy8urfRDZBh6cteX+D3dg5cozlFvDLU48O60czib
Zv0oGeCKoDRrGwtUTdMYHNtQc25EUXTLl7oAMfo0eN36jCJr6lUSfKEL1gcnaVqxKXph6duRfzk+
u4AE9o0+0SneGRUOVIFeNarX+LXLQCUU+igXEAuNqmP2hUV+xwevE3nxUIPqRFvUAt3LD5Ony5+z
lJ88737mca4jFjynmAwxybFtDBivyI2E/S3SimEgiRttK47qx8wITAwwLw0z42BCbhEd2V7XqBnm
pdWdgytC6hu0Qpt3ZSU/E4J//S1XzMe58LI4Tfgta96PJh/0DTmVd+lG20VWqIxBeUnC6qbc//0t
+Fnl9euqVzxdJnBVTk0uNktmwktgiKO+d5N/Jrn9usSV+GGkl62WkSUa7uhKXK8CzPFf10DkVZwQ
o7yoI8jPIGpBvE9QvhMOFt/nd/gWv0+Cfu+C18fwA3XXTHRs8SW3uQ3bJ/o7PSQXA3VyxSMWSGoS
Apnfk3/9/tGaeCWYDCExjP15zV4i/oo77oCJuMRV9gvyT/ddkcnPwp1/3+f/rPKdj/rjlcW5Jt31
Ua4K6NiAsZ/cyY/VPn9ZxW1lYNW+vhe3XbH5+1foyvzs14WvvqK86Ny6X1jY+qAeQRKfehSR1pfl
Wd6MW2/XPHRPeoCw5oju+z1q9Du39rsW9YeLhhagYkTO2oYKi29m4OlZm3p4hwX93ipXX4lTrnIP
wSpR2vjO8NVr3xo4DX9/H3+dLK+b0V/P7+o7caLBpYBgEdDeHRYpl1gCcLqiOjUcFygxNyCe286L
g79f90pD8+vzu/okek5vT193HnUnbuZvzcHapqEMnVsR+11IYYEBjXp6z8bKWDe0n+fb6/W6jPpN
dMmOs+4bPzy6SpmF4ZZcbxe0TyRZErO1Gk6k+zl0tllAbveOKvlhCc0g3+mHicA15biKB+zQeCuD
+lAG8/vyqZ+59v++GX/9qvXPf/hVzI+ZYKX8qlWqNRDiPZCE3N4nuJTRlYUEWOzHc45kwnz4+8fw
+43pr4WvNolSzJHZtZyZgOMbN32qavO9D3V9Tf/mjrtXdGN6ukWbO5ZYkz0Bh5MtYLWPGvxS3E+7
9/e9q/i4X26me7UzxIa0chMiAVvSgsbP2jLNj4N8Q7jFNtpAAT0StIrmNns3kPZ/ean/czvdq+PU
rGcONoPnmBzMVbzQHIa7LCg3bgAJCNTv1jmWgYje3ZCuBJu/XvPVXiEpnY3Z5SYTjEAV8dgiSV3l
9gMT8EDnSHtP/26888q61xsHABYjDy5VfLaP6q4L4gvqOzI33ZBQlrPg03Kwdiq2IpAbJoDKvbKx
bhI+8rL2nc1AxPcctJdmQxf6B4kYfrWpn//+5f79m4AriGMaOGZ85/X/+FmJrgSyXN8E8z5+1AZ/
Bq6UG+ckw3wjtuIDs5JblLx6DIfwv8gn/n4O/PLq/7D+1Wed0sVVccz662dtP63EnYyMtvYxx6no
Xf/Y35Y8P6x29S1XpCX0Jo3dBl/hmHJSD/F5UPzu1H+qz8UtcaGhN/rN5/ftAn67i/y18rXXDFwi
kLeR6xxA2ZX0OAjvnWNKf2+Jq496GqxiZEbGrTzGF3qlNU593SSnrylx8SYqr/YRmjQiNiAe2ppj
ESLa+78rqgjrNaE6rV4TVz8jS/t60Nb9UqmArG/m5t6ST3//1uq/3TCxzNBteFgw0a7WwHFGNRoP
Yx7LR0NhANdTLdoH9a7fiU8dsbL1WdmtG5nk8sb/w9l59bitLF37FxFgDreiwmiCxzPOviEcSYo5
h1//Pe394WypRYivNw6wfeEDl7pZXV1dVWstqsbv7f+DXPBi9nH2K6RQNtHEoe7Kr5iLEznORz3r
tobya2Wti+njmRUpbjH77LjVhBXEAHZMnje+9cm9h25m53FOq6cMjtfkvXEoX2sEcjbak/bN/N5+
rF+Ld3/JwfdPDIVe2uZ5xtDAFYPI6M11O/cF70dkFeLNyLh/BetfyE+hMx2jvDlnkPoI9tVVZK/4
pnKkOLctRYqTRR1QS7HdQLOR3CU7elnv4yOIhD3QgpVNXzMmBQq1UhnRKDHW70OEbyBnYbt3py31
5nfuW/2YHE+v+lb9ZL8O70877+3aD/jD031jtbaUEgRqC7q54QcITKjQCTw920cEqO6d91DDbmHH
AiWq+G294VW2d3b1LnlPRnaXH6o79b7YFc/2CvmttuTuAB2RYUeBXXN1KR0dlUgxGKcTH0D1mXtW
f/1zgWr3+h7B10MKos5fu0SXgprrmKjO2TDaQYZ2mfY1pW1Gcyv2geHo0X3K1Gp/+1tLIOP/79Rn
JsQBPMssw2q0Twhpiq2Ovw278ifoERw6PpLZixgSbtcWtfSiOF+UlGEHqSCrdXIu3e6V4U2Kj9Q6
y9cciYXWffAyyov1uOLSS8nIuU3p+Hg9Q5eZgc0un3eB+c5WnjXtg4McSfvRtlYo0te+mnR86iCe
DF14rxHrPxhUoGGjrfApLHojc7iuB2U/uHQpLDYolKTxifXk7odaf+PMT0qzcs0sRV6Sov+ZEKs8
c4wqbKuijjAxOerGKCjXGtsqaHeukq/d3eI4S8fdFCkY9UtLFL0kNy90PbNBcXjouIZ3jMm/a9+R
B5KBueXG22WP4VvDr3ipc9FU350vqywGC0u1GOlGghJ2OB3s++VSnWmkPRaO4mwnb5x4Uz+3xVHx
7cfxfqD4Y3zIv6aw4sD/ucJPs+ApMFO4gJihNoHtUPqMqd4bUwI/FDCLh3L6Oak/V063uISlnbWQ
QiAVgaRWv5oLzybPS05FzVmjrjU9FT5BE0UUwV3QHpo7JlnWvqX4yZJF20ThwQTIDOWdzAyjFrRJ
zZC0Xz2YB+uHfT8/5lvru5psCp4cAm2f0prZZrySaz/4AZ3KS3pYY8BbSqxhvmNy0YabCukA6QiG
JaNQnke0Hsw/FKAVCy9+TIiH7fVtvF8tky548Lk9mSqucHLPGhKRpuRg0RLIo8bvERMpqm9YXF1G
YTxqU3G8/XUXggBGYaUER6yCv5cCqY3G0tyXArpmvEzRLwAwm4ThjdtGFs4GQgUGLoTCifEHdnwe
BvJJDboqiwL6jCqIt1eUO/0edpwo+cuzAEKCLwXvL//hPpKB6RrDb17rNbMfNvuJFmyKFtHtpcj7
JVuQLgF3bC1mBovUn5jILoxua2ncbmBNb5u5euQLOxDKw9XtAspAfOsynPCmHKmPuRSQd+a9seWR
ddp6gK6+99A+CrY5HWThE5SxTGCsmNal0/ePaU/lBAogucx3ZVtTbk/OjCY7D20135k7kHO8pb1p
E2WbaLcKCJGPu2xQuiUGRru7uFSRmd22j/3RekheBGnRtIcfUdus80AtfUOi5f8WKO2tk3Ql42dg
o/GSnuGOMnxpo5WouWZDHImzmw+N1Clm0m328/Qb1U5wZA+js1Z9/+PP54FS3jnp9Jr52Ct2ihXR
0qFs21J++BYW0D5lhx56W/QA1HlPA6t7Ttal0+WbR+gOQLrKlceznP9JN8+Yd0BD+joV9aDjGG+H
0S8OiW8dgs7vjsl2dnfD3VpYvt5YeFhNLln0tqCflQPWrBrpyOTHiEI85M/KyW+rYOuk8+72KZDr
HKyNg+fCNU2hjSKutLYm4VbI+gyiHLWlscozrWTcaqp23fwxzLSV4y4R6Vq89DEHYT6EbxCh0Li7
dJeks8H5eGnvu1/j18/1Y/wNnmC4ZUijd8X9aW/DHRhPD2TTydZbLTgsRBvM8ySFqxBaCWhmLs3H
PJERkWNgHrzuc/baQdBsH8FQjg9Co4qhLCr3GxRVi0+3d1mX7zyxbvghaFeCPEPLRjomQRLnZdFD
Z9Bu3YPxXodFPH75rv4O7rtD8eTsKmiZAd/+1B/1B6iiV66Lq4om5qHCcJBe4k+q9dL5qbtTbtqC
aSJkvyM/LDoo78KD9aKx08xI+uUherq9ZPP61MCHraIEigYSeaJMiK20jTP2fUFPJ5k+B0r5PuoQ
Mw11i6cfObjlPedD8agAekN5DgHml1b/0BsOinhM/ITGXgX+YrjKppw6X+PPSkeyLf0NSPpuVt41
3bOiPBbqzyDitV3He1N9LOMM3UDI9+v+rgwTAHf646zCBADZQNRFft+SazTqg6u/Zn2096hTwhdx
78VrVIpyHgCBAsSXPM10h1QVPYVLN2N4N8sgZjj5zEsyP6/vinh6nNR3Ud6sHN/FTf7X0lWxMKxV
ezh5qs8ANqiSY32yt7e/4/WZgRUSjSAOLBfJdZJanmLzREe059bKvo0gjt54IK2oc9BQ2TXb0Hgc
P5qQXwcrS7sKgJJdKQMZ20hAezTyABhQjMzaJCjEwtV/uL2+q2+FGV4y8E0zBUtGJQVA5t1aswxY
XtR5m1YBRzLBjWZTsmKq+bapq7qIbcERLxoa8JZTQJdfoqgpdvxf5t5PH7M3XnO0Hk9buAr9+V6f
9oDvXfSe8idnTSVCuNvF7SmZFU50dkcrYdUhkTeBs9+3x3zfQpckSIzWnoZXviiZER/0zExuhTPg
Isy0Gf5YvNUY+13ZwKuUTTIhhdEQNGsJZF6spNtBHGDuioO9jd5k77n717UYrqrH8geT4mbe9VOL
ajgf7JggEb7rPuQU1PItmlwfm1/2e9ryjyeaAfUB5N3PYmug6wl8dsVF176fdBKyVhmTyOJXmIfg
PoeKGd3vfXq/VrO9vpyl3ZXCVgwEezSMsed2REv5WG87SIpHquZQ7Lrb8CioGMOjQslcCGetS/dc
vUSl7ZZLmYPWIdvCO+1PKZNsb3itnpQdyu0xQ9L/B62g67zycsVyPpCMjFDVpz/+pP8Ww8g/gt+C
3J9yHrXy6nH8Zv5o4Uxcb25eJQSSZeHpZ4dlyotBTWK38LMCzE1ab8sSxGkUMSJ77KwYfPMIZ1Ox
tet5xZtWjqktBbysCkAjCJ+edfiT4N4KAW/oK7fGQlRFk1Mzoexyiazys64GyFO1hUmeB3ON2rl7
Bigh9mYKLlVWTC3cExCBaWSwBugEVR7NSYeJOUCP9STl716NGYT/Ms5rsgi6OOlyDAW5g6iirYua
jfS9lBqqJEWcwX5vfZ7cLZ0k74FRB7/5DJPeG3gDt6jZobWBXPNhfCNeIeljSGdyeNDv1gLC0ic8
/zHSJwzsZEjbikibuq0PAgZs3Aqz92IsODchfsKZf2r20Lr6hAkQu5tiY7h3yRty1l20NbfKC5w2
0PqXG9CKW9CBw+YuXXkpXKesHJDzHyDdJm0PuMsVof50TF6z3XNwFOolTJYJXdLVdu9SiD23Jl0s
VWtHc9aJu2sLXRN8SU8G2kYpvZPCr78nvvI1eqNu813Pl11LdNa+pnTJMKR9clqx0jn92kz3npBZ
/x87x9t/nPR8RvKqbSHC6vnipPuj621wViOLEx2i+K7miUNxUXkCl81eetvpYbXGt3Qoz01KV0mr
15DdQifuj3shytsc+mMeoVkgGDaDH/pj/WR9WWOHX9hHCkm8saD9s6mQSx6TRqfyNHtD4Sf9a0fF
qFbW+K4Xohpld9jRRZWYArj0fDQBYFYlU/1+VQ0vSh6/Dztva5fqYYjXlZTFIZYiDg8nk1ejxwsK
EenLE5gGBg8niAL9kXeyvvuHWBvSrp3hZzTj1zpNS8nphT3pxCt1lmrGKRVv454hzwZ4wqYxNwF8
/sN2egQS3Pg07tayxqU9ZZxE6CMYquigXC7TMZmhz0AP+Xn1NKqPhUWiP8LLHq4lj0uGULgyUdWC
XvZKEhS2iNS1ynL0syTZTg6kJEFAWlE+wpe4vX3iFrwfYcD/mZIr3GEKegDiALwfOj7Dua+9k9/Z
Kw9scWpl/4BqGaJu+qzcs3LYUAcu2Qw2tS54NDKmsChaWs4L9av7OX2bK6fd3y6KZxLyWhSJRBlB
Fu/ySBxCUNKjX52U4lDpZXnoSid7ceZyTS72ev8uTMnS1AaKGSpilb3fWKPvhMPG7BncACVxe0XX
HsH5QheD6UUWhibZpesFncisjZIRHnhE2nHeB9AkgN71GeNbMbVwui5tSaerCIsp000md+0nwf09
PWVfoy2TbE/jTvPzXe2jVP7h9vIW4j7dDtUTFKmID9AZv1zf4BSqQT49MLGVvdG2zM4dzLfmpnqs
jqJbrWzXBpgXvtuFQbHhZ0lDFw5TBqCw9cN0Omo8yYxSHLHmr48XBSVN9KtsMTZ01QLVvBmoaUik
st8pQJzUNAeJlvy9FYN2EQ1jk+rVVdU3scpKnxKKAbrdb4r4lzF8C7tPtz/Rggdig/IKlV6hiS5d
KMCpAG54fev3o3M6VC1EBnRKmue2teJDmmrK305m2AzjgJMgOCHzxXSGFG37ApY0TxnIGlES6t6g
QOMz3+UrT4zt30f3qf/XZew/Bh04lKkRUQmTolRhxXavDdwqeuPpuzGIKRclmXmc43CtlH01ofjP
4v61JeU5g1YMQe5EImfNofYCFwAXvFD3yQ7xi4sO57CF8zr8nDyv5TvX6aPY1n8tS9saWdZU1QNg
rhRqqtnpj9AV70zvdS5+B9Q7LTt9HCp7JaZcXwBCvwRuZINHD/BIaWsTkHta6bG1WkBd00YKM/rU
M9jmKdvROG0hulx5FCwFFNqbGtVkVgtZmxRQwEzW6NC2LRssghhytFvAtuUnTfWF3paxU2iPvL19
RBaKApSRz4xKQcUOgtnjOm3REYG5c58yA6v/TJjmqtEOnlesiTB8ealeGpP2NAyoMgO7an3T++jN
Jpobxe72eow1E5KXzlM6pWrZwhrl0oVQJ0SmO+UA5vPNpFbvXHPapWYPNUF4gEBgqznRmyJE1ch8
iiYKFIW6ISPwa8/0jRbAbdcdp9h+q/UJz2xvG5RpzNzOA6Kl/MFjeD7AS/fqJcfA9fYxDDXayfEb
IPQQb6z449IdhzNS7xa68kQXaWVGroTu5NBb+EdVXnuASJr5ZN7IW80vfqpMJYdbfU15cyGGXliV
zh4zuvOgoRXmnzpj2Mwa04anZv7S9Q5UHoD5/v5hyiyppXExMHxDdJOyBigKHGsG6uGPP3qornZc
rFTH6EJCJ0hmHu/XJvyWFnhuUDjU2a2aplHXo2HSwfiFkkeSHTq72WdKsFPQNb7tnAsXOK8bOnTE
Mtqd8gE3wNKOqcmzrQtf3Pw1TT8l+oe/NUG/37N0hySSCrjccGznE2N6FgNzY45DpK/l9LVz1tKt
6zNm8whEicT5M1wjF9r1aCy8NIlACxfVqzMBGM71l9vrEJHgMlIglGWiVQnPAzKZsgn6PshzuTCw
WeEJ0pBc1SErQFnq6ZQG3lNTB9qDqQVrd9z1B0L2gBNr015C81UudpVJxqujdAq6wVAaFcVrFgJn
zMf5L2fmYMg/tyMj0RKnTzr9RHkyALcI4wBcHoFfQG1wexMXlwO9G/T+hAuwBZeuHUErpCYjyzH0
AMQ2mLr5A2WnFa++9gYWQ2WQYTUNhv4/VeCzA5S004lvOHS+Mu8FY0sLz/t/WMeZBSnyJRFT17HK
OuIThFlFu2uaJ2Aka23ctYVIoQ7YtVm3GWZomqLrFcB9teUOeAXlZRyYwruHHyVeVaResAp3FD17
ZsMQEjTFRzzbPnWC9kaLksKfu08Q9rereIQlA8RUjdE+8tKrsSkjCFKniCmr9LH9I3HTj5Hx7vb3
WagmkpydmZA+UBjbiQ7zMsW8rUZimO2iaKP4HdjGfKd+6h7W0l5NZO6X4YGCtAf5K3Q3FKXkMUkl
GashLXidwz5+p3wXqCUxYNC8Pb10d7cXt7B9ItaZPMopg1+plOSw4nCy6GB2xfTFQuQBKjzz/W0b
f0a25fWcG5E20K6ipFZcXVSHan2THoXkGjRVX+BEpU6UPdnvYe3ZzzuGu3/Vv7Iv2V7o9o1v3WwV
nyVMXf0UXhIm2quGjvjbpT8a5khDFzVU8Pddf+8FWQktXB/vtUabN01tWBslc751g9esBMU///KV
ZUvMrtDBVek1X1qGid3IqhyqDwHwHtJNmVGdhixz0xzgSxmRKu62yu9B34QQ84PXLZ+GT2v1soV+
vOPRRXZQTWNAiNm5yx9R1H1W9SF1mNpJvfi5QQfa/GpDqQ8Daq6MWbSL3byLtpqVOumDGegbV69Q
b7S+Jd7PFDpN+3N70n5lduLNbzT+Xl8pTC0EdY8Hrej+8IUYnbr8gdhWArPhXVI28dso4pVQRBs1
6r/fdsllM4iqUjWk6iCDDKzKsLUh0XnK1r1fORWKBD/Lcm0OcuFRieA2VS9mnjllV/nK1DvxOMVj
S1IbvyI4eggO7fOR9+TRfOe9fGu/iRp6+Oy+3l7d9aEGwSJCLm/mBWitHSo2FNtBBosLKLAmuock
byVuXG+gAMmweSrjZVTOpXNUlnMTdComoBn2244KG2rimb52N/7JFS5PzaUd/dIfvD7OA702M3hg
2vgxhvF0n50c3LLRuhfTGunwKlFzZ6WTdcek9E+l84Lj7d1cW6qUs/dV3yVpzVLr02tIpDTo0mfa
h/9g5I/ngz4BIykZcTTTazpNz/ypbbe0b+1w2M7R2jzO0lIMpKctMT1nXpWMrFMfK+1JOAZMQBlD
1IyLdLX61wkNNa8zK9I3M4ICPqqMtYzlU2fA+/XpZK3dydcZNDYQtEe/k3aNKu+X1QV1VU7YUCKy
mb35G8pJ3zj59k/ttb8zDu5n+7k7GnALDv7aROniLp7ZFsfvLKep+ljT7JxdrOD2owb3FQ0nsDTV
Sr1tzYz4+zMzalTiKQPlhKg+as70amu/NN36cNvvRDyVzxfpGS6HS/Awlc6xZ6buaKkp+hEe6HYF
HZd58E+D6bd69KaBvTqFfDPS+pXbcClCnZuVXGSMNC/xAoQ1nDpNdvQMomNUzH896W5x2wEWI8gj
/nWlEJxUY+zFKa2AKPpQFCF06+n29vYtxCdMQBzNeC9+eMViECu6HaTaRGneHeB5g9VJ1d6Ffbab
5uQuPpmfk67/XubpS2LEK/6xUFG7tC2lVTB4TlPnkvrOP9rH9r33qePJta3vlCeXa3sDZSfKOmsN
52uvvDQqXdD9SXEjUB/0PeIWsj1lfmvk1acocK2VKLIwX3NhSaYrMCcjrfIWS7DF7rM3zZv4oUFG
T0xPUz/ZDc/zt+p5XYLw+kSIt7GK4gHPCSb7pEgcFbmHjBD9twY6t9p7N2gqGAwNzacS8ZLTPpie
x+Hlthstbeq5TSmiKEU5oiGEoNdU/FLUH5kybcy1lt/SM4bSPYfc0wywX/LzHy5iU1EyukjqvVFs
lI3zEL1TqL3Ovve7/breFF5cFAOLnsbsMm1G8fdn8csxEY+BS47pcP1VVY5TfwhWQTOLTnKeL0pF
gMGq9ACuc55/0MCidyyIQ2Ywlm9Ov7sOLxEJVvTL3Y0/KLHc/mjXpTWSu7NUVTp+/WyFbg+how9h
6N7r7pNYOdQn088VfX/b0rVLgl2jUs/UJy25q8H3SInCsZsa5mZpNW2zRJ/8LE/ugiBguCYY0V6D
Jl85udlOSU33cNv4QhJ7aV2K1UnexnMITfmfyiztJuN7Nhzbh2rbPBbZfn463YtpvgQu0feM/69O
11y70aV56TwqY1khsYF5pITcl+ZbQ09mVjfxr8TygbAKnnsAbjGj4qeV4L5wSV1su3QqLeQCmjim
2J7lP9zxwRm+3N7ZtZXJB+SEllSiiX8/KBFma7aOoRwSJ/37VJ1lIB9r8B5wr9p2YdMZlV6wgbWB
qt9n3X6trOfbK1nIxjDBaaC8CCWD3KhDb6toFZ2VWEpi3iumFt6XmuLsh/nTkH5pi8n4dtvg8qf5
16B09hCBGUe9pBBM1fRNgg5W6J1Wtm1xTSBodIo/qmbLRZi0qJrIMlG8I+B77rFHViQzf3XuEyTg
txcjfqyUg1HsEa1VXogeAzuXgbIeYXRQBZ4xdbrHdPrYIXunRMPBjR7fDd1a2Fo+zwIeRGAW0+tS
yKSXmg9GzMKmg/miPFMG3jVPaOaNDx4C384BCQwk23bJ87CqZLzo8Wempc/WGXaJcmSR+bP7HYIe
aIm/elQebm/nQiuJiIG/02TkUr2a5TIDrY0ptYj6SvdR2USfpw/xDh08CM035Wv5VX0IKS/dNnrt
LUzTQFfBQIGDSLNcWCktB3klxqD8fNbexSjceUyeTOHke2V+50KeeNucLoLupc9c2hOX09nlyoBB
UCYVh1p0U+ctEpfqpki2WrDNrLdj+yCEqQT4d4Ysu9yHW+sn/NNRcijWx5Gvz+LlT5H8qW/GcNRn
+KFxqndDocFQ2c1r+3vtOZdGJM9J7Aw4T+/QMen6fqvobvk4tdADp15orITlxfWITMlG7PeagAIW
FBfmTfo/cJ6r48Y5RWjjjppyvP0JF3rTLOnMjvQJDUXjaWLx9AqCtr23eJz5aDiN9mOq1L1gdxfE
BlXATHCk9i/DlDePjE3bT6eqcz5MaVWudOgXtliMtgFzxo2vSxBm6eaqG3E4i/RT3Jr3amP7lV6v
BLtlK0wVMbanM9YkPTiVVtNTlLFwkuhJ5/E+pndm/2tla0VOIJ0OQDlwShO/HYCXUs7QKPD1nbo/
p0Pb/0kKn5MnNKy2cMIzVG2uxtTrXJBgemZQ+NTZccy0zKWKyPEXivDiOKbPFLdNCzjLJmW6QQeF
P582VX5caxZcXx4ijAu+FMo6EExKl0fShXZWabQS1Vl7TtUJVU0AAVoex5sm9T6HUN/u+mYIVoLs
0mfkXQ1dCoWQ6/E3F/x4HA6oKqnRMcnhxWjBrGcrQXWhXI0MoMZ4PpVGgI+yswx5YcCOjZVmNzAJ
nOwYce4bPzm0O+XQvKsRMnqBLQJinrV54KVt5RzQIRCP0CtgwJB4TeF0YlvTh6oz72PjSXdQvEOE
IjG3XaetRIMlB+I4aOT4AiosP5ZUYziFLZpL/ggx8mYY+r0Xxo82/Qoqn+bKSV8zJkUe+ploo0CF
7XcwkQZozqKh0KndO6Mu/7rOwwc8W5Z0NyCDoMZ5oqdoims+mrebBJ6TlcO+vBom7aAAoIl1ddjt
rKhV54+TeNSr3qP+ewAs4jkwPm+cnb3RfBchDnNzYvx0pau6cFewvn9tS+feVYwoDltsh9FTUXzT
xpW7aKG+xAYyHcYIpgq3iDxzp8+eghLtlPrIwBD+i7vWgrVQceaHLMkfoPIJNy1c0a05v4YlJa7b
e7t0yukMgsIhUaQVKQWXBpr4NKm9yXcq461dNC9ObP9q3b/mASAV5evBsQHhNM9byUua1k3oAoCR
j5QnL7Y2yBiP9drA7kL949KKnEIErhF6SAgBK4AhW/msPjH6WYX36FodjG/EkqG8X329ih2SbyKT
XBvxAiY+qEJeXgxDbhl5NpYigkHESIL9xXjIniZAcneAGTbMit2N1rb8oN7l9+F+rVK9UCJkzQLe
RCeZ9odc3rUVq2IwFPP2i7bPUR1khOtZ8eeDuk++kAm3D942WzkTS6Hz3KZIXc/uwrQIGZ/yYP/I
fqfa2zANUY14Nstir4FgXqNNXcqiLlYobfAJxmNaBLCZUCX8rO3H43wXHtCeEAyjyd77+dcHAnIf
wdAiuP946V6uLSFh66M+Q0wQWOyGwZQDjC33WTD+dUHQO7dzBc1uILV3TuyhCn1/b/Yba/gSqKvd
tYXQeWFGSsYQdmU2LGU5f1hMdul2/h6ceDu09+im+NCXPtW/2vB+LWpecUjS172wK7lIV47Vyavz
lIkKZzN8q2bf9EUDB9HPt8ilf2Lmlm4404hwR+71R8EQm9GaeFpLnhbCN78D4UcxkHf9FC7Swi2K
gPXbkf3Ut/Zrpimfb3vM0hG8sCGFnRZhjUlP0hTw3z9opvDFAW/sj2D9sj2vX+fL2rIWwvaFSclL
heam1YUJJo0cEcRXVDI3U+CsXLwrm/eHtuLsnFunFsGWjoV1KVKSGlMqWre/vXmLCyF0ivNGGi+H
rxgd8jGzFRjKPEJXFXcnJOTHO4PMdnvb0lIc0eFdEt1XGudXoNOqKVGTOAUws4Bz05mNAl0Lt0Zx
zBlMXuW3uL4VyCwZkYTdUkhSS0HLMVu7sXLIdQL9nu4bw1j1ys299HHOLYi/P/s4M5gOh2H9xM96
7xCn071V2b9vb9miCW40GBMFMYojeRkNa9gMG9iXGliqsvGNNx5vGxD/gHR30rfj4kK5m+kuOS0I
5wJV0KZNgK6Hd8Zde2cdzH2yX4OuLwVBA6kWuj0uwDz5iq4qC/HsgS+PvCLif5CeW08AlDYon+xu
L2hxx84sSR8FVpORmWssddMHNbiLkp+3//1FJz5fijhPZ1997NIeISbBSkWhZOPe1yBfjSeEh8cd
mgq7taLM4npsW3cFbxlNZMkD8jgpjSoS7PTqCb2Wo7POerFsgpklVVWZmrKk1FDXbKV3U05KDWmD
sc/3NYTazyJ6jjuoE5JN+jSujPEvRmyy3v/ZlCJ2WlPhUxQc23vnfB7fCUR/cGc+u5v4Lfy+W++4
9vhbCnPnBqV9pHCetugKzsDVECfPR0Rh9b3prgTTla2UCRJKV0k16iJEuCE6qpn6uxF969seuHhk
/906eSwo706jktR4+ORCxpeUe8urjmpBQduwq09dhupxDIomSJPDbcOLW+jQ42duErVTeaALmi3X
OVm4YjGq2p2FoNSjpVgaKrGDsbKP13xMZC/GmS0RUM5OmW1OaYhoQuLbX6EUA9QO3vW0NdFG/FA8
hYe2FFihN8xECaBc8Forq3X0hQlR8RNIoxge59UkD8LD7FeFaTv9ExqVBmGKtx58OiKj6Juva5QB
CxV1j0qd4G63we5QFb1ccVGValdawCEEKXD9PrkTBa72TlCoJ2+NnfudAvP29gdd8lYqIcDbuAJ4
gUoHv4iaVplUkw+aMSJXIeELzPe2iaXAf25COucRepJz0s3QB0LoaHufTYRK5xz+8mr8D7exSRHL
osCKc8r3fZcgWmvHGlQAMVin8Y2zhs1b9MlzC2I7z3zSiNukbO2E0Yi9YO2uDt3rae+9+UO05Lcb
Y4LAudiXBz3bhNv6ac1Dlo6fBdBR51Mt8Ghw1IbaaHEQo0keCvRj0VcO5r9HmJAKgptxGMugzSKj
Z07zOLVMX5FxOvldXs5IICaPU+2tPGAXN5OCKjgWxu6up2QrKm5Nn9bC3Yedtc+344OQJmmeXvtN
w9h3AWOV9yXd3ZWr3C5Lbn9uWootcxca/aw3fMfCQ3/4RWu63W2vX6qDMM0OjFPnRvVc+dZWbCMC
+cfqRFqlaL4FP+aHcgezJPDGotwO39fyhGWTAkhsgKDHsnCfM+9E4K1pVZtrod5SUo3vtDvFr8Av
J+9Fj2qdvFIXR1dOHf8sjtqA7fHCuzRIU71Jaw1/FBQSEwz2kAC9D+8iYvTX07Z9aI/ZrudHiDQi
35UH1BgakqT5Y1Fu8gwKuf8DQ5GIWDd+kydYfc42QdeqtkbdjE0AvOQ20cZs932i8fb8lq1SPS9u
uUNTWWfwjQqlHLIbI7LqqWMHxHtGqbeCoJRKF4qh5E2lH6MauBKxl2LAuUXpUT9FhXvSQiz2sweV
5682M+nWlStBe+GA8G5iMlzj4jNBrl7uohrpQ6nWOmcz994hQvi2T62VE7KwEEul4gqpBPynV10H
w4VgCVlRHjbMnpcmFQq9Rkz05+1zeLUQRgqAlRBfVCZxCWmXCxltxciZvMeKuHIQLp2jeGWv/ryQ
LlwOG6J2K6YL6PXL9w5081rZhRVHHVpEzp53jPJ98RLet5tm23/M+A+w/uYotBS8rbKSKF3dr1iH
vx/eP0pmTDZInyofbHNWRxLO6qQ+Wv19ikMEdbEpUem9vZdXR4s3KAhxrgTYOaBWkZKFvPOsLOYy
8E8Tp1fPVHenxeN27p1P86A+Nmm2Nnspfru0sxcWpdwBUUaNarzCC37S/aBRt06RPqa2sUGe9DHt
6v3QD+QUPL5glbLMj4rQEvfWKFGvPJV18wAnK6NioV3V5/PJDNoqz8krUuVO6/P95PxkRGxldxe+
IxzjDPlDewrRodwFCLNqTHWFPKmpSF8gAYg2ie1+Bjqrbjp7FX+5ZI6SnKai7kI5Rm76nSrXjdsI
PbfEKPbOVLz0Pe0bdXqb68PKypb2j+IfLUaamK4ne2hsTg6pBCc9rqBVVpAWpZQRWuXutnsuHHUd
1CpNAFNIAMrjUV4wBEXgYCaCLhY16U27yuV5naIL4QpeP9QvuNmvqP1nFELhCMGGYJ3fGvseBZc4
OTgq2Z/9Y95pI+g+FV2GlS1c+lqA1Sickf3REJYOeYpiquYFXO1INP8w7PzzqXJgawvbd6QBx9v7
uGiLegOZn4AXyI5YDMxbzhnFAGYv77SJS9u2j32X0Q/z/suy4LsFvsMD5Iry3VVbLagKnLA8IdXU
hvpLhHSGPdXf5kpZwwktr+tfY1IwcWurUyqdQBkHeeRumCcPOzw/sIL7qmhi148yK1MPtzdz0SmZ
j1LpCvEukY+Z7sVDw0AaVY6kvJtmpGdUfWUTF4/XmQn98oqrmjBvMhUTpWfcF+hFp466HRGivL2S
RTN8IksgdGm1SS4ICkk30ggXVBr4yOpha3WvxpqO6XVtTXBliA4sbWYxViZZKb0gDIyJiK/et4//
PPmdNwhc3osh9DUGuwWPMGBnEsBM+Neu9GhySPqVARomP1EDbR8r0Ts3zeaN3pjFxkSqefvXOwgw
EeS+BT0h+aL0vme2pNCTMEz9yu52mnJ6M6bG+zo3Vs7vwjUtBFAFGIM5R+o0l/4Q2tM0Nt4JzTBz
fDadZofm1rEi/5iT01Gf18gdr4fkbFIrONcYANKMa4S45ZQmLJ1MWJmHE1xaKNHAyzfsqldPFBL7
veObzyg7f3YZSNz1dLzsT8o2WfHO62aX9Cuk020M7qkdFLAuzc49zNt8a/Dgguv1a1gwynz6We7j
Ae0A9Hd3xTZTtjblnB9DflTeJu9W+9ELecvFlkifwIiYK3NjtqRG5gtlSygKFSY/RQ8838Xv/rrR
cbl2GcMRnU5xZIsvoMXdZqRc24fvbrvuQhg7X9AVC9I8jKPisbueGvn1MG067+62hT/eL+V6Fyak
MMaUfXGKXUwMfvXRuxN16Oyu+RB+JRtiKOMwf+ygtC224ETus0+n+zXU7kIw4BVrCZID+MautGUi
DfGmSTMYj/Dqn5qjpBvLQL6TpObo9tVaCXfJGomCoPDgVXKVSHS81RulYvxRKZtqU+bex1nRXroK
ZEORQi57e3OXQoLO3A66J4CnrrSRzSANeSMGqV/qH3v1tGv7cVuNn5zE3munlbrOkqvQ6KXSTlC1
rrBag2kkTnDClp3134aYhmhr1q3/XxbEZ+Ib8MnkQa6xb5uhzoWR4i3Q0U0GBmtKfpCdPdTxmmbw
ws1H6/pfY+JbnpUUTlXjlP1ESeXkHgOUgfvpKf4P71STByT1X51k6Op27fp4tPKRydtJewm9Bx4+
Ky6wuIgzA+KznS0iCBOrZX6SbnXW7yl9Wbveg2HRLiDjuf1t1iyJvz+zNHjGFGog3307nxEdNzdR
elf8dZuFkHe+X9I3KT2ldoyMb6JPpd9G75v6P0S8cwPSY7cKel2dJlZxEhyUM9Ti8bSSDyzGgLNP
Il1ZI/OQbSumrZXuoJ+ynd4VGzWdfO71leOyZkm6j/LKLVIDrgFC96exeUlLcDz6i5OtlUKW4oxh
wRtE2xukhZx61LGSnarBYviL12vVJpsxKrY5iLt0PMZAqP7e0ShF/NMXBw4jf6Ietme3ZizQyng8
pMV2Fr6wWgtb8udzM9JnMqzaUOsOM6lAOdtvA6Xd6OrKCOeaEekLIUvlgoDHSOCqaGig0Ku9TU4r
AKKl0Hy2EjlPiJOmH3IdI0owPqpt8IAExv72NxG/U77Fz01IOS4Am1LTFTwACrJkExjK59g5ffHy
8EeQNo9hlgd7T4MAR1sTP15y8XPDUvrg2amWR8L1POq+ffDSdsWd7jLNnKxBlpYtiYKiSHmvEJd1
kYbDXLKLjdIfwnjc1ZnxCA/XnK5xZK1ZEn9/FknDvKiKoWFN7WQ+tk6POO67NDXQ9lirLyy7379r
ko6SPttuXYrP5pg7w4x9pXjbqcV/Oq/oUjNjLt5bxuVyMuRGtbwgCoVeVPiqncXAYQdDj3yoMBv3
P0RXqnB0sOhuMn4meaJplA5cD3ymKFWzDY63C9IfMChPm0SvVmxpi25/ZkzyPl2Jh67ohbFH88X4
AYGRn6EFjhyofmI6WnSZfpt7+y59GT4ZCJjsbp+6xYN9Zl7aWdtSYqBm7Kxj/J7apzj6L9Hp7N8X
9s8c0Qszb1Ty/0faeS3HrSTd+okQAW9ugXZ0oihKFKUbhLYMvPd4+vOVJv5RE43TGM3c7diKYHYV
srKyMleuxd9HcY75ir78VRVZ4HWRuvEK2FqI8NMzQ2oT0xYXKPN5iHdVkO/s/Ob6Vq1eUTDSQOIA
WPhikiMoa3sIUizkaCm2cf6TO8R2Oz89KG3+Paibr9ftrZ6sP/aWGNMsg0Ct07EHGtOtkMhjThQu
nA0r6/v271UZC2d3yhA8ktg3LWcgTtU83S83Nu5yTISUi/LP/+2csfBxZ1SmkFtfwFiVw3w/35TP
huKFhwhBhdJV9v4d6ESAXVtd7621LZybqeuMajh2CcgUnRp3yrecYtWEePfB8UvXe9k5rWQtsatQ
BFq5fu9Hw14t9cN1P1g3wXOFv0+5aYl/k2ZfNfxEmJAiT6l+9MEWh97qbQHdOAN1FL8vwDnqaDS5
0fAmGsfPQ3SbxKnb1+/i4tv1hYh0Z3nDc/OR5MHrfMnhrw1h2KAAjEMPxnSIMwnAhRPO0reglKbH
RtWrT3EZhTWjUr4fblwhq4GWGT3uD7g9oZwVgfgsQEhhn2RGwajL4AXv+vvqxbyNv9gvysn/4tBn
jgSrl9m78kf9DvKMLevC1ZZrp/Ivumywi10MwQxamDt+zNrFAJp/jE7FLdA/YP6ah9jZJuH/WuxA
0ppDpwl2h+UVxuApl3A1gcQw+3h2p6qKW0/KGodGaV4p1sbDbSU0MjVMdRdeMFAusnDhs721ckmf
zS7giah0x6rOnwdnCNx+hrct0+8nVH82DK5VexFqYWQDRkEq5Eua8D7mGrG1TsxtjLvklO2rnzRT
POdYoRTpbQWS1e08s7ZIp6zQby2zxJrKHd3+quOHMvnn+uH4ncNceMiZjUUiBapEbgoDG/3BPwqE
kL/TPogIKciQq3/+eoCOr3S+gYu3SZ8xv1aMPYdRSm46BrMaabixqnexWe1M7VMgbw0Lbu3h4vyZ
bQ7+XMdgTdpm23e9yeREtZFurF41IHiZqhGtSdoAbz2xMOLBMMLffpF+1GevaA+p4iZPFFGRsKbB
zahZn+6r522N+nWfhAuJsXbENihjvbUtZ30RW2PDc+++e0FAiHn96VB81Palt21tbTthsBdddfCU
zrKONVTzIKG3xAEYmnelHx+ybvgYVOHuuluuXQ3nZhae3yRJbWUqV4Pm1B/VxD/lsfrVqMt3HbR1
102trQjmMxrKtBAFguTt9gUzA9V5R4iMmJMbUn03zghGZq//m5XlgjKlt4caK3Vr7ILhn87R9123
RSS92tqwHdQ4BZvv5eRKNcfRpIQMs5nlDGdkWvTVcKxTUxBLSpP/KhsQF9tyDdhDFtTWujG0tVuY
Sq7t66Yzvxm+VrooGCev4ZxU2a4qgnI46jPx16Ud2RenqlPguq0LJ7hpbEo0hzmTyj2TC86WxuDK
l6G5Rr1aoXV9OXGvhWkxRBKTJLP2ksiU0ad/5tbaX/8wK9mBoPqWQb4JPOkSEJU6hRJaI0aMvDzJ
IT2JbOokV+UVzpA08mnSjRxFx+tGV3Ir0Hw89IT0r3LB9921Ri7JPk1Dq3rqsu/WuDXCdYlVFLPf
Z1fjIr9O6mROVUVcjYf6Jut3GkOFvhugZnwUPHjVx2E3HCIEtxjSNvn/uyx3URW4vsy1D3j+IxYJ
OHP8BV7PMp1Y38fKJ0POPOgENqxcop4Xa10EX6bsx8xuWKvcJjhz0TwWkPJUVvE5qfU9p77zChtO
QLON3luV/h0Bxv/CVYEwMpNLsYCu+bKOqObGoNUNA5UI4j5FwfgpqYdHWckP1zf0cgaB6/PMzpJD
OxgSrfdr7FiP5q3uZfv4EO54rt8LMaUIftytDHK1y3VuceFIyji3lTL8nlSdbK8t3LoCIijSn+KD
dcpug6fyzrwfXp0QVgqUf4UGzNaPWL1ez3/EwpGsrrPsLORHCBWO+F5MYun7HIXn6Gg+W8fhvmIA
aKu/trbZPB5BHAFhEbwxi9RobHmzNEXMGXJoEGeN23gVTHrfzQ6Au/VLDJL+FxkfMEYFzBEPFUCA
i8uot0ZEhhOgEQyb3E4GXGx2fKvF/oYfidtmkfQZgnkZ2jCmqy8GzcopKrOsF0+iWgu6/TSGsO5o
Siv/Y1oN3akpQcF745iuxTwYDGTN4GGgXcDF5LTO+kjj7ZXUDQS7Zfq1LMqNerFIdRbrYhbIEsNz
0AvwDnl7l6uhlrRDP4EEMpXQm3X6OaaW5Cdjao9j1tzYQ+IaU/FOj+sttqaVLaV/IA4nBX4KNYtz
wjyaYQQ8yz3G39BQ/DEzTN7kDRJa/0V3742lxWFQ4qSLJwF19bvIQ9S6idClG233eqgRW7XcSlg8
NJBjQPcvRpqdWtLTPGc9c9i91uV8lHxeCJX5PJvFKTKyj9fNrVwVjM5AJ0DtE1bb5VxHWVPFmSXA
Oknj70zo4IdQd6d5q6m44oRvzCyeH0U+13kTciPljvWtT6f3hQLi+vpSLskZTIhnuQiIGOCoLip2
UyFXSSLm36Js/idUs9M4lz9iSBqCUDpqXXkIe/0uk8wf06hsHOy1bQQ2TGtJB5B0ga1lNlGtfYuv
loUjKlnf7KRDtOfTxgLXdpG+r2BvpDB+QTzYB40OByxW4GQwXKH/XNl76dt4qx5Qu7ddtjQ4bE3D
rRwwBi8IHiI0iq7z27OdoVY3tihTeJNWD24whImnKv0XOQpflaLZvGlX/B+BSw30JDTCECMvznNb
mj3gYk6ZdJqh871jpIuJLucfSP6NzC1PxhNxUnspntOHretudXs1uDgFsPZShMlgYgLBD4C1rTGc
8BPXrMyn659w1U8At8pCexLOgsVm5nEPSFkHxzg59YG2jdu0X+pMOv69FS4xxJ0AZgLmWIRjCgtS
MNQGI7S8DWhETvbkxuSg/5uVxZk2C8nsgxkrVlG4dNfdlHR6Dr//vRUqaFxf8K4QERdJphlXrT9W
AGnlIPTk6WOAJF2IQNZ1K2tOTp+OC4wnNv+x8LqwsADUCK/TEF5qgsZNkVUqupIA//cBl+k5gc0F
HHyJ34iTPhibkePUJFkkGG3HeBc2uv+qWbO+gbBZyaQUeFygmRSUIzqpx9uzO8nxpEpjJCanZE+5
B13THIujqH8iafCle1TbzSL8pYcL2KfgoQJUyNDWYicTp/W70g6hGwmp1DnSDQBkT5u63fUPdhkm
eL8xCwISTIMibTlR1FdFVaFBTcYBt1DgfKbpgKqk7VUSyMJuI725DAxUcBEGEikU5ezleZpyLfP7
kNmQro12bY7ywl87BQZU4Oiosdki+rz9TlVOsyEx+U6zM+/a4rVpml0Iq+r1PVt5sGEGnLaQyKRk
tZzKTTQ/0HNITr3KeVcHVeA6QwQCcwyOcVDuNaU8oMAtgbpPnuQ09oZiK7Vf3cizHyCO4VnhuESe
1cklBmDmFIk5TaYfsJXJrwzZvF3kIvg1MJknYdSDcn6dpn19o+0gMjnoNxGkZe/zz0LcLjzJp1Hf
qR829lfl57/N3TAtUHPcklQjlyWtmutZaVJMt68lIq4MtaEmFbjqeLCOlAXRg9zI7S/DFgbFyBKp
G990GRwp3nSxYomhpexn7/CUaH4Weu32m9zmIlAsV0YbhQEpKBjFvfL2wwXy2CRmxXHTj7K0rxlm
CHfmTrmVjAPspLvtDsraypikZkKRNgpRf/EVp9yedMgsSHWcyY3Qux6zUzm9m8z/4mjrUIuLGVZg
iMuxr3nuabeiT+vJ2WkKVLS4tgY81wIiSSElahJEEfrfbl2rDrli8rgEKsErPTB2ZnJvdPrW2V79
QgKfLlT7Ll+wJL+jkbYFGXbkRjBvMwP/qH2IXxQPduhP29yx6uoXIuFFuIdRJBDdb9cl1bGjhi3r
anf9rv8oH2dQDPvkFv2K+LGH9Wm8jd5n6OjpJ2VfHyl6Tq7sGrfqLnneOvRrcUX0m8XbEx6oZfzM
eq2XypDfYplUChQ41cctsOJKQ5GKKIxoAFXJ2y6gsVY6h2Gbc7irvfNMZJlJerwocIUUL6QDO+Nh
9vLkhpbbf1aMWfOjM/vLEpQlZWPt2Jz1MWX6Xkc2Tufms7YqmOtm2EKaiRyMpbtGWRwOehTzym1z
t3EepfGUZt82AuXa7S1URyGrpCZxAfAJItmeJJ9wMnnad7N2qw/5oy655WfzeXp1ELNn8h+xycfw
U7v1il+paSEHgj455I74ywXcp4sj+s9MQwi/jVzBAqXsktvsk7XPTzOyXsmrziD51jTuSrdImOXZ
xgwT9YolVVk49mVlmD5NsNf6RvAAWB9mdN4ErVfubcpFr31FISpIbR2+wAuuHhqpvtYUbLBmUX2W
7OdiLvYhAq9d+aG3VK9pJ7h6nVNY97sq60kEUuQ44l09x55Tb9U0Vn8NeRNpGsCQC9SERW4/2xBH
eIl6kyFwl8cPZv99w6fWAiCz5b+ZtrgUl0Mz9F90uUCQyFOmOz/vb6fJ8IwY5oW6uNeCn4GuunOA
KE1ogUv6MHenxi838m116zeIBOEsv/E1LQOazUIHzzxKE9wPFB127al55Tx9SY7BvbXv72rYUpUH
hBA+dcC+INA/Xd+K1e0+24lFZC7BAia5xE6o1E5D66ekM1Cz2ZPfsiJi8tla55JYmAlN1pTJv6qx
iUURtGbJ/n9bjPgZZ2a6oKnNyBdd1ix5HpjJ7jrTa8346bqZtacSIJE/7rNITfsknWhIsmnyU/SN
2yP9onx23s1P/a/6pfwwHqdT9nnDpMjql0kV5DzgGSj3XZIpQeCSkFj5MaAG57u2E2Pgoil4UyA8
23+5bmzVNSmL0awWmgMXoB+5LH0zrPhc7aGr3azyhl/wI1uH7kHygmN0oz/69/V+3pt3mhdDPvGu
hZZgu6Vw2fZTyLX+/IzFNtujNNhlyBMEpaODVRZukKeuBg1KJZteo0/u4GxBVldv7nObiwyMge0i
tHKWHt/bpTd2nv6rv0Hy8ADxROnVdyOsOUrtSsfoe3zbnbbG7FagHqwZJJKY+UcuZCld4GSlrdUO
wbjaZy8GY2e36YEE6SZXjtLRPOXH8Hj9Y6+lZtTseIkIUVt9Wc1Aaq6gGiAWrKPWN30ZKudQwHet
KVt1k9UnJUTXXOMQNgKKWxzPIev9OOgEiwZ1szqvvMZ+30VHpYRIsRwRPWKLP6XqT8SRNjLetfhz
bnnhSeo8T+OkkPD6DVyxRu/BQONBUeRd38sVM1TrSBRAelCUXOZD6SD1rZVTGSoN7bWpzHdjN3yd
7WbLS1dSWDISIARi7hgE18JJe7s3aYCL2fdpuB+V4XmSt5j1VobSBX03wyoGCRATpouPldqzNGsl
1UftMTFd/WnYT/vGg3YXbbgPWu3GHxD73EzO/z9mmRNXaHpBCba4j9JZTYMqxyypz338Q4WWS/LM
nXbMv6GwezLvsse/H3QUK/1jcnE5xYPcBKEJEbkeDreFrt0axeG6X6ycMRV8hAVtJIyYF6oWXc5A
uGYzH1PZ005Kn3InPc7h8xypu+uGLntrvGvgeyBnI5Xjvf/2Ahxq1YxownKYbwL6vu1pOISn+ril
PLvm5xSegLaKst0FZ4fRNLqd+gRmpVI+Akt9DuO0cam8fby+nC07i6px7EdRM2QVDNpVc+OMzWsA
uZ5djlt5/tp5YuQPZAkve5LCRUkt1Sq5ResY4M8I5Y4E410tb3yZteCn6qSa6KPalkAgvP00cVRF
gSSy7Pimv++O2fG7uEpa6Iu2WhNr6ckbU4to16tDUxUpXiD4g8Sg8CQmhSMv+cgUY7gX8wT/RRop
BAxQuhBxCe3St6ubkb2QQHnyqJ6zl9zK7gpF+R6b6QaGTwS2RRYk7kZqn/AIMYa+2MQI3rfMFC2R
LhzmD1mZxrd5rUVfkRIpKFTKptvO1Pz/3gtR3KEGD4sAEL7FoQr9ODVSjbVF9msR/mynb9PWDNXa
uT03IRz0LHHV4DDJUXCMPYtBSteq2srtUgvK8aT8HFrFQ5UjYCDl4ycO48YZW4tNFM8EBQlBl3D/
1nQBHYwyt5zlutU/dGP2DJx87xfTq68Mf43iU5jhpcuELjb8HMvCoKIXbevY5LBT5rty8KvmMlan
l7//Whbjz0iKCzD3EmlpDIqd8HiOPcNID4OjHtIyOtFhO1w3sxYyLOe31jHNR3Knt9sGlB3QdikI
kgzgzLWUHfyOec7rRtbi35mR5ZiHHvS2lqd97KGS+SnTpucClFtW5xunasWMRk8f8DscGWLK+u1a
tMIMw15QTdVFs5sqhi0Alqi2ubGatWqKRmOMUpFB0nKR29bM+wSOxqdRj86j+qv+aP1LEfK20Dz/
0fDUU/qzu9si0r90cKpTYH6BD9Lbumij2kFt+FLKipBWBqvQ86aYvabrIYk2R+fGssow2HhUr5pE
qpvuOwn1RYuml0tn6IXysSzJwGMrPz1NbfKOzED6ykDmMG/s7JY99e0HrAy91+eZJU4lvBR0pt2x
j+YDhT/Eq1NjC2G/ao5IwxdEn+ACdlKos94pcIp6SemML0Mb6K7apf4BYXFmeIpw6+Gwbg+CJGZ/
4W9Zpru8yBy7rDSofLXQ/DXKRvtQGZ4yTjuIAJxuI9yvWoPsiSAl2iXL0yD7kdWlKlBEKMiclwhK
JIDUVh7Aw5762UNRm1sULqsWhVa2cFTMLtIPqe0nEnpwl2leunrmnHxJS8BI2vJuUPstiszL086s
idAjocTI437ZDZ0G0wpnI869uy7WXiA5f9lIdS6f7W8MLMkSJalmKgmJE6/0gXF1yAvuOjBl36x0
bHexNsHrCKDiF6IbcbXx7VaezzR5EY+DSIuzBw7l7UnwE6eDcpqtHLwQNP9OfjHuYhp6KWJVbjq7
8mmrWHu5WiA2oPMInCS4F4/aahqqEcG4zOtQ49HhqpHCH1LySbeK2z5uboxsC8S2Uh1maQwyWACu
6bItG3mFktutgna1p8zvFf/JsR6beHTtPNrL8s8cOY3ZP1nDh5RYUKtbvfRL78E4pQl6iMS3C4LF
NDccX69YbjV+VYtn29eZ7t1i6Lu8XN8aWcSzOOEtFRUYsZ7re/9XchoeimP00N9KILERlqgfKFBc
v2rXPOfNwhaX4FTZedypPdDyX/ov3aufs0/zu9Hrelo0/SdptzVkc5nKvl2j2IOzlC9zupYSNPYi
cGe95jmS7s1ZecjzHLWVbxuruywfvrUmPuuZNdUY0yIZsGaCOWuy3HM0aFzhBOn050aG2Y4gZxkj
Q1r+ITN/Xre+/jkdun/4KwijRbmiGmAgrC0kRvVWunUyxUuZ8btuYv1QUCD9PxvLp2Jkxp1uYMN+
GPbWoToGR+0InZgnu9uFyU1rizBT6KE2xjPWkKn8Jmjm/yXGbDHBcbttbqUeK77evxe3pFhAobG0
0wlzxmP3Mh4gzzsGhxjj4XsC3CH9DbJGYEPfRTcUJ4f76SZ92nr0X95S/AhIVYmvFhCh5dsrK5kc
VGt+RFNErjO99oHsWs4euuKN+2PVXc4MiR9y5quJb5daaaMAOI2Za6fvI3PrRbdy9qjH0LEEoQC+
evnmaUzKMa3CLRHM8ZcZLEQUqV6pNPvedG6gqd1QJVi5IkTzkMonWG7upIX/140ZhPo4ki9FxlOT
3dIJ2QfjtB+MbNdQ1u6L6Xj9OKxEaWZlQJXARGfR5F74p5RJTaTnJQ6T2q7qw6A8fkj7m+tGVtjR
SJPE+LYCWSxZ/SJkZmY9mFOJWKt0Gg/2UYWHFmoya8eM4iHYq1+Uo3GbN67qcjp24+0IS9t/Mnmw
4i9g4ywefdQLlQsJsloZEujFaVAEynQYpW43K6frK11xfRWBRnaTPvBlBcAx+lwLAq6etk5vZ0Te
m3xvaL439puKeKuLAa3LaQfHeIH6h3IiRrQNU2iAPBXfkhMgPA/MDghhjwHdXbQ9uCGc4W1RhTfZ
mUnxk87OG/f5XOolJp2Tetvfp+/ze/8IvOux/8f4IN8kN/236n15Wzxui+msPAnf2l7cSzph1O9r
bMf3+Q0dSFQn7oqf0r47qK/DvXnovwoBKWfjwbt22YNOQguMTJHpkWXTo8sbpZwdNKj1J5iq1L1y
cvYGIgxiota/iw7+/roDrX1VAKlCpkZA25dpKfS0vFALzmMgUYShtZ2oygH0lVlt3IMrnipgvHQg
GP6kqbPYT0aoujmKeHSWQzJ8qNRQP1WNrN4VVWy63WD+PWMWqTr0A2IGQQeesQgBIKAdPxphzEqm
2ToNrTof0MIcNtL6lQAqXn80PsHcOhfkOENvlFPKm8IrSuOu1/hKgXwq48bV5uPc9O68pd14GT/B
ifLcpLgNxJdOztsjYSZDgCICL87Al+CCTpOP/jh/oeK9NZN26RgAbYkpyEvAE3HBTOqkY2N1JrrL
cqPIPUAWOXiVfDv4cN3/1tZDiYc3O30OlrR4YfpZPAxzxptWaUog8clgQWhQ2PrPdgzaDWDD+pL+
2Fok772qBakes6TG8M1ih9538YM6miNvBOVVO2IemDcsD+clGi/zg6GY2olbFS3mdpclMcrEXKvV
xtm9PFJ8Io3pU0TJV5yv1Kd+aOdZjCbO+3ySRgSzcudu8ofhZg7CcMPc6rLOzImfcxaNIY6Najtn
WXR6lPddLkkfIt8otpoEqx5xZmbh4flIwlnLmOk7U2Lcawhv83hKDlVe/T3gjg0kF6H0Jguw98L5
lImJZMviNVfkbWnt+l6SZxfiuGojzVrdOQo2YKJ1m6LbYklB0pdOlvGhpqGZX9vArkM3i+V43F0/
TOLvvL0vxXr+2BHR6uwLpaPcD0HD1hXZrRpAEZ+Ux2xmTU0+0MnW7I3H2+q6iK6qTtpNi2URYysj
ro2oZP8GvtgDsybjIdE2qdtXVwXLHnNR5B4XkCjq6VE66NzEQw8VHeIWslvSw98rjXY0rQAlbLOK
/7ohwE7CSw9tko1k+zLM1u1Y94p4tM31FO61jGRVT6XADejubFyMK/4uBr3IqGwGKi4wwkVnDHMh
uGZNczo5cfuQDNXdEDIoe905VuyQhtpMxOPql7V0hDGzuGgH2FWCwToqktW5YQtD9+h3v65bWsmd
RMb7x5TwmzM/rGMFCQFJsGbsnMcghdw2OlVHklQXmAxM9fBNZ+9VtzxuIfNXLZNb2HAxgOi9gNBy
lutYtxCqa4v8aFVj6KZa9lkb7f0cp6VbON1zFY6PffBUT9WxgdBJsvNPid7/yMfinWBn2VX+xrWz
4r82BTFckiT9EotqgfxyshTsV58/pmW6i6LvPLlcTe+9LtkAgq90WA1bzO4xtwIbxQXQA3mrtECL
B2LFB7t2y/fZLYpNyJ4qFRotCND8B6QeymUShE2WBnUE3c+LJChMp8gw6wjaiDk+2kawc+SGJ7/c
PrZ2fbKzGqKCZudI8q73czdWH8NIOTT64PXjsA8MvN2ybiqzRHVaajbyixWAt80v0wXIAXL/izxm
gsHWZKyL4W9dd+cJQoNUdh11fAhG465qtYNkk9wP40Nd1XunjZ6CqLnlFfTRcb7LuXOygx9lEwOK
aCLS1PBgVdVHX4d13qE1lAy7Lit2vLEltw/LjSC04s1iSoGEhTxM5JeLeyMHCGqYPZCkNHK1H0aw
p3LMxK4X7CVP0u+kT2C134FEfzQ2LqxNy4ubRIrU2nYiLPtfi5cAar+MLu8eYED9Tj60+2mX3kbP
WwXrRYRinQBQBAYBnAMsx7/fRmdhQ1MiqdZq2GAnbX6XUMpHoTUeb+oYT74eoRYXl7AE6zAJNI7B
bP5yxAVGxGxAlk71Ut3ZhUO1H/V6o1S8OBSY4BHniIPIkefJvLgbx8mc6zobJ69RizskTj53QbbX
s/FboeYv/kx9pTa2uOkXCeFvmyCGGLOiCE+isSiuqClUnUFeTl6iDO/SZpzdUuYVSY8ZSSrdLDZ2
8fJ7CTuiEyUg0RdCJ22vR5pd6aMX95VrF+xiGHo9HDh/97GAeXGADHQSgCkBtV9kaf4QZjmDbbUX
aowhwep/r2j9xtdaLmVpQ317Y0EjZ/djhQ3m/+9UhqzjLvqo9M7WJbx0vN92+ESCvEWjMrQ40VGh
SZ0+KbVXZ9ZdgHw5Wu4bX2XpeMIEoRggo8rfv+hl97DQoA49114VpQ+1pdwYlnSUiqnZZ3l7VGqy
DPRvNoyurevc6GL/ZjucGEvFKGxLHyIjPmnp+OG6GyxxSshIvF3Y4kQpaDdm1YwNO1Fuqql9sbTg
Se7lXZLDZMDgeNocNOeumOYnNUqer1vfWqD497PY1PtNUaiO2NXkpNuTV0dbdLGrFhwEYoUcElA5
4aJnFqK4DgFhTTXozyiPvbDwi6Pi183WwPOiqPZ7G0VNFF4SwC6o0Ly1A7dplaZjWXtdkbpF+OBX
7W3Z6jetyWiBPu26utkpw9aM39oBI86KvjwzKyQmb63q0KkmKLbWXh/BkJ6/cp3uM3urA7m2h+dW
FteWbyjd1A5YaWX5NoXLyu2hM/gvfP3cyCLKTrox5UqIkbjpTmXaf7eSbCONWznDggLRMRnVJZtd
tgGqKFbrTDYq+CyK97od3IxdWx/DoZAPhao9qSOTixot+es+voSYC9fQKVvQ76dsLlKPtx/JgplN
64wU2hGG4cz01pzc0ndV03VIOsbTd0j2vmfK+3B2ky/dc3j7l1g9YZ85SQDYPCipISyjY5hpaRsr
du3ps83Mer8rwndBVp+uL3N5SwordKnhzuKSRDly4YrTkGZSXTBFVPbGuyhvbzsreDfYGiTkVvlw
3dbKYQNRJJTUoNMg01jcXWUhF5oKaYiHaInuVX7ttllwQKFvr/XWQ2Jm7yRT+lS3/VaGs3LeuCs1
qp/UNSCoXxhO2hzEWxWBsFSDzgV29tKPdeQWWfrl+grXdlOM0wLQ546+wFfW8xRMfeQQGPXsNgqK
l7KdPtKPO9a5/vr3phy+G/gCwFgXM6jA5ihu+GrtUcfbjWxqE0knW362pJvrhoQHnNVR8ENREVKE
mwh62WVRXNdHxUrLpvOCqfPSJjzl6rfW1G4CKdgrydYIwOUO2kzsArGhXM0zasmmERrU3xsr7by5
MHkSxkp1Ww1FiwigFu4MSUuP11d36Rpv7C1HMOFOmie9TTovz+6n+N2sHsPox3UTy/eD2MHzNf2+
y88uM/TNJKUOsbEzHqMP9Xttl9J4s9CwDh0vplsU7P5y9OBfJkF+0FbEOy48XpmdvDaRXvagprpL
4+EU2MF+Y1kiAC4cAxQxz2tK1oTKZYIdRENgBUXUwUpL/SlVjkxvHPIOEdQxv+vUcRcFyOTxHCCU
xA+yVT7VifQSF83G/l7ec2yvoEYhWJL6LvmOpFiTJFmKOy+GtMSZQ5fp5t31ta56yZmJxVVaB/7s
w+rReYrZf1Ez+x81Kk/ZDAbzup3LCPl2KeLfzzxl1OeBwhdbyoRPPOkAE1HN6h8bc9glyRewPH2y
Rfy7tnuUKwS/AaodlM7fmowHrr9ckVpPSb4i1XCynGbjiG1Y0BaqvGZXWJHSBvhibYW7zLAe+9nu
ves7d5kkMOjwZxnaIsTXY9pVVoMRbWz3th/uQqj2LTV96OSvw3STRfGG+699KmhRNG5NJPEuGO26
Our8KXNab2wU3nuzW+Wf2+hzO9gejW5ILxGCbM2N6tmyovX7XJ9bXThio0lGk6Z+S1KiHNBqcNB6
ZfCs96wjkz4/is6NQJxc39o156f0y8QUkkv2BUqh8sc6l0xWajRZ4U4x0wl9Ot/myEZsuP9a8D+z
ZC08xQ+TMeklu/WSWfs8JsYpDZxb7tq7ohtu/qdFLTmpCj806ESwqChX3ar+lJima4xbENz17/Vn
7yz17elSymS20ddowVJTewjuYBYAJmA8VPe2q+1BUj9sRf7/j0lBOUOphYf1IqML80KbeomVBcpR
h9Nghw73Z1jMXu0O5bajCmPDNvZp9Y5DA1BwIBorpBuTaY7GhKaRp391Hsfd+LF6infjyb5HzvZb
8j7wxk/R41a/fiU14QT+MSr86SxcTsZktJb4iK3jvChq5IVW986vVB/x7+A2VevD3zsNkVJQzYJH
uCBri307tNqma71uKD4B+t/ndg+Lp5X9uG5n7Rw4CjJq8IkxorhMgoxkzMJBalsoxQzJbY1klw1N
7rbx8No39sbzai08CwFWKEZg/LiYEhvlqtOZxSCQdc9t+CDFG+XTrb+/CFkdvOvdBLzYy/x3dveY
BC/XN2stPEHKD9BVjIVdAN46E2UjfKD1ZuW7OQC3ozobp1sCsuur+GNl4WqDA9tB3mAlLKd9ZhAz
cIPrC1nz5vOFLA6uKg2tHs/82b5p8+zQdWEsE5okdA3KXAufQqUNv9jGpG3xum+tbfGFQnnUHXVi
bU5Tf4pU+ymu22EjtC+xPL9vLt6XABsMMSu+zNJsO4zbfCg5O5OrHMab5CsMK6VrTR7sXkRCJ3bn
H9c3dEm4e2FzsTBFQYpCUbHZ7vRbmbnYCRzksXgqPMeLPP85eO+7w4/2Z3v0H9WdfNoCDy+bQf/6
AYRgGMag8bnQOMjMua3CEt/vD9m79Hure8nev2l/I1Hzk6BsM75VvUfN3dlt5ayrQYTpKsGgw5TV
8h4o6CtFDGVie0A4M3qqHW1f1KUraVu51+qVQ0vp36YW+6zKfWvmlCu84Nu4A44zPcDPtQsedFd6
amc3+C7t/rY9It5U5yYXaSuSX1VJ8QJJDKP1aK7V8tectOu6A61/vz8L0xcJyWz2vuSj7eWZD/2u
efFtLyuPcbeXKzd7aKEudmxvRtJFO0q2Nx7Vk/nh+i/Y+IjLcn/QD4xpJPwARc/+6eqk8pQ6bt3M
dHLg2blxuG5uybcqHJahTTGbYRuMuixrbdGQzkPZcKM2SmG4INEZGRpyIlL5I+vryGvmKthp01we
Sj80Q1ePy61G30o8V6n3Ua8R+GWqAG8vdSSMrSwPABPH1dPcjm5OVVb95/o6VyIeNuB0ReNcI6Nd
hFrGMpShZkAJWgxeJPknX9+qi66tgrYDlTvqlpd9mkmXIPllksazWtF1MM3HNncgve47Zff3a3FQ
xqLtzIIuSKzGKe6DJO9bajN2cFTTMr+tknIL27e2Y8BawCsSykzqoW+/Sl2OsxQC4IKSQXFHRXIl
fyNar7i6em5BfWtBzlO7zYUFJ4o/Bj7dJlVR39PoaN1Q25JmX/08Z8sRtY2zzDFUp6DWNe7avLZ2
8qSDxQhcTvr++rdZTiD8Pk/UYKCBoN9OwBK/48wOAh9Jm2Vcrf2B+rF1mJGhrnbw38F4/h9Q7K20
hWxR8/m3PbHJZ/aSeWpMvcfekPL3UyDzBcJIMJKPZe+OMpyx81cfIEiZ1i56jRsZzKqTnFlfHKtK
iYAVGljvzC+z9tFOPl7fztWvBt0K+yjqTcvQYJfKXFYBlKcjY14HNXrh+NL1t9J647utGEKjnYzY
AKYGuebCPYq8kOZWyclZh2yCmU37NCjVQ6bU364vaGXDwDMggUSlU7sc08qKMR3NjLgA0vg2q8pH
a95q5q7UKeAyYKiWPrjoGC88MCnlSSpmTDjt57x/MesXqaVxnH+vg35H5d9N/Gxj91ZWhUmhxkGq
B451ESsGe0oiKcYk1ZMHfbKOZrCVcqx8IF0DFYEIGT20CxChnbRJlOkBdeECTcLK8eSwQ21mq5O7
boYJU2hHBJRw4QeGZqdy30j0e+Quu+/phx+jqrQf4SSLdn/tCqSIiuj1APy4APblDFwZMZ1VONz+
KdWPY7lxta8u5ezvL8JrOiWpaQo/gA+WrKlOQgTTChmG5/T1+kpWAjlDJgyec7XS515OtTT1YOVD
QVeutFX/hiGhmzJN20NuJr/S6v9R9x3bcStZtr9S685xG9681VUD2LRMejfBoiQKgQAQCCDgv/5t
ULeqSCQXUeoe9UwSxYwMf+KcbZzfD5B0UHFnIwSsNyQxPx54+ugkk8nmEmAXFezAUCa0LNmPlZWd
+tnwvWtnmcRM7JgbDDLPXgIp3U3b6zdmPECEQck2X4/e+UMJjBJkGODWA9DK3LePPZKhPmJPcV8B
+BP7Y27hXVTKo8cSMblqob6UOWsDwN4tvKblg5PQK53wTQ+tI9+O2xUoyNlWxhdBwQyRPRIEqAMt
TvS4qkck+QXcSKyqPWq8/daQWo++7vLZgsFRgXB+Fm6EVPsZdEbpesoAyuWemcLKnQz2ZoRECGmh
MCqv1nXPzsO3xgATB0cHelrLBVMYWt3A6Y57be5EtTrsVauDpB4dfw6VcelwZBCGVMeTMclV9+t+
nq0hSITrkPCAlCs4uajZfZxZqnVya2o581KJuwP0KCTt1loV0Zo/5UNZxpop/xa0QkCzAmtm/hbv
QoDJnAynFyCOpwXsZNrpAhDRb3AvDEjGOQCHdPzdW39uUMfhqCKDBMLe4pAszViXiyoGOaKDzCSA
XoC1KuXKtvhk7NAIQAB4nwAOstQgp3IJUolAI1NvZ67ChiNrjEfR1Q9fz9H5gkcGDDwHJCqgYnDm
+sBiwDbswQLTSVGjhtJvGtVufr8JlHlQdZdRPIN88McJKmyDC5IAAM9FgTI7d24Yl/KV6+R8T802
XxZw24DuQYRn0Ygo8kmrCd7iUjEpQVu0O7Wr73Inv85bZQWa+cncQKQXsTuqIIBnLLeUbZIiaXiK
BVCIfSWBPphR4qoN++125okBrX2W3lORSPo4cLaE46+U4GTX5voNYXIwWU+6DZrr786PBsTlfD4g
o4jRW1wpfWHZTWJokJNQmCsPTgDfkZXL+HyVIRsE+f43suKMu/zYk7IV+agyCN0RLt9ZA0QPrG7t
iXMOYAF4dH7EQ0QZ1YCzt3wGvqCQbOi41IP81PfF1iDiVTdw8inF/djRfQY5VTopD/o41UHOkktL
oeFoJaFjDK6hVYepqE6U5emVStkLgFgra/RsFOBhAKLyPJ+QzznDnqjKmHXF2FCvQBaQNYcxWfM+
PDsL0QKqvTOIBqlHjMTHcW4ny2hkAoktpqVFpEngObWNL1NlNyhaCh3F4bcDU9yS81ij8jKzM5Z7
QaLUNHteUZQkkk0qYojT9t6qN81Sfw9QKMDVsBtmbrRxTgMpuNVmU5JSz77jh/owBsTL/W7P99AM
SLdkU5zyO+vH1/vibJvP+0GBrBcgPKgELgFJXcbFpDo09QYndtNOd8228mXsk7dm/uv78P+S1/Ly
11Ul/vHf+Pv3ko91mpBm8dd/HNPvEDEqfzb/Pf/av/7bx1/6x4m/spumfn1tji98+T8//CI+/6/2
/Zfm5cNfAtakzXjVvtbj9ato8+atEXzT+X/+pz/82+vbp9yO/PXvf3wvW9bMnwb7VfbHXz/a/vj7
HzAieTfi8+f/9cOLlwK/t3spXtLviEt/fdi/fuP1RTR//wPc0z/xskdYiDsDsMj59Otff/3E/hPs
Dux1KJnDTRRB9x9/Y2XdEDRp/4mlP9f2cRsAVDM//0TZvv3I/BNpIzwNEZMgUIfX1h//7PqHSfr3
pP2NtcVlCRCY+PsfH/cygHm4auYYDuc/lgkigo87LcdaiA0hx0HhyGFdmy7tf0/x57yJxQuG58mQ
TvYYB5SD3l3Yu7G4HrpTpwj/3bD/1bf3ffm40H81hAARYJLZRAuD+rEvvWwVUpGhLx2TNt3QBQ11
PDsuVor5a80ssua61kPQW5nQn+SyY447JKAc689f92XxnHjrDK4wYLewdFB40RetDIJapE5kEkp7
tq1/zIl5tjddNeQXYMCsiqIv3DJ/tYdKAAxJkEIGYmCxEEyYKuYKd0jYhf09aFWzFjv1Y8l1PNSj
L0E78bp7tXNrJMBgBhVA1eTrHi9ILm/fAJkbiIjhUfGJfp2kSlWXg1UY0i3wRyEPi2Da1N8ml4Xm
Peov/mzqW22tF80zdqU/ouxDoyaSfHXl8fTJBH/4IvOeeReJFz1K9AO85cOqgpxteuT2laUNK9H3
ovhy3t35W7xvBVlmMSLWC/Uo2UD1/lj1HlSfPdkvfHJlB+adtMbLX+vYHHy+a1KCEymjMpo0oeKi
e/3g9hdlZG51V/Gaa3Pf35BgreCzSKX+1U8b3AfIR0APZCljIQFExAzekHA2Ppp8AgPJbmMB+KL6
PBIre3Ph/vvWGgjLb2+1ObS1F9tGkgxtiO0iDUUARThPXMyeEPSyBapBuobabpRdAmvvsyg7tbf2
BloEK/P6yYHqzKcPYjcc3TAw+zjGAuKkIymVNOTVbdtfNdoKGPeTOYTGLWidILYDr/o23O/msCiz
sWupnYaZjCxxfzsML+a4VkD7tJGZU4xrAbhYY3Fks3pSudQ5aWj03VMmSYHM1dEF1H3lZXA+WHjE
wn0NKwO3HXIIHwfL6aFblGc1DeVK2sOsN9KZ8XvPgnlFQP0BxbFZr3JWZVscbHxm1WmDSsOUOHsV
OvkAZkDu8+vD65NVjlYA652pRKjCva3Ld9NS5rlBE7h1h9ZJ9eagjoT1XnflEGZDd2ui4ufTMzeG
cA4T5GDkFhfdBMUER0oHGN863xFOuALbuHv9ukcfH6K/hg1JAQQGyAnORnwfp2bQSmNQDbibA72Y
ZlBeam5s7WfWrMlWfgz1/2rHgPI+/qhjz2iLdjI1nRjwH2HCgb4T36oB7wr6TCF+tlaG+OROxQ1n
QRIFrN7ZhXXRlmgam2g12lJa144AfnWJ3/Zg9CJrdW2GYC6vshE+WeF4waDm8Qaeh5PLx+45aSOq
qTApTr8Blr3CSwEk6FzddaJZrodFq4f8WouLE9BQR4vVFC2OO3XHU5c+Ke4vBS2tCGSf7f6DM/5j
cu7XJL7v5WIf65NmchMpzzCXNYrSvvlgWSTiE/eJDQJfM+mGmzTlfrTM0Kq7kKqj6mVkor7cGrDq
MWFPzbrbHNC3PNOv4966dgRp10KMlaFZwgIIaVOY/GFo4gpYyPTBNlYwWYv33V8DgUoAaobzubOs
2gCA5hCHYSAa3yYePBQUX/qW7X4ZVItDdds4CN7WJCA+26vA3YMqjcAJvJfF8KfmKKoK7hVhXFse
McAXz2AsWA1Bv/oy/+SCRekdbGSQQmcN/uVxShyzxGUuzT3kB+0mvWjC+Nl6JB42UxgfBpRIIx3e
UkjvzFxtGjBv7YpVPzsz3n+HxfVU5jqJ8xT9nXXYJR+e3D70sTzKXYaYVQJGSBz6g3MvQUJtQ8N5
u+F7WbvEY1fSpbLm0/TpufL++yzOFYjZtLTo8X2aR/sqgaaUFOT77i1aLRHkrAkEfLqM303B/PN3
d43Z6KNu5piCBNrtZVm4AvWgr0//T++z911aHP+jUeXpNL4Nsb1jYbxNtgoQXypYD7m3piG82toi
MFUTpdJ0EAffTslZUh1C7nPB3diZm+ykFyu9WxvAxaGs6ijuO3YKORblWJJ7qV57vOGNhjn4dzb/
r4Pg3RwtTmFFqiD3RzVcn6IH393uisgs1GzPWBy7gHkcNGrcocSMhxYZYVI06Tto2PW+2oLvZ6Ow
4mpEbJwG3Ot6SPfVBEvovvUNlW14nHq6Xj46WQK9ZS0JHDYlbgcxkZqZEMFLe7dUh8aFTdpr2yQ7
bjIk3UXAjKF2HandNnLagRGhXMI6sQ46Wp+Y1qV+arHOJXZ/rEYzYqX9rBhk9Gg6bCBMeJNbk+k7
nD7IxXDRT87zQIYrYxgUGB46wWAxEiZFCWF1Vm/xOt7IwkC1Mt1MCtFcSVB/GjW3hHyBMLJLi8M2
NgPav2sgo0GglOOVxI4BCAM1g0ni0ai1u7pSbmibAK5F62+F3sGoQsvvG+hUOYV5b1c8BM3iMSOx
5EuOmvsVKxLXtm3XaZOfvWNxr1JLKNJaher3jrgyG7V1E6Pg205thdva+qYjamCU/UklPcQcYNrn
WgI+LVlbXGS9satyeKcMNoFcnO34Tl7Cxbc/TEa6bazkSs0tv0TByK0aNrhVBjo81aHREU/PNGO1
l2rFNi/JN0RwvcuTEdXNYYoB1gRyxRjQ/26CuW0v4VkfJzdSIt31nLwqifodduamy+rW6yVoXqos
3muFFXE2BmOn3I+A1MI/hlz0iuTLIqeuUsZHpxxDrWi2Bk3bCGJNkAXo5B0y8gJORiaJNJ5Eo6Oc
hNF8ywqlRwGZIVEsn3IHZmOFNVzFXCoCopuQ18hwi9N4ADZOgv7X2MO7AcpPzoFkzp1QFQRqZXes
terJMNLYiy0pAEzUcR3eXg1F85PJ5AlOUdJxSIYNk0Gmh8Z0HOqlhYp8hvRCqRR7Z2R5WJf6bZ06
1C91KKOqtkeUNKKsPJR6o/qtQS4UQqdwINoLsTvIyqjKPi6tbxwIEndUuptiaoxwpMm4HauuPgzg
6wFjcD/GRAmKNOYR3p7ZxiH9RrTwGnLq2i8cpwzSeJA8ozJ1l1rpSR478OKmiGfabpzkJ7nkPycT
kWgpy5u+xSQUsEDYqkyOeqFZ+zrhFxL+3RVx7wmR+cDuX+rq8N2k4CNLusbduKgi2UacUadStiEJ
DLsb2t0aU/YjqdNQGuBj0woTbEYuTDjN0OtmlB6JnEPjxMnuqK37eWzAucy467PMdhFHbtHDKsKU
QBC8kb+LDvUHSNKxqDV7w81Uc4uK83TXkOE1L60hKGWuJW6mSCZq6ykgA2lauxo3sxD7Qj4VDR52
rYKSapXOdVVSq5tuNHB3wazYrXOAFo0GYkWpObBwahXprkzs0a3lcgrHsbFdk/VPStOq23zKsg1v
LGhcadKtNtQogg9qFXEhA9OdlCKC3YLqmZmkRCjU7ZyhqI5E7x2Mr/TSJKmGsSEcRyFub4WNbtwo
4CvmxU6W6UXdZteNGj8hPU8gSdfejVW6Kep+Z9f601g3TwWZIiNTRhc0LOYabOQ3RFFdFIleiZZn
29YybkRS1V6eSDeDOd6opGt2wuYJUH4AVUEbCgeDlB5h21m5BHIdIRLq6a5WiBwmM3Iy5pR7pR3H
hxFwcrfXnQ0ozPcxMMJYRAhuUW0ZPBFL1NegZratM6PYpuMoPEiuqIEYAMiUkRpwx4xPEHLv+QYI
300vZ8e+zw/pLNHSDmGZzyozOujRky/z6tk0aGCw/iWzrZ+85y9VXgWSSo9pPD/6NG2btRJxS4O9
doQerFF6MMosErG4SlXMz2QxAyr8MQIimhyqQvumT9DsQcsygEt2ICjMUD0J5wo0i6F5mw93csb3
iphO9mSfIFx5qkvrSFFVcBWlORKIvymDhZDWSK/LzDlSpd3At/haNturSuE+7UY3k5Jv+SRfDnl2
g7Noq5fjEUiEjdzrMa6KsQwdXj4ZbXIq7OHChMkyn+yLrhLwGyOKp7fGdZqVtcsgCOpKGeT0Bk3D
bZiZj3xUB8+Y0giyVs99Ed/ZvHgy6n5j5mzjSJBGmpIs8SCpRf1UZJYHaNUFk+Odyou7ugYFL1Wy
i4n0T8Kpb3PFuIrt+tJJslNFLNPNk+ZG532giuFOH7LGlfJ5TVXiIGAt42pJ3+IiA3O2H6QtFDy+
sVzs1AKa8g0/6TAr1+B04wFe0voNBtWnvdh2ubFLGLmho3EyajwwWwm2IzTvXYtkqMbEQ6nizmme
oHh8bTqQVENtWdwKHcZwfSZPp0mT8r2uN+3OgGBiqBsJCbjJJTcR9WVDyicnHfUwqxElIbLYEcMG
Zagdvjmxfdlzo/N7FX4F5ST6UIFwFAqXFlATHXumKsDdqXoFFsFFw80rjBxw9ilp0b1UwaIyGbZC
d1eOyn3f8zAFG8SFvMl4RTIsGF7UPtfS0BJDUJhGYE39BgCYzlcRDMN/cIiws8K2LB/sZPI0Mz9W
JO8h+g+QiKQ+zkCD0eoCAIm7CGoHlQvqwk636W4wtTs+km9w0ZWDSkmQgdXL66zhNsSK7dyl9nCn
Cr1xB4hk+XGDl05CJygyZckGBd+Txp2AGrpfSHkg1flPZonLXhpkH3I5PCDVMES2EjqAkkQkrkeX
tTjG8wmaXsD00Q3vgR7sbfnWoBAhtNlt58SxT1tr29jmcUrjkyKN37Hlh2NstZEywR1cGiMFAmGq
zjdqLkcx4nMXDg7wb5Ixu6TmP+JKkr1ULWBXXnFXpNme53q6TVL1nthVVKrm4CH1dT/mYqtXySUf
QUw0Ern11WRKfH1+zzHHvpfN+KXuxAXyuF0gygzKwzVnbi3KUJtwIBLx0qbTDd5GB0fgAVrR7qqe
tMqVOvW5MSbE01SRPMuptWhAsXI3lLghdKm+rrXmUpfjW8ts2q1o+GNhmbuaWbeOVRU+qFkPZmFA
NFdTHgbFQTpIMEQ/I+iEFdggcQuGUNVpjl/2qIh0hXNVduatnOg/MpiDuEac4VphTgRRY7wM+xMs
8CDIwIGUihNFuKNaQN2LQUkrxilVmdBCkbuRR04L5htKwNicao+BSwTzG6tMNrQ2iwjv0EvZ7K7U
Xg1607kkCSncacJtItMuUuaFF+sabn8VFziSEgdmpo8mQI2uKiWvIi2vEi2xD1AbiywufkxIh7k2
qS9FofidZLwaoChFAM1jiErq4Dak+YXCC8OD1GgRjIMEJR+NOqmbiVHcNVnPfTtjheuwES5DvXoH
16sjbjm+k830vpwPqATqRi5USHFNIWF4kKdO3hCpTy+SoVZcc5Bu1MaCv+a0rwf69DaOXBzkzH6J
M+5nwwif4dpQ4ViDbmdKHsY026YpuRWsuBqy5I5obQpOPI1Uowz0TP42TkjAJIoZGjGQF0RrhGdJ
zXVijblHtXK2oCx6H8i1S0TYV7qcf7NG5gQxL08ZAG2uluaXcgYPyqZSPMeaHFcfcs2Pq+yaSOlN
LDPJjyeJYcVDlg+Q3mc5lVBfrsULRBUgdVjnHNjF+Dg66h5QSVy3cnkbV+2pmepTa2dw3plUr+YI
QUwrTd0qRSTQOtkhpWYYi/q+1slVUfWdB4jKnWR1oBYg4EVCUoMvppnBK0/qTBceszsHEFn4wZiI
NOI90Au7nBpX6ahtpgZXSELVoB1hbmCURzoQQK3rYzlqu2TSD0TKvsWWLFxgiPCSENYlJAvg3m2S
HdYhDqX6mNTldpSm0Jz051prCUScZLgcTiBAyXl2kUwW8hCyUFFBFUfoznoAvcAjgxYQzZfUF41M
p5aQvRji3tUVSN2Ok7gRtr7lzQAcewK7RBigH7SKHhpmnrLU+QGtSCyZ0bljeMLEhWR5Uw5tilbT
fbmDV2BT2haSa8haQsQyc1k8IPcsY57GpONbKWWb3qAh1IYOfdPexZ3duBmB9IRkZ68TuABcKfdZ
C5dyJQH4uxaDejfBYm0rRvMGp4vjNdWMRBrrZ3zFPW/TTa3Fd1PDb5tZxTJmsBOqiO7B4Vir/ExT
MUeQBgoMucTZNiLm6UfEPA2dXMvIj5muyPN92vmjbT2b0sA8q5Wx50eYbKimNR2qfHhu4Ue9ybXp
suDMAm25UsPCqhMPDIeHmhjOgyqpSWRlFA/bDhku6xkhlxUMcQpaiMSygwV0jBmnYUIz06tqUW8Z
RLBB4VAz4AX5US00M2o70HFYn22Mgt4AeWrgeFbzwyQ3sEJFmDdOe5PrQIHIiKdxcUkyHnHTmG+r
dug2I+GwUx/HO+q0flekJzNW5SAtbMmtII1ip/VT2hUvhEwootp1hclTr5WkLCEKU8kbOWaIy/P2
uwmrLk9mEzQQTP215WnQ5vxIi/KRqU5QcUnxJqsMhNSToO0m3YMx5RB1ZipHycjSh65xBr96k6xK
Eu5BBngjaUg6FAVmhca6CmytCUvbihYuLyvFjXVcOy0EVO5bU76R6v5KrmUrSqCPupG1fsOd9KQp
NSCOWZkfVaW1PTpnAKpRvkSIA3/cQU23tDCro53XmqsZ9VNrNtyXKlCqRCGBLM3i3HdgzIKrU4vD
ycit2zLn+qbkJnzrcBklNrieniwn7UVnJs0F41nvFTBh85VytL7XdNA22LWIsaFycI8ba8R7B8+l
upGLKJPxUUWXtSHBERepFW1DcJgzHw92DdSJ5loMNHXNRsr8OIs13PLSz1qXT5CwN1ymJ8c6Se35
lXBsK7ApiqF6GcHZPajDUPorWbQ5y3OeBYKKGbLBM8pimZjVtYTqErJoXdj5kku88q7aiSi5mzOU
LEh956kMoSOyyv1fmAf8M//0r5aXuOdpRoOIFi0rN3DxJZdaqAYoPfipN3k9yN3mNtt1G0gHbbXn
XyRKPFDtwjW2Xw/B3MMvRuBM3wGZjFiGx99blVtEWdSHelivZsA/T8ECLgGUDcp5KJB+zIlqeI9K
MZ5uc+K9Dt9ysBdGoETyY3Xbb9cb/CyFqKMdZZaiBV5iUVVMYmoD6DyX4LR6IyjmtliDHX+CEEDN
8l0bizQ3WOsELyhkRekWdLcYDks+AQiiCazCT0HN595/YFcwf+hywkyoRgILBDTIGS0NCFcTD25M
mIAjrenREFrmUE73UMeMisY1br9eH5+N47vmljo+yDtSeCSjOS6gBJ9eTNbj/66BxUQVEp4sqYaF
YanXuXxFbWclmfxZMfZ9Dxaz1LfITSRzphw0f982EZiQxyb9/r/rxWJ5dzjvpMlEIwxYcNXAG9RY
wRV8uoPe92OeqXdVBbmd6qLQ5iYO6bVyoFhrb4VR4c7GGMxbkyf5rGj1vr1FhWHK5rOxQhXDSJ91
9cFijw63kCUxw6+HboGn/XUUvm9oUVxgjpMMioKOaVJonMyoOxDQuaWLeg9HH2ymaOp9J9JDlKpW
SzULYt9544tSg6WWiLjAqsKojsHsS9uGeJWgjsK9NeG5ta20KDkk05AntEdTfUEPcYyEH6tXpV4+
rb29H83FlcahOhyjikpDaeOc1GwDIQ0tfIYxm+Ynu9h/eJg8M+zhKO1cZJ6Ze05kl26seZoH9pKv
/fh6clcW0Ruq7d2i1ZuhMdJ5ePWmD02KfJuS+JMDq/UVTNhaQ4tjBDlM3sUdGuqqRxVv11w/DYBk
V/1KO5/WV9+N7xJIIqQqju0SqzXXA+TEYvgiBgxDawR5iDIyEEyQ3QNMbKqB4wUoT/ZnFMHa5lz9
GosDJy70FB5R6O9sckx+JHtQiYIU3PkxlHbxFgbiOyuS/SYiQRJaB/u4FjisHKtvAc67mc2tRFdq
jnHozBzKZI9dsQGFeQV/9AnmEPzef992Mzj3/aFXODRRanke7a1T+yIoN703et2h3ureiFywn0ZI
stS1m1tusT0oAQ1GV35AoARdl3U5nrVVtjiqHK7S0pnvkvnCio0Gt2K1A8N610hs7bxfOS7eNvq7
AS4kpYK4B9pqvs9YT8xv5tpby0O0Hbswst6Z12bw9W5dm9PFCdVmoq7a+RazCpjuKl0ogRjUJJb3
dTOfYFnnWQXqeqY2QT94ceh2Vcn0TEc7MEDeZQIFQW84tBcwXcIWQq3UiCq8YVyxZZNrh/kOqduV
oODT+Pv9V1h0FS8VixcTvsKebGdhJQnBmxzowRzC6b7wY/ciD4jrSkfUfN0iTIBi+HoUPsGiQDgT
wCpQ5oBKO0NqcCXVOVwQ56K67DVb04PATow7ffIUHNGgXYbM069XGj1fVTYoPsBfK7j7zsNHnQxp
gkdmFtb+FCp+7tPTDFyGGq+XeOVNHq2hsc+xIPbMKAYRBYRvYFIWA43sNwxdDJKHqF+5tN0Uzn2m
HkZx22ovX/ft/CmDLoGaNRt5A0a2bInaqPCmusjxlGm2OdTb+pBs1l8Wn80bQJfADgBOCJDaEqVm
W10CGLSeh/mBP9KtDbMwHAjXBhKLAOy+PZ9QKl/VvJlP9I+Bv41NA5N56NSBC7OUhVSKZLDhMg9X
b68PkKrUNlKgoz3FU4Lpdf2lcX4YgEKnz6RZA3hvgNw/Hr0QmrRy4BuAy+ySoK8kdxi4r5Pkf7AN
zFl6D76KqCagYx/bmWQzK5o5LBrC6n4M6hM0m4EQgkn1rRrOoW2y6vn2ySaAhQ2EwGaJgHMDjyFJ
EsvK+iIsEB/pLxW7/d2VCO1CyPHOFoQgSi0fn8IiGvxVehbKu9nWIIuUCNSh0Fp5u38SvM4a3rYG
gWEA2s4kuvqqzVDVjdHC/eBD+fdoXc8BgBmqD2sQtvPNhaawu2BgCjDNmeJSaZrcrtqWhqbAI0AB
1ERvLjoLuXB2M6hik8IWOvs9xvscnKNRHJI4ID8zWhF2IaPG1+H2r29RNwIkAvXVtAhU6fHrCTs/
pOaGrFnrFLY1Z3b2pQVjAYAcaViraQSdOjcxD0iruZaJ8piyAvM/21jYvVBEx6aCdxfyB/PqfHex
10xtSKJLZVhacki6LKoaet1Ksf91nz5pBnxL8Jp0GWBk+M5+bMYoJea0jFSho/2wytLPTQb6fr5y
kZ6tC4g4vG9lsXtLiSJtORr8X/mjOpiX+m+/nUCMQzNQLwLiHfru8+H4bszUgecUZMQi7KH5LGWv
EKX++fVwnR/raAJEax3KuXBeOQNtZyh/0dqiDIkVe5dvZ5QbYjzmGYETgc2yr1ChWNUTPs8hza2i
HjVjNvVzGHeqyCMDwonhPp63MPQW7Nkv1O398rKL8qgMtLVT45OF8aHJRRBbl61eQVF+Pp3Mn+QS
ecedcyHdz4QPeaPvTSA21xChZ/sLvZwpQ5YMWiWIqfNXejd9coqyOGUTNFSpWgRQ4qWwJmtqSDxC
PDNWiqM5VQ9fz+fZGY8LWoWzIHLqAHABE/uxydpEOa0dCA+r9qC2t7z49vXnLyS9cDihAdz+4Prh
zsItMu+Md31SGgeCBAIN0O3s+DpsBMhPTZQAf/l1S5/M1/uGluqtPBVCTmOQMMbqgk3fRHEQzW9p
Sc59me30YASqwbsIIgqL1zPYHXaTp0YZGpnhV/axoWsB9yfDBZrmrC2EYBd60ktccjK1lUAhETH+
FiC4vb3VTzbUmuqoWpmY8+EChxOETDwtwIs4o9OavAD7x8K5F/N7Jl8LZM/NX2+z36LS/p8jyRrY
5//1TybqGUn2+JK/9OkHjuz8C784shoosrA4xkN8jgjxYsFm+sWR1dQ/kYg2IeWHEYeWvYXz/y+K
rOTM7Fk4MDsQMbcw5bL6L46spFh/otoCZQP4FSOChnbI75BkF4sL0TicnEDRxeGtQ17g7Vu834vc
6aY4Yw5zrVGBJSEZk1INslGrniUYdUDgu7eA4WOjdYBXgv3NrmSw8Xu4tq0Kk83Hyr+j9Ldvoira
LHMA8ycQwBb3YZpCKKyAxJVroNx1MKs2z1EBjvvrsS7yH3nBsus2MWBWrtCSX+VtKW5itdG2vYbj
0SvKDpBJUlUrZz6KLIvvBbIDXC9s+HxA9lZxlsQHZPApndRpwBvFtqiH92gxHXQjB8wH1qgPRtoL
JFG6ZtgQW6/DbIohd2f39VVPncJntlrsQcsuTopptIANZcNOJI0ZjK0NYxc9j91EFtzPDT3N3bHk
tTsaQHECKIdyZqJofhYDwawoOdjLBEjOHjihsjmNMjEuU5Bdj73J5JCpuhEReUputFyKQ1KlA/zQ
9ITdNbEx3PSZhKtKG7PD2KdW6xYlzUOuS8LPFQnK5KruFZgaNwXc1xlL6YJqQveMkqihyRW2lYUg
T3KCOAiMgGE/mZW1QY1R22pp32QelYsU+DCNWIcinf+1bjQkJOK06l3ZyazKH8qxfe7TcYBUhhrL
14oc25aX9YrigY/XF25Px+mxTbp8x0q93etONuw7VQGbUQNspy4z29Oz1DzkCHaALjWGZ7mK+2jC
BrmqjMo68BGkGhsoU5STJnLoplLNt3VHkLIVqJoCXm49MNGh1F1PHfzhJtnZGX3NblC8rUrgOJz8
hwyJtUg3qXpZGrXCL7VBVMAjysiRsmMNCTbFray+yzzZHLK5alUaLcncmBOhnbp6mt+WGtz2vk94
hMpV0MqpA0wEk1KAIZx4kMmzTEEJA25itDJ2JZtCZycLyJvqCTuvBvTCATYcmuYOn2Ib0E/W537b
aHG2hxpYZUCVQ61AvNTN0aIX2lR0htcA8QEYTwlVv6BR4n50B+hbGA+JnMipVzM6acBDdl2/N+iE
X3bNOoE8WW/2Ijk1MHyHHQ+WtBI2rZSj6lcKK/FaKTWvecWheuhmhiFd6KSH85uRKD3x+DAI38al
9ENXWHrV2H3Dn4hspEA/cPkRGKfyTi4B2sQrQCXwpsvqnwaJIackTAWi47C4GCnAxwnsCyoAQS4S
wuxdm/bAayAJD4MbqikTKraFpf1Ua0vf5b2ZJG5BcsdnlZoddWE2P2LgGw236VgMzq1i8EdNywAB
zIErBE5D/f/snUdz3Eiahv/L3tEBb64ooCyLXhTJC0KUKHiX8Pj1+0DamSFLHNZ07G1j5zATE91k
MhNpPvMaRQE0WeiXtTxO6KM2WqcAOB9Dy7Wt0N5S7FG93E4dWvNWtlG0vP8RcugecZ9rgu00Why7
0rTGfSLjCAamPamm/WjI6WskN86XcnTawTdHJd+08ygDDazbViicJXCvK2FNzSzRdu6L+KoBpbFu
0OkGjqfrY7jtB8twwElN8484ALIBHCvxm3gMv8yZGazNXEp/SloAtBYjKNm3ysYBaJVIDyGv86rp
1Poyn+zam6vGcC0d9EMBAN3PUgP9dsfIdqMZwQPQc2f2tdQhUpRCXUVtJXEumlKvbvSmty7JgMSV
SjV611dWfNODn9u1Ol9ibioH/E9s1cd6ToF2ln37NTPiDBJFGzgYHc2Gb+qpqbi5ksyXytKNd6Kk
2wHOd1A0ARbjOSo6rJHcSiu1H2EIaOY4rSm+U63IWq52S5rH0k0wkwZbncx3Q6wV35G+Fz/Gughf
klA2D9VYhD1iBDP1E+gPKuCGbAbioNVxBVCzmSbh6aXGVSeAefl2bFbXU2hEu6Soc6qRpj6/pImU
HZMpb56rJBc4m9qS48VTgMg+sJPkKRWh6mVp5kChAmmyG+1Z/hI04JQ7QPHbRlfFRh5q7TnkVzZu
4Wit7cexk9VXeZljpBkpQcVNnFff87GzH60kQxatVbU5XEnhpN5KcQ9vxSrjdvamsdB2ilXKj3ar
mdaqT4x24u7J0hsUnvIXoTZWCm7fAKwqcyNeN3ptXQrQ0ePOmayMS3XSwnrfpRkdRZA0hYbzQaqC
kdSqvWPM9hpD4f5atbrg1QqN2ISeMUyr2BxmsBKpVMdeISowNkGKOqHqZO1lQBFpW4VN/ySaSfmR
a0WwEzqwW+x3qmtHSP0OdBBIs3hCwxW2dHJtDVOnroK+0R7GttWBnRpiU7J8OJ0UMeYPbZXeA8lv
D0ZVB69ZXxWcdF5/2+cNCHgVyxjIZWLnw4MsjAbEmlJhPBuPdf44OWhUb0e76daxHikPqcMwcZTm
+9QIpe9A7+yVUQQxd3QR/4xGgWkNnbu9XovxyrGC+DIOJQSmYKtcTbYxLMQhbf7amrCBzEYgaw1L
OnPhsXQHvKbal7DSp8w1cASR3EYyi9Tl/6fjZmwG81oeTFC0emVDNQgVfGXWAJ5BKskNGa8718mY
um0lMs0t0Iqt2R95sJmKuYROMCVyeFPGija7pVXa9kqBfr7jIBed25oheMnEzKoY8GPeAbXUG3kP
w787hm3a3tj1aI/bSW1yRkQFGdPINP+ZOU73EDREcq4lj7Pf1mUDZC5M59btAJ2i3qXzPkmt0RzT
JlUeZmNCLoqI4afGa3c72XL4khKubu3R4WwhbFzVjyJrurt+muyXOQ3123aK9F04leBSNbxZLbxT
Q+PG6LJ8Bz8J1+XMnsUGB+sucBVosMexzad1IpXp1ynLzYsuZv2pFsRQjACn+rmmsqhx39b71Bzr
KxOqKoIFVVH90CMtuCyHod4IoSnVEf3HaaOqYGD9IsRgBkUSm2Xusnkzz2BxXS3oFEDhufMCDE/z
5bKofEoB+mquC/FFatDg5tURzj4IReLHsIwuZkvvt51ipz8GtbL9zulB5w9Da4BZjWuvxPplV2Sy
/kWhJPPUNFJ80RI1QxBDX+g4Bnqz7hC1uzB6CRIGu17ZaEPBUhvKrFzhMNHuStE4boyY4A72Swza
PARnArQrz2W3iainokghNU/VlBqziw5p+WzGQn0cAw1gZk6X7iqngtKDHxvTrapGfb2qupKuM5Ii
vwTs+hsjTvLLBI3Rb2jaJdlqagXOuN084OSRyc1TXTkTXK06F7tsmkDq6T0gxMQuno2hzF/qKZuf
NYK9raJK+V0Td6ruaeCM132cDxfZVM17qzEcD3XF7EuZKM7GkquA97ZkxmgDLjj9SameQzVtX6UK
vGA3pVwtqlmN26xOpXsM4Xt1RaUo2alqJz0oSiQSxMgtpHfV0fmSI9Z2qaFgt+9g9HowFTM6c9WE
eveobzJjUjF3z8zEHeqcGFWKrRCLEls+GGES3RiAF7/Q9LF/OMjH3oEQ1td2lIZ3DpwrbWU2HHcO
aOtJcqdvFKWWQN3UIl9npdYch8wU3tAu5KA4KaQvkiRF4b7NK/0SKK8duk46ZQ+6MGEslRIbV1JA
/HdgvLZhqBo7x2rtY0G2JnjTo3l8KerJuTSyXoUgqAzbxInGAG1exXocml7bB9VQv+az3d1V5F5c
ewWyR1So5P52LKz6UmpaawZ1Wc7fQsuUDvFYKUg/95O+lYJwPMR9Fa3xFx7WTj/JGRhCnltQ1MTd
qGICWumHwlesepRduN/GcZYnCzKOCkpx4mY6pHUMyS4HmU2jMMrtr4MYoksxRgl+o/q0KcdR9bhB
UFNLkvDoyMHsBYYkhStDWOM2yK1gl+uVtZmSVvblglsumHT1u9HLOjd0Yl+Glog9rdfkL1B2cwfy
lNlgYt8G5nUryXDRQlFcBYCpATJmCCCUsZ7fEJ9KR02W+lWV2cZlVUBkc22uy1vdyIUO5hyeoNZ1
zXUpGfk6kEV1VbUlnBBSr0Omd9ZTUs4gvueo3OWIIewMAlLY9bNMYtZVR6lqmktTn6r7ElrgDiib
ft2ZkaS5Q2lnC7FOlLyndXdnl0O5DjGZ2CayPhq+3kk12BWInZvSLqOdktpCAtNbpp6mxot0cGC3
xyIp4/s8I8hz5X40K1dApnvgNau2cmsnB9gI3BESCNj7uZr1Q9uZ6Vc9nudrJZgMLjK5uRQIl6Zu
PlfmvLK1WkXRPoiAQ3OBSvBmUphlUyjZRzVI1EOltvGSSakoJAfd+Cr1Tfe9y5oWglxfaI9WPYtH
O9T0ehUkRbqzrcb0Y0PPj3OnKr7gEvXZCupD17bOVmT6fCHCIf8aoLWyixPF/GGNRXzUCbpQVIUe
qwwm8CjECy6jwgIpry9+3JEKd7dEBWydwOndmO2c7mejjm4kYlsQgvI0+paM8gGkzXTbOmzrNI11
NNnLmdo5/mHf+1lkW2A7Juhjs3qsomD+CgC8x2XcaP3eiFUXV1DjMq3MBAXUKb+2apg7v4vuf6v+
9H9Tym1RmPn3RaoVem6ifC/+tvzE7yqVYv5FmxkVN4c6B5VMm/rV7yqV/Ze+qLFQB6bdQslpQZ/+
Q8hN+4sGGm4IcLktHQ1Mft0/hNz+MilpLeXjRXCLwpf5d2pUKMC9K8GAq6csybvBMKjpOH9IhyaY
GlT2oK7riqqHp4lQSVZVOhXa1pmtPBppsOqJCUfZrFKXfgH0VmMOg34juPevyNRzxbWSSs55rbBk
JkoLa23apGNiQDns7Dn6CTjJNlZY6gjkHQKHdJmALI16GIAYCfowtcrgsmHgDDWGsWnKamUN1KyE
2yBqqspeT/Hgp8U5bi+ElEQUSVD96X0z0UZryzHhUYh1Igov18dhuk/jNoWHFsxkn8+qgZuqa2E7
HsED1VFQXpuDxe9W1CRudpZkduYLyPd+vjHlMM9u56Cfs30QleG32pEM5VGdTKk8TmYaFTtkZ8YI
15wMORIx2bZeuE2qS9x+Lbl9fmnAhyM6bROd7AGiU5HcBWOKk6xkl7ICI7TpsftD7ySI3R7apHUY
VEsJ17FtV5rfDX3wfQjGxvR6pU6KAVnkvMBPTIpnq/s61XZab3srqWdu07ascEDMRN6qr0M4SQlf
QDhFewg7HrArMw37Hr3ZHKpcVs7VXTdnULCDLjRlzwwUGUF4qdYGBYJ5oUrFLpeHST9KOq+vq4w6
vEsceE1NrKoQLeOLmqCv+ubkeT7uo7xv4RTpuR4crTStyU2i3ESb1bMnxZieCF+z6cK2BNwI0rtm
QFu37+sfejzURUZJhHtouYhtpb6JNS0bYKHA6ZY2bRk02jbRh8a8GSN4mVy8Av4b13lPGVVOxnpt
THFgPk1qCF+uCkjtPKE39nA5zXlIxibksrnW7MoIv0d9qH+VCopHXtIGhXmZxCiAYExYi2w1T5Ed
Af9PSnHbzDGKBI4IYMVbjtSEXq3JdUIE3/awisa0Nr185FWDtFia0YXSLyWUaAjNG4RdpeB5DDKr
Xdu5Xn+RK1mPL2j0wMVLYKybrl1ZauBLWRlUCy9DcVZzS7C6i8ay+DqZVA1XUN7olwtlCJStFjQ9
ig+CPtFtHWs4QK0sIzDlYtfwP60/N449kiWXcQLDsHeGltdDKN1NaYfJg1ZYol0r8PggzRQBYWuO
FXC4Q6Xf4jGc+XfczBimeDWopcN/d7pWHgOUEFJPMsfgKu2med6HKXO8toNMgoYnx7Ox45qYOhMq
K/4jA2xZp5N5oLE0/kmjNW59KDxK59WlbJDtN+OgA4mT8kbju2iaciCklp0NyZhKaKaPFrTNMlco
z8R2hoRpo7Sp17Zpo7lBiXPFfdnYUNqIW4KS9EaoGC9HxKs9xPAk/e70Wiq5nZBq0HaakbMHYrue
0bpV6szXQwU+Xa+zyWGjGv1UrhRlzuYfji5FaDN0EO8aX6IwFmyHqCqG6xGFV4C2sZIru8lBFvpG
kuUq2fdDjY9S3Vqc3UqeJ/UaaEOlH4ZKseJdYLVC9SBOD4+dSdvcS1XuqFVFyqwTrbTSPXrqCEpK
KtoBCUTUjoiaX1wcpBDu1K63cCpeFQOVtMKt5lGynszRMQu/EaNq+ZWKPNglhyWP/N62h/h70VBb
WMHrDKWVHUvddFAiBcYyIO/CorBXoc2Xz5aZbNtMrwdP6q268PSiMIRHIS1/ARRoshVT+lNsXw6p
G5FUdeh7NJbshmWWjHvKwyTPNs2CpCa6WGkdVEdPJOT03mwp5X3jNJlNUa+YfibZmCOSrwbFFXoe
/IiZ51myUuycOzfDjQTsrk4679UGxs8rdZ4osMbOoE1faqkUwVoJgyDaZdqYOg8F/0r10ChBP65C
vaIaHykJScXEDiU4GubA8m2ZsBOlkpBcfp1mWZRRbNUI+YbECA6ZNHdx7afOPJuElyMUzRlBAuL0
sUqkGH6Yqo17CguoohfzQIKhwyhFNjLJ8OXqSULzrdUJTJUT5PiTQ50qVr7vyXHzI7GnNkMF04Jh
AQpPecxe7IYo2rSKMz4MIhQXjShRWyEd6kt+f+1A0KSBT+N66DtvklJVg09lxcCbEfhaU2GEW2Yn
c/gwmmNbu3pWQgQM4im1vZK7c161JVmGm2eKkmwDZXBAH6aOeRFZTXOUcmW6HDJHXet9FJNc8mL4
qdA7L8zqElcgpm2qknToqqzxrKFWvK4X+F6ak7jrYkP8TBu9fzSitt0PSpJ801udomQpmXhFTMod
bujjsUL5904m3GX7yxbvghH7liiqYz9F0oOBCMNWEkZyX7b11BEqhOpNM43VIbNqWXWhjM2ql0aW
dizqsscNlmZYkXavWhiafh3rspcIFbWN2pnWVFCzS5FJ4QPC72W+j8wSTq5Ig+JS72PQL51cFei8
cBQqN8qypl+ZalsfnTnRvs2FnkP76+z+Cv6SdmWLpr4usz7+ZrZhsC5k7UdchY85vTUUdaR6XbUm
V1AwBU/YVqS3Ul/alyXlb2NL2fCm1krlgs84fze0kGc4acshcvOqV5x1V1varYhsc4e8sJFCqY+N
F+q3ExYOuPW5QWDSnTD0advSfXJ7Cya41ASmn/bwzTL0ffYYrMZ+o/TVhaQIFQHPdpRfM7UPNlLU
IutZFMpLCYRl3ytdAWu5h7lPHg8GQg30XVdXtafZQ03J1sKezMK9Erp7UaMXQqdxFdckaxmhgnDr
Lk/u50GdNjQY5cfClJObwpb4VDg3T8dMg1rr1j1aKYYMXBkFytRztKp24GCGlMgBQei3YY+ZhztQ
gbhXE8nyiAcxDIyazlRW5VzH1/ARuVWzWhNPBfHRXS/o+fEHo6MrzcnkKVIwmn5bWKbjAqnIUj8S
oru2ZYmPajnJVZ04ya4pLCrsWoHyTD1TOiEGdlGI41mIavMLBHNoy/D+tsRUs1fIc7FmStm9ZArr
zgqWam1dU2lYqVpCSGpKUS38RFfrrVYl3b4Xqs2jTwXv5zw783XSVPMONX59XQC+Qo6I5tfehAdA
AbyXJKQ5OkriUj4aHkUrc+NUo+WWnSwOLXI8XPWd1flSj465LOqYkxYCGHQpjcv3+CsLhCOiilUO
y8IvLHK9oA+1tSiiwXG1UsiNh/QIJD5uO8uzEn08FHkgjZ4xYqrk4raTFq9d3FIScVqTsnUg5ca6
mpUcHqQai/gBHjm9GVckSRko1HPSAPvcCVa33Pe8/JSu8GUYeyVGGqJH9WZ0xKOo1aLik9DuUaoS
CaVh0FPYmFoVQcCkQv0Dfm5zjRCBdkxNCru3ZtikBJGqDXd+anvS3VDSd1JNkdELh6h+Hgol/x4h
ZAaHV2toruWqKXmNTO6Z95bz0BTGvEkCo7zuWPVVWWfNYR7CuHKrsX50SMiX5gRaJq00bcGbKD8t
PaSRGc+y8ixsLbyadW14nMKqv5uh8WrDbZzHovQSJvBDUyXjWFVUh3eB3lMHQM2grVq6g8Sb8SvC
Gt0rrAip/Dk3dKI9GkQCb/JwRFYSuYbMpO2NYHLvG4lSJg91P7f5hZiHsvs+6ZEqb1Ojocmi9Xkr
fHaIZENBTwIQ4DG8WM9U+xkxn0JKR7QqHJQTKima7s2sDaviPqI/anvxbLakMw6aPptizM3mWRm1
ZtVnreRsjKimKWrGSnWRk/uDkgzQM8zTVH3JIO4+pjkB0KYzxYhSV1mmP+YmQmSn6BUFc/I5GCti
Ocnwgq42w3URFmHMLRNNz8osSa923yBtxcMdoScmEvu7GlucOLPOk2Ydd/zgLTmJJr5p+TTBRRx1
WyMSn0vLGr/0iVTn6yg3KHW9SY65U0ExFG/1tk9IIniw4HcDJEGF3wr+ikP/HqIUBUEFcijz9E19
mUWHGZEN3oKV+aDT1WndegOH2ZPXxs/6R5v5yXAR1l5ykLfnBPHeQ3J+/x0gQXAlwNR74WO+/zvq
UYrGOeMzTldjCNsoK111bH4XRd7J27+d7XvA15+DnMDa4kJoU8kgsbhGkCsYXz9fzHNzOIFTopI2
006qvSHi+8Pal/L6ugmtu//dKCfwkWg0GrKr2tOHK6l9iIYruXv4fIQT0PCvdQKIhQQ7ZlgyoJyT
j8HLFYa6Jjx5b6Db5YZ+urKvou1/BG9cNti/0DC/xzIBWesO+PEF53Py4TtNUEIWXr+299o23cD2
/g8Q+R98edrcbHRUcDF3lk/Qa43I9a4EMlGxeN4owmfVwYrt82Vbds/JTLARU4Gom3i+ok1xMpOo
KcbSIqoAQOB2sX6tTMGa6P4myqX7z4c6cUf9tWo6HtXgdQx7EQ1d5vsGWWgjtaWqVQbdKbnnKbvr
btO95IOpIcN1w6foVlvREDgWj+cwkx9O0gIZv0DjNXR43w9cUsLQKJJ7VcP9kDm3uTV+G6Ovc3xG
BfyjD6bR9FmcWsCFnn4wLQtQ1UnBuLSt6+ggUMADnFnDhZ3wx/d6MwTYs7drmMaK2bfJcvVNKKnH
e31nLPjWwzlcvLL8os8GorT4diBwVVaSMpeFxBMeiM4WWm6+q9fF83m48AfnSX+7cCc7Y27kyqR4
x6wWSfp0Yyy02P256/rsnE72AQ2lMckZZmGaKB4kcy9fFVtrU/iRb5yBnp7grn/tdt6FXzQ/HDY4
Wu8XUM/UKS379NcC5tlW8+at6Q2wag4WuOvIJ+2Vrs+q3n+wBd+NerI/RqeiGz5wnnfp6M0eEsxr
tWfgZZLCRH5tharcuU35wV4B/Crj3LiUgmE1vJ9qidCkU6UE/ndU1Iy1spVW4U6K4N6K1X+g+rw8
Fu+3JgL0MtBkRUbfWjZPGDzjPLbmbBTeQhGNt90rtVNJ32iXQG5W0wXeqV+Q06uJhW61a2X3+QH8
8yphbPRJdRAtixXnyVc1O9LZpK+QHoJbLGptT7Dzk6Ivslm0Yz8f69flezpRmAE2QCzw3rwC79cV
PLsSzdi3LxNdHAyytXRZXYHZuRY+gMJttUFMZ3j5myTcZevCvHkz7rIIby5qiploajNu4yvraNUd
5WGLrF/6rKhf4mcbFuHo0+/zy6sYjUFpVbxKySWpxLm/46PvbCChD4YbL1K6Ge//DLWwG4jkuWeX
aTC7WH2Fh9nS8mfkXdofakiawPtISZDs4QxJ9c/7iAVYgNaygkvAHxyTMBFjo1dgpcqgzR5j8ihq
2Qh93k9z2L2WPNiXiwch/hX6NB1zmvLaGYbwn+eYv0DDI0cH7g/V5eRINVmRpLJdetj8gBKSc4Vu
idOeGeQEX7x8aB4pHmNgzjzMTPb9CjdmLQ9yXnqFLrA7sQprC7aj9UjDxqOIup9F0qlrCrUZCoZW
CuFbxR74802+7OH3e9zBaIv9Db6IKubpgQoGJS4jEwztDGrBo1/b1BvLHrrRm2bLSdd/f7TlKCmQ
Acj1Tr0HqSqnkVTwAjhqHa3mMJkuY2fskQ8eLH1wPx/sz7tiQZdzHS8OrXjOnqxumDSR2bJ/66pV
j8jxxMdBHgFSlXGUPHegCW4+H++jpYR8hf+HRrXZ0E/Gg2KpUf9jckmFdKAY4faAUT3C9BJnlvHP
3cnMoL0u4S9R4ykRMAqwVRrV3KMrWGxqB8MODuHwt/hkvzanYi/txeX2A3998pSJMEmcVso9raOc
26Z5sbZSrfGBlZ4Ldj5cOOhRjr0wa7Slwfr2vqNwUVntkHtVamuHIZLkewmJxp9FPhmbzz/R8glO
dzsjKAShMt1MY1nYNzdraIt+shfZYdWy1mKW63ZVIiUZetg4VAdInS2wjcioztxnH0yQ8WQDp0oY
lbp1MmwEpDhykAal4LKvk+/JbHtIDfufz+2DTfFukOWPeDM3WUKW1SkLL00D8KDfK/UcpfbcLE4+
09hqUIXDwsvkRIBbjc2tNoQa7uh0iz+fygcnl6kQ0nA3/eq6v59KZsvRbIvCi4fcB0OONaqxi8OX
Nrj9fJyPZ/SvcU62eNkBwCMD8/q4cJ2eFvSPXJyxhvjwqwAasBW8E5DWPAmWEDtXVNqEHlhEpAdC
R1R7Updzz9WHC/ZmlJOwaBD0+TtGcVRp3Q/xJlONFdCFCyF+S9z/P0Tkv5bH999DRNxvkfgWv7cH
5Ad+I0QM+S8eTpWwFFAVsalGJPUbIcI/IXzCkQqjVUvRYcT9EyGimn/heUZZgf8QSVME+CdCRDX+
4qpg/y9+bIYC1vnvIESMkzgON020C6iV4D2JGp156l6aGnGY9C3lTqctDg7lVTS/233oXGT67Vzt
Ayf1hB2vIPU+O928y1Xow7HxdWwp5GvdWglCL9U7pIUWx+piY6b0xXP6ImgghiLb0TjZxaa2Sk3n
BaTURosytwHAXDQvQ1lvdOzLZbVYNVqE1KS6GkvbFyQrAA/vclPZ1SEaGWG1hqz6qFiq3yPOlxrF
LpFR76AFP2FKTld4PRbTzsq7XZROPkTnY5+KvZZNXtcSDdMrz/Vz4dny2d6+Fv+zcIB+4KXDTjsN
AqVQS1AdRMbRSL706nfJqHxIRDvuwStAJB6AiN0ATyI28PY2jStdDjcK4LhZ/g5cGWy5SbkwWxXd
DE2pRFQzd5OZCeEfgAK3lzjoTzW5HyMxmxj3kegP9RRRaT6I0NplBH1RcgQFI/WTN9vatdEV3+Xk
HLPs5H46neOvEPXtqzGkWd5rzLGar2vUGFIaYm8OyvXv1/VtAfXkkv1jhJO7ae4GJKwHRsgUZHuv
TRtF0nNltNNs/49BTm5y4PPA+GgZknhbpav7I1Zz42phgrY+LCo38p3dufxIlU+u3V+jEtZBvOds
LSnb+3dKzeXWrCWq281o7WM4Pwcr1n0546P3Gtqe+EtZ6UWuoX5bAJ2My9ovy9KfovCiy60vdSfu
IEE8aKMJaCIFoUKD0HiKOg6YBcjEnPfAsWnGF1voXRugW2B8Wj+AwpOZ3yAn1m416T/nVPpeWO2u
UfMLJIbXxfiYhMEGzNhqSO01wMdtODwMFpolMq48TriPaCXnDSgIe/KzWvZNRJvNJjuYLb2iQuUP
bF36Jq4cmZ6uxlv4zj5dqONIkJSKi8F81EvVK5R6PYNIgrHhQsu6SCAS017cWNPgi0G51ANHuFbe
r+TppUUOP2z4IgUyNDxUqIqvRZdgx0StTsmhdThXVflcNqgYW9oNDdGXrEZjdbK+Tdl+0MJNtOC+
IFzparYXY+CDH9uA0NgWBe3n3t73/Gbbuh0H1S3GDuIPvbVJXI8zH0R7nmiWxVByEAReTVgZwdWJ
DvRej7Gs+WlbX6EIjIZ9dpEIe+doxZp+sZs5BVJB7R1eGmljbi3b9KNqWBdRuBVBuArGp0j5Ajts
1YXRmq5s5A4T7WU7W9M03UAtc3Oh+ujxEGTKNEXNA9HhAR7M/QCKXNhbB53SWZJ3oFoBmV6bQux7
iOx9PqgrDdCzC+/QG5MSNkhur+foa9QsRiMvcvRamDAEjWXKT1Ubv0b0EO0YgeUWNNHktCCdcy1l
RhS7rOQ5UkK/nosVACGvDA5VBchd+crPNsqPLkAnfHzqxpden77VqLVy9xwSI3o2wMWDwlikWkYv
0JWdlNmH1mifoPnjlqKCVhg02S2jHM0J9Y6O5gU0WWh6MgB2Z7hLi/mp1O2fmtkeM0nCBm3Qz+im
/XkCQe6gRbGYKhPP2ydBbxLkfU0uyfVVNl6HUUQ79rtePuraudfgJHXgrC8jQTUn6wICdUr8lwwB
3L7EQnmu7RVL2U33CfwFofuWFPmfX5l/Xsrvx1r++ZtLuUS3ximdtkZjvnVF8zOqz+R2Hy/bvyZz
smwRndgmA7HicUa5kvywe9L03m3jx88n8ucLykQQ0EAWCiEAEqD3EwkVo+0WzKAHNAA40cOM1VA6
yFwBdzMC94WtnHls1KUo9SbD+/2ZdGRd8PNGROFU3qxN5aGO2nHZEIgBJhfhLf40WMmOX5tjjOsL
5TvnKG3CR+DqfnhtrJBZ3Xw+6Y//BsMwZCjqVEmtkxdPq3WBLgGzVgKFJMZoVunsXOFo45fAKnAb
AdVpfR2DjsY8rPLhtQ++qlxMOR5EvepslVjzSF+RCx+PqDm7ytxv9P6HkuR7gIJnVuzDvfbmjz15
OfPYGmQBTM6r0GCSNGKqc1oup3XU39/kzRAnhcQi7yslo8rjxfklBTxXBhjThbM/dAJnJXljDPp9
NbcEVEiiFcYmkGX8cWgU1K0fouw9Avexsv5M9e3DM0BkvJT5sNM8LW8mdTsn3K1wnKRpn05flDnZ
W9qTM/y9stDv2b8Z5+Qw550z9RqcS0+372JeOnO8q+rbz7fcx0vsaHRDdYOC4mmoaqrwIVOdr6hv
BG94yI4vV9VX875+bP30ut10W6tw86fzDtInArIoMHAx4nJOGkOqghTzyRkfcq7gUOMuWdo6+mKB
eiW2S+wVuPohXJ/rAHy0X98OdxJzSREKRGbNcMjaH+p83I759sxiLlv+5A4B0W+C0IcgTz3vZL8m
tVDrMYobjy3psZYakmgt0jnKg3mQzmr1nMgW/lrAd8OdbJB4lCSQVVHjqZtsVXnGlfKYEbUioif5
cNQfWkzAv+F+48NoREv1bM/qzwD9V7HPsCj187CdvmyaBI85a7JFBzPYiPwi9cuVfN14s5+iFLiW
AdS5pH1n3rjTdvSyb5YC+D+HPZl2iI0XoOl0GXbyh3zf/Ry9dAu7awNe3rwwXcBpnrQz8Bo5a3v+
0aZ9N/jJA6hFcYFbAYNXfGJzv8g0ps/tdnHEFrfl3bkn4dwSL3fR2wc9m/CKaxku6TDjMNJtJxys
p5Iz3bE/zwZd/Tf5yEnXojdjw0njqKYwfDlLGMhI2vrzs/HnRPhiRN+UudGWorz+fiKakWYT7Aqu
8tBxu/xbgMOfhffQ56N8NI+3o5wsV9oGaYItH1czo6jScxIK7/MRTlsv7L73Ezm5tewmjptWZYil
wa5cxPsYiXoU7g7n1PQ+iAYYCW0iDjqKNn8ILAZZEY7pBPgGSV98Q+jm93cIFm/FU3UV7rXbYR3+
KO+HHU4bx/61f8aN4fx+//Oxe/dHOCdlSJhKhoDrskzX3mD+4pMu0n+XVsqtdpzWi/m8BMDdP7PK
H26Xf83dOYmEyjl1pnxg7lExXWZKcSWBSS20zeTcivpbIsiQgtFrc21jBfe1eaNbySb7b9LOa7lx
rMvST4QIeHNLGFpJlCiT0g1CLuG9x9PPh+yO+JWUOjk9c1dRUaVDuGP2Xmt9xlaapAvSkLNAtGWS
XW4Ae3c6ekta2Nnz7pOUAwwHcG6A5LXbjDkusUFsLR/8qr+6vE79PCJ1I5IG0UV963XFVMlnoVnK
bmCu+gZhXhJWq4hcjFardoUqe2OPfBYeV9hw/o2sdQzNMMvtaDQf/l+ew5ffcjbXxhKZBDiqKqfb
6Wuvua7se0gkXH+2Jcz56jKr9+LVn00UwtxbaT4xIoi7dXkkgM7pV/81q2t2urucoSz9+IrTLWb7
Q/iTrJxdo1lPSKClmGKMC3LbJQ+dNVTaqFuwiV7uiqsFZXDp6/55HjGWjQ8Y+O8isTar5zKLEPDF
W2UpPKEyOWRb7fWy7uJcdvlfr/CXoc526mXXs++ZGMq/km0YNe/+eskSFP8khEf8E+ncNvaoZ2Gd
OeEuM1eX4hJ/fqpffsLZzsiXTagsPve4/6W72Jivu7VwnT8twIDu0F7Xl4P0v+/F+G6/jHj2VA09
H6tZWgSSdk+UISKMm35j2UuqYHETXujT/fwOfRnt7K0NCAMrouX6yIu5H5kii6v26WjZnSd7hZMR
1Xjz++L+a7lpf283/77Es9VuMiTcH8srJK+TO50LHDf6VtyOtrBW9/lV0a4uzAaXBjybC4u582tW
8mVF6p3iepFGlU8Rkf3WDpv9+mKk4aXxzrbskN5yLSoYL97m2+UZLpCJeg8edqseynVxaa7/cSag
46JjyaVFfi4PHdUGx5rOU1zWdnxM7UEidTNbF/GioTsscYrJTQS3cv3vG/vTuCa7IpUVj4bxueAg
15II6sTMfQ3IpegCmwRWO9SfwK5eeIT80W8vDa152jmL1HaRYp09QymjJh13Y+1MOvjMISVyJulh
lOrmMH8mSetY4jVRVnvZ6qh8dvOhk7WDlY8ucPdtgvq/UMJ9KQoFphkvGWD5+f0KA/9KsoYNmRjY
ssrwxZgwzeDgtRs8ZCsDxX9GoXlAa67FPRFUEKCzX6kZUd4W7N78YJGxu0imaBy+SHnR2H4Fjpeg
ZzJyfFf0fa/A04j1NSJ1Nw+PbMM9H9OSbjavqUnodbQPYZ25Zv7IN7PS07ssO9I9OOYRuUL1G+L9
ldx9Cnq/mwoWUyP6SNKYKjN1VpZ3V66jZ0CNN7Kg3OrhXVgmrtjn65ZiezOL96LSPMbCQ1/eImLY
id3HKBOIakh3fttsY3jgQTHdaMGrYjaYwmYvSELoemDWrPHW6n7FeEynEsulTiJcdzNLABv5XknJ
MhLJLXuU/kNut6BMQMA6ZZ67FfooU7+W8WzCNyNnLV6jHXFRVjmi8hvup92OV9Yipa/llVpI6xkc
Xl6+GU3kpP2znhjHIJ+9MgdTDUKVO+rFFYzogip63axETG9ssUIMitqmYSc19ni0ioHa/4MqFQSE
PM5Fc58I4woy1GPX41CeqQvo7lidcnJ+6tq0Df+jlY7Z0BPldmMpkhNIt0VGLHIpwd6qpJ0ghXao
TZtIBGhZgwAlt0R5rzrwsQqNbV1yJsyR8tTwQuSuxctexSxQce/JrQXlyyXE7rrINKBtiV1KGNJj
eK7p6A7krTVY/wJ9gGUPohU6tjamB9LBIRdDyp7IxsMrGj7MsXhTWy+5Vh0CK3yXinmTteoNDjkP
rOgmnbv9KOpunO47AmhDMqbSugZhxvYjCNdFJILwuzV4ecbo1NPDJI5jr8Jt1GKys5oSfLi4JxXq
UBcYmGIvTu9KJmVMgv6HaMVrghoe0CRsEMk5AgJtPRDXRS+f8MavI5McirxZ5/W9HN5IqbgdyHrL
Wng9puBoU7nP0wJPVoayBSD5oDmEPTQrpUHvlJnl1miLfVyHwHXhYWovWd+QRDyuxM7aknTpSsBN
+pkUNXCf+AGTVLMrcGjS1Ni1WdpDPB9EmrNJkx6S8jUTJm+YlFNVq3tJTp/KOuGDLtK9X6qEHPt+
dlXOxDNt42j4DDRl70+/UqCWgaK9FWJ17Qc5qR3NvRo8DPMTkAwnMLwCq3tUwWpMcCGFL638oOj3
sj97KdOMSHLgrCw1p6yzazH1iLOwfUV9MPifc3q5KHuQkuWHJi/u5Vx9GariaeR9idSnuEgOgC9c
UU9dM4FSgK8PN67/XEVvYy47cdZ6ff+sxMFmHIU1SaIrHxtxuVTFxS75qNrihKd9nRABtWr6U9jm
O90n6CYgj/NdHJubBHV7hfd/KHkbot7Wmuwt0vQPJWxAKu0LmOlzdIUBaDt0Fb77xiPgDn+xDiye
F1NujzgersCRwnkEApJhG5u7o6p9whxzijgks23Z20NNT4oHHKX3kX/by7/1/Goa9t10p2fh0Rhi
tx3EldniklEmr1ep8gTBuvT3gv45VLonGArwUN0mQaleETNzsszAVWjuDKLqzOw6YmymiwpLi9Rf
6gCc0xQISutEwJzBtoZRkmf7giioHmOYUb4YnQYP8qZL9f2sZjvslRg5EZCK5UfaWisjuQ51kdmc
U1dkbZX4pVbpbOc+0/a0N9vaMabDrJPm6funuScLk6MjAVrVdUIlyIwxMNMBQ13ntPGVhY5fEJ1A
Wd6RrVwSsbmuohdBwNsogLU2D0vxmuTMoXiZzeiAY0uETZfxhivU1CzVDvJbhZfAN363TUGkzrgT
lNAr40841nbZUhiqX0xMbAMxWWSEFfbQBtd1OO/EhBBDKzgloXJf4nz0jO5FiqA9a5/1kCA4eMii
5jBkAbLrJS4A3zz04iR6ywR5N5mvgzLsAjMjsJMGAUkwmPI7K3opeD4aBstigCBCR1nU8l+9nF4b
QbQ3/PQglf2G2DU+BRILB+1ZNhrHWoq67cnkO26Dh1S6KxrUmvFAxgxkhUZSbZO0Brl/H3QjWwdF
WBALuqTUgF8g7WwabM0c9FWh+6g/23GVtsajEBFJj7350x/MktRZWk5p7nIpO6zz4YokTE7PTfYU
Cy9BiasQZPq/tzPyuWCfXczfJbqzTUbY0LMkaawGSf9u+EujVrb7nG6kjGNxfhzzm7wiYGxTtJ9V
/SRUqcOLonUJOlJXUG2/eQ15c1mwshp5Mgfd9Lc2PQbiVVqETtHWW1960vTHvHvs+9+1xp5jwsLV
enG9SdpHy3jxW2EfhqJrljvJuBnU3i3b27S87aarKc5p+AXuPDPVpoXMjIJLsq9Jj+tFu5mCg2qQ
i5oF/XU8uSju9IFEoqQvUTD6TpM85Uzy5hvLTcTuAHP8myI2j/VSIvDJk1qp+ltUTGs9P4mtCGOT
XCk/Vg/9WAOjz7esD4+JuslxfcsEv/IYBWEtGG8xgk99X9cts0Vhy1r2MAaJI45HK7vOjMmWsngj
Kztz4BCeuBXJRUPi9kyRpYMXzHRxKyaqmpNm67Sj/5wkqMZIGrWRzb6VzVuk+C9lY0dS9WyOsudX
T1G3zcanZFjrs8W2LBqdSHnUjcfY3E/SXU2daf7ICUDKphezmHfkOCnMscSKp7akVoccS6wTRdvI
mguHWCfCUme5dvR0aDdZHtSrouQ/mKqD2d8bGlkitemKmN6NwavDBJu00DNvu1S4HLN3p9m0R2NZ
OfP4SsI4L1q+2/T7WfHvlGKjpaQ4ZqkzsuRW1QPRM4CsWVK7R0OjMobPVVmLNNNxire7VutJ2NuP
g88etzoI5qvFg2MzyQJFXKOEb3eLrMSuo9lRSOYYMxrp7abBSBUNA58nMVJTQfu7sy2/c0kT23TB
r6AYr2VrPBI84sgxAgY5vctjfSvzIMv6EA9bU9wo1pSAFGvk1VyWB1MYJ9to3/xyN/lvUkMP59KH
9sNmnoQhMqYpD9LJPiuTjUQ7ShURfY4J5HgBqzV3g2knG3zWXkt4hqP1nuDSIPAyR8dVAqFlc5nM
d27h+6/P/cvPWM7iX6rUAlBxIw6YI2Oy1JvbwBXshTvTnaLLnpUzif9/j6WroHVQ2X+rioZ+mINE
rmsnB5CHQOI2DJTdgrmUkXh4qbs45rPnGNmOsGn2TUAkyYU2z3Lq/PvYzeSGbxf1jkKU+LmIWmG/
r0gV0Ra6Od334kk0K3Y0kpvL27Is9lPX2v9+zN+LoQxIJZDiOWr7bw7JQJOaiFYoUXsW63RUDJuo
Iiq3Gy5ITn8YB4UztgkyahW878tx/MtjjNXGGse6qx2rup9loi+DtRFMF97Zn9YGTrqmjBsHvx0R
7X+PYuZSx1574J29Il4OwgStdVfBODb+X5QTf3hW3DYJyaqJyop/+nswUlDq3GKb6fRxeFOE4XUY
DPZcsj3uqNr7xKLLFxa/nzpEfw159jEQUVyK8qQu7SnJyx3gZcVOX3IC8HJpC19gvsvk13+/IRcH
PXt0de+XuhAxqIy7tZ6DDXnlEMirtZB9EquyIaicfHiXSKEd8SZuWXLU7h//P3/EWcnNH9iLdBE3
eymVq7XpGd7inZtgOvt0ChIncjTnwpjfSydo46nYIGuwFBPxxt8PuBH6LlPRITp1KNqC8dJ0xICb
+9B8IPHWGbLfdfcEFOMgKxz0QyrIUWEj2bKXHa+uRpd+zg/VFX4Onw7xbjiQtLP3TROHNgszfk4G
Ogo14T7fFFvTE2H//W/de8tMyFiQoklcRu177qZPxrGTxnhZc6+S62wT7CxgjwGc3+VGX9Is/lDB
/Ws046wRpMqSSdeVCMrKrcEdLn2QHH2qna5Gl2TzhW6IpO/fT3d5Yf6aaU1A6svER8ariV/wrC1Z
xHPSTwmHcZlUX8l/6yX50gP7NkH8GWJxdCwYM2pvf78/KN7EWjFpN4RsxK33CoFbxxFEzaW1RNqP
SiCISN5qNPsrTfkwCfUqRgDx07Az5OgmVoGtS7qXNeLTvy/9J2GGbCGBIjNBoQeln1WULakJtdAk
jnzYlYf2wEl2m3vpaQHy6UiBvMlJ3eCm2V+yCP2oKsAlBFQLlBcMi7OpBK/1rAyKvxRB5V29rW+y
dblV9ZWyL9bkC6/nR6gNpe3b/vtiYL5U1f5xff8y/PJOfFmEyOzQk161KOB4/aEBgCutm628udh/
+WGxWxYgNk5YenTWhr/HMWphrnOBfUTjEu4HZ9GQZzd03s0bfwUI6CpeE5jmXqr0/rT6oR+gvgzZ
idX8vA8+y6SVNQI7tqH4bJRTrf9uEt1RsiO/1e5JahF+t/qpiu6m6vTvN+rbx/TnTPafkZeZ9MuN
1dWwt5qu4ANuKF8+6+btv//+twe3fEnYGVA5Qjzhnf377xtlCrhP4BSUE+GdVcq2nlTqBQoHTMlR
SwzMQXiYRv3CpuUM10yD9mzcs+vKJL+as5JgJFG6Ff1DOL/rorZkMzpZzRkZxeUiJc6kV6qHD0sk
eNG8h7rwarQRIVr5dTmikBWEzWxd1AMtc+K3+evLLTmbXMrSz4GFIDJVx+Y6U35ltXWIYmEjpr1d
S5lrjCitC5UIm+2/n8X3HfnZTVmmvS8PO7MERdDUJS1qpGAyPkR5c9RmBDnjsRhTt5FruyMwpEtP
Ccy8/8/Bz6btiahToU95E2KL9Ki037a5cDXPlIDU1gUmc8ikR9l4DtLUFbRLGNM/Z55/3HTtbKGq
ylzxi+Wmw07bZx3dmvBaJZGpRkEQKZjrsZ5pcu9o6kgdGjqLjHZDBBCTIOQOPvu2X5LrILdUe15p
r2ryCxra/+GN5fDCi/inR/n3w0mGcGrClDWn1My7DhQpCVReTYi6Ucoro9MdP0qddB48v5ZsvzxJ
vYb3tLChljmlAIhyyj2ZA6xRtiQ6yxce348rogUZTWbuV79NjKLUgcjWkF4QbuKNpIqV5n06n0jy
upPbTVpcuBv/w/P6z3hn++WsM+aCJ1Y5mTC4cmPZhGzboBmcuu2I9NJt8EGumuxiTbV7hK6Bggw2
NVdhcBr8J8v4qMjBluZfYUPo+5C6UXVB7/ln5jp7oxSZfASCfNGAQJ38+3kZhlII88zxttc+BiV2
dCq91I2cWBpdVSBBHLgOW2sZQbdG5Llgtz77lcx8aJIUcT2ZivKmMcnF5vkh0F6pMZXY5qMZyaOX
NuXUe3pEdBalSnH27WGIr8ViG7amp3SjnYopSWCTU/nVvm5TIrXSVZlmdtjC+w5PU3unzTP3CiOi
rzlhrzmCYBwvfNHLFX67A5aKfguVGOvX2WJJ6jihqxEa9qXxO702K27CNoUMHD3Lm0sk7+/SCOxt
8pfRzu43waB6GCaMNv6aXEImd/HTEr0h7pv/dcP3z0g8QPbQqDCWsOWv02RaDV1nTIi+9asFuWw8
DS/VOlnPu8ZrDqzHa1KIKHc9X7id3/Yefw+rnE1RajaMJD4ium1/BXeiiyciu8X5gApDfa9fxUO+
E7bJhQ3lcinnj5DnJ7Eyc/LGMv33pY6kiXZRuSj3yWpZso+WCo28ubTB+enS8JNyOPkjmTrfPQKS
kGuJBEwnNt6j4GPMnnLlf33C5vYpEjUEdlEL9vDsbaxrvVVbkzHyQ4Bd7pg6iyareVd2uLZewt2l
LemPL+TXAc9eyCmKSI9e+vPxlr2/RyF+CxB8FTkXd6XfNmnLpS1WbwsbM1PO2SZK8PWurQ2pcqZd
D/+bXWlsY6migEcT1za25frSevnTasSQqJ9IFjeh9p7t97Ow7SFNyTTQduJO8hQndqy7yLX21RrS
jKvsmm26UTfJKbgRLsz9P74sX4Y+2+t3Ri9zsmNoMWoPhg5WqVQOISmR//7eLg1zdlPNtvL9gnxg
px6fYn0tDCCT6DX8e5BvhYjlyXHk1/GQkPn+5zZ/2XHNmW9o81KkU+gnzqdGl10fK4lENfnfA/38
NtI+XEDRiGnPN9oN+opULzhCTDt/rWzGTecN8OHT3aVv+bs5crkmovqIQwJZylvy95xBucXKQ4OC
YO/1jvkbVs/O/zDszsmvc5fYBQ5JF9XdPy01X8c8284rwTxXwTLmYKs7q1h163HPh5c51jp1p41/
Kabvh+3OYrOmvgBaHOf02RIgllbQSiLnwKh8t1Jyuv2OMEf0BBFB8QCBaAZfeH4/zsT/GfF89h8M
djBh3FDBHuu3Oa03eVc9TKW6kVJ6rJr5lKtAJDrRS+KQ7uxdToZPii+6mNlZtJDzGqFaD82pEu/7
6MJe56fdGJs+9EE4oRAm/qkOfHmN0zQxSUPjNU6t3h0j2bM4QJUdme9Tr+6mkG5+CSYnwP/UGN4A
bkUngNAQknVmQbFRnEKrvKhp7NwqIHVZq1iTNnohXBDcLSen89VMha5AXIq2HKTPJq2AxPFWDqh1
pjM1iepGKYl8ZR840ePqIQFeeGQEVH0fELe9SlQWMzNJhWdrTiCWBhMVYKNee2gq+TmDpVSk3Z1V
a4+iRIhlHtM/SnXEDWVJeVERbgQKRKAT0QkhEm/1RxMBkzgCRYyOoupv5VAghjcCfjeeZuld04vb
ZowdbTY2Glez5NUH/j4bWpsjjT2hMInBIaEsuRviT2JvXqMMspbWOHlWQjHZ5Pp9bC3EmIYTj4Y3
+Dfqo4cQ1z58YzsuhFsZDkJaqaeBCLMpuuZY7MlqeyeGv816uMfUAqjuCkfHNo1pwFovnZR+6OgB
quzObLIXSaxWRRXeNUWwLRTRjqd6O2nZPlQ7LuBRGqSViqKfGJ9fpg+prE/gDmJG0yT0BbSsFXS8
JvKktj5Os/qhxY2DPmaFNsce9fgwjuJWN6ajHixgTtAPQG1ksXHDgh4kOauAxQp18EKWYR7Uqkbw
ZNE2Hd8yk0jl+KmO3qwly5smF6ZXIrX34E8cC7VXAYI16w8Z8tc/QfwvufxIB3hVDenaLCdPEqSD
wM5oDLa5Ym0Tn/ZV37oFPdBIutfV+2mwXEjEdlyZSOAKd5QTF1Sda2G7lzhOJ+l7lRCq2/crudBX
89CtVNpQbffpd6ULUYG/ZV2pQ+cSNbrEqoOsm09GSDdyEDjWqQhdaIXKDZlYxi7TKhWwxsxJp9qY
qPBAbTiK0dpwK+9LaXkyWv4s6oEd0OmsSCeGDlQxg+UcoiRduJks7ZfG2mM2LKaEzSvjlYm1WrHK
bZXJK2Cph96f6DtLrgDWTElvS/VxnDBOb8rxepo6yp3CvS/kT4o5uzOYH0lEp+WfCmaiIMGQSehv
ObROPlxL6SGIZ6KFK0zfR7PqyKOuNqRThCupqtZhmK3a5LcskDMWcVhyUcso0uAp0l1sjFep9Fkh
A8grYplLpCSFZVsCfW51ryvNlWQ8a+VWG+vHqrE2ljJ6mnScq0UHL9xkZetFbbyCTbRp2mmblv79
AvoQK2OnzrfFSrsfW/laat2BQIjBEO+GWlgbTXxr5tkNTRDy8pNjOZ+s4IFLRojClzo/QCra6MLv
JroVNXrzTTRhj6f9b9HECbw+fUrkj9F4CSBNSuoh61RM0/4e/4Zd9sJx1oZ9AoQz/ajLY97LzshX
RIJBFYWRPZrxfdwMN+OsIJTZSZXhZBgZp4KZyzFmjnlR9hC0vru82sbcAgNAmSNqT3NN8HLaASEc
99oghSu8xnYb9murF/ed1d75+TFVtVWnILSy5mvR3wey8HtS5EdJ24px5wBr8sQx3hVzsFbEB03h
k4tBbyjvUyWsC/9RCjo62vO+4RxZaFeSchJyWJqdvy014w4w4t6spJux6I65QbC0+VjH0nXSHIPq
vYl/Z8kTUIBDE1ibamo2inhtgI3t/esojg5j91DPt9QeN5mp7oDcrsUQU3v5gaDTk7N6JwvPI8l8
tdJRg7kJozui/lel9WQFt1M63EahAjO9guDC1bwN86+2vKnN27i+lcDDkk8OQqYLP2PQXb3yQJRB
hEgsye7FMrR942pWHvMwhLCUZdRWXtFkcE+j1YjT3Zo/soSMkv4OdVi4IjqT5v+4qsmoVobRq03x
o1SIMzeRaunyrjQI00QCJ2doU/n6QhZFy1/6AspqNub9JAv8jSOlTy/p51MkBb/Uuj4E872uPEdt
4c4S9LEo8Ky49ZrwZhRNpiVCS6Z0L2kPgUhwQHhQM8UrCTrIR/k915aAavb/em1bU+wQIrNWss4r
+kchVldZ0PzyBQPsgfSmNU9VF3mzpR1MbVqbM19SjX6EDPYoXVPkq2290zlM5xaE+KpBAYL80Kiu
K2NyogZmzrDPwsHp+WALVKy5mW7CuL2qxSfZpwo1IeiKToPwCv3zvTaYrfDC1LqzzHc1M4hQHcTq
NjZedPVN7EcvbyL0Yt0q9vdwSF0VukT6MVLiKEQXzQKgSANWiFehwSHamtD234l624trFQ2IxhbC
QNUEjI7/HKUqijary92oRLQBYbTU9ZXV4XRUDkV6pc37AZAY9NxVNZl3krqU+azNYHX71jz1GmtU
v2sBGanSJolvfYiRgsnSJN0lw2ci3xsFqOXw1VC3pNk/dlmz0wJyKaJ4ExePEbP7YOmrhDx2os9h
Ml7Ps+IZQQjjhE/GML1+RCIkiXtYDO5EgHGUUOlMDaRCgu610o0x5ZsRxRnzGMocL5F8SEgaeg3/
HnyEXVm/YrJ0zOYxTfNVG9SbTjF2vnpU+te0SXj1Ixs8qycB/iW0jr+81INCDxRgIHzIMWCW9E1v
32pWdZAniUktbFiPJrU0GSwhOce6f6VW/UasAq8YN3KV2Z147JN3QKNAlu/L/lP3Gyacfay+1Ok6
9J9S/z4cBb6Pt0mbHTn40LInoXgKfBQyJIGECS37PD9pybyrcRk04qOsP5kweJQO2WTTOBWa8Xbx
YrMkGHcN4mZJLR8gVDyPJn8jnScmvKZgAW+OqgEbAK2dNcYk3JNjT9JVGvknKNNO0b/j374RTOg0
UgEBp5XAhhp6umb5fVHEHDZM3r/AEllBhNkYYQYShVkmCE7Z1D8UGgm4qQ/IpjuOjShijvc32pDS
kkBQXIfboXmtCul29v0n7iJCvGDCxd5IkyP4KCcF2ZORMdeNi1V5k8riTkyvzS6/b6AqVvHBHzO7
UetxpdXVBnhnhWq2qdJflfLBvY9bAo9mgheH7qENwk03Sy+a8arOvAvDztJTpotWQl/02dR7wpa8
HEBQV8jbJM/sWF3CkRBIVjGSPz1bqb78GZjvkYUTgWcwoOQzhJuiuPMNCkel6VnEpo7ZzTQ0N53x
2w95f/ViYyGHJWxkEFNXqQ99czJMaVen7kIq1HOvy+AQZ47Iq2dKDT/+0JTNeij8ddinjkzusk6e
qCpEdx0Y7Rh2kTGtGyWAbdX8So3+Lis30E3uxIWrFWrMSR1SpBDsnIlKRTPZNchPqiyvNHXTabTB
2/C3lF6FPsykUXs2+ox9ZII8OfeRIW863dopNVyq6bqsXieBvYXl1PzLOWQrJh2G4Rha/SbsjxJo
dDFKXsaENSG/asPECxPRSwVkre1K1vYkE6Ju959nsbUjY9oXCdYR4uBaZKMBwmQgBjugEGyE+1tB
GLyxOGooqkc9Iz+HCIjsWYsqz6dTQ/vQlcIMYc+21sj7b5lKAnmlw6WNpbXMibTtxNtQzFaJ/hKz
ihnNC7pzt0vupQYt1JRcs4tN3mVzOBbytB0yFUV75xJGzRTY7nsB0n3DXr66F4rwyifaQZWqh57v
w0iTtTVHbtfAEorDtZbSfw6fK/8uC/a+CFFCHG0mJDgquzR5AiS07wpyEqr7Ym48g8QbHR6ZDeu9
qrZFm4eYCm5UBAxgfqA2t2bLYxcc/N3OIIL0jUH94nfLsIsLp7wjf0I8IAuyi/6JdAwUpkRXl0us
S4awkdwPIfmQU3hmTNo9kRwBFOme/OBYS65ijRfGaBQWMOhrRbbKNISscuGWmfgg1sPekHYwTvXu
vtCvpmnamEw1ZtA5UrqdsZOQbU4zYCUKjmmMd1bwW2pH268HAo/A0QmJeJySBxmVaJs/iHK8h4to
h1bhDSZQo/BKSeK1ASw6oQGkp7cFurzK93om06jdZ8WxDX6J3UNULJucGPsHULJeIOLmmEyPlT5z
W1Aey8wUOmXuYFeIV71CmRa4thIfrKpx22lEK/1SCPu+u63C24lfNaQ3uC0Ii36xULGWZk8flH8b
digiP2ItQJnyAF7eQ/LOJgpRrmnG7OqEgxFNKzjCWkFsjirckJn5OVj3TaTu/XoPkBKA5eCJVr2u
82EjVbU9s0WMwjexuF+OVBkdV1A2ei7ZfSJuy+khjjcBLJRWTdx5pMcwbDQC490BvTZ9QQcm16Og
rC39Wk0MT6a00z/ylrfdB05B1yCoszJu25QezJRsKsXcqHH+EJpoMXvg6upGx71dFu0xEqbK7hJj
J5JfFJqxDeDSyvblotJGVFrXlRsQaCVFOmLEYJ9wJ3yDzGUfBE9TQ2CZfFsnpqDUDzJS5HEstlKn
H+YQol13PZa3WUopBt6vv3xjQH+FqyI/AjpxACQ/zYNkQ6934VOtxsmwoy7fKdlTErGFHnsHhgYs
4qcgv1toGGlhuGC+rrv2IRdivsroExRFBpI2751KKAmZxxEhFnaFc0QoJsdCFppZhAMV8/LjXI2+
jA+AZDXWerxqSjXg+EoXKBhKw86TTF1HNcTkqNWeaolTZyUVOyXCrTJNrP6VEHVIWNixcIPbsHhM
x3pP+WQ/ArK6UK1Yih9nxRHSXdHxQZikqnUuDGoMVZwbn+Zv32A0EPsr0lEFHQ2FeRfEy+scrqEs
cor7AA98X42PUldc+g0/1Uu+/IZzuRDctHQWEo4+mC64A6qT6+OVFMHs1oH3deWRACY+BzIbWENj
Yv7YTjnAJYmNMlF8D+xpNahRqp0kGF+GdHvhHv3Umv/6+87qOaqRmaMi8PuI37KHrHSEErANUmbB
0mwj/N2pV00XuCOiuX+P/FOF7evTMc6aCVlqdVKHNM9RJ2UrjoZdp68d4XkR6rR2pOHXYsdKFFs0
cOwIyZXWbAflORnvKRGuWqnfVZJk52m2poGP5QpHWZNcqAL+VPjlz2uskX+ync+FV6Szsm4E9MW0
k+Z0LkU/rCfbYc0RBPnITvRge50umv6Xe/7tvaXMpJoaeSLfcA91GJP+DMMHSY6/pryGo39Fip2d
U/fF8f/v5/DzNX4Z7azQHCXmpHJEpwlHkkfvr0K7sgtbLZFXSey4V/IKLp7Dqn5h3B+/zi/jnolC
6GthhhYZd9GHopMnVNheTLuSbW7Ew7S51G38oaUE6eY/d/Ws8UczlSwBg7vaC8jvc8VeErQvXNOl
MZbZ4EvVWJ5EVaKXQ4riITxyDLHnffG+3Ed5tavXnCnWFwb86SaiCERRBPGenLCzAeOaglluMiBd
ELf9YIdic6x5xkhw6E7CVrn/93g/lJvB90o65AAJtKt09sxmmaqXOvK9FeCs2GClOQxUjoTs0t0g
fP73YD/dzK+DnT2wuMOLEcD7Qh7SeSMAUanWH/49xHcZGvogxAw6nxkJTIQM//3AOmiSfpchQVmk
uqyTS1uz34w7qNuEi3kXO6g/fdpfxzub9LpJGqqx/O/xsL46xp12K6zrteUIF5r6y6M/n0VI7FBR
r0hLD3V5db68i/wKRamjeml0t9toR+V2jZvq8iu4/OR/jbM8xi/jFBUIqSxmHLYENY5/dgKfKkCc
/rVe5+tL+tsfXgpQJAB/VMLhRDJ5/x6tV2vRj0Oylgg3tzXhNF4U5l8a4ey1q+OileUGzxZl7E2v
oXvtLs0Tl4Y4+2r1Sq2mKeAiFPy+qnhK/g97X9Ict85k+1de9J5fkOAA8EX0psiaqMEaLHnYMGzL
lzMIcCZ/fR/qvr5fCS4Wo6u3zxFeWA4BxJRIZJ48B6jayxv7bA8EwguObuGyUDOWmh5bhDspcPDt
d43eS8AOL3dwDllnEvLOlYb03x9FEkQaKVRiMQY9QLi/3Wd3DXAwKIImwAOsAlTOjgeMzkBTQDfN
fGcaPtlk5tgmBZsXpfGNneMl29g6dD/D22Y7+o2HNIdZ7ty3y0M8l8k+za3N33TSp25pTCM1cmvQ
O9hL8QTlz4MemZ5pfrnc0Z+YcuSXT3tS8sthnLvIvaAnCEYfYwB+rB6PdifZQKj1Th96H+y5eMEZ
L+EE5Slo1qaGsU/5m56K/eVPmXtSDvOHL1GcAWgAZmNszmMG0bLLf43IzyVrid+znUDrbK5FQYZR
RSaKMRnDPgICdwZ3RIcCnC/alm47L/8xK+70B+d+Fd1xbgMha/lPn4qhz0lr122OPvsAJFJbsPwH
eHT79a71TU88QgXicMVMnnSoWPrOLCDMEaNDrn1KU+Dh+JdwDcq8NpGKidfBr9uDUxXZX8BFnDsm
71K2Ak05e85PJ045BZPWJhQSK5VvoHAzQow300D+m35DkZSfSN0bLYkAwetQ2luqd7v/3SQqB4PE
hWQ6YLQ+ZDE7vUUoMdlCJ2DFlq1No7LpTWg/u4WFXgpu+agqxt/4aNEVd+asOQHxIrhNANUGn+VH
c8JsDtV1UBf46YByaeTDocDjcyvZSndtQH/S8MCg2DrAZy7oOWfaqo99hSbXeFLAOLvP1c4KZpde
3oVHvPx38AI8qGPv+8OaM3puGk87VS7OXFjAkEzA4zR5t5kQqnBQIJGOqyCEeVerNgpjgluDUc41
Tx8HhxrA0urc+YL2Cm3LAmSL5+pOiGvX2/pY7LR0v4YAOjs03D6ADULDBG+Ij102xlAb/QQSvXqs
dkXyO9INiDqvoEv/rDjBeIDj0CmjwPQ5Kp4PXAtVPoRw5vXv9ZbtQSO+LVDAag3wqQoPdYhIEGxG
6Ob6zg3ihNvLZ+3c/jztXdmfegYoqkCq3f9aT3dp+ZjQI2NPl/sAkujM4kHFw4aICzEAW1FcH8Mu
gDAQ4CXJ2h8uuDgYz3ZT6AAkEr3FjeFlkeGZ9XjsbGTbSeIhKLzXNcB8ZXoAKGE35cgOJvGccUTW
HhhgndSe3scPURPve2Z7EbPvWscIwgIC4C3UYkB60EJIQFZHg/PbLCnSTQyuXO4+xyif3Rim1WxC
6ng6KvUROUX1XPrAs2OXPaK41B0+O6CaQD4FAioSpcVkmr7bAzL18RtlIPeRWprftsYtp89tjAJr
6aEOA0X2TwQPCNlUQQSG1QmMCB1y0nEe3s3E52y86dxX13pFETtqWjfgtL9tW2BeQpRdVyjIHPoN
6diWVdoBivEbzUTKLpJHXUJNaAgRwf3Z5yO4ZVCtbXOIZzuf+z7fES53qcFunOnNLX8YEH7fFO50
N7b9oULQzmqjo5H0UGdO/QFCxblD/cpF3nkmVNbLNSf3HeKqntOTpVZDX6ANiaYQ4G74bP3W8cA1
AeYq5smtfB2O5gGV2QcUJzzKPfN/Id31mOypNwXyOEPqNN95au6LXeQXxso+P/fmg1gYEJ46KJBQ
VafYqbbRapQIAT4T3sUPMogCKO9u7L/SDciUV8lpF3qz50JIhCFRGvTRdOCUW24xWUCkGJtwb23D
I9TeAILY6tBQlDPXvH/5jJlnHn5QPAFdI8w/KqvUoBWK+3MmZpgnFCn3WfnWTKi8bxqvChELrh+k
MXgcBExjGSAMKRDXNxCXHbQXDdoBAwLAJXtx4t8MKCc7hpg4RMh19gKWni1ANEAgCY+VX8vqpsLG
lXL4TsSBWXtIr03GvSvB7EE9O/2d1r8MgGAglh2ujO9cwOp0fO+40BO/XEaMcz7CUMVHHYV58Iwf
s5dy7/hzoKV9Q0z7uPr+mPfEH3sZwSMYtFn6Sg18CB10LmDanuMEnU93ybb5QsC9NOzzn1F0AFgL
XTfQijSB2EheoZF+eU3f77RL/St7liWSmnWENf1bMxISc/dtv7Hw4pqJIQGNGMV7iHAuemX3xgOr
NzObNHb0DgwZ+ooZP39TnUyHYsXpFPIcVRJz7G4+2nKPjHj4uTRuyNEo4Qdue9RlAqDgpXdM7El9
n5a7VcTq7MRcmJP3jzzZB1ZUIXXeYk6AAzRzJAFbvHKH8vOYZb+ExlecRHLOB8AJ/u8t8B7PPuku
Z7Rwzbk7uMLvT1CG7NDdDKMxPMcHQf7Pv0Ms5NB+sX19k+1qsG08pyAZeVqLgpw74jNpOIMyH7wg
NbZjZHXLtA7zr4GLf9CeBmIHST9uY+Mu1iFJ3Ng+6dlflzfh2YNH8dZHwfW7BrJiypKppVBcAQ29
3cW3QAwdIitIx/po5ukOEnSeWz/rdhnwNtuaSJZqlPtFDpiEA6gLis0uf805dwWRT+IgRO6AhkJ5
+yA4Y4mqBlqxEIA9ahGQhsgdEsgoFXR3uauz7jQcspkB14Byqhp0qoacsgKEar74anxNDiX05v3y
xQWhiLydw/LWDfSTwqd287/sVz310GCRiPvOW67fjj8sPFulxx4ybw7l6XPdxY9kt7a3zhZCnI5W
OdyuUWV9lzpz3FXzbJDwNWnhWYDalfIpzx5JAlqnJPZ7+7eZ3ZuAQUbdTcjui+yTaZZby/2Wjg2q
w9f803OeI4NiLZD+LlgK1EJwNkR9rXOGPZ+lnqMVGyYO18w3iG8hrwkH4Q9FA5smdhzON4v93Nxm
h+bT7Hdn8A6GbXakAUqvDusRzT85K+D24yD/0+s88BPDglJ7qDsBiohwiBVkh+nGQW078v8eqnj2
1/AlKP0pxzjUat3tKfqjn975YP3yLtnPEVtyW92tFbGds5p4ojFKEYnGHyXuMmq0MwqKzZRkX/Ia
YbTPzrQWojiTw8QE/rsP5eWSkJC7ZoRjkh7DPQwx4vdkB+yjv8Z4czYYAg26WYgS0opIgHxcKt5D
aj6W766HE4hddmfs7WC+56BGtnLfnNvu8BdnImbU0UAo+mNXLE1YN9kw8QZJ70QW7yNQS13e72cu
UMuALzOXDsBbVEfT1QUB4B26CdYMu8D7xLZfKFBijtF7tfN4ubNzc2cZcIBNJI5mjT/FYMdcVmM5
xz94Pj1o1uTFQwjscPOEwvNN29yPAEdkwLh3iC+FY7Iy1jMOHCKsCLNiSg0kQ5SISDKxUOgJoIcw
I1sQDwJhmG5B7ucVhPpOE3tudEUB8YcuFetNRclGM+oqiBDBWOUoekgwaA1as46+0We5GuH8vWn+
v7rkf0BF5GS/+T+aH//nN2+SZrz/Ufz+z/94TX43/EcBQcn3Hx7f/vPv3/hbXxJB5n/Nha3gr4fO
FbY8nIm/9SVB/vsv0A3DpYGStItCGuwLxBObGL9v/gtUQAjX4YWDq4Ay3IPwJ+f/Yv+CpCHKBKGO
BLp0nCHyP9GX/HjSNSRpEO7R/ygmRp+gVMvLIaigVScGgLlGc+VG+2h9/920Ulg7JI5R5SLvA8OR
d5Bb9k34xJqMvp/M8cPfvvayMuE/zduKhyDSQQtLjQ+AE6PwKZHGk2QghK4R5riuA+XozHGjfMjT
Hngqc5sbrQm/vviUZ+GaHMdHL/LfI1DMgSu0jPUk7gObtreukWdeY9aHLpLPyTCsuI8Li2DPfZ/c
68AbIN/QYhCtHYEHqiGg9wLHzsbpuLYyTwtbyFau8oE3eISRugtKiGIClgoiTplk2ortXBqA4piU
ndBHaRfQ9S2Bl2O1wwACo/pOG/q1oMXSAJRLYYShd8LJaYNR14Kcga9Tc/eX99C8lP9+Jv57iZUL
tM8guhdmYxfkpNTJoeOoxtu3yB6YD7ToUdWYFg54BYqY8LUa2IXRWMpoWNtVaeHGbWBKvdm7kIzd
G21cXrccKv0CAViRNFXYBNImd1xD0Qcxu03ejv7lCVMc0n9mTPUHnDw08jGEDGwrEZWiMbIhIPEF
fbW9hRLkXlTNg1mJH3XeQmNSe5l6/chK4J7TNZX7hfmbTf7piRkYBMX4OLRBMaFMa7QeIE341+XB
ffQD/hmbmnMkpBB5XZhtADar6E1DjMxjaeXuuVPUcYDHcuQnqEV90MBgu+agLhgZouxAKwLTzwRA
eFCIN044Ytf1ZppeRnB6XB7UUgfKfDVpTSxwk1dBi/pALYy2HFzeXVfcRpwfL3exsCRqkKUUouzN
BGOg7vTJ7pMbW07X7We1UtwGufwY2kYTlJEdiF4+FAC468WatPfCl1vKJeXiqNC0EW3AG+2u1smm
TenXy5OyYBgt5XoyAFzkFPzRgaR0dDYgp5YoKm3sbeqMa6LxS5+v3FCgyR+6sZZtUAmdPs6qIQeW
W2s6CAs7x5p/fnI3RbnVIFBUtgGtnedQyFsJM1+6KJItJrriJSwcObU+X4gpcqYII6CRlZU+EwNI
j4cmfO0Y6g7AUgssZT8ibGQa2Y/LC7M0afPPT4YVU9QoCR0m0sDbiXsS9Jrch2uZrsRjl4ak+FUi
a5mdEA4DRd27HpfIwUnNHcibHtKpBwGz6P1WlP7lwSx09h7nPxkMSqVLHmYg8rX0WmwF6fFQ083b
ihe3IQIGG9keER7jK9flfCzOXJdqVmTQJ5OiiroJyAgEehW1waAbv8bYvXGZ+NFrxnGsybMl8rXr
bGGt/niRsWZyoh4ysxllophlHYqHIaETX5m+pfaVLd6PLETACNOXONzelr1TbZwUhbGXF2fBBKgA
q1xzUdWnFw0Mlitv7MZw/EyM2re2B1/RdV3MAztZ/8bt0mTMsJknQR9L0bzJcio8adjPl9tfmiDF
WyG5HEUf0TqIknDs9pxbPWDynZG9XdX+u37hyfdPtMm0Nk+qwEDJeAJS6qhcw1MuzL6ajklcPZwM
h1eBXWafihIko12272xrxXItzMx7PPjky0UFJeYyElUwxBbd9lDe2bcxotqX52XB9pqKW9A7QtYM
TGwBFfyLiPovPHNRFJ0VGxO19Jf7WBjBu/rNyQiqIcsQR4ErJ4r+M+MCcXrn2q2vGMG+7dNKCNZA
Wz2+hdY6qhw1byyiFUO0sLYqpBkPZY72YX+sEVMC9/xb36b3lVN21x1dotzeMXXnlw0MD6Qe67ve
MLSd1LmJWvFm8q+aflVEuTVCiEOnUR2gVGkMI7AhrOEvl2ZHsWoQwBlwJZAqkPVtnj1lNShvkrVj
tbAz31NgJ7uGgzSLxCADDWxZ7/NxPBJL+FMVf460YsWfXPr+ecOedDEgRqOlYqqCci7WynXrWyMa
SHmsYSqXhqAYNT0m1VhUwF0MrfYpScvblBX71AHRRZW/XLW472mykyEIQpxYDrBryM15pT75LXjt
Lje98PXvQNGTpjuwtFYFzyrUeZqf4hRsiMBzbOrCTTcunf663MmCbVA5Y2yH5o3pYAsZpvk9HsvH
tFwjz11Y3XcwxMn3l31YOpBAwGsBWJqsQx2c85SsAduXGldeO6AgsGs2z7s23SegrY4iCMygIPS6
WVGsGqtpxCOBjYNPf5McMihstH9d1baKyBj7oUpbs6yCtIEXwgbnZy3iFVOzMCu6Ys2YFdFEgqgm
oCPZNxR11AO/mabOu/zpC1EUXXmGOLVArszKMS3UfAoj+7an2qEUw3NcDXvHECt8RkujmA/EycYR
TDMGQfEWHNpSIneOOm0Qbpadm+4slOiuMOct7HwVi6MRkUCm2a6CsJ3xpOOXPv92eZoWDu477O3k
+90oG8VQYxVq4YwbV5QRNJDSp4R3n5IqW3l9LH2+YtuiutSboTFwAHh8o9v589jV13k8CGh/mP9+
cq3ULWD5ndj4qxoqFP+DMnZlDy08ZNQcYJkOUzGEmgwS7aFIDhKCVmn3MuSvQA9l5po649LsKAe4
QO4+gkgbLD9AqBu3Q1m6Jsjr5fU93zgIUD/OD1yGtnZQrRiMENcj7GBXa1G3pZaV81u7KA91K7Ts
zHJqMgfF2ePlb1bKC/475vUHbEFIPrblGMqA8d5D9cIWb6KHaMpmPgq2EUBVhoAy5aD4fRYtyGV6
8JNQuiFFuXKdnT/VzFVOtd6ZegQsYx3k1IJwYtVF7XfRYjJfw9amL5eHef7oMXfu/PToAQVJAc7C
nVkJUP8YOHgGlPi0jWRr0LOlccxrd9JFUetsEK4rgwrEZ3bVeh3crg6MVJdHsNS8cq4z1CXCpWMy
0OXvpgzs/qWLfl9uemlylHMN2FqtlxO+3Kqh22llByif7a1Zayi/LoTPVIlqq007m5e0ChppQY4Z
SgIbkHBtL3//0ulQDjWepH1ZJ3iJ6e5QHCNIY3qdTLqrnhrgNf64rgj1uiFy1Zh4HZxs4e/U+J5N
1yUDGFMOtka6oY9LTD3Ir7egud012rByrhZmhSmXcpbSBph/HOyG2/vYKO/tbAwuT/jCXmTKkc1q
0+kH4cgAQU4wLX6zZx224uFy40vfPXd6co4MsH3QWGK+6574ECvZc7KWdF/Y6Ew5omDtjEw9wZQk
3YsEY7lVeSXqLHSIV13+9qWJUQ6p3sJiCRPC4yEA3K6EZKy8G8FBdLn1pZlRzqm0OLQgR2wWVzKv
irLboW5XXlxLTStuc5L2EvpcJj5ccvOJFgAfcNEOK60vTYtyQI1s7KGza8E0Wsb9mLLtaOqfa7df
2Y7n3U9GlRNKhzqeohZhNhNa7wyETRr5OQ6GKTbWQN03HdoVmZdJUVkrC7EwHkvZR7xLctAhTDJw
dL6JwWPD/8qLK1dZzQ/WIsrTjGIP1bz4CsO2tdLw9aoNRBVrU00hmMJ5AZPgGBARrH9KAnnEy23P
k/1naBhQro/HNgvlKMuxh9scgUQOiu0gGBMvuew+m30Ixcj6uzmB7T1OroteoVjqY4eyNTSnAuY5
KMGBFYHcNV9d3wU7QRUTNKZzAthC00ak72MtP+gTKMsqfecmzgoubWELUWULFVXiGm1mwBSRu4aC
JAakUlBm3V1ejKXWFTuEMGELjTm8YZo+d4eNQ5viE0FWZWOkBGQ713WimKO+rPpwaGoZdIkGnKnb
PdLRAs8Z6Fwud7BglKhqlCpg7DRUywTGlFoexNtrnxbmmirW0hwpRqkyqAzNQuAQGxndjDrzcRcb
mxiUgZc/f2EXqVVMVjsNUGnEaZNuFxBZHmlp3KdpAxFLaHhe7mNhihzlRCPMlJFugusjIcxI/D6M
ZLLnk+jJyhoszJKjHOu2GImVFlhkPCy9pgdtIHgGk/r5us+fp+7krtfCGkTmKQ7a5KJeLTE+NbJb
uXOWZn8e0EnT4JJNo9FNcaNBgTeMAlreMwQNiBFuL3/70swoJxjJYrcHax3sNIjnEHTa9rXpgxjg
yuaVIzxoBmQkdDB+9jZERDm1AL0kokIl6Fgnvy8PYWn3KCc4TeLUDvMRiptjHn0WfOxu6onZV7au
HF9GQreIUykDkTm/NLt+BK3S2g289OXK4R2nxiFgXIb5dNyfImG3XYWK96tmRQWuJXGulVAXl0E/
OL+zJvQEacWVbSvnVe9ap7QcrKqQMyn20CdhsgWjXD2tvOcXtr2K/wHzJ6ikjB63oon6OQbtd1rY
QVPJ52lsr9uaqiilbFjPiQvLSQZ+aJn4MuZsX9bal+vmXzEKiQbyAnAMyAB5i/vJtoPSmVaCYwuz
o0LhSlPmUWxECHYUxQ1EaPyStH4VsaDt1l50C86orZiF2MwcLUSRbgCpq0zeT8TS5aE3uAg3E+GJ
vs+jiBE/GlJtWBmVDZN2xvVSQSzdVI8mQCB4RGaWl+JltqFOuaedeZ2VVpEsYS1CmUGDOYAS04Mm
qx8U8sLXHQhLuV/0NI9jLkqsCHMOJIs+09hccbEWbIQKX3EAfJQNsjABA+tvA+UwUptPV21RFbXS
aFMisgk8knYEanT8897t1x7XC5+tlm21kTBzBkEw1GrJv3q3BEN9ZfbX+Ww2+XgramlaNV09ZwZB
mAYbBElKTIxppsy/PDNLJ0w1+q7Wu6TCXink+AqY0I2o3A1z+p9l11wVoAc9yMcxpCYZIPCLSHE4
VmChLqakOcYOkw+XR7Aw/yrAMbeKAZAwCgtKooeE9584z1YSGEqZwz/BVkv59Nyq67KDNFTQouxP
A71pW8fYmvnMef6iJcNzb4igE8Zzb4eIS5hrKKv3tPUZE6HChOBIWHyaQweJMxw7gSKxLmZAT4b9
Nk45BKoQfD9wUrSeM7B7gOTBu41aTAfM2GY93Ex2ugVVCRiPa99spnstQSqJ1xCU4G9GWd/q5vSN
jfRA8t4r3djj4MUdRxQpGe7u8qrMF+S5ASgXpzWMNu1R2BWkoIaMDIqB3Br9N0LrTQ6m/D5duT+X
+lHsUSKJURmzR+rS3LNDqLhzbZ9zdpdVWrPJUgea0pqzcliWOlNuOssIHcjx4iJFpJsBIs92idD8
qcO110Ab3NK/tG664g8vbGsViyS1qGnBFiyhTR/fVLH81Lnat8trs3D/qMQXLYimeQTSPOCzdVBu
UX8w9Iemjq4ztmpNUM6qzkGYXgQsa1/d3Hgk3ZodX7BWKsoG4kZm34SItbgogQAP2ucitV60lqFk
di3yvdSFYhCHOs86s50dslCPQW/rHtNe91uXPDT5WjBhaW0Vs1KTLDPcCiarGcCPMEJtrpX7y2u7
0LQKtCmTGozCDUK9zpRt9ay87+z/GUHRP8ZQhdgMU92kqZHh9dFBAMN0k089R61hGq0c5aVPV45y
A87sxJ3w6Rbe36bRblm0lvBe2PEqu4wGYSHBGA4u2HoeqlrzXNHfl8MatejSl8/dnrxdIbNiksnE
NWG2+kts6beTk61cngvbkcxdnjRdQgXDnMBIHeQh+w7d0UMc2/dsSD+XpfV6ecssTY7ycm0G0qfZ
/ATpakhugVwQVdfxYZjoiju6NATFh7HtUhYp2HIDlC/VO7scmu9h3YOcmxf6I8vApH95HEuroJxc
I7RRk1Xhyolrfuy79t6xxHUeuwqYh1zq1KCOSASlNG9ZJL2I2C9maK2QqC18uQqa7+yhM8GEjkNr
i8iviB1CrJXau8vzMp+fM1exCtm0xOA0XUxg0UT7uSvltmvibZfI/aC19iYDF//lfhb2kYrfhJ9k
mElqi8Bp+fPIok+ZMPd5oa+gGZaan7fXyUmI276MgfSQwMRkb0VR30aD6dW2vsadu7BNVQQYbUnK
oh7blCbtTdQOT33Xv+IFtXWKZnt5hpbWWTnMVMu7ks8hcG2It3VG/IIZK4vsLiyycohT1NaN0HKA
hdNAGG53w21qk1ct1h4r4LCN0jhEIvGb6DpIHlNBYX3Y9E1mj3j0I4YMjvLHstCgA0u2UtZrmM4F
d+vdKz9ZcV6D3i+MYFZT2z7kjnZIu+Q7DUGlDaEcV5sceNyJf3lplnaXciU7CRGTDjUjwHDqvXCS
J1fPP0tnjU5t4QyqYLEuy3jnJnBcagO0y1n0FVp3x0k2d5GpPRpRd90ZUXFjkUHAKtwi0ZX2br8x
oqGFAE/xq6dQUbs8TwtbWIWOJbkWh11ZQ9SlCjd9ZH+HZtMai/RS28oJ70ECm08xsIBTVUIVWtOd
rPFdEg1rsZ7zHaDK96MJAeGoZkoHGyoqYTY0t2ZejUznVW916s69nmxX8DZO4APD6ZbxsB30cJsO
4VNH7ZdrZv4PbpTa7E0QaGhwv/rxxQijPSATr9c1rdzQFSGEAyFZBYjsbLKZbgU8Zdc1rVzKKUPa
ZrIQdc8QP72njQliSdNcw3os2GwV++cOxIKeoyWC2tI2UJnZVo35xCyow0xrbE0LRkgFAfaQkHVw
2yAq3if7ehqPYL64aeI28lnvQomPZLcyNq4LgemKFY9zGyxM8DYgxWPeWe0QUMdc2Z1LU6WusWxM
LQeHWAB19mRjxlNAoEXrVuIOGyteWe35IJ1xNVRQYDhYtdPQQQQUKjyQjPWMqN6N0VpQYal5xUhz
K5VWYwENiGqwHW2LNzxeIQmVTs/Xbdb5cj05wRPtGo2VmKOW2zdaUUDirThcbvr8p1NVoRp5Fc3m
0kUMPjG+mpH7F4m72xGc7FfZ5XfKg9NPj5yxRf0G7mPQHYGhnrNxU4n4/1FR/Br+b/S7fPh7BU+5
AZYMp2KZK32y81FPq6AzhgBZugeiaz8uT8xS08qauppwgQvuMedE26MK4nej0S+Xm16YcxUJNlSF
A68EuzFtjE3NE4/k2jYzVz78/IGiKhQsb+TE8ybCihrja83zB5boN0gBfkJ26PW6ASgvYkOHmmVD
cF8hu/iWmfGhb+LbjDi7y80vTL0KC6uQQw9HDZFrFzJYThI9gWZzBeLz7gf+aQlAMPbxKBGZSgJA
5fwYy7KfrGzSrdv1oP+cKiBNZn7PLusgZiSq+zDtDD8fU9QlSqhgtla7vzy+hfAtVfFjBp6ZLio7
ZcA7vq9mfb/WeEKy8CaV6b5C/DMv9e/SKu9m6NRUWl8v97u0MxQrDvoGYhUdXioReYzBoBdRjxXQ
/1uLZpx3JilTTDm1WtdIO9iSiHc/Jm42O3cWSLLq3WSmv6ika0Zl6QApl7cbGWNWCew/12n3XeL6
9eB4g7EWq1pqXjn60Bkkletg/9nhzkF2NRTsqTfkyulfWAUVZRbzugJaE4gdXYPQW6k/pGa2DyHR
Cir6p6sWWsVnMRaH0oAFQ3Bbb8HKb5p7ZCOEl/eQBIYuULFyUBcmSsVqRTYRJcTKYWr69Laue6iv
JUehtStpjgU7oCKzEjfOW1MC+JIkjTfQYjc61sq1t9S0Ygagz5TSqMYJbAfijXUK9aHr6GRARfbR
wsCP52QasHtyOh0oL0C7Dd1ue+UltfThyhkuiB1xoc1L6yazYJ7WQ9rauo4HgKoySWAhKxvBYSFQ
8OpVDrkBsGnF8i5te+XMIoaao9gP+exJuo71vaDd9B3C33r3auV4i0DMxqxWXMqFOVJxBaCVHfIJ
hJVBR6b4hhOpQZYMRIKXD9fSplesQwhOZFAKYAVckT40PT26U7XLzHBlZ77Hdc7cUCrcK3YdQFxD
F+EqYm4Tlh5tSm8LK7wdS7Lt4vGR6Kafhf2dDMHTHU/PsZ3cWFN0H9a4rlL2eHmYC5OoIsJCK2/I
ZCBbAqL9bWa3t+AHWGl6YSuoWDBcf21Y1hhh4dRb15xuYoMEg2G8UvCsX/f1c9cnHjNtkja3KywS
UL4RXnbjc4PU6HU7QCWHjOLY7fvYKgOhx17OneqpM1PnSzj2Kw7CwkXqzGty8vUouyqIO1ARaCZk
CMlY+y6LbkOd721k2ZEI2l6eJYb2zm01xZggKJOMI1i7wDBB+KbXjebRiMsRun1GK+oNM50qhdZq
XHytKitcOZ1Lq694CQl40NOym8FivdxSKKbCzwbOnd7Rtrkqbk0dxdY0LReR2yLi23cYTGNi5R2Z
2CvLv3QyFANQJlUS1jWyZLx3zL9iXW8BGe4hLnl5URaaV2FjhomKOIq8RJB2rHipLZTelcCvrhwM
RRHvv7Nl1J73wsneQtW/U1HAiILBBhGcDjHGSkseG02Dqi90fkcz3GYguu1buN2u7ltS30V9EiRG
cifHdNuFzg5FVrdtOTzCu96PItzrlnFs9Wmt+GFh96tUZoYZ96Sy8fIaELrVRHzMcr93IDbcjCgX
y67KCoCW8uM8IIya9qD7hQdAG/lSCzPzJQSOoo3tZmtVgsY7+9KZE6aiuLhtRilPoGNfTd20z1uR
v07ABfg8k6kHRVxrS/MBexRC2rOysQml0Niyf2oaDRGxdsG4VYM9nYZuvRVxOXmgHARJLMGqNRwS
KbKAVGI/lKY/6CAKtbrud2HF2T7veATd3Fk62pnaV0Q+om0BuQdoAcdQOkS+eoDqehj7lPHkULla
fjO1ZPId0Ij5Y6RH3lAkBeTPk/Ko1YD4aEY7bAip2l1a5dCxzzt3M+XVuGnsLPJk44IGPS+bw2hB
dBa0Ku6mwgPLq7sQJchJ9CtiE9+CcKXZ0wpatVSriM+gQ7wp2zjxp6nlXjSKrxWHNrJtFdU9ifN0
G7dDA6GNLvYGUcYbZHJGyHgLsi3MMH/kVT/eEJvWEP2W5XZw3HaXufFrWsfCq6BShgUloVen4pkX
KDnUoRq90y10ZZE29y3IBWxgycs3cIianh1XEZTmRu7V3Kb7Me0gqc6mp5CAyR6JTvCugKh6a0rr
LWIMWf7KTSCWatRPRW0lXwUk3vdDVJI7aev1gefomeqDFsgkyW5QmuvuU2Z9JmP3VyhTCiY40d64
VpRsBqmJXamhukdoXe4ZpQYJ2VqGnzVbDlvLMSdIc1rhJkl1qH6TpPXHtpv8SUdp5VUWR0WhGVFW
5V0k3GOT/KihSl9Civ1yywu+klrgEqa9cJ2wdI8c3O3kBlSYG/ARrjS+YCjVAhcSOzoZ6rlxqJgg
eQ7P0lpxVpe+m3w0Dr3JbdmWaNpATbhZT75raptxledswcKp0LBYJBYqvDr3WA3kqyWMxxE8FZuI
0n0d6a+2lvYrU7TUkXJV2YB4R1CIdI9JPABwlf/O8vRH6JSfNLv92kr6dNUyq1BDLmthFcbEgx6l
dlyjSJHotzwpV96B72QR56yoshx1P3GKDGsWlJkG2vcs0QNmauRodTzHoatciEsDImi0lHyrcmLe
pBEdv0ESovsxxlT4FU7tyowubDqVNZDIAmG1BJVCEqGjr5YzjXwzwZiveP/n06VUxSQmQ99ZPYzr
cexKr46LYCoNn4DLLB5SqKYXG2m6HpLmK77YUjhMhfzmbskrN0N/bb7RvrT3LN/wZ/Kslxv5TQtM
a6Ov4EWWTpTidoAQs+mSCh0JDTe5/ak2Z8XyK10yFf3bhRC7RvzBPeppzB4Lm5MnxPnsb5e394LH
qgKAeYk648hB6337o+q+6sWPxhWQ3ni73PzCllIxlWnYTtyhOKQWNOmBrnBcvrJZFyZdpVmDvkgC
lDrMmNbuc2wcm0FmJb1uRVVKNXsCHiQ3uHssHbExEh+EPhu3X5nypTlR3m9pOvSsq0vnCB3a3Jsa
RGgM8NOtzMtS6/N8nfjAVhNqOS1SeoR3W/usBVHbFA9rctdLsz73etJ60nZhpLmVc9QSu4VSbRg9
IWtqHGJRZiv5uIUdqUIZB5tqTk6Fcyy0ND7aWlMcuAbW1FSC9dsJresIlEDI9HEortSIhdiqfUzD
cMNsbduGmie7K+O4KnGYy2Uq4qmz/4uzL1mSU4e2/SIiECAhpkA2VONy35wJ4eYYgYRA9Ojr78o7
eOHDNUW8HDjCUQOhlLTV7L2arNPs5DX/sPzC2yM9iL1J3px9ZcT53JOBZbZv44L9YPPv1+N1Z363
UMYgH2GWkiuWDdgGUsnk26ClMNel/UFk7czuFtAYOsgeaiegWECw5J7ypKrax37uP4z/f7r//+8R
6N3uC38s0dW3lSEFpdno9XjxBKBhzA2ULO4boE3wFpqVAbUzzfJ5Prd5+0hBwOl6+v715veGZxO9
hINa5ko0P7bzuZoegxtIfATL5wBUt5MV2UIbYUfScuChaCZWiBLLFS8fHoS/WigqRHN+jiaTx7kS
R8yVveW0ScJ0XlgRPUaY7WUeUxD0mrM799BQGZwjiuHeiG3CuF8rv59qxJnrvRuCT6qQGTHv4Z54
31t661Y0z8A/Uz3STPu/jBFx7kRJGXx6fbp34niLcSwCUxFbrjRbCSS7eTW6pwhODgdrdaf1LcSx
DR3UqEa0Lm04nwbr8cTFa+jO1je3Hgdlht6bsVQXQZ+asfrS2OBgzPc6vgnhIRCB6GtsEk2jzXdn
LaYpmfvK6c93DftWllIOs+mXicCJEEjfM1WlPs86PDqB9670W1SjFZyVrnBwssh/GmERVSQu8dSF
kWjsyy+V6eJa6p888mLWednIZGKkc3B87o3d7e9/bH9cTUCdePi4R8ogXibWJIzL6M5J3wR0ZFgD
y2ROs7mouIjrYAqgRQzQ2+/7ZmYTzaCDh+CDd0GmOcrjQEUVh/puOxvFFtmoGgJuc6PcrJmLEy4t
8VJD5N/CulGVd66rzbG8gt8xg/XmYl1h1PGqWbzodNfAbMGMLZGL0nhBZyavPlnjfjD10YrZ2aS3
AMZaCyVbMdmsHFvsnTM41DZK60gf7UN7H9iEM/OndggtXzMx8WSOoAey1uM/fckP7hR77d9m/I8l
L2u4AZta2Gy4oR1KXRb4guH8DNx+dd+lfYt607JaPL8Kl4yN7Jnp+tRH7kHTOwtzi3ZbRUtRNLdL
hqxdMgRBYkSZgMcVc3PkSr6zKWwxbjZ3ZNDlC3oP6eN4XqOPbLkTZeVuQlYj58sLpFCzhbbiJIzu
ziJAbUXODk/vW/zbmgdQf8KBpQEy8RDGGtRJi/wgZPcGfxOyLJpJj8N3zpBWPnlz8L2Kiot1wzf5
qr/e03u2lbxrgPIp3DLCJ0j3xNVyacb7NEzYFuGWey2KpL0zZig8pWEvMk5tWoz28nrP/x5YMAf8
b2Ahoz/25SSmjCxftHoJAi926Nv72t4EbQMR0iUk+ZhZiFq7wM+TcT7bOxOoAOD9t+tVsKKmAFgT
lsw8vzegC1/6jg8HuaW/xxMsv/7bumr8evGFO2ZzF4apxyWMGucj3ea9xjdnrBpxfpfVNGY9lWfH
1I/FTA4uVnsTuolVVgULbO6LKQOG5gJyTSZChl15OAimveY3cTr5pgioaabM1L2Kg/onSpQPNTGf
X18yewOziVUzL0atIxszPCQuwxCk4XzEn/z7NsC2sEUeTbzNS6zGJWiAUhdsRTrgs+w+AonCDwZ/
p/tb8CJdKjJ0LhmzmtIWYuiqSKqIL+ldg7OVsqtNBXsRdxmzUjvvbTWfS8l+3Nf0JlRDiLcs1K3G
bLJw6mjDB27VwZTurJgtZHENwMss6YApFeFbiF+l5VK9n/IjL4a95m9T8cfNgLZ6GvFQGTNYVZ8X
Wpz7EeRPdaQIt9f8JlL7SqzL7KD3QWdQGnTMFWIx3xeUGF8f+L32N+FKVJWDtdqOWURLyCryxJ/S
Then11vfW/ObaNWDGihHYTFz2BUoJR2RSylRbaqO2F173d/EqwdrYzhSzdjiS2/q4FHSLljypY86
JKqXE/vw+u/Yiast6HCBa4zbROOYVRaCzZ1/VvqoXL/X9OaNW41BJGydD1kEt27UVM9ud5Qf3Gt6
c7bm1m9XrwmGrAuZ/gzLEPYYLLi+3jcmm5BlDDbX9eIM2Qo3o9TlAYRulmY9uBfs9f024X+EVSim
aqxoicO1Ioni/lkW5bv7On775B9N+27AZ3/GsMwDu/gRwBj9EfR6ZzmGm2htgvpm8eT0mSttYuD2
FfjDqR3pQbDuDcomWK1EpcafxZCxf/h08ps7m91EaYhnZNQqyHeQCSbCYZUtY/7p9bH+ezKQhZv4
jMIqLBmyKpkMv9oaSOMeRr0GVvalTfOexbAxOfgRO0O/xf35wTK5QmFsioG2ab6UbeZODrm20717
8RbTVy8MHkgq7LOuop8C0z0PYv4HEihHj9gIC/D/1mnZFtgHE0gDpfB1yMCHvZppmmLJaRoRQCkc
+cFFuT5ZZ3kx8CM9iOG9QdvEsNfPfgSZxT5bai+To3wT+t05bI484naQ+iAp/jfUhAircirqITOc
JjCVBU3jI2u8xEXahUQfWteNFXxeqZKx6+rz62uO3BbX38ZxE+DOAoPhXlRDFox52hdAXBmDVEx3
7e1wEtTPxtLGOTdPOjcH39wbyE3gs4F3vFJDnxV8ilu/TFyorqzrwTTtxD3bxD2FjoSXD5imHBim
TrITpLhOrw/WXsc3sT+vK9TsWNUD4uAFV9dReWq6ekhDqY8MVm7Hzd+mY7sHOBrIAkjuQHix8h9m
kBy+654rgWf2ZLyTX+UTi32DasHBcO1sOlsIoLs2M0gqLYbL8i9Qs5dxHQ2JYdU7I8yFO93TErh3
YSXZFg9YQ0jb4ZPqM+3Y9jyakSVuVd2nKMK2UGzpDEvNOiwrWCG4MWV8PvFyPPI83BunTfQLSGcI
r++6jC9OTIFhPflBn6hVfbQ0KNOa8JTLIz2nW6N/WQVbwCAwBTAE8UyXRfkDRV53bgooF3yEvtH7
11fy3gc2UV8sZghAAu4yX05xM6xfmuBt7onUDcIDIM3eFzZBPgh4Umuk1rN6DVJDQg0P7D5t2/ZX
OR+F+s4ZsFUGA8htHaqQd5mCrY/ThBmE4M+CdTqu/PlXFeEIsCRM5jYfD6JlZ3PZQnJmRZrSQoM7
46x7dNrqaZ2OcgF7TW8i3+c+h2BHg6ZXnio4anqwq3t9tnf2rS3yBileHLxAOmb+/JXYIMlhmWXF
kSLUTse3UnvuwuEf4XKTTSRKc7akvTDpfR3fXMoZHirCgUpg1kkdj1AFzvuPwfLz9cb3+r2J6LVu
bm4s1mR1UxRfPVcJyBsp98frre+N+e3vf1ycIzhR5PBsNBn1fxe1jBsD93d1BLbb6/vt73+0znrW
52WF1qewa9IhB7No4O5RjXWv9U3sNmPjQFsdrRtSAd+rrsVyRDnZa9r7b8erThRFVChYHtTekAZN
sZwIBOvS1wd97w61RTu2NyqtbwFIboDhXXyQr0MQJoIYyPE8elCwYjY/FlKeg7W/L4u0lccr55qW
ubtUQA8R1BVzrebPdW/rIyfsneol20K2sOHkeQ9IXhaar9XgZF7hPaq2vfYeUHp1/WE2/Arbga9Q
HHum4xiPKKP5fLlv69jCugLBfVjPOPQaqA9IUD4OK9RZc+/0+nztrIYtrkuUte2moAyvUzPCV6vJ
x6ufO/X7+1rfBjg0o0Z4BbIr9Vm8lFFclb/va3kT3O5QBgZg6+naryo6Q/COpGD26oNR2TnWttp0
gC92YUGL6boEA/LYUAEheRywp5ypmLD+oVQvwxHv8dbjv9w0tuiuhvcEHp8Yd6UhR0VNdQbb5J1H
q4+vj9Re+5t4V/PcewBkTteyWz/Wnn9u5/B960TFnetzcyWPHHjYtD3GiuZjBO8E+WZsQa+EsND1
vh+wPZZh2RjMS4SFaccpbZz+vafgBNMZdZBh2bkobSFedS4mRy3heB0G+qb0XkCzfAyISfL5AIGw
MwVbiFdXt7pftT9dHdUmpBLprZYJXnDy+gDt9X9zRhNhVgcsmvEagejhqgzEznhUT2140P2dPWKr
Wzd2pJ4Ctk5XF8Vj1VdZ484H6Ku9pm8j9scpShXUWEUzI9C4eSSanCAOkr4+Knvv6i2yq4XgtCeE
ma5+rd8a2n8ysj/19S2ai8YkTeB9X0gt0vaG7zXqvsoyEBn//UlRAMZPPzbTVdjlzEn7Yog92E73
1tEmlKdaIjcFnDsWKnn2ikIlIgCyn3ZfXx+ynW1vi+zCW2FCpniaroyt52Vqk3H9Z6JIeDjOw8yG
E8DFWFjigHaxN/ebuA61WzZGyOk69zYpcO0eTH4X/gF6sf+dg75zIcMjMfW6GE+i8aFFZuzJdOw+
WjDbqtk5U5W3xlXTNShn57RW9cMqLTvBPubX61OxM9VbGTtYPE3QoKinqxVOujhfJ/3TF95BaOyM
/Bbt5fKhQSUCjY9OBXsGCWgLOb3e753syRbplXdkNaFE0277C+rfsQXt6kZlMtHPqD+6He9seFsv
0240sFaBOte1Qtosrh39nAMC0bn0e0fcg1Nnb4w2YWzAKaXdorGEKjcZW5N6Yj3Yr3cSGVvVuoq6
xUTw7xr5ArTb7kMTTMnkPHncuxaBPtnpKLW0t4o2Z3MZRKgADQgx3wbnxoXPsaLFl3Y4KszvTcQm
hHW99hDTFlilhfemZ3Pcm3dj6ON+dMT12PnCFuVldBN5fXObhjVMKzwnJO3jMHLjwhxBF3YGaYv2
cke/aqoZ01Ejm7wu/pUM/eO4HMFx95rfnM5NgPQ4AQTgujgShA8bT/1PRo6KIXut38btjwO0I9Hk
yLrCkWDfaBAFA7eLF5AkX4/mvdZvf/+jdeVNjTc5znh1GEus78eMLvE01weBsLNZbHFerulW2GNj
F20NXRLjhB9AxDyvxL4TdZtpwn++/jP2vrOJ5aiomCQFfkYUdT9C7ryPZvvsReYJhkcJHduDe9Le
Wt0cz6GChVij8BmYERD+LvSm2ITPC//39V+x1/wmmBURlrmQ27sGfhNP9EXRr+X0oKuDq9jeXG9i
eSgEo8OClcTrPO7L7qbBkhT9UZT9fT+lW8yX2zLR9ZqP1/zmfMPV2ie1DI6esX/vPN3CvgSXDGKp
eCMUjDVgaTQfQxu99EFUHizVve5voviWWgjnDt0HOf+yWOcy4wr5+rzu9X0TwiT0vCVkDM8Pz3zr
ApEOo1gAJD5S/dxr//b3P4LYH/0BCib+eG2dEPR+3nrPsL00YG+TI4eUHRkTuoV/RYPlAEKDCm36
8TYLuTXti2ijMU8omVT+QVWk4tdWdrO4MO4ZsMUbB2oDInQLcc4hgbKkNWvl8CAdGQqgMaMljwcp
gqMr284MbsuhuYH8RQhVtCsvyhLTKGDRM5p7W9+sD9H5DcibPrjgowPjFpvWbXfXTYRGm90rnyib
tF76K9PmVEi5YkgPnTd2RiXa7Fl8cnlXRX1/JRHcv2bqZBISJ+nrK3uv8c2OVdYFhcvb3F+lO55m
joqZLTp+EDZ/f6zQaLNfscIfRZ13WHJaXKzOsScy/dSB4JFURf7ELW2g5RW8Ua57n+ws3WLiIFvi
1sCs/e91CoYSZdMM300l72PN0i0crqpqIYmr+2uB+c7KyoinYkVENPk0Z6/PyM5esMXEjdEMNV7I
86Ne/6kURRwV7UWO9x0hgEr9d6ehClfNaVY9rpvq57iQ96JHmgn+wz/u6/1mJ5ukQ/MaVuJX29bf
bOA/UQ0xBXtfcZluhfqmxg9E6Mn+WhmFTHX7A8KHzzMvT/f1fhPH1tZGctB4rhXjAzwdip8yqE7B
7B7dBXfCbavI17hFuVh4Zl6XCTblQWBbVLCKo8vaXuubYB4n0/SDweDPzFvA2tE0Hgm9jztF+Saa
R1TV4fiJvudUfHWHOfM75/L6uO90fIuGm7zSiinIu+voFWmA+z1MWg7Caa/p2wvvj6M1whuUkAEr
ZnLeldWokoii5Pl6t//+SoTs13/bdudW0RJ78ZUS77saP2jaZ0isngs5nXnpA7JxRM/a2RS2ynsT
JhQiJ2q8VlGgHyMYN/4LWx4+x5r0R15CeyO1CV2C3I47uBSnr4ZY7qz7n/nUHpEqb0Pyf1PodCvC
55dsLFTr4fCt6oSyz9UMYVuVQmJGNN9fn429MdoGLzeOtgafyKPws/DYL7jkfQ4Dc/QT9trfnMPF
0JJWW7RPluWBNuMFesIP3ngf0o9uTVHZIpuGQiDkWhDs+u3owMKrkD80XD3uXK6bAK5Z4HXujAtQ
Ocs6Dmj10wP/KPDMRVZ9EuqoAaWc3TcbW/Tc4M+2K9ugh3UUwCa3a9HkpASw49cne2exss05xhqn
AtUeV8WoVJecaQinsoOk5848byFmbrOUbB1sfw3mfySYjsMUi/K+UgzdKsnRBTglKLP0VwUNkVo/
QdUoXA46vjcmmwCoXCFbFqJt4zL6RoMthdu5d7SR7kTwFjJWRSN3fW/srx1zZBsr1UzQgWj7p7Ba
q4yUIn8GEVLcByKhW8k4D3rwvO2H/tr71YUX3rPv0/evr529Cd7EQURbs5YGt3Wr6iYJhuZNzte3
NXRq4tc/sDMRW7iY6UI4ow64sctguAzTlBbau++k3KLDHKLASlRoGh4ID6r003qpD8BIe73enGY5
ZFXs5E8YcScSz7nLyrOvHHbQ8Z23wFZE7kYKgIi0q/HQcN4UhfkKv+EvxYg86sTJg9ewL72WX2s+
8PuiYQsPs3UQdcQYfYXWmuvFIx8ljWvK5NEK3VlGWyk56qy6oqrVV8+rHnTvfQ27+Syq9ePri2gn
3rYaTvXgdSaXpr+u9SkwTgw04CNZ6wRfjfl0lPr833rLXw7mLTxMVH3UG1Kba+FA1U/9WkT3vmhh
q9wOSbNGzwV5VIELzNungn+URJ8gvJzmakzD9sdayyfuBGkFXPp6aH6zN66bW+yKbOnQwd382rfk
AlrpuS3IO1YNdy7zTfRb36GdbO1yLXPOU4+Q9rw07tF7+u8ZQLpFkQGa3gNbty5XDyS1kkxvxqVK
Qef5rOmRK+xOnG6hZLmEGRDxzHoVva/PrkGpwDj8yN9mr/XNLgCZvg518Hy51uE61DFxtKcSLgL2
6/Vlvdf+5uAWuiknhczR1ZF+Ms7ViZkjFNDOdXwrm9dIMpZ4Vy1XvG9bGTv+UDlpJS2FlUjQ1TZp
ekGGj92aA4M0wMrk39d/0s6C3Yrq2cVtV9Q7FiDAvtM1j53u87Icvbr2Gt8c6lbXRQD08XJtchy6
5bfOVNB4vA/0SIPNndZZAzg2cAzZMLmPZG6ucPp6F8Ac9PWR2ZvsTSiHq3XqoSTLFR4cJa79TMZz
Fx0M+17jm0AugrzxADZerm7fVp84EpEAymsYIRyc4nzHXJVuUWVVbcA/l1F71dACCD52JBQPfFF0
eEJ+IG8/zCHxqo99IcvSj12vW1UVa2B5FIkprn5dHePS0ndDnMPuQWeBUC72bp834fta5HN0M7ob
y4d+XW7Yx15N1T/Q1Rj5RXHi8xM0KyloeqQe+FPTGz2cpQtPjROZjWt+o4AOGV03GKoGdq3YE1Jr
4BySTAoKjyCy99F0EUur/Jeib53+EnmL1dnQWsme55YHiaXrspxQDX6Yai/43DZ2/BEKHjyL9zh0
BneNFxfI9/PaaPdnKZxmQSFm9NnVh60WpLq6eiyw1kewCJul84vUtqgNwXu2CZoPpPKm33aBnF1c
zpUF0dDtx/VhDnrT/PJdUgxoRtwSgKNftuUjeHeKP9bwbVk/jNNcNB9g9bGOV6iAcP00rkZNCZsU
XsDCwJPpbSvbvHib26qXJ9mAoJrIItIsqf0od89gka30weZCinTpJbcxHqCtvcAWt30bhGDE/Au5
wtBPIux0RRJIab70Ncnzr3BAn76VMGRyM2/gJk9LgRTCpWwrxeKhYdP420xgA76tQPpq3s6wK+ZZ
nU+QhJaD1ioJx4a7yTJTy2M2MK3PumIMThJdPthU5Sag0DJwkAttQX41Z7uWgU5Kb3GAj1+GClNn
fVgDuPNACJ73c8ivXDG3u9S1LuhFkKhnaYShzWOBXPl6qlRe5SkdmW0SF5DON800cX0agX3EljEV
qioeehCN+Hlchxy4o9bnOgUDpJsSY9bhidKZerEZyjaMi46UP1zo5QMnVoX2qWoA/0hzr/bIB29U
jrrmc9mMcRBp1YJv4QApXY54zX4JlyZ0MaztVCZOpSP82D6sgvOqO8Fj3CYhyEwXa/Ok0Q240FSG
vXeitGReomvuIwLYvOTJNHV2TRYrChEPIQV3sdMR1ljvS8lS7spo+rjaUIRxuQBgCIYmjTpodVIR
nFo2Dvbauqvxkrr2RPVWj2CixbDzMNMl1DPOm0h2o/7oMKMGFQMn6qqrJa5qXsgaiQUCuiCVNP+G
ZdRF6QCM73oqMYFgFy1g5kNjXggClH4xfiBcS5Zw0yxhWq+MVWcoR1k3HrpipS9UzHDhTCSce+wJ
Uu3z2MSq07PKdOHz8OxAuoo/6NqBdkYeuQxKO7rE/1cFRmXWr0y6Z1fq9ovynQ/MkJPN/QhpATcw
j6GaavFp4Kr4SOZA/LDu0MqvQ8tr1Z6qYVGNPM39FKh3JcuV/o2yJGEnyCp5fIzBGffZwzL4kOmM
9VRQoRMJ45sWwuaDO0dQr6lG8tQyN5gucmaUPvF6kArmzBIkIUiUj/ZTr5x6eimgHF5cylrW+W+v
GOFTgOHw6+JXD4szk1qkxZZEin4CGLcmwCAoYMmnh3ygsI+G5sxEzzUWu/hmZSfNE05qXiUBxVL9
0HQSpxIq88X61YlYUb5nUuf6tArwTZ/rsIrkpR47T57pMMlZJsPgKzCAVtoHqOxQCSlj6BXOflri
ImMu4KDUNaxdCCRL6laEc+yHnVZPyCMXUNDjYeGfPHhqsdRYGrHnynHm70xzbbJG2tSHF3kZz5Bo
W5Nyee9BCHpFgGuUqIJY5Gts/e7FFhCFLvt30ukie6pg/fythOoKTZhmbHi7+A39NTO3hxzIaoWE
eJkeqmvhrTASSGlQJT5ITZ9lMLldwgjzYm3gLBxGJVwEcty0m5BL2FeXtX8BezhSGR3DEubMqvox
LuVzNLOyz4QNoswLDEVwL7XfxxGv9Tdoiyt1LgNJECSVo77Cy13aeJ3c8oVW/S/0Qf4gqy9+eq3b
6neN5AySo5bB9A7Sbm54ciwk1h+Gko82weOZrOnQVot8p3zptm/WooTc+EAY6eI8VwbWJg1nxXO9
UP8Mq94bMcF9hq8HbmHhwuz0FMBnt8O+uvZaxHJwhvkMV7/CPOumIxi9GYdlYisYIsamIcaPI8hP
jbGQfR4l2ralC4N4EE1jzZo+T0yxAkLWjWNRP7TB2q2PvhymNnZtOMLqHMzf6Dz7jdSXqFbOmni0
hNy6cDj4PCGSDcuD2/jkefXlAoQGhIVYMuN1SuGESbzhZKDkhWRr6bLxsV8KqMx7wdygFQGjJdtF
o4gL3651XIW572V1IbE7RjnqQ6np+4InDCh+/lzWjsFasSsGJGCVDWJWNKz71trRlF/DVTQ0xmZH
q3NLujpIo3H2mrS3ishE+5Hq3qvCuubJFgwIAAdWwh4Y/OBIP1WuzW8+zjmvTsZp2ir2VViU6Wjl
6GclKH4wfQdd4cVxRU4S3AS99eJ4Jc8T0Wqnuhh4dJC4AQXG/RJwNn2j2MlbaG+3ZkmaWZMgXSk2
kLeTqJvmVFrdkIeG1jm9WE+1gDjOwZwg/0RIKjwekpgP3qqSRbROfQWIdK1MDOXjsX5213mcknqc
AMKfOvi9QzR9Hr6WLRjZT85QlPSZtDwaYUWBCQbAAYKg36ewp45IAYmb/HcFQxokhnVS5F+WxdJr
P+KS9G1Qfp/HEFiuXRj41KyE2IbWl6XLg+UNnAshSsh1O/qp5qTDTQkqfPPbNYfRU1wMEUaU5lB2
fOfoRVcvvoWgNZZarcY1EWSeVTK13TJcGoifiocuhMRbynDm4+yt2nVJsZ+V61cF2LaTuAQI0wSr
qYYVSTGBm6wNU/kVPhLYglE5V34KUFZBs7qruzk2PEC8heUw5890wn3hxmMGZ6tDLOH5BePF4bts
F27f1tCAYymiVHQQQKiHFWL0Y9s+4s3ueKfO6wBhQpSrz2DKQtCL4iIosyAa8vFJBf5av7U4lZ3f
7tADqUVrWt0MrxSYGMbUgY7JEKCaZh1nIg9BT/oIcKsevHD0xv4etY/aMClzr8Qch9yeWdur8kQs
zPxewhrC5WfZYMUgh03aIikdOH5AtdGZq7QE6YPGU06nfwC1rty0Im4ZnlU5sfU9NF78IIV0s5wS
Mi3QF9EQkC6TMoJl4nkMu1LFws69c1KhHOnjAuKcl9A8iGgqm8hE8Sq8hiTzOHpLOpsIM4qLVs1u
aK6mO48ODd6N9eovz6Yp+uKigkqPl7YdLNa8XvPhRHCM17H1SpfGbYFK2kXWiwrSXA5r8RUpCQ9e
DM0Ay6zQ1u4XChjucC5DOjcnOAwJwBVCaTQMdOeheQwLmAQEdUUfUUHp/UsEFFWRrZWug0/eWizp
5NuXZcCANB4848c8GN7MJUBQOF5t/cuHzyZcQXXZwjhyWrymfxxgKBOcc2wRb3ymGhNbojz36gRw
tjyjBiTHh3KC3lpaKXegKU4y+cH2ZIoePebNdRx5Q0TSYa1sdVq8yZAEVwIBdwPcp+qTX+Kh8AaW
PCq88IGiIly1QVNeyjVX6z8KjsGQV7aDQ1/g3bxO8AGIlgIOwsPsZWYOdQeH17oZztz3q+DF8djM
U6ef13+NnnwIB5aWXfFQ6bHjLiTEmVdFTtPFnvbLJ58WLjrgkuBcTxbKebCO5zmoIm3NThLaJ3mC
k2bIT0OLUziGgRP3znMvODZYG4T/eiIkAj7PQ+6eRItdIu4BJqsTNxSDe6JrBdW8uo+Cb6runB+5
wd0xXquwcZIlgnLuYy5pHqUzHbsnXEXdC+w+sMbtKAf4boSQaQ9zCawSH0oYj7nGJXFERLjEQSfg
IdCOy+I96HwMP4oeHnnPfBG1TAhXJnpT4MqlyEXgOHHe5y3eeXAkNtNbFoTihm4n/pdylApISVnr
F6qcYPg52nApYi4DxtIau7R7RVUugOgfKBu4JChSntp8qip441lsDR3yPziVETIiBjjcM4mDki/e
hbVW2AonVOMzO1a+SmSEm1LMcT16X3HVePCbkPI7xUX6Kxdyjq6a1p1KlGrn4JKv3vzcj1P3tpll
41ywu/cwMw9v62xS0xxeipC5eFzxShQX3jTtjD2pMPSNLNypfxMhMxaeyTyu67uo62TwXRei/7Ug
Rn4jwQdTixmrEC4w61LMiVl93qZ9Dm2tS9sB6flkxpDJi4/uRy/UXembYGl9bIrl6L93m3z+Pthy
0ZepD4MlpgJZTBCLW0FSjby7Pst21MVZsQVvEWotNCXd0glJsvLIzpmxHddJWJYt+aS70pJnf1zg
KYB3E9C+ImppmxTVjBWOc1PflAQYdEjSRkFkNnZhxKLPgayDPu26OlLn0Nd9+aYpmlymEMVj7YmR
iuRXFyaV9XM/kNuxBXlI/7HuPH/96IPZs2bAfK3ko1cY0/8Sa7+aT6WSfXiCmRSbL3hHeOwF1xgd
/e5Kil6CtkP8Na7WxbIX5o3IOMxK2PZD5cr2B4FprvfPYtjgPzrChNG3Zh2aGfdEPGgTqio3OkVF
I4KHcHZxsqoGPqDJ/5B3JsuVG02WfpUy7aECEBgCZvX/C1zcgeTlmJnKYQPLEfM84+n7Q0pdnQRv
ES31sk1aSMZMBhCI8OH48eOFog4IkOezhn6ikgea8aA4ivqZhJLUPq+qxNnHTa5WN6jSd+oxhpCZ
HMYYlf1FXbmrTmqnRTXzixm3ROKfa/VOoRs/RhdttoxbraIp7zTrY9HclSMZPjmlmZWHaU6GDnjD
slvm4lpd4jGWNFGusjaYUVxvw/D9PFfV6JXCoeGkayF373Sr0co7iZXUPV8Ytvk05qpS7vAd7cB8
9yzvHuwurvb8B8psvbCy5ODLSHN+kKmZwz63U7M6KaqEulcNvZY+jWSoAynD6IdXfarZZgJgMynt
QaBA63wQGNQocUGXCNSkXWe6G6aT+F4yz7y+qgpFn68yDBHqKUruRJNrG1nTn2crL5eG8aSahu/x
oCErKMa4fGqZlPI512YBGBKO4ew2phF+68NYZifDCtR3SWw4+k7pVR+tIW0iLy467AhlQnuG08FS
qVeMam/vG8a6yD/KGqHiq7Q0UXJWWxHKo50oOjGbH+TGH5IB77pbkv3HXjypoR0tw0oMp8Gs5KPx
SWnDxPwi5wrwYOqrjsy4nSk6d4k+RnuAGK1wxzQzpw1dg/8BnV03SfJ8SRz5BT2ZDFs92XZWeRUA
+a6xdROBKL18yIvZOkpHbE0y/h8AwnXjZK2VWqFmdXkaybo81LXR6Bjbv+iE//ls1m3z7//i/78W
5VRHQdiu/vffb4uMf/9r+Tv//Wee/41/H78Xd5+z7836Dz37O/zev9b1Prefn/3PPm+jdnrsvtfT
0/emS9ufv59pvMuf/L/94X98//lb3k7l93/99rXo8nb5bUFU5L/99aOrb//6beml/M9ff/1fP1ue
/1+/uWHXfn7x579/btp//ebov2u6YRmOajBrSjOXIvHwffmJlL8z2gqjpenIIVnSBt8mk2vDf/2m
y98JaCTDTlVVc0yxNFs0RffzR9bv6EMu/1hSswyV3/e/n+vhz+LVn1/i8lBi/ac40IsilyB/f07U
CfycDKA19VMSVFMFFln2CdFplZ1CyRj5PhtV0qOubrKdNIVMXAOsekL/ONNa7LJM/pChahd01hfm
D7yt/odP7YsYKhFds8u7wfzS5qQjO4cxikOKboCMTC9UU+fjqJXhJ+ZnWU9TGKi3RZfUt0CnjEZ2
tDQIT4ahOepOExhSV3RK8COp9Tl18Rp2cFaMAUApKG2NTBbUUsNyZI25C4CKbG9O49IiddD96cSA
HKsjYZ/8COY2sA3Z8aj55xotkWJvR2H0Tgtic6/UtkPUNxOL7hpoDqZHKzR5cqYNrQqSQVncI9GE
I5L3aFlhy25DbUw/9VYwXZuG4Zz1QY9O2TS3iduNM4kvoz6KL0OSOvdVPQ/HIExpkiXKo9W0lUnj
VTZdGyQWeha4VBqL71mkJOe5cFD/NMqI4ViRUpxyVTifmlxpvucC4MCKdfsuKITzZGtp+s7vdcNF
5heZcQNF28QtpZ3fU9kZUIaVUX8UloL8r+yr922qmtdVGtdY7tSKn9Jirj7l3dg9QWYf36qBkxEc
StM+DKZVfSEItr4ZRtodZKnJeicdwBhGWDdPcsK7EUIN8cPcmlFEDG1U96NCUmArUr1zDPrX3Dxx
xJVBgbZx1aAYLbezavOrjlcqdlMcoq5jCWIHW6jwSYoAsT1n2jezpl3ZVtfFbtkoeexpUgP/Utv8
2vZtABEzU3hJxRxE4PqV9AevyK0Fg4v6MTrHghKah7QOKIUz0sSfjYb5I5nqrPGialD1U5jozBpr
DKt936qKmZzA4vyJAWepBvAfVuJe1WxjmaPVT8q+Nkv1c5uS0VG3iEXklek03ORhpt06ucoUeNs2
GTE/1yWosF9C34egndoHA7X2jzPb8jZyLGU+OqqgwJEWY3Otoa/9Q6lnXKI36WQfiIIiJbn4aaFT
z9bDaG/zDc9BbOtPfVKWilvXyG3tVLGc5I4ax60y6ukjFDv7KULrRXHtNOgbNzI149qwETJFwwj1
5wDFnFMeqtEVTbbzriv08HsGlAYAZgf917qzh/dCOlnvQas190M+hXSMO23/wSfumzwHUrj6IeMP
W8c+L0zgYhXW8MC8TaAMbZL23jcBWdzJ9+v7ypRa4BY+UKDL2dGTo2J349eOeWFXlpyN1G1ahRnf
6dxd6XlSDm5YBFbvqtQrPurCLO5nXVMeDbMXJ2XIksDVxsDYMzgruC2tzIKyGQ9Kxty/gGaYfBBX
tBn6nqGBXXqRCLRPrYyLdjdk6H7sS9UUFTpYqtiHuT6d+2Qs+AJl195KFRbKLg01MMSs1Zx9MXWh
6Wp9GXgBapVXohA6Yh7xdOtbFUXeNAcBc7uQEdGO3VYBQN1g3Egyq/Ggicw8x0q2ACJmKg+MNJ8e
6OxLu51Uy+KTg55+ALzTZY+WElnHYLZ4mCFPD46KHIOm9IDNcS4j0DNh36lyiu4n5BR7T3NCkI/I
n56KRn+nB7etbPwPhek370rJ/ewza8Qcjgnar/44/Fk7/P/YeWsLX+1/9t63n9NvUf+9+dXf//wr
fzpwW/xO3qYJTeIlxeKk/3Tfto4j1h2bMrZJXcxYore/3Lf9uwadzHE4T7ZwGO/Hj/5y34r6u61q
puo4pm4apmYxAO7vOPBVn7htsL7B8jyKjsinvWb9NSEpr5JFqifkfGyLx7zpuNRv4jLb9X63Z0oW
ydAJdbPDL3v0VyTxH4wyfCiivG3+9dvPdtv/Ezj8uTBVSU2qvCUY5qrWnCf2CJTRgtUYHzjre1XN
zia3KQEqUaN41zWKV1om+jLRLmwoi8bca9t0p1H1TAgaibPBarq4FUskpVkqgZa6HimeI943102l
enwdYKt2lzv0/4UCLIJkZVA8ncJDM4bX2cPre/FzvseLvTAYBa3ZlrC1tdaAE5VMl5vZCxC3Y6Jf
d5l9YjbKXp+Kz+kg3/nKD6kB4QbGbWD3+1w3ri0rPXVle1PqwQfbmG6ndNqppcfkS0063uvP95xg
9uenAlzA1dDdIKx1h4MinD4Pg44GNrt0xzdCpWsp0m/VZej0RClZAd6kYPj6ohc/h6nyPSyTQ66u
KX9lYg9gbqyayHFXZ+Ee2h8W9yE1PhQ1BFKnPzTm0fG3SEBbC1urk2k5isNAkF71SuaZznoJupy2
96n9wTIjJpF3CHuNd9Sq345OuH/9pZ9znNhpWAhsMkUdHaNgrYcW6XGRopCpzF5E7Uqf6FPHL/kz
Tr7Y0orfWmpJKn9h8VttpcuYYrNXt2CmQbTXk8nza+UQa1tqUdi4Xxjqf74Vd0a3DCkB4l70IpQq
hJ4oVL2Ree5Jn5zaLPNSkW50oK7Ul16ss26nkH0nnAjs05sN6N50QUImPFFFu5kjyhH0b+Q41zyo
d9080SnivHn94724Jnw8cjHDACkhmVnLIxDKlyMVUK6JRs5NjbJnzugUHAO0yfKKGVSsnknj9Pqq
q7mGf731L8suj/XLhwx7PwUgKjAe16k2uooN7OZ2YO41YHirGrTDFK5BkFpG9q7b6Jv9+VLPTNfy
0oJpYOjGCrg368sSC2Uw0cD3fPtDECY7pEFO7TTeDbqyDzQF/sC1r+SfZfYp/h5YTM9t5qMU6Exy
faGNnJi6e9MGW6b84qcwbMNBjlGn9L1+KqGpZdRyEprmS18XbpuGe1sxTk3VUMuZr6vxSlNR51NQ
AZ1n6saGcd3Bl5jT4kgF7qGX5m18VCLtJhPvNr7XxWfDgwscuCXMtV1zwikI+hCPu3wp8TEr3ucD
Q27K6agjQhyVuWuWR982duSZbme0u5l5IMhlug5bFimGO9nBfv5GAWvD+KwmOP95knRpODyUTvix
dsndogckBW5oMqQ7+v1etadjP/8RlOBmsrspdOdMLv+WQ/1UTNNt4IbMVM8Z6ejElhdk5mnS8zNG
7p1+M7X9/Tyn5+zv+iLOG7iGppnCMfH3qy8Lf2gecspFjOtR9jaN2onsD60T7OsyoJo0uHYCsX1r
SO5PcY31MTcIxjRDlT8DsOeXzDLjKZgitgaKx1Uz4g4y/00B5NoxtrEu8jP8hX3QhNcd0sNaNd/1
A4/h+H/AFHr9/Fw6PpYtQHZMxlkY66ZjazB9E1h99kqau8a+OUYyeLL89iaS2tco+pxQxWbd1xd9
6RPZdssRC2SEa7LX010yVSQwMKBbacw9ywtXlD4zEQY3wzP6weApEOdISQ4h2tEbS4NVvfAetmoT
BAjVdsihn289tREF8B/ykzGHH/puvGmmt3Mc7iVpdmk7V308ulbDSJt8vzyBMW0SuS8+Ac0RtGjr
S7S8cpWVRfXMDv3Zk3l/Q9lqV2Q/K/1PoPZon7v6eFNr/c/3T+4nR/mwsQPLG64Pn61jzkAQCJTX
yi9pFKZlJlkfOsQJLfc/9Do9tcgSjUW5t7PxjvER9z5qhiOK931RniMF4Cqvt77EcrdePAc9xw62
Adu1PnoGslJajDIMc8WDI43I1yYm1Z6Vs9TCJ6Xwz02anp0wO491sLUHCyn3xdpSaNx5oYs/cchf
vFxpq9QTS7ycUkiqW5nrBzsB3KIb3U1SAjn49ZVpdzCOfASJKNGWV/GobFjIS3ePkWAGcCd2DsDj
+VGUWVmrecGHgEuzHzLqhlK/joLUE9Z01HgSqbtUAjZM3vN2hT/NMqkgZSquuybXJGwVnvvgKERq
Ve7vl5hUVwGYsvS05CKDsjW1bCVn8Nd6XHXSQo1sZN0QE8ZaqKeKIAgN2l3UuLVBcaGlYOUfTEW+
7cODVM1jrp2GvNzh38564LxVkuJBlFtJ4sJmXn91aUrb4MNj9NbZaS7CxiwchAVGw9rZTsbsvIcG
KQfZBE9Z2dyrw3jXJW+TLj9Pfny1ce8unTlgdQd8HX+oq0sI/cuZ09JZgfhHZS4bpRf2EZCocSWz
r3ORPVb6+DUwkrNfT4BB81mVyme4ul+UbuPrXzK9XH1Jpi/kgvMvT/nLU8SMg4SPY4yeUnlU4T3T
6Q6wNxdyLOUnhrISaqrTeMzVbCsFu5AjPFt6dd5riBrNBFrktUq/X0JauKv70OqOlv9gZOJWn83r
Pg9uIy26rscvZdu9bZ3pWEbiFn2FN4a2iRpcuIFshU4xBEOgYo+fb0Yi9TxQB+iDPxOkMb5unORU
18ZtzmfyNfmmyZjL5tBsk7S7HvLebCenxlAO/pTsfLM7GnP8mCNrb/Tk9sNmMH7BRBrSBkyxBY9p
LdWaZx9Lifs5s3m+phoOkwR6bFOPg+QlTvjDCvZW/xDp8PK6TSdxcWXJkkIAN+Ern68MWS8I8hpB
+KwOYXZGbtL6B01pbpLJuradZu/b7e7HWDdfX78ll6JGA4/AZwEhNl80PAA7Mws3NSZPycju9GgH
i+MwMLc2MJl8GFsnxYwfTfw3Kp87lP53QX/fTMM+MOJTpC5J/I+yGu4Uvf0y98qTOM4dRXnSgtef
81KeZILDcZkF4Br/9XyDYAeT8Xb+xAa5oq5naIHwECrtk6MmHxmNGrm1zeLa9HZo8p1hdzt93Dq/
F46vqQrYj7omdSzL6iMxpnlOUoMwCvKRZ6rZaUyixz73T/5CzJ8yz/ehvshoI2a8/O7cGV5bpfy/
9twQm6ystAgaqyg8QsI7qJ8bIP/U0QGSjF0rJioN5m6mKc6Z/N2Yb0ZxF2wpkNoSPjoE7y/8t2ia
AZGDkktaB4eqSym+J48M3z6nQ3qiNKIbIb7EcKntnHLyjGmMnpRgq7f5pw7lyqGQehE5C1vYDhTA
54dAL2YtdJbpeGMld4zddS3N3Mfawm4IUeOS8/TOruA5O9yfOPjciGCX2rarlf2N1OglCYKj1nT7
KKq8MrxOVeebklPl03WF2tQEaa7aCDkueeMF7tWAigFL9XXwZwLO5olQOS4ieFM5w7kxzb3ZVp1b
DtY3K5lulfldnOQB7CO0hrX0GAYIxhnZTSzuaDbdbVyjCz7B1DRLsItSIwlZ+YTYTKIB/TUygZxp
vPXkSiu7T5NEd3utGt1WqT4HXYesKZxyh7KrHPNP4TR5Vkr2mhq3bR6AAzX/5IRzuiB4sUXESqsP
OzDsWzODgNAsokynGxR54WafZsZ/ohN7kBW3ntZttHjKxzxl3HWQnAI1+7GxOybnZ32+loo7yRJe
wFxjQPTNDFM1ccxDKuEQ989SlA/oALy1/P6QvoH2AiNS6e96iCtxIt/EzXx2EsHYyeDDaG7ZvCUx
WT8NxEZJ7sC8SWPtjeiE8nUnwfvYUf1g0UmUzfJb2No7PcjcxdzQ+LPhDi4tKciRFzAbtHi9ZNtI
e0j0efIGA7DcVr0Ftc2QC421ozGFO55o69NfCBJNYVjAPPSZYWNWLXGUUEvRBZQdFc3+EIbqXhvN
U9CGx6YkTw/qe79SHgPNj+lZpOlFbg1OuwQO8ACUZKBjgDWtRUsYMTtrbc0DIPVWukkSvB8rWLdL
tsw8ZzhQkJGix8Kgl8JQwAS7YzdSlbW0x/Hj6+fvkn+hLCShzwG4vricRaHp/USnlkfbVFk6XqX2
N5C0Hmd550ynUYVDClzy+pqXYFcTwFPTDBKz5auvbGqkT0pq41gj4i9nbu5hPF8pu9wVlf1DMrLO
JA5SQ5p1/HGj9f1lFYm6h6XaP9Mxh2lMq7UrB4qPNTeTF0sobz8Gkz6Xtr9p2uGmt80T07dPNpUS
KiZEYuG+b6v7sDVOhUIrnpA3pfLwDzaDBh4bPRZbkCOuPHzgMAaE8TlA6X18rfbhE/Im94YeHMe0
vqeV+T4vnV05ZVe5npy0aN7Q/n15AEgTqSQtRUPLttdqSHE8qDTnsx9F1e0CzsGcXpuB/8Yfwo+f
E9V3o/K08cYv0RGWhIeE3V1oRes3Tq1QFlOs071SNJ+RLe1gC1/ROHhTT4JE7dosg4MulV1iixtQ
4XOkb8a+lx7B4PbhJHVBxXRl/CUQUOfDqQaYEHQzZicxvh8YkLTAZJBVjpJ9H5nRQosQzVAo5aRb
SdrL8GbJSZB7kZRQcUIrrzgHok5lCQ4BGndcgl17aK/+xHWT05KhGWV2mq/z8lulx25mCTcMt8bR
vMQJdJWoBooYH55Ab5V75Ko9z6pTQIXPslNSQ6kIkscI0fimhB+DGX79wy+b+ty56CpBIV4OmJ1w
ejmKv+SlXcLIZELtkYQUZGxMacsZjxU0KQ144v9pqfWwi14tgrAuWUqP+YAzzqR8aHMGeJnDljG7
9CEdA9TDJtginVndX9TQMrPRWYrhBBzb+hFRqEOP0CHkXbwHkIi6U5sSNXVqobFeBF5hfopr604J
/E+vv/Wlu+yY7DDgB7J761gCNCEjLrQpHkXFOXcYaTfLt6HU6SYu+092ENCctInxXbhKBE8qKC/J
HJjn6hA1RWOPc1oyTScaDm3PQRLBXjTKuTL6/dz5h7qNEP56X3J8aWvb0enx7vXXfhlBYEoojsBP
XOzoWvy4IEvX2swcvW5vjcUxJmYMkw+DDu2KWVfT5htf+OI6Xpt4DWwVBsQS0v1yjmmfrqO8ikbP
DzMvpx/dLvw3aNSV/feQkoZiiMNkQ4B35NvaklAK8ye92qp2X/jWvDX5CC9MKW1derGb3hIDrbGe
XSl7VQRPdATcGCk0tjJ0m6p3zSn6SG1tQ7HjgsnAYGpyqUQRPK2D+bzqWojm1eCZwCGCOmFVmrta
wCRvcnqttySaLr0luAg+gh237LU2Ql84/tQ44+BNMvVoC9rZYbjvLDqONE5SdlNQs9WqZMtDvQwQ
9SUChpRD0QgocXWn57wEooizweupGXUjMqsxfZDJkWAtt10VNlegPuURQH7zD4ykTt6rwrGGbWmt
8SrHzoy2KYzBsyKibT09D37rdl24M8Jko/x9aXNNzPDCHSA/W9cVmd3mGFMGrxGIfleI1INWeavC
4WsYyRAX/j4crBMiuxsRx2pA0AIX65AVVBqRNIe3XGMLtZPHWuHYg+cY3/3eZhOTQ1VV+zAsPkUU
Awr7s4h6j97JY5g5bwYNPosm3/59owFjYrFZFCZeBCFz1USIeuiDF6Thcen57E1xG6E46dOSPzvK
vrW2QJWL+21AaVhu7HJnn9sNPTaqMc9474HQN6A2S9fALukeYyPwTJvipID02W14wgvBtk57GXwx
KaTkaK3s82CFYqAQP8DyyzxEiyKayNHn0zsvUY7Jgs0zophZV+e0JwKA5Hn19zfaIsIk5uOI6eue
g663GyvR2WgkX07qrsQtTXl4yFs6N29oJN+4u5cMFLiiQ2QFt+KFXZwR+2hr2WGgqnBfhWhSxPqt
rb4LM0AZCi6vv9wFrJ3dNdlbC9dH0X8VSFpmKNXOVLmu43SUlX2qvtOJCZHX66bxMCUEOc7jYOkb
nv6Fy3OW+2qC7jvoEvykAv7qgrqooGxVwDiqNW1XRdYupzV6MtobK1goQMOeutfffdOfS0pD6uyt
QcL4/PSaQ0DjVzWpEK8NFFOzmkGG441T0LNIjQGe6NmnqcurRh/i7LhFlfk5yeNZ8MjyWEPS5oXy
hO95vjyK7mpoDcADilrtBj3+WN05Tlu7Fc54B2n3Bz2yXxwpH6Ska1R576vJN4MWS1ukOhCleROl
43u9993Xt+VnsvLiuQg9HLiVMN7W8EWjWMmAHYHDozvfwlR5o3THqWtPqBKoO0OhV3fU28nTItoE
HFkw12iX6/F9blvSfR+mRyf9g8F1ZzmEj7qjfrVVP6PxqL2NbXGKKOH5Kp5udkTvNolxLeL5GPo2
mhXBHn+5Vb95cXnYZEdlqveCw2ias7JQXRAbUK4hLdBpTxMSrJGMrulmOIxq6qEJsWWbLq9nL+jb
Ek6t07DWqK1JVWsakVvjtkK6LZo/F+GbpVq+FEkRVr0S/XiXp2/TiJ5Z6ewHqAN1A1F6DN5alvwj
tbSNCOclfrpsAixTopuFqLSecxVEU2N3I5uQqG8rN1Sdgx5nZ57+hka0VB+ObdAdjEJcW764zYf9
WHV7DY7l7vWT9dJNLs8hKOCTnENpXBtupTentvUpnpeRdtaQHS+b7JYRe18wpnt6aL3Z6m8cM/rY
dPJd38C0SVWvyjbMt75Es+sDDodBRVnSgM2xvvei7fpBMxcup0hvJKOKqyI+m9OhVIPc1bXgXTcE
Tyi1XLdBuc9K5bG08NsA8T5Nyu1InYYEpCtVz7Kdp56sf1StpyGYbj/Hs/+uNimj9HIjsvk5tGr1
0Av3AR/L9r1kn5hjRjNDxN6BI9wEnCEXrYl3oRG9r5sGqDXJaaQVFPwo0u4sKuPRIlFjGmh3ENO3
CrSAUZ5FmX0y+WFddF9S5D28VLH39eynDMhUHpwe5wmqvvHZF0O2enRwCZAJLgXUzjUwEIgSYaiU
gqAhs11WyY+2tle08tZsmafcJh+LXL8q0b1wxmwXRerb2tjk7rx8BFuFvrtQB4AnSDCe29qJnlPT
LuSCzynvdAYVTxkTTTtG5A7DlyZFvig5D+I85tENpY+kDbcA2mWB53tAXAZMgDnVQKHXEaLV64rI
BBXCaDLeSNh2c342/eEuGd5LNd03BbHq6BnxliDeS7fKulx+AjRtOewrH9eGdmOoPS+OtAhdw1Qi
Q+WcWF9aMyCRzDwxbVJQL74qpCwgWIEO0c92uV+SScZKVX1uxBT4Qv1rq49nWamPhp8/hFPxsVR3
xTzcD6Zxmiwt3DhqL62vrbOmZYL46+AXKwjKGM28j1Ia4ivyN3+O9m03I6hsXpd960bQ0v72yWZ3
eU1ONz7GXLtwPyhRILGpuOiB/63FVRpqsyuqpNqldI4hYbVDOuIqDpNHMeC02/YbuffnjYe4uN+E
whgGm5O1PtvMIegGmTmTV46Va/n2vvLT89Q6T+atH3b7JmmvihuzTJ5eX3c5OesTjU+Fi8OgEgfy
7OpKKZpiCqQjvK7GaFPFRMtin9mfYR4cXl/pZUi6hCEwccwltWK95ZD/cqKm0a9SdSlbDz7cVbuB
bkK/4ZfcuKfhHGKrG6ECLYvwI1//4+trXzhRqkWHmSBG5GStgX20Ftqxnbm3gYmuuKBk3xLFaD8Y
pUaabm2E+s6lPXUIHiA54ajXVkIxdUehWxsQFzLV0v1QgZBnTXfjjP55qRwSSd52W5y2SzYC80gJ
gSP8MnEUecz0gBkbEfsFpV7ta67on2XqwgD7o/Q1rykP8dB8CMf0ZI2Kx0TifTvAfhsZLao86lpz
Tw8LLXKq8/evM2VfCyiZnde0NWiRKE3eGckAXYF6xjC098Ogn9LqziRc77otFOzS5kPiwLdaYBUE
5c9PWdiLCfUHynZ2MVxBNCIruC195kw4yglulJuo4VUFzeb1A/aSl7BgbmQ81CtgzFNBeL7syGlW
VYUTZhnxNYJgV0qBAsY0xrQkLr0m8v0Y+ycjahflrOpBbRPKB9HGZb50xSDMEJ0REy03bfXyGSXB
yked0Wvr8I2ZBd/r4JM2hY/ZFCNFcVDzcJ/ENBy2lv51YwMu7Dugo4n1onAgXsCtUwwu1MQxhz5K
dkMfHMQ4HmmMRNLsLnDECcGNL0nqv1+o9X6Wfiqq9vuotqgkOXyj+RwymDQYzLM1PizdQBtP9wI4
4/MstX7YEpojyE2ffx7EQO05dziD8M1OdekOffIdJcTJnSCIjHZ5Td+xq9OeiOLFBJkGXbXXn+CC
BYIsIsjJqe1BgVx5cLXWke0r0EJuMvUus+W3IaGcPx9w6/tkVjYOwgWrTqAArgLLFLW3daxW0Q1p
CCysFxjWO9Nsr9JkvEMS/5Mea1uomf7S2lGtAjtazCuNCquTH8KnHhCD4sxpD6UIzwuvM9Cj65KW
7sKCTD1LD72xXVi/g+Upk62g7NLBo/3Owa7TawhX7fmnjcuoyJqAVLah1TcEVR9r4zinnLKp8pJm
vGuLg6Cs8fr3vLCqDoMepBDwCj7r6qaNUkZSKekfG7Pm3tTQCHojlODgBMPNqH/0uwSVSmcje7h0
vX+21lFE4d8Xh0gJGmiMVTd6YRzcdnTwB6HyVumH2zq7brUrX3uyUqiVeZS7/+Bt6RYA6cZ+O3KV
f1v5gPJmSC1JjNNu7j6M5fWcax7NyaeSjvSQpol/FoKCdtONQx8H4f46YPCNTswINXOKU1dJ5isE
Y972Xb/XjPoqQf7sfTcrO3oZrl5/2QuOVAdHgmTGgcaJrK7qoNWtKPMCUz7E16EQ1wIwvZzlG4Sf
XAfNQcXYGo95+ctCuJBLLw0Ax6p0o1lZFtVjP3kJevG+GhxZ722Ui52Aeli3NO6hliqib4kIH//B
2/6y8uptR6FmSmlhGWMS0Hh+L6nQMRuvSc3jOKk0s2+RTC5YQtBeThE9olR41/ZiDOzMtwZK3CZj
sUTfMS6lOZhzfYgtPIXYiKsvWEIwfRQbJKQKKJOrexpNaNaq9sJoMc1dMcLYg9M5Kg9+0x1f38if
x3EVSgMDSjoDpeRDrmtCEW3uuU43kdeq0VENp3lHr9u8N+IYlcFo8NR6uvY1fWmfG8+mPe4sRb+u
TJMO0Lo/aV35Yyxn1ywLuU+mUnrF/LeLZASlMAZhu5FbkV+tTHVvaox9mtiMWBfXBMRH2OdHBIHQ
JBGIzm7VFS6e6oVJRFkOFjEaL89Ncx/PUZoudKIgDg6RmZ1nNf8UD/knrT6PFoXZ8NDMf8wjSdXr
3+LSFabajDMgldIhyj5fWJcoNhRhRMhpmz9h6BGzEc2QGaxqz0i7A4PNNjDDSw7BZH+hYhrAI+sR
lv0sjcF36DwV/eDqE5SYElFh6rDTpxHJ5qyaTxnNmn//PS3azmnV1IB617hAUDE73oS04omgcNGV
Y6hIeZ8K1ct1fye78c7mA7++5MWPuhCVQIEs4yWEVVdt7Vcm97dNYEUntCOCsygdYMz4Xgsad4xp
tbNrDrLcWPrSFkPOgvcLzk6is/qqM3rNAfrz6BjOydFq4amaS3kMkV2Dsbzxh7kKXd/cqGhcMiDU
UOiXQ1YAsHFtH8umt+OIRfsyul6AX8IdNJ6F9w9KrBwfUgdaT382La5xDwRzmEEmWGoo4DbDqMpR
pQrAWvTG37D6F7eShcj4aZGEcfj8gqQ1atfjxAVZqAKMIjuV3XCzpIaT2u7YfL5e8GESW3HppTRJ
Jwv873VXwVpQZuqcKmQJIj6nxUfFat1Jla6IUfzg2mRQS/ObiXbf7H7pP3z96F6yCrADwB8IWF92
n7UxCjRSBaCu+uzsxMO+aZ1zEhfnsHvSZwoLVFpfX/HyZYH8sXSaXaAl9H3iz32Hd+0nujpLLToq
SYAmRX2fDsFVaIsrOvT3jZ9/EuU/ChcBr+ELLHkAVun5R56TRlfsvgY1HOihjg9FaB2ZUnZMrjKZ
MhR9cONbGk03cq2XbRTLMaZaA3GYPqcXQLFQ0r4LcxhkpdCZRkM2iqzmvPdF7onqVvEVKuudfmtm
+leTakUQdldoyXlL5WLq8tptJv+IUNbtMIaeRFvZJXmpd6XNKFmh+Qej2+rEvXQu6EsCWOVY0POy
2qcQoXs9pfHIs+35yECgozlnXo9cVVTnD6btLYKrr5+LiytSNVx41fZSBn/+ZQLY7I6zyNGqXXDQ
Zn+f003fEgmggGuweB5ttS1cirpAzB0+DMV2HMbzFRsxNn5oNdhOOi+NWr3TmsyzJ5RJI+3kbx6C
iy+IIIsK6wsW4bpGJA0xD4MxgIVH5nXHZDenzs99Wt2bRzNP9oFVbcR5F9+PG8ZalMbo33n+fnU7
I36e8n61c1ujAq5nSI4jzpDP9+m8RZK8ZD0JKNE3WVRvXlD0QZNjWoE4MGFI/6LWXtXYsdj63DQ6
VJx7NbMPprbleC8tuhzOpdBNAWntHXwfOaagq/mCJm3pevAU1pGHjuj/4uzMeuNGgi39iwhwX15J
VpVUkmVLlmVbL0R7477v/PXzpRpzr8TiiONGoxsNGHCSWcnIiBMnznEVxG3LwnHzRr2XGEN6/6hu
Lgt8x69I24Mg9nZjjYC2YxuxbD7Hh7hO7yUoL9E4n8SUfJFmzwyWIDi+E6o3LwqobIQSei00+VbX
Lhp0oZEqLBv3qle1hyT8kS2fFZWJQabUGV6k6zFklhuYjddN/yGtckiodB3whPp+9c5FXaRJIXMR
Vz/HxTiOOkYGjQNoDHcyHT0UMncaS1ub7EAKoVVPa/ei31zlma52esDbQrptJHKN5Apw50Mta+dc
+jKlljsZ/yk9BxuSqYo4V+Y6e4S+wRx0CC1TmbvrRCgLwjJGW/tWRkx0QUMtybJnxf6dL9nf95DJ
lF8tLT7nV72ANEcIbR7Y4YV5oHR2Wz7VeT5FRFpUvPm1zYOOTg55kBZep1J4SBi9e/9gXxKQRLZO
sg5rkOmfC8Eo2xhUzMs1Xl9eWEY7Cz1kym3rORUTFmS2zZduCT9Ju9PXm2kBiLgYPxJSVeukctab
jjExmKGldZeWPeom0xMiul/rpr6GkHEuoAQ7JUYShM+vO68tIv26THXg1NNNRNnukhlUKSQGSwj1
Yw4+F3PxSUwXidQvlIMvSvWVfu7HJPIC7deEyjqf5685bplHaHbOwMYVQaQW3KsXDG2dncxtZKRB
N0GFNmgLtHRKsLwswuCqdjIvpkdf1XscrI1cniVJiUSzi9FJ8UivTp3sqHUNd4UEm3xjSoNbpy/c
7i7Bs3tnk8V1s9pk0EhGSEQLSL4QWsjC3nHyBqROthgVDTKK/8XVW8ldkDwJpeqkTrVvIm6Q9cnO
vm7wMxCMNIWeqhg4vxBZiB2J4axK4S11vC9y4wz1zJ2681jJv6fJfnTmX2UcXmd29ABb6r4bKqSQ
f7y/AZs7DQgiWFFC42T1fTtmoiygXJCvlegbgjpO9qEc0jtd0v68v9DmKRJNU3Q1dO7G1T3R4W0l
TSYxrNSDwZUAZOXByVxlTv22S4BYrMHVTAiE7y+7DtiCBiHSG/5L3+fiVswaRcWxUh2QC5FPAt0I
THgv2XDQrdSrlOQ0I9wkk2K9v+zFtfjvuhZdeQtZpwuRolw2eltPZNQiuvgQinn5OPLCGgXwGiKU
ibxO/Sid2raiT96hNmfsHa519BAPYAOtcCsjIuOss5BGHpmLHLTBN3Po3CXS5gg1SbGXohZlJI/m
dVGniLHC0EqJ6Erq2hn+jMvOPqx/9Zen4Algb3LALqC2JpZVXA0RzajN8YBGqpdxRTQyZsLteK3U
xrEGednZ+vUn/bImgzG2SSlFRSV25lXwGDUsCsrGHnANjM+CszobnpKGNzR2vEy+spMv/C6upfxt
Avbvug4wFp+RzCzH23WXuaFrqLLjE0IW2hIdlo6KETVOKwjuhJifjQgVtdLp/fddf8EvyzJ5xSE3
AdFePEFfv25Qh4UFY9NXG+Ms5Az7ov3YtT+iXt1ra4g3eB0sxVIAEUx2stIlxKImcanVqMr6k5r7
jhK4SV+dkF14FCOnpfqrHOWbPEW1SW8+amN7m9a72O3Wj/sy+K9wtokkq02WurRptHkc/eJXmI5X
YmH8o2Dmyo9q/1mtcMgp9Q9a9PT+Jl/E6pdXB6KE5KKR06+dbzmmeox8PmxvxF4TnLfHrKZzlt3K
3fclcU60CzwZAUeDhrbZDAegUo/6YOer3opmVIb/8xSraJ2qNkrzaju+DNW/TDPUy6lMx+uyTPwQ
joQQ7RPUuZ2339x14AlSQXLti+CdMvNdaVMz+iJ6phBRhW5YM+nwbrpjmac39LjcSJpOclbsHLqN
V9boWILs0YW4xEZkXA/H1IC0aciT23QoY8aeKxfalWM+GknkkrjsYEFiE1ennBUFjwsKFyS2VfKx
WG1KRhiNfjZDqlr0D2NPTSUdFstBg3svXG2uhsKQqbAkmuurA43PhyYFFV0HIYo4jQic6Wh2FLe1
/FQ5e8Orm5sJGxQ9MwIjENvbENXHahWFIaGxV/trUcLgO3uYrBiRaxP5T+ROg/qbnf2tGiMfD+kc
ibtNdJQBnN4uq5Q2Pbxa4haAoZsqxnVbKvxw/c7XcZGtv6yjCeAZrgxiSavmXCIp+GrL5uDraXh8
GctAQae24nOaUJgaULWMzmskiVeWdm6dzZ1Fpkmnib8xZxTgyVNWuBq+BP+gfxYCUVmZ3zKzlvOy
qc0cQbwnqLlxu9LB4JZH2AP8bt13FSZVA+S/0RdT78wl4yHziCD5NXNNgjvr/KesQkiiUeej1sds
0wqOzslmy6BJR7/ThoNRllhuaVd1XH5KpttOP2HechKinjE3PS4zJFiIUCILX1s7dfjmm796jtVX
M9lRnIIF/js1URTftOkpUsJj0j1NhT8mu21fbSsmvLQVDKQeLnDApGhI1E2+UiOZbgQOOEAcEFTu
1JMU41MpRV4X5adEh1eKLFXQZF9SrD92wvDG/Qudm76zkDm4ZI4N1RgazIoMfpfEp8IYDoFteFFh
HtRSwqixcINEOsRk1wgX1wwi4f/y/hNsnXLGVHCFoK1jUw6+/ZBJaZmbGUjnLKZEQmlEgIPiu/Vk
5WuMZGxGDl/Ye9Fja1FBpYeOIwC1dfSwq1Cvi6UffA3peVEQRlQM9mnWWD2HPPwhHZednOqiRSwi
CQLZcKQM1CnJJN++6KLWrZwM3Dq0Jz/NJbVYc1UnqivFoxsMj1PzGTjfw6jTyiwhjO7K5nRCE+IQ
Ib8fNh/sZvEZUto59RdIyMtjMaFKNg0NFv7Y28dCxh1eZGwMftEzWGCjnf+xT270Ac9kDIsmKhr5
WUw0Ck2k93/5rQ9O+9+V1/PQcpkomRmT3IquqRhyr8PfQfwjUp9DAD6p2a1fNlIOfgBa3w49euPi
Fo4KJUb2ZaJ+ifUrbbwRumM95lH1iMVN9BDMX9F6cft8b3xy6z4Ga9KFXJIppoXebrGehfHY4E/o
Rz0MbiS1BMkjJqXC+vdBSYPj+/u6uZypo9DEFy3qpLfLBX0yqePUDQCKhqdJ2Dkhu+ao90aRuVW/
h4dvrsbIrwG/k1R+zV1OQ+yPeqQ8/TyJTlKHHpmhntGfgs1L8qE4D++/3NaXK84qHFrxn3W4wLK1
VOecQ1MMdJ8ZvBW9jLn7zsCAKzE3ERqoC1Z7+PvmVwL5X4QpgiRx4+2eJn3bYLqhDHC9jqH2GCB8
Ev1yIoMyVzpwK6Gwd5L109Q6O92izQTEoH/HsA1j1Rf9hj5wGhTo+D5HGdxd0a+SAD040IYlCW61
56ltfL3TvdreExHY+DxJy8HLIHUiei2vMh/yGx0DM5QAQ7VwU0M6SAjDtjJmnbPidq1+FhMA7/+4
G2eJ3xQQnJJASGyLK/NV3WljNW2rNWO2hlJ7PZNDapMcou42lUw/0Pfuvo2jBCuZmxd+GaTVdUAu
Qn1qu8Lo/UKiCRdBDBfpRWJ6QidLO9Es83ol23nFzUXRtaHgQleFJP3tK1p9ms8ObC//g2V1BzUG
LEHZKKSUbyaUCaX6+Ov9Pd06QLTEXnoZNORAEt6u2FjDMpHZDHCKrgfzh+DgRlwlWlQixvWYyI/4
oJxge/2XZSF70UaB+H8RbINQH7Qp5IuRByIQXXBBagjG7HZKvkrZDc0qV7QeLfOvsX1uNPQeaSAp
NrNCF/qmTmLjGmwLCxF18YVudhP46ogV0AhPJbm1HbyPv3dDferSPfb/Vpyg7hCy99zy8kXsRTna
XgqZn1co14hkdkgNypKvjpQfmLBnNm2i0nxMYBGiTvr3gV8HSAEOtVTIXmumptRpk9ro2LLnTXpQ
tOLMDXuDmPKgQpFJ90R6Ng8W6KvNnIOYlFxfa3YaOgkuvtQnTBRXoSPMf3DKHe+U5WOS/mLSQonn
0zLuzjeLE7uqpkXH3hI3jiHmjd+eaGMexpAZX6bxSwn3Qtw2FuGkEZ+hNrj07IWetxACFEHKQsXt
P5xsOLjwoCBf8f6ruwDMYjKlpuFka4Ynbrx4hPFFAm9EX+GYILlnoBgZHhiW3IERtiAj/fXSIma/
CpBqYbLhUFKxs0Screk8x/4uDOQNXCqXrj5P8rUJy84ujz0Zjtbf6Mzs7by+yFYudh8NRu4k4gpj
aW+fYXb6utaxW/Zz5KhMJAJKCcPN+Kgjoq3HMbweP8rPgmFiJubZrO0vfRlc2+Veo3YrkgohbVQ/
gOJBKt8+h8I81oAZbe9nyXBfWsPRpm6c5iusPD0h3xzXmE5I1d7rbySR8NxBAhivB7VbF8iTpqVZ
4XQ9UoDqWfZiuWfu90/ZFj5myjgu9WQG3fWS7oVxkbWttp2jDvhvCOECoI+3rwu1KYWn1vd+0htX
ncYkAwOktfk5DM2rOHY7zvw/udl5U5td5fIeIrz1sb9ZfnXytA6v9cTEVmdOjbNcQY5mrsOBgic3
R2f8OPdcYn3r1rDW/v68sbLoJAl8mFHwty+eVo5VjS2AWQzxoCoY9uSixKK+qA9CFC1O0WmVpCOk
tUNcPY6fc+leWvamwsVhWu++6PUAhjNFwql/+xC4UcdLkwS9PyX/2PafKDO9PAeQ2I0uYh8vFlKF
RDooDE3E1T7b8YjxsjT1vsTPLMThgyA+twg0qVbkio/K4DPb2eGto6UwvaTCXeZrWrOypaKRyUiS
wXeq6GBM+JchLcME+NUw24/jt8mzmsgtdHdMkivyt887y298UUiuaNTh1CzOhTGPnaLtm2V8yKmE
GWvzMZydh7JsmXCuEadCH9pu+B9Jm73R3F18I4pAcCFbYMCBsnxdTzQIq2XpwOL1EH2L2gFL8OT7
FBf3Vu08CBGLLi0OwxK4slR8CpzuJs+dW6Wx3HBRgKsNPC26m8jRG0/rHxDt2ws3lykxGBxDJgwj
iIru4jzUoT4OTdD6GN5btu5Z6JWmbXQK8Evoo8hddOPz0BXPQcCwi2l/xsqIP/tZZctdF0pPIvzS
YtkpSi4PKWmzEFuiRcRs3/oKkBn1zidNxei4/N4TBMZoPKJIFObPqpWekzzdiwGbC8IdhaciQMn1
iMQ4c0YdBQtK5A9i5bv1ecDOWzAbjeJ+UD0hUUfy4S8uXHuXHjAKWKIhPLhJfNWHUCm4H3dOrX7x
oYrS4X8faX390M6Og3Fs/arVmdI1MSzuqX2RH6gNTIGRC23ra0r/hxCjCfNbEqEIAqkhM/OrnSe5
/H4gDQswnDuAlt0FoTBdlMrslAYxDMNNkK9uq95LCp6iRXMlRtKnrK7bID4QRI87a1+mYmJtDY6r
KGb4921c7IrFlLpObfwMn3L5Uz/cokig2McmVsgNEFeLbov4t+TsjYlffrYoUIPlkHgypn4B4IWw
v/Vs6RrfcRLXQo60KUHHGt5/+FgLx6CQUm6833nby2PIqrTruI5oO1x4q8EBM5VWzxvfjv/1Vuty
mK7QwkftmGpXRrC4lo4XD6fg/w4djAg6aE7r2QPhvGYQIYwOWrd3PW1wA4AHxBg7xC1Yl2sKpC5j
X60FYeNLJJ91DpgcjS+2SdMQnkXhYxLWxbpWmV69dGms7zubc/lBUMDApmLMmjB10ZefO8mY1dhh
6hZaV9wxZ3FOkCkpn8Wj5Mhe4JqN5IzhBiD5Ik8S1C6p2NVJExX02xvUgOaK/RyBieTcWCVKTtp0
Y1trjZ/ItFXbxyb7B8FrGqy12wlR8NDtCFmfk/SgO985Pe9vw2W8ZnUiopCKIECsmU2q3GdBldqN
H5kQywA2UROdmju84N0YqsT7i11o9sLthh7J+CM3F93rl3L0VT2QyWlYzXHccvSbl3mMUqcTBXvN
DudTh2uWo5ylD00IrNGgpp1dKVZ2i476XjC8TI8MhhMFSQFQjh7nKgzYBr7j5cz84XOULp+Ef3KJ
pEJjQWxGsVM4DQkWgcN8lEhhLDSch0A6DBnNrN7/s7MpIhdbHQCeAvxIMFZxu1kdADzd8zTA0NnX
QLShIrvtnQJNNM+e7PA33qduWdduRrWIRWyPiH7vqm6ya/pxmVSxJa+eQsSSVz/NOEjcvzP1R9vf
zlkKQ/d5mB84mZ8bJHWL+8aG6ikZvqQnfo577fubsBEfxegbBA7sVlCkEB/rq9XnIlCWQbEqRqwb
T0A+eoQzF220PDY8FU1nEr5joH75D6vqNPFMZKdA1MSevFo1n8OkKDuj8qP4lE0o7fDjCxEw4ejT
MOAoIVnbmDvd/I2iGLgFYIsFRR9rTUuyq0GCn0Dss61v9VX4I079ODo7Az7dTYXw2K+5ukqXhxTT
sV6xdjZ66xOEDQYUwX3EJPK6POH+MUJJq7h9bRhg1CXTo6E/iytA1INzS/euwuYkex5pxM8mcq9C
yZyi7f2t39wFzjqkP6Lw5Q0wQhqPtSRrXog0oonXDV7BLczciSfUgwVJTFyQopGHjrxfoZGZNHtA
+QuauP74mK+hkaRzI10IRCVOVpjOFDd+qehYeJ0rCCwQmYtPVfLRYrreDK6s8WeZSi48TdRon9K0
9fL5rns2JW/ULLeOH6tsgviy90ttXN6k0sLfA9YvQWpVR056nkk2I9T4Ohtuuzyrp8VWaHM+k7Y2
KKDt/B4bF4FIEMVAIHkKV9Hbb4EWujRWSln741B/TJ2F9oQMtThrrB/qrP9cFgMzx3/vaJEjYPyO
D05BuTEdpNS6zcuZpCoANRmVvUfbSBhfhpvZQ0oLqoq3j1bYXSXnk1r7jbacxhE3Sb5RAXxLMYBp
Gbp6xxDO4I7m3iz5hY4ZF5ZogqIdBj1WmNC9XVrpa2uZ1KUG2e/c5TEpGeCruAlAaWfk3EThOelC
Vi7xHBANcViTFn29KLwuqoedn2hjHwRMK/IEyA7Uv28fZnKw8NZrs/LncDqM2eelndxMUc+2Pt/1
Idge7KO4Lm5NY29g9GJOin0QHQf0mYVqwsXYUVPOWEJ1xGfVynzmkVGEPGc4IUUYYEA1EKapMsa0
WIz4grwD0O1ZJbya6UEz04NJkmmhVd3/kELTz7PhpqlHF/RoL6hs3OtEFDEXRUopdNHf7hDpbasy
KFf5DsMu9LhcrcW3PIQRYH/qeukw6zjfSKUvx3eD2VzPMwPzMUAoHqEJHaNZ1/YQ0I0s880TiYvv
1RVjxhO64LPNFcNErwP2g2WJnZ0L59mk+ukYoxIBT+wVn/VsPrckn0r5X84xQ0DwBeFzUXavz3Ej
J7kWxNzuXfNtqe6lzk+HZ6GB1xJJpqHzxEkWv5qg4tZShjUOeVAEjKHslWBbvxGoFBInnGMsTFef
lDwGeZrIUe13esqt63xpSHqTrLgr+4940FzLU/xVPMk8GF4fPwsejR0UL1YGYuYy3MXHxWezugIY
meUuJtCSna6NJGYjHqOlTPnGEQjuYi+3mWLJ1IA+yAlhOGS/kdM1/wymE7sVzjQ7VdpGnAcipzoj
9FKGrNGsnvRbGTO+aqEgPOg6LWHDrRn1QOr2oKeaH+3OSW1dvlwsyNMBC+sMQIqa5NWpbHXTlBZN
q14MvRzrHytsPUHZHTGKqhrTs6sMjYXbMSqPtlJfs5te0+wMK28QTJhBBwKAKYzp+kVsHfKlQYPU
Kf1KNmlAnKI+8Wt3Xgil0O9a87FhwoamgJeapGV6fxAEYqHxECSYTsa/qry/VoJu77bZ+GJ5LDFx
gqvJpdZuS2+TwdOQL7borjvrC2jjGYF9fE64DR3QPVCKror9qf8y6OrL2BP9HHc/6G79SoJ3w6EU
DIKLifkGpZhJSpvKxwTV07rOk6z81J7mJr0q9e5Q9Q8VVJsCV68US6mYXvueB/lWnc4j0J7ksOBx
pq0OirqUE8l+Vvm6OrhNkV+JTG3BpHaqEYdixsyMJepS6Rg3/Z2wW64YZHj/2tuIF8CcTGGSp4t+
gvjzV2fVKYE7qyKufLkUTJT+xZd+klpPnfc4bhuf4pulVomGVg5WYGUs5fRfmzD8IAg3Qv7YGcND
ERIQl69/+254OND55DOAUggm9vbdUrW3ZkY3S1/AYGIMVFWkIyrimOvtfG2XuyhWEvGf0WFBtHm7
Ujzocj5YRvliUwE5U/T/mPb2pGTvA9pc6UV1nWKOkZP1kZGqNC27vvQLgkikqud5gfcPOq+Pe+DF
RpeHtxIIEv0tRLPWJp2ZXulZW8ylP6KtST7WTuHJNrJzBR0t4NIQDV16+W5pSe77v9zu0qtjaU4x
kjP9WPpt27xM8C4l4HsDP07+x5h0t9Uyt1QcLyRk7CwtjuHbC4u3ZqJF+JLhvmWsdriujEQZ6qrE
cbxuj90MXGXVbj5BZ76xEueg2Hdjd0qb4c7ADF3wmuw4v8pz0EacJHeur40QQT9T0La5w6Cor50c
ZAl+04hBqw9Zo5vQle7yWyk+9aiSi4pSryQ/M5BVEfSqGuPq3XaQAGvW2wGYLJhqjBPwOb092mmZ
dXbQB3xE02cH8Lqe+WK5QZL0UY8zqLA0hxhPrIhWY7+n3rJ12vG/ElepOIZrUo4R6WWVo0ntNylf
sE5KTJ0KmujKfGA7v7v4XdcvCmudxEmQ5Wnnr140jZxRhY2JnjXlMqdeas9inqnF+BtURiSSAYrP
jUK0sj2FimhKdsgEF6+ravABqcPEBAzl6SqMzFwBDFVBxUmH8BCxyQI4oIWvUAC8/7YXqJhYCQEA
7DGYktfWEJ2ZWX2pJWbht4Z8wprkkx7i7aPuURQugCeWEWopsEIUdIbWcIg80aybcpaZJnqVUXEd
m7aXoVw1yM6tIMXUaIdpyR7n8bKwFOuCA6Hyiav4xd0+tmEV1a1V+Lmkn81DWbV0iHsvNqVDROot
AburOPrUWeIhw3Qeo/6GDP4QqT1O3Hvd8ot7TzwMU/PIccK/RJ/n7cGSIsbITEkq/CL85DAlVhCs
wwIVcTfP7/8/Uqyt3/b1eqtrb8gpVEIn4OXbBxQwXZvPE8aEXwfzSU55az5Vq+1cJz+81LWiMRbF
Byc9aOXOMbtMsnh34G/YEcwPcApWd36tlSWCq8RxI9FdYcZSFKyudcm9Mi8l/mXZlTVnV0vGaEg1
KJ/mIbrJZPTyy2RPfHTr4zKI6QCxnHtOxtufoUmaAjiKmzOhYm2L+CBsbCO+9aHUd157Z6k17A/3
ZdZR0S052rh0tInX04ASWHeymw9cuMXZYodha/NK4NsX7fq6QNwpaZsS7AB9uBwzGA5WVxT/yDOC
CHrxOU7rBwILVrbaU2Z1thd8S+f5Ww67f4kkzzKjHfz/4gIVT4QrK0iBYCfZqxsjUgLHWAquLFky
PEFN6vvk+9xbv5YSa3Usnt4PZdtnjK6HQDqFzshqvT5qi6QfEi4Jlc+8jw9Vh0IyDm1oGhxqLo6x
BOXm7DnO56IPD4OJvtAeffTyouatEeACvYHpR7q5uj5iBnDMwCRtkKRnMWkVNMd2WlwRxW2EhkzU
lIK8cEPj1piQV1A+7+zCBXyFjBvNV0aT0Py99DBt07g0sKks4SD31xVKJFNrBe5SJpDwgjs9+NjT
BGsCzQ+j5en9tS9hXniVSNigVcXitEPF9/CqiFBpo0jlEOR+2/zENQbokswetsQcjkdVGo6JmBWS
+2PGkJKYkAKMgXp/EKOMxdDDBqMbxIcI+nU11M95aLrl+Pv9Z7zkYr48I5p30KfFwVz1QFIA6qnA
EMAXEKeQEpcdJg3hk0gtSLyke8LMVczt6kaK5c1eSNg6H2iZI7on6K/i+3i7R9lS1nbbsUdT/AVr
KFeAnML6LVn6Y8p0g4r4HurjpzCITrJ9LzX58f0dEJ/Bm/yGDaAJRBZJpULE0N4+QBelc1oZFg+g
1R49yXsd60QN+6b3l9l80dfrrDZaneNQ7sQ6YAzVMqLUxFDNSHthDAANU6918MiOXScjyAu4Qdm7
bzd/agF90AI18aVeDyFqMB6iqNLps9Deqw9ldui1Y4fOX2eTzgEmR/mv0VxcM99zEt4I/HS6GJFm
kJRtXrMQ687QBwNPPepa5SiP0VWWGn5HHlI06Q72uZFV0F9HX1koaNJVWH1zqE/PJiGJuB7LHwVk
H4KcUKHxuXPdA2fExc6KL5f1+gTZoEmC+oYGkLr6ZZdgma2oxkpHrUsPYWFQ19SzBoRp0FZMoL6q
QKuiz6wreBaHAcBJfBaUcljPosUf6wiN6zv12kaKyT7870Otov+iRyUFEMctAEVqp95r58eIT3rC
F+aFdop8vVPvLHpZn/IxvV51tftaWuXGIrailAvXsCEcUY4vX5X8WxrMLjOwbrJUrt3taA1vr0sm
iUYPiNEFuyctUgVbYCQHavm5UIwrkxJUjAvoI6awNCYC/WmwI2Ze9jglmzGeeRckFwH/YXSs9tls
9N4MJVZe6KGHbHCBRTaGCAG5tKMwVUwQ78bOs2bUemSKiUbxuuTaZKTqpWxiDniI9CsD6kMbDwiw
gorTuHg/+Fx4oZMN8eX/71OufhdV75JU1yRhevgPXb1SvlInFZQAPbUYHgRNpMBQ/e5anUs3T2V6
nk9eOEXIDAWHwJIEeXWS/pT5jTizYk55SXayo62EjUfUUasAI6ZHLD7sV5dlNTP22Btx4VfCxo3N
XGDL2qn6wcQEVJTTMUyVPst8QRQSXi+CwTRPfFkaXx4NoiKWdurO/8e2CWlLMAb6xatty/UcZzs7
LXz7CwbbJ92kbQH1ciSjhEklHlB82rI2HDHzkoPaz5j/W2SuazM6ASy6YkYvrE2vMe5qI/3e2YCV
oxwc1G7nyxNP8jYGWZg/cfox/BGwwCoGyZVWW6mpxaQat8DLvq6XR137pTt7ozmX8ZWFELlm3Ak7
5ksXZqmYJlxgY9/KZGR5e1/GcS9K0MVsaBos3hhYO4d342QIaXraR0AtvN16+NJITLunU4KJj5l/
iKHtxarpD1F9Cus5dgMreEoq/c6O+89pU9w7wCFdMV7JdeRJj3Oh4PuzN863EfIF8IfFDaAIKjPr
IRK1aKMpSnMeyaKZN8uHtIpO81I92YN+n03SlSmnV1mEXBNCO4rqtkrzTxCFn0NV/hmqbjAD0dl7
ufbGTwOcgDoH1x48o3WntkZypxy1MWZeN3Yj7AJ7OfeU6aGrO9/ID7q0t+DmLyM4rhSx/Dxwz99+
s/1gTX0yJLFPcGHib3FzG4dNcD8sv8wENlESAHFEpwGeU2cZB13Ao6Yx/IJBDvARakcl/GCNw16u
dZnToTxooABPp0/It66Cck8pIamGFCGbUZ3lVv+aKPLPof7ahcWhTLrHuK6Pcl6ecT4N5/E3fNzv
DspImB78RCr4/di7tUnCvFGYOApGxZoVDxOoRfGTclJeOJlRc5dL7YkD3bk5BsdR5emVzb2Ypp6p
fP1SJ+X1oiay2yZ0GyK7OFE47hFDNwIbo0+IawPAIHUJFrT64eiwjOgHIx9aDteZjMasUO+r1a9N
ipBLl4Z823kDabRT3Wi+1Yflm+5gR1MqxUFK+uuxCT62+nWr2U8m5XQjQ6aWNOpqph/APFMVtvMe
AX/jeMPvpqQXXs0QA1Y/6jDIkzyENs9cabc9HvdDvXyZleA8qhDSY+1nPVtnJdf+OHp0n9XZlXaP
dOdN1xQ04+dfXdtkXjmPEZNuxmnnN944cDwbBCcG+ShmXrKEV5dX3HddniKO4A+BclvG6oeHWlbv
0nD6wpDKV81h9Ak1KLzWfHXCeyGJv+f69SjXv5FO3oPGL5Bp8D0hSYSgLq0z2G1vf9sMGcxYapGN
WzLnS9xGDyh0PgmDtLb9aDXarZxkiOgj5icHD4JqtbMV4q9f3UQv5wpOHRTXiwRcNTJHLqoEJwQ5
9xElQhKJDrOK7QXNwzT+Y6GcE0fcmkpynOuQuie9bezuR29Ee1P7l7U/OwGKaBnUHRQgK8QPcJUJ
ki5EthbVBHScbwe7u27N6CFZik+yDgTgRHd2BPJWzNLTzj6Iv/xiHxx6RILjSgKxqitDqFQyHQrU
+5CHsrCIF4zTVsUdIu2PZGIRZhxz8xgbp0LTdn6EjU8F1rcOv1C4ulx097HcTEwptwbmganqwux2
KUfXKTBSSebDyCBiu2sRv1FdUsGDIzBND6arr3FEUO5KLlGO9ydAA6GLkhZ4QWIArYazWzvMsVpH
gWZwKq9yaeeFN6prVoegJJJcC3sdsSOvPsBez81/3VwdHFZcO6gaphyswR16xHz7GaOy3kRqF28K
Ra7/kXMhFlHQ/593IsFl2SVwDDzNwZoE22QVWIc2mSQjN0ffDspPUF3ux6jz5aA4hHZzVkHfoHlC
+DeanVvmkivFV0/jgnaCoLhQ4r7dABAcrZEle3whOi02KWZaHqr8QwqqG2LRAaPlTxvFn9WerNR0
HroFNVOD5k3U/S4q1ZPCzCtaNeZTGPCHTZ7qbPhhaNOdENV6/9PYOp0O9oRCZlLIBa0CuSLV/WJL
Dr7GDTUR0WGMk/OAoESG0Sq6nkaS7sTES+iVzXm14ipPgY6iNdAukNHSIfiCvPWsGpo/bUjhIh3/
6/fj7oTIAZzGkPEa9jM7U5riHKHFBLfDUtXPpY5/Zu4y431STOdWJxa/v+LW8X9hltPRpli5cBXu
knwZlQ7dzrD9oSGGNKQKV3vMeOdwzp+VkLQrUz9aVXkz6OUDfbM/7z+A2MBVsIPGTWsY1RZcFmTx
A7z6/GyJeW61QFFzKeMzudlNaEDesaqrzCqP7y+1cXooEmFOMfEFp3jd6c/rol2yGWVwq0w8obiA
Z9ShNyU/bepPOA808R5reKPGZ4AWtzRyN1BCct23byer0xINE7vrMLGU0RKy6usitQtvCNF0RJVd
CY2rsvwRpmlHiiE9TUizeTi3uJxwdwLtXSocPGJTA1rt3SDXjUNThp0b2r//fnMQ7CEREZDqRYMv
Kua+Qtll9C2sLTgoV8qgfaiBHsI2PVtg7bnz12aUontH+k9hhqKAetEgDgcnlySTyFPpy4mS+bbu
9HM1pW4aZMdI31OC3mhish7UHFF4seR6sjySOyx+i4EEQ3sqEutYqN31qHZHDWWoch7u4mtj/GLm
XlnIXoavtSLJ7hxTeDOBvhN1ty69l8FqkHMh+rn2b+kqW0bvOpuQZk7QoS7vMu2pDbP7yb7GkgJ2
qnqodevkSN0PjGX+vuYnuyHbNF/AzvUgAYZTRlhaZBilkpyFLMci4dfbXOvt3qDEi5bl+vt+0aOG
l0X2ba2ahNU0xGUrpIittPjk1NNNY+qHxm6+CLBDsoej6iQPiRJfaVN0rZbDh6oLPxrcsHp6LLPy
0WqDu5YBtC75VcnZDstoI7pz8BDL/vfh7NWdC7UzKopgREp3jA+R3R+DOIZVK8GYR8G/SHbSSnE9
rffCFg6CyBaTYK/nOquyBKeq0ZrJpeSFLxpYusfQ+Q74tBVSgTvgXCAiy8jQKqNJmqyq2wnJQFC3
2dLpxXT0S6Fg0J59P2jsrbT6cZFviPKkI1sUs6JiCswxcVE2kLY2drZuK3a/eqd1AzgNqQnGipWG
knl0FMVGBVFebYDMAbLGTP6Mcuv7L7fRBsW5QgBVovxm7m4VvPW8ojOZot0m+CsCwSvVxDOU/pio
zqlmhsD+M80v+pLFDImGu7nek3nZPDHgI0KKF3hzrYs0xuRsToIck4jAIZT0SekP+25SW98BhNb/
WWZ1Yvq+LDq8l5lQB3fuo999+gQfCgz1GO82kzbyXKEtwmgp6qQQqlffXJOH0dBZ6OWIHocg41s0
jbJaOkrah66b6ecGiI78vR4qdw1JI9o1CvO0F7NTTo/GwDSgWhPnw42OeazYzX7ub7S4eJbiznfC
wpMG/awO9uPOQdrYXqjjxD+IEvyzzgIYgQ+aIDZ5ZSEqwSwBTUox4jpk2GX2X9BJekiqP02a3bfO
+DW39J4xHXeMp9+SNN+ASD1FevotUu2d2mfjpyDNBF0SVLhLuXp0rq26mCi4MxpshTPf29JthuxC
nRiP2G5bSeC29bBz91weaUGeJqVWkJugvl4lfGnQg8IkiFCpznDUrSeVWD8Xf983pJnEtBp1IRNr
6Ji8TbyMRJ4CSdd76I4P/fjgdMgOyl9TfaeDd/nLsgxMWM6TqF/XMP8sabB9VaX3YSS4rdS4VfmT
Vmw1fairvVfaaFUJGJCYY4oyFVLb23cqbaUa7aVGJXtO7uSsIT/sbycnQNTwV28BnJWO28VPKsSN
9w/wZZhnYZB7xAGAalEse7twoVn1FAwIAvVV4JoSNKvFcfXsmO3Cixv7KVzJHVITllHWPf1BLtRw
UBEjKZXrZAogBH5ry3saY02e75zDyxsFsx4kUaEHirbfmovblAXc8MWhxk4dpn1+aTlG2aPk2v1V
nNfYZu0prWwtiBs4AgsgK1BLxC6/qnQA2NV2SVlwSp/t8P9wdl47ciPLun4iAvTmlsUy3dXeSd03
hDQ9oveeT7+/7LMPlopVaGLtixlA0GCymC4iI35zP5rvQehBVBT+NvHb9yt2aa+oiBPzWV/0K3kB
kdOcWcf4yW7RKP75UfuPTveZtddJsqtwT0WSrXv/fsDzq4QNSdWCGx1SCDKcpx8XSimpN2AoT68+
o/GpQ6pKxivAP/g5vPDwT+OvJDkXdoogGoiDoImHlfhBf81mbPRtmpkBUk1xQ2ceYfNRYJX8vTZf
wUb9/usupAJoL6DLT5XW0kmaF0evmiSnLGukvxR8jXMn2edmhJR6fTAzHnXxzh+puBvGdjbsYxZ1
d+Ntrz/8X34DhGuyOoFmXd41bSbbmRogIxNGT0N704/+PszkvRX5e0PN3NlJdnJp7eQpOdYuPRx1
DSBx4RqAckmfUFSpUCJYbGBdog5Zx3Hn1XnuVunvtnwLq6eZnub3X3ppacVmIk7wOqJXdrq0uV5r
SuXPKE/V9iZosqtae1XMZJflxa5onr8f7MIDBegiiwqyhfrjGczMH/NoNDINhZra2qhQBQPlcfRH
d24ezeohmzUUtt8Lm6JE8A7zOJ+z7ZAPW9X+R2UFhsPgvOtqtHLjfnlWnz4VkMHkthVSCxypZSWo
jhLDzPWI+BVf573iKsEDRAnsIF4G/61Rb4CquKmGjv2hb1/n4SOQdl310y9usVnr5Meye3zri8wd
x52Z7eWydbXoTp9WX3fnHQMmj+CAspGgwi+TuWQw8i7Bk84bjU+lGJ5gh+yy4NNOrKPvjMihNscZ
srJkv00UDL9fuQv36cnYi20yBFNTKhOxIs1F17TdW31DG/1VacvdCCElSNdAKpdHRBqVKhJ97CUN
zbfmsup8OtcYvbo1TS3KDG5UIG/b3xgN1u+FvLIPLo8I2Bf1ESS6lvm/Vut278Bf9fRw2LMP5+4V
89t9j45zhvqHP/77/ZxeuMaZ0/+Mt7jnpjiuG7NGBW1OudB6bYPnHUjCGbnoeFt8hjQgxvzX92Ne
ilVUvfEBRX1IIZNaXOUtufkMY5eopGJ7pv3OSu1K9pONUf8jadpuMLeGPINxUQ8rA1/avZp4EQgd
TQH3Pb1o9BSGgoSYpaeS6cogncZShiH2Jx0AB5ToYaU9fWlu0tTCzHOtCHNpbbWvsqd43J1B29Qm
bWKq2Yxexq6ZvuXKa+j8AG3bpnextrZ3LxS/uFGoe8J9QVcJsMfpx+Z1b1u5mndeX947SJYM1CAa
5SPUtmlxlY17P+djzXCj9j9rmg17LbmbtKuVGb+0v1hr5O/RDSWPXcz4kGixDAGl86zxoVaVTdRE
GCRDy3tLVB/HLt2TyyfTRJO7d1NfFj8IopCCOlrpmge7q90AIl82rWz7S5ENhTQ6L/w2GsSLuUmx
TQ38kmwpUl7EAyiJO1rqCrDaNWX0C3U/lgFjNPg/PLnO5B2VUArynk4rRrT/RH8EmwBF8DiBQErR
n75i0XqZ/DQOK2/QC5VoMS5sYR75VHi/wuBf+ZITqU00BgTvsN90BTacXB4QnQ7qcJWb1917948B
zK7YS/IHldAi2pFOOS8OQAP5OjS9tafnOZsWWAMBA8QWWT75vn66HSVIQxI6o52nZscx8JCX7ooZ
94HwJs3lQ2Q9qFCjGue36cy7HpZzah8bpNl8LAIRJS139iraQox4FnKpUSpQWHkRL98eLe8rHXEh
0hvRWx60G3OsbkbuQVzdGjePsytZvguU1xqcTGxkbixl12mauubsrES2i+kme0O8W5E8QT/5dHKa
UDVTnixMToDiZNB4cjDQh3tKwszNi8bFqtkzpGRjE4M6pXa16zJYORJnSRhVSvSMCXJC8JZX5+lP
wG+dxlA2tZ6t6+AeGDfnKOrJRqZDsPKKPv9eMRhiTtQiOIW4nZwONgVtE1TojXl56EkU0ZQfTvNv
5V87k6uk2wZsWuhaWEPrtMLklcn+iqEn674YXDsdXMVcPsCEhC9Vrrvo8cVKXEHwrr0hfJ6t2znc
ULLd1My2tEOBIJJvB3tbpq6WPsr2Zj5MaozX7HsbDxsrcC2VB5aPbm2xyX+rSbiJ7BiGo3KA3LFT
w4dyvq/al8R57OTU7XS0myvV7YsXWctcnDo2mDhv8jDdaHO5UaZHJdsG1ja13/VOditSbQMNxEFz
A6zmsBOoXDPcQfgO+k+MrFwjsVB+Qo3H7WJ6h4c2u29AB31/iZ/d4cwXl5cgnMNEOitD4CqQSVHe
tlhavAomlFAJzicPLAGtcrQhuEAyc/v9mOdtSsjGxGga9SQnMA4WOySVpC6OJeQARYVSoP2F6BII
DbcEv0m9rEg+YsRMpuA9NFYeXhe+l94UX0xvHA1NZzF0niXO5BT2lziiogWC6a87fyRNd60NPYsu
WYMriQroYkOeDLjYkHJe83CPnMYrCNERDHKzxQ4NinDOnwMJRwuOBZbeQoRvZZrP7kAxzWiEinoP
4VleFGedNMgJUHxraUSuFRyzwnQRpt0IQLbQlpPVPymTb5ippwyo8AnhqXHYVmuJwsU5/+t3LHL7
Wh5Lp9D4Hf4MrBcTTw2pt3Lot5OMuJA04ms6e+XKlfeFXVtOPCAQkdk7PLuWd97UaHKVR2br9dV7
2zzXzqFNXvx0M+nPkr23u3978kKeNXEbeca+8V2/2irjLqn2wLQFQcxaK1KdvwNZEIoqAphLzYhI
ubicnHJ2UNugaDTulPpgWQdnOpo1Mhc/y4M08zx0k8CFCknFPGs9zb6rZa+IXPtHod0Ye2tAnGpT
fRrDxvGftPTq+/3y9b47m7H//Lyv1P6vrKKo8TDoI8o+cehV89bIdvis1Q9xuqnv6wldjt1YbWOb
c3mT3chgaBqdE3uci8OcX93kjZtoLmrurbwNFRAAmwMAAGd4VKyV++MLVnv2Q7mr0A0EVgV/8nQe
szhO/VlhHpVJ39rMWohYFIyZN7wUP+MAzr09ZleOjAWgpXj0J7fjoF6lTldAtal/InfnYm/idv6f
Ok72c/kDXa1t1ZNCG9J9Yv4xZIgK1iGljWrellFFD9+LZPtgD8XBSFGlRzGPFBvLA9XZ5X5+AEB0
ZRmP5AAbSf1o+5leyE+0FJvyNan0h0iWd8DdEqxNoy49tJLyC9NToW2vCpfCtzjxqsk8ht1rnL+Y
5lUcUgAwbvVsj3a7m0g3oVRtO3DvvvwQyH867SFiI4PvSLDSTsWHVNcFGX9hza9hkexSrb7SUoA8
CC8TkL7fJuala0X5yj6BXlAqWFyhhuMH41iohAzxK3fNr+BYPRrDrkQbiuh4jLvDDNYXKp16UExg
bXRmtsO40QMkXjYwMir1Wmk2TvdwhfuJHCduqKBvlX+ywbeGsYvIZusrTp/2qNy2H9luarmbtg7h
+Y95499I0h0cnnjc1Do6KB7FHtXYl/GxbO99e4cyWvqk3FU75yEsQRl3b3DV+3i/Mgln7z1xlAF8
k9kKfOPyrOiVNARapbfe1BXb/GeXP9hoJf4O7qX3hlPSWViq/vKpLI1sqsfMPir1laJv9fRQgQXp
7qz2yjDfwuJn6uyqqIXbtmkaTx9Lt6R5Xe2lfDsF6qbOqQ+0QDiunPBehao9Kx75zKzvYExjkPAW
Gjur0VwEc4NnsCXGvRV/DsMx7+4CZ5O9ZuW76gybRKl2VXBn+NhVJVyBtIJArNxr/n5E9U8NAq/o
PgEw3kTBWrvh0kSBzgCIihQx7/JFnXGS1cK31YFsEDIWFTmOZLAVJgRu3nyAIV4JepeGow1Grk0/
inLb4iWSZJoSS1ZO6ToctwT3ojMPwuIgsf5oMX2xZA38blyI76CdoLXR/qIpucjunT4JpUFOW6+E
zDeVH0KuRSjdfr/f1kZZ3Hgj/h0VnUfKCyG3j+7czOPHpNRrycrZ05ldTWYET5UKxvmLPkOjLyhT
AVXsXkvY/w7cn5lrdKQ0rSTjMZtfnOC+FwR0wrgyQVoahztAHlu95iHXrnXML2WK1HPJEBG5gNWy
VPR2oMjGRo54Ns9bLpdBta8lVFBz+3ca/wx71eNRGfiKVznKxm8fv5/081oW2g+EGRoTgnXCXXca
Z3ySZjOMNR7zQ+WK3E2gFAUxX/X/+IAk0hBZNeAERf38/cgXMiYKK0DJMd5EoGe5qbrByfo4pgJq
R6TBiAyq6MskWr4xIacWn45ndGud3IsfS5OJk8MqU8FbbLFk6jLyqLiBOoSda/gqWGHCL0TkqkLr
UNSROALYr7Urm/vSKlM5oGjPhSobtHpP5zmyi1nGIYDPTX6UxmcquVPzKubZil/k9t4OYXVJYChx
VpOStarshbfxF0gXYAgKAWcOOOZkmCOVb0SIHd9N+vtUlG9QCDT6D8Oq1j71wnMA2i2lGxwyv8Sf
Tz+1RPnZTmIIADHQe6vODmq1M5QZW+h7QbBrGlQULdip6K9+v6Uura8w+SH1xLWAbukiC08Tyxk6
x6o9lKY2Zv8hVOEtgQEP37hMvpRylA8hlLMyrkgHFsnaybiLdAEvYrWDMckLHKn5of5s9Rtl2DvG
B9arrj/jmcu8R9lG8PgCrCK+H/7CxSmkreg/cZ/Rb1+8gdpBqYeCUiM9aPOqnfRDObz7Y7T2kWKH
Lj8SLSQe07rgGS2JYHkS5dwiLTeF/jZ1TwalxoQXbBjnXq93O7x/dibyyWp7L7TF8yDYtaPtmvLT
9197ofYCEIMzRO+WVyclydPtlUoQU5QJPT+TskKMPI+OuqRR/yjI1u3mURTdesOtHd0dbd5hhuQN
a9Kx53cXPwGXCMH5IDNatuINvyis1NZLTzCpNEQTBQmgyiBDRuR9aF50ZXQ9pyvU3/NTfDrqIs3A
MbhOIiFPmpbZAQMD5ArQVdcP4JRvqjJ/WJnn82MsWN6AUagvExy+CsN/PZUUO8myMIHp6WMrjymx
W9fKpm9g+KU2PgqbusFFCnfkkPRqZWjtbKuRbQqcCjRnegBLFSSjGxtuK/pws3NtoqoVA7xCN6FT
s5u8RC1ZmF+DK9PZgjGITKEjbs5rrsnnadbJj1geq6SMyjA2wtqT5QArSpRwI+MgQ+dR8V33Z/Bf
a16G5y0PeBRI02CfgGgKdUxx0v+a8qqv2lxTpsqrlGKbBIAGTdmLtfbKqqStEL8qhTCvhM2FobuF
KnndkD+0aXoIMZDU1njKF97ygvmJyis7XfQPF9caec+Q1OFYeb0RUugv3LaPvd8p6N4crbOgAWTI
8zhARtvod8L5ScRRoRdsYmWH84+XZfcDsKIO3WB7RPvB1ABa3hcdNm+lC5LVo070/db5EnM/vaX4
qWClkdpH1ZF63+kUZoNtT8rUon46xls4eihsQFin8CAE6B0bcqYeuDWSNKrdbYO5c1P5QfhFRFd5
90uf7zpCht2+jD0Wit11HKAEArVBVG/qMLw2E1wB1epKsuu161VcW2c/nC6XQEvwjliqllc4Sqq9
hUpqnnz4ZPMmGncDQtBItArhCrPZzyh3DvyutFvLiS8cdWEcIPPaE1JZy7iJGn5nSlrFvuMeE0mg
kG9JZmNTlns1Q9lBw5Yw73Zms3KlXbrMT0ZebDG8CDv6pHXlRRMWOmgKCEEUIRwjRrf0azvj68lC
+VOEGY8Khd/6/H7LnHe4RPdEAGYB9l9QK+pMrZbaui89bYA6Jp4DgDxzZ9gVXXKQKSbq1NLbZNon
qFcYLyujn889o+MfBkxGQK2XJI8+KfLCilVudcncNfPBeJBm4acZb+LktvMP2Ortm7LffT/s+eV2
OqoI9n/dNGkDMdOclJIeAqvc3Tb/ckQUo7lKi8TrrBXY+oXs93S4xcUGLHjUSo2PnNXQBS7jTiHi
KHjCo4fbI8nLPhP6n0HCMvuvArf0/edeXuOvtAUeuwky6vR7qzifMdGWkXrl7drEL2qwk5PMS1N7
A587NNIve9pe8W9kqsYrg4vJPD3afP1fgy/eWG00xbATZzYY3RYFmAL6Cpl26/g0jTOJKgm3uVhm
fAOu00Y/hBma41hy5tXa9XghQ+anAAezIIlC1FyWZ60Ax+O+nYRcdrIBHd7Nr8XcI42XH4ZIWK2/
hFnDVbgGkTp/dYOTUNF5hzMFOmhpHkuvBVDjjCLYHFT7ev53Dh23ApQJT2ilxHthZ/O0E89pNA1F
vnq60qFVII4at2iBYTekRvVmqnRsyul6lXsKm9fJ/Htlec9vbgIkMkP0hUlWkCE7HdEsraDCoqCA
VDDuDPIQCJr7sb8b8cM1p9o1RupgdKjDXdHbr98PfuFrBbaWmhPp8LlkfVb7SgYaIPcw+zmUaXcb
+i4KSyG+1UMR/Rnrf78f78JWpqXEQgL0ggm17C1lupoGWmbnnkz2K09IGwX1Sgj/WqHFcQEuCM0F
GV3Qg2eYC0JCbOfo2Un6uJs01KBj4zbMjVtIfbsp/YEKygFJb+it9qsQZzUz+zkaG2qTxW9H7z+r
JJhpPZm65yemFzi4g9l3gZ28JwZCBN28m0LnxR/63x3GMJumig+G0deujSSjB8BlF8VSgPCG+tiH
/3w/e+fmIBrS+UD24GlTtzuTIAulOO+sIcsxJDERDeq3qnNTlpTxierUTUX+1OjtppUj6u6pOxoP
IP3cQf218jsuHEeow9TASDgRpFySGDUMs6GyIRUngRqa2+wQ+sFzXUXX5tAf6/R+GnrXVlAvHrMb
wcQRlzN0mX1jtseSd46lNiurfnFqBIWU+wGNWUqbp6coRhMc5B3qeVPAsaGEno5k/FPuagPZACpt
kM/QlaCbFudQDQpXCDdmk7oP5FV7uQsxmcbtf37L4onp66EaKrCf0BIh3x5JHIvwvUFdwQzTG9Nv
jwG3c4RDvR2s4m0unTDBnOEm4d8g907ngfQZyYM0KrwWmbIpC3Z6PuwGDIFK6SA618LRSX8vAoNs
W/sKFflY7mY5WFsQkXotjyGNRbapQs3LNBYxuxjhEs/TlAN9gkxpHGm1UsJPUNgyvtTcSrN3Z1Om
roGVCeJJ43hY2aWXfgF3qo6qosB0LEHMwZwq89gUCPbJ9xY1BQXtKSHiP6GJi8zIxsfuwRiDbWoF
e/Vg4Dvx/Q+4dEocSrNUGRRSs6XSkJLpkaElBrdCSBNbg9uPB2fMm6WNy/96KEo4wFd0dJ6/aJan
qz7UUtmiqpR7vipfWXa4dxBj15qAKLayrue1CwRxqZwIzQpopcsa6FzKsdXG8Gd8XXbTyb6DUnbr
WJ+pf2xQp5S1+GHos/8eMMOohH9DwcYH7cFFjCRc025rFbTqbLjF+rifw+pIEymTrrssunbyepM7
/T7Os63fRreaZFxF3bDy6ef6NGIVgeALKRjoXMv3dZEEVt7PUCWlUfG6/DNujCueQ3ifS7vcqOkk
csqmJ1tJr7Q52SL3JCnyvrNnhMDmQxFlP77fYBfSMfjL7Gy4ejSQwA+cLnuO5reUy6iHOE13TZLh
oYkDJ1H/qkg3NY5JiKVZBgphk7z/fuzzzc3QwqJRCIcQARZ3XDTVhVXOKjAJAs6gkKU4D1YVItUW
PXw/0qUdR7iD34n6Dh5o4pj/9dZoSi3A6ZLWWBQ2V+gh/Mit6Q+WyV7X9JLbWna0HeZirYd7eW7/
GlY7HZZOXSgnQgMSPExFlaK8ztTkbrDrBPhB7fVOc+PLwXGwdbbbuPv+m89ls9hqtFPIQAVG/+w5
HxtqrBo1em1le1W15VU2Fb8B7u8kP/8n7KeDwSaPbxM1fFdwZKOwd6yL+mY2FXdy0/KjK7Kn73/R
eaYoqPK2CPkI5RDbTqcjTptamSJu0HCsr5Xp6HTIA6W4oVCa7uWCq91YudMurvtfI4q//2vdi6Ex
zKoEiKNWd6jDvkhW+ibV/ww+2OU0vg1qMg7r/3Si/jPosmrXTaC9ipnPbEwvgg4fZdN+Smj+TsFe
sspNH0W7Ng5vbSdY+dzLS85GJ1bRLCVsnH5vnySG5fch+J903JsFtIumvakyUCaRjc+PeZ1k+S5V
601TFpiS2q5lTZ5WvoHZ+MS9/o5Xy7NWGCtX75cm52kcF8rIHHOai1zBy4NuG2PiSz4cu9GQboKo
D90EdKpvPgSlU27KvMn3cwRUpEDdnrQrqpyryr+p4Xo5auDNdfAjCkzszf2i5flavDZzZ+LmlF6h
9vU5x9JmUpt7KETfb9cL+eCXoDOtOoGyx4XhdDbtKtExkqdX74A9Hu3XsnNbex+Au7UymjvD73Js
7ywFzcZjgrllTIM2DZ3fK7/i/G13+isWcStM2gIqKu8rmFtb1sv92Tz6BiyXBFoV2rJWNG9jPb2T
g3jtBrl0QYtKBTxcOhroOZ9OQGKNdloVWAFUblPU+zQw/nTyRIMyKO6DLr0aNGc3yPZWDhqKFuMP
X3Z2oXKQmldFg8KWr9wfF+9TEToxnhaS3stq8KjkDeh3lGzrFLgdg6UJMGc1C/dVwO3llC9p7TwM
nR3SdAn/W/acKI2hQoAUio2V6/JNOOmRY4YdqVggT/valiVXL5vr2Wh3TtLcaXYRruQKl65LtAgU
ysjCNnMpG6fKg6XVtkZva9TuMeraFWb37BvGLZ6BB2manpogv/p+s4nMfnlQ/x5yEZHBi2jWRJUf
fVXOXhzuOiXbBLm1Rclkh+rRypReKMqJciN8amHQ6/DUON1gNL7HsnEUqvCBcYWotzsj4Cv3yjEk
oQY9VntJU7i4w/ypsThOphQQWjisPff188cWku10GKDPstPP+oqtNg2ZinOJZ6B5mWrd3pLi274A
RD2Y0SHVeHx1GXlZ+ta10SEuw/dJ635QTsU/ku5fKCn/VDLF8oh2mF/rlZdUKfB3e36z0mpnaa2N
r0D0MzZ+jipIorLb9dPwM9dG+MiZDRZUn25KCyCa1YQvaRproJRyOj5jfRPH+j7Nho1WpgejNB5Q
NR7d7xf9XM0Kaoso+BOZiRpnInI+boDDMKaiJBB+3Eaz9WbH2d5sHCTQZbtzLR94mz29x317VILh
kHTqtleDqyZMZ3DferOJn8o2QwSGrMpXqs0hG4KDPA4r+eL5hQx8QRZcExaKVVqGNz+aS1VKlNib
tGnfyA2qUsnTHGr3aV5DP5abn/lvSam2YZb8Cabqt6kFvyasluZozdzj7GyKX4IyAmGBnJkk9nTj
RmnX6nbJL7EGx6vq7qrV1Ht0kV25qzbVnFw3vr8SRc/OphgSdidhnVcMMel0SNX3w77Prdjz4X7w
HvCLepf17S6x44PprM31pQ8EoSLIpMgaArY/HS1W7TmPejn2EuUjowE6Vi1dxzenve9/De1KSU/E
kZNrh09D3YVAw1ACG3M6WI9UdRVVqBxr6ps+B9jEta5UNNvv9/l5+BDD0OJAsYuvwhL2dJjGGBQD
66/Em6zmOmlbkJxAnmB4amn/lOOtFqtwfebktlGU55Wxz0IpY9MR5AO5yXmCLnLfOmzlKpuAoIYa
zsfxdIzV5HpMrZ9RrtwbRnZrQ13hNXScCnsjCay4ltxWY3/PK/UQWj4dzrBbO08XfxT9PsqomGSQ
nZ1OiNpnQS01YeKlcXodNXcTYAq5R420s7exD9Fp7q5yv7qZdMd1pMFNHSqh0/iQyjPkkqkEuWat
iNact0nERIHwY4vzWCPenv4mq8nS0JQkHKjlZhub9Y2kjntboysQmg8zlE7Llze849Htn48oUK1V
3s73InVlFM/gN1LQJhiejp+XisFTsYy9kQZzMZdbyX8wBnllL57PPJwBwcInmYHIqC1GGSfHKNWR
XrZcvnXlU2nzCp1vMcTZrey7s9BGWQMcA7cwoBmgOYt9J9eSHqJKGGF1WLg1XeZMeqsH37WxIoHy
3m6th9YPV0Y9vzwYVIgjG8R04WR1OoeF0sdGIVuRl5uAxJtGqGC6spQdUAY7Zrrlyv5KriTm6/QG
YUSYNSBDIdmfVbWnXIvkIoi4j6v5SjRvJbV8VP15l5nRbdb7KyHzwlUC2Im8gwcN5/mMAd+gZVgY
qR8DexdPEpTmTfmIR9pDNVjbiSPUOtXW0esAjITxtrKm4ggsPxYtVSGCL9pZS5OwGfXJLqnNGP1B
38sAreu+fC8ndK+r+Sa0VSDMzU7X5mOkJu5cdSApu2TlnJ69rNlXQm0Afg9764wHLEd9HuQyvyGc
Krcm4E1292yn5p0V2Vvcfn4nzviY1CsJ46VRIc/xEhH4WQY/3VhpzV/INTEQ6hF8m9mtRvUHZnDP
bWh7ZSg/ZNn81vt/vp/wi6MaJEi42drnJp1Fp2ohd0bsNfkfw6+3UT6+Ker4GGc2fr/jE3bId+Eq
/eLCIoOJ5WogXp1TxkIwqIbtM8Fdbe+U1PHGfn6zeYhmEgurd69W/Pv7zzxHQhCghIotoCsTLs8y
HIROQtpdAeKhdnuddM4tus6xiDsoO+hXWtu/THKzH6D4BMmfXiYHUcLhMa//DzEAPXWFjzdp0/KL
Fs8CpCyzsI3hCGZoOuny+FjP5qdZJLeSNjyGvYyVsX7HZn8dlfjX6KyZdF2IQYxvCiQ9ZVpqo4vb
WbUb8qKB7G5Oyo1hzBujOCB9s+vdyvf3ZYnjJPLCJu5gIF3XrhbxcYvTTS4k/EJpRJ036DLHiWvo
s2ReZClDMj6WyY2DCWRkprdKoN0rkb3L1NBrO2vLubyV/cZFh2MnhWuKGhc3hOh9sO15+p7ZBRmS
UVphMZFvy9MBzcG8DA+Une5UxIZrrblKOhlYnr0N8+omKJy3GTBxyWvx+315zsNmX1qALTkF6GwT
x05PfROiHh+EQu97rrdaOj1gk+eVaCIKr94kmg5NNj8nvvmuVTao4r7a1eaxtDdaFXh6gc2G/I+R
yh+6mqPUb2ibhP9FN88rd9NXk325cCTncJCFVQPR7/RnTlWUod3mh55ZOfdVZDxG2fDQqOZdH4x3
IajFZFAD0OyhZ+SKjFGnga09jRC3cOp/7EYGlVIcSR7x+Syb+14q74aofIqz/DZ3mh2uOttpZLXv
ndZ/kpTiX73zLXeasqNiIsFig3zNQv3FJOZupS65y9WKQhWtKzty1iz1LgR4+qPo2dMyAM69/FSF
umpptlgRCBxoMQArDqqtgadVXcORj9wW0PH3m+BCgCfMwjlBDc6BebLIYwIcA/Lc5kXeFf9ORfJo
cjNVdfzEa+JhmK2VOsh5m0ZsOWjVeBtBnkXF63QtU31IEiizGG8E2mOfNr8sZ/TauTsUWo9QPwy0
uNP3LRSNAAu7YspfxlaFvVApMJSRRk3YmTVeGd9PwoVARNWcXyNYMGQei0mICr+IbQs7kESR2D8f
SVZeS1m97SrUv/p660MerNdIWBePHywJJACpkIjX9+lcqFKY1iM2OV4TDddS6f9B+BrYZfazz8ya
VZ8+Om121dG8ru1s1/rjpg3NbYbXQtB2B/GPluhwnivVFJBC0AZ0agucryTv++nRxC9ZnkCKpZRw
+LHnCkBD3jYhhcPI66c72RoebHrCTuzXG39S5KOWflDBfLWrtrltKx8WZe28ThaCmLUB+6ZzoKkG
EjqySelZzss4d+E27CQfYEvEfyPDPCoseOKRBs9KQmc+t4XQJR4Mia9l184cQ49s508rm3ZTrh6K
6sf333fp1DnQCoTcMED7JdO4ipJaQRuZM8C3hYQGz0jmH3qWvSVdcYTpTbAczN33g15KdekN/mfU
RSUA+/ZKa4ox8qC2Y671gPD8NUg9fyw3g4PgBc6OVrlyl16KgX+PudhysTTHqE8hGjHJ6W2USFRw
gpUEVpzgs71iUEYRaSwZzyKooCffVHbAZymIlwSq8lG02cb28ye/rf+7AEa5Cgk7NAjh51FgA1yy
GKsu1AxgaS4SSJ/rYbjN8vp5luofVTzcDsV8g0n49Rg415JdPvRD9WQo6r2mFptJe6ZT56qDukPW
/iqzy9tYV2/UMbxWFPDw/9VS/+/vdL6k1Enq6ZSennTTSCWLngepx3Qb6deK/buuryvrqjP+7WjM
E9rC/uX7Mb/cYf6zDudjLqKmVgbS2Ikx5ZwbPSrv8sLYO/+kRbGTpf4WjB6uMqWaH1M93EZpRT+8
vAvnp1m5HWmoqSk+D76ySwq4c9FtjYJDo/8xEhURrfEByPLKz70Qh0S7HDkHZBDRCl4sZd7UXSJN
lAfmqb6ZwvFx8qVjPeQJhOzU3s7l/GCrlb2ravmXHjj3Gso4muEmabLrivHgaOWThs8M1mCqtsVD
5TG0qmhTFU6/lQt1XzfFW33dI4sRexh/aXzz9x9weocw3VDiaSeAnxO+hIg4ny5xkU/TVLXUAyJy
hudIesbkC7kCZUMWuLFjy/t+OEMs38nyLsYTIe2vDmyf+0Y52j6V9KyBTTy/Aoa/GYKSyjcAQVWq
wOPOR3mOctfxwe3nRf9klmgE+OgDRBiPBXLw1Mvho0ZRBtXifRy8Dt3kjWjyCOOFGPu7LgSBF4bg
kiYP4z1r7re+1h/tEiuQGArArIIWs5+D8cdk1T/MMXyP79pW9jpp2EdB+j7o7V1mtopXNAiZmHL/
0g+6j7M8z/cmr391sC66GifRzLzOqGD0Db+279YEKPWztUHVnAQXz0iwlGRWi6RjRtEFGr4TeU7u
7Moq3FnR4MGtQORpk1v3TNR2nHtI7PWxDJWbUNPvXlogKt1Q3g8y/vC51b0a8oSpcvY4Bj1Edh9h
WuoCoQaL2Xwug+k+xvc1ql19h/n2plMoftLimcY/EwlcJh1DKb8N2/qo+Pmthh/cNDlHbJQ8pZK9
prT2VXHV4zIAYfMwTMpuUg+jNq0Uc06v5v93JSCt/AVJAZSzLMHpY6x3jsSeCWZwswFqgtNjJn/a
3ef3m3PR+Pjfu4ezLBq8QstqEdo0/MP6RKVqNDfwaa51xdqEWBZZebMr5ejJmW4m1b5vsW+pbefZ
lJIPBx75x2jfSb2XZileGtp15duaW2jo0AwKKMU1N41F0+P//0jyXiIeShvLun+VtLo5jwmVFiD4
ctz+MJvqOUupwI5IP+s+vBIzdfXubkLLE8R2nux8ubzzpWqFo/FVVzo5y3BzMRcm/aCYiKHIon4O
FizIC58wVlXjg6RXu4Zer1E+D3r5byYbx9LR7/Q8uLJgD0yT5goKB+SuvTbYV1mn3XbtRzq/FUON
1oB1p03KD6xiukndKH133estWozqkdyfV0QL+b5DGyihE/khF8a7qnUPchJszCDbaKMDOSPY28F0
UGvzTo9SdyYtrySvsN/rYdNIkFoVaWt0eCMk5bUxpZ74M6j2rZK9SbaE67SyVQfqhcFOq0uEIDtP
QUcMoNBea5JHua6fqq56FOyyebDe1bl/CIbwPZjS5+J/2Duz5riRLEv/lbZ8Rzb2pa2rzCb2CEZw
p0jpBUaRFDbH5lgcjl8/XyhzukRmtTQ18zRmY1UvSlFEBBaH33vP+U4ONMFRX6LxV1XHXxbL8wlm
iSZ16xzN+HHEHLpFLLXPu7BVM3Hox8hYzshN1bB22mOGFbqer/MSQMW9WQPRqf547v79ZfqP5K2+
/uNSdn//T/78UjdaZknaf/jj30/Zi6y7+lv/n+d/9l8/9v4f/X37Vl8+l2/dT3/ovi75/8cfefdr
Ofqfn2713D+/+8O66rNe3wxvUt++dYPov38Evsf5J/93//Lf3r7/lnvdvP3tt5d6qPrzb0uyuvrt
z7/av/7tN97x//7jb//zr87f8G+//Q9ZvlXZ84eff3vu+r/95vq/s27A1MWGydACXdNv/6bevv+N
8/s5NwUDHctKRHQB+4Sqln3KP7J+PxtYIWA7QP2Ib+GV2NXD+a+c8PcQ2DltVZ525m5e9Nv/+lzv
rt4/rua/VUN5XYOO6v72G3LCdy9fGrO4Q3H1nKlTAb/uY7tU+l2vjWDI153lmNToctppV4e7qCaO
2GsdWFBGXDvlOahEr+2aiWrYle2uT2f7qU0948KvtZbLiXn49eBm9r7K7OSqBaVxsHvH2dtNRIiR
VFP0IDN60lBUFLG8ZTMFq4JX86nxmuSmi436yncqyO31aKVPohymXVvY81FVEt6KHpNmY/iD8w0Z
Tr7vRV7cwYlBbNxmNi+veH6qOu2vUiOMeDHpNFvovkwvmzIqt4mNzH5JJYrl1SqDpdm58WYcS5CH
VdleJqp017YvY7IpugTJtmRrGAa9+dQzf1mbYXrpNbOzMsfmk+/n5iYPGMAxnikgQPh5vvcCo+8W
pdWrr25td7upjwi/QENaXgtD5HD4TWXtLYZWSzNvQDXYjr6smDLy6I4WIY0ESwCCyyrIc0nwzbCV
PDXcKdcjS+ShN41802p6ZvDcumujj+UlkXx0FWU4lhur9By+jMxOOO/cE1P8cZ8ogpwaN0Yk6tFy
SMxy2iSiqEi69bua2WJrP+VZHF4CNe+mZZ1lMmMa4PLinxVQmBqR71aIQt6PMmxPuegDrJW2/jo7
RndXNrrdjlOHvcLKs3PSpmD/k/p6X8iCvNrGq/K13Rjt3rMVKyp3+bKM7e5hyNx0qRI7PdAjqx4L
3u7Xoo8d3omO7LexdIhrJoLuU+y34z5TtXOvgjK58r25v5rqcb5JBVbXpScKd+UGc/5gGTGjUVd7
NXjP3v/GeUYg6/cthXiK3Oa+C7v5Qqigug0wTjTU87GFpciPo8+ZStBlpCObIjfGVzeVY3oxl55R
4vvysuc5zuEGmSFq0KblviyYrCviOOYIe1BJgJowJ30fOdJ5DhIvf8x8gGarKs7lC3lObJjyIt0p
ti75wu2FuYvhKMyLiGhCvOl1DxFG6GfbLkIiiqKhXHrDnFzkYauuJ3ucXzonmKBMBBzZTZruuvTZ
la/1UEX7ZoxrQj3TCVqN00/XSvoJVy4N+maRWUpdhnHHa8Ejk3HhWbkCVdTKK8Pqk26JQIh+X9Ml
esBPBe576YxCXM9umF9lRT9/VbRxgAARPbIkAXDaBU7iPgs7dveB15nUwZXj3tqxFbxJ32ovZa2G
bRajAxETGKKKtEGcYn6xlroRJzI/wyeS4sXaqHp20grD/aJRHiJ9Iy/rpS3KGK2Aqf11UTfxpTYH
sQ2rwLjOwjJ9qkRRbhviZA6JLvx6MbEk7kJfeRd68ojXyUtwBUEzEeVoF6SmcFLa5tR5Ufc1nlrY
REaJehup9XirczPa8m5lz+8oTlY9iuuu1V21nOo8Ot/d83CAAtJsBz+mOJjiFil1J5dO2cl13skU
9cgYFcukraIthV9+URQjUPsZ9d+i89ruwcmC5Kh6aKptwy6rtbJmMbJjBzKHI2I21EQvV7L3GWL7
iURc+WxFU32dp3V1kJVv7Cfi3xgd1Ozb/JIy1mlVd9Qe5OXFiAjqYZ5meZcGI4maZEEDELaGwzCA
EhKm+aZDeZ/DmYLHBbsoo7JZxboeVoadwWtqwuZI2zBf6NK0Fk6Q2vvBqaxF3iaEMol0WGPSqjbR
lNscJgJSVKpyr1jaTXaxyJ1EVVVMKk1rfhCh0ns7c9i9jVW2NWfhr6vRdO/A2U1rK7KG66IS5kmX
IGkwRoR7SxE6EOQpS6MewucRYP8tDaXx4JdVcB2Zhr3HEFhfl9o3tn2V9KfMKd3X2oqzTd6L5jFu
4TqZLtuZNrWbchF5tVzDNRZA8Cv74AfMQcyIvE8Aw82DpfS811ZvX1h16dWkSlbyNZohOdIwmiV3
RckzN5ftBt69Ovh9JNaRk03LOTF8xJIlHC3fTrcybotFlBOxKg2lvkBendZ+60yn2o2zI4YTKkCV
ds0lORhJsVCVmdKz74ImRac8Wih4TeNCjU28n6YS7Fli4Z2VqAH9lqgbDt3BgXUb63aixOAmigdj
U9sixMLumOZ27BRNFZ1HRFQbijJX5w1v586fBLTEsvhS51mrd8ygZ65cmtndwoJsaq6TqVT73GsA
+klZGfijrPgBB1kGPtyekgc0LflnFTTOjujE8U0OQ3trDnP5VUy29ewbZqqXtbLd8hgNXXsRou88
OE5XHRNpM0UWUQI+wqlC0BVW/YD3zT7SyB6a1dA4+i6NSF+gTqr2hamb5iJO7cFZTkJ2V/k0Fc/g
58NTNpIKacxRdRo9aa2t2TFX9GuDnesCDyCqy+NMzO416QfzIg1mc5V2rlyVVe9tzTSmFNNe89CH
QfxctinEO0dT/sg4H7dSjdXSsUvIC3k7fwayQ9pyFH0dS8x3oh97Z51Es1j7Ep2aNiqFWHJw7lQ5
82bOa2QtLX2XSBqkrqe1cT/GAo51YTe9vQzkQJ6F5/XebSzL4MVGrnRszfOS3tdia8b9/FDxUG96
NoS7SmoMHHYp9z4C5gfKDHwSVgotzcty6wtNLcYhSZBP9/nox8/d4FI2RKMSN+Cm8fBr5epTMVv0
iUuNKBuwwRLB33yZVIhbghq1hCU9dhFJnd6AWJw+O2giX2RvOpecwXLJ5NLZCWEPe7eY/OuwN32K
hiFlqhS1ccSYK9X6KkusmfKhtppNXMzZSxJaigJNMqmLjNDZFFR62xb6HnJxR67Twqd0zFJjG3HN
d63hRZ8C0DErNRX9qVIj+50JHFyYVfZVq/zmqgmt/s2aDWwMRp09l1Hm9cdh1PVNPKUzSTzuvJkF
AcUCFVO28ZRozqkvZxxs2Z6SMS/fDNMitM8KBkxkeSiwaIPTlCtZBM5lmpdwmBxk6p5bjI9zmWU3
UWLnCMaz7AWZmr6EPjksjJ43jmiy8Fi7WdmRad/I5cgW9CiyKrhvaeXtKzVMD1OsMYA7vZfCqo5V
/lCaZnPQEFwOaUiXgXu9ZOlE3XdZsn04JmnivUzIG49dY9mXtSNSmJ6hJw/OmJRfZRDqZ9n72Zqu
TrhO8rBZT+M0XdF6M3cY9gjndmxfLx1ONzM5adxHrsi/ZXnEXjVI5u05U+WzqNF4dkYvbqzENL4O
CWiw3HZHH7CFD0UYvZLeVmFGaIVVaOOCJijvxbAb9J0nRf01nUfvkx/PU4tA1k+7hR3Ympg6ha6r
Kevt3FXTTe0n7mWDjHdaWGVUGAvWj/kliRqxScBLPCLLak9RpIt1ac/62WdeCUC1cbMD9A11Qnaj
V8pqnT+s+X8Wdu8Kl/+qJ//Pys6r5q266+XbW396bv4fKCwRFP+stDw9i+zHuvL7j/9ZWf5OSyoA
fnNutzDDPA/l/qgsDcv+nf4LYSLWuZeLYpk24p+lpe39fpbp41hmBEaX+qza/LO0tMzfqTlhawCl
Io+EScS/Ulr+wb/5oRdkMn9yz8BvDPzQedDkv+/rhpYBSrdAZtRNJt3R2pqMdelBDL1ugyxKbuOo
gcke+OmM+sso/fq1lLSP9tloTDRzp8YOeDsoT+7ZytrTFxJzq+hGRR6650CxSdMYiNiBtUERHeRY
5GrjJ3Mcgh+pY+vCmeu0eSocI+2urNHVLdQ4+LedWIat5RWvoZr8Nln0PJgmOS/kARONmPgqe/QK
GDerWnRJfJHMWWvexmQp1J+tWvIiqqK88O9x53TJNmjjT6qwpm3fsXtCHvS1m3IUV1NY6+IyV0ro
b/jq6s4GIkG+CZ1QO6ffPzfOaOEno/cM+xZjl7sRDfS+CypHq/viGoy3trM5N8YTm5qRTXNm1bM+
1e1Q0sliC+RYn2t6WO0TG6WaUXOgs/BB+2YyXhL5ORTHIa6E3E7adRKImNFkbePGzZ1HOtrBTEFG
GZZ/mkXex7ug7YNzPoRduLvSS4bqmUQKOptD7fmSZlxb2RfofqT4EuS1pTGqc65bAlx8EJayjZJS
03xOIiK6sgF6wRv114DfVssukpc4pMmfWoyNcOxkaVpFX/bECQV06xd1Z82Fs+uIjm1mRHJ5Ye4b
c8rsFz+IA4DxoUqoI+fW6s2r2XELlW4ylJ+9vwidFIrrKEd4q9suZDIAVDns+9qhlA4Ajg6zHQdy
44xDEa6CYazMdT6XA+j3puhUfz9OQ2FeEg+SUyIbsguLV2dIbJ2D5IwyzDKOrqNqEzrZIDcRhCAY
CdlgRaO1JGkt0TMh3h43Mpk9bhrbC10Utb30Sm+ur83Wzr2923vUusrzs/m+bILC+Tr1bQRt26V1
YI7Ez6eVvHbqoq2uDMg/+WMsA6e6aR02nQc2B4KtM+XJXC56HUzFHfX02NwOfYSWh0LjbJeao0g5
JzMzU+/oN3lErdDZSo9Xkujv6TIIp6FZx1blj9+KxHaM42CmecamITacIbNG5B9Dpju5AUWAjGfY
Qqp2rcFdECCb+cnTECaSlJx0SH3RHZ1Bd0InSyfL0tgKeUtTVaqr0a7YyM9LJ8xTNnItoILUvAMG
Z3fmtNciZTPj0irR+4bmQfKV3SH7ncSqEwIL61wXJD7V/rxX+ewn+YKxtVrJHqWCCiI5uMuQqzI9
h+7Y5gvbLcyaBu8wRB38Eemqm8wquUFWDGTKdqm7JFTOoplqWfNldEMShzbC4E0Yoeg34APS8s4q
DdC8ZAyg2nsR4VxHtDtEIb4lQdhGT43lt+LbmOHgwb5Bkutmpj9cniiz7eLa8AzDgQjbZJb9NWzb
3jvpWCbDlZiwBD0M+Sice3ec7EkR5+bICptM2BinKSXp8s4wam6WcBp9cbTiUZmvWWsTSA3wvcjH
g7CzJsPGxhJ0KjLXGdeWKSw8mM1kGVsnNkzWPV022UXF1krsh3EkJw9qY+vli8qwS61IQM6SbVX6
3W6eq7wZl+Qdut0tcBnffbR7aehH5GtZeGXBIBGPbO9VeJd3bgO7q/VLQx9Z78wx28WNcW5MjKU1
3lqM1JrLoMTtsS9yD4GEjlh4r3o/GOSzk1DAXjD1rHBPB33pGifb6ObgSGPfmHaxx7N4TcyyK65l
2pU5MV+qo++XdsMYvKpcj/FDmNZRu7WjyQs3pj3b/q7I4detstoV/TqBH6L4VpYqLnlAdEkB2xB1
scyNalJLWo118uSZSlZbL1f5tLPSYNDXuGum/MLInMBjgAcq7AuxE2zgFknm1UioQF1kS0cOOTyZ
QObGqrUL6F+Tj0ETRLIavG13vvSDEslhdhyq/SWh8qFzcv2x9Q7Cc+b+QsydzpeG5zTBlY6DBMoJ
pTHLdp9YxnRQ7ESLP6a0/39L9NtZSfXfN9vXL8Pzay1/3BSd/8EfeyIj8H63SLqAy8KeyILtSef8
z01RZP3OpAy9Fh3v86bp/Fd/boqs3zFAgxmCKoZIl3/I1OXPTZHBfglZI4TQCKklwjJQBP9Cw917
127HF4g6jakN2A72YIiUz+OdH2fdtYx1S4sAbUwxHjGV5YwRy3mrRvErqcb3QOJ/7L/Ox4pA/Zyz
JOC5Qnb6sP9yZ1vVqSuslc224UKPvXew6ekScUUfkh7ucU79ZhGp9HaymLwPfvCNOfznuqW7mPvq
PhLiwiRXZ9HHymfWNDAKiHJ9iJzuC/fzS9xNGucyfZNAkYWYhvB508g+O5xsMPBGab6RajHc/nC1
/6wEfhxZvB9YfP9WTFLIUmAyQkrvd6PeD2cwi/2Ua6WDlVLsKjMdTWuzJbVlkVvEqfSz0b95XZge
f37Uv1w3Bi6kiaMqZ+LiIm5+f93qRLVe0Fdct94qNjNtpaWSjr1m0xH+Qn7xwfGIfI7JXnimbCAU
hcHzccSnRWvifh/4hnEhN8A6ySam9tp1iOmODNsR9QeTu5vcbnjMhBabrpfNQdVR+mzT4/nVffTh
hCM1OKsb+fJngR8Sjw+KH2UX2TDZhrmSCID3tupGZF5++7nNZH0YrEFcTfRpNz8/3x8OGoH9oG5B
4kAQHmiX7zK+H66yViZ4u5QREd1e/22WVk/RXrcrP9V4mqc8DMEC/PIqfzz1fxyWIRn3VsgC8fEy
B4CawkHU9jr14dm4I76UAQPcBdLcdjdoD22JN34bc9Pal42XbCLDNrYdAv+lbXYMZP/lk8As/3w3
YALCdfpBiMMQqyzweAUrqCX1thMNyMMufE1jqfbxTE5lav9Ci8MS2PywZJy/PwuUbZ+ZEBDYPh6x
N9xRhWw+V8Wg1XUQJc4GzhUqiyjau6M0vhZVC5Gqi/JFTy306eff98ND9sfRAWphtOUJJ5bj/UMm
AmcSTp+HK/orgVg0raIPFTqxvZZVOKW/+K7/5BbDpH0Ov+Gb0iv/cDTTGhvyppqArmE7X8kidY4l
6bR06hazXZdfwYL/6q7+Z/cXc3twtRjqfAjvFN8/Lv+6yGrQa1xR+lnZm+tp61AyLTsYgzu+AI0N
dxCv2otBjXIvlS0uQFidAzEaeT87if8LuyiYj79e73ef58OzLbK5pr8IvrVTlMBWdaxrcl8dRE9q
nFYMJqKF7NCMOvYd3TyGDXKhSjIkoqsGFKn+VA3Q6J+axryEtrahC7XPNUFakZE+9WTVZnJaV50C
DdbuCsNcB938zT2boJvnSdwN2CtTC5WM9ezSB4vx65k1c2gS4ePyxc/iFaOWUx0l28y5p7e+SYZ4
OaqGAWZQ7ox0XCUJWdd5uw4H65BJsR/demnM3S3FxLrls7VFd2Fa3UXi1i+pOc0LmepPRRM/O1m/
TysxrhtpGwtPpldOPb9OU0pIhGmTHEzpxjlBFlzPYbGOTQrcRC/Yjl4U/IdVmn4rGcDqOd/mOtsy
CLjiwdrmeX2wynpv9tNCtdbWFTc5jf3KGNb5VBK4MC0nRrZZQApJ1K37lGo8ZkR3PwA4m+S0qkak
avgV5wpmVEw640xWT1tfcf8uy7o4SgGfpjHWTW3fxkl4VefiOKLg0pPAUS7yC8ZaS1uaC5v7GXRh
sCbXbGnIcgXBc0e3dJvR6kUKQHYMmBGZyE9MKK/9OP6SyJdqenCSt043C6mTm6FwrrzefDT4Ab7Y
53AEMxuIcl0X5No51kYMhHP7EDh4/f7iJQ8E75/dmbhKoOPyP7Zm758UFy+iygwrWHVtvWVcsqvS
8lV3aDaHyl95zbiwE+M1t82LANKvFaXbPqZUSFGD6Wot7C8JwKAMEd5ZO+kxEXC5AGq8pSd1Edd0
EUZ0caT5xARhQpMd7UOflAu/f8mjCz8iZwBad0TmT3qMp2ORrMt23DRBsJbMQ9yTf04VGb9IXW4I
N7owZERdSh3BLt8HBNZ8iqddDZeEwe1+bIqtlxWbcYg28Bq+5dOB4uYhSRDjZaF7kcVevQ100aA0
KN+0sl4KK+UdFw739FRfkrq9HBgs1/XnlOHhYOjF2ddHWPAyZzyVh8NV0dGMadyjVGKjB3q2QVQv
hCVPeFTRJk0xnQq9CDAHM3he89AfRJEvSu63sFNHNOM1jHT/lV01Q8Wm30zqcQCETBFVLpu02lHz
nHySZr4no5VZfE0o2k1rijfim0ncMbb/ymuAbAlsmmx7zng5tnsoU95feg2FR4cKO5u2cMq7dTDc
5ufHB2HbsP/5oXB1//U+O8PTIpug0u8xzO8PluMRGLizQy6V7yzoI3SkVRLS6DeK/XF16o1inyEE
DTNjGzvNU911sIGCu9jJIcASmpga8VUNCWxRA8CiLQkEoolv7LLndmuZtdoOC6nhb63KvU/HcC3M
UKyHrryZuexMPbaDQwhXLuxbG/VWZ847czZv6fyzmK11e98k/sIheirrT5ZyMbSgRMSePlncBtZS
Rv2Snhx5qheNnzH/M+ARt5C4D6njbGM4NG0s7hqrv83bNye4EiOVd75rWHrpY6I5vqaV5MSHXA4L
r7+Z/Ue3QCVSNHeZ9p/q8hvFLBAH5xgzXu6HbKfxofeWcSojj4lAtiSTeF2RslKN6TLy0KVGAaGO
LMOlsQh8koMJoOUhv/ZJgkGQd0hsAjFHD8zQQPztFF+KHoWd01+SzMa9rk622zNHG9Zizh6NRD/Z
VbKLCzDHXbWZy3RX1P1txutRJ8yB0zh+4Rfx2S11IwZx6+It2aRkUyxUZH1VvXfsRMqsqbiL+l4t
0FTdhoO/ZgiiVnmWEQroqXiZuMmdoYtP/nxh5LueuccyruZvaW98KUhgVvu0fIx8Y9GV+lgPzmru
j/2gL6yQ79ND7295Jo0GGid9LDO/pn/8hS3bZo7itfb0wY67o4z39fTJTa88zqXzEFb9ZZUXwwr/
FkpI45ONTtn4lJfepbKDtRP7j03MAG4aCClypv5prkBoyJYwDJ9Wakh64uzd4oXizvF2krHn5OY7
iyWmi7tdVvIunSC8bv3K2CTu8Em294nrHHUyrXUq7rO440W37r2rOTJQXZBGZOl9F5ID0fg70jkp
O7B+i+eCKW8m5GKO2aPcpPI0B99scR9b6dZ1063PWBqb184n5DUpUBoNw2KGBO9mLs60Fn7JsGwb
Y+Fj+o3o7KHYQHuRfPMy3n4mH9p48Aam1E1Ip0zsmkguk8ZZiTDapQh7GQQgG8AQp+OljJN9LQWA
beNgzY9UTtu4e83LJ84Zsk61sawvoIg3dtvSH7dvvba6gbN1oimHLDbaeCXXGZr64N97hDBN9ifD
thZ1q5eDC54zusVRt5qSdpkI8yK3vPVk1ChEztGI8dEjUM0FwzpZ/pKIxD0WouuOG2I2TmPkLIbg
s+G/ZkMGaWNck6zcqWjR+/bKGhhc284SnxCRW8TFCdG91fPnkjCIIbmX+tSx1qCDWkg8RmM/L5Xn
fS4D6IPZpecZm7liRwoMK3aHLfOBRegndxCtVqrVKxHNl36BhxHzrQqe4fkuUniTrkDNDSptml5n
q3hMzHSXJR6Lh08obHHpZDj7U8UAnRtpctaDlDsGfrexiZqC2La1ppG2mANvy/b74Mflk+Hpy5iU
NJIi1yNpQ6HOQGJ4yFwMCn5XrB1rpDVgN29u3u2Y33ORxnqtdMq8PSIUrSOiE/Fxnvpv1TweJ85D
rk/e2O28Pj3QNHvILXPVlHLbqIAbl6Dizr/igXwTbbz3p2QruognWqFf6hrvi2ryfhn7xrHi2uYo
st2BPNcA8hEUg0XlTfcajDFh5VveM59Ghjx00RfhXF50c5uuKmW4BLbJEr9Z9Ivi/Tv49B8VFOQp
mBBo7xihAYKK6FK8f584M67gQETmupUtRANNFEnD6pwU/qLsBsl0S4zhMWkAzuUzKeszz+uxcUV4
TW1GRCLryZfa8MrHEfPOhd9m1nMTTOMyMnLG3U7csUvoyjXjkvJzbXV9thiHFBvIwCKL99glSjX1
EGn6RWEiIDJoK5liIhIDW9iuYiJz6LU5ITYzEewzSLwXZqN5KLIlKbQbIXz1OEM7LhdK5Mwx7Ki+
qwwvhh+jKAsHkaEIM9LgrFORbyygGBlbF9X3L0rfDyETgMjhEbIBwIGCehYWyofm1dC3E0QIGmV9
Po5XjGXsneNO6VXr+PXKbGcUiDnwS2WhnyRj2NsloRNshNdP6zJhWIoIMPOvCsE57QfY7T/fN3xv
BPzjMv/x8c6UljOeMzj7LN9f5ok2URaMeGEixvAXQ9e5G9aheW0n0lmGJBEe8qCclk7dO7cDyPEV
M7dsE/fjW5qa8qTRTG0Czwj2oM5LlsrEPsyzPWyZxs/OIs4HddeV4D5+/rHPn+q//9R/ySFtAt2j
P6bkjcspPvRIb4jfbXv9POrYZeOSufk+FyhtsOwlPmU3Q6Rf1Ph//QhMpRlX456nT0ux//7EpRjq
CqFCn5nI0BCj6/bcr/DzUBmaB0BnqBtaRzwZOT4eRiHNLyx977d7PJ7E8eCTOHdgUTsDPXl/+EiA
UfEnee6/RqRsINMBzZDXFy20T+iH3yDkxej1wnb38zP/T477PT0BxCa9Jf9jTnhpxK6b1Ia/Epkd
XrYhmVZn8v1ZTspi24WYEAhsX46zp57+r478saUVZplrEBER4EYL671vk2doAfA8jAbDFqRvrkXt
oNIXJ8iKx18c+nw2/3G/fT/bHibwMzMCBAk9+fdnu0wMQ/khC1GEfLpAAGOA34NQbCT9RgT+ganQ
rurnvV3rKyFzVOzFuiuja919zdBbmhrZL1iDgVLJatpl5hcnJ4hXEp5gHzPQTmtEw5fOUG2K6hCn
8cYvDzNL2dQla8rX7Rz7x7Ah8Yk95pzOj93obqKs2xC3dBEZHT5BvVXTa57d1AZt1My+jEq9j8hj
MZ3oUscsiux/Zqs7Wh0R1Wg+1YirupKb1PnmEfUY91ifaoAXDClTz9pQReV1u7fbOVw4BdrIuEcI
tJGZty1y92i2R1+KhcjKQyGHY5AFX3A707+2HjM7OnietZjNZtkPwd3Pr8QHh+5frsTHfqoz0EbW
Scl9j1MXrbrroCSMNKmfgdm+AkFDjzjhWPIkS2knpm5Nu7F4+PmneN9t+v4h0KvQ9WJNt3E8nB+S
H5q6RVD6FdM6dP+O0S4pvOTSSG2bxmrj/eI9/E++sOOFHuwk8PHfWQvvj0VQjEJiEQSrxu1Izq0q
QXnuemj42tGWONOqyuVqO9/oS3XTIRRJYC8jX4D6+vmXPr+o3j0DmGQ9zB3EB9JYxp31/oPUgnsj
ode5YlLinHLd9586ARp8DOvyZOWi+sVK8x2N/eGAgFFg/oBLZM70EZ0t5tKO2Qjb7EOVvRY9/E8+
YrFRTRu/dbkMUoobszileW5v42SAjWoaxeiuva6sn8x+7ScnGbTeYijnW9uz2EnKtXSG9lcnxjmP
1T6cG3IdA6ZquBrh1n1sh/Zh2QY1kgz0b4L4CacH9m0WfRGt5TRUd7MW8yub9XBbT3mOxbHxrqTr
1vTHVO3ZSzNTwlzUYh7vgQ1NeGQVeGKq5aj6VJqx1ku0t90jkUX52jca8RoObTCALsujZsFLil2r
nErIwsi5Abbn0nG++oBr7itXxC9ZN5P07PT2bdgS55tXiXWBtw2XxuRg8l9ENTdWhqznkQys7OAM
QfdIK9lCtBCaKf0XVb8YjYoJmc1cFztli9tn2fdnJXmvknSkaM3lOjCa6i6MGkZs2G3EK8mzRE+P
aDIvEhAeO52rGDVnY311O6NYk6adP4dN6OKS9fRt3zjOhXbDnk5QK6NbjUbmwccIvm4Tx9w2GAb3
wISnxxpS7VHHYX3VWS4i9zglrclpw2+txioXx5wAYpA5z8tIVfFV32f1U9oAFpGs4kdVEIoCuzAn
ITtsbno3qqF+dylhA2Vn54t8DvqbPpsqdxcMVXG0KhWg1+To5pIKFmNtPZnbsomtfhFPpvnaoosw
L1yv6dYTkZqbJErFDR4ReTm46fC187zy6GJf2zdVGZwCo2gvaoO6eRBnGF8TdHqjnJRgj8bJnJXf
4PW4MRR5D14AK5QosrSdO9Ip3K4pTtUAFGFlFv+TovNYbtyIougXoQo5bJEYxSBKVNigJHGMnBoZ
X+/DhVcejyWQ6H7h3nOTrpqYNyjR/JVr64j0yljmvo+OaqSZP2ykYu1TjfHeOcD6e4a0ZepE067S
kjbxSqWWHkktr0/rQj0oMJHT+A+xe/MtS9jQ3bTTpoXhj2n864e1/RGjqWeemI3oVIs5vWuF/pxA
22vrw6TV+R46o7M1+d74qqjJIZQ75RAVtRyIYsq3OKDk7dpp6otUNhIQWYvYI6qFIFH1eJ80IvHt
SORvmPS7HyVBnN+gmaWEEunGQCa2HRfysBBejPvINIerMzaWO7aW+IwGFXqq5QAHiKUuIgzGyK6a
xdxwXP50Q8LIMwPW/DbAsnkYKBp0z+NM+g9KI1rg1OHXHNLc+hrUTglja7QPM7jfvdmiFiaDLs19
yZTGsFILdZPldrcd9LkPWdVOR8KwVT4+A9EqmuhAKSiJVnjf36i56k3am/Gjc/rl1mVqlbup1DeE
rk9cqSUOZh8DRI/jGasmV7+5k0U5vGVzPV3SmcdR5Gl0L/NIPWRtraHPmcSxUkE04+ga1rdhcprf
WYptaGyWXiRMwGWLGKlVWw7LgG0V0J684pDtmOoSS2Jv28nIwnxRy9ei5HvmDo1iub1k6e/yqGif
YumINMzt5rfLLQhLay9hopbTZxI7KYRvY8cfcId6rN8GNNWb0jKHd41a5GgJ1doXvByv9Sh3r33K
LNDVYphDU1UrW2NtrVOSOF1M3oo933Q+6GM5tvkx6dZyz1vFF1h/zr9kc+xvRJl250JVosBKmO2m
CZJdt0GmPZJH3gDHrUUifY9CLc7j8/9ujnYBH4T02ElVuAxiIORJOitbvZT0j4m4zC8WJ+NLJRGd
41Y9CxZ1Gqb9ijboS4wWw25A+dN4jBLNPGAVA9rnTOOmrvrEV3CUhkiViWTPc4nOe6iKw2RJZLUr
ccTYvpNrdPiyHdWvee6wqnCMWf4ykNYcE9mujkkpGW9g82LcJ1L1EMwncg9i53qs+WBea8RD9yiv
Bj+u7CL38yiRoe00bfVbkIPCZx3VVihWVqTtCkkGZZxxrDF3dFhFYuN31Nf0bTIITJ7nrnlBPtFd
BKzIfcaGhH2GPI53RtLSTq5k9dDm5lK6drQOBUqHytjnU9RcZquaz1ZbD1e6JEK9HVmwnV/N+m5W
DdHnTUkPapB8PTjitSttrcZPZVZcrEUcSgbV/6HBrYansjSGF6OdlTetceCYWVgRK5cqJf8PaZYW
9oI4u2lUSXxI+U6EhhyNup/kIwK3yI7VAC1fc1is5en0NtXsisbU5FLTVv3EUq6/Y07jG82+WNk3
mVjvvcJPnhlrwZqEYRCJDdkSnaporme3rYzsb7HUlb0vKvEjQ/EeX70+KuQM5avEfDcyGBrANAtn
PqmbLFXtxZ6n/twmzXrvtAXMGopORuGVMl1AbKOlVKmxeIJNSbOBFoqzU2eBFw+jvXFSJX+RJSIz
Vztud5kaT9zxuuXhE002eYE6v2scu2NMQ3aoGdfKk5lkHMc+tTdpp1hXe1XEPm+VCgqKbgSpEZmP
NYnGV8vmQB3Hxtk7MsIseVXz98Ssm/d8rvIzAdotAR71wqy1nz94tVnVZZEcDFCIvHW07Z06mJa3
VKv+aYimeVWBZPoDQMPTpKcR7wwgTQZtsQoGWSe3vTd5MkI0+vfQ8RKoVkc7nTR4/dxqZnZY8AkE
8yS/zB1TK6P4IQ3qHJtIHdvqostkUuJNl/HJmubrqMtex6IAiB5tdGhn1SEx+Cs44Xtuqfz7uaBj
coOKFCQHK0UCkeQBw+h51VWv6l+tLAQZquaDN0pHLTvL2q7Sj06Hr/AuF2+qHHR4Bk2CsR55e5vl
0ITCORyqeA/KzY1KPCkSPpyvRnuPu39t4xVMmcBCRMNFL/ZS9WpGUMOUo4HmEoY6PorYjZWjsv7L
jb96PUCDyZJfqkdv6ubd0KpeZ8qBYhIeCGxpMruPWKeiOE/kRjLO2fQgR7OkcdV5W5UMgrn2EVlb
XYBo1T5NnXaVUt1L2yxItOIqW4uXsOlM5VMef4NV8vli+xaOrkKDt96fV7jafVR6WPvibN9BxK8r
1ZfnfaYqga2nHF6KB9vvQxeCx/mpFu8FS9riuQXXt5NDwoHBB5B7BrhMMifdhVzRaJL+Vspqt1H+
Jdrscrn+U/XMz2ZusiUibvM6Jb9R/sZxPlLS8dfZgSZVoSUZd0ei0SeyCu3QJcXGSDoZg/nPJjHD
PB9etF68zJXlYfVyFYyjUxMMQ8PvoHNkvchTfivhVSVYd1Q+GyGXH0u0eKpSHBcJoqgQJ6MrXh10
C/3UXTMmpWs0nRGVH/IO/NsIDbzjSVPAo4E/NrXl5uV3mXZvZSk+MttxR73a6DKmz+guso7YQ6Di
8cpGOvmvWNtT1Y98Nzlk52wjyyc1Yu6da7fCGTYOjmFode68kkKliwBx0kaVVR9hetiUv5m4xOVd
oV4oujSshl+q08A2H0Mev2DZ7QyK+n7aMd37p+eXRT4ngA2sxXGt1mQhIPZDNLtZzFx7YndDbnSE
E5jpwSnGbIWw04X2H5ZFjoy0d/u2OplZ8qaUseVlvGda2l6Q/3pZJZ3k9VDS3q5SGVakVtWG4TeR
tJkLY3rRuZXIiwv0Lv9L2jIcpD6MsXULntgzACNaOcY4ClPnojjdJnKYQkMwn5VPq7l2uEFlVgsG
o2ibzG487EEmyx6ibk8X1mkdZFebSZg2tEPPdqRpfhz6jhwTgDxbLt2yN4znmmAsIg8v/Miu1H6k
2cOSH3NabJja8gDacLJnFrnFZZyZWs/ThqVusDrNGQls4nbkLajJOdHF7KLe3qRz81KKnmHkSFff
eTrmRA3wTVqQfD09K413BhPXfmUjUlu+DA7GtMftJN0EQXVdLnvUAKwhyaCs3qid2DrU/lRvpb7f
WvKmwPcumCZDV/YUscLu6LmedJ6541uRwkPe58m/VTn1Tr1Fe58m/w3p3bL2BDW7+HsL9dBkxziO
PT3/LBfa4XdtisLODJyK0++LtOiwZteAJo3LkF0o94Jtl7nbywMvzXK0JDkE585GRX3rrTKEWOrG
80HVJ1caecQRiU1Eq1fm7InnaSEXrOjuznRV+WolWeGVWhbE4tqOb2V/n1PLLwwnIH/AnSK293px
TFRl2wrVLfPOU8fYiwo9nKj5aTSCbhSgciSGuCXyPEfu2fHOdtgAeUtA+rXdJUbyXfCDZMq/GPc6
kOO6gflXGjDfMpfK0luK/0oMD7Z8EPKHYl8dWATGUOFc4dv6sGUE2D/Y+s36ZYoPUju4ir2xsjI0
xUi6chCpKb90DJFgm5CJws3lqJ92GUgME0VBK1gr4WxdKF+3Aww+DVTSPprv7GgDpbrO6TeInirH
Ht2m8FODdPisZsnN69GdsnPrHHJnG3Me0JPnxiHLupPa+naWnmv7nJlvar/geXyVi6+albOcHOLq
tnDJx3Dupz7fxPSvuTU9p3D+aqmBhjxBAiM9AWUQnL81NmTZ4BeBnWSzjbLUMkidnu+g8BN6nmF0
zeyrshSWHvzD/g82GlSXU1HUB8b6LL8br+xhvwCo7tvWMxPLi9KblbzFxaulvBKWXBeMOlrEI7lr
8HhmhCDROnm1c7Kku9QvATHlh0R5m6qCnCWZCuYxaf8wxXismmCocIL0bwqZfVX83o7/ifJosTkX
tePKbeM2zttgpAd2za6lfRbiHqlDmDkvsibt9ZgkaiJRp5KY3kQNy9X2+ljbYeve6ug6HHFdQHaZ
VnLTBzQlqRGokh048V9VHmbH2EXMFubirRj+DdkUKGl6K9PjzGs7N6zbycHp4g78l8Pz/Wtj25sn
YJ5CRq6CPXB+JM1E5/WziqeJ/6irJ5n96LT8lfI2RvZeU2DOERAttnSD/LPSiTUcEaC4PStyPIOk
GN14L4ThAp4F+pHjORAYMHDr2peWrXmsKGFXqZuq0jal6aBhwc1Q65ey26OOB2C6i9i+DHzWbIwC
fBezg6LiU55sVCetV6u7WS+QVWmgKP9LhUQe5nvffOr2vyn6fXJC6cMxMBp+sb6wmWgJ1RmV76Qn
/ktm/Pr8HLVtCrFKKt+M+kNLCrQaWD8Z2o51vVEyx2/oKlIcqBEtxfQYzP+ee26mnmr0M+MQMa3X
Vv2viT4Z03iLxQYYFhY+etrC+KwWS2A1OWed4UqT5lEF75P0ntm/QnP8boBEZNmegqhoIA5TGQc+
6GfiYBuCe6RSjThdySWa/8NfEI4SQbVopKmfdOmh199R9lqOV7ihMNZNl3Jma6si0FcJlMYa4lJH
15slyoblvq9oWwmVLRvNbH7v+3XT07SYHUk+g4kU5TAWdHZWOKCdqx2OKuNPtr719LjOIMkEAiLy
uHOFsogfJ/GG+UWt1IBaCV/Zl2X82YKG1nH8iANE5VgC4BHUwyv0Jalj7T4QHmjCcHDnzkSeQifz
rE2UZ4o9CITXTGb0I0rz+uy+2nXZt+alhFOim1I4xzP23LcCQAgWxVO7jn7WWN6k1T76lHcNKGWq
FLBkvqzunyjaa1G0qAZKnBxY/ahQSmdn2jxUHclffEzooZBmMtIq+t8GC1mpT9sse3WK2LPWJcwV
62MuvmPD9qv1ZgzqeSS1rR2pnphwZKMT1iXtkonyCTqaw0Ia9da+YsdUri9xxRUz3Yf2TDcSotkP
GjlImkfVah9JLT6XZjfw6CsD2lTneGpXvmQyJFXpOCe3GUV8mbDoftPqfUyFUReus7JctSo28AVP
bQJzmx2Is3qJUzB6C4/cco6G82dEsz9jex4ix50ACJRXaTW2Rr3ukuwiup0eRwz0WGiq8h0ow2ns
67A2lFNb1BdlxnxkWu9TRgJfhzqoJKps6CjjB1cVc6gsEHHIwmENGRZJvCltZCZLf6WxDmOWxFOK
YWXRAwfVRZ7CKjPmMMXC6Y9yejfz6E9pP5b5rDzL3v5vrvZT9bCQG+Pk8XUVk182Wt8Ksqh6wsvd
7+tp3TBTdJvVxAjV77JVOdSTQUGfRptBlCHTga1kmkdG7u4kc2cWlt+mI3qEft0zltq3ybhz4ksl
utDI7aNmQAZJ61Mh6mfhTYFtv6Fj3BRmtrUVZa/VkV/oy24qgVM4Syh19VZWjlY38q8Tz7JHFwmr
a6CXLhKkcvrqY2fCaf3b5hGfbr6NtRem9cEonwSkmD7nrZaEJyOCtThNkQDv2w7Z50iBphB2ngAp
M44FMLuYYrd+cnJy51CUrzGjstrZF7oVDDpXGCAOlCtP2ZoyxGFWJSAzuIYmZ13ddfjqm4cp0Zc4
dcnssZdx4aHs61W6lRh4oAyZ8kmITdULcUFdv0GugN29Ii2gDavF5MydOX7WDVwC6GaEgnOhq1gR
cg2DvvE05HfcUVAx6QHErLq1OQaplW6kbA0WhRt5GM5cfqfSaDAykCju8N+p5q7XR5/e9wg09kOP
10trRxqKIOUoL/N9Uf6hzQGnpleO7zTDCxa5E2NMzzK/tYI3oOQKGe3z2MePoZ42xSS/jrbJqcDH
MA9hk32YhW148ZShc+UGTPvup+yaHmaD9G+lTXT4gHA+vo+loTIlGgvXqDiOF8v+gGzwJq0PYd0z
QgSq/pwq2WbqrUCN/kohv6vKaLtYtXRUPJESUEf+4OMxznZl8lm21rzFOfFfJiH6kRK3774knbW2
+Qe7Z4+moPAI5jEox+Rj2eEBrK0rsXiu0+WI2zQAFgfj2VY1zgVQ0C6a+TVEb3Qu0uDDUqVvzDQ3
TqdA9bEYUsGb7s06nAQG31L9Mirtd4K5NOiMgrq+Z+UdX8rE2DtKLm8l5VszLMyE6WFe0x1Uj1AW
PSGTDGDaZL3kqHoKgufr2HGXNHNHpdlHY/ZpNumX3lO0oY9eHeQduUEaMTchkJUVV1vnOajf2nTb
Ddoj7ZGmpVheiQJGjT0EyTq9GI2EmGd9pJRNRu/sq65ma5mi6/02rZkvkbmFCuNXIjrpc/sikApM
06WrtGsmtdtWO4I90sRhxt6Y8HZXix6adunlrXnq4197KAO1fSCqOprWCA24c3VkV5lhb+XpZ0Yj
UVErrhzcXCrXhDraks561e7rnus5s11mmLs2Hh5l1GwXWiR1FocsSl/S1iQ7PNnbi30EsUEOqtY3
+6oeqD9GTHyiXtEbTeaumNKQgiWMeDPzVh53JeAnp2B4B6PMW6Q1FJZydmwlDhGfiWOdaMnGsqdj
lQGA4OdV4XVX+nKw2TWEUmx+JnK17Xu23O5spUxqKqIHPmDX/MqEJNw0GGPQHfV9y2AOfploWx+t
FtF7kzhrVl4/lLnXIJU6P8hCs9O61MVjiHjMmY1IWSpZW5h5/6gNiSs3EdfO7HelWoLnmNNmelcr
UwtRPPOalZrOMJPTAHPysFHjFLhLmSTvwwikgj/ybzbSeqC/N+pjXEzaSUe5faviyLnApLW/1Lyp
AfZg30Qfaf20kXofTOLHmvIcLXIYDQpviRNRuo6LtCPtF+l/MaI+TZ67ADb8JygYFb96Jm6xOWrn
zjKyg9LYILGd9qKm8+LGGehzpapvic5wiNelRfySnkQcfeWOysuty6zmY5ERc65YPyNwPIYTuCdt
HAPSE4TT5/IcaItVM9ZJ9KOmWpFn6tXb0lbBpPfcevl6SCqzCjk+q9cFFYmbIqs2tOmcm/ahSwc9
eIKwfxuCa+mf8306Wnfiunlb4oZtfmWPtyJ2tHcws5anJkPnRe3oeF3GVTu1DHsZjzQqjue0KJbN
gFQ0ZDl2NEkwIZLtuyrXR7dCOlmzfptb8Uuc1efUMjEz9+1VX4eFGVvCZHiVc98g/MNrzOxphC59
MqyWz6f1xJ3jhICdPMp5txHbjGZGx+c0Zoj+Mg9yGg1CPXTf1qCwapxkkbmGmUJuwTQLer0F855M
KlVrJC85NyeRPbdSNz+m2jyVSxKASN2JTP1StII0iJi7tO1gkfWavSuc6N2sOnnb0MpLVfFvlInx
RomBP3ql/ZfN5X2QVCNIFuA580CLLbrDaKYcXUpgDdapgUIt61IRLA3pdtibhWtLPffDDGhgmsBf
5b145L39fJRi9JusfPSt/A6wRwSoLBu/4emXWWxt7RbFb+3on21VH52EP4z73gqbOL1aif1ScBSl
MqOYPo8PusViQUqJ2xuqbEJ3ZTLwB+11s0U2H0ob2aMsRnVHenJzltBwez1dpm/YFkPmqkaUWD2/
OjnbYBfLP+T5BY5korhxg/KbsRYnP4u8BQ1Wpi5pHTB5lsNcV1LfbioGeDVwOBT/RGBV/Z82rFVg
yJprFXSCc5E95kmt6m2yyPrdcCLgrw1ypCv+aofIt3pMv0XVNoRjTjrcU0g+9hJqZkmuQ2LG1eIr
o0mXVurZPyHPBkONpGhv1mTr1VFpZm2rT4pzVUQyNvS+MWdNBYvL/nEaugQqLSe2ggJ7BIPfzh7P
nVgHvwKEE2TaWH1NqWM8cBXgTFibOlQZQ8uhJUaFUxMy8OKvXIFMufpeP3a1zfs7mlp6sLPnrffc
GWbfo1GCvEI2Um5n+9lTT5OuoBmxaCAjrfCfUkRCR8k6hZVDSdbeRQE4RzVw8uQ3xRAT33ezPzQ5
0bdtlN+WcfjPrHRfWYywzM3d2s7BnHOppVV10kV1pLE9Sfl8yc3hyObkp5maixFLJ2muD6zSgG5B
4GeXvEnrOeRj/i9D0jiktEZ9G3/aBSnw+pMf6QiGEaUzfsX2uh2l4mOU4+eXNTTULtDlB0zjh0ke
qF7iB5LiZNdbseQmslqGco4Om6PW8c18DWtLouEswczKVrVvuuJSxyUdjBYYsXCXCB3yCGNu+U8x
SjxPyiUnqrGIdGYAZn/PBmM6jq26bDXH/st64yfFBKQ2WE/qjiGAUA9sjlx9pvxKu68+13/mftjP
HVkd0jD85FlaXGI8r4prW6NK+1CC36FPysX8iRRLiKCzbP42yRAL3+7e3mYMh/fSMqq4sGrDQ7h7
0JYlhFtXMNhnYZbWym3pGslr5uqvXpDuKwyCKhOeQwEmJrQhG1QMPNGi90hmOKZObdmqjWvra3PL
GD8wHs4cad859svaCoyp+X92JkIddyRJ0ulRzjrzxhykDpV2MP0honQpDJNDnSEVSpYh4LAoztKE
I0UjOUfY6rfVt76kEV9Dc2GhEGlkm9op4acc5F/HAsGcR+UXZdWFuAvw9zn6dau1Tz2p7WL5lwlm
SU+p/iSaYyWck16Pp35JdoB0TN+Sm9EvO8WP4MQkeXRynjBvGBu3VsrOHZCRWW2+AVhRrymZgd47
EixV5O5HMmUYFF3fJLjd4lvTK/cYcB5OsBiSRSTwVDXd4HZFPD//o/Vby5YOdX3K1BIH9UeVN9tk
mOpdYeSEcZSRgR0bPqZw8rM0jmFclzwIOHqhauq+bDOaZtWDWjLSsy857Zifm4zu9YPmJOCg1Fyc
k2ha71qpDg+hNbLK2mkIaOh3NYyCKEKrZqqyH4/WNup1tt3F+0ThU87rYVKvynCNGKRpkvw6xTNT
OS2w0OExcdy2ln2TYeYwna5ieVvhRLPW4TBX3FeFEjPfkcZn9c/2JjQm3bglMncDOXIUoAQSunNt
onlnVR3Y3Kdrkt7QImOqIhzH5yinI5V+7Gqw3nM7vo5G9QpgjPdUn8NBiVjKDKE5KwHWE3CphWvl
XHbTcO6l+puWkvO33MFp9ar5G5c7Er2Jlpjp55DtpLq86tU7R6M3ZfUpHpGqwPN0dnIWbR29koGb
52fRtERkjdjCzB3gQNKBh2vFmHEhn3Uq52MqS/tnC4UTk6zFiFuMGUomzl3kMLiq792chgku91Ic
ChIQhl59HZLmMJcrtWYTHVIgfTJZfXK3HrtZ54idtybmPAmS1xCNMF+PBr7/qpW8MgMIhw9Sxdmd
pcSl6qq/NHE41RvJ/Jbt/JPTGGkhayGU21b+PhEmrLPfrt77+lAONUWwHWbovJZsQU6zreifjd72
lenHlr8yJ0jXj0J89Sq00m1LLGixd7iroTjGE2AenM3UxTo2DWHmXk/WRaeP4L9g/bODE78EArCT
RjhH+ms5n/P6feSoK51/uomskS4PEDsijd3UIYKhQ82eow/ne2xIpKDy0ZyzbZ0s/TgIUjtfFXUn
sdHk0JiKI7wBzM0H1lUO87pEfLbAudfriA2jH5l/jQ12lc/OwakiNhpFBt5a124fajvyul5r+X2m
oZSnjjbb2Ou12INSwrKKY365OesbPFBfABvB7pn3FIjiR3fejAk+ILOTPjc8JeFlLalXiy7IMdWU
N0N7lzU6ush3GM8UN8PamwMxmzv7aXdsL0jW/XhK3UILuTTpPWcPYI5XVxZ794Q6lTfq1qWRV/fC
ldkp5x+Teu7rKSy0/ViyOsG7nmSfUS75Rf8oKAc0Vv1y99KkW4lpfMneoRZ8mFG1XdYfR76woNlI
M130LmYgZyd7k/We/l/t7Jxn/MD4n9VtkHVvK8QycPDrHHsp9WTh4UZxS1kGlVAFDaMc+5SB/Ocv
9+14B7vJnlpflxhpMTOjwuLDradHPSM6s7+S7Hc0KenZ9Rb5sSww0UoMClkEYCUabwyj3cJm1M2y
TZ+YhqKQqCbFTxEdWeXAXKYLLPZgPb8J0wQXkF/dfgl8GDiO/IY5r5YyLWL6NtINPhuFqjhimXHH
/Fsd7X1a5UG8zH73nGM7Kwv+LRj31Lhr0rbNCNdh0fsEY+ZvnXnX8lOBVMy82xDwVr5ilDFzRePN
o8PC6MDhAfvZDel/LSP9nte9T3ZT/llBNOYQUerKM9qNlu0HZ1ObP6lk7k1Z4TXYQr3xVe090Q+D
yfwAvqcE3VRyQmbDjE9zN08y7tQzka0/mdg4ImjM8m60LxQ9oJllr8qLgJBc5swZtXKYdxrHgOK2
Err3/ldp+c1WldkiRC5T4L94iZZ8N9h329HQmYDpvyER8DJT3zvGVxO/aY1ylcFMwUBrVvXUETzw
RFrX6t+TimRZ1TaTs01veRpUKw3Zm4oG0q/6+QVDekyxzKFaFYys63F8kWE99+sI7eA5ju12GhU6
0scXOhp/SaZtMbE7htz51a71Afr+XodhtitFeyPxyTM4cdr6+ZILnsw3hZOzaLsEwLTNtlLNN+pC
/2/9wQrbMmqUFkrCDs9hhFUZ0UiaKB3RS7ag8ECKR3USPj12Cet7gFCXsq33BYfohI+7wdY4JEvA
qxwg+QjyUfidgcLC/n2OvpWOoG3ehe4lxlBhy9up/mEgudftvcpJllMjqcalSMFBWcjsfqz5W5mq
mwYxkolTKJ7SLxFv9NQKQYf7EiW8Un45fDlRmHlFOoI16TeKvcCbZFLAwxX4M8uCb2bxbnQfjjNf
Go4FHs45R4alDs9oWGQP7Be6hj0ETk4QKWwXFy9iihxJ7H8K4zIsvwIvZw0cN+m6rZJqJKOxIJy7
U9KcWWaI6dJbV6P4svUyqPCiFTYd1K1emMZxyArm28rsuCWaxHqqQsYVflxWXl0obkMEUE8/cp/k
ax7ZLt2oK+m7vEPVqGv8GEh6f7oM9ciCMHPiUpT/umEr5V/mepzZnFU33sSyH3c1aQIQo4b83ptN
6ECWjtOXnlVSxLi7JYYGtKr06zzfb3bS9YdU2aEh4WzKrhOL79l4t+ZAR0alaRmGum9FLb0E9yjr
nFbbzAzCey0J5Hn1O+tVjweESGEidu0g/KoI6zpmhPk9KR9tIU4Zp2zESbBcVvhyjvSNoZpMjbdE
emjiP4Eirks31notaKyK0dxWM4MJVfhxW/tNPew7dNe1vUfI4cvWw4h3NIes+Tct6/SaFWiP4E9r
NwT4AA0+JWkot68tE29j/ktRtYiPqrACCTqZLR7Rah8E41sDixFaGxoytwaAnTEIb9i9ryxfADIn
CAITcIUlVw2PIHoZC2h07F4bGnLFzHcjZOMl1ZiZ6Z5AzqwPXwBlfVMiPEw+wEx0I+PVTNi6s+T9
r0oQRJRbtfvI82uknJKeIVb/a2PTZ8gWrc6lLJlZlXG0hXa1L2myQfZ/alN+ASZD5x15BeUBGGhM
evUTWmdtFc28QXtTWNqGDir4oc5fqyQLwQ37diFtJpBiUySh2ueUv4nqZGv3pCtdgvyq8TKm+1KJ
XbP96tZ3S3stjHtf/CJf0JMX5Xnq9t9zMZ/i/A9H1Kasv8wWohDuWxVRjkbcG+0NN/SUH+t+M0ZM
JxV3mt8nghjbMtlASOJ5np31xk3iieHUEDSPv+ZNizsXmSkh3Xj74x1qBW8km4ULmvRVPotORRoO
dwKjMguLU467RP+D9+bCxSUbjq1P6a2J5sWyyUyEm7kOjIzIIVslOAgdb4eQHFerPnGoPyr5PvYg
2E/jcB6lvzLfpuKf7ixeI86jZQfy+L3qL3Xzaq+vE3teJsE6Cyjm7l72R3fnmfayZaBJR8XJBNoE
TGrZ+6uisGe+mtY+os83eGUOusBD3YwX4FF+Z8uespwoFJTsWFgbWwmrovUyMhMIBjevo4rEas1p
Z8Ihf1jNeyvv1YkpYeRVjbiXy3chDaGqXhl8mGzxuvZQCdJiayaY0UNqX3LZcruEIHrp1ohDPTh8
11TgE9u6yUP72URzVXVGgfWOTenw06mlO6f9x/8cncdypMgWhp+ICLzZFuWdpFLJbgi1DIlJPCTw
9PMxu77T5nZXQeY5v53hD6R1xvm7soOHxhrDIYvWog7WI6BESyxhZJ+iRBLX9umb2qa1FjVGR2Ik
u1Og72ZCGEpP5xlIt9GcbEz3viiCjF1LhvuEMUsyyObETSh9PYGgSQFGObRHIclycB799DK6Py1J
npOnhaJAbtmbbIgNI8JPYI7bESnSUB1Q4TLdPteg570Anyf530WfXzC6+enNtl5tD4jK3eLIQtXP
MZDUkMLWDjtsqHyx6ygEnN6IKj2kyYAB+eRBWhRUjQHNxvZDMU5rLh32EEbQ+tgwtOqiCCmGCjnW
GdTvbkzCSR6t5uqaJVdUkvvBLfZmPIa2s7MI8oxSAS/CZdkRlA4xGRx6DYv8W5Rva/+c8Nsb/XPx
+/bmS812NX8yhzfUCPkvnLApS6Y7/vRiOwTxXsRHnI5gic+eRzxQOECZm0h7mvnDy/DHIgTVSjKx
y630LyYEezwwT5sZFDelhvXeTevQQ+XMq723qxHQ6FlzWTGjdanjvare+9yhxyF6cBvzPSsvsy43
nWFt+xrnUuJudXPTNZ9azYlLQL8z8KdoKBydyFEoNpB9I0yG2hvmsCvQdJBMfsIQsBVmuxca40Xe
f6VyPNXtXOwKvezDAjeYtHGpg7E6KAldsKScRhHdVz/1Es0+pdEup144J/tC4WlDgR3RwJCkBXKn
8kMVtslMqkquKFxvaeAoZsH2xYkEvyAQh7qZomhtN5KpIqm/fd2zqaufb3LJTS7FX2ob19Etyifk
bfQLFv458vKbK4FPJAb6EUHAaBZb3c2LRZZ3mwvtMpFOUuTljVRY65DM7j5wKaww8n3COyBKuW7n
4FVNwRnU1W853xJUVi7NH3BbmkDXutQJIdpCbzVvCXI/aqgRIcogB9VuVPhh8ZYWnb/S5SnPCQOp
jWjrFXSKdiL49Zp21wZyG+XdpbH5kNv6mpQ5QYrWoeU9IUrxDZ/Szcl5d1r5GBiMZkFzgU4mqSC+
Ri0iy7pqw3i0uODnim3Lmta9491lwjlp8qmjekFjFfzS+HjsdMVRM392mboZA80ZBRKz2f83Y53r
oJV93kKLf0BQEZkjV86wkwXX9EOXfTgS8WYV0r1wiPoeeeeM6sxc9YMF+3foxHYaj5PKqWaLd0q4
a7u0v/RUImVKNp17ss2GZZOxhaAMSBCmvIZqTTvkhMHdldp02g7k8I4w6NucJHd+tqNpRawoRygX
D0J7J32XmwauLCPmJ8K00P1xM0LQaONjaWJ3aDj9YSn9TxTwA6o8bq2pc6D3w6p6bPDZlLsRChdX
oLUil3sl6IsaKLrlRCYHaD7HLRH9yGyv6FEc/8spQhH/tfVRqtek4zy9ts6FZJpSXNR8QJZZZ/cK
iHPaBQOIcEsFCwjT0mFLtCjNV+026xaiaQsK1hVHkTOf3wqOr/jWD3szeh0QNsoHN7roPxKd2vRE
JySCQuXuyTxv25NAQENiREuJh7/mfGmdJ59gIf5q/rRi5IlhVhCdztMZXQjM3uweARciuY3zJ+Ig
VH1qs8M03HT1r6Y2hwicastSSBOjtk7Q+rskQCTzT2WgIM5ug/XEIwttapp3j9wFRqGMN7Mr16ax
rj75TwTj9Bj52bzTz1G9FNZRFzvl7jI2YLduULrxUDPo35vgYAKl9WuL6bV504Znq/+y5HcvrnPJ
H8Ci022ow7aFsZ7+lHM3gpd52M2Uni3nfW+CRh1cVE9B8Gfa+5KqbuuZFV1Klqit9JxNx/UQf7Qm
hUG/DT3M4oMYf2ZiLTRtRDWHIvrq0d+mP1g+cvt5eoryaKMniEXVo4ZUMQft/LKKXUYyB3+lQZ9X
DhJPhyiFZPzzkwk5MqKAMQxoekzQ1lnWzWa1NWoTspMw/2pjWlzVm1Shb0E3NxVhUnzbkpcmvxjO
EQ9qRDnoK2KsYERZ8FUSfUXrkNvtQU7M8jql+1k7ODm/l/1q5AZepQj8h+4U9EY4xVvkuuykpOfF
yD6KH1YopVdro9nn2lZQc1S/EQ1FWIwAN1AsZuUamkHPPj0vDLqrKs31ID8Jr0YH9OTHe0O/1GqV
VT8iIUFr3Lf+D/8sPAhauiaX1i0PQf1ptddev+rt2iGy36Bkqnr0qktC/oLpfoLS+N07JowSnZgG
UH1puFDhDHDyCY4CEk+4I1AeDLOPJO/spCRNsH8/uMUTFwZ8DEJdWtLDOrhEDOC/0BgnC8q1Lza+
ILNEDwCc77WAOF26YeaDLY99ypFpfoJDEAcz0zcxHebllq6eHGNtmNAG+5rsCeBgUnGkVxJ5+dJS
Gw5uQJ0vBduqRyxzS8mTaBDqNKuYrUSdTfkec/RN/tGHeFanWf+cnTu1RSkqDkC5bN/JpVEJSxPL
cn7Jg+fcQqTBNMf/BiNJzUuWAsQ0a3K5ILnifh9QzeQRs+XuHXsLHasTGJwdmXK86Ey7O5DXOQKZ
8VeFsRYjJQF/FdxohdgdKWrgfg8+SnBW9OijnOSOrK+wy0NCTnArUlfxXlYfKXK6OTobwz9N2chs
zhmKJmf4kMYmr7YezrnlqAlCd/qb462gZRze2PpJWVPG6lDq/jqnbd3fYqmJKA0C/AzN+kmfnsXE
o52UIeZOMOpfXvuxwQTxYzOYi+Y+og7t8gHV/ykDXk4+Eqhf4IE2/6y9DZxksSyrG+esFwB2r6Vf
4UfAigSukwUYq/eaWaxMlNkYY/y62rkjZoK9He0RdCxtLQj3AYua5L0aHrxPQoXS7tYT0UYIR1Od
EneH9jbj8iib58zapFC03sqTF+RtpdosQsFma1ioYa5Ve8Hptc4yk2Vk36m/nqemvgwsnxn+Qr/1
NtX0PbUat025llq5buKJOJK92TGZXNoK8CwnzeTTzp018IvjMipOnFO8l1wJb0F6hGtxhrO0eS9d
8koe2YVtjKszNUhGqJCmOYfS4RMxLsLYjwCpbNKe8yaYj6Zq76RIjdE4q+4xm/5FyIpa0luzHtvQ
GOyymuwpOYT8xRAgEmfjq3UtnafGV28zAFmV5twDuG3REQ0khwcDHGjhYBjWPMTM1saP7Ae3W4zu
jrX38/ropTmO+Z6KmXxtNcURyw8MbK1/e7U65U51CSTd9f0JQ4qqfohzZ+63SJfaoFpBTHTH07Zv
Qf9tqPiSZ86q9znNR1ng0Xo8S9z//VbE0b1FOUXvJ7k3xdoghXDsm73ECKznFjQ28yo0eZXowPdU
ePREGDTuq2k5v5E0V+l0FtRQo6UJEHf1qfGcp2Iz48KGuwXNTZfGVO5HWmnS4GgC7FcOAETsbjun
gBl58/xonXD+ZZzevptdPE8dIR63RWHsiqy/TelHpL8j+HpIQVoyFPgqrRhZWkLq9IsLaG3kB0sp
BAlg7+VNj9p15sOJRWEVqZBZFp38ux7t4vmokcOizBF+4Rq7xGhZFIS00CekgUbhbP2yBmatPCWc
n5L3nP5l6m4/dfkz6/7GAVyc0OGO2l0livD9GbHffGp4m3oPSWia7XQNT4ub/hMy29nVKda/Z4bH
wHO5b8jcIcyNwO8VTavILT00rEdlcPSZZBh4v0Navfi53KaZc2Dw2ZjkoFnqw6SwZwY20xQSRnhQ
WpkGerhsUCaCM/eVjaRHh1XKreTZSdU3/tX9TARLoAM7BnVOJRXqvLju2GEQcgXmrbL9mz9Wb63f
HkeChYpev7TxvB48TPvFWbVo80ivqhH2BHgfMrVzlohtWWynSoYjqU81ZlIdA0hrZb8jHBJ1PMdO
6buS3VQzbg79JUl0ruunpLpJAz09PXWIiR+E6MlNFKRGfAmfRrHk027dc1aoMMNwgL98VxcTJob5
INlGAtJuBmqYo2wZWvW9Vc30gQe7EU1FllkUzTUsPjkuXuOcEeqU6PFigl71mNPKejGIAPwRPqWx
++tJsYP/owIwuloDmxkp7/+0ZEB+LXf8gofMeW0FvRktjGGnNugyUIRSdKaYvtWdp8urfhEZuiDU
PguNQX2Fi9w26G+++W2UEeoAVutARIdJ8AKRLQFBzIAXh4i+I6y//1f+rSD0cMyPq4pIKp3pefSw
TQjD/CcQrdc1Do6GoMsChguYssBWAafdBffIo7noTjHNoqvf9UV8ykXx5GYt9yLKJ2KW6DtcU14R
muqDdtJJP8xVtcnrne/DNHjBdvLjUIuY0CqmgfQ6EaCmSY+op2of09AGD2M3p8mhMkwC3zNa2eAJ
OvTFmAKvwcBkcCAKNVe8FLpW6zbV97oOwwqgU/nvdh09CpnvcdYj3wWQNbqt3cMKucM1WqTyRDIE
ASwohqwh1l+d0g19MKUs+tLqW5m/etQ+mFF5TA17bbU8+VWzMZ16U7OtCdv6oGXi2QzgvBSnXOx9
uQm7dsmkH9tgjtlOcTRnSOvFsCQBxrtMT3a5Ji62BVWSsjxntXitdPu4rKlufrHMO2ZNXo5uZ5sQ
ahFG1Okjmbt1AsZrAzwNCRr9c6HSQz8QTbBkGdRRt7dQ4XvCHamnUBuXrzLNqvXAENv1xm42X/yE
n3Md555VLAOgDuRKH0jK2aMgB+gAyi7xPUy19Ujj4rtuA0QgztmN3bDPBScLxgcNzXtTf5qTOFYc
ih4TBDA+E2y894S+HgvnHi8hPuS10i6x9ROCwYyWL1TtsV0zEQcXUpVDR6EyQvqRqmbi5yZ4jezg
9sZm4v9L5jqIOOyd64JDdORrTltbdmAL4mPOPFRs3rPhentX4wz3AsoRh4GQM2C/sceVTolkWT0p
J0Kpo6GB5m8QEcAlxIed6++xil7IpwkpujwE9FnMPrv+XMdYEduH1unPOfSFDzkW1/LSVO7Z4Php
E2YOB+Ek3+ok4oumpwcFckSJ0sWwumcB5oibZ2cSOaNHYmcK46Evo12Lms1uzUMaK2L6xGmoYD4F
M0WbfOQ+r5j8jshyU4IQa7e5JEVzjbxmUfTedZ8XLO1XikQtp/8IMCwhCdw7BvSfH28rqLtReivH
tlde/5jii6Qa7DKlzdF1xUtSJGcaXUOjVTtwNcipfMnGXccavpZsPktuVNnvm47LMrlZU018DoGz
eOGdaTdD804N75fqNj52rkhNO28Qa+63R6eIdnbXnR3cbWPxEc8C0F4y2MiDbqK+CMR6gBYp4Gto
+bjyy8+dnd0N37z25OSWAR2F7G6GGDftrDHWZ4Cc8dErrk2froQbbYuKCN+5ZZu0kYfaCm6hS1J6
y7x/pAVdlGK+LIfuTjfJbq61m12DpyinfTcdDo6J9tTQsfHxmjk/AgdDpFAlGB+n4bvq6mGt2bTy
lVbx12cDAe55DzBvo4PwaRkpPeTOXmEnv1Y5VEfAROOI0Vh71rPJeGq95aJzIAFISLp4FqBZiRLV
9C6Wps0bbYDt1JLpq7DQ0bC4V9Z3qy92VN15pVLkIdEbJMQBOfqmBtGoepbAEltlrtVBWBUWxuK+
+fBdf4l5HYAFGTqC6jsoJ7SvQ4C8adb/PIo/Qrwu2NMmCC5tBCXQROYdO0ijvBzssBjAaN0ZYQxZ
7f4Sm+bDbkX/nLH+bn13b6XaY84E1Yj+ODWBu4pb/y1NsyuQXig6jMZe8hHnxk5AlLeudvdxiK8i
z8g2nUpvU9VCA2Gh9Nr8rKydF712Hc0yxY9FTQ/J/zoeeiuO14PWkG4d8NyRFYFkwKkZL6b0orwZ
p4L4XB7faSTQqXQXt8K6xj08pkhsimAj019qU9ZybPbBdDer+tHI+qe2/hLePTNGtg00EJgZPTd5
nvn91YBBwD869XFKgWDcP6rydNSxgdjbzqckZGgo+7uJvNdw7q0xMdxuxPiXzBzAmHa7amemdOqR
K0fJeMt8OM/kxzCjPmYJqYiV2sihrJj/pj/U70AyX8pPnqVxse2j1NF4MsmViDhnqzvR5Bu2ebox
ApckkucgwA2cbGJ8LJNPSmf51jdolJuXsnlaqqvqd03YGD4Qceen3MS+StBOpYfJRMZAEeLuH7Zu
B7LlWSgHfwJJUdhd52XI4oOWLtxifRsM8QB1dDFJ+LW69m0cT4T2YSzId7ZRUJRUh5rzECUcj/yz
HPtdePVmbJudpwPGF+puMxj0SQD7wH0LviH05IKRCmvrUzWmXybHR47PZ8xg/hnNlAcUGsA7wuCk
BARNmMbm8dllxkLqjFMPthJCb9e674hT13TchcH0SX36RNyx++XXJ8dMw6zRVtRKoEJ5Jd0SzuNA
/SCjrr6KonItOu9Vo7gqpR5nAtXsiSJEQMt/52gbXLyojYWA8TlW8xqgZj8W0C1RdO8legPOa5lr
JycAmcb8UsUxicvFeU7cY4I5ho4wMm+wU8zag2SBMLBoDyeNaVmYz7n2Htlvw+IMekpmEzQYJCQJ
c4k/mjD6HpP+cmBTrsoMvLiNvyZVvDcII8gwhij+yErxAZh9iluo/Uovdj6tDbwG7vPoqE2HsYpE
oq8uG//GoMMhZh1Youh4LB4jVNdbOTXAZlX0Ng3uv4y7ftVb3Z9ie/NynRuxsLINTcukhabzmzD5
Wq9dbxL0Qfn2oqMwWv0ykDqg0vZhQkfRNNoxmKHwNNyyA9Ogr6PEx3qHnXi1iE0LeSbu89KVNp1E
EF/BkkgjiZuoL11R0mzYntNoCHtG+0n70IiUrjOovEel/+aczsPwm2FWl/OrDcrfexcnc546J163
psbHDxC6EnbCSpVdWnKBjVaAKX2bqIuUYqJzRQ733Mi7BfZY+FjHh/GgYxri7VszZm09hpeBwb8H
50mBM6dyPBIOsQ1ikwsWaRAd4sChbvLoOeMDre7PhWXBX4Lt+m6xcglT6Il9o+rt3JTA6AxJE3AD
j63d9EfEScd4CFBXFdu6Q6bAO5qo9GTZ+jtBSu8xfPaA88IU1YamilPtJzuFLcATpL2k8S5iuK1L
3nTkXWUqeGv2ihWnlPoulvpBB2AoTQDAKlOkJcXgutodX/P76AJqmjO8F1LaYYMd4r300jeKj54i
qszC2u1fa49bBJZBwMb5dzS11ypZVhSrj7aRU6e7ll11WTWvBMdiUQ+y73GW77QKM5zN95GSYsJI
1LpvszKcst66EOKhX5Vsbm7nv86adVV0q9HI13AdZ+oDe8OiyNn6RfEbFy3w8wzmqDHm5mTQ60LB
NpBT9GBQErIzatAlyvn+ZX3QrYaGJZ4Ot5sejG9S2bfRXXIKGmunEb/ay2xjaeZ4paL5Meowwgor
eO0NPXj0CvfFzuR3lgKLkETSwipD9VsU8YSGeilBvjnhjBFDDPh7/y/NxmvXYh7rcm+PdhLHsThG
Np499PmkeEP8J5jvXtC4ng1YqU4H2Ld54qdTyT8GWbdshputjWEMiQbiqjtJaMBvtN0eOzhBNTOH
m5aDNpRh0JcfbVdc4/xLAbB2U3ocA23FsShTCnCkinYJXcMarEmt0QvHJL9PRonoydk1NqChn0kM
EQR2GC1F8fCCaKUDyLnAjA9VlW1qM9kZVXBqG/1WgJVVQr1HlM21wVc2kE0Wddhfy0NTQLmDTVnm
yB/B2MKPm5EsKhX9zc30nei7aZaXpZpgYEuzagp8HiaeO6yHBZ421sZW3uVA9q6GHKghv3tof9Ar
1zknsszWioK8pLChUBD7aurBoD6MBB3t7NvBeW4JazSQ/S0lf+l2SKPXrE32ZOyHCluFx0PSFUs8
hs86o58Edt8CzcHk+zivREhPHKhGCU4Qnwb9Ycm0V8SKg9S2fBtLdJgLiYQcceT+kKLZ9JzHMhZw
G9g2wYIkPSwO0gDC6niwYe1JqWqtuyyBMI3fUs/XsOo7W37XTr8ro+6zCd6JW9j23SWHFhoXniZ6
pVGOXd7YSIggkx93QKKO9VSl8ZFM/6WiAkO1eMi8fjsAfZPnyjSJEtDRD22J5jNh5BAdc9a3RNqB
dH7dCVKqE77tSr+A89dDtB+WKGmcoybhluQlARpzc1RBqFnbBCFQykNmGM6jgo8yNPTgfPTVGB0K
qR/BD26UDz00GUp6HFwZcbyycQ7c81lFmM/MnN2heG2Jz8ZT/gDziXqSv5noHhz9YkLozFHwGwCf
FhZvJi9rqtGi3aWPKdbmrHxXXLyjebJ7+RDrUN+WeZqSEW8uIbk1SLHTbSZ5j6ubRtOLGLtVTc+G
jm7J772jMP21P0V7B8wPyiCPp9MIcJSCFowTETm+zXwD/paTnwdwETDhMxCfh94/ed2fMf4K1pdS
cZcS347mXtI95YuYOxuKohjCTkvPugXNTANV3BhH/EJvZsKMZ3s4jllJlsYqM7g1CcRI7OFVrmF1
/HnU8R9Smd7UBxI8W/EZEWBW2sNzy+Ond+1zTEMFPaNcBBTyMibmEOft8CaWPw6bX4rPxJMOIcys
HLHxMAb6Q1wgCO2rMIsIHQu6zRBASThEkkbG3iB0zEdSEhfR2sK97Gk0hQeAkFq2jzAsuGD2gaEI
yAa0hAglXHw7IYawI/Xc+AGBDrTo1G9e/EUsECTGa4bNvdPDOYOZRmHV8GGay/aFX42AXEZcyi9J
5msV3xTpGI5vbjwg84aPhb5JnqwZZ0K0hRrm42U0F7fWrBnEAR+o7+7Ig2jrbTQQFKP/jigVCHve
GF61ihAl50ASJrqMWZkcAVCRkCJzcvNgPermGmgUV9TTLp/VUeHUceFjCreBwTjjefwXN+05Lges
MRaJS/mh9sU7Nr44NJELzz75/2YC16fA7h12CLLsX3MmWkev9p3rrOIZAVxr0LmXhQJwYyTAYc5I
Ordx9sT+n2brv50mr65j3il4u+oqueV+9ELodGiBW3km9nvbeNGS4iOn+rBrqD+Z7IOufVdYbTHz
sH5ARDb2eHbQjpCtS/BnQilHj4Q8nbY0yIdODDKcps7TTCQLVveO3ZyBBdcCCT9Evcb2eHNB8gXs
vByyg9IXObp7yaclNS2o74nFZ+Ng+IWgjDJ3kybdMZv0C3leVEAuekoLQaH/JvsRd+JnVyDj0ryN
GPYRJnBV/fX+c6PukLxI6FoMROiZic5JjDPQYbzII4BbKYKMyr0yHxehbYu0Me0xDH8EZRmOkoEe
p3LyoAcBuL0AmjMYqriM2SVyg6KI5JXf1Q3/bOLU/YRsU1Q6xofhawiEWDHRyol+i70BfeSZIg/I
2U8yLta1ify4zLapTC6KKIExfS2HGo0Cs7RPNZMACUKYbPOIBmTlvwj/yes5DNEdorqpEVgFAMJU
6ax81DrUaO1REVeAoInPFXLSSU3geGGQoLVt49pwp+5bnn+17tXmG0Q+FXfU7VZhTZQGY8n0LRSl
Jkvdi/6Cs/Y2198FcnWnzkNXw62b7SYSvshaXyLOdxpvib/N5C3xeTcrgnx9QclP8mjKL7AUKz/Q
kEt1en7S2M4mEpiFPyHNO5oYWvXfhMILPhxrCYbIeD5BmGYLXtmTJ6W0kB10Yxt3J4pWg7h17l5E
v8Xwgc1lZqs37CsHTTG/pjBGNCjID8MDuKCUrrvTo1uTOZbcHHXDozG0N6qmOg2Lb/OCGSuwubIR
SHDTDSyk8o/SG+juxN97BdIdYCgw66m6S/GaDgheQWyQftjO10yY8bTvvTMQU0WROFFYS0SSMV90
0yYC/4UQvXg15Iizh4hNAjScQ0fnJsNOUKHba9oH33bCpaGXdk5wp7ubP2vxzYyuCYkr7T8Ht7x8
cTi0Bpfe5f7F8tYW388ERISnOpTsDZlNDRStA8whFsn3qEkD9y6xktooXSGj1qP2iDlmnzEWGVO6
a/jTpg7RxQfH5V5m73EDlUhaQjW8Mc65KW4Gxvj+6lahBWPS9rds/LSn72g6DBZa7/2UvAQCCXK3
laiQ5XRbbFlCO6TRJcfxry4ZZ+C4lzO+9hXNEaRNzQH77i1LTpb6IknDmm5W8FbyQlZnn8NXarec
1E39wQd+C8hBTw46+o0Y9pO8q3ytZtCEkfWm+kz64OyiC0wRxlkgHL620xFwEwAAi3TqmPCTdOu6
T3WJhJWrbIahbxcllrYqkFs6RD5Nh9rZ0Zu3yiHZJ4bf8qpPpCORd+MiG3ztAgrmB3x3M/F31c2L
f/FDNSihM95wtGscWzpbM65XnqKjthzhyCa7Z4paIwywmI8IVAN2J+XnALlDko4iN/CNXhXENd78
batLbZ9mVGBmBeBiUW+1jVJ9q/dgPsA6FFgtInqynybUrR5pt/q+Z732lX2Ypr1jvjrGeaqe8/xq
YxpMJevAdpK/KPOD5FWqx6q5xpTdo7m1JkZdRnyyGudb73+O5HJ7DCnmQdbHwiq3FKSWKOOCd29a
8lHJThtu9N5O/U8//CEN21qgxD7SO4mtlK8KIeWiiqAGmzpdq3XWVt2+DI29cYV3HkFaiH4+LtoS
nodSzu+N6zwU5GFAUb81lkO7jfm59ALYWnaa/CXipXscE5KNIl6fm+QLc1FUmBjfCTFD9Q8zjD+M
El2Nt/5cW/F6ohp3ep8EFpmeEfBpBh2MUdE13VMOADcTCSh57crsNBfLnPJkBQqf6eOY3TUm56Vw
yWDBFzLlFV1Z84sN6DcIgmGNTazUIYnPGvRRMb931b/BwHGUPpeYHbPmQwxfrXZIIM6cGpbQWTJp
HubhXfPxShhkT1QXk1mMxFXEz+NG99p1W56H8qdACRTM7roRb0Fes9q/DfNqMqtrWfA8Ohi0/Ucc
Qh6UtZ4R+nAuuJzFTBkMrSV8X5P7KovDKHBKy0M63jvr3e21p5RyGIkMorc/i5nbndctM2Mqzjy8
3IRMHS3EqPavqz4s+rkAyAi4ytBwn4vuK475cDF2JUN7MV1y0rQL7tRY7a3GhZokWvYxiQ1kXgDC
/oNA6ZoFNhfde2xynSQmawDrFSUkng4C4XTPtV1tbNhgk2a0Dg1FMp2sBVbOudC/l3aVAnRAVNRx
0fMWffj+Z5PukuzZIgO6BHbWnVuNJLjgmwAxW8cZsheQDu2Ec5tFk/0MaZMXvFhTFpbWsYeIlMsG
zlhjk/Ru1xIjRv8OjbluY1wbfJYl5eyT/WShipF4jEi6P5oZOkbcC17+28jqIOroTOD6MTOvmvan
W9cW5tFlOzHKLciGF8X8lwBD07FAoqqWnGYofp3m7NHktJ/w87/VwTaq4k3jPY4d4plu648H6ta5
vLfwgkj9X+LgXbX1Wlac4fxLqb4MzXEAZgu2YsnKKxDSmt1HanmhkXAaKhW6uPC7iqGFIIaWk7RB
MZ27cu0mD5Xfnwamd5KsdnPK7GJTMFuVkGnEdjBjjaVYGdUzuVenmLJ3n2+9QWMeYBLHqoVhL8gn
YrusAzlRp5EgP010G+gVztpF742sAkPppuuyRzq4win5MgwSLwIAID+k0hvl/1OMD9Mx68sIflT1
TxXZfYCLluaEtNZviMUsaKZKEbpVSbDJsHppUL41EmU1nyAK1r3f7JaxRwJuzhzZNhYBA57EXTw2
1AU5fwx9xErVmDnz54hmw5wYnTQ9TjVnuCnOos+3lqEdfcvd2HQC2ksKVW2scV3vccVC6c3kdiMd
y5DS9+a2bbQLuVGbGv2B6KN1RGdtg6CTTijDSBD7onjq9bPevRcgBXr6khgHLYe5zTlmAFNa55/C
o2e3NXWwl9LjA7MwTBN1BS1uzOmmxN+p+JOUl+7Kujz1Nff5ZP7UtXogjhvBIaNyMj7JySdOBu8a
XQCnONc2nlWFLcGHsXrIebTsWDswGR0Tgk44rvYUvR/t6Ewa736KD7huIQUMEh270NamJ1Pp264I
woYvrpZsaXqclZvI9XZuxDwX/DOz8XdOwbGQ7uQlBF9ieeQ9zQiJkiLSbqSxwqlYrokGOIoY5WK6
JVUB7xBbAZ3ifYKrvZpAM7O4+cjZ/E5N6UfXwbOKW5+VKXULdvRKKNzwTy9rj1BU3RNwALzFlZ4a
oU0m4oOck5yJy+aLCSgD5SwsIVPyCTRgEg65oEW1bfLpx+DkvBcD+QCdPl+IPPrxvZlAVt8+DPSz
Y3qlDjMVC7Gfpkm2MjSNXqhEC9wr/jIEdE5iw/lqGL0YrBkqZDNRIR4g6+lmpOlp0ihUzEN09wtd
7rp+yd8q0pRTQjXlxTOsBKZNRGFPGSqK/yg5Tl1NKL9Nxo+rc4sGWB22lkxI6kuX3GizaJttZZrx
gw70uoqSWosWq3qwFl5s72zMih/0ixYoVUYHDGZM61ui+duyzq+VUZMlTiAJXta6eiTt/GTQFxUI
REexi3Mj+/NSjrVt63duWElz+OfLjkRXzYqnq19VAyxAkbd7K4HaQoeNFbuKp5iEHBYGAkTnjH5L
K3JQ9FvxHiJBkjvVtdNtDKZxhwdS3uq2708l/toHTRoLzVZx5adtrV+ZnXBYkDCy0bpiRjdTimNT
58nFcCfSGjAYF1tT8FkVqR+vCUaqnuvC4jtyGsTEReQ88S8m9C8jWAr/WLBwrIOtHqNxXC7DErkl
dg9qr6ahhLlM+9n9BlH1hpXn22DIAynUNihB1kNhDZCBXPBjckw1nSTZMi7je+r8x9mZLEdubFv2
hwpmANzRTRl9H0FGkEFOYCSTRN/3+Pq3kG9QEiVTWtU10+QqldE53I+fs/faNF9ZFgwa/5ealgtu
m4Wdv2Bv8ecyadxVb2eMXANHPXqS7IVxkMmjr9Q2o4wqd9j6W+MgfEUBG9nSbo2HkKOwcWsArLVT
1XBubM9vUdT61ktOY9F5qOwk3PAzeFfVzamxKj/BjJg5gP4ctbLq5aA6SrvwnISeKERlcy99HZNT
m0arkmyec0TH9w/BOvo/sl4kWQ6ORh/C0lX+9yPaVmqY/qKRcA/Zu/fUYmFWYfVraJqNR0S3E5dL
SzQLgfeyqpNlUvnAffBIISiBbnuwqB3UijqanOu6z5+AbD736OL+X7M4pIoKzJSWZepS6D/eY5K6
o5W1APfdmm6E2zk40dilSCpHaQns5g9RHP/IOzFUbKLCESrR8ZrQfmRYuWPijTY70BzJlX+J2Yc3
qTrNr9F2LP/7k2nyZ5TG9FpC0zTVMoXQjOm9/CVbJVUHK8GhSZpx0ExWH4zYy2zEN5BCxeZBBLFF
oGS0TPQpRTptsb4ZCuE1fpAspDX1nLPGnpla5v3hS/hH/gm7rWraFkczoAHd+fGda8gH1NoicyrJ
QD4yJYZhUz9GsYelExnLH4K5NP2f38PfXm7693/5HsSUSxYF9FJhwdtAm9IOnBv7ET6pRWAXF7Yo
PNrdY0TGnhA226eUiJlTRgb//YtMuS5/iWGZUkylbkjyJhyqcOPnWiOKpPSNIbXxEOQeNyRyrZdh
iIWwwMR90DO/fMwrfq//ftXfwWM/X5a8dtWBoyCJbP8RTEbf3DZCr3LmI57ZEeO1qa28Qt2khgul
HxKCWWwMs/tQYjDttrEpXXHt+3o7euPJ6727NoUYBg2AgGZZgMbhMrompYPW84X73NVW06V0x22R
N69G/6QRTxiE9BuMZaVPiDg4uLQGISmTSkq2Qk6cYubNC6oP8oeWPJYMU5kLAYCagtvMXpkD6eod
4MPyIUH6X2VPQFCWVv1UozuP6PoXer4waKJk8cVy5naXndr4WrO90XabJwnzE+2xaM7cqrequ64m
h+eYM8k89TRgiVMOce2GMIVChi3xuUl3GgkbgDXb7hzQyO+zfNEr9tzMm41wdyrPSYBHDkTkock2
vrljJEITuskuIxOVXuVBQdGj6YikLEN9dFCJtKLdZ+xl//1L/lzJvxeQVA12Kltjw/r9xP9lJavQ
5W1WLPTUVKcXr6LChbsQLvo8jReKhIUluyLctVY/ICLUEQZVPZJF4SBKitv6D1vn783q58L669v5
scGwNrQ4CVHGot2z6PPKdlkOzO5cJvEfZRwoC8emI1g2kO51Gjx7sMbkqCW/kjzUcG4j6C8UbNRA
ozjefMv9w/f1Y5/536+LuCfynlSyhH4u/CaiNSubnGmFatB8DAquIHUVI1dQBDmveSvCPzzh4u9Z
dv8bVCxILtJI+6NOcKZ4o7/8QrESaJVMoCL2pV0+6T6widbtlX1mwrauXcM5uYVTk6OaoSQJFFJl
Ryc04f+4+iUibgEvIXNAq6gt1C8hN/qsH5ZK2NZIZe2RSr8cVq0UBT1LOIp+FNIwVezulPo6DQJb
Vruqa7v16Ed4+mpLAXEFBVfkU7VgUZnp3Yh8L5XFW859nPyM4qsqTIya/bT9D8NAizmJ/7BQ/u1L
kRpfBiGLOrnk0+/0ly+lCXvKO+ESauMkXkhIeBi/SgPoZRv35Id61hQ97MoCrrQEXtM25R+OgGkh
/liohsQeK3XLMA0eoL+/gaFUGPAXk23RTLUdKBEIHwqpu7KM1M1/P6NTYNk/Xur/JlX/XHO6beLk
qyJn7uCN0hQ4+dqoHkYRv9c14QiegWgiDMf3/49X/cs3/ONJVKLRNOrEtBjCGdjctYnLUrvRQsIa
Wom0mgLmVHj8AiPcf7+y1P7lVDPYjCzbNA10LeLHkg973ZcSWRkyrwzPXjYrNeT/l2JguWlg6lKa
MR2N8/4eNw7tmjOat4ce7wY8j5lZKssQJgd7Z+LXs7SitVtH4UXNtIvMRUVPlnT1ErhpY//Wbrkz
URN4r/9qcHUESUaX6WjqbMHhVQ8+QtoKLnjk3tqSoz3v+ovRVA9hpc4Ug2bDhBJ5LoaUJOEcHg0Z
2SrAMkty0yd/hrY6UwtR898HQ37ySvWiy2odDvzhOM9XNbdJw2/nnvAh8N3aoltGmGrJXDHpxUA/
YgKM6gdoxEfnf1UawEHxIsnVKK+e8urRnY/FWdirxnvKUDOn1smpSJ06BIx+MxzgTPZdZqdkK4BV
gj9DZ1uhtLcn+YXTb/rqGy7kuvJxBRbj3jKKa2Lztofys0zCQ5LS+AYFLLsSjS5DPmFVr7QVQeu8
ox/fqJmx6yt/Hwlu5RkpEZnPFNl6iuBWxUP8qEbJQ0tIdNXDifG0RdDrqFlx5NW0E6LsNZqkxk6z
dbOaPkUz16AaS0DeemavRrIWXMfY6rV9KxvtNW3jTU2nzRIVeWvcY1suWOZjblbQh8O5nrxYuU2C
DH3w7G0YJinZi6n/cm2XGcTGAb8aplynupWSvRvVc1xUu6bH90XZSrjOagBebUYMQplpDVVwLlXy
t9uCbhWRNYEO/uYxqftNJ1GA18uWnCGgwiXsbQHMgjyEFGl7NuxIh5xp3p2gJ5Tu/SqmYkm0Cc9M
MBWtpji6Gtzy/JyBJAIWuy13ZFfSkewgkDUrZom9OqB1XtNatPkDnZzoaOE8sE4qDK/a+k2CsuH/
17UJDnaTmV8dgdUjOoj6xRo+NH5ctbyFoK6HbhsCa3A0DHQrnzGUTX5BmnzmLZB4+h8jiAEg6oti
+OVQuWZ4bK3x3YKwrRCfFtOGHIwT71sxdglWc9qpmCxJbhqivTN8AoSOhlWu8oxhLmejpUCbSwdf
2JMghUD4F8y6szhEw4DRp0uQN+BCyzBrWbgtQEXmk5DR/x7I5REdv/jVUpN9hPph1pETQ7p7sTWZ
32gVJHqCi+RXoBxH+3GEu+BMunXoNIxSmYUo1Q5vge9tatqVUTk3gteG3AVsyZUOkvwks5naPwZM
UCRI0fw7l9+DoZ0C3LS1a55q0AuesuiRVQ3xZlRo6FOu5+pnF9I4K6IPmuZzDXCH06b3ACTzOCLx
A1dENIWYhjQFtWWFh7O+jnFIfEIwy/1zW4j7oOwjl+SFa66tFBcSaL33rdd+QLpSzkzzHVbLLJlg
2t0nOV14EophV+BgdS44kYrsUpoxDPSlxd8+4o9AOzOwjYA8fGhKY2aGBeIklN9Eh5guhue71a+a
eFwOkspofBwpiG07xi/zOshyXlfYMZl9+yYCudqdKRmeMhwF1TDNxyradAbJUKTap9WT8jVYOBTE
XEtQQwcfI7rqnsmfZu946qbFUgd3xik+icnmrSouQ34M60OEVFrWtMh7kAgv2InWbjheFGfchxYm
8nlZp+RyOCxqxhCDU64SQDH+H6qlf6lnpdCk7gjODdXmZvT3c7nNR5K+qRHnlmY0hIeHdMnDcvKm
iCAoFnbEoFqhPEFuocjtYFIAY//1/DveOQ9hRZ1pf6gU/vUwc2x6AtKRtiV+VAqyL+TQBlTYuq12
hxRzyc3o4m4n7ADbY5WzOL1IPv73GfrPOlUXmm4LUnENjTDgH/fhltLEod635yoY0pU7xRl2tfYR
qsLYBH77+d+vxo3zn5+SFzRNtBKOiRXkZ5WK7mFIaCG5BCAyrgjG5eiT74DTWILq534X8ag3Gwkx
GulZQVr7PteNV0r7rUkJnQyolt1NjVUAPpoe4kels+glmwlm76X9Ordhn+PEM/En9TgxMnzVLjqE
YlwQ/oipg4wP5IzZvg7OMSJ4DYVADl3JQ76lZQtfYrEO9J05maEpHLBHDPKJ1FT2IHZv2CoFw26V
kYUdfmnKoQPTDaoY3oKDzB/XDlKdiP6hKgkWchEWo64Q00gGpzDHrNTvvg+tHZWxY35HsBXqmPlu
q94KlyeLk9mJKdTcx4zCpBNiVquroii3VR0uC9Wfm1k9s7PJdwk9Yu/GN7MEuMXY2yKrkd2ODEG+
wYxvAt04gIEQDEDINJkBsEeHT8eEIXuuQPdJTqmTRIdjtyDDQDDOjCetW46P/wapQFUcNl9OoEGj
mZougbTMCHNwyEpw+CK3GpIdTdWWLYcc2nAoF9UsJoiqTNVFWtkbwQw4ZB6U+1vV2AfZl01ERYI9
0TOx1ACY6fe5967FNw0vOjliXVQzsnyBR1N0h9gs+GkFvqNu8l2ZULoKs9v32mNffxMDZocdYowI
EI9GpCgi1GGWIvOX4ecEbIk4yR0Ga1aKgiVEqcZgQ5jMrifa+smmN2nAFbQhDDcpSPgA2QjDTc9D
Bt7dU45qQ1kKjGKk0C1siw1ULlO7X6NTBuLyPqDVJrYPLP5ARdnoxzTBma6uTG+ixC7JE54V2qPv
3QPnUKs4onClh2hgOv50m3+PyZmA+ZnNY6b3n0V6iUp/Qv7i2nrTLYEIWCdjYEmdyPwecM/SE79i
/yv13mXHCovAoKwM7I/hzgwrKPXI4DDcqXxkUgEf6v59sG9uD7GdOIwWac0gHjK0IAbvIJIgTIeT
ZIQsiMQZ0y+dgbQ7+b0/avUlNre02XPzErQnA9l5ZM6YnAE3p233kLgFoKKPgOJ4+NRovadPlfba
IxjxLTTl78K8OfinEkpZnA8jvuewhp+R0wyeKyH+2rKkcLjhmARac1LxXOAMQfKtgXNYNdkibJ8t
d6XaTzHqLMRHdgTGLzgk1VuZ31C/lCZ/HaPLaQxdGTkkTfTRqBDtBL0mnLvseyjWunEEWKsiQg2G
Tc+TXpUfbvdsY6uIv33vmOG8t/wFMgAPxwKuq6R8VowQ6o2ACIPc0HggJ+ghRKY7xvdhVNFoEHEC
qzmiULCNnv+bhbussncEGKG9FnQ5YBxZIC312J0T3Yz6eZ8xVwyNgxU/DTEjdAbSXffSZBmE/hPS
rrnZtLOsaxet2FUJiWuoU3yXlhWWVZT68VFvCrItHzmAHjrnkFMhFn2yzJHLmXeGr6liE1OHA9vY
Zohc8vAaaCbW85lGSTvIFJ/ph9TffAYseoZCFXnOFK1ArnpZD5tO3+nBoQIX08Z0ifDIUWPEiYbV
al2Ij4wqy1XMmZ5j6U9xdegoB9DBDE+VulCNDymO1iSmCxfUJDHK69o48zQ9qBm0zhw3kPICm95A
eMP43qjeVBQzlv9c4SpH5kALYTU035HP1HvC57Exugkkw9ewGtlB4Ki4D1H97bJuGpJr8vHZQyY5
yTijQ+3tBVzPGB2JSCHCriANqvbR4u/IUFgq76q5Ef3dLV9IFUdA6ZDsRAAq84t2lQ7nwr7TcAlF
jNGULBulwfPZPrgIOoWi8VtuAk1ug+pMAN6yZUjTVM7OYI7kaEtLJ92Dx5Vit4MZr7y24beAal/g
rUbcmfdPfX9ExI65EmSJNTfbM/JhPKJsu7A48K/PNIOLQcZED6+zmjvbvGWiHyBiwCUty3FZt/Wm
VREJwsrtA0npBDcZznjzqKOKCNVdGH8Y8CkYg39JW6DNuIxddxwRlfsg2ZtJqoNOTE5UGRXGsvNR
MUouYJZJ9SrZxm1HuWmmfmu4xPl182BBBnatOyte9wcSG2klymsJLKZ0kNkrTOpbFjHPzKh9A7Y/
lAJ/YF9OY1mkesZBrSE76NwVKZI0P9qJkXmi1vKzoXaLoMEzcw3K+Kr1yRpXHFHy+4y/XcXcys+g
tiQMoAQhr7KiY2txg9PrQzPdbd4B3yDRkCkdqwzKyoSLe5AmUEtvO0z6BdjSDv+eH5K3houR0AmL
f2jMKvNaWY3Jh9W+aEgW2opFjRiMvV5036Lfe8Zn0MOmvWjurA43NkWt4RNfpK8EjkbJCY9mKSs1
9EVQFRlaeMlebZHWWyeZQJMNZpKbVl+HC0f5TOu7RtIafQDfgPqDgjxsv9VewGJleMwpxGUg5nJu
fhA6V4qzMhUG+EzGCFQ2Z+Wg/FK0VaMjh3yMKniyAbK6C4ku47g28+dIOxk8scJctwSuTWVRce3V
F6vlEPGOxkCjIh5PrvfL5bAXRoUXiDaDW52FRh40yMDWRUQX4Q9qYHixW+hwcNjqo07deOOjJznH
kGw1L7VZYQHHQouwxNDEeRDDrYP/or4NHha16iU367OF6ivXx60Xvml5vuFMp7+BuZdoa+yYzbev
sXPZJTKoXEY73Y0O7ZTr5abNV4gxpc7F3ICqXjj4qtqrornnJnmq45TLF2wo1FigLRpuFcTgPoTY
ubtVqZ4HTJCxmI2owzEpJ2dZLStjG7JvFAH2OAVVOgIo7gXuO3oUxM3fZA0RuwwdpcarYgcRmsCN
ry5TwHbOokP4FC1a/wUIP4f8ykeuxLYrvVcnv+BKWXY65Bak5D6cFz9m03DfO+DRlcSdXwXb2rvF
GRJlthUjszeJdrXSEm9mNguxPZSpe5UlsKRWWecZcirOMNIuuWe+BNbRQBBd45PIrXWkb+jPuO69
lx8iPpTAoMeOA4lQW0bRfgjWcGrm4O5KEXa2qPCkIEW0WjPSp8FFZuJdG7bS/5j8rdjVd4OYS6Pd
qNZaKPeOKZIPaUej7xpllIMSi0C6qJlq5tS6yBS2Q/rd+g5MjwJNC/BLLn4qukRvHjKmxxGGJT8i
WIVeQ0uNSvyaEe8cAYh6QDIaIySjeWL25PxEy9oD/+XMs6GYhy17inKW9mfX2ABmpwV3HPuF3wG5
SDM6K9xVCVuOX73gNVC+FUh/IcGhzonMXqP+cstb4J2b6YniPNSqVTLJQKBU4z78bJ1N5RzFSOcK
GQ0xHCkaGxv/rNrvw+C7LHBVbbJi7/YFT9RmYGM3CBXCIBpQ/ugDN//VEPrICjdu6C5a1FpRY7wj
miBv6ksgFEROKVaunq7B3MITQRfZe2sxfNXC2411egk9UDla2D1rWYfEolsmEUGYJa0wglUrshvX
WIkx92JZlL/GfG0SOzd49V7nrFRDHFLofoBlMe2M9pArS3KjkUBX/q8mviXx1fV/ufnE9CY4/NCF
xjON3F1axM8RdYYz+XFaBKLmizc8hcUtLZ/8mtC2t0HPyFwZF7FK0Wu4S3qCI7Iv3cFogsWthDmv
qW/JQFQbu6wh9EUzoaV0/q7sPU/w3sbqImfDYcQFLAzkxoTmUrKcltCksAzu9FEfbB1V7oQ3QIhd
IjQzGgAF6CICv9uDqd7F1YYwK5zewrm4HRjHcaOROFQO9tGkOlN9NKpxdYr8lI/62MMeTpjfqf1n
bB/14L32WWbNFeQyiu/3Vn2v/HxZNEhfEX8L038cuZXVRTkTmkN389Gw3zpSHRSVn5pW7KNmsBcs
I/0c5rQw5hk9iSO7QJ8iZ1hq2A2dFbqp0mDOdiZGybCA6yAOeo/yq7BnCgRZMccBZdHGJeM7hzXG
5mEAHIKSYM7iD794rqxfDK4DRDtEW+k7pzuS+FC4T+jBPYIt0Zgm5j6Y2Er7kFWZj2vUahxqMyOe
ifaumnud1qT7Hqu7NNqjh+AR8ls41NVLY27r+j5aj8AlZXqc6KJEgonsNQBCoL7aLV2TM/6p3PoY
0qc4OhmALNjY2AuV5yBbcXIaU4jiWZdXU4M7seXRIPsp0JdutMpJ8B11RH57u1hLe6OiYUn6RSxf
fZ4R9Yqij4RP/OpAYQLroxw2lZeh01gRM0Hwgiq2OH495He+v8yYXlOn+0gk4WTEL4AhY+Meww0o
rcuAV1NfuTXl5bzAhamxjWSsoXww5l31LEry1TY5Nl0Sezr3RTQrtzi24ia6c0TjcDxX/rJK0H2q
0HNXqfmli9c43tgwnLiHGV+sbMG8UZDmxVZWdwUqozlCfcJKuOY89VjvkchWXPIPCux88prlCdt/
duUlYTHlw4OGDragoUmIQM76Nhayh+21kClUbEyhBxsWEBtsf0Cg5SJN4qSuj+AoXI5z0DXUXGSq
Q1vuJPDRl0ZfD9o8JQ+w29T9tx8sCEgNba6/Wji3nVfTtPDXvdbu1ksoI/G3rWpJSuRKNBxKRNo+
mwARz1Z+4EEa8n3FeV5uFZ1XmPsVZQpRyVtu4UIBf7xhg1ZeQlAmmfLL7RbGeHTLN3V45Y7HtagR
JJHszP4JT61rHNtobdHpjrZVOPfGS6WCffigi8+h3r9145MmriLYTgSJlNT3N0S1cbxyvxpWEuA/
jCK43EDea+0rtelgb+yKWeWlCre2piDf4zwEUMbtbuk69NPvRNVVJAlRdQiDiz+Ip4X2C9GMG714
7S2Lp9nhToeQ1MbPsAVjn4N4zYxtMJ6guOX1uhz2Y/Nccrf2l3YGe/t395hfCudeNx9RjyLPFCb8
8LsD687dS9CRcllAf5ob6DsJbyDFSEYjeHGY+pANXnjAuxoWnLcjr8xswBpNU5IL4MAeZx8CMH9v
ancL9SittmgV2leveLKDJUxBVVvnA96KhYKYPd2q+gUkWWVRXUMB11fQiOWICPWhuUk5J95mCOCB
RmsdbKkWMc4hsMi8JB0ZBLSSYvAo+sxGlc+uEqMr7mcR5VqbH+Nhg5+vTXbuQKbSQhtQ282GcgOY
zLCPIgFvxHxoPJXTzS56sXE5Irfu+yd1XHF5ynVMy78jOzswphjC45ubFQtDe3SyOaWZiSswri96
ugqMi2mTbbxIlG3a0QPwdpX8ZVIDt+/EJ/NtfdTiOSQCsNpRtGbOa5/9lrLqMZHg5CPwcwF642rR
7jUY20kAHgZD4rMV3sqWgoQ75okecEH2uAqDh+tB2+/Yy1FcTKWoqly459vmIS9uWXoQ3kmJj64f
c6P7FVNi070KrXWRT5eFh5RwTuVMge4HX9JdOTHxAOuQZ0i5IluvzXCudXSGvX1oL0L09nX3wnwK
i8ecrZ5QOXiuJNiazcSHGUFAikpZFMZLy41uWIDUEvbWkzz/aDdmAROSCPdJt6NDR68vKTfJJJjn
FPC/1OLJRzKdPANes4e5DXoFKjJN6Ah0wIIngNKC9MDQ5B8WR1Fv7WbuNdzs134HNiN/YEwHHoTQ
Em6QSyVf5UDzqPJQeiXrwn0xPJbSQnJ7R1NJj13de9pKICDntixXjv2gA8H/LMUxU4cHUDLglMvX
DmwIEoKzw2XIWiLv7+Jdb68Zv5V0KfERxtuuWvTlcxr/cpCVcinoUTMufWfLOT6nDwoLwRwuUl59
ACfDnYpSsxFk3QFikZpCKqYqNoFz6zGO6nuje8eAY9LlRoTFKpwh7WXDSqJDx90yyLamfjWd65Ch
id6iiWyVN03ujeAmsydOjiRYh3wgzo7y4LQfgggr2FZ9s86VUxWcjOJS5DvU+8Br+3o21WrlrKQo
spqZ3zwFyN5tcxtKGkizxDpY5Ta3DrZTPujWLk3uRrTUOMFwjtOexF1qr8mDfmjUE/ZZijIZbQ2O
8REBtkRPTr6vBChwluZnHbJzn6f8YBvf3nDs5NWSi37yBicfJShcYzdCLUtWLhcLeW/7J5teZH8Z
Yox3axtJebcgzVpjyZTpm23MK1qR9YofXxYkQ3Fp7j4zOlvU3v1HnBDS+aql73nwKxjeqMSL5JhN
i3ePs6qEyp2Qqgz0U65ddaNVkCTZnYzlUG5l8dINc1X/SHLCEeNlVT0HwZaJUmZuQnsH5GvyTLrr
UWMgRPeS4C48jFQ2OGhbbjvmm+vBWZ6L8W5oTy5WEo3nZR3A68av6msfrr6a8uK6Vafg890y4uuV
N7hhAKx4R05+r8xdaz5ayuvgf1bRfhKSkgJVr0rtaOlLMolcc4uCYWTMpmwN/m1zHMVc71dcRcqP
0sc2uJIGX/Acc/x4wtMP6qRhboRPSu2eauMxsZaYuxjho8NeOtl722xCZzMk9LbfGMNQ/NTWsdTu
mXnQq6NKAx+2SeBdWerEuujsMilj9DR9JMlc7bHiToTpIH9om3VWPIsJ7s1a0Lw3JAi+f+zo+8TZ
vE4EbYtVX2E1TjBnanLjsP7Nap72kvv/qswYLuerkbUXm4yPZ6b7aspTp247XsQatzG6Nad7JWMt
6W+Rs5Tts2fsUuujUW+i31nZO7Hjc8/pwIbORnPV9ifpeoD3b5n5zX5A2S5a2kq4M4anhru1pZ5M
k9LirrbF1ui7hQsbJqVmJjKov+nKXncmDtdMefE6KpKNp92q+iPxnnwqf0C7RfIUJdAXnmsgUmSI
oUlzYOkLEPgErhgENxLrS2w6uz/CZNo4bn6ruJsPELXXUc41fF1DHstoQNZkiYIlWDjdToI1H+8j
LotMLhuduzsqgtzEpbCuDaqJaSbCWhrYfAQXkXZL37vVX7MQdBOMJ4Ilac2DrUjnRQUzBmkjv0hh
bGjcTWPsCu0xEmbbgtgK5mFX2QFt4FVTf8XhI+oMtCqW/4B53h0Zsa5zc6OrqzDeuDVRn7cxOuME
jXHt5eHRyz/luE4wvzf+R9N/ayM8hWKWa/u8uHL/GOlk1oJwgYdx6u5tkLjHxPoGu4QkK/Ae+oqA
K1NbANlwII7nLrfrEwhCzsXOOJKU2mJEzvddfJEtUPP5hKBjuqpS/Orlo81gOiQdCYXDvI9Qjc8Y
u0fdUqEDkWenOtj6CMgh5sGQVNDLsa64p1SrgCxaKJP+OiWFwVwwOQHQBwZhazVHT3ACrVxvbSLI
gnvQn/lIFg5ROnxldQ+NX0HCETJv1LlGvJv2WnmXrn0nZ3AhueiTVpUVlyRZZtgQ+/w7ZNJuKSsP
5m9HcxmDW/jKvYGL8Mhg299V2dluzp63zbyVA9POIOaxnU/h4elzRod1kiFauE/gG0kJc5DNPHop
WPzWsjB3pQ3qAcztKmwXtDjGSj4QcYlbuKQCSrZqvkrtBcxAWFHAgbFTYhl6KwyQIdukvDqsRdd+
mL6tekB72T/QdM61Q9O8kAH2BAIJ+chCFFfsN8QbMSB+1vV3g+aeuNbmliNzIm4ojLrwElLbsURP
tPz9YIV0hh/DUzei2hnmWjG+RhQDLHfvwYu3OAvTYWcSCZeuk3QHpqwkh8n6wFOHKYjOvk2Z2lcD
bmYKnoUDJA2KVmdcBEErWcdYZFZ75xzChobWZ435zrAJClnLbFeLTcrIMWNBgum0mO7Y5VEiBZ3G
IJF9QCgkQRyl8U1vl4S0PlTmd0BOck/ULygZZS9lMUv1rW4fSm1t0PPrlmp6okGTc1A27Eyp2CEd
LSvxGoILUtHJuo+SXnsa3KAdJNnaE8ZSH7kwnwLv4tORBhac+bsIC5/CJo2/iJYlIVlZtiWsF3PQ
HDS7XcGdIy99riFbwRPfcpfKzy41KJHpzTa28PJhdZQbonXJBHzwjKcGlL+Vb8EHTm53+jBdSJIp
2B+6orl9UBNu6l9tw597tbnHpvUtha6eIboo1F3ism1w2OCO8hiIpV5B26CZO/63qt3c8SjVe0QO
iEU0d2z7YOPseRb4C81rcMA/NcGT1hAjB+i/DL+aAmOyR0h30x59WhRlaq9YEmMENx5QhFWA+T4I
QkoKLCTzcrgN4lR6j5m+4pYWFs8sa9V+95qtMV3hme9zK/Y+iF2ceSY7XJNTeaMPUzi23BevOqv6
Y2/chX5pao9x2IglOpwrFZvleMK/D5Y5Dd48enCushsLnvbaw28tDl1wr4sDyctl/RRpuyL4rq3H
GpSxzdSFQGLzi8bJ74MOuzp8GE4aMsJNwLXwHtXs6pWHuPpVOO9sEQOJMAA0MbJKhrA3+kdi5AXT
ZQ6vVFyJ+SHBIxi+ckie2j4ssfLkXHcsEHsGhz5toVPATT0XjFa/KDSwP8wt/ZtcuhRuN1CPB2gU
MNKwJi0iedKQb/sNWZvGV9a6ZGY7F0uYT9mwUU3/GGVyldfbTofQEHOOqB6Wo4JqJnCS9paQFcrp
wc/4mbgaRuO8hb4x1M3HYLooSErkmXvN9yCr6h1FozmNZe0K3FSWZYTSGZqnQsYrTFJj4i5qz7bS
opcaNCfblm1r7hruGc3kVY9XwjmTJEXUYyxYjpKwlpTBjEFfXcxIIaS7xQXfKoovgIjNFvsXh1iN
7hy8kCSNAVYMJLMrycqM8YNh3odCcnZlFmKdetmbw1HmdEnTU6WvVP+mMKBL04m5MrOdeGFwo7cC
c63GjCaM7zj+9NHcx9hKwgc7hv8BMksEDNpI0nIaWk81+qSYRhnGorlZAbZTUNQIZDsfvbUb2Cu1
0tmJxla5H2FWwzauNMYCFldDk8zTaDYyg2YwbAxobQEWxnxK235xcU4YobMOg89Aqdas0kUyEsnO
h8X8xeWbZL5smQnjow4on7yjlTHaEfW6dp8ZtKWz/4MBGb2ehXZfgyzhA5UwFu1lrN4dZe38SS6t
TUrNv2tX/y4L+SHH8YnjUmOX/rcdKv0i1Ycavx18OD8SAEIGeDx5UMm7pfDExL3PzSssgU7oVV6t
MTlPVv9aKw//LVf5p3aXN2WbFiAp1cRH9ENe6jhWapMEaM/bCsldK5yKfJg0XzExNv6gU/5hmEEv
zks5gs6QZUg8OpO29y86ZUncRZTLTJl7gU2t4NQKoSh59/bfH0ib5Dw/v2bUPqoqVAtZtPrjawbj
MiIOz5V5a+I1XzZFqnizUkmaaNVLzX8sGdFdLATTe1Nl0Ew0djpXk9j7cKxA/4N891++XalKR9cN
XTiWYU0Wrr98ZB9Pc1DkSI/Q6zgwJMcRegoZdbGU6sMfPrfzL7Kjv73YD52TCljMsespu6in76+1
DvEzniDmrSeK8dPCDBs2CbFMsGyyuv6qhpJMU2/fxubChMLitpLKqmfCyczUKq01fMsjoamT35F9
sgkJFWg7YCKpR/BSHc8Nz9jaCbUnVd8I9DX51OhLjUYDy/fTNOkuuwbxUx7xpFH7aVLeBXWwMrxs
ZdJ7cJJy2akZ2FcoYrBjNYh4irgSZUlr91iGvHFU9VUzNaGwvHh0Xksu8DpEEcheZgF6+RoZBQV6
t2q1Tc1pPNlGw/IOHYknH6cbcUpqApiTwWEA768iCCd1zFWqH9pyivV8UdFqhlwx/SpY9sndwiAg
++p/KDuz5biVa9v+yon9Dl8gkehOHPuB1VexJ4uk9IJgJ/RI9N3X3wHZ51osKchrv+yQKRFVaBIr
15pzzEXCDtNmxjRZaFEoKwsUJvGrLKxVRnicYcQHjdmfTXaCOVxHXnjh6jS5KOVtjw6CJbHlwEHB
l76E1wdQhV0aQ1YX9VfkaqvWfzd9fTVk6EVp89JThXLBDEnBEQIV3bBADLRuiuq7DIe5tKKvMbBp
PVjMqISFFKe5EsCEV3qNzRDZf+8A5KiQOwrYX9mMumR8BxuSFkiVlLSXGAKZ5iqg/hui7A1l10o4
5zqx7/pUPSjAyGeaDsQXIN+cRmACVwnYqRi9fVnx+mLTmd3k5XAljJFLlMxpOBmQAOKQ76eIJLXn
vPO2VtXDVMnOa51GOo1Lv+r5ms51huKlSZvntDXmaf2y6uIV5IKwBfXDNRbUaE3WXurNZdM3KMbQ
A/Lkhthq8if8vkvRRisks2uDU2W6Yh3TlU6pGQDSwW4kkca4Tautxi2YMEZUBZX9bOYnPOKLx+sP
qxf6QRdlMMZfVzdOpItUWJ0bFSyUVeG77L5jsnMrjJZw1QBoNJPRUIfDRi6tUb9NcpgKXQMU0pLo
7nENJWtvDOpt4cjk4fNP5rh/WmXwgFq2aaHWwIP2cZXR2J8qpnWkm8bWrvUZB3TmuT2g1nlAAgqD
AsXSjaD1QACeJtF4DNjMzYKUT1T6oFNSOMvgpYlmKI2tw+i3nqcqJh7gEs3royYedLHzC2AV48Kr
dmFUbwUhFnkFQOBFpyicxhePBGqUUEaebQgBIz8J5vEcfunPJ4m4CkzIiOu1PZ3fAKs49RgbaxJ9
rfxSESmB4rDmv1236yBD5MQ7NLm+DvhN5KpTvr1oDduLdNl09tqpGFXQ/bbqK81w1pQaPthSk0ZI
gqBnZnE4Myir1fc0oZsBkBEM6xx5oqWvZw5+MfugIxTZDD9KAGPKahd9SBctQuxTDtdozrv0pfLn
6Wu+7Crmv+31qPAXpMhMght3PDc7ct4nyAP8pXROmMCCF+MPUcXBgNOAd6gYwr0DFKuX5qKvUSrM
eGUfLvtZqCC2m3BTPXpoO2PcELtpWrfYxem83zn4hEK2a8G3YvBWZXlXOlc1iStR/8MGjK0Yt5r+
dzcrDhrCvyKUx1g6zFph0djmtqUBPOQXwAxDk+k0WQGZfIkFuxK4S7nyDvOoFpp6gI+dxgMpOhei
X6vhRhucbdE+uPBRA2tY5vqWBJKMQbdjAIZydl15UeEoQhhDeeAyGWVgNAFlXwb2QbMIpcMvGJpz
H3n07KVpvIUeO94puM4ZqKj2GOYBu1aJspoNMGryFn4yVqybsPyesGNMnUulHYxk24bfJVAcR1HD
ut9r2l1SN3a15dyG+W0xjtCwcoym/q6or4qiOnJF/OxJS1e5e9N7zcH11hVn3O2QCdnXProgjymW
c+69p8AcVQLYK1yRKr0tEOixCgcW1nMsA+1wO0cKF+hqEGRIWPIoylzUJQ1DQvZmjAe821iwDR+v
PHSeNc4q1z42RA3jsTWpQRHhlfvCpkfZDyXkPgJ61UD+pJZYDFvJCxm4xnZ4aHUDpXOws5HI2D1Y
O3MeDKU/MEMvMvs2tdGE4rCpEPIZxlrSwfbTb8LZSYErhqbOtjGIJiP3JR0tnmSel/gKGjr321lm
3mGY0YMfLlNglh2zM1Ee3XrTN5pkE0Orlu2Kqy91zKlEUpnWmynfyMTe2cDN2fNCsz8DWXIWAa0z
GJO6vf/k1fVSmtE6rgjKpC/XWrz7YS1VrAHYQuxDnWKlg2/bV7vI2UZklevUD26JnNAljoxuiwuq
2mdNeexoE8QIglPjqsjfCJhekClRjasAXST6kTAeiGBF9no9ELxqYb7JE5Qh3qw6ZddT3A/lXcY2
YxDf2gzjX4sLwPCvKvDjOd1ii7vVgl8GyTZAN2klz5N+Lckf802Q6C0eBAiA67p/xlbS1VdGh3SI
EdS4rMghULSP8ppGec5b6kkh5DMoiTS0NhnuZffg+Fd9fTtHshu0MGb1UyBhqnTsgoFoR/YysfSN
KF4qNyHE0FjO3hnP575iBBxm35LkWiA7Q82Ih6XZhiUsuYogLgYfAEwJHtUzZuvmOcaXvnOZBH5z
8lcAUZrcEdKRANgKkLOVTDEqaAsgEnjbWu0hEMkcVn9Wac8SxUE1HHghAYXDt6rT+w+PJhYRzViE
2UZiSm4uRwTpykEHrj+PxouBwNhrL5LoPM/3xoDfFnmj4MY19qmWbquspCsMm2KSu3BAeFiO68Rw
jtFQXabG/QwRhYG5ImsF6S8dnhGAiUSBCJ9HBGDwRYXA90dNAwjCMRLUdZFcWojDcHfSPOl5/JCM
oJLh6wT6pWnDfanuQ+DFHaVcusn7g7CZUU7EQ61DmvSBg4YLZUCXruL2bYyZrWA63UOUJTNpCGg0
0FplauRuwnwzACuX0ka1vsu0nQwutelYoBGP5C1BhT4KKDrn2MXMXdhC0BoRUanzqtxVNMdGO7xI
0YR0aAy0IkD4/C0e0i2Gl7o9I/CYfh0sDqLu15YIMGaLlVEC+YWlI48F2qYwZ64P5xa/Wt5fTORT
BenWwTbKpbCLS1J32H6jXme6XXak4LVkQbuI5+LXjIigiJpC+ojamXan8ZseHhTdpgy3KvahZRFE
zAhxydHJb+IrHyqHBlFFBK9d1+yj6ilmlOXOtShyrZl4lb66odhKquSUXkps4DiaSNlFEJfgUQIi
wDN7S2UyQPBQNh3AAin1DU7rBZkR63mGMEkPfamYGYe8hhYB+4pR8VaDuWnEvF0R4eh0SUndVvug
va0ZXugY+4rmvSyPoSBvJHwXgbd1p4rewDcjewTPrOk/+uK6t6+b5MkA+9K2JN8Bh8UbxLggmBGb
yOoi4nr8btH5l2G4M0gCDPo9rzjUREO26uo7GscjjRjoPBHXS+rmTesVG8d8TSpGFwbyGYBn8T6i
EKsKAgKSxw4kRugjAuIOsKvqOBrhIi8fu+5ocr4n00NMQBJGuW2DH9I9RP4PQhiy9DkEFDvBFG4N
XnTxMaBQbmYHPfckRszEYVDeIpoybkJhQPy8VQqXP2KyNCN3dDb4kK6lNIuX77PBFB7Pzyr1rw3a
7jVN9bS4rLkiAikC7F4/mmuN81CRqRTRoYrI2QRp1JkR2xzmBASKaHq6q4y7FNq4j3FtgPHcQ4HG
J94MBJtnJOjMexsp9oSUnyX6oab+wZEoB2MfxtjX7XsPpeoctGCO1K+Cm9jKhuWkPWZ6SzRMNRsk
uSGYBRZ721KQBkLATjTr8gcA2YROAAcdb9tWx0d03lqvXkyyLJ5LgiaM5AX6bV13PFOHabxHCAv0
+VJPY0wWzQGp1m4MXfBeJIgY0a5MtBe/i1ir++dedW+iP89d4FjyDd1bhjQ/oNR2aScaFxEvhGHc
AXzC/IX+KazIfnbcl54RD27N1fT2eW39u90YT7Op29iGPJ2y/8RanXXdVDp6SWFnJ7SEYsO9roO0
5qTm8XlUTQS8BYbaqkIzv6C7/G5awrsl5oaRrjuuaZ5sNzq/LWE7QasYqx4Bh84LzwrRp1mVl25V
bNrrz7/p79sbjodAjjaFI0xbnu4h8NQFdQY8I+dNgjdIt+ka5yxmnx9G6H88EDsV6di0gBzrpOFE
iz6WHakyBF1T6NvTviDiUg/xDzvuAVUV5lxrm0T+a5OGWzseH+zgxku7b4HN3MrSjEtTL5cymIPb
O6xQwZspLMB/NX0J+pd929x0lntbRB3GOvqvUo5IHkE8mpUDy7F8qZHpJrW6GAiiDdr0SkOj0LE9
qQEoeEGxyrWZ5Jotcqt5jUIe4KDdhGS2uA4BOvlEO7kj4hgFtMZE3QDkqWXaPSLQbdXz36ofCCZl
OhTMU6zbRqE17p6alnlL5tsvecJ4irfMZEdb4M42QDkSKqcheg0Zt3MmMDuGvNfSbT3IBzOixLfJ
BEyv4aJuxDTTfp3rvGiusuaShnYV+PvEjXe8xrZ11+9aBOFKSjDrY7J28PpOcYoSVDDOaC87MdzB
jH2sawh8k0clOwLXRzbQTO3BsWP6CcmbW+I562ZEQOpNm1JPLzOqupKs6cRSuB7ZNVnMPKGP1dW7
L9JlSjNYgHLqWLx97zqG3yoI43F07UyrHyyMWUJPwZWtk/IhLJ0Xf2KOnyZLm0H3yE4987eFoX2X
RrwlZuo+xMTmJ4hue4givXdeVU9+++KgYQYpstGDC6XhnYJ2hot7wr/j8+60SZ8kjWhtJ8ldy1Cd
VSb8kWb2IQs4E6R49+Gr7jKh87YkSJ1HbDALYnw09TjFyWuUVuhpt0orD73x6scMU2p9K/LoRmOI
WjjdqvJ2Dde6rd9H4nP7ue5Dglg5R2ZI24neR20KvBM2sJCnDOSxmbcLqzgGzWOfOIxk0ZHYoOVQ
4Xit8611cO4UIGpT9LW5KJ6wUB1KbjKPllqSwYjTnj5/5n7vC/Jo//LEzU/kL03IKOg6p45qdGRz
WpnBPu5a10v7oesG5BQ9Rs3LCJbHuPr8sPK3xdMBRErK1c8lZaZ1fDxu3ikAAn1kQtloghs9xZQc
RKreUWvH4PEYv3ax4oQO7Ml9D5WFKSugYyptxabNWydejKHW7ejlkqGYmHLrDa56mqLWOijRxA+O
CPNHK0rt91yplG6B1GEXjD3brkXj2MZt4Y6E5Ul9OAxm39xqGc0H1eaYq1Tb8G7R2hCMskNmVZvI
7lAU7XRwVVkcw1C1F2nbsE8qrOq6gdn2zlow+UtaCYzT3bxET2Vm+tbVGpB0gFCKm7otPJSwaf7m
j1X2RZueDD7O1se2tgSfZQCBMMFseKdtbVVrQ1u29Ola2tmQaGeXzaJlHiy1djeqiBn7QMTmzcDm
CkTl2BDYwgzUoaJA39OWrzGaNB9dh4YlsMGinDGlQUFkaC8jeitqWre6QmOySIiaL9DPt4x/Z2c6
Ce99yq7sMkYh5WIhNzCFm6RCekTl8kp6ttrqwRynA4mmC5Z2YHA/LB6O8bySSL3ftQBDWk3ikY8Y
jvTmULstkSBZ7KOKvllk5FoOIeOquF7kY73K80Mp7FmP647PXvdowkesJKvJAErRvDYJSiaz2GHy
pkhSrjomKcmtLzpgdcxVTf5v4Lk4a8IfAmdVTY/RsyPaA4TzuSuXbSI5imCVDRJKghGR0rrxzwtN
Ozglg0BUQHLqlmqCfddhMYnekwZ3EU4o7S0WrLWYFeHj3+jaxRA+RmV7PlnwIrHDuYIfIKuFbJGG
u6atDpWD/YJ2uWN6G8eDSmC8DtpTTiml0Snxc+2eJsxS0pmPAdIjE0xztWxBzxa06SLRbcKUtFGq
nK6gdUpXvKveplrcqoymqwdKtVpMYb/1W3uBiB9bU3jI4KHXJWINFClz2EBeHx3je9m8FbTNOpv7
RdzldJBUgiHCPtYwCSdlrdjxmtw8xgDHDv2ERZ6tK1BVRvS77xBsL8L6UnlHeitpeR3PvR0cTSNd
7ws73LeixIVWLQUd9s7vL+rxsnZ+aHSXTZ0c1W1EbqderhzvO76MDKtC6LLfYwHVaNN7vAJNcmoy
Go7+DONQD14JXjgPCOh+Nk256Yh7z5th2Vngg+HJ2ojHkZjZiCO9dtyxBFziwab2T25GhIoWIM76
oos32IhCdUPs1cItv1stbrNJY20wLuYo6+p7hWO2cjdMOzR7bfV3ermP2H1Eez9HYn45Oq+0IHuJ
wXC69rWtLo3vzBQvjKpY16zbXYmmZhZNo5cXLS6DozOR/tk1DEZLUizYlXmBeQEkcd9O3qUcf+T0
Ifsiv2rl01jdaRP7p8HCXxxf2ChuauebFZACnWOGmoP+GKzismUqQkeqbQCJkH1gFwYaAnRycLdy
F+bWVppQ1NnW1E560Uao3cIUABf2aTpqn6/l4k9VG6gnUIWs6OZvQ7U8yETVZh0EHLo6EgUsK0co
4+p87P3+3oCxskVK5l0k+YzxEjMdOBHturUNDS+L6Bcyc3jeC69f14lRXqjRjp9ZnqkyRz++kqPe
8g5tkhEA8mixARuLjuClTrr7Yuisr15Nf1hLLeE4tu4JcEX2yaRs0tQkmLeC7rOGeqWmjn1jgGHr
85P2h0mkpCPPXNUFPaC79ty3/+XF67hFLLwRQKPNfcLMxjGPA5qyrRcpqBaZ6UJ2b9JV2UiwOx6u
7yGu2uvSrKybzz/JnzYTjA2k5TLmNYHVffwgcdPVLUAoh2SqOLvpy7Ql3jYDHWbrPu9C1X6xmRC/
j7ql+esBT0qOgY2n6yWTs0yotLjslrVJ5aQtUiYTF7rfUJtlyKr0Evm6M/YW1kYdmUoGcbWdEQE5
kZtI0uASFYULt6iokZBXGoEr9RysWOvNMo6MZvZ2q3NgttpDKSfji2/xp7PmuiCXXMMxGcienDXG
4oWGVsJb2ppDzds5fMJ55wKvJ09RUsN5/eKIvw9ybFAdBA8aJu8xeFofrxMnwlIoPJjgkoVIr4FE
iEXe1LRbm0p//E/vCdeUQvD14GXa9s9L+MvNqRNlEtCqmWnIhJcWlhkhmi/m8WaF0LK0za/m8r+d
TniUQkgiWiTli+6efLmuI7anN3nd1Fra45kPS+tCFLF+3Y9h8s2sfOmiDEZygwlECwASmAPdtjES
+yhNOuBmOrLW1Ovdb8RQU/cYVlpCVGSK8AVj7Ld62bEMXL22zSc1HM7Qx6tg5p7ZyZj5V+372S1b
TnHrB+N4a9kFvmU6vBfaoGlvn18O44Tm6hkcFWilC/nEmVUSJ0f1LL2MGm7FVZOF5BNXifaqcqCt
q0zoHjZF0kwFm5RNqzSwBUr4r2ZgGZdffArrt4XesYDJStMmY43K3ztRLMSN0xt8SHs1dFWE6oyE
Eb2s3cvCtPIVvIlmUcZetFJjQv5MnwLcxyCKWKeuMmgkWUzTNzXMtKY2wTxlJK6J6gyc73Eq6uJh
tO3hzbcanah3U1s7Q4/dgehb+7LMSkR6yDJwdHgORSb7sqtmdMyD0XQC5S/7UldnZxhi/ViTB9Ff
cj7bb6gpPeboqt67AZ1mmcTGttQwlWSJSBD+sRskNstYu4YVrwWk7AKZPFytZNQxo3SsMLHTUAVM
TYwvr5Tc/1ALaLowMUohWsH79R5VNUGHt/PgwdVE8UBTIz7SQS03Vt5P/JqqKurLyMC8qpWGtjOz
oT1MRlUNW89zZza6VQ06ik/fxUw9+g508nG8tsuy2QILicNtXNkjYwvdyzddXgxPSWDW2yBGNZhi
CWcwKHx5GPIqdjepThZCFDkI2Qyn17pNMoBpm+rWJNS5pZ++k+MUXKR+iJ2KDlVCtRJbT9Xwaoai
2mFWjmBSi4pBOdbaSqAU63MnwwUlKrHwY6EeSEWl06k7gnix0sDxkYlZ16AGhlpDm1nIQn3CizHG
kIinOk9nM5ylq971mdfhoacMqvWBSIbAhGGJ5DmYSNKKy+RQxiZ7szQa1w0VOtljSb8FdtXuShG6
t1VK1asCxjaWO1j72h1HIq08cvXSYDZvaTZFcQWghl5p9kZ8tv7dFzGodc2BjJ+quGeWGlobZyCd
bxGaBl2LZIZIF1PTXpG1BYy5D8BCjXmFnIQIMUTOg2bDtCn9Y5CmqM/6cRQNokBDNazz0n0UMNCd
RTyFRrnRas9/zOJI3EWDcr7QCv2+Pn588k4aY1pmNbUq2C4L29cugEUK1J3aLYxNMkdLZXyhxvrz
4RxXnws6emQnhyuK0kHTORkr2ahN6afRvrejYUU7kihrQ1t9vrD87Fd+2L7O64rhgku2eA+Y9sm6
ks5Mb7p5Atn90LElqeZpiuFUT5YLN6Traxs5jBrYI0ZCQ4TtDE3PjmqcupYHJxe7PPaqV8vL6SQw
dWLqYXdIdPKyiBYBXus1EE7vlsco0yAChM3VaDLHr6qM56HDd2RPtgUywNcZYWXRy1QRkhrGfYof
C1IRlXO+IpR6WonA5Tc4IItIn1WZCaBv6o5D33gPuKqbZPH5efl4FVwpKQ2lZcF2ZMbKS//kKmh6
2QZuRWUWWPiBtKlcZ6NqNknlIxPVaLd/friPq/vvhzupy4qwGloiAIhWJ/j91sh0e99kfvTtPz+K
5SEdtCk5pWudFE4w8D1209A9NOXi5Gb6x3Ckcb64pU4A3P/8Mg5oTMROtJlt5+TcDanrdl0C57pw
026rOdGLlyN8MjNGOr3yy21WcC9z9EukuWwmLFRFZaBlmwo2KwQdWhhpiv/u8y//hytqSZSHM5ud
7IBTQqkRGEQilB2qA2KAj3YKIogs4tgg0oXERLbKnvNFb8iYK6d/P1s/TwSCSjQj0rDhjsmT861a
NDtgJ1Gxhv70ks3N6DB0XmzNqu9iiYihGHKEMXUjN/EwxcvE8OIlOSto2LWuOn7+/f/8aSzafozb
dFe6J5/GjiL6rgJrL1OofEUGm1wEDb5CPcUX0hiJGs4G3TOujFgH11e6tbkyiKwuiSqFflIyHfji
GfvYh/zX6fEoaCzHYCv2Uzf5S6U7OH3tV4XFFaFbwEQw/s4GtX8cdereyHT9Veq01rJxg+TwxamY
v+qvF2YecuiSMbPueZZJPfWxkozasctx8CLVA2/QMVB1Rl5/WmwVwDb6Bs6ezxDOHi3xo5e+fEAh
4yDkHoh3UA4xhp9/nJNdmcuz+PHjnJSYNYH1SAkCexVNGQrkpmQ0TRtzNN96N6hvjJ7n56wckbdU
mYURES4DVUYNL8Wrx7JGKNX76HuCYWF3gha2kaTli+xmm5SK1Wz50AjApTvepPtAGdmNUZgF0bhN
KAVxUtxwX5xg8/TOZ3XR2U0AuzdBD/+2BPSxZkVBqXmr3HcBl3h7LeIZI1wZj3CGpEq/mZJhk4wt
CABnozzCr4Gd+g5JPj9lo2rlRRhLU5RNuE2LGDAm8RLEKuAnpRdk24cCJSH5p9Se5FdgCOkUOYkZ
2Q/TwkEhwiv7i93H3BU/vWdc29M9yd0qDHHyoswSwEVJhaooCSCBdnHWFWcW+GjJ3H6c9pyD8qqC
OH/V9y2etzr1Maj/vFH+z+vw38G7uv7n0ep//A9/flXFWEVB2Jz88R8X0WulavWj+Z/5n/2/v/bx
H/3jqnjP75rq/b25eC5O/+aHf8jv/9fxl8/N84c/AH+LmvGmfa/G2/e6TZufB+GTzn/z//eH//X+
87fcj8X73/96pYvfzL+NeUL+179+tHv7+1/s6355Zubf/68fXj5n/LuH57x9btrf/sX7c93M/1j/
G00azwZ2boHVtLl0/fvPn9j231h8HVoevMbZUXOf5qpqwr//pRnm36iUoUBact7XE03w13/VzBfm
nwl+Icpw5o/zjBe8ufzrf7/7h6v076v2X3mbXauITT+fZ37h/fvWselomTovAp1nAcIeK93H5WbU
RAJZthuO/cJYs1deBvLsFRvputmQ03cRbn45N/86/q/Hc/94PLqrHM0B/326sBYEQSdFVg9HFPYM
tBJQT+bAEJI1wCGBRKgOY324w5xBcFJybnT9A8GpoPWK6cdY1ysjQ8HpuQ+090F5dRh10+QhKcrv
qYbBnHnBtgNPwC74yQyZPCqp6nXWQjyzjSFeNCSEL8e4fe4UjESbSHE96qGrVYpxVvSea06/L3Uv
IVqmeXNpUTLMyyWgvKQhb1svAJRkT5zedCn1gDlIQ2BLqsk737NfpzKGdG1MFlOFaDvFg5pfn/mZ
GOUA9RbCMeGY7cKYWAtVUnsLNBl4S8IsX/coyNHStw9j4l+bI0Kekk19ZbXIXbvWP9NQhhABmO9s
gW4mRbPmDO5iLKDBNinEqiHpW4zhxnWfoetRDq9LQscffCNcTsbwGprqOq2Lfz7xHx74Xy/lafdh
vnW4fUkzmQsIqKXzpf7lHdnGpgBqbfXHyBMPswZyaJmSOeRredaBPRKnvPvmgZ1Gg/P5XTS/dE5u
WsOTctYto67WT49sO3FZGKnWHVt0DXgBXAP53xe9J/GxKJufDOmRCCOlMOYelD23fH75etIXkY2m
vTvWtY2yxfLVQnmI/HhawOVZ4tys+m+i1t9V1eFGHH+YfXIX6OhWMunc1EwulDcQXZwCLhiagjBg
d2BMhJXiLCxQ2Jom78kCj1o5Yr20teE6QUNmjfLp85N1UlzxpLGOOHMZY9LMZdN2Ulx5VS9pnChx
n58357j6t8E5yIGVOMONvXa/uDTGx3fR/x7NpZgjh8ITpz2pDLZdSgaduCd5YpdsMZyOD7z42ktK
Zz+6Mw/IYdbBtR9udIy4jK0Isf1ikTm9cv/8wv/+CPPPf7lyNYIgGweUwLrG8GHC01U777g772ul
7v7Dk8tEwNCR0ZNlMa/kp18XnylbtCIqj8NrvzLPo32yCHYAQs+xP26+yo35wz3p8Dpi+03lTv9V
P1mt4W+hLUxcdRwTI8Dk6IY9uDoYQFEgw5WWZruy8Peym1atsLm7QD8FLqAtAEShKjImmMFt0pY7
Lcz2g6uvuw7h5cCk3RsrtfO18LUZYIFaQ/rUadK9qQoTQFxPIMznp+3jnnJ+tvgeAKZBTdMw/Y12
XKmCPMJkVEdp7LE9rssgX31+BMP6fZH4Wd5xZTyTScrpIuEpNzOyoimPQMKxtiY2YFPGUDYyQ6OO
r5uAvDMJiM0hIFUk6F+9wbll8HrfeW22m5wM3I0EnzFMDqoVDFg6joQzMhxWacesbirlikb/tcCX
pocNckjjRml0y0zY5bmet9t0stc9NtqycOmqRdVam9keVflDcK5rIh5z2QdLM7OB6Lj5i5StfREk
vKqCzgIXGKltNIIr1XJr2frAmsQY3dhZc6/F6VWM+uDMF7WF6a7xVpDtZyeUxNtSlRdk4Oj7xiPN
0HcjtUtlsUN3eM+rbLyYRAZpeACrqqfeJqQfqTpxrk36Lcl8rwymjtYQ31phiuazK+5MH8MmfeRo
IcrhQSrn2DB8X8gWaiJP2bvqZ1SSAnATTjRzCTrbWUHdQaJwrzVpPyW1BRYo6q1tFVv7UbOJi4ev
tihM9QLJHhuVpdBfIAFGjjBstQK4iug9JM8N80kfpX0waO1aM1VFNwf8cXWwMj5EpzPB9kR+q5k9
aFgNhnrJDFn/Fo/pI6PbcptyXQwfZEOuxDptbEztvgszq+5eQhk9BB4p2UHO9H94S9roYRDjs409
AwVWdVnV03k9MObQtadJb9JrEiW3pWoeorh71dKgQkht2vi6AQvgZTlY3ezrKId7XxT6xiWRCXGZ
/lgH2YMxb9H0lAQAA46wXdo3VcqYpi+idkExiAc+Tt8ToSXL3m4C0m+9fPn5k3C6IM8zSyQgrkcl
6Uoeho+rYaRPlp7YkzrGu2aX7bsthqudvo2/6ijMv+fjS3ku6IQ3v4+RBZ6OQCzCFtqGwBwqSXeT
3RILsGq24p5aZpcRi3Nm337+vU56OT8XkQ8HPFnmEbrpsQY+7Sg2zJRXycrYaiti2M8wxi1JIgG1
+dWiYn/cPP48JoU5DTg6krqOuObjyewjZXh1ayfHKXPIkAnQnOaRil86AiUoRTI2kn2XHNyGWEsX
Q37ux09+PcSrwkwgabPDxaSkFt4UZIskc99VnH23AUOvpiqIvuumvBiVdV2x1T6LXLdZJ1j7Np0b
UFQlNWY1MWgVDCL8SmPHE9bLyyCvnjqjObQSaGKd3qsw3Ofw/CJR3eFkbFG5U0HmKELXosdraQ6a
s/Rc5LGBV9/EEgUz45t83zE0PU5kv9M3nyAHWv732sARHY3f7FRv783GvFWDfE5FeNmM7BZUc859
sGJw8zD43NLQGXHZj3hnPMkSodO8R+oDaV01oHi6CCW3nuo6TERxGwUYDCMZ2luPPFTgGuXjCCtZ
0Hfy4+48D4fNxMClpM1/ZXclQaMIrjrduyY57L5F5DqTIuSZ2cbnqicwRhvcu6qz4ytj8ted7hxT
B0O5XmIVFcW+BvnRJxhVfNQrSGPsTVU30xo5GZB1WZ+zwvfbisEng6LAWhbKBHnRo8o04uEmF/JG
KqTsThreAo9HUp9pd5k1S/Ni7VbX1FYLhLWou0K/1vS2WkviaZD8jxCE9ZhNQJzDcaygoFjZ2glw
kXqZfAzLaJ25ck1PnZUWyQ5wARwo9kTifEm5hksdTSawMLFOQgkMsY5R3+so7RsXx1QTOuV1aLkY
tdSP1C2egvnlUoKSJOrZvmkn1exGE9K8kNFdScTxJvaNh65AUJFk+CmSGiSClo4BWeKKi9noDg2K
gDjsqR3NRVlnl6Ko3fXnj+zHrtrPp8ej+Nf5H3o0nqGPT0+aWGlgtF50bGIFrgxVDqbjogd6qt/O
bq8WrvTnRzzVU8yVxhw2NutQ2Cr8VmkgDNRT1TvRcdyTh3pGXvtS7vq1vWYF/KLsNH6vOFhiUfPN
LUwDNd5Jddb1KHjJDwuOchNs++/tMTtGF/p1tJtWw6W9FVsSENQXq/sfNvAfDmqe9n78APBj6QfH
ekWMyUptkg2arTWugXWxqbf6V9Pe+ff9usxTXP/sVtDKoHyjuvp4DRu7yWNrzMz7Wg9uAqFvU0gv
HRVOJ5/s8a2x1Us2nWtN/MXG4vQ19vO4jGepsyWKh9NGBX3pIWnryLzvRfKYgwR0+1sP5Zki9n7S
Bki+xYXwvtKe/3Z658PyXvOQwwpa9KcSSgKQe01X0riHOtUt3X26Dtdy56+bFQnG6Vm1+eouQt3w
+xm26E2iq2eoz6vm5DZCp5latWuJe0UeQSmTH4WBdcb1MdQDd14PBcFeaIb9lTGyshfJuGeyz7iX
L1/Uw0PnjBsXe5hFMpSWZ+QykbGICRmQD41ilZrnJr0S1K7JbMvXKXlTehF9uPf7CC4frmM9LUDi
hXQRurYuaXViEPO6dFw1Eot8irM1DQix0iJoqiQxzWPcbLqwhBGuOt4XK0sTTzFOetjZqGxvMgzl
CZxz7hD8xjID4w6ko0EQhww2TzCUObBXhwbrR+QftDzZII4+FmMoF3be5pe+k2LyNq49I9u6YXiR
BTCTbRkA7cQcZU7WQ2rCdEdrBq+8s8+CRt6FNiY+r53ZOkNzGTjYZyoVPpcpm26cgZuuSfK9nVAa
Ng0WSToVFyks0Kpw5f+l7DyWI0eiK/pFiIA320J5+maxaTYIkt2E90AmgK/XQUshkcUSS1pNxHTP
wFQizXv3nruJW6opXYsztML2V6GX3UZVKK7IuGRfpwMM0CqgyE3LhlelKgSnu3mPqDbtkkq/HZre
hwrRrjwb1L2uljR/7WY9pa2BZbnKsK+YOrn05CZ5rXs7OTrQgK4G229gXEaMb5l1SOk4iB/DzJk9
AzFv3yDOIZ41i03eo8rFoQmj4vcwRMOCbTQDwwrcdWNCvZwC9S8GGALFuvwKnst1zqIGz74nALEM
xn1fcZzIEc0lY/5Sm4jf9U47mKAACDexLrsA+lBk34ecLW7t0LgobDXhpBKykWBoKF0/gCvUYsz6
RYk1XQHSbCVir6tttzElrFIz1+ge9eWDXti/hgaQiybV9oE5IwcVyS+SSAkTpxeXDOk3zQY2H7dz
rlEh2ScGhI2EhFSQr3ydmPZrVZFkVcR2wN+GyluCDew19zCmsbNphuTVpFgouyzzozh80puYbpAt
r+IBbG06yksOuL+0OM7u4TaXN+MQXJEsA0k8iTnctRsHW1uQQpI0XdJoKrxXg9Gq16nE6txEwaUw
S5M5O9yjjn2yBgvGb8J6jwfniv7gLqntK8tUNKKy5t3dxMdW9TEoXhVvXBVvABFUNzqseUWiClGp
G3kRPWzLojZU26/KmN/nFX5Ou06eqUHdDC202C6TM61mR5F+KdP2Q+TqSlMQwqsxCjIYWJdFW+3q
YK+a11EFZU6J7qj4L227J/fArntadzlEV/zeO6uGbEc+tYqhw53XerNaqGZEemoLzOznpfbktEVg
n0mv3py7il8XBjMk3lS1C6atHomEYGOse2tV8x7i7rE38zMVBG3e3R+tQ1S1/qfIc7SXsArKj+nA
5bqltg72wx/6caQg+Po7+IBFfVPSFOsXyvJcBfu4dDEXlyilokvg6ipNuq+PiTYE5HfragdVIZkN
rSqFa1bBn9/lt7PNf16FvoCJxMs1nfkc8qmEpQVdHgq6gFTRjLW4bQkCWOR+tQJGdTB8gIH1qj1z
zePdC5dEqIGdi7YnCeH/6imfLpkJtqR2y0oXlNm2kB860PgYhe3PT3a8BTy+ytGhLeTgobDCawed
BpsHe8sK3bUDT84SmMR/TZipf77giXFiq7jiVDpjjE7vaFgKWSWKakwa0Gtg5k2EZUcghS4sbasl
/08y0lxq/XKxo5+Nmp2muIGmHdpizsIqxk0Rq5dq4v76+aFO/lZ0y+eTtu5+25WIRpWeiCPtMOrP
rQHh2oj8BBjOz1f5d5o9+sZQBqgYei1Powl+9I1VfQ9fm0PbwZUzHGFEH8CxcoEeVezHFBQlKSN+
PQ4jPYfgvhvNG7Zo6yQdwdLkIKVHiyBn210itPWJ0PCdCLpBLct9MNXqioZHf6a5+20LPv8AbNWM
2XlJf+C4CDHYfVpOoTcd1L26Qq+mrvq/7jJ8sZdY5vcGJ9ILDDhn9sQntqZE2Koak8FstjnOzAsd
oxyRU0yHBJ8UEMWmW9ZVco8yN4cQHBdLp69YIJOrrkzPVF1OXBqkgzaLRjjjgI36Ok/EphjNrBxZ
wDegmvfurrw0182mPfdeT8x6DiONoAeAXM633XfSDOSjGjj4pyao9u4ky2XjgJm30v6yyggA74sM
BY2nRqtWzzvSrawHGY4coSPzsrNB4ISu+Pvz8DzxEThEBM2NIFO1zePSe6pmfaCrfASpcqkpN73H
buPML6ufWNS4BqUzaj4uZeSj2SM2JySMejrPw2qzAIN4C7riGULwNtxAn/BV370alpj5t+HVYC2m
ffdRoSPdqUu8kYTOnRHgnXpkhEscoTnKetrcTf68LEysh6UsxHSomqcI8DgCCg4/ZxaCb409PiIH
DzM7Dlae77axMcF8wcZ1OoSucR0VMYFGZTN/0i6A7wa5HakVxiIO2L5LJ/twvao/M/OcWv84uLP6
odKitXJ8ynTyElLY5I4H825cgWzAuO8DbLhLL7HzrMftjIJoz110/jGPprsvF9W/vt00YlNuN/8u
2uz6TXpVP01+sCDbeOkdfh67p7YvbB+QofGywegdo6EmDS29TO3xEMV5TQUuu2+9YS5a4vpVHQIa
LES0WYi1FOriulVRw6bCmFYwchB6yw+GQrCmdvbbUqoznc9TY/7zrc1L+KeNQNO4neYozniQ40CZ
sVmW8lGvdplwUE1ufn4PJ6+l0SXkYE8r+bie6tUGhstiHA9dOVy4jom12r1MeudKasEHJ4Zz28YT
16M+jdBQxVzrqMeyt6jUhF1LMbL9gIGi2vbBqUeqxlX3ktGiX6qt81/KmP+1T35iA+KizMELQtOL
otB8S59eZ5hpzVBBbjxMKnk3EsO8b+dKu7aqcJ+a/Tno2KknnBWzTFkm/zyGACj9RGJ3XI4Hdv0X
CT4QagmzOBmXfDGkbxJPzZmxfGINQtzCN4okmMnyWBWsWnrdhZEysAZ1u2LdbeV6XoP6c9PSiTXo
y3XmP//0IjOvLJyIyviBRAWxpL75gNnQhwjEAZrPtHwmjcjZ/Tw+v9UP+Tx5k/PI1M05Tv3o15tc
JYwtxRkO8GdW48r267/xJt/Za/3t3LVOLTauxvBU5xWdus/R7O6Nmh13lTUcenbJyyiCRZ1g78I9
AbksiOYImGhTaeoDB+jRRxp5lQTkAuaQCDTmBQ6gydsElXIVZvASDTPxwz4iSCCF1Q0QJF0XZn/A
1A1moJyGZTD01x07/AvRK+mjDkd08/PLOzXyDbwp+Hc86JrHH3dLClOoJZZ6YOCv6Nb8zhr14ExE
8iV2+PjztU7+UOyG0YnjTLLt4/qgI9Qevp6uHoo5XboMs784QklkMIlHcx0RLRXH+4MAYF3YhJVo
Y2Szg7EeztzFiQXaRdikWfNpYz68fR2jQgit8LpWPYxI1PEn2zda2IYXiTZFLof/LvLr3lOXPTWe
hSrgrrcDdulk5l4PWIgWETbxytcITLqrdJiBZ27v1Cc0OxjxF3rzcehohGGsj9oitaZDuzKeCJdc
xi+5L5/hPz2B4F4qy0meKdueWsndT5c8Ngc1RS5DzCTTQbJZKoeluZq27wAkYE35oZ8u1Td39fNT
Gmee8vjIF5WqW6aBMx1ENvPbGTCAkXqkbZ14NKv+UR8ia1Eg/1q7mbFu1Fa5dqqQTPdK+duriXbR
ysEGEto8U3UmX3G8KhuSZRpdlEtbkFrowhpTJlv6RIDfG2b4UjD0IOng5y5t9SGpu8OYEIoeT+rS
EtDAdKNw1qLN7moHCv7Pj3v6adn56Zx8PHiTX4dcowchGlptOozadhSPAwKCny/w7/9wtC/i++Wb
mrso+rceihP1blvl03DIK8xUfSrnINDe+RMOxGG1U7d1rL4nqwbJ11STNWOmxgOA+pREYrqXkUMn
rWhs4jhapd+oiXdZO1FN5qFUrwy7fy1NqOCyaHfTQMiZMsYOQeq98I1CPzNJHL8qc54ekIIgTEI4
SUH666uaDRyoKZLhUMelj8qcxI+zlZt5k/j5ZR1f42gTmSctzPohGw6hZT9ABVwgKtgp1KarlvTT
OaizHjgzP4Ye2TFWd90U8gwGaF6Svt0BXll0ayxbznEbSqWzoLlCkYfAiG8mNIyainnDrpbumKxK
Dus/Dw/e24kL0hvxgBZrbKmOFQalLnozkbo8tK5+hW+Y+OhIwWHX09+VHNBWRuW8Va0xJ9fRFNCd
1N1HE0kIZaHmm5BjyD4IehPyp/IwNK52bTbwqbSZ9mvmANPi+tYSurp09NDYjMEk7wfstz4olZLa
u3edDTXJFq6TAU0NrouY8OLai6udGtRktDZNsrKD0AWS5lEtDXGoSZtVtfL6d1WPdkkvLnppv7Nk
3CDGMYFItcGqwoxyXVmdtigNXhlNaKIr3WzX58PvntoLpBr3oTYE5iQLo70w8+LGibXfnY0u1U4h
u2pT/sgu+reRNPC4LCVfJoLUEBF2Wzxrqh/UyQdS8HFbGIFCBFv6ZCYQwianvqkMPQdxp3K6rJtX
tQn/WBbY01Hcj1ZlLx0v1/eYB95kVcE3avJ7fZqmxZh1zFS6hbPS8GCeJL9VMVZPZUGByLNh/dlq
9jcxlL1iaM+2wX/ReO2bnqHYFA1RbBJZe6Dgkk0FQ1Wh9ePHdPnX3pC6y9gZPmRTPWPrWzlg4Yl5
G+85kNiIGuwXywT8ZRDRMLUjyxcxbgO4q8XkymdDsjNp0uoyJLPWnyoAzdKgMtvl1einUbcc2xLK
oaXvzXSismD9KTz1WYvJIUGJAMfdy0HPFdFjh3M1a3uskx15Ap03Xpl9/BRwXxi/IYo1CRilBHpr
MV07ChodWyEjMg4da5eUEfEfZgF5QRXtTrgIax1iqBejYn4Yovv78xcxz7hHH6CHQo8etzsf7463
4HEWTVEdueIQ9naI1le/QlA/p4Glf36+0In5jM0OBn2IX8z/x9WftksiXGaEx+rRnszXhaqW55bv
E5MJT2AwV1qewUn1aHWRVIG11jO6Q1fDztRNGfgyt6+IU+UjM2z6a4oi3sb5Z3WmIF45dEpmNI5c
dDpBiqZFd3+gLQfGJ5W3GUPUt8pxuPn5RXxr087QdgxAcBnm0h+8G36ST2eDIRy8IhOi/7fLMNZs
0/38ylnZCzZ/62ivn6kLzUfgr7+w9Q/thn6dze23JrjVWW2A0LY9KLZxkZt2SUCXuBGGncKjVO6E
5AAfxdWZif3kU86S2vmQoDvfBlbq9H2J2bDlMGJvtMt2Mzc8hI+39pq09+VZuelxr39+q5+vd1QJ
aBumFd202gMxHG9mlT4ndUatDTp7HmkwDYbKBm8CWbLStG6V4qYDNNvQXasEhpmS9dWV3b6ytW7p
JJbii8GMHkphjMRhytfYcqJzw9U8ccuapvKGyCfQofkfDYTRIXi6xqt78BLZbwaDjUaTRTOQsry0
6kRdGNSN12o5PJnQotatzUHIrTv4h/Bm2S4SK2bKcWG6wwM7HnCu9fAae0p60xHv1VoS6Z+aymVH
1U1N2cROUf9RRvSwZRr8cgYBbdjCHFyHV8X8nFVNGJqT2tWe00jg18H0UQKhI+5LQuTVeuuhKuJk
2zqm2OIzf7B7aUGHxhjg6PHHWGAx7fW4eVCGsF6UQbjHZGJv2jb7MIKigpEbPJFmpS2Eoj31YA5E
Lc2rrh13WuESmuYNdwaGaAXR12rqw5idmgZRK7DFEqIn6W+5xm4sCKpVOumcTQpsy30y8CKqxyYs
dpHONjbpwlcqFrcBrLSmsC5cMX0Qd6sv6t78UHUiYsY6SqA76lfkxT7Snb5Wk4oUElc92Ihtg+CG
77NcsEN49KqB5ncsb7KQ0Pc6QtNpBrZOBNBgL7SyfTIEDgbVC/KNSzLLSvfC0R+whq7MSvSrURk0
IgIqWsaG/SetlMc4IkLczHMoxWZHgJXZpDP9ANoy559FUg03icEayLrmF3YAKKAfk3Xm5S55caif
rMK77CFg2m5DRoitQLwO2bPFde4uEqJHJBKYxVQ1qApqOa3rAgK5Ns03zAsfPDhHLSTiMCU0sWdB
3/du4L6rLbRkXWfbe2aW+77RoudDH4YWA1/mt4q3YQxmMBl9Rc8TcfKiWkP52Fkrb0Ni7du5r/+4
rMPHz6eAypzSuk4d9miznCCKIxS2qg7JLthr22ZrbTAlnldNnXooJm/V1k1sQdZxTZuefOsGZlb9
m7p1n1G4UVZAkTb6Ml2fbWTM3//RzA2K6L+v5hzJpdJIlxXikIopVCy9J9sHbYUe7d/lDDBby3O6
pW8H4Pk9fr7i0XusRNGmfVJUlMfk7/nUTcJbtyiCpbkkN+NAelaCXfDMSefUj/f5ovNL/7Qe6omb
Bwoye/pgRHZvu4tZ8tZtzpWsvlVdjh/uaLot+tjVe4eHI5OL2h9hwNgfnD3msbOr0bfe3n9eizGJ
ug6j9PG2CtSsW/UNA8Xr2fQup0O6L1iEDoijxMryG7/fgmHI/OH5zGfnHRey5ivPXnuHfqvjYPf4
+jajqIpCZWqqQ6waJCYYuIE1YfnSru6R2T8lQ0t1nkLTEkMaEis9etLUvIGdWyYYzEhxyW1yCrs8
RfnbT3eiKe8NZZpWHmoianQKYleo3BlAW7/R5S4OQHYM1oZoiN1QmAfFQfHejIQvx4FDotJwb2up
AumheQfn1eLSMC9T6TzofQCFd/yb1dS3SyidEg4net0HM2SJ0BPvthrR404i+rD19GH0ptuu0KHo
65eDkjyRuPK7G0zix51fSFNvPG18Ih1mWppBQFBnuXYU+8ZMgBlVgXkVELeCZbwo1pEI7kzT/iV7
/VJGI4Jfz3wKUtLPFXVfN0BKO7VCvuP8DqPhGTfVr0qbdojFP2x7/F3VHREKbnxpFm6yctKCaKc+
lDzr9JHEwWYY2NgCVTgYUrvH7HdFNOT1CKRRtiPN5ex1lPgHK+tCtDg8jOEtbsr3AVZqEuO+avNk
44UcpCZd/+NW+Jhd2JHw8HONYGfIhUMFkryrjNsyAns6lBj2mqHF6iXYJqQeq15bXvcSeKkz37Xb
IiJQC+MhS/Q/JDkQaD0oN6ZafThtaNMdU24yYi75GVt7lWmAnzWHdVYpL6IOT0HiNKtRZ5MwduaG
ognbZ2CjC/z/3mrM7ediLCShw/KuGfRtEAeA/HLxovNHK8jb0Gwy6yEhFIA7/G1AoF2w9xSg9qar
wjTvVFHzCMn41nlEGZW4GlF6zfDukOTyJg+zZe317b1wlH7ZtmgGs6DUrxBg1ItKcX5rgwfVfNBw
1Tchq7uccN33yu/BwBDplgXH639gRccCpq5FxQO3Dm6cBdXHkj7CnbajXe7Bfa0ax1uVLgq2uMv/
wjsjMtDUw1XBerOuiqrwJ41UAlNv0rWNOn7h1K7zLuzhwivsBIxi1uzNQRdnmuUnPmMLaBXtYkS6
uGuPJqukaqMEXVt9MDuCVC11eiUoAHQQkXiqd7ab+P1wxmKGEAqpEBKKb+unAHzrOvgTDlNgbssG
dbZWXMbqRgc52PTlfW0GAMICH/XgL6OtCWJP0xsZE9Fqtb/OzGAnVj3HsrgNi3auxk19ncAQ5Uda
14XVYZQAmgzF14hmaEiIaEhP9NxqGZYeGQsGR7eWIG3Sekiunqry9ef7OPkDfHolR6tSULVywsFU
H4w0vYj7DJ4CJ3FK41iqzDOShRMr4JfXf/RjT0M1ithp6kM1PmYy8q0JomlaLFHWYo7dyoZwQPec
wP1bW5eV4stV50Hxad0lN6zW4qKuD2lZ3dZTehiVHthpurPMl9Ck8VCmciBDXb+eEhJkOptDu5Gt
zK54qeBFxprz23G9M6qBc6/9aPkSRpEQlMdNeQSrhBXmZwJC7E1unDmFnxzxnBhdAIm0YY4X6LiP
I9dyivrg6Pp2VJyLaLLufh5B/0q0R/s3i4Mdfc1ZA/HNb9mJUk1dmdZ0MOQcWTrtJMgeVDd3nFyW
2m9j3x/K5bgNrsslRkZott3C2v18E6eG1ud7mN/3px+5EmxPSi2pD/j+OBXZu8B1SUlKvX3kqcSv
WNjK+/7OVOsz38/3YoyFMhyu4OzYR5Y+39inC0eagsxItatDo3q/K7Ndp07ypukWZS7hsLjH/s8P
+r2Q9eV6x5vlrE9cinoeW/MWISCbnz8qECzPyM6pAr95lPluAFdQPbbmsgZ15K9PlnhCY+lniBqt
AZZWbq1WvbK6hHIvLSOyAwTZqCMq0rJTLguYGkEcLX9+2G9tjn/3YAA3xCkCZOlYT2Q7shaFElSH
dGpwGzXQ0xHLW6F6I1yVaSqWS3DQpJo6RAHKnVSa617rP7KpuoCE7fchErOZA0uJmC6fJEAkXVd2
v4tbsOWjsi5j8wYU2Sobi98/3/qJcUGLGs8JW360WcfSW1k1us56Ux0ywuTV+etWs83gkc1MJkNY
nukinhgVX652NIuL3tKyPGZUjEBUIu2RaW1dqn9+fqQTcxbNJhurM5gB49upsEQ4jG+sY+gB60pB
4JQcBlUaT7p3ZpCfudLxIK/LmtCMmkN1SIp0m/3xMIr1VPtrKztzpVP1u9kjyfEFVgs8y+PvVycD
UJNTeWhGvMeRiR8UcFrZrIKhoqyRwti3fTkqhGbE6KvI4UsJhS61M/dx4onRVqE7Ag00V8mMrx+b
VxMM6gxexmddbhJiyI3+d9wSsNGemShPjBTEE57FVA2h8luZtAi0LuwIEzmUorssjHbVst5Jtt4/
jxXmCe7466qAdBlQAwZ8elsUEr4+UdnkUpZTnqDAxOxgtGS7qaJcEecWw4KeKbBEyuVvrUCamVnU
cOLS4Myo5M1lSS0tL8gn62r5y8mjORLSJazPINU+VvDAjHmHssR5H/oyWBfBZD63McmOeWItU/J4
ISWSqSwiIlTGzru1YlDxShotqVbvddHf5I2akhtJ3K0bE7FTActYx7JtfGGKTaFM12lEx9ZQ44eh
Cq5CEttjRademVj36UgiDdW23cRsRecCB2DumC+6JEBTtfi07bQDyTjgvgaCVy6GhtwbV+2me9CX
+a5SyEro7FpfJsRLrAJK9n7h9OE7RoIaoyUHrpu5hEYWp+eXufxlTCTEaF2CTMKUNxwDrcXYFwNt
rn6v59al7CB1Evm8jjUOsZFzOZjDo6YF1ybhFqvGBkFde3rlG4kwF4T3krUdq3+pI/22vQkfSrgO
OzJ8dcwkC8bnC+yuXwPsxg2xHWDiZXDjGMGFZ18m+iWZEgvSzkS3oXU2buOqfUHZGy8mgufo9z3n
Zvr28yj6Ponaqg1xiw+D74K6/tcxBDmzNrzeSw9eczcf0Sy1WzTiFU4AR+dm9fPF6AN9G7Is5RgJ
ZpqfhbT66HJmYeNtSLryoMppjlCbKD5Z+ksYjBe6mkt/qkm1Gsf7aMguE028gMB+lcMIAz1rXzvH
e8iGPvUTMni8PL+fbI9sad4lqaWS5KcYjnnZPBW9wdIZ1PZSB6LGYXLQqPmWtyRtXuKfiG+snGxN
/OqvNke2pZ4ihxBlu+gDEx++gWQb4hqGVnftKQTm/dsGmFb8/s+DGuSAbbQYkIGw+ls9ie7ykZ5X
537oobzP+4lSaSezi6x15bJyVHB6ffc6jfWF4TbRhv+z46uR/VYbWGakNeH/HMSvlMX5sqhAh0V2
CkdZ1BxKPd0h9EwPoYUpH4Egi9z23BsqigRMydSnBbXr0sbeCzG6vlcn/RJ6yz2uMKQXQU2vt8a2
xLKuLuQ4vUVBvpvznCKruGkkIXih7ubAAOW40rLqSSqR69cqkB/gvReRm2z5uNJVSR1v0eZkRqnq
jBIqo71aY3kzWxlclqbyqkRmsxBGrazHwfNVhH5EF8E8L0PcWPiJVRQiDKZhgp1QBQPy4cqMV1Up
/9pWiLPZ6VZdhpC/E8k1fzMmN8q4DvT+V92i3VK7+M1JDBD5UfBMyF238NQG9A+Wh7U0TJQprfm3
E85dnamG303w4PTUyldp7j0ENmxTmWqPsToKn7Z5tDcMxd1lYXUzEmixE6Ls/UDXDpYq4k0ADmfh
NsaLbB2bxTe7tQYiZcVYeyvLg3vUEMZR4zlYy9EJl4kXhatZ00YQjRQR1q0GiXCV6lv6ZK6PPO0v
vq9VbkX1ikzj7KKQWrcwdePZEQRwNgmCgckJp4WoXbkw+8QhJ9K5jpOqX2Lc+zXZY4FBUXf91qKM
Jtp0CyJxS+L0bdhRmM7LR9OJ8bg1zWPRTc/QDgkVR1aKIE5cqkH0PuT9Q2mW+Kkl2IW6lrToa8fd
Jh2J75S4c9+o4/1oDAEBfCRTSohvCy/OEFdHYOmzgpCaZrquCrHsy/wedfLKbBI0PmDUHNEN/hCk
BKZa1Y2jsCoIehSKQsqkmhB8ate+AfDuWrZUoVDVplEdkG5cLAfdJKsey3WjFO66tswJPH63aUr3
PRxDwnlYRESr4f9urqPUvTYtdgxqQQ/LM/i2cjOfboUkyMjMzD0qm+0g7HJXWwD6nImkjB4RGS0y
seb3/jvRW4GTLfEgpqMPiEMshkJ9z61Z9iReBg5caBrSLFi3ZkUFR+luiebVybLsrHUTEfguLbe9
KgEa+wO0XbD/K/Cjc2SmpKFSBxcpVfAFaVekbbUJgKw0Nne5E/zxZBb6U8hrEFVqLsuArTMBkZEM
h8uuVZq9aJ0XaoiXhhWujIAoPTN/tppG26bkjeQzQY/1eoqsVUaM1zAoJAYEChkZ0fgcK+MuU9I7
sohxSoKPJmpxtLaezFlhCL7YwClRNg7ATmznnp94ZIXE8jb0qhVNxL8ORTO8GReqsIZVNisWMqPR
2OG3yZONAX8jnQoA/Sjv7LBhb0FsHJuM3wGIiEVOl2fbdE22KlXEYVFnZI/xvEw3xnoavL3W4wXB
yDqBfDKMdQqbJxyZrwzzpfCKB4unL9uJbYBO/PzEhFIoRrEOylL/CA03X5LFpi2pSF9Ulvec07uD
SKxEaMrEXZ9gETTolG1Mu78pgGC8ltgk/II9x5L9grPMAkWsUBqKO7PR/uZRVS3MWN5T9NiJLC+X
Vh55/qhLxDXkaPuAHsgKycJn5iyqfNApFpUW6ktGNTIbL9xFJuIaPdMuXSyWoCCLR9F7fHF1bi3j
blaSNPQxKo/RNAr9PlCq69qhrqvkXExrq31JaD3Rld6+HrKD0eBmqwDurig/Y15yq1ujHd/U1vyj
arnij3kiliYr4iKl5L8s6vDBm4hTDQIQqdi/PX5betBoU0rmeYqknok8nkTNN1ftyQWxglXgWfiU
VIDsSh3ZK71xjVUGe3qByzdf5mmzzyb8GY7TP0UZS2/i9fFSaeoXb7C1teXmt2ZK+lFRxnz6SXPb
2dYmtPLtmLY3rsH0lXaljpqlS1Z536CW0Z3HQNO34QTNRiuvRtk+tXEg/cTuzrUBj4M1oAZ+3Toc
teUlH6waGW15MCI8gUG7ziqEQ3D5GR3mRdU5V0kW3/Vxfg9hxhfNv9bCRqsZBVSz11ONTg9m1FBu
ctfmdt+Zq/00nn4VCXVRxzBv0BSdOXOcOuGz30FBgp8DSfWxSaruczqidV3SBlPeKTRqb+azR0AN
0qpFY/sMuzOlolONNwdSooVRExM//OCvGzrkRJFFBAwNTBGtkgRBYUh7yGjXWga1TwSrzmC2Bb/B
OFnM3KUhUubCPdmt2ubn7d4/O8fxAQVC3lx61aH2H5fGMiRB1ParjJIRDMGF814dEAT56ZVg10d2
HMkEC2MPOXqT+cbh54t/F6vMG1sUI2iRVKorR++hxDbcRDLiuKcRMBu+hYaDE/jOzDnjur/C4Fwi
xcnT2OcLHo1Pghj1EBdedkiHm1G8eXa3r8NwpTBF0JkHCsAsHE6Q2c7Fh30/b37dws9//qk+JoIp
JQOBLXyISg2jAmcjkvKa9szm/fSv+emoMB+wP11n7MO0hiyboiO1F3aMVth8VtPbwLLWWU+LSaS0
jKI/Tm2NqxxGtw7jadSBWeW1d4E4BYI8TEC1PVPBOvX4RLojg2KGMMxj7QvIwWBq2YocsChDmBqX
eQVZtxfnjtunTtvISg0LoBQey+NuwsyczyBLpwdNFqtuGndGn9GWGnwF0Ux2p6PgGJNHNRNnakIn
6ic2ZQRHA3Orztc2v773qZpSryu19GCNYPcr8O8Vn3WdjJucLWcziMckTyGCRDtbq3dpjEdPF4+Z
Wp2pgJ36ohxE9M4c0EMc0FG1Uo4AQWy9pLrvaNVCqdTVQN5Wj3LfALCVRS+9qZ+bQeZnO55BZngO
LC9qYt9mM5axXJi0ng/a2Ky0DtaLINU3VJdhLV4mI33WElhxg7wcCCcDXvk6ecVdOFlIdvpz439+
vm/3wjZ6rpQaqNqPvjNbE4o3aTI5BAGxxhbofWPIr6Qk+LWx2GqV7yhT2ThEW4VQdqd//nlCOzGz
2xR7bNdGzk338LjeGeSyU5xQpodoJ5bjqliGey9f4A/03QUY0ofs4Zyn4Ptp/esVj2qeWah2yABF
yurV7dqNvetW0fb/IIZxTwwtU6f8QIbQ7NI4/oaL0NCadOTbssbw3s2HO6dJfxGidS0rZ+fB6l14
Gcl6qfnqxgHyRqzBVKbrjd0Hq6bz9hmCLauFJlvrJBjGL0NKSrkSBO/gw/xIzrm8xZ8YuRgVdcg5
uZOvk76NUKaX28LEmmb2H3qafqQx+XBeFNy2+nSJ1pxE7HqVWcZNpwHywitrXRhCitVoN3e1Xj7n
Lllpkeu+oOq7F2q7MQWTT02BsdCsx1wQsN2BsxF6elNW4iOV7VUzZVvhxC81x+AFZpoI+gdInVyJ
5bopqYAqUBnXoDru25FNlFkUW31q+ddD/Auk3rRwB4VTkRPdDijKFr3i3kiTCIYyK94GnZ0rFLaK
DJHmwyu8wO/A71LkM6l6Ar2cSMhtA7h8hMgcFD2/q5L+ycr6O0/PH8WQ/xoMEG2QZrZ5Gl2nTfun
SN0XU8mfa2I5KdqW7p2b5fdAaaylKLJsFdYEcYPbzhaSY0UZI7mobYId7fJAF6XeWplVUl2Jrs3I
e2m09n7QxIcXVdjjn4bYem3s1PIJpeTeSkP69dSq69zL1xbxpsOUXU6j0TyZOvRfW04s5G58oUbK
ru+jDPhiZvlV47ZbImYv0pjehfT08aLEjbAOFJeTCvEQK8WL3gsynBYNrpRFnOfXqkJZCMkAjjZX
e4pl3HCuSkxoaKDZnQDxR2VmH2mi3LONHH1q1v1iDJNrUWgv05RcSjWZeMX51RhhfoGQec3h773t
0p09DFdG56DB87RkRwHzFQc8Ac4JyNIxAhJkBQ+m22xNQ9IDleWHbsRPWdTVzBvNsI6d6aLU2J7+
B2nntRzHdmXbX+k476mb3kS09FBpyqBgC458yQBJnPTe59ffkZRaDVRVoCT1ixQnQHIj3TZrzTlm
ICuvss7BsdeExFME7Ta0gpt4orA46Le1bP3MzTHzotYk6NhQfo0pEeVfzzfnPn4Cnck4Ylk95Xql
E3yJgMzOf378/6IS7sy0Sp0QezdOClpgx8aNqAENlKOpRt63+BuxyGwsd/Akt7i9ZKY8d0lMnHQi
Fozhiay7y9gyR0JIeO520W3hgPCabXsRZnVm0WKVlFHCq2jh5WP3ZCo2vNW5ZR0w/670moP7JffT
GVWYQXIG6zBNFTYlxzetFtHj4vYJH1tv9mS3WtcvlFQWBq/qLaKwyImvoeR8/UacUI5VfDUGHBjI
yuyAeGSfdyIJYL62bH3rUMujhrILKVQ6NZ7cyBxk8v6gpsQ9p350E8rYuyuxvI0DmGUk1PxOIqJ6
QMiBqbJzSaNc2aiLWa2CeJgvn8TXv+vpo15gGHSNtYWCe7JZ0XK9j6pitg6CDo+CrCtqARMHvkHh
S8wRhC31nIMWoNMSa9O8dKdON4tgumWS1jQWM+WEyBHUVmUKVFQPrZDsk2omCKI1v5lCH1KaTYFO
5W+NUWsrVcxulGi6JJk/HR5krw5BQMfwapy03EatbMiGrIxD6PffJqn0JKaxEWiPQjvKzDIcoktp
o2l3+fj49Y2nYnSyT0Jw83fFDfyIkw86SxQoaqmvHVQ5jkmjk58TBbFVnhJhXCrBrWSE+yKNr/Jm
3Pikl90IsdrfRLPaUD+dLRieBKGoNQeZbAw0Tvj1AoNMV3HDCmIsRVQ/vxnY9juB5W+mQX8uhtF0
Slm8yiNAbOk8gJ7KrtBLPJhEX6PYt2gIC8G2Mop9G0vA4lWFlFL/51iVbin3xJNKst3qcuWIrDc2
h2giUCuxX5WKkpGmHPccoamjoNr71dK+ciRkyk5TT4iaRP97lFHw7uXpYUwoXwm+flMa5S5bap+N
GbyrEJWpky4BXyJhIE1svkm0s1aYXJQV3rzGxlOjrGbdeMZf9ASJ4tbiQOPEedPaYmW++lnrNgI7
PTbBsCTXgb8027Vet4Oo8uZSTp/GNPgumbxMQHy1Bhy7Eel7fe5/5rGvuE0df+sGSJvTkkMGs0Ut
y5fMEtdtbAHyFGUwZ/pjPhRv5MrdYaxEAy/xxrCcU6HTQmcSW9TfOWDVC2/L6cuyQAkWabKFsuUE
ebH0C4rJ0vxDnNqgcqr75oYa8aZF41I+56vRLRz56tfFnvTposOwMF3o0dJBpTTxeSZrxi4IAT6A
77GYD0yVZpRJRoFDwl7iwYfDtiyX75hY89Ukm5uMsFaMbNbDhas//2sYrOjsfSWKJJ9/jZkH2UHM
8w/5Pr4rvfGKUqs9PiNGsy8RFs/eaMysnFxZAE9qMWbdTjlwNP+QDKVXlT+sdHYzRb3wPC+Nsmz0
P9QIRKNOM1HO/EMjKduukq7mKL3v2kv+6qV48/koxuP7cDFHC5G2kJR0OscHjPZrzYgeMlFEoIuN
cjWk0jcm+gvLyemS/mnA3wacD9dV6hXlay33D1Xza56+F8rT12/Chft2XFwApTEUNf2EAz0eR6as
rw8HCSvR/20U+fPTwZbDzjiu/UNq/igRYYvg1GdQjl+Pcm7pZcKiHYCs6DRkqwoN1B4t2x9R7q8D
TT1EZg8F2RTu6Jv9SFRMiYPe3pjGRQrImSMyvjQNRZCF4Zmq41HRr4lLuic65QLjoN/769wR8m31
brnKenBEx0rcrrn4YZ3qSozFm0KMzFJ2pav9+aZmdYGyS47ix5FeqW1q4UYa9S1SqJZC+hBcuLln
LxF5CVMGiBGdgJ3Pw9XdOEV9M0aPwzx5gRZT+SAGXBUfexMOo1+VK2kYNlmXYwm1yLgPCNmk85o3
d0F3SVJzlCrF6RRPHgrbBX3IvpqyxOdfhh1G1mA7D6C8CGg+AtcoSH2SxvYhM5RqawRN7YXD/FA2
Yn8V6AbePcGvQG0q+aatVRnPbpWvRwpHTijozbch7ds3zbQQopnQCqZWK/ZmGcW7sSkLwtvL7MaY
q8ItQqF7HXv604mcdzeIA6rrLl5icPxMfC2lRnvVeA/LCzf/9FEvl8spHzmTdCrPEoS2lKs0DB8T
Y9yyuUkcqm8/jSIf3Z7twb89lzKaLvH2sE7hLz96maWRYLNQ5ObK9MZXqN02Y0hYvNBerOyebhc/
j3Q0ayN7nrhgM3j0r82d9mJuoy064ZfAuUS4Op3mloE0vO3o0UG+LD//MI1mWdSOOjuxR4E9lNxr
K7F9FPMLc/WlQY7q1AqVkpGohuCxGienoHGvp4Kjy29fz3JnyrKfr+Xo8ZAImkjDFISP6dakWXwH
lNk2XDDxzyVRCv9CwMuZZtLnEY8ek+zHo5KVvBALHtMwVwmVLLtdTZyVhcQVHP8/eQERXiNcXmxA
xy0UqR+NcqIl+tjKd0Oxr4vC7okPuXAfT5dWDsuKwWmZU/kp1VGw4lCehzx4lGYlQjzRciuN9HEm
YMDR6EciPuhruzXH50jI510/RVTxWEWuTBpruCSz0FGr+pIu9tynTjQl+RHAqDWWks9vaqAMxUi2
afBY6BGRW02QrBK/DWytG7e9dJHguEyUnzc03AT4qksFlJzO41ldD4qe1FZDOAzsgrHM2DHEbbjL
+8nhCHBVXbAJnDnJfx7vaCegDV1n5lhiDr03v+IgzSF7O5FL73fTOdYO60vrTt7sivt6N20uDf87
fOmryz1aN+o8StiKmMIh5kvdC6lFoUtBjaC2NEWVAPqaVMQG0o7+pa79u6LrQFma7FjMbiiu5155
b406t7NpUN1gCu/qEBWrGliKJxOFspF54QLKteAypqYjn7iSsmkbt8m1TkA3mBBn8Lm2usocq4CN
nep1/RoUkXDp3T77Fn14rMu7/2G+m8TQD2lqcJt/mmvVtq7mDWpeIXd6O38uV+0Nv4CwIuGlcL/+
qi4NfDTRCn0rtbgUeZ+AZEJioNlPNSZTlH9/RaQAgDGBQsOy2zv6TCZLzKO69IVDkCVvTdc8R5qY
QdgIN73QPH59TaebfpOxgJGx7cEFcFzz0pswq1LqoYehiNEAqmTmFdWjObUgV7PpUIzWha/kzEIi
sY0U0WNbpkJy5uen105Wn/TGKBxCM1kRP6RS6g7956+v6syGjpMftVSVE41B8OrRKORjdmlska4x
2Nmb4iHMi52MlaR1sVeglHlCa2ZfGHP5vI++P2BrAFEYD1XCyeyWDxocgEA4aLeyraJNXeEIW5wk
NjSUci1ceHJn3kaJOvLSH1n+5xin0WgN6UGzztkzKm+kHAXnXISkWIvCflIa6cJXt3xUxxf3cbTl
t/nw0eFWB0IkcLZX0hAg9vQaSf8uDpt9LxcEctdSzeWpHT2zoFGDRq4UHxbMuFdLwysS/dIzOnvT
0A9SSFSIwDGPzhVTNAvqIE/+Ybpv/gw22Y4qDAw7gwYRvu3watpYe5Szt5dW/bO373/HPUaX+SCA
Bm4vZ+tefdRbcSPj2r0wbZz7sjC+/M+1HbPKsknxM2um7oES3B/vp/ZVNO8vvOOXruNoiTOGWUuC
nNcA4QUCUtlmUXUoF1g6MYCIylts7xl6jEvPbXn2J6/fh2s7ejdENJCy7/PclkSoBVfAJmWVX812
uRrX5fqSLevSrVxuw4e3vS+Xc0rDcAL9xADlrpI7kv/w9c088y4SviqbtExo/p8gsZu0s0a6VP4B
R6endFezUlIh9O2RjKP/ZCR94RsvqY3Hgqk5qIq8qxmJIG5UkFh5VkbNYq6G4k4KLzGLzvRRTARC
4Cxo64t0Co7Wr3KKmbZIDzz41+FeX4tuswKNIKDpoBAX3Elu4hF2d4Gjc1ogwaxByZM4w6XlfVyl
kHAdKMbU82VX4eswFu+IOQP61/qtMguxS5rmexfSPo4whH99d8+8LAA9OUoSoQs06HgiriI1MLQ2
8g+G9nOUn1Llm3qRNXF2DCq5IkR9NCvHRP2oIK+blpV1GGma2qO8WrBERLLGdoJUQQSf7s7V6vLZ
Evba6Zcnw5qnSbWoZGADfv4UMr0055ku48HibXWxebOvTYo/oe4YjmBZL5ShVRt/iETQdhd6VZOO
V1UubVOYNqsFkgdOrcvpvSe9rSVAiFMpcLQpQVstPcSzRtU8TtZmrw8ucNvaQzFQuSXZlNdjJrN6
D1noJtZ0JerCUw2gHPVp6+ZK8hA3+Z99p/j2lIffWY/vmiC90pXh1ZzUXyV2+zHMbyeQNVNcXaVG
YmsRwv1mItGhCJ/7Vt5n+F6yyXRVn4QvJW9u1YiOAZCzCvmBftVM46s1V7IdidinmgILXHo/KJHN
dkm1eQ8VMC/juDOFUrhWJnx94ih9b8VxH/jGn9EohlsNbiiIXjlxZjW4Nuq+d6qclkww9PI3Gt/B
j4x5Zo1IGOEJJKG3Mm4I9QjVtyk1qcXkaO0rIKvkZ2lPZjEAtpPHt1YLp1XdQHMQrXIltzCJ4lH4
RfswcNMUtaqmFpug0LDr5+G2jQZXr1Fj5nj+1oXa9+QDN4LbB+FPsRafoli9K32QEFlg7HNaazas
S1BHpb5r8vh3fHKTwORqApbJzKJDNIvVbpTKYDUOxtpPSw7oOhi3SWKyFGb5l1VV4a4jfedaJrpt
W4QWTWFNJlm67r/XVbUTWk4dzHrkXSg5Coim+kbLAMn31GC91cbZlojsvpaDrnBMcrC8uTbf5pYc
HslMKOWqE/mQUhO6eZEOW/BoyroTx1/8mgS9WNdNWLT3aR/doGP8NtYpmu/JpJKW7SQxXLdGid2i
a2kjcbb5NhWVU/fpoS+iR0TXpCBhpbYB0U8rJMCOVdc/xhHx7QDszpyeknkOvLqaHxTMmqtwRPPQ
VNJP7AmYSkf5dtZHkjfjb1JNOGal8wyyYiw3AwByTy9IRjMV6ul9VWRu2nDT0w5MhDZNewPdGVF0
tOTyakLgXGvSKhBjpMfz8B4mtboyfE3CWah3K1Kss6swX15liIZemJU3Y8o30lD8S5uWukxceRwA
c2+UNMxPsR8gbImVlRK1hg8rScx26C+S62Hsf/mwl1a5mXcrNen7ddYiKrQmc1xXWqx5IV/9qu3n
0MmR8QDpz9ahlvhvgT7Ud1HdjK6VwiwLq1TyWoWX3IqneIOiWF/JamXtsH/RisZ1tMokxCDqOMVr
bLPtKuvpRfo+SVP1qDWbIZQ4Hxejb9qQHcd1ZiGRRrjebZpYrmw6soPb0ezcFlY+O3rImMLAIEoV
aq+z6OdOOhFRS+p1c9uJUeyRQ/rLFyxqOXQAoPPVMndSpvUVEZ1MumXj+BO/mjEEMgKZoge3Ci20
UE3edGVUVoOoP1mD9B6L0Xd5DnJbDSYOLLCBbX+UcZFIvbmdkZ97uGRExPwNoYNzCPJQb58m3CGr
QXomgu856oKnVAKWMiJL8QB9EDCUmTei3x3SKHorlNYTLLRIo2WGTjS033sfkBSmvVU9+G9mRd4p
t8UWLP99zImPrmGCTDVuT90PH5uwg+Uyix26Hb3FJBXvcF4h9YDuMmX1M5YLxAEJjglzRD8XGkXv
tipt0kmR0O6QmqrGAq18X5u8iAnEkZFAXPdtSpjuUL6LgGqvE7GbN7GpVd8CoZ1WadSYawkw1lNo
WduApsSdko3Wkz5YEWyU8C6eiKaUhIQwRYNAi5+SpXdAEoJhSwb2U7wYKhoLKYOOF2kV59xaOe7u
8lDwai26FTv4XoE5PKLT6EGhZcVaDNLq2UKx5g5WDAqm3rWdoN8Zk5/cTFliPqilDLhFLWovbUak
W5WAYVINd7zKxZtQGdQ5MmpNne9T7BBAWIvCZF1DYpl7IAb9uBly3CpTUqR21QfRixob2boSFfKp
1CZzm0HFzWTMK4Xg49WEMBixG5SVioc6pKSS+zHyh7B97pJKJTwdb2GYDAj8BeZUgitGYRjusdR7
jSjcWbXZIdHmxZQo03j0wHQaxuJVG4iJY+Q1LLe8vOSzPrslw46+yEywtLI5+7yKp4HJyicL5iFd
NmS2+Cy7zTr2UO4D/3YWePK/cCA+t3X4OOjRLrqy9KItJwZV75M3fdetfae+yg/9hgRzAtJW/XW+
Fvbqy6X4oTPojGVb/b9Xe7RnIZBXmzlymYfGTd7ERdTp6rk9QpTigTn1an6argiguIQ5O1d1QB2y
7JMwYponwlo6N5HRIzXjlDK4iAPW/YZp+3506xXMA8e4u1T6P1O9BsKCvhNfNGqvk/SeUmhCv2kK
an5mp61BvwiOFdTjNxKCWYvhFiEomnAfjxNBykmLjRAHoafNk87OSv/19Ub4zFvGuZpGOFthmoXE
F31+y8SJHGc96oxDs2TZh/qrhCnUntThuS67X2VPzE9s+dY6k6ZyH4UJ8P0O5Wke4EVN9Nw6yGjJ
fiKQVS6dH0/PrUjZJUruKOJAOR7XFozMDDHB98ZhuM+3OYVCp7jGjsU0CPKycMYnno7z9d24NOTy
8w9nSAOOEeGLrXGYlWmPEWozqdGFM8/pqeDzVR2954R7UGkLJgNRECXtUqfz12+Q7a6/vpIz7/Uy
DqorUO/Qro8VFQMZLUOLavjQhTY619BGwMsWxSleUcy0LoAnwUEceumhnXbQPg97VGwwo67rBqkx
Dq3CAgZyaXGWAZ2cSvjPTTDfpYIMrqUd3yZFu1Na/enr6z49oDO+TBoS1gS+52PJ4aSWbc1hwDho
g8VOa5WB4B30eYlCv/CunH2QOmlIlEVRhx4XRcVKrSqZyfvQmj9SFpPGeBjn16+v5txTlDk7LlAP
IjZO+sq6YNZ6k6TGgU39JlC8Yk1k2nf/dtjjw3yaNs0LxLCvxzxzXfAeuXPIZSVqAUcvaFop4jTX
in4gbAjQnmA3WEOny4KnM9/acuyn5EAuCtraZSX68K2NsxKas9TKh4zp/Tc8UCC4tkSK2rsKKT/y
1b+PK6RcR12ZWsNyLD/RowKmF8cqn6TDQn9Eu7Yq3nGkbhU38i5Vek9neVni0kAV8f8mRrSjedWM
GrXQtFk5TFJd2v1I/iLGM5gf5sxeShBepMmNBbJAmf6Gq7Ezpq3YxKojGu3d1w/05JPgN4AarFh0
6ql0HLcm0ECBa55zfJm+eUdQyK2aypgCLM1TZoSg/8lgpsn3IJ/pTQQ00M1xzJVD1e9jGoZpguAx
8HCLX5jgzl/VPwdSlonow+szVQUM8z5TDn6ZXgd9+5jEQMaF/nY0s0vivJM61XIHDcqHgAaQdxyj
gcx6zGrUvMphQTARbjmuG9J7yEEmPL2SGicIEbxIBobKtH/8+n6efCUMjficF2npvZwUHFU1ARKh
DPJB1X16esmm7S+FyCnnbiXCGMBdfBm8KUdfIqZtEjyEWD7o/QwD0bTlcqDfSUjoRvSpD7SZ0YJo
b9qVrkQ+GAnFWI/hW5/Fk603869ZG9H9Gz8EsZ8oaaX9So66pyodt7MSgxTpse1bfkiqbqX+GHT/
eSp83fGH7K3vUhJzM45NdY7ZXEapXea55jZiG2x0MmuuBTVzfYXi54DH9etbezLRLbd2CUoCcYvV
+9ggijE9lrM+lQ9wOA9Dq/yMpBZoJsTNr8eRThJJcCspKg4KZgIJteXxUjGXnZBUlSIzFwAbbnE6
24gMfg2DMhIJD1h9rirNrXtTWBnNsO2XxhAe9x81sSWrPs233aDohFf294JZLo4qherbFBIukROG
ZOXNo1TI6SYc2ispGTd1KL2Efv405JPpjH09r4omeEK3l9hlGfoIWQNyiJvqxgglwmaHTrFFsfEG
S9VtZFv8gUC/k/0J1mjxZFTRVs8TsJ6Czlilda9QSZnz1NxSFWlWMB2J6620n5jTCEoIxQFwi3CV
J+P3bIZdlCVgvhErj3YvVnsjUQlt0LNvFpdY6/2zlEZ3Q1zeV02/azr5Bap6aFdy98MoBs1uKnFf
qtY6UcuHvBveNQHxQ6pu/FTf9MMEAk73E68epnWfgnYwRfMhVEtPnss/47zd+4awzariKU6bV82P
flLNcGZFLjdRLtE0z6e3QOy/mYEFrk7UiCjIvLay7jgsb9o548CsPFdGdzdZC0CIfKR4CO+GNt8O
eil5c4qzfIgocNV1dQhqLQP4YwScE4WNxJSB0N1wRr98tThtzxw+nE6A8dCSwBCrkEFn1bgJ8Qdc
J1KRkLxQFZspLcW7GVTmqotibTeKFKAo5A6ErlRUVEkjpC6g9k4umXbbyrtubnv30svKvPmpa4Oz
TlN1UtbRsVGbP1q3SOwuzGwqZs5h9da60n6MfPbbyhHWKQDP1VitLh79lj3hV0Me7RmnSieoemRI
EnnWkoOHEqLdWrlXPXUzvRi/LlzhcgVfDad8Xjkg/RAcaTAcf+k5qJ/E6ucAYWxu73Jk7Flo2MnI
AUedPCW+FKZzZjr/dHeXn39YtfSKSOnAZ+xAvq7HW314/vriTgUlMjFsKtw+HEScaI/7OEKSRC20
6flAOLxiK1R4yT2xWyEIHvwo+tU0Yw2zw9hL8G1NQZmxozfletSRUAaiV2ZKtOqtAAaKqBdOW6Pd
TIfdaKrC1oyi63zU+33XWszn5DOuh3wmULX1a5tkc30tt/6fWNGjZxEYyPWYUCZWwuLC+enMHSRh
i+0iGXe6chI35xP7mhOPLB3EtrNL4z6NLgEWzoywKOGXoxPq0pNzZyBqpTiklniQMiyLSiwGII1h
CH/9pM6Nwv5aQS5iIPc6/s6K2LRGzdfFQ1I+ixoluv9g50Bf/n8HOPqqKhwbhtQzQDlrW7UJPXP2
LwgML13D0ZcESl30Szb3h3TCBxiLWDdyJf8/3qjll/jwycxAkYxe98WDEb1pkWWTTHNhhDMbgU93
6ujEUwxxC9KTO6UPw75JZKw2Y34VcUi9sOP4faY5mnoYiYBt+Dg4x44JnrKvhWQ+aiKTq7meD+FW
/lO1Uyd0yhewPdYb1C2v8MLR9i9M62e2eB8HPqYcRoWOFQCv3GGaXHHKvvdB+sJm0BbnC7DZM1tl
lRYNZzqZAhe2r89Pq4rNNiJbCEdZ+NS0ipdF72LQrtgl5jTspvmqbb2vP6QzN1XRUCjizUSFgsHt
aPs650MgqU3RHfRy2Mv4ebqq6rEZjS1Uk9RwepJW2UkYMf4l2i9TMRKmRPl571d0QA0QdGx4Cw9K
VLcztLj16qBIna9/Sfn0AQB+ZAMvEShJMfdYs4UZpE8GKjIHwejuCwO2XYJ32hZ74arrrRohNw6s
qi+/i3XhY4hq11ZUjSs517ZhIN9LafyjaOJNEXb7ac5+wDgLWKJ8fwOMa2eW8xNi810UdHcVaW0I
fYEc0gq6aOc7/eJVUoEpJyG4R6J6rJdq28IczTlrD1Gk/ajFBv5hGbiVVkE3gskzxYRCR1J2T7vl
QG1fomtAp7KJyZLqlH3ma7++vq9nfx/eM8zyzKQnytwihijdEpB58PPMHau7bsguPLlThajMJX8Y
4khs7Ie53hWcwlCIIkp7jF9Tp1g33wPXsskssee33CX/BZrYLl9fKqf9lrZ/njAYHIE4Wlg8tOBx
P39OKRvfqrfE5hBPpMemjRGvCWZ5KSM6kJkkBGsTlF+glKQ8RP2GZqrdy3G7FpdGqyQ0SwCm9KyV
rUIFJ3zWtOZaSddlpm4ovgCQLGtYZOx67LGTJZvYxNBJyupmLMR3NSlv5aIlnFhS38kzLzC2ButQ
L/tVUwoHa0oyewzE2pFlf9yU06UkvdNJWV0YI1RpVM5O8vGbpmeiRE+2ag6Vb16BMXURVa7nZHz4
+gU6rbDxeD+Oc7RMCkGSSnPOOEtAZf4oOYtGQ7B9T9oZOzKCN9bj1yP+/tSPn+nHEY9WTbML41gM
y4ZFYHKTTXp7i+ffk5zEZbsZOtg6aXho7tJ0me+TtbYGibwrEzf8nuHRXQt35oX178wM+vkeLF/Z
hyU264NezDLuwRIso671nfiWsyiRUOgI92goHMgEt/n6UrX9dK1gWBSEFmQoLMLHsvpp9sOymuPm
4Eex5c6z/iKE4KDomiJzGlNhNQ1KTCARCJsiJmT+6+fwu39w8hyoFSPbRYF0InkqYGhNc2LW7F7C
8joGAktrg8S/Zgqi7RgFaC4IcrJpHbqTWH4rfEQAfI4Hsyx2PRxiJQn2YZ56Vhinq9QUfzI13rI8
PQtJo7l+ryhrbRjkK83P6zVGy5u+rqMVnXIC8aigaGl5o2Zt6nSi6SGHuKcnH9lBMzyIvbKbCuE6
KboNWNtrrQu21mztVSm+k+L2Wc2MH9zQcKWl021aS6OX1fXPecB4U9bMRXLWzht1ypWtGHUbpfRD
yuBGcOH+nftyKA9D1+LrM8FaHc1NrZmLbeVLNQ4zgxiqVYJqPmJODB+SO3HfI/G79MKcHRJ+FlMC
UmSKuUeHUxVybc/evz6I68Zt90QJL2YTy1ZXAMq7LQ077x9j/r9PAd7N3/6b//5ZEMQXBWF79J9/
u45+1kVT/Nn+9/LX/vnHPv+lv92W7/mhrd/f2+u38vhPfvqL/Pv/GN95a98+/Yebt8hk7rv3enp4
b7q0/T1I8F4sf/Jf/eF/vf/+Vx6n8v2vf/wsurxd/rUgKvI//vGj7a+//sH9+/DFLP/+P35485bx
9x6K7C2P3k7+xvtb0/KXrb8AXkAySJOJKsHvj3d4//0T8S8ylVIaMPQTNaIA2ArlBai5v/6hmvxo
OVjx0mCZE5cmMBuz3z9S/rLETJG5ACKSv2hof/zPld/9/aP9+0PhTvzjv/8r71AfRXnb/PWPpTny
eQExmNbx4qGPx4BOXhY2tc+TWtiMg+z3OLqTjBJt0wFybTHd96Kvbasq22eJ5FpQhGzfSqGS+cOV
WenXMMRAsE19tTYDiCIRMP/GTCpn5KTbdZmwQRP1TSbQ2BuEaaDDVDXoQ1SAkEkjuVUwv1QZUTeR
ic4iH1+aqoNoQhSImyUblZgcN5SfOZeFNmVO0Z2Dn4DBwD2PKSIROd1ZqQj3o7BKp5kbF9wZKWkJ
iSGdFF4HlZTaFs1qEPLWozxY2znTaneEdWsPqnabySluw0q9FqTCmckYdcY4toVsrJ0+g9XT6r3b
82yuMnA4Ud/ZU6Jkdl03rYc6sCEVPNr54lJVhOE4hdQOhtBQ3S5A6DI3m3JsdM+oWyx+jfgQKPE6
DgPNrvRqJsSEZGBMu8THvKQNNB5/cSAHo4njFB6qrSyh3IFh1atuFlb6rAw7C9GIoyBDNjL+wJyg
3bLM9EcwjO19KUAjqqzYCY34QcqjbVcMM7GtqBBHSaVjOq76UK9dOe3ya3jUxPP4RpPspQgj1BBJ
oif4O42gBqdrzJdS1AMv0yM3zSyT5Atfx7ww7UUziXbDLpQx3kxFeichJHT7RRKo5zdjWP+QIl6e
VDPoXjTqoatV0W4nI3EJYv3Wyn9qhVVsQ6W7TwriDiMVSrV2JbcWNMxWUm19CHbiPDYryZhmr6l+
kMMe2JOE29yy3pMaJbY2lJVbGN/GEkWkIaeKo2jdXq1BsqewKeiZiq8VqTyUKxFw0tq06x7cYyub
xZU4Klv0XKo9iEHoUMd2pVFgwtch8LaKFXhFto1VNdxEyXwdU0lkp1i+BZBUKNaC0G059SRN8jYF
QbMhoHDlZ0XokNKUEF7xS+4SzYmJJbGrLlqBWp33irQXOOtfU3NCOJX7KMdG1fEBrCOmi9WrIGm/
Db7fbObefBgyejI+PF057Q2nacXXDvq510d9sLAyFcfSRN8m/TUY5Y4F0EC4pw5OiKXZmVOAsVMJ
q1Glgzz12S7oycNVOGtE/oRjqJTbVRdK684oCxf8RQ4mHLMIpGzfkUKEh1VX20rjZ15VjVgFcHWJ
E9wNwy9BYQrhjrBi2Z26/lXuuskmehgaSvWD3XROEpCZsuynb30uOokwti5xTJEtd+raHCXds5L5
1ewalDBGz8xQKy9iozCPGIgMQ3k7FO1TyZ0NhSwACtcbrk99exyq79SBBWn8NogmHxSbKX9KbGki
TTXNaXtGdKr1NJKce8ItIJE+pnGB1OGVBrNwNTQ6kaqlugmMlCZwdl9Z3kST+9lPkV3NqPrR9Jr2
NMalq1rDTZ21ImdYwqMKQdqjwmxijpPwUVEVqt226VNl1QzpU1NaV10yOz1gvW3SSZ4gKb5XpPJ3
Dmw88NWot8UO/R2pUHl8FcVbMY7ZI5kazVNu3JjDMRFr5XEQEAelesR8WanoR9TbeQjuJmbmTSyQ
dllq1SrOAua8sVftmgBsqzAkr+oh9Si9vpkQXyEqLWmhaz+D2eRB50Vla8FwP/QI0HM/9MqIZOFg
zHlevUSppLVMb1T6BymZkU/0KR6yVHyOZL4dSpuhrUQVnbpkumaP8gZhDL2YND1miTg6Q1uAWg4n
1Rmk6EqL/fh+qpVVp82Dk5hIMYWuc8rBpyk8CZk3mK1TBmFCKkMIkV6dXNnilYI53e0r8WdOKX2X
/SYyRxZZaUTTgfpKNln2OM+kxedd+poqyfXYzSjszPCXXpeGDbEITSJQlw4pJm+tJLlybqSuTwtI
7LPSaWmh3TelJN+EpuDUINAcc8gsV6UqcF9MwDmCYYocFds5cyJE6rjf8vuRdhvISNmm0HBMJcuI
FeMG4qqK1oUREDxmiIcwMl5ivxT3NDHFPSi9e8Q30saSR2EtVM0PrS70m8T0R5vMzVe0s7FNZOhg
+woVnGqWXpU2UddGWIC8Dep93z0GaRtvtHl2zFYMnKRTgT1H/E6tBiFaIhRu9/9ZOq+l1tElCj+R
qpTDraJzAoPhRgVsUM5ZT38+T52LqZk9w2Bb/kP36hXUceg25L3RZEKcPGbCwrrD5t3VUEFdCPIh
2nLaE3V9jxuleCVIyfAEoQ5CJvkYlCG2yLJocKNCVrcWq7ovuHqUKDMPS7G+YnxUHaUVOWwbWrYI
Jf6kNO17pizRkeEkjtMg7oYWjxtLnWrur3d8tKNdLsVYLM/xSTcTnO/zK957oU1G8bN6nhM30dMP
RvgYOIWdcMF+fhVM5ZiMuurH5EBMSfQpVku9S5PYCiKv0gsMZtasu2NwfxCzOTkB9bm5eMIIrv5S
lVfYRQQjL7LkxxqnfVeT9zE3mLMrUxtvUgysmsb0VWUs7upaHESnSkeFPFQnG3J1W+ZZvpv1n5Dg
OmzWx2az4HrvC+3cb6cW24+wTuNbzz7fwJz1oPYv2x5Oqt8aTXkj65xYO1mfPw0dh/85wrFuHb8i
Y1YdrUngfQ9hbitSMwVWZ7YuseXDAz/H65SZ2r4CCvKoS3B+i9L3MvYWMxww007KA4rp9BgrS+NK
87tFM/1lZrs2WptHtwx2MoA617HAMEFR4ksjxsca/uR5rnsMgHot3/z3xw7fEjcXDNgmlVgd+7ap
IKLjmjRWaexONVbk0NVrz9Q5tKwxsvYTkvOAW//D6sPxEItYX/73T2qleHR8fH1iK4XeQFKQbYay
GpRllB1j43uWZu0l60VyOsTcyzS1fU1kxnWlEIt+rytupaTgh0bHTUEmtm/lCn/EGyjy2sb8kqN4
VyFHQxcjsDRCCP5+Hifq0SgIe5S1TQMDnKqr+KCuDDFH3HVdgvV83Z3Xrle387PuEqITg6BqoxXt
aItDofn9ysC7ekaBDFaFGLfk+GYkD9e8wY0dGyORMm/brFYgW/mEZsJ6R+vNFWoEqRpuI3WRdkKF
52BYvfRz6RaL7JdCfi84tewEIyq3oRN2ZHAjFQuwOrUmmyHIg/yAcxjBYCek+6OB/Wcy+m0Ae4be
VsLECbOQqNKuxWBa01+HaNaDLie/lLIfU+WzpX3OQnMwm8ZjpHooCM4oCXhRVjebsVRpKWYFPMQ5
zQ1Ks1qGPEzMahiRpxD2WDiMkmjPz3xopZJtQal43D3j6NJs3uNSZDNq0q/YZaKfNrjhFXLvF3jE
Y7qb+ZLxOpVfMczcyYyOA14btiqPh7HJdouZ7yjkDmFkOLW+2kWdnfIBM5DGDJqm2zAL9slK2DRm
GLTCY4j1TWdZPtOsYM4Ev6s1B79LzZnnhUKzPxpCDyUy059eiXwyfbywFQnezkFolxU+T1GVVjBQ
DK/xj45wC96mo8GUbhmAY7HmSgTFTELHcDGFdv/dFJGTEMJcW5dp6R18TGx1xHxzrlwRTXYyKe66
KwRs64lqhGPmPQ9OtZQ92Ak8nF7F8IuhXlK5qj5vBD6hhIAPVzqb8wh6/GDXS0V1YrgDkeQ66W9O
sQ4DSbO5n1hqjP5E2VRj96PNPyk+YtqcuSNV+0qlgc+GXYC4dMlFL77ylHkv9VibsgInmm3GhzV6
piJBEBEhOoBrnoPZVNJs1zXTxLL4nOVrYdFvhGZKfSYOgaT3537S1aCDTiCuMPvrbCNW96U8dDGC
I/JwQ0X2iBFhDC7b0XIpOslODpi6QCav7LjhSU4LgZGEb7SWn9bGqSmxr24RBBjWmz6nn1mqXLE9
Fzyx1yNQZ7vThzXInwb0RZNRnze902nWji9R8kdceDCt88Qf9BJ2K2LKOTTbQf7XKyIb4VFCzcx6
MiLlYTvNEmc09oVQ7oUWgAYb9QGxQ8fGhCcHXX50Z2qbdbHTRgrioQp0bXK6WY69UcaC8OlMWcz7
WE3DjYJtSf+suMlF4jFn806iaRCsnkjGIWN9oJXS0m7chBXSGiEmB8ZaZi8zqa2aDMFJr3lC/N4O
0G7V9Wq00mBX/eIUPZVEYx6T1yaNz5rRiehYiAnifN2OunRfNZJH1GXlmXXyS0yjaE2ZwYxkuSGJ
+YacI+H2b8KynkM+plmk50T2pbot3HidwUXTaHJ6vb6K0/IJ8R73ZTW/Cn1xEzpBd9q4edMXCq6B
6ng0bQDFxCEMr7fHTsUdPzrrkTmS7jqcSSchplvfL4P8lWrt0YAzCbYccZ84CvEn3tDIj2fu0WPQ
9eeJAIN/6TJXWsaZ1iH/rBvxQZBW5+P7j4GK2/cZu5J4OLk3SVKsoIHwyueCQURZI0YbI+p3NSVX
acASr6mQBJTFH80ei41tmM69HOSh8hO2jR5UZfSv7fRAfy4zo0VGY+KsV/c8Hqsnkihqw3uUWCsp
RfV3X3T9do6Lv7gRvtZFgpZfY/QlziL5qEqxJQlQx0QVa9ZCrw5yX1Chkf02d4Kys2p0bVK9iXtN
uC4ZNgEyLolOKujihhZ9tXU5bm3CLORNQp130Tnh5fEyD50953Xpqm2YeU1BjEjOGJsIH82fjW5l
hztFbs4MMMnppYQE/dCzG/EVrsE0s6tCaP1Jdi0MjhlMAP2yNEw/LGUajjzyYiR4lIgnUk1Np8z7
ifAFMhZ09SzBkLALrRD8NJ16JyygFFOH4DE+j3TFWuOOaMQwfiLirnP79IGWlLQpiI5kDUx4+0Ff
Ym9lyruFRXeI5shEfVbH5BLjH4TOBp1Owm6QvuL+NCRYmgRcMCv/3apfZnryySJamtSCWj1n0UtV
32Zj1+qlL2S0rslv13zNy79ovlrquYWxM++y5THieXUnMCo0D5Lld8Rh6fpLR1TMHH22659sNMRD
DrZYGPbSRi6VoG0J+4hupWY0J0eJ+8wDTqaPFES8PQv9F3jriNgvBpGpqtd0WOiCNwNSKhJAsptW
fFY6F+GwMYWTL0ePcX2Ph20Pvz9/CMkr8AQ9f8maQnI9LtzVNyQ9REcDN9CVO6JBI/8ba6Ed04VG
7Keyeo2yd1zkBkl1CWu1lan7iqxHah61amMmb1n4Fwo/UcRBKb9PYDcGUrOZ24etYjfRtp0C/IOV
hcx7hrDzd8jLljzvqnnX5p0wXevUq1VvVT2r32kmkq6HWr7nxu04R3sUkwRKMIFUQrRKJWrEXEJq
9/YsU2IUCYdBtw1jExsbAw2VhjfERAL16mnRvuhJrptueVbYUfpIZJFkpJC2TrH7yRclP1ePncAZ
yp2+ScP9mr4m2VtaYOOMXtIX69UW8AUelS9iix0EE441/Y1wEmd83q3trN+kpnObGswo/GoI/VR8
rve5CUZt12lM45hFCnXitXUQkeeBjkzULFsYLgYO/eAvgQx5avmMhq+2a7i8KoRfV9M6Zc0bMUCg
Lx1FxT5Kjur8ZQ6Hrv+XyOe+0JxUImlE9rHR1HsHG8my3MNhZFpBJ1Gb/joh9GR8Y32PU24TugX3
vPdAcdL7DKj03MwfsXTrTMlepNSBUoPM8aqpm5LKCFzEWfI3LfvIo0OYf4fJpaBGApi26+bbmL2S
AaNyMNf9Kj9qFu2on5Z6W5p7CUfOaPXr7lssDrrhqdkJf1kpvIbZYku85VXdEqKEwTSnI3CRIlyi
TtvWWILqGKbLO0Hbi6XfIYDhC5ax2tzPIxneAeen3pNgYyvHZ85KEQz0Dqvx0LPPlLJXDaroVwPm
EYU/AT1IoV8GEmtKP4/2lvpPUv8RPffsZ23DClKym1Y3H/1EIFFrZ4z/iuwk18M2GsxrM+Vu275k
AwTSNXe0+MxRMQm3evrTzXAXTiZl8rmLXmjNm4ycdOL5aFxNCpUQbpLahY7efI7KVu7Pgr5TOi6L
yTwVBQWg9iUmu1lOOYXEZ/QCQTWBmW6J1iZmD5SSEIeOTDSD5GmUgVElYV5+52cKHFrnizYgi/W4
2S3Ed0P1NiRbruxwAorkJtMSpsJ8RqupiaFhxYqnKXq1irtg3HgN0ToZBhFFn0at2QJlngSEYJY/
coNhY5AU14qSfTYvRnXrlLsC/RS9m4vMyWqyTUmGelO/W9aOTRZVNPC+UbzK4Vsn/MXzr9XvBdkV
OqRuIABuv1zC+F1QbqV6+68NHFw9/+usy0KdmVy08drWh9k6VMbZEt7EhVr9tzGuaLD7YbssGwIM
rQHdtzPE17yjTA3veXMsu50Abr039Hu2nLN8w+tNhScprgb1QIE9GlHO67t6fUTZdZVPYXGa0h0I
6lTuZfq/uujwWOcIO4jThx5xzW3ElF/xNcrkpsqN3WuBXLoTRNXc5ylzAJIvZPPST/nBDN1QgRlT
qgcpPFot/+9WW05DuUdgbKi3VhZ8c/Z0RH118jU0l0Lf1zw+VbpWRUDSc3+04kNpHa36WNSXrDn1
g8cHFIcbAWnkvPCJ9OVeFodxugjJR8+II/1JMW8uxquqXJb6+q6BDUWcw5KPorOUv+roYxivHDRL
cc7N05g+imS/LrcGUVx9EKrt1PsS4c7rNo0RWB4qLrERaKr4NaLbYr1wxhTFrpCPUrzvw6tKepOm
oE/ntOd4jSyKPNtKgZ326/pSC9FLydPumn9N5D8PZMuNUT/X4rs5fEtEYET1r75uczZ1UtrC8pKX
DhVpqJ2Kit4nkEQXbCNTd2GFXDEAo4DoyJxiu5Ayl32XEtMel3dvtS9PHsdJzS5F8baMmc+T0ms/
JMLymVaS5F6hp265/E7R+xCd1fKlkLZyFYHmo0KWA2BLo3Zp/HiMZD1CW0ZfSS7TyIdKkw+z8lVO
B3ShOB8EdXJTkoOk3CwZFb/wmYz3lqJZSEG+5/ch2xXRUW9+mvm+dq95EpTZ+amNiLInuGRPmmZH
yOmLSYF48C/TXbH8UaPXpHjv48GOWDi9Nbthc2KPAMNX0Sbs3GX2rflcAB6mc2ZDLedSViaf9eMC
805RD+C456lr2UFpt3Vyl+jxS+tr6G9r5ya1k8U7Y71xf/FkejSjxQvfykqmtixtEK6a41EK92Xt
FcnPBK86Arezlu++nokAhNc+vS3N3Zyv2XQ2qcb5SHwFa+Ut40teLLgZPi/FItqpyy7Mt8v0XXDl
sH6rB3dfSg7dqgdWSDcGWfldU36lKLCE3UwEVOsZksOlavR/Gh2r1J/67HVWeoS6j3Xfdi+D9aYa
XlWzHSeyIZYglM5suqjYKOYmFLfV8jWam1w+IDzPTH9Yv0PqTOEnN8+GdVSxVWDjt4ElQv04aAs8
6jNPdu2CsPRi4RzVXGM4/Qv80pc8RBtwomKX8bPGcgHYr4Vb9REuuVNJO3G8c5zm1vea3VPtkD43
txE89bTacXrO0Ql7LsmsK21qqglup8z1mpUv1BuK+D3NO8KbJhaEGJgMwLNYdMaid5vkXntL5MKQ
ppTc8Ee5jlhKtP60kciI2aiRwVbHLotZCquBwlqFFDMeW3U7KS9CoTs6kGyb6560wMkrmS7FrdPU
Bys9Z7rp8HN8X4aMt+F46dSaj+vI4zabbG5m0fzSW9iu6YsRHmjNszRYKZwnJzc+s9luDN6WvNhD
8TMK94kgSam+FrFfSr5VgV90BWLn24TmVDqooDxSMInHZsYYW3hfpq+RryWiW6s33H7peBmeiuZZ
9I1m1+teB3N/uhezq3c/Yr7p++0geqjeGIIApy3LFZtjUeTaSX4145hPgqPpAcNBVrESvubVpiJt
AlsMMUha6hAuRAEPgu5vjf1oDnoWlExjGHOuVUT+eQTxKd1jTO8cxVnpLcwS2/A4GC5bVp5cVSJb
CwEBfpPbAWLQQP0GiDYcRUo6tPJyEK7bcD2a5onZotGRoXe0xFtX5LYxxjumLkPwBJwxXQj4XWVz
tKDRA0w1pQdnOoaGrp+N/IoyvYuICPSKhkauuQvlcZjhHH+0hkGO4kaEDTV6wPY4KVxS5f4MKXRb
LEl2ZpC22yXnoH+pte8iedfbW1VdxHVDTlgleoq5q+Ytb0SvgsXYG9ptpVLAz2B8qWkKq1015MTs
vQ7CptNOjB/snh4EOwM7TT+m7AKfpZJ9XpLOzBaE/Si4eeIqQ6CyD0hNjG6K8dUVe6k4ZLGfMJeU
i22JR+6wTRXgBQInkS4qdPTTep7n9yJ/kYcvTfmJ68+eqWBGDPpQbjS0R/j96YeuO+SyK/8p60uq
v4lwSGT82rv0rxEdFQAP76rmQmZKnt/D+mT2hwqLQELH7Fg56JQ16cHsb8l6HtXfNHEbckmb3TJ6
uvSiSv/S9CUZjua23YRpIMFOMqFbQLqg8ljiIwoLneDHj1rYEQYSiscc58Q1aKfLOv11k8i8iZM6
zcgqdUC+Zih61F3Vvkq+PJkhrkLr/SbVuCfZfeLX8xutG+b1Y7mrGzDGBGRa4NdGNjYt8dvM3ybl
fcWfg6bJUcVHDPlD45S1uUS6rU7c5npKrFNFe5ZIu4hxrPXepwerdUmCTbWzOY02wxG3kB5WvZ2s
x1wcupmKZ5Pn10KV2Mo/BidkIrz11ePp9mVYn40SsM7Fct+W5yZ9RMKhxyR9yP4U64hcY178cdiB
VYRPD86Nop+jJzofweieJidGAqfxuaJDotBPbfLZz6dAHg4huPD6ORg8I07P0ror4sWUjthZCPX2
WX91SqAae1oVcP31jFECv3N0x77BA8MZCtc0mE/4eu9385HSXXtZmIVIozOPsk0eNk4eFJFeq4K4
Du+D8JZI2G5hV1DFqb2EvwWdQJu+8sCL6VWO2Ib7WnDJNLTV5lRPdMb1L9b7tp5xiEkXWX6V42NF
ek4VRIavqjsctrJdOL9qz+xF8cGW7PJTzCQv0k9i8WbpsMeSXd6/mNFfwYCnTDVbnj4WwON0umTa
acDjpehIzyAzYyb25hn8OlS3LCalMT9n5Y5xO96m0XFxBOg9Hz3CpE8tuS+0xnJAZjX2x0K/b8wD
pil2wsdSuDta9IYhFXHZ4+zx4PwHwQ6+KxxdINt1xMg/lwlXtjMwblaJ5xGdNE+dSd6tzVHgOIou
cXXky1Kjzbq4a/wqlAxaR66Z30HIsW5SAQvOsUt7PXqJJ3jV4KpOlVMT5x7n7+J8dwCi2In6Xfpe
Gxsl3OnPirbb5Na96AibxHZG4a+w+dWLN+qRqrrV2lFM9r3wsMHFGbofn8D1LhWJJLeIRKLgW/7R
qDrLeiVNwZviP5FLYCY7Pp/KgzWC2+qXyjxwi87mB1KWlfgA8W4pWwGeasFIlYC6xuBJrphJ+5Iv
esheIjAmBhuOCpEqG1HjYfCRA8YDcfbzexketflFqz800q4G0CO6r/RSDB8RMr9C+NclBL3JqWss
BwZ5z6XTJu5k4NsEwidfnh1QMTNoxcrHetQpHMLJsLPeJ9bZanZK+iHmF3Py5OlbC78TE3sgHNug
aNmdKgSjzuwjvRnlp9ycRvdbZoyleXTI86MJiW4PDP2wzAepussAK93HsmzNuygcRHkXhwElNJVo
rW5X83UlQKf6arVArL7S6SToZ4uH0EnbId8k0TWixqhbLJk0XwutHesKofwUb3p9J4/Xuv9Luz/F
ePmP6gxdxmS6irc/MsX9Gr9XyZs0/Vv4KjpuYNGZiELO2q9O3tZMFmYexUaS3sz1YwUAo4pwJZye
jOJDIMyrucLBr1kHlSyAo7v4mmj/FdCMB4HCrHKnCY8nLqaqi1NFlRcvkt+uKz6vr+wOKQz6rLRX
hV3PFnlOov7l4NFWuJPq13712TwxRYxxeXr9JPHLYrwL1rayv8PWL5aNabyi1EnyY6Zj+HPkfMuV
t7i7GsVn3dLt7zV9Yzb0PBvT/Fh08NzBbTk/pRBQA5hOfiHEhYzjq6j5pbVZ5e8lz4C3MEQCvZFn
h3OUIpJQd9uye2PDkVVyjyYFxnL9xFF0YbIrcwdAwa/dWr4Tba9hWcsjFeddXe80Kg78aVebTUXm
FnZHG6X39PwdcG3RMEk+tPWuFvZaonv4Zdlj86y5dNkHkWS/Sj9gJ7Pf5W4HIwobmmoXiblTpOx3
X2eIT1nJSa8RR3ucQvD+mncruxwQiuA3f2K6a4ctFDG5CYz8exR+lwln3fkWoQkymAmgC7Ll8Z4K
oD/LJ8kgGDopUdDWG8pXoKC0CWAbBm0HBM2gjhgUOodGPodyYGi/nfIhFi9le8zTe0XueM/96OrT
T5t992HuJfGZ/lFnK7SOJrvzAYBQvKfNhrJUsDbdci3D61RsuviRL/jJ+3H6ZcHMrslVn/yzOR/D
/GSFr4nGoMmW5cdz35ObRa6uc6TR7v503c0Wx9K9KNwPRQMd7TC3mLc7aRTksuTmDHSYXMtpEbTD
TiJQTGVm4rYYI5cbepUVq89hG1ZXU79X4j4KOtUVbg2j9u5TSQ03zlUf9ZGNqa+rswZxlTL2TXzU
InFTGKMdKR9lfhe9DAhZ3avL65MqhdjXlp6HeA5wvrituROnI4ATI6J9yTmSle8sbBxT+KADPd5m
zO/x+mJln8Zg682+U85/b6L5kXK1KE9MtL+osze3m5ZGuWiA5oG+cHRW35pFwWwLh6YQVHL9zI1v
7RmHJ11169I3gIzjyxR6KZ3sltXZWYd5foPm65GJ7eLTqUa/AySwCXMtHOWkgRdho04Z4wjlbPA4
E/sSaxTV+LhwBcrUKa2JPcTL6q+YdP88ueZG5uveiOrWnWwqJFUARVVd2XhaNXOFM1aRJdMWmITN
yr9KAYDYFnWgqIdG92ElmvUdKw2aXKLtDAEcRvdmG4yXoULimW5Hj9ylUFgo1jIF+yCCcPjevdlN
m6sh/yOp2Zn7Y+4M4AGwiMbX/Lm5GS30hFEL+mFYKIr8XrrUy0skepP33Yib0KKqqEH2hxYaHL2/
7CuGLaWbpz6ZgajTlpeBvl/8Fqa3sTjmTxBAzyHDoVD2aiL+AD2bxlVjTNtHjVt6oPoqHG3+TGb4
hjVjh/Tdcjq3lc/Pj5PRgfR2BKuj0E9Sh1+um2ORsO+k45M93/VUu+G7Zp0bFUlVlR6qYtd9je2x
Hh48Kn0Ex1d3MlnSlnnL0eKqG2Zi9jiwO5wELZIy/PYDo7jlocZ7SFsCbRAvP4q01WSP7Cf13yq8
DO3Z1L60zEuWX/JyAHf+qb5sr8OtsL4L4ctoW36eXsPhG1vIvNj0e6wextyVeaIW+PXTz0gLt5NH
SmcIbD2CfKl/0kwKzT0CvrXMLTXWIl95DE3uWZLT0KaPG+2J5UtfAkuizBunr18UBjEZ/khNsKx2
vVX8lA6k3ayE5qVO1R2GdMtXRhRM1Jw6+ShGD4YAU0KQ4amvd6Xk9O0+ojcY271a+k/f/IZudRNu
qRhp2LkYRW6TKNvOaehUI9QFFTrV8jITHRwyqP7Pme2kjhi79PcYAzOS5NwhH5wOSLopLiPks4bs
bsI2BGHBeovcqUhwesp0fbw3nhoM6S4Oqo1a7epggvYSTNZVWV5R6OM3MtiZdBMBL/Lkn4zjmDIF
WXcA3avlE7RYEJAVRxsl+VC/8sKRA+57xTFJg6zc2OYN4/u3pnsVk810EwoHU3tYw4L86y3FtfIS
L+/P02fM7nK1J+DdE/F7Nh45p/icmTYRn6wAjBTb19kHDW+utauCVsFk544CsfVDb112eijYgsgd
Ynzo8xku/9hRlqO2Sp/i+TDeTgZ9OsZzDmPt9mzJXllvswyM/VbNr6rwF2JbEb7hMaToO32AKvm3
9Eep+tGTT0VaAA6AUd7z/C/UGRmefksbpgCQAwCcpR3pKakxohmM6iMpv0uFw25EZcdQxkmgAweM
M3jnlScHSXrFoc6OC9kjcN0tY9XGgRPkiFpfUM+TCOfOnmk0d083FAS+g4f/WX0Rmc9JQS+eBGAh
rXEGcJ0SS0onYgg60yqX4U/U/YrzvRHPi3KdC8HrWCoNt7tmE/wZXjT9G29AZoZ7AA4HYWXLfBMV
KqQFywUeBbpzLDeqN8UHUodleVdzP5dKuzWZstR/ba0yuvWH8tGWN21+rO05RB4ODUGR/uGqZROp
CSRccrCnRLKqrw0ppnF1FaEJxox9JEHeC0aL73Du9oB/GCAtNUDAQa0u3Mgk0tAOnU1K5G0c1FPh
DFiirsxjRouSvjwm1WYI93N1zJ8EjQ7uRGTSqr2Yw1vkx0HUeAX2SdM/63f2NEfqOS+BYFNGCcOj
zN0QttQUiOVlVH5EAX1Pr7hJeZELj1N0wCGQUQHQfyuHxLoR49LJbgdAtgrf0vDojRsVb0szEnvi
+hyegGjcBAJWJV8y33S6emWklEIZxBfY14dMRyMkMtdGBOGyQSQE+90jrF/zMqgu+DPgEGhLVUmF
8QSMcV6Yuo0Q/ibaEakLxHhWhATtdNjD+cUn72LBYmalji8ctTNXlmSdTTZtuGE0A9J+ScvbMFuO
aWEt5ZWEFPDy+UvNFL5jGKd+MAKCejNHB86xCju1ylM4q5JtLRwyCB2kvttif0SgogtB7FpOJPv4
i9omzrOM50POEsqGWUhZay+zi8kEzFw4Z0G8LcoteErQ6ceh28e0TMqP2n4/mWYirKVh4DaSAEPn
gS+yt7FJcKN3vaSW4Y1LoCfTE/tl5vf0Wquf9XMxuPgqOz29bsRVI8ArTOGWKG27a8rVk0XceqLX
QvrsMtwyXciA2UYyvnP1N5xuWY09RaBWn7Uh+up8GlQvTA4NPoUTnKDbEzARC2vbF7TWaQqIdG+L
R4GfM+66pPmNNEvF+2D8G0iEH79F2R3lIyxHpxJ2nWtyY7s8RVAcV/AMgq6D1DXxguipNAwOU/w5
oQ7/qPFbMVxv72N6VVEkZFgoJB6lzkqTp2e7HAvQQhPtiVKatMeKKEalw1VyQ9NTXLkVTOC9ktuu
lzhIsMqdGVgUwk/GlBd2Fgeu1XsjX4I28G3HTD35l0bvgfWopgMvOoDYytgIOgLn7+Akz2/IcMMQ
E95zUxOfwTgFryS7ll7KBGx9pzFrJ/lVOkbFiXkHYPVIs8CLOhb1EsM6GYBHpeQ3+kdyM8yQSF0s
Wz3Rgf9tR4COq5clV4PiIhwnV0bAkFDtiUlg9b7MVQgPYjoUqgWce4kAO9cgNuyVa786hb7CEOQg
fzTUiDHcRwMeff49pB6PNyFwAIMtyfoAKWBw/hrmP+KcHOYIWkR5E/oLyJeTRNv+ZWH0TXHLNWle
n6piuKTO0+ZZkv7p/VsacPr2p7bBGwRaCyYpAEZ+nYPjat9NdOOHqbbC70bYr/1Zst7Kgp5J5tAQ
93g1AbMje1TBVbjm0SOCPuDN0AY5xJB0oiBJPDxNfazO7Ep55Mav0YEGipeeLjzRfAy1QIyLbwBn
O/1sRgfyBaYxRDTiiD5twuTcQdi2Vi2oINa3a0xXxIrgTbX8pYOjLwsfTVW57B1LuVfhnxopsO83
k3UcludUjIOlGDTWgWsS7fw3YSeMi+oaqHoDG0dxpgBo7YnzxL//v2DkNzhB6VYP8unlvwuVYWO5
sYSfmnVWzT9KrdqRtDPLfY1DKYt4+IvVz8hm1HGmRS9TAGHedHMs7LMFTaqNviTjDhUSzloUcdyQ
m7yJmpIHtDqkfjktfbwsfGrpzrAcPg8d2IghNsd2zgWQ3JL4mK1nBSewtn0U+S84titA12BOzlhf
AIU4K+NVuojUEaBf8BMRd/uREhRpDGMWF9Lqjy52ZtDwvFAmMG2n8yQoDeyGfDwWqWXX0Y8hYqax
botNDsE1hHTjCQ0ct18z2jAZDai4tGU/03ezmioWLkXXaBRuYX8u/83qYNZkzGox7N+uIGVC3nuC
yk5EC9R/G4zBYwcpsrl7UjRziFmzwczNxx8UpLVm9v4m9fU5ySw8LAi3rL6m+h12i63EpI3CcuUa
xJgGgaOXiUyHNjHXjF6DmqKygZzuCgbtL2jkulLFPQb5miyfTfVPRr4yzJ+6+NoiUwLRN1y9PVG1
heUtYU46Qgp4gm+6wjDgfySdx3LjSBKGnwgR8OZKEPSkaERJ5AUhSi147/H0+9VsxB4memdaIoGq
zPxdMtnJ+XcgbdoG5XF0MMdVm/31rCdEcZwFvovQDND6r+EVyFzWb1S4q+0lcJYqf+l8PGPeo2BF
nqjxDSPgB7Rj27QrGwB3YDJp/2n8TtWn2keLJtsObjmxL/2D/OFF2dhwOL9YlGpnbYQw+8cB9QnP
uupWUB6BstSzR2mforW+tKz3cWNvff0m5V9qtJsJlZajZmGnUHgGEqnryL3MKETisIDh3Yhzj5t/
fBOIsEo0llDZGMGHypoyKfzps28LAmIMyqWUEhtdvPNNcSMLxG16WNYuIi/beJ/9l1a+pRN+4MFz
pKcNwpAjBxrthJcQkWx4dcp4SZYTvTmSqkVqXpkS9JHpdalqe9SRpvKlQ69DkSbB3xg9XjC15lZZ
Ic1j2MjUHQVgy95L1wAhSrud02xGeYlEuNZ8jz2vOOs3RfusfQA6qKMivBFAPqubGohA4B0TdPCY
rHIQLLYr4MS6W/kHs8Aiiz22epPSus4SQqYJ5xxpibesaK2wpCBpRra6lndEJkHHOzvxUUJrlUFy
5OF3h6rx2cBQz3Lrptpvh0LMCp8zk/hEElnlf85fkIdN8qnwfDEaIdBOQwacvcQG36BYYRAgYXwR
pcVb0TZu3Zz68TUxTk9sPKygpPlCKYbhsV6OyEBhonI4S6gFUjCAiDJ1z3/Vjz89khMxCKWlBJIL
vmyeRek2+tMTeZwOQ54Mr6T+CIpzI78xfOvJL4v3FnL8Ec5XZn0lJLP8liJZEvBFl13hJCXcRtiA
Fq1PLsLkrFK09huLhd7DsGOGg8uWwhXp3bhePInaWvUyKtcfo+7ZekMXJv2iX1OALbs30ddXArWV
BCfUBccCMW+JBFdvroRDNFCaCjdzf4dhq+cDZj8UsNLmBVxp0BFwEgcWt6tDzSiZA6KCyspozjx7
JhIfwetaak5KyY1+0e0WfS9i+PbbZjcTS935HdecRAXwOTTucPGyvZ9KGs3sVEvv1SSzHPfhjzsS
8Gbt2E5vPr1i8yXLZzYh5gx/ub6z0p1YqaM7bz27daLyonYbf9bcotq2QDywuYsYizSfEv5DYE3e
vIxgSTPcRribRtTj6p+a3Wp55T8qiSSjs8X3PE7XpM24Lt81a2UiX4ZyAO6I7H1VnUx5y+Y9uk+2
6HYuO9dcTRbB7Ld+Islh5NivxWwXOgtniWUn2pfx2dKX6bS2is7DCgr2tpeqbZWt1WSDZ4VGqCqv
ScKri9qCc6eMwD+flvkWGTcLyWpCmKIffWj2o4sIaQOSPAe2J9IipsCFIBI9FLqzMXkmqFSW44pk
tVQcrC8lOgVL26vmJZspazda9drKsQ+B8pLCXxIyI4vx5hzHTwmjXNZGIAo2MiIfzBc1QwC0Vz1C
BDxcEYG5sJ8seemAMJaGQ2BoRwgEmvb8zTL2Sr4H4xYcBnYJ8ZahxQLz8NKSU7ItQErKvZQe6n5t
ZasEBjmpf5kCeeNjh9c9+sElFoarznlTDERwMU2o2xdX21jXZCUnOfCHTJu9xDrr6ER5byYnXA36
5wDBZL+H8Xs8HtrxWpibzDyAHMEzjcjNkLo4W8w40TWfV6Z6ifnzOStQrkdulGwSnYk9PrTNhqi8
cTV5/C7o7RuPp833aW9HZyu9SqDscdf2H3TxKG4WhuKKRjjpQdC5O5wpBQOmgZ9U17QzN2FcFRcu
fKy0gpXGVsIjGLGksSgFtSMDUE/r0sZYQN2g3jfG3uECMXBNfeMrw4i76wiaDCRgDZulyTX6RKL7
QbfnPx9N1IBU51pzvOrWZMJBHlHehujErxiv+k08/msuimLQpOsu0zbbOWJH6DmS0VPV1WRNQIgc
5mo3w64wjUExobO6zeS6gIkSVOwq2ZGOAavhOsot3gZErBBcA+OlBxcTHxTp6VevyXxMpcmo03mW
T8RiA9iGiOYjoeMrwwZbBlSwxRQ5gw5hwlzIyn7i9Z2McaNX+qLvfy0Za9OByxXrDQe335jb3lhX
9CcLcz155UgYCBNAfjKj7QT7qjxS+jNoa43JY6ZL7ABYpbdQ1SiDLD44YBrT1HvCMDRftf435oYx
yp0Y+cx0PwJEkIsIwoO0vWK6b4CYef6I7MLkWWugbs5x0kCQzXQZ4dca+89AWdd0hLdgFG6zRRH9
NAOsXCWvGC49M943NBFQdGKuKGf6HxoS1gu3PXy2/FCaXVaQ8f4lGq7ylyuujR6xxZBtM/vlHHkB
w49LbmFojXEgrZItGA1MeRAjLKswQnD0GO9QE8nNsxEPxVq/omRNHULR5RnGFglPi89t3DU+Oeo0
syzziyVIi0WO7nMdv3T/HwIJXJQWNOYJJbgo4AKydl8WLIlcxYv/ELTmUJuvmojNSn1oCeT4Frpr
6K+8Bl26np55d2uyk4w0dSiuMdqrFA1/w8UJMeVqIXgPGdBheBBboPL4Kogj28bRgNhcOxcW4kPG
D6tFffVSJ9dIXZVAB4ZZ+1B11ZooYj6PzRW+Qv4iI4RwfA3dEki3uOaae6VCq4FyCv/zksOsGBvH
/o3kXZhf/PY5wbbnCPnFOXFslEGMSBV5/D8T69bQUUf6TWx8nHiOK9CKaYF+QNO8oPSM6Jy72GXn
5aDexx7NBMyauE5nEKC2EcIQJvapfUYwHqMbzTtBeBf+R8kLIbEvbC7hVfnsHBtUdN4I6gOHEHa7
ofyrCh7Vkt0vunUeUfcY/E7De4d+xPngwDb5N7NPpV2j8h2UChuQJXGBpVhRz/n4LmLiw/Zu69/f
E1B16Or6B3ZsN9D+utUAKltgwDoFi5+KIZU9J940NC4MUmEsm0saCi2yrID+6ZCj96B7tkhJzJEv
FPG5w8dJicos/R9o/Lk/19mxLVkY8pfnv52v09wit+9etrNV6W7p3xTCRdvvnDt4q3EqPiMk95hD
/ymQUKXPYmIbdIXjwOslfXHnVKyl6TaxdoqLVdX+i4fdUJwYKrUDvQK19VczoUAvtah++756G+Wb
YP+jjVwFsAyghsMFAlN2WPjhI8o1M2+oERkau4SbROf/JxaEDTDMKdxZ0bLcBpvO/DKCb7ZaAWQA
L0QACrh/oVBcKXlWVr7UTBAbzZP6HXeebp7YRgTG/Sa0DWPDqzp8OIoX2R6jeA+RR1WZe0xJ/HxO
xCpbW2iFVhHDBFgpy1akSBgqABk18JwNzSmgj1LvDQeZg88eor85Zx5bo+FYzMERFRqIS+b+tPp6
3LSbYdq18yHBaz2kpz4UDUgeoYr8aqptIq0TriRziVGcsb+6tfjZsotgXaQcgNNGsgXv84kqoCpP
bImmzfsGcDOsbRMR0roZYuZNfYWYitNsl3Bfw1pc8jGLOYTsXiPYRAMoJwF/Yon3OZ+3bbKreIbq
v7T1+aMJmsRctPk5kvcpai3zARO96Ns9XVt0qdnrEdYJMxX0PBL+ILUZVS98aWN8qDyq6bQRqI3f
fcghCg1FECas5NiEDeGN2JkgEwLsgiicqEJsG3IKCDVu588Eie5wMye4vSVjQNMzPPnoFiHshNPv
RFGekXFJ9TtbhydGMZ+5bNlPmxopjXrRlLXZIZui+6DrEr0f6vLBk4IDdKi49dG71pmNEOor6q/l
vLeSQyMz3NEcTqe+PKJfWQIry7C7wE1S+iJhAtfWp9V7nb3CkWUaJRLAG9phgH8Vm1DafZl/as6c
vG3ttQzfOC9NygCbwnGN55sYCbiFx1lmvaXWXmtvdofyaDfrJvZGXjFKH+Ymw/oTLgnplKj8/kwb
DTx4HqHPCaHs7HOqvkL7wis5qlsyG9Y21JhOxoe+sEExPi2PyI5BbFJANb+Ik4u4TylcPWKF4S8s
t6y2ESRMv5R4k+TFUYEcbuBmSu1Xcr7tmq0qG2a/gv+E3eFK5Brtd4/EHvg4ZOI1in8iQb33ue9H
F+gDlb4PjIgtoPdtrncbq9oP/ss17CLjyeRR17qD0MV12VpD3tBH9bEpfjRkEcrC7oAttaeA7Lv4
nS0/QG6ox69c/eSKIJwtwKcHsE+MCoKBkK9hna4ytV8lKqrZQIAvs+WCwOUn2UGxKQLs861hvBEN
ijcIaY8t1HW/cIzcwZaxNfkbcyBDeSxRClBkrbuDmCtcxzTq6T6O/gXORVWmxTfpFNq5czbmvPeb
o//DfNGxiWKfFLS9Nj8DMG/mrsNO7ycdMGrEGjFMWkt0mzVNHh3jkMhLEbWAaQ+Q+z/YDyyFWavt
doxwCwIJxLDaoCR1yvem+Dd91Oq5qFYD5CXvguKZ0VKZjwZa/+arRrWpflguM156BcUgXS0rvrPj
VIg8rZWhQegnS6yZY3IxEJD7P47TkbJiL+DEcHlwa/+zpS2tsspjilOEKpLNdAwhKjHW058l+xh5
Ow0zfYH9X1tlyGfEam81b5gk7VTkvT1vxZ2VVWe7PU7nZI2qU98262INjELZx+pypGfwFazxbIWw
N33V89w+yEEgTOLJZ5P7o6+ht1gZ4IUFERYM2+F32L1a5fkfOu3cW0RrpIuw0WthYRbh5a6ic7hy
XHVwDuRacH9dTM50rpwU6TiyTeo6lm/smGOpHN/R1kjfRh9YskbpmL5TixKgoUzx3RAEmPCcRa2x
1ydeS9jchKRrQHWiGMfsGTmM8vguADCQzogUf/Sk7cpcE0OIgYP5e8MwsLKbvViPE824CX6d8jty
HlO8Y1ZOo+ugbCrpJAAl/smp+4VoOdsDlHLRAf3pbgyQUx/pbjArH6b22uaPIt8XG0KnGBj/qRHU
L3fOt61teh/FTfwTdSeJvG0WEBmr6XuKvgza1OpRjPeBCVgw1ULXGQ2s4Fpx3WiI0wDzq09F993g
0IkVR33l6kvb+f1v9geRT6S/yCMyxYTC4uVDoU5TBfbdePOqh0PBRg5RcZ84/NIlkS9SeZySDQ2e
iUDt5PcPyXiq2Qi1Pi1Cmy1bwW9sPKWsuDnDb9FBEa7YJ1cLjnmQ/kRnmEW/cvvW/KPZhVLrmMHz
+N4DREnDraNOz8YVzbBOkIq58yMWtb3J/T7KHsSboKYZ13p4Uk1Pxv08+8xu0Rn2gDqQtgR8vA3a
Q5AnDUslQ9pu01qSqkFjlG0xKZNqfYzk9R8q6fYRrAy0+sgy9GNCcaugdgKOX41oqHM4AoCkGSOe
ENjN9ncjvzPNWAZRHOsBxAlNYLkkJyPAMaT1H1P4qypCE46/5rPST06+Fc3PmF+ECAy5Ud/vpvBi
ok5upW/WsaWVvGize2QQYYQ57d7PHxLtvd5MSx2sprIOTf/ZSDszvjrpKZ0NoFFO3nAFXsQhACW8
0aWVuAJoGR1Ym7pajy8Cvstq14xAEocq/JOG89h8aqj79LcqOQczlW9T9qu4oC05pJMHN5Q5yAn6
yc0RxHVQSJ7mqoB3SnOIBuQ2/ipo32aZDvdg2dfOvEXhXxR/DFAJHfIu4EtekZo9Fw4jrs6/B7d8
Yr1dNHocIT54UP32rQdjz4Xx3SBQ7DJu5+o8Sy7nTYovpnaW5LsOtWchjheK27S5mWIfe3gSnJwY
hpzkziYjBCaXQNm09saaVpVHIYElvyUQK0zUbYnrwDyn2q2daCKSV9T/Jh3q8jMsAFonxrYR85tR
s4wy/DOlTd/sFUTP4LyVqyZbp3iIMV1urr51+/0aTWPpe8AVxrOOgJu7f2jZJnQWF2yMo3rIKO+x
9J2M38UJlj/SaLfdV2n+CArJAsOZob2sHHlAzfo2wFFhW+wIO4icvSakFh5JJwVaHLZepV81YbKY
LIt7z6PRlPu5DB9WYXsDGLtKr939dYYl3nOFdKlwbTF3iulp3dDLtAcgpnrF4hbE2mhauZyCgLfb
9pzgH8ETK+jtGl00ymQMhZhb2r+Qc63TgLTOndlpDGnBX7hmrA5IW0FoIYzy5dMhTMBOu0WFxXZS
T1J0cSqYe+4CATaTYNzs2uZcJscmX+XFLlzRnVIAxjXYhkmWIfa5ktIiMBJ92Ij8YQhydJsCWdF4
IEqCnx9lUjvsfMACIdNw+b6amyx2Ytbfsul1zRI2Wj9XOcryexrT26S43DNA8F0wvk8FVx5GHUH9
dBUNHdiguhQtBlQhiuQarRg9GxsvJfajF1ejfto1a/6yX4Xh1nr1Jsyv9aO1kNQLNuyC4cVQUYHE
DY8jbA5PVC8HjDlESQPyFmmoYjaV+ZqslwZYoCalq0pvYo+MUX4Au1IckdOyUG85VHcxXPdwI2P+
DAYNbq5cSPwLpsljhBWu9QPMbrPox3Or06iTPbmwiKKvtkrsEK+KDCDCrND8MSEgRVkoVba0Qva6
8osQXLhoTFeqP229J71lP7/4/AJ2cCgozNpyNPAecIXWjBULlo47ZyJMuu63kO99/ZVLu7LdhCRX
AGMi74MfNUlmWDkdWxPpv8f8aAbv0AdsG2Fg5mqoSw4VJI5cg70jzqhxKUryx+SfzfxfUNPuJAdD
2nUse0BQG+EtXMkmw4gr4IvgFlAneipl068nikW8JIBlvGTxr5iBLW5Bm7QNBWLY5zOn3e8IbJQo
y354SnSXMM6KtkWwzWYiFj3Za0zhIOusJxIKi/kc0ZYSNGODTyNGkrVHA77jv0Ol5mRETQz4smcV
oWtzRbOvwfNbiBkiwgbE6ZYNcEK+2Wwbu3RG7V2jP1EVruWvvu1WzJRLMnFqPnFDBNx/bYBTb2N/
3UEcB+Ytlg9CUlgmAywmYbnNm69dw+ktyJ6G48bzLpEkmmUuJxeyGhmpG3o1SXgLzBHqjp2JkyA5
lqY8LP791CaKlYYUEnmmOwdb7EbxWMrk0k5XkLECRDW0Lp12ixb/erp/XNTIhsCNVtUm3I76OS3v
lb9PnBNKTb568nAw/iYj2xKHdyHlnn1pEaZfVvge6T+t+j4j22NrV+FF7cZMV+pPymS3RMjCJkZ/
aRIAUosZ0y1Rhg5XSzto/TpMUnTixpJ97BA7B9T+aOSx77QWdBnlVovWKUNTBPDaIKnFcgJhlAft
WlXY8dyjeeUa31XlB48idKja3C/16GYVstgJOGf8qFAA8aChHzyIJhoYRkEg/wGgT+muDlV0qN+G
JYIT0mMtyL7lAI2HN4tZCnJgE6z7/t9Q3iPGD5uNrdl7bCEPNy6Ik/H+LmMm3kDcT3TVtbzQC2Zl
jzGbtAlALJA2RIY07gO8rPYc9a8E4qhvNW+o3u3p0yTYUWZX1fwvC/c5nZY3LbXid2orhHm8rTmI
Ai22nAAPLD4JW6nUYtWG9Ua8XzajaFQWW9uet7xry049qcUFSgTCn0Zraz9QVogLza/4Zm8DY5M6
v5WEfISCmwlL3MTlV9K/ifvVR/lHnKP7T0JPoaffvvKP9USuGqL8aI58e6C8qPgOZr0xYITC8A0R
VOuOWgkV3KO2773Usha9ctVq/Jzj1WJLlX3BmFBjdQh0shav+QjvBwli3ZDgki7G1R/viEwiku2L
PfI1f1W/TB2SHgX+73j/fXO5tuGMezYdtrgG7fqEDxD2mdIHzAFfIHBBnapbHdX1vLKms7SScXR5
mfVQ0z/YeTP+JE4gQK4v6xe730TFQSJSeugWjkOQuun5lI8yU7ypYcvtRI+AnLKU777/G075qsdD
iLhSl3515y8q7gGRCFR+vlctXhH8xna/HctLeZ24M4dbwoSKmXhWPkTXqEXP1KVlac6/aMuKmhEk
YlnHtYbJFoKudDwBXnQIRNrfYl6jzhEPoq1w6rFl15xIh6kcLwM4/JF8DNm8FA56rv444bxOchz7
RDflqJZTTNPzvuAODLlZ4Fprj+gX0YPlyWZ444bB1OTPH49woaP3WnyHKNcoosuS6k0CGGC/vXS4
4SvbWfZSxg2QuttRWLtrN6jA4oOHgmo3GUkFLDA+MNGo77q/45RL37xtIc25M/6m4C4OgFcIkGuX
zY8/A2s3xAtx6kNyloRthFCtmjkEyehDSrjj081YnmaQgL61WFr9iYJbcilGUI/CsAJlPGwEcdBG
r9YSDlM7+2Cr8mKAyWgkrDEc9WYWsnmoQ4Rx2CHXpp+ve+ui56Qb4k+zfPeHoDfUNoKwNC9jwt5r
niF3rYBva/wx6WHiKbIdm3edowvYYe5halhmx+7gapGGorhqFdzFd/4KLDC99o9ixUsUeU3M2htb
dTVUKgnmzWkE66BDVZsvczrN62DbqJ+SF61n4yiAjCpd+2uqLvyeEAkpZPp0FKCEkuhICFsoXbZ9
i8QvQa3PiYIDM/VXfv1UJVgWDc0liTs1xq1zF6Bzsf+SloAG7S8Ackw+rPjMQ1sS6MeiafA7SK57
7Z9616cOfOvGSyylVMEeIdeWSJZVvgXHWSrK7EUDvw7Pj/xD/H0bcWmESEshsmg2Wu0f/4TnDi8Y
vKdm7exoPxpAlQOomPqctHMmkQBtWSgemvWgsknN3zch8hxWJuVL5mJXsblKQ9SJhHWbc7rVSpTz
vBy9nS9MOm+9uuvfvfkjnNVm9Jlj9uObkeH0U3FTcDw/SofKXiASYjQD4yDFld/UAehtLj16oqLY
i5ugtkhC8lKkLvb0Uge+iQRbvPVk+S0VGMWS/pKSs2OcY/0kZYdS/rOKd03EGUF3Bl9J9TvWAZky
vLvhvsnODXM9wycJJdXOSN7zDPfveioOtMwA1JHMOMr3mKFFTzjCQDmc93tVHqvq0hk/Nn/xaZ63
MwqCVBGgV80swpIy0QEvHLfTaLKojvwI4ZpSuFpSLMH7fOuvg/Q2h1eCfGKEyu3e7y+pJsBV8mTD
mXwC2MOKgAdkPcF23lkdhiAqQBOyiRuJYjknywF+rIITiE+SkZMsUi+CJvUsq+KinNa2zP4nWnQD
RT6LszZ8BF8iL2FwmCvo7Um5GuH4W5p5meaqcH9sgZJT2yISxMT5gQWb0Noi6KrSRQeFSMVzWSmO
vA6ipXtYfkF2IKK91PKEkmt2cg9ZbU1s+hQpzCIfpMIZ9ZevPDptV9RniHoWaOGYsZwHyyT5+dJq
ihk8+nChya4D99muAqZLnzWrVTe5NgSTP3ziJgQ4BpF7MsmSZgXCSMf4hn+4wubM7xxgbo6ggVX1
3TCl/zTexgwkd6pR3BaQdInaL5yD1jVQSd2CMcis9mIS8mesQrsyRe3pEl1qHE2kbXA8jbop40Mi
bw1pRdKv/DEbG/J6TZvpF2ko76Q+Py2koOkm3+LmUA8ED4rhCJPxRFQK4s42XFl9u3Wiq94gGmth
0tmvivqBwolrFq7bG8TvInPl09zZPQgoqvi+TDH3Lnv7wbgnrAcFT1n0w2rIoCg9pHKTZKwmC94b
6Ub81PBh+yccmkNERObkDg56bydeOCZaf7X0tLRbot312AxJa+v6Bu0XloelHGz16ruT/sr4HTg8
L849Wo4AoNxAKqjAxAIZeEN79C2E5ach/VZtOk7iPxswG+yaQlVl0djW0z96Ux4j8y7Ervldsp2r
0Y6SwYdoKO19BMRS4fa7+jyP9BnGKGVAYvtVZx3S/q+sbipqD/KxeLfI+hzL5ZniTUgT6nWCHWm1
YGHNZYHkQ1o7eCFR+fD08QbRpxFeslH90s14+kRQ6HbJYhUco98jfsHFa8j/ML2DJPzW/E1Tf7em
m3gctfkxRMcSHiZZO/VaV7GZ7fLpkAD6akJ/CtfI6hE34TqtCfuNewpi8VmTnCRRozBGIgfMo5X2
Sd6EuE4VaQfn7JDjQnQ2OPIH2wPt4tT5MJ0BnnhyrSvMcuygN0+l8oo02gpnL8nfdf/TaaCPeY1E
icTexqKalmyUQkKKIjIIf2zyxCiTSFNuqSjH7V6trr56rPKbj5DAJ/BLULIBpXZgrsg9QgLR2hnm
P4DWoLwCZOhU+tTTnBMpsMi2RNajsZB/JvubSdKl5GQ+gN+POX3F6rcht0uj/tRgDgjIAZacDr0T
kVQAEIR4VcCeQfknnmkkfZI96Y7YPAgewkS95XrmQbTjjn0VWxwVGcO8sdGjVVaB337Z0lfp/Jn6
nluhkD59dBVWydq+/JNvhuXqmHBAKPpzEZ/MkiffMtEkZJKs2UmxigligJLR0M6jzImCo2ZtLeNV
tN86vUsZXmcJwIE4nCUAF7i4hCixI111vrKKlfQ2wM0Y7WP8bucH/pcAA8XoEXs6Blv7VGONc5sv
tCWJUlYIDrO07I3SbBPmX3AZaz4VvcYQk6CU/40ylOMoOugfUvuYIjhLWzY17Uj+yQEdY6lHMBK7
rcwf0a+p/U3ImLjgI50L7ai175bxF8E4hO0FksUPiAVDSmifo+EQ+peguWNFA/D2fMYcs5T4uUx2
/oPMO6FIAVmEmKAUJMW33x9D86h15xogKPtNyDSdNk1NW9naS62J3Ez5Zy+JLPV/xa6YlHFTLEQl
Shqrs4AEkDsbb+glxcTbNyo2Ksx9OdLMFsHzWSU6q5KeWqMtautrNB7zXG8Nk8242uzlNvqQ9J0I
bwwBrHjD3IZ/HSUfEwWa8Ny4NqGK4aA5pDVYNfn2JRE5IYchmR3ItX9l9OcY72r9Lvt3529aTUs4
FprIdgGzNAj4z/H39Oo1DjKujcW1JxL2BcBR7eIAZNEx4AeOIgYjwtMAsSbiw4zfXl2a2g6XRMws
vdDNA0S15H8J9brVf2jzVTU+hZ9v5sZS2x+sWWJgZx6Os6cUvsLpY5iwau0lRNscDl5KFXVwY+d0
BDjJsN47t6jBmXQcx4s1xSxEH9w7bF3016ARbT7S6JLXEbkZ33pG2NOipMW+EReOGART34Z4a/8P
NSPppMQrmpBm03ve3uT6CbBAH7aaNcCw9YDEvpC/IorzdDf2rX2pKNEaqj08iCjXKczSW3tV5c+w
+bUTtoB4aHQPw7BmCQ/IYeCZS6m+hc6Fv0Um2qLSF4hNFioCAHyNRnQhe3tp4yzxB2jzmtK0VdTd
QGI5Gl1SsbBrUM9chVr9TcZ2eJKHk09GigUTCBGOQGJlD18Nnk0KlajLoAVItFZyfkhTcne5zwj4
DH5VawQ8x5jH2RjNC0GCweKsI4CV9tonSUG1j9nrJfsnuTyVJWcHYF36sdqv2bmDnrZwLTYT2Dif
ajAWH+T/I80uA0DiUGPrmO9TtZXEntD3DDNbXC8MFhY0y5mE1ys907J5oPMicJMwr2LteELlMSvX
CVMlMLvaOq6i9ksHsj83oIWPtrrH3KwnP6X6shgmKqSP/NSc7DFs/ioRNrFHBKEcH7Jmi5KpL/ex
dCIce1FjplU2RYpWndvSYB0DYkDx3LXIcTV9ZURbP380nbOYnGBjgWIJwW/r86gkjy9OtF0FkQPC
a46YQfoUmBVuh4UN9aD7J/FNBOojs/bFTMAkrP90LKJ62QyPxiR/k9bLcva+eeDxTuEZ7wNa5Rql
WozWu4WXsCUi7BJPQ24hlScp8brxw0LdQkb7IvEfd6jr/DItS1dJtlX5lqsMW2/iA8TRJ+tr0IJB
9Cp3KDHCg2E2uDIQtljjz7iJgI8Y5pHGnoGT3YSkxko6N3g2UMcrhI7PpRfa8AuLXFsm8yWFzTmD
wWkBNdvhBcm+JYPgxMaVs0emXzMyYw3SowL9J29OWnmb9WeIhE1FE9fdaajQgkhfxL1Fw5JGKGpX
Oge8OrZL2ZVmABIWJWhEazrENxscdBmJ7qz8K7Vri68/9nLQZB8jUpK+KwC4TbmzuzPM1Z2o3YVh
vBr5yKappj1MOfdV8DVVHypaR1FrVV7GXENhayBdB6ru4dbRJqCM4zKtkHrH5dYq3gw04dGaxRQ0
DZDMxALC3oT7OFu26S2TwWrdb8eOCSfiJp9qWm+md//pxEeJkwtsi9aOZfW3sNrp+k0IV+ToS3y3
zoD5qH5vo28nwx8IZFcTO7Mk0ZXK/pzKl2LtWNbTpa9a3YzTNoru0/CZNV9S/i9uX7lBFYJvmOqt
RXWKfeQOb6ipcB/t2+qzAJ9mH8N/06Kikth9HCpyi+mPqe1FdSb5MKh/bTytefs+gyUxvE96DoHz
CpS3otob+gQ6+0z0R4+2Se5ecrEHcKCA59GjNv1jj1Qk3Mng8bF+4OZGs/qvsr05wkS6sghHVFki
zPR/boo3abjbhlfYBA4UlzTb2AuGlfIt0f86mT3BWAl/TOR9d8tj2RF7NCB//fB3GC+IPWfxlVq7
3nmvMLaw8QF05Zv3rKqQJFtrP2Ju5GtodgIcMtBJsLGDIUsLV+gpJvG2oxqoPmOU5VN6avKdWQrG
u58+xUHE+jGBY2JgVkijYgLRAW+tV8wLISkf7CpDTPHLk5nlU4eiJrBR7al4JFZKJSrYXi2OWraO
5zdZ+yilm4a3IaE/Ro4Bu7RSCEc0vOxgGF9F/kjno6UdMRTWyVfGFVbaF1Q3ZK+u6Rh0dW1aCIzO
fbsZx3NpoVxwVkl5ZwVCjhKCsbwhc/v/ViwIEi77LN0J/L/letKNldj4krB9xOvap10QPGk9hQwS
JWlnrhBLDSwuIdJJesN7MGF1pmNyDrFyqweChx5NzWsndKKCi+T68maDcYUxoonbjVr8juarRNuc
AL55hZd157FgRcp+NDfCyRc/NdzHuH2J0vXXQpychMexX0v92ukhGknRQFlcBucWCRTdz4/1lewD
bS8c/UpL3RC6u60tbwJ1M+gLdlxp8ov1GE57jkjCRrVDwO5KttlAci/gVRCWL2r0L0Dlsbr5R6/f
YlISlzQ8ntX/K4IbuftAbpEMg0NtiIqbbSFIha1oVs2H1WxjILZglatXy3jDqZG+CiJIZBBxAKgq
+A/ZdOz/6w7AIeU3Mm7RaX5M6tpQaVKYGVZd/cyQ3xLLPZ4gant1xwYCGI4tAl2kDPBObklremfj
j6tXG3Z49fV+7P7RwiEkBdnll43yaxoj+x0ALO5xQaGhVplBtAJrIiPjFGU/lIcwe7dI/pH+y1xJ
hgNsK5qqGLxXWc/kaL0H8rHkJTYhh60Rl+ZjAs2wyLhW6gviqUze5LKIU5WSg7NiiGmto0VEY9zb
jOKzqwd/dX8S4gASIZBr8z39V57eBAYW5w+L3QvC0zQTzmtge8sexgASheUay+d8zNprXr77BgFX
P/8j6byWG0eyLfpFiIA3r6InQe8kvSAoB+89vr5XVkfcutE9M9WtIoHMY/Zeu6kEwOpQIFI3mdrV
OuydL7s4aUirpa1FflBwYKiZxhscNkEIXezY6C61UlpzCGFMwsVbrOSXTEAQ8g1HEB+A/xALwQTw
Bg0gGX4Kb2dTiRPIUDFFkrl2GpY+A1wPttNUdhkqlX0VQiQSMxFef7SK+Gj5PJeTeRzAC6E8LcxN
3rlWAOjt7lAVQBkoqOIclauAZb92yHmwPUQoWwb8Bfq9ltmYzuBMtDPJoK/C/NLGOe7IZD7VT1Bi
XvolHuiSRI9EY7C1gJZoJ6e2hhIXZIz4V4I26DBOEyzWasQkUrt+yRjipJnvTv3FSz8LMCux6+aA
bBCHaspn1WIKWLXtn4/JmmLJmU8NimWUDrhuxTY1868an07gnAZlMy71peNjl8/RDjUL33r8fsv8
7+kMk/5HF1qNyl5U/Y/HDgyV5LxDOdfLu97ZQp+OSHJKEVU7P731J34GE6aFR3BdXZ/rnDHjwqNE
vJVzNI/5t+g7W6Bh3S1iVimpLzjKcuHiT4dFpI6wchxeOW016udBuk/AnC3tMSZb3z+jUbTlvaYJ
JzUjEX8XipSLle4TVucOyr1pH4nzrB3Ep9dcPvjepgj3FsPDWQVCboOC7a3Jf2Ku76m+lPpC136t
7C/TwDOQ2bNsms+ovDvJl+rc5Ldg4bdnEhtmpHDP4vxDZqsgdI4mugZryKi2ckyrz7bda8Brwp0V
0ZYucdeRe98xG1Aq899jpPFogFyY+dZJMzBibPoAqOYc0fIc8AunLFaWyV+0zKSY+QfNVqcm0JqV
8c3KFWYNGkNoQGKdaS54EaxvRkBMc1HlkBdg7i37VqeXpP8Ox1Ou/vShumnqS1NprJTBARHCo1uv
pHen7FCzqU249SZWBIVyk68m+od08+/qZDPmXwX5KjWfBnrDYQ1Imkf6AORMq6527na0D5VTLAHe
AMlijCz6FLX91jFsjE/Bfmn6Vd0dm+QsAwLLXZkRKMMse25g/Yh8ZnqclV4m4MsGxRcvZbrivo66
Qze6U43eNoFwzCvF3EwGg3XgCDCpwRBWhJfA+ONQgJli6WsibDz/l9MAQd3vhEhjYKhLoeJhh9R/
O2rmielhz+IxVj+gDRisIeuayq7fxTGR9RvMBbPwL6kRET07j5XW91BvFJZ1+OD7RYE8T38m/IP1
0xh+SelO5bDoQQwO144JSilTzYJa0JHdOtmP5J0KY1lPyJFYfrnC66pi2ik3ncR9bXFmH/7JqKQb
06NZVsLeXLbJTvU3tvRQDXJiVlg1NjGuLwM1R8sLlJyB/GktinkBpT1P4TFnBEyTIBge+EyFE6CX
gfWRFb3O3HAEKrpCHrmAOJF1zx6re53tLMUFFVcVe6s4t28wCdEigIcpbmp9YetfYDm30JvPo3TJ
HYpOqukPQ3QcuV/kloAcakcW1dDu3lsqxry81fX7SD1fX6zqIhIPNXUNO5AQ1lmMRkcMqkrpYqh3
8oGs9hAG1SwdPjqdA2v6Zs0voN0Nahnk+XZX44TbQm83N4y/++6DhIUZLoWMUR+DCdyBtIRaeXau
3oi/YE0IJ1y5s+X92fp+Qh9d9Ij7OLHkYHgLyImtl4WGOIG6a61HO6c9OYMLW3Nk8Q6/nWlm3D1j
n/OuPtg08ioZE114NJnWFxkpzUzztI2Ub1P9IBzYU7VSF+kC27PQLPgHCa1DJEQF9BfxMs1W0NGF
b0YbnhZj1hgExQxJTM7UGdZxv5vMtWOuzeyklPsIqZZ0MungCsTmJOB+KuMllTaZszPgd9UMSJV6
KQUlNCgbwAaaPyyBzYGScJaZnwqngOV9iH0ZuF7UqVb2HvZHIB1vWrqfym2MqSRBu0Prvei1s/36
9wGOVyy1C/L/Im8vO9e+e0F64YqRvD3S6kxB3oeUOVuJlkmPr8LPHPHiyFg5a++pOK8QqUsNFplX
gpOxX1oGHr2dH/wI4lwFGSDfZnggHe3dr+UVem5nWzcoo2CfO9asWLTpMagvRS3cQua2xcoxqk/d
+67tX2Qz8wZBoIXcW5wqenNkDWJHtLVzamToVWBstYFpOo5lBSAiKUweiuPtoLEovzS8MKab2o/i
OSTQUy0cQ/QXMog9vu0Alk5AHkmLgMXjsRx0aBkYTjL+1nLtYRsMP71dMp3GQUPPisWMpUoFk5Mj
tk93tX2YBuThc6rSmKfKW6H9wZXEv1ujQmC7EapXX9npNNy2cTIJtxJ6PoQy0HH5efMArAHBTrPO
3CrmNmXgkDEea5mbFT35ZOAIzaWfbnLcbrYrjtHaWShL1jPvzfiM2o1Ne0TIs3FMJJD2BmsljTXA
NHI87qlfUuZvaP2TCmT9mUXDjPNFttyCtIc5yuPO+hAZqAYEKNZPCwcasgxXdqdd1PCR4Q+ysN2x
ZQxPUPvG8FC0y9p+oKFBds/riKXVGS9KeIMu7TA3VQPvUKgvEdbCCdRSqsASaBmWAn9Kh7PUHuT4
gV51HjBnBjMV75CVhuapngVLLOMGBnNjNnprv5kzqQuWzdrWDwFt91q3F1F8pGZPQW60iI1llDDi
luigazp46Lgi9BZ4Ig5XxNGGHSARBvv4wdJMC0E6UI3ZT2To3FFtctKNZ5LzKlnIgeNjktwQUsD0
VUGAekAJLDcQi4uYNTxUKopkYML/9EIBr3R8aJslEyu6vDTBTLD0vcegAeU9jO0aDFSMoqmv1tZe
z/fW/E5/aL9NixwAI7sSzDLE56y6mFnwFqiGRrFOOm9ws5G8S86890hV+kRkGM0YSIZn0cujKVMZ
zKqHymBU/miQPvhrlnbF4IoqHyeqxNvGG8/DOXVbadyBqeVh1GDqwU8zrPXjk6hAuI5yjzj7lHSr
XBC2oBI59yRdCvdfcelzdkUbbo2vXz6JybkxGeLVAZkN1/YfsA+5LlBbFpEW8plcBqm9CIYTvAWs
rL5hzzIs/jlge9nWFyY3o6E1RBm8UUe/0Uou4ebRPPNMdg6xc+suPrMyeWrwwWmeETHCi/CNZ84b
EkzfcUSwnvA5QPnEDefN82E/BtukonsWI1lISt2xthA/rLQBMBLsEKJqQM/jrcddrbQr/tgQafr0
OUZ7O9khQffAHNhrG6GTecE5MqsbNm6uj0YeIniqbUMAxAYhlQcWGczjZfUQ1Ux62YnkID2yApIy
fwAmxAkq/57ifpw3yGHEeBKJSh+vpvQ9A3jn1Ltw3AoDslIuhJlZtXdFfQ61LYdM4SDuBGHD41rd
a/y5+i6lSJeJryxpF7aORZ+GemCks2K1z1GldmeyOIrxkrfRbPLZRQowBcsIyeC8QDT/vzRaoSTi
2xsgjAJSLxbSA5dyV62mG6RIH5VpNlwrHVyJvw+br8FZdcIxy/7R/8rSpVIczXRLOAwWSfymSNRv
UzEXgxcvnUvU+Oo+Tp49S01ABaqyUsjNpNmjVzRAUQkx/6jcWuNdeLGizxzVtz2dRTdnhQdpHs2U
bu8js/IJBXn45WZS1rZ3Hx4ZQ1fpKHnXqtxZjisbqyjC5gwcsxkRXFwSoeYOmMFEzwdgATb/g/Yd
OieTRXNsfUSrYAXpcAp/SomjLTdng/SXwPTL12ULzhFhcF3g3nMumbzTe7ID6eLA7R7kcePIcxko
xCi0fsq+bb72fAwNdWldncAe5uO5JMtn0I9RspeR2OonxC9J2bwxCRDXb6RteHnL8pN8Gr7qmIWB
TwiVwIsFPK39Qvgq8/qVEjuoUvRzaoJDyxEYMO0tKQz9fNXQwAr9pHSsEXpIV/EHbCEJpPJqtJ8+
UaYh1ks1RcICFTFeI0BvK7SN49qIl5L60BkFEIIiBi+layEloxGy8DkGG/Lk3hqaQJRnXchd1j31
ACK8d4zylQbHdXCwQGDbU5C7ARhkntgl3FD20ZxDysufUhzPbA5RBpMCXCAmSdznKXbKcFyxGuMq
ZYKzasM1ucFadcbePNDR29UXHD6hhLevk6hVOtakxkXomAfnW7TY/aaE31F/6m2/yLBrfvGWeOeu
3XXpXtHuwjbMxNaPd+awVXXwz3NyV6bmVy/fW/PLR+2QI7ZVagjMjD6McjnqC8N8H1mmgr4L1JVo
20LjItxLOnHw/r5yDqy3VzXKY9Y6YApEnazY5155Z3hvoQ3wofGxBOYILR+5seyz37K/UxAlVyrd
qIF7KnS9YfjXKJfQe6S/U3T8Iom4X6LbzKbfvKOtEXLWXUR4Q7aJ+Lxk4qgYu2nttkhntYMLTGZZ
vQVMBRGSSURunyYubdaARG12D7pjZnZmeoQ1EgPQRLMjZ0cySpYJD+lQX2RvD91PaLpgrFFH89tC
xCtLJrBkcfCo8VWIUk5TecX2gg7FGLrALGOgaGel/Mykj8a54WA2GDyo1yz4qIG2mjd0Bq24gUOc
5eijt7pNysNdjjetGA2YqGmbc1JuM6QzYIt1qurxK68RoTpz9kv+b0/eigXKET2PkIaDiKPosfiv
iBkdIo4cdtRQtNiPw9Pyw4OoN+T4i4U/7A9Uq/2GIf+CjIeRmVbrptqqZMKsUnR+18FWL5DKou1K
1mx/HGMPXPKtKbfCr8j2Wky0afHNcwWCQ4mAFmsPrdo0reAmG8myS/mByBj5q+Y29Fl1k/gvU+BH
/D3FOv8Hsd1oyY/cFIA5e7ay90wRWE0WAdatUYHq3ixfZYfGMo772GeIHOX5TKUjN2EI944AcKHi
WsYbWgUP1SINfXiStYPa8LplUD5dGwgEo4vA2AvDdFx/isc8XvDby35B8wMbWc1ZYoBcZH5cHcG4
i+GmFl4IKKCLbbSTAwQ3pwrQEDhAshKbhUj7VZtL2tPosMJGtBRs5oUbZgfDOmJcJCr27rOVo56Z
dSUtl4Tn16JZgX5dhQ9JOzQe2sSetfqnnqwyn+VUiBGKwGsQDZKOFImJnOKOJjsXhl5l9tPBQVJd
RnJaeA+MSx6vTXVbStc6R1uxNVC6QI60t3aK0EdbMFfGrciZUUe7ovsdqX/T6JB0KMEz2lHrVcUc
0uVmICaItDLRYWnKq0ozMDIfCVefRYhWx8IU2pYejthLvEdlli9VYddJHPYGPRhrlx5nZLSrTJBS
RcWHOM97/1YZ9qGWor+2Kj9JLuGu8jN9bkjKaZqE64haMc3kP013TkE6PVIZAFWlAGlgnq9G6McC
addwEVfFhrjng2KtRz3/6qfPnjRJmy9XG8jl8qWDCUt+ys1nnYJHC7qVzTwnKP1dDuM+StN9RSUZ
yi0rVeWOXnzW4uIHE9NfbJSkYFeRFuJ/y2JyNzBZltAvvMntA5XLFBtIqa8dliltxwNXxRya45LW
eon+f6aG2n4fDO2hk9uD5Sgrv7AvvZrKLFxazt9FgTZQCyR0MxhCu/gSDNNKUnRwo85Kjik3peGo
sotEkmHnDmQia9k15nKgzxKszZ6zppKbH1uPWDVYZ8sRux16iYT8c4RvDrqxMc03VohfFMgfMvOA
qZNZXEoVUuwIi84cgC8OiyiHJmONq3xC50L2rGcjvQIt6fnVqpjYALOKatQvDmOp69dKSuagNm57
WdonQeYWXUhw2LROkAm2CB8Un3uTLcKY9mSvObxUSH/UdNkW2qql5ywBvIY6vXEen6bUvncOVo/O
NE7F1O+DqFgZPmBf9MhWosyHUsTmFDR0E1rDBOGjtDfDrZ7yRFBhpfjeaMGc9D3BfTL4w8HHFARt
0zVgCMhxuWgsmKJwH8UaI4+Uc+2AYSOjjHjiZcxrFAal2/NoUJgA0FPJtCxXUW5hPANLBNoebvGy
swFpsb6YFJLrhQioIotG4aZU8HzbnavoL0n+mgCqFOLs+VEsADYWEQQ1PK2apScTU4+KQucCjKmU
WNqCdPzwfkRZkiBbMdjrD6coYFrOailCbRgYtEkoA2ObRbnB2g9qI3sLnbmxHh2c5L2grxodOmeC
NoaD1KB/IBhyMqHTgNZqMDobDFRN1sTjhE6sgfmcxvOopcMZwLuyVi9SfaaSTWGDCxu5s1XKDefl
oF0qSQdTkBL2CBTEv0enwyqcD49ivy3aRRArbwaGK05gX6Y3ptMMp6U37cbko5zqJT/ogpjNRWIg
r5sodLsfvWGmxJgkOtqW64W7DNcHw1Qq5TnSJK1mt875YeFXGEQ3GtwCY20pZICxuSS2norws5su
FN1p/Cjw+LZkkIUWIjtmE8jQQqmf+0G6qkl3sPlEErweCRkAbx6DMk+2Izx2FkKEcaMDcPPTRY22
U2cQIqXynYliy7EoPt5JcG2IQpBg4Fuoqy2djw3tvPjhQhraJOd80J4dGUa9kF/yDyxMSpWIPlRI
WhLSBlmMkWgy+kjesXuM1FQtvL0R+zXXdZfP/V5aqCF6W29YZkjwJrwCVrYuAtaPNeM1mkqE2QUS
hXCkKgENpKJnzxSAqZgoUyBQnajUeJQq5FroBSAIoHno+Mz1bK0B9Sq82NUrZZFWI90GDRyDwUVp
XquCPVj4mwM+NplhqDzhgu5lNOl8Yp2biwhIhz665gPkcAdfWI2XsKEzphNRLMZuyExzkjMcpA4F
2nULip0FwTigXkZ/1fzp6cvGSizoFLXKPJhlpahY2d8rybPqQM5qOxheN8j1NZ0wQCBKxOxbCpkU
MyJXei4xJtpFTWlooQMbxnrhg9trXk26swCgDcy7anZzMrd2zs+qASLRZGvdd/KbHTUoK6IZZixc
TTlvSlOhov3slK/AhyWa8jGfe5sUU1rJeqEO2EImwgF6dZdU742JK4w1Qt989d6zGw5OcE+cY6E9
cnVfh+9K+QG0wq7uUrLn4ddoL5WBKsWgYWHMjzShUKkHazAD9B8NLcHA3+fDsq11rgwkFIO3dTqP
9dSP3oMB7n9bRGtigipmInL0SLhnCosHCD/lOeNLSePTULLRV1+ZzewhUe5FBN4V5ghWi3kEScHL
MBvkhBIg28ihiA/yt6BasMw0zL0CUWq0gB2P3KL3rEDUF/LdfU39yTI/U9TQyeQthPnD0UN0JV8G
RJW/QL21rQLZgplbwDAWYlKDyzEMX2HN1J5IKKINsr++RTxponZQPmqMBgXgEOVXif9splLFZ4YM
NKKZu8npFy4FrgDSIc9SfFQqmF4fIapqYcJTL2EEdh3znlLl81gFzJa+bSYcoeWr0+/mcOOT6PGC
sDIGLRdLBHKFs8zYDvLZL24pQbrAj6IdEbCKSY4QbyBbbxKP8s3IeEgOVimb2fikxMcOotZbq77L
Cu2/tAxYCCZ8R8AvLPo4DYdaWa8M9GyjNktDb2azCWioQoMSfrRMiIhUwBHDQCrzWeCobNgWGPY7
/xFCP6xP5ivllBlyqhZ7pfHQ/5NiJ2j9MJlr3NitHSw139xl9LuGVcwDRnEeJNs4qdkrQYwcPr1O
oAGTt4Y9sMpQgaYQwTChiCy0+eWPJBF4+XrIy3VczUV+CI2IxcYdWcWRUZUUE6Zy0Ilho81I1+S9
QY0GsfxmpfQP/Z6cmxEJZb/Mt/gcp3QJm1lU7Oqd3ynli3I8mZHrhxcJvB6a9nYn417E1aPnm9yB
23dPqp8J3KsE9rNlTGEoN/GQp8VnhS3F50fOnYFfEsm6EETYhxMhGzJ1Suhyo3RaR6iD0FWodE+J
DEo/RKGu37WonGvdSffypaZcJP0ukS6pqV+KdzPTL8X/YFU+mdm/o6cOcIKblO1IoQp0T83wKoyP
rDq0lg//yCBog/bwV+MEyc9hRtTbnxocdBJJxWuZpb+ydVetr3rYqd6xAD5j7TKEMIrGdPE3qYrl
qD7i2JWiTcnnW/sLLbSXpoYmQvnrGH57T1hnQGErb8dnGdou0wTWdixjmp3suETx4Luv7V2F3TK9
luKaDV86fd+o3ZTiI00R2f7xZ3ZGN9evvCHj9J5zzWbjd4+QLy0/Af0m8RWF4QQXUz7odk1AN2nJ
6sYa7jV1QEr6Ya3pe5tFCjP/RuFE/JC5fiKc7ZVzkltmVHuvvJjtd1auy8HG4EvfEmLiIzQ+m7j2
2UyVxV0NLN6Ye5Y/xxEcVH81mouoEBQZLe4yx76pnLI4nZuBqyqXzrg2zFASuMWXziTdbGsvVf8Q
dReV4n3cRSW93IGEdH5vaW960BbTKWA+4qlXzf6oCmVmcKcm8RFDG/tER2YXeKw4varrGHyn6UtJ
1+w0W/2Sou+mWTemo9pscOBp6k4mLUSJdp48Yqpdle0zlBE7ukl8svOt5V0CBm9Q7XpvV7Gq7A5F
udRr4Avb1rhoLSJL+T6Ztx79gpIdoKBXtIy2wvCmPuYYdvjgPeXZZNu62CfKRzgd5OGqcxC04Z1H
RuEYwP9cOr+qY7jKhJiNG1P8cTR60Tr76ljrWvGNoQkY9tD/k7oHY3ll3IcRi9O3AiwCJZmvuSbL
OsyLLFF8DIfMLvv8Vig34oUQwB7NCAsSvsPpJIGFFEuLm2lvGoZBupvg9Y2WhcO6wnDZbY/te8pG
vsfxQ2cr9K7UjfHKM478RRWfZOdmMoq1DUaUGSc60oTkZFR3yzwEFcyhc1Du0gAV/2aYkESugevZ
wSlAvkhkhKMdI8OeezJV+IpLjrW4hep3gJbf92cz+QLskPCN5i26PLJchoJai9OzuxKEXWS/CXzN
8ifm+kv3gR8uWhQLdmDNFe/h6euuQoOyLLEsOS+p+hr91xQ9TRtvquQ66YnuYL6iAglgG1ecpbn2
U3DX2HiwBtQ0dY6Wp48WIdut3H8ZA/nQlHqk4aDtzJPDGJBTTwcas34IlFccPPLuaZr3YmQBs6iy
BWYgb9w1nasmnzrb+ezoBxeDfwYp2wwU1HavdzeZeyX65nCsjbnq40mYhaylwOg1x0LfM2CpmRRj
IERmiiDhlaKgtL2LwwKt9i6RQv0Ed0O9qt6PzBeQ33kiyvSit3yhfwWzMkSMfPUaIl0wt+1WR1ju
89Se7GHney+93hYK87H8c/S/G3ll9Iy/i30/HCLiYrpNFB3hGdPA2/2ajDrM1Rzw8a94m9pT3e59
1VWrd3psGaJnFD0l+JuUUbr23bWPSF6VqCZZazi7JGdDvAnVB89qUnzX1QZZ3mCTOZq+5UiQCJbA
SUKqMcOTR4jZRgFrp5xLnJMpZ3EHGxKcLaT2mQnnOYUexih0TllY2P4ssm1mVb/iBRPDg6JhVriP
jF2mrDjaWv1RkAGAftFI/yrW+CEZk3SAM5QooHX4yQplSxiyL21kk2kXilROE7vf1t0HPohmYsa1
9RSX4aGDqzry31Vm3FTAb3WPVZhf06DP2yid0VGTqbqxWwJHtV9dBCpQ0/Ro+2L4tbItVPacqJZ1
trOLwWCh2AbRTbRp/LBd9UWX6sNztxnDisKoQzFqVeRleKiv3Cz51XAkdYx/Q4yFRnjrx3fau5zy
JzpF6ZmgtsxblqUwPaQ+W23Xjq968tsqrPflj0H/LozvMv8rEfRnM6UnVXAb9D9mPMwwuIr+sJV+
ROZhSh/WVVddfcIFq6lCJIb5wQXDKmP0T01GuImXlCypZOPZ27TZeDUos5VCoI8FvGo1TGTDX5r4
atsMu98D55A8KnIXoCrKMO6Q2FHJZ3+Jc21R+hbf3KL84Xv/ksPBAVQjGLOQjE8FU5GQZaLLj2ua
S6AGhFCavHEUdm+8NEH55B1ItKOEMSt/jMz1krVqrMeMcNRb6LsWTGhqlGpb8RclWbqLu441tt5z
HVN/VODGEeGSjQ6ZjG+nxJHAhoZ91BsbPOgbKilB4Yq/iKxbxICIc2K0UK5sDPIlUac1BbAPaaON
uCg4GBO/YI1ScyHwyoxI4UPrfa0X40IfI/QgzmeXTk/HVB+FXDFkYlmpTi/b6wTr8GxzCagonNs0
O4z8Sg7NI2bqFlr6vtOwjfY22KBoW2sar2yOmOPbqwwqiHFjxDDinCHdpHa5MwdqgyJ3PVT0qc2W
2AamJyH6RgowgKrMk+pkWt7JLdrUbQ1LuLEWgZwZ6HfMU2TpKOfIt+KXQr8XQQpoQlVdJ/FaS+vd
0GtuL8V46N4m21tOY7GUGFI6VgTCEBVlACEkeB88WhQLMyDaAhytK8NoVmlHCEVVEF9tKPOiu0Ag
W09WcFA8/1zb7bkZIHA4Iy2326RXH6h092qc6dBRHDUBIIFYXrSUpm0xbMvwU0YxkI7UtfCdWnWV
hck+JZK9zNCmGAiHCXUzu6PHWa/QrMvdFYNAYR1Hf1injPaaAIgIUquRpY4GAyhqXnJ+FvLdEBdM
TGpcFqtvJUtESb3F1QgHbHzGUYZzZ3JbNBzKgGmycZ3pHib+fMqIRspJ5CHPK9bHmVw0qJLHTR1/
dbjCGNnEZEpg9VvzVS7zBKOKJ6xx+bcPDJl2tMC+Ev8ZDEPIBIVqpSKv81cx/6I0J6SWRncEoo6R
eK6rCLsA10vduHTILzOJ/DJoDQ2KsQKho6XiWkZWUZM305VA+a0F2cycR3zRzGJV6kZvAD3hlRM7
XAKImr67yhL2vzbh3KnN/oLJrUsvUjWt8pCkstZ3NWXc2nV7xZ845YOLPNOVk5EXSjlmWXOmAV7p
pNThrME1CiliIKcefkIeXWSy/UpbeiZjf5Wa38EO171l3MHrGvZ4Uf1k1xX+WidHq8HY2ySaW+rV
TSqjXykh7soU8t66d527NRSvsiem1+y/ojq7FgrPDnUpNv/ebk+9NBx6RTlk5nQIYiTGnJJNQMwe
mzDHFDZhbfyu4Tu1JBsJDb68QPiQkYKUlMmrrgoOEdYWA5EMFDT21YEMNtCiI5nrnIsCTaw0WJLD
Wray8L0pWR3tAZ29mBAsFCn9JOkVc/+8D+PbGMh/iaYB/oq7Q+38DUp/7Wz9nOsGJNpuburTuif5
OzP6uSMPRxxmqCJkaGOajhCP8qLjh047g50CKugcCagRxnOPZ7o3JfCz1geKB5w86UvzXOAybLcM
IYHRIWPWDtFNCrwS6amG5ZVQG5jQmpv65bV1MJ+luvqej3G3U49Q97lNy/zd76cKG/X3II0/Q08w
CgLFTQl2zuXKdJjKO4wPk7Z9q0pRbiDSSXLC2crYDl3Pm+5WmJLdMIZnAhARNkn6W06qb9DgiOs5
QbOSgF2NfauCLYdImhUcmqterSOql9lUsKrRjWpbRO8aIVUOwnrAA+S1hGtbDdb65G01u9pUI+Re
aCtIPpsi2qm0tG2C6gv9SWqzbrfT7RQYpBv10Pr0tQmdwpH3HWlTnob7DgZJwXoEdRWf0Mquw03e
R/OpwGnfVGd5xDgeBYBP/BnOko2l9a7pw8qXpbkXmB8hUK7ES2dhz3tG9q3c16vKbInMxCFcd3Rh
kRvSsI1hvgWrc1EIcOfhX0wWlmRdQYZ6K/V2PbZYn1p5q0TPoePhVirlMrXDhxzU5HzQakfBUVaU
7xKRbrazPQ9lIRDhcliUSbsRUgDG8i0fGnNHstcAyA/xy/RZruvsO6Lq5BfVtgun74mEBN7xk6Ob
m6HlrhQINpMbWi/mWddhV8IbjxpGSad9LfF9G5OrB/LO8NVda0H3CKHrUyBYbPf16LOHdpXAWEqR
qQQjNbYJ6ad32yI6lFG47UFODgqSW9AIWAe9YtwPDBsDo1lrY7uUfGhNRr6KIASkjXOgq8GftfGl
8iD+tgOU2hURKcI9K47wYLTesWEnXw3TIrElhnzDpo5qNELNdmIFaDP1LEHhExm/BKpEFKlizhpQ
+4mvnNQKsM4xyLdJsPS0A/HJ/P9A38B/6NqTmtNGM2dpDmSBVmCPwvC7GNDngTsfnZ9ae1aijUxf
ubSyvPdCvlvGGW+NEtyGUGEIDNDCcyvm31X5FTKO8uOOITuDLfOjqcx5wvBgPAWcYwGsyVKRZhak
DidQ4KyywISUhQ1YVnBQOCf8s62z7TnY/fCz1U4CXm94zFDkrY7Lq8seYrLpOxeHfkEDrTHUp64R
P5DOZLQkebWuwJ9ZL5/DtmF2zoadBjtoyTmEZaKF5wb3GFVRM6Jv35OehSefOsgNCJ7wAWfrJQji
eFlLn/xLyF4IHnZ2K7h4Cvy2FjG7zczhktRrBzG5m45nq1y08nqinaXybUjY1qtHrKz5OupkK3lH
xX9V+p+qIS+/Wfqr1K+mRu8KvVdGuatd1fCH5z31IV5/pmAtfesJ0w3f0VSjGXOXoSDJ7XOghGUQ
zkH0twPTMmbz5hLZOCYYmRVxHB8GVF5GAH2cQUGGgUGySGNpC3L/eMEd6c1s4RLiR2mgcDQWtHWs
2T2pulPyHplMkP74gzACciTGsVv13oGOVLnG7L2U3HJmx3aHISTEF9eDbK6FP/q9JmxUpUDisi7F
rI2psDF9aYAwCyZqRPboxPhI9qcVI0ZjX5T6SJy8avYVBQPHcjwPcnOREMRTsZ4zpYSMamfhnQaN
hVzsrMOxxYyHJpwPF10piQu8RexzhiZbGV6yjBrhnK2WJvNru6NfGDdIP0hEY0FMNkeMg1fz3kEt
k/oAEjYDUuxvwSYPTNi9SEOL1Mx8kwANbO/Opbd/g5RLUWYbBnlHZ5Rs+ANLpzsff7QMEbe1xGfl
ayU5S+rdi1J2FK80+pXVd6WloTh5w4ZsXWcZcVTY5iGyPwsDOJD/rY8nOz3iO2GFSCE/FVCJwy+B
dlOxtLX7oT1l7GBG1lf/+m06OTv98MO3XnlkwP4muqUODkJSPjIf1/c7ZVRq//jy01Thidxjjmrl
2nZsYRo8/WZKi4TUvH+YlmvxNQRevTOln6QhTvgRxOeJtpmgjEm783bY9i6QzuF082FTM0BJ1FfM
0sGf3v0c+yucarb6nDSzyDRmXKjMzNk8S++EQSFGvwYp7iYJSsj7wFLWRtjH6+i82lxeTrGCh+tW
oZOpkt+BdJZO4dAN/4zUYPHH6nuUMHLOJJ2gKmakRXJDB9+geDHMzyjhR5t8IJrkWTGUbX9jC8I9
0g7WmdhdENPPwyaZ/8fReS3XjWNR9ItYRZAEw2vfLF3lYMkvLEuyGcAMBhBfP4vzMDM93XZLviKB
E/Zemx3esQ2T53WsTtujNOX9YWOQjeKQUWtsozcdd2eZoWE0EL7ETB4sJFSF+hRhrHewXn5gqoRZ
JsfGg/3Paw5J510Sh9RB9Lwm5EoV036V6U3OtCldglujukPIPrVzAJqRgxomjCSD5VhyBS8QcYPS
kATC39ObDf9G9O7dki1Phm1cJXlZMD/XJHiaXF3omUkvIstpjllZv2Ql56UN7ougOwvkG06Kap4S
IxL5MXbrI981mePNsR2olZf+1JThwcYVwhfx2RWwTnpDcDjku/i0LvI+G/BqtTkbkE0AwUome8ug
WsQKoR5j3wX1B+XBvsvKw9i/yFyRykiqXY7mpjjmli0fduVUorBD4FvRQLuuA21QHT3+CKXhDffT
2755KOLmigUa5EjvHEObvPNbF+iehIriOQ131kUV4MEF8SBi9Qr2NTFXkEJkABUOEEINkMl66IEN
BzDyyIqFUbuwasOC01UHuEU7DRdMbqPnsd+3lDjUZvl4NSTAlM1yPxb2UKPyaErIdxnb/1nsl3E9
LEt64zABQpsrgEsNfD2zROcChKesplO8RkA9WbH77sPELM2m9SHZDeSXBGlwcOL1sCbkq9Nlh0Aq
aXAOslvO64LtBUXGmBTHGXSki9S1iDzESxYXzl0Yolxn992CesvG+NQzCWJkscZvpShv6j4+05dM
bruPJqLfnOhD62TvMpikTuc/BFXwmJRnY/VNHpP/ubPONaShCymrFMvHlRlIAvjHpZbMCE7/uzAJ
ClCcLJtF+Z+jfrkdUydl9gu+WBWxH8KomBTY4eavHiZN9wCZNmYH54e7dltRqwlhMftdItpy9RH1
BBT/LljurzhFo+khmH6FbIna9KLDZyW/A+f3TM+vXKoZ8TSolxLvLub8WynU0X/Ks7usVWwJ7cz3
pO876bwW5XBhPtMeFEnUjS7uttaw6+w+wa9jCElpn32AMvOxKh9mkApV8emZ10F8RdWdP/+VzdkU
v1znWPqvMQmezUm5j8PwXceXbey+tsvFpZPznWu57EGYp+I9hRjcP8lJHWqSVUT/rdiZFSOCu/jP
JK6b6SgDl44C1I2/mgVF+HPCRkOiMkyDTXKS7capPSQRoeufuS93C6M8xW5ukd/u5s3EwHQM6umm
cPDNFRSU74n7ph2x438A3sOKkKcgQbOELUE+9Q0exPo2FGQvoI6jDQyhT1KShAKHoKsJLyIpfCDC
mC3Y9mXqGvNEtLKeTGgwton3uSjQn/szOesvfvK4ljD2KS5HYN84ENlAIMVyw/pnYjcufH0ZOUId
JVnNF8eKbeSM18i51wKN3zLeZAMpLCVsgyxjgAt3H1ZkCxlj8Mb9gH8vMKzDwreG+1AnE/t3fRKN
PZnEPyzGRZtqjl2nXxz/d8oxHTF4BVNeJMvOT0rUX/qU9P5xDtO9nxZHMQb7WcXHuevRZP/2V9oS
uDhJcq+Lt9TL/7PJY9VGSPUjKJ/mOOA9cOOUQ9XH91B9jxOGN8W3zyrPaOpA0OrBQpgPsdTVQ6uC
R0bD7lrxgW+lBnYPMvaWhOAUVMQ9MlI2ueAmYdWTTUJj3aBzqfP1VKcM7bPPBrlTiawiC355aIVR
WfWkn9m+Pa9jAh5FHoyCz4TaorDkO66GwHbE95hdu55sMxI1yOmtPURbDYZ1Nlcta/iE43F2mUyP
qFD+GSrQhdSj7Twp4VYbdr/437Y1+zCv3MLvIxuiJmbNIu1Br+nOdJrYP4yUfHMjZouJjMmKrXOB
osW79SpeZcprZ5d7/A2uOlrRkyreuxL1G0YOyrvRuZ1ncEI/HRuy1sN4U//zRkpv8WmnifCkbI/S
bBuodsd5iP4L6MCtIbrOKc5dZA/cWeQCXUe43SFJo102XYclvo01FgtvOhUEZ6w16NCgEyw32MNU
11nlJEFNM5eAfQA594kUpGbqLFfvphXNnRfph4JvnI54KOn1IqkfqyD4s9b9XQcUzIqHQMCGiXg1
/vN6fBHbRS8r52gnrhnNqGQw99UynbqJXKVK3GdJ/tLP4n1zHvkFIkevLG7jipfC7bCFEFHv3W9v
gCi987y6P+R336VtBs4sPg/uyos2wvgKwawV96GAetf2N4sNH21wlyb5l1XtS8pgqnb0L+Z1TJ5b
SPwjSIl0+gHZmI/6pWoDFBQA5/iqjli/t8HgNE73KoGvVG68gOE+I766eksmIFsJuuXqrU7KQ4Qt
SpXmfWo1mBOqleWjAtqineBSrezIUUQhq8JcqNZjm+kHL+8QqVf6lhfoOosQnUnAmYYkWYpPgRBj
sxk4w6cbsbuSC6Rbeys6dWGQigIL0XoyPBYhvabkBluH4W6gES1KsuzC6mMOBsQZmf+j4/4os+xX
kMn3VCzPKbu4xH0lAOC54kNaHVBbCfO0/4qTF3KuxDSPBLx+L2gaxoApWRXeyhUfWKlO7sB33Q73
UmzPAWVnI17bBDGMWN8ShzgX49E2dUX1K7LlKQ6ojMPg35K1F7fqj2IpjsOSPps2eufLvqggu/dR
RGU9YsEF7aZTwaqrKfbDcHlIEmx6E6U8G6+nodCcOqh+MwyHQwd5ESl37n/nmuSwgdygyLl2VXyM
uycY/vuYPAjFy1ay59S9vkZQsejUt61Z95yhHl/ZovlTj5f42bfm0ZZYxbDzOQMq8g1vmhMmj4CI
YXxZATthRTlzwwmvuGtn+4EUjvp8vePJR5v44WJ3rhhvsrY8rKTIT5JmzkYvCgGF65XgXNUdPupj
DFAxbF7qrD7hLHey9WNEpFDmwRGNK4tecuXT4dUyxp8yoi8977qq5E6OTOImpsTtbWoJDF9gmEJX
DMGKhgbhj8+x2PtflmZOYM5KF/ff4FYHschzOfu3q/Lfqsw9ykleuo6tJxmtgP5RHhzrInsV43iP
DuJf1gZ7Px8vI9z4aDnOPG4zEeow2qsxv/QoRXK0WSXpYsqrjlaOX/kYH5foGYnffu6r+4Hapmiv
a9KwIGLhwVQWZvklwsq1yoxxaP3YzmQT9OnbahpnT0HysIRXkQgi4wvAP4KmjemVG06UzGRJo4v2
TX0fl/rJtGdiZOFImtS5rxsgoT6ClK84Nmef99fWOA2BbxRsjWOicRWXfWORuFhx7RdscZOLkFfe
4sP+Jafon/kXEWzqxcyjgjs2owL6BRO+XRA/DEv4vG72zVH+3aZrnkpvPfYLfd4/9ja6uql737or
Vsz1NBpAXCHJ2O38uIkHerqqxbEwoZvHuIGu14CkCmLn6If6LDr9mC1AGTBni6QajzQj/2mAASJL
gRRGUBn94wiaQKzzLTjhKbL7OYh/tQNW0JT9Tav0jpkEyjd7iO+bBtl1TL2aYU7At6ICdFFj95Kg
VCtq1AZoC/0POQ9HQ+YBtxXrvjLcqXi6mdlBw7AXqwJbkxB6jotDJWzEp/R56ukiymnZ9/V6NayE
SHz/04/kxOnbuKnPMtFX38yXyofOzMxyluV1yJFmToS5x3e9waN3FTn6pIb91SIJyOkuowPVl0vH
KVD9hMzxR29HnnqNr6/lEiTzoGNdME7jffpeIVgs1++pq4/dmuxAyflmPNe2PSq0U2sREHUVwxbw
wUx4u3kIj647Hzvw663kB1+z60r1yQ0Qv7RmX0Pgr82JZvKiSd0dmfGHxHxrOnJ8mNeeYCqXrqzH
sNCqzwh0osYABMY0/t3HUNw/nLKlk0IbIVAkZ/meH/GxqEKmf/U+3YyTKP56PYJb+DRkM6R7oucT
/HojlNoVzPhWdXcMNkmOWmhEJVMFuREXcNUVzEn8TbKGCLv/Mw6ospBvFTS1PumsTYFjo4PtaBmD
sZkvMNgKmqOa/Gqb46Cey+OvyIer43JhjwnMmx7rIPJVRJLUDESmfM/DtWHRHee/1/JL2495GxHV
YAxDjD7w/Phj/mmcad9S5HJ14dJr2Te2x9jH1hneuqyhiiFmPsPA3ZWos1+9Ij874skLSeobihGa
NgVi7gtSdiaP3Od6CxskoqGdLD6EhA5MBLC+OqebL43G0ZcUyIDkBMQ6hLVv2o9oiPN94FOv579q
G3755fhZgYTZC7fYRxbD7+j1fP0y++17JaVXIx6KgYyfKFYoSmP4J4vDdwv4yFOIOXTgPYU9kLM6
ZljTAprr+SO0SlIGRgiyG1dBoqm7e9GPjxoSZNYXiHanJjqO49VJucK8wMS7qEbl6RCoOtttq1Lx
kOUBvBRbxN2xIX7Er4R3LsCdJH3HqSYQfccKHWYZNCX7YspOI0V+Drl8SEOlmITwm2aKuEWkVSZc
Ikbbaq+jVF9bzIVeFJDciZXZiYKvfolAtRqCHNPqVURkVjhq+gbat5+r8KiEd4g9zMoMmHYxDUJT
IBsIf8J5g4MUxZU3aaMghwBtu/Ts5fC4qH+xNpNJHyeIYYvfY9Q8qM55VYEEtJPR87fXfBmvpezP
1dJRRYcICbRdrzH+rbyaL3yw4ljW1DyBeYzH6KVsUggdXjqDoitfkjx/ikR9UDVefRv6tOqjy7oE
cQCef0CTCAEXBzmDiAmLMxt6lOCBIoQfkhXRJcPT7AkcG/0Y39UKHNYIyt4lcGPxGFt7MkcVuP1X
05SsTCMABZnhDnER9coyvhkm1qp59+IZ+c8Pn0jkAM7oSKJ/skfrwh0vw18zMbZeCN2f77x8Gb0a
HpP5Y2oiE9gkt6cmgIzm5zwkWf/qlx02FGlOQcXL5evl1olm/5Q0t8VY1rf1lJ7iiDFyHdFjZZW7
nE2dXfsO9EpRpMjG9zH35s5kcD5LFyh+UxEIZqvqKNYc0EfhA35P58M44FOMmVTv/DWYTgNvUb8l
HsnhK5sidchyu2nQ67OSG70G+qPxrN2vFo9muKmcyOUSU7Ecx8Yxh7gzP0tff48ekRyh0LToTPE9
xvRu+TaQ+n2pbEwgV+X/TcFS9iHL6illZ+vr+sbtEYlFzA/7uL8TqmepPkHDLRSALhWN0MJwUsQs
BHb+OyX0Tza2OFiURd4g/jQLEu2l25cNs7chk9+665bDABLSlXxME3ytBVKJsGQu1sRT6Lry4N4o
tKMJ+/ew/MSd/GqjycOoXtM/EYTmWtbcq0g/JUKA1mbfQ42iVfkk1ZWIt5O6/ujmMjz7RXptWhZp
IfCsfgW8OEThOWXFsp8bGjo/CF5cCHPs+k6CbNEuAqzPGM2eu9H9i3LDVq+9RTi0ZuAXTWF96mF7
Hy/MdPS84K4V1EJECtXFH1nBaF3S19mDmZuz3hQtIstZZAeTE+rh8N4HY/hVevNtOZBE0FhJlCLG
Ca//t6Tpv1UwDzDUBUWHeK5XtKUoB5qsgJUc3WtarX3kIsdP3N8p0x5jkPSUnrcP1k1N7WFcLvzk
pvfBnQsn+kzg5s0QaXTwomKaCV+mfzlrai4sBhX6WeI1EfP6I/zeAW1CvCDULC8CFcEFVqWuZSNS
UZMkb4vmzWjM7zLEZlxacmFFEN213atiPBWWs0DyzY8jiBj/OaeWqvi/OAp3fpsB4neJFnYGQtaE
06TXDJuaD1Eu3lhstq1Z+VTLx5z0BwnMKq0dGja001PmUdm0I97buUNToXuqhedEtbdRAOhaE8Nd
qgKUzYx6Nm0jtEjL0TQBC821BDxh/auJoVt4Xf4gg8/CBweQpiBH003XHRMbASGhBEUtAj6NHgJG
FJnn0e+ufuC5+94SZsp2S0dQbDxWwDFNf1X1v1jTPtRxCxQ4dS4eSO1kCm5bPnFOTmZOukpfZh4e
mJ9QWR0fB4fU/d5Ge5NSwYcO+7OmuPOcwBKp8tT//5Pog/LgDf6Nmpgb6YGwtGlE5CGdxx5ZXUXZ
xfwUz8JUY+8y9DZRLCf0oM89M4YK8QwWtomgF4n3cOnxvm+VkBrle6IRdybzRWQdvlPk70PG1EsM
43MlMPtoj2KlHixMJnA9iK5E0H4GecYWzWSY6lRBGzVA/SJ0aLXjxS+0v28cTvYeV51cUxKxGb04
DdKbJf5dakSKxm1Y1cugRwNyN1sCQbw4YSzvQJxDgpzNuBBdaN3b50gI/T5EBabD4Vmj94GzxGYp
SNqPJh3YgvkM6PLHIXL/shx4iYeBgMXkSLQv4v1kqdGD4qILQ073SKAcTKPsXLDJaTU5ZKom2qEY
phveS8yKOYY0vRF1jAcFAy7gWjaom+ck3qMAeKvc8SpGCbaISBDO6psA8S/N2kfDa8p2TO3ygqyP
TrvDwXWJGR6LHzmTWrB6PT0fOF62b/1uYF7cO/LMG8emzPCopwYM+czevyoz1g4YmrzWObQq4p8H
Ag0furd+Jc4oGb6R1TJZ1XAcFaTcvFXvs8eU1gnxGEr6pyhLkfQyG5p5fZjRPAdVU+1nzK8U4O1u
WTAWJeWUsY0QL2BE26hwd3JIKgKKmSs2ZNOiWERJXTKo772OeEuRAJCw8wGP4ZrW7n6cfmSTUgQG
84fklOo1HJuJPY8cgpcGkf/sN4DK1zk8rGMLCyF+yky0BYxbaAMz2+oKyUau3Y/SpzIKxKIQQqPM
m1DUUnfbg9eMHxjnVFBCfQizJ7/TAQcZ8iWVR7fhxPY3ZTU2WTXseEgxZc/3pctI25MS37YnwWxV
N8QwYDZkoTU7+s548ie17B9m+ddZtcu+1TD9rxiTBaE8d9WlXiDIj/q7cxCo2GRj7NOpTO4H4lfL
HlAm1ckJ418UDFDjCp7EoCYs1ynehFoThnvImdYuuS+Gp8rttwwQwFD5hG9omc1rB3sgUGy6cZET
O+SVdvdsR1Xh+UyxEQbIaGWRv8nYz86hz8yymJPwVOqKpdaMByLpg0vKlXp1oMZVdfnpN/JxHVzi
rvufXHNlOsrj3zF+FW0nedIs1JHirWvEeh2ax6xN+Wm4zGkmA1stiiFK0bLOWYu5ysuIyMQm4RYs
RGxTMA8EhWnajFhfuAJi7TkOiM2MLQM2pW8XL3jTaQ2IJ8DbWzRus9WKPDds4MtJd/gXDZ70tf0d
lVsIY82ewcNDAXGXcbqbPfte94u9yxpSzjklHJ55kAwU06cq9lNcA+LVS5l39src53NMrEzqB4d5
UXdqGBlbxcWDpwxeLOqurGDvUA0aeMY0EQTDfLpzf5NFUeza0Ot4Lw2uqmX4wbyIOtZiNXJT/6Ci
fLxJq/CpG8c/7ayYtKHeO2lkDfMU0pWZ8DGKkBAvbYstijYkqWJxSicqOJdpW8ehHrRk+I5lts02
HMJXx3i7RgHfmaR4l1P+E/njenSHq1VYhCYK5f9CFsx0OICmRskbyTCgnmgmh/HOsd2DcSLcrb6K
915JIFsKXUTTIZZpzYxowdTkayYMKkGDu96E/khij0iYt8Tug3Ip4P0M3mpDAz1UqCMxB6ZFw2ov
m86k4eyV70ByEfS9k0es8lLuOmTaO2H8L+NPrEkxGiSWNtMp/UOn5xtw7X+8PMFoPbCCUk3CfJgL
BetQ4NN+jpsUbiB7IMg6F3hg+JoG6LuLPP4v1jGWwM7We885NNH6MedfTl9/Nk7/OZYMC9IEJ0tb
6I84zzC3jfz4Mx28CflaNtC9ob0SFxhxHi3jQSjvn6V05TXmRiidYZeTdjoaGIZq9BOkNPWpKtpz
rTWkQ1wGWD9bBw+cm4jjSpY0lsf/dA59I73rlgFuK2zO7Z8vLWUiMkNCO67LFow3BkzKFcK8PWjp
NIHmqzvnUm5Ki3zTJucpbh251deWqXK3GdwnrX8Tuf4doWFybXwr5mq/THJAr0YxwnhlP81EWMYt
FfK6iBeTsSAnxZ3ZwXcgYwFci++uTr7C2hBLuBJKmRdIgBhIwsUg2rbYSl7miCyZyB2IxIOO/d8o
Kb8627+E7nQsmS/tquXJ8edNHalBA7a/GgPCIGevpTOLbKDa+kCDQdoXJHaNMFOK8TQBbkBdohdw
k3WJkyRcjkkGy2MtHGLDJxawEailybuS5LaAqOxLWr98poX2ctbFuhyhrQmkJsHFK7sIJ0pTHxqH
jzcq8TWrODgLh1tkWTxD+mx2jqcYwbXr45OK46PtcMYh+vowdfOVt8yb7MCSBMnkr7jVWM6Ck2NK
wj7jhJUHM8eiSc///3VjkR2IeX5ua/fVz7xXNhjfGNRvJ0ll7fm0hXXz/y7pnOcNHzO7yHnLd/dg
VLrlv2wKH3T/UjIoAFDDQ7ba+aN37N/GRxXjYlFM1ZtZ6H2CYXxrfRzdDWWZtuyC1JPXB6QDVr9b
kh3jvt0nFiZAw4RgqiWakkSeRoiyNf/2/8LtK/sOdCiX22RlG0I4hmVYtJFWlNp3wqG/9ZZT7BAz
4PtY8MoEzYHrclrxu5hXfek8+K5RsxZF/pHXCeTaF7ng4wzCKtwnEtldW+Ce7JAZcnGx/GXZyVEw
THG273P9O8Re1uT4h3sfWWYezt9L57zppMxP7a8pLQ3Za1e8AH/C3NJiaiAtPWuDvGUEleULTMVE
/SXFw9tUM15B78MM/Z2e9awQQCJxUgHl326asHYC0LgN5jk7AHgFCxQFBMS7Lcm9V+yEf+cxfyoC
92ZUE+ZuCphWQivwJh3gREY0pEySHeqQqyU/jCGplxFmhC5Nzn1C49ItcX2Qkos72h6pUb7i233w
0kXv65mfWRKPb/6MgMxG364jPbZbEMc5q+T6e8zwkkrserts5Ety+1SgoOp7X9FcrpOob/tl/KiT
tzoLblTT7Cp0amtYctuZijEgpvCWHWjVtOvB9nTilen+TUP0IbLzkPqPfEe3KsOgaEKEbRCKmV8X
x3Y1lB4TI5pFib8+aaTpyH7PJu1NkazbFBIcmjNHZz9CHKUWqOmWYnDyM7OPUopkf6bYzrOUfZTZ
93BNgyj8GJYAmqoftHtuJMN632OPydXFXo8zV8/rzudbYj6cZQei6F+lyxCTXedbBs2HKJSVPcem
5JPVxxgzHBlMu7CfHpJdPRc88ePq7Ht6dtuJFPnC8uM5nHVDRjNk7HoOO5CPQ8TTNnV0/kHIinPK
b2VF7WGKuP8vc6uOP/1WgYljlzvvbkId2OQdrYzwz6NcNkoHqo6UeBpWM+WOyTLOZdH+swNijroW
NPNSv4YKORGCgXNr/LuEQx3HJJ9Mn/LJhX6F1a8+WOJbQIguEDq7mMF5BcanZiLa90V86mBgmg7n
VCWPBpqDn7uPTYBQvEsdeEmGsMpphJPSwZLtXHYvo1wPZiAtllpQFM0hyrsUYeHvSr9ZSdmvlI9j
zgN64GNZxQ3KuybZoTY1UH0NRaMZWgQLvNNd0N4IQ8jzmKE9cnR0obXeZzWPYxUwC1lKeEV5xsRo
GdkWMYrDE7Eh37IYAWOzLu+xF0U3Hc1+VDKfZkReWpSuIVZ6PTXlnZ6d55Fz7KRM/8fvWbeJiH+v
DKf21rDO16XPz8ttqVjF+pJFbXtJTHTbT+0msH5oWje6KVhg7mQrbtecs6rLs+FMfXh2BjKhs4Yh
r5s6tAqkQFUZdFq5BtHRao4vvzKfiYu2NYz6/L+kjWMG+NjQEP4eZMnrUXjQjtsJdsfCk8nKy32A
d1DuTYPhbEiIsGiXH9tR6o1p/zg5mJoUa802JuuxJW6mUejximnUN8Ekn+J1bl8axGgs8SdWWPf0
OpD1XXDIaY7LYzxx4q8HtyFUzHafzLYos/yYmQ0l+mqxeboVfkYufKILh/9Q3PAT7V4YQ8X0s/Gn
TMW9XPlduRQ0ykO0axEp7LDPnBlJ4mg9zjmhGcbtJ2QlDItsZ9BxSVItFQ26yfOzJ0MAfcL91Lnv
oCyYbmw6/G027UJ5iUo6zaYC9RsVG6hzoUry/0tbj2pmTaESdPMh5a301UWF/P/YgyUOk2M4oOfn
/CJLtFfBL4FSc3J4zdxCruxrp3/McywaLrCPHLUNouikvo5k68aLONZdex5r/8e2lljAmhM+cQ6Z
ip7dmhSXwGyoxtz9XkZASe3i3y0Cua9o/qZZt+yMgY/sYzr0AD1KUbD4WRHD5nTEvWgrsm67Uydj
pLFKs/RsitsKDAgYZRw1XRS9Stn2JxWYPZyS7KypkBGMJP8Ub9rBZp9+OTTnbFbbt0ybTKv11GU+
q9ElKE/t6JMPTsAD0i7H2+u8JqfWd+qzHyJ260dT7ToAbDFjY5J9KZXX+BtjVTMLqDlx9c1TBSLM
zpz9jd2tWQB8XmKCy+j2xLKguNc1L73mcBk0Cn7ebKKAZvwehobZkQalLc0KDGs0bmkNukMxTfkv
Hqhh/GYlECBXGtt3d0zV+Nud6I2KOX+3+TycC2K5JLMTHTGkLdLursZHl/fIZDOLrGBd12W39CTm
KOe1MkxvYt37Z+4e9oGiOWREhw91ae+KQOCaz+wNvJcDbgpyUZvku4zfTQ+BOnTRbnSZesyK+bVe
YyhWrcf6BTVvE3Eu2WaTZ1b1n04Md3PBRkbUPDa9V4JDaZ7yCk27l2xW+tx/G8PyZPz1fWrC71rQ
L6UKRWZg2NnDYpoIq1lKHkx2ILUFWydZ5uZIBlA//XNTSOm1TwJLhKQjScxmtZuKfcmi7pQlnxyZ
407QemGlYTg1NWqXxMOnNNzfvuSo1yL8yEdX3PYRejxPo5gvvD/cVUcTAPCUAQwBlXdoqZDMVU7+
2WdUXmo++rFu922yXyTyyZA2th0otAnHjbnJkoX4mxz6VgZc0RnYF+Qx8PbtbsERcwxY45OEeltU
03q2dGE7fvVFNogwa84T2B7yHzLEagbEsjQowc2Ifnl968N0OpW8q//FU39RMmUWmND94pZ8bKLw
TVTheJBWsXPMg0OewY2ZHMJXI4TrY2bLQwKfw+Qp+McwYLuXTc+qQoWKBcO0K1TM6Mf4jGB10h4H
iWljzdJXk0uSlioummDK/3aelswrnZslS4mhLzHIEGuYDym39crwQxmiNz0qa2j1tHLDxNgxefZq
2tJ0rPj0c5Q+c7j2p95c0yRauNFdEPhBTBBbHR+mftviDVV6Wi2Ds7XBUxGruj+n7mFu17s1wdPX
NsEl9KblAujkYXbfR9uQgj43CPFbLhDMWIwAovYIKkh2vFEDQZ2acCqQB98GgG1f9f9YMJYHP3PO
cvFgACfMVumHgjO9A85shsVFIZ8iDXmhwwSAvx495fqQB314g4pyvth1+Fui+oBlWjn7daG3y8Ub
E9gBheXIiUAtPI+SLEN3n64FiRdhfuiWEf06OcS+E6X8murRtuN8LFB2R4CbxoTPE/EYkRZLc/Bz
8avOu+bA1tGJwoQgP/1siFjTEGZIxSAZO0KFaqvxb0HVcyOi+ckhpWM/VMmHStOvTA/l1R/Jisii
PL0UTgcBBaFcFRCIhp8OFV/LCZ97zD5DkR1t1TIammnQdfWNdgE8qeeBbwhMfw7j5Ect4aXkdeRc
0g8LWTWTW4HzdNDRs+KI9lNyWwd8DS+Wt3kM1USuhc+GMQJ65Ljg3+zgHPJavcarB6x+BUnd5t/D
jKyvUTPYMd72ypUJEHFzCYfbPFiyR2NxZ1uqWYR4FfcUOUGZYt+c4YSp2+YhWNx6b3IGlyl+gJvB
jPgHucE8JllY+VagCajXFhgJp2gG6j12wTmK53ovUXBVAfwHz0uBDjUMqZlNhBGU1rAbMJWyEMUR
pT5DQRERTN6yDyNtjn7dfgzfhU1OmY+HRePSnefuUK/PNimKQ4ywfO/xacYKpkJWkBeXNcXedsiX
uJD/8N7/IThMUVWbv2sQkN/k4A+y7JcT4XTX3KFIdSBCKBZAyrP3zRDtx++hkv5Rhvo1KJurxd9p
J1br2JnYD5IsFnwJbKKHWCuo3I55Xu1drOkX294Cv6sQMxn01gIAY5sJ/yWhqw9yQh1kKa9qosEs
guVudCDi+pske5XIqGkrRzKeqRUnJG2MMCNvt3FDHO+n3ibbGPXA7FRfJW5wxA7g6Lj4N+UxStEc
bWYyMoVpSuRXOvTDM51GnuDuSnRvbzjlz2XESpX5KBMx2Txpz7/rrU/5uaDE2HqYCgUmFjla+bb3
7D6HpRoI84j36jOQUcsZmOMtlx3kuwHN4ALbPeGDafV8qVOx8k4/VhOSd+tgoBnTAG5qikx9BGa6
ycTcckiBBZpjr8IRAWl+g8YVnHPaMlAXMa6BZQD3joI7yQjrCZC8TymfWy1Ug1N+gBlaCtCLkASV
5HhAMUcYTdHqYzlwfCxWM5mIa46LlP0nPrujP6Cf6nsmnmNOIQqbFuEnbXRnFvIDUYlFYshOaze+
qR5CE3bPeV8P/NWivbeBvUmudXOYo+beARi3H8pDj0Rtj6y6QGzBdVQktb66+ZH84ew6Q5fm5BpQ
NE5Q0gZGO05x6jJOnySsl3OZjw/BHHFMNSHKyTB+TbMaEfvIaGT6H3Vn0tw4smXpv/Is140sB+CY
2urVQpzEQSQ1hULawBSKEObJMTp+fX9QvHpVWW1W1r3oRZulMYMUJVEc3P3ee853GrAtWk2nzPLm
W1cw3MWJbNz88bd/+bd//ZeP6X9Gv6prlTNoLNt/+1euf2AmVEmE7PCvV//tqSr47+t7/nmf/3KX
u+RDVW312f2399r9qs7vxa/2v95peTT//Mn89n88uvV79/6XKxt2kk7f97/AV/1q+7z7ehT8Hcs9
/0+/+LdfXz/lSde//v7Hx1JdLD8tSqryj398af/z73+Yjvx6on4/T8vP/8cXlz/g73/cVWVU5cn7
//Ytv97bju82gz8DS3imY9uWsE3L+eNv46/lK773p+daCCp9GZj8P+DXsOF18d//cKw/GQ9K4Qa+
hcLB9/imtuqXL0nzT8f1XNu3UUeySgTeH//+p//lJfyPl/RvZY/ILSm7lu+W/JL690u9/G2GxTxV
+rYT+Nz+8f6QlBF3M/+HKnuXSOWwuNM4Q1G6BUEuTbkty6QfpovNHuhHDworqo14DuksrgHd2QWh
1QjIIaE5cY+sT5oQC+dd6Y/L1JPR/PCrT1otmTsVrl5aKJXhUjgYc5UToirycOi9tW9zpELZxNGZ
MMnZbAh7S5j/o0NN/Tk0sd4SbGmsceGGzTtDK9E8pEzYCJnxy9EhnEAGoT8wa9Za/eyGoieYk7EX
Ug88PmZDzonVFxqDhGbQTyM90ymtFQK/ukwPuzGPI3Sn8yTmfBUVaHrste2qfmm40ZwmPxbPan4h
wbTEWGongRL22iV3JsP05lg2Q4HOcEOgPXRKBns7R7nDuBIO1tiTjVpqAwVqbWt/ZG4rhGggQ4Ly
fs48noq32WBChvjDsnMY7ZHU8i3yhtC8RnPolBc22ypgEGoJC8YxHkfHvDfraoqegjIgyS3RiADP
aVGSobDJwpjpYIGW2vjIfJC7IhwJ0ZvKtBvOpsB6co+cY9K73pi86kQ0Rp5sCbc3s6NNLw7RousP
s/XAdsf51+9nhWEv8imq7ubJFzk2xbIqQ9plQYwjUvjK4K026yT/kSRRG25qxdRkEwxFAOeCyg0d
eluizp1nZ8EFWrnXmPe8Ena0USx++rYfgn64GlGXsqNkQ61OQ07JQ9FbZsoQgDXK1KL+6jkXkwY3
lH1DomofVyY1LcNt1HB4rEIGvX1vaByAphFUzMkqmWfTD6arcy6hFmcRQcKtSjLD2jRmzWZcC5RR
bwJMJgturfkbVvVoa/vWcee2IrOPHePMDwkQloqxYpYuXVkDM9ZmLgeSSryxGOGuj3xuNm6BWOox
NeYZi4EpYEKe+qQTxkc09SBl1rqh/ASLYbF/JMu+HKF4r5wuc1/qlsNffMuDHpInzo79+GgmlFxL
bgutPRgE9Bp7nDWeRksIEK/KAkEp6gPBWA2MPZbERpUb5g/i6jVO1r7W0rm1naj0PuMp9zhA09dY
8ptyxJakIbqm8ag0JRZ7cFzQ/8NXrN6E2/gzyNC2l2BnW7Odom+pD5yB+CbXqBBkirBlCy+Ebs9m
JesR94/DiJOe7TBVNUfaIjHpyKex+SD92AkJAfLHcJ8ZY4ErOPBzWpxtNdvJezAz+PjWj07N57Se
+NSSPararF8+rraR/ejHzDXWDs8Xfo6sTit2tkinsb2DIRJyiinh1HmPOS92Q2Zk4GRnNJMRHF4p
+vI1tno7fQp7RFW/cpHV/msvnBqOfJwNWhMpJxEYgFMSGndR2IztVtXDNHIgdlrUa9AdhwnFopVx
TBnNpJ9uDIMVBq1DlpOMXFmyXxIkYqWevK60LThkZe3dG2KW8Q9RsIIctSft4G7C7A3vQiqQC1WK
HI/sBBXMAnqxgZwNlFXU4fUeitj4MbUD1PIhdFJNNUukKRQVh85tGjpJQQ8utYdkl45ZM457qy2n
ftd6reU+W7Jx1M9U47k4l1Udj2/2OCQjUG9Guy6ep1bZx5bs3nblyt7nNMqAXp3jJIos3rJjr9HJ
pjQBUExpKKhMtDPOtOdozOLsPBROr8+06L0RjxedduT8rmGK6ahNU5bvNP5GdWrirqjwzIlykSik
mQt0mRUrFbcGzks6f16CiIGgD98eUQM0rkQfGA0oc6fJStxHWYwZ63EIZ6NHXFPNrubT2JoIOWwh
qvgcexPy4pb6gYFBVtFivuLUietzOLhivh8x1mM+oN/ijt8sPo3BGu1uBoKupKLaOL4KIPCgKPZP
3eDNeLVnUsFSRBChjbImhSGMRKbph2HtywyDCgLVBDl3FKss+GTaFPQgnoucXlaeeRMZ1o3kzcHQ
xBgWcVk4a3FuaAzb3yxf+/4v20hSiF1lOplvbTzDqJmRlyRPKnbcCOQYatYzmZajCXvBnSnzhAvz
0G7JbDsEop/Eoc1E3bywLDpMxwoFNiUxmADuIHqa8jMaMeUiWuaEP93jpJK4ADrf/OQ4noWfDRtH
d1e7o26PqoxT8agj1Y/wm+kskEIWeDWUtNzrK3MHr6QXmxnSUXTFY8npFeOgjLFvT43ZgqmuKvTE
vgWXQXwG9ZT/yKWbSXIORtMsr2lnWYQtDBLXbVZEEeLjunFIdMiM2ksPceVRIDuDJOuttmdBRLVs
I7cGNdaW7SWkpZlRvaHKS45xyMjmaU6CODlSNsTFNejBx5xE6yICxmXZpt5LpW2dH0cjdfrbLtQ9
PHArxV/Qh1ZmfE9T2dNuG+smDr4jeUmzW8EBAKxYIjq7W2fB2HQvQ5p77UbCLtX45qIi8ghfTs3S
g2FmGXh74sHGOcjbqzoIXZbhhU279R58GlQR4kI3LsSj584WyU19AJWZHhLubFx/tr4Lwe/Tp+Xk
R3/envOaqQBiywwjTu7Tnc4JqlMD2fQ1Dd/XFhuT85aPyUxUjZwx+k/Aa1CKlD39y6eqDrvxGJSp
L55iCIt0jcAjUzqzJuT5axqJHo9gFXrWwaVDN3w4XlkHdzVyGl7ZYhhzJoH8qH2mErO82JW5JAsH
UeOar2042uo1H6gZkamyT9bztpzcyPFuLN3FZbsN8taoqXvSqZ8J+qzilkD3Vpj5Ked/rkPkDbPe
BCGEtuiGWY6NlbyTYXc/dXNK6yjrh4gukmwKtFpsDKELcXtSgprLZhDcOSuGcVYobvhUM8CdBwok
kpcby+Ikgu5xyvsfHMZiOz8PeAOGAlJzpsJ8N7OClPZNZebGuEWhkGrintosiExqP7csEQojx/Ih
8cyZEQDK7zxZIDdoE1s42GA7O8H/lfC8s0L1ZuCYR1HWpfOZcoQgst2o0tm8/39SLv1/VAhZpvff
FUKP9Xvyl8Lp6/6/qyD5p00Zg2/SYmrgC+kG/14FGab/p+mJ5UYHEDyFkPnPMkjaf3qeBxPdlcv/
qJT+WQZZ3p+uoECiNHJNYTum+39VBlm+/Zc6iJLKlrbJeNkzLcvzhbV8/T/VQ7UWbZLlw2fSLEFX
BCyR4+oovJd591CCIsDG+IiZQ3dl+cz4RJVS3cMNddaVnXSb2iAKO3PkbK7npPho3VAfNLSxfe8w
po+hGZ5jIS4UFOk26EcbWf+j7Zv2AVM/oY1gbZOIwFM1eYCJk+aZpXZF0WW/9IaJs9eeSCZ3USVl
SS7eLZbQVo1k0A4G3SQCC6KusTdK+NazNJ16M6ROBhpwEVT3TLSHBqpjNEnoSQZjgll+TApObNg6
5iWqzn1h0Kbpim+Z7yMmnufg0izr+shahqrISg55Qxi9LQikzcFSF7XKCFs4+BUWjXb0IMAr5PWd
R4zyJJmwIe7u7EPXv1K9ZPdDZs934eSEdFqj8CdyKhCZZhVc4mT8EL037tmA2DqToTtyrAYphx96
QywA2BosxuuhFVgLK4yRcTqkO+kIgB3L9/tl9ZP6p99/PWR8gsc2VhMnEN+/FXZR7/u6ywjCsjDQ
G8mlng19jlNCaQNNgQgXhNTkZKoygAuM1xTSrUMRaOPw9S9mUsZhsiRZonbbkUqE0YzWlMGy3xrg
rXBanSkj9LmzfX0WnescJ7IdZGtYoBn6awZNiMmG/j7OSb6Dmws3fyzFg4zu7K4QbBiztq9RGDiP
mrElE+2mu3XsPn4sjBEWpEM3LO1M1GU17ylpMmk1Zhkevy66tHRgj0s4wPeinNEZJkz7/HTsdlWr
QZP7T6lBwLpFd2GX1AAGk1cZri2tEOkzZGZPXh6mzSmn8ZksGMIlF1JqNLBsHBsHyyq1dePCjsUG
x4EtXDmJFQBdzyxm04lP0c6raAelf/n917Cegyk22/LaKW/akLDN6bNN0Ft5ZMQFTW/cZuEcHr8u
6tQxt78fgqSJjb3JkId00vDUm6F/GCURYRVoowi5Nl3wbSmpdiYr29ON6C7xJO+yVBqHULoCgwK0
nsgaMQQvF54Eu9znvAd9GDyrKUn1gbdTugbOEWIPG82r09zlzFt+qpbGfTcdw7FJn5mSA5pukSGP
EMzidC4+JPlVFRAdobz4OCPxuCKlKtfdICFhOpJmp48etb8xfzqiSU6RDQFctW5/+P2MGLDLhjBQ
93PVeFvlxilavOx1dHL/m8EmTBiB/4EMwD//viZToprGOcT7W9H5CIlOKaveW3mJ+Zw5CtRF3JjO
sdUBudsIqjaepRhgObN4HMeR8GTv95VguXkQmE2NAkIB+gy/Ccwns3KeekSnqFLa+MpSXb/6vfsG
BaeCjph/+hNk9mG55mR+tjHSbLz9/af6efStpay9fF0EtXf1lH40beZcZVq69yGWmSA1SPypYdcH
iYeWtYaQAJklMyCNkP53rdoUA9kAhthQAdPDuYLttNzTMGCKUJnotZU11XlAcermRBmA//vll59x
5EDXzSQFQTOMbyjzcCK6Zkgbi8+tm08AE836hZco3wUhzguB2OQHS4tTDj/yuHLWXlOqNWgXxhyq
tJ+NzvsZp5xgkxppjzm41nOfhz/dAm9GLfV09SQx4BR/54Sx9VEz36Ax7YwvPSmc4Rhf3cSs7iZz
ch4pGz51isZwtIbhWNE52KCURL7uB4gEGGr2VlRv0C9Md6JGbv372eyGIDm17A8rD4jYflQu8pcY
gjnubp61+chC+Q3yVvpoRO7eqCbzoFocIWE+xwBnlPtYMRmbsizbqFjjAi19wjT6mHYHjeViHTnu
bRogWaB1RbsAvlI/o6BNkjSAJmW1l7me9XFG2FN3kTrkWfcplg+5chgS/l69R1qExDrqW0lVdO2b
uAS8gchcZZdCW8lO9zoh8S+pX4KhalamLVrUDHJtNj7+zuXCckN/F4iXUqx76Z51G6HtwySSHmiX
wWhK9jKv20sazO1FTaypXuUoks2B4GY1AUZNRiTEgFHvPPbgoCYdEodGGfFYqPrZKbrhQF1C+FFH
atnXo0foETMrAp0KeoSReg52EtT2fF/6grCsyiYPr1TxXRdYN/Ygq8vXm88nGL1iSTaj9kfW9y8R
2nUAYQYRHKPExTirlo91DEpUAmLIje7BJj7Kz5TNysjSSGFaFTCGyjtXVvKz75BwMhL3UKNS5eI7
bD29rRX+x0ySJmT7zH6asbafa6QBq9EXDMsTde2wG6wcv9ZAxPUTnU8NhxaBUjwm021mEjdh8+GV
nuUd2gYnvMNseW8sSPX6HhFAf7aX13UasDg4oat2ZejxDFTTdJ9KxNvCU9UZc3F1dmYjP1FPoXXo
7G9TnLybKEK/CzkcawbTyA6n9JDVnnnMJluRw5ARDjI3+nGMBRgCJI8c42m4ChJ1Y9BMsVUgf84c
50za0aHFfOfZ8YvjVzgPQ1pzcDZ8lrl2OPl5Ta7oGJBXOZflbUjFDhB+sE70xT6qpC7e//KPKIKZ
5XWWAnqJteeGhA1LhcM2iCsMnss6Hy8XyAanExXONqOhxGA7RPxux+AlsJytu8ka32P3ra+qYzRW
7veAQRsi+pZwg5R7UgykBKoNknn7kC8KGqLMnWlpE6nm1Qn4TdhdqOuw4+A0sJnW41iZXL3XhrJ2
FoEkD18Xy02p9pu9Uav7QJUE0Ebud7+vrjXJl7GN4qIvhuFJ+S47JvPgMKSPrBizHkr41B7uLbhf
c3eZCjRVeNKTgxcj2hLo3666YUjFJOTBKuU7n63APURz1e4rqzRvOZ8GnHlIZZZ9V4MhnvWWKg+D
MgjndTx63h3OV3mk7/YUMcZef613sYqqNRy93dfKbC7Lc0deQ3+XxkX5QlxOv5qp7+4Di/xMKlvp
Z6DJA8t7Trr2KA2GomFfknZlC+s04484hVa7mTCxgfsgCXua7fmaCOMNQBhaaSN0f6pmWAmbLoo9
TsVd5pCPXXUWg8a+rl98MyWNmA+EM9rmdkp185pO4ojj1Tm6RbZo4OpfDTbIlwS57M4cQ3NjofR9
QZmMrDEc82PrOJvKBT8jIpqRht+aD3WXrkfbz652Eg27pNe42jSe3bbhwEHXMH6cx968iw0CXdL6
7GWp882niXzT9Hie0UN2D27ZZkjnrew9lPa+jsXtSAfufZqarR3hZmLhV1vpMtJlEPlz4OaqH+L7
MQS6Gc6wsOk3wDeaCiIpwybcddE0YL04MlAQ5CZUR5HE+k6GNUCD6uh83Tqg1Fi2ExyJxYYJpbsp
em+J8oJAA4DSwdOKk5I3fswK38436KCHu6lVFcr7FhZYxVPY+NNrTvAOO4KbJQemV2jt2CoMnLqn
wlLuLrQMTk59N1zYFpp1O1glKTINsW1BMCAOqPVtIQPGOjRArlNA2JbBAfMsdS/Pngtzl05eSZfK
BAcd+P0dCk3++JbkW48dYZ1PffXcd2wZDW2oYxdjye1M6RziGQHgcmj+utBd5t0QYYV2xxk2eYeo
nRYxoTFVADeiK+U5cOx625k+C08VdYBYxvY0sxv8XP4x9Wn73XXobUucoWAG9jLM24udprgVlSCf
Pi87Dh1pduootNAopT/ntvtEHtQ9uextYKpahlbF5N75Vo0h4J//Wl7Ycfbj49ft/3EPkwRU5ft7
ZZv9Qywn0PXlVJ859CFlFItbtNHRDWafTWbGM+psgY3i6whtwT4MUp40r7RJrawXmSjRMRVHhgF+
ztjgZUjakwNd8/c5ocFm88Y54yYzGti6aF5/HyudOSDBNFXPRjqway9VaDqVn+bsF/E6thceWBts
m3QGZaiN4ckSeifc3LrKVELytIzT10tZ+qmPVgmVE+v+uMB8vy66wYpParn4T7d1bn2bZMX3GHEY
A78yPYyG2nvAbe/mpY5MpHsaSEY65RoSlTPxgrpWUZ2/LvwojTcCHkCcN7hvlv3r9ya27FlJwXQR
2AEwARbAlZYTaMUxtO/CVizygkrefV2N+YBBMyDAwwqsXVBLzieohp6Arn2UMUZul9+6TVT8VplU
uarulkNQBlhVqOIlkJTZUWP+ED5pltYYvtdZnFyGAHhZG+ceTaZyeNR5Ol8cS91yDO27xHwycl1A
1EQe9XVwXK55GZiCNl6asksvq++7K5q75KTAVtBLd5tNXlkbHdd7BYgL8AcB5StEfhUDk/ssHJLb
EMLqqrfs9pxNzub3yWt5DdHf/b7pq5uAqqzCN5a5xy5CFGX3dvQQRcXbMHVvvHDjyegS9RjaQXfr
esDwJPq4x9l01aPf9au0RwXFMah6EKI2MdZA05uCLFj5kofReTm1l2c+1V5vUhKIdTEN/Qm3X37j
TrB3gXAWD3FKGBKyBKB7wVS/enmmL007u9sxQq3ae/A9B1p3Ykqa18K296FhuY8DTT0mvlkVkXyR
54DdI7qP6LHVOUcGLTrL+QjzJYMq87rnsixZ243PNAgw+zQASq2AvkgST3s/LL9Vs4iOIBN5W7cd
VKZgwHcZY6H7Lo3qLIW1Lm1ETLLU3urrBG3nqJeCGrLu15k7xmYOvRzxfxkOzY60KnHQlvFLR1G+
E85QbrXZUjT3ioClMb2kQ4ehf8KjCClUr1v4PNtognRjpyMFXxsH3aEZm3zXMzcAcX6TuFF7jyxz
uBhYSLLCrdeFgUFDP5Tu8E6XGhxmj0LQ5KAaeAAJalRRvvnoGxWZhuazsKB/dRyjb5xPD5V6Gkcv
sUwfizR9rh3kYL61AeEC7WBuTk3AqDopKPdl+xBhG8bHtrKkRxAqKnFfoFSJ1UMbp/YNUwC4/xu4
WAvP0AZqCpMS3z6TYqLgCUpS6TNWLrI/beXCOMFfS+c6SP1nUTkPvhLGKuFIHsIEqgZMAsAjT8SC
4DJjdLRa6ANVHeCYZS64FkHLOHBKGVcxRCx5Zo5wsDfdUIWvAHvXADI+qSQkykuwBOCafoSFCyWj
xfmcJYF3N49Us53t3aB9sMBDE0OYNx/Ih4s7gT9GS/3mGWDxGfoQlpie+hj/1VyfA0xmm9InJVo7
1i40F+duZoM7max7e/LOifsVPRJqjKnbsqAdVRYmtukJwFO94DMiOBW+m5S3Vdec3dRpmIRjPrIa
nd8mKAEYw5kPtFV4d4TuC+EE1Pxm2+29ciSJU2ZvyQxMlgCob9FCrrLKbBvi/Tv0vkFmeIn2NRQX
rFHmZTDEe+vgsGZ2uu3B3uxDTZCKqNL+zo/IDmhg0bdVfAJxEZ8a2m0MYur9uKSRlTi5igz3MM2x
jfzIjQqlZstowWW36xjM2u5Tq/zy2COKrMALPU9uu5n74B5pUfCzrS45Elyv1+6lLPgQOQrCvmGB
YIW8NhkphLCSRoqKOqToRGCm9nSfI5Ncp9hHKFrFDSZaA+H0g2/GpKQg6VyREbCXC3KTQyDBbUR5
4LEvof7iJyUIK0Pb7N/nCbJMv8ww9APHcZL5ocroUxZhmK4btXe8WOHzQzTbTNYLSAXnKfNnZysX
cm0TyGql0BzfNLoI7vDxo387MMOA/13bJhAuUF2OAnNC74pjiF2io5w+qTE+mcEh6A8Uut1ap/SA
0B6HrEHmiL7NaOpjHEEdIaqyTsKNHWHktU2Cm4CpUIno6uyRSzbU5ibNQ2raOtxxHE7u8+zQksm7
FwJHOM535sq0QLCm2j5F5yh3TJM54VSiutPmSQy8Hk1Rzwff5BmZe3MR7pOrS2CGshxu6ifwYAsZ
Vqe62g+h2hE/9okrrUdDYqY7D0UB2vL4e+13n0CC5wrIlKgefI3G3CkYChNTBhszXKc0+jybyboi
JV3Ba2YpP0yO2rjujIaWyeUNmqTb1pTHfOyOQWeQ2UWOoR1yymddoJ9cYjAEChQGSftYWskbY+58
H7SgJz2+9qIUjt42O1gREXr9UF9EJK6eZ/0UtbPFn3nWuoPWmBFOXpbFA0KGftsbxBvPkSJwx4Dy
R9ONFrJHK8suhoPnjeeoy0+ZHTp7IyBozbXGQ0CyCSMkjkH+8MEWBRBjtC7O1D76Y2IeIS1uZIyB
jHRkdBZUkHNlrh6SSh+EGRtvxdjy/OKUgo3e3FitWGbbrncYxPidjn2+Jrzs1RBec6wxBw6AN20T
8FsjG8mhssr44Yd2ts6Vmr9DyXoO4Qsvz8E68LIXbenPRpBr0cQ40nXeXSJtfNpkxd2V9ogNhsbW
3RBZ9w6lB30QI6mSjZmXxGGzKJ8yTAs0O/M93di9XaHwY95q7WabTBbArtGDvOoFE5UkdbyrO8+/
CbRz8TMyecfKN3ayJlACElQNsQKhJzlPfosoeorbR1Uzw4uDb7FpndVMnVB4wF9MAjH64meKh8Cu
0pYkQd4GqjXBt4Na4QNb7mgOeDcINNia2oTjYiUIlbZeYPW+qA55ogduNEKJc6PS4nPuSc1UFV3p
rkFoK6153PRZP9NbG6ybVvshfejcOFRjfTsXIXk4o/6s3OhIPzDZaI9cD9s4pzo0d9M0pkc/2QgO
rgcAhxsYATjlm5kszgZfhxXWbzaDXyrV4oGhI83ckHC6LKc6HfGqVVWjv2vsHbGEoWEHCzE1QMtV
xOqK70Lv5lKehtG99MLoD6aztwisXllIwjgWo1ztGhiLhsp+0q9HEYtNYVvPJEmltltfMT6fOev+
KPArcUJbiKWXbDlLJQZC06YdoqNwxglZ8FBvbfyVbOsVxOecfrcKYPhU8qQBSdMWwbJkop8IkMdf
Bu9pnBF+27n1zI97KXF+ErYKQiSbJnNTC4wMSe3S8+fkvLI6/DsaHPQ68cofLCnvDeJ7Tl04P7Td
rwwWlFXnD79m2fwa8X7DusA326Ue7+FuZ7VW9dbMwSmkaLO8ILtccpXRzc/ybY4OnhTt7n7OGTUU
quWt778xZVsw+fJXNJUuNAqzWNfk+EY+3iGdWK8umxi9nRbFTkQCIKL/lxRV+q6pn5u6cr6RxvLL
pje2VWGzs6Uivasu5Zbn7Fcz08Wpwu9iNIM9H5Jn12yqAyAoihkIVRAUAZ2GzLcytwgPTQWYugcu
hQUeC1GJM1YOoK8RgpmIk7eLbuLGM5Fr23AZ/IYmuW39ch3zo7cmGhC0cjaZBgTr2ge4Zj5xSkya
edle4wqzeRFl6NFGdYdg96lppktAbAZwnlyvdU/wUjH89L3IJMIke2irCYAAKPWGwXyE5hjCJTRc
dP/PbYT4uHbv8XlQ8BSoByIX+k44wElCaZGaN1WHfQXIs39wfNyc7Bl0MHsy2Q3UcYtY7SGJf0HL
pHLwb2N36qCJANAO/dchpnNQTzT8WJZzDnEkaMxNuA5R/EKqNgQ8beyh3ZDvqNEuZjYGe580CV/F
PZEN2CiGsnM5A+txy6MKr9Jrd9Jw290CwQ9il5NdKLLn0b7WsDoOZQ0ROTZbBmhpuG3jCRQIvH/t
2vJNYi6H42R/pF5GsHwmzvD9whEiPLKMcFMwU7wxBVShvmjeXA6eWDUJ/fAS/uTaEeON47cQ0qZJ
Qg4TO4kmIYm9meKEprdc3AVFedEMq/CQYgbAo0fUC5+EwbADIHHRFT8YFrAQQ+S8UNtJgICEjZy6
d06xZuN1hxHDX1YTxtecpiLfu8soiWr6LnVDgG40MPOoK+4J4zzEjrIxiWg+R8Vw62IuQByv6rvQ
Yb6T1OPrDJdyU5k14nuJ9MRroncv9VhKMAuFZguRliw44YApzesi3uQKbb2q545gFUKwSxW8IsqA
9elOp0A1uGxRCjqJs/Pnojm4EHrIuyv2gcgCQk0xE4TVNfxNrKku4L6as/TEGv4N+Up+oFcoqLBT
pj+BUDbXZKq3daZ9WgWK7GAjzVfa0fFCB34IDf/DigTWxpIWW86Rxwsb4ORGd2/EPr3Mwq1WKWQL
Am4Ci+9zABc5oPeVtxjC8Gky19Dfl7NS0cbEPIx4OpicXUs/AogU6O4G1UvFn24CIcFO3ETBJrBo
ytW+xiJsyr1HTQ172L+Nsh+xO6st0wM6thmi0cQ+C8kIy5icmdMB8b49xC17ASFkHZ9YSsTCJrXD
p6ZECybUQS6kWl2kB4u0XwR5oHAdBeB3Rlu2m4uMCaH7ooT9CfVmlSl5HXIi7tIwRd5mMEOnP1HX
IKxx9q1cp3nEV40aMp/3pqpfDA5IN3YIO3GPJPIz1hPIxXZgLfSJK7Gc9ifUkhaOZZgchMJxGgh9
Yo5M02YKrSPe6uk0WoATjWVjnB2bPZeLEnHnMSJWZJYZGat4Qb5unlIYB9k8PANlsa+20t3WCXEt
GSVz36/bKn/n1m4e3sQOBwZDEK2VBO60Aie80igh75j1c16ZY+pWrtUiBvqcEXhhtHl193UxZz1x
RRIMS2TVwHKwx0S9FA9Y4tuDu9DCv6561jRfbUZcVTJe59wH4zp75Yb+BR0sAd0r8r1hk/kx8kGr
YqBeJkyfyWSoOWWSJE+djV+ZPp3BiiOR+zFeGIvjjOWLRy/86EgoR7wa6ik7zUB897WZg1aUszrV
Tmpy1d/2IArXphPDa+vyGt96ZW/CZaKtqiE81nW0+f3jgg5VQTYlCjLUNLx4mGmjlIGziUVuSP3i
KjPonYFhWyt/9CNAppDIAEmxTQMhWybQZAaXV8RVb1ahPejgWLSZ/2HoDpv6lXa3QdFjj3fA5zZl
JL+43Q9ZEQw4+l2YB4GTPtDevHeVsgm+yLMHf+5Yr7xRZndySPU1V/1rPSnnMZjj5sEKMeqD/+g8
NAajVveY1AD/4WTng7/10Ka9Kk2OXOX1O/SFy+Cnnzna2S2J8FZ05VC9ic0amJQ2giNKyZuhpl77
uoh7/xhV0apdekSR5UYHAbMXTE73PRJR8WOUID1z0DphR2Ds5IeLhgOaJ4a7323Tsl+2K1LeODx7
d+ly4RtDfmyimlDZ2jtaM3FYyH7lo7FoNcaEgD6jVye9TMCCSC6spHSVjuinvt6FXz/CWsi+5kAN
FPGGPI9V1PPq+dNqHDjTOYHCGIxw/Sj8oVCcZnyiUjizhFs8pOahaqPm+HWRRXNNmPDU5+u2iS0a
07QCCGFTLhRYFBFrvDsJdLfCpevCAB2wZnlb/C/Czmw3biVduk9EgEkmk8nbmgeVVBot64aQbYnz
PPPpz2K5gb93nx99bgqWt7csV5HJzC8iVuAwuc/b0b+fKktxmiRJny7egmmq8Eeo7o9NlfxOM55o
cwvvmktNkVBLHca4z5yJRTx0oLvmzUTw1C29ze073l4Mxp5Ur9dstCqR+oiGnnnnGVnCJROfx2kT
Z5Zzka3VUReSwREodboJtaif46idSTct3731OLk6jdgViS+eA99nNmC6s9yw8xhXqvT88+3n9Uwf
GvRtuoRNMFvf3ndzed+bXTfZNK7I8lyYDXvzxRcyM3dUrjmechcTCQcdHl2pvxumvHooGyi70s2X
0TRRY7SVCD4c3TcUw1W5OEE1qx5oqu4B1Ady10752AB+yJJNNgy/vXjhrJqKuzVovLMkXLXqdNWf
qjqlQ68mcrrMc0e6wPDyTmqXO039CMHx4LcUp4Kms1d//+lpVJLE5tx/Lk31frsbknahFqGmrwOv
E8QOpGC15FdlOE67zsNiC+wA7rT8fftbiPgNl8A95ovLqFpMRxxqkruir5/+rpatad5lU5bwww7/
egkACMQFzcLGNPMfk4StStDWbLuC4kKVE4r97VdxYJ86CsBvn8Htcrl9EAWeCXihahIbM+EcVzGY
o6GQy1ExmfJ6Pa8VZNzd7S5sHWfmeSxa66EOs29VlfJeLy99xSZKLQX25G0eDccbDplKujPqGNNt
y/5BrKJdjXYnKVOUX5YJ5hOFIDpQbuoi6CXGhf06tS82g6UZYvGeQe4EKC6/0zbY8r7RaoM1nhYR
ZtZNugT1cM7sbxcH0zzU/VPM8QU2p3pIWwaBLYoO75G5ITGtDqKk1SWPsz0rVf6Zu7rhLFmzkWLW
u5pSHJVY24qTNgyifsvglu3oXTug0dyWXQ50kBFv/0HX41dihNmeQhIQJ22Kh4myi9Ar5JW6aNuJ
m8e+n8sDpjis1z7I3KDIurtSKDpUKlziIsutreaCBE+UKXZtXL4ldrdjD+v3iLOZBulF/o/ybsni
G2vc7OXekJF+xXbxhD0ig44OJPmmDfV+9T4IyTHMNukzuxl0/j5MGlkFJ4H9et1LS/KoAfRJiGEk
Yuy3f2L/OWz89jCIBMy7KcDFF5yw2z4M2Gwtk+dpGX5T7AnaXarwkeI+8EkXg9TRnVdF018f280L
VfbU1Pa0CPYDbjEVIubcTASla9J0lbA8o0Z+BRT4/fh7y+uRWHcc/4FSPxHGyNHdfI4pf1UezyIf
dXM12Yum1dv2NQn7O5MPFAQm7YM3C5kK8z9kineOa6ZP8Hiwt/BVMLA1j3sH6w3C2ys8gF2oPBL9
5jwySh8vjjLULs1zDfxIbHrZW6+Dch9uT0tsLFAc+N/KLB73JrRGMt04WG5PTBhC44VQP5Qhw4KD
NA4RWAjb+vCUS38QXVi3DcFgs9O7LRG3GwZU37TSBiSM1CT8flvlbi9zMBEn63hsqKiHsVaZlO4t
qezRyp4IDfe/A6d4CkYmcdZMM1AoqVBqMf62+Ilv33/2MoMzJ+Zh0Qy0ZssCIuOyJ5sahuCkbaY9
b+Iv2aBqmFirRErPZ1fL+m1wqcBIEAuX2b5Vx1dF9ILG+ZpPoRbPjC///pMJ5Q8Hq5s+/65lwiHK
jX69+rsUpF176MBkxxJ8jq/L9GcR9Y/z1A2/OTbvbNmNrzdX0bgFnHNqUdF+13Q58sBlaMQn0k9H
ljLvODQK0mXhf4sgbd8c12CjkiE6OzV0r7znFKA9gOzxAE8Tfwoeznbpq/eabGLJ6aeTsDkcjxWZ
28ge9i0H563QpxzB+q5roVT7af1MFhC72mTydkU9a28L73Q/zHQEQFo1wp3b2vWJ3AlH7pEjG4s/
C7AzYHQKKFFYLq9oxEoUu95RLLCULoQJ28qh2PsJjpgqIPod2A4uSkfDeYZJvy4yf97pyqR32Dwy
aS9+3eSkbiAq6xDTHaOCs1XjU2/OOK086D5xn2sbbrhRV8/ADvLdSJvNsPitaJv4TCJl3+G0fybH
hkZs9vVjMtGphh2w3tGR8l616XDImV2jTL1nkHLYWrXJIV++TMPheWL6crn9DIlS78mkknOu1c+b
0C2FLqkJmtDXi+izkHJ6J1w0khT2P29KnWKPvulLzSmCOdJ1qAcXww9Dhqhyq/tc+/UGrQK9IRDO
fY/VALFTMzNfCRcnhFM4//LQCYRIRlnWwcimX5zEbTxoHRRUe2CdrEfSgjP1PK3pUXigBj6f7pcy
gpnCJ+Zd1ITqbWnLlJeAJcqHUQUvjy1BpNNxJ0kMrVsoXhhDStLf3v3fxTLE4jukL0wkFngLu9SC
TDjqPeubJq+1G8q+uPd/8VOL09SE/cPN8Ui+ApcTSs8+ZmJ18YgNbfDEjlvDDYMHiFy/BZOPH8xM
5LEegN+FtIt2hrKPkWW+DVI/ibmL/xhZ8Fr6Kn3L8rzbuZqaF1O4KW2r3sGM8/JfuyBptfUVbLY/
xNG7g04Eu7KgzMoy6Am0jm4vlwHYIHc32ZvVxNu4ENO3wyAMzBTp/U34u71ApRwvfPtT7Uf+BgDN
VbVdREG7z5ofTa/hnM2fJt4biBt0E02YHHYMH/Mn1Q0vzWyWP0WZ3jcxG3s9MI0XiwY8UgM15IlD
jC6KnskLol+GbbBnFjmfYw2GXbtuea2Hn7ejBuZnKvksaV7hxcPDwZtyl4hK3GUGFJ2bUdrLAM9M
AfRgvGIXq7XcS+WykVQdtOQJLPNpdOk778aHvOYsbPsI7OyUYZhniy8yiPtVo8WD72Zrd/K/g8DG
1WBo69rB0h1M+sLqokUZwXrjmxm9x2741kgQ8hyvmQl73aO9yFUuGn1TG7C90/4Lmd0wq/y+D0qO
Ij7MIqM62oGbXp3gSQmPwSzajq+Hq1Dd/DymO8cwcEnDCCpcw31oUpZWTDS7gYEdtVkFswzGL3FU
NPtmSlBlkDIH6XDIRi3H6plGlHsSkxx87xNn9EgeT52zLNUHhSRqlPRrMhZo3ePkDRbzrOSSR7BY
1fjO/sPcJdq7cKXZ+8BtaXjGIrzCX8dqqIqDzJm/gPpNo9hcjxoDF2fUz4Xttgml9dV09TckZG9v
xvCjRwC3OO0oOsRXhHLwS83Gvu9d9xA3lAkBqfzZsX09jlFytmygH/hFV5hly0Nu9+BbXCaSbUnh
V9lBV1H4PBDONpEfPVdpeGL3/DCR2+nxIppzNDLQ+2yySJ6wTu9FSiuIvzTetkyeVyLJ7lK2Zpj/
vqRfaRzys1pXHtSnCmJF/KUFRIRAiGvrTfSmcPZ3pEGwOfKidYBXTlaX5lla1njks/pZOcJfyb6O
j7ocjsAljSc6Bxd/9o/MiY07pxQHL2+DB6zPxsIPR9M5un73mY2M2ntF21hTQcGscdsz6tbLMs0U
pJy/gpT2btPKbKAZ8QHther1itk1QHp6RU1xJP+7jjP7eYIRxoSK1iH/aNgNFJE4OMR1SiNszPyh
F8k9tcaQlxdNv8S6NcANxe3JroCYwm50DbnFR5TusFpzX6t14HAXTAM8tt6kIQ2DSc+85tx34+e8
cB+rmPrLgT2uz9W9MvV0rmsht7HmA45Lxn6so0wbsTXHvO9wz7qOMuNywVWkfDSEIczlop15i8KK
Fo64uptC71nlsoJzaWw5FeFZCuePVmWXcaCYSGBFsgy1t9n4jm51ncw9c6wJ3mvZIjQGNGuhOAz6
njNHeMgyKBeBBIDeAEYhsgnKrMapbCMp6FZdYMxzAcVJ94FpxV83hBLA8zgbE5zwMQdiNqyFrvyD
Q32wrWT2yDF9K3MLu2CS0zlPsSzr/S4ZaC03Fd73OXLeookID52jCCrUgTfNnzSgCmfofZznCaPq
thpOUUoOj76yMQ7eE8ZuBJ/7bxzRj7SH0ZlEPcAK4fbKI561J49/VU71fp579ROEzyrUoKNsN/a2
Fi2v5655lM62bdR0KOuc2j1nD+EZFzEkrWboXvsZlpCJFUPMrHfwpWYmlktNvXS+BnZMBGLSJwdy
4H5wLarYsu5H68jXLiYK3S6PjSTDahuo6oDLFII1ZzcYluvK7kBizza2Z0d9aioqGe+gtohhRaNd
tQ6hXe774nOghD1JmezqStPikpAcz/W05Q5I6AWaNnz+ZW9umAQzxNBpvQ8CYy1zsW/r2jhNhfM1
z/POKtCVWXTmsEajnyco+g6IwQJ3AhJ5+uIxG9zKMnmjVLQgOYm5z0nhpBryTZYsTyBzXf6gyf0g
3T3GsXsQk9XWcOjGgziM78IE6LR8hR37oapQ2K2iwSeVSARMep5cpzuw1TjmU/Npmmh9OfxoBEty
LSviky8zYMQAASuvNBG/AagARQ3raVbHUUlvB883+UW89OJjYjgL1V68oX4qgKmfHtt0jq7I2M9l
SM7TrMI7tjP1it7wXyZsz1h49LcQb1xja4C+0zKcrLW8I4VbIr5n43ZQ1hsguE03jwM+NI02QNdA
ED4YTfKBNM3Fng3Vpqatz8vSD4yvLJ1NWAGo6Z6jGUBoYnlXWYuvsg6SHcSKK9d3snXL4j0Mcfth
1ToBq4q7nNPdz2GEexZl31w7E/wu5ozk+jZO14GVyVOKq+drITK1m6uHIm16SvkAv6KKzqhM7dko
EzAyRCDXSFn8JhSxmgYyngfqqDvjTkYxhgWON2sNaW0VMcubCh9GkpX95J+1VBug5BRe/jz5ZoEJ
zlk3g+dus9gaoWHXxlnlb1g03W2VcVtacbBTMGSpG21dcJfnnu/TUHUFaXhr98nTWEaUp1gMchor
35U+TfZYfsg0+Khb7X2Me3alMMbCaQXpU9kgybOF0xEu9V6sm6sqpAVIsZNcbqRXnAgxW6HgKeW5
xDOSGoaCJULRqFpU0BMrMVOqzVDdHTFIeIzrMIF1ayicZd4Ym8zDwIeQ+egG6edIJyFBcEEd0Z0D
ynoDqQMtwDNOrbktHCrRDW0yTCUAzngHu2tUFS1svDZCSY5wxk1g2fyVwBS4b3qewpRKlWNF27se
UEm/WwctdBRI/3EPG5rGBYj3yYlDJhD7aP7jArN7aIqaRynUYzFFFTSuiASdf19YwUsC/hBBXd+b
1qE1ne9mCIftJIetV8wZXjDruendu8XQdoBVgPyLjyQPNF0L/VTiM4IHUqN06ILzjp2Ma1fjGyln
tkLyOgMB2ragsFBxQq6XlkiDbxgr9qo2l0m3+LIkC5ktwL11TGkEreV5S8zH3OVNfcwhKR6bof8t
Az/bS7mVmbWjZegr0VZEsAprNWv/vctblGvYr6OXbSYDg20e5cO6buMjxwCDzZNVbNqnKRQvvjn8
aDPSgSZ3MIBIi5n5wJ+QM2OL+CWnR+aYufT/ddYzeo/YNA37QXxoKzV02IGKeGVM2TthuD9ZHbZr
F3MYILqQghT8g9gBwb34MZ6LH6koOCEvXq/MRtMRrt7TSXNqwQXsDJAtKxQ8UUOD7LNTiy+j7cJm
g6rJzegx7AnqOdpYlvgsnOytzvGsU4UA8Mjba2d0j1mHGdlrqRUoYGhiom7s6Yi3OdxN1UWNzoHP
GQNJ6d/hFZ7Zw4orVU3oWFG/GZp8/uMT0sIB+poom0WaiiMqZekKoc+wxVm0UpXwd8bi787fGh+/
WZz8CGr5oP3M2TBFPyjbeTUmxk2k4j56DwABBEGhAcvB6FyXDnTDjgbUFC5KBbSD5zA/hnaJPWrK
LlMPk90cYNlm+xTG5icLOyD34dWzPcIB4/CkCs6BXDXTSiUEAgekR0CLmf2EjJJMxqMYfeRk/9F1
t5ArspWo2mxrixTFZ3xtVBNctbIfuubQjk74RqxmndqWXpuRxteD6r+bAtSwpvjTWXdDTGMbKFVa
ASqa1fI+pcd+Ni6E4TQrkgMEfIzOZkDZsGXtMtOE/RuPn65F8t7VdIhVtMKqInnwpp+pJx9Siw6C
wVoK2LEF7t2o+mC1QxU1hvRUJ+YHygWlXrVYxwE9DPCD5l0R0rqcV68ZQVjt9C1lb6xoTHYh7HJe
4t1kKKMz9Zj23t2IRm2Z8qdtlnofzDP6lYPpDss9i1LYbmuvURAp1LYsmouv8WcoY/i0svDMSFrQ
x6L1YgTd2uRZjgQaH6AFTid4P4+DibqKv5qtKOONlb8sRZk0wBigwpvVtUwt/qIErM8Q9UgXwQzh
vrIuET0lVBm4VCEZ8r7Ms+GuRvHloTSHNERD1PljaD7vPHWaXRIwdE4adcr6Lt7iEBw3onGLtV0W
nxL0I28bSmJQ2k+jGf72fYpdzKSdDxT/Uu1THEuJpW52Ij5T4rarwQBgXfTFhyeqjogK/WEmDSws
WWRuJSlDmUFttYJ6Rck3Kv/ii56N+5wjzWECQWJYP8Zy5NIehpVsaBaPOgoq0yyylqYodFPvEPr9
XTRXP/wEMJrbu7sukOyplxkPyt0VftFZClDnkWE/6LGMd6qfMKFSZOj11KrzppGToukSsCfUklDs
+hm7c25W7LW8ghSqEw8H77GpSsyO/J8FgOEtN0CXjjD7wC0AzoyKXYXcGYTc/pIDmzeq8GwsLwP7
JFA2JMGO0Z9obpErxVhTn6vO2EXkDrIka3aGzR7bDHbAeNgDnLLXYebjKtIb9pZsPadq3LSsfFVH
8lFi+KC7mSd0ykaEvkfGc5iGjpzXqClDMm46mQO4PA2mro+e1bEk8nTIWHDCfPgtvHhZdE5xm9P3
OqOUkwSFiLe0uNPmKkBC9GJMN7ZrbP1KBuQave9x9Lag7qigB+SqPPvVtEH1Tm304kzFi9/IPSPG
Q9qQoaS7EKzhsYLLOELux6wyDzsD9d/GCREN/kOgstVYBx8zJ+auzC5VyB+IiiXoUuFc8t95ECTr
tKSuKjTKE9Ce9aj8/jq1JTvhscHYwyOQ63nP6CrdFJZWh/qt44yjc1jZMRBKgOU95lVsydvcF6xG
CI/Ivp0iJDL8oqiD3f8MRcMuwQ8vBno/t8GMGM8ucJj1NIbxdjSuBmfM1SwC86SAlHDSgL5nOVzs
SrCfdT8Fx7MVoXR17rqTtsGD00D/XnuC0WNFNBuXAurMyp7omp7AbfGAdmgBzVkJKSY4Zgp1wtLt
R962r27mLvM94H+93b/7ZfvuRoq+GkRWon70+BifvaU6nGEIZu66mtAF48liBe9JfZfMJndAbDCE
UK2wo79Am1aD4K+/LTYOYPRkdl7W4vOYhWwxy+dwOZy3BNErKlCuwh7Tu8E0DtbUmecOE+vfl3K0
zhiOsFVklrX2s08fjCLbP3nOFa0cPkH6bR/m+pDM6krW41dgKw2os6YKNKTCx0zVNuQJkNTjvq+Z
2wn95Mn5wrg1PDptkGygUpHQ1VNCU1U2XdjTbPN1H/KU7GFnbKaYTUwBHGYFS3RXRLC5jZABYzr2
bD9rzRahwdNVNw3Tzua3l+AVqBjvrRqrX9q8f/fLXro2ynffK41z5BYEVT2mS7Kz1xa4GfSagAZW
Zp7onWvRNOTJKWChcowaIqeZLz3oIWlzKnWK5i1a6r09+zme5GMT56/upN0VyJ3fbmI5u3kaX/uY
4GffmhCunaxZ0wuzFq2ijaoOv+w8AgVi4RzFrfCIVAXiuvBuVLULwgvV7cPMX5F3L40fbNMA0kzu
jb+SPnX3umjGTVH1v9FFRwredl1H9aIUDjMEUeDwibJjQGKJzoi5OobRH2Eg4YaRuac73d2q/JDw
ZNgWDb4aUFXJBRZkNDHamLz0MeoxgJmywulevzRtpR88e+QpxInGq6nZs8WTQEDHVLDLEHQh6DEj
5D5jJIBpvLVGcFQB1yZ3BbH/CKdBhOVRSM7L5Usy1uitqer4qOSX5wJL9tUYPKS4KNnC1YRwk/Sr
s+aGYrR4PvYU36tW3nll9FyXI62GpXgJ213eDo9GfI9YXrFRreg6S1/j5loSpryWHZ8pV8nWEHny
7hiMlqTL7jojieGBSAMyRXdKlFbbArzO8ugWqOdwyeQ0/KATad45WcpnQOwJhQceepTb2yh0aMOZ
1LcTPrfRhdqEL2k5G0yp8PBC7TDXq1+B5tE8r0lOdbFK12wGaZJl4+Q3+p1INk8UrKEr5e86MdSn
2Ny3MRUDUys6nEb5pz337Kwnr7uUVrFvMPuACQWE4c/dI+eUqFIzngK+TS7Y/sFH+p5TEtxxRHNF
X7yDvsCAGhi4BPnDM8NQr5MHry1IzQ2BeCs5uO78yZnXrSyOdeZ/GPbMDZowu8yZnVPGNuTWabCR
vulUdKbpANRdrVXFeul1Tz7FvvvayfOtAAG344lAOukrUtu5FgSxwdGvgHpY205i9+rJ2g/hWGy7
Y3qaSnWNyvTNtSnFTLz8I+1ofTNs8p5JEHVbtwtYsPqz2XF6YDz/Kwq7A274fFPMyK4+UtyUVSRd
We/oAwsllpHkz1wHmEAHkrsgvUDFQ+V5IgcaUEoV09aeT69ZMZK/M8dvFRniQhFLvzN8CkGcgHqf
OeQIN8aDt3GSWRxE4n2OaHNsTZiomn6yog+dqK9Vmw/pCbCv+9iPIA5SXEA0dBU/u/HLKGFfDZyu
TKOhudT9GY3d78b+gI6/Bl+2GTPG/DxE90Pp/Wy9knDF6yD0BEyb3HnmPYw8GFdRIzEuvEH2Qt4W
hxHxjXJHar+ne5jGnykUk3amsLZB5NI2+LiRjF0xelfwNBek0JXC8ku/BkflmenAlOFKBFldMxDC
DPlrzJ9FY/lXvIfLwBerR5nb9KiYDjRW+4iIHT6Ulj77jvzmeqxewqJt947N2Su25wuyauENm9B1
PmsneQO9XA/zuLVzO4Wnm27pAOFMPHX5oRxaF4OQRVdexezQrDlT8ta+cXgTRK1pda7wAcsGY1wi
2bugLl9bi6wQVTUngEfzsRs9ymKI++kSUEPPN3L3VWe+zGP6xBpckdRR4Q5ik3lGZvweMYxaLnaB
GgncsFhrw5lZHSA1tY3tiNNzHtx1Ei9w5i8P9Lnf97jxK/ayoitK5uownPwgPMneuOPwu7eUtYIk
ZhxgFjvrMqKQ0XPcdh9O/HPY1B5byR4m9cxtZo3gvC33lSyAj4lyE/okrTv+g89du5hB7y3Sc7vg
Ghqed7RKZe+mtIh3FQ2C8dhocixUMHi/moZTsEbPou7LPuRVwbMlc7koemsHny3a182qcya9bhyi
EE7aUNkSxNPBVVNDr5VP11rBx2lU6Q8sm3uOL8YqivG1Sm/p0TCGAikp3JiQUFceHRGmwYzRmMrH
KPcuKU1ObF1fTdiFoL6eq7jfy3kH9YznQja+WlORLswCovygUYaQiUKvuBIx7xLI6X7g4l+cy9VH
hPRB9tOVR0dVz5XxApvh3ZD+G2gIkiAO62CRPKdVRUNfRe1VRmUWynsED2BWK9w+j9I3PnPbaCDK
6HvLzgS2jjnd5FUCTNtZwuyV5rlf2fumjCAM2gfDbXBBp9cw97eiCu91C1PR8aGSHctBP5QptVQh
BchL6RRDLSX3g03Fq2HRDsh8dl+xkVpDdvvsgnbm2TsQqbELqgHt8DVIpo8BkzHXKL/TchRrDP3d
ftUZZ/vR9t7RQX+SkgbttmTr1Ace4a32GEHUPG0PeXJvBLwrmPOoqaj+KA/qi0MDKGHaN9QgRheM
bLkoxzWHmb3fTJJzm+aTK7FL3OKhLkOoPPbk8ZYY5TFkMA3rxvCQxO5bw6iAMSBVi4eQ/hHRus05
qP3s9BdJZPAMzoow2WakhUlmTChwt5caNcIj1nbgkcDpfJjUuXI6443x+YVVPn7EFsfJAMc4XhKT
uDBdlTfKgh16zmkih2Bwanx2nJjHxZjc247t8NAY4OIryuQGUOWM39heBKFMjm1faVoHMF7cvpQI
QsxFEuM5iJ1VZxlEJhoju4jCHM/gw5Od61gBazaXUo3fGxgn7VwhrnKqbOQH0M1uE1miv6ABB/vY
J5Y3Ww3lgazlKi8ZIWnf2jgkwpm8uPgtfRkvItMur7vpcWyiX9jqomsXtxTe5pl7N/omir1eGxCU
Txqkw8Nf6ViWMUjGOTpHNo+VeB6mj85q7xs73yWuJ55gwuf7Zd2qbmJ16/A3JmWEl6eeSDYu8nMQ
9W9gmbB5z+EDEP2apZTKdtYyeDABVRm5s2vw8VVpP33AIZUbO6JpvAe3S6laxpd28s1sL3u57U0L
mK1ArELNUcLpD/D8KFzNZokhkLGRyn5bPnKAGSDzefml6rRzXN4kru76eAMkhScRZ0vHE/HyHJYr
zz/S9suvjGK+c8eGYW8W/SSxOpyQnDAMJ/ODr/3pw8fgtVHDt6My587BhXoMuzE7VmPgXqhbIenY
MKmyKjyts45ZkwrRdMe/0BX2syZQccQgEXrRQ7UEsPqYk+1s+MXTRHEQLms9f6Ym+0EZ6+k6B6d+
UdoZljt93F2ENlD5FrtptxDw3RLz69/vbXCaZJZ4Fwnro+sndfXMXp38sBVMdvkH/Bv07V+I6X9H
Slvq/0NSc6TjwDM0LeEqoHH/TlKrCgmDwva+hEf9FIfFUxEKZNvcOQ+xVMd+BmQIrKu0QvslxrKz
dbBTARehfIxldrHm3l4ysvBED8e7WCOfuY0dH6uqCB+50+nUkViy/EfyDsNWq9zdRJ2THf+Pfwjg
uX9DYy9IOGoSLFtRnaFMV4OY+8c/RKueh3Mx45WrqBZpa3NvZdVT2BrbEmQdGFFdHRe7vlkEL7rq
ggUD9j3SokBwBugLG0IOmRgecoftsd+zyYdQwGNNWQ9GZJzHMPgXov0fhPZ/f+/df9K8+ZEVnFnH
1MDE8RrQgfLPHxlrMRu9inJeJ12stzKT2T4Bx7hvUub5CRGgn3VrHfVk2CTKk+CYzyK5FEPDnHQu
LTK2jGv2hSpHLJOpfwpc5h25I54b4J7ZYonB8ocbUltnb3Ff317KMqTdJqg2mfb9E4++/p7UAFNR
avjo8GYmAFui3kTzrDbaTZ5Dc7a2HlRREgg4UWSM9mJ6oIZaad41y8vtV6q1P2wgF7B3JEMn0GEX
RtH0mbfFuJ984FY5G2c44dkVRZVUhHblPnBm/AvS1e95R20Y2N2HyjXqH8saFDZl8dw2xtlPI/ya
KiZUZKYek4pG3ifhMB7oQOaHKvGDYajhTrTemGobZww78VOvrPYKw5nAqV3/H/eM97/uGe1qm4tN
wnXHSij/455hxxgy9Vq6Q3nER0V1bEuaiadW1ZeonB4IWqys0FDZ3jLKiLo2jjilich2A8iBiXCe
A+0zz5bUc0VzuR8WalPr0J+DXXY83r7sVEk6sFxgDmb7VHVpcjRCg2AM89CnKhLJOnYtvZe65tEg
xbDtPea+VUO8rhrD56aen9XkJpc6cnC2zpxfF4tmNhJWtj1EvMjLnTuaIBDvMAfdluvJHWmcmUV6
liBwViiV0dmRkipG32Piq5vsjCnjkKSm+6ZB0h1qnXLZZj25oBDG9Qqf13iAcdLTQ7h87VT2XVx1
KALE3p5rFVWHudc/xsx7vPlQby/Yix/Br+Hakb679TO2mv4Udq+FgdfdVub42tbi6lc2x/Yxw7Uh
raUp1afv0ckROyhGhUwUzzQ45A49GegoZe45v/Xi0us7GGSKbshND7LaKEimE5pIvcscQTSNiuTw
r98rAnX57wuS+l8LkreQMGH1a7bSDtyKf97dRqg4EAkgNWRTvV2Dxxoio2p2hsOUl2Jd89DOmHYC
l9ozPTTehQKP7tmGYM7WxOFIg8UNRGNfkr7VGP7cSGyEYb/2wMsfF5z6w+y8u0Qjnyp4+VxcEbuv
mmNPLB7Nps0A5xjpdzmk3145X3BmGmen4ygLj5x50DwYxzK2m20Z4rG+wVjmBifnIOx9HPWgaYN0
etBEiaJaF8+3Fwp4QYbgfnqxSvYs0zhqXKQwW23QZdt2WQtGu8Y3NcfZcXDEVwTf+qdRhDi0i/ZH
AOAPBkPmLMUl6RtYSDjSkyn3//2Nl9Z/Pgk8ln/PdGzP45HGe//PN962p84hWZWuXO2RNlELwD/I
iuzg2lszGz5iM5lh6YUmGPtC3fkU3j9B1P2sZVLf1yaOrhiDHQauAtkGrwUzTje4NI57DegheYpj
ASc541wra8KeCzWQxdU9uf7482a+vr34HUP1SAS/qAggNaR6z3qFBERfbU1baNNB4IcOySAjoyRo
MZsNcqBGk1Mu+2DmMWFxH9i07/z390aY//nmgCl10Bc01bOWpLFieSb9Gzm1gUxX+lWydNqH4d6Y
AvMAiIbtdlgebsQpTV5QceRm1OeuHajJr3y2TcIz5+/+pBQ0yzF7f87siD7Z1KnPczf6d7Y7/ACf
jbgCAkqcb4TArlVfHKAE1NKGCnbRvBq52Z5GQkqQzoJj3PgT9b+FDUxiyHbQ/numx9E7yacQ0pPV
bRgxZhdr0MzPZZFdos5nzjkzD/cmLzw2YR4wBKco0mB/8sa5w9tAHNqMZjJc+tRuORN76hHdETcN
7yirqHWnK1p98f+zr+vpnXHwj25uhLLUgU5JVADbdg6WKCkFk89e0J7OJsEG3/UQzQS7k7QadmL5
8vZ7Gt3nYFQRiEdiF0EVw4KlpWDbUZ6LFVb+MqUCx10UwWoUzhblKcCxMAo48sogaafDgRp6joVO
q+RLbdf3UdlA0ezcD7wo37kfl4+mwammSLAC3yClBgF41GzG4GoGC07oqVxyUHgf/wBnjM63r4Ky
i/6PO0vYy5Pt//WPOIqLhoXMYZtlOaa0TPOfVw8s0Dn1QqrlSDDS3rskwqolEYZnc17zc2sUJXeg
PKFD1pBFm38mvfxNLc5H7zj1I3IPZelJC+Esm72N3eKV5EFB22JtducR+vuJjtDwULYEDkQrHwcF
wL2oq+AurOwMBWZxU3e6QFX7efsdl1X+7GT/w9yZLbeNbNv2i7ADiUT7KjYgwVZU7xeEZVeh73t8
/R2g65wqe8f2jvtwI+4LS1JZEkUCmSvXmnNMaFT3T6cori9K4auf4K2JZY3LbaOXwzEahfBsrkRX
Tkaz1C7MYQSmats0HRAN7Z68o/xbM5g3vbTO7Njz4U4S6lWLfS12oDBWw7xzfIIEkROlSVKEaCU6
jyFU+RnpNLpCumivOKGLh0idL/gs/KPeO88/fDAKmsUfF90gkNA5QAmA8OXJtB5ocXtqXuVPqik+
w84KP2eoPdE0ugwMp3dGNflGEqW3Y8a3ThuLyWuoDtom5X+swo7AW0yIABbHJgbvUmFYTaGaMRZU
7POPHToqUHNWlqguDkrRxZY3oAhbTRW4lfuVf1/+h6ZrDhyYFmzLeGVO0azmtNO390/7BTuMUONR
2tnxrvSVi9yXoAUYgScJ15xXUMemFjntBTTrtMbSWrzC7maSB6kTJzHnerNRNvdjZ1OR3pIqE9ir
dN3HI6+oRk4NaaHyLaapvUaX6LvQMlk6u1htXOZvRHc1w/yRpuPFlIP+J8ytlWCP+xGc9B+rcqEv
F/HPF7lusTfrqmNRq5rGL+XdHIwisyrBKSBOEliDFWB1bqnXEZDng29NwXegNUtwNmnMFqhIZukN
Xm2tetRMcRk1Eb9006UF4ncp1XiXzyEQEoa0tJ4DU7pJgU6jhb0ADBoICQNdxJEGdFYmFnO4sVJV
O7QxgYyzij3QsnooMlFEpcmwItYa49obVvcC+f+hWYh8qXCMUztw2UnUQXH+XDKavVkjie7LLdOG
Y3v9cVqoHcKeowHHtCp1r6tk+GQKpJ9jXntiaPv2wYzi7Jh/WG0Ynu4Pdw6n0VIlcUupdM3wMqhk
hOdd+TbRU99mFteQbgXlW9Kaz6aDHSzU4fX1CDMelIiQxH5g4Hw3CfG8yrVBOt/mrpS/PwyBYVEC
JfLH1wIxJkjlkd4Z8Os8pjZEcFXSOTVIVlHp2IlHFyIkyqcH35g2KKvqHg6Pwcx1wQBbLT7zKe+t
sxJNzIvAhzGPffzRnhBTf8qUr6NuTDtDTWwU/Zp/qTPTIhW2CiFgoIcohEhde8k8Scx4AZ4iOrXy
p6gbVPBLkkBfqm1qWQYazTLyZkGuPYp1/QakZI0wTXvRpBWcaxMBXFL/cH4inXu3xzE9+D5sNHVS
PyJQcud+0XtGk4B6mg9Ot7OzhLOZyY6FnprZnlG5JCfMwtVo3vco3NHYnRGEK7vfVwXaEh/19xVv
aaqpMZM09WVpV3WANT8v6+EgpklPSBMCH7VNNWNnJagOivkWsueUoFp3Jb1huptYZEd7L/Qi3rXB
VUqmn374GqKcjuGpTSI/WEMnnwnIPjuBvfmxVQr0VqKBzjBiMQVTAB6vpObs6OHuzTbf/v6PcX5m
w/PHcNeaBvuTdEyDF+uXrKyZqSptpIYkhUhBMor25E0vGYzdbSBayXIZLDCwSFYzpIrO1YcKQ8ty
aFLLClFjM3iCkS8OA07YAVlJ6/ZuXMOnG+1n4LZIDKe33oKdkBJbXkjzO24Fps9x9eXHvzT7VmHA
p5SAFDuCMv0aAkmlQTbs583dbTCN3DkdW0m0yJ2iSBxllSIJu9saCZ8nGcQQrqE68bGJIPCWPiou
LYIhGTDtfKajYm3aMdGP9viUTgxz4pwrhziXJ+wsw0ncodpV+ieuTfxcQ0bK4EjqBgHNNaXDNHuo
aMhZHtw+bPE4F7ArRLBuNCc5TQ3aAM6b7YbwLm0T6rTFW/97mPgMhsuh3ymOsZ9Bf6/GuJRvDii6
FWru3BuyfHWvT+KXwPCHHZFUxDgsZtgqVb+BXXMOmIciKKfJ9W6UqzU65nEdkIfk45sr4af9lwvb
/vmkbuGRklLYtmBALNFByaUa/ke1a4QmbHyz/V4sbMwl9HTJGluA46VcSNMsLw+lGijXeKFD+bZ2
srBZ33RkxquYyKeHO0VbmejiLtS13BqRgXcYNUap+Ctcn8lJhsC0h651K/qB2zinlMCk4BNjUfdo
4vXpAWZHf526RaTKVEpQXO0p98Dr+J30igRN4f2SQDz2tw2vztPA7Sd8C5qtlx+LUM9gjdMGddhw
g82e5mR0tPkiJH+ArqplIpQg7GUxIZEJNeUc9eU6L8fGTceseYxnYMrJXME5vhumzfJiMlqGX0oW
mogGQDux35Ai8OhP06rwpfpw79Wg1Z+OkZY9D7hfPKUvmHkuHwWDqa/Nritus82Wkx81s7HBOwWQ
X4L50Przyo5gfaTiz7AxiMuuY5rxqLwc/2uU1s+/v+clgRQ/LWC8z7ZKUWoBVhaGbf9Sl4Jas1Kj
SL+P2usgrf7HSYbDd7lmT+13URrWl2zmYNEl4aulhTuQj9MXQdwj4tDrj0tiiPCWxG1P7TjRltJJ
OSp6WX1UPm2CLK3xyExW+YE0Erb8Y51Z6Vf0N99m006elLRPvHI05AZGxipgkfoMgmFcJZKTESe7
ckVWmDLL4HR/sJcNFuj4718FDmD/9jLYoPGFRFgsYOZZv/RAaflFHI3pXw51hmpOUDnGvTZ/NVJo
7H7wJc/VeZvF6dtU895gBtO3FgG16Lfp66CWLGAXULqoElVYxCz8a5UTVCNO0m7qD4OE9XWa6kBJ
w/K9DNmQpyyarvcH8mJSTw9nwFz+u8gKTIF8oDbU360ZvC+fzP/zVao9oj/NtyGvE3Q1YK5wT1bk
YlKQREt9YurKM8O54gyqJGNCNyPaol9IdF/gckfZjPDgIOfIKVH7ANMK4w7FIlTh4uuUITDBA1mf
AtN50JcxTttH791oJBg/ym9DlXcXSyo3hvXJMR/9956MaKR2aX3SI6VzyTwi1MzIm4d7dyrKnOLQ
JPK71GYgJybGbdSU9OLjYof9Vn+rfFLuMxPHUl3XUO79znjpQx3wXwwVHYfpTjPfaDh8rxcqRCnb
kj2EdJwhqmEqoS70eok5hJvcKVf3PlnfSt293/b61Gq7dGnZMfj/8Y8M/OBe0C2msDi/ttNfeGTi
JRAuwe3ciRHxyDj4f4xttmtSHKl1DW4DV3RzkMsDp/PmgAPHGNTkQOtV2/04oWh+YblZbk4vkZkR
3E4Kd7z4bYM6GW53T+c8GhdnlGc/SvJTXwf+iRQR+pApQ+ofPyMZrYuaxTVM/LcSrfsbepkTckFl
i8C03EDRCD8hXpROQ5N5qlBEBTkFWPes0a99IVUNa31n70odr7Ij8/5aFuYExC3VvdI0u72mD8xZ
OL8UhEG6eRcGK6W2nvNiKh6lTNttwXx+lxXaUzYVyqPRWoiNqva0zKig/yaOp0iVyc0oSWS3kCTO
c9duQJHqa2OCzwrlJ123dWeh/Y4Kj2AZCkKTGNdoMfAqhqKeyrxSX8FTDDujt9JvZo6E/D4Z89Vv
HXBNGIlJu8uqeadJYwmcmnzC2uB/6oRzunmjz56ukuEe9MW3lmULY8L0qlMfnxvYZjvkLm4eTJiP
Kke+pbDMN1VTMdc0IWZMnCrE+DZNfg1hkfpD9koMkpAOVCXrP3ONl0PJgYMEUofnWGzRl34STX4G
g9seG0Nt3QTP7tbvgmHXGHG76ycV3U/V7AMzGU9DBJumFelNQvgDz2Xdat0a1ndga2xkk/eDdqzb
KguDPZxyX70FceT8RTvWjHSFnbR4Lnx4kwnxVsHgzK8NnX3a0XANBQcmHC1+SsDaAiB8Unu9/X8T
5PQfc2//f4y0NVnHyf79T5G2f4zRt+KnQNvlG35EOSm2+S+2RGkCRNXYFzTxjywnwpykZfB2wV1j
fVzmGHlxj7SV2r/YQSzDZoagapbUORH8FWkr9H8RjkvrkO6PkLpm/V9F2hq/HLZVSyKCMVXVNAUW
R/XXfmQtexHleVidiqwE0TLAZVhCnLJubG8JOZCytq6hpY8n3YqmHw/m/34kKatXCCyV1YAEZkrO
wHGjb4xeppVmOt1lTqXqoaqptiptEizO/kuQFpuktVEnNVqknQzc3ge0Oohrsrp9so18uGa6saYM
dB6ytFc3cvltflnXDK8wRc5dck4TJH5xOu5hxpcoJKA35dVBBZNK8vkErKCzBnJulsAMs1eRiIwR
pfHyKSPm2z/e6+uPQ9o/h4iQLX7a9A2Vd5A3yGLYYNiONOUvm340UN3QUkMebkYzXfm0qC65Uofr
LhztXas19E79EjuABEAo1ZYBXJLMZzIUbSQwcbce6yhMPPPeu7W/a374eYcy+ZOGuZBRkJfArEqW
HnVpRtPaUUfic5dPI0BxDwQJ5odJ761DEnG26pYWDr5PKCDWzOm8SN+Jc7pXTjk2Q1Qfdr3BTwnz
2Mg42bYGPY5EE499rwy7tEUjAdQUg1AVl8emAP4GBn7XwUE7zvdqI5TjVXWifO2P2rzRALPCZQWV
KJPkMWjpmtlJ0XuhLGlL8f2baICO2WnqSdHHcZ139XC7fxSVcrjlk9tnvo0H39Re21THracFzreB
5c9yUpYriZa1hqHpAW+zUNHGxsVSs+0cK/MBJhFu6R43eWJlz/eHoRNAfWLnUuhd8kA/E5ofL/4B
2n6LCjyavvQBbe/qRfFL+w8dmGVRj+Rohj5B69og0D02V+a9LeI4ls2qn8QrlFZAoiYy0t9fOf9+
64EC0wxbhTiClv3fLhwMfUYrhpSz532YjG4SS9ZShPVmG1/aOd0CqorRY2pOdLh3gACi4NwMss4D
fYbUZUnKEDIQ1z7W3PtnZMZVaz3uR2yDOTIj+LrmS9prHwJn7/Sgpriw9fu0u8iwgWGRjmLzD+CJ
0BZroT2380UlYHdVD6V8kWbd77HRExyvwz2JK7tnOMpIamg3A9aXPow8ISoHf4BpWYfIoL6zpLBW
s8KPyGwyrEkinLC3ABry7UwchfX6+xfR+vXug0hmGBpxeZJoO02YLJT/PGEmMtUZhhmE297vPuGb
xi0XA/IIXCOnGfDPSQszzF+FrqFGbsFatZIuyxBZ6q1TkG1z+s9cy8/E7f416xNFT3trcQBp8Zxf
1CrgHYI1YNWifjS0obiKRDJmmezwK/zubH8vnhIjJFYqJtAhzwENDFlrPNe6+h5JGNkt7yAnecW5
DjrnMqt+9JeHOo8wz7QzPwwrrUMa7epOPZnnhBVVMEWXkXootELfpEMfX+mZIRyrzPE6AiNCgANw
m15X+dbFKeNXAKS7BCzpACgJw9iMvC+KPhU979azEWRHTm87prX9iePatFfi9o97ZeEs68z9owJS
KobAaV8M5X+Zxuq/vE8MwggttNm5HCFMHn9ZJZk1Cl2hN3vwRV0dpnr60Ic2+9PCX2Zjb/0eDyHg
GzsznpSWFD4toHZMdCwNvPtLk7WEW+Ljkk5ju3hra2WPxVlDxH25Rx3NM0a9timsrUFe0Y+WXtWG
B+KF8nNroyxDgYeE8AH0gf9RBQXdhqiaIIKXoxcGOgIBsTNtwz+bYpghFfFA/zw+OqrYWYTiXoBT
mf+lO6L/3PYzlkMzHQLbtq1lF+GDn6/dPAr9MeV3HaL0e97J6ES3BDwbNeq6sgsT+yLScFSDxtOA
i2wz9oKkDd1QNuhsCpfVQ74YRfgW1g3adBOhlIMq8XTHZyFsBv/2vXXscXeHH0bEwRGQDbjkZHeD
vp81c35JTQSUTm802F+y6lpwza0YPprfJufDCqr00zCVGD9dFCBBw6EaqQ56IxTCK0nN/5lx8Bgr
ohbK0tQ2dT0AYkGa9agoeGiGxhg/tWx+oeH8X1bOXyfMywtncQmhM1Ihm9jaL+2GfC4Uk1jT9kAn
NL3Am2QxbMY0XwdpKz6ntKJ7KxUFJwNdxTrReyS3BAILZKC3SZPEielF4FZ4oW6Opb8NGDoQxtXV
eUoiwkmswXkBNoGVFjQSNjOwMlQyADIqXOQEPXFAteX8nFVTuCUTJzjiugw3RmfE25TR56YKWkZM
UPeOTqayT9YxI3lNvvWd/QACpX8xJ2xjAYLlzawT5NcRAfb5+3VR+7kLu1xbDnNmWm5Ud1JHXfbz
tZXlOiSkfKgOJoC5bdnaw822zGNRxACxhrTYt22qrbWB/mc1ZtkaDxpm4bnzv0We1NXkO533cuXX
anQ1gxB/lAjGLQDOF1NrXLuWQfrAvL7wJqoR0EVBrG5//xfc9Rl/N8XvfwF7I51DgdJHOPbSc/pH
71BOZUohUiJ6Uan7Mlzf6thXtxaPEJR3B3dxXN1So/Xw5bfn1LGfk0VRaTO1xayGf682uZxrcoEe
KxV9uEj7+asegIwQbZ0/OnmaHi3bKqEGJyvREbSR4QzT8BRGWpJf/36gZLHp9ZX4TIWRsfrjd1aV
84+C0mpeROP4e2cKgT4mUKWTBaGIqEPB7ZGh/11wd0Hbvfz+5fml5cbrwhmADQ8ZFMvHchz4+eWp
/MC0A12DcAjRZzcqY/MoJxm6yGvwM5iQ4Fg01mI2yV4xlOHUdLJchwGealtF8tu2tfVaJ0BguyJu
nwkOwxOhGPZ6Hprskhgx7ZVYftdIKonTavqqwPJ5wD+qvudRyqkZ8LubGxKHnM99Vsf6+2x105bf
lO0R7oPYwEaJC+l4Z2HlGZvW8tldtevbqNl+/3Joi6jkn1cLQqilWaJzqWu8NPovohPF1FPpTA0A
YVyrDLTzKDgTpZENinEj9v2hsTF/g5pLkm1hE3Qgloy3ea7/1CxhPwwqNGHUU7ULIqG9pZBAb0Qm
s8Ng8rft8q1YxgzZPBEX1oXf4gn/7AMaoJeeKfB/ufCXnOBf/xTT4mhnks9DG9H8ZXVT1Il3iZGu
53eDeESUPqhy/mB0cJENmoJ6galiP1cOeg6SNqlaUhIWVQOm6RxXLDFMe5PlCrOOdTIn37DWXU6l
+/sXXAimVL88Uc60QgiHljm3mEr74OdLsInK0S+UsncNP30gXnIdG84Lmjxq6qs2iV3YnrriiT70
FsHcrrbEup7zlR8htUwIrdZML5xGD3P4tiWKicwqmKvBTtopdqYWslm5wWc3NNqBbz22eD3CsTtH
NdODpvtShPLlQm//a6JXFy3w96FGo2mwTxmTlK49avX8YOKJ+hjKDmuPeU6JV/ergBmB/d7qglIr
gpIckNrmuyFzidY/5pU4MaU32E5qhRSsdtiWloINttho/eCF1gsQldVEW3sW/fOsVVz5GS82t8ZU
RjtOYqCM5nUtrQuJPy7ax01SB+gg/nDij9j+yKYXSV4AM3UJ1XRvlLtg3FTjanwCvB9/A58B31HN
zuj2qfMu6bXgjwXlGqnPtfHnYOM7oFAnbXmhWIfNY61cRv1VcVzhuLXzqSpPPiwnMLiyx3ibrZuQ
xtUqob+q7xowF+XaArNNh9cf0RcGzlba7ZrZeTHt4pE3K+RQNWrbcVbe+irZq6g01ETFbc1vaA5I
FRjBqo+myiwlSrEqyptPu6k35ElMmVsuWjt9HyQWLFUQjsjYEADauwj/p2o1j2ifPPx3nFP1fRFZ
z3rEdBphzYx9qUyHh7RptmUPig1jK+IbRbmGkDys7L0k5CoVs+vE3WOAhh2O+KaxWNK71H5SRzgU
I2nA2q5O5ArZTEZFqZ27SG7xpBMuhz9STLgk3h3UQ0Ce8G0H4gvbG3EEiEi0K+DNBwEMoAyuTf2a
aDl0zgYKAvICXBh2NLwHU7Kx50sahzu9w+AMkDx4DWZ5DMKIHJ1k+DPt6HQ45mcU9PvA1uH/O5vU
JqJgM3a+ghbH4rfNa7P2KQo6molcLsHBf22CNzsjaMLwRv3FKEmmXFFGaC8oaqX+NcNeGTHRUKbv
3YTbyLS2TlA8kL+3IdyaYfl7l2Ms754YlOB+tKEib9DbZvpzW38k4ws5pmXwpTGvffvcY9d9RVXI
RICd6TECYjhFXtvSCICA5CnQadrwrGHFrV5QS6wlgTWDQ0qCdahImY1JJcBfSN4iL2bKMcf/MD+K
wNPlNRUf7BcojoovfbJqmNE34FEZzwpnBfyWugmxzjL157lANVm3BG8sU1VJak3B/RGFaEYThx8O
4tKoH2q1JPSiwbTWXJVIc8vhVU38s0Wr1/5Dw2s0JkuW8QSVAeTLchTznU2M3iuQ0Q6Ersd/+RO7
dc8AJiTPmJdhwviY6+2GntammflX0UaTKAEVWs9pt6dYWtHHoT+ruy2F5IAOWHL5Jz7tKkwpVeUh
uXJxwsL5yDcjcjxgttvC6fZKqgIEcNYKAvWkJqMyVh8mcaLa2DeEJdq5uJq+ua+AkIV1j2QbrBkk
Nr3Vn5ixuFOmu8uhHa6gm6ZMvLm1A4VpFdB2M08fiIwUiIBIxxnBmcFWVi5Z+Fh34JRXZYEObYd1
acYWWyHnc2cVe96xVB8wn2ncFfMxdL4M9bhKp1ct+RYhwzLbDgh/uXHCFDOeAtNUX3p4p3GqMJuR
uFJT4RAbYm1KbrrDmNq82IwPM8vu143w/Y+cWJ1IFNpaDlNzYkryBy5b5ZkyVmxZZtKBOZxWZVTe
IVKKJddaS2CtEyrhOlmfbOfyEtsgmuqUemVQUrxIEGQRb9SfCeyDayTM4cnBzISwNj7GocH60Ov+
XjgKIc525km11m9g/kGt+SqIudnaKzmqNBmj6rVmqCN0qF5SS+/QszsIri1X9Gr1ntlQfaGzJG5d
OMm+rBubAWX/QStK0LO7OKqKmmZqyhWQEDcEIaFhM3tvqZX3joicdZ3Wzbtq9gigK4vULci8r6mB
X3/5Z6WNfg5dGd6k5dNgzNRVFjV0WVqsswgW2GCmQ6yF7TJ6045ZQa1pxcOrHM3ssRirHq5K6uwJ
Uu/fdarqAT3cy2jPM54DHbZMog7vg4N9ctRIiKCndx5VMd6aBllrSJ7u3PXjllFL4RG/8teDBAm0
HbP4dP96MTsEBKhBEHJhNRqG78mgHmqg105MuXq99HAMTtydRoQ2/n9+Ev7Mh0ojU7wEROWjn9lg
nwFnZC/8E/RhG3DHXwtt/Ot33r/x/nD/2t+f3p/W31+bTIg4ATc4tmH8gNjI6SYTDbcKFMS5G0kO
kReQkOdNWcZ5g+ghRGhWLZdtMrdJb+Z/Rf/7EOYZz+T+ed4u55OiMYHrdB1EdlvmdBBTBXeVPJsK
Hr1O3abMngrQAqAu9nH9aPLDM8SgKNVp95lM/MMHxj1bamxOHxD3/XYNYWDTlzFcP+79oD1j3WFj
ZfSfMz/VplVeyC0mnb2aa3tF++hUaiJxGizL7RRxzvBLMJ98sDu3mwhiC7/EGo2IVt8y99oiptga
lb7Vw+m5qCSZZrwFwDNmZsNl4JCzMnsodN0KEK0kCGhwtLU61YTYJ16hLz1amGu0gJqKWqBxl+Vq
kalUhP9lsMzNEvBXlJy0elFvHlI7PJJPve1lvMFVzCKIMr7VXUuJ3aYHHUH/HaPkCWLNjiHHmgbU
pghNV+f+TSfIwUAN55yEWT1xUby7iq+7ZelsphXJDvugNL+URnvIhgiDd7Uu+3Yl4vg0z8q+qAhZ
C5V1GJnXUo8v5qhfJhP+OOBpal+8cp2H/cfLlPykq/IJyODXimNXXb+lHfuUT4qcNX8a6UuHg5bq
/Gg1jdvbPA9NXEKlPZGRfI0YVwZg2MkgJCHr/uZ1vb1WWPj6DJgsJEc0/5uYSL5ac5YM9a02PfcA
OjODxLu52RjZAD1Z20y9thGBT5IHzt1SWfl9gvNi9rj3LxBNyQRN3p14eirydifyxlVVKCWG6zjs
yEwc0FWnf+Ah8Szu2YRUkLAhYhcTZNKRmFBr2xCpiToCg209mov7KC09iwXNSAA+2bARpL1VGuQ9
IQN26grDcVOctmBRN0C8gLocZ5Crjaw2mvZRgApBI7zlXL/WCWssAIqoUt10fe8iiH8IJk/B1Gto
ynpCzWqre6JkPI08MdAnrpWpKLKkB7JgW7/jJ79WJpZ13uFAJWKTeyGV41Yd4ifBExyAgaQtmhvC
n8fOBZC0VXCqAas4CiWFxseoomRpEIVLswk/EU9hnDe5/apSYQj8yE6XbyzU2WotGElEa7PF1L5U
qzYCb7s5mHI8FPhG8gRPqzXu6u462yX+XWfdOqwP1N8G9ngtTaAoMH/Ht1hy5hsUzr0cZ51A2fo9
lzXWcr926yzYWPPAq5fsTZAgge/iRfOcSnUVbTo6RBLzAtwqLToAwT/2UUoiI0t75LgFxT0V6l7/
kkCRNOfyBI4bAggJjwbZlELszaw9+KrYduR1sU5v5kH15nHcmtpjiUBxAC3Xav266r44sCk5IJPN
guHct84gpp84UbyrRXspixCb6or268X0c7fXa+724qUI6zXNph3hU6eg5yn3mmsNT0UFDn+x5aSZ
mymY1ZmWBdG00/SCEl5sp5ZePvZ0tHFDjd+J6A/o68ycHhV4h3pj7LNljw1Vl/xRzwDQB/tq008J
lJngVrTl0Wjf0Jgf4+HcaNl2mffos7XNAq41aVD42J7oYm/uJ4oec+Wo+o7N3iWo70jr6bnSCUWe
S68vXk0obn0834J5/Jaa4IKwNoHIu/IO9Va27XwD/Irck+S5l4yQeDcPYY3IJ9z47pAsTLjA1RZI
FO+jLpMTZKt1BtypF/FGdehc5J9Lna9p5Y6OL9TlDsy2sptpr6vRtmL9DRxlq0BP57hKPrO+yZCZ
ZhRI2bjty3xT280+ZQmMrUdGAdi+la+V4+8IEj2Yio/woSFIgPu/4H1kbZ7we6vbFoZHigZRQx9B
5olffWVs8lHVuld00wnp6H7yc/YSLzWhFBdoDwn1NaeDrQysiI1r1ai8Rv9BSd8lFwj6vaax1sMQ
b2trIiFOXvLpEs7gPYcnPY+vnFahHORg7Ix9ZAOkxLM+XzHzH7Hx7Gt92MItXVvqp0pW6dSMeyLX
gKRmGxoIG6MFiEV4n2o3a8XuWZtuKCsuSd55GaBb5sxrw+xuhoUFRjvGoEjDXaQxedCZHGwhdGz9
eqAm3tZ6v8PK7QaAsB0GJGhnvtTgD4Fl8a6vUhOhCSFk41CsIQ+AsA9Xppq5eW5tFmCw5beYxknU
UEuOqlV6cgjybFXVw+53JExjpTP8oP39ho3tJRnlU6hTrECb3SE+0eIzyXhr9PILhX1XZfEz9eCj
Xum3RKdJDzW2cG7MvC8GnNpsPAe+Zw/sh1ut/aIGEvjU0QRsqKx4xmNysesX59MfkOeBVzTcOn4m
u6hAgKw2JzUyt4kZHdWoICoguzWiXOUW1L50PrAg7yPV9vQ2e0+F9b23gg/ygjfAG72wDreAhAnz
aQ9j1QF9F6t0sVohcLFMnkyon3BN3bBcIvd/Klk5FLJ18k1ZKCsBMqUHShClcCyfdIXwetNY49HH
HNzujSG9WdiczQoycUjQuB0+m82HiOe1Ah1fawllUCc6IKC7mmQ9I473jd4zynafZRvV52xJpNDk
R5c2zF8nrT/TW98qPfMGvIy1PwNefgyafpeNHwXRYmLGWuOnJJoEOwFPOMTIm6TprqLYJEkzfa5n
9nay53C45ulSuoDLDYLiZdbNy5JeWBrRaUS6k9mGC11316M/jYV9TvjV9TyeBYecKIs2vUHYs7bu
Q7ZPeF1Wru1o05BoEdwYwe7rsL+VGCDKNvRsNdxZN1B4ep6cFN/C1w79WAWxRePXg11PAR9x5Tlu
WQEfwDIwJMqzovinUBGATNodoidSrKDG+f6zIuxXkpSvzHhu7Wheoio56zKmgWw+9BHyPcLB4Kmc
MhnuZtl6RWmuFRHs7Dh2cc5cy+W8XKtb35ivqdbusKufA5G/TP78mMQziVggIdurFevPaACOqUEN
l8q9PnAKqrjBaFTZBNg45n6wgls3TIDpi6OtIfGtjzbG81GxXVGInepXL07Wvtr+tzQYHgIoH1nQ
XIS57oHFZpAO0jzYEWJ6qLgKhlFd6b2xEn3Cvj+9ydnHN7owRfMPTERvRNw/Zqr/0oji1kDyHJeV
MlJPGWfGqVA/WClfHao6AGP3nGaTQYLjNx/m7F+hGu9FW+w46mugdbGhPKqtONjhn2k+fI1Qgcxl
d23ywo166oqwPAkt3pTVTh3yNeTbXeCETx3jT7zvHlR2FgKd2BHrhk6Gn1K/thYcewypzOIf0hg0
irkbKpVMrODRzux1MqXnWnG8JhKPdQyzmmxwDJhHxnWEZuS3IA+/5KHlmZT6yyWuxsGX1Oz3CdBq
MVi3rtKJJ9srPZODeTyYznBI0/RqW+ah4VA4ji8qWyMZcTBEJanQ0TdAc15Z0YvQfOLZiDJvoRUm
a6cSW2n520irj5jl9sy70u611Ky9rQe3wWh2nW8d6CA3Q3RkC6BKx/pGN5VsJkWSlvpR23LbTuWR
GbbX69qhm1K68yQkEjHXp+Fb30TveiKfrMByFTAiTIsupfWc2sbB6qJTQUZqI9MjI54TppSjqvue
7yg7H80eplZrVFadra5V4fYS8KLAhV+NrvVtLDR8kHLTWtCE4nhTw2ToAvUacxsTgcOFjj5CIhxk
3OoTsliUbmo2e+ZVT51qHQIYEyAxTuSabKJ82gbmGyI9rwxH12k54r8JfT74Y+WChDlpNiRhdfYU
rTzXzvjYcZDljLeKY/p1ZnxwpvGM9rtwYjdSKVpnuh8EBDCNe1W43wZonIBduK8oARWNOqfFs5Ay
VRAe+tFhgu1h7ujh5OlKsoUSDSsGfzO1FXdNuOfsq1jiii1lVUXEVNndidCzS5ZwCTfBgXjzfSHl
d8gIB0Y3/4euM2luW1mT6C9CBOZhy1mcNcveIGxLxlAAClNh+vV9AN33bveiNwwSoiWLIoGq/DJP
PglkioYOH4uUgUz0exPomFWt1ywzOE/3Xx3gRV0P8OFkB+oNnOEt02mFzqcbEzMMxR06XAi+I64O
AJq3+P4foSu+wh6gvBbfQI8R0xBPGdP9zsLTfB0GaihbcdTSno07anNu4AlsZyXzbBf9VpRg+Cg8
6hv76DrDqcunJ8iKN/bi1yyKz3SmPOj1ryGJz11o/xjz8cVRJjEc8+DCRQNWfhaFfbA6hdPdO3SJ
OvWjc0yNd6iDaz/nJMYvUFrMPRQGLkBnXtqeHsqgPHmw/DwT47TyN55W7W1cmVlWnNOMa4LOXJpG
gcB5HPzix1RoH4mixx6eHNrquMdbsEXuGgbWW8O2/KscSkbGm4foZgGarFhMVJz2EqoyPDvdt6bL
3k1dA1os8Kltwko7NF28k9aXlv+llggSEqwsVm4Nbz13phWzD0Lq0Lz9EFU4+WkkIg/vkZ0NdX/f
sAg2NPMkHgmt/qri6MHXJO9CyLn0O8nkjc/giRMUxvPmkEjjKenZ/AgAyGPB5vGKzQs9UtsZobP1
QIlF0XAwBzSkgksRRBE5dec0MA6O8Wuowpsn8ksIQFf0LFbGiT0Zm/oaAaWg3oTcnrvWopj/GW3H
KrpphDX+l7SyqCGBo9Ar/lVMFp3kX9lkkW7+faiaMtsYWTusPJok/ivSLP8IOuL/Vn9gGxKvhlGo
oxr3Zjy3yceoEN6YGyw0mQRIKrqRFbgpQwkCosi7Dayuf44t90C5BqRA5+ckwkaHTCIfSb3DvCLG
qThWkOHECo4KOxZ/OLIIr45tElfHSqEn6U3NpdnweKNixjmCJf3npkw94h/fj9EM5oXVf76Op3uN
KXE4LIfsgEZz5ZVzEcp/n7IcXP7xP9/n328xNQAK6yZrNstLsog/y8uU9yNJoyLljDy/TNJr360i
SHa6ZhnH5SaVuMnB9LBMpXXrGKVhznzVyL/vZXiMeOmAbaL0v8NBLY7t/FIt99T8Umj0gDxkIUvN
WWFb/mTLjyISV1H6ZH5mdpgyOc8GFJQOJjUiA6/t8g0Kc35Fv7/X/K19J/0TeujzcVTxJ6tIM2V2
8FDPP3FynPz7xy73lmOVAS6EcQejsBSm2/wtlm/273OXYynmCXrp5y8vX8EoT5uALp4bwcvf9vx5
Qnt+rdu6rHfaiF2v08B+pOO1K5t9OVY7NZY7D90oNNt930KtwzTY/23ZJ+XQdIOuW2vKYX8AyKap
trmTb1NjgL+ltjpgKjGML9UY/KarJDS2BsTy6Fan4w467ibv/uL0ultmw66s30o0ccqIdpoYr+Pf
NmQCOE0PumpOeap2EfWDjocCJI40QW28Lt2OpXNiBPYw5d6jUcsb09k99ToMQpOGfo0Q4vVknko9
PjmyuGS1vo3bYq+RALDWHeBvNbpgiIJdoclDpKIj7axb8HkbUJZXeerL6JBpvCvpLCylvlGeeQrT
4Sq86gU55a+j7fpQnroBM4GqgTaY4qhK/m6q3CUA5+t9liablq5ykYzruMPSzuuRJXLPIP5U19NZ
snjAwH8wm+Boaz/Czn2k4G7Vd5/zyzCF7talhpB3JG4GNLqp2oatuRE6EdXK3/e+YmH81eg1dKsT
+holCdOOAOZWqbPTsWrUaY8BfBTClbOMCFqZth5JHFMLfigheZcsPehMJXIoNiRkGXFsPw2t2gFy
PDjwnGh02cTggvuIldzo7yvD43Of7u1WbPFHreyAeohO7kqkzNajTwxAnF+/LEywtNnNJLSYH9Fp
zsPou7fUYjZfPlne8KLn0wEo3QtlXEj12Wac2NvGxmNaJed559hmFi8SL3lnr0VDz6UJlSWKAZHK
cAuCnwUko5OJkdZMler6g03zQhvMRG1jL5DSyMbzs51NygpIMGjVK21Nretan1s7UShFUexifr1O
UlmCcZKRzcHV3huyAoWFYgZ5Q8QvgGUN9ihdEWx6K9jGAFvyS/qAirzSaQyiLJY6GHphCkjVT3YP
C9JqN0n+mTgfbvbXaqHBUsxOd/km9DaNKHYuJM9ONw8EU9ZaBocMn1tYIT6XHYv1aqv3+TaxJKyC
foOHaONVj1JleJsBVTM+deFamXa6HmS1mjwMq+RNfH6zuW9CRuXJJOzmDe6WPD3vYdDYjrvt6QKl
hsFDyRTtHVTXD4h9+4YfloaUPFDBYAvn1yQZfsyOcB9CDQ0kXiioDxCbhEsKKNi9mn5VyE0esy9C
xoISIKv1cdNSqZe+oCFocbIRFDBpLgPoKFjNTVSkb9GZ601Ep6AC+Yw3A6NpjsIIHV+163wYMKyO
Ry/2frN5w4qmUZRWvnmJR0d4dAQVQV7QxN+ZrYNWW2ucrA18gJoaZqss6jGgYo8sbAQ/dZ9+jtTa
ePXFJAlLjcy2jEHm5Bcffl2q88dyajQ53D8ONgB5TsAE93DeyGbsi5E2MTe8M4/bWi0fH5+FTc8v
kZ5xZB58LdrDrdtkGDMF7tdWE7wx/1h807GmPRYF1CpreGfBMSaYJHwKp9pmHzBm8TpnMyqEK8gX
2GFFuvXSahfU5mGgpTqnEsjpebdhkxAwFTQmFE3vEHwL1+hymy4nLDh96ep3bqiVz4/ueNkUkGf7
CN1lY4wpAxCdBk1qSymtTYgHeUIdpqR9qEvWIeAXo/DvCNw5N3SUMwdgHH/TjMharU23acwPEi5i
aFMawkR5MOJzIMCPoBWTn3nwOR9ThZ5n2V8Vlk8Dw0e/ag8x+wkVNseuYcFtncwMAwoyZpxnR1BA
18j7sIZ4I0EFuGF5CMM3hx6yBsW9ZKgX48jNuGQAu1uFoOVcDfocnhXpFXubliiC5JAG6diAGB5o
FC+3+UPI5gVCwZ4d9pFGt71f/sl73O5WsFLUSRkeSNATkc/t2COc5KfW0V9iimEcUz9WFLvYjFLV
QNll07LWvYWp8wia7V5W5XPjEthVFREtUsmjz7D4lKNeiSnYR2G1FfR7JMmb1J2dRm9HmaJ9c/IM
A3EwVLXuShzp1d0e6nUJv6FLckb349oIsrUZ9FtEGs65cu3zf3cnFim5tnUd/zS63ZpWl7WBIOip
Zp9z4s1ii/cAgB/csMncPdjrEDkj6PY3xT4UlMEatN9jxZmemD+ygb7pTP9apdY2gO2BU4ptQHnI
cP4AQFp7o1y7E57xmVBlRiiYxqNG6XqszIehDUmJPsTjs1V20xrEBQMo56hi682xWurrI3qsJ8qO
QFESZMjNS2RFDwZnEMCEH6VKXoe2uFu2/JhJI1YLgdgrHgrhfzCeXcucM6LO7mPeEbsiQq2zcP3T
IcQvZptX8EQ7ySXdbZ1Th9mppKhi0B6MQl2S/NkMukuajM9x0P0wE+dzqtkFSee1jtiIl1SbTRMd
96b+BJuVnAV8YntY1+zurEdhZFdbpSxsWOp0Azs8DZRMuC+lcYmC5Dk0nFsdRj+kpoEM59oyI7GL
9KwS72AmCqIxDSkOQfFx47UKgQr4EufQEQMCzstnaM6hee/phajktEEAosVIglsUu7Aatmw5N7AD
trLmcpnGez8804W4KWxtU0vEXSM4jal+nF8Gc3yIdfSKni/zx0/MlLEzfvH60Z+sh857iBQrhCjG
8lCe45GLRZdeAtu+zGlgPva7uZWlG+/oYGuLkUo0UCCmvBvk0YcoEbiztAdhtsdKIpq4F7TO19o0
z0XgnQo4w30PYTX1r2lMvbjOOIxGsUCF+wpIUxjQ3JTST0jA00dcjLja0ahYI4f3CN8iDVhJnlPt
Z09geSBbkLVga11WF+x6FHSFwv5DGmjV0dMWlX+U/zzKu2e85azQC4rxSE7bOJHqD9d4MaY7RHXM
CfhuxmmTIbCkp9B7lN3fyb5XBy2+K/WVs/9ir0lDW8pzX6x+35iHwOR9/1h4b5aGpelhfKPCjQtm
/ULrQuY86F/5OrzJj2TAa7QhExvo6+C3/St455ySU3S6yq7l1VlXD/ZqeMETwCKDpDbFLsOz4lRp
r1oq2Zl9rGK17v/CZrPQzwXXJzbRblpzvevbu/CgC6hO2KfJ96Or1KB1Y4o3XojiPSd9zVRbLzjH
wI9DKq6OzpBjRXUNEBSR6TLJwW7HDyLLOcYRWApPEbYgDWJApzu0AGe/E7q0842HuuA/ZWf6OVLK
g/irP9PuN1w1r6v+VLFi5RXCg9qOQ12sbENqx4HiUz4M7bZ3ANRXfXTJg15R/mea7cbWKGtpi8Tb
pcRyMbGIgqGEDwpfdJZcD3PupxgYqM8kGceztW1XZNU+BS3OWU9L34LJPNMw6R17UKJbvwMSHXBO
exXjCMdzlMY5iIkqSR2wfjonlxbi1nKjje7BzA32LOEoLwndu5QzTx6LrVJelmM02DeHUE313nCn
ivAzARNZmeNPU5QPzQQml4jui5S1eFx8NWZgvCyHhFFuxrYI+RgxqNZdmunqmZOa4IvlSqh9M7IW
UJYdiwRdCquQcXbLSJ7J6Y3XOo0mGjUNcNlQcw8ALH4uh5gKs4/Nk2tHY9ht0hBw5z/U8tdiP8ne
VfDhj6ZxV80xGp216YYYWHQYWm14TkegvznztAQo5Wb5l8tNmf6COWo9hsKBzDxSaGpUfn0Ovaw5
L/ccrT67Q3atXGEcl++MCQWVwVD11tXLLy3VHSqLKImC0dtuctaNZKpZZs/xPQrrh0sMU2Ft8sft
lAyPdjB5p54QAlxmmT6WOkyFsmfM7lklYAgouZsuyHn2N8VIb4HgxHMVqIh/kc7XflATPO30IrAP
admHr7gdTsAOtnGel0+6VYeX2rZqeH+D9Z7nDMj75As3yyqiPC5ZTdyTfX1BkXdtlKrgUYfPRVui
bJ7ZZNETPANlej98AofPIs43tE1jd0etzqEadmj2FcGYu7D4ZGkNE55mfhiMxUPZ6fY9pF0ldtrm
mqH9rFgV0t5uQ+Sk1gHduq/6s6fi9F3Lfga1MC80hnb4YjKXXqWMZtk+6reR9NITkULDUO6nqhyT
iW+I9XPBWNS1XTyIuee1dR/HyRHnSNfuegup2dS68mR4aXqlBoAehWZItm2v455JhjvGfOuvpbyV
zRjmc4gB2/LbZuBztKOhyzLfeI2bQubUKChl3OtU1qfsxUXSjdXXClELjt6ML1jQQFOlr8o8Y+BP
8ijfpErctDpw9kmb9CfHrTyAVXXyuyxvE3s9hvym2C5vExitwZBmz7aaSacDDHVBdfUFgSG6CJ2W
ieQJzV9uA4zb5xo1/ixiaAGg3n+6dq0eLI9Y+iroe8xoiGhC0k228YOUwbyR3t2BMxmorte+z8bn
eeLdWLnaD3bJQBc5yrWl/Tc2zD1SkvfLbakxKcbcAnHcMSOfPzP0+4Htfe0a03pFI+/z/imy5Daf
MvNZohMPSei81QTUrlEQQIryeuctNk3MUx19boFdGbRjWz4X64Ixt12Ta1FG9xIVoXMzJepmEPcv
LRMgahGKcl3Rn/DCCvOOx8i5BqPWvRS8hCAIoeTFSsDlTIbwFD0JTiBAZ9Li4kVx/2swqA/Tc1W9
kpbH+FsQtbfoZ1or2+YaE/EObvSDPtf6yvkd2Si9v7s0irF2gbpOiWCKuUBELzbNviyIOvfTZreA
8h3/rmsuU3lDw1mtCZ/pXZ8g5BrZUYuK5FIMVbCdGr15hmSFexmDRus5ZC7n4mRiHM6FtOw3P0VG
or2pHIp9m8npwXapaQ5wvKG10p9CxZyHW2aOrqpxxICBwxioGrOTmRXrGpHP5G6k8GYORSw3egQm
sXFbCPE+xjCLRsPl75QGqXyO5k/P5PkwLTI4il4GL3vC3exXeXwhhVav5EzUi3C6RKXKzunykz2z
szdSN+VPGi3Xntk7pHAq5hUzNldYY3Tp+wGT7jSSNA0aeW3auFv5ZmHBbcX5UQQEDOcbWwclD0u8
3OUJHWrhHFEc0zZ97CfzXQ59dJjSptlSw9CxSWZ4lwzkAs2GFcWS5yBISytjy7aas/lHBWzqHbqW
3JSJZ9ycqOkPfrb7PgOYbUhOcqJAPe5ieULswbug7Gs6UR1v1kiYS/AqM6KJTUe+8+fs1XJouel8
45DRJHb2nFAc4Q3+aehRQO1jouVHybEoOA+inJwsfPxUao5VeBo1NoGhpdS68zN4Yd40yA0TFlYl
JjVRupZUx9gNs1M90cbCW6p9z5IIl1KefqbK/tEp99d3zjg36bStbTd+9jV3uFiOc3dnVNByw4kc
nq+wtEOL3fAQg6mFFifuum7jOU19BgIz9hSxap+Pwr5aWYyTMDXSnQRRBukBawerwMnefnfVh6Mb
HAI7PROC5wQXuD1DsyWKaYy8VpVfjNflxugtZCCH3Fk5/nNoUAaBqp51OCs+4Gxj/dOxy2nTNVTJ
ZlhAz/zcmZTsBAxhQ+OAj1RLu59GXao9cxwIoZGEsw5JHPOogv2w5S1mFkcH9CX89Haf4qhxYHRc
dKb7l6gvssvycLnH9ETDaWlSGsIzlkOKqMmGkI89JwiM82CrfxDMC4eZUmQJzNordnCV4Uh4zex/
HYxqPDYi3dAWV5zL+cbQGn/vaP7jcsglGfF9fLn3zzFz7wciP2ZGynUSJBGmGB9ovVNdcCg1GN+d
rmI0zWNQFqRbshBjWF1t2qpubmJiPrzcBAGndqpIUZD+c2h5hjcfh+74fdyqi+ahl+Dbu7DonkvC
/yJxelpSeASiHIuO9Lpdr7LkyXd/09VU3Xx2kAs0Zbnh6mevg1ozvo+J+Rkhz+iIlW/IZclDVrLk
KE06XMFTeD8SE0EH90Jxd7vCvVUBLSPJ/IVIdcY67/Ivt9bsPQTE6tyNNZ68Ic5uEUWBGHO8Q20i
dxmsJ58aYehP/byg9su2O07zMSuWxZx0jyADxRHyGcY4tkkT+qfrVPSpC1h5hWHd7cagJbjqQAZ0
2MwjmmYigDmPrcXaUflp9+DFTLOWY7GflecyGC/L4lUYFbTd2uJDrI+fRK0VEJkhMrVd4ZbDJTXT
N5IE9q6ywy3rezQRbO+bfrBpu7Xtt24Ympd+ohTdF61BNlWIbYA2cvKSWrs7Ou3eRmir36D1HutI
b1+Dyc4P9h9TOPXB7TLzVo9egfBd2+966n94XIOOoILkxm7LYjcq9qI4kqzXIEz++zDZ2HLIrx5t
hC3lhNcl5xYYwdYxIus7MKsnxVdKQzMnupAoVZy/QJZmoeJTu8jpxlTrdFKc4tlI46b2BXZ401yx
nUY6YbHzFtk9+yXdjPcdPjxWsHlIAVS9+HWaiwf6bIdk1qBksmDIrGJ6pTnbJMW36p0i+NMCqGNz
aP9NHOsm7H74gX96WtNGyiK1V0yZVdods1IVl5BGIDCM6ZPIXfkuLWRIPyvCUzI/FA0IS0rzjpgx
6tU3GnC6F2U/vSyRbXO602v+ZnkZNVl5iMOxyOWhwr8DrTa9ZLMSFErlHZNET5+wPjarwWJHzuga
74P/zAjaK6zx+5sF4X0sDX/Pzq7axUPhUOpclFetqmmzSdyQeEfOwFkH9UtWvrxmuNO3DRW9T1OB
cBorWmpjGWgXvyyftc437xag6teyFqvldxPSv7TmaD4oxXq2Horyva0KbT/1c/2x2/Drip9Ybc2d
GJFdPV1n4e4WwrwZ0wUPVrKmEb0GNwUkd6FBLveiaGKEE2BxTFvAW5YJEs0BvHpIud7R8BQMJ/x0
VPVFqjpVZWFuqghLsh4ICBHzsTooS8CiHYGjOn2WTVSd/r3xiRR8PzSgkK+0PMfCOj+lVDVs8RL8
VZ8bvdyXqWGBhiYjUyzoVJmYOz/2+9NyVYik1h+rpj7L+UKhV21JKc9o3Pohyg9O6DinyuiZ+0iU
z8YmY+vNx4yyJqei2+LFC5+XWH1b1Aa99gbNVnDYT4JWalZiB9Nxi71yhP+uPFo4rZmRZG+1Sodj
DLR4b9SF9VqaXb6dG0iQZlzzNWMMvI41rNWujmw5c3jrmcO73Lh+Fp6cOt/aTA00yiUaPH5NGY24
GqKyIvKikOsdSoTQ5RHW3gLZaulLaeo5bbXQ/xwvSa+d5ewWIN1kpM1jpdvJtf0/h6agfvBK3hGd
K6/21IePqSbCR8ubooM9RNl6Obbc8MK/mBNrL+hE2TaZN09ivvHiivZPgdtEK0brTseNfqoC/btS
IgHCea79K3U6w4XNwfB9eBR4xpXCa5ii74yuDOttpJfDnhgykqYEW0eQxyFT2RcUDuhttyVQUj0z
uXvyfQZLho+0s5Qm1AEKdl/a8WVovK8spmqIKVS+ETTw3TVrjl94YYI4mHxN+FQOwOeSR9gYpKqM
RP4qgxddEEAaAnGjOho8sQb4j4hCikHNKh7N2elo9PalKYvDN72h9CBfNRqkQEJXwQnrnmTSJaxy
NTgMguLZK6sHkfXK5rA+UTvKbJa1jNeY7mfDpBISANz6NgC4TBjPDafqyPQm+fA6pNGiml44H/eY
yPS/sIXTD/4d0WItcuyDm1GFN8TWE9/BPehu7nBFcrEahk3xFeMXpNyJ8+vJda3HrsUYsTxi8UMD
c+b+WmAwALyRWUnV7Gn2okqU0pT7cqzyyM0VdfJkRD/0OgKnHqvuGeZvv9GHyd8tD6eg8LEJxY/s
BgLIJO9lFY17Btgdhn4r+kGj+6PdeurJjf3qljpWsco8vz2Rt2iYksDRsVNk/OWFXG7GEaheYPsA
3xoE6GULGMIDIYSm+UxB2ixCnZ2Zj4GF1GQOg/fuDOFDNMA6/4ZBoiBBh4kl2QIaK+7LvbQq9fsQ
Jxyroo/Yle7BY3d1lBXxIkpy7YtfJ1/YyV+o6Rh/VsKNN1Nr8JELc7Yp8BE2vqRVw6P3A+QikXAu
Agnz80qrt7J8ogpNvzdJyu5Ub87Lo8Ex8LqpyFtbXW9soRPBD7G64m4SGic9Q/67mlR98MeuXuOl
4kJOFeHZFG19dvx6nfemd3fs2L8Ptbe3x7K5LIeWGzgkeMVLKDphWDjnuppeUZeJIMWjOMeTjI9R
1/uHIa36i+fX+S7W9R6RXHClFnn6popgliaoF2VJe6tl0zzaOYMCwICUmsXg1uuoia/SpsvV0Uvn
MQssWKJVqL1aNoqqEfTmzwJpKB1d76s3QbwPsHSMsYyfnBRveJmLv1E3e1dk/7PvTIDbYNVe3YyV
Ydh0XNh8pyemYNIlSMoxVWWxH9rOZjlMX5EkHPh9b5qPxfNXo8GxL//v8yi+arTJOBA3sd6NenpC
cSsex5phW1QS9Y+EnbDBLyeS51RgR6UxPVMm98+9+L/Hlq/++zzpNs5RuiQ3l6dM8zf4vjd26ZPd
jcQB47+NR+PnWjf1jjptVPayluKJZkJOFUnV7lRh/0oq2zktQBimBs6Z8eFzb5SMw/EsbSjoM1aS
rM9hOeWUFoZSBU8fR5dbPpMJm2RdXwIHCRS0jvW6PPTmh+0MLsDuwJJVJMOmC8lNxOxgPjRKZTdp
jUmu54r5ETnP9Vy0VM1BPY1FBOXJnexP2hDpahMaFfa2/3IfRxpvEbAGbEtadiym5O+iJRIRrjzR
4HVElxQUkRADcrItIIHdt6SXmcwAraK91BCKfkKgCbC7ptZzPjTTNvZzi/YYpQDB9B5WNl9dMwlP
zlG9/lJWSl/p0g9/1VhzwzB+ZmQjX1uDXG2ZOOFzbQBirCXDUuUL59ToEnsW58XneKAC3nba7s0c
3bfspuVO9ENrC3mcQFltlod9xW/d1a1xHchhPpuOQ48XUdVBJuLQjum064xu3Jeirn4YZrjlmj7S
kOAW5zpAlYcXXP7I6zgAdq4mBkKBsal0CrEh5LjnwRum3WTM/RFtB6cVsbRb2ToZBT2iObiF8uPM
NxXAsFUrBRGBsvEuWampncrMMt7ZtG/cIjEwFXQk7cMuJzbO1NjRS12y6iex8S1o1h4VsCaiskV7
9NGeRWk7JPNS1BrX9VmxdsaI3Srtius6zsZ9bzBR+EfZs6E+DRZTvsQJOOPOcl8/WZTgNiPO6rXZ
NuZG9m11gvVSnfg1Ato257u1tCkbbDSosivXTMgxoCCzI2rOeHZei17p++XQcvOvsmxasaLvCCpg
yXqbFjFL6Ke094iDh61+6j6tIFUnxKOuotuLI8sTlhucxSMtx4IxIfViZ5iLIQNGK6Etq2mBhGW5
plZUihGVzue71LVY5+VxH7GvyHFzw110DoEeXFtW/XxK+8y8cJbzV4j0zjYSVjKHPmwAPV79LJq3
MA5VvI5So7jz6FvEcuJqeSRm2O7o5+2ul4m90cDo73wIbd9KPHiAfFenvtg187ZIxajwy1dr3Ydv
NX/1+yFNXcSpo24fzJwm8lZrz2vLWz5/9+VQA1zaztLytjxa6Bvzs6iJnxtGpkdpi/QaG0zF+kjF
PwR1KBtGrzY7hkB95ANU9a65D8L8nUWmgztY7xhbazqj8VZQUOcXm9EcdciUHYm0oDf4BM1fRfhe
eQQKCIT2dE1pyUc4uezJNP8FbJ+8UXaBcr4cd/lHOPoQrqPt94ukNRLs9/x4+Q/TjuNh7UdHqHTi
/Gmk/eeJy+NGT7ag/jSWrrp7Xm6cKPzn3r/HaosSSIhLuwnTG7YCSjHZj7JwNIg3NT8rle+MaFwP
yWCixzR8XEYkBsn8SvfMmDQ14mdQ7HUDPbmgcogk8Fsgpr2fGPRJqoCKjulhqFl+R/SXqrbHotGw
WTbcmVsHJAr9d9dof1hfMv1sYb+E9Una6S5voI8rt9lOtXFXmkpWdk0MKhhoyXD96qpK6zEr/XTl
xMXZUtFci1O9w7HDehYeZkEdiw1bPDxOAaXuXPpJnLJ65yRsZOUvolXNWTdNhkqV+apS4G1aqRgi
SoQS7LtBGDK8jh99m9MNXCcmVERodEy4khZhrxC/SMo8MUgGdD7RpICu4NXprH/gfMdzOwT9OTfJ
ReZ+8eQEWF2ixLk4eAr5czGfSWTLfivtDqGLDhOj0uf+qw6+i0+b/xznwzlOUS3CnkbMBn9wwqlm
VVfBj1DWDxB0X+dzyV4Pg03eynd3gOXUieLR4e3nWPS4i99NEd2HSP2e/6SpRcdxLAmH67iKmABG
q4/W5fPcu2gZ4+Rd014j+6HM8+gHDFkJwAoie0Eavk2d8ZIVwY0ZG7ERATeV7Ntvs+o+OJ8VK0Mb
HslGy31uGRvF/LqyzS8rdj81+SGjcYQNT/G5WT3VYUreiqLNtPvspfqstOxc1mwsg4lEhN+2O37S
zgVS7GvioelS3kxZtBMoT6uapfbKdExrYzHitrE30k0y+5q3ZlO7xz5L13PkOWQentXTnv4aDM/0
k+Ru9kRB5DPFpFc0M8qs0K6quby5HZKXqjbfk2CI6M4aj52Hjbqd39xe7t7NQltVUZbvLJCEaa92
Sa/f/HS4BYF1y2SDq6qvKOnMTiPpAsw6ZC38NyZw/tj+arrgq7QdByMOSXNSX9TQe+vYYnxKeEFF
1m9fIwsZFbvKGjXSycLFh1f6KzOsRxaB7aEa5A3J6JcT46rEXclljkKNaMg+IxPcUTW3B8RQ6REQ
t3HafZSO/24GGgqbk50YJYtV7KcPRtkeNc6sW7rO8TEhaQ2zH60Mg1WpVETRF2uhEg+1X+6jyo02
XsSFctKNk9RvVUkRtj1m+2DI4YgMAfGWJN9DsW5XnSMfWW+ckxCdr24p+vYEzO+mdi5kIiNGzgob
14alaDt7VzoTSbO8g8Z9CSiR2Y4NdAkktrUjbf8UTT0kI5d0pytI9Rj81QoTX5UL9c/hvS4r7HxD
9FU6uxDb9IarR4lCRp8tOPwVTK8jn+WSkweblqZ60v2k2pVCsr6nkxHfybrPCW3jjCH2nqWgD7wE
ZTQ781/j9DNPAAWGzLKNsOjX8ZGs+mNae3/o3kqo8QsuxsB3LpDUiukzwMOGw4JEcgwNoUFQ3ym8
wiu33lqCLSWdu79NIsyDcRgdwmZDpRtr2gqsKr+FZWStpde8a3H95TNwnTEPPX7GopPFejK0L83V
PgpMKDLCE+XWxxGxTNVHNbhUAhUP4FKyjWzpmsZ45K4gYv9wBGfDzBx/R35oEUzUnRUZg2pLryY6
im3hRtQ1frmJC24Q7RO0K1a/CJOT6PZWSgef7bacVMeGloH2ncXTF8HDJy8OP1n50ic/15YTjLcH
s2UTVAcb9zf5qCfRpq8aaa66+4t8yR5LcwysJgRL0nhjSaw29NHINa2L1VqkzJQtOY87mp+qVmLX
l/xR9Mpc1TQKqTqeSCmK33SC/RoDCCGEqh1F/znMrp+EcXkvdBluEdt4AOq5l/Wn4+XGusiTx9CO
dy1nX8/F0Slif9yZbrWx7LY9M7r6pTwwtX58Kir6KEaB1bArXrpJfEYlzb5sON4tYSkkAusLMISz
LgjkDiNpyaA+RNNkXLp8eI67hiAxVJjeOgSiyenOc61t6qUwgkAL6F7NFZvoKbw7bZ2FQ7FKwvgU
CGyA8CssF15j4Xxpw0gzz5xMM3iGD9yuoh1+rtC65YWiD5bFasQ4vcPPofXTNkR4EvYmuwbS/6Es
qCoM+24sOY+W5+AyhNjwP1ydx3LjwJJFvwgRMAVTW9AbUZQ3G4Ra6ob3roCvnwP2zOsXs2FQFClD
AoXKzHvP9Wn8PRsBP7OUBrDRLFjpoAm8xPwxDERZEWZ3c2mX14l6CUpUS2PIfLxIcHGEKDzBeXXS
tFaeZaCdGBr2urP7bTsKUU3TvWgy2nhN5/mZ6E6T1z/3zqpNmSQqq3qpiynEGpXsDLebNiSL6r4F
ZtlzpL3RIh8yzLASgdy7vfnjteh1PRYgLMpqNcFr8rl+v2ped98Y3p8wD4TfFzlkJ9saILZYBibR
4Tpk45+RRrknWDajLH9nq/HK0dNvTat5mND7GTMwcln1v026mKvKGHHbpdXK0zOkmBlKPqZNRwT1
gLmDS4H2MmtQmhrkMDgDnLdmWmMK/21mGsENZc7lX9tG7DcyYmJXgQUIiv3A/RhuYgWkqK4LirL2
UzCV99PeeIU8mK9KTgxfdf0vvSV4mTi2czMm92GPYZiscvKEkQfE214CVESr1VyMYsbXWtD0z5xH
V4v6S9EHxWaiA+uDdcOLjGUWApRCD+8hArZBd7HvQa2D7AOESAhTdyYdxnQwqiepmmnb9c8DgogD
Yq2RRLx2Sfqt2hwneEObIIoRlxHSTdAIRtTI2pum6a66itZSEutvaR8na+SYjGGrkbpBn/DnRTPy
ajARHRFpBQFrfkc2H8r51numW7Mm1iS6uFn9HS1I5kKTaN/a+ZLcAM3LDcOceYcgo/OTtGkv0JQ8
9rwXXRXfY6ua59C+gKbSEyA3+66jaZHk2jegqzwse5pvM0Shkot5XINht3RJGdVFCZVDujXm6qeQ
SXU1O6PB01AirYEo0JbFmoF8zAyZN2+IkcSC33Ki/ksqwaSmcRhSbuJuHC9mzRFqORMLbiVPiI7A
YLCophn7wFaSKRZY19xlPfaqbJ8i9I6tnPBJO9s5dpTAlUHO3wfdY4O6BQNWmW6x/ga+KrNfGSu3
aYNPKhzo9sLVd3oz/2qj+rdH3CaMGZy/lSQqduBJfhqZNN4jcnKhv3I4A9VqI3c6EXKK0H38opzD
+B1AiOta+0V4nbOpTPJbezDAY6g914mX0Q2v2QP0PxkSBz/S75osArpmtx+q1X4aROMhQS0r4UEU
c5P4fjjEUuPqTbSMD721wZig3pKYMFUpzWltDfG1a60/0NQyd/hI5dIVJCdbprGJTpDABXdErjzE
Dv12FggBCceV5r6gsgmm3Nm2Hhv1TN/mVfwU1trOCyFRlEo1ENDcVazjHRyGYj5OiMFRFQFiLHWx
MmqmIATfRjPHOsA6/mOU7Ss5zMwQZ+8btJe3mbWuhEaHiLbSA2/TquhTi8dFfb1Wwey72jhc8mS+
TFXVbjRCoNnkP1fCdLYV4bI+EOcvj9cNs9KPmVteVYVrmXj5uTR/dHZo3ex+2ZXx4wj9vsKLhCV6
Wyl2wfZEWd1oZyRzS8c4RJRRiAhO95FBzj6ifbEukxxxT1gMmzwaPELuvFd3nAkLU9nV6tiazk71
E000uE3ZwCahzxFtPa8/yh5skpEHX3ZOlOGo/SHmIdjobXcPuLtcjAvsSAOyFOvBHV5IdTiPyfRW
0DYBpAzjuK+/qiga1sFwJyK72KrOt9B+7AwNYbKtaIanIWodnYPbMpkcmDT6fVHTozOraas5wb1o
GwYKnFq+tgw5nZL9POGfjLIeZNWpk54SVxeFXIK94Q1ewnYKHZhLKWCrxia2vXXQcxbqdZTFtHA+
ZtoIRO31jpH7jkjeIrs+g360NiJrbCBWtcI9gdHX4HeXLTte2zo4YwXnswJ3rstVodpg1VMurgh0
eo03RUc/AmdEiM7jZEf8yqpnJNGLDCObC0B5MOiRug0+D7vV5cYUXOfgGuHRdWY8mjHwirTFUTEc
7BKFcmmzyLJE4geABNVZxFFp+MQHUktq8NyLiwc5rbvEiddFfC51q1m11rCtEueEwTU/5iX/sRa3
yXFRQ4blTJ+I5XrjhS9ME0HLprhKvbLaq8j2o1C0J2RplHsm1a+bFhu9TlxqaGjGel9vg0pYYH70
+2SO72bXdPeFm5OvOerbpsfQTS8TOeJAJTyw7Xf1ujqY+Nn8zqZZhzbhPCJVp8t954wlMvmWVSyX
8XpiXXvgWo1CF/ZIYLFXDVuah8x9yc6tMQW79KxJxuZItju04zKC2YYylLzX66BDJKTaLZlLUuxx
6PUPrDjIU9qj15gIbk12V3m3h2OhwxwJPgEAKtP+ZdAhWumdaq7zDJ/XceDKO6X5QYECzD3Dz1vW
wRaVkOb3fUO5T75lq89qM6Vs/PuczqElDmZmS4xosKRayQQqS+qrsqsfMQKQqqSvRwr3S85kh2Si
58xxjA0oWA4Lja656lTld5qJwwkQg7bsz0iUIgMPLqPhOV/EcXTbIRSnVGUrw27Sna45F6vS6qOF
kHc0eRVEJYe/iIAu2Hd+6ur7GD0v+2zHT3pXX0EL2Rk5xoHRCN9DBjnrLvfozer5G4joZ3cQF7un
GIJDQ5/X3jl0G32ZghTOJKmosW68kcGIN8JGgCcTRc2w7IqgVxGSgJbYIuTDQxivIUXnkv7KbPGp
jr1iA58Fh8GMepl4+FMQ/kkm9y6A6Bp10qJAETSO2NdBnq0wpxnotyHtxXN7p1n5H08lGIRzNrn0
HN5Rot+jymo2bFNd33RZMzkjMTQQDI5+O2Id3gc6B0w5iN9wNw5TwwihmjpmFZzCwwCzZYCJVHLa
b7rGMkkUDMeVrhi60XhmbGMCKLOzBxs3RavIKGxd7yczuVCG7n1bCVBu3qEMJV6rCoWhcrFLzfeF
8B7dIjvjVSsAMKM5ciO4Ut4rq71wmEwlbc840uKoNIS8C5BmBOmll+abN+oOA9P4zAjxkE6E5Y2t
QBJmfnuB+02qEx+idopdckY7r0ZGX1zkgLuGxgwnE4J1bBxw90W/KoLgl4smDSAdnOnR+F0tvy7E
1U3QXPaR6pAd9ZYltGd8z97B+PJIuaUT8Mc2BsnxNB4Sh7p06MA5UsZ/ZXH3NDbTrkURx1CVTTq1
xk60zmubG+whesE5AR5Q4lj2rF7bmwQ90oPAI+i5n5Wbp6tGTgfXVRDtcyzJUsQIX9R7HtFlcvOS
KWsHP7uozDsvixmOtFnANvpPqOX7ybDyx9tNwjxhF6I4XN2+bKm08Op4CHknWR/YXO5yD5RQlGKq
AwsSbsN8MI4zf+OxnkDPJDaRqBMrKeb5hbOj4Atk0THK0/taz7tDN0T3ZZTLPRS752oRl6baN1p3
SiWuEfTImUgEyT6bq3nVdUpSBFojmgKZr3Ws6SDiZjKL9LfKrbRLMXHBjfXwrE+Y9zQdY7qE+kUq
ZrppDTxZoWTEb4TNGZ+y7kPy7QkMdD+c6gyS5l0Uc7D2qtxXdJUOTFKeszj/VjSkhk49wd6u9pFu
Nuz0x8gfi/hJ0oXdSJhU81jtoJRwLVNsRmgwf+Qif8qs+mS3Jp54cNt9xFSgdPN7ze0u3ji/D663
c7LkIiQAmKTBO2l5mAlTAoQ69r+sU/V7nJVXQFxrkb0SqFrczVjfLc2KiCrn4lBbEklWc8yIKiLP
gMGtAg3mupBcvMFt10aEXWHAa9S71qqBzkhoHDvsPj8iP7h4WkExrIcbgqVWdYtZJSgW0BS9OtOF
lZO9OQzRkwDjR2Sq+7osPysz/dIa+6Qhj9q2M7FLoEddBLNhFe6YlRFpNgtrrY8uMpFkWFnuUKy6
0nurTcyNJKeF+xJRKOxFenH5U45U/+QqF4wGhzfcA7c+uc3cbZd/qndze2vSMAuM/CE3k4CBffKr
IWwCkXrWQCYd43dVgLoxDPay4BcFXn0Lq1tMJUM8BcOd8Qz0+iNIOsFqSUAEUrqsRZlkFzET8Ogz
tAg8BtmV5PkCqiujdajBROxN1iQTk0hXdQIrYYTvUAcqPlQ0HKUYPgdsyGnVohwznK8+CL8ojp/i
tr9Ly/7SjsWqtBqchgWI6dkY3rwo++wJQPCrgh7C2IQH0w6fhrA9JGL6nongWdejeQm5mLKUDubK
hUlGdsfghc8WeEi90J5zm6uJtrgfR+sxSe8JEIj8JqBETmV/tkrAytE9DtZTG9ubOCgY91u/UNxD
tqB3thkYwaUprSHD/OKoBwMqh2NbZwfkTmoFdP0yxbvQ7cMt3fJqHXs4OtvO/KnjaAtb8cgYgs5o
9t2UM4VAbRkbiGS/p4SGhN5QEYR80H3e2L7InRajmzghF3+Sib3Gl0LPRAwPY938QkN5RE6q+0NR
yr1J368I2jtDx0m+eFk9ZPootlmG61G+MhrYhmP73Vbs1OOmJus8pCcfnrWGuWrbGR/RHGS45aTv
caQ2/cUwh4M3xzj4Et7txhgRC2NA1ccYOC9X5qGzf+nV9F57aj9aGbL15o18rQzQJ93kCU12eBew
sjiR82Tb5munA3Lt29fQCb6qn2mynlTgrNlOnUUA/pFzhLPXgv/qDuc5iq9TIrIt4J/n2sshVrdY
B+rpHeoqFDF8nVAU6OmG3YOYjXPPm1WLTf07iMIH0G7XvmQ9KJbyUDC08LjkqIarUwDBgQnYOqpQ
Ki62mdAWz6U98zZ03ryxlwMkwSipauM9oeBeu73xAPSFDLa4AWlea7wR1ivE8U/x0TTONlYR6li2
b75ZDh92DVItxRFqkB7J9UfSvl14cRSp2NmLsH+OR+NNpW999AP14sE208C/Jo3YtaGC5ijVC3jk
QzHTF8ZG5LeIS0Q1UXWyHiCATSgKte7V1rmKRfH0K0JTtrWZn26MaTzPE1zSycYSQN8NYSC7o0Z8
VVZD/opbrWbcqZzf6tSn9muFOxIF5x015+D3TXEJtPYPoqZtMqVfjgkqQPaf3rWN5L6z1L1Ow7/2
NM7akNp78jS4OSW4lan/Gqb4h26mDdew+pllzjGDbw2nyT60pk/FQrubeY9NamI1/zAjdqkjaEQW
Vr0frKX+bhnfpjmUxSLIzlH8k5LttNY0SM8iaBjmCNBEDs3MggavWZAOQ3ic5ld6DtZzSyuew6Yr
fDuz2IBmbrwJSErFLDGW26kYwTPV30bFTpWExW00yX02zr8ibcC5ZMfbNqQKzItLTccc5eS3qryj
USB6pTMA2xo0ZcmnSwsJguREtYyxLH6ht3Bp3R2c3FSOCPc9qGrtZNJpoi8gPXonOhI5fHv9u53A
FASa2LQpV0K4jrQgdgLWx2bI4AL20yEYekK1W6zasmV22Gtveh795KwKK2nJd7cU7OdbAI8l5t5w
IKkOb+AKulJFp3FP/Py9MWB0p1/mUoKF2c7Y1LWJebPBblx/h4vUtKCPh98LdXfJihwVJsaO5Cg8
9Z6ZgAHoDYiFMTOSSt2EFUK7QxLRlMSDl2MfmGJ2euyf6yqyNpAYWc7ZynWmPPLBYlG4a5e4sKbf
2VFMY9Y6FnaxjjVP4yi4rS3JiUuCWpVoln3X0SzflY+gnd/7IQkASjAIGe0HqevDOgyGR70vi22f
y5dAjC/IRvGTFCNSouhkmfZ9bDAR0NHLsXXp/NQWZ2Jt7gw3WOMSxdk+s3UPUNbs8vix1vRny6oi
9PbyIxzYpEB3uJuT/C6mg+i7sf3QpuaT1/tt2xarHM/+lsgWfHfEFpSRFGAh50+StlawVTlYu2+6
2h8YHR7GiE6jkeN1mzTnW5Y/SM7eCxpwlMI8Fmhb0c7LjhXYiV4SHtRgZJSRfSw63i6ZvzQl2pEk
k/cWNmktrw7UOe+6zFu/ZIu0GuyGsjwb95ZN41/qyY7eAYJSu1t7BBrrTcowBammwY5wFSNRWiem
8QgQV65MCPNjVxycBIyGJJiKwNQviFZwngll9g2WKCejYRoY80NM5NCKrS4EGQ9kod38ZhIBlyO1
/vRxhAsL1EsEz6lrmAlX2iQ3DhYE9ldAASYXeSSaMUI9p2CTT90TJxQEksj6JaL2w6QWPNUgP4oZ
sY2nbfGdsXCho9NqFmGBmZXBE3YD7ckl/gSdx9ZqT2XcvZcJE+ZQBasutd/sur9rFKmlE041P1L5
nT2KS28gUg6qGjCKS5UW1O2Lro6Joz6ZfO2GlnEcLfMMB6Gc4j+ZiGlsRdVIkEl+YSB1DtX4PEIx
YWOw0JUS+He6+dXQxNA6fL+xCyURr/uKhEgWr+TEJCv2G7bCXlcwe6iCl1q4ZOGAGjUapquN0ADp
D9UnIelHmmuPU5OwjNQfoNDhjg/hdSHRznjwGPVN60TB28CBJ81jkLe/tdwldsW+C8aE/9lb6XYI
qzRn/hFEdF+LipqzxhMTATl0LOUnZXogDPaLEZrXyLvYIN3aSesa8MVQr9wo/GV6xQvFDddeDRtw
NOwQzI0rN5f3CXimnTeOv1w66E6YXEOlqoPbX5mlzKt5GWnZmA1pGYwbU40vgQ1P1imX7dYS6L2h
qfXbhVJIlU1Ul5OxIDKfYeGZGVYCrjRrDh+nfgujhJgtWzyMtFwwvH+ZnlpL2a8yb1CX2S46XzfV
txMaZFI7FMuBU7yyLXtN2cY4kopAYv9F/O0Qozogdw7c4i73nG2NgAw1BaKMyJ3pvBS/aIlfMusF
20y48pjS+9R4fwbRnM0833V9CX7W7Nx1VCPtTFEozEl/b2vlrkzis5PgYy0mPu4uvaP/9FNxDfJp
6+ONeCvmwTv0OcRFXc+RkoREBtJ+bmhFrUpd21cJjc/WY+GIGIFLoB4j1Cx6Xs5pyJAkjP0nl+QY
lXLjm1xO5xHpTyuaZ/rt9t62WyR8aX8OfoJ59B5y2plO90xt7WA3fCSTaIEuwoDJuQYWT2My5hgD
sTcPJhO1wqCHDW5v5jwcY1hMFrgW0AQydIGtpHD8h/ZNaOiKMgz9tGaz+Mxp1WOUWwsOGq8d7ty8
3nIJMrcUZOulhSRaxkZlOJzmCC2nZym63Lp8bCP9kNh9tm9k/0I+N2eVyX6AGvQ3evxnb0aA4PQh
7JGEq0QXoqDJPI6JjgbM8Aaymu2Aw2kaQX7HV0Y0B3oRUE+HZup2lJuIq9SmYYPJRjZ6Ix7L8XWH
za9A89nBDfSLOB2orhxAqFHyMcioQEJQhMsE/tPrcdfQhbdkd3X40OeseqPyJbBnHo5j4v0OJ514
ekIwcsg7flaWT5M8G+3kEHCCkNmT2X7ASxBPvI3K9eLPZNCUzyrVr9KabWU3FlvabGVArobai5hc
46qnVxFeht49s1axcKYDoSHayZiy16RKaYxUb+zM+kOmj+/6iHoMR7mbnpqKpp8d9DT2cOsGgAyb
rIevDWYtjuOtC0nSN8Z0SaFhzxF7tODmgvrH72rtYEu5M+fR3mThgmXtq4c+yM9NoZPYRRcLngwV
MVKHoUv5R8gjZVjbznTj3N+lR4ZSVTjJJur7h85r+WGUWWh7CInv19WMTtimub8jJ+0JVDA0mVhD
JoHsKNdJR0e2uBpE/qwP8WEMLfqg4FTq+beoQZwm2UuXp999bH50Hiebl2kvUUtbdu7UpwjtT2kC
bk1GB9rBhHKsLUffsrP9t2g0QNtas84qEzI56Xv5RL+T7jvlNTt6SjJpzO2WnIIVdfwHXaJ9qo+v
tIl8t+K8CbPneG4+py+9GWmyaevE2emlazBzbw9s810CuegegrhC5u1hUKwRs8GbYMS8cUMMeyBC
tiMIkHJ6QEP0ZoTmdzn1z/NMt7Kws9dGJs9d2+Ka9Xxqhlwlx5HL9KS7l7nOPvQMEZJtZED2FCjy
qnrBKMAQQOy8Lhc7m7SVmUlb78Tuzp7Gk4itjYEFZgf08qxZ2nfoFIrsBHLMmEKyToz4JpfOJ3ZS
FNQj9fK6bwC9ewD1xwB0bNBBQjLY/EPmRTCS5WtGn9curjZN7XwVlnswZf2nzkrSkl3ltznjJnkw
KKpXVU2WNxE+ULQYs1ZE99ShOuDLvLK5hvdNQo6uV/dsZ+BBdfRlUC3TvOOqPBJqJloweTK3mPLO
5zgHdJrUFzVxLmEwo8saw1oI3yWyYj8x6LlLMP3snAmzAk29G7iiMc4GW9bhtQ8s8V1p6U/qiJ8J
pF3c4e5xaDV3b6PC8+Am5kOn0aNZggJadNw+iRvM5Y15nSsE3U43rbPBsVZdm7+xM4FjhcyQpmYP
bDwjqrVY/mBSnFyF73yWLxA42LNEMxyg3A4ekIvEbYlLy/XOjYhgluxiYdSrWhFWEGJVJO7WYO0d
DHQtyRe58eTVxALSVTOuzaLfNENBvNuM1UEDcw04BrMiUxm2+mujm65mX0DsssbPOS2fY3JFfmHO
i/YEsdG1IayVJZeMUkC2M+nztgtuSOh8JARu3mEbCldjJs9lpt4s3br0uvNRZvraDcw/KbHHWFh7
d9WGqx49zNpwBvkVgIle9k0GhKO2OMk6eunQSMcR14cs+tbNdKSqf0ca/mNaNBcQ43zl2fSmRvaQ
bcRlwzNC4gsqYHnAwfKMqrsRiAIRN4DcfR1r45Ewe526PILWSNUVhCWoLkPpLFa1sYJPw2lAy2tV
Bra1Ih/0VZ9gzwlG82aHhwA1ccBUqGtYRrq0fhkajCwG17maycegfxXNdAhn8tQda75XHWNDPSLP
FilHCXGt2LZEia2dBGl+jJQbbtfrHGXVVq9Vv9al22/xdn9nA1ckTTD31Ki0YgCjswG4NBqekU+t
9Y4fGCT6g+AfgPljxQdP0jo22c2IfVBPOtaK+b1ScK1Ck745W5AfsE4sD9QdyrAQEw3rHsnIah5Q
KOjhV53R7Ndr79dsUMwCuXsYana5vX03KPhbZTcPtJ6YA+EEEZ8zreSgiOG0OLTb49RkP9G9ObnZ
cJ1kEE5EFGYjkWpgiPOt3bZq3ToURmkLOI+mnq0ngowfyvhpIlTXHBeACr3pVQNueFWZ/XevucGl
EZ9lSxfdMd2Mbcn8m9Wku2N2tW0VMHXau7H2p+ebfM49PtOQIfQQGpYvIpfCstoaBQIFD9jJtEwP
ZGvo5ylmJ5p5D1Ehp70lCqrhaaw2dpeBLjfGHba0ZltrTsrjXr7vuD5vvCD9HMyQMJA8oMcKmFPA
cHos0x2IbRWbsx8EgBa9+Jp37U9X6yWGbbDTkzu9SgUxXQl6bIkAIhdi8e3NaNHrVN2eES2gCHDO
OpuwFPX1CvXT3ERvuYXe2xr0iLAQ/UzxrrAiJnQjM1b/KU0YPsqzpiWGLwf50blAzLJB/em8iWYs
B5WGL0Gv6FVCH13BbQEK3ll7VYuamkDEWwOhP8e2sVxo8Tkk4POKJi1pEfRnqi0jKkvET4tsIsRX
UnX92YESZTKo31Tk8WybsT4mrfjIAHvQiG/uhMgORKS+aAmjGtPaEvi5NDjBytmm4awiI7mvOgDa
Js2QEPXcboaW4ePbYkEKt2oZwqAzZcLUdPhS3TfhsMPWR8pGzzH39MT1h0lnhIrQ8mCnXfBg4n1B
zA6ZzCkAtMvaXhcGOkI10V7DskcmGmtmwhtTzlV0xnPN9BtYhR+lXCo5hGYj4J/RC9vPRyZhLl0H
s5KgmjL1XBj6T2nqwc7wiM8AhjZxveS960s2kTMZXqCPSNDVEsbZrTsQXEIF0Grs3k4mh2QaJ8VG
tFN9bATk09vN7UunaqolF+/Ro48Mb9pi6G0vETt/7+LcalCpl8h4BgwE2OxQpTbDxO0cevg1A5vi
ve1K5IntGYGctk1CEzfr8tDtBuk4JZuwT06P7F8scTn/bqIlGCe5peOQv7zH9rrqF3QoDmjAoLd7
CwP035flArqy4DRzBVT5seIMTf/e1Rfa6LTcBHnA9BvjJVUqaNTbjRb/373bl94CTiVGtANid9BK
rjdVDjyQzTN3bzeEQZDvIcqrWNi16ZLNk3Bx82lakum7zFJvN11QNH/v5Z4cjM3tQUx2LULe5UmZ
Ydb8QdNnvpx0TeSMsMjV/94IEVNUj2crjzSMPua3zAAcuvyFlBnGyqUpxgZBAo0MNL3hj3AGPqpM
kTbFZETkJd3WFtFjMDLEahyQVOY4ExywvDO3f/h2j60Ob0KX3OuaDdYAS+gcZkDhjim27SOK1q1j
q1O+fLqDeGlaRGNRiBJvclauVVYw/FMLLEAoGNMQjggd/zRqvOt6TPLFv0/m9mndbtrlcws6Ih0Q
HxHh83k7DuJJyE1viM+kRYdfnLTfIqQXoXiTHONpQsq6zsua+Ry1uGX80BD9TXadhtcco2vHT5m1
vj2Cn8LXVS/U5+T/vS+C8Rmpuvvbe/X328y3uWjZkk1g3Slm8Qukt9Ft+HG3u2NqArqt87ElOtH5
/vvYgE7n77f7292wdsrj7WbMF/Zz7SAsuNGEY7fzUk6y5YBdDlPbnF0i3tI3s6Xw/Hsw/f/j6nZw
BWkebCHYnblGBvX77ZDsBgPkbQnxxVBJguAqOoQIHHa3t9S7EXhvb7b6z6nx9/z4z5dFmyNVRYTh
8LHmoAKOt3tlONO2a5gzIoygJVq3zfHvjS7/997tHWOawLi3YYIf1d18zNg4HSeVomNablJb65AI
siUp0MVQcQMlHOo6fuiWG8YK/cqDkLMVbkDdOAmiCOuC6yS4puhBTgkfrlknDLJp68Y1rRGhZhcr
pXSuzJDs8xhPxy63rFUvow41E7iX5nZDfz9iHH3593wDnZpvdkl7uL389g0z8oiHKGgT3F51+0Y1
xd0+mUmcNmLDOtmWvAZ6KK+1azKmpTGcFzxEEhqqGhfoq+Xmw/3tGVHQyKuw+k9k4EuE0v+9Mu9h
hYcVq/VkZuuKtvODrXnhg1OP+oaWUPf3sdFQ4YPmFcS81KWJ1psvbzfE4aqTBX/m9qrb67EetfcT
F4n+P8/6+1Q8RkWV95coj6+eXjqnpO7FlWRLjAnYoqmTE3GNlsemgoDbnKH3ehZZBBuHnTgLYfNx
e8q/5znxCQKkdn/7QeNMccwBMG/QfKDfVde4ss2/v+T2BFw4gpTEmQIOnySrIL9Otytvp2Uh4akI
JtEFRGji9TKg1x47m0wnr8rP7NS+Cq0/1nNgnafltazv9lUjA2CVY8bd3R673XD5tdni0Aj495gx
Jdl52Q9OcR0cVK3+0IuMHyo3na5VtVH0vR48iJsO8rsLOFvz6jjTU5LqxanrIut6e6ifmAq6pESt
NaQet4du30xQrh8ck2Lg9tjtRlpTy4f9349oNTVfSEklTOJx/j21GFvoTpVihr885faNxCaLqnPE
27/ffntcgfhMG5cQk//8VZLNFy1p5vK3Z0zLH593XbPtHQ08UOXWV6jLhWcH99Vy03jwagXJc8OM
AcgLR/tqlK591VmRV6Uz1UgPeQz8k32Fca4WUimTsOWx242EFHFassFBR/w7vBLNzi6OkAzcTiON
KT+te3ejzUBK64F0SOTyL8pJkpNCPc9UGPFA7zIfVuxEYXuP165+EtH81HTs12dXrTH9fbVdql3r
5aZoVLSNzCBaWufB9fYNvSRv2XSR7djoaHE0qCy9U2o43J7y97EmONXU/Ne/XyWa8UDOxWk0hbkj
Lj3aVxpBG9iN5wuyAH8uiZ9ZJl1xOZ7Dxv7iivXatkRsBZRZiYpR3reM09OLjRbDV5oRr2U7EvPe
bObYeE4GU/plzSxWGd5LZQb7FmBqG/AHs2r4duP4jouSpJV3I/6kCadbp8KfSsJqjCs3Xrel49dk
7LR5ILdx1v0EY39IDAxjdRw0fm+mjS/L7FulhIzi6i1M9dupMx0Q+CEsLLpezkC6elB9CWlYeyuM
if5AvM0ZfcdSbR9nNusVP+YuV/OvUCOPlHP/NKHhqDHpcvd243Sezv5udLXV7a5Yvr59x85K0EKQ
n7v0fm4Vy8btCTJLgv997u3rysgMoKa8qvnPvaCYp+Oc/5BPQtzY7Zv/77l/v3N7hZe0hMfn+qHW
NKjr/57995f2UKhR0yw/m//mNau6YHt73X/98Nt3//5hM+AGt0uIK17+JBqblt9MplhPXvB/f/bt
2f/1Y/++MLG6at1UMd6n5ZX//l7j3//+91f++49llDRYduX3v4f+6x/7/++UrU/eXpAWhlabz+Df
axR0sBXmO0Cak3qqbTvZgXK3K6EeyqoaHrVYyX04Ba5PGsHC2BVIVuG5JQcrMYZHoY/Vw0A3Zvni
9kjiNmpXeRF58jFGSmbVBzcb0CW0rCB309BPp6ocr9a06wnreFWO1lwQ0xMInCj3UWQDTYjFJ3uy
52ZiCpRONsPQmK6pRRk+NRLpEc9fa2IeHm/3wgL9LtPn5IS+vaHLLvutbmnto0OFR3sL8AyFhkHZ
VTjDk0RFusR7N5mBDasiytjwRrmakZLubq+63Wh5sU5bcfBqCKkO8XdnUzCdka59tNMhPducy35t
eCTB2Db97QI9WCQIFBqkmg810InbV6QnzAwQ0JoULUa1EPjAfQyje1tMBSbn5Z5WhslhZF4UMNvz
JOOl/jEjrOsJvKdB5NOCK9R7THlYMLh0Tp9VMH5EOf+8V1Dg6zpy0cpugxOSEKIAzcZ9zQt3h3uV
tLpYEe40WneMXMMVdB33w7OYEzMHzi8idbQHrZDvI5OFj7ryLrmZvQZeMH2KBBkQ440nSVlwymyz
otNYyQv6B4xKpfZKS9d9qOepvufF+FQymjjUA7TZ7PndDHNsQEFtvbmsQJMm4kepFSRiF/0CtTVA
O3iL31pjGHtXZkTdESBT0z7pUuCV/cm+HQNZzOiew5BmIpb3e5td6b6irQfUJ9re/kqIOKvZ/B+6
zmw5UmTbtl+EmdPDq6JXtAr19YKllJk0Tt86fP0ZoH123fNwX7AgpMqSQuAsX2vOMQ2icbpprymN
Pj4tL9SyDZaOXAQvJaiCeUg3nEOCSR+dUYQrK9N/Szsfb/R81c+hknTmiEzfDar5Cw2rNtGrK3fv
ClowOaHZwTR2gMtxX7jauKuEYo7vugn43qbFn4AQSENv7xMtdfn3oM2n9dDcsiJddTPGrAVYghsl
ZrQwn9atsLiifHUDgklToXxNs9D6i9vpFSZF88EQFH57XrbbICYRoXB2UBrcZhUpDxM5YbQnA/v+
QzsypiW4B9u9zk7sGDhmcGz7Lvh5Ja2vJB+0UyTH0lxXyNiIONLLuz2j6JB5v9aB5j9VzFi4hZD0
aZ0D2bNSOjaHhNoyCDwbag2C2j7xskcjC4YzDYgGL12wRTPQHlAKle98YHCvCVI0LJ6bpbRgriH/
HrS0emrM8tsbZfQOVVGtkUUn1y5AaGeXjMHMUn3HaByIJACwEjnG1hrKiuY5wNUhopNoNMwHLB0z
TNzQBxll518Hk32WnCjbxHy6vAf25NEvK6IyZh5JzHPDatrPwQdwn1LgbSUVFWtKFNE1qwlKwoQ2
EDx0+38OaX0NvdI7Wj69yUxZEG3nZaSKucPySdxSJynPfRXeiRAgGFIw5jqOJlBxkzTYK8HI7iND
4njbQ3V60+LiScaIkaE9BqCGug/d0p33zirzdVkZ5rVubcIHQgnbwQBEWwbdqU4Uu2BGQFtinYmN
NiP72YuK8IxjB8/NeMj96NMM0tnSk44McypLLe91wjzrLYyJLTWn9xRqiI1tDMgKb8PJN+lbWbZn
PIYeseDpjLiJgj/MXbxLa1GigEiKqIRct4U/RrPe0lr7ObDreuMhxd+yt3NPZRR/o/UuHjHhgWbR
Im5o0Ii/PBUgx6T18WTWKG7Z1If/iAGgQxGYNCqd7BiVPBWFI36R4IvzS4vap956LiePy9ZKJWIT
txnY3fFXwzKC6Vd3Dokp23lRpK5t+1ddBiOFv/c9kq5BpKneIa7h7nUKEuV5ZMnDckePvVHvMZ/1
D2rmahoZvIIMHm3BrH49xnMBJ/r6yZt5A0XW0ybtA/RI8ynOD/vCruDqpwFBJlpYvrJM84zpKWLd
UBwAQfNz5vZzM7nWsxlUfwkqyi2pn5qZa2DbsLL1ss/P1XzqzqeRiNUKgwWxRIUTX8AkYeqKZfZt
5zvZjvXXOKNRI/R2le74n6i/Lwu5FlL1SgMS+6zx4dOiEixpXV78Rb8yi/8Q4j/EdkIPAcvaKfC7
eBv1jf7sT9IkLjjsVkGjCB8zi+i5VGZMo94vuEw5jdEcHgVZbGDMub01faWLeuXZ9kyMFG68C4T6
bXoOxsu6Yc5rOXMKLE9tiBwpkfKDJc/OJ4+0qt4IfoSV7tbFBciE2roxgmP49Wron+MWpEspfGDg
nEUN408txP88cBnFtXz+Wd8TYOwHGGshIE+n/azs8uxaEgq9ZP6b5z2/NVf+ivsRre2yAmfL0R+I
nhjojP6shpg2UGun5tM0Mv8wCVXbNFgdn0LTPVVYVN/IKcNaleHIXU5x9mgPqCuhYiXcucsyWFlA
OlPfOCRx4V1I1M320RhleCv6E1408Qkuw+f/YjnXKbWZBZiNLVFTTvZLjueBmfXc7p3dD47xn1da
OKoV5j8QrDNCyoOZtK8dxhPJWDKkX94kreo9FtFOkq432E231UVE1auUvopCLNZR7uabxuyylxyZ
MHRg5/fgkQukh6W+QVHR3kr0SihRjNflTFQ+M+StpnTxOmR1dnJsOpLFjHFpNXw8g4H7eUAKeJ2c
cYXma/xoa5SaiKTLQ2yJ6DkRLgGsY7JNlNhZfYMMfHmiamxZ+4L+xPKe1ZSABYexfupl5G/rkUwQ
DUzhUGXfeu+8FNaQPlpEU2xzgZGmqh0Ilo5j3pYD5BiiRGg2oZrivUhhZPDIal6KMmGZ7t7Qo3o1
Jh1OeZ1cvKhPiczAmL1R8488OAUSw5RCCn+jfjNDTPdcM85vZwRF2YffrXxNO8AEhe5FX51JBKo+
xcXdmJT9CPEFb+DyxAyYO5Do5tdP0Ev97fKbLae6gCHauj6IUkSlgj3ksxmZ77aFuyeHvbzTgNQ+
ubpHwwm98irmVnkhC7htB+c5ru3+hf/pb6Otg9OgEbUcy9jr74OMyUQJveZc+rjQ8lJzX3yDqIc2
zqsrYbZoet3unuf+cDXYlb/qVnPv7VFdlz9wGwz3Qp/qY5VWN5C18a0LJaVO76bfQURn1Mr1T8OJ
8Lf5cX4MBd9RawBoCRsH+dQxSNBYzcjG67tjaKb6V+uyd480r0fS4eQfQQlHXnmF3Gt1k380PPVd
i8pA+pl4clP9bplB9sFDxN9lVbo1HVRhMRJHAu2aTWGxzMZ5eZzsYjtoAcGLRf/dO+iC2h7OVZ4P
pKRVoXUR2B/pyeBDjKvmPor8H9+nwYeYARpkUMgLDOM3Wh/6C+DK6AX0kjafOHivrhCN4AOnR9SG
7XNf5d0VjU+CDuE21HX6p0qfAkxHfwz+Gcptw3uFYrp2rGG2LMXlexgLwkUyn4nTfNpQBYCPaJl5
Vdhg7bYCFVb58uS4E7GHKT7Pn2UntnyH2Q2s/FInn7tM2Issp8th4eeTf4n50qsdUJ9godtauWet
9L3HiSoxRKwOy2J+j2xQni48aM99beBVklKDmlSTH4kHfe2NkHAfNO0ZLot7xf/KmdmNr6nlpkeX
1sKtw/nxqOvTF61MvDRlDZ96ftQtzzuGgRkkwRIHCg++sk6ao1mFr0Lk3SkbZoXu/Ggy/u/pv1/V
ojM1zt9eJereTF590CcmPCWaOrrp0PWWy9BVgkF/ohPuG8fuydEmksxi42KUjK2K5ZHeRCWPSmcs
NqZFDyyrx+QtSEiHhvmRtC6SUNFE9OGQQPR2UlzMqTSoXzuDmpS+94MswDr9oOtEgeS+9kRP54B1
SmfQ9iH7sV+jtBUHcz7tQ3tPdvd0z+WVeCH3mtvsQtgfjh/ZIG88+kpms8p+tgzzXSFGw8EX/kGh
XyEIBUvWxHWBJBnqSb1Qy1oJh6JhVtiPbvkZCwnfxOzfbdvwHrOIoXmm8mqj3Lan+C20M+3zHZCH
+slJCLxv8m1IgtslrlwIVM7UUFOwMUSPim7dAvypF6F+dgUTdS0Pk5eIZYpAHm8LYlSsVEOYF+MQ
zpukFCsHyteTlnHdLR9s0UWIZEmdWDlYZNdhUauzqxFdQofpC+EAemL3Hy0J/vz3haapr8qurNPy
L426eM+FKo7L+tWgvsL2m4qzlFaI4x7PFMEaLWyCcvgHnTKr8F2CdVyjxAbg5dWs60n9UpfyhY06
Eb7zW4NLq6yyTbwm8xdVU3bwaLCRLl9NPO8XSQrptgyRqcqZgJgJxBaD7runCSbJK2lem+V9e17k
437yf07D0H4XtA3oPHdkSCI4Xb7Lm6xiUwDKpK3ZVts6tol17q2PEMjq72xi26/PD2CSu+rcRq6B
uXsfO5n9XXTyO8l0+cnEmt7hUEfrNBmtg0pq9COhjwu96y+pwUfBZGhrkTuPqw2Auq86/6snrzSx
3GfpRd53P/ibTHNzpHCgkQMj6f74GhCMpLU/SHIoCQxD0Epbg4J4CHetoyVYGbvhNMOfoEUxuE7R
JoAOqoj7gHcDMg3QIgd3DUQ2ZB8ZlC/DuxGbNN5cr7n6WocWvrY8Oo5Fcy5KcBuRXnkk0LrGdibK
paAoI6nrL74zfJIhr59HEkFeRogHK/bswV645Xbi2obmi9vKUVyeslHOm5Aa23AreQ4kBqNskujt
bYvtrW0Sv7R8CznkF0acIZrGxnhMKxU94zamBHXGp+UM7Aj+FY9uZk9WzfKWVfnRs6X+hvM3eVJM
t2YyEET/7/aUXwF0q64D/513qxPy521poyhOZUkulelQZBWB84sGKlOJmfEnXM/ZaLWDw3E+HSv0
QB4sVJnl8jNyi5eOHIjwIQROQ4H31y/CD/whpynw1SmThXxVS4clNZqaeqtz8PAD9f25sdLeO6uK
QDlW4eCj6b6iuNPfKQXZePMn9mUVf7Wddu2zvH0NDFPsq7J7GXoHR12Vo1mcUnHNs0isWmWuZZva
zxACbP4i/DihUBq7mMxYTeTf3fBOQfznsgPHsvXCFkcYmIVfTvWdVGwCAILp25JHHg51Gb9Z0bDS
Wv08UbmjEiTWBuG/efZMZhME6ZJfhCwB1lo0IxXIMJmIPIv7MEe0HMLQEmG87zNE4XBCXaJ0SnUO
CjKv2q70t6nS3EupefRyDOO1rB1sABZrvebOmqes7m64nxAcuiHjX5z9zANQOsnK2FH3qptGrX5T
fi/3Kie1R5SmtQlCj2LD7noe79oe59tM8pv6VuzV1H+XjsNGOpwMkNHL/4k8uY0VhKRaxG0Q7U0u
N3BReOVVEBEcbebFB/yTojcRSjftNmMp4BK1i4veDiYT4/ZZ6GV7gAJmb70icR7pDFmI45rmqRcz
48KebaDTM77WZgOFTINBYzf3nwPAd0y1BjigwarqbZGsrZjYib6N2/tyUGlJgKRsp12Up1+hzOp7
KFOoS2b5B0zUz4v5nVBCLJ2MOEBOX4xbNonFXuAkfS+GfeH57L88+BxhyXBCr3mluKaKqr02tVtc
e5m1ULgC8TXwe+zJSiVULQlPC3iWAA3oYo4xQTjo4gvokDN5fdGctEdDSuOjAuld69cYeZnTB9rl
p3valiJdw3FBC9FDI2PfGg1b1HI7IqFmsLXZ0FdUBR6NITz8/CnwPo+bOIQ90kpKFy/TT1y36WGg
GoF6SPUbdjd6BeNTk+XFff7NcF6Eg3C+5xeFN7rfoRzop0EqVF3/4jhi7j+21s4sXf8tMseDaPLf
/ZSYN11vs13jQwJKm8xb/dAytZDnj5uX16pBybBAO83ShxqW2cfoG3GluqAEROk/+8V/Lp9cpOcq
1jRSBcpLF+mSnM9OHqEA+8c4xGW4pNGUATjHLvWjI+R4dBw5+hs59ABB9IIsTVVLQjaDcbyJP2lF
RcC4inzaSuj75TIYR2AKCIyiDSIb+h50RpaDDvcGLTfOLjOHJ8x8ZxuaSt7NuXYPwhqfcMuzzbAN
AqTGdThDM42s9nYxVKVtSujJGVQf0my03X5aRfx/+WgUohSmIE+RtIM/7fAXY1b0O9eQYZUNMqyf
DJEE3W6NIzhbdzIp9qQePSmdr/77w5kZzXsCXn+WAciBQqyGmJ6TbPrmCGKSfb0dx1+efjQ1lHm1
hAPaiviOB1e/MyNf+/aQXTxPvXRZ379EZty/SKKH4C8/B75ZPxYFuyFCKFIqUNNoXmrBk093MKjE
UYdGcr6NGJfrTMSAN1nNLAy3HvtCEQVYYTTomoylQiDvDb1OXH5+MbMzox3uRhe1l692FTKXXeoj
+Eskpo0idbydNZfudEMqEsAz69wS4IPcrnDkWQz72oWKCvLP3huprb13CtMUW5fDWM304y4FBPN/
vigL/5c5Ce+yYGRryo9zhWJ4AVymA11UFEknt2/rVQHWCyRSipZzFCl5BKFxW/7SCQjWVsiIoVtt
jMeoqIZHPWFzquLhz3Ln5CYzpiTJD03o+efKSjwINJ5EkNV9tFmh7YncwmseaLcONMBnyqKEqzby
b3iwjJ2lmbeyi6a1OW/zK0HUpx8wBjZmgnZF03WBylPEQl5Zli5IpiQauP5jo9Ex9pWNFyrvpupA
ezxvupnJQMeiH2acCO+E8inKXK5YjOVrzbXGowpDnIcS1zkN+emXR6fqoZtQrWteivG4NbSj1ZbT
xvON6gbUkj8hfosYSw5A4qLQWQ89+effF3ITBQaTRll+JIEMN6U1YRz3xW+Vx+MmQSZwoH9fscRl
3Z4WUXNfdu/JHKo0GQ0Eoo4+GkRL5FpA1h9SDBpfRhhvfXOw/nKNPfpOWuwcIHkb28/GM76r8KHR
U+8XxTaRN/iOjpFXWnsqioJptM+IkSeebqHL9Ntu97P+gAIk2CCzuzeXZM9EyOmfwCESwVKSrmqg
Aob2Aj++ZZs0AX3iInIDg5PpP7c15olhbiTQf+1QU46Hcm6OkJCxriswELKeAE8aXMdunD0ti30V
h09Fo9sXQrtmS3CdfSfqjxCi+VWiI1/DhV71KhghFlJJDTrXb0k8DIikZr3cWwDJ2vuQkpKqu3GH
8AYd3gw6ZrthrNMhmcg71AiOJAjdsmO6CaOIGK7Dx3JtfbusFO68lg3ThMEd+e1PWMyk1F/Buvhk
CfVdpbC/gQIOqyAad2D+qXe0In3v/Lc+86Y9vAzIn0agHgsDW1ubj8YZ4AHuQ214zZxJf0dspK8t
L6wuEDY7aFbVuUOzhG8EfB6O9aoGfhUGKzU4E/a24sUBEf+31r/o19lbeKbFRoHAPdNUX9tz6pIq
x+xs9mhMB1KLlkMzuv6Rzi+ZvvYKREF8bezs++dTjirjvNQDjYl+dWgBRNAB+k1drq2KTs0s8l4/
jU5Kel5I4Ahc9MfY4Bk015g9c/dzgyxeCAAyZamJW0+ewqPsraMz9nSvizIenuHg2yhVs/qcYS99
IEJnvLkCFGBG4Hbhpu5vLzIRZ5UKMnoWQLAIy+eAlEPcUSAlR7RUKLpg8up1v8J9HRK5A+nGwFaz
Uzkm12lICTbMcQh7GOa7sRWPbaRg9IJqwmqnWDGrdresqkkIKcywp7MfNzp4HBfxd2jC2fEm/3ki
cAVN+vCsOX68W66i2urUo3QH5JBMgC8/z9WClfKsJEMIwFL+ZdLK3z51OcXyAC4yb2jfZ/ajS4DW
syyM5yX7xy7wOqa+fKr99CkxGdZEbuPffv7BOqY7Esb1VieadB07dM9obpgb26lpyrYJA5zynyQO
j16od4fctcIznSsTlS7FCiaxB+kkzbXzHPXQdgEmIfKA3KvnTxPN0reyq0gkmArHXYPwYI42F1Pe
wPpFBUMqoJMBJQmiUqeL62ILrqr3qC8IsInjcQ3qRHyyV/1OLGapRQopCqvf3Qsan00bJOK0ix+V
bg+IvfDaFVXc4V3jVWL2/3kV/ffVhNhEicJ6/f9/7wCKHu8YLq2aBUlNBbSAOdyAKZKGNZh+8xJq
QCsZJqL33OTmTnWZccDLX2wNS8jPmBAxfLz9V94ZiOt7SztXnkn+SAOCjb6MGejynzaVh0SxM0U3
/pSbafjhuOh5I/yBZ/Lwgi2NwnOAcf2AeI7ZadZNF7uFPi6bpH2xomIWgoCzGjWiTmkgbPNZK7XU
/csB8CLjErqj0Fi+g6rgL5uS9GMnsB8sDeQwuhU2tw1+l9ESpHrNOpxIpMOGnmq9kWQHEQbNoZrK
4eBUplftosSugDvDac/mPWbWwYdq6wnXfVbCg41psIwGTSLmwMZDxF4SSCquIR1k7WOa5Ti6sKK8
9SPqZ6wr4W45hQGFkIm/e8zulRCtAGK0y9hYmGP8JUPKX0/7/RNbgAmq3ruFMdD2x0M4YlQ62oMX
HMtgHvqjUV/4ZsIzi/PyajkENEkJNyczLKqseGOYQPHMyRKPBpbY5VdcDmP2xtis+Ej06ejOzy0T
QXMOx/jLAiM1hoActrkxWGvRmzxBg/QgCC7DWx8ax34+LO832X9S5PLIdLZEFE80XBnccgUpNh9c
VktA21K+B2X3oRqCn204Gra00hvuLRuccYd7TYY4EAy4ERFTtCLw0ecUTrHPaRafVIWOXGpYDcBs
kbswP2iWxUJF/tvPT2rWxDyRE+hBbECc29XJcbQznpeKLnidGhC6OOCu049NWYpNCksf6K60nzQs
eMzXtbcoJBwUeDcE8vkUL2WwZpxtb1RgKAxcsYktbkKZtv+Z+gDJP8ToygGsNLCA3GVmRXBVTFxy
BjCphfVZ0B34V8Fh8UjgB/1nESIY4LMxlADNilSZPSlLIqMYKTvJzk6km71onh2tozFFod6S8Bb7
VrPOG+9JG1L1/X9fhJROkxYFJ4tMCwa+GC+X5pRh4D6YFd0X12ESEIrs2NfOrODXYZnZAmeJtszV
u6iJd2ZYjx813oLjzyJZGenPZeUKE/1XIrg+8iBSP1ddPg1q1dbYs1SWHlVVZq85HxQ7XsslusB7
IsJj7l8wrXarKtmHJZaJKLLYfBAV+hDjwdzmniqvS49SK2L9ohcM7WRzsNB0bBZhCUXexqw97S1g
C31IALuvQOcVkKp02uz0A4MDeCX2UVXurBPXfdcnavplimNSjN/ixoH15g9qY8+nMhKPoinsx3Qy
m433nbvQhM25fHJ9zbgnxOFVuXmYNN4eI71+Zly4V0lpvvtNPj5GdBZRT30TWhIcjWYO6CPriJf4
DcExx3Q1SJKkg5QWZEp0qP0WpUc1myW4vYml90AS5cILt04et+egpE/d0E8K5zoJ9GF30CpGiWxC
gJQYM1rViHD9g9R6ZPpXXESMf4MJ70A7NzaIwdXGLT1GGvS5t9EGRrSYTmmV/eSfmTHLoMY8p5xy
82rgSaLemteRee78sy+PyszFvZHkL2En1bbtBFugysyI2MnDNep6/kZtw1h/FGa0V45/squGeoRQ
yHJOSrG5ts4sGse8SQoIzWYc4D+GX2OC74JI0Y9bQm+N1+W0jlxjk4IxCOqqDFaAPU45c/k9ysJq
lzeNONMd/M8rLvL/vMrPyoRG6WuSua5AdYJV4tOyNXyL8yH3KwhT6SzRiqv8RKxJeU0r+SKEnNFs
7Yj7PQqGzTA/MbHlgo0TpOP+fEIV37RydfQRQFe0teVH0SkfQovdSBHX/JyJPFtzkbc87tOI3ntZ
Yu/tAKRIS++ecQAXs3Ir4ba427q3o8cm50/n5yPKI+tk9cOxL9OPMRm1a+ppzZu0D8u4B/VYdzGO
U9D81rs4wDaAkIgJfqGv8KquSbKE8KEVAsZEFv/yMvns9Fu31KMvu2bzj3g8Ow5Kmk84knfox5lG
UbQL07qUYHvZfsSTSXNLyhfNYLpmZy3+t87ti52rm9aBPO0Ab2bsrNp5p1B1ubdvggzP5VLxMe4/
Q6Godq1tUFz0ifbale0KuyXd3alm4OQ7fNI8Fx0VWY8oI5CLKTorsMmGCjeqFF8z2SoKN6FriK+k
yz8XFUdrDuYz0QqerZ1/NoOFP9CQD3Lt5GOL9XHKNpCO/D4y777vtHtq8WTPvi6n8cMAqNcItgw6
tdbz1TK1Jtkxuy2vcgh5nr5pJ4d6W/JcKWu22LT/7EsYl6846u03Q1jgizILfZZPVxykQccyvu3J
mnoNPf0POtVDaPIsSOsbRFF6eGbO1bXsajsvbh/DNGk2LVXHAWNMhd1Q7hapiE7XdUUfe0d9kd51
IgdWsZOOn8kk760b0gtORmoK2W0YvfsHVAxypwyMuInPjNMf5v0ATZ7tcp8st81y6nk010cr39oq
1674NqNrN0RIUaAWQSmlHTlv7ep55O0VQbr7mY/XI2bB0LoGeWXsl9b74Cpri4lJbpZTL6rcxxYI
B/HmPBu68Tf5TURkz7o5P0lQdIexdU0Co3kSwv8sU4S6Wa394glwHGqGmvOLcfLGGyELcjUJK5hn
4ISbzJv+5SDXIHH3CTrsr7D2Xp181N9U7Rgb8vucozTL4dzmk4H1FDK6WTKq0nTXX2uGFp8De8hP
wJzumcAdLulCv2gkA9LUyMkODsqDaqK5u44KokbzQ9hEjcZroJEppUuyWdI3T4bRI9QwaFaC76ID
y7+yAxGcPbat9bQ8hGWBUqcxW50NKnbMvCh6IPrc0I3WHNFmp1eLERv0bdtfG7IiRZw4lwtKTPj1
UxVtuDPzgxXVSLwEt62Ab33VG/LIhBLt+5jT0TTEqeo172BbhUsK4iw7Rf9BU0h0pEpZ0dEzq+iy
PCenDGkUZpX3RkFlXW4ou4Lw2GBveAtdk5QhrK7RBExTLrfnfKPWczvlZwGk/R/fbaPTd2wn1Wr5
G3jK8Nf5LOmbgAJuiAbMERk5xisidvtEQX7VW9KalafM82BTImNbEG+MNH2uMN9CnD2fTux9Qx3h
Fb9WTJBz263JlJvoHLp0qeddu8Gyv6vNDqf33GdrLfN9FFZ0SGeNn17X2aNnds1aGiyZlatNV9JY
02siuP6Wm2f5AlBtmKAjBEmD4cm51aBFTJZPy4eLoR8S97XVeGBkGXwRr+aHdUOLbv+swSAg7qh3
EA0jr8O47yKjM2eLRYlYscNgee4oixmOZQefXNIHT68r4rYZGCD7G292B4NmclOSLQwwdkgN+Oqs
kgkmDmPOiLzoPkNfCsjgg3ZrXXvWcCBeVdqbrhX35TPIC8d+7gDMJ0FSHUYngA6Ox/UQCMs/hS7K
2jbRm3tX0h6J6al+NIn9TnjCrNPqXDDhDs1ka6y8M7Iep65AkcyLaq0wF1CmpjfMgea+j0dzL/Q6
uqio2AxJJx7siBLJJH5vN/cDoSmV4btp+s2ax3Z8EElvrcmQSTY1OdYXLcQ35nvD4adihWeJSSyV
v8fObLGD47g19SG6/nvwSybao9b9/vctTFbbKu6rk5eCTl1KtWJgjClSKKgh5cw69+J+Fy9e3vlV
uLwacyYpSYKXjctjKGqQEl0DOW/onko60himrf5Fp53u64Z7b7xGHuLeq9eag4938JBPEwB+dm3o
wvMZGWQEePSY7br6DDhv+tXYmLJdUHOPuazJns+1d5t43HOAtWhlD27Jb6qMNXIKLAs4LY9DR0GE
d11/sQbfgyxQE2OmeQ8lu9+VIsjx4ad+cWn8Q9P6+6OzGgc93kj9f2NgB0N5h95s9uY8Xcop/PfA
rQt49pzqNpPDirYPG6lyZNfEYfzvq8maWPk7sU9aH4WRq39QAZLNQ1QI2FYzSXYJEuiPMXWwWYjo
q6G7gkLPW5ut373rjv7Wwsf7gxhrpdKRHFM9R6/tMRsz8Uef6dGU7x7Nx4nm16vj0li3bb/CHqHt
fkQ8bWg8hXW4z7haz2nL2jOr66r5EIymQy5Kv1uWLmkbYm0EBOUkUY18o8Yw4vlzeyDE88xwD+0X
OkdmL9aln89iAi5vqQHygfwtRjnz6fKFMPEfyPsdNpEkdmz5MTxG1dvlVJ+7yDPRgy5pcs3qGZIx
74YgV6XnrDX+Wc5s1lc20OiXctrXWy2c+uu/r7Rk7quTjbsumwRCYOkGeKamj4J+4D3so/exbZMV
912FFI9X9J55jM+v4vk9bVD/+Wrc86vlQ/nzvcv7y3cs35vHUKqlcv80tC72tjfJje6n1ruZWPQQ
UyizQ+HcFmVDMtiIP8e3wQRLrxP9vV0Kp4q82q1gGpFKb5ozogDlzg3OwB+vnUbgo+vGxWH51rbp
KprmneSeIrAwMProGI+lPLoG+ItUYzc0sgF47dtCW2d4hS9APHjuZXBlItF82XHTvCuTBXjW64/9
HBReWvJAgGhMKvD07LcAL7M+Sm9RPfYnr8qJ8xFu9lYX+qOG7tgWbXUvraR5Y0Tlpr72msZm+OzR
DlneDXtQvN7YvTq6Ub+lg5xOSF76h7GfutfJuoS0ILbFNKuznd696x4rKHFy3hfMh9cmidNX4DXa
DqqTtltOVZu8Lt/Q+rOkynZdMnn4z5d/aKiGCZH9DGPrvS/l4TcLvTrc+l6EXFDXg5OmSmQp5K38
in3/pqa4fcmjonlULTLKEnjpL7QFAFzC6MPHgrh3NdyWZPpVb3ZENypBs9QOnyZ0+wOxpYyF51NN
ti9EqbT3vFXdpSNTEuIl70dBM0JrqLLTSH/1Vc9okiHdpfEanqt5+ttNhnZ4xHVLRVwy9TJQaxy6
PO72NUCyk+Vku7Qw+GxQ4q2X5VF11IO1RmKihbyIvV17H1MbyJAu5O+eiBBDtH/4bGcSQN++OLEi
bSgq2pVKBKiqlv5G2vnB1n9E+MlYpQvr9hkgoTjlGaXaz7kW4nkI4IiXnXrVqpJWPtX/TUSjy05D
q0+5DLQDv6y9JwnAOY8TxVilwuNSW6RFndxCGi/LGQ4y3F9t7x7JL0U3QpE+GHgVnGKs741b63uu
fG83TKxgJfvGHeWYu2u83jsYlpVfVAHzKh00/S031XcHkeNvQqQLm/c/I5qWBxgkUTpEr4PVI7Kv
ePgY/J2PtauIyshTEpkLnkWT1Yk//qcS1rTpZaWdqAKoZTtRP3Usx6ec9Kx1bZr1r0zXDwMRIG8x
BrQ9fVQY0VAukKSGbO65LHTSgmeBUOzZyHKMkodom0afDOdJxuJ4EnHCqMwmR6zBAIKYMXnBxziH
UlnRb7is8NbjhjQS8zW0aXjaFZYS8KbqwWqZ8MXMNVr0Yh2cmCOT/Qb2CKe0AtQ6QOR2IKmrRbtB
sG0XwHfD1KP2zlxr6TY9rspBtrOUHct71fjm+RAdosJOt7rwkvugxHSw8J4SPcwQeXmvrqp/yjhF
55fjh+8ZpEQb6Bs6Qy/O4YzOkrZZs9/l5cfiKuqMNjp4g7bXIh3vU53NcjBjTsyhiOkAuRWrtkyP
VeWMF4KINKZTfvUItgfDXZe9lb2AhJ5U5taFJP9pAg0qmlJdi8SfRcsUZ7LyrN2iCIYDtwFbE7w6
zpy94DLdDQHXF03+lLlSe3IqozshLbnXMxRnOXRWjXc8DS4K7NQbF9A5Zzj8lXtsWeMwLbHZWu4x
sjVQJLmfnbRsJPJlKPwHA2HUnEUq7maUFLgsYedVUr8zRNbvUqI6QtSLB8+v/pHPS4VK/Uxm9Tm9
T2U4bY1Mmu+5CYkxkJ4gIattd62KmH1g1Rx3/0PamS23jW3Z9lcy/HxxCtjob1TWAwGwE0WJ6mzr
BSHZSvR9j6+/A5Sz0pYd1qm6ERkKkVIaAgjsZq05xyQcMlSQ4ZTWgYxiFEBZTnRyHC2KwS3piNWB
W4l+SFtLzR6x9j1rEOSKUzkdk5Y1XzBa5lbDS3EdJwL0YcDUOhQi3ZNVXxyDUv0U9pG/6tXEfDj/
D+gPzQd2Yv6KFpy1UstRuwoXilAQZ19UaliO2avtlZW01FibcF3PgXEA0ix79M0yx7Dt+86Mx0ui
nfu7VrqtoVXex6z89kWU94c00E5qadUX/Dk4YGAk9W6NqsLNztHddEYdVqPDqRJPmerDuxoDaX9e
/2jAOlodZXIkmJAS8s9cMw01+BvWRgwq2lBTbjZK4N9ENatzYZGUGBcIhuZ+yeJWBxCUKBxdZYyq
z10JSMHvRXaVLjNpkCiXZYbM4lRF6aI/SfsBNxfaSn0on5LIUA96Q94HQYzhth8MqJuFeZ+wlt4W
Dalk5+8iaiC4Gcxq0+Nq24S4Xh4RtBTd4NizFkLflL/9qJMYLWoEfqwSz+MbwLwE0pfaXfdFEO4l
oQhwYVNyBxEuTPZ6fpOJebpKpTRHVTGCbZ7lRxM98aWGRHI72/oNwZnZ1kI/vEJGo9wXRvUSVEn3
ogs6VHqjPs857UuC2ctTAp9xa7IaaYjU2vBMlye5QHEtk779VcxuUajG11FC1iaCyUJgix49gbBV
wGP2ZPClT/ULkKjyiUjBYC3mYdiJbkEv936+j1S4mGaZ5U+dBkV5aQgUsbZGjflIk3m6ybSeqDVw
NITB2NOnEJVk0QzSndARUxrT/IC+tjnEjYLwfikhlDVrZ6aq7tKGlEaal85e0ERzaWIbXEcDOGOH
yJl7Sxm21Nnkoyxs67KcQDZgQIqeqxT1aiGfWtGpt3nVRR52P23bLa0p0bdHjcHrRrNQgmeZcWLa
DB2sj8X+vHtPJWqVmMkSjQVvr+InSvQhwRZCIXNxZ2VIMHABwMLKCZsGjjs/SMEQkDFYyw95gLJQ
Kp645miFjZl0EhUVeK/gsS5tPb5R9KWqJU7GnDKsqrW/T0cKBVXEQjK3KLGmwqEuvnALjfQT+7jg
IvHLB1tO9QPCANbDS58wbwhajhFTkCIS3FdU2S5rnyRroA+uJpuHc0XAhnhGsbE+lmPd3pQzw5ox
i8Fltc6afrQZfak+gI/QJ4o55Sxv88xH6joq9jKV+q/Xq+ZRlxAD3tiBUZ6UUr0tJFs+xUNyY4iG
0ZfQiHXURTgZUvNFHrPgurZy/cb3/Ut8kJ+DbFkVV5i42H58TirKAkmiq9cdff5VJRCTZEiLcPKx
7Swj0kog8tqwdZdNKRwJXNm5dNGkp26o1au2s9Ae8aneI6kDc29p2nOXmpQr6/zxXCkEW3lSwobs
DVKervzaVzd9lIUXWYrsepjSZtP5U3itCYD7Y08yUQVEbS3iMbtjXUFhMsADeX5JSY0/VYUaYwDy
O+/khMrv/vNSXl5qdZNB2dHsTTe3EqB5n6hYTH7e+WaKqBJTXrXBYbXK7vWiK4L13lxM0uZs1Glm
fGsBkY9n707NXFIGBRT6JdWrXHJczF4mOlrSO5wly5syrnhaCSUZkstLIRnxFaXhy1ot/W+VIiie
ZKuL/XkrppVDcmhIcCsJS7iWqvieCys9kH4j9r1PLl6l4ysKOhInrbR/ptqFTWSW69u2bORjO6cH
jVVo6fSCTLLGkPM9ZeD6NmAttRc1dEiZZHmBcvpYUScwIU5FGaz1ZNq+viYjDGEMUVVOqRPrE3fI
0QUwD21d5/B2gJSoe59JVsN9hZSjTD2pkLRbUVrSMSBEywYqet4Avn5JJLaCZvbZkMylscXG8Lx/
tIrRX2c2Tsd5hKNA6FK6jrCFRV0La6yzbRPFFcW9xCRQVo0i6zONwa0ZRVD4FxWhMHmq7d7E+Nh7
YU4XnxGUyoFJFGiTNsYuTOXaPQ8hQUGVIQ2j8qJZRhSllxl/4/wGiSe1Xr9C0xQb3dbSGt89F+tH
k6baQBL1rrfN8dps1a9FODmd0egf6dha2xgF9/q1EsLMEVahdeE3c45iAU0xGUDa9ix5j7K7iVva
hciiP1QaaSG5YSu788uGTgwYv6WyIyLjoQ51r5a7i1Ifo73CMv1SMCiOiFC9smY+iFqCqLSIocLi
BkdJK2kF9ow6T/fn+pc9oV6BFnpxfqUs1TALvrHr41IFpqjtz8uf8xegtvu+LOvj+RXBce1+ZlcE
hj5tmT1ZKsWKWlColeWrIvNHMuHralc1irSra/VWk5eG5yLfG/KGp8vyPyZ+kyEUqABULb2ZKpYg
PtMfPhlQ1vZ0JvCdLS/PX5BnacQBAozTJgKDbUGf7/wopc10GZP/fXx9zAabIxtG/vrD8290NPRN
eiPH86sgYXMxdSQqRDM9WVnkWOvGkNiNgU1RTW+y85DYXfgjbQpRfbv5zndggc2Jfuyco8D4u3pB
Fi5GEoI7EhmTm57lthO2VnCTki1yMEvgkwh0b85vBX3TbWhP8dEvv3H+gSblMgqnudic3zt/QR1x
rWGchXJbpsA/RWtvM2B4YyXoYAInc2e8mSpRapl/JBMsv+D220sYp9iyWcSH9KTNDDR47gGNY5QD
7nafy1hRzg20ftIuz7XuRWEmpri+0OEJ4xisnnRbALddLCSor1I3qmN/349h9zFn/ugq8hKi3Lo5
C/+zfLjwa5oHPEr9nV3rLCNVtfVgKt6aPcBh1rxIAqHTFNBmUF6DZ95nvjFvK6NGMk8ZG1rl8iXu
u2/fNUDTdgD5MU76m9oXA3JxZuKzWdomsmM/68ND1GTV1iJdZFUVw3j52j1dzPLn70SV3cgBXSqd
BeHrW1FKyOzMZs1rtUocl78KKq5/nZ9JRHrrX8tl77XCjo7n989fJEmJ2IGygi0VHyBIRAtCViKb
4r54CJNC2tGolJ+lYuw3hKcjM4zH9PP5O+IqstfvXt8TjLwUalZyXjcnPaLK3bDYW+Pcij5hRd5V
qlJvafHIaB37jTTl3ec5sv1FCj0dclH3l6ppdW6iNbKrJxXKBX9+VHMcFucBvY/RwMDuZk+XnqIS
Cedg7jPFt/ZDp6uX3fLl/B0mnuzSKDevL8ZYuwQPRBBRhMRNnN2zkVbahHHgsjxX8+opeTTrobjU
raLdwObuPdIAac/Miu5S+Cvp16vyw2TY5sovWv0iHi3pkJW1QmmBEIkp7R7meFB3atQwQixFpTDX
qe+oqOwLCv0+qsRtb9DdCpvQx0XwXPcWhXwsNPhpAnunRVcMzOVHHcG7Tffk1aZvpMZpntPgZqi7
NXF4ysXAUq1ai4lZoZGf2AkQFWKzQUqgB6yU1kQ8vHzR2EBfnF8CM+UuG02YF0u/dsyTxyDWkrVt
V6jWBfZQsLOEFi//uEy38KLru2HX0+H55y3VJpTxvBGWKwOD3bLsQ2au7oaIiuB54Xd+b0gsMlIB
VyDGIW8Mw1AXFOoui8r42KdEplI5kgH7Gdre1zHLj6Rpr14bdOfXDFxUamU+qjwM9a1iq/NBN4OY
Yi49DTNlzsmmodlrRTocdUjZtdf4beIEOurDqh2uYYCllwidr60pVS+1XnO+W+DSZYzX83U9krQW
RjYMlaUHdS7wnr/LLXXCJoHqRixfJpKrXV22F+1Xuah/sipgE+NH5i0eWnFvmYs7Ubdv9VxW7+fy
26tiaSlpcj8ejOIrnSvIC6YZHJVgzgET8ZJVylU2KeaNvGzhskK/wA3g36pFFeyTHGFh7i/AyCq2
NuhSaiepB+H56YyFpBdLAJoc6WsllTBSGIXCQi/Dk6Z1xrfXFuuWtV7qvaN0iXVtZWz4Msnv3JGa
5vX5PXifw06mlEIs2PJeEYys6YFHynGBZp0pk0t6o80VlmZNDraJZH/7bhikF4sGxZZuUONSErQ/
hzSjlZwAAxYO/VUQlxfloBVPU2ZazJfRfBtZM3yYqevXElJZ6hC9fIXgFalAJVCvavCeU9u4TrIE
NSZab0KUjFgnNKhCld3Fa+SD8G36kjQk5CUX9vLl/PL8ZY4a6Pizfw3UdjjYrd/DleY7UjMhN5Xq
eOHn2FV5O5TH4SD5JqKSMztDIgQjaQjSlis0/YXfkIny31/aRJUuI8Boh5ZuE2GS0CIX/F1ejoDn
kTMD/Fbc15HXCIvDTK3tdcGFNYg5VsYmdl5yteTnbqdFUMj6XnFQkBn7s4SmUlgQKOzmNIL9Tg35
dOe3kz5nt8Yuw+6mp6liXyKZhXIqub+cwrIwEeqjfDr/wFhIeVrVmrt/3huN+Vqzgo5KJUFuCIyE
U4xmfaVCpltFseLvUUA0TlIQqUi+nPox9OkwJ9lwx2TUXhsZabbL2zVpyLh8cIQjrF6rzKYfIfDu
BIiA51anYDSpVnDNGspE7pObLuqf5LlpUA8xhYYxCqgRLoy1wEUsdrebquisfW0sw7y1FChJf72V
1IrR1JisJ60NiNTFFWbQrLQyopHCYaS5rWu0nhOCw8eKLWCg4QJXq+RaMZdGkJpLYHhY2Tc4YL8W
yV3YtuKFBiMazyysUQeXhme0FKEh55SHii2aR8LXcE93c/EQ2uJl7j8DTwm+CsXCtlI2n/yMXXdK
JxObUzKfVEKLvVBjOzvSXdnwFNkHfzbEtoXEuKc7O+6Bs0hbwkRHRMpGtYl9gh7Yilk0P8b0ZPbs
7sJmWmYz5UT3GsBn2Mifa1XQ1U7aFzsmOxNETrjSAMWjpxMvWVo9EAdgfZYjn4oYneC7yGqFm/t2
eE31DJUEi9eDCUFvj+FabM3+Mi8k/0KKkQROU6kdzt+xDFcPAaFBm/N3/7wX/fhekOjGnmImObhj
vuupYG312BiP02gSZzMr2X1IhxsxgJ98Ab5Oo2SEAjkDlwmSUXlm0zuuhDQWV5VqXMX48Vw0Zf2V
GtMQV03cLDw09p56ebAFL2KRIQ0kfgrt8KrCcDzpOOKtph33lLoADJusUwfELdz/Mm4hnEZtaQc3
csWtC50he+37sesZpEg6ffjjP/7rP7+M/zd4Ka6LdGKX+UfeZdfU6Nrmzw+6+uGP8vXt3Vde6nAk
sQlbpqZrgiAUTePnX55uIujPf35Q/o8OILk2enxYmtmCBZDS8QTBk+gCYsYfVUO7tCnN/yUE+UCd
aL4YFkEbth6Ud/rA5sQqCZ8Kq6F1sz7nZWTmd30dQiLSs+YLTQG3G6vUDbugvDRoQBNm1VHlSGXz
qpDmBcbdNk9NhXWzKSomWA0zFBWpwVGXDR7EnvapKAQ01cB/QZZ4PUZxTGs4aGaEZ2C2Lfzzrxby
GPkeWu2/XwKoVy9GJDqvP9XNBvPm2bGcFQMc+kWhdZZp9RHIfpR2q/N1/Y8fLmxzvtBfiD9BLU6p
4seX/3VXZPz3n8v/89+/8+ZXLiMC05rir/a3v7V5KY5P2Uvz9pd++Jc5+re/zn1qn354Qdht1E6n
7qWebl6aLm3/vkGW3/x3f/jHy/lfuZvKlz8/4E3O2+VfC6Ii//DtR8sNpajGdzfg8u9/++FyAn9+
uOiGp6j96X94gWb45wfN+pdpciPKuqHoQtVU68Mfw8v5J8a/MLMbpqkw/NHeUjhIDjo+/PODKv8L
brYpuA0tWTMsU//wR1N0y4+E9S+EaSoKRG5yGtGa9eHvE//2ZLx+Yr9+UjjEdw+KKesyK11FsfHc
cCjV4jjfPyhKD+In67jTEV66TVg4UnPdkpvbN/nrvfPDrfP9M6kovziUbdq2rmgWZ2vZbw5lsxwk
Yrdxo3atMYmFbLxHmkxgXhaQrwN3Agk06HCWRpHy9N0H8osRQflxRFhO1NRMQ7BooiRhq9qbE00I
u2dbj2pW3jOpmutqIzmIbjH2EY5612+SteX9Lw5pC9PUVUu28f29OWHLD+USehO9x7W6zrJt4wyF
E3jtCl60B7Kk3JjuO4dcxrV/xr3Xs/zukIr84zWeevi/xD40rrYpdU940d5wC81js7SuV2xQ1taN
fvf/eczlc/9urK2bJmBzxTHTXaFciifYlK7ttF63a+rLwMFQ4/rO74/53mmKHw9pgUIMozhq3JIW
sqK22zKJH35/iF/eMDxgsqGYKl/OP//utPA3lyZYzcbVu1V0ozmp2z/3K2UDlvhzvZK37312Yvls
fvrseAYN29BpqIg3d2gbYImXl8+uyI/I0vDfxfXOVdag5JxxtdPIS0dl75jF0Zb3oydccmreuX+W
O/LNn8BTwsDDjImzXby5YyPWz7UMtsD1bQPiPuRTXCWT7Pnx5AW2WEX5p1hq3/kwleXTentUi4Kd
Zmroc2XF/PHTTNMSoKSfs0k4zGtzjdvN0dxsB6plFa3j947284hHnMh3R2M4/v52necRDV1KcoB/
SbLDKtnTR3Xh165W1aHZ4UsHf/3OMX9xu5qWaQtdV1UoreLNEyLaSAV5zCELNO0apAKiUt+5W39x
CEtWVSYFRTd1w3pziLq0ycg0W9DO/l66gozuhGubkCyXsLO9fULhtI037xxzuSHffG4/HPPNU6jm
uREVJTURfRU9ja4Gfs8l0tvRVtqXcEvhuXFy571r+avn8oejqj9+fpCObLK5OdNwN36a18G22YRu
uzInZ3Izl8CLdz685e773VkuV/67cUAZqBOSfUfssArTa1Z62uEBzSsq+vkuGOurd67q8vf/7nhv
hoHBR7ypTJxfu/77/MgIxgrgQJNw/o0H4heP3w8XdHlgvjvBsldaCmMccGCK2AVbdSs55+Mt11N6
d+z+1eP+w/HePO6tMndNHHBBQzq4Tr3L18j1Hbaek1v8G8f71V2qGnRZyYYVzP1vngyU2pKhUDxy
aQcdNThPbH9PYTW+8wSqv7pPNI27j4WcabPC+fEyiqpAeW6EndukKYuYVLls56F2WfEnn+TMEhYb
RnQLM0vBnSmIfYikmEgaumuu2szPra0Jp+8UWuncZVNw6CIen1zamAn6wMzYFdWkHJG8DrdKOu0b
awakAd9eEbG2H4269WI1IOEc5QHm83xG4JzLq1yQhSd8OE206sc1nDbWVpmaXrJheefG/dV1tnSL
dZZlMgHLb84/SQa2jj1Svw778krrkke1bT+SqFOs3nlCfnGlbWFpjHKGqimG+uYJ0Yg5RAsvL4uc
rnIQeuypc5YfxRU6vPW0CsU63Yc3BKRuqu07h/7Fs/LDod88K0o6LE5qhcnjkYjUrbI1vtZe7yke
PbTtewvIX4zpQH9Zf8BoYo1uvrmiYysbfTRrC9Igc/IBszmhgL8/oV9Mhj8cYjnf75793CTst1jW
5ImVOTriQL8/BSidjfmdAynLtPpmWLNtHj8eDcy14u3joepFBItOZ1hzEcgiBx+pem7qylsGN3Mj
XMXyylP4SORzWjLM+d7vz/RXw84Pf8CbU8WWqYH74g8gv6R39XXDBgDNH8gwt3Yi972l1LJ5++0J
v5mnKoX4J5oFLIsPo4u4jCChdeJkO38VXctu6eSb+BS4781Wy8b058Oyn7RUXWW3Kb95OCx99mVo
+4zmjv6F4KjqJo5XPRms1grEsOH23rI+R1ZqPtobY61tWUXuQCStoUp6ldd5oYeAVfrcv5Qgph+i
a9WpN+8uHZaL/dPdoFuyYrMBVdgf8/Pv7rspyauJZDCE/PuiWVMFZ85p2A2u/70557zC+t3x3iz6
qiHGmT35javeGqc6Wqnr6onQ1sxTtvVWukRSedLW/V/Nl95bbgfJ1d3f336/WFmz8/3nhN+srBXg
4qLEEceYhTtw3W+7dXkU2+a9AWoZE346UWoCtkIfytLsNxc2U4j5Srq4Pe85DacCcbaOnGWEggw1
bn5/UsqvRijbsFRhEkP3WqX4/mNUZxsnNmgtt/HoMc8OoQdt7aVryyUffI3xMm3XdOHeOcmfj2rJ
WEPBjZsmM/vbcbFFLZDkBteynq+FibFztt9Z8/08WOE9YwfGnoRlg2y/+bSiUOnnvOcISJ4Qe6Hx
QKCsF/VKUbY5LAg5094bnn6e1L4/JNWCH58IiLc+G1oO2a7TnbHXHOCz2567k8djszyp2Trcd1tp
/fuP8JdnSnAE5Rg+R01/c78oaQ6YzSgR6CvqvqkI6CuQjiHw1e+hc7gqBMZUbt+7b351stRnVVth
+pYt/c3MVmjlWBFjwv7dHdf4mr2GDUt/YXumM62tlbZmoesG7ntPx88PoSXrOpUzy9ZV07TfDMmx
HY09Pmo2LDRfVwjUHbWhAZLHnhLKa3pLaINC3ysN7fZ/fpUNQ6i2pvCgCPnN3NMlhqAGP7DkRVGN
jQX2P6xqPTFuUCF/5jMAuGtJ7ww5wvh5lLWYBgSVxOVOxnj64z2FUwYHThoD1G/1bmdrQXXfYTvr
MIb2llgVahd/xC9mPQ/dpO+jqPAfCzENrjKRHmqITuyUCLpKRahZiTLOrPd46+67Mb0LwOyiK7mt
k3JLYtSJdTFaaQQ6BonxtqaWB8uU7VtFUfKLnl5wsKuARIKnSkzpahpny5sNI/UGan/u1Ido0W1q
kHZd3I+mDUl2phuNcCRbZVZW7M1KQZEU2DQUyWrVUjXe0rxl+h4JFw/06SbVEuIymggDJOLDqRW9
R5eicEu93fsDuRP0IYmI7PsvRdgepUg5+NHiymzsdUJAhhTED6mWJQ4g+WtKICkPOH5Vri0aOnO4
FUq7jiT5wOe4sirVjetx29TYln31yjLzq2QQN50i38RNSP53qkMqoJZpa8MxzufHsImh/NefU1/G
qaF6CEjugjYigtSsaPVk+QoxCeZ6i4gwDeeHRT5o14jrQs9PzCjXQZV9FWYduRJgpDCZvFHKN2Fi
205MmcNp5uCJKIYrfMn5Kh+bbR9mx0kbwcLD74lSbGXmQSMBsTBaz5+q50pq2UJ0n3ILhjSh24pc
3OgBqT5xAqBz7E5yr9+I0V63pFY4mpXKC0z5RbemfaWONbYlq0LlE3hpW1yM5bxpZ+mLiUV7Qwv3
09BalyagDAMnD5c9EE4Lu2xV1lCxiWSiHyhrbqKM86qXzcBpNO1OysvQnchiaPsOsnngWS1yDnIe
ApowUr+C9OWVqXwb9cQYFqGOgQAn9Yx5BkfLNcLvj5KOtKaHmuwh8vxUSWj8Ve0ASSdyq0wNoYBq
+kpRwXOY9gDHXpgqUFJUfsNY966Ih4+AwclFqBLTSUcUiXW33APDFaW6gz1GhyGzVoI0Aly6txYT
HgkrRAeFA5SxgpDmlm7wqhmCGz+nCa5iWHI6OacdFa97o7xHpYFQLyte/EAmd7RqD5KpxvusAt9C
1uHHphVPGkk0XmV0X8fEPoaVrF36anUXxNHHVm3wdcdJ6sl1Wx8Vs0PTpOufBIiV1TBpEG4aKhP9
YsQWGfAago1BiIYz1KSu28dt+awA915bIw7QKBYNl7aClZxzEZBjEGsR2FsueQ3kVDFd+CD3PeSD
MG4s5G1970lBhxcyJCZctMro4fcEW9Dmmct2NdpUQc0HrRbttgIx4AEvABJuTSoeYqAJ5sBdmU12
Q6wuXW7XVNC1NnpJHDGA2WOAsXndmYXlplpXXv9+1EVP+HY1RMeFKYZ9h8x0o7ytZ06J2cHZZB5T
4gV6q4NJwMMGctRmLu86S70noDq7TdKIKPL2M2aLx3BgYEn95LmQE50MrxIFTf4cq2OFNzndJ0Nx
rUI/2ZitAHrfqy75j+vAUHcGF++oQxLzYBGcWKBHW8WC5SSzhFklpX/MDJrbc3s3qX5HgkR/P9rK
NU2C635KLq0hS51K5FulM4CvQ3WKzfxLaIXxx9hUoaI1PlSiFnCtKMsQLYOCYakkfSVaNWZEvnYl
j1uoIv1DGXbh1UQP25mqutg09ZghZkP+G5Wo+ONR3yQd1jruxAgcgd5/JEqy/1gLMEtONGXlX1Xd
bkmk+spmHqRFPv/Vj+nFLEpPA5HFrQYlSHlE0+XBk8P6lB4rwhiIbhieGtN8bHHCEMi29jvrFNW6
uTILwt6tXHsu8vY2LPPWm/uAkIzB2IIvBDnboRtMSFekLBQ65Dibm0TOPsXoxhsfQ01b4XPJ/qpj
/GqyWAdaTdpK4GoFGuMuviCLYUMf9BYU+bFFM2TqgMeG4pNu2Je6jayryJo9sHVHzCBH+hbImDHA
g9KzzVBt8X59AQcje7Vq0+1usXl2bjrOm8FuEQIHu5bMIcreGo7LchVgP416FcvgRyYzVhHIvKcT
0ANHAc03Rk8CxXEnJ9tJz11d7w5h8AykrV3Z2uxgWyR128BwMN6SnryZdfuiTcZtqB+sOj76EkFL
cNgPiHI2DZETC09ZAq2lB922ze07MesXOlVAoNc3AQw6v/krsMksNpHiZtMuDnHCEJmWTgle4AEn
eFt504DvKd9DCMdMNH70Wc0WpJX25hfYAhuJgWSkPY7lHsoTOI6GxZ6/UQA8jTBdyRBh0MKGEUbj
Sk5IJdeji0RpV4ZuetkIpcwmwL3RN6Tqup1/mw6PbD3vdM338lnazBmKdZoYfqCsegWXTx67iM4O
vdiWwZ1JZoKwD4p2kQc+qBbiK/ABXfKLlwZCFtUkFp27pCk+ZfTNDQa0hkBowDJ7bRYX5rzBwLTR
O2CQxL5IUn0xTkCVy79iCfryDOWG+phUmZeF3Hm+NFI6IfG9udTHkOmKZwaGnJ9irciSPUmOju4/
k+qzz9Cx69JVnb2w8HGTRWkjE5EFMgZX8kNUGqsQ6BR8rE1XWt4yJnQ4KMu29CSC3asihtxsOXNe
brTpXlWTF2xf7kC+bkjhv/K/2rVJok/n2uNzlxROXbVepcE6w7yVlw9nrKLEeFsYXjtaDsOELVM7
CLOVOby0oXxlQ9gpujvVKlb6NK1zTkrPo62d4BDg/OMk+0QLcBWWN9GwxCs/9m2+Kuzxtphip8va
bRSGRKxLTPPVsa9qSnQ12v58O5InDFH0To4fdKLc1Lb3bAGDtZJfmkk8t5ENrWHO3FkpP+YJSQoj
ICO9vZB19coQaUGwgYmOeHCqrv8cW6WjWzznuiqt/bK6UrPnph9fNMJ4a8zWy42ljrk3hHvNYsOd
oEnpQm6aQ5EBF61fmiJzJ+k4EAYq1a0T+08DUDMi8HocfNg15PoaHb+XpHszCd1ZfVHkyQutZ5WB
ME4eRay7qYjh65L4W1x15ROw2otIirYF5BO4RCip27UaBxDhJ8TDZcVTKVtUICYWNjEK40HYD4bF
FAEWWdTkMagXdeS7VlzvbXwuk2F+6pblSaSEbpHqO4x/GOMxoCpbGtC1a036veirdY+fSWg3RVd6
kSx5Evm68WB8Subaw7XGgF/lF2EgP9s8xCMA4on0u06PtyHG9VZuj2NdMXfTcZz3iuY7aaz/ZaLz
m+TZ0cXLAHIoIRtelsltiQ0kkdN0SjSSgaJ4k8zynUJYG6ljK2G1/ByFrnUzGKo31z1UGoPA2/Ev
tQV+1QCnGCogN/IDi9RgVdXWhaCT7BBG6LZ6vlcBLtUIza3oU1s9YA+5HOrxxpYJhnmEE3hsjN7r
jWnXFCwha5btuXJVBSz4BijlwEKrNnNC/zbDJzhan4I+OBSRAC/ebnI13wRGexTV8GVoudaDVOeo
5dNDltaDm5qk6lAa35ZpdzmNMC397pNdgrKFnbOq45yIEUV7EIbuqnb0OFbTTUVWm2NVaE3ztJpX
s41GrLeibq2LCS0wTpu2If9Xc4Xd79oq2ILq3EmW6UHLTLZKpqwj6EjxmG8koV4GssFWqMQlUpWK
uR+L6anGfUXgZ6F7sU6NjOigeTUQV8/YQEZSrfenWrRPXV7tIpOYShYDeE37bSxFd1E7o6Ws4y8G
wfdf6mpkha8F4pB3io9r1Sccl8GYyaKCFWMhlq071AJI1KgfQmnFmthnMX3RKJOgt409dyKwQKNE
dQabzzrEeAtdRZQGD8WkedQ22C2Y8U4hpaLLhxZEYFtwm/p3/L27Wuj9WjfaE95bGD6yieYD9mvp
Glna7LrKst0EScpqtCWsvVU/bLRRq9bYWWHOFqnLDLNcm052MxW0Sd9IsGRkY9f7ZDCY8eKRBsfd
PQLoTi7BVBVf/QQyeISLZ5USzqDA01jl4Xw12sNNSUgxcGh5uAVYW7qDTCpcGOTtxjYNpHvqNKOK
TgYuU1K8QB9CIcq4HZjBLrTyiOAs5v5ZEZm1sQAeqI6GPQ0yHJd4+MqcCGdiQNm4jtquve6yOcu9
ftCzy14vVeAOU4icOQJveVUQCvFxsmvr5PuRfcneOrnIw2h4LOGee5EyVvscij95KFAnuANnGvZ+
F+cHORnIm+iqANJWmlzboRiOMK8QMUYhXFU8xDxAtpKWhyEpphOTRtWuel8NFxTPfDDsMFnPY2A7
S4dz26lFcCyHQFVhr+HKQhUzaYh5e7artaKB0kvZRC0hVGKTyQG5pFY3mWSrwB0+sYcfTWg4WIyk
3Givlb71j2o2MRvXTZ0d01p6EUDLpxe1T2aMTVgfwo0NU25dpGHPhx1Tyd8baVnPwOgIml0NVZ2Z
jp3lxvgcV/qlrk5PiF6ihbSuLTnXCcAC5AkW0JdqagnG7mIE8CME0mOol4R+lPLkKyvY3MGJkDys
M1gTfIFGmvyJvgmq7YiG197EcMcufr8P+IXyyLLpvlPxMWTD/EnWUFUqOSoLFXfO2XH11PsOtZ1J
7rik/LZtN3tSSsZF3AYnW5fUCyvOiCUucnP1+z9E/VniwR/Ceh89F0okpo0fCzJ1rePiVqvOxdqL
rNwwHkx95nnr9GlVjXrtGGhpHAuS1jAQ+J4StDJM9jFVgNORxOPBinTVTLRrIxKKp0pkeMBSOxUF
aVf/j7zzWI4cybbtF6EMWkwhQjGCKqgnMDKThNYaX38Xsqq7mZE0hvW9o2dvVFVWmXS6w+U5+6zd
6fNDljQBKtSxtucIXF4XDltKvhuEgWSQuMGi0Q+LN6oT4O7N+vP3vZP/jMtaIroRcdFZMd76SSyR
AkgZ0JTcubo167iJKch9UZxjacD8FcYQhpGeC5dZr76ieLxBVzp4piR8tGGACYre6684YzTXKAq6
FTq6vVpO102mDlSyF8jIe3wM1XHBS4TmS6nMWJ8btXAmDvtFpsASUVBIaER0yTRPhRSYRQ0a9DEU
U5RPE/3Rhk1jBpQYdmERqgQBrPGuU4sfscS1rghFCduGSr4ZCvzKK8i+N0bdpOtiDupdFgvHNhgb
lKWKtKEiM3lbUJSuXIf3s5Tffz/8fya4IO4Y6EtMXSPbrZ9OLgC3jTgoNTkVp3chgbqYFLipjSej
F6yE/ZnWlqn6W6JhaU1Ds2cqkmXKp/IoEXy+Cf25IfTvr/ttsVvunW5C/BbekeHEu3PB2z9m10mD
y///lDKyMF1QZPwYXZlYgq7+xAD5zPL8c584aeIkXoqlRpj2OX1S19Ur6LRVssYOdnTAdm1AtP0f
R3DJ5H3qUCV1HSJpWutXDRQydBfmNQjxRedRuNj3rM5l3f4If59073R9amo9mv3SPa3xghHngXEA
FZytlap28+hojaOtTMmZFfVlq7qGLIIdAbLayaDqfYZGqOC7qetFq5OslTXVtetz0+NPXdDSu0/t
nAwnELeeg592hl297V5iF0DzeiTx1TrJSnDPTpY/gusn7Z2MJoQvX1suSqQw9R2w2E3kLIka2Yaq
5J5TPS2D9Mdq+9S5JY3zaa5oJA8VaaYxPb+I6tdeetb9swLdP7Iyv3qENnZJzyvK6ZLG5Dky2JeW
JT15Ek4UrnLRv80b3UVW5in3kWK3N/gLPP7Tu/9KVn5VvuN7Ub+/t4fX8v8BSTg64k/r/Q9J+IFo
1nv+HtTFZ1n4r7/0tyxcFv9SsF21UH2rEmIWPsbfqnDJ/EtFFQ6kGHMyDlQ23n9E4aryl6ZygeEK
wV8S9UUh+o8oXJX+MhFuku+V+G4cwPp/IwqXDPlke1/qZBapIhwBfhNYW8uq/jTh/LYf0ggyhIPv
yVFoin05JhciDKdSfOxHjdwF0BHB2Oi+/oAJ2sYMS7xVNEfIVpHMc5Sw96GihpI0knhVauAK4gpO
cqRiTibm92JJ9IaadDvAVSWAHmUn3b2ZCJqHsxVsSyF6NCkn6eAA2QHOyS2XW2doqcFVphxOfqXb
1aweO4nIo8VO6sgWO7UkDBdFVt5XKaWKPI4L6l3tMIsx/yhNp+NtNGjJtZ6PN32TvVtE5ezBh206
iNaee7BvZ1GxjvTiNV1eJmmu8n7JdsYIX1jj3op1YvGcN89jlNxSEwOnGZidnUf+zgwy6I+J+ez7
3SvUhQt8ip70Pj82KSHG7DkIp7tCtmBYDX2F1yGBDTOL++cw0Gp7quBGVERj48Vus9HAPuMN8xi0
uf8gVtyqx7wbr6QQdUSVtc2h9Y1y45f5ccLI2CubuzBKXng131NjRpVRDc4xwIZHwJVKHRhMXSUY
V92pE5f1TrN02yIAi/GedKNO8v00lhJRQFIJfdPEV2kwuKKlbCmQqhA7+qGHH1BHUKwngFQoPAd6
83lqrXIFg+tWKmfeIMqDor8ZeoylFLk5F3tZZyxKHjsVLxbeR6YrRbcCf0rijhCNC4UpKRBVz6Jh
pwqprxqyE/lPJ5v8W202qLVIXFFrDiDTkeNS4pqbVMZaGBOtyEdSxqvrbuunP8L5UY8y0Qmq6yjB
WNccpNIhpvpTwVGmaefEjlNt3ehat5KjSKWHkrVViqu41kUSDu8zARlvzvzHsWkPOV6pDSj8hf/g
qcr8ZOn5LgBG60zpY0b5PT+02BZBwotT/dCkxNqZCRjYGQ/hEP+hQETs0BnWq6Fn0IZSl8Dmw4j1
pSPq7c9SUq6sFosVHra88f2fvc4TCA5R6hD/uueZalOZ1tt9iktvpeRPM4XldjjeFUmCl5Z1mYzV
I26hG/OXYy62E6P/qqTK5VTBP1TLAy+caqfEkPxjFeqi2l10OdBRonfbqVUuSrXeynNwpcDhQ4sk
/ejnwh6l/FnArgDF1UwYcxhW5JAONVXRZZU+mXKk2VmRkZqCmwgVMfuF9G4MMqng15dfpk/nYxnG
O5UPZE9lFeImbIy4zb6IoXxdJ4wm9dnKpi3JMTP/vbaTH+PW5C+nhI+HCylZkQH6OUrWKlLHyE5w
eKVAbXxHYegYXJMrc+9XleRYITLtorsA5yHV842MFbPF2hkz+VFJWszp/OdaFj6C5YdgdwobIV33
zXAfGxVpAx9M6FLjQu2em+v6taQXhCdxz7KbRP+ZTD8aNa+cqG2OQtZfmlN/BFbmTIA3pZ6hmsaj
2i7X/a7FaM1PnOiRwWszYtRVTZYt7bfSaLxZQMbTPH/lkUzwuZZfm5DCYwuBrTPUNRWjxl0ZQnci
WARkmjkeZtJOS+HrWs1VPxqPenGBM8sh6/aWhLBRFnaaOK7MPli1mJGCV/QM3JikoViI5WvTCi7V
5LKYqnWpDJsUGFIVBCt1Jv6IFyqEN0/AKU7rG5fPB5CmsQnhku2baR1SzbQZymtZn1zUuPfRgF4y
AnoJVxyerEMdIHEcqggJPckPvonaeWz3LOtNqFB9MGvu8jelQcW3PHOMXnNhd3uQGeDgRRe6dBPP
uaP26IGEKym515VnVZ02SV6vjQ4JnuWqC9i+fMLkdDeF4jXmYhTEruWOxJw2RJddoLoh+aY8snaF
b26w7rgS+61qjhuKEXZDvjAY9BWWwRu1ZH/L0YwkiL8ZE0LyZJp110D9Vo7tZTfgpwG6uJbq9fLj
0IV4ARw4W2qhMygRu4R61TX1RSdo+3TmJZ6TnM6yg9V/+PFFpcdukFyXsBjUKbhlmbsxj8JOLrZT
UXgWIKpUneyCzczod6GWMwfETR0PUPc4QMpgNYfpr9HyzXGbVdJ6+WcvhK9dMQCt9drmqa/Ei4CU
uBhgIpuoTmZijZFH61H3j2PZrINOxyz0kRTKPqkGDJQjJ8bYYGwnqqZyZ4LwMXaaKzWaC9nFsWpA
zSESrPCKmuGN3xubsiiv9BboQSLJF9USyp3KH2GxIHyS4jqmrj3MpQtVsdZ1XHmS8HMe14PuHyrC
dhA400OAijmdiUzXh4qdSOaANLVytrGwuS+U9EkZhnslbV+W/66T4gkU0bUgKle4Tj6WhXDkqzha
rbh1mx3aMbvG7Ok6EYPbtsmu65Rq8MbhhNwXpg5wKLyb9dBpLHwWyukegOglbMmdpQRsMul13Ys7
kqnURFM6Ofb3kxncYdF4T97bLcDVWZX/LEf8OTLZgiFfS3MIpdi0Gx07ETLqdhJn245YWCQ9ipJ/
kMe3WmeKteKakviXdkrfLL91R4LfgRTcjKtejp+QYt+UEem2/rbTpQsBj6dJGW8VfobQU/RfgXFI
hEvtRzQFHqnMtTROjiSJu7hB5pRDrpOow1JvcqsGk44DdaM6EJq3WKBvqnlYKYG1X5xdJrwczXgt
N91tj9EBLrTBqlY8UU3Xpimu8xIKM1W4c9zfzoHKJho8WEFOefTgWUG88iXRUxPYJPXgLT5efbgq
+PTinL+Lz2aZ3KYxhbulgRPM9KoSW0nby6hsX4F9PMqq/lw3SWkPkXidiU9hCTKqvaiE/IBmATaD
WxyCciKbKtxmxvg4mfHNsmZ09NB6ob6D/3GyAOWAKF2jFNnM9XyRkPdUji21wI0uHUxDfgP7+jGM
nevH855Ay4NRh4+Jle4ytXtJVel6RIQVCPtByWFTJ0g1qfZGrbOHpmRLTO5wmNYG9KMayJRaCYTE
m8t4Fp+K4SKyXmVohfPBJyAOLQv6X2hnHdL5wasYlHYSbqdyOtTivFMrc51CRONqMzpBVlxURg5L
m2ltRMHVqGJOlsCgS/vxg9DmS5W+mUq/qiUHsAa+PsDcIgx4OoDqyHjF+Qlx53aQY5jVM2ACI90M
4aZOkS3VypuKR04Sy3dtCIpgWXN+b3EzjskfczhC9ryNKO+PMRda8IKzE6hL/JrbgJKFLS6hyVtV
3g8plicFyVwdU/nMnsnhyxrXDrwnKK5+CkLYCk1JilDxMI3fN/6tmr0qQyO5odzdS3V0i2PjNWXR
m9jI2CAZvdDCKVK6mAFSJhaMJMm8BIR6Dd53i0aIY2yfRSPmAualqfK5IfU02pED8D5tBIh+/b06
sihyyu+KjyYUjoMkuROMOkD/eys27tlAjmnAbdsYt3oZoAnyQU6ax9CaHmUzvu5k9FXhvMVe5acS
4609sHfMkM2m4BLQLhmcJq+9svzBY0XcRjAYB4Rr+IeXujNXUFnJdUvNnewTiUf3GthFTFI1CPcp
+vUpMW9qdTLJLRr7jJRO090M3SYpwp/hVOVeMRm6o+ilScpQXRU+x3BTaat2lO0xHqeLVvG3UmMc
akxWll9SS/WDL9abPNBuRJ8/VUCPcCp/Xs1meUvwduLSIaOYkECRhZIzxSUWHcjGmAJA/Kxo3tR4
Fuwmi7uOAPlKx2YlCRAcTVXHXcdI7KDpUHlhC2NbLXaDwDRHYCuOpZNPYT83VvUEohI6MxfrgTQD
gB6/HOGaExxwRabSwvuAY7THpnUvFVHvFgPklFkD1gZjUgtum2yCxhC3vi3X9+MUUj9igTePAsUD
JuY7mphuVG24b/QcjzWWCDKfy5zKFs4Z3VxpYbwpUFCUWe1RAT65ouDX+7bnlaVEsEozVEZqmq1U
qb7IJSN3eHh5vcGBjJsdCTL4jEsF1auvV6sIN+JG1LnnkITj11hi02bnlInuFbLoiXnzo9G0tdKr
69mP88sWFaEd9t1zPeuqPcsgByw+cyya08YEBWnPYvWK4QbXCgtTtQ78iAgjOmvQVnKop1VOTZpR
rEajN5EAVb0zs9rSN1mJZG9G+rTqu5LF6PRy9RD7yofUh++iL8auoQukUJFNjhzLYaYZ17ORUHiP
LcYKoEq2T9og38d1LXkD1CG4/zPQyhF6Xdt+RGqVOnVYzVeDhRSKnoz20BvSuizHcAVQpuD7Dh4y
Q3yARn3c1IB9wJr70WaoMKyTsQXifk560fR552aViuOv1jmKwh4KAUe+Ilm6KcksIMzKuM8YixIb
yLWKfsfDmSy6qBT5Lu31xKFgADofajqRZN4+km71skruAQdzf9ZHWN9zo3oF1rmk8qdkNQkKBmgY
9NnAPHtqsyeRNOSM2av1JpRMRUXR3/2mu0jNptmZDXlfIVNMpnoMZVZlLgr5oONDBgsIvB1zKJhu
wEj7bgCblhRgNLri0A6g4bZ8BH8lDs2A1VhGSD1J92WEvQ2Eyp9kkRNXGyfMDeZ2m0xmtQGIs63k
ZLY16cbKEEkgt4K1Y1m8lyQeeklwP/dEEzCotnGNUogPWDweZQvjSQyQHQtNs6gHrcOLULmOw9AJ
FfQBraY2W7/eJvLMq4oNCPvUZAwyNtw+tk09bwBKrPPMbFBTxABLBrCiPQLVmbw3RbUD3x59QNWX
KC+TD0t3JF8ql/QzCqvOeNBL5R0/lvBVxXvD9K1t6NeYTY0dahufB2olcdobY6GRI4wmDFmjd/bU
CcpQkvP0sVZVt9Xxtd7VSBB2dd3882+laXZbtLbcAE2EHDN8wdbP+yOVPfj4Dch04sLf94AAQVIJ
00U25deKQoBPLTBuVZa4ih+E/YOW1ysrLGUmSSABuEr6Y5zCkjHlLfN4ckaleCuxCcZW6lITfaey
cKHV9QQPSLN4WPj+gVxfhcxNEGxUgQWTqN1GRV3ZZhaIV4kFH66ylMr+BZkiojVvzEm3MX6o98AH
YnfqxB8BTH9XiLl8FHIGdAvb72zxGZ7mkFCuqq5mjLUPOslgFAjxDuGpvxXkal5ZefU0QlncxAid
hagrb0zIMMYs3PCjFR4/cr1pF6HD4POy0ZUKplR+G4aPAxnzdWqEP3JMdp81TXpQ2nF8r2REL/38
oCsxktPI0aGuO72VIjoa/F1eJeR05IsoXHTJaIybonnRORyKSOCWvq7E9AUbqnfuOqinspcmSx9K
kHcs78XtcQ0hD3yPJWGGoa7bWiztJsXsoT9MYR1DO4RMjgWbgUreVnemngW21Vh3jTBZTpUFq8wo
uR8gynWEoals5AioW/gBYrxG9BzwYrB1f8rXWin88A1hF+nlrRU370SRdUeEmukkXeqWsB/YBQMd
T6g2tslHU5iozBGXWa6cnddn016zWDUzWwopMHM1zNZGf6kGc5UW0YdgFS/mqDw2M7Q5FxdT/Cuj
n3VZP3FwIBjUtoFqbKs6Pabjpp/8l8mvcAUhmCRlxB2EKeCnysGdP49Xgp/vQ4ieQdyVWJAOdwLh
BYcquBRRm4iGbDpkY/aWafJa1mYvgl3ErkJlhBIdCEZ50Bx3YCAeq2adCvFHbSqXYDsdZYDzn3c/
OzU+iHG+NQSJOg4/uGU32eCoAERtFFHTmUxeYiJWHX4MqULCvVRuIOXeLf9USFR3LXzE9EYtojdd
4frGvQewLV5obSVRaMkadwAzX/pGCtC04baEwg+Z07TKeHtqIrHO8q0s+VNGXj9lkWtK9T3i2H3b
GXcEYo6WYKwGCSfv1jqY2hWU44rFqjV2VgcfvsmrOY5/FIO6TnX0U+o8P2gI3Z08YvYU6QvWbBs5
axwJKDgPnKn10OW+IRrcRg0P4cCHFjcObmHKl9LMb0F2O0WTM3l1mG0zsWhc5DxpRWAHMLPXzIxJ
nlGJV+f9nQB23RblkqIxBGRoQGU43iSKlLkOnaiq1rWBdYOISJ9nynHurG0vRscwMu7R9rtVDcC6
5mPAmLOHOH3DG9JbempY0Gqi+lhnNYDeeiME1k9p0p8zPj70aWGHtQ0vdgKdsnk31sKuZ6ggOrIT
F/rKKAjtFTBhQ4ESAxWQZ38DO2eWmXOWvNEr/AsHIlJNlpFJFn5YBV2ayvBtGDQvlacPgz/RD4xN
rgH+a6hGlpCj8O/mPPIChxpNpQIOl9Mur/Ub0czYeBADhW2OpEPTNioaklg1X12zGQ7oetoI6RSs
4q3WAanHjEGzEq/RsSnulBtyRZdtXu9gYLkQKNEVRgiu+F1zObiMBWrRquSGOouN1Oqeld0prGcT
xDCpZsRMgperUC0VWh7y/LrV+K3B5YV2WfYbIQ3uULzBFMaeFAVokWnbOBqh2EnhJsxrFOfEgy1K
iJucmYqxOI91wxWTx7bNjr6aEu4er+a6egpEZlkuZEeI2zeQxbjM4pCw3H2OXcDg+JKQOq1o3NUx
j5MxNZbgu76ZJE8w89geSc4TcdG3ic4brCh3SFqhSnF/aAWJX5W/gwYZBav6I9CNVTkz7FqOXMRc
CSpmAzgotT5uzHAEL1u9coVoUQbylJpCSEbaqF3WZfs0NcmHLgDtxj3vAZLuFfE0aF22Ke8GKfmQ
DcpdhP6AlP5AOcYicFNsmBuu6MfbtuZXnjr2GUHbVGKtupL1rnQRKQAUUoYZvjVvWSGS2RB4MFq7
UIjeINZfRkrqqe38gLTKDjocZeVnMTZWBYdDawm7QLB22My9RIF8o5iCFxCpqzTm6aQvLDV2VwUT
2IuiZRMYImWXxrVTSgLmBMsHpX6FcIMjqOm+7/XLzs+PtazecB4ercDcdl23Ss0QXT57mlhgGRXg
VpDtKaJB9ddWT4huo7XYJW8f2NIpLSbTvirspkS+yZjMqSiA0c4Z+6CRb0wVZ19MmWLU1s+G+VA9
4quzzQqeHEM2FC7XlZQcQvQz7cZ1r2EVZGpYkQQX9YSn+Dw8qLVxOaa4B/m802H580xRUMTzktSj
4cEgoFBFlr0MRksgdBTSxVmBfEBcl9zl4P6283Fu8qPaKZuoMDhEWOK57xWF8KNvmb3TmO6VanC6
EQSpER3aONtFPQK0hcJLlDdTeK/g6/rQhz/0DhN6zI/ZrAf9zs+gu0rNtodISOAstE2hwrVL4VzT
pH4v3E2TelkMxbEP9VXVCF4a6evXoI4xtVE3FaEIM5kfELZ5gP6x35bsQg7ephkjL4vjEpQoxqqD
U1bGZano2zIw76JaXS/Hd+S3BzXSNkMu37DHcx8w2TGFfptZyMSD4lrKCNyK/KgowHYrVNaT2R70
IYMWV7PPj8H0yHWYNUnd09A1T2Ol/MzRtwlZxeytKOfMjdtInq97YaJ8OQOdP4IlzdvFJsX1R2ZA
XmkbTeAX1VDecBmNcHIijmirxHeIZPHAwseyy6+EQMTFpE/2dazfUaAz4ProG1yewp4bCM6DM8Uq
6tjAK4qR1kNSvO77TRQAhUpKDMqFORfdLlHcxiKq07M2AWgPIf4iuexxK3v/lTb9r3LD/18ix3Ry
/P9m3n2RX55fs7eo6hjOvxFmvzhly1/6Bzsm/kV9JWnPRcW0UMLQy/ydYIYtBl7IgtBA5bW6pJL/
nWEWJPEv0sjgqlCp/QtW9k+KWZD1v+DmSDJZaQV8rIqS438NHiO3a5J1pkp5oY5JJoCD3xPMFBkk
mjZAf9b8eZOWJD4babnIODFGIp9G5vpvmcRn8tjvyqE/mzoRT1Doi0ZXoKl4YnfT9a6xqYU6JzL8
XT3xdysKNT4UQ1NcJp4Kx7CZz4u2ZAcr4+mop+3PjhA2B49jyOONMA1Y1ghHvWuf0R9eUJvnCsUU
YX+XXEKN36A2g4+qHCa/f/3ve6+ImkR5NqWnqnqayW/0Uoh8n4dv2u7TVr5KqF76vokT6dm/+v7v
NrST4uWmS/AtjmijdUVndsmQrFoKl611sQpWypmyrq8+56cOnRYPq2beaunyJsmivrCbqob2ajyd
6dHvSs1/9cjUETOKsOqkk1FDEFyD1KVHI+nd2uqcIDRgqOwaChHUOAeqZq5amYfGz+8b/rpz/273
FyTsk+7CAjI7IQYn4KQI99ZgXZPoODNTf9cS/dG1XwrIT02AKRSkaaIJA35sToA1Ya8vR+NMZbl0
rp1FQPWpnVrumrEtaCd5mLzc5ZG62NqVXly4vTO4kOHWEiab0ZXfnJPWLSv6P3Kpf7ooaYsORkVr
+wsP+qnpxKzwu8OT2B5XlDksmK+GzIQtbXxXuuw1u83sZIvVKVdRhOo25Rnff8Wv+/7pF1g+86df
QBtwsRHD5VZ1k+91kA/llQ9kzLwSr4cVjiZOdHVO3XdCWPmz08v3+NRm29cEWSHE2o03utOlvyOD
tg6P+VUGzmmkWNiub3F2BV6NG4tzpsNfzttPHT5R3w1SUyZhQuM4Nrvdg+ro73i342DoSOtmK3MX
OU90OdfmyRGS5rMWJBY77uBIq+Aig2xCdcG69qx1tSrXwdW5Xp6Ig/8c4pOTpJrjrEkiehlus4e0
501zJXvJDQlwp99QngbHCtTGEtL2AtTw3kISOQuW+XJrUiwU5GizMB082ZpaQZ58MyImPU7SoyQJ
qy7vtzMBZEjb8PNqo3Ay1XocKd8YNf3w/Yf+csw1zjgZGTty+hNyQ5LzkZMSMHYIbCoPKscY/zu4
4z+D/KmJ030j1IgREY61uTQT/t4onbT5vhNfHdWqIhPzRcEME+xkpfAiGDNso4hq+a/U8SIE2Ovm
jdltZnJI3zf11SZIkT4M14VVxU3s90XZS5T+dJRD2hrlnXF7bEnd6+OZE/FE+/r3kH1qxVqmzKel
nwlzYFgprRAdIrXj4b3qpB8LVSncZYhfzy2EE6X0nw2eTAPLqoXYT2iQNLmrP8Ru5gR7Y61409vZ
fW0ZotPN/HPnTubDlDdUFkW0hYKAeiZ8cG3xoXrh2QFnZlh1KG7Bxz3wwp0WktPqXGfPfMJTagj7
+Eg9EO1LyvtcCsTv0B2m/4t5oouijvTWABBinexlZWGCIDFbNm/hOgo+8Klpg3Nz8au1+7mNk93L
jPIZSmUn2BUWXr5+rxG0+n62f7WwPrdwMtsNyNStodNCXVNTm/AcX/cZvngGiWZt/X1bX/aGMg1V
RrCsILP5fc7rJcKBuG2Y89nloN/3hnWmM8uRdTrveCH9u4GT4QopiBdQtAi2UIoYtlIIJ7XlxZxS
sTqE99935svD+3NjJyPXy6afBCWN6fflHokK/ImgsUVvOVSCNVrv8CHDzHNrrvKDch08ft/8mbFU
T/aPGcWNWSiMZVnd5EsUNPw/NnCyX+hzJGtwLJZqscaWrXs9Ks98rXNdkH+fDoBNJEx6aSGRyR+2
+yA4yx38XRP996b36RstyuzPuyxuuXKNepUa+20EzDl7Ca9wS3op9gtqUAEC8Pz9V1km2DcT8BRi
XxlhkWUW7VkhVaPZtO5x2MFBDB0riViU0RB6zozilxdXnfCAAdRLlHlm/d5HqZrEksIewe5X5k53
yuP8hpLXvKu9GcZhPnipI+z1y+87Ki8f54+efmr15PYIVCDXJ0JyNok2j2uro6EeXilo4mzAJZjs
4R/WrUYPv5wLEWmPK+LZB+E+BqZzZgS+vON9HoGTfUXTm66zlom03CrNh+49zG1zx+WSJBulbW6y
XcDhMqjJINhDK4hW58s9fj0v/xwQHFNU2Vok/ydTLacouLZmZB861SSbbu3DRiJlZut3SLBFBgON
mSM5qUfcFbVACdZh0w5nLvVfHXzLefSvX2JZcp9uFYmq1RhD8EvEgm/X489B0R08fM4M+LlWTmYc
UYvQzKSllZGEoF+SXsKH61xx4pfbAwgYSuMooBBP8ZNJJDbYTdOKwD3B1N/E5swO93U3/tPAMsU/
DZYvBEEsSkwbqSOeK65m3puzuvt+oSxz789p8Z9GTqaF0CkzPr40YtY/YgX51RU3kX08YRpmnWnq
3ICdfHxNJNJBOSklA8W4HbvONkhjft+bc0N28uUFtRmiQeObIB2Ni6fOuA9S7czsks4N2cnWQkUA
ivuYfpAGyS51BxlSknj95m/oaOgNj9URYKx3/pJ8bgRPNpJYVdS2WaacAWguMlGndWf2za8GEHnW
EsqV0fr96vunOZdqEipbg77huWhXgm6rJkLkJj8zFU4wj38ffJ/bObkJVf2IqHU5iAZHdGSHXeDN
p9RTt5M7nVK+dK3+Hzt2chsKui5VYyycbB1V3ZwpoNhSOzxPnj8zgKfRtj6VKMoPuHUFr91SNPsA
8A05pSd4KmU5B/hbTnI2UPPVjPw0mqfxtw4CVhMsO0UjF5emUXiGnq6rBshBWLn4IHnfr7KvpuHn
5k42prjEfnqQaW7Jpg7TZWvlZ9bxL1eJ020JhiRyL0ICaE5OFrJJadJg5ssWvvXXkEw20rratuvg
bNHll3351NDJYk4LFOtFTUN9IK5UdUEYnjuOvvg6SGRVgHAcfARXTlZtGoaRr03UghXBEzU6yB6O
dQtGF4Zd1H58/2m+mH6/tXWyrjS9U3NK5mkre5TzV7W8M/yzH2cZk5OP81sjJ2uJALc8CotfVeuC
DPfmlcr9Ch8sO3FSpqAdOBBUz1Lev+8a9qm/H4c6dWR9H9Kqga61RciQcSz2QJ6+H8EvJsSnzpF+
+b0ZCRNrTSlpZpSvjeSpJJ77fQPfj54inqyeQA78TDFoIBrBX6QpVuGaBxrISQBvfN/UuSE7OdxN
sJht1NBUXd+I1NpO5maQz11vv3poAqcHzYFTBAUDp5QA8hZZVZJxt83D4M2utUqxuvfyfhWspV39
CjOTckibzMC0SV/OUQO+eNH81vjyOT8dWFIgaFJt0fioPGTBUcJaxZCu8MHOm0MHNf9/MaCYLmFk
QhL0D+R4H6iljq00lYOyhOUeefPwSei23zdywvn+dTiCXPhPKyczpNeSosxSWkFV0noKXhTX3DHw
TiPSrxe2NDvzQ72rjudfCSeOMf80DUoEOryGBfRpwXZg+mpsSWhfJJwXQ9dfw8nEAbY+SG7iUdZP
LestphE2WMb0deT9dh5zLpMxPtlgIE5Y4D4MCo+h6+J09ftH1TAvm3sDl3mUkUH+OuqmYNmBUpnD
EZsVnz1UMQTL8tDtSkqJynsI81VcJYG/xtNaNZw6DYl4ABFE1q/5VCx6sppRpRYnSUnVIfYUzbqW
YWg4SoeBF3Z9hj7fibLkPwlZ0fAORtaV3QksHsVrp0gVvUJCmjvalRE3cg3dt0NxvglJk0eqjYdg
TyFSj3Ob/ErpdSftRGVutVtrnrLZdKuhzvoUzUg5FT98NZSRuNZCQx3pMCBIngP02XUaC9b1WBpY
ItpWFJYhPEtsHJ1Sbg3DM7Bk56u0OY907k7TDm2jpawH0MRbQVLywBnG8Yby04VV2jlWoV1R1d2v
J8m3VkKemnsL5bQDOfcnYhWslLIEb4Oqm1ZCS4h6AI/rSGP/1KaIKINaeLRqy5UqNCa5LL8nWr8t
5/w+leQ1b7stj6LrOmquQpTYiP+HFxwc8EnW14kJpa4uLqYudLMiXvu+cSMKFs7yyUWpgaViIk/q
Y23dU5XN81PaZwl1QELvGhMYwMR67UDK5MAM5Wwp5MSCPVxTIpLEb8jvbqQOs7v4ITRSd9Ikd9B7
5DgUJeQjiKGIL4cISbio5bu8lA+Z3mJCa9ldk3mo84G8AGa+lCquSVTblIm1mRQ3KEd0oCp1sa++
dVNZt2YY8Sp3LOFB8keqSleKdimJq7YDyyJtKXWzDEep7JY1WeG/uYcy1s8wUQYvaLazcde2L6rc
g81dg8NQ60O+eHu/RSnVyUgQp4+WUlK/pKplhmCTuvMEhG3GaaY3iQYmWzU/pDXlbqGTsZUNCXEB
EbWy9OAnvNuN+wRzdHkf9Y3TqPvBfFWj67lpKcjY+ePFDMQQNJexjygtN+LapqwM0pmGveyUNZt5
mG3fv61AJ83Bs6j59pCiU613k7FJunAV48NuHUo93yjSVduVKwH1aqyBhPsfzs5rN3Jk27Y/dAiQ
Qf+aJJNppEwpZUsvhCy99/z6M9j3Arc7e6MK+z41UKUuiiYiVqyYc0xkmBHpqhjsMbFjnFY7VyLe
fIz2aftrCC6JjCALu2IT9McpgD5JwDf+LmN4DaYfo2JP+RfKEJl9F+1yFGglHRBR8gNOZ9305kfe
35LO6ajRxES+ndoPqSvR4/bePJ3gUniNYeJ8OQpB6+YOFZajl59VdOQ4J1BuC5Im2wOS/UTbjZkf
sthkh5n6tIugnO6l5NxOW1IPC4hcKSbi/KYMLgiS8+RuBmiY/ySa34rtkiiuiL7G5C1cXo3hYZq/
lMYZrVXd/QxiDeclAKT2HWQmxzy0BZfF09tHk+YJMmlTBStoPCkYuod9yyCaMXSEwcATr4A1CnRN
pAOEO0wd7sCcClRu14E8lE2nku4hO7oMa0cfaI0NhbuYKjESbXszx34MG7d6IhR8A9C1LT7gwWIg
VclPZw53ovYh7H6NqjsyEenRNhRMNyezfSuab1k/5DP0yHCTJxFy0DtZEEB6VCzMFERMxqwteFYI
jROQYxEbzwfQqMVMJhlcLUMvnb44WEyD+t0USI6Bj68ZwOlZbmWoTqvOHLW/i+K+H06N9oJXvW1b
ZK9ioyOWHDYa8eW5wFsvgNXuxvhcZudMfCXLuUP7aOLWF7whMKrws6UtA0YEj4v8M60Qtv7DpBxv
P8b2VoqepOZRTDiutqO8U/Ub2M5S6Vuyo0CLM+udiG5jEli7m6gEZJlgczY2ZXqzFtj2mEAJfpuK
ozE6VofND5XvNin8LuTi8SO1UZmccF3FhK2qxn3UqZcGQenS+TnzNpxUtLQVL0CJT4G87QNiLuz2
NIa4F16M+sK0koHbGhq/7j4mNKVB/oGc5Jt4WZODncU6dShK7FWhzlSSV7ZThW991ULeBo8NUk3K
74ww8SuOoZr2IzO+9JJIj0V4ZpKjtN+BrtvE4g1GhaPKT+nCu8HfE+YaMdj1Fv6o2YiNlTzL0T04
xDHLKLRMDxRehaB3DMAG6BARG1eFJpo3Fb9RiQiSZKQkQ27HpJnmpKZA3jVuiJGvmPLidHSLMttY
FG1tvZ+tHEbWBEjyJNkeYeFOhhUtzpbzggA5lE8JuONc7anJ1fQOwIQSJkcptNyc54XjDiy7cGhk
eZpSOpHxygEIJrrxIM0zViqElwmKelPVL+PyrLJIgkfYJmNwmqbeCXIQydNrL89oCNvNwIymqXtr
emkWpgORPS/SJZleCuwSZoRLxTyJ4F2DgmmU4tUOv9pgn9TdiwlUPAvvCU7cNNEt0DhAcXc9MPEc
pLGZ/YosGYqc2r9A44R6Rwa0p022SJnUp2zfgp+ONlLd4hYKVO1ZHXV29f0SHS1JAEPV5vTS41TM
UZXW8r1Rmhu9Gch0HW5LIZy2g9Wqo5EN5KI+GGl9GBblIZXHkxVY52bAV9IJHPn1ru7CN0kNvwDD
ypsJHKmLI7F3MmnhPSsmiclorOOsOuk28NChlhx7aPBjLn40hmcjKg5JIBsuaQS7ZSph7fmD0Bxr
7DaNWtzBTGKlm2GhFyCjOTFObmpglk1vHzW7/Rr70NcL5rdE0C4tvTpo3hee64gZXMKOAa35oKgJ
jp9VNO5jPhPKMc2DJ6XjuaCoBqHBIY/GG5rCr1RWjwlWsE2xhIcG62h86moeQXKScaWk9XtbCKeJ
fxXiCdJtKm0zssUFpGNrh7zHEcMBjtVGblqnMT3cLUH/DZAAk+AHs56t3y3qS/EtRXtLizg8/RbQ
9w0w1ZgJAJ9y28941zcaum/DQ2QqF+/LsCW2JNLZA/XWxp5dSb/XXk3oGShNnVm/SBZ+8i0Gu1Q9
lLgV76X4XqoelPiczr74LN5G3YmlbVwuvM0nFpYlxyx4jJC5zn6eb7PnGVoI8w6tzdgV5l22bHte
fcMj1J2guCj6XQSm/sGiFZ2+FeZRg26GEGw6VtY56Q+l4aQ7zZdMD7B8I+BeAvHfCiQvVYmwKWBs
bqLmYHhq6qcY9F+JksfuCVHd6BDoPoT1bUC3+zkOYNN7C3PojFELhVSC4elgGh5cAty+G5ZwOpaQ
WjUQw/ZG0b1CXPTsaTHYsq3ei01OVyxS7gOAaD0YdrBvjD8h86sSW3CYJ29ocgd7AC0DRwMGY3xL
2gYiQq38AtlTmO9lc6zDapOMvyoMKVPudsVHxXe++of3SeslkoVNghmbNW4hLHUJYFIzJ4qx+7Ua
ZrHNEdFOqjHfD78pf9rxJBUB9X5rJmhE8JY1nkyOpFNhkgu+w/4djGc/Y5JasQlPIFWTgjM7TLDt
A2zDoccDDpPG3Mbzg1je7H43Ssesfa07mZi47zKKHTwwTs8ZopHPzEmhiynVqRPGMihrE1KDIZaN
FHLyrFBMDcfWdPT+XmhwI0AKDzSDMdpSDFP6tQkp3I6ubOtsYx8DfTveGm9DW216iaxzSDVYkbzx
2Si9YHEtNWdfYGwU/BrdHK6jZ1NaLGsrGgsAg2nncDYEGH5AC5zUaNqj1bAAWLW7Es7bqPdK/WKB
rMkbjQmV2qzfFv2HTKXMkhrlwyanumkWjzbbXjb9ULqNRmVXn8NhqzW+pngY4cCT48ZON0p0qlCV
LTep5rYaTpfEovtLVEC5GeD2kuFn+WJQnci666QvKzmwP03BShOR5htHrdmRhpuMbs6ebGJX5JJE
gWcvuahvES7vu25xYWtHsOWrZ8vc1V/y8gkFBpQ3/yY7zggX0rjNnig5C8Y53eHGa4etbHo1rRJ5
00/MandLTk0FZpXXgkmNDPt7M/+pCq+K7sfqnNu79Mz7CBgN2A8K6TlbIe1uP2wjIqw5YMNAwEwY
wFjlyTrR4MaUWsspZMw7GkhlwXz5LEOVhFtkYTh97VgqKoFynqHoK28KSkN1kz6UPwEohG1fAkg5
9b8AqAOICoLdvGwH4wiWXL/wUdvFRi52YbYRP6G+GYaNWPb263hKnwLl2142hulZ0IEgGlVnUEyh
ske9rN8UiheHno7NtmXR2kQvQEV0dqE5axspIwc19nFNj6gOjdcof9cp5I3gVNqe1WPRdUk7vec7
jKubZvTrbIcprjNvNeUo1P1g34zzTVa4GW4j2YnLPX2SRL5joIz1ZdIcYDJZ5cY/UfdqMWGZDByf
x856g1zm1oBawsOTH8vkRSfpGDd3eBfHzngpRjZbJ0gZ3VvBlPOGIzd6yNpTEB+T6tCULKWb2Qbb
4vd4jLPDgi+CXV60xmksJ/lo3nDmzjYKw8IibyrCNLLsUSFmAHDOuOEn6+qx7vwWDJW+3DI7NmCZ
juUFFrAot/FLYjhheUhCZynvhvsKpDJoOxYIMGONk8FIJ27kmCcvgpXtccS1EvkKxlR524b7ptj1
/O+37ff805d7RdoPzOuNN7ePKaD1/BZSZ6of2ulGSx8i8QAKx8wdEX/zj4tDrTFlY/h1E9/maAFw
OiOeTqWG8WOXrjgO3PZwHM5asJPlO+UUlDfyfkj3VvFqGtsh9zDRmZPX3qyLWjgD/nhMBjDujeF0
1btR4yX1itWRbjDAiYNvf/LVAo/Jyj5n5k37swp9cqD68B5aKgVPIIitOGH22llyEuXYNHuDRgVN
uHGX8o3lW8qBsd/W0GulzKuJidDcWcHab3oLAwI/0Mow9m0JEMK7FdIo8QF5ldFtZDAa8HdHxn4p
38R0qEdsjg6usoJtMpubr6Tay0hDu6PQ3OBZUlwIPNndIJMx8QQnoKNaI5wP1JH0KKjKwYqmT5b0
3Uf7Zfwpu6e+/9T6M/Os8tYKbDrzuan8goFkdY6MaaXeztVdNvmW/ibJbju8D/IJ9pbWbBsQFIGz
PIXMpmUMaJxzmM6pP4A+wwtXlC2YmlD+qvm3DBqumAdTb7q031lC+ovbHsbnCvfLiQm26wBbXazs
IPXA5lXwqyzELc7memcGOzVOnDB46dvtXF+65jZiPpgflbDeFjOW7Cd9/I7bp7T/NUSPEuTiMjlm
ROdIv2pYAu1jHL4kkm9nb4m1E+XMCfKjMnhp/WAyg5IXXFhf7W01fk0S8LmLRnhyeOgUxho1QG/n
mIxdvfZ7OigSBul8wGh5ZzMwgFRZ3/Z43wanGicX4IUHc3YH3ZdKgBOgg0jiC50s/WxJJjLql2Ju
NgKmSEvhBUD8eRmzTb4cQQLPECV0vwd5pHmK/VGB5YvOjXxTerLOhtqbIDGXzzJu+fQk8ieVxVh5
KGF3N78MdkFzuUvbo4zAKV9cyURtdDQWt5vPg7lVpz2m/WR4tgQ1Gs2NWdy040OBrykVGyAKcYhr
e26xuh30sNtQAq9exnAP1y8hBlVac4O40DGtiOrwAqxFxo1ePQ+nxGIPdc5BOBjmvcU2FUs7/sA9
pKyuQP2Eo167tV9rky86T0+BT6ejKy850zsPAge0cdGgYYy7ob9f2OCmt4G2tU0N7Ygfhhj6e4/E
DSJWe7YcHpvulFX+i81BH3sk9yqNuzwkLCcfhHroN0QHRcyrmgsHDBYQO2ZCpohX7Re3sZn5WePI
UC68ZTxW4WeNS7qSj0m3rgB6xfTX7rvBV79AtMPsSfIz50tevjgFGaHDGZFKBAFmuDF0DPIIhOGG
u4PssBHVT9j++t6HjsCCnUmPa8Wdv/WAFXoQ2ltyGor3sSUl8TGjfBunu4HelA3KjGL7ZOne1GxX
SQhtsonVSqUbNziD4uMGNvGGGUAL3+vwEWt5Pt3RjirVnRhmfv4Vi5ofiRcbxjIwtRJw3EKWgE3Q
bOOxniNt7hdfM45S9xqlF510ATpXMZEKbGi8QdvriNKs4iObQDm52tow1b6SMCAzgM4JvluQj7Xw
GS+CUKf4a5y9GQh5t2uE1ycMdha6z2JgJnLTHGa9W7xNzwuwUagKpHLpW5pX2i56qZGscyVK5Eg7
SNJLNrrxsOPJyRPZhvOmqDuoPDWruROSdZ+6SwjZ/16rztIdhVCDNBSjMtui5hAX+4p20UMOHagd
drDgZgnUw9EaHJ2YEw7q1ce+cMO3Gd6B0d32tELV6jmOfIsNvH2j0awkoCGfgv3QPLUHgG6OVO+t
o47hpSV3lsf8FioPlgrSMDzXMBVh0qLovFUjiNzBSa/pp/bka+4kfOntZQZ3Dl7BdhMZumKio1Fg
hQsPafuw9oFX4Rd5Aq7R+GXgV4M7wkehF8c9rTa/0qEg0sV2eg5Cd4p2FZ74z6HXNpQvgbiH5JeR
GhjsVT4tbJpk/yyHTL8v0juaX4gLqXlp1enHISNIx8u1fRsDZQJssRnMfZk8Du/aHTRiI98SMjTI
/hLt2+xY0nl12O0blLPxbk7c0qRlSabOBq5NyMoDK57WaeT39PTr9KTgVhWnpXilCWoPX4sMnut5
1ADMuaJ0jXgdl9xQXHuTcYqh6QLKy51AeR7ZVdGsm4HW51+SrWBXeZ5b8HKwrW6JZvBAEjz09NnM
wAJPQJQHtdf8S6eJR3eeaeanG94SiGX1HZFKLcMu+EF8GOte9w2kjYVFoqCGX1f46/Y2Oo0UfI8p
dRpm3CnmOWheZCZuQL1FeprMQtrnjwotMKs/sqFS8mUTY54Ru5E0IGeCiFkXN5bOjul1KHd9yM6c
mYxt320J0qr2x7dm2Cy1q1B6XpTUW86J9SkFj7Hcg1lMNulPKW/UT7s6Mzf1qZ/VLhOq3twO1VEa
3Sl9zoEyDP6AOuFBS7w2cpvM5XQgbO4V9lojNn60Jk50jxJEzhxmr9reziUG/L3GN2h6ozjPur8C
GkPewpZNaIFuRP8ypsusfKY1TafKZIugg0SCDB1pIBEheNLRXXAuD8R3JbQ3q+Qs2L237A3D8Hkq
BZ8vXuAe/ygIksd+iHdqRfEoQAlaZrNdpA77enJSkulDazo37Ke7kT+3ZAJl6rh+D9cjn0bYxk5r
9YOdmh+c4eAA7ni2+tgHvp4OT7GVENFhysZWL/vEGfSYJBnZyJeIZMJF2ccpAXRz0iSXMszYFQxy
RStXl6EnbpJCzs/xLOHk79b4DJvjk6Jni5JJmgxGZYxuFz0Jz22gsTXTUo1EDzHHRbtX5XagK5QE
41bXk/SgjeVeJ8PNUMIHfH7WKc2GnQjzu66rBr9UDHHUZDr2garrTOjSo17UbmkPTqKVktuNsqeX
sydn9TY1ZqBH9qnRZ3OjldaTyXgxh+gw5fED1Lp9ljduqrIcCLr5LQCrTZPKtxJheWw56x2u8l2W
DmKbp8ljrqTdTb4YZ8ybv3pVewI6dygAWDWlfd8vNCnThbo3GfeRYR1j2fzu1LWaSBt9m0cT3BgT
8V1HuGIfDj+xVDNdrXSexJYP9izz90GXkx/bfPY2sNbcJuWlscOz2fbti2kDC9Vqo7hRInaU41BY
WyxlyaXNWYiahOCyfpxX7JhdP0USXwVW8fGsdpUUuVVf949WrCnrOsHxoZvPckluSFtmK+1CisOb
MVxG85CrRkLQCw3a4TJNCu8JOBcd5UGQrUi/cxTKQ5H2U+BPdhb2x1KSK+UJiVnWq06mEYV2lzYz
+5NgBC+GbcUaPjgiAH+SSAomaEQs6aExA3ieWZYSEYzwMbcdGTjYBxAuwT5FaVmsbEnRP0pTlfpj
KJdxvM3biM7qYOoVhyQkIN508ZC9xnlvQ8Dr5GImQM62oaroBfpJrdRT+afJAPI4RrOE7JdkIigP
rSGk3rM5kyzJbSv78TySHABCkzDfeFMoI82uTEkrYkvDgaS8eQhGy49tnhM1F0RgVoVJ1Q+rOTU7
jiEYtdzr56ahMdmXXWhMzqLK5bpXD6pR3KkiKsbnqChydlumPQE6arJpILBv4VPZpSYoXquOBJ57
q56A2U6jaWw6jmsj7PAcZyJInnqtQhyPcVxxojluJi+z1XItQwIyiCcWqSqlyRJVMio8erKTmtc0
N7IlV/ZmYBewL3PJStlPSWquR7+UKi6mywgJqnkJTS3IGvZGVUviXBG0zVfZpErgR3FJY7WIO9Lb
QCi3n8uQtZPfFFr8PRDz99MOMSeEaHvmgkEGX5St1hCXyV61JYks7E6y7JJmIxlX7RdoSHXYB50S
qF+mSHUJJn4lGdtKjioiEntbAginmrEjDbHWO6PQRsvJTNkcqbgbk4CICVLREbIBpKVskEp93xhK
tVOaLDwPMRakrWl1qBpBkYSP8oi8emu1nRHlGxHbNBRmvuhiq+BiXJy5rAaYSiEPiD71HM0wivkS
vCIfiC1bunEujna3iORRJyUViD4IKpa1NhHx1oiT4C2PFdV061kP3iy5V77qUWflz2NinLZZ3nIG
X8H9tvwpCpJqp3ZyLc5FAURK7Vi/SUMRTplDpuvz2E6OQZxKuSfqbOQoIO+62FmkwaTOC2IBLdgI
AkQj47gy2CZthvNWCji7zRC/1oUaflTqnE0bWw7i0hnCzBBfY0Fi0HtVCQ4KLNkoA4BgHTJZeeC/
nk3kcnZv98mcfdrqQnlNzA5zemQq0ntZMFXTYJDkC1SCWHOyRtXjXR5nke7m9QhLuQ9HSCNKXtcv
7dxnw5GoGjqqxtROs19yQ61X8gGWd70KSoNH26chUI0+R7GQ4eeplY72bcivgT08I7B70wPDAL/Y
VZ0NxCGj0dIkUjdto5rUwKBXW22Tt6Ou7EYIw2sQWMm8qHbm8AqsL6/cKkuCgzGVKvvNplk464z0
nBtqAAZ7HNzBMjOG5haapHLihGvUwG6p5MlN9UJjV89rvusyQXXgg+2bGzdvFJLtsgFclt8sNn08
hQlEvcs0CL47U7SgAPVZix91KTeovOqBrjIhf2Q466Wm5xsCQvQEUE/ewNpuo4ookjZfj7wrO37N
JM6waa4jPX8U0lD1fqekB1FGw17tq37ZpRNKjOdmqQUtoZaoMnc0u/mxGBTXSFPp3k6CGZhStJyQ
UXXBt9XauNzziaQB3wzTSHZAuGiVO2sDebp2wdK+02DHi3ujnYriXi+tqa5d8nOXGgjqMuvSL+JS
5OmnDVkNzl2qBlWz4XCN8ZTmhj5ytmgbHxNxeNMNTr963YyHS6ds6rqnjC21xqrRumnmxFZU56eM
OzuP6nyHRSnu33T8+vrFAFMvu3ou25IXM3aGVzPs2/g4hLC7t62tBiVf7jIqHlFeSulmRpI8iiE1
aZfwOInx1TpqhKWycxbrLCjZUQM+CSePlJYJRSSY6WGd04PvrpvtclcY8qysMVYDsEoCe3OnD+TM
dkQycRjRy9WIDHSIM3NTq7oNuRBMz0R2nMhmiDGpTb9JDUx1p1ojTVdFWqC68SCImCmNNQU07AIg
fHWSj/dpqLXpYVbjMPam0lyjnpKVkR5bOdPiTGQasoZkRmRb9GMezkcyiNcoXSNfdRpziEDyqwut
vFOh9PBztCx61WQJCEU9Sze41dePGKN1TBxLHnbvFkCR4asxqSN3RQIbsUT4VwTz9xhwrDU65mym
xX2pB5O8bHMptjTgrAvr041Q51j/bMaMdnSRi9oMXT1tILlxSBNZ7a9Cr2GNcEpAjtlbJFXlV5ga
8gJnuhs4+UmnpPLCDsCPO6lF1zn2WMbys5aoyXRPEi1trxS+arIFJ8dReG2K3oYkacIc0kMETAk4
TymnGZ/pyQxyK1i52PA4iQbvc3XedopmJGgfYIq/GnFhv8j9RIvOllNb91o+M5nzxwwo/2jZFSdH
MuRaqJziWBbxNDuG2QKCJlomxTbCbxC5hkkGvGOHKgdfyggSy5lqAINer5twwhZTFoALJwiTPfhZ
3ZWVGXC7pOkdW8iusdP9GI0DOMJgoRvdzXWSuEWhtt1RFdZcXLpaTe09dH1S+JKEcX9TWCsULIgm
qHZGz8txyjkdLHcxsiTz+Bo5rEO0JUUeoiJrOUStPNoesU09klF74dCFYOlpuEEdC6jbmiMTwlUj
AdWSu24CZTrXtH2WGBXXuZbKpN4Bw6ylh2pJNQL5ihEsTp4oERHZcWcTgrmERnMQARGBq8iS5Hdr
iDiUSgrpqSf8gXuQB7v/KFqphKGd0c+Fwd1w6i4vrRsmAn1H0CVrAcCcd46bRg1/WqUPRmohQmfZ
uaUpYaeS0kuFJ9LILN3Fgi2+bcD5hP0NEKFeohVSgKEevTaeOkV4bZi045cpL5Le3tvzEkzKDR7e
icbrUo3QWeFBhOdYhCNnIENjjfdGUsnBU0lgp8XB8GgofDGh3D30XTGpl7aLTTKAYYFwFJeGCXs5
gqeq/NEyVHnwqEly+0Kw8Gi9iKU1YTvr0snMA62hZpiV5HaJkqr6rOzabjhYxV9JeDaNIpURfKks
gbsZqBnFVLgNy0Y3vb6rtNTrJ0llsyhr8uAmiyi0vcUAa1cuoBLs+Yzn4DhLumYjOg8t+FdlMQfZ
XgF7n2xTFoHWX6okUM4V6QTSuTenQdlXmipVm2pUtAvwo+prZk82Iy7QfhIxPixzAm417lB9C7oe
FF7brNdlfYeXSiFHBDa9uesT4kvtrBwV1C9x3f1EKbXktpyHnjPwNKgNryfclo1mNEna68gMQ5pu
0S7lLbsts/GXXo47twwbPhtdjbrOwxYAnbe0dMjG+azQEu6NuCvY5ZnqHQjTojmaUFFmf1oqyiWJ
16wdYyszzBvF6oi1bUZTA+gRDmy4bWpddU+ELyeptm1N5OAIs6GBpfDbEqpWaJVjkxNn0IbTms/R
rBKOm9sEGVrc6qLZy31vsolhgDauQshiz0tv9V/tUGtgC0eCyt/I6K5UtG/AJ2kLd23W+QilZdtt
rHaqKAeUrDhQQtkEu+aJwXJWqElKmG8eQ3yb0mzWP6j+uXVJ79HKLAw/tuZpmhUzYWNzphnzrtfy
iQI26CRCNit97u3MSetF0N5flqj5rLI2ycnLzO3m0obEPwDmTMq4e0wNhVRS3rIwpNd+kLrhgQgw
/hknbeCqPRW2UdFVVBq1p90pG4WxtyKlIJexCCz7kNopreFqsGktJnCzlvMsCbknV7AH9lHGM9zy
ua2S8oEPjxAYuZSr9FEuTdi30N8isrpbvZ8ptQ2rRf4h5JWj+z8VZVmQrqcK64Q+e9zzHOytmXiI
RuZHfUsizOT+f1jjg6ahDUFUaVbbnMEbDFoIsFnnDFqu2k5Mii8cOuZWyf2DEvjfQliUsMIQBlOs
IvRrISwRCv2YZrifh1fLpwveOiQw4BWMxSZ+FG66pU3y/3NJUE0mWCZhGtdwnwyEs1WuLi0ieJWt
4ZCvIDnBdnFgjNxzYvH9JzP8teBe46tf2VD/94LXpB8mVHYqFRdEUxqmplMP0n/rJvnrErpKBp9s
KrZ2jUxQFKVVjVUQmJgmvXwNNx+96SLrZ4qaWHrA80RueAMr/iSaIqTLWIgGunWeLtvfP95r8T94
C41AwzUDyYagpF/J1Ts0MVk+UOYv6K6kYP5VdwbbtNlSNzKNvj+9zOtn+9flSB0UhkYMDwiufwqp
54qgGGW9HPrMtQEBvcFBne8PNK+5oD+7NOC3f3Lh/cermrZlyvSk4FRcybfHfEiHbiq5Kk3qUSFc
/ev3T/Ff9rG/7utvV1gf899U/y0FpD7KlbaZiHfKqw9FhmpvRii7wsR0l5yg8CXp35sgOoWivVla
da9K+w5F8Rj/6RmvhpC/u2GuPq5rUkafLa09Rnxc8oE46DfU+htS2w4wJHzj8vv7vjY7cClbNjXw
UYpugEu5Mt4kJczXmjkTmLtfVtUBq+bJjogVltT9WAcHYf2JQXbtXfo/V2Q1M5Diy6Z65V0aqymR
KJOBR2Wda6NLmeXbBXWY+mws9R/Gxl/mgqsnye39v4tdmZfQwqvypHAxzopuAh/E4Moq0NzerZFp
coq1Nd3fP9DrL/X69q4e6KIh0KVHhXqnGm4KgpmW8b81y5G6htBexxljra9MuXqChKaWOvhy5MKt
ae7VNCWlnkTqPxgqr9/TehXgPZamyBq+heuFYpxgt2dFD6llUd6C+T0ma0Ok7BdxVHJe/fundm0r
ur7Y1egTpUIDwuZiI9KDmN51SM9z5GD495f5lwnw+jpXj67rLNouM9cZBEnqAnm4TLNmhHCLcIWz
CNm4QN3zo27805f4pzu8/hKrUplNzgk2UetJZ9r1zhr+qPiIa6wHxQkdDoTPsHl/f8P/ghZww8K2
WKMEtD/DvHY9BkXV1H2NcGSF3q1XReqx7NAXk7xT+poLs2EdB8Hj4Mhb4RraftWe7f80Ktb39/dx
eP1rXL1f1UyjhOzpgGN8srOANwdfskmUDfx9xQ0D0uN/f9//QkRwQYx2FkcnFB0W0Rv/nM5lNoe6
lHHfrae+GhHGrY25rak7IMdyKEgsurGl4kFd8/sLX4+adRkRqtAsWahwaq7nU7pRccNPoOyx8ocp
Cx7lofkmnmrsin2rPv3+Yv+6y7+uhrFKMy3sXXTN/3mXOQVB0LSytkluLM/wYyAMsUds22HeRjsy
3Y5/9nNdz2/Xl1z//m/rpKRZYxTGXDJoJ4cgno2olD8UV//xEhYeLd3iKMjSrwbpbGuVniWLBl8G
2RBBGkgPy4ffP7rrde+v5f5vVdPVk9P0RUulqtMo52HGD1pmH0aRb9OBQ30KvskJxuKS6/Yfbu16
HPx12b9VGVe3NnR6olprHYOtGu3nXd39snXcSdYfko/V6xLirwvxSfAxUnPzGP/5mlpyKeye+KZN
mLujl58EfYjb/Gg+BD5GmkPziC6Jo1CXJvdeuu1qgrc3OX0nJ3onMY2zecWdPIzlbuH8qZYT/+HZ
G5i9FWKZ9RV+ePW7pRn730YK1E3+o35ah/nN+DFf1zhX4c3f0aey48TNm35QRGYX5ObViTaMh0yY
yjLyAm/+w5C9npl5VKbMAsco0jGbXpupu2Weom5Ax120zUdgJW4/snfMNe0PvIB/LT7XF7paAsog
sMgM4UJdjX8/TQ6lap+TQn2wouaYG/aOg1/kT7VtbCzF+tPV/8Oo+sdtXhUmZGL1Y4kReUMwnQca
yEcRFH4Detus0BzUW7ZrPv5+kP3+krQK//kRBuySODniko24i/WXFm7/7y/w79lWsOkxbWC/KhCY
61l+jg0tkNgxwMqks4gyYcCdGSF4KBWIbxhrfn+5f38pAtYq07rG9lmHZfHP+1nCSEksLJmgsOVd
mKY7fcV20xv/7y/D4CAw06Lngw36n5fJm4YdI6esKGt8M2+3gfiQSTT4/UX+w4Zn7QGohgmSQ9Zs
4+pm2FBGvS0GfbM0WKpQG/zqjfZYc3op5QtBLqnIXAXrkz2Il3i06fZnn8S331Vx8lPa0/+SdmZN
biNJtv4rbf2OvtiXa9P9QHDPPaXU9kLLklLYQezbr79fZNdtkSCMaNWYTY9ZmarkjICHh4f78XNe
r/+cy8B4/mvU8zVXlR5Fms2IRQcOMoKxHXTGWm0Y8GD467qpi2Fokxz1dOWj2N8FhllQy2N/wZ5t
ANm6gpNT24LVXh534avmJktvbc981cvDoJomTVfGj1UbLpTRV80j9D1yI2OFCP8wQ1J8tFR7jmpg
YhtBl5DrmVR2yPhGH5WBZLqtFQciiowbtbEYEAD83/kPUj9H8zNlClEFxcYKdeBxpqOj7on+C4DL
oy4zQ9i52vF71dwqweP1z3V5xkmnTFlTKXNwl12cBhSGjdgz4DphXgj2/YC7SaU1WgOnF2IWQwJC
+brJC+ZIYY6JcYVxdb6WOs5AKoMGu9do2NS/9NKnzP4UpgCspNtOW9k00Xvf4/F1XGvt1+uWL51E
I12nlqPoisb7bvT9QrNHwxX5oIV2oCHLSFy6UNH+m1mfOrGn72mBqJBBhzL2RUuq0NZxen2xrJaA
7XeQHTCC622NdQHkZWHvtI2xt7/Qqq5vDbff6Tf5Y7LMNgeoYn/MMD0Lvz99GrDXGrk63gJJEP9v
dBqLUG7bQeW3oCEKjihlcrEGFksv/ei2PaDytg63rZUz8umZv0vIJ4yrikMfy2QfqOedh53SQ+Qr
s3PSdcY2per1UH24/kEvqCzeLeiyCsOzrIHsFXfKSb7cVUaWMCinC9AxRAFMYKu+C07YFcSgTIjl
y/xLXizltQbT8zz1wXsxYLy9xIP/2BfH+MR+G2hppEasUEM/jemqzEVdaC2oz1N/HcWu+h011UW8
CpbOLt/OLH7CzwhEsO7wgXHmsZ9VSk/o8GNyDrqLxSLYxkt/Xd3Y7aa7ie6Yj1gqLsMAHyRpy6DS
deOXlzV3m2LpuJSKIsD4fqMT2upeaKgLrYd15cFCun2OZ/gyBBL2gPPxVmF9ONBob+MysyKwAYtU
B6br4MLmXi2LfaWHM7f1pCWYK1RB+mNeCBFUdegj4ISlaDDc0Ml2wJBgzPiWm9oMd/JEXqCJbYPh
9Z1cSB45rGodsqbwBvbtg+x2S8Bc4dKHM5oZLJgDFlAGLOvf/1RQNasQDys8m6lone9jzrnsGiHY
JHsMeyrSNuDdHM89Kyf28MyKem7FbkmzzQwrACi+WnK/zplqatBAd2iJ/bbvnZkaxTSIRrrE9jBl
9A4zl+gCqa+qlGyuW7mMnCDZOFWk0Q7Ha1wUh49ETyQnUZnk2/fp3pcR5Ot2RsfrLXzQsru++P0t
FBa58aFRsQ3eM+dbSPFbjZIhVrmL4aU2rbsCbTN9eAYwMePwF7QxJlVpEntDcXgkaBeFlFSN4rAm
CaVy6yMM6cL78OI8VDsUmF2lfrSXDHci/gh+eUEb6b7azFVyLq/isx9gjR4vMSJboiUHwmHQNjHk
8DLMJdc/4ESecW5jtJ9qavVyLBZZrhqAtWtBiU2vyNrQpF7NsoZdvrstURFQTIeTTVFwFK4KCr2B
qTDWFyU/zeKR2IGA2Qsg0KUCKIgm6tzyLk+c+II2L3zbQN5l/LJOJbm0QTqBU4bFBFDatoQEQm5J
bIKbFE6PQCR196aZvlnGkxUzKlwHHy2ICBowm7WjzJyXi24APkW4pgkJFxDFpXHhARBRU1YDWEB9
o62dyLUhaVk7rigvmMDzISqY5f+f2gINfQfKsEQ3a6wgg+80UMGJKVvr+IeQJ/Tq4sfQAEekGz/j
TZc3Hl8VwIBFV4Dk8T0VOL3qnabsIwO85uFF38OaJbkUPFfqg3RnL7yv3YZiTr6YvePnrI6qGug/
SrViYVXddEtarlsDqgHeUv2jsRF1bf1zyAzubFP5cmNtnuI63xPQ3GVeVRpxm5UeZvWNuXeahcy8
CdO0D822WHUrwLAVzNT+Qr6d/6aXcffctPhpJ/scp7adei10cYga7pStuRPV1mxTzmVP4pY4T91s
pCBVOswmIkQXjIUQIiqBogjf2XhbMvNw6bjmA6ZcN72bC3dTizo1NloUFBd6SpXsz0XdBJtqZa7l
7ZyZiXxYLAo3daj9wd88CnlIjnil32Cnd4d1eqv+zL4en/y1uYSxfFltalA+u8oFwAJ/7Or6AZle
4i/TowSgpJGVtLBove9ntA827Rq2nLW1u27m8uI4X+Ho8q9NyC1SHTM2lD3N8SYqi7mTPmdC/PmJ
B2ZF1DJcgIlmra19t38hvzd3XJIrzbXXzV37hzqXTk9cyOfLGuWFjDfEWt1jM1+hQv0YMbTX70SA
AbTvqsv4PqbjEH3oXuhxlY/Jhzn+7ck1a3SrNUq1mjmu9XVZmwThINbM6EWvPEbdz+vf7TKQscAT
A6NNja1S6SKxwK6UnhC43hYVfDEA+6+bmUiwz+2MNtJMNb8NTexEn7olc4Ybbw9BAptID9DV1wzd
zgSSuZ0bHe0wKhgSfF+YRg5P65vZyJk1XT70ztck/vzEIfM0actBY00iVMl3wZNRQM/FhMLi304Z
rqSvB4ZkS7e1FhRNr5ufPNgnX250BZlHD7jaAet1nzIh4N8m6SeVJ9mR2UhFe9IqvPXbdZMTe2ob
BoUaUyCaLmFUQKc1xe+GhWPdBXB6qAzJXLcw4Y5nFkZfLeqQkwCdyfxe5DXLGJz+ukDJ9SZVW3Om
SCH+qtFFw+uVEgwNS+pe4/eXApWebEnlsPB0BgLR3U3yu4qpgkaZu7antu3U0igEx8XQhkZYMQuc
/Yi0D449Uyyc6IjyEDpZyjj4tqRIto+BYil98LbpElUCeReuEzdftkvG3boFJNfmjP9PbyBhiW9C
ZBrXOYzePkDwyQYe8h9qTF0HksVae1OCbMYpJjwdGk86KXSqdJY5ih10vRUmggTJUmcy56y9dPLh
yWLIlKlq40WtG8p3frU02+TjdW/UxJe58BHFsi1EF5DpGz/95INeg2LPcHg4BJmvcdD96F+aXboT
6jo0ErkJQE7dUShYt0vtk32jbqWN/pDe+J94YAhprWf0fG/mwulE5LEtJKZUncI3p3G0I/EQ9CZs
4gOizZG0lVM7+5DAE/a9N6r0wfeBmELJkg7u9e2Y+uCQtcp0nYR05bhO61FQA9bpc1c4ZvXkKFJ+
P5Rtc5fZMkPPrc2Y7nWDIoSNtx/GZ03nLYWXjXEcTeVkrSfDNxoYDmwaDL46EAlZjFaYa9DG98xl
rK9bnNpYnm08vWUeL2h4nYd0z5Q735Px6STsgaYPvnVTdXJ1X6a6/NPX9Pa2UOkX/wWjdKRYoUN9
YXzJN4lGb9Ssh4XSQEsFG2Kh39Sw++hMfkaUv65bm4wW9ok5Ea5Ori1IxiS5OWJOcMYPS9Pt1Hd9
NBggRDk2/Ba/+HdzwWIqsNvsrK2h8eAALj83yriikSuMT8F70ELml1sLr62bjd5AFHB9fZNeemJJ
/PnJ8qrBUNtMxZKggsrUbjXQ06uRYW+frht6z9rH7omKK+A3wp9zQfIbIDWe1THRwb7LPwXbfBXd
HwMaa+HaWYlegrR3qGkErsZo1Hudew5UMHWxnP6A0ZcswM0HpghPIaRxnr0NWnNmMycq6RQoT9Y4
+m661nL+EkxYH2Dj0L5EzxCUuWhwhwt9CYHyqnrixbsqZitRk256ann0HdEx8w/vuytAEsBt182N
+rVaLKDI4YkmLRmLnEupppz01OQoofOjoT5KGYuNoRSQYJKrEEEPuh/X/WZ2ZaPMzck0b4hRteYA
NkvoctxoD2YFyXvXXhwW4TbbZ3ezgPSpS1QoAdDcoy9Ai/38WEQp00+xWFuh5l9rqtqeVX7KreQ7
c3nrA3zHsZ1AWzrH0j4Vwh3RcOfMa/QVR6mJVwMOb4WLZj7q68eXJgifjPRTmKg3Hsj4YE7w9gL7
Z1IUPjU4OhNZOgxJ3WOwQUl8ffBdc2/arvPdAAjnL/Nl/eXw4PysTAqo7RfpKflBe2EWDzsVg05/
xOjUaMHQV1HHj/B7Y2tW/tLvd7B35dZM32Lyo57s7uiMNB6IilYsllLqbbpONrWQMJ19S0293thU
JrOpoQJ/H9cvmiEMECB/t6NA1LbKgWdHLmMuG+3VeDlAkef+7jjDv7/jL5Pqub8GdZEdegmaSEeH
/bHfhpE6c+1On8OTVY18U+mSytZKViUuQs1fFR+bR+2GXt0ihiQZ5iBYaF1YfZcz51+44MW9cWJ3
5KIMnUJKKu4NgXSXj278wXn2NozZrbP78MZfQRWWH2eMqtOu8ms/Ry7p1UZQhAVG9Q069fAnlM/6
qoFX8M2Av4C2LBxtx0V1D9+jKKiItmzs9pvszrxRb6Wn/GP3DYaGuU8wtxUjB1bL/uBQIBa/Kr8X
DfB3H64+ZffaJ6gD0HiZQ0NPH81f+zCK8fTiwi6y8Kta+pxad6rV3EZ1swqDYmbHJwrvIhL9sjQK
83XPFHMrPPhwZ+6jm2DvrNSd9qR+KRaVG99RSp3xq7lPPArxttketZjBLpQKD9/gWd5E22EHKheK
vRVsrLfa3fFW+SntoYDyls6P69YnjdOsNRSdSiel2/PzCsADFpcE401z9NepZqhbRg4/eu3wHDTF
H63DJFhZPuR+NRMDVXFML46TeB6A+6Q0Mcat+FpH4RH4FkEQEgo3e/AfYIHcwpsASVHyxb+Xl9FS
WjIZBOPTFgDUg/ER0r65gtME0pHvffI7Rt97QF5BVS1+h76B+BMhKxo9a7ggNv7MiqceKaeGRt8Z
2ge1jmQMDX4L94w3PHc1mKBIQalokKWtms+pg0yHyl9rM0d9QWTJaz8Re9x8Ob5WP+Il/BFusTK+
KXtjH95E6/hOnsNuigh/5btevMVsNa0DFZsFb20hXe+tzF25ljbxqt1qu+vuO31aT1Y4um8G9aja
pECio+NRCyLNPbr6DmrYdnlYGC/BbI4wbRGNENHsBSFnja4fc0gObRBjEXarpZhSyN3jXQJWX6j1
Zi9zNYOJviuZPG8vetlM5l3g5ptIC0wriwemIpR19qhtIQCTH4a9uaZM0c9Fv4nI7sgkmgbtR/qv
41nBPizB/sFYw6nsloc9zA4iEEluhzhi+zGB93J/WM18w0mbTEBQoXTAzI09JquVMqpEvaBZR8/K
4o8OLbkOQciVQW+FsYeZ22viuUBh/pe5kcsYDEWnSUo9JEuKJ8drt/XhbZDmxG6ViXNwZmbkJzpo
Yh/dAR60tbJIDvCKmgiBHO86ey3L93731bK+xGgpKJiOnDmpyYn7UnQfmHkntDoXVb6DX8ZMTOM1
CkImKTJLRl64pgJkBcrMme83uVIxvUJLwlBo2Z/fIdkxUqxU6MuoG4o7K2VrrZJbWILJRn5fB4sE
k0mR/xgbQx1KJeR6JnguOCoHNo5qQVgCuDeMr9eXNemVJ4bGN6PaBhbYZsJ1Ga7QhoAUauawTTri
iYWRIw5NYbVlhAUYmiAAaSF4vhm8D/+7ZYzcsPX0PoWnqV+00I2bCnzgMyF4qp7CFxGXOGu5xCU6
QXzUvJhlBD9VJDy8FXS4cXTbS4/mT2ObbCABIHWyljHvOcifezdU9/IRbfF4X2+vL/a95ja6fM5+
y+gy7zvdNwyxpRZQMHWZwce71Ntls4aobW+BIA2zB91YCxlo8cOGn0fEWJCxcpuf1SePMXakImA6
vY9f64Z0L1rPj5RMf/Vf2zU6LWbTe30hPoifo4xCkamk/8mo8sypnHbf/5jRR1c/3F4R6n7sRA7d
v398c/rX63s9acAiZaQxTm3iPfc4Kdj5qgUuOQkGeF4YPA6S4LPfHWeSickodmJj9M4QHH9hFmGj
V9pbuMZWlZK8U/lW9lzRes7U6IFhHaEgs0tMSUby2TQZxUuijWf/PBTt9//dxo18NKzzPrZVLMEp
d3cMovuqm0tqxV9xcQxO9m3kY3DU92adY6KlLazL5aqCN8iIynUDi2KuQtamzJy8qVoDiEhHhSCF
i4cp3PNLwI6tCtYw3NpANWLRgTVJ3PRGfTAXxh6OpyfrcQ6JOZXdnpkceQdg5U7nqdaTN6jMt6zj
NePSC/MhvleBuchL7cVfzVYBpvzkdJ0jP0krpwlkYZRhgk8A4Q7RFqgwPTsKxk914jKxCbkAYxmz
WI2pou7ZekeO01RxXTiNWK++KnbputkGt3Db3AthvOw++wQqnoQpfClmZwxEsBj70+miR/7EIy5I
lBjLUZB8Y1QOAuwQyjjar6tjGcP/U7xB5P1FMumqDX+hfyVwlaYBhZ0OOmt0g2ll4MBNiHGvLNya
Nm8wIPckPUhznYHJVPvUkgh5JyHNUqDssQNo4AxEefw6vS0GIPDerQybb4soOATf8KA3yrBMFGvu
AE3dC6fGRwdoyJEcS2yMH6KFbKz1n/kzQljb9LP6XfU26auygmXnL0z6APU72dzRGfKHtO0dcWy7
QNAUPzXwAl8Pd1MPJgcL8DY4hmPwHc931e6Q3wg8TJhq+006VmutTHamDH9+TLu10pcQyOyzyN6E
QfQhDlkjRFkuhA6/P0DBWg3Qhg7zDSJOnf+Q1C5aKN5gTx8842saNLtBDl/+ymKZnKCiQtaNu57b
4JzIcq2zWFibV91tsxOQdN6/NPStT+p2LtBPu+yJvVFMMAe1ZPYHe+Gufs3WEGkDzhk+QX48Oy4+
MYv2Dgt1dOg3ePiO+7qJBkORY2FLvA3r5+NT8xCtQuBwCAkslU/KXfwte5kLuJPx1mKM8U+jIwft
ZH8AiYHRLjoiyRAv8/Th4P1ht3OQVLFTFzHuxNDoy8GgdQgLj4QJGs69CkrzELTLIduH6sdETV2j
n+GsmHwggrL9z8pGn86J7ILRLgxKVvqxgEi3h1/eUfYDOipGvClg0nLq11zp4WZ2tk75MOOqUwnc
qf3RcUgKOYhV8Tm7BxJyenXBE5qij2TFbrgNV+lmDhU3fWH/WvGYK8YPKyaPwncHOmyQOXnxnhaS
Wy2+pkxP2+v0bnawZvp82LC0MiHCGLcxCj6ZLtkxdE79O9jruBf9D9H41LfzkyFTlURGDHWsUU0V
FaLzs2/Bsdegrwnx8gZ2ea7ncp3vhKXoL4XUE0ujl2NeKI4H5w7SY3eoI2jrehO9oCLkWk/e4/Hx
r3V1z5Y2uoOlnCHDXnw5fdOudDf8ImpCKGossnuRaUUI4arPM/45eSBPFjm6jVtbD+Qww2bQL6x6
ke2ytbeyf1T7bn+47VzYC1eCBqQnqJpzYXwy6pzYHrmNIldGnohPKfMa/OEzyr/Rtodl+9W/N7/A
kM7jdVXdR+vZap/YyIsodGJ4FO5Y7qEqAwxX4uXqpiglMu/bMdFkuM1b+dnfXN9lEdWu2RtFvb7S
K8cXC62BBtTW5zSBxclKFgX8nkkzh3gTJ+CatVHIS31NAfSEtXCXPCerw+57vYyfYZOZHdOac55R
cAMt4xtxiqWyeNbjCq505KKsfBXq/aaFqb09RLvrOzkd3WyQVlCsiRmS0fFPlaMTxgYJnIzuhL5C
UPOWCLdSGVdB4wOfCRbGJ+jkvrZzeOdJ01AKMP0LMJKJu9FXjKMhbSAoQSVjiYIo00Y8XVfcYAwt
5jqDM1TiqiOkCc72+pqndlnnrcfrn+lpprvOIx7wPgWZAIj37YJ7E70MLTWWnePfd6BOAjQ5zMPM
BK44eGMPsiB4YgRXZVhnDO2zpSjuwsYgv6rSFHmyhD76IsxrJiZr1bKX19c3dUXC6wKzFLXwyxmy
xGsUJ4NudjGoEgob3uHGj1CquW5kMkG2Nai/qNQy9jMGWR3UMg7MgK8n71EtRWoDXpx3kLXxs94d
Ps/3b6c2EUQXoz6GrjE+OfpsaGPUVqaiEGDnh5U+kObESDcGc8QuU0GUkyBuQmjNyIfPvaPxS1VC
dpPT7iCZrn9s7I99VEJZPJNJTS0HlKHGqJgCQm78wCilWPdMB/baLEUb3bCTXZJlH7R+Lrm/XA+N
GJlJQl4zTJ2OOz/A7zLIYLETHkyE1Ors4yH1msdOa/VX65iuZ9ziMlhiDh4GetEy+I0xbrM/HJhY
PCBKCv25C05to907T4LvwV/9Pt8DpqAPo13A2B0MG+dfSvG0SIELFFO+vO1jDW1D6Y/ry7k8So5K
NRLMsa2r+N3oRi2PRnPoBiR3/WLY+f2wr4pmJhpNfB9M4NiwhZomqKnzVagMXJhNAwPBQaXi7Fkw
VMtoAJUmNNcwU8fu76/IFI1zhqoB14xDUYhyR2InaLQHeb2zW/MRLs1qJjZcXs9AEQhAdOgdVjU+
QkWUVGkN6Q/8S3/IzVMUo9dj2ku5eRnSv/CBxDwezmaqeMNo92qoaR0zh8VE0386/c+8m3OyiRIh
izmxMEroMrXolSTFgng/pvAHrAe0kYl1JdRuMuJyzmp+AG4iKz+3OnK8o6HUWSrYWeh8PR3VbVJn
N0KUKK7gEooOezkFQlR8QGfwunvMLle460k1KbKS6sCTALFNBp9sbX1gDngTbUQuhzgfik3GG0wk
sxWBy2h4vt5RLqBqVV1q4Z+73DNUooIT+rdZoFHaJ4RzoSOez7gmXfXk64pc4WS5adYbKK+gK3n0
ktumaZDNTRC37FdHhA20zJxhDZt4PrNOQfho6hrzsePjV0iW78Efg4zjOx4ajkJ7EUEO7AA06OXZ
gbyJ6se5PfV8feYwdFbu1R2cfK6+V4Vs6WDuCxvcGfq1DEQB+/aPt5kFpexcEeS9en6e9pwbHx3O
MgrsyDExDgn2urVvUOFrqK//kJGyQ5pqhQyL6GiJcVIn3nZgm5kFR4+z5O51S/pMFkPac79q2sNP
PsHoQOuxXUqdxScQHl4g3WU/FuZOeR/IVFaD/RiYr/+FWbHYa5sxOtEppObQb7MZAmKsICYfucFK
DNl3K+jOLTC584i3icv4zNtGhzktsuxQ2Sw13gVbRMi8FWiTXb7u3uZpC6fuMdAXokSpWCqz2Oee
FupKparFkY8dqcEyQlmqXjh2qW6qvI5vvQYloJlQJXx3tKMazFpkgwocKBdnKQ+gKlISBFSLtWDd
S6kj+p8RY9g0m3lnnjq5WOPs8m7Q+L9xhGrVAXo0tGxC23trPPspCAtXSTU0G22UexHcbLLoh0fq
vVSlzFhGkvyxRyPw+qIn4iTTmQaPJYaELlELxyNMMEYXgoiS0HDPCl9eZgmsM6j4VDP7O2WKCSiw
Ozo05vIY6qbVRl9qqLUxSH+0UVRJXkzFfwHxM1fhnojBkK78MjSKwSX5r304YMiA3cUqPbe069sG
Pd7SaF3VSmeyk4l3pyOmfEi+Zf53mRErTVv2jcec2jfHWaAYWTxGN8NWfjx8oMOP1Er0gyfTXn++
/ummAo9GKmm8D1JBxTQKh1lcp9kxDMhVqLJLC0iKokd/LSqXgL7eems/f71NHEoNUBT0PDwA9AtW
72aImJBTpXbRSM2DGsHQHNkogRv9S1Z2+kwmO5Esi8VBlS4mxfDD8wiQHgNJ6JeRwKYyjIsIV4Zl
G/wFr+TByeQSyHD1IuErNCUvUgWFJSM1Pmp1stcabVEmM6jHKd/HhOCrNG2m30bBLA0UO4Zvol1k
VbFQG2Z6WgRhzfjpukvMmBnDggaaTHFQsJg6QuJeXhRy5+YInV+3Is7POE6eLMYSt8RJjtMFGZyo
AVa64ktUfpJK/d4JKrA7z17wuZ2t60z5nKkRnyg9WLjDaO8Qbzx4x9poF5IP0WAhLToUCZv4uOFy
mHGGKY+jS8c0FA8apgRHpoykjLWiIGs82DYcPSgoas7y+uZNfaITE+PqPzpSZmvKmHAkdGijO14b
C1h61tetzCxkXIVrkT6rrYrkwLeBiSvZpjakucz+sh3uaKcrEdfpiRt4PEHjomEl6Hdt9Lr5Nsjp
AxOGm6w013ZE3DWr8rvVZrsqO84Yn/KJU9uj0DfUZlE7yJTALLiPcHRJK9yCnD7VmpmdnIzuDmRk
7wVNxipH93SRp0VeQZ0MR4sRu8pad5OtciO5LZXi7+b38mP+4K2dj3/l+/0yOrrCzMJIpTAh0Tp0
DkLFW4hiZoLrVCZPMQ8qKiZF3++v889Xt0aXWIgzLuSnaql9iR9L1LoWhQ875ML+Ed12K0Z0TRRP
FHeWC2bCPc9sj1ynhkdo6FJhGz2btHs99nPIz6nPdmZi5CEqLFtFc8SEgGN2S+SchY6A4x4+dD9t
wG5PwDI//P58hnNmVKz75EgotS8pZiJyOqSJfJ2OTflslsi0yTN3/+QGEgwpikAkdlFHUoMD0oA2
KQ6qg8vWvAX/OhPkpzfwxIQ4gidrQagWvIKBiWoJ7ctjcON/F9CidNuu+2XyXXlrb/7KU4pc9Ney
RmctMiDBLv2IKoXxBVm818or3jpJveuH401vAkShAeQjBaCV990x3RzNl1YtkP6WVr99/Pgd8PeY
vKsva2ihZBVJf2TtivPdIT+Nm6/XDYiLZHSFnhkYOYpUDVlj9sIAMlgQIi+iBqx3EuyOcrnUKuRu
q5+2PocVm/IaBLkERhUusQua4kNUxVFVo03X+tACIgd9+P0pVJ40Fp07DdJlUa8d3aCZX0Z2k8FR
fDwgUtDSOqCf5v0xGKk/46AXi8ES5W6D55rOQPj7zNiJf9YoAtLaqlCarhN0EtUMte+D/fH6d7qs
m0GgQHWT1wrMAbDojcKI5VB6Nu0jOJZI/xAakqvmPxtZzVwTNeyu1VZt39Ks4JHva8sZ2+LvPnMS
bNNyoYoLm5RsjrMRJbNSVEsRKm/1tb7XV/R9l0W/bL/bi2KR7r318fN1ixeJHbgycGsQVWsCvzg2
KHuog3lhbiz88DUwvlnSXe6/9Z4l5BEXuT2TrF6cAWzYBmxgpMRMBI0L1bpewBB0jOCWQ4tuHXit
DulYuUzNw0vtWfu0QYCyDzJmgwwwwtdXqlwaRySX7gV9BSrLF92mYUDLL8l6G4rg9lFBtKsbfDR1
620Se3upUVkus4ymtbKiapNCUgPx31I7PFfWcWNlqI+XxTKomlXi3SiHOde+eMCCH3XgiRRTYYIt
feR0Um8bXpl09iL3NX8vZxkKHxLyybleHNZ25zUbxbTqmZh3kVKpaGBAQyeaBnBkjD9+pIWDpxsR
5cPq+EOVD3tE6fadh2xtFzu5e33/L7JgYYyXsmkbFD8umlVZoWUNbRJrUdRKutZL+YA4aKRtEwRR
Z47wxGYKkhX2UtMoJlxAcu3Ei6DCQPY09zt/T5e0XwV6HPsLJ2vqyq1NhqeYKdXtOWiROj6/TMzp
CLkgnaAyfDy23IRINGcQKUJVHA7OixNlznFH4zZ/duDlgjnZkQYUHZKkyRCyTIA4lR1iJG5gSlHm
GoNxhKseVRR5JqVVLzJ3IdcNobmIZ+olNy34WSE1l2iLxoFQVZearZEoHw9+2LlBFsgLzSihEKAt
ketge5lreQAdsW9D5ryy4z71naWSW+bGj6xvTSC5fux9saJo6TVDN5OlXjrl+S8d5cGV6YSBMfBL
S/VjGOvoFBq8LxDDqcxgZlemTXHf02YiAI5bcyh4IrgQYspTpW7VhcPGOKAZIIRjeyOfadZOhB9I
EMnvSTLIv8fNWj3uEwmGYNje1YD82o9pEvT9XssP+iKVmnXoyyBPOmlzbI8zW3ppGkJYutGmQZDg
Thu93mmxlr7agc5QEv+hNX1k4Iz8NlWNdSOHn/NjftPnxQMwjg/Xj/zlg4M6FZMxUO+gXaZdkJnW
pqHiYb2xSPOQmnz9TTG1Z6Pt7uNDsbRr2S1C56YuaVVaP1K7/NjQoWcUJUeJtXusCUyKNdM9ufzk
grAWDhTCEBXDMUwVTcJYthl1hprnW8NgkKZDQunFLnCKmfvmIlkR+kLiEckMI2O+4+A6dJTq0rZA
fDX6nElfgvTL9c29/PsFaSsZl8YEs+j8nifrmuZHjXZIwP0fNIVolmt1vVOU8C/cEueGRMw7yboG
YCcHpeeJSFruL526v6+79kU9GuFK6+SZK+nylsAY4oF8JFDTfKdzY23Ux02KOOoiUYz4ZlDMw2MF
Rc/GSvU5ioHLYioKm4gWkBPQTKMePtrB2i+cPmghLAp37SeFgV34Nl4Oy+8G86yGaKbMDWBe3kso
klDhhxjMFPxco0u+MJoMid9MXUim7uZV5i/0zj8uqHDudAkKBf3QzZFGiGh5llC+x33IoCk1olYy
zrgSM0mDY03GlQXOvZE1jxlwCJD82a2Rmm8+mn5JWcyh3S4PGSEcaJQC0xfv1fE6m8A2gS8TV60+
axd6la/0tFj6HjTQ2aDu/DyCj9p/DiN9lenoN8dJutJJBZo0dRuZp1DjmA+SXs3kupe+ZRkwCpNX
axwbPvi5b/XBoeiEBjeyQSEwCVlaH5NDtlbUQzkT6y9f0my7kGpE2QmYGBWCc1N2rXk92szaYknQ
xcxeW3bbCMYM74fsrypXXmRvs6ytk+s7MSo+y8lBzYOeqyvG6OGb8kXde1tR/ghc2VmE94oLb6W0
nH2+XyY85wsd7akxxMegU7FZLa2F/IkaiLeKYJfT16UQgpqzN+VZYr4AbVN4cy4qc5bRofohPEsu
1WfdS3M3T5G6t5NOc/vM7NfXY+zliKf4jif2RslI23s5KhzYK1f+I4j1blgfM/fQbbVgFa+lFfSL
q9BbdMeVEy0NSHoGVxlW6dN8G2YiWomfwvwBB0qAo0YupQS2klUBMg2CNqIS1COCscFeNK/1Y/4Y
P0mzeoCXN8y5xZE/mU2iVm2MRTljWptolRe/nyCcmxi5TxyWnlQlmFCktX1Po3eXURhZCW4pUHpG
71Y/h1W+9vezeONpT/q1naMvG6hZXRQ5lgWplX/YFNWTsBu4yl77qWnrTNtXbr9IX+YugbldHd1w
qm70jXogIusJiuq0TiiYLK+77ZQJCAGh/5fFFTruEh7KrA0lEQjqoPEXqd9FC1+Ri9V1K5ftbA7H
qRnxM07iTZxHsnYUhxHY/xNiaXtz2e3bpbz8bzRShCeMLzJBN0guwzQc0JdzYz6F1nIY2DavZl6r
NdDGvMsGf2Ecbs3BmBm/nYqkp8ZGK5PzxtCjHmPH5jXqH6PgTSh9Xd++CwekBE+FiYKPYEq+KEdY
dWwgREl/sOVVfF+F0eH7wei0nQED9t4brIM9Y/BiUe8GiZw6opd0dEc76PGs1PoUg7bVbG1g7mEZ
u/JvvzVGVkZbp/iJk5QZVvRNsROwL20jOGVmLzvxa8/8YWRnFA4T2eiDHA5PgakLFhoDg5FLHXWv
rv8tiDgH4rs4UyN7o2BY622EBDP2FLu6kdC9zL1ZDpKLZE3YUElnKRwIHOdoTSSMXtP42PA+1avj
s5+4ylJAoqVPRub2P4638lLdHlzlRzGbPEw6h+DMAAKpo4Uwikp0d3vnCCPTwtak4SVw/OTG0+ss
dLUs9nz3uutP7qWlMI5IMiZk0M7Pslcf+qYPdFw/DRbIr/rg865buBwZZisR5oOYg1celMkjZzfh
GUhDVKu4sxZhs8hfB0RJmpv4Dz1dm0j5gi+/ySLQgNrXw+t121MHm+Im45ZADHhuj54VaRp1rWxS
I+5rXQ12RlV4rmRbRbmOEqqjC/hGg+Pv7yjvTArjOogeZI5Gn68+QM4TqZzpVi+8pWrE+sZBl2t3
fWUTTkJxi/QDsKzI60crK+VUGqIAvg45k/bAlJ7NYNgNTvpy3cyEe+jUSASNMeSPF3DmYVADqQvQ
cgOn8dq0yQNvjTl2/omjhg2iNjgQUAZjf0eEg+935HWSlmZWu54SJgutbaCxzMBcBpCUA28o7GPz
oKQZoNnrK5zaSN6egoqH/12Q1DCgE3SSF7eLY86IxVAVH8uhQvrViMK5MsRlDQYlGV48ggiZCuCF
/Gbgxb4HSLthMJc57mGpr8R0dfGZaw2uGucnfJLLw303V26fWCLjDwpNFPDblz30xoGDsYA5cBE0
x5Wc56vOMlytmcOiX6QFrE5l9hD4O8nIRapzTJVeU3PM2ApTstD++NIfoaotsL4c5lQOJ/fy1Nro
cqNG2lAOxVqzLm5VN9rWT8le2Uqr+ouCvIJylz4lD39edf/ne/d/vbfj478vtfJf/8M/fz9mfRF4
fjX6x3/dBd+LY3n8Wf2P+M/+86+d/0f/esje0g9V8fZW3b1m43/z7D/k7//T/vK1ej37h1VaBVX/
VL8V/fNbWcfVuxF+qfg3/9s//Nvb+9/ysc/e/vn378c6rcTf5gXH9O9//tHuxz//Dkv2ybkRf/+f
f3j/mvDf3b+1f/v29hq/pj8u/qu317L6598lxTL+wTMQEU1AcQbjSpzz9k38EXjOf4guk64ingjT
nmgHpcei8vmvVOcfKs0nMmPm1blVDf6sPNbvf2ao/+AKRD6LFgWcPkAl/v7/N+DsU/36dH9L6+Tx
GKRViVVxz/xKUzh2ojFKGdDQaetRdBzdQ4e2lvu0VJQfKvOj6v8j7cqWHMeR5BfRjADvV56SMpX3
VfUCk1JVvC+A99evs3pmWklpk9uzj23VliGAgUAgwsMdb8ZhUxwbWwvElgfZ6xpI4OupuzS3cFBE
FYjrFgo5hU3uJS3fZZ3yqozNSp/juhlgH2Ukr9DZWVw3CcVgulpP5JRVj5nipuR2XJvPXJy1fy/l
Pza0uaNx/rpQIPgMIl5yAiWCp/iFWwbmSWC8L8VUKFTbCi++1x66fxa3Ls0u7jiM/1fdpI8wSx7l
fqMar6u63/+LU/y9NPp1aZaK201KZHIa/IFjGgQRxMGwPaIzggj/iS7vyvDgYhr8X6uaK/+od4L8
W1+4oZqjBTiYHTlF28mfJczkrRaEs4TuOmJ8/vUXLn9ma+GDsoX5RMxiwFbav5BRhQRC8Rzmqa9Y
kh8ruV/U8YMqSw5O96sk952tFP9Qw+JywbMHn3lP0TeSSnJBTnFU7SK1fxgpWyNO+FMwXK4UpVzM
YKB/ikCzMAI5lTHRC0pOqkZuSmZuq1He1GFtl+3gZTFIzbh6O5qo+vX6bjBCP4q039OU7Keme6ss
cGDKQvO42TEP45WFXermrlPDQ6THGTDwulNNowP53B1NLeGWwBs7wDnv6y7a9Yq0GeLYbdLJJ31h
K2ZzHGnnVZCdbIUeYu5WfTCL8SMPZbdWMAQLxQrsNMMTAnT9dJA2OjczVK6mfVIOW9TOAhLHIYQQ
e7yvO9LaRTO8JFiMaYjHss/3Wdxt0oK9Z2x4TTiUWE1tXw+T006NQ1UMhTfJzQA/szOAcwDr2SRR
7tVm61JZ2kUV36pqvhmbflNHxp2O6Rw+RYeEMMk5uyT+FYO/xNz5iH73WRZPNaVIGlo3iBzjTgeG
IvKZLz1CtxLZ/ioh8DVnP3eBRQFL6yLahe0fW9U298pAx4Q+cgEkVaG7GhOvxd1za4uildzHJLFk
WBvueYxHzejpTubmDoDu7QcImIonaMT6ZKWePx/Yi/3EyxQ3Il5UEA/4epZqdIOFhCrVCf+D3RCv
1lafa/Of+M7EImZoQEeFXYqYMfgQikNArI6tBp4FlFM9eUMrbw2NtbamxdE1uSll4diTkwnkA+6x
9B9VkP6KPygc/2fPFj5YV4o5wNfJqenfRfU69a+F6q74+deH5r9tGASpxcwOtYRDqVbSdwzVoj83
ZLtr3LngYoU2ebJeyY7NNH73yo+1As81H5wzKg0dcwud84U3FFzvqTWk5FQZI2RHoMY+92/56im+
5hLndhYuYVZVzeuhICe2n5WYhRNCDC6/jTa1n7qWuybac80h5nYgah9QCca45lcnnyQlonWGZTUm
RiSlW9EF33+uq/uGpxAKPHiLgdDrq4HCUOtiVCT5pDXUbzNUL1ni5n33j97ofzmFjtR2/jKoAC+b
XCrEUGdWGPlE1c4WpgEY0VvX/qPZhksjizhEM8iA9xKMpGb5lEDaPTdBgZDHK836Rc9jtoMUHXNg
Kvp2EANd0iwoeJ2g/2AU8PChderJmaUcTXDdTelOAVlP7oc+WdnAy1P11eYiOQuTRGdaAptEO+ox
VIGh/tAodq2t+MOifH65uIXH0Q4UqHDH4pTdNrdzTtbZU2AEyUa21yXG11a1OE1ymlSd2pvFqaEn
BZyIxMqcgoTbiq18s8tz9HX7FoE1k8KwrkysitcKNIAxfpl63x+khTrlXxsHiIAGXe9Z+WiJ4dBH
VrGiIsUJ9I63beQo/Q0w+sBKpg7zY5C93nNwEargIJr9Yy2XvjzH0KU9s77wfdHVROsmWpyKoXZI
45nkJNYGLb5WNS5XuHhfAaUMUAzDCptQDlrzXlHvU9a5Qj9F9ZriyTXPOFvPH+TYWabci6GV2gzr
oYrwLCMLxv6Ty9t6WHGM+Td/veK/7NvyLMudCOmQjcWplfVbXYDkXwGj4UicgT2rGZImpdvVhKw4
yzV3xLTlnwIBwEXLUQ4U/so67kRxqufil/k86ivH+OqnOjOwcAclkqIu7TtsXy72KmSRLaTEGJHb
9hiLDtfe9wtw8r8848zcwjPqWs/CNG2LEzPEBjpmu6GOf7LwTVaFTzFoJkkqIH5eGUfu96fuqtv/
bXjJqG8YEyRhJ2xkN8un5B+NdpMaK2WFBWziYnXL0jkXQDyZmHE8abb5COYplxyLxgYmzNh3HnXl
TdM77VHyv1/ayifUFxFfjvSm0xV8QjWDKmq4y637un7QAFmR4zWE94o/LnPpYkzBfl03cBfMqqcR
UEbDikNePc9nH2r+BWfnOZ9A5ZIy7GEyEZeDfqk0oHPYqJ7B1tQvZ9++ONJnpmafOTMlUdYmatrD
GTEZWMWVAz5LFhV2yz7L6W5Yozm5GkHOzM0rPzPXkXEy+3nvopQlgBFv5MkXwPA1gnmGzreM50AT
H793jqs5yFkE0WfvObM6Uilq8hjeQe5bL9yQDak8FaRBtu5XAWCxz8lutbn5Fa17eQ4WQSWeizV6
jJWqqbCt/pc6jX4vhXZUZU5W/tLCnVYb9hSXK9HyStENQfpsixfhxTBLjNWNOOVS6lfCC4WdAkUE
xnBQMgbaWwe+efc1seXNKh5j+ZC2Zvy5Bcz2PP8748C/bnOiqmVFe5UdacBvVTykGR7SmMh0kQ2t
0kosPWlpbLG/vM/LtlcpO0ZbvlU2zY0SSME6SekysMAMNCUsFbC7eZZwmfKXvFVZUTbsOBSRsPUs
9ZpC97U22SZy/CyhWm5/76zL6LI0uIhklUlTiJrBoBI+deo9HVfqiMtLYPn3FymrGZYa1KUrduz5
EVqWEjqo2bD9/61hEb9GS41KxcIaanAQN8XOkFae5mubtIhaVazwCJcYDPQHayqdsFwbdbgo8C73
aRGpjCSPhnreJ3KfPplvddC90xO1QP0/v8nB1WWcvt+0P8/T81C8tLg4PmEzpHJLsaicxCBM5IZr
jn2Ax3rrVrT7WegR9VJjjF4qPQJLeW4SzwiN/KUIt91EjmmqCxT0uj51lCzRKZDihvVKuZZCXCwD
4kZgItExged0It5QR4bGh5fXk1QA3ozJIpQbe3IL4li2RQwxUOwc2TYWXPP7Ci83jQOwQ7keOhpY
UxDDNH6E+BD0aQFLrQJe8NbJcn36rKRSPnSUm14ld92G60VqE6qEXqLo4wMfS+M5o3UUYvhLxigp
Dtg2BRexW+dV5zRj88vE42ArmokFko5hbiUSBrjyWvIYEynchFGX7ESllEE7iji1rQnCieVohm/c
mMhNSilzjFY2nCpKf6gZ5QFtpxxasSlxzThNfE30kzcmXbtysC4eg3++H/h85r4UOirLN00aCd2g
IIs+TvfVtnuY0Sy1S35zO/PWccjXraEEgcEvSN1cFK6LzAwNDHrjHO/MgHrTxrydiZo1IDZD958h
Z3SQLCAK6oZmzOPUsybL18iudeUQ9fnEjmN1appDrq8UI66e57O/vwgYcitnHccXPyrWAWxltlK+
fn+4rkY9zKyZ6DGjlbe8miRmJIWatOyotrEXidgJzWO8xu94/ZtgUgLDXxhQgAt83SZzMoWRZAk7
zrkvKnnQc4pfW19spz0Ars73S7pyAaJ397exxUVBNcZoXMHYXyitbjOjtOhmLZG59mnw6sIIFiWz
fs0iKhVlaLS6UMFr0zjDCO0vZQ1FdzXUgsEHDdbZEHpbX7eNla2cp6VsYSUjkA2JL0qfvkCSykm8
CF2Pu3pNHv26SRM8EIBXYkxhSVKS1FapdCm1jo3be38QWpX9FxcWyv73IBtdeTlfpKDzCQLG4T8G
F9dJbESjyDBaeUy2xYv2kW4wr+hAKgpsrm7hFT8jbw2kes0/QCmJmV4ZdeULfhuByEGFNVnHWfIx
3oXB6Ov+uJ71LR8rf1Y2szrM/JIzEvLr12txP6lG3MNB/M7F9/PDpwot8jn49aWNJponv6/zTF11
S6wKnw9gUmzcV6vKpAxDPwzWsZAOTfbR5Z/fn66Ldutfy/qPgT+v+LM3Q92QxjBrbF+yzR7aYAZq
a8gwwffrr32pa8FpTjH/tZY/P+XM1BTLeTiCMuKoj/c0+lUbn0O55n9rNhbRItUM1kkRlgNxGH90
BneGW1rwwFntatYqq/ar74H53C4TmvN1Lc51mlblNE5Y13xFEbfdI1HbV55+DwnnYO5vut9/s+tr
NMEBAzbVy+EQSynKJKkK6xg3+pMudY+qEIGWS8H3Zi4KOH+5xt92Fk+PRofQLjFr6zjuoDLnDRsS
ZE+oU64SQS9mF+Z7d54VACUzmNSuMAZrJusYatnzV2siT36r/DIQIIyL/Mqz0PznzqzxZH6W0HC2
K/zHmmteHrOvP2DpNhjmk+TSwidk78R4CevN93t5+cm+/v2Fi0hCI2WXYYFNequGO6ZAlAYULd8b
WVvE/O9n50vL9Km3LBgZ+4NQn4x+ZRFXgjtWQQBkwqwQ0O1LUrjcMNlghtgl7ps/07fm1oKmrOGJ
jz/hnc6kt973S7q6bwpwxiBMA1BVnf/9bEmSIXElHnGcWZOiUlhsSNP7YWKt7NyVjAYrA0UlmIMB
pLqYPYtYI7M6Ha1j+JYewo0IJA+kXveIg2CKXBVTvAwYX60tPpQ8NhRoBQSM2kMnfjPdAK3gRG/G
H7X3KbFXayXXt/Hv5S22UdRa2wxlgyAPxrfN3IEof0130r4BF2WD07V+b121qFJclLgugXlc3Fs9
Jq9jWRL4cHq3q2rjKRm4Y4jc/94/LssW2Mm/zSyRV5OYKmBTOXZS61B9cmoyOJnVOV0EOl71/Xtj
1/3/zNoiBTDkJMRwOqy1CPTiqQ4kJ8ZMDtRckMKh0iS5Jne+t3ntTOOVhawKQHugBxdfLtdJr2lG
jn1U9UDhZCMyYyXOXzWB6RiMXINo/OLRE8XQ5ahiMDqayg4lbc8K12bTLorlc3yfCdL+bWLp8MqQ
dgLlp+MH8tDakd9qzN7pLtnleLE6Kjbu9Pj9vv3pBX29lGeTaH8BZQ76lWV9XiNpTkrcoMfBJ37y
We+B4U+d8nE49fsyUEFDSGObQODk3XhIANLztBUoyjXXPP8BiysFFMZqXTJkwhNW3Fg/IKoUWe99
CuyUshaYrwWUucU4y7qhb7+cUhikXgHXbovzjc4RQHPkprPptvHqLbNLCDSvYYnmm/9ic8/sLbL8
Wm4TLaGwV4KPPE9/1fWjkX6k9FYmd7G5Rgx0mXnjU5owhxEMYkE78uslwGWpzdmYWUfDSD5ajnKv
DO7wiJcePHrlq109DJjHwBMQg/cX0AfLTE2jyUK4TfViAZydRWv0Kdcio3JmYeEXhWiaaTQipAIY
JNSsT6bknwpfg71eP3JnZhYZR1jGZR9lsxl/8rNTGyQ+Z67+EG6lILnRZZvehH63loJcDZHnq1uc
dEYVS2bIEY4D+aMGM2E0AU+KOUIqwEH8X7LHaxsK1gKUO8COj8RkcdUw0OKHLSoIRwVpSJ0fIrxk
1hr51xz+zMaSurJtccM1CWzU8p5q73p2mECRYhh3YMVNxo/vY9c1Hzw3trhmeI+HUq9a5jEZbwzl
Q4s/v//7F6iEORyfG1i4YF1pRUVRzjwSy2bTtolcSIHMlMIzLiEVXvwgXgbw0OTOLBu0DkVcW+DC
NzG8ZTa1BifBKJBjSvmdnodrIfFa0ADzlok3xczQsAwaUyaPESSRzCP/zN/SzJYdy1a9p9CbAjAi
YdC8d6m7nttdXdqZ2UVkBDESj5BnmsemVUFxDv4E47/xDowQYBoN41fIwr9Gw9gsiV6BlfbIM+lR
a+onYGHd7x3k6ok6MzEv8izrHvURHCMNTHSQxQ6TXa7wTY2T/L2Vy1gBfhkMGqAUNstxXQwccMUo
o2Hkw2Fmh2fVHXFnIT65gypO41Hf7HY8WFMfvqx3LIwu1tYxpumir4eDGph41OZB0ff72qV+6QNC
H8krFd/Ll8VMooN3LebQtFl0aHGYi5RpMsjmhsMsqAA9TreZoG8m3HrbBInurD00L9xeNVBhxLyb
Rv5ihvv66QSI3vJ45ORAtN8kquxW1Oga/FI79l98PXCTzfRRyK9Qnl34YUctAvajjhzCzEbLPnkB
/5LDtuNDlu7YvQLeCGmbr/UeLjwTy5ufnmAJASO4uhwelFiXiM7IyEF/LIFd2YnAfMEcmm6LW7Gd
XzLWg9isPp8uDvVsFZwkwHii63GBXqVEaBGG4MiBBhjdUp1hG3v5L+Wp8fSP4WcVGD/W6hHX3Obc
pDK33c+OYNsRqa66mBxA+ILCbeZ2N4Ai2bPXhD5daTNelom/LlBZOGloQUzVUrFA7dkEgFXDpf1u
OZ1HHOU1dov1ktnKjiqLGyhWokqLpojgFNLd5LLULR2QoElvmZ2+GLqdeC1xMPL4fcRZs7pwWU1K
SzWUsKmFGajqs2WuuOc17wTjKWY8MRB9WW2vGkJHGgr5oNZvOfIrjhRhVRJy/pFfcm98K4zEq9Y8
jn/J1yJh5pNBd0g+mHszqH5k7lxfj2O73IIW8Bkoj+0/37Rze4sbTY4g7pvXhnwQIKftb8dppWR7
bdNAYYmcBIESHcXFRzF0vYlVkJkdJuMoqakd643XIL//L1ZxZmUR9jUW5SIxdPlQma+t+Zu2K++G
a3EXLF0Y356bhxjx+3pep1ooURG1WIUS2ma4jbVjWd/35o//YhkAF+MqAUYDjc+vZlJFonFdF/Ih
VkDOTXMvbXX/exMXqe7sX3+bWIrSx6K1dKHX8oHk4x3gxZhtTvItAYtpnFk3ej56tDRWfOxquDs3
ughAclWONJbRUDee1V0fYIxoq9/37syPkO3Xguu1bwUEDzoqkMLVAc79uomlHhUkrrPpQLMdzz+6
Vtia/qyIf8Zigao2dvLczsLnONd4k6ewU2mfND7JCUra4JX655/r3Mh8vM4uCj0tqrzr8ukAYt3X
LAH9DQc1VVGZla1HqldboEnV16Z7rviIOXMNob4Cmj5ciV+NNnGRtr2mj4dOoTZrj8BQ2E2VebrB
wHlOg0leE0K4dkWBpABSdaCoA2/AcoJEjNbQ6VksH5Tn0ZmnR5J7cI8H6vPgzKQd8pqTXFsiDrOF
zMZQYHOxr1lBh27kfDoI7GRdAfRbvNEGvT7J4epnOqjO99+RzlfeIq5DFRL5BSbwwIC8nNAbBW1o
M7TjYWjt+E5qbfE2ucYGZDUeSTBfpASTp2+Q0QHO19qyD6ohcFatRfvLugFeS4hhUEFB1exyUmci
WdYbJpy2s+z0DnrVD5GTuNGz5Qya3ZiOcsDd/G68fL/6K28BjE5gBsmab7TLuksR1n09MW08sJ+9
Z/iJP9lGiiZa52lzffq+fVfblUB3xaW+2py/yNnRyRrTagC6GQ/578bV/MipHbA5hdhpsZ2xLGsV
wcub7qu9xamptLRtRh1rLOG5yjtUqKzo8/t9XDOxCDkVVyOIFuFgRvq9LgcZOiVJXbjfG1nduMXZ
CMHGY+kZNk4NiE+dwp/ewVUyi6bNrbq2scc1XYpVk3NMP/tWWi9UhUNT6hAeyrsCJOT2xJy5Pve7
8RTM3XXJTbj6QJ0/yNcj+fWDzSXeM6Ol1oPyucYHUyEWHX2EIBK5YeCaRqYF6fZfpuwkydreXpSN
8ag5PwhzXDqzKdTO0gYJC2Wvo8OCNgDTo3Eb73IHUq0dYKa6P9WQ8QmY066x+szecbFevFfRsQGx
N3oBX21HllZkXFfHA1Vr2xJ+3P7+3nOuGYAELRLXPx29ZQNxsqQiHxIxHpq63wJ5cJdLfCWdnDOg
5RrOTSz2LyWgzlazejxk27mP12y0P6ROqwIV13zj3M4iExO9zJnawo7+OrPcVX7kc4yqx1tUEtwi
WOv5X8mQkLEgImN4G+3yC0ZIJQLjP5H/rKu8a4M8mB57l9sUA1iWu7a6a2Hk3NhiE9uuCFV1gjGB
YdDpc9I+knJaSVyuhnxQjBooViiY9V+2CJtOVnI5gzP0u+JW8XNMRWkYM3/gnmnLbrEr9tOP793v
yuWGTfzb5LJdiJ4rBABCmEy20H1BEsEetBwm0y0B5yR3xhvVsPW11/W1I31udZHcUgY21a6YF4o6
F6okduZ37/mjdQcEgGpD/vmFg+9SCKdY0xm5zHRNC1BAPEdQZgPsZnHjdGPepqKKYDm0AqUbvFZ9
UlWwikPD+PutvXbszi3NJ/8sbBk5C/WKsAHHrtnWQRz0QGGl/ppjXi4I6QGi058+F3rLi1NXGVYk
FxAVO1AgbHi4KbJdKN5jSGh+v5zLQAUiZKJR8FRByIGSReQHGGUQsjn1hxyj6qBot5W1qesrN5oF
lCl4ZxX07GBhYYKGVZFWTOsO+h4Mt74IdMluE8xrFPYEMFlYuf1aTnul+AnyfDzmZ8EGwOXMRYC3
JqVPJsVoD5nw8rsK9X7LmZgHsdP/A3ZDhxjiRTCG30EsYFYqAbRnecRLJe57DW+FQzzkoJau1dDl
SZEFVZ9DU2Hg4GMcQ9DgNWWz6cxawpDxQLe1Wpp7MhpjDQHYAproVp+5FnC520Kd9L029tYWvfje
zdEMckiYh+6kxeOpGQr9wRwwr0fUOHRwMrIg00nxXKcm5pfDsfIYU+XMToy+c3q1BMeHKKMdVwR0
KiVBXSPP8FeLRA8qGXQSSqoOW15llt2JvNtDAkB7KaU0uZFyufUVfYh9rSo6B8oU0saySiOQQNW5
a0LRHJu+0581Repup7SsAnNoAQRjHarMQ3rsjIa6Q8tyN+WxspeGrrrpmzTeKIkKDjFw3XuyzPUT
L7P6tgF7vSfnShdEDRk+YqiDeRmL5be2naVyoYr+mYZNFQiL89yW8k54tejkbcSw3SDMoL4qV6pL
Id7iKFzED2mlMQ81+WyboFsX9FaL5AKslQ6VWONbbQp9lFIuAAbo+thuNBTIy1FLHJpiCiTOu+bD
JLXS2yzSyvCRVIO+DaUqVDDnFLeRSxOujZuhR8oG2dOJ4f3QZNuiUmQ76aODabaJT6NMvRGdCZnW
LJmeOXj9/RHX6d4CA9AWOgONTSb83QhKj5VDWaU7bVfrqdtAeAfgfa1/DbnOoHtBQStbRbsSeLjO
A0tSgpatIuxRaiO/7cTgpKBPchuF5Ls2pqWfaJANsmsly+1J1e70LokfY0v6kLJshpC0I91pLCuc
MtMqF3TikkNY8TZEYQGZVgsqVJMRbTG6iK/eJreJNPY+YeGpZfHrlEMeYRy0xz4qhUebEWi1UqXg
Kcylu0HBsGVJxLsCeQdvZC2yBkWLjlE+JnslNbRZ/hrK6DI3PEaj1NYbUIvTWjzQMnzT1VS2rdhi
TjZG2MfCAPBe5aNdFsY7uDbMbV3yxDXiFoIlfVq58WiiHKhwI7bDvi/2GJqQ7bqnuRObxS+8tSzf
suoPnamTp1Ygy6iL6sDK4jgyfPMOZPGbJiOP4YhMMIy1Eoug+AbtlLhjW3ennjWJRynY6WVz/EmF
3Gx0xotAkfOn1GJPZCBkW9TtsVFJs9WMlNupMD5JOPW2MfR32sCEMxjtDcgtMNcg5HFDy6p55Jzy
lymipLa1CQi2sLFKeyRJ6oNVGEl/TIgtUn7TkT7faCHIZwpVvcOjWncT07B+yiZH2NCgK1fVObOV
QcezpArfwzH5HSpMszuU1R2QwKHhaYqNboQorYfkXUv1Zy6Xr0qShw7280i4TKCBEcNXBsb8EIIs
Lk9bjPANYewBqtvarMseTH1i9yAV+8h4ZjljZ6iBBJGCkEu1W8dytWn7DO7Xmq1jNLp5X1qFaZeN
qXmshIwFwNmqx4up8icdRS91bO+mcPrRWF0xE1VkfijHj1IUfyapAG00Lbptnkigx5bycN+a+S7O
MOOHIbHCBbPdTWfmH6akjPYkG4ndK8PGUMtjlpTEBUf5g9bpN7Ux3YdVdxgMq4WIYPWcg3JrzKPJ
T6yxdlkU348qCkfdACpe/Pb2lmnSayVByapHyfsGP/FXp6MQOPbQtoJO6l1TZ6Ujp9INcHqxTWNI
mKLeWwW5yjGpEZqxByjML5mDO7htw2hj0ukn69JXrSWNrSQxsbOW3UtTNdhjKHe2TJFr1qX0monw
FqyDr0UqPnt0VcF0yF/V0nhJBA3tKcp/8C57TEsGvNdIG9dSJMVVh4S7uUHH20wrG28i6k8rUku3
jdJ0W4RG8k6atL0XUfiTWVn9URnCfKRyltm6yo4W1x9qjNvtqJLUrrCMHH8b2rYby4xKr21CdRvL
ZLLzhso3LcWijTiJPzBX1D2aotp3fQ0kX19HwcjieUypzp1aKSFSFkWnWqefYFrBLE/aA0FZJFrQ
xZq0GYeO7qdJlV6IIGZhD0qdPIYZ6x7iIZR3wMUSO+oR3qKJsw1wVGB+5BXOuMjAsKpy8sQ5wrKD
wSrtY8ykzDHxFZk2AZYeDbh6NPkxMbIh3WYSdES9JM3ycke0oa3cvCI8crOp6umroTb6c29kNQ8q
nCJ6Z/Bx2IZx2u1ABFj52WRam64nygYEc4aTSUrmAU2Z4kDnVuRDREsAI6zlXDowNZHpNiVqFTpy
nQodYluNCu6fiUmVvM/BIcV3FcKY8LiQmn4rqFnASS1JJk4el4LYqjHmNYapzBxl09EAsi5MGs5v
Qeg5UVeBtqxrmrFAEhA7ZjW9ZaPqt/VN3b/Rjj9L5dEaDMfofsSh4VdWjSOh4xrv3TG/5b26M7rk
Z6sVGyl/mYbBHobcabQCPJrRHnpqWo1GRP8mFT8w7OBFCXxYGm2Jyo7IOl/P830UToGYQAqb9pIv
GycTpc8BxFjDxNEOrTZaKlxZCSj+UKI/jC1z5Z4EalU8s167lXH4oB/rzNNarTS9cMFvWnJXqvu+
M114l40SKGityH6IVRcUNtssGh6NrPFHeXJqWQbDuaFvoUaXIhaUrpyWLy2Fwrmk7iulsqWKbAyQ
kPTE3DCzvzPA1DvFkcPTxAmjxG/amoKaWvLSFPTUlfyKqO9GRuelSYEPyxHu0XRsQlfjaJlYxUPB
cDrTH0bxSnCqi+lNCYfNWPd+rVInjFGyB0MHSyi1G6nZ5nWyqSTmyyxEGCqH1FV49iBZt1EsPyFE
fwhLfYCMnZ8OnVvX3Q1N5QmpISjOWWprVsE9NUahpeBvRW94k8g+Mx2UehLfhxiyFPHkCb11pKJ7
pFLjq31yahXIi8jRkyn/MBsd48fRYzHHkYj9GA3qKCOa0yV38jHcTJlks6x6Q0j8SbobJX0Yu+SB
6RiMIUgE89GZrNRnY7kfobghwjdQkIFDObNbaF7QtPBomzlWqTmjdCwsCDnDZ02ltbWQI5vGEHCv
2zoE30QOnjwAAza10gSjRn/LODW1YtgU6QwF9qo3sxcrU92YZLbVcHsUqZcObKOkLcP/WNxPEZ7C
aemotLQnI3EFhqpr80cW6k5iFQhum4mEYPIXjmYB1JIlt9FY7I0+2cctghQY27PhA5xf+7qGAm5a
BcgE3R4DvlNMAzUWP8Ze+ylqwxtahC0ze1R46xel/kiG6LHCIzEUeJEDrqmOnqmgJiQR2yxzu9ep
y1hoQ448yMcWYpLhBhCIZysOb3jCdmCL+Q3oZaKcuInePE8iXCXpY92LWwxZetSgtyHrX6GUYo85
SO8wCJXIT0LFua4xsI4KojXcEo773sIn7Mz7Rkk8DTuP7BAp6Ni8cY48oml8CtoWllY3aWc4DTO2
fdUHXaa5HUtvy3TwEsG2adttpkTfyRnErtP6FXTYT0lcb9N88BQrdvhgbAza2Wrb+CHH9Rz9tko1
sZPRSpyh0vc4xPtWN2/glw+4h/1IAxtixN4Kc59ZwwOnxoYYmZ1V5h6PL1ewcivlfN9pcqCEyCDC
rPaRkG3UvrjphwjblQRKrfklOEQY565VykGnN3cRifxM0IeE9Q5OR6D15a3WTk9T02xHBv2TUbJD
sNQZybAdZPk+1U1Am8T7COp8gd+kVkCWWNTt4s5vE+IOcWS3JAFNCi5HZsJDUu6NFr0Rgp7AgXdH
G9VPGgjEmuFLrOM1hpRJbZOgRxZXUvk2I+VTqva+NIVBPpmbODe3qlbc0VH30EPAj439Btdmoohd
X5G9XOs+tOEdCz9UJKFTjLFv8fo5ZCDqk1uXtSPmcXN3HCwnMjI/K8WrCPHjEDSRYDlmWDxjw98g
nTkyxFvAWcuxRrwFN5SsujymT1M+PEhyC9Ub2VWrdocHzU1WM0+pFa/pTVduhptIMiFqmjzUMjPs
EZRsTUECKviDNvW+Ep+SnHxko2wjud02MfZ/on7cZ8es7jZGZeH5+D8cXVlvpLwW/EWWWA28svS+
Jd1ZX1Am+YIxxhjMZv/6W7kPM9JoNJpOY3zOqapTNeUu49umv6Mzf5LrfBn11Zmaoke30jkRBgBx
J4KmJXzpRWmzsHZuXA7ZQp/t+sB24flwEM0v8hE38/jpdUGTr4nPUjxtnsZC+tcp7OW+tD25kqaK
zmXI/JOlfb1njk52sCOfMrfXSVH2sEnxcDFl1opgA99kRB96c7eDWqU51Yg72ukggoN3X02ZE7Fq
NzBSHxaHzzewaRVmDursQsurTVyJ6GWmQ7JfEcSUjSSuM09gZtSu1zxbzEXb0Lokh75oPngOQeur
XJHzxsUMo3kPRsajW6/23XSom/VK15bePBlgHJ3nGSevQ5wmU0iQSWZk6GCZO8e6Rn8wZIwO2Iem
qWNWbL5wH8fAd6L4a1nj6NjBl/yo6dK+9Z7HtiXsqzCzZUAHoQOjAFZFUigXvUOl/H3Hy01SL0U/
IZ2vHgrb6SYT9VXg1maLV+jy2bLEw/1/ZxAii7HJQgZ/+nLNNSNHK2/jcEWPdBNDhD682Uj+Vjvv
Yv7qsGRtQbuZ0GD4Q9QWbzPF+yyY3d1Aytxt42LyjySRObY48dXMmGLLLOnxT8oYccRf84huAEry
Nv4vnn/sKHfG/+285ED++o9Rv8As445k8kfbVxcJ83PtDYWD63LV5Wks6d503h7ZKXs6Dy+dzz87
iR9UDUC51NFv0R18xBblEbmeQxV+qdHsl5DnivDnsfavCCLbRaZ6KnlYuLPc0nbFzNHuSOA8gsTk
oHH3wSjOzqDTOaCFH8Hcd6ZvkgaX3o1h2tniq3UfHTLfXI3d0CF+dxOkglUS11U1bsYl3DXr9Bhq
5CEG41FGd8eu6eCwCi0PNkvcssCvre+yA/PdTBN8H+tHqMzFW6NC2eq0OPF/Ae3vMCLeAWc4UeYU
QLx32FxCPELc5i0ghmAtMzJNT8xRpzaatpZ+joY8UZds6wAPdVFtymK/8AZwdHOTMzbeJFNP2OFP
m7i/+nbOA92iVH/Ssc0GanaYqNOqjzL4oxajcV7i9T0OIMRru72ZZFGGQeF73bnERYOUHrROYheg
K+XD3zqJg3Or08pPLryOdthvLWiD9NiAHian38h62fByKpYevl7hD5vmsyVRbri3hTJ5AyXlO7UC
NcPf9xjIRk1zp4tbABE2TYJ5X+rumkzznoTltY/RVCiOYEV4FgRWnzk8wxxP3hFo+x/GuH3TwU8g
rDOS7IYlSX0Kvxz5Y2S0i5neM6/cNYv561mfe4BT9TwfOrv8hrx/6tRwhE/XQQ/YDFvrTCJJbrF0
U0bwiKmqy7B0W+b6KVC47SDQTss+dVZ2xI/9mIfGpKbrN05nLgatQuV2uYuiIuHTGvzN4LpBNFh0
nGqxCR0LCpUlT5Ebv7krMGdLDyMcaQhOCLuHTL34mKV1xHZLVR9YBESgc9qj8BFxGrz5vU27KDj3
iVu07J/fzHtWdx91C0K8VDviYyb8uyDXakf4dB/MXJQSZq1BdVzaZo+BPqVEwD02yA0DQ9IO16ip
30t4u9HKPdARCqmuyftkzCs+PETsZ52KEQ+gTgCyziGSbrpo3CzLny1uAJPZwUHmjpPGMTkTt8y4
MikbVb46cb4annXOXXQMyY8tDGrxcnJ0wAb9i2U32Mqlyhm2bkiOTd9v3dK5QEi1l/6QjdFv24ab
FdGiMbZ6Zoa9mw6q0KHbT7bMq+VrFlNq/SHVsvx0knKHCRJvWVg4utyNjMIraSy62eYczTe8arLO
X88ToXc4Q2CCJKkHz97adw6J+ZJqSl0552vUbeQQbMcEcYboN1VwdjG5lMmG1SKH601GvDUDtvTu
u8m18YABjcOL7/zdOX3a0vkPLrtYPT1qBotig/9QJylcPzfxcJki58yrHKHA+NyJu+WaQgBdHTr6
J2BoMeTjs3QT7nYkig3ThS2ww+NxWnXVyW/cQtYDcjpttjbLWWusEsIcpIynp2AWJznCZYLNd6PV
xtdBQaZ+kzR858O4bF3/41rnuGWyqPQOjfG3oUeysGqR8uzvykZv+IJXvCOXjnRPnnX2FWBONsYp
5KQveg0Lz3yMPIQXR/88jiaHCXSm8D/0nToSfy6gSNtB65qyCJVhjo+tTg4ieZ6cFfzvD+n93Wq6
NGzaTM/kZQaK6TYvspy/Ik9ipNcYLKu8ceoNQeusyRsf0PZCSjEBAhP1p9su27aLN+587VGm4CFy
8MAMyVVlwAmAvsGcWbubVo4XUmlIiBMHXeOFx+HbIrsX4y+38q+ZIcGXDBub+n9myXUicO4QoaDG
V1nHAwrzdC2bq+E4McBHk2XZu2bMevGme3XWPXI+qfiUQA29Bk/FypZlsydUhoaUX4a5hR+8hD+K
JLXYJtLrNyImcuOqabonYYmBtSqRATwOzsMIf3lGm+CclhJYFZxM2Lgj8YpsCjKOIStUEAiy8VQo
8qDyu024lGLLbGV2CYVeejMEc6f3dZXwR9mO+MREjO3Ja10fy0xJQx9W+woJOkkdY8KhGKpT4I0+
K6hDwJJjiQeJbqEIHHlxcb9skTiOVZsa0MVudJYEk+JUlzLElLx4d1HZEamxiJBFaIh/GaFjwpQ2
dvOfFwyauaoexz4zyd/jEbI7IH2GYW4fwb+zgGRwSPcLPVUwqWl9bx+ZZimICekBnljoeivfHx7w
G6vijE81hMOtXnaxJU2bT26H4teP5joEVJXoRrHCXZt22MLEw7kj3CM5ud0U7lk8OgXYeoXLOZYF
cRVGpqX9e6WSat9XzXyF7edMUglvFkSF/kU+IxV8vreuPQmbLMc4aDyT07gZziVwC7gpdBcQoe8Q
yEFfFNAIs5CICqgL22sc8/kz9NQ3a7wByEolnqzrwnY7mp20deI567suwOH1+WUJMSMGalFIiO/n
HDa49BAyIc91qGzexdUnVhharONUP80QQpbmJX5BYtycQS9yUTrwRqtcdSnRcxw7ZwxSEekbUMxq
jzGT5ZGj6V6tTvKzjE58hrq2R8b42m8nXZXvicClW9JeFF5jItAAvrufZtBoEYzMkRJeIRtTh7Bu
TOCC89y3vvwubR3lA0FD27aNi2kd1u5hc4xAUhW92219hOX5JNq7y5CrVr8kHSzcwCy8L7ZRBaP0
AtlEEWkwDzLYB70zpPjUFJfWWG6QVntrkgjw8sJ3XjtiZpnfxoBs/YggLC7K1qR/m9ny3KOmYMc6
D+S49zpadHz9iGVz6sOxcEl0k5V9Brj30zKG7OXOvTHHu/jC22Ol8FG74c26yV0pgg9SH1XpPBoj
nwYC0gQ0NORhSXT0huaLlgBh5fSYARJNERDi6a3l5bvwh+fG77sMB2XaD1jm+yNYkG7UiMKX9b6e
ALkDw/QwCpq88afluHZS5Z4EgrgMkwI0MkRPCfOTveFr/dIbrH4bsfEEP87+/FFWw1cyryytHXNe
w+W7ngMni9z1c6EVKiqLn0d4QJo1uHZ/B0iq2aSu8M48wPZAoCeYPjEIwYPwP1rKIhnBbozqbdD9
U91Ez0r5N+z3fgU+LBZpJ3Z9FN9I7bnpXAKBBZBAQvWTzCjabJXgy2Kckrp7aZL6VLu0y2vA6MgR
984gSvbClDsQKEd8MpoC5S9cA4VdHMZZrAebBWv36uphj5HoOBP7PFBxaCK2xW1XpZB3bkBn6TSQ
XQ524VZW9ZMXyhsbo4st51RO0zERAt2DbXI9Ik90DA4AOj8nwh7YsjnVID4VpdcqhLtTAqjR1vN2
JcmlH8hhXU0m52lBY80/5yV+GSpwM2u33DTiftLGCWQG7nVPJncXJuWxFt62rsoChOVZuYAsu+qH
Dp7MWOLvl7g8T5W6mg5M1mSchzdhMpslkKzYnke0+OtCt7aqHzGZr1OV7BA6CyDR0E/ax8/c2h1M
+09RMr4KELkY7cXzOurvmlVbEdtTOcxeapcgBUNDUF7ibRX4x0lWOYWhFvDgN+pP2x5IhydwoQfV
Nl6iFUQjO8I99wHPnKfZVPulG3IdxxvpOo9Qjl+2DH57oo+i1deGLO+CRz8BxGYdcQ9RIp6EdB4s
4Z+iQ43DeHoetdjPM7gbV9LX2hmfcQbe6qZxkWQbbSF6/G48sMkDEjA7DrEJ5hos0ry0XgfiBiZx
FvHPoI+efFj/pxCt29QKH+NqlXxxGkJ5hZB7fwgftaJwMW1eZkMf02y2ZeBdAYfdSigFEEPyE8Xj
IXDRRM+R+mhLYXY9rkMaRpcFiVF54Pa7co6h+eiWovbJihu0vldTnFfEYiZBQY9xGJnfX5h0JNK2
W50ygxV3q+Lr4FR3at0wLQn7iD3oLcrWgyw02btxl4VoVeF2zdOZxjylHDW96wz6F4lXAmHPZwLY
TjQz2sbpNJsZzpRTjr3UAaBzsAX9grDfJQKwMzSZp8WB1frs92rvWRnmSV+9+KY3x1mWm7inV1wN
uyBpPhbl/IYr30pbv4MNxn1i51+PDEve0/pTIDM746VyEXc0Fu3q/cpY/CSmJnklobmkNHqO+vVX
cfYMZVVh/8oGsaexnw9GeveuCrGyWrqvXbieQB6ejOcWpMMcEwVPrlsV/ZAUsJUDBsTezOL9KhIe
uO53baPQgmJls4rQBMnxXQTxxll7LB5ygS3ioNmOUryTyT8Mofs92fBkWnGZmvbW8HbTomeHQ+kr
g9WKEtM3UjCecZfeWSNulaNfnREPB9NtjfknPHQjfcBo9F5zSMrD4IMbYCWVjcXJD4eXPhkOkkSn
vql2XTDdKbP/JA1/uGv20KQnabziCkegxlVHw4ds6ZFxpOnpkYDYo0cSQ7+ggm9fgHAtu7Mjxjll
jT2osvqUMrklKn6M8fopmvLES3dbquWfpzzI0Uy7DZEFlXkhKubEZ8xH/oC8q2X8RUjDHXRon/ZO
TdHjq49SkvewF0+DCD8rGd6tDsGq+KA3SvKI2+5S0vbU0abZLKy8BglM8lo6nXQ/blzQuOCoNgPS
QXBdg8uTf69Mtew8QfYJEozhwYqj3laAn53IhWM5aCfH31R2/kCDn8WT96XMdHWdpcxwDyJylEIC
qWtRxM5aVHOy53F9xwKcQCc9XALr3GmCVo66YrtwcXBAuY4hWnzSf1T9sKvBbaCJupVle+KiQ7xB
C4attQwNdgd4XoeG58Ek9mWsthV3D6udt/AC21R9/MSbdlv69uYJfVA2PCDju+Bt/1m6/hH6Dg8L
wPRrNhPQVw2snSfdK+D9m09i4PuQmmQBkrJSgHL3kSO5lSGzZJk79J2e4kgiiqCVGP0A3MhwwlL/
ZyMAKzQtmJAqiF+WRMeZsA6GJ7PDFAFQwOkRIgqlBAyq9k1Un7ooyalnprwdFLpEmlNMr8ixBxlj
jqqKDg1+y1ofrh+6r/NaYFtf4i5EDYEWRIjqvSmXUzvOD8kX0N8hS2cYtnKlTpoFQd5ylP4WdK7R
m8Xou8dXlq8CvHWyoNXiIJxbkFiSzIVx1dGtyd2OMeL8lssqy0vfT18okx9DxD7jBlniFg/V6RBk
O5egYGD//92BLpU9O6lZ3B1Cv/p6+PaU2i5dfeEGM6lbPqNjPoc6xkS7+I9wTPZOjORd4AdnM1cH
H3b+MCO4+tWrNOU9GcmN2P4oShxDWP6eTNiiJiXKLySch0BGaYGEWfm76uU2iQ5GtbHzmJohJ0N4
gUvka1sJDiPH6Es04Bgwsf5Maj340E7g/gKoztVyWrlziliNrxBJOYMBex3F/8mIn0avfWtnXLij
db6XABwPL+P3tYaoh9JN3cTbjjqbldqzxmOKKUQzom3vraefliVCKE9/6UCjAixWZ7+c6q2RQab1
tAEZcqZ9dAlJnauOXEtfY10uQWUdxmMj5cWvyw188t57yW5qhAk7CClVT/s49EzqL0kxtnhRpcN2
iVhvqxsdJiCPAUcjEcgSTJN79mT12VIpU9apdzY6B+2Vz2vnAZsUb+Tv1gjnXmbt0FYophhuDMQv
jU+vQeQ+8cA5rg5/MV6wM3L9R22ygzjqn0jUHdfaYx6Xf3GsEKxn+q2PAQj9HU7i0Ovz5ExfA5uG
YhX9XUv2GF15csgMxrGUVWpU/xvwXmWVB4tN3aNS9124cXiw7xeXp7VYXzvW1xmPx3e4TOnUwyh5
lEmIJ93I954vT6VAdRvFcqS4UfO5qY4IckLnuSZogz3URm+tnlnXAjZLntYpQUhNSM921SyD81zO
KRw5ZZ28RCAu8/AP7zUTPbeqRo/XtrsSZ6vwIboA6qJ/vWhRGVnmTz7NW3/SxySc3pG9BmvQJdg1
NkjycvF+kLb2XpYLCkRM4UCiscfHxDUJ+9sMPGwbz/1OV/VPQvg7daphAzOkqxrEfzgWhfXCl/Iv
A9Vv6hcm6m1I0P+2ipN0lnGOzgLR6hY33WAYZrvxyYvr/9yo/Q/2a6fAzPipJzBpg4EndWyiS1dB
EjH+wfKL/uKwNwZJ4dLMae03keKDhNhbwqdbdsMK99Uebz7O280ZbZyCSF/ygAc4He2IWwhnDgHc
fabDatkg1jJJ3WAp4slB/Rw/ltGcgqnkmQlnsL1Q7Ey0JUBiSLOFIFgf4Wv5WAN7Dm2PpPI/poy3
44uBLChDGGyLGxGL6CJe57Ssqv8SybbJ2EQIcsLHJdaBWtAPYQWtZjT9aEdSd/GePOBlG9Cb8Jy3
/Xli9kMMstxTENolJzJfFD9OATwxVDfAnaZHq2HASuMl7t9W5oKxqOnRU+SCDhWuuHb0MxvEMESH
dCIx0VMPnUaKOXbaajD/buVuoW8UWRdSp1jHwc97zXDwR3o2kfvmtf4u4EnhBeUbYlxgBBkN19gd
7lMzYnfQQVOTSArngKBE96j6Hw+ywaxEvEhuGvKxzs1DRXwCTdm/shADUiD7D7i1f63MnqeE/QgX
DmNRssUWz19P7H0ao98mRW0K+Hs3ze1rgKIGsUcMM54F/WLF3uD0/to0YDhGkpuFPkQHts5Mxwnz
Nb7S8otUzVvfJx+jG16bBOKGdYTuItJrLltb2LmbL6KVnxjRPxQEmwW3uFujtXMP0pIcHrgXb1ab
Rvd8w9fGQPWgf2CUkIcOy6fBuQnBl6Jx+TsD4pMJNbvoNwakfvnYQOprhTfLhUwxadG7KPofBD+H
2pEPQ+Odtitw60qdRQ9+ugrCbR+X/cnt2ziFMudckekIG6ouX2JvP3TJw62avbHO74AuKF2lGdKZ
uyJTjbqFPbw/KwMeVHd8s0zi1dSQUk3Dmlfx39npZiBi9oF/iYZai/9cCtcR/tdcNQY3hd9GNmsD
+6e+RDEf1jsS0rA3oj/HNfBTIiVaIL+FNqyENY8MkerqNHD8dd+wufA2JPOX8SAyAwKmUsntbmwg
WnDq/pWL8cu31TOZlw/CvNdIOBdMNAWCJN6GtkPF8fm/uYzuOGKg+8ahKOvmB6GueDYhpDbVQ5fO
p2o7RK3P/WmdoIBjBMd55t6ru9AbZ3FOoR5NBdSBT9B+oGVE7Z/VjD7Ccd4dg+utDux7E2PWAAa1
1fMKsgvTQeaU9W6CGkja5pQk8R7OgSJjil4g8YE8JEHvv6puzyX25tfmFdPrbpqQxh7LJI8DeXMr
6HVNMwGSVjVw2RVTkhpZJkFsAOgq09ascRqOYdE2mN3dpMoxHASZB4B1dKebR/EmmpIWbBnu4chQ
TPFh0XMfetc8CY6gMdhxTDFE6XWEJsD5UyKFHcnJtNRZ2WP4jSrs2YQ3eEPjD6YfMt1XB+CxEW5V
sPFhpDe6XLc1jw5rP+O7G/iauiR8b9D7dkNr02U1MJgE4xo0IVzBvOimouiQkHI/tED0/yo3c8b/
JKXwh+RY3WMhxBP8KAPAYEG53BfQgQw/RarsuG7KxYetbjkDjIC4p+zln96JHprENMB9+m/soIN9
SAw0jHg7piqiGda0X+JBv1YBBCslLd/hZgzyalQIT5Rd4UlwuCWLzlg+vI5CgW8HdZxWg4eOMDDX
VfevPkJf01qyo/AsyIoSR3YZ16wz7dMc+A/uJt9Lu7z6AizXgj1EW8IRQXH9RFbzUvu0IMM47ZeE
zmi1wgZvontsI2Dg9TR9UeGc1bKiUrgKMg+AUWgxAaGFBMwxU9zN5mF8pejEILCTn7ZcEZMTDesh
xGt+GCoF+WsEqCxApnlX1Q6UFlME3SeYEqcC3jbXaIrCQO4oKGOvWo4TS3KCOS9rZQB1Zm0/XcrO
I9oxE7WvgNtA2ss3GCV9rg2DmBbTZzEt/nM0QiWuVl60NgSVEAgoqwJ8y31NXrCa/zUm7mkdvEvP
ELBO9VTEkYe/EDUA7vCRhPHejOSbWWAwtN42qyhmPd1jCfzI1ZdlHJ4Zzgpuh63n2sIFkc+E2VjI
hCoVnRujHhY5xJkdw09fTxd/8M54dlCY9EDVWjLvkJwVQ40jfzkvQZvJ9U9xFID+nIJ/8A09d32J
4hp8YlUdssmKMuQbOS6iG+Odk/x992XypXyM8zH2NtJx4j8AcJ1sGftbU+l95fcnP1rvcSgPZpGb
MamOhojj1AP0jMWudsJpI5TEIGC9p4giUyMK7c2f6K5BQ0dIEmWaur8+KDow5eR79Tnbdww/7ARA
oQYmUVRQLi86uioldDqECDgATQKREn8Eij4S2t1cXkJ4Dv7XCXb4NDBOA19TebVJ14mkam6+EqZf
eINRYdBHSAVgEgq0X+p2jz4cUuTmwNFa4l6+eGBWd7pLSjgl2Itn2YkI+9EE3ogyO+/dqDsPgbcx
4NRkBCENeNWQuqDUkSchUYrCNjy6zAc1FLyVSzClUckgWhMnNa6fIdBoFCvfAUpEpu3Q+RN2hFHh
KTr3QodzC3/5BVrYgL9Lz7zy0MfOg5qrPFraB9ajvtfW3TMZYBZq3GcxJq9rjSIASD/InHXYxhrR
glHEsqbFaoKHwOiMofOaPQjd4mrewg0fjLlQyOaMwJPEpkW7gFuTKgZVlFT/ArDoazvcGxdDI0Ur
3HbiW6IWKei8sTtkMlieYcXZSrvT0n+iRP8Gf7vqgbJtsfB52XXrFFz0hPzMpjk6oOPBtp5kCLkI
X6YYmFMFfTQ0LSly4+xxatilnXCeZ2MfgH1wlVt4TA3TcA64+awnbFwARNoijeWKLBSaUSR9QbuD
GzkILiuBxNUbILKa+9fJr/Z+JD6xVfAdhupjaPSjJaxgEMChWT74znxaNb80kv1Y0HYZq/qzTip0
O6sD6geb03wRYFfQJYaVVQBqzB7hn99TUgP3hCinhvtAVvW0xAWKLWMxh+CUFXtXa0AKKE99iPPE
SQx9IciC167GRAX3+PEmYuhjSSRH6CXKGMqR4B8vw396hXq7DRJv63Dx1XnRiqGn/q3ahWAcFG9t
60BiP41hlrTgx6RDnhwSfdgxesKO8NFr6zpTg7wgx9KmcPpV7wuu7hTgyiPwFg+yE5DMkF6dJAZC
bJfBMqMGh65CaC7Df4g1e9BYvjZ/1bkOQYwgAAF9YAfgxg8+QbmeO4jG0iRZv4NpdbK+bV6iBk24
60wyVbQyWVDBpjC28sPvQCiqELYc8xg810LfjTDX0Isq2CfKQ0IXUOkzAEPwetjECU8Mkzr0MeM2
CTTP3LB+X1zZZo0bYntVigqCkODUiebLgEjP4IK6pWt14kztuJBQthp+WBe0PY4q/kYyipeQ2x6B
eu3qH1wH+JjW4i3Q8SvQKJ0NeN88HLHOUzIfVnmsdRinQEu+ukFfSgMNqr8sN+VDjC1IfTS+vY+d
fhdVC4DF30MR9YAl+32xw7E19d4J5b/EhTrLBGDe2XqKE7S9XgnZafwblvF5DpqTs7puJscKhQvv
QzNOua49llEFzQlUr+j04v5gq8BAzzZeabJeBkG+a03uUM38hRzxCO+L2pBJ7fzZ+VnQmYEGRzYl
qDfsf/UNgWpteVErI8Do+AuvXEQRW/KfsD5YFmh5Q909xZMPYcDwwcCsAOpFgxPRbr/WdDeYGFeL
P6OKDhQ5W4TmyEHcYh3BFhC33/BpMc6tdMeEBXUqYavsuwCKgunWUvIMn4Wcl0iM6+x3P1aoOMCF
0yWEtMJA6I2jMNMc4XLnaoGJbNVfYQO7oVXyxPz4FK/mn0M6yK3q8Dso8b5x7FzuwhU36ewD1xW7
mIe0wKIz8nqVyUXIwemHO6xIAt1yxMectJjQm5PHopfGnTj278wuiqoX6duricetN9ZHqMuiXIgm
SWGX96yX5Z/P1rt0sNi1Vvz3/3Bx0yRbq7vnRFuQiHYb1hUMxoK6qDzv7E/eU/y3H997zVM84Mj5
9Nh2y+8cygU0JDBFZ0C9oIn+Z0vRQ33Snddg5BuFDOSobao0sNN2CaD5HhuCZNYOe7LmyQMHECjy
Qhvg5D5OUSf9MwMrkNF42fIAhgZSf48igUa+eucDv5jZg5rI1tCSRn3GGWQSK46rZHIb2T/4NPSf
4QUHhSQsTDu2fLjA8JCZ4pzXnt1Gi1ggZ/xX24Tn8N/47jEcYnl72Fdot/Amz/9QFLMmajaWYGdk
mO/x0HyvfzlYcA39VT4eMNHVPyunJ9VCS84jHxtpZO/1dJsIgmkbg2laNujk4ZWhIUihT6x1aE5s
+erJ9hI26lOWJdm4mrE8Tthh7iQEvRzx54CKPYCQoB3whfEk+kzo8MwnZycnb4N0uGu70gfe6+0C
S9EMxfkZmSlTOnTY2OOzxIU5ec9jwq5RTQ7JEo7IIwWz4U1w5SDxwlK3nLcaFRUluntgS+EIzHUX
r/hrNhKFYQaCcn9toa3Da8h6VqDdPhkgZhniVc9TC20xzL1ScJ47d5lzJB09Sn9+MgkuNeC4wPsW
3NZr7N/A7L7qv0W9sseUqS1a1hHoGbiap2iAZzmYXgCr81aZ5uyuiMGi/+PovJYjVbYg+kVEUHhe
mza0kWv5eSGkkQbvqaLg68/q83xuXI1aDbUrc2XuYVw2zjTeNzjiid+AMi+Bxo1OhmgIhn+umO4C
OeSHMYDidkfzrx/mLaRGPUa9tN6B8h5yLPYdPfB/vSRb8c+bR9NosGWGEhl5LPn9fZcARmHgDvU0
o2qUk4L0mK9BKLm+PFtj8+ZP9tGujHsGrBrKP0Q7V/ZH1bp/pzbZNcuU0VPVvhorX7tMZi9oBo+p
V78ZofU5JyETTXF0rfRglWyYoX2Ifc5GhfmEiTv2mITN7GIyBMNertXbZIhxa9TLsTKty5wT/2Md
2LOTqC5KtOtz03DvDcMMt0uvj6tttJFyC+I8Nc9Y22uM+wn5rDWNq+9B0ozNZa7RbAn/XYPG59Y5
cs+VBC/GZXjvQuPqOd5Rzv4XAZMH6slPoeI7KyRehfS/+H89F9p9CK3+IUtltQctWjYFSkW2ONu+
m8+tVTzWaf8a2MmnqZLjXPJOTHq5NcbxPnfKq/C6J5EOvyVNo1tR2XfpMDzYpgWk2zwpK981o2FE
lULwKYrHpsPLW/Vwy1lM/2ptDgTmQvziIoYsPVA48i/tOTrII91Trgc5ma97z2yfMwlsntSnau5+
DDgny06eRguI0M3xCjIzapkNCSZ8Zm4el+I2kIRQch7iRa+vs+YzTNYGRd6BRAus58TJ4kolP4Cl
/7yRxUPmOGGRW/b01aT5XWIg0qfDs11hnIZjcu+LlBASs27LsrZNJ9sXFxrtXPTUSybTyo0/dAHK
xG9hyDwS5tpfcrwjK5hie5n9SHBrUZ11ZVXrY+lMP03IeTFl4birXOfsWl53cIfwPZRI7UHPtd49
8ig/NlNZb5o0MLmZ4mUWqCb1IJgX+xsLsZx0J69uwX/2Pes05LmOGArfC406bBH7i/RM6IwAsh8t
VWFtR6QdRpBd6TqPfkKPO+UZLkw/JyvCUcOT0a5pPJEGpUfxjxR84wPlRswx9c5u+RtlcHKL6u77
Qpw73JpNqOqJ9w217E24crkHgUeHjF0PBMuermy0GMhUlnc9xNRmEP23KFax48W+KzK0gsnedqO5
tef1JzODQ+7xdjZ4XZiD3UfB6kAUCvFBpB1Zo+JP52tijvVogTbU1lvYg5p0Vfbuj1LGjiPAhKAE
6DG4BIP/0+TF0SjtFdM9eVMkwSK7HFXkrJzmNsujOGsQ2m/V6+Bxf+zQfQ0Q0dEYl6OdrnfM9PeM
MVva0V6yKnns3fzNd2pzM9T2JwPqic/10gn3DJ6LD9l47c7UFRacYX2K3ucWkvWsuM7T4nYG2s/V
zCOjFf4FJgZ52Vx3OHzFwUumo0pvc31x9B0FAwr67iRn8stH5rq3GihHaSbINBQPAdz1Iv9W/vq+
NPlzvrrdPnQdvkWy2rAILCLcR6oXEmZ2gzXK2/JglrQjKsUnXz6mBiNPYrYQjz6MuDvKxyUwj47X
XttO3mPT8xdfQnTRAWe9vihy3q51m435j23/OCXTa9gvwEx+dzKC5VR4DBmLTu+rAvO+A3WNCy/s
L0gSCaf0BFgzj3lTbVprxkBr3ao+Wf36uCbtEx05SJY8uyvR6kPV5cPTGPY3CLiqvmZVvWTr0hyX
En8tqQriNvPwYy/6MxlMM2p4kmOjtcZtNWcHl7vAkqzXKXkx1nGXZajkyE2jcTT0cBlrnH7YiYtD
AsPM5qPZ+WfTLEBhnqoU53xKtvNwS+ysNJTQ1kXk5rZU+d4szP241PvRLA+t6z+kdRPTzfg0D9f1
Fsdx0+QO0veNHcb5jpo+0DgEW+ier0GLaAnqaB1s7jhTFOhfAS0QEZLdD6k89t6wLVX2YzfGb1bo
3bxmVIJOaIdNSdRqqBeAWPUWaoeFDhKzSleYWesxXew/y/Siw4KruPGdlw8pc9HW1rgZpgTEYpiZ
yrcOpQ3g7Jok/WM96R2bSrat8SWr7zqwz2NXPGZ5+WuCEIb1eGyyooiKqj6GISN1V1xFYm17yyZ+
TnRNhzsq4Q5haEXGeHUM+AdiGspL7rqmiB03UJuiJMNGCsDneqEgWsugvAGwgFW8oil3IEDf750g
27NF5FnZXBpS1gaL4GJ4xQ6fchfAU3ra1ZtU4aH2Nnzi/J2006Vx3L1cqotTCnri1XxUfrbPTRQI
vfonXC7s1ywmMhxnJuyADriQddXea8mKLWnkh+kefoREX35Fiz2SKbq3kb63asi3Cq9sYYRU5HRy
psA2QFTKkOyrar/ylciS7DCGQVyD/+LM75TX3qcZRyrarGUZj0IsB5mXO1ydeFHyy3FmNrV79g67
vcJmw8ExZL1x6uZpzmWkkN/msHifK39vpaiXXb3vreaclPq1TI2jv9YXQ8x72XpbTWzcA80ifAMv
3ubGzkLWoLLudjhHVBBGtMtuYFwIqr4O7hDLRX7Z6bwVzYfl6p/FMOJa3Yg3/gGF/U+JLLZoOLeQ
9JXNPm/y6dqp9+bix4m29yFBdp806jy0KMXjY8Gh0GfFHYoBbmv+rt1yK7vlRLfdoQk/urFDzVFP
0JMnuueymE4KUCDL6KJa1c9+bR68oTpjfyPaAI0/rT4DwKDxjsOhMU6rY36vrFveDpPhcTPmh8P1
pGXPue7yq/m8pJ8Z5jclL+jmdsmGqRpU+SiVf/Gtj2Xq76Af/4aO/OhL+6qWu1zbD90CDhP8W5tn
v1Lf6cR74RZ8Hh5VA1WDmm843K/GZed135hIUalgtxOE/S4gqUKzMnNNbRi3oU95O17oz2kTkuyw
EKqFOARr/1lwQDWkj0LurxWwhm5GqLKR4yiFM+CSl7K2vNHbjKBAmNSHakoOeiUcGfBxDAsTdLoV
ElHR+h1YWWmDcq/mtB0GaD1WjG6l/a8r2R+PQjyRQeir6q63ii+88fcqSD7FxCwcarvnVxjeE0Xq
MU2SDhFHHYMgRYfFgOUSGdZkihr93LXexyLW71rqY+P7bIgpga5kfj8vaKLWW9ub2xQh1mYTo3vL
XHYoC6W5pdh/37r0+al2V/ji0cvfrZYuII4HnKsoK/tNOX4HXfsshneRvzbOd9XxmImB1zHph6k6
2HVzMCGLCkV28s5MkMmpkUx+XGOJVI4ylVenOhuuWLs70acRWe+N6UxyE9byEU+EO3jtHBN/uqvE
vdHCQP7/ERExU4T9VPhULtVOL0Tm3ASHdNxIf45Co9sOAR3tbMlE7t4J6V4Ctz8H4XqoU7lrPT6f
XN7Z9bArvfzStwsvrToS2RwDyhHPgKHmR9u3G1LpgXZq0B/Jt7rY0Cp73yNjOosfQUvCKlAFhtxn
E/UbRmdP/WJsZN1mqbyH2rUPxaAuDe9vBx6YoevaoP8Hef1vEOShErUbayo5REB4Xj/J1nwMbY4F
+g8M8zN3ll+rFbu2cp4rlmvWJsu6xK9ugo+Jb4zsEBohq2zzPay8CA9oV/Gg+gVEJP8HDZlE2fCJ
9G4IqzghV/gkHVHrpNds5kZHkhZKo7yximuE0x1pUx8nd4otiglMgqW++Z134nC7VsMIb7Sh7svB
ek0L66QAOb0ObNZ+L/12288GcFy2L/zlkJJdDP3XOuyf/X78NZPsSofAXWMHSDvLS2mSNsrVVgb+
Nh+gmOz3pP2cJn+vLaDSFEyCjgmiQfMmqIO9Z/GsThm+OL29/HT+B9W5zbp1M04+oEP9UhK5AB+N
/NWKZVcfOuDjjn+LMfUYZNW+hHogi3SWxXQLl26TBluYfMWIWO4G40ZX+BPLuOtorUvJhIR6ijqm
+3S6B1Tez7YXgVZtBLNx6y9P7TBFth0cEsPerLw56ozumGo40tFxKoB8yqZGGH0DOtybgjTp/NjI
NzI9jaPIaa6xI6ZtwO29odLD4Nq+rFFVMxuGPqNbyX1kLBAre+OtGD9ua0IcyFwn9++Xlg0ExXDu
3duv0DOYUG052HFrWHeGW8WuO+xq0hZtkjJG1CeRlwfNggkx8z2usD5RZORS7NNGbimpiSoi6tqF
NM+sozApbzD0dmmTvevMUadxGTy0aDW5e0tP5zztL/hpBLWgUUzvuSY0S8n4trWNqO811MlPJvyY
rsgDUS3UtH+zUW/d3nuy1bT1cvfU8Jak/ep+sGeS2iXqxIJXAQLRo4NW6XIALLwoaUAKscCURDKd
BfplWsfbwTXFVbWwH8b6Msfsg5qNjayluWnn79bn9FzqXWiucVKMILFIcpX9kPBiDq01Ssmdlt1X
0D2b9nxpxvQsOms/mMTISPiN2cAe7ueUx9hhUlL0x5Sobb4wmT4o2B7Mu7ySIJOIXdjsVetxT3Z2
bCHaJEv9Ns3lvdsHJ8GYM3vD12QUKHkULyxE0TvmMSXG3cJpwa7bdLY2JL53pq3efIJ9DRk+CrLR
9H2yMl+2gQyyWL+OuAraEHpBZk7b773xsqzF3ungo9wKYAvkBz7Otbf1CjMa/mvob9CsVrS9D55/
vj/rx1iKuJvWY0i63fPLw2p4hykVF6cmW1r9IwHDQLwFsOZo6Xft7D5nYrjk45flrbGJWDPyGzAY
7W16B0x+DGPtbgnovyo4zEK9nV2Tz9jf+QGFEYWz5QE7KXG2ZfdcDJAs7rj1UlSiMPu2Fh11Foie
bcUtKoANZaiDiuTxCk/UBZWimYELZWAcs1EelmL6cdryF+N8v3IuShTBhdKJgARlRvS6HppnAyKQ
GSnyEuvKB3hMZ/vSi9TZTMa4F1m494T8c7s0hw7h8Ft0bPo2xfhqsa/ZhLQoE2uv1iUS+YsRimO/
urt8aaPaNQ6eH0RmQXpbScoXqGirk0O7mG/a7Yjw1c7ZSnTsBvtFNGPccCUlytyOMfyhT9TNDC/T
gMKepmxHtbpwfYdXVefZDc9Nk1sgYeVHw9aS42ol4XYIaVlA0C5HArRpuRt8x4unuXLioap5meaD
+mMLVe8gu9p4rhpO5sqljSow8+0McXtYhgBPFWsStQkfJ28ekfGW2K7xhbgY/ix0L5FJC8y4Xs3i
Yo3t19Ig9Fmy1ljBCIQNxZ0/NLxtUslfsvxrG3+suoukMcUZL3FrQGejXkeWcuf3Bq6Gce8m9Hzx
959gE82VuGABCqLrjnv5BMVpw94LMPKBgL0op3OCmgyiWn6nK8vi6uYudXmwHabO1b45YZEp3zJv
2Ulz/otleAhYFVZxmcs6sU+Sm+IV2jEL9faOcO9arrRB2F70/+0P4bXhDVwgPrRr+ICxdwsmx33B
9zNIn2TOyUkLgsciRG796Zs7mdzI6DFgOnYrRWE3uVSUQ4zBVMZ17+KemrE/U/OFNOZvsvDJ1nDX
3FCypjlpEIM1/eqUQ4MMkY7u2iDs6RG1eSRFVqeEl4nGbXvgoXyhs8Z67LyZFzFDQ/k89OXFlTkV
UOowMJc5ubX35In6go0vGiKHwR5z6TyCRIw+aTLRbwN0sEVM+661DzM1CCkLxwzLu6DEAwCv4Mpt
PKrvOhd/pjB5HFMfYnSerW05cwfsOHnm/Jt7Fm5pjVhbIDuxF405uiLBnACIUtH+0pTqrsT6MdWH
0awPWYFzJFDUvBMk+masmp0S/msxoDBJyOs837UltLj6nSsk3LAl7TbxGpZO5FWLvRcr7zxPl3Rz
aPSmOcVukusTefaLNXh8QJzn1Zyz18y0y2er/DFzVvum4wX4JdL0uUxt/07vDuga4TqGSxvnrYMU
5/qoZpbHhXyzcGyIwAD+v2WW/pDdKyUoLxAgHzl8j527PLFCbMfmx0xvtS9cZefkY9ben7XTJ9QI
sEL5vuhhOYxsKSf+s+lHGcmgvWuL/qRz9QZERU+JQG7v6g/60BrO6eU40WciQ+s4dvVuKIqYtWW7
vm0YcuH9c3eXTi9mFp7IFV3GcSKKDuwi3NgpU660ZDb6+xTOJMXF0jNkTVFKKzad9tUxPRW39rhC
o2iTpy6Vl4pk+VSKV37GXkL7PCVS7jniOBMTNraX7s63xmtWcrYSium23XLW5foRakklUEjqtEw/
dJU+zilDbU1qphLgH/nsOYA8UKyIO43zvAw28lTR5uTjS4KAV5257q90wt7nZOblz93V2GXMlGcE
IyafutHH2iAlvgR+/rNWXKD7hdIUw3lt+w7hIYsH1X2uebPPm/Sl5QGc0TNCRrlqnIC4VrbNy/2K
zWlaKabfv4Rk8dK7d2Zr7WwTAh7ZXUwLfTL2rk+dDwWWIrAwi3W6F4pNT3W+8331h+YH5Pge5pEx
1iwkI4aP9fPEHu4rtksUyiR2iHAFIy0HQMklTPLoG8AiPrHEmaKrHB9bX1ccNz+zzh6WU65o+hmC
Qw99t2If5MSrNKY8r7hdjQqigBmX5iuHWw9TvCWgmJUQ7Gj2VOCcBV0ouV/f4k6bGqo9WH5z/bck
3d84r+v4nY6IVcL8ENN0KoFBBzitLp1peOQ+58wgZf5UfdCG2W3aai6jLmufkkSf+gkEFJqY6KQt
iUAV9Xbt6BKolbefV0A7MXVs9EraXxbcxrNiVq9S1jmZ4fvshH/7HrWv6PZLU/8J/ekkZ8aeNTWf
9FztqnFm9S7I36LOydQ/NWv7R676MgBH0lEmD9KpCca5r+vEQRnqB5XWu7wLeafO9qEPQfN9/0ep
4T0TQCf9AnzBVbTxbCJ15nNmIOtXvLPRb+scBcFnknFuaDoxHBp+ZAflot9yWe+IacDLDFG3fCKo
H7sm4OswAv2Yh1EHkYXg1hd0HJYWxNxbhf6NYEjZRbs+LqbHqYCQOrlx0FI8T0NHWsoDmdtd03+Y
vCuztXlwRvfOUzQVFcnZI7Hr00NERBN8NaSHxosdo6c8561dmQhNd7uWLNYNvM+u9o9Ujx1Wh6LD
0rgj3XPmsNp4bQs349waLiKjDR5rIGh2Quy8qrmUHCbdghJSi/TijfTvd81PSdK8KETc13wAaxD1
iJO+0ze7tk1eBbiU4SffJDzrB7qA2cFo5O8Lf9VNAFnkV523zRyXrHRxsifmcu2qO0+Wh1yUf92U
6X7QC4LQAs9u5eahlssutKu3dkRTWbrpqnxus6pf9a7nNwG6Ta6eS0i1lO+87La6w5qvNJpXOD6p
pjusGg3EFcaHxXlDz1wDdMjKOuZL60vwm02Wfa8a56BNXjDrmGPYVWg8tILy7nZPU2NeWmfajyuE
ZKPclX7InJb13H6f9AAvCZ5nVuYWxIVRvptfyezdh6K7Oq3BVFbvs458YIX6Iar6j87CFxptzoUp
PlJE+5kaC/riXte02zWNGxmdfcbFw94ZoszIThiwMeGQvWmAWwzE9wcLfTfso3qGw0sqVMNmbmPT
6kA+1VNeO9SNVdG6TCMR0B6JwU93gyWzi2EG8myWS3ka+kbu1o4ypNH2moNTUe7DmzOBDtfDXjlY
pXNa1E8tV4yPcO5pahzm8rFRRE1tzLLHWizmFc2Nk5wZNcWCnzgZDMs8TiYvdrk2tITJi7/aND3P
4l5Yxo5/85+i8rgYJOtr1UMbIwBBUZnFicjf3SroUvGEigOqCwxd0gGmPW7NFAQSNjP3AUJAtS6v
s0ckhnVXMH3WpSpL61CU+KGBKBXVdjxeozAfXIM9bHWHwtBaBqGNVSWvSW3ACVvumjwlQvX3K4uB
joq6ZDBlSd1b01iFu+mSqqQRZM6Jb4Ogtn8nHy4iXOjxSs07aa+clfxGUB+0QQyu706bWZJyqsKS
UgOftxc1PwFZlZp9WA4NL+vEW9OwE+tA+pP+jnnVh7DsyuIQDqwF3rSaEQGTK9kSYW8wWnxv2OWy
4e0SNlq8Zl1fFdsbizXGHCza3CeDnU2gq+0AYOO2S+wMfbALG6DPKONqec1Y+FBsysoj9+npNbu6
wzh/rU3QE6eiPwGsMt2XRkYlh1400p/Sr7V0eJSq2p6/cyy8s1iX78ZJjHerK/twSyKxPYGxqrcA
oPiFuYddqgB1yXeQB/OT6C2NoGNXNFaZU57sqmU2L+ZQU7w6eGN5b8ucNqemDUgRrs7I/J6BdQ/B
Why5FS9fsrWrOYJ+Wef7cUpmPKaioN7foXU2O2fpmK3nOjD4Jy6uobnfDxy0pIZLjHJsqtvR1Uht
XBO3BBhgF8pAFcFM+RM8gpM8NCNdnRfZ5f2Kn+v6j7lwJNviM5l+wzDl9Y3ZSzweuGHq90tZMfwW
A8Cdnqrid5VpepebCTkKz5rVV+Hn6lR0KRaUKLoBwFGZcZ/N9aPOMm+jU8b32kabaqvsE3q7kzek
wD3RGDvck30bHhdb5dAaKJHbchEMV7LFWqfJ1ypqbgSYuTvTWrrxwEiaAcVpAOydmHNK6iy/ITA1
hbA8mKEuamwVlJzQKsg4D1rr1nLLZvOzKqgTZBCcsWYM/LQ8CLeuP88PvpVMP6tOw48KRZWSNTph
xqjs0/YBsnxCSlnN0+rWC/GL2p+u5HToV+50A+NYlr77VkwGemvRLVjEudbOnzlRrhvRyjo90sVB
P75nEtuxjXIgrOk578Kc5MrEoYZYrN5yyea5mPhDFu3LnMzBayjq7lyxpOQw4ifFSeu2V130i00D
nUeXqlg71pm6Lv2bs5hOiSNwAcy1Xj4sq4vCueOa71s+fEQ4Kqjy2XgxYXdxrIf2Wc1L+DKGKtg5
S57ee31KWHVJRKyT/N8CY9EyK/maEBhdBET+GWszv+35QCy22i1FejCAnaE+a3Nf53o4ZmneHijt
t+8LcigQBWyVfRlCv32zZVj+pkKVuylX3R2lc/LXHsj8kBfzrnZLWYxqy4DwSTg8z8Ws7nUuoEcz
0vS9ky3H0oKrJJ1GYWg9QyA79AX/rTlyXvvaz35lpqrPZqXBAVvidmduSbJ4qBM1rVlsH5tg1p2t
CvyZwXbub4fAktF54zsO19wWRyNVlsT88zFLlpp2hsBY9NkMsvWq4Ie4YVp9dqSBu9kR45jwD+Bk
nDHJyX0W7i9DfHeRPdd+zlxR3foy/fEyZJzwore5xRnQFrnr5O+J3ScdwpGt4aTHaUcAwtiURY+v
as0meROvIEzmzd6/VOXzyQ8N+dvOBN/WWlBCu+bG2GylrnH026zcuuxe6DY6TKt3saTun4lRap+z
KXsjMkIyKHTmcmgoCIlKrxofGBkLyhRdgx8hXDeuLWu9Q3HhyXay9Kfo8d+MYGwPTT9sZ9yMXWjw
zpJ1BX1HHIDLZ2iRMmHx8PAbGksZu6qT0TKSDiX2mNpZFIqcD9UAmMXGTnCyPKQ93SVjLDPiBl6y
WBdu0FasFr3sgzovbi5auxJB9wMB2Sd03BZj+0wZa/1p111abEnK04kkqTOd5sB760bUMCsg2LWB
KiquqmtRtQ2o/5dQIs0JrvkHLXPeUpUowDZGmhMBPuYNtEYO69RMh54+qlNroJXHa6rS98qcxUkC
+uMY2wNoZj4I8wIJal0zUesnJcHhtFZTv8lsbAEPk/nRchBppI9saI/kj5u5p6LGULS5sqm8iBLp
6rus8NV9WlINv5e2kccZL2YmpMJ4nkXgvROwulEmhuVvypUlfLXoQHibodr7fdLfZR2FCbUorEsh
avvNz1OcH5k2R4vp89Z7ZPafFj9m52PIc5rzXrFCgaXtJr+YA5gsCQ7MZ5WZ3HlTayoA1Wrroig8
36RcqA5Jzn4B6uro1nKNjk+0UxMdIlr+WwoqW4tlcT/mxKpfDJjH74LfYDPXYfUxmXaHINXrdGsl
o7WfC0mnuZh5uiJbifRfvvrjv2BexXOeYCn1gvcEJXO9oDGsq+cNWG137W0vOBqJ7I+da6x70QpY
HTrqCNEUzasrRk3sKGwuE6DKJcxgQT3hq2WnzJIDz6eh52KFOqCmxxHnHqmdh9IK0zp2FqL8QdAu
R7eS+u8q7ewdDss1edfJv4so4Q6Y948O9cKHRA5/JpaF4qcJ7+II2gV4Qbpf6AItKg/XW2St4VDM
sM6gV/bZycIcsda54aCOMZ2mOlcPXuVQrssN7jgFXXGhxwR+NYEG+hvSphKranplDOQX93v1WznI
+60X4PeFNkuFy8p/bsYEF99Db3BuBlHroIbaqfxX1aV3EFA3T3aQAGoaM1RKloomXv0yOAESGyXk
QT9zTaj6o1ooU3N0WsaS0tc7b/ZNMNrVjm4RQMYe0/Kes0yxYKEacEoGtb4bSZj3LMB24fSSInlK
E68EptT93TgvsKVDHUAhjZZHiQUdbjyKFtK57a42uZGwPRSmLg+j3fQoEpMDu+EsJZaaXwT/QNlp
/XemLsd56Nb30PT697aBwiUmzEyaB+CjkYDK4yT2R94idoryy4qV+qYariA/am1thLksjy1F0Ieg
kSeIm7ftgB7gm/V9nSehjx7Zp1yz7CZ4rlGPKKwIpb0r7YFtrIsj3jlv28ioyx6MaUAfGJY1+OMl
o/fhSXXziPRAMyXbG8wUX9b/7V2bAZJvLMAIQtQ4q/E4GmkQ+12O75eptcvfRC+DgwtW0EZZO9lv
o0lyIhyK6jjbs72ncKD9XhzlxzZ9SYeKqdZJ3V04zGLTePJKZxU3bsqY7pzUCrZ9UVDdM8oSpdyt
nt3BTyLSsd+rXCYKuEM3zvIl2RrpLD5zwOaDTHEsBx8GIzAhBLkokxdkEzQXp3D4IPCEldOtlDT6
ybqhIJzish6PUuPxIPUO7V1ZjDmVxfatiwJJcNPa3bPqEuNbYJn9MYYO2dn15PrcGe4/EdLDjaGT
AAYaFmeVDSeQz1x4BjDoz4Uox7+O4NjTbBAl7pKMln8XxAOVDcnxQgWdB28isgNcQftu6ap8kLNR
sBrXT8znkYXB8QKp90hFmQA4pnSUGzu90FNo7D0fXMQVon8dzepHzU73WLh1+BhSux8LqccooKNp
5y4TNp4BOkhJkTitpKjPBmhT1HHE7JJyDQ4z//YiKm1V39t2yoHGS5O6Irftt2HQ0PhZGeiCUCgs
1liYP3LRyHi2EPuHZMSkKGoulla35E9OmHZvtU9Mws/K5HprOdiiNSwfDFv0SQqnyWgMn8nu0q5e
PhZ9YT5YVNKn0OTUqIRl3X0WtV/xNR7Lhtp9x68iw/b0iTi0UhslQUIaaic2CvjkJxwIMtlYPKfS
IjZdlsn4ADAZ/CmVt9yHVF4S9xMhJdJcLg9pq/66QSowLJV1Fqn0aB20uGn0LIOYajfZ57yrQA9K
5wD+1206a2KDRrv2kcvLZj+mRv0X6Ns8mN0AAcd7ae+2Q0qMQsu/btLOZxMb9t4bOjv2uJHtGDsR
5CtTfWdOY26XsV9OCxfMjWhnytJSfrudHn2xwR2qWq4Y4yVrm/4aMLHznYAkcKkqDM3PJVfWn6Kp
BQx0DvRZOPdF2pmnzBnw+UVpxSjj/bGprGYvA8tkxg3pykDh4M5mceefthWLn5e70HJ89WQkwfSS
9k4LmlGy2HIW4EmG4iMH324QiktDbHs9ZLEMEGqMQVF2TdkS2+Jm/WtS+vUAe9rug7WzT6sZjtDP
63ifGa1/p8PE3WqD1kIWm8DuNILaudsMsLAdsJoX2jBkql+KzqBBLnDDz3W16ENxTL7KKNSJRbf2
aFfbWqJy35fkyzKKzbrkbRBVhoxZJg91Su3vhsx4/2Q0gj4R6dKHUIaE2gtJth7TaVvJwb+r3dSj
O0X95iO59M53EXNuM6TNab/9j7Qza3IbSbb0X7l232GDfRm7Mw8kwC33RVJKLzBKamEHQZBYyF8/
X2TdaTEjcTOq1W1WXVaWZukZAQ8PD/fj53ite89TG+FE9mt96Jg+8wbCWldlbgLaAAwtxRnY9vZ0
7QqPBPEkMG8MtTc39Xi2vydjTQUuzvzzN/QUAH+4FYjrZKftv5n7nAZ52vkjLcuAsp4+lHd7gEWr
bGjNBcQQxVXQejyKAJvUUVYF7cpNK3ep7w7tw8C3jCi+jE/u3uk3qRvTXCj3xbLaD9Xznm4koxsd
JR8aPFDRQ7jR9lm9zUFwxuERQPq9RSwEExjQem2OsbXxPcojpzjt1w7MDHQRrXw9ai6F2CEj5GVZ
9zQUgfO58Rud3sO5W/jDof5U7TSXYcED7afjaUeDaEhGu2RAzjXPEM3FjCz3NsKPNlEW2ijxoGJ4
Di6l/LS7Hw7w4bvNmT6RDulzUcXuEw/xelYD34+0DMszO88DyMiQkbDPjg3xMH1hw6d8QbekEnT5
EBY9tEE9rP7zP/7X//2vH+P/Tv6xu/9L8O0/6q6632X18fB//lOWV8KbTIsA6Zq8cpB5tSWpI/jn
jn3eFc7WhTMiMhaw+D/Fz/bMf4KmJ4SNSWHQ1IUo2oXy3KtFz7FdB2Fy0zRlbSoeHzGsRamzNY5B
AR6HfCIzm3Lp5zFky86JqTvfbiK2fHhIEi4CSgoj9zYUFvsC8si6cWF2bfbUwysajPOutIdPfnwG
xzO4wTeNGcKnqvRLBofLI/Wjc/xCZ18wXQbBMcpi1E3w3V5bEpSYtDeDH3HdnBdD0Lb3+4KZy5lj
OVSWq/MJhNahs24dp6ROV1oOlPFHGi7HwH8uK89h2rU+DzAWuACl7EwD1lDR2Cj7M7SKkGzOdk1f
taRVowbJjp08HB3PWtdBN0BUUwQ/jgm/Qkta855OEFN/qWa/uEPn/BqzprvfaaP/+UguTHSB1RWm
peLb2aSj4J5s786oguKxpziyPOwPuwHMlhNEjkGDYmfU2i+dEYlnXOJx8Glc18ZQsU/nZF1ocbIC
M/rSWRCWtAPAeOhJrHKpjSUp6YBQRLljai3QKQzUoCopbMba1SGDsbaish/lqAGEVlc0vG4OWg7t
7ohG8BySBGaVBhfwkgOB+r7qX3QAQrD0dsefhZlBJqKZzk05HI2IMzNAF1Kj/jzGFDMdnZlY7cz8
YNnuii9DZdu3cFeDld5X6ao4BX7keKDUmHB2ot1odE+5Pgzzwoch53xG9yiDiOWOd35+M+pMJ1qd
CyyoMU9PNYElsvpmRBbLPl4bWgHWxwKsmVBYDvWOxuswZn5UtaX7bKFLxEO1BEieMCkGc+uZjw5m
JaAst2EGqLyz+r2+4HZAeIyc+1HrCm/V7q+a0PFPjDekPM9PDS8u/WD9RJirEaxA3wo240pwpWYD
EdrSjZWBtCXdm74PrXYACnr0uWzFCNjxnMABkbXud7/vYI0tCijYSuZlmpq7sengb4V/j6lV22ey
7tzmi51OT0SzD8eHwj/+GIFxvbTVIZn3DRilunZ/FJRNBiL+CK+T0/WRf9yPy2Fk1jIwmwoq9Spe
VGNmQm7MwA3A/MGJoNnUFgiAOYyPxe0PJJ/i2ypA9aVBzYr3TQw6VbMfgeK1EOf7e53RV03jUrQL
Bm09gM8WtYtlQhYdmno/LNuqpmcZmOgUFTkMkgyFRjtKcrNm8NvV6YTo1eIP4lrg+0Kb17UM05Ik
/WxAy/3hsLO2wzy7hcEa1UQUx8ExhrTK7pKFrVIvlIQuX8PapUFJ2a9jpCZIdhhsX9wlZEQzaq/z
+qr5bM2FSK4f/ZsLlAK3SzM/58FibfvFENlzwMfh8QoNlLm5YDw+3H1R2JOk/v5aHzrWnmEZRA9X
khTUK55/B2YltvENbeGogG9rjoLt4rA+3qyYa//5sT1bqD1K1wR9b9128GXLDVxJDTIdksMuhvty
q0NXKKgjs3RRn3IIRMrSBZTsMC8fNU5V1gzeUTdjEipYobdb3GZunVy3FO1vSXQDmt7kHLzp3B1Y
5CLYLww4mjYlqdOiKUEOUeP1H23yOaDeNLUgWx5OTxThDtHBB5Ce2hB2uOLBTQbYb5zSolvSNs41
LYrdfbY7WXdB7oLI4hF+HOzxR9MEkDoUgCl4CbeQ/u7u+MVZaHlpdfPxJhniI8ubZJmOTrIaBIYZ
SOKIvTMWdnDWzW1+3azt+W5DKZF5wU81UWXB4E00QMhPOX9QyFhO2rWIUy6YJF+XT5e+z487CNjM
LUjXsXgo3QWcpoq1TTicTTPMskzP1HlaSw7Q+Ogd1cHe5AQPER3ceX3XkpM9npfnufXrtD5dQdqi
sDlxiN/YFEKNF/Kc1YEL3nZebTJL11/D4Xqvr5mq62fUCxZJqKnilGqVUpw6DVCalxAybs0H7a5Y
lXceo75fzss+0kNGQP5BPQd2po+XqbIpfn6xygKyX5qXg7mlBefoGztR6ceqtlGKTdUh1/LjgUUZ
T85Ts24W1c0JCIMzt2fG3AyBFqtEyiXBUxGd3nw48fOLJSX5iantFIfsqhN8bgQGxoCQmurN/b+5
edKROw3QMHgn1ub0v3Y08rWXjz+Oofo6In++WEpWd6fqoJ/MrceYAqIZkTtPouOXcxDSCe3CU4iw
0gqmC4VZ1TeT4vv+aBRIzRxwxOUQmRGEA19h68rmfeQuTqv801ApNvJ/WCgvLnRqbduTb5TShsk/
3lcmWuXADu5rpKHtNWiW+f45mReIQ8fzP1rjPy16+tut7Sm71I1Xwp35o4uyFfiN0F1D9sgIZZRG
w8pZf2xw+lP+tieFMNdOOl4ANfUH2OzPN367/Pj3T8d/67cBKV6Npj+OTBaZ2/2vYnd1iiCnmOUL
LSqvGMDJXU7b7ifV6T8ya4t6p2ubBvn52308AN8qDiVmHR4PMxiy+P/do7XikcXIEwTac5jfPmWh
r/iAk/uJPLNvO5ZnB5509nLqL0ws+uZ2l6Q3bgUZPkQDKrecSjxgmTRZnv+a7rxdnF/Gp3PXER1P
m3jJTNJVzCTCjKoXiQ5QXcUXnFzShTXx84vTrvmOR5sCa8DESeOGm25JI2buzbNnKyq/xbfKQzBp
0SMn9m2Lf2Sx4SyHXNu3OegdEHYE2Zt9FDwmN/ECxg6gahG4tpjRQcW2Cpd4l6n8tupIR28PUxvt
kZbDfv7mJPC4wgsBFkuxm8Lf31kJ8A3bZMIQlui3u9lBzWEmQSMuHkYsNvWCb/e1W+zWVqQuZcha
839dOhfWpEitFUwNNyPZgiicgJ4i8WJebXZY21dohV0r1jZ5xV1YkwI0j/TRszO+m/FUr2F5jVDq
RcUizBfZJ5CVn+GqYaiHnoRKTFy1Tlf6dn5hdWmZs85+wYgumdhuWSzrlb7YLbKFc//xOifd8/cy
5byfukmaZSccJTCvx6JZ5p6pyrkmr7rAM3zy5sCDtfmtl/Ay1/3E4RqwH+q1t8jvqKfPvQdQ4Vw7
AD7Cj1c0edHZuu4aLqP2jhWIv+fijFtxPljZCXt0Vu4Azq+LCJK6NeWBub5Ir3ZPyi82tcJLi1JU
8Y7wODviai2vzwtxmde0Bb+j0RqZIcgwAGR/FDYvTUqb2lUGo74DixTpent/wEWyNf2km2zxr+qz
vx48Wxf/AshnebKPuOdzl9bJ+BrC2nUVpYv4evjBw3eeRp7q603v5W9jIuZcfD3XT5FyOmLMXsbL
dN7cQVR4Vc5gGbndL5In71nhLVOR8nJxkrd0zDOdRg17h+jGWlC4mJ1X/k/jVmRGIndmQklpU/jD
27jJ0Dbt78C3qAbDp/F2jUEdtynM3tYWzv88DUXKThe8mlHKA4ptv/iLPKKbr6iZvF/pG6tyOqan
6CAg7WdtfdCjHvMCrQdtGHWwj3dUsThPysICjzIVzHXWNgXcxUw7I5zRxxZUC5FcxD7GiV8xrL4V
HJx2EPkpILjx679nRPKLAzW10R8wIuYE9BT2I9BB3rePjUzEer4JHWEYT20/MA3pBqXDDes8wMIt
vI+3oO4XyY3+A/3POTT2q0r1xn9/tt5ak27QGhnYg2HgdyLXAp9/IzJI5wb9sYW+OlyNd//m6iQ/
P0KmGAR2RRHrW/7sLA5LPzxB8TnTw5wanatwi6nADyugTXWGfof5Lh1pzbzQ9wDHtuXL7vMQGaF4
43Rofi7Sx/hKXyXK0Pje1803FqUNLSGf3us7n6rg7jlNwoyap2ILJy14hmEwiMBVJl9mvGeokQe6
tbWexhdrYYVJ5N539byfi/uz/KaF1r/s+KzJEwUuiFvAb0gfDZZZy8uNwdoyomof7nS4qepHxapE
CvM2AL6xYUkpDlRFMTxLvbX17l4TnE/NVXKPXM/GUqQ3kw23i9VYUjTa9dZIK4HVDHPjRY/qMA0B
TjyLuu2OAtP+i2Jl748YK/Nt32UimZPtith1cX2BdoUPvOSIuTfQli+g0V6AeP5iz4Ll37I3labq
rmdBZueKwq0UQPZ5HejluEdkrZx73ay4RaznihFhawZzyIO3PEdMwYblXJkUTDimbYAjMV3q0yba
sW8XmgWHBo3xwNoydIB+w3M6z6I4rFd0V/fX5qJacMBVbiMCu+Q2b2xKx63RDAsktzjgMFWGelRs
suX+pQvTFVTCC1U8eX/NmLbhibwn8FybxOftCuEvTrITQMttE9xRjKZxdpOeXz72l8ldvLAhrYge
vxNrOjZ2h+s+v0Ou4uPfPxUTWQRPeEDmOq0EyR+B8mpVTs8G//eX9U/ny/GqjdwfDOkuqlALvXWr
SvfFtrz7SBcWhcdenIA0xVnyxiFi3SWUjpkEDO3PoqimzY1vaJvAlZLN6ekzB7JQZo/T+/l7udI3
ywpwRFqPcX3joaD8QvCfjys3ZKzXD2a7sHqid6B8K6qsSl9RN/d7OhNscnmd3gcLyF7DIDqEEDmQ
I9MVuPqTdtSbzyoFaWOHUHle4DdwLt0fHpkmrubJ8rQINt1d8ZQsVGWMqbNg6lQNHXQzcSZpX3vQ
OukxHWi3HbywZnBlPyCfOlorhbtOnXBR4vJwSZD8phSukc3e7bzzUawLbckI+HMTUShZwA6y5h1V
qjorEwkYiTgH3Oaic01LPh8uA7lodJHmBU/iuVF8y25+QHIczyBb2Tiq3HjiOL7JwEzp4sv102GA
2JfkmIPwq10D+w3N+wB1IV440CmvIIhXPojf3xHCqOe6ThDwjyOlss6p0dFYS0n8b7x4oyEpUM2d
xZ7uVb86QtCIRsCX4p7X+EJZunx/Mt6aFj+/CAaWFZxPraPxTAW6UCFTND9foz68PC9dJN6KzRhB
r6kOA+/d6K1ZKer5SZK19j4WJQfth3O9u/GvraWG1so83wDsU9SKphYJkAC2Uz8gT5MLHKfcDwZ3
TzfEaY5XekBhSm8UrUeVCSmoJl0Vp3nMK9UDldJtGaFQHLxpA77pGz4ZLXnf2w8F/f2h1xKXWj2j
unPGdMSjNIkCOBAgtJ2JE0hxaP6x1UmjBj1u5gnIjORUs2ew9dgHbJxZl0hE94u0ahTf5n3gApLw
24ScadpNZzt6T8vWro0oYUozY3yIoYbZxyuZaA28tSPtH0U0JzETgybfN4AsADNQkEzneXiGcXMN
j5Q9tz4Pd1y4qg8n7pa31+1bw+IoXJ6w3LQhrTHNLUQgQ7UEld2dZjojlSJ8chGlX9L4CzK5Z6oZ
xeKwUjUJJjJs/gCI/UmSfHDncjEjpeFiA8g0tyNa2FGzBvAaBRGDG8ENJDRRstipcprJb/rbolzI
yIZx59Y6NUtgqqL/yIDMZx5GG7S1D5sE0p91Mm/nYPkV7mpMBdKLpb4rbSR6UAvo6xZYMroH1RiO
T/tlBTBDeyg/m7AcrW3499b1cvf9Y/+aPCkXS5a+Mio/Ayg9asJ+ls61+Mu4V22q+A3v/MgCuWO5
tGLeZbsnA2WrIEjNLWI1/gO6UtS5Yf2HT2/RL6snlb3Jb3hhTkqZmupgdWaXcDFAWANuM3KDdJ06
irfsa17y0aqkPMlpgbuA3Te24w/4RPprivbzDgf11220v3Z++S/oqFNrS5cff6/Jix6twAC0iK/7
1PneHsvWQv3tyIOF3me6ZpQpKtHZDs2vDII92Ivm4fRddddOOeelReFCF4Ega+FvTWws1s1N4/7U
AGO7xXVnK4o6U55IL1InoTBsB6GOt2aSw3ComN3iwyHyfNiMe1VJTOyM/Mn4xTYEyT49MzlbGVtr
OB7iApDN+hR5i/2SAumRzvg4P0fuqvyH6mhNBrBLg/LGDbUDjdRrfwKIICVgMKn+MxRmM29zXA5f
ziqnnPL9S4PSFjIAPkACn5vb6hfJGGR1EK1AILzKv3g3fVQ/HqHk7maVsk8x/el+76yURBy16lhk
Gnab+MavHk1V/30imaacd/HppFdCt/f1PeISxMe7cp2sDiS39Sr/rIfiqal8A01FLNul0MI/FCF8
6Wxr1ul8GE08EdrBRwToF3DFvgC03FQLukrPigMtLvB3bkkObduOQ6lFLsQxErhH7c8ztseXPsxW
+2XzHV3HDWMhS1XhYXofL2xJHplAuMssu29s4YOKN8x7fYL0x4u0m+bWgYAQ1snZx6ub9IwLg5JH
egzlanUaGFsL3y/b79YfNAFxjQsLku81hUADZ1iwl80a9oUl6MlZ8kyhKITIe76LPl7Q9Bb6lmO4
4CXMQE4tfYamM152xl+logxfdO/rVR8N10x1X8Uqc5Mb+NucnGZSgYFfXnhH/9Ks+5/Bd4EqgHId
qYdtFULtzsCGwuZkvL8wKWWc7R7BSxcE6dbefa7gm6gFUyEgeFfx9JhMbdGB/P9baUm5B9Rr56rV
WBv1xSFqng+PDEwu9bWDMsis36I1Egb3yrxWtaPSBZp5rcakvW1wugUuBIm2m7ieF/Ni7eIzCNDn
c+UZV9kUP7+4Qk27R6+vE+eOnhzEO1GxZHoRkZHQIqGs/4HQ18u/56eWdPKYwaxH02WZ6dquIpF2
wfFz75zmp7B9VD/IVSuUjmGdWh5DKThNCoHC0MNRuD+rajgqG9ItwMgVLLC9cMzleM3Q4Kdx5T/X
K4SceIIclxZMIQqTYpPexeYLD5WSya4vmtgtsVj3sMLAtmH051nsj+HHH+vdiXMpdOs0wBmjESAw
6cRpATQCuRNTvDHa1bH7cmr3i9yAcqt4/tjQ++glLDGrY5sIaAXvymBe4OtOIfpKCItE5tzlIUnl
5DFYmlw3//q1LVmTDjjsH6OftljrytB6MaMDiBN3fbAjgV9olqqj/e5rSeakk913fdINpMzb6mjN
dsWtPkBhqcqG32d1khXhpRdneefUXem09CfS6xpa1fAcgotdIqvH0PED+MONqgqk/GjSUdZcKKng
8BCQfbBl0biqV6cFPv/af/nXsx9pfdJJzg7JEUk3rLXhMTxF4KFCMPPP3lIgp1PVHfAu13q1Zlse
jke1Rs61dHvMjv6RenMuOi8itTuu9Dv3yabRE4TW+mP/F+f1zXkW1oDM2QH/o5Ur7eSh3xmNu7cp
WI6fkmact/sxzCpQqscnDy6UFPGZjw0a77I7yaK0mwZCMCadO4uY5W9E3gr9KGE/XUGaowhWIvy9
W5xHTcRwffhgXicxLhzTP3tIENcHHLN9QXqqbhBmIafr+vsOnWDFuia/m0/Achyeoc7rKbkwVjF7
bVX7jPbPBg7fmKUVSygn6dGtnXmrPNrTZ+DCnnTqzkNS4EGpGJOxKECli/Qwh5kaY2nkwtPnzT5e
oPh90mYyqkAXUriK9Q4/kWkQtI0CSXO2r6EbHpvtx7///TuekYtLA9LVcjb6UtulfC3z2yFyNyzp
Dq0lg+KWuM3STbo8/1SYfPcAlkxK75oijplHD+gRwOjRXEMGNcvDeA1BGdpfC1GlV2WSU7HycpFy
VyIpk3092FjUVgNAbUiJv57uXtOe6HTVzWLFpk7co5hzoVgCTgZ9gXS8IX1qyjYFFsJ4JZIfq/N+
WTAml6PQpNjKaff4bendsTYt9DFxf/sGYWaiVn9VzNHcgEVpbkXNEu7HswpxMBFK3qxOSn/qwB6H
nLklNtNfvoIBr4yNyB/RpPyD423DEhJQKSFOunJYdpLmWJhGTfu4nQlkXrXMv5fg68doF2YUez/e
zonIdWktkJpXOpxyeeUjrJJDKW4lEBWcYHkCvlxDpZV2qjtnciMtSLHItCCTkV/cJycr8z7NCZRr
d9Mt+9WPQ4jM5Ay+ZMXChMO9iyKghnxR92QXpU9mgnRvRjFs52hFx7innocnmHXF4Od58fEeTppy
KCLwtRxanFLy03W5n+47OlMZU8yzsqJ4PMIgWtn1H1xpQBc8UCj0/ExdHuiKGzPJYFqhK1U1xrrW
j8Z+dvRPbWg6pnlvnKElzasREdoTPPZowZjz0XNOM6vSToogPblmj6Yuv9kXvXm2/+ISGtwyhZXE
okUB5ZYQlkJi9oQmj14EpeJLTocyz6fqypje+3H3eoTayjXp99Bw9F7EoOYI0wvEXPN6m67Gf9T/
UDZAJoPMb5OGdCy8IEXJXnRg/E/0zeyNPYdvOSrm+l1P01OgZDeqFHrqnqXW+89lvuYzF1s6lqea
4hdTSzphzfqeLqo8KiDmXotsE/2CoVl+7LdTGdIbiyLTuLCIuJbfOkc2Ft6j5bCM4QecHTcC6p/d
2a0isE1uqU8vVQwq4cTSgaRaVCfxiW5aR3MnaZFkdRQ+OXkHXViQ7vWBg9DtegZB8gwV8gpqo5tT
fld1Pz/eNtVCpLucifXOhR7S3II8CDMbkJSvCJOTh+v3QnzJ+1oY3w6jGMUzOzeEsCuE5mrnP3+8
jOljRcDydSZYuGvEX3Hx9Y/ZCMuag5VhgzpDRIa8bleo2C7tRbuERfpRYU9407uIfGFPurgZNq56
vjth8hfy4bfDsvrkPzNkBd/1Mgh1BTJauTzJ38oiTzSrwLkP0RgaYUkzsWW6G5XaZbtM7gxVjjC1
PLBYwDFEaRIY3dvtbOKmtOKCvMQB/6jNygWKRLfaTTwzZ/pKaW3K1y+tCSe9/HjmwXBrE2va1Y6u
5a0ROldlmO3g6Jj9OEbnqH6AYlw9FyF2Tf6Il3Ylp8m469rjWdh10Co9hUX6qfVmZXpjUc5WOIzY
sY9sSQ6zY4hlRLJLZHrDL/E+rebB3HhIbwUA8m8gTFT2JI+BmiqN7Uxklg82IRg9jlm9QrePikkR
gitVtWenAgkgYPEYgWbh3ZM4bduz1YLW3UJS2L3Orh0+Qd6az+wnhlSv22W5VA6ZTIUWgze/yB5g
mpIzCNrNUJqUR4bIirW126Cs7jobxXebtAEFseUEum4DZH3rm6fCa5s8w8YJIdYGnaJZek98mcf3
wz0MP4ghlbf9Mlko03SVYelQ0Jp1oF3G8LlDtGVub0ymhNDAgzQejYhv1VqgsbzQ+qlY8KTjiOQE
pIQh8tq3Cx6TjI8c07XynoxuXt8XGz+E0dyZIRj22idTPhJUFqWrrs4CYHWUZIEkd1SYD0tt3qz2
4ZkSs+jL/UnlzTYuVijdeW21O8ZmygrtG3jS++uODm4xd755D8iwbdT1xPcNCh7MFwbl5ytcksPZ
y+lrpmv8h1rY1+CqXPhraDi3zFjqz0ihqjFmkyfy9zJlqGLf7+K2ER8yBfSpzdCFuvEi8bAMNuKR
nvzZa+9yneJWuYjjXYombJDzIf1P+VrMkvprE+6o3WspR1lgnHQbwIKWGAKgPCZl7YiEtol3pjMx
xJF1vk2uaiadzXt7Nvbb5hZl5aX2rDgbU2dSzJJSxwEk/K6aM6JZ0NotC0SVcv9r+HUOD+TSGvh5
uOyHl2CZXzU3SjjR1EIvrUrno0drUNuPuM/xpYv6dbbR5sNXKLkYUzkug3slimjq8r+0J52PCvLU
E2RCzHcGs/PCniNH893+We2o7viLYnFSBgCFQfl87Mt9mVkWBgu0Pn6cPjurOIwXOvoyL8kckVXV
G2zq4X6xQNlzXCM+n5qTCDgPcOVEiNhvkvtkDnOS+kxMnULG03XQu9RSqQC+PRNFgD5ZeqI52bWz
14pjWCxjxF6+H0L/B9nULPg6KDd00mMujEoHcdBclFhrUEX5Gpn7ECG0n+a6Wwjuhmbp31r/OmyY
CHe5SvEHXZx8oVFg9h7YnuBJEFQ4V8k3LTrOGtiOyAC+x4/KJU4exYslin2/sAjPMGoX0AVzTfnL
I2O7B7CEiKRE5g9jnpOF/435rUk/vbAp/qYLm9quKcsCglviuGDGG1cFhToB5hOe080+DjYqx5ES
xtjSaPXpGHOh2nBbcIOq1GbaS4AxQfdnw8UtnXObHleb1ARQ5273OVsZ8DUU88PL/ho8jBg9UqSI
01/sn+bk6lxt0p2E4pzdoxCQtJ9T72tstIpdm6yHCyqK/15UIJ03zzvYcdHRau0XUCCBaksFpwej
1bDzzfOH4F7V2/0fLAaBboA24zkhJUx73TvCkEb0ggo/nY/hYVZFxlXyD/PJT8L2s0Urr9FUy5z+
dr+NSncCErBWkDqA0OzXnAkm/tkZQXiI7l52awi/7nQlGdLUKw3w1D/XKblLw9R/AjkkAMyUFtvu
lvIc+aj+VW9m8eoYaUsY5vYzaIi3Hx8E1QbLfANoRpulI9ZqUbXaJisrpPIZuqHlzfVyXt3XD3Fk
/FQYVWywjDfXk5ORaWK14sXt0ryMv4rO1O7aXpgr76ungIFPvvAvdtcVsecituwhuYTDGmiaeePc
5fcCA1rNRfZUPItEX9lTn7wDf39NV4rYQzD+9/rgH78NGO9uVt4r5UEaqdKm6Uj2T8dxpVCddGBQ
e8F3oFk/neJuUNZvJ6uNl5snBebjoe0DT0AyRX/IBECrPRbXe2qNqLEsVYF52hqVcctj2Oj9OMWx
6H3dNXGN8lpnTuVAMdX82m/q290iWCsrTZMf6sKadA9ouw5gGrT+2wQkOS2U84qDbj0wrineRopi
3eSnYraJKdBgYuDhmGr6YYeuMwhMOESOUNvBnqw4WcKT5UqIDU+0b/Ccfj+YGaPnrI/mmYvtQafa
s0o2yBRt0sdyVUbZ4o+q35fmpEiJNkRLD//EtYMmFl3zuflJxC1kIYIZEzfOfH8X3CvTk8nwcbFI
KVjWZZwbJ/h9t8Wv/kU8hdJFME9/Iae5KBk5UPXsDfH7/udNpVTxNnzUVYW+OvPSoC2qz+YvWOeH
29Nn83PBiFoxh60IsPVuVsKC9txujjd/llIH6LTRM5oYsoDQUCtb3k3wBAwRAXpp3JZbFNujIFRC
Jyf39rctebzC2SeuG/vYYhIAnYXy3iQ87xFuo2iAbrVf8br1FF47efld2JTSitTf512QGBwMAKhF
ep4PXT8b/dOiRbFTcUAmD+GFLekq8HY1qg4atvSNv9FmSMrsRGIWQg68Qd8mrOfKJ6bKpHQbZN2x
ycs9Wyre7efQAz6MssKXciYmZPKH7sufHRCCJ0PhhJt34xxebWn7zByJAjfnhbMwVscr4xFdojvR
9kbD98vHmzq1QIfJUI9ZLpgK5P6A6cZH9BN7Y5sg75lTUtvF4b9nQYrTxjiiTe92xtZM+xB+dVTE
FT74fliEV9blIqRMM8iCk56kLEI3Nod2AZdpAq6cIw5bF4Ig/aZFmhmt1ddevqosoNpBKY76e9cb
2hzjZb8PD+3Lsf358QYqlyfFzMLwqiR12EH3cI1Kbvrz/FzC2JUtx3Y2RsUhtI0wv+VFyTzMH13q
F3srE5J1IwIOtolxbfXXaIAWxYvz5hz9rdrc1Fvo0poUTnbQkLsnsxUvyer2cDvcFJvixn52n6q1
6LG0nyog6Iq4orIphZV9remtFmMTbakkbmennn57puocTboJlTEb/lmYg2QMqq1pnDNvxzFY2g/e
LP4FWJNsncw5ey3n/A36wan7AAjqP01KC/PdIq51IHmixOK3s6KmKod+7TL9XPTwU88PT3+jrqMy
KkVMz+9No2gbA6pFMY0mIHmMx3wS3apq4Q28gz4+HaZqY8XPLx4IaHvrvYNc+RZl03KtvaQv/XOL
bCraDz8On8u1OUcw98oPEWkxaWZBKA710Cek5+baWlV7nXSlix2X8u3dkBZ+u+NvMap+UQxREW/L
U6ZYscqIFFCPeeKmpx073GjAhfrzvPTNG1qVCjOT6fyl+0hRNU4sGwXQPWHnmwdISdBW6vfu3X79
d0ZnpvIIcuvX5ooHDlHauVN7RDKvJfntR5SY0OVO8ycd9h9bRac66S4XhqTdK02jR5OYBNRohh+e
7kWdY6kKSCob0s6d4SU7IL8kzrpAkuUL/6v3aK5RR1u3N8E6vVH1wSddwmWmD8zVxNBi2rd0+0ru
oNb/fko24w4+snH58UGbfIk7F0akg6aVeXx04L99Za7zEGtFLDscr4xbwNJR0kIMpTrbqmXJTpGd
zwf0rEmekcJyh/XRRkb4HH68rsmPdbEsySHM2inr4XRgXkWvZ3v7h6cKCtMH6cKC5A7IgSbI82Gh
+oUgMYrx4NntZ8vh8hYjx6oR1qknz+V3khKSMT3s6ybDnL1MVsUmiIaFQF+ozEwvCwIj3/csBLHk
LjMqPPpxyIkP1a/gqV2LVZ3u6nJ2Cv8Wv6C4reSXHAN8ALB5Ijss8G2cT9w4YeimENm/KDIbK+9x
uEf9cXG8+cOy04U1+S1lIapZlEiLwRif3MYbg87LEXJb70EPReKj9BHxDv1gdfKEunveI413rBnk
07Xqqzt2+1WdWI9NXjtRiYLl6hRkXwS5KGoj4AH3u7hQxPv3h42nFYhpWBcE7lDe313DYMKZaZzt
CTWUoZ9l7cPYK+kW3ldthBWAEKgzWe47cGPWIAvUmVgxYYkUgx3n5X6dU4+q1UxXwtHf7ulbW1L+
U6CtZpd7u4RP9PC5v/ahYOY9RVfyl7Hs+Q8kZ6DsLufjXf5J9Y57H1Ww7VmoMsDJAcbdeuutJ/3o
Vb1tlNuiTl+co7fqTVW/fvKDXZiQ4nFd5to59U1a5Yji+AgM8K+zCpepMiKF4Gbvxn1QOuW29EnJ
dfuq0HcvOyNQXS7v/YIn3O/T7UnfCp79425wSGpOVPKu67sgyn8F4rBtqFkoIv70g+rCmPRxCkPP
j6lV8sowwuA4pzA0p29Nn8z9GWz701wwOYoWpLp5NQl5YKLDcHVINzhr0l3QHMvC5ewaUPqMEKHt
Nj2qOK9aDenKuLH12WnVrRrVgt9/RXb3wqp0JQDsOO2LPQs+LrItmaK1gxf5L9q3/HPXzY1f+aq6
U1EUKxcrhWxBZJ0f+0oU30QvsloJfK1zi4La/LCuo+rJUxfB3h+8N0u1pYJfBSzdqxG9onmXPcJC
IBC9y2R9uI5n6H5TGlayNKksSm/WBNnftEFbeFtns86ArQjm5wyZmWw+WEjXr86RYExTzn4IT3kb
3d4uVDoxh4Nv9XGOWRTJ0h6K8mzlfdnNEYVfVv5SuxnCZI5sKSXN3pp9nDJNHyBmQMCpOwYoX8mL
63zc1+jCscmzKy+g0piyzaKdONyD9YQojuoAwnhXhSqsTqCZAyYrAZxBvMpdJQMwT92OTPdcVfQY
EvF5l/kXByxrv1Tfye+/61tT4ucXD0sSnkbT2l211fMvfvlYKrWX3t/5bw1IsTVLK72zqrraek7/
iAAsmrNJd4NA5GPfWoujg/6hw/tkdMrZwesUdCDvH1wYD2BfQBHklS/07erObVpCn1FW27R/8dPb
zF43zf0uVvS2J3qUb81IXto1+95LTklFvKufvcV55dwiw/nptBBM8yiKXRUqBv33ikjILV+uTIru
Z57g48HNqu3onBdj4V4VewtR3nhzYvQXcbYI9vGo98cH10CW6Vgt4OJ8GpC0nsXjfnVu4xVa6+HQ
uqusdze7XfJDdOZ2KOF5afKgWdU6rcxdVDq7T7VjpLOC7kl3GLTQyOvv9T6fD6cTEqnNT9Osw/Px
sDK7FNFAc1eHpVvBaDhser976UZ3zv2tIp6d9NqL7yp5rR9UYMI8vut4eC6HT55Kb+j9VfJ2dyWn
Lfax45XHnAMICso3vpwcHumKbEC1BulJZji7Q64L3xy673mFuPSfeOVlristomPGzXFaraTMmG1L
htvXgCsjfR2X8yyGQ1AkpP96p+Rtfi0tqq4yc+/mZL7nCvFAoFyNPWvP3zJ7qwjOwr/fXgxvDUnB
WUMese46FgfJT/BKB5cukmX3w74bwr8zFj4VSS43U0ousvS873dNXG61aoF44izz18M+KpGJVSxM
xIp3C7tIeKUdDI77c5B5JLzpWrszafiK/uhfFA9/o5A5uSymnhwUOH2dice3AXJ31Pqg8vQS0GYL
3u+lQh5P1E/hYWVM58ehg4lYNGaVCnKTy7wwLO3n2Dkuc508HYZNDeUxqgR+iCTkVlv+ncLb1Hlm
Zv+fy5RytAFVXG/fs6m9VYWxOyuPUJXVik/3sRFD7sLG9Zkn5/8j7cp648aV7i8SQO3Sq5ZevbQd
x4nzInScWPu+69d/h753xjKbt/lNBggwDwO4mlSxWKw6dU6EJWXhuQbsB4xz0fh03T14NoDBIeia
EcAP2MzaTuUEZ7rD9xqDxzCGKJQ5vdRJ5F83Qz8764RrM8zXWbJpLtIUZkZE966W3T4krtU85COk
i4koUPGccG2N+Tp9F01RJsOati3CLR1xiQ+4cspbZQ8xJnf+EkBD6FnbifrWdBWXq8QQl6ICunXB
rhoMaqXVc5OdTQXqSMt0aw/xNoCkcR/ljhl0G2Wwdtc3lr/UD5PM6cZYV2CaEUzqZbFtk8DXgh9E
r7ZZIJo54X/CD0vMyTZTOSb5WGcYh301pXsz+ZFbI8qZ2a6wvl1fFO8mszF69dc+Mt5iNrEUq3GL
feygLlrv0k5Ypr98OdtkbYJxkUKZwymYqwxFUhcYMNQ3lD04WtFuAbW2CE/BP2R/r4cdmSx6uxxH
C1sXzLdEOzTtoxZsrm/ZJVkj8rfVgtgRSaTFfSwnsKE8BBgkyTaUlKO4R8PT1TQ/eZ6/K5vmEB2E
Lyrexbk2TAPzKuEfxriv8wIfazykdwWIP8HZbwMjom8tR7JcRQw242wnBeij8EEsygXPfLsxKafE
CqoGQdEFvenyHVeMI/9MtxCXrff1DXr+7igkvaJ/lTnca6ss51VQB30MkfoGQYUmPt1O3RqYBhTF
EI7vfzLDvIsjKD9XMemac6k+FFAtidGGvO4qgu1jCa6MtG/VeYKFKQ/cWnqDFLWrRS/XjXD6HpDv
/PhI7OS3NQEm3Got3S7p1XgGF8FP9E698GQ+p171WzTTzoEsfbZH93XlhnJcS+VA7cX9o1I9mmYO
jfbfagaYUnFD5q8V+dqGodNOZNsNoLKQQBtTTq6K1kV/q0nVtrbwLG5Eo5actAQwCygJyZh8xNwX
EzX1sIuXiMBXWzvfVBa61iTbl6hFa6BOzayXABKc8nya7Noblh8RsmrBdxD9ACaWRkqnDX1RNnhK
Ug2BAtJQGvQg+ptyk21FuFOu865Wy5zMSldIoVswFpIcKjKFY0tv19fDuWLX+8kWqvRQDVFiKJoz
KX730X2w3GuJulXyH61wZprTqqEKtDYxoIGIb8gO60XDbPagj67RuqPKZK0T+5Jv+ua2AE+IqJeh
8vfuwxrjwO2MNm+hxlgZ2bcYXVFryzWSuy56nBIZcLs7JXlNx+zGap/1FmSkwXNnveZ64mfQmCzm
ryHmuY3IaTAdgUEJyw+XzsnsyJuzZltEy7ZZ7kbtXJaSW9aLC+1wr5kfZvllkB6vfyJufFltG/3/
q5M41nVTD+CPPMuR5mQk2qrV46IIqexF+8VkPoWEiekiTpqz+iWFxGeZA0A+fQs2YEQGT0eHi8cI
HVEljWfUUjAOgLkNUIez7Z7Z7uYs6IIamcm0kUnrF7Z/ffd4tR8Uuf82wfbQIAUvLXoKE0BmmK+K
252KyNEf7bPhzKXTnvLN+E04M8273NZGmVvHtswBEln4Zh30vqG/javcOqRHSuv4ajjNM60VKqg+
kaPogc8pd4PPZbVeGsBW7kIWkMeYATXtzaNHnikA2vKmxwYTTvjn4rB9w2Dq0/VtFnxI9mxbWVhk
ULfG2TYTVxlf0pS41y1ww8d6YfQnrBY2zAi8MgTskRi9R16AdpOfmCiCgnrhQt3hujneqVtbY05d
J0PQPKKeiRlOV5ErB8rXPrEVwapE+8acup5E8URkmOlI4wx4zi9CRmTejQU6NKAyQHOlYwTm877J
alj3JiA0CLv1M9gJNrLpyA9ULwJkCCeR8Bn/vK3MMSsqwzkChEat0e+kUvfveibg1q1BhyC71lHa
i1Dx7wOIbCZpYQAcwh8gGCKsRmobBG0QKg32kHLrIlw7JTj0bcCO0wcbM2Cp4jV39Qtp8B9aUxt3
ojDGzc5WP4HFJ4KLsccweEH3OAVisNikv1Gfsat3ApfG7b+pqnfdP4UmmRBDhmLslbF8N3kmfr6T
QSn2iypFZTvoR+rCyWzOiTDBzqxCawFyJ6i1ffajrNGSBuxUSL3GtnP02Wj9pq9lryJFJlocpymB
/go69FDCAhHPeyxYnfUAOsy1PiAtGZDW5RipV+Td2ETeUspuc0yajbIcDTv0BXvKCdufzNK32cps
HpuzTfQcqTx97v2u3eEYAChDK5fygWzmvbaLveyWDmjnP6/bFplmoltVKJOSTrh+8z51ps5wbPLS
pZPTkgeib6f4a04Em8wpQOB7IhOzoYoFLgEmuewMdQljdWzOfde7IeldSYWgS4C++osuuoUVThAC
8amuqIDo6BZQF593thuaxYhlZLKYCujeZ/qVvX2XebQZYz2lX/vN5Hduc5vVznBL0S3jbvlyfYcV
GnmYOPHpNzBbbNZhrc0tfkNsa8mtakvkBZlqAMZq2b4vtSncVKWJ7x4XlaP11QxahX7xA6v4vjTo
rjSN/F0KI7zG2yX27DwBm19TxUcoxczONBqogWVdvbECrXd0tesPmRwRQF5Hez+pyrDRMCoquD14
VQrahwTFr0GVxtgWaKqSIIxaxHa8y8rn5gl61BCMU/ZBjRFtfWsfiBN70W/h0B/vc67tMq8gIwny
TAEQCq/R5KR6MW27vi0upfOBHLWgfMV5o2AwgCJ10OellH+ffccYDTxEI7k+h3DU2cRbb1Zdydgs
8b7KXlX7D67+T/aYGwzMBXYWJ7jBcuDWyp3ZfS3K83Vf5H84KCBQUjPAyFgg9oSgSaIK9371qoOz
RHJqdxPs32cKv5ANZtWkvUjAlbo36/5URplYQAJBMJQ575ZR2oaUhM25qDETCj5UqxacMN4NsbLA
3oJdb7eGkeHJNalvZCROUycOZs+d63snWIfO3kOSplrZGDXnYPjaqINTq4KmtMgAdf7VLZDmUiqZ
CzYqrN90s9vgjHn/bglMNJSNOMzqVIKHhf3PUIXsmlWJ7jJeeMdhMRFzQZ1/QQLdk75fJpvUuMuC
LXnM3wZPce1jBCpoKXXUO2AkIWLppfei4VVemIWAH6bWVYipKuzE9VDJaS5nbX1WqvAhmPVbqwSJ
sqHuojDUBL7AexSAT9hQTZkC3jG1+PlbjWY8BFEwN+fl1QAHT71tdjE4hn0CtSLrUTSkwdvTtTXG
M5op0OaOIAWqqsHRlftEV51q/JqB1jiLelFwp17AHti1NcZLJEWXq7zA2oYN1PKgQy7dUdY0Kj6a
bwJMbwgMco4v9LuAFwS1EFJpVnzUDJM5kCLcj0X9pEbKQ1gjbccM93Xf57iHpdgWOEcBocELi/li
ZhcmeWlPuLLSm7CEKnKxIeOX3BIN4fNWAyFf0BxiChiKgPRbrk6xGqV4K5ZGec4lqElJVu4Re2w3
eC1MAifkWbJAIGypCKyUbZ+xZBhJP1ZLfVZTtGbV1FMzzY21RbBxMucehEIcMigTJ9q4yKEyJdOG
3ETGb36BPJgONYXsJKOIBp4LL79RD5QYIoWKuwJIy/VvxgM8fTJNQ+ZqM0upSac6gGntgZKFx/7k
GE/qgbIniNi7hbbodq9s2ejZp1ZY18DO0dn+BI/HYkc2CihpLUE5meeLNgTkqAqMpYFT+7Op1s6C
ZdSxrKR6KqO3TAI9kXpcWlGY4nkI5iJAvWZhRPCCwhSSyIMRTgmWtISglUIf2qP0dhub9JJg7IOz
JBOtK1SGAVA3L177RZmAWjfBIe6t4TaNMn8pCn+ou8OYi2bFedFwbYr+lNWHmgyjMgwaL/TI3EjL
a2jdp0aLV2+IiuH5ugfylwXHB2Yb9WP2jJlWnyiLhdTCggYsiXdKfGcpCgqyom4O90aBEPLflpgY
n+mh1uVKirrxg3RPqfkkN9g0b1SFKPRaQWtdtCwmxCuFppUB1CbPTTe7inFqtMpts/u+FHgFxwHh
FR+LYs5vVstz0nZYlBxts/QhbW714Nf1LyTcOObcRhqezxG1QUHFlNHMOC0YbwPTeeGj6tP9QQ61
XhLjfXJqWkUiIQ1M+kPSvXWRSNWIF4g+bRpzg/ShqfV6io8zH2wwE1Ai9epIBWToCPT1zeN9n1W9
gzC5eS1Jo6LnGY6S8rvt8f6+W0oBh4nABNs0H+YiHNMAOWcbNU5kPRgJAc+P6C7kP2xWlRsmpFZ6
FUHREZWb+TD7tmNvFifZkBfjxnDUg3RIDsl2fhQBAnhFR2sdYJlDm8TJrLbIqc+56aHg7i572ZkA
QpCea8UjXuKLOa44R/eTSeboJkky9WYAk7KdOnp3apeHZYghhhsI0gt6Npk0EIYwEGMhk0F9k/EN
NBuDUVVi3L3tz448zdruH/ve+u+zjjF2ZdguE/6+JY3OlGwmDWSkogIQLzogR1JMXQMhqHVRqRi7
oKfyl/W5+N55wTb3g330bUJ99A/BgJ+MMeWJSM21Ng7t6lz0izeMmt9WYD0tQI47z/713eOg0PFx
VgtjPo+B7qk81dg+HbxL3ROeAvEj5R0cWlAPopVIvlMOWe0ngXCG4PbgHGlwiaigs4GYIjIY5qwZ
kEGA8IJRnQPpJLVIyZbEM4ZUcHdw/O+TFeZs5Wlu2gkwUGcN81iT7cvW8/Ut5OS1nwwwJ0mZNNSx
DLM6t9rL0EauAprhFiiv3GqdPlU91SpEqTR3TZiIkgl9pV4gy4xZMyYZnVzU6+O7DqKzmWedMPIb
gYhMQbgYjwDSXV8lr2CPbjQeCQaeqoA/M8u0QIhHZ9IpgiPcoTeROnbgGk/jZvYUJ48cTQYQ/bpN
Tob2ySTdhlWGNpukbxMbwXjUNfAny14UvCqq/qal7ZMURcK5OuoKTKj6ZI867MreKDdFqdGM0HhY
MH8C2amv4Ta5szaYPLkTNV243r/aTyYBqJdF7buaZrrF24Tmbod7TVVrwWcTbSGTBNTBpC1mha8W
1nfLFDlGjJf/jGqw/iqHX/7gc1E5a4pvkS+0fUJ8rKpr0QOIU/thmuTB6aoZl3Uz3mRm42ICRnDy
uIvDoLuuyRSTwZaP5yHu6qDQ63Nkbk3AivqbFvMBkE914twWbCTvjgZo/8MYE5SNBPPw9ghjo4uJ
zvSx2iw/FTBBQOEacipu2TtJLxa45rokFUMjMnhoUXH97JJWjEdKkqAxrW2b/ZyCLN0Eakl1xk1+
yh4gA7gIg4vIJOOYIKcLhmlAbbfzpHvrXLvLt9w1XfuhPZWpENHPDWWrBTIOmnZ1OkPdCgC3Onqy
8vFJHStBQZQfujDurFCEIF6wTOgq7HToYw0V8cbD1DO0UtGJy53X/xT8s63+6/o5ENpj4laLX6FE
Pex1Xps5Ia4CH+AnPMQUjHU1jjw5IzR9f/5Lq4yrjPVgpUsLBw1+VPsscbovwd64GdzwBPH1wmm/
icqJNDW4CJfQ3oGiCFVEZu9v0wptklf4dOQQguCz240bCoEUjejyci8MY3zYoQ67Cst1FE1SSXAG
ClD0xE77DAArCM/iAD3N/0/6xXs5fTLI+Iu9dFUFHSp8v03woKEqq+zDJxB8+oUrKloKF8f4Sjqr
VoXEmeINundAXuhrL5WPNrif/RbdOXxrQI5BQlFFF5xtoijtkijSiLNdgJgxB8lsi5Ib5RqooBgv
LLtxI4mtI2cgGCa7YHsfwZY6dC3WNrrhAlw1hcl2ybsWZuGPu1i4mfTDXHjkyiATo2vS4hVCDc4P
vd/sKfc6eXmdkaLUGFIXjkBzY9fKHJM7q7kxmH0HcxWo2sDdEHj6XWnsMP9xpkkRVItPQqZUGn2v
LJGlszYJptVn08Sdl/+o9NPU3Ndx5VaZoLT4PzyFUhiAdxaSm0w0mZsgDsxCozGsRqsFVBHaPr+R
XdrnjnzhGae5/uWyPswxl46eGZnVmjO20qONHsOtb1VwokDO8V7klvyv9mGKuXHAgRHpeYQ4qSqP
E3Tim7n3/iQU02L6fzeP9cMxKqMmxeaNKIc5xE/9wJsTZ36VXSo8GHpEmJ7zz9qHScYXi0CXM7OH
yfBMXKpiJ7mdM739h65NxHvJy11lYuMZbBMVPNGMsTIZLKVq0dJWgpOle2PROzYYRAW7yPtQAHZQ
zR2d2GB//Bz3xzIeW4IRGooZh1IMnsGudEelKSlhSfxdEmZb3GUpKlVSRIdHZ2l5zWBJtaVBb6dM
EYuR5fVT4RbdD8G6eJ+KigrQmW+EYHZgoZ17KVLGgR4tY9uc5B3E3agiRfNIdsbjvzPGzimAzbqp
wwnGKJ6NnMGr/CX7Zj9QeWWMzQovGA7yCdxsf69NZd70TTktraHCHOUMw3MUUUOHKGt1KzrF3Hx8
bYnu8iormJJlbFUdfZbRbW6AE91KoQPZm/OMvI5SkmiBK0KJchMDmfJJqoYMMMdFU25ZCiPuc9rb
ocQr4SEfnffpSb/YFqIOIDeNpGMtFnjHTLz0mb2MZtziRR9U9PrE3CTtWwV76yZ+ynaUeljENc49
bitzzIaidDEvWRziZqn2sbELh7c/ccWVATatGmvTylWsh6bhVGcKbKeYx3OlrbLLvgppR7nHbGWO
rnflICTRNahgSxWO2XvW73WLByQxzHXbDDIC+3+5PDZckbGLNIC0kA53+2wzfJsLN3uX2sSxhsaa
sMDPXSAaqQBJgIIAeqKfF6h0STShH17BG8Ndv41vNUfftnuKmcpcYTuf6x4f1tg6a1vhVW8nqKON
ru3cpo+qh/rINjuqB7jj150wI+DlchBf+Wt172dx9flyIyZGmqI6uNzrrzR3tE7WzeRWz4uf+clX
0WNGtDzG+0utkUzAsysMYA9OCBGBVhc8Q7m3y2pBrPtnuhZpEz5XslQ+Kk1eOmi3Q9oJzHAzt/XG
MX6faKY2RB02bnQTOvpM2W87x4Z+LkAl487wBX7PX5eGGQjNAqUIW4VZzCKIKltDgfWH9AUKBXcI
+0DweuSk4U1xT2nTpnIjvGn4/vFhlsmxUqObhqSFPzavVIshurd0lyYHyR2lbMEBF6X7vMwb2cjf
62SOGzRSI7m1qUPaGTB8rRuPh7kCCZD5JNhRvi8iBwGVMGQA2aJPmg0d1MZJBexTfX4fmEfFghIm
x0/DIw73djr9iUVU4anMN0CubIVErfWYjDMdTnDl7zqITVH8bL4NboPsFdVdyB21R1F1l++oK6OM
o5KyySuoV1OjExTqZWc5drvBLff1prgV3W68wRJgJSiVmIaOwwXUypgtqLBaCq43vMzc5ul9iT+l
xsVZn9z6CTQEXlS6jQjvx73GgRqGXqkMKkzQVX0O00M0Q9pjAkojwMjdO2PUfnnEozTaJYdMiDbl
+Y4CgBJQUBbw0Sws2h662RxSHAtrGjetMu3U8Q9wkrYC5iAk5gQtCLYTEE+9qhQ93LPScq9XQQpn
R7/HcRElQLzAgv4G1W4H5Aqo/c8b10mBDgYH2DFm3KN5BxnFHoxzqSJ6PPENmSAUA4ODabEXKYRQ
EyvVZhhKd/3wYpN92Xy5fsJoNGLft5R08b8m2Nszk4e5tDBhfs7M9EaK4hvIYHlySl4bcJcNZX8v
hckfNL4gfqFR2WGC4gvzzl2KaY6VvkRc7h+r4JSa//LvMwF4qcCoKOlddbaBmgFm3rGEvWNegX+9
BCbkTtKk15LVVmckOuS4KFLwPZgKcmjqWN3EKVDjmoWK//VPxT1BH/vGasoGgyYNUzVW59RMtpMZ
PvVj9vW6Cd5VsloXWzkNwzrOyTwgNc36Q0V+QTHQcppo8MOwFWXdvHuSovroPDTiAVvy6ybLAAUL
9pCgab3tQSUd3qKB0GeuudVxU9ovaSnYQe5nA3jLoPP4gDvR87ZK3YZaCsa0SJGY1tDrVCwnWPxo
nB25jX33+k5yLxHUnhXN0jUFmCnGVioZTdyF72lp8FD9KlI3voUmhdffTD9ADiRKS7mhYmWOftnV
0uqmhFRMjWRHHY/dcGepvwZVECq4u4dJNzoKhn9sFWLoRyvT5qU6z1Psa9nyBTylPpidwROsKd/V
QBVc/jx7aCFj91ARJoTFzeZSLIeaViGvKefvcpneQj9lJ0toGWhK9z0vR0FXl3shomiEVgxcw9JU
6rGrPezDMCOjLaPvj2dE/UwJ6KCQ6WOEh3jaThLWoXnfDAhJlfJwg4eIDYQd4mABEjqctpYckzzZ
SW17G1aNf90VeXFDVW3guQE/VsEryCxLbXNtGbCPZm8fCl0/2aMmqonRgMdeI2j4KygGAJt+gaGd
x2KZZAM2Rkh2Jz1KHmOsvFWK9Di1w3GatIe8QoNw7IzzHywO6F0QP+pAwLBOMmhTKcslDfZVRNxK
UqSdmczD5rqV92vwYn0rM8zxgt9HdbUUCFZ4Q0MmZNM56T7akZ1IL477sVaG6KFY+SBSmyi24h4h
qtkHxilRRK8wmpxcrgQC7igWwe1YJzfSUW/UGSup32g9NtsU35bGofz9EK35oxOFMYm/jNHVrlaj
aDOatkqEe3I/v9Hib+5mR+2eDsmmXi9s/HFrb3Qs4y97jKsj+bRKLUdqgTKpS+t8xIAMQ+waoH0D
tzQ0bBzR+A/X81cmGc8AWZVpJGpCgwYtBgxHFeNhEEPYCzyQ7xgfS2McQ48TJasX3F125IxuBeoA
NHakO3VxWm96i47Krj+KZgq4dUX05GTbNol+Sei8gD+qTOIcSfuttU0hWmXdNM+hS7W0hXVTulGX
jvlhiyl0AOAWJoNOw9SXvoGMIXAMaE1rv7Sn7GgO3vJGn8/QDbU9wc7yylXrRTJhX9ZDsy4KLNL8
QoVR4wPZjxsqnIj21faPygNra8yRiCQMqGX0O45u+ay5+S7xht38C2oIDrjHI0fEdfI/QtfHvjJn
AsioriQ5DrzxgGGXQ3McN9qmOPyRmgyosFfewhyFrCm6ICawNL2Wz7Tznm/HE8QuaXAJvUig2kZ/
N+sveOzh+jQgbnTBcYE7iCxpF1fnPgp8xYwPRhztbGkUHTz6+S/t6KCdwx2NGRHm4JGoMY15hJ0O
HcAG40LxjwwNn6+D3++BfDR9YeGKd9Qxdfq3ReYBk0tgwi/LoKRHfdpYtKDvd0f1MXOaN/AEYi/t
p+tngL+X6GZhkBcjoSyXQdHkalvbGOoxzNydy5sQFfBB1F/iGqFoW50Sp18AbtUGj4k6yXAZxI+1
cszSnbg7zN26DxvscxZDvXmRqTTDdyA6br0BdXVrnSp/sqCrPu8jiCgJmRl4gQtK53+tiy0Ij3Vg
BxF9VYTPKahQJMV5h7R/255AVAAKm3Pm92i5e9c/GfeuW5tl4mUBntO+CrGdra81wNFbvzMvBFh1
PwFsOVheDcUcoWaa4Bu+p9CrC71r1HYhdH+bdq/X39JhK4ueGVwTCh5MoNZQMMnLnLcpKKV+xlAU
xuUejOHeBJ15YgieFlw3WdlgTpjWtwGENKQSJVMI2+knUoiqa6JV0LRhtVFLNkjQLMMqTHKyh2dV
edCsF4EH8C4u7WMVbEEA+OF4WBLYkHbWlgpeV7vesxx6T8ZiTW++NTRRoQcCdm7204NLWSLFopXo
kgVbg/b8PGW/HICu3QSuKKvivsU05cMa/YKr/YvMUe+CBtaSfbgrwDhimk5x7L3Zs+iUZuiofyDn
jfntlUn6SVcmMxNEfmCVLnEz66+Ll/u1ayUOOWVQo603CB1QkNkJPiH3clnZZK7METqnXa1jmcUN
BerUt0q5MW4o9Klxq6/qhLH/6xb5fvmxr8zpInKpajXQJQCFj06ev5jzodBEmFT+8fowwhwvqaqj
gVBXIdVJiu9zUVuAuwgVOr4A2KIsypaOiiJS67bsynONVC15jrObTDTWw019wSCAxoNOh0NYMIQ5
kZikDR7nWqNCAEk+trJ6wljsYbLUXVaDwXRIfw6S7TQJGCtT3b/+nbj1o5V9Fh8hxWGTDQmtkm7b
M9VSid3OH57/g4gTNlF5r0L8eCRSgM+gl8S4hRqqsdTEdXmWpdzHTbeZAtOtZO3bXLcOWMH9DmKn
jlFXKrTXLMPv7FCIcud91fVvYLxGN+t8MsK2BPs/5cJN/WgjuVNkQtRuwAvuvRufQ+1FcAZFZplI
HSitHcwpzFr1c6AGT82s3evTg+Bz8g46QPUoLKFvhqIW/RWr4DJW7RRUdkzjmb5Rd9Um2QBHdgpj
x9wmx/lY9huBRV68htIw0VXwJdsX9KMgWe97bRjfs8gFdELoRZZb2zXjPWUKj3whwyrPoEVlGyCH
C2QUe2KMpGhIUzcFOLWX7xTkOOyCwqHzaSjnHv+k4An6LVR+NIDQL9J/q6m1US6i8qyTk94jUVZf
xvnn9T3kZXYrGyzHnTY0fUUGqThnlUG8bOhfM6Ifs0g5dHYs6Frw3BCAVHCWoNkHsgDmBOqLTrJ6
1ovz3Eyn1FIfqirb5UX07fqSuHENBVVNowA5PKqpo64cMa6iqRsGtXgfOQec0c0xLJPvVZCd/3OJ
GMxeynhVoLSJFu4FM2U4BrI2ZFqOFDXY0uGtunGLTbcDHiQ9gHEKL95wI0nbf7pExiyTO8ilhMRy
hFltq24wKbkLVbSMJ78AGioXZmH0w3x6HyIbQm3dhFQ9nk8Wy9/VpFGp1DWgy8srRYhCIOapg55i
4GmOus3uciA29ojaYom2i5ACw5gd0N9JHi8fpgYZ5pDM6N9i4Gh8a/b6rnSrb2ihpHtKXt+ImwwX
9zpjkYnQAFTEJmlg0bLv6hrYyl7EJX957TEmmGis9XXbVCkY32p/Bpmp4YaHEPghSmYabwwRmPji
gH+2xtK0RlqkhF2FBTWe+Urlw2uXVv2p8rTmDHigngH09TC/KdTXE3w8tofcFGmHswnEXufhoTr7
45ZOxI8VOFZkd/kab6Rf108F3TjWTXXwzFG6QuA32HM/GXGl2UsMTgaaUG8G8ELTWoKoTnkRxuiO
Io4BgGugQc6mZkGRy3PcAa4kk5NFQldvMPAx/fNcHWYMCFsjPzMsMGbRfGYVxWR5CaEzB8zLsLEO
dUpHyBdveSTfKa6YTgOdlpd/nHVSm5AyAPuOimYK2xwtQ2LndYrSvFVjqjBUPHt+MkniXf9OvA00
6LoIElx6j35emdYZCwAvaIsO6s08Vm4j701Ddq4b4cWstRHm2VHYEwZDE3RN8vygJzPEczGirB7q
bHRSsrjXjXHPNFquuo6LDXc1i8ouSruy+wjWwGy4b93iS/gbRIdwP8Arfws5Yi/SEHwmgLIpVQea
eRcXaYocLtL69wLr6FcvducE+9il8Mr0NZkcYd2a98HW9pigSFo1n9sB9qbX/G5cHAX8htGXqnPI
HgMXd/1JsnxEEFH9h/5Z5jwDLASsLxpulG6QfuLVCUgjvepKFQ85o+ycYX7DoL536pXJmUGelIr0
Iy+rTQD64hWEsWhkk9B3ZNIGlO7SfJHwQNDvRz/cdfe1O31TH8FirLrzPvXGYyxScuD5zSebzD2u
VXmWoVhZ4pCPPmVYjWunwJSOtG224/Gfo22YJTInL8yiulGaHuam1lEnv1GPUvJPM0rGBnPwBlOK
9dJCjQFiVKFROtKsubU9ul0iUsri7p4MjiZgodDLvnjSFW3Rd+YYlui9BVsNI1Xq7eJSnXU6UiXU
yeOcOrR9P6wxp6A1o7wzgox+K3ljbjBY8qL9op2GfCO9LEKIMef6VBH6AUVE/q9etH01ox6ksk5K
XJ/1s/EMCHrohltyH55CN/fSWjgIxLk+PxlkPlxcVtqkFVhfMMnJNoxqaWOq42+yBMkziKqyXRzO
6c0A0BPY0HtTEK8vy2EmwSpVA+4Dps8LZVVlmgqrVO3iPLxC/pw2GpURLBxW76hvwzb1MDJRiTaZ
E9g+2aSffB1hxm6UIjsozupi5ZumGg1vNvTBMyWSCRrFnGCG1grFemBEG9gcJpgBp6vX+YDHXFUq
0Kwz/FrVt4MGCShjPiYpuo25kOOTk8zSdg4Sd0Q0ANWZ4y7ZQ2QnUPJ+B7MCHuzoNXjzgRtvnMpw
rF211RI3/nb9LuTu6coo40aYrR/VcEYZIAjuJHUfVPettblu4rLhR30F2EQd7xIZrFjMdwPtatAp
Jr5bsqfC7t1uOrR7KtkoohTjLmZliLkTFqUJ64ka0vVpAA9IOewMMwgAz1Gl3fVFcT8WlgKULEAs
ykVfp5fTBTgh+L/2OykTR9ZETwFuRFlZYDJKZU5DdIHNAl0cJXIHUIuA6Ho4Gjc1GHwbYNSVo4hn
5BL6+/6lPlbFfKk8b6S2yPHmT2fHgrVmv8Sg9slvl0fJ8AJceZKvIp6JBdC4+wkyBKToBqYBNcYP
iVYZub4oBUiKf5ZZ7oCYVRCyuM6xssAc6Wq0jZyUBHUG+VAWj0q/bUROwY+KKxvMpSNN1WzUzVKg
Yv+eIHgSWHKR6qmHwGm/GKFDRF5C94XJulBJ+9g35nkq98DaywtW1W3KZxnFO2jQLrtoo/vVM51C
Dd3uh+SJDhrfUT7MsgywahYVwzjALF3odKN6TeR0x9ilg6jaTwrI+JOGD/XOlVHmREClztJya8bx
dlIwoWfoQmN2EyCuzeJ3W3Ay/sERX5ljDkOc5Jok6XRrO1D2Z7+zQIT04LskJsxxf6JiyD7glKCz
pEEzsIuQnYxSd9QSZ1oqwTq4dxmdY/+vFWYdWRBOcZkgVBXaa9I+VUXnG6iFAmbamltQC26vbxsv
MYHIB2hFkeZdsvSn6LTPOkEMSfaQzdlYGGukdNHCZw792aznA9+H+QQLKcgF/SzIj+e507Gs/mBt
dRTVAsjzUBli3Cx/QPwP30O+hckEFNQQouinXOUeU7OgDCqP+FQoEu5bJ/Pi3/OLkm6o2sGw7Y9T
LNhHXr4MkxZUh8HdDuop5jYzq1KagA8uzuC/pwmW/SidwWby1J9owizvr382vjnIs0BkGeMfOjsP
UU2FUZkp9vN9Gopq13c7HYWMs+wTQLnmx+v2eF6pfphjS9m6HJK0HWFuHlRHGW8189nSoQEw/ZKh
slQIrmvec1FF/QLkN+gFcIigZMkwzBSH2ZRBww3aVrw/lBfzR/gku+Cj3447UXVGaJK50lSoR0+Z
hHA1unmOyUrFBzC5c/oXaDfoYM50yg2g0UK1bO65WK2UueeiLMiWecIdZPbIy4tN9ROzt1Sg28Ks
b7Ktc+f6h+QFsfXOMneeiZoQBkhhry9nvPtxHsYEM75/EivXZpiLbgnmmpgKzEhQIB8aXxllN0lE
u8dLQwCABpgAFQVMZzNnzpirxqxjpCFdtDXjByl+vb5Z/FO2MkB/wCqOaIteBFqHQ61itopqY6Hf
Af29eVP41VbUzed+mpUxJmglZNaDQEdrRbFaV59RJASVqiKElvA9fWWH8fTcsssGKBykVtv8js4r
T7sRJQS02mhPpby3TEcSsFyKPhTj5U1StJGRIXzo9S2JfgTD8/UPxd86KmOGoi4oupjv1PdJ2S8z
Du8SnLW894MJgquAv123wr0rEXj+ssJ+oKHU9QoDBO/EQBjcBc6z3StCfdX/4XUfdpgPVGqdPaox
7LR+fkYc2gSqE30rbxKMnPYofT5dXxY3D1ZX62K+zhAmmVaZ1MvvB88b9okXO8q+eKZvh9ATQUi4
V8nKGhOBMPiGW7Lti3OD3lajfCXmcYjuC/vLkj+q6Z+8I8AygDYiSMfBOM4EIiK1uSIvsDYRpNeh
5WTKNgv/afOVphsYCVLA96ihlsoYgfx7iLpch7vf3GszcSodcoexCGXBdfIPKyxeK4kX0ptaiyem
+tINIQarJgd+L3By+rEvErWVFSZtzwattzGUWJyNeB9mIMXRd6jNuVNzM0Vfrjse9eNLU6jbUImA
SxK4PJbVbLJlempvZfJaVJbfQgc0m4TENdxb9j/K50S9ZGwKMDYuARZLL/diP3mFFx7kR0qUTgkn
RM057ncCbB+arTrFFzO3kj32i1TqGeJ4fbNE99Pg9cvP6zvHDxErG0zAy0kQ1EuT/x9pX9IkKY8t
+4swYx62DDFHzvMGy8qslAAJECCB9Ouvx9dmt7Oz4lXY7beoVZaFQEhH57j8uJ9iOEQZ4Ag4z+kE
UQZ/BVGG6GKXwtn4/W24H5EvtMLFtiWGqwVOCOep86r8whudZuXnYkBTrB9CEA1K4j/vwf1hltBP
9/i7prDMTr0KLuC4l4ONTJRRXInAVrVP9a9L9yB/Ehqwd7+Pe1o63474vk2EmnqHg1Z8UoqF5235
CXIS356M2NQlXufZwxf9YacOOA9L5GfeTtHN4kTS5qiKk2s3s1CadMcSAhD0LjyRBFeX2tHPfTof
kBlCH3CHP7RdaCVG4JeGvwvr3nFe9SUU6txq//77P8O53wgwABf+7kgnnXvk6pUuPPN4YXlcGuZH
iCXwb29sgdeYMy+BxwLNToQQ288Dk8J3aM69AmwQ8IXs4sLIZxfmvyfw5yX/7AcAemu8YPcV4yKk
2dH8ZPGrKzBlIaR+kSl74U1/3k1zzXo+9HjTyrRpE16V3t0S/TdA1Lev9hPk9QyDnkZ4GuRJRjmB
6euerfrnKqPjaglOrCsoevWPLFOXDuTzO+DbfP4Ij2yyg4oQzKd377Ds1J7QQZJZyrQCT09s5XW/
vrTJzx0039/2R7SUorIVIG8kU5HL03lJbtFefhha9872+AVu+NnQ/H2w0/f9FlDQBwLO9b9W6slp
cUzJ7iT/kICC0q7/z/1+p+iFyzkwh6CoAaDmPwcLS8cq0a+ObQHNGu8xjv+LzOb77/9IRd3KUQhZ
M3+3unkrA3ZFl16k9Wyv/r7Lzi56CJn6MUiOf2pCjRUaP/mEcRqwMSpx1cgkVerCGXMu8wRDDk5b
gK3/FBaSnqZzGXeYLNavemHydqqvEhJv6ko/daR9jGyr+G/e63+H/HnxYIwKZG9x/k4IyqvhOFR+
5vrZ/98gP1I2DZSodmwMwuhaV/s4KLpLThXnSp9vU/fPov+2qHUNMz5LYerY9tTACqwJtvBob1v/
/U3On8b//kT/lCrfxvGsQVDjYRxcoyDTuPM2bp3OLw5LT8XPJe7uubgQgFMLi5kIpKafoVZ3PPDH
GZmaNcQZ+qwz35rSCJYV6v/ekICNetqrKB5d0E5/blS3jY2ljebv5aOSWXcFXasuc66mdp+su1xv
yvdyuLAsztZ138f8sXlDfDErGjFme0ptTsw0Dl5a/XSCXU+V3aUweza0fx/wRyHZSMfl9YxoVEMn
DHaS5XbLYTlyO1srBW3DCcBru1yIHP9soZ+JI5R9IM8Nr6A/+8LqmXB4SSFxrLfVZjz+a2mihWV1
EcNOgnPbAIToE/cJxBlULv8ZbuXk97PfK1QsfZJjblNXQHot8I+C+nnSRynp+5x4D14ELA+cuXSY
nVy5DJ3EUhSNVR6nuckQBlMxNDsy1ms71gXvglU/xw+tFoUKaTaNtEBHfhqH02qZo5xCH8GQm7r1
X4PpAZohd9qHsDoIA9xydmO75LEKihGuXREZM0mHDGXqk1NCFFE9oylxowZciZhkLds36LVkvdZ7
UhGcFi1YJOKFeW3Wk7vEqbNyFnvHvFlTcJTxnIfcWUlWZR7tNwMa8B04kzAtctDb1sMUZIn7ggbR
nFT+KrCHNLKfat6sBrh3iihJRbifNN30Vt+k9kCzjpusaxEAJ5rSOtnMyOhJE+CXIGTbtymxyEYv
Cy4VIQCg4CpJycPIzWMLHc6K7sO4yab+BmJ+GXrp854GqbDvg/IwkjiTJ/zUga9S6WRJEu47EP91
DL0urbKG40OpLosIwJpWXAfgSQo3vtHmt6UgJN3HqzkO10H526Uc1vI0LwUUHgUucXtjp1YTrSL9
VI+I4Is4zuNT1XhbKrvD6OGvtdoIGybmzKS9h5fUURrP/k57oujKF+WieRzUgAQklp43mZrqXWWJ
p0CGOQm/WACSwNIW46jSStdFMLmZJ3EGkpkf5AJduAQlgq5fwrl5qrhTuCAXyKnLBHyTK9agB6cs
nK5NuS2RB49oeNBFHUIGkAc7Ky5/oXf3VkTmHpfFmbuQ3FIiDUIGyt4zs8m74lbmwBtc2P1bLN21
cUBlhdHDPCapjk3eOP4xbF+gLJE1NRqY5huovGH1Q3MNRBI9o9Pav4opF6kbdPCvHO8nodZMHCC0
kQ6j2pp2Xgni4lCfmn1YxrkVoPs10hmVfi5j/Vb2bB0alcKpOR9MsOHmNZCfdROnvCJpGQ5pQsFV
mZtchTyj7rQTkm3tuS1I1a3r6capd5O4k6E8TgHLx35byyqbHavgMUsZ/lpTdgM7p+uSRrfVeO0D
Y/L5Ha+tLaihmBX2tvjP+NGiB/TeuN2X63VF2ciswb41qC8a/cBnq9DxfN3hmaz+hfZWyi2VVZbZ
hu1X1LZpVaPjpX4L4RMcKl7wsdrbg8kDWX/Zbr1JdHDH/GoX2GERlB8WF1nZbEuHbUTM1g3IMWNp
pyKIUxvteKHalfFvzvx1NAy/AqcpOud2Vl9jbdaw9Up9M94m8M7rqiRtsPdJPad9pNO+fG/GMbVm
9Ti2zxNzMlkPKVHDKrEwGVCKlFHN0m5013UVrUUUIHrxnC9xGlcQOj9xiaVJ2/Y2pDSjC1wOnCbj
EOh3yKOHgzFh4p4Gr7I16zHYaC42IQuKRIUQBFbbfliumEvTLj44WGcELiGkfoR9QhrUba6Ic7QD
8NmB77SVTBs2pdq21lGs89D5hQumoxx2cV9lIxo/VJgUviv2Kkry4cR2udFewaJqEymW0agp/NZO
Z3VjWuTWsch798GbYuz38U407b3jb/0Byg1tg1DUrmNrurbwHI6ZU7e0MzUubxYWg7ugYRnrn8Gn
ZVIwCO9ffQABktjZHO30vOzcLko9uy1su81pD74ibIhl9LLMn53Vgw2npjurdz7cyr/tVZRFnLw3
RuyDChc4vXg1Hr4OIYUXT6u2nG5NUkKnxU97i8G/HvL1E0Q83Z3L5Vb0T4NPVyCwpDaHLrD+lCF5
aAXJNEzutSyL1meroRWpp8qUujfcm1c2h33IjEYM54qG6oYOLOtpk/ZjkHY+y3vPKSBhBjPlXWhY
iivsvUfXSyhTY8Po0b1r0epbe/s5sFYADzJ7sdJW7Nxo2SZheJOUcqW64dFY7SFWqHjZexLLPPA3
Cs/uI2hJHHIjDbYEH7RUD4rJ65i166j/mrv5Y9APjqUPdSIBuj5yXe96KlIIHGbzlMUkSo114/pd
prwbBawlLvs8GuP94KAlL+GrfwZxytTyPGC3FEE+znuls4SDCkyXfUJvOu6mLfo58S0KMY1pV6rd
0FvXjOKlG7qPuy47oVXKHTZ1Az50zFO0ysC9gO3l9BSPX7L9iAhWhf1Cx/pGS2iMVH6KOmcPZ+jC
7rzCplURTXyftLrK2LysxyHex+4AzwrvZdFh0cgh9+oEGcCSWj6i1PTI3SCNuJ/OhOHcuYnGcOVV
Ik8kf7D9ZaMsL3UsD+hFvQE5qVABA64xFMzEt8DHtj0ar+xxAlluyGg/rURp0sQv0549zTZf4/o5
7wOaykSmbQXj0aVMqwZ33Q6oHMbO21lA5PmDOF1BQgixNd3KrmtEfru6oi6iNWgF+8GXx6Czb+xB
5YnoV2I0a5tFX5MTbpgqdyKI1oOwV3DNuQLWuW37CN3OiOk9DTM1lHni0VWJkN2N8WNC6QOr9UZC
ny8jUj4kVf3EO/ueWN1NHXlZQ1GhDiaVtkBUsnnWKlAAuHXTVcuLiOWKO6Wbit69byL32rZx8wkc
FYTrZL7ymF1Mg8F8Nw9WjRBSD9aQ24v7aEYuVqPUm8roDHTmnFXTb0gUfMLP5c4LyicBpuwUNS9z
Gd4tDdx9BjWf0jR/nbT1jtfRkZNoYwz9mJvwTXXh3pPuNkpo4TedwL2v/wuGNm/11KAEkdEurqIr
biEOuAYCNAJdjT4tU+54qRinAperOwLGRj3rA7OwK+z6IIxdOBWchKLRyTg1INIl0aeczBN21Mpv
+sI1YV5P0M6b6m0koh2HjpPgUDJrq2U/zPD1WHp8R+yPLi54U68hK/9EnX6N2P17cfF/yHiATK+X
ahL3uQi6mwCKBTZm3gt4m/bQm03taM6rGaOTfipo1d97cnlv3CGTYXMjYBCUznHSpwtzTBqWI5AZ
iBImktxYBsuyHQud+EcoKHUpDb8CZdVphAAsqbpzG4BEToWNXVXwOvGrDRXNh6ucdWk1+4qonETJ
nV68q5pbZEVKdUXr8ZbO3c4NyApHwV4Adqqq7nc0js8kTlKrdPN5hCLuPB5MwyHMZN5co1c+pMPK
pSy6BSS+qZm7rCznddhj9VtQ8sQZXin/1bGcg4sFbarqhY26qFpn1bOu8DqRCwH5c7s/xHW9Ef64
a9zgYyjlbaOGZ4TYT9yPv2pmZ8voH01MrlRYP5SatpkchiVrKrklibXSjXfvTsPectoiFNVr5Otr
x4Of3RQiSW7iXAXOJq5xEiOyeZysSjV+2r11pUNnZzp3T4Jg1Zx6YtVYF4JX+ZJ4mY96gBrIdYzT
lct9nbFEIUNGco2Gvs1QY5XEyQ5YCdi0wa7U4zaqK0Qn9hBMOPE6ZyNdM+fMW7o0XIa90O6jH7JH
MtDbsFw+x1E+TEnZZDqWClllcBixD5hDNljMX9DWWLWMrPQ0X7FuPAzazeGitmNTl6Ru7OQcD1Fy
b+3E9YYlTV7X/S6KUXdNcaGt9r5uHZJOA8uppTehS1bL1K+GsUamw+a3hNhbspAdHXDGtzoLYpUL
AwW4xt3RBScwoevJhQZX6DWpKelm7PjDVAW3jLJs8dybxVh54GCPzUFm+fPj6FaFw8rH0Q9+oYXi
aajtTBv65C5AMTuex8Ip4sS6x6c4iHLMcbkOSY9IHXXV53oiNFVyAQWvozQXtfVMvPFTDZWVN0Fz
bEZS8CrZlv7I815MOWwa3xvHySJqr2q0+XaxKrN5Gd004PFv3GcWHj5p3IHkNuPiuYFLVDN4Oxog
gZ1N/VXSblPa9Fp0I+qf4IjVflw4Gu2WaTeF9HpaurVfVQ9eaRz0SLMd7YfjpIKdY/WFh3dN55Ca
PW66c99VvwWbjh6NPq0oOoD4vfXaVhRRFUJLt3dkiqx/3/RdYXtsr83yURr0JASLA7M7VW+5xsWU
KzEbM76x8dXG4mWXlkP3ypvmww7gZW0jJynJQ62bvTXhuJY1Mlz2NEXJvm3kTuEata3l67x0NjJh
ng8Two/h5bMfz69xaa87HwWvAN+vjMcrX/BtR4Ycyt77QaqigxVzYPp9jRBO3GoHitOtcmyooNrT
bW1Vx6DpNoaxrbKmCb+fbGjn2CmsZr+CMi48S+xI6V71TME1qlW7xC1RZjH3YayByztCrqXf78Kg
3NEKuIpUEUXRUSKBC7aQX/1sBL0yQm56pzvIqfGyEq09dsPThSf41OrBBXF8sewrcCXeoj5cj657
z8cot9p+PSX4hJW3JYEimL06x/G2JoN1mMulYF1/8EvxyLkrUZiVv5Rrb01TXo3+cNCYucDrwyIe
h8cZ1YHTRk9VK/Om7sJ8bqt9Vzp3IkETBPVuF5B44yl5ZL4Dza4IfX21fiUzamhV50gi9ozYK0Lc
TATIXh1tr1sT7LSxbt0yWcE1I7e5l/V2DZ2DaKXN8HsMuiN6+za+P/xOZv7W4LDsKlefitcVyLYP
cyfeoqBSmfGne6PoUQ8o/KJwtWBfVG2zcdp2U8cLzZ2ZLSk36imelm1TsmAdJWzKXcM2IR2nteOo
jFn0sbbIdZIAkdDBjSvUVoXdZkHUN26Uu8n0MHVgNIDCd1jUCxNxh0DOZFb2y3GwukefyTj3Ryud
bCwiWv2CxNfLMDWvyqVbz8WGxn34p6+8vJq6nIjhMIpwxETRNUXNqfoJUZVUbe7E9MF2NYR8yMaS
6s5awKmwNL46isZi1O2t6+lUVOXVMHYkjWN6BZOMuwgzlaLpBjINib4edZIbDyymsQ2O1PBrlcA6
dWneg6buM11p5GGkmGVw7K1lC5T7oIFZpLS3t1MdfTkRQdyhnxYdtzV13FQFEL+sAvrUmPlRuIxk
wlXFSHmZRo763dYDRLFDZA7J0N5VfTmkbiWujbPsUOB5xaiqJatl+TpofUXaGuJ0A/iOSRunppW4
DUNHROZTK8h8Y705M0AgJ+BPTZQcwDBSaaJqP5tF8GaVPE5nfz5Mij4yCGPqUzCmpLsZ5PQ7JO19
C8XHxcw1Eq/qwbj244SlHhhz58VWnzZcd4V0ZidVHTSuO7ZJZIJMrMUTtfaxM97vaGneZon4A6LJ
54hmSzs2q3ga78ehXXu9+9ws9U0IzMZhXOejZjtji+RETttFtXM/DMkzT/rHeoQx1kI/PF2+6SiA
Pi+SuTlkR1sgVQyks/e64bhgwQZ1Xdhar20K0fSgvU267m1RwdU803e0UF2Rqcp5CD0Kn8ojW8Y3
2bsHlw9jakYf9FB0X/c8TxrWoiNuuZ4FqPTJe0yGohfIIq0GLCmvniAprmrEuxqhQ4x7CCZskDI/
JUHzOqKux5sdnQA1u3A3wSlCOgrsWsO2tWMdzTIVLOi3MQ6upGt+VWU9rHRtbuywPoy2Xwyk20VV
mdvDdAVuWJctxl6PS7ILJ2vXlzhdZvmCDKxw1YKisBxFyid+OzfOPbQNcHHe2Xg+H5qTxrtx6HjL
EwWh1XKtpMijOYaYlQM4ya1AxElqjUtvqVZTV62bE7YWxWCJe357bGPnYLewSSrjMNWtiLA654NG
mhYHrExJBHIcPprom31ptEkrd/kYLHKPHB51GatvcC+9VgHggjJ8hBvS1qpCg0OxKVgoDog/KKhd
f48tYhXBSG+ivvmgZXUctfW7MuRL6OY9ijEV1nJPa+AxcezfOMTAz3whuHNuvLUhZdEn7s5MVVax
8MOW08vSujqfu2FnjfapWQ7ZG8CLwYQrkciboYIxTW1+Reg3zl3L3LVJlwXz8qxr9txwHHdO17+x
mmoIPPXHMHI2C+neHBIMaWWm+8BPUNqEq2a240zMLcnmfn6YBf1IJvqILO4DJif7YeA4svG59bJD
p91ee+w6CpcDxMyvK4nGe7uZjwyVPVni3wRy464Y5M3EwyGHS8pxYKiu6wm95VG0CUx4HaoQ8F9X
IRKwfiuisE9jIjZ0Ga9LVr3Gys4pG/O4rNZmTtK6Wa4CYkWwxpxpaqIQMgZd8xRNo1iBVAmowLjT
iqopTFtoOKbwV8CmDHHCoF8TYFR76/j6Y3ACVURGfck42lfjsp58eht3jsj80Hx5C8QA4R+ZzqdU
R49oFBybqzjmxzrR+xa93McyQp9nRTs8i8YSheS1iub7wao/+hJqJtFyp9GLkXGYqbWlvqvDZeUi
63EkD66N7ne6S2IgvyLEsVtCXclxnyxi8uXkz9Rrn6elD29YNz4ad77p5+ahtrFGAZ63UbVOSr5b
hngd0uShFF6Cdm9AgyVTqdNHG4E01bHbjYu6ycTJViVkTROd8TLJmBPc8b4NgTRP3VqMXp0a47w1
HQec4y8fMQeFltkJ1BlERdNWDb9rYCwxsqt2iXMq2bUNpDUU5bpqy41pp5xbHbwurX4jZpw6yH57
m2yRKd2Ffb3RFBD6NHZbE4vPYJhva8e/ttxkGy/s1szdVvXunXacF4CzrzHg8bppN72qPzlDh3yf
oDBEWKYZAdbm1cvd1BORz+HSpnCMsbfK+GIdm/DFJs7j0rv+hta8cCyXXbsTImVljFx5fWDumVky
Pgy5BCK0pp5/q4NuN3VKpgOJX3nS3BjLOZoO0nR19cop22pOv5Zy3EVTmSHBX4vWBvoZPFHu5oEn
MktgpXrDdJ3gsRPpPiNQrACDvTSuM2SI8mE+OQ1oWUBrwiHWAGjtu05uRkveQL75F0rNwmjngdT2
vVvigkMK6OSFcnZzB7lCKkV9sxB25Q5sPzAWpzC7fopLjmlRPTJJr/nNZfIoKZrVPSACyRhWmV2F
T2SO1jMoXJkpxys1J2vPM0fulvcltZ75MLUZaLkPyngpmZKHWIX3Qo6rMkRIr+O8lQuQvCZ6UHbo
AeZHNAwIPzTLsgsahfdatos4fU8Nnhnh+w57zJG3dfhsLQAM4ihjUB2WCGLEBNcimHN/6HA/7EAg
KVjHgAbrkhaDWfYqMTidjgb5euK9saZ7dZY2d9njsFRbYIyZZSNJYuUqjD+EbVDqAqFqxlONM691
AMVclFhhiza7zjuIaF71ulk5lg1MEv1OqluT0S7Aby18DEr6ch3h5mdc7DWEYw8Rk5+ttt6Ir2+g
2XFPku5WVVHROHo1wRFaNu9SLoXSTRZ72EvRs/anx6RGpV3CHc41+w75g1f5KE3btItoLhdc70s7
9ci0i9gdH0QGd9bXSPopEqzbMJKHrpM5ReMXBezodcuN6c3eWPFaIcEfUVHhskndx4F4SqDf2SYt
VjNdl76b2cA6Ofkl1SdK+8RWCJzec+PgF6NwN9ioWe03wQBIAt1e2Ieloxc5i22gIeSOu4mwvuvm
30lA88iMhan5Okav7BzJbBHLqqduDhEHhMMi8Wkh/CRJSQtMhENdE+53Q6/TFs3YPTznvdpK+37P
+mcB7ukEWDmSdyJ+N0gulslNE2R2zkQzPX7YnbNXQ4iDF42C0t41bbCtpltn7NY2rgXaga1YG6C2
6wC0vkfzi6YHuwHgwnwct/B/Cp400kO+MGA3zQ7tsGmL+iNqv6rpOk5OxsH+Fnpkj/DWjtgLckJU
S3UW21EugX12jZ/ZA9Bf1KVYOJEFzZu+RKUGmVLcPw3YZii58nASqz4gD4vBUWmArwIsjgc7C+SE
K5y6GBcHnba3jjmWXpXhX1pBTEAh7WmtdjMGKPTDuugSZJ2oIIxHbkvvF4DwQpspMx0irnjr4Kg8
qnnXT00aK6uQwWdHPl2cr0npHkUbZuECtpAPhpJ8Oz1zzXEtQAHVRVawGoNfpwykJWU+9SyzNW4Y
yGOE0zxofk8tpN6m1A1rwFZN2plnA+C4Z1tKRiQqVgKwt8YFnVqT1ioU++V1DwuSkz5SO1/ddFpu
2go/ijSY2fjWAP6yxiJFiHU/4ZgYbS/nwZSD4ZT6MMNtqlOD/tb24TOZAOAw4RVLNAyxkbi4/Vai
JLcwew7ukmRspQgJeUU48KVw04d+FqKOVxUK+mZeL6TOABMfWPkQa5LPc7gOS5lbPo7cZkDO6Tbb
cLTu4cCAJmsM3cfbuAlyRoOVmm3YY5Pj0jjrSgMzP/B+O1d0OzfdgnOfvk6leysF+mzsZuXNICQ6
z534sG0wEwLc/2ILjdjHyyCvHFK/L92yDtlLF3xFFKUQlWkEkubfeSDnSIvf7vR/0mbcqVcdbG1A
KiTYE1hlcXWJHHGOEgwQ2D0pr8YnBtV/XuV7g9dKdaKhjUXycVK/jA/Bes5PrE8rv6jJeyK1/UFS
+EdqLArDP9UvW5NUolUTh1IQgcWYQHuYfFXoND1xCMn9RXeec8wWKPVALuVf4/1gvOlJ1J7bYzwu
oSnlvaMwBbx4FMF/00/0faAfjIhOxaEFvRm8mALOd8r+UeHgavHv68E5/z4RGGLofk/+6L1soVXi
6RDvg1D85WYOKNy4jsbCzEccDxnb1IV1A73aC/Sts2S+CPxg+GZCLQhykf+5SgJDfLlwMAf1bi7+
MTnK40P4j/lXmV3S2j7N1R+L5NtgP6i0vB69popPpEz3YWBtlkCfXT78fSbP7qxvY/zg0UqmJ1l7
GGPw3HR27ml1QVf7NCN/eYmfRr4TslmDJQG+8QQqjDpUyEZL/2MeCm69/BfvAseICNkVWDl/EO2F
pctKKwi16TZ15Ws8XJisc3QfQDz4ffSOQE/4B7GOjEGpfdh5QV6VbE5SCEiHN+5lT8CzsejbOD85
6GNo1VONccZiOiwPTWHVWb/nB3el1rzPL5mnnt1M34Y7BatvJDu7SfjQUcHfwzFKudgn5LWanzkA
sL9/n/O79ttAP6LQ2NoWKTsM9I9fsJWG7zXEVVL/k6XYtoAOsvIXLQKcLRdIuJfe8EdUEh5RSXCa
UIJMxxkeegA9DCSdrrygPHKeY/ftFU9P8m0uZyeYLKb6E5vZg8X5zi9IUT22+4nD63zYVatLuvXn
+W5gLMLUDvZh8I//zxE7MXuN4ezUQaDQrFXt+g3fnvziLzp/no0V/x4psf9zJI0EQZcTRvLXp+BX
r9SYqVTBqzJc+ZsqD27I899XzPnv9r/vlvzYcIbNtnYZmKygy4AfYSyaobQuIrdc6bja/H2ws+EW
MuFwsIMK3B8t6WY2DBqILT7dIvbGAS1i5IcZgNzfhzk7i8FJTQX90+Efvegg2bmzrBoMU7IUCliD
fv/7AOcPqW8j/FiDUeV1TR3UIOce5iKCNCzurzL7vrxGRwloHxd29flp+/f7/DgSK0WMy0e8T9Qv
u7justa39kl90TzktLr+OEhidMn4UBiBHMKPPTy0Jy29GI05aiWfkBrvACEARzr1tzvtpWzwtLD+
NtiPKawd2vcTQ8LZHuByURCgNL/oO+C9lXz2LskPnl0R397sxwwmUY+4WOMMHvm9UA/98vr3BXH2
94FwOLhigOTNz7boBbdqnTsj7Cblklu2KCb26+8jnN2n30Y4PcG3qAeC2wDCE+j6kn1ZJ74fqJLW
bmkvreyzafO3cX6sAdHokoB2h96bYWVd+xmAkqLJUDG2TxKqce1Fg4Lz8fzbiD8WQmvHFZMUZYFa
VXf9qipaJ5tfycPJZLaGG1Cm7/4+lf8kRH8svW8j/lgNAyh1LcCPU5SNd4h3a1AMkd3mcZt5dyfd
2SCjRbIFWNCixam6rCJ//mMiqYZ4FjS0frbIuskST8ZBHCTArxzkAgad7uM9Ixc15c7uslP6/q+R
fpZ1Bky/suowEnr8Tt5RqNJPBXgKjvCard0Lmej5uPhtuNPjfFulPQPNBAq3p7RqhrVtQXblKr52
4B7FYTYbX4ghZ+Pit9Hc/xzN5ZS09NQiMcuDW131phDD/d/Xyv9jdf57Ak/75dsbVZqzsg9wIo+F
87Lkyaq+9/r1mEdrp6gLXEmBk/33Ic8tDojRQAgMgqmQNvmxOp2yaoiExBP0ItgD8dR6KM3HUOlX
+DlcyhcvjfWj/rEt6SxWg9OfexyAJl83/0PalfW2kTPbX9RA78trb1psSV7jWC8NO5n0vu/96++h
B9+kRRHiTO48DRBA5WKTVcXiqXNSTA9Iu6Tu/P+fV1QNhZgZi3KPqi1V3s0EgO3oQRc+wWvKyZXM
Cni1fPTMtgEGrWQhy2ceqp2xLUFq3r+jp9T6op9tCfNN42vvHW/IjpUBMOOkQeAAdOCoPC73SWdg
tnruUBFM4V1cvAJZznGMtdnXBsinXG3Esav0sm1hQBDOQboRMRKsccoz9m747QO183K5qVqL1LkZ
nkUAR8YEAyD+3XsD+M7t3cCcW1l7Q228xlgMudRiEvQho+FmJzA7/QAM2VV9wjEruLyhXN7yUftP
TRdBLQxSQ0nFiyYonqSOj2El8eIFxw5N/KWmrRjpEeygjzhD0Q6pBTxxFiYuCc8ZoGKNYwEM+sqb
BCLfhs5pqwXVqMgrmcY8zKQinfFEVut4HExelfrZXMA71vPCPCurrI1RgbcWkizRahjDmBPhsMoP
GHPqIfhApK7yT85eYboGuWNMGoE3V6YZqme5XRK5QQ5rPbwhBhvhDagwdYen/GP8jnSGrhQyNpim
EkxMcIIxxzb9OUO5jYwWEfKjBBC56wIboLEg1GzNep5izogw2fNXn/C3n/QnrOVRkNBAxMxs0r0j
LDuBKex1AeCAOvsJaaKjUDWcmxIzvYF6Gbda8Glo0Ha+jCrT3AVqEeMctl6SOwYwiuCmCXz1O54Q
oViIGoG3ouyjvzJJHf05sdq+DUmkRIE5uZGT+dPWcPJ7bY/HDsdyeTOHzBHHtZPU2a87JcgHcque
LMyCde0y36l4OwbWVg++GU0C0herK370aRD/UgUAi5e2MZwJ73285WZGBxkDyRZU9+QroopenK0a
SCdULJFj/AB2UAAq+zk9xA56JkDI+0LoFBsuaz4zOa3MUpeHJUv1CG9lpCukPjY7Ilivv9vxvXkC
4NcbtwunGcSzR5ZhnatmBZhEwcw+Iv0vvd6Z0tPtkMD8fVxTwfsCel08JVz+vmyJ7TC0UvaRLGB/
fbaAvv3/GaD26ADMS1fJckaOvVeMwO9ZMqePRTbd1Wlf+UBtSnGaQchvEB/A9qxsBS/cCZuO21Li
LJVOdZTEGC+4UF/KPsx0C2g6IKW8uzUzbP12RKczT6NizKuCI5rya8IjHWa+7cD6Sx0jV57vYu77
B88jKvkMihgMU4pv0yn3avoZSLx8Q0r6G19GJ/++2r1VKhSJGMNA+E3eKz5RBpkf5BOw8ODGtlze
oDIzJqzWj/i7MofGqZgLo5p9GEAXbkH6MvuYpJ92kCjJ/qQIX5mizmUqSjk6FfBMTreJiKFrQBFa
4X3UeNwyzEpyZYgqVo0uMpemw54Y8Cran6TqLcmPWfV6+5SyA/vKDBUH1Fbtq4WYKe4xb4A0AuAv
ZCNlO3W5MZRZ86xsUSEBYwWGIEyw1bmLT7RSgx3AF6d+h4YfpxBgp8iVLSo2jNowxFZEtrgbH0mK
rDehakvy1jpMnukLO0HYLT9vLybnWNF8k0HWD1ZQwr8FAJHoRdI4OYHZG4BSu6WDOhMMGiIVJ8wU
wGklqrHPnwEq+TvmCd/ixh3vldeKy3/K9GdljgoTmoy5niJoso88e1bDnwOPSov9kVYGqDAByHsd
jS0MyI/aDxImpjvzZ+sq++GIccI74Jg4tSgzUKwMUoFCDGtMkFowKLbLodezXZgXD0JgcBITuyZc
2aGiRGf0oLjOYMc8AGvTQW7KSXzr2L6rradDpwjzTerT7c3HdA1vzWBBk1TrilQlCYMp0YU2+0Bg
nzZGiekrPdFmX0q1bHPbFMs9DZT8Cp4XoQ8sydTGKGW80gcFedjWANmxzX3u4Y3sr8EGkA8YbcWp
T9wXJEZKgU00Bgi7qgSy2ssYnwR1H8wCOlXSs/kI0gsnOwHt5OQAKO0RrbjECYzNv7ZHvyMpkZbU
Woxui6DotgYEJKQxOMvIiIcXJqjjrA1Sj3ksmBj88giHoBKGzvTfN8A3ji3m8imGBlEyRA6wyV0u
X4CJPOi4GRluKeETERpsw60Fpd7ZBXuAvAUajdeEY0UrkOThPygAyqjXqdQSKlItdMPXxaja6aAM
B1WD9ZHvRBcYdUDseNQhjC+mmKsTQGXMWoxmQNdxAlR1n3SfYXzirCHZ1ldVDd7dTLza64SZ8XIN
k0TLxLaGAQywjt7wgqExF1dMf8hsTMT4vN4sOzz+tkd3nmc9j6MiRrjXTtCgAVsyYIvmiwqOAVvF
I/tsj58KrxRlhpGVTWqfZF3VdqZWZB/SXLyIYgXsNcB+hv58ey2Z32plhoogs1lXVdyUuN5goDv/
ZgEDeNsAd/HIgVjVhCMmEAlKH/XTd31PHmESt/lEhAJ8Kdpi5NKtOUeMt3JUbpmlqunHEi5JyrdJ
/AwC8A/oHEpaVuSFvoUFXUEcZcIifOlVoklqIVfQ0gEwU40cojgpeOpLt4d6x48vqlVOkGJ4dWGQ
8moSeyEdDBhM1F9mgNkKaHkOvLsiqwoFJEbWdRCSStB6oXadMQZLOcqwEhsQWgZz/NaEkredHIW9
+EdUtRfWqM1nFGOfjsZARI//llCY7ojEEibS/eDIQ9ExF3DlGvXF2m4eMaGCyfgFRHzVh6hGdpi8
3N7sjNOkgmEBTImA+4ATivwNq72OYkOJMJgBKRlMF3VCjektzrWH/YVWJqjgahbhFCkxTKTfml25
nz673C4xCuLL7nxXJd5th8ivUZEWDkH4R1F1CzgHaj+0I+nkiZCMydInwlMj16rdmJXdWbV72xJz
6QCllCRZF+UroAOEjTU9V0DnaiT3av0qxY+3f5+VBUF5jVlQE0pi0tVDZVQFQR4scEU+Y0ID1NW1
M9yVhaM9EtrTQeDFPbI09NKt7NFJQ1DkVgSqFvRgoUvorARP+EBjjGzumH+lYy0fFKngH9o30OSj
crycQK2qJ9gX1XBAArW4lR+5mDprgGiHZpl6H7vBkdeoZ0ZBMGbL2O4ooK50qtHhNoXCRHMsOJj7
wl8+BWguOqoNJhUQroHoIfy8/RVZh3hlkBam7hbNmPoFBoVFcaNk8TFJapuYtbtthrXt12aobZ9g
AlOQRwtmwt5tGrzoFG4NUpSuLDiWWOlRNSBaCSSxJYlQuLgMGblQD2YYTxliYPRCOPwJGN1bNBuk
pOBZgxSJM7zf9o5rk4q7fSdPmRyPuKJAIOFFdjA64zWdHW5i5GVPdlM8cPNufOy9snKUir+YCsR0
0ICrGB5aAszoeMtn/FcFPpUNiC0qO3cxBWW2vFPIOhfkOIClD/SQKLgvlxdvSUoipiijYtyIvAVM
K/ftwXrCfAXWd8bJIM88Cq8/wLF69dQSQjsxElCCgJUKmG0IenRvy1MzuotDNELHt8xRfv7JR/3t
Kf3kMuYoiK0pzT76r368QzQS1V0x2+J3CXSsRLWQB5RkxlSobstgP8SV0KL5iNW6DOWoVAn6RPIV
t9wsYI9+0TYw57SdzVUfIFGMiqlELA1kitCR1a6ezzD8IfVJlKQfwXiSpfAlrY+4pR6GTn4d8MbL
WVFGFABkXIeAoYjTeSWbPoFnOqxFK4W4pnLKoUJUuDicpiuexO/dNwxGb8E/AlAPxyxj86B7gMcA
6MAAvPZ1kFZFRKtGYoBX3fTjO9hmPWAYwDcu7/Ld4sm2sNM9zsbhmSP/vjK3NAVYxmY1/VgwTYa8
aeuty/GIkQohPA+tRHIHBT8hFeP0IkpU3GZSUueBQgbHIT3UmIP5BiyNL/MiDSNHwJoG+jUg7hFS
qSMPVpUgDDQ4lILBBhxX7T4z/D/y6B8bdHIf1LmXmgzfSNimxxgd1OQNMzQ+kSPiJlnWpl/581UR
rj4QtIFMC8I5sNU5PWgp7DmzxcNyR/QCrTMmx3JCJ03iCp9OmhW114v5FQFWxvsEI4mJBuOtp/0A
FYpDHv+XTf5CnI35JKAkC9AnHGoSiNYoAyWZrmMEdZ7BeNNhq+x1VBRZZE/qyXJAOgTofCH7cuXx
9gvbx5VNqh2ONxi5F2bYbFzth+ZnvvBkLbYKKXM4uUn+MjgnjmuQ2qGDDGyyEGDw0ZDsHGV85Qse
9C0zR9vIPpgouD008oM3VpUeq0gHa2gxtJx+PdD1m3TT+mjWcS90zJMHXnqEYQC+FHriQWzTCqyT
WMg4fYtjwxb7TaXWvLBMqpMrZ1ZWyL+vtuQgKwC/dGSLOEg696mXYiLysQfcJtsrQD7y4jErDRC2
/f95RRUugZFEhtrUKZJ5+ASWl9aR7vIvCIwOjgkHPEc2DsK/kGnnLScVmXFLisC1B0dbL3gE37Qb
e18ag51N6MCj8/SabXgCHuQ3by0u+ZtWi7voYjzHbYtgA/7VHLcwU0LL9Xb0ZPmF5A14mahhno2+
JQeZGaqt1SUfvVlYbtTl6SaxJNlN5p6nisSKnToU40zDwojPVYHStiBySWsD+gxGaxsAsqnSWzO9
jtYjpvI5bkksv3S0g1AJAQkLTZfLtcN4fj/3MWDgw4/4CdztTv66HIPn93fyiIc5PW5mYJ0EMntg
aaBvl0Qaql0vqhGoM0Du4Ff7Ne1ImaCfZrexUZm4XHZtlrX1YwOVxcFGHuPRBo8NZKADFEE++gC4
6p3I0GN24InVsmpLDWW7AZoAopdIt6LqZdEFIwLQA2hVX4WOUaLuZCCloi06UbHPV/xmpZ61QeL/
ausLaqtg2hwGzdfeaz9aSLB2WyNFp1L19btiwyv0WHFlbY+KK6k54u3fgD2pGUto10yY3A0axQ2G
GU2WpFN4ZRjzA6Jpbhqka4mHgEsHMeCfFBhXzJDnksFuj9K22Xb7CkpN00FweYTXrEiCi+3/rNGP
sGCW6UCVgocOsxaNrYL20r28gGX2dixhbxNwbZNpJvQb6IIhjOsqqSwg6tRN+CQ780E4YozdjtB/
Q33Cff1ierUyR9UKoD7S0kqDOQylmc7kgr7qMXLbxI4+Rrd5yt2xs7kZiGXUFGVcQTDQokAk8vLD
ZUuUxzHBKH5NwokeeI7/Sh31xXyOttMm8vo33uljhTJLQc0OVXUFEtVUKMOk+lxUPV488i6zpWDT
WW9zyLslsw6chaOtGejKXc/oyJI8qWUSZx86OnJha+s4cYJjeLrkzi7wY+6fzKRpa4vkSK6O+NSB
KqasYNE8gBhiclUP2kAgQsUjmA8uI8VD5+PAvZnz/KQWc1BHecKYE8q92m1KvNJ2J2jA3o+o9/Kv
cMafC2Eei7Wn9D6tKlOqUjDuFiDr+7pCGg7axNYmdEA2xhdC4vlIxZZANTIlMWFP3Es+SQ7qe+qg
nRTYWNu7f9Hu4Bikb2DgrRVyY4nwKYX79AjaSy93wFat124JbpsjaCG2EbenyzNKpcAmVCxMDcPL
+XFubBMPJKFnOaqE7TO6pYtZQ17MZl2dV9+Rvn8VY9QLBVC7H+g+VrgolE7u5Bn0YDJP4KNLWeUS
KPwkHX06RBv66mwqQjUlIi7qymkBozMRMnWA2Pm69CmVgxlfMlacQWhK4N2oCXiPLjxXpunvCaZx
PJbXXz0CMphKLikxUITqnbHjZAzmRwRTOpo6wK1eDaWkSd/1naqCeA8UZMBgR06+h2TA+KBtwEMG
SuQNrwplXvgABfnHJHUa4zIbA1Ew0g8ZmqyujNIweRZwjY50W9h3/6JpwMoYlgFdZsgKQjKEzhjq
ZLSTJODCpzZ+ML5MPFgXMz+sfp/YXwVSTVcw/2Lh96eqssXiddSeeq7wONsJU4SmG7IDcvulkaw2
4l4fcf8BdxQEIcLtRMTq8MbQggoP88sfJfQDbPnp9v5glWUWlJ//Z5UqAzH9KJWDiuuebkJdgbDv
YfohBde69HHb0FdpcrXlV5bIRl0toqSmYWVpsFRYtvKDtOET1wAVYOBMBjoeIO6FzIoKqphPy1Ve
OMZZxSCA23i40QxMyNIwnhRkv5WhYXGromxBeqxBAEVNYt+qarxCNGFx6nM58/rJkJ9ks5D2idaJ
jlzIeAlRwW3MqeOY3/r3n0OjfOLJbLrBIi0ROAwaYOg28KaOWKdQB7RGQrEhgkXFJJt6td6lGgdR
NaJ73CJP7CvSXAI9IjqrkhPdgSn9kRu9GcdEB70EmbMnqt70Du61HBVyBosYZAlmp9uNm9rpPou7
agZ9oQ3KddSoyYH3Ssb2dGWX2sOJokVRkMPu6ASPyTvwMSfwZ38ENi7Zj8krr2nAepSGn5i1xuOj
DCkdKvtLZVTGxagnaJGQu1r8RWIw++hYb2deu469pv/YondKEFRDFBqwlUogmD2XzYtVvv73w4HQ
SeBFgEyBwYPaKYUCxG+agjmyuCeTpmB/slwy8VSgqpjQBnr7f9qj6tISTHhBnC8kJQ0ulNGBoT9C
zu5e2NQnYcfdloyzf+EeVZCmk5hEegpz0f30nbw5EvgUGB9nF3cmPnyKZ47KfppWC2NFVrMT/PiI
8WAHjHGHRfWTo+7Pd+WWs5qMWILBP+Av0InBR6SnTpOsniu8cOLr/ehB4OEbkOTYBIaH+SpIJw3A
66AfUx14DRLWxlybpdzs8BzdgIILj1PRQZz2WbbPU17UZiSnC9eog2ZGYisGVfn3RlmApgaH/ehY
oAyDBsWudxfPvAO1shk4GpflgFE3rW3T06gSZoqEwSjwUHTS7K9Jx9SJ3lQ7fCB3CiRLXoOEUY1e
GKTzv1IXYRhX6QfU6VD1DtkxsOJ9NyebXJg2i4iJZc7O4blIxc1M0QQI6cBF4zl50LYL+rzLprwH
IyJuhqHL01/k7BiTKgDicmiiocJGlU0T+hAPJfAhLbhWb3vFs0KOyyrthZhjVy0JVsbp3EPHQHwx
edO2nBNHZ9ZBCNBEqLBucZJg5noLCYLbPrDusxd7gYqQS9xYkZbjcJkHCSELEEwHI7alTR5FY58b
IXkbgYqQQRLG0AOCudHB13HSbSZ7ltfZGWjK7PE0v1Wjw/GQcdO78JAKH4oSQ2ZaSfFsSaB3BS60
liOH3gK6gWKjuRxrvC9GBZIuFeIBrWr0+SXcK3WnTzcIIboLDTLjF5EUlMG9D5Iynl1mLvgdm+ns
nU6zUmoG7OIZEyPFkaN9Rm5n1/ey273y1IVZHXldR9cM5Guov66ag9Xc1GWOUWJ8xqV3Zq91Ys96
Gis0CPXvEF7Bjb3/lDgXTNZ5WxulP2SsTjMmL8F1qP00oJMQZVt1jDmHmnwf6u5w4Rn1/cD+LTe5
LicfMRjrK4Dzhve6PYkgk6zGXVXeDVCc4WwZ1gZd+UU/IpZDKRoS7ggfoKrKnwo/2C3HtsU1haA1
eTPuzAO/tkYFf6GLxgSgQHy6PdiuUYTpu2mf7wgmSnB5Bez1aQBqE81OoDwAQbya2Zi7KW0XzLp/
KJDw1KFep2bfb6/e9aaABfRRwauDfSjK5N9XQTgrxBoc/UUEBayt3J3C5S7V/7PaLsSB8QwEqRBF
FqGES5mQR5ArV230YYAi1lw2RWo5hPb/tiNk915uvEsrZClXjojQNCnNukO7u/qhp5DPgpbPkM9g
su/BmIr/H3lof8bSXfhFLZ3edlrT5bBYfVcPJWa5nfmIqfnmTrXf83AzvzRO8Rev535dexA3MZOL
yVzLwJjXpZsFZDOGQc+iD7n8YUFEbRh/1cEZE6dOI4e80M/28B9j9FOJ0tZNmdZh9DGhUfrjEEDV
GnJXb8lsI8MJm+fEA50Zj3uTsed1zPCg8S5ZEuZQ6BQHTuZhFmBU6dAF0187mRMHGUcYN20ZorUA
36GfSMN+wgRzQqkgWefJB0qTsKSmDqAr5b+UPr+ujYHuFiE8jol0TOXRr6EqyO/LKVwAumtHexL9
tnsfy9PQnW8fgOuPdWmGOgAGuIwLM54x3VItTqgfwWtsR5bEOWY8K9SmF5sqxEsGYKGR2W/0dNiO
EQZNZF7Fe70JLp2hyio96Iq2KEQyKfksg6Ehfby9WIxOxKUBapc1Jl73exUfRdykx/SuRvs6fO3s
tLSbbwXG9UWRc5h4C0dl3yXtwMA/4fN04QOhcVehMfPrtlO8jUbFBi2o5Q7cUIDPRsNjD4mNQC3d
uBIhghNxYrp0HW6xfhLANOgg4TDRHfmxC0bRGslD3Lxb8ie045xBfrWEwwilQKgwOZDI2shi76hN
5I0YCDGtZTs3B6UC336M8Y12dlLV2txeAcbRvviz6G59YGZdUlZkIsqGdhUefIKdcTABQoOmpcN7
dGV+0t9rQAPg+qmZ6yaAMfCum+25VX71y+dth2TmQVjZkKl4H8111JRAJ4dB71nBS7psFflJUX7l
y0uaQioGs2XZMLlVo/sJUp0e4PUO6pdhvAmkn8m0HfFAM0qlY0Feo0ajQ4c4XgEp4yGw3Nt/K6Oq
vVx8KtHHAuYbdLIe6O5pNhj5ISfglJozOKg2gQN8jN32E29EA+dosQ+zIstAZVgiQVdeLlI8yj3g
9xjlsp5HDwDubfBCYJy/Zj+wS3+8k/+AQRmurixSpzmJ+q41U1gEoWe8rTfNWzG7Cpi2QZIDtngI
Q3N8JGf3sryRke9NXQEUX7yu0xI5tgYrDq2zuul27cbyRlAlAAT4Bwfowg4VeFXonZRKCTtjW3qa
NtaOVYzvfQgpJDXpHWEBxUVaHUGI/D0QuhdN67+3ouTd3klf/ecrbzH9h8ACSAhw8pcftC+SRM1z
3TwPoAGArvjyFnvZC0hA3cCF8rCvePFD52SP/Vv+LN5ZLu/7Mk425lJ+26dOnW6UQzFHWAUheYX0
AHTE/aXgUY6ygtWFFeq8dGFjKdpkmWdJslsP3PmbaVsXjviD9Kf5JBiM8QrsoZVXVIWAF5RCCBas
Kum+E06p6dM46i50sd3QgaqGsFM57REGDeSlSbLQq6q8wluuDhlo85xAgxkXXdyrLVsDAWXkNlv5
ZcKDcYd+wuK0OxOkybwIzYoMFy5T2zkt5Ak0I4Z5Dg7kAWDaEncX9Eo0tAb/BUb++i566S8ViQB7
qzEkgI3znaQftMudv0afzBxxCZfIL906IlQESuesyMYaK6sfFh8gTH/aFSDJLT7J59R9QteFp6PU
5j5TMzLSxZJSVYYVtFKekrOpboZ7HY2LebS7fQ+bxR7DXE7n89hbGM84F6tK30NGaHIqQS+Qrzh7
+XbaFtsa5ND/BljO8c6gIk/WzDkEsGCqKt41pC3L5E3oMiqn9foZVGyZIQs/VjFOPURKH3JbPQBj
hMmD/BD8XIAWhmr4tt2Rt3eJh2u6hjJcLiMVb5RIhg40uLHO1jOZoRWOHY5C/tDxswj5pRub06Ai
DcTmMCrSYo8QjCR0Cu+ik+CRt2Nkjk3ocjGSjMrXFEXUowamK4wrOC0IvxYk5AWejdJ9ZYR2VKub
sps2fZlyEjEjpGDiUwUFsUGGOEDpdhnS+g6SUBMKEXy/cJvv4z2oxTbLE8bFwOFcijYalLezIdsi
8MgEw2uRybBLi0GnREpeKsjJAPYRkIYEyk0oSNrlrnTFNy4a7frrwcOVPerrRUMbZ8MMe4P/Nf6M
KQDLgdQX8KbNxnJ5AhGMPHhpj0oSpWzkQtHIFnbL4ArfSZOhuIO4kzM//4sWOjlfl3vz0hqVEtqy
QVkDdAqsib/+vvwrG2Wv+19weff2t5N5a0klhMTKpUjEOO65+j64i7vsqsbTP9pHjPth9i45mW7n
YbbCb86mCrjrcjagvbXhtrev89Kl01S2iCYRyJsYn7R3IItug+5gqwJXlACzHHFKyOvaiTxQWyqY
JAH/vsJqVWlldXKqK+em2eYtrrsHg/cufR2kYQIHHiQbmGm/ahHJlTg2RqooZwhMQn/WEFHQSE3H
YTb4uixSOwVmCAhFAX4A7cvLcycPRjv0Ta+cY6julfX8BLl0cDbE4iFPovu2THI3ECGfkedeN8tv
t3cO00c0ZoGvRTwTaXIUI8pUyIF3yrmOvxfVQ5o/3v59Ro2NRVwZoLaEoAeJNUgwMDoi5rLBAr5R
cUU89oca0r2gX548aFZrBzSTnNKHVFXBLWKYW2X1J1ClhFqWbddng4LqEKQlEMSda1T46sdtT68r
pbWjiNmXn1HSu2QoLTg6qXj00CM7a3QnnTJPFZHf42+3rd32SboaD2iR2sWlVc7BGHtoe3uC1Xtl
yCNAYDsF7Bl6pegF0wR6cSKns1LX+HpFlzmzOPkWUKB2UKZek0GAF/3Nz9uOsTfkb4vk31el/CQV
M3JiqSBCfSsqAMt5lwUG7ox8qN8WqPMGSfQ5hUa7cu5cdQ9aZH0PeMQDRDad8CU/VB7Zid2ZnxKu
q4dLu1RGGFW1q+ME23DIBkeQE4jTQzSre9ZHTu13fYm/NEQ+6moJuw7ItUbGEiqCBR6swA2Byl+k
1B+M77p6EKYe8nmcOMKqHi5WlTrnY2nEcS8himW7bkegutO2s5VHicyYu8DOvt/eJoxi/dJJ6lCH
WTjqygx75CWVQEGWLVR2/5WWC+sQgAxGJ2PXGKyVKVMFpKaVTMEhqPXUD9WHupfsPj6FkKkrI85z
D2v7r2zRDA/yUqjaEMNWg4Zan5+0gHNXZhnAqDp6HhgNl6/mioTYKA0zEZSzGIP+YOrqX20wctq2
rJ1OZrjBtaXhCYnGQ8ydmfS9PsvnUqnu+zQ7S1Dn1IL8JDS5f3sfsNwhM2dI0yjMVfqRpazNUErH
RjnPaYRyHKRvULS8bYLljYExf0AmZfTF6LZfbubFME44Tp2eu6n8XVQgThA6evd82w5rmwF3i1ME
kTv9ihqtkpJUtowQCaSYNlJ4Z1q/YqF0hjYFczuv6GAZA1hRBmxRwxMYDfGDEm5bhFYgnfOunI6l
YeQKmLDD1rfmenasaVGdDuXXph8T6VtriupeK+fiTbMawdGhGOuk/fIeta3kZjkQlomwb2Jd+nF7
Ra7vsKTvj7rka1hSpNkrpibU9MCYpHOCqcKymrxYHAJooUqJLefaW2boD4koc6InK7MCcS3i6Q40
PFfCaLpSDkNiidK5mZ614HFuBXdAN+m2ZzwjdJaL1Si3lE46RzGIfE2MbOmnjFcjMGPy2hUq0ymj
ZPRiM0vn4vuEDmfukZG+6alHzaVvI493UJh7arVyVIIzpCbpoVEsndW+d+JOtcfheRmhxvfcipwq
QWIcSguQBUD8UTVj/I1yrZampRbDGLY2ZNi0OdWOWfqmC2owFQwcBCcxBu40eOnbf/5yaJBD3BWs
PwbEL6nOTSmN4QLJGelcBYDI3+fBfhRebptg5G/M82kQ0sCtQLkSKZMiEJnHjS6dzaFqfQVlg9/j
KdmJRv0YhM2hazpf7eK90ibif9+XlgnmTtICACjeIvfMVelQDnNgYlheOltmsQ8aad/02h5Cqt9v
e3i9/VURnCkg/UZYNQFQujRTZbMaV5UsnpvC/ECm+6EbgVcGNXcm+XopVdwPReBawFOOyUHK0ByK
ddwrmYgqQY5QjUP1RburD92d/JLft7v2pDjSXoIEZrYXHrhzL9fX4UvrVE20VO1kQaJIRKUpOtVD
u4kPpE1bPP6LlvB1BwA9buC1gfICwAb543JJ41nSBTAALWjUVrt0mz+WjuDIylcfWvGqjaxubn/D
6xN4YZDulqpBngqdLCzn2HxG0gIq19HdIOftyOsEf2mGOm9F14CfsTThl7hrMbQuKeN/3vOwADJX
sJLioq8Z1B7RgkI2G3VZzknzWFnvUn0M1d3ttbpOZJcmqI0QlEEhNom4QDv7uU/vZiNx5OldrEcM
OkOKPeHhG8mffNlSgD0d4RHQE6LPRy1aaYjCpENQ9ixV73H8TZ0HWxP3gXgvR4V32zXWUdZ1AzYQ
hnGqqX1ngdEuq4x2OeOWf2gMxYv0xleniZOVWdsARAY6ADsqWq/0Qc6kEKircZnPGMx9HImC9BAp
nKTCs0F9pTZOMIanwYYRHJSgtDG58gdbzQDETlQBqTLRUro8pHloLYMmD/M5K4SdrAa2mreO3Lzd
/iSMvI9+GD4HAh46VxgwvjQzayAhMcoaeR/PYR+pt3R2t9VtMgFj+olX1DbvQZcRDEiX2jJEwPvA
tkul47Ez595QKwlXJEVz9dwyHQsoV6n/IaX6t9vuMXachH2GdoSmaRi2obyTpa5vKghHnLXiPW/P
Y33oeV0rRnkBdg6iN4kOPBIVvd3MMW1EaUIeLO51TPROu8R9wmAWyBCyY3VMMEDxJ6TgEJwCcaoK
eCSmFulDG4SppoLnVDwn6f0w3RflXajx5H5Ya7e2IV/uDDPtx1gzYUPqbcgaYQTc0e6Gu2a7JE7r
f82bfoNW3+b2F2McLHgGkj/cN8gUKPXFwsVS9TrsYDWMQMhW9bpTmh0nQrBd+22EOr3TUqrlPJDl
mx9G5aAm34qOR7dA/lAqruJqRuSL4AqoOunz26aDWASVeAZkcThmRbk1sxkvoMMITkuQkGdazFk6
plegyQBpJ27TV0e5y6wcQNYCXumjoyTqIUnCe7Wb3NtfiJGgJOS/f8xQiwfZFRl7Ho7pcQWxD9N6
6kz9tUizxwB65EqtbqVq2N62yXQN11yEcwn3d538+6rWVE0Z9FrtIp4zsTypjfDLFKqDoBV/soIr
MyR0rczEqdItmTCL51Ed7LHBMJRwnvGt/rszOL7kuQ4XeBDgXFrp57ZM5xJbXLO2eJK0Zelpnngj
nKwV+2KEAd0Nrux0IwqfftZrQ0elovePw1TrkCwUVDuu5b9ue8M6sFh/EbcckLwh61560wqqrlaC
tJzR5Hms9eIoCryBD54J6rNACgwFBaZwz1N011l3Eagwb/vAXKyVD1TQKVolnjoFZV2mpfdSMB4l
bXLmKnJum2FlvvVSUSen1zDjACpp+KGkpy5VHCEaPrsRrEBm8vbfTeGqaxJCIFCG0IVqUYI+dZH0
+VxNb5K2HYrElupvnfXrthnGQ6kKxCVw0UCAISbQ5cNkWP0UNMKMa4vkQ9TLhYwrSX1E0C8ASz+n
I8kA9F3ao5ZQ0Yd0iVLYE7aTr/gDxtwTVwoJNaoH4Qgye+ZbnGzBdhKszqiQQC1zxd0rjZPalZhZ
xOvz7BF8yQQQq9ODdTax4+eOt93JbqMzBw4T4hAqMgmXjcsTVbRTG+VisJzTGZob9UNYa46lBU6Q
vhgVV/KAcRmUQMsO+kyAB6H/Qe39UUzqGf+6nJVT9CB79QZNu/vF6e+hxIvF5OHYmIu5tkd9QXGJ
UUWJsAeqNsxuLVvTnU/pjkAV9KPA612yjpwBXh6QpwO+jyHXy7VsgacWxwihQ3xs7sMjGaOKH0G9
qoD0CAghjHnb6XPyGraco86KKGu7JKStMkkT9nqzRNqCnqlvJAfLdIWI5xujYSGtbVCRFz3goBgU
RN62iszXWRLn92lJ60MbqZnfKJMeupW+xBsllfOzPln5i5ZbYbSLpdZw2lgqf2Ym3lMLDArsLSlO
noZewABwhcGV0panJHPbdDI/OBGDtbtxnUE1jq9MXlovV0YWU6mLI2M+64/hU7MLdIgP4tlpM/pE
ESg6zkD+AZ/NJwclP0wfq7Vh6vapyoLVJqE243W5/Ja3mHaOCJ3znoSrYGv+AMeqAxGfbeb0PLwM
azesTNPzwFOmz3EcIRoP1amTXs1hH02b2+vKM0GVm1aRhmMmqrgujjXGtn+Z6s9y4XJEcz6eSd0J
cnEZi6CGIwTz24z+fAh2s2K37vIrAIuY/FZhvEjYFqlt8VQ+mIFjvYjUUdZzgTwx4/uFH8Em96Q3
3cXlZ1/f6361aXgERqzdYuBZCpdDlJ1Xk/H5XOlFGfTLeRYFxZ2KYbHFMQf5Ddoi4CABpeF2HOPE
GwoB4wS3vyXrUi4BkQeQPdivjau7Q6HMYWA2OCO1l+wajO1aTr2vAbFWNkHrTbEj3/HuXezlBXYF
BxNEJ+iAXp7LFJw8OdiO5nO0S17i7bIdcIcFu0hD+Ma5VKGsks7Eo4ksouukQgHq0loZCVAbhjzv
WRzUfZu3W6FLeYOfTBurSENlNrFJkRYMHImyeJ6CNzHj3ZA5BkwqyLfLkKpRRHbkt8EVgSQ23hYb
c/DVl0hRhzC28GoD3jEn/77KK0kc1ro+w6QVfJSJYufggZdVztyWxMos66NGFdxlPKkj2jekqhOg
BVba0HraAwtzmER7wSjBafDAGkgAy0AL6LItbnmUiAyYNphxf3888/9Iu64luXFk+0WMoDevdGXb
qp3qhSHX9N7z6+9BTeyKhcItaLRvM9ERygIIJBKJY6iPt0yD2uaBMp/6fbITnQllOQ6K0glLx3SN
u1CFPHzigdtowz3hF2aaB00lqezGcWFS51QSwyZ9KTEHzUd11PwWBi+QaQdU2+ugHs0TcGAg4S/H
S20/I1rmZIoDZNY7fVNPAD9JkK0uEgfad9HW+gU0Ad4WOVUKLyrNMQ9SQx71HokGWcXt71FM+6Zi
W45uk5mdXuMHkXfXYvC0LkZqUSeVVEhZDFLuDK4jvIDg1AR+jGSXThcAAkhSnP6Bi9i+ugOJYns7
sXJ2j0UdX2Yc67UYY/d0wTcUi3aVf6lD7kFFcteNlUPX72mmm8WMI/8kb+C64WZ+5A82AVL/IViV
F49KQ1M1Gm0/IJ74FIGRku9hMuclBHRPAPfFHQ+6yZtFKgdZ0qDqhYKtaekqOtKlJ+fNrp4F3rWL
U2xYVBYSlFAD71hG1fQBQJm4bKNH7Ao72I2PU7KLvkP2Z7BFaEoLLjc2JwPStyIxEcpYGrFIiU9v
HULJOnKlY+bDLdvT4TxewOEE2Ue2e7ipGfagcDoS3J1JpR9QRKY6lM+VVhTAbj3zh638APlNZUNk
BPrv4pZ7ueakPIvKQQVwskq8IKbyZQb2st/kGxCNPv9Q6+j2MsLV+vIom5NCnFsdCRZG3N9UwP69
yFddiCRjVlNX+QQ9j0sD4MWkco8sR3iHNMisKvW2D8rtaI5vxTTGvMR6e0+iTX85uHrpS32E4jRO
UPD/0BfRBZRTcHMFYDB/CF3r5+3MxiwZTVypJB14xWtBeShACGExTKQyn465Aa/v8IRWPcwSm6dS
cGOfJy7GXqGriNQQl1AQwkxrcZ/ap/dKjC2S+JDatYs3DdD1P9KaYd3m14Mks76qfrR0WOCY2JO6
uP+MW7sCROVLvDfQi9E+TSybY/hT0OGsyUt5zL7TOjKVY2Wp6CM1R2QiO1Y9WqYNlsWGkMUIo1Px
pNoe33lRz1IXVyfJaoqpTItzMoQ07Xm8BKofASmv+b23uNphOkiQuSdSriLErGCV5ZpfpDd5qz3i
8sWldpHh3fohVCrWjaY2hh4/pCptAGGP6V5wwBrYQQh4rzj9Ax8By65BV2OnC8C+jaCxipDGF3mx
Ce9jvK9/BbX9jzbC6Fp743XBE9FLDXs6/vJmJsNVfCoBp3kiWEGD+Oqm/2YciJrs4Ih+/0J427wJ
5s0vlXnDRhlDQcReSswfsfazH/z/LT3QWNE0GKtBrjGawQdZF4APQtZZnPHY2IRkwrN1Yh6f0MOW
iRGjpNIaLlaYWcOyoEQgfQJpG6O7o/upz5s2Zg4Ctgv5Dk/96ClR89aWhaLVeklyUAS5hO24kb7j
iEY+MCPIXRFCJTfvsRbGKiY9lWEZgQghISYpDYbHEpXBQOiiL8RKgCe3w7yWE6c6xbJ0QOuvGpjN
1GlLNKC4m7xiJ0MwEkr7LZSSIKQM+zGu/wkz060DUplugRNfM6UIiLoueDTvYAHphZ7gCL/qj0I/
QG4cIlu8SWWt/3VQKtENgTyOEkmvo6weKnE4zO34F7X/OgSVwopWtsLOJOPKP7XaW4rGgayXfXuf
sUrWdRAqaVW1IJgakHEnAGDtQX1VopdFOajzoxY83470/ywMEy+xEL0GnoIqZcY+VACrIsfvUw+m
dgGKWg+MEKhbmVe88kR+mPWFBaA2SFvoOV/BhLIharpF7cilpvxGhBQiN9gGKNZMuBvxu7WsQg3e
AbponHtENAxAlatYmS2E04UZIBRooLSfpdXy0uI1/1SV1mGoJL+YQb1I5JBRN5B/ItQ7/di9SfB4
4F3wmQOCVoKqEA+SK5x7lwlDWxkYkKTUTg3tv6VSnSH98TerYhWGWuXqqCnFRCqGf4iZhOogeJ2N
d3nosXKJ17xBUcvdqvRBV/+JJjyAqdK3Nnj0vgkrKhDaS1f9jl5ls+E1h5jZYjVI6qul2gjzZTjI
gDPwNR13s/jOmUXGuMAVxOUSRpMQ6KY1wRVAQYshrsgsZoOdPk8R9B6I3wLM4tWPrEVLtNiE34Es
4wRmnC0AZWLVKxaARIC/XBa4ljZYYwimK9Zj9Li4BojlAt5TRzcK7dznfj/GMX0RjvycVT0d1lE5
6uE5HDElHbbts3YIveAl2J7rukcobFo7BcI11o7XiyErkSopL2JTtXwbpZOQdojdpK9LaLniAIa5
fuj1DWdOyZzdCkQdaFMiVKImYLUkO/OT+DQTjvnwjTCN/qaJfjEosrBWEyoEciIEwkiufX0G35jY
g+qsX72Vj390H+J9P2q396DQKsWIcMTfa0BLFFZKdrrPN5rXu+HXOPLaHXE/QJM4/eDLFZ/Lq1tT
S+3/Oc77zoAJz7l9OGTHDAm0+drWNrpe6NUKzuSYtlXDOHhGLwrih5686b6qR2txwI1BJSG4f2G0
CXXC1RaiksPYm5Bl0M9rungZoV/yI7OFJyK3BK0fzhMsIxFdxKLKT00MZLNMECtPtla9L6ZXztrl
5ANaPEqJtXSKcnzg1uvfiFhIgSu97BNJH3xV56+iwX3BgoLWtQWYlemWXFrnw0N0upcO3sSu5RgE
WpGi582rbVmzB84OVB4hI6mDPnO5WdRObmvQ5JRTIT7WyaMYcRqIrAyDQl2D/pIMow4agSfG5qxb
Ofhxarv0mhMB1+0Vfa58iEINMSYjaxXOwcHajxgN3u2ANgAFjNqPujoWZtfL8imVQTF/BZLD1bpj
O77pyqPaulXwyflijCGCZiaCb0uIT9ZZq2uVb+B2Ei9LvcgnK7K1h/YtQn803GuhnWpO+xXPsg7B
VbTfda6yFknP1Na/iEx9vK5ScyMikeenYqd6yraEzOTy1LrE5i/1QbviDJX8g7cCUnMbdVagmhUC
EgNd7RjvWzS5E/SbYMOMfqGe233p5u8W59rAumJeDJTKcWYRaIUxI672IDuCDUPD2o7vwLD5tjiE
LGHej7zbEDcmlcNmHV6QSgBSZA35CejLeOFTfKfa6g/FEW1Y5+y4OBlGorkYJZXJzLQUyiEUZeCq
ek/0Ui/YobvzhZg+Wy6PVs3Y+Otg9A0abLpymVQMTyoeyulD5sm7sp6YLgJQZVSfdoa06PhmyXHx
CaZpCZzkIX0tR0f9WrtEiSjx6vlouA30Lzm0XEYSuAhOFVW9JGc69ELJQj3bWW+1zeIle14RzFsk
dGegwjtWA48l+RQdrQft4WyIDq9N43VyqjfRlbnlPll1N3agQhVSYTsasZ5jjYTwAUkeR+jnYC8Y
PYyr0nfgDXmFGyfFKFSKmaWxQWMdAxx8cwPHMx+CRC/Ea5aoVwWexnu4Ox8I1wNUJdxvYWUNpN/l
gbQ0ZTVHyN84bYnQd4rNF2zG++qLleNNVNu0u8Tu7mK8ODX3BUhgvDsi65KNpfPfH0A/x2ptXvdB
gB8go4CErI6IhwPIkoU2eY+VAV7zeBUrO6v+jkjtlKFVxk4oBpxYGT4jhClx36m4HtDsL/k7CrUl
0iAclrhHFPFpdsx9uxG8ZTMZ6NeXO2IU0vAettkZ5ndA8oNW5+Ikie0Uy5jIuX5bip9BwCn8mHsc
uGoi9QJ4EN3f7CYR6rlTKp+CIQnv+rIa3TaOho8mM2EQondYn+IMQQUo+wApEfO4BaxjX4WJI7FP
BYuGpn9knSXI5VxjZ0BbM010u533Yzlt5JSTy3iBqA8nhH0VjUqJLT/LoCzU2rGPC9hYdekxHSce
nobRjVFQChpokMDV+or7MQVCC/OFAmk7N51BrG2o/J+iRb6DL6YPZrorlYlX9dHjHP4FJv8iNHXi
LkGTF7qC0GJ3zDvRzie/LznVIWtRwksUjEsAy64ZIeMoJHlYtZjMYX4tZnVTJzzFZXYIcLngaKYQ
I6XLdV+pUz9qERZGrvYu3gptpdQ5BRFrScDsRwb1VwEUmualqdECiUz0B09pHUGRp8XDtLZMjmaU
R93kSdMxx7MKRq2/CBIHbb8Y4L6LAPpYo20Jv27XlawEuB4OlSm0frYyC57Kp0n/Liv7FAXBGHIu
IsyDhRDPdQNvIWg4UkHSrC/DeBCkk/yUAIUsOsFZuXx5xyuMZIOs6hK9SyIDqUBnU3B5RHTWYxr6
jr9/AJnnVT4MxlmMAgVM9MaFi0X0QvQuAZr3Cdp7cNQfTeQcTWApmk0t2rxyViZfiT5X19GpgzyV
5EYPEwx/dMxN/hY9qsAWHZUtsbNQnoIv2l19DGDw1foinomifb3lCboxF+1q/OTvq/GbaiamLfkA
ZpnD3ciUDRDmxt6OCgnoNSuoeTwFesimJYJFDgwR7INBChSpfBJAl8VUS8C5xE0EICWEVIdDcYBG
vbFHQ+aRe3WnazM6HrXxp04skjSJFtTv9TcDlsV4lTLdvNs00Kx7rI8hkEBwO2rhywL9Yzvm4d3p
jUrik4s2Oi+yAjMK6pY0dEKnTSIe/CTlV5PficCR396nrAGuA1ATmpl1OUeZNJ+C8lOen6V+X1kv
U5/bRfEexJxjj/za9YI9jwZEEzy7iZAUoXPcUkP4Rlcwm7H0NUgPOQz2wvFd6U7Kv/ZPO4dCu0pE
pwLENlojIuwBupfIuwDRpVwAFmtEO3VS+Hlmey2xde/2NF4979HxqIwKDtdoVCOJN9vyZ4Cub3qX
fQlxuwTW1/g0D/mX0OUii+gsS0elEqARyqB1SuR9G5y6Gtfo/h7WZudH6AIunyVSDyGb8Fyjrgrq
f+JakGISkXcxyZf7PtFCsVXI+zAAIx7c4sw3QjZYnou32RULe+ZCNv6f+f1vRLpjl4VCAsJngZbs
npTwA1G3gg9nBs+vLxIMigClNuyO2x1h7j/YCZro3Wl4OqD2n1ENSRGWDaBbD6QdkzzAX6QybOtu
8ohFkeYq+H9uVNY+McAfV1CzyRA8ohP7FKt5aSCttpAWjpBZ4n3oVaKt4W3VgR4uWq55Z/eSI2X3
fwARIauG3qbr8FRWj5e4jLMap1oELAxGjebzNsKrCZ7/JUd7hcQxp+xnzLIKGRlLRn8PAH36HId5
o5a3XQboqqIc2rF6CDudgzvmhSB/X51UdQSLkzxP0FIOx+aLXNbRFkhsxbmdBq4qEmwM4vMEmjBU
pK6BE101J+YoWtPJArl7ccDF+STvA1oPq2Zi9S04ymLDxTR6g5r/UAO1RmAivMqAOdjfv4JuBBXh
KDQlHvNOSbsFmGTXS9Xu9kB5Eaj7rRniLdbKg+kEOoU9wBkmmt3bEa7U5chUavBzIvcWA1UxlWPw
gNY3LYw7TpHidEdir23cd7Ab3AEfzwUwXnV9ztHAWoCYEaQtrqxb4mjOyngGh1S9Az95ccVvEKOP
Q6RSaTOY4F2iFm9UrmgDI4GrGjw1iEQExM2ujylNr+cEDNku/tbB3HpuUfur77enkswUtZ8vglBn
kwkNqraaO/BjreFNCuvHQu33ei8fk2Z5lefwodDNn2KUfb0dlrVG1mOjDiezqiGeDJGoUy2ATjQ3
73CUeb4dgv3ZFGw2SO6gQLq6sS9LbpYCYmi2SxSTCzf20AVRXWNToB7kKd5y41FTKSW1kqMFge/l
L36Y2xD2gLyio+4qfLuzT0Oqct1Smd8PBCIdam+ESERttrnIE3WKqwWChL32lBoGcQGshH0lDIsn
lYFsG6GVuXNcl264RJ+355hxGJ1VPv4TnRqyIFtTA+MwcAfk9FgYGrzYI92dGku2sV8Amdrcjsfc
EtDBFUGW0q/1r4JkgfiuAApTkHZuAivC2Ex3Yc9j/DCHZYATC7Vt4ALoWlRJewu2QGA8N53lq8Ui
unWHwjBdlhizW0v22NecfcgqYkDlRoZBFwH/QcPqKhiwlSmB77WeSQgaYDaV20x0y1/xpvg2u63s
jPoG/O6Sc8Ay5/R3YPpAiPOqiMsAsHtRbg9jkDyFQ/QGGpB/+9Odq7CrTLOKQ61UaLoK6qxigOoG
VofA8sYbbUN4hDyEIntAliKBOw4wKc0jGEqzX/QIiyQtfvXRtivuVZOjoMkMAaoF+Nu4bIJRe1kx
ZH0vB6YAKaIqOUrL0ch/xQ1nQfBCUJevaC6LtlTBxOhV1Z7HnVUDY6y+3v4ojBsenjB/j4M6R+U8
0Y1ZE4HqUdt7qQhhOR6b94pU74RIlV1d0WN7MPha9qzBwf5Yl1Vc9iATRKX/BsDLXgyxFmDWaDa2
7HSPiVu+pk6r2Flmmz8kb0FzZsNryjDjKtjREJ6ARBHdQzYmGaNVcFMYjNcg+ZyL3i47nVPosW5A
RJPov1GoGrmfRlUoJkCZhG35TfOlbe40sHjAq6noJl7CdQNkHaYwAoTKlwQ1AYlOHXogZ7WY4cal
V9/DFhSvOOVs3vPE0Jt3FYJOEkERpG3Y52d24kO3y3z0a2OnhGup/6uFC0G8g7+YP2+JD3HpTf7k
Gq5QgBXAe4LjjFWhsogKs+Bar/AF+/57X74aAGn9+y2xHil1pFlFp89Bg48XVCP41Wa/nTXLjTp9
myjZoUrTp0ESF05Q5rr8/QXpd8WkL8e6ijC9cnGIxtAu42+iwmmwsJclKmbkRBhTXOky9P0oLqIQ
Ad3f28WOvF0GbquhBWo9LV6zUQRuF5I5rFVE8jFXF6upWHoVwnr4WKP6RY2kgxxHh0bltjqYi2IV
h/yOVRwtbU1YxmNkeQDANq7ibo7muN98b7zRlW2YGlmPPEVtVuFFZDj/M5vUJp+tpEkGyEudeitw
ogDu7W2vuIGUvgywAlfy+KjKlltBMZizVq5QyOQ6so5MHT7RNOJk0FNykOb3hZs+iYMn/JrPbdwm
3PMujMy6FhbFUCpEn+MaomT0lR60nTBBbC3cpt70boiOnECNZfBwRLxnkPT4Cze38yiRp4n7J1gN
9BE7gQpYaosyndQn+RPXYzDxVdt4Mu0etjjjlvcOTD7XVYJbhaOO21ht9MhI5OmUQxzXUgjF+l1p
UnvReH0A9j5chaIO3aifICCiaRMqvXAbg2QE+gQAi5/Dm2zL20nY8jrVzG34O6BKsf50rarjqtOn
k1TfKW3kVPVbOwV/tSxXUajMnNWZ2kOBawJ5iPhILHb0kB1giexFQLLyaFq8SVSpNF1MUGBqVCwP
AjdZsMfBhBOcyisWh/Q1BZw/f3EurIZHlSyQjwJQoMBXk5foeVSt42jWP1K93uUSmjRict9V8V9U
5rAXMuDXhE6MQbf6atx01GpEilHmx7F61WCIE+5uj4q9uQ08kSqYMOhJUcMSs1EuQ8mc8E4kOrnp
Vn650RZgyWe38Io77Rcfls9MYNBR1yEsB7lBlb6Yx72x9LM+YT2eG6fLQXBqN35pbGhfOryNzRzh
Ohq1UsxKV5ooRzRxAxoh6DzAd3xR7i3gUzt0i8IHbsIkK53OJeuI1Jz2ca2mg4CIg588VoB4V57o
E4otSGycJXKlhEnS5DoWdcTGRdPG2ohY8PdEOtGd0OvexV+JO2xVN3pODmgAJFw2ADOshfUCOUw8
X6CWvjxxi8TqUrNHyRk0Y/mhi2b6EbRNupeyMHGEatbtMoin3TwEX4SiiLyuNqFnkVf9vdIalVcp
qe7rMFjbt7WYvJVBFnKADYySwJBgag4tSPgt6yb1DeQ5SnsJ9o0nXYMrtgWDg0lueNo8vCDU5GeG
miV6WKPQD5UINyVt7D4GYeCZmjPy98VYqPImXIJ8USO8H+WV5Mn9KUxUWzQi53YqYEeB2jfE09E1
oz+pUDXlDEIYChoxLu1OSe6CVE3sKZ15hSgpUKj9YUIYDE5mEnBfV7fnBQJ2ZQwQ7UmIbFhvS676
i2CuLMe6A51KB/WidKvNaNrjgZsNyG6/ig2rYh2SO3hVoIXpxyZogmRCU1C969xwq2y7bXicIGzS
OfzXEsaUWhLk5BDMAkWNhobAGliW5xJHYmOUkG0Z7KQ/9Vrj/usPh9wNZXFgrk3wFanj3RojZcD9
BAkujDaJlW0HY7iTkooThnnkQiAJknWkB37lvKCadQOApzEBJzc0IEWTe9/4KP7ANe+xdIVHXmOK
nWRWAantlZfToDQ6HhIGf3Cbn1INUiQAyJBJRi/Oz14xYru446ZvxhLBJvg9Tmq7Lb0lhk1tTqd5
039OcGgLFFzejQ1o/c8RH1PKC0ddJMxaAx+uxyjlDby3vOUAUu1m+CQg8szhUjVI3qPWPwYHDVTc
Psh/UIl7zgcLTiYqKebz2ElDCPxEbnZANgns+CveSv3y++3lyTzuVyFphGUTlkU/wMfstPwg7qvR
Q4o75xjbMuAnIfd9i/k2tA5H1aEx6AY4lFCoCdoM8SAY6RU7M3lNG6xTmDOoOwtSdL2n6z0ngZLl
SE0tnryJkBfsIMHZpKa2L9J8iHoJq7Kcd8qw3IV5urk9l4yEghC4hxECArFtw09YXXRrwM9icJYx
NrGVt2PV6htRC0M7UBreaFifDbGwTpAlgZ+jq0+9i+uiUHpSWeA5Y0tYXCoEWFRfhSsxj5fCan9f
RKN2gdT3YZTO7T91zLAzPgrApXIU9MY+eTs/a/t41r49m6yu1kVQajrTuM5GU0FQAgRRoYYC2W3R
SZ9bG93IOwLSgLLYBrUbOAdLBqNNBT8nB2gi5u0RGoaJMu7il1DXz1zTIkgYDbjONLtkTp5zHXDd
wCydul12oxE9qcZyWMp0W9be7Ungfmdq2QZ9kuHii+88Q+oi+QpwymbA1V7YTHd80jkvGo3VMGW8
LBTFOJ0i9dyqCfe5U1igB0ie/v4HygGMfIeOLpidgO1CLp5Go9SVukzZVJJPrDZ2eJDOGnsgN4+Q
koVM/B23wuBEpEc4ZZEZaVk1QTMREk1PwCZvGtT/ypm1zScEsvIdDAsUCY4FAEhdyQ7LBQoAUmyf
xH330oIjDhltv91NAM1zj0bm2FaxqGUKICowZ0aOggaOKcXP7EcCxFtm966wiUc7BtmQszh5AanF
qQRJY4h9Sq6K9ZvhF3jpJ30gWDKDkABsPq9VwrotrmeTlg2d88DKlSiZTnBPDCKn2Snb4bA8t+6Q
u/XLnzkLsDeFqusirFIBmqLtGdQwi8WUYFzMU/qseuWr+mI+EHfy1B3feQuUeUyBDQ8VAxSmVyYX
Ta1GWWN006kaJbvrFNsYOF/tbDt5dRKuQpCSZ3VMNXKaQ7wHIfpeyPedZOBSmtTtAXej5G5MzdEN
jHDc6Gben1r0UDaLGteHJZ3mvWjV5bE0M9mLwkZ6C/uo2MpC3d/XY9s5qbUkfrCEwUYppXI3w1X+
RYHI+nas5eUpSTWQWw1BfewzFW/DuCd5eByHj7agWrYuJKJXilmEuJXoqEpQHZbYMN0JAK+HNIhU
32wm86hPZrQTp9J4TZZmGxbS11qb0eyEYbetiL3l55XaH5MimR60Bg9zqaFldppFkPGrg8SRuqLx
hM78oecT5DWjNotfhW7+nHDreRrqRNyKhQUMSSrKO2upGt+SJ/VBNIvJ7pO55RXtZKqpTwGzaHhK
EPdaWA9RO9bS4V6r1qiGxH28DcZd/tpsJweHGUw0N0Zy4D2+sm4JFwGpHavFVoaFh2qvcXG3q34S
8B/m2Olw0XO6p/nA3bKMHLGOeJa1XK22QtSGTAlx/4nxZh56i1/fj5vQ093SephAO/sDI2XGHroI
SdWYct2VySSTGnPyiZlm6KWO9GQqHtRpy9gGkNTrt4bGwbSz8sRFWGpf9aA45Kg/cXj20IqrfJwt
EN7pGhxmMip3XsuTG4/M/Gpmk7Ro0mZGvOFj9GRP2qbO+Fi9EbJp5ki727meMadgQUMzHIsVqFH6
ZW9qB7MYywL9427cjaV1DNSc1y1jLBX845IGNyQcmFeu7UAg6EXdzOSuJTriW49lIji9j8LOaSGo
xT0vWWNaxyN/X02gpVQ6VI0XUn3MnvTSaq5V4psRTTrR7V4D4fAH8kXsoBq4PLDLgq47tTi7SOkr
KUD2DV6T5KjuVS9+sp7NgciaWtCecnVcm/kaTcy5hS893DFxObnyp1cSLYsKI5xO+ilsbcGOPojO
fOsWeFzETQ9SKO7tBcNanuB9/45IzW6c15LVavp47l1D0tSpgcCvwP3EAn34n6ORu9nqW4ZTnk9C
EJ0ryb3qFL5wD7vqXb8T0dfloqhZFwIJpzOIOLCF0+m6VVZ6K5wjjI08uo135o5Ih0UHectjI7Jw
OdoqEl2vZlPS4PFZG3FCBPv+9ZxTNnhke/2fI1ELUwstI1DGcySiUJY7MQiesvsHPF1Gh/FiTFSi
HIYUvaMZkYhFRgwLggIqu4ZnfoW8tmdtSl94BOTf1TkUFHK2UYctDKLADYT/C15M6RZqLQ5RZOQS
mcpu9xvgxJ1I5vB+x9Gojl8ra0M5LwpZ+Iufmu5ZRMktj2OC4U0QS072MuAYoZvy7P7Ye24VmvqG
cPszpLbDEMnjs2Dne+t+BIVIcdTDH9wWmTllFY36jpkkq+Og4ju23hDb6Tbcp452AhX6n6cbn3cG
Mcv/1Re8AibJy6yIsYpt9zFrdhXYkYMrlW85aWkTb4f7YRP7POwfZ9loVB6bzVLqgghzSry54z3R
Y4624oEHnvx/BgfQlYVzFs9uVLtDCvoySyN5JIyQxUdN20KqKnCjAP04aQ+46K+g5L6bsgpCbAo8
weAxhuCYqbwZGLlZtMUynvrZIdtRcsdfJURuxczpvhHOPK8EZU/n74BUK2kRSqi3oTLHdP5HDAB2
P3xYOKO0vhgYNZ1yB8TJFCIOGZWOdZJuuj2x4SH6DfLz7cOOxR64iEYV8mGfiqFuTCOOVxINH+7n
8JieIt+AEKKwKY9Ebqc7P9c27vydd/wxi4rVVySTvjr9FFVui2jGVyz6j8l61OrX2+NjLhNZh/E5
1qUGaRVqNqs00kyzMjCbvrpB0eLk+wnACFy8vfbnHxx7rBy6jkfNJ+ihmTE3OGCXzCk2phPfj/ti
wGMUyEOHAAytsHeKwjMPAr+NwprMdWxqMntixlI0GGvrtbiJxQ5cpse7CFK+nbd4cuNKOiT2eccG
2Wj06fQ7qkGLP+taXWeBgu0PgW877eFSVtoaSrXbH5I1NgPIaZj6ouWG58TLhdJqEk4mmJadxtjY
ZhoO3bLmhGCuFVhYiBoMLSXY/VEpBV544igvknLKPmYnehRs4M432nPx2R5lV9hxjYJZYzIhRYxX
E6hfXLXCwSuHdGURQ9UoA4Ig98q78M56ljbjB+EQw/D0wD2IGMkF9xOIMcp4O8RjLLUdpEyOA3HQ
/1E0EVQYYIG5YJsPy5tVQ3yddwQxRghKE64qMNtC8aJSu8EYJBXKQpChysRi14Mz242me3thMDbc
RQhqYYipCQ0FIiSd9eaxGUCJNl/UpXMMCQJbfwETBToBz1y47Ml4xKBWyBTPTZ4S6cxlaAvXKoR9
DI85zjpkTdo6CHXQ1OkQ1FUAhqVWx69NFL7DLdj595O2DkEtA7GErUGZIIQ6LLrTmOknOmAfPd5F
gRGtIk+MeTLCzEGtgBNUgWfGcLCLY7Aax36KPTVXnyGJz8O7kpmhUtEFooGs/tVp0uFpy5QigGxr
U4cLRapB0zQHXjgeYAMeDMK/B4Nc9E3ImFfh0kkaJaVFH2NS3uri2Syebn8lsjuo4QCmiO2K9zLI
SNJVY5eOQwv4Gx6vwsyFxe6mC+8XtXU6dMCW7rFaAs5e4gWkBiTKST7lBgIa3QZKIWJxL4mxPVlf
sihyOpHXx2CcHGBlk7cFcFOQI6g1USRotrYjquIxGVyQbW09fq51jgMOY02ATkHwIOBU4L2RWupZ
H4cRpJVQnS7BJk1KyAXnH0UVb9RU3t7+XqxK+CIWne5atVarCNUMoAyu+Aaxr1O5mZ7g3rEnoggV
nvtfbodkTuFqdFT2M4NWrOYaV7bJiGwZvIN4+VVk3/99EGhyQ3MClA7gTqgpjJJAAtMcL9ACxAba
6rvWxl5W89xkWENZR6EmL0x0uJqSKLGE7nUSPgxRdq/FZfHv0yvwxkAKAagA3iU9GhhjDUI14SGt
1aUSkLH5B8huJScIazDrINRg8Oxa5qFRA9TSThtjzt2mD3fgPf7NilvHob5/qGcw/bYQZ/DT+wU2
AtMW4CodivA15ELF78Yj70mdOTKAtmUDFHUgkKhNG5X6pMyKNZ7q1h/6z6Y/GtPH7fXGenvEPQvg
I7AA8XpFU+Bhtyurxlyg4ZFpB6EdvsRNfixTZaer0EJbIIxoLk+LpfwwuvZ17IyGczySPEcnXghk
Avikgod1RfEsEyHr9WwcT1p3aMr3IedZ0jEzxToCdVJlUy1WkzKQUh3M7MomBi2dXZa25FQkUzhg
5PFe6FhgCPJiLRvEeBXiRdSi1IFr7gPAFxFU+9HkTr9JIns4DE50L/o5wFZBB2Y4Nyyj22Lh7qUQ
xAcE/mkssCxMkqIMw3Bm6OXbxNfqd9WF4DigSOAGltC05mRFViUP6xQU1iCkoCkvUxkr7syoLMuW
jFTxk+KsvSbuJge2kE/dhEKXd5SxVgxhShE8AKLSu6Ibra4JsmY4FRr44up7kU+cjMLcFOsQ1JKx
zGBBhV0NZwBA4Y6lI4+2jAcTXND172bkczYha0iodLEL8X4CPwZqDlNBF3LZxGE2OkNpDwJc4+JD
7QS77D2pnRZ36AFvfbwuC3NnmLqCWxGgB2BaUvmltsxGTtRyPAV3iwt1kU16CoA9yHeyKx+qPf/T
sQqEdUBqXqtxrGFJXY+neDBsPEHYgvY2NuVDAYfI21PKjASB13MfVzRlslFW9WIG3JNejel4itqX
XNjX8CwIm4ex492VmcsfjF/y7K+D00MXjlKo5WPXGMPJTO3Jh3Qt+tSu5Vl3cuZDGcqJ+e049th+
hySraTW2WhvjXC0ilFm7eNu/tk/1r2GrR/ATVf0zVwP8vfEP3hJZx9F6qOTvq7iw9WzGZQ7JKh1n
YNV1J4clSi0QG2kn/wpg5R8AcLkTTGZjFbUDZSMsQkzw8BHDwtOB7d22eAcmsAbkd3woNtru9tJh
NcgBxPk9v9RuzCoxxPTG53HiSap1pncLmtznRwdXf/4fo1EnhSkPSiaQBTTuk8d/ngEmJ3oOgRz5
g5dFssPo43Y9NqqIkcw6SsMC0dRNIwMBDFugTexYkVM/EioFr+fI+3o0shlY1SiVLazV0YEPC+ay
Kuzpu+oSG3CltpOnf207jl7L+uvpVFKLQLYuBzJC7WH0yHxW29k3gcQhjne8s4g7PiqjpcucTWGL
8cmbagde1hc8R3vK3eI0troF4eeRs1rIr7/x/c64ndVuKIIh0KB8hdXidLFNDGeDY/+DYO9Sn286
yck0OpVplkWvdSk47/gJUHs41fvBrr3DIYGOteLUfv0wb1XejmA8nF58QSrPTMC7dHOIOTXvql33
EOyUu+ENq9MRXm7PJvPYhWg7Yc/j0kofu5VRdYKhduPJiIxDIyq7ahrd2yGYyQQXObQdcQ2SID16
mb7qxBoE2PSMuDWMb2VoL/Ag04+6HfzQajvap99vx2N9MYiCwTFFg/SFdV6vq/VRikWbhoM5nKR2
11rGQa+/ZvV7kfLkmllnAbnUoYMLGsHV1cTMoA24kKy8CDByyz/m6YvFbVowdxd6MeQlFp4i+EyX
k6fqEAabJ42sdskXvf453ndby8Hrodel9sylWbL4CmDI/jcg/SxbqoMGEo1Mkod1TO91R9kWX4gR
6eRk30ZfhnlUteF1blnv9xdRqZTVgcAHFR9EVTfDrngg3iXKPtnGPu91m70aV+Oj05VS1i34YGRC
RYfcYbOHZhu/wGXMhW8sD6vDXCQQ6VNN4n2k0O+GXWjCjTjEJaj2Zif5CfP4g3VfeXjlRs+dSLJn
r7wbEGtLExMYQo4HVE6jzm5JqKuhSRWUY1qmPHSjar7nw9JwUtR1FNJnN4iWGdAr4Kddrsv/I+27
luTGmWafiBEk6G/p2o/XaKZvGBppRe89n/4kZmN32Gj+jW91rjuiiwAKVYUymQkqzODdqvpz0da2
qCaWygUxWAnOL2SwTR1FIuh5mkHGYE/2CBZDIQIlbvpRgp3EAEpDargSx7tcG49LkYweqmUSIUDI
sCwNsKa9b/dokIx+NyS1blspzv59qunCSmmpbzYNBlkABB3ZImgyYuX5toRr1cNSgP2j6XgKK9fV
g8GMtVQXunNUACsWhYM7NdC3Uq3xGvpWBaEejwFczFhczdypgdoWZet352mv1RbJHMWeThh1t8dH
o3GTEqRHE7ALeIHV6g5+iWUNVShqddCjH/U8F+9F8jFMr7f3b8X0YgMXAhhdKJquDYDI3yG/SqlY
6XC2eaehU7za0bYUACPeFri6jxQjTZeIoV0xfdV+VhlzGuHizp01gKM9QbP/LHCSeFegunAjIt6E
/4qhV2CheaE41hHQxvuzBsLwaCttR0/25IMJ7g+b0v/4mGkSPbDNet2WQr0EjurcXuhKaujyExgT
lVTorxUzfMJUWxQkKnINwaI9+PpGtfU9bf3JbZFjsVYs/6VU5pkRS5WZBwRS8XhzVQ8kqHtlp1jm
ZkQ7DK8CdUUlwW4zYyDToa4qOcZp9p7wMzIdbQ+elR/DJsKsyPAw2skDmsaeSLtVvnPpua5zYHSl
Kq2CYl4EiGqXR1zAYodaonfn8a3cKfb4XJ36g59b4ZN2iEfcRd4j4P9QKgPjXGCUgWTmrtRT0eiR
GdAU2ODWv4DRumk22ancUhST1gpOLfgFh3vy0W2jZ81NN/Luj3Tq6wvI5ZoTuezUfII5EPdqZxM3
l8DrglZK3Z289kdc2+OptCOkCHgunv7x5XuEbvaXYCbPYrRooZ4B13VOjzNgmr1gXx/M0aoiNDRT
9AGRly9e94sLidQyLm5wGVeaqCVQLdqQWwIqtXdo06iCxK4zOVFuq8kGSQHOrV11jQupjFIF/iwO
SoMjJtM0WYYviY5SacSNTZRYCUh23NsnumrfF/IYOyWpgl6pEg7UUA969T3hsTytpDgvD46xQjMB
tE/fQIByInvTi5+F1/guwDzOsP3vlXyIAoK7CpYCNHuwA6tyak6pIONCduOPrn0vBd50/bqz+pLA
zqeOdZwa4wwJlIfnk/nHNXbpgVZmMm/Yhpxi9LoOomACZ0LQTsJGmWMXdaBwU9GAs5vcqbHEb8hB
I2zfV8fJ0XKrraz/oaiwqhMLqawJJ7HUAXgbUpXXpCssjOdwnDBPAmO2p2wEFUeM21yn6knT1Z04
A/75tmZTxWItBgFyAHwwIahsMZqdmJE/ZyoeBQIoMcw5+WgN1QomQJKXs6VW3Af4mjvAuDvQh2UF
1JRXQwlKVWKUaKb2YnTAsOdJpRshffHZgKpYgcOdBOVJZIxxRgJNGDORSvQ33UYCaGmpnoDoDPuE
aNB3OsO7vacr71ZoogwYXULfrui9uDSKqSzVERk7ap7g3sUfKIzYghvXVgReo8lLHvrN9N184PW4
r1nFpViqTwtbnAZSU6JHpz+n6YBW5aj0ytz4NsRla7X9wK3krW6satCaD2w8ZrQvxRVqqZLJqHvE
pECB+SFvo8cM3E0YhnLl0RIPvHa7KwIIGsYAHOVfgcz65t7wMeUFgSgd/lYaL0G+TX2qnGrX3AMP
loIK9G7uom4OmlFw4zmcY+UtmPE61ZSLNdoce0xiYTjih6jZPjA2qO5Kpx6jr/wRkDV/jksJuF0R
5u1qBCTKxlwsM1S+RAz5WQGG+raqIFSbQVUbq5Ra7UkcCoxtmon0VIHBwY0wyvdKKmCblmD35pVX
qMG5NBZoUwAyLqXyFglGUi5PvB7ncaxFUArEO4pWkYARXfH4fZUr0fGlHMa06mKYq8UEwNHWawvr
757jeaP8pBf2f6jgXJ/rpTjGzgZho+Zjj2WN9xMGVCkL9UCVCYRVaHPGTfp+W5E428j6x1br5h5j
jP9sY79NkEH7022U0RlADFXSrzx9MtdlW7fxjPsCWoadZI2zU28bzBZrh1qzuZnia3+FffySx64L
zGpgWkojemxRZUu1Q5nes9PwALv+EGUeHfblVk2vr8ilUCbaF+s604cOQuef6YuOCkpmT/flqwyu
kPiRawKulwgThPQ0ZVUGZgRbozXAIE5GDaEGfYf3aBd0wzf5wwdcf7GLW69/4hf6qFW5vHSXIhn/
BcjaagQwEqKARrVEzDKUzz7am/+rSlJECpydivwZcieMaQvbPkjCDHmTKI6LzFK7oHtChw3YFqJy
EH5URA0fwOnc7/pJegRcaMjB/1217TKy8ij0YaoBINGXpqXVelIlFT5AtWoMaKXe2FrGzvdmcEAo
cWfXJcY4aDN35gnxpg7lXXziFavWYqHlNzBmJwXnGclAvXuWR93JlOKlGNqnXBof55Cgx6wAtODt
XV/TJkyNG0jtoLkWHY+Xi/b9YTbBuIaZbWkzRpVVdSHnXFdMKQ4WyEwUzgiDfWzO3m9bv+q1oUNT
gexVe/oEVqziKGyAdrLldUh9DrywurqQxubBJFGYMrWFtMH2VStEcgO5UuQrSxSq8gJ1qh493sg2
J07y/CfvmqVsxhC08Hc9iUe8OrQPRRgBhPV++7RWU0VLCcxNJFMylBXdS8rlCP50dzxKW9MdvGQA
josEfszmEEk2R+qqknydINvSoIxxHEFyd66mrbZRPYovVAxW6juak+2KX+PpfzhIullXBwlmNAO+
Hp6eFdoaydwIEjRT3M9IdqO33PE9iogaedykxVrYSlnY/pFFN2ARtgLkJy7kEAs0gXOJoi0CnQQT
7oozeROk0mqquDXGIy9RtGZYl3IZm1fFKRi2dawxTZAXKv4yup0+8eza2kbCQSHvDW4pTIoxQqCI
MCBhTW+EaMteg4pjvtUxpMnfyDVFWYpinnJIOgl1IxbdWQorrxDgnCrp+bYyXkcuwERDNg8IsuAF
MzVmNU3UmUaAFsHPeUyZNiuA4wmzRLwX/XVERuWgaZmAjgRwb8xdDpqs9Y0SYBY98sGYGDy1LchL
KYEoQMzP+Ung1Q3o1WX1fSmQudqjP4Shn+TUr/eoGVC8ov6gOMWuAKINL2ZZU3gF9OSmhvUBX45Z
XVvF2jgQMHGl2AI78Ft7xHz5XiaFZJVEz3jwgNcVfAmpHtqCCC3EE585taKSCyUL5xZxYLkz/vLf
xyd1n7sIAXk2mP4Tu41LSYwKRmOfRGnct4hVMNT20s/bbuBUxVZFYKCKNqkijcUW+yQ1DoxMSdtz
L5zn6l6WO7cC/vZtPV99watfUthyH6D5xl6rsxYth5LsKmB8HZ3kUGzKDx9tM2/A3uiONcJZbrp8
7RIDTcH8nMTC3D9zVlIVToLc1y3CWWVPGQ7H7wBU3FBAIOWYeP4dr0S7tp9404EMCtdMukI7Soqw
nwdBaOiRmUVrS+Uh6Hn9f2t2A3Q/aJsGixlof5joTgirLpYl9JBkagGi5cwyQuk+SyMEs/CjpeyU
WridhdzhHOPatQYvHRowKHUFKk2XrmXUBkHvGnQskMfOjbbVJtoEuwnD1egE5INTrFktmvQhSPpg
SIowqyQo0mnDhNxWh3YjDFyCcSoBqH+0myI0PNV2d/gTF0bnLghmZXCvWaKCnMxJByjA/qwXbwQU
7mnxoSUm7zKsxcULKSxXAYDgDTlUExSiQUCXzLbuqailpN9HcdM4s00cEZGk9CsGjzbnANeUcymZ
OT8DlWI8QrC+fAgdtHdbIUoZgfF4W01W7hyoTRQdjx/kNUCDc6klPYLnsk0xwKnmoqsFzb7TWk4c
8Hn2jGWE34St14Fvr8MQX8rAhfeDMQBcqX6PpsnPGfgckHjNZtxGGFLtt8Hj8K5Z7et0rHYgukTR
xDwapyC04zMv4loZfUZYh/QNgI6RXIIdvfyYYkj6dIjb9vMVK9yLYCxoXZr2oJ+i3ZuPQDvbhHsN
HTaa157+h8TW2pYvv4Dxt03eGqOWl3AUP4V72AQNdVcKXzG8ybXV7CgSGU+X1p5CF6um13cRZ8IL
ThLJqhbZKx0UshhNtuiwN2aUGm8EtR/Psq69hjD4CSBCAHOjHMLGfqAsiBQjj1oAuJcvweSQxko9
OnXa/iZv8dP4o3qo7fbUNTa3Arli+DBySAyRqjPkM+rWt8U8CqncoIdpBhCjeEICGrXP2Z5/1Jtu
+9/vz1IY4/WrJsjRyAphSXtM4tjCwMNtAfThzV4eOEVQQ4oAQbvKulS6mUZ1EaA6hjeQYgZo6J51
W8tAqKbPTjeAGMsXea54TUXhqTBKAeQTEG8yVkFSm14qI6M9l+FHMz4n/svtRa2VrTBy9Y8Awo6P
p5mYklbW288egPhd/6xPV29/t3JSoDreDVjbRiA1Yw8BgQ8UbxonLi6AHlQ6sL0QOlVh5FtDIR4D
Q9xKZfhiZji2Om0fhqDlxPKflo09PEMCmy6oiSD5s/S5kDoXQyNJ/twg+pzIPiXWYNgyzaBHBx/P
WRg4R3vA+M1OS23UIpO3UrMCFSxGTo1uHT6e7YpPQW/Q1/cwpqeMlKZQgwnaOn6MUraZVdB81plz
+3RXpWByFdlyAIhpJnMBSZk2cxzmDUXs2xt+YReZ6KbZ020pazpKAcYR3VB+ZjYY7sYkUfMsbM5Z
FbhT2zll5f1nCQTOAv+PCAMXgXEV6awVbVtWzTkU9lny2vHwk1f26eL/mdPIEwrAHTcIP4PZ6sHU
E5uipWm8/Oaa8SdoZYIDMFG4UNnzCNGgojWCWkML0amtgzQcQS6FDQOf2SbwuFMLKydD4PAxEmXQ
MRQ2MksqkqB+q9QUkj1+GY/DRtoC9rq3iyOJrApeNeDmwlf38ksmG6fFk9h1+kRlYiQ2jF+m4E4Y
euu2QqwJQdYEJgTtzHiFMWYRbruWgflWnavkey4pdtjVji7xkABWzgupDMmkoS1yX1eNfFKcK0UH
pDeEKLNnvslokJru5d8Ae4Of5hnG6+fJhTA2bVmSvqz7oADBnUzep7nSEY/05qkO32HTGjfPtXGv
VKHIQbda8QCQu6inMUYiV+WgSdXgE7e/PBJ7RO2p35p3xnN2NPfV/R/B9V+KZHy14OfFVCaoPZET
rXUh/jz0lnCW7AIZKS6SJL29S9uPSBfJIoxP67TjBLmcS49TVAPQJCaQG48AvE4A8xFtMBnVAgs5
RWeL0Nu3dfOq9YvKA8KHiN5+1KSR8r6UJ+X6oFaUy1kHpxpSOe+Yq9k1Nu0zSE7kQX5sjkJjJUef
onV+Ex7SjfR++xOuzpT9BMagRakOuOJYlxBl0iVX34S78vtPWhRvN/Ff01b+/xXIhLUgmylqjWDN
0yOY6l6oPw2+mbZyT1GMUje658FesRaAXSE1fQuH3ih5izFyrBCTvHvkXxJL0tpNm0icN9NVTYgV
xFyPugv7nISmdJafQerkxJtw9wkWs9GcFm3X/Va3A9DkAcWWy4rHWoS/RasATxANkzKjXq4xjJV4
CCZDOoMGotv5nVC9JwoI3UplbBDFA3vAkvJ29uSofqMxD8cysN7jUzzGUyQUb3T16rWo67GPpc/S
uShCS5NeBcJx6+s3hcD24HmAFwprxmPFGBUMFEnoZWjBV3CkcO2ll94HrvgQ7OY7QG68YjDaC7wO
3bd4jO4SjiO5ahP7XOTXJ7DuqlNlOS4ARYDSlL+ZTn93Z0p7c1PbZMuP+65evaw8xjgA0BZ0sZ0C
pvWjWNplZMVHbV89pXAt+aHd6mejs9Ap46JLbdffUUhP7sAHmyH6/ATqNZEKw7OQpSUEE7raxfog
nbVv1CKiAxfzaePT4M2ugQETnl9bUyOk3WTUcMBFdZXbmya5xHThJJ5Nkv+uhnyXzzwop1URmLtA
SEUZ7T4PeWEM5FGLzUKuxTMaQ14NdbqTYh769VVzJN01dPKi6QQJRGQpGS8yhyK45GpJPNfynAqu
j0J45dZxV6HVj8wmMHQRkzyg4zc8SoDAvisCMtqxOBtWKIPm+7aBX7N+yKSjoANOYQTFjFEao6jx
G82cz0P5s+0OUv6qTi//fyIYH13UJCf1DBF6FtuJHG4T41cUCM5tKav3D64ZeUPEcgAGYRyHJJey
n6oGDbFIDZw28xDf609ozcbjMAD8pPmQ88K61c1biKTatNCWTGyjAvUDdNqA/TlsntMqtgLi3l4Y
TwhzQmGcSkZdQIgCCh1QzhjfxphThFjTeqgiAGFQuadkRJfrUEBgr/q5Np+N9HsqfnRIQNxeAz1i
NnBaCGCf6k3dTEFSQ0A91xZR9oV4mIr3Znr9EzFIQqA5H+M5bHxmkKmDV8tFoHrlYBnbTapkRYBX
N3gIc2wKmb3CTGtFIivSlCWieNYnoDYUH5M2WXrrSfE+4c1WrB3/0lowZxMooy+DGUA8B/nzFKCL
BBXX9v32vq2dP8VU0lT69JbZqzOmvahl6SCeK/+7H76O8+b2/6+uAUAQ4NpGt5HBZos7Nalnf5rF
cy5Kx9nA8GFofhO6mVP2XNMy5KP/FcMYmi6vaGdLL54NAv6O8SXTEsss/tJGnq/nrYex4KUcEhJF
EKTkf6nit2B8jqrvt7dsVcMWa2E0bGjw4B5DbNmQRZaMnowkBb33U2DuU5kTnfFWw2pYbCR4tI3i
mci9ZZLEaqXHzPx5ez3rQhD8qbQMftVDnHdypjYg8zvnjWFnQW7N8kurcxSAfilrZlAH+FcIY49J
NsmJmeFc6GMF9GM72tDJxwZdXQsFAgBFJVg32YJ3YAZxNmsl4pBmR/oXWfNy3ij+qiovRDDPrrlt
B1npsF1ZIykHY2oSu89jbZt0guYWQvJfB+Q+DRrGyGmpD08ENn42OwP2bE7Ecxgfx2KnG3eZznn/
rBqZLxFsfDxOYp9UMJrnUYksST7nKWdc6JPI4er4FxKYiLgfpHZOigj3H+Tt23Kne40dPdJCASJS
MJlZumqpJxOvyHwDZJ//3t/M7KLMnJoktLMyoqcbrxDJ63eJSyFbuzfipa7/pLm3bxRSb2vqvlgv
E/HEw1wGwQB3pwy4VIlQPyLHn7jl1NqVLu8bo48cvKfLB3OUdiUZ3ifD+B5Lib8bdZK/9EL+UOrK
vs+GXSlru7ntRqtBQgKsL+O0EY1pm05mawGv1Q2SxMP72LfM0gC6qCIVXt2Gv+dcEe4bjNtuq1wW
nGhSvCIfSiuqq2ehyVKHFMlJmoPSGSXzvSNGuhHMqrSmRCysKTVeAcWwD9qmss2gBlp+p4VOLADE
LU8DFJn1/JeIKU2/LFAZIQ9AHmjtvtV1axJi4k1jHtqExNtEMH7NfbmvSL8JcjW2A0EDbC7BsGzT
PvtZsK0i4uoNigIoYd2j6+cItt5dqwuzJaptZnUS8WZFcJH4e1Dg/eRm2M9FgdB8cg0l/ZkI7e+J
JMcJSPwHTVW7TZ6ZhwLtiVY2SIHdJLT5ZUwtdQi+6cN4rBTltz+F96QXngMRI9VdECMqbX4kcfMw
teaL2kexJUUxymdJs+l8o7GmEulHcRDsTG9yNzJSyenQSLMxCt0xtPq7RKJdpGs/O2O2tYQ4fj1u
DS12wyppXTU39pUshnYvBru4Vva6kpzmeC7xxE/3VSA8xX6+N/R0N4aVGwJBMYi6hwRVFZvU8V9C
ZSSun+pnf9STB7nLzZ9m1TWWHrTtB2huUivOTdNS8zxwUp1Em1av7pXa/22SaXSmqpS3WaBupzhv
LbVuQMKkD5s21E9jiu7lcLgD2AJo4poZyZUyup+r7FXtOhTYTTmyYU9fpm58xBvhpRN00yoFvbSE
Qdr4Yv1UtOOxbKPEnrN5IxXz93oQ3woxOGVihy4qdAwcUEL7XZXCLsnjXR2b23nM7nNZ3KBfYnTG
fn6rBaStQ8loD5VfpDbs37ZOhgc51TA3o9S7WTPvtaa+N4MqsYaEPLRD/KQOzWRJQvQtjqTYSvuR
4xHX7KEBQOt/glXGwzdpiRPvYvGcKppF+srWhl+3LcSan1pKYBy7GefISZeQ0A7f++ZF1TE7qnK6
sdbilIUMFoKnkcEdFAeQIfadPYu/xDG2iY64awSgmcbr3eCsiPW8QpyD3xCVPrBvPWflN61+LOM/
iIaWC2Js+JhKGKDI4dzDJHW6SPV6Q7TmUfdun836c/Xr+FmsnVDvSKF3WErrJHfNXbOpGzs9iG+z
22/is+ng6nIkchSOxduZBEz8DFThEBanRwNcorEj2OpJbwDuZW4yJMd4o9qreTkDUOIihpdVDNnQ
A128kFHOzxS9g0sGWsEdQQ9I4xognKFNv+pdbxvP5dbfgWDnpfAix7gLXW7liu0WpD55+QXMo6AU
0jFSWvjkVq23xE/epDj1uoJGUerWIGBuMIsHWZo2RahwwtHVDV8snnkmTGMf+7LsYzAGwPECCHZ6
YIzdPtTVC7EQwRgRtCdE7TgH4rmUhdNEaXe77gfYhDnaylsJY0myeZbSRsUmklmwTL+3tfTt9kLW
YhkMhKGfDsUxCXhJl4qCYY3KlEMshJD21c9azNyZ3/TEfNTN/Fn3o8OglbvbIldN10IkXfRCNyUy
zMY06TNe1oGlVcd8+pmY97KSW0L6dFvU+jEhS4rZFwAwsnZLisbKLGPkcEg0TxYRsu9hUR6Ugjdi
y5PDGK9c6AWxV9X5rIKdTn/s9K3MG1tcVQUDFSmN0qZL7EtBAap5Y8xIs1WidJCH5hQIsvsHu/Ul
gn0plHMdDrlPVzE/9CbeC55Q/74tgrMKtpOySZWsSWOcfVzkD/2cPPaIG26LWNXoxSqYswAVpiRO
NTZKSTB3JPnJppiTp0KOz/VUHuUJGNIZr8bEk8ncorQlpdBRPZPMxKrHByHb1dI+i3/I5dkwOfdn
VdkoTSQ0GgOzLMAZaWItMjsRx4SAPTg06sdYccwbNc63XnTMFdX1ro1rmtArzC7cBL78hkm2EREy
SOA7n+cg6fvwljS64IVBKDQx04IezioKiDXlboAHQxi9pO3Rjz9QdLIA+tTMH/rAK/Su7SR66v55
fcuMj9LKPuvUIcXTOL8fey9UD1rJeX2vxhs6Zo0pqSfS/expCSJgb0gLGY3bpVYGcJrpPVIxPUUH
mGobA8Zkcm7fgNVKx7K4wKijMaoEwHc0P/7WH8Fbempj28ityROPIC8fN7fFre3iUhqjLBUaBw1U
y+dz6vdOY+abMCwfUt/gdICtilmoPb2DCy0RhrnqzITgXqe/BXCOIkuEGOK/gpt/hi0LKYzHLXy1
lY1cQl1GMRI7KSfjUAapzNMKaoRYlTf+FaNeNe0pQqio/jhjAibaAivonZRW8GJYsktpUnqZc8XW
7jOadClMh4LpSHZ0gwgAT0MiCAqRCG4aHNuqto32rUsf/0AVFnKYC9XkoBo0DJyRrrZOKwKoRjx2
hHB2b10TvlbDxHeFEoWJJM/zufQnK8GjXWmcwB85NnDVpptorEFchCkltsgakSaaI7GfYQOBKI4K
QCedkBu0xFa0K62x4FU493Z1XQuJzEWq2xpiSkjUY9GSQBoXRE+C5N0+onXjsJBCv2Jxj/JQ0iO1
auezH4rPQVu/ta2wlzt/Z8bzKZBB2VNplhKGH2NonCat4XivVYOIbuZ/95XRkQy9CF1D5f+NQYa6
+Wi129rtjgDpQibH4j1FVuPNhUBGXYBGh4vYd4g3VcMay8qq6+c5fzCMwU5qgaM1q90my+UxZgrP
cj/MM0hT74VDvpudbB8cptccL6/yoJ/TCp3i9V26jcFEO77fPltqnK6symKljPFSskkMG6HG1qo/
MPQzI4smlhvfIEhP/VUoR9PM3dsSqUrekKgwvcDi0ArhGOIw0+gpic5Nx6mQrl8J9JrR5Dh6sZjU
ctjEoViICEkl4ayN21Z960TOheCJYOLFUQf/1hzL87kRNwr4H9T9pG5v7xJV6etd+loF44+VtiN+
3GAVpT5vC+U9K8JjoQVWNn3cFsRbC2NBUklOJ62EoLRIOrtTO9GJQoxKEd6d4gmivy+MSF0KiA8j
FJarNnBH42crAAcn4CFK/h+X6WvjGFvRJRkBcy3W03r+WQMYM3mVAQw2fwAvBRPgmhe/il6367/l
fBz9VRcNAP1/VI8xG2XclnncQTbI4F5Nj/LQjHTKAzMl/h1vUnD9Hn0JY6zGJCt6M5bYz6Z6nc3v
Rs6zumsxNpz/v6thTINfTIbcZlgNyAgcYof2PwPE05bX2Hc14P4ZQ33JYqceZwGT5jG9tCrw5P0T
GqX9vUQ5hz1wcCcvAF8AGRy3SZSzQnZAQFCUYVYJpI4eNbvytgVUWG7Vd0Dx4ewmR/s/u44X2p+Y
aSvXBk4rmwRL0E8SasWV9P32XeYYjU8/uhBCme6TwoddQmrBCbU0tEez122hme2WjBwLdTVkxJ4Z
YzmKOiUkDLAk/1vrqG/Da/pLe+2fgz3ZNU6muvJrvu9e4r3v3l7l+lbqlMFSU5HZYPSyaAVl1gQa
mYaGHZt3cR1ZWcJ7z171gdPlAWgFQ4CGbBpXnEWFUoHRpELImL02r9Eh2vfIvYaogdARToeni2tH
t5TG3GZDjZo2DCEt9cHgGjl5+T2oX9DmenvvVrO8SznM5tVyreukgByKzDPcTa78swBKmHzIwMir
OMJpCDYNir728CKCmMZw1Xv91+1vWG1UXnwDGwEMfZEEaLabgb1KVEt/Q1urQ1tqSzcBcg8qsChb
cgrOvNNkBw/lNBLJpEJp5Bh1CQtVP+m+LM3OjopRfIzKSPBEo0U9dYxC2zAaEUwvJH6dm2g6RYMQ
cr5nTYeXW8BEELmQSmrX43PAorhpe+NkxvF7GvLyJBytUpgoAvSsU4HRFHSLCSUYOuoU3XUpcuoE
naZax4lj19eEKTk6Xolxf1YYydTMqIf5HHaxm4TxJujju0JWOHaH3gQ2MkKJ4l8xjNnxh6kPogpi
EDej0SbpvTLV7jIx3pgKeonNBphPbcwRuuZsgd6PtktkhJH6ZoLKHOACGNZDmJzjCRDJP6fgfPtS
rAsAUxNGfoGCxM5TIWkQxz0KoOfAP5biuxJL1m0BazeANuNiJsikI5MsHg+JyhyAPEiZUWSc2cEj
yg1OHQZtgYx5KDj7tXJIGF8EABj61EAIxaI6VUmUl02LQ5rjc0oS26w+fGVL2k1m/qUDIucP1rYU
xwR9tR8K8xhg9+h0H8BYHeEp2kjALqDQOAGXOZ1qMqOCF6tj4rwkNOK2QE8HkJs98DTVuw7E4ro9
1l7wQrwKUDU8eIsV9biQSPd74dlrU8KTQ8YCTfmXkN1NkcPZwZVQ6EIA4xf6ThKSOUB2SR/a2or1
dC+Gw+9SM09KM8O9jnu8/b1JArVPOb3Jkfjf46OlfLbtNM7JCNwLLNAoHyQzc/3MK6aWt8q1gyNo
OMXkOTrG0eB2uY3pkA9S3kc0zJxs/Y24FDF4elc3sqt98Fl26N+xegJIBsppR6kx2EpZlytxPiYB
TFX3JKVPs4Epd8ojWvzsVN6c4Yqpx6DTlyyqQQsNCaQq9pPOBydvEdhSt+/Vk5HdzzqPZXHVjiwF
UTewEIQCY12LIgQ1LtoxCKhgaNtW17gUkJEYXHCLlU1E472KsVngHFOmBUae0Aj9OOCy9VEgW9Ok
2ngH3yGP9zFJKopmun37Kqy4sQt5zEaWRVfoBVpgzzV5FZTMSqVHred1WfOEMJs4pGY/kBFCmsZw
agLyiDC3Cv/99lJWdOJiKYxZ1PqxqfMOl0qLfasUj0kAJGTxrqk2t+WsPd8gCPNKdFQC2EKsexwq
HUmD7DNB99tHflqyqm8qSrXP6CtRQCry7Mc2L3V1BZWDCP1CKhNENb4UIjyDVGhit1FsfevB8t8l
dojC7Vv5qtrjN0G2Uo6CUAVgbvWFWEYhFbMu+qGrUCEeA3lnCmP7qLRV9nx7T3lSGDVUSkXAJBYi
DrTO3WdJclBmhWNzV9XDILC7iDuAkcPY/EmLJjTolNg/sG+gd6tVZySAZKeNft1ey7p+fElirfsc
B6reYS4dsYf8U/LQuEzbSjB6L9th5oyAzhV25sskck5qzVZhzuzfFZqMXmpaDyRNtHrC3vdOsk3O
mZ2Cwmd0/yf6ntUjW0hj9FFVqrRPunw+d3v9PtjmnhK75EUCmkm9SW19sLhjvPQfr1TRAOegipAU
ZPaMP2vMvorQxoVABChDxl7eCm67Vx9puiT4o5la7OaXNCYISQC0oOANgfTC1rxPttUpKuw+s+Y9
tfwFoAl5x0dv0q3lMQqqys0s9SLQeGnrVfxCh2kLWwJjpARuSip04iGnrNrlryVe9chljaEW6Pw4
S0ptVXXoKfVT0vOwMdcuHqGopxhfQyTCFnijqh8yAOHgblenYjjlKSYCK+CR8yqTa6v5hNvAzBhq
m2w9Cs+8BFSNUI+23tWoeyKV3AB84PblXuvlBtw4iup0lAdo7swlU+S4yWuQ2oNBwKx2/iNl96Pt
amlsRxv9JO70R8r1RDlT48fmwMNOveIYoW5gKZ+5dmE+6qniQ37tpTv1TTp2p8BVBkt7me/MM3h2
HXSR/9V8oFOVN8WwamCWsqkGL4IhQcpyvdCphz3N3t8XUHHyV8VDvpKbI1qzL0thjEuIgx4xsomg
wZBOc31MmufbJ7kWaS3/nwlKjAHJvMyEtWy6wm2G5lgHwXeFPgV6ZScbfzAuhXPTAVWCOwCGLtZ4
KbXYaROcQpCGlhEjidftcDU46rl61wDBBuXExO8VAVSIrI8hUMhrs0UbpZEcAvlXxL0EayVKjdBp
Flr6Ba4Vs5ggJbMildqESzB7s9M/IAofA0D9i478rXyctryM1urdXghkjLES5XFQVRAYTboVjeDR
FCZb8P+6rRIrUoAVSTNVwC/BtCGzLLNL0mk0AulHqmkYecUNymc3HR5vS1nbvQsxzGKAWpbqmRhJ
P6hnCdDwQhG55McZyVZ6kXjgdWvX9kIe41gCaRJKlS7rEyXYztzw3nQVqznm7sQ3UCtubCENm3lp
JOpUKdRxCKUfFXKushN7YIGITprTu7JbburiyM2w3j420GNfSjSypjfGCuvr9p2bAb/Ulrb9gezC
lPIU3Bnb9Bw4hOcJeFIZQ4yOtmhGTk760Ro/gvZVGDGBgNmJ27rCE8JYXMCo4RGfJtKPOHtPgztJ
ew9rTl85Rx1NkTG0cy6HYvP3gQ0uHU9DrArw3AbJ6XbjP3ExYFcMO82VoaMWMEcScmaXxxW1VV6m
M9S/9cQ9YKvRdB242k5zOhDWlk8il1qV3UQDHaEQBnQ2JBuVq37ARm0AaahN6o/MF71Rw9giANRi
LrQ6a3tpM7ekAXQAqQ8VFHzMWc3SHA+IOzRcs8EVrMZOAqhiBUaS0h1/D7vEab9FTsmb9Wa3kxXL
HF80E1C7qRBbGjtAVFl5xxvFv9IQiPh/nH3bbuO4tu0XCaDu0quuvsRxnFSqknoRkkqVKIkUKZES
RX39Hl4PB2d1L+zGXi+NAjqIHZvinHPMcfFhCwdk8+5u6/2VLB+D8txv7Rx+BD+903pkyOokLxAV
nXxcWOYf3Tb/8+vB2BOaX5CYwr8iSaGn9qWXeD39tiGtOTxMufxcc+9NHe/BFOnX//6Q/afXgwWJ
D8kkLOLvHgv/fiJNb1PhtMT/WKt4gYtN/Nm90u/L3W38/gyQteI//puXhN0XpO2Ijfibsj3x9y7u
h3n8cF+Aqd7Hp+aJHKNs+2ORICbr/3MRwHeIsen/veBfh9KZroYls+t/BHX6BsTx+GvBKBogLELm
/7T+/RtW8a8XS4GQwOfzjtP9pZCSzdMzWMbiQ5Xd8/jgvoWVe6DFgoyBrLneQzimp3+O3f4PT0J4
t/6MUhfseeCe//41JoHjiDmcxMfgGeiFCUhaqvovvrfED+GzhBBgBDr9pdYAtZtmh0sPf1kE99ly
qgdQVZdCIwnjHk3zTyPa38CE+0eJlSxcJvGaYCf8pXibeWUbpaH88MjUZFEvgSas4SP3+iML169k
7w9Gb4/tor4HYVRuQfsdPlqvfbjeNZNOoVVb/zefQYzu8r7xwP39l885gosha1ctP3gsaiLRkYl+
0LDUdpGbKmoH+iSaiNM8qRMS3S6jtidn7h9XYv+B8fqfHly4asCB6r7nSf/mmqebuJMeZoQP/SvO
7qlTTeHb4p4oc5+Xg/6flbT/4YzhFZGejWnWj4HS/vsZC+ZJrFbs/kd6sHlwQubgdf10clXFNRTd
2Yxw93/8uKF0xm/9/6GBO2MUQd1IWYS1Y/i3dIkdXS+ZaeiDLs/h5LqHjJcBWJ5hloghqIjHUn2I
Yqov1AnSm8uhcB0Zc946lUwlWRTIR/2c+tA1GoF0Ewfq0Iw6mwA7Q3P3lYZm/uzbVuZKyrVwHhqu
7OtItPPYgXWT78myXRvdmtc+8NqPOJjhRuV1vYSi1uKpy4jv72PRT/EwZEG48qkyc0NMtjkkxEMR
BlxnCq/yYx+htc0juHqEebizfSsmH1mG/ro6BXM4Miw4YMCkaOPYvXo8Cr+lzE1rzWCTlw0SkT5F
hAH5I9y4ftfwVbjsLAxPMDsh1cRnfyrHTeO7ES4cnbbWZX6tWu6G+SpVq7LWNaReO44ZedrSt0CL
+ISbKlywBJoGPDH4T0m6hZ87j/aY7cM2fRlbpT9Z2FEc9DRN6rRlYGF6DlUH7Sn7Tgf4Tu5JSN/n
faE/fCh0cauqIbmO6QT+etTA0XHY0hnuL+PSX7rR8FubwlIa8spWfbju3Ca5lDDI5Kr3TRbwDo7W
Cw8mAckzjWkeLEBHweb2tjlrnCTJwQaRpRSed0hJE9JsNqtCgzE0Hs8RoJJAuLzrlGde3CBwdfEX
N9M8HnLVIw/Tmb3+4k/ba+qxKOuVxacunelVSQb/xImjeeHw0k3boZqNh3BNhJ5fIX5J32OJ7Jh8
F3JfgDszdPTIcxqe9r0RB2iJpgffeN4vfBZ2rtfJY8MxcddLZ8GxmykpNsipCuQtN5nwlJ4vQ8MU
PbTOOpDKYYZNv3c22OXgqXSGpbft12vs2bUUfBpvfb/R4yw40uRDgQMNlXnRJKTJoE3moKsEI64/
3aQna1X4Yhnp3+TgmHfCxriAbTAEs5sXBWUIx5dbpBr6KWKnf980BpRxD3QI2lDEim3x49/Ao0cA
t8yW6HvainC+vBJvbPFBz9OKZ8uume0YRIJu15zhS+NNeT+T8CVwl2auo03a11UtM/S5zipvRtju
sDLb1b0wy3GCIhE5FeHgXx0T7+8isu7Jj5z1FKUtwedr42QoZtx7VaTdxsmHkI+3Gbr1p1QONs2i
fXeOGmuIbxubo2qZ2HBuuDd9D6WnS5ixQxgNpZJXM9dx4SYuW0Hy0QlGXkAk3erMA//xmhp3f8Du
OnrYwmg8GMfrc5Mym3sqFoWwe/METHl8JDh3tR/O3mnjXlf0EUpS5iAC+tXpVnZmON4iG9Koxy+D
Q10QOjBSmS0sxPkgUziyUnl0A3+GbHud96sj5Yb/FUMUHzmN/yxjFZ84WdOi86l9GnZEDTQToZ9a
Rs4fTX194O4EG8OWtg++cILzyqLkMUi6Fe+P7TyT8Rg8Lu4kAtwbZKpGPxVv05x63SHdfHXxmIZH
PBfjF0scjNtNOp89I73rNnYNbrd53V4wJUMtRPDxzlli8CMF6RTMBraJ3QZfLFdYtDKgfOF6gfjd
wwZBts7BpyPU+X2y/kCW41SxdBJPwRqo5tivDgKOVTSwP7vanFsft0DsxB53VQei4UNKFvTrw5hU
oQg7XmLRPPKM0MR5mDa5QutH12nKOkObxxaM8DVfkAu1Zwumqlc6dgucFQMTVXHrAnVHKkqOffYA
dWLc5z7Xpuw9l4P30ssa1XP/PgcOMt72cJ1vLJXB00hGOuVql03uO00MCHFGhOfsCINLz+/KKXFN
HgFArSIebb/w2M3hSRifHkn6Ad3j8GLF5shsYxHShofRK8N+VM80XQUeTeogxwkiL4Kupl4H15yj
Hb5h2W4CWWqo3s9DtPDvvddspek2MPYIb46DnPy8S1ZSttoulezuHrUNrvx5AsGmo/JXsuw27yEI
omYt4kUWZoaJTu95rJTujHh4pLuWu5zCjA0jzXBORNkywgpc3ONQ7hPMBA8Lb2GAi8hP/8kOcGNS
tPEvck7ezJb4z/uMAPoaPmiz/Yh6KEKrsKfwj+g8t2EV9UyXHhqx6z8B1qYv+BSXCqYJYHWNIflu
1xBBWu2WuqVkbfLkJSrpsoUQD72bChv6FuveDNUaNlrmK5b2hRpFcHaa3TzPoRM8jhuuta3t1tzv
2FR66RLV7uLpXLfqF+mm/rImIn3dhL9k/gruXNON4jXZmK7d2Q2KBKX0QfggkgbChzNC629XZBTS
ag1iWL6zdC7DbdpvLS6arIM1YdkFCwwpYgRXAu5LKgKNShY2KKs5aFs2c5YuuQVLTE6kS6OzRh9W
InPUK7dJk18idEjmRwPAHhAZsi3WMG4YA14kY9vnERl9uCD0e4mirjKYmAa5629wQ1xbUxnkAVYx
DDjyZgpIbSwT2driRxw4M1T7MO7nwY5O1uHTqs0+9hnfOIJpVJqekx6Xr0yWNUugnS7cZR++K+XC
BBgpdU/CJEnpTBThe46xmXFadoFxx3qF6wAWYkuIrJthkBVMbMKs4wopVkrRkobwvWhW8ybCiOez
Yu5X4HB2mJuwzcl2zzCdVl6ujg4OozJ+3cx0w+0aiR/t2AXZAGfuswraKAeeIrKJCu8H2W2TOSTx
siae/kRcpZcYxg2FHqm5+ZFYviU29B/sLsDkarbt1TQJvbRmHVFW4vjWTXZ+mpZIVPFKaRUt5OYl
65AnDTwrRmNeWDN4V7XK77ybRAHRdf8yiMQcwwY1xMzMeWGWfFO4315d266nKU5oDYk/Tw+h3eM/
KtrGcxK04UuvCXQ1vePi94URIC2iunI3Vj+ONIRUqd9FyZnE90PmprCJQw641cbD0jrdJW2sLPmg
4BcgEmB9ZqD4vslbG+tvm0N5qWIZ40zGzg0oxVs3+8gQ9rjzBNkaO6Ns0zKa4PUEv0E3Z+0uD4Ns
lwtob1HuOFwXnI/jwW6gazpTnBY0XonO4oYtpwhNSRGPPm4+wcDGoz2lxy5x3xuafASk/5qVTKpm
jZtTw5o+85NOPyzK8I9WoM9yovQLfiVfqaEyF5ayMmnil4a549mJQcLwTcueUB3QF0crfwy7HZm6
1PSnDfW9VGBGlTRtonciBoQoxSwqfDIirkxPb5Ml/rFBSnMxjBzUPTLLvBEz8tgR9/cpSIS+M+wO
NN2eg/FutULwGQnVXFnKjiJYUOS2okEF7yZarl5QKBu+eDosdyqxp3BqIPFYdIXea9S3hdP733w+
FoGBe3/bPWyrPZNGXMEfHrJVgtbBxhROsk6HOrOe1i54XLv01kThW4gm+e6i8tg6f7YhPHY7RvWY
1Ii5KiMpwC1ocHsrO4WF229nHLVyGvzSH/sZPXH3vDpmyxBm9rvznBzLQB9OO+5BCe/QmamK3aWA
z+OBS1Ftszg46aJz3tFDHM5HSxUvqOV1FI9/cH24BZroL9mZEjMuTPoFirhPhywM9W2fiMpRx0oR
Y+Hg2HMytbXv0F8OmxFG11Uu3GWsGz9TaV5Grhc0ssvjbIf3XtCXkTVxNkxgwYYbHiA+lc0CkvMs
jgGcTsIhuokVdjNgdZLcjjoP+AQZQIDLxqHvoweP46X/Pc72mUdjdX+33gr7lmTyD0rC2jxtf3mW
/5Km+7kP3e9wNn6eriRzhrAO9F4GjfMtnlaNeFD0T9CC1v6Ev6uz4TcXw7QTB49YN56sYcfRLg8O
02CT6A2IiWpuAzgt2Lp4mIGGE1cfbeQdvWWupYDKo6EFVfONy6Wc46aOY9j2TnDt6MNyTdqDduwJ
7IrKY7TkZqsQ+FXsjayiSFUt2j04MR3IGJ98HbwZ2j0xNfi16fva77wqHOITc/BphMtAc6NkFXQ9
KNTw0UHtLTh4c05rRB54znlO7KMMg1fBt+9Og1Fwa1CuhwX0/GZ5CeLokCzmlM5kzaR0iqUJ9poy
vJmhoZkNxU0uaC8CdUoJLcXSnlZBjkQBIHM5OS0L9GiOKUD3z3qMJnHU4kKxCRTQ8jiPItsIPeMW
OsOMsyuM4vzLGr7f/KBpjoy27pNGVG+5dYPK7/WB00lnwbJd2MbrRDc0p3r6o8mgK7PYMkRn4Az0
tOuvoQ8fuB5sDZ+gwlNQ2MTczxenuYX+uGSB7E2mVqgekReKhhCj8SJ/Tjupp5X9sqP7Hc5z92Zv
XcqUp13m7eu7Eu6LN4RnZ4lPC0MiC41KTBFhyTB35f3k2GyJpzeEdByiYC9bxA8zOB2ZSGBYi7ey
3ZcDZBUyo2w/Ry468Fg3ZdQkD57FWA+f8BNcKw48jSsWu31J1vHo2RQFErV6m2eMsUCGNrXlHcHz
YwGaKLQUfG7zdQhw8PrXQHiPgfaKwFmfGXdz+P69BZP73MjxEjF+7SUuH2TVHVO0vmpiRzjHnEnL
84aJuk1J4Thyz5sI8MhofmgwU2dJS7OAltLJfAvNacZAMpixuGf3ZTC1uu5ukNlED5kfDx9r1D4s
TveLcjBL0inKjcu+8Th4ImK++n1X4LE9KJ08+amaKvga8MLbu2JLeJrBLKfUiTp5jjm23LSYQqBB
idLubPvt2m3izDokgTToCeMgC7WoU/hr8d077KiiZPd/MsRlIYk5C/D+fDRhxHYPrm8e4kgf1l4X
DkufnGnLU8UugYheljh8WFVXcNf5o5b9uPdTznuOP8VzX1wJREaEYU3G/Y+76x9rZCtlZBlKB7GP
YfOOQe0kiVNYFdxC7l4SfAmKegh2wy0SjbVovHMHSyjAFN+g1XhB7w0XqDTKLWHPABseBsc59Yt3
YA1030syljjRNU32a7pZvJngkrRb4XR9JWZib+POXkVg30Xi/NiF++W0C76yrYhxPJO1qV3pZ5Ct
Y3bx3ppwzoCJFaGPGhFRnnUBAag0nZcNp66RDzFY9rGb3rgxr+z+MSbJTxtrzIgWFKhYpLj100/m
9ScflUDH00eQKEwg9GGIwq6Yx6DcXQT1JONPJUZAlqT0kr5EksQBJydXqfN9Q1egmj3vfXLh/EO3
AVbNMrHl7Axz3uIKPG7hpsB/86mskAVrsAhRaz4guaaGA93PcUpxS/rzdLLN6MP1xjTvO2nbW6fG
tSZkN5fVxfDsOaiCEQSxV4qdwaMeCS9g3efhd0ouMmd0XYAyftNd9oRStPYjOwYW7mi7H3xPm4lV
bur82YNR5Mv9WR9hPwUi0Q8GD7Clc77HIFHkS4tHbd/tVzxPtTf1R9oEV5YkH/gyizHWF8+fnm3K
XjcN57h2uVot371+tfmaxC9M9WOmJYBORp89bz914o6WhDEKJQKuyFx0kfO+EJfmy+wdQ4by4S1P
0ZDMmR9q8JqXqQqMOVAPpc8zsFzzHm3Q9qUcQkQy9m01oo76bd/lLmT4lZxnEJ988rsjwYMrpo/e
qAM1APWFvglIo7J5db43jfsIjKxcg/244r5XCNXyO/FEwvkl6bqncUzeuLg/IBjjPfdh4/vJlduz
CpDLtffF1G4VOI7XRUdfbAhlljRoqTsPQFL7g/C46OYQLRg0uxhaUjWf3W18EaCR+gKzQMz428iD
R9bgIRMiJyke2305G8GP/YBH2WflzIcaF2s9AInMvbCvtdhq0/bVFgQX6W0A9Uxzi5Gdo9c+Txsw
e3aDQoDLJYxrHy2qnM3Rad9WCbTR2U9CrU++mi5O0B3nKP3lqvaEcyJyX3bV5idnZPSeadt9yHHb
Cja/JdZ7WDEhu608RXAxWJetTN35tmn94KvmcRzl6xRFH8DTPoMZl0okrpGZoZBqpo8YfgGLj7HW
tcHLvqU/Yrq+kL374cW09Bk/2sh/Eu5Uo2N8Y7vz5Sr+oLf+qiLvye2Hh24mmendC669D24R77mG
FYKgSr23bTY34gPxfi8EOX6oBbx21+S5c+GYTmCg57cPwh0+FmOPdvQOo+l/ghqbx0xcTQ9fOjTj
uVhZ5Y20aii9GhZPuDp7QHz9bbUWZ4xXYTt/6/oR98P8uCRNLWb+GzfSgSfbR8Bi7BK6o4njzPPD
zxjSXDdt0DXFeR9s5Sa2s47nHW4gyTFO20sKHVG0NaUe0F5oAkFTWCKfEzpDQAqNKUnoZBEzmMeG
SjMM/Emg65Etx33ty6iN3Kxd4HLo8wv1MChh7Iz8vU6m/oBlBljK/oEKXUwLwgwD72AZCwA8LGG2
oU8fl7FyPQdWAMkKpM2Lzu0sHpWVb0Y353RULbDn9t2Z0iea6AeB2K7MUck17jeV0Wjp0TyYqifs
MdX9NYIpaO9FiCdrw18jT25zSvvccqx65qadCj+d3wGc/g4bB2IS1ac5TbGf36iDNdfmtFUQgwOs
9XbSwX4BzqwPcPF54wGXuZmwkmgDpAlOKUkz39qvBV8YgPB5xTA5/+gGrkqejFca4UnvWXoEPvcE
RdI3rvgX1SrKQIF+STCa1hHzniSYRbEEmrn5n2GwPSLQ6I4yAChwU4u/EoDRkkRPs+tCSDHpCV3r
gtM5D58w2x5zNe069/fhIx0wJlPpIhTK0+pxiFL6h8vOXsdYec9du8MhhT9Mo/cBGBrY15aTBLZU
uhk+E069k5uMvzq/LdCfosSOy6tL2+tqIOpb4fXoT2l/EoMUL/Ha1X7ESotjEU+w30QMBHlbe1WB
m1DGQ+KWQ7vo54RFJo+3HQsc37h52O93w8s9uUyqw8vOPq1nN+0KtXW/p1TUPgDAzGAzkDUh0Kfm
DqLvMMcsbZAA1xeAU+AIKstdyfEYkBHV3DSq2Gb50wXIXW9kfx/juI7F7GRmR5XYDdNlYvuPBKj+
7Jg3xpWT+YpBxS3aD4QavsBLwAVKIx4FYQ+dXqsZTfPANfZAvXnaB/+MnexTu0yPkiTflYObjFF7
89rlkIj5ExEm1bqymye2A9kZKio1cDNN1EM/i1+dBfSJIWo8uC07DJ0FnWAEkEtehiW4TnavY0+/
WjAA6z5VpkqYvWBd8eBvjKEiMqA4IodnKro8WW+J/Nq9+EixJR10UiVdcFg6kCG8+8Jhh1db+p2b
ccuwY/3QcfgrCpEVEa2fqTdtd/PSIScj7KlaQ34DSnia+/EGC+gHCgij9FO5YhBKfqugt7lYUn4d
nPUmggiAaYoHFWYJBiMGOrc1hc2EDn6T3asCqw7NuNVDqjF/aX4Ndvyji0OWgzlyR9XNeW/ogKc6
ugWRvO33hiI0YP0GLXwIuxCsX7erh+lnYhGduPJi1uaxwbHu2z/Jxsto7bN+ngufdteeboXrpLWw
gFkBb/U+jgCbKjIMudXjOSR9jjCJbPWHrEnicnYB5HPv6iqvtLR74YBU+ZYUpk8gz4zlm5PiaiT9
ggLrvTtekrvuVIJHAGzByX3dFmMbFVM4vqVD9GdTLO+X5UhG/ji5bpHMYR4jTneCc+ySmNqHi+u6
PAsY96uhfYwDW9gwzTF05huIb6MPb2L/D+pcSQKYE3ORZEQFJYJ0S5u2J7bL9z1xzko+S4vhRQZY
vJLCW/nRGPydW3rV3KvNKnMfqJ6ZoIWjooaGBXsgL0vn7tlpEPiSYvRnOutNVCMFu8SkUfmWFsZw
5DUDh8TuuBYxOQzAaVxqr2yNXyd3+aaVwXJxYV++RnEcYCqbNenwhub0WeqkyVul3vGzrJxM62bu
4l5j5Nfm3bxF8Nzl3zB5wqg2GJxqUzY40BlZuaLTx4UMP0Nv/xpaYIKqXUpYouAQ+rbCKTvPvbrI
wUOd6ZMzMOHPPV7OxIc3K3HCLUPgQgmF5pwxaONS2t5WFGwqupttxxvWtT9txzHZYbxd4y/aImN4
I4cRw/nQhRd/CRBqPwBv1eN3oeI1wz2NsWVPb8PMn6bA+9a5yw9Pe1O2dnbHImrL/c0vFprUMLgE
+5KowlXx44QN77ZtaIoBpCUpdox+JbYU1UuedszObBjqRXhVM4IgFyfstqd+LZO+WqlTtXFU9pzk
WLaf0gFz5+BgPHcqGQz/OgmWYWoSGm+dlS33M7F1R3SfEGH1ohrsl9jX7wz6rwbvRzYFXA7KBbsJ
moa5cmWt+fgiIYLYxxiS4xYo6K0L4eWjeLV3CFKa1lJqkSfL2VMfUn86pC9mB+gMtqBVuMMsV99p
rW4BOm0eIKy28cd8lusjC22pp+kMGwAg9U+w+s/WkcNYGPxXWM4RbS+emE/GE4hGJMXaIU9ddFi6
ecArp1Nrg9/32ORguoAgmnmAstNl+sM5HBp2bIH0XGIploN8na87z9M5eAA4LFX8zRD2QifknPoq
V7a/BO1+9DGGYXNS72ouiEmAWPho3H+1w7vs6SFU8dmj7OBOOpfIE2Qx8o0WkrXkm2bOIdgxSGMV
2MuPhv/h25ynDDiW3h8camsEIXTY+nRxfBohQhhMmN/x+rGNqz6YqoZEJhtcPMxsLzsvhS+/vthJ
VFQgqmXG+lIMWcK7vDFTwTF0T6Svgkb+8JQE6OjU0sDDgy4X1+nrYf8+yhcGUKOhLho4t9IxAqKG
BPbVXeGa32PLimRgz2b039Hl2mLdussMG+0hCbMggNF9a2C22x+QCATMYStD77fCsqFZWozdE/wF
XpvYOakhOjLvo3ebZzEuj+3onhIw2kdjH0YTvVjrnI3E6prCl9Xu79g4fBs3cOomGFwnN568YKwr
O0whHmuQdoKUWSgCG189AND8fgfAmybFvPoVxNhSdASkhNcxQD/fPsWYeQZKnudYokKZYt2htWA4
ujhhmiWXBNyWdDHHrkdV83W+qynzpD2adXhcNPyqY1AsEl2Hc1OnQNUm9GcsBYQbccQfuo9cBRZz
3v0sInJTyuB97LBq6kEvWJJnMS2HaVaHvedHGfolsO00J9jUWzYcjIwet/WJ6vG68wvx22zsgOQt
xeptt3Qdi9ZJqlS6pSL4fO0nTdOnNoEcIOEXqbGtlHkXo1vexqwdTMbhk7VLoBWpc7R2L9MVmWzq
PU78pwDsCA89/7A9NHDZX5Pf6PpPiA5+IYD09WrrSEw17HmwaxltNqoZF5BbCCgeRpJ8S/rlIein
wlJebf1QLMmW7Rao4qbyEA3TfUex4I+KrV8uw1fKAUa01TrcNH54alEw0eeGy3ba+7QCFTVfQ1k2
uBSa4Js7drdoxrttRMY6nCUnzKg3VjDJPi4TZD9kKBLx6ND+sFs0aD0811e3xlssdz7kfP2JpfFx
8qKvqQkLuqC/mlTdwO3PhCh/yyMzf5TTXm2S5n6z4rbHXGJxm68Hhh2CcMlr1Bx08sXInjnewdC1
7MKniABEXX67rDkR+0ZYfO7QvJKX0X119l+W9PiI31Q0P5jlEktA/ss36V2m6YUaYIMEa1C0s9v0
FCieu+TQDp8z2fLpbi3m4BnT+bh/BhiJ6HUAzwJrwfxuKhkC31agyei4LbWpwsD8iOKqazDU46FV
yr5NQ+VOaQ0Qy+ILCPkRvq8IqJzAtnjCaqZsgiRv2yt1sDIfeK6dt439aAYnG233OEfhIXDX3z6r
SIe4+BSxgSRtsj3hD3vs5SEGadfuyMgIc9AxMsn/oHFYx1O36SNFtrUACWNx09dkTVEc47wbCEgZ
P6RuslnzYnUhCwiSUoZYLNIf3ppmZDRFh4zoJAIMhw2ZwNzkE1GP2L6RAGCH1z1aJ8nWyMMJNceY
myeJgejOjpmHj381rw1QZtQF6I9KdMdYF7jFPKD/XF9RO/KRy9uCnZQ7dNmmZ9Bm3HIfwqcpvSG8
6mRQsIYpo/Ens99X2hTYO+dyV7fUPZrB+djhgO0DKHc/JdaDKnjttm/SHQuMygwjVbCQHLSNLGrp
oVneyPZ73/fLKqJDaj4YwDGOXoZEfkZtD7EHzjCB4er8fI8amfxzI2OAIVPuRdhDR7DQA+672UMS
wpPaf5thC7jHbhnp7jj66xEBx1g2qTp1MTt9zGg+W+Qf8P+h6DyW40aCIPpFiIA3V7jxhp7UBSEt
STS8a9iv3zc3bYSkFWeA7qrMl1XqGifZD2zRCciG+9YO2RrqTx4qcWpcNjxRX1muixprSY9K7SFK
ar86iw/y1g3lusyRQSvANP72adL2ajKclMkNtf5eZXa0ccBn9adaWVA79qeTrfu6o6nU/snysFW/
WktFqTrfw1Tv6Ua/WMkYac14YP4IS2b/VNWfYjrkRsIChnGfzvLYKNquWD4YwxZ5XFt6Xwetawa6
gvSbJsGUl74YFR/bNxx5CLIFxbvqQpoPPyk0n6I8bHoR1NzarRqaWx+YzV53ZaStXljzAbjKAtox
xdnD4tUOrgQpd59bvoN6K+I0kz5OSjArbdgLclPZ/WGtF+I6mx8Nl7vLMV0lb91yNdv3RVzt8atU
Xs3uWzA8ZdBoRSy/ab9kwsS4Vvo9uHD5uAvNnrtABuo0HfENrl7zAaca8cwGBIL8dmmijpIitbA1
mq9qsfxxa6NM+2CKq9U+NX3q65x4ynhPttqftGtSiNd8zBE2MvY2oOMNHXZJzbPr7NypZ+fKFver
t2dMApeSFi2aCLf1nLgTnTpwm81RWx2W6nMSjBvVXZYfFP7G9mWp/XZ6H2cTSy3kGbwtyKjRteUf
6YKq74MtOYhKifvH35sxP8V6arQtKLo07jIUC2i2qmpaWrienV/KlTrrxqCzPf7D85KK81ayQbZM
rmgNuwIvzDWibbKCVPd4Yb2w6M0n6bahacB1a8pubXV2A3tflTMH3D38son01dD80ZUxqubOnou/
aTX9ZjmUh8OwLN4TO7vr45vr5mcYrquZfQ/KGi5Jv9fEdrcfdJZJG9jbgB9b6NJq67PL+VtdMhp/
p2C6IFNNJI1OnlcXt0XJrIBrZuMy1V9Vpt4lqx9mmh72ZDytw4fLRMJ0e2hLLtdScrJXqrHa8WcP
7aSOWxxZoz9h+XIMgDh0iEu6wRSqMeDeveUsq6iEvGu1etLlVz5WUZHft57NDRbve5XdjdU4qONn
XrohWkGseNsRVvvSO9vflN/V1texHsPqURl6sIQU+gyk+Ut6LZjMNpZsG1zwbuvxt/Lgl1i74lv5
s2P+tfWncuAh864mJsSiN7gRdKHiX80KFOU2qdUuKYaTnn2qzZuTFFchnas7UXfVmq/LYW+u1Fzz
V86dv0pcRnwtzZDhMCgh8dywBScVXRank2CZC0e/+awOr62HcFquceZRhw/L00PCKCEVGgWVjnUb
uvZaDszz3xqKB++2rRdwzmiixS4L55ynH1Ol/s0R/Ts8PBCd0BR5pAmc/vzbBL/DtKdYu1Q1N56e
7urR5bWf97P7Pm+gfes5z/WzZf4rxu62OncMyCB5FEnLlzbwzK35Xi+6161JGKOpsBWSZnTRqZQT
Ru+X/pqC/5uu72S3Wf1jDC/tnIBgWSEm78kSf9mudcvmNBK2PLjqz8PaEuymmbaS++u1WbSgSSTW
8BoleFhlV4aVyhkPIcXq8tjJdL/b3oc2OVRchJBb+4UKoMrbqMwZjNC6T1o6BA4kSTNtcZt+K0PB
wzZRtnEuZWL2J1Ee8/5Yj0/ygUoxDpoh+7tipElIvxbnxtHHv6YLpCvDzH132ORsIgpUYyDHDf+e
+VYNqBTHc2mwibg6lfnrAMUFjuTPzpfW0xkoPYaJvtdHO27rNQQ/ZyYUb4uwoi5LMR3ywBRLPHV/
JrH4LTs+k9zkAkloLPQY+Jy/NwJR8clrx3K1jzVVBMTsbRGMFmeJhD74uk0pUwX2/FwmwJa/JVvE
NgVP30xRQd8857h1c4jZyKvX7x7u+FSemVQduA2jgJ0kaJNYKz4HZtuKiXmDs3EoFgfRVQlT2yAp
zUzC4QHdfpp1tNT5qzm39xQjWc+We5Fph3r+cdrtUHrLpdKmF0x+yO6voUNhMP2p7PxRKHd1e6Eq
8oXqHle54N9FZVLzSfKwunNsZ0yMzpZAzI3fGp/p0vkAHTT47tHpBl8ypLvUj/3mfAh9CLseYK2m
1sHD54YPrbanNNszVtbim0kLO2yUMaZQvnhGfS6mL6v+cZaETvk/Ydb7srjr4r8pfeLU8Dvvn16S
ujWc08z93itqgJP1Imc8E2gjWlBfF19plh0sVmfOtrNvxRAkmhmv/Gda3bfMisivxUPJ8uYcrTwp
PgoKGW9iL6UW9HzQI+6H1Cnj2/mPk6YXW1pHfX5KkuWtwH7K9ZNiqofO9GIE20hSw5vKa6d8zmPv
L+I+ZH/NDeatmG4Pb8dB9R9UZChWQDVyitQmCXoaBG25yOTLtd7ynC05mFgK+cdB30uoPlf5bao8
pPSll7h3xT8vS/Yzaikp+SjF5nEL79rYhyZZ/DRncq1cEXfv23yrxvViOS3NjxGsYAhbDWCIoENS
yu+A+Oz6MnvPRlGEW4bAR886cEMKsttKHXI8SAbDMtGJ/Ag3MHZ5wiqmRoWo4/rrBy/qep5LVmcs
Bjek8tfRyzCnYU1GLR7kJee0ytf8CAgQOCkdqd2F5bgG1UZpng9nRX+qFgBaTVwN67WS0N1Ng8SW
BW017dc526kbVZOsucPd65I5cYd5mzu7YUZNN16S3vC78oMfEg/CvChjw1lM0+fRIvZ6hN8aJtxR
XaFsAQo9jxuP31hXu6ExIt3gU9IbdHB21cKbrnnLnSXua6Yl4aA8NgwtV2Esz96Q7+FLD47QFr+g
7+rd7APh/9jVJj2JB7Ge6OtOyawvy6zBEJrtIphQoBTKPocu2oQMR6OLx2GvDD8Gi5wCKG3mopT6
r96tr6qXf3bqFJiriHWw4qARlh3ADyIlbYZGL8dN1tvDT9Em5wHz366Sk17IkyG9m8nK0YL5QrDt
0WLM+8Wh+wdJeE8LceuaPiLtB8eQbUj1xteD4fP11GDGQZt8u7X+hx6drlqOYYm1UZCsCVjgY+7W
+dFcaNoQo1fpjwK6RCcuxW7m9tVQU7N5jkYlPW714/6oCo1JNsXX2tiC9WEjl5Qq/wxyNQ9bL2t/
qY19gq8a2KnGpdgcBm2+SiwCCPh3MVEW52kTGrRJ5kOOxIJ/EPL1U1Pqk2+0XICqyHmWPJg3t7V2
ozj31j/V+THYQaZJx3cqugZ1CSFjomL969bPgrOsHRWmxZ318ss13j2xBjUfztRj819toBELZqEo
ySyx6azfnlGx/aSBqjL2zUxqQLW+NGLpMleDpW53lmzDAZK7lTD045k9csGQ/seeUb8d071SF7yb
n316wtXmk+MjyHA0lWaJKzcPto3ZJzNSIGmaoB6W3VLOr52eR4l7HY02bF37BIjIpATXQHO2Lcsf
CI00y6V1zNx3DaKaHXneEjGgp+MU5bkV29EZfxr76rFMt3avaqUdGn3xbV7Axfuvd2Mpn1euTVdc
G8ZPuRsVjcB08EiOeGGSfyzrO/2kiZW4Gi+ZARXXX80eha7WIuFyDUlfWOdkG/2ygm8p7n3hxK3+
zHwTq8+ihSVdo/liirtUrwmncU0yo6JPr5gonJTvGo6ZXlxb4zbip8xjcxTzf0ipzNIW8cIllZjP
yXqanbeBecBy5LXvKvZ5leGQM4sMPoN18qjJY16uvpHEC55jyn1icRZanrOzrPQszD8WZVnh4WI1
B+FkiIeoTlB2GqREpvmtvdNB7ws8UBZPBlpqAyXzDjcXqzkmeX2fcvFkUmjUigo4ccvQmwchj5PG
i8GznWeeL/EdloXCCIHA4uioR3bedzsN9oXUR5iPF6qjwMbRL0kUGCXB4ZUdad2TMqosjcuiJplY
ZCQjlqIdh/Yt5Yhf/i4uYjIFt6oaPEKIuIMF+w7GXO+4G+ZpjGtUcUnJ6mYMyinxxbwc6DALUkv9
l5r2LUmodiyxNx8Whjpde8D61BS7SeeJttMEQBcnbGfxWoMRNUhsSCSOdE5TTWuZ1sbVKZWDlWZH
yxT7fl4bf1DE0wxR0uvAvoPGoEXEyma0r31rIRXBrTTdc6Gmv3IzLhY/DiMYrnNespuiL2dA3xFC
spQX9gSm6AfNnqjUM5tlz804ytDIjPumMBNw1n6apD+3dvnP3voX8Jl8p0twszY3ILZQJ/XxQHjD
Dqp6WokQ5TyfiLZzkqm466YWQGX/p4vhx9zmr6F0nqQ5n7vN5RqSDsGfosQaX54LYf7mW/dTaMu7
p5RUmxi4a/YkmEO653f/utaEw6lB+rwk+gs+XeQV8pJxVJkGpuJaH/Xa+zsxFaZp38bkOKqfHaiR
l1DMw85u7hDYGgMYoPmGdOZxqHbmsKBiP9u9DPRp7xGkERhhhRUkxXs3I6kzPO1BoC8oE2BCtlvj
VbkcX9etfJor9dds1HhTOxC2nWq/rdU/O9PDTX/Fv/cdpYMyHv1lsENVtwM8yVyue2Ry/g8iIt7h
d5jDFgmU0vCBZv1uCe31HzGzYFFlpBj6PTNN3m0M0QlDKJlPQMNBzxyyWWaBYqb+2kFGUdHx8KrK
vAca9QHRQqEToEjyiNAYDNl3LZYDe49va28DduWht0CM4b8a1jlLftg4F2wTIxkZc0MPo9Y8ocjE
daoHrerE06N4sWyKI22ve+Vyr3RSzSY7XcqPdsnjykH9NLHBn5f+tVefm4XlljmZHa+42TW7DiFG
So6CWV18lKGa/++6vgGlqu1/xrC8DsWTXrxM3T7JveNk23ezYhJTdiuG8pRwiOfqrzu3odPmMe/J
gT1gO5lrX+6q4qs0kbYNQY/ZnbQyBnUNZZpEa5rFtBC+Z3/Zw6vEWTBwqc3NeyZegjWjsS8bUdFC
c6qbn6ZYAmkwU0vTH7mBQ9vWEKLc0Xn2Nk9l4Jn/mPtLwbGELtarOv/NhUFIxtgx+ZhUIJmAso6S
dMXZKs5ycnfgKUeVNfOsGAGlH4KVWmapn1Lcfj/hI9GGie/A3gvCe8JuA6mWr3Y5BWXVj4E6SHBA
rbm2incwYftlaQfM3qDAdxlLYUCM8iwMAl2OL0bakNRqXGiK7wKWsaQRu2GCO7fx15IoNdh3W/8o
woor+7+GJnmgVllmHZq6bEKr/8wJl/WoyIsiD6lq3j0nBUZuQ2a0o75RlU3MDyzSwzyY18aTYVlO
+6KqDmU6cPwR5OsgSE3MEkRiFByxwlAZxN/tPmrrmkrcCQyt/qjqZ1ksT8whumrD+KWK4Um1+/uW
XpfB2gsxXe2VGpd3dcTsaYXyOoKnpUAtsFwEAr0LqEeUd+bVaKoLJVE8Lw2VIrJ0OgVYCoEFz2fJ
IsiSlba/9+W2HSsvHDg+VUl23FbDwkzeH8+NTtWJ3RUAyUe2Me6Is4X9OMS9mE/KzERcwYCubInt
LYsMUlgkmYPWzEJrrs41MYahr+JVTvuJ1y3jnpXIegzmuSUWpbrhntu83KlFEynknR4i0NC5ZyDv
eMTaWpwQhz5qZ9vv3HdR1iFLrI4bfZi+3ltd+k3xUenshh2dzz7Z/IeTULZsemXBp9qOFOc1zLoW
Do33b2jdN8Wh5Ca3MYIk92W9N0qU8c1CE6vBwIu9J77F8jGb6S7Ltdj0hnCrsmObVQcB/bBuWKvu
I/iiX1YIDJGgsudV4A7vG3p1WgIpDyMRpC6cKnuf1d+5W8fElADZs6BE3S1kfu5y76KWX30Nlafw
Smx1UPUNCvUcLVYaNl1GD/FagDAZyqdNnZHM7X6q+IMsVLOa+fTIQ3nuXwe535Ubn6n2NDFzQqrG
kcy2r9kg9Vq1a7f2T0HaU+UO4+JHXLSCbkpwwL5LBjRmHRgmL4k9etGQrudZvhOx2VH6P88guo7X
xfmcoN+VIZtRgqkxIHsg3Lb0ZXVOJlXr2K/kWKf9bIrnfvwZV4Ok0xt4ORhpdxg1JdLtOnBqNSjy
LnI1/Z6q6lEaqt8AWOVJFmzAXWOxHdIliw2lPlpw21U/7/KpOEpwszSF0MnbczcnL0OtPllSC7ql
iqE9K39g0rSr3LWk/S7Te9/w7ed7A7pHUrZSpwR6+1Oy3KTWIaKXO6hAuI4M5kabgF8Mi2Wc/Uwt
jjmRonoR0bYi1ow9S4dXnq+etEXDmyCLt3S+WxomN3W2AzfkEPoaNCciG3p4FIXkNXfLSp+wuWAE
9qElVGygg0yZtSdqHXSsIYaeHyXVaSUOg/PHMuZQI09Wpa6frS/9qj0lCmqQRUSYUVgmxgdB3r0t
UVvr5JK36Svzk8MaitTcmEiGQwrD8+1N6hhxZ56zuj7kC/t0UzW7YuC+FJvz1CAhWkp9zdva47xn
o1KCGWwpyRfTv0Onq/ZksX+UdrwWlk0vaXq3bCU9oQll3zl4iniLL0qLxOHQLy+K92ObKH1qqkC4
i3eGB6R+u6FVVtIQHPvFnp1zf3G+2XTsgAg1tvEAHOw9BfR5WGyIydEj3atIa5+3838MvWcpgsN2
cV2MdmjWxkZD23W089lZb8oTO2o/+FFJZMrpbqbFGibwDMFqu3MorO1alfa+nOjE2YhFuyyIgrmb
cYAgDwvyjhEp/rfCK85lmcIZjxfmGH0mpKaXrIyaOgNytCJh9uTirBDNyk0RvnNGn0BaFn1G3VKl
z862+Rp/+5Jclx7LtdNDNkyEqpLuFK2OWOQDFlbgTL8ThEGAmAlDf06KGa4ZiHLeHBXrx4Zedpd0
N/X2rZ6JNWWMEVDnXesRqKxGvweU6Gd3XyRdmG/O3i3Ug6IlRO4YOTf+WDyMhjK/OFTeHeEEZKCv
xLX9TTR2wMZppLpti2zAlWCwAY97G/bDnA9JVV1syhkCJzuVq0hduXQGz7w+zo2xW+JZd/caP9Tq
jiZlonNX8+xdJRvFALp91TkXfSOzOtWEG4c0sIbuY+uZuiraNCzWLUcSpK0DOvrT1ctd2Na/1Eti
d6yuBvKxzs0HCcasoSbZ15Nnc1qMLfNyivcFNn3wli+EwN2cWS+LXZ4XmC1jRWGaLYo8d5v4yoyN
pBrZdt/skY281SY6OCLRLGVjhIptFLtknuPGwqvQ5PCK+/mUq+uNffIjXWM2IHs5ZzYD3ATTuM4U
d/LFY3687w3cmVnrZnTDG4Z+p/K4Ndfi0U16rhLY3QZURTJ62XQcEDw0b2gZ/dFU7/ownqfZuZaC
/eopF0Q2UZJYEIiV49uu81pvq4zWXAZOtcAAefsyr1+LjUhToiZ6OJQ8xF3W3RoYl2FR4d6bqFba
F+ipMjIX8yc3CdjW8CcpCYK2e+CLKHLEkEnKaz40JzY/8X5Xda6WUJ4swXOcjwdTlhdJZeNOfGgK
qOwk1Tlccl7PLUOEaNu3IpktX2HZBMqVeBuE/SZm8VVBUUFiJKe8QM0XqFuQi1TwCt1zfVuBVLqV
Xy84m23m/NU21KhpQQxkvB0e+X/1Sjp8MnQC2qpL0k3SG7gKuOgmn8Huv1eYgCBJumFfE5z9Ff28
14w8XKpjD5OAhB+bApWtLEKP14T50lxA2b53smDUy+tCRAGqPpxdDh0LAgRWrAfKnHgW5PyqwXY7
/QR69Dy6J3DV8swof49pN9L4zUz3gWvaNfY31QuTCx7eIicSLXyxHkvzrCTs7Vnu6MXBMrjRSuIf
AZ8Rw8HqVcmO2tvm0S3fjSqNq045bFl15hmH7dOLb402MNWta0O367NVxvRzW0flFfJXTzhXmw30
tXhyYGSZAxFaZht2Wn/uBsKLjhO1nflPJwFcFOmtzw8N37LuUJcrpa8kEg5LR/wewkLhz1mIvaNw
AsBICmGWmnNIarg4o+MGlnSfDMICwUh4zx1YWPqDYxmz6HafbFB5kmKn0uWLWyZcWDrw5n9CPk8A
8crya3CJq9q8qyGv2hINoexw1urIZra3zd2kGv21qwrsrCYSytuy/TcmTNxMvJNj/tSqdoYf36+Z
E3gj1WfZXzb+hQonNsvbuItygALXH1wv1LYrvk0j89PWe4HTWDvLayDVaG4Q0cz6Z8b4cDUKA0YM
Oklz9HIloKOo/doaztlcf9otK1jaYzFAAYKAcDNfejUjyvEwVYrntkjivOrv4/bFsANU7g44szsZ
SRtKJoForVawhP2jc9cTfsCvk8sXA6QXeihcaBitfL0mLbFxx8KbSHCutf72kIYMKcmO6ZwyblA1
/9y0vimwZnnFdA9HDVt4pXRxfbPczhWRE7lVOzUZY5QoGo819gTwnot9XUDl8pPj5T7pvXlLwGnr
HE++VIiSulcrmS5OYkWz1tC5KGcl+15pujkRT9rM+b8UMxUBliM2y7qMp7WASXb4vSioxxUOqCis
2KzgRVH+bYyzJju3HTVOUXq3Xozti5pvSJcpuWvo9Hp5l1pzausiJhoRjMYWjc12M7LpotW8Gp1+
6ZOBCbjTa6popCNEuMzPtj6eWu/Ndlhxgua/2Op5SJc35mqQ8cl/sxZBxyQzBJkwvFjbSnHd7JO+
eG0Yq5vV2D+G/jumhJ7yXHl9hH7zDsXTNXaOeFumCWm76RHCZ8wpdksfHXbUHtgx/adTVbGvlvW5
LDV/WtH+Sm8/ETXKkzpUGD6zVaxJ5xiRmf1fpoCEoPH1ANFZ38d1p7+Q6n/LRXJsU/49zbEy1kOu
TcjjznvCu1TQR0w5FdqsPAkvvXoAzQ4BO/LGAYM+X9KJgHpLlb66oXj0knnFaAKzc1RMIaidwkg+
5xntudfc5nNO10PvKt9TX9B7ELpTdCyhDkVN73J/XGo85fbGJ3gxRUpNrXhHL+nvmbSuZmceTaV/
lRB+QsP+SqddW2V7hlVRuE3R1kwElXD8C/3e8zMm0+OREHElEEa0ZC9MxpRTsVjWGqek4zZ0B6fn
VEGIU7YuTHo3tKnhJEyG0bb4jvRZ+0zhZC2hQAPN5dAa8lueQqBahC5Sp0j9qZt3yQouZfJSy0fV
N5RHpak+lEe+t1PHI1GX3apPPW4z57Kt/B2N5rWgfEWNf+RgxXZdXP11GcQrQ+J9B3k6Kav7XGjH
niTNaC/nZatvTTV82CpdXDNpZ4Y+Malo+3ZmSTDEugBsgUBiy0FIr5b2yuEdd63dAxW4dFvAvTIz
8Wkb9jNZ5X9j5axkEns4ff5K5OEmau3loAFW9oMK/yX7902Z/jgJwz10pac4NVE4lSowM/qXfgHI
sOmVm0xZAm1Oj0qFDb16H73Bl6OathNIkZW7zTMVf8U+duiduNkQpTvODcXtcLamizFZockY8FSr
38Uwej68E3pafZuZreKDmjTRXLhvCW1HqBXpdzVSPo9KoSO1aL8lZJpS8MIwiRveDJ2TiLBw2hdu
tRszEW5J476vWn5k0f0V1m1XO1WUaxrfblW+MKPhwK6LwGldxNqpeEXFzsmfY5EWDAsKHMeNizq/
F07+r6sBrDZNrVFVUsYaPIy6TknmkHEvzwVxWFVz46XmIsosN6wGaq41yfYLw0biNee59pjXHIhU
vHl1tZxa23tT0WNjXuQfE9KnERtiigWym5K64fNmitfY27teN0/Ww65o8/TQlf2hq3Ko7AyVVym/
FcasI9rxx2v73vVAajoUelM1v0ai1RzyzXXu1be5Se5MbqEBF+Mr5dwCOEnauEoprOXcnYpZXhem
Z1ltmZMqG761JmOKz3Rw2yxw2drr23I8r1XJLhCJNpgh2I9dAR/ZMVi9a0gOc2X0xa2uipO1pWeb
NkDm3duWgeotlH5ytE+5RpFsGke1Uf4MtkelIe2DRHLsEc62bsRV08O8YmakoBrWFBnYQjsT6L+7
ikOJNO3rlu0rD2FE8T6YKvKkGSImXffeje1e5uaeZqn3t8nBS1n2FlaG2nIISI3tLEoL2j0eR9fc
bybDBjt5StCS9Zz7N10Om8ieB5A3IsGE53xCSO9sOJAMKMZOeeTXNgR3t3c44pKo1ARn+Nj8zTbt
b6Ozs5MGedCdfZHPh40BAKYw/trr9JzleJBtZhy0SYs6q/sYvZlnwIpns3wTer+XZv1KhMR3y+HT
0629IrGyiy2LJWkZkH2b4UVGnBqG7zrTEaof+jQPiKoFydB965iQ21y9DM3w0bjj2VPmqz3PrzMj
RWaSQFrinTktXjvD+tt5y01V8uS2Mrsiz0kWcsfgY1CH5FYNzYxfjfp+3zr1os/lTSq00Kv9dwCO
XTmiarMNNs05szRmCPQx7V45z5zISdIqKDImoSVVe9dJ+icb3Q9V6WA8q2n5pGZZUCHh9qOFkQGM
6/JZaeu7myUXZuc8Gw5d/gqIqSlG0LVE0x2biMiG65KenHmNphoPPifAVfPMs87qolcjacflQsJ/
z/bdaNg8qhyBC5kuKMu6P3oPy2nwx7bmO7d8zxSB7okj0ZfzUJt0HANAB0Fsq9h5QBzYfdQUq+H6
Xl7Q9Gr/8XLQ2yE1FY7GP4SgTZb194mGobLbWHMSf9jyWzXZIVjHyR7xaGp5dwdxdCeFuLUeNDpx
XkujnS1CAh0c0P80ozkzl2aXtViYNILKkF3H1rtusLzj7GKiN8GsFwlOpLzZksi2nTINKDtnbnEw
BVOm64c9YV7GUr2utMWZCencOKdukP+KJf9TW0ncqd0VaTuJKmv0E/5mJhOGDMk7dAkPuqh2DR9x
x3mTWHmo9nw5TGo61ozQSTX3SY7KcSYkRKTr4GUekoN2tBUSduPYMR1BntZS/0O/cqqXKkzSx9RF
IHb5VBAcWjScGasJco+gejEHDWjyZjIi/ZFi1ajAVBWSRTi/5rIBpKD3Y4TnVABFmpKB59zVhl2u
6eHYyDh3iSiaGWMF8vQy2c6dtvRkE/vhMf7OMzcaAfEE36G2uqQLcxgtrGrZfekq0nm+7i3F+sPp
9CaGLurpV2CGYsV20Ab+rGnOk05dxNujQ0iWKuFBw7gthh3wNZNLTp/zFCazdnaE544uK74tbbus
sgydzTo3rbhXNXtGhSAFUj/n60xaGwBoc48jQzLM9p9WC9K9RZBP+pnELIk/89WlBNAbDcTe2Cmz
Eg7cvMzgwEKcYou+KtkYugcZ5+gI/EYfMB/tMMJYCEBts+IJJsS0DfW7OTFyRAGsU4Z9K/XzvNCJ
bTPuimZWp8EbzqMswPnAidMRopuHVV3Hg0Vi0vAYkDXicioavZ5tC9pX/TM328NmyGO/tgEG1W7J
gKRwGFwxBxtGFKxXrCvmbsZpWJiyx0UEYvvCBX+fS/NZyOqnQJzIMqhNT4iQEVo3poz8FFB8vlI2
H9P2W+TVSz4M/wYiMOrG4BBL3ynDcE57ai6gUJfDvvPYdwze2Sk0zB0JjjKLRg4Cwm6cdiQDoJDK
pryOSr93FNsvbCdSwXoSle/Sy3aNUjKwo44bJvKpVsI93UG9YyvPFCY6pc3IgiRDHeM5wXXVjdCD
/ivlCItj7xdFyTDrXMhN292l8An26Hwz2SIJcu2ZNXAccLV1sbqfSuQxveUFsBJxatub07hXC7Y4
60PkzO7T+FByzeWyVGR8NywTJT3DGDKZaKRm5p/sfCvusGcQU9R76rWtBsKTzIZaclgeeW1w6PpW
BJllHGVbxsSmeBuSUFXnsypeNLN5b5CydTzZZKzPdcHXKhiWVRlxRiilQDrP1NcMXTbDZkd0f5ms
+mhWfxex7boqDQfL/J+jM1mOVMmC6BdhFkAwbZUjOUupqbTBJL0q5pkAgq/vk9377lZJQNy47n78
MMUMJZ65tga1maYAddtakUwnnsCJZ8A7iTHy+AaRbu5E8gcn2SEB7R1jkoNE8lR3LUyVZmtbaYtT
mEgIRmxKxIDIoQZNY/ti2PkZwh3jLp9fGGrWkvDA8woiOk+1i57UbAMdnRY3OXL8Pkk2e35NpGfi
b/hIawQN7jRmEUJVfordOE9+uCiFLu5dtynOYhJbMoZnJ6MMvOz2qeds8uk34m6lavR3LIw42xpE
AE1ux34xhdonmdhkBrHgZsadCiWumQ+tePH57C6ZJqfb34dWciSzxO76s2WovZcCewp+Grv4Kh7Q
pTr21u00XfpouILN2ul5WFeOy+/su0LDix3109egtjA0OsTPZUO4CZlYMBrEldoCMliY4wC2+PFz
paN7V3toyOpt6vr7HGBLC4KH5/X2mExYQH762XByY3oq5wzxwN8Rfd5U02eK2WsKmPgd400vaRhF
9mUENWSpkj+l/RozxaRORSzL2NSJifQ18peYicU/PLn1GoPkKot4jO3sWg3EhIjN9Kx7Yga9rEpP
vrTWpuPsgIg+yZlFo8N3g6B3ptJtxTp6TF4ldmNntkM6CXZWYB7tttmVVv1U4f/I24W1q2bZ2/1A
MMl1vOJMrRrWpFR3mdm0HWfxPi5q2ycBPBp3o71yrdGXwXhdK238h+3+CavTFhDVLuPFlPxDMlWv
Bp5PmWdPLfI3fKuNr3EJGB7ilYVNvtxM1oeDP4zm9WObY98LvPUEr2tI8zBJxX6s7BPTObZK90lz
oxltfey7kRvagD7hnsbE+xpRo4sBpIYVnC2GsSaujrVFQTtpgdRguTo9cnFMNJsCnTdnI1MWwac7
D5/kzg+csidjsG5wVfdpxBHV+efFzY8QsAkliX3R6ouRz685GUd6lncpBDhR2J+YC6+DM61jPwgt
CBsju1dvtM5OIU6mScUhfv1YcvYYwVcc1zB1MOaw6p5sXHeWf+e9YVbJdzII/sYq3hrZh4nSEQze
LskfQKAaQlV89ePxzoy/fTwwJV8KUumvulfHyLVOrQm5zl5gKWLMJyECn/VH+mJZW56xnkfkp0L3
oHaNK4HWr7R8y7Ev55nc8p4T3bB33Hk2KVSKvoNVyeKqgBywIMDO5UQ4Lrt4JXGz0vyqcemouHs3
PLwMqfP2+Ehy7z48vun4fFLcB8GHIJ4vfftFmtOtHiAHVITPueWB0Mk1Aa7+32wtn6PAEJ5IVs/e
Y7kgAWINabvNiXy7BgEqJnoAmYeqm36lxIc2QZXqzXPv2Rnftxm4nNzG2jlnyr2x41l7ejkmfRVW
wt3Ucf0sp3ZvLdUPIeyU6YnyuwLf0zyf3cnetxhbDa9/HpfgXnT83H4N36prtyT4f5ye9WPaim3F
uzb50ZciUIg/yzoPCBjOxCjldL+UR+1I1X/0y7zPVAEGDPe8MbtfNvBY0AztTst8XWbOu2dYxcrU
6q3mysZv+UUr/6QFZSOQcSFBqZ9qmM7BPPxZ5ukwsJ0eOGa7YCDvjvBplxuqyjdx1W0dQKRKt2zH
cqKcZth3zqaT08FjsQ9pYR806oRn49b36dHEll50yS97EJ4Il43Kqq0QjDXetd4VV6iI9yLpjoHm
ZsJH6uTChdFlualKj5R4s3+0SLI3ee18jw28y2NDMp8t3Gw6v3nlXBuPH7YwX1s9cOjkoNzAm2B9
2PRBQScvJ6ju2EaptedSLRTIl7KWt7bBdpnPb9psj60XX1S3fNgB5NRY3GOGBeiSK5GCYMOMm9Vf
ipS4IfioN9VNcEvKxHiwPcB/ib3y2+JmwfXVhseOiEh+joPO7utDW/MY+eK5xeg4RuVnPEDXQ6I2
AhN/WLKdHAsQV9NCkxwg5zZyY3JxKrVc2dyoWowRLYYkDo6NpVI28xhLKrEOmmYbKRKwjl4/QIVO
J/e52e2qAGBthkjaIHoBTVAVt3o+yCUj5UwkqKkAvfjjNfGca6KdHz9X63SoToXtsX8ZzkY0v8YQ
ZuCNvcR62KmHWxCD67HDpxclakf06LKU1PtUwNaqZvjGEQhktPrXR7BBx5jIMPnoQK87wq6JWf4R
uXwlRbrRnb8KpuwfYE/uMCPDHcBH0R4WU+MPjS+UM16ETg6zKE+s429Fbax9R1zSfthwku1R+C7o
2M8tTsA2Obcj1nF32qVDcSkRxpveea0edJN4YGJxpVzn1jGJGItGfQTFdMyDZQcy4m885i8KSCge
TFbyBgwvho2Kuzq0vtR4avBXJr7a2ROAFdnscujQxSTebGI8Me5JeJBZrRE2x+2It9hH4ujdn2bk
WF2qS91Nr0nA9I41yV8Yi7A0txkPnR/golfbGm6VGQ97H8jlkxOAWkqbPZJsOGbqNhYT2b0Rrj/7
WxctJ1UD7puaCFP3x1FiLw3rEj/0QWKCKuuv1oxDx43OUSDIaljfw9hAJChhWNHq01inLkneA2sI
HZx8XgXdpAJZkLXuZorl88PUX3feBjrvxiE1paLoMFTjs9FbO9B2qGoKZo3Jk0fhUd3Ie1K0YHf9
M/s/RMn62alZOo7usGkssmW+9JGL2qMTl/uiMnouY5SQFMHJBJ0g7GW1iJSDjf09rhlNbDQmVcoX
+MUtc9L3UX/XAds/SaLE7o9cGZFD5SFxWEMrLpydUX3UpTh5rfeyBKwnZ+so2fE5hrFLiQvbycP6
3p+hQq+qnEAsoq5G5Ok1OkyrnkYP4x/HAUFI5viHwduryEFjvjCt/GBYJrqddeGA3FudGVq4ghvy
DIAjjjOCT+cDtaDT5QDhkoZD5xj747YkdZo1I1pAvI34RxW6fbyW9842whFB2BDg4TCDr5K62diO
vzey/oBIcEzT5kL8gw0C/MTYfvXAH5k2iRijekrkHGpfYIizXmYCDXyxGHujc2e0wEimdT8OW9PE
9Y/3D7o5+Zxl0+HcjDrMUrOD9U7vHAqdVM7pkYmXIm/3YFqIb/i7yeeqxho5JRnBY/6euQFX7ns3
jSApCu/d9ayt1ubvQDpX1eoU0/UJBnplIpJrkT83Xkp0W5ymEvNGy9njOtdaVFtHYa4kMpJhIhtd
ugQ9CzOcv6qRyZ2qvsd8x3Qr1hHjSF/OXH2w8dtl8Nx7+dUfDKANxo1qUCjBBkswwgCMfLX034By
8UfExuF7h8whG+i402awnB9VBHdmRv4UjJ9AidAuCSCWn00jzn3HdThr6qtfj7+aOGomJH4xIywM
7h7C3HCOk9fn2oJ+Cl0yLAjeiRSoJF5Hy27XUC+2A06P3iPK2tobL5b4UZgi6Gj4KiCuI3qfoqrk
Xs1efqzDuYBRENQnZyS2m0CNJEB9mDueszgwQKZ8Rl4T+txToL3y2Kd7FtJrMfTrh7k2RrarF/Ve
NljVejKtWDMmt/j1cUWoynzBS7nRs/xXY5Wo+NQasDbdrNxoZ3z2bPctyMGKYwDW2sKPOe6k1YYQ
wFdwd59aPESTjYZmLsZpjCJOBXtlgRRGcz45LIoYab8bcoFEGYhUCWwe6XoQLC4koUfyQxnLxAkf
tIhG3joy1cBKLRIbnkmEJsjuASYq5JxqG8Oca7ri0j7IPCrtPrSDO6DCoJOqY9m21342Ps1OnmM2
qHnjbieQrnOpD5VXYXuUHyUZmSWtL2nGV6hY3iEdg50ZW5xxPTxGsfOB51YNtjY3tkhUcDFsujWa
33bS7h3nwrXNcPk/qDCAzy6iGk+6JbLO7Y5w58Mv5q5ND3mVdhqEIY4A6OxxGZzkVNMBsHRhhGpX
829N04xD3j5X8bxrE333LHPjeXq72PVWdiNCQo6y122HyWXDIvlAlze0gYcbQ+NxCtaqGc6VZeB4
wHdgOmE9D4xNQIKHZTV18S4akfu4zfqAKjLPfFo0cHoGPooHPg3ADMWUNasC4T/K6qsGIN65880Q
MiQazESBoUZWb0k7nO0CR79FefIwxtQ46G8Rj7cU5joGCPYTtFRMbf7eAMSBPMyzDUu2rIOz4mmZ
coYfAIYF/piaBwTiXmjapbXS6XB0SAHRH3v30b8HD3HQ6s4DZQRenD9TDcYL1K1dzG1aeisn92+6
6zHd12SwQb84Ev/6sjHK5cRWdzXyLeCDuOp0cfBRSdvZOekMXU9mxa1o7e9SCuQfpG6Qtwk5UmST
Oe35oLoXw4y3jQ1hsHtEXRHp0QbjOFoXbF6bLtsVY3YS7XCgtIMnuDxl1HgsabLqqvTP0nPZFByy
nIEfXuKu2UzvioDD4ZH+MIAuwlJMtNiZERyGef6iLga7SP5SRuXZDj6F2ZMRSOUusqMVvaXnoOxW
GOx3sRz3IsCj69m4JnmGKsnXIsYkGfUX7C5PSyD2Wk6vnSy3ZEDXEt9dkfS7FofPPGIbzmXyxdz9
nSZkaz0sZmbhE9WFbTVSVQTjsA/8MMDqTW0TK8zu3g8DEBl5zp3pNLJTsDr9vETzUabOqhsn0oCe
fENgRrKCIFrn8ZtbUp2Wl/IxSBF//epJaoGqP855sU+Be/aL8dxH0wWldSOl9wUpdZN5yUGxUG3T
gmHK30Vs98grAM9tw7zO4OoXh9EmNK7JkkA8PXGk/X3wTGEl/UfC4pSlBRG4mQiyV087y8NpZQeh
A0FBAtczJr5zA3HMgOX4IytjPfqCzXOschZe9UXWRCZyEi/CwNJqowZnBrjU9EVX3PKJ5kdVv1tA
bfiufe1S4EhzsC0W98gL/d5SPuwTVrNzbzW71rttNauEGYbZ5d6CL6jM6dpB79M4FtOs+NvP06k0
nZt2CKhAUsdgBxJw2Q2uta4tD0sTXHSNHS8X1bX0Qaw9chdm/zRP5T7zODuM9LWocZyDGQI88zYG
0Us25AcdSP614BeI7USB/HQX3uVpyZ7xE7LbGg4IFHund7f5Ql5fPl7LZUmBjg83Wc3bTM2nom0O
MZOLIsnA33GrwUXjdFnN2j480AwLVr8p6UgL9GuIX9+5guE70krhx+gJ9mV63NJwLFP2+YEdnJwi
5Ad+jxNKmOgWiJkTCZH+1xEirI2E71sc9nNNXqo58Hav6wlwh/YIaJFgEzNik0ZaxpZtWck1E0DD
vX/IAlsk27cSi7GF7tFr8y8FCZwP3Lm65mNx7CtrH+C4OKRQYSpKcQbeyngZz+Xov2FVfmzm+DJZ
ldghv0ISCnhsHmYQvc0ATYvWh6TW/k3clHSjOrpOFSre/XgWmwDqT0Cydxnq+1ybz0g2zFTFU2QC
9+vJW9bdyq0UR2UAAsF6K0p1y3OCEp0Cl4ktteUL7FX+jSKAde6rrZUBnRAZA2QNq9hjQzmFU2mH
7B5AAhWMFN/+mIZz/bkU3o8mIUjLDk7Q4itgnDJsfmw7frfc+GkgUUH2YzfqbIf2fapiVk0g70WP
7W+JcMPq4uXh83CbErtefsKK+UwL88nkHMySemvwzudTvZ48+2BClpqiZTv6A7/K4BEqA/da+xsY
WfulXraidV4xsO7IczwtZRWmdfJVIdMPy/ALPhSnNRy0rkHXcjeNHE6R8pq1W5MlruD5JXM7nzDT
PYIAz3Nubuu0uQbDQGgOsiGJaawdbz0NCXWfHrKe8JFPi44LLlIH2yz31sAVXhvDPmCtXY99tV06
7K7YDXAKutxuCdGDX10S49RFxnuVuZAk+H74tPeYLPeLYd6rwbkOOAmqzD5EMPf44pIVluRksRxi
QyQ6hhkO4+IGlyvysXUeMZ1XrQI25vyN/OHVzNu1E8EyVvz+lhw3C7ItY5Y9woVRrBAttzlk+fhh
pB6DWksfitoV5bK2bYmzPgjjAvS1LDe17XIOEFwptUfgrWGd128opkHnMVatGew7KTcJTh2Dy2Eh
NF6CAI4EiEa+FwJJNQGIC4aeJkROxhxckGNDzkmtFT3iUIy6MNHlDQ3ljB92hX1iLehNfAoWipsB
7Oxap9+zO1grmDBxY5+NXvPh8HcDyC+T7W+kjHXaT4SexzUiQP0UgF9SnhHW2eNxK58Hqiiq2L6l
qfwsZpsbE49iPeyHvtw8eGxJl73W2CNgyWCg6LkVVOvA4xSpSv6i+hzB+x/d9u71xhk+EvUUXthO
/a+tSFbOnoXRU9n/RMHytef1H52c+gCTkanZSWRN2QNvgWHrq5aYkXfw2JUbMtqie24hr52hNjzN
WCvqcg6rOvo3mF6oi5hYfcbAp7ynUjw6wW0suySLY7EyYf9qv9y2fcfgbB0cl2tcx0mXZPqmRLdB
bHlnq8n1Au8hYTpKrW7szj/bwX3WtQlUFYy6jvajklsYAqikycbxubJDeCrsfu8N1kWQM4W2m208
vp6G0b10vbthMLr6GJqrqjxPDHUCn0LdincfG8y0ELJI+5s5iCvhjNPQdZhsrefHa+k7xqEqHDgL
+AZVty44eQCD3S0cmTFsIV5ZXJcgnEg1M9Zi6iQRVLGsFgNvDRe5osmeS6tLMR4gmkUsvKT3TUSz
eESndwKrMIY5vCb1jqPkMrf0hfV29EFXxroj60R0YjPnI6QNMEWslG20dEGdAumHW5HNl9aRK+5r
IXrMzWIGbxleHSc0LZ+VuLGJyS959nwDmMxneULOAROExGDpmTEvCeHxfYwNAd9gvhfA8DwoX6nN
4eAv5M3NbYBhfOntnTnEIX6UG59lQHN6XuM3WoP/5mqCV7cTJDKT98hq6Cftc85x9v6JQc9PieHW
6QV1QcNxmZtzY4rvtkn+GpPzLoXzpR/hmGxZ/mRLf+WNI600NjUp8uGg4Zz1IEsg3+7rUiNvmc8m
51hfgzEinkEj1CExl0++rL+GMs7DOJ+XqdkV0OvxgZKBstQd8/5H4KRbAVAZ2wGDWqF+5kb+Vl1+
mozxnxdbz07hh4YuicjXn6lgQsCZdp/UeEzK4SyX8Wi6aYmtknYxn3q3KeDxceyj8NmCgKQElf/w
sBidekSZNSH7xqdWxzi3GRpsOd6MPnubJxYBXjYdUVjdp0mm+AC4BLNytpd4Y7D1NcbyPKT2s8by
loNisUt9G3J8MHHh37y8/uM2DefQAt2IHclsTYeWtgsRQFEx2bNDkQhFR8HA1F8Kd+YBgYKsrIdn
vZhJZ9cb38LQOc7I7lS9pchLjf08WYRmoDg/gZ05j+zO0xYjufD3UaPZ1wfVEfIrbSTOGXxV6MH6
V+acY4zmNjp3ZCB796uVlFbi6iHyZdfLwfY1zAiOlTTu1lRCvBEy3bcmsrfEJOInxs+QsoGCOoIa
eecesIGKcx3SmBUg004qH5nDgJ+oNnc98Sc5SaTRwjwaqAC65PK/4AWhROnTrMEWuzOEZedUwIyQ
i/jsWr2XpeMeJpGwGFqMNzFFf6WKPzoLvnTmW+9VGbxV3vy3cqdwrKZj1YuXpqI5YbLIFzrqGuRi
Z1k5eAlAaNMUmh1NA9koEJLql4RVfo+EhoRXJBfFs3RS2HT5lqNnWymKhjUywaYp3Tno5Orq2VEc
wg2y2NTP7rpJiZEPZXzsVME8SwWMqtx//7fS9RiovKC6RgG8vkm96ak/poa+x+gxqgBQMMDaK+f6
PxNB1RSw9SMd5tEDjSL2VptfAEWvEzFfLRJi5QRrjIoCIGe5ep2ybquFsVV6/EMhyXdSOmR98xB6
71ELkJsMhm1ih21d4mhxblzHsBRgLsmri4P7Fl5nFla0VAwLF9bZovnoUaDEWi4K+3o89Ul/U178
n9/SHdw0wSZw/d8oxZfjzVzDAXphwX0XHslG00lwx9ZXO2vfbQnfvm/vrecThYs+U2t+nacp5cTs
7nMuzmkjWJFCxxeD1awXeGUISc1xHuVrTOjFSeevuAQBRBQHmcYn6u3uJ9weq3Ywy5Un3BVU9GSt
x5H+JvoE5gK3ctV10M0eSJ75NAT1v6IAYNLPBxWnx0Tgd9PVVnMkB4PxPXMVrPulx6rcfymmTvwC
8T8+Ya+Ttg5lY2Edpq2Ok0SV7MAn+62ZwWUb9o8ZYW534Y50ubn3pvgzGA3Bdsu6YiE8zUX6bNTm
ZlDsPi3F9ly/JEBL6I7add1wSclQkNY4EKJ80463Y8/BNaFkOWyaQYjRFCKqwdJJhLmTb1zBBaIk
goh94z6QTaUxOH4Cuc5+NE/+sHw5t7199Yl+jSMOyZafoFiW/3ALvpre+J0ghFBE9dctzYs/GVfV
DVuvSr5bkrgxirmdwDPB1Hmj4O81slhXVTCN+NKZhPoUbhkErv+4RzGKt8iWTnYptPqqXYIitcPX
heMN2gGJ3yRf4/PDES2Oae/eMNDcgEvibIFuRTXVunU5pm1ujLGp8f5MPOcpTYgp5n+n20ae/Vwq
qgAWTACZ17xpWTRYy/DESLjt+Tgep2K8LrZ7MiHnEwf/07jyy1fdAdoqRkLYMwmp5Iglqz/EFzuu
3oMWaJMiUGZZxdF2AUcG+L26pX21crWNZtiTaf7uMdFEniCaMwANHjwWUc5lGvH9JgQEhD39RIMo
n2ybzyczzRYj+7WUy8oykQ957pQltpPf3fLZ/g+42IHi3xfHH94w+T7umvCSixkCTb1ZdLs3aheW
9PCmyvzDIWdW5Ozil1Sc6s6PgbNVkAa7tg2TPoL+Wd7BvZ9no9yyS353nODBIqNeAUOwa8hpVQDX
NhT1LUaPy1NiPtPkNRVxAh/QrGWssY0S0s/z92UCjbfg3MC3dGPNv2UBujZb/CT5iICrvH+Ai5en
QcpPy2x3fspA3bAsJDbF91zBtXxgtAa7+52b+iNt5HaGWM7mO9Sjeaiyed/ljGkFRW8+RNAZxgeK
hPftlo8SE/blcnldlPHmPmgaoMWu1FmyMDOOEQRWLLfbQtJ0Av+WgC7jYVTuCCL/K2PrxeK7RklV
vtZa/Qsm+5jIlvPI+9NRDrhq4u4Hizgbscp786r+0DsYW3uQEDmSMZeXahdYGIGnFsMCOnfGSHFS
DQtty9LAY9J0OxYEINzHHgT56Z020XtZ66Nduh8kqv/4fX8mCAS0mdaRCTAyf/forst6Mw4ugdIq
/xGKCli3oPDEnJkK84Alje64vZTYvYrnqMJKaJb+JxuCDyzpkuSJgQsSSWe2j/EYHesOl0aVXKqy
OkYxyQ6OMky47qFe6hAS1H5JmETd4khhKS7vvseFKHEozMX8TNTk2LauoghnuniU/MkOW8fUfOLm
OVlEG5VcPlXuvc+VOHcxwpkhmOzLaa3K4pywK7dcjf3PydceUyN+P2ufxQvEgsD9TJU6L0mBwN47
/3XahUIBY8Ed62+d1v90a0NrZGLS/CCg2ayHOxd41rITHunfAPpllhNlmBeFLSz7bVwVqqU4kbmm
E8S52Tr6GmX1PqrhmA3NvQpovANyuVqSsqSdw4CBIkfOLvESGR6Kn/taq+J9Gu31QkXNEyzq99az
31XAfj+x11hr7w1r9zZzMeYQkyGaKH2yBe6aldyXa4kP2vb+gJgtjhhzPvQ0PMvEfJtab6XHFlVU
XuI8Prd8vAl+pP+lDthwy9O7yWpInJpYjOzlv6aL2qemLumHaul2mMIhK34aTHZ1msAOdV5HXvoe
TAahkiJ9gg/6zXb2YmCjYtezz4zp5lcj7wstkZ5KP5Wfs3vgSsz9RuIdMsr6ZhtuSPPzqW96ykiS
8zzQNR1YPHB1UZP3hlCULEimU3K3LLamUqdvasi+FkGzKjuXr8CwcREjuRBU+TfMGtGK4G/s/EcF
F7W4ct6TZnnOW/NZBmnY8EWPevel8AqLXD7BXcvin47cvktIG7l+Qvy4XcseeEBq+S9m3UDtH9Q/
5eDEVc5+7IFpO33zQWn4jgkYn4y2L3bOj2a1LAdzLiVfkK/1n9jqrGta993RKtzhFBeyXEHzmrdk
VPlvLekFPi7HD0qBIR/lFPOPEZQHU1ph3dS/BY0QTyyOf1pANSvKAhkiM/elnsyDNQF27Kwz0xkO
fK//UbX46Jz4ZraQESaKT5rI5I+C80O3j9UOYwJg1JAFcP+0ZOZ3RcSrg83+lLrRW4fX7qwAWqox
wNmA0amnxCzuMeeP0dVa7AfiByIc/4tmMDwLR3G/qdONrDSW82WFseJcj9nntDj3PGIZbJLpNokV
Iu7wImaoSQOoXkUXrDv3f1yZXhXOYmM2QpCD696ww0J1V0nKv5bJMc4oVW6V3v/f69wGdPtQuHuI
zPljGUpz25r+EXAJACLQDxyq6kyFKEJ007wDtPwr0vhzHuc3CMXPNCdB7SkfVwiz/Yun6BOUS7qj
R9M+Wmbq3cXkFWfTEhdsGKGnfOOjUcWjua8EwFWnP3PwYPg6fEOnZj7yPJN3dRN50B4RDDnxuWmd
q29xqJmZPnQ97xi/bD7WfiqMs5raZcO9czwZdX3uRjOMU/9f0bDqomVro0Zgx3rGJBQBfZ6W+chF
irIy5OAoQy93RP5i5JhWMOm5pN0g1H9qKfa+N0BfqHasu9+WlrhNp46+Jf+WKatQdqd0e6SUfbVc
WoUmC5PAOwxqEkqzR+WbTx7Qq627/bC65kWFSjZNkPvMgznm75GLn1K3J60rEmINSsMg3YRbo3Hu
Ff4OxT2RZduu7IZvKJw7T9qbqRXHcoieTfCkYmK5UBon3yNeAvkhkimJSntb9BE3KKKv8dQ/mSWb
USwHszuGRKz/613CJuXY7hwzBpEVl/hvU69f1cSkncU4ur15QGUB0zIzXvgoJYwNg0OGLXbqfWWl
xMmr9RKwQexnZof8x/X8fdEsL2h7J5zwGNoihlAyUs1Y7ZpehvmEmpFGaAYBBuFan2JqFST08NJr
9sQByMwBqu2YaAmWZUP6sTAo89q7W740ODjHExrJbZ50aHNLS7MgDIxfOtmeRClDxwFcgwSLSccN
44w+SIx4N7rzrlS4kQazqj+ZZVwpVm5WTkxT1DL+0Zb3augOdggCnsKHlwtr/wAV5Eb899GUKZ3p
TalkLanc0zZEBcPoiW5O66n2Lz5YvgNATIbMyNoK2/PXbAD+5nNrYN3rehx+/q6hxhP7y78YrHRi
ybN06gpyCrdX1gU4ntna+4GT/cXrFeyyorLDAMzvdfZJ7GZBK1cefzBgTQEOseqkXK94Er5DPU91
mbX4GSPsTIU2N5Nd/i1qM7ShHpQOmxgr+s47KOcNMFkebWz3gfPKdZQvG+vN2Rt/uqzjeU+Xl6xA
HI4HQliywbM7zXhefBOgTGIQOKBsHEpaMbzW1kgL4MRM32X0Anhw/1jhsfuQTXKc5MA70xLqeex8
x7iFMV2BIsjbnAqjFFRD6d5hFF86wuOuZlGj08cuX5DeRXpZKWIO5C7A5WFhO8/WeBai/DUNl74l
Vx7LnvGLiJ7TZhdlyWvtJJ8L/0cuxAd8LDCCBwJB/iC8E4gOYgSYDtfOAwfblXe82kiuKGppax8b
fznWTkxzRpyREIE4JF5dSnH+cxYL6ZfRsL33PsYWynbm9mSARKDbAeECl56xSnVQhTXcmHcn0veq
IWKcSWlsROL+BGYLecJPqqdWAttq59YhQ1swIY6waONavAepAZLfwfrsVUg/uFxVgcjXx8J9wE3S
XaAtPFo5653GAFvDHXVYu6oEKjQRp50EyYdsMP9QFQzvFQBfqPFM5GDlJpAyRladgQayqVmi6Nbn
uCagL9nA3fz6UBmZhZ7Vd8QlcbBNlQxw9nZ/K1OyHpH+FHaMZqvWh94LnU8cKjmn71UEOMCwMyPM
+cDsyom/u4TgG5pzg9e6R/0tfHc5c3dMKLvEf9ctDfe6DLFH/f++U3YAlxAFfItGAjet25CUc7KV
sepxYxBQCnLwjEoP2dpoShroHBvRklI2SjJqlJRZl2TvGz95E048r+gZetS1MKioDjNFm4E+p288
WkuzzOCQl5DzJbQ7B9w3FBq323UNI2Lgk9LjnmNtO7iw96b1+92kGfaptyLp1BXexbWzW9U866Cu
EamMKbjOQS94kLinp05pfATzVHxYUWNcU8KiF7MQ6tQ6RrlXycMHP1ITk7dzdo9UIt4Bsg4rIMAZ
YXdVwE/iQIcZFAArbXK+FXFG2UapyZYYOmIZkjuee6sd3PK1EVAazUB86CRkwyd8ifofujAaYSC4
wyk4xZceXfvkl/wH/8FQpGfbbJbJw6jaWROMumJ5FgamELv6MuPpuaspebASholN2gvUI037y65H
ERAdIxFOZ9ra2mgeWPY4wTmThTwilFu4CLL6Lh09v2YFIdWproGUNM2v6nHjmWMdbaDssEo34UCn
ApsxbqlxP8saPGTEfN1ls/+k5cjNt6+DP/w/7t3cYTsF/yVIRP4/js5jSVIjiqJfRASQkMC2vDdt
qs2GmHbYxPuv10FbSTOqrobMZ+49F9d1EH0aiZaQYdg7u77EJiMID1pXnEdIIpI3N7c48pzgvYqQ
H9c9hqBRafFaK6J/GlkkQ4RCRCt2gehQ/dL2EH/TA38tPZSok3Gme2csrkCpN6Z1a1xKhxKHYoNR
dyGpMVehBSqkRZbrQKcrmXEptJexpW+ka97sNHgWFssOk0WkocQBLc0r9I3fcgwq5EHu2gyJw0Pn
9QEVkVl7lkH76uNnxFh7BimXQWmXtjPep8q9FXKqVzJNz60dX6dylnnoBZmgGpCndMKKHF4NQDge
TxHCTHfX6VwR9ErPtqhJQTb4E1HkHBjiHiMQfcsxhGfYgohhWY90iBsQ5GhL5hTpDCR0ROCHtWtm
oyQPM8bU6fhljGxUOg/GfjX1v1VL+k4yBTPiKPyuGGV7KO6pwDH1zIIbN4TnEDvsGxyBMEV17dUl
toy+w79xMFC7adccsx9g4HLtZc634RQ/oaU7y1LxUVrk5Z7kzM54dMo4uXZ9sfOVHBemqx/AXc3x
pihjtVTRpmNVC9k+SWtLMP0s7b/UBh4MhKkEttlnqCf03AqoahXlrzmxwivddc5lngIxyG2UJBYe
EuFjpyePW2uRTLa1tgMhcqGPKtl9TqvOKRCIR5LltmmdOpEhbgRHlkvirGwh/hHrQDcIGgqIM3sp
ppj8sOYgjbmxuiqHStbH4Sk07iKFh6NqPuykLxb5KLmEjNRZW7yda2WBMlDm8GlBlyix1zlR9Shg
J2EaGtEnEarR9PNH3KE3oAedTwqL0VJmyZfJw6/WJnNFVomFrke4SdB4LEJR3U0P4mU9YTM09FXv
uS9p6CffTG2AUeMyQidM5j0q5oDoNZALALxfpqnkaoxIjout4NnpxF/b6CefneU61yzjjACFMNBo
OrqKR42E6YOF+FR2nAlOl32KxH2b2DFMbrviXTshhAX1agXs/CUpUrh9tTb9nrx63zbDvZqiqw+e
rvegMGQD/DPGLMQDXw2Towm7CKY6rbo3ofeakEC3kIbzjK1t3wXU5mx0PBw/9saEJePoNDdN/M6M
71UOuIsZ/vaUzMHPWJZr1RbvCVGW6HOCc6pXuzEnCNsaXyqbpdbof6S5O/egyPpFAG7UKFBt5s6b
i/qFd3MgirXHzxhiPiDrE3aXt+pV/C8McXBXQ/4Z6CZmV8WoyP0WyF4wMtr3ODDOZqrPMlgIRqj8
Y2GuUSUgTnQ+PY79aqhgUFnqpfYHMtxpHReC6A4JD8AZ6s/IUGuvhxQufUTJKivvGXfJugjyh/Sa
t9Elu3xAchoi6IrncGZsy8coq28ADwhJb7wDkRivQzEQdx84X10xH/0Bmpw2p+CgL38XI32tSmaY
dXVxRPCpd/qpzEF10uQu+sGFJ1b9uHF31O36qdSKp6y2Pwl43aYxSgld5wqOJ7kfkFH1JDBFTrmV
IfFiVViRN5QqZ91jUki6kFTC+D0vqm+nhwRNinUXes9EO3Iq5begS29AsXZ2Op5UCycbVxa5tv4P
wjOW02hAWXaHy1wxHOm7t7x3XlITZpLKayQflnnzQu93cHmF0HrgBuo0FvxVuSzy8tHUJieTchdK
gTuVTfZCbbJEaA0tpPIIm2N02tc4nfr6q9OTazkBD+8Bha00xz7yBDP9JpDJzV6hffCt9VwEyHg3
1Vj/Ia6s90WZrfWpPxdOM4PHKSEiKG+VYT9bDBlli87G7MeHQz1LkiYOrvjNK41H3rtvxtj/du50
a0vWY6p4zmE9sZFkzT05dDs6g9Kgb1EHazYPBVMtuCkaY1nE44ZDyBvX2z9hNz9V3X32oXsxyv7C
HzgJwhxS1zrATWW+nGw8QnXTjPcwqbW9yvxbpoU3OcgNKitslD4pgAIplFNZLz2ZUm4lT6E2B4FI
5mzlCJc+ZZeGeusUiHDv19qhq7qvCCGCGOgBGxfjpIvB3ZZazNakOUMvR3thTZ8FPvhSK/cdKRm9
pWLuWAdVM2WXTax8HHJiZshmVnY8e03E7B4hiERlKWNvxe9znPOl8b5oKjlnicv1lxJBG1nqlSC+
dTnGl5KxstZ0l0ljLWiH8pQJvduS7OiwRDLfOARYtPaTTi8aMCTuv1rmWo2076PEwhnhe2IAy6VR
tf17wF071P4jSsxnty6XbuqdldcP61jnzAs8jxQOONgKwoOB6stHIFiFSb7L88wCCTpx3M4u1ezD
82i3S71vVrGXfBYigFJXsA/numcR3tYnH/0R/JRLrMOasgwbAZ5ItzUSxKXUIQM4FRvNaVaA6kgt
I7PYj7O9w7WgTjoBPfvIN8ZNmT8lij2bUTEjyPI02HVhsrUVd4HqUGlnXkX49vgt8/CYpAlB5M5p
KNWJRFKYKaJ56og3Nxo4JHkPADHs32vsyqaCZg3E+8AOGsKIk3xxQZ+lP7EnaQP4MCrfoAn6jlUc
EBLhuchnoMT3QzLMV+q/UsGnVfpbPiLTcqpP19N+nMpG7e/czYYQ3EE9NFndCyLsFrkowbuKeY83
ivPIyEIoui6/ebdnWac9Jd7arRQZC3KL0OXNMy0AD0A9xlnB1GDGoh5fmS07wHI4+JEDUWggFbux
eR1zE4z6tC9b75pCzyT9D08W1fkirtF8ElfrRaxiulJDUxQFapaKrmzIMzULj1n3j5Sn5kqwCMJI
+mQHF23bT+F71CQ3UU1HzG5yWQ/Zb4QZQSvJHBKo7WKydY3QQiqqPwWdIDQ3x6Bbd1y2rJZ7i4FN
PZkXs0RgiXPhLKr6nmUkkeZ9xOlRyate0tlo0YHZ3MVnejnMAVug3UeXJDTf7Jl5W+6n5usflaeO
Va6Rzkz6HqvnnAaLcWldU9eY5G2NY3fCfryZIOA4DVG3hrLFvNN5JEVwTU0S1PqQBVRf0Z229i8G
/ZesKvqdo1vrknbAiuSb1bH2ct3o0IXjwx6Cm8Bhzf4J6LxRv8qw39nG+IOl5V1F4Oc8Kb4HGiwy
YF3AxCNPbEFnlTqctq3ZI4SpdGJN6c1WphI3YlYI5HDIsPCNaVhgAz0YY3IXop8W4VB8zKP6oU0e
MEAJoB2PJfv8Vco40+w8yH7MF0sXx4xpsSAZvDP6fufNQRzhuFTfXqWfZO0sCgIjOoc1P8ueu7D7
B9ns76zPdtB3KdR7VwFRNxDb6U75pWT7JPvopZvsCr6oYxBFx3LsJUwKKMsdPs7Sc6ytFiBw8dHI
TPZRGAjlqUOCXQMbs6idteRvwBygo1sekP3yFnULvbMuvJMrFqs6ijrmK0O77BBIlX7QaCtpTCbq
0jJUb8MU13+GNuMgkp0KIxoTBI9PA1zdotOJGdRYqzfL2rIBIXW6IHXHt4NLAKHzL+JJXkC4fPV6
UhBL00XrpLwPZ0y6x5Swam3Yvp2nwck3tWRnoOVmsbEsPkoNjBHZHCKOcXQ/TG2gnaBioT6gp4MO
FMXhJle4q8WbqTzQlZwb4q9PsROk9q6G1ZTH6XLesutueiAL/Ty7d1qSvmyU7r493GTQnMJp2vm+
CQg+HJL90KCaaxJk2CI8UhydU386asKfU5N2QjzqmrIPzRV9OxaJsUcKVT6HnkUNhjGd/nOfW4Se
JfYh9KdvzI0HKYMXw6hXDaQNaqW1MyJN6ATy3ZnwRLaygwUkAINmIQZtOQx8EGgE/WGcgmvpBJzX
GvRNgpjT+CgYbeLh3+ieuEkcWRaaCODWqzQ3T4rsgcEugX3mW9MmvNsoPgJ4EXCWjiYU3VQRTNFa
714p5giNBXDMnz7WbpAvDoNWb6wsPVrIA9GPHKca6k+suYR8TSSeIDQtCLAHaKEPHt9wB4Up3TAn
QVkWrYE+H12ARK5NUjiOZIrMfxr3vY2UKirlU9mqQ1hFB/TL6wlkryQUqOyqVS95cAZRMKbCO13k
u5ZAIS0hj0xGMPl55OPWWmEFObhe9NJkHt8v+hyIPm3RfpahvS1AmVug4lMPD0K6t1nKVb2/73pz
zU5uZ7UvSZyeXKh5QL03dmrvaxLBPC05VQ4pBA3z2x7tgKuaJ+JJV6ySV3ri8syME1+jeU6JrHVx
T00SZ8kI245SFqHQ3yDkxosNwF/M21VErFrdsCUJr8SsYgrQ/6VhcDY9m2Rw7yux/dfYtf75HWQc
ngYkk8VRms25aiRBmcmT23v20hW+/xFodNMN/syVZOK06gqtXGN5BYKvJm2rgylYovZNL8Jy6nOY
6BDJC/NddM1vGYHNN+bPGUmEXlGPHoZNbN9kqz7BZIY8zGuzS9elRESYZ5QaFtMNnrNo2xAobhm3
hIhVpVHzJ1395AqYXKENiyA2lpkf5FfHYF2nopKhiZ4DJ7F/MNOiDx15ilFF/RGWsUEAdHMMcmDN
AHmZsRki7Ri69Ws1+TxVs/k92OhdDy3F3NlNvRdZAGIkkLsJ/zpY5m2cm0czcLZknEMQa97nb4zI
sldfD45eO2ySpCLNJoO1inaDkLjgNDrdjmkzkyl6UDbjbJdyDHj+LjDjcxe4jBdJsa6wHFUGemef
+OCQ5WFXX1AhIj1Vu5IWr/Hcc6mzvOlF8ZCRZGAiP1jjn+1+micp7g9t2CapEKcFARBKmRewQa1r
ExSfrVWvQlrRZZdad2mhPCkwGxKQlf8zNGVxgWPyAE1Bws8I9NOIUOLnafForO4P/Rc+VZ4h4atP
OxBXplgvZcVKO2ckbySresz2QdntEJOgqyT+R4lXzwLMXaO3gKi1S+cUoSbRDmMLa6FV9N58PRT8
PZrApL+6PYFzfrSBygT8yyRhIY5vad0wvKqGp3oqdj3GumXpJxAwE7Ax7VvfDDencvZN6ZE/oj3r
k0Wm2WcbT7gSSnKSy4dV2geZ4WxtiSorBIloYos/vl+kAVGk0rxhCkCCS/PDjmfKxFWEyb61YFxJ
z8ciHap12/hHWiBiYfQ1ZoxDRNxxU2mf1WzVxd7ES/td6N0qNWtgwkghSSyqb/boPnmJCxilcV/b
oQqQ0SXPDG8QPc4wQi6bfVbODA1I9goEncyPAXN55hwlxyIwqFOdJuuuUtdApwcfFbqT8NLBftIB
1cVjzvYoW81ITH7rv7FXwAIBZ5DJY+2XtE/ur1ZWn3kZfsmQlSmSomAweFu7W87DVvv4lL1+p+rp
Czj+FsQ+YAdJGY+RU3nlxdDx9WY1aXCwPNSHLNHqELOugY7hXic5wkI1aqyj0dlURfw2jNC1Bdrc
MF21tsaX1uwKLSXZ1nw2c59ni34nHrDnKG9fUQfbnb+vOsIMzbR+7Saiet3wKLPgJwwJn6jwToTg
QZvoJGiNJBSeAfxGZJIwVPeAYfLfklwyDOL4eOIEMGNgMiFEbkIs5Fogjyjsfm0wuffbaUm5z9qh
pU6gsqnlNxrSfeCNBzOl4JyKr2QkbgQzcaITFVg4BxvUnm6MW87GdyRWjIHZ3NXhXiP+1kJ7E3XR
V9aCsQf208IvlG63TYB9sNNbdh0HoVNtKDaQewOytisGtd1dUisopCzMuZdSa8k06V6KJNwC05ol
sS/KyTSyrNmd+GIzsIbXdXoRLd4MY/bk1PYes9bWJ5CrNklyCMRzOzkvorFfR7feW1116OLulhp0
6LEJYhXaiAguyMCKJWIx1EHiRFrcnPq3GF05cvhAp27CFy2Fg2EgAx6nfmdi8Q4k5ixDTFAciurL
NqstwpUjy7KlNqukgUeI5Ckk8ldOzY2XfeNm6WUs42vnB6dpYiydDgm4ihTRbwc8OPtpreReczzG
SbRNE/O7j+U2S/OTAXndwOHtRD62MJFdA8/4U2GxDgGMp5P3Io1wq9f9V9yXb13Svlhu82tbHWu0
+AriDeBikH93sdiYUO05/tYtefNpgHjDk5txIDgH/h4r+uxOhCJq0AacI1rXpEvXYxa+ppMDxoUE
CBIve522A8aIEWQzJI19alRF/2qBRLlW2tmwB5oEmuxRiw1QNMnKtKxjULsEUZQkjnY/HKBbKXMw
CdDDCGuyJvVkcO+jmLjGRopXuFoZWf6v80CaOaPLxR1cGL+dB7hZLhv5IfIwIWMR6No1fINrkvIt
jPbwEVIidHVpMqCkvmzpmuuCIYHGIiKKnTWCT5Iv0O27lnzvGUhIIPRMFsB+he219OzD1MsD1ICl
DSssZm465NGrG35M0tvpETEHWX0ViVhFIttGJRNpAeQ4zZ+FMR4Coz9QTr5OjnjNiYDw23IfaNVa
4DVyUnmecXVKvHeuy9IsWdeZTwSKtXNT+6J1ckOqyC9w5GVexxOp4YwHpdd+jY08IheBk57Up1y3
XiF//xlEZFlhTWEq9DcB8bwS6s6+95LEBnooBZ/TLopbQJSe1rXnaCRjSKH0rPG9BuM2B60V+8aZ
VL9N7k8Xy40higbvirecDAb2idTCgtbKsYgOspx1LettUOjLthhpn4YDLOOja4l3ViGH3JVfZUBS
SEG6Xg7QQXO9h9WnO22s36wwvE+yvHkFiCCHEUKMhXYpe2KXp8zeF4y34dx/6w6pjraJ3Dv+rMEa
aVp8gnuN0MRDHmn9TOCVq1m94oOwsAnxE+rhzm4zP9zVXnDWiJaqix5kx6giyKJcxaZVvjgE35Uk
cisjeWGPR1yy9R5qxmrcZhG6vZTGi+0scgh4UDAoRUS4Z3Mu8V8iCNu7Cdk8oWJwzVsauFCieuM7
15NXL5wQnZqX2utwFDUnds7+opJqVTpsE1x5dTzxHDf+P4wgC+qUfYMopa/+AjWPhBIc/iOOKkb9
5T3GCzlyDrfqMwcIKRE0lOxydTxm7lRtkWAsZY2rECEghHBGyOMu6a2PdpxN4N1SlD+E/m5NCy4y
FoqurA9eU+0LZ7xUDb6k0VKLiUVSN/DEunAIyxhtEFTtOMU1U5N7KU2ctnwL5XhGUkzlBsCOBEu/
BYUx4iFtngM8s0Hb7NPM2DgsbrXEZviqny0lVmYNN4+stGIA6kmcXqGvJ3VMchMtPXPReD8NL471
bgtm2sBqo4L/8il222XWgNhAhBzV9D0tGkCbntkwl1qAYStFNOkxA/Wrvamclcu/Z+m6zVusjx7k
ghbam7Xp0HuIyl0zWDg5SbzRtfZQRfTp2RxpGjPzCfCzQvyBWDxu5Jy6CBFIshNqZr+TZj50vV2O
gHTsBr2zk382xKV5bbcm1B3EDNMKcnDD4I9NNZyXR0c7xz2++t/VOOAKM62dGceIxsjaIUwgJZC1
MTNIFcUmZ0Yvu3ghWneJOvDMYntJY7zsDJyNnrGrgE964xEKyybLWU/HYiWnR1wwMosM7jR7o4X5
1rIDQErVvuYowIeBd2Bahczj0lo8dwAHfCAvPYQFG62Z4BOUJJ2hqt50RnKUXnL0jQZM1sZTHuef
TlwZYCQs4mHGmg822eCKHaSnTYwFKw7W+XANo5FNQHIxB1zwFl4yzMn5jZ78Tt04g1VRuths2WEV
ZlAmAna2ebYaCTTTbSIgOhKJsn3FlaLRvsY4dfFhJyR3Zp85/uMaoeBA9MSoTp6bHuvp2IGP0HmM
XJjsDIs+sknSKiDdgJTIyJIjgfT4ifAXJFnGKhyJqfKheG4mcySaJ7BaalvbJazUJQ207c1jyoYc
kbvN2kk2UPcMCkkopjaiJx+GL9o9HF5sBdKKzWLgE+rmCYXKj50KE5VSP+AM7teuALZhjylTmKo3
jq0+GtuuZzLhGk120PpeAWfDBYdlPJq+/dAkQs6EjEYebTgfiQFjLY2kn0D3GH0MUBIccnb4zZjk
fA3iO3NZ9rG5OTpBxM/bnjGy7pgnzTk4KE7CB0ocutH6asGBmOGYQUXzoeertlTEI4a8TPMTZx+z
eNMXBMKHzjquXUDD+ktbF6+RL3Ce1/iEk22M4nQoYOVb6T4KhzUF3akmeqaXPoAygJxo9EDn6+kM
Y0G4ZwKWpagoRh1zgsVtANYcEHZiRXe3MPfYZhdMsE2UugMKsg69Do/Hlt3iEhPOxtB2TXkcnRY0
9KMbAZlCFMhIcWpF8JcTXtVSxQAcfVRod6kuIOwDDkLNZGYV/kZCZN3mSVr2ykvrTTSe0fAsdaIn
87r8qhDbBSrYGUDUwAT4T6XJS6YKdPMEZ6LBXmF4P9hRd6+TXznZt6BGRocTl6FzsC5CsZMmJj4c
q0FIwYK+A4vM0bFxLjScBx2ZpCCarRhYU1ysLXP6sIn5KhPnCTHcaqg+gcCuNPoUEVSbsix3ntX/
9NS9LHyJocMTPoJZZFiUIBGz9PgYQ9/y9PRqMu9xEDNKFJSuXh/rCG0C9EN+qL2XuuBdqjX6r6Ue
lk/GSORw2t9TvDkJtk69+MUKuqKaXSeYdYfJxWH+rIjEIIybud7Z9rghovJYpGLbh942qkdyL0pA
G+1T4RpIBwjWHpKLIapXB54VL+QimD8A1lo2cBvUpkDZDADW/PxOtZDEiwVKZ9Sa7tNEHbkn/4LE
WugEh1rg8DQKfDiSJ4s8kcaMt8PwERMqnEfYqcvsKcYXw4Zuq4UW68dyWbfdlwWqJgSfHbKFtOwC
JRF8FBYJLSNvm/xPxV/fNPotqYaTqeVHmBcLWplNo4PoZ5zZ0iM70IC54ZZJo05h3CMYnddSxYJm
ddl747dbVJ9D0DHcL+AcYKXzUVHpLruBZCmy54p8twbq5UD7nUQVsaLBLjbDf0wXVk2ZHXumYib3
lBMz6CJdksPPAmRS2R+R/MupgFHl7A1eDyQHczoZevm3Mvsk1mMREasqZm9FUKwl/YJJEhSGBjK/
YsIDuMY58uFtb9L47g7c4gmahCi7eq558UV4h2+yi6ZmF5TpMmB4x8PyHtYngKe7JmRSpKnniPCo
lvvZYwlRkTEVClhSsWDaOi1SgAywW5mP2sQtAHeL9T1Ekb/RA6ioAaSdOPencQ9fdNGEH2b/lEEQ
bafg1wY/YTVIQhn/DAnfJJgJfpgEvs8/f7jZsnirDahFkbvyI+Npci/0xmaGBqxp9jqxIJpjvjVe
Tz4JGDML2jUkxBruXm85V0K9LoyadiJiW9c3r4MVrkTRrBu7WmgR06pt3IK3E9NZCv/mMUYawRUm
fX8dsu7Mi0XmDs9a228BtF5HtGUl9aPOiRP3p5zkznEaVoJMcq86NRK+BgYFqE6W1p4DEtwM0EuN
Nocf25jI56KjeFRFcTAadxPmO930QVsNhwYBgCeYdc0XGsmriItgY+hrH5Hh1POrGz8So70MwrlY
Fst3F56msJ5baf66cbAN2OQgEljm3E1IApYqHdctayRP1oAFScDu91F1CdFl69VL+z9wn9zGuWri
NhD4FkYc4iAy95VPvHV8aznhJ8e/dL5xVxS7PaEx1gQ6IvkJI7IEYUD2UbFmQ7MeCYmkLiOp67fQ
TyOfV0wQY4hpq7FJOMBDBcG97WwyERB/7UJRfPrRtqiA4RW1+cGiHhKV75LqJyNws7FqlpA1TcQo
OCIJoys3Dlcm49+iv0NV8o9RS0Vk1V51NayOlQlT5YfZCG1tQ5WajwV9XyuXNQjBWbRkEqmhF5XX
llSVD60dmdoEn6MBDWcyK3zsPQMC/oekduO13YAa5Fm3PI2ld0KgSKr6CpyHxg3TeCUXd0CqRtZg
8ZBaiRDGJVAgRB1HOEyj2QTBI6mVBkiSX9AxRw+2xtj9dAEVQFMc7ZLvUT7PGigEgttJM39ymRBr
U6/cqP/lxlyV1Vvlzz5KC+putCJu6A16JQxp6660/6sWpNPjjhkKbtdhq4jctIh90Z3qEFPO9D0g
C4unMftmD4+p8qckJo2GwNdrfjXY1IPkweUcW+Mmcp33kGz4FMygA3JrYAg/A4FS6osRzUeAQywa
V4N+wNcGgtvbBrG5ogCiOXjxPdY0erpscn+bluGhVs2+Kwc67jlp+lAwIIohLJTVr1E4Z9N4xOUH
VoS1FYD0btNNyuHm5wF7OlDt9cKjKGo6wpDbfwbp5zWKaWZLjDwIfKF1NLtXB+ac48gPD8Sj6RHq
Vk8re96hOaCEYwQd5THH/h/P9Z5Kj43hsIXjd4WSthRMASoTWKta1wgH2woxPVmDmle9yfKSGeZO
Nd49kh+N8ddUOLZReMBNCyPx4mLodRpuIfJgJBHdzFS6xMMzfHLN71Zkr6gU1o5J9hWh76tCe8QZ
tYogMXiYJ7Gze6Tb5nB3ZQJsDDCZytVtqINNMD2YOe79jNfYBeLmvYJy3OQOCMK8+WcprOl1wfDS
9hFqk6aCXM+m8x94R6ayptdAa+ZUq9rMvwZQprVerIgUWamuW3dQSBl8SDa9QJaWOomg0larXLfn
qpu1VXco4vegiS+AGXc9oRrmmK1pnL+mbLhPafDQx+xalP8c46MwP+sa/wuXO0IgxJ/1PfVDBHXX
jpfAhq6Tlt2fZ3j3vik3feQyC8PRVywr2/7wSv+V/KtFQumT9XhXGncFw/zO+MSxSA1rja0Wx+Rd
1y+V5p94sYmyIg6emOsEBbglfblG9ntvh2DfMXcpZf7gDXx2eTTwTD8NuvvoGdozdDoaDHhai4iJ
KNuYQfLOaO0mJ2T8ODCkA45PM59lPx41Un6VKOj5JNZ3/Qts/Ic+UeeF0xc65KXls2wt6z1csQtn
yZuuZ6dIDRdsqdfOfJN5c0LPegEXuG46udVJGXJDtfO9+JxAfiEC8qMFo25CzAxYWEooO4P/E1H5
W5m78cTr4CVrvxfrKQg3MYvLfF7GWZy/IONd8UrkxkoD3ajN+zm3AGY5MOPknPjnkWxXsKqa2Ke7
4bthNquEXQCtAGrQcBVKAkAipEZ4OPAQdyOxhFb36vrGJjTaNVL6TQkPQwFmGJB6dzaJAwbuTteh
kZarLhzuQp8dBOMpZc/pojdTufMSM31ymd8P2mNIpoetiHSetB2/p7sm5IutuecaGwuEIYzNT1Nu
Mq5GUITIgZBnhIZMqir563ovZvVddp9EHzfNq8fP7TBRCCCxO0xe8MpgpJ0WmY7Tqe7bFZPebVEc
dfPLpp3oFCR9nAcedajPdQWLZmNF1dqoiI5z1V+RnWx8xVEj/19ppoNzKIenPEG67lvoYQPmF7oJ
ckM/NXa9KZX2hJnoWgHanHBzKkBJDk9E8D0ZVLZOug8pYtLQ3KZRiTqMGd0kl8BDvcDeNqwYWkPf
+5W+tpqLJLq3Edx/jI2dkdcbeIndFYdcb5FzSxyEw2GMSXbUElDgtB94Iuw8XplznD2GF97C7Ziz
7I7DfWK9IWTaj/9P88UmBCSJWhxAFv/zxviRXPesZRZFXO2qCc6Ena6TLD/aMwWPYy+b9pGTohJw
/+Y8vbCyrCU94MoUb2H8hp94PWIFDi0QlojqqOlPk0b6dhQ+OTmqXiRXmnWvRHxPJSI08MB4+pbI
lJaj6rm6+r0+Fj8BXl8vHk5Ohm2VznCVxjfmX/tcqONEX+RWuFmr+glT3bqvokcOr70nHGGkR61P
ZrZHbZyTQaEGDy7jtRyOgVlv2bMcirIgOkXfQbAhgkJrPkDyH2yeTKdde42NFxK0JOroU4U3W/2V
GTtu63nkXBzHkxMfqu6TNVY3wdAB28k0K0IRNbP4h++pot3K25ut12tm+nhuwu1U/ZC/vUkRMcW2
c+xn7lFPPHON1qS7NNqt6j68mlxVJKbedArbjOypCtRpT37qtHcFgG5zyyy9ZIepnQiaaPg2i541
jxGvxjbk6di13ikhLd4CsBOFBcLj9EPIo0geXTKcPF+uvKLaFma/7YoLwFTsXQZaO32LRxSC5KHD
lQKrpFbvltcsR6poQ1FmYZsbfvCeH/tEEiYQApQO7kE67kbX37ul8Raj7pBkrzcOZwcEPcs/dcFv
FjKLnK9HBy34Vu+idTpZS0/kC394dXml9WuHE85hfBfF24hZEzOMlXApR91LmnybMO/Q0a9Yyi7w
3G+z6qRrp8Je9e65mqhN1MHhO/NuCm6f8QN5xTKvU/wziqegecMovC7Yw4Ss+NPpWUAQ00y5zxEr
2z7hYa+29WjzF9t4SQZtlRk/dngt0IQV3s6ovqJZGWh1ZEFjrPP/FLzFyoYijWZca7bTxA6HT4Vv
cDm4RHjIm4fK0hpHsqsZZtBEzcMLq/OWHtF6rF8XYXCi8F4Y+ldcvWf1XyRvSDqrcjd26F/zl7xj
3FqcVfmUmUD1+VTjY4i+lW8cXXJeohznVh2e07y8oXp7iYf2oQpvpXw2cMFvOe+9/B7CKn6tvL1k
+r9Q3CuSOFl3Yr4inFV/Frl2KAwD0t1Ipee1bbahSklucV+gPZzsh3QYctOiQW7lnxRN8mTq4QWB
s1xUBGwqxbHTFOQg5BLUWcEkSpLtvhJDDrqoAkOA+QwtfZIFVE5EKis8abhOviVJuOtQOSCWCs3f
IHfU1i4xt5csZ2jp6pQSSqVij45ILcpU6ZtIyXBblUwCc7hzm0mOmNRclWPFwAJbfufRFM2TQd++
aZ2ZfA9p/4syJ/vOC6TBhDXJf4CtbIgD4IY9wju1iIITW1bxTbdECpgHWdLNtK9hSAvYWVBuBRQ3
gPhTsskGB6PbR+8ebP3opmR3DvAUgQKbLMj+o+w8luxGsi37K2U1LljDAXeItn5vcLWMG1pNYDcY
JLTW+PpeqB4UM5JGvh5mkjRcAA4X5+y9tjEkhO2oVQ0Yv+eWA+d2iP2VhdFtCnlHCCbT9CnjdZny
Zo6oQW9MmGh8kIYzOxvXEVtOHVZUNesYxnobxw4+OO0yF93q+FIL5yzQrZmaJEDnHg8kSWUUsfBs
xyI7dTmBN3GCPY09Mx6dOr2YtbPJtM+c8kRF3aBWl/7f55VjOb6P3TtSpGUHHDYbaFjh9W4q6sMx
2pchng0ZhPp6nzkVM4t9dM/ugORldgergtChmmIgVFeyrFdywtnAIGuInvf0z7J5LSjyjoBEbShO
2CY2NQSZyv+BLGBdle6pibEUZiABU50N1gB8jGXNm+m7fGMD06TdGttcelQOKD/H1OCrILwJIAFP
HXU7E8nFOGwmh1xZYqs14qkHPNl5jn23pgaJxi4Ym1s4ZayOTrHV0vFM2NM+HNmdc7hUzrClU7ZP
qfk/Tp2ZnsnGvDTu8IH2ezo4mgT+Wn2z/PISwMejP7rTdL1bGFG6VxUZETncdCkTXqq857F9lxZ5
XmJs9mlXNwtllzcNEpJY5kzpqbGth/R1CK1ncyBBpPCg9WCCLcVrWDPDxYaLf1Y9TYOJ3YTIk8A/
RNZw0GvrYICgZKlxTqaD7rmZaP7m4poQGFDrcteb5VrYJTB+TgJD/C2sCKvpbHYl0/QRpc5JSfdH
awxQYDMUGgB/UG6NOEYkYR5yJ03z08ozgJ8oR2gkGd2DXmOCQzabhvpWJ6ItVDIkmTn/oPRwEZq2
m2CsoI3/3ugjRag6eJk4o2v9tJW4FupW33RlPqtriQLpvo1OhIO/uy/oBeP0XoamQMnmvaBM2QwU
rvSwf8GM/mGG0Ecjth95DzJlos8oqmdL8Q02hB6jzv6Q0r9rDO2eY+NKqeacj/7GkfotlTeD0Qfv
NZAcYwtpvxaJDZTcOeoVfjsORlTYYIwkx8kUh1LU785gcuo0dk7WPLHh3Sh87xGRHmO0w0l5U0ny
JBVZcV14k+YTYG4ULQLtNk8IdlUwwkyFBmQi2Y50aBvDoZhT/6BKb7Qe7mD7ajjAp/xhXejVjT/w
DG2L6glLPo9OGRpIlmBt9c+2Rf1QM586Sj8NYIekzo89USvl+Bi0ZFjOBGmBOm4utgoSIJqA+Tl1
OWMj6iqJoa7EWXPCzTRhZWRblOhgpQPQerS7yZDZSYeQXnzq9MrnvNZdI1O2dvly8ONzaVCYKzSM
CbJ0vs/7cAf7iTVWuzzzN8C6Hxpj9l285tn0PQJClXvEA6LlK2T2OjLRy6lE1V3gyS8XWuFvos4g
hhDrVMn5VlCORL1O2fLQ6eLVH/H/p+K+6b2TLdtN6noPUcnpQLGcc8Af+jfTdI6hbx5dyHSpFKjE
RvdoNHJb6tE6Kq2HZlL0iigpFfQoRLp3ZE9ndpiOYUFSdENtOTewl02rKQNDoKLqksMkdCebhWVY
oKLaGQQvQTJD2U/qgV3DQxYrtttoQwg/a2CjdtXZAN0z5IoDnL2ct4hjDaq1BqLu1fmW5WWdGpQU
e986erSSmAz9b0EQHVPtW5OONFXa24YcEpeaqRg/9Fqcg84DkNKde/lChwuXVL8dm+AaGubR8Yz3
rk62nGI5UyDurz87WMUbgE/ryZDvsg/vTTi0Ghnblj5hZIN7lIpk47eEbgdp/jiayeuIJb1vZo8M
Cd1lXqzoGpF1ZpPcSZxiTPus7GAMoPCtZg3j0O8atm24CZ6nEGwccPlesWJRtiGvhXSuGHnvuOIQ
DGhdrE1SZrrC3UiD8MgAYpb/opPJRG+dwkb34fK522Z2ZJLYR2he9BiUswieDL5cJeqzSegMqwhV
0kVLnKYONw8uyqElr8WOEwjHnDOMeWPc3xUaESZesi4s/4gS5Cyd297PzwRHr8y4fLY055B1BBpp
NofSgurtAHxJ2zem2Hg6DHdQ1AhofbQ77S6fOCI70ykyg892ItI0rV8GBAu4bheTgNvZVk/AerBb
+z9SS+3JMMRQKKk6R2u/9O9w1tzj/bifyujqkalVwEoexu8htQt8qnBko4PvU08Cwo3aEFZ1umxb
WqzJZy3I3EKBLaiKUCDEN6juIPvALuDrSmm+yRooLqHj2mBvfeUfgp5mA+wV8i8/ndD+yGw2+hGG
qw6VBfUxbxmmyY3SHxwSRh1o3kXXrG3uSfbkzprQX7PxmBocJex675vJTpjdxbS0tWT5TRpnFyRv
2gR5W8uZb0bURcZSOorsn2FHQsy+tVJKSvbHHAAxwrcG4YIXyoH0GZ6hF3wLkB5IKDiF6R2m2Q1Q
au0StM2RSiPEdmMfZIpC4w+TSIuYPYhN5QIFKJPONK0c5X4zjO4lEI/1EO+04FFkPWWgZlUJ9wJd
/l6W2WfvAqegukH6YPERSuM4VuNu8odjmvffU8f7+HelUjQPidBWVa926H7wbrpkE7HJSajN+/Ip
TehLcLb0OmqPOmxUf3bVZ7AB+hebznoRWcjq0TM0jqCqTcKE4a5HyJ9OExLoSe0+cPaZle06i2SP
jj25hNXViPsReV3O1qSPgzupMAuimqrRyLqIbwdNv0sa790jsLZ09VuTMIGhDmjKtu0atiGbZnnD
kyX3Rs08+IWvYeSx6MuEDeI7imyCHDM/Q28UY1Jok9kZSWTNjzipPjUdbFbUHK2YkAobwK5PqITJ
CPYwleMY2dVEqmpYe0keWw1mvvM52LVFyq+k0dFFh264A9B16OFpYRk3Me+iG1qHJCCi016Rcn+p
yBUJieEyDJLFg+QUkr3UANIx03JcVCVOHSdY+j7819G5Y0BtzZz8LqveEEa1RiH+VAqT+r+PLn2m
6+N69Kh3pwaaJKbPOVyGgIFoah9pv/NxG8tiDJ86GiKEyOxCGBM6rqCIFW5sQI1IRcgQxz1asibI
oDbT9plo0ETcxlaLWEr6lyFpDn5SLhGQnv1crp2uvsQUb+PE3mSkTTS0J+sovBnY07Z4gywtYMs4
HakpHebyPwFaDwkhxlXvP+ctHvW4G0+9EYNc0W7MrFsTb1GD04hqRgbeEmZ4zX7Ua/bxsPnu4giw
lxtxC+NhwrjqB9au6qY3WKAEDAVnZWPIgHXb2PLco7mPqEeL3LzzWLg919v2M1a1u3EDkhIwIWiR
XDf5batBQRb4a/VZ0QUtZqzq77HfnSOXWkLDOgjjhBOwBxOOuNkEq2mQ3SmpHSaIXAttxh4CMmRD
BKePwuwcKRwSXjaiKI0J0UyvdtHsAqEOHrieKKWNMmEELeY8CwXJ2bt0mMziCbuViJq9K5OVdKZz
MGrb3kgvJVEvbthTSiawyISdFqHh9ibzglvlMakIcxP5TTH8sJtkrcu7oBz4GVSoJJXyDpGCfY0b
eQo4+EVI2XOdaMmKCOOy26ep2qTwlsf4mz1gQwv0TTLK59CBHQd+CpkfjWBOGJH2gi7wwaMf5ITq
0TTRm5naUzMEG9stbjolLrqFkdR5Q954008dFZ9Asf0C8IQFbVz1NSvfVD2EERnGY8iqRh0eZWgQ
MuHZaECsrnrxU1p+I1LWZcsETd3MP2dhCGttjp0LzigElp7GUYXMr5z08rzwIBiKu7LPTiPO/VHW
zIXP1UjxGukqgVUI7WnkYDrVE2/pGPOGncUBPYdGYYNpjab3bjQ/jXBcpjysVtFcVJj35g6own9m
0oGA27Xo0mhj2N1B9OpU6tMJ6uzWTNybAcOz5Sg2NxbjZJDwTZkmCpJGU6BzYGYO8P23A1ZrBIkI
y0oyhfpDbGebugjXlR6+qGJ41gv4g4rnQEobR2HBt+nfN0Snt/pdFb2pnq6x++JT2Byt6phH4r5o
lKQBYj14osDdILxrX8HYsafmOaY+7qFOMVLgFROix22QpPkz1CEqNJb+anThrYFhb4Gi67N2g3DJ
6yA2LGtuEuntUkgDbMhPU12d5Wi5cPv0dZ73x3Sir4aDaqEHTxzP6RrgI+Yk7lgIPeviPpTmvpDQ
YChX6bYOGp/BndiP+P4R71BDaGVxthPt3nEJ3kWZpUMdqxP/abTF0TS8tWHhuB4JkdUSZnbC0WP+
H5PW0GRHZ0x2Fmx2r2hLOpqg63Jz7lZHm8LB7jGL+As/ubdpmA+5cXZo9nbFdaTFn1YToACiJ6tZ
gUtZTI5reji7QLILNMS5icyzSaQ5yJLH3MMqL1oLUE8dL3oMKbklTjm/1R+njZU0cKiZCbx5KLOM
lXWJeGvYFOxBCjKlNfTLlpBHYC73CR+I5SZPideyU6PUlNpsPoZh08fjKq7brV1Om5qWSJlKvoF0
1yMbQT588MNx60/io9V53PpYLfX0qgL/RRnO99oY77wQ+28VryBUX0AE3eA/PQZR8OgFPih2DWFv
QYEDC37e3NYuRUf/0/c5Vbbhi+3qLFT6vengHPH4q/7GdrB6D/SaCYBSSTVif/CpX9hnIhH2bkFv
M+juarh5pZ/snQridSWyD78Nrv4I/Y54k8VUCsKqM9gVABgSAu0R9oWZcQXL8yGHblMb7lOXjsdK
oHkwS9DuOpBwpV0lDEDEGsFbn2dPoW0ccdIDQ7im8AotthfgPGjquTvcY3t4IJS28d/xoUpPbjxW
+dRpEcrMPftWf2r9eq1M46Zz4Dyizq41xM/s3uo+v+2a9FLNzoY+fpBhiUhtWGphuh36e3p1A5Tv
MNlUCadN7IMWun5Qy1pSAfe3OQhCWkdibxO/gAaDzU6eRJday57rHk23Yc/86zIEn5fTJmbfgqrp
0lrRHcItPCPoaWNLBwlWdCcXAAHQsXtSMI8Ob8uzxGdNllqNzlc13sIKwE93NLlDM+52WNsMisL9
tdW6t7BpP8jUPIyyfKgCdtFdQ+dW9AQGAFsTYGpzm/gNvWODZ3rHQSRkECqbxBTrxhyLcdUO5jvU
G5gY8SmfG0Qwka5OjoY2KChlBiWlGH8ecdKAr2JqGmkD8BB9P0RZ6ztvAdRO/oy+4dx+U7MLd0L+
hVCYjB/V4OTI64/IIq53jpSTVO1jiGJ+zRFa64vHCck5z0q+J3ZQrRwMprSXjKdcpJexjd+DRqfI
jmxukQDXn3zkZz0sK7968xwXZrpXvavKdZe2oVZa2qDZCLsF4lrJFyMAhmBIA/NzhIb+iuyXSCQf
aAnZWe7WJbQCAKNx8OuepdkFCmi60aXN/ZPrasfG0T57SEMrP5s+MgMqbEtTX9Xpd83NH2pPfR8B
gUy04gcf3oaU6fvQWsTNpaC+U0UrT2mYaUUKvDlVnKRVOpzMsX4vFJhylOHtMoWiPbC/G2x5O1jF
neakPWsN6HqsZ0T4zB5xrQtCXH0NrHZm2l0SqtkAUZaHXjcJASSpcS4TrIsw30HOMul5R7PIBDkv
xCOo8alr56swhveGZL1qOFVm/j00FqDBWW/tE8IzEMqjh/QG+2WUGgGDFY+murODPnnt2ordci38
+6LlFQxl9NQ7zUtLaqPsavUGNkTsoIl8L5heskiHGubnuHcpiE8I+VUqbk2ibiFwnlwF9q91m1eg
myE7UiPDNlEj5FZbgJs7iAZHTaMwYaVGiKYNipZTRY8yQ+TTet24rbyG79tC366JllLolIJUbNj4
OAbjj1DB+0jmW+ikZ7qV17bo5jqEhNaonGvmUQyZ6h8FpATuOwu+mbTrhU65umDSZWB2LhX+7DOr
wWe1Pr3LvtTeGvw000B73iVYVgeLk9BgXbTKRnnBQolSD/0UbXRY90zJL5lZcralVvoDrk9EfbZG
PzUnHg0WMbp1KU9lxCc8amPx6o5iXE3KqdCmhrS5YiqWjSdPmXA/CxdoqNk+FBrpiqnkYGDgVdK8
OiA/BN3IBODTHrtt5WJ58bvqSHmdQk/mHL2iQViDhiYCNdhl6tWDXoow9N2vIKzr+WOb6TthQHq0
cJMsqXfBsXA/s9B6H+wSNrM5Z1IlUUrad4cBtn4ax/K+xR1kYZ1exHW9h2AN6rSLjoRoxJxyJSZm
QlEL62QWCmZmeeTjP04tGGo0zBWUlWgob9xpPE2uz6IviRxPtFulDQjKi63l+Lyv6FwHzTGUeGPb
KD/YYQSQNdlEZrdvsxY5RL0no3E1+Vg9hAw3aYrkWIZHQfgV/AA24MFm0OJVF7OcpWBXlhDFbgrX
u6V/hWXJfsjjYYP/HG9ER6ZbC/CtaJJXXenXNpm+MUMuKAuszZjfOzUQYVAx4WFAriT6Nwv1RRhY
VGJZ0uoIVRYWN0BPLWasSlJdcz4G9C87wToTefCuwaPmVnWKR1rHXrec9Gw71HI5wPoDv3GsDeM9
m8JX1/MfPXZMCYZLT4MvaTE6aeuE1PXqJz8gbEM5n73Epq9Vr9zznU6SCWVb7MGxLZd46pcQn3Gu
EKcNBPqsUvlBmW0rgwGNsxbeh6H9auIaEAWiCt3CqqmKp9Sdd5PM6aI6OKS2iNBk7Z9wDozGJymP
03Guq3Qkz7Pzn/U/NPbsxEDCZZnPaZBdI9HRZUJNgxEFMvxjQPqH7aKYoH9OhFp2tBrnzpuKFeHF
xkJE8UeW8lQy74GdwoeXqxPQ/7VqyIyWKE44B8sy3YQNHusBOsYUnHAfFIupmF4ym1wdhLLwXNdd
adjLKVH+2gloXUb1i1WcG706THX7OEKPHE33mff+MYTVa5OGEHI48Y4Fiazg/LSM87zL0EQaikaX
rJZpPkPCjkhhyy50L33xPT4jd4pAfbS7StU3qmWNCkE263G5rcnDrGvrWRfZelTdMS6ZBxN717bM
IiIwWDDo7AeFwx4iuWmUtW+ZNcZ4fE2x9GERujSputZ2+yRjSPG68S2lXJRm6C216kwc5TuhnQ8F
kh2j6b71ymOOMg4IVm9Tb7zT9f5adNbVHArQSI27rviiLBvZv1XRQS+gQkUjTlQ+6TmOjtBIzWBD
ovek+oD96GJ5LIfpRh/UudPs16glISy1l/VYrFXAaZxQOlIrKT9ilMkwstX0d9vM3IENe0u8Avfm
wKbajrJT4cYvPXkakVGtyzi6r2LYUzU+spUzhOnSA4K2dIAu1IygZYMWftEl9H7r+gClhVMAoxDB
2daOp++QugAJNexOhsC70QVpPVp8hvSz9V3dZuPs4h+cgLaFmXuYrJ5QRndv43Xj4GHsMubJ73EZ
dLvGDV+duPC2eeTZz1rt5kulV1hDRI2mfspvG0+cbFghMnBpvw0htwbzpVK70swOSk77YWhvEOZe
lAuKTVIJIpSGakj/KIb2TQf8JRlfzLAzzeRoOsR9eOldEihWzWFDBON6moonbEd3sattckt/aeOe
QVVBzg99jQOevW1K/zFubbTf5QQ9abyOwYinb7xkAn9JzkBqogPxG5syZIqya2RajbrlRYBVuW9i
4456yHmcP/uBTKoxPerteMe/fW+K9nEo0nVAAYgB8WKO2Uo11qmwYcVprVwmxDtAhQVDjFuwya3P
LnIf9ax8gH+PyZNyulG1N3lWrDPOZuGoXVvIpYvSit+oM5fYnJxLEcTMN+A+fKu59l31ZLBZhntw
QzATm8shPPvEUQ1zvT9S+2ReWHR6Fh4p5BV2YKm5i5KOetBnty4VM0SycF48zKwLHBA/lFcQQVtZ
mzrH8joG+ak2Ao6pQPkcIk0XIDOPOKedZ63ziPeqmmErcz5WTiQoVEfiJQ2PdbErdDwOOvY68SIz
C+WU/03p03uSwlU0JvBomXiwp3Bd9NHRzscLUYOXyjKhqiEONDnPuSiVOtQPloDzQNTzbanLDyfW
DTqtBGtm+WyTt/dWAxg5hhGL5Cco6r1ZYkm3WYPbDqWpPR8L2NvNA+gtzoPbwRlgTGMrczAS53iS
s7kH4PXjY9oCrPWtraOQNaQALfWek27ak/GMfLaqnROxeDdGXdJN9RDipf+O1MJeS+3W2zWRelAx
VTEVXFHOo7to3HMejnQsHQuxw/xnlT/dtECrC0gpQd099nzxSZfvAq1gl4rnmq7FMsvdYVnY7qWO
hruwRa3tSYNtpucj6rH1O4X5N9NwTlbRNS6LGytx3mBDHNjfHYLINhcaevy287eRKFYGrS0buVEa
1a+S8wEcV44G4VMA/A4PE4mTdOJnannTsLKoGFF1OnGyjy6WT+yWYkVKaQgb9Vq61TKywq2LlDQP
8WCqBgMHaHTTSd4w9t13GRweH8WqN5frhgZxm+0/tKRHs+DhSGRnALnHZTNWswr6xrA2SPwMbCQe
U3TGGL/2IKcrK1g75XjqCHRU1NxjLHw4NfalQy2+7C8F0ETWvKcR34w2jWvTsTbIb3f10F7Zr21K
1s8YF+FI6UY59e2QBY96o7FhD18452+KwGL1QBVeuuIUZ+nBw8ZuZsZB08AJA4qwxbieYPsFZYH2
iSYJFCOmchlfTC/aVHp9SJzhwZ29HQgiK7PbsBsHSBJsWf5pOdVnWoovnieBqPpz+wMuORa7ScFQ
t9tn+HpnbAKnuCFTTeUbl5elJ9M6NOhLpoC9sWgAoAE4Ke99EV39uUdgjTcEMey1GDoz/65Dc+Sy
2uklvh+Z4dvDDdEjy8Q1bpFdgn/+PFhk9JHyaKAIROy8wWQKA4O9ehHlGwseeJ1P5JDDGoFMfRjD
6uwn3YZK1TJxUSsbRAKH06lsng1OUKUY1m5bMuaHUyHjW441aIr95rUBdJ54OQqu766TPkwT9Ms0
yVf2ZEM+pAkTFc9l76yxm3PqS94ygjHZkZExR1QsSOHJ41gYN5tSszZaWz9rvnVxaa11qbPTq2yV
Az5KbHJS4EpEpryM8zrWMYfZKr0xUY3XkFw5XwMEkAUdywr/FaWwOui2QaCDPXF4p8W2KeiUxoC7
Ok18q5nyvcTb2pFxW7DMVWG065PyGjjNR1eCzgVKupjleayel1ww2yDWj+xoP1gB2cgJV9DW7pTc
aqlbL023PkvarNRfdiGuZDt09aUPMQSVp7mNPAkLmVeQA3LhAgcf3W1VY17LOZnbSYXeqHoN3O69
0E1mXYFyowUrCDBGQxlKu/TM2gxiMLo1c9LAPI16LdSdO7w4sK2bFkdNzdlBfDophhC4j6T3rajJ
PhuCzxiLmo36VSYghD00MAlysFYlj0bt34aC6k1MoaAOfygs74sQJTW4zXOqkPvTyBnSGu2m3EjC
7lNX23ZztgSJSONAnTtw1mwyDxFuxUVneBgeMKDEffesDXynIOuwCNwLv2QfO/EJQUYWHcItr0+e
OzAwFPXogzbPeqc9TqF2G5Ok4PrOfa76+2iUD8RcsnOvdgK6GL3VAWP9yE+Ia9QHOcZAiP0m/Zzy
OeM/rNLdJI3RrWxbu4cfeBroxC6g0lQrXxtvDDuYO3m3BMfQOCX7w0hubC7GTqW+qWhTCoNY6H4Q
4UMsyOQtkVoa6lkb/eY5h/+yEKiCS4USr7G9+wFFL7cC1Y2wZc0Os73KvHSVZvUm1XWNuSf6tw0L
NGbjU6yS2c423XVUtY8FynfEN5p9GcPwh8tQdwwXr+roHAKOuqvYJNOqjX6YvcDYZdYnHOfAm1I6
ilpY4ZWclgrGPNOavKUaQVoqby+P9uwyT4YDGNIdrrzR9dT6r46obUIsQn3Z+PzzcnrAiQlHhOPU
plbAuie4SJX7UaCu7wJQoZqo135FWmpeDt2Db5TGy6DsaanLxLh3w5TGZKkNqBPEQyZGSjdd0L8I
X97KeqQD4d3HYXljkiSlfMVooNOOBaGN967fhw+paF7Hob1T/kyE9WKaQM7KyZmVCTfp4EB0QQKv
yIrWqaM+Us3mWZp72QvUzo5OpXjOfkqBNmZR+iTJfTewgzA4fY1Wog/92B7HS1yCGyN5jTxiaYz7
rmu9TZpN5bUYOusp1rN4VYrqE6TmNmAlgBsxhs9dWWq3kzO9N6Gzdiz5Pojo1oWKX4/qCTJOtxBp
UH6acB4+vWFEy585/XSbJQ1GYLqS+ktMzZxDVN8gSRNNUG9IfzHVYq4GQdzN1PAtLlv22Tni5YZO
Soz4y1E1qEOnSO81u9fQKjqd3+7HeMAO5k3WbTsS7FFHGoYhmwwtmvj9wBRTTS3cHL1/LsvYB8Tj
xpxAnTghvRLKbJod8opkzUWtlAf7TjbyR18maDI6q3GJJSsq4oXzCPbY41yt+A6GEglLETamtwnM
2aNgu1X7aTmjqI4cRGnmdHSCymU3FS6ndSKdw1XU+2q82qlfWMemkIQ0j03lJFuGaQY3NODYM5l2
fNANiubnvsl164Drw2FeSRNBJ87xoNJl2ghp3KX9ttIa023XQtqTxonNDG+7JKeaDgUk+/QsI3+w
rbb+yJXovwVp2r5AAtepNWnES/ZuCchaZdOabr3xGvV4VyLfJUUnC9qNgLzz5LRehEjdig92M+Ew
KScvP7cCgtpi0AfjEs2Yn7Ai4NYOR2Pt1aRzGR36nyIq23U1bwD9LqeT1XOIBSERJy+pHJKt31sI
njNkNUGYFBaamWLYlFbX3TiUu69WT9o2dQtPHVtnamjQwLnHK6uvM9qyfAOgcs0Jsyc5gK+TqQL6
fbZP6gtxXIwb99gbNr14D8fa0PkYIw3YNxwQK6pxmsFLg+Gz1i0ub5Nbik+GiR2Fkw4UkVL/xupg
gKWp1n+HKEc/1BcyvUzNgM081sl9QNXkwy8nFk7uoU0hbPcKZ7Y2htmTDdPI2DrjiH7Bsi0SaWLC
BcTom/ERuN2cLWh38NChkLxFY2vcVNZEHHLqt+8GniIUKApVT2PGfIJTgwDyX3pQtVYcBMU7PCMM
RFQ96ckrcmma6Y1YKuxYPLml8rxu9a9ozLIMNFl5tcqnmswWzwKWS3d2utrKfIcofzHYSgUoH1eO
j9GJY/9Vq8Jj4RAsAsnln//4X//9f74N/9v/nt/myejn2T+yNr3NsfTX//VP+5//KP7f/91//tc/
LUnCqqUcQxjStqBhS8Wff7veU5flL4t/Ub6iaqb04Vq20Yk+0oZOOj4nB/8VTj09OPz+ckL/5fUc
18UgK6Vrm3+9HueoTkbROFy1nXUIluG624ktku9tu/vDleZf/vc7+8+V5F+vlORJ3+fIQq+IDffT
KllhYDyrNTqLJSKVrbcm5Gz1+2v+6ZJfHmZHaT8sXC5JY9pGcuObqxFd4+8vIsQfbsz6643lZecV
MR28q9zmN/02X2pLPM2n7ACzafmHazl/uNY8fH4aHjbYFibEaX6I3aq+Sdf2BUcwSx/IggUlmT0K
xeJQ3INU3Ebb31/8V0PTMkxTYWSH3Cnn5/DTtc2ptShoa8MVPv2CsDOZ/cASgvixXHfdn0bLrx6q
BQJdp+rM5yC+jMu+zkcItNwoEQsnuc63ePZuEEKssqX3h4c6D7yvA/PnS30ZmKFTwTkh7ehq2cAG
o2+GZf3hCsb8a393iS8DcQg6sthwqFzr9bDS183tcKounA4WHSX8BeLXJVKQC1bzLSkR22QdLPxV
+4dx+quP4efb/DJM4bhnXSrEcM1QuDQTxoeCwJpZsxf8/1/JFq4tLKk7pqW7Xwap9EcOlXHSoeIv
Fx2N+sh4rHFw/H44/uJ+2MgyFnVl0Tz/OhyDyRa2PekdoZC1dozsMMCJG9E9Y9N0+f2l5kfz5fXZ
0uVk59oOM7PzZeQXYTL4LPHd1Ws5VGNq0du1Zd8r//vvr/OrW/r5OsZfv7CJs8uEc7C7Th0KY7zD
WcrqR6Py95dxf3E7ytCFVJYhDcuZ//ynD3kqhsCwaqu9VpWTLeHuUe0Zsbh2K62op53TWP6+LRPe
WBhzeiBdyc73v/8J//5+vzxSV5i8O9M0bGaUL79hTPpWouHGu0oI6x4A6KZ5cZ9MRD4rZJTLPw9/
8Yvp6+crqnkl/Omu9a53ChwHzXWiGeSvxh/aAprURr5R7I2cpfx21bbVMlg//Gnl+8XjdoUymDkF
q6z8+rgLerDS0aKGj9851Ntm12/kRt/9aXoW8+j42yP9z3XcLzcYZ4YDKYPrdBs2Y+vwgKJ/ad/J
TbX1V/bpDy/wF7Pmz3flfvkmJmtIy4Jk9GtRr+kByGW8xo+7xG/pXoclyKuH7Pyn9fzXo+anW/zy
gZRlxdnH5KKlUKjz7irjtq1QciLh8c0blbhLod5ES/xzdKxFsW6y+9/f9i++UO6aCccVtq4c9WVq
S6AKq6LmB+TFj7x/a5zXvH75/SWMX7/H/1xj3gP8NFCnWqoqx8XNLnNNTvDSOeR3WIfX9ibZsGda
RvjJFgN4ooXxKpb/s6/lT/f55fNsSjNWJOo01wZ2/ZxIrRn22sBh9ft7/ftlbNBTLmuFTbQIX8hf
b7XjgOXnaWheW9BybXSUQ7ZPNf36+6v8YtjYisaNsB3XtoQyv7y10e4xpyZOfSUjC9zQioT54FLV
y2/JD8rlA8keSPv+NMv+4ntEXSB19vCMFjT8X26OlFazijyzm7/7LS0VtcNwugS6NM8zJGX0f3iY
f1+lbEsXiOQs00RHJ+aH/dO4menYkiy98dph/dZFwBFk2HHigDbd/mlD88trMaUpw9SlMp0vT9QN
2EDUVmNcBz+77XCaGLCTUWDO2EiIfeTEHuhblp63FNQoHTzonQfjiexhKhpd9K7VD9hZNkZLIget
hcnPkb58eOy83Oz7gIotgt/x+1Hwy59ssnkj0NLS/7aIl7mnUistxXWSFJjBbizBSGymgZzBGurH
7y/299mR4xvbH9Y2VwlG3l/fhewrynpD+X9Ju67lyHEl+0WMAD35SltW3nTXC0Otnqb3nl+/B5q9
IwriCrO6itBTRVQWgMxEIs050osB8hslM3ZmcPf/lkDPGNGxjkEwXWIsFJ0hwBpZcvmlAOevCarJ
SLv5WoL4+eLSQQqi43QVHRP5hFGoGpxoATBeZChwuNhoW3pGO2j8WO3ma+N6cjFRYs075FF/F+fk
NnC/lr6xg4ZBDFOCZ9BEQ2KE41UBHL/BUF+iCimLaDBNjC+AevJrKfRbPt6Z6G1UNEJAKYx/9pyq
OQ3wZEdpHsBdGMz+3QI4fzYevhay5QlM1ZRkUD1JCIfZs0oCCb36eSq/YLrTVezCQ+npFJ9Q1/KS
v3hvxI1TMzWV6ICohbNDN/JH1TMDI0irsZFekn3gU5/TuMUV6G15L7RPB2QqoijiEtQlBRnrT+4N
Lbx9Bbq5S7KXPXU37ZcdalToFH+RXRpx0MkD3to+B3GMUPqjVj5uxutXL5Zwvki34XNzCo8APEVN
5GoCkZo1Pb1cJe74zJUqsVrCSGW2tAHzGFrWsFTMWOH8MifYS3u0ivoAUjo2HkdbaOT0QScZadSR
rdYYld1QU+LdS3YSvdGHDz9plmh3dupoHCci8g6R8VMT5ghlDW0qFxXNAhYaoG20goLPxXoFsOkp
2jV/KRyR2xJxLcqSCJ409tmmZ6QQVClACR2l/V44S9Nvzv59MoC3/XuXQE9ztX+AQyxD5ATnS+No
t4CHBtC5Pe3CExgBgP1mVU+o1aDcCggry3gOr7lB6uYKZVg6gNrQ+cq+FlOkykFiSabL4KFmeGof
c1u9Ck/RFeACregWzLSay1nypoKCVAe3PxqL4TU/LhmDRiBiqNGXMHiiZ1q9n/vSdb1HFsjObIN3
+X/KGdINfpfGPjTQ3oi6fYRar3aLFkaks48Ao+nd6kbeAarkhvSWcr3Y6OW/BicTgEB20SNnvZ/u
cuYXMI+PeAD5gqk006U4RTeKDZKxwQOttOUaluQUt905dvSf3IPlSWUUKxqMIhxz7HL6FC1e+SLZ
GEa6xiz+7fyKktITQcueFXOzmJ/DV2a1TCDZD2DoQFFiunQOeo6d1I3dFK1pyDKafntNniWOiXIF
Ug1fWRCo+RRTSXHAnVM+Sa56BAuKHZ60a0SuPpBNfn59nNR9fnJ4K31i3CumM0nao3X2EgO8V34M
cmKNA8crbMswNBPvDAUghYwMBdO4nYmRmosu/6WkV8N8iSretlFn+Xkd7zIYx22oMymWETIGb0Ft
xS2Q4tbvgCABMNCbAc2+uO8DABtjIPaRd0dtOh31XTbjyKsmT6Sxg2ywQ/YGZugM6+tD+pzmftPC
dwnMs1StUeWcSmg/zWHGx/pcHUHuY1cHsqt5sQW1pK92kvFnQIkUgN/+5s9mGwivwq/8MTxlLzPw
ja35F9eyqQV9IU9mUieLAgjascDuKT4uDKfHpRueB1uzMA98NH/yMs6fA0LspaQasgxHihzcpwxp
1/QdGciIgAJJN+ShYiRPAq/cy27h83ZzS/WR5dMU3EjAvCOMs6yWIQ5JO48XjLeh2YS482KcwO3s
f0NB1nLooa68Rt3mFZA5eshxQRAD3xj8XHzilZ7g8C6AzSXpEtENgpvI1Bj9yOs+BkbmMF5M5XXM
AMJsPmoLz5y3lFB6F6IzSjGA4WCajLf1iJ6GI0J7KHpLZD/aAXfKERP3Oxu4EsgcVCdFvRFUWJV2
npzFAVXCI6ao7OjY+PqeI2tL49eLYw4LXDlEQBF3vEye/gpp+/wx8NDgPlilg+auPc8/baq8TEyk
QZDnwbExDgrT8Wj0M4sRJiZ7YLk/gmakO5i3souxficaeJu5pSJreYy7AtZMJ5GmHC/y9fxnOim2
aE3PMWKEHP1b9nwC3bGjXH1jV9dCGb0cyyafQkzqYJHNHs26LrrDix1iIVtyunPgqg/fEYiZWklV
8d5TTSY0wETF0qMcB0dymO3Z1eyJWN0OocGhcPP74IpXRBK3YiB5JZAJDWQDY2CJAIF5ZgELbLhB
hf+Mybkr8wpj1tbo9DfKM7oJeQvdPM6VXPr5yrnkYE0dJurEOqd+Mg76LnJy+3W5ssDyRF3MaHHz
6YS3VuY+j6osHLt2gj2SSD4HeRjs1RTY63G2yIqFeRBMEmmVCBDjBDTvUxZc9CwSPKnN66tRRhsv
ANgzBzMVGJ+UoRiHbOrnXSkbQGkfOvmxNcPqMGmLsVOXJgfGtpYcp1FOdgQkYkBdk4CgAVbz2zJZ
wqOCRhpvNDAwLU9AIApCIODLqlh4emigkRe81AD7ENFgAtLtH3qBuXOjMfL9pBtAoB4o0JEAVi80
LrY3mjiaR3MQs2M8D7FTdBikAWAqaEbbvNlrCwaf4iwfjhhBqK7GHjh2dalle6KH7c4EfMrrhAHK
U2AAWzoHWbSPjiDV6sIRnSwtic+ALheOpMKeiLSZx6wBTArALR1D8Fl6kHoVDW1RCszUDJxn6I8B
ksCiEKeNqsiXzVABj2KWgMwSw4hIhHfOGHSgpZwawweUOnBaFfRTYlql/ql1YQSYaAn45akQAlon
AfkbGujMZ4DrooJEZjB4IxGHOUiAPHXIG3gAhGqtMixk9APHwb1OBtSxBcxMBRLAXsxJVzEBUAhu
uWBSM1AloMWVxeD3OigOqgqQs4K5qD+/NuItNVNkIspIQdGMF+MZ+7zNNGEC2iXpG4dg2qIQAJKI
YQrujUZ9HhvmrCUxPrHtplBO0IIL99Q+IT5FHcwCM6sPktcCoEA+MDL/AH2MFtlFkMsSnk/eClLX
8ln3WBsY0VKq4SL5IJcFQYQfOQTNH1Z5wsvi0Nihl//6enM37513mSZhbnEx7zE60WfDJX4CD4Yn
7gQ78IJr2c4dPBKd/1Iac4Wjl2AGJDyk0cCuumn9AEX+dK942tF0MvtraV8rjkmYO1wQhQGYpthO
jArNWQwgbBBmLIfFlDgHt3VuKNIQzVBQyfiUzSboOgWcYzJcJiSyMVCkRry2p60npwSuK1SDwEcP
J8L4d9DZRXORRwOCRyAYKu50nHTLvIAAxaMHlZ359Rl6Fow1fBDJuHcBwVZUNRCp3GKs28Jb3tGv
zHO0A6nV+euT4i6PsfFZMAU9MyFrtOHGHiDL646KBeqsXXOLURmOZnDlMZYOlRdzsxJ6bKd2oLGr
4Aae6ANFApVnFEx51zP9/V/tJWPZZamaYAbD+oDF5PQvlQeqqgk4Ng+DPaKgHwTW8mju0doM3hSL
s7dUzb+QzaajciNRzLSC7P4A1KjdsoPr9FSfOLTK9p2n21pr2Lp3uGAIEaVR6sO6E83OVi7o5lCG
TZ3Q4UbNG2H6B2mMiTfZHICkmq4N/kSyQaf8Fy0i9g4gTA+xVz9z9pInj36+CrMidF2qcRsPF0BE
7pd9eJva+plqjeSAXXDHW9+GY0EfCkFTDcZm1E95SygNQDRHrb/09Q1oMDG3wFkPRwCrG3gBqUYe
GP0F1CnVCSHIIXGUvX7WkKCkV8D4zFMQnkTmBsCzVNZbg0rUX3PgyfQmr7a4lYlZ75rJKEVeEaXr
ErNH5aXb977gLr5hAUQSOW3eO5G6Xca2RFnBuCX6VpCuYCtX4AfWwrnqxksB8KEyUb2hGX2wd99y
zmnDhtdy2ASMFCxtpxstnqM/wp1mh+AEswBriHxIfm/uua8YnjjmkIJSarU6g7j5QJuPpp20p480
asQx1xlT3/fFHsrMcWVSpSfJRNfm0f4fGmZFO4nf/7OVlpcVBV0UiiaJGhtHFkVbqUhj4cVrDU68
k4/NEYxnXnLglv62t+9dEnO7CHkBThkVDyME565gIc/pgaPDFdC5KOwF71u68S6NuVuKLlLrEsPJ
uMt0CxDCeMlHTrGjoUHBL2tuRAXQxP9I09l4sRHBPjaVSIwY59Ed9kDfd0DHNL/CBe4Iz/9tRqd4
paGMqiA3gkL+R39LRkFQhKQecW8OSPmgIc0ZdjQRWLjw7sfv7KQhEdSh0TSgs83lYjQUeSgruE0i
sBBZgd8jAEfHZO6imu+SI/cJvXGdiEgJ/COQCbFIJU7qpEFgcir2EloIaFJQeJQPitfZsSf/5CyQ
J48Js9ImwZBND3mtK3oS6iSRUx3jPQC8d40f2OTua3mblm0A6QDdRRtNyqksahloKGi6Jzikhw46
qXjZN+1tJYfeOatbWVUNUHyF4YhtxFy0nR9K1GOmg+Aru9jj6SRvUUwkHkXNpGMyii6q24u71I/3
NOGp7r/eu+1M0mpRjG4kfRbkQB8YUS2RvdbKnPEOvadOh9Y28LoBzNlCG6iX8iKcjfsZKvl+ZoyK
ID2XJ7ACuP7cnV0wyXoUONaW9um+fTDjtzBuueGsdfMaNQwT2WpJ+tx7pBthqaKb5j/PwvywwIUB
8tQ/wT+7fyrutMXmIZqqjmIwLoJPfS1KaY49qYzhku2DQ3xooJmY8eNq5uZmrsQwFwHcJAjGCLW3
AdSTwFEJl2/5rJUIutKV7oeDHEaJqA1Qk8GZUVObnoFyZasH6D6/H2LT+79Lk5hswRRHVblgOAj9
ECCfcOCu9vO1iXsNebsdRyk2b9GVLCYI6fN0rIDxgrwPksWVN+2KHe3zkJB/AWKzzZHGOaq3rtPV
PvayEE+4gQaEPEDScoA4AYwbzDXb4mF00tc8RadAyTu8Tb1fLZG53lKh0xcxh9DBa/YAVZicbo/p
0hLIws+jh1nwBZVsp/BlnsFtXQQAopZhcyLgw9i4tSlBjSCVhAqWvWVf3CObeVaQngYnx62JSbnv
rHQlkA1gE4xKYrZ4wgMY2/inesAo+SG4ITcY4gteuyegvKIXg+tDt8x8LZVRoWbuSaNIIsz81J0i
uz/XV/RKf50OJt77+l3jtntpp98Ap/lbrUOYHtBMzZAVCbMRHw0zx5UoR8uAp6ITPcwv7SVBRh4w
l7JdPnR24S+JxdWnzWN9l8nu8qSFXd60kClfRze6V/uThfuisYA85gAi0OHFnvQOYkP31RplZn9l
TFoVpoZTbRsvjO5D0MVOwdMkxBbHOumt85Ug6itW1tlVhjbqOgSJIoL32QXgPphKj93bW19ygGp8
mh3JAoY/R3F5ghkLbU3wDWLWCm4BKGmd/pdWdt6CMff2UZVU3io3ju/Dw5URJmEcpE7ow1XyQTOF
OAaNWcdqB35wp7zOzlyfty0PCNh0DEkGAPTHXQUdZp8pptRfQBxim69vNek9uQe9B7BAnH/RqbPx
BMMC3wWy92E4JkUtQqCB2GWXHoLfwBus95Iz73iq+dbOzajMB1mM/Q1p1Eogo+svoCu2zoDJtWsb
Exi4G2cPhC0uN4e5cV+tBWrM3RhBSRddh8C/uyBTV8jxSs+scj/4wk9e18KGa/sgjTE9TF5rndRA
Gm0vpQ1tYH/zpR1vOGfjWvwghjG8NEvA6yTL/SUUngPMPQ/S/demzVsHo/MY5AgaPJHoOkAN6Q07
2YdC8F//vNOhC115EHGqxFpY/jkd0Uo8Y1+56DlywnvV+XpR27umox5AW1g+dVN1bZeDizWFHyb3
JMb0BufNvxE34FTev595G+DsizgHStQFQ2qVRuFuj3PMGerbent/EMJ4BxDNV4uuINdJ9Rk0fujW
Cs80i1EcUArkRHvU8j9ZK/i3JUOS3gYJPx5PFE1jWrdIC4KCEYwtbkceU1R/SXULFA7QE+r+1ye0
vbqVQMYVqaI6oDqq95cOcTMeWHbpV89v+uCZP7n1hk3tW0ljnBEBNuZSmlgenYEmIZAJrfAc29Ed
yKRAIf4rfv56eZsK+I88mc3SDCQPqlGDvCYAEsS1JL18/f3b3nUlgHE/EUj7AjTY9xcBzEpvlotG
B1sF+5GdvQAKwaIt7ty85Ea8gSat/2iJzFb0liitMi3EBalcFq++qjxAg9Mx4f5VepWA8IUMr+Hq
9zOvhkJV/bN2Kn/3iMmaxrz5pWwI6roV4QVDc7jJO1Rv4lFOd2OtoqejzgCJohvcfqftQ3yXylh5
XIEpM52X/gJODoD42LVvBiCgQCNJ7xAHQI2UCuWKGxXwxDJ2j3x2LVf51F/Ue8MXLLC8PqbnwVJ9
WqkKX/9FNW57ew2oKUaSccDMHVALuW7UGhb6luqw5aPyhMrwDWCFrkF5fep8IOFJu9CR7jhavG2W
74LpVqwuBVWchqCocK7BY/KAwtzFAGAw4GAsTITYzRnYbf+lQEaR0rjPDTMZqdcRfxQPGAo5Llfh
Q34Dgk6fW22nRvhZbd+XxyiQAU4+RQ0JrXIK19O+9sNH8xF99i5wbgubs7RttXkXxqjNiAK4InfY
y/kAtk0bjDOaDd4+bCbYns9daQd8VaWK8dUCGSfeDLqUViAuemsnUGzZEa3Sj32aIZv3/yJfu3nv
YjRcQckHLWXsxBeggUywmMxwqw7Q+UAaRRsm0GNTA/YH7i7GdDbytsBRsWTuDMPmWleymcME/1cw
NQGMBAx3GboA9pKLEAbA//vlAO4vP/S42soTyRypLpdLQtA+BPMARg7aUcB2YAe76fC2zG818qNn
FQAvJh0i1t+q9itzDHQllwCSA+twwDMzOaYnPtMEvAgo6T9AX3MlnWeQm1q7Esl4ANKrXQZwc/oE
mry3NodzBD5VG0SXvVNd4Ra7V7mTr1tqhCZB3URjImAg2AkYuSSgY8+z6TLeAggOtAmgV9xFXq67
QDczz4qXew1mMInF9e1bJ7qWTB3iaoc1wBu3s5ZOiLYDH312AC4FgeKBeAGYUq0MdIP81M+Wk0XF
SMTsLe4ynW1dGSe1EBdFo9Uw2vdcOPk59lsHCOSo4fDGpzYDk7U0xkwAIx10pDXGS/gCUN3D0qFk
NB37n/lpcpvD9NjcVb7hcnwfb4mMoRCtqus5lcdL33hgyvGHo+bMryKITdzcAdOHzZG3eYyrLWX8
njIoS9gNKu2PByctHbNxBFtzMoxQ0BIjz/fQPWPdrEyHp4BEQWid+6PWxMZYSWjbGi+AEba0Hki2
d6AMANmxxFvY5kauJDHmWAHLPh9HSFJuFxSoMDL5LDwS2l2B8tRyz9lGnjTmNo6FbDQSWD/iDmIT
F2S8KHQr2MQB3vQ7yTkJU3cqLeSD+o6d7EtleRhF6a1yWj10N7T4BoYfS7gVbfmRX6faCqrW4uji
V6be1x0hWgdxqfgTzbegxAJXLvqAhfC2VkWOBWy94tfCGA0BJmYfVSmE0UpfjOyq6ouYcuVV1qWt
iGYth9UPsQaOPLAM3wqYdDAESLJVBcY/L08d4KZWkmu6NaAMrcIF9NkAbpT8FhzugJeTf3O0h66J
tQpUpVEsQ4UapSTG6KPAlKRKQN8CoJ3RHyfvgj2o9H6IdoNkduxwPdumPKgOeesx/NQMFGRpP+kj
5HU/aHaQTtlqNzGGcES7v658bvJ8yzqAHoR2RszFYFKaOdNizhoZRN209g5OVhrpoIH5WuttoEA5
gH+1OfvJk8ecbQg2UBBOZrRXP7qRXIizQSXzENq0T40rjX7bp9NbrY6xfRPMO21t5uNluce9NFvE
TYHtVv4o0HaIm+IOnL+7by1QAaYP6pxAvWDezAVAAFMxi2mjS7XXj2AqSyzgTzvtvvF70Dbxijyb
S0RLqq7pgFn4BLARGjJwDwxsqAHKZiu+A82oG3khGtCdyVVt44iiHSdd/haisduKuBjT/NAYgs61
j14nrZpu6KaFJo3Cq+APnXgtnrVr9QCSPicGdDbH8dBj+koe4+Vgl0slxShkCaCnXUBBEScYJwZX
NefsNuXQkFQCOgZuQWZdWibXSyz2qOa85rrTmSh/Km7iGDe1YMWy3YK05bd2DLk9zFsT6HhpvAtm
FtinNcVJwYbGT3OOFpgRUMX2ADTjE31aLZpV6Hb1F7czZUt3NAL4EsxMEqB0MMavlkj8UVKqi0AL
LuQJLH8YnFFvMbycXGkeKJ/s8Zazx5syAXclyeh1xNAa41BLOVIIWCnpay68wnMDItNHxQrukdi2
BBR9eXHN1qFqK4FMGBX1Y9MpE56Pgw5qIQAmAyYaSO3LT87Ctm5HDU32MtQRxRZWeYIaWLyRBjni
tdRYLUHlfNmDa2850UGv4lk4o7cOdAQd0oE5MhBcaMKtZhJp/QsYLco7rUhgr8jpWKMb/JlGD32e
CaCoqLNDJ8lk9TcgsA/B+s6zHPrVrIXqdBwe3BPASGHroKFYiUEuDehhtWdEqyKaBiKvOaZ7zWvO
XL3duiR19JCoCFbfnpIf/Y8E8NdGVAuqQ8UelzLFNngGwZsvnYAce81zP5v+bi2PeW6A2kMeUq2k
8ij0ReouxNKB8mH61OGNv7gjdFs6uxbIGEnTlULaZRCIAbMZEg3JE9zQ11BmihOre9K8ys/sgZsL
2DJOXTJMGn4AtYnV4UZU5KzQErpQ9ZUmeNAfMfwKPPBM7dVHBcpjf8c81yIZpdXiJRu7GSIb7a4B
03yp38nJ09e2ub2d78ti/FwI2NW2UyJsp3hdZr9MAwREj98QAXQtMGYBLgjUtB9VsgMNXG9idvUy
zqFDhp8GZVmI9l8L2XIx+koIs1cJiHJlFf0klwa8DpMJYsIo8HPVUK26Us55mnpaOD7NYFbi2Pfm
Bq4EMxtI8tyclRCHNBTDCWTwvp7VpzDgVby2DW0lh+rn6jmTthUBJw0W2B+qU7xr0eEn33UY/yWO
ckRjt/P1fvKWRT9fidO0olNLEeICIDkrYWxPmhfoMUfKZqv6+tgY96GBzqAKSIykKZBIHkYf+efx
BunLJ8Urr3nN6ps1L6A7oLkP8TzG3akSrRY1ZYPUtHnQ4fUE0Fg78wJH+y36NN+UfQe1Ap1F/wh7
Q1ZeCRPyUuqrhVoWdjAPAEE9v0haw9tBeu6frpeVGMa64JWaukuxpmwCHUJMziBHcmYiPsl9f1LA
N4k0RXgvaBgYzes7yVxiewQjZVxGXpmT16+1hvdjGCs0wlkzgKLWXQZcOsB+IdNfXwvgHeGbmax2
laAelIo9PcJDhgywjOhhsolHZzUE7rjethG8HyFd7krYMEy4DEAqdOnkp3LG2FCFcaVO+5YHeZfC
mJqR4GHUgUzn0k4v5XBO80vFvTU3wwLEHgCcAyYfHusfV2K2RdksmYmVOMoBtWwARVa/OqtDNTv3
gjvuODY96E9aCdhWGvWYxGQ7ybNSiseglzt0yS+e6iEjYoOPYv/3W5Y3UkN//FfCGCcSVpjhXEBr
dhHi/lCLml+AiSww4n3Rj7sxXkTOgW374tXqmN0Ep7MxhYLSXdI/yqG5KQprVJCDsUevuAI5tU2e
55IDxL5pWSuRTKgeA+wuGE2sUSmP+fTQ6c8cw9rU9ZUAxjcWfSsNYinCdD0ayNHHXXBDMZNAkmIt
ZwA1HXl3zBZaG1C+aDoQTQ+0F/OjVkqA7Cfz0PRoTxwckBA2D2BTr8/pGd3rtu53V0LvoDMfySRe
3LoRLqwls3NfS5sohipSyRiRan1t/3e+jnvjbBybLOG+kTEYq+IFxNh2gKTnEqPqiY42Or+RuyIF
GQP97IuMtE7sgWj4O5mdDzIZc5jFQR7TEDLpzEjg06xHiVhh9mYnQe/wzO0t2rC/DwIZc2gnQ/z7
Eu+ncJ9HJRjDwAarl1ay7Mac90qmP5+x9g/SGEtoZPCVpzScFE3L+EO7sAs6TVo9Y2wK5IuOgdu8
qBGOy3uOidCr9CvJjLoKIJQregkbO3jhLgJeyC8F2fJ6n7lS4HBfchzVYeMHkMQEyThDGi0b9S+i
E9/+bz+24He21FnmDVd1Nq6J9d6+hWurC69T1AhU1LjwtHPxUHnhLbT1BMw0jzadZyhBfL2jGz7n
gzgmXEh1sO0OJhWX3ZP6UVyuJd4Izpav/iCDLnm1JJAhxTOJ6OvDnkqrvsuc0jbh1oAE//3M6geJ
TNTQ5zHAZamCdo76ikeIW9sdlHP5M2PiGGHumbeNW0ERgGtFZHMBw/oZM3HWVaUxFQO3u6cKQPgb
faQ5fUXwaBtr5PKc5/aeYgwf3WqyZqIG8HFPYyNKAtAHdRfp/HfvE+W06A7LYXLp2Bb3nthUy3d5
rCnIsZmK4ah36MgBKRDYIinIXXrue6sGGynqqP8CgmvTzaxkMnH1rIDJK0khsw5ccmj2MfLVpU1G
e7kCq/HoLG7tdY+mM/vfsImVXMYmZtJnea4hhFaDR9241cHvIz9+Q4SOMJDQ5zjqcR+PD8RrRq4C
h+JSq8cRvLoCmHXG7/mSlRTGDEJj7se6nDqU2ilzjAaSbVcBKqqJythcgMCC16q+rZZAIkaRHQHF
J2DNPErANpXXHc19oUHlbfS5/6meoyvBr4CiIPCmxzf1ciWQOStRm7VcC6uONqi99U6gwTr4TV5p
CQxEUE756+uD20qGI137vkLm5NJ4VsBRAIGgv6RhvAPS7JyOOGA4GSg896bDzd3SNXy69FYimWMU
FLOq9RIitQvSl6fCA17Q/Ht81dE4DKJl0+EscfNOAN27BiBukGy9VUBX/jooxz6W66G7LL01gjcA
NAy087YR3Riv1j3twZtqC8Dh3/MyJhJ8eB+hRMVGo2Mi6sO05FDYU/uk2MN9VLtTbrVO9xT+qECq
6H7Pcb+LZMNQvRe0SWyL7kIOk6PY8yOlSKB1jf7mX2C6bR7lShrj0qRMJ/VQlsjpnOn067IbrMpN
ruhUe8Hdzu1z/Gc3WRCCtItAFhlhaVH0Yi53oQqa4ieOrlDd+6SbqwUx5mAoE3y0iBPD2I0Msk1E
2K2NCFsCU7dqGT+EzBoewRpvceTyNpKxiYQk3ajqWFtwoTPg4tFEDxFwre3UCx1eLz1vI+nnK4MI
ZSMTRQGLNKUn9J50bQp0ME5ouxnBrzaSeTKIMyFK01MjD8VLmZKbYNDOWTfvlUreC5E42Zwd3Ayl
VwKZJ0Ojyg0pwTp9yRRQi2MQ9bbpMEmM9wOpp2sQID+P2ehoSwcUZvS/g7WQV4zeut9h6kCvV/E2
+zT7MzRkqqQxQYYitdDLiNLFsbZLO7QEm+KnGJltHnJ4OK6b2VKetWDm/YKitAwe55QqrebTSS46
lhOexIMBuAJuPXp7mehhUECL8hnXtjRDgpEDSItKa7bbFzC716CQRLcG7UFbXOWk/RKfsltusX/r
hDFc/I9gRqXapoziXsX+Zid6NaZuiK6Y5SC62S33qbS9SFND6Itpw0+dGiAZz/uuRMRtoE9Ta6zY
tJc9aNkFXI0Unmbs3Pb323P7Gy0GINN4l8x4AqwvFvIWL5jRbk6UiGWCUxVvAUxilx59MvEOdMsb
rAUy3mApSUKqEUvFMlP1NoxfqpHjDLa8qgxAWwBtAdJL1RivmhBSycmE14QAei5JxoBq4HDMf/PA
ViKYbcMTfinFCOlIxTd/tH/oAFdpq7lVvhZ/gFx0ZRwruwVe5CNH7sb8HViWwGkiKfgz2VpslkxT
AzoJxE9C2Ntg/ADEm1DFrtFogSOKumTL4pLYRp2oR2kcZ7CORjlPZzYt4/1HsEOqYRtmVVbhZTHa
0oHeWNG1eNWeKKIHb8558ygpJZ+CTlvx09wGUQBMWBpIVLbDryk9zAUHt2xTG+HMJFDKYDicLYrG
rdCNYjd3lxioqYNQWsL82JQvnFPjSaEedXUDpkqpCU0AKTN4jjAI4qaHanFMwF3e5HvRVXaCIwu7
iVvy3ZaLcRcJ5oCSEfPMTcVpmSKCd9KMpoXYLtGO4eY++oVVK4xc0SanCUDySOEFvBVvnpuM1LkB
Ti480JjrsQP5OmWDxYP+VQE8W+Hlklc9648oNsO9uNFB0a2p41klTyp7M4lJlogRUsBodqcPGpo5
TJyMPi8ww3mLJi1Aw3HOdvM2XK2U2WO9G9Kpz7FSmqws7+Rdep7sGnCP0u5fgAxv+p13aQr1DytN
UtqgEpqZ4OX7Z3LGl95HbzSa3ZvZaZ3RuQJaeWrhDaXyVsmTS13CSm44SyAvT+h5OqLXPTSIT59p
zqRy29ICzvEV5u/Bk8DPnHCOVGFMBySyRBnBvIyhFNETndqPa0vWwQ0gAMdQ2WFcLLcwP/nfHarC
3CB9LdUFJq6ph0tf5hfkZ0u7HS3jPrsDkSsIA1veBvPWST9fbbAEhgDcVCiPEH+2tQMmuW+BrGsH
D8VTtDN+ofGFI3HbN/xjoWyBqwAxc6ZWVJOGuxi5DTMCyoDScKTw9IZ+vlqWUsZx3IjQGzWzifij
TU4zQgsemSpv8xhvo8TEjIIOUhLjstRXZsHJk/D2ivErpFRDQQVs1qWO0DYzn7OwcBVZ8Tlax9ss
xpW0UwMQbIVe7m4Pxven2gaNEvgrTSeMrejFsGS38mUVlNuO+Jsjm7NEljxSFvOlqEMsEbiuvQ2U
jYsntzYBtDKFjUus5g7w3gmXmnarfwIT1uioBQrFG10moyBBmAh1Of79pM93QEsAaBCYW/8NtzBV
A/a1vZbFKGOhmIMyp1D58I95DxtzQ1fbt4oFZuHUJvfhzfjQABTY0nJuTWtze1fLZDQ0bAf0bci4
ieNAP7SpcZbT2DG18juKuhLDKKomdYPUl0t3qaqfkvmkg6FW+MPRlE0tXclgtHQZY7k0FsiYbdAF
nObUzX4W96HbWaNpEaSznfTaFKwB5YqfHNGbdo5IkDYi0n5Exi2j/F+kYvl2CxE73c1PFG4Aj93Y
MoGtXP2LAUWeRPr5yn/FgpmoywiJZHpslZsp4dgd7/up3qy+X4k6ozAzmF2O1motvhpUmeOBtzWP
kqWhXQhcjczNPVRdV4BUDL4x8vtxsKLghxlxaAG2VeJdBnNJG00DNt0JMvRBtHp5tNQagzFYkV5d
vlYBqlyfTfhdEqMB+aCWRC4bNC4oQE9v5N4r4/YpIbWlGR1SycqVuQB/qZ3ih68F87aRUYRqksc8
1rDELnyJ479CA+2/T1+L2EyOgzEYnFpAnEDXNmNZRSiNaVy0cBKZRQk5xGMVOAIAwezmKbRBmn07
Je7C0cDNhb0LZUtTRtLlJtJVuKF7n5S5ZdTnvm54ARU9l0/npipI/YuU95Vt38kQJg+xiRxg+tQ9
RBiEn3bkGjAuNsam7X/Bo7tpVyt5jCMMlUwwZlLRHFWBQUmpxlixfBfNaDesXiij7Pirnx3O+VE1
/2qRzPkNgFMAjwLS082P+CrcAX3eLXZ1DAwwABvxZwi3T+6fPTWYt0Cfyspk5khBjjax47sB/fYU
zVBxNHT4JwBgje95uT/OtrLDIZW8AIYorWEFYDsYxvBU6RLHl2wWwfDe/4+qGIwzQVplGrQYy1LO
6o/KK+4jb76mlVnJAlXRDW9Jm7XntTzGpdSVTkIjhTwVd9iDvMvPqZ2XlJbmTnS7R15Hzfap6bpI
KZcQ9tDPVx4fIPC9IGTYQsW4D5YDCV8a2ftaEbdP6V0EddcrEaNYqUFUQA/r4s9s3skLp5Xr/3BU
7wKYaKYd6kkDJy4NVMHG58VuszjqXYyss2zXYOPOl28hPSAN9C6TsWhTlftKkCGTQvLiIWgLdyra
9CWv8zOf127I20HGkonQmYYw00NqrrriADImnkPc9BWaQodzdODHspaUj6Y+yDHcbguQTrTGuFkL
mggKl58ctNDi0cBux9kreYxVSSRsslSiFyemDp40sASdc9u8DC95b4Ued/Rw09+vxDFGpZcFkYsC
4hQ/3IlWnlrgcKHDshmqdZUNuD6TE/pu+42VSHqmK603pSLKawKRIPO9i3fzmcL1BRiyCm+Gu+hQ
Pn9tZNwdZQxZLaU51VvUeclhOdWUW8FVLBFI8snhv95OxqLDFCMHxYS1YZITeS0gydh/VyMwgoNJ
Z17rw2aUpRlIi2LcB1gZjPon6iwvE3p60VxIQd5inzYXEm7b3f+xhf/IYR+dgVB3ca2gtoMmRrSz
yzsdrSmzR07JtwgqZPl9TSoTB+cjII4FWrVS/H4BoWZ8a+xlX/sRWMqpQQjCHfGnX/gpGgCqPDAi
KP87i5oQVP3cySM2keK7eaC2N/Yj0JO/h4wGLIp3SYx2kHiqy4RKMu8nkLEc0sfBqpEOTHIK4uRx
q8ebV5huACzfRDM2yCA+WhqZ4qHJuwjh/j0l1K0vCbALdBcJshRlI8lKJktDd59q8/OQm455JZox
cr1vRj0rhBZpsgVA+oh3zhMuns6F2bnJX3w2DJ5AxspBwioXyGHRIIum7iNbIFbgSPt8X4GRQNkR
DHK6HM/C21/mPFONLHpcQlWlW8k3RQC35GiAFezkT36SgDHrlk7xyI2DtvX1/VSZS91QQkkSa3qq
18WDDpYRwe694am//hccI/S7PtvGuyzmMl8ioakHE7uqoECAVH34rJ0Nn3Z0EFwToTWi0+q1B70v
ytf7r3d360CRawKuH25ecK8zBxonyv+QdmXLbePA9otYxX15JSlqs7zbsfXCkp2E+77z6++B594J
BeEKSaZq8jRVboFoNBrdp8/JjCRFHjH7D7p/aqbH63+fmRwtDVC7J1V9J7czsi8yUEhwfv23eU94
lKz1tCXMx8kHxyLrsl1apHYOrPeTqIPXFBUZaKjghfNk3vc2tK4cDBT6HwH/VJA10PunorkKBKVG
uO+pCOCPIeTJLEQcdW0ihcXlR6gw1DvxjqSALV5XIuSguIQNPLPU6ddGYR40TE+CpcUOt9az8s8Q
t5fjTHqj4WgPg6uspj1flp2Vri0XTHkNZJ3qOIPCLrJPA+jNGwn8MNmN9HMGPcxvqGyxIsDSHOVD
ZeWryTwScx5OR3IrgGAoeDBdEaouxbPi5Ds0PhyOG/G+LuVGcqiNoa7DqGYXtrwbb6xvPuDh0Ij9
2W3JC7bj6nrz1knFAV+ypliuYbICG01tHCZFcCBmw1sZK9wsPyeVz0BZL6jAhgF00IM82ek7UaFo
99mLqtjlJgVpto4F2xXIDWKHL9/EijiGCSAgGvMQwaNffNbUWJNs+PVRfIgeZcfUYR08I16O+XGE
8nAVV9x6M4tFSVkapTwoqc28qaWwOYY3UgdJhfi92FUVIeXHK00P1uEe9IN/RZN5ZpbyIT2b9bxp
YHbYKZ8tCOvajZD8L9thcMfLU5lv9+UqKf9J2mxsygGftlkRzdVohTEm7aFfEWB8/KPnUuQx/BUY
ASAF0NLGBULzKBW1D+huPVawV5zQToc20W0JUnsAkH2QVwIvc+CPxDP8BwNGkKXTRCA7VbrqbVpl
Lvs9jNbapzY+KrxywVeJj4rmZwaosKrkljGHw1wd87Y7CG0EbaK4W43+6LRVfw+e+cQO8qC3+7YE
hFQ2NpzAwwiusK/qogimE4iDUql5F8y1bOU9+aqk7Jm6koG3IgowmwKAYO4FzUh0zsyRn7N4KKbq
FNap3lVfF/R0K31keHlXN1CmTmyuIg3jbj4zRt2USjwPkLDA2nqvOn1lAx/CibwTfXt8CVzwYnI+
Js8gtZnp1AgKCOSro7AR7jQPeARoqT0ah2abPwj3isAPNbzto+7GIkn8LG6G6jhjWGR+JmhAMwfp
B8lTwxW/Vc48hJoEaWxg/7UL8r1QMmpwM7fEXRDNoZjhSaIN7JXlGP6KCCD4+3CnvA+8XjYrpn61
UUwThDwo21AL1SZNSSA8W4FqEIrLQJfkd747r0EfGd0gqHrokBo291pmbiiaN/9nlYrk0IkXAe6y
yqMYOqBxUh3x0DdOV9pVB1U0zUl3AqhAOFVYRgXgbKlUHB/mPEfeF+Bpt402JIr/UwHgPnWYsW2x
OCqAj4Spdo7xSYm8s5p9VTaEx3QP9LPkCLv+AKVlXqGI6a8Lm1Q2AKHeQvIb2BQ2yS1g8nepaTfv
8huoW7y8485gsx4Ey29JY+R90e8GK8a3NI8EwgKpysDuoUsyOkNk6164AtvH+/UowDwiv5ZIazgm
sajGWeqXx1H7kWUnqdhrSvVXkWZhhHznRRxF6UjqawNGBlO/qbX5QRIBlE38n1oOJl4z3wSN+K4E
wWbKk9ssV+2yTzdVIb/9t7VSETaY075vAqE8CsNTH9/58309cQrevM9JxVRBblUf5RestAhR3Zid
VHjN+tf/tg4qurRSXOeDgs+pBcbnIFuPhl98YMxj9d/MUOHEADB21mqsJfe3oXYw0o1sPFw3Qf7E
RT6xcAwqeMR5XHSRBBNh9SzIj5HyaOG78buKvG2hgocmh3ihxmTnk/qxyIK3VpTW5VjwupecIGVR
AaMMQz0LehzgcAzduQidPvsbeeBFkDBpvvchL3UlFPHNWtdcKxiMAsMjwS2StpfeOOmamwYx7xVQ
dVm6bpraxey6pHWdEU2wqK51qK0j7ZKDzXBf3OAlZucPeXfHhbkzI+8vk3QkNNtKCQcFG1ZhnG5X
gsIKinJ34SuZgOQ3gZnusbBGp5V+IIm9DmuRhqpoC3Wi4M0sv133dVYN28DHQ+IKTUpMY1DO3rRT
VHdB0xxbfcDDQ4jTO4wx1LupTmJMsMbjrkCB+Aa0aNVrbKS1J6rRuG1VseFBUb+0u6hzZ0oSKcpi
wA54ZioSipOklaNQNUiMxJ+gQ9yDFTHYEBY2owDHfmuLb5i8TpAf9aQHfuBB+8lSr9mnwmSht0YS
xHVzDNrHDqjbQnkYytHpDABEZx5ikrG7RFX3S1US8m80F2PdikIUtDCW5fvZep+lQ1541/eWce5N
CUzhMpJMTQKf3fkF18SdX9WxWh/N/GfVPeQ6J8litaxMiVCrKSoGWS/KaLER90YmWPXXJA2RhS1e
chTO0ZNDsTBfDRs9//Ob7MwitUViKfhaOsBiqtY/8rbcyEkWOb0qct50JPReuIJp6hbAfWRKl3LF
uTVCoSoT1AHCAIOPRXkb69PDNCmeNkaPGRRjtrLU/Li+X0yXwJgAqDhAdSzRk5fFGNRmTxbXpyKK
KpusHz2LN97MdPKFESrr8SfV1yvBrI+j/Crg/SGZ5i6Yf0olcIRh6V5fkcxyQcKFh3lg8D1p9JGW
cn2o8gj1FNMfxJ0gNaOd5pGyEYMpcgyjar/PUip9K0J12CoVhj1nE/IrEljRUafMAldpm/e4TlNX
QXXvexXP4l1l6em69XXRbgYTJJBJq5a2lAjFY1vLih3No+omhlg415fCSoMxCqDpMlBoOFYG2b1F
utg2RoKjhvumdkPZzkEnhfnmdg+edrh79lzvSscabF5bg+UToGmHYhVAY2AOoi6BXpb9ugmG8qjI
jZ0AdNlMhZuMA291jKsNVuB3oE6FMXqQpEzUZIqKIkfsrV4hw70uN9mWPM/QW+SiZnleQZ3iNh0F
JBNw9KF6nROw3U+f1zeL5eSAC35RBZpkOux8r3B+RLOUhfqYJCIC+GQ8mTUmfCtjBYKdN1xBHD+X
eAapUyV2NX5METTHNLLfiARs/R6VTgQO4X4zePWpUB3tVd78xvua5SDk4gaNAKFIpieqorSpK7+R
6mOh7MTwVWg82Xi+/jVZZUqo5+IzGhI+JkbSzj9nqA1RoMkTKVOCtB+pluBIAVq01rq2lR+RuuG+
q8kG0fFXJmydGAMHmT5dqKzCymibbKzRos2fSV+NNPNASgcOTd4JY95iS1uUN6bpZAVZDVvKHWkH
Ryv/vtzkUIT8R+B25oyfMV4XkJj6tTTqY4JSEu9Jv8XHxMRCMG3SMbFFvbHVRrav7xvTNRaWqKeS
HASVLsdYWC1CGanIDlI5rJukXF83w4yMmEDDC1IEvewFu2yoG+FoCjkuZcAgJHd48beGk4G2JnAQ
q1zhnocnYS1MwcywpMEYJgrIaVyEYnmaWnFIxeqY6JAFkj60DkpW0XfOshghEbVcLEoBmTSMUUGk
jdoSwFJUIgmKBLLwh04AAkJYF96wmTGvz+NiJH5G+/zSHhVD0jDM2iBEHVIYLTuQ3jSR10hifTcV
vqdYGiROLgjjo0IDAnKQqmNrfEzDRrZOTbH9m69GCO6Aq7BwT1LubQxGrfX9RKrTokOGKzGgAG4a
O7gH3fcHL2VnfrOFNcrFdUFBgM9hLcuepuhTC39eXw7rsKqg9sHta+I/Gubm66FayX1VHZU2+C6D
WSsu+9WsZLtEiXnM5QTverH/JpJNaFBLlyJUPsTMwjTQ6mMIObNu3W+IzBbBB/IgBCTvv2aICniq
madhm8BQDMdWQKqvgIGz5nM+MzfHkkQNWhOQmaGflkWGOgPyNnJt5FsUf0HFTgbtCZ8dhBIca8ub
CWNGIpAJ/GuRqqgYxmhNIllZ6XZfHbVqnVQYjqncmZBNgYLG+n7dQZi3hwbFcKR+iilegN7FtEn9
qZTJG2j2iCAEmqMH1TXw/gFK++9uRsDdZQUvBCKIQsW+UMSMTJuIyJ123SoCzEV5zLYiiK0C768+
59IW9TmnPNX6MoKt5Kf54K8xIw7SW+EHmUaV3XRn8YEZrHfXMsmm3l3liKqDmJOarCODT2d21Ndk
12700I5QunJq3MmYO3LDPa4VLkaXFR6Xxqlz0fmBooA/FVXnKnYbHyjT0J7003WHuVgh+r1IMMFw
IyEKg4js/O6a6t70qyCST1kKkBmgbxtlehQnA4Mn0ydqWs4Q83pqF+eQFHgQjjUgdfVLIehBTCPT
Cs3mZHQ7wS/ssDc5mcZF+ntugZ6oB2rVr0t5lk99MzkdJltSEACWBhB0yX3DQ65ebBPeQ5IpQRwA
aFlkvVRZw5B9tRq7vkED+25OD6WMsRJOZYNjwqBGE0oYj3UVJsbiTkseJGkdaTx104twf74Mg3KE
3Mx0sAE16kmDvgFpUtX7CfhKcfPH2RJliMorskgpo9DHYgQAYSTFEcPbpgs5HnDZXIQVMqFFXpGo
JH7FyUVOptWdHHRG15wg5Jw6gW732+Qo31ef02dXQP0bsMrENu55CQDTLl7lkqzjByD7pD6jlGV+
ohlpAyTcCvwHGQbmyw+MuUKBY3bkCEo49QHP8tLm5fGXkgaAw+C5DBEj4PCQ8FCR2Arlph+EMTs1
Gs7uKgVNt/OPEJYwgp8A/AgYPSVviJxLgHRx3ohpwBlNpHGESpsybcRFUPiTUJ46cDqZ0vAw5tWu
MavO7kTfThNjdT1oXd5yXwaR34OsB88xuh4WV2D07RstPakH5TPaKPvoRTm0q+QeKt3uwOfouTiA
xJ4iE3weZskuSMjqMhT8bO6yU/ZTeSPosQbMXP738FsPglHlx2RbMbfUwvyoqDrruorPekFIJA5N
ms451jgIgdOEbxY5MYiWOSrgvCyZZQsPGFwDX+8L+nt2bdnFwqSmJ6ib6KYDnhzfmwHfIqnyToLe
8L0CH/qeuTmEMT64F/tFBojPizeNiUo+khaIKpxfQsFYjtk0tuWpfQPvL5BH1QuRO6kwOK06sdfv
Ow9IRFToAmge8h7cl0XBc+t0G8VqJF2I6kk+keGKCkIBdndMoB/tDIcQGr4t2WJwWea3slsfRE90
850EztDBDl84bs1ys8V3oPvM41j24G9vSvySpnJ8TKwTtcfOsiHX4Qq7dPWAd94fZ4zU8ql43IP5
PUzMXkakjJ+nVxXVDVChRgAMmG8FOCiij+urvFwkWIS+KspEDwmPpfPNFqS2Kq2sU07DlA72KFfu
ZAb7uEw5b6VLHBa4xpeGqHRRjkA4PuVfX7O/ySBmFWyJcA4AguvrK7osSH1Z0ggVI8QLkNOcL6nz
yxG8T3Nxktfldt4SPCKZ3ipv23Xk8mhoLg8LWdYvY9QbUxDB7KUOffHlrqgDrMkYBP+5dJGlfa0J
0BwgyKCZRZfKtTIrzFFti5PgJ3akNfbUcSpPbEf4ZYHKb325adR8bIpTqPyQ513T56sEwjvX94a3
DGprxNQS+kqBEfCt2E3zJiSc3IxxF5H9+LUMaj/iIqnMUAHLUZ46ya3lBasAKtw3GFQNNyCMs7tv
PJwm88NhqtkCHRCqJ3Q5ucuCWAPLWHESO8PW1NgJWy8NOHHh4mFA9n9hhAoLeo/9EAQYKRRjpcV3
WQqm3fBOH3PMbMjOoHNaaRLTrxcG6bdWTSq+Gfy6deVd+J6/i9Dy8kKvcvtV+qhBZU+8mVfDs2hP
Gx6DMeuLYoQU0ze43K0Lqk9JmrNpDmvllFhvpQ8s+niPKX/3uiuyjRgGWmmoEV5c6HmTyqk1jPlJ
KPR8PZqh9SIWg2nHahj8TUSCtJaO+GdBF5U+vWD4G8LWqmFrM3oRBnsABAfoTHHiFZ/akxn/ltao
kzxFupLNCawNuBnt9h4aUxvxSfkZ7lEH+AuYMlxzaY4605UI7LlJFle++aFTb5WNsFIOogIXKZD9
8dKTi6IbMQcdbwNVN0u/GN/rU60LWnOaT0b1zQwflP5l0DbdlHAiFfMrkvxHg+C7hH/UxShndWM1
Q5YjsOuT3VhO8ZD88DcYxupw9eeHIeBYZDnk0iB1Qcb+BPXFaiYvBuAejXXgt3ZtvV33emZ8NAm5
nkyuR5HGW8ctGDm0AVYG1WsMVwS9p5f9mG9z01EwywehFv5EDSvqL23SDtnWQElIA/J1MbeV/lPk
qQ6wfGJpgHJBWQcl4FTAgJIZD3mC4loV3+RRuZot7S/OMmYdCF4V0RGVWOpJOUS6HEZ6WZ0SeAWo
LL5onvG6k+zyFcLj3Hosa8fQWNNQYMaEJ3nGnqczmCJR/VAXs1MJhuWTvjP2LUgYMyjl2sGN/9nd
Tb6bfVx3E8Z1c2aT8sVoUsJSsuAlrVUITtIEkjMgo7Jnyd8MyazbAyAw6znzm9frhi9f7CbYQWQL
Gusi2iq6RlluhbnztXDUSPn5sXxvt32OuQ6QwK26m/F2AHwLeiM8IsbL0jBllXryRFU2IyuB1WrV
vGrhajpZ+2g1++grym/glRHLzW9wXFyei7O16lQhaVSTzpikQUO1dq7dZNMdglVvN542OckzBPq8
5jc01om7nNX3z5dKpytmUw960LUaaKa1t763gRzAw8YTfph2CbHe2xl1icKrIYLywtMIvoxwWC+U
DvDMkFEHoievFRQ3a1WotWNuqS+yEG39OH72h/mF40MkGTpfIsKJrKPyQgZZUCc4PzGpmapdXk3Z
CXQAIA8ONh3ycpyVDmqS5v5vePxQtV0YpEe9M4xcgOwaBpuVYeugfgdX8UuN0ZnBHe5Kog/MiUKX
nnNukApCaoK+tObnzUn3Ub4KStvoOBGAkf+hTAfqEBVlLKS2VEht5niMw6nJTtBqQm2/34Pc/Ube
cImImXu1sEPl6yYa3LqRthkeaxByhcpxgIY3BvO6m37dfePC40naeuEaC3NUMI18cKU2KZbVf8rg
rh/WhFSmd3rcfvD638iOmDu1MEjFM6ExlC6uyPoe6hv9RGoIlpPa8QkEpejL8AeqWInL2c5R3t9E
nZD3IGRDslnfoH6wl7dgrwZYB7QUfKFq1k2x8BO6XDNoKvjtZtxOtTs5yCaMTyj+uNLGd2twvGNo
HosdV9IqgcCDKw329aPOtI5MEBVWDK1cAJNUNZWKMfHLkzgpdqHJ3lx+FiloGL/HlmRPVrS6bu8S
EEtO+sIgcedFITuygsmsMpTmmlW9BRcXuhkNNNXFGzS83rkpIdN5FtaoR1g7m3E4lHl16qx+Y5rZ
Z6i2p+sruozJ5wsiP2GxoEJrNLXqQqQzQXkw9HaTFNpNJOmchgbDDPJNnQDVkLRf1C+CZlRLfLfo
pKQYug12elXaE5d4huEOZ1aoxdQyapdDDStC2DiWeqMox7GoHK15CTrJtizuyCRjg84MUlHSAI/B
oBOD/dsAqhvQRYDVEvpFT8Ya5CXOsOcOTDE/pKWDmAJoEDJTeL5fYjPlbTorEeqDwyp/r05ERTh1
jUf9yf8E4CXzhv2fs1YBogk8jYhXF8Z8L95C+ZwbQV1FEYJ0gRowIebNHPnZtCd3JkNMz9d9klUr
PLNHBU3DyKbIr2FPXUeb1PXf58BWP6fttBG5c2+X+RCiB+Tk8IZFc0qk5zN9YFMHXxrDU+9BfXb8
PnSudStuOzf4Hjj+3sDEHXJOQr9YVy5nnQx/RUsZNQE0x4CGoTnxykIYMeAD2+oaL3XJzXYNqG+I
rF+7ij8Gz9gRiFTm82FtDDeCZU1B+QOM/BftqSqLskmRhhBuNLr19+wkQuoAvBSlrdqmnTd2fxy+
8Wr7jKYYvvXCKrWvUR8aZpRgvcpddKt4xkbwXfOd8I2QuzDyQo2oi79wOV0Yt/6ZXepKNJq41ief
rHYHoWYfjRM39oiUS5ujCFM+DJu/KAoaOhGmh7igrGk0EUdSq2WfIK6eorqq9qXaDN9aTcx+JrUU
aJxLkBGEzmxRKdRY+2rXiz2+aleupBoVirz3rnsqw11IJURC5wuQuguu9V7Mik4xo+DUl4qTJrlt
Ro0D4UTOSiTGgcDgK97XimSQfgSV14oWqNXrMAxO4HQf9P08fUtDN34ONuVdvzccHTzLqadVr52w
IwqNSKyd6wtlfEukuxiChx62SFhYz8Mr+N5TdTYN4Wga/RtUUNZ9ZfGQl2wbQFsg2uDw0f2JOpKn
Wctn4dhAuSXDSi2FhxZjODyW8csE5RK+krXNNIkCkDISxNC1DXniRWtlF27Qc17zQBfkz1FZ9Zk5
6qtJoRAJfYwVaePoiRjDlsRV2JYe5KI4HsJ0xMXCqAgCZVAcul4SjqOC19U0rMwI8osB95oledy1
FVERI0g0KcX2C1+sM3hAHsxtijF6tHbQsOeWH1jbBVwaJmWA/UHbnvp+Sd9kWSB1Avgsysg2d93a
B+PM9DnvZkj2/QYbCuszLg1Sn3HC+7GaZhjU0xUhvdcd9LIFG2IXngEd5QNRCvwNZULWV8WkB9Du
yCPwj/ysRbLpQ3S7muQ6PI3e7MnII7I1WJjQ0QUXks0DMrJydQzpENUZzAESfPq5tSCsxEDpJeto
5NZzNTeVKwOPhztHmO3I6KGIKCSW3ZRK9iCofnKwTGNaIwzqP67HlP/nhxjoJSOgkGbh+Q8plLoN
yrgDISHUHyFismn3467Z1uB25EVQVmwBS8e/psj/X3zh2DSMOGphKmo/p+atLDnz5SzHWf59agfr
skKpLJ4ssGns1Dq3U3mt8ea7GaUHlFdVAkzCt7ps/4DMpimnwsLsJuGZNaH++zstVcZSLBKDNcyM
wU/okR09L4G/KFXhCLyk5ze+UxSiHQZP1zf/a8SCiiSWbBBuPrQsUNKkvpjc9Soakq1wFIy2gOBu
2Uqu2PsJllRNUrn3885/HGRduIkitdYc4Aor32sU/BghDvuNGlj67dxJ8XbWsmxj+oonKclTKZb+
8wh2vH2A8ZJ9OZa6V4aNa1T6a1/lhi3Nc7YuokTbJUWkHVSMAhygTijYYhyGb9cXydgxS0Z5GlNI
wI1cAKGlLEhbq40RLVVt9qxBzN3Qr1AgNyqzuAMgCWAGyDE4DSr1jjEM5ea6fdZWKvi0SGRNqJrT
/bVKDa0BL0//OFXW56TJNzWaAaB1mR+v2yERg97LpR3qdJn6oM/SNPtHX/USMICn7Vua6Ks2DlCE
48kwMY4yQMPwS0WGjCtO9PlR9tM6FkuQ3R67fsq/BZEWHeRI4F2orK0jsCYZyQ4alDoJ2YuAIRuC
FXXl5B9HDyAf1Emh07zJPG6dj7mahR0qBkpVPbdmDzu9Z33KmTv3dg59TDRO7Kmwx8br7vlgItZ+
YV4NzzsLwO+LGddWaasOLVnr2JpbMJw9GA3EJcTysaoUV+fOnLOWaAKcAc1dzCRdgA0rSykh29r6
mHL3H/Ax7di1HlU7koE1rG001jyesAUj77KA9MYgChJWUaRvuNpQR4B7G+gc1p9d39ol6MAF6Ln0
vLv08oCZUIFHnQ9TyYCx04ZIA6pM8xph32gqe7aSyGmsct0nMu8xw7aEgTIgJ4Hto+9KMe+NsSpz
XGBTZiNyrqJgbwS6e/0gs6xAkQOjLiYgkjJdRZmjUuwGIzKOefBRyN9UqMzHz39hAhPcKBdC0+Hi
BTjEc9n08aQfRX2vGjexvBNVTlHtciYeoZZ0yfBgIZhnehl1ZdRzEbW4Kf0VGWoINvWdAt11cCwk
D0QLa9RsofagStX1mLeKV+jtcuqHjOQGTR28YuCAoILF4/48gBipYvS+idaZbLTrUdC9JqjcoJVW
Zd7d5rH/3Fv1ZEdZs8Lf+ChLa/vH3/nMPjmViwBWIF6ndT9rR0XEIwfqJukIiRfx47qVy7N9vkri
UAsrSZrUvS5JGsTGPE0Edik8XjfAKNufW6CebKYSzKNZyxqix7BKYzTlxn20nrxuG0gYa+C+cHgr
orLjXG+KsvfRfCRZFmj70rsMpR9XJT2rbTvaIli8bnngDUYz+3yV1MOjr/uuRjKjHSXL7l7JiyP7
Id1OAJR29/Em8bizorxlkvtvsXFNoshTAN2GI7IR5c3UbUxwbo1V+dq4CYY43QIMsLwiAqN+ebZK
urE7S0YqWMqkHXuMqqcx9FqDVdzsFRCSR60ddtC9DL9N2fN1F7q87c6tUgmD1HZhNxaKdrTm8CY3
y09Rqd5jDap4FkQTIy4+9vI1d26PSh10zBbXUitqGIH0TQcEhcd+Yx2INlwCtkD+Vl7eduf2qEiD
RgVJZOCxmi06/Q0kRD60bwSSi7a1Iz6XADfJXEZdnlHiXwv/seKsqdNO1Y51gsfyrTa/D9HjjL75
9b1jVL6wOGByQNoLmpWLbE+vfSVKZ4QxqBfezjehkw1w1IQAED6F0/jTtFvE72lj6atZ4BhnOs7C
NrWRde+X5dhhI1HF+WmmAagYqq3ZKBuziQCBMEXOI5IdBRYGqZ3Eu9wopx4GS3d+0zyChxO3OvqE
BH/EP4+M2/7s21J7qLZ5rfckBnR6swIjm91HoNWTAuf6HvLMUHeEUeJtpErYwi4a7Sj9HkIj3e/+
HEJLHOUXQIaK28EYjqMa9rAiC3amfFdSLvSNBIrzZw4MoByFyUxoOFzkYDpkpkdFrjSQ/0Nq4IcP
2P3k4Xl55EPDmOnD0ha1N7Eam4GRAROi3Y03DZRzeltZW7t+/XduABlU8OkAK4a8ifpyrdCWZaFk
+rFrbzr9W6UFthL88UsUnw7jIQDSE21e+tHWosljtmasHy1rG8R7udnIf5FYnpmgTqsvSKjGx6l+
bDFUpHfIFOTGK3LJ/XNvXq6EOqPxNPldZkb6UZajvVI03pwh/IUzD7BNfi7lbKjBWKgf4/GvKV+A
sEWAraO2HbMEu0LmjSGlelA1R7o1oMlQrisQpfJ6toxTCrpZlFoJhA+NBmpdYyHFelsizzK7F9/U
XN3Yid3369/uy5XoRUmyqaFfAF/QaZRlWYF0KNcKJMUH8yA60D1Lv9ednboxhNDc0dHvUlxa+Ur7
IWy52Qc5MhfGDYCNZbAVo1ZOxaHITCsRyZ12BFfcwV+X3mgjlYTwj46hoS9Y2Z+3G0jD5pdFKnft
ZrWojB4WFbBo76p0hXEZF6+AzAm+Qzf9+Bs8l2Sbri2SOsy6UmiJoecIg87kGJgCy73gIYM4fL+q
vrdrbv2CERPPlkglrmUtS1omwJ64szDHLW1M9xMIbjgpzxTTQRcfk8pYM7+IzWmA74RGbDwNaT1v
W9MM95Y88dp6LNzjclX0aG7S9lqipoj00BQOMeslbTIHSJoJXrIV6i/MUAWwKe8Msh47eLGiUAJI
AanPU2tsjTZMhCEC8hH9KQKhHff5nugdpSvrnjtPx/QV1NIkWUbD7UJnWw0KUQhTuKe69tcAJ+17
fRfhSiMDmPXLCCa7x+vnn7mFC4PUeQgaoAXjDFuIELCWDHBODxlG5nz9/bod5km3AL5H5iiLAKnj
kCxipzomZSSTQ6BO6qcmKwEZDdr+NxvkNyxsNH3Wz3kYAC9qvknTndpz5o5YjyXU4H4tgg5X6Iam
YwEDJNvI73CG7S/d8D1v1JntdQtL1LaMkQ9XKGGpWY3udIsXtp0DpCk5yiq541lj7Q02BiB7kq1d
1EVUSc8r1EzUY6S/N9EpNnlJNM8AtTFpnAyJkMIA4V0yPH9HBMH7TbrXgD3qAyfgvmsZ7wQCZviH
HUa+GAxFy0wOY7lXj1Cp6G1gn27nqD7lmn6TxuWjZBiv112PBQZfGqTBherUWopvtCpY1RIToyW5
p6NkENt5tgowXCxsIe812cMHF6jCihho2qD+CKZXAIip26ULlBJTXb6K15i8U9BBJ1RdneffkQfK
ZPMAT8Tx6MsMPVFUojHeB+pvKhxGeRLFilGrRzmL7FhAUBQ0Gy1JW0k4n5T8pQtLgHJpGHtCZYye
7RWtPg/rWFBQhjd3/5T7yYOdh09mHjWiYktQmWRgmopMYVr1xoAsDND29DmD7KCILp7kYKbQTdc8
blDmohbGqJNgSN0omFAYRwTRvGRnrQYv3PyNopeJdBEnGZcWXnIXxHEq5txxac1kUbJDZMpiT8Wy
dE/c/03d6swWleWPvpoPyAOUY3xThgBGVw8EwgFVuxcZiheu/vEbwkWsiLJcH7VpVe738jzApvJU
38grAvPD0LmxmmvEyMARN6Rw5V4/46yrcmmT2ru0bUypHUTlmDUQf6uNdRbPD+KUra+bYS7t644h
af8lC5mpZ6HQAg+aQAUliY95xsuBWcERFBO4iv+xQG1YOlXVWM+w4L9UJ9SmEnDFgV6oe29TG7Qa
YHoIMGEBZqP08DdVVYAyf9mmNs4Hp0MeJDhtDcZXkO9vAEHFlqkekSMMXB7IgBmXLRXvG7TWUCGg
o4iVDeMABT0F4bH72YCHB/RNXwgjmJW7NWQeV4LLu1BZp3xhlL4MAtMvfT+AUVKwhjrAVoIhTFof
rnsKKxajW2iA1gtDchfT4+kE+MogNviW80HXnvL6W2HeBRaPz41VAwM7NbhxRTKtfAHkBe8pSCgB
PsFyFE+FSI6bvDS5M3g+Kn09SvGBbTb29bWxDht65GgZfZWQaHKcYggGoa1V+RjHj3ql2pX/IHXP
120wQ//CCE2PAwlzPRXwC45kokMCx1tRODWEzKstuPEahxdAmPnj0h5V9oYayISpSbKo7QzZivgp
WBtfD7OQ4xnslaEeRpJtQixIZarWNAbF3M/yUVWhd0IuAH9bfLYG4WEjYm6c0Mhe2cIecdVF6m3h
SMd1MskY1VK8Ye1vPyF+/Kjyh3CYPr8wRKU7sQQOoMYa5WPoC15VGnY6lCtDHJyqrO6G4mlIkk2d
ijdhMdng34K0w1Eb3s26d+Ikghb6nxPG46YF3OrfL029tsc4mQLAHmS8D1PQ6d7DiSARqAHdagM3
5Yh73rdm3Q9Lg1QGpoTqEFcqtrZXbgTwH4VxzDl7zLf2wgStaA22TcUXS6yJUDrVW1CptI4EkI8z
3AsT5EDqtRHb8/jnFx/h+CZ4Wrx8cfTPfaiWhMYHv798nBLLmUGTEiv/0QJ18UmDlDTA9MjHRjft
rB5sjUvqQP4ElbUSfmMEYwxIg5iGOnihIChKlVoShDFJb3veyNvZIQyiiZs73PoZ0xpgIwRNBEoj
ekISxddWq3RDgj6dudZPI+gpD0Qpzre7uxAzAavrAZMRlFVQIP5rjvp+jS9pfd5jcb74PuVPOdQK
Kuvhug3WjX1mhMoQ5ARgB4BFpCNKEasOb95n9EFjO3OgK7i2flogZMO4HbfJfEFjBjzMcm3k2C0i
mK4LeqxEWJvW74UE5cA0ckrxKSoyrxZMdEIPglTaVpbZnPXy9pDymACEAHOMI4HbNUm2lhfflZt2
cAPS8s3u0gNvRIa5iUgswdwng0SVniLJUPEpLJSVgYIwbb0/mGGOhxxPq4N1A6GBgFTPUiG6Cwc9
/55iOwZDirwBid60Gp8wZrqO1p3r29OTuOHKe7E+Ikrl6JSQPOiiJzmLXTyNQB59VRj0Co0GT1g1
0N7VHKVzcZfzjgLjHkJjBqEffKAoF1ycPD+N/arCyavCvruRRwy2gno8chNJ9B1oekh/EboIdIYw
PBCWOCrqQ/wtEvJAkY6RdKf7oQ1aTZ4jMi4WoLPQA7BEA7gwupJgFFMxlsWMg1fbowcNkkOnO+Y9
mfEZ3KZ35E3wxH0PMIrVMAp6B8COAESjKblbS2tA9Tbh2Nn6WnjLVuNmXmfP0oHfVGMQxRD42S9b
VJJSGmKSq75EvuG0FlqIvPc+8tnGLYtvcxfv58Rww0l1prhxU7l0R/NpCI7D+JgUulP65apICre0
/K0sB971KMB4MZBSB8Hk4UhewM212o+zqkvlo+7/D2lf1uS2jjT7ixjBfXnlKqn3va0Xht22ue87
f/1N9JkZUxCu4NNfzMvMdIRLAAuFQlVW5uioWuin2WCXKjQxjckxTUDcx8TTudyN5BDSt9XWLLUj
ZQr6NBwdpInB9FrXwLhEh6XyiUqudpiD9AHQGvxPEG3wTizT2TYLpsJDgRnLoRczpBjdTTddFd3T
5Q1lgJnxsTcGqLxMHqZqKKRGPubdHt3j23JubKl4UKve19pnTb4t+yctREluwT1ZzU42/sCwp5oP
AHmW7qrPtgSElqxjCLpBMS/+vhqjE4a1mwwvaj+7ijD7YTREtghSfsF0L/98Zvjc/nzqvCtVJpZW
AocQD8trf5e9kOnkrkVEq/wyyLiZBLlVzz2BUF8CZogCH3XrNoVZT7mG79G79bXim79QUAHCSrez
n+NjGXDPPTNg62D6l01gYc7qiFWuZ5k2I36SknDsDDczMiUMKYOVHKUbrjnWpYek8r/mPt8vm9t9
FfO4UCeYS/eSj+fQQ3Vjorlp2vmO3BHxIfR4JOWsLBql8z82qXw2l6NyLjMkMooNdsTJk8Gqub6Z
7uCn0PL9K/gI2202Nsm2b9bZ9Ukq95A/wGtkdFegFIqAfMT8EcGbSyjHvAM3xiifMVqj0LQFC5Sz
nYHh5SyCaM7qKVbylctvY4jKzcZOCaUFN/FRb2/18s7gjXHwFkKlYFapyFNfRPJRwrxgtDzMceQr
8S+pszzOsSZR5+yYGSieo9GOw0ZPDU7AFALm1xM/7Pd97xSZravAhbVATa2vKUpvqEbVYPaya4i9
urzyM+udjmFsUoEjecsZrwmYbOJQ7ZAnhYYI5qZfKYAZtfkzFRtv7K6mUYIgTO8IicFJLpg7/Mcu
TTuyZuY8DYKAqxcLtz4k80EHM2Cb8+wwz/nGDnXmRCOKQzATwU74lAx3ef9DzngPFGbo2tigzpgq
D8NMQM54dKUj0SBHg308YPr6784086bcmKNO2SgboyEmMNcm30MwVag6Z0FsA6g0Q63MOIfmy0XZ
itWiS8chBPRa+1nyxAeYBuBaKEQRGItJHS885/qmLGUYqDC2Xva4a3WOfzG/O04VmOsxx3yGAwvn
0kzXScSzu14dBEE/FDU3QrrGOb/spfyxQ/6+ia+V0teT1sGOelxVL71XvSyzzdQbfJBDy76Go+PU
fGItVnqIrjlYBjUw5p/1wgqrkCF3MUjH2epts3xryp+tJtsSLCcidExru5xAIiIg1meaNy+lLY0o
1tZxgH4dlEU6r0czYdXvLdRqL28Ja+f/kVQH6YJ51j7rK70GQTD5aUrmGv3vIk29jDewwjNCbTvQ
u/MAyT3paOn67CYiZousSqqd1hRG7/J6WF94ux7yUzZfuO8Uackwt3sshbt5es0T3oaxcm68U6Ek
Bk5ovHmozC7R1UhHBwZrgS56Nw3AO39UamQLNbTSR87cBbOasrF2BpuJI8UkukpHkKBJ4AmzEKvm
3BuF3mvqyJ2yHzJIVDMwGMm/o/4prX8ay+Ilg+pc3lZWE4HgGf+7bIWKzFkRplI3Y9mVt4DIARTj
N+g5CQ4kqv/RNFYHn2OSFai3JqlA3QyhgvutJZWVdq9dp66AHFq/I13kv+hsMb+rApUngCjA569Q
LxpzxJOtm1NS+YtuF09xCyh1oO4xv5VXoye69UH8sTzXN9q3ryxTJVBRwBIVIFRPPRaPEUgwGrEE
vZX+mpQccaV73TVpqCVcZQuZdZPDc9FXINUjCG2eWptmbUEAxjIrLW53RpSCSyY1ShndNL21zVoH
nEPR0p0pFuV+jaoS0b7VvqldZB2icZkcY0VpHpXT0JYMVJNNdHpsQwkdXYOm3rsqLWaglaMcKOIE
dMGs3HVGMgdaGy+7Ya2rHWf3zjMycJqARwGdLYnw+FG7Vw5SIlhLawJmEAZQswDvPgCBmmO6ub2g
wwXc1U2IuUk7P/LgcwySEdRZCM8IJtYwR0bXyDpNSaTZasxjClJ4AGOaY/IgODWAPsJDAp2h9qby
E/8Lbz0C+yVstRa0NM5msXJZEgwBNybeesLdpNvaLrsZRUcB6qF3KhQFDa44PdnF07wXXEoi5r40
0PyD7IE6HGWqFqgeWypUQu8ButQqzL4GnC957pmEZFXGCDNmRAHnoDxTHaqpwZS0irxMLXDh2eCc
Q2ebVLCsDDRm7a3xXfjNR5Aw7YIjAGPJGJ4761sI+lwV2jSrx2jM/KwD/1xYPfeheg+VT97lwQij
YFRCkwQ1OlAwnM3qDashr9rSqHjgTZ5gZ57WOfp+dCa3Rc0fg77W8+VtPb8PTw2S1W/uw1Zp5MhS
YTATRgdTxY42co4g0wJENUEbDU4j6JSeWogSSLu2GFM9yqiqiN8n3AiXl8DcNJwyHSRUJmhQ6WJt
omaZ3C+yftQzu5kg7IzUDZeB2Oyi+wYnbLjiFRwYazLACw1YM7wddKiUL1Ygj4xwRwC8pFqO0r6u
FW8Shm0BXHLKJ3qfJndVC6GSED6UY91IbgXWKRBgX942xpnFGv5YoK5PQY5WA7QUgIlkhzIDfsJI
bDHi3F6Mw4ORTDxJTdDPG2fkjYM2pdqS4m0gChA+Q7CdUrttFdwpsnt5OedegCcIXr2wooMg7Ozm
mouoHkUV9+TklPtxLwHH0P5QocakOPNLGfAqnGcrI+YwKQDyEAkE/3Q+MIFXxJwqFCATUdyn6mzL
ee+vax8IYDa4vLSz5wFlitxxmzMqrJNhThNMEbyJdNWDsBszMFy49/kEDGWHSl0HzURKKxVoPfvD
K0r1V4mjPDR7QsAiP15e0pl7n5pSKcLZDsQdpSKifaSlL80k2hMkfi9bYH0fUF0Q9RJAW1AsPt20
qMWApzyGKMVAoWtUfjbN9VR2riTzZKtYX2driDpHoST2RY++A75Ov2+CnhBzQx6JC2Q8S0CxZSik
glcCtLU4TNQdq8xpAyEftIjyPYg37O5FgNy6J0jeHNnxdyFo/NqpoGMoOBC14mposz7Y1jrlg1pY
qWkH9clj/QEUoJxDRIjI5EHU+nelep9w+W+8KHv+uqGWTDlksqaFGQ4w2vvg6YH0yIiBB2WHh4WB
6QpB8MwdICB8akPyyU7SmVO7NEBiBRtyATQgKp8tToLl57712Plp5yOUBAJXD/AsEhNzMmGYAf0d
AiW1zCJrIjFv8WWX/KnQnsTyWx9xMwvmBwRtAog8kBfiZXp6HkoB/1+KMsNReupdFSk6Zh1a0c6v
oGNT2bqfHsJHbirK3MiNUfKjNpErjBYlb7UZRiOv0KGPlLvjrsgdtFu8+Zj5PPAMcyc1CaBYaMmf
k3vWKVKyycBZ1CfVrWXwLMfi8s0oK86sGM8Ota4Vqk/DkCSIlPJv03q1+gE86DzoAM8I+ftm86zE
rMcIl+uxbMrZMWr9oS8SoE2s6elyqGQaMiSU1qAeq50RycfFUOSTiCZtLzZX65q/KlN9ry6Ze9nM
efcCfo6cFpV+EknOpl+ERRInFBFEDKPb9b72U7fsHEEJOlf0S0wUyxpHO4Tl8xCCBg+KoUB7mtau
02JhqqoRRYkl+SUpB5NbKyaHhg4UWwNU7BfDbsykHCUIgqQKfxMaMdUGVxowyt1TxH/anb1myQ6i
i0zAHZhU+cyBNi6Bi2aRrF4QkeOEoIoKAIVIAV5xdfTyoEXlERWj5N34TSDSvLPFSg8AN/8cJkIj
H1CuU38surwcckEhxhNUQGI0k/M3okBVPPEuO8aHU0TMdRC8B4aJzkD7iVwYYA4UAWLpHDitLeU8
lDTD6U9MUEe4mNMOIsadiA7l5CEw+T3QVYF0qG+JdufDsOu/cdyfbRH4FYxDop5DP1PUpLPCpRjF
f5j8rnK/eAF/Ryj6yEqcBmy5a7gb+FSn7L38Y5by0W4U8kWPRfGYQBPFLfd4HPltb6vPwkv0HGHw
TNgbPy8vlZF7YW//mKTuGjMUu2mOV6y0U2ypfytRsbbyQ6VynjBsl9wYoj7iOKhJCPFX8YgB93pf
gKfAfFbt8G71Wn56zDjsWJWlmxa66OIZRidt0nbqkpZ4jHoAL4q0sx4hA2dCpuAT3e4rmnN5H1kR
EzMeiF2YKSGDHlTOVyZhHAGvgPXddeDUIbJH9ZX2sHqEnICbbjGiy4k1KsdTcnEOhRHWOk/yq4MO
Gt4IHMT9PcAzyXX7KoMCWAE6XNmpkqffNg2nxMN0G/LexS2E+5sGC6nqvPTaWovHBsQSZgwfLb61
4p3+73lqIZYubgyRH7IJo8LYtg2mW8Wj2HwY3X3S7DjfjfEmODFAfzewLaWSCgP5dXzd5bb2TjDa
RBpyfiOjwWru9N9LjCaETvvCkxZgHngUqFUUPDH2RxeMq7XCdahm4rFVemeSXhX1gbM85knYWKD2
DzgnLaonWFCD8Xp+Ut5MUAXVeIXokAFP3Bz6VZybnPW6x3D+n0VRO2rWTd0vZSFiImjwptcS2WsG
Wqmuso2DDI6XL91AG3vUWch0JdWGFPaa7L4XX+ScO3nM/EwgKiSYMFSm6feckRlpY1UWOW1hkF1p
ot2L9go1nVfpQTmIbuwRHXeDN6zJ+naA+GLsDvUpnDLqXSxPUZGiZI8kTFn9Kruqs5deA/ld8Val
gba8hOFeqG/T6X5Rfwn8Aidr1Vvz1G2EPqVsTi1ORvI7SZy5cxOv+GU+jwD/CpM73pqoBbxxIxvP
KtmUzYFP0k4IzQRW1SC+n924xJNO8EDjbPffjdltnvhYDJZJxVSIQivqQ2cT0aAS0UI9m9ZjMYau
DsrXNeZEGeKCVPKJ1MjA8wpI3HNm71XAHxYR4VqaFKcZq6uqfTcU3+oXd1wNu095kCfmkjYGqWPf
QUFEjLQcWVkF/Hk4uMDJu5dDy2cSSS9KFfEQVhU8iTF4cfqlTPQQ9SGPYCNooAi2V9wSsku+7rbe
aKNAiQkvbRdj2pFgjUcIaaY78a1+CB81zi85x3fhktj+Emq1lVXp2RCHK+7e+nrG/NDysu5wJ9k5
Se8zd+JWldkmwfeNlaPZfgaqnrKkDBEv1qP5gsWHwXQLYltEhbT9lPTKvcG0k/LfTz6SlW7MUrEO
oSIPY1Ffj1JR2UOcO/g6tsYTKz9vhxEz+McIigDZL90Z7y1Rb5U2Xz8fS+to2yDZuTLdyR9fndAu
MZAIDNv+sj8x742NUbpBDlJCqxCn/xhFm/gK+QvaxIPb3orI8/99z48sUkdKioc5COrpjM2owzGN
VtgjuHhJdRQEOHLnJ9ALjlSntRvUBvWQOyvCOptbu9Q3tKqyqC01W48D2Crb5ahb/ld2EiV8cG4S
GA5d8FaXMOuNEitTbyJIb1h+ciCCRWL1CYz6C0ImRvEIlds/BqklTej4qR3ZytEng+/dzfgjuZb9
yhfujXvuJClzAzfWqCJc0otCMYgFlhd0r6ubXTXOiOOevpIGQvjD+krVD2ACQo0D1Y9zTHhcKkPU
KeZyXNd7fX6e2p0sPXK+GXNRGxtUDIvKPkNNJ16PQon+jis65X3hVcibmg/TDGYvRwrafeVlvV0Y
lap10aqUI0D/KBVnrwvSXrBB9Lu2sDvXJFqcRMNk4KpxMt5KpNIPZB5wVBhiEqnMItSSIs+0uvxs
naqvsTP/qK9Qp34fA0vgxkyuOSqlMPI6FoUZ5kjph2iWrDvLw1R6kO+W3RfC2OniyIfeJDB1EhVI
NIoSZ6H5vrrVQRkxgt8jjkELLbZ7TND++Ne+c2qSvokHuew6sywBI8gaR3RkIokGMP0zwVU399KM
QS1ujen8zJ8apRw2i7RlETqskzxBh0fJjjwiGiZeY77uhpfjc78h5aljUxuTAQwLrBntfr4mgrGj
04Jow6nwwOaujuTWp8kNVqcB6CdDwQRUuZQ94CNbc+liYq+/Dl8xSfoYXSuH0sP34x1DlbmVG2NU
+Ox7ScTkKr6fmsf2nF9Pi2CP/ejkGIxcMFiqWl4hiW7azDu1uB9jyBOC+CCpM0eLSnQzZbvrTTdb
WkdXvG7eg/XJHbrBnsrrbOz3VigdZiMOhuKls26i7MOIjZ3VI6YsK6h+rxbzI0+fx+hdGD+savXK
qPDKFBlc+p71q/sVZ90sloreM4BJVbhgZytyHEfZbg5V5EATrbeh0AFYGAbT7OiO+0U5m0z3MWcg
X5tqhd0elbXuMTkkNx/Vtemrb3xFBUYuA/dBPRQ4ClQQz0b7jDTWx7HQW0Q4FVIqPtwVeYV6B/zB
Z0GIlwKf3x7EHjhAdTwzZLBUnwadMEclehKN9hgr9435qxsm5/JnO6+IwgBwIcC1IVU6g4YYehyK
qiG3x359izCqGN6J0+tlE+eVmFMTVEAxlUktLRN71kDPRIiRr4zFHq8pjBC+LsYK1ZvUa3vNv2yV
/KtnB50UYMh9hL4DFTtbsMAo4ji1x2qY913lV5K2UyvBj7h1EaYDbixR6+vKMa5mdW0xcUAGbUBD
mzkkwa32uaeH/17uE4QUCkY+P2E25+SwFRglZbOdYa7onCUHcb7a884yyyswxYBtI83usxR6UOMs
rqq6BX8JoF4BeQNCDyy1zfsudzrQEu3ig+GWPJTFubcjKOsqmArR5SDd2FNvB9OokMpFWB5bTL+P
xXtkxvZlr+BZIH/fXOICZN4Bc7TK41L81tTEkVH+v2zh3O/Ql4GMPDA3LPiY2Q55WiojwmBruhHI
ljOMeoyTedVJL5ctnX8kDc6NFzpQqWS4k7rK5jKtxrTry6NgHQTtLpxvR55gCSPewQYAUETsS9fw
3073S1arVOvXoTyWid2DBgjUV4jnawsVA0IhL7g8riPmogxUTDFIhgc4jRmxEjEqmnEqj43QWDcY
HS1GB12iJFDRon+6vIGM3gVWh24/aNlAJiPTVFtjOEqL3nTYwV0PdVQyIBfda39Fk8NcF5QTQW6K
g4VE8XQjtdXoxK6YkavKkjtbpa2vrSdUhsdZ0nkwgidAZ0BUgIfC/UQ5RQLFtHqpkU9NTn1NKFAw
Fu6I98VeOMQHHgsP0z2QSaFXgIQflP+UeyhymU/JnJCcWPgA+L0WwMxR7tLveWfHmp25i+Tw4JLM
r7Y1Sp1hsAQXY58LBYjgBo+k/XEM6j7l0PiCy0vBWZ9ta4v6bLlZSpmSIrlYxu9atVf1nTn9ayAD
vthmD6nrQ2kiqQrLqARKCt3BBUIyy2AX9ftlx2AFvq0Vyi/GZpKmWsWXypSiOdRDZbrGUFnu/80K
lfCGYycu4HBGdt1npgtyXcGv5GV6vmyF5QGgCSP4EsDKJI2mLhLaArpT3ZTi4QeFIQCSkoO6B4Wn
J1594YGibW3RDEZ5Ny1JK48pGRMGHHiU0ZLrd9ZCMI2BKtoGD8xGvsRp4nJqkOoOzHpYJIDnp8fa
+tFCJLnMX0A5j2acCCTywIsX5IRS1k68j8razbbF91qsApI/JqK6W98Jj4XTeiAqI9I/yxsPtMl4
8W38HcouFO6wmYpBSAV4IoFS6iowouboKY/CUfYLP4/2PS/FZbkLoT4AWBSREYxX1BrjAVCOQlcL
wPYmTwV9IyEx7yFtlB942jis2x8zZMhhkE5DtIw6ZnGfapOYiMVREizHqt/TcHYm7VFtdeffnwEy
rfY/S9RRSzAbrNTj56KSnfUDSumCo9yEuTPt40Mu+RxzzHtlY47aQ7nRR63RFBJ0yXg36hCe9ah5
VpB7eKpyH3VMt/xjjn7UlVVUg+FjLfCoG11Q1HyOGaCE5A3ucF18tI0dcwi9mJF+Y5E6dmMoGPFq
SHAS4aVIBmc2bgE65ySH7AtzY4Vs8yb/LBp5WSIZ/tG7gNuSy0ur3Olet5v9dIfR5G/Zj//bh1Op
K3pN9KQPwYl2XA6Ab6pedBCfVpAry654VTq8Nh/H/1XqbhbzqByrEdZWLbHr/BmC8F5VSfbA12pm
3mibraSu5jEJOxBaYSvnwQaHL9ZGoI1vsmLnNsIzxDID4RuP2ofRH0L02lilbut0LLo5ieEmvdu8
yo52nWMcLLoxFtB5fFJQBQMPwsnbUyqmdL06amWFk55Ipa2sP/WltuUGdP/ZxHFPxtVzsjgqprRd
WMt9KBfHZknuVqgSzlP+fYn1txBM0tFs8dieWaeciJxipg74wDPJ60mZzTlXshxXQd2BBC13i1+l
ZiexO75Wrnxl3Us8PA/jmJO3JdTSAXFB0k95TSpONTSppvzYd/s4k1wt/7DChLOPjC9GYHpgWAO3
rn42DWOGcVyKSZcf1xHKRlHrrPNOQIffWjhZHc8QFU7QxR/CNIKhMJzscQwm4cNCN2PaXQ4i5LtT
ScLJeqgYorQD4Wcf8yNQ2faUKnaHeztTgAkcvw9Q8ItU77JBxtkGd4KIB6cKrDTACqdhsppjTayk
MgPP+FMkYH7O+v0FA5gPIc8W0KPQlYYayNilKqrsCKpgux46G4wDHCdgQOcJ094fG1QsnHVgPFID
NsRAPche+0QkfHq7P1jomEOv+r54u7woljdsDVK+ncW1ssoRDIbpm6K+6JHsiP1bP5qclbHOEIpq
OoGHEhglFZBWSxvNtCjyY2zu5/7JghOkvKlqRmgA6O6PDSoUxaq4irGe55CCIa/YCXRSznoLrJHo
ai8i4Clh6V7ePdbdfGKScrooTmoJICNMoZLbxAQZEEiW610HcXFEo8QPHzPOB2O6CNQh0a5GR9c4
IwvRukqFo2vZsXglA9sr4vtb5aiYNpyd8lbxWhTQuTMdzM+HmpGG4ijJianTrM9pPKVJhHVKQWo9
C/3jqn4hsiMDBu4bOBLgGmimyTwtEmjVYmHDAb0rMDYo0Forgt4GU07pFaBhueHljOxl/TFJxcIo
asJhBN7nCBJYu216B+oPThvLzmU3YYUmULhZhAseH02ndi/OQtOqJSk7SgNEMrrOrhqO7zMtQLAF
QyIo7+H+OA1+U6cKSVF02XGWIlte3gVeqvtZBKLjOYr+mBUyrU9o/qmFNMz0qm/n7Ig6VPFddprH
ZgSaL9w3rnSIvg2tW9/2TvOU31SczjRzbRvL1LGeqqIWgfjOjll91U3fVnSjLn8e1vMSwAjMIJLC
NVASVBC0BnBXqMaYHRu8mTGGGnnJi9LiRdvtkRDeG88ce+cNRYD4NvZIUN5k9OMY9mZsThkKbv/Q
ba9Bcg84pAt2VY7rseI78GyAdhK/w6j3qSnIhkxjJuBWbOUIrLyBvoJfdbrTQs51zw5LfwzRNY9h
CkdBM+CBnae8d1BHwXC3WwTrbXWNKejbFTO+YHFyuVpj5Iie+eXGLuX5bSEYELDGBdb7AF+190QL
rnEtDJw5rZP4XEZSclYv2aNChjQKjdHVsAdcvnpQ3NTPXgpHj20hs0W8kJZdzWtxMKPUZolU+Jgb
QwUhNvQDhe5QRtfd/CTMHKAuzwQ5gxuPrHS5mqe+z45Rse/VIImvxJZzjHkmqEMmLwlkrkNsnJV2
jqK8h/EjVz2NfR9jCh9HGSDLM9aNBTyqVRoXn17oF7t1l/zSr1W7fVVQ5zN+RrzLmOkNG3vUSVZK
IuuU4ngBigA0Z+9jmMElEHg7Jvxuae7mmHp0OfGDZVWF+IYIXRikojQYWMJUYJd2cgq+Iwj3Wh8W
BkvDffFeqF5+m3wDUu3xskUSJWinJ3T9GipUoM7TqG+nQn1bjSa4h55UQZhbzjLA25vaNguQHEWN
vcy/jTD2LltlBX40mBG0IBUjY9Dt1CnRZSnAbx8h0xHyvWnUQVrO+8smWG9zNLAJxYEM/iiAN09t
TIm1LpjYzyCT0afXLYZRqgA04UVQjDaRd6qd0uGB1lgnAcoHQFOiHq2jR3Zqc43x9ZZ4TjEwsYtq
P8OVnUY/Ly+MZ4NyzM5KwbqhoNy9xA+Ssg+N3TBzTLBqpCdlbioUGvU8Q8x+gBsG8c8hyG6UILoP
bQIU0zjJIXM5RHMGfASfKjenW1aFaZ/oVZce8yX1LT1zzby9KYXh6fKuMePHp7bNf+xQ1+UygKsi
CcsUzakWrTDS31tvV6eGkll/wxfCOBfgtkjh/n/romuWcRat6CW2KeJHey0+gKpRzewBkwXNQett
gt0KXXkvKo4aeQs4w5z0wM3sOHtLt0/FpBSzdsGaBdE13gsIcQhQiQkniC4QjmFgXyX7L+YSWZnJ
dumU95hzLY6SArOkIRPtMi++M0pXhYhrjvHwHKdOkmyLq27IWy0VVNKUMP1GTXqswPc5Lz+K9W3i
gbiYCeV2bSSyba5T8PSrxdxUKciflMEBqwVk8Xp76UA4lUKgjpuUMBeFwT1NR3UKQAjy9429eSws
q+4RUUASXQ7O9BtEXhAXgkCpiamlOyCplj24DW54kYy90I1hKswYbZYtJthCPtGbArpqK7B4iUPG
S+MDd1t5y6SCdbGWePnIsCbWThyi8wRp6kD8hhn/xzFHuIZq9N/w+bOuWyJaZslIKaCBQLnM0Mi1
OjXorvVu9Qp8Y9DchO7H4M6v6w2/HP7/2dM/5ijn6RdDQN8f5uQANYVsFx0w52NrAMJhfIEfg5jn
cLM6ynckecww9QJz6dT4ofBkNG/gRjm0vBBOfjadQ2x3kXKVpRDDcplhB2QlTlwCGLRyMkx29CZK
otDdwYuHxm/phVZbpVCkGMQYvNU1dpKtTyieie8EaZc88WQamdkDqrVIUQBBks54crS00IRKy8l1
UT6nE2ZLVTScHMyyhjeLCy3KfRp5Gu/eZZVWt1apnSwhdxxXDazm+1m2wc8EPJcHBuP31dET25Ac
wWvc4hn4d9Eeqh0PbsNKBrfmqVMojiiI93UChwFbrrRLbhYfzCn8LjrTYTabS737uyXpIugF4l4q
AQ5V/NItn4yCQImcSbYJK2/JLQixc5qNUSoB6NuhW6wFAl/p3jwQYgApIJMEKSb0eX1fnvfQglSt
hiZ6rpLviEElDWzmDniCdv1VXdiFbIfvZGSC29tjxtA/C7So93K+RssyJTgjuCrQNtE/o2j0kPa2
0tnix+LKdvHUiHyyb2YU3Rim7ns163tLCiNIp70LT9Wj9kMcMRu23E0KOouVC3GzPvU46RzBBZzF
nI1NKnKnzZjFTYOvOQEJH11lhyQgtJb8Hj479GwsUUFbmvvalEs4K0ZqvfYZbY5dFgDADP7oEYkj
r2fKvCRQACYQBUJuR6OooraSzNYIk6P+onyEAQgSnyyvNsE4V2EElXfkma66NUctr1ujtTNimGsw
oOGuLi7B5Bf4GJcPnA4vcZ+amvPtWFFma5G6lnRjGWWhEpJjeR3tlF2/y/afam0Bx0VYUWZrhwqm
naEN2tzATn4dQhooOsjfCOV9dx3aUOq8yp31J8ciq/qHSjBafZb5KRtymqwZnVnpoSYnJIsBLgLs
B/Gb+TR7MvoF3FIBzxh16oQxjBdz1WHsUIc2kfarPfNu9sTnv9AbI/8Yfdy2K6OOm5YmU11NWBlR
ZVbB8ghV5t3sCEEBMj8uRyjPGuWTwtLkTREbyTFuIYcF+W7kSTlEoK3Wbu2eT/fMs0d7ZJ+OXSxL
yVF+WH3DX68yp/aaa8Ivzj/g5B+7tJWUWyrLUHZtbibHoUlRsH3V9Q/RfOB4IiskQ6MWrXRUWIBx
oi470xQmjPOKyXEJBi95NHaVY6B98JxDJW4MojuUjDkWmaftfxah3X3q+3MRN6U4rcnRGHCnY6Tb
6SDEGMJJ8lvVb0FZxz0B7M/230WiJ31qUuhAzrMWMGneJI+1LzxCmQ6cqpVLBkl51pjrg8IJqrWY
ZQOL66mxqNQGuSjK5FglN+EEUJyRul/ZQrT4ALPHfySFMoFqgaGPHd6WheFCR9AMar8KUtEGf2Fu
F7Gbr9B/jD3lG8cuy1lAPIk7B0B1tNgp90dXbCwHNF8wSFqAGmNwwLKOGQzb+p61LtFmFFLudjKv
1a1R6hgIWV4W0wKjLZxF9HIkumLqWt/TV8I9Ne2MYX95mawPuDVIJbdFVmR6J8FgFEHWO8zdzvrS
RmoYkMAVIOLtQEXJMcnUWC4tZGC53SPv64LYrRGWgfq77glP/Vc8BsOq/zNI1rypDmRz2hZDHSIL
anOnDI9JcVjiBZUm067y2Z7jO7F/BC7RNvXOnke4Ulv5Jm/0gLmzm19B+c+Irzg2q4mKZDeYQRGa
olf1Rut94fuB8RIbi7rumZRHlOt5PxpKekSjz9Z6tFrNfw/6U4yNBRJvNrsppZHaTIOaAjIDdV71
Vqg6u444/RiJODYd/7dWKCexshWcOiKsiEQE1Y+uJBC0+FkQ+otPWP9KqJM81C/cRI8VLbd2KV/R
IlOwugH713ml7BqYJgR22XLyBSOyU+dmPq/8SMLVpYVSbqGWUi/LHRa6HMKAqPIOPqhh+DyczPC1
+WxUJNHWSJpKGQtr3cWTvdw3Uif0yZkj7GthZCvPlz2R/PBLC6MiiZBEgtjnWBjobbOgMbPhZhR0
6DjP0crp/jNfA9uvRj2V+7Rr47WBLfNmBcLARxUOdEUd1oUk9i802xheAnp2zJPp4JTQztSw9WSM
57a04s+yX3ufgR/dcKwHQm8bPvLeOmSjqI08MUYdOKB6WrVXjfhoJrOtVy/ZhOJO+xiBDbOPv4Ld
P7FGHbxRn3WtksIYDzn1IHqJB/qnZyJP0AaRu/LuAt5GUsctbNB5jQpYS69XP0G/crRDv8HbAxIi
LrdMzHgOn6yNOmtykwNkqJsxytLmgRSIx50SLNeFz63UMk7biSXqtFkaPthawVLn6YcVGs49hnpQ
F5uuCXe+heIfJ+6zCjcnFqnjBl3vccgmeMk/zahwP30U+08MgFv8uHyyWcftxBZ13EpNiBU5+1wd
ENmy1wSi4UXXKwgcwULIfwszrk7YA/ZIJrxTZ9jQIuv1EaiV+JhFN7mq2Iv8FRjFiQnqkIlpk1TW
ChPTYUSfyScwinC3/v5HPYl3pFlokRNz1CkLtbgFax3Mtb7xRPbQ6R6zg/XYRnYL3Tk33clXyCe5
XsIIypjtxWQinjuyDEgWYs3m8p7rouylWYFdzAiQydtqtkHP52Lw4qHbQyn6mL9w8y/mIf9jlCaz
6bohVuIci53vwgfzkB2ImkSNngwqxH9xypnesjFHPXhWq41UDHqQs2dZdnNLtK8Nr3xdHxbgU1Kv
4xJ1sS1CL0PVkdKeNdFBgoxWdy7FR61K3aFUnEF8/MqRA0H8f01QR06JgVuuRZGErskz8NYvrwaX
tGVBP8QlbJXZX+yPNcpN0rHNhLRf/rOFAJzJB9lp783F0/zEE7zpvv2tLKCUsmXLhmqG399igMZR
O/vyshnJEdz1v78DwMhTdxUgBaqPZGOXQ7snRbDJ/yym7C6bufz9LPqJrHbj0PTETNb9UNPXbHy/
/O+zg/NmHWS/N8cuWxJzTgd8PULkZuHrdX77/ZN90/0C4O1ky6jI0nVpVpUp1lL0CUgzcl/XFxvC
1fYU80Yf2PfAZllkXzfLmpWhKLsZtkiuAGZuH+oVe/2O8MiHDpcC8LJTnmGbSmXS5MaSiVNKPhki
0b/lOARkBK78Vb1xPhk7Uv5xvbMbXO0yZV7J2ka3uY2dEsTP1iNB4yoHxauerHteoPxE+J5lepv9
pO5wvY2NqDXhJsIueiQtbCiMY4xRdEhmJBm29YJ6uuksd6S/XAeTYRu9y+1pM3MX0P0C7gy6X0jv
nX7VWB4icwBBA4AJ9bX5m2BAPgBLQFEMCHx+yYh9ODb2qMMRS2W+COYQo4mYPRJAobrvWzy3CLd2
zaMaYFVUgBD+szrqfJiCYYSDBmsgs4ld0nAy3Qqh64OIKiVgVJQfOZ7E3k8QQ4BBTlIVuiaWJkM0
CkuB6PK7ee1u6ycMw6JJkQPp8SlslDb8ZhP5RmeehJrmf2zSaNRCywuhWGETWEag5DHBBr3owtEc
9aq84ebVzJO5sUZ5DFjl59RQYW1yKpTGUNEhgUAJjMP/I+26luPWle0XsYo5vDIMZ0YzylbwC4tO
zJkEw9ffBfmebQrDI2j7WLWfvMstEI1Go3v1Wj0gqDyR8+2wszLHOEw9pIMC6QHqMOREBQGy83Lf
uSoCQfSg/vtRc/jLny/J+EvXo9FkEawt6E9DM9hJfoKSo/2xj2xeQCsjTCBN+yxV5QBGSHWupgez
4UQz3r/PPHyGWV80EuOLqfVVUp3qJvz499/OZ1cLYKKlOohKnw8VouV3lPRAG4wRP/RQXdJiKqN4
pDjCOLMnHjL4v8SOP7vDRMymM2Yjy7Aw8a4GRXj8UO6FO4oT+QTPNM/LmRQsr6y2GRPYyk/6L8zP
e9l52FWHwO7v/rbEsPqiTAoWzwjOogZr6aG4L13luf+mnyaM1Uie+ky47DWbmdYfc6x2iNlrk4DZ
YfowKGOPWL6AZhl4dC0wi01e9zi1b1C47CW9b22Zi6nYarCujxkL6VUh0zKTBPYpEVayz3fkuS9t
c7QTJ0ZnBISpM9hzOF7L2VGTCSRAcqTZTOix8MvHDPMBruCJN7T1qXxJ+Kxbm+WH1TdmQonUW/mk
SVgjVUmbDsu+3dNiZnv+u2feyhITT4QJDFWiDktmZs9OQFm3KFQseBSewJUK4RT6UM+/jDztj62y
7bttZAKNUUVDMtNtbN30MSvsWt1TtZ3qUHr1dQEi9uF5+fl3sJV3dpn4I8zVYDT0tEDNCFdCcWdc
0365+RxxE2yuqzIxJ6tigIs1rDGRfIhGA4QX4UU7NFBur4htPLUghP27QtlqR5ngoy4JCSqaRATn
0Qvwho6gqhtDpFTdET/ZlSrvbHCuDJOJPxgzncCsjy8anInbFyAwpqyGKL6MQBsqjtbYn1Ar5RxI
FhEkgLujiiIYBVXcUXVKdwGYC2Wz4rH0ZLTaHv+3AMCCgQYLCCStgL03skiauPT79Nfgim5wxQcj
bD4p/uyhxYQbq63M1hroqbQku5fD3HopNV4yxjPCBJmFVE0paLiJ4wnjzanuLP3XfOS9MjetgKAY
DQX08C5YoIzJKALRaOKvOmgTLfOuwdB2l0s2Z382nfCPmTfh+NUDs6i7tgFNIS0Pay/jfepWYImT
7qw7OpqAS/6VeyXQw3uROK8sMqmsIIlN38R1/LWBvooYxpJdXUt4k5guSFJrBxh0VAR3feblDveh
QIPUpW1KVKdizgQjPO8fXuZggUQDLHIYAE0fy9vsasAhi+3gR37VufpL8pJndl45w9XfVT/fKPJ+
W2aiS6xKrSYGQvR2M71hp5FTqy5l40t28RfOrm6e8pU1JrSoXYzx+ySlidQi27SYBWIGOzvk1+Mj
/9Rtx+s/5tjUZolaUMzQQx496f7i0mGh5So5qw/x/ez25/zMY9Pm7COby5QThuRLHfvYV4XuxXn5
QlLpIIndUa8JTxhh+4j84zRsDmMYeaIuJrZuuVl2k5t/Bz3rtXIGB4Vr7iDG8PPv6gOr78lEmAhq
foSU2D7rQcwpH4vfPyvXFMEyXWdAGfNaUpup6coe/QKrIFAvBIT3Q/x2t1O8rT+CteoTQjm8L0lj
3spO0ypLRSx8SfML6lm/qFaH4AW7eoZzCn7v5z6XH5lnkklb5jhplhbMF0hbpN3izl9R8nc7t30K
bHOXAp/Dewhulz9WH5OJMaoUxcMkwyJlfl2AnIawNHgjgSruTpM/gznc/99Ou8nEllovzQWYOFq5
bk+Aje0NbzmOLmTIkSdxGyubhY/V+pjYgq7sLJTUOUeHAKeJ2v85wCONchFwmfw28/k/tthsRSqD
Kq9irAwkpkfoO/rZgb5U+CMKvBDG5imGWnUSRtyjr7VbVyCVVOCbBqp/6BTFFO5Uf8Io59ix2Yqu
W5E1d2+rA8wd8q3zzjqK+/iv/AOSG7oOzJiksHCg3MzirCQRLchVoQVY4eLXT1SbKvZKhytxRIPT
xR27ssYEk3FSMh1z2tFX9c7CzNnt8pw5+skQTi3tR1U760CG/d+cgJVNJrDoZZsEUWxGWCEx0XlW
UHIEr7wk+ZQuLnKrbxyDm2FlZZAJK2XSZiP6s9HX9ntUoM2nAa4cQ1paBc37Wy4dFH/DBQZOmD/b
yASWmARzn0ewOSrHSbkRtJ2VPHHWtZl1rmwwoSSNImsYE9iID/qx2FfHHFqu2bkvaITWbMWrffD7
DtxX7WbCAnobqLuAxvqCIDQDeZWo0gsduAHQI1R+CZgtBj0x6hnteCHscpGAToLFlQoCQLeNzQK1
wlqEZdGVMDf2y3DbFuBV0f/iEocVAw117Jh8qYo4xBWGWMCiHVLBD6EADDUlu95OMHeB4gAEW/po
z3s0XLolbL4J0QH2rcms/HhW6+0wLZoSCoVpi/3NpHKXdblTJiTbqbY5etsWmEDe3+HiYk6iqg5K
CKRf1Dh0t4D43muQ29n1TrbjVVq2loQHEOiQMHEFOC9jzxznfMI4uhyWlbwbJcOfMe/+sddvmaDD
/NT53tQJ3y+pS2o1HeVWDlGpsnP5sej+fQQ2oQT+xwITLoZSmNNZhAVaamzu6BsrOUxPBQYp+L1l
+o+9D8BUxheqgFTdVFXZ7tKSlLqR5toUCvP1nEAcuYgPeY85v+ZfA+TRL5aA0EKhFKBdTEYyIcnq
mqLvZjhDehhCZZ+iPamCo8I6NjefuKNp8FkvjFqjjF8APaPLcwHtbqV4KomaKaF+Jx1QTwDWmsD1
JF+5Vl0NjUNMp6ExqoF/5MfHHnJRfWdNM4/W0gj6tlThhaoP3qDIsOvaLdCBGfBqrF7nh8zNoGR5
yzvP7FZSs/i8KrRuEEMuqOiaQmpiAPXFUJdlN6+IE5D7cZiOtVlxzsBFAvRmChLiIuWCBtE18+Yw
0iQWlKUUw06z5+Mbt/qdeqi93pNvaA0VqOHDxx91YzsxWgQqd4r3NhCw3h+7Ko8wCGcsSziRyU/K
Yw5liSZ/6oXGngJ003UO4pU95lghyiiYhJfB0KteDNniRMiFmhVLmCeDrar3+nj78YLYe4U1QH+B
1fOmbnRJnKAUFAqtbHmJXGaeFATgMOomy/nY1EWHDhAKCSJkgEhiUbrJ0mUFUzdORZ0toejXJ1pW
o3s170QM1/H1SS4XJqFPbYBJQAaJvMzGfKsZ6i6vpDFUkvlayTL9i5YO+yXW55+cZV3uEcIJiCtA
JAS06YWWVNCTUutL0ofjMV2uKVlGvDOcJN+lC9RURUgEfaIRxL5oMJ5hmqKCqWAQr1+OVLTA0ULN
Iu/D+ajs6h0ohTCRSZvVtcOFLbLXJ2OLbRsrRSxqSVn3oX5uGqc/dH7mA0UCDK2PYTBu12fje66X
xgpdR2I8zrFV9SHox3bdQPZaLvOgwWzC/3tJOsQfVIOOizCXQKcohaZEWFLv5sReABuh9xtxMoI8
B6Vz/szG5keUFIgZgIxAA3/9+4PWj7nUNX3QvaVWKGLvyDcLXVDtWO3qM6+EfRmD4R3grMcFDjGu
i2yRCEEVKChwhWOTO5a2b6Sfbf+tVh84rr/5GUF8BwU1hKkLzZMCYu5ZFSQ9FhVBvMUp0PQAl6p5
IwFUAJw1hiecj01eHmusTEFItGRs3oVouDiRGljPqA+L9laVr5ccNLVfPzaxcXG+t8HERDERMPBs
wEbrWioSYdrVNQJnUGziiVAWcugkUYdJevd/NEwXvwrGbSpAliaG4d7VWzuBqrZ1DYpaYGxCxTHB
/1H6gTPxaNJ5n5RJ9ISpatMIpsNyzByD+KL1M5O5HJ6bp3q1ccyJqzJDKGr6UaUHeXSDY7kLDuV+
zjBsAIiGWzsVoNccZ2GLFW+nfGWTeRnqlgYV5hIrowTpJeZEFB+y8twpCt7SmHR/MGaQpc842lJ8
ksfaTlqBs5CNq/OdS74x5qw8Q9Cssu8hJhbSJnH9A1IU5xooN8sfHmqfx0mxfQBAoIXICLUk8Fu9
90NNLDptLvsujE+CdaazdAtQG1XpVIojzTa+Ia6ZkfsS3F7lyi5z8OS5SIdsgl1roKN00b7xBU/4
2eKWcTEs+433qN5eqA6yIQhdosbEzov3vZwLGclo/KJEpaajj255C0d0DW98SaRbVHiBVeId9E2H
WZll1rmMfVDVYH4LE+WVmNed/m/fbm+Or5vIftDQx9uDSf2DXB/lIIa7ZDb6VQhgzRf5YPg0F0l2
PBq0i+oxa41efSvnjNNASuQU/r/c9G5xXexBoaxq4BsMvtNiiC79+/FV1iTjoWVsVhC9sbpQ2NeH
ehffNC5UK9D+A+Mgv7e/mWwBGo9QYmLggM0ly4zgdOuIXfNRQrIVHBaA2CitDuVj+vgO2Ly5ce5Q
40HKfzFPGk+gQe4T3Nxzn9noetulddWLha2APu9jS5tOCPAhhifgIDr75C7R5caAGRZlzvuuOanq
08f//gXqg+6RhQEMEAFCHxC0fO/dYk7UIVcluAUG0d3ZaQ+606h2KYO8C7sFyZlHjIg/TLcKF7a0
tV8ry2yDuIecVNROSheaZzpMnRwh0eLQByGubQ67ztZ+WTIkxHRUICEkxlxrApmCIRqaLiRG19r6
kOKlHQERr/TKZLeFxrvSNu3hUY2sX8P0KgvAIJpSm0lSdeFU2U0TuVZ2VFugsHTOPOfWoUZQhNob
ZD4wJMuGxkyfRbHIEEJoyzt4Ehu7Oid+BP6cwiWRk3/hrWzDH98ZZIKiEFhEQR0FUWSaQWXzJA7P
HIekQeF9LUZ+Z4FJr+q51CRhRtDQz/Ovsti90ZQi6beWA3K6u+SBF+e3LrR3FuluriJjASJIyajw
ESH6RVwDKsMF2BH0779ZWHlfkLtnrDNWOZGSAebILkD+GIF5bPgSgAPbzB3oSLVOfgei24+/6oZD
AnRvgFkUKkLQoGGuGjMeF7mBqkHYEWT7QmsLAnGa4Vef/vzY0NtRuti+lSXmmpH6yqyrWaWro+Iz
dARXTz0FAuryoS08+tjOvdI3kivCS5E3Kk1wnZVt5r4ZEiEbmlKnsWz+1c5XKO3eALBtNy/Jo2m3
5CRzmZ42Pyx4MFUNlF2o/DCb2dZ1LSc16cJAryGWpO5bwN6H9sG0IpfzZTeP3soUkyc3TdOPE5G7
0Ijt5BqcUrsO3Om30C56qm5bJ3souan5BUYXtwNC9J/lMbdDP4EUJWpgk+bm4xlCFYCtUSGhTxRh
tw6+BCJTVO50Xb6gFiWtKY+zXNPsGbV/B+kshobozIbkBFe1L/DQFxv3D2oKf+wxxz5rlK4RjTd7
oyedGnhqsJOOuH/4PJWXFUkZlWURPK0WamsoP70PMWUyD6nRj3ATIPIWzTPyN5aZxml0zJbqtqo4
ceIQCDTSMb4zN+bQU8eeSomWQk0TgOsLBTEjnYZJS7FW1YdIjdPeYGwQpA2Grz0BjcG5bTcD6soa
W4qazVrKRBHXn3DVo4VZeMUX9Qd5q6IkrvWDcy42XsYWLkDMliJ7QZGP+baRAlVDhV7u+SH9kfeY
sFv2eCIjMTtpx+I2LWgK6PNmC6SNZ+s7s8xNSCDF0ycVzKIVndgxaNBovUjwJtHuvvRghRldcl8e
0QX8xNtk8xJZL5q5JYMxECrVxIbWL+pd96RTLRm/PwqAubm08PFXlyTyT1OjDDhomTI3SDI04CwS
YHCGLlxnA1TwrXsNHma3RKMpqXjBjsVn0MCzNsdcI9BU6g1pgrnOi28p9RMlyux9fojbiqpghUb1
Gf+BFYBZVzcstQKyA0SdEoXZsXGkmDchsnkeZMyWguIUTnpBeNYujdR27UTfQbr/W1RU8zJMeKeA
SfCey8bWWUcp3UANH0IUaH2/jzVNLFh5o0Y46/PcXQEFCnlec0KCkWTYrcycbSm2lH0nJKYnYrrw
ShFmsKGZZr9bskLYEUmDXJBcmPDrYjotWW0dsqG3jhCnSdSDNReSF4FV9Coexy+zoQImB+nc22FR
25tG3gdBa0x21+npGTTStacYUXk0AmNCClfIgC3psrWrpTp11FGxXBIP41MxigP0s4rRsseiaf0l
yadToSzds6rNqo2XQtgZZvHFiKXqPIHExK77vvbiQYKwVz+Th6Jv6rPexdO+BAWp12sQIYqEqLKn
UQ2cCuXeh3kyoz3l5N4LNbRIk34MTmqvgPGu7ro9VMoiR+yk7DbXSAE2Or12x0gB8a0y9o4C2idP
ViPBr2tgd5resHYfRzGaJ7ABGhStKKlLpgTBdmbTarAJk2SO4SKZJtxrhQ4Ck0JKHmQ1wfCE3k17
vSUi55RtRU6MCloaIIjIYFiR1sUsICIS5W1oSU/BciQayO25Isc8I8w1O1QZRv6nrA3z2nxJBOsa
YP+rXB5ePv6AmxFRBZugiXYSyunsQ7aAhN5kqGUXKjeYQuns38Siig+qZBHDC58YVt9KWFYW2Qes
3oHygBBcc+Z5fqpfcwCNEye4Se+bXXHDP9ibYWRtjwlV5hjHEZLrLtQehAf4sh+45dUb9gkEsfw6
91YcWZtjQrCRmWOUifigoi8f6aWKFrxbHET3U7QsW9kYaPpNNF0gNY9O3fuoJQREzUeCRJq2iAsg
P4IdVZijHPa8CLmZ1a5tMS4ZR3G/LMKAB59l08IU1XbMMAx/IL7g8sjHtvIEoKsMBTU+EdrLzK6R
WQ8WK8BNptdgdNJTOyi/TUOojwFqbo1tSpmrWMHfpGCqgisUf6CgwiqKiUZldnODzSueMENu7Bp/
KJFnCneKl39NXOVfN6jR6PljTqPX+eoJXetFSvQY5pboOgWzoHJKhfu/OOAarmhw9qBtdiEpLUBT
eq4F3GvtLgeDW+zMIHGLPHB9KJ780l7Lex4YfNNR1iYZR2n1KZrbAlEZ3ESUNnEvXafX2hv69S9a
ZtbaFPOQLMtsUqwKplRhtPEUslGVAqFZ7vyPX5F5RaZdkAxSAjtGDU5B8O7t4JIUE9fLR1rw4A9f
bl0AAA3hjgXU5BIk2kCBMI/loA3LRkMZXSbKc6tbzatYjRKnHraVzCGN04HgQbcAqdZ7N4xwbeuC
qrahNlv4iF9NsfmLK3NtgQmK8yxHho6ubdjUNbRKqqpxR6OXbEGZnv9ip+jjG5PnIqo2rLwHpL3q
cRQw7zujPn+wdn3jARh0m4fJ6xtZ/OD+hb+/4dQM7JZpoSHNOCGRk4Ao4lT/bmDddj7a+uCW6X3r
wAvCl1sFU8BKolaPBV4AvJoikMQqL+uwJ5hRXTJA/lT/X39B2NBUmSKPRKhTMu6gTSQTB7Gqw3nq
QXIxzNNOmgfJ0TsS25FS1b4CBt19UCeBZ0IX+hqaOKVPSgwLCYlqNnYEjD8H1HBZCcDvhJYmaGVA
x3+BaUhyyyKGgk+s5vWzsNTf1WDyWkvyim4+tYlxPba4ij7+EFvfGqJ0+MhoosGRmG1NdID6GuRH
oWJ+67IK7Il3HxvYSL4ofA5E8oDUQ92HfR1OpdaA7lyvQummkny1caBhBf2i6d6UXHBRTm7r84YT
LsPKe5PMSUyINSupZlRhHoijo5cGYLBRpruKkhCeI/FsMSWGZiobvZzkCueikI+Wfc5A6yx4GOLM
ZFe4U3fq/hPKGJf5JV0hVJIgKwi+ZTajzRsSVUGpwurR+K6Cuee6ORObOGXhgh9yAqEh75tuVG8V
oL40ZAz0hr3g98xieRiBoarC2RfvhAc8vx3sJWpF3U65w+zx7H6uobZRun1vmLrwKoGISRylgw7D
8QFV+MDXHe3ZfKVDEgvUmzFN84lGNj3+799c720yKWe/6J1AKtjMJL8+UP5G4UtKu9if6Sb/l09L
AT9AhIGVgglGMR5BtSjPsAau/MaZf00uOWhX8c58tELS2mILFgy60uiBl1tsnX/UH/4xzRyVtow0
qzJgGo9BW8p/EYXzet06H3h6SQp6bMBvm8yXNPSsKYtyrEIiVE6+gG4HeOdG5M06bsXOtRkmHYtJ
XoMBDeswA1k6SfEMybpY7l1lmn4ZqTr4Zd8CrhWM3Itx6yiuLTMRdFYmdIggoYv6aU3fDIXX/ATf
AHhSisf2uvW5cyd0KRe+ufqiTJpWNkVnzQsMjsckVI/pDwp3CDBfll/3v6ieOdjDuGy7m36yMspU
+6tYsohlUaPZszGd+vZf8rGgywb8L3SoRSAewCHPHIFubCMdlFPIBNtzAKWISI3sbuQRj729u9lv
BwUjBDAJlGsAyLyPJbksSaSf5yaUzNpLpOioZ9l5lPJDgZefbQzzY2QpX5vAKO1aTgtOhr11FjQg
q6HvLSqABjDWlTbqlJi0Tbgcsh6xRHuMk4RjYwMSg+ekjpcQ5iQUtLSZA1e3JYodQ9qg00Vc2bF2
LZ6xv/Vms8fAlr58otxx+ZCldV+at2DAWQeByfvPGghLQ7qhr2ATcJXS053qa/az3FeJTZUyAaIF
HW3tJJKTPAT33BYG/W7MriIPBooWNExIUNnbsDHKPJKCvEZFGMofJboYORAltWmnNxaw5LMbQ3rk
O4Q6+bpbGyAJLB1SuyrQw6p5USjLcwHAykRArnFKFmfIj+biPH6LkI9jKOEFsIzkXgozLlvSxnl8
Z5aJd9m8JKZYwizaG7tUhbXgy8eJ20aYobLw+MFpAU6BcVZ9CuKItCMS/iR+nKfEMwWtsA3Zr7jz
svSSYfcPIRS9Z/wB4JWG2NUNL7dBOakK9o+yxFCNawoby94AHy13jHvrywFNDiiQiKsWLeH3xlBN
VbsBAuFhlyM4L40j6z8//nKbPrE2wURoKYuGGJoAdTjtAE6ePemRTm9/t86/J+9r1An4EXrr4AMn
/2dhTIi2km6qDWpV9U06pvf/HNeQzw7La9TQIyf5zofpb4VUVKXpiw1f1MKc1vvvuUAAyxTQ2w8H
2aqddDKLEx4yyaknSn2VCoN4o6EA6/YNum1VWig7Q4kazu2x5auKgbhDsUqYJGFuD1MVDL3SpzLM
G8WxBDeWQNALbZXkkbOzW56qmCLSXxO8tRdCCKNISp3EGgLdC3GpMFzq6hBqG07TJyTT6Jdjj8XK
GNsrVUuzG/UexnLlV1ffY0gs7ziHfOt1Bkz7Pwti7129K+qooDaMh0jwjMGhxGuCt1xLy0HeJS/8
x9nm6VibZFLOIS7FdKxhsnZBueXLThWh7QRRdAors+6WXwFeMJ9pjG56yWqtTJjJSNB2El0rHSJX
dtPB/BkBWUa1GY0n8SRCDpLPK7R1N6kotNIRIDquxpxKM7c60ArBNc10MW1BReYrlSYWnO87S/LR
PeJs6ZbXrAyyXkPqMpbFgZShkZx0zCiQwl50znnj2WDOm9qQtsgBxwr1MrKDogBJzNcl+Mk5bHQ/
WP9fr4RxFGD48cvnWIl+xrVe3VPGX8EBNwUVnEQ58sDrZG85CMCUkJ7CD0oizNVQ1wXo7harCEFI
LXQPrZg7Vf8cgMmRszL6fS5WtjLEXBBK30vBqMMQWPW+k0O+E1H7l2w88vb5OXv+2NqmB66MMR7Y
ymIeCWiRhk2vHWMrFm2hBONhZVbQZa9QkDFL8u1jk1t3LOpJkoTviKFJFm/bFeKoVUJWhuMQeR1m
crKOE4k3LWiYCdZBWYXrh9kqKVaLTqmDIpzAplOQhznYfbyEjZYaBloxAInJRBRaMIjz/l4bygyy
SCo+W+eBkl8Mq7vki54gnaRkEFXNpa3bcj5UdOF3aFPiy9Ezt0qC6qEYh1hVcFlb8j4W76MYxJ6A
j0TB4Hy8tG1LWBa9KtEQZVam1eWgL7NahoUCUSmig+8Z1+f1oGpPYyP/+NjYlvfpEDdWMDmlwiAT
KhZZiQsUVsuwUdXbyGwepi46xgvx5WQBQyokaT62t3m9YGoKc8/4kPiUzOpIHE8BGasy7I7iEUNN
sqO4lMtmukclBRy/Tmurz+lP7iOERiP2TBuY7ce0sIxmPVvEiYYuqSSM2aEnGtyJXrkrGlv+AYVT
DIiBr4tXJN9oQGFc0aBdAAxdoynKnIBKGeViTnUaQ/DmOlc/wdQPScfyaL1y6TU214bUDvg0lAAv
cjxTT81gzLQCyM349m323tN8WvDDm46P1qc7dPElV9ao/65OQiFYQRNpahGKGI3s7OELVRlG2N/l
+2z3iWLftj0gHSg8AHqnjMfMY9xJZMLqRke4aR8DFPeP/b44ldf98qZYIXCC11bBT6Icvv+xSKPb
aoWjQbvdEiwOsWPdzJrdngS7QTIpOMWLGdvy97cxtU993e29/GObiTNDi7ZHBKK3UHmIf0iP03Ow
Uy2balW+6cX83blYrZXZTWPOjDQb4adgEX7SdlCoiezhtfVo78h45TIqXqLDcCwsgEQBaaSFHuZY
LFpZq1aFT5tDxlW5aveajzly2rv0OIFm6xJfW2IucTFeWpI1El1YEVIqbwgs3hBPA00tDyiwmaav
bTF3OKpmYOSLcCQyKDXnqPhFeB+rtgzGRpgbr3hl4c0oisYY+Dx0IC4uXlQCZe/pJ6WgJAu2Yr/x
wLvBa+2VtuJPHkVfCNzG3wZwUkH55o9V6rurc0EmvVbRAiso3H7+RQ4FWNmhjSY4yx2lltKOrWcc
qdSpesVvRtNvyIadtXEmDGCGUhOSHsZVv0XJv8Cw4Wckm+j5ujADajP8oNJ/MXILRGECUVWhCKP2
W1nvDeUlzTnp+fbuYbqWEpgodB7v/Xc0g6BI5QrZEfrD+lEHQJsK8E7343fzpjtQyR/NNbjEEZsp
E+5cVDcptlBkSwEBBj8qGVSYbw+sZK9cUVD4cqxBZdWeuQ2prRQQfQV0b0046UXVT1AKI0ZNMMd+
qUfBTl9o+IRwq/QLavFe7fxrkjUUjGgF/D8GWVAXiSSr7TszB1JbwuxJdleCCdsx7sAr7L2JC2u8
e2IrVq8tMsmT1CwkSywsEeONmD7pnOJndO4wtq9fgXDkr0L12hxz/ALJaKt+xgLpkOri6o70bHj0
eZxeiXseyH4rC0WxitIVYUIVdCPvfTQ3ITfUFTKO23yONGB5p51u4V0u/fuJPGzbH0MsAGkRdTJG
BIbSfLCXMnUgZWkXJcpymPXi3AkXEitvPrIyxuyYUppyHYhLEeptIfgl2N1OrSQKTjtN+r2m9tkh
mArrV1WXs4NkP9lVRhk7ciqkj0Us/6ym1AKCFhWRMmoGJ1WAWG2bTtnJjRTt0fOtvLIeLChkBs3j
FHX6vgkK0dVrcbRlqV5scOMUTqbnlYth7copK7121Fo1/QQmAeHsUdAZAmE3EyU4AaxiErssVfFa
zIqfXT/Vz4REuYvROxkY1x6AvmVqdlHbWFD2qaXCtmZtdPpWTjxRV4jTBlXmgoU+8VuCQgORIRSQ
J4K0I1WF0dXxUEzPafdLx6SGMr3mhd5f5Uax0xazPiRXU98CNljtrfEqBwsqwd1iVZINOC5EaBJ1
diC7W3izKld22uLNFe8sMmW34yhK5xrAOTAIR5bs6AveziRfqrt+EcdrEXUVT1Ey7TgLeW3HnZLv
ByM2DksURF+N1tJuUnBKO2kwV94w56Y3jQNCRmmAdUxpLG/MWkhIJrW2V7TSxPfKh32Ud9lBLCzT
XrJOcSUCcYlY1zDbg7UFQjs6VleioNWYWKpmdYe8CYa7tlWbfdIukQueuMg2ASlP7KHsg1MhTP1B
DhJyUwFo7EqUYGpqOsnrAiXyp6ow8D92xuJ+7KAbdxxGdlAlpo8j8LgwJ7wSAj2J6/n3HUe5Ddu3
5yy3R7mRG6HNRQkeUJNVLx5DaqNrQdIR+jiRj8m+A1CgvKKZWHbDzcM2giQuG3QNMa1qAhLBBJLW
IkM9Vj1dEzkVHsFgUAflVvo44fNcbaER1tZYdkizmWaT6G93nKQ4yeINiy3ZdN5cvxmT++4A6r+d
xRlI2nhEvzPKRBW1HqQexM9FKGdUN3nuXaHA2uJoJ5jFcWxKDhJp42p9Z49xE+g7luW0YJGGFYCb
+DaROaDQTQMyqkOA9ErgdGMSFGUS1TwLGuwZmJAbIXPa4uljT99MmVF1AH8bOC2RwDImoMbaLsjQ
C/Qkg7v0x+BXP2mtd3RnDHPsBa4M4cYe0SrHP/aY54A1dZjZF2vkXKCW7YlsAy82aj/K+KfEnWbc
erGubTEuny1TpqdZV4TLd9OX4PS0eD7eAs126M/8pW05/XptLHtFncpLpVtYG601lK94leOtSvbF
C1UA0CUAsbm5CGeJLEAPaleVWmotLb+ZvgjQWHKEYCVyERngpk8UATaiyLslMi4vgbXF6NEOeUu1
JJcKZJqncQf1bj/wpAPHOXnWmLeGHGH0ggDJEaan/iR7CZQGVDuHdthnuKY2Dtu7pdG/X72q+kk0
S6XFp9TE52Z6jpJXzmp4BpiSwtz3JW5GfDvz3J703O4QD6n4c1E6v/V7gsDhwcp551tm6grot4BQ
c6Y++TI8BU/o+EPusPeqwgFo+cgfeth6t63OnMzEk8Scc2GU6JWm/jDyl0C8rTMeNH87J/4nhshM
DJGVkRjFTMPiWQTsC1Rdituc694eduk1mEmP8g4vby5ekoYL9kmKEKkhDYf6DJCg7x0Eqc0EziZ8
SshsHJKjheIepeLmcgLTX//SjgI6PPRpsUHMNVZkSmDkVYHaTGVD7NZNCnv4CuVB/TV9RtA0QVLq
DT+A05BGbkDZ9FFUhf9jmznfRGgCaZpyNAyCwZ6j6yB7+ZtTsLLAfMUlw9BbJ8GCgObKvexoJXqa
OAbe0LrZD9CNFDcyj8OWtyr2aMsplIuQLYZ6fJdUr/V4x1nUpkeuFsUc7amOxGjIsKh+p/uTi3Is
HawofMOrTvE+9VKMePL6E5snbWWTOdmDPkRSFcMdC+hK65Ak6YhmayYnp+KtjDnPBVQwdEkoEfDn
3MagsA0QdKq8WjK3Ur95la3Ww5zqRa2EyTKoJU/Z5QrSRYhM+aodXytPXWmPUFX8eNe2PyCGpTDO
DbAZmxEHgQi8bJ0UYZyexPpekl/7kXeDbWT4QAf9Y4PNgy1MhgqRDMfITwH4pQpfPDSHlqp38BsC
21v1xxYTNzBd3JGAnt3GUzCLVTzQMrKJ2ovS2n1Y/iImGh/Nj9rngju3I9Yfy0zUMFAGHQIVX3Jw
ILgE6oHOyTJbOf2Wj8f7k9jVI8hUjvkX6LJ8vIub5TR0kkDAg84LOj3M2YvNHpCF5a36I+2Kfe7W
EjgOdTu/rnZ6xZ3q24wlK3PMsRO7hcyNrOZhNYdp8UsmEW9BG/uoK+iZooME6JXCxv9oCPI5mcYc
eUIGnN4bT9dki4qdnXWXeIoDiDAQSq+8CtBWrvDOMLONYle0KGssOfLX7Lqz+5uGanAihh3mQ5P9
Zfqqow6KoQfAPEHkyEQXoSogGty0tJQmQ/USQ3bts9HZkNMIFa88i5Etc4q+G4f+nUUmymQ9sodJ
6PPQ6O+m+VsX+1pi8HZww0feGaGZxCqVbERlzBa1ycNsdPWvyf3oV47+KtV+8yLvci/LnJFL8sZZ
GPv4iJNl6ogEm725H4LIJqarJN///VlbL4x1TaNEWz5pYWQCBVrgD372pcOwnUd1iRvIZ3Ai9KZH
qhpOG7IgEJqwXWo5n+QpjtCFU+/6kwV5BNOdf9BSMmD+N7nD5ZKmHs6kXgAX/LHHJAq1XFdZFqEL
1+96vBcrH09uz/J/ixXzztvmjq2qTEy8bvrKUqsSVSaie4KcuDVU8TDjz9myjRtI11Y1BMbhJUGU
pYg+Sn+X4ykhfHRLRSItrnjuxjXwzhTj9mSpIkNS8YKSTIAYo2BfF5kjtjCUl3bRAtY8lBziaGnT
JjjrMDShWiCtYyJISmY10EchD+vvcuyIjnnsMJE5PQsvb8RJrgY+j8omIUqhDV/eZWsLEbj+sc58
XDGO5yz+P9Kua0dyXFl+kQB58ypXpm21ndGL0D1G3nt9/Q32nrOjonSLPX0wWGCBASaKFJkkMyMj
fKAP1txZ7RPhXiW7AuUVVKbhjQl9Cnaaa3NXLFGpeQ67CGrZLY5bpFOhe4uRwpacqPqK9ux8sbdc
AldegRotKsYoyFGIBS/1UZka6X/7vcer8B1tcGTbI8vOCNFbJzpEHdHWSFTB8dqi0ORIziK9xomu
QNaRMC1BH70vsQ8hX7JjsgykjT2P1CvOW4N0YNMcqUAJofucfqD1tgwH36tx35vRwdjByv4RQls2
Y0eyAKlF03QV54coPryFoY22NFgLNr+iZ6LTxBemopolUikMyK0DaTlGakaVCr6UQYwxotI5OKLT
Pcf2nB8S0ASrw3BXj1bXMo/are8I/XjUxUE3VjQwO8+PQalo60kK/QSCEuUBdHWwuzs3eyIpZ3Yq
bCMQnIGRWV+cuYOMXr9GN5K3KgrNHKWR0vdt1InsUdR3s/bKDxHjmN+YVAwL6QAoxUDt2iDBYYEI
X+s0nNsEh2Ez3RuVeFUHJWutbAQYtOsrOmw2QMUHefscQ0WLSq2UMcJbuxN3+QHaetjqmmHFWKg3
MzSF651hM93mN4e2gKWWKMfpWlAGgG1+44Xucu/BL/FOBze+trJHFfxf1ltsix+vgQBHOl/BgZM0
ajJ7SRyHOgIiaPlHUp4Yj9yOx0OJ9VjZuF1DLx9UO7xcISghUzMqDoKA7mUsSl4tTLWKbE7IdpxQ
uzUaRBnbbmOnn2FR01hBSy8VDKzJoXbFY4fPBZUpHyKdqnjdXAtw7GHtdPLrqQvMGSK10etpbgZU
9pI3hTt2Q4/imBv5v0XumYe68OXRfaQOL2DRFeMCxVpFHPXkrUfB2OUdlCRJ1kO2VDS9QgruSThB
RVn7jcsGGntquzwEt+FNYNf5J5qZycAu/RjqMiUUAWQLcxk/xgBvHPTD4bqJoPjjQAeLswY4UJlF
rSWCCWso2UuGIdkzpoPxsRUq2vlCM0jwX0s+UuPkQxu+ZQSmJh3qGIczmrhx6cqtEC0QvEks2eTM
bPFifY1eL/+Szbi7WOJ0ojKclJCLUixxQlAgj/EMkqajZexS3Ea+QHJfrjiFhJJFFKy1XuF6Haug
kjVIVSH2jrkp+i1jL21FJBW0StBYDNSqaN6obJSBEHJi8hb6kzlokxmwpGC3Qu0Sgfp+fT11VUkQ
hqH4jh7fju/gV/P3csTo/1uMgzqmUl+AHkopJeA1BbytFI30XPUlpu3yGtiaLsgUIDcH4uuaWi5n
Uozgw2O6OL229ExU7kA2D35eRtlqpvroq4f2NuxHIMF9/vFRDKqVLG6w69wZUmF2Jd6ElrDPdj3e
8J2IDPLV6IUOi3e3OTrcEEGJUUE8p8Ug4XnfSlDVxOgi6ZRN/L42pt3lobEgyN8vljXM0btaKMvk
bRS6yMr9JkZCKwp91iViq2iIKfwzFurgE4fU6AcfQI0TPwngYGdWvh8KF9UMtLPz+55jJj4/HkV0
sFxiUjksiWv1AsSQBImeSbM/dBcfOVywncaO7rPvpVX/SvefqbFtHL5QJ4XgtwLTDh1ifuezmidB
KxSjH7/5RubWfe7ObWr60V7wXy5/vo3NTITgoOcsgeS+EsOKpr7Iul6L3wS0unXNSxWiTJQzAu0m
iKiAxCdiR6Ml5nw00PubSmMGSO8fuzg2A7RJqiErwblxsUUTHekcFiXcNemuvRRUjnoWx+itE45t
llkhB0Xe4XuXeYH8o28V6/LMbS2OMzwqDmpdn4EBPkRvfjg8ylnA7VHQe6xy3c0CZSeJuY17zWxG
cRGbQgOeLU4aE20U30Fee+xbYwcZMlfq0l2kMQvCWzO+nAsqempqHIaZj99GmH6k/Nz6tt478KdG
+zIUnx7rX1LPNGzYiAXYoLpM1KXQn0FfwtGJOcRBpIZvpdz6ZiREhxSsLkbEFjdRiI8TNCQEtE5S
gQC6oUo8q3wIC7XhpYNw0Gz218S60sArDfZpudW5xq76SSpk5MqfovLIHb4QWomfwr+/ggoNSS+P
aDSeQzh/SbYCh7G4cC8vsK31vESgdg1EGUJQiDHOLH1VuCdNmc0pfuZ4m0OiZmD1om7Nqo5CqgRh
W3xAOmNZQccA1KsaaGKTHrW55yxVLifWptmGwQMNzo7IRNEJEiVqZ2ji5eHbdCqg9/KTvHaNh8jq
vkkT0Xy5mvasPMLWXtBhmAZdIvxBi/Z59KnroRjkBiNrg/pYZbUZcOMuNpht55tDW+BQj5i0a8tA
FQmOi+MCJhvKO5eZsq2iG0K+htpKaLKMJbeY2UQ/BywhfDokZihM3F3CMfaHEBmgziluQ0u7am76
1wlmzdb8W3Jqa+JN/UvVgTNc6vnE4XXoh2kbviUwWM0etMYt5vfLy3/rCPwzNJWnhP6qYO57RezD
t5hDsw68RjvtINQvY8u0DSTBkDrldaIRgpsZ3tQrb2Ehnxse/XkhngG9XTxUR5CRYHU9W8H3/MgW
hdxajwYhMkJdUCMqvefrcZAleH/NavAmca7RvEZcCMF41um0tRiXINThlNSzXNYtF8By9K7Pbvz5
8fLX2cqtQsThzyioEyYUkbdWZgDoz11qig44mblZByQ559bmfJM/s57s/w8kOBeQ9xNQDKMWXRsa
QlG1QYhu+eqNpAPnV9VODkhPkDQ9O1O2+aHwkVQsPnT+0VpDau13YiGLwZvRRscyU91JiF1B4f6e
vAgnRKAIsA0BMYaayVlvid1WGLz1QmIpQ2KO8PK4/LU2VsMZBPn7xSU9LFo0q4OTBmFEOMO2UNFW
nf8NgczlAiHSOIPLRSC0/o02+A6uHwyEjXhwNgbqwO38QlMqHghKG9+WCchZ3a8BDP9AYdHuN777
GRJ1YFQRpBIKBUiZfAqVmyLWzaYMrcsTtgWCTw7hBx2161W/gp9PdTtlQ/7WKj+7/lWdXTU7XIbY
ejLB4OBfDDrx1Ih6JesdMNSbuoCyI5pId8KDSi5Jd6OTOiiOMyC3FtoSkYpt6VgNcEMFol+88IYj
96xedxYAFddU3295iQypJzd8sLxihRHZ1ggydjsyyB9HAnLy1Erm8PTKZJRSs6yLbcSbGYoSDdO5
gAFDfxs/JDI1NWCmE3q3AhOOk3jRtkeInqDnCHQ5lAZZZeKPUHJ+0p2NTaE+z+jrYTJWQf4WjNNO
D3Wnz8vdLERWmSa7dFTNRIbqXlTbghKaMg6mpn3vpsjuBvTLjeCpTDdIFpqgSDsD95LWV7nAI5El
TvbES1eJD03E0D9IQXw0GsPkYhwH0nDs+t4W0tKeepAQK4GxkdZxQSGdAciHQ9AZ5SkqLsDvGsQh
Q/U9uZDtsfslgC9nwLtnbBgML/LhzyfvHIgKC3Mo6n4gK74XH4h7YL+XdiJ691lbaCPDj7MGJyua
+mD5hZ5TagHGdaxUKq95itY7iVCY/pxdo3ZqpQlaQTVcTQbFGTKX654Y8YJsnvMRkuUB9VLwvND5
QNeI+ymfhB6JKrAIiCf6vDcs4SQdiXVnYHMuA20dAYGGpBTatQQZwgvUfIL7IXKGhK4A/Rm74MNV
U0czEG4Qwm/JEokkxz3rLbBxhzgHpS7MkxKMXdSCW6zejG4JyhDRAGnc/O2TFkybU7oYJPUxJdi2
+YkAvOkEG0O3eOYP7e/JJlOq3bOIEhsJbTI6YptBmmRWHZNhDX3vUAeHoUfHlNkfBKKkbnKK+Tm9
5f9nNv/gUXtvqNQI7t4JaesV3Oohv+MeMkvwwtuPchvonIy9zgSk1gzXZYWMuzo6V/D5IuzC2I52
6QtCEmzIPqFEJ23tiMWEUsuFF+qSE2bg8acBt1xLtZodZ+nXIyQ8bGi4MzVjmJ+QWjCBpHdo3ALi
dMxS0uu0I20mAnwoibtAyyRrswAl6p0l8yj8RBM4v42TEK/Gg7//J0lUWp/Qt9veD/+uGIk6gbqs
k/WJ8Dz9G3Rjz09gzqHXqXXSEVqo6P37e4rE2Y6QqPtCOI0yJDwxnR+iPzIKboWl3KYmRGTU3sQm
PDCiGmuAZEUtLsK9AA3GhKwYIzRbm9hDxnZihROSAMpnVKi2Vihuq6ivk3wKRFjO8XxhViQhx+fr
XQGysuC4fKh3utBK9LtdefwEf3YTEjljJFlJPz9NBCnyMG0EHd8wPtRoyD4Q3V75IJtQf8lJxoFp
fbZ1V4JE2r+A1C5M52bskpkQ/Y2cO0EecnQliUsYku6bwWUJQ229UQwyMZ4xlYNVXqMITWiWCQ6H
cra4I/FWYhbzN2cSaQei5gVqNU3J1dOgjnrC8Y8PKAuJ1rDr34k2Ce7PJqHUMAG3zlzQf1XiUAmJ
VJonWCetHuVdDN6e3XcWKWigO3cv59YPUElvZahM4x3NopJuaMtAGGiBSr7vYk8ovmQEfAJU4Ydo
wdFpbzy0Jh7ubnGnszY8a4Tk7xdYYg118izAkSQ8JuqVJFm8k9rBUbOa8VH8OULPlrx7vuB5ez5E
6iQ0UqQsUglDRA4J4tWIM5UFZRLFSUEpRzX9E0yQ7cXz51tSOz/gdDEvCGSUoqLY3HbPKi7vlnjX
XQdWc5fYqJszgtvm5CoQ1ICm7ob6ss8nWpBMmNzGKQ/I7GeOj30PJpYZ/dQhKU1UNE4MzK2AivLl
v5jUzHIxfGM1AZtfvullwGZO7OJeKrvSEbJt7PNwM9gs8KhpHbUe82pgjIPVOfVheO73nSvA7KxG
n+cnFP22ww44dajSQsV31S4lGHCE6qFqjT2ZHwiLHaZyuxbtHHCUg0h39c6YUHLE0rd8kHr+xaN2
YwCb2CAEo/wNxpHtR+Ek2mmp/c/GUL5yHi7RqP3YBFHbFyOupO03tDJ9HE8cCrftb3jU8Mxc/0ah
HftwMThqteRQENRymUzmj+h2tg0XSiXvaByEZ6aMvIfgiFcNGrpLhzGpm5tRRUUKZnLiunzSqlM4
iyFWaWelhwbCRNCcxVsmE3Fp+0yBeDumLgDJtlnEOS3j01JqsUzlU30dwRk92JXpB/GMgw315dGR
g2+1YhZYZPALrACZAV0pgdW77aHZJTvSyCrumdWMza2u4t9CUgxwdHFIhX3XVOtkTGgc7Eu7ne0J
0k7+Nx5MSFG5YZZstr/av4B011ETtSnkKwDYOCAYIbD4CiEVuPrHg2l4V3nGTG7etpGT++8QDfr+
K1cJnNhx4vNHdB3ZAlRCY4haEy0D8RU+PLNkXv52G0lA7AgNhQaYVn6IhFEfr+bVLsqBOMlu54zI
Mf3EG8bJvo26Vc6O4EDAkUlT3FwxC1AqxkRlFAbwpyVfMthnkD9TdmTFsDiKHxmJ1cpc4FDRRSqr
KVMC4OR9dciLQ5h60gwXVz+1teqqqpEKap+1+Vc036fBsB8M2fIhBV/4e1mDuok4MWZ784Bc/B4q
/BSZHEaCgN+T5OgLyk64sZvpwLqobu6TBQp1RKWQVUyiCCjhdfUSXFU3qNVei98Cq3DZhe7t82mB
Rt2+B8iU1F31sUna6+kW7GTo3ViVPVu4pN5Prck8Mza35QKRuojztSCPUGbBtjwad0RwkeQx+mP5
Qnwsv6QQuNwiq1KjWjWF0UgfcWdyUP5z/dIckfiSnPDYDp+4u20uE2hV4A8Utld0sESKpripoYw0
zvd69EsFSFG/Mjb+5ioBUx+at9BNWZG/akGD9GcvoUPsDl5fznzlu/w3wYKpGAS7mC+LzW+2QKN2
PN9C6kbDHRgi5dA3rR5CdC1bxm1jj7/FzJKv8hv54fIANy5qqAKSkj7k+RDfqFVShhAZ8oUAey1U
TX24iwbOvoywUV6XlxC0+HFh4KXLa2hbqd3JEpO9bBWnsTXlg/iUXQu/C9w/ebC975h5LsbYaB3t
EuLnmsgBWH+uYaSiOP29sMcdpkZbe4qm/XGXe8MrMzvKgiVLanHQ8xE3qEhgZNDSVk9tbw63DZy4
Dcgu6LUdg+kWuayhbpwUZ1NM1tUCUoFGBhQkASnvxmthT7Lq3SE+MuXdNtbnGQ4Z+gLH1yFcHM/A
8W+Ub524k1BvQfdraEIuKZxN9Wp6Z4pHbk2n+EHhgc0qUjNUnJYDMU6gIIAGFji5XJMU9/Ccckg4
+/tKxBVDhDfYI2tCt67AwhKVitfjIAqoEAA1eKsPiUNayuJ7CVcMkgQOA2t+Dh2FM6faYuwW1nCp
DWmMFY4/XkST17F4UyurOOKkCCIzviXt1LUlvnd7Zsp767uCVQgKDASiwGGkbwBjKad+z2O0L6GP
ztgcjR8f7qgCkuzq1SfOQ/LVqDsHOJl/EKkzPpSiWpMaIIaH4jYny+gqvVet2CW5dmOydBPCwJWp
cSaLc7Z1l/ugg6IRGFk9eLqdL+K4VdOhINDTaYIpJSjEpv/dd+fj6LTEwJTZg7VxUJ0BUrumV4Mw
HRUAKjpUWMYXbs5MnXlSbX9DNMz+Z1jUNwwlTvYh7JRC67jC04k0RWhO+PbPLfwTHhOsUVFfMBWG
KeZ8jKpwersCa4r/FXmcozga9ogI/oU1XDG35ebuAJX3v4OkgkGQRLHAjVP6Nt8RY7fhNjnhXLSr
yBQs3a2tgfkYJsNYL9Q/iFQgCCJt0MsJiC03mWFVO6nGm+nMw1numbH1WV+Q2vpchJPSSDCj6HY+
jdcwNCTtV50LqT3fTOATErLuwIzppNu4yxkGXbNGVuaHyQs009xINqfS1KDtSkoJXPmJEMcYJ82S
1I2+LwWyAaHijgdc4lSFJT+N1gi1gfkX3m8sqbaNavA/DPD/LBu6NzBtOCMfQgRV/kj6yPv9jw5q
dO2ORUjY2hMSvEyJxivhT1OhJcvbLEjJbVFNj0HBmVl3NCCkdnmdrEEUlLbBwYSiK8rbNP+gG+JK
QEen7/F95DStbMYhynYKQ25uHaAJCrjmKkwv12IJaE6pBoD7npHH9hAeMjzChu4Uy/l+VF7/fkRL
9gEZ8eJaEeeRlMo9RtT3htnEmtlGP2MhNy+jrBc7ebxDeE5E0/3acTwOK02oYkH1hrR3Ol6wYpXf
X4bYeOadYXwsxMVI+rHM05SfVU/eSW5uC1fBEQZNLfpTZBfdyzC+ZKXqGaP6SHEtEGHrM0+JOKle
4/xT/hdRzVUtot1BhAvE91A229i+PM6PLXoeFc/HSd1x0Xw2lEkOVG6fH3gnRM6lMHknc5KTP5iQ
VnXQADs705NxVK/6WxKYWY3b68B8/hOovdaFCor3Baa6G1tXqVw/nqxZu6qEt8tj3Wj6PwciX2Ax
w6PAtWNRA0g91T6uoESGF62HJ/5+3jV2/hY25nQQr6DffGC2ILAGSe2MMpw4jeswz3Cb3JVPqoV2
t3kPOrRhSp6At/W0j96NQ/bOGPM6vX0+ZupwH6JYG7MZuMMRHdxo6iNN8YOb3ddMPZ91ODuHoo70
oTCCFo0t+I7KCXluc6ifuPrvmbwq7G5hpkta1JA6pOaxGIOhrLtW9eakg1/aSYt+XZ6xjVEYoJ6i
244496602WtJybS2rFQvV1/S7r6RRrM2fv9vGNSmU7gBjUFSqXoa/9JnbsT9ENLdZYh11Ed4BIFW
EzSY560PsAZMeHmuVS+OMmtURbPDMYP33YAukIQVusjvpYLIGRi1sYxi5qZRARh/InLozc63hdvo
QAxd+Svms3x168DLVYGFEPjWhJ9OE5F9o+aSDmkkr/9m/ODMYQdmltNb/t0IicdPFFEI5eNsdBQe
tYVCiPd1SawZYLrVh+oIRt+ueCJqBKxLx/pBQyFROwiGNEYrw4bNG7/FT6KDjkh0AOt30QGtyTY0
QWym98hqtVOI1KW4aMKhJE2GOHQEd7Zz2+fM/oqzRrzbfDM/hYnZfaGyQaFS9+Oaz7ohqTCjhBKi
QoZkiHcGLIe7Q3iUYjt7vbwX1s4H53h0YYMv6zJNoQTm8TtIFF4nR/UA68pyNx7hXonneOF2+2mX
4AGU8Sazr3q1FSl0qsiRVb0CXUbMsdaZMHt0ZIdsEP1avE9RLFbd9DQ7opm4zI2ySiZRwFSYgbYE
3OAqANf27CJ/BSk+Dr6FBRLk46l8me40SBRVdzlqHuEz86q+us8IuNbyoN6BRCLjJk1Fah3cijqO
8JFHV7E7Bw/ZXbvvbNXu4PRM5GZY491Yy2eA1D4d+zSXRqSCvBhq5L7bRM8Cqya3hhAlKEpBtQMu
ROCLUBs0UNU6GLRC8vSkbsxGCb+HyfRQ9NPh8opdLxng4A/yufAeWplIiUEAC9I5l7wZPlXpGNuK
/jqOgVNx71J3uoy1EXUkzQAI7Icg+CTSHRcFZDugBxzoiAGxaJLwrRCqBvlMKfojwaJg+p2v5xEN
keRwEgjxZrU2KqiclZlY615oPCt17I5ztecTVgvsOvcH90XS54Z8OBImaE88v/AZRV92iljpnoKN
R9yOUntGTP1oZvqJWjT4Cyyr7HVJE5iQXTEgYAOn4JVQSBZkYcH3Pg7ew/AbLcp7zeHvBps7iuDX
sdbjeo8BDEKUeKUioSrQA4QdsZDNHcBEuKCCsQSeOmNxkE1zfvgBQUKlVECCDX7H1IrvZlVOmzDS
EKpBOPuZuyR68D+VEwdZCNmNwR5S7mdGD9DGJGLiPlY/vHdIJ9/5h5N9KL5UNS4Ura1CFzIELyt0
830GkhS/V1ho61kER0JSBZC8saV5Wuw4CfNegcqHgk+mH9UjTHGORBR4QCM96Rlkl4c+0jHns3qO
SM1q3kLAKml9xRMi5bp25aPP5/vgrjNrW0exnyhzERKhep3x0DDlP2U6vv6y57+BOvoHUc6qssOo
e8jQS1VtcmNnDsKDoL8w1tB6t58jUV9TCwWlG0cghYfeHiNz7E3Ii+x6HlFGvstnZGsT+IN/ZyYZ
GUOkybxZJ86xnwNYeswPhps+6t+JxaVwjODmhicQ/NWqqzpm7JnN4cqwKUFaHCkXlT7vVWT91URX
PM14qzS3ht1Sm7Ku3OtLMOZ0AUKd7dC8Vbs5kBTkJ1LkFPfBMcKlLbjPH4jqILsqvDmVCzwqlApl
kc0Ch6nUkc5ppqdcO9XFbykRLcZiIT98tTUWQNRbIkqKdAx6VfEqZKOJFn4ABevS4d3Cje5YN27W
pyJ/v8gIlGUci0GJWUQ2yaq0exV6P2rB6tLaOGHPPxaZ3AWMNEizKvmK4gVv6pGIdYz7xEquhaNx
JLlZ6Lcz7g+bEW0xiVR8gWoTrA1BrvPiHMxu7U00GJcGFgAVPAQxQx9giImLMtAeWnQ3FX/bX0Sk
tlQJ3lPwvZdW1r5hAU3ieBAVbzoGMLtKYBgmuymzEroaCLrgwaYER07BMxmajOefBjWITI6MvvTi
8D6JfjTDwFjQq41DAVAbh2tULqu5ofSC+FBkCWRLeFPQ7UJiFRxXa5kA4RHDQ5N6o11JBI2CD/ix
9AwVPTxI5OnibPsFy+RmEwa6PYKC+w3Ek6kvX0Wt3Ey4WHmTqqMGdg39VfTIMXLW669CDM5E8h+4
YXjLn38VNM/GuTy0hafI8o1f4gkK8tvlQLP+LgRCkaERi3W2usqLephXPe5qHoRvg0QC60wF4Xtu
S8b33xwKxKdEHhxTfqVVDEPIWKyVIfeMyTDjrrN6fJrLQ2FBUJ9khKUSGNeASNPnpDupOGL/NwDq
c/S9HkMyHgB8eZun32T57e//fSiForQDxijkNqg9ElRwRpPR/YuE/svI4U3KyV8YwRKBTOEiAidj
wxVTAwSu/C5ElYneRgbCOshDR3wJQZ0lY5bNVSv0GIQlfVMK2NdLV/73H0lklpDjhpZ/987KKm+t
4SXk6lxpBKP3u9wbjdmK4FmUthYX3CSRe/n7kO97diaToeHJC2FVvEpXbrgiN/EpNya5J0CpzhXF
JrOGbBQtPtfxsirUwO6UQoGqrHoXpAMrI7t6DANd5iUkM2HoqEKb7PzbzchgS+oQF95gpLaavpTa
qQcVtUgfWghWXx7p1owuscRzLBThGknho8Kr4KqiqDulgjx18zMo9pdxNleLjCSvDmErCaaO1KBi
sKPHaMBqUR792hRgFAdTF90ereIJjhY8seExK4YDyjp0YyJxqqJBGFfTVXNUMHFh2sE+z8uDndAi
bOP/fNaLcSsYQSFTxFMKCIiu5zPIRZ02pvmYeWr/LE2RmSPrdHnutoahoM8KapygDyg0xyWR+WLI
My3zugK5X7976KRsP3ASY9FvDmQBQ20unKJ9NKoKBsJ7XPGz4BhfY52dwLomhyjJvOjglVBLgBfb
pMx1I8MVXj2mPRqeZnQcnXxbSczierLl60E3y2dWmmxrM+PY5HV4bQpoXKGCeSBXRc9XeubpDRQ4
C0W+m+dxZ4BCa/Jl0Zkp30ZmX8Wp01bC5Fz+duu6Khk08hWwqEGD3qq9Ix5KLgslPvMqrnWFMrNw
kbSnsbEUIcIlstwNWrNPM5QdRV8z+UG0u4R3ZOVLi0iDVDRUFUkhiZp8mI0GzTRADU2KvWbeGVm3
y+EpeXm0myt1AULtBcGoor4d+szzk0c/hNs8ZJql6dtlkO11pIMBBQItogldEuP0uZfyOc688Fox
wf/cT+R8M2F0CPXQ7qk2y9H0b1lUM3KpoM8E1MgU5AxxFVxd0bqgiXOui3OvTp4D/rmKbuYeI9RQ
WC2vODBPLo9y6xBYwK24p9kkRakOOKFF8X2uAVDW9XOolM9hYoS7VmIdelsfD6lrFQJ6yGSvnvF9
D35kq3SpBysW+E+qVt4FcEhhaoCtykvYEQaeHjgEQNlDxvw8YJZcP3RqWKa4NwwOnjr7Gi0XpD2A
5Ru5FdAQ+XGC8pCeXjWqQnSnD7QxSb0sl/dcjTcI3zC+EguCuolyQV/nqgyIxO8cPY6tOftxeR1s
fBUkdBE3ILkugUNKvWwjWN6WXBrhq8i6qYyNOfCFHQwvl1E2xoFnAeTsEB/hTSGSX7G4LmpFFsdD
Fqcel8AkaQ6sbP51GWHrAoB8LQzBoCfNY9tSn32axpwfGjlBihNFoRc0Rt8RMf7yxUCmuHgcTBYn
fWNMgFMEKOFiWeM5cj4moQ+yAso7sZdg9rhgdqocKpqXR7WxS8ExAmGKeGGsNan0yOeghtvF3ojm
y6j+1cX3XC7sG2Q51IFxPjOwaMmYqOWiZp7m2IPa0tUo9Ye4eQD3yCqaANZFDMMIFhj1tSSl0aJ2
aGL008T7gb+rZ4jaFU8tDEPVgvWUIDcLKrQuZ5GWhA7GVBQrSLh7vX9XpT/mtnB8+Ko1UKa5/Lk2
NtMZEPXuwj2t5wy+j705Mm79MbhNxcmNE96+DLM9HiIXQzQOceulVt4UNgo0g2Ivg1dv6ct2o/ZO
1EPk2lcZC3B7RH+gqO/UNILEjTmgmlZyh6S9U4fK7nXucHlELBjxfEShUpVwpCtiTxgbAYRyvEP8
OZkcSNUzVvk2kiFKiBFoh6WrqLUiokeun2LPkH5Gw0mXoePJtCTYXN0ogOBcIFkwmscpFWk5dk0F
EA5dqaG6T/PBVCT+bRy5o+azGkk2xwShGwlvBJw6tExj1HfqPNRY3wEcfhs/tJqsMFv/4QvfSIZY
MMS/QWGgY7jIj3LcRDlWXXHb8q6aoMOtZ623dcudiAcIKlTw29KhFkprFvgdSKI9rwbedBrdyQHT
H0LW87t+CHClNsejdhx3iV34bN+2jXh+hkx23eKM6vDOm3Mo+HjC3T9y7dAozSzNgWSWbypWdudn
ZvJ+eU5ZmGQhLTD9KOHSSZQDT65flID0GbFyWevSHyZUJe8iODqA5ENLotS8b0wTfBE9uIZ3uA+R
7szhvrG7a9KqxWyEIQGBirXgR8G/DBZwRO+VurH03eAnvD7h+x11OO0VO3+vHEkJhS2guPX2OcOi
TuARjShNNcyBp9/AVDVAkS+7Cd99fUdEiBM7/gXlsMvfa3s2ZQluEUQ7a+WENXO15KdSHXi9G9+L
aFrITfmJu4G/WA4C07BX/r7Blny/BSJZQosloleK2MUEUd7JukUYh6ndv2do6TtAxOpXfcpvmHW+
zY+4wCQBZ4HZNLOuxEkbIJlSoqT4TOznrOzAK44Aw2bWRYo5qdTOg653C8bLEIBXEz+h+qa40TG/
Ih0avggbHtaDfXvdLIZH7TqFK5IgwYPVayu7eJntxqx2sK3NFTNAJdXN7GEvsGrirCml9kWd5Eql
TRgjeZVAGWzXXs1H2e0/MZ9bQWW5YqhtoRUDSH7TGHgSf53XDy2I8IxdQO4xq03+ZwJ16gKSj34R
hVkTeOC3EHFsNGKFr5qXv/zjTZP+anPGzWrrUb7cBnRyh9PytIhS7HXFtMWj4EpgnhiWhkZhCeEF
Nb8H1i7YOFXPEKk7SSClOXhLGKQUYWfnsymXkAEDn48xmeTfuTSZ1KVRx9Mubht8rn9sQhIHik47
2S4OhZs+swbF2ms6FU5KIRVrA7KTXuFMUOgh4u3ZTjwQhQA4krJSchsXobM5pAIJ1nsHXzagte7s
ig4c4a6mwUI+JXACJFXAiTKO+lXoRNP1/LWTb7FKqbDC+apv6PNHrNa+jU/NTgS5VQBboXwQ90bs
SE+XvyRrwVBhxW91berwWvIggGhVc2cD25TCyL4Ms9bmOD8RdCqUDGNVoPgNnAFGe9DmsEJXQ2+Z
aPN7pgk2a6dTsWQuIzXKyZiGDzknNG5AzwGEL+JdWFupzNQcZwQvmlqqZVU7amTFlM2I++Wum/+e
UXY+f7RIhl7ykDVqseEIfYZ3cneEiPnPf9wzc9msXhnfa3tdqHgIwEkW/hHUG0qttWjgu4yErvJ6
tiWbe0dO2okOvVOb8RUaB16/uM3/YFLBaxTiQOL5inw36Rt4yG7dmtJNcpAhKSprTOlXsgzWMewP
HBXDjLgYxW4CXFT9COLQmvLbuH0Nq8cKVtUQPLLGiZFAWHOQP77iH0gqkClTnKhBTA5xO3mDcY8E
Y14zhTMbOoOfZbCuTd9FCh5s/e6AxuS/pwpS+FRoq4UkLdW6CLwqKqwZKuEVUxBrey/8GSIVwKqh
HsReywMv6FN0Vt6oyp6xNLfPnj8IVMhKO6L/NeO7SWhzHO2Q8ORc3+2h2/KJ02D7DvQHjQpcqP50
CpIv5PJc3JJmQxnmOhzsJNkeqFvpQNQ2eR5MVXBd8PY5v8IW+ZjOZYq5G0qr/UY6k5oTRIITK+DQ
cwb+f2NP+4K11TfD5QKVWpRxpCiRFBFUhEtyV6+SHarj0TXkr/bya6Z88TK7gKTWIdgehAuVkMvz
9DsLwEdvezdszcpW0AUlTDs8W1l0qO0b9AKUWpnpkExxWGCc+TfFVGEUGNvag/gEM8Rj7uQ7iXV7
3lynCzxqnSZG5dd8nf73GEI7rg1jll13XbjD3mDtis19t0Cj1qnYgJEDlhFBQz2eh1KjtI+hUwGh
VB25AEJz/NqbZIFJHbThEJQamipweXgsr4N9t0O3YMyb4iP6cZ/EfeD6zLfs5rn0B5JOI1ZyXk4h
Gabs1aBU9qbhJifDAXEWhqiJObm+mdnQrWC1nG1fYBTU/VFuIP9RY63gCRW3fYjVcy2CiwwZTGhl
SEcSc5iN3Ns78l8s+qlSlmrJw8eWxJwOjqsQa3TA4LtuwEUmprnMdx4LjzrsK5RAYt7A2Ihp7kcE
eOacyEqeyLrJb/6e2U2OoT9zqVMHfa3OhZhXMZ5iaKbK7eY5SRwIw12DBLzrvhpuVJ50OKANZUUt
mlGFNqpE5b7zO+SrSlgtxzYUR9w+s4lI8lf0YMkIF4hUTEWVRY20PiAZpRryjNWzHpviYAq36l14
FZ5UFMW+tkIXmFRQlaCx5U8BRlnhleTvVAsZyGvINzj869cyZgssKpaq08BFccJx30OoXMvOuM/3
1YFkzNglq+24vcCi42gEqN73ue/N79HmzATNd+2+gdZWdc/v2eo7TDwqkmZchMKfCrzYMINbqO49
Vlb/Xu61DI0wMLC9Y8bRzTvGYoRUbJEKWZq0EKulccL7Eo4UJZ5GAmQ3SoslJEZ+/OrS+weKjp8o
IuizEGNwvmE4Y3Dk0ObDgWnHBzBZgEBbMP34ynVtgUgFl1APtamY/jO4/j7zjNvIgqC9pTwXYJEz
zsHN82GBRoUWfipg5wDjle/1iKv8kZf/j7Tram6b6bm/iDPs5ZZFlGTJvSk3nDhx2Hvnr//O+imm
1vtq8+XJVWY8YxggFsBigXN+CMkzRyNmql3JIOF01WkMjFSLg+ZDo8CffmZuE2+Kq8mpNS8EGlu/
nSrgUzmXpfI+HBVRIk1qF7VDjK4xey+mv9CzdrrR79CCGIR5Hw/q7rJAdtdlpSYVT4JGx/OMoOGM
H4wWTfhiE7igszTA8yi7Fb8LzzMrFVNMILOkqYZPZ2be0rjpfbWJNvLtdF9nDmqYBQQgBXcQiucv
VHCRQ4DqCQuESvNtn4FbAo94GQeYha0YttCwxoR9ELoN2NRGNwh9hU+X7kK8EiolF4WYWWtiTP4f
EZTb90MvG7OOW8roFLu/70RudmX45ibecDtkzHoBpBgaEDTJ6DR1pM1EGNOpQX1iAIoQWzy1Hblk
n04kq1JHa8drtpOP8DVofcqjtDOHDFvRNerMRTkMZrURTUxLYltoNsVDJfzBoLOK10KsAwBYBA0Q
6nj3jWjVeYA82uXFsTFGT8pi7/LZYnrdSgR1mLWmyDAPAq8L5Ts12mbaq5w+/jcR1OlVQdGQGjpE
qNJjkF2V1vem5mxnfAXiIVWOiZl2DQO5wG2k/EDNg2WZFRUy/PQeu1zbZQ9ev63g8ubM2LFoJYny
gCjHKkIkiESSul/c7obA0Peb+rG/+Y23HVY+BgXsR7NEM75MY/VGGFcKOnqnYaNgNT3ZAA2+3cwb
0q2seOgrLOdeC6NU04QwBQMLhE1V6PTz44jVgF7B5Mzyqxp4iwgsx1sLo3x7zmsz6Un6z6Lv8bTT
5sLO4p+XPY8V7tYyKOcugdJWCSUUCjUJvevQxsu5e1kE0x/WMijvzntLLDsZMmbwEy7oAS129GB4
WH3DfUx45EjjWY3KTGJb12WtQxoQf/yxdmSv9lXgoTot3qPTDbCnnJnfxmZ7IYaCsWEDImJ6z7yP
26QqiWMQwOAe900JNWFDbmQOr2r6H/b8lEXVvKU6KWk8IlpMrxMAIGrQvi/Xi9PuFA+ELry4wbbn
pzSq3s2zOszUGtLaZhM/t8+Siyuuho1bC+uLQrrVf5DZd+En5zMSx6PTCAZo/jGoSr0ALl3090kD
pZLb7UjjkCBPZmjoRVvSruCGLVaiXEukAuScB0Gpz/iEBJFN2UDit9AndJAK3LTnA+qRWHFJQyqW
wF2qVJgRkAluPsElXrbyzvAFXwMGC/eNgLj9JWlUMFk6s8ZmvymcwIomzrayITel6QVdewuQaZg7
lu3Eq94z3eHdmHhfkvx8VYFnJbojY4TSdFRO8wDSGkOzLzvLV0wsRP/1p6MijKbWipQFUA67Z5GT
t3a1myI8Pda+eLo3jr1LGD2HX8IAKIvqHm2Z3cDbGmT2g0GFaKgyZqu/LjmAEVVSZ0AknpaHef4g
Kww99bbfGEC5/Lgd8udTmEdzJZIKdVa7hFY+ItFKZmrXPTgQum1ucQ8G01FXYqiye5bnPpQa+S9H
JQBcwn21nRwLeALhA+/Oy+zdre1IRbcptcypSCGNPD6S7l15bLakM/IbtTFPMyq2hU2OLbPpQ1a8
OBrIFixPAMn5DUEt+A0MTWaW+LQkPQFbW4meKMoE3fYFHpKkrXkIbjCrDNIa3qn7iv1MzoRCaj1s
K31dVsmzxZiTqsPlGnTO2qvkik/ooWPCDGjI8ibaio/ilr9kwDzsK6lUULMqK5LrtoeGZWjnaPJa
xf3lw85Of2RwDzgkHySX5/FE7rooUYZCOIH/A8vSskegF4LHrtm0u+5onbiWZHrJSiClkyRIdWjI
Jfx/Q+oXDCw7OXjwtD0W3DfR02X12Ab81I6O07laKHkB7drp+yLdqR1vYoKnDRWOky7GrnBcwS9c
wbL76wV4J0LlhOg+1pviqPM2DJgtOvRs//1eVHCO2z7uJy2HRl5LmH6UQ+lM2+keLPCdMzyFLg9j
heshVFysI3npZBMfbHTkfX1dbaZtsK2+o9wENAjXPZhRWMM4oipjyQG7Duf+WNdzU85zEJzqCLxb
i5t7S2d3QK32B0f+gQFWc5u62TtXLrNeWcml3NLqmyUoK8jNAIyNvnXoxUcUutI3MvYlbwHmysUm
5KlKOadppEMdLEbwEZujn5Lb+5gleg/9zjP2yzeA1u647x3MAwHvwRIE1v6/wOTrUgdWil4KTsVh
GTDfMLnpNrnR3Ty2e2AdA+BScHnPgSTufymWPmXSu0sm0L9Eo1aCU7IbdjVQsDQfPCNbXmeeoxqN
kl+atTL0qhqcBHB6yBgUr5Xvl6MJ89ZvrjShnETqZ0OOiPXI6w259RMWIaCX/WddKNcY1UY2qgq6
hIlu1xnmeEze4hXT+1a6UJFr7gOpqPEUfUoyAWcsBIoB4PbC2ebYjNW9NUHSDpgB7Cxh5ef8QDeF
3IVpsBCPwwubJ11Nu/L7Al8X7pVvk1NcjyAJPVZ+hp4uRzbbIz5F08WPCRiQAhPVp0T7aZEHWuWB
oxyzBFkpR5U8Q6WOtTJDOdknHLmIjCAiI49Bv/GwxtGGvsONfajHfQVZguyEtTM+p9sWXIupk/3S
my2qYhcEli5HQXIx/Hp2/zUhPQwlGpkQtTWEEhImQnOcHwT/Azhoe1kS2x0B1gn6Q8xr04sEALM3
p54IihXVjsbrEpuU+fx8WQj7WgGwt3+kULlsKtS8k/MhwK00k23TJ8ha5im7Ai5F7QJjx52vcoPj
heyUvRJKnQBNsSLcZaDaDAxa1RGPoEK51w+ZXe/0rfUbxAA8W1J+L7eRmqcV/F6fP3YqtSsMHRY2
sF3I89PsAu4jNW0+4zA70H9alzoNphL2qtJPxFmanQb2DtzX9tmex6rKOgjAYjAtA+zG2NmhgmOf
qGljqi3sqeu7TtH26mj8wbvFWgT5E1a37NIY9TyxIALg0Mes6P1ZqHccX2RZay2DfMWVjLDJEn2u
uuCUPg8ugYfsx8cucNvaHgWwfuoYbe8fundR87WdXvvlm/ST8xewopdFuIAIZB/ICKh0ls6jlpnx
HKB4LXZk6jB/Wq7rHaY43/5ownEti/poXYPkXJbwDUIWSbhNk41+MhwyB6uK3LdQtm0/NaO+39Jb
cdLNTYBH+uGgbLsrLNQfAJPPCVrMMXcgDuE1gWzzi/RSKUH9jbsYfkLw+IUreT+Q3lpqV1eDMy2O
DiaHPwzKFrjtgaaDEVWDRoCILC0S4yAiFbmJBmm6b7CcIHndkasf86gBKgNQFgSrgwZLMKrcwG4k
StQPjIYfmuQMnW14qk0e6cXIRt8er3rGI8cxiTPQWQfo9v+IpW/2CwBy0yL5UDD+nkcOGQ2IHrKr
JSBAaAjSgfcfJVLXjgoL/mMxhORaVe1Up/ejyI59wma6eMXe+sPZjrWO9OFbJKxIKOTCcdB92ZHc
ZINJmdivD/pmePqNdgn5hZeMSp3AOJ6MJp9gVOuh2fW+easdP3CVMWrBf7dkJr21etQJ1LRKHhYB
6oGPNnoMfGVLSpX5RjiGH2/o3E4XTz0qnA5zU0lZaYEB5xsQZapN/V5t08NEWDCHI3/dhNkRWitI
lRKq0gRK2wgo/Y5C6GaPKuh3wn3qTBOOBzFs5yT7+OGPruNruVQ1ge3oMTJNGFb0yZissQ1qjKwt
PuL23dw+8FATmNf/tTy6mFCAgVpp5GT8GoFiHO8H0EA0GQirfmt8jBNxaOhTZRqLNJlgVgsEdQin
sWcZ9mh4y3VhC3fS98qZ3yxevOH4jk49j/SxBhrjCr7TRw6Z9sj9OMFXxKgO7qlGYov3nHDDzLyf
AY6GX5HDKAYqMAQ27oDBY4Af3cg7C7kQLTBOKcP7gDpRflVnBMMcNBE596T8BP81YcYB5a4n+NVd
dtQ4tuR8P52KMnNXySlwK5Axqsgu+ndshNoc47HKWwDvKaaGWQUDUyXnCvU5NvOA80SKeAzC5vd4
pi5sjG2njnGU8FhgA2p4b6Bbxftq7LT0KZiqb3VjQFtBhuDgW3RL1qNUYPf87EFhscdjqKuNTsib
//gfcfRfmfSCTSbkapBiJu80NzaZbFS25bvgaF50Xd/qb7+RJkjc+pImsEaARxfAiWMr+Ny6ahMG
ktakpCuFBuPsAa8TM6PDVvOWfb4L7AT9N1CE/MnIuLUSS3lpMZgk4+cB3u8GvDUB8NitXjDmAHKj
ccs9f8wvuZJGeWkSIIAGckKkWTcIauh5i6cF75N4DQUByv+f+w/PB2vtyKlZncGo6OoG8G3BadpE
t381+sBtg6u7PbpKZqP1XdgSDzOI7TsYUwJwHPp9wBo4l2o0w5Ab40fNrTdg4USC8qIXtFBtYT/v
+B04dk5cCaQ+YpfEkd5GuOlKkk2Ig1pbAtWYl1Se/JBh27T9iTHZq06wS+79ghz6r277qSv9RbNm
EeURrbl+r90k5U1wZ/5SvdoBlvUWDycB/hB9M0YuWT7lvx1yTU194LQDcyXwPHHlPk7ZJvoZ4cyk
/gA6h93iIVHuuAozA+3K1lS9ExaJLpcLLm/pLyAsl9cKzoxwXW2LX/mhPZib6I6bSdgiARZmADGA
zIed+1PSygmwneFPoj+9KqDIjh6aN3GHuxXMWj4QFBDncqxnB6NPiVSRBb7MMVfTCtEvnWyMi1VA
n8HymNw8XJbDTCn6pxyqqFqyZYoyolnY/NKFnSo8DQknwjFVAeAHXjVgO4DAnRsvw6JkVolQpZgK
J4/Aiqtjdb65tuLny7ow776GZX2Ax6I7QukygPK6TDrcfVXf3Evbf/jZee12dl2xkkOlYVkEb5ZV
Iaa1XncYHjH/gAfY3sUV8Y6/GMK23qdSVOptrSWaK71EAA3vxfkpVExnBohexsMeYjrCp1J0k1VN
1FqcjCI4lXiyBmSdmh6i9MflD8QOFqYCxBk0xSWJ7nVKRVeNaYIUGx268oNxYrpSDZCw9+VH9SK/
ZNyvxTy7wFcDfZQJeMqPQYFVBipTw0qUCfkVXwuXP8P9mOQ6YVwFqPtoD4b2Utv8VTDmd1uJpTJC
MZlCUIX4blb6JGsvRmPYGdAqtZ4TKJjfbSVHOT9dlgGQ8Wghzpj/0gmiaPkutpwgwTMh+fnKhE0n
GHFLHF7QvkvGVTTdcfyCpwQVIvI8UHqzhYB5dhKQyNaOeTIHR4s2dWlX3zX0klpsCiaONXDMx2yM
W9gRAkAawDG/wJbOXQucRuCXnfCysBCkRqzs5T4Is4zMrZ4lp3RrNETcJvEu68xW+VMu9d26GiWo
MuMoDNa+Ve4KlPFC/XRZBlc56sPpbSLHxhwR32+fO1wpy/cU6JAARdoMfnOMXR41L08r8vO1p2jV
oiklogj6rnYUAx4+vBuQHjl6kcPzpeZZfTRy+FZijDnIF0D1kVK9wRIioc0A2dl9cg1CcJ9HsM61
IpVXJkn5O2pptrwHxjZWtzGJHGyEb4Onb5J9yKV15ZmRyjDVXIIiF4Abpz7Z6eVBFd9BqMQzIkMI
liqBuASmnA8e53MjdlgDUZUIRgQVeO8srvUSnHLQTvauGGHSrb0B0Rl34Z8nlEpnvSa0VU6ESpLk
CumjDmwi7O5wdONIoR/eA2AyNJ0mWCfJ8mMhchPtrsgXjhDy2SknXNuPfnZXii7NLROHSxia0g0w
L2wLTTXdjPlSHeV0kB1ZaJsdx/VJXLgklRyNletLRV8kcQ/XaD0QdoLde6sW92TlV960PxsQbr21
f1Jxn2lKxapcAj3GAgbek/Qg/cDu32QjjmBo18a6v3xonATtFF4BzPuEVOiaFlWYlAh6Sv0rIakJ
AOE+PF42Jk8G+fnKlq0yqpOe4wsaM85zLZb2PMlbWQcwxGVBrGlEWJDglgJrT/qCwA1oxE4HXZN1
Wno0M3Iv2GVvLRCBJC/lruowyuAzWVTw6MwBAERdSJ5m4m28j30N7TWwzP2ZJ37qRB1lQeizJgOq
wUm6IXhtCgi21F24I3MhYIu94jkE68lppRf+e/61StBrxUsEG6bPI9bb9+SmmYOUCmRpEvjsZFu4
zZzlJ+fLsU/5P1qCsflc6pQIddeYkCr7wk2/rT193/slOhg9VuMMbwLnfLKtjrz5A7Zrfoqljnkw
GVnSB6Z1iibJnpUf6bDPl3uObsRiX2PJpxDqXFeEjxFXNutjqoc45bQXfEJwyfUVclovSaJOswiy
5ikx4SvClXkUJAxW55gZUe4zsE99IwhSIGR64WjHqMDP/IU63XO0TDpQiaHdAcPM6AMRmssssnOn
2KIr8gGRAGWPlptzhiN5H48qT8JeVqdZRLw029gJ5Iem/pEnG456xPFok8oEqQe0uLhV0+jfQbhE
wjSgcI0O1Q6vhDdojd7j/QcTONzRbdbnW8uiFErVfNBivLyehldzvxT2kGwCIIeEdrwTN+phQFE5
2SPW+TmGZJVe2lowVXphr2ip8xyC1TvgPgS+tlm2ApJdKru2AvJMYcerYHmqUtHTGCYtWTrkHb1/
C6RDwaX7Zrkl1ntQ30gAugTC3XlAEY1lkssIR2G5wR2YAMT1qV8/ySMqSsPvd7nb1XYtuvAeXhYi
QeOLy6xEUxE7DatsmABnirKZoJylHmYFCXsYBpv8+IZLBErCxwVxX/bOkzRdtBziMP540J32aN7q
P39MTrQt7qTR4ZUprFO3Miw9QFtV/RgKJMZ0EaB0JGwyzQCEzmbeweNYkWaOmmVlUA0BcSXaVTvF
Jc0fstpOkDx/YyyYbURTI2QRAOmlJwLmpcgQAtC+GJ38e4C2VtfZw3QwwJoLBlmAOm3qyrscWpge
akiY7ABRBCbgqJSX9FYTJbiTn5oIYCTpWyfUdhI81FwuFKZuaNdZGC0l3KpUWJGittODVrY+VqWA
QWJLL4Skk2wwYyzS54Ux5tG2yLXGxPgIHtDOT14tVIIchOTkmYudx4e8yd3LlmOhAmvQ418RRONV
RdkFMUjNKoiIDupdQ0hVAQTiTFfNVf663OU7ICA47U10p5wuC+apRn6+kqvHcxR2aIGdUv1Vll8S
3tov7/dTubScwCdfqPj9BlaESvFXzXuYYvqcBfJP0QQMNQB5zxUARUGAG72Ew2vEd5UB8ss+qvHG
GZb3lsALhCTEfglMn8LoV+8ujqa4gluesiV/N/QpB/eJ4OpC5vWC5Oad0oGtzeLFJ2YBK6/EUudq
iXVhVGMYEU8lJTYYsJN0l7/rruSXu/SWAOzxr1Gslis88l/D0o/gwzBl2VCoFvZ3ek/ZAERwG1RA
tNRtwc83Oh9ijzUrfiaROgOl2o5SQSSKe3Of7gEsBjQ/Mg7Gbe2y6te1bpTX54rSa2kJgyYEkcZJ
8eKl+PNB3nLHwZgxf2VFyv/FSp20LoVObeR0B20buEpoN5Ujvip4Vgsf+M96PIlUbAznUQyXBbFR
9QMfM1Iu/LECjba60a/QUOPuR/DkUZVWbKqLGuG7oq8g3IgeNjJAiod1YMkZHwAH4l+OV5zjrlNF
UCdi8CQqcNzzbDcMv9r4G4CTbLN7vyyGd9CpqNLOg1mAhwNXVH3c9lm3jZbkRq1qz9LCp0Cbvi3A
S7Avy2TXrJ++QjefBC2YujCEJQ08Oxe+Rbo0mRvskpcp9zPd7m8bP3zgXRhZFgX1LOg9wVpiKXQ3
ClQ2htGBbP4kz0dknf3YD7aiPlzWjbg5HTjXQogTrdLMaJgDEOeIPVWQRQRpKR9HMxIdM8h1Hm4m
TxYVRmQtw7CzDBcxjxnmZuOr8hsesWvbPEj+6GpOiSkb3eHOQ7JiCuoeRcUmFuas6cFWzLuO1lRD
LMFFC68A8L2dsboNzCnOeBIrpa4EfYTRlS0HOTcSXO6tU63sS/lFEnhdcnJiv36sfzWhH76MQFrS
eFqsUzwL9ox5YO1bV+ElI+tsKXq+7BjMNLPWhvKMpNVKtUwhTOptJDe0g+Dz5k7EhrS7eKUbcxG0
2P7xqR7lH2PV1RnWVq1Tvyz2pOaOZbpSx6mreEKoDFNnQSJXxozsab0ppe40ysnMS5djPLYUNAdN
AwMGIo11LU3oFmOIg8R6fW8MhK3eFq6Xe+muxIDDrYz3JwUvHVzgabYLfsolf9fKBRc1zHu9xkcj
u73Sprjt/eUFLO83wQ1Z/YvxCMZRlacpldUMwCkW+QCJ6rLLMXJkPBXc1SSeDCqTzbEYaVECa+Lt
ZF/fz0/TVYqWATjkX0VguQFh91rYcL4gK3sq4qclqXwGEHsDbGRwxmRHnqOUlw7jIXi4wetQ/8ZF
DOd9NyqtpWUhZ7oOKw7KZFfJQ5ZyXYOcni/BA3xOMqiFTQuQP+euIadFYSnd9FcYXFzJrp8w1YNl
/RLLVuMVb7iXqdFKHPXNYvAqpEoG+7X61dC+DMvTn3yglQDqAzWl1s2A0iJFaf+d7KuhD9HgeZfc
2v9kpA+8MJ/Go75PlgWZOaswHlIXYJ2vsaDv1m4suxI649YttzPOjPSf8ugeQa4tSSIW8IfWC/zm
AVBj7RFIf9gxmR8tcIthY8FNvMjjQ7MSN7jgJjQqWAwGhwbTUego1TWYiqxtZfTPhoxsaaJszLtD
WEv7ekLvPOlvdX3ObW1Qrvqxfq/r6iqM8x24j0KH87GZzguOSUMFIzZmAKm4VsZVo4KOzjwl7bay
/HA0XrJyvJ7LElwr2g+pcybxSm5suZs3U88JcR8NvC82AbknyBEx+4guyvnRacq8+isVkiUVMstQ
OjNWMCN7uK3fTbffdM+iqz3Jbxibjbj4IUzdV9LJSVvF9C5qy67LRnTat6Y/BKCXDT39UXyVnNCR
3gXu3jrT91byKFv3rVSASREZshIeJQGgHgWmkcUcSONPUVJ7f/JlQQdpgRbYBCwF9QbUSIM8x0OF
osnrMdJdbMojRF2Ty2znh671kyOP1WRXVvKoK3un5YuGWS9ykskOb7yfb/+i8cB1gndvYOaQlSyq
hFJ7ENymcYsWiEsQSwo3xyOrahN8lGiv33M040mjvDQLgdCZ6jUCPPD8gLDqlU54zABTpAKzhDtA
yfbKz+9GeWWuGkCpjSGt36v76lQ7BFZS2ZuvBO+U/2DBDEuGpMs6bisE1+/8EIzjJFayNeAypJx6
wXBH9YcaWm7Q3nKsyNRrJYhKkykuEaDC6khHndwWIqcAxrCrkodxCc8T0QSQVfuyTOaBW4mkUqVq
TZowGw3KetS8ZrrLBuBFhLVbmZo38ia/iKG+xLKVMCptFvqQRmOA7zYDDjSr8NTfXBtcHnvm87gq
og+MUCGRfbvz79UZGXgglpKUT5OrYtS/uxqBLaNuQTDOMR/xNFqjtSgqN4ONUB4A7madpsGf29I2
W14DgPyGCxLoxYVAAlh5NiFmEAy3FhhuClAf+AxmHEVodhApjqJaiiCmGyq7Ffa6yUUYZd2FV7ay
SAxZ5RILaUQXlI/PAszuzXAlYdlKBtYjtzXKikZrSVQ06qwpr5ICX2XYAHsTC7mpvAn9v8DPQ2vD
KzeZPZq1PCoeiUWvZd0Mefqx97JbNOmPYMdIHe2INcvNgKh74lVp7O8FdBfwJuMBgt45BiBsJvZG
YJ6E/HGq36yxdS4HBlbQU8VPAZQN427OCgtQXtgOn325PJrqXW21m6nhHSHmZX8tibKe0EdlNdSQ
pD30z70/vVkz4S6fN2RrLH8RJY/rIOxD9akcFdGLJFCyyILIzl02Ma5Yta8nYJ/qPMlJsG5f/uiB
615u+istdrl4nTzpVJiv0yrDtAu+Hdl2xqALjrSxb3zuyiHvE1KxXa7EUWkq4iPb0SGPixkaX1jn
HLzADkwbLfSnu5+XvYY1zU4WnmRU5+DKVGli5SUrRCmddfPUN4Dzy73Sj1zQcqSgAun8ROVuNjDP
wUoeFeuldhCDDJ2306w9JvJTzmXRZeWstUJUhA+raegJLyJGZ17a6DWUf0XyzWWjcXSgyRpKNO5i
FbtUGIgObcxf2z0Pypd9xj7NRANIp2VS961lmuhDmndkciVxTXe8BeI4FsOsXcmZtOAYjaZnKLF8
OoUWNJIF4Bom2GUw0cboxD/JviutqBjVJKBrbA3NPBXLpgSKsxzydr+YR2glgYpNUzLEwA/C12+1
qwS4bot5MlC2ZBNHE57BqICEualuUht8H8mY7UpKbAucNvy+BU8MFXkqRc00c4CYASCtpEwHYUdh
l9/i9+kelPSoka6i8TidLvs3TyoVh0pMa3V6hzMa5rItxj+m4EEFzdllIewkvPpUVCRoK6tSMStp
nioXl7nn7iB7y7YegbGbXSdXQAE78fI+Uy9wm+GJAnOY8sehWxU0ij5JGLSH++VFaBddYwP/FsD6
I0czVomursRQPmiAqT7tW/Qf6uDWQITQ09YWAsmPCssPhD8hZtTW4ihXlNMetaAMcZodg7uCgFfn
DkiOrhUvulOvL3+1j/GWL+XtSjnKIxUjzRKpV0xscBNaRvSq32LNFTBNBPgP67rCenUHHKiPzIGD
B+5SO3vnNVyZARitSbBIm6jj6KSFlcdaEGIZrtPvW/llnn9c1pJ9I1kJoHyzyswgDFsSfm+aHYYF
t+lRxcqqfMg3vMdltlN+6kLlq9Q04rIfIaonaBu9iZdeyV+4V3CZdS351IjOWZKYm82UQ0zSemNm
t9f4YNg5edYB+IeRSG++KnkrBsRIX1wFACKiZWLtD62N8/uDmgHOUK7xldIOvHDTQW1upXiXaIcM
92NL4fX9mIZciSMWWJ3uIG51cSTHrm1+1B3gdfAyOfWGd9k1eFKoFCYZYRXMM5SSMAJQL77RHKT8
+b/JoAIIeNI1dR5Rk0VhIhwMXYteBUt7nfWBh6rOrGxVxTAlAy1r4Oqc26wUp3xcrM48jUZll1bo
tICfTKOjZI4bsZmdUJMxKuVfVo9dc66kUqdrDLqkaooRUh0yuAE8gcGrgMygOJ0DZsuZe31gxouV
QOqMxZElhJUGgShysTYheoSZzezc9pXgjpcbjDwLXLJJpqd8CqXnH7NMWkQp7s2TUoaOod8sY+n3
3a//Zkt6Wi+NeyXNW5HYUvkRDU73YAEyF3phdw3W5DLzsrUC8QMG6MCKZpKfr05ZE+aVlFooq/Ls
pcRYegiZZsvrY7M/2KcUKsuMOlZ5mwFSQrTIo7DwQD/lXLYcTxHK9YcCQFlWMmPTcP6mqdhk6SRb
VEqOlP/h65+aUL7ejZ2RChI0Ib7+weHtIDsDoV1ByP2jAoewcvz9cSg/z3pd760eztDX11NwVUg7
KeEUAOybyacMur81mEkcAxHMxFVcuCkXW9kC0NIvviuOedUdC593eJnV1EoelUUMcGUsFflOAYb3
l6JGlf3W5e99cGc1XMZwjlPQLS81B7thZOBrxUDcMgnRjRPdAH8rc61jmaDFQdrj1m3YcUpGnptY
VFpZSi3PG+ImrUfKKiw0ml6FLqi6Ua8sacMzKnMYUV1ZlUox84JHuEb9+IpdbE+bfAHFRQcDXxFC
BtncaY75Fm94AwBsuZoIKkCCGgfuIip85GXQRkNlojuK18F74XX+1qVOelT86noYAKsPcg3eoCDD
gwheBEpF1CEY7KFsaxbdgtt6i5SdqnaGS60hu0Mk2YX01pYi78CT30ZVPWfSKMsOXZaVwwhptTe9
DoAZXq5yQjxIkKMIyjCvsci6R50JpCJyHIp6KufI4YS8fC686QHI4r5+yHezW8ZuCbocnvswwvOZ
SOorRqmgRZYJkeasuzpQ4GvRuxydWWHmTAQVnmOtn0KscSKU7aNH0kg3wBm76bziGtNEm57//sY4
+mcCqUDdmNVSpw0phRwwW3SBrbSeLHgq4I667eAA0ETrsWATedx5AaY1ZQ3j/SjCpC9gimKpmGIt
5eQiLO4lIGPtyMRAmqFtYROK43QT9dxPyFT3Uyg9f5YPeTAB+g89zfx26G/VZjeqGe8sMG4AOlqL
kiUbso6pRCofpVPRyn2CszD19uxor+39fCyf+qdyH3rNdr7JsDJr4xoeusBl5R17plkxT6WD2gub
/R+haFWpAC51UcIwI4njV6u86DOnZ8Y+eCsB1ClQ8rSvczX5uy3sptdksMQiXy28VbwEtBY8QmNm
JFtJpA5FOspLWbQp+mfas6Dc9GG877RbQ0r9NuX0OFlXYFBgf5qPOg8hBtJAPwivHF6FHxZe2sFk
+oMwoPxGVmB/Kgv7ehjLwNQGFaGxiJhmGrrCeP8hG1HJBlfTwTac/DB4hHhQOcVvl+MLUyIw2MAw
B/QbzJGe5yHD6Pu5MEM4R/A8NjsjeL/8+5nHi1ypACcGv6cXGoJF6yVjgkaReIt9XKepsejOq8W+
ugPSGvaK8U+TFFR950qkS7xU5hTrpyZdNto9iEicGe3Iomy3XSS6/1+NIAz7QCgtwXOLqbBzYWpe
qlbSRPopra+X6RCG1zGXZZD8jvPcCRkytnMkCTvREg0PmGRimCzgET5FQBXX7PqZgEtizddpT5bo
z5VtKjbuh8CvUF/GFwRIXjPt62cDRIwM/gXVRNT6Mv4bFJVoltqsnUpJd4fsrsIEptYVHFMy8MIg
BnduWSc1GKqhc1s2VojBqX7RTh24M7x4W3+ryp2qOapLRpurffcuE9QRPeATunx1fF3GPxAdSgrc
k27KiE2qVpqYaijApBI7scuufwo9vC1squ+BLZsQyy36GDIxCwXEXhloy2BboY53KPST0KIkJGjx
+wCsXwRlRXCaEDRcsxsXuEA6EfqWvPTDlKvJ4CvEfYTgZp+bOV0kM5uFRUGvMrib3GkX76u35U5q
gAQXohgLH1QeKgQjKWAaivB3YEaJQGtQ1xUhWgSxJ+9prYfexlNk2k1kB+7gjK4a24XXPAWGzcMo
YbjtmVCq9SU1AxicGhUVhHZvtA9mApILTj5gHM0zEdQ37FuA9goG+r7D5i9quh4TGvyxBsYF4dx+
5JuusnY1tXqr5qT3dZhzXPtt3SluABBsOXPr9TKKaFC2ur+B//i1VjkXTJ3JOVW0Sp9gw84NNDyF
tk5TuelV5iq1D2gDG+QdjhY7oNcQnHbg3oxIsUCFPlxP0CQVVSCgfonlolJYsVGirxinlpOm73GF
62fzKPAa+IzCGjl2JYjK65KW9aU54ean+qOAoTYQ/71Xua3fTF4GiMs6dUxey+DrIMm5SCp1yKE6
DBZp18/77LYFAnOO0ehiH/KvteR0XbAi3XPDW4E2NxEkEfa9aQcYRM/yNB945FyMcEZwWduRPuhp
OqqYwZZwB6p724iPcvx4OeEyegJnZqM3jcumlBcLC9u42M2/0m3tk9V3Dc/0YJz+DShHEiQu2Y46
4Zo1VQtafui5fR9cAnIkgM7JusP9w7Vc3gYYVznqnOsV8C0CC9JEn5CYLdvQHzcEPpqsUfNGVnjf
ijrbkZyV4J4kPl/+MopneXq+/Kk4h1embgJhoAlGAcTek1BWdj896eE+QDuxNThBmGs1KqNJZmUq
PUAFcEmdQCJGxgKsa9W1/ML7DcoyVlpZhQqZChWNYhWlERIHxFvfgre+RrgSwKUx7RdH3RAe1Pgm
5G1+sRINahPssanYP7doLmZrjGU5jhoSnwjXUOo3Xrv7jURD3PmLu6/kUA446LLRiPGAu2nmzI6+
J+jXdYfhzXHzMU0c2QKHBJVpzpVEygvx9tzU6VhBIor0SX0uWowMKMX/v5WIsLESQzljLZimnk9Q
jMRAM90SoqsUU9IpNovE32ivMUuetUDKKYshn3MhhcDOrQlysoqh9/zJAOVK0toYILABE/8HpR2U
NCQJCNG4AdHRdzB006xL2LIIvQmLZl7hliB2rTJ8QNPYkk2L3yCgYPvMp1SqzlqGoBlA60U0lUDt
mnpoKDbbFkWsbJeFbbkLZ8KY6TIK1sIwNwgIVZnKnFY3mMrc4ZqqVI9i+X3EmF2PtcfL0Yv9AT+l
KCR/r2ouKQJ6mdBE5Mhhts5PJDv25NHuK1u9wQowpvqW5Gr4gyUjOOpKLFUqJ72qaWYGsZ1b7Vp7
POa1rR8mx3wlTFKAnw/fOIoyU9xKIvX9uhzl+VRC4uiAuADdmu5j2uQvH+VeP3jSiDetzAqGVwxV
JR/6Ef6jzO3eVBcM0rt8E27+gDvk3JpUPJvKQUqXEq5CXhAU8oLgRG//x9p37UaOLNt+EQGapHul
KVaVvOvu6hei1Ybee379WVnap0Wl8ij7at8BZjCAAIUyGRk+1srB02bs4qN0ae8/vkuBZrJLNpOM
1FhVUF3LUwAFlsASByBcVoqWI0ViGGOGBvUYk0YyT/Z6UaZfNfD2CeMs7qsG+CfcDTqa7/oDS2Vp
YQq2l5NxN0ZB0aLpE/kgCfRzAJE6LYoNF8KaL9fLbWQyX0ue2nIGK6NJcUfpzHvmF09t6WByZ4RK
frVsZz7SnZ1sV1Zu/7mntxHPuKJuqO0miyG+9SzAC4CL+3xg6vow/+cJoV64AdhGHvMZayWWm64K
zZN6V1wDQQGktaNzmN10df+xK8J9fBuJjFNa5y5t1tYy8dQnfwZKc+yphwLk5uQiF/Yo+UkV0gEC
dD+iGxrz1LWqwF51g/NRpFXlMgWKf+9YD5S0B2B4e1FFhV7Xu9gF22Uox9lwDAbjFsLaNlN9xOcL
618NBhpm+7ZIfqjq+inP8CqIBTOITbXJZHSbz4VZ1dVwMolC391o59XJ0hXmBdzHuJHIOAVg4tYT
/LqJySvphoKk5Dv7njwOXugsD/FRNPjKuUlMkSHWQy0MhFZstKmBPr02JFhNlIp2sRE59tL4UTI4
0yKI/jgFdTrkBUIpfDL0RNh0Tsvzwmgq1cSWS7KvjrE3ItScfRSiAhG4AE8f38hi9NGMwxQLBwpu
0QHUF/rYCZxdFEhXACtED1JYVOBeI6YCia7Y6LawxWFNL4jV9oTqPzlSkkuseFUwZtWElNUClxSY
ZE0/qsW1RY6DMLDkhXImjDfljnnrZCtjzkfLnuk7l8DvlIPv4CH0pN+ThhQlcvPjtM/dmHgfez9e
IrYVy2IIDQng+FsNYht/cRffgMcAsZRPF6QTIbgHx3q+Eca8iW6eijGtFwgrwAGgXSfSJ/JK7F4B
9MuUkTm8K0ivtoaK/NTiFrGgRxcdwYx7SdkNUCQVd6w59aA30hhvoMuVJAF520S8OV7SvGvYTXjf
fSAEnqRWnjGUAEc0dZmAgpVqyFvtiAotycq5MU9lhZKe5oFT2fxKs2bjNrmkvie9KAYn2VWyI6o5
8FXEQPcHqQgWAc9vdBP+TcaIZh3KArT6DMLN7Aio5R06nsEYTF9FL5CnIgpYa2i/6byz//agraba
alwsBvKha3NAr0k8RMfxqMZGBDv4M1dDOXfKbOClKTsJTGMrutQUrk1DUVs0ycS1lltpjM6TaSlD
ORuNcxYLOqyjAUAFLPs48oXIB3Agq9D5f708dupn0kk3lhVOlgJpBjyGR3KgoC9YhA0+YTZg+UHg
SZC3vmtwmVkCGIKpNk7Nn/IRqApu9lu7oihLyU/pUzU29DZfpTHpztCVUl2ujYFaunST7POd5OcX
0eOZwUyInMmr3L+RxvicJu3CsbArA9tLizuOzoA++F4BXifQxvoABBkYZBBzmPFe+PaM9GFsXpk2
RYba1gU4NbvFLbRrBXTAmheut+mnKitvTshEzcME9dcsnBAjIucV7dwCnCxmQ45zEFmOCKeO/wY2
34+xk1pYpmlL5b04GditB+2qOuS+5Alr9Jy4683ZmHi5XeNY0QfIGncWaBmn4IyRMX5RHTSUxa05
rjHZHI0pLU65XBSmBHF0ipBSeWZXGAM7dI+ys+xFHIm8GGGrI0yMEIZNqahxCx1ps6CIErdRDbcy
PgGiBjvyeijW2+SrYo6pkdNDqUdtNwTFVY++UQ12eeTIgvETwaFYxC97mpVCXXCDtfmsTvtUOa26
qHEjUAoWMlOVLL0Ms4waxv6SwsDQxMbwtKC4lR1AlwtqCiITwk7qdbqy2nkC8zgcravRW3wserqG
hJ7/uZZIa3r/oIuiUzImxEokra/i0gBBKGhlLyjEcHQYgFulInn7h/CHq/uabRtAWEVLXGbl9ZOi
60AiRbCs7MYHpFTXUWCBn1p7KgOhUnIjA6IR5KZoLr7LFfNKimslVI0TOIMWV8MemXyV+BFoHh6y
xMkep1/JTi9dgaOj7pkNvJRXqexT6FdpiSbw1iDE637UQJ1M3OmbjdWg2K++CmRxvx8xsAmEBVbL
1Jjn3RaKOuigDT4t5QWoLLCI1wW0475mxwKo0U7zSzxTyn19yDls/IPUkR29CRO5HaVugrNLwSpX
2k4EQBnF/NTRNmJYM6nK1RimEINIGVhFBQqzMbCEikNaouRcQzs/FbZiNuXvyZjbVOMKdI8VAq9x
N15Sdt622quPerD6+RHT19aw+8znexXI9mwLObNCecYZp7vF7TDyk4OBJ7+Qf84+NskCoVflPggL
s1+Y/OJsMPRGW1mF3r14cczeuEqHzsF8P2NEw9jJF8BakwWGVCSSceRZsWqTsvTGyZJu2+l71T58
6g5fz8R476gZ/+PhJvf7t+463417ylV9BiBDW0IgTXQcRisHuYmyaoQ/pXEQTBjw54ugPyrHl12a
4UKolFxzsvlmjFJa0kCUCkup2MAHT603Y6S6+qkcNb8OatEMGDdxU16FsYkOJpUsI4twvAWlQ9r2
lNBiNYDE0wOVWjTSyTckf78ci+NhjlGeFSpcnrZeE/Myn370gwBqkn78d7Z4cx4mDbBzJY5Ug6ZS
S3GnFNq3ZNFjj6jjl2had12j/BboB9cgbwTSn29i8mjNSLVKVD+O1KHmN1mFsrb6K8WEWQsOQGcU
beXxQ+WNSKqyG5FrHdmA7acKEpAjHSdQD/G1/k/lC9EXoz/fiEorPZvVGPZjHVK/TjEb0ReXg6mK
EFC5YcLmSIzRKHRVkhXMzZ3DhOG6gU8z3RKs4hi7yl3RzrfgTbOzcopUqb0dDcZJSX7M6ynGSNDH
WkH/3I+0kDEaoOJQF2nBcez1Op87x4jvlfVYi1ggRWIYS9FasTEULcQY5ZdGB/juGDtK/ifNhT0U
XhULWyUyqmYowyts6VjvE0OdAGEPRwk5mgfG1aPxbb0Sr1uco4n3d/cqitHuWR0sRHd4wf1u9GSf
Ut/Y2LT+Spt8vQOGpCMgtoN0OSqnjz8at5C8PSSj7GXVRI0dwTlbT5PbgrYlr/7Ddtk6+Z0B4itX
IJFr6nGdMkpmQNFjO/td2VfqaCKvmdwRjTGgpD/1x+6y9Ke9iKKCqysbUYxhTLK8TeUItreN7gcM
aKfYmGwBj54Q0Rog1wTbxEbVxwImIVsfb5IRO5M6DiVX4XQp570WaEtkBnGbJPuhDXunLPNCEHUI
hLJ+rA6z/5RG5AoABNXRmr6OMxzAIc6fP/XR/p6P9WKTZS/WiMmEs8UnAJGRD9pRhbH/bLr2epfv
qnWlnJFpgXcpvtReB1B7isgjH+SfK+JFPL5AcDauHd7IY7zZbGNSrV5wts43fwLeEs7F9OsJo9oo
NfmFCCOFH35s5DGPPSfYGg4lVLQ6P8Xgqb9ejA7x1j/yJZCAhXOnQnHMC0+XpMOEOsSFGfgNKdBX
EYQ7CzjO/xR+c73n5nSMV0t7SbVioPafZuMezT5n7HeT/v3jTyaSQR/GxkOXubTqVgYNiY2fpvYj
B6aymohaJnw79aryjD+Lw2lVZFowU4MXOqtyD3Q05GT/H1SecWr9os5mskIFWxszXbLfBcXv8jk7
lNetY1zkV8LxKm4E9/cr2SzZWqNPoxarUIr1ZvqDiBtkZ1DBO8NpsBgq70Ww63xD/L93acv0rjcf
LF6WTjdjFKqLJnUsfXKa4aTjf4dY1Dnn1/o3J2Ns/rqYappoOJkKsO0hGPfRgY77AXpD4Mi4AdVG
EGM2+n7JMJGDM6VS77RZ5dVEhHgheLvo/ry9t6Rqem0E7P/J+m6c0QZDz7qUvy1e7oPc1f/4VfFj
AQDaAtTSUAl2B99KwyeySZugvLm4yTUtb9rXgF2TQC9Iy2TCL8W/wFdxzAMrwEdtGTXEzTcRWAUx
CkDxc7E0oj6MfrxP/QQld9EZ+cb+VSjz0vQhTLBLiIpn743eBOhmA1MqirtgAtUW1lrOpY13cd3r
jbJd5MVChbWR0peCcWE68lEFBquf+KBi3ac745AAxNk2XRWNyn22s7GaINDS/0OF/h6YXbmyk643
J/P8J3RfaBBbY15eARAH9d2i2gvfML8KYx7fvFBkbB0La2C1OjQmWvRjc0hiTXQovm1+lcO8Pb2P
QDof4lB0+Ke+xZbkPqN4s7v6SWS6qEJ89AnZJ9gXJZlnKAwdVwZI5j6BPRFT0PDEYCPOUnRLA66t
Sm92YyGbKtdBp4abw948pqJxngOdyxQGO7ykZiuHcc9LFMlLPuPm5GP7SDkhaek9OvWBsNZPvwF7
cVtJjDUpwW5j9CQ2sG4w+QW2G4wUO5/9EbRPqMLt7UMkjKx46rcVyVgU8A53a6LhW2mKQwffDFfq
MF8Eweoj5XDTf/SRWwZCS8YzKiqmd3V8P6x3s/tvAK1GaldI+jmlKW9NTGOjda6jPDcB4HEnetP8
Y76KY1QyVFsMEq8RUuD+hzZex00whM+f8AXbIzH6SCajVaQWMjpfdrv7zq0wqY/RXWd4hKU8CAuA
XG3BNh2WCAH3hQW7t/pfZWE1yBP038AEtI9JNE9/zn4bl2rky2jVS4dFWOXkGRFMahHgxZm2arEz
fbWaSRmmSnTMb9CZ9uI4X0SX+hFkpTfCCQTuJ9vIYj9ZpOfLinFokOmWmEEgoAajk3b9S98LK9D/
Uunn3ulGKPMNsWwGJBkJ27Y0iZqB/bHvMRBNH4J1gSJdtNMcgdaIrpSxLrkRLQWhEun8fPoTR/TV
G4DiXSQ7IXY799FtTsfYF62ppbyOLB1LZ2EwBShQOz3ms2iELg72eBu9dK/2r7IwpqWVVntsADwI
TNzRWy/X2KkfmidYFvKLcgTPwVA6/W+r8kQulRvQbiUzEUuujojWQxgXAnpUfX+GMQaPaCu22Fzf
8HpGwgxTlaPdSKEFSflhvhwCyUfpyZOOhZhbmhf6bc5EmNcuY+vNJDoktV71o7nP/HjX7YC3Fu6B
u3vEYygdEQOhSCRVp42DNUAG3kpY5D+R7CjXg6Oh0irQfsF7I/TnGxFzq0dpDpx23F91HYJU0wOm
iXUeQ1N+Y30kvBZ5Am5ZHMOmGvq+AODQ2UHh2oylWi5gV2g42x+a75Vru3pQ3VYPolk7vgn7K4rt
+DZLY0YpfQFJGTs5NnWT/CnSRVk3/1W/SmE0o1daEpOKvByIwjMNv6XrxqsO1kX9+xOgiYAveb0+
dv5Bi9OkKtCtP8eRFJUp3qkHDa1QYPB6pmBAmK+Br0dj1GMwkVuBowbCEP+A468mImBSDjfJ2/Mw
bgZgESQcdKjDuPte/WgrJ7tH1dPLAvu77S+powXdYc5QZeq+ijy46HSMs+nttSi6SNVPUX7AFrma
iJB/RbpuMs4lbUk25TlU4yVEjm8kdw3IT+Cs7WvhTfLf8uvHYrxLIlmJmk84Dl3EBHctKvLhLV0T
p6uY07MwhOReHwacNSAEgfOShd0z5DQBuNs5TQOmVOcgYKY4co/KcfFAHeqCrdr92FzxajJY9/0r
kbnOWlriUac51KpZl3bb7WS59xd12GNU8hOjTFtRzGWundHaFU0L5/BQqz/K6KsuHT4+DTfP3cpg
HLSmGbkd0zx3cjvLpRBLdJu6iQEbT8uqwuUvrjncXB/jlrsc5HERTe1RVlUGKEmDILlxJT9xAblq
oFid++WTUE8EX42t+RtTNbdgucRVYoUBA5iolswO3f/sj+q3HGjlCeaMWre9ElcpuSnq64nZHkAX
DXGkW+cUtbl+Ib4YQBfxqRRVQxEGzC6aCYg6xgUUOooGoEB5yaaSC2VPDjpmkNOjyKPx7nIriA0J
8nEBxVSoY0PYugrr7lYe82OdTzttWnyBevLsyVYWY/zHQlLHtcehlJv2UnXzAbPBBV21drEr3N8t
whUiqu9s+r0VyLgCsjYgFs+QfhsSuN9V6cIsGs/S7OOy5ruhwCK0PAnmELhvcCuT8QFVVajVDLoe
RCPh3Usb07qdbusfzS56WG8/vlJucW0rjTFgRpmUGSFIUfV5R5/C3nBNbCd39Gb/w2UHXGLw9A0u
Rv0A7CZ6jLwHsf0DGLNWy+EyxzmOO+5ozSYDwMG5TRt8fFCepdmKYSyboacLicCEhrXyGrCRs6M1
SN1mWSCGO5y5lcNYNLs118oC1AG+3vJnHR3UY13puviWXivuHPRPPUoZwuyG5/c2Qll7ZmpR0U0U
dar2Fowa0VXF6okmxsVBvgQOjNi88CLMrUTGvGhDoQ4N4JbhKMpDfwDA+UUSALzxCJjDffz08bfj
rV5jEI16dMPSYcsYHYka0wYOFKLmwlEDgHhhMZIiLHQ74C+DtG+4ELl17oVuBDLaQio9zlOgNJ0a
cyeFwEKue0HgwNNHXSWmDfNs2O+QbKxM7htJBrhVs37v1F3SfxunveDaeKZ5K4M5BRjcVTkdJh2D
yZMffiHrOQIjqaME6bUGdVwelMYRl/J4T3orl3kDk2lGSLVnAJQd2oO2t5AM0Gqv0MfRz85a540c
diZyVaYW/UsKEOZZhQ8m6RFBpoFkxzr0Ttq4je2AmgEMqnskCiLLyVXKrXTmCZiavIZ9DhS09KDt
DDe/Ge6xVgdGJlobIqOD4lDzVfBFec9uK5Nxtu0iJ7NaQWZ5SSEA8xvkxuH+haZ+etZOAnH0CO8v
2ALUG1gEwTjCuKKpk5WoaToqTtvVKNvT6hBtBIq7PFy3p6uvshhHFE+KDHyuAQ/CR20IoC0FZjPP
qUK1yxshyS5fR1/FMSYlNaeszNKe5kHRXt+Pe+go2IqEOsoLWbbHYt5gn3ZYOtNwhVgOOCRO+xDv
+jMJVOGRz5GEGcZWHvP2Ekz4taGMc9GmjvxluqKcDMVh/kE7VUKCRMHpWMcz1ZlmS2ZLX2B7SVz7
AlgAkhMFoy8drWdZuMDHTV83x2PD52opy2joIDA/oI6HAdcMACrocGKwS9h7EWg/O0KjaUVtxBU+
HQnmyw6MT3QVefXLozgr4Fvqv9rI9j7KVEvkmUDUaJeFAziMqzpdPX2InpKs+/Pxq+Z7nldZTEzb
lHmUAu1ZPxm67upRBfyZzMdGjvexGG4ktP1UjPGYU3VWwwafKj0suQOfjRpK+It2yrLbyEWn341u
hAmlSCEZK5KENSkUG4fT0ACpQfNCx+SNy5dFxX+AUuMb5NfLZMxIO6Ej0lN5FEaIdt+z75I/uqOP
dc/f/60xsRljYoIzV9EWXKnulAcqLcISZo9qiuzJTh2IKg68KGj7BRlbMoQkUwD2jAJzdpmFsTOh
+PVfKYnBjtCoeSKRVcGJ7NLRHfMnRUWKY4ego2rHGCl4GRUShXcCMwIQgLdF5jSbJxnkgvRpL77k
lDdZQJlrUgSvovz4HJz+304UK+pvZZU6iQeb2kiw1alO/ou+g4iAVKYZ/W63utmtcYFuy7Oi7PRf
guvlmjDsdFNQJCzTqsxbb8O4XoC29uLlxpvIp2S5kydf5kfRph3/nBtZzHu354oY/QBZnV99mb32
lNwTEPRSf2c4BFtc4M+pv0ueaG+RH4jpOtpwCqiwcNK3F1ytcjXNBgVr/Q5+2f0SAcUkeiJOet38
GoPaDa9FZVq+/ryKZLGgyl4rzT6OaWAUBnQ+ijZ57IBuMAr1h2tiNrIYXTWsXiZNnegYNtB3bbqz
U1cdAHkeueP32h2ANPos0BquEd1IZDQWK/l6qaU5/ZKD5YZ/aN9acs0n7S7pse637Edhz1Mkkv58
0/XphgizziEOSe76S+Ind8hl98alcgQoZRDFjiYqhHNt2+aMzMvIwokMdZVCoPlVqq6L9efHl8j1
spvfz7wGRVnzxTBwh2V4I5EbtbqxRWgG/JB5I4Nxdn3T9XmnQ/GbP6NHt8ijK3JjAEcEg23iEVjR
J2JcnbS0dt+M+ETA3vfkLwSAyDTlj39Iwfw0fRXVhUQXyPg6IA3UWkfwgez1zzQ+9oB3ajNht5Eb
eGFQCD0KYFkDIeWt3mVFvmRGEZJzuKxcIl3F/m5zNWISagLcBsEWzpMtpBXgf7mNWObLkWKNEe9B
LF1uBSE2Vj9r7KI1h2onedLjx6rIVfWNMObDtWpeJyEVtpbYRy6elULIUsi1URsRzMdqI8Wcpswm
0A39G11kzVCTLR5TJ/PEwfIZdv6dR91IYwz+JFXW2GQ4kBooyLyLY5pimTV/iD1Ky1Jdmlh5y4/S
qSsBqigMMbmK+Sr9XQu3NOVBbiF9OE4uIlvZlzOHNM78nAXmVXzfGRg5K3+L3gM9FHtoDJQSivdp
YdmEOfRqYHFeMyE2kevQidrFdJrECiZr3oWRchPOXbAa9cVA5MT9WH+4DtagbLEyXRw2WQfbh3Kc
J6NCEC3RuRuKNhUehl13iYFLfGFwxosk8mzNRiLrXw25jNKqVAmWzVePBvHjRYsyhwxM+zr4B1hr
3hPZymN8rBSGrZl2OjmlQB8/JBdTA341X/613sGtH7uHQXFzV0o8wcXyns1WLONoiaRqrVITagai
e7oQQjDvNnl0rFSsuDy93Qqjd75xsVm85INem+RUWljXlNKH0m58DKoI2pTcAeitHHrXGzmDOSlN
ueLb/YVYDDI33FN86WyXu+NJcIl8XdFlHRQmiiqzO3ld02dDW6wvJpwmReWDfU1TMBQFfotXv7nv
kLyKY0xdXxN1WlWISw/jAfOYAMH5pxlTkRzmvRtpPRSZdZZD1681oPrcUm7bKkiCNvSRYbqFZx/A
7tVLjgGSAEdwr7zcAWCZxMa8FqChWNco24vaYOqPvnpt15jo3Y+OVTrGN+Wpw5Kl6C3wP+OrOMYl
JnGfKYlukdMSGEF5i5gT++bqY3KwHODUBnIkOB/3yQOITQUiAtbNWGjOfjHmIl9xPKk+jBgo1+vZ
FdwgbxSMjpJogDqUNTD7vH0J5rLqajXJBJG7RBtBVwSMdhhTFKKs89+cAWok4N+CQkJmw5hEw+Rn
OhHU4eg6IE0x+w61sXAnf7N2y0Wf+oKzcbVjI5H5XFbZdtWUV+Rc+JjPjbvsMBxk5x92y7iywEFD
sE4Bxgh2JIzEXVTLmGc6B2n0dNVTuKcjJNGNIToX10qaOlhNVOxuYGX17Tcj8wRMDg3Z+rgLAzI7
xrlpgm2v6JAamAqYHtbZLa+E6s91Ba9yWaapsDIwGADSEXzBeVfeFmfYXfMquaUVkOZZ8PV40kzg
nFB8FaIg9H17yrqXkmVqoJm9t4JblALzYZ9tL+9UEEp/6mwbaWyVODbqMSUpPAItktExoPymcBuP
FsnEMIDct7CVxvhyI+/sMuoh7WU1tnP6GkPCiUuB7MwGUyzC9V/BbbKF4gbzippWQ2KL28z2FCe2
/DrszCPFoFI/Y7i252P8+BjpUjo0kJaVY+IN2IgN4iSKHv47FbEZN96WLTGl5XyNMvaKOgw+vwDZ
YZ/zKIR841l/0KQCQRG7v9gAYAyYbud9iMV3WP8jJbtVn/Rn4xYUHwfFLX62v4UPQCSPMV910hG7
p0EDAdnOjMEf2dHuO49ucy7P85N9Uu8F98kzLNsTMs6gtjPVHKvzk2t+EICHgcrHS23Af5pIWmRv
6d0U3OCPArFc3bSAIWRiuBVz+Iy2oChnSoY9k5N5QzuGFN8UAQvFTPb+YQWfXhubpJgbaYzSrNga
tJMZ0qR9/KjsCr+YDvYu8ccLAA0Bqtk+Tjd2eiEsjItOyaiPlTXKUsgjOc279LbUHMw/uOkzlmTa
+6Z0rEJIW8ytAG5PyihQlCmxHdcdjXKtgLYrw9OCIf0K5TmhMF6ospXFqE7ZW528jAM55ckc6INx
6O1BsAzMHXrdymDC2rSZhrUxcZ7JzX5QcJAmsA5h6axoMEuOhEhC/UZxSerGiZA+pN7Heso7ItgR
iGIrWCPB8OZbh1RFXRstRk5OVnhNkuu2ffr49/Nen6WCjQ9kU0AaZYPZRAd1UN2neO/JHwDhOsl8
3fUismSu69lKYZRiBNVcoqglTLNzAXQ7iih8zFwMDdMU4ULoV0WHYvQC9muVogWHokM41KDQ0hXt
ZFg3IANBZi55QgB93ktDuwsA8FjSQrjJ2BOQWU8m5vA0yKTojrHbPVF0jWU3HeI74bvmRdBbaYw9
6dI4H0zERWdpoOh4MLF3SfGMdMEc3Hv9M1FgBgGaiXzHeDcu2ZY6gvU8006zdTMkphMmp48VUCSA
3usmK+7SPJ+XptJO5hzGPtCTMncILSGk9fvPQ8+BWSkMZ4E2jzDvSK+WVmrNmH6e2ZMo3opvHSj1
TYXA7hNzZ5CGMNLW0XgBywijgGmC0V1S2uoJ83SYwWmd/gyMUO5X3cl/qLsUsauwH/Lex7wVylgq
DCvOVmUTFRxg++SeztfZ99KX/vnn7NaOAe4zUDElD8KdZ/pr37o2KhZkhHCkZxv19gPK0dynDQo2
5yAWmb/bgGbq8sx69ghKDttt/WZEqtoHab0zzN3H6sOpGL8Vz+jPFCeptvaahog9uq93FdAnzAAG
Ga9c3NZ+b1jeCmMeuVaTvslTUBHG0bWqNk4d36GV6PyXR2Iet2RW0drRG6VFcDqzmF1Zl3S+qA2m
vXBc633E9/ZM9MzbB1jXvVpWhnaqcqd87JzOnb+qB9lG9xzLig9YzRdsqogukXEGiVX3C5lwifVi
O9MKlD4t6OOfH18ifc8faSXzAqV47PV8glq88EAVAV2sbsUQ4e8N8dvbYx5d05mDpSb4VrTAQImm
+wu6mavuh/1/dyDGgFlpODQRShw4EBWTBRrEiId7uB9HlU1KC6sbKpsAS7nVG2oI0ku5vp30W9l6
HonApXDK5rizVxls2hsq0iJF5Pxkix8oWzwWAHJx1EP+BRSinokRAE8Y7nPdDJA2UW2SbdTsGH2Q
1zRrwA1B7f/kKx6s1FWU+ZKGrePZr7wymIbdOAcffzP6S98p4UYooxxlM3dzr0Jokx1re3CK/FdM
VygmxakrQ6Ag3C+HA9JI0TIIW+6t26zOdRVfrilvs/o+Sb/XhuDLcS8RnLO6ju9H3gWLTQfsnSUc
EQwYN0l2KZt3H98X35hvBDCmoUi1KE8aXNi4a0cnWWGMUPufnNZf/RmYpeJR2fclNOiiTik8ELYp
7wZekrqRizRG+JEeykdzH2JqaMbkiXUhLpBzb28jivFUcW5kQBqHKLkvnWI45lEi8hw8EYhuNICC
oKqqs4VVNU6Ktaw1FZ4DRAxf9BKIr2OPpzUv4H2sjwYS3FI4MiqSyqh5PNpVVI4IPIYWRO3LV72v
RAfjfabtwRjrB3ifURpRmcRnorE12CX9nzTgzXbCqRmeP9yIYveU0yFaAY2NOzzroHZJuX/oMGUS
OoCYCP6hOCCSyBTmzCbrWht0y5jwpbaJbgO2XzM3p9uAx8QTTi9zv5eh6GDKNjBjazK2MLHWMSH2
pJ7M3h0WB6DHKqCyczDQ+fKApa9A3S0P0q0I64T7ugFx/lcuoydrZlRwObMKGwyCbhfB2u8IyP6Q
dlj2nyg+mgpGfmVwgaPIg4Xvt3GNlJeV3qqLeqr8wdeHoN4pX+17BVbRyXUnehD2ZnkGGMzmaIGp
CnrR5yR4E0gpaa8sIcbQzzkZreaOaPbLTlv7BqK3AgVr9KRUxRfWCESC6ffeCF7sZdSiBoJXEjl5
g4296DGRnwW2mfsETTTY0WZHAsUuzpULGIanulZRiUx/NXfFFSpXbt057b88Cd6RLBDyYPbEQBuK
BeU2+jbrgIig0qp/5ZA/xAXYm47OTaBfIZuA2Ownai6/9UfBKakRZl32RjD7+slqS1a5nA2N/W24
e4HIrC7tIPkWH4V5okga8/KzdpRnIzwf86U9lWQoKeVOdTD2k3Anl3+pABzXMRBhA8rmrZ5EarmS
oYKdNoYf5Xy5YCSjEUQ83DeO0V66u6MTQK0wtiUGG9a0Yn//hK2TwaczgLFXX8R0A+pcnjgIvhfP
llHodpBG4T/AaX97pqZG/hcBDwrZJ2hDsG8VzSDVAK8mJGJaIMEzj75+LJMe4Z2KbETSa948N8yW
aVaYQKQVH5LuctYAv0mubPmqyzXvY1Hc6wTOOD6XrRHyrvxnztLaYdxeRaeU8vy1NyF8EXEUd7xO
j8KqEkdBVFq0wJo4+s0WGyTrU972aBEpCB/qw5lVEBWDGrwvHeAqe9ccvHTyc1f5xEfECA0dxNVk
RK4sipjZ98aaTY2CvajysUfzC+MXgLbIv0zemLjab4zS3K7CTi1HdVRFQ1PYMNB/MNndAiXHGk9v
mfJpqV0dA9ZIfPfTHFQ/xz+hA+a9wDx9phKKcdyNUEZfE0WuKknW5ZN11R6UmI7+g2ug/FFfU6qU
6OEzJuaNQEZbk1XTSnmCwO44YAi4C6In3ccqPtYDyyvhDBj/TtEfxsQgEh/2S8pZtM5jasm0zFY5
0jfJUfZYxVKuhwFD6xSQn4RCOhie2iraq1BqZTcPEkjA5RJhAuaUg6TYSlInUWZnqkRaygnTwM+o
GuCCoAVRNsHSm9gKjXGSQfQZBp0DZOi4xmsM9/G1DKZk1z7NomFcXqr8RiYTMs3jGsm9usjo38i5
093nXgwGxQlNYkoOiXklA8YnEFVouF9xc1Im2l6MeAYlRi+fIvVGHe/aXDjWzJVg0HeAbEXBGP7b
TxYmq5zI+kD1hK6HdK4NFoVrExGF7I3oQuzSK2F8xv1+G5lMcjkDoacNZ8j83257LGMIf0Ror7n2
lzhyhYtSolMyztDszGJQV9zjAuudP9q7+cJZwRRxRoR0kxvhEUUCGXUhZLZyDODLpwFVDsp/k81O
dm7xL94cJDCjol4LVQXGGarodqg2SEzoCjKjKlrUjckazfJ5CD87JkHv07KUsLjNe+MbOWzNKC1J
hhlMKueu9+jOpUYO1qn2KctgPTvAkfLqp6x3/t/97/Z47FpdaWb5Otd4fyRAanYJat/MWa8rEMHK
TvFQPQvEcUILcImiDkHxKRRLZZ9F1Uft2nawZN/IHd1Zp9yQKcphhfMzxShW6xA0G0s/9nshJyXv
eWxlM8/DqEOMyaqQTQkHrcZpJVfCdnCA0PdUeEAfq32Rc6Lq+E55gJ1CEyZUX1gPPBr6ZEtlJZ/S
9tAohWNnVwN56iXLK/LLOtN9wfXynoe5kUd/vnEUSqRlSh5CnnE3NJjdqI4NHabrj5WK5QD9CY1B
QK4JcNQ5+36UFfr1lMxHlVZFrfIVUtef5aPkjLfZHcKb9JlgV0X5kupO4oEh9/TxWc9A9x/dLfs5
0xmw8TWk0inF4W696O6RzFwp++k7Kho72+19xR/vtNltn8rv0kFo/KiAd38AtqMtcLoi2WAbolk2
hySuSziR/nmMrzu80g7Bea5NTq99MQf7YpZbN6ssp1lHpy1B7tRct4TOftz2WSfiw+A+Ld00dA0p
pYX05O23ryspClF8lU/qdxiQxFH9AaPpews1ncIhIDrH7DimtvWnkTiLiL2CMxUBHXiVzs7GT9VS
DaSJYb7a3zIW4OvmxrTuOgSAcUx8pbooKiikUTmjKuqQcS3nRjST9TVxWhXJjINbDSCCG1RRa8uV
pMz9WOH4ar6Rw0RhGHrULRQgZYy4jF6LGWA6a2KdaB1r2YF15C65ETkf7nsG96ZlI/szkdS+/aZh
VIxxXeFWleUi1X7EUSey/yIJjEM1S7XO+sJekRFVPxRP25t6YN8vp85rDs1NYu/IV+EIlkgmo6mT
PhdJqkNm/y19VN3oYlF3/dfEzQuPzicNtfcPAIbcSNN8vUu28FHHRrtUsrWetBC1/Z9ziWkJLfUW
80s+jz6pS2cyVcdSQl8zr60C4ejiYOv24TNatPkzGG011wnDs/TCKbPjCl8Htl0kEG3h5Hijmts9
qLKDUSKRKnFGVPBCN4IZ9S3JCh6l7iz4pUGUtoHldZgQ0N0KeRochaAPyrFImOoDwokOxmSMWrNH
LVAqsUmpnKTcvGsNIHxmD62d75p8uK7Dev/xzXK06o005nytlli6WlNpMHlG+l0dBc0hjr1/I4DG
FxvnasnosWQlFZDtquHGCn+1lV8uopSIY840hfIx41+C2Iy5tcWqSpTNKvBVWsTVwMQZkf5CUQXL
Gtxvo6umLduYeXkX1hpxYuhrL8mnsKu/DFqJsY1S2mGm6PtsKoPT2iKEOe7neRXIxrdjqi1KOICG
U/8f0q5ryXEc2X4RI0BPvpIU5cq7LtULo9Q9TW9B//X3oHp3WoJ4hZneZ0UoCSAzkUhzjiTfZA0I
1/N2/QcacCKC27lap1KYEYgo8tIJx1sAtwvcpWgRnI4VAY2L2ohxNjlxE/Ip5ZX3J2uwMTxgYb7z
IkDWgzyXJgvn0pjmVk+Uvdxagm1a8gSqrP+WwUVOMh3ioIhC+ZDkpR8Mdu5mSfI4RaA0p8OHRdOn
Uo6Ja5j9vdmxeol1l2f1g24rgnh1SdUV1TKQ2dSRb+QfH1WbD3RWkLpRwzeL3qv5d1IKwqIlo4WW
o7MQLFSo+rNPODFaEtGkKG2sNZpArdkjSWPttIp6NB4Ei1nSDRSbUJHBSAkei8ziTiQ1sh0D9lIm
h5I0z5hMf27kofgD/YNzAFMpMnogS+JWY9ajVUkKMjR5F63DFskSwxJAyC5tmIqvlxFJgquXbxvu
msqy8wwitCC/z1uA1Q5BuOnU+nPI6sfryr6oiSoWhJqZZmJehlvPqNpmrWDMnXXvoplwy3q6xs30
w24c3e1vw2fhLch8ABe0I3n/WyKn+4Uk6WExsgTCTttpq3Bn3bBpxn/UE73kY1UViXtG06Whxf1c
I1Iyz4YR4ME5uCD7TmdHoQ5IxtH2bQM2bYf5ki1yT7fmwd6KqLuWlBE936iDqCj1WoQTDc5zUJsn
EG3OwNMfnAhctoKzWxZhgcJFVS2Mg3FRXKyWQxpWCIfpqtlaOmJhyc3fWQijfxIkuHKUeV2BTPbZ
F6en/y2Tf2VYJmYm6wzx8ODK7yz9w8B5siNS6Ci+EOIICwYigdyVMgVVP/YdBNJVepd8R4EuvgVV
bwnaXFQ78Z76SxG9ppcMkGWaGBUCKoN8EaueWxhLoU1Yo/QsfUcvMcoFMVoOV8a9BbnDffGYvf7J
1mrENAkci0mUiz7YtlUTo64VRP6r/E5z9X3ix6/mqtwWK41gmlqYylvY2jOB3F1aDgO1QOPFBLaA
9Cz86NnyhofpvcHWxvfNH/CWYqrrZIXsg04ctDFbqR5EOhM4gSMwXpk5NnV0GWFkt58F+Qmm/pyq
amiW1g02PY3uUc482qEI7aGdp7/b2Qa8EcVEywvgKyYuAgOTf+hZQtMZp6G1WhTVhOc3eiu6FVLo
jH/N8MYdq6OxqlYB8gdl/w+aOphvvljgiWDu/IDDHGhZXrHtpG+yl64G6wap+0OzUvxs1VE3wNRH
4oigiRYA/c8XzB1jZ4VZ32eQqzvDCo3AOzbXonjkT2ZLziUxD3iiMGkHr6lJ2NrWi15GRrCEThmM
RUwYRs8+RBnghdvi7CC5u1DrGku103o6hOPkydbBrm/K4VAV3yntV9f96IKLORPFXYJdB7jsycIW
TtVdUtdulsouKd+JMfjXBS3lTFDVNQESr1iE4Do638K5B7Rnnukj20KcE5A70fsDlqpVMrvhAejj
GGXGwLsowmW6x+smyAhktAnCl10yygCkR9KSuocPHcBNQl1ACoIlEDAbxibIHVGad6mKjewMOjnQ
O4I5Ez4VmJh6rSKi6sDviKnKVY25d0wBrtGRBsZF4Xz2ws17Jo3XS81IBy0OukP8xmpL5qbsPPXp
C3vMrTtkW627UfD2XYrUzmRy2tnEUstmZjscZPFVOUdpsNn07oTyBAXFuyfyn8I95ZRUlXM7kS1I
RJrVnaxDPBK3MkYH4ZanmJ/NMHk0++j7R63fDdn7dcW9dG54fIMiCBPwKt41/IHqILcp7UHvD7YN
UGQ1eaRa6o1zKLjsL20e73wZ9wTT1Mt+BNkK6sHM5v4QUmNtk+5OU4BjYKSbFM+ToqACu19a1ak4
LtnXjx0mVsuxP/TRU2HOjlxOzhTbgshwUYqB/QP6twEIcvb7iduUJKA6dxIODhCivj2g/w7l1dmK
BL6Fnf+5jWPvTsRw+mEAxzOeKqk7AC3ETafG6eXSJWbs1Xkr2LdLg8O7DlVcxLqmrql8qKtVnVVS
U+kOef4TcMtOnwj0YMG8ziTwgW1CFCsLKSQAUvb91xWeoc9+dnU8TYa9sAd0SfEMFSkrVC4WytNz
XhAT29cdlNsJ80IM2EVZJc/93lzF2+RuBvoW2eiH9Nt1s1owarbO33K5Q6tNqY3B5dSh9zS/Y7iy
wYbFtAxeXNyPLJTGduFEExszU9B6w1YJ1nMwxUIaKlIogvwTlJWFQUr2+rdsm7DyC269c2lTac7F
oPTsElC/l5/dp/Jqfosfc7cCiWb2Cbmb/tYOwQ8qHFEiC7bAyJMBkm1rQOvlRCP1gB7RDKLb/MMc
XgwMhlPAI9Ftld2O49aaHzpD2OJwecmiJo65ObRTqdYlE/UUDUnYpVXLHmOAsgKU6KYAVI+0zv3Q
zwX5yiULOZPGhZvRiKppqxctJixnv9l2YKwyccmyshaQ1T3tSaCpCzaPwTYdrVMKfPMFm2dMKylM
k6RFeKvtkKcvEbuAdCzwOj8AvfyqGtGbLUpPLLhOjU0jgomDIYTz9Z46UsYiUEZ6KAEvhWymY6g3
UihEH1pc24kY7h7o4iG2zGKm6DVIXqyf5a58JYOrPAfP8UOBOTYz8fKjYD8XteVEJvceoprcGVJL
KLRl9llDTLhq9xXelyA38EWVhyVbPN1IvtjTjrZszSOkdbvwyfSLeyYxOFTHatOA5Yx4KcBYtD3q
TEJSpMsME8xChx9AIKJoaG08dwME9ALZmPdsoYQ1bN7H6y8EJEzrCRvOF+7AM1lcJKijwNJKZUe/
On7GrbYz8KyNb7P9wMiKmF9tXyNUgUXorcsK9HuN3BUfBoo95CrWmLUvifyK8UjnurosG8JvAdw9
kbexGWZqC0MY0SUiKauozdx8yL3rYi4f6ednxfnNvDH1UbMoxbXbgvIm/g8FhbBVQLRfnMGBA1WR
TBXnxNJI9V26T7zIa1HvIzEQrHOMa4vSKwsbCLeMYAW5b4ulIM+1EN4yToMgo4d5Rh6gUDxDKVBJ
er2+fyIp3Lo6SdGHaS4pWOGG9zZtqROXRe+UfS5yxwtWhYoFmi0w4MxSVJxVmWZbW3pjtV/pFAUI
lCkgQshN8ShGGVxQCgNQQ2z+C0XLi5LBkDb20DXDL1HyhvGSyKvcFyrFwuadyeF0nFBZLxVlbOGj
jLWykjdogtIbND9b6NcrvdxjkzFU2Kmx4IgNghgMeWE8kG3+SS5ZKAJbStsiYQSxroz6c+QZLwyf
6h/M8S8u8kQa56EmJQ0bI+havBvZAEDk5h8YTPdqT3psEIYVLggahM9/pgzc0+BsieyjTuK+LigD
WlhYImNfnZGaKt1f80aKj4IXSAXd62awYN5n8riTrIKwkOOeaYz1nKSyR9RSIGGhewHaf7KPnD3P
St3kmtwzpbxtXgAbijGKfmehTFJ6sf9nRqCiLseamyCWt7dA1sMW0KGwbEzjql9GwIZ+/+ioTuVw
+tHbZARkoE3xIFB9Ga2cbD6EQcUHTv+ITqVM3MK9pB0oLMmsUQqYmjzQV6tM6tg1KkS+Dyv21mIN
pM1XoyXjhRd5YmXBdRkn8niALzPBlHZLFQQEu7B2yRoYuqt8N9wxRD+wTX6Q7fA937LLugpdoJeK
gUuXTF5D94fGInXtwqP1QTDLpEK89ysdhrLhs7GFCYLPA1RIh+vGsJCRBrTYiTTOGmwal3ZbIPZi
0/3aq3pMDZdszdvkrrrLX1AzWQ0b/UeciNuR2T/zdo86IlBSkX1WCa+0Q4KwOawQljCuV+rIe/DM
JpbTAmCXFdvkW2XfgnRWXJda3GALOXiMHuG+5VVKy9TQpgnClWTbfVbAjEP+z2s/GYLbnz1rkWn8
WxqvUNaUkWkyCrbBI3Qp89k4JfWlNdLuoL8RuZ4l/T0Vx34/8aYMkDUhJYIkjOjcSN8SYO2yAZ3h
pbz/I3dwKott9Iksq0YXHB2wtOImv/uV3M9AYqLvdJdlCOqNQFdZgHKhMSdbyXzFiby4kQLSk4Ye
1HtGm10d8PJZx6/yk9qjhkL8YlWs7coJiWM8iYYQFn06IFuQgwGSCtqDOZ9OQj2UoxSLZZUM9kAB
PPMIZhOK2YevqpuY3mrROE9lchHbMDY0zGvEhck2/azvqufiofDSR+NhXquP+dbwx3X/ipZVS5Dh
uogDgIOJgjS6oFEu1i8sRKLdoIR1lR+mHAxzQeEOVuxEsiBLIJDCW8YsT4SiGzQ/WFiOem/K21Z5
vq4yiyLQZIvQEMu5CJ/stidZVWc52rPMdTTHT3VVbcy0EvTOXTbUsg07kcNdjDRKFDWikDO4KuAL
QXw2HUyy1hm04NYqvOuruoh5mTT0mlkoOKNLkEcP6ue5qWodGyepJPIrlPX8vqtqN5Y6oNPpEbqp
0WztdfiHHSbrgu/XxV8EUF/iWa3UNA1gFHCWIBeqHusTtKPodnHwpDXfrv//4qGZv/+f0/ouLNQ2
CZn2AbC06x2JvNut4N4TrYFt8YkrGWBW4BkvIcO6C3MQU6KJ5foqLq43tksW3iUgnkdnIN+aIyW6
MlaBlAHIZiNLm6rwg/ojtEWAcBeXGSeG0zxoAAbqUoixXgc3WDNA0qh1epfhrkrC+ZpLL8iJY2d3
sm9m0OuTFIU5IsDkwUAaEdOtqsOoQ75IYFIn9IfH6xsplMmFKEFcZZ1RQiZdRQ+Kq3oN6MW3DEN+
Ysj/xEG79fq6zEX1QHoWKSHbQo2Qu0WzVAcCWZ3mhzAPnboDa8/08r9J4O7Oaqzi2JwhQTJTh6LX
aMpEDKUX1+XXWf1eBHddznoqRWYc5wgFwGm2wtzsXQGgMbZx4ypDe0OwIqDPFdc8l1TfMFFbBZ8N
sId5FD90x3eKLU3ZIZ82tLoz6be8qsAtI/ATzM+chQNY36kYTi+KseyyuJmzg6Q/zRkw/jddcpdU
P4kh0IZFDTQsYKcBasAiF9MaoLSMS7T4ZdBA+lb9yLzxG3kYXfgM9BU9AtrLUwXqobDDuVjcb5F8
jQmT1lqFNrUMhlZ9H1aqH9+RVbpiFMGBJ711tjMlwIbRdyrmWBsw/Un71BI/zpcM4WTlJmcIcRQE
gS7hM349RnJ0N4H3SXKb0Em3bPnx/Wiu/r1pnMrkTMPKAmVKciM72DE6OPr7YUoFvnnphjmVwFlG
QgtdSUKcp0G2GQqRsvbYD6LW8KVb+lQI29oTVzmbVmyjUpwdmhoDukl5W+tavupHDFrHw3PZ6d9r
AOCUZSEKRpauhFPBnI8mad+YfYrVWbfSd6N2ZifwlGc2V1rLzrQR5VOWrJ01oaH/HaGxzbfSxnk7
jVIHM5xM4jcANzE+SK96Wv9+XS0ui0qw91NBXFyQyXZoWaOcHcIIVYkU8HoFphSIMzxQr51XuRet
VNEhCoVygQLAFWrwahBm+gQ1OqfywxVIQ23cdxryU2ilEGXTl0zuZJkWKx+e6I1kkApd0Fhm2T2N
oFxXPq/v49K1cPr/nElLddXYlYQVGVngzIWxaum+b2/AODPaljNn/ea6vMu2ovNzszh7Nm2tmagB
gdq6/JzApk5A5bkCTq0/+YGTe8BTptQ1GlcgV6CYFmflvVy0clpDMbW1Ia+HtzEAgBcexCD+S6hv
Pasm2mEUoByoomqraIs505cs8GRRExdg39Relt3oPZBw0tm1wmejt9xMF3VxiHSGM/mqyYtK7xRm
Gj8H8lck6d71zRTtJXfX5mNBJ6OFUqrzg5Q92uqMXhSvzgrRoS25ZhMTLpjPQSITXUzn2t/oZlAZ
xsgunGJLPpE7PValR54xpv6zeUq9bF2DXXoSLO+y+eBLR3+L5U6sqsdKmnSIjbY9BrozQPLZd+qt
jSyNfRAlGZdP67cw/rTUUdJL8Lwc0r7fW7PxIFHiXz+v/8fofsvgDmyyFQzU2EN2KNBK4f9CKQu2
muqVADDy23XgWq6YDUy4jyxmO3Fegd3TxCzY8T2SnbHDo2dbsjgFM4P/hI7hopWCOzbuSghJ1DdB
j51k1NnA0d20qBgPN+LUt0gtuWugDQByV6gQFBezW1QFxv8ius/KMPiD0ORE/3mybDlCXwXixOww
4mkj9z5gkYpMkHj5fy61v5WDf94o1Shl9oBTaj3WcZmv5JZVKL6wJ+g9ePyEtW+ByivcHVAqNhkq
JtHGqt51P/peI50e618FNIBspE6NgQCRM1mKhE43k3MmchONks2MgGFsMCi7tAYAxRfGpj8cRfnJ
pffIqTTOh9RSPs2mCWn9VLspfQui71Vqu4N8FymDQE14cjVkBdHvyAhtbXTuGRddbiUN6rGxRvIx
37fvwMrNXmRQ4uW3OsaBzbtwLb1OGKtzjf20776lx+vehbsNvoSjDdIw0faiXTLmRKlNso625KMa
ngfdm7V3xU5dybK963J4L/YliFV90N6psnlYzp2QSa2qFPNNH0A/3GKcY0XXgWd48brz2fBxc9sd
hd0onNJcyOR8SmvVmVmFkBm/zda6venWaenG64LcMsje7C+RQM40LuRxriWx6sQgFPJAjrDWUsW3
DYEdLEnQbSAd4k1u2+gvOHfK2RCaKTAMyEcRrodccrRYF6mjQAQ/MJqO1Ui1EiLU+8lFxWyVv5pP
FegkBg82fsxuRTNTfG78a9tQqTPwHteRldf4MHYIqykAVeJH9o7sPzqr9Q3wpNDz3+6jYwdSyPQA
CvC1iKWR951MLgZF0GyG1B4rXHE+BZSGxC6LhOE2MNyl6j4NXcaDzKrVyrepdUT9ggtbC4HI9AKb
iJhArzg/PWnKc9UcYuUjA09A/kMqRXOKnN/6z4r+FsCnGpoZcXJCIQB15NUUZW5Q3mPS07H1XZK9
XbdowWL4fIKej7kZz5HyUWuao8bfVFnw2uAu6ovFMOs+CUDmkIJHJcPxBDEAbQO9XpsxUDxASC96
ZrODPsnQXEjiFKHSNamIWywFoFFwtai7Z8DDk8YvYACgMYApe3t98/gyw5dI9NQAkhj0Wjroys4X
h9FZI2oB2PPB7rPySf9mbdmgkvwKzfAEshZOygIMMa4WkxGu8iNRvZwS22AWDeqd9oYRjQDt8iNt
V2Cuddu7BJxJqmBuYUkkrhU2AYxy/8V0FCY2qGSH9vxRIF0YxsQJ0kfBqhacu4Uud/QTIABGjYEz
pjHMLNL25vyhPM4+yO43kluA8xAgUW7si+J8Pm/IzutUGm9ZZhSPEUCw5g9W+433wGDdVHtW3kbq
AA1D5lYVaciCUkKiBQoEm2CNKndhpn2Mq9TGFv5irI1XeuAaHgPYa3bKJroNBMmEhUjgTB5/WVaK
OpV5MH/YzTYep1Wnfja6XwJdR3BwzJ1z1gbsA8Q8qLKhY4DPMtl5YQQ5hvc+hnwNuN4V60vK8lUC
sDtxt9eCIqLbBO14iD1MBcXeczvrm8rsi4yQD3APerQ8pBhDur6eBTfFgH/QqmwBLxQ387mEVg+o
yqaNP6o0utdS0yXD6Nej5F8Xs6SBDIDdRCkKM4fICp7LmdsEAytSiG1zdWudMA45eR940bcYqdse
NSKWvBYlC5bCNhsEYdB+BU7iAieU6NI85WAK+9BlJ7zTdirmFTI/8mLX/uhKh94Qj4i7k7jHILM2
zHzAaUHtFbQpcc/qNsB0Dqgw5w8y3/cg+wXVopujuX1Cf0e1JsFLbI+uKgLUutQVgA8TNquKUhGQ
IDip80CqLOjn6SOz7wvlSMwf149w6f9h0TZOD9ypwGY5P8FWH0PJrvD/pMIwY/hUye/XBSycFiKZ
EwnMxk+uzBHhPKYUIEFbJw9z7MR7NjqZmcjwy675lns/6L9vVMFpQaoFFh+w4CAu5T2xXNFInhNI
jcAF46crQNnlriJjIiFbBYkrvM8uPf+ZPN4XpwnpDdJCnnE7AMbOwsQFyFkY5VOOkQRflBX/etGe
OyyQsrJOEaCPoozIx6dFgCngWeunD7VzzC0BYF/ywEgxx41JXO1H51dv8h2SMYytMveHjfw8hYAk
E/gZ5n9PvgJoHZhNB8gFuGE1XKg8AioYEuxQH3X5OFSN2/XyKupGJ2j0jdy2jg6mi6zL1v9On75k
AkeI4Qxo9qXPKaa2RIK5lY9B5dI3a0fX04BxTgwPeIz1XtlYYBgWRcncRXQhlB3/iRL3KVh403mW
j9RErxpAcZTyprYmBy5KsKWc676QxAVhoMrQadhO8jGVHy3tThn9ahbgoIhEMJ9wshhZHfC6HiUm
Aug+ao5EENhw0Apx/aQWxTD0ABvvGA2Qx+di+njKm3ou5GMMqBW7v0M53Cnml/9JiM6VMwbDqqmM
lttjEqznAfM/KXWU2hBcdIKl6Nw9h4599ErpGY6/fEjrfdT4c/7t+kKWTEn5vVs6p2FaQfQBvdHy
sU5Trw9eJ7Qh9HrnqPqhjO7rQDS2wb80fynaiUBO0fTcIM1sYk29b9pObDhokwTTBDyH5cqZ0zi5
LxprF8rkNC+f1LaS9VQ+FrbzK8yyV+MTqx5qPpsUszfXN1V0buz3E003U8WKMHVOjoUaIeTf9Rhy
jaI/MaeTjeQuOBUcWdSIZnLsIrlZy0peb0YpBcXKkIgGihbd0IkoLq7TyqQKTQDQHqU6XlPjmzLe
STCuUYTNKto3pqwn+zZEnT1FfSwfp+KhK8EcdFspgreEaCmcd8hjOlRK1DAndGtJmzl4aLMVVf43
BTA49zCbIQ0sJZGPWXCfgpyw+iHF/66bkbcj/g4sFKnPwAonHw16U8SHLn4iol4bdqz8NXviGwzO
N5TJ0HToWZCPOaodJvALGuV1ssGcINduP1D3utHIgqMxOM8QRUOlxSM8A7Lp9E3LwFoe7yKPDYmH
jo4EHEbJMGZpe9ptLXrUKiLhnIuojbovkhrCtclQ73pDbR15LtNnaa6Nm0Gx5xvFmCriUOD/uHUc
Fd5s62XhMjPcSUNnuVNB9YdMzlr0VpF0uCuqVHqRKkCQjJbe/VXYrbkC0kWOTrag3rSpla3nQCUu
rdLglsijcZuRXuSJRMviPFEUdQW1Sxyh3YHhiTzGxoNmKM5IRexBAtM12IecmG5kqs2MWUBciFnv
1FLlVObgmePhuo6IpPCOyIiTJqY4JWSTnDo7dqRxbOmv60JEe8Z5oSolcdjE2DOTJis1iTwaZl6l
3hIRnyn7o2v2xfmiElkNGf4OewaM2riLvUlGYlnbT3G0iSzNoZ0ocGZafCERw/YY7gU9J8ZPzk9J
kQZjAlEs9q/+7LvXQY9FRsz+4ZoEzo5ak2YIwDrcSpgoizf1etA8qF54068Mf9rruitEVVpUipNF
sd9PVI9U1dy26Ik+1mbrW3gep3RwpEHQeCiSwim4pMVKVifSeJyo6gzTSwQ8Nb0XpF+Xz4clQQkI
TQHZdr6UWMpzs0Md6hhZR0PHy4LYogNiTvvygH6L4Jw6Kr5JOZgWObKhchM9AdbgMGLbekufw2fR
gMHCriEZBAg49mrCFDt3NmUFQIlGNnHdEjCkKsdZGrxIBHvI1+fZXXgmhTubDm3iqDBArYubcGMA
ka10U/d7v+rv2rVwZnLBas+EcT7IGkZ1pB2ERVtddeONvBk7lwWx8bqf3Hpb+gRpSkzmSy/DXlT8
ZS6BO70z4ZxvMpGVDDMdwrNtA7rbfqOu6VYcMYuOjfNMoJCpuryHN6+07yaIpJO9pf381172dCV8
5qJokMiiaL45khZtoDrdmypYdyQADiSKKLRY8Ohnsjizko08jJUYsVIwILKUIyo7s1FbTl4VkyM1
5by+vjbBKZmcjVlhkEV6iBtk1IqnJE83OYGKqNVeNvsPI4jWdaX6uVr718WK7MDk3HsQqlGrNUw7
blhhuV73G+pNPqsD4AHy7x3i2aZynp7KEtKw4QBhWeVm5bbTI7cRPXL4VC9v2ibnQLqkKSKCt/ZR
vq9uprf2hsELSO68rt6UEs2fYgNfVhbM8LH8wWUptGoMNUdbGDnG1l3Q3eTje9LdxNr2+lktWhjS
WAADZBBFfElDGioy5I0xH4mxtynKkuM2FFF9Lq7kRAbnLOg4W7mNeaSjZFgrLX7vddPVI8Mp5977
k9VYAFfDvXU53VlHnTxQuZ+O4/BcNbVb5MBDioRtq1wu/JcyAKPqv2LYgk9uerOhXS1J1XSk07RO
mpesRXKVTkgiBRtDjddVngKXa3bnUBjXLLyFMFf5WzTn9Y2iacCiLk9H1pOlvU13eulgLGVvuvWN
7GYbqQFzZYvJYeHw7rJVn4jmjtGozSGfqDTjwqFvv4aFa6/4DAHLhNl1UXywrJi/F8q5fgvAtAD0
SNlCpcxXkUKLHRNInJi/aX/KPyUL6Kp555Bv/7abij9dfnJusmsiDVowH6XN5KrAsBv+YkPzPVBq
VVfbZGLyoIVw6/RQvyrTJ/qEbvy2G1KsVQepY6F9yJmoJ18kgbsJzHIyh6BNpmNn7i3lrq1frxue
QC2/Ml8nK+gt0o2piv+f662S/EiwDhJOTjDXflIJUf8Wgvuz/eJcPsBP9DCOMqYb+VO6Qp7GXAWb
zmNj+ZGOar0YKuLrScJHPKiOYuKMjTVfIBhrWiDNBTpTjvPcy61bFmp/MwWW/T4ode7VptY8JCDT
TtZ2agc79Akpm9Cu0p1a9qqvKzlQt2iY+so05zd6likbSaFj5bRzYH4UXZvEbjQ1she3teog41H6
3dSOewzGSC6tYwBT9Nk3hLflqkWd9i03aItCTp+/5nY/+SQMCYitprh8bEH7scPPw31ua62TlTRc
09qsnDRuqNdEnemafWzvVTqbj7Vu125el23uVBYIrB2rn7R9l0bN2pByrXYkQ2l+9HFWHihtzR8z
mZCJDbIysJ1mroGUFGiS6UqxVf81Gab9WDZ5uwvqblgbJeYWXDlI8++2GZC1RMcY7iJXrXCLUAeU
E5I0A8NwANHaXgvU8jEuw3KdoXzyUKEYfVDSfl8qM9hFEHbfJHE9PsZyrWw1o5d2BTqIMJtZKB+h
VqvoZSik7NimcQz0VeAdmA7yrJZrVkPqtpoEqrh07qfAifqyeJQqDRDvstG7FsE8vmIG1qMejUHr
DBqt7DUcbDg4FCHuKrZU6uAhRJ0w6cZ7NP3GG4MW8tamqp64cjqii6fN220FlPgHtQ2Sh7Y3uq1J
WvMmMMmwjoe+c+Y2PKrtlL01QRN/WmoW3tRBh9ehMXbtJlMz6akGH8CuGWYAwRVI75RhJ91ORZA5
Wha0fpPL34Mkbtel1OreEM23oCaovRmoPSuLlMQ1QQX2XKW9BFVEp4fizkVY6Y5uxdl7QQGmoBrp
iMoNtVeqFE0PFVDT061GDzmJ9Dfw9xQ/AI1QbcgsYeza7NVVawf5Y0J7sDvQAv59mga3bInuVY0+
eIM5Br7RqOqP635kyetbuLqREtCAV6pzXt8ubapLXYM7Zny2qhtgzzggYnCuC1lyhidC+KxoGSvp
WIbVfDSkh1zKwX4VCSR83RG8tzgVwUX66lireHG2M6oL7Y22QjF0Y+5K/x8gIIgWw3t2nRS0SSFp
BjD144w21cQDm9foRJ/jCmCCiASE/nfJ25+ujovv5ahXkGWEzAkYr7ZPHzNgRg3rcR/eKO/D+wT+
0B4DfJ4I+W5xrei2AFMHWBIwoHced8URYPrDWOuOlUWdYvpoqqfrmrEY5rN+jv9K4CK7VEO5+UuC
oTvJi3xT3+p30z1G/57SF3lVrTOXCESK1sQFdAXamJpMVrtjVm9Id6sZomYYvgPhK545XRMXt411
b6dTi12zIpBxB7gfJ/D1UrIeQXmazKiBZkCQsl8NeV5VJNl08usYvFcV8sIi6DvRYjnz7goAlIK1
oTtG/XrqH+n4Jji/pcjgZK18PTRrx3IgCnZTvrd0B49PPD2R+HsP7ucVSMdWosaHBUtQQRFqa4yP
GK8ozhLSjKRZYdTzsen11i8APuYURSq5pVrmHq2otjW6QcRvtuAkz4SyXT4JtpIoaDAomM1oAcjc
IVLBoAukMWnEmO717Vx4uJ0J4u2tmjC5I2N1tQmMGnR5ut2ofYuRPVgTsxMYAlNDzmUCJ9eSFTBM
Ejx6ua2M5kzVpV5Xjkm7sTW6rVPGXFM5JMUQok5uOj1cXV/ekrWfieQ2EtUUBRPO3Xw0O7RtgCYO
UP+AdCH3/eBVbwwwftikIuIcZcEIgHSMlnFwUSjWBQNyR41erswAUatrrIuX3o9ukq2xm1+G26hw
tB/xdvCknfGNbqG1O7plIEEYwF5fX7zoK7h7owoNs04LUz6WTeo0LXClqeFcF8GPUTDPc7ZS7kiV
UB6lXGYr3Vm71ptWlY97Kneme9nEOIwFdstpI/l6BIyV6VhurotfMpPTfeZON0mz2tYkDZk93ZfM
Q6mumkAggu9DulghZyENqmwdI7k+pqDrfLQeWdoXIAB32ou6T2+1lxEt+ngg+9m6dQ2kv1K/Fowb
iVbJ3Vh1kUbgRsIX0OmltN7C7jlI3q9v5FLfwtk5cndUD5KBPDYUlGvQl99sc1RD9af4Jt3OK0Cw
eKIlLasmo/0i6BBF3+G5f1OrsusLY8DzzkpQxAzJUxv9WwrD/5zc30JUrjTe5KqW5mB2P8Y/i9KZ
3uI9Q+3VqUO9NHB04KKiadlTBE6OfTrv5NA9/N+lqVxcCAxvWg9GpBwZlhxdt5sBWVFxt6ZgB1XO
uE0j6aeuQKLZLO4LFIJ1SbCORdd5uhDOtIvUjIEcgOwkWlmqbb6pb0Ehgkh9XiMD+4Le13W21l+u
6+Gyqv/ePM6gU2mo86ZFdm+a1C0J41UW2CsjF43bLN3pp0vjbBqYtU0p9VC/UgP+ilbtomBLg+it
Kfe6CI3h/zGt32vizBfpfxPvfpwU2cWbeNUfrRv18dcMXej3iaMIsuWixXGmPBh1OaPvGmo/KJ49
/2Vpx0nySutTp6/XT2vpPj/dRvb7SZRShkM218BEPZal8VGUxX1MCBw9RZd+kK3Rr1A7NNW/XRcq
UnzOdfRsZACzuRBqJo1Dk7x2Cj3eXheyoIeg8EBKHkxdaEOVuT3UrCxpLBO1gLRtPCWsPIOq7ozO
kD8RA9hkNMtbAHrl9LDLs3kAeqByjDCs2iZ+gyJRYB/+NyGc/qlVCzzGVEfRWsq8nN4XpHBS7fO6
kCVvgR37vRRux5TAaK2WFYTG77Mf7rt1uAp+pJJT/LS+l560jcGwLSpR8vM8v949KPeyjnWUA/jB
vL5HqhwPuvnY+gxTLl21x/iGzZxLnnBubcGvAx/0b1n8hF5G5jyYohIF8+14rzvpncHahuhtemsk
jvxBvis+eWnc6NF+EN2Wi3n5U9n8nQIcs94erPmo38uxY/vlWr4j70Al3IIvYWOsrp/lgoVhpb8z
NNxRjsiR4t7G2z+K4fCxulQX0O4tmteJBM5xkESL9BZu6tiMz0X+GMS5q/5LhDL+9udB0UsrmsFT
rpGjoga+LuX+/3F2ps2R6ti6/isd+zt9mBE3TnfEZcrZmR7KQ30hXN42IAQIIUDw6++Le5/edpZv
Ze/zsSLLqURIWktreN6La/6Lp4DP9O+D/bxCXRd5aWgZ4sUZ4YFlxg0eo+0uOH9f+58muLQGqhpM
KLR8PmRFZ+YZ83xU3x3UY74Ric2i6W0BKLIjifTfnauiCdQbSaDTtvT0Lg0pl+7AXxXMoc3gzx9x
Zpep1fWwxnC0s/t6syDE3lvBGwQbimjpUYXOAzggtZE0+oUbxheL8dPIZ0dkYeoOAhgYOfUfhHw1
/xfZ0U/ff3Y6KomeH2wuVCWzl7bhgU/inFzsvrr0FGdbSnY5dDSz92uSu7XW2pVz48yBgDyHBcBh
OuN2JJJf7+IvFw66e4Hc8hYduPPGGqCOh8zXNf1H9Vbvl+OR3tnXbh5mXWBFsAQH/ahdm3tHBBro
ASKa4yapVxc76r5yEj7+jLMJ7uyxySsGw9DFY8yf+jLCFVgLyd4/LJDaZblWoCecWMxD95IPu2yO
c2f84+Bn8+65Uz/ICoN7t0biJQXY2JBYCnlgRuauDvPVr+f8q0CctXSlLU3VgLD4Z5vVN7tqEoD1
/jDQFXZ0V3rsrLs2YDLQj/lzAV5QDPm9H5d6qL7cnx/HPdufdUesOlfu8AP9DgwgXiiGZLFYKwTI
eGh97yE1vrxciT6Si6LqXx2DH8c+26Gj0ToI3OCgXZRRkIyP1Y/aQFWUedvsVbzc/3sjTl8vzPRy
v/n5zf4502fLyhzzMi0HPPHSqGkBy+dUQbGvNmYEQtfVdGkhLQvlV8OdLaQCrT8AP9UjLPAiIFTG
6RPqQvNb1Idc+9dTxOLRCGUL6chL98lL03tmKy3qudLtnOFHU2697o6jjyEvL1R4v/uzv3q8M6da
zrVpaaM3/HCv+cZJWCIecKe0SNCE5GQjUgY9nywA9abZDhfc0y/vR+4i5AMP2LQBQPts4NIcfYdm
VyNXcxgiDT4VjdyTsQKvezEql/ngX53FH8c7m9BqboQ5WoitjiHfNDdWVECbxfuuYuzOAw/73aU4
3Ne788MTns1u1lBUrTjVMmJzb4ZwigGx1q7SpIv+pehj/rjMQf9y3fx7UOirfp7W0tcsra/0CfXY
BkTJHhv/6NU/LuzCX8+lcd7oa5HCyHoH78649RFgXXE0qQ5BtjHvWJCdnJBuL/WpfeULg9byP8vF
0JeD4cOlE8Ktej8IDNnG5nY5X4culNCcajfzAQo3fxXw/u5HojMV+AgX9er2eV0pLmiqzotsqRWZ
X9JVDw3eYekJ9w4pCAUr9Z50sCGzqIKLjI4vD7kPY58dcr4+92Mu0mnx/ZJivbQAW1fZHVq2oa/j
RBde5vJtPx0CH0Y724jI2C+ngDb9sL9rt87jOw/HRsWude0c0tslVp7HGhIEwa/H/XlYqM0hDgib
iduV91OYTnJP6qTDJQ4bMYcwdj6ETdEkI4S9fj3Sz6v180hn1yg5L2FOG8kO6bxm6db0LkRevtjo
nwc4W5t2M7rUtZFtGHFB9OBwaSDmLVLR6lo/tuBHFgFUykCMvVT8fOnJzvyOarBGlKZgDrPisbLu
eX/hwra8+s9L4/ODLeN/2HTKyWU7K8yc4wKH5hWh4d3ZFP176IBNK/9Cv9n5VduDJVgUIgnANA75
yXOtNA81C56i30fjrkKQx/GL0GzuuEy0IlYdCwuUvfx6afxkAUEEcSE6gtGQsvk5NwXl28LmRes9
TfZjxs1wZG++VIAXWBuzXFsT4uD2tW2dsgF1d/2QtAM4dyakleVK85NBp5d243kF4vkPOptyAcFh
zR24987eQnvDYVHWgu737uKJ+tN0L4/+3kLuvzc5n+17U1KUw9nCe+dD90Dllm4gTsY6WwmCg25K
MiByn6vNclX5q8KnENT7PPi5NfZrUtkTBtcFQw8tX9ldGlKzDDz3uhtlrJa0i7ippyfTfyAOu/De
zxc2hofTgVotdFsv7IMz57W388F2W996shmKOYs+yFzwFTwFnHQH6sEl7Ni5UT4f7uxAd7RSA3Op
sJ+ARE63jPlpWOsqX0PEp9z8ekW/k+4+7lmM5UNFygQKxoVc9jkgQLlW5o6mZ4EEOcb9lblt3nQ0
EdQAsEK5GgX9Xgj6XrsZrjg4T5dScz/ZaQ8AGguwHWMRKIFI5JnTo7qhqLQekoKe3o+3s5OKjeuP
aOejTRk2mm2/oK0NZ2JOUnI7NC39PjmtcXSFO7Kg9c3hQoTy51X+6fecx+9Gq7WIXH6PjWahcuvH
i9CVub7YtLGc8Z+n/fM4Z0bGSl2z7OpMPjm3+nYpT1i0z1xUiKFU569jhrB/luGgb+Xh1ASz42zz
ApFAM4hWLrIaE94uS7Qb6JIBK48r5yPK8Vfq4sn09Uz+OeTZltUoTXNauosiiywAbpo3i6hW9yp2
+maIqztrgaIk88k4/C9KlM+f92xZ9bIGy96Fuk++d1flet4tGocqRjM3dOUuuSZfWIVPs3teR0ab
TJ+dGo8Kxd0xntIY2nLVvZUsXE7UKd6W2YrpG4D0kEi8RMD4Kbp99qjnfbeWXRFPSbxafbWwloot
2RvbJcB3+bKwvLLzRWubEEnDIegv3PnP9r1xG9udFtUbxY9m/4qkethZ23ZEXLbsjyjSDn99OP10
6Vue7eOAZwchdYgwbK3tnoghV4LXYUlQA1If9XwD/6XVu1CfzIDoiTE/53kaG9mlEpufT/7Pv+Bs
47hFOvo+hR6NS26n5rap5mAGvGWGAM6QN6tfP+/P5/7nwc62TE4gfydQxvfE0LhVaXlUeTIk9O7X
o/xUjXE+q2ebQ+Oaqwo5QhLq2oUSdeLLYFJB0wZ+PK8gcvKsHVJwD1AOgoJcCUrpX77Mn/2C88p6
SGnI1PfxoEuy0wFsf4EWLeIWS6SPrS5W8l94i+d19RqKsvsux3j2CiKy+rP/yJ9aFIynkR3lV+Le
mwK3xsIKOIi9v57txQH7xZ55N4AffGJKcn0w0SjyZIO5MJvH4a8mcs/n8syp9wbHaX1aQb1Ie9bb
PshbWJBmTTkLitS95G8u3/arxznzN+2sopZGMBrqP/bNVRVnWwlZVXVvBv9R98dXdvLDCfAeSv0w
fU5t1cLOof67sPgmEIWMnRZjvcIqs+tLXI6vTNbHwc6OGyPNeN7VclkmGdooQeIDsu4/kKa+NIln
hwqZOtE3KSRCoftrhWbo7I01ibrI8aJ/SYVcSoG+O6i/em1nJ0vjlqNWaNgAmhF4e7E3Y+3R28ER
iJoDRIBXWlDGOTZDu+8LIMchL5b9jvaW21pdFLu4cMi9n04f3qinOdBZN2FEpubVzWjQeL+rS+VY
X286H24PRPcWdO+ZoXKG2h9s3j21vYjyqQ/G+f7X2/pLxxVSDP8e4swWMg9mzyUQDSvvxxgexhqc
ZWiyWTC8xcVo5NeG98/BzhYmEq1abtp4fX7ZhXZmhDO/0tFiMH0fNB7Wl5p4vn5Ffw53tj57OQwa
XZ6tk3vNOQ41mpHG6wsTeOkdnS1JBsX2HCS5xT+c4qYKsBRDvpNIdvlbtcpjf3NJb+3/Y/j+fK4z
w0dxmBDLwpAiEgXw9gFNAUXDmbJexB+HrYvybr0KSdJs/pNGzi/9xA9r5lxzYu5nizY6liUCPz1q
OKAj1azIhulBi9SLHvX7PjETGutr90Lo3rywgsjZfQO1u9XYLDtiSJB+gcSN5gXsVu7Q5HGdgvQM
xmPix81eTxCOjVPE8Jz79piXMT3ApGz+4Gb814v6P9lrc/rX0dP987/x75eGT6LIcnn2z38e+Wt9
K8Xrqzw88/9e/vTf//XzH/7zULyIpmve5Pn/+vRH+P4/xo+e5fOnf8S1LOR03b+K6ea165l8HwC/
dPmf/+mHf3t9/5a7ib/+47eXpq/l8m0Z1Jt/++Ojze//+A176b8+fvsfH109V/ir/zu/ih/PBX0+
/5PX507ib/W/4zyBSjoUHVEQjGzsb38bX5dPbPvvHhB+jgfXG3xOfakXrBshc3xk/B3ITn3pVECz
q+d4ePVd0y8fWeTvALzieu8s5yA0oszf/uenfXpFf76yv9V9dWoK2Lh//PbZiYJCKtqFDIRgbQsS
ye77OB+je1VPc1qZGYqjdRXo9phoeVwCWdQhoWWk5ELI5axU6OfhzjarRbQOGJLcjGXyHm2KlREW
bbDYyaWAoTnmKrzUlnC2Q38a9HyH0lmabT+kZmxS8pTOnXtE51iN/tIxbg1zBdG8tdWXUP9DRGa2
s6Sekan2h/4hIyXSxX72wAtOQzdTLWKDnXnB6nw+M//4eSYUFtFxjOaU9zn7YDsLq/emxq7NuBVi
o1gHTsEl6PxnH+jnIc7sGskobCYCK/GsYGBG3b9WI7uaRp6GDqMr0+y2AILHNjMv1cMvRuxPHwUj
ez7S4ctiBQgTpVpnBsFUdupwqclYb96A3A/65nrMocurvOTDnvtjYX9cyAbgyudjgd3rEhPl0M5C
/DzPJrK+kMRAM2RsNz4KzgyiykeJzjwQA+REIyV4v1WqFft29NoHeya4KKWFw5kfzKPtPpPKGtqI
dz3gnSKzYssexHaymypp2ciBfcx+DBkYC6Of6dtGZ9rO8qR/cHq/Wuvc9KbNBDwJejRrHiDf0F0b
vmhuUx3YCRtN+FNYG7n+TGDu4SCZJbLG80TtBPpoZlgofdoVTTqvKzm63/qx6d4qxMJvq4mKpCst
gn0pdSaTQYFEE1DNpm9GkcFZcETxYywdf05QD692jPYOWB25MlDx19gikARNjWGt+PQ2Qro+ztjk
olF/Bg5o9r12nReFf62nskvA1dGLQBEFOvY8u6s+lXYsZ0O9aFk3hr3N3Szwy7mdwlFn5moUyo0M
OvM20nXadEHOil5LFlmRhNitF/qsVlsye+BnAo6eCGNGpVCl2VFV6IMMwKvW4irjEJ9tc/fRgUJE
2FPfPVLLcYuAWH22GYyef+8EzQNRWOSYTsgDuEiORTmqQfeKamOICps8cTtlh2OtxIoo+krSkniB
YzBvCKg+tg/MLm0aUAhOko2mWTyPbZLW3zOv4w+C0PJ3Q7X10zx47tZxujFx5x46bZbIaRFIswes
vm16vvGqzE9k6+r7Li+3biH7AEITdpGYmmn3AWRDESyqhxp9vK3VBK3tyL2ZpQi4eg3Z2ILZj+gG
Nu+QEo6mmT8hv5g4noTfADSmfxJZVW9zOvi3s0EfZwshrpFWq35M02v4xClKd7K8fBKqx2lNypGc
2r4vkX0FrAXSPqPTPkkb6sVidGN0uffR5BhTDBVaKALNLri+GhDAUYpjLdJF1kKLy75qdJOFxEwf
KzXVceYrIzDnYudR9VDQ6nE2iyHus2xc1aKzn+yxEzuTVHWYtVCeEqMEplgMEayfFy1N/RtQSB6E
I7ak4YdGTGur4A/KznZZ64/7mbpiRVNHYW1i7mpRD9tKc1BP6dW2oGHmAnwmjJqsRpV5O6/soo74
DUqzyNuc98VWn/pNOcsVaX1IrzSplUyiCetx5DEQkyt/xlWnTY02SLW82Yw+mRJuDF3c55657QbT
wnob9NCdK5Rw5pYeeLxzE6CF5jett+i9QZAyL9Lmuqn5LTX5ASjRjSI5Yn0FC6x8DqlG4lSrV6XJ
0mvWsqMwoKc2ljOWSK9HbWaFTTsWEdOrPJpsmRhgbnmsi/LOfuz6WiWG19xV0old3n7vVeEEneM9
1I6/7YSGAqWShtAnyZMi73BtmzIwWUEjCxxTM67HSq7cwYm6CQsAcOONcvgeJRyPbsvTlV7g7KuH
aLSLQzOLXY60GWDdoaTuQ6/5DwjL7yYnjYRRFKui0d01g+uy19O2Rgt0gfyuDl49Wqm/ZT391tA6
cWsjyrkbO1gKO8hV4wD3sr1b0lWbFtYG5VD0SqF0P/Tm6dlgTh0U6NELoW/5kJr+HVqIedDDbFqQ
7AyEb4e57mIK9f5ag2Axb2gydVLcaKABB5Y/7fMSgmKZhq5FiGIk6H2dI1H6b6KYrzFrV1k93RJH
oWatYd+7DgdMzmPU58TpOIfC0R+aQbIQoC5rDWsdpuV8P2jGvivLvZLN3vMpVqo1iVCwBqI9HcQf
G32tZyAKCAhFRC1x914xbV1luYFH+lUrhhjFAQfFmpMk/IrqzhpBYX87mJjGNocmjqO+z/688R1j
DoB5uE1TigZqswo84RxqIHRBm3xORd2GhHlbW9a3aE6f0M7vRY7w4zyFMovF7rKSbHM5X2X2sPMd
L0Ef824Q9hGZEf3kjmOZ5Nl003eU7lIPBRd8mDejau6nojr4eXXEiqEBxybD9LUsZLrm7X2d33Zz
egNcz9VoO4dW4mAT1a5BhiZkXSuSAiUOV3rbijhlnRbw3opMNMkrtEQGbQUy3OzWoT1ZVuTn+atd
2XTLOgSgJpOO+MoyT0ajsja+7F7IOBsnAjxBM3UJg1yK102Rmv2gUnzX+Q4borYYtd8xP/eWn/HA
ydS9a5KDU7hvXts9WpN2VKbBY1/P06c2m+2tYY/IAc8ax+2x616rvl31HQhATOmRMcBb7N1DXZB9
mdVJN8krfZofcpOhJbtp+riyJmw6CH26qJvSi+GHKj0nJmICbt9YlR1b9U631UcSK6sNjcnmgTKK
75Rwa1+a9Y+iF9+VYdLYEOj2D1Rq7QjsEmq92jlsWYlMcVvmB5XabchrMQRpDkJ7YQwnMSA7YmjI
KRrZdIUmsgP4iAnc/FXelnHP3X03aBC8yBwtwLf9LkZjU9rDgzVnU6QxuwnGHOBnq8ib2Bfq0e2d
HVwYI6aZP6JnStFY6lri6QPDyO0RPfV9IDlvAzSyNoFTmmvAOa6RvwibXF91jIhAZ5a5lxak58p2
yFYpnLJAlZm+n/sGlby6KRNVAtNmmPk2A7x0NZesCCGVjXI+ZYY9DtxwHFwzFkpCxytPp1jYaRvo
HtnzFoXIELm8p1kDIoKdNVlUUFuEPG9PqWrLG1O52daGTS6AOyyKJmR95qB02s4FMBNGf5omthpB
FlduWX0fx6KJMsPh1+hk7tem0acxNGvIzjRJvfUtmkUwH/S6KVDayrtV2/kR6S3zZPp9dm+b+VNb
WHE+NqFF+mM2AJFWjWiWZ97JHvqtUXlagODxrWmxlUidCQAJAkyAmlrrKKXgN6Vbsbey5KCO4OxN
PFAbQjdlu9JgddRrGTkippi+2Mo0g7loyw0DqhbaX46WvykJYmogBn+4zqt8eq0qn6OZpBrFui+K
CQkrkB+rkNuDPaHzI6vcdd+V5lO2VJzvujSb3Q2A3CYBjMZoyj31sqEOuhbSL6dZL2j6orLMycrI
gjNKYId848mlS+hB2ukV9QoS1swwN74lNESvOE+bna4onF2lNcNtLXoGzkMvBA/qosjueW2QMTRz
szqyqWq8B7wwhBQyla2FN1t1kBets2+8VN1if5lwQD2GytZujkym7BfNlCypG63cQku+2Q2cI73Q
9N6cYqF32WbsUDoB467tB16Sby0tyA1hhX2aaSEil49THlTd0IHXUPgHMqTNk4n2dGTknfEKjdAi
4A40zkpnLJIBzO3j1GZocc9q20JJjRL17UQKeq97tDtJw8LhS5lvR7MsyDZzNeM2032+HVRTJJZS
45szN9qBOOly0lvfKsxDdvRMWZ1Yy8etOWOx6BkdjpPV1magowf12Ao4BboAZllIimr7woCwlauj
8osjOfs0NoS98ArdSEIfx7W0Uj2iOOaSmlZ+rM24X0xaazyWRlroIZXzTINqcOXO4YWyQq3s0gSq
9Czyun6+1v3aD2dqajttouWh66x+13sOv/WB8OiDYmrkVQtH3wtwby8zNA1NPCJ1hsssfPBvIGTN
txWD88NQ14IG6xr7pJs6/x6t6yyy0izdtXWRz1FjItXnK2FtJm3ie2h2oFXSKURfhOXEwb9hDDRe
vDj/Xqq8Pmm5I04zk3UZ9IbHcEaZnYDjOjqDBffNQejNmhsY6aY3ty3UtMYwAxf2jpSG2Bmqm7bW
mDlbhpJ+AgCNQVhg1HoVwdgURagTrdyh8ZBbgcOJdwLAuznISU9fAQ73b7RsnJ/gXeshn0cS+YRB
BK+smo1HJwO+PLUjswIp0W0sN5Rdhhi3RVB7PaIDNch0vY96j4JepLQRLodWxkBcFIE1alNMHWdI
sswof58cgWMs536gWT0LTXB/Vo47nMYJ5rwuGxlBlTgPSqax0JgJjaRGtH055Hw1Awa/GTJLBCYu
eREHpyWocm7e0No20Z+hZ1Dsa4ogt7AaBpdWMCemddUJuwRNg417twYtl6JuIhF+M0NLimhR7nKy
mocc9fHmmJ4QI2ZhxvhjCZ5rVFgVfMtu9OK6UGhxqRWQdaRuYhQ7IOMFcl6sVakMmevzaEQnMyRU
oYEhWwkVndxqNhMrWaIqF0ZyJCB0ZoUfjb3EOWimlEa2jmKNdmizyGfzHQ41/bqm5Y+iM9tVN3dN
SK0W2UTiUqgiyBTxolkb9EDmEMr0B0Gjgol+BxHZYuXieItdBi04D025oWGK+g3dnsONYdpGUnMy
gbjE6RqX8Crs6OhvTWfso44KtnVNV8SOZ6mN9Kkb6WWHThu3MO9gTLoI4OO8CyizYQxrA8rCdJx3
3giuD445uXUIZmZmIOvarsFWKnPYjuHmgwU8OslUdYAGQc7xJp3go2KZKjg2vbNycq7CyafWqiY6
7Aaob8i/13kLm2TQb6TX+pNNNPl9atPmVlVp5a1Td67vXDL3PCC2QsmSUPmh41x7wX3biZUmpnbH
DK6fpmpsBySaZc3WlZ0B1iRG3EYGanlraSOvwZuS7vq6bfm2LVTNIzFP/G60GoaukUr2xWoqCHBL
EHTO57isHWtt4qROFDYkVNymMr222Ggg1ZPXPY8KGzSlPIOp7Mp22tSQcIIlp6CZxplhs+/+WGrr
1h5ypIbJKFFCIgm0d2tY8W8kb9JvHdHoNUpR6XUJ3LwbFLlhHfWs4VdtqSqxYwMHla5IrZUwmQT6
ubRDqyj5Xscmh0xyR25EoWcrAOonbA0Avpad0ibcNI1vtUjrxPOKbgcwlwgsr8njORuH2JjBxfLn
KdshypCvcmX5IUp01e9Md7cebXCpxImLgIaHzaxmcdsr3n0rZip5YLdjt3cBiI4NuPt5gGtwsdKg
Hbupe63a6r5qTjovquc+1afHjMzZpssVqnhhtuJ+lpBU7jVc3415jjJLIW0+lPleOm33LQd7qQlK
1KKsEe+iO43X/mrWIf1WdAL3AbPqRNzIUeBoXQjcbjrEs24BLiMJPA9rBndctBMiMqVW8euxVdnR
VZ6/gpDceCOwqWJftekQGICP4Od6SNwZpYVgzTDnNR6FVug1U8rpw650nd1o2/ZaUyVq15q0yre0
9Nlq6vX80as97YRVyVa04ekVotNg4mo1wkDIXzeh79aomS5GS3vL8HtXIyNlXGmKPFqmVh5kbiBP
IHyyKZXUEggtusFQ8B5kfqO9SuvKex25sG+g6KHTEPlpe2M2nXugGm6DKTQN1/4osdlZ6bQvEw7o
oxjc8qRqZwBfrcuwzmu3b+ooRVytCzNhiGNup3AtUQloR17aaWFujOPVlHt4o4NwMzDhLalOXpEr
eBhwFALV1/6GudPUxlbGu1OBKBZfrnIqLGSK08k3U8A8+znbuZpHQrlooCO15sl7S2bTEyl6SBG2
Wj0HlmT6enRKjwbTTLK1iYkOq5SKF5emyo9qS9AHs3FQ5zSJYcNq390ozgCLq6T0IzbU3hj01G5B
fUNJ88aCCtxzO7fFs1do9gtYYGi/8vtphSZtHhkqJ22Qj0BIGi7afkeRGmXo2hlCh+Xo1TcCVdE7
pkh2h27JeUSAElUkYcek+zY5sjPCehDyhVq19Wyz0o7A681FODbDfO04szyqxfkL+7kYNj0cpvte
95pwJpNcoUrDQksHWv5OrufUD80o8+3gC/NooIt3r9IxuxsJafdUlNBBTdMBgU1cTtgzYlJF7AHz
EzGwY1aaJ+St36Lt12urazvLQKuXU3soWSnuGpsJaNe0KD3UIEO6eJqiSAwECVVYFim5KmTFbg3q
vXUubMmM72nCvHEoULmDAMqnns21P1HcU0td3xNbirVmp+NGk7xKqF/2faCGFpup99x0jbBBGmSg
nYZIqcCk29zaNki1nKo+HXc21REeq2pEOBhvO7zgAZd1mpawvXmrvZjpON6UFeiapcaoG1JSVadR
QuY3QoylW+Mtjz9sT8PZ2DtesUEwpFQ4wUsSOi0T2742XooBHDnZudMaWAv9kVHP2JG6w1nR4LfB
uBha0vuatpuxkMK5s9ME+h0ezLNwQp6qWYammMTGK1PvqKPdGHHHtkp3CyU2ylBB9Fi2EB5zBy9d
d4yWt4Uj6SZ1e+tNDRmHU+rNCFh2FaWY7Hp8yv1GqwO35PzUODy7Jjh3D70lUJsO1AIq04eliV6D
GX3OgdZzwr6Z6u17UDEt7flep56XmDOqZKOh0eaYeo644k0rdo7Mx+Pk2u22zvFqmTUPm7Q0zS2j
ysXr8/QIJ/gi81y7dx2c2m8IkwEOoGVzWBijH0iv57sSsuvHEopkN0LVuGSbZkoQQZ1nqNQqBZVo
argy8bRW2yjROy74dAgVB2ljNInbMO9KZFKPKTy6KLUHSEE1tbEuNBNSzJKxzdxXauWlVnf0GcqL
CzUUecArF6LaetEcXOZXu6Kg8AYzV64AAIZL5tmzAnqCK8SaDfbiz6Pc2ZPhf8v56PwoUMyKw0mU
dyjyzG8QeHGOS1UpiIndBB5jrj2P5TDGZM7JIR2FMW5SRATCSef5QXQWwq9+B53QgLEZJO937xyR
ZdzzW5NWGwOmfs1JRcDVVE9M+Gj7cE3IHCgJ/kw37oXTjLHs02Jj6KTazFXBN7i/64dq8mSs9X0d
SgP37czysjAH+ugFGBTtxKmjEH/HD3UfMtZqPdZ3muNuXlUVSGEWXUi6TY3WdbOE+9tphh6Qvm12
rEIOpPLgKJUo0U0GqXtPXJQt8IWthjiBTp3IJbg6WvbswnTO2XrqSrqehtw+oDPAObmtm0V2l08R
mghkYOaOfmtNFprnUqg6V1i8ZlTaEuE+6tYlcBiDWajAlr27dqSiK4mToAaefrDTWMMBg+Jge5D3
Ouo0qgB+kLIDx+EA0hGrzWEtVPZieQVPKg3t37irjWQjzRSV/L0zQ2q58uaNjk9wmrU94Hm1hTAx
6coHgphuYs0mj2av1A9FrWbUPZmqvTXn2gXISOvsI/wqHkpcGJI0L82HEdBjP2jyfHYCt0VqKVRU
6Q9sLvKDQRx68jubvVKdOddlbpVvqeV0iBZ2Ff8uFHETZCKQKoHRdaJGIUtjQ9ypDybhUx7/OjP2
Tnn+lIMjgEICTmagdR9yuOc5OM3vpTRRlhzro2YgTsKtmJUDqQIftbxXtTf5N1CdrBEUHaAu7hZl
LIZZ3/OhOtJ6QjS5qwO4BMD+jeOKoeZoZYFq3QKD9v+YO6/lyJEki/7K/gDGoMUrRCpqslgk6wVW
FAWtNb5+D6p7Z5ioXObOPK2NrY3NtjUjEQhEeLjfe7wdb+Qq19xRFJqHSRj1fShmw36iQNOAJO2D
X34TtTe572fkryaqTlLugIu2Ls2+2FHL+9D7rKCNwtR5AxhMEqg6VtVASfdd5bfbryfij1okDbdF
Cf8Y/2eovATqh58KrXVCISbJKT4P6nQhGMsv9m96hKZNeq5tNBLPdTGSGr0ioqgFu23SA3AltwlK
iexsSLKrKgTmUAuHqxhl1MFIBj7qXCZfzs098VQ5r68queu/x00VbptcmN/kzAKfUYnLLZaSm3qt
mNN4F5dZsQ2TIT34szAdEsjo5Ga0mT8HDlX7rpPUfrWabnoI5DLjFpdMwkVhRtxdZV2etr2mEz8m
8rJZLnXMR8uXFNkh9wkoMKz1lySBUR/HlgH3NY3JyarCN9USsNRim5mcRAxjesvo/UFNjfwqJE/q
9aNselpZE/+3k+xkRZu/sbuIdyKVuIOqSqSlhkHUey7ig/rWkVq6FNqpvFYqPZXstlfm91lNu0MW
NAuKZ4gf1VYLJWfyJzkkt9CNj7VlGfssyo1vyaBWW0kZtU3fpQXH7ihTmBtV4zK3kmRLaaLf5HIq
9XY9NPNSxgoerHTqn3TFmEhIZpZLNka9FgOzqV0RNRR1MInDaFOTI9yo1px+UHsqr0jIm15akT6R
OfZgKppD/jql6rwRxnC+0GWZWm8xE34TuLR2WFAm0JVa3SrKoGzCEfHPMOT6rhYKfR9DFiSeJUBu
417Zs4N115k24bNrRC7MVZ7Xj7mf+I5E2thTR/LwLcvjotKFhvxTIduNGg939TySBqyGOH9pzaLd
ct9F9jOL9Ychx/1zUZXSNtCsmCquIm8mocj2Udv4u7ZWW69TxvSB/W660CsJ+XwKOdg2Y3jK4Xif
jbV82ynT4FlIo0HMgvkkvUveXJZRDSpZeAkO2HQCMUq2clZaD0NTZpcx3kjH71VpW1u5fl3ribUL
9cLat2VgTeSRm8lpmJBDEVXl/TT4kJuFUd5Hst4qtlpI/kemiNlelSLJ6YQ6dauk7W8rQSc/Fhoj
pVtTGelG3bf9XR2w/DyrnMod/jDpXefSaifsqZd644+xU4/q4Gm5aF5IIOJ7u826tHKsYFIczZRN
CmlDB0u6yLOfAn01diX9H77zr5IXF2Fy0yRU2dLBKNQcElXypSFm2SP7+S3Nc/1NOoF7T6YJilgZ
+YeqFzhIErO+kYUscuidKEpO1ZKsSOpw+CGHcdx6YICl5xD88Peyamlsrda4qZVcfQ0TdkWrB3j+
9e628gwgtVhtb8v292l7U9Q6q/qB7Y0K7tJ/rtiqezO0xY3sRpuzWJBjj9qfo632N7K4/ky5XyY1
Zaml03em/hMlAiICqsDOoGTDWxSPr1JP3+HWmMMnYTKs2j3zzMdK4j9/xUpe0gbjXMoQ1zwkFMqD
fFC9iObGkUBzUkKLs50yVwLRP8db6ZdIZypRJDKe9LD0sF+8IBgnHHmzcIfOISWO5X1/D0ZFgxqs
LMlIW45faN9hOLQShEFqVRS7nM69YLWzor4j2x+6kjAEt/6smNz9EvXcYjo5sTSYlekzq6FNWo63
T4tJysAOSS1jL+gO1Uk3CDD8DeNDWMof9fsz73FRKh6FKMvaZSAYN4aEBmG1dssx4pKY1JK3KMJF
r3Hmnbw38DxGm3MdRX6bir8aa7VypWauranPJa8fmicS2ZIrapW6pQes5nUNafdIczOfXKUZ3khx
61hWyuQPW5maaB28F5n6iKGf5Jq4idTskd0Ss+Z9RqeXkL8g1tWdJPqbqs0dYSCZAP+SKvp7Wo20
3mpk44wV4Xe3pvXjLLonpIIYqdEZHr+pvE0jU+41yQvMaRc3WbOrc0W4Sc28fu6UlCR7qOhbPU/1
7ZgpxWU5AS5PUzqjqmHAjVHudFvXx/kqnY3mSp/7IHZFWOA7c1JB1Wk1avE6GG19Duozkal0rJn/
vcLpUEm3ax0cE02hln/+aZWVWSwJxrLKFn6I9G3eCV7iKBidJpf4/HAW5HViVR+Nt1rVJRUBQ827
ZVUvTBjui1RUFpurhDzX4tg4ZxQ5F3IuP+jTA/pyXpRWlCG86585ShzRmH4qSfFY6+Xu60/oz3jz
OLhdTWU1QZ5VtVSmkF9eqnm0DYP26eshlvh4vdI+x8/r2asGRWkTtKJSpN+2WeESBthGML1/Pcyp
VYEaFViwquu4ktfGnlwYFBLTguRJNyJGinyTPvhuD0vG9W3YADtp2H494qm5+zzg6i3NXauSjTKQ
kbDONXQG+r/lof9rJ+fSodPkHEMsndaPl0FptgriKV/yrGrcaEWybYaLJLujomv307nWxKeOjU+D
rSnZUZvMETI5xALZQLm9QL9hknJObLRRrh/ejJS7vp6/UwuDUx6Wq6mpfMurxyNXZcjoj3DvTDoa
kswWSXYm5xoZrrD7f80imAhRo2OSaCjKav01cSg3WsEw8b7f5w+h+5btuaZuz50QJ0/5zwOtLopS
rNP6J2Ug8dDv69BebLwjTddoAe4FD+eMbKdmTxdRNMLAsCDirmaPL3Bu84jRagUervARjQ9UMeyv
X9GpZ4JuD9PShK8gKerqhI07vRN7xG2esFMP1SE4IOOyQeFiDDjvKT31CasywQNXG0zg4vqqrUFq
4FbBaBpN0Nhph0fqgVu5s3sPlfemfozPfMJ/Ksst6P2fRlw9XzJF+mw11IIHR9iMm+oe1JozvNCV
266vM+w759wXp2f004irOKKOo5Qqsfp7Obp0JkFevrWc0Vm6PXfR+djzxGF59ISrg94v54jmGcry
hKIzu7mbjHdKcbCc3kNv4E3Zcyud+bBP3Sk0GRgqqG8iMxrjHG9c9IqdTIWul55y03mLfS4iK2fP
TrijxByeG+3E8fx5tLXlmtMrlyuFKFDdLqgkKiLQth1tq29GyudnXdYntn2N8NowacCmqmB+jh+u
TP25HaZCpE4ueJVWeJJaP3z92Z34ttmtqGMSnTGMsXLolDUhoV7nomdNdJ3pUx0/bok4tGryyvt6
qD9tDmS2Po+1epyIkmWTp7wrUbOFS3U7uqojVna/S5z8F3m8aaNvyq22R0E23p4Z+0T8jroHswqJ
LuT+a/K1lAxVXMkZU2kdlrvncgsTjW3vNd/Q+5771k98CZoio/IngYSwWFl9CXPTotepUpF1kiGz
COzmI3T19z7zJvBIre7MiNXPbKCnFguKcpykgGkMdd0i0JzMDuVKyJi+JGxpUZL9DLqgPGPpOjkK
HCRraY+j89/HSzIihZXpdO3z0jC+kzLtjiZzZx7k1JJU/jXE2qZtRiRBjahiiI70d+dSIbWD4cyn
fOo5NNlYHE/0wsLbdPwcuaApUaewFjH7DHdSIE/3gtS4X6+6ZTJW8Sg5D8gXEi4obr+rkHc2qBQU
ZcfmFP4sK11xc3Pj19+EbKK3SVHYfYeQqt9/PeiJ6ApYkEIMR45b1NXVV6bEaR53UTp6cS/Z9aQ6
jQojp3rgHoZq61fd9mdW+3KMrJ7SYL0t4j8CSG19cPuplE00kRq9IUabXZJsHyvEAIp4GxXFNyRB
T18/4Knxfnd2EBXDwK22/PPPVxYUbZUSRpMXVGFzb4VK7mXW0G9rI6m8YjYmRyjl5NzmtUzb6imX
hhkaYxrsJNZqWsPWGHVBZlQwt3sagrkLxQRC3nO7zZ1zzukTj3g02GrhSBg+fAudN5d19S1VUzZl
mi7afe/fcwLfhZ3//vWcnvjmTMoOi10PL6plroITfa7SsqkqMilpddOo+nbS5l2lxWd2j1PPhc+Q
WwZb4zLW8aubC02PLS2nM5RRbZV8ruxJai8Hmn7prfYSIkr79/cSC/A3vXFEzeArXA3YJ501S6U/
eD1N2EiKbOJOjm2xpcLw9QSeCu+ORlptjKIWwKgbGGkxFlPB3Igw+UhhsEaW4Kd5jTZFfuZTPxXh
fR50HY9MJNsnHQGBV0MpoHufl87cBJZOhBgHNOcche/EfnY03CpYiLUkGhENDZ4yP/jSU184mjBc
y9Xodum3TP6WJ8GZHfR3s43VZ3c05Oqz84NBDkyFIVt3YFoXSG4AyfRAdkjz4pv4BWUOKRmVwqQr
kpDjuuVQwXOKX/TtwamxGfv9ua/z1OXh6EetPs8spIpdLvOw0KvYYH/34k2c2hM3GJQ25wL5Ex/n
0XDLWfZpw5vREhSiwXBCcC/pqdNTMOuk/+CWdzTK8is+jTJVehwZOGUovcY7tWHLSSBe9OeGOb1m
2UFlWRRV0GarT3Iq/RIKjPU/k0dR5bG+aNyK/t1+Zp97Vyfn7tNoq89y6so+FxDKeLXuDRSz+s63
U9M88yEu2+Mfq/Rfo6z5XXMsEAQuz1Sk+qVJyNLt52HPxn0mTXN68jBeS0QuS8vk1edg9mXEbYel
sOQHQxACubq3HKxbu/5R63fnZu/seKuVrphi5IfLrrZc6VQndxG2RdveEbbZJlXts1ip5e/9MZGf
nm+11JsWp9c0MJHjm+hIror24EN3MQVtUkS8vX2+hdqpW8mSmf7nlK7WPcdVpEs1Q9IJ61b/3lzh
+0QotQdWcG94M4/K5N6VcPB2Xx8ZKwje73TR0cirQ7eNJBUc2/Kw0BEaUBSyl3nhLT2AnHAj3pp7
wwl/Qmd4MAN7aJxzFbKTn8anB1/FUVZv0JZ3Zvi6U7/5UXqRRw+BX5/L9i2v7KtXuvrekT+ndGtj
Cflxc/DrK8kQzkyktPyJr4ZYfeS10VDfXiZSv5qcYJdD3IYvHm2WZIdpI9a2UU5eAM/Ce+t9/RJP
DY1ZkLKQpotE26tJlJJgiGgBQml3iOZDWkjIg5C/lrr5ms6xO3WzM0nCz68HXaHc/1o5n0ddzWmc
FI1hjYzK/fIaW7Wj7II7sklvJr3gM5f+zf8HNvWpTe7zoKtZDoLRxD3Ei+T6LsEvIUucacD1DGd2
JKyn3kP+Ix+8+PHczfbMwOt8sRwVqKyUZaFqCOO1cKeNV2YhuHLh3309sStgyR8Tq60iHD0rRaFa
XmfrShvzu0SPoOvQtCu4dqQ/L9j8PKHamm7LRb7AX2n7hi1fl6hB3Dn8oMXa1tpHT+cIUac+oU8z
r612fawsRSW1zLxgzXYF4Vnt/TMn2InI3GIZg2kkkcaFdfXgoiT4qIYZohN3Y3whWp5e67usuWvj
s9mR09/Mv8ZaPQ5ejk4RQNwth9iz6OVuM6KkcCsX1/FvXmGebFVzk9+BNPo4d6Sd2vXk390PVZK/
XFjZSz6FOYtnNIQdMnolHilLjtwgi7Y16buvV9KpV/Z5mNXHQnkjyGSTYfwBs4VdRvQvxi3rl/Z/
MA4IC1iqhkm7utUZYqRTEk9qOXqW9BFh8S66M1e2k+cjItd/jrDa4YJWyBBxMoL5SMfIQ74JN/5w
KJ+k6ylnf/2LMR5yzxGo35xZlX++LE2kkmKCFjCgwerLP//0spSl7B6maHulcCtDJkzx0gzBy9dT
eOIcPh5lNYdlMFiJITOKeFA2jQNDZVvRuFXwxP14QMfqyVzgyJdfK/twf+7bPvmIFD6QPfKJE9Id
P2JY4rNpaRPldaQ9hXbfwfe1+suvH/HEjUWTZMkgPUNCmdB79RLx7uvzUJK20x70w9LFoH3ySb3K
AQEOJ8am26XlfyDROB509amhkqIteUP6WrmR6NOMbdyp3KVGunBCtXMZ3j+/OI2WzKqhExrzHfwO
Ej6tFT1sx0nLEpFoqkZc/SQP8B1bG8HaRmLn1B+SjX//dwz1N9Hp9q8gY4WQWv3P/50TdcSW+pI7
tYz3TwzV/xOiFEvkf0dKOT/Lj//6/lG/fxxRqPh3/mJKCbL8D7ItwMpNeDdollVe/l9QKUHW/qEA
v+GUkTVqGxiy/kmVkox/IGIBQmWqkLfpKMXR8DdVSlL/saTE0KwqEiVWkuv/DlVKOb5owOGRJcWC
bIWqQ0ee+fuD+bRaEqxQtdjIr4ucR8Omy1fPx3EhEoHHDzlQuHbXO+p+udpbnkpVEDNPuKud+Id8
Hzx0e3mXO80uPJxDNNOR5yiY/f3LOH9FnhDZCTfy9UlshFTpx+YNg+Vm8TaIVf2sDep9VgRPUjru
8kA6dNGLVagX+lB5bVZfibgt0qLeAxTyxtrcFwmOM+mXGL0npmqLEbeKJHOS7DUoH4ZwfiizQHbC
sukxgyVPheBvknhx5WfDi6H0i/QxdCaj8wo5cgTzMafHoDx3WOpVPPz6hZWn72RKX5poV0sFwgfz
ClhTUYSYc68jGS2fTD9hAwdo5l+N5XOVgTvJLbae+ibVFUSzr2Kk2FnxoBffDOubKle7WbacttwK
xbM5PZqNgo1CxR1UOlH9niupjSQdc9F8LeTSA67XdIOx8adZFde6UTqYBbZJkrlSEe5FbNRFCdUu
BuxXtU6ujzb2XFGOLmqFzvT4PrHs3Rh+uU9Lww18isv55I1Ttg26HxpIDUP/VekQt4TqSgnFXS8N
dmm+youjEsZW2t9Y2NLCSKZ2RQKMNnSYAJwSWsaE96vwS8xj/qU05pftFN0P5keAEsDv6F2de2Mh
vWP7RqlW6m42ki4Sn7BSBqN0X6NTTk1c/7o3V5IjR/eppu6MnP59Mz1SfAMDLneJlj3UoLyTSVdY
w6DpEYzX06+y3vVYDuboR9n/ylLLkZprTLwbxbrLgmFXRy+GgWCpLrcDZYAu4VVJmjvh6mxzGpOr
HK/ih+gndog9wqLTltF/tClQEn92BaTaUdzalfEY0lKhxiYSqL/a4aUMXiLrUdKiK0Py7VKyrv2C
q2okU9Obce4l00XeQrZAb5GkmBQy5aqNwrvKmneTekkJY8DPKV3L1ugJCG6j8VnKDhWs46yqNmI9
PycAglAo22Pco1ELslcrD7Ehqu/JhIUxYAy8Lz8sgW7rUXGIxvHQZ8NByFVXsdKLfriztGfR+lEn
EeYLjHvmIFxWVvQYVBJoyW9p/p7iD59EWEBp/TQbJG6EZl9LzcUYWCmi9MU7N+K5Eq7VGguddKVq
N1nV4DEwbEsQvTIP7oZO8IqBvlZG5SbGDueVXViBJyY/9cB0zOKi1As07Lo9FC0oEW1XF+Oul3Ee
x6ZTaeJ9OGaeWovL7/DmIrANX3/JwJNGNHHA6zXwqhupfUav7lR+7dBwyRUq7DH0JvhmBW9DM/yk
JyggCVyXdXSFCsYe/GTfCDqgkmkn9eZmhhEg4iFI9HTHZGxEScPfMd5JWvqC7v1WNCfXLH+JrLah
FN4ZldaiYrUZuuze6sKdmegeUcoN/sD7NADqY/3KxuxX9DbpfNXmVrT8G6zw0DIC1Hy04Q2+JdL3
zB8vjeFAmxhHDElZTrcI9rZyMd/KZu2kYbcZRHVTisylP/IKNVZtYJtW7wZYqkddsvFrOaYIOEKY
7KZ9qOvIrZtuXyrI4ksoKyaGDFV1BON58NUd9oJbQXAla3zSFiP5VPFvZr1h+1NgI/y2x+q+Q99O
Ia6Q571eCl6e3VawSHRYJWnelk4mLXCi4ZBn0r/VN+TPbX116fHlbFb7EUckLawUIL9L52V5d+5u
tcRx/8qELKMs5ycnqK6omoXe6TiazGqhxtAivan5bV72SEBrx+iwbncI1s81VzuOXP8ay1yMIxoV
HXodrYLzUYk4wuP5tcAp2/aYmLAwmfG5Cs6fx6G8iEapZmocG2g8jp8o7OIOcq/+MyWhkt4gJ95Z
FmCaFnd8cqUN7eZTGPN3PPeZ0vc7El7NIM9CJ2zaQyD6XNti4kxJKqHWXjW59pSOpGMYojEdc3vE
Hnbts3lAgcAvU9Ei0IRhgk8rTuftWBZXGAPcxTRSJ7k7CbE9ZsWVD4MDmZEtJG8GOJAuue/q+1kt
zvxsZSWE+f02sE/JiM50ys389ON5SkN8noYs/symfJfEWOWNCn8tPJH3LrJsfYrxRAW7LmgPtQgI
o5uwXqZ3jfgDBahDg3Vnwqo/lYOjT9+FHt969loqcOCrVz99DvsLU3qxStx3YrGNTd+WKpoq36nN
K02wnZZ2gtVbKlZuO4yboPieTPsehJSg4cYe72tUvFl1PfkXuqoeSqWqnDRvvsUFtpIGFFIMWDAD
U9Olm16CddbJGy3XnNTAOzPD7MCGpkaJ0wSGPU+ml+CTjqZHCf81/mzH0oAV4ljGdn6QdQ7+5C0f
ki27c1VqG0xbB1LYO20iaRW+gP+w9eIxBuWvBbdSE25KYwCnEG1907KrMtsaxj6cjb2oRZu5MR1+
7HvZUp6IxggTubkP+t0sjR6hjRdk0C7mHpr2a+xjh+rzt7G5lRE95YPbN+FeMt6DZtxbkQClRNri
PbLT+UlLzKtafMNavvF98CjCrUFQJEt4Z6TLuDO9vAfBAT9hh6nTjtvtc2u+t7N1Mc1Xyng7JZo3
Ff5Gx6EoUmiPfT4//63IZBZf7qr4YgYdBhCEBC2Ut0YCvm2e7ZSOkoKGpuKpAGaiK9U+anjLYril
9OuMBQAbyXJVCH3s3jdVcF+KP6X5zSh57ABbUtPv+7LmaOs3xihed2Hw3BVVT1A4blold6rwVzTr
rlzWm3E091zqnRkwYKbhqOXgUXWnpHzlx+IunaaLYhJeUkHZqHq0hzm0S1MaeJkfvWls53KPaRUe
krUZcoyXBgQD3PML6gYbOz5gFysN1t3aDrqbSLntY9k2Ut8bCY/EkmtmqTqRYW5wAFGe/IjNpzoX
7GD+ReV5WxWi05e088uzXWQljhkGh0wEX0P6vXu3ogB6S+tmqbZN/NeAZcAJo2S7McdDFQjbiTcv
C6WLrwS+E3ZAKakt9gWazGIWz+Rh3rUzn3k2YHWFajJFNDfIyFlEuhfQmYrzF6wKsL/IuE3N8WYQ
x+egjw5ok5xmKjxBBKWTHxpgXsFiSJZaWDPdvqjBi+mjE/S/ql56yEcRpB59A9S8IoJET9+IhFMf
GTlKKwMKW103GsjQPuTT02xxlly9AjsUxD8EkVSbmGYbpVWfdCOlJUpX7gZB5pgd3aGGnqSX+i1d
ZmPCWPVRmCB/Yy3u+uZBnroNog45AhPVWRcE33bgy4h34UUIGrWa6LkqKrcRp71QkAeO/R+zTz+A
KtAqR490VF2iT424eYvL+mz9fTk/V/u2ghCQgoqFl1Rcd/trhXQKLL+h5ebkKW680d8NbyQzrXjl
thTOZN1O7baMpv0+ZDlr1/2LRM3MfVDBr8iI631OvyLr5+h0l4WL2Hf79Yl0nNf4vbEjJaNOgz4P
Zcb6PphIetVJevOapY1twEYcEuvc05w4YxfAM42QuBOLrOnjswN+SJU3cUMLyEW32TjxTchJDnr2
QnXFjeiGXgTfi5UAL+9c2ubP96bSphrAMycXhuS1AFHAnTvUpv8aI6vp7gKvtztA6IGT3+XOObPD
KtO3zCUAFrJgCld+JCjiKmQZcNsJRTi+1S6V9AfIp4/JHVjj64SWBCPZfcTh3+ufUeeVjH4u87yS
iPw9OipOA9owfZGMVTG1GkpFjK3xbandjtQXA88IbKAa9tKjWn1azoIzWegl3Dv+KHAoqJqGCg09
ImnU4xcbKxJBbjy9GYJvD21mDzGKBR/Uu+9jK8QiD1+IHuJn1hPZnD/GlVET0XITqrJO17pVGKrk
Ru3rU/Vq9YMNIhNOoHY1zMMvrJmQ+frxZzDQljw2/FtLDX/GZfSoox3TdcOj6cY2iZv9YKnSVTK1
33MZCUIiqbdBhj132rXGLbTTPfWg1k4KCnrJ9Kj08lZR8X9qjYN3+0ZOmz0WTi+bIYHQH0i33lpI
phqu0X6f1Lq7RDaRDrY4nNDGhfUFJntbEb61wBMBXtnxPG6H/L2KsA3Hk9sPijsLyqErJFBR0tav
7oOGuC/AFsxzyBFBiaTv0eo6VlRfwG/zalosWvHPSLoLivQClstNainALD667mUAH6BKXFKVeS8P
wT0EHEjHUrcxk/YVJs8+0IO9plcXGUdHH2uckjikpQOczidLmy4L3OeVOr+VxXAhtKYBKIGDwIja
iwmpnxDqFwWuT9XiKk4iyCifBCDOQ6Ebdu5XHwJ3NfopeXLd7M022wt9tm19E1KC4PVa6c2lda2S
GJbJD4tt4HTa2xxmV/rQ7AJYe4LG7lAplyKpETBzP3p/kw+XkUloGCBNETkMSIdkxXhIhpgQ6aVW
U1xFWMBJBUAs2IeyD9fMb+/8UNvE8ZK44Iam5VeSDKwxFdw8iL71FqxhuF299C2dLSeGLmHNiZ1W
7+NAywtMUVPSwmvSLqcIZCMRhsF5KPqXs74zUxoDy09JNj2MYBRl9QG//q7H+RF2LShxdSPkT0ND
umhBEmZ00cBU04S0+BS26tQAOn0E9mPn+Vs3PotBdyFNxbaoE0Cran+TQZnYDJNBLDDcV40uu9YY
R04FKQZ8TTRyE9jn7a+8qm+GabpiZ3Umtd74JV1YhfcggaFWJg4Mi70AiNek8EA+TPglKI+hn9+n
MXGQWF4OvS/acvvQDcpdpMCNJofCae+UUnEbEziqFSb7QLRLP7zo9eEejMgecNJW64NN6MfQrSxb
7Sy7bC+r5MaX34X81a8uILAAKKPTXvY+JJcDZn+JuHW6GcxDM76Fvg+9DTrwhDE5pPYJ1VALle8a
tLJe7LdNA1tOlrmiQ3+xSRpdt9M2t3w7Jh9nEaSpxmsbz/sqJFfSjk5Ky/qQQCIafrb+RyiDxBZE
W7Pqa33KSC+QBIjjBq5LnI1wnorSGfj/z3FxF+bC/ciL01VYcNCmZS/1+wc9J9Rrwuh7pyWXemts
uvGlTa504RBpb5JoOXp4LbfcetPOTQJhp5PrGypU7fF4K0hAA6yrcLpTZy50wVMRP1oJqLfI2OpW
6mTqd51NseufSsM4dOQ7MiG6mn3rJkyxHwb9HdKInSV8rzKRDrDmJVy0yzgk2ydCrFdTwQvnn9Qf
vsHOrW34mSH5LgGpb/QCtooEcyU+DbrSuoUUKXdVrwpuqePMz8Jkb0jx01Drdxg2XIVQXZ/LFzI/
+7ziTlmplxlRxmD2H2YSv0SJmPPxC7JbyVLt0RYUUZxAaGClottywaCkSX9IxJu+4chaa6tGe/d1
QHLiFJUp3poKF3KD9gzrcGHqFcBlbUW40Lv5rXaDJtaBe7uNN74LJrlzocclL/TZc6On+upciuNE
PETZQMKopiscL+uEQDeI0jQG1auoECRICP/67sxleiWv+B1y8ZclS4ZGIsoog1bHZkGAKRjda/SL
BVfuM2+hzvoQu1xVceIdzlNnOLTx9lyEsFI7/h6YTAqKdBG/1eJTOB7YUklGGeP4mlCVIEPvdMOu
3UGQZfid3LqJA2BJgTfsmRfiznChWj+b9wPJrTvTgyPwGEPwIat75jxfRj2OIpgD1P4AQw3qL+rq
V7EcQWpNw6vRX4jphZBu1XPqg5XO7K8HJ+myFGKMJRJdRaABgMcSQuOrui2/gcfZUgbA+8XkO/79
uVn+cwGp+IUsiVAa+zh11+NJbsJZFaWyfp3hC0fShST++Pr7OBV0GeiNkReQjEEsfvz3q05IVLOc
3tRtS4fNiEzf0svznPDod3rt+K3wx2lL/btQRnSzirGA9xRjMk9Ek4iPNhnLREBCRmrse/ySeYv9
qoAJbwfbpUZf3XJ6kqCFhLfQUXdfP/GJ13f0W/7QP/Z9Cqt8IrmZ3mbeuFs0yMMlN3Z0SOfUQKta
9l9h9KcHt1Zrpa5jf9DU6W25rYw8ZvQjcd6MLTgFV9if223OjrbcXz4VCiNd6/jP9DZuaNtEf+kd
SbVD8I0KjR17+dU5Ud6JvYepJHpmg6UE80cGt5a1eR4j7siXKl0Kk0P8YFxPt4uOTXOym/KxO99j
Wf79flZrScJjZskmN1e29dVaglmdZyoNRjrlkCMiUWP9MRZe9fRjBOQnhoOTNSwnjdY3Yurqckfx
g96FylVDt4y8cSyBHOBAbV+dbdjuB1DB5BSUK0URvUR7F+UAVh+dQrqLYKC7g6Hejr1xp6nJVgf6
Z+p0JlDzfdSRWvSBSs9PcQSEx7+OEo3cvuUO8ksvV1e6nzxm6YWUH+aAn1DUtgQcH0T6pUbHyhRu
CamNDy0Krrum3Fu5vOsKhXBL25rUEnoVYWWZuAYBjGIRWpqXfbiV+EEpVUqwy+GNoXyAN9vM6i8x
5b7RUOvKbkmBcF9qtoGpkZSbvWz45RcQyaphLxOhmt33RZaWtBfNvIWS4UqowmKZtCaauBguPSUv
ECToEeFRm81Iduw7hFd2ctlpIXcDRvYAh+9AjcGrSu0msxyLvB8VkUGftlGvu9UE7nvcj0F/SUu2
u3FWN3rdUcClt4cBj7a+zIyfafIqJ+THBDxmSnVoTcoLtI0WrHRTxL8awPpWOkD3DbeG8miE90p+
F8gPgZXvZuNOoIpJLtwu6a7SlrFrtj+SntSOQVsWATbtmDikV2A8XlZA6iCA25zzaXkbaLeg5uyW
Crpah66c0Nms2DeG8H3yS9eCrilX9OamPpk8GwFXLdZGLlFOvVZzNvgscIBJO/z566IpNyo527aB
zlWM9iDmm5YGNAKb9CR9+EHNrzBdtb5J8kMtfauhd2t05Iae2RNuwh/cCX5/JVEV0kjBx/RFSioQ
ciPOiOz77Aee1EqONuLxFekGAAX8ocEkJEUqXC//ykzBL+lPotQxYwhU+h91eJPwW2BzY3nei+KP
iZ4fgfjQtJMzjwhMY1owqeJFBByio9tLE7M0+Dr+m7PzWG4cadP1FSEC3mwBkACNSMqrtEFIlATv
Pa5+HvScE3+1uqI1M9uujkIRJvPL184inKpEL7ww2ZG0kgMK8sHGU3TBl9XO09jHxfy6GOM2mb66
8bWoIK2tXaIqdlVfS9N0knDbZd1m6LpNORGQjaaFigpP41hZmL2TLuRYpRczEQGH6cKFjU7Cm3D8
RdKxnRmGXffXbmhtKX9umne1VvkPoOmW7nBq4At5Fng2SrcbtMVuotSXJsGOs/e2NBwJy1gXHQ1+
G3fFqWTmR7pvA4GwHiPdxsvo6qRoCfmDALUuFQIIK9VYZMsJKm8Ory+tCE4e7uOkIr9R3fXmW6Bb
UJ/3RK7ZmQpeHRG7bQm/uijaiEZj9+3KaEt2oD/hOfVllhMjV7ZV5UdkNC1yS3442gXlYCivi/HR
C8FeAo+WKbOxDCJapcIzBDpwpn461kvFM7A+a+KAM1W7EJVJ8li1XaZ5FwnWRdV97mG1EEKbCDaH
jc0w3BJozAE6dtc8YgpSXBGpdUWRjVG+SO17I4xehCqxQRBKbv3UvclW6tVVeySFS+YM3I+xl/Ci
lrx9McfmUDBcYZ633VJv8xHVM8nSRQgXEu9G4WGUT2a9H8fGbk1wn6k+RaggFBjbePAbMunUMvO1
1dxiiE47/CLu3iZi168TFBFVyxskHwmZ5KQTPqgawYyV5aCXscsWgQECgE450m9IRiLFxRZmdvGh
1Z8pK3J6EqZ6MXELyN7iK7YOvYq+TaLHJERYwd+iBaTcR1TztlQtmG5akB1VOPGaoj4MftS/DVS/
9PFyykWm+9KiIZgQ3Oit7agliEc7zcmQNu+rkMxrdQDOUN3BIGpWl3nlU2QGvkTEWQWSUSSaE/WS
24u9LWe5i0poJ4s0UulfpTi6Qnlp11t5MxWnosAcn3V+H81rfjMnnYijPc0cyltV/kpncYvaxcTW
MQfDvkE9oaIYiGQFUOtxYmlccwvHmvOuRk58XbsNx2sgkIxvsB/AhgxoPavb1GO2m4R3KG1nKQLH
1OhbIDbS4sA9yqOjxghhz4X0XKs13zIHNArC0uiepgYWYQpS3iuNUG2oJZN3yKo4LesstxJRXeTs
pNFznRjE5CUkjyagTaghVn2KcEPSuZO2byW5Y1H4ynjs5xFW1/ohSt9ajaAUokeV5LWtA0jx0B5q
ZWNFvVeJBKVVUBfxJpHOJQlhOITWtZqQ0HGrqAdw1rUSyqa9A57veTIeMnGrCx/oVTYqOdASBGpS
BnarkFYKvVAZkDQAN+DZWdjaWvIscVCtev4UNigN7or2QscO/XLLThlPEe+khIEuiD5kGgc667Ym
RdAINT9dWQYMMMTyyAKp0HCgpQFfZB20JvXS/hcJh44mFa4Sn8Uk2JBf6pfZfRNcRzAhg8VHy1BV
IyYJgouCUa+ZzkLwLvVfLSsoogAwEJ0vHaFLm1AxxK/m16eGyqGo92LgP9LeNbvu7tT5YYgGz+hP
esWz5mvXSQXWh9FNBROpBoWfJhpE3dwldXGylk+1ZC2xzE1sXiTDE8DB4oiMJLaPKNH3KGxtPShI
6H6aVKqgFP5z2Wxy82wuLwtm7hnsa5SPGiyblNCqxIm/IpCu1u8TcdkHzDFSMLpxYR1T851wztTA
+mi+zRkhsSdjelHIctaiwdZb5DxQXGRO812foHnpPWIhLl/6Vj3UFGaP5pWIU06GFvj8AqXCelnH
dlBQ9K7F4AQ4ANmcl6LbcHi2ZQ0kS/ug5sbrMnMrNYVDaq5Kg874VVKnUMDpNQYIm8pSr+obk1FO
GiZ7IlVJ6/w4RuxTHyrlDPM4taVfBq+VShZmYHkVE4IgYtmaKspSuFTPB1r7Ou+EAlAkSK+WPpLS
viPy1K6iX2rS7CmGoUW2gRokbZWSDNnYabVA5MCXle+Cym+odcrbB8Rr7Vp3EtZOqNwXLOOIhlb0
b5AGJxDOKuIyRd2PYufUY+qX3V6BDR5nFag0Yw/JqVkQ9mGJiU1E8yUT6ZFMXlvF+1xesWN6vuhv
QYzjDk24MwS8Idq+yt4bEMFo6Lyoe9IQdylm7ep82rFwLjllV+ZzH4feqJVOX3AQEBAPjjfFGq4N
wyiU59H4pY2mZ/XXWVP4MOBTg9ucKawjALuFFgNPToVzo9zJUegEM0cy7Rgii5HerYn6A0KRyNB0
s0V2W+OTnHgaoBZnRAE1oHwJ6tJNYpUSmva1tVi5+hrZGv65UITbO5oZIYW95DejdRfXDexgMtyl
S3MOGEJZSjxB1+A+c0+Aby2ED7gSvvHu10JbxTTfCBZVY7QNhfldYb6I8SHX9X0S5I7aPYvLaa7I
hhLpW2BXWSbywQE+0+UqNR8KfoRSZuOF1tejOwPziRYq9py/Wqx+YIDuqE22QAL/2KQOqA2vMLMC
3+kk3vTs86H8TEWum2aFnS/JzdTB3U4dxCQuztWsW5MxauHskShpL+9H8ssLatOXWb8p9XcBmKuT
ETku7G9oLWBa92MxO4pyyhUyF4AxM4iPzsy40Qia8pLpMaHSpCC8u3LbrKEAg51Prl0jz31VYC4w
aWSKvkpyebX4mmrHvLmN46tpxTRKjMcc3tMQ22OLNEGQn0Aq84Qqa7nZ1hJ8QIRtQaRKayRzPk7d
lpMKCVREErMLsVCklO4Jie5byCs09G6KTQzlhpY510DsOKtw2NlrtNwJAOr5+Kxl19Zqjo1yKxJT
2Z1ENjS0cp4yVtspUrZmkjgqAHtrXssItJVqM4JLX0WNpbLBFtgwjIqvelLs1IipgSgCdRp9FQyp
SctbirumnHfkI+Q3SaW2oSlkaxmBIw7ySZhftRE0z4pdKaSGol6OUk+ntXYNyp0g+xkNUvMw7NT+
LqG40QqcTGWjyl4KAWqHH0ZpwbHPPmXxrh1DtysUol3fkNMguqLJlbK6pdN9EVYgG97H6ZqoHwIz
omBszDbeRDP5rSSQJ3vyp/w+/ZLqBGCUhkRl5uzEB8ahMaoR/N0tEs+X+Fc9aHeR1ZDM+WIQRBrr
t6Zy1OR7K3yYJHbEte6lVuwBCUA8Iust2fSTUz3WF7HMLxa/r+hFOybNHLCcEwNVoCSUjCNwL6KR
ptu0+acUGo7aL/7YPwW4VOppclOtcQMF4C27Ewt90yy5Y/zV2xYcA+naV1QTxEQvJuamz297/WNk
5U7ZHQv2FM16TiyZ88SrWZ1bs+H7XtwpVv16qvwB+zjRsRiO0i0yeg6WmadkqJKZQxUGhUC815rz
gktXZy6OdYquXodpa1R+0BfbsO8dTaltQZj8BblCJ94EzGH9wqrbRNFpqYENM4PqGTJQBvwj1XIU
jFWi+jYJJwA/IuDxsbECt43gqNKX0dCWXT+OxWdaLe6QktFbv/TsJE1fbSo2uvxN6QtXg/UHho4r
tENyiiLSoEnuoUtfjYVpjeTSrDRY9nK7nekoi3Tb5A5L+X1Fc4463fQaPWZMsKIyuAkn9SK0Nn2R
cp5l+KYihgRPe7biTd9BoiiXMae4Ery9hmUIOXTFdGJFj536he2XM7lhC4vmKMKrwl0iANUpSN2t
hvvQvOmYdxv9FFPnIMnbpXmTiWmJwMeW5aJ1tz37IYESiI9Me+abpfZpM2SnjhNG1r4G/YulPE/s
lWN+Gw/4NtFGxAkOzt5PhxexHN9yS/dSHlj8mJqoZFoJfdBdRmq8CmzSrK/L45S0bKAkSQg4PwR2
kX7aChz9M3TW+YjgQrxH0+AaneD2HNkEvmANPUaeB7smT7eKHDn68KUNy9GCANWFciMWaBFik9Dl
eN/Nlm2pBvWfv8xoJNKegyVUb0e3qtBlrjCWoC7Ac9o5YDRRBIZmHWqtuarafmmY9fXbRD5KIAO9
Su9w88p31IWfhXYt9Jqu2sALaZ4J8gJzTs+ThO9he7N00u/8fJzJjBd3Ob2kutVtq7VpPQr2Vvmo
1BeDQ10V8OSaT6WjmZU1d9KHiypJ50qP3Kl9FYLXGJlx38XsWMxs6Jks5gG93YUphx79rUWZ3jCk
KWGP1ldzezIhx0L4yTazQon/wMVMTYTrEIkY/Q4Vi1QflPBW72v4gHasncgNtvmu2KT3P+KMK+r8
/VIqWUsMZXgTCMj4O85ozotOZPD0qYQuzSmSS5MqPmss1ywnh2Tb+CXdUVeSPkVfv/t3+Pa/vTH/
dnEcGb+DnOOwdGkil5/FcqKHgFTjwVvVd8Kg7y3ArTyhYHo50oy3S+WPBkUZJK6HfcEjU3kT9/1G
RM9edsFNKIvo1SeP2qkb9tWNlSQbBoxVA3ZHy+5fDZthIb4VueiZQ3bore6Roo/Hnp7eZC79SULU
LXXyJuVIM5nZVh9eawTAtfZr6gWnFq2bOCMUDohHa4SLinYxnX6lKkWuT3hTOZh/pOJLE71l8cfc
dn6aJsdIpxFo5NWRal8Yp5uwUCZwkomNR4wc0uUdDd2BVI52ozZssqwSOqXHcvLet6e8i/2pnvZi
TmHnsu/KaJvnDVtB5xbV+JFglzRDXOpCTtR1IDoiCjGx18809rL8QgKGia0KFKbWCiHprWsp6Y6y
l2SOb83hSdW3Pd1cMfYAgQxrSh7xJq4a7KvAhlZbg01rAj2dqR8V1XGuxKsktXyZnOwXz6wQoUXD
nZjmpy6Dw4/QcXqdIDmB7ikDB+qAWdXgdvplSyoa9S8IY0pbHAE/41cr4Z0uQpfUNhcgVGTORZq9
UQUKl9nDomlPxCBR4TmByY9lGzmltnAE5K8t8KXr8m5MEh9dP9jwsDrWrDE7xvJJW/RNy/SbYiiJ
otnXklexGf0R+dqM0L1XDSeMTKevvC7fV1a9HQgfFcNHUX+oRDLc4aBpA4VSvgsDlnBt2vVTfDNK
MQfRX0ZK6k+1F4fFrRFKMkgxjVLTRvSVw/ZCsa+YUxk3qpss9ufOcJLRU5b4tm3Kaw6ystB8NlEa
WUlAai0Sj8iZFo9abjdA0V+O8YG+CFcOyVml9F0JgDRbAqPTxlVmdJvpIda0j9AQj/z1Gb0tg3lN
Sl5WBQVrkm3VQPAM9U1SEQ0qCFZFr4XwDto7eXlUephnokqyaifPIf9r4iTmAoB7mMDqLPE4DU8y
+zQl6LslCu+XkQWVoOquBdDLvLLWbNLDjzGaRP0iW+j1Ka2rGFvbotkP6bjtAGjXyiFpzFdg5xjR
MhrBQQmQl3H12kXvivhLKL0uKjYJrRVtMtwnNcS9eLQAXCkbDWmNi1XxXHW7jk2O5g0Ei+VR7Mrd
ME1gXzPR6PJJ/yUMICnE+gWTU4xGZI86KF2wr6KHRbkZy3eJccjAbhB1z6V0b5Ue9mJfAI6l205i
bBxarxCmxgYi2RQU+IqFeZfiR1HRsOZCR7Cxtp2Cxk2V7BhF+ia1hN0oy3ZKS5703wLWFrohnfH1
qRpNp8YmMSkuEmHtrcktRYt2b/Wm1rJtpysPZnDT54CIgU62aUIqbJw4JDwXdJg2gNrMcfSAPQ0N
WGtJn/iic9ZJ5fTOaincEeYPrblrSsB7IbVFVo2JLt1hPWUmj4qAYK20DismNpWYksCmxulNS5Pt
kgLqVdE2rFBE5+FdWnUANfX4hQaMQ5Z4gKU5IMajPjj2W8PcVJ11wNfvVt1qGn7p03kbdwMV5NGT
2pp88IhMUnNXyMapzwe7lHK3XXsvEDtUEZyvtgoyM2nxB0ZVSyBzcSmRplbHUL0K+boowNCD4oSV
tWnxcFTScqdHKJKxtARUhMSNU5pnucHYLkPMaLhaKtCd7IHyPgiN2JH7zi6AErPueUpfxOwkyuXG
7G6k+SmNm60sPSUR8tZiOEfVR53JiJyRI6NIqjjTJh0jT5xeITJco34Wq/d5uU/CkV38tWA9oMFt
T5KjY7KKTRlGMKnlWR7l4kEYvBEDWp9ID2NqvGeqebDq+mtZM8aCQ0YfS8nLlfcPlqa7RYpft72v
hseWI/k4cEdQCMeyPwjPkfWQxKB53NQVmdTDL7US0RiLPs2lvgJRYU3tJm7OCtgyqSCeyHy2aKZr
lolLKwaAzZ0BOEymmput07NyNoBArImJNPCWQXUbZS0q/8r7Vxrc/XT0rOlVGk6UJrqa8VDVX6Z1
t7TCPgKx1S1MWzSedsFmDm4rzH7ptA2kxiX5Gv1I6ObVWZY+/v8XM3/k0nOM1D2AkOC4HqPMksaF
p174ZSPRyest1BqNVDflhV+rEWVTJSd07XlunsfSuATRijApx5a6tpEQRnRR443a5ICfHzAN5zUO
XDW8BASkXxmrEIMaKpOOaG3QNmMjx3q70fQQ+O8kLx2VKOBbFFVuWykkfFbJ7kVZ9S3UalM8b0vx
Rgua26FIvCnLZC7GPwYCrq7eEDWfAtzws8ldWXBSNHicMtFTOcEXBug+zjqzJ01Of0E0ukrmkPP7
ZllsOG1usoG7qgX7QZF8ieVAkSq0RsbGmLfa+BDmr0nOEm8h+I+UnZYNqh0vi4qaevL0dcM0w/pD
0hiswsJTG3kr5B/J8F415S2QlN8OhqdlFCkx86yoSyk8x9zkoJqgBS4pti6l0h+nIf9Bp2msLPK3
Aex31vevSPjfWOYuE5p0zJdrwdJaUISbt9eGFmqSD6cIIDduLql0zgrdoTuNHey2pkXezO877VUK
HgdI1EK9W4KJCWZwU+puK6nYZLQPmuELheyd8ZEDsHecPAd4tQa0Jcwyp45PrRS5tcksTddoyUsR
J6LT5A/x8DDURI6iFZAG6rrGFDC53VVsknO9j9ZzkUxlL5myzUOcUcA5lzQBol7iDicSoyvkxtKe
BbhD2nhs2mLsbp8AoydkIHYYw05S+Vj29xHfx3SbmY9LAxORv/37XPsHlTYyyt9m6m9Kj2mwSiMf
ys+WMAvb2C6+ukupQcLPD3H4kx3qTyKIv11tVVn/9gxl6OmoTkwsxePG2HIGDtwYAXpl579m/3+Z
FP+XCgKBEqkMBkIhFLjfVBBVKg4Vxfbv8x7t3iuwjZOhI44Oq276J8XMH2/k7xf7JoJo4v93Mete
2o7ecLjqdvrAfuy2PylJVnHMtw/hdzn4d2G9QaNLWZniZ0P+yvAhT3ZIUGu3iS/zA6fN+PyT3oKI
23+/ovEtCTRmLVQT2cKSrLFFDTLtHMp0Cw7xIqU4L6vmXguQ3c8cNUz5MQhO9ZzYMSNp4dPek8eP
A3I3tVVyZqHxPeosO6YIsdGO8UCr9FeTnkSadMrHjv/N6jRfnZKd2Eh+VQ52W+xotqEPlW8z/BhQ
RDg1+5syv5uKwAz6bE5vonKTJtVtNZeu1SnOVLSceJtj1+8kIAIjPrTJl6rT2FRj+eDQNjGDZg9h
dTGCQ59+huSqt9pJ0SQH8jvBrpLT3l4ABWnFWdAe5RmmHFl4q2s3YhjtpyQ9D0m/kas3vXqaw5ot
JjwSEI/87Ww1twUQpSzQEt3eT9Gd0CduPS6nqkUJ0aauKFJWpVEIm6GSBONHi9x0u5Kz+yglb7h0
fZUt2FQuSjw+S6m1hd07yAEnqCRHgi8dB+a6eYBqzvHlM2y1OHvUWXNGcUXYEz/LWaHZKRrknnIc
7mKGVLkEzWLWKd+KJb9B8LUtS7TGcIZWyOItaDs53KbpqzaF9sxJSRrNTRNlZwEXcp5E+4bjFzAc
W2vtBdKRvlec0uBe1Yk9DLYuVnZJaB7bqXAlpdhqhBjDD/oSJc3ZdA6jXZsOztzkFP8kXkjh4DKg
oRHGM2egC17jQ7EYxzJkK6wh3pKFvcna00xW5UxUpak9p1nwiFXoJk5hIqyLWTX7fCpfg7U1L06O
Ri5OEI1Z54yR4egcyFfEJVORL5gqo6qi74d2gBzA9+WklbzlUE0D58Zo+89hfjek3l2U2ym9r83L
0B4pYQWWo9NOFXNO5KivI/FIMRG1vuE2lAUnJNJ3RFEDiwyQexHrl1xIz/i1HwYzujEDUbVLA19e
Qg3nVQs5jsEzouVISOvBsdS2jS2b7Tbq1ftC3K9SbM4HU6yfh4kROo6EnSq20BH4hTs8Dy2y5HPE
Xt4uT0pE/eHMYAxdEAEeLaWIaEbbVZ18MK38sRL7h7A23lV6y8Uw20n8gjjQTlOtbeIxPWT9OTW6
3RJwGjAEx+wuM9jo8kL/CARw5OvwJmKB3jybmZxru1dULxElf1IT4I5cPuMce6y7/JdAZzs/qj6E
KHtGCeYoScdLnFh7/vQSZf0OpQP5N8p8Y5mRW1j9PdL/rYwKfc7EG3EJn4R+wJXQaA4to3sqYbdd
j9GggVeOxksDIhY3UB79ZNyhFt4bZnjqYpEtND2lsfhQY9BMiskRAeemiH5kKz1McYMhjFZeJ2jM
Q2B1l6Q2XGyO95MU/+BX/rPwDeuIJKK0Jdns2waDI74tI7NCZtf1zqpkFBz4Oc4wdJ/k2/j+p5X4
D7JMxJL/ud63PSab41ondBw/e2eL+Z3cPvwwDfx0gW+6zCIxxsi0qmvnmp7CCEA1kuWgvjaR8qV/
9SP9GGf40yXXP/9tJDCzAsQiqNBochKZ/hJoRufQU7GBOpSqeujODz/8yn+KddEP6rQiIdglRdv4
NvMU7ZBXacttdGZn3gC0gqcBJkYuio1z4k+P8/uPkZ5/gEn/ds1vk09ct1Ff9fVf3vYzEfxIXvWt
+KO5/c+v5G+/7ZtMURnWjuFu/W3yfqHPYPKlu8HhaGvLh3Bb/nQr/ziU/+dy5rfJoMhTI5W5nOqt
mYJ0TzspgVeQW36y/xH//eG5/UNUb0hyEeTrbxtcEC2SGNaI6eI58Ok4ZkG1YXst1/pp3vrD9KMb
5to5hJAYJ/832Dkzh2lAT4sjjvJLp/Wmg3lBpNFRscrYJTmoCibEAdB/tvpTstgf7+9v1/6GOqtV
WQlWAvO3E87rdB5sWxcmYsN4tf1xhP3j/f3tYt++CyNMp3pe6uuwHTfMTE5yPzwHRxyi5HyQCzke
AKh/8Db+8ev/7ZLfPosqMSmXK/H7gVGY+a+u/oGe0P8wLP/t4X37HtKor9spnK65QEuKSZGlwXyI
iibQL3XboM4CQ298s1Yprg6xuAAZ1H48ostG4FfU+0wntkXs3M6K8PBfAXS3Y/qlIsiQ27s6hf8G
FK6RlVnanQ5fJjFOKdQqmfWLkNZb00QjUl2Slg1Be5wYUrKBFgcAX+NhBAKsqDU2ZoJ+mucG4a3U
xpjuODnUQNtEzUx8tBjIu0h1JjytMVuq9FmAlReisDGmnSjjJ1P2Qio7Uv/r35fJ9dZ/O2b8fuf+
EkT/tjDnUFCGNk1XwfTalExHM3RG426o3iL5U2aW/fer/elo+LfLfdtLe7krlUoY+bjXvqjWVt7X
9Hg8ZLtkX/+flq3/vHbfk+rbHGak5bNaV5I1spel/1RtLK/cWrufLvbDK25921PJwK6NVpmuVn0z
QDLiFPnh1snrIvDPJ6WrikrYMMbZb1dQWnLtBiv8oucbffQhJLwgG2hebZBZJaJ1EIGLmkm568wK
nyagYBm3Om5NFZ3655Blzyl0hzGUHaIs/SLUyr0ZIawq1AehRW0wAIlICuEX9WUG2vj35/7nNec/
//Zv2389txjVMfxGc22XSYhcL/GyPvP+/Sp/tgxgDzdEhcIRzOJ/nzLknOm1SVfDSei3HqIt3MzB
brldH3nxaGI++fGY/s+nojFerFuGKHHV70+lWpYKHYOMBSw+rUalNaxgt/qn1ZfIJ2hqg8/QE7b/
/kP/eTu5KD/QUDGMI+T7toRrMfb/vC3f8/J5Fk/h+CCVPxr7/7kw8LtELEir456amG+vG0fKjl2i
IkZA2mIl7CpbyLaKO/mWM2+R8RF1y54Y1HsZjcOPpaXrgv33l52r47CiiIFOEvP7EJCnDVJyzXwf
iDAssEH12zVo+ye7zp+ugg2dMjSJXD4ApL+/L0YXco7IhHdx/9f7chi30f9golH/aQKnd8Egw5oI
bZxQ3x9XIittO0rGpxnCKvbDLuiDm0jHYZCgNxRacDF0FYqERnROdkkuocnrj6NCDNrEttR1jpYM
Z7m8RfbS40it46dIIfgDeW2Vzk+y0d3QsEMheuY11a7hZGQY0CT6JQeWRM0aCcJjnzSNw/a7tebO
0et6L4bWLfSP38g/hVD/cyWEVmfmxldG54r+3Y5l0r1TaBq+HQvfwCdBGs6/v/x/GH65ACY8qjR5
M/4RcFGJRd8G3cLxZQ102mVkFGob9F3r+4hc3/9pYvqWhbwijHzhdLuKa64GzqBvy0qf5fiZ5eW6
RiTOb+kmul8PEqVnOCsqp2M1Wz/4NV+783AsbLUHf8SkFDz/D0La/7ne/P3f8u2VDRC3sZBO15Jp
DVeAGzwlvV1/mu7giNvwpQbYf8EN7bQ/baY/XfjbEo6PJI9Gof5aY0VSn0p5giH/Ok1tBoDk0Mle
zfzH2AbZ+MfbRAMeyQ18oIQ9rh/q3z9Rfi015017LXGUKPm5yV/RwhAidUiWewJiwhwgPibsEfEC
tIYzJRCDkJVm5g1r6yteorwC0+l2syS6QFNuaF2gPmF++Dze+uqtEEK7FgUPSjkktc5AwS0mD1r9
0acPWXVWpOc1ybAIYniYftO0krt0e9Oqz5qU+Dn8j6i2iMlfihDthFYfY5GcoPiy8FgG+ISygNNu
EyeA4JRwpfZwU1KTXjXkQkhz0VumT3oybQa9prFcvAHivmmWtbMIwFDuTlV0VOTjuIgEcA923hEb
vyofsQAExdZQxl2dAtby+wpN3qtGifADlzZJSBIZt3P8rGOfj4baUUIcLwvn4PJBk+uNWb5HNWoQ
NdsB9+7gXGwNjr2ilbTQR19ByS/ne03NNyMYzZwhOUzfBIRqcfQ+dBH9SYWThXRnJxXaWd0rkMdl
3AjJEjCmszANb1DpPXb4SDecNBN8ZdR3cp5cIt0kcAsaotIyigwwvqEUVxWbEE6nlZ9EpFMi7F6k
30TZsi+1GWFe63TDUZ9OoVhuoch3UoSmrhQPNJPbGnF2CQtZroGDzhBG0amREZfJijuYFzk1PGxF
kngDy2m2tx13a+pWKLfh4ny0s3gnaIWf1bUvIr1fXV1SeE6UXZx+6iN8Pf+P9Z5OZLAQXFDL9yh8
7Y6QDLncqUQjtiBY7bFQT4H8leSHnL8j128MCGMxvRHVr6hSbH2M7XCdsRKk5dI9rC59rEejqFyz
f1SVt3n5nMjDbmJeOK8XyNQqtgx0xQTp13pD99oFFCPE8K/9gI9M3EShgrfgKwEuL5THdDwsbMJC
F3l6iHBE/pyKO1TfVRTaAsLHAVdNIDd02t3RLVRpGAYmUpaHlXImC6sjyiuHbYW5F7P6QkoKVpjh
pk6aT9m4l0nj0OvRqZOKLQqkGycI1j1ZdzOiJw0x8vPiw2yfs/asZUigisaNLT+bXmpz2ZS5x3tv
jwXh4kV7Uw3xbiZCLET0qHMLmXI9OUOWaD7HyyeCC7uYb1LR+mEs/GkJ+bZyZd2iTtUyXTXjqys+
o0n8YTJntvw+rXxbpL5hB3pkNJqcKF9FNXlNg1GtRpgo6nj2oAzpRqwbfYcafVuYwTMS1NVBedus
US11hnD9XoIQ0arW68c8AN7GLkWUKw33iB+NeKNNmj+L6ZYx0JGIMsyt5TgE2aYRKk/qBfSsxdeg
ZlfmYVjwTN6F9K6YfIujobp1SUC/MiKLj7yobWcn0JBSiadSGBxlrO08zk7joGy6PttoIP9L9SAx
00VJf6BF9tPCJTHp4lOf9wS6IK2ZaN+OP1dovwhFV8MblC0Fzh4CpVXax3rDVopXnQy1VsVtJ+Wb
UJG8viqw+Amu0hherx/b7mpo6Tu5ZiR25IhX5z3BN8gvCl9oLnoTbRIL1h85PQ6cCtsHopZgMVEe
4aqd83ZfzqoFlYOStReVrVw2rPPXCWxGqcMbmry3Yjn4o/QlJA+iDnkr4tBQnIxvmMQ8N2ItzVMd
Ef8ry6pjlcQ0iDMRwhy06xjear7tSkwnS/aUGdUha/OHgTupp9oOxBl/nfZLx2hpdO1BpuAibUPH
gFjH27WdDUw7PYUw3VMs1LdqhY4eU6pZ9SS4WjI2K55QJQO0Y4UkCJZIR+Y/HNRoHRU9tXWt3ZRS
uhlR9hnbmF0WIMIg8lWekm0YQFA1a2RuQNtmH3izlbqlom6TuL4zZko+QgJX1vGSaJWaw2BhopBL
wZJM5Cq6h3ReyjBNmhriwskpG8aZBg1KSD4Lum7G8HOhxIcCihqDkds3V11+E7NjYU0HEaeHnBSP
2fAhRvPGHF9CjA7teK1GVg5pyxbshmW4mWpmIgHb1/A6452rcYpnCEUCI3MCVDEto0qXuIQUMvqe
WmS7Ma++yLYu7vPRcqu5Rw29D7DjtJLyOhvCsa+nm3kMT6GBdyboqrOadba1/DKadpuKslP36m2M
vyRRTfiW26YNztUUXTordGTu1axKGJRhl/KqwlzDTk3mqZkWh6BoN7UV3c/LpR5DPw/y/6LuTJbj
VpJ0/SptvUcZgMBo1tWLnJNkkuBMagMjJQrzPOPp+4OqbhWFw8y00u5ujkw8FIZAhIeH+z8szGxd
RMZFL4c01tKNVF63Ja/dklWCqlYhGIg+RjUAmPpQb1jXax3ipBi9ixIQgt/Q6wQeUXkoaXVA6gAd
5GgjTnTWDO0VEwCi6UqPyYQImUAaiQbd89D5PxQlvIisD5vtTlJzFB35zqaUbWpPgwsCNl5WNwXi
LCJYpqG38ADU9S1QsuFDsw1aWfgc1/0u0N7kFgWk7inxk62lNyCS781SWmFmt8zN73Hp+Ar4Y3Ud
MK1XfdjdNt3gxNjcp3Zxj87HSwJqP5B/xB6LRPmmeHfsZjQ7r9NaupUSi0HigVT1pjHzgx5CUtFA
0qg6cEEik02hFpXVneWG2yk8eSKBZcPmHuv12m3Nndqb+yzzdjC1twppQ92TwyAHGJfoVTVAnUfH
qI1NSaNRFuA4PGthpndBIwG31c5sCcpfstkpYluWhXKKLLAnnaXRI5Tfvk/67+ImvXK3ygozB2sB
wHgJVhxNz7dJs0U8/OdJ9Oy2s41CVIOluGr/vVibN9m1yrFTrJKLbCut3U14rYH7Qarq7GH6r6iF
2W2n0fhU5OtRYkx91fqZi18ifda+aziw9Gs6pWd129W/FLMnqAk1A7QbNGw355JnZkQHWWJoq7X9
HdyvtyO2EyHepsMC2Bv1BuUrQBoa5zX9qSTYvOBodbYuc+Yp5t6pXjEUelf9Q2LOKBYoPb/mawvD
heIGwOm5/tYX0+nzO//6AJ8GWG0zKzMt92ccXvWc6z0JNtSVnOXr00df+y9FGcYWSQx4q6qhIf0z
q3MnSHmWepf9tDRJW/TIiqlJt4nyeyXIV3DV72pPX0uNDg+QEAj+GPIp68tDplvftxVNDdBn4MLu
ClFv7aEFXK4tDaTRUMeEkXyDABlAPHe8UolHHc1oefBXmcafLREMROSBEw5w5C4gzgC8LZSNF7QH
AV9TLVso5f7GguYWjvmlLd8FpfhRgLltSuOxAG7UcYqwYqxEWmOtyP4qyNSVqrpPMRIFuXzrwlgC
yQ46eyOTKHqGvtWq12RINoivbbOQvKUSHFnUJ1jH8Jukx0F1Aql8tpR3mVSG0stt57tgxWgoyuUm
jA7dcFlBNlEG48kL+4NqJXdYNcaqj8qcaV/Xuk5JWM7AEYZkXKLNbxgYCw65fZEH7WUDeWwwvpdI
d1Z1u/YNm/jalj+B+55JIb+aP5++qzk75aZJmxaI5n/vycQ4vCQC4bV91H8/PX3+Wjn5ffr8At99
mqZDqIeIYgOPnop6uob7Sf8s30/m8sMDIIT08ZzsIj3Cv6bGn2fsvMRWBkj4GRpq5hrcCtBB0kWV
BYiVj2zjVVXs9Ip+cFeTjuSbXJ7U89VqVeofU50Kd9J1iBi67IGMhkbleeVWb0Dqhq5yaGDjRh5Z
K4frJIKHg6JI0ajgh97JWDZWry3bvliWQFRACi0TdELMctWDgYfRft130OP114mU0GUvIjtU9G1M
ewP3fAtAh/KZqu8wmboRSf/BqlpKyKi1QNdFQ2MuQj+oAPY9Gki2tSsbanw+ccFhFY5tmoCPlR5d
+bV24XpL6a5PwhXLGRZ3FmyNUbwWRXqfRtFL34LddoPvetpcF6Z+a7jdbQKkyFT9jZr7WwhT94Fs
ojyYXLjY1xuI+mcl4sdZhKNLbMaw2IIlNG2st9HErV+xSedrdiiFwLjUEPrPXdQA4AgAR9S1kW7A
uPLrrZR8k1vvYhyuyuDNDVg8QSEoDZob02+v1D5bG1q4tJtJ4ENizdsXLhAUu8PqTAb0BKGhy1g5
ALtFc9N2HhLOxqEk0RsBNcftrdhLcbah2bNQ0gNmBJ4RPVtVtkQlpCl+DLETqA+Q4HsV9Jb6NMHI
/PAxyw5lbe000t0s0S/HEW53cSnZT32W7Lr2x2i1a8yfOL6DGaaqUiSONbzraXwRc5ifaH8Gp2CI
a7ssL79hTHBj6xQ/y2bX9CAC1WThJdJ1MVF+0apoloZyqTfdwiPn7Omc547MFOkAZTUxFAvgXgN0
WfAoua5caZDAg3hveo8WB3WhcyKnth8+5nqyHaT7VEEnUFVR1uGI0UcLN/zoyIm6WL2sjAQw/F4P
bnv/OgGBmd2F8NKATm0DG1pn/pZLaEpq3VUJUbbqH5QR4mZ66Np8IwaqJJR/S4wAZMu/9pTXHAsF
Lz804jWCWR95H276XHSorbdk2LAWVA08NxrEhLGXUUXGL/dWqfiBkMza8sBbxy8Jyua1rG3VRqau
b4NtigjkwOU0d3TGHtR8hvihGn4LwHIZolqN/bs/aNu4LuGrkn6GLcinb714NKJvXk7RK2p2o/UY
YW2C9vtKVGAEMvjkVByk4lKBy5m68W3ftw+5D31co5eg5d9jfUQoUFqaKX0nM9xoXo+SJUKj7hoZ
/O040Cl9DqznQa23ESKewhcrs/+mAQRyWwp7errQW5WCTLcIO3jzqFjq7jbSP8g/1+B4lgNLJvju
S06n7BrrsYYzA4jS7H+olJR0hd2ErdPgc4y1uswbBD2rmH1MGiFZDbb/msT1jY7HbAls0Ffgg+Se
0xQmIjnTWYkVQGAxJQFTGKSgWPkg2pgpaz0qr7SmfqiTb4Y/XKDoSxi7lLx+Nagfmk59WnnGp+ze
RuOJU/W6iLuV0gKCAUCft/Xa4keie+7acFc12qKrH0xawln13CnYYTUSJ7lDK3srCc65ObzXkIH7
pEDf48XXHwbhNGm+DBF2Tdwn2XvqJScqC9D04a6wQ3biaoUSKiKvQH0KDoB9an5TS9RJ6cshSAev
JFyWBvPQuxylO+CgiyH7FnXtQsj5KmhAxsEe8XMgk/rr4N+p8NiDwpqkUBkn/bKwisvMddWNqWaP
qt5eseFMCC2OouBGdQspVoYDlQ8z9a8FEDVdQlCeSp3S2/vO4xxPzSOLEUzRka2ipC/79UYa2kUJ
j9goEN7Q4dweyiqkzDes81C/TfvgpW3Z7ePkJgnkiwyrEjWgENwiAc5Go6KzLmcjRh3xtmjgjQKn
jHTtIHFIGqTbXAfRIfWvtlo7rX5o1EM23NPOS90WvxC0FVgYhZmsMg4snRavXRayW5J7Rc8xVS03
UzfwIzpw55NuQciBKIjEbSSsO61FQimvWCY5Z7DG24aQW6Gam0lEpuE7Y4kBhoSDM+Mc3gU6J8ce
ohixp0wL3GzB2aSoLhnKwYgQWcndLTYlRW1xpsLVS+22iRCXeeQvvVDaG324Es172WeX8YC+p/Y2
Sv5Bc7OdlBmbvryeCoM26kQmirsmQkMp8yYpLWTb2ZUgbNSBOJiw5xBi8fIWjOpV3r9FzUFKdbhx
qClZ0QZ20SoW2zjYlwEyV9DrBorcPruFCoI31y5HTyCjgdi7/W7j40qZtS4uZQ9xQWNcdQ3w2hrC
X4kjZ3qvU5mXEcKSiu95fmcIZQno32V9VCHywqP87vnXmX8Tl9cIv3g9uEp8kTrze+cVGzXYJwzg
4Dljl+0bO5vOl6Auex07DG1RmdC1qPRjL7PP6upbrqPR5qfPckGgrXjkUbNWLkZBxSihhVACems5
ElXkHfD4dP/R52wcmeNaSh8LY1x6vbuXc2URRbfmFVysYRFvIyajp+CapEUXnU1xLBN7E6Synw3k
ERTigiHZ1Zm58yptY3cJkhz3sRuisObfKEh4EU0OATiBWvLvg+gQDO6uUpPr0O13niduMinct7V9
MAvvH1CcyTfN+8icf/RQZ8Zss7/+7yH4XmZV9rP+n+mf/ctu7X//57e//f/m04Zu36d0ePVWv/3X
R1oH9XD9lnz8/b+vs7L2/+syKz/ePju1/fpX/7BqU4T8N1J4k86lQVXglx1b91HVf/9vRdX+Rica
9xVThimuGuTv6XS9v/+3Jv4GcoHWLp14AxiAypH+n0ZtwvwbYEAFyxYVuw2T//4nRm2/15gljONM
zeK/s5JB1wZB3nm9dycNISKovYXuidtWZyBovx9A/n31WW3cpD0kV24h3ZIzbUJhXVl9u01qVGuQ
zt18Gu9/zrzPjjLTk/67p//ve8xqLZXS0IMXE/NPzh9Ng/ikyghMmWnwfvoGx4ZoqgV8OtaIOq+L
BHX02yoDXWq4AW7gXtaeOXwfu/rsbCbaKtYDFPruLDWAEW5BOXMbY3n60Y+NzQxZaeujluPY4N0R
Tt11g8LNW9I06bq1erE7fYsJFPLF8ItZzaDjDtI4cguMWBoypA4xDQhqQ6Dbm8Rvb+mGnnmZY3ea
qhefvoOV21Hv4YlzC9x/66v5LoIB5XM8t9Xe8aToHCTqyKSdCx9XbhuOQxDYt6CZ6HVzJvBCrVw2
CTpYFl3f0+N25NOI6e6f3qbO+n6E/27demY+Hngz/b7XoX5QpFefTt/i2ItMt/50ixifi76OE+s2
bJprOZeXcRzvO8Nnq9CGMyWGI9NXzFY43lhox+mGeSt7xjcp5pxA5f/59PPPCgv/WtpitrQjq8wb
yBXtbVUg7VvQI4dqa7l7tX6yxscYRzJK56TIwBjBPBrmnRYPZybbFGC/nNezVV9kSqWNRtXeNqjl
j129l5K7LqTPi5yZeO8tGr3SyDl+31ovJry9FG8h2rwXrnwFDW/1zz8K+BD8TgL6xkXlhpoaKdNP
4Z61Fjk2/rPwIVulm/Q+8opC8vdCvBfBNw1lCVf0l2W6UdAHSTDKk0rYVp64MOMeGaN234lgdfob
qb+jkP79jWYhJraTUCrVIbmVE7QDYT52jJcFGRKjhtYal7x9Z724+a3rbRSa9kmZrye0kIuIkZmj
QJdSqjX2UbTxOeGffqgZ3fNfDzXX2U0GM6Kynwe3ftv98HXOu738MuFzIxAFcK3lJecsjtgD3kce
EnyiQbe261vH1cMnUwWN6yG+JlfWTRPi/2AYN+ogHRo7eOkr79GMpG9KY2xwKbroKmCR/oBtl3Qw
Gzi8vV/tZbe57+3wI4IjO9rgFQId9UbLIjY2ErJKrrsrrfDCH8dro+7vSQwuZNndNg0eTAiWwTJP
cMkYr6u2QY2vu6wb/4IAjgYq4rxN9mx7DcyKYme35dYP4lsM4mh9SdZGR9ggVSmmxj1VVz0EbtyR
0Mb9hd4SWgR8W/zNd0LBASFG2aoJ7UVaZ09DYZwJa78q4F/sB7/QTp+CDqoIXqHXUeGEo4GEro88
Q4EAW+OjVFV7nNybWE0OhFf8GiAab7zWNf8sFv2ynPt0a2AHuqkPoesMVPtolAK9Ts50do5Eg1/o
2U+XDjs10OxEzR2tS14aQ3+WcPRQ8/z19IQ9Eql/BaFPl9eyJLKMHMmeYlI2iDmeDmaOg2O99mr/
DNTq2CvMInUrVUmIAmXhIIxfTcdOSdDPjLWbsDDs/0zK/t8LbxaxRSoGU/OGyoH/dw2E4HKQpZvC
OOfVdOwdZkGZrqxiV4UJjKSAVzfG2Z2rIAXqDer+9Ic4doNZOJX0HoEE4VVOawM+kPRIWihVJG+j
WlbXf3aLWcDsdbhRhaGUTi0NzohsGKKauIfIaDqcvsGRLUGZZWSNbehp642lk8Y9/i2pDNugjM59
gmNXn2VhPY5llaXFlYOOwL2BwpxheB+nH/xIgveLQfxpFSS2PyCP2pSOHbo/XbUFQ0X/3PVdp/X1
H50lnzmVHHuFaRV+uo9pSXHddoSo2FVoUOXCnez2ziQtxy4+zaxPFw+FlGaaXRdO1OOGZNo6Na7x
TJiYdVz/tbx+OV99unhMjyzUsqB26qm6ioGeuQlrIBntIfXrlaTipRdlq2IE7OHW0fvpz3Lsjf6y
pocKQRRuqlJRzisVpUwXKsqfXXy2oj0RKGNUWmwXhYIEUQjxtmu1c65105T/YjOaN06TNuFAElS1
Yzdas9DHbNPG0HOxgk5l41mW8ARKrOE6SSv95s/eZ7a6K8MYRjlisMhKr0eY452mFWcW9pFdYt76
RmQBVTatLp3K1n40abPUSvMHpqfrTNPOnOaOpXPybHnXeGx5QS7lZEJl+BJZFNBSmWJTBih6HTH/
sBQtENc27dLF0chFF0xX7mSaA1d1O9A9GDx3LXdK8Wwk6bjP1VBZtyHdsqjzBNJdsXprtIpxZvYc
G5EpknxaD3WU4OIiybXTZd0mpx/givEmyNNDw+I4/UGnF/9iCsmzYOE2iVvadcLsJ+3beboCzmZq
8QjzSdbade0W/ZsRBPUZSsuRxTZ3phnrLrFTRN+dHk8RpUScT0HB/cwEOnbx6eefhgtIhZuWjVQ5
sRmiagR9FXl0SP6nR+rI3inP4oSCkfsYN0Pt6Ehm42KRhYyZGdLI64PN6Vsce4FZtGhCvYJoEZUO
HSRUHtzBWFqWGq9OX/3YC8w2f7cQeR30VuWY9aDSsEhfEldYSNip5wiFR+bSLDhYvTQkQVCy8bRl
e2GVmv0+2JOyneVHh0qr8rs/eRGcOn//zpkZN4gVlKVTjOIh7sttXdbOaKa3f3b5WYygeqwBo6pr
R0TUdyQfbzIUH+Sq/XHm+l8va9meLevO7UXjWojxhFmP/EaBpVwoUkQzc0XsNC0Vr61XAkkpoKHV
ppeCagDkQcKAprYAQizVIwqmOihwDxD1Zd0qCZ1CO1sWrRFfJYHlbjo7yTghDahWu5P4sqjYC6QC
OYMKRfg0ByYc0/IqWhf/uhGxDBBq6jpsSvM6lenO1jEFfbvvxCYy9RLlsQTNuNxlP/YB0CM8r1+h
1dGBVLfjVR250UEog4kchgs6KQvta1FEt7jkhltVIAfhRt1wgTxU81gKivPADVOkX2ssS1qUg9Tc
xMyD7ol3ZqkeG+DZTK86XFyHPiscjFuu0IiE0RAk711gIlma7E9/xa+zOSBbv09Cw88trY3a3Ckh
PeztxNIuU10MHzknqUXu0dvzCk2cWbpHXmjOCrI12AJlPOSOpYnrMe9fKMdcl0N2afKtTr/P19EB
r/Tf3yfIxwrwDDujlrtQcZpcRfbEM9FdIcf7o1vY09t9is9t6QNlkY3cSSwbgiEFgwWbmkdzC7n6
P7vFLD1VmziODEvOnUCprv3JdESx4ofe0h9PX//Ih7CnyP3pFepaqayq0/gQ7PVLZKLxTisqY1li
Dr41enPcnb7Pka/xF0LsGCW5bCqVU+XFje1q11UfHgbjnGHascurv79GH0TkhZNktV4itOyjp+KE
ZlCsvThI/3DKzoJcIyCPyEONyGQgI8AnxJs5AtiRTPTapBHExumBOvJBrNmcaqTGHJCDNhzStv2Q
BncZvti9NjyG9p/eYjanRtMogjbnFokpbfuxvIMOeJBwe8JT9kxF78j3sGbTCgXKxjPonDkhIJQK
bMzSL8+siOkSf03wZGuWtpjkuAOCUIYTjO1lWIcfnrCd02N/7Klns0jte6MoK3REXTPEylBKtwOI
GRAlsFNO3+FIkJ3z10pbQoLHsnVHilF2S7MJjyI/JHW2kexoNyj+mbT06yxYnkt0CGqjqHwmhmN6
6FV61tq1xg/Xxys3Rc0rxY5rwOzk9DsdmbHmLHsp+6JWMRbjW6PleRhtuHeeXQY4mMBRaiqEqE7f
58jXMWcBXRYWO1MrdLLURkeetH930Qu76ga13P7ZHWZLXLLBsOmaojtdHiwBoxzS1NpIqv1x+vJH
Zq45W9pewKOibak71aDQpIp8LAF1pTjzGY4Nz/TzT5F8DEMNH+9Gd8bGuooL/Sor6ntocWfG5kih
mAb279ePfFsuBObQTgpfUiv0jQedb+w25gg6v7K2RX2QqGTn3rnTzy+e/hcrfQ4WheFk+SGGgE4f
XqXGoweWWLZwXOs3yJ9SZsJg65Aiwm+5133yoYr3WDzL2ngpjD0pDAqnYDwugjHajO6Z4HzkuC3P
IbMa8JYhChPTsdxuYSD+a3c/R/tB87RFXWZwBq/ojWjNjVkgCd7i04R4LOzLTquwJ6MFVWzCYuqd
FKjsnp5UMw7D/6sxsYf+/l0QJ8mQSI8zx+qpxfgPEtgUzwPigiA78EBjBOSuveK7vCjcV6oPWyHL
UNBqMKoXGkrFpx/j68qNbM6yx1Srg5zTauYY7e0IL1ER49LMaK8ZcClCb6U2L3qebE7fTEwB+YuZ
MQe++25kdHJgJU6NSA8sXFplep/iJFWV2ks+in6hFvqw74P83Xfbh862MKjy8+GmLkHbZEVLX0XP
fqpxdZd4CJrmcYkhO3jjJYpf3rpIxoc+we9cz1PAQyFH7j6aDAdb/wfmxAXAdBXLFhvsXxxoxcpy
4Xn2kwVD7uNWcvolj0QLYxbuenAMeuOWqSPJ/k9VRWjItsBMn774kZhtzCLdmGRGIStK4qgDtNBB
F6Sw2Oj0KCguVa87c6Q4dpdZwOsBLcuc0GNH6MW13TQfBjZI3ZMxWmcmwrExmsc8s8rwXG4TTCn7
fadJV6ELOv/0EM0YLP9aWMYs4AW1j5byyNM3qlbv/X5U7o1iLLFFikqo0YgsorqR40UkWTH015Ex
zGMByDEpL7ReCrYYUcJsY6e/HSkWXA4VurpW4HNSDZLxsg3rYtmC6iTTyMDs+p3ozyTbx4ZlliJ5
8ejWTdrGjquYy8yuF5whVqdH5dilpxX5aZdBNDgVUEgixwNIq6X1g17HL6cvPU3srxb1LJCZFliU
Lq4jJ86thegQZYKxJ/T6zsTruw0PSR+9/tmdZsFK7nrFlBvqXWNT/vAzAI0pzoS9ZRwCvF3cOH/x
YVqfvteRAdNn2ZGI49TXRBc4WQVgUkH2chUU0rmCuTiy6+uzKCFSLNlGpQ/I5TetXqxUTCs7cLDN
3qg3iT75BgG4Dz5sU9m6fb6PFCD/sb6qQRsK48nSfKiH6FbYEEk7lISUewnFgtF/iKBAWvmzWW/I
5ReRUO/dtoB5G247/q7DePx1i8n4588GahaSEDKl9qzFsdMD94xw9ahk6dxaPvYRZoEoZIhUN8gi
x0jUS3hgG7Ovz4SgY3mRPotBgR15BrZZERHUSeQbDSMK2XWKEPWA0QkNY+saN5gJ/tkgTS/4afkJ
rwv9aExi8notBecUbPNeO9MKOTaVZlEjToLIH3QjcXRjj2dQVOyLcxCtY+M/ixpZEqcKThccym3o
ZTajv8spzZ35BMeuPgscFOvShHNz5IisOKRK4Hiy9/3PxnsWKdKsSKKk1BIn8pFpEGprr40hLdan
r34k4mmz2ODrmWX0rUrEs5JHKjFQJDTvqRH9wQzFVWRE3/OwOnOvI4OkzQIFTF9DMoomdEw/Q8cc
YY7Apwh7+kWOXXy2dl2sbEQ39qnTl92wbv03S5jZn31dbbZ2Iw2dkkApIkcJbfRCOzaFxHbV3ekn
PzLp53jakaoUoPogcfADfk7C9F3T47WvQjk/fX02kK+3NW0as09L1vXyKGqMNHBkVdoWZndFMNCN
pw4WUGHt5Rih3mRf9Xv+F3y0eo05iMEgqoOKe+a4GjR5ZSfS7TCWS8W4Eo3YlsCNuuqHiB64SDxi
yBLrVyoXMmqoGUazq7F/0ZJh33bPg8TJA3OKSMqRO1gZpLITX62uYVdC8PEfjA7HLH2fNXt4NFNo
r/DDQWZny0/GBihah12VuSkE/pDGt9bQL/EpvyoS7aKsD/yOGmkLUy1XbR6jueQquGXecEi/YuOw
3OY9UO5MvKvYLyQ+nJUZSIfgdNdwQzgm+LDwCIVZ3+swrHoV/64BT9S3MNmDDjRR85lUDoYi25Sq
WHBJpcfMHlcO0gF+x5LxX2Y04cJY/C7jiNTGIrCf5VJs80mLpqqWRboxXKD0H4YOz1p5Ytdr5fzC
hVfSoCucmKimlBiDyxvbRWfC3Ex74UABP2njm0xpLilwPLsoQTbRIVLuFByx1YK/4eWjJMHaU41n
nsGzOYf6KCzAolCVl5L2hJHqrxmmX5kGO6NIOVr469FTII8eVGQvqGFA+ts0Vbz0ZGXdjyqwv2Y3
DaHSoyNe7KFkNRjXjOjfTBwn8W16SRkWaypXKx6lH9plgewkZysrMnCqtNH0kVe88Om5e2xVzzYE
v6N9bZt66FQhyteKq3/zqAyfvva0er9I9rTZjhAlvmf3KQeQVrOfKJ8PDHssVtmAjHuUGvKZ2xyL
sLOtwcpKowQ8HVI+N7YCW5icbHiEtVhgQtQ2+UZ2lTOR5NhozbaKIiryCCkycozG1/YW7sULrTe7
My9yJE7NYdt509sGxk+ZA0jw3veoOzfFLqqTw+nPcQS6Sy3t9yiFYaOkY2sZOFiNQOLxl0rZXbDg
/EZfsyamnKmKbjtExQyxyYTsKPXT6VtPe8QXM2EO3477GtwTeaWDdofx6tpV/pBrCaZjo1s8CGDp
11aDjc/pmx19z9luUtqxpJS9ETiWHsiXna3rt7JSWuthhIFnZriLeWEBUsNtMNY1SsXew8zCwR6b
+IU5KNgfZ7Z1ZsYce/PpW3/aGUyDw0EZJ6kjh1l+gDASX0veiLlhpJkYBA3eugnjcxjbIwtuDvy2
IkkzxiFMHWFFP5KqfKqsYlvK0Kkz/8wcPfY+4vf3iWsxJvAjQ0fxsMLLCU8LOcSHquoq2VE7zriq
omZnSnFTjvTVtJkFELNXBtfqI07ncv2eadV1Z/drJWlvoMdmUMuChY4eVuJ2m9Mz58jyFvNIYupq
oseQlaMue03T/C2R1W+nL31sbc8ih/DLSrK0JnZypb60Gw6+uPtZRn1mmk1L+IuRmoOrh0aK6lBT
Q6dWtIOXaNMGipGZd6MXFANH9ZudDvW59XUk25nDibOwKms5U+B0j7tsvEhQ9wDgyx/5cFC777JB
/bY4e/Y6MuPmCGLFtbImtrXACSXfvNfHyviOp6/8U0qtpF+nYZprJDAigNmiIvZcKToWUoQzEAX5
lmdRr6yupFzaZuOm7bIWuzsBw7qqteDMge1XGPtq9OcBpxpQZ89t32n6ybaPDd+DER1ZkG1vyX2G
fFxPWVj5pmE6OqVmur73Js/6qZAf4RaEnRfeIaOTc6JENmsRh9GWn3BSr41kHZmIamXPfqmtp/wi
86Bjkh4m0V1TtVSlckqkP+TmpW3O7BRHJusc+mwkpoxmHO9DZw8VWGSQlHOOQQjzH1nV6ixZLu2s
7DxYmY5vJcVBrQvY6Jk1LMtG3RlCMm81o7N2qhG9RqJqNpZtl+tISeS10sXe1kz1u5LatLHwbUw4
FQsNQ6vuJ5MNCUAG0h7oqeoxeli9nDxFqm+va6n1HrIwCxdS2pAJVtjHjX6oLsxw6De+PFgXmtJm
10OB+nWoR8W2zlC2tBXlezbo0aVQLBxscyzh7ax69ztyNkvt0ws8R1TE30pxOZAWQMiWMMlURnHd
6sw1daxeqjBtNz74zAvgdtKjVvX4MEZpCZzcx452hL1kxjlV+9FHBq3Jmq0k27i5BjZ9jhr1Gh1r
2rAt5Q2IYW8jq4jBDZrhU6vxpUvDHJpV1EbRclDTiDEKy/ehleO7TNaSg2mrYQ4PovVu5VgN7wzZ
ffY8FV39xBBPYSJxBlLqatmNxrjpJTAZlR9L5AQYwWkuIvj62N3iK4u7JA3NhauJfZ1kwToT4lb3
PU4NjSuwVdOalVx15q6yvfQCmKJZLCOvRdcoExdQCjyIs8Ub9e0fUd4FezWIwUaGqvJQZH18I3e1
uLJp619ESezt5STEuxOP+vYmleN629V9s6N/dt8b+If6Aw5EvlQOG62RjIvIHdPLEHN1DODc4okz
mJlSP8+Nt9Cvle2Ymy1WOnaw1epGWw+Wh1QEfZR1NDTKTVjT4O8CDRCTUdJdqvE09RDrzbvwWbKK
d1NG1MeM4GZVKKVVSYz2ZXqQzcZfFhJkXvwgfavdqa15D7EFG83wW9fnyXqICEqe19fLPi7uTRFe
NEWI96aJnY86+TKL4NnDy83O2fljuNK+oPIGn7lw05WB2FplRuvcLJe9zbkpcHdKgil4gEjKgKms
jr2Ne9cCifJaGye5+lLpa2kZ+eMP0F/adiBpG92NJ95kGhUKMu8LTWyEiDcDAdKDq05m53LrcvJQ
T4dVWFynZrarKgPCPdrsKXKf6bjw+c08QnAMuUu5ee5dY5n2r3VDTVEm0LbIQCLjlLevzWhuJY7S
6JFmq0TVDiOanxpOjuRRd51aXGvMYmj8OxQOwGcm7qWI2zuVKjhuNO0qaINh77U54oID/bMFZ9Mr
1zekZYDfqtarO97aUvA3ws/+QkOTpcnetDB+VVnqRW6sR8Z5BNGlpw8yMq0+/pn4kKIZYL+1Lc5u
UOuxZ1vrrjaNX4uKCVo4u+lXmZDb2BuRT29WjElFCuNFN0SmRWwXeMdX25yEdAgNAL39QlGifRG+
Jkq+T0o6onp1oHTWtSU6qeqqQkK1EmKX86/H4iLl6GE31HkosPU+ao3mfY2FqyLaBWrMOQ5LVYfO
RjXe8n90/76u3u1SXfaQMnmPOnlG8e9STj56qccCT/Lx0t3k6kfkheOKsl1a2dvWQIDUMiGMD/r0
+HoJRntUkIrzoxu+vqqa62I4KD7AO/61ikhjNQbj2kvcXSPZC5MJ1RvuTR0UqKswgHGxl+EfIqXg
6NMXM9SDJSHLIjRpzbzmI0QXfhAtNCwjxiRZyqjgkpjAHMN3vSmvynSQd5TBV7miXbr4/4Z5C+k0
sA6+xmyhs0U/d1zSVtgEKY5WRnxjWqLZ+Ey2zBW7weoQmwgOvWsRgZRdGAF/awii3iR2iOBgFv9E
yPWC58yV6FC6+bovWf39/3F0JsuN40oU/SJGgATHrUSNtqXyPGwYtquLMziAE/j17+htuqOru6ss
iQIyb968Z69S55T5VXJIbo8hL7rRd6TzxLIbHvmMygaqYuI5W76wixPdfimw9IW/JYV3BO3WPiV5
u2P1+94W7e15qxDuCcllb06Ptw8sdNOZpK3575Am/1BkifNgN5Scq2VgByK4i9L+bs45FnjY0pHv
T26dMlIA2+ltrQi0DJcbpbE98tHdqpSU6ABXGIgYzsEma9OGLpqX1yw/3Z6ZeZkBP3lABrM1+I8U
pYOzltz4NWm+Zrs41u0JmHv3sR0e5/UPgbIc4vO5XTi9zcnx873kHUuD4tWijBDEs5rkOZfkBePf
z7wpvn2zebY0OF7FCtikftNuPM15RSqFvk28NkNjk60C1mmxN2E9bm7ftXb5XAjoWcT8qrhKBiJm
dSa+bw98t75O3vKcRMhSnLCV+Mtv767vpfPKylfc1OwXTuLC29/xvNy+brcf5faHlB3FkRWrquYq
t44lzfQSeFjTvKOu32UYfAx8T/iIiTX7cYMkHuvpVLAV6Jd/fUEaOj1AsX7d3ncF69Jui6exesn8
9RGL8LFSzqkJg9fbRxQOwacl12/Hzu9Tr4W5aQA/6yx6BLEQF5HY5WFA6mLpEOpYLcfRL56tBFGN
oVQuB+gwmfpQsxXPorgGjrr2drHHefPGqAfpP4QS45QMJ43sYtsdzq6ZToNyQwxw2nrqFh5RVapj
UAIp7IFYTokvHsga2VqGrOaFZeMdRONpU2bTm1pXUi/qiCzVkkTHseagte2uevEIRebjU7GzRjBf
Uz/Oybrep5lNfNV0t1Z+HE7hneOOz71Y3qdGP63Swqnb79sV5HPB17dMsz/zLfWUcpq1hVcEqc8q
Mq86S88Vvz6aaWFe2Y/3rR/+mtpc+hTqu7I/2ZN8ybnKsDrU28ltDaUWSVyLzLa4NIJLpzilfZ/w
OYFlmmjbN+5N9YLiegQxvV/m6L6oZHBSM7ePWfxiX0ox31VJtB6om1KybG33QE4zK4lNS7hSN1fw
WSNiRB2fjC+cx3ozdsbZT35abHNJ+cIckahmr+WSkj0ZR45OCGONvOmAFR2Az0AQve5JZWJvwjsD
8CRqsalgErML5J5JcDlh+eaxHRuAbp29GZwPr5PEOmWnvp+zuF7Ixe7yYH220d0eTZWps4oI89KC
7BQbD069sU0EHq3AWb/1Z1s9p32dHsQcauZoQ1C/2ZOS957l9ocmn1w8IYS1bHhVEqeWm70HVZZ/
zGxMnL2GaXJZ3yIyW4XGi3W2vmSQz5LjZN+wqK1YyruBzV6+1wEcZkHa5rVK2kECgrZ+lRoJDUpt
p9zULK6+DpjcnP2gG/+Z5xqGg12XxGx1uS0gy7GYvGYOil/X1+uziYg1W2AZ/tW3kEwi+1rjx4O3
CGi2RcNaXxjWtrvxQ4tWBZ6tfpR+m47wRpbht7CCW4x2741vY1TCzCv7+V/bE/KLN9teUtaNSVEL
adx2bppGIIg6YnVGtyPEidZsOYYkelU48CCfEcTVn0zTwH2qyr7ZdyHPohsQ9WQ3anhIvAAO4Rre
zD8mw8paWoeoXdVhMpBf4QmKYVeAHN6Vw1zGkZrHR8EQKpZLPWJSX5tXHCWKpD2cimXQ/BcuCom2
Jtwwl9/DADnYapT3u2SqPOlKV99pJod7QmydOLC4BoyPYd1tQjdOkta+hZn7juKCr8e/Xmd5e+2k
zlMyNCWhyKtHeJG49REj60C1Y/k70xog325IYto4i2OaAYPIp8qKCVyuY4IUIl6S8GFa82LCPMr6
GDbf4F9s3TggITS54PMwvs/jOt/X2P/2hH3La97nQLdZ2LKepeO4fx23Tx/cslvv6t7RBKOLDKq7
Zc1mq1CGtlbFdWFFxPHZuW9/0zc5X2PlJVvtQaGsU3CEJDiFu9Fz7ItP0DV+ZBcDbCsgtS+S49sk
4D4nXyV7IQv/lPWTOoxl45xNL8M7q08Xzh1pnmsoTU+s57Bb7SCdEu6s4c3Y3IhmsOQlSYx5nNwQ
fqueCRga8xHyaGANO62t6RRWg37zlwS4fdbk17QQX3Ze/Io6uCqbppAXq+8rwio3HLgUOvZIjmTG
Zs4qhxLkU0V2h1YctxEB6N7Nr+1rrhBZwadNdQQBtHwqQkBBVCceyZpluL4Igv08CWw4zAjOq2v7
T9r7UZyE3HR8iwhgfohcgu5W6uvKV4+FF1FDOoeko5XSTv9cjC6kj2QH6uQlIl7bqzRV0eqz4kvZ
sURHTXEvZLkruugJNPNDr0bMSen8SAHzpdyGlG7+M1LtgoPjiANB44+hS0atN1Hv2RAvuvUyBZpw
KXEoMrNPDHFcc5TdZB/GPOFAaLGAPtXY4r+0db8CYTUMSQj+dawU6WR6rzgIolI8TWG+d4ObN6iO
2KSfkuH2ED3VAPpqllXiqvVCkjhDXjVRgWH0FnUV1Tox43VO2lsZ7CbFuT4MPm8hWXC9Wzzotb1a
K6TMQN0Nbfmi52ZfOhFX+9QQ6ShCdQjdIbgYJcnHUv5ybVIRnjj4mV25iYSLKUp5cLyRamFILPus
lGhfJOOSel+v47UKaBlM1M6/UyjdyyhbugMnu7RlcvGb7IlVpHKbOdwv2Xw3Ia5ulGc9+MtKxtuQ
36GKf4Yy/1UlUa1ebsN0VPXfbvSuZskfSu3t/Rx53yHvs3Hgtgu3eZzrlsXmYDy2Nxfi4G+jDv4e
d+FgxjfDb9hP4+8cTcHOa4IebCjSQtrUarOO9b9yApdeqaXYtAmlvyIzfup8HqL5wRPmeDNijZPa
uXX+nyP4f/K+v8uFOo2S1MuUEOjb5x5WRNIFQUKp1IrwRUddsi3WgIwyOeEqDj7mntcHpszdTFFw
cP3wQNjCHtX7qYDDuE8adyB3Lv+n8YI4zao2t1X8yA++oxL4Oq9aOO1jrczn6jfnoeb5zZTon1js
KkBMtP6/QDgFjNe6eGk5zjd+qk7paM0n38CeEuEAmVTce8RGWkN/tMr5e6imQziNZ5+gA5Ot064b
6fKo6fP9kFR2PLr5drHTv9U43pAZ8pg0FgcCtFy++9+hgy9hMPj48CsQhTCVX2NfhXc+mz1xEkFY
0H646ecq3NLYbFV7K2CX4s7i82IsukDsc5t0E6z2fS+I5E+H+nOqh1NJXF2YrZciyI755P0sNZtS
rjrI3tMbnVYXXtM+GotiZ9MWe/66m4b0l5gT6BpOAhtusb6qrCHiLDU7f83c/dqqbDOGmsNU3uQc
FzN5GXnubiB2fWP5y0vLrCHkJAjolVelzwNRJN1U3ZXR+p2ijxChjTmpSa/hQFfltSSrBWnwGHbj
fRCp+6o3F2kn17CBJ3F7+lxnudaOfU5J2mS74nuJgIuv8IKDKfos2GPn/mZaOnq0nvV4V+Kd2PBt
ejQIO4tvx1Mf3k/afXRS7yzYwCKRLDxVVvQRrOu1ncU9wYz/Ctt/mW+pZmQ9nt1bJgWLIvckSb42
aXcvCc7DI9YSooE0RCrpKXeWR3eIDqLs/oUN0ichcH/Qa77wHrLaEFx1NX56EbU470Ruopc68I5e
451KqszNYkhndOv0ZUnFNZ3qI5GFxymHq7AQOHPAf+nx2ErIeKQWlrJ/9vvgCqwqB9puP4ST/vHm
cjl6EYBmNbj6WCNVHZk3iy1uXgqFriMZJDsPA4XxQq5e6wPtYOlCaRgG40yp4lvEYviL9yP5Hte+
Y/EsIbZqPp1tqJL0XjfReMpHT907jdtt66Hrn6xoIX25MRrjlCFyNPLb9o8zEnaXh162M27x15TT
27jk1YOnFHTbxXHu1M2BxqvkWbcWUC9ijFhvG22b74hRl0ou8tMaGvMx2zl+yshUZ4S66K2bbVAP
jqli7bfjV1C7BXGtvkeOrxn97GfuZ4IG6/8n8xGGukHiKvdLnXjIYO507jTXpd8toBpSexr/8Kl2
3wqXAKMUERgm94Xd7QejyqvXU8eUmtqzqB2gMivkh9VWK7ERetiOGIF33eDfFuvCNSWnL1wvA2E3
j4nvtvOmHt30g7Jheg6NViiZI8BhjqutzMNvyovgaXTS/kOMK/k8c2jDIp57JylOpDt2BPt4Mllh
m9TVmT6F7rcK5l1FNhPXZj/OW9dvikNuK6xs3aizO9n64tz1pj23Ayyg/xstZ6/KLgZc3E7NUM1T
PZWXro7GvT21zNfzoI/rYhWXdWyDrbAnseXyqp6itQ5/81n8yZLVmG0TFsvWWHmU70pvACiRRU6/
j3rhDlQsdnYI6dgihN925/j4jR1LmPssFOXRthOmjAricr/MYmfZQbdvUh+vKGAvIgLLMX/tWWo5
4IY0m07n1rFfYQKFZYG/j3+Mm8Aw6+rYSqHpse9LG5qGOwDvkXlFqnbCmtt7psmH9Ttvvh/n2nkr
5NwNIGeW8tEKiHRtirq7mH75kd2CiMUraO9XAXhCs/vwSdiCjq1pHg91m+j7wRugRJBGd+n7lFjI
qfDAPlf92zhJ97VvhvZ+0XkEKAZSheeODQmioDHCjJtFDF0Vu6WSiMO4sNfwhuee2WFDuOSA7hLU
04DdPM8ZnbdwblfCJX2427NWZNSWKjY5hhTf9ERb6qa6E2ybXOde4aF39bBz+QrHqqc6rzswH6UH
oLwwAZQjN6A18SdJNngHUI06r/8PixLRT2ZIBqA9gqYjZDfmzao8nIZamRxTTDKvV7dOBCYY3RNp
7GS9WoDx2FG+jWTT/hbp3GBvJ8YU2zR42KbuYGWm+lxUyMKVcJdd0Mhpp4VxCJyep/JbjqzVCWUx
FuhxdcEKhekUJ8arnxWpPx/CD+w9V5F97VuLeVTQ3Wa/+JojvrzrdOjW6O+cZPkOCgxPCSOA2Lcl
OZf9ZHju0uYR4X3drANZtrZN5KZf8o6qAkA1csetNsrbzTQGdNftQjapTw/A1KT/NCTCb7MiW/jT
5hwgFiWAztsQu83q7Psk8PhMU/0QTAG51hjcL1GFmGGJ0N9JK+/PxFQH5FgXIRKe9L+8eWG0WIhy
B8sGSY8hzp8WXPaOvAGzr/U8kp5iTMrcSCd9TPo475DNbR+yELEfbNvdT4npOZOVIk63Dd4HBzTN
2Daos1PKK86y8as26XKwXbPS4nojAUoUUFPvLxvB+HwjELoyA3ioXNlZrSv/P6su9Fkai1I0SR5m
3f5LaWFzVT+oun8KIvtBd85LzjhwV6/lY1ssZ1q4hzGv/xGcOWzrzv6UJZV0Vc4KgEZKGdEShkuC
vYotz2njcu5IqoVBc3u7uPRc8UIj9Wws605nGWTOpfypwo59n0y/rNCXWIPP4NEuzW9J/dxEPZs0
yQ7C3VEUI8ypyjvw/PxaBPiXkXMo7fxaR+aqOlhJSxLtZq7ges6OS0vCs8J35E7re4iNqS/aI5Px
UyJQPPtbXR7kL33FakRU5m9srdzqneq5pcYRFZ19Ptn80EN2T1a4gXJTk3GfaHqo6q1u01drdC9p
1b5VXvhv7uTJC0m6nUk5KBOCyVOfwXG/dh031PJeKArqblIIU375MN7OYAQEOCsOwdXErOQ0jcHz
NHZDLCSiq9++rbZ9Iafvx5TzV5MuH6NZISPJ47AiS3YmeJpUcWGX7F+6WE+w6lHG833bN/5rcLs4
qJwNgN/8v85Ww0bm7X6lqkWNZGICgzdcKQt06Lw6RY0fzfoYGKMyCoRc0u3tInmLZP5SSMYvSeQc
eaoYsMq2I3gZNR0vf/ogCudjsYJ3qYt3N0jhXlH1gipT9+j6Z9nL+2RCecnXLr3H5lfHQVPvAxX8
GDWQC0tpEi99z84uaZ47A2Bmq6xbhlpBiWH0cFdMdKT1jYzi+Z86sy5CELkcZfZ4Wopp2HPPAbi2
vKeZBXumAMx4Qs3nPTzw+7yka3YFAFFsFw2+xiuCA4jQfypCn2+deGnEZWkRCyJQDmVIRnVGLvfQ
5q8dmDPYNtEYr/nydXMgZvl8nSZ5oOvAfeKlu4hf2dzG0H1KweSMz1aa0Nma8DEPQb34wO/QaeF3
yFo9uIgaG19KEfN9Og9q2s0lwxbLulQFHxCjyENoObHfqK/VQUb15x7dvRUxAhSAm5IBsjtnHPdd
dPZIutxFJn3K/eFj7cD8TUlyE9zz+RBl3JlDPwbx1IjbDZy9aEUydDA+dDnlZVvfgQWi28Bvp4J/
fpudU2d9ZVp3ERj9yX8GsmwDo5mK6NGt7CfNjuTWqcavJHeDjV/lj/zbfltUxbm1w++MXbYtCQQU
YH39RC7y1S+RsZUjLhVgCyrx4S9KGXvlq/+5ijQ4yQECb2IqoI8ZsJw2ALFyM+DXJVUEgAtu7In+
9G4pbMAyRfpm9etb7S7FLllIR8yarufGpReqQkyIfjmUF7esiWwOYGnULW86yjsZ6wnDiy4Id3Ne
/hO180HdpLdskFa7tTP579wU6thk2XAhatWP5TBpaAq6xLNPZHjqRb+pnPujk8tXDqSeZmrW19TG
m9EUILPT5bYk4OdrPKbZ+goXw4qzUq672e30i2OPf9kgju6TIIAQPuV6h4mOlObAUnHlexiLcTte
QktdGz61jN5Wepu0R7vyUUUOmUynHZVoxCXTO2em++XWHpwAibvx1H4tuyjmbqp4TOz6RXhmIbW/
+6/IUu7liTD6WfZnKvflyhUe/B2M9p6D2sLw0yeEtZM4VsZ9HrZ3cE35tdKqjpql6l1Y8R6lDmKQ
YDx4ostKth7S/h9ZW5/dzCCpTrPyJSfzYNeIAMWrjUyM6DHfhUnVxJTn6V4vffDQzJW7TZzu77Sw
+13rtKYfyRSTi4JjyJmrT0u0y8Ue7X9qrhtmsw2T7jkLt6Hbgnctu2nnTFIg5pR3ZkKsnDyeLyYa
PN0c3XLwNpnMqFE8WrJicvsjJhfUnAjP7FzM1cYj6nA7DjZU0blQO9EwOEfiynZZ5nDUkx2Xb0Rd
W/vBT5Zd1wTTNg0JN7SpmZ7EYIa4Z4zHaBvIXrDIJe7XUHAz8gSU0wAngZDT+aKIwTzMHl4ud1g+
Go2BpbUBxXaRRQvvoC33zBrxa6wnyRN4DPvJJ4+cESd1nM0QMIv+JG75vFSVu0uKUW+qVjYnJ7XD
mCFNd835C1YB74z1ZuFsVVQ9hnw4p8g+u9uKXW534swEz6dLGaddanHrknfkbmnfOEYlcI2xrean
rkxvLQ3qjut7xU6R0ha37kwwe2j/63qrxlrryG0B4fe0BtSJwyqYd0fikudq2HKZPaXeJG+kKd44
nB9g7qxLIXuzQYrDqFx78ybKW7GveY3c4uMbXeZ3MeOMcMccUAjwmTA1+cHo/Czz5q3L5u80RX5s
RQa9L2/plCOYFxQwN6CNXreaVnhr28FySJf5r+1QPEQKvX0gsylUQPiysJiYhhJpN7WMW/taLNdg
odseJj5jW872xkjeEGNFsFtUstAvj3on+2YmsT+t+ei8NO6C5VvmwtsF0ugN8X7JYdBAJd1KvJZR
6J2xeKg4rUewIJoXkJTWo99BAdiQZ9LsvSLMtkZ0v7kKpwNJGjPVtuH2inKs3JR2MXLJJ5UyuDBD
3bRU6OWp82tbqNtZekuTEiXDexTJjSM5E4fcVcehD94nAzjU0eM9Lhl4AV4Jpbbh5dD1IKGvEe4V
m99G3ykHIsgQ5g9Wo58t73ZLt/PRbTJkq5VRTIvIT28wjaQ9iLeyasxOhULFUZfeBYUjzsJY1Yme
BWRyLQFdKf8p8qxiJ4ei2rEjdW0b/3cYYD70hRHbwUH3yHwMGYlLbOzaLAT+NxMvwk4lckTBNMhE
1d7xEHGSurKvjiBqIihuEqJTyF2+gv0Gw5B+5pEFKDuSiDqt+a/wqFmyyrxnEfBQfEhMpLAJx8gT
DVgOr71zkwq5bbIdbg1I7Y27cJ1YWOPRF5Y3z+2/rFrYj0AV0p07JPVjPbnc9okzPthBpg8+ltI4
8P3h0M0ZTsg5XMmpj5r9vKzTM0J1f80J7TtYWjmvAdItg4/eQKMha8JKo+hjLvyQDEus8yNa50NP
FshusGt5aqsS+GvTrnfsOt+c+06NilUYOH+CL+xMDZg24/Pc5fV5mFWxH0uRbJ0l42F2Lb1DaSsZ
3qUR2JW1j4OWu1hr7d7THy5XkTmQWPtu6rcD79bL0vrdo5rFcLaiydq6pZNi3gi6U5oM0YczkEPq
ldqNqzRTh2adytd1qMW+TOESTE0mHxNIrbuelcJr1DryFFloa1ZiojgjGPxST/wcxTCU/7I+8SEn
j93XxBhhn6W6fe7RXMkgakcIGUmHjcNUDKjlCInJq+d+33Xlwixo0gdR34REywp/RJT5uEOU/dJo
Mopg7rjx3C0GWq9TfAdJgWmtc7J4UWr6U5biDk/EJcki5K0bx0FSGXrWxFsSJqgERpnfdPCiq6kZ
YDeJ0aceRZVSaKx+mImH6dnXzgwOpbdLjrUAPbXFZDieVFN4n30a+Xdoo3LalsjQ/Ub0YA5F48vH
dCDazS66PvYjfHD50qQnnyZqZzc53dIUdt2DBvmJuyOnj2ySMKCKmaOLvzh/15TvmGcTVxwx64vL
AQQhqWFkh/Ul+pudEygsuKFlj9mksnK022W2TxOpjbGZw2mzCDVvE9n3cejgpAlscl91izNztpZ5
F5RuuDc9M4olSxJOuFJ59wCU1gMgQA71aAhTjGf98qAhrF0KkXl/yJDV0IbL4a3oo5tMlcgR3sy8
vvhZoe5bmry/9iqal4iO6YN1z/BxyNdsRxX5Vs18wqVTgpNXvX1Dz673PFTRuyl6JAvjdoclAInJ
se2fwqXDJ+OafAd8tdknuhsfp5wcDcpolHmVje1zwcTtqe6iMBaphS9ydCVmGM8+2P4N6+sqZ4+1
MNul9lJsfcu64agIQ9MMnr7BLWfxRAp7XKR19hN2Sh/p2jwQG1n72kRFv5uR4MiqLqbnYsnn3Wys
7FMEk7ymY+1/mFyPlyZqYFV0fUNrLXlIatvaLXXl/QnGKXiUqhEvrc6CH7eW/XeyBsG9xHzwOLfS
/TSRXV5N7mM1qwXziTqNXpJm0J+ul64HTI3NMQodig0PCgvusemla9W882qmhqRpmTBenDW/F5Xu
j0Pl2nE/NvqjYcdn34+QPLyk0Afb86q3WQh9kglaKyu9zqVmprsj6278z1WVPkU+2kvid/VHvTJ8
FWO3xGKa5VNfDghlmZduWzm7eHSaGeBGxjFZttkdbomS9aYR8aOX6UcReAnn1SztDZNC7+LpkqkE
2wR3ZB9C7A78dJtX0fwyCyjZJvQBDlmzJd4YvwO8czJ1vZnNSIJxuO1Sy26I4A01C9wJ/qfCDby9
It+EMe9gQ0Bvg/Lo6xvJeah65vWN9TBNXltsJK/z01Ehm0aJQs9xim76VUU4brO5n04EfjPKkUQK
nYiz6y7MIlgDo36W7ySeZfeQVmfaR0l4JEN8CyAl51AsMzP/MbNcT2DADHSyZp73JLzoh0kW4Pna
G3y8VNbDapIPvt4Qc8J15YvfJsCZphx7YMuexVblfkvGYzv90ysb0NvKdOPrMizFSXpN9F8ojYzT
IsvuRh/5C+WGCT9BvtOD8bLsAGzDxwZTFjvEF77imRXVHLKD/Scb3OjVS6h1tp5peJPEGrLeVBSp
/lY1drqZKufB7VR+n7WqvUuSJqD40uP4d86o8zunbN3tyqgGuJLfYAzM5PReWKX4M0Ycr81qh2eW
ONofN5zlT0qHuGtl6j27RRD+XeU87LyhsM9BkxLGdvue2CkxjQhkNYTrduouAbmZSDd2ctBhXj1V
HEpfykzhofZC+b6Ms37IMrc9Gj06d6LNfQKSSZKuw3X6SicHaIVuPRB10jf7yNXrK0GTKg5Fuj4G
EUdwyEzxzl49MWyj2l7CDRRM4K9YWhSDOQg+PkH58TqiJ7W5Xs6WKD0SOLN0X7k5M2vHDFc0RpjK
/Yodo1mjfYn2c+2UVYOjBSxLtFmDJ8/NDsbhQm0WicG0Df8bfAw9DVXxQze00U9WRQfDobmpjHCu
uWxmIOClt3XGsbkwSBVx0FPgVrU14mlhHNkywqI7Edh2lqUEM8xoXjtteQjJZcehyXNQav2TVIH8
0h3DcPKpMNlPfkAcQo3PwivXfaFsBGManV1aUDM1Vm120TR1TL9n/zFv8vnR13IcaR/ZfESTGNaT
WqfgGYY5z5RdyS0hHkCE19V5HaLlvStwc9LBYAVR/CE4WynMarC3Lp8QElSDA7UKnrK1ecvr3Hmy
hASzJUN5WNLsxpac63hc+lOBYL6pK1Qwepe/sqlfMjzORDgUnrWNFDo1ohxJNk3oOF++j35CnvQ4
/1ohDXyQJHZsJrs6iDzyj5MVzCc6S9b6R7WOGNZwTkb5SiFvh3L6IVkV74DJqutiaudsN+NwVgln
0iaU2j9Dyj6Cbmm2fepVcCxlsLEjAj5ouak1u0jbm7GSdZzDLoxHUoofi8Qf/+PNWb+K0MMwY/nT
tvWInokqJaC24T9BNJ5Opdv9ED7IOGzxpu95jTyWIZP30Xh/E7X+RnxodCYhyDS/9J/GKTqz5/di
Glb8/fpfRKGzzQBFm9V5IMYFGt/E7NG5EYxJPSNXxwTWpW7d8KmsbY09vqx+0rFhNiw89xAFaw2S
WSVo1AJon0W8/XbuegH9yhFoWMQt8p17SAeyQLzbmKH5qRx1aHGp210uN6MYq20bieMQOCduNosK
GPM2ReUhMYCXO47+TL7pbOWKtZf/OMRPfYGnKlTr32XtYjJMDqWK7u0ODjP3zS7DKiiDZJfz96Do
zwq/A5mV50kkz40zXi0N4FqBeor7DhNmyvSBHYdzUCwAcgdCh0NZByQQZfgAteA0jfD8naKBJWGv
Ch7YhLsdZfwrwJXFpOedu/I/+SM9ekTTPzM6n9wk20WF4IdQ4bmus6scgisZCweRuK+rbx4CO+MB
j86uto95puOxzS+l4tdWuUkd7AdNB6t0BUG3jPnB4SdeKudaEj2vmvzYqv5EG4CN08LN3u3rQqKa
pzvnNsxcWSNeG4e90rG/4IHYz3zd1mS+2ksShxEOfKcwmx5LEd/eeURGj9JLaOjKGunewUOTyAXz
K3YrNrvmh8Bnx2HiTYfsTaKvgJl4M8k1jjkEpvjshPMGa0tivFsJR9iwtr2fZTJhUphMAYDBpcZB
+NwkHTPawHSfVsM5HC3ZnS8zPnJC3V/bBADzmCT3WZJeV68HLZmFj7LuGHDU/rseWovGu12ehsL3
eCLTsw5gAHbduueaffJMipTXArIMA+soSpZ482HX2wYnwNqdpMkpFbP1UaX5brX818LTjPu6r0IC
Jnayq5PrZie6mZUNLLgOZfKmF8Nd26z3o6zSXQPE2uG8gnNbxbYWsRzdOKB7Q4dPn/0ie6sUP0nv
08QHr3U9go5cGohw1nRnLQioQ+0s29AJzsTIv6eNAuSXdQJ3eikGGLs8KW+qzx5yvNosqPe8TeMK
Q8fc2yFma98BOu5YZ0P0lBfmP6ZwnkIg68w/vrhE963dvy5Es9PkK8VJyozmf4ydWXPkRpal/0qb
nhs12BwOjLXqIfaVjAjufIGRmUzsm2PHr58PWTXTSsmsNS+losgIxQK4+z33nO9mGgtcp4by3rKC
WzOVm66K3hLt0wYJy+eYT8xnb8d1yZEcq+vZQD+fDG1lBuFLTd2pJsZ3ltVbPo0Xy9Po+CbcaD8q
+20qx1UfK0y94zYhjJ70AtlNiI/eTr4x5efTTyY8gvabYqhoFEO8C8vtwFfbxNNtnIr3jO9J+Egd
9fijssC6gu5PivTB4THo4bc2YBWe6HtHbXjqmFAnJrF2G0FNod8EhLaZG1o3TOKMlbGZ6u5OBCHS
eseUdaOiezTmHwXyBpauDYXKyZQ6EAdnWU5yAaDrXWTpbW7VyZZJwZioQtWv7KK9FBaGH0usHTF9
yTqICB1QPlOiDqP1ruWvrtkuTTLlnB1vjYwfCPVHQ7yVOq4dpuGRat1kUXew83ET4+LB+HabJv9B
w66XxOG17aJjhdqcMSRVa837fDBJcDwOhJJaSb+risaVL5mY1KT7ZphWHOpWwiC1YYkYyzcoX8Mf
ThmORZxPQxY9p7S648TbmSFB9VhdYyk381fFBPktfT7GPJJ6CFuO2tNKr1CVlLWo7O7YJGKfpf4+
Q0KNRLsfRcC2xtFVK95pnR4nUu7z5ZDG3Vq4UAbgxUQ6iYVxCGh1upQy2TKzJhypDwqS5JyVx/uw
KrmcCl70/PWYVn0N82AlQuMFbkBAIt/jzwJR3LnMXKSNdRfwfU3W+NnVkqbZtJ4/t6Cutqaf3YHY
DhaVU62cnE2TS6Duta/5NSapsw20YDsG8VrP5ZNkSUnsiJGVOtpt2F90JztYWf2dANDR7Bhz7aa7
+YF12iFWjc/zcotOvGG9WXpBuQIGf6JNtRhNSmpVbBOAN54T7/J6xGvbLlu9xJ6aHhDwv02+vRv6
jAlBNlPvC/0CsH6Zshonw7AVMUeU2MR+B0pgZJMemXFdDdWRoUQZV9b8aRctZ7a225cRXT2M8nXn
n9k5Fa9erQx6ZGmgnpNSXMvBv5+gqlm2RSO3RE0trwTAG+TBx1Dat1E0T6RodFaFeNM15nMfV7sh
iic0lvlTKvRTF7VMIbB14FNyO2J+W3AmFpj50m8YnYKFH5HSGbVqJSbNo9NZY2TXTcayWSu0sm0e
kmHJvV3vjTZrfVEvnVitJhlercDdxZH/zJns3g/oXvMGPjER3AVxukmrKKJkCtVONJ6x7PFJbcuE
U4GDwbqNZ2tlvABtG63rInLXWiZuueqOmd6cK2E9lxZzkPq+XCvGpY5p+5RPOZ9YdUq76MnK0mNX
jR+0d59VWTwZQWot/Kl9ZvbBjgX8VDTEBjQo8JPtH6hLfoSG/4O5PI+61l8Har/Kbu60qdmmsbNJ
U/OMLInKpzrGlg7p2TRck37dtNXlVENHIm/Y47uYXzYiNS7Qzr5ztArbXchBw58vqkgRWRkCKrKx
J17UGgqndPGIseahFNOl8gIc3AMZvWhot3Gk3dE103acrO4GFjiycoLuYzI1x24o9kOKvuIxUcOD
4lVxv4VK3areY5eDqMGuvMTTjge24k7UHLrOZrBVWbgZRnpHbkqYwzeNDJciz+LWG7dPD0nr3yMt
P+L73E1sbzrSFmEZenJBZYyYM+ji6i0T7bg43dbDLMo8W0cfbpXR0klGeqWyYPfGLlvlicU7tI62
pt91E0JlrLRnjzxo2qYHL1FPNHbgjhQY6QwWcDShh0pnYndtflRkjFiSrJ4pyqFJvCv6qDWN1gt7
lFkjL1I0nvyU+7wN9LOuzJtl5+zDvb2J6vTL50hkseaErmiX0yhHRgpP+qJN+o0Gr6MN+gnx2LF4
gMqxcSm2j6l+87Nml2XmOz0YYx3qZG3m+7Bg4lfpZ7ukxF3TSGuWtoOniOwFoNaLZVc/MnpJPmOM
o5CTfWX0Zw5hpFWM7tC3Fcin5upnybOmpaQv2m8xjxSiOII1WIF1O3dlCKalH6mzlLbWou6HMmiC
ObG3N+L6eW66VUJr8JCnMwfuqwhd/IRKO2b9dDBHYzZLf2Ea3iZhOZuHt2Zj73KRX5G6dqRN5+vO
YKK5ZENso/5Ac/xBsOrb7Kjz550xF0d38TXh3S+1Byd59Tq2u2DDWPulx3XAp89hE+tU1y9Tpk8B
IDnNMJL5OMkcS8ZO+1cvs89kFA5m0T4aQ7gW0lsJvGS4YgiPyJWmyqWW96uevNUwn3gPlua/+vhM
cdLZ2U52zYMu7vQ+B3qSMV53XI9qnjngnAtqU1TWVx7aaflMtJmz+3UG1pccYt4fQiwqvhMxBbbb
4kXyG2Tp1H8oKa3JP648fw/RJYGvkhbqeUyMvdXG7xAVdj6+phxnRd5kpxy9ppJX3xDEMz+bmCnm
DPfKSdDWtAGHiu40Q46TkSnuzIwjljRM7n3PUYoj6wZ4jRdZWymbM7+dL7Nivvj58Flydx1KZlax
4ePRgqR8Cqz6U3EmJxuXP3ZskWFXnPnbQDfJz82e0BMi+ZzzWJkGYqC2L7pivqB1ucDXma2CyF1q
g2rogjagJbmWyxpHT7D18rJbpH7OdN28XNjcAYKtnKeOZfYWmKT92H/ssN2F7XgOYHhgrn7xQv0S
2D2/Q8Dp5RFj30o21eP8T1vPthkLO/6Q1UAjQsXJD3D6x6TGQM9bw0KrHQe00Uam287Vj5Vt75zR
XtUSk3qhPaQm3+c8Ms95aWdPKPmrubxwHuf/muCMlXfFgd48HpB+ZSrrLurcg1+Syhe+/lbm2cZq
vVWZi53rD9tpyGAIa7uQW0hyZHaw2up+/JCysAwuVTaIHvoCddDMQbo7Ja+F/ZZ1d5hC8FmZi8l8
MQP/rCX+tnewqXRLxqE7DaIZVbbm7yuGGjc/6J0w71giSjxMpPrQwZc4wVd5+AMI6IoA+pND93gx
xTU6tLdWDQWkny8tKi/PqvZT1PzkozjNj6a8nzf1vmTWd/UWGlhHkFSZHsedOo6vJiQ4Y8r3tdsc
/cSALcCqEZYNtq3EW5dBwro1S3HWSNObxpeTuMYJ9QS5WL7xXgfncR6NQpic4WJY4Cp6DfMd5fAN
D9y0DcuYrzjYNsLa+rjPVmSvCgZI4dyl/4QdtGbcNtMX03TLT6a0qnWq9z+62c/MxxHr9oPNZWV7
hMo4NwTcueh4WCRuAoQu7j8qfxoyHNaWoyYtxioHOEz0dYq92sc4nXLTkTRaQhqMRlzb2Pk93Kdb
lVQ9/aNCX6iRxUwCal2QlAJd4OE8iLCmccraRnEBgxbcHKXhc505uIXICcxLmQdGmJESW2k6JHbE
VgTx82Ba91lu3vNGBg5CTlheZkpNmCabqNUO8wLEzSXoYtdttNHpXTC1hiQ1gRkqmtak/Hfa9hro
4hFCbcpEG9f8niIC4+Y/BLT8E5bW+So1ggGhRefio84HhTjOsZe+vwVOhxiHTlAUqI7qK7NnZzbH
7Yoe6Lzg+Xd8pkYpp6WjGsbPI5JbKl/5iYWbDNO5pzcfaZpNO7OPWRQySdqlIr2m+8F7qRqfnrt7
8TKcsPpLkUKAAk12HoOKp2Couc6KzeyRAfMiHre4sywyjvlRBOKW6aSzHXlLLNwHntb+kEl2M2eX
d6S/jJO9T/Mn5b4K83vSZVwsybqzVrXVxXubYxo6tN49dki/a43+w2M0ARaUgdl+c0eUyEybcPmN
Jf3jEedt6jj1o1/l8Vb1ZLTNsHk2Rvxyg818VyYFfqOlZWOMbLotg3fTj6kqp6cCRyiR+3LkvBGg
+zqD/e5MkmyJkTQfRhVU75pdY6wyEx0rWdDqCCteV10cu0dGKFVL16XhpIILrFrr49geGa3RL8b5
ZMIF2NJqYzJFPKbBbuKVb4ekjHDcVm58H9Di3jXZ4FONGy3N7oIqTIC69emtrl1vMgE0TPZbgDwa
b+ugsL5NVjelK5UP6LuxZGpjazYnO27F4+zyYA8a8bgYAafQSdbh0k4VqUfL/egilk7FPEVGKOCi
w4Ia5DGjTtp3Zup+c/0AzoLiXLpo2wAktFP2P3STgYuLMnasbagxSdAWUb7IpEcYhCvW2maFiPep
G9BotlooWQszCKxqmXuJfKikbRzTtGAHF0Gyw/iHgzKssKlOo6uzrkUFo1NGY0s+j/gvTgNY/524
i9x2uGefRHiUkbrW5SQeqqGL6GTlHNihsO5dT4mdlTDRcn5EvWIQTnDkN+EKA0W6sfseMWDwi/A8
aqLYtqxSwZC+Ujdli7oYLlBgDgNiRY5mvhSJIvNpcmuUCHzTUVfFs237xzn5NvjlMecEPKHQmIqT
sMR/6hn3uWuETGglWtPJ8orEgazgus9yIKLapfv5/jRy8WpVpHS1bkP0b8vktpXQ3e1MwVaE9EB0
1Efq8V3fiZPvBEfNcV9dpa+9IN4KMKBaElycwlkYJFXCynxQjnwmfbOzbOPOatKd5Wh7hyPb1Gkf
83U3SwQeZuaFaSLGY1xTeXOfhkzpDYN3wjikhTw2Ni9mDmgVcjqlbFzUg2zZlBRyvS7OZtc292Zv
3jGR5kA8It02zK+vU3XkEiehKaq3LtI2BlbWqQ1Q9UJvT3ADY5EMilUd2g+pG0LPMxFHBagBxmc4
qXbfGDE1qXGf2SDQK7wOEY/tRNocdAYa7NkrqUXs9ns8gkPp8kfGGt3A9kKhsa9JjJbvDseha56y
dIBkznEGZ/Rd55GBAm6ytPV6G6b1Fb8KxlTCuVkdbye320DJ8ZbVKNSCIOH65wnMss6BwV5FzmIP
lPvyU1JgZ88achWpoisTHb08e/L08q0rUr4w7vcoY7RMPN678z4xVO0mj9ybn7R380FItfa4FEOz
inujWA9S/5jfdVIZT9YISi8Vb9qQbnQ7f5b1vPyFzSnzSdY3UoP+ZOgHryq++6K69FVw6GN5QRTG
mJJKLGRcH6N9X5UYywxkBap+TiYAzMXXyCeUSvUS0s2m3LygU5+7psOHb+7qscLTYWukK6JXPq0c
LIxJgrfZ+r25aqb4KWZHh0Swy7g4ZpCgBdknw1VAfdUR7LTe3WR8iN103zbRkx/lP3DlFSz36T4F
CDhSDeJm2yeSalumF6PB+08ehWCoR2yEysj0ym9VNRgrUfP6w3hC04nzJQ3RPTTH5cx2l2GCkZYh
Fo6B5wYox6HXU2QZKkkvqk8Su0brsiOzI3yWbksHfpiTUGTAF0bPqlmPr90oT/iPd10LjDDo15ar
3etN82JwrwZUmJzHaQdp32YJxklg12h41Zp8r0bmOzW+i7Grfe2b4Jb54Amw31xLDY6ONboUPK21
QxrCdF8VHzn2A8g0yTHGxHzIzeLSlCRTh8SggZswoTcLLxY9MkM2r7juODZXxZUPf4PRJVyrxE0u
M765pl3DN66Vi3IKiVmXuGqJAxGfjLAbhhTmU/jVCPfShIjPE2Q3leeHujdecIxvC5VdKueDI8Z8
kSbLAUPZMEb0UeShN7TvpOSe5u+TlOhNY23D4tbulMDZkyXyaqvszuWjb2ey4PxNM0lF3GpZnCM1
vEhFGa45oXkVWvuUWWBAc2c1r0NBxMxndB6DUH6m3LcwnEjXe/HO0DHAV0pdzT54a1Ryh5HmMa2K
V5eVa/655GPCw3ayQFHOQP+yLeg75MPJH7wV4ZKjP9kkgO3XwopglMwKOO34pVtqX0HhbWXiUBhD
McjKo1Y1XAi5cQ/d5Y34Qbb2CnJRKlSHiPnc/hRyO2WNvQhyDQaSVrvEMdo7/K70/tRa88ZraI3b
sqxPZTAsvamex7375dIfjG+67XizDQhkh4+33CHMNxcuo+t+wMl5zwjpNVG7bxr3kBriVhjc1Lit
FyJm8bdrbHCaN11Q+TeekSe8/nDXeHzA9mRvVRPhh7YJQnMipquNcVVsEj0EaafvSuIk87M6ZX5D
sN1oAbJLpuPolZAbCsIKYGXpTBsmAVIboGpf30DIYeYV7X0Vhl+iVxcJr1SWyWow+mUe+qd5YFFD
pZErZ6uP8b5Lpu+B7bx5c2nfWoeq6Nl4hvjT4ASe5dx+ZsiRjS1r8ro9rj96oZiDTStfxn60cxOJ
hJzS8Qy9oxybfYBczxd3zcMYqUK6HCQK94fl5u17ovLucap9/CKiJUkZ7aXZdhunChDSioMxVumy
NvEVFsZwH039YsCtsnXHKflyjfpkVsGGVe7Lyqh12sq8L/GrLzDwVzgY2m0PakEV1m3qXPznhPUO
OTCHh7wu5BW7Ji1gOV4bg+BQls+DFXL/Y2riYJnJgHNO71NftgbBEk5GQhY3O+o+59cAlmYbafIU
Grhs6Fh/C0nCcfLuuY7UGKwiJl5PtXlnurVB9puQfB0OqzEI944zPdasF7TVK7I8eMkwrhAS8t4j
od3SrN9DPFpkhaTbad0F/DtdG24qpIGoBMfuMH+ScUQcj3pnzIC4NPOgELoxkDyCEPd7ZK/xrErU
VPM7sZR1EEXnTrWHOvos8VPWBaHZEgyuZWt384o6sRxZ2CwS1m3Zt5vG8HZOj7NZ5to1Nf0tBAHU
KDN+srX0jXD1U95lLKsEfw21oyK6Jxlx0DNEJke9QgM591Hz5mQ0mmak/tZNua56ewBenb9XPrbH
2MHW3r7pqd+so7C6tBWQwxaBownigxtYFlVwKrdxnegbs0Ygjx2bqYHJsZKY0/uO3dRvOZH447yP
Rt6DbwVPLU5jOsokGfLprEqLAWxuyYwABYps0jZaPr6GY/ishS78jW419N4Rk/5j0k5PvekizExs
w5ZdVjs/91uaYObSgVy3KBjPyy02G8hPbg7tTke9UwpPLVa8/EHrVLXpaLyvOgHOpxXasO0KgFlT
0zEvXZWgvXyvcDaBVjHbxy+ng0/Cds6OQNbCdkpeVxf+RuoZyCKtQ54aGUTvSD4b2uApCWG2t4ma
ekkWkaBbN31KhezR4TO4AcKY3oLGwz5kCyDDQy/ZsH1xUNjevgph9R9em0cr21H9s6JSuYIpGHdO
kdSHTvUoaDKW0ywMHlpGce7CehI78nzogT5d0I0jMn9lhFVyMAVSgUhaLK+d35e7SIdExjiWpluR
yoELNtKsyNuYdByVWvWWNJwCqZBtzpM1RKlDSQaImrEjrW9E0drrA33rtqF+9DAecB7IOgw7KtiX
6GCvtJm/d05XH+VUNssi0vxjnACSKQxEj8kIoocmb/vT0JLDLrMG711GMx7FGF9Hj5mKc0h/ilhs
DnqODk87/43R4t4d5VOznqTU7ulKWofADVJ41Iaxdyr1qMTA4Bgvad4wFZTLqcAsqHPeuCeAyAAF
pV9Hq6Tp3OInrGiNLIoeOBevnKLXd4o1lxnGe91xl76BahYGQG+qvozv+tQChVxY6YuuuTEn6cb6
LAyp89W7dQjRQUXroY5/6Ny3CzpiwyOVEXjkECXP9QD66wIPQUHcYIkKUWOYCVFSMzcmqOtCb5vb
O2ZfBMvWbWlO6/ThhhKQeIglCy84yq9fWuBoDNf5wJLHrV/F/S6A47EcJj86COAe2yrqk30+6+nR
5A0/zHJCrdRZJjlshO5qnFNUpcdUEDJxJO0KRUJKqzsMDHUMVykKp3qHYbk7FCIYXzhTy6Um/FfD
sNW6qxJr77tuQx5zANplxLa3tp3qXSDYrTDlxWsIRlm4sD0Hb/uYSUmYGdphrPQQdzIcDjPERhj3
Ecl1AaseR227qGIz26WJedM7YV89A6SXNlENyOjOtj2GgxjBByisR4oM4uGBeK5HhBgMfXhUSjfe
2Pz4kGrxY5Kkb52h27tYzdOrm+qW9PaH6LKWlZG4GfFBmHJB+WwNZgzXQs9viZkzXWOK9NeRIcUL
t5Q5l/uAW6wQNlMG7cpd/qeiItVqu2wvZmlcw8lYucLazxoOquAuyMpzGpE7mcLLRETC9klu0zWj
bg6rAKh5svzP0qrLMEgILhuGdZ6FoWoQXy3iq/KydxepdWoSeuecSsdZf+UKIA/Xr4eM9Furqeq+
iTHnkU19TmbymCWfLSLNi8ZW9YpMRroKTPRzUZZPYQk/YdaKvPpuzDIIhPk2j8pH4RXgOzEppekS
4Psa3+9T0rQzHYwMGNaSIF4lmK/BIzTvMqQ5CJLh+hMg+7++Df87+Cou/8KJ1v/8L37+VpQo5EHY
/OnHf26/irsPIF3/NT/q//3Vr4/55yPGpiL785/88gie99//3dVH8/HLD2yWnM2u7Zcab191mzY/
n51XOP/l/+8v/+Pr57MAOP36/bdvRcsGzLMFgJ9++/ev9t9//w0Y3R8YuvPz//uX83v8/bfH8AMR
Kf/+l4d8fdTN778ZuviHA0xFWhKipefMM0D7r/k3nvyHZbOUOq7FH8G84Ddw3JqQ/6T+D9uxDE/X
pSstYQnIwjXeLH7Fsxk4DmBf6KaQAgPCb//3rf/y5fz3l/UfeZtdCjIk9e+/2TMP+b+RsNJ1PJNX
Z5uuoVuWNHm2X/jP0IdKbxq0ZhdqqYcZsw82U0cAwdeS4i6wuzt2rNtg5PE91Xp7kFQKiy5Ddkwm
33meEu0cJOUB96v+PjTuetIRJiLRhfteo/jVRR3t9LZ7aqLIOLWNrZ/w9BBlxjc1lZheh67tt5Xm
Ve/JQ5/I7tHEQw8WR9n6YTIHd6d6JkLl4XCOzbI4JEN8wJ9T30/peMIKET8kqgEfkNi0xoz+bwYX
/qQS//rhWJYuLdewDby/jpyRv3+AYxMHCbs8DZtd0XOOa512ONP0GBpdO1chq1ow0YCzu3i8RMxp
bMwJHSow6htDeOcMOic0Dxl2q6rEXtixNz6EuPA3om+IKv98n7hR7ZXbu8FZ1Srd1p2NTAKCjKkL
A5hVX+sf4AfGq/Hn/6sL/+8Qyb9Ci7m4hG7q0hYG6GjQMn8eDEEMqZUc3bEKYF/cSocEvhWH7A70
yCc9egGsVL5NqTgWGmPbcaF0O+Dv9MIxTq20yQrOws3UVoN1s8zBzR4Bqv74w93070v2j5foX74F
KYRlugzZFFz5BPxnpvQfvoXE88DHVqHckqpTdDfwANZDWwPmSbtTmWrWvmqae6eLsnPFm5k7zuFt
zJoPxfznjSLUj93UkItq/lMM+heX5OBTl5BQUrOENKbpOiYpsvbAITKaPh8vzaBX+8LzhotD0mbQ
JnftonxvYie1/7Ve/rJc/vHtWb9SquevQNhSkNl1Ldcx+Tp+fXtlYrhiNHWx1eJCB0EEgmrbZAa5
HBWlD3XrNItYBgEdVk3d8nyw7vR8EmeRUXHnRogozq6+N3Wa/c3QfScalB0V0Sgcs1l5ZzZcsRKk
y01L681QOMnREKRR5AwbTWwvOI9d7Bw1woywOJrCO0Zmkl+CyLf/hshu/Mr+5o06Juuga+qG8HTO
TH+ilwcV597CTcDuaKAw6CC0DPR4iFUcPbQFac9gpLTp/Tn72e78anx1az/63k7yvjWr7GXiCL5W
bgmaXPOtY+x3GsjP8u8me5q/wul/vkxhCu54TzieQ+Hw6/dheEAEqC3arRUY/bo0RoE7dujWqZZU
m59rACoKYbAwtbnWtLh5D5tg1wMiRJfoqJ0G9zMIo+jwr1s8H3NvW5VEUyQh0mqEry+C+tqKZlHR
Xn8wTG/A3RdgUZnXgXowzPXf3EB/XuMlWwldctMThmd5uvwT/ttEj/ebIe+2bd3kJxHp47YaQkxp
k5N9m44DpnuW86DGtI8aMVVYlOw8G87uhJmq3YxH8lAK1UnPriDbw93kBc52NKZDqVy1ht1B+LWM
qr+jlc/Xwx9X3/lle45h6jrdP91z/3S99CJUJlVHS7amyO80UJhkILoTQrtHs7tFgHBb9YSb+2CC
EbgyXOhZDdj5fZF/AuaqAGdqmDchOi2KcSzfC7hxugNuTmj9mYEo4bHK7U3o8G2EkhCCyAyEk955
hhWQfUtJ+rMb7gytNZ7oGcB9qIy/uyX+eq2xgTvcC6br2RBD/7TBjMzgKyfSUVvr53YAVTKKrScv
O2PWMG48qgbYnOeXCk4N0k02Ek3DYjgG7pVdukLDc/tznhpPg/V3O8OvbPX5NuDyNy0hdNvkmKL/
aVnKC8k8aUBtWzZ7e99nabKnXqsPodlaywbvwZHeyN7S7GIXjPkMKS5fCSYXi2HAzZDSLlmD/fGG
8u1/vpqtv17NgpOUY/Jp8U9PcjT643YQOJ5htE3cbIfehACNgeVKKhiU1QJz5XCmbi9O49RnPoA0
Y9wVnLgotBZmIenVM0nomCakykcbupXEQNqlprcac0rmQYzqpFeuOpWmmpZhVoBe6jLnqBMQGkNr
YHKYSSsdpMmKKCnGDmz33237fiQb6pvTgDUm1Tf/89t1uRj+fB940gNhYtk2W7Xzl1NI2Fc+W3fR
oTVqqxbIoxwPEVrxLA2hkUEmmAG3Ierrsm8dxhXJ8RmWJo36ihFGYeJBrro4nup2tt4zGyk0sOyb
zLFq9HyNZbCnSxnj0erGZ9NwXgHmzL48Npa+cje1Ej0KrZ5v9RrJuooYzx2FaFag1h+yvtH3qgy+
bHg5i35E2dJMFPXELDOcuQbjACWR+7pxVzb+7jNew1sCBn5p6i1QbK+gJ99VL2F0QYtKV0Oo3Qfc
LdQ4BGNT5ITezr+LonyPgdsVpnffdhOiYhWepDEDXRSRYr/ERkqvjmlP2BfXqTnO9ANad8CF4o3W
oPpGYYRgL6mDUqKtXhRcsMMQfsWS6TXaPXmEA/FnnI72d8eik07WQwMQc4KAtQP8Y99jmzPgHhp+
Um/COiHb21BIOnPLFITKZdAOwY0piCCBGrIBJKzbMfJBjmVHuit0mGCmWt1M8S1oaMHuW6QHmmkY
4h1MIRlCExdbtFVoQosQZPLCUkC4RnxBhcNZJwDpE4dTA4CzWnRTDp+si/Rlx1kt1+KnqO4+yY/4
69bLFh1d2igE7BBbUbfNYzBBISk7xcDHiKxlHslyY+V8e7F+5jC3GQvtSRfeJ+27TVt8VX7QUmZS
egMywxrUvsQODYeimxmWpfctHRRcGNPDecb/EE8tlkld7GKZP7nSn5Z+0TJmV5E8yIX+Y7DqZ71U
5g7SOJZCGO4+IV2ILfAdXRHr+4Ibh6Dpc9zqxPLtY6f3j3ood+y+F8eVFQ4cjHi0vT/C3js4BDwn
ccrRmInd+kZkLQ3mMa/NgEsYktNZInY3NMBQC+aLPsXiGbTvZq3jV7G6o0wxgetikzqQaLWQ6cfc
rzWODyBtcU7PV0eJ1x5ru+3XxmyH9TXrzbcnYxnVzNkKsboG4XUcBeqapeNAtYv3eTpagWVhAepq
2BVJZ64NlYRLRKqzaQ/Y1hf2UH+zbQALllAvqLgIouo9spuTIky1aqL8qTKC96KTzwryDKXY2jNE
timL2WPVQKUuP8Fx4ZId2hfC5d1KQbzEOx6tcqYVkf7w1sAQcAX2Wr/SE2jYUHrxv+E2Y9uekDRb
2iycnJt8OGao3XOm4S7kFRyG4WiQFQILpz+mQUv408fXBG9H0puiW1J4y8yl5Tg2vHwPcYPgbFru
BohaUXkXF7BZapP1oXWmVzdNmkcne44FOV/DV3x5KbRI7zXXohdhC/omVHALB/SMqIm6e8mwocF8
9or80mg+OGJsvTdppLuqLMSzHQ17ECD1NiqCZj2khvzIzjp5gk+irsW6rSd5iDgqnyw5MbwCJL/W
B+Z9M09NMZRe73LgQBeQcuOyzjHc1E224aSrL9ugUTs1n1kS5Twa80LEuqE92FAYyLxl8jtxiCWx
1+izGq6+iuKV0w/hIQHj9ir0W04u7qWITOPo2gUg/d5yXrtoqEBYJcXJNzr7uRX4QtjCNgYDqbdB
4EDmTCcNeb803iYKYczf4WM1hkRfm6Ka+3z6m15V3PCKkQTxpKXH2gdrmhrWvUtTv/c9dR1LtzsC
OH6hx5yedDW9lhU2qaC19ZsMK3s54A4m1HCUsA/uQrOv7zUBIBkQwBNlAgns+dMbjfHDSzGl2BU6
v5cPguI9ekZHLN9SbIMLNvn+TUImgOuZfusRYBdlHZ2SMdFZEMbkAMlQrdomMOnGp2v6dszqKmCQ
O4PS9olvfJYiO+QYVR97kZ1/lhhOC+S/Cxg+XsPwcnxVHjoNKv/Y2+oEKNuKe+pe076NLL8P9dxx
y7AiM+FhJQoQHEkis8eKltxVJQo5De24nbBW9barPWr21gp186lw3T2Gr2E/EqtbWbXuvUDsubHP
N1/w7XZ9WfvHCOzmQpoZ2gaVLSg/xzpPpJu3rkG22GwJzpo+l36fplzWtu9cpqEqdl1cB4A8JZvc
/2HrPJYjZbot+kRE4M20DGXlXUsTQupWYxMSEhLz9Heh/iL+yZ0oZLplqijymL3XzkrxjEjuNZRW
9gWgdWYLEEysMILyylYTFJgx10Cn2LuSEHnGrqrSjYkGZZRT8EbbfK0C7qa5QFTS13VzRqxUxtj+
zEPP6RZjLt0Otqg/Z2VX+5Dy8xxR7jzDE3n8+XyoFqjzAgtum60aHhNUlltJdQckn8TEHMZqxv7z
zii96hoY0WHInP7etgHY0j35cZZ0Pf4XPtdSD5zN3HnD34XuVjbRvmjT8LZa3/y8J+OoBGL7v090
iyHQeQRAu5Y83DSZhOHdJMVday7/vVkiwRaYUf325wuWXYL7QUy2b8NlvnK9z1cA0OBTmwhwc96n
l5/P9bz8/331fx96bKqiapTECmLDUNY9OHLrvpsd6172uAApnftTQTpnstFjRy1A3ExRYiJaq2hR
WLQO0E/3DdXBbekRd9LC6GZBeW2yPCjgsuWS0Q4pz22aos5spuZuzHLwLpOdP0QN3KAWm9yhJAzA
76wO8QBn0k9NO5GC89OvBa3IblRvkAzRynfcwTflwlLILrkQzQRf8hgk5oEH3vG3HljZtkVoUAbL
RzB0NfoFETzb7rix9DwcjUnaWwGC+MVdSwhd31suZEOlHlzPgwmbFTsqRGxyoBZBiRc3/z4qxrA+
CioBaKrcLAzf4ToPbf9k9Bz7OvAhnzHpP2csEXBttxdeNVUVB2EVbXK5ghCSBurs+ubny9b6b+C4
qXMqJ448DjctCAiBc7KBTpT/ZuPuDFtmCfcI0t7G0agxlBQBNQ2SxGwM79oG9FPje08J8WvCA0yP
QJWHzo5S58UOYZunc/pUzu4qTv13J2rcebpPxnSO68BNIYlQm9KQ9Ttb+/aLafhxbaDw8SMoqIGD
AwUiCTK5Se8kHdIjbvZuO9eUuEiH+hKamF1ynZXqEUh48Yju1MQU0dPDRJ1NJzfZu2oS6sGagpcR
WDAb1KG7VCT73HTDy/LTPihS07e+M2RPTlNy1zCgKwkDQ+PP7SZha0f9y6xsINaxKdqnRkbdNVy8
Q1OtLWVrY/ggaAmUl8PSRCBx3JQzKvt5oVsZm1afTNW/uF2/3De9+e1a7V89OPAPNBwob3YT5ByR
3E4qyu6G0hN7LR3zDF6herJc+yOF6r+mn+dHXztPPab1XwZQgp3bWQQreMDXJIQKD3n6v5/d4uUG
ctQ0RH36NdXyOLyBUm0mnZ6dytUU5WHxOCaFif+azuHnQ52Kl3//3alra1+uj5kKEPtMaYQjc8D9
mwGs2VeZRGei8j9Mu/Th5yMz9JZ9PtXuqTFMiD29oE7vq+jsIOWL0Y84O1EP/WORiEfTGvwrduGL
snC345i0xAm+lQ/z+lft//HMZDk0TeWD4i9ycrkgNTlA2I0hu9dkoC4li/PO1dYec4B+BvCAHcVl
DZ/KJLxlePPfBA3C6qdEdvHHTbAz+hVF3yBZ9XScFrcPU+5Pj6oHRrKeD4Xjl/89cqYY8+voOwFR
D71/ZyG4ZuV44omx3xYfE6XGDXfwSNS4Re3h3mY1Y5X1QNWRqNHUts4zlK78VCMiPkj2jK9uNd0r
YTqxC1zwmpYnbuqor3nHxbXOcN08lkhmEjcYX/CFq5uOFyV5SbxgRvim4IfN/lHVNR7YjJgoqvyg
zzKU5bzx3OL+3zghsHRc8ltSqPPi8zITEj/pD6T8idPcep9F5PGf/ZAsN6ZssEKs7pKBaMG6l2sT
mFqanlQb/QGZfc6GX93o5O8q8aujlxWso9vuT4X07m4hOXPvpWF6qpP5iZq+uqncCmFHYF5/nv/S
Nv/a440MMIV1kQcu2gQJCKJu9zNepooDvDD0GOnK9n1FuBxBjLrkU4iMES32C89FVIOAx9ktcHjj
lJv8LoKR+0DdgTZXjd7p58Ofy/Pnc9ZiuCcnsl1ib5IJnBmw/GxZV+nGpN/GZeExmaJfUsTTWPdn
AN6CRA/pvDS8pv99CFK2QudfPYzjCGoB5fzz//ceE60XD9Tf5ecMdobQOkZZqy4TD7udZyhXmhsv
lYAqywl0DPzFJ/yva/FVjl56cbsKox/VKRZHmr0U3tkNDmP0e4ZzP0VJe2CK4W8QBrPONQIiUYxa
AirW7svYgM9QIv/vvZ+v3vy7N4Njjw4EOoH5Lxxx/jc/LmU57Uk5auIM78ghFYUsY+l6lCDr5HHW
0EXbocz31Qjthy6CSLvxkAuKjKpzeC6JcsGVLt5GEt+OTm8HN0KqAFFiuZxYmd8EEDJ6lrZFc8jr
4bfLWcHIjlb4BgOzRFF9a7Xsl2w3B1Rets3tz+fsoQvP7GgJCMIvWODFFiyfeDn1KZshWJZsU0yk
/CxfkBOUREQU+CtzIL0WjJJ7aKC0DJouRNI2b5XrWFfmsOrRC5sPWuLxXHWKHQaIf0ym6W2VxFPo
z7fJMP73Jke3sfuZk1NPuDfQ/r5/5uT10hWHabVcUHE/kcTRw9krC8ALxblcxvmjlhC+/l3h9IwP
KI1XqmgY7igFwjOdeCH8Bh09PpGyNb5NQUSMUWIPmL28O2pIg/s5Y3symYGI08K1iD+B1OC0io3K
BFVWjE6KdxOcqsGKC2CIGvBn+fi+ydOC4c+sIS7MLCe/KVqeyS5+aMuHSKk/pZj9i7ceXaWGrN3U
0E+hH36hsLQYH0p41EGY3dR+gn1DCmyVpgc7SuHM1WPQXCvgAvt/+4iycbhbE/qzgm67w5xhtWkZ
uN4uLEtCdPRxC5LrWACG+eXqby3q/LkOs7vFIkBKlF0Z42haYgA4HJNANYr439DSMMWm/9l3jWGB
uM/oAaiZGU+o7bboldZePp2aW12Zl7CI6rvK6nGVMHbf/NQKadAQCewU951XhZyDY7qzRj3GdWvP
HxVJOkrgNewb76XoJhz2Tr0ze6u/VplWN/LbNJr0i/HBdhS6v45uwLwQA3hxP0AeHJM+++IQXHah
im7JpIELut5ujB6DnVm5gP24HnuUhPiFCX6RW73+quWksc+uKzwoW3WNsSOBl32/uE3HbYjlk7Ab
+0CLOu/RMcHzl8aep8d+4en8RubqPdVjdaAMtc5uZ9LWO/mwLYciOWXw+/f/vrU5LuO1QwZdevb8
9FN1QrYR2W5BPSPKxj9bxFdu+6BE6h+YetvZFTAUbRExsl4QSV1//DyA49K4qOMjC9VGUZ8Zd6r9
v+N3ySsF8nd6lMGMFUCAiiQUkim0XaDrbrWfQPYCRmkFTcn1r06F7Ueo78PXuulL9qDTl+kYao0p
d68DMuYsTPENd7o79Gsn61lGcxZL+FevHy2MIUmWUjZq1CE74zsAK5l0ZB8p43Yyqz+JxRxuyazV
4bE+TT8rv3+XTtLAg0xlR6zE+q066H6bbAiTY+o688eC33c3RT2GNHsy33vfiGfIGudKZ8OdRy4S
JqfyzYISIoqyfkrQHuox6w7mkGRxudjO29wXl2wOqT0MEgESzJDwlrfTMI4X1xmN18St73yRVA/a
N6HLBN0KlGvKi1tjZgztAiLB33KuMw5ENm1NWXy1WVKcQbyh/GtEuCWlA4/Z2lswgsLdXQ17uOTc
RWHsOAdpv0HXWXiC/PYxUl1xrMggqLmjxAaLMjxZbJzTjj9L1f6Z0LDl9PMe0XvLCXi5f/55z2ig
uQZqSbBeMf9qy3kFFJOdihRLk+M6tOu0VXHj4fyhlxMsSUaEqS+5s/5w9nJQfSTrX5UzSksXdR57
f75Gw5jymq3N8RVPMZJAHzSbb3/iW10evYSgpGrC91tzC9o0dWXiZODv9NHjk7NXeoesnYCKsWN1
vPz+5wj6eTOW/KQewc2CA5CtpHNNF3865IoJ7VgPtODMym/b3jLOfm3E9k/vH3j3UVNUdDG0K6ig
g7gLgvCaq9A5VfCfk1p5d4Ffd0x06g8eRefO0KRzzTbcmzQr/HfDhRFlECp7XQqj2Y/VSHgbN3mH
KwLUGOMsZAj/er5BZ9VxmKrvMIdpwDDXYGgAfryNonpbpxmTHhqJ16nEm8UquhbSgTATFP+9l4JM
LWXCbjGwwfIWBrowDqOPiM6zYS/3VZT2u5fn4TEPnb/GsJh4gDJ1NSVtFLOoW1EV/QNDeANN/LR1
54Z2YvQIM03I+ypcyqpZvEkXeGsehnobIvXbmEEEgsi1zk0FEaTsJtyfcVCIbse8E0G+R3PndnZx
dcfndOwuizO8cpP7DCBebTmGGN2Y2dFr88cQpAg7BqastXYZ5lr91jtmLmx8ZzRx7aNZFd7kH4E3
pseIIxqKAI1olqbvLJ3B88Fc0ML5NOpu2hOZeirXgYYzMi100uo31q+z5RK5a1ckHrG921QYtDcG
6jkbfDn+4UxfOnQnDfTwWq9ZgD6NFYv1jRtoRtUZNhyFr5aPNkC57nCagBBgJLpScsE2jYiPoZOR
C+d1RWxlFgO3fN63MvmW/Lb71gQaPpnQmaD2luSyE9OZ5Zcari+4COgfYnoaHXnXIUc7WwJTp07o
tUIbu91+Xh20Brr/XctuKkTiVUJk3LdYwRjGrTcnzATCYHg7A/b1e1UduWw/PZPChvgja9f/sUwF
gMYjhkZBoagskMJsFCgCu20etnsrGQ5DYjGTQnUWz2QstcS6+ibqVBLIsb3gzmwK0MEiJbEP9gmh
sn52mv4A37JiQL+kXkLQC7q32c7YW3HFbzqjhRVxZMLymq/cU5OwqmFgjFsukE8Qt9V2+EKfkO/0
QtRZiNtiIj8oHjQuOdJNkDlbGzOajNsxD9g/EKrgVsLZ10t7zku8r27LAi7/oun9gLffHbTzKQxO
JLPwr8RrEY5c+TDu+X+0XRqTJ19jq/amgc8gXZxY5GDqiET12rJY2Jhd9KtjSHPo5+QLq8TqWWPI
XZP1kXfWBGsBFLpHTtqs2PThiiFFyNtx8FvHykYXKhj111l362DgPkgy+2zbJkxSW2fpo33KoAzE
JhpCpSQopv5WubZ7ItGuCl9F7llsjioIRYVrHAyLuimlhos83CeO9weU3nGeCJhlPXv1JDmR/nKZ
7fmdQRwcwvs6QlxO2kB1SOfyNRHDl5XreWcE6rNwsxdnHZzncANjaOX7RmC2DCCaxblpnVsrfy+m
ZD4488KmjodeqEQdhKGxhGdf7LSe5ux7fa0MHIhhYuCocMpf3DIT4GMFZhidHyTj2sXq/6ZVwGpI
EY2u588xl999OpK8FvXs5UKJb7Of/K2dGgbIwAgU2ejEC8SsZoATboMUB9A4H4px2oGQcZ81Wifc
vpA5O/lu+uGph0/A/a19KzpCcizsd66ITqFOi6e5lrvAi95b1MObxjQfAJjmW0v/9Zs4kORDhBa7
/cnDI0oFWkCNqt7NmZIoLMgGJny4SEIcXvUTRsYNxdDKUCREDaM/ANHkCXsLa4qUg2oeS4DnP+v9
TLy0nUu8U2N9GEV4SEfyNFSVX/wiS46OvZwit/4MAVBsHIdNX5OSoEI/Eez8DPNyKEHAVCCdUkDX
fZVQfM205xOTHFBPEQvPAF6967qYcIf+YPXiNy9v+KNlT4feYyJJfJ+IEabuwVSdLM99P/V2iqWv
xPowI3Ez0PTyYJwE+yE8UWSJt+tohQUVxLfPIodrYChSpRZP/Na2CsDWm8SPAtYiV4YEGrJDGDu/
ZkadbrO6PLpTcLWZ4uxUXrzb5H2cs7r+VOYpc6oJr3mpmJb9GWz00dMoZ6qWgEWZLTHCwDGM+unc
2TZ1k9LqqE3m4QMxzSkbMKZFLg1qfqTSezHPunKglqbiNNSA9pASR5ulM6Jtjx6GRVI9UtgXdxlR
yHVKkHSTlzpGSMN2jrkk8vPxKWGttKuQ2+C83y1CPU4ep6h0CZyAR7htOJMhExS2y+B2fp5bkiaX
CeCP/q3zIuHqJJZZtO1diq11q5gj7aRZbjvTqDcjpNyrItl8IzIvP2hEmnvHQXcdjrN/V0R3Vuf+
NcGPy2HweGQgqBirC26u22ehnFOjKm7vIX817eZtaD+w9VNHchn/eGHxUZt5/T5lqL9pmsF/lfO5
Tud5rwpowd5Iv1Fk3gtaHyJqIS4Kng6k9CNTAWbHBIfuE9944SCBEWRhUTB6OpgOYXYjjYexYwET
lqbJoi2ftmUVvucT4bptOoE8YDOMeW4XtMXHmKHKdkugf9qUMBIy96OyagzloEO4HxLc6HPaMYj1
0e1gJ8EaM6IqTyN2kqwux67DJgXBPNH8HlR2t9JoxXYZqSjsINwgV8ecWojfPoNIhdt32y54ISGB
HSHAvXYCLkFoL5Cvg/eusNWmc1Al00UujMRZYVtkgRJ2UwTOt7f0+3BKgTvW4BmcBXm0ETKKHSQJ
hq65daPbnFSPa1bZ8GILtJISZmCLueLIBXNatAFRv1MX02tDvH3TAWjzUc5mdKkMcePLyiEhrz8s
HIGMjdU9c7YTvz2MU7JOYqWbfWFkDeiL6Xuw1F7r8OoQpXKiaQQjbCTWNnGLK/K1hwIcBKWuddCp
xkgfSees5g8YkoTYpuFNxK9u6jKFWEFArjOGkCAZ2YlZ0Kt7krjBZokzbzoGOPN3VTafZdt/CG6Q
iUe/6QQVm5EIVk0KkDEn2ARqop4osx8gfYt9F/iXZhiyuJfddWSpuJ8QXRFj7G6baU23HgDmEWD3
p7B3I1y8vZ0T6Vf7w3UkhYMl9gcb0f7QdThXAFvEqpDtxonARwuTPVNqFvHSFveTHc1geeSZSCL/
mEaasYb51VSOZlTPdG6p2LLaGiWeI8A9qeiV5ETnnHfFF569Di0mQxjCFnxQYvHc4pVUYtwuUfsg
VqHMMqeXCIxmlBlIzkUqeH6DeT+M1p8RsG0cafMaFYClK5V/E91wXxqmcXAa9tUZ0RcrWJwWByMe
lcPbFFEOuDOXquHu1WK6qBcp+cjaYlOD0GJp0eDkBoJCLmCVlf6uGDpuunLmgAWfYLQLthVOwIMQ
nCqdb727dXbiVE+Iz13AeFP6E2obEfwrn1FLX2GdWpAQ8dWaKaXNoDhO4bGHzrzRvYHgn03dDuNL
KkuiAOED9CjYyCdjQjTTKOkCy0mywK8MtIgVXf8mE+arHM16m0dkPA8mMb46gJ+oFZ4Fs6wPvpyG
bRS9LNKaHutnJnSv87TcWHGfQuOj23voM+fg+3TTLimtgefqDXKNz5B0Z+6U6lLMDPaCAatOx9Rf
TFecx9a2DO2XLiLzz3ZJPbdtbr1oUQn3SLmKYGV03tkYxC/bEM9pPsPqLo2Tl/1GP/RGTY9gag8Z
5YrfARM2qeMPFsBJdKdB8mbrujvIat4xpIZJ6fbIwkT+PvsgxD3fj86NMT2kHq0H3qh9lEDrZgrV
hBw5ZmSZ+562ixxX3ewATYG+nD5x98R5hAHHzoFdFW7LHhHU4bZOym2POHjbZ0O9G+g0ihEEFUfk
kaKU8tVUj1WVXIxUvFdyNQi/w14NdyT54MZWIEUqz2bAQjPqrGVNw/32oKymjwnrPOPJIpmiG+DH
BT0FRheyppgYMI8K2ZLfMJVf/dUpfDD2ee3RVl/hYut9syaB3bTNjO7TktleBMgHWdquSzLnbJP0
57VFesAeRtMiCWBQAUxjRz0zUAHcVajwZPjeu83GFkJVi8/NImYkMn9Bk+j3vZ7u5CxKnMeTx6NX
0V74LheIDvcZOLJNTk7aILNnm0N2PW6YmMIt41I6tiuwgrHoL7xjbuwko38kdwBfojsyQ/IJw2mM
M9bgyfb0dhkyceQMjVOCgkm0uStINTO8sbmZfH2drMS88xrqOpoTzJE2E5zFxh86BJi0m5oNsAz0
McOqsTWsHlRZ7+I1KvWNI5jT6+4NxxkXGiom8NgROmoSlUaHlbmBdnl6HWsIHJKN0dITNugQxdip
/q13fWzl4VduR+8iRU4SAKpKEMKDWiFWl2L0SAyYxEVue1sLMw84sa9hiS5QyxImp3BgcDOcU/GL
6Zpz4yjNNUg6cu1GDqWAhalqcW+8vr3xojujS+S5t92/XvtcUrUeOwtT0DJi5K6hR8cDdOXW9tRp
BBW6bcU5D+EVpyE6Jts2mN8D/Com8pRrZcaWkV6HevjjagQ5OY6mvCGdge2XJ61XrIuxO5EmySps
UyRE4SGzEKiZJ47DGuibHRr7Kqr6XX3yZix0ScEeq+WlR4WBTx6BO8KraEHllX1OK9h3AC62aeXw
ZZBis18Q9+UtbtDcDZdtb3p/DQtdqKeneTNMdbBbP4WU+RiZ39JZ9Cm1UwBP/uTTMFZHzrfp6jnp
F/sUfEGNfc3c38qHApmu38+eU/jfluVQzDqwb5btktXF1lSQRM1IrEoiWAshPGUM8zm7F/0OiS+7
jL0n9/3K62K6e4kQcDDdK7Zatf47QR0nRwkEC+37TOjm3ruCOrLjxMGP3gJZbxLjr2aDAo7H5x5q
As7VY/nLnNhndZSdWDeXu7J0/+RyIr1uYNiMbfpIKoAA9CO+p4L6JZQzd9ZkJA4X6kPpFFsESF+G
F3zko/XqkZ7Bq04SD0QFW5uFsQvriYH0eLAyEp5Gfj5HUXrM1tFzZnOfd6dI7MyBohdv+maxPXMP
lk4cnHFGUjLavFzrx7mYu31UGzs6RO76rbqqvuVf59Nvy6PSHNMs3UWom6n73hGSEhnINGPb8+Cb
FXlz2cR6njtgQ7kuR4yFjmnEEJoZxMjmlFu/Bq2hXiy5OrQA9BHTcyAvxkejNJyfduLOt77pEqyN
HPr9Hv0YT1mFgwzmPGHwOOAtKY96FBjP8b0jPWSHIBlre77+RjAOf8haHFqagIspQNMiV4LiOB4d
NC1rRbVJc/9KTcbNitFGMIBpNB0SllgTtlhFwQYDzcY8u3HskzI5zJs17RoUcWwrf4wZ6pVjukYw
CABpIzZsTWCPa0HdRVbC/oEBu+08DTPZA+Io8vAVBaEB+ZeZ8m2/bvQFskkKnP68RB3fAqxznFg3
nePsiG4Md2QZo6NIiB/NW1CcWQQaWwlSiiqgZmqVS2KcrTcwVi1E1B/NMLZ7t+tS6OhLrAJedyN+
e1PIz9pqgk3GvmdjgXMkS4onyWAcexoz64649ejQFvm+psUErUhdNZoH01vKowEP3MSfieZ4OTiS
qAYyxkjuM1te0tkfx2q7Pbycl6F+XJgTx0zhYP8JeS686jWHju4kZbZDa/nimSRaizl6RNdAwzMW
p9lFy1k2TcKEwyIEqyFbvvOpKULcXg8+NIRx34Fv3FtOpuNaNH+LFl4jq+cAieeHdNsY5HyzbTsD
F3dLduMgqMEwaQXbCpE3mlM8TfVz0R9btuKPS0VYnclGNcGcvSUAzSsTpnm+BoHtELeZ1wHpFHSA
O9eqbgi8eGEXqg9216PaSt3DVGkbOAeLZk2oEntECsBJ8F5DUeEj7SLMeGLFtRVDehibad61xgDW
Iwo/WUiXs30sLAjXEP7vYY3Tqi2QuLu0vKLvZLdDXAzJC1TG3XGqqWLh3OyAJD11Usm9cO178Fxv
XQrKW092SZhO8SGS7AXVXXgqlupI+vVvVdzCVwUrlIX8ZVgmYKwccs1lV1XDpbKxvWKke8F6+zca
IRdOYQjIXbPIaqxdzdnhkpaLIbO/as6oMC3wHOcy2sgo+DD6HqJ5+mRkY3+1M+auQ24/pJphsGvN
N0Y4w8rokE4lejhxhap9ApzkSKsa7Md6X6VEbUvui3svs7+c0HwnHwClNJHX2xLkRgZg+mDjo9Nd
ti+CIUHVyAEj24dOLY+L3W9Uq9TRdgiLr+ae9VjmPUpgj2y2KfBHh/TSqdFsJMgNpWokAc8LK85O
psVRmxzlBLzWROK5VBJQyfBrZmIG5bLYt/5VtZ69R/wMZoLT9DjjGymrwDpkJuEJXqDU03ewmN0T
i5WXSHbJNSXEANqkdbSDni1ifjsg7Lq0lveiOnSTivJ7J8JrpAhiwQjensmSYuoW5avD/VIQ1HQa
2Butxhy5T1wYbdY4gKVEOINYgcCGMWDqZELJdziIVcqyuFkK8uDHcF/mth3DdEFCopy/y+ARiZYi
iJEU+kXZTptSpvdzXk+x4fJRQOQLnY5NKIJPypwXlIcpeBgJ/WAubJTnnAOXu4MRl3hSiNx7L9GZ
G1H9RIITgujUIfptCB+a2t65Ho0cCTmEGBfjm1lJGqK+/gNxHp1RssAT8DKQGy19F9aiAWp4ze9y
yEaDmhWRzwnm2wOkusckVwbyiI7zvu/96yj94xRywBd9INgvWkiRyg66uoGwnFHdEiBFkojYVj4B
IeDhLduI2Jx53TshYtfArsprJUQMudlBnabGbQP990Br/6lSinvEET0UxVMdDke3TYimm+vd2EA+
RZLCvLKQ86GNmIUPRiqZSY+7bByi+0b2AqcB/FPDO7oQwvZ+FZLztczOBX3okwFku0hK54Gy4cIC
GdJl5701AnydRUxkZaOqNfyFToIR7zQM+pwO1i8txEvlczh2ijPJD9NtAe52byp+HWCe8wbwx3fW
DinhHeMdpg7vUmEqIP2qnTF1o8YM2d/FZofljCic4SS55EmX8z6XAuQF/upjGxgzxbXFZgqxPnfm
5SgG/9t07Mco4hmCvgnpfUuMp7oQMh5RRN8RAv3bR4aPlNO5YHlHC8tTA97MOSw4xTZ9ZYx73wkP
0FBIpPMe+6CetpU5EVQ80DkEpLVRRNIkq9pAPyHZxmYdLStboQTorQ+P+qXqWpQracS8OFt2nSlA
FGc2/b+/ap1IXCKV+36QfXKBFnBHamtsBcpnKlDbl6zxH5YB6IYMxwN9AtwaUKOtXcGVBE+yd9C5
ot14o4LS91GAbAA8JLnOCOHzSC7PRH2J9c7yOmpyoV2FVGAgbrNJR28vE+tojmjpI6O/Twt4TLRk
vj4WMjtlpS5eEKHfSI85fls0eyyR9mEAyX1Sw4JOzee208AB2bXYoZ+W3o/LoqHl0vWZUbV9T3US
sqHUjy7DXOydy/iW+/Z1iUKq2xp8mxY3wP7Ta+GKgzST4JSTdGBJ86tEurUrKN85GZ1XLqUMn3MK
mZrddk7kYJ3J8jR2pt4XfI/xO63Y8aWQcI6BpEgtozFj7TCYm/ahlMstL1Tzrg15cXp6yS9V9KDM
9gkjNN1Sx31ElbchW13mQOl8qY3oae4AyyCNOQVMTfPe/EsJcTNLVmZhDn/AprPduHMKbwiX0llL
HyPIGJ4imx1aFFjbISyt45R5jHKszH8Ow+QlrTFmL2QhlkyYYy56NvS9uTPM5jg34wOIafDNnMRD
ZxjbASsx6VpmPqoLbsMHMFcA6UuTpJMMYawqgneQTdzxjYdpzs4uBUEs1iSEtOC1TaYMwhOI4XSv
OySbhMo39V/Kggj+T/TcoZinPYpeQ5vQRFUMO8dooWPVDAV7Jy4ddBEzSQeDCqAXIYFl8jtB/qiu
lVGzYaoptfsyBPiCJJ5AdwqH5nGWmY+UgdTzITF2NOn5BZvP1oXtU4QMsakSZ0GkYGNjUPUjUvfk
QHzhohAJI5QjvlR/hb42qBMYh5Kk+8bl/KH0OxsB93MZ7p0O0FJqg0mU9mdQWjNJFCa7p8C7Mkwk
gNO1fwe+027Y1vyBp9GgRaFBqFPzKbTkESEMDVRAgLbJCamnKI4G75dlu8RmivY0lQ2Yd/eJkNPs
Ynhh3AfVg6sada+GGxc5F/R442ENzN38HuduvlYTFNCNFBOB04mqtrlD2vyUZ/fdRH59T970OXDP
o442Ike15rse3yp/BMW17nFYUk9k9K6VEXsEaGP+pD591Tj3Bpmc3Lls/mtFz+TFA1zELADX6mfV
19yWhyIniIhxrxtPpEOLjo5eJQ5Ulk7f4bHksqN4Xthvp7N6Q0xwDycI+pGHzKSlfTy7KXIrIhvW
/GbMgPlonPCPvjXzLVHZyb1wIdX7MvhM7AqBdf7RJD7s45wb0IR3iI6bqGcJqjuol2dWqek5j8SB
MHuiCOHjNMZX7nvloSJxajuwZYgjj5QPxBHPbfm5mqNWFb1DigNbp7SvfuN0P1X9WhGtKJAOc5Cf
K+hMGZfcKJ1r1QZXpXvnBIxhkygNNWZQWYxp7bbwGxxvYW1vXcBwXMzeoer7e3RLu1A2Mb+lFTvh
mB+p2cGuT98pcg8CsHLzsuEBYl4E9QgJZ3ks4FghSI/w52HHxjt+CVzH2ftSMldx36Xfw2+UJBU7
gzhQGqTQ9EHWzXZwGHLdxK4EiueUjX6Cj7MxKqKYFLNh9JZfTc5aJOrlfMRFpljRZI+uI5aTRUjx
Jk85C2cOuK128juwEjs3Z/2tjSezNAsgVp8G0uNNWeO3WfmWACqdnb2sia3NmGzNYfARlvEDxAzq
JqyG23KZWWywzt3WppmdPBvENwTZM3dFnAhAs/QEFkI8dfkTsa1MFgXrC3Bc7AyiS50KYyvHYIXK
GY+MsrLYMYcXp6S6xy114yqIkf4fhqZZXGsO93I8sjBh11OfDJf1XcZuolVkQk1O1PwyikdnIX2x
ve3CmyIfGJWdnFA+RQwpDi45JDWCQs+ZMM7lSFcoDr6hGmyTVUYRCBo30C17Gr9zpvxfi3bZMgsN
S9bVdOpUydjB0jK88Qw2dWYRpjuvWD3RNcFYTfAJY6k5p4l5GbrgKSrnZufK/jOprDPKs2UfGl1P
mPOzHRYeWiGHPyIKtiVl0vP/cXQey40jWxD9IkTAFNyWBL2To9wGIakleFMwBfP1czCLt3gz3SND
slA3b+ZJOkovc1pcm5kMSzsUvLzYZMqu1I5FjwueN/hfZfXtyZD5vfBiG0AtazgMGoFmzOTcC/pb
lM5vVH65Jsu5KhXYanVPIeWw646H8p27HQ2utWo3aa2dl8W3aeE/QcW71S4LCteZj3aL9G1NLPVE
+spijBFoVsMZjf3aa84rCk2+ZYHOvd24u8NvjaPUyYujFzcRnNjS2vV6dI2ivT115PQMPchZ76xI
hmFuyDUMYmJaxRkV3glGsZmZiAGDH8HaxpMJfg7V9kBol4nEn5uN7XavrBWTbQZq1pgogQSLCtsT
Dajrdpwiz1a0pc5k34nxzkwVTHkIitkUnFi28ddl7pkt2tVqprtt5vrOqFiaEBHkHZ8TvhEAwUI+
hWsfX7YgdCHo46JcnvnfFpa+bxGOlYxQO0RtMArqz1Arvhw1XfPKPU8koilNWpm1x6mT2C9WSgdT
H30Z2ImOLn2SKw149jDnNz+rd13KzUVXaMQYhF6cNMfGKdFN9EouIE5BFiOtN/CTjFMvqnonzf5s
CestyY2Ln3E0T+da1g9zr6ZD04i9mCnhnuN28dA+1HkfbXIzv8Z9n29yiMhp7sLmJkA1Ik72moYv
d8I0apjxZ4u/WYJWwVLPjM8m6JLM6qEfRbmD8YFPl/ai2QYv5Yxju+EGyM8+Y+xNRvRiv3oCbMHy
tHzEqf9Ia91n+prq/On/u+QS954547QbAa7BbyiOOv2X9H2FY+DqtJSb2k7V/gIkaojIksY1Iw8y
HyhhhroMMc/kW/SeTXd+nPz0T8GG2LRIxEkMCJdcvYOhNda8BxO+WZDSNEbzYky4OkMu1yhfL5vX
JbcsQeEAzuPGBEniJRMUbSQtsKc4m956Yzx35Hp6y47wnYNCJcJaqQS9DSJZ4M3ZAVhAwBnIx3NM
DxTE9Wxiuo2rMViKot23cfqHQQSsfDxra8yqS3MBDcraLbaaE0g6yPWC8LFLYTq8QxTllhrDWP20
06Pl4f5nnd2zB850B/mkBBoeZwg3wCwo0Fr1VexuHXrUuLaSgb3HJiVrzatljjffBDXcUeDeGhG0
P0lU1l/MPDDVVshO9x9n5MegxYwfbGpIJMGmExz0Zvwv8UgOUea5iL28F2omUb31P2LhRbvZwAEH
bBMs5eMgQjwpPSif6WiiOnYYvmhq3LV1957myLNJn73bRQPV7MH1BuaBLgNKTi1jRvenwLvkZ85j
26p7Nhpv4KG54DY541tykpgltCR899zot7SlveWjB+4SsrKLIbHx7xUE7n2M6mLpEN8LGYIYtnDN
mjfdHH7KhOwwMibdBW/UnURrPUT+xuhIPj/B9Q47l+IwUrT8aiyP2lLpDxAH3ZPioYxf11hm7czF
59JAGf+JKVRMxXJh8Gr6NujIWfEY9uB/ko9orOPXzBTLJBaeZeP+a4AgBEIfT4MNyLWJ0x8qm38R
rj5TH76ztlCOB9wN9XgJt0kl/qoI5znrd9ap4RPP3hpXby2RGbEANeVOVPalIG/a2eaRA3mVOU67
Zj5nQUzwSwNAq/kmc7K7SSeqZNm2iWV4njNSth3SvmiiXTt8ZEmJR3OOdh6G+3U0dVsIajTA8hJY
0rxHprr3afsliugHH9JWpc0tqmJ/MSPvHR/NoLb+wi5CB4ysgzeGz8u7NJXOg5r+ADRgE+v8y8xd
eIJgKEfmQKm6t5HWE9lw50Be4qnHIZlTOAZRAWFe5hsSvo9OhM4GFAhqmC9f3TR+IDuAjYbYcYnV
5y6a3ly5qM+uk47IsqTeS65Y2GQmao1yMiJm8iI9zJVsK2Cf5d6qNWmkrBzUgzk3N8AqCQijDa+G
TJWBhoMGERwznhHfEyPmGBfFk0oGys+Bih/M+Bcx5XV2nH9tyZ81kdMI6a5D7JnsUcAlTOfeTX8x
1n6WJlLOOJIi67N/M0+2tR77typx440jyaUmyiE41a0iFcc3/uM3b3B2pkaZ2pAzjllwRaMoCZJ8
oy0BToVoIstpZYv2V6bxce6TEnPGY+IyAwx+9BmGzl08Cl8Pn/Tm2yVnugNAxxwj/EOaj3RpJEVx
LmLC/FLBBRaOSf0HdyzufsggdATNLJG3teZ0wSCKs+SSUr8pDJtBm2JNCGEKsMPFTNgK59BOnJVK
uzS03VAzY7DMNq9wCAATJvZb37FQh/TIIxHfRk/8ijdddcrYQuzzB8cmeB7WA0uu8oPV2mqoDZtl
AZcva0RET6yFWeugiocVt9le7dyp2ufWZKxY3NQwntUQbso64mcqR0AhPn0rEGKCAX/0qGf/pGQg
BpescfzaW9d8wkhgn4y4v7qDfuFfSPZ3LQUsKtJYA+u30Ec1SuHFp5kCmpfFp85pAQrA5jeLdwg6
SGMtdNsG9iY38S1AiUD2/amyGa8GPj670cOuw3YQ9GUaFB3P52LKqdhhHwrA2vmtQ/3Z0PKvisOa
/ZjxPBCTWllORV1RVX3JWrz75b5uwJwlPa2dqT1+QjoB+tPhDZlCPDcAoi4T3T1420KuuXPRnOzZ
hSfBHinR31132Lf+tM0jTDFMnnsjqtNHkaovaknJY4YxDULpc5VaUAh169AUeocerrBxYcVe0Yli
DmH1oNk/rpH/eJ1Fq64W6AX3JCPD+GuYsHLDFi70E/P2Zagze88bMg4KLcx2YVTsqpApwHB5UsgR
uatmJ+eq/liYer0nJpZs8L7fjQG6Q0vRhqXopcD/OCHKlJY8970UVx9/b0bae+OaxrZmZzZH5ckg
QcUxHR6lf0bT9KuarjGzuDUW33zRAmbumvaLNyB5inwLrO3HtpsJrYzhtTOzQ1Wjtct6P2TIsL6j
/knwkyzW2axwtLMxOLqTsRRosH+dEpagTUV8yF84iKSBozl/yekJwV50LxRzR6YUeWmNR0PR+euY
0DNLHTc6WGbyNukHal4XirRur5bMzYpKBtY3Wq6vqB8317TRBYraqgC4XLQyjPEiOP5xo41fSRyd
acZpM4sinBaTj2QkXMVWEsJTpm2VKuqTjI+FGKJdDWZ0C3B0eaUpQXV05zS1fcmLREdvWhLqtXtn
VVsjzMiUSKaHMRfVoKby9ELx9JvuaDrMce8KdAf8m10/Oy0c9UHHpYoWRdhoeo1dFqcYUIdNn0Cb
DvWwwLQAEzUdM3xj+KrxqJ78yPb3iV0dKJIPAwK7YVD1yUei42K2Ii1mi2s/Th1rmbCqj7mUD3O9
iOr8d1edLfbwnCCd1hj4kkw72VmO00q+9vLLKe1bT7Jv27e14GVqjwJMA/6w5CzA5657y7Q2k1vc
UJg07ig6XjXkjqDGF77vAQgwhLEemFuKUMUIb7ly2Jn+4BCgGqKpaVenWVQUJJlKR21F2/BBJqNJ
/iKGvzunnLzanUgcJ1oUD2uDdOTG9b/zDooEJsqTJclk2mGEhF0auyLKqQMPr0yP6TZ06QqUPPdz
cwmoVOEO7tiJ3TS1uj692Cmt2pDEul4GUPX3BO/k2rFoQi0SylIM9QsGPd5y6DFeTtNL2mQbHBpf
HqIWrxCPeSFpQRTHudEvTcf906+yHSn3jnu6xTdFNEefEbUWL+1Ys9BQDqQJwxouFtkJjmK4sqDz
gJVGNanVjC4yzfnIEBAQpXSs7ulJEI/B4OffaiBGOCjkI/2k8c7Knt1RMf0gpW7wRzyY9VKuAqy1
mbunAXgh+7sR5+E8bdSk8/NaF4d+aNSHtMZAgj5gdBdr9CqORnhBjb5XRVLd+2bON4ma5wtP0rfB
A/GtHMp+Rj8/2QNhjYkP9kz7dpV50FlMbik8XrA4CbGbBwjUnsZ/PM6yW15hsAtzjh9MgmNNWsWz
xXScDCtaR/V90ooMq5d/TlxckiMtmlppnCcvBgGPo1Xo/DhE4irEGW7dS79wUbxyrD67bWOtJl7K
0V5l6VzvYkYStm9cF/lrGVS/2U8RNoH1hjhC3dG6Wm206dwE24Jr0eQwF/gGuQCFhYcPP+Qtgsja
SDc6pf4HXDPmV7+zuLvwFfKpf9U99mpQLrNAROx62geqEUYqDthpIt5t2yZckhh8emAOHseEjj07
hrMzT7D74dnGGJ/O4wLHVDa7yyF2nryyA/GYS27FYfViD32N8Tzaokbzq/At+vuMgSL6H/JFxNmh
MwVu4r8iii950QFHWkN6RIp4PyoPwYF2DDMh6EGdzLexWJSlbHzeT222nhNwZmz9IbKI+FxFxoN8
5SjPuXUlBqfbI2pvdRtdg9sdOpLBAypEW+BEdvRdMvHBS5O7ARhKDidvwrVtdg0RVK6SpXCOYf/d
av5wngwaqzqHbisEKceiE7WtnYNX84uZaoJCvZm9NrF5ps8LyXdJyOnNcYpfgNZFV/zTfG7I8Y4x
oQTM7XieZGkApeD/djTDczPjAxpJZV5U5QGCSwgVkXxhckxXepPRNDUO26gkSwrW4coR6x9qz01Q
UnJyMtyZ6LZCyFVJRaELOwmMve5LW8TuqvFKNpPZxXRm9gBatCl9M4Vo0ALv4Ahrw/6vrb1xE6bO
3dPwVOTYZvniE+89GxoOMCVt57Tzcwi70BfUOon8mmB4C7gF0MEyMgDblf7jYXHqRu1L6bgqvaGh
5pJt+mgYX7Cj5MqpzItTEoquyyVMwX48zgGqU09zYK/QZjZ38nTZIeWvTj4XzNV8MOoJHWhEzsAI
x/NoPkfSSde1XbnoJidV0g0kqxknfSS/NXqsqYwYf+CR/kOTxhRlibXXhVR2Asg8TvA//Fl/qInB
U8T5bhgUzrjzVgr3X6ZhWMW6VUEpHFDDcQCYVdFyuTr2BQj1IpS0FmDgVsm/fAwp4FTht2f5/ANS
26Lv1AoB+sLZVNxYAAddLQA3ZeUVXwPzBOvIyCNZN/NLaxvuNxpm4m0Y9hTkmlTPqDJcDyMcLN2I
np0pNvfWksdpvFYjToqkE7ohVh0woSsJcsnI9GhNfJ/Fb8hEDsetJT6LtjpvZomBnjKOwXH2bttd
wjCzN4nOnTiT3ZOjSa4UE2fwIB4AD61TGf96XvpW+1t7HOBWrFwXDFT2r9Gr5zTucqSC/Dcd2pE2
M/3q2Cl5ffvI23PnV+YDdRdfHRLHVH5mbKIos990VXdVSr2Mk9iRJzhzd3goo+E9wxva9zpaoHPz
lHmYzOXGKt1LpHCyy+R5CeNUOcOylpOQq5SDwbNee2X/7lgEdgqt+BhHAzXD9X5MTQY46TZTElEs
Zh40mW/jbOF3z/hZSM0ZjXaOzW5cD57xbKhvOfARg9jNNvY9a7XHDIegiQotqruKiwOmSO6R7qGc
KuvIKjoYEsqAkoa6mrwoaajGBMQgrRUzExZUvtiEJpoXWRAhxDIcj8BICo1QoH8Tnn60df+fMer4
9ec3bVl9QO2eD3bnXpHDd2GPSGBI7gBujhiB5WnXaT1fzoeIpcuC8lz2MtygCrlX1vxryO3Ys5Vg
JcfsxvrLHMtD4UZyN0U1NPeJkKKRcm+zDX29DAtDO7dBaeTN3nM3ruWXi1BlBGMmvn2rfXSnFgwr
+0E+WLJ+iuBfCXgn9JBTNkqVJTQV/IWYulC0RMDbZkvzaL/nRjYFHfUmTb+4iA4u/dGHMES3mcdW
BbqAh1/M5HFm8+i53sZZgMuegOWSqrMW2herN0e4p89W1vvnSvjPsue+5XvZs1E4Z1Nx/c0MXnpl
lMBJG/NjrDAeR2FHa17UItZHErvJSJFRPT3mOqqV68M39GCkiCLbFb7hB76wqTXB6UyN+NXN6yPN
EfdQyEvnKWwvxHmQHVdlX2k7Hh2c55SuUrzOS2WZ/mMWZ4xLTrQxIm2Ze3/7SJ0jvRlOvT5CgPJR
1X58pKoAEGm0Uc3WFs7ZiSDP1jUGW31kJ2RM8XtpmyQMZpNc0yS3dTj/9qCHWX5RWMr/MHa0+UvB
Jp1HXdFvTTvhbhAbW9eihStHZAnCGl3EJ664yNn06BLxFCOrHkUrlfxFUvhqkPMvrptsWBz+YCX6
yyQ0zYLiGbv9Lav+tXWmbDO1zROsHoLBdb0LIRWV8gJt6oGziVHHZhbvh30vm1PScWmuI7UmHPZS
tjh8Jjo84+GUz6B1JrY0pBvYg7AlBa0ZYtg3zrEiE5Db9m87O7hMinTC8eewVsNs44Cd4n6rv8Sj
S6dZEs3bxkQf8jTc5ixLEWjbH66TejAsC2i3ASgB+x5hE1gi/wDIPoosN5jIXtB9Pa2koZmt1GcY
c06S0q4vXj5SkOiSKqSMJt4WsHZMh2+vM977mEsqkeCV7/mKJ/HRVEQfIw55h1AMtS5cngmS7PSI
4m+5FMoMZXzVEnnWZqltvRrjmAdV3sR8QA7GW9Na9eaEoIb44pZ+J/2ndk65RahhwwcXgNX5d6JI
MwovSVaGjYF6wBtUZu05781qO+Ti2JXOFjsyZRr4CrBuW1pDZWnBziM31aEwOOfLuZ/PQ9Qee5aD
l6xmlcvNdK0n8Fv1DtiKPZENJgFTVdGl537AbPPWjmoIsjYFFE5MHARgwvpxTg9yMndpjE5dMdev
I01MQRtYKuI6SYm9jSlnKNjzEeEIMr5F1WIUJy7CmnCmzlLUvEPK8J14EhogH5bd0Jm7vIlJYBXZ
hFjBQy8JyXxSmlEgcm+hixElxBGvwXGQQ/tUN9PBo7n8MGXtLp5g4ZDv8Y0BS9voXLTYf/OZ16Ag
l5i/O/FSsZWfM6yYjkZmK2kG8gt4cxabo9tCv0lnJJ94qt8YsLdOl9yVT1YbPWWXEZgJqdw5mOxu
yT/x19OEY64vKNSrTExkuAN6vyEgRuXKSudToOaRYJvtql1iPsdjWe9Fatxzz0QJcsBBjaVzSbS6
ggXnWFvfz4PMwU3ZKYuPNR+ApAdvaLQ4oJv00BoInEpnbY5WiXGU3xC2LHJ0FACJmYZPkaULNUt9
hfa097ruLaWfCnAJlHUVhueq98meCaJzqbkLm4Kbhota49MuG4zgf/AwFS9paaFGGfQYI/34bd7u
FKF3qMzvFkWsl9b+KQauy+SyUwy4bm4+jkspZja7z6W05J5fxiZPxDav+Cxg1hy3jRHBAeP1ZxJ7
0g08RcVc7qZw/ErziS5D+8OIeNPa8/CJ8eIyxTVo1bl9cIV5FxFbAqJB/3ozRC8gFFY1KAadD3Ss
9CAHqZptaJpvyskLPMwUW/YV91ZMn26EsFGb3VNLLQYHb2xTiaFj0ivyXajH0zqmBBLcOpU3YZK+
pXw/q15ARgAf8aRQMjGo8kuI3WvoSHi3bFhPc+eepXmmtBkW1TwIdmPLQrecMThz1WtpyxmqW+Fr
F5uaJqz+qIgVboU8cjf8qAva0zg7Y9Nsakv8dkzneEaB2ccuhTwJ+PTAj5FsQjncnJDW7rArWJfb
e8wkZItnI12NBlVwU40zsQY9HLg4LOl93GfJVzW2IWcix5jHH9ZxVWBLip6haLHEFSxAddf9TbPI
3XNZW+UpZ47j+RjdfO/I2LQyIklNMBWBvLzA0keWb9ibFqMQRYnpnO4JxLoI0s1TSmctcyqzbpJh
TnE9eyfEeHWIzuNhIsRUhONWRvkz5+W8S9uRZEWPzKHH5mJAOjoDJt2mYCoIszINYgOwt9QVtwDM
SGxwLL48XEA2EywP4rm/yTKqWd/380Y3U5p6UoJWXofrjVBH0fgUzMBYwJWZV+QwTX5a+udH9S6z
8D6mnotfmf6YzqIZ0JiwzzVWQadse8wq7daPDjNTkcs9rO6lipJ+HVD2Kwp/Fuit6WA6M2i3odoz
B6rG2NOpmDV/SfCtcUCKJFGgQ+KsnQbxx62PbGl2WeQ4O0y+7O5s/0J94j7RnOfOlyZyPM9eW+Gm
DancW3lx9uQ75hOSN4GeFHyAlVQcPPgiMZtWafgQcwEkky7bx7DmyK0rk/r4KJfn0ZuetSX81Y/K
5F7dI1pr+m7q4cZqOGcIZB00B6taUxhbz2npNYr40wx/9UIGKVcNs/dlLryg1edd7wu2QJb/WKca
BJmSgJOVsvSXSHIh5chJ9cIg7RWM5DIb4anhCRJTWB1RBVHsYLAHzlQEvVZ+Ovpgg/6kLofR1LYo
vcz0Ot/KMYHMPfdXyms+WGo9EfBO6auSMdkufidm/knRTndoCMAkWfRPTYSfeWBuc4Ojq4i9g5qy
fJ222LQrEHu0JJ7baP7LStRZG+V/JTWqSblCxGX4rUtgUT29Zp3uPNE5yAyk1CUO8RHHsBu3CY9z
F49r1ZrMa4WDVyXDlCVfwobRzK1jngM6Kw3HhgqQvoRmd2DjejMANmMsrVgBE/ZiF5LeysGF7RxP
kC6mkLGM1U1nGyH3tvQbh2h0xpsUS8D0eeuwkCOuD3Fp16dUE2rOp0Ggd1OLdF4k6z1XTX/VOk0J
nUt7jaJJX41sbQ9ooEG9pMp1bAarwQUJrQ+/QEPjjYfXZUis6+gkFyslAQlwdCUYTbiWph6RBtPH
J2pt6shm6h1Tf93Y06VoQQxzUv6Dp/4qnNmDv0vGz2jmc0kRUhDbAqeBK941LCMbOqH+PBeLEHA3
uZHyiDrQQiU1YEJY0SFy6oa9HW8gC5kychBWRY1qpk80o4UPFuQ4erLZIs45dRd2ca5sG/CzZx39
DMigvuwtFI0NHL9uihbOWdHmqv7qchHoxJtIiG/qrHiOTPIl+YD9101+za7dTkDpUbWPbZni3Ggo
9sjK7KMQLCA668opOWywE7/M3fBjJsbW8bAxCwtYwWyH17pS1r4teN/EXvfe6ODTamoxFiJBxmGN
UUZCAvEIKLNYJHtY2xpMMhwb2kSVqEPmehzA/BroDF7TAr7sb4ZCDm1KiH121n1T6MgAXD935D9W
c2FgL2aMA8qAaUp78HHgrpsGJnKal0cBpKLgROfKTlFhxfPWiv4473G7N335APA06K3ihfDMujC1
8eiqCvZevOCrMoOSZ4yey7ekJAhS5XVIJDE4Rd+G4EtWs4xwkNep+1R7RB/K/lEMSBp+hpRiDLlJ
wj5j2E7ZARnQ+RRLWBp8C894q7GC95mEYkgODxyVH/PhKJqCnR9JTn9yrnmBb0A64G9vvUNQ3c/T
8A2RCqwq+L4JSkWOmStTxFJwsK3SBkUC2eAuKAOxIgWGtyeEqtlQPFHCDb+BD8JfcmBNbqSm/eDH
vdrx/DNIhlA8q2ZANxT945gbML6dSt/9w5vF40iU/cYTry3BFyoD7e8qC7FO2zpt0YRNWg4yU+mX
Igufs1F+225NVI2y7aS4N/YVRDK+8ZqPD+Hpm8pgj3ZG4m/7+igq8qgspNbxBE8iodLVnXBP6Cqk
BlDDU5OnJyMF75d7D8lc43rx4seUHxYddNqVixmKORMqpZXwELKcxdCxl7GXBqqKXqKpmrCIviGh
V+Fw7Gk23YUU4m0ra14nNWE9SAL3Yhq63eDTFNAo1DGBahzYYfY5kgtaixTdShF2dN0FmRonZJ1B
RKwFnomr6Aj7UPtqs6e+kVHKENK4HJAe7Uv5b+woV1Mtqw3nMlY8j4cw+ezGjvWmOmiMmn0rPjz1
16Easvzziw2HtZtM9VosUa/Ygv2jauOWGdo3XO4VRckT2c/2cyA5OS/Qi26GuG3b+6gfTjzQhBpk
0Jq0F7txTfJywkXYVbSPMPRhqUzm08x42c3t2kU9GjV1NK3ml1zBCx1rq37KfmrXXP4yp1PshRmo
C/+S9eaEIGytlQw/W4uALoPIXx9RF6R51oO0yWlUBqYjt10YKRKqag0WYi6e3cLpDjaMsVX0Htr8
CY9K4w1PoZcwIYJXNPmW5ebNZqtggc1waog4rpm+go9gFry1YNwCEYogxqeBDgjrxaogAkV7l3+z
IihnYwBAXejFL9IgrcERgY1/UyYfei7WrCpoes5qglxDdsyBThZWcRp0ErVtIzETyWtZcNEDg7St
VQfUH9+NTHwdcWQ6t1X8raGtFURkcQKfMvOlFvSyRhiNVE3wgc0kdYXhRzGFJtX07jmq41vINxpi
6NCaEbM35TUpz/+YWGmAj3JND4YKCnpJcFKnj85CgLAxx2ZAXnLBodLnGYf0aNzgNbyBOmfRFHXf
JU+Bbq4DFeuXdmh+6W5cp85AetaQPi+K8+tP6T8/JRFFXB5+ko+MbIffldVeJ1/fYr08KrCufqHe
53RMoBDznDO2pkPvpegIKneTa62sdsLhWDYQUsaHRq8vVV3yq28a9N7iCW8AcJil0zsOdxnvw82Y
Dg/EeR5kzAnZNIZGAYNNgp7eBCKkro6ZGT2LbQ7vSwRve2eHHcdmJxgAWAE6O00sITSVvHMbupU5
qiWPtZew9+5pPeqbWp/CDXkKypq8o0r0g5hfjak/5L4XM6hwJ9FNFFjKJg10lTiHIeTgUASx/8AV
5tFORhRdl6FkGg4tgL1RNkD13ZNpmLeEAEAyLeh9q3kppu5Sa+U36vGj2Z0KP7+HsjmGuc8eHqkH
khte4rehJ2KgWftOjttOsrrozO3c0PzAt4FB89IUzp/jcq1mB79JkuFrrtXF77G7dGKTW/NLCf9C
TJjHdAPCg21vSjNDB4p/fG18C4HM64bGF7MZ1PB8m5TxcrZN2SPBjwPq5VBUQV0tOxrlvbRxctH6
jhEjxBXDVkubtmk7U7pp3/mN31M031GrF+xoCU+5SF8dTB1QWjg/3Ppj1ARRk7CAVjULeLnd+Nah
ekAIZX5NZ0yV5CGlR5O2RmRx8A9O2wY4d4MiAv9W8jHVR9zbMzEVG+gqK/blm9MbQqu9f5Ghu45m
JH8RIXF6ZN5Sz3t3RveTdlJurcnwW+blt9F7Y5BGyU2XHyPsA8pD1kXr7bO2sNY2dcAQa99d5RAw
hSInaMkxSnEC/RKwbXjzVRM0ZsLiYz8483YKh3tYVA9JOu4VQRunsyv8X/U7KUfcr9Y7eKlLpUc/
JDiXc9fesYbkRst2AFtSE7AItarxs575POrtRWfzw/uMPzHE7FTc6GsZp1jZ2TDAiEbOOAEmDitD
+/QlENjBhPLQV1TPo8LxbHM2CSXuOm4qzsRD64G5wAAUx9pTkcJ2x1d+TIuZC0pmvGna8PH/L1yx
qMaPhcU1g74hUvYE5nJcNDh4TGQosoIs9e8NRVolgThX3yf93wyNJUqrZyFzmHurdCC1OcawdoWL
7DZwBPRkqDmJA22Yz0289POSJbbi9JAqtn7LKz0UyWc2xnfFgLWqOwJI/TXufkyoScRvhqBLq1dD
qL3ukUEQWER0lqRBP5gAzGR9NIvyqa/SDRisfaSGtTVaPLvls2CMZyL3zG2h698hpipcuJazbWgg
tdliXqQ1nnEs4RGW9oAAXTxWFSxu0qSYGIS2AULCKp0MT41LS8rpIewL4q55dIm7YTv5QGBqX7tr
KQtTVwhWVfhc08dMTdNhbuqbADzJLa7fOgLnxP8Kx9AVH7oIN3FsXe0QKxm63oVdz3fv8wEYqveW
bVPR9y4UID+FW0/t5ZhPL6y0Uq99jWwFSt+NXr1lEdRYcDAp3sMw+OAmzo5A4rhS1kR9a0/W4H+6
nMASOh5k5Dym8ZRRAri2bP83avnAVLJJ1p4nfrQGxgEawT1jdFm37FozYI1Wf4lNj0qNBve3ZaVX
p902DVmZ0Q2fa3AyaMgMUHH4j2o1TOAnpmJ6Vsx1I8c966eLLKDcJfHjkDd5oJXjW/lC9TudrGBQ
eogWdaufOLJhKlcF7D/KJFjLZF9aXj6WjiP3bvrkVuXjoFOsMO/sVFzE6H0PHji7URDwF586YMQN
1QC8OS38grxhy7F8yY2xD4wGWEtGJYAey6DujLu0C9awNeQJunKOtsbmMy7B+OIbxr9jvNTSGE6O
w1IfkuIUWAWXNj7eGBOqxDpaBW2jUaE+VF8fPJy+EGGpl2HT4x9M+ASzOYM2AYu8MhQXq0IXf2bH
rwdip3HGELoq/elExSxu8IS0fWpbe3hFZ5NCY+xX3Dfj5reeXmgkR81HzMJc0f05WQQmu1KsoJ87
VJ11rMftCZuILs1/tjYe8GizExxbiYWt/pUYJBc37HUgKIXTFXo93wcGeYNFSbH0+6HJe/9LzfEF
e77cJ7PxYrZjtFWkMs3mxrGMsz7mtth8x2zTg5bH2aZD/V6TzPtsZyJXpDl9Efl75XE5JcMaqlGt
8z48OxaMhN7juGAuhx4R7/Ic9jJFVynHIb6sPPyLBW8JLIeraVxKzQf2Y2GGRO00x6xpbCBMwGMm
U3ueuuaqbKnteJg/plOyiV37pslGbQxN+5xVfoLm+25z0SZdKV3GdfcCR3Yp3YKiV++EN1zo/CaN
VLSncOjPvodjsm1aMhBESVc56/R50Ld0FXCnyM3vKY54cGB8wrqRrxJuFuuy7MeDW1qXStL3w2Z1
zyuQ6YyKwkiPHWt1XDN47gzwi16XmMGc7F1H7Tgx85V0G4KMwJkSPfxz66JbmSzTdobG7NRMxt7W
XcAtrUZgWyBhCek6V30++T2W93hKAsuCGMG7iq+Bp4kbkk6UE98Y99+PMjV+a8vMT4U10DMTp2sL
NX9VOUSv2ZUdJ12bd9z6KF/RayLX2HqE22B+TgXqH0gkbNksHIyZwumKTHrVk7hdN1pSXLBBYihi
4wUMAUmD5wyFLevW65zLf4yd2W7kSJqlXyUR18NqLmY0ctBVF/J9leTadUNICgX3fefTz0ePnK7K
aqBngIQQkaHF5dzMzn/Od1im70uHFgXXbjjDZf8R6OZj05CLsqpkNsXPbMpbiyz6Xpks+HXZM5Jx
+onMXnOn98OALKPqJQT8X/U4rHOfvaGVix2DrttOmQ+c+DQK1wYJ6TR9gAvymRv6BjIEwlKqhlXL
g5R2ZifcEg1lPtCcofGwGNVh3JHiunW0W1334IOOxrGd/E+rTs510UfYxijqZLC9GGNGG6BLvwSO
CaFt25qCIzIuSMvRXdNyek1VUC9C6R5CnU1/0c91Xrb4ZenDkx0yn2d7gmW62mkEdG/sJNc3hRMc
ujHZEYtY1KZWnwevW1eowCxE0xqRCg9aglknY3Wa1yVqbeYJVAGCyWLIX6CMdpuayinmWYwWfQ2D
QVU4SyurbkkLPNaOxpqkZ5waiaBe5cEdcUpmAzo+f83qOOoF0F5OafxgN3R44UAS8rXV5VlNtx0J
O3o8ymjZBhdTzeAo1G/WLt1KMCCkk8aAWwDfWrblrZekEw+0YUdYJMcpqGmL6RBrSAVe3C+iBvhB
k8iRGa/2hamc4jr7PQBhsxKzRdAWONRTxgahbJKdA/WP9glGoiMsyIWWFJcWshccEJrYopoKd5tn
OBEzFjqdrV4iC+xHNtRi3XnBLdrJgyyVtRg3euk8hZjkFh2YSspHS2zNxBZYG+Dw6Uu11N0E/g3A
e6+0sDjggajcGnw5gYRi6Ilz2UmwBgJIi8YMadU0bo3Ait3UiFa6QQY4yc9J3eO+VeodRd0kCxqz
7hFNhvjMiEjmDlgiiDq9PFp1G2wjfGs3ATbaYCQSRwdWTFS9vNgmgDr6LY2IoFWRqWNRGKR3XDQD
l0lGH6f3pkOqLZfdR45rds4iHcZ+enIa876dShgZ3rqpnXpDZ+CvsfNv+7Hjht2+Mka/N/oGdJts
Ft5oZRvHpNAXujEEfK5d14/2Hf6nnjCtF1SXvHdfcNLCZOwCsSgWzOwUwjBUGtgVmHLy7idZAoQx
pve2S0ceJinBeaAtWNTFfDvXXTOnpQuMuPFow+0ksyAcuJ6Kob57ESWW/IA7LUZxyZB10n6ZTvlh
KRbUoVdhvrS2hlk/dTyjlp1obrvAQ0RD/O/rnkBvZZBM879JjOM0Cj8aC14Lz0Z4P37zyDKfxvNu
I8toP9T9XUlbF5Sy+IsJHe+G+FZJeps2qmQSNH3gLfTXGrt0wGZRGC5diKL30mNyV/nbxBl+SsPv
N0IPXoyQdzfQnvWihM8t3cXUwR+rIJ7dWKXWrW03Y6NI4vdmdnCWMvyq9eY+0yzKmIm+NzZSD44r
hVdUESzJXeLwtvnead6hqjm7fGaeWPCs15aonp/A17RiXDMlc8ObELkIZ+3wgC8Iou7GZafN+K+e
ODQ88GrG7MXo8tTBmM+8Zf+LPd+zNkeoS+1tiocLtxwq0TxGNaNFXnNAwzH54Qm2GNv3WJk45bdt
ax88OiGbml/VJPt1YwiuCnNumG9fMwSE1MCSlWktrAzucaWETyrbJ9FM8EMYc3r+m+HVj51gy6a4
MxCMxtodJt91mYCs542qYsBg7PifKkgwnhO+P+XQzW9chdMOa8JbFdotfIZw1aSz6DMAgfLtdFeI
u7Lg4qoGZ5MBSkUgatBGI24HZAIZxzzqYXmQbqOWrcuyoUz9tW2l/kI53ocoOGXojPplM7jnsKR7
1sWWC7fV7NnREXhhO8OznVPiDnJChVYv8M+CmWozdhJaPCxSa9r5Dg7WLu3ddQLqa5x3QSU6nJLF
u616Ku+Uxx3C8zbdROwYwyNrXh4u0J/RNaYJi30QnLNIpUs0FtiKBi2Gg4hfKWTiyIyMg4t2uG10
5vDS4flIZfaT4TFuGnmO3JB//WUIql1kSEicfMAi2FRqfLD9YRO0mAvGyWEydR+wCV3T84aBQkQf
ps7AaCrCt2lm6qH8cZLCIEjD+ChVi7LOpZLhZEydbseg6qHqKdITXX4XqRL3Z352LUy0DL9ITOs/
Pe5hvQHqZrJjzLsOZV00ER/juuC8Dbct0J59+kWE5M1qicFGah4RMBMEwTh5a26BdnimHGRXmYi4
iPGIqXn3OnPdGfTfcEt4VOCoWTwg0PksIWKPMUdX2LNrwl3jq7tl47cpU/suSQAaeJxl/eSBSheE
9Tq8fdcNr0ONOcNeJCcNldBsP9Mh2JVFA6WzcLeV3Q8r+IkzSBEhhwkKh7rLFlRlfbWJCTULhQB0
mPkWd5bA8fEexsa0dmpSVGXzlofVlzs/gQJrsgDHTocyeU+YUdHRxbNRoQyvcELdErQdrHaJcxfI
R0m7jCl++paBN8NJzp5/oHKGkqppYiJv1psIdr7Bd2EsIncGKucaoPq3Fe6qBH+GGSOF66aES9L0
e6O5jJycaG682OhGcU2zXVcpStPEziSo77CrH+wJBndrGiQeWFuGRChQuM3PnI0XF03boN+k/rHO
KEtOaknCI02B5WnYh1U63BcWbJFECAAuDcstn+RvyaII9i/Q1nkgi30y4F6yANgSERLjoOG/tSKO
naZ6bF7hcXADe90PX7pF4F2LZvnTYmHo2hpzdcm9aBTJU2H1b9U04JB2xoUT9NioBmrYE7wmeABZ
OhIMhH0X0pIxSCxLdXPM4tBfjWb2QmR8aWOtWbQveN5fMggg8P+GYNn61WG0GdZA/gJ/WLbguBk6
c64zay8VWQFomaRkEswLoD02k4Jr0807J7aFugcJ23HR3NsI+m+sxDavxhX+1WQxDma65G7Fj64w
5ubEiBpRbCtEG5amnFQwy/oqXKV9cZFQcIzYvwuC/CMqY9ZtVfEFIWsSrlxJPXomQj0dCZstE5Md
CBXKcFSoaxgjLC2tbKyFrqG2i5yKz8J/rejbvB3wl5u2dqmr7ic58WnNrK9ZNuJMWXe67Ef/A03k
Wbo/pw7Wau9hjvN10VF5QvZg8LQ7pTOcM1hIWVbzpOvVpZcB+705S2Z63dt80xAplMAxUA9JFN3a
fvqlBfrPCfDijRUz0GKc1Chm6l5rtmhxL0aHUJaACfbC/skkiL8cynFbJuXPBJTZKrPyi6qS99YJ
JaJpDLOQrq1lLLPXerBsgGX1p0TUxUHn83xkpSVRD5zsxVBBvXRsMkwdVu9xfKJAbGAJFe+C4cPg
Phxm3T25v1esgXtv1uQrM//wUi6JStjPnRx4PGkOBZnsSCKp9n79Ys6O8DEfFDhKdKZ5zMbos1kA
J4mOMZZufcpeMhd6I0uSz9Qs91HGUNf0GFo5HCNdd8wFlyLds5ymNPWmenSOaW1B+URs6cgtyRyU
PbvsfgozrOIgXYQVXiwXGa42ko8hGM9DnUY3dM6xd53UHNyKV15DStWKsTGVNvfE3K/XIrJ/UlSU
bQIicWPabEcHyutYkxRB5yf78Rha0Be7/EukcMFyg0RGiQ9MtfqSCghIF1n3IGGNMId0Ll7fvNYo
92BwFMbAhSxCxaaDMxHDf7goGz1dYVP3hsa9QTL9VVDiGWddQR0JVzYL6+amY6INp9zi3Qq/MlaF
WOVzvntVbWsFPJVhoh5lH2ZN80RHv0eo/awTqDooJCvDZhSXFx0RwhyKkCJuWff9l4Sid/1LH0h8
ohVQuCGT6Kb0AviiuBO4V4Ax4wMNi2NuseWPR55m3tS9UMa4sjuDjGtZ4vLlpcWA1jesxxnWJ5si
w9uvWc4nlq5lVCMxWYrtCILTAC+AiBKTQrYdzKCs6ZPOygU+LagcbvVcgUk26/p7apjuzy9UFCTR
/Lh4lywRlpPgPqtl3srNrVNVM73Hpa85OpI2KWZDwXmM0fYSfPsQ4nCnzy9YF842B8dP/MHgq+Pi
LmZEn5j7wGuex/kn+0aZrkypqaXqllAIbjpzesiJ9ECvYy7KSbFPQWuNKlSrMjQuAXsIAsk7acE3
IzHrkv+xNpakxccvvm12jjd2z2uIFAksWRySkWyh6pfGwFOZVTiuEjdZ6IV47rHHIxH2t07F3KQ6
N4P/TsYTQpywvjr6UaYMfJOXSlwtQ/sCCGYFU4wHLiKe5tXWxqRm0qtmqiKjad1nX6mVBd5RQXzV
M70DyhbJ1B5MZKb5jDMYHvPs6pF0sbvWC32OOHhOdksBDVovfQ5JTLtkNxfvhCRB11j7b9TE1pZ1
kcbDRx5La2HqomCAj5Pb83MGlREqLYNEa6355i/XGrfoTRAE2kCsmVmSy4af4zJIlEBvkRMMSL7k
EWoRPqMLhcey2/SZ8ThZHf6mZniQub1svcTauJWb8vSF2zYA1vMzkqJ2ATlFxns9G5KFZEEruKMv
Q8TMjTvd2pqkN5wtO0hyQKPEB24GGn1ApHCU3ZDFsBDZC2rEeAYVNNxU03uV98Wa6GSFZjsryPOR
SpMXt8fc7zXzhJKsDlm7QSwISf2CvcvOOLJW1cBsJ8/fLCffeTolwjxPln7Dq/MpnEAzwzfgQ1aB
u4ocD9oIJyS7T6ycG9fY03AHj4MCItjwkbWY9GqpQ7S7aUISria3Aag0b5bwukWH7ixb3ntDNS+5
k+hAvFm6VCZCgDl9FjK9HaOpXOqtBSGacadWjtykh194lT6DrET2HgLqIBCompJX6lI+RtERVUgL
QVBuGPxdWYpLHNFPi5ZJGRdJLlwaktR3QHdVlU0f4Gjk2ugpRxH9d6H3xdbHRZTrE9wZUe4QmTLO
dUKiGaYiPEXVZ80c68aY3GzNPb3T8NVZfnPCMwSRiEkbM+dwpH806ZsDfzihUuFCg3zNs+dcFKsq
Jv0fiFYAs+ChDYgUm0/qs2A7lA6CmMhJGHhlqjFem81GicHRRr0PMezeuPNAgnqiRyv71bSZZFpN
O1FAlR9eQMjgw4qY5bRWlcvUFTwVlCR70Q4TmQqupAU1V/0qtNiquDzFeEKpTek99SijVgsiJHyy
WqdmECseTMxeVhes2gxDD6rsS1JmD+xLcMPyLtAtNYxqZl2sr7m1iKqTsYBxQKwBn2xrHMMAf7Qc
uJcXkvWwjerOWms9TD5npqvuUsNY0cqL3EbsfqGZSLi68TSl+jqy02KbWhY0q07eNAWd68xpxxu/
OVC1i9cvfGlDdhaT952ZNeuHZmGR9zsivrzYM8rfIJdzMzX5FwrpZ97NDlIT3DUVgSlZgDUG7jbB
Ax7OebduYGDPdpyEU30zJky4mE84Pdenz3YAqz0t3GAKyP0wHzTmqNUUa0hVUXibRDCVTRLKC8Xu
ge1an8Fgr41L2Zs/U8EV6KQjHThTWN5ZdqK2+kQgzC5IkBu1bA6Oa5V3ROQuWkRy1s6ZV2WRx4SW
Aoe2hHiejtx0Ru449shQmWj3E1J6v+ziztm0vguYzgs/qL96rjqnffQnxhWNY96aXt49Nm0cc3nh
4MXBuGMn2L0w2Tu0jdagdNnhQ4RF10zGjveyh/s2OUwSKoCRpWluSCcP71TYFqukRiKhhPfNm6vT
etWKnQQawEkLDZaY4yG2o/pWjjViYzcHLCZACnvdjt6NqY1+VpF+dumOesnG6ac7MFFaScluTOFv
ePLtbha9movrDOASkxAmatEV1crSGrnMPECu1HZZe2IJxWVinKAUk17DCT69uGOxBbbhwi/2MXfY
uqbu7ZhLMZKKKLFldBodc9y/x2Ac3/JuovmgbJzdmEWuvdesgzOXJV4/GMJ/ra99b8RxsbrajX8K
TWhl/ciCPJh8ZiaukEDqlIaSqbcTY7ZXo3dqkjBAD7wUWQdHOoKNQS+nVzDbjMJ8Fcg03Thd/92h
Jmy1yfJPhgZWpBLEiJMSHPH8v2JT0zYgLh9KyogP1ZDGh0wiUGMRTbgS7z2n2nrGRI6jFRthUBsl
83zvlVRUjTbcLU3AajR1KgxVqYl7boDy3lSmu/DD0FxTwxoDiE+rlbDH7pxkbneOgG8CcvNY2/dz
kWBgzSuO66FhhVFsOJXUusW9vxMGlbdlbfsW2iNsYC/JvUMBt4UQHnv9a4Vy5kPAy/i6NW2Nxdkb
QTlP5E0WsWrmT0lwZtvM0YmGhkv6kcLPzGZULuCk/n7TJ1OMh6tHxlIqPrsUgcgxGLdFo22vTaBV
Rut2bHbkrFXENtMNTr20Qb/PfxJiAp4WNxmpuhH8tAEViR6N5zgImmVp6f7B6O35gZQA3lUmdQAq
JFdNM+rWSGbEwlxYbM09nhwa6xhwADYSJg+avVQ8oeNXHkzRbrC16V6HC7kNhYZTCHHTNxw2qBWG
3BEaIvOdKHscpes/ppdyfqDVJnVZRKXal0kSWlPU0tvti+EPpcUecm1QXI4BhHvhtS7NN4P4UNeY
I+eCTR+e2TKtIrHTAanC0cAo3rDw2ltNilFFq/3yTsTjcyMyb9/8PnfTOZsyn9Qxib5t4YoH346H
kwhpoLPnMxfbSnQcZaSdk6F6xho93kVpHZ6UEzOdsMbws2fCchMW+HYwAebbLqyrQwbFjqQB33fs
QMamxEp6lqmAoi2wGkh/LDyiYP372oeOAtLewIeEMhxxW9MZm/rd6fdLhOrkra61kYbpFzcRZoG1
n2MEAun/M03M8WWEHaEXA/lbFz9MTV7kdD0RK1lhDhJGuuVq7nB5DtGOORRikj2BdREt0cg8+6lF
DXd5PRCP//xT5seYVuZ3jQuCpjJ/Bp+YebPt6/KnCix7lVLPtDD4LV0iBEeetRltpFW5mAhAboPK
d/bS+GKIMZxGq0gPKXgsK5f1bWCaD9djBORmTl2jPNBakR8nXZePsY2BLSiMt07lzTLR2UaGWABF
c+CMyAlnKm8XPUVdJVY0SHC8REThOSbCG1PP5OPQUPMnIM1iWveQohpwU0FqLmxS0beULSCKQF51
rHJfQTu9TVtWH45b3hNSubBQt+9yWzVPJVvQIC2Wk1Exb5ZM6OCoVkfp6MmRcijwReMaazLgz2Es
H2zaTEut+Axdd3wtdVtn1NLTdqHaVVj7CP3JEB+kVSLAiDq6V255NjvXXRm6l9+jf5INoJZ26dfz
u+FO5CJ1H5w3u90F5qj+RI5UI/NATzEZ5eBS9c591dHVVdT9BTKgvWPLjjkr7ouXdPjlBdNKwCoZ
yF48+J4rH2zhsGGR0TvwK30RaWyB/aY8OwbxeyFgPonmCOlVu824Z86lU8z0IxPojTCyo1d4GGoh
apxhhep3PsFpFv6TdQM2q/PWVA+dkTvYkRilKgC0f/WZFeyGirBSYZNV7Hy6m2zy3OxH4eDpyh/f
SZSwtA2qTe7AgusqtTLHKv3qE6i2IK+Mk2VkNMoM5QtRPwCQEYxBX2LPj5BkH0B8UAGgpdFPZgeb
cQj2VVPYTyXu2kUDbeuuj9v72Z26iru+gPJEXF/lOY2aKfya62XRm3F49MZJP/aaPjCuoSYQWD8n
TSfcS7jUyB6BZHfiM1oV9ZKVDI8ySOhtdCAOViONhIkl2H306pAL1tDk79N9g9iyt0bMNMGjjkwG
EtmuFlPZlzslVbXJCoi3MhM5N0rcZSClN8wK5XaKHWclfYqZCJCdWoPNTRQY3OYJD0ZOBCm6g6iY
mgNFsAgCPaC/IOtuB5yNIFSxyoRRhjgvXHpZualjXtTOFsEeacULuNmnmELubUINCMaiHIiGfuy4
X2yaptfheU63lp73XIb4NkOGpSs8zFxMPSSAfphAqLhqUVYU8dY0Eq8Gk/yWTdos0qo7FYOUd7Dg
giCG1NC02wBfO1jFSwVeAt5Kv+yBaBzxcLnbmOcoHXOUluBVp/0yJO/BEzWEJtofHSilAMOTeJky
whJJRRmOmaKJQFxFwglosi3U1qSBNB8qFrWpw1ao855aJ105njc/nbxPrUqnGaWFWNbWq6mUl8py
/Y1pu/LGLcyNymq1bRL9LTPFM+uIlKVr4SwmB4Oga0Lqtbg0SKYAkO3ibcrJmEW+cQoHGl1G3PoM
0xwMnfqBe1vOvgx7UaaFHylPKFnji3IMlvVdnW5sTspV1DbGJk9y/DHhG3Ow8IabOhklApeQpx/a
VHsP5/vfWFt3HTdxhNXydoztUzAy0NcDfVpanf5soVYtcKfP3i8VQ1o84jwennk5TAVx6+Q0X4yw
O2lXEncqG6Et2Ht2NUxgBN90gPgxh2NQijAMkuoRazIHSz8Q8S7hlpuRvFGp9ivX4BYasgQC0ifN
KgcDMDQ4Qa0wobek8/dDF74VLNQxR0M0IMzwNBQ53PmJwsB4+jUYqaKukh/L02kNz8JbYto96SZR
shnxQX1YsAv1nkzhtM5Vz7adsdNCFwMjvFLNisxCeFF1cOl9HkyCjY5eXkrLOrHgzblqqp8Vcr1K
JKoaTqTC1ohS82lSBg7N1qnaTYaDvbV8Fbl32xj9T68nRFrX9rvLxi125IEj2mw8EW+NwcL+rcZn
QFhUhsb9rZZ15S5sKK/s5mllkxrotTiCK4TgRtK2EXWkD8CWB+z26yejyZ0V3Oac+leWXbZRHB3H
CTad1KlTZTwCNwYvrMWAorZiVM4iXbKhp1pi/qZNOTwPlsYmOTEEb0GVUztHCTmdm5WwtlNWkJjJ
o42VND8bEFkL37+k9tAch1AUS8Y4R5FnNED0DIw0+9DF0Lq76TZNsfhXxrgvGLtu3Lh+Hk1zf30h
8QRnhnqGm3sWLvrJy4x0KSQlj7SBcpu4CRPC/Uiy9IDX3b2KeZc1p4JEiScgLbt7wvjJknj2npqi
ZwMYxI3VgTsnRUqJ4qg/RNb4VnMSL5s5t6IijIwOghgWw/itbFkbzTUqMha4/YP7Mdf7NzvC8JJ9
RRIVsIshbqmJoLKt72Kte6ZB7NkeeV6GJwcANiDwAi7XSE8bd+L56fvKJABdePZsTyGgbz07NGX0
VSsoY6OxFj1xDaG5zy0dZduCmxrmeUYhJYaNoA3uo6n9FBWiFm1+yZKU8FsmFSGx1LizR/3J1rCh
spFC8cmTd8yO9op6QFm1u4zVwU2ZIwjlJtqVB8LNkRIDtIOoDs8RaFuEeBvN0+Gt5lVfNUkSf5Qf
NM5DTKmv758jDZzZYbl2LZJnNb9rXJQIUgr8F3OX60WWV+U9MxQ4HlNKswSvxw30XZbha5bpuEeL
9S4+2lFjh9+FYA/hdv5jASuH6nL2ICLXMftR9Prjj//4x3/+x9fwv/3v/C4nG5Nn9T/+k79/5cVY
Adhr/u2v/3jMU/67fs1/fc5fv+Ifp/Crov3pV/M/ftbmOz9/pN/1v3/S/Gr+6zvz0/98dcuP5uMv
f1llDbVK9+13NV6+6zZprq+C32P+zP/ff/zj+/pdsB58//3HV95mzfzd/DDPfvz5T7uff/9hKHV9
o36/T/P3//Mf51/g7z/OedV/jP/tC74/6ubvPyzjbzqBKAKZRHAEqzHx44/+e/4X8TdlShB4ugsc
yjB1w/zxRwbnPPj7D2X8zeALdNfRTRMly+WL6ryd/0mqv7mK80kxiAS855jOj//7i//lAP7zgP6R
teldHmZNzTeWP/4ofh/n+RezXVc4lk5ph9R15di2y2sovj4uMCz5bON/+XmNBXBiGMq9KN+ypJwz
w90TRU7gKnx90YVZvITTGbLVjur7qJr6XaegDMObslw9fQyc3ruHIcai0MCDY0RsYg335FWCpGaM
blQ1hATmP10/iMqjWHB2TjlZbex8b0pP1w+F7f75JyChPF1jDIw+6l8SAAxUxVE22Mn8zg0QfdPy
zkCx2NnESbaYM3jWudRFj2iATKmgrsSTXzOxD05aA4HA5MJYNyYRElorniWrkTNx6fxMpqx1JwAX
dbGnV4w7Ujb4+7Tut5OavLni7yNmgQ+0qarKze+tWDegKw4ToFrp00xpKuwIOmXBi6SO6M8z8xm+
WXvgjkbtNm+Bo7JU2YcetN9/OcX+PJL/euQc49+PnOOa0iLlZzmuzajG+bcj17i+1hcFTk4c/wcz
poeM3mBzC0rhq27Hx6EP3JPR2eZT+iyiHi/u0Ml7hqpbp7D1uyAGvpMM+h79L3gW8JR3QoNR37l5
TczIZtrmEChtWHxvXNT+C9yx/sIaHxWzc+6uf4tGJ911Oh0+VvAc9Z51KqdcnK5/kn6pL4a4HZd9
4JTHfjrpzaBBZ4yIvAZmfVsblcGKgf360Av2OTeRARAqUo06dWGVHlyH9FkR5BcixIe8GMy7uh0+
pBP2q96yzJPlaHg/DOrzqtKlXYfpRp33oASy7G6Av5wWnXEYzUid1AikfXKbD3cy64tq3jsCIMTm
a+3s5+Iri2R2cPXBL0DfQBRnVw+a2CQWV+jP128neRIjVoT0hrr5Dm5oeQfiOHn+n48o0N9/O6RS
hwPNJtdW811BufZfD6lqLTx3eTFb87t3/MoV6/uNSUErbL3utsooJBww19ySRqLFgHWKUn66doKw
PgalkyG2TLd6lVlP9kghBkvEFoYHJ8D1rxPYTTiVY7ovIO/f12VMW9g4YH8R8reQ49rEzswJ0cqb
K5MD21kDVHg14xq6G8mJNqSoIDDY64mqme6wmUDyysp2d5WBHD10Fxnd7M8WNmmsRuIm9phmiDCs
D3GjRzunK6gTSqtHIGwuXuBa3/6+qNIUYun1/uJ4xh4JEMWaeop1iLsLNNWcPgJ3C7YueAgRhhcy
jslE08PGsG1Kvyqt3Xgkp14S66NgI3ZyKgMNUx+GpR19MuLJsfcYCM4O9I/r5T9f9oglEEhSQX2M
1B9Eqh3ZycwsFv90/aC1Ps6JnsXLSNW73T717mwOQhhkZkbSyxa5OoEUVieuP3EYWJy4Q/GGk3PW
S7NzxdZx5QcAsrKoY7zGcRBqUDu23Qj27nDLhKk6u6gaBz2ffmWT1jDLoc6qnI9z1BLQ7WDteUUV
PPhlBs0kVGxM2uyEEXzaJO3F5DGxnQpAb5ifJ7IUAKhM09TuyjxgFtDDO2gHRZm67wS7XGv8xf98
wlrWfzthTUHxujIsoTu2ko771xO2NsZxILNKJWNak/zkniqNtFpKnd7qq0ClwZi3REDr7+iQJRbd
/VXGCkpijnqWEm9s/HDV1V5zjzU1XMXqdWpluMhbyN2DoEm278R4qt0zNTrWUxeACy/C7IylweZq
jPA3xWV+NsPsm9VdvIsBoTIW695+n1gwoJylPrLII8SCi78yUtguQoADJVVZVfIS8she/v5kMth/
3prYZ/bnhhqQdnSdpSnKFOAsiMNKbRErim0RI015Q/HV1LbY/1Zj7SJcibJBiLeCqdvGcjpaSbrl
LK12RjOPbCNmYHnvF+CuRXovgOWis/rMDuhpzl+LgnHmmNfQwrCOs/P1Mf4w2Pcumm//qnu4XTP6
guD4UkGzHMPceqKYARKhsIJlSggeN09X38cIBdtsYNFMdSRuH+eoZ4531IrsFFVR+EDrDiHp2SrE
ZTFKSgeDnhxq0wh65eYLnGaye0Ut7NKAc9vm2oHGj+KtINBIYtFZ5/PNg/hFs+zcFOCMMcpTKjpo
R0k/vgaUF7eaG598PGULxO3g5BN7LDpq5/KScVRu2/EiD2W2NpjkrFTa9KeEnztnRF3w6nTeDLjw
wA0M+lIn4313/cBOBOC+45z/+b8CM5o76y2SbjTD/v40JxqgZ5YRKpdtM7OuOyKoaLlOKYw1DBco
Z3o3nYFeM24OgrUoivGVDqpDlVveo5RTvdWk2/ItxqUWTuGDEeJXC9uk3Qm1ul7fgRynHVx3Kjy4
zz3SdizvkYKhe97lsyRusq6j7CkPDOaHGKc0ugP60iaW7LnVvWOZDNir0VoNGBq37mAS/K3pNi5t
XawAULs0THD0NaMHvxxjlgRus3SsvjsWI7Jx1cfGYxyqu6FI7G2pZ9G2xCqw9fLwG4PYcNJH/M4I
sCsja6w95ez6Meyijjq/1D/Ug/pFu4eDOlRzEniTd/Byu95ikTmGiQ0lRbwTRCG1zgDnbmzGD8fj
+dwHQbupUPt4m/hgjVW85T5zZ8j+XqdLaNc2kOrY3qpNFiZ0JKQDXmR2mghdgel/0g/6dJXJEeyR
ZfXxzVH9CXCVsfDziVjr/NOuP/f6wdT5Zafc3/y+2WIC1Obt8M4aWyB2YZHiVbTF2UuInWtdX75h
A6+ZkJQo1Z3m70koiNvcDphWP5WNXZ/sTo9G4r9TdrCIC5C4GF7xH35LvnphUoq6o1Oaut5kBA5G
bdEixl+6Kupy75tDcQSC6O8CDZ0Uk9xG4vglFzY8dZ7qHogdflxnM1XUASwqeozN8ScrHntd+H18
1NwR5qJ03U06y+PEPtp1mXApSWKyuRiiE7k1yA0J1HEu2mA/2jmTvsZK7H2mhH9i+cjj//oYQsSp
GWoiWqq4UPumNThwIniJbXpoGbkKDJrp42CT31gOkqYWmdACpVfjvm4qb0sXa3jjVV27S90I+xzZ
1pXCZygR9gp9GfTk1kcjo8NA6B4jcZ8Fld4V46GQnyEXTBwXMKZ8swS5yx6xggR3tLCPomr2z3Bd
hpU+XdIM/td10WVqljr9Xn6BooyEiPYsfSDtlCBPI8s5RqZ9GdJqfOgyxnpaStqQB3x2+H88o+S8
aPrXHQ4oNdbJtquzx7JNMrh/fUblTZDnOAgp+LoOM+B6vHcpvXQUaFs3qGflurQIbFqiN9RNFLn6
QaccpJSoe23swzvttRbcVhbemiSHdLrBW7iHtBPSd2hhOnjBsk2D6DS0+4kKtwGX6+n6AffXcNIM
OYMU8G+F+Icsf0y/aImmIsCxX6I+RG3to40RGNOq0xMAWERy738/jnxNC18kSjvW4Jz4kVPmb0Nz
SXXM3NbkxrzMEG9QY2icp80MxmLhq3fNpisd9xiXMSUmtbeRhUsS4v8Qdl7LcSPbtv0iRMAlzCvL
e1pJ1AtCruE9Eu7r70CWzjlq6Yb6BVEk91aTVUBmrrXmHHOqgxNbXbmxkMhb1G6dF56sIWW7cZKj
7AtxwsTfnvMkKk8BTSwtcgfxYOl2vZHpjA7CstyruszWaGyGCsytmWqOt9bmxNqNnbeZCzlfXP2L
um/bqA8vsNfeNBncNOIcT+Ugo9c0aR8R9H++fxYzJfNbOOabkk016xhypCL4QcXzZmSMv70KdWqg
kx+hwVh+cyw73rlpkKBYBMBE/OTExyC7b/cNk8ZtA02UoceUVPO5H61T63n559GDJePVGB8MGFVn
eyLawiYbfC24cZFxhBaooVeCG4erGOzvlpi0/dzUwLk1suJHPdDJPx+1ryU0mDzW8iuJenACHfnF
shvvyU7poDuuu4QxOQZaawdlmFESzqTlQ7bTA207lu7bMFjOh/tzbDCwe2EYfUHIFiYPkTQOmilo
VRbSPHSDMW5CIfH2O+OtTzzW4eWDZQnZ1B4hMr1pFnsxd+ZbY+rkfY4VQpUsvhl2V25s0852bm4+
xqE9XzTRgnUahumYCXtG1ox7Bt0RYL6m8r+byZi/ZiEusZAb7KHMu/nKL/mJxjgyZTFkJ/UfCOK+
2Ls5jGSmR+mpyjhe1zpG46odXzPydjqnir6QQYxewmuRB8TJB1T+1jWz/I/q3VVf8SF8qpDEnajB
kGNrJJJIVlCocxTfxEDLA15bLAy2H7+HQ/x54TVZkad9cAYt2E4mo6NaSI3E7NpeTWH9oc0Xtoyb
IVCeW/tUBCHnRamfu+UMA5GPmO+m9nYjvJNDrQtvzblSf7eEg+Iydp/SYn5ohdmdDXJEL/YjMKoO
eoswyNlCSIjoffxeuhNbsZTze5H3/VcUbxJS1tcWRsems+v+NBP0gErUYw5WNc50JlXKeixhi25k
NYVr9aUHhgSHE1T+BoNDWVrOdwzRH7HoyQ+Wi+QBMPWI32CZDHsjETywja56SrQf2bwtEULLMS3F
m1Ggjeyr+lQywz5p8n9eqe+5SRWuekNymLRylD9OTCC76QTtto4M+Xz/iSjcfK9OBPkMQTYXUxYx
+jOSZ4+4CUKwzTVy4ij23YtYahtA01y6GVqsWjkxP51ST6IR5SxqNsFTRxAD+creUcMpItTZt6DV
cs6hDgEj4lVTM5jSUp1oQHTyG1PO7c5yw+pjwPuLgNXSsORYiFfV3usWKULQ5Y3ohHiuRmg80HLw
w1tISqSDysj6HAYE3cuoOVqicoPTRGYxpT3PcLrIinU4wzsT8+JbwgmNxkKkY6jSukdTZvyzTUyu
nU9Y3R7g9f1EY1c10EbhFd+WkBw0zzm0f+oYVcJxuCx294d2niIWzcEKTwNhxQmzRkzQ8tISzHT0
6a9d3RTwkJku/fIUGdtg6Aein0GIVKkXnMTEDVnHFMy0ZzygGaz11tB9Vmdrx8MUGNKPJ28kbJ/K
YfykjpJ/3wlt/c+N0AJ+iwncF67QbXqKv7b60nGSZdxPZOkS2Kg/9Ey9RcggxK9962PqI3VKpkVY
FhFBV0fFK+RrivQhORWQAM72ZajCj0MveADm4JMrknrLAaM7LF95BqDaKITgNesZ1UkN8wH9uQMj
g3WhbGS5+PooCitZBZwfZH60zRhgQzC+RNKNvs5T9oxolpvexhTXe91xKGf7gSgwwnL9sDm6Xvn0
9/dD/N5A41jguTbDe5fRqEW/9d/vB0eAFmBy2G842sHQluAg1P4cEhIo3bh+1wwSmmxd1462k3Vb
nzyOTcIQdOWBQSBZtM5u9FGzm7W8YgVkN8pJk1M/UN8zqhDCQKZZh1oDlas2Rg8CCSV+g8P3n5TF
GGF3lF4iAWQRggo6/QiZBMLjBUeF0znoiBa+V5hD3EtwLWZG5QXXvyEwaHt/iPM2r1aDBaSZ6Q6I
EC0sNsMAByTXwr1syI/HzxiuYqCu2LXK/F7J/P3tVLfPv89ZjmH6AsWUDQuJIvrfb2eWidRLAgIa
XKVmw/LaH9DJ0reRvn8oPOerm8/i5IEOOnTSsahlHOQOTCqyZEaaWsB004U97H20v6fBmn6IytsY
boxuA+wYtia33/hpEhFkE3pyP1TOyzBxFsmcpHt1sN+lros2E4alO/QnN16YdmixjCy0KaMK0r6C
LujPEQCZM4QwfW8bsThWcmZ2nuBfc/TZhrU9VuYtn/JdwYN/zkzh/kfj1hDLO/HbO8XBiWwVYaB+
M7zfOreOMEpHs/V+00qsL+tE4z+byy9h5sV44B37pi46s86b5ZsI5ug7xPo7EpUyWiMwdGAtxy9e
VraHuV0eWS/vnhIfpqepjysLo+N74tnTVthudEBxuynbSj5FRvfipnX8NS1gx8vM3qu2XRLYzpa4
XQ7EJPM9F/aw8kU/79u6aW+NzIMT8KInYKIouy23fTKh5OyiFIJNqM/GpWaEfzXReA1O667z2qMx
t+xgNuY8yTDtucwjyENFc7TRmT3aJlM3vHr2UV0I4baPWmR+DgTq5LytxpVWE9RQjJ21IxCRJDFr
uPizBRcCjei60fxvg94MVxMAy2NTJdilne/3FToek1VGjstzs3iD6H2CT8i8Y8khrE7ahBDNw4hT
9dwKgMBzBWLmClYZlfrS+VBHhzAl5HCKajz5RXOYupibwPfHR2JErsEMoMSwtPZZXdKcN1pVZSUN
a8z2YUmi3XJvxu3wsevSaiEdyy0My/TNs0GUAQQleSXGIoli4+ToRYqKNQk3vgsmlkW7OtzL3Qak
2/0tDLuSfGvNORtxZSEzjVAhaag9utyqX+peT/cI2+p9FXnpvrDIomEUMz3MpiZ2KPzJKJPs9zny
HQOBFulvcVuibBlQXljVLzt8AXw0Re955W+F/ijNGaM2rQo03iFWKhKfsY/hP5yOPizFHeQqA2lM
eoEo4X2KBFLJJnQYg9olnSI2YvVlbVff/76+OMty/PtTI4QvdOZeNs/Ob83xqUbANvU+64tOVo90
ZXd23OJ9ZHy2tVPbOGUNyx60dka/y5eEvTKAsDKycitvKfAqxzm300BTTMeePLucvY1QateiWTxp
rpXcEILAOTe6nS2q8pG1tFoxMcMjNhX6frTK6GVInYgeVMRuViHPzuODRYosAT/zpuuDjPHz/Oan
jXNJgWi/tg2VvlM52ZJGv2DFaDxYTP8ZDW8KnX9Y3d69Vg5rDebGJkT+/0jW9EWd7wfXQd45yVPv
mw16xvxDEIPxH4CshL1uvZmYEvD1GR4UEs37aBzjnnLKZIzVBfV0KpuM5OtZr97xQANr0ypsQf38
2JmoUP7+2Ri69ceH4/tMgXCVeqTz/bGkdRPjEDa2iUou7U7l0kTPbB9J5VREF72N540hNMIznUmi
CbZw2NO7RYlLew2OzjAbpzBPy13MjXt2As7ykdMW6baJUTOmse2eHRkeUiTFu6YQ4JQxFjiLT5al
7JXkdv2kZhqaL6DWNsh1+ETidUoHdJ25gXVFBgpdIKird6+cvZOpz9WJ0/HH1CvxHIuzai6T2vlS
h8GVAtHaWgXhoRF61Ed1ipdAyM9zIE4uMSlqW2kNuqayRpBqL9MsC+YpuvexoeWPoAJnUrVTOz+f
eQ+JEd98ABB2a7r1fKj4q3HAcsxsGUQoQavunvlGcqsQx7KWMv13BLOq5dKMiIKz4GPtkARAeShe
Gjsqj1p79nImJbhLnTd2huHUuiYTkTBHlGrSJXR9rMuTPmpnrXM1HhbdXxuOYZkbNzCrnXTqZy2g
gJFdlr6Cdli0ypP3xcnSA2lcR7TBex0b32uMGIHeMpnhA4UwCgdeAXDe/v0e8n6fRAtL59wAOMXD
a+9wivj3+cFl3Wiwghmbeznfglemh+iUHwPjqYK++iFOLXGQswnAOdaap44cFUYuNGJtHKq70WqM
s+piY4RAdMWZgqef7zkpfQH13kPESy8eswdaXGVDZ6SN1hVhICdiyPyvpt7g5nWNfktFoK19K5f7
XAP5OUFfPGsAnyOBld62JMtAl7c3Z9R3BBf1Z6p9thI5nRAM/nrRCAMCIVi55E8wq9QZABiw9j4J
aPW3++7B/fsNi++PZtltu+WiNd6a3mV6m+xuoy9TIxKXHu4nQM+crV2eyuGFMRCxEt2JPz8+GTT/
d1PSbEDLa8vkKCDDwR4PxTxiUkY/fsHGeVL9oVDGFXdMbuwbBHod44cbPaDmsZ2n7UzW/bonzuqh
wfsP2GPunsh+8hAKEqLz90/b/GM1t5YxJ1gvenMcvxdVxK/FCJS+YO5sx9gQ2or1BVuxXQm5cQr7
BeJKc5JZkKK8KzBNGNK/eV3yD7pP65wAtHoloKYnAWGBqIVAiZCRX4uZxpXeyxj/mFl1F0xoa24p
UrZiJmVW9SU3Iu1TZEwXY7Eumtzub4jO7U0pzc//8bf90XG0DBvJh+UYSy1pqjHvL5oKN9EogGsX
dfAyEBhIP2QGSFdwAvHESNIN6h9z/Mz80P5H2PmHsbKeoqTaibZqn+j3D+iMkdZzcqUV9cwJko5W
a+2dGp1a4rjjsXPmr1Pm6WfOCsz+mho1fghU6O9/hofG5V8brutQFukWUxUf3wRSlH9/RLbJkdyA
qrU1bVnuWl8vAbDYESSoeiaMKcEITPI1Pq08o7uOP/nCe0+a486vFiC+kWRHNX+j6ndQnVr+q29p
q6FOq2djrP3XJHA/YekJLupnBR7cIJ12mW4c/HjuPrdUo6upLvPT6BIsWxGet4Jbz7zG1fZhYM0I
VRsOzktffRjjjNxLl0ltkLW3RGvbVdB6+mZMaw/EbW07L9LM4X0sUlI7lWDyl2ZJ5ATRNZ0wh5mt
1HbtMnmddBOUV5g8ARCWp/uDd+9K2H1vHtGOyQcYQ+YF04V98A0tx7crTkS794ciSYbdEOiveGSP
w1x9NwbbP2EFJCWEsYqIr1bw2IWIXk0Es7aY9a1w7OSdEbBYGvHMu97yF63k0UeC3D9OgjlbQtOi
HhvxYhhRsatsjF/k+/zz90/b/b0aZitxyZN1ITkwyLV/X35TMVZdOSwoYX9ixO1mJFHSISR1eeSA
1fZhyaDzfy5BZ67NMvhSGUNwFr3tvhq0mptmDSQA+o77ySap/QE7Q4Lotpuqh0J/G3urP+qa1p4G
e8H5LB9Pn9Ay1cwlbNIrJqa6XrLHNEcKRzVNV6yW8REnMyVIBCx2Nsb97GlX9Zyo/b42WtS13DBm
ZNdkcJijiyeWxxuvgnsw0fZGWrq39bCEDNzD9avaGUtpxuDWbOathqnzpMfSPEKx85cvEulhVYsr
e81k4oIc2T/ry5l/CLD5BkEGth8rzbnL3fO9SV966LR13WjYzs1v5jQW24n+4qoxA9JyrDZPr3//
nIz/z2PJUYs9ktXT9Txq7n8/lp7Vd0xZUGDfb8oklPU20r9ZlV5C85nsjSGdJz+zgAgutzO2GXPr
ov1Zhx7rSzVVnn2wGhcJu7Wk0TSmuVGrk1cj1kjnmi4amq+tmgXXXs3jp1pytTYsqDbpcdsC5fK1
oLyUif+ktDzEXLY3Ym61Eu9vV/rVVYcVfFmcSAi8HigjcVRyL9UjssdWjZr/t+pS9RccCPwBrs+l
i8hXp3Sil42evfE4MFYZ7Ezwms798da9srkW5hdvCnJQSdVITFfbv6aAwU6QfwAl4qLYImgz19Yy
hYoXTVE5xzagbjJs2+d7PzMkKvRSeK58ZGRb4j6n/eTngHh42Lrn0eWz1DM0JHJcDhpqLjfEHtmv
S01q1uua6dCF8+14kXOzV6e4kmHzYxU0uPnETKmmdGjYCho7hl6jtSPDRN3bubjOAqhxYLokDETU
seRcqMa1ejNikV9ATb3njXSfAo07nnP/R/TqO4e01Qv1V2AnTBkIX7BRCz0EQ6vtxoJE2nEYWEaq
1vhxP1447xGNadx6OffIYJs/26hNkjbY0pcGagcokmib8dIso/dJC+5/Hr2n8cAo859samr0MP/Q
zalP3WTq+3Q51zM9h6S6mKOiqW056UJZFUEyoYe27qcwTavMzWwIrJzhFK8inxtrrW4qdVEnNXU+
G9wK27EyUbqe7x8rLdzpcH47KZifts21zKoXNQMxfFTE9eDTu86T9Rgm7rUQgA0qI9NXDOi8bXzA
Ka7eg1n4Mca68ssE/GmJhYKImgz5ITQH7tRa+xLVY05KItIGp59HUm5ogPh5qW3GShCaRf+X9LB0
R+R1eaaPg7MTXOgDNP+/P8/qoPNrWevindM9DyWoJZj+W7+VtV7eeMKvDX/TVxYJpLWcjjnO7Jfe
fkOy42LbJgempbGGsV5Wb0MG3WEeAvdjoRc3f6JFAt7ylCwXmXTw0xjCmrO2q+PEerM4c67wjKhb
FoKJe+IIK4Ot60z4HM9jRp2se30OxT+ieZsHCU7mpTeNmJRVtHHjnxulDKHhhL40ThocbzgCIZ2T
Efcl1TghW1U2mXt1pmpH52YV9N6rCr1l6wGan+J5JJc8qIHW6AEU5IQHTf0kyJmkhD7nCjueP3R9
maFSRzK7b2YLgYjW/siXGXiCx+yiXlllN8N0dB1mYfLr3z8J449J8fJRWIhWPXrjnm3oyxb5y7nN
igev1E0QrungkeaH7eQa9ALrwnJxASDCGzcP6vsRkZBXmNr2ygV1yJ4Jlz3E7HGYZiM9WSDe90p3
hornn4gW2D4Mx2GNQBwDqXraJp8tw0nZ3Rc+NSseSJwpNZ4I5MFfk0/eZ1U9tvbn+2wEbgghDrkB
JAWg0ZHWl9iS3fFPDyPk5LGSX62QfrmfZms9RR4W9Y33Ad5AS3DRR4nxZ02KhE9dqp1U22/GxuaJ
yb06kdi09K3BB1jegZPdAubEYemyLaNi/dQ3pP6k4LPWUVyVR5tjUtRne7+TvbEH5rqeSQjW+++9
GCZQnMXVkll/VfvIvaGVd+8FKbvrXNX+lXB+qB9WQzpslQRFXZKxyA+qQpc4v88YKdoNNMql+UVW
pRLBFbjKCRwYrzaD/hOSwWjDZgGM1smdLTRTYgYDshxxOzrboJ2JP6S8QfG4NMDcge4CZQymuy5o
j1hv51XU5vXJy0x2FStNOOUiBJlzRjFtBetsTik7ckrjS9tPSPAT/0ZCVfhQowDbl0k5bIxy2LYt
lhbVrYFI3mzvq67v9Xu/MpJdVE/BS9EnYAfkuOubIXtEgx0eWXWqd+JXy/NdaehDUChgb1C1MgNF
em18uh8vwLIyuByncZN7izsIHe4xqUk8UDY6c0RMohRk7eQ+IxnKkPCO9pMTwU234lb7lpUjNDbS
GyiySCWsDXGK0mbYMvf5Lj2CkR7Qoc6bvz9Izu+V/KJndyxadL4LzkmoQdQvz5Hrd7VI3YHgaOdA
A7Q/+sb3Anedtqp7uES1ThQt8qwWCSYTlTG3oUjF2k8tKKeLddDHIb7/8YfqGfemIMzBa/0Nyxkl
QSBfcqMozrooyls3TAc/HbRVr9tiF1aa/ZKn3W2gfjxEi0XWBJfzc/OWVM+AZMLzfbBbTTrZXYvs
bbmYXepjXAdP0ZXJu2qzoLosz4Ztf+yTHDo3w0xOFiOiz+XSNqW3m4rxO9LSZhOBdzdk3aFHJNYW
sisJU2VWzNdsHudrjB/H6Ugpg2fw3HhwEe77Hc1WSdoeDSoRAvRzZNP8RxHn/F7EUbgZVNeYC0xm
BUKpyH/5LKwCbIc1zv1PqWFUSYKh6ApyR9j9s7poI97vJpTmXn0pob0/FuaHYT4o/S0u//iFpzXd
WEF3kelY4GGjx9jq0VVdBr+xdxImCL0RWBLlSG63l7v+Zght53K/CJ/8lBmWNOfq4Ok+tar6gFbY
0ip0RbYAy2nZGy3ZjK1pw2tOOTfRNiNLqQYfnelT8znV60sZj6eitNtrs6xsIJFdfc4/OPNjPhXD
oyyWv08PCGKuB/umGbI8FZXfnMdysE+mU7GhNibRKBwIHglgw7s1N9W+tn3vFgttG2EdP5NG1567
kqOckO0er9fh7w+IYfzRLqWPpOu64xi2RR6K/ltprc86UDPgL2vSAcRFEvHM7k53QPW7MgwDESMD
daK8rwORkxGHQsP3wsiiXqv+trrgrDNPRsoZvtGnidFZg+eJCiUjd/Bs0015A+I2dT9GFjBEuO0C
fjfhWKktNVjYVQTTQP+ZPd89+T1Qt37Mxp9Da5KrvZ2aA/Xfqqw1zmTFWwc3ap6MaPYfWxPMBKpi
gpIb3HPqyxId5IG3dQmwKMHs8Wkf5nlg9h5DOzuqTztY2u+Bk9fvDAS1c5XV6Ex91JD3gzP5OHf/
BjBTY21Y8wB6qRVryYqyMRYVcLwE/1TlxksrKtWG5KAHpZku/c7ci+Uhys0yoqYn+2OrlJkTnT71
lKvagwjHcF31mb4bDXrD6Rh+GBvN3aFwc3eABKMPpWNc8ZpsM/JMU0TZ6br0mNqX1tnQZraTShYk
yE0tCKrJWWm0kK8RvxWJUNbej8L0tTD9W5i28b0FdG8iVF0BVKGZgtdAcHjP0V00gO9ihMNRYNRX
2eCSteJ800+jOAS2/vL3285bemq/HjV9YSDW1vEjQ6U1Lfu3yjEtHLuzjQrmi9JzOBlRDnmtpecg
SvoH1QOvbbpxkQB5JtBaP9rthGM1HEDlEHWUs7fEDgoFmO0MQ3z7vmEzZhz2ZWOQReFlKJODMFnF
tYdebrbkBXpWAFEGHgjzmQ/zchAn34V3fHmVmIyOoqJN8ZFz5rWB8hCLe5iX8KnBgxIcVrq/A/y1
7rIq3omesII+M/z9VHZUNDKIibWrFrCjQcSjqd+c/KmPXf25jeQ+QLp+HXJkwJpJTkzwTAO5urRA
UNrQx88zmmKLYXXTDeBnpwrEWQHdU82+hGlMK6JmtHW9KF7bODgT30BMYUkuJGl6ZI1qX4vlXk9r
hkFqSqgNuTwNYf40Wgzu0qSglFpAFA2SJZ5lp7y12to1gs9xHXpXFlTvP0oJ4/eeqo8SH+cIo3fk
HQzKfpsr+3mCbibmllVljXAXO6gEitFX7sJ8KYIP3QAYIaCev836OGxqPcr34dhO5ybH+oowEY1M
51mEBJn13tNq+u1tbVwMkoc3nrX/+/1o/nFO4Pf1XNZAW/eZ3v/++zZJHiKbpDzLi8o8xx2lA86x
YTS1q/oCPJlzgx5MeFKR//C6etroLT5exmAIFP0SQSKIDkhi6WEWUXBUFw+c5TFCM6gcF0BlkRD2
k7PRYoIqsylOTomOX/w//pTfu2fLWw8ox0OwSFvb/t1G5wdW5aLTb1dZaj2RC4GALLKmT1ZvfhFp
eANMdAyCRUOG4/whNfThLTRA+CRhkn+T3iFzZf51RsG8lpJyIkl945B0vnNVZZLmYEKvg//qwdt/
vP8GBScCBJdf3uJh+K0Hz01eQNsgIGzmNlnTqHOJQ+Yi/veV+tJGbkmuaZmDHB7tx6APBjIAbKTu
IdzwGA/Ilu2MVU3PXu/DzhJ3/tw64GKgh53CMa4OM9Vqa1TDSQmr1KWZLzAAgPGqOXoUFPpzn2fZ
yqYXvbl/szStat/XrMTww114WRLwV76Kx8Bd4ibttwK/3qIzXCRfUcZqPtfuR/gq+X88WxSZvy2e
AjemAP+jWxhEHFuNp385SHnIMcEL9e6a3Nhxc+8r1Zq+cccuWkWOqC8wO6Q3sM06wnx3ilTs87QN
rg4DnTaO0bSbpArDCMrW+WAl61q1toISvCbsbHS0YycOCPwACyy6XtMPftyVNAA79BfD9jBWO7bx
EpYLJHJip5n18qaDq34kN++MCtxEqcB8bgB0XTcuGWPMgMq4q24kIJCfYbCM9kGKgGBk/mR3Ljnt
VgXAbRkyGSGtUG0OHtU2sHxlt77/aM6HMerTR6FV7YkP9znpfetRXYzK/Z4UfblFTI7nwJj0d2WQ
sCKOYb7nkUvWOzs1Kx0tIBbqz1fviLpEXn/LYyxS3gLsSvB7fpbOp0L01clwasSfS+fOWC5aSck0
NB6aoPpTjRvtyaky2CF5JvZ+2HYvc/o5BZ7Pm60/q0su5pGQyVzs+rI2nmE8rnTZgB3zpydaTOZp
9KSgp9fWhPImjJgr+EyPdP+/yqpKtj00HFDqNKntXJ+OMO/YsUX54nt0oiybPPrGz0AFL98z2iw+
UoUuSdL8VOLngYFKgotWJh8KWTdXsF6As3TSOR/uJVdMtweDh/bO7Aq4xf/6ae6lHFpwuZU55XkH
jMVMm/qmJnfOXB25ua7qyevrWN6s0r9SvfWvcC3WqV+0h0EGbJkEVN+tKPdtnhbQfKvdHFWfJeJH
2ZOm6s/lbagWqHI/PzXL7QDjt7+pfYwVc9hUbLAbz9XSNXE20aMfRz8vKQY94hbAoUx0jUSSjnfW
VF1igMOWeT9GREHKkypolqqba/Yi4si1y5Dk/jM+P+jIXXlu4La+tRIFSeijWa2kJU8a0q7FCxNu
29LLHzXjg7IFdq5HpDXeqQ3FmcPoHscrytCfr9T3Orfn+B4bpHAvP2yt49jY8CnMgL1fNf0S4gw1
yBwPZKPYz5n4plSOetBkx7JPvmWRH+xnYDx1zlNbOV+9QIso+OLwFjmLL2tok/4oGFJv53ZI1kAr
c5r9yIapMvotyIiSKJGYZlhAr6GxnYjUi4/0bR6G+kM59+7lrrfywpckiUDGpIHzXWcwZkNEDMR3
t+rcAyPyr6odG0O23Yo+l0eU4pJ/c+kp+1n0pYIp/JAsSj5EVQR86sMPZuLlysRpKGNZvLaZvvEi
ZopxBi58GZgxcOy3uefO60b2/bUp0gHUNXoeBx0WhTjfWr5vg/raFrJLTp0ziH0HYnQ9IbodRGs+
duOIdS7UmnUliBFS8pahriZ0KYIsWG0oDvclm0S6aaXasoBwiJ8x8hEUnhCvFQnZWaCNj4SL+YSJ
co6MTJ/oWrd/Uocuy+0JzA7o2xKnnBxTA/67mr6oV4UXmUez4FGGqWA6u87p+pXuJRju5lkzGT5h
lpz1edywIoLxb/IsfPNC7akqv1mLHkh1L9XFrEzyzDpapYulXf2uVEsG7PplDWieAkJfz7rbblMn
vY12lX9fXpQ0ofZRPug9WZgMKeoioCNXcrIdO9kxwCufqFWCp8LGLG8Ug7UaSi94avxCe+oqNnv+
P02sm2coQTN9p7rehrSA1jxCaAzgXrJqNuY5XZoms6ufUcZzqzId3HuJeFa+n9mFCZl6bf1g6/l8
HPzBOSy/WpBDcUnbJmKY/z+XCDDKipz0Zqu+B2NjF+Xl2Rqtdu9AriVuhANKBsT/gY8iuTVG7byY
BEr1eLyvk0MuFh6H8VK8DxZHhD6L0+MUivroM2/emXQEH4X3lSkFUT/4NWvk7PdXjgHWPM0ZgULi
YjSPcLbp2kNXzDOgmLC9qYt0513Fad7M2uLeBKCVxMlV1Yqq9akKNzFnFtnPlvMoAI9OiwTLh7W0
w05GAnhfoJqbPeJCfD4VIvjSR5duPkmCuX21y+xoz3G4HQgBuqUsuBSr8Bd1p3pKht5+JpNbnwyI
SKZmw4yr0NhgiHMWv4x6VU50E+/OCWYK7NquVlxzhDw+6xPeEqjVrSumaymjeV3DgXXLPn0pmf5v
XeEirY9xUzHnRKLqIYkE948YXky++1ZbMjzjIsIhOThKBupvy6bhnNtiG4hiEh6KERSPuvtJAnrp
6CelF10LrWNHqdPNjU2ZsUCfwiY+xEieSDsdXlUbw0S5dLq/j77U5CaJJgP0VG9vcukZj5VBlx0j
XrSf9OoJm0hzFrW4uEH4ChEweFKXnHt2Ctv+bC7f6pfcK5PM122D/A5g6vB8b+0KCUL2/9xeQ402
mgoPAjneFbe2JVG1HScMgKVXQF5f7RpV8oOjE5N1bwGlGW7Qe7HeuC7B7cpLkVMvHNU4zGBmuc0q
ZhEMZZhslaE4a8yHWEm9k2q7VrL+J/piG7X203QpQyNg82WCHlcGej27PKrWm9D75skK62PsxQVd
94LxJTSZVUnvfu8WAHLzpU/UMgM5GWTd+GE+kWf5VbEm1cXVrVdV0VURHV0l37KNmU/Y1sVZpp9J
xwzf425w2RYJhaID5OwTPy2erLj5pBld90yKE43rOURROMT6fxxR7d/N2JT3nOUZJenoafBi/1be
R10woeqNOwawQHxRbfHwzg7aDDVx8DWSCTG1fYtEIlfTbNdHFFTiQLBDsSug1SZNSRJo5hlHxMvy
iK6mcdO1tFz3jQDhGquDz7uSDdrbiHTllKae+05Vvi4TM77EyLrXzgKXCsvpsxv1HZDbxDq0iB2o
K6PwolUGsrzUcYE60PAtJ5LclMLd5KNYmYYnmPzTIJdZ832ErdabA6KzOnhlQN+dzUmj5Fu+jLPE
3P29evvznbNQI7k6Nn3fcfQ/CqHEq0dJZCm8ZXVWa/1w9X/qRfVKXYqJ/0miyenB7Iaz8rert1Zd
rKC1CX0giWNCunQenLQE+cSIbiFAziPPvwAqt+vw9CoZJ4MQ6ydfwJq7Z7Xp10O5zil0Lr6BoStg
YN1NgNcKPw72ETM95cZNeyf9gCsNKX01iJPhpU8GY/X3LqImEhm41mGOwBUzP3+SjtlRgLC6LF9N
jpHf/v7WmX8KubiNF8mIozsUR7a1NKB/qYuKBeFHlp+GxtH+phQHDmIt7oWIjJBKF6zeHLWZ/SSP
eHJuqryYDCaA99Np2RXFHSyBY8Lb81+5j4/VkDjFMLbLFzi4KHTrbfZvBcKIV3WmZEhLVeqC6XNr
8dR3cffM4hHv7r19xFnWyl/Au/DTxCbxBa1i7JiWL2vk4PmpyOoYJCmq9qoueTK7mD1g9IjUasDJ
5KCzLy69qS7nwEKm1bACADdt6XKPj5M2P/Mw+Ct98p/gI1tvGUGK3sN9bFZxNklTsM36IobuUuJU
i+yCChTQtwZocQ4DKpLZuRIUSBKGl32LtOFlHivySJTfrBTNwCCCbpoy7amaamzrahWO/4RJ5H+Y
R5fIFsUu1dhyV2Evm+NEZMQRzdC24oSkbIOtA4kB4V+1gRTy03o4Za29VyZuMtSDk5t07rYVlbm3
K1PfJHFyM4xYR11dPJp5an1ssurqAq2wabDE4f+j7Ex321a2rftEBNg3f9X3km3ZTvKHiNOw2Bf7
5unvIJX77X0TYAcfcKBjyd6xLZNVtdaac8z9vHMT6tMeKeieQ1p4z0YpdvMU7jGKS2HnzFv49G/N
/4QSKqRt4cXbxWVG+Su/2wy81+i3nIvSGqq9jfpe26rmKLdB66hnNRuA2tsIWGMnWbsQsFbubMlT
4ez1hFIpQ4zToNNAo0yVayMUewXQ7FDHIwCSxz6B3rHQux5yY5twptTFVRmAf2rh26ykQmhprB80
VjGM7tKbfPIzDzJxrRUdX3Re09CZrCcqmiaFFV4W+dk2ixCL09AR1tZ3EN2jFCsEx3ht7D5UeIYF
edswEECYW+qg3ySV3waoriTXeBJVxVZwT7sQLDLXUEtD38USPElnHGiUsTteSsAIVITmABMS06dp
t9468Yo3SzrXxxJUYrcPle7pcR91wOfCqCtPAeqYtd87zsYYSx+ufeegbzXGw2N+MF9EQQ/KB0MH
Qge16L6jCXA3gwLOsXRa490IonhLkAlTK/jeUiK7cWxYJopidzhliDiGUdrtDHbONSeX+qEpQMoL
1CJ2GI85Cc56KxMreO3vtBxpek53gDFob8RquZdZHmDxLNZkw886Ea0zrc6Ws/x7flBNl3P6NKr8
71XK/H0KRvMG4xuMEuY4k0T9t63R1LF1lGS2ruxUq9nT8nzjDLh755UEPuOvp/ObirzhQojXjgzD
8KT0HRP3vvjqu46sOH/wGu0sPsShEp7ECEe0SiGyNRXZlJ6UctEiyEJWM9L1Vtge6+mpPXaYU+pC
ITTro8iS8KxNCP/cQXAMDxXI/DHFjo4wRRyg+NbPbpu8tjKGy+oYzqqsOm+pl4mabXz0LAsFiy9i
NiJoKRPxGHO6xKDSaH8Z5P7hkPMo2E3dY2A+NTZpFf7ftT0uFAvsSYWNApvkQyWGHU1dVCq5v0Je
8S1mmyoz5LWzJP61qHzt6K6iAkwBJeadx9goppXTe3LlzpqnTLcIDusQVIVBe+gmn4m0yn4VGyYI
flaH9cQ926lcdJ/o4++sTBnXEe8NTGOL6YsTmqdxetAkuBxWvpYJEVbYtCa4bVoNxh5GeqaZLyVx
h59y3z4MtA8fUqVfs7RaM/ao9SG+wuNcYcQiY6V70WLBl02HxAIdyF/GsH90DydfnMW4z2af5aTx
+wWoDBbmCbRYv04YLGrF2WloOPhjxUj+q1VnaMinhxD9NnNAxDLYHgGmes5hDMvwINDNLJJE6a+Y
LbGRauTikkyf7LqR/Gh0UuGGdhITbcvUT0mdJhfFJYQJz8mi8ntyWIHNAytJz8LwgCzSw+x9W331
SkqiSGO5aOm4rEMXiC7jIK7HcXxzGOBc/Hy44EoQHxmFNyOSgZPGCJu0sjz8mwFq/EBoJyt4r2B2
3ICGRU//ffcavxtXuQw1bZqX6i4SKe93PUHQGuNk9jCXsMNIKbQa9NT2kC6JQdomyFBvbc50uQ6L
rc0vBgrqf3XAntlt/Nqrn0odq3xUt+pH3PjBQZnc92qRZCfNz6sz8UTmJa7SC8O3A+dL4wSqlhWt
pQGvZDCNu+rqevXJ7WnVF70//mV6oP05uZm04pNzxqPD7DyUSf86ROGW8oiljXw620N3HDuzpB3h
4OiYJnSRfCOK0P5em8bBwSpPr2/aTKJOdZZt0OeXGbxEc5a01sIjCdvonkpbyngVeedHC9kKvxgz
koaUSucU5XJhN/6zZNa7e+xHdhVtSeyUJ1vLOWUlZr/MAhFv3KytdqQEBNhUQ8J7Bg2pPjR3dacP
QiHMwhq2/7SEO+hbgDF0qE6ow2eJroFlD7YgTvwpqJ6k9vRqTM36quvvoRNDLzNKYDxq120LAyb6
bISYzxkqB6U11uN0g8462jt2g6Kn6dVT7HUoXY3QP4Smf38cN5S4vTOEzhdSD2LCYhwa3G2SLR9l
JshkNExT57qvsUc17WBsw+mp2VNQPo5dpV2TuMdRcyypVua1JJmexppxpfC39yKxq4m5sJptXJUW
1HsLGMijEgZctLIzleRNi8i0g4xR+gQmxM5JRze7eFro4oR9YUHSnAaCEI02GgYaOCsC5jaitc5i
zN7mbnDj58ZmFlc+pLcgJYx9SyHr+SaSnYpJyVbzxUfoJO/NONSHWVweGe9/ue/+mA9NskT8h4wT
qYrMWcXwr6syUYpBQ7w2rAjtqaYmMVcEGZrEDuxmA7uajN/1FhF8WlsMjXxz54XEE9NTboA99YjI
TT+7hFb08XiTMCCShyIbEGdQWein+hyBaw9a1OM02xNS26UIqpMK8h3TaesFlMBXMjveOMYO+0GM
AOcmxsL8EA5uefNJdPqbJvPPBYdf3LE9g5RPi/vyd4k1PhhoJ63aryK7/DH/qlYEsj53x1ORNMWy
tNR6yyivO1rlHTBUrcUJsZYISnPyW+DZEvcM7TLZlJLLV4c9+0R8CjnvHXFght+dmlDsMlE3Vwo9
++B0TbSRRey8tWH/ZPrpkyfBVncZdl+jDcq/nYb+aBSw0lgox0G2kVWJNOj/buvhCAW66NJ6ZcSj
cg5E0j/ho3m1JDAs1yI4bWQuLujPSS1+p9mwa6TRPtlZ8vxYVvCvmm24gfc9khavh1jZyaEs9PLz
jMOjO0AF20r36BkobaY9PglNAl67ZhcAVJgH6FUE8tiABWSo0KQet2CHEXIx/9l12JpnlAmEbeGg
oZHZ5nX0Xjf0u2s5vnulfy4SAsonNl7v54TNzuLZTqaEg5iYLv/7TsC188f0T7Mt3izcpybHod9h
m4rImUC0jVinFTwlcg/q56SHBSls/dY0BLSbWUpRKDHcGhbZ8EU7wlVMy2OlqfEeDVx5VAPmdqA3
zyFk88lL1hoL6CTuZZwejqoWOo8PzXRU149hkBVZbwAB/K1u0bEtpnO6yPqdLvPPKsPzKRasuPl+
WCCS0ocvqf40Dvje4giWaxExGtI7w9waqZSrJgJ9ZVjVL1CQ3RT6Co9cuvQanfTSsS+4BKmECZNE
BulYclHY+be8NMw9mBvtSl7W1vNRm891iK/IZPewZ0USAJrV/MQZK1cPv81gIMBCK78obau+UUT1
T113dCvLP0Z18jy33St9TC8xiSyAjWBFcEFeog7K49xhawdEyh5cl5WXa8nro+s2iDP4P4LSTCNb
z0qiEEY6ge328aHKIWuBZte0xBrupWvR1EdW7W/mruj84GputfbV6BkonL7pmLofIrVMdj1UByLU
SwSvjeQ4ThAdR31JDd+I8CWodtn07grGmVana7vUg38bQw09BInH2j0W1/m02U46Rk9+zsERvilZ
HTz78St53BWeF79ykutce1bQA/+/j5cAGDVSImn70cAyfvdGu63We0lWELva1d+4Ov0Xch28vc+p
czGEhfIS1AbBCQ5EFJVIAuimPdZZXyxZ+I2DOfju1nSB+oB1rp6cUivRkBJ90+vOvszT9LnMQ21j
E4+xssLRXfhuQbbO1F0xp6jv+S1PSDdcAR9dSM2q3rXK3s7derdAYuIxYlzGPXncSyUjFURm2S6n
bb50E3M8gAay91PDQ7bRko5M9WSTboXDJENKZs1GB3b8RRr58GBq43sMxuX23zf47449lnoOl/Rp
keLptvW7Hk8vFEEOlQMlViM+aPTp6hJpxxg9Haxl6n377+/2B+d1/nac9pAUWypi2Ulr8K+NlWpQ
zwiPdqawgSlUO8m/hbDbmOGY1sY3zPHaDddsUOy744VP0O6CFWj8ZIssTdlguyt8BHWIko5RG8kT
sTU/XEKFd3M71anc+9hVw+OZHjR7urdkFAqjv43TlIn+VrVOCgIn//u3mqWkv8nLXNpvhouJmIL7
dwCILVOvFpTGS1etUYymbM16JbJrM0bKMXK0DyA/yga2ZgyawCXEKR+PZjiEu751PpVGLY/O4ORH
XdacjIxe3xVV5l0c6AOMIqubB4mVs9VwnFuDVlCDyXOvduGmV1kY6AES8rpzX4SHHp/hDthwSkZU
3GJ8CWmQFPFNECfFCdsCwYbspMt95UtuiG9mGQQ7XAygldwJnOgkPwPHzw+JA13V0MJL3Hf6XU/8
Aig+zLc6l0+2H78kfdqsOZAJmmM2jiBEe1neml+7LvuCmru+OqmEMQCWnwl0aCMvowl6bGVOoC/y
NdpSGUHjiDSOuep9DJTANO5iZU2RQJw6kSsX2ecCeCQf6QCkSKJUwVHJFt5p4d8Gsy0PY0vCdIRA
PZiKFCMtXv77j/pHC8ACTO4ZUImtSSbk/n4GNJXESYrKimkO8sYqcck9CHH1ALx01qdWzDdRVMUf
o+r2xwGk7tmqxKcMlxAhNwRnRsV1Xqvnh84g5aFN3ZMrCeagntIWptaJ6/wgpCPogKDZBB7Mlj7i
PaNvkx7lKO0cPigf5r6O1Xma9zZBz2zaNki/A0vRYgHTD3MzRQqSbIXjNzC9tWBd5iirlYYZQ0Mm
U9ipa0gVyLcnuBWWUHgw2FlURhcXrwxDBBfkEI/koPyFQ/jHjIE3kjElXRQoGmjdnN98PrUZFMT6
5Ml6qEG6QvM6F1xznJP4KKyaH4kW0JmeXpo/aXmlAcKXIMB/2mPzR5VXMPS1fEaHSJTJevOZGkK5
bYCUaJNXcX6wUuQbKqbYRnWZ8WepcjZYNreVZixZoHPYcHJT4WhEADPlQliZh9Clm+ZBpIUvB6iC
b1TKxBhAfoHgawPwEepTAu53ZQMafoplZq7o3qXPWQN7uHPq9rkTNu2YkWS0v1yEfxxYOYWznqg6
TTzIAL+fvoyKgX405ty8+kj+wiycIqaaDNnOXOMfU1e6XZjvw1hbrOBmsy5E1R4tIhxe4nygHa+F
t84Q1guSTdJ0khblQJ15S9J3OMZOWDnRQiGrjQEu1QSdQ8f12XWH/jp/sgoONJmjt8gcg6UiRoYx
Ck60WBjwhpQ4B6e6TIT6KUl/zMI2UrxJUKkada3pbbTwPHsyTocwd8l0WuSmGLag1eWxy42GMHam
z6bXO5+sVDtSn/OlhnNlzBzC5b/kBtaDIaqNLySUbGHcND9yZ7zLEbjqf7/LuvHbGZceFcYZxpLM
cbA/zbaOf+1KKnK+QWmAJcQFpf2MgyyrMmOwg8Iv91zg0l3gbIbeGfZhFQM/TUv+Gmqjba2BNmRq
wzjQWiY+fVbRSTKOfTxQpA9TCmoap09NxZy89VuqHjpYaW7ofzHH6vO06d97EBkGrulgpUOL6TBH
+O0ua9rER65dDxvht6sZBpkaJqE++Sj2mTA+QSW1934yog4nbnOhhATUSuWX6s0HgqBZIO2t6SQC
+K4/twYWL1BW9lf9p5/GK7Z08+eYa+dSzcMvY0tSD0GBR4sQrz3zCQK3NEbuonVMKHipf4lSgwsF
lOZ2fqowx1nkNpkB7jRxMOugOzxqY5Bi/W6YIXcyt+hWlJYHwCmNEKSTvTKfpRpMkvuHAqUSbr8d
6QNt8qbRF2kFW9oPAu3ZknWD7TJTj5rhmEeCx9d1UYsjjSKWSze2kYwZq2kei4QIdW9Y3TSj4lyl
tluaQBQBkyzE7LoPLYnrm+qVoOFGRH6T4kjtLaBDlnq3x7S9QxYh4tobDTBfdnMvGjjUkZo1F5GH
SHFihJAI0yBoNNtZtq+0zCjigvp+PjC2Meq7f0yvhLc9tG1KbONvY0JzVVsZHKYN8iZLZn0pc+Nd
2qfVkz4O7o0tei1TM2dsjEeQW1yc54/oshPcK5wBCySN3IcqqSahYe7plElJVKauImbqoXo4WvwS
9yR/u6P50wO7xglfZdUsmnw9YrLEQ66AHi/1m0NiaaSDyxdeZp9JD61GIYl2a54bh/AcSAw/qqQd
vviSUNUhIwN2XpbbAAd/g7If49ho8TayTc+MglCiHHv87e0WTkfYJe6m7T3yeCeEgepRfjx+dsvm
kNf4zU1TMMWbU+iGGWU3VH+nKCTEqslk/sv1WsWGi5kl462rBIbX2jhx+gLoZHB/zu8OgT/miqwA
whJUkxFPkuMzneeOJm3BZefX2b4b7e7JNWqTpF6SSCNGQfAM1knTLtBu+fEae2K0aJ3A3HH0cA6P
SS7HIffE3DX6QUj4hy5ltrDPQeoBwk4D9N1zEdcDW/TdVDvNEzddM8tVWwztYwAHeandJ124xzKw
DYPmPONPMJMq56YEZFZZxxmiTdypeaK/eaajC/RzAkZaYUk3Tt2ag+CujYz2BmW1pjWJ/wcT36+H
wi6JDxndYOLOAe3kKq5IqUZoWFT4fiIQxP48aqwM8aQieOFEGu5TBmdHS3SYAeyeSKoJ2W72+pWo
i+Qwu7dSkZun/16N/5gYkP6A5gG18XRWcIzfxdl05KPc1yJs+lbn7GdR40MY3I9mvqgk4RkPpWM0
WKuIwL/lY1kblJOnDRBCR5OUb+qaIzpNNUX0Or9C3JB6DOK9ioXvRTVFsIJtSmCQx1vCiWhu4MRK
w9cQfBKxuqBgFfVAbvFsEyaUK9rDltlVvdsBpu66+JJLNVtALZdbtSH9yDPFFF1uGu9daZQnpNHN
+aECFuVCS7WAg6/ZfPjw+DMN2UxvjDhQs6L7y37mTG2sf+8FHmcF/mcyNDSY/809nX/tZyOQmLFK
DX+Zkq9zYDEZjgpidSgxfIRCUl0h1LaWs2bBJfmKBv2NowG+op74drgI/sRJb7fc5yAIpqe5VnTk
whEFPrfJFbsftqOJ8Wd+yvmxXhSyUJCAkPnAnBpUtzJd7L2p/wybojoqCWA5B1vWsujgwQHv8h63
pT4SpBwYgM4fENecIGFyDTrydsu+xKta2K8WJEMoCJ3zJBQYYGYgwK5MNsr5IQ6+Pu5jDzm8lSdA
y2roG/PUrSvCdw3myo7pozaqsbqdZ5BK/k3Eo7otLaXYzLPXB4/LzTR7qcUA76ppeNlMDwCni+P8
dP5oqP5Sgf8RJUEQkUddzHSMFcxmb/q/NXGTmj2idpOhXmSYeDs9SnDxUw3NZiOlw2QqjoJjzmxj
WY6xv/AyzhFGPwDVG2IF5UBJbrrbD584t6RrzCHubn6qYxsQDDfXVt2Brnf0szDDzfzmzno+9gNE
dP8rpglykd/HKAk3RL4Qjue5VKJOy4Ru2OhlUd9EZOPpsivaf4FKMBImqb8cdqfB6h8DL256GyiA
hdzG+RMQqaeDTYYlLLrHpKcFs8MkOqD09buFRhYWJr4xfBd2tEsJZqEcFPAjplFQm3iv5Ma7FhV4
Slj6BpIC+NIiIHmts5Xd3LyLvISkzJlLy8zks+YGu3mOlNbeh7Sy6Mk0SU2qxkre+4Yl1s/jeF9Z
0Q+19+tdDEV20zVEhDMxvvpZ/M3IYUDiA8QxJKInq2wvY6iKDyc1xbJr4gPc9LuD1Xc1W0nrVQUS
asMISzzpeaMse6HLd+BTAQpOdh+rnFyJZFlQoiupWKZVQMimlRwRtHg3s+DuA/8JFqL9GqPpekW7
390QjtwbJ3jS2ly+SrPQSdAktDzxHdz8ZBZ1YWo9AnQsl6USx1e2pnR8fcgoemAGbolWiUSBubeL
Bta8MhlD8INZ185jeaKgd5/NJHgnI0i+0CG+BUUDgDXM6fBPrsS8A99JY2yZEHG1pp+R3VNLU46F
pOHho5lfNrmfchBDIKeYdGk9B9m47ZfVRiuEe8h0ouUzr3EXw0BbbNUwiFN7MOsm45VVPE1DekcR
a7XFwpG1gNIC3ribWwbaWiqi2Lox5hmDrOZV4wXWHcyftQhDL//i2+7LqNvVTyO/knChDaXzofGb
EWWIdAazdbGD51bRkiMRy5sjAQbdvbFzA39JstsMCM5MyKqcw0Dd6/BfcilISJ/MEzsGF7swqrV1
oaQGiUGOeu1BLCw04nXmlrUM0/5kjWz9vfmtoFHgLki4/zpHstAea0854/jdWDeAwCtg0mgHbOlc
NHjVED3V6jDLNOanvMnHREnQPExv+fxSVxM1WSvhwXOK4iULq/tsJiFsNlzJKkPlVDkFSaPOsDD7
QdsxWMWdNYksysjtFiJxf5C56z+2x3mPJLHrK+ryY6cz/JyVZ3HCDZQ7RDxkWkwiZc1v7UwUHGLw
Ho4HW5pMKzl2Ahzk3P/PQ6yIOztptfJdHBIPHCciI/fkqcAEHh6gEiP04xyTRS4NZbMb1mZS2eyl
KMszaoG1rLvo2Rm8YzTF/IaKra+JJiLwcsTlLMCtRxNw0tWSxeC3nb8hTNh6VMWKNJZh5hhXM4cz
OcsRrbpst6YpI8JZLOUD3BA9tllQFunl2wgE6Wlu7pAuzz7iZ/4pTsZwyT2EESi3r7PorU+Nm1f7
R5BMnA8LT7wIBQSr0eQ6KLnwZY5e1voOYa79a8Bnq2VwnQ3FkLuoAJ182GlFpMBPJeI51Kz0ZmZV
tMOqB8O1Y2xQDVV8xUCG6n80XxRyQ94wB13n2KciNSDsDKPBKbbub5Cm7Yvl0DmuxwLRbRS0C7+R
+VuqylWcxMXnqGjEKi+UCnsMpgUhQnK557NvEg9iCzM9OkX9CD8YRz597u9KHBkvPglGHAUFaOth
P7pW840R2Xd6mc4npG3Bkt1JOeq9TJmrR8o2Ict5SXZX/EyqY3AcvPo+e0j/OY8l9MGxFzUMUNoG
8eZnBFPlLzkkOzsnMUbm84miHpE8zh/FVFmWQ7+QaLRh4+hcFmkb9f7GigsogEHXXvScwEoO9msF
meiX0og0+jbAkJqgANVTd8qbzye7yvEO2ejB4tQKjUO5oZ4Kv3h5ZBFElWvsAdAeh8kZMSTQD8PW
rqkMlfBYu+nnPIqbQ9HExqIz6ua10+tvRunRTw794BerHisY5oYzdMvuNLgN7Q8RQI2hKgpktcmI
g74rJtck2kVlYTD5X5llHHyHrl3s6tQdgVMnuKYmu21D/O6yMq0pZrYSm3kwwSXQrGOVQJJZPRRz
65idJtdGmX7pTMVfqtQsZ6b5zbWvcS9LJz04Y+XcVRn+7AeXuVLfyPWs6M7sqNu0OJrJjS6Md5yN
2WI6B518bLIxkmFMhtGmDpRXrZn58TBMv7VAw49xVrC4Souotl53YTIGlwhJwE7p0JeB/ivXYYmt
3I2MH2Yco3knTPoY5CpRSNNEkwFHsJtx3MigJFu38mq7LhmKuInPiZFEBwWFqG5Y0VMKTUzCtzo+
wqWKYfgGSoYh0/TvdPyJjsQooOHz6uCiBmO48nx3b1e6/d3t2/c+0rlz0OWMYEieQuhdNMoYvDQU
Bgcl6YJD0KXvDzA4BgRO+RTKM7kmgfViIIQwA4r0OP02ov5QfQ+gpOm9PJR9Sn5KSffIqrE706uq
L6XuPbccnOZvH1KnKoUOiWR2mxMudpkXn9gYAjD/5nJeYjqh/cwAUsDUo3pAUMKfHZqQRihx/+ar
jXmPvJ+WMjKOnHDoSghyqGa8sXTlIE6MiXO84yQlTEtrhojdN69dh7MG4eamgBIr3CkEO79ndu0e
XTdYpqM8qbneb7o+/Ia2hoGKPl40In92PmR2B6rkXtPFQouIJTdhEq2ku4VKVKK1QRVD9U24TvWz
iUFQjUr5uUuKRexFJm0dFZyXW5PQGo8/RpWfmCh3FJ3o2GtVX5CaxJy1ojukogVOYgHHoc9OhYdn
vtIcbT2kkze4oyU5GOQn6X5CCHKgMS0pNLHqSWRZBW0OZQDkaWid8YpsZdNFjC4oQEQlyInqgmBb
aHa31IL8GMHOqkOwQ5ap7H3bWRqm/za2xOriU/EWyvcypkuBLEZs+rBdgKH/mqT5NevSH0rTADj5
GtjBLQtBXzX9zsPnqEjzSshPoRRfbTrKqux+SCfDxRzfNCc4es4Wd9y+IbDQQxvR2OJuuoO17sb6
Y4wxAqREbS/1Ormn2bgkhDiBrSrbRVZMOTkp0nc436xvh8TjM8WzTTCGZ28xcp2UAP2ZD0hQtWBs
M4XOGkS2ee+wHXSXXkM87JSYXMuEVHb7u4+qb1l7hJHrkzPKHaf4pzwBCFaBeU+GzeBgdc9IQTAr
68CkKlg5PeNQ1zQYMpmQttNMfRHpMm3MYK2TkbElPOd7X+l7Us/Ajo5W+5wk45OGjk/a4oRu67OS
Fbicgm0EumRRA9wTXDRjXI+svs1NEFKo9Opb3+bXHiMW5sS913rIXCTm/Lwg36s5hfFwN+p4H6ja
wY6dz4NRoI3k9/d9CtVhMvRzcGNM5P1AG7xkrSLdtGFvigwwHGXGP1UnX0xVmf6aCtikKianjnfM
H3UCUJaloGgvCnPXdtl7z685KN7JUYvvI8ZMD9rtgggclUGseCu0vNiYhGWPBKQsjaEK6Go5/Fkw
RapJ0y1rR2LNHZ5wB7xHRn0posC9WyL9WkK0Wg01STQeSsgFmCVga+0TSrA1k2aa7vqugqmikh7e
TYBmG15zaYwBxSy1hEtBJhP4YakZn+TNMOWL42O1athORuHdzbwtF3uGeAPZEpcIos45reEBGElS
kluBfpict22tm4KZspzIWtpXF95HbXbFSuh+w4CaZYCJF8tt5/1sGxuTUsPV12lPbaZ/J4zxPWF4
ZD3rYagsUF7gTcWciYAMNBf9YyYmCmYvgk2qyQkuz12b6osWHdtaU3Eu66qM11oIVqYK6pNQlGGb
K+qXVp8wlx6jZTJrWM2IXJMXNG/cSvKNrM+nJou+6ZqlL1utkotoOMYKzgkWBaS0Iu8XBWeWvmlf
ZRUkS0u3P6JIxRiqHmkkEVCOnYQshS4lqWukcxE1vKGpTHHTyqtjNvz9B5BMYFRvlV8/B57+GVBJ
vBgj6+xrgc+lQLpmBdjVby5Vgv3PjYdwo8bOMrNBdXR+f/QdHY6/16sbT4TDWutGJIBt94r8XYWj
H/4IhUKv115o0t9DPNvX9DrIAYlrkGbyzY4GhGQW/ukgtmmpaNB5CbyQw6nrVbEorUIH8BCdBILe
6VooCQl2xCUd1hnka1kSS6UX8YdTRO+tTDeai/Neg7q+TvLoFieD2DW2vBtxiF2sf9H4dddDMwXb
hAoeRJT8imrwCwsSSi1lVxbRT0t4n8ifgjnArBoy1sqDXrpKTFJcbKIDc6C6JBL9rIE5LgOCk4DB
FN7Wi+QL/z9u4zEXU+f3PmI3Tqxwq9I5XY6CtD5iQ06plRTLdtgUYFFWCScWThEA33wyZke9XvpD
8kwRnh/cXCObwvBp1btevwmSFxWFo9BLcaj5WtVKBhZ0x4XkN5xabD4MhDCuGENxsSx3LdGIrXBp
Q9YS8jUf83WeZh0kxkEhDuObbsb62gqh+kBNVA7at6Ik2a22nGjva5azbCjjF4ZPPo1ZAAExSuuu
qB7HcQqoXe4nq0w5qPCHttAACUSAnp37XcoFHBrn0Qjf7QHmLSfQbNfaYbNtCq1fgYIQh/IeW8kd
6Uz2aivDPRKsLGiKQlKB+Ya11W7Z+ME7x98qrxvOydD9wJFcrGosyMtQ4wtb4C0mqmkulcxed5a9
GuDmHdAP0bmu23GJ5rohh4HAA0qVZRSBQ3cFxYJjw03jXSeGXg9hzWohnNfMZ88xiqXuxQPfX4KQ
5JdJGf+v4KPTrfZAphJSuVYiJtJm8RMHVoozN0EK3KC64E81SRucRe635mHgr7JQo3zXh4qDUVBb
eoDRp6od/blawz5sExQ0jWScjDIyYCy5BD+aw0lStxDakiNpQCtPi6tdahMU6pPE41axPNNJPSuj
+iEQEeLrzZe0in5aVvBt9JTlYDb3rlBPlpLi3unPVi1eh8QhTLt/Tiv9zlCUxc8UW2K4yIvS02fA
+QntYyBbnWnsqc6GZdQl+ledzrCrR8prZ7MIE7560F0/O1RI75a2jWpizKwv4VCna8Hsc6PHwVPV
m8E79lZ6Iag8PJvBgp0XX1J+mA1Szg+ac+uSHx9inSlhMMG+0AcgJ+KEO/BD1HhG4v6l8RnIt7KX
q2xoueH6T5SN+anIBO88jGiMNxdOFc5qSPEeM6xepKamLJmoNAgWJZVw9qkbM/e5bdvoUGpmREtE
9GBD9OiiTw8xOYyrUeWuYHX0zp50xaEtBLA9no2wYNoo7PaNiJydymUbUH6T7MZpxM7Iz/a7FnUA
76nnsABR76yZ0mV7JQyTI2aQISWj0HWqc+bbeIhY6iF9qCsotHhCpPbRToCuBjOM1mGtqRsUdo2w
v9RW8lF7HTnTEhyncDYoovQi/zZGcUAkVRcvTG/iYChTJhTkxT5Wd0PQ7bo0C1e92exML8OzbVEL
aakVboDoVedSVPdZtQkxPdxmmaJvjEnEOY5yDQ9iKXxpvVL6aWezFtRlRmS/NvVQnEuXkdf82dKq
grMVNEAnEcO+xgQGU+0ZxiFw7Z7MndL6auv+IfDb4k2BdLdj7EMONuCsT2VJPHhvW19B9LCsEd97
8kZVPPWcexbl9InMCn5mSTo8mzFJLKGZxev59bG50Q/sv1QRiQg2nXtoOf0PF4vssfOVmh6ZbS6t
BIdHgoHxaMA3Y0P0vUmQm7srE6dlX9rylcDB6mYX1Rt5c+17HcpsH3ugLMUo23fTLVE9srvs8+mz
aVW8lJ3i3BiHmveqQtc1vTxiGD/pDnvW/B9h726IiudsPzArghnQiad2TMtLpCorwPTiiYQj8TS/
PkZfFX2kBfr/XiFe7OrWTXzydD+mM+BqLAMyhRBBC3ohjGB8mh/sOvnJSK5HmFH9eknXi6uDMPf0
+ILp9RAnjTsmzuWflxTEdmGdHxViNjgFN5/x3RtLWG/5Th+Tem9jBeLHH7AropahutdwvqjZh47z
eEUcZHhuXTe7DtEUsczi9ZE5wSlBMPum1qS3Jm1tEmngj28a8oT5C5S+iZd1Kte6ESvntFBVuFqI
E9pWrW6iVcalogfOl9yztrjPmu2QpypVAFSGphut8whq8B2qFgmt6Tu4bsiglQmCykvUdwdN+ZYm
j0cAIVprS2pIwSwf4cpYyw1VTE39CHbMylJ34ZZxffcq27gFarJtfJVYoKzCOmoMR+F56hdWQ4N+
X2kfsMxod92j0z+9rud0GMaoT45Zp6V3r/4fts5suVFl26JfRAR98yoh1MtyW7ZfCLsaehJI+q+/
A/a+t06cuC+UQFh2SSLJXGvOMZUHXlqySEcaVoSy2I5VMn/MafMiRZRQhPaCFI9MBCZk4iKPsq9o
6s2NWbktXmSR7Vq9Id3QHXr4Pj0wT2b5w5L5YSjUbVLGSMoYRXsly0IJsMZ6N9fK0X136UATmc44
AWnNMaPgejHLiu91Mde/ZGpvZt1Q/uitc6tVfbq0KtLDcKDS0uZhQ+2GgKtca71nq7E7X6thu1ZI
lfeOhzUvaRTKkmpXYU9xh+MgLOeSx+MYCM1NHi1l1Ded3egPY+x1t8jo6g2i//J9zGmsiH6y9qKt
xHun1c+WLj+brjtUTqe9zCpkyLyespMpl/e0LeEdNU4RrM8mhRuYQC8pTwCujb2+890+9p65xY/b
yE2qN2TyJi44uBlywpsZEjWwtzuq5l1dBRMCvB+s7mqn/W5k7SxDqHFOmEvewbGiaVieQOz/IIRm
vbJes/wymu86TaR9r/Xua581d57XvjNl6DdKnTSPDUXqEwWdcVc2VvtZalhLljMohjnbDP/8dVBs
E4TBPAfZWxi1xeM02RKHPp1ck0IXccUs/ZAhZ3oUPQqks3eUUtO1mEkmkJpyl1kbIo4Rb+ZoGw9t
MKVFE7OmTKvDbDYv+lB4062zojyoSISl1+wq+8JiqFqcg2QzKkwVXI3/CbuhGgMIGRYjoQKYbF9m
8/v6REnQyTQZ4I1w3V6UZWO2lnJeNy1fOrkpXXeZWxa9r0wtZgLG7gFBxqV0yn83yhL6gsBlIW9q
WXYy4D6sp6yRMH/PW491bXFGd1a8Nehw4UTM6M7CLwl3nT4mJF59Mql2J+pWloLekKfWRyiO+q/W
KJ/6Uq2/3Vn8UlyruU0o/vwsnPzGrBRmEpQ5+Nb2l2HPgq+9rI8TYffcx5bDVZpHiKCiCSBWSc7j
etAwDOrKmJP61IHuN6g2AXkVWXnrwwbh1SU2P62aFOS4gz0onPru5EN9d9sl9kRv/tTLodmzkJhU
mfE0uXp8Xs9YzyVAO9tDfo+3hDEq1U60LEuhAd0gP7kbvki6LxBbBJ1m6qeKO+ptFLL0K62JP1Hc
HnQmK78NYf+gajq8UVah94HW85KrcXY1ex3OHxibd8WbH9ZTSVC7lVXevs8d33M7sZorPizHN4yR
1aRFtbCA+f9e8tIZN6SfI8ZR8Gae98R6A8BSC5xSjmn0UkV0ydZT4EdccicxfkCadHf0BRFaFb36
MFWN3C4vhCgmfMPBdlalY772MBaPGVGuQZs65Vd1wefRfuVWnAQhAsCjHKjm9nF5xQXRfo1laWyN
2cW3rhAOY0kVuxlB5rRNeFdAIk1bx2zHXUY00W6Sgjd42XQUgjNMUw9GpRpPSe2Mh+grVJMeazVf
mlIq4oXatHhpDZgrnvW87oySYADsuZ9updXHie46UTVpQvKGQGS3Plw3GBiTM5jzjTXa9GYiLYct
y6Z1w38frbvo3vdm6WWnvLJBSKDg5r5m0MdI8VtuBrPsX1lEeFsR1WiQy6zcouE3mGMohNEyhf7g
shGbaHKNB2VZ66SK+UhXYdxQtsPmS/HkpGqCJezQ5nen3rFQ5QJpaafSic7lMZJSu6+bIQ0tFrhj
6kMB0cMN1rn4UtbUzXoS503L+5oLSz2tGzqnVHyWjWGNJCasB6FejYHVRs9/T1kfreetP6H9PXnd
/6+n1911AxUl21U64JW+nsWd5TO8ujYJhAzFPRzG1GMdS2REHRGxBf9K3Ndnag9KgGZ1l3VvPb7+
PEDxaWPruJjW3RRs2t3uKFrlSfO6Hvr7A3lKBmTdptlxPaYY43NRoVrmLsgbrjb3WVB4LmJjp5Jc
fiS6gRzUqH8tEor//dj/6jKnfjc7E61lhZLJ816rFv5OxcwHEdt0i2rV8PFtTJirjV9NL2G6uhP6
rGwJSrZqYKTm9zA3OSN7qJ/zLA+fx0EagRgWkMDilsjNnlu6JNCLpYzXJs1zXev1M6uPjnLZSMtj
2U3m8MkjDyComiW5ISz7ZxudaRzSBCWARvMzE3h60ykXvNm/hkg/66FIf3o0QTelhVgO8Jg4SOIp
yQJLmgNeh/QJhC3NFNbPrwSffCTIQJyxCd9N4ur3bRh2+0TMxQf8XtIJsvyrReW0I84+goOqsm4r
9Pg1FMNNpSv95eioFQlRZ7HXNNZdKeeaP3P+wuSqPWdSf2qbiflqC7qgzT61tLY/k1ATcK6ID64E
MhdlUvoXa4yLQDXAba4eorm2wlNDnscSVqH6Tc7N8//8f4jyqvO6l6kQ9izK7vaiSVkPRb2cAbnV
D3VPxYBqmXgcJrt8hKemBS7yoG0MuX5besVRTShDJwYJjK2Il2bg8pA6G4GXZu2e8fX/6qYy+tk5
1XtDj/slZ810mDTH2ROVkb8S3PG6nuAueeHJIMTzxHVy9HIj2k8VIDm38K7jqEc/08aWG8pG7mOk
K9GpbyZIJbFg/mNQQVp+iZ3VfL2twJWUC5rcsu+T1AlwA4BNhycUj4Qu51uZp9krlKNdgsTxvG5i
3UBC2uYf5TjiIRqXxUxDjY8wg1whWxmd886plzwcncRzmUyv3NeyZy+XpH9CbtHKCTCU/gJkZliu
z5LLf+qORrwM+xm3JTnWyusUD3wb0ij51SFinvQZ84OLtCDW9H1R9cXrIIhP8SiRZSj7qUexbjS8
nxiuuE1JIuKkaZ8JZQiZMhRE3c7tR2zj98tx5gaJZ8iPTFNOM7bil9at8quwZ767y3FWpM8eagRS
DqqHooz+3YzYGzZJPnkBak9gU63SbeyknR7WDbhbBGukR+N/BBONDugptQbvqRZ3yTwAml/+2deW
94irEw1/4fzJ9BaF+bKhQT4EiNJS/+8x+FEnAv1ewOzQARI2bX577I4h/Aw4cyzwdJQKTlY6gUen
X9HH4h63Ht+oSnmhMLFvVJOIdcOst6xKp4PVdO/NAjOPc9B5my5nHmAU2bVvWfX38U9uGZJy6iRv
6yNteQTCI9pY7qj50ag8RU473rw2HW8hLYvbupsAZaFcIX7kZEVtcBcNDxY9gQdZwL20BfzAqe9z
Pg9212Njo/yB5I4BnZKWVeI6dik/PzqjtK64RU7SqgGnG419pLNqbvkauoFQ3O4qQKERytJ4S/5f
dYxmKIUTCQCkDHDPV5whvahdRw+LcHNK1bGJnop1qqKnBjO9OX2sSmH5g9n+9LKouDXT+DtP0+SV
4hhroLJFrjfX31ozEJXKbKjptFsVWs/MtF1eXcwhtX7LxHoegauMqyn0EbGWWxjspp+PHVbqXDkA
Ni+vXTX856ap588+piaoaXibFLN2CAh39Y2cIizhuWHBnFofTnPoXmAdVp3KE1VSPRejYp3548+y
UPi0emt8UrMBu4jq/sFXVBZkAWPT7/pm3pexKSjjASlsKfC1taApRBEINhwbxajsU9kxUTBptvvr
E+uxloUo7/Ly9HpiG6kIWtf90MhJAqD08IgIZzxUUalfdUBg9CGNke/9qF/XYzbO4n8fLceGXHob
WZjGjowNk/FlOfj3HMFaTm009fT3Bf55leU0kuDHk1bQjPn7o+uz6yabQH94PbGe//Wzf1+Axu2w
CcekC9bf+P+dp8MYaUKUn//81PLHq0gzcVS2CPtLMf3zf0GTNWxIkh23Vi29wJS1eW0hQuyZ3TxY
kTKcCtoleDuVwTg7IWKriKXvQTNCe1eO3UAQgdkeG51iPm0sMM2znZ3GSGIukYIEULJS53nJ2BaM
NaHidFcna95YVDmxoL45t/prVT8i6fzuPOVHbyZIGdLc6im+pWHQLCBLBz+tCRPrNIdaqKFFRYyp
W0Wy52KYWERb064If/eTqj+oSojSd9mYRJe0dVdf7NqiuRP7kx4RkGDUJQ4h761x1e7Jc9oBhFRL
OtPw0xrTTwXH0QGSl3ZfOK2VCZRKKwz77HTmsB+RcpIIcmGsS967rnJPemGmvjtl9c705mRhAPgF
YqjBGK2TlKLZMdoZW02X+cOSCd1UZLOItnf4ff1j09T1lih1nVl4Z9+KsnsJwdx2nWa+5fPifG1a
7YeTvqaWewNxjTgpa08VHu8jC/u9LidcPxolUlOd/HaOBJxb5I0j8inoLnLjgC7TTb2jKFJvC2Pq
n6BgYDrOqZNkuqu8OGDT93lnSt+rqwiAtTBP6Gps1so8WzWCFMa6fE+WvSYj5iH3ot36XJe4yPMw
D1BHGGEASGP+rRsG8VXrrr5uM0be07r5j32i6hjsl2d6BLSnv7u2kzrwJJdnQnMsfIOU8W2PAfFJ
gAF/qgAjUWyRdyLH46d8zscLy9t/nlvPQuE7u5BPQ/Ru/2yiUO/8sAME+PfY+mieCQIvm+E/jnvd
5NycdaOE0JyE3tCC+N9XSsaoYGZmAfIELUkXNqofox7lSTKUGuBIlUyKH0Yuw936zevrOsEfTYR8
MT6gUQq/YvljNsyeeQjl89lwLN/C6L0gicWOGggtTGPCU2hUTwlV0eM0pr8Nh4RvcIqPIbnvj+kY
IRy38yBkkrWJ5DQ90tqbqFt28Z4srWxTDNNeulVJsCnXJFGxCx64d+/FlLjXqooDs2uKcy3Kh5lk
nYuTNEShpCOAcwMGiyNEm/vrQXVS/33azlME0EocW2D/wt367N/N+jKkuabEj7+oGKTSap4+XO54
+0nvEpzx8fyB4ID1qEMtwybTtwGPhs6D42lK01cJCV01zAQFItGZlxRWDlkMr8UUUhBUbO5hOMRa
PSd7oqb7qw9Tv1GrnLSbnsaEV9bzyaHJtxXdvdNLfTdpVLJFpE0/Ropxm7kdDJpQ5UTcy37BgL/p
jnAgoToxZnDOsrAb7cETEcaz7CYEV6GS7ge42eG3luky8EJFvikjxccWL0dbjlf5PRrq+I7GPTpb
AxmyhaPZ761tQBhEe3IhgNN8NYm8KRGoHKiYVHvEud4h9NJxI0Dxx/SyXHkYhIPCJOsXP81kMMPS
aEAsm6KOdrg+oFE3yr+H3EHTLk158ayiUjfDTMRlPQ/PLaqPYwdcC+mX55X0/o0U3xprawQanPN3
k9dZs8uWlK7KqrWTE6pkgXvrVh0LHCfr4XXBuW4sjSkmYGga6QYQdAso3d7IOv1HpGN3ShJYRKae
Nj/ocK2H8RUyZ8iLa1JG+UNiK3YAlgw91bKLRDN70Jw6f7DoltKGkPf/Ol4WJqFi/3l6huKEcmlz
KtN8PqPLnc/rI2+Kofx2OVqnqTiH1f8eH1JjPJP/WCXKN+VIgDZG9BvP6TfhyahtiuzN7klwjyvX
2KVpGnLjSA+626U/ZD68p5LIPrea2yvjYHuNsPf/80i1xUhdeaSksPpOxpbIiiiiMWcop1ZPMDx0
JmN/XBfXaGDgN5kfUePD/1InLp3YyONYLGJ0y3xyaazmZ61QoeSuD+fUvpHeWzBcHCamHpQ2BemZ
6PEBODGS91V/BtLY+Qz1R6ksAV+2nT/o4ASZxbuPcHC/wkTrIMrJl3Eg4QIbIN19yuKnwi4CJnTa
ESL7eOnVarysj9bNuOz+c0wMACPC2fSBdlEUgsrhXVjb/7sx8ta75MSI0UrNg7qvyaEBsrQgqOzQ
QTxfY9siyeAIHeZPuuytx8uCTGwN93aYcmudEucR5uNVdWZv13Vo/UUtwgMzX4daOZ0BNWuGUwbH
m/vExoBKdy+r7k+8hFuNJm+y0cweTNzppZ4K9wyU7IOpIHQbg7X+F/Ce7Jha+vuQjPnFslrizPSJ
r5PXHwvU9bWqqMcmT/aZ0F81SugnodnuqTLDH+qy6BlcQ9sl0qX3PNgCvFZHA95riV7EM6khZd8s
PrvSpFnZNCU6j4QYSCUK82MMLl+LnuNGHY+FQqUv1aeDo28EgQJ+GmvJ1ur076FPn4fUJUscgOIs
laMhsWWZlXrhewG6Ub8VLve24kb21iLp4avYqw2SHLzbwWzjk4Ajcp8NkO+aovmpMt6UgvykJvT0
7WTrGpK9b8E8EH/8Y1uCciR3VaSEow4YJICBxL6eMUEo3eOUNdIfxctQKeN1tqVgphP9zhrRHgGY
yw0sEblpI8L7sMVtOiDEm9Qtv+BD+xMq/InrKY2cYhPH9osajc6ui4Z9h4PSz/UhQ2/jHeOBu7ZS
5vE2YkI8ZdSeB5oo7ui+5ZaQW7Uo7mQpE1OWSHtrJGniS2ZHxA+W0y7EXjOnuOg8N+WWGHrnqZ4o
8Wlkb1GjeKgFeBAvKa8yNayNLt7yisQ2ncjBoqT4mhZwgO2KqLWsovXekMKb2NG21vIngU7ZZ8P/
0YIjP/YYTKbI3kG6st7K7NVVlxo4Ku4rzrbucYw6fNzmLjMgmbigoDAKvbuyLX9UdB2ZqRUZrX12
28l4atHGX+NfXuLqR7RJmy42jxgbnkcP0vow7JLa636kklAU2p7bokAUWTjqSL9YvVpeGR0riOMG
Jnl7pmAwljpT5SZqD1Hs2JtUMnUl9raDE7qDn4IvS3V1GgsoXHNKM1MpkD450A8KcrIayFPbfDDJ
hCqRuhLW8pQn3UVNqf73TeG3Nct6F9hk18pXIxL1ts7GxM8yegF0vNCy0oo44+baTlWFE0Lmpzo2
fzlR1qHyAp8BkEthTdfuMSPqWfebEvhxJGk1GtVrKcI/Kk2ajaD9D8193EmNqg6B9Fu85dkumQB5
N3mmbRFLEwqE8N3c0Gyyq4GaxYDquxLI8FVzemlHozlTvtqYttzaTGY3vDUwnsmWZhI8vDWxp4De
Sg9AMJRbalB5szaZvcXlMV0aiSu5c7khJ4pEhdorKfLi6LFxPSUwkA9u1jtSZ/QHo21ph7kwZJA1
iCf+jsR7FpNnb6u6n/w+YT3kuGjCUnnQo7l5mOx6o5QpxcHIPWq9B23NjJ8pk9H7NQMRI4UB63We
FLqQSkXeWWq2nx3zO2NMb/ZsW2fFY6RCtHcpyyWlYkCXUqEIDC2ikIkdIMpNCX0mgi8sf2+hNWHO
G7ru0qn1dAoTbytFyQocwPEF68oGV413hLrwBcgBQNk44TBG5JgmrPRzyRJChF0Z5KrT7y1T+y5p
rly9gf/QbKhxkEFUe2Fmm6jIuLxA0ugBdCSVszNrt5nB+CGhDRjmG6+jmtoquXjM06Z8oAu4BY6x
K2lEPOSAisgLgzuFUXZTVi0RWmNn+W7LDK9p9RmuQfpFu7C9WvUoA1NZGGzx9NraVHWMgiCR8dng
a7EINqdLUoj5MqYxPuy/++ujfs4Un+gO5Z8nBgX9cmuk9ZZZhbaA+I8xia5HzUj2soExi/YD3K8k
iwHh7S1kqLi4Xs2gNGsnpbOxSHnmXqOEcywQC6C73RRjhiFWoR2qR9rLhE656txkwxgP786k+EBS
TZE7xzBTac9zr99N3IygotZYo2isjkYeiMRbGjQ2YiWMC9IJ3H7wTibpzqujoGzcn7Uk0ckG9LkJ
qwzmIREveRUqjAFhCOp7QoQxLPWxDKCTaDC0h63YNWVakm3cNHdPzw0/DBvTV8hz3eImvwtETsgp
pLzN2vzQJI21iUYCTEtFMS+6q/bIbSnzNvFRJoyBqu0lHwzve9Cy2Hg0LnWCWHqV64M+FcL0jk4Z
Ou69GbcHvKfVNe8BGCiZilELWZYsuJLrxdAdOlrzEKbyOnHWIVu0HUWegJuCnlcx7s/UwZGmy3w/
480iWsVjiIwYfFFG5qZ7UTXk2nZnvUu0g2hrOgEzFJlPRwfhn1oNSYf9rqlZI9RqW1/IJ6kvuhr+
xDSFTsKIWKvF5ksMJHhPKwkFKHdT+no2gwljSIZ8W2EeNCMCaosTwYikwzF+9ujRC6X8CeBDBbBr
kzQaoQOlTo7QlwRHwAkn4X1WtBoDKhS8ZbmOzpbl0qlTql9hWDisSbyW7pbn3War/N1pw3WisP9I
tR4R52IX7zxD84twzD/b1nqCNp2SZefy0RiN8cSg1mzLUMsPsTNbjwbrtsiz74lVPZpxQ/RvqCsY
4ZHxgBOk3q4m1mmSJuBO9uxmqB/aMXGQjHAVNFGGxEaR6MJjB/VSDdXCcQiabSOWQ3m8r/XpoRO5
cV03TdMbV6Wpqm2necUO69C/T9i02ugJLCdOZhWEDrPc9eS/P7s+MmoKqakx3//fH43xhSNcL4Xf
dZYBBBHJ+D8vur6W0+u32sYXvv7wf/xKrn4dlr/tyzr6nZTlsGPCsIu6bv4idS2Dxj30762H8V4S
uEu1one3oz6YTxgck50Wm8Vd7/U26GaV+koEXZ0Qq0WWJV+RxI9nFdB0zlF8Pj+GxHEZ7wpqOpO6
CUt6ffgkbuiBmHxocfMQcxm0phqfarOAiprnxUdREjFroUE863VKAYvgU5mDl4jn50nNqc60g3Wq
K/Vc56r3UA2q/kKTVkUo2yindbeyPc/HARnv193aVqDLNbja0A6MB3URfEaYRy92U/ymPz+8UIXX
n6xiL+KnKXPzl2HZVHb2x5VKT6ole9JQ2x35Y3ngWNFj3TrXwpYFJb7+D6iIY+dY2javo3xTtb+I
jaGlVi2+gqTUdswPVV/p2rusB+dka5R8RaM9KsCdctFhRyu5gdm1LO7pNZ270ne9ZNzrSuY+xhEu
3LpUuOWWWKRifPbkCX5HAzaELK36veiZnPXNfkn4iWr9c9AawTqdy2ZozVtetUHu9PGJ4Ai5iYpq
j2VdK7qjK+0vF7vgxnaiNydkTknuBHLGkPY0Wsm6KvZcetYHEXHbuHEPhh53D3nUDq9WhGDZoYmJ
vj/e5858mLuMeEkx6H5dYR5oBqb+IZPeH7Wn3k0w2VdNR4YurqVZPNEpeii6Zj/ONevm/pB2tZ/i
UBIZxG0t/mHL8FPTmAFpQjkKQbCsHG6gnbTUQcNMvuimwRsCGyTA1XtPyfCgE/xYm/Zr7Yl7Ez3N
FE8lwT/bmSipzklIDxBAaKP8UddPHZczib9/gIIc+fi+OybIRWM0G+ExlkiblSHIOipA+WBgbgDb
EQZqpZzyBu7o/KSVs0836uiEwKnHQC1G3GcTzfEsRCkV948oR5gPUKpv+RBn/aIABexR7OE9yYrZ
3sghvxgTSwP1mhQAFYRbHVLd/qqBdES9+iyGCiqFg+nC7W1o+2UAM+yGlf5eU5H08vkzaglU/FkM
FasF68MynghXO9iJjshd2FxyGgsrbWuO6IicNlAGm0jP3vupzlfk6sc611+RGv/oEtjFmFsCUSCe
6/KPyDLvWj+eaG+/mQyYy+IEkc8lSZa+XR2UbbmrsdW6irwTyGATZFR5T+DYAd5fKsV5tB3v7ujK
kVrKxmowYUoLlIZ37KtJUEce6cLZ7QM+D3esHsvJ/fKG8ZkUgTtzIrx5IVP5mpBB5T4w9Jvqnro0
3khnxrmQn4akeh2Yc4VNuCN/wPytjPaJi/wE3Xc3eN2DmtKlisVGxflEozop3gUTZ8RVzz1pBRvc
Iow7GreaQT26GaUAqViftUlrwew3LVoxiDc1txfalYv0OaZc5tTqm1PSMm6XYuDyflEFkpucy2oj
VPMXhmcAPl9lUaJ7KRG92Yw+NJZ3yhKkO7Yo8pnmDi0U2zyRX5PqHQst2VnMAMno9PVFpLodbdRa
zGxSxsTMlqcKq23Buj3KtT1DKekLJNPp084CHDSEGlmCGe6TKDy5n8NoH2kCKPb8NHvFtzTHN5C8
R1Rw2ywsgnEyrxgWdxUt8Kij9WXNy4fpe1a3R74bJBNgKmHS92l80LmHYsLBPKhXkY6PqkN1fYgp
mRjYuLsXbiIjs56rO3zSoZ23UmXVmugafJ754PbpNxbAHXExN0fyrFNZCFYovGJ5YjiffRHbu6bL
H7jMISwycOW00xIIimV6zdUEauKEFsTzx859aCLvvR+rTZewfC3F/dCpG8tojqPRX7raPGqachB6
enFcOPDm0YLktXUytEBT+1XahXHW9F+V8mmhFDxUGmNjQxKurpM2qP1sde27djPWTngr5zxAIfpk
WbLeOBOmy74/A6f8oFuByNKIEO7H19FWX5hnB8AD93BOUlbIKP4TZfyYO7xdOlojisbvCI+gPPfl
N3L0Y2Vz0dYN2kuH3riBIDoMpkVoiAl041hvjo5SIyJocEjml84V3yjDNDwqIIn46NuPyZpODZYw
4Ymz9RMbEVkgw03jxoTzq8hjnBRcl6PSojy6iHKkpaD4ZgvJVc+G96me0YSKvQH/Dx/N3SKUj2/r
IjlJ9/qYgKRAP0ACVhQFxTDf7NBMsJJlfBDxqWyti1rjRnAibhJgDxKw1f34Ynn8G9GtHNyf8Rwv
gQe32aPyOv4pmSlB+9m2zQ9kFd25jKLfehgG2bhAjLRo79XjzQKTAg2rHG20EXzfWkobfU2UDlIa
k+Wrq2gY+YvdfKsg9+9sVBLIgy/A/jcDkTu4Asl7YiF41vrhiyULQhOtJVg3FH4bp3dTKKfB6I6j
Kw7L3UbNwndNaX23wBrjqG+TiePIoXJn5yCluLfswZ/fIj3DBqc0770EEuW8INd6VEfNC2rjIeut
b4MkQ6sHltDyja3iDN9H8yHy8DG1mUKoebszJPQWD9H/rKNjMgv5CQP+VqGIw9ef73Q80gp3O2j6
GwoHR6hv5Wx8mQTW2UODnVI6TwRWbLUR5R3cx3c9Hwlf4/YOKp7ClWndR3P4QAxAtZDSWazLp8nU
3q3ywiLY3WDpjnCfFAeDwJhNT1EkodlN4vLNtK07woidKIczwjXs6y3BtlR6dUFhEP7Yd7qHrbBv
mNkyr6o+FTd7fyThp9xaisayC/khEGfTlyY3LtfNvzL8ndTKbthT35qy/DOHyd2FrrVhkcFMwLBf
zQabcwmVsJZms3HgOZTJLVHpGvasExvh7RrCSg6g+f3JS4nYICCbZUrokzx908slENnKqDVmv8tY
vqoOhCEjplLDhAonzU1NjAQnxby3bfVLrSKCB/QdasNtgl3GYjIe0a0Is42t6H7E/LP9sKBfWigU
jYFCSoY0GsLC1Nc7TcuDfui3GBKMSN2FWRUok7qTY7yXiQy6lGYrxqjMiQA3ZgHSYTMPMl425YVm
MhWMJvZjme86PQuyJl2Ign5hUhKftjJGza/RDCfsS9J2zyyHjgcJDLJABd4iZSn3VKsz0tw7kxus
rHzUf7t40HwsvHvDlEGdt4fOMXayL/ikTums79G6BpoI97HzXbJ2grB4tJFFj2I46qV6aQ2g08kr
v/uSSf7otA9UZQKkEz0yMp4miOgTUJtosPehZuzJxmXE1AM5TMHoIrZNnKBKRRCx9q3avalzO5Ou
b4hpl4nxqOfOIce521PGKFLtseO3a4ZJ3Pu8x8lGLiHu9UY5SAv5jnwpqeVO3D5CtOkUhY9R1tPm
p7jTqmcYEoEwnN2QseAdkwO9hJ0qTASjyS6qbj1dkHBIj61KZu2sHcOl0IB3IMK9wTIvINwdGcWA
3kJFA84HSLsx4hUIIdWK5FjaQ5DoybEi5niwKyRi/V5zWt9Mp0BJ7G0JSyQus+3IF3yiENVQNXDq
B4/rYKzngErhDntTMKG9sFgrAxjypXQoChOeW9m7sRkP4DOCRkdQIdy90M2DErq7tNhW1nz0yMgz
bRsIwrPhpLekkLsZUIrQbVTGzkHpgH+mOv9iTAY4VyKRojyNoXnemSoLsDzbR1HCXD3Z9XJA76E+
uwDQl+eFo/hPSiJ8tdxizTnmCobnfPIrJb9moXNkAQfeFkCxNb9Enb9YuTXjrLbGYTHhLqqp3l/+
HidODzQVCXub/Lgz91kljiZQk6xFmD9bh8gzfRbop97JCedMwBBuS0M/tJDtRC9YMchztKTl9uZZ
VMlhobNFpfFTsLbS+PLG6rTvLGtv56PPnHGadzAEAke6u0xR/SSKb5JaLXSHo5KqB7Jm/Fo5FnBO
Vetnlk1+VtWBpVgn4lip+rlHrl9/UA9SaU5JyZXGu+OOTOvcTWb8GhdNS96RYOXdxWD7GUZd0E0/
pJAX3M1R/TnaHTUye2eo2q6YFYI0NRxTig/rgc/Ua/aLYYMa+WwRoQ49ScFVi/hh3eCiPCgip9HV
o5vNFeOYtkV8rFh1XVwS2fb0uD7pe5jwJip1BynGua7o9pYe6rVFkreGaxbkXh5otl8ba3oaZP9B
0wiHzZIuR4LQ8M+m0axghXC0yhxfcpwissiq92E4NB1V/hy1/4o2bOnUnGcLnUdX5c5Ohlp2jnFU
4Q8oKa2S4sdadwIrjUVtk4SNdmqMcr6N5VkvvtDtYSoToBv7KcxOVj5/r1xuivXKgxt7wtdUIAhK
tPhNqAEci1hhodMO3+J/uDqv5baZLso+EaqQGuGWOSclWzcoS9aPnDOefhaaX41r5gZFUrbEADZO
n7P32kAxIn8gc8a9BDab3mg+yOBCvCZYX92h+O3mXsl676onFcDAyez8j7IvjDdBWxuhsrPSdD/a
YMVSTy17/ZNEF8q7JlLGuVD8bmrYpzIeItHGV+K7KsZWc2qP1ZwZhdbHXr4LWVHxEQzAGykY/xJx
EJ/8wYo5hwhaSGj7s+Pp0pMZBupBMyeXy0VLRyYNthSbw4Ygv3ElsTSk2gU7Fqi1UQJJzDLSsEE6
UIDnYbZk9TEWRG6D9p6BgjacElr71ohmDdTQMiTJe36xElBGg38JoHz1pPrUgRqjVfXiLVvwa6Gw
v8GN0G4xI5osFQzxPVr2z9+V6PAEU7eE4I7dIGsGonPnA45jdNgdw3iW6gSQDWSvgm71+d8h69sR
S3EyxB9JzyaeKFVpzo5f/BSGzNjuZHaSaXTJfLGrGVYTwb5SvNZZJkpAsTK/rn7O+shUrvrPJzR2
lOJBc/C08SdIC3GJMF52DtamuWcT7BuTeA5vghhpuj7Phlvy0JQEcTPlGuBB2BqNh24qjmpS7XW3
aq/PN2aonB9hvzlE3QHBUyIqGQ7mnV19d9YTfweNxDvKwzCW3jGzwz9DCPax0Wb6UTj/VL+oNPMu
wkJ8Ig+NyTLB7OUg75WzgKnIrIuJ53Qn+X2SHFOg6yShxf/TJHpprO5P8kUwar9L1yZEdsZfapOq
MAyLTfZO/KVK/tF/T+l532nVmCTFwd/In8jnRJz6fegRSA0TY55bN1J1+EXtEAPRjBcMtT+dY1e7
sTfmSamKWp70HxSSrqqsLeSIF4kPK8vkUZEWvpf3LN/8Dsqyx9HXDBgGjXJVzUyszjTfKt6cXRiO
7qmzyr+pPmZbeU8ehNaU1UrexFJOCGpOTLUzYg2ICuMD6vVp8gZ96wi/u5v6va8G/eIKRq3AiKA5
qwMbCr0ocVr6IFFp48vHee571cMqONC21sZovAZdhQQVfbt8f+U7zbnJLlZHiIi7ARuvpVeb0XMt
E7+7iYJoPvSmz4yiiQRKL2QwuIa9ZhWUurGIyFc7ykPZY1XQUZeu0iiB2KYZc3JXSS88neZsRAAv
MK8IH/X5h4889l/jLHhVmoA0HF3fdfTCt8hv8V8WM9NnXnyqGPGV3dGHU1WFL6oyAN/kd6PQ6fae
2zH4cYcdLYbwrUpZg020T0QCoaaLxVRh3aE91PLm3JiKRhsT8teiml986KGld6KvcP6kJy0cL6Qh
5RcM29si16A7T4gGis5XcDfk9crwNFhhLYTUuQ2sD5F5ZnpjnE11+Ds78Omb9a9BgxHVolTftT0c
gUq3aSwX8qx84xnpGwZEtPDh2Y210W8LpfWavcGVYvZROYc8ePcC00H4Hj0AKB9abRoPIWxzLrZZ
in4+cg9eF19DNuzA7TH8GvOhL3222VGpTwtBas0q0egPm3Nl46oZrIIc1/cw8UeMOMCmHobaM2my
T02m/YiJgH4e9TmyjqxxZDnBsNXcls0baYtI6uzjk5Bl6Um4Zt7EnqPK6Kupvfdat1aDiXccEBOH
sN8kW3zsrF0Tph8uAmV15uEZOmPYzoySdyNwLnSYKmsKz9iky3PGSX6usV0d4wZpSp2r+Zmei7Ey
aaguUrc4lQG4PNik6nbW0Z2KllzBRqe1guTUDviqmkbV0CPSh2CN38DFXkEqJZsaOpJWqTjzHr/8
rletgf7BlgwgJ0bw71Tm/8oRfMpYEwIdNT7oqWoibbAdeOkpb9tWzczsWNSF+9Y6c0CU4b7abJF8
A2SwbhvqrkEAuepdYFGuIDK26hIDranlbFVNa5bZgFcVUqv6hXfjxtsV0XtDGazEtxDC4ZwI7Zr1
3VdFe0CyRRJtbKKXm+9mXKLPOi0ymwpILW5jP9j7+RlHxToYqwAxGvwDvTTpSxrRC5cb1HZ1o+TM
nGrCVla5ntv7NkbSFs5XfEMxaHhTm6GIdvC6J41/iKHy9KAujlXGXJ3t0dzZ4ixJnD+Onf+MtVtv
5efRJkm+6+Bl0dqMgj2IxXYX1XwEOvKW2kOZLD/FQKsYwszNqTH60vqGOn7+dX4EDNEogu7M2dgs
KjMvDrqK2wPBQ3J6flik22UHaP/FfvL6zdDHBz92vL2oNdJQrEIFcg8UYmEN8+x6Kv+j48tbtdsw
FmTgqOtdv1BrRVEXVZyWh7wxDrJckYdiHtP5afhhtvOZ7YbuVu+alxyJGc79jAZo6Vj3MPWMhUjb
Zpch/PKYy8D4y8a9rTJFlOWKmbi4MRlpJBSDSwlW1jrNZKQ6bu3EjtCWkdStlVaMYRJIZWFbPxEu
RSxt4LRAz6dzjdBbnnMwex9M2PjwCu1jHKroqhbqpnZGsMG+4Qp6uKPNFqnbSeCVk9vaJ5D8xYXo
wvKT6FkSTxs6SVUZH9pWR11l5/0aSy8KRkeH/RN44aMxqSuZUaDfxl03xTsY1DIjVR7QQ2a3WbIw
n6OuHn4nmoaWwOjaLdbP8VImYLflIvxcUFUCyJZagl5ErqcDsD5F75HV9RXRO/P53As33RJegedb
7//jPQMn/FEaHFNKrRpndz4gQMxOdqd0t15DZCaXhieHrbAQlqE2MW4Ew/NycrghpZ6bN/kYeZP6
PvYZWjrlTWIPyOLrYBnNy6BSiO6sWTu1ruKLVglCjUMsS2mSWA/XtIEUkDF6IEbUenge4gDWuBt0
WRpNTpnstCTVLz7WKfy0rvHhj23AdPtXyZfjpQMkkbpxtUkSpP6Cec+6jYBzxHRZVxMyvq02xr8H
M2/3Ms04Zi69I0dudL/QhPkvataHdyvKkR96uEEdADVtCnN/4SuBfgYUaB3HHo3JTGmwe1qUiAcA
sUaKe5aPuUAGz0NEIHweiFdZvgUVNA4DOFoPqGAXsYyAth4v8mOrwgQtukVbkG19Xh3SuPYulmHY
F+x6Mys1cPRfqaMaO1nC+CB6VC8C/k6L6qpSVm7MqEKcbXZ9sBYkkGABZ0DRZbTK/3uwosOjkyQX
AwCRK5eYH6kUwSUIY8ddRjGQOEdsToA0i5Eg0pUkJ81FVt4zH3jwiDy1rVe5BMlDG1rucigZgIUj
oYhLiAn7xtLtQ6VowTWuK5pxNo0UO62QjuDZfK3EN46eZt2RLL4KibC+QvRTz10cL0VIjQ0xNl4Y
E1kJYjZG7eWfkT8hWyBFznhodWxZixI6Hhfa0jtoIaO3oYjJ5FTUF5XIkaMeRubNbrSfIGSEsOvN
GbvNFuOGhhiHPnFdM5+N0gYco+PVW9Hoj14bvK05IqhP5oIUTlO7Z6thOas+jVTmh7m5py90l8VH
KLBSdaKb1kEpDj6+uM84Vwg8sfvsntLw2EwjNG918gS1ncFUYl6+mr6vNkTXmnj+yhbZEnyeaUTI
47g+ieRxUq5SCiBaT2XyTly9cSqL3L7pAq2ZPrgZ18nWAnYCj8XxVjBpA5gt4iscg/zSMFrYYxO9
IgQOL3J5MIvgW354QUXrtwlMf0Mh6t6U+FcV5ww+LYrhJmmOTOXfgdmwg/DLm9AV86bDgJ4Aqcwp
pSMteZF0XKDlE870RDuWAENABNKHs/qMLlf3Lil7dqQdR71P8HCFBJio3qsxv9vAfZckBl2s0Ndu
1lR8+ew2T5bqJhsjQLnLyQExZ76uyQN5e9WiqaPwyeqPQ+MO1rrdSro+TJ+Nnms3O8JJ+/x8hgqB
NKnN5HxAexJaAOtVaaF5hwDx9AbtaGZD3e+4ilCVJ+95i2OoL6dpESvde2V50aum9vxzdVjqPTaC
jDh03CTK3Q++g/mplgw6DkFUHHFAqBdzSpSVFmjeGZUlWMgUrtKTeJvjrNL8c97VEeMO4bz7cX9H
wTI9gkisUt8N/7BotLn6IjfBgRE5dHlSdSkKNIqojcZPS9USGnNhdiSTY0m4fLyyzT55980Rnf47
1a3228BAhUmFSZlS7VwrFvTyneo0WNWbarj5ZQK8uMMR9mGU6YcRuuTalcaHggBzEUWTOHo+M/V6
7gvICy2ZZlw9jfoezmubXOBwY5BYRDdhqaEhPfuZq++GfqDprejJKqUUBumZbir2vbXGt8COyUhE
Q37gkid6jCLd54QOYadrWnQF74rSz8sxHnEva6vgYGC9TWAQXJyooVUm7NvgNvatizws/LmnfqWB
ifujT09105gvzWuXDLDY0zK72UW0jBtINfrL0Po56L8yP3cdS7D8j3Vqw3Wdl8XUCgA66HwUZTCp
F6+0ERA6HRo9yA8rX1d+K2oHtcT/FagaH7iGLycFx0N6fejtrcLT9oFjZbxa0mrkQcuYymVj4hNp
ntmo9r34Jc2EeKCesR51noJ1GsBGZPP1C0XrwXMsZgRO+Z2XYfjmuLFDzLa5QxQdvkVaP1d1lGhc
BJntBeIdPOc8LBe/5b3MKQxooE5Nkgw/FBqZqWVBr801M9wviI78EgfTv5VWxQiPUXkg+rx0Vm41
fbWgvRLjJwnaR96iOhqKb3PmX1N3wNBhmHLqJug1bF2xhmHm3hUjYGP6dPTxqZqDERuZzDWYGAe5
DcSOsNeRFrbRSnRNu/FFoDxcvq2y3mn86tMdXeNRA8ZYu8zY1vJuomc13FOmfACd3G3oph/kr93K
tBzPfC/E6zC5X9EYV+c2LoL1CHl6a1UOHx5OiuOIWnhnNhHBKJ1vHEQ3viIpSZlaszPC+zpjhEIG
4H5yqsOhXlt+hl1m6vJt1b1VQ1KcwBcc4clU23huB43imyWBa0+C4yn1leQSoq/oBqW7VJq7EyTb
7Lh6M/QTNN9FGLx6kUjvcWL8En3hoeS1/b2q2OOHEzB3cpg6e/pYLWVSk2c2+okeGbhVpduZkaEv
Jm9EDSdG/hOpZ3qzZiaDTj/Y9n1HwuhU//CEnTsGynRbBnG+DgWSV7mA+7aufjGhtYlStKBD0xVG
CqyC7k70tNyzONNkHNP4NGET2hpRg1q5LuaIZD3f6PTfdqmu5PSn6xq1CKpZgMDhgcWwBBSRhgdK
oYGWwTUSUcruDFsqEYIrqwqND/TGuFHnQrFzQuta1eiAGbv85EW3S+qmu01xCtC4ZZ7CtspeVkpS
7vU+YrKTGJc2CI7GRI0tzwvNAkssgzSA3K6rSYijRjsboXPw8IOfyIr0ba562VbnzcO/B54GQnW4
THXxvzofczK1smo3eYDv9Wx8NxsjuWdgYjYadB7wO+Zx8ElJyuD4mL7O5cEDJ9l6KeoWw7wbhR2j
h4JuFxrmHwqL6kRQb32StxQr6hg0qPrSDjhtogRjozvbyhHd4odWr/zfSaNKJqKnWAbFNF3M5mQq
H1D21s5U6GdZCFt2hwWPvrM+b9qMeTvqDHEECZh+kGpn01utU549lw5T8Kb60OeYnfgfDl2ERebr
zNJS9Uc2LK263LX4e+knl8wbG5Ljeiqcpkfo4ll8JLVQtv0AF6Lqp2hVhICAhkghVzoxaueAhadN
3PIDaKtxgM91Mxrg5hL73s+Q8FTTK1Ttg0O+Ny5PBwnRpQekvu7U1FtmogZNk7f9WmuCdtmzr6k3
vT6nAM2tHSO3883UigglZR8dySqL2G4zWaQzilKYZXeI427Nd+SnHd1vSYI3aiBjqUohOdlEwnjv
uUNUmK/a0bbChhaC+l6rrkYoyDgER4Qm/x0IkAqZqvhfWUYwuw7t7ZbhV8GL0MWwI6kPwpQedsbA
aCVKVLayNmYTQ7+hAIUPi34X97gYXa2GiRZ1XOFI9AwDC3QwiH15vR3S6i9S/Y58Bg2NdG1629aH
8C6qFm11BbsganVoeOQttStCXwMW1txZ6plRXRPQIAwyLknsuCcEqFzn9CKK6rWTo1wgVKqmgmHB
ruq82/ntcGoUcWKEQNltdA+/tF8rROPw8ZxTJ6M02B4L5JzWziy/Y9MGkkmk6KJn1dSQw5MLPaTs
ZVVLwCHo9AGkxz3oB+Z0VXen9vuQPQML3+3O7LsXBzFQz6d7Mwqnf8REqk62q75TxNerJunZs7ot
CNL5gFGWpEzNwnLrGFszibRXQXfqYM7lW5XlO8t083U5Yd7Q9PCFSL9yXza4ULEpNc/vAGcPa7tq
WEv5G43YJCFs1H+e7QJ9yH8lYUcdPWQDYN8pA6iIzEZvrP49K4NbwWD3oOcxLEjmA2svUplkFCHe
wik/kuv3p7NnwGWZzpPM1tuHogaapVePqGnCm19hfpq3oAWZWruGDsNC6SvYtA524FJRmKJabMQ9
xQ8P9Bu0u9aoPFZUZ5Jt1AOsuaUs9LrcafYWlP9qqMQL3l4UmyHRt202Z2rUX25GfkCF/aLu1H4Z
Aa5ggFr059pwaA/ZpthB62TcQB4psxHvE4jlV0Dlo2mMSFw//2Cz+ZNwqV2M02QcxnAwLn5EtncT
1odYi5x1abIzgPGGOHeek0xle6JVbLyVnmJdouSO4rhdkBKk3JKJfk2lIMTVCqw8WUEgnN4OysWK
/ZVjibdGc6YO60f2oqV6vArsLvwV22yyAQY6B6fB6TuCAA3sIl8+m0lBihZcODSr9Erxdh5JYTs1
ify96zLPDrp2dnHgyph67ZvhavqqKUp+bn3hbP0y6/ciQyQSTwn8mSC7AcVBKhLimm40XNMm11UP
1Z6j5Z96loaP599EiLdWcxcOKnzfYwBr4kr9Hb/NqEQ9z86yUiafGlzkkMWrLlmFA+IFRcXKKXc3
eVY1a8VQHaY3o03ggYIaj23ZSt6tW/Mat/FfKwXU6diKdW6murkjpfyfuy9XSjcHEzIOfNcl+RtC
EfYG8wOwNCiE+QYoaAInplMTG8pZyw13Qh7BbKgJLMhz7Bj9L3seK8ivg5+WCfyFuTFn5Bk2i9i1
37JU/cQOa/1F/wIlSjiv9liLDbLJ8fLcTUb0sysw2DAl7X7xzIFvweB+TJkaLCeQFY80GfatT3Um
vP6XPDu1IGbKlJGtJtfsuKkrStuxeN6VucV+AR47H3hBBYYd3p1XI/LWZotJPXb6D35ndIjol2w8
1stDEEZ/yKZoloRdaJtg3purceteKfybhXBFvoW3OdUX0wzZU5OO4GbBuWJPei2NkA6aNfyNCl0c
kYYGL7Fb9Acu5TRnlEfYBtU37DCyJPvqe+RGH4XVsg4BnGSFD+XDx2euWM3GtQjTzIZpYYjGeGNw
i17OUnlMaQbATf1Ka9mXIcmS7QrRsPOb8N0vnX7SjppJf0Le4i0ktSXMvkpWATogKEL+zYz7OCuw
YEEAUksxrEaRYvmviOgIfIn2C26jUHJGLSDlqxglVhbjkJ2Tt2T3LRpQ5SxqcxqwvRAtV8CGgGla
WzsFzOtxbNQMzL2g+TzSOc8V86UFo7uusKMiclVKGl79w5+/IIUoCQJCVL6LxgKLpaaCRYht42h6
Q7obsQtAUmc2a7F9l1/NoqiyWatCEKYquhPMKHhkXIL7UwEZnCjwY23oWNdU7fjv7JKDkqmmiCuc
EFRkToovChtOc1jjS3xg4SosCnLTwmj46S1WHrl7plYkE7vMy20ba9mG1FFrFbgvALWM7/AVwZL4
62CWCkkxEHpkbZ1YmC8WfI8jobhwo+cdMRTifIOK3MXjhpkbuwZSVTmDA8e016LiB+tn9aqq2pJZ
knOX97jcTEAbgOPJu1NNWw+AlbpGBNcB36b5A4yovmMdETth0ZZ+Bi9DXrUgwrQGQCrC3P7vtU3e
YsaOHUAuiIMK+WvuTMmdExVlc2r74vmQfDxGRLVs2o48Bkuxj/8OVlygkK/LD8rqgBfMPfnDVv0j
pt+ycFEzHzy6q0Q4hUzvIHeo+KPDY4USVG5VQeLhkaVOX+lQmE+Zl5abuIuzlyLvaMZzIph7gny7
pRx5/TuEcb1KAsD/QqVeg8K7aFU9/FWUIA9qFVN63Ojmdah1gX8h/Mbrp+2otUFFGcbWaxwi5BQM
huxM5s8aaHMA2yPQ14GlXmNwjh9q79R7AIor5NojumkH2lUzVLcoGJprF97+PSIfnnqsUvnAhbEd
4RAYIXO0SmPLwUQEUbMhzJ3Vt+rGLFxz56LNWsWiARFhIwgw8PGs4PxAecwjiHJtr6VX7c4stea5
UG5X863KLtOr9RJnpn0mWA8bX66vMozHKF5QHtMkM8+BAtwmsqzpM7eoj31RewdD8TToyegFpEKC
vJmYS0KSlvRv7Kbcaey8d25oV3cc0tlmSP1oxamGiCXym+2UOPRFWp+6IfDAKs2ndZUH5soKLGND
l1C81CbnTGn6X+6b/KqYRJFoGxZxH516F1yULM3vjiiWuYCILq+YjcOEN7fByxEzgi+zj85K7zZ3
TcnL92QGeNAHG2o6AaYwxEsh6OYB6QHyZakk0ev5UDA+7JyTHqcOMEYyef7dDQvoscQFaEvYS4Tq
yK94Q1bNXqoOSl71AYbUBZRZdaqjoTgh8p964jojEJI58TA0T3o+9CBINPqpbX2VGzfbHbo/dq5S
yjfuZTBanOHzYtPOi09roYbt6oLxmWeBXC0tvKoitxlhiuiBhwuCaJOjWeeeVXrgPP2jXKpq+Svm
Q0ILEC8bnEn5g5HJCeZZNfgZDJYnegvNqsmziF8LzJb04GjHqt0RKeB4GN5Fhn3Mad4dvZ3TyLFt
VbnxgAlMIyia0IPP6Y9DDSTWmtpTLGj6JDbTuYmuFaUFA0utY5tf1210yZld4u7EGwwbiLIL0ERw
1b2ULV9QQ8FG9/mvDZ6E0++8+V2avIMyxlwdi09USsMxiURz9lqPNlyMlIzmANlalTrH6zXvfkAr
ye8u0ZCnr6quIoQIIZWz24P7L7RrGKrRo0Qp4qbjvY3GZEf4E+PvUEfVxrbrnNt1dNB8q1y7fq1f
Tb37CPoIx0vaFec2jV8s25jQAD6ieZBDH7G8ZlfE0S4vmR4ACu/jUzM1l0k53OvTZP9udMRcoiHz
KRAR760wyj82jvcq0C26s6r+NkTI4w29xmle5G9zOzG3/eGV8WC3HGvtC4UIehG5UA1IhAZE6w5Q
t5J0mLJ9ob6C1TiZ+6jzfojYDZ87TI8wHSB2qPJ9Li5S8eUTZTcTdszz1HSA32LGCcroYCJjGppZ
yBecJgq35lT6PBXz5b+Ci7lZWs+IjvmfcbltNlnF9BwE53B+LviZZsf3IZqKvU6M78JL8mRvzgwD
2bMuMFkv0ywOl/IxfX7J48TYs9eEs5EdfCXFUBYoIzX0bNx3WWKrxlK3UdU+w+jkxpNaP8U2VRCK
riKO69H7PzSfpgQ4FogdNmj3Uk+/klyBkN/S7PLQiXaeW92nyYdmmIbN2px3TVMd6Ed5K0naiWlV
pq5KpiunjrZFaDS7RrP4pDQRarsOaXSWFFdvns/IHgv/0mEKHxFKBQ3UY1aux5c0L17keacDZl/4
ft8ukjn6i43ljm9Czw6Le17QEu1RAEGVIhDfc/JtHE7vql3lF9WocffkRYGYPE7AkcUMNDTGFhEY
2IUn9Sw2dkx5qzDwC3uGuyU5xMJdWpg7J1OpGjtxyUt7eqBJWBf6eIZsHC7hpBQfFf7+jWemiOW9
FHCCnY0E8iHXkIfQ0jTodpOx+vdYgBPZNseVnFKQEmqzxKoTPHnNUwlBTRgw1ZNCh8OrIoLYwgj7
Nz+Qd12PJgk1kVTwuZCLWQfwcHTigKMT9tB8cBglPW/Ju5aR/gah4G7/Pe4FVryMJiXZjg0mdhzL
3pbq7kAt7h1MgFJHuM/sAkgnOGtdUixHEX+qtdNc5DdrvicIzDvaRvucOo2zEssqXFZ8BYCtMgQx
XHhkX9ih/B00yNdmFFmw8gIEyyQnL8IOXb7FoOzEmKY8ymW7JmJmqYEixAszr4Gd3r/xlSp2PkNU
pJf8xW2PzX4jhYd1yTd9C+qlXJeZWd0H7VB7obmUv8qLmT77dYwA0fav9kDECJ9nOCbtO6aA4uhk
zk7uPmznxYy6gvg9YswbzzgKO/FvVtMGJyTP5qIozA6akBfhXyOwrDAQHtRVC6Mmjv92EQhlADcC
BiyM53kMEvpYVIB39PuWtvqx0PC/BrDNF6Mg1hRaZkYHkkOWu9qho52eOsNDLiOAaB4RmucQXufZ
KT0mf74RQ24Ic3/zjBitnJAIIR01a8HupaGr1ryGsRueZNHqj2AUIldbyuRnxcUHU3BejChSz4XR
bf2gcMA4n329cl9lLpQZq/9r5y9yQ1LK3qs6xNpm1uwiy4y3Qg+dR2P3ZnyeTErZYSiKs24qBZgL
zf4cCv8D6vNVnsRK416RDMWLoT97QTz+crJM30cTJtDet9XfPKt39Dt/q9DB4f7/SAKfZ0lk9fgv
TKLVAhrJbTj+GsPkR36UVpnTV03MeqeGnnVVhJrA/CudA+hvsaRxMB6ZweBGXIGgyO9ZXs0cIg0v
Zd8ShUZdQ2RH+aV7U/an61/pDmpfmOTZPMdWTI8omi4iDYDQsh27kK3i7eR3SzWwDjg1SVjyrpgr
d8hi99HTgciQiLIwtT64DikJnIuOFJljwiWbXFp7G8ASX0DI4oqZFH/nGzWIiRurSbiw27jc1WS3
L8kWmnDgEb2Xh+G+Vn3lx/l2zAi9S6/8zI8JlDcLyxThC1rmXcw14m4C0mTRL+ZYA1IavIovoPwo
W4OYhojcdCq8DFzLjw8maJHdvIDe+DIJB0oS0Aar3Aq+BzsVv70s4xoHIgByRrd9xofVIr2WloZ7
ueGddoqW+ZETb8Iyhgdj4KjSAtb8njMTnDGGKKU/694sQfJ7WIJMag7o+EKgHgMNmzRASa/k4hD1
dnso3BL3EmAZV+dJliI6BFlZvnvkR6sOXlJmIfG55nt3FYXnMRY3flgX2l2Y21i85jFgoms2lvCA
r5MZ7dlJORfMdOpKKHH26HAxtrPeQF5cZV+jgGC01sAP8fEr1X4y+7tC5k/73M1AdCqTSP30dEO5
1opxVbTYXetOxUyOnVmSj92fIh0znX5Ik/3pUzFn/qgif7A+6M8q3AYacdIsQYac99cvoncfZ8oh
MOgRUoI1d2SI2fzln/6QkUS0usnoLQy9/wWYmF+8YZ5RWFySpYyHfYUUSE/44M6qMmDBq8k+G1H7
0fI2PnLHHde9BatumnXU1Mt4QLj6mCJfkixhvXp0vW/P7ZLZRePNYc5MBLc5mgv4pNZ28hnNOoFh
rMkEYxHKPQRHOYzFRsMu6xeMkBRNd6/ttIxctlYla9iid7rxo2v8YgtpFW98M+hLeRkiUfW/C9K/
i5SNjEwN6rNS0qJV2qDfaArssIXu+O7xuYTDGAqfwmB4wvjmRjD6cemfxyEkK84nWUa2KwCI2WfH
wEoyNy/k1Awx6KcbF2L7VBlbab53FSDAWgCWhQlgvLXCMECzYP7txrY5pCScLlzAeAXjGPJGzFBs
vJyihqZ1e4M7hNWUQdnleTqDMAi3U4yyKYsc8V71aO1sNRh3ctOTsuov8habdkaKRk4a7TsOjHgZ
hLFxjxVycpDgkhBELpY2VxxlA8zNQu09knnLjhSK0yorI20ZOXW7Z9tgLVxHhZiduVg6/ftzm8BT
Il+Pjv8NfYt/C/7IlTWq4uJAQwUBIgqTWz8F3iqZyWZdOtkH5GssfARuL60OP1olFV1lCtx5Itd1
obq07G1L1A98pM7VI3HDQDPVmbT5GINOpNsWzAgcACMwlCLjjRSEW8BuF36ETbJJ2s/4KRt0HBIv
Ok7y48DobG5zQkqeUvCu7NaKmjebaqrVRzS/XObaaYU+mTlobJ/0clU6OE+xZxxFU8YnFQIWwFZv
JzTju5mCEkvegLebDkB3UgP2aA8niG9FqFWETQSYYknKMYrcOUVjm5y9sFHZg8fFZ0hiRuJkZJEG
/ad8mbOR/0qCziZuynH5/GwZh5jFhMw66GgFz+2rZmTv7RSkVXih88ttzPRXpGY72yQvqvRadfV8
h57qb9NNwI85CkZFs0Xmp9CLGqQuR8+qpRwm6fNESd76/+66Dc+cwNJPAJGgfhwRYavQjWwtZ3hJ
QH6SbdKt+qeQVuaQXLIm937Xl+eBbSN5fnoJvMNROA34TJUwEFfdItZ5LvitmDiyzh2xumResU6B
bqyEhvvang9F1H7UZYk93CDcGr9CdmBIs6SNiE8AH8ezRPv/LshDAahi3TZqtbG1pN12WSj2z3fk
eZUYamqJ+X2kVri3okqOeNHPijLEr/4YPoBdjx99X3ynTIPdoHvJ55FE2XuzO5ewGRMLnpQHgVW3
b96EfxlSDWnBs2TINz0fI2nyWwo8/rk/mGLH25I4tixqq2e1OM0Ord6wEA4ZNykpVpGfwO/BhNO7
SbssJmGiNX7IDXDkljtbwM6APXGNwdxfzUa4y4wIA8YQ5V33ouhE/h6xyGGRE0cDsKE2sajIsk8z
SKwFeA8wSnpjFB1DcuFUX/ocIG9qLZM5061X+RRPFGOtzemlOCgrqn0/Jem2Ezi4bAcMcaIjM54H
ULqFwNQyqF6j3FBwvQHRAU1MOFhuPqAkN5expTdQU7tlRMRFcYpRWI2B7M7r/7NVX/jOWqgd9Ruh
fadR1GRGFH+UwksfnqmKUz+zyXvmuf/1zsKKIVBbTCBQypAIXNaupdRom6lnb1mXjP0w8LFNdiZe
sHW4qzQx+s1ScQYynAeRfkdkY1egS5u8Vi8GjnKQcj4dM6Uqm5XsS8IuWHtclRhWI/peyMZkN50d
1AHxmS4jqqnSRaffJ2zfZ+Ung7glnfJ11nH91crikZeGfi6t5DexNsVv5mgoeizUf3WNfjROKF5t
p3mw/VU/3emM1n2WbQG+lddRK2rrB4tcnPTfuYdv18/a4iMdar7VWubu4kzzjs+VC8HirzCebpZC
6UW7A6yUrhybFqY08AOUaUO6HSg0rYPRkx3CPlXaeLoOM84w6umyi1nBN/+Hq/Nablvpuu0ToQo5
3DJHJSrfoGzJRs4ZT39GN7w/nfpvWCS9ty2RQPfqteYcszGYsJuFqhOZimeAwe1fR+muntVOjySO
Euo3hS/hMGkn9O3JNVeE70OrQW2KFnvV2ybni/HDzEf8515BGy5Dt7yaIZqjT7NAZttJsx2wRK1t
cVMr9jjtZ7ormKZ5mTTZBTAyLnTwNJcRw/zaZFbJYJlppA1q80H1IQgQ2c3fKU4endhT3516JhbV
cWHcVARldnP0xYwSgMj/3gLVdB7ga6JyqzPyQfyB/lVFZCq5W8fl/BFCEop7psCpA2VZzhTiGQ0C
k7bcpLVe9h6COAbADQSSHMwexr9Sqd1LE0Z/PRb459knU63GQFGgdn8ukvREyRCc5N0fD4Ia0hMp
oNXOc4O2+LTcIIh6UNpz7AIDeJqL1HmWDRGYFASzRbchZK3USHYh0q6he26pMPDHaNjPrRk9KI7q
3y9T69GMrYO0SMzUfEAMTZMgHpW5ZK4GO1up46U94Ioewf9pFHAMeVz6laHhuEdkCPfmPPiP8oH/
3tlXhECBGR6wp8m5Ws91v5KWPu6daJUBvjl52V85SG56tucae3jVc70MeXsCAs90aRzqbSWWzyTS
bqFaJAc3jnO4o8TS5u10lOWGiScBzi5KTD8mJif3WAdyjtkpVRR4uaFetmTZ0pcPXGkV+dEUhbLc
sEg546Zk0rZ0tkdleOgDqF1Ykq1BGBFUVOo49MettN2te45+jF+634RDv6okPs9m0l/SMWvIHx32
kBVXi/THztmJezz6U0kIJhSDV6Z0eJ3E2BCvmgGQrGCyI+aJwey0q0bF84UL7D0P7f46VMhulYLU
YbNRKEEAawMcGKcR2XgUblXxncmHJqHWpJcOGUdc775iRA/AaUM6YUytAEQxdvKNeJWKk6fWK+VF
8Y8sUc4JI6hzks/kg6eN/15qngKTXPypfK8sCPR1ysbb5HWYYnmHYX1aelVOD9rXVHNSssSNhYwM
c3eOp5l4TvsUl+F5Lk38HgPzzrhFsGNMjrZvNDeGnI3CapkBWVmKtN7RoOzE6hfew+WQoKRpdZen
7UWubamzQQxHcopOMmreUv71PvTBKEG3vDxtYw4VLayZTR8qB6sDJPTzAJ2GA7qKNcXI+ortxcGf
yElkNNxPePwsB4EWfSIw6Y5NmxLt61vaBq7OWOxz52jpz57eT79ZHeMgZiegI8eRSyMlzlOTXeG0
8dUhmWRD8Tr9NoaN3Yy/ArbWg1RU/Iy1ZgdpSOQh9/dbwM2qx32NVqt/a4jUmNGtPTWUnbc6zAiY
jb3DUn/a5Axhmu+Dq9TEGkVzKwL29ER48jIADMsBg6AjXAdCROsFjrKtOrgbg9491vqAP07lROMV
KGJ9moWruTfifQnMXo5ke5NvpEtI7ZqLmNYsPevtrOvBOTIxb8lno3g50U49hJ5xkO/j/feJ62Tz
J6Pc0PYopQaaINBfykJvLrKELzJ62HbebJbaNi7milAdjPH8Hw4ePO8/S7Bob2vZUcn6belmCVJO
+mlS1J2bDBziGXsf3w61O3RWMCRonOPC/lzujtTDTkpOgry55G0WmwYZzmnEqISP/ECRTnObTs46
TwbjQoV8zSK7Zko60okjx8+62vG7hoQD8zba4QAerAsg+ucMpoOCTH2rP0ZT/Qdzw7STJlusDoAd
RPHQG0W8lvP3MrK8+4g8D4bZerJWS+sGYT7CUYvWVMaWtNB2LuTM39Hj6gKAN2C3EacqB5Vj8zbp
kQfp5IBj2uMMQieRHDlwTbJnZ7vpb+xW5dFkDrIn3ilcL0eoxiG40PDH1ZgO0ztr8pvnMtFMlZks
uJQUG7XP7M3shPzWmlBHLfsA+umbLDXltoM3lKKbgsQ2SN6VE0Y5b/Qnqydcox4Yq8NCt2utfiwj
/RUjeXJs5ko/DiOGtSBo8nvZkkEoVlG9T1cDnNynYaKyUnI3vPVMEXdxbfUgEIS2IxsxujpN/5x5
gOE9k1Ng31QPgUVUJd9Nc/XdkIScpIKhlDjFFkVQs7aUviDCHDAngbAI9LCcQNXr3HF6j8nnFN/M
iuWZUWHnEpzZhIR7av2xSfvpM9DDLy/2souRJ0vb+KczbLU9TTXbr4hixbPFgXuG/f2MMOxQjX14
hWGF7J8J7roe8/INiCfgSlw/+9GB1IsjClWXauIDgc/kNjNp6knMfl+4x0CpyofEHOFj53jyvbqd
Ufvgt/p3/KURsFNUrd/PFho4qg8mg269yrO4fc4zfaPFWnnC55E9FCnH86WGm7KZL5HRZm541d6e
zHLjN8mvgsBbOIBK9mDaBt9a1FIougr5wg3VuANa4MmCJ0FBQqtC3khmXFSb0ciJScMA8dxmDQHp
DGbAeNDCCKrhuzLAQcheYKna71XMKQiFwJzv0A2uFegFl0ZDxhvoXb+zbJQe8mXRaiZiqHjVRpT2
cig7p4XzKPLo5TkcnQ9mSV27k/v8nMBxZmiKboGTu0ZQRCp0sm2YjRtWXYhjSEcIj+h3bdVBcqgs
EqmbIL6YQs+XmU130GZGehst2EhR3VBZHX6Bwrg004gwwJzGh0gviQLKPxVPKQ6VWHVgDDpXKQQO
xXKkdDAQ8Xf+ku97F3hDNYxbdIM2lgHh+ucskK5z1zoZGcok+YGSJNbgUa4PJnKcfxX2FNz0ADR2
mOLnrMJJuU5RixCpJS306jijA5ep4eQAb39bkqx2kfNzOU6viqldO5w1wGzieWlcoNNIGfujXpoY
EK3UAtOlgeQSP7ocD8qVNHGaNzV3nu0wai5q1oUMNwqM5t7Y7grbHp+KSS3JFQvKj9Ey/j1b3hvN
cBfqugVod57OOUWVE3s4zBCMMFH65KYPNkAvnfMwIp4J1OB9KezGIm9E9tu4CdkqLmQh9NsoZP7Q
iLGES0bLPmaxW4+QP+m2CW1b4WXGWnYs3D6YKWrCABWe/0ZOVPrSo8l3zMx9x2YDgMUCgzzUjXG1
SP1baVUW3IQcGppc+QueT3jPmER9DfANo4XUkTiO1bObxHjUS6AwNBjPrceYDlD2yi8I9/KEwKAP
a//E97dXaNJfFZoQgDFaEC0losX/PZSR++9lgD5nh+RB36j0lQlRIxKpd2DgyQ0F6+S4pWGYrz3s
Z9sqgZSF33x2Dk6AVlIaZlxAnCwCDrjd2n7CL1tn6k3OLeIA0z3qkU2nQYYVmYnXpugcdUOPW4SR
mxi9jC68zXrgrRZTfKOjoRwnmmuxAaA2c28Ifwe6rhEFVeZhaxxqp7tCLR+d2NgrKalrad6LUQAM
v32FR2g9aXHzOFSet3A7irq+YbgnbK2sOGQL5gBnj+QpGxEbIXHw5gEsJ60t+dAI8/Ck29gFhBuX
fm2FG7cNtktriBr2BNacQniMLRwrBjJb+dK1munwakQoNaVcHUnaqjJBdSxnCScc6r3LsZVvaSjO
VZd/epV9lVtw33u/EY9bx5ZjEdbOZMfniq5wDAfUBsQcycJI1kPymZOxrw+j26+Mpl21+odLZ//T
o5W1nZTOOnZqRp5LBFqQxJV6x01Dr8cDwjbjc0SwC/FkGt7khisvZCd0si0ZMtEqIUSSmaZu/ipd
DqXx/DgY+pnTRvZcTrNzsZzsy67b8MpMPNxWrgUz0mh7ANDpmtFRQEhkz6JUCJSNTxhtjULKYpAs
7vO8bH4rikvLSryq3QpFfBp3uw6UJ3Z+n4OLcI+zlm2L0jpK5QPzkujVoFm1DhS43Y2LrpITxHkm
IWbpDKW8wm6rw/I7LLAQOoC2dO5T+ZDEItquie26d233R/YI5UNhBdeYxDU0hWV2LNSoPMf9XIPI
6H/JotGzjeZcDtaXz024XkpQ1l+G1DhT1gQy23e0/7ckIwofaVCAreAGk89+HnTs4iQjYW1S8sl4
aKGHrckEdHeREAY3GgN7HLgjza7/ykprbvUXY+YUPP4d/Hx6VODGHCJXJXWpyd/Uvocdyvn4YlgA
YOZMK85t5LwMda+f0ozodl/ndIP09wPTEadMVfsOQzriUcOYwiCI7OgQHf+Eo+qo2NA5sW+TwlFF
tOCAMKyCZOYLEdOWQKUFK107tgNijWmB+tRPRfHgeuZavsroNF18TS8Pct2xc9rgZgVQCV/yHR/4
fq5K/SibUKNR/6MFyJfdabk2NDRu0i5aEbCwaSc6UOPErbztvS7dBK6FcTQKKzKYlfKDcAdz47Ez
HvuMSOLAw7yz7DOo4V9/zvpE/BTVKjKr7x6p2b42MKRlevCnEs5W+RDGo3qSA0is9kiTIGjGtfIy
pn2463RgsK01bgetcR9VRMF0Rcr0n3C5UJWV4tneR2lGtHqi0v8YHPWoFQ04vCa61NDiX7rx1zK9
UxEhFLPd/m2Aj6sebWulLJUrkTzIlbXJvm+iV1nIQRoPDw6ZTKtqsD0c+8mhNhGsVrSuYFjAcsuy
tezcsXrSoBKh2pzRvYG1uVPT9inPAlAKMbtY1qVbdUBDKQyjljhlSJLKPMINnE2wB22C1jAwEyQJ
8m6r3K2peR9RMpRwegdtO471uB/Qnl0DP/OuRE0zqQT35FR6heGmDs4pQhAO5ehRAj0bjtKtwaJJ
xolB48GgBPGG7L0eSuPFqcqjEuj2W+Q4l8A3rG/szJe86chl0p1NH8T1ZszeoE5vTHxkV1X8TKED
YsVKXIZO4mWi9kLztJFDSa9tkfJhr7y4ytzCnUinI/13q7KLl9pgwtcM3YNOIhm+MdtdmjJtguoo
0uiqIVuFovMfskZ2x+WQip7wNgzVI7FcJShxDYyA4pX75Qxh61xpEenqh0rXDdRvwpbNkWclTa7E
W+gkr/DJZiHC+H+DCdoW+OeS/KE3vXobWmRtLpd8Ucx7lKNwfIQILbKM/M6umUtPHjGLov3LHsyv
W2BaGup7CIKgdIiDu0vVsj04QlGcnQPDga8shMV2orCDRhhlfKEOsciWJ7VkoqOdDq6+BUZKyVnr
6G/7ivnNbEBgDT0gdyQsVT3HYegGI4BiU6/ti1a3J43200HKlX/Uy0ml0pdxzYhN0ogDPmvf3Swf
jTIMiKydmEz5cOjOXtlqu6UMsicwKUyl0kNhiYCkccpx0XmtcqOUadb/3yyX5GzS+GiyoCsOzvqo
mffyobImFN8azHb5ssfbldl2eZkkiYQqjzyN2Hnz5xK7c4t49JCbD6Wqm/ufhoR8VmKRW2kTmjLZ
6ZUzA5UTUDXy70k55sjZZrtUfIqtxuuf/y5NYF34TnaU10qY8KM3GhEwNRidxkf2bRpJ8lwp9qaN
qDEbNnlodzTHVTpxb/JZ0vY1nkICjAZhCJ9UDaWjYxgP8sHoQbWmue9b75GWBhsltVOmh+UbamBQ
N6YWh5c+asPLkJh/U5BY2qZL1fqs4mtYe9Rbj2RYGs9y7OFW6HNYSs6Vmxa7wsr1c9yKiAb6cbRK
9DcrDNuXJIk4soyR/pw043MnNIi0ofptEgwcYwihD9euAoyvaILq7Fah566zxIVA7iK81crgSfjB
7xj/Zc9x/pQ3oNdz3e/fBwOl6AR5a3km36NT268G8d7yTE02gwa+GLZrTHrsZZmiImolapMOGYfo
2OcYovcE30f+te4tc0VuGRnmStBdmtF9biD9HFs91CCN/+e0lc8sglopK1EL6qQvBWHX3xrCUR+s
qFpe2UZerTkpTRMyF/Y6xB8JeFLZOawbbOOTjgRHHoGqlvuGEYq/kdepORWUneK/uRTamCspMnXl
zosrcJgtCiGE43/U1slfG1TVnJG6iWno9EfLK7hbwkLe+TA52pnKvuoxPsLziGkFzeWmTOa32UPP
jkCufFJD5BFhTEypQ7eDqStKaabCwa4eUbc5RsD8TCwRTmN8tvLyYNcHFzdDKl5FbdDgRKBqq0kh
MBoGglICGAcIluQ+3hhmfspB90PmnYvsgPEOKy1bsAkg52iYme0sWBQsX7BRDP29HayS2bmgczc9
5YA5Uc6wJB10dzROy8cSdEwKqICnXVbBJtTaSt/NgVm5q9gyrbu6/MIPFDGJaaKHUjxrPIIl7Gxl
BZq+kyOcCUjMSujgLobmG5s2RnDxt6p75I9WRXyqONiidySMRlVzbuUZ1nXs9Ps0Iz+2iUDy/1Dl
amV08FvgNCRvk6lHcOxFznA9xck5R7ZK47jjp2rm38xd6SjV4fieEI0QjvFxWQEWMoOOg5yiFuqZ
hs17F3UAMJnyvbCFTZuibJW7ftSsfeK4W7ZJwdtCKSsfshi/SAPH/WjW703Bic8UzS43sMkPlkdE
6hxOJmFJCHcxfQoOX00k4Tqd3Gyj/2/SECZhsZ6T0NmXlY4xtrJMyN3VyOSmewkN7UOJnfHBHuxv
1rAVfzzeOBYynAsJhWmIbgmUYLypwWyeCKd4KulbnHunf5TD2ErkSclnSbVnNoAzCrt576qI/ELl
LGfV0WSF65i0oqWbQQ7roYgHCx4KMKYhbyg4hhmeelJBDWNmLNRZutG1V/nKI1sQbbRQMWH6NNaD
l+ewwRzKV3Hiy1uX8Ipg2jGXfRgmp/yIzMAmO4ngJMtknZSa50DrYSIRM5dkCeklctjiOp530Q0X
gGBYfNqqSTZPAHq6MnVw6/Q3j4GAY9pq/abb2KgXymKsfMrOXUNPH6yVspaFtj5Z8UPR0W8Yuru8
C5vvUm/uVAZs75qLQNeN13JSWapJeaiY6rHP0g8eY23c+EKtHzuRudJy41oZAa0Z04xLQLR6c29k
7mF0LY58Qfy9KE/AcMEciJvTIrf3qq+O9M27sT5GihJeflhrYHGGC7eQt/fm8Uad2xDNR6h6YRUM
lxoNn50eBBSnkGomzSFvnLd+3k/0yxR51Y5m0bi1dCJuFdrmGxcJ5XfZqsmRCe9w0OL0rQhm+yki
aWirdynSL+oHn9uN0rbRffeDnivc3T5yP/DxIv+qKU+n+NYkw7zXWuC6OsNtIDPusZhRHGixemaY
D2q+G9sn2QmO4YAxf1pHzHeuswtKIHIofhWbL6FMqQ0dTcDjnfE1DyHfCCRKp5U981w4oBgcAtxn
7Xzr+ZIfQs3eEtow30Kft0ohAgpmzOeAgWq22zq6BKznh//zbBhJERhKQRprQ5VxI56qDjP6OQ4J
K05tGm2N2jsXUaI3ld39Zdq7p5VIChxWw505OngqQfm9qTrSmwoPxNfguTsjjpRPJ48niDhczd5E
P7krOFRNHWAWW7PN04CVaYXSqbrvLNVaV0NB+rocK8+qiRFRKHVajQ5Q6CfWQbYMwtF5LlHvrXu9
7o6zZQ9XB5Dc0Lq/jZy+HvedGXj+JoGZfQ5rOLSlggOv8lHYq9krSQvvzeDcuf34Jc8PXUG+dZZP
Qk5I0YvIQjC4a4ar3H536QSP/H/LVmdzcZFWUa1djWSMNvbLW1P3zTpW0K8ryNXl4A9/RHYcnN8W
tloiS3TzFFR0gR09t4B/2ga4GVAUcniZscszcDljIH9yKbgWSQqULAvNdtvvlRDmVOmV6iYYhurD
pGZhKPGiuml9lksmGqWYWDW334a/PAcdt2ziJyBUtmWIGBafEbMSU7kSBu8n64nmwK6P22pjIOB/
0kyjRbdeaC/51CEVR3oMP64MdNLD49G8N2ua1nlvJatkSDEd0H/GoEETq05vXBLWEW9w8zBtSJjx
gDeAs05x+zMv9fbAwhduYxDAVeBOfa+nxMCkHWFNYltFZte/DsZsPLidAU2jSLDv8P8sVS8pc6QU
8qvJl51b9SckZ2fFjHyM8PaHXD5l28IQKUlVtZ+BfGPAg9bpV5wTDFMvdy2RgyvTtI/JVBJEoXn0
AP/nL7IcTocdzSQ5L8s07Xv0CmvX+e6dVBBHxfSO0cN5DCO8uQKu0E8t549wWubz9tggssnaly4J
RH870pbPvq+1f0Vo1MM3DrLxrbjI6wKQ+n3pOvnGwZb9rCv1Uxj0f5LYEhBJajGKoRbMQ/ZFK7gb
P+dsAAn8Nxv8XWt3Dmt5cVeHJATR4Vl5TQKOodMqSPBiUe08+zboxaMl6zAIC8QohWLVh/0S5f4d
09kIT4GBUSZykn1qKgf3NjuJAph9bL7HasDS0mrMbIvESEBGKS9W3z1Hqe4f3bYDBmbFMLNlnWEm
nKk5a/hnTmRrVMHaVT5oXePTBU4JD02C+bvk77uaqTMcwy74nrrJIsGO47cRTNkX6HOrzog7iJig
aDgygJEGCJDdLD/Uhv4HMVN39/O+fIm59yVXEmAiQjolH8xkfp0KU1ne8u3WWJct+VTBkKckWufp
zgxauuSDYkV7YACo/ul4hk4BxJ2CQ47Ywl/E3p+yyKWXJSs/qnrrYiYWjVLIjEHxbpAAthf9tsG2
WlDmpuDK8WwAB3Gk+MRsjfmMQAw0MnXb42qNIFPk3W89S7hsCi046NP0vpx75aZdmEaxCYLprdCd
6jcZj7Lo0UqT+Ih5goEuDvVNCFzDbgB6kR2i77j82sWk/3N4i2PH3zVNfq3msTzbuXPGoH7sOyCQ
mkKTCF4AU7ReIXpxYJnHckePo67SYuOV4RPq/vqqisa7iWZLS2ic9G5gsMzo5APk9nebjB/sHdhl
PNi68qZTrWi+auS6QGFGAyf9sNCyEjR5fPVC++4Bbkq8vw3jNzHVaZ88yCco0sOD4caKCJmJn5Uq
elDDesTW1iAdUJXp0pPauZIVR9+jvQUVR4eqo+rFH5YdGbcVa7rd2i7XNXVje7SfwOXEa3VSrH3s
ZNMFKdbGhptwh4LklZMmYtlABGVy+EU4ha3jAKmtWqs2ZXHXWB9mNQximSdSwlFpn0sHozro7V2h
YmJvNdLDWdhuCMQZi5UZXUqBVXCxPq843r+jFsWI399PZD8RRwZGFhyeuyVAZ7wVvbcM1jAqHGMC
Oo94z6MNVDtbKFoK6CIoZWdTwXA9MRGxvOCup3V4NKqavXVwtAO+8uCwyH1pWh26iVw9uUVFM6dA
DSjrIYWlCzM1SZ+6fH40Oh2jX4qpL871e53u+JlRMb4Ui0SxRLN/N5Ee4aBj55KDuMFX9XNrpueh
NreLomko6eD0kTXe5Vptb3wbdWxJPIcs8KLaXVf22L76aXrSw9LZe0M5bWSBzvlzPRhY0Lm+vl1t
vOa5MX/T9i1+N4Hxt2XwdpZTDCQdxqkc7WKlEA22aqLhy+sE40YvHyva9VcpOPTBNiOnaMeHWCPJ
XQ4AxhwwkYZgcmMasFXDtjj4XIHS/OJi/DjBJoDeYdgDeO7Y2AXiWa5yD0vJeIrGdt15jncYrTR6
zG06WeLQhLL7WbKSasYXuZWnZ/By1kpNIpNgJys9RrVZHtLSIfanJkp1adBQZqwLzSQAp1Czndxz
pxjFNh4eE0JAoLIgxfZGbfCeuhHCgSADlkl49QMHkRB/ttqfpB8LlSM6swiKvOk6ezjG4e8+VmdU
70Ozn/yexd/Ruz+sCdC1C8RiYZ5vMwUS588igPQU2cs8+5sCM8/WJRnjEBmQ4rEkTJ8TvTfTwnOE
NkPfJlyt19yry5XV0/LmOo2Pam+0Kx9x20HHXsRMSWBwB8TlFcUztXnIqQLAkJTPFXbQnBch7IRm
vmsJH6N5ZD41HEE4Ibaf88SasFZ9pOc1hP89VytnGiWk8YFy55KKAMCQ3LiLXaVMMEayusQrw4dV
ZTuk22MmeiiMJvw9tb27wkrWnrxivi7O9CD7BHSBn5ZMo3/S7DrR77OaLMLRmU56QgicIQVTyjBW
NyU2dNR4dfewoHVl70JDVF7jZd4bfdbR1NfSG3buxyLXyF6q9VtnthRDwjoxAFmOBc+G84rKnVvw
u8iX4kE+68BUbSMFjV2Ya8mjkhvuit8g/s7a33pThWc2DwQVAsc+pX5ycequxr4hFF3E47xa6IW3
kaEGy8dr5MF6+XQrzx/vAv+u6hlPxEU5AA5HqKL1I2rFIn7JQxVcBsQbLejRlIhxhCROojmk+AzI
IhKG/Tpk/ByVo7NoIZkFF6c+b9/ld6lplQiDRvi4crj/DwG7M54HQTd0Z3vYxAi+udxwQrMvrpf3
TPSINVKUexuIhgTEp0farP6uL8vweUiNbDX58R8y8qLnvlPpPqsI97dVEH4uxz8ifP0tf9fBLBIN
/xEz4j4YcPTI05ViX7C2gNgciOVxeu70daxW+7Ilba+xdPiOpK4+A10lWt3HgphH8SXsyDDTse4y
TKmmMzEM9+ipZqZQ4LD/uao7Ilrn0jNOtCvwGJu09902+acjTrRk34jZZoBTbWMR/7WW7bKlZwad
CwAIY2QdD2GnBNmqreOWoEEelDjzL4j4DrbQmsm35nj+BoqgIc1K7uV2xrQ1fpCvUkiyy9gNlc+w
zDXLIGDwLCIwpNGjKpiG5ulUcBtgHbQ6uqlx46tPcpyk2sEfI1SiQ+0X9l2aBTqGL37RzO5vnoPY
XO9f3cTw7qQ2liXBu0/74a0scdti8vVWi56N7pF1aZSL75fzIqj+15L35u5coJagRzmnX22p7Rl9
pVdl9LtL31tPI+kqf0woOX7bP3OHI5Oo+g/IRfl+HiB0hUm+V+qRTYFvd6UPevI4lfZElpZ9kNur
fBiiGEVNieszKX5NrVavZBmB4AjVpdRTx1xlUpSqptjhydt1h3Xdor2Tcge+Q+anlH6rMNKgiIkm
p3yQX6Km0QMsVa0iLw4/dR9pAGckRyHt0MRJoK580EcPO3pcfAxmAnNVSGscRBR3IQYoB9HsRlEz
rE5xBPdfiaLdmNMdkoZdKHXknMijuKPG1YYeXZRMp2XSRouYuBhk1gVEoEUIErYp3mFA85yqBHpb
YMnlg0O8FRRz2oF92f4NBOknDmOFhLZp2nmC9FPM7VdobKzCanB2IN63ABpvHfZCkGtuuHUrOkJZ
C84DZiI/aO05l8gie64tc47yQRL9npv5pdoHSZP+KrrmiyFE+Wv2y7vO+yO1JUMbpWcziwRo0NMu
sRNwnlE8TMSLwKec8o2BR+UcKJl1VV6kREE+SEkLgaeIWx2i7wrwupt4CtxHmvVYjcn5xhLG3o4q
+kZU5cxOMXG7F965GNOIlGv1QraK+VqlwddgB/dG5LYXlTb2MZrHbyk3l+e1kLi0lY6W4ShFI41R
2Jhqun5Tw6qX+iUEC/4+Bqq0ipwg/h0QNIukV0Bs4IxVKdIIq9skNkmWhjJfhjgxHoJenTHiZF8o
Fa1zEWRX6eqYsyfZQE4Y66n+G4vrtG9aU71oDrtiaWT50sfUfJJqEoueuOwPeGhmkA/QeqVSBUXF
2ttA+tnIat9ISnVf7GnnTzddd8ChRc5Tl/WHrvSCJ63S/NPQhRk0pCLaGt5Uc3ERAZINnOKCafiF
2B/MjFL9GpPgHA8VaAUxsS8mSyMOkgpfFk053doVKvoW8RRxUYuuTC/dJzmXMU2MNxCCGM5a5UpD
7X0JujnFCy4UOQ3OijwxzUtJp2TvxhVOFTlICdT2rLc9PV4wGWREpdEhHyp7TctII65stE7jTB4Z
ZgdgAxnLVjUhvEdBJ4KApvhxZsiG07txjk3QVefKw9y+kk8DETST9SadnIx4opWaxb/ZWOj1EFtU
+6QKsTQor6bZcXQf6C3Kl5HLJ+wQpWiLWpyKAe34Rf6CCJ2+U3+Ktz1qr8V6Zwq63NIRJbu63wwW
MVeOOt37vil+ozD2CUMGOiZri1QDTj1VaPugkLmZdgmUBgSkHho7NLzJVtajLVGpPuiilUd7/SAv
x2Kk2bL8K7NTa1uXvFzRoY6VxH/UZiTQtm1/ZWRIPIbK3Ajrhrchac/b9k0y87kb6P2q8n5KC6wy
5nyIEH8dGk8twPoReBXoKM68HhehfHDRxS7Pft5zxJ8mA6aMEpLU5ucPwFcdyGk8t+NU4BWwnwap
HYhS6gDxUq7HQDENgmhtFkes83dA+woXPzlLfe0av3ojV540uFGrXFMZNlrZA2QpEKAZtYpiW9Sq
I/7jQmT+5LGKECOqXmZxfkWspAr8KEJ98VLjsFC7cU03t5roKBO6Az10HXSkKehz+UU5PuyCrEle
UcolQBEToAOFrjDYAik+7YaDPdXVdyI0Lho6mhX6zR2kOOs91+Enyiml02X1bk4RqZSTiaKWyuIQ
tu38kuKm/erbllaK72FtxegUh1rzNPcRQ2XQ6CcdZfw61Bmre2QgYMiyUURSXF2r8SQ7hcCp9UuR
2a+ynek3zXfhO45Io2J6Vvb+Q+GylfU1JwtzrJ1jNmWEGNG/C90AyMNsjQ+QIatTEyXpSjGg0NOK
eUwyPl7wN0et1VcM1foPSwWZ7U91j3IWwJ1cQSgYjYuPVuixg6e4qrvW5SDNGFQuTW3BqCpNwqef
GU85sOUMSjLuAjsZr1aI4qfXk0XQJBJU7lUopGY7dsiWvXE/d85L5SrdfrH94XG/9gh47wezPKdl
7d/kA3idJ6TH4Z18pcASADcJCKn1YuVWgVv5p+q047hbaa3jPJZY35XUKz8yPDb/7sUCbGhDXFfF
NhUMaB+5dBTyksS+UzOAjF1QXBrAvE2Kt+9zrEA2toRaZ52zk3rwH9xC3SLEXMRjYBU+Y/BezzpB
wI2pTv9WpYyU1x89g3xGJ6AqvItlEbOixpDrgy6qb40GY6+eEOXUlV7dYg8rcukpz6pruk8ZLEmh
h6sqMhxNTDRLWxjBZ7PrqU43BJAJomyr7ecoPsyN7n0GClhEjtv5qtTrAeCncHTWUTTv6gpNAnGF
2KvVysHIrWqHLM87Tkx+zkA7D/de5413Lg1K1N8RdZbwis25iNoiBys1h3ZeRdyLK6Nu0n0eIrjN
qI0RCAm7Ea27Aa1FOK1AQ5f3SFmoKYEbS+Dx6DAF7hocXyhNi3w9fZllPT2l/vhEcM1tEbJ1pAGX
1fAEwIGItIERNYnMTzaNrkelpXe19OYTsyVl2rfasxrkr7ri0lmxnHydDejdnCwwtyHnxUfYyAEk
MoUQVrfNyNDi37uETv3Lmup8L1+pnkoHJ0vpwMrXPcGJmw5a5poe3XSRf2xiK7eELH66OLNj7SNm
m3GWHcrIPPTzkYhI8NKap7u72a+TjSybu0bZhLm1A+0NV0ufgk0IXvaYeEQ9Tca90zP24MSbVucO
z5s8Hctp98+DfG+AjgCau36S7xdiUtCUs3LSG85daceIpXL7ZNuYTAJWYWdj6/egnS6vs3j4Gpvk
r5+T1rZURPyUz7bT6aewsOtTXlXhhWQPzjNdaeIQN6JNY3SvLHf6zbKTzxr/2SrDNneRgnzDQFkf
/0cctEK6WPb/Y+w8lhtJ0mz9KmW1vt4TWoxN9yKgAQIkQTKZ5CaMIjO01vH09/NATZfN3M1dZBq1
QsDD/fznfGcGYCsjsZrpfBfaTEM3Q4x16OsQdtkkPt82p33JVTr71k6xMoDfpLKPuq83l5RwyBoo
UUg9k9LRsRiY6xlb6ynqUop3E7pQb8JHIGoO7FpiedzKvzq3f5uqNNmYuu8CrG0vAVVeT/YcObtB
oWOAEuBjoKrWK0Ueh9jI9PMAjuXvIIsi4EqP2XWQXR4zIz3+lRdGjuRQlj2FHxNldQhMmTLo6QpQ
pJqKHWPxFQWU0Y2RvjLSkkIMx37lliluTMG//TmYj7lNdHOGjUE+a+yOthUjgO9q2dU3NDi2P4aY
tdUCLLp9TAvSkDBZuRkqkNgMFPRX3Q7JWQT2tnV0/T6t7qA+eDDcYzbHNKu1Xq+X3d3tRQUmpace
AocT180BoFmZz+MqJ70KafBl3ur3wj4ix4CIRUC0deFuXQclZylJcaHp7Zsksm6vWrIzBZYtiW+i
uhs7i9/SFm/kTofEs1+gkRha0dSXHhez0p8cMYm7EVrDFf7DZ70EH2SrOXGGgz32q5sJlZ6EmXpf
THiMGXA/UehWbmOF8xCjVXYp7RiulpCZpgdkhpYX41KsO8q9LlMPehy8ORDTxVzsv98Eq7qmSgTm
z70/9gB0jKC4Ym0rLmiGh+W1Wb4pDrjaAr84FWb/K+Qe3BpIfvJkV9pl6lXqqPHjWEwrS7pQsj40
oWyR16DUZPnPd4iOU2Nlbv5+G5p0QjsF2ZDeMYt1h0Fs36ARbG7nsCpgqjiYWDUrFfRUkbwvib6h
Sq1VY4PvzjEKnfNsJtGApfglx/wRW+HDqN7f7qL4RHaJloyXeeyYuldZekligPP8mY7q1DrbfJ6z
o4nb76DT+LzkaLFF0M8IYB7aiVybp1hEOwqymZQarnPv6hgwQzfgwpR51jyFP+KavnE0ZpNlWmkQ
AaTfNQzEvDYTCuC4Mr4Nny6S5SrC+nNKu8baFP5ID63MDKuF7OC20o60c4LtN9fco6ZyQDNqt6Gz
NVE2Eo+KNKbiS5IvFbNxF2eluklLqBlo09oD5l+whMAavYnZ7FuUZw+ZPe6W51URTRpOZOmuU3xO
Ctg8uF3ChYnF8KxbmfIYBWhPXMqzmrxTSGmvw8kCQ69/L4ZqTFzbriKEV+qBDh9NEhZGY3iIbSIn
C5DbdQnqxuIubUg+356jPBidt+z0fWqoT9ZEF3Y1ZjRno8X2ZhR9xmOLCzTZ0ktxHwAB2d3s+XVK
qCwfLqNTu2cG+cUFUO0F8GfxIBC8N3+/JIYWA70Bwepma3E15rRuV1ECXurKbrToFl1MXZWGj/e2
QKWp7KC3QvPO6Ww4l65uHSdOTQ8mvjQmMuY1dov2AUm4ffChWR1S1jrPZrO3ODps4F17/Db2Ji/a
8bbZQ9AEIzy7ETUvChW9pvkNPo47ztD5D51ePIu4MjnQZ9O+UOafgA2qbYVRiwbdPNg4PkuKUIFQ
LPg9v8kwxrmQU8os3wYpiXg6+y7uHL8GQyQeCTZnu7BUpouuQhsmQvBpE3v1MDhzsZLUIC/JctYT
YZ7CB6VKvrlRYVQwJ/MZ5PqwQvxNYWgL83nw9A+ryF+WobypOO2OtdLftVXDSglffJ8xRdreFB5s
6MxuUncPb3N8UyPjqbHKMqFXFX9KFSEM4n9P8pk+JXUUGyiH4wloNVyfubnPgnfEmHq3TBRc7Ym8
GHQ0jXPHIu/aNMa0Rs9Ure71c81+hR5Xnp4nDTtA9dfRJrCD37mTZfcFQT9rUCk4JOBFZtoYoltI
xOEp6tbBNutc89yCRngsDWiTMIB/3JaTKKDhRMYolot6qDANMLSq9pVDQSGOVZ1PD4cTtSXZKpEd
BgPHK7qUp2upC2YlcgKpMhk/tvwNKZPhNM4QIt25VpOQh3HbUzRU2Bt6Gyl9htHEBRDvBmiP+ECp
VQ5loT0Hq1DQB93VD0Ek3hzpuMkZjG3tOSj3SZxxsh7m/rQcwarPEgzZypUrMeuO+SQSbCtqbbj0
nlR0Oc8a80qrq1daSmCmKeaOsG9K5thph+bMqLmBUpQjHeiH5ZXlzZwG1W3VA/mzpe6xjOxVVWC/
JSa8vCnSq8dxJuA00h5xaH0oEZZ5ynPYk1aJc3aQDsC//9MAlXmM3rKdYUg7D9SKwyLZZWDBtk01
6KuAUgkPaxj9ZX7p37Mt6+7CNtsyFlfpJtXMtenTGKpIASyR/RMtOFWMq6AE+pmSUxqxtje3saFi
gpqcd8WKhv3tbk1vD+Fc/94MFUiHnJPXy3enJgevwfKsWiQiYeJ6WzAGuUaxT9VOKizQ4rnoqiHg
70tj85IL/SsYUcfBSrVmg+1+AMTVpWKUMwYJrV5XrP/G0hhgIEjAaITZzee8YJldLi6kLUkWxthI
bdK0YpVOH43RuaJWiGe5t2RL6pWSYUOdaImeyu8u+rG8X16qZoxHxrBrE7W+ZXuWgE8LuQO2dvXz
hn1lUx6z6S+nn1qCpwzJYwtiUH0IIFx4fOb0FRLEvOn0PCjVGD6Vcye2NGF6RMNnofP8ZabzFAQ9
2+nxjvDD+NgGqk+0euaaL2RpNnVIy5/Mdei8W2AczKTpdISLAuezD3ajzILaZFoOrApslyY/8yRv
4qiwee/TRlxuu40ReXEkZ9G3FH0uZrzlPxU+/RYeFmmYRrGOnVBBAUxW+FbVJWaAyv3LZJ41YX2f
pcq0xi9pb5CKD3iGYfR1wA+AA6QcXQSFJ/JNtht1zBvkME6Mev9QZDw5cOBGB5BD0EeQ2cuQ5mR0
rPOivIcm8IPb5RUJa5Kg4nw9j4pFCysUA6QqMAsu0vaZVmddNFc2+fXRsvrfNy1MFYa7Te+g1Sge
yFM4r34X/zLzWvPa1jEupCCNi+6X1LaN1CIuIUfbSD8TtY3xfQ4+R//hU4UMfM2pSAk8ojgTFln0
47yii0GNZhg3BYZ7tSOPtKTYdNH/FQhmhAb/Snf/4k/5PbcXIFCrRb2lGJXdGNba3cKEmyzLRZ7L
C7RYVmzwwRFGsz7fLbNy9ltALZdnjGDfdPsKiax76iuGNg4ZZc4umvOgCvCLi3tn4d/CeHwJpXqv
0INyY6dkNdbA0aFkre6n50q3JSExcWiFW84J0qM7zTquqGWqPyHbX+KZ7dsAAbgonPtlfmLVWE4j
K8YIIWcqkd1fcw5fJ7V1tF3lGprHm6N1zHY92cZ0/K4yV33WK9M/t3qXPVOuCHjcHa49vDTSJszw
FxvXzDGL1qD5oYlbNpdNNu59ZYovQWJcl+VQc0hVoJKAu5F7nE4odJbSt7v2OaCfaQ3seM49svez
t2FpqaeUhM4JlYCwyvLXI6O012SNksuhgQVChYJaaidHVKWHZbCW1XZM+ovhY2wohOfp8rBIxA1g
YFKZAGgqsUlGsyBqUFfHSO3ZV1PPQEFSDyrQafTrGKQD1q/+bIckfX1DI1Q9ZARYbi5TtxjvqQoQ
gWo/aD7GiY5S92MUF9DC+/Si2PB7ak2fmUGPxVqI3wLjFzVw5udtxWihJMlHPdm2XRnccd7cT4ER
HAaTQdjSokGreH9zcCXSpcJf2LjVL/viq2O2/1LX9hnbc/cYOLPyUrk/fHSkw+3xp+rb391k3X5I
98u6qwLqPFGNHK5r27bWy9q7FHz35XBahCCL3KrXD2+FloZbN7Ka46wEcEjA9a0Eov8V8hEolCy3
18ur7kg7OyPzir9lDMBaPpbLsREuybTL2BSd01VJfvYNv3B0KPHgbExfz56UeQaj42oUeJjOehk0
EAQ+4KAmblzmcJsgw68smcyuZ2M8LIwzdVYA+ST1czdaUDVGhniRU7/OlaqfJ3ZBWEEvJj6QHSTl
0VteXf4TBvC9GDOElk7TwQZ3tQsrZ9qC4QWhUU2ZV5Rq/G1xHAymdnhTaD9iinGfT9RIj3Kj2sv/
bCsej1rZv0ZyAzvnoX/Xk98w/x2YWvJThh0xq8TUGJV5+sjw4mOR+9S5leB29w6R0NrnymDvI8aE
27yg97ueSJZE9ny19ZL7DFiSJWFklfZ9pHLGnV2OwYu2rhgj1Z3Lfa9N0DitCe5nW3GXgPLhBW/o
rK7lWaESyf4VWH84K1+zEVxZBTl7q0UY8ikFDQzLuBToGdsGxVo6mctVVIu7An38u+uKpzF0gYyV
EfR/g4qbTINDFZE5iPy8vLRhgKSlO9adq2n+FQLmleao7Eudi9dofZvlUxpDIrN4c7HOP+Lc0y9a
ZE1eKXvfZsXsV2By3uNgqtbLlN4RxOdbPbi2DRdeqs4fhArL9Rg6FLWOqba+3ZI1NfI3y2Qy6Wmo
6CJ8XXJO6U76eA891qtp4llVMlFHP3h2aJdXg/FVD1GJJ7k+pQCQicB2YhcY8UB4rD4s0d+EnK9X
Ze58EXO5oQP5LStIidIW9D7jfI7a6Kp0/T3AGg2bHxsPi7GtLKEKzlnDtJHG7Wa7FCv0ekIreZAB
m3LppGFWop7CLi73tlGceivQDkZFDlZSv6oUyBOtLNrRnGbPsgz9dxLXj4tHFk4IXMvcdg+5bYHy
SjXlnmA2PXPESBPW2v1S9ZLXAM/bMFe22ItVT6cQ1VMX7wDN7eWusAM6EcuK2/00b+qmt7ZDpK+X
fXJlIFCDLDdxL6GUgcN9caFteJbIKqY7HTuTAAsWwCq4YoE50ZWXIP2bvN1ExbRqtX4cGkg6jRlD
0AGfvabrqj3o7NTjJMEbkiEGFyZSuyuyR1cXtHbpDqNfJaSl0abrTpPe6rHvqX2Xr06+n1AAxmYH
6aGuD3VcFGszsjDIO891lKIiqnjyZHOr6Bx8E6UfMjCxw0+LQo/SBwbctSjmS1rYpEpoVZD9l0lQ
3fCLKz2geOcDAJcqJWyvKZvpveKjH2EEC16tkJ2kZHQGDdzRfKIza7TAlMKNjfeJYZLngRgpVn3R
qdynODOXUXuQV38RJ0x9Jl29pKKmrC4gGB8Hg7uFpNxuJ1F+D6px8Xuaj+BpEAXyIV96qk03TG4T
Ssj6ka1XB6Wtfqqb1lnfZo034CIJqxQ795gfQdhMW8Mur2IwIn6iOUZ7DttVMtH3YfEDrw2CIZu+
GmeehbhGXEpl17fbja3m5YtT+3e5ybzISmeoFBLYStg89Iw5EW9hVmzj2bCfgQuNB3/EBNcZXAOq
o1GzG0sZMn6qO1s/kN/aNdLf6xg+KMtCD9eVwvkAAYd+KEw955Ds7jEIsp8LbmjM+YjazulClbaQ
ajJRA0YWMpahO6WGINKz6bjRkFO7Tba5644PONKw7w0vvmnIWVtX3RM5yd4T8BfLiDY04mm7kAwV
BmLAzLDlW26JFK9FpEvUslu5Fl9fcnGIunkzXShuDp1smU83Vd0fs9SQB5ixPhZ9GW/zakbbLzIs
vPikLexeD8jZ6R2nrI+FuIRv1PCsqGYvmusDdZLDZxhnu3mOnXMNKObUF1xCkzJ0V6OCeQQN0N83
EX2VfRr43vIsM8NAX7VmVHpKYb2SC7S+2codhJg/mNTjtqCg/FBXurPJJUBaJMnarOdzaSqUBTmj
dggxKa8qO/vVG732gvmEuErNRLQPqJGz6pTNozSoZzlLPIH895uTse84SNEdcd+04/k29MQj2m38
0V03mR8e82jqVpgptsvqmaXapz2Hl2JozGeYavmuBdi8Xl6NuwGsLfghr3WYv7ixw99DYkmWkSf5
zQC4ucFhzozinTYyQCzqwAAGE7YnBEXagWh0fQz07JQPAiuJfC0q24JfmJZK0HW6psh6QYlxcfzh
YhU2xi/XfJr0QHlcYmmJ4LQbxXP2JbB+9wA9aH4/L5W04HbnM7NzYuU8NZy0a16Wl5rRmB/CmbXL
sKfOE3krVpH1FetzsLOsqaQlS87sp5yG92Ujy0x9qa5qQfjsgbdR/obbfqMlDW3KhoaQ0tjDJkha
e++q8fyEQfaqh8N4GbSUjEpmHG2G4+dScVQ2RnKWN5K4399qmplvRIXH1Yrjjda8tTZClPe5VHYh
Os4Qh5RJyQsX+2SJxEYBrDAJIsg5S95QDBf0XXLCS0DSWzPvbMW9Dwi2PATxXDFh02F2m9BFlqs0
putiw1n+paJP4JimeITpIW7OtqI/85xkbNIOnzT8qdcyxOuPXdaiLhkMAHzHiMdgrBXlBcRBt1m8
C/BLgq3e5sM6Kkrn7LN/hoDUxyebfq24YRC+3BdK4R/NGehrMBCitikcW+Wp/qDDQ//Z2SclHOBO
AFM5+lH1mUlK4oDb0uyPzOV6KHwXxx445+qaxtU9i7WNTLu9WRbruuHG2MeHpIGMLV8IlIKxyTQ8
sI8z2EEbNCh29iUZ4W23lXspSBWuRTiy2S4Z8Z1I2jFg4EDgNQu1SDgVkuU8rouUzp4lhQR9rAV8
49wBJJW1x2SVFo9gVTNjWPQ/oWbZ0bCU0LOFMr+oTUoppDgr3b1j9cWxQuW4FBPWeyAZq1jLh5fl
JRxnWGRGgESJqkZ3Qz0+3nwyIlayuzwLCdgoTnwvRL4LWr1nfc2TeznnUWZJ8plsq9qmhIBWvchw
VZbr2syHL6cIKf7wJQu9GXnCOeNjPBNe8vXAWiHTJbuomvwn4ACb26jSx3He9+ekUrs3llKxY4yT
wv51LqyyuLqHvNxD3mBsGQSHZQvbKAhFPvf6XTS5J7C/GhNDxlR6jjDIxlGwra1JCAyUvS851BG4
KfsX7cYMg4r91Gut9D+rD1rCBl72wSkQM/GpuH3LsR3AX9nRZNrZ0RPCYbIxCkJVXVs+UeOt/xZo
X/zLqVBLGTCLxHgQtIx7mmOUb2VopxsHdvFhEfm5+UAyMSHg2C1bUcOsHi0qhtfZMplhCRg58gYP
vhX8GCUdDEpyvarBww5gZQ6NRQeRqDTVK7FQLQizSVaI6YbV4B3Q1s1U++uyz7G3d/b1tmMpAMsJ
ekISrMhnx3nrYr5kX08RnEpUybkDzMANNfKijNOVTXLwaWIfyZZu/kAZMskU0eghRdc737UjrxHZ
dKxk5F/uCY5KM32YpUV6jnaLRRoYWru5TxsOPH1jQJ2XO2EnLvILjOI1RDC0aDPSTsKeSwyZuLFj
Ghh5Ls5PrWXU9zkjsTVFuPOm6lHQivLNNPEuZZpqrKO2TR/M5pmgJliPqplIgzGUcLX6RTB229U0
4SROjwW8z+/sSfGPIS1onmY4NVcGkPElsJE7aXN7NZ6vMZ0mDzd0RR64m86PMRY16qaT8Hu5LIR9
wSZ2ct6iyWkw1arDWvRZgN+7PqFMiHOad+21sHHSWX1wR/5E2fXz9I2koqREBuRU6BaakBu+pM2z
45jo/v1Q10dHXzFryhIPg2fTtdpHFVU/OknAqvrh1Jiq/VT5JW5laz9MJcN4OaZP1XTnkyhcNXpf
3SVOXZ6YmDpb6g2UTQuNB3vC2Nz53dCuehlHVeFCg+taq1Mev6qW+sNl/PTVjS4WDvCBeWreRVLF
CeR/zkRjo8i1dRHioS2dxrivQ77rnATvUIms3W21I2zf7qoBcgEyRCopjPGVDUDWNco+w59Aphxx
184i/cXwUT9wjN/1kr5nlwiNy5Vn66+znT/6TlpBPpc6BmFLFPWshGAgE2JBrZjHyBaXRH1BxrAf
FtDEoBBRaTL2Q6Oomx1qIna6ZUyuZFCv+3xFR0uyS6QnJf5lkxTfjj2R4Nu3sCIqtcY5R0I1Cvvc
50a3T/z65wIY6xGEobHm46Yc9AqTZg+UzCqxvklGXRWFClwlfY8/sH4UsGk3omwmPEBAd2+8qiLF
pl6lJ6L13T6oAZK4Rv2KHR1LHcF7kJsdSkM1cNMyjGTfmO6PoMt+LbEzVdNpZnAKEwHKReIPMJGG
2rXyqVa2BQ51JlUdUFF8cI5Jm4ZfJvk5VZ1XTVifi7uyzpxthfuvwgx3qJiEIDWb7v2yTuCWbdc4
1DImKznyMZ4R1tL8WTdooo4rhtPy8DhjzrhxFVMrKNHb4EW1gvQF/pElCjsMsnIuw1BUt+0HrD6a
/2i7v+GOcJ0wciDCmukjU0h5BJX/qSJcWTwXf/iG7aXnoFHtD1twB+2SGhsgmXZPI5Gqe2nAwqVo
8GCrUJ9+1q36OvPT5YIgmrolRTOfb1K0bTrBlUsk+4txzrzckZgc41PBbsphRgZStcZeBVQcnrW6
YpKrd3dKpO4qkj4t1kQtYszVuKuQ3eI4/VTNUff+/OM//vVf//E1/mfwqwDfNwUg0/71X7z+VZQT
Cbiw/V+v/uuZrqkiWz7n3x/zPz/jX+foqy6a4nf7vz9KfqN/fxJf+K9vvP5oP/7HKxsYb0Cau1+Y
f341Xdou34AfUX7k/+87//i1fJXnqfz1zz+/MPW18qsFUZH/+de7Dt///FOz1eVvcPsTyK//1zsv
Hxmf9/Sr/ow+/p9P+PXRtHyu/g9FYcfnqiZLjKprzp9/DL/ke1TnHw4cX/ke22YabRh//kH/SRv+
80/D+ofqqhoDdsM2VBJj7p9/wAVa3qX9Q9Ph1biO5eq827L+/O9f/H88Nn8/Vn/kHdTFKG+bf/6p
u6715x/l7UGUv5qt8SMgwEDjw5nEed2U7//6uEZ5wMer/6drcTqWflWtbPfcScg+DaEM1Bie1w7U
xTYNT51NYzthQWgX7VGv435vZtzlZmqkNHqntmIeERfI7lvIXqu8rL9RkqKVEpFUYr9GxpOW3LmA
OxdG1qsDyGE1xwEICEe9T4aGUsLoCgdH27h3jgtcTOvHQ1Tu8zagGcjVGdvUKZ7E2npy49RFl0/3
eQbxem5nsWpadA6DJ3eYvM9jCgqLyeLKcugnDfxfdJC94M3pNgBK9pmNz434F+XlvnPOYmIeJiKm
ko4Xf0wqr1an76GzAXyVrICjUl9dFEuK7Elmar62JrKDz7lPntNcEkgDuY0dqK7KYeuNsa8dqPVA
NnIpYDdLnsCRfYJwqawKSWA3qAkysB3akJCpA7A3wucc7o8Yf5Kg27Af3nP9sADSd9zgvjUzpmFZ
/qsoKzolbXsP3KRZzUR9SWmH79x4KJbuLOTgbhxBD6cqdlx9QLAM7hqLqVRAUeJ2mEREuXz1i9OG
gBdFZ0vbI9yAFmmGo1vGr+4I91m9gKk8sWf/TvhAD8/Uhy845w+JBX0Yghayeeq1EMDnikxuZGi/
sx7cm5FxNISJRhmqf3FqeJ0BD1Bm1SXdnPr7IJ4GE+BaB17V42AJaMFinE1i3OsQTDkrVttMLz7R
IBKPfEYwyIPi2EM4AjZooNnVdm2srNYP1jIzrmX+B+2JlPs+UZBRIBxyRrQi5tGjf+4GdccBc4s0
xij4t68qe3BgP7qegzh/rQPiK6zqZM34p1nhN8k2Dad82sm9KXQ1qluTQ+T3T5M2XEr4ep78vCAl
IUYLZxxjyB5UHTkeY/kQ/W4itAxhvItWfA96uGcwvuFSrlh6h2I11eibVB38OCRmNHkJayhZ7Lry
qiZABTbPvnDOLNeZ56+twOXP13UVuEbrA6/Lj8mApjw2Tsx4yAehKS5ONOAoD5jkOxdbdX6aQ8jj
q2X3UcZ2aDCewrqW90h5+vH7Q5X3v3M1PIxdQkBydr3lVzay7ipbAwu139VqC/bAfqqZpbTa7zbI
Pq1kwt5jcizyaaZq7nXxwUF8NwTDtNLNED1ueJzGo4nlMzCbq62ChQGvHNBI1cXp2SiJoIQvxlBt
+OOdpry6tlV06Hr0GnbDGUAa0u2AcRh7nmvg8oFF8N0n9RhiHvHKVPtZ1cGVh3qlvdlW+amRafVS
h22s3oov3Yl+Bo1s2MW205xkOTR2L//dMQAACWTqlXoSedSv24YZT1eEeFWGj6LRD5SrPUSxeqAb
jB5I02ut+kP06pdp9G9DyxWLY9bnRLYiBfTAaJ7mmhnqCfdltYXTx8WoKwzvM/FYM5tf2Yl9woX9
I1bZb1ogPQiUM3aWYmWhjW9ZZa3HYJYEpA7I3ph87q05t7hS259RnII8pqswSQCZgSkreuMJ+dj3
mq4nGxqSbhwea1VHEdcwEY6udqhNDfw7l6EE9LzWxnTpoZl7TIF/kBYuAUjrn2M4bdMmJmQZArKy
0tazivh7DvHHxYymwLcZxhmnDIm1OeZP4DxEFSTweuYDw/DazQNfpzH3buIkXsfCr7U2w/38NRqY
XozjcG+sZLk7/UxeaTEsMBkW6HOve3YTIw0TzWtUagvjZmsXwTkysiOi32lQ+KVSIuvspfSzXyWP
rqUemq771msyXEGPLpBMeuQVGVdBGfgrUU3M6hVBe3ysbXS1/6E66WdkhfVaJcy+USSpt7aBunwG
8o1I6j8bt/rpYwuZRjiaJt+ervgQ3DIyjCh3nfwZnGjc2IKnLeLDipjGI00JJ/Kg5oYVFeFqTK+V
DfKjJxFrBu9qnEwsxxLL7a+sNIWoxXSFzFi9rZovprgokmSBGcxpAQya1740ZY8jkBI9YcvXxNUr
nE0sY83Ib9rDGNReKkO81/Ory6kpHb/9wDobib4RNJOIWT3YFXszN7c+IvZmnt/ASm4xTjk2FvMZ
p1Qfb9ouWkVF9IIT5QMjsQqtzXjE9UbuCEtvbTksOkXSItG4ryFHie0ITAHa9tpsglNpO88YopAF
4vw7CUM6I4suJlXZ3Q2Dw8rckn+rSA8H+JbQKMgJdDk3XIfT8UzknLOsu+5m92ff6r+zMNg0Q0F9
GDNkSpFTYrqPVTcNXBv6j96c7ltUiW1uJj0WVs45sfjRW+3kWS42siFwHqaSeEMbaSi1sGNaE6Ug
CqK3qjXEBsdnuy6Cb0cc1BJcS6jRcNxN+SPP3g2D73wdJtzbdMhEqdk0pLi6nCeq+NKy8cWe/YMW
++uw6ROWb5qcMugGqxRXIArUAVjojPWM1HbOwwJMxlzVA01zfXXsrHhakSv6GTUl9eeu/U7ZyRPl
ii+jH8kzQr4qes3xnPo45jQudjEqkqKz1A9ptHKmdJf53AWNqLI2XRWD9Qick0IsZTdSnipo91rZ
EQ18kDOw3oL8AgFH46PP6sOdkwO3ijwy3zWarbO8CUz2hLdGXM09zNxyaDdtCMNNsy59JiovGbXf
djPuFbvkkMUxInALCkitO8H0AyIykdDoK3XwB1QNab94VrdBm+kbV/ifiih5Ao+qiyQRkdQrnL0e
+TE30M6bkljnV6zUDcx+pKv6CkCOPQdwDAzdPWK8P67AtnwUNChUwbQPy5ldQZAgyuB0p8fhWfR+
6Rl1+yrGlFrFIhKrIh6hJOjpTkCxZcXR9JWOZRt8HEJ83kHIYra2ijv6qQJlKxT9J/uhxLMIPlM7
kx7hSLPnq0e4ALMJiSrfhA5LLne8bqUXIIQ0YKGzy33clXvNUTfOAjCQxDq5aU43WNB+5QEje5OW
VlXgkEj9L6Pxf3HbPxCF3HTMwUHJpxNM1+ZSYZHlKvbQHPbGqOByzBDuag7KnubbNEfUtTiRAN1o
laLvlbpc20qGM7FlEXO4cde9eynDftco0yfUyI2gc0B+t3YcACSUOzYE/QGLxHVKy62j2yQZAkJd
wRwApfJPpOObdTUzBqJM5wninI+rqH5rfeA14W/Mqvdz7f8Yg+wroGrKjktMkOMz2j5pwjSl1cwM
3231YextHTeQ7DQswFy71oHAJeTk0fyOIxd0Z/mA85L4jppvYmIkK3knzGMeFlWB+Jjp1mFKlHHF
IZRjs5+yymfGOtdTlcfM+nJD9UfIANAtzReu/MRTzVpD/YaS4KTPZWbGFIogqVdqfW7T7AOkE3qo
nQvo9D4jO43N6sSaFUb9cxUkDxyguPyqgjpv50c1Wl+1GVKuGdQbpnTzMTbUTZPFM5gg4oYKP3M9
tBe3qXREFywtWoLNrMJvOE3gzGeMblHVG3jTst9AkM6tnTJsNyuA1KqnhH29j9kYqt1UeSJp322f
5ZKb7xprbbZ1a40VoB1HT2TcdrPAJNseazC6J4bvvoIOrhm4tnLM9j2ug1XS+FjMG9jM+FQNj9pu
as4JaU+2465UcvBhMlPAaKXljvnVVzz77F9UHJjfZMSdtTKxAWhJlFkTjOS6tLPtUOX5vulLyDBl
qq/pekCub3V/pQwG9doBNpbJLR/dWHG4hyQ5Aked41d5i8vU3ziSMgjOA3zFQEa70aZ1y0Z7x7D+
2Wcfv0VpFyslj05m0mTnynTwG+Ule0L0TpfpG9S4GABWJJdZtsyhsaYBkKspKBlwqPmvEaApQtF5
JGlDgkf5MkeGvGrW0vacIL+6LpC17E4pZjoPMkzVqGXuoG47NGlGsBnFEgZnxUSjBA4a2Fozu99q
ZLK1ERqukGJcWVVivFoIps1Ant/S6g3WhpFqPb/BqaAnB7ExSxSlidcpXOEXBKGKSuRQ+0Fchj9c
XuAy03czbYkEOMtfrdkck6kXOz2d3vyIjpZUF7seHA3n1VmBcT3spto29yo5Jy82Cn8D2BgwvVeZ
9X6Y2QqUMWYG1yczKDgdgkq70Dr/ptAdszGp6xRJyHCPPh9axdmADPETNdbPs8IE22omZ4XbH//H
T2XQI25k9NA6XbPrNTUkpbO3UZM2Wjyj7oYD84lrQtrlCbbrI2WvzdFWcgDWWbkaBlc/1AB4GdUP
tCUWD0qpszSM7XfjGhuiGohIBP0JcCr3I/fYdYnmwbyDvLsVI6CPqc+5J6SIoXBgftkV93tlgDed
jm+k3noUK/JpWUDAypenD9UnMJSztrP5drY0zu2rkBaBOcRnYBUqZDDRrIpCsY+Dg2KKV8WH3gjB
qDgE2vQ0KUiDbazz5FbFxrK64kQMryC+EaGJjdVHRzsm0qq4IkNQUVNxfp0r4nVmfAe3lKOe/9uV
xMFiGn7gPpEN3GgRis2FOfTQOFFUi50x1DMFnnzdECQKhwbWZEGmF67aRhvZSgBxP1pcXasyl3Ab
fV1k3AVdU8PmHgU871mYLC1KV2miqyvFNEFiYPFz350Q8CybCEoBWw5K2b4zp02lDAJkRspCRkvG
/yXpzLaTZbYo+kSMQd/cKmITNWpiTHLDSPfR9xRQPP2Z/Ofq/Cf5kihCVe2915qL8b7uN6HCg2m6
OY+LepFDdgtzK+CMb+LlwE+H4UgrCDRAGI0DyK3ddSzGk5JC+GVMsElsIz+0IUODMQJLaCrqqp6M
k0s31clYXTJ6/2UBdVZt7Rq6W/VPMv2EMedBum2VwEzKCRQJgeCqRp+WbRmj2QDLJ1beIj2gHbpA
DJak6ITZGiKvdIUvY8QXAL89c1ncIWU1zqJVofihpiV6G3sgpZH8JSiAZ0HpKMOkguUx6Vau2npr
aCPjunPrISiL6r2ANEDkA3kClaPRSBju+UKBwYLCybOINk6cmmvMTGtHo2aydOMpo6Rmwq3p66Ay
THQCowl9ybHf28nckmXq6zFDei8GXcJuuR7wLvkqSTOYttIVsgt4uMqAbIuWQeox4lC96qD0HDrN
qbxOmfY3CgD8tZwa2sFBFuZYCW0bYWxk6OxC7VMXGhcdhlHrvBdT/U9d5ktFWTFb0XvfTCB60E0K
ZhsvReHZH3mJykpah6J5s73h3R7CAs7cmNHrqc5pPYFJHgxuvgVmUSteuMpB3nE2Lkm8yXQaDFkd
/qSWTgYiKgoTyCLetc6PRHwxVef1v6ZEPwI0bJJy09gUMX3LDE/UL5MwVFpGmyJ17m4B7yafUYkV
+WQuFGLA1hoUDtZD4B36AcXQVW+rP2dmDl3tWGrNtWU17doahogxT/Y0COLtaHJ5dcZMenRpDzj9
Tu87kg8kCVi5yHzkrrGX/cXMhSk7kAW0qrOrupgmRTwja/KiL9U9DmE6resHwtGYXcm7a1n/IyFp
IT1F/NWQg9LG3ScZN5HvjZG9Qpii0IRRIY6xbCfcZJbiWzZZgzZz+PV0Ze/lkdfCh9ALClTtR5X5
t5sr6npS1d/MizemwUzH4xDPmjZuG41nmgFj5rfVzo5ZvuaOwkWrGbKSdkM8B85QoBbc7lX5gVFi
OxRL3kEJKwq6+qfXVP4I1NWt8k90pB9GhlzafHBId9Zj1P6OaXvXciY0lZ7cERq0hsVCUUx/SdG/
O5wJV5lBwGzfvGCqfC7U9F+vq994XVbW8pcTcHi6jHcL6M0wjIl+P7OlORtBFFk/ZqRzUlJfZ2nc
RBJtkoqjfFqGuwqVU12hrf5PNYD8eesRqOUa6UNt3Wj137+TRfndmtq7yvq+gmoblCpWSkT74yoV
0W4aOcToCk4JZhM7N6XgqhQo8HleFsAAaoDV5p5256pPe29lxBnaTbiL6xb1CHL2GauoX8dCP7o0
UwD6zgnLfBixsTpjUKIi5rzoCbZOf6iatybpt5BAGrLjDc1PuOE5G4IRj+ZleEi1MFgbp3ow0ln8
SwOL53hFb004riqCZsbMnEffam9/1pbxPDaMBTuBSxh5i6+y3ilUe0R11BA/Kn1psCJ9637U8j9A
VIQFx8p+EkoL0B4v86i9eFUEBnmg3l3iYEOVrtxEEiqch9xXGds/Mf1zQ/1n6LpP+JMjPjAng+FJ
BZ8LxsOS5lopY45xVnTQ7TjypfjucL34jND7jdnUNAeMI54XP+ogCrVs/UiKLDzI7b4uonNXbVFw
rOYRY4OnBfXyfUtRv8OwDXQpXuse279abt3G8Rj+qXSFhbWthrSjCT/7nIISztxoMPgcLPZ6b+y5
1nqKALq4x515R+BurT3apes66d4VGvskmjH2b8fqA4bBhyO/IPi8C4txruBJKiziI5KY5jUd6DG2
X0HIqcD0tMOkoMWq9J5+WcTWaapBkkEcNaqWpzz2/gF9+Go68Ja0K8K5YoeK+TCkAVx1Mr4bCKYY
XlmCBx2b2Gz4nKqmtcYoy4sEmlcI9XqPAcNqS6gr07sZJatcZSmAcv1ca16/ZFkwcy3lwcq8w2x0
lGke8m2K/I8eaQuKo2ptpAZDX87KUiG0K1Lr577tT1ohDB/wZIZ8a1Oyva+dgslvZlrgCzJ0eMnR
Zc8KbBH/Si95Ex0vduhdZ92yty0lfLy3KijLZj0CeeyeFDEY2zB3aSMLVpyqardILqJVPxESleK7
oAlDr5HGRT0wLWiYBIKluIJNgrofGptxnjmC5gvLrBS/6UTTqLb1et23oKCqWv00K/vuVEL4RUtY
QZKzxONpM8gu4szhJs85CbzjmJ3U0DA3CflamxYzJxk6IeoM7bXArkY5F17VgY9/DsVZTpm1rkAm
Jt3DVqPblNFn0ZkDr7nmPAFIJBvAhHDaEYIMZDEjKMmpFraq1caBCZxeKpA2OyXiZIRIPmrWYZI2
ATeUP0HBWuekBduJVhCPgPYwzJTGT0QRKBZ7cOeYz7WwIKJLVGRDGj/yuiCkyPzKPYQnJgvWmmPw
R69lX5EhiaWYlXtvMQ+psWKvQ9cxeO0jZ7g43Yip/KhwZk4d3hXbtsg76GBIlCX+PsN4o13RuKY4
zAKgdZSa6LJjuAUOuRIJppKtQJ0faFbyUtbmt8RutbaaoQ4qQAP0d4C1JDNSerslgDk2vF1vW39G
tECAujxe62BeuDLOWicWaZdOwA/qgaNz1xANbpCtIB0qGYa+8AKtqQiGqHlTW7X10Z7N6zBs5idb
+U2QfZd6ybm0pwugL8Zrd7R9z80vvdd/J0t8NUOtGAbZWsZQC9uiggMi7GIzqPIhM7tFSNStYmsc
N2YO7C2SmHY8KkmLbDW9IGUtaz7gMJ+ycYT+FzL8pfG6suntIFElE3Kwq99Q+WqzS4LAvCHEh5Cb
o4btKnd0X0ShzkDJnJjPYIpu3TkJjFPn0gLz5vB3niE9KPOwj7NH3zRwDJOJTjdjd8toyQUeYQDQ
pae8JB9VVyIw8rLZaDaKHEs0eEMj7bNgLCgFXckSsPda1NlrqnhEfo73cbTfsl5dZmwFoS+JuU5K
m8l8lk7M1bdZYhQH1pWJWDHPdDaTLvqNYdScCJv0J7TilRp+dMwI1Da+G9YSaNAa//D/fgOdJ7fI
BX1ezaD3I1Z81WWfiW0LjVbjHU0bhAKZNA+Toy5HB/NKrBQIneX2tlqGUF3Ycy6huLLjEE1NR6sk
7Z090rSVDrwAI6Q9rZs8CSDFXRHSJzAtgWYQk8NQtO42BWrNiYN4p1FAuKllo5tGv0nGW9SCTwa4
dNAVJYgF8oah/fFq+eFOdeortWMyB6Ubm+rq1jW9xK+scT9UuPV1pzizNP8jR0bxVZzrJQf0TqfX
Ogsm4i1HnN7y2aS0NXrIr7keqC0K8Zo18V+GQH7Kyg/PKawVB+Z4U2M/XE2usVmouMdMXKUYPxDY
xzvZStJJ52GXLIrIOta0g+19OeT2ubE5AHNyjmmUfGaliChbMi6U3QPWyzlkuV6CSIWnUHMKnbqh
mAhiKkDwDhkhTwfN6I+icF7i/Klk0W5x5a7KsUf94GWNX3OYkhnmz1omtOzkR+uYkmWTLGVAOey3
uo7XZnzN5vjP8xKNwqXjWF3z0LU2QxyrcL9Tk7lHN6oPdsRxgykH0FOpXmAZ4rebzd2spF/o7awg
FMW/2aCzrWOHXReda9OyI3RNGI1CJmh7dmT8I4AhwpvkrwyWdyUuEcZAFrFj6nInmkjZUiXPbOnP
degdscQwiaASpluhS9rj+s3LGGdMJP75IlNXcfdDCttrK7xLPtg0eaoMJiSpVlm0HaKTopKlIpjl
buJ8OIEReIsaRVuHVO+IM9TNHDli5Vj4C/G5IRDlYNt0XbgRGcZc3e7pAeJE1nT3M9SzRyOG5FzX
7Vsaqzsb4cDaTVyM9VJ8YDf9Myv2EM5e7MTsbw4t7HwE/SPZfqnIGnSh8bNwCvvA3giqhSpMFGq0
omc16CoddrWA4AVfnhzVTW+Qg+xl6RNSsnYXuhlFnVFH4AqJ3yma/Ldw3U8AHXVJ61CPGGLPxtEw
uFBWJopNmg+fVYPkkS5db1Z/WuGsmimisdwAVLpigxq5k4YW+r276gWC6BTsCxTs78rApcwIIvAc
8ycujX3sWidciNBBBl9XNE6nyTJhXHdZ9562Js+Sk9+Nkk5Wh/f3M0KJvQ5VqyF0xMwDNY2e7czw
dTNUzlOWbCaOiZt66XnpE4BjbJKJj45xD3FP3hrN28Z9PZM4VQe2Bv5HdUy/6Hl83VkPGh2BnZld
K8Do13QvId4GFQHv1ixvjq0VW+rVfF7KMP3bYsEP0pgeVyRrLp6kkkZZyL5vpzluif438UqeHmt0
DzK3T2SfOKskH9y17KajmZjGCjlZc4iHqN8OYQUMfD5HqvCoBxFtAruhP7kgdA5mF3275TT6haN8
gM3041hZEpi6xs+c9BN3iNosvqiJyK5iSpnTDDmTfTliOaUM3qQz48++O0ZlSbYG04HBGvstpcMe
KUTlO4tnDWTrsCHzKiIRoNTtu5ZC92q75FYrtr0mETWvXgoPJ+xYM1psJwBaHshvEUUuDfPT8J+J
38UcsCHwgXaKBW4tbY0aIIXY5ZEE0hhaxq6cVJcylG6sEI4CnU+/gpAfV0SMAXNLEDPztsaNR5Si
H08c6EetiFelfkrqUb0MoyCcWMcTMtriTpk/swYcDUukNK5YzWdiVDEk8xnyhDHDIi+CiFadyZYv
jPIrV8wuKHrfDolPmoUdbyLjLXftfW5ignSUMdumKflRI9sZhv3Zt+15n1XpG9gvGzcMZZHptDAI
QY37uud+1rY7Htnglxg6BCJCksKeN84p65NPW7csRtzkSAPq8jOv+SRhteUZ5KBjWYDRC2vfIptf
ze6YHiK4n7Wlo8nJiedS2yByDAg5sbMf8p7BR2GPG9eUmJ+Rk2W6JbdGBC/VyUlcp5zZAivgHEBD
LIrWet8MWxJTKafM7h/5EOw0VbcVRGAx+S3umteByG16SvkesppewMCMPT4EbUL8ozeIN41WvNdl
6cN+nV8cQmnXKH3evAZxoa7WZxRvF9a9d2RS7JAuA0GcUDTTmkOjWS91x0dhzM0/R4cTZ5XOblTH
r76Uu3ImEkh6i4Grkn8Wv9MPKbV9TLn0WR213qlG/lYI5pSdrf0QIMQst8Gd1TZvGedf38idnSJm
lYYOZN6E2xHTurMSM++oo/0WFG67a1tIkE0h0o1i5S5NVLazwXlDldtjEFLulQqVZtAUwit91ALd
ccra3K9cLycp+4CNw+AEEqYvhaMdYUk9N7n358pC7gGlJggo2vckH39Cm9iSJMwPtbobCsqWUN3m
EGJ5aeMhtPtrXHWHWqdsmjSt3PcjKfCOrFa4FhJftgyBEWLv0wq446SwczpKjuy7Lq/DlERYyjVw
uhXUXC3rPhy3s/240lNfso70eX3i2PVrvWkh1CM0iXu3bh/w5vKVxV5PULl3lkCwkG7CpmEudUr7
8EsngdGn37kT3ih8yJDfde/9Zm7xD4znwmqfXyrFCHJreuDyZATOU2XlFSNplht/VLNffLsrJZn/
sFPMYBJcy8cpwwTQvFSqbT5lxngZJ8afordotZKkE1OnIgdVOLt0lwY0zWrA3o/DlZE1ARHLQwtN
tI5JFXP5UjaVUYCNAii2OSfHwSh+wqZX/FYbInKg3SeYaV9hqX0VZBqvDVFh9Xmg5ML9uA2jpt5P
LZdomVaKKNvxPC/DzPgQtgzRd/OYBXNjMBtOclpOY3bLBeHiXZ5RbNrnAnrwWi/7cOstnnGTGPoY
1YqraV8cjRi+zwQGEzWnS4avktk+0VwfLStgQy3K2DYllCUncSEDY6Ri3upb712rwKRVUKGHlIZm
hwZmlr6T4cJQqUmyCImnYGp5nA2km2bcvjaV5a5VZuSkrKXmqq5Hc2eFN4GoLmon/IxqhRZMzCcd
997kToRZCKKATSQ89otTqbuxHd+rsWTD073fvM12bNO7mcDYnW0lPvrxF1Fq/1ROiW6YPg8Gw18Y
KNe8re5NEsY891T1SSZOI3RPoufIAEyP7JIDjd3JWrsqIHLkQW9WTOy1lk0bZvnM+M9pJH5lin5O
evwLfLuTX6RGtc4ViCy0ZxpGJ1o2THD2F3+AoTcH5U21xmrvVP0htbKKQW2BcZgCMW21P6eLsw3o
nytOXYXTUUis5zBt4O4cYJXSygW1si5CYt3DFMgQBc/RIFKMRC6A4DihVl4TLhApcpFyQGKrZC7A
apqUFYsqKZaiPjUxq7IxvZgMKtPox9bTT9g0QLFByvpR2O3DiEbUIMLykGRUiSANIMAmzQ0QF7k2
+Z/hlcW3WeAtLoX6a1Vi7+TlR8cefc05S3JyHsujp6ymaELU3mGJyHHFJ1Qd3LoOBWhX1299YuxN
1X3Dcl/vpWJPgTqWhxZo2Fej5FdQ9PjlajITKqurArwMxoaOHTP9+YKPgIiR6Ek0zTdSNV/PXevA
GIL9TcZ/GIz2CciA8yIvC43PMIM+Vs2UUwClvtx6epQOVhkeaXeFscXddnam+lVv3iMbCsRc09np
Zp7fpHbVPSvywxpqJfBS8Up8A14eFu99yBM4kQP+nDChT3Ev+61sabzMoVzTEnEcLP+Rl+n0DnOf
Xp740kLqWWa9LiRIVTQgsOLuyTEJtRkYMCC+FxiXuq7Z2GMMfYQ57X5dtcZAjE55ISAI1Jaryqc5
oWOn6NlX5xAaGpvhbxIa/4TevC0rWVrtJMl+gUb+LzKV/BsJABQoWuwcvmhoBwTrxkwCJRnGnbFB
ijAKl3fq5bhzaGFLtfki8412vOrKHf6lldTbedvMNpbtQXx0GTYu4OPlWR/MbWuR3V52P6WuAvqy
Gcm5wESYF9BGjVYuTYV1bIRPHu4iqQ1fiJWWmS5TPIFqZ9WR5FZokAyR6nAhckbGM8tVZCTnDmrj
rITtsak6EPvAsJnqs06kGNxtNygqF4lSWYDIbCBJ2iVMjPFuqvkOHSI3eWRwnuNEh8uYPnp7N9kE
MH9AYO2t6FZFzYe0AC0M5hoe4LCcN4+iLo8NZ7C5NnY6Bh2yO3C8FiNNzxp13lFYzRGz02qOWydw
7Zbg+oGjXKI0R7dHHNa6QH/Z2nw7pg2bSeIwUhq4lsPMSpmSw+R5QYP78uAm8w4LOYOCZJkILPrA
SFt7GoSevLGoIEBvoJpvb3B1QerR3nHVxe0WO1cR9btccU7mqO7Rbm3Uzjl1Rrhnd5FPoAvQdyBZ
ChELJQSj6nbtUlw7HN8kchO4g7+DgFZ2zdPsBObzqKhogabMvWZ8zMDjIcvS7miYbcB4oI6OXqds
C3mQ1m0u+C2KdFe2a34hBIXGZv6kdd8iFyUHPJURihMGOaO46ynWeX36XV5kaBeB7WSXvNYemKVf
pBu9SlSkbLj7Op6vVRS/xr13Hwi+s2VE/DF7Qxm/5uY/T4qdOcc3M5EYFuM3Iw/vRWe9TMrKMacH
Nuxznkz3vLQBj7/QbthPc3YJNfecEolCChKRS/jkEcfAyNgkDvVEa+9ikV3wk90inRc6wkY2iq82
vLV1d3TpLCht/axE3o4krHfF1jcaHTxpM/YlJdAen6n+D0NOX62+h072rRfY41ABDnRqSeaAHbdO
GkpWco4BAIlbZeyslGmmN7BnxhXQty4GwZrqrwAvtnhRvqE+rYd4Fzo575Xzro78kQbQnsr/vVXS
62SKl5ltaVkQGEg22toxhqDOv9M8/GRP+WdnbLqjKd7sJHpGIMLQwSkRDlVPJh3sjHQTyCLutlHn
w1TLUyeVG9F8T2Uzbhq5t0jJcM0Ou36ymhYU99Zuv0fS0yPjXalJC2qizVADT4KXnFvzdprIp3ER
+ZF7r7McxxUdWdDF5FcoRyq2zNQuuSk+IS4d7DZ+VPX85qXzcZjggjfTP8fRv1tbO3WY963EeOFo
3cIrN6ZdpPKTZFd7bbgG6fRnLUpNxTpObkpnenqMrnJTKnngvYGaAZxdK+Wpy/qnqPZz9X1I1EvT
ZSC3TfsjzOJHXPdfWX82zPGGYOaroN7LUlTHdXabP+a5/Cur+lnEwQSIJCcu0OCi8AhuCOIIrJ56
Iyo3lRe9QU/ZyHS4JbV3KOrk6rjqdjbxCS3KGVxkfVgju+1ulZaAsdg3vTjNtXO0e5zwntzhycL0
jk0MtgUqBUL7rmCgN/3kcMRs0ZnMh5hOZllgxFnG0l8qLAF2wo06AHnCwFDr8ZekGbCKl9A5S9B6
0x6M+C9V2NNJn18sPN0ZQZiNHF5STb90jXJXbNpuTD74/sO15MOlCFP4GKdpuHsSrkWDh9R4aDyQ
ywOIVu1Z6N3G1jPIv8NNd+SjJDF4sv//fQ+xVHgQfXGc9ObDehZmdCVD8VLK9Dak4xsAzfOQVXvd
Ey9UI+vFquy5zrHVuhf0eLe4hAzdh1d407Baz4pkAoXwt1TFXcnUBzFApi1OaqRe1BKBfL6Maexj
PiU3GfPi5XBGx3VOmGQZAvRDq7wII77FrXfGsoRFc766g80wQyOLYrhN5FfWyT0Z49uyknju5GvA
Sx3ftd/H+hK12dtoFYcIqIML7qW/d/8gS029XEc8GpyD8/Esq0unwaQuNm53sco7RcxpBEvY0nXK
bEKNLUnLoQ2mBGhuzeQ0Sy+TSG+NIg//ifrS5K2KtEtMvFYj3I+Wnplbd3vN5JliBBlflOd8DkDo
+a6Qt2WZW/4ps61XJkB3YxjuDdKQfLROuEcgchYXBjc3W01uNoqxaIje6vadkOyzZrMy9smDCfIF
QO45h/ifeuaJ0PFciHNMds/gyEtpKP+9sa6Lb4Zi3rWK+a9yXl6Pt1zPgT4lp7JyfOny8mAMjJnG
/DJWL3kYH430K5btoZdwBAgKJ3n5DNfrdflTFu8gtcFi1md4BafQNh7WJGC5KC/LB7D8/sLoiH3c
2mBYUBI9oUO7E3PwaJLkOLHRhX36bkj8sjZaY3a9z8S2sYyOL8sdpQ0ueTM/ss4vFM23vjCfTRnd
XBT2XlFwChxuFP8UH6iOuPkSlTRf+tROOF0Jnr+pLn9L2Ofle7kZ7pr2qxW47njhMpkf2LKvy5ua
zeRC+dbpzdaQ85WR42sqBIjm8OO/TUd1PnR95AjLYDh+Qxr6Amj1Az/hzWph8oqLFNV32U5Q+PBC
j/o2JihQo3NN9w+M1UZVms94FmiTf410CAov5+Qevy4vocjyHWkMgxZ+LE8U1+qsCe0xDONrLrYp
0Xa6Jp/q5opZ9GVszW8nKS+cpF6YDdzIUNmJUAUFUsG14LZRh/ty90bWtC915At0cF1TeSIM+wVN
D8lowy1V1AeSGshJnF6d4tLk5gdyje2UWgF3JhtEtkpleNcr2FY8oMs+OZogAvEnZDyRdTpel1gS
AbnGiv4GlmQi5d5MxTq4KvYifozB53/ba5lFr0Ltz2NbnLTKXBcw4Kcm+zYNUMsPd26vYRCm4b0t
/kF9e+ag+2JOyjUOu3My8tctcWd4eF7EfQy2uloizy5Pjju8qHr6LnjkFEgfrXyGj3wnD+VGuYur
fR9P/x1Dlpf138fooQbtsCQZKMtQ1vL3+YYXvv33Om39oAyv0az+xk10o4HAOe9zeRd2X76zAl9N
++C50YKseJmi6DU1s3c9Vh8FN0U72ai9xb0XIYaR+WlEMuP5edfdTUd/blm3mmXAmEnvZSLPtogD
BO47t+UnHM5YeNt9qwxUvu1UdzOK78vmpetLlbUx2vK7r7sfjSi/gfrJpqJieBS9GcC5BStoZCg3
OAMLpxEczYqrxfm225KhdwLWFBiKempMsSHybJdCvko5kzpU7KkljpmjvCKs2BdO9cT442hpc+Ap
+TqJC06V2XXZ2VuvIJSFHBMYTlVCZhaWdk1BNKWQih5a7Tqqi5PhLE6WvrqM5fuYar8iVzgn6SyL
9etklt9WO70VhvPXjcNzkT9Pinezw3ir2uSpmcNrqrPaZu6xNtytWYE4Z2ihRTdLqiu7NMhFc3Zg
Md+FrHZzM+2lS14uyspCcF5ehfjPNK/euSqR7rS8xLxzERehY9mGvXkcCn4AqZNTkptp6WsytbGl
h8THhOa6BGM55yXciKX1ZR9BTp6iqj/KdN86Yos++1llkDflQXxhk0jONFB3Oek8mH2gPQ+bnkZ1
rz4lKolesYVA9bdOF6PgcMutB0998twksGUxNaFNce0IeE/z1EcDQuhx0xK1pOpyHyOWwS5LW4va
T76RcHAcsUXTqTsv8r/QXZIKwlctZICsF6il8C7mftv8MUPleGmRCccRBq2nqgKGSNQDaVkr7Nnr
ijyC5TovJ0pkiaoXHdG1HypcM/pAqkUtD9aQnSPOHIDjUq+72SK5iVReMRsgea23nsWaxiB8qJ/z
Mru4iBDxhzHMmVF1xrySiFECOgmS6BASDT8Rd5GesiKJ4U6g6osBOidPO7/2ukXQrNP1SK9RznLD
n8veC6kUfBj4uIA015M8DXG5m00UYs/ORxI5qKfrp4bW1mR7f2ZXwrGK1ralga9uEfKYa8/7deAE
dczQySQv3K3Ocjaof2nnHhd1Ze9sU++kW0hzbELap4zsFsw/zEsrvubxJOodxJjlVfL1RhSrNIfT
lTZMQid/GK6iyNa9M+2YBBMpxO3Fi4nwiWT6vQQ11dM4KNDoKtT6AG92UzQG/Na1HWSDHhihvU9k
QgvbPRhKicV+Pg00b8PO3WOSmoBUSH2jO2bQSyxBGZ2ZMO78Vs/97rlesuUSMjxC6ZuMaGBX8eAq
63pyDxHRFGvwiUY27KtCfcYgdoAvszeaeNsBPdMsuRvjfN+T4WfKQKDeQ2G6yYiY59TiMxqC7hQQ
fWgvCZ4cSUf116UGt3iABt5S2LNz/xpIXFEKcJ8idfWMjStvrnlargD/tZyXl0+B1AGa/0RFydln
pHdznelNybqt46knzws31WZSvQNYwICuAhzTPLkNY7xTjHJL1f9RxkupFl+LzPxIw9sCMhgq2DZC
f0zPIWniKPs/QhrmVFn1oKKzCRz1yeLRnysJI2d6RUt2dKPiMqAuqKEVZfUDtu4+TbvtchfkqnJi
vUmxCP2MNq0aCzz3bMorAnmG1JQ8y2TUXqwjkkBqZ+9x5Mwq77BseD0azEiGm2hy9m1Gw35UgjFs
ty13YdzeIGUz0UmJMtLY+Ub9We2Ss+Nm67SZfkLVY7AsDxqvuoJBQU6965EVl1p+i7VFo1wls4Ac
ihWeWwCg4wsDk4uWKSyB6skCNlor5hoNLsxwnE84dpajaRPR4JgD3Man0bKC5dvs6L6VuntHsK1h
fykcVlPAFhIHhoTHCQXjsfz/pNC2IPEZSI/B0JsbO93VJBVTkazS40hgM8BXVBHnyZ636Kg3bT0F
ofR27EAbY1A2+KQWlxDu4U3e5T74EH/58szFVqBB8miemaUPLAaL5NyW34umQiJkxBe8XTbCKSGf
bCgukvzBieSJyYufFPp98ZWOwEGaUMQRC1ZI+Dv3XJjOLtXq5yQ1nnW33aqht01B4DLBNaKAgAsc
dJuehhU41zF8niXVoFVvSVLb2nPzURsR/GixSdp9BiwcgScdNEkd7O5LJdq2fKurTzpX1SZOWyH/
2ErwXA6tj3PKHxCGGmnrd0q7haq/MQr7aDMYHwuT7haZ8kq2JzWFOWN8TLkE3ohnWu7s0fKx7b3V
KR8cB7wEifxSzVGx+ADbXxjpP5I5OwgTpcj3clOR/ncA84AwY+9OxUnGydZEjpJK+y/N96PKcG7S
NyqwHG0ygv+qQ7N/iShliDV/b2r1icj5raJ9hGG8N8dyU1v08fSj5FYpKRJdHM7W8FVYCsgFJkBt
fsrtctfsVSK5LB0HsmntDEAtphgCfrDYjT2mNZYdJywWNdPeKbxt0bj75TL1/1IQdBvCOTYM2jy8
hv9dcv4WQTB+yFCO3iJhBZwUdH95kVJBQJx6WzoOK+6VT8HXjIzUCyyVNKiDsNWxRHEI4H/ThX41
ToFbfeRGGNiVuwele9VN47lTzQDI9zVRxLHBc0iHbM3aygTBDBLTZI+7L4kSIpYgHasdKpmVWCx5
QqWVUAfLwgygbBcnO2pIrknz9N9arfKhe+q2oLtXTgShZAOQbzS09X9XQ6YCyWYZjHZ8tGru4CHZ
Ko69B00OrwuFUiICc1Cf8h4UVJkfMn2414zhsrncO7rYZ5TKmPTZrvWnODRRDHvbkASAEC4UnnBi
KKxzzmgcreKxS4Yg7ubfvm35dwUdmeSx3MlZlywem+e5zk9jrcAY4qxlIqRFudK18XEeuOlKfcPs
eodijAC6+knv3vWRUdXQbUut9gsA89R1kAdy6Nqp+1TWZYB+GrC59JcPunGWLERw11Z5yK8zZ5Is
f41qjaGiCRDY2CCAOjitu62r4Vw6+QHWwK6V6jZM8KqFrg8b4InA+2ek3c9hfmqr6n/knceS5MiS
Zb8ITwwGYsDWOQ/OagNJCs45vn4OENXysrJmqqTXs3GJ6HzV4Q4HzExV7z33PgyzIxj2U+oPT0VM
0VOAHwjdYwW7Hr3sJSWcNzL4S4hsJnydCdIKwdcAWhsAuHMYM0amHLmd6dKAiBwnjN91gmoLNsj3
REbGHoVRHhUlUhWBLeqePNIOLb/3YkgN3X5h1LuzNxDYZ0wFA+KUSmDGBv1/TwbRdXAe0FH+H2SQ
Y/MlGX8Fgyz/+08wCPgPS9iO6ziOEMKkSfo/YBD7PzY4EEgdMO510zX1X8Ag6j8CW4oA22EalmXa
/wWDGNZ/kFTSm7dJrjHQwJn/GzDI/Dl+xYIIhHuWbYIxNIWwOFJBQPkVC5JbaTk1LkfpKTeQuVsf
owSSGfsYn4U/2bgAU2LjjWcUwypTaLNSQhCZtezZVt8cQbJU2z9V5rQnbvhHXUbB+pcLef8JKPmV
XPL7G5TCcSXQFHCXrrQB5HKRfn2DUe8DNAnxysN3o3thyuigMqc4RELnmXMKyaKqOeaK3juwnZoo
o+gb5gCaHSVT+Zzx3I50C7ZwbvRTypRv1pXKY17UP//5nVp8kb9eSt6gAKsmOWcbiu/Oni/1L4SV
RMxoFws55sIaQpz+MQXjcM3tut4HuFiPkV89jAUBKnnj2G8TMqVzPabl2uydZOf4uTxgI5zFJ+aR
ryV7sBK63v2UbPO2GOf0JeYuHx5jjAdlW/VjYxQsSIZ11lunY8SQsiqSTPq1xGsfJK13ROom7b0X
hGgjyDG7c+p3Ydo2FUfUcFyMr4jxnLOHX2/3mYqbVkQuKLJswgwbnuiS/FQP6qfWOO29lXQpzEFn
zswmWJBI45YAcpp0zQyPYmjfbv/5es63/+/X03UMm0fGEdLgDv3r9Zw0WehNXzHAL7Q7MieYRcaE
97m5NuxiR0FS8NxjVHpHEm30S1hZz+htI05H+Cu9yB7pRbfv//Ke/v4d64YhDCjLpmBo/DtFBxuB
3oHYmj5x5H2lDRfCdl6ZhNHHaThTZ0Ri49t57OLi51TGiNDnzCPCl9/yVhefK+3nKvN/eThmqNBv
l8hkqXGVJegJ6MK0/nqJqiys2y6NUCQ2gkzJmXyZ2lG/63VEcqLJP9C0E0S9kBNRLmlM6tJmHw6Z
eRzAln1Ip2MEFJO/lcakYFviw8F6+G5GOQSUNv/mFaZNaqPQ15QSySbFILsinyWA90GuoZ4ie+iL
GumnEYe7//WldnTDUSyCxKE7Uv0GLMrKCgzebJqoy+IVwh0eR31Enhb4X/OJuaAxdIcsbccXx/ti
9lpMe0nJXWY0ap2Cx9z889tRf7vSjo4/y5GGIyEbOr/djO7owe+v8Z5+YiMDhteM5ek1opu8N/Xo
Hii7efznv/m3tU+Xii1A6XJ+Aly+6L9+vSMcj4jFJscNkL1gf2ExMUokeB382RXAk4lv0WxolIQe
E4isY7oAJTeVRrgLk3cr8dNLorvqocRBhAPVO1Jp0x9iRPkvq7Sc38lf6FJcWx4IGG6OYSrDnS/f
L2tfNuphpiMoWo2W8UbaiU5HQDeuePo/6kzHoywKrZ6BesYLmcygU1xv7tR7JzqQH5qIsOfWJiE1
k3wjd4T/vZXEBNs6PFF1apzaORFUpJSWXTuwxNenqnHju6EYXt1B1Dcr9ePVSFn/NnKG/JenzDZ/
//KxMwnLVhz62SbnTfuvnw5aYwjTsAGfUsWMSyXtvsao7pHxaxQaXo81Qj17kLGemN37F3iEPnke
xQ8xpvJh/jcM+vmTn0lEjSrHTmSEhAkFRbStq6a8F7QyWoJmnuLc/tGOMrpAcCGsSvcmUqS6k0ab
9wFnE7g9LX/33Dw7YOf5g8yk+rlz1H6Kh7OXiOHFxTK/i0C3O6h0FTXqAr60oc+tPRfYYKlU9oQy
5uaNtFvws5MDJPE1Qy6OcSqVH8vOFdtYMNP4qqVeDl2YgLnSjPVj12bGM9HLWHExGtDn6oQRXIG6
QE2Y17iKtsQqm9KJZnIfHwqamifH7tmZipwwsTnspxwq6wmT9LOjZdCLyRFHi+Mab0KUpGgounNl
3jDWV9Mdfv7joNvyUORASVgJ4H6jcLopOV5wO7DidZ3YTWOttn404PS3mO7XfeDDh24bxqa9uxL8
8SOFEr77kAGetI9a7/jXAhW33hjXFv0eCpYY/0iVRIQqe+bRwZC5bW0zunVdWNFoEoS4zTffML9Y
U78mHK9+biQhWwQYisvop3a9002tOOHjlAdTM7G7N15/LkbJiBxxB1NwZgyAtXclAFFq2sq9W17K
CYmV5nGgGdCcUAqj4gLf8IND2SmzvvsgKbFs5Q+pK5xzanvVqoxL1LbAz9cdnMNXWbV3deuLoyNZ
ASR222vgeYS1FM0mbswfeWeUkE7RwGdTA7tzHv+A7WYmnEx83/wEWn2N6j9/aKKPunfT51pCb/xc
YCzUtWt3SXIaVXmw8hqAFYx1vMX6u+8EA13oigmR2TB90AHBxQVI/SbEuq462TP7HcmvGJPvVWZW
Dw4ZZmQz7Pv5Rk9yM71zNaTlnnGUU9l9mCanFuCPGm3EujxHbVdcynD8WszZCGlWbpNYuy4PgmNB
RySPLsjz+FyLhKk7t3Cjo+UQy0GILAiFSEER0qn1FnZd/YWk+XQjBzp6uY0P24qIEPa9+4mvMF6x
XPWnOPcssos5VThNznMJuqwpRbi3M0fisCUxLDOZnUgmnAfgTkxybHN2q3CGW/7TUhnqQXM846D7
gX0sI2WfNbt4Dd0uQjpj2bu8JPByTkrzg2o6kQfW7YeE2zcUoQ9uja4E3RhaV6X6QGtmnW0OqXOa
cTq/jIEBF7+K7Ivv0SFsTOtp+du4Ke1LKuGrQRykEE+Q1IW5jciRSd3Oi4cf+ozpjR14xJOhGpzc
GV7X+SdhzXF983+V6ZV1RpFnn3q3+RFKp99gC8+3eK7zTZ7jUnfyxjssJwbQ0CRyTcp86siyhBY7
7U1ig66Tom1byYl0I5sEUT0NWVH0WoLiDU5Lak2MZPNpCImB9bGixp1Fah9Xz2eS6MLWrubgnlTr
kBjaQt23MdaLyfKC18zDox3lOtRU2YLVUAAvOsioMdvKtcCU1WZWdZkkw4zWjF2MMgltZHOcdf54
3uc2mirCfY4gzwdJ/TYbc0o/PJp1Nd4TMhBfJlg59LbQIdVYj0vaOycnmG4wIJLblM8ZDwxhPwPW
ffTCcevmh1rrp4ORDmi3Gmh73jc/GXAUhYSHTHZ68oqSFkik/RExqlxD0sg2HSKku3hU4a6HTOAN
Ay1bIKaXGhvgqifJnKpL7z+Wn2C29K/W2L3rIXlQarqWc26FOYIh+dweHeICgdEB8iXYN9zZU9o9
K98t1oYRvxTzoIWn70NZI7B+2Vh7A58SUUKS9EXLoRVkBYgm8w4Ozfyi9JyGOtPhtWchSOoaDt1S
sTEZw9fQMoe9T8/1KRi8rdmZRJRMPCshau6zUaCrbJYNPvZPzZRqJ0ojzGGZVULEoT1RQAW6GiEq
M4Zx4V5vir2Mi/4owvgn9OcCcfvYrPRQD29gh2qErw2g3e5VcDA6+lEv0TqkrC/O4D+aJeq4HqDz
6ywu8mqW8qaa1oxqsx0im+IIbCFbeUUVPOnkE4lhOKHG657tobZ31qmaLOsMP0jfBaYx/hFqd0Pb
30Bk3Vd1ykMu62CvTFRmnTEN51zS21pqngDbyWWpuFzbb1ehTzM9VMzDExrLkV7fpAj7jU8M1AFr
zcHFqP4RIx7obTbgyMjuBDXDvtCMz/TYgB11o0aUhm0y4luzzsgRcSRM5Ca7Xufs3AKFkdfjFrV1
Y9i4qTvuohMPBIA7KxvvSSNtdg6m/wgP1d7WscKV5Omd8Agnu8bxSKxojMeCOmmT+HqHPCfv90RJ
0qLGl6iGNciu+LK89IaFuKaBSJEHSbCfoGsdDLcILjopamsV5efJGaJrItBNWTFAodSq+uspi4L6
UswvllCwB9Uw0Hd2CBDzXbXLm0MY7VKtCjYLbDyNCrrvIKGjiK4sO76+j01aT13r+i9xuqZNjEg4
G1fchu5dH9XdHW+Q9GysOE96EILF7A4dQi09l+7XnsMTtEMuUT3YxtZWU3wJSje+4L5d+XBmzqWf
xkzasNaaIniySDtYTaWbH/PIJj67R05aOCljAgSWMTv6swODeoXPIdnRWKcrPRrVRQQ2pHshjwPh
0BdROtWl8i0cSVV6a3Q060ZrPoFH8zfFTEueNP+lzBgwFG6qPxYNEQVxqjPFsDNcDBlczB0xOOhv
5ri62JrhNeip5Pz/1laWDhWrafb9UGun2uK/KFKv5OOFcl2zyq4HbDlwNJz8jQeaDnCbPnqheHbL
Jr2rPAikORH3rDaR/wCQmvsgMgDI9XOO6uMw2DHdS0WrM6A5O1cDXYJRRvpgVMa+QJVf8yc4xRDz
WmCLaJlHvqa63Ee4/cM7Ilum753DaSpXJ842HHj9EWcN7VJyKfjoRoZuZYYrw9FkGyC5Zz2V9s2J
3OzOm7pnPejCLUp7AmRdt76Xxp2fJzuNNtPNtgHI5XBDwJw34WbqPDhK43DRmfrsqHY9zAJh8zjV
nsbz1zOkN6d3JyIuWWnZTlYud1OXN9G+syuTGnTaEE9UY6bm0cXFK1+mZKi3TRq+DEP7jp79kwld
G2So1UFAG2bl1Pi+KhH45zBEQCAFY07LBPHa+nxd/1zOSfF7kWRTIQlTuZS1lg3y5K9lhIsWEd1s
RgkdhicABXKfggR/pMoLNok2/GHUQ3kONOdUlkGEbb8GxT+DwpcXP1HbxkJZVrfV1+WCB6E0TmVh
W0fZV/somf6l2fG3ms5WJn0X7AGGZNX+vZ8l+1IknoPdphxQYWK29q9yColWYZJ2zUPvZnZ2d2MU
7eMGHYf7f75a+t/+vGvR4wSl5hq6rRz1W0npFApcq/IagCqNQ75rGOxCFy4MACj81EJUBxMWOaWx
459hndU3BWTC2Qd5sZNu7l46pU+H1iHEiepEEv0bUEIqsqi8CEzPP79Z429frWsrOrg62QZKF5CK
/vrV+l5qdk1EKgImeg7nTJNXEeeXIe/OhrK7M4nQj6WEsBGicngZYhe7hzTe5lPOJc6YGasuhcc7
HyK9Dl7w1GMzBcU8HN3GdPeOhvfDrPvx1Bfd9z6s06e0xsGM1ipkQiIsjLUumySia+YlGlMhtDz/
/BH1v39El+KXOFiwtHLGSf/1I/baEA1p7IDEmk+U08BOuR41Inkdt8+JcYQ/tWDtNYVC38w0vPnC
i87/8i5+bwrC0TYtbgzH4s8oXc0Nul8aDUHrU0yYaloFla6T/jcDezGLr8CaOA+Vk9AYWTaHaALF
Q2QABkSDqEFrQJdB+uH3aZQJi0aY/csdoP/eGZzfmG3TpgJRT7tq+fdf3tjkjlLLWEVXFZ0ywqX0
Sy7b7Ob3MyzYD59yPfnW6pKCLwvjzZId1M4Yo3RmyAtl5P9ypWjicyl+7clIIU1bBxYPEJhvzfj9
ngzyzIYnwarGwH+V5/vPHoO7lmNTbKzB60/EkNQkstXio3GKb8JV3VPdpu0xc5OMWLVVmvs04EQR
nRqZJCctqAlGd632MA2M0vCHP2RRr19d/BNJYrXVCu8++mzhvgbz6K/FC+Jr9XRve/mPEBPJqRyc
p7qs6rsm9dO7pQVu/9H5A2ilHPJivJwQLM08lA6czSbU7VsUxNFheTKWQsvpYFT1Fo/HhF/4s7n0
eSYOMc/tw1CrHlTjfnBtH5OGtix4155a8+xkDR8FM8pzbJOUOncaQOMmD9J5F9vP7jbpgs2q0Aqo
xb0Yt0nTc1Cdi5RBt75WwAVgOjfGC05UMm8mXEB4bC6eg8skLHd4xEzUiLzgFYca+lmLdoFx5NBm
rWDoxtsCrQLOWXAZ66pW9aYNgQIWthq+mdnPmqrsR99BshWZC5TPTcNz7sfNXeewnNiuOCZ4NY9j
ZKVvXHST+iuMRfO4fBShuYcO2s2JDBWkR8Q9giWyrA1s9uLsNG7xaHTez8Srm11A9DzT/jxZEbBT
PooEeVTdWTabjQp2ial7O4zCHyVl0Y9m5qTFCuvnCILaBDC3HZw+vVZu9WgnCMfNEfcWR1P3zRsa
0m6rdHju8QZvyIhoHsYUhQY1sUH7frukEGFeghUz6PFOTDOWbL6HRkQzAIM4k+tO9jymtD5wiB6C
WNAt4vmWHPw5MbTVNpkPQa3qFZK+/mKMbnM1a+dsJCRQKP+xTQlzUE0yXJAgNsx43OrSNC1AyzBm
NK4jP5xDIeJYpc8Mgj5vG6WJnT4H4s198AtcZYyDiIEciA1/xHnIiUz/5hZ6cWwbk+joHBn/lBr9
qQqH2YVnq6MpoSPPIVHCHvujWUW3JS0Z/+eqcju1NkZQraXKuVUCY+fKBrdKTkN7bZbVtyX4q8sm
HzPBn78h48WXH9UgkVwi6OsRKUDfDerVqeHyAflHPaFHh+WPCI2cuKjPG27U8SGuRb/FA/fD1gy1
jr3QP5P88LhU7j1FL2L6iSMnbeLNEppcicTckW79xZVkdIU6gURkyA7bOBD9MSgnB3ewNd1VKZSL
z8V1yh00QcJ4iw0zO49OcOx6zb8gQMdcE/QJDyCuNJ5PeLzWZG27zOveUO3gvjere2xR0bqP5PeU
uR/MCCrnAvzPlrphn8Cre4I2z+7l6t9Lgqcp/M3bEi+GCenNRrZ7IZsDxOAoHj2tq4+d3pLNpFfY
VzRSM6c4uXbzLQDu190pt+IAgP77GTwQPrKsgTqtU+WdQ89ew9rE8WG24kL43sefd0Kp2ttkwUsg
0cThkzSYy2PnvASAYYDEsW5dcgyyR4F6tMFSfM+ug3AnJgpcj3BLJOBd95FE49+KpHkkWKZDRCP8
zWT2D0Pr59flpa7K/OpTLjMqTORR2GmICGadpnb3NIwR6bsmxDUMevlNS7GeGDXeddgcPzElDVdG
iPKoOzuL4hOZKZW5MzF+WbZlm5CcI/EFezhJ3U5osLqXd59O4jkq8xTi+RxmhmrYIx5n3jPhyEeV
4+1NiULNkd6pmEw8RnM7bOq9esvEyz9O9OlOneoTOHn0Xh37lhg4qgINI11lVZAr54Fkqui0tk4N
YpBzTByMcmVmRnlPIjokqBqe0vzHa8fR9mQlJcCCjeliCKL88ugczuezMnAehBWZJ9uU8LpccqQL
6DO2xgBSEL3IsuVZq8yoro4Iq3XTpOV+YLi2cUd73LM5boVvxjez7mZQjfXFmtOJsLalN1DdXyal
gnOFixzLXqSukmfkipjP3klYuKtxLL1zgj3xbFWtjp0U7FTiFfkxMKGuNkBU11AxxEbWfnEJQDVu
mqwdD4C+Ua4JLdhps2yE+zp6zHJFGbIcRpaT+tzNCUFm3UeNMe0ZLxUfhWJNmyrI4O4wZGcn8PeQ
oHkSymas4cH683zAeILziIc7KPelQodi6sYZLf34R2bSqxmHFs4q/lENEuScV/FF0N/eDnWm7ZMi
frV6D4xP7BqbTJFEVvp2ghxLk2da7nfLISlAlHwIZSkPNS4sU07TxezNGE2PVu/8onAejLZA3lf2
3wyqddxoerOtbAptssCI7XY88SBpAe46Mg4vbhJB1pwrTCMVwIYYfiajk3zTRoBcVj74h6WzURtB
u1nyhNyifZc2CAJlFSglI6N768S7Xw63oQ7AnHXpV4e76EcyPI9dBxlzgMQVTbc2gzXLCFCUWbXV
lkXCKBmAg8esP5px5DCi19l9peq9ldlQIwoy3pJpAIMsDfedUK7H8YAW0XuUBTygAnL7dBhL+255
Vy2f+wwcHshQEu8qHMIXDrf5OcL0uPZ68Q0jpnOqjd491xRueS3pxrRde+5CDLeqAxLvQUCv7cp/
GhsrXbMHTB9Z5D/7wUonZOPBHI1uz8yhAySNUEjBpNq63QHGVvg1HYnE5ll5gG41bxNFTe7cvI9J
uB8oznqotR0OLit8E0Z9HAWDyKzXSUUwfVgKVFRrYDDEtERmd8JV4HOV+i8TSyGNVT3Yy8wCpDQx
lalHdMClXj8sAx0zC46kMJyAwHUH0eekgxjIPICa5Rwn3JKBEGmBSRdfGzmxzzNu3KXEJ+grOUDc
SPocJWCa32o7IttcCr898jikp6UkqAKT/gEn4R0aAnsT+pq9XkoxIgSBZLUMNzmsYuEagrsRoPld
1phnvuF938/hxniwEGKiAq59iQ3dHuPH1nPfhiTuPkjADNYIuYNnqfoSoN3wYgn6Y2bpBk85gTcP
pQ3e7aevC2S2GQdShqVEthYGlDGRkzHchOTdzC2TKHlVNoTYJVQsKZDypZmenZoaghlhFySqW2Nw
TyIiQ6AKIpjGenfs0hbwo37uMaPRyWI0luYwpVULF3ZJpm7nt9a6DY265E0bzOTUWv0A4dq/VkrL
nyXEYkLjyg8yCD+VI7qB4tSe7PyqdLJ0fegbxyyIWFxi5Rv7mGSWnSniDyI3fbCKgAKaSkEnmU81
RcudhXf68s9lF3FE87j9t2qCSsJkSkbxpUC8/rXwkmYaA6JsYLmHOcdXS5rDXKVywIprMlKXHldX
tROqy3E82zo54s5ILEfhj+drPVjtV42m+CthQsOqVz2o0TQ1b30wiEsPLjkyNdA3qf+lQT9K+Js+
6BP+p6orN1nhoPC27Z0/ps3ZSUV4pDXurCpnQbHwayK7P/+BGlnnJN68tiWRpnGrp0dwX/JitqW2
a1z8UWpmf4QA+Zg6pOUqr+GYD8o59HMOYl+60UEEaxx/GBDn/UGfX2jrjttBqXjrwsWCNNqXWODc
7l6mRb6C7F882WnwR6jaH56FYy9vOaGaiVE+GCOUEvQ9M5Qgv/73JUwjVFYjqsJubnEZ7tTvME1o
zdFFx5EdzXZU34Bpg9Yb2x2YQ/z0lOfrWjkm1jck73Ey7v0OVPVS1Vma4x7EOGGsnkJ9gNZyNsIq
Bl5D1ybjE4U+6/fkAnfwsMqsC9Xqz7nuOHsk+vd6kBtsINyEbg+jvuroomV2+iWFeX5bXjQjqK+h
BnJnDpvEVij3/708TLG+OEAxD8sKYJGyWnI8P6Yj3p45ps5yIvsI1lg92D4hM0G+tbDuPLtBPNyb
kI2/WVD2VpjD8oe8s6DRZZG70tqCIAv0KoellcdUik7/cE3TKjwXjfFjLNrpfgyib3HPFkWiVXKn
3CH4HAvRD78x6ZsL7+E1T4mJ8TGOLz2CaRD2LYjahzx1hm3vwjLkKSP8URFYqKrhYBmXLiHHo+6U
SR537G3METw5sJFnFSn3NbPCdwwBxVHkDIcZadJHdTuAUjCs1nZUvrXVoK5Br7hvUjdeCVpbRy3F
1I6ThBnVMv/87rt29tndS+N23IlgFJtaj8AB0JO91vMsPW9HfxfkwiQOq5B0Odz4BrFyv0zKqKg3
tkkOiYf9Z2cEAuMF2FRAc157ZJTwFStyfAqwcN9NgqXTzSbA1Vq9jbo2fqD7Po30d7VOjm9F1e7d
CF6XXnYDdXi5BixhfetYIhEC/3k2Hl3RfhZUQW8aGzSLgt0pUeEdgN76DlOqdmJBvBqu/cO1k/5N
2OExy+Pj5ywZ0FD/VDj2+wSI6q4P9J/IVsXF9iv0FCI9aMJ11SoTSuybwe3PsS+0QzX/xJBLO0x1
6K3p68K+IQXx3I0BJm+yEDBnOodWJ7NUalN9JuF+3FlaYz1xmi3WQzyyaOaV9TCGg/FmNRU223Bk
e9OtvaV5TzHEnzcxeO+EOz+5QTr9UVnGGT1++OL1sX4KQyroKhaHklHLc25S6k6cMu68WmT32mhB
cateoIdYPwTj7S4bIRXpTDSAhzo/dBhAsvDAsdjh/TDU7rOGilmBaZ2qetr2jU9sl4Ynr6Blx9AW
e1AbCQdHfAaJf3IJdBf0qVHsbQl+J8SmmhGxhjuj+5L8EDsm4HyQ2dx0ZB8aNBDJgXFBYMcQwZOC
sEQiajIc1QMtO8BTq6TtDAREh0WFkXZgyjU0/wfTrO1T3ih7b5kh4N95F09gVGZfoVBt+R7G9zit
kf7Z/WsUz+rQqgcuw5ES71dob5d2eqtK/TARAcX4bX7YYlzUkzXc05Zo9vhdzloYfSmGqsGjm9WX
KbMeqxgHZx2DL2mFhmEBJlW7+9xs65KQn2YukmqesevyUyglhj1T/zxRGEMpb7lx9Nk/8HGSbNqM
aXDfTsq/J0mRsQJesPXya2iYFbPOrDvCJsFm34w0ifvmGa4IQ3QNmJGfmt4G/WhHjesGBw6tJeE1
NAhigQutUs1zblhfAVb0K9up4bLWzba0tHIrGiOjCigqWP1IZfMa6YWgFeExb7bcARKMG93CtkW1
WcXvAB/9KyP9kJlHi7+oTvVXnPSGGRZvMih3Mm6dbRWRBh2kodoMDF6fPebhRRG9LJv78uKMjLjB
iPEmgmun6u458LH9aGHKyEi6bxQ0yXFcDnC2YcJfrVA+wOMF2Im8LwaK0ZZM1SFGlNtGhR49KDLl
LdpqG2X2ArKvbpQrUuGqk+wIqnCh5oSWjlhBG+qHlqAiOFkMXBc1jp8/yVorrhxV170RjI/Z6Ecn
MoJXjYsfi0RrynUTw6nm+v6jPr5VnjTRPvT+RjqIcuzIvyCgGreZcMgRHmYTbTh4OBWn5E6HLKXX
nXGi4jDhh+PhaTGJczSyGA7WcPmLKo8flaarLcSSGNYQUbO+NWpgj+CuKRNZWVQE8kbfrLmYHjjR
WGO8O0f/cn5fVWAnsJ6DS5ls5yfWm3jrW6I4R0hdPCQH9nddEuIWzsYOYTT5MyI3CO1XERThO5tw
ttGpzU51FkfvJrZOM6ItLyrvvDSYBn+RAgP1FQIyemsG2PsIM1hHFKDa0NLpt9PyQ9L2gLP0WOZD
uglEBGwnbqxTF2frZe7TAmXZhpHNR8E1MWq68xIXSbTNYmgadlp/rfUJvYe0tXJn0CpaLWG/Zix+
yiQsTw3AMdeK+xu7UnPnIDopXWKpNNm+RhmXppmBm9C05V1qQc0XA2vLWgyYmPoE3vIgsAfUCJd3
n/U58CJUUCSAmL0rN53Vu6dRBk/d8gT3nGdWCMLCDftutc/TeLouP6Gw4RGsGuscBM3ZpmJ7G9J6
V+JM2anai3bMT9xrMNke6QvWDG9UhnGPjmdfSL+7St21by4RHonly9uIQXLJOeZQNh1VFrwZmfdQ
RNKu2SKqrR6a0UM4H4aVRt4usXsvHe6dzZLpvLzUHuZiU+j3y29NCZ5sgK9dCricuV4F236MGgpz
BkXrsbf03efvwF+mu1q2f+R91XByqN/YDDzF0LBxGREjkKduvpsjue+Wn0rSIjYkbfUMVisyvAHC
r03LsJ5g8cMJTN3pXM2CuDGZ6k3Wa+95B3EvbULQ95MZj1dyJXgc8M3OZYX0s/zRd4PPvZ7niCHD
ACZEgTktit7h/v6fUeGyI0OLWev5zBkdH5fjQekhaxqG8VFPwCXIMUFUhDPZ8AxQsdJ7UB4RxKRh
tZkKD/7gIqKbV5dKZ1gFcgtuL9vWAaBqQ4IvynDpYQtdrmDW2+keGP+IYHM76jkhSAlVScTTPIza
+KjyKb7pGta7RSzXgM4lhSl6qu0WycPUiY0Ji5FIFry5Rq3Ezq9C60G5jfUwSNqxanBNKiDdxTxU
+DvEGqs0x787hGV5mBCo3EyoSDWOqm0vZqJxq8VX0Pt4sabonRFR/dAMCr6yzYlUqMx6Ag93Ep7D
KjZ1mC0jopTnqf/yAnX0HDUAveLJCOgn+fa+lsa6c1X50JtiAsRsmdfuTYfg9qo7HgzBrL/z62Rv
G23w1M8FoTWGQCwnuBml6Tp3mLMwURATBHoStN+s5bHmbTam9coxrwnhZbagH+YXWeTVwZDjyQYI
d2qHG8D3kvMQhp1V6UHx/+wrtZKWSfiClrU5WQ6hHHZRsgyQv21uK/5tRaF/M5U2Hj7b1nOns2tU
cwl+DrVqz+0Qd2e71BykD9bXFuXpudIt85y2DkwVCN2dnhx87VGSOr8PdZdRUW/B1+GljuQXq3cK
VkuZjqe8TGh5cgZcbkAjRVYhRy06BnNYnci5mZB3B4DXLfMQteyhhWaVj2RZywORbBZkGXsdRs14
m/RwvC0/OQV8es5NdMOI9VgWg+VFt2nMMTch61t1XyInKK992/W3rm4/3GZKnko2K443zaOKWV5K
FcNaJ7u9iPFR+uH3T50lJEFt5c2nE/Qu6RYsOxbdJmd+WqtxF8uCpkYF06gCxb8dOgAVZNZ3z8zu
iciVoKxE9gWjgfk+H63WLSaANYQRHZgp/R/pRBEJQx4rOBx8oxEOcUbFdKe0tN8HRkrsueAfw9Gz
ABtRmHkVRrMAsvObpwF0z51JnpZfkTydfdxstH/oROJoGR75Ks/RPDee/FijyzJBlS+Ruvud2Z7L
pHnLgmR87gJvwOZsFHtlpcYrRo1LI5J+FyUZ5491qSNtXWHb3SEwDX7YffRS5CThQb2g8Rga5MOG
fr3so+fGioZVOTdH5m2VX9FILL/GbaAORklX0eC8a4at+nAr8uFSRcbskGTdw9R3X70GA3FKrbeL
JLycosJY7ramsV5+dQzjKTQtaHsC4dfYUgzrnIefu8jnrur0adXEGXpCI4BcOwtnyEsgvTuebtbc
3ClKM9vHTLG6qJ2xwKP5OCSp+cgA/l0bh+yy/J/qyYdEiXYTuiCc7OXNV1ZfnpOs/PPX3LFKdNna
/+HpzJYbR7Ik+kUwwxZYXkmAO7WnlNILTFKqsG+BQGD5+jlUm81L2XRPVVcVCSJu+HU/HgMIzDZu
LrgGuwp/EmTpi79q509mznFah6i2suZuhk+stUVAFHauXxKlvEcOV9oL+E95vZYvCOAhafDRd9U+
g79y76Im3adN/h3iTMBOwQM6dMl4mlb7bl3Wsz/Y3r+i9mJP5T+G1egneo0H6ieH5Aza7bQ4bfbc
m8VhCFea0JafpaT7af0d8nJr8kjsQ4UdamXtbZP3wu+LO105fhpeNhsIZyDMb4dI3gtxYagB4Hlb
ZFarhiBV4NG5va7HfIHo0XdxO2XuAUlv+Tu7034RnbybQHvAxE+vHhdwWmKk8V57s9pQGajvSRBL
LvIlHj84Z7uWhdAh7zMyngsnhjJtOl3T+b6Cb3Swpon6Ea8MLxbhJEAF5fDpCX3p62b5Mw60nIgs
YLNjS6KJoXxE6JNwTabmvtZ8rgP4xi5YQBbf3rUEGbi1ikrFo4J/XCNW/P8fHJYa2876FKMinL74
fHkODjfLrP/Iapwuc0g3zixy0qO0I9Lz5e5+vcYp4xgn2y6fGut9RZ+KMjK+J1MN3os7aYAIVix5
tCAYhiDN3bX7z4HOaRbe8GyXwwM1FNgogYI95r2rD10N0LAgwPbQ5zML5yaLh2IlCn/7QVS3Pwwp
qEOXBc7owDzrHX1dPc958DLQqbg2M/zZPih62CMuZ+xfkNJ9uPbH/52lOfm3MllaWpG5Cm2GBaCg
7Qzfag5SXGUZXYD0ANdQSbIZaOVbfnPKeaovL3MWBHHb9v0GvoZ1qRfWPL2T/J25Jm9k3lQPIp9a
Yv3qXt32815ORloNuNE7r49IrD1mdaf2vtHLs+hvpIib1FQt0FgXXsrFltIQame85NxYGFoYoZzj
73LAx7QROTZBlLXpliNNKDsyYLBSxRz+XNVAYj3Qst95he9fTPPen+ziyZAa/qOlX5i9TdBW7QG2
tH39fTEvfmJsp6aqDw4GP/JL5uV3WO0G6MLJFDwiPk6sfPL66t7uWnxebF5b+H2WCh94FMfIq5fy
/D+lwhyC8hHCKclczqNju9zGSMGjFsqDnNCfl6I+p7V/cd2lv3J1Tx7t1IKVMk2bBl8aqoWRb393
8o5PTjHp1GPdUiXDxyk/qyI/tiM77/wWB29c/Wcpu/HRWXFsGyNuaa+mNjNc3YeqnA8U5pbXQofO
g2MPO6HX+Q4z799mDKazMa8Ee24ocgDsNCwlA5Fn8knh7b/XHsIDC6Tj75/1+18VS7niMGbnzrFF
a601c/udLfdJhfdpErJpd1Gs06q/k+zV9ziT0+2vcf93fso98hdW0eDx90asd6zLJ5N5C0wanZK/
CvlNfv9dxriUlt3dXotE4UNeU/7aRWu9mG++Ld7XomUhY5XyTqRjRi5BUnyLfzFeMZvHv2rrWJA1
SFC/+ZnBJAGknhAlGm4hv7nv2QE3PHHaLIBAcvpRG+RrYt3UPVVMpb+W+Uyr7FBMxUcyOBJQO+3p
CszmsUfv2iYVwotQFXOil38vrlE8JY0RXMj1PShMmqdZ9tNVUr0doQLv+GQ/mwqvUTFUa/QbkFFd
d//rfTRM6QEhd1u8jQzDJMiWOxPrM6dRnZ4YewhCeOMjt6P/qF4i546Jc2/b3fdaWtZ9mlVf0kCY
8Tsr+3Kbhf0aZyO799eG2ZPiXZ8cSEmisKn4fVhCcpzASdig3IXwKLPFuKJqE/hf68921MTQMcxt
a52eagGJ0hdfGlzrriitJ3fKUfYy9jvKY/e3ZBcUIjAWiT6EIVgoolNkO815D+ms3zXpWkRBm/3F
DFmGxN0DgO0h/srVMQuSBqXcoeA/hA5fJRq8x1u7G2Rst5N/qLndb7XoRLwaax5TEkmNPCdFMoXL
s14maKEGUQFhd80emGke5wldIE69nwUlJnWao0hl1bRdTHvdNUbFJS3/zDoW4LjOH6UnKZIsIeQu
mp2HbbL/bzP7nZEU48zKCz2T50QvGOGDp+CoalXGShl/2WfgcwjsQ04W8phStGlwT8WKHqrI5Oru
hfRvlGzLHINamJ6ZcoYUEEsHhLYNJX/KixNJezTFpvpndcxXa/lHmojDDgLwrWaKMizrO5t67K+2
fRCzuD2UfRKXHbX1XjDG4wRu3OzmB+Smrb0qkFjuX1pDPnKaWgxwGZVDYX0A6pRoyDdNsk04Pyb5
+J06U327ZPRcJvOIJ+cG57v3zARQRGW0KMAhCPH1ljNIjHDHBfonM6bY4zvslwzieX9CJ2nuakgI
VfVXTXOyUzkCSZoXPrb8UiCykjJejeW/0nC7c5hQI4Noj6QNunSU5nz2jKe18AmFWmR6mhsGlkZp
6j6MmkViCPpb5VDE3HR8Cmx/vPoZN0F8Q+12lixZqFqgTgLr/XkQYbtnVwFBu8//3HT2i1eXXTSy
JUiRgQLHOzdGxvIlwOnRhei8Orz1T+cSkR/67Z6SUISNJPZu7S5K85YxJzvcE0a2nJJWd/k0B3UY
UUbxqHNX7mfzGxrMN+S8JcK2Q01o1uZxeUPwrtqPctb/vimplPBJEjtz3NSGx/oXlmLwJAcYTRQv
fhZmHeOL43ae+J+tR0Uuepu9DcDBmCMD1zQs/8LBEzGpKwp98DOQT0OvyoZCRSDRosRPy32aQ2/N
lsA/efNhFeFZqhBXCa1kx9SH1Fo16jB7TLEtRwNeii4kRNLYSYjVLd+n9XShRdzaV9Xyk5QJBaTo
jWQotqktEDeNlQxB4pIG5zD2hDtdm2NKPTNdOE2247GBzi30+JCI8UjfpYVSQ55PE1fzs5QCGyMP
I7NgdUxrVrhD/Xom0VJdwqLZK2PsGZ3YzNjEhcYVPnEeNubWYpSJqArAg1xtvbK7ljaFI6rBaA6T
89g3glcn1gqrN56XrrtMYX7M++E0pLyeuh4mFen2J8W/MIZe3gx2L9MNeuSB/rJ7SJ/jyamP+FEQ
0YmtFuToB0VJjxA0Kv+jXbBGm4NdJcyaTrqeT2zywDpZKFOrKf6JIKPRAQMmOGaDYkTPQWL0tLM1
vRL8v9EfysR/ZgLsN5nZfbeehy9zwsxie/LBGl8Tk4pDIIf4EI3qDtPgR2BOtyhN/jDWVoGvP+Hr
NNikWNXDis8wpInaB0pk0UBMIudf2Afrzg2eGiD2GxiW1IreSDgjJyuLkmHsz2MntpXnb5cm64/1
7BBNq7mRa1gmrQPqHsX42SDxhTGyeF0GLJEA3auj9MCnSVYc8Sj9N5zx/r3gO18xsFCCUQIWb5q9
1xX/dbOuYt/LMQ+DVmEqCwGPEpUtet3HuEqIkBZ7tzB5f884UB2Yx9SlPGcJnZ+uhUqBcwLyT01f
khgKyDE59QfZ6BAh/0L0ua5V2+78zMNjmo70uzBicDB0ByPAPS8SZtAmg7cCKspbw6csQ7Azp9OS
m/JKwBeamKrueWeZe5cvyKa3Z2Ou0z+b0AV3NqAn7mz/VCylo6LEmdmCtLUFxj5EaeiMmaV2aUuV
i5fMXqz6r8TvbiVeAyreSAy1Ze8KBYr2Z2sJqy1gFz58ihHZi1BdBU5hb1aoXC3boKgmqLkBJ088
U7P4T1KtN6Hl05ZK+0ecJFO+TwKI3baJGkvJuBP5nbqrFD+ChFpZKit2EH5WtgeeAfWeV18TL9Ng
7aoe5TMtDjJo/Egngn008Pq81ZRbYF7CQUPHVZ57V0JuffofSPz5miyM7SkvpKifbLlzOvbhWRLs
aE2I3T70Nmnx18w5jaVt7TkBwS/jU3vOpXonnnfvO95fIdJXbNTdfRjUQCZ4cG5dLFYG+cKbH3Er
vZssfjfsAr8cQ+TbIWV8dQVwyNQTj4X+1LysaNuUn7UFlrmm2Scjoxh3uf5uJsruFmfmjB1vaw9r
fclT5IwizGMRNE/1Mhpc8SaNYg2Zmb4PN8HmOufSPnhyePV94jMOBI8ZPlXlLpFX3XrkPPp1vQZ/
MRI8GBylIHK7/xzNgMGMnETZqs5A29lylRyyHCTVxhlxtMDw+REyINGZWHe4E5tdatxJrsEHwkoU
mqev/GufXducd13B1WVFFEW1G1eucFMjG74iCheQ7Wjxtt49fqL4wSxOaCwAlCG9l8wcBD1pOKDH
gc6jkjUCoWGxgd9Vb/ue820ZUELSWR2pRlq3qii+sGTh9jVAuCbhJ3YeXHvexCcUylNPqUiteaEO
VYpz5ZPqHyyPni+5rH8HvnzjyX9mu1/FFp4SjKUZaZTJdB9kBR4rZ06riefhECRNuqiPiQlrH3CT
RJfkGMUW5Wg6sdskf/ACrYEvd/1WpXUTs4p3KLx0+CqT2rrDIY8lqH/p1hRRyGji2REPVklpKRb5
l6ahUoAxFbN48InFKc6GIHJM9S9TGU81txhDAiMS4TOxWH+Lxc4AoA0Dv2zyi+VVNpM4/agD/i38
TMDRs6FS22Cg3sUoGPdFQEkwgNmoqOfyYjQsKVXBElv6LCu77hgs/j8t23dzgjOWdGyI5QhgzMQz
OQUjLZQoiyQP1YWId7Ig8iWh96ZGDnJ3ofUqCMcr6GU8TL1BOcGr7bZDFDrmI6Z1a+Pys8dTveuo
Qo6ylhmCtOMrQAWPFCS907on7wmbhHtqpqfdXGZ/LQ7cnKaOZWHWgpLWML3Hdlk8dbqi/0hQG5kR
TOsSgycSSvqmpof5zliO+XADW1G5HngJ70VmvyzvyUvYLUemCrCfLsEhZ2V6+yHQGMHbwOUZH8JH
N70lfSt7z5b446YJVcn03flgCMmPztpOUY1XFq6iIHI/MYubBlG3Hh4iea3+Kus05LID+neuiu/K
xIPZ0mtDPjHYTZPp0UJXAp70skcX2vpltO9YSeS7tUHyU9RcLlY9nLgx3aBhmtR351OvMgjEDF6m
YumZjEz+YRv5KO30Fcx8f7SN76yLDdDcurKA7zecrLOKyEwclNZvVO0Ve2RwRi8YlODu1A7LQQdL
RT4voV3tcoIwueT4dsMM/p9ze1gC7+RNt4m6Cgew7JHhWixPGk51ekVQI1WxbGuzJ0SfACgr1MvS
aHNv+daBWISxw2Lsb2YeBxwQB7nO8x7rAr8A6exYtpVHT+3Fmv9TYvEPveXv3V5bUWZTKokbkgmn
NL1Dr9SRxOkYLQWvgnb1QL1YcZuHTEjFWTenIvETfvZQhjiD7wbs7KgXYhcq29nNzdJGyrXPbBIQ
Pss8qgVClDTH7dhAN55JM62J+mdm4ZPZesuuaqmLLuV0dJL+LyABhDCHqIBv+5QgUO20EgD3i+EU
GL6IrDDYFIgRJT4rLPpSPSvBy9RpHLGtHfVRhY0Bk1Jfc7gZnv/V1EP4bvqYmFRe0zAjFHcXWmeT
Woq9W9HHYAsJ9wDkauKjqeWsX9KEhpUatCa3IMuOEmLNm5nGsc3QmOW+NM6eKpJT6eQhfGrsWgJV
XKmc3qc1BkenNvlsgfc2Exqt8eBRvonCjEXJrfV+4it2YGTFVDVnO29Msi25txM9nzQPSviQQGse
Wh+bST95pzyEp4fVsI5aYmiakoPMpeuxznRc82bNwI3EdTd/hqCqoZWGAFzDHwatDJid/4DkTwMX
KMOclvkNHDZYGYH1MPBS3gds0hGHQWUKfeLjvmYlYD8xJo/BjAOxkiZ17VQxZioGLkcpQDJRBxms
GIT6iNwJ2IDR+ddRVHRYArzvrLy2MxYmxLUCPTFjUIfStBGpBNBuE/ddJRWCkFg038qxLM1XWeUH
IgVAJ5vS2SoP/oDu8DluqgETCibAMsqtcpu7eM0n0r+RKuUH7Q205YblvUtga4+5tMcjjHsD+d4O
+D3ioE374a0h6LnjooLDpkDwI4gfD7iMjUXlB5cyTK24qI5BzcaQ/4Pc3/yZCerAUHAkRtaqZsHR
Hl2g3Nt5su74BteDBpKf1eEfweR3lE4dTX7y5Q/jsYPFAxGT6toJL/TNs8nKp2oxblYG5U0B/zFA
TzgrtoL4Mv5px3EjFPB0Z497e2rsvfTsyLYw+7Qr9fAl4Rly/AvS73UY0nNfLyo2Dbd56JdLb5Az
G9yM26YqU15pAAhSs3EuamjAc8rup1XNY0sYiPcDyxO/ecfbV+y7fH1vebfwmXkbr/BuZma+Nnvg
zEhTHln5ZAh7jXKucxyFvANdc0H6zPbAmLjv+zT3Es/bOb57GLEHX5Wes90NwbWFJ3pe1olX+hn/
YXDwRmMhrhKsVFVl1XaYJTr2Z2lbNJEqpFleEArVBID/qmBJds10Tle9K8zpObGD8JLly6uziiWW
xqNlZB+L7zz6jV4RIbNylwz0xnkrn1Hu1BY5AxurNS81O8Dz1bvfpS2mR2r6/mDvc870vj6b8m/u
Erj2MVyx8MTiITUrdCPZBcxhEdh2jlj4zZi09MY1a1rJClfwSnBZ2C9382jUd6IxUUSX/jRahb/F
pHOrE6MhtijeJGbfmMk321czt7YeW8hOugyChLEPQNjuqjmbCOVy+/Up9Z7mX7xALvaWzVc5VqxB
JxBjtTk84InD8FXTMS/s8pRk2o/DeljZac8fsmmfQ/7JN1OO00ljhZZCiE32t8rrJU4P7XYYKPgZ
lXoxoQvckSs+sK3Msfdlf/IOC4ZwFehQywS8gme0d5147JxdD6Nn6ei5xXf11KJGx/30tWKJjbOa
hGbdNOehHw/TOK73dnEjZQpmYVc+sf4h/RbQZ47peKNlkPNITX9y2Xmxb8wqni0ydeBmItOqOVgo
xGauxfVALDRCNccrXjtQMz+LrvQvFg1aDTXiazIfBxz9W6zpfYwWcLdmphV1NJZ7Iwj7tPntTk9P
uUvjNjPtZiqgvI7Dqyur3VLZ/DrqYtwFg7z3U/ra+mQ58k7t9kM+/k10Zh1ao/xikZue0JidjZNi
s9TgcVtpQ3AVY/48+t4J1y2MsdDMNqsP+uF9HBsFr1V/i6r4GSuHX0w4cmGYR8oGyK3nw0vYtCKu
MDzHYWX+VJP9hMzbRNzmZu5SPh7v4svDPr2r+1Rt95WLnrRi/qcVbeB2lq3bfkLJWN1Cn8RY/mkL
FKG2asE4l+j8hTQS6p5HfgLYqsy82nders5+vxwWi24IBidxUE34UGTTdrzJVp6v552dCnGrChNb
wiBICQXOBXfy95lwYGwyE7ouFWpmPR6cQDibkTq3faKRmriAsu4xxyKSnd+Cv6XPkeo2nvBu3Eu9
Uu+h7L/Y6qCvr70ZW853rnPj4OTPi09Hkl/Mr9j7/nV0NLHrwLPkopPkisC5Zz8BSrp2Pob/fq1p
wVUr9s8lXO4WSWznjrp01ok4WWCL8x2J3EaldgiSO9PXvA53is3appxIIyiD8a/BVEvcDEITsfqN
Vy0HxXJ3Iy31mGCPYHwOICNX3RZRuCMPcDb95tOW1cXvKhcTr3UdtfhvyGi/05wt3tiHiJqbJkON
a5Iq2YCnQa5jEwed4WOuL/2AC5E7pZbcb7MB4cvn0pHRpIUalOyQ3tQ+Xdloiry5CB9oq36hW5cI
6WR0B52wXxM1DeMcCe+eLLKrqDF8WGPFQMHvE5YAWcW4CwqaYWoMZKM0fhbHftWZYe+4f5PyIqEY
dCx4LeIIG4e/O/aaK3fIBCMxzwiP9UeWyENa8cuHDj+0x8JG3Ot7YzzRZoowSxc9pSVmoKqLaS2f
o9mZpzFoPhFjTMANqMWNtcjHrLnDUvcHQq5zaGXxYTstbJhx/tICOiv6L7+CYXwdG8O7BMXe4WdY
wI+JmxlS/tys53BQNr6T7A2l0QbUCBolyWEdSOT5PcC7/7Klf1hZw/bWXJ4TEzfCWPod36Nx9s1e
vxmVPJidm2wnQzex51I6IMnf8ZJ8wmdlbI0x/ZxM2gFpKSehyPm6bUBosN0zEbQbBbXRfCyFTnZD
6bDFXKqPHMqGDRVCL9xctEPkJwEgWPg8i31jPRRjU8VD34zx4gxXQ1EkbLTfLqZ87nFMkYHAI1gv
/6bEJFhYc4QurLTeMl8V9/2mYRmT2lDVE0GstZuLaVsSiY1GoXdymDeO1PpYO3jHCFg+VzCId8bk
vEHuXECWgD6mKWwsueVy0UEkGac3aQzvBuB9ikQd2koXJMCpqp9Tg5+ptuZrY526Ac7OKgiCaBsv
n+f8G1YwaORNH4ME15B0qDyUIcgIh4oBupG5NYVMp5gtaFyW9RjLpoG6YuZv2snPdP3qg7BzBr6C
blAKVVC7S50/BLm7yW7N2Irt+DmR4k75o8mnNmru87JE8+lvcX7Q6AH4wO3aJp9ZkegtMCricYmR
08vtPU1tYexgewPf6QjRFNb6ZLf5g6zNiAe+eCyD6Vn56HDj8rrosXsmd7prl/GdJEN7wVP66pGg
mq3kOjfJtZbzc9riLfL65Jn1Bhc/+zOf0d9LwbytP/shQ59KrOYy/tWWyWWeFGmV5dwGVGrGQ7DM
lLcP5aXVPV5OXRYRCBiOV267vK+Xnz6xIlpGnMuIO1vM8sMKF7TzgT+xLgC5Udjyr5H5cJ4KPqlw
hcZSSrYGOeWIF6tKyv/9gY94o1j5xNDk1/1Yp99tUNxmPij7ZND3bk6p0WiHO8MN6Ee2mJGbnh2k
vF3nWGVOQh7WbuCbLymXd7jzYwUECvslHbx7kgJxVMyNn5gPnm0226a1P4rxZ0YE2EypaQH/XjhM
fSoqMBt/zY7+L6+58DgLptPm35JSX25NCJ+V6/0tQi7cpdVvJofrg66cjyZzAvh0ydHqWTOJJkVV
RIftFqbAsti3xmDtySna/Jrg5mHZiPPJzQ42ZgsSS0WMrXXcBqv3IrWNCzrgOp42ZqRTJOBUFztn
nAd04Mk8dMCdNyshXBNXACUTSIj8SCeXcw4/jRERibcD7sWYsoNDiV2oWyHZD9L5UWwbQsv5mrla
blYaDhjgq/sRjZR1hWbGX9Oj7kykLsxAXLkcOni9CZV+5sCQjtgEs8CE3rw6tMK4Bi+1on+DD0r8
ydbk6XX9J7lBxnPD4bY3UiLSBnR6LN148s3iR2WU4NZt88nN7jVY/fyIZRbogR6ehjDo9xIhOzct
d+vMAfqkizCkPxdXE5vgjS6q+Q8NhT+e/ZMJ9Y/P3Ir8Ajm8yNP+o8PLbM8JHRbtQO1FN+xDWnoe
K7eJjGzd5SOwkLXbs1KC2jkEacw/6IfwWV44InwLeV3J/HbdxqJlG/8VMx4c1Z1I7oy8B24rBW+Q
R9S396BDZBY29+KxX2I98+CZXMJM1MBMjO7O95iReFX+Vrz2Lk0EjAVuRdxyRRzaccf9SBYFJ059
5E06U46FircKoGPJzP2a8Q6wXloEO/a/nDRAgCB9xPBN22gQLUeHTlgmGu6lLCY+2t7Oo3zIIjdA
JNELN6swc5/XUFenwJrfxiDL45TSVPS0KuprTBy9Rj33vd2QLN5Vstw6I/VEGrNWbFkWTrlhb5pT
d4XExXZsjNYMN7Vf4SDrh1VSOsO7RmQVdUMoJ+CSTpgtNp5ZsXubGxBBgkBWkh1WLvFbk3nXnkdu
qwWMhlAHeAZW2GzEMo6G5KkfWg4kI0ckCB0PIYxF7taf2jvLQSpgJpq3ys6uJTmf2NFfNq1ENwdd
TeLJotWnRYT3qDpCycqees/es9lN6AcluaAYGXOztrjVD5RF1GJb2iWbf/HWZRMwPXzejoOxmcjk
kb0HuYn1lkT1nhvptlsRVEe4VkQit5D9eropxc+IJz6c3hNuF6Hp10er9p7trA2xYliIqgwfQ0I8
m2VB99VzxV/yv8qkLK8PFskWlwcx5XViaoZTHWDnMCaqFvjQa3qUtjOUBKj3+PsTIvWJQJ/3A+ZS
ijeYzFYLqMTULly+GD6BhPC3423AJk3TM4U8A9YIWUBl/C8G3NiGxXlEGcFp59Hy3Y5vNfZJylzK
J9lWh0moMTYk3QVLR38AAgAX+ZBRDRgWr7RyP1Yf3cpTWST2eyro9qGYFccDMoonF5IdU093dRE4
bEiJX3W2iaDXXoHiEImABxsF1Cdx2e0jHw5YxOd+DBpg9m6n82221hc90DHEJnwzSsihiqvUtq1R
2tABs7mkwROuS7y0/C/5Pp8BARJqZi3xZJD1DSVnbDDfNV6KNchEKFc4W/JiJUmq5u86qeZDWNPD
5LZs8wf3DeMFnk1/LK+IN5A2HOpN5rpvt4rFXK3QySdPNlEomu+CBLrZByYUgwW8FJ7WMefLD25b
IxwCzRUfedQ7dMdgom9Q7cjyc5FO+X+KxzHM36abP9kNHlfbaAnB7XFHPYapmzx6lcMmu1qvHg1O
w2xsW1O0Z08YNyBY/18VTuuWdDI/KH+tzzVEmzptkIRD4zMFdLrvgSttQmLBpCKRnnW+nkWaPJnU
baAf8S+09Abzv5+jBiU3VKLFANElkE9DhgjTP7HXpOo4dTZrWI7HCZqLyNDQZBpgZl4bd+PXXzO8
gDiB9s5FyByg69JEYyTomkROaqzu+4UZWDAnw5uQUVDDq1HaDi5j0rG78HmKhHzBgHO2vNSL1hVM
GMBD/9CCCOO5CU7LONxALcsmLNrH7larbDSM2qmyPzybCHnxFIyGsWPEETvechupIeCOjhnNc7fu
bha4YAn+cB631KEy5zq9w5oulOeVN4KjGIKtVMzHPC/3ell+uMpVm9XjqeV2YhjDfAmb5UyM14t7
vcSu5A6itRhimhY2ilTUadHWXTh0PcVEzYvTe1fHCdY7OUFxSsOp3KJBHusiA4luLDVtXLxITXSP
VDlPY9ZDyuhEucMZoCiyPfdutmxwGMbUc7knsov8FOYyiYNpPrh6+jJHam0weLd4mLx7JEfmTTSD
qJ6tKGafvV5WFm1rWdO0fvtwJUQV5RXOgX7IxvyYSAQ9J7eIyFx+ZWFV3wM+u5Pl91xND0gV+tJ5
SEhA7glJzRURG0QdzDenFnD2rhc+Pcxp9rcAe8PG8H0CiYnFdiAGTsQ2xo75Hws1geCR3btiTva0
IKXQaqw/RhFeS/p8LCehcWUyjQhf82NK8Ccvcnl2a7TSyrRe9WRugwXUSqP0z5gP9Q5riMEhwb/U
8A53BkeKg59ay4+mZNMz8I5ePR7hvOKSHoJvTvktHfqbq9FbHQwLiNUjTVR2v7wMgelxl2AuKRvu
AUlX0dVdXexa4MbRA1IiAa40pUa7dtaXJM2A84JUhD+bKRPcbYciGRDZoWqMLTqg5IkgPCdQzvU5
JUFQ/bhNSB9xOH4YbauiZLV2AowVF+L0heQszvKqcjnxSYubOiblJYHkT8ITuxR7apCxaLD8wdwL
yknsJDixeNtVN/P+wqJDZdOj1RrkA00H40ga+ienfZIgYny1L31MaHgvPsJSG5tg7V2yi2bUaJzp
pmPdnMDFpWCiCjxn58z/VSX6rz0+m6lkIczjPPeSS5VJuU/pmegP95VRLHukuIuJ8WVjhUYX5Rhi
d/Xw1AXNgvqX5xsr8U5EmZMdoYkNNTXNobXEjkyKd3DXNGZB40YONVoAE5ZY3M5ub6z1JTC57c+e
EbcFeG4fPj9+wmk0dktt1LFt+GWUzZSSc+llc4bFQ3/BOLwFZFUbhwu5FgbOPSm4KYVHv+SnvFJg
atggB3qtdv4JIs9w7oX5aiEzQrZMsfgwDWqyYxTF5a+hx2TEK2QXhuT5pYXeLHX7OCt9naSNnZ3x
oUOEwgKcXeskC6OUWzv8BmSM+V41AFONW4gEQb/fuLNvHAxtfeh1a+XPE+J7yl+M8o2m39YWsFku
KwNTVjUbmlI4gNyz2T05ab3XJEl54cnwPLfqwbIU11OHulND+++M0z3uk0tfktnwqhI+Aojia4+1
dXOrPjS6UZxS1yWZ7alrR/Zt5xcPtvFgiQzao4nO5gzBwWF22qydkXJhpMrv194obr1BcgnC3S/n
ojUnrFoySx8I+YoNlgxcfiEEiluwD1IQXweuOKxJ8HVmHjhnXkH1ZqDIWpGq+18cV1Nqzq6K3ScK
XtiT2YeC7J19wzEQYgwuQJh7nd73DoFTp5tG+HrP5QmXpY+Vs2bZj+jy8usLtRpeXZCE3D34c3wp
WXjOcNJvUxziLPCR9H7/NKbD8owLONj85rtv2tWNt6yKicdwHUjUUTxFXDH5gz0JAC1414HwFKIg
DHk+RSazvIgJVRW8n8P0pZXBbXLRXzOIIdcI9iZz7iPn1vCIB9tGZMs4L2tLbn8/CEdMSK4rVkCs
r3AiMayX2Jq9cb6WeRCvGKSOEsfrn6EhZrd27mYWUCvahJhlmkE3yLDy/gGgwn1gNZ+0bp7CEaSZ
bejt79/ZEi0pCznoS9IWASdHSSyTHr8XHX7iZmbwnNth/0sdYG7OI4AnIs74SyzyP0zNrGf60HmT
bSrxOtpErgtaTn6/MS9v5xPdAQ9inpbLryUVVgkFojeU3IQFghIPysDIOtbAkhTCNz7fe2AS7j1x
dhklUFmICtGvylYKPyWt2vbW7sX3//BrFPe5Lx4j803KZdJhmidZTLgMsZTu4FuO30fUoINj95vx
/f1DsyLyZMrZW6N8WNmlPM/hfphZOk9FYxygbh9NSkieWpbAW4oq2GEaxIK9xr/+/vVjhUUgdPxX
MZNZTPEhOUb1f9SdyVLkWpa1X6Usx6Vbas5RM8gcuLzFcXoIYCIjCFDf93r6+uTcyiQ8bgZV/+w3
y8QguCBcch3ts/da39pY1DgdLfbVkRxjjTCN+nyA1Q6w6PhqOzl5ME1yDqMPmA/HLrrHzAkpLIgR
mR75vWqHERN8CH5cHtTUpIlcRrS/ttRTxFxTQ8D04FGWd+PGV8i18G1J8luX3PV10WNidQhqxMG3
ji1Mftw8Bg+wGtNcVd6xRj6JWlV3ckBEhQzEuauzXTXb7Frg2cdslJRol1Xc+h4FEih2mjSEgqbW
iHg6JrOrHpYC88Ne5AT8puPguWHD+tijh1O6XP4YEgOnG/3dFpTVmPJUSjAKL4lcfpsJIPvCkdEN
Bhy4EdMYoRENhgNg8U1QF+EFKkXUpwE8fnNK4pte2Osx0uAcTdatNjtCmjotLzO+qitUubmXQfTR
J9dSZfW99egRo1YIrjNi1pBZcekik3HLEDbT4xBR8aX9VRZ0xf0InYqTNPiHOHukLdwf+hmYn+iZ
hwy2vRp660k1BDuYdihSt/1giNRael5443gVlZTZ1eRjuknHPXb3+roSFItHepIWmGQDeznK2oS8
PpEhtmLpMffp9EPh31cjbkkMury7kHDcWpAAlkHg5A96ni89r8uvdD3O4cqnPJCazoIsE80Wd3yq
aOwYY4vC3iqKj2R2nnTrszOm6/vxChY/4wx89Uc8TNghpzKD6KAlUae56ZHIwtM33CNXq851Jgtu
CH5sWTXqC92m9GwMjIHwleL+CFi3xlDsGJWIi8orCZR1rCtFZqwDhpbsx7pyvYzmzTgSx6bUJOV5
VU8wIUJ3uuFPVTuwf4zapyMLqEeZuAjBjq2TBBAzPriz2CLWIXecZC00gNC+CEjC9J3oTGaUxA0L
8JXBvHj2QB9PKtKEVVFEEy/QQvKJr+FoS6wCGAcG/WY35wbc2mPfbVHipmyTZ6WgSMfzml5VMMO6
fEhZmmFd9rNZFzR5sPYM3M69pegrNSFG7XhJSO7EsB7Tlee/wxvC4PZCUQJnnc14TKwg2mAWhwyn
+LqtPCbJY3+WC6kt7BnVR2HnLLK+z26UqLLWWY0u718/7avqd3AH1mXVMvZg85xsEyN4QWq+i7G9
h0NebQRdyNWQa+DggYFf8A/r2Cn3R1x1OUMgs5CGTZrtQlU+5EGzPuK5KoHC/kikG9IUZUQzzetG
cDtkerVwoOAcF0QMlaAvsmRt1uT/FQXbH2Ip2CTnNj0rDJ794H+g1HLC69JOPT8+bPNQvMo26CB5
RP15M39oVTxQ0Li1bVRfMho55yE9r+//8yG1nyw9Vy+LPr/p6SVQL/EtYXqvRQ9S6PjVZEQZxXvf
rtstO4Lx0fDsCrd1gxyh4E0gR2HcKFm9Kpuqe84aalzEhAbJvml4joaBb3Q0NCSiNeqeh0ZDgmAP
46PU92YXOLvMaj138tPoMWktRrWmws6iMjWaEnNES9K9dp5tPIVWed6pj0PphW8QbdBxaLSoP6hB
dS7hqXlvvhpgtjBxAJBu86CQe28jRXmix9tZJa6aciDIMkYFIJAaHhkyDQKBhUZn3TDLdsY76vdy
1B7iNDUOVfhwXGg9z0kgqdWPVhWphI1axNYXHn9E5l9BU5Q3OhiLPhYrCLs89PsyOyAqu4ZJrywJ
vebFzfRORfOeeywgZzgevW0G0o+oP6k+dX5/NcwmtygaC+I5reA+G52bEQj7xVhq4X0banTZrAig
+/xNY/bDSZ7ozVBSqk8s3I1Uor2N2vyQD3FB7w1X/1QDb1Y6cKOFp6GotYhNaZJq2PRRH1/XBYtx
LejojjzpdtEobz7YaFEPAcD3Z7xKskEiAo3bo0UQlt1lWGGVVzT0BnPuxpSp+48HfmkTboxuOZyN
fkrDnzIYKq5obf1xcfBL5WyKudYukdxuklm4tkFD1ll7H9F0ROU2KPshwLGC9rc+9wUsyTA+HNcT
xc8GaHSWwLECglChClmk3CjbI6B9Gp1pR5+CjUPLiNGKy/A7OINrixXrvMQ0uFCbyt6palyu+t6C
joLtfOXn1XAok/djhZPyXGP7CvdJ7xtrHSdavP94vuexNV7ldvHQCenQv2U1CgTGQAQfJXnX2k1B
+s6FrUeCBHQ6JSbRh44qRspSX6dZ0+5Mp2Ja0xgeXobRovc4ejvelJVLQjCx3xhMlgyPz1QUVZeN
l8/JpkPxxCzJvv74ExAVKuh9umJrWH7xbUQcOIvtwLrURXGmRHOmCirXMzMQD57iJRuNzM4ztAEw
8eAKFSjtt05dRVsesTSegBlxLucfImqF6HpKiybLr00FI1oaewhLWP7xEaOlqtJXAY2gqdv8zq/U
AxJAkx6QyVcU8K6CM/4u69lbKRFJsGlRn0dmVl7iemPPwO3AWjI+4vGGwza/JgtXVduRUq5jdydO
N9DOi9xc9rpanR+5Ma0s/kT6fCDJDD1SF6L3UzfpUTEz4Wd8I0s6ewXRNIF4rRkJcFutjpDfmImQ
0RjiuvMLsAWp3CHzuYiSoHCPGBmti8SV3wWoXlH6oXV/ByjC3cEnvQw2uKbBVFTy8vinaDTZi02H
b41l1SOIt8WYSzsJ9Vmtjk9twOw2retLXDjy1unvIR1spiQKXvwk79xYaPQnQ9NZxyrzFPg1myMm
te3CdN3GxlXeErpnzbEDGv7IEgM2MNRotsv/uWXBPtNhAM2Zm1tk1h4BxsdVXwbUyqVv7TSUSHgp
Q1A8JcxjcIEAHmvKyeO+reh03UUsgXB83qkhpvJXdRLmmzk4AvND+K6C9MvR/6+HlJIWjZ+xxYWM
sn0G73deL3ZR3+GHskzkh2UzrDqTYXR35A5oc1BuDEURzVm4qoUTsS+hRDZnrzGkAQYa5fC9VhG1
ZLHuEppEFE7mQTn5+FTBGUL/hfztvJQPhk0ojBOFcovCQT50dsDcVc+es9qKzzMQVqxGbb5oM9NY
ajMCU2JY2nth+ToIvE9H2uRYoWNRxwb+b25bt2PdOMuqeieXEUuqnvCh0BkTgqh1aT32DHE6tLQY
/dZ2KqKd4nl3EuLQZcXaU85pMchR+U87+i55rzofKVScH0p0xCAhpvXIkmI9UiEi16LS6T2URMct
QWFb6o7IEWVqkJj2g3aTeYJOalx+L8pRYQwPl0OC01xUPHKOa+Vx1WT1LLJWZyS8B6OWu2wESX/r
oUzZOY2D41+VaMEeUa+/bApA2dKCldQrhgPrSt+qmv/e0TZeJ2PKcPWY7NOfI0RJtw5yns3omOdh
0YR3aXNORV88NiKl/qnM8A4giPWx7gjeAPNPNrPVI5z8mmxgR7jctta6skmDL5SM28k0bgU4lLIh
F8sKqldcmeeayqw8xMh92Xv2O6YznUac+Z5BKryqze7bFIp2DYWR1oAnvLucmM8uMDcTQhYXZXR7
mTfKdgCjBwCcSSizI5yeSQj32mdDlgYeUu0WlNxcwCsNcSTHRcVXbZ4Wslly604Xvj4xSGQl6y3e
3V0wbrKSomo0MT3LgI5vlpm7DoHMuXCGZ5/Au70lJ3vPGklMvWTmlbDG3hasZ1469Xe1zibVTsQD
y1b0I0zaa5GmNtoQ/4zJ2rgs6Opvx0KrLmzetou4YnQ25K21PD7t5yE3bbbx/Pg3j81tZg/FlVaV
9KY16oJjyokB+343Neru+DCTs326Eiq3MallOjEtcwbJ8V/H0n8iLaYD7+j0nBDLXoV+dZNrZE9b
ge2cyaS/Fom+LedYq7LQr+tewQRgdmehjhecYF+QJe0K9Wl6N3rjBChizopm+ydnwzuEI8J+j29h
iIs3GnTWM24YdFFTS41ukLsi1a66/tc34sSTWxLVaEuWwZU3txTGxHtHLibXGK5faa8a66rPZUKu
SegfJE5dgoFt+4wt5UuH3IbROGuXYsREVRUear+5qghIaDZDsAu9Bu41i27xwzXwZnx7NouxnNRm
sMxaWAHU+yMN5K5yMzXZBUNNplybeIfWQV5U2nFx1fiMZHUeGo07FLWxxP35iLYSxDSWbVca5fuE
AGGXoA3kueXb7OSC5TEOJXUUpr9kVe2mCGskz0d/I4kHOBTEHoes5AssCZDSCy9ALjes1XwYt0pJ
xNvMarsMqvTyA0kshbNug5iQNUCw8wY6rmgNwvlByTSTjaHtBLNbgY01qCumKtEcp13em/EY0YSj
I6Jo0RknBhpFi5f1+E+j195L6DSuTDXyuSx2yLUTPpddtknS5FvLiPNCqeVzbNIXLCLW/Uy7RRvY
38sOQFzezkTR40JCy/oibegKq7k07+JIPYQBXP8mk1DA0z7d/SclrO73AxJMU7u1vZtgYOZ0Ycrv
k02zxo2R3JW4yDZ6WfHwuYq9C8e+15R7S3+ojIda3KFQWVS6ubBw3gsDUTU1j24oS9ZbUmTcs0zb
EhJsgFhpNk22tZtlW5d41p/H+rpur+dG73+qepBZtJoklYW4zCUudyU50wiVoM/rPwy+pO8xLUsq
rgEfYwh/FPF2+Q5lKJzCHcKaLc3uZ9WZBbMVGQD1CGyztBeBQZujJ2SpNOoHsiaZgwaYBxGnX9WN
uEW3ucKdxZMn0m/7wfle6OYqy+EKTXmhEG4vr+qiOdcBidDD568Q0TbBK+rnHWg8S6YLJpevKJTu
ySbk6s55SHYmd4YVYcvXBXrduL8J2mbhqDzyI6+6ZVMJ+4ipMe7oxsnvahwX4Mhi/CMNTZdxpWDV
Ru7cezGu9oCcIkipms1kszSYYE3kIohUW/kaonaUm4qhkjJmc/lIEd1m1RdZqvppOIWuSkNTNYaj
QjM17TS2NqvKwmmGqKSrnS972l0X4/whtq/imnK/FGPB8IoPllbwwbT+/PL4b35D8qXqIIOp0MEf
6N6eGX4J5EDJEhIdDBXrkZTG9ceHguo279n2/G0O1P6vn7Ju62PC9mtejFVIs/Dky3/c5Sn/O/7M
P/+bn3/iH4fwlYlc/t6c/lfzgf75Q/ziPw+8fGlefvpilcFbHa/bt2q8eavbpPkc+v2//eZ/vB1/
y91YvP39b695mxGYdvPmh3n2OSTc4ir9+0zxVROEeRG+nP7ER6q4sP4gZMSwHLQ7BBKrFpGk/Vvd
/P1vhv4HrSPycoQlpU14Dt/JiPEL/v43Tfxh87UJKFYlG0RohKvUeTt/y/iDzFYh+Em+IQ2T+JL/
eeFXHxTgj4vhv+V/fv05tNsQMw34Z1owdlqpa6ahmbYuzZOwmCgZBxWrbrAwAx3ypeOPcM0XTa/X
5i0Ej96jwcG2DdNnOUwIQRWyBvVyhWZYw8ToGzEy6aSyMRIkdOijRcAsM7sfFNXmnsLFg5IzNJHu
t0YGIoRAUJ4vhsIc9aJC2z37Rb0azigwg+gQTnYtLzql1P1vY4tcyoC075sI8v2ugJFHjafXukYH
Wa+tcGMQnjFUME10JaBrTqztsCwRFnEP5NaIQjFy6B/cOXaSRRO73RQ9EFIlGUdCbLJBaVSIDxbq
Wc8tOyWIHNJpsbcWt0asW6L+kam6k7DCFjMqv1jZOQHc40UbZk4AbMBL8vHRn1QL67LJMGnfV2Wd
b61gVhBKI+mo3Bt6cc2VU+lsBVoTkyZ+6UqkV6hhc35xiskFXcEwRAhPF0yVcwm3YiqaZ2dwDOAn
eQ9TYeuAaUy35ahb9raKpN6vhF8N1rr1JXbpecPpQ7uhUPZXhV4nS6a3obJRkap2e0PrgnQ90p35
YdEEU8HCoVz75ucTM+ZCY9v1rZ+7i6RkDkDQTHWIhl1AgKh9lmIwSm470JzBSkShMc/17Exf9XUL
jHfR97WKuoWhXsDWC0dw369CJ3SUKxTa3ZCjYolIDNCDEJ9mOFlJQStAydudF+Wq9kZmuNE/Nz1M
xMIlyXPKK7ckaMS8MWjd6is0WKiHNkoz4ESYMoK2uO6MtUxO0YCw44CTNO4ugjKlHZTJMaDR2stR
VVxQH4mD47cu6m1skgL7pisQhF0D4ZV3SR6vd5Uy4Hy2JlO8mUPa5eeYCiUvshKd8yQYE6HFdyZ+
ISjILluIMoVyirk3L7btPC1049g2MyzKMntCBxxKJD8gr5khI3xcDU6QmoS8daaFUbckQCWUSUrm
oQgFKGENxw2MCaY2wI7NSKNFxcS2RvSGs4NxHxZ9D4794OR7srIENhBorUH+Lc+TCZNsO0s78riI
3pSi0ZTdwBWnXkBKkBAZMST6Gh7EFP2w8fHZV61WITlpKtTmi6L1Gh0zXOSHF3ZS4mEeEUDaZAkW
vbkeR99Dje4XemtfikbDrUFsezgVrl9pDPgns3YahDm4icg/w4RMKViy7km82chhl6FhFOoD2ozx
jdve7uCj0ahcRmPlDx2DDcUJGIyBRljY0RjWeHm6MEDLqsEM7JfCiwH+EnNjI+dIw8rDAjjKML9T
dUMrlmnf6PWGYmEYL0jHsxDMgp0wCaOx4mJa9vGIqDY1kh4ZnZ4xUFrUhci7FRUk8Tpq3lb1oSZr
s9hgfolw4LDe2K4zJZIf8Hy/24oyqfyXMAml/pjVXtX4+Gic7to2c2BmbuZ3gGXq2Wi+aaTj58+8
rMZ8wYRcp2dRrUYB7ps2A0mZCjGM00rBVMcLI6bzNYmtg6XmhvfqGMVAEkhYMB7LIflF67pLqHXs
JrChvpH8t4qCljMr1ZHMGgyGWejKDv42SbgFSDcGR1N3HgSBrl2wqRTm1dQoVslsH3XkQtAnuu9S
E7v9VAvamGzyqSlttRzq2bIZGyvbZlc3O8SHAlHH6DGt1rA2uJOdjA/hEMw0L9xyCbOgkXcXGC/k
5cws1buOsBe5bNsq99j9iqoADCCa+LKo9LBB5BRPCO1suEBuNpbYH6F8ptBfrZZXrJUd0bRZ6wE2
InqWHRPUWn+dEq2gXjrIAemXd3FHUxPicndWjRMCqqkO5rjgztG8nRjykU2xJpz+3DFF7j8wXAbB
A4UuY6yYFsoPljSJYMTpBiZwEFDKnd3LvigXvllbCdsQ5Z0hXDM8Sr8oxq2tGYxxyaDQ1eVYk4sJ
8pCoTyahXjCry42yAeLuSQnTC4ZEUe5EXk4Ym3GoVWdSDYxmDw90DPdNEz0Oo9qstFSvDmbLk2+T
wsAFeG5VjbUpgIDhnvbbeDbQxuiNR9nheEUzRqhMt6gby4k3IIlrNmd1PpTWuYUPf7hKoAl5W4ai
NpK8rCtIs71LRdt7z3O0kIlhJFe4a1G1+VF2mAoHnoFHzxBbbKH5972ZZXTR8zh60ZOBT3nocI8s
hGkDEGmyGjqjwGXargfydwkIi1FqrnxyJFqgIoX/ok66iZrTqBmH5QYi3rU9GP1HeuD/qVz8t7Xg
51LwH5fFW3bbVG9vzeGl+P+gatRVCrp/Xzbevo2vwVuSvNWfC8fjD31UjtL8Q3dI0ybJ1hbC0k2C
Hj4qR8F3VMNwHFPafKLpBMr9WTkqxh/EGhpA2G1d5wMhlv8sHaFS/qFTuRDfqVpsMywqzv9T7fhT
6SgFzADTkfNuxaQWdU5LxwZJmTBSclk09ZvQ0suMLs86HYI7LXWeTbUjk0E49zy+zAU7GnMZtM6z
ikYESVt5bg0+6XC5vmuVfm8nxrVK7/CCpfdQebWrFTcE79qARLAdJ0b6HNrjzivz9TCotxPMf21o
v8VRsC2s9DLQ+Z1g+h4qaFKfLslf1MfaXP7+qzyW3AsapmbHYjnQKffEHN33KSxwjCo/aRX8EHYL
n0qNrsgB3Y66vyl1a0+A9U5o4EileNJMksNgO/z++MbPYR7z8YWjaY7UMXkaJqDNn48fTRWK6j6k
omyg/Q1efpvB/sgVkLSOv/OhNzR9tO6ARQpc3aBozgxBqdqbmyKXT2Wi7xG7LEZYVUFa3/l+sdfp
7WQtjY34Ba70Mx1Lh9KgPnjW+A6re0UhgOK5fBQ03EtvuPDhQ/I8YmMcjLRE6N4G71+8yPlF/HyS
bRukHG9XSPnCMueA0U8nOWxIJe2GLnb1qtz2vXwZSnzoNWg8uCqW/xgENk90cr38AZZKChyS8rLt
6HrSOADUk5QbNguuYzkIaEbsEApBE4mNe2EqVjUADqA4iL4zJpQRtG4rvwiN8bG3qk1ZwI2z0bvi
Rv2hN8EXl+/nZNT56tnOfGtg6dAIMrBP3j0xCv4QSCjd0D46FKNzbzrhJrblMjcaV09UOizOOVuF
s9+fUNaZ0/OJFkHVNCT3CIj0k/NpQh03dQOkthmddfJBxy8yRNO6tO9bxgQpOv3fH0/+nDj68To/
HdCYv//pAuaZ76tmxQGrVuLNbF6RDGwM+3tTBm9j2u1QdbjJQJcPDfBWYP5JS4sevH+tDcD5G3gQ
HZZoKed6iWmk6uDz6PcYnLeJlf+I4VcuaurRpm3WZQ+mIo4WUoOUUzZLzS5WMCHvQW/7qI7bq2l8
5Ol1BrlsXZT9VamgFE39FWki63E29CiJ2MhOAnhsvwedc1loOXsl+ENwMmRiLj1l+GIR+fUeZjP/
r8thnGyxCTthO2VzdgZEsN2T3iY7cxSbpo2+ONDPOaK/XoZ5r//pMmTwH2IxciA1/a6bFsTuYlHR
3v391f452PXjKCZvbQORF/Z552RJshKbJGcipF0PiCUipkXuXP/+CMcI1pMFgWebqvOUkrq0Tp8s
o5/nfYiI3a1X2rrozlAHw2G7EQvGN80qt8+U5Vfnbm6p/HLTmNLSMEHMPRfnJIS18tRkcmKO2bug
ohA8LGt3jFfdFsduvzQboohcpVh8ddz5156+VNY+2zQtFj5bnhx2MmxRj7OBN6TFGabGk29biLar
Ncb7TRVffHFmf273zBdv7hxZBv+3dFank8PFheOE0P+x3C2HpVwTDbbRdzR3N/maav+LZNuTZOhf
jzYvVJ/ekFMFBb7LORpuJ6Y1iwrtW99dmyAUKu9gWveK0y1K8aNKxKIjVCSS1iEVco/VdVumLdQj
U3OnStlnQbb9/Zn49V75+UScrJGAzpXRwDTKNcUdo2E8L1ZOfvP7g/x6538+iKOerIt+1yhlT4OA
DFke3nPmDIguyShPl188abTfX1hHPVlkIITXlBIcSo5UIU3t9YTGWPcGaJeh/2ENzyPTOWb1NoIH
2Ve3cCXXv3+xX/4J85/46WoLPMXNpM+vNomRbKj3AttEQwc9VHZKvDcQ+gFbVs2zsWFcW3xxrv+i
VONka7S8574pjdOTMxDXrQyMicMnO+AR+2jtLXFPrNGAvtVfvHlOAuL/fGN/OtbJS/XtnCgtdIKu
fdBe44v0Rl/BkkiWwdI4QCNjqXf7pU7i2sJ6E1t1K3e/P9e/rho/v9aTNbgMq96McSe6ke3T3wHp
OqU1XFj93upyTBra4vfH043T5ZEyQhiGNHQphKnRkv754pb0HWwtUsWiRKusDY95+a6hRZTKfWYx
E7afSzxjnjVLLyg3ZOg9t6PxZCjByvZnEL+z8NI3NuCL3LYhlkCKCYWLaRFGSHDOL97A9aMjI7ca
gg6P3ijv4h65JLcovAZ1G2uzlrQE+Oypa3qjK+T250FjqlsvqO4byOKyYDJmlv0uBuTdlOG2ba0z
DMj3kZ9jVusxpN6JujrPkpALhdPD6zHlY7tqe30TO3KpDtp5P4Q7NuFUKz8ipPid962aHz4V6uJB
WxNQvYjjKzybi0yhpRRAmeq77iEaggsPwKpGX6tL+gsVg17uIIPfq+CIYEy0aJwHzBf0DhZ9na0R
NLsmv6zt3jx6sgaEGdTFFcqKvnc179Ly3tTkzneuGnRQvonGH/JB9aq1EATDO8rzhQF1Z5zhsX64
wgi2ztVD7D830kas1rl6/pYX3/uZ0RcQAzR9i6J9VWxD7AidvLWRcWYPPbPdknaq0e50DMtdSX6M
RGUGUqVmMOxjIU3qR3p0q0ReTcHGE6TghqtmCgBWPRl4hiozJY0pXWtQ41I/dp1CXUr6UFrgrYVC
sjZGZ99OYVY1bprd6t17E72UxIgWUMeN8poJuptjW6dXhY6Z5KlnNnEG4n0PY5gBdttEJxlEaEHk
BZCfhVY9z4CP1DoUwwwN8BZe8E2zUipGaHKgTea34gD7rWrwOjGS9PofJMEgVmPYelVOr76XQxan
ox/DqLTuEvhiFp924oeZPqeCgE5iU8XoLX0V4wyt9JruogXbjiyWiEaagDiKVS9r8ScQKuVFbtaD
o+jewvipaR8NIjuEsjO6biN4l0/xpez3OeuBxdwBPyVyQUL04Ls74iG1mdNi4UCwtaAJb1kqIvLL
jpOj9V8sFsKaH2afiwxUM2yvLKmbyH/YR57cvJ3dlUUPwAenZt8etCy6UEIIIVK1IIfL+kpOiXkX
6uC3hKh2vVqcETh4UdkFBrmBDnTYXEE4uuoi7dA45Q8lkA/KEOwb1VyRMU/KtQEmbMIZs2gLxqtm
A424K2jsZ2rduj7FyA15LC/aLk5C5BqGvlXS+mX+oxa2qHSgilAdFB/URxisLRmtK4Ws4UR1E/8Z
Od+g3dvxAAXZWOnVeKakZD6kbYcgAbBwFl5hOQHySJ/RrNtVaNhumNkbYohWHjyMpZ+Eb8lABEBv
KLepAR7Fs2mnib3kd2b2fZbBvXVQa95Dig7i76Bt3JmR3ND5RG+DBeyiBQWqpBhymsc2mkfuvOUs
Y6EzkhIeAnCkP2P2nIebkIlrZawIINqQuNuHLxrux8lqzwclImZn3PRtvsLWuPQxpqCrcoemWoJA
WEChhrR9hoJjIYd4ZXAzWg2ONkZGlaOuCgvCRsRmPvqBWncV5O8tMSipfTAiXHY5VZV9Y1aPJnln
mTyb5du1f27YA/FglzVPA8tolw0kT9S3+0YDnjIQT9shyO2URxg8Z4G6G2AOBQ1vP9yQCwM/MyY4
7spoJ4CGOxooff+MEGKLXmaGRYDwhUG9s+Ib2xtYyyltqupSt60DTeGlx1lu82gb4WacPV64tuMU
6KXDGkfiTYixtUBh6tOE94S1SQH2xLATF2nhA9vUb1ujJf8OMA0TIMOM74m9WiVl9IP8Iuy2xp5B
1jLCiGT3EEwqnGUdRY1lLlWdZbV2wJHG12hHBzQY0xyFBB/St+JHB+ZnZUFOnDjejLvTHmHdAcO2
MW8LooocyHLZimcFRakBGoptJpfZgqngVUjdLub0TQsa35wdkknmMDBhdZrUgHuXkX3rFRrLVgVz
rl6CCTgz1OkwkhDs6d9qK7/RU9KjAhJivJY2cuSG3Av91JKHMTLRudC9FDAIn5oHNlgQVkkZCc9H
+Z6wm0OwXofvlXqXY/dummltMwMR5bj06g2uhB5aYnqo9HffVGmH6zsPznSAg5C/N4DoOuPQxhvZ
hisBlqMF/DjbDpL6Pbd/pASPxHjXqjl+kOeUqGBoahRoD9CSxfBtAhCirsbmUtfBXoQKb/0nz7/p
koHPzgMV/1N6IXLojN7aD1tXBauvVpd1dafRZ4rKH0b+LTUfsumG1+LYNaJrBswN443oWkHsaZOF
yTzRoEPdArXRvbdJu9KqbxULeI9ZvEOWWDQTqY0IYTELqg6cUcVazoOTVsVHww8TEuBGxQXpOhDt
Aa3j+yYLHA0hBSh9IEbTYDPq9ZBgiSmTdeKx6FKE0t5bmL0Kbjbd4/5mMbpt2ePV/VNY2huRPcEP
hrtDtVq9Gfw5QXyZj3BDyIGS+oqYkkVjpDe9uh/1G2I+FkoMC8txqCY2lfPNs2wQP7Qt6Cio6XWV
gWkUG59WXcTjVrVBZj6BaWEaddkLbaHgqvbt71UiF459UVaXpvegl7tseivFuR3AfE6XqY1rGIRf
nd6M1reC6ktgOtUodjJC6SQ6r1Tc4sHeSPO7OtyZ1Q9/jhazzmx70xYt7n+G6H68LLpHQjqpB/xr
p3yl+09c54UPILJ7BCvK3VCgImzcjkwoLTZo6fh70Q6XfXFf4iAmg4lxtj2z8hZoh1JFIXpF23Sh
/1RJRUOUTpgJbRhhbhr1yRoC14IyZ6ARdp4IkyADcPZOs8JW+NVSb0sa7jYMp1sx2gtM3wtNQfQq
WPDLbMvodd3ADjIwChjjQ4651m4wjNnOoxZBGlEGxw0qb81zJ3aJBv8+DsaNmqYveou+sW3N66yJ
17JHFV/FLMZDEl+Fjcf6RLO6mOIbn+wg1r7+i4r5Lx65hmrztEU0RZPktPWnpRkE5JJ6Odr523rT
bY0NhP9NtPl9Yf5rWQ6tz7ax73Asht8n+3nR28ZUth2lW2lS2fq7yfoiUVo73SlTPPx0iJNN/MB4
DooAhxAHANubeJVvjJv4/lUsNJdAuL2yxPDx+1elnTYUT485n91PW8moRP9qVBwz2DU7HHLL1I13
/5vzp81//Ulp9PnVmSdbdJQYTLFLjgTk711fZZfxJniXkfvKW9PNl92hcKNNvXIofv5fXiR6L5M+
miQN+rQXk452gRCsFgvZBGuU8GfM7681v1z6OiR/Cxm4OQe1eOs8d77qzPzVRf187JOLqpjYSUtE
wYtkui26aZtU2HrzcZ0nOvNEx8Xd/4DN79wMJvoIFSvn8KBM3kpACKCBtvr99T7tk8yXW4e6b6DR
NMiIPLnclsAMFaQVZ4K9kgh3FaJ1RWuoopMvWqR/+c7iQTVXwbrFEO3khoELPI3ImcQiO2dt23pL
kGQbbaXvv+oR/NLEPL6oT0c6OcWajvp50jlS7Tya6mqYACE3pAsekAgtAsD5hfJeNi/MqBHf7Cn+
f39Of2nHnB7/5KSq+L+SXM67upXxSNG2zN30EL2r62wF7tla/v5wf3kJ//Vqxcl9JFud3eB8CWnV
LRxxH/XC7brvSAe+uIL6X92xn67gaSfCDqcJ6xlH0q+ju+xOWWN42dYr1Q236YrNrsvu3F6+jmtC
QsNN51JfPkYX3oKIrC3nura+uI//8lb69Mr1n9eqoMicRlicZzMmi6S+q3TpFlS0vz+/X11OcdLy
0cvZL27zssWmfWk3/ip1QxeO0pO+zdyvutJ//ealiSYNBru6Zp3eJjZikT7kaNYlqUbLcGUv68N8
RGdjrJJn++b3r+6XhtrxzSoMYTvC4qinc9aE9HTV8o+vThQXByCW/83Zee3WzSXr9okIMIdbhpWU
k2X5hpBlmzlnPv0Z1Aa6JWod8Zx90w38NjwXyRlqVn01vswLPN3FxQPvUlfcdbd0rcSWY+4g2L4I
G4eceu4cJcH1n/GX6f3hwCGZV8Ha5SNmKe4C49+ZrL8uPRHJeHSthnTczLRYm0rtasBcq+mHZbym
yVuT/kO7gZDXI/YWO8wKRMA7GYmDClVadz9xacyJUPphesuj8LmpWB2IFpEDFldlL+KDOzoTnDRl
2LftnQ4zdCwMD3ThntbEQ0c+La0HeyYLpBKi+IaxsZq2nnv1nYOCYkimAU2Iq0McvIxIwr//smdX
x4cXu9oFuRCICIkYQFdOSdccGv231k5X3w/yf5muurVkJ6GQv//5h8/XS2lqmjmjcPM1SDX+Q9d1
JXjNrhsvfLt1Qm9rv/uSbv6fGfvfIZc3+2FIHUx6gLB8CRykXWMbF/3FfCfvUi+6UW6/f7zzH+m/
Qy3v+MNQcZRgRZTydComg6VWEhhsVIyXz7yOgjQKxqZBzsdE+L8aAVUS843ll1s3EfSKNivwr2rQ
/jVOKff775/nXGysiSo1aNWUdO09JvvwPFgJaXpcLZPuPTZuD8NO3W3Hxucf6r/DrA5AWQliEWAS
Kevih0gyZxauQCfYVdnbGsmO75/p7BT88FDvO9yHhxKGKs4DlAxctq/Ko+IGJ+keXa4GOg6/pJ8k
hfaku74f9Nzi+jjmKq83TN1sVipjlpLOJfeiqC3Xkv5/6zrLTP84ivx5ctQhtgR1wXvE4ssNDsYu
u/MflTvf1pyCO/bGZD8XSHwcbXXO9eBfpsjnmRThLphKV67Z9+Fs5vpWLXTr7a1WsDjKU5YvI1kP
8eN8OezHgwHG8wqwFqQamz4oxzhqf77/ZGcD0I/Pt1pqeAH2prxgatR9ct/tgfydhH1/RXZsY3JI
m0OtDjVdbnW17Rgq9X9p4jON9UAmyDPSJygXji6br9Jimf3Y+sQRS5ce6QsLLnFfv9CktJuK/oQ/
E35wr1H0IOVPhvkWCSq+WIhXavKOItDVarDpg3Tm+VrNsb3wzcNIl5s0YuICWCJJ84MYA0mDkjNG
NwZsrgbDzkIsHkrluSCrQ1eQIkObCh40/0mMHqOJnJHwmowYZdOdAz/GToXWw+e6WyhUmeLhtGoL
xa1UIJN8UabCBshU1Lga/xKE6LnEy7xZGgdg4Vi4EghtBaipup/q4kgTATmE4Uov/5CwPg4Ag3Bo
9JaaS4y/W0ElQfaTHdWPq7jT7VIPPFgSf4x0Jl0UQYzzLTIbiSRAKxlBAknVLXrwv1MZ77rC2JPS
cANTP3SF8kJT3AyDXeNtRvNTUeGqNpFSQ2uqyCe/A1dQFhfZVP3dmF3LWvy6kf9nz5NX53kpNoY/
hnxyDMjc9rHbJ/vaU04T93TMvzeCB/ncwfRxLq8O997oKsmaWUGon+lAdSOgp+a1dSM7sAQPJOFa
CAV7C/0p5VC+ybE9QKEY3MKlLOh9/+hnf4uEolBTZYti5Wq3L81WiaSe3yJMLRRqikzdRpB49tj6
7wjvKqgPO7xhNqKoaoyg7uujckj2/28pnbOxsPZhnNWurgRokiWDcVq3d6HBuCTC3eoO9Kiredp+
cnOvvFJ3sp24+b7YyAxsvEZttdnLlNwQpDJ4Upg7mD2uhgT9+y919lz+8HyrHb6sAa7Ky0nZNZdh
LYKAlN08egi6f2Hx+/uhzp/KqowKU6Kh6kt7kyoqWZMIy7t8613zpBzKaEfxUdoL+/qkAoBz89jd
GPPsGvww5uoVwkPUpbFgzEW9pDvxDu9FwgJHJ8bRBHsrQbeofb+u+Q/jrd5nBhgNDCvj0Xr72JyQ
EP3W99qORGz1JDhv2ZGmS9u8bL3KhWvkImbaIda98jc+69kbKovvP+96mVof1keX0UFdLnuPfufv
czfdhS6E9j3lei962Ep8fklLviuZZKjHqk7jmrLOGeGYoFa0Q0RoxNSThsXB7bJMcvKsGMwdQIUc
ot1m0L9eHToaHuJVWRc1xKpIqT8/YglFIZfViGvwkOwhIP/WWwygc9r/AywoByV+mogsRwynOpMi
Uz8hLJR0Y3QSYbiCWG9vTLX1p+f3IAAXRWSmpq6R//38e4YQFwXfoCLvF+k9IF0YPunoKkO6wxD9
JOC+rZvVTpRKmlzLizzP9ljAHLIy96IEj6Ss34ipvsxF3ZJklpmpykgEFXmtV26yAeYdDEYqh1TS
O9ovQCW5+khrsEEpx1cOzax6vkLJJoP7hAdgLd4LMrFlqh16QXCAJdLVLqI4Xvj39alP670RwYEe
h5sUjxOslQg8rI0byXpLWn42OmvE3gjkce9YbbmTmUhToFFQWnC7av9CVdVf8tpPSn6/8cmWf+rj
Cc01TkWeT15FZPdR1mrQStD0qjFAP/djdz0DnG4nkA19datZxDDh7Wg0i+ZhrzXqrZjV3vfDa19n
jIxym4ExlhVl/f0DflikMOJSmaAN1muNmzAEFUNBMZ1m0V2E114rqNdFSb9eI7qGWfTQfoodyl5K
TDLQDdWjqwALQeGpUkw3V17T9KUBODch2R8szoyUhEW8+EPQNSPVh0YLICVo+E4LV8CJsJRpSLD8
jMVfvvG0CDdS61mO3yJqwQVVdxMtSFvve7gtoAR3veIZ7ZNAOIklbwxhpaICVaiPdP0LBn0z0wiV
mr8rmspWPuHrOpdVpKAUVRQkoRy3n9dVHfhIeMQOBYlP6JTPrqn9lLvyIplktwDYa463+AJCTq8v
DK6UtCV6Sa5ddrm2dZgsm/d6unz8JavDJAlqGT9jfgmm0S51MGqe+5ikNVhyys52u9/KW38JP5YJ
+nHE1XFiLYaFTcOIi0QUWAOaJmpxperoP8pduvOP+UG9Ee4wybno6lMANX63ubmvQ63337BMVJL0
oHLF1b4G7onmJx/zOxOjBCeCoy8JgZ0IKXRvNHbirR9Ds3+aZczSM/XREgfQWtkim3jIxL+hgW82
bW6Nme11wdz4JGd+G0UK9jiF5m2N1pfPc0OpfHwLewtjvgVnMXcgepEQxeGTphueWA43Wtk5Moyf
71fu+l68pH8sld4elOQ6OuFVZB+aILUQ/RE/FIoTIhnJKIMWOHhYwUYy6MwWoS8tJ7hswiEwxVUk
TUtiDtCYkcLpIRpozhRRvSnDxihfQjMeSLeYa/R8SKIFUuHze5yKIijU2kLGVojYqSf+qz/fGf3P
IoKvP8VU8Zv2FQ9XT6rLi2yYb5Q2/Vln4ka+4cslhknGXoiOHak1R9a6hBpq5kT/4KIbHa3HKG+9
RjnR4r3Hh8OF7+hM+D5itr6rE8NVsTjr5/uq/Ds1YOSQveRdeMqihN4CKXBCHYkVkgFZyR6hoOzV
cWYCBk/fz4Qzb+7zL15du5KJ6/XIDvUuVe8vIRMbRJn1YSmRDoIbuZtxz7rmsn5HqynRa/UcVWBn
3kdkzg0/JLu86S8owrwJe9mOdu1e34n8v7kVVX7dAD897LpAm2kd3e4TQ6v76IDWobW7fbGHvOtU
xxQQqLuVbf1SEn5/WHL2IDEljXzoagOs8BsrookgrwUUipmO2wNCnVDHVOFjoGBH9TtK8h0eZRda
091a6XjdRv0rCK29oVk/c6u+XuqWPcXV77+78nXn4VXomCIQ6VG0Xi9MjNnDNjIW502fxAa8zWZS
LoEtuRPJjlzssT2tDlo43Sb0F+OH4qYAGQKaoseo2ekTDDzlRsd8XbZ+FGroKHJrq83jjF8Tnd26
AchwclPD8CDgPscGIFZZ2vnacKiRh6Wh7+rKdFMrgZPF9yOKRj3H9qS+j4Z/3z/n1/1Hp0FhWZKa
pHIAr0qJxiwKJfiZiFiwOwq0aOshlkJ+tLGPn1tGy+GiqAZ0DraA1QakJCrddRU+OnFk48npljfz
YVFul/h2O7Xz/5CRe99LPp/myNPpnNEVnQiZ9pbPe54AMUvx58W6hzr7KNeHdBT3i0v0KI2Xmqxc
lM3gJsLkQcV3dWx7lAo7P0PYjbie9ymgBfwcXFEZQaYSC+BLR2PlaRZbOxReZEnxiuK6125G48do
Ltbed4YaX8VNt9ek6Ll9pxelJ2ipN81gHHMM9nxxwi0ZLyB865BEcmM4Ftm8j/wYIjUWznUrsfdH
F3DF3BRn01TOQC/jUxU1L4C13ihK7vToX9O96K1+wMrUncEI9noMRa35U5C9y2EECUO0a2bLjlrl
Alk13seReFer0t82zsD3tbva920uDnsD24UsFO+KRaEmvukoEWpJdWvOd9kqDvGyt0Lhobf9MZOL
+zbRHJXEpVHPB1/jJGluykyGai38zGg5CzvMEoIfJupOAx6/LMxHTL6wcjHworrVEZ8nMtQR/L51
VPRJukh7c2Lxt5S/BSt4sSq6TOFuZ2UJzvCP1WvYwYLADHGsMbAZGOEpAK2f5cDNpd+jtI9H1M7a
TwAVnl/Xr4Ml30yz8FsNkmto/h3+OHggW0PnGFi0wS25bnXhVqfhH9zCc+KbjygGhSk5YOpykoMC
dWPSXvUNFmw6/gMZlfx6cSmgia9UPO78r343uj0w8VCnylALGubm6n5GDi1iS/P9sjyz+7Dx0DbE
kU1JWF9i5g83BxkWaNKr7D4pVRuJ9NfAPbvejD/PLctP46yWpUFzq1rXVsjFfvCWcDcho+ByhX6U
bfx2fo8v3z/Xuf2eeEqSNGDnZPCMVbCvU1srQkCwTusOnraj4pXbUeIlDtlLXjVctf1wUGhDdnDf
EtytvMmZs5XhTa7x3DVoYFnFk6VMS38naIyFonTEOaHwUU5PnLJKgnFOP0f4+9QbN5wVaIoOFpxQ
P4662okMrS+rzuKhx59SYYOZ+tHt+wuBw7V9JpwlY5R7SwVEOfpwg53psnvI91uP/p6OXu2Hn37F
ak5FnGZzDGDGwXNwH9S2fOoOgGW96ECR3WkvolP/XC3J4+kyg2PptvscCV2yq34Tk7nC7vuZsIz2
3a9ZzbxirLMigLLt6CatwjVMwc0z/GvaavXeVzUZsVycR+iCJ5Kim4DZTfuGMx/KAxkHuzzVT+l+
K0v0ngX68lxUdYkauLigcfi8ciucocZBYOVmOl7PdNumXbPXU9kpIH5r/UMaxC5e33X7EKJBnpL2
EGe/F8Nu4MBHKzCvRMtrkenKxnOVYxYw/cZPO+wzR0SEnAWDPVoNzGEgkRWuWLK4FzIKkT22r6HR
PydVI3hy81PBTD0ZH5SMqCNs7iflDWQe3Q74GYrDLibGt35oJIrK+Rd1bluK/2i0QUKPBPT0KGe0
JVyC+UNb3EkPeJ85iQ4CvrRgkKcHvL5gLxZXiyi5G3DHGR/N2bj/fnqc/3b/fY/WKjBRO3DyViQs
G4Xy1lIC8F8qw3vT7WUfJHGU/S4pgmwM+jVfxEL9MOhqdzIDwG+1+j5hQGX/AZp6iC6rY3+3HebL
y1aznihcaLH2lsht0iD6eaIMlj8Nsklo2O+UnfDcebjaPI0HLM7LXbxbkg4aHjUO8hXlb+Smjnpl
PW5tx+eOGdKrZFkJ/lTkkZ9/Q9MOfaVp/IYpOxR1+NMEGlqm5BAh8IXmY2XiLDgoh423fG4T1jkB
yOwul9L30PvD4Qb7EnRNyVseMW1uMB5TivmJcMauTfkQaskfTT4CYrBD+gIUelpG3acbTN7JC1EW
uXIWZHeDgWgiyZ43ftq5XenDT1sr69psgvfdmst5OOJT6HD0XllLg2HBjhHQRm+H1WZbsrS85i9T
4b8vZK2yS+jmEWHlh054Sbn4srkbD9q1CbPYVingBc78N0agjVvy1nw/OwfphTYUUuwATFZ5Djhf
eMFBgORx/f1iK/5LPVKi33ePNfGdY20U9c6GG+SrF5wJG6T+viY+fHmmoY9vypK9p++bpm8yz/bS
Obrof4O3crPAdnYXIaawTEmTRRXR62qCG3jwjC0DihMjij+4f7hQmmib/Tc7vp285adgV2xN8DOX
KvPjqMss+/CYtEyJZTwWdIweFSAIyCETBKGLA4+NaZZnvHaQypn1u/F/kV9ZOnIx4ab7XNLXwphs
ga1SQudUvctvK693Z5e754WhHmWPw88jZeJgEI6Wcfai2msekWsldkhXkL2xks5NLfxQAGuiESOS
Xb15ScPIB18P3rypkdXuD1jQ22l+M2unLPN3E4mfdKQZjMyNHo17U8iO3/+Cc3vbxx+w+ghCpIh9
pVNQzZrf5B7cBEcw8Dr7VC7sqGZjpwOJxq6NJXXu038cdRXWhL1vtfWMbDFTT3543Rh7rOC+fzBt
+eXr7cLgtS2UGm7s5uqUao1ECIKATo+CUg33GTPA3tp/65srq/9b+sU+ruVDK7cuZvCY/xiHRCkf
s+5fO8LzU7HGhEitiZpryPmxV94a+ag0wVHosMutHvF1hoV9uRjCipNwmwqV3czPZmsSGbzNEhhr
XXicF6tmKCJhcWclP7WGPlG54hp0HQQR/Ug01YT9cS5lGmhDGvQ0r9NzWzIQlRh5fUGDA36nFRFR
e6q5Wn//er6URpdoe6kjUO9RkFOtd9NKNfIs1rv/2dSw1rkqnN6WkAsWO46al+9HO/stSGWSv6Wx
4EsxiwJXI8kdC26e/8nVFbzqrcdZFsqXr00v+MLoIG1qrOZx1YdFDGaCsuMvbie4m1Hq7ehD9yjc
OFgCb8stz5zPFK0kbiyUzSTSYJ+3LxBYtPyWzC/dv03ByOUDTtDNBe2VRyqrY1BurJkv8k6+GAOi
iVRN7mZ8uM8DCmNryfLisNGrf6c8ALF8O/vTscpkp9Iq1x+Km9LK7+pJxJSj29gnznzBT4Ov3q+O
c3FUghF39OQhHDjlKZV9P0fOzUhLhPuK3pobL+0Qn59PVKNYMHVuuItIYZGvvmsFcNM+1X+3yjln
NiCIYzr1HE1XReC1n8dq88wHAlrBOSwaWx9e4i5yCq12Nh7p7DALrQsVjqVY6yJuY6ZCHeA+4ug9
gVuc+yRvl4iNlEyELGLKUZTVx1ozvLFvT8ZceZKYeDikYJUse5NUPX7/g77+HgNs1yKhh/9EpXUV
yeDqJfq+RiJDrH9g39fND1a3dY1frhyfV+LnMZZ18+FYH0voT7oVssPtx11yneYOpsUORszXt/2F
4fTesMNsYi8ehEcs/jaO9q+LchkcHrEoL8HTupZcjHIhd5BTHUkf7b5EEBW3OB+AztRG10qGu1DM
n75/p2fi0mVMJEhEahaEu9W8zYPQV6cpI1qiOjk+Vte6kz+YL7Er0BLuyDv/okFyIdjSxpI89zGp
ifGkBBAWlOzPLzpvMqvoE54VtR+n27/ep+U8SL3vH+/rwjeW77XEhUhbVGk1ZRI8N7pJ4+lK0j+B
9BdO2NbC/xrYfx5iNWNKC9wFBgdLvDt4knClOg26GQmxF3cK007Li8ARD02020r2nIm0GZmEuwmg
QEQbsrrZhUMft7W8jHwy98lBe25bW37QuVAihvgr0K259axnVgfiGBFJCndonRjo80crEVpCwuRW
tyjpxqN0KC+mnb4L7/yN73bmpSoiUeVCcqI++w5g+LAMQzhySlJyaZUxlC+y6wYfCKFsbFPbWPDL
BFitdwaiw85kxZnaQnf8uN51kJztPDAQVqyuRbHPAAcgcX2IJd2NMU3+fj5+JTgR0H0cbzVb9IKj
uKmZ9kIb7/IS5yhDwj+ppNM7xztixjehQvVL3/F0i3GvJ+ho+Smaxon6PA+ow+POiQvtPlH6Z9lU
/lev/b9vY3Ww6Di+FqXMrxtozs6Fxwq5lSzcTMbd968B7NjX946Rks4pxlRaYJCf3/vYBeh/sV9z
ygl4hYSpQmDZxZC8ZohDIO6esCQi4MVyMP/Ttu2x7QZc6R6qGdt2VbBV8R/RyxESrK0YMG9M2u2T
1OtyzMQhmsiYZRnQnfu0uw3mwGmCAvzIJW5g+yrJLuNBcQxAstqVhW+4hCkeHG5nihFihNlNasY3
nIqXvVQ4TdefSi3bR5J2yrUbJgveJpSRoiz7FY66F+f0cBkL0+ypBRBXV7rThMlO1/pduaAiekox
SUEvvVVdwrh9ssr8LvUfK9JqRhX+luUcAxAMXivFujP7t6hLH1Rovhw7s2Xsk3DeN9QHR6o4iYW7
ABivmR2sxNmavnG7FEgXUhKKI5yvugxrh7sE/Aptmm5eHIlb94IadbZYBXZA38TEdeMo6/l9HJV7
QZmg5pV2Xww7IR7xk5098jOoHGV8KNJTOcKWoIkqvJ2D8jQX448Zo3NTfexb6k2pf4PvoovFmjtk
IcIQDMynkEb+0cvRF1mBeFSEk2YGP3JCFGlBB/jXhaBhqXubAgrQEmM/SbdYvrn1wrfQpUux7bwm
Hk4llbwmKrycvnnciog31EMQC54uBYcOQEgA6i8X6qMlZmACfKe3HvrWvwvM1860wOXvdb/5HfX1
1djea/JtO7yFJr23yuWQowlLX2al9izL72wVfVaaEc4jzBB0vCfIGlvhFf8JYDqMnETHFg+ygiVe
Y1Syj8sHCejqFNS4qz7JuofwzDZD1Um73u64UY3WzSRiT5riY0ZTZMxNSEyuQTaYr3IM77yA4RJp
dug/RJl21QZY/g5s1fpwWSqvfq/YIYgNVbqwWtMJB8AjvMhWuTX1uz5nP8iOXfkqwDwTayqWqb/D
WNkHSJj7v6EHUlTM7SLVj0CGnSz5SaORHc9PVvGklNhdwzqdEJOHyl+NpbF4z6iLQw14GDeN5Z+F
vNNb6YT/qW1EzKsyojUOj6pWuOwCEhpsPIXwa9ABesu7PBguAsHfpwMytolusHnhSlwIY3OsWL80
OGgJcykJXbFiWpim0+h/woLFROdJVz+Lan4qBmuHvP/OQonYVXc0Sex7yA2p8ivzzR1NA+CeukMG
pWPQIvgH4b/MLG6CGLxAI94HevZkjv2TMIR4ht8G2jN2DJ6i+Pc+Zt50RPROCL0kS0EmkVW3Kqgp
SrsvzPA0N6+YZaKH0RZHJyevfjTpoynVTLkn3D69YaETDkuOnZuR4hoaYKNMe1q+/PsPhDA0UrEs
dMOmbOtqJmBBP78SxXrvA+OCwXk1BMW1POn0OYb7kkpywmQqx+yiN4Kj2V4Z7Pmj+G/05WOqD/dl
VR9jajFy2x9rzKwiYq3UqKCGB1RPr7oet4G8teu5vpbxbetLMC8axPEAgo6EaoEGin7ud6Ek7toK
UzAFDVuse6b6e6gbVxZ7Jx7qYy/T0zS8pHutuEITiDPXCMwLvvevGCy/QZl5KH9A/7JzMgXhBPos
ecom66hYuZfJ+SmHZWG2wyHz6ZMdTeAxwD6Sx2C+lPMXYPyXswTrXkyfsFC4ys38TuvvsQz0p9Zu
aFWRUSUVoHhmNYaSQ33D5IY0qF6t4CbD1g7tPt/Jxr8cwSKdq7gFUSS0AmJgGkWSh4l9DmHwZamq
J2Bkzuibdk2CKe2w7jajq1zN7cmQT6H+IjB1ssQ6BfyDoXjChNAO+wgCiswri45V8BiQ58W7lV0c
ei3za75JRtVRiuilxxXG9EOcw0N3Vqz9NEvuYL7hkumoSXvR0H8yW3hbmKGd+dW9lJM3NtJLsq6u
yJ/7XJwVDbtTZaRjRr/tDZ/ckOyF+R/FbH8Pg06Xz+sAqCWr7qQamj6Rb4s4YOKbyQ0redIcSxjc
WWgOraLsohjzBOk4a9mub6W9CUDdMhpW7aJO8E+9RbZtxPos9v+1eHrMIZXWYaCxVfbM3ndzrJAn
sfO4m3UKTwZgjQd2m3E6Who1Zy31LFzy0kLyMuF3QU+JX0uv2DfI3PVUd5gxHIGrNdXMAACy0+hl
1SLqejR8fG2DySn75HrEFN6amNg6ZYUwfBzoqgVdT2O4eKXUyOTRtOCBd7nYChjKruzogYQT3MCB
6uR5I3w5k2QgdsH0j2I6AgRS3p+jilnU0gIlbejgPaCID3r+QwaZ2ODbLlqX9Gq6ghk7esHEizeu
bmdUngxNJspEqo0O2VwHkrpaTlm3KFGqHQ7JD0ZeAtFO2NT6KnVzQXtQSvWIkIPgStVpZCIFMuZH
tRefhEq8LeToCZcNVYf6ls22WAZeLP38Puo6k6NYfqPxrhFENrPuE41QOipIRsgb4Le5L0kyQWdF
E7MnSas429LXLw1z+hLtfhhwFU+GErKDyCeeNK8ievOE+27X/1APwnZv3vIvfYnjVUnRGU4yJGWV
4ZmLXKiAt4d02AIbzO7hBiDOEuSTARpRCuh+a7TnsnnspAEu1Zs8wbDurAt9vMZuYRegq8dUFnls
qm+Euu8suO9+2RIJf7jKFFODP85ylWnyZ0T8jlhetuj5tbJyDO1e5egeZQmnw85GP+2W8I1K42q0
nvrFwXLUMTt5C+WfvZzaaCohioEDxKtb8G+n4j6G72R110YR2hjyNvx3CYEFWjunh8/TYsOqDdPe
Ah3YYJyu0PWewYoahxnEz73h684Yja7fvjbA+DrwDi2SnUL7FYm/mvBPGVzogcEv2utkPC35rjIk
m1dsy0RKqXAbdzdT9gv7yq070tlbJoR+VF0Ukb5UkDIraYsGK3UnjPvLbuz3YWX9mLGNbKffVlxB
SBsexwTL+Np62VghZ/IFCgm1/wy92kAmLNZxOyG1n08PWVF4Q8JNrRt/tsZdpP4T1MEGiO70cU2A
kbtmleGkhGMQNs7/mx9C0VZcZG0il6TPsyY28LQ2B3LObSFiXSzcmkN51K3bUDlokbWjs8OeABn0
mkH2pBfwKEJq2NK6E2/1RJ8pYrOIP/yU1c5WmXMhaXh7wtG80nOyQbiJe+JQ3EcGTZGU6aHaHzq1
gXUIMSqt7lqlucJ9AOA8TuyhtdfkHfbN3tDJtG63l1aM9GpqL9X5/vuXdvYuj+cW6R6EP5qy+qHd
xDoPfLa3Nn8RrZ+qX8NJhT5GsIEWzf1+sPfU0Zd1vTg1oDSS/sdt7OO6ngUaJ9Oe19K6MAfVmhr/
5AEsMW2ENocGRhZvzCnvsZ2jALpx0p0RWRsI1/FQIPUDenqttTQndBNjw+hleD+lLM9AuW0Qelcl
fSUqarvpOcIkS8DbIHyqkPZhVMMFY0bcFtNxO0CSFL1apX82vJaG5DHDo4nL9XXUXIXBtJE3OnPZ
58fqOv0fhooQeLWqkjkKrVZcyhuCiAJMsAVNdBPF2lo0y7+z/iT866DqaTtCV7E6bsx8CvW5nEjm
hM/jlO/mnJaZfDoVxvAyDHASxfaYBLjiVO2NIuLtpwILHSJpY2qc20SW2pRJ1R2s8PosUqIy07Kc
b5N2x0KirxsToI3Jd/ZJF3UdrY/kUdZZ265hD8ddC3nFLmyOaOz2zeCkMCb/TW7t1NwRdltirnPp
RoUU6n/GXB77w0GGS2+k5ZB535N/2Fy7vUSRHZseBzPtJ+6kWzWVc0lA8PHEZXSFALJaXsKHAUt+
SxdXy4C96qU4hQImFLEbr+DPbrzPMzP0Uyp1dUhjiqUh9CSVWr9LFsM/wz5+KFu7Im5wR092eaWW
to0FOjMu2k8AK7iiUBZbz9hWmuNUGihgD7S1O9YBSCLp44psVWZzc8u91tGfA9f6s/G8ZyoNCnIk
jW2ddhFjXdoJDJw6faEjDKGtfRFpyCQIvMSL7hLMja+5hh/RR1/Xji555kZPo35mn2ZhycbSE8NP
WGeRa8GsJS4AgQNkBg7hhZx1j/GCga1+FoZwkWUoksWyQvEc3gkGGaE2v7YK/dny/zaTdApG7t76
YMfpU6/oR0Gf7anABbpBXzKdIqsECcyFalFBK7h05OmIHUb6FwMqUI8BcM2Wm6qx02XrhC35RaaO
V00KUTJRbDx2UXM0cHar9J8RCfehlMGaR7clDl6VWV7W35KNLtsXMw+fMCx8Fnod8GtXzHDi+Wud
YfeC6Fr0C8Rc07LiapByuyn9YzY+ZQhD5ca/yafCbbnMjemP7z/re9Z0tQEutw82QP6XZbNaMWYy
5/6kLyTrIPsZztF+Sk6GUKGEFW0jxclQb20swFyKIdl0p5VAqJAAodogsaRAkYB2H8ZUnHLbKKtT
wMUc/0KvU6RdYr6qUoffNld7S9ynovnmI0AvKskZDHNjAz1XlKKoAcZYfFf1rEl+BhTXTKzqwEFi
c6FZUYod0XSpx7d9MB+FDCpsne4EomgRf0tdHJ6nWHF97uSxvHiwCg8D2Nnv3+25uyVgQeIxqkgW
v2sVXYAznRu5ZMtt1NNYYCBUapdjlzgkZN0wkbjmD784m+xUTY8l5IqN4b/u+CZwH4YlX05M+KU2
GFWQydtUIBGSPhYWBA0te1IMouHUvKCZ7WaWH+tuQBFqXQuxeVEpdGGwzp2N37Ek5j9OMT4KGqul
P5o6JdqU1RRL0xoQ9EIR6cMnhMbg5yHLmHemNbuj6GE6ORCNBPq9EPyjrrKxT6+3LQZHIUEo8V7z
4uz7fCIkQS7X5szggvRHlUenyjCTGx60+dWf1Bscvu6/f9r1TrUeb3kZH06gUS5TBR8IMuxWc8wQ
TlfZaxpxeyf9yqLfeLrlAF292k9Pt3q1hSTQgtszmhHf+yGNvluEzC/7w/p5ll/w4Xn8MjfbVmKE
IFHY2LT4fpisnyItTORpbkPdetCy3jOV8mdpibtgvI2LxsMrXItne9a6X5OE6z2I+E50eqHeyW20
z/EITPtXbXwbxLuJcoYPxL6pgMUo6W6qJSedOzjyj2VWb7yudXiwfpjVma3Xuk56hYdRpMvYvJ+G
u7n4S87s+ylwdpSloxHLMPhaa9GBRVtMHy9FFoW6AZdVWzef6DpxS3mDL3l2bn8YaPnzD98moAFp
xA+TPoEkRTP+WJXBMesl24wGEm/Isf2N02KdMnl/fx8GXEfLrTpMPLRvd1RaGr90FK30+jDAdgC2
ugx42ph3UjFvfLZzz0kQSYcq+hX4AKvPJvhZP6atjji/vjEE8VKkY6uSfljYSOW5RdnMPHz/Bb/s
3MuDsmeQTjjLLEkEv8jAbaGTw9Cs0ot9VfxRpRTVYngorB8RMMK2+BdbkxN09dvG4Ofe8sfBV1tI
Uwz5EAh0m6n7WHXk05DazStFIze+yZzS21ck1I+KAwJKfy73W7HWl6D9/dnxfVoUAkjm1lQPpQ4n
udZkH1ZSfE9kU9lTVf9U2x9lFHvt2Luhop1qsVbsLJ7vpjJ8iaL2ItaLje7kc68BF3dLW7KyRH+r
yabPhe9jSQ18SoFjUQU72JS0mk2HIcHaNorvapD0VpLsvn/9Z1Yvo5IPXl7B4t32eVGlfbv4YasW
CQfZi/vR1cVbvScJJycbB7S5fMhPuzeJo/dGRIvIlom2ig/wE22x+4Dg3evZVZ/FV0gmQWorf4O4
p/uiIwtQB+YfjPVsKkY3MKAfirEDP07DvWNRC3faubyS09dZJbMUxNeK1Ch7Pw6X6rGGAKfIfo1A
HQp5pBhHlo89qS+1X20O23PCOMSQryVlqZhJ2b4q5/1QpPYwPRVJf8rm+Cma4ssZJZdtDuj9jHQi
G2PgRTJnDvUTPOByuw0VJ5Hnq0GNEnfQ8oOV9Y6CbUTlC8S1g9dYxqHtyHjV9a//Q9p5LUeOJGv6
Vcb6HrPQ4tjpuUggM5GZ1LKqbmBUBa01nn4/sHu7SJDGnO6dq6lmsQIBRHh4uP/Ck3FdLiiPRUQP
lIwzS3Z8yXKM4g6zudO0qp71wLqK5TstDFcFdia9NbnIhtFNwXKx6sp9Y9BkMSGkx9YBmI6bQr21
hGEbYrLkjcHGAq7+9Xr44EpG1USV5VfXHZX/LQFBs5V1BBWYGwQop4ae+OTfmjrF0lwsznvvRc8G
luaNWsqAB8C2SJz9bZ2sRpiTXz/K8uq3fJJFvNczy2uADMLELV6SGF9FC2l880iM/xj7FvNd7Dvg
HPg1ggRAyyh0hUd/bdn6ub5pToP9MaGLz8fC0wgdSh09kQ+XyqmrAymjMzqjg/ozyL9bHOZQK6pu
jyEgP8a1eV5vxlqEVbWNK8kEcoGoxrSRbcWJ1yl8uxB14sRtboMjMKFPP9ab4RZxxEyAmUcpw6kI
8CUpreRnMT9m+PV69L0PIRK1Zw4rcMAmjOblxxLNYowpFKyiQFhr6PPh450/pqMfuaOurZH0wUmg
XmsV9f15y+raxSBQT/3Jgj8gFTTrJEg0nZQ79H+1FWNt0c5y2xSaR1Of+pTAgsy0sQ05spY/5Ml8
DchFyLuolGrQBXsfZjXFrCPIjzx4SyvDfBoSaqC+vA375lQ9dpTIn41G1QBqKXhFhKOWH0NEpb+Z
3eCnsKlQUG+2PZYS6XjbpcpmmPw95rY0KLGgBAzvZdlhDNha8k1fJ9uhmvsGNxJA+CKGaIZZa4mn
VirhOdVTn/wRWthxNYqb6e1+krq/y46Zdz1Ab+CIaEx9rFGbUQicAPg6WmaIQxbPs8WZ7sS7dgMn
k1N6e0zG78MJyIAwCMCtcz7BDV0cS2SRwjjWk7ES2wdLQVqHsVsVeCnpztcBTT021CKiWUE/SJaB
n0cZYrmdiJuKkowaPifRDxEGGM7CqsKlIUpPewGeVcSH8oHg6MIGTYWVGl0YgXBRpsqK4iq95B+e
qux6tbB9kAOikdpTO66zxhU87SDlFxHOJ4lkrH0Ma/0kO0ylas//v8yukL0rBywtVSTxAA7mVF+g
IhRt9ARZ5H6arAexxr67/n7kBXzIAFQA7n9pRS7L3O3Y62ozy4Pm3QnQDm5B/ZFX/FkYevsxFwGi
MxpjMHTe8BA8pMOlCRAn//b1JD7QqeYV+mYMc+7OvbmHZLWll6nGGNEOa5AtElWHuU+MlPHDsAbK
CmP7mO7l59OaGxmzOtEHU+gpHZIMo1UD2V1UyWmEJshjPB+Z14fb9eu8fg0yr94381KAndWtwiCz
vnRu2ek62IjdDlPfFSivaR1Z69412vWRYedFv4zpUEf+mtti/41COihJzP4bnpon6iX+PUoE63BP
vQ0wG3oL3Vrd+BeAWm5H99jm/4BKeP2YqgY7DnIFF4BFwYRilqKM6eukTVw3KKSlD3Sp8ONa4QJ1
RgVlF97gy7HBRWwFNmn39ew/e+fcQPBapxipfpCdAqvVD6UPy78vT6wRFtOo/oMd8XaExVfNjKZO
RJXXq/UWOn3yFljgNrPSv3s5Z/EYRG7qb7Ng1JJv5EmdbyryvClU2Y0r5SYsM6cPPHQCRVue+pvY
uPn61b3eF94vHPIb6g2kAbPb9bLwELW57CXBiCuzz328A1qCz5eYOEqDX5NZPWRCeldHym1o0HtU
NerJ1YDzGhfBk1h+lrPBrdMJmB/qgB0lmsHDHK1OXICBvW105blp3IUBKF/zOlXAV0l+upV06zQ2
om84n4V9dDEK5UGarbdo3BapcGvKwbYT1LXpGUdaAh/UE2Y3TBYoA1hwATir3m9OFZOnRI9Re9Ku
0b2VV4obbQDuYRKGgsIG4RAEC2a1CmGnXoE8sMs1NjnHqLIfmqqvT4FdAoqb+Kd84NXIU1ZMvsGp
UfjqKlQv84HsNYDWr1abIErWAXDLaLqQwdjWI/jR+Cqhm+iHhdPH2Vat8OvODFsWX/SuOufFDfBy
LHWw5cFw5nLs1yvkk0jNS/v1uEtdn6nF7G7GtBPR5kVoV9/F28kV1u0me2hPiqv2Wq1R3P561Ffv
8cW6JO+iH4damw5jbRHQFDWe6rrhJakA+7wg2kp9fd+oueNnTqzjQ6r526G9KDRMG4VzOUtXJhTA
VrP95FbEhh6QmA4IxxCRTBzu5IxWRPcNOwcZWRJTSewpuU9J6zIrXnWzisz48vUEPsmyiXrosM3m
ONgbLJsLkW6OQDOZgNEOp4pQYSixEYsXKAZAbk9HJHEi8SocrisDF8txY5r4f+tQfMNkHYPcQhlm
Y/jSKszhRka0XMcBhcuzFKRnX7JOgfh+/cCffue3D7zIq0CtY0MeKrP+7eBIeIf4tx7RGka1ZIOT
tMdDfS8f2ZGfDPo+mZlD+5vjkiSpikwTEVz8UzfzoI1rXuD/4KibaO/ZuesfTQM+nhbvh5zThDdD
VkrTezWClHgJinajAYI6lmh8AKRRe3qXoi2OCyufgkmdJXWD3QyAG1zPBSiP8HN9hMB7bC6LXRIK
oa8IIQPJNK3HMXEqvXVe18X/eRr+x3/JL/7Yc/V//pc/P+XFWIV+0Cz++J/T8KlC/vVn87/zr/31
197/0n/Oi5fsuqleXprTh2L5N9/9Iv/+n+M7D83Duz+QWofNeNm+VOPVC7Tu5nUQnnT+m//tD//1
8vqv3IzFy++/PeVt1sz/mh/m2W9//mj3/PtvCGu92SLzv//nD88eUn7vOnxB6+lfJy95xt7/41/8
69deHurm998ESfw39XqRpj7KB1y1TD5Q//LHj5R/Q2JC9k0GV0VPbcbOZHnVBL//Zv2b8we+mGoS
WWfzjt/+VSOXxU/0f0MgwwRvdoabKXr80v+b/7sv9evL/Str0dpC37D+/TfO7/lE+xVG0ZqD+oJJ
GT6yMP3gHS1OPMNoGx8iPzInU/i9MiP52bIydR+pOXZLytB16zhJDVccrGSDCH2I6SBtGb/U1BPP
yGFbB0ELEaR7HOta3E3thHpFTO6sR1FkGwgcuZXRY72jTrtKkreNgL/wMAUnsNcvcEtICMeVtSrK
HtaMDOXCtwL0SBKCeJLQKZeVrljrDfmGFiShrYTdo5+noh2kfQz6O72Xcktz1bx7gM34SH0bx9Y0
q2wx12RbApc9mKO/SocAFW1Pu237OlpJZn3pR+Gl2OJTGnSq6QDqg9elgXAr29y2ItnFBAYNG5XD
waApENbeddyqO4rH2noQc/m+E0VULEwzymb88IitGQnfekL6667SYnM7GWkabpQWSix2pBlA+rDC
BXEyqZ2UlhycNxgqukbgU7U0tcJ68JWQRn0dyOoZpJSqvaAIo/6cchw7NSkd96WI4XOeWsGZFsjF
/ag16H77VuiMzdh8F+lWQoAw/QxShYcdqCTruA9JQWNtjFzuz6VolJ8MVUqjAkZJFzyUtRUoWz+Y
+i1gGqVctX4iAqEx6vxm1Aftijvk9FiGmD/iXtmMyOWKk7DPtSG56lO9PGCoxOEjSBKh3xNySpVD
ooP/wuYpbUe09vqwExDgE2LBBlpvnftTk+wDDBmwfZKFhgKxMmI66PeS07QRKzAMBlTiNM/ykYed
+tFOeuQGgE173ToMpeI58pWuhIbQ+7z0tFg3tZ9cIV7IKZRKHTwGP0l3qjVU6zJumwvNt8ZqBbP7
3khV5bovYmhHRqh9p62u8NRCI11FiaHd9WGJPJvYF6daS4cr9LJyZ8Wp8cLembsEnWcDUQNRr/qW
q5aiitLRUAtXAlD80zzxjU2Zd+F5lZqirTXePtZy7z4LCuNQZwL+e0ba3RCByFNKMxrtUap9wHJ9
vkc5XAZuMpprU9Cm21RTp21Vmv0+EkINeW9sdlt11LDiMAT1vvQm01aV5Ck0hnSjRgqMp8kUw87O
wl55jBOxe2ngZqFCIRTPUtlVii2hbkq+rgYb+K2av9ITo0dyM5F9lUKEKJOYZZ4CdNLvIYoY3WYw
U+PQliUuoHqeXiRi64ZdrJ8oSSqP4B3C8rya0N9Vh1HYip5WXtaJrz1NPU7EZScKW6ms6TL5wjRu
NKUI90lSaKidSdO1F0AcGUcf74gwDjdVJfpuwaM/B0npnySqiFyDB0ZfBfq1NmpfPkcgsrhHTUqy
DUCeDqXYGSPTwN6QlQlpy2ggFwCfqoFVHo2fRZuVL6mE7ARO5e1GNwGOTNKUOZFW+I9wJvw1dmCt
01VWvh/0znrmjtWXTlvFXMWbbNxKlVwdItXyL+McrSL6FiUSrLFsrKPI0LYBiqX7RCalVPR2uOqi
8Ab32u+xEeO5KydXsRmba9noupPc6gvX12sR9YmsqtwoQgSynKruJhqN/CooPDhDUhuhiANGM6K8
n+SZugU1U2K5HatSeInG/LNaBhM+d12rX05o1CqnU9AL6zSLwL40UQnSTukGloGZwYIrU9HY+pYc
3wdRLLa2PhnhflQG6wLf7OERS7DSCcoBU2lie7fqYZqRPXfqsMVmKL0urT5JV9bU/QzEWNy3MTo2
PCA1OqXJFFA4XeoEIwTCNGnE+yxt1Esz60FRRpmsu7jYovsuDKoziXK5zykh7+RW6C8E8EpOnnU0
nxodG3RIlflFrWsCzQxg32eWVkfEuKk0vgHWHffYWsuPZdZGB8VKsTSEKrAJQ9QPlayQnaDIDaTO
FG+n9F0KexE4pxMIqr6rJkU6p2rXY9/MMfCYWIi49kg4sosjia5bEoK2NNPIaUqhWoeFbGz6vPQv
UBEdQ9SXLTpPWhGke9bJONl+ZxU3U5pLZ6okBcXKg04EkcksLciikx7tSz1Vr7oi46pVJ4lscEIF
/i6DfoXDeqUP20BJtMtGVjmJ4BWZ4bo1g8pfV1XRd+vOnAasDbtIvBg0U3z0Y0s4ZZOFhywqkocy
L3BY7DmUHRF+C20vMqFDGFaG46PXe0BHG4JQNF8IrDaCuOlV9a5Iop9tqEyOpw6XwJP2qD27AuiX
LMRwt4FoKQ7nXd0/Bl126CUQbeF1Lpb7FGoOdspO7ic/W9AeCLG3fu9EeXHQJv3UK2o7y++tXkdc
COdFubya2q7APzReFUpIr2pyZs/zsg/uKrMGyA8Ts/zep5rTj40jJB1LRHQQvsiRnk78VSUpD3o8
NOvRu/ez2PZ6dOJrKCt4doSNbx3qOnJhFcUcVdCPQs2JODvNoqM9XZ3Ak14bAoqRdemgde0YQbPP
+tjOCmFVAozQkJMppB/ACp0iYfdq8Zpu377Fhj3FgCDmY2vJvWch7gXHcCQpmaRiVSGMTrZlJ2rJ
UhFtqa634VTYhRisk6rezAxZKYNHGMS7eLqNQ29ddtx1/c7uwEn2/ktvsfJMBPMFfFwE88SSAfqh
L01e5MiZ4XoIVmAtgQHzbVTl+mpUlGdCxS7BmkiAOdvEqp0neEH70RaDtVWEI3MaRm4iiZBNB5i1
P2MRX1MZCTwuQVm0l6TiqWu06y4oLzHpAGIeilSGHlqMKeoa9UdIeqoVntcRWVz0SOHoEFbkCeMF
DZFVLYm7OrBWqvGDpj3cK+HUL/WNTtMzDwCclmayK8UJU6Z6NDaGxUk2DcYuleXVlLfneoX/vMiR
YsJDizTjxGzbn8JIAzbV94Y/4PagOdWsoipqj1XZIKfen8IF27U6qz+rkQpBY14mddKs6mcLhAwX
cNIqJ27FcKsoueV2aC8/DkIeOqFcNGurLCKY0qn8lMVWfZKSR62ltkovNLNprZUYevpJF9yEW2DH
kegWhmzjobFRagiRfe2mCR7onbojamawYouNqnkXVXBjKO2BLbnOJctudc8GsOq2pbISgaLHGeTD
Ccv7WTP5mv6lDZ3arVo+tSgkbjoi9aXABaVOIGSXAytzrIDm6P5DZTwUau2EPRA8MeNskBPoXsL1
HCOkIlpniL8Gteb2rMOs/qbl+llQ1Gu9A/2Jj2yclrdtCpkvYkGH+l3X1nf0iTd1mZqgEXPohIJ/
ldWlis18tpbJi4TmJet6qoEoDbOZRA80LxRTObX2I+3dpviZDclOjgWnNy57D/tNs3Iq876MoE5o
6cqnFEF1yFbbYm9MAFOFG98YN6luss3MFbF8LXmlI/nCOkqNTdMVdktXZFK7i8ofYPEW+bNgUunT
14AMTktVuYLGvhGyfQ8Fwa/K1ZQ9hwX5lcTxeCLlZx6wRaltkG/hAAhiJ+RDdd5VWc/b8srUKkeU
KgcGLkiFcpP1MIN7BChbZK4qPhrqEOfDEKo7rbaui1zeF9Jllyf3Ul84KQrZYhOftLNLSdytONKg
D3quXqu3HW05pGucoCruSk2wI/9EhtaPBHhBZVWNaMe35kCyNjzG00CbcnTCFqFjszut9PTSl7nw
AMJS/fsg1ramAiRbNM7l3t9r0GJ8Qb1o/LsO8HCrXMfSaaJcj1HsBBin9FJyGUMPLrXvglJv46K9
8ULrYKDOiU8JiI3oGzCdrQjMIhAH5oPHV1qSbAioDciIhyiOxt1qUBFtbm4CaLqxnzqY2dumHLtl
ldyLeX2I6OAPHPBEhIsOyn4B7oSq0TVwBqIPmBqAfZEtDHfUQQ+iXtzB6T8zRwkDpdoRyoYM2/uG
/sxdbkF/D/BjMwGit2Ac88Q6TC3VREnWQNfpFGFlASN3BHrUdSNK5Vmn5tpz6KWHRO1tFi1awpMC
xi/XzNu6HNypK8WVUoMDLqR8Z6bqj0Y3q4M6AbFoK0NytCFo3MGMI5jAwbCRCulb4LfymTZqV6UZ
w9/lOAQukSNpUnuwt6VGX3OxZ1f01sUk19q4snrreupbrLQGLpO54V0AOp5r5Eq+mobIOO85lE9D
ifJOYpWXE/3VFZ9I2NVWqW2jNCjc0KrMQ9eXzV40vWQjB93NoANq8VUS55D7DLQnmS6vVG7bSCXs
VKkdJXLPdrDMa7mklSNLdevIDeueC2fKNTr8UVjSmZnkbmOMp4qJKMMEtHNd9pG8jdp0k5sl/nHt
WrG8yoE9fjMzYsS4tH1pfDI9PdhMEa0TkDDoGCe2BK+8DSJ7UF1T9PeI1dtqjXR7LLgabhpkB3Yr
YcJTriyuv0bdsc2FBGHYQN9MQXWh5OKFBX/nWhbHwDUN4arSkoaWvrCPYaz0GJZ9s1Qg1s6ohsFV
WGn6Tp48a996XX6tjYkAF71BWpn1aCPxRbIG34TtNKCCNojIMgUeJ5zEYydTQ01ae/EFKHyyiWqb
LGY/JWW8N2L9obPKh14TfiZTrO0J0S+a1vLa2l5HBLtku/VVFyK7MWExyy1Y9DnbWJfDCn2LK4Ju
b5upcj5WHPgpfoVDK2y0Kb/v2Usr2S+2U6L7OMiqjmRoqEyY2Wkz5U4RB9/rvic5U6NqlWZKxbYn
z0i9s0aOVu0U3/qVcUYhQYP9pt00cnXiZcodF0yutRkyypG+EaiNGJO+VbSRxC3fWoWKXMBAmV3b
1uH5lOXrIatOVXRM6jE/eP5w6rF1Gji4ifg4eNJa87NN4n/Pu3aNfMguCoJ1oUzdTYFCvisX/VM8
4iTpoeNeddxkLCQSoG+uQujTrYkXmKGY52A0au6RgmbX8yWhCiLBlqXHvIhonPR3VdK7XdjbIAzo
T+HnIDwNXbvr4EX3DROzvnm5iWdayQGg9WBYIGZ6VRw7rUBg9ms7MpEpV8FLckRX+pWSCb2tDcNN
NiKbGnTBSWK1g1OnYrQWQ7w1p+G0kOOtmKQ38mTsBCUeV/mUECy0ld797IvykIRW7MrwS1NZ85yu
GQBiqg9cc5HauZq04JJSyqYJW2wMphNp1BMuxu2dgfOVOcTfQDrugFBgbITX5EbGWzJEpyUWeMwh
DnyuhwFNgTSq1mKjnWStfBWo+qlS3leWt6qrb2M0YXLaFde1kKM5gCiJpWB3pEZuGcH1b2KxX+Uq
QbtWDLa78TJp5lxKKLJt26pbUJxEOgrufQMAPmCjrErAnKGZXCSReDtO5YPGCllZlvmgZNF9kQRo
cwidvDJb4SIPqnsfOmvVpLYh5yeqLBAAES/ywDr731WyzXaYnBxj6lwytgYOk3GKMInR3qVe6p8O
lbE2SBYzEddqP9LxRU4UZT91kbExdUO/bEJ/ug7UhKulVxEMfINLWgFRdLSQPfe9blcnmfUt8jny
SWxbs9iZohbm7VoKqnpOFVQ1uwzDaBA3QxbL6T4tdGFrlZ31pKRatEG3TmJDho1qHqEpL+r9cz0S
viIFThrCWD5+oI7ouQSVE174n4Qgu8vdpH+B6L/r1sXVrJ5gZ7S/jvUZ3rfHPw4719Hf1Pwp96G8
30QI70SPkZRCREos5CjjQn9K0ja6bYsaZ6CqH44hyN6DVT4OvGg2cL/Edot1F4eJuI1r2EK11ekY
DhiTG/ZpeEwn7H1D4M/xQMZRPKav+0FMz5z8zhdyVLpk4aRJ0XwavR9viuB/FpnfFpXnJ35fUea7
UbeW0ebiHF1SQilF0QrWEXkW9Su97PeV0b7EVnikMXRslEUHRTW6ti19lJLSg6bDk7YOIrXCr2fy
2bfBEgqSjSnOYmML1IJHvXzKrdQV9axae9Z4I5BBGsJUuLA7jzRqFlyjPz4MXGHK1ECfTLS53q/A
iBolN6XYfZVvg9U4yHhkdJvpqnaCKzDjEtDpdJWPJxNJxhHViM8n+mvsRWcvstQw69XYDUGlJZS9
ih7No4YKkvBHr+hdq+jo2ngzyQVwKNTikiYCq0/lDibBwt5aTSi4Zmj+o0Dy5n2+QlLe7Ohq8FCr
JysunhrFllMHbRUEtpND0jtateF67Y5uYsNd/ydr5q9XuQSflokciJMSuxOl+DBAWIiErC3w9zgq
zfvZNvv1Kl/p8m/mpw1hjO5e7Kal9mOgwYV+GJk9LCHlyIzmhfdhP8+wSmy9aBAtyXxBEauqnyeu
J99EpBmTpt5bOTmhOZ4LU3Qk/n8WnmiG/zXYIg5XaBrnkB5drUjvdM1P175iHuOOfRo63oyxCLkB
6HBVDhI3NiG4IPRvdrMk1ZDl9tdL4dg4ixClcaZkXDxcqZa4raNoUZ4a3REYxAJI/mfYIBBp6HDD
NF9S0SajUqZ0Sqi/rpqTySmuB9y61x2Kj52+AlOwz2zVP7IiPv1Ib8aU34cqumXU4MfEHbT+UZLD
a1AaR6L7sREWXclqClrDkEAJNQp37Z2S//z603wa8N7MYLHM0qkJBom3JgTxIYRa5LNbG0l0mvif
RNY3Ay3WWoiUYRZ1JPK1BdEnbC66IoiR1CkkrKH+0eaBHTYjbOGaLBElNDnUvEpTSr4J92R1OJsS
8frvvzhk1sHWY2iDlOniw/SylHtdkbuxWOyLwLtIFesnGINdWB2jDHy2e6DLKCKce1B7Syy3rCDa
iu+3K8fFmUbdEEGjVLdLozjyhT4dBwwOBHTYpLgPv1/McH6GshlzanmCdlI1s1gV9Fanra3oCHjv
s0Wt/xrJWiBazVgDs6TmLmICJ7lUnVlDc//11/l0LsgRqIAHwEYtMVFjHvqaXBbuOFgDFTVNcPQ6
35QF5uxfD/TpVAxQ1BRDDWyjFi9tDLIAPcvM1Sn8cfE0bka/PEJ1+GwIxKGQwAEhZaIS9f67tEUq
lUJTAB8wTygDQugU0BH6ehqfva+3YywCGZXOhDVRuAMEUj0WL6dR2+MS6Pz/jbLYM3FJDaQ1CpdK
iAE6gdtU4nd0/bNvX4/zWVB7O5v5jb7JCIQIBGDfFm7gA4TLqytF6A55CvqOOvI/GAkor0JOTBxY
EkSgZetKlZcuIqmPRjbcG0rTrSMl+enNWevXY336jX6NtUQXEoeyXqhKNxyLnzBtgJe0GKCLcXXk
K3223mC1IwFLqUr/ALqcmpGiU5C5VdldhdP4gtDRMaXkI0Msp1LX3B9GI8UjIaTh1QTZDpmn/si+
+ex9vZmHttg3Xi5loppm7kTPq2+9H4rf4beQPX/9VY5NZbFzYt0r82HIXGJLRd2FVpChdNuvxzg2
k8W+CSWlq0wtdQEjfAckdZIJzRNggs3Xo3w6EzxbAKUDrjaX9646K7D783PSW/3U8PKdLpVHOKef
zgNKErgFw8J5dDEPLctLMCm5O46Zm+ugW5Cw6VdWkRzZ/6+PuszUgYYZKtdVEar44gqZtP7Qplbm
ZsPZkOvrws2mSzE9LcBaZOFlL6A1h7SrXNQrlKZXyKjRPshWU1nD4NA3xnDk+316pX37PItrpVoE
piZ0mVtjDkNJxRd/mNlWMLGTPGROsDHscTPSSQqL1XGr6VcBiK9exuKIotjmDSkrVJzq9HJQ64EG
YRleq57yMjaRubJqGUGuYkDayhHDWMQvRPXKctU1GWz3vqbTtGpjZaoASgzoqkj1lD6WUgOInaNp
hCwVB3hRNr3cXLVKROG79CJlXcIjt7GBj266TstuK66oJtIFibEO2yKmTIg62Rldqk7/Sf/JELdI
kMHByFOl3ssl9e+vV/f8it+9BWk2huOayEkKT225JJR46HQAA26g0jscKBXyR6DPaGmqAq998LaU
dZ2vx1zoO3InYVBNRZqDMpMyk8zeH0STp8dpZIquFpNdj8lVJyKcojfO4KubWutsL4PcbyUHxRy3
kacgzSAeW3pzlFvOW5u9PrA802f6wvtHSMxaiGD+u5G5m6wbszdWHhbvHRjqodrPWjkG0s3ypK7L
8e+pjP05ewgvCvB98aOwQJZ5mjh6kqu3o3HQMhM6Xx9b974upbdfv+gPB/78nkGPGziHqyJc7/eT
VCaab1opu4oG7qc/j1GDaXD87Y5dYl6z+g9vEyo5XEe+5wfTFFOtNfDQlJPXsb7qduHessMTYxth
3b45xhX6GMXmWVl4l+jES5F5vZ9VB43GmgLV7TbGN1xoqpsGqNqzuh7c2ffCindDBv8rdv4LH985
A/84z19DL061qRANJTEUN5TQ5ZSMYk3HdV/7/o2U58407pRMkpwIryEaFO7X33JekIuhuebAkoB1
i2Lb8rqTABboJir2AyCUtR7jQBgQjHJJaWcL9Vuf0uD66xE/lg4kiW6ASeEA1wE4s4ttWo61J/p8
VfQdV4FGeyinzH3T1qAjxGtUk2mRjMVdBusx6p7x2A2l6cg2/WQB67CyEB6DPit/iE6ebwHZMxV3
Ag1ai7YZXmTawUz+/jYBZU0UEAFhQ2hebJNqKEaApJqrWdG4M63UOBvxf7+PcjzN7E4cmiMZ2Kud
4rtvSQ/DAnE7SxMhabWUFlHifszLNGe7eFtEsMrqrOrs5CLbmHQBV/7glFf9aXIdXCu0m04r+Qzw
c7Kx1gmOaf2OE/wgmv8FvXFhiPtHrejtc82f480FIVPEKWtK2s/wdBRU0u+Kb8o3PH9XXElO6UXd
IkndqDeq26+Opb4fQ8jinSwCsiYEUwNC5LW8bRqHeTvDHl8jA4u2g3Z73PTys6yLpp0E7Q/aI/Zc
7yeLDEaDghTe0pXw3TNMlHIC2nyV3CtHEshjAy2yHK8eAcJ3XLvkuF2VfXvVD9P5qHrHSCOfj0Mt
CWVhmdN8/vmbrzcAUgVgXLh5lN6oo3hXmxOIufxIHPpkFPYImxJPJ4lqyOK1ZZpR1ZNeul7zqPe7
2njs+u9fx51PEm6dlsqrSDWHyTK+Sx5XMJ8RtBSZPD2yir0MEOhYjfKzeUhsdqils/Xz8m15VloY
cVG7VZLsfal+NBVvWyb6+uu5HBtlsaMiX9U9U6/cAJM/a/IuEVe8T43i71+3kdekqSZTD6M1Oj/F
my+fVR2g4ap2Pa9ptli0tfFq8DihvNFvi1UPUeJIBvchLosUkhXNVEgqNN7f4mSgOqqKRdLQD6oQ
fywvgxTsSqFeFHp/+w9e4Cw4yYmHCuMyNqdip01W0LqDngWbWknxmu8D80UPBeHvfipOu1cjcM46
jektFrYZpYmqF7oLGD/fjJ3wXWgxJtCs7kg98WOkWwy0iAeCCbxPbXRX3JpbY5NvUZ4fLmc3pAxi
NxhV8Uit/LNz3LBQW6QeSnlRMRYz8xXZE5JeJ7QC4b2KD+129vStHXMlohqD+2f5d9cjMqEiewrr
Q1pCH+TvpNRLrCDzXEXtvhetdCJXKlYqDQhZXQwuv14gH5biYqxFShYA55+k1nMRb6ima6P5Wcmg
YBpz9fUwHzYyw1DOpmzK0ueqvljx/JdBQFsHrvILDkyr0UsAvgRHBvkstWUUk6iEuDdOyIuNHDZN
W0ad5yKfhOzmSfNcXiaOsO7g7q6C1FH20ABcNHHQXT0SdD9bJO+GXkQqDANLSao8F2sddT/tpEO8
pV+ugN+0jb3MIgH4+vz1O/14/+eFzuJq5Bxzu2C55Vp9CKJW4dvl4BFX5RmlnNNwr150+/Zb7xj7
/EK9T15M+8iw85J4l36hy0ERjwsYUjAwuRf53tTrFWUYKjmXQovVDalVeuq51R3aZ42LBdqR3bDw
0povfO/Hmw+8N+E5xLkuHBgvvotukKtHqgrWuPgdB5cA2pe1NfbZ2tqBvMFG7Cwrj1orf1y7jK/p
ChUfNJjVpaZZUsbA6+RiF0J+K0p9lUw3pqkfORLmSSxfqkJdaXashnC9vFBrQqZpVdLsalDCAUJU
vf/3JGn+eI0IYaENM3u7fcxvuPfpU1ftDKj3ALtdwU4OtUPhZV1tEZY/Mp9PwrQMwf7XcIsNUScd
FxKGm6PmLHY8gvb54e0gp22GbYXG2N9NrFglGq4Qmq6j38CF5/0qkf12rIYh33lq7YFNi+AGrRRx
+D5NkXFsB8wrfPmxOA4sRUeCV/qgyl4aw2jUQbEbnvwrYzPe+ntvE6UISONhcOmxCr/ecZ+tjbfD
LV6lKmnd/2XvzJYjRbJu/S7nnvoBBwduiUkRaB5TeYMplSlmxwF3cHj6f6HqrgyRIjilq3NxrKut
rbMs8cDxce+1v2VkEd87HsvPIbhEJYUmljCRf24E6L+jd5rscgyOdSLBOzmy4X5eVD9Mu7lSUIvB
J8l7Ov1Cn80owB9AcB/xTmQasS3KsEzhF7RXFlt1/XWovUSAIp1u47P3wf4JrDi8dmEwOAlz4Ere
Vrik7CV45QMsiyUcFJz4UFn/OsmFgXfc0LhcHi1PFZxKseM1e2reqxqWQDmKLK2FK+8nOxsaAQTC
A5QXsYTplVeHMLYXldi3W7rrN3RVxz6StatiF26bdb+GCv6Qf4c2eGmkf9qLR+1Ohl5S4fg99mJ4
UV1qT9lNA9ulh/rstTgftE2/z2+0dYOzw+b0t3v/ONMJBu9X8BtwTzIwwD/2qQ7cNjKraq/vossC
9mtvw3n9DM2WD0DRXXjfrvQtv21aP/yWBvqZe5n8OP0D/hygNiIaOMR6iNuMZ5aP7SeKmVGTdnvl
6fJ7JQ39DP5o3lXIwn8fPEFLo/EGpgNyytZk2oUIbHvZ0O1DaIiLDOwcOHtcoZb12SjrpUH0yVuN
JhYgV4FEPx5nP76VCTMl28sVtsoUQPhhawFuvQaXFGdZEMCtFWTva3t/uif/HECorkMJHkQGIFr/
YdXUh9iOKqb2diEtsG3DV7fvfthdA6IdqgJOt/Xp+0GaAVoKHCex+3x8PxaqRlWwixQ9gVdHCqv6
eBuTYnu6lc/f6Hcrk/neWgaQmYnax5rhrDHbD67WA6hbwAlFAlV+urFPXwm9h2UMUfY/zh7MVHld
DgqGUojLauFVa9Nz3R4ev9DKKNEY/V+g0xh/xdESNnDVsbzt9wMqecz0V8xATUvzhVf5ZA1D/NWF
r/oYXEGwcNJKnpCYgD+PSZ28AJHfXJYHRLpv86cG8H4flQnn9Xd24V4uOVr8uX0i+GlbFHcpOKj8
MZm5IqKwpbuP9frWGyDp12pX/fuhhzZc7GfoQQRaJ9O4FDUuUQNcBTRLAWxAmJBwtrPy5zCj/d/z
+P8DQf4PKoKOBu4fQJCLF1knqElojmkg73/nbxoIJX/hBIiVBhd1qiPljKn5NwzEpn9h7EGxhcMa
9lGTYlL/hwUyIkQQvYQK2capG3caSv6hgWim/hfKT3CexIoJBwvIF/4NDsQaQxNH25ppeuN5EeMD
8RFou+g4Uo/mWdlVBHwHVI8aXfWYiO4awYZbi8S4vzXNNhoSZ9NXRoVSW5TXtUmFhEh1Q6sKZgc1
dl5TS988uqMSjCBu/nBcgdI4A3WzqGkR4QA3xwGLOGsL3+TuVRS+GH11FhXqAie7Q1+TdexEK9ct
bnkDtu+Yml3JLH5J4wF0PGAjsiqGN2cbojCFovwpad21FFa2HSV1qqFnDXJKG1IhRzV6+oUhqBZl
t3Rue7fNmXYSRV6KoFYBvBR9IuPKNTAw0hgcBzVy5Sl0SXnitwZsk6vuioXdKqbpfanLtbTlOh6i
QBr00hgy7g+dsa/HwvY+uQDyvLy03fBCZzUuVfysK6q7ZFB0TRnfoatRs5qpu7DUzHFbOqAaIwIo
mZ3zhO5kmFy6Q/Za5Ml9GTcLG8g0fwss1WiRNB5tUOWHwTXuMEfDILQTVRErx94buk+J11yCcAPx
Il3ngJ0SPVvntdwSEf7AMrJDxfxdp16P5s313715rBOfMHyBvcHVBTp4xzW9kUI7zrvjn8DQsooj
h6/LWF3HXo5KFvfM5vTll1mixNp0z4jZroqyhllws3AOMcfT0/EXHhv3EAVHIBp1KEgaTRo3YFSV
EJev0xCm4oMB5cCFPsBiDq7KML6k/UMR4hbMqrUHD9IITrwDakVAL982+XYo4vtCNCtIH3yggbYI
c8PFhG/t7tapUAZFMl8a5R2g9j7CuKW3Kct4Iek/YaP93XtADeGajmk8AgY+vkDU07TRmwh32ea1
NqDxyPruMkKUAsQ9e4DqA9F30DycGqafKHmVzavLt2FrQi8s3KCBcahJhR+Gas1MCETK6BC9ooLz
Ue+2MNY8yGa4Lh1M7BSeQYiV7YrBvEMI5LFCjczCQBg/9IdvgUwEom/YuggmG8y0Pr4KkukcEgIp
1hajF6ajPWDnOgcd5UlExktPYNotdRS8R28NtRZu7H/OA6gXkGoBMHi0GoHo9WPb5tCUBoiL8JDI
s7FikTzHmb4qCTiINUPCrthH+fbciWFPzTx4nVVau3Am+Tvw+PH9UQiFnwDlPY6/sPH6+BuGGEgN
rGhYTRIDdggte8MivcFe8epl29Ixn5uCIJTdwoOvo9dgyaByUU9Qmq15UGbioOmFJgyA2haePyid
940q3kjtXKvUVtoAxNSFna/GcuZ6YFis6etAwmTdiPRHZIStn9UwcdTAbPdFU5xZwxkqMEFf8lBN
yGqM6C4uUI+aBUZTbTv1HXBBprsXhTk+WaevlpfyVQ8ogmYOhV/k8jbiKxRCVj411LBqva2ywZkC
lm9jt9azcC40VEj2BXmKUPpqtEnAmzQoSvNZ9NZZQ8iZ3lg/sHLGw6Vo3QuNG88Nbc4tm1+VnrhN
UKGmu9YThIKvqZfcR3Z66MM7tyFPKmxvoyiSq0ZWZySP0rUKX6rWeWv40KwsHQMehI9roe1ATYT5
afdY4cG8VoD9ZAQpxOacmPK2MsmL02WBFslNDVh+bBrbITR3DfwJVyj+wJbE6FpAo+j19mvEvT2z
+tLvSu2lgh9tUuf3nYEvadXiFgKhPXHEhiNfDPCRe1dxsHCcNRv5fTbM8EADiXXvIdaRNc6jTVbb
F61uv0LcdT3+t0nNZ5XbZ1FEnvMQ3qKYrwxowyIiT14DtlYRoeOi6kc7wKIT/55mSe1nY282K0W0
b0CoDFAEDatSB+LA1pM3d0hc37T6TUcyYEych1TaT02m701LBuBS4Xfq+Dt5W/xk4p6G4hZ1ojac
hAU27Qg+wAk5K1GLAP4MilFsjpoiw3iWzkZy6wClXb+vuLuLaHudxyCNWEX01trYUBRJUa+pP5eW
8WxnBUhZlgUYDbEuGQr0C6w1rQm02BCTl77UfzVlAoRDDCdns711cLOhTTLW26DR93e0U7GuCbyi
ubmzaRIUECyjANPdW252z5WN2mCQ7+glBvxTSNN9w/UtzYwDlXBGxeAZgKyyX1MgSrMCeJ3KjIO8
r4DCCDHXkaECEyN+w8r+5irjeaCox41GdwHSjeGossUeYcZvLkrRywR4q6LUYcdU3yUmntUOmeuz
il1BIhBk8J/MuvQpis5sicrvSnf3wKzDjZ7BSzVEyaxG2n5lRxwOR6o8j0BKdVGuBQHfud0YqH7D
ROwMYBiEw32Yeb2oHqyaeMCl7yoHLYQ0fB9WaFZq8GzSKPIaJFT3rv5aOxFM4DsFK2WSCZSIJ77F
zRdX4tc3PD90tQz93oU328gJgxX4WrUcega9WHeo8EYBNgyXURSblHEgAMPwoeZ46KI2WfXOGWbx
zVg7qSxxXiYldsJO33XSfKGuuChj7Qy/BNjIHrCeyMnAOPUOJIZbu1OksQ+UkANyyiqN4ZNhiO9A
IcgVipNfwjox4SquX7bk2abOQ2OqX55C8XWBLrUAgVvVfp6S57aK6nURqnzVZOZlGe5AvXrFHgF/
wMZ5qDt3PTpNRDbqudP0RryYRgEAre08qMZ6KWW2G1r9JgmtZySMr1XsrFhjBbHCuB808HnqV6Ho
bTWgsxTMISwT5yHrlceR6Vu2PMsT4JWdTseAluIWv/POski7AsTkIgXviDagCOj0OrZhfu6CMucC
ZbZK0xhrNgzTqy7EqdW19iFKhjPcCHlNNiwT51Ri3wNwAYrJNa21i0oC0aXCN/A4ViJNonVo5s02
NNPvxIjWEfQnPuXaXpoWUAMwH87zGKZYwAeUYNgxA7/T1VaFekH0DF5ZwzkFkd8W9kHhloHTu/Xq
4WLvsxwqpMQofuQuXj9EOGg0qhQ+59gSxq0HLnnPUUtCRBqqn6K4tcUzikT2eCLIvsAkJB1qCQfN
fgIc8aI07mkhz02HXVWZ+6ASdFIqzCebqqA3QPVV3q3RY6qSAoy1pkYsFMbBG6s1CNjqA+STZfjN
G/cc4JoeGMDCKFiXd1aabhmJtVVXC7W1vXJdpwwoYdher52hPVeDQD1jnj4mjndn8fy6DLu1m3nX
ocmujIyvTXtnO/Ju4egyiY0gXDUmmpGKQgoKJHN3kgj2oAXxitwQQLLk97UHbAZwr9h8zS2zzJ3Z
0oshotepjpnuqavUGi6JS/eZld6DfHgbO+Tl9A+aULhxLIRR2nvSA3dMSDze83VH5/o+k7AEhYZg
LUPzGZA+P87ImePhaHcJJEfiD6EBLwCsjkNjPbvcRbm/5xeug3QF4rurcMD3zHp2pRts3DYMxJLH
YHKFhfH0L0UYfHrsww0UFxBQMZG1R+Hh5ARLbTezYml5687qNnVVPeZGuzFJehAWfnfibnHzgqFh
l6Bup7iTWn/hgA0C1t9V0XAYgzGMQBcntPTSglGcLxKysUFBLaP0Ki3jjUNarLvi0XaBPY90ZFxr
sGWGTZ256w7eel6nbyoX1mRCvNHUwMCsYewVvURUPZjk3orBXW5lfO6U8qB3Av+nsZ+HFLuat9Na
8ssGf2UVP0sGNJ1NYI5K1KUknm9wKHDdg9B+9IiQQzASae5VDfwL9owgrAtIc1HgAGyTJ91NSaOg
NtVbq7vbyITBcUbps8YhxTCLYiNcEGZYvEI8BwAo+Zq3bKt7DH48yb6FZDIZD239tsUc8Lpor6UJ
yAdtvIa5V9BVGGOoqfAEf+G40RgZvbJAPrSE99DAbkZT7qqTr16Y35hUO6+M+Jx3D/AduqI8x34C
SIa4FyLZehxIn4zdyIrdWoDIS8u6kIaBvUBfk+EBa/IZkicN5G+ho0BJ1OG+AMvWju6LPY6yACNt
4zA9Bw3uQif9m8fCdjUQci7zFQ2xCbsI+IW1fR/V2PzT1k2w0avLtDNuSAWYS43vj5AJxGNudEGw
01YIUEuRHVgNemQB3pNn793sJ3JSHMYc0h88pPmg04IciB8qMezaUlwzS6518DU0TV6oKj1HXdZl
09nP2TDcmAWOC1ilDMB1kAryoCPu2r1dAaL4PuT/VdDsvizwzxSM+wGo+38H2t39KkdEbTN91P+L
jN0xyv8//2XY/hFSu46TPOE8Yb+a46Dae27g76AaSKZ/YZGF0A+iFORWddzS/g6qQYcDWi44B8gm
wBAGxPx/gmqIm2FNBoqHQqQNCeqIvf0PYdf6CyluB/hd+MdAQI6//G9Cah/3AM0Erh//Aa//47XN
qCnEFh7z9i5NvG+Kls0trrkSZBJa8F9HPfJJsORj/Ph3G5OrYZjhXB5lFWCTxV2cf4vshf1ivN7+
vnr+fu7k2quwXFCpYjfAccNYDbFA+BvR/dx9pmnMFpb6uQ4a//xoLyo8s41iSSEjDyXQlV4LFGVB
QdUS/fXp7pl7jUnkwM5HmzkCCCuh/TWy/XdhgjOytK0HzW2XUjsf96vffYVxdPwaLZGo+ZEh+mqg
ICt9AwXThy/Sxqh/2UBCnX6Tj+HZ341MNsMhNVzNyVE1kzHsBBVgKIgFpvLFCuVOq7BMkrvTDc2N
qEmCipJBMs1GCMjhFHCqDNJvl8slw8y5p09iesKTDaUcT++cMN4lMVCRqNN4Pf3TZ8bTVMwOnZE5
DLWDigtZH3qreiS82lgZW1CpzD1+Mp/bLjcMLQkhXHaqq9zsIQ3wbqBnXtASzT1+MpWbxgkt3LRp
YJXdJeoE4W8B2FLl8e3p3pnEVf8ZQu5kTmuN17kej8B7w20S5liA/JLW5/RbUd0rnG8eu32yUO48
M1qnabRUr8yODYwGMaPG2nSKby7Iq3EY3oJufdc3xPVjt/7aJJ+GB7WwFwyFmnYAbDTi1bV8dVpg
ghheU/BoIa46M8ndySRvBgDKSIZGyrII4HeC4s3OODc6hHEam6wNeFgurIoza9a7uePRqgjuaZfL
bnwdAMSABAb2LHStAZkPdjE0+tvp0TAzEael1UbCss7FNTAQFg74fYQ6uAxBmK89fDLLsa+KuK4w
0ihW34NKTb6yNa1bePrMRHEmwgdh5W4Sg+QewAnPB8TdByjU5438Wv87k2nu5WFNdJ44QSRe3x0E
VYaY07fG6RYm4tzvn0x03BQ7k6FgIGClFZ+ZLbJmluoQI9WjJYbG52PojzQ2Cd22iBClC5T1s7Tu
iPSwh78NyCOd/sCfzwZEUz9ueb2BKik9Cq3ARUBFJjecFgjOFWDw2T4g2At73ucdBSH/x1ZUYlcx
jzwrsBtAQos9vMD8xF7I9Mx10WRDbSI4iyYcr0Bq4Lz93Lissh919+N0B809fbKL9h1uIcIoSUCb
28Q8o7guDdWtYg+nHz/XM5MJxkAhhmFSSIMwya8LN75sAdWEA061oIyZef50itVFnaqcoHOSNoer
KllL9yXTzIW1dO7pkxk26HEtc5JagcfaVWaBUI80KCDip/tmZmz+IXPQiNUI3ptBl2qXZHB/glUO
V2XP8LY6JSkwpGRhCM21NH78o5VarzuqARZvB56hfMY0n4O6Ok4D6SQ+YpWn32eut8Y/P2oFZMok
jaEWQBltfxYzcJiF5hwofNwWptnnWwHQYx8biFVqS8BL8RrRy+AcMroUypn75ZP5y8H5jh1q4peD
CbpvSriw16SLN1ZexJvTnTNx0/nvoeYP3ImwoAWVsuBBXlbtz7osra3gYjjjsvuFjKwucaU3WbWq
YYt31TWGan1jkJW90P7MPHcmq0gPkQcqmjsrqMC492twWXwYJ9yQpL9yqXo7/ZJz/ThZTAot5RFI
sjboouC4jycOWfkxrDdOP35uGE8Wk6wJh1DYZR2AiuXcaKqrrxVhyV4BS4i0YZKEIA5b/64W558P
NsXGcNkOyjGUE4SI8TYlPQs9xLAae2Ewzw0IOllcdLMRYtAcK+BICQmUHdT6jjsALoBVbY1JmPSR
wtVN89hSizPz5z2OeTRBUwQZQisW44EBiXLnh2u8cGA+kXMcBIKqSEZes+RJr64Ulz7RnuiiHmUi
W/vdmZMVKGcqM0Om9YHVApQNPQp4oo/ZABtzvfxZiWw7JHAmzdt9yZpX5Q7dGoW497yN96Ujtgge
7LKBPLqokfjSUKLjCD7qCktIrQytygjgcgCEbPwtsZN9xNjONJOdVtCFm9hcj09WrFaHaYTMUCeM
sROwiO0RQ74//QYzc20UWh2/QZ4OhEnNwc0Fnua8/RnC61Cw2689fLJaaBmDlqcQRhACvNBL1++7
zs+1bKH3ydyPnywUIikIt8ecIiq2yivHsuJdmZpin6WUrkH79FYw2kj2oUaqe68UPSwbcrgeoUwW
+o3MddaJLfO1C1aDgXnS9GdEwLq4rGvys+tzFGI4HkpprFi/Y5AZPg5xgQpRQ+MEahy9fmiZF91a
uWN8S2B1H8De3HpqPI4iuDw0rrTO67dZ38Bv14tz/R7lD6DnKuY6S/GkmYVsqtUQNvxia7PngcE0
ctHJFpXFdeHm34YoIdfIvuabQpfI5Z3+mnPNTQY7gwvQWHcsAhP3TWzKxZ4RI4fqIgxCjteHG8Dp
hubWNHsy3qNeAGfecDMI7cy7jERDN1RJcmk0ub5vo0qDP0tjQ+oDRcEKhciKrnQgvpfG1dywmmwQ
OmLtXQN30YATBJ0o0X9FZfSTJMYXDwr25EY31g46Njg/MP2AJbbUV0j6+3r1dLr7Zn6+PZnSQ+YM
GJR6F4BGC7apTOBNEqM+Hwal0eJSPHMQmMqtNCXAp0szDoPv/lFTGtsqjb4NLdjsBPvqwlY9s/BN
wU68GwrXVZYZ1EN6zUP+g1FtiQ48N5wnX9mrCYsR4+oCDcnjFTHtx1rjW7j2GKuyN7+l1ZIf8cxL
TOsszYa3Se7GbQCJ82URknUdhZvTn/qjeu+f/fBd3Hq0/6CWB6olg/ZB6aJ6q3+BHgXbH13Bhl4m
6Qa5olWeVQuNzYyraVlEW1o8rUlKAo2FgWeGV4C/v6K6YGk5m3uZyeYe81xnIuIkMCMWws5qTCSq
AmpB7rFhh0RvC0+tGInKCnj8UNB+aSTMjOVprXlBad7YRV4FAxRWdIMU/H3JzTMDn+r0Z5rrucl6
5lmW07dFUgVwXqDO9QBfSjtdCKN+HnpEPvLjBt7rZQ2r0NIMhM13Xms/cY4S6HxIApHJVzLw71TL
fpx+j7mRPNnP24LCVxO+ggGc6c7jToynzKX3mFjZ/x7Lk80ceHpupnFiBZmHZcukSbyHUaF5YVfa
cBbFCsW6qcHWFbwedmXTojohTB/DDG4pom6zmxAuGkiXwpA5oR7IpjXkgRV4Jz7t6v6xTSu2h/pF
39dhCXEjfGY2QEiVm94S7pbbHeyPaZGtiJOlPuvzHIpm7XGoOfyCXHbZNYLsk0p/Lhz9e8p7fQtw
1vlgJJjMWaYDSKx+DREfVoVXPXYF5CwG4RH0OSHbIhrYQUcEl6bTH2Fm3SKTfmIVkD1ZbneBm8Dp
a+N0QtwjiFo/FgYcgpSKawCmWbE73drM0H2X3R6tMG5ZJDKKMHSBYN3lnVjDZsBv+oWD7czT31XJ
R08HQXNwnYyZAZHGpV1B8h15F27CHk//+JmJ/Q6tOXq8hFinCjtRBXV7V3W4HsHMqIF9kycWJvbM
hDDHb3TUQOG1BRKHUR9USpqruA9/AoW9FNiZlO3+nhGTHaordRgb8cgO9DyrtxaDJaVfalCWEq3i
5xISyVXqVN5tTPUIIk6ubSOQxdewtxEPrmo1SMGM8vZrXTlZnEMYf5SDHeoBIMgVJkd35uqt8Al1
7lXz7zjf/7zwtKIyVDXcULLaCFL3IXPh38Ieo3Bp3sxsL+8O5EffCvT5zujzwgjgxA6xzK4qzZXF
TGhaLrX2oQA0NONnpztrblhP1uTIHqAX4wYmjaRvvM5eYUp6gNh4iRM6s+ZPOegMRnhFXQ/IN3RO
s+vS8kkI78KDOb3GIYUs++YX7fjCoj/Tb1OiAQUckEdxYb1HYyiyyEqTfhobKFY5K73rrPJ8VhZf
W9ymci0eqdCpIo0ErZ7BVafcN5GDnDw8ywETh753ISI7M2/J+K5HYwHqQ0haGhzJoLWn8JXv2Mr2
Fq8vc0+fhGQSMC9aErck8Hh5zmEM6xtJGUKEWmX7pLR+aVV+GVoMTstk27r2D64aWHGZAsq+HFpQ
YCvuTo/Dua1isjxVeeL2TMYk0AvjO7erc9iyrk3RoUy5rH5UNs0WPtvMQksmqwN0J7XR1KIONNeG
QSVlUBXb91pvwvnXEgvXwplZ9R4FOPpodsbgKyO8KqBpXqyGzrzPpLeGCd3D6d6a+2zjnx89P1Jp
FkEXbAQUx1BYFVoXQmX5Qg9NSqn+Wdum1B+PgxMTkUoPbF/zc3PVXCAeCEzHjf1UfacWHKQ3XoN4
xcr4IQK6h8fdebU3t2TjngEyM5S3TK6z2E/u2AP+p35Iuq3uLzk5zHWt+fHVoUeystwVBBZmTn5n
JF56UVoeCZDVhB/k6e79dIxAYjTp3kRR0dZ9wwKLO28shqx5yOS15hYgiIXFr9ONfLoyopHJymuh
OqQXNsLjqWEAb0F75ClgSud18CwctgNxsWRen27q0z5DU5M+s/PMa8kQldidBbyvbkEx2OIYePrh
n45FPHxyyHMlHA5I6rLAyzKUbyAtte6HpTzj5/EVE5jej58bOJLGLXrqHnphtuc2TWHz48Zqk9kM
drOVBDJ2oHAfbUGkchA32+gwqFjYG2eGwTTJCRVBYYVKIwcxeqSCkNrwm97FobtSCwNt5sNMBQVD
29ZZONTWAcUnHhy6LO2CZgj/wjcrWZ/+PHMvMfk82N1zUTQhQJnSPegNvNFGmzg4A9ZLtIdPl258
osnZL4yo1hW6TQ7QuZYCDl8Z6EHQpN32tADuNG8VdgzZfuUcDtDeZD8UAGdDAmWUMAWFa6yELRuU
2hoMRL/UXVOJwZCClRTrpncwNViWgaQVnQ+Ra2zwpXo4Qpr57nQ7M502TYXGo7LaTol5IHA4K1CC
siUyvPc6ay/C8obG4Dl8raHJflcrEqVENOQgHdLgWhGu2hT+pln+phfmTstRI/K1hsYxfrwn9RVq
K/WWHHip3VR1dgAWaVVk6Yti/aMeLXGkZqbMNCVKoxDFeMkY8Yxe3BhukvAeyFHcc/olZhazUXh6
/BJdy10xGIoFdcICB77jGm8XPsTcD58swrw1chQX4ENwN35EpZu9SiR7JB0KGE//9rkGJjPdhc9w
2GSNDumYh0KAvWoIXIoXYEJzD59McuqRkqbQygdRg6oP+H3bndxAILrw2z89ucMZdjKre7gUpnAN
LVFQ19qXRYyLsFb133iMamvX6O01Sbx8y5sigti/jBdeamZtnCYkU9xLMwUuw4HkGhiH3d6SkOxr
0MSZib10nJprZHKyRVVi0gD5VEMQwrZhghq4xJHXradebSQmT3/6mWE78gmOh23jAu7TtE0ZpNK8
o6W6yFTytbPDNG9ox+CN6a70DiGkXFkPh264dJNwadWY2+CnUIPeNBBLNVo90OLkQZE8OW+q/Jew
q00btWe8KnBRzPdeL8+SxFxYfGcG8zST6ERpk+SNMwTKdTepAA8phVs0Sr9Pf41JhfJ/DtAYzZOp
bkLVkluofj5oAwsPEZxFziBFzm96VENcuWlb3xFV2RfcMSFNzJwYgYnS1B91jeXXEtasCyIYF1//
D6U4fsZkQUBSD7BYxJUC2CmtbKve5OAywLl+lWotalPU2lTWwkFmUsT0+5Un64PUJfe00QOaeIXf
a0+eAUQELlh2WfoS7gIokt4UXbLVIanrYRGMyVbA+Ljwrkzs467Ug5h7K3zpWN3mxZfC5aY7zV5F
YWTHymqMA0w5UUJSUWpCYpC5q6JoXR97icU3p7/5zJCyx29wtPsRHRXQRc8RdCpACnObatOT6Llz
5Nd2jyngDxLkxqx0wzhwyKjXup6mt67oIM2vXL6gDJ5ZRP7I0Yai7KVkOClmcKLt7W4vhnAhivGO
3vpkLNpjvx31T8M0ibBfER663v5VIf6XaleEfxuAroDD0KpX6b6uQGtodNSdWmd6BhfgzNrxTOwy
USzsMjNL8TRZy7Uhl7HWD4EAKN6UCjSTq4bA4tleGnAzx7ppQhNOWJohjcw76KjyVOBxNDChMOlb
AnNqy5Db04Nt7j0m6wsysqUOhpRx6BK1sYfsZyXzK1RnXqG8OF3oq/cI3WdfbLJ62JVbVlFs10Ek
IxSmVWVtbApDEOEbIkM5t5bQ8K2kyv3VxChOQ7KlOLCui29tBid7HyLmbhs2GtlbnsQvLS39vuiG
DiCGIWPfHUdmVxFK2NJVD6PyHfIiPDAVCv5Pd9HMfJwmA+DfLlF9PQoOogFIBVYB96llt/DSXtIY
zHyEaUIgrfXYTbWiO+TS7q5aZ4hu9Szr18rQ3AeoX8yFDzHXzmRlCSPH5Sytq0AREiR6cm56qPnL
4q1G44Xjw8yoneYGhkYNSTqkLDC9YsVKsSF6eVMTfq+b4has9NfT32SmmanBkpQOM7mpRIBKn4PF
UU+pReTgFdgx4MBc+bm+ZDQys5RN89hhC0BEI1wO3WTSXtbwENwB7LtU8DMztqap7DwVAJENhAex
LM4iN7xnqXlosZqd7qaZDz5NXuuxlrdRgQglLM03XhEHoXFXMX1DNf618897XvNoMTYiacAERegH
M2oxXrGGtMk2LZey73O9P1nrO4rHU701D0BZZVc0It6midNk4VQz9/Txz49+vJsKo4PHOw9U7Fn7
xI2rSwc1oDenO/89fP/JsjdNUoPDkWhmq/SD48Ebyc4LuiaFqrZRW1uQ9lgpLOcVarM1RfcxKB57
MywA2GqNyteVxtdWrqUHVPsWF4yI5LHJa/f+9E+bmT7WZNXXDG62DBXkB4XTcopSZS89lCHcyKPc
p/nC+8+N7cmqb0RlRR1jIIdu8LTnWOhtkNm0Dcw4a3997T0mR8Ua0CJQxbomyPh15hCwJLSNbpyj
CHgT2sbmS41M0yYRDvgJiFDqgCLvbSl+8j5bp5Sv3aYFZWnJC23mk5DJ2qx6My47EpkHVMCCEW51
FyTtb7QKll5VGSSu9Xz6bWa+ytQtw07IoHfgU4JuUZ7DvOHSpSn8XeuFe/Dc48eV6GhKtVB44egq
+0NNtS1wCIFH2JrTcnv618/10tjs0eOZO8SQRCOcngt7rXP+Ux9G+nbe/jQN6Ftrly7MkLkzy3tG
46ilXqNa0SYIdJvfxTe1pYet2ssdRJ2dDznkvXVHr6Jr/TwMzLO7/CJ+SH6cfsO5DpyEjaweaO48
Q7u1fm3l14kARmlQm9MPn1nwyGTeg1UfAjLVyCCM+GNIzGs1LEFJ5x49me2mciHIJwh36Xl1VTXD
XST4UihtnAOfLKTmZFDpWZnZADeoQ8mRvPTMly5C+X+hrBsKlUmTuRnyexDln+6kiYvOPxfQaULe
U56TE8mwLXSo+Uvr61IlGxaplXJAWwiHy6pQa82scdyUhw5HVjALAU50bfgjEj9Lo5VDOr9OshVc
phYG/kz3TvP4rAMIKdIUD2QcnSGBj0rtfuHRMyPOnIy4CB7CsgpxBtEHfusxciWG9IBixNvT3Tn3
+MmYiyzUYDVykAETLF0Bxv3QF2A8xIX2xSPnZORlTl4QRyvQgPMKRdCqN9N1aKdbGKf4rbbEwR3H
2mdjcLLVxF0WGaxCjg1UqFeSWY8drw9O3n4b4qUPMfON3+0HjpYcq9OoGVoa1KVlvyV57ZtssXxh
/Jmf/Pz3sX70bFNYrAVkSAYlahVq6ORikTwgIhf7cOS9gC/yDYnEfc2MrVUCYPmlTz8VUWiAZ3rN
/3J2XT1y68zyFwmgqES9KkzSbLB3be/6hVgn5URF6tffGuN+wJpnNAIWfjmwD6gh2Ww2u6urKjQo
Do4M7EY/VXlzJLb8WJZBhU1oqQC5HedFNJF6P5Wd9Eeik4001IrZ/s0+vFuwLm3rQpP9EA0gPAOT
Lq1fy61mr+tN2pDWvVjAu8HjPE8B74aTHwZDg8CdRtwTqLYhd0cSGdSMtN6kVca5BY+L34Ay6mFo
qupX2VvFRui7Mr0LY8b7X2BxlAunFM8aDqoqT3TVBNTpXHp6Draq27u/Ys5EOfi8RMc2ndshomS6
l7ZxKiTbGHrt1ytH3i2HEoR2+hQt2jN1wa+THHNqbAy+ctuotK9mmSzTqHdlxNC/wcBk05Vvpqn5
hnu2+lNqbYk+XV8fEJH8uwVDMbJOFG4ZpQXoz6opnLN6IwpT+EH/d4VBFPTfsbXUmElfIWex6BkQ
FFmRox0Dj34buR5fDJp+7utqOjiONE5OCyHEfLLaAwMW5EhIx8LWFf1+QikZmdZY+5EMhHqxa6V3
5jRc0PVl/wRKn+HbqGXZwdAdxxMOJ8c+5wXYjGSxa7OZhFbiNLslpjCwObU/g7hlE210MaJr/kyx
3zoBw1VGBJ7l7O3Smpw+2mw6U3QugD5mZ4BiKwW1XY082Wj/IMbWi3HFNv6m6d8dXKmhBg4aApSU
5i7zEjQPtf5SjGGZoMFmQZ/6dLx9eFYC3b+e492HUocZ4E2s4CFycCBRJLrC0dKMn1XZWaclAxUc
bqNuw9ddt0Q09fxrLXPRN2CPgpqZbLm3SNcn7VZ+YOXaVPULBtstEJhj6KZ9LrJX0HQlZu2RWt/4
6WvjK4Y+NKA6RW8YknOQ1H3TRgditGlp/3FRDwlARZps7Meax7ns07v9KCArQOcS92dS26dCh1NI
snASW4q6KztwoTZ6PzzhJs1Zj0LxpWsPPTdh0tXfblvS2i+//P27X163KORlEB+IQAW9H/o2zEb6
hTn94fbwF2915SCSy4zeDZ+n+gyIweWOTyEtPS0s4A0w6PNYnOMF1fvR0fY5T+owycVWavzqpoPv
SVmtqtTiqYQ7imoqoTMd6wUYAxyw4FKS7QXbwgdc3RR8Rlk54k7GCM4GJ3L5srdZ/LkgYOe8vWxX
dwVjK8uWibxGQrF1ojnvgrqCumNcQwsJ+s77j31AcZC0XBJRX3CkKUAgU2p8aTUQ0RVduVGGueoJ
MYGLY36374kGeZBy0ewoA0kjMDl3iS32s+TBaI33DUcbgPx9eyZr26Bc9g7VM0lr0CDoFOydk8Cz
ksXZRhy0ZkqK6xszo9HtybUjATRq2TRfl7lHy5jQG7wdtirTK5utQhI0EBUsWoV204VYX7loX+bB
els61C9vr9Da+IoTlHUG6Aco0KK0Py9AG7RmF5jjsnHCV5ZI7XxOgJRoLIhdRYXzy87Sh2kgYYmI
2AGq6WO/XznPec5qJHnx+x1dvFHKDWjOtOmzjUrwB79wWbl31go+S6NaRuxAnXDX74yKg4hxpmCG
hsjB7UlcvbFNS0UfQCW9g8IXJlFknyXTPa0AUzwFaXZlBjSrg9tfWdtq5VhD4jiWULdszqkm9b2w
ubE3YmbsXTvvNq6665gDzEQ52rHR99pgWsWZJ+h6cOap3i2Xp2/YlVXyWi98epWka+8KXo5t6LqI
Gj2XyAEKpSxlD647G1s/ZWW6atsPCuBjTbVKAj9s7eAfgzT8/AiMptcduYc2//0W8vDv0+s/9xiU
rRRHIAeErqhFyqgsPPeleM1PCw/YoxN2P40/dur1sa9nQfzj9jZezzGBt/9ynb4zSF1kbVLH+By7
cx7i+znI2mCkfuyN3s/sXgZ0hyzS7Bthcpi/3/7mih/9b1+QRMd7XUswKjVPVjw+z7L7cnvo6zV5
TEcJj4D0B/oJfEdRG+afbb8MQTsOiazKM3wQv4QkEP6WfPzKOVOTgZVO0UM8lRIlXu2+b5xHmeU7
cN2+2KwJp97uPuZU1SxgLmppczeXkdHG4ExtvgC3+TSinLkx/vUMM46Zcq9Bk53pvOrqs6iMJVzA
0p2DUrzLF79tKGDyFhopOs9x5tzxpkVQ5DhAPwNaddO9Q5+T+YguLxdKIRD65ODQ9ZwlceNAc4b2
kRhTGdVTQzxicxHy1unQnBc72rkZW3Cd3971lRDgP9IdLshyXcbEuU+MKvYbKLcYHsPr8sWiaClE
138Fqhw29aDJNkVp1xuhzcqFpOZCG1IvS++wOSrtl6b+3vagUwdmOM1EeHti1yFIpqWCfXJcb24L
BMZZiHYHrOIDQFae0dLDYgCQ3FHPBcf1iNXOk+wEFoI+XjxJ6c6FzoaYfvYuAL64h1NbAxvUUHnM
Aun67d+24hFVdFAKsQM29imi61EfQZLcWsfZMM1zVmpbjVwrLXiWihACjWZOcmDlzgSqDv39xDPQ
OaTorj/alZVnQeWCud8zJ6O/R45vOExLPECWAgv0NR/j5c4pdHqatHH486E5qxnqHD1/zohrJRIy
mszWa9jLHG8x8V2HDcJ30X9d8YTu+q6YUxkN49C/IkhohNempnNn0H68xwU07xzi5Oih7ZJ9m+RO
0DZiCze6tp1K6JNw0Lr2dZOfrQpKEmnSd3uITBThUA/jljWvOH4VMFX2DZiqDbc6JyLOv1fx0Die
6w71b+q0xXf80+CVg87DpE7H3cgF2ZnuUu0dUxhfudXOJ9NY0FtXFzo0YIiWzJ5ZDFCGjQcD6ixD
kxVe0uRWFLvM+FQTwV8qG40ICXDKHRREermR1bpeUDdNtT1gZh1rknmZI/Kp/LxAyfhP8Wp+oa/A
DEHyF1XTGCz0Hus97ahtRCDX185UewS6xB4g+otPVka26+cHjqLvbaNeG1kJ2l1jSWtqyRnIUcdD
KcsqfnxsYOUungySZH2i4ydbaI1MfqRl8aE3H1Rq/j0p7TxNwDlSILfFPc1BFt/e1+Xoj/RtziQ8
/0ZBR9Fb/v/sJWgCLoflXXAkO0hbJJTM0eSbJxoWAfrJA+1zE4mwPpfH7ACIyZ1zbEMWbnFKrO3G
5e/ffdIYe1RIhIk7xfnWwgtMfGObVy4rFSgYW0yQwsABL8QD5P8CbfyT1I/utEUCef2HWypMcGCk
I6lZ5mcmatO3C2rfCchAfqTEgotQ8Y2xztxlyOr8PAowzddOETbGYG9cZZdY90rIrfKcoOd5anq9
usAQ7J0BLHhaIHB0oFBkPFjshY8N3NQH3+AqYsyMZ+RWWAllFbQd0qINKw2kRwPdmMtKVKrCxMC6
6wAygM5XIQ4JOffpeTYPPQTw2uXX7WO9diurWLEKCM2+x3qdS3Ox3qbFavfjpajW8kU7WBptXwrH
5Wdd6tDHYGYBBl5mAJ8q8f+B/2FftaLceEqsGLWKK6vknNitZVZn0reHATCFss7erMp9ZBPUJW7P
V5Hg/Z8XgGzmv0eSNW1rJQNQKpM/B6go7BF47MzQ2elB7bNg9rk3Hcf9uBd3SAIGcXD7u9drJ5A6
VbwPB587fBzi8j6QobX7oXvDvvXjsPZ/j9638/ne8N++PE1eEhJPeNR7+vVri1ltJRowFS8EpE9v
uHVWn+lknNPqoo045J90Ou5uz23FWaiIND43HErkc3ZGxrx5o6leoT9wMDecxZpVKM7CBgULIia4
osb+wulJ9FAUAlh2sLcqc2vLo7yYCmEACz3gA4OG3vXCHBwvrnSkAykYT26v0NoclDRAsrRObQh8
YrJkAPyPb8xQ4BCP0/D4oQ+oaDJ0vkNQmhX5uYvvBtEB3195nOo+aqUbBrwyBRVJRoiW1z3FFCyS
7fRS90Ag5lFkaXnVbqzSih2pIDIBTGZnZ0N1Zqz+tDj6QSu2gPUrjlRtqp8Sd6wTCoJ0jUkTAiIi
28dZdkKLWJMwaOpwbSOaXLl91Mb6Dk8nkEil2Xns22NjOvsSDIpSCl+/UOqQGu0tFOJoy7yxZmvv
DBVRFpfJnOR6kZ0RV5/NjgaLSyF7ygJ9yPY58hZ9AhpeM94n1ibyfm01lXShI50qjl0kS/oA3OJh
sUvDMhyP3f34UATL4WfhEZhI0L/B0/j972o/eAO023lY+B88tCrmrOfDWEFLCCm8St6XFgmzsj9U
tba/fZ5WTPHv7fEucJMyN7psxtuwdYb6qWvH7igcucVCvja64g5yVlKDDc4c5Wz0evrDyPqNuHBl
ZBXswy9F8wXssVGPNvAu/b4JLllxkirSxzScynQpwv+4/c3byqvdnxp9ur3YK+akAnoEitJa1Rdu
BNYycEU06N6LZN75I9qsHL5Rb1j7yMWvvdtRZnVATnM8jOzeCKUO+erx3nLLnTSF14PI8mNTUW75
eukNBM5I74ECAGHmz5JBlq2EHh+xQjrVGy3ma3O57P67uYwdsUDxBfvRodA2L1aJ3F53Fnnzq5Jo
omunrWzlitP/GzT+86GucuJxnMFUVELKowEusd6ZPPXBNnF7wdYMlv47laHNs9nqrDnqRB6Aiifg
YsOq/v7IKw8BFewwJiPIdho8vsw9/+OO3nRX33XBGLp/umcW1U9b4hsrD0sQBf47h3zIEtZ0+FBy
7Kk3hcvZ2dl+FVTB7Ol7544/WKfyF9u1u2pfbr1mLwt0ZXYqBAKHfEDjLmygsaD6F/NDD2o3Lstj
A2gOAP+x3e0onU+ytI5WlT0Z/OvtHVtbV6KkGIrELokWY7ot9DN3RpDt7CM5xkdYoIcygL9VKF9x
OeRi/e+MT6fTkOUSpuHGFrRxdm3KcZFt3NN/07rX1k/xB6OsDQauoDkaDKGlwKpRx0caJj2DXZ4f
F4ipgMFuNtNvwtLm3TgOznGOu2FHJFTlTCh47dKWj3dGajZHp+Y5/quwLi/laV8SXp1pYkBopyyb
wJW0wAEyQBckRg1M35Ak3np/rqT7Idn87yLZVW6NnYnNGHfSr47NEeqoh2FfBPkJl/I+97sAjHmh
Hg5HkN+EzX7aMsDrJ9dUdVrI4i60cZG2aQtPe2kep7v8Cz3Kh/wIHvjX4pQ+gTXwQyZnqiQrAx+5
JWo099v79DA+k7vsyYbFsRd2qB8Qfyb72x9am5MS2FBKQPXPMSee5cGYVOEUb5YCr/tSU6VSmWSm
SZZg7OQM4P/eeskPxiE+sXN6JLv2OBwB9H5wg9sTuX52TFWixQJNAIjGLmwI6Z2mvwl7J5Jft4f+
W6q6dnKUO85EVaZaFpxLywN79qf5hX8q7+0T2wN+7YPPDvo8D8796C0+CXJIBXv2Tjt1z7gIN8zB
vLzMrv2Cy/a98wwQgaDgrsIvgDZDMAZgRPBeimPp1d7Dc/j5mHo/il31MHv78+ubDHQfjol4b4+X
2uHlfQ+IXZjutACt9R8Lu1Tca+7U0HXqOqSQ+VmMPyk0UTcWe22qyv1Y5lAd7mxMVTt0IfoDPOtQ
o56r+b8RG+E6A/UmkgV5ABAOHC/Z8I6rK6y8iUk1SKi3wa1M/rIbwtzTztbF2eOPDKU/+RJ/smMf
gEnOQxNxaAXgp8cGdB7ov1FPr/3m0J+gAfk9u7d/ctezpGf5SbiVAF0rpql42sSMxUxr/EIBC0Bz
VlTtat/xRThhTdJzvG9CG4mUHt+MA6Dqbu/HyiFW0bVt42RMIwM2Oj/NWpR2zNOBFK+3nnMrDkhF
2PaabUrEinOUiVfe7+kWwdbfOvZ/j4yp6sBnfKAaCCFxT/yMv6JQA61vzYM2y3164Pvv0Oj14nD0
Rn8I5j/G6bJZp+kM1du7Ld6iv4CAa79AuamYcKqcg9IObmMOIAQd5ocEJf047A/8zM+O3wboJr0j
uwz3VBZqAUci3jj2O9B6f9s6qH8hHtd+heK8JqetnBEyrNH0CSLl++aBn8bzEuhwIgUMaIzc0PpM
j/TYHCrvrfErPzlBcvqhOXUP9ABqw0drw0X/rTNe+ymKF2vbcc46DQty0caG/4o/O4imLjnB/tAc
IGvvfte+88FL7kG/5oF9K9Ke28PW5/++lK99XrnrxFjhaVtdLCIw/ZcB/Hcofflsn/zKHiEnPnry
3ojmKP3CdyAhOI9v5g46szuoG2B3wDcVQggj2NqXFaAMnpL/uvQ5Wy7KXDjOKGlrD/1zAzmMb/aj
8yVG4H7uHiDw+UPfeHOsRLCmyginuYuLUA8fWx6cp+pR+1HeOX4Typ11omfs8gYKcOVhAKzWv5Oi
ozkVtn4xtlNzrh7b+2lf753PWNAnZ78AhGP5xMvCYm8d5QcjGAUBNGd2p9sCu5qnLbjuiD/X88Zd
tOL7VD1q2eppQ8hliwzqzXZoWC9zI8DTIjfu9ZXIwmRKxE8cURFb4BoVO+hvy8Snn6xje4jvy4MR
tV/agP4srJ350O3csP+R30HRBpd5dZf8Nl5v+/eVQwnx7X+3rBzmYZiaBj9BaOI4diNkhzPLbIOc
JfE+c93kS+M4o/y8ULp8zrPEHXzo+MwmJEtco/MyiMYGaPOIfVIVkK6bKjQQiclkdeA0+nC0+8Td
s84Q30tG0MIgAZx5zRy2QFw4N3m9cU9d3Nl/Dzf5e2u+i5CoAdGUJAXRbJJ9aZsfpgnu7nRjja4D
dIiaY5rcPq/6CczlcXLRR889HdUZt/s2zdahs950/uf2XqzMQU05lTnnMWrDJqCPZ0fGHpmMg0bE
xuFcG11xf1I4RVP2pEJGGHQ4lw5vjXv1vNUTu7ZIij8jjjV3pQ0VtIKhVoGuDjB1+mb2XdeR2ioC
4myxd12PGECw86/BLl0/2insL0LTzUORD+dp3EozrS2R4r6463bAl012NMgKsKvWI+Arb/un29ur
r6SuiZrCoHDMjqOBk7vtQUYTo9L5yHsSn2wweoE3wZS/pnImrzy7UMfWLqQMvCm1+GOla/g9o2bc
02Sx93K0an+mCyioodUe+70p532zjEtg6tmUQcaFLocsjRmDCZnVLk0S3HL2ZJ6k5iZ3TlZmQWGY
lTcsZfxW9KkMdbfq9mm+YO+mmqHHyKXVbnQr2wMzePs0j7O1E6Y17xaJFH86AtQ5kaUOe1b1Oz40
w3EE9OfYQcjPE1CsCwTjc1QD9Q/dFVEdaQYR0DJjy0m0c3ECrkU/CAl6bjNvhgD0UvKBiEz7DSaP
r1Y9Tq9z08d7DXU2X1o13fHJLk+mtHPXy1rwl2sSPSOJNY67rpeguY2hdk+cebh3+qEd0euXO/e9
3nRPKBLgvAKGuxNlWYWQ7oIAQTXex+S7uyCJA43agEyWte/cMg+WtliQjbVsfmZ6/GfI2vjeXFCM
DcAC2wXzsBhhb6NhCIISPEiSwXyq8qH+BIWUVPfHph+QQ6GT/dbFLA61bEyf27wQtWcIO5Ue3vRz
aJRJQ4KRNLpf2uYcAGup+RCgJ57p5uUjS4rMDri5dBcQIoCTG3fNqvEp578fgTVqOihkJPbIcCZT
5xxbk3wpIXRvBJqlN9MeJKHmp1YjLPaqpnK/ZLrr0PC2+V+9TQ1XrbvHkHUkY0P1KM8mP85/poPu
1UuUJFsItLUPKJdpUXdQUxrhgebUfBCS3WdO/rvUYeeVtDeugstY/7lmMInLt99fM44Af5Jh6NCb
/WzHL3Ge+iTrfIbz2WxJJ6/N4+Kd3n2jWzrLAlQKnOmzGbbp4sdEB67Z9PVN2dy/lYZr81BC8aSP
R0vEEH5DV5l51AX4MaAxHH+v0jr5UY18+KQJ3T5JMfX+nAsW5gWogpDgT8gJYWsT1RY3PBNY/S+8
hZJba+flkUzz/LHLSk255rXejyRjQ+QsEzlAKZBBJSGnO1m3zkZQvOLs1Wyr1mWVmTVODRYnqPYI
aOH4MWoyfjbILS2oq9ZiErUdzdWa2WbAjEQ6G0PdKb7Odmn5tNVSn8786OQgd7p9uNYmo9hMA/Ry
nKYGmoTdnhyXWriPQH8ZodDZ8u32J66aJSajmIwLmMAEHbQhaqkmg9xE+QoKWv3njprs3E+y/3H7
Oyv3u9rvDJ+aNEZnN1E7ICAe4mbH8s1etLVJKMEDszUXnk9HQy/4KLK+/AUOZry3rHmfVe1WqXZt
BkoYYYM21dYubFRDnKFzGGnbj6VjDFdNx3QJbnhOCgydj092xmdvoNXoFVw7mfH4IUlqfEUpeDiz
YaeDNHHKazByaDYJ2MT+fGB7MbbipdNJ73XDAllUl5Q0hNK52EGVlG7k8a6jjjD8ZePfOU8Bwjrh
lguNQEAFHuK66c1vtb7ov2eDLYcWF/j9LKvxwaqs2Odt+3MBxj6IzY580tLFDLqqp7+7uWl9raut
J5FkmWcYzvjcEM0OTIDH7gSZED9UOfntUkBnbAfBbkcychzEZPiadBYfWuGW4fd0gbZFJ1HKWeI4
3ziHV60LM1SOOvqxq1JPhi7CW+3nSLs7i7PD7b1xLsfgyrWg0uxXg4t6DVmQeJnbe8AYC2RDuxrS
dQ1q1seyp9qnPraHP7ZwgFyH3kF3p0Ms9rvgjYM6klbuIciThWzIpR+DlHCvgxv81eqz5K7J43IH
wLdxqlzJd3pTt6jVQC0PTCBm+QqylDKIO4peHUSIDySpBr8d+j4q9XTaL7FsAq0e8PbKJwr2GHCr
BrxGLxV0AZCTt1rT6+sClU+UV0+QcmweGeC7X/NcGFE1yfgBkHDjyFJbD3RIt516Ni5fDBOM6yOn
JOiBzwbg2RUHJkV+tJO4usszxg+FZQ4+AYvgsTaQIaJuan3N2xQpfmeKwyIr22rvIiYIJyLnyau7
QRa+bbnON3MQhPl5XQ7Zce7RKIwX4wBl6z6pXUh6kK/6vE1ve/Es/9039h+bSJqh54shUTkshqBN
JdmDTG4Oes10joMldN8103k/Jiib8p42n8qx2gIAXb3kYI9KXMl7NonSdaaorP44ApBf6EykgDWk
QBwkW9LBax9RXpe0onG89HKKdBhT6MZyerDatIYu5vxT1jqNvQYcfcfbx2DthCmXRM+5KRbeTlEc
Z6CusAb9y+jIcuP8Xn0oY73+cztMQHzkDujSJ+cTad0DNKtPFRefJyfd9wX7I4ncmMjKqjH3X2dY
iYa3cT3rkUEe5cy8sYYuzlx5BfsGOdsNNPvVK9VAo9K/HxHJwgCFRCg5c/I69+WjrMxTPFm1Z+Wb
VPZX4xt85DLDd27dGGO9y2MKGURDoB30y5gf+bQFOl4bXLkzWitlscwafioI8Ftm79VG7OG9vPHy
WjEntW7MG5fbZiLcE65qgL9jFlLw7oa3bfVvM9F/j76rVopnA6K1pUgBjZkWMN6N9iz9ttCdoChm
48UqdBb0C85+kQo0floThEAgBYbE0sLjsDXA+ePxr5bHgeY2Lxghw/SLP5k0qa/zXIaNbKvKsxDz
h7QSzB/H0tkVcTHvqWuTz6IzeoQ5YghnHo58Hu+nGD0vCSQufuR8gKadHKuACK04ihxK49Oggfik
apvmJU5N/XVI8+xTzCzrbOeaeRTZlH8Daik+JyDRFV5RCXtPGfr35nno0jBpBTnbHZjFvKWzh0/A
ZVTHUY9HVN9swl+gneTuelSsHpaaN2Rjja/n6mF9iovruA0eZsPWTsZYhWWTB3V/IUHXdmZ6Ipr1
xeHf4nQ+jQ14VL9kBhqWszRg1sYBW3EYah19rjnULGtxMc/5t07aIBvSHXrJgUQfnk2R+pq7VY1b
cxiK57NB08oHA8dskVnYakkInhQPL8Jcl+ht+r1hslcvK3Aj/nuWu2qB+HYBvT6ToAhjMl+Ce9BI
042n0Moc1FYjyow5dgqincAM6jHQf+lQ/9L06pCy09Ju8VqteD1VlUQ3bLdxGkyi0U7LsARW+mzk
Y6D17obRWddXSZUjGRKrtHDPmRHNhjdSislbeuuRX9LvH9oGtQupoOnI5hyKWAOYIFqnBU1a51fx
0+3RV4zWuUzrncO2e1NL9HJhJ9bz0S/YshzzIQFNR/sdXbXPlTY+0k58u/2xtbW6eN53HyMNgaBS
Zy+RtN1zXeePSB+cyFR/cC7Gv8ObekenJAZJeX2ROcpQO54Lv0KDccKIX3fQzJu38Icrd4VKB6I1
bY33hLHAm2uBNTp+0W5AKNdGVo52jbsHqGFkrhjyfFZeP3HL2WhjWRtaOdB4QddQVRjaKCu7b7Rw
vuXISm9cnivnTOX86IhJtbQ3QRjKCoLUSRMkdWMfZsGt0Ojnxw8ZkCo7QqFqYrma00YluPaiHnX7
T1Co7nxtHq3D7U+sLJJK/2ExEKDXfAKxp8hex1Y/Fq7cGHrF/FWtkZyBRFMOjgZez18a7T3CjoRu
AXzXfrdykE1IvRBmVO6pWrTA7E7OsuWo13725YvvTm1vDZDs7MDMj8xt/IUPvXVnGVX+K27K5IMr
o5xc6jpNJ0zbPV3CRtoXQbx8XfSt1tO1CSiPEjIP+uQYCT/lDsBfBtp3UdRsmPtB01dObJuBb46i
iHSyNFDpcKC93M8Gf2oTw/+YSSrnFgh3vUssfYniaej3VqPJXSvMdOPxsWI4avO/bbhJU8c1DGde
gti2EWdadCuzurL0avt+Oxq6pTPoBBH0zxL6MlLibT8IVkIItXEfULuiyeuEneocAIbE9BcoPjfW
fCzST3b6fHv116agvDp61DA5ql/OaYGC2slMuX4pP9VBBo27jSz62hZcPv3uhKVEK+2WTjIi+kO1
3JXLz4/9dOXkLl1qIvdStVGCmrLHXXYs3fk+N7YqICvBg9qMy5au4AuFUA8nAJoxswwrnj1NZb8f
ZLYT1ECQXW5xYa/VQtTmXPBWIUvFjDEaX/BgEa/uN4iPALZsnw2U7LzmnjzP35+aTyiKLU+3F/Av
ocuVV5vaszt17bJAjkZEdtdPYT3UJh5nCCcgjutQfqqhTvXVMWb3T1Fz+d0EpiXMwcr3OZkzirQK
YNkZIKlh27oJGEumHMVELW3bPy2k3VBJzY3fnJqG109ohfTdKe8fSp6ixNgJQFoit9St+0S6A3Kb
8F2j37KRb/GVXt+8/8gB8rrTLctKZDTawP+DXjLIKvttnlJIT7v5p74q9sM4b0Q1Vz9GHTWbjBSt
k4HXGkzceQEJgDjZtVBB5eb06nR2ZOW6g2BNf7u9a1dPLD6mnNikuohDLguYRiHWfhFml8bvIt5C
sFySMv8xCYyuHFbWZjhUPBlwWE+t+GPbFmSaZtClCG/Sk11c3DUQnf7YTJQDrLMUhgLyz0g2Pwp7
j2a50tmqfqxtifGv0yG6GZem1WBsy4v7tzqyXNyKl97J5mBtaaevLZZy9cauyftlSpF07H7w9A8d
jGdhuv5cyAfRjAEjldd3S3h7tdZmpFzE6VLqzazLIXKrHu4OWCZwdiQ/IeAeVE06Indi3uXV1r1w
9fKBHSi3cjalUI4DmUiEmNSfdRCiDtzjmuYlZEDZcEsGfMWY1dwg6FoaIB6aKorRHqZ35OBc5DNS
Y6MQc/XqoY6aFWyyfjJBxTxEZja/DprYE4Ptbm/H2tCXhXt3q8lKK4TlwniNdmFP0HCihdcNNd+4
NNcWRjnlc2OV0sHbNaLA6CAPfBAc1Qut/eCvV455Qx2JVeZ91EljPzUOuqPnL7cXZu2XK6c6qXnr
umU8RS6eRz41KhmWpCC7KSfxRm/6inGqmbBM9CimdfkUTXEPYrUSGBgAIvXvnEpkTr/dnsfaBiuH
O5+LymVojYuyuDuADuHV6sAA8bGxlbOMs2suMs3LaGrvlz4FwmvL713s44r/VtNaQ1q6fZuk8Hti
QBf0pE3Pbeo2oY68xyGthy0DWtllNb8lJ0fvOsL6yLDq9m6aZf4MkVEejY2dH24v0spU/pPccuHo
rNHto7ESn+jYBxXJEn+Kq89Q3904ZiubrOa3XIvnmdQvrPOyPye8f2b1+Ov2z18bWjnBoNQp5oEl
UwR4tWcPLaqznz82snJ49YEXUrYYOZsmL7YzD6Ho7ZHXdvUyl3dOrWb5hDCmHyMtHyD60u5qXj5m
3fyRxxh1VBXdVOCxNxUERtM3h8yyXyxeLhtHasUnqDkr02EZh0jEGLEy2ecz2S81+nWAVbK154Vu
+IS19VHOrV0L4YDcfYhY79xDZfhg1eJ7LuINi18bXrl084aIJO7MMbKo8GzB9pRwsEl9qLOTOmoW
C3rsZjGmiIlAO0cg3Beje6kw7glP7Y9FdGoGC1KO4JLpljgyEvFax/KQzxW45dz2+bZ9rrgENX0l
eskdEKwNkZXJp6nQHzrw9CVt8adi2uvtT6wcWzWNxXJbNlA9gtehjy2YhTox7G+PvBLAqYq5QBp2
KUWPWjTr3VOfofuQjZ+7eNkvpnGv6c6JWVDsuv2tlchU5a8tXGPKk0ulEqLlMYRV5d7UJwS/Rvog
zBYpOrTed649g/JeFB/cfCXkhsgAuGI1yPjNpEz9eYwnMAosBFDe6v84u7LmSHVm+YuIQOy8Ar17
t8fjmRfCsxgJkJBArL/+Zs+TD1/T3PDLiRjHCdFaqlSqyspcm9bl9mEcYeu/Dqoweq8AfWZzkrjn
bl1ljLfE6ZCT7VhYfR+Yb8Zt+ziYDOWxsfOEjPIwqO8zpcHHacrQxwtVZB6PiqLUu0xA0HQA17mV
yK4v3pFRF/edqV0edaZX0Ti3J4S8nvLY0eEN96OAu2sv/qWzPPMlDaoE3lhAQs1mAqF847xNffre
dc3GqL+m4+R7M4fSDMTuuwbfcLM7Xxxp/uf68VpwVPOsmgW4BUqybgcI+Y2L1QTK2rPfr4+9sC7z
pBrxzRpw7ro++blVycgX4ygjlkrHgUB24x25rOrt9U8t2Po8wzYxrwRJ+wgpu5xFQn94Btt8beTz
5D5dpEFH3EwRjNyrv4P1o/FXqrBLv/i8IZ/GZUbl0EL1sOsp35hoNK4y7+H6T15a9/MnPw9tG6qv
M1ygFLTUkdHaD5Zj7jlOT0KyNQTN0kdmPgK9BlQ7U54eBRO72hxji5j3NPf3RfjVpZ+5CCJ6Lh0G
zGPZpNMeZT7rWEi99uS/3Fxm+fOcGQP1ptfVLXaAt/6+C3i7Y1wVm8kkOup4BoAL9Bn6DQM7UOyU
oJyVY8cS1+HyQMhkRMqSIpkg/xU5wkSHRyq5EdPBQBux7zl36CRYA94sWenM+imTCtyfNZor2zD9
Bli/j0xLY+w7Zrlfs6A5U56grAYQLdPHmisdlxA7Qq/QVK3EiwunZQ7WJ2POeE2H7mRaXRX1Yrih
LHyl6HJI0Ei4Rqm69JVzRPnp4Nuli3vA6YDqKX5a/JXpMWb+ruNP1+1qwWTnYH3Hz8LaNnBgiuFd
dn+a8UtVWsufU9upGnChwcbA0rgFq2NMabVyky+tyMwViLGtU0tNyEU31rNlAlKYG+EtpWCaGoMV
N7+0LDNPUIXtZJqA6pxCq39h4XhTke7l+oovnPu5IKrFigytfXCSMqsfiRvupKAvqvRWfPtCbPWv
ef/TeZl86KCVkwkxSVO/gm7kpNL0riBmHkFm7I1OBSCd+R+rA+jj+nyWlmpmx8InDDln0Z9Mdcez
DzsgXxt4Tl9Xa3NU59T/yaTPHoDEdC2zu3CA5qx1BM1X1DGrHqy1eVS0Zdyzu2ygSVCsZIAWlmTO
WZfqesDdjV/O1ZPTvoTdmrbEwjNyzlhXjuHAJ6evTnn5sx15XJSoeFIzzqWBd8xaT+/CCZ3T1Yku
pFnYNP0JTKZRR2+ILIBT/POl4zKnpsuRuZK2biCuOaooTL9r4/X6wEtrMzNZ4VCjhwJUd+Jhc2zg
bTpo9dD+vSndpEuDLx5K67/uOKzrwbABqAaKun+uO7YxrXrl1Fxuvrf8f/QEn0w3sHUv87HTp1Sm
uRO5TcNjf2yzGNga0GT4dZB0QvtJ7wlkD5BNb3YZVdmmyFSeUEuSfZhVDdpb3Ancv2G6GWsNxgYQ
Gb4oqL2DRQ36oYVpKfzP/NxxUfp/h7oE5pVJvk1RjT5MQLzcwvPJXVPiNdbKgqBiNKK1W6gspm74
9/pmLZjgXE+xNTLoT4Zwgs2EuzO3usPYqZM1De9ZuwZRXjjGc1lF2ZgEujowFkgSvdaT8R6w9o2h
Sn19Cgvn7R8Q8tNuORYZvUpOJehdAFnVpvsMKPQptYpng9E70XSrzDY4WheSpv8ICz59CImqYkDz
Z3vqUNjl7bgTNn27PocFRzXXmNOSQsOB4SFe9irR5IeZ/ro+8NL+zp6Plqj6abIMvLZFgCd+UA5i
U0m3PWZ5TZ95K93H6x+6vMne/2DoRtcdQsdvT0NLE9MY9g16ZXm4km65XPe2vLl2luXJERxg6LGz
nZbGLgRLk9xvoJumFI1Mt5Nb0kB9UIc6e9F+m+6m1hEPPhssMCE4/j4l/RCXvcXjiTjTpmspKMKM
THxtmf91+Hw6GiLUrh3kjT65gbCjMmyeG9m86AlMHINcCXMvr7A/l4+BfzDB7pw2+EYD9Y/u1mfy
FWLzK9Xpy+Bsy59rxQSBghCtp5DVHbBWtVM4m4lBW7W37YpEBbUJGlAKgja3VINDeKr8LUOm6BdD
7enAaU93YpDgEoUa1XPW8ApsCigJC7MBWnswvE3dd9kj+BD7bySf9Kb3OlC3tJzEUHAcEhTgQSfj
490h0XJwh/phfW/h3f2aZpSifXog4sNtdIpcHsTLddV3gIiEaD23AnQotrUvQU7oeVtSMTtyqU4s
8NJAzi1MMt1VaF+01Nae7ObGQu/LoUsrUJmUwvZQETIn/prnNr0veyp2hUaeJfDKcMOzrIxJVzUP
GTPb+yBl6os51n99z5/OizdAG4ZzhM6OzjZjw7eZb0XSdlcux8scKpY/b97vRm/0mIkUuuzNwo0c
A/qeKInIYzj1/o5wG+o8bYdCfdCKOzQi5w9W50+7MK2Mxzp3g1uvrNqvxQNznSCPhg2yiwg0Kibr
2FDGu0vFGbF/Q6iXDBVZ+c6CD7XOLvDzmppGyKAPC4ie9RD4rykq+ddd29JqzmWB/MIGKY3dhce+
jugfKF+NWVz8bX4wKyrvih92FQPwxlZcydI0zn//NA00rY7CkvhYKH8M+bN2v1+fxcJN8I9T5dO4
feqYxK1K3ARoHGMURIcgqh++l+a4cg8vPHjmmipBlRt5a9klivThfe/qH6WdfQD+A8kux0nQU3ho
lHFblenKjbO0ULOrLWRpmrYMEWBL7iX5lppr7ANLjnb2kDLtSaJ5GAc2NIpi39ZIt1vu0B5SVf/9
0l7MSVpUj4SPQ4MCwmPTsXP5dNJqaD7coGxvXVAuJNc/s7BCc46WtKOTCbrh6qR5vkEidg+U/vP1
oRfW6N89/ek0SRKq3ELf+wl6fenOx2sCUiylcsFDF7ZijSXhYmgHUZDZU4LSCQwGGXiNcaNGNhdx
04BTo3jI6yAaUDO4PpcFYTZnXhQ0vczQ3plYsk6mN/ae3VlHthdbcjLu/A2O7CF7oE/1nTimK4CT
y+lBTGx2ds/hcODXSMymP2vQ87CIvLjf+WP1Lf2RQbs5HjZqO3q79GTdZL/b/Zq23j9f+D8hLL47
O9q+w7vOgzgzuBl55Kb3w1Yn/aY+2MmZ662I+22f0Dv5URxAVfsOOOyTBRm3MwnWF0k859VFdFkI
4VXYUohIvXGe3aUFXXFA/56uF2Y3ryvaNJv8QmJ2aqM2bmSCebLZ9bfoCorq5OcLBYVcuXV/Vbvi
NkjEqQH5JNgmo/pvuclPYoP/bsKH8nYNZHHRRkDidD7Vn2wEpGkeH60WHG5g+4y8EPJoFuhY+tTb
XT+4Sx+Y3XiZMfEKjWqY7/jeD0cz+I2GgOtDL1BtOfMyZFm5nvBznNA2RqnpniTuSW6HQ7jN74e9
l0iQAZLjiMMhbsc9v/f2NdR5rn97aVqzG5CNMkBbNbax94LIML9x470a16LcS2847MnMo9iT1i3I
hUCTRuwkyyny6l3MUfW7/tMvd99hfOu/e44aYZZXE3475Gze6hfn1bwtn+tTutWv7I//OtKIrDyJ
FnzjXErQSnnpTTm+VKcsYZlEFQHCldlP37AjTsO1StLZM1yyqbnH4Bag6ucS0psV/yRRnrz8vC0i
kFTe/mLH7a8q2rLoiSZ/dVRGQxzuPBBpm9EHHmUgf/s4vT6W8VfiO8eZVxMhbx8EYQuFKFblcF6e
2vSO8X593/4xyF2Y5rycyAy3nNCJjkrZpvqwSxDzRQxx3jf57D+FP8Vdc4AoIDQt3Ue0Tm5AJX3K
v2bE8+riaAZUKIV9dCUoenUdDfbjCNqA6xNbumncmY9I09xD1wT8bfptjM1Ne8uO+X16SG8MIFBj
iIXtzBsrESA5LKF983T9qwsW7J7//snzueMYeHYFOn9u7azsBZFa1JEVz7SgOwqxnv8OLpnRGeWI
Beu2xn13457YI/8W3AxH9YA9OrJ7iPWtIG0uBlA4cjNvMWSynHL3vHihjHsLQJi17OvFYBkjz/yE
QmcxeNPOk2BPonp3jAdm5Ynu3U3h8KgVf701ctkFaV9nXoosc9nVysenhnv7fjzKQxhNMNYuNu8h
E/r7+o4vMHY5c62tsGdW04zYcik7yKvcWcqNGEljYtsHMoFyn9F9Lvg+LNei24VDNi8qusJww6rA
FxtAXu13l9xO/cvKbM5x2AV3MC8pTkHPu4mcJQBhl2gbaby3Mf0t0a9WpE6srF8lBXI//N1MKxaz
tH5zeS27h2wEetKHk6XB9CqMqOsgWp3XsUuQlzWMvYMMcEjftb9W1llav5lnMDi1yorD5QEEH6X2
d27cV2sIwQXDmRcdgbMi6GfD3oCiK4+dQj83RvlwfXOWxj7//ZNzyWqV5swSwcGV5VHw4c2w85Vr
YGnomb2P9ljKodL+IQQ73oaIoLlzic1Xfvg/dO2lUzUz+jSAGEhHLP+gbYPcjAboWnySG/GElv2I
qoD+bY3R3AbOECANlZrfOXRnt20pjXtjINlLJnJaRP6gnINFm2zTOGlzPxk2lKQMh+KfpNia0P3c
ZiMpYo68xVMjBvYG1ab0SafEPykxGAeHUnlX+KzemGFDktLL6kPQmGYCzBMkV5qexywXbJO2afFd
68A8FiQM941S5gNWP3sZiq7d6JIB2GAj5xJNkwIPBbghwUVkHhsWeAfOCvO7K9WEQKDt1U8356gE
OV0WPpWNPd55TZnvOmANbsdJ5Q9+bVovRmlM8WjiTZAXfCoS9Bh5aFUMHCd2mtxIaoE+435Sao/1
A/lz2tXdltXSQ8DDW/Yw+i1oMO0ASkDQd6p1hKd0/1NDMwCvHe4422oICRJPZTndjH6lH6GqO9z1
dVds6WDWK6n8hbhsXvcdZGOBkAhUNqEzJTwvY97+8CBUmrsv4JBNrtvAku3OojKvSEXWcfSy1V2P
SNMr6we7leB/yatw5e5bmMe86uuFQYFYmYSH1NP+Vnm02Zsqz3dDULWxndrDlvJ6WAmCLqfYHGde
Ci4mCMtPBvcPFAX+MuprcCYB1g1yJY+lB6+vrZNsBfQB2Aj9gm7oRdSoXkDFFinxV1ZPwH11QVCs
PBPOPvCCpc4Lx5bfuyaIGdJDU+VgBKgEZP/S7A16jHtV8LUq8oK7mVeRG13lbQgBR9Tcio2lh0Nh
5yu+ZuGAzEvHvpPSamQ0PUDR/GCeceVZZ/+VgbuyYUsLNHPCxAPVlhzK4JCV9gDwsXsqAL/vZBv3
kq68PZbmMPPGJdqIGwa62QNEPEEOmKKM0O7J0EXXbWhpCjNvrKsMQgpGlR5aEbLHvi2q17L1IKVq
SfPJn8w17salXZ7lejwHBGRGGYYHuxIPPHN3VlrH16ewtEIzN9D5lssaMgSH1PXkDuHqmfrbs3ed
uUpmFFy2hHnVqZy8TKkiCHFD9CqMRG44NyDurSIeVuixhzJPira/ojtWvaArCYCFnZlXojxzqt1q
NPwDQbCV5nUUki4yCwe8Wa/XF27pETEvSnSGKxxSOuFBdhAxKwIBjYG+tCGdJkP3Pq1asit8Pwns
JmLhgDySctUenSW6iw3fB/MwK+uAIidJhlsxDd6K0718Vuy5YNDQUAzGQ/OU1qN5V6Q+P4SV2STX
Z720l+f1/hQ5iYDaQrhVcLD85tGzQqCcU29fKf19UtPtaFgsrofp7frHFs7mvGhShmUuXFrDQ5je
oawh4NoNt8om268NP3NAnu1mgcDj+cDRZKz9v16WxhV4yK+PfnkfnHmxJAwVz3QR+gdb6zeGpiLN
VwF5Swsz8zuuzKsqBG8bqp20iVwCDg+KhtbAWaM4WfrAzOH4OvPZVGbGweZ5DGrJKK9YhMmsrM3S
8DOnQ81KqMl2ocU9og5mQxoCYqwdhG4q74vhzbw+UnKhpwm6XYe8Nx5N2v1EEyXIHK2V1NmCf5nX
RdCxaoAZjBsHNbQ6TqVyn5yqJ0eRqfbNbya1ckkuPPLnRRJW9Y7HBFQAA16/Ucv/5XCqwEWObiZX
6AS6pmPU9wNEyCT4w66f3IXdmQN6/JByL8gQuci6rGIxDGZcgOELSO3sa4Y9h/PQuvcIVSDq07SN
BibBSMtQu86+dqfN4Tx5nTVgJa31qTC9hLvaBRcKvbebNajGgmnPUTxmNjAlW6VPDkgKIteSEIMI
2qevrf7MtruR1jKwLHXK/LcGPU1gWRv7lTtrSU1uLibAvLDXmRLk1PUNP2T12A3xWKQ0LlxfbNzU
abZeYIwfDR+NuxxEX7Goa+i/kV7TB9vrnIcRLP1TDF0MedR92G8NxwDsoOTdfeWFYxtn4dldaKcn
IUimA9y4eEmCr/L64iyZw8xxGCQP9YSOkFMblF5kCzDNknGbCrEHP4qMwCjxJ83SH2Pnr9ym/1bm
Qhg/h0EAESBKLAtWrGrBIN+l4oXbVIZRMJrqCQIHLrSyWi0hZ4QUSwQNJryh0rAMNrT1/BUv8K8T
9dKvOF/Hn65dXdYZRPPEdEr9fhzQw8N8D6qmDRuBT89cB7C7+mMM7OKXl9kNaOZ8IrcirNMbUN53
e2uqh8jqzW4zlH57DOTwNwhr/7b36yGGK3OiygPtC+NEo8PWY+9DbRTvLdXdneG7w8/ME+iJmdAh
E5VuK0/mmId9rBpSWRE5ax2b2PSjl6YKUomk3Qgz9RAOa/46pRa/UVZoJkTq4rtj8mLfnQv6Rav6
xClztulyA9KMLCz5jhP+XVvChZJCQ7eWlNYOGr3usW5Lc2OZjow56uq7HhPfosUtjUfwWiei0WcZ
gsaJzw1ViVNp8YTrJbcji5cQNZo6/xZUv+G2N0zr4Baa7+pitOPKB244r5rqEYKueB5UU5/FSDah
NCCpW46xlFzIg1Kjgbxgwx4VLZiIPGG5JBIgXv59/VBfvkvsOWHmgG5gtwxbAr4F+dzJBt7EY48m
p8+hO/69/o3LLgsJj/8eoBCCsl2bg59AKi89Nk7RbJiNeOf66As3xpxbXsvQUO0AtKvvdlYCKGUa
gbARmGBg1TfXP3F5kZw5t7yjCzeUdVef0MvzUwfqiHySiFgzfuShn3ztG+fpfbKysLMCmQ1tfVLk
R42OZwNhCfnIcPavj3+21ktWPNsEqI02k/Q8dRJlYCQdvKc3aD82mX8UxV6L4GVS1ffr31paL/u/
cwFBQdGbAQ8Ovg7ATZ3HJbsv5R1rizWftDCZ2T2FVEuooQVy5rPWNHaY2KZjt+O03vGqRX3Ay39d
n8nS4ZrFoiG0b9UQoPhQi/qbBzgNUihbt1zTvV8afnalIA3U50jiDSe4zzzxeT4dRrNytq2S/Yp5
LBnfbC+0YeNJDd2pUzWFB1CE3YSusWIWC0PPCfJ1ZTIBoWgNlaPA/5NXgj6VpVrLYS2NPrt20C/m
QQlYn3PwwY+h9hKS5l/KzNhzJqOwI72JbDaURbL8gZj+EwRpbv167RV8eVftOXeRJuk0+h16Owl7
H1sJDOaNLdYYAC7blv0/1EUlrUHXBap1qR5p9yxLZKj9323HVvyEf9G0ILvyX9vFw2ICayygwIoo
DW0csNID4hJVvbWXjDwY9dorZml/ZwfTcnwwXpi4eWrbTjz0HnttsIJPWprDzD3YXkErJCJAaN9l
dtLbVr4lQFfGcqByo2j+MyjFuL3uIS77VTuceQhsrOoqEpJTPqjHAdjBqCJI95QTRP8Mjye25f2u
wzWQ6NLMZg6jtkhBgGwmJ7Ni5mPYZmFSBvSnE/bQeGoGMOjVjZlcn9nCBs1ZizToliyHarCYmtYt
hDBQCm++Xx96wULmjEWVrQKj9mGAud1W+54G08EHsvY2TPs1zqWFlZqzmFd1kWZkGskJaPDbtBlZ
ZJHyUHjDru7pU2h6a/mEpQ/NDltug2UNoj71qS3BZB4Uu7KiiWrcXYhquDetXEQLx2yuuQz5lDDo
6rI+2aPzUemx2vhkeAjD4aArPxqaAVkkVhkrTmBpf2bHrC1YKnxRkBP4X38SWtzaBSjYqOWs8ZEu
LNqcWMf0JUMOKSCnHupmlYa2HEWjd57gORGHZvE1PzDn1pmKIcDC2SZO8L2f1gkFw5dF7yb3RxPK
FTzHwsbMuXVoanIM5ppQiaFZ5OaGSph2T64i73aO7IKiBgjTIfV13XIWjHLOJJ1royq9PqxPFclv
qjbYQwBuJW29NPT5MHyKQLNGyJaWEAkpqmnTU2AfgCK6/qsXLq3/aX9hROWTDXsX1a3hsKQkPDL5
37H9uD7+wnmdA21F0A/gl3DJyTHHE5oCnjm3/oR0/Fq8MAfYduPIWxpCTs3RVmyN6lkXdNeyNaKv
pYWfXSEVtXNEfa0+6VT9KHzrqVT1tBL+LR3PmSXbQqa1CgN1qicvNiBgWARv3Okj0fBNan/Uzc8v
7cAcF4sqEeW9QtiAuseLKDwSQS7kO2QR11DOC4s0B8e6UA1qC9WMJ9byezvkOynd9+u/fWnos5P6
dPC7tm6mIavBe91Y34Y0vwlbd8U7LBzMOc8OyPdto3ZxC+UKaQeHIJkFybe1JtIFs5qDXGVHoQXU
jPrEkKsl4GXI233PQYRS8srcU5/xFdewcIrmRDuQ98kbvxjNEyucfe1V8TQ0eAALEDLmOWblqgHA
P7aGKVzakFlo2Bi+Sc0+BectEwkfVDROa3QCSzOZ3dZyBE8iDZGErAx5BFZJRq2hX4MBsBXbU3Ff
GSbKMXLFKshlrXt0Mp1/x6ezxZWVkcIBU10KPaaTIbP0xk7RuqiHzAUVTjadhJPyg3YzcDI4pvOK
nGfzKyh9aGXywZEQTMt5CUEjN2tvUzvIkj6DYqZSoLJVdBgSB7QcOx+ddac2LMykb6AkbCK06qIB
bxxA2UBXHg1ZIx88poNNrqHDlYOzRcaG2fWHIQ3Qe4yW4KhH1+NNrkfjRow1MDhFlT2QodaPY8v9
h6l1zZ9gl4bugmI+oOADMYLE1dX4AyJL9QOiRXfTqKp/pRbxjWgEze/3Kocsk5zONGVTX6vIaGi9
z/osz6IhCPnGaazhTlEp9xSsu++4S9vnBqrHJ2Eq+jCixTPpOTJ8qM+D6CTNxH066iASLs6d0Yzp
bWWBfDGD1nkDRWTbB31n4UdC5MWOQ2kmpmP9LjLZPDLRk41fBfLd6ZTapAg7t81E2Ka0dLoTVRE+
BFIbpyFQel+5jXNoO1vGWO8mLk3AkgY9Od+potk7Mj+ArWS1n9RD5kQm8k3bpmN5TPq03o61We1c
m1YJCbx+mzEkPzx0S7wwRFBxVU8h2gUd7Gdvhfmmt6Zxk/asTixfups8leWzKTmHDqtJ48zzOT5s
5Ic2dwDXAy1b3HGLfaMpqTZdaFsPIfOtrZ8OaAeA/9qUhpQb2+ze8rCrdnZlV8mAdpytAF3Zgznw
/JgPNL/vCQ8h41ryJE0LlQR5+7MPen2vh7SJiKrsP0FdlW+6SNUfafZqI0tIsqBiDoqD6x73oluE
Vcw87gjQUpoV6NVs9E1bQGVb60hBzOr66BfdB0Y/u8tPNmdTK6hNF809o/49kMdgeL0+7tKvPv/9
07iQPLVHMoryxKC5sKcGCFqg22L+6luLrLUMLf32898/faOqeUsszfXJcn60SPWSaS1P+g9+8D8Z
QCzLzKva4/n67CDz1mymLeTHD+xUHe2T19+WIgIEOVGJF3Wb5tDdjc/Dt+6b88vUkfyb3RuHdPO6
sogXqyj4FTMH3J+Tg5aBPj4/v7Hyv2ZlJYZ8zro+SpWIifk2tmupjKX9msVVBD17ojRwHQ5KRqWR
R74Ehg8vpevH4XKzBKYyi63ysg790vWxoHarNpoE5tuQtfwOolxeYhhuvtFjbicKxeZNSdWYVGlq
JKKdxsgb+unbQHK2I031peeO5c3zcW3phtDugkgUBPeiunoURptUxQSsx0vA9YrpXny54SOzC623
XHCOEwR6DfWwqL94QBPZwKGxXzC5taU9L+H/nlX0Fv3XDLTMrDSwDAgvpq06CK2aHTD5U5znXbMj
U2tsyTjRxCKOeYdKYZg0rLWT6/u6NMOZ+8jBPK5TzvSprsUd4U0V9zWy8VMtqsgj2ZF71cqXLhu7
9z+5vCwABCGHG+xcdPKAxo/1f782h7kbofVopwbciF0Vw61PyiIOoUwWa7+o4wIHdJOD+H8lfr5s
Z95clXAyIW/U+ihJ197AHrOq80/ZZFmnlslVtcyF8zDzGjwXelQpGsJH4aWRmhx6Gza1ca9cwbde
hkZ9C8CBL27LzG+AMAC6mDIErR012U06eMZ+cPu1CHRptWZeo8DbVwhAf0+k9h/MsUIbs6fQRavX
rpCFD8zzdmMwZqhCDuExsB61/U37QJg/f+lYzfN21FaiKyehT6i+o/3sQ3cfvXy0LeP/AaBYMIp5
4k6NHsgFzAIXxFg2YEaogRWwGF2ZwdLizIy7NuyAZTZBetsTSeC4IIZo8XBao4S6fLt583JqWWuC
ai1+fF20TSR19xTm7OB51t4uzCp2deNHwKA/lKJaQ8xcfNFY3ry6aih0x4CQtjt5uMGjtt9Aq2La
sPtCba5v+tKGzOIGoupedk0GMgaOt9FQRGSNYHPpp8+sGrbMEQnC/1HTRK5+3DGm9hxtKjuAKNwk
N72j6tfkK5Z2fm7VdAJrq4GzK6wqUeOjHPzYWJvJQizgzRnJa5OrXFdue8rSbIi50fZgKQj1jbCb
5oD4u4t9lWdxzbIAmpq+vDft1t62ISQGx7bsNmZQuS8qdNZEyi+3TYFx5nxCPwWS/hlf6KQh6FZa
LiLqT8eKs72DECjSKv8zsHBbhWFscL6lpbPr/HCKgsZoVsKEhdWep14tyxodZp/j2ODZM+5691c4
Pl4/j0tDz2IDBrUOoDNx4MEwoXogxLdNsPJeP3uBC2HHPLvqOaBhTe30zAIEJRAgdx32W7kk9obu
a3fLPFPZmr5rs0CGR14/yBoyzG2wYqZLyzIzJgsHz3cNFR69SeaRUzWbqvB/Qbpzf33ZF4x13vPf
aJMN4kyZACYxwOSR90makO1c13lgNtbI8fp36Rsf17+2yJg0uybzAjg65GdAYubZTmIOU3tXja7c
dFYhjhbSCTcNxKChpTLx2Bw9ZAosz97mJpos8DJuISTu9d+LYDJRALLtnXa1dT9kfFxZjYWTMs93
qrZTVROCR7bs3PZGWHRjCKfcSAv9FuDpWfnKwprPGzjrQHPLQILq1CUFGvxl4t/mZaRFUuUrdrrg
3OeNnDrIwZBu4FHISHPHanWg5pqq5sKPn2dsgdjT2jQR6Pj0SXE0WJMiafEcsbP7IAByiq1dugtz
mBMVNBBuA8YMq+SUx7pPvDXhs8uIRcubZ28dPZIQFReo7oJEQB6Kp+zUvZBEJOWWbrvIS/ptdQiP
zYtzE5zqnYjXekP/AbUvOKJ5ZpdbdYlmylCf6I19H+z0wd3KLR7qNDLu2K08NVtERQ/9zZn3wTrR
Y7oJX6qVnDW5TLOBeZ8X+tPdUeClBf9KQYVDlWnHQwqtY/TIWeAu6dousgkJXqgXiAdrUEgZdU0o
hqjiLmCbXq/ewm5yvXiC5sQ9aofqhlfMtzeVZ4C+rNBDT5MU+nfHDv8+9qXkLAp66PtY3Ej/uATY
p7bW1sb1uQSjoBdsC0+7uwEwz4TZLRLCPrqZORLqm4mQEI/doDkKFZp3nKRBTB1DPAx+439Ae348
1Z2038aA5lvHLp2HzPHpybWzfpujoSgCESZ9NC0HBPhZjaoID9JgXzuD8U2gg/KggBTeqkK4iRGU
5b1HBP2YADXLImaMfEdzgB/LsWAvjV21TjSZuvgT1oImHNyghyAfuBfVjds/FK5tvKcoed9YqiNR
5vIswRWpX4G14Js+8PI/TDgG4Lyi+9YObneHRF0W5Y3jgW0RNXHuq+I5aADEKASgbqQEGXHRjRlP
pFcDOdSX1Z4ETrifKqlvDGdK5SYbsnRXKtY9qcpINxbkTu9bLNutiQsCMD9qPTm9i4pyO5oqIgMr
0SRchhGyRAWE34ixy5vSONH/4+xKliPFtegXEYEkQGILOdiZnu2yXd4QNQJiBonp69/JXrn0TBKR
q45wd0Mi6V5dXZ2hsOMdzxU92iO1TxrO/nVqWSRsCreP0brTEFqzqo4Fc9FGb4mO5yxolJ9fRVMy
or/u2i4s48U0bqOiGm4tyrKXGt7mMETL8/zIuuYtkugB17Xyf9rw4S2OqEhYUPVzDxNJmLvsVvaU
hYxkUskb/Da39Qt5ZIR10LFEgz3bYHHhp6ReXD6fOMxzALgxc7e9Pbs/CuYfFO724QecvhVaXjGL
xz9TOyNd4JfTC7CMw5XOaRcSocaV5sdSOjPqbT7EWJUdXIu46ALavTfq+fz3L1QInlEhuPFYCehY
skMjsTDzOfvZpdA2TbuLlE+QN4wSu8IdbDR0LTs4AC4fZelQFXQz7sAC7rBif9lXGIUBr4u5TOZK
HWX7mKbPORyVrerp/LMXWj+mRkeCceFuggVC9c3IYDyHaiIurCtJs72c1vwK/ltvX2R3U60DYplj
CpNxHKNVl74MU5re1FFBrmvkxSvhN3OMHIu+pRYEUk66pE8z6fz3TpJxMzmtBGWhkaHMInXftwAh
550LNZg4KvY23O6vstm2wglS0DvSgJJcF1P1kqSOtZ/bIb1WScx3dSq6fd/6KqygaBjkHspF7adi
p5ypuo11qYJyyOg17SO5z/q8vE2dVD12OK4d6yiJw6hxqm3ZjfEd4417kKQXG2To4Y67nbWbaOMF
wh/sLUwRmytqCxt3MGzcojwDMdpXzUqsLCxpU31EVhAJHKvcPyRAINpW++j09rfJd3+eXw8LoWiq
j0AJrIOEPZqdY3tbJK90+nX+uUs/+/T3TxtsnlFsr/CcPXIIPIpY7QcGLYvmIgIi9UyJET5NlBQj
1pfn2YHTA8nRsg0tQYO29VouPWWj/1vDDjNjvbOk6Dphobz2gLiVVDtVQHrq/fBO2gOdO/Z7+Fza
mxw0q995mtjbWEVqaxe93M2Vi8tCz59fzw/nl9OE32KkhB6t96l2wLkZpujO6boX7vibix5tZgTc
AtpaYDOEmBOD+6AYp4eRansFoLTww81EkMdO0fZ9jfq+uXf7V1BiLokLBxcM/y4w5bNU2w0ebNvp
0evtXV0Pd027dtb8ciPF40+nok/rl/N4sucZBuedvJ4iAK67GgRX6BAUI6I7C8t8ZYBOD/xilZlK
PG0P3xuvHdEdcuNHG8s6YHyMcZQQv4S/BtJYeslpdj59Dcko2gmnXoVbeyLkRQdlnrSNN24+6LDo
2nilsF56j7GxMyR6px3RJx9G62OOv09SBCltrgVdSVdLL6D/fghk+YAg0gASdVDLDJ3E8d/1qLNj
0tX5yXdyjYi79B5zn/dw0+RDoeJop42OTy5CfZhEoEJY2RgdlEfXxH++3I+xzozAdnMOVC3IO8cY
N0yFcK9r/61J5kB6vwBg2l0U4qYQT9ajwYD69eTAB2fFyiffQaRa80D8MtM7zFTiSRzY46mxY0fN
7XdWtz+ycXov7OqSkg6PN+IcRWrmYOQp2o7NX0Iz1PGTvrfK6UJFOOac1sCn4ChydxxxVcSODs2L
G6tJ2baNdbOp7BK6irQfr1pJ1BUkAsfrqrOHh8QvgI2AEvyHq63mXbRkOvi+zy6cLXPr7CogOq2J
HQWHVHYJEpjnrsn+LKxrx0gE7Ry3rhx6dpxG+aeLum2UOe9NP/ziylmBEi69wsgBfo+uSJYO7Mik
+kvQEdZA2XaO/T2R0cqWtRA0pjGITq15JHbt4hT1URU81H28T8pfxIeAJFvJNEvL2sgAPg5AzVz0
9MjLe/TdQqBx4Em6kvSXPsCIeuk5dpx4OHDmdvTYO/NjXlo/S9+7npo67AacJi8KfFMixqqgDVS5
ETvGHoQ/5h7+8BEsbC4LTVMSRlWR7qX2nCOHRGOcpJvp9M+0WZnlhRkwJV6E7yTaiYhz9GPwudqs
8G80IFJb10rHy/YrU9+FZ9T17SJyjmXWgbB4x+t2Y/tXSbWiUrMwz8wIZR9MQZGnRXGcRWrt4rju
t46dJbd8UOqKgZq4qzg6oCuzvTRgZnB3fRMBcu4coTUV6PhPnH/E89qd6+khX9QpzAhrtB8VuAZJ
BxJiVobwo/KPkUsvqucd9p/Rx6ccLMRIYzEjywMjBUn6JP6jZPJed+5vu58vnGwjovuohfY4AwhW
5QnE2qpHAnmW0NMsrCPrIjdAfIgR2d1kWxPIv9NxcL0nP4aEVdQ9eXN60Lq5bFGZgi9UWdFEvQIo
9hq36wDdyj3x7SDt/+jwfNpYWEimvItwPN3JqiFH4qr0WmvIsYJx6NN3wIDkt8veYezrKdcesZnd
HAG9q4KRC3s/pPytKfJuZSNa+gpjX8eSsioO2tAR5BvYE/Dr3ot2DVnjrn95Ee4wUz6lHFwoIWRs
PnqqtQP4FeQBIIo3KONvYSIFl2lZBb4tHzUsslbmZeFQ8p+b5qcoIf2p/tXgqePOq30U8P3cgxJF
kmstuPrwVT0/1GOHI0QtavHn/DwtvdOIexfuxxQtkxmXYiS6TZUvbmIQhN/TETq6sJ5oiq2Ho34Z
RmPnrZFnlqbOKPNn0RFkR7itANgPZR8cVLyj56yd7Bey8n8Ss5+G0ZpnlVkn0/RUSQkpz3k/RoCT
deh6M149znG1ss0vfYaRDDwOQ4e26yNYMIubqE//QE9vjw9bI50sfIipwhKXvjtyxq0DLvyfYyv5
bZX9U8Rf0xQoeU319vwSWPgMU42F90XZDSN8G6D7UEeP2fg8u2/nH71QLJoCLElrpzj8zNah8O8m
/6ZHeZ+nj2W+UsQtPd5IAcVoUWvKpuiQ45fbN4WVhYTcU+Wt7LgLm6KptOKhRaiBOsMEpOR7HTF6
okddZEHiQPXg33MJ/Bi7yY0ZeM0puqIRh5tnQfPfpbWmWsD+w699sambUi619Mqo6iJ5JMjG13U5
dZtKRCyU+QAnGOk+Ab5nB8lYfoucpgorG+zSLqflHv7H0d73yXBjdyfUoAXRpCuQat+SKWZhwqzX
Ee2Ga1ZDSCPP7BvADgj68UkR4D/PIWY6uZs4cv42stGB67SPVcyqa+nlyTFKJrEB0YZCcNM9iXGw
H4nMoapZ9j+dIYbeqvTdd6bsepM1CpZ0knkBl26+gQJD1eC6Bu5fUMS2k6BxqLfFfwSiqnLKQPbi
z+zV2CvbNMnDSvh1MCcEpgVz22zoBFu4MfGnrQMzvQA4CRnkVZse8rQa99Jq/xa2zgPdi2TXdmW0
cxlcx2KOgyi1fS8scfApwlPJCuYX9A+f4K7mPo2WZRVh1DtQpPaG6HbUdhSiJdI1QaRqhbuZTAXJ
BLVEf4ZkJnyxH8fckx/zYCcPs98M+36GDUXedGMQYf1uWvTJXzyd0odsQh9wcGkVgExldYHKG1Dz
Giin3beRxVSgScPfaQqTt0zXKDoBkQlg7DwdGEdHK878ImRW8bdkFaREWe/A3Y+2hyRrWdA0J9kO
wTY+c+58Kg/1PO9Kt/krI/3St10eSJG/jZn2giEHDky7KX+vuAKQJC39gA91igsjEu+U60TXJMue
1ZyDGVDUbF8I9ctVUAZt+/LVhsRiQFL67OKSc8PQMt35OoU+qE6hTy56N8yszA58J8ZCGuMmqCiD
VrGoYLtay78dU/cihk21y4GAFmNZh16T/vE9IFuiRt03hf49+MWVHgZc2bFZB1lev7vW8DcBFyNs
4irbClInCa72Zgk4M6grD7ZIGd/oLh6+A+MG7o/tsS1ch/R9Tl31GFnpBK3VpNxOPeNbKrne1mk9
BgKKJtvI778PU9tCCybOtkjRdhjlcj4MGbqHJJ0+ZN3CL9DqHTAfAI8pK8i+CBrZBwCrc1C5sxS7
KmJdulW/d2vrjuVVHMInGJe3FpyPxh63j72PVtdcYvtyHWji+RLFRkUhpSHVEGPHjBBjU3+bW+Vr
7kfPvTc2oZ9EMKazajeo3fGHViXki9kot17FpzduQwEVbQ8NT7vW2qI9UP0oSTIfbIf7G4CqspAC
Fh0CG91tJmE3u4xO6rmU9MYfYgW1GkAxFXBYRWTXwaTUbypL+giGvbUpTrZ4uPCrdsri34nyoRjV
sTch1AezMx+fJVjg1eXTdOq1QZmlDnwreRdyeEnc9M2zZRNyfCIeW/4UrLm2ddTe4CK32Wg3o6E1
Ft2wrQDR3aJusOw92DOQOoDK7ZCEbeFM06avYtltfUK43JW19DEV1ML6h+5ufhNNbL6e0eMDUo1U
3huHUOI+EUX1hMOUONpK+9u6zrwwkQn6pXnqsZ+dx8srP/HyR3eGWty2nll98tiifdBg/W473G9u
hrGMD5BHZM+eHtWj7kdxp2eok2qas6u29wuYW9EeWtK5woXtK5kK59FniuYbTtzk2CAB7riUYUSw
ht0OHCbA1f0nF5vBL4I+aL/xJh6FhXJ/eeUsb7iq82tkDlzVx1T391HUtvuoE/k2gV3ZNqNFAqpL
mr0S3mczGEUQnOA9k7sBdd3LCA/D1xaNre+8n2Yn6NA43CZlxdS2Y219zSKH7RNLaGCRo3x+FQXI
rk6DtFXkeeJsLBuCZs5Es9AdowpSR/oREhTOoYVC8466rggH9JvjQNOUxNuhKNhra5X51Twn6SEh
HtJfMoxbmWUfseiu3FrcjYMNmFozqa2Vgs4mHEvtUzVIIAyhelWNSXdNoaEUug0XIfEqd6Mir8ag
1i8JBJQxAxYP5JTdRoMT7aFELAMRld/8RLBDErlNmFTFUwMtpT2xLW/D+1Rv+jR/w6AM3zKrcg8E
qXQz8uk9iSswhDSENdNRvEFRqITlvLR/6qqxX30KAQGvOmlPVulGjcgGNpAiwYiNcTeUWXFwce8f
wGGahIKmXtjLpnkc5r79K7IJ/5Zn8Q2fpYf9Tmfv54urpbrNKCCwrvSJ1QuSYfzkwSQiFBzZqPK+
XfZ4o7qFCIhTniSIj4nvvMaih1OL8k/fPd2ef8GC7Q8z1cGoE89KwlTwMN9jGSQPw+v0gzZBc5t+
Gx+tD/ou3ocX9ahucSf2dP6dCxWjyWZMGg/O7KkQB5LUctPlvdCBl82g1jg8h7NekpGVw9xS8W4c
rBTAJbBPotah0T+Vp4KYWNsiLSDoFgekvrR2N05SuX3yTB8GCIUoL9ll2vVfbKsD0Cm3LhTYMqlu
pB4ntHcjcSgK9VCT4jaR4wdT+omW5Mf5WVlYySbfTdWEwQ6GikMqr2X1XuZ/ZqtcmYelZ5/+/uk0
2I8xiIwMbUaRDFfUS7ZO0u8VNr3zP31pQRlNubFpyoR7/XQsJhhJIZEDKaRsVFiRfO/6NVzKfyeO
Lyr5/6O+sRmaDBzSfbXVTNjW2uuT7GcesU1N3Q23y1cAy46zjh5HUTwzNrUQBXZVMMcM1STPg7a/
TBuLmfw3Pxm7hrVODgJy4e7yjszbvMvzR0sV2c7P42bldL1w+LKN9KZ52oDrjNOvA1m0WwKd+7CK
yZrDxNLTjeyGo/sMiwkGk2SVoTj82/CVttTXD6b/x2GbAbfpVB4dHAg3PvQ1nTejn64hwL5ezdQk
r8HLWDbW1OpjEQ0KjMMoG8IOvsa3s1NMz+eX9NIXnDLap4iB5g9DYRSP6Gq7/V62bnmN3bv9fdnT
jTO7FbVVQwlWsqdd9ZA0tbfHVUn+97KnG9E+o+Mw1yXF6FNs4GnR37lWIjfnH740+KcB+zQwIo+a
VMBF7AhYZLTxxyq+tomS23KcspUm9tIrjF0jT4dokFaN31/PIVReNwSGCapeybNfN/uob+wWLk6+
pa09fMBMcYpDcRY4o3/D29gNILP2M21hFOQ43fVl42VEcOZZTT+luFCPaicEtGqbV89eU+/PP/3r
zEt9I4JLBxTxvMizI0vG0Cufao6DSRSMQ77ygoW5MGloVjbUk6BS4/aoDhl0WeMC1WPx8/zPX4gy
k4k21yOU9Ft/OKYjKOyu7+XfIotjRs4/fmF0TBJaZqVZpiRaY9x+rae/Po43Sr0m0RrGc2lwjDB2
Ja+YqDV6nzXgyR3QcZ73IJR12dUmNXloNcYm7iw/OhCM/t3cDfPWstWaJOzS6BiRbPWu4DCPw8Vg
bqEtpb+luXMYCmtjq/n7ZRNgRLIWrK8cG61Pe77v7Henafa9/ONKd3f++V/Xl1QYsew4LiBjfuwf
Zgb2+zDKuxngagUJKtqk26SoX86/Z2mdGkEMzw+eUs5QpE8eOl2VSx9tRdOr809fWkZGELcpU1Fa
DYgxPm6yzg5l/YfJNezHwhiZFLIuSjPKgUE/Wmjd2uo3PLtL/aNM3jNY1pz/gK+viXBY+XdPULHr
Sd9CjqsgNR7aFQfjc+Ldve2C3bPhshpvIYKMM3wHbSFoncxrlwNfzguMCoz1pdyGerAFdI52Pm+n
fETh7K/k7aVHG0srpi2rcPalx85pn5OCPjX2sDLfXwYefrWxmmQDvPac49FQVnnuRQXsVdnDXwuX
bWjoDU14fla+nHi8xlhWdTNB0BpQxyNYnyjIqQDqyk6tj4GVLHTn1P/rEiT18y/7cg1DgPi0ND6V
BdKpHV+gljzKaAqy9A9OYYE3/D3/8IUBMwGWqodLWKrj9kgt+HhNNeSKRqCd34o1ZaT/7pX/72iB
n38aw08/v6YtKdEEwUIKnVC8Drc4NhTfVPAwH1o40rZX9DsgDM6zvSs21rX1Xb9Vb8VP+2mEHMWG
X+fhRZoq+CGnIfj0Q0QPqYc4TpxjodUVl4qgcO5vray7SO4VLzhN4KcXKA+wBopm77GJ/epOaG8M
B187K0t7IWpMzHI6ccjd9DF+Pjvp1KoPq/efzi+CpUcbsQ6tI2KhR4EzLFbaNS+d/sUjE0hN5x+/
tICNeCdu71LtuuxYDPLgc/FHuM1vm/uX1LQYdiPma88a2znCvHYnaaEaLs6sCe1+7bp36dcbsQ4f
b7T2bQieNZG74+SnlQxhPbkrwb0w9Ca2Emr/hUUjBkSddH+3cFLRabe/aNhNZKUPCj1DpnVxbB8g
HmQH9VTgUkxfNqsmsrJ1ygYoyo4eoaB8rzy+hYSKv21ztlaALwy8CazERCOTS85gh0CvmqZOAlDI
79gkVyqohSTuGOEqO0Jd24Zp3sjdCWxL5zCl9kNFR3AIq7EMs8pagdwsTfLp758Sg/ZibElR68KS
ghWh005W2Dfxw/lpXnq4EbzgZtnQmM4g4iOHzQC1jMSPN+cffSoyvkjdJlBSje3QeNTRR9Wra6oY
LmSHI7wI3kFrRNs7ehujtR11YR8yXfVin0MDuBrcIxTfxCsIKgD1eH2yEVOeb1o0n7bnP+lrIzoA
6IxwztvCjpLE40fQmOZr3O7O2yIrvK1fMnllo+t+HStPX2WyoLdVXpMNZ7K7gvZ8f5gszb7FJPJW
Yn9hAZrwSm/M5qIUPha4O/Fdwvtq58x9tm8mUnxMo53tqUjX1B0WBthEW1ZtUkZNnDlH3aVbIdyQ
1mWQKX+n5jUFyqXvOf390zKfcz5B8AmUb/QANglPcHMy7AW3Qin+cvnr/AQuvcTYxTN7Tue0R7av
cYODZq7V/ZyhutuOOphsf3/+JQsxZQIvG8uJAG1I3GPuaS9kXp4GXrTWeFxagv/Z238apzFp+BQr
hJXNMhUO7qweqyIpnjKFRqT0fLgGuXKKb0XO+L4ouNilXpodOG79bxsrny00nrJyJQsufaqRPjoB
ifFhcJ2j0+e3QLK/RHm/MlULCdxEZU6OW1RNBmdHyOLgzpn3zbHrBrYtU1zYXTZRxt5vgRcrO4Z6
H3Ts6SqZ4WRZj7b7eP7pSx9g5AohvAyYCCxoiGUHVvS9Lf4q3PWff/hCQJo4zFJlEpeNKbStdA57
k9t+sjdt+9tnb5c93zg5goc+V1Dado5J85LYN3IA+dHJA+auAayXPsAIdwq4hAVLV1SNXF9rnmSB
N+vnuU03gDmsiUGdDjlfbEH/MfA/xUoNrSNNWt+BumU0BPCT3fKov3Ythu05v6l7AFcylgARUDi7
8+O2MOkmMLOqIgIONN4oxg5hb/ODZ8G8oRifzj9/adhOgfjpiziumSWvMWzIZCwUE2sBIBbPVAy7
lqmXy15iRHWU5bJSMRpQVdz/saoK+iDeIT+hxqe169WlcTKq+tKnzBdwJ4IoMyBIMOatsj5oXXcl
PBbykomyzIfU9rpClUeZdW8khmmQgxL2/OgsZWBqBLY6AQncGklvUs09t6wfTT68Q0S1xw098q6O
RACF5ncOd1xl0V3kF8/+mG60voxawYSJvSQwV2YuOApHYHfYOzyfmu9zGq1xgBbWmAm5PJmOjE6L
0l/W0zPJQYgG9fwKaGwCKye9kt4XZsgEX5Y6ryo2Y5P0BblxVHcDFNdKTbuwyZsmd2nbxZ2vIYdO
69dyuIM0TdDET6n9VidrCiILta2JvSz55MpyiN1jn7SPpXbDhnl7Lf07QErvk2K6tyZvJRgXIsWE
SdozaHORzupjRpo+qOc02eRS6F1tOytH4KWpMMJde4BtneA2mIqfBf82uPfnA2VpHRkx3sZROVRu
Zh+HPOfBpPn86CaZ3MyilTuRFc1Kb2NphIxtnDstrl8b/H7IguEqeef6XRjLleFfWkxGsHc+0d1Y
DoCAa6AKSQWxbPgCRmACVs+2bLfnh+prLzomTLRJAi2QKI15cSQ+ZzvKYnILMTv/qa7QO+CoeYpt
PiRAoupeow9tdx0FXtNV4cnU6qJrDfwIY9OH4Eg0zxEEULK4+PD85CfnaxfPC2vBxGkIt5ADIxjG
KYe2P7vNpjvJnxsYWJ0fwIU1/H8gjWLI0nzE87M+DXO3Duj0+/yTF1aXffr7px1XUwxUmuX0SMq0
wMgrdzfnHdSmVVHvzr9iYY3Zp4/69IoKGt28nSJwAoDJa1IapBV7pt50XQw3Y7SmZLg0BUaYQ6iA
aMYFHPggQ5eTOEBCCZRtBWTNkvtrDWSMixHxEAIegcVDUq83+ICDFxaH7hv/6R/r627rPkyhs822
+XP6KL7bz/4tOegbeZU/5h/lh0e31ub8cC6tBSMfFCXArGnr1kfXLl9a5l1Nul9ZZkuLwcwGVY3z
vbJBFWv8+9n2n60h2uA8ufLLFwaQ/x8+o9A21Hhh3KLittrA6bTcAKycPOm8m0Pn5KEbtiDAbFKr
qR5kooubzhvSO+Hn462bOTMo4lm9IVQDSp3E3lanovjA/zFcW6nMQ7ueIRPfdFUSQCGIhMzR6iOD
u+3OmiVMQv2pTwJnAtRWe12+tVUzPJ+fk68XHyzZ/13iw2g3fR9F5GhFgU+3k9Ns6vF7Ml42MdxU
NK4VGILeAFIrSZx7oAB3QPOjDUMugfswbnqOVS4Ke1cSevRVAkVcDhNgiKP4K/H/9ariplBxkUOr
aq689lik9p86VzIUxXRnK/vX+cH/+hjETdOxKZ8at/NyfSSOgAKDV8prQgnbclnTTVo7+0jFZMv8
iWC1rcm5fx2F/D/ax6ek1jA0/wbh1MehJh9dEf8m6VqYLI2XkWbw2KpwoIt8nGPqbHMOrTK/KLIH
XKC1+/NDtvQKI4d4XtR7fpqAgS3H28Sj927Nbgc1fpx//NcZH8jXf8OhJDOB2SXinDP70GXeE6TQ
foGA8D4M8T3+flElzE2QSEwaFhd41XEkJIULnJ8FSQcrk6HvNvlYvQHZvdIIWhgvEzCiEBGCeBbI
BbV+srpx08XFbijSlV7KQvowASOk8SwCO4fx6Ntj0IkBWqrfhZUDr89WUu/SB5ze/Gm51mBYZOBL
nGbEVZsqdf/YoofUkoRk2/k5X/qG05s/vYFbqTP5Nd6gVA7VRuDksk2Ge8AtAQvj4Fcd5AfPv2np
W04h+elNnd1UtiUKkNfJ0L/NpSC7yOmiQ1+68dv5VywUrFwY1YQLNo0CeRbqCn5X7wu7nDet19pv
dKy8jR8B9WGPLb2WuNHZDF4Uo9KYBBqtCXs6/wuWhtNIAgBmpBp8qvnouNMbGfijKDkEmjPrIa3W
0v7XxzwujCwgwQ2aaJtiUcytt1NM9LuuVcmmHyayVbTQLyLuIZTIAKM5/1VfY2lRjhmZIQZSv2r8
Bp127onrLnWLdwItkHtB0u7gynn6Rlrv++S3KWqQqS8gFw36Ypkk7W2e+fxRjhO9muD3ErSgBK7k
kYUFZUJVRJ7Flpxhc+Va/aaF6YLgSWitoV0XkqGJUgGKv2gb0pNjzv5alg5PHCMKDTPt/WDRmskw
OQ3g//cCcXL5NyhyqexMs2g8Cj997ljcbOACdFW3+pFSd+9iIynaHAaP5HdCLXp9fjqXBs7IKgNY
fhSaQQQwQK/adrV4wGnbCqIx1ys97KU3nP7+OdZ1XTmDB50CVt0P1Q+LHvxL58VIIzP6GnyurfEY
DWyvq3SvRjAVVfWj88pt4/YXEVkZNc+GiaxoNqMEgZKWe3A99upAdO6iVAj8xL/D4xPaiSaLh4MA
qafwHHAenVuwMLfn5/e/W5f/X1XUPB3Cn6gCQywCGmUus3DMcBWXqoZBXpVH80YmcNnFWtYj6GXN
tPUzgDR93Vsv4EwWOzJ70RWHZv7L7Eh7k8B3YQq5qnDL68ztPi4j75WLitxWKnGuq9b1/noN7KTT
pCO3Fphtt0VrJejKFxbshWTu/fQim39Dpph+1KNgY5hJ4X8bBO/3FbiYv+IZZq0XjSzaEv+OrBvj
O3wrbg9kxOkit3ZW8xe7zu78wH5dshKz4BZZHw096HYHCC3iZgAYwlTB27z7jS96cH21k0P/t4md
1/Ov+zoFEbMC72rYnM+ENgebFAf0rB7gUPLN6dtrCOruSVSt1QBfF8XErMRBkJQigmfgQdvpVeXP
D3Ne/Tn/CUuPNjZkMowN6Klue/BnfSU1nAFhlrAWol9nGWJis0ENLHoiWXuws+bHmFi3FUiYVSsu
q1jg5/vvYlJDw/hAc3Ww5OTn4KGVw9aPLRJMVUvfzw/Q0hwbOys4dpw7NC4OxZBn7y2xOCjBdLzK
BgH4A9juR9eja9e0X7+Mmi2dSBR5BIBId0gHpwugBHCfF9jWLAK9Zu7eQb9r5WT69cxQk3tTjVNK
HCg6H2YqH3iibrvJ39Wk+31+0L6ugKjZ0QHQRGtoU7SH1NL1psLNcVCVzkNTwtvKSX/6uFreZH6/
sl0ujZqxDNwawp123PaHXrLHyePf6rGqr3Sbj0GaTR9OPyYr+WVp2IzFMKrOp4WymwNq8RgCzxK1
KRtZ4Cb+CoFwKR5Pme3TxkzsJgVnHyPnTUl5x2ovefLcWaxUv0tPN/opMpFWOYOif2h18p3L7Bq6
xmvA5K/HhpinRuD5prKf7fyQDLzdZLKd4JNGxY4M6RpwbekVxs8nELazofrLr736NbHgtD1uoHV+
0dwS87BY5Z2Ps1vVgGZTQ0a8sottJ6XYAPosV86jC9uT8P6d3MGX0GfLeXYgXZYlISSAvaceDNeg
xla81ScBceg8dGUIPBhsu2ZS+ytvXhq5098/LSsn97KIs4lft5r+qCfwMtoWYRivrNqlx5/W26fH
D31KsRMOxWF0C7iPQix7b/sn/qsvp/B8SllYuubJ0XI7rtHBca9L8JO2ceQN+27o5Eo9fJqB/y/I
iMk8GKtGJ5pJQH9LAaHU+8gGe0jUqCFWIm/pBUaOyqXHx7Zg9aGDL2aBjM6GXyXvBLT1vWgPX7V0
f9k4GSlqcjQBBZDkB692mj1wnu5NodN8c9HTzSPdUI4OdXK3Okyy87aUc1iMkKFZmYWFOTaPdO1A
o9iHEMRBqfgu84YXh/OV5bMw/uY5zk+9Ssm+LQ6wJH0hWrIbkJfjEBIiPzoOM4Dzw7MQB6ZVzaQq
6JfAgOSgW5Cwoy76iJPsvY7FygB9va8SboQxyLe1G0thHTqVDh8nssy+nmbY4QxOdlvhwHXnlaSN
Q6gXJ+/nP2nhBEy4EdvNXDpCa0ARVQZ5GR25PFTx+NvpqiNEMHa079yrEZwgQAt+KVa+nn/t0lIw
6lIN0WrI2aK07nRzX6XZCwyOV0JxaRDpv8kKihWNVdm8OVSsy8IiJWXgQQFt7qbXfObf536+KWS7
0pn5ujYhpkEPzAzioRF1e1B1spWdu5d9ufdT9J+nJ9LmU3B+uJYWnhH1Nu2UJtX/OLuuHcd1JfhF
AkQqUa+SHGR7PHlm97wQG6lAUTlQX3/L52muzsgG5mmBAdYUQzeb3V1VA4bxmzfhWT9EkT0WgNLe
MJ+VaSyVdYakSk0wx6I+5IHTBIi+FCptFvJIw/xCbmZbVmaxFKcxIDCGqjxm4Q3qkXqoW4+ZenJS
9+/1VVqbxeXvH64paB6ILEtarJJXjoGp2IPhkwdC3FM3oBMKpNJf246lRk1f8D7rbOy6Vl61ywpt
b/whJVsrleJGf/faWi1cgQL4vZ1tuz4kNsijjMH83YCPJdQQlfzaYi3sHsxPOTEsLJYNLeeg7I23
AdLH9jyCnaR0g6llN0xkbSYLU6+kZFLleN225LF230H1XMiX63P4nI7DIkt1jdxAE4kBVqIDQ6/K
ndRFPgauHtwtaFv6v4NVl1FHVfcEQKb1jc+ufgdqy91M9pAfoLDN9j2QJFvIL9mb1AUVm5cwHQjP
yI/1VFi/r3/likNaAsi4mhU6vDk5ALkTp5Z77oXxgjbdE6h2w2p07xJtGF88mQtHYbt68krbo4cC
rUfFhYxpRgtSM0fXp7Kyl0vcWMdAs0Rd24iLvnmWUGdw6sEJGj39uv77K9f4Ejrmg5zHZX3J44b+
8bwn6uggE/f0VsP62ucvHAQDONrMLMXjojw78kWSR2/8/rUvv8zog+/hguNO9imPIRMiI3MezrNC
pkIS/9FI+lvptbX1WXiFvCCKKpph/dHQMkKuPul+1inI7m61wq+t0MIr9BVBjmt2jdgffPAQGIDK
5cWxNZrkhtv5XLTRIkt5NVc5hqn7mccmb+qjAZ24E5RGRQh9xqwNihQty2K0s199MYLfDWdso6HB
FNeJUT/Ow+hs0nQudp5hV1973CzV2IC3LSExjjXt5fvMHim/q6c/1w/FWnC1xJHVbWpx2vdGXA5Z
EeDK6ANcUHfQs4+TEZR+LbPv9KTMQPoC3Ulzbd9a5ot3/eTFs2Txn2xjTtoUllTk0mKgIPSNx6bw
nQxsA6x6aEtux4nteu+lYiCQakiOZrbZjPocwNPCo+6zjWT+7vo6rBzbJSJNlH4OUgLsuWvPZymt
+1aab4oh/5w0+68NcXG+H+xvsqA3JkB1GXNoE5WFRDX7uWpfVaNueNaV4GKJTQM9nuN7LeFx55Oz
p3/bhgt2XYiIjujo/mIEs8SntVVupoDdJwcQPL0PqF+efHCP7YxqOssZ3LM1+BKvr9eKof8HqeaD
CFj5pTggkEn31jCEo9sV28yi1eb6CBeX8ckJtBeuRDm5O5QgGY/73GliNCLzUHnyiy96+3LuP+w3
0oFkdCyLx7r52bh/OKcBJQ/leCv3vLbd9P9/vyqsLAMsi8dJ3j8nQhQIiymK1un000ytg8nrYXt9
ndZ2YpE6yMGx1lljDpyy5+VRCZavqJtbE6ISqXdjK1YikCVAzTN9Uk2gm4vzHKyMpC1eCvAKTDNY
VtFGpi78T6W+MdbKwi0RaOmoGqdssXDSAjmZ1cPf/HLUHwF1D5u+Xl+yFX+yBJ7NyukcvIJw2cox
hARokIea1GE5jjfc58qeLIn+rcIHY61mLCZebCEL3BZlMNi32tJWLGPJ8Q8Nqr7uZ3y+6mns9MMm
zW5JXayt/mVCH8zCoo3KmBA+iB9Fty9YFrmZe3Yz+Qxuhz5QLrmxBWsrtLDuCZrGrlZwh7TU8mVy
DBYJqyne+YyTfH2X1+ayMPFENbmP7o30kPvPqfNclGVs9T9S+rMpb2m9rmRsl3AyYdIBaUGaHnTS
vzlmAn1FtbeJiw33+oC50KaRU7c3fO9rjAHEWlh7liidjmljxKDb6qD6ZpMAr5EvHttF9O/7hlVp
kG0eivr3DOZb0v/0yC3V2hWjW4LLKmkNczKCfbiSyAHnW7sxQyN1g7Iybnz+iptakvxzizRjPyJM
oD5eFb7wXk3L+dGPyc+5pA9IXZEg96uv5fLo5dR9sBRvYOnslxiM6OcanUizjBPj6frJXTGOJcJs
RHZmdsB2EHvTs2/qwK9/p+Tn9d9esYollkz0VZobnTDwRPorhj6w5U8I6ISgdg48j26uD7I2gYV1
K1uVntdcooP2myxIUOTtSU7e8/VfX/F//wrwflh6X4KcxbfhJ2ZOdybohQTxbzzD1j58cW1D+7gs
0dXK46FVdywdRQg5x8dB2rfKYGtndGG/OQFUOLc9FoPvtwUnsqXqCCkn6CpMoQ02pqa6pZ2yttEL
Y5YlGRwr54hAzC40sj4QI7Z5vrBMl4HKbgkbrGzGEjWmZze1KtryuDLVWRfJkWXqhgNf8RhLyFg6
dsCfUcpitJrQMKPZS9aiXmxYIi5FfWOQlR1fQsYyDk6vmuD7eToFOaiqpQeFt/SLdan/wMZsW5ro
9EWoYdGnomvAmvslsjaLLOFiXj65Jbol8DgU7j+106PLR0NitCkhJf8lQ1uixOx69EBfJMUBSst0
a/aZfYcKbnOjWrG2vYv7mfSFhfdIw2O7N3aggg56+6GU46Y3yY29XRthac2yyPkMItdYMDOkzQ8/
76KcnnGQrq/PijH/28b6wRFlaeo4qkJc3DXZObGaX7ns7klh3VkGBAU4tOyBpL0+1NpUFtbsCGij
AL3O4gqoWUhA7MZCPA2T/+i05vb6ECuWsESLgbntEugjrCxmCiLtOQB9P1qibyGFVhzFEgdW+TWb
bfSWHhgoxTedy1O0+yFTfP3jV9Zn2e43ZW4p7a6XB2UK1B9KFMi3wnV/azaRU+aA7/8r45jLjLFR
qbGXDYdJGLVZBLmem3fXTp2d3RJ1IoNKxs0XRkI5a7HjdmZfBDKm7ujrs40m5HGeoyqHNFz/dn2A
TzcEWVf//yOYsXK6elBtBzKeOtDGYzHdOEhrP3wxl49moUHFZxHQaPeCxKSbX9iQ3iqdfLrP+OhF
2NXXSTf1wq+g7ntvOfcpRSG+mcKmuHVtrg1w+fuHjwd/Xu2P0kqPgP48y9b6a5dsnzTVsc3JV+IX
zOFigB+GqMbJTUZQRADCaulNLmdrY6eD87Vzs8ybTKANLo1G1YcUEhObokUcj5oZfbF9l77OHrlV
jf/UXWAWC/edAY/hg36mgxg8eiKMl670IVB/o+iztgsLzz1Q3PuEphARHYY5MGSJMqJ4qdp8O46Q
XLluAGszWMRiAy/QEuzinNJm2ykoEVTQyP5SSw2WZ2G+wpyF6VGzO0LX1wt8JHED7jlDZFfpjy99
/jJTQuFPk4pB0dV356jVO6spQyLfrv/4ygYsUyTUcGdSMOjeVnrrzdtGR2OyKbLt9V9f8RDL/MhY
1DpPXPi2IeUhGnAhnf6VKx8qlpf5fLQtwqTpUNIdVf3IvAfT/VkjbWXd+PVPY2r8+sJyLfRVaDnn
OJbG2GxZ5/dR7zfVoZRCRXbWZ/tMN110fZE+jS4w2GXxPkxlnOk4dDYWyWp0FWWtzjeJQ3/PCUV3
yiCc31bZqo2HtqEbd9variws2gLBVDmwGbNLq3NiGIfU+1I5GnNZ2HMp0XmNZsXuCC2Ofdo6qMyM
O+Thbvi8zwsl+P2FKbdzZtRwbR1QBVF10ZEJume33Lanrt2WCZp5boRhKy5jKYZoCynGtIbs9Ag2
pKDAlTzXLfjHblTtL1fvf3Le1F3mSCgQoW011uVhKipxkMKo4i51zJ2vWhIlWW+HtgCdpzmU5cG1
5luqbv9+/mfjLm7sBLSqjWiUODJIWCWBVVX6Dyvc5IV3lonXYlmkEKSGxjbJeHI2zNZJg65N+41T
tMZhBkhql9cmFK1EXfwyJ667CLpH/g/PNcu9V3aXYBLkvQcHpP7vnRqGH7Iqqu9SDa0IaqNI7xwL
tlQapRGCYWp4bbPOS8+j09Sx3ZD023WLWnFqy7de3zmD3Qm0OY5J99gYaWhN/2ifnGR7wyWv7N/y
tUdZWw7QtXLjyXHZ3hhtb+dz4ENA0USAjrfzWFhj/Y3LxsbGVrdoT1bmtcxF5Z3ntg2hfgyBd3Nn
u2X6MtHmIqpk1/RVa6u7sYAr/m+ZmMpMQZx2AAVN3ozqval9I9Jmyp7bgVVGUGgzT1Eq9NRXSqvg
9l2428m1jD6bgFgTRI0HLqQPloyh6wL0nLjsRhTwrw/67+FH29j/+1nl0FQnpPMgmFQAZPhzBN2s
mEWcuNCuGTfcSQKT/HUqEo6JEVL/B8nG0HQi01O7uXFCbRzT5o75z7RGy0QV1v0btze9ijUF7t25
zwj4F9RLBQ0eToLe8yAbd2M/Lvb5yacvcX0jhFOr3inm0+SOsT1OvxhIZMOsBy8zyezY0ZJt+Wz+
vG4+K85vmTr0M99WjkPUwRMte6wbSjZoUnA2c92bX9vxpR7oYAzlDFGo7JBXFdpraZpWATETGdWc
ujcWbW0ai2uu7Qahe9WKg8+THzTnwB0SoJc7eSvTvWYli8su0y0zHZYw8FOz2EyftWdD0EAHhXhz
IKh3fTPWbH5x4xGWy6kAli6uQHUEGSwAGyF1mCe4jNiN2+hzTipcR4sY1u1NE/p5AhOZtbJDybom
lKPO9j04pkPtuvnJU6aO6sYkW9Kn7tZMOmsLxmvE7LzNIxsk3r+vz3clOFnmGcUou5FbhhcXnb4f
OrEp6ZfYeqm7zDOWbQpeCpI4McgKHvlUzmGXQRHMyKaH69++cuKWmTo+TOCpcHEY+AQu1JkHlaQB
9BBveLCVo7BM05md7TZDXbA497Kwyu/83jgNjdra2S3ms7URFiaTIFLjopcsnnPQLbk6Ip57n/J+
y6ebFfO1DV5YjUD4phRLWTxm/oPqm3uQe7x9bf0XtpI3IKAAOb11yQMGU4GC6SUlyKKv/frCSrJe
dXyE+AHMHaTGphsU3p2c+hu//nmPIi7BxfWUWqzNHJbbsUsrKEImjSyNLctYlod2P1G9kWjq7qMi
6WTsTCJ9KFlCyNYXPXQ4BzqDoIX6vIoqiKehdp9D1GPMRSAghRIZbeNse92KGwu9sofLHB9nbc/7
xLbifAIExwRCQjv90/VlXvGqywyfW1RUKelYMSmRi57S0Off0ey3q40xdKrXrw1yMYAPb64JUqeJ
YNSK7Y6GgIp+s6HyGarMeTAU+G0aktzKra9N57KEH0bqUuAcLZoCctPQ6tssdYfWo7KPpN+IX+VM
ul1RyuwGGduK/S7xfLbh1LYB/Y+YASKwTTgEXaFACIUaz4KQeNveujAuBvXfeMRdAvsgjZmx2jCs
eGyAA9kABZJkoeOC0RBx76QC0itx7xetE3g5Z1kAbcFya7mOeqYpLzbX93BtsgtrF2ZCpgtxYVxM
zmPju7uM6i2vvV2thi8OsTB5IDfQ0ojFi7MarGAjaX+hAYYEyTj5eOjcwoP9W0f473I6S36jLHVB
/w0EUEwnL6cBrRP3lzWYEMLVIpvwXHIdsC+NZNvMfRdZVlo/VxAuSQKPJuJL2AGKJrX/P6jjYCkm
MgNQ8cnsnkHiZmz7LlMRhLnoP9d3bHWiC7NLmFuiIXOEMWhvRyBpmVvWhubdLqseGvmrE4/l0EdZ
X/6q6/xGtuPzY+Is0dkl3kuNMkwvzp3pKdHdN8LSbdKpHM2U1Y2b+fOL31kis3UxOHUHCF88dObR
l1B5yYROg9YWf6+v3NoAi4uZgv5qNHQ3nCg5+OI0OMfOuxG0fO7LnSU625sKzjjYIU9KP5eVGdXl
l1hxcKIWBtoRv0sLgY+2+6d6Omjz3Bj76+uxtqkLw/TBt1PkRjuc2gJc3969C6FYE1KX/dzd2NKV
EZY4VsETBCkKy2KlT/P8u03TcGp/pSa/4VroJd75xOiXpEecQDnCMcrhJCHXwljyUFvtr9LU+64Y
ETjWoZ2ld/ZUhd00B54/om0DQY0EEhWq5WPFAkLYbnRG8ErSULb2I+T5NlR50WyNN9bg3wfAZ9+4
8AmeKBrmpdV4onkyfRtq34lmkB+j7QkpvaREosiZ7HwDnrhyC2Ua88cMteKIZ64NNyX1cB5lBVpv
H5lrlOoccA73pXxD+qubNr7Ha3QZo16FmhrzX64fjJUMobME15Z2YRUWqoIn0KL53zkyeRunEuZL
j89JApKb4NFlzPD/6VDdk0HXoBnQniZyw1DXjs3FgD9c90nKy9xjODbUqbNfkpXe3hgIjTxZJWc7
4beqhp+HFQ5bhBV5LxJD9DAANHL95HJ6khAlDpD0+j6iDk6gthZdX9AVz7ME3CINqdGHlujTSKAC
Cvn4bkMbme9dqE/dGOLzXn/qLGG3pkZjP1zQdBKlrWdImTMb3IgpvctNNr/6fjKcS56xo04z8q10
LPqXEFuf+jEroBRaKvMJD3HEuowANHDj7K8t8MJ5sTETIuW+PvE0g/gYDpTy0DysDPHoTBJswO6N
YOqyY/+xMRtY2f8/MWwSEgpaA2S2XNR2yPTAdfHyhb3DT18O6YfDWPVszioX3F2Xl2KqVRKIRLSB
TKzd9QHWvn1x2qEOOeC5AXXbupB3vUt/Zvl0ozL46bnDt1+G/PDtAGIre66BsGIDRe5NtUaECutf
cP0YNwKDtREWd+qQg553Skd24PzddIYwm6tIABh2fWk+PT/4/ovb//D9wOTWeZd07ECr8tclb5O6
zwU6R10CaLz0vqS0g2EWxzShXuJ0PYYRtNvNfvZcgvOi1eONPN3aLBb3LMpExMwYNOCc+UH6B88t
glG92v4/EsDP6wv1qce06RJTalz6E2zi8EMvwTTntcmWm+3Wbdt3n+e3Ckdrg1wSqx92o+wpRL89
7PWF9IyldylrIQ8C/Cr4+69PY+U0uQszluYw2Y0w2GHgPzWpIPM+BzK/wdOyYmdLIGlBWug1DLAz
j3ZNYPTk22B1f65/+Oc3JjbgMqMPa8O5nUkFvqQDWmv2VVtkgd8ZqPsMxqHQ9Q4ygMiCZ0cBHrdA
1bc4/NemtLDvbO4qUCYq+0ipgtQOtsUR1q3ukc+TKZjTwra9scrnrB+mI4XmzK6FjEOsXVu/SKdN
Nmh5b0Loy7fbvGbqxKRDtpW0jS3xei+o/aTY+SC+3LoOQyjV1CD/sqyi2ChBBzRMqZtcKWtrsPAR
kLEwOPGofWzqyQrHrijfeUbY7+sbu/brC9egee3wqir9w4gAUeQsSPSty3HNnBZuIWvBSWKa3nTs
af6jcbOj6loEqHW5UTeh/ysGtcSQmlnisQ6hwKHU/3T6zSpaAOOery/Np/UUGxHH/x953zBnDrJE
aBH3P5smifCPDaYVYbXb3nkbb+UjV3ZgqT+Yl33fOMjCoEWn/6br6VhN9IZHWNkB5/L3D0YLWHBT
iMn2oRDSoB5g6iqcMshlOoUlztOILvwbfm3lBlgqC4rMRH/uWNlHbg4g/ZaPLdN3pe9vRz3Gepbb
6zuyNp/LEn6YDwGny4SxcF32fA7aNOF4nhdOQCAiwlMnuj7K2oYs3AI1fAfQBEyGuPYWdZUdSM5u
bMjaTy9suWwAjRzriR0ydG4GoFUcI9PHA+f6h68Zw8LgBHQDph7UxQeR0XtL+vcWT2PTyzdf+vll
iyA6rXlDXD0fO2neI5uxpVYa5/oW2+qn5XIwwyzMrTSp1eAdQY7gtzm2mQmNqZqHZp1s8jJB7tg0
wVSuuR1k/q3cg4WeehydTwLrZQuhmtEXX83VfByJm4Bog4i32p3tGIXgfDcMGVryslwe3XwU37s0
A7pNe8X3wWj8DcfDvwlQbQG3uV05Lwq6X7FVzAZuqbmf/vFFm8V5mTf3vePKKiRpQ+4BoZ9O89jn
oTC4cfS8QoNqoPH3HuiQtoOZ8xcrGfodnZp0VxheHQ2ihKbuXLAXFxDLbcaa6sQd0zgwgi4smybw
qUSys8LrO9aeWSahOfbVG0HOhoTZv1wGY99EaipkBI4z/VDproWoj+t3dZjYNrnQQoyHodPJfmAt
0sFFTeezrdlw5pYa/jBfkDfdszIeZEqeepD4sLAehXQDUFQNAZgS+L6WxHtA3aHfVxD32Wi3Id86
i1c7WiAlkdoQ/5vL1n9yJlKkIXddNYWGyQyxSduq3DCNVFhmFahj8IQcE3eE9nsL4dXST9D3wjwW
jT7Vr1yhISTBUu9y3qVPaVOUOUBPGY0q2yofCQiHwmL0IohLPtck/SOpLXbKbN4IkFln6Uj09zWo
gritFUwaCSFptNV5nFkZcZBppTxBB30S9yjuz3IYgKpLq1fQ4utNUvUZ6OwtK5R4LUVS5vPWq42f
Rm4YG38u603vlC+Wge5Wv7GeZt/bQJyNBkZVdtskH/+gq/0v6jXzs+lX+R5DzgdhmmbQmyzfsYze
GVP/w+GShWDQeaYzO5aT/Wr6+bybtHtqKG5P6YKBZsiqO4DBga+VO4+1j1OqIRYCyTZ4Q+TR80L+
U02NHfIGwsvCnPpwtio05fjtefDAfYhrud17BDIvZMoZ+Ezasg+RwaHvWk3OYQA3W9hKGjbaHMBy
74BjDG+gwEtz74WU2tiV8C1TZjr/WF5VbdUsu4jnvjzWlc+CjJvGZZ360PZlEaoBSXcpmzFMPKtT
0VglA6pOU9e30WRI17ooDSAv56hhy3SZHMaJk51i7gSYfjNsAJkYNmgCmPammGnEkwaAOl7L2Bzz
ei+m6kLTVDaxBZ5zcHFw8BNDqOWNdGTQQaepsWvbBgFaadE95ykPmqYq0RFW1u0TmyiLiqLwj46S
bGM1VN7lLB0emPKRyCoBlcmrBrmzJtKp9Uqy3IrUmL2QOt8YJD+UCXmdJlmGY57/BU7cfLFqgtZR
k0GywXL/6lIdDBA7MYU+qgaijoE7MHkn0umQW2KLd/af0oMzpbN6Af1pH7JMggZXAzZomfhGj2+y
utiblfpuN+quHaxIJ3wnk/qstD4mhXtwa3ZnZ+Ipsfwfk5s+d6b/kCcampSj3leJXWwrPc2bwdJ7
q2nRriX6O82RiDOrH2YxbSbVPhPPO81UfBv7YZfOXmQlRgLFLHVA+OYHELc/dZzsp6k82ak8IviP
e8uJmwpUA5YnosbJ34VAsYNQN+QCIhAGwG/oV7sDUXTM+PxErO7e69w3CxR/feZEQIE9moneKi/7
Ow7GY2pNeyO17m3PeC4tewqJye+G1nswZr7lRDz0BCSQo4d6G4pudwWzDrlU+1KUqDmLfVnwXTNr
NI7C3wQIpSCf7KIpvOK/M5X/I0j+mnbsnM/yAed7M4/4LyVFh0/6klYT8IdwVqB1glSbNnG4C74t
hvrcS/rb8VoopngUuONki4YmUNmYYK/wvJaDe8HtAtZpEXW5H5nIsFXmdDLs6a5UzcFKWwkZ3inE
GrxQJu4QDafIUHgPk+FExVy8G7ZWgcqBGNDGa+EY30hV3U0MXjG3ILbp/MMrdc4cKKjYHftTUP2c
TeSlogjabBvn1uvYpiqbB0iTvgtHbxG2nEpnNDetIN8NlvmhpUG5URvONmF+lPp6z4z2qEQbNYN6
YoW3yxw84QzD3YNVN6bKOHdm+kDn6t3xZxkoc/wFsUcVDm59NtB+nZj6vSxYGlTV9CDH9oFk/mM+
/UjYpYRYs4dRkW1Cq/2QyRO6BM55IU6uP4UiwSx0gZ5AJtzXwq7vHMleE2HdsXHqghluqlXzGOjc
fvdRxghLl/32IDo8evSsoLcRlcx5Nuv+7zS5L8hoRmnh5mHJ+Hffrk4ZG3ng2uN9abMnKF1AzUg9
jwpdG/+SaI31MSX9PaRtXxODPAB6sp19nGHGvyFReZqL/B7xsQgSU4HWx/yDPPSDO6o7a1ZxjRs4
SCaQUdvV1sSXIZ+tAt0195wO+0mY0I5M73zwwyO1QkM/ZbsKpTDcoOmvfqjviVLngg/yRBMFN1H2
/EC0450dy+sOrpPUWzuxhmNrzfXWFdwMwUSKBrr6rUuRZILc5ZkkFLJ1ZXWkKQaz5fvg5zUkfPwu
onn76MB8dJurjfpZDa71yFKC059ndD+idL1tlePvJ887F+hqCZAeEJGW2RuZh/7U5Z3e6xy6i1mH
rF/h6gy3gFeFgwVmiMF2e/Tt6DvogT072tZAJ5p/3AInzxQaKlFFKgPHo/eoQIIcQ+yJAeonC71t
jcx00I5At1EcaD+LOkBKx6J7H9zqwO3cDubKMQOvatBz6Tk7NGSokDRYaENmuySbH41hmsPU7N5m
U4FsXN7jGfNiWNa71tlLr8ej9rqNXeRo1E9xtxXfHVVmGLL4Br62h9kzTo4FMvF0qO7K2QOpbJeI
KPNTPA5JdueIepP1XhpYbr+bbMSwcw7UP4oqY6v2vsP+eLUTwa/TrUWB9cyqHAq4ZnJMMTKp5rhG
N2qak03egViSZqYZ+shoAozdBmxIYpsrqGHMWEzHerKVt2kM4w+CvSLkun6t8vSbL+YXYYGxtzcd
D8dLd4FROA+2V+yFVZ/8Gh63bhD6sSw7QVZ13ig/HQ+Iu3CxZ6/5qB+a2TsUsojHKX1tU6ZCdGOe
XRwGMZFtCpJNGGn9Tzk3r54edjOR+6E2vldjFSFmQRxoKbFhedUfiFfvrbrdJZBORpZ5L4V7Zwkw
tzl+cxjpeKTEf8n74XGAEsY2Q/vdBomy9KKC5QV9Ym15Ox1LU742WX3IVKfjJKn4P3I0xt8Na9X3
qhHbvoe0t66hCQLuz3Oe+TvluFteiCOvx/ep5GBvq3Mezh6Ms1H+HOaut/dEn74krVnErEoAm/BH
viWVsjbaYfAYfuacUYUuAwcicIE0oTST0dYDF6cPTVybHfKWPBuTQ+JauTaovDz6IETbPJAqm0NO
7flYZDjzA4Sco7QF5lYmwgz5WBvAV9FfxGT9fpKQIZYW9F+cvk1CSJW/cbP2Ala136lj49FeUHTb
NTLKIAkZTanRhbSErcuMq4g0HSIYA8fLzmZcoZU8mzbfmxaqdUnp+oFsUfSy0qYK8sqPRVl+R2Gu
2bCk+cEF+2MOdMKS6WLDlDGjwEBZwPgI529CYNirRVh702OTwNXZSf8OiO8bKAhO3gBj8kWWBr2V
PEBMatwWaOCGYQ/eqTJnnKzK/W74xYvSgwzxOvCDRLoPFkmtIxfE+obnDuiFSJXvyIB0ru7Rri3V
a1JmSFjaSMaRWnzvq3aTVwMUONqwRlqHePNh7pNNRdjeZfPJL/yNmWOv0SceINbbzJWMkLMNvB5Z
tRG25qJ1vEBGV81tZAkrHAwbtBLF35HMatOV/cEZqp2r9Zszzjufju+OK7qQGfo1G9yT31vbvnTP
IOa76/M5hOvf+Qm581j66hXciRDvHZnVgCjXwWy0LHdU1Twaezg5VoAPrE6gnNy45nvHkzZwLgFM
3sk9cdE2YUmUidAStUmS+X6c2zzIsT9hja7/4CJ6knLIjlnyBx3BH89HvekhQ/S9nN0yKOs0i8Yx
c7fT3HgRcQc35vlg/5naxAjmxBZxVRvdXnNS7rx26mJtCC9qWtYeIVuKu9epc/VgonX+z2TaiQw1
9mjLCtPd2swUr+hRdKZoNHq8DKu+2Rusq0/cK5rjkBtF1JUowGnXn3cggfcihPDgcNOYdAUfGI7M
RmsaOjd3iJud5wxtN2dopfa71qFy7xWG3humgJMdsjKqtSj2c93pHRl9tw779CK+wvzmZe6liAuH
sed80sWz6PIpRFfmGEmj/x9HV7YcKY5Fv4gIECDglSVXp3e7XH4haumShBAgCYHg6+fkvHV3zFTZ
mSDde9agzm0/1vlIwo8UnQNvbbLahrbD+NXqPbvStU/3ivcr+c6ita34DFXOnqIdOQwi5BCoZUax
y9ya9yzM5wekaoQ35MeG0K2ZCe/XPFYTsk5ugvi5Xma93mJHQVxFMn7XGO8fMelMB72Z/Se2K/qE
WwdY0aKX8BYtYr/kbteVJW4rFxuSCuu0Pc0x+C/Ms0OdIjkCEQ4kBw+TkDuUXqQNVApQbsiseHP4
vBLP/MUN+F5ZIM3bljhFKhSkSwlV3Tw/aNASTwK2+1M3dOPDnM8DdqR8hjIWD9EzxgrGSxflWxUR
zs9poudn9IvFZx6JtShFT8R7wPHeC2xLV+xmWPAmm922kNulQlRDaBtU7WCzWtq4EVSoS7ekbQ2i
XR4hjsMBSqb10q+0r5lP28q0BRAIm/VHGhB6gEI/PyHVYzkk62Y/RStMIwu9vEPV/SsdHeqPVhG8
WaWGKvCmeF6ybHvARL1D+gEpvEV8ep3mPnndMsE/gMr30G9Bo4Nzuy3jbVwalk/sEdlfa6MzDXEC
XAFlTlT+Cv+he2PjTDA/ofg5RoDndWVe/O5dHCCUcpqOkRrkiPiiHNUTeOvocxHGoEo6tmIoydiE
P46PpHKei8oNhJZJho/B39slca7ywcJ4sAaVgkKwjLmP3iAYTr8wuqkE74DDWMCn8SuNrbpxnBN2
3whe3/apSNsnn7HfEMh9CsZkUxD5zdWwHugIwUW4To99pz7iNTuSJap24St8K6d1oKRC4DsMCYUa
ngK7QpjhozuCkaw1KnV0FafZaUj9rwiPVRnM2S0LZn2kg4vO42RuYR83MC2laEczOQxlfYpRJV5/
USPwMW05qIiRjo9DkJGKMDiNiO1wI4bTXE7GweYfvo+i+LUrYyowoKxxFIJPkE2mlGtmK2AqHvdk
91UsvYFgbL24fPtlJN7MrWg2u441zwC5eLM/F4NfT4m1f8CK8HI0nh4WBAfjhugfeei/BcE2h9Ww
aq3Ce+JmUXVQ0cPWIPZqy4OfatnWslvGpRLZ8khCNteiNS+IEjqFKopqERFZJqp9YgmvZ4h8Z5yy
ts/eMd5dWxvXDNNDhZntY5DItRt8fAd7228biwPcR4e0h5pwWX8YF7yHTv7c7I5NaUoBvAnITU52
CL8oG2ur6VUjhm7nPiuHpH2iFMqfLMZws8/7g6PxF/Qnv2S2nfQurl7LF5qtL/2GbX0K7sO4bn8k
JkU9iM+f09bsZR665R2RreuTwV7Cqn4wcMjt69DEuU4A/Ay3gOU3VG3lh552wyOYm7/YQoLfc2vX
euh6+QC/z14hEWo4rMUWvuD+05cgXRfk+tHsaepHdxIjx6uN37UMBlJUqWiXF9oLWuPY/7NE/uiC
FYl7GE/QKr97XtkxPHSB+m8dwhca0mMaUlkObsesTbubgeSznkQBzyz/ES79I7CIC8zqJx9rX26L
U00aRv+tSKNIvDhsk3wWU743CNDfql6wxyjhqsb4dkO+s6mWSJ/DOVN1nCiAjQuw2t7MRZnLtC1b
B4g2HsboGDGEl2MdebCYRJplwA29d1icI93TgzYyrITO4dDjyPOgAiMM2YNoPxTxNH5srUpu2ciy
Bs3dnzbbitLn2c1k+TcTeN9j5D2WC2S4L+uKkOlECrAAyF8t7WTDOi3WbzPCfjTS9gDsqVFhdw67
6d3S6dfUsl+KFr9DD+QQZUwAo6bpM1D6T7Lw9javZKySNDnBnWGrfMoP45i8BEPwVqAFo1wT9RRL
Vu3FgAeMrqC6U42vwZ2IwQnBeyuaSQN235Iv12enfmXrVLlli/92OcgQklAKXFBktJx0kpeqlTjb
U5STlKtHSXW5LMn4EGCVuywe5bt4+4bPFJmyV8NUexXhBqASMVI/BhEvdYvBBvjLjLYUp+Qjrr/h
BF9R2OROSAcYZYHMO1zzbqmQw2lhbHFhklatxCDT5RwzVjfhtXBkOSiIdD8jlAPujcIKDqgq5yPK
KPf03SUCheO7Je1jCso0qQqWbH861bufalTZPxek3a+wcIOpsgKmE43y2vdWtsOJLlNbD3FPn6zu
NexvS/KeCkRVAe3qb0vcBXWWoaEoXjSe18XMISvvK2tWzjrc3/dtcuiDWohoIhEghoVzqtnBhzKo
MbQnH56kADFFuv2DQquvkzjzX9Lp/i1eBoWIQKyrTzuzPCqZCOTDGDj9gXkDmANKs/B88FD9CuMx
SoBdKflnF26qNiDv59gbDTQk1k+QMJlTaNfgvwHrfmVSVZByzEJ2JmtgjpHJ/TdHz3gZIuavGZIs
futhhz8HJs7nUpMhWeqlZQlQ9TTNwpPMetfVIg3S7dEGiMNuwxkzhu878xZQfXIYwj4Bu2hRS6vV
cUtF9z7ATBiWY479jtgczrTR9BTRpiCo8DuGNY1M8JBwS1akaBXSVCHmL/xIc99+ZqASDtFgKFy8
k57LGZ7hoVRT4l+8kdtxQe7/f1Zm+pcyExTaMeagOo043qqebEdMpgyQpmmDyg9Td1UjUjAHq7CO
CD9vuFUSLdgh7l0PzVeh4GwK4/3iRKqvcozS04q44iqzOkJvvZEPE66o36NH0SLhY/JkfecR/TEM
t23m+ymAXBNf7ZwfTT+7ephQbDZLGM4lrroGBPjyvA0brRI08F3DTOgK1vH8SKwtbgnEr78gQMN6
I7tBiTLfAnOAn3R80TkaYZM1W2jl2ly+rIXBDbvJQV+1Hciz1grxtzjuyl4PZCxpS+ezdJn5CwJk
Om/OBG8Y9PYjHzBwrmrYPzDj5xBYiOB10xxTfNExX7tZ5TXSZdmxHXh4mXc3HHWf+nc8vMWXtSF/
hdhqkpXFT3CQxLOsZGEe9XDode4KPDn4YqnJvpY99rWAChqEkyUDzlGyuiYAUfw8tZ3/S/Qq8AHy
6XXN4wLLn88qRLRiuhN2v1t/kPEZwcNbubXIv7IJjd+72LZLxLT+gdYQ82ea7v1QCLA/Zq1aj+EU
0HoAonBYR7qfe+yxv8Nsuxu9zN2rFBl+Sle2PMC8mpwEGuOrUIQYGrE4H3ns/YPP2iCGalKQjyh0
6695m4dfLQYY/JNJWdVRu7w5/GXH5d5hNswGcG7fp/mPhBt+tHkEdCAcihNH5eKPXnB5CTSEoRLF
vnBKGqTWZ6XMIt+eLUay1zEGv1VDiSIG3BxTBJini7qPfpumpV5jgkXHkrjHXBMv5cqLSZ16MsHA
nBQB+Vq7YM0Pa5oEV2MS30iYl/u6XS37uwad+Bm2yBTRkZzfNz2PPdT882+imD7kY9c1qZX9wc5E
lyFF7cu8RPcJsci++w2SwNIG0yYaO0QIJcmpWGY4GrB//+SwGUNZMg/AceE8eiu0mIAi3SGQXgKf
8wXyBEpvggr+MGD/Hc8bPwWO12MxROcWUQZ4QvF7A5Rq2/6a9PdJEERUCQ4q+CjyyFcuXLKL1dqo
Kl4HjSevL7A2dfFTO+GAqGASRRJIuPod90OfubhkC3JIcepttxxr5GEp3O88oqZWJjYNPrC1DLgO
tjqVGcI9RhaLuMZ/KXmQy2e3WPXVxWvyGPZzcM35Gt/fK/IUtD1Gktn6Z67U2iH8P1UUE2sHzjEI
2KuVDDqZ2ZAGr9M7YgvxfLXkr2fbdc/Vl0b9dS0W4HvFpMfK9NFRzuOzt6CAlviUZssDi3cA1wIK
erH+XHxwlAojVatOOIjh+s/j992PC/AE+Yh6FneTE9+PEqgJaq6Hl0AXqpZL9gVerbEiuCLMey33
xIkace9DVfTjd+Ltf8jsMuXScjgBZLHXm2v/uYL2AICyQz5MWUPYgJ0+mTsgqKix2aBIwGJPUxyx
cqiHEImocd+f8KfbkhD+ECKpmvQEfSLpbpqOrs+t5zmOgcXXHKXJiH8pfJmN+58FOfMLSOZKbuvb
NuF0YkHw0lHkemGN+M5tdo2A32KtCwDF+fBvTxfsAhyYltqLb4adD6tGi8NToL4E2x2ujDFoq41F
PyaFPolxSWQVc44xWH8ueXLZeRBXDDxQjbfxN/g3FKUVIDdUflpIN5Q6x13ApkGU++4shHEtdvUQ
rr9wNH88rtASGtWgNDhWAHshm2VGh1CZynY5IR3mo8hGfgwTSKMQX3VWTL7mw3xLGLnFmv02M6q/
ogjDIbb8amvdNUmWkKNXx5pDz8LohC+YPe94l59RzpCeI+u2EzUaHMaGUUnHw4tlvIDk14UN4YE8
ZhyYbBIlz6LLahv1YcWMNzVK2R4SBVwLym/I1QT+hIQWf0IfZZXHTlmj+fngit2UyR5ekLhewXfX
N+g9GysQ0BRspbW1CsDFpmr4i80cyzz6rECarRuIDgDhG0Cwci6W2sL9Cykn/Tty8tTOubtS3xXv
DLahBgH4QymT+TPTKFfvoSboevFnKwJ66BDde4YZNSq70CmQ6KM+91sAS2cAPnVQY/4EM5o702K5
7OiRQesC0//h/yrLYkqgzsM2XuIXco31+Ax14rpDJI1A+8OelqDxs4ON0qCa+JZWMUoDG1zpl95b
dNnv4ZvLZdZ0aVfcbB4DiU3lE3P0Y9i6+RSOPj4Pg//RanS1gs91NciPtEb80oQrHwisINFSEQQz
1pkBXidw9jaRn96JFCFwgb6FunKIGi6IrQc+Do0leqj7uM+xI5tbRpbiILHFlr6FZQFXVp0IVVRy
RJb8iAK3BswlWI4p9yV444duH0FRh3gqiSNtlY+tPaO2sr/O8ehKHkGJ0CV7dqK8+544ijbAbRyn
eBw+9JTxE1WMgCBlaT2hVajqwoHgm/MFHP7TsU3atfLj8FOzbSqXeN/KvZjAUG6rb5xxAIamFAuD
6P+EQjPwk/Yl5yJu8CYNb8UOKhBxDL/xFQWlzfIIWE340yf2DltlcTXG4x/aRkmtuwC107Z/JdJ9
oBsoKQV4smrj2VjTyYO95w4OjtYBPffQwLBUVg7IZJOkMT6PPQOVi2nkA5uQvCZBO/7BavqQ7sPX
jr4f7JwIT06HIn+eOvDRs2ymOA9ObZrMTVdMgHssGH6w6Xu9KLABRPqi8fn+M59C9bDDhXJmhM2/
g8zh7snyDlH+RYfkasTNirCnFR7qobK5/4Hpe6wWMjMMyemKO9k+RSPsfHYYn3S3cwBLeK/anYOt
j6b0SJL51oboDke2SITXCSOumqIMr274C/PPeNsC6Z4F1onKRtC6AGr6VAFe8IQirazN178TcgMf
x6Hbjn0I4Gt0BQzPfMf/Mvu3eJY8LQyDEWpJY8wJAnv5Bn5KmzgEx4OverIT1oN5met0Hk3lQ4Ae
KTZLnDv3E4IyrGdjuBw3yFyaPRt+q1bQCk/ONymy+WEu1IIYenYWSqq6C9y/jCCtYKF4sGBcxgZg
z5NZbhwvGm4PPTc9DhSQVWT4HBAxflBJxOt9Zh98SW6ObGO1W+jv0yT5b6XDdU/w48Eu+R7P7pD3
6joMhavCFpc+4JMPxeVQbchJLmWa/sFH8Zv2eKPzHNu2EOrPNOzHlskKcSP/dQMFEKiDz2k3tlzV
AhbPk79FtDVintYmRvnhUSbTY7r0+DtDdwhc+hKy9tqvSlV9P4kD9Z7UFPPAdRwVaJYIL3kSbf8Q
K/KP+/1B7xijkiGfoQ2YYulLPYvoP1DuM3bzsIBLgqBvE6XWLRvKYE2jBn8CebrnrB62AZXMi2qx
wO8YwoNiZ8eQsmg8wGmLqzW20Djh/DAeKbgdprQ6k3v0gJlyvArn2IGCpX7nIyIwBIOnxpqEH7Mw
ZI0tku4cSW5/ZYQsD+EOkZxI+/ltQ13uRY8YxDBCtZAWS8RcXoxw+VRZnfffPnbJf4Ez81zDloie
zWjFhb5p+38rq6jshOcdF+GMNvJ1/jugf3etUE3EvvFumMO29qp964DhA9nqRH+afbp/z0MLgmFJ
rTujPhgVH+iQcsdiQkI0yNP5AN3Mn46n2XUlqaonF5Jb1qvwgSpL/uadHl6Ac9kmpx0kPyZWv8Hp
rie3jb4xMtcNnbfoFAHXOZOu3ZBznEc10LHiMCdji2/YxujYLNrsiwXan8BKympfRnZMxnk+ZNu8
H9duiv96s+wXYTr+tAfWHQFMtBeIruKfO+6CPyLf+D9n4D818zo1fg3Iyfl8PIlgSN48x9keZgrI
3QBFC1KLIYtuqfOY8CLLKmUzZNPndA9Ax7X6NJg1Bs0BFYBEw6HQUEBk+Mc2FeLQ36E1/E7BISuE
urmcoS+y86PoynHKGQyDBa/bTNhDZC35qYepXWoGi39VGI1kqW7aX8ES9x0CWO49VIFOyTEOjHEv
SLYEIuWXJC61HVWThBukccq4eEPOy4Swdi0QBsf6DfHFLQ++s3HQAlL3YLtBzRJVai74WyHAt0mb
/IMqfP6Hp3QrgR77umdAQ1qdhGUhCHDcfh2rgbcg6zp6H0WW8BDnyn1R1XJEHdn1MANkey8kGw5Z
F0Ozx0V3K5ZcvnkM2oiVkckXtu7k1BkrKpUidKZf8+ABaszuCAECQvf4WMe4MOMpsbye0m2rN6i8
noA9BSC7U5qclnUkn1RTcJDWgF66QVBQ3BFzD/V0CihD3WEcvSHzAn7GfkAc7lJkABnsDptc55cj
izEoRQAp6pVIvDqz5NmZtWtxTpSd/gQmsc3WORwUfag/SbZMLzPh5DwmhftM/OqfZQYIPVsiSKlb
AyhTAkqrNjclx5SrEaP+whs6aQ3AbYRgaHV0OYe42KtWx91ft0l7XeIQWSdRZN9VvvIatXK26baR
nEY/mNq6JSqLfT7ZZUTTAu1UlUJHWgX94BtIi7Y3TIkQIk6ZmU+mE0CSN5ZVFHDA4yRxwZQa3ul/
rVL8tEPc5NHkBJliGof4rYQiz9R4AtyBsUOBvpeHfGtRh8KCuXunKXWXhQtzhDPAnv0yr5VgkBiJ
WK+PdB/pMd4QVi0QQfVGVMuaZZOmoek8NIZN5rszLMK1UKjHdOOkwYLSHxyA4DKPlw43j4OqDiKh
UkdBW0cF2PI11/2pEPuIIHUAOQIn5Y1s2LLxqrPrACDjkODvfIawCz0xYb6W44przo3ETHU0FxSx
N2Kp1IJ8A2e4/54J01Xh17ScgOLWPE+mKjYB4CaWLmhsZckC2z4aYZF1noQ41rBn/Mp1px54ARhn
Quonq2Ysj1DybUEVMaiHwf4Y1/iC5zBSwLI6qHuNjSzEecdb9zBo1r3Gc5JgkBn3q+hgNgG50F+s
FFtdcJ88Yb2x4P0NqsVELn8W0FRcZd7Sapl2QOrrLEBspwmWEDBEu1v4byBEOGn5ZvgLlmf56JXq
iprCs1pxFG83XZ+uZ985U+GDx8e6rsMRWBqUPFK6Y4bz6lokY3Jx3E/HFCnm30qBbYzMtj5ECRSR
ZTZz8STQ9dWERTqfiSz8BzI04qmmm1I3ClHYf9RDmwnuEEFM2foUoc0YckAgwxCteglOLzlAiIhx
O3YHj8W3JH1USQ8NyhbXeQLrwYQkygCDyCqGqmsnnOMRwO37mOvNdChC+WhzNh+HOTjqtnvpiuWI
xwSJHpg0sPdBJQoakCC9t/emcd5fMkj9dibrWC4XJkFW93NjXH6JV2BrGwEVvF/aTT5oHmqkqgd3
ZbTCtDqd2RJXqc5V7bv4Ed5tfcjCAEkVAqNdpuQL/GyYBgV9xjf0pJV7QnonXr0Viw6LVRkF8aOc
+me+hlUULG+STy/tDopjmuFtxqaSmumxCMwMKZJAaJVife2Uyw+iKx7VRsw1wyHWrGZ25x5ccdUG
/BM451EKcZMaTucWOrg45jeSIGt+DNsfyzofwjg3tV8BYoE4bEiX3qDfZec26ZfrDiqwgOgNvG18
oph7ofOspmT8yFMIcdY4iC6GWXYI5RLhOCkk9keZf6A4OnulM0o9xnHvXrxX8cectmFR58um/yKd
N7pqyIbEIXaIiMBuOHkP0ATiX3w+Mn/OBp02ECpGJUY2uLln5qoZmuXK0Dw7TBK8HguwrjgLSaXH
y1P7eMCKnc5yqiHQy45xlvWHeWLJRSVzfCbwjVZKtcGxs8VasxSsZNhL3I0KShbkwOi613fbWU5z
f1pa6itAHcmh0356MB1UrjGWmYdNqxV3rowByXbynczb95Ry4FZ39Rz06vSjjd30lqfEP+odOgQz
wjklML5fEGy0XeC2h4oSwHcTRRi8F5UmP8FQO6TsZO5Igqz/DVbdXrP0jqog3M9UsNcgygUKN+CH
yXawgM+ektzil8FOCD9qnnwk3ZQ3Gvt1BGZ0c8dd9BTzUYJ4ak97Xm2CLEfgexg5qSf7CWEFI2SV
2JHQPanN8tLDvfC32HT00onIgFGm6kE4AvEJXeSvXvjsVY3EXYtC9fCxZfNYk5HBLy0QP4iRLw/6
rFTGJjU1DO9iNuzBTYdsvDCHyj/0lygwMwxFAdjBszHdLpSDjhaR+kdaOPNbqewvxPBAs7qrTxKB
2gZF+lzk8nXKLIiPvFj2W9ylOCsGOpmDgeAZh79D0nOyjJcABQSQBO6bfwXqJY+b2FHNrLcBiqUR
KBqE//Xa4rDtBxBytvD5Ey67u5mUJONtENgKLJGwyuoCuMayuUrwe2E8ti1S83EOHgc0OP6X486G
Bsi1x2Tqp3Oc2I6WDhKbCu+SeDR9PhwgNka6QD633zO3V7ht6RE4fiFg++zWD+g0u7+E7OgfEjMs
Ajv4Xxk7duFD9s9w+4qfrTuJZPgWxaiA+fbFw4Yn5QnZBhQfQwyZSx3g8/8jXLZ9Anh6Fkm2XlSB
aOrFuvG0m0Bf8l2qc0hz7Es8Zxj9EtfAmds3Xq7+sLWcnbp9QSLSOiAFjxb9ec8dK6EOju/x2RzX
OAS8hDD+jgNGQxewacQJMWRnzPhhsT7rBgVE0yfi4cJmjTaP0EE6noPNf2ZLkR4U9oXjmJC+gtLy
HWA9xPY5RtsiDNWjQjnSA8iz9gUi8OVJSz/82wjUXLKbabXqfa1NlubHYRhxYHCYTQaMpRW1ClId
lI9B3D+tx1hsSbWH63bn7Olb4ASM2QVsyGMKsh8BtAgA77BujxMprdzk4yjR6zlbq6t0cSmAziQG
7rBr8O1eJE+emQx7+SCaFV6S+3Jb/NFCZ4C/5X8YZzFUGJKas0fv5UNiJ4gSgMO8gRCEXHQyQw1t
kjoFiaNlsKywjKeKP2f9nledN1m1AED7NDx3r5lJwlMY5d1t+gOcmB7IhLciN0BB6D2y1oBhfE0d
8+U8TdfUgLkd7NbjNAC3H8QclEZofT1nKX5UncnrOkK9JSN1g6d/fpu7FcKAaY1e2X1STzvorUKF
Vz3dog+IAw8j0a/Bbn8Kvr3QIXuZFIXx2QO76PuLhHI62qcPfW8iBG70aBFNes32eDx5GobNECUg
j+5kLNaPqKG2uMQ2ek7dGgHaav+tujgofEylY3igsvAOcc7xEQ/fax/w97TvQBuB8FukGHHsYuh3
Nk5vDH7RZk4gBqRKLLfYY9SJk/005AFkjlN6wiioarC+/BTT+Y0tHva2EKd5q9AaJTP/nk3xf0wN
bwsc72y7u1jAmezg+u5HHoj8fX6hUUpr13t+QmJzXIOKRDgPxDblJDxtHF52yK7IC4NSO1K0SXut
SjKRrt5p/zOccb2IAChIBoav3AToA9aBtyIE7417C8BXlm0384OLSd/orQNLMORZDWArLqOY/dJu
dsA2Jn5v420b6HPBhOO11a4YyjXOfROjDuEA9c2KUr0Z4G66ACyFguwLyWlz4wViMgFZ/4SDdrtC
HayqxdwpN8OH4yBBz0qbtoclLRigxgxKqQH2lojeCw8Jgzwft9gNyZzrKbMQKGj4sE5YEZA7O8TP
uKshRobGAB9mfmshZYfWlAUPjrfioFgOETsoSvR9yB9knjWQifgzsAIdTtZd2pz86ARULzra/loy
/0pDGPcw5sJ2AIEP8kNmes7QCABqWS0vXabe25F+MSuSchwXiEhJdk4Ie9wR0QPvGOGPszdDI71O
Qevja0g5zJMUZTbNdh/JmEVGFu0gmTSYgi4Tn4MSmoR/bZ/gyYNesYbKc8fs0LWI34W+dpXise04
EPkZ+q0QhbUVSPOw4hCKQRchEAbjzcuQsDexto9BkH5zJ152mdwdRe0DmVqD+QBgt44gBb07iVI4
Hh7yOc2eMN8/TklQjVR+7VL/xJmkATKZ5DC23j4IROtgnl9fXQ/9J2I0/YnEIcOsHvsnPJE/kYbd
8I2+W75DQ0LfY5M+FjvODbyg0IPK7Wq24TwzeoZu4w0BNQ8Qk+DHQax8hRQfILvedrX03U+I007Q
N8Y1WdOhHvny2FkNfgAjwwE9hABRxXre451ATuAhdpMGCw+wVRJMaTXjWwS/MmL5zk1jYv9H+xZs
Suj5N95Te+yo+wclOILl88/tHptVhPwpSNL1AMFLVxKsdaWKkw88CB85xWPWh/4tAmfVZhwMsqWv
wbijwSxqG1AaNUXRdtlHuavxXddrkX6acLi1M4TQ04gfsY16foAvDM98Nvx35/cqLdmOX5ThXmyf
EoeEvnWdu6og/G1l4YVF9MiR8EdJ8EFmSPcRbE0hRkgAilXZrn5NAW/WPWmwN+Ngk/DozGP2we+5
Hn2OC7uFUAfSffybzp8UnGoQ1njMFf30TKPsuYUvYZvDQ+jCT3wsa9VF6Vfh2ZEX9gRnFtKLkzMU
kDgHwu1rRMMr2M9prpad5Rji25txBTaafTyOIPcuoJYxdlgIgZHxBpmf7j9AUgKf9S/WiO+dyq1a
YNLBi9//Cx2UB0g0Azap+89xlE8goGEBjYFGMm3hwun5Ba/5XxMtRx/5+4UOkTIuOViAKKuRR9tW
PcSoTUcoSHCNpXpCjD+1JKpySJ1RRo0ht99iU0FUkEM254F6OxXcum7C3SnxZSX5E0T5M0Az+sMs
ELghinK5hcHon9o1BSfDnW2yxAZnnhNADKoIoRZx82FQMw4clRe/oZGJTqKdobnSUOlnm7osKz5j
W2RTsxfkR6A7gMKtGy/FBv7yf5ydx3KkyhZFf+gRQeKZlpUKedMt9YRQO7z3fP1b3JEuVxQRNehB
d0dAAZlJcs7ea0eUdq+TnHqMGNTxUAUy7by8+GOIpNM2iR2799IYMN89ahqVGqOMZttWM+UbXbqv
SsprIuzrW/wVT10S0q+16QMi/PoWJkr2o6TJdU0nPD2VrvgRlDgYa8KydhbfJhslKfo9AhTxu4G6
ZlENp9jQF3JxoKL+PVSjQ8WGr87H2zHnq6NAfqSYw6Pa539UW9tpEgNMHstiQ8HvZZDEwULgdBy6
ioRqI5Rv0nHQT6NgRwremzA2g44J1UN1m7pDsxcofpW8OiLDei7M7LpIhsc4pW9Yuezr1B4fWyA1
d4lQTxIfSntEhX9KCcOm7XkvTan9VCRKgVGNs6gx++GgRKwmslS/+7DJdwo98q1fFgranCDcGhYm
T1+vPgY6PpsooO5aubZ6FHJKl71/oSRP9KPJWkFriG1cT6s6R/l2oOywa/yx2xJ/G+1KCIU3GCs8
pLtefrJT9Zpe04C/wuu31qgYx5qm1EHC4BC44h46+k8xWrQ8zZHtmlxK1E0Q2dm5L/76eTeVvbG+
ejbxYnnolXuvxy+LR5yyWkNV2aNPudVkge4zjaVHgEdbpamOUdo8DHFvPHQ4ezaJr8lb0si9XYsg
/2hjNHjJtIZoUTk0gOOq5UZXpBvII9cDOxrJ6JTd0GNdMwpU8GbhHtlz32VtoO0jY7zN1P5Rpu5L
cmz1ZsUtaaL+tT/Yk4Dq2kaa3Lvx3vBCJ880byfTxGIRk1ApWMYLa+VTbGtPvpzpJ55JuslV9U+j
6G9DXoQ7yuv3vVC/kR5cH2jH/E29kU1swrxGfB9k2TNfWA8RGGPLpuSfsSRusqE5eGXELodi+UYJ
65aHU77jjeMZ5IinrEhsZcHH5CiPD2GUUTnJgxs+KW7rEiJxpSnXSHb+ml1HPSb7Q1cVUX7L66wI
ymffrvNNkrFPFl1wheCv3lSJ7shN+5vS+mQM8jQKL96TKdG5N/P+1Wu51DA7Agu5NXRGbATrWJVu
R8N6Nyta0sLSqeFU0sZr0KR6knwTyv1jCothIyvZzdD0JylqUzrSFOKFaZ8Cn+1RKtGQ6Vxy1rNa
3kay+VsEzXs6PUHFpTuFNVkZtMcgRmzWKfUVOWUsYaP0rGTyfW2KFwQpL8Sw0I0XA+rT+jQJJDci
K5xxVG6GcdiWXnBS8+gm7VOB/cmE3RztMLnfCmNS+ccn4aungcW39Ex0Ak3nyAWRK2OaoE2jlqTl
4F2UIngO6/E3BsmXSstwcqX9XeMavyrDfu3bkn2+nd150P63pivfhrFHRcWc/DN3palEu2F6byWm
6W0jlQ66ktKMshr9FI0Scsq6I1SJ9SzQnwqkEgeIOd2VFJpik6pG9c2IzPw+90JsXuiqEL55iN0G
0+eLSE/2fYzgWatQqdfoAb/R56huDCMU94Yrp3+lMmtAH7Gdxq48nbrPRXwTj2b0oPD2/yUlY/Ek
yNI66X0i/a7ahtiovKPHlzDAtCw19lLr0jCtUyrFVeTfNiq+ZllKsVIbONqv20Jvrit03AczUPWE
BrwpHcY2DE6GWibpnhp16uP73VR3fTZZjdmvUIUGHkjLbdJne4e2yNUtpsD+rpJNerahhmdrlMsa
e3w06Jxi+EuaL3sZTSROFubi9L+c+GvL8PXG8ehl/SG2FVUrAgSW2/APhqC70LU/asM0V0ATC7gP
bcYVicyoIBgvEc6Q2MZGtv3fnaxl2wC1H21sa8On4et55sQCMGOejhSMIRfTjJwJ36GXNm9hhzH6
/LEXaCLzbKSyEsLueKM5Qc4uDylwEPNip9HDiBnIoAvXsCULXI7/hCOpwrK8Tmmdxn1Oh5vCve/C
FQDa11R2djozokjfjZGwemuiMFWOVFWHdgzRZKvKNojJiQmKE3XaDYqKo2rjW/LZYPsP6NN+nr+H
S5c2wweBuBjLPNbtk5+8luZzKVMy+X3ZoWc0k16VYhLt8V76rPBliqGt/IWh47KHP89LcnsIyGqU
uycvVk4x07sIsfC1j4V4Ov/zF0bXPDMpx66adF7gOab4oxq/zcIktPI+bV/OH35hCs5DkxoRGXLd
F7EzFrTnm4ZEEbm5MhXvQNgImm851beXnWk22cGVwcKBvegM6V+TQltNZcMF2hzHfBxXV+dPsjCO
5llKRldmQi3tzinwadXxLZXujZ1JKw97YRWZhycVQ4Nfq6tt9E39AWbFXtO6leewwI9RZ7AgJJY6
OQt65KhRc6eGyW+TD3hkbwiPRqPh/YxUHwmlsnIlS6NKmRGQ8spCuU4qkyHeRXGv4etIq29jV608
7KU7NZvPFCwF6rNScyRtHG99o6RGjv774/xTXjr6bEp7NSJFdqnWKXHtvaG1j3bYX1906HlYUt8i
frLD0YZBaMFmyPdSakYrN2VhcM6jpLNCo4kM1ONkgfncaq1wdMVt9uxaVwbR0glmWMCySEcL/Fzj
qA0xkjg8UVrqSbLJQ+vh/O1ZgCvNs3pKG+8ZRu3EcYfBZyvp+s+4Zf1fBoW7o0wR48kOjfIhG3Pr
dsyomF82XpXpij8RuxDvVO1owGezBqqksiLdQbOnlewX7S7pVoetmEbQFxineVQMkbR1hbjAPfWK
xBYqOqpueiPJPVy48c1DdSvU+JudBfsSS8TKsLCWHtts7qOCSBWJ72rHNnv1Lqi6/LVu9ZLPc3Q0
m2zs4hNs2OLKpez3EkAvO8SuhEAX6/k2bjKCEfgs2khG3+1T5N/3eiQBhxE2lmG2C/lOhp4Hzdnq
unfsF8ohykMavBT3Kd2bdS+QNQ/SC+r58Sa3RXlnIXJHGFV6Djti6gg1lm8i4/qDhtvqThnd4Tnp
sqja2mx5jz7KqL3WdN/rIVKe26ZDsa7LbCE7QqlGq5DwhHcWVcA+T9k6ZEL3b1AFUAbRu2jf1Fji
+16yTxV19Z80DDSk2qoubvLRQ6qp8sXvSdq7paEotRO//K43snGyR2VqPsfmPvMrbYOUR94nlTxc
2wCEiUXOAOjHyDwyE4UkvBHvahQeHgrR5dc4G6QrSc0INerNJt9bamrcaIZaI7fWMIoxg2602MM0
FzDqkg17c+5Hgsz6qFH6OnhapNxa0DfWkMRfP38xJxL75G1AAsE5ONpovqjAY8PznkZqu4fzs/br
l7ywZqsxEtVEKeV2ZLWPnwb61hUlMO01koxfhsJn//mzLLxTlNk7RVVldqctTxK+LWWCeKvGf2T2
W5F4PX+ChWVfmV1GK3utVcC7OtFQJwPJD4ZnX5f8lZV/6efPXipNFpQ25AFW/vb7kENaAL/S5j+V
6O38r//6KUO7+PcSJkl5DlRNjI4umodx7I8xjq3NoBiPlx1/2ll8WiLtElKN1fP7EyuBGDTuJ30v
Lp3Ljj57tVQZMDYgCtAlk+8VxI4y+eZrK8cW/3yGfbHsziPuEKHKYawgCxxzmpeEXTf3XTscbLTz
QHiSFuGPrUzJfT1++mH8HrVt7UhN7B7KblBfs1FLjqNaFz9t0vH20YS+SKgR7BpE8cCmDPcYtm15
4wLax87qDcajrWbuBldddcoslfa0AcOlI55gRxVHu275MuU7uQzsqyzq2pecBF8K0ZL8iNBFodwo
G380FsI7OQ+Tg2gnIf4o3K2dZeqxiES2G8ehdVIFV285kfDUmsIMISL5ViNlB9ltH96aFE9pbdR9
DGIKN7epNNIkw3OP6OixKHlVeHI56pF+Tg8cw3ipQwGuLzVt0NE5PjpFsXcaYM4PfFMjpchQy4/A
u9w3hTqTg/JZfxVuHN8D8kfo2OXDnVDl8krAOLgZKT/GyPsL9ZghfHjuRlZ+5JpIuHHLo8oR/XcK
XtqbFNnlneH5cbHB9ZFeWf4QbX2EdPdFalNGGwodckaTPZlxLVMuKKZsZk0bU1ylMuWOUUmPqO3G
J20IypNSCIU6rKuczCH+iTGL9LrOEDnkCCm5CtF9flNqkd0aaR4nNHSQE6NYBJXVCIBzSYGlTEGt
VrlSuJMUu8HcK9mIYuTOPlSoLSb9SYLoqcTZCbOFniRyBl0Loj2aZ6rgUg+HQg1FDispxD85UPdx
FZfUIp3ho4q4oVAX+FhbB/u6blCfDQ3B0HVNF99OMrHVmwCKVerKN15mATyQKM8IS/Nv8EBVk2yy
2GBdgP1sNsiLxpzyK4HPayzcr/dfYp7Nh+EpikawhY4UveZpui2jd095VuSHSL4Tzf0QmMfz8/3r
tZba4b9XE4H9zHTBDjoDrMxNK8MUz3zv/fzBlWln89/5Lv6haH5aq7JCRzSrQwvWaElepdKQINU2
IWKVmj5gdZONm6jp0yc39o098vP8oEtFfZsjekYvgoPHMlE/eWalHtlbuL8aDVNvKnKcL1GS9UeK
yOENHXCZnNBUSNtSGsCZKFpVistedvP0tcz2hsQDZXIykBe5pgQayUdXCx/AXEH1L7yPxPRkPt0j
3e4HfUAGdtLa1zDqNg3fDDHF9cZduYSvA3I05Z9a0KczxIZejAxz6yT07qWtxIfsq1dIr39Jcplt
FJq+u7zNr61U/G2YlLvADFY+0xdGlz57m9C/qjUXI6kDoEKh74IxMjHHlf300ot2tg9BJ1MMUupb
p4J9SI0pIqX3DpJp5bYtHX62C8HkUuNH5k3YxN8TrH5mcae0awdffCazXcgwSnXnR0CnMiu5D7zg
XpR0E1FdvdcdCgehFTv0y/uizpCAhNdW4V70SJR5IpweIUqoqOmDzK3761TKvaue2tMK2v+fUfvf
Ga/MQ9zAhSZYmoR9cpXcd1Sljb7jRfVfMn+qSPs+H3NNnCvbxMKbhjEGVJ8bxtelwCDsId95R9bU
7jM1cFfSyxYe4zz5TdbjsVOTqWdCCBZti02GWCdaLW1/vVAr8jSrP80tSr9+5DYpPPSwq0kL6vt9
FwteEAP6pqQQ2lHWh+5USaVxquWiKlZG58KqMU+3VTRAR11lWSdDeQFpVaeYBKxTqnQXHn+2KmVD
1WtSj6RayOV3q0TH6/uOUoTQGLsLn8zsc1j3RGN1aMFOtFx3VpHzzY1+ZrLgnn/7LN0i5d+PZlAS
epijYZ7cXMrTbZ4V7SPF7uIjpwGJJwOJ0MpKNC1nXw362VJR2EYlzJg6FVgiyBFviVluUp8/U15d
cuHlzFaMQmmCscsojbjthw46BNLrrqpBEPMhff6GTV8Q/70MjAD/vmG6Hvc4ZgW4dJH91ADPVnZS
HJKc93Wkwd21jGEbpu0K2/zriSnm+XSG1iAVjT3VGVvog6WU7CUXp0ICSmLlji2dYfb20YbI8lUo
DE6HQqcd+gOWbZRsL+fv1tfDS9izmY9Oj4Y5OI9TDaEyyT4668PTb6xwbeex9Ounf/+0skQqhsmO
lsYJKPFVPKAFBydwHOPu4bLfP5vho+RHKLS4/4Y0qnvuentjgZ7atJ5PFLWM3fj8eZauYzbNhzBB
tSMUvAJRA44ZdAUWhLJfq0AvHX42y7ui6gBZhDxkHxCc0fY/a8t7C2kgn//5X89tMc+bM+AkjmWo
2KcU2BifqaEGdtn7yMY/ZrKyA/yn+P/VxJtNbdM39FGOgFkZcSY/Wapq3Xq41jchcq8bvSG32A9N
Fdc6Rhzw5kZL8wYyi8/eau+3Qt+R2IMTSpLkqzBEhN34ZnI32BUQoLRIt7WCtWBImler1AeYl3hN
WgknuR940qZNPXGl6zI4RKTlO73RjB3C0OiuwL53lZFW9YNcMIpHQZXIwUUzU57vqoF4tHwYVIVj
ocnTtRJPsHIcknF3/pl9PTXl+ZaaTC3eLJKPThJSFT73TV80B32kQL7aIvpy2KlIgf49O8MxVlsA
6ZTaevuqhcious2OrfdKn/bLK+Dws6ULDyAERCj2JzjH2yg/DujyhYU69JJ3L8efLV4eXViSDXk3
Kqb1UPgq6kNrJzSxsskU0+z7z4jm+NNt+7R4Zb0oQzBMqZMg6MTVeBd4uIPz/B77MWJrCSgzXdre
Sq5dLPLbRirey6ZeuXlfTllOPlvZ0sDDAofV13HL1n+gNJRfw8TRD7WOh42yqw3xLSpXXgNfd9Q5
22x90xoTudowkNER0xuhNFpf16EtH6U4oScpUuuWwgDe1qFTD6UtqTuZEIJD77YdPEC2bZ7qhuXK
vPq6r8GPma2GioXUNSutwYl16bFswO4msvuWaYa2TVO0xraRu0ejUHB1JRH8W1iPK4/8y80DZ57t
gdyBHlFXS4PT2/dWr+K3/aZCg29DkiKqn1661lxbmhmztdKTsrpt0nh0ypaoLdRp4Cji3tsYNmym
IFkpsi6cZV4WyTph2Wrd89IqABn/BuKPattDW7lSGVk6/mz5MHDmqiXMvBNlvI1L66T19A36xV0q
/T2/Bk6D/YsZaM5WEF93m9DzsegF3nBvm9WV1dQrr8SFRz1PACSViWZpY3ZOFCvju9FmwaNAA7yT
rNJ6myRLH7DhW75MRkzB569m6X7N1pNKChU0xGwiSrnYhsM3u/qbV8MmHtfCdhfWDHO2Zgg3sDQv
aM2T32kVPpjugN6HkiEIyRA0Ci5Btz+cv5al2zdbMPSiqBXNGqFJ29+jsb83wJWNhBggxoAW3GN1
F7vzZ/q6/oY+b7YcyCxNk2DXOslS3u9anJzbICRkgMjQ5AA02j9qshGTcU0AZZv6qUOUTXDjFchP
uzaEUSiJ+K336PEMVddsW3ls9kOs2RsZ9dpN2QX2Pm6l9tjK0Mr7wUe0n8KVPv/rl0bwbEWpMg3c
RssIpiDyXEyIwJjd4/ljL7y+zdkq0gXBYJk9nTIcf2ysff3QBgLkY7omeTOmW/zF/JsnEFZ5Y5pm
lAwOscL6O6QRVpBKMh7hPQRbE0XiLjRS417XSDwtoSruvNG8H+l9bU1gd8wlvd3bRiCOYdPj82ok
tmq9gm+k1aOdaALvHlB1/gH+gv9QU/4DpfYWv0LwgzQE7ZpNd3kIdaNzaFaAWlEkCUKXUm/CFhwl
uQUWOuxAORkpCThSlhlAKiJrD++8AnfnNXsgwvnJkACpq2Ait+ZQKtuqGSGvlZX9qko+FhW5Nq7K
YIr/0Cc3uuZrlOgTGQNPXjagO5QJXG5b2YOmlo9xMvxyDdH9oKjeQ2ERAv6lK4kNzYpm38Fu3cpU
bvuVJWPhERuzJTZNSl8ZSI9z9KrDIImjSSUTMFhbMBZGpzFbX2HSFW6C9cnR1JiAGp/KNO7nJHo+
P0CXDj8thJ82UJrKUzf9zjiJyLtL7fg7kOJo5c4sHXu2mJpWVEat7ymOZBX1ocI8RrkKB+35X760
9zOm03766bLpY4Qies2xsvg2ieTrJqxPYVdc4z10RsOGeNVI7mYY5ANvwKsKf+nOktTLVld9NrMT
X9X9cSgAAmTdSc6G7KquI7xnwKUVQ4VrigtXlvhcOn+1S/dytpgHOrJZY4ABIyHs2gygEEknWtmE
LI3g2eqdV3bQuJ06OLXuo1EgZMn429CeO//LF16pxmx5rUnoDHPfN085UqhbkFV4dyYfTpro9pNL
Qsbu/HmWrmL2QEC+tUbqlibi/mc41q373ZMu20XN0xwlZMwxuFZe2hMiqvtJQszObkBS6MFlP36e
6ajJcmNJPUIUQW6SWcffQvyVQxutpAUvjJ55f6SujTI3dZyLlVoeClf96OPg90W3XZ8tIHJCKG5e
GYPTuQ9NfGcDgknfzh/6y5q3aszTG2NNxhqfD/BHNXnXSfIeOOBOV69Uvu1CFTw4w3VY08UuDB99
unWfVhMUALoGm3dwDFRuBgaXNsDA0f85fynK15IELmY2gVnEB11YZesotl9yFQHpacTIDIRB9NKf
sjIkgoSCytglOMmITZF6CMP00K9jrDM/bG2kywGRpB+VY6LHP0Zwv7eVKalHG2kM+VZW1ThBiqNs
I8Wy2U8MKxw1gZrXgAfiKsqxqqnZHbCo/iZzZe+Ikst6tzEJA9WNopfIgJZr2PAkgkLJD2EXEcQC
4ufeMAqBtEELMGvzNc9v0V2QG7HXv7iIUH4KVXknaa3+hnGY93dpuZPFuO3Gv/TzgxuoxfIdKWwt
SgWYe0MjxzeNRmpRhetnUyl9RFiajodaJR6KNLScGo0FGqKRwisDDPQVG4JfIoFbbtYReCRlxO8n
K7/hPU8WxiqD4JlF100q/WhM2MFtZqKlZeA8j4r03W0LbQ8hN/2bpS7b3lLK9uh5+3sq8/w9GcZJ
eoh0w2i4iVBzetB2g/QBGTPEuhVBIIMisUts5BYjZo09kdXDLpEBBza1bG3j0e+eMZz8iI2GlF7F
rG41v1PgfxrJTkqb9Bodlr2NByzxJpBskGgUt0We/Pb12Nv1oqnhnOLgFN4Y7Su1/scrNGCuzDQy
e3UlPcUY0OieppUBM6WtwCUk42Df+0MW4++uGhnUf4jxO1SxOncaYZToErZaH39okVHvVL3SyOzu
SEcBdxLi08+18gpZwfA99BC3qC2ZaQZsZUw0SnGgXYjjKMPrdhhlFmhNAye5sdhw3UcSnTWtxCbQ
xoT5dGXT7ElOSe6wm7/VZjdc90GefoPxJw5ZF1VPBWaXI1bDLgdPFvc/ow5w6UbPLXC8GlQEtm3R
3u3j8QfQ27/QuLMHvfRg8wVIQjcBBOG9YbI9hehlsZMsASQN7njQNMSohaWj4hik3nzw8AYjnGnz
5yLVtQqheU7mW+frP3Ot6lmwIzdxcklv35OAqKAsNNkPZpW4ysLyLe5p2dV55j5oJA2nqH787n6A
k7vz8umG9zWjpI2rmy4UwUHygCRYsguAvQG1QmRHvG3x6tX4YQa0jN0Y1g++lcTvpFx115HeKaAX
G5i/kDQBwGaBtVfD6oNO+Xs+0VzDBFFhWpNO7nZhuQ8iTRxjYLUWPNxKwyFXAbTNG5hLOzu0xUvN
+KGg2gMFCSCbyFulU+JuR27WU4gIgqyupNw1TNBdbj7njZCOdumGbBhIASToICPIJM5y3i7BS5LL
dbepQy+P9qnNy40hi4rY8OBG+KX5EGXdd1yDIwwmv/LuxyTXd60v8SVMs0vGEFy6qn6j2YW/qyqA
+zst8uirnF8vF1bjeaZrTdVOy6gVngoTfW7mVXexqrxShFnzWSydYLZrR9alFE1RCTaPzUeU+vCg
gAkMqbKyX1s6/mzbjldNQUQi6SfVwwab6p19ryh1e485sL/spT53OyWEbxZEPIQODRbzV+16FJ5t
6NaXbUn+Y3GShVX0gcicAn3qntwD7VCj2KBmoV56itk7twEnoxqdqZ+akehympll+9OQ8gsvYPbG
tfXM6mMgP6eY2pfvwtxoNvmaxnDp+c72zOgKCQmyIkK4zQqmVMADh1Dhu9vW9vW/5yfBNFa++LTX
ZjtnotCob00yW0UfO8eYDAoVSIrNEBLfWiVE3xlNJq80hxZOps4uyAj1zLN0kwsiHu+kZPmzS3Wd
XCXD3Xty95JZa89loS6lz86E3Kxp07CksioZYodE7y2UyNHQjOCkRKYDu+4qkpuV7u/CZemze9iW
I5RKHX0BFJRt1v4wIvz49nNbgGlp4uP5B7U0GGafHrZdy/C5DekkqvIqFbRQbVH9yuHrnz/+wkXM
TWHsQ2pXqqjxaCSPgFWw4oMbeOFzFifjKcm76Mqi+np1/mRfS4ZUTBD/3glXhIzFCfZwRzfRjlqN
orD/sWTy61JmaCACGoZkyr3CofZverVqj4x7e0enrXs6/xMWRsjcRDb09qiVk2titD/s+ploiUfF
UChT8V6PvccUhf5lJ5p9vCherCVlz9tXwde/SZqU4mUlfwxYW2sgr0yK16QGxHn+bAvDZG4mI/+p
cXuarqdCgk7b6byXJYABG5kY0v35U0wr5xdLxtxRRqXPBKYc2ifJFLumiq+tPlh5KAvf8f9xlCV9
6LskLJPiXj8NknKrSQPZbul3kOCXdQvV2WQNeyARY6+6J6VW8XSIK7Wydro+rojGlm7ObJryGRAE
eMgs3B7gepXy0Sgv7LPMbV5UoykvtcjRrJFmXJxuAhnaoHznrRlqF3773Oul2V7eFxZerzzX9tA5
fqNuXVOA/NMO/2LUKNO68+nb11JArsd8dp0EjcOtKUnKne6RKa2Clt6NoQk+SQPaTaDPLvVgNVeR
626SQiPzQHKDY4bg+SrSClTqRi/vzo/kheE2d4YRsSCKYnpYgWpu5d49Dfnw4fkDEjTFWDnHwoSc
u8Aw+NC4yFXzhHmdzI88iHegpr5Xcr7y9lmoYMztX9SJKtGWAQ4Tf3wpOviIGVFtDexFz2vvCLgA
LpsOz5ES/Tp/15aKov90aD49SoxbhaigiZ96VbiHwCZAKeYJefpbNH38geV/qeLmlmjie72juBCR
gwGO5LIVbm7ZMZpywABAiBfQKchpJKYc4lDlW0H0a89s4V04N+3YtcFcSKvMESK9UXvrKRmtH1Ip
wdK2fiQiX/tAWBp/s8WiUkVGwT3mHVRB/yYO+sWMdPpbhcOHlrpyvxYuZu7hsSRzIDgLP4CN/W9D
8nb5m2KsucuFGuAFSFs4HoH/dn5sfDnaNRrL/57lfjCmmWJNhHETX0VgQAuxIX2mYXS47ASzjYOK
y8weW7d3PE0tjnoSCpiHBeFJIyWFy04xX6lKqkYq+Y5OWCnggZAljQo0tbUq+5fPg1s0DYZPsyca
gi5KDZ35atrpXh/b+MoIW+mUwnMmQ3fMr2M0qhferuk5fTqZFjc9icoI73AwbvyiRLX8NmWRn79T
X+6huJTpRfLp6EESV2Fl1qFjF1eZ6ug5FcDIPXqkyLm97ZRhf8mnOieafWZZTdWVpMBinvbriAj6
4ske1Xdypi/qyWtirjCwgxwMd4YEytR+DdVrDnuPFNZAX/mM/nq/y/FnD30k1k104DwcLencn0TD
Ju8AfbzX2Eii7JBnlpJTw9GzZ7lLyJS3rD2JYORjhbLxev5ZTWf6z/uXXzAbCXGO9FJB1HAC7b3J
W/J0bvXuoxnDlbHw5eaB48/Ggm0AXM3Aa5+gQzoJudmp2X8//9MXZow5e/pBPWlkMt08dRP2i95R
4H+rUPFZOm4DdeU9/bXciAtQ/j2YK6lPorQV9C/i6FEaSM5uHk3rrVYJsA89oHkHshqs2F65Xwsr
pTnbh3Zy19lJjei9B0kNxIeot/yP2fq/z9+zpcc9e7VEfEFFec49awDb1xNn0AMPPd4Y5sv5Eyw8
lLkmwAgsdcxyDxFpqG+72FHj59Gg6T8haf+cP8XC8jLvetOoSFLSOxmyKWaVELK81pJY3wTvpRzf
9R3YajlZ+SxYuF/zFng5QAbNpAzsuhUTuBD1eDmKgzBAi/K1tjLGFp65MVsF/F7STK9CVxbYd258
7WlPY/xw/l4tHXr6909LsaLEZVip6AQ9RUfbYI/XOUH1jdZ9nD++9vXyMW+EK74XhFQCgd2wkLxE
wGyvZLIrVtbHpV8/m+HZmHlxIXP3pcZ1LACjrZK8wYZc+ShberizqZ129FQheE99t7y+Njp8dY1E
Z0NWU/D20KMuvIzZnM5akwhAaHlOJsheoo45kk1FVujKkrF0GbM5beRVb5GhAlYRsCdxVRuWj00i
og3y6vNPeeEM8yY0zSPLjNnwnoLaBJsab2odtp7+Etrfzp9g4UHPe9CmSGkimmh1Y8P8QfviWxag
FHIxTVx2/OnCPk0DYeZYlxVDPxWjYWHE0G7TNIGJmYdrYqiFiTBvGCdpLxS5zHFAZdULXzUn3fYv
m8Pz9rA0Tu7PSkudKmGjzl4qs4nVXOt0L9362RyrEtOTTbhuDhBumfZigJ1Yj23C5sKLGhKamFdd
A0jH3qiJ1LHsO1t/JWy40i9bf+Y11sFWypEsn9zx2sLdQA4fN/g7Vz6hl27NbGKFZtz6pS2nTqSQ
ivMzxtk9rAz4L7/ONTFvMmUJfuQxCA2GyXiv9jQR++QlKfDGypa2b3LSd9vCp2s6XLYGabMPJNdM
vCCPYmiNLuE9du4C7rfVYB+q/ooo6p/SxRdbSW3aEnyeZLhThJ5Ncoy+Dg9aGJGxZ8YR8VpN9A0G
p/cXRt8fuzTEyeuBKpIlBUy9bd1dBsmbXGlCfIbcoB+pSgFVoNy6NnSSBwNagb8TLycImnROUgeS
4UEf4HImlhtt2bx6u6qN7ZUNzMJaNy/+NEVBkGc6aYYyQZZUkefprd0VNk63PP8eDTRUz69JSyea
Rt2n21XZvDgJBHFPQvhbNSp2FcnBbodaPrrwUqa16tMZjIj5UOeScHxDImccxi1iSMuAfRf+vOga
5n3AeDSyWh3Q4itIktyg2cZ1tu20D11Z2eMvTMF5J1CYmdclckxSWE7SXi7cU6Xo0k5t9LWy9dIG
f848rPwwRkylDU5amjW5EtQkdKyhh6LimgIyd3mnWvHe7pLgFJG3dxDQKVdm5dc1M03Ma2bRIEY1
HXrzZIzRa6ZJL9YElgcRdRVro7uxXYPsX91CuNqcBr/8UIX0UlfF2/nHt/DSmlMYRyV2A9toC6cD
On3IccnvZbdeM68vrXHKv4dfVWW5OYBjcyrjLZDIMcn8W12998F6ihEbANlRZbQyEJfGyWyLRaJz
S1a1Cl7X8K9TsPKV3n6rg+F42Y2avQko1peIH+gWB8YQbSQPWQm+lsteM/MWm+9ldonUbHB0zCRB
gYXLtjZ+vGZ5XVhn5j21MifkachrHoOsqLsiJ4uImBlvF4s03cGeOJy/RUunma3+jQGPFrYvT6CQ
0b3AQI5ufOM7XM3d+RMsPGJ1OvGn1azA/5dmRN45XvqHbmoUk2Mc/L3s2LO1mHgOO0KJRqWfrfOA
cbPvfsoE+Z4/+sIH67wzZnV6D/4sypymIJggEmOJU5sUv01gFtVVjYZn24SS+pjYbrLyabMws+cd
MwEmBmiaDXFDG6OnsTSR1SFpXHkUCzN73rAvM0QldRW6pzxsyXbA72XxCn7PTbDcGDl9InvWdu5L
FzKb2DU88XL0UFKE4/BQI+alKUQJ+fyDWRqzs2ndU2sJ8VBqxPCgIRqUGz+FzNSdGneNDjKN/i/2
RPPmHDl4TR6XAUoWcnTvlQgPA5CjbZaZ5E8EEHUSI746fzELd2repotCstVtc8ydUlMdP0cRYOQr
h156R867dMC4mgotaOaUyl8asVc+OQZF0u6CTN20JjXKYDImm/U21S978c/bOQSCGC3A+sSR/s/Z
mTXJiStR+BcRARKbXllq7c3udm8vhNt2s0oCgYTg199T8zRT19Ud0S8zEZ4xUKAllXnyfGtRMTAK
0ZpMndUFlHHtvW8fv7ILS8p5QQfH8pahkVgA7gTqjnytqjlVn60pl77H2eBi3ey5TtwpOIQEL9pd
XhHzfzJuL1z6vHZDYW0P0Av05jT6Zd1vjfP48fu4dN3TAvavJXZdaMXVgJNmC2S9BTzaHT/5nBfm
gXf6839d2Tg+L4auCw/wF37lquwS6c5JB50w3M3rP23tbL72E05T/V83ktyDuTfDZlrH1c3sQgMJ
J+MvNcT43nlPt4c8XYi2EnWcyuWP8od3Jj7bPi8sqef93DKgcacd5E17pna9Z49+62y5AC1C0xuE
ohmAVyBPfaa0uTDyz/2S4LlGa3hTwFIggjVv+yA1TcGJ+vgbXLo4+e83GNpi7VqKiHpqXiPkoxpw
ClxQlr529bMdAbJtlC77mB/nkeZMABVGWxBLSpyevnaDs4nbh52oHdCpDkhkp9b7wRATlOFn4diF
l3NuTmTVGkDPq9A61D7NPmCi8fMIBcDHj35hAp9bExXVEntehwp1uJRouqXzE+gE+cfXvjCFz12G
yslpOOaWPDqEPKPJTW5A6wQUTIMfLvhxkZ/5tV06FJ0bDuF4BXK6i9J0vQ7OXdAtsM/z11Fuw0qX
Wwvu62YyCik2f5Jblwud2fEEODOx80uyUX8phnLPk5IwqSJLwBe4M/biVZrqqg3Hz3K2lz7UaXT8
a5nqm6Fi9mQCLMSwmUMgkWPn98ff6dKlT3/+r0t3lSEK6vvmaDrzaykY2mHBovn42hcCJvcsWehr
Y1k9Q7a+1LC/dcAElfplqE7cRvCoP77HpQlCzp6/nuwUQKR/GAFwStXSeOkSA73WM7STfHyLSz/j
bAlBFSzQ0Gb6h9p7qKHoB+4J8IoHYH2+eIOzJYRZ2RW0x3ZXA6mxlE+rqjNv+VZPdx//gL+fKNxz
G6NQuKs3YPQfOZrGN+UCaLTUVh9c34AmruHAMCxRve/GLvpkVP39q7jnVkZeAI68P+EXQeeHBPS7
y37Bu/FLr8tlZ9FBW8ZxD3mpf4BDjEoX24Lf2+TGgdFdMPdO9vFLu/QTzkKDEA2njeudigBz1aRA
h940UX0lXPKZR9alG5z+/F8zD/SihiCfgtqRRI9R2F2pkO1CkHo+fv6/T2yXnU3stiXrFFIcUoHK
vBnCPp/0sP340pee/Gxes4E13DAxIFMYIvtUor0QHqzu8sn3vXR58t8XAxcIPtUQ1h4Kz8+IkQks
trLS/f61hz+bzaW7+pR1OMXBlkyN7x76bMrPIr6/b3ouO5vIS1yAXHN68oF+61SY9gDeFOCHLT+l
+zWre/dcHBUUoquJjeyxi8qdnsuHRXrwIorcT/JLF8bNuY9P1SCHKozrHSfqvSnYmCcVTCC+9O7P
TXxgWFEUi9tHcOjtbvlKCwCvm0Nc0s9yJ3/3nvHdc13U4sTjyDr4NkAQCsiVV9lrx2cyA27Mphp9
A2hJaqfMUKdE/2HTm7sOXj1XqB40tyGSFLnyuvazp/nrcKD0/FQaSdg5VsIH4gzjYtdUsjg50Js7
t/dZlxCvjEEjtuaTvoi/blO42/nAtl3ZoZ2zgz2ah0kzF0N5swgT7B1b4NwNNvhXQmrc6GyUWxdA
arCj1UFMjd4uisqs9GGZqiMZfZJC+OsSQOn5kRX4dTRMwmgR+8ep4wI9gTW8GuYSuHWKsvUXRiNu
cnZ+dUGwWjrgryBmYo9ogNt3RVkmBvjXj69/4YOcn2KXbhrVFPjDQZs6LfgE4IufUjSofakOjh9w
tkWpMQIkVVJ16NR+WH+g0zahYAx+7enPtidugW3Us1AHV+nbIfLNCe18FKDMbJoK0LOP7/LX0AQ/
4bQK/WsTDBQg1N08m4Mt2qQkzzU8i/GvqXwBUTi3jH1yn0sD6nzLAudy5Jabg8RpPwU5BayndmqB
PxvUJ9Pi9Mj/l7yD5/9ZWDIXMZp/mynYRwOp05o4Iu9nIr9yvMDVz761z8u168zSINtIwKwtXXfX
91X8yXy79OxnH9sYlzno2OIHih7UzOkUu8a5ufpkZfp7QhAPf/aV/XgyUWmaaE+V/a2sDRII125A
pX3Tnfjp2nXTtubBrOx34/ifGbZe+OTnpw9w19uALrU4xC4alutyv9JmP3qfjdxLlz+LUpawmng3
Bc2BsyW8tXKm7ybwxmPkRvEn7+3SLc5WdEMLB7ANOx6r4A98j5OlOs7Nw8cT79K1zxZxafp4QeW8
R+ZobfKVxh5S86q9VSFcgT++xd8HFTk/dtCZVRIw2/4oKvcWDLItJ+1XhHaUnLvplYaH01S2CnJ0
cbSBTgek7hh6QFwQ/7709Oey5LZxHKedvQHUCtBzDfpX0b+/fDKb//72ybkU2ejFk06kh2M4o7V5
AF8r87qmT3zeVV8J0vGKzsZn2Yp1gvkdPODASq2Lel874TGa5f7j13NhTgNt/9+VO6JlxEwBLU3E
oUOs1oMb3aBvKYkbeyfm3yVb3svYPIrm8eMbRv8YjP7/AkvOD5VU+XxtJw71YFd7CJ3cid3Ldpjh
dS7JcKenQBwh/pBb/J+ul6x2cZJlIrCNB3qhPPJ6Ii+xO1B97TcmlInv9u244zAFAaGiNAI2PAT8
MTcIBzhRwJcJf4UEN9KDZXYCIu1yABm7NonRSuxaUHQgfaqiNGrrCARPSDL4OtF7z6mlTeZ5WQ8h
PDe3PUPdJuCrhmW5dm9o4fv7GaB62G6LcbPA6wyEaLrtBhV8421Rp1wT+0RhabCBQaK4UayZHlpo
P54R0KHlvQ961u0g0JnTNgxkppCOeIrgk5+NrjeglYXewqL1uzEwUEOZ+PsILWpqaoq+k6iqcvxM
Z2N7Bny1nONkKCS81jxV7PAWTCItFymr+LgZymJNFtMtCcww123cEiCtndjfrCfugwP6TM4FZxl6
l+Odg4KhWLpDpbvuex3rPwE4RGlQogfKoRApLaNJLeDY6SoE0pjNozNbmHzVakhn0Ii3pKteWUiK
ZGYaIUAR71te2BTWCDwRyLCCRKRl2g3hvdeh7GZ9kNUraa8Uia6DoVVp3MbgTAOGtAFWY28wuxDi
K55Xk/sjFu6r0+AxxKL5FhZkMBTxQXiU+IFoJYty7odOUgEDvyHj8NDY8rfu23em5BUJwge38cQ2
rtwrbcoffF62HN3ySRMsfUJ9S6Eomq6aIgiTYlAuKOUFhLNNsVmnXsAAs4PCHJZF64NbA4s8B8WV
oIKmXjVkkvEcNhkg2jL9QMCohQtVxipn79Tsd0Dqb1zAD6O23QgH7dJBk2TcJ2sQp8wNgAsP+hJe
J9VmLvodP8FmK0ER+jdzUrD5boLuaTt34h4tJxo2/cB8c4chQebqF9bIBhwJuQ3oenDcBgnZFqD2
NuqWjYZ/WVey1zlqr2kr4Xsyds+nRdZn4Wu91i9lBw3AsELnIinKYNE0ikz3wIgUpLvh1ntq4+LR
xaluCuYchJkxbxgMNv0R9G4dg9Xewb+Vcg0VVqPCLCI8gtBo2CDwQ+AxQrYVElRgwrmB3YuhP1vL
3tEb/xLMcA0RVfkGFdFtDx84GGmq62mSV8VQX8NyDQgQ5Jp4Z/e9sEfQ7L6PNTvClfaPVd0biYHw
pv3QJ8D6fo8H96rzm1vid79BvH0JmHuFd4jg0O/TqPKDrG/outeFvmetQXGrhI6DiOIq6OXPUEY3
dAUtXdbyVzPH3g4wc3y9mIkdp4D3ohfrCY5zGgAzWLq6ZIrSNgJHuGf+Sy3IoWlXk9COghXelqiB
99GO1G5e6GDKnZK8uTy8V60FML66HnV4Qxi9KppC/OJmdgFk51BL0PmXqgXK9AMfksYFJLiEHplV
VCXEUtzLc0PoZuIHiN9VJurmpe8wkGQdkGQtFLzLoQtKOnRwMUNfYd39wHS/hZvJpmjiI/jpXRrH
ActhtzLvOx/cN6bbBiN7kpBTwTqx5AHsTuYUZ+a0jmIQcxz5xB1BE6aCArYp7EewshUzt2h+6lpW
cKAh7taYBmurxOgGK77NPQbXPUBpWIraW+4z7yiD+XQ0bghGxNhuWVE+al+XICiHf4wid3M3o/he
8DIfO7i8BGV4u0TWz5yWP/V8vNaWV8kKpXnaz9GPoPJ/ocYnMvASCc5eUbTxfE4AKQd6fTbdbxQ9
9kGlTL4W8Kfxw2Dnrf3DBBs7gKELdufBYCWfS/e2WeafLno7MqYURQ2sr5IJzmmZV0QHAD1vsQTe
Rw0ayWBjI5GHhLUQlntsTWWXtxwpBWcmYFI3y7XtbZ+I0WkTujI4A5np2XHUo9sM39tQ3/VkdRLB
egXLlaZJLR/BqmuGh1APwdaN6K/eLo8l+qUwKqFvJHWcgeDzCoF4Jv3eRxdy7yVKxfcTHLTUqNWx
rsYr6utr4Mq/t0KCC450XTGHSxZK/8XX9kksFK+jh8gyiHXKJu9ldUkHQ338j7IJHlAXeBXD/FpE
094HmSWZHILu4Zq8AAME8tIyv66l1+ewhhlzO41mTyHpWUa4hIkhLVeTgzwNp9IRdgALMujTih8l
g/AW3IHbMpRDGlagbjsDu504Lu8G7b5fFXBRccuzBYAkbM1dDml8lNSlmPPY2j8x6/sc6cER0HK7
ZkFcovN2eo2CAcgYW79jw0E2HQRuwyCQRUrBTdHGBnB93PTB9dJrwJQm0NdVTNbtYPUR7vhpUONg
iM02hfzsFgFguIni4HQy1Zu1aN8DGHoqDWiPQEIHstw6xSBPCzEeA+o+hEuEh7HkgI3hSigFF3wq
n5d1rTYw929hwBOJPFSB3LmL06UB8Z18QuCwrbhoUsfx3QRQwgEgZTGlq+O8TZ1r8nE8QQAsin8+
0rhJv1q4VVZTv6GB+02UFDJsqaKEifBbIRqSKFdlCIjKLZ84xbgGBxAbdf3qrzP2LTXbjE7BfTdx
ktiQW9yuPQ2Mbm3RDTPpO9q7/tGZ8PZhUNXeNtB5Y5saYaQ+3iCLVmFY1PbBmuXa6eFzyYNQZasm
77Af+O6X+uhXdX/tzvJ2WLlMtJz2ARoasMFOcToW4Rso5HZPAq+/xn9HQX9F2zTS+agT+MsI5EHd
ZsrzsDeTUW+ANSPfwGxtbpvea3Myu0Xah1I+acX/2cDKbDCHGdRD7nfwCq75VeUwk01LRTAffgzT
O+egUg9Ll4hpTSx2SxM237TEGTQavaQEGPIAC7EtbPOxmVMJc3cDwOOATzqRbG3Hbx0tHiByT1t4
bk3F9FvDFqpu7Y3oh3xw7ZaoyYMlwwAta0TTXk83dVvDlqHKg755KNUV8htwBp234JyH6Vr4RxhL
bYUn06H33lZf7LrV245Tc0fH9tAKkvdonliQxCzQLeyR+aqb1LbxJ7SaFOk6xM8w8L5Chf+1pdD/
TbALj6MFR6CozCAKxI8slypVISyVohUCNVNeE6fflHGZdo56gnXzBvYcOwQoGRRmd0hNZ0Ftczie
vtRz+I3HvyDGTCKvvusWNNnbHiDKtb02pb5aIadNJHTUgQ6/yQZdlAu2ZVhzJsYPf2hNWB64YRY2
q9l3HShKZX/d9ixbHPoKT/AqdeqRIsr8U5WNSAOBEJW4xxoepA4FUMAbs4Fi92om9xWqj5Rja0L7
bN2TCb02wz2pw01Z850/FEPmwzM2CQZzBN7t4LRdBf3r+lCNNptHGBZrcZwQXAWUfoNqvUiCWGJH
gh1r4XDAsnxsv6aWO988BeqJGPfKR5uxrODWN3Wdm3CgKeHnWnTDQQYeCsdDsBmaodv0A4sAZyF7
q/sAzuFuvNXj6G3Z6Fxp0VbvRQlQCA9pd5CmbRPUSq51EwEr7el1YwqzCwkwlKsZdqorxqxajV/C
Wm2GpbLneHkx2TEHAw40cLMxDcG8kOJny+a9GVE1rRvwZYsqn/3KBVwPb24y3kFjve9LF3ZlFo5e
1IuyghN4w8kUpHuVoUIwpqdeZyw3eGHEH7zNQnMJrzvFqNoHUVl/AxME0jzKu7SaggibOhbhgfoK
0EwpM7ea/KQHKOb72PvlSyzn8WGgS5SGAdLYXPXTT+GI9tZ1SfyGcSn3fYyfhJJ8ua80R9tCK5or
6Bbdq7qpmm3J4hFL6jrQpK0mWqej7ctvrEJEa3kIb7SmwudVYV/SnRdEQY6co8I5bWbY9akI+mKv
7dj/bHsLXDQZRXMzeovY6IEAcY4trL5qO3ed7topkiafXbWyT5Jlf1ccUHLegaedsHWUwel9grlE
Pm8VsIAZ/xG+IJRNaJCFy5cSQOg4+u8Zu1gZQRSEQlsIrWRdBCBaIEiJPxNm/j1BTc7b8VY1nUL8
Uh3NLPJ5wYSGG3YxJv5nzreXbnCWdQXixsSjQQ4FgOYAAQZGWozz5mKwRVcnu4yPUwMXsin/OE7/
K4ks4hY6bqBqjwpLGxqkk7UiSbjef3z1v1dxyLktLId9YoOgBYmU4n6CS7Vf/JHN91PBQzjfv3aL
s2QcXPICPbNwOAovm/oBlgd3Tv2EkmHgf2adcuEdnTflRafp7Er4vqD9OR8dCCPVH95/pa4HgeJZ
JSWyFut5gF4cZuonOOViM4GKkS7dp20XfxW84Q5nyXXhFsM8gvm2b9SoGuBNPVDaqC9VoplF4sys
Q3QXuPEUJ7Oq22scvcy+ndn8ffHDeEU8EOFYUHEH4Ymz5nGoxW/fw6lXRZFFZBC6STXOX/NPIud+
aGDphrOGWdKBD1Nw2pgpjrzTt0L6X1sY/LMBU8+B4DDBJId5mhLtPPrlT4hIPsl8Xhgq5/qKknHX
bZqlODRAj2eehTv6Epag+xA/+3i8X1gXzklR6JfBLidEAdCZ3XpyfV24DVPR6l9Fp/Qnq8KFIcPO
Fs+5oSaQjh6Pvf+nHPlWNQGOgUuicTYUZZtCHAFT3h8f/6ILi8S52sJHl48DI1SsdCZdrmEMXzfZ
aneRyT++/t/rZDjx/3cnmMO6LksZsANFXA5DI3wRP+sgcSLk3Xjejs/j5uM7Xcran+WN47Usa4Qk
w3GlOHXLIqtgcvvxpS999rOUcQkL5tj66CrspLgzA8IWbnNkYZ9X+5lG+9LTn02MZZzk7PsF2lfU
Y1A/zPb940e/MCfOVRfraEpRhBWqAbS5gfnwth2bhzC2dx9f/sLwORddLC21MpSFgqgDWZwWUKA1
W4cuHb03Pyo+ef2XfsPZGlp6hk1RjXdjydXsPPZF3uvXj5//wms/l10IvwKLZMWlq+rOC58/3Rg9
75/y6V+y/uemKkoPc6mHpdi3cPt6dhj3cuIwZ99YU27LvkJcocAEbRS8oN0pYjZBfmPag4XKN+48
LkflsQWcZt8MaY1D77dWLQYwD7seTcCaO8BF3I3jQRQCv4M6N2EZvQRtpG/AweApdgz3upJx892S
FnVXQ3Fqa8l8IGgC3KgJkbwjutuWghLrE7PANHhZt1g8q924sC5tBjgXh2gdaJJ27iKSDMb3/nDW
Lr9gJVqDfzSCk7xOcAiup+G25zCvFHGMDaNrYQiZoYqDwmhoyJ0DHupD4caDl0S+XF79wobIlsQ6
ysq6E/tijqJDbYfl58R9SC2r2H0TyCtihZBmU1Ab/XHJiozaEnZw47Wi37FoKncsVN6GdITvXdGR
FAfnU0pyXEmiW7negLomcmSV1X08MZ25iz+k6xjJPVJk41aHjr3BaS968xdo8YZ10psBuZ48Xh2d
ifAEVVsNUiPOUte/nRDpkzac22vW9OuLD0LkPnaEQnOLqN0rUNkKD08Kp9+kUkRupVbDXTVgAigi
tM4iYMxvqqVmeMFe833pkPuAo28dJnAaaG4jdBC+jgMPr6OgU68DRQ7NY+28Y8zgHBvM49saV+YX
AZJ1S1pVwY/Jdg8LYwt8iUuGI3s4wPd/Cu7aqlpTvH++ZWymP6pOrblyJzNmAceDBfNaYjQBG+tl
bU904uqoyK1zMupu4jUdY6T4Yo/1m8HBQwxx7f6gCw2TeaiLm0KUZao8J8yD6JT5hCb5uQlZnRLl
RI/AwpLMLrq+sTFVMkPFy2xnf1I45CGVHxtqt6anfmLnyN0uE6gVk/CWLCikTuKJqN1oGUo0NPSR
UcdWUf3UrstOu2v83MMyE9y6Md4GrEQ0PiqRD3XzKJhLHq3AX4uFfrCk5nd+0QhcPprgkINCmoKd
1XUr+JpjXtwa1SxAh0xd6qhTNtsJyuGq9xROcIrbbJ1QQfDjO9bqN7yF6TCjieM0duiOA3e+mQfu
PAZksrcyWuCwwASUYJjLPzACqytIfsAPMa3DJazIZ1dkhI9tWo+o7fohD+57O7Ob2lD/OJZtefRh
EJZPqu6SgoDEMxqUpWKikP9xdZVrgpJWg1s8NkjPHC1wG+C5EwfUlVgjW8SIfioGBk90YM0R3NfN
JgZj4mkCbeLGUGRcGg62zDiDKIOoDo1LpUagq0NYcDNZXbkhwiK22mZr20Um9erN6L8V0S2aGpoO
2PWeP3pV6dxHjg/9j4skRbdB/0Z4Oxt0U9BR22fHnRQMqRS9scozhwVY6GzA8DqODHUDi1TRxteo
WWmJZFw8IlYCibZFdqAegRvS0C96xQr4+9zAQW8Opu0yxEuuFzSRlRXn71QUaBpnRXAoQYbEshXG
2WxjsSGtrXJY7I23qOgQJBgRGwEh3W/D3ltyZD5VyoQ3b+GX3+WcDfXGDbCgtUXs5hEY9qlwwmC/
RMG0WS3a+kpbOls6jGsWzah92nWoduvkqjfSEBg0Er68jNiiX+a40d/d0m+zaGzEFXONvfPmtj3U
M6oCVec9IaCf7iI22m3hIOWc+GJBdY2W9bFH/iDxPVMAX4+U4qpQCy66+F21S/zTq+WURD36risf
B8GIdmxLbLObmX/0UTc7KqrWW8tpuI0Cz8krjVov6hvxthpGtYVL+4ml0C4wChJP1amcUaEynHHH
YELzQqADz7G/S38tkYmpNJz3SXSl4dTiQXoVLz9Wf+l+QjnjImvtooYyDChN9NG4gYN0DYt9Neyx
FY07hCilAIWxGIYESIX4Oyva+I+kwZzGSF3+dCUaekQ3I69NHX9T0lXsI0FRD1TK27ZDt6KBPnbh
oSMHL/XHsdn5Ti+ziqGQGER+kLowV9/N3CFYUTv/eZpMs9H9hOYylD/z3kzmRwtDxUe4Vcl9UeE1
NKqlmwBW7CfHYYk1B1loEwD0AB5ts/Nq2mRkxl46gIYLaoz1tnb2eFZ1ok0amCFns1+v2A6XOWlb
cVW4+PO18m6bhotdaZBTHExFtzC0x0IFQGBSifIXOWEigVDu82VUBIssq4/ohMPf1HpOPAQKd5g3
C6oFyMDSruf3pV7CUwXoScXVM3HieuePDd+KCZ1WHj5loqgDDzxv7X6rhc/byS3RVARpO4TcSP53
0qa9N6Lr2ITDVaXwkFVDqmRx2yBB8hlLuLQapcba+06k/wsV2ruyH3YaFaIkWPsmg0AAf8dYk4Ar
SPYxYfXWcQOTKWlEGp56aBZJRE6UJ5MYBe7t6JoprTTsRhbdqe+wlA43fgkqw0LCOStbu2I/YCMm
UqkziIa3lhH3OlRYFWo6bsOlp0d4K98zsHtvAJty8obD85+0LTKg2CVS6UzPM0edAN0QsMlEiaWV
gAEyGj+UBe9zFtOfzPDHRqqtP/hvwqLhB2sYdl5azggR1j8iCofEd+KnZkFtyVQrirCTCZMKtpI5
byO2sdiqUdiZ3tqp+h0Yy5P5H4ODmpC8LOh7S+dvEYvuScOind9F+3Im17FHsAu1BWYexxMhnnmU
yo13SKyCa8DwhhiDpB7CgSUbCKoicYt2vxCJrx8dsBiD001oiQCzVYF+AcXDuKbImMpkHRhKwOv4
Ok/Lc6F62FVgk8zDiUVpE9a3pRM+I138Yk38ZEn/7IUe3xWBASeDL1gCl7WWiTe4f4ZwrLKQhg+F
xCrGsPTe9L5lP9uQIPkukTiPDHzT5w6Tyx++h2Hx3FYAxvolinq+o3E7rFIbyDrGVM3BGwtcMEKi
+PeidY0DVM+RnRxvGfHrRDQGZfCI/UbrJGKcAX0qBdZ+BHQzfqWwoBy03pJYi4R60Q5REo91kAQi
uKt5/QfkSJEAvQesyGC9TK39TU8anVGnMWmgYuQxFoLkUVXLPWYEThGwwNh6LYw2IIR+75biPW7K
EMVFD5uaQVFCq/VUVIh+VLPYxT1Y8LCRePJNdx/6iBxBLxn2walQQTz0ImPI/YQVeZGFkVlPxdrv
lTd22YwSaIo+qumk3vgzrDFNq3JBpCudMK17aCuoZTox/exnVsHmpZLmsffdOfc0isdNjZAF6OVh
h/UCsXBD3gOo/w/QTr9wW7qb1vYrkp5W7iJRPHI35kk0A7HhOOWPxcW9NTJ0SQjmR2rik8rWhWe1
CYsm86B7SD2EgqEmbiIGCD6gmL0uO6u3po2RFWY6wuMMqE7VQA1RFEN4PCVqtfc+jd4cBb24HwUy
1y6C5HiBCGVW2FZs5915qAkeetQ0065mUxLCniedGUFOQVoHdtnrm7NynXuzB9Ba0A8Ir+v3jirI
vULQkokT4PaQvBCzNmmIlSTpl9HmUcFP7sSsSSAqeUGJj6cOwGDImVqT2xEnCPhrBZvCG+SfqmZl
7pDAvcIaPO8INo5N7zWo6TfkHpYWQ1brFbpsMs1/JAAffRKNqI1B8hNsSthuPsy1upJ9rxPFoV2R
gViPntJPcb3eAEQ+wV4CqbRBU+eeR5W8n53WuR9jDPS68wswbeL7yCfVTYRiIkRES72pRmeP/nty
VZzKLq2sN/0clwlUnitQN2G3Qfoev107u3pF4QjGn28DRIJZN0z3fROGue8131ZYTJ7yZdclR7iD
vB/ZlxFqcoUxj0PneYltzGttFtTUNciQ3VCwI3R/TRqgJBb7/c0skfaX7e3arKguwHsAch2YsQv0
xSJbyJEXLN7iKkJ/hofa5VA22A9xUkrb0fkRE3FP2gobjsb800LJ3GoRJCGXLf4xviHM6fZeZKMT
quat78cbyx1ElIVb5a6jxKYGSGxHnakEslDej7I9WvTBZVB/iLQK5gW5SIhhFuVc1VVc5E7jvlKU
0Te9srfL2GoAVbwOkx4lVzZ45WZEqAcvoxnLrbBNCm0bpFUTv1bGrBuxekdNabUPWuGmZQBMoT/y
32ztq3RCPJ/KtiFYFT2xMWURZjjOCGRIwRHqezRICGSDMyNWH0sQtn2HuFc9Ezy3MTIzjMJGNiqK
dos9us4qG2IhWQsQHWr67KwYyaUJ8AMIg0JBANwbDghfeDwAEjS3OA/7xU9biLt1kpAGlKdwky63
jT+T1BmnJfWdzkngo1ffERNAuRbReFdO8IJgc/A68homY+G4pBPMOre9wQNxA6OlitJ1E4x8SDuu
4+0SwXbJA3Iwc5zopawGmgYNf56kZag9EywHOKtqSHq2NhjAR1IQ53k9DmAjl3EKwHO5jYQ3pfAs
v4ZMJQQ8qYOUtGWoIFRYNFtBN7rugVCLZxhvwLoTvoi++ubL8SUyarwVElaSXc2bLVpz/LRqJb9D
zsKAlCq7e2l8jfUPbmNGQohDBkvzHjAn+KmE9XbpI39voN3bdmTWOXRjNtfxwvJwUYfJHe/h0Ye1
NRAvBfwsuilek0kbRBGIOfaRa57nVd6DLczy2Sj3jveTwobeY5D8j7Pr6pHT99qfCIlqwy3TYbZk
a5IblPY3Nr0ZzKd/n8l7s/FvGaSRIkXaCzNux/Y5T2kNqPTm+bQrO2EcvbKWT04KNF3dGTgkfRRe
8wRXvsxF3sPtZli4Vag7QBxw/AZ8uQlbJI5zC7d5bLZCAJBBTcCZ6v7gWN4UqkTtezVCyEmw3+Uw
jrv+Mr1l0md3AoiINxfg01ON91doCV7vRjEB2pYDxpOBIBvAQGPr5f0brKPsEKyC5osx1gKqtdRH
+dx8VvCK2SY1Lt9OZkA7p/UNWJaoCRQa0YZcURn6NQ7Gks8FEPzZTzGJb8QBi6jrLfoq2/GxhXn2
poa0+A677a0YLNQIbSQjkhzVwlzA9RwExeQ0Ku999msk29IxBSCAF/vW8O2zNZpw+SzhGJRWrGSb
ER5c1TH3PcMNTXEBHtU8keEMty+Iuta+hbemaz3zqXce4U84n/N6sh+EOfZ3JK1wyOIFWzZ4n1Is
OrOv3BSy5yDSbIfJmF7hssu/mkQVRzDdyn0xW/zebNsU2MddLw5QQ3qnZo39lZXDGepSzqacYFLr
O3i2qMwYN/nUZw8Bs+tzOXXJ3vBmqI7bfX7IcZrsxZSRA/dhXRakI9CxsBnZQc053wKR394HwJfi
3Za7qHarHFlr1Ev2lgFJ3IGMiHS4ROz99nKwjT6UhiRPKayyKvvL2JsOKv1diRxAzYBwmG0RG0Xp
PHR90u1b4OCjBAHilJuJucEz+XIWG+BeFX12pAbD05LMeMZ0qoiFqrN3I8+gYTXyck9SFPoT6sJL
FGt+W3tVeiwKpz546lJDn3N5cIMUiTXBAGrzfVdu4JDhwHovG7YZN+snH1J8Iqx6v3ybaMmRh+Hz
2bdy/37G1WjHapltGtGlUVPOwZPfKycy8qrB85ZV7zh/xg0IQROiASQ/f0x2bj1ULkAoSdCMgDvZ
PJJlSQHgGzsS9l1hHxuHQxTUawBjyqhs7uYyL7+4Jahnpe2TJ6gqWWfuTVloDcQbcbHzsnvbsOGE
djEDlQOex8pj1h8hVQWJDiSsiH9JtkyA3HrYljsOIiwCEzf4HnRt/1vCE3VAIId7W4ZklVv7KW5h
cxkph+dA/Aq3hgGb7JOtWwXitkKfrkDNXF7YQWLXsQFcq0B8wn/lbQaNti4u3fEhNzvTqeOZP6Ga
N7ICebXbEuy6sPQAO8J0vrRNq4famTcG29PIJj+gd7RSNVtIgev60hXkuHtXwnNdecZFV+zORfrv
enZ9IXGvi0pbOXh9cw9Bf8s9K+OpMO/98ff1ppd+tVaSmefODSYDLOGkE+c56d990/h6vemFkpXu
KM2bhkL1DL4YMuWvI4PpXmU/ds2Qh4NvHyvA4N3CXyGtLoyQriPtA9AP7WUkAKYWbOQctQ0Y2QF8
c70nC3UrXULa8wpPjXgBRwK3CyU5HPearUNNoJdXMAZLv18rzahKVqpLbVjWlLC4YEAA0cm5y535
1/UeLLSve58CT2tOWT44UYcnDHV65NfnTZ2tuUMsDJB3+ewHAEZj23WgQBGJUKPsT6034rVlEmsn
OexQfNiJrkzEUjcuq/jDdzKT4dTuKi8qAVt0kTm+xGAvX8ORLHVDK7KiwOeIRjl21CTv/vhEYUPS
mc88+3J9Ehb2mi5smwvqs4FPLm52QFEmTXYUvfp2ve2lkdH2sWepqgrUYEc9tMbbkQB2DmdVujbw
Sz9dK6uKGfiqbCZz1JDiATWBJ9/Idtd/+ULTurat6JJ+rC9sGeRfn0mDu1e9Np9LTeuwlAHEAaSR
7QjO6sAP4vjsnDXdlIW1osvXTiC2UGXZdtQBZVyLbx2/9+nvwflxfVSWmr/8/cNKNwcnZ66JtUKL
752L14r1RwVdOLpr2K+FBaNLpUIFeQCXybKjEsqIqM4hsf3TGdYUTRbq2bpKqhMwONImgxsF0HeG
q28DG2D5Uk0E5suo7ikTqeXrA7U0x9qeZX6dKNe35qhMfhQjwQttzcFlaQo0IASqs4Yq4FkcmVbS
77MU+cOgsOWDJUdvV/AEz6LrXVj4kC5V6RYWlMArhJ2u+9Xa9zbFpR5vebYSGhbmQjdz65U7gT2c
2JHl97vZBQ7a/S6netsOv9SqB+fSRy7T82G91paFu7gBwWCQ08KOvUzdGBvOHAqBxLedrFw//+Kb
PgEDONpsdw4cGVu3o6fayEA+cqUTpSyZzhZEHx5RnbS/pAV8GsMOZfVjCSvZLbG5OgM5O1p7qUb3
waRjF06pYR2hqmWBZ1YGMUrD2RaZnunslWR6Llkx3vd4+P0Z69wH0Qlivvclu9TokprUd05tj3vb
N8S2lrVsN3gXIbM/1Zl/9BIx7Fjfu+i57aEkWKJuJIea4fnAnVNb2qncWzDKPgW5i1ckUvnJynVr
aQa05WrazgQmgwC9iM4HMjt7eC8fuhJIiLwOFXFuY67qzndZ16I0AC+yuKrvDeKgIIuyofxzfScs
bGZHO2b8EsljlNrrGIJOsDyod11brxwzC/FOl9bMLpYZRIgG7I6nC+luBLVFTivrcqlx7aBhZZUD
osGhjGy8i2HauqJAmuLX9UFZavwy4R+2Fm3cFoxAEG0tuB6LKjvQC6zb+HNb69pBM6s5qAeVz9GM
i6ef1JtRPrfj2inzV4rikw1rXzr14cerTgH44c/+iQP/DYFsgtSzkbN6U1DUyrysv3SrnL4OkzLn
0CqS4Td3PI4TCbzYiqXVHepS/rbOLLict6zadZCWWjk6Fgb2r83Sh9/GZA0eRlWZkfCd2EnG5zRg
kWuvCfUsbMi/xOkPzcN2Ziwp2DqRUaZnmfrA/Hv8CY9QCFpP5p+u7m/bkrpGIMCrWZCmrhn5ohx2
FWZzlwZGBELrCtt+YaB0nUA1CFlmnjFHTirN7QQVHVQvKzCCAqjs3bYMtfOjcYq2a8RoRjObv+cZ
SILgaB6MZNVZaqEPunT6mCdGDmMFO8q5ghrEc5mSELqQK0f4QuDSlX7GHgbuxoDbVJuZh9FMf/Hc
WbseLP1y7Wo/pUga13CRizwq4FnxZXD+5Dy98YfrEZeVvWtIDEsA1FZIW+/BKqdgZYMtXGx0FR/W
21TSFjBoz89/232Gum5a/FYGtJACsbtp4egiPtQ2wG1p8HzIIaTgocJnjKCO0bWX7dIm1oJvV9RI
SqJYGY1zDyBJHyYt7HcBynGRZZf1bbd9Xchn7IB18Etnihz/p5yzrc2Af2hbIBGClS28JNegi9FK
383aDneSqEIdSyas+w6ACDsbdAS9XrWsfAo8o9vOuWi9XZAV6dNIAJ64PkkLqSBL2919MaDw2Asz
ckcYB6AMMY44aKznxiW7zHxOnNP17yxsQ12nNpioPVvAkEUK1TKkfMM+fb7e8sIm/EsF+hDMk9Kw
c4Q7K4Kij9wZHfnhARdCDbomY/r5TwdI4N+DklTcknRos7iAzGeeWvdFjom5/uMX2taf2AmBH2Ce
wbihABo+b813xtX/rjf9+f4IXOffn51XFhLhrLDipmfvg5LWCUi/YJNXtN5ygw1fMgNQqevf+nwO
Atf+91scvlUoLLRQpsNWR001VPmwzcXv21rXwiweKUHaMrQu53JjlWC8uW/SYyuhcOm3a9OrEgol
TAuqepmk+cEO5ADqqAvqmC37/fUOfL7JAt0YovTrXHjtAO4uUY9u31vARMttRh1AnTj91Vj8IA1v
e/1jC/3RbSLqQhpyTv0xro0ufxvzme+HFoDpi5jFvEJyWVi2urm6YSi4ns9yjsl8ckB1QK3jtpWk
v7jxTixkyV0ZS/q79V+68ns6vlwfmIUNob+2lTBbaGXXKs6s/oDXHXQ3SlRRRZH8BA+JoxPG2rZe
moPLuH2ISZYnTQXhpjEG9FXuyFBBU6PChYmk00rUW5oBbXcPnI7g9dIx5mz4w7kBM9tkLXGz9Ou1
3dzmVSsbbsCylgHJAceLC4HXE+UTdVNyWwYw0F+rzPEHeMO5IiZs2omKPDoy/XJ9ov/e7f77tAn0
xyow95KkgAvHjtkkd77oITQk6+JSJ0/ngzNAXwEa2Mnr3MMaCKIZprkp+oA/tIYnkQkAhKovSfG1
RCYJhzJptniGGIfqIhUUDmZdnBwZgHYAX5wDPIcA54BCzkquYGHsdYMGN2lTozfAgBiBKATedQK2
AuB5IFVTb2XpfM6+CnRjLA4Fu0DMgYoTOrwPiQc8E23msByLMwu8SIwO8AXgz0B75yadZif4z1vT
FeYwSJjHGuK7h9qt5X5N6ocMWI/rM75whwJi798NNzKZ9iSFdaKPjGyeehtmdECs2qGdvDmq2dE8
/8KqrwlYide/+PkFOtAfLWVf8tbx8EHXbnaW8Q0gg71IzkO28nJcal/bg9YAfwWAFOYYPvIzOCTQ
JgjtNAbgcaUut/QB7VB1ID2S2a4o4zY7Qy0vrOx3gCWAM19ZZUvta8eq6AMxFKyEuSt3gfv9qbxg
a7s/3abYXp+BhXCuP2GsphdJVWZlXGbfWfdqXNSdABFn5rT1zWplYS1sR/0No5gr3FRir9TkF+5Q
YeL+9m+zE3IC69KzD6dE0SRFDojnBasTkf5X3wGakU5Ayry0SPcb/NdtA3WZoQ+f6duu8oHxAhqN
1Sd5Ceazc1HbYt8hbJGFtVGuLKnFXXiJOB++NELfBTtxhNYbzd0t5/x/ULWLzZb+YhX7mpfmM2Nl
zJj6NjBAyK9373PvbQQXLcUHIghINASe9AgBO/AwDmpwN1Nf7sAMBPsC4vbC58WW54IAQz+lKZRF
hpWL0MIq199uPm2tJBmNEvJ9zz7IDxCc2whFAc2yb1yBWmTzcq/MAHQFAb1ElUx6EBjrjfFcKZmt
bKSlNe78O2uNmtgIFRYSzZMxAPpnTAe/q8n9iEz9yif+3wfvkyNZf6WVs0k6UwAkWKiURBBu67bg
aqotwKSg1oB/FA5gy+zmxmohRUIS2GqowDmIYfCOsPGdgdtOna/CNEpojxVDJC2QYgpScFzWS/hr
DtI6GsWQbeGR4GLvAP3I+gn6fh3l8wMffRm6Y5lAew6VLret+WZSbnsqpwvMGGiIc0dIt3HaIHmZ
E18+FKoB7FnW/csAAtmTsrt6mwrf2wHFnp6KugoOfIbSnkkbvkGGedwAYAvhPIP/TCg0UYKmFKcZ
mlx4wQc+5HKtCxKvzOKccblXUH96DSrQ3TPoY0TMpdk+zSZjwyHe89aVZbrL82baV/UFBFkMyckS
bXIiCc1OBivQalvS7F6AIvU+5AH72c++CCBA5AV/AGfKTm4wsoME6vCld6gPKaCkSve8cuXepsW0
gWFyDlmrWe4L+Cfsh4CU56G10h1E0swX3gq2pWnhfYHES/fEYJi3y2QdHHMoOLwPJPifYQGXaRuN
B4AZgGmArgdhWszlkUDgBNeh0YxdF2J6nsmKkwJ8/R3QwPZHAyTuG/WlB3wbE2GgID6agxwvpjzb
595gHwE7/9P4zDrm6VgcSyBgTmXR9Rvf8cvHDAWjIy97tW1B79uZk62ee9Vjvi9q0RD+gcQVhCjb
ldLB5weMr4ukQvwqVbTyahDT7FGEro+eShMFpmBw2Yn6St1bZt3KlTj2+TYEYO/fbQi3+HaYZ6jf
k5lFgzKPREISXa65cSz1RjtsUMi0k5YbsEjreRultmi3fuVBm8iApXtJpbuzRSeer8fkpb5oR47d
p96Q9I6KJ/qLS2BCVazSNSn/pZir3VwkNaE1ejmTKbOhgWkBHdt4E0DqbrXrG+/Wo1+7wDSgE1Bo
HbbxmNePaZY8Mtm+ZazZXx+ihV7opYGcNSh9UrggDvV9Rx/LDrV3/3vqv11v/nI8fBJv9cJAMAzQ
E0thY90K+lhZ2Ysjk5+3Na2tpHro0hwyILBVwljnZdSCsHRby5ex+nB/yByV4KaS1DGwwM+D29w7
qls5qD9fkdDh/LdpOA8BED0AF81qFdKmAWyjhPzHypAsta4f0kMG2WBfwigLolA+eGt0YtspCVbG
Zal57YTu5wwCVRWQw1AkgyxVCqXRwsbjLKFizVNlaTna/45PAWgkyKUliWQCc3KwhP7nQnlS5BIY
EaM5Xp/fpX7oO9fIWqDmHUiWOi9+8oQn4ERX5ndpvWu7tQaRuykKq4olktgPcGOeRNgl1rwywZ+/
mX1dRARi4j00xYFiTLpEPCtKyQ7vc28P3Q8osIkJuOimjyYx0QNYO9ZKpz4fL1+XFmE5PJrAN1dx
1T+p8SKjGnreymV9qW1twh0wqUvIEJLI5vQ4OOVPsDLvs0qt5GCWjhttqkWeFYMB1YW4mF5BMEZS
+HeOzH/On03oKNyynHzd06UvXUuBOQJPTk4ebAIeZdWcO9f7dVPzurAI7F0JuKxVA1NJenYLdWiq
ug8nb/p9vf3Pl6yvK4s4vuT4lyIkpfV95nqvljBerje9MLn/cXOx2lzmHqz1WqsNLfodJKOwMVfG
Zel3a1Ea8tUSejq2is2hP1YJ2YikvW1R+pf+fDgA2pZJCz50yH7lBMoTc5im/YZAsPX6sCz98svf
PzTP+OCRVro0SlRR3EEYaD5lTrrmWHm5qP33yPV9LUoLq27dHNa5sQJ5LYQyw9Fh6bvKRGQF1S5I
IWRFxml3vStLM6xtX2SvzW6EHlQM8/lNBpztXKYAaaxlZxe2r69t37EDFovk+RwXpr2pCr5xpiRM
BmvTdBDXJmpzWy+0qN24QUeyYZIxdwj8hrOxegw8XErzgDY/bvoE1a7VRQIyTJdZZZy7b458rNSz
aF+vN70wSLr+jYV3AazhALhqRvNHlyPHZas6bJjcOLw7Dy58V69/aGGydW6H1TsGaBKBG5Vp+yWd
nNfBaHdO4RyuN/+3AvLJytXpHTMkV1VSFGPswaI3rk3w9khdJUe/HGvcZUoAB5sGQN0pMJCNTC+U
aHOY6DNgtuZ7AGk3A5ceQp5Gw3X3hExgsivoLuyq3nL6AxVT+SPlihgnOl3oXdDCvUt8ysBdFwJP
445+C9p+OHdWkh9Gnwb/q127/dP30FgdPEmhL+TIXxD4K3bQIA3OaQIVUN6Z9Pl6/5fmUQsLmccb
v8ozWM3mXmwn41Mzix9E4dXZJs9N5a8sl8+vWBAK+jf6zCrLAjzBKmRy+Ns0JccBjN8qEU9G5a3s
p4UAp9NRmrGEN0BjT7FRNafENI6Zs1rjXbgCUS0kQKXdRh1lqmPItKTHhqf3pIOsPS0eUFA5FrP5
ksg24n21VlReGi8tOICHChlmluNK13514MGngo24aGsnf65P+8Ku0pkpY+IqVHh6O3YsqAdBt6h5
DYJWnWQDlvT1Tyx0QaenBL6XAp81ObFt2tuueBvS35YvNsmqgftSHy5L+sOJVkqUdxkvLWgnQkgX
Wa7HdlJPDAnOlRX1t4LySWzQFVVZBgU0vJ7aGBjBac/v7cjdgFi/NcGk3yCzrzbd1riTO3OfhNEz
2yb3xTvSsCufX1jQusyqmyow/PLSjv1gVK/Q5ODHnDiQUrg+Pws7X5dZJUmPTGeXgb5lQDn+q+l/
nZ2HCZYJaySuzxcA1fe8Ks1BQArYjHvyw3cfISNwMFW5TbKv1zvw+fxTfcMT01bMEMyMiadeqGh3
qoT9aU5Whv9z0z6H6pueZcCg+TNgvzBK87aW4xWnAM/+A9DS7NwKPp3Troe+SNuN9yYHLpAIHCMM
4pqhb5rsKJxC3fR4pDppDRdN+EGAUhwTK2ghBAHeviBYgL54vT6WC3Olx4NJNJOE2laG49w6VG63
dwT96swytgJoyV3/xufrGfjYf/erT+CS4npQ47Mz8DtAJdma0KfaXm/88whNiRYMiiLta+DnYT0O
wOAI6xtuPNWFs3fUCyzDoF0/bfO1k2Zh4elhwVJ9kPi1ifokH8HsSLe1/d1e2zVLjV/+/iGqNbZr
UJ9nZgxRrx1SkxDR4duJprvr47TU/GVyPjRP4PvoUVDBY89ONyNEBFQGga7H640vbRni/Ns6d5qs
c8GYilPGySuFjl0LeQjO0g1S9PkdXCNc3N0MtctRwzlAdTPYZhl46B2UCaEzAOa57Xa3hQddftkC
KSYwqtSMnfaLnUL8wTh7YHdf7+nSMGoXAgZ0GemqYI5twCKy7ru8CN4WN/5y7fAHJXJmoIibMetT
OHdAXBz+IQE0Jgj0da7//oW9qOsuF4Bykn705jiDiS3kpcK2qW5bYbrqsheoyi+TZIpnlW65mZ8g
IhMbku6v//K/3Oj/HsrU03Y6/NVq5fVkjIOEq99W3wXtxp5LSHKwHqr8E7i93yCoH8ANoCaAxg5B
Ubgb3KbSuHOmAf4mQ0vAz0Sefp8kdI4UEeOuCcbkDlJ7phnC/MfelZQ2kBVx+KsY/KmAZEHv30Pe
rYPlLzM3zVCqo0WkvxPCdu9yFNl+JG6SfHObNgHN/yKWX9rkJHNYITBjDI6OnMpNbTrDtgfqFBry
/WzhVlFA076RVQKFKasf33LoQB+HNq2+GOC0HGHLCvshiD9Fyqjqp0BCn6Tp65e6gMRO3VGFO2iV
vElHtqcK0lMQARkNnA1Bem5q09zaJIDMRp1lv6mAVwgp8iDqSUD+B3UJkcCyqeoOPpJ2RypqdUdq
yFUmc1XFNe5tPyYUsrvQKRKgmPO0UaFbULyAR8nL5+tzuXDq6PzfoHCNwFb9HKf5YIQ1/FU2HE6q
4Yy30YYR/nT9M0uL/bKJP8S8Vlmt5dXeFJsOEgakBc8mL+T3640v9UEPqHPlSTKg8bmEpp16mVGE
52rcjNOv6x9Y+vVaTM0teB83eFHCZBH48QFYynOd0mkl67RwbursX5FYlWk5I5CyswkdooHBc0hx
e8+agMQMYoVbh2fti68gOA/JE5X8vq1XWgBNHYiMjnPqxX0mzV3e2PUG5Lk1QYilMdMiqOMAGO2M
EySdc5ttDNp9Ae1/5ZBbeBVQHbdMTIfVedc2sTNKuWtzaj1ylC8f7dRK30jtut+zzHcho5UWF6sS
ujHTWt6boMEcWxdivmHTUi8UdWrglxl2DFl2FymzybxvkUaDcgyEmpKx8SCqKsZTm8KF0RUTNIOQ
PDBWpn3h/NKhpp1iQ2Z4mPbZeyog/OE1b/ONwgRUB5siTzFQj2BbFzz9joP+3k9RVyElZE2rYuWU
Wdh2jr7tAmo1vJ5xB5OMbDLTbTdmq8bnRNXBrvRMCPRcX6gLG0Tnds6jVUF/CIexqDh0SuG7glJ7
6ATGZvIcmHXb3dFvjO8G5Gevf/ByHf7kfHO1a7Ii3kzanAxx3rEmzKA+Eo41UkeU1hHQnV0IbUqo
tU1ye/17C0tBp4wX8FJpS2IPuLONIwyp+nsB+OgmA2/wtg9cpvBD+E0HnEnNpJBiaqC+7EFmA0JQ
CfkmrB6KYrd9QwvxyLXVpj+lMgY21VPzhgQQue9WLntLM6KtNVbZFVDBI3wBbChygaHJvHt72EGw
OpT9L97ddhrqpAW7NsGj93vAZKC6NxeQdOLgvwto7uZr7rFLc23/OxV0Nke4NQMuBihi6LVnI783
x5VzamFH6u4StiBA99jzFGMJxSI9+JaSW+JW/QYiuSszsfT7tbhecMeHp7ttxdAi3pQViRvSbxJF
TzetIp2rAEcMUOu5Ah0CcpNkDA1c7rn7elvj2r4WhedVNbzG47aGTHTruNCd9d6Ix2/LGVKdmNCr
JlU+2IQxpf5wULDvdIQczgXth60dAPp1vR8LmEPqaIuog2wLJz7sc0wD5bW5nio477GM3kMqDCzS
aarK1zmlHaCH8C5jkCVw8yDbAX546+mlXR6oH2Qmcj9TXILuVpkMMls/M3teWWQLC1lH0KMoNl5k
IHElKpofeHJZd5BHrPfeNPm/2JSuhayFz+jUb7BumhFCNLijtHm2y7oQlrNNJOvGi7HEbyMiUh0g
WjSWYfjMs+IUWv+o00Nlr4MAr7MyVgsbUofsl7yHAgHUSSP4KR0z24YLQFIG20L15kpkXxqmy98/
nB4D1NE80vk0siBP6fJnB8r10rkbk5XlvNSDy98/tA+/hhaiq7AwwVDBjK68rwPz0A/5SkhZuD7o
4PyBd246FYi4FWR6N7TP1KlnCeyaUdcxjqPZZAcIvwIBGpDfbemsqYQs9cr5t1fAsVqwHOkD+PbN
77h5Pbtz9WAFw/P1GLA0KVoIUIlVDi60rFEP2dUp5OLtAgjU+tsoAKq+/omlHmh7vGy7HAHesuMc
6d1t0+YK1hUFg4B4Oq/cfJZ6oZ0mVVmQchYCzIwLvBai6PBlqGF5DhNNq67/d70fC8BwWCf8OxUE
msVYXy3SNxLCGhtTQQsfjrehgoQu2WDGsSGvf+pyH/nk5qgD9usCztQpcOgxE8NDxeWdP9Mv15te
GCodrj+mSsysg20JB4QMdoR7X3x3WL+BDettk6GTjeHeR2BMjlRRXn2zrHTbetMpV3dcrNU7lrqg
bfRRAblRF4Cc+BRqMyPUYmE2NlQg45obIuCqeH2klibh8vcP8cTKptxjMiHgfuA6XXtwUZxc9nS9
8YVN8Tfv+qHxShaI8PC1jubgwbxIY5rBoVTubaFQx6kneEVVDAYMUZ+9cgsWCZCsyYK1kLQ0/tqG
tk0+WRlg5JHpmskT8Rm0tWjinOH4bB59Ma75CX1e16J/9+GHMaoT14JHY+NHpJYn1y7/5O+VZ0Cb
tDnwFIr6N82EDmE1ZwPuvi6cO9KCskOWgB7fwpYe5hfzjWerDmMV0G/2bHiERhXGRkJpBPZLO8NZ
440tvGr+Oht9GCekSCW8gxTGyVX7kZ6pcDfEvmf9XQ4heztdec4u7Afzshw+fEaY0IKGBpwfTSw5
VDMY5HB3vj4HCzOt41p9liVV5Tcg80lTfOFzz49Vm/EnVyLOeiPwiBSFs7frH1s4yE1tX2emL2EX
OQZRWoun1AOmZvTPST1/pWNz5BVH0U9mIuyrfiXkLvVOO8JVzo1cOR5uDijT2DZE6BXUETO72WA9
vEK72d5e79nSDNn/zhD8xHna1gIi651RwWC1+x/MWt5va1vb9Cr3k14qkKVH5wLydqyfoIKtcBQW
gqGpHd9t1nip46YwzMqMbwAb/FTp+F4ovpIi+ysD8d/jlOgciJkqWHiV3RSzUlh4+3v9fe6U8mfZ
m/09HEPZ2R+yAI4LwjsHGYgLZYp1ZwMOfWZDAtcZ0aQ7wmr3eH0sP9+wRCdJQAU9TacxLZBHacZt
beT+F2+q6l/dABprZ9rVgyNR2NkGReWsLI3PYzYJLmvzw+ZNmmQywe70I29+TytUVFoCnwBwuXlx
E9cTpYd/vzAQim/YtYhVWZ/y3n3hnoEcPSEwgOb54frIfb6ViO65KNtgqqaMIVloX9hDd1AU3Lf8
Ds4rYeD/uf6Nz1cj0VHSvKwN/FE4QCPM96rNYzPJf1rOGppmafK1aNDl3tj6LQfxw6D5I0g5UILP
vMRBWnXut8LMs7c2Kb13no+wkL7epc9DHsxN/p0bSVPII86Sx3CmP6PYmW1h3TX3IyB+X+wClTEI
CUC0haxdnZZWmxYsRE7gG6+woTOTb6GyBaHxZw/ZXStYq34v9UgLGaD6zRbY7iKu+AglJIPX01c+
t92mVkZfhwkse+9kV6Je6ZXNT9tT/Uow+TzGEh1PzahpgsSWABLugO86QZJ26l6uz9Lno2bpB2xR
qDxwZM0irzk1sDps34WE55i3Ut/6W9b4bxi09FN2Fq1PPL9l0devDydj93CHA/bgHuIxTDZFqDZw
7dtUYZxsfnthFRohIFKHdIOXzZaHMGAPu223hdZSBIedEz00Z7iR1WG9eTa2EBQIf18fhIVXlqUf
z7UPC29ZJzyq0wyKyKqCgWHBGvibB1RGiWl6eKgqYQEG4AkJMHLTtiGdBTld/wFLs6Dtz2qWKek4
RikXZ7/8SazHS8WGqrUc9OchzDK1vQgvtGZEjoBFxdAcx3qAzdKQPSoLphNDcpf1/bS53pGlD2mb
MBiBxh9tQ0RsoCZs6R2gAq2khNeVw30Iafo2P1jtSN+vf+7zjWHqGwMOmqZP4NIVVcP4WAUgt6aw
7LilbUu/IBisq4eslSyCquKTWRi7KRtXLmefh2NTvxskxJKeEJRDoNzo91CVzjesGEJasGHfWxXd
Of60EXNl76935fPTxdTPfgiZpgFvsbyHgO4E/2alEHWD/P711heuOpDs/zfSD2Ct2umM5mff34HO
s8kH+seCK9+mKV2FIgTd084zwaMgEPdHIiP3ix+T6/wuW4eBYNt+vf5DFlaDfhso7SarQfvkUZPR
U8eTSDrGSh8/X9emfgeYLK542jcci0GGrIfnyGgDBMLgLeVBESU4Xu/B0kRdevbhxjRDlLXJ7Zwj
XWlGwzR+MXn3h8h5pfkFhJWp06JqOZu21fpYeHBztvLvIrfPPtx54AaJvZp9L/oX2+jDcqo3vRp2
hjvEJM9WYsNS57QgRHjnDykEzKKxgi9U983OvVPGvJu2qxlokQd8vrLLPItHban+WHDFMVz+8/qs
fB6dTZ0tpczch5mGyKLeGX0YkWTpJskN+yHtUgegzsRZWWSW8zdZ8t/j0tSZTRT6vVnnzU6Egyb4
Bg829WSOI3+ClQ6ZN4C4FL+oRVgb2o0LFWI/b/2THVQQ7BWuWQ97ozQtfnTbvnmt+hIvvtQS89aZ
0vlLzhwPtCAH742O2dkJNfz67E++1YWFyz1oOjHaPXMYNxphQWnxq7CzfjflFISimRH7OFUyOcBW
cP5Z9HXxUMBqFC8HC9YmcIVIO5DX52rrNEk6blGznbqNtJ23Hs49u6K02evoMAm3uf/j7EyaI8W5
LvyLiBAIEGwZksx0Dp6H2hCuCSGBEINA8Ou/417166+rHdGbWtTC2KDhDueeZ+53MBEmu34MvRTj
+lMBduacssiDBLahLImtGHbb4EU/WW9IjqtZgSLigOxGWVmfxhGzNTGyq93ULBXwdOtAAdhZvAPk
ofPjptu2kAoz8hs4V2lURsGxjqj6MXANl55hI9/mqguPhi7DXS9MA+FVWN3AZc8C+AQQc4H2l/ce
1drNt3iO0kHA/VjpdnFT1nd9jpJKCFPXeCyvnlSlSIEAq2gCDpA5D1Gvb8OQYYH00xL/8uFFDvmC
87vrQdMC4xTCLT9C6DIZ/0I4JKWbxoz32m8o6kYhC1/KSNAf6FpYoJa8xt5Gmzf/6nxQZ2BWsB4G
2kN0yW08o2fGhwJNH37w/YBfpK6WbCUd4HAyCDToPuva3pUsknAbGMP7GgjgO0mV/uYHnQJqrWKv
djFTkzEiQCztFUA95Si/xxFnUyIqfwSVSA6UZi5mgBI5BSQnoQZMmeKQgiOlbu+8UM0p8JsqA/9Y
IQ4e+Ij/XDUueTLDZXotN/PkDIt56hSWxQA9/AHLdERj1O1on7STu8EPuV/vJiWA54UW/2ctQ3Ig
8KdGaFh2S+pMHEA0GEvzOd2wqF9rkJvTapWLTB3lhle3Ke0B1+Z4hIF/cwlASgPh0SisGMZrfPS2
RpGcTp3SSbsQXqfN1Jn3cZy7AmjRuE/ccHRxK62juKKEWT+CzShBAl56+EhxvFNw05DMp9GCtmTs
NX6iwmE5w1svAGITw5QA8jplS/PS8mXNrdtS6PEiH+rBUbI905153GRjv2u7gX5TTcOvYSFglqkB
ry2Ju6CChK6Djj4ADDRdXdBZwZqYy11dAsFcmW654VsgHts4YqdKNsOtQC48Avelhnq3tly/T5p9
3KVyMr+h8SJ14kaM7AIZ+kf0A+F+6erywSNbdZBlpb7V1TIDzOS+AXWkrtPcznvpNMHd2jn+7VCV
/DqsDtnTAWgvO430oMem24FtKjI1CZhBSxrsZ0gbCl+P3rVuOcGsUQ1kUTvxonHnNZthDnixc1DM
i9NgxqFVwaUm8/AzkmoByjQoH+BBut6Mi1fmHqTyBX5PiC/LuvtAodXn1oNqcFNRl/qGZ/E0Z6CC
HmEh0R3dbnJgS2LiqSjprG7KkMHKhIMqF2d0huIVjn06nwncODXIm00p5C6C8dsuwqxWVq6Tz1Jd
eiuUq5N2ciIAKotqUO/q2vzq3CjYgzv1GyI2mlfr2C77sq/7HBAteuitv+wXpgJQj2YV3XEoUi6t
6/i/UYqQhbNxe+gHrzfpOrLptMA66FcMM/bnaKUGwyYCFRg4KIPU2wtYoiw9GGKrPILTBNAVWdyz
0hTh4AqeuYZ8vkomuJFfVSn1zhFhtw/Q6Lin/koe/YCSPVy5Mac06al9dcpOI8c2oO7BuzAnFfcZ
NKpxkIUkAg0SIMkE3tDVUVDPv6nbETNiOqhgdT6wVuzsgjJesuL4f3PrhjzF1sozrz1e2GguX0C/
U2fOQeNYqq6/6BVF2a1HjG/K3skis1a7qSI6h5ZeXuCM1GPgkfk5vnD9qiPYpMKu3ezK0PSnDWk5
tEkCyOcJVYkMiA/weLVuTtDg1mdDCc4eUrr0bvbidR9K3hfArLNdrdl2cCYpMuNCRrVWtHvHM1mP
cCKWZ4UT9VvMHXmHvgnDslntmg9uLx79BtOS8BDsxtSI3jlGqjcPnXD7A2dDtWtLIndBWLEUwwvx
czX77X2PY+POAXa8cPDDdyy0znn12uqmHhcA5DgXaKAwNr3AOh56U1uD1ej6bPyxwr736AYiepnb
qgXjWlQvy9Jg/Cogfm4rK85jiAa0K1mHFi4oxJZs81OMIW+Uz2HxozCC9qukGhNDfle/+bqTR2de
PFyjlQuMQuAemoXTpFzcGa4ta70f4whak96x5swXYIMjkHu/0R6T9ztHr8DKBJqU5yky5hsCMF1E
i3AA5KxK9kvUbNjXdIvTtnHFxUoFRJsGuuHOtVN8GT68F13dVc8k4q6zH8Dru7dW25tmY8E348/b
89JKHKG17dOWh/GzV/vBBuk2X5as7hlSQbjMvjIIlvMy4IAMgBGXg8c4whmn9oCXdIKDcSgvSu6g
auNYn+ziUG7ZEnk/xVz36dBWDnTgcQ+Dl9H5UQ646hYGoF5ixxoeVaFpd6yqdRaqqc+4AxzdyDWO
fN3BlXdrvIfN6ehOVXY6yq7Su0or/uI3MKVtSTsduAKab8XowS5gHiYwod5II6/td6ITW64Rylw3
i3cZLWZIgVTozlAxWwMwaCBv68DTGRg4HQjnHERjPsDVjsybkzQwDhGQZwPvBsLcrJOYl+5pxUWV
LzWaofi6uvsYDR5RUPq4YxFJrFeU0XE60nBJP0KSexiTT1lpYmgF7YDpnWgMu1s/wtiIggFULrkU
vztYit8ADz7ceBXFSxnAc4B0lKbb5LolUHJtfZk2EUNhHAI8+qOtx62IhLZFCLeq/cr78OoTgES5
E417AJpBOV79BgdMNe/RRQdVb2Cz+9NUcry2BOrVxFv8GI7Bq8J1XpvXPgCQZqkC2cA6TIOM55Km
OnESsh1CDnHPZt42ENcPnb9DcjZmoM11uYeBrmQrcfe0lgYdcNjc3mh4NfiA3uppyaZg0a+zDwpo
UuL4gklY0NHbcUWcGQQDjthtmXBt1n23/SxNX11aqG8gkwDhAlQZgbt1jISFIVRdX9CmkDqPSrct
EGQNbQLnTDByJ2ddMLgLDr1jkK826ItMHO5MzQjyRaNV9cEJ5l4L3DMMsHZljWrATmvEVcAgG14B
a9t6aSkZgKJ2ri9VH8bvtUfKn6isdRmTjpO1HjV3m0/QqPwouXQbgRuCpqt37ZCwnCmoy/nGxPzi
weAW38/d1iZxQkkuNZaNnxKc+69KLNGDS4b4qLxmeKxgkLXiLUAqJ1dWZ4go+1v80uzGkCVWGUJl
9kw8Z+tyreb6datLj2Rh4LQwwtYTqNxAxkfNpn/5hiigtV3t/gKHM7ys5Yyp2mY0zsmlAkH6IHwX
ZKpxDHCT8tjA9HLrQC0kAA3ODs2pr0gRE65uGOZbM44DMZtayY+IhpEpx5ULVKSsuyvmm22XChdM
62T0FxjrNnyjvzTYiaemlo8xrXxUbl336qDfg/0Q6QAL3vhPFV88eUPceUYM2Bg/I9CMXO1f3qID
kgnuu94A1jATOcCa/tM0YN5emSMkbWTfT0786rQVBrJ1L7a7ymr22vShTYnLaIHGK0YrOlXfs36C
517M7VuArKlDPaYFqtev7RtcbtEvr+26/URsBEg6QT7wzZeLerOOEGFCcQ9fnYbSE5nc9b4dF1Xw
wPXugY8nRxiCiT6TYbniN+KInv06DNMxks4ZE23iQucIn2mwexrwgtGxuziuE4FiKcfCMX5ZJdhz
9F5MrMp46E33PXptZ9bM2wsWg59X2Cc76tTTfjP9ekSiFWaIqlUa6WHcaQvvhBE528kApJn5dmXP
y2zAXo0kua19fz40MD0DOweDio6SsCbyFu/osLq6dB5wMy2JK2DA1zWNuw+lvUSnGlPLFOhliM/3
FY76p2Fpqotst/ZeVpjL8qyPxmoMci+OX77rFeq2G/rcz7VuoVlnoryRoYlfh0FWxzgI4wzxRX9E
C2S4o828FB1g10cRdz4QuNakTd9vBz5u1RvjzvjQYzwGLmiUtvsJBK901K4t4mBwvzN07wHmjL2J
pdHYDY+YN1luqAfGEeIhmK1RHhqYda6wRiMLklEMxfbpDHJxlBDQtERmuQwx1abNXPB6aK9KNO7J
0RHpUZJr3Wu0fESM2D/PgeX+zgHL+cekaPXdgE3ME2PW7llHdXUkjoA2nnLLTI5FwU+WDN21tlDy
QyVYIvZ0Ue/JS5iZLEjtPzJcd+550Y5YBXU82zUjFioZ1cO9ZnCp+S4q3T2D+60Rs0UG4Zxy4TiH
CExxJx+QmP2ELaa991vViGJk7dYjtOnoM9bfBmRo0AlIzwdbpgwHMfRkkSnhYjYBYz87HEYEfDjY
ODA4fRddOBi0Tz0zwcANUOYOggi2HnpVLTgA2tg5jateszXqvDSG8dRLq5WXeKwfEJj4ZDiuqscw
La6n7n3+4FtHONKBSoFFlcfCADbecNdMphCTD/DDdm+hRaGp+SgVGk85KVvr+WpFPdh0oKrLcatu
72VnxJlNwt+TOgL1yHWj9xGn588Vkc2lWeZJp6Zcuh1Mz0HCGNYN8UXUOshhW5fOKHpXwkXYB+1k
Kg1zvmM4xXY7wJr5AXUL3MtevQG+x4CkVimo2tu3sInsClD1MKMVMG4ynVFxIQkJ0c5PvLC7WKQV
6bIBnz1XfZCYUMvjQjkp5k60ey399b3jU5QgYWs9tLC3JvUxLrWL5qbdG8yd/aCWwp4SrVh2A6f2
BnRUCQesLep3g3HjguIQ2EEPu76WIBcfcE6CDlvFYMo1ExZW7aJMnWCOMNyTagtxRYpxvCJs7VIO
/VvGUFBIDWfyVoUYNkVSwh0vpWNJ3zlWaYq4tkunBdhg4bP+0Dg9eMyCSH5qymbeu7Ju9g3xzD28
gIFyWGT52G+NRH3BD1VOuvAVwvkOTouj2NGFuRmD4y+84KlbpsRpxwPnA+CSk5T+gyd6F6t5rgFV
roZbT3V1gTZt/SyC1sfUmBT7rqrMc+ybCiwdnNLdihLUNE8sn5dlPWpiG5v4gV/DEqCuT5X2oh2S
7j5rxRRgIHXSv2PmQRM9w8R6J02JGQt3RJ4B+YhEjWCuLILblZ79sSZ3Vs/0Uhuciilv1v4twFjE
nWc3miDM5W061HNz1o2Zs7b24twgcT/EuBxh1aCqw1CPMoMPEWZskU/BCTLuvhsAtYHSqAV77MuA
3tbd4j8xwRSKArDdh59slQLmFWTKN9svv1RA4sIVezi1kVPtEV55sEh05B6722bajrB3kdS8cFmH
gLvQFjGSoCzrIcXPIgzv3dST5RcxAvseVBF7AKq3O6A+Fb2ASdRfQvhEH10z1Hehy7pvTrW4L1vA
wr1FZ/YXSnGAEA2+EySovm07oz4iYA7kO4V3SI+sea2e2QDLUA3P7ycuQREaFl9/35hnD2y2cr/V
HDaiwg9uzMbc+6BBNRzKFriD9gA/E3R+09l07gl+z/4FcyI8o5PhV7fqMfvaWhxacd8A/GoRN3RN
1XzDli4vK2rUWRsSEEn6cEBCHrMPhMTGsH+acVfC9SmXsbF7hrRnB9syZCNB9yvUTQnRPWhzlbK0
8CXzswYAq7cY2fTOGbrxtwxw7/aD0+/kImqk7ZE5CrE2VyoGyERNbb47MTd3zcCiGxJG656TEsHY
tvqongQxgb2L7ch9rEx0pQ1q2YO7Moiv44Hvmsphz/UWt/uVreE9hjzBKl5aXyecTPAYau3WkZQL
Uz50SK5+11y19w4K/jA3CDFOLX39zCyp9yhSeunSIruTqMDtynkai7bHsB1ABH5w9OtBushAdXnj
N918WJGpYvRx3vpzWLmiYD28HrxA4sXZKH5QttVZW2Gv675F7teoUqHWC8ffUATkaZv9wcXJiDJX
ysDpuKWuVFcC/1Q4GLn0SAhdUuR6zoHjs+yoCzdTbQd+hL8uElZ3xTfGyJE6hHBgPX8wIRDz2GpO
cIyTbOgI7iB4zOUuR7Qz9FF7mBcikiWk5K1bdZnCQ2bJmqZqf/YdIzqBZ5//FPVhlCuUcrJpnNSt
WrfqFmUoIouGoFntjZOzIyYsYWLQazfBZC58n4W3bBkJhJstXLCX0nT67FrhFPUyTQ6A4hX8TquN
Z54X8/WEOV5w3lAHafI1ikhB+nou9Lzg8u2daAVpHZR37MQt8eZo/EZDoV4Wi7DY9l71rWy5eayX
uEItztFnA1ASlmdV5jOsCs4YvTUPuN04cn3WHBYUY04MKfKQyK5XUHtxqxCYKW8/Ya7jAPNnuxvg
LLoDAqPcBZGLHNDK4TuZGwQ/BuYtpWrrG2eR8X3JNH8IZ9Dpkwh6oQe1Dpj+o4PuiymGIbYpw7lP
/dDt3qzPFBwMsK+7qW/BClfQGaEOcYtxCv7oTJ64asePDwEDgRsTaXPe1gEK3zAHxycBl2mTein6
MeKXptFuoePFvR9Qxn1W0pA0aj3z0jrbh38R9bcC/DP5y3MQSiPzjfao1oynUSG+YobTJxFs6x3q
1CZRHko4WynLM3K5uvCieds1g2+KQZbedxmVW2HMgLIrDHAPdhzKDBmXuBdzX50qB2Ep7Z04w+Xt
PAsQzW9BcVA7i+/NCxq1YbOLfYCMIXXtELJqJHrngGDFisGtwxwBLvsedaVp0mAy4VtL4Jhx67d4
wanyVPnsLqoHUtuXr6jBrNVHCVIHRYMLMISxxRS8BisNNTbyHPupK6P51S1l+AjE20DSyTbiO2qO
wTs+X/UUwWK5wtdu2NWDs+jHSLb/JFzfRztAc/pMfFh46R6Go4mi5LncZqRiOkxCuEjBdEtH3X4U
M7+RC9nOXCpnR7X0Dmvptb8x2xfCwt1v6syry/EwbhQNSexjuo/lGj52EbxdO8Cjj1hKzstsSPsE
rBST4BuG9C4K5bIPVyt/VmRuITbeog0x6+ghu0ErvQFPfqhvY72YN7/z5F7Wi/s7qGJQ5DF++0Vn
+g+ttehT63iGIwo8kpU4kii4Qr3TJFMZdwl2LksstV9p9f/U+Iw+nv+3xipqLGSyykEZaaHmaBFO
QirgNdehUxatKHfaNW3U5CUm3hO3G3gmROcgKOR6v+IeTMKg/arH+5cDzD/1+D76o3/7XdY5GNDi
q9qjANfhwRl6LGUScqA8RYBAp56CNimdcH4RkOrdOWadnrVvh3O1zt7jSIFRorJkhcACg8113O1W
udGchSApzmoM0MKYnBscMmgMIqPDBeyvSGAJfZOgL53amgT2WHO32a99NZxXUnZeITyUipKorgOV
d8gwjiP0DxOyjBHH5cak9w3ZoIu1ifjnthJjhIc+wgNiAsxXVIss+iZAGYSj3S/RfIWbRWcTEYhx
v1bcealN3RWw8Wr3mNp08oj6cDjY6vhoV6FO1sLdPBzL5qUC0OvRuLA20D6SnkDO6AUIj+CGaZaT
UW58rcDsy2G6Vu1k6JB8QgdtD761uAudGbk+pj5Sx1l4BuQmeLNsc77oXv9BARB9as2j1IOics2b
o/KxMjYXBjSlU8JcxfWXvPEoyVbdqi+2xT8rzchnQ8TVgQHrUovmSOno+em2VSzjJoyuKMah8hdV
kLjNqEODy1Ky7rHx1/n+33vdf+xAf+rSm56gaBJ5zbEKaKHHFt6IaLyhC7prlxelaFEJB91ncoOc
OY389qcb2pd/f/YfBAKfrRPHqAHSN7Di6E/efDfO7A1CeXqQHfW/eK9/esJnBV/gztbzUbhyoKTb
U08gdsN9WOWkBBLjvykR2MdH/dv+npraUgcVZ8yEeX0WMjhxoE27Pf37S/qDyOWzKyP2bLAGddgd
zcar1F368J54rflCafiHF/TZmFHD5DNqAV06uugmSs5SJIY1+Woq6y+4wz8cfZ/tGAeXxR2Zp+7o
lVP7vUWX5BK0tv3VRn300oIVdOBBSFM7iuhqeFRCnL32WS28dSfccYCVr2p2Y0S3A3O4/mJw5Q+b
7bOHo2GwmOMMBXxv3M5rzH5L5jwutfwVbPEO7/fJjjjbFmeqin//hH96yZ+Okm0bV5fhqEOXCP6+
Hp28FH6RJPHqecj+2yM+CQoruChxFeAAkShlQK/o/Pa5/Ebj5gv1/F+DVf/0JT8dE1voo+hT8eqo
aRX+gsccOYHWgD4e+GweivrQpWDyrkb5FLdnTFic1jA8yJ1abTvV+kENrxZwRRK6reY+5uN8mKn2
vpCF/+kFf9ICURazyunb6jgi7VpGlfjdG1ff/9ur/XSGoBbWNIgimiPqtyAih9K+G3/zzjKOt/zf
H/GHPf7ZTw3CU2vadQ4PKCpc0RC56fr+9r/96A9J4t8Op8XxdKQ1dmCPqvVKb7vhi0mdP2ho0dr5
359sGJe8asDkaGuXwN5bLUfYHaNXHgzTXWhQM0ngIt8nm0XINTajf5Sscf/Lwe6hxvO/DxdcLyhP
eCDhcpBwF7TRYjGgCvSVq+/H6/l/yx0//9OKUr2MpR0dyCbnG6tR1PNVM7+WCwwL+m5Umdt8dAVW
eHd/cSh9BKb/74Hgin38/9++kwko4kQBZauBckipXRjAC80Ha+WrDfxxEvzTAz72zt8eAC2jVyL+
08dFAZcGERu4OxCvEwiwNhbCsYoanvCw6X3AkalGHRZWbGJfOjG7YaiZvHthJJYbQcVXOKI//cmf
jkXNebxaJtQRxM1CCvdbjzgANXdYQi+umb+I4/70lE8nY0CXUM4ObrimRDqHKjwn9tA518V4X9z/
7sei+H+vFjyHTwFANXp28NENvtHa7FvhoXsDWn0bZhNOQFgjXlA/L5r10FS/4Qz7lbbzT0/9tLPX
aZAcFqb8BnpiFITDA0FLw91KiPkQzBGY6GnYdUGFNbJr5AdfnCd/zfD+0x/7adsT00toFiUHsETB
1sZtuVvucWG7JOu40yP0D/psQSetziSGJaB5aUL/rQLV52c1CviuLbFfz/uaOMsRrsfOG12recr7
OVwuUW2/8sHCRMM/3/OIlP93xYueMLc1SwWzKguUl4k7tRYaqTAqx5Xk5oAB2fkFWJ82Tjp3QC7N
ZKle6bpMt6ghzOdKudON01Nx32Geq+jaaT14wUaeNxOQ3zVUGI861s1zB/kY1CaWeEhhIL1+hmR0
jWALQOSdiuIxhSuEvHTMbyfwIlCl8dhk8lJ3foEOrjqb8tHx3wOvO+lZ5XOH/NB++7Chq/R29Ddx
gJlBTumAiRNIKJuniUFsEHaZmn/Zqi+wtofYTamE2hDlC3QOz5HG47zU4WgZGZwnEWhv8Q/0zzJp
XhncLR1bFzBsy7fIzToPCWcv1qJCzR4dpx9SAXTYfp+Fn6yweBOHcn5DxyHR6FswIW+CCIVVlHsb
KI0o+pq9m/OlSgLvByam8nAz+TpFfYKqeLGiNhzbCgk1Wi3oltCdmKKrt7wR6tzMnotKIz8Atpsz
PjyNdC3YUj+FkF21g4NME0ovZ4FifH2ULXmI2IuScNwjGbevotFnhwHV1Ea7iVf4Qxf94KNBJyVy
Utq1u1m+oe+YBuItQhwUrKxJTLP92Dp6x7YFlZsFDf/gyOrmFu2V+wnKnR3GQpGo2p2Zn2O3yxyD
mebaDjBfqZKQiMJX76TBBldQwJQyZQ46pnc9Ig7IuKHKCuBcueWdPUv/vUK/G5E6VCl76324mCK+
PqrGyTd6GVaVEnuL/lcyhG8EkkQUcCC/ROsJKKsFjVU4cBS2j0GQZ4cN1kESpLbm4xXJHUOKvkhU
elgGE/JkdbZTz/o94rBctFUG28G0C8udhtPJHJmUL3VRQ8KKGm4KWl4hWY06/Hoc6G8ALnlSPvf6
XYuTtlU6wZ1U3qgOUtcLLuvz+t00iftilziB1WF9oSgRHL2zu9f0GYKWAL9ysnmRk84QVLg/3UX8
dgdzU26PHWwxSlC6sEwDOAY3x7g+oZqL9oHT54S+gFjgBWn5PNSXQOS63PdXrgpXn2x8RJNEP4Zq
394DTDqAJoYeGoe6OEfJlR0Au4EPLONwgHuY+DHsC0zoQK25PQAyZtXd6k9gj4P4kkK2pry0X+7A
stSgwfgkNz0qq3CZ3GJoRZ7ZC4PjITZKrYBDY9HOL0Rln5lJKp9fWDhk7qvBvzy4cvR29hHUTna/
HgM/EyZIBsgm/Jf1t1PZVzLab1OAldEIjBL19kBr1MSZi/XYQuF1h8J+un6g1xXFHAF2JBRMoHuq
Z7I88O1cXl1I5Dbl5lC75aJZinDK1NuIcTaypu4P3ieWBHvasoyGXYrKeY5NNG5HSLFadmi7e1Yn
sYaPLc9WKHX8d9/gNSUkuihyayBRrB6IOm3+LmYa/f7Hkl684VovDwxtye46RXXe6tRpk7G5QFQF
4VxIiqZ9tc2pg6kCWkqQsrbWS7DihHPFeuI2jeOkqbIVXT1nt+39OOVz0nsFZuXkmk/3sEtoulOM
av9RuTvINkRv0Gb+Ps+Fiz/yp9AZfQgwASb35J1v+8HN1bvtMAqbYnLUfx9+lzgSoeyv0aJN8afE
7Cd+N2l365S0zu1kjiR8rZzLh2w8vLOQtE/p/MzRSZhPMD7ElBOvdiKCMODghC8oubk1mtv+fUjS
0j9vc5SE23kw+247LHxIQnNbbfmsj6TNAs6AJsL/BQmGqknb536dLixRj5BBuIht4bWJs7hApTRh
9cU2qUAGHU2niNp0DvPNgdTJy6STs3bBt0KPLa1hM8fXFy2+9eFduQwZKvtH1NpSZ+ySIJRXTbwD
Cnd73qImq8dUgYu0gpLR/nKGx06/Q2CJeul9Yyl+9i/Snrn5SexHbwhSJpemMcY6xplDTiOODXuB
LLSQM3a+uHH5r6WDNVw0ZLP3Zun+Q7rQei+0nPJF0oQM8BisVkjvpixablG5RxH7aUKz393emrrP
In1WPtzM3ScWPU++n8yqB7jhfpnarPSfB/Vc94eJFFUAyklv06CDllBCDVfebK7GbwZh0HqF8jRB
9zCBZW3SwC8iBACqEUgYne9NdXCan4zDQ7pOCdQamu2V1Ek38bQaSBbUjyhoQ78V7UGaS0r84r5z
KgOsPZQLN3S2+ZIPw5SFBvKzU0vgkmTGrFvqDPo0+NemHEDIzl4VabIVuzB23kOQAmXJd6UqKORn
Tbvr3S4NMUwQiHuodNGj3NcxmqbwTx01TwKuclXnc7iCwTgmviVnGOd8aDXuKTSh0XQLQXi21P5H
20+n4Yq6ZlmoCkrWoDpu8ABGZxFSV78vxvgBmfLN6kG2yh76KEgH1Nia0Sumar6bPtqWFr2BRZ7Y
vJw7XHsexElxgLGLIC78tkfTWngfAqIEE/MPIR8hhBPVPYrXmTP+ZmuXm3ZG3/m1xrxPiEOEQtk5
UYjsx6gIjZ8j7sEr4clAXjfSH1Ys4cbvYJD1LQIwC3d8Hb3ypioIRC39fE/nuyD+LrSTmJWlJlig
gX+algg64wpylw9nLYlDl+UjuyO4mipyKkl7op26oW2wtxjbS4eS/iZum1cAw5rxGbDegATZEM3P
AGrewREXFrf62qhTPIiswvmGjvDQ3grESYgePJxcVp06KA0GNyujZ6T9iT+vfipd9O3Wwg+iZALj
Gimnd/AFgqso9ea3SvhzIoYBeqr1AT1qk8aw900mhkorltOpgeZ+G01RSg8tYf+OefjKg39uFXr7
stV3cfOGKYKMuzBUHX4HMOGkFS4jpdNKnuvymQQe6BQXp74NkF948v84O6/ltpUsin4RqpAa4RUg
KQbJysF6QVmWjZyBRvj6WfSTLkYUq/Q25blFCECjwzl7r31jcH2UWNcG/Y3AcvypcjbSrvcpZE89
yH42VnTLs14N8tmdcds0fF81qZd6tw7n7jDJ7j1tq5e+a1axJtBrN5tEdzch0pxGHde2+qcswsdU
Tbej7azzo/dZdn+RhMdo0HwXclqABkJK61DR3YMAyX0WP7qquEKI8WbIaZcWRsvOhvZDPl4pgcTT
1t4JYnXziUYautZjb7Rgok7a8jrNhq3SZRvLqNBU5ClkV2U3tHRY7WKrCuaxPt7KmvkXycINYufY
LyLrd5wbxjpz5p8uPo9VUFh/Q2Di3txLfeNEvDstm2mKWvZvRLmozlVFbCz8CB7rqeo5FIp+zKa2
KsJj6+/eHuu3wGW+IOkgZvSw3RLjWu3mt0RlC5AhcporsssRziriOWab6Sdx5SBWmiLaa8lFCHuz
D82LIWzuK0vxUat5AeeCqJ1uk1lhKyt/wL2SNHTZlqVaMHqaJm+wKL1bLtolk/rXKi7iVZHxkMMq
cMlbUndZG2BToTCfjf06CUiysRXMo2nNKsZJid5WYw0bhf6/yWKTCjP1irbcxmZU+mneXhmwKHel
qvwZh1D31RT1QUgmq69Crj5E3MZKLYW5ztvWWLWp8qQSCMtK5dzqnNjXKNz46rBbdI1765rVYzrM
lzYqHYoz+7mxk9VQDNs+TX6r5Lnnubi3nPLB6eSBlopX5UGGoSVxVoOOwNVMWL+LjPiK0pB3bqXZ
a8cN5IVh2cYVn8tTCfFnjapg3Jea8QcCaOU1UdQ+kkbVr9Iy61cKVRkvtLLgJZeG7gEFQMqbSttL
R/nb0MIf49hC9kgHdkENaAgxqtiIZNTiiuAunSTnSJCA3aYWchhzDZUSO5zJHiOvnsQlNb5rkcVb
w0D5lOf41ydpbqiRM13Y4y9iUn2OUe+BM6/xx/mICFedmx3Gov2Rp/3KTqwLMdi+ccTbGTlgp1oj
3LCv2w3mHz8vZLk71nVIeb+dmPOkHmx6kV0Oybgd+0zZhmhYVnaVX5ihdH2Q3Po9ipU7tw6uSiv6
Mzntpq6q9VyyGoBlxaeAcw6FQ7I3KJd5tCLMtTscd0ZBtUvxmPgtPohV3ByjpuukIrLFusx7wma1
tOdQ6rhbzqAXE41mYU+/ox6vTdTdtHPzZJiON85syg0J50Ut7owm2Oh98LdWGF301Ld1O/VbV5HR
pdCqCEPIJLJtI1Jn1UPn2plzbj8LvuctrjLnshmb6gKhg7Pr0N8fkrHi0NhZOe1ss7KbW9cx2n7d
owA6wBIxsXa7/DGijH5Ghhs+0LA2HmtHYedSDmmoeUk/Wlj2CLf1GixMvjAjDc1qYV0RFde1Xlnn
TOIIGd/G0a1+K8pUXoWWCSulU5FQD0nPLiDDQaiI4dfUtQVuglj3bS0Rb1WNbSSudfp/WTv+jBqR
XbPQzzeOS/hcU+otxNWw/FHjn7rPZIusPh2D/Jcs2yrhxDaiyisrSz/Tx/q8fAvR+b+FhhEEhGGZ
lXqI9Lm77Nw4uULweS5v8kQZY+nlF4rZmYnjMNaPzV37JUjeUMF7Zs9EqbMwDNoR9/StPoKlLuqe
Mzohl9VqPpBJ61X6j6PEiuS9M5Uy/fNCvbX02OdzlxM1rXYH8yK4iLfIFfbd9cB5MlmhAfURe/v6
Zrq0NgzUfX2tbouLfotw6Uyd/fPLi6UPX5BahfbDrA9u9Esav6iJ0gI/Uw8/1r/+ry5miKXnXo5Z
0bWYEg6FW3NWJAdOS0pfG4O7GmS5ddyrfKeiD5Div6NN6HDXRJ2pB1y12IusG1G6u69/+vPng0Zw
8dMyIwyxcNuDMteHqb4LtfrQnQM7f/6ArH+dpQ8F6FBr5qBT6u4Qus41ipldSrFCjvk1G12cDOci
yj4vUBrWv17kh+sE+dhNpWlnhzzMzC09B+OtKKXpUXUzNvY42I8aNdy1jSbR8CfZ2sq2ykhC8DKl
sR+Qm7m/wrjU0UPKghl5GhOUylgHhwLZuKM2Z17j549D/B+8IK0JpAghiUaC0ya55Jwv7aJboQb2
TFwb33mjYskxUBGNI2WXzt5W5ms2INikq+6msqpzvJdPR731DxHx4WEDK3UytXTaQypa6Vv9sS6g
pWdK3Cdmvn/ing8/zmw9O+E0tocQL4JX1Bwl0+ZSV6t7LXH3FaVKz6XQFYbie7PfP43EhwuyMe5x
N83cDUk00jS4l9cOX/J33oX1r33w4dcnfUYhL5p+H9juug7Ceh3kIG7mzDgzpD5vdVj/OnUfLpA4
RUwWX90e4rLVDwWrIpWiIrEebaso/9o2dtVv3ckSZzjim8AtQkMeLUXBNkW5jxVjX9bZ5nu/v6jc
p03ExiNjqmjG8aIkXjBQn1P7e9mm1hJlSPC0auaS3JJGEZSZbPmz7dMzMXYnZtAlXgmTFcZkrFls
TLt7OwgJVok2dBvONLpPvGH1eNkPb5hgP1eZYGHs23TqfWeuJeVt96bVynupt+dkG6eusmjM4Z7H
VlIO5WHCrj3Ewa6dnHddjL+0XNx95w0Ld3GJIGjrIHdtbIzOu+L02JCxS34zLFUssSep0VZqbkNd
HNmu5+z2va4YH0s7OPMajuPws7Ve/+9rUGosBU5pzIc4+FGZ7kZ2I4ELD647rToO5UV/5jqn1ojF
bqzOJdBhFp7DnL0GobEr0qupZqs03Y7NOeS0ftQxfHYzC33DNFpSOsha94FV4Z4yAo/vT1xpdWj8
cRU1fZ5Vt7nWMJb7U+/W6z5Bhme5tesPmT7u1bkD7mGW/Y1qp7ZGG4xKLgAA69Y0Z85SVB6eoW2d
w758PjbFkgBlOxgUinYAEda0D+48rhW0QlFlX3bQxL8em6cusZh9psSIg1pl9sGJti4IAkvN/j4R
yquunIvaPXWJ4wv/8B2niWkRpkQgWI3D2Ikb1LhQFWrb3mZzdI6/82/e/+TNLkWw4AniSR2xe8VD
/xzauDEqu/01lfFbapAjlXQPR+m/hs4pUlXzzAx44ttYBlM7IjO1oLbsPbDnX4na/yjokOVVldAN
zy/pfL7llXVGNHGcLT67wcUsUqtO2OhV27HWFY+qfez0dueA+5/P5MJZHOpSTdVbkk16fpvqjjmF
L0SAHVqXev/Xw+zUg1pMIn3oqsnoNPq+Vq/q/Ab31i6118A2vKwyVxIFxtfXOfWQFpNIMldBV5v/
ikniyizM/RQo71//9In5yVlMHWlSUYcGMnWYk1rfyUnBHl6GwTNsu3LT2gVQCqXS77++2Oe7wf9T
WSBRnZMgLNWDS+7afRu02Aa1KrckSjON5CPVme5pdLczlfNhTj0K9ufy+/TjO/lkoC1FmJ1N3LOg
5rinJn87x3bykveJvcZiXviKht8GIySOV6lVMWQXmquFxILUI4gm4GKO1waBTRcdewHHI8nSOJhz
VsIrCCnLR3Pd7dLRxX+U1OWvPlTMSx3z2JlRdmKmWcZommqvWCIdrH1Fs93M3skKxqd33U5nhsCJ
0bVUgRlBpEvKd/Ne5IHc6wjAPFLautXX7/zEN7JURekYinNtdK09WaCblnZjoD+n5p3BwR1/P9vz
c3jrE1/7Mj03Q5miGYQs7LV6oMteigxP8YQgLxLG9ut7OfEmllLbEo1kYRbMxkP8nKMU0R0Bc6in
gnpuRjl1heO/f1hVtKArOPdax7TOmuoiDBgDRQerADsG55sL8FI9K8j8Vey6VfexGWiEDSE3bUTQ
bWbR02LTVO3M3H7qZo4D7sPNhBXuxy4c1H2qhSsB9spN4m3cSm/GZ/n1Gzmhfaf58N9rFJzmu1b2
2r7I5R28qAe9G9eTBfeEzPbkzojxVbVlhVlEyn7jxoZ+gyvRWZUybs4slycG3lLIqKQd1f0+1Pbm
ELzbWnEpqppwQ/ZUX9/jiSl6KWQcqJ6WShjae4wYsEweLH7dcJkz6UMksv3mXSwWgoyiN7v4SD3A
ZvZcsdWjAs/0mcraiUe0VMfO2FGqXucRxWlertwYDIqomnRtK6BSvn5Kpy6xGGwl0CeDTe+4z6qf
wVz5joKGKDxnEDghnkbR/t9xFuhDhgxLmw542XLr2CAqnmMQWL9yConqqi2c+q0cXJzndT+aqF2M
RNG8mYZWQ0tN2Ndlaut/Ul0z1yjLtGenb3G3x7ManFGHnrr/xV6kaQwxVlVu7kNak7S9smfaKBcj
OKXvPd/FHqQgiS4dgELsU9N41rsh9tQYsLatPX39+ycmC2sx/lhie0UFrUTEE/wG/QKkGqGrDfiX
8MwdnFiJlhG49INJFYqt+AB19KDW04YiSOCNElnETDraZCbrwjXOCcL/aRQ/2XAsY3Hnrg+CioCk
/TAkuEXtdVGLCyF+sUj52XQJC+g6c5jXpe2nM9Im+u6j/gSKzGzkXTLUXm28Kqp+5vM+8XiXIboo
Nhxdq4xxnxBpu4lUwCO1dmSlHZvpqWNG3xuG4nj9D3P+rKuJEoHM2SddfNHw/emgOxzle5YuIY6j
/8PPZzHKx8Qyjb2Q94r1xxIOJO/XdNYI2Dknaj7xJYnFTJKxI66ygZ7jkGBA9Ms0LDa61E24hmPp
nBmMJyZ1sZhPtNTE3W5MR1vflTEH1wUp7PBwctq3uIQuvv6mTt3JYk7Q1bAaCmkO+2Ce1b2DxPci
0EZJ+mqfnFnjT11iMS1M+N4tYw6HQ2r3wwOpwUqP4CpG98KM0Z9papwavIu5oQuhIFR62R7MwFbW
5HK+jDgH4IQh4YiUMw/rxBsxj4eWD0OrTqfUiSyIGcFgmAc1z/IftpAtRjAAU/OIKFSYU/O9stAy
87NqdIt1ls+Ro+lmEEjMZqqw3W2ZJ+tWefn69Z+6o+O/f7ijIsv6SBurmBSEW0fcK1WNhibzirCG
hyzPDOTjV/HJNGcuPvgK4mYb1AWGl+BodrcfHLM689pP/fRxzH34+2crGXC3UqCagbDF2HfKTD+z
bzz1aBbfuKrUsVWgEt6n+XNeozT8g+2UA8k7LNUzx7ZTl1h84ShAgHD1ojrU7n1IsGecKx4ZZ16s
XsrMPvP0TxWIzMUnXlk9nnKIOvtj0nUGLsaDc9ZzZLU3DehQL5DGvtJktYKtdSltcebVnPgil9mf
HcCKAJBZsO/gbqwcHVk5ceTj2mlqZR0bdn7x9RA+sWabiy9fBoAk0x7LsrR1ec/3qV7xVKdrozHM
VW2EDburAnSqali/vr7i8XP/ZDwvI0G7LuOCjm3sWzGSMOkWwgH5GBWrtDHLC7dqjTWMGXPfdLbx
u8oVeeZOT71J4/gIPoz2lsZDMbmVDqIzeOhcs/HMIV4X7BO9IZgQvwRPIBHxlwU5Auz26evbPTFK
lxmiSR0b1BNaWtGFnMF6grh1YYyhEExyrzQJqmxyxNRfX+zEB70MoVZFD9OJp4tbuLvMUwHi7Nz+
5kTPGJ7Bfx9fPxZmFuncSJzBEF5nCF0ew3W0MlfoWcJ3TtIYKm7GH0ASruczs8iJ0bnMpJ4RpLCB
H5vDUMXZpsmyaOVM6D4rt+F4FpeQgixcB3mhxGe+9+PdfDY6F5OKHldAnitRHiIzkTsLTDLEP2St
IM1c/+uXdOLTXqa9xkWg4lI3NIItrJ+NCug4dqIDJa92IyHnnBkKp25ksW+IstnS5oLXBdJem++K
llSjM2/l1E8v5gx9GhvFHM354Chwxue4hRZbIGwL1CbffP2M9OOf+cl7WGa5ElDaa3lhIRXRsxb9
bpRPbzDSiqckk+KArwNsneJO5uzPznvYqfXvaM5XRVy1l6YB9J0QSrVaVdK5J1+jfhVxhaxdGbDJ
eMR7WKseBg7sZDU/VFnVnvmrTzyYfzfzYYbpi5BClZppe8h5Af06Lpm4qu4hJI/OmNFPDJ5/HaoP
l4DmJbB0CroigOxlMa9q6qeCVN20WX/96E/cxDJdcxZOAPEtdhieiOz45t6sOWg3jRma3xuaS5VL
A2zABknDBzCkaKvNfFdV6Y9oVH5+7w6Od/bhGbWIwabWbe09rZxkp7hptNHZNvsGCL/t15c4MdEu
Q4BBwClMTKjR03J+htP6BJ/rm4PouJB8+OvtcMiQDdp07yyrJUtgPLiGgxUCdeLXf/uJF6wfh9aH
C0hNUWtDnUkMQCzXAWSdutAfsbp+7+cXT191A/by0DgOoJj3LXTmoupSoGXhN5/PYmdpDLPdJyN9
wVHcDfWvrPwzpr+/96cvJv9UH6OwloV66ENYgpYZNBeDnU0rN9S1M+eSE7uff92TDw8/0TqXbAeI
tSa801XpGh2WiWF292isksEvs8eUBUFVNepcZuqeKU58br81xFKDVJKUVRqd7ZIEom6pWe1m1b4T
ueVnYbN2sV8iB/OCBq8GqEUvxIjz9RM9cbtLeZJgtTZrSSVcD3DCBWH+I3aLK9J0N7PZbfNWwRjI
Ai70c1U0Deba50vH0tMKiya1R5HzFlFgE+1Td7fqBELsmkQp+2dpOyN+bqPLgS5o1biJlB5PhR1Z
I72A0lQzjwelegk4VbY0RcH/aZXUcOK62KK0Tsn7bu7nesSBrafKoUjKHu5blx6siLpgZzudNxiN
vorduVn3aXQzuIGAK0qHNLbTP33WWOvKdfPLCnwY5N8iWUdd+2DE811XKz97qFyboK5uhNO/uw22
CYp0s9cl6uz3A8by0YEoWaviRQ/wsxHDlXH0CFaFPsELIgRDjOBpO3MuVt2I+6mOHpJIe0I0r3iR
aUi0/DRRWaZ8Q1jvIZg0T03jK1M3td3cz5jGIoezhuKOYFtLGjHTreVm8TpW5EEvUmdrSru8sLTs
LjGxq8hu3gW0l/06kL858JleLqc7rR5nQo0BJg7TKDcRGTE7ROrTlXP0BGnDFKyseTRWg1mHO3Ug
HqmZzYu5aW7K3n7vqwzQihn+7hP37zD3oWf0+Wujpc1FbNuIDrW52Wp5Cc50KOUmy2hot2aa+3rV
T2sBcNdX5myvmd2hd6TldeB3oSAZVD5DoKrwEWdw2Z5JQ8szYMcDZcJBq6blb5AJL30KYLWDUrmO
M/5XMThXRmoZK5sMnVxz8bzguGTbeRUIKuBoEcZNnEQKDY88XkehGnDPrUY8Rqas6s6Erpvb9QoL
RITrpLxPg2RD0rcF7h0lSK3wIgpdEgFtj+PKSKE7l7ODI9Yc040mdVzBffbSiupdm4fn3Oh4mPO+
Q6IduPoz6B6GHDF1HDPuxoks3kyVf8OGArpD6I1XJdY9bJk3V06XfUY3EJH0K+bP20LgXx3j4pAE
WeiXvWoAlU5sD7nvplcUEiyMozd9uDNC8bcEdznl6o7QgbtBJhLO6XwFvfjeHeSL7NuSpK5wWhNS
w848zp9Aq0weMsHVFPY7Tbfemji5NSFRCcwZFK90bV3TnAB+rLxY2UQ3RIbqjm1k6AcFMm2jmvSN
nUU7dXYfs7BtaGiUNM6M9rrnzr2cIrInZhDakQivdcW9VFuoPEllr9UZIF9m5dgPGzyIkfbYx82h
VhQcfpLnbTvKfd5O6l6N9d4zC1ioij67a6OTla92x2iJRNnEBfuGNMPek8HLf7CrloZQlgncgGq1
DUssnqFR4G2pyvJYdU5XYVgGAGuODtoksDeQYBJ8J3jEErd7M/P5N1mTsaeXGSixThzM2P05ld1W
BVjqBVM0raAPvJNzXa4J7NkT2vUc2dNtkQT7sNUIncnza50/ZS1sAlGdaNpBitkm5XwXKsal6Qw/
8eZrXu4EZAFZDY4uUlv09gr7C5IDRyebpO83xFNgghkbGuxdbXuK7McNzxNe3nhjDFROAgdDaxm1
TwFJ24d07PVt1uNrUnnUeUteLvkFm1Gt0XqU6rWQBsyv3j5S8npP4XCGHzLUPceOcExTvPBFhpeJ
gvJ1MxLPNNHmR/o0XSDDI2/GcK4cTcNDKzXD02pVbhFyPTEU24u5svdqWbir1gWbEgR4aNo4rP0p
UUL8mSYaAwcFQJRlOAJnyOAEwbykUwNbeAweCpNXq4YDW1a4ajLrxJry+0VaYvOEqHiQjoPiTbTD
g5VqOxfQYWe1945SQb+O+51tgiYO+/CZFFUg6LPzOGnOnavP+DFCsndkOF9nupb6lhBXuWG9arl+
r2XF+6hEl4Wd7qDEYUHtmH1A2L1VOQEAzHUMucHpdyIJXlRbrYEyy3qrV9JmzjBIEEL3sHUtavlt
Hc8bc5ACSgEejagqVvig3tpQaTxyPu7TmVFq02P12j4hYMUwPUbbfZL15aZJWUyp3D4ZefMIu4BD
iGP/BGf6AjG9ORr8ru0WqlLfjH/zNCcnwo3/jJFu42kzY6+0JnmNaRfa8YBDuNJAMlaNe61zPo0R
qa3bcU5xd8bKynQKsZoVcqXYjZGh0F4Sa+juRSvMLVG9pOna4y6Io8tEK59mt7xWQ7X3Umv6k7bj
H8WUb/PY3gsV+57WJfvOSd5GvL8XWhS0/hA4a33GahtGxo0yZL9kmr9WVvirVjCZdepwUbT1GgTW
u5y7H4EaPnd5/0DYQ+FV/Xgw1B4vPuRHX0N3y3jU8dcD/ehRE62ktJ/GBNbSNMV7EdNDjJSxWLH8
EjxclC+Rw1wh8MBg+tJ/QF+R66YtYjxFLKsygfesjaM3aZX0U4l3anLGO/w3pUd+2GstNZOhWjyH
cxCyp2oeDWKuVihwsq2sm2t9sh9dtXqKAjIpDHu4mApnjzoIS7hq7SCKJxu2JC+WjWLbsR4HS39M
R0qPXfEDjNBPQ2dS7cpc+HVagGxNMYa5CAC8TjYoa3A1YcAchW8Nzr4aFQ2bblX4UTBfG2N9p5M0
tGH0kN4Sz/CunexdSXH5jARq+XVYYObOEFiNdijJCsKirfasXjFziVczRWAcdpRDNLByxiWixVCU
7EOc4gZTY4G9lORaQhYOWqKyfObRDm//VTPkt3Yg3E1bR/o6crt8i4BcemNh/WaJfja0/AbUAt66
kbU4il0IueNzG8yPUZ8aK9imwcqW+u2sEE6hz+mNNlS/J5UggVIriytCGya/t3v7ICJ8lHFFS92O
B+cmz5puK9lP+A1n/Ju0gXGRO2W11wfs4k3XXDGbYfVuyZMJh7s4rR9NYk73Ci1eQv8QgDl8qKvQ
aPAdwO2nC5JPwGKsp8BxBmwQmaYe1KgJbxq7KncjNuWbeEhAL1QNYZtZP91mbtDeQXgRXkpxczdD
twYaomyJv24vo4QcS7Z/ctN2c/ansE0X47GSmABv494v5678rUNI9odINldK207PEd3xQxGm2nU1
KPZNKEP32dKUJ6kM840VSOyQ0tLrC7Uvp50RTaylVvXUk6ej2v20KcbU3SSjrv8o03LYxBhAfB2A
6qXr6s06ICNvU7a97kejGO4pvUg2lZa6mgHReM443uaTSPxYb5/GEuI2mx4wLwkUlkmJtW3UkfxU
gM5fJxSPPbPG2lOySx6rzrzSCqFtB+n8SZxarJt+/tUQGIIJmQw9hPihb3Rav7GT7tFSK/yghHJt
rMCK1ybaxeMfZfkATqxdBIuVZBi18Im/YlVwOrEpas3xlbjp9mVUuxtA191KKfA6BGWY+nCNg9Vk
C3GRDBNroLT4lisL/7+iQEuPtGZLrpD2WlHbu7R0qfqmgpuf0LDssrAG7VGQTrfFS+v42FnFD3uE
HUDwcLSqdSf7lWdu2l2kTV89a7VwPdO0ba+upPu3QGi7bkws8IOh/SXinF5zCuXfDXruOSehr8uq
2CfzO1lpthlsHD2ffViyox/Y2Z9oqHU/LExSqRzrjUQNsvVIyFgDj9PejUI1rk07/Z2SzQsin0B7
LOUVXa6paVomRcAKdUweW65oFVtYLOuqlqTbJA7SlVuOr4liFv7QTOOuzcB6dIbUV+OUKSjfhEHU
SFJfuQlpD45u5ttxwkLnJvPgpfAAiaaeBqIMwJPIvNF8wsiYo1XRrPXSSjZz274IN76t8hJ0N6ML
+AO2VpdtOaxlxkRkDr/sXqlX4TzeNJx8vLzrbsyaL4AJCoVfo3lB2913fUjeschzYmrKHtZhfZ+q
HG3CUmnXDi5G4Ok1tRG3ubNiG0/kOLEY6eI3aeGAPTp7PPJAI7BKbEyGCimFGSgvat78nlz+Ykua
D1oC2cJOcs5/c41uqackn4XOuBLkZKxiGfwpI4cs8N7mv8+0adNO7L17rS3hYnLtKG1B5kAmaNvw
by57seFWqDCKbAdUXVl3HYSEtAY1EmWtdpvQ/CRngK1srgNut6XTwUVG4LGakpHAIxVLMH9SC716
TG7dAFRQBe6G4RrjdZ+T2J8Vp77GJh2vHKbRqzGo8Lu6iPxKDvYgX2uxNR2DADbdbG6YrgMIWwPg
DiYqAkkmyBX1U9smAe3vMUnXdamqAN91dZOXBLQQfLkWpWJsYjn+LQzwE6oadevGIiKs6Jtn9i/N
heWS3QWf3P2BgaPwHERZXtzl71UBAwJ0tYGrGRoBbPb7sR6cyjPVjrgL13xVbHO8liTIrKOZJUxw
g8+9zO5rk3BLQpeqFbIurpSL2CMUIvLVbNgpUwB9Gl5zouIqz4yo9dRkznih5rAyh05ehG5BU7cg
FgfNhX4ThSxLSFBuEOawjHFo1Udgh70BGt6Ou6faDW6HObg3kmn0hyJ5sG3xy8o5+9mSjCEie8q7
Yta56IB9XhyBVXEl39ysLGEuqC4zFeFZTubCdlBq1mvXiG4SQ1H3VWoRn5ECgRl65W/dU3CO5umi
szmqD5F61eIX3jRF83dU+6tYzd4KA7wDII1wlRhW+47zkSQ/nrjX9Gn+o8J969Op5r02XelPnAV8
tDsdKaGhXBOZZvpKU+VraVYxgYkhMckBzmHZV+11YdeBF076aw/8HAgUQSFWZZh+oYbHQZQ8qS14
eA8vtxF5aiRQ02IWj8kj2wAVB8DUcYxVYE1ctJYxYL3vjwlnMxkRqfaEFMF5btIhuTdnS91aVues
XceZ2Al25PyFbEozy4yu8nGs2eazgGmsWJuK9LrHAhC/7bsNgMhCa7JNUOUjowzDSUlp5ZVSPHTC
TrqOHzdlcEkERPhnVnv5oOXm6FOGYzEXYVR6w1iOhOQo+kbnMd5rpDXCu0F0U0CgeAGgFl+makPY
gBI7h7Zppgs1mMVdEjQEeAi8J3OZVn+boo9nAFcAW2Ca5ntbFiAZEsdcaW3HawGBsnVa9+j37p31
nHbNRZRTy5BhXu37NJYHAueon02lDYymH11fa4W+T6K2cD3ZpmgBZOeEFS79YNb8yR3M269raida
AEsH3pRNRkPwoHpwRLvv0mJnE5IBZareDYZ4//oaJ+rbSx9e2ZE9OTHm95PJTriWoF4IN/veby/a
RxUEgBKut7ovB+OpbsANR3qhrb7+8RPF7aXtrkbyzAGtdvf6SAPb1cAaAc7IWFyt9szff+oSiz5y
LZ1Qt7RC3UM9ZZM/jtSOpPFCRf2bF1h0AEjHK1PQ6/Z+6u1ig2s02WpWkWDOGsszetFT73dxCVPL
YatwZDyYjfIaa/rvTjhnfvpEw1tdtBdy1gxDwXeNYFg8Jll5PcPoTOfqVTOsq7ma/3z9ok+0hpc2
P9BKU8eezd67tNqGaJc2r4G6xSzs6ZxEJvUcdvzE16Yen+CHgn2YWsQtllLb63pJDN3v9h/Zg+LV
dI4ncOoKi66DFar81S1VPbXqVkltbnLljwNyIk2iMwPq1BX0/95DTjTjXOa1dgizZ71/He3oQpBM
JRvj4nsvY9FsruOgmfM8NPa2iJM16mBsVHP61wrUB6WVe0UyiVD+mM50sE4NscUMMuVZCqiKJko4
BMWhFs5Fb+YrAlc4/48qmQmNeebJfX4lc0lDcNWWdqg7oX4fSXBDDgDOTrfY2VAAX5d9n/yoLVhy
Xz/Fz1+TucQjZMCHTNcSFOQINoeeFRP8otcPTlpOcNaGM937U7d0/PcPA5qYMN0l8yQAiHldVA5E
m+5ijChpyHaltudUa6eucrzHD1cJRtkpJLxWBzP9W0cvg3XjdA/s04ZzRg7BD/2/QMBcuvaDihk4
6xQgkA0xoxY9C6ru0CtFd6bTfuoCiw9fndymnlSh7UeDqOzUDJ46G/G3GItvjWJz6cAVRVnHLsQy
ODKEpZd0VdLkiJ6ssfAnh7HvzkzIp25k8fUXytwPYzZr+zqgclgO7d2swSsdouJMk+/zxcR0F1+/
zmYvtwaE2JmmlLveSY4dPko9X38Vp0bS4mMPJdV3junqfjRDTxPwQpKXFnJc1L86erz6+iInntHS
MluB6RVuoTr7LpDXJBu9cEaAZjpbZ/Zsp35/sWdwCR4Wghy0A4fN/bHBZB/rfZjivvfnL77pVsP3
0M8abVbITQ4gj0wNV70xn3nBn3dxzaVJloj0IKv02dkLl7BatFjDPoYG59fUqHxsfNc2AcIxZzyv
HItzpusT731pkmWTLoNgJFHblfclItLQWglm3gne4f84O7fmOHlmC/8iqoQQAm5nmPP4bMd2blRO
nHCSAIE4/vq95r3KxzZDle9SThUMILWk7l7PUlCBfO/FTSY5HRr45JZomBuRFkqRPC/LPxoVqetX
/6/M/UWQmgpkq6htPEkp+vFc51Aovssba604f89dcybaX/M02KQQt1l5+tF1485VZtv1n9dvf3mI
r+4+mfhBE/G+HJh9TF19AuzpGfWYpebbmbXKn8z5vhpbiYy8f4yz6qVnaoc06QF28ag8L4zpue8/
mfeB69egsoDhA+fgEMc09ElQVGYsFyi4CoUJpEv0wneaeZgpnDxBDsAMBobRhFVbYsPD1a/XvvdX
wJb2+qeYu8Nk/jfwKGOeZunJ9zJwCuFzihUXuLVVGT1dv8NMhJlKJ+F5lZTEDqAFFBAZDnFxYZcC
xjpSWy2EgblbTNb0BkK5tE/6ARZ7rtxQmjwUA3C+7rDUojt3g8vf/9k0KAijawWm3tGHH30p+zcf
3qfUjAsrydzlJ5OdjU6Tlw0623qXnSWcoIBb7YHVdP9e/wQzI3YqlSxgN0hQG65OQqIi7JlgU5bu
U14FT3EvYhQ9QHG9fqe5J5nM7AidJwNsA80JJRWQ+7zjCAs2kaqP65efEeOxqSISpzWkyfPCoPVM
gI5NsbHKYAK594oWbmFk51nFj24wn17TAANqIacchI4f3UHvilQnskPB8FQV5eP1n/Pfbb8IZN4k
FJCKgNWHbrVjBlj3vndjhTIeVqICmLyntnOSmxq+cLugk3KfNQEgrTW3cThw9E+khJxHWnng41iG
HHkv7L20vfwObn8ePD/79M70YOY6jexvXRBF16ZBdtBC0uausHh5qDLuXQjs5d7vVfQYqIrsBdCx
dx2O6GfWg9Y7ZoCqWjUXN4GC/DDQfXZu+7baYmXptn7iBy+w+VbrBu05G/ind7skqlxkOwc0aCe5
WdcdbIErALXyddQmDKl3NFh7vl8f0Q/BQL4d4VCQgFRocd8LURdxQ3g2JFtmuuaUWgrnXR4A7Al4
/iGIGOCtMdwvBdSEL3nSVa+is719gfRY2Aa83Lr22IcUDfCXqpAfosGm2TIUhDbXP9fM4JxqUakv
fCQbgfpDkv5kR8ExUM2WxOn2e5efhFI1oIDae2hs1uSnXZ9S8rNvF5rzZjgvbKrUh9TGtiTDz26O
bFeeMyCj65V79vZqHW3yPb3LDuIOFbHqttj2N+quWRB5zUSOqYY/wLkvAqoY1dMMqfsQFVEZNqQc
N7Gf9yh6UmdDM79b4qrNbAymSn4/4yieBTCn72r9gXPAh2Uhn3/988w9yiTIwrkQuFXXo3AsSctH
CUsVLEHMrJs26m40BIthHJnme4veVDTswI8gQLsamtz7bPyJwnALG9cKwInB19Hr9x5oEmsHonnu
+w49Wnbu71QQuyGcnPWJga174DxOni1YJH7vcM4n2ypnaNys98kIO5kX2zMru//tjD/HFLYV8dKu
dGYvMhUCo4yP2ZPmzpGPjoKdTX1BR8OLwtfBzyGAscD19zZzm6kamKkhQ3MgwAFlAUMIBz0Ont8e
y5h8FpwuzJuZg8lUAgy9eGO3lQnAvuAohJlVO3T7wPlZeC89SmPZiOoPrO6vP9BMXJsqfOHI2QBH
aI0nDmbwKlbshzuWz8CDL20S525weZP/bH9cnEE8hAEgjat8142wGOQ5/a1NvQAinLv+5e//XD9m
skojydF77FtgKlZN+uiVfo6KebOUXJqJLFNpb1TINBgsHETbBg0wfln9QtHte3mMqaK3FZ6wAbui
MDQg2WEogeoWlcFilxf1wi0ua8gXGw13Mtd1BM9lkI5R0GuCd5PTXVHAQ/lSTmAKdHzJ4LRthiWI
1kyodCeTvVW6csuWkKOp2WPqt59D4v1KO4JCevBAE7Owqs3dZrJ7QuehX2esqk+MOLciQ2Gv4D+0
afYZSsgmKpYi/0yTOZsKfEvRJn0aDxzeujo0aCL1ilUNIH1bgR0NW4agBgQo9u4luktMnS3k6WYI
JWwq9R15lriDzugRn+ZOO+jbEOj0CHso5VGeS/hzBDzEiqKH9hfMStEw63jV6rJB1GiMWAh2M+Oe
Xd79P1PrUnStHOroU1vr0G1R211ihc1M2qn816961VD0SZ+gv//LeXuHChdMNhbGxkyQZpOQMLiZ
FWkwo9FmqpLt2LXPcVuj/dGr/haj9ftbgZNNtgQZiqxMuwNYiax8bHj33qlyb8Xdw/XLzz2D87/v
Pm1gS534iTg2cbcmaCO48JtwFlip7wneGJuEBeb7QTM0tkFitu3XHIaNh2JAxV7oxl2IPHOfeRIL
cGFo6UbBgStIGzT7CVCxHKXWwkFn3/X3NHeLSRxAs441tk7Djrl5c3i+NejvauiSqnHm6lNZr89B
A6qgWzjxSIWGdnsGl1IKC/dv/fipeLfjzaAt6fKj00NgGjm/pS9/ula6lNuYifzOZALrthuhBs5c
qN68h1LkB9uz0I1lRSeHsd85S86IJwvfeiYgT1W6aGxtnQDCi1OmkgpmyS38Zux7k3ovQzn+jXyz
MDFmgtJUsTsAUg4HBl6cWOc8Mw9UNvk9N1E2FeaWVoFTXuUUp2aER4In1MGHb8rKR4fGwmid+/GT
WU0iWfldD1CXTqsdmCqHjEbfywNNBbh1NSRQryJYG7dGV/p+gKUT+jsWfvjcSJrM5Kjpy1zVBFev
GwXLBvPDSYsHCOvDBvSOVY5hhsbT8XubUmcyqYnsiwS2BASlXXUA6zEskOVA1/zCujYzq6cy3KxX
XYfOY3Kq8Krg3pgi0yGy782DqYiyqItIZh5ohV2RrOzop9/qXew/xUAyG1YsBI6ZyUYnE9vzgAjq
jOsc/ZjdN0l529UZyoQeb8KSIJSgk3fhw89tRKbCygrCTXuUWhwD+nu08w13zLMYMlhVvSnhQRcQ
7AIpoBlI0PMIa6a0/97G/j8rgX92H22KIy8nmI0AOa87IHuQP1q3aC67HntnFlg6Wb9V3OUNcxrn
GCeC3I5RoEMbRDYowax+27JK7K7fZ26wTaZ85oi2go1McHSC4JkT8cJSYC8i1i0MhZmQMtVemo7m
XQ3rzdPo9Cue/hTBQqCde0GTKY+8cpV4qVXB3EK/K0gndmgSvKGqbUPa63JJxEm/Pp1Mtd/obeKe
KrGPsr0s9BSFuKWrLLSWsXzfE7Qkw7c9Zne1SsWGKgHHU1KrDZR1OOAbRy/RDWde41TTadC/BbNQ
UZ2Ubm/QQo+eN7HwhWZi57S1zaZjZzUQGJ0S37/HqfQ94QQGilH6NiDDjLQ9uj+LZOHgMDPcpj1u
o6zQ9a6kc0RKcd9ZebG2jLjBPvj5+nCeiTxTIT06rCDcZnVxkmlVhDLpo2dfwNgSB/rkkJd2vSkz
t1+YOzNDcCp6zeyYJkCl2ke0E6nQHtz2d3OpZ+PW9ZanLF+4z9wXujzsP6EmbpCLomNeQNtEw8qo
dR3BA6otV1J32yIl8Eb0F+Lp3Pe5POo/t4oaHChTeJqeivbD5lCtYGtfuN8zAmBTC4zASAjtNa4+
EBJ2kBUFoLC04ilJhvD695/7/Zf588/vx25SOkAdwCWkCIYTWvnUTavj8WnQxl7YycwNscnq38e1
A6WEso+miwg6/vt6nWbuU2XXZ6UytP9r+ev6w8zcadpXOUipLd5LemzFXdCNMPm684BhbuF0Bn3q
9XvMvDByGXP/vLCkSTJiFPIhnbR/Jl59G7fdyS4ad2EzMzNHpqYGaEYfEtkVsHVVkMrlsPZrf3Q1
bPDUwjow9wCTEQvpVY3OXGC6ssqc69x5TQC1hLuabLfX39BM6J02PcKWkKPKV41HilQqg6rD7bvN
9UvPvZzJaMWYbJB79u0jsEGnDG1aXn2P6LW1rKUcydwQmizvMSQPReUaeJaxat+Z7oEV9IZG1SHq
4vdGQbx3/Unm7nNZPv8ZRnFAIxSS4VAiPHTr2a+21aInFLay8a/R/2bP09QEys3Q7yg1xqoozW+7
EndQci6sSzOgKkYms9oDmwBbLoq8IHpNFXSU2ITvZOqiPw+GXZgQ67i0T33iQbOQwcD2+mubSd9h
j/W/701IWBcQuDYe4zq9z1KxtxodcgbfEtBWIfrqynI/SLolul1J93skFWfa9NiPAdUmhjy20/Ht
aIbHyHQL830GIuRMbaBEhDZ8fwz0CWJ4vWOkSI9FLft0Q3OV3jRRn8rVqAI4GIFcKisIAVh70r6x
N8IrsLYVVWpl4Zhm3o+SmcqHWIeP1apq4fa4Gg1NHwxk5lBuBARJj7IZs3Vu5LBwtPt6RjpT/4+E
FKK4yBePkkFUXd1S2O/17MEaFsLtfxuR/5/tdqYNiG1fiAxeT/3RavIqjEqJaenn9L6q42iPYk0T
klw0PwKkpdIVMwmUd4r2W9sT8iCQ6H9QEDlvHFmKsPPghltZRG09D9SjzlB6yAWrF37qf0eNL37q
tGJJMxn1TiPgN7Fvt8Na7MgmXquNs4d0qLtBSSYc1+fuXN6aW7nPH0BAv4u2cmEczUxI+NT978xo
o9gUAIjg7jAchPdktsq6DYwvii33Vy7ahT6vT8Gv1w9nWs4EgRy8VY77sOBWNyFHzZmH37v0JCjm
cij7trFgA4HWyYJZmwjIWPK9lduZGnVZyoHNfOFB0kHrh16YZNXKaEsa9X79189NhcsL+yek5wTN
mX2HfQ6oAP3JyqLuMGYNh8sxr+9hIxjfX7/P5YN+NcwmBzlZ0bzwU3wA4Jd/qIiglzJaSHbMPcLk
A9AA0PI2g1FXmwS3o4ZRmpelEGoFx5Eu5Tpmxs+0ETfLCijighT8sdRscxdJAGL8l7pe8rKYeT3B
ZGEK0ty3/bEELJLxp8JJdhnLFrDGM5eeNuAGQY/YUqO4quJe/zR+S2+bwiCoXP+wM2/Gn24t6x7i
tKFX2JmlT4Z45zbtnio3Xdj4zXxc/7IV+Wd8Ruj7olifu1MQ/QQcb82Ge93FaxS6F0LQ5Xd+MTCn
Hbh+nkctg/TsVLqfdQ5EERzwsuYX989Wa++RGt1ef0/UvXzLr+40mWpQ0MLUqBnMSSu2dwBFCOS5
oWoLNi8wAAkMYCGGP+f63Uk2Qv4uYZeXJOCSXpj5o94XYs8SWMCrZwh3oZzYOf5zlsqd6l+zpNj0
fglV/2vaxscgrvcO29WVe+7aJwHdOEdWA632lfyI9bHkwPuIXQmKnwttbGy2eP57Adv0XAEHYvRK
2PlqcGCdftuyfaIhmIDnEgzmAVqAla4PcsUrRK5rgX+KHxzSWhYW+m9KbtEniUs/GBxWlQKIajvm
R6BI9x14+e5eoELpt89d9NctxgfPHtcuwDRZtB8j2FDX/QpULmHKbdv9hWW13XfbdADJn30WDEJg
0JC6dEOkDIPBD13QJfSLUt2PPIZRuRf2/Ttg9uAtJXpYQVFSdgI2yRs0lnTy2A+X9PAPMu6z5Dkr
9LqL3vUPoIXwjiM44MLo3alXVlWFHN7MvaxXLZADvEdfmEBj9AAJTLtTIDQ1ejXC2hdE5YY8SSrX
gzCrVH1qJywHstJia6unqILptnsm6ianT9R+drFFvvBVPGuHnrGt0TeiKE+XzjnSf9DU3maRXlnl
Q+kjVQ4hgUo9fLVtzPfI10bAWdAdjLcBkjgl/FAkOfDqIbYQSRFioxpKs+EoB9vlDXatFK0NRXQ/
tEDWQHeNbt5NhepBI9Vas00cd6sU+hf7V+3eQE22tbDgqjELu8QNGwWgRU3g8w0Gf/pSls8lUKDK
BXAkliGIl2sNFHDjrb3hnSmQfKwNg+tihV2UPmvQbFV3Fv1PgF7BtX3UdFME3oqN237A95EvXXzy
3CfM5VWSdytFsAyvQGwV8bby8PT9T7+7hx/7CgZOax/dtRQcD1CUVwCjgNt0Y4BRkjflJ5M7ma3i
N6dZ5cHf0vpjJ39Qje7ck9BtmMbO5vp0/fqo40xbeXSRAuSQog+UVOMvL/CfG43dM7OTj3aoHhLb
+rh+n7nofPn7P/GtHu0xQ2sKek0jVm0MUeo+d7SzkNicu/rkYFgzrX34WyPkAHC2jzUBHUyW3v76
b58L/ZOF1xKNTOvIa08j/7SxgRMYJ7AqCr939cmOoY9lPDrUzU5NE4OcV8EBfee7jUJilC317Xzd
5eT4k2W3yhw0XNcdrB4jAGKgou5DY7fOe+Qkxa0xQXLUODTFAF8rA2i/sB6vP9vcvnfawoUTDkAi
3IKqORuTKBx5Cyf1XBixGpOE7JEGHD+Y42RvcUOtEAJ9NMNSrfyFRe/L0U0BYvrfUQfZG0GuEY0a
/cD7lesE73EANXwrdi16pCQQB9efc+Y+04ZVt4qFaQwURomRr4lsj43PT0Hnb4H/OAzt+HL9Nl8O
cxpMbabipPLcMYdIskHyfBXZ2Q7nqoVPNXftyQYkyKqu7XiJ0kaLmAZeAhhGnm0vbM6+nEL45Zdt
zz/TXyWxL4oMJ9FEjjekaMOKDHfCWpqhcz/+ctt/Ls8t2y+wnU9OthVtR+OfKmrdX3/nc7/8cst/
Lk0ICtWmsHvQxPOXsurWsHG5EX65cET/eobgzUxCV+ZylXmx2x1xPK1WTtrugtz5O3oK3lV2fgun
S4WlOyCgSfhbK7YW7js3YicxDS3uGsxH0PUR4TlgHTHsftnbxd9Cy3F3/dX91/T8/3aCeLZJaBtK
4oGjC1aeRjsQ32A3MCJBHmTrUozdXS0G+dcF7WDngdGxSxsA3LAFcc+ya/pnlNSDtQzy8cgpLMm8
qjFhbrXuHqCG6KMD/Xoz5pZ9SAmsE+rETrbalNbel31tVnWeVSD9tM5D5Lnx2qD1eQdQlb21NapA
HFy9jXFsHlI08t93gFZsCl+n+9JLNsbNfw9x0G9d6WODkeSAevoBrwQUMUG66/pevUW0J7uUmnat
jbQBM9K9OLG2i14JgA97qQM7BPR/3MKvDvgpjwzYVxR8F8Cy8TE3jvdKCU/WiVMB69N1zjoxqd7Z
xE83XmL7h1L6bQgnY2gJYENrgS3YmRuLlBh4RCwJk788ceDwOJnwDa1xdCz7/qj76KX24hPspUBd
KW57li8cambmztRpxq0HZZKyj0+ihdcitup2LddWs1RVnps7U6sZv2gAWoq85lTGHRg/ypzhMcXW
AUBVHhilsKm85UnzN7Vj1JtlQjfXx/Xc3JmsKoVFYJYHlxZoK+ipEg6My3vs6Az4YCuO2vxWxSb4
3soyXUCTMbYd3dPmJDr2Sw3OTpUAmPg2+h2AgnTXQy4OC08197WmJ1wrlgF6RuMTWIvyKXHzUq29
lMY7kmlnryJQT2u8yS1YQu4fn/RiCxVFtAuyDEHRdq3nmrXVPlKlvSdVre+o1u0L+Bn+fdqY3l87
wm/ugzZu7FUgIrjo6Ji1ydYuqL8ZhsxbcSDToEPJGiBt2jSEoXN2HzV03HgVY3uXOIB2WoBN7eTg
Z+ckabMtjBC8I+s7Z5U0jdrCe708AXNJbhSvGrUONNJsPkeup2Gh71lhHVF1C9uv6DS6XrL3xz4L
QXFBOtpOu/1w6TZrlEk3sseJQWZ1j04YXtzjtMkgcJF6S5P2PZVjsmeOKCCYksWuc+JijW54dkAb
TR6qLldhxJziGCCihQRrEzwowYoyfRPdxehKApfMr0F7xUnTAoVp2wRJvzBcZhZCd7Ja1Q63YkFl
ckrs4K4CmJJ8z0UG8WKyUJk+E4DHme4ko3blkJc2Shbm09yPnqxFpKyAMRIqOTUGrOMY57O8ZUue
k3MXn6xBgUjhr1NfEivDqQYJs2mXAAVz82USBgyJqWV5FC1NXD9kSbLPjHMnSvG9jce0F1pGzBsr
jeDZEfbReVHYEfRnEAMZ68KExw7mi9V52vVsrJjy3Apa2AJFD32rz0U61KtSqpdcJQA0w5d84U4z
b2ra20zAwQQ4jMWnvs1f9WjtC4vuwXNcOJ/NfOJpgzO1SE2itopPRPIaDCoY+wagay0U02bWyWmD
M4cSzcsKN4b+Gey15qfMb1NEvHLROnju7UzmLAIXp3GM4V8Uf1WRbQc0KiwSQbyvFeTQ5E3mbZwB
F6xrJo7cHkqwx0ll3bd1IPYG9kr36GUrsOf34mzb+47+K9E+Qw414N2fkHBCDAWwZK9XWIHKPw5Q
3G9xXpt6348FS+FAY5K3ofG7nx2w55CR+lm2TlKUNFKNcpZVNhfIp1u0AMUQdg/fOW87FJTuPa1L
ZNoqeo5G09+DgM7vjW8nJ4lB+VI6Wb+tMye695gfbbuBq1AzYr15Lik+shYGWdwQiG8vo/w+F2W6
adve/IilMiVEsgxFuTrJ6lvIyJKQDbA6SuwKeOk4trbMpRmiY5K+S5fyTd8oAZAYKlkrafF8l9Cx
OrEhG+58mfW7wBrkH8BkrTuAWYd7UoM0KwGE3jhaBqvREsC3D4w9IC0AEHSRtgqO3FGNM4jublMi
6UXmU41buxNqyweT3Vloxt90EVNnPjTFe2+ArEU2JP5Lh5qeHVn9SI3b7moQmmlW37RDFoXg+pMw
tcYyhOwq3mof6UQ7sFU4Fv5t5NVnLkqkmMj4RnuXh1KbJ/DmIZsARhPOSH21an1AoW2agfE4GKhb
ORm3blScpULWqorU3o7Hw+DqvXSbgwJfGxZ342fRuTdIpr/UlUy2DnfB/43RkaqEkIDm9RZ25fQJ
RHEDEjSyb1UGSLKKg3sVFNmKecEbZ+o3sd18m9clgzyMop4wJA/WhepsQ726TqP8B0oN4EJDn0Ay
L12zPBjCBFp0HD8H3KbqQTbBjm6NvrXfMIHejbT6YyL3nUf6HtQIANShWYVu3V1ZUXKglNGQB6QB
wdr6MEGBLHcHyK4oOszZkcNtxpbYRqDsHSaxvgPrnYWRVV5g1ADqsQFCySJxtwNAWUOXV2cE3d8g
Ez7qJr/PNQqVkPniv1P6AcHwGVnAZ1az4jEl7kdlU0AFtNTr1s2RSSbwlx1yx/tLKnnn8AjuABQK
zIRUoAFZpYV3nIBA5DGQd2NrLYYcxnwt1yGwQE8wWY9XxZAfYLRh7bsLBtOo4G8/XLKNUfHo5dZP
VAd6BCJz5m70EbjysXfKNcxLXqBo/JE17iesIiRIVvXZzr3PngAo6ZIqWMcJoOGGQOY7NGTHG2BR
c1+ka3THnUURR6HNBrT9JW4LoLP9Oxsu7bTogYAlQopjlb6N8+HgsuzRQratz+QrOCTp2m6qbaSD
GyXHezKU77kab2oGgnkRtcfcwUf2WXZ2YhStYF9FNwFDQG29yAmxka2Q/GG3Oop/+a772HP6XEbs
ULvg1I5NAfagc8NbSBrSDFD6tg8OzeABwwsGfQ4usRlvuEyPpfDxhM2wT0Yg973+WWvnZPJgI8Dr
9dPhhabYV5CS1isFNirj+UNU9xCS4KSGRLQcs0+DtWTt1sWWlho6n5o8K0P+1qn9VvU17LZ45oB7
XGH4ttlN5RUV4LgoXHhuB2YiGjpWugLevqEUuOpgDWv78VyJoNnyYEDzReOEzONPILOFucorNEQI
4EILeyNNNG5Soj5VrM4UPbIYqqhNdArKccZeIyVCIYJtcMmgF3a5E1UEUSy994fqrWgglvJ9mIHU
JUwGWARQwGVLzYrPQmcfVdwDMevSNQDooXT7rRYjMm8VB56ao98XfgcpDtjGdKDQSQVsNmf3zCVi
naryIY9iHuY43uAoMOxha/VbO/LXaHD27comXkMW9iEc+yV1UExIKhvNpHb/kdoCJgsq8i4JjQgV
fVgn+kTgOBsNd4EdH0pEChanwFDrEXJ6AVMlUYibpAyAdx7HA0q1w42Xo04lqbkX5XBnOQFguIT/
KC0MIJUH3b0e3NVAh3uLBMBNB3jrwwa5xSfj0J8ApzpPNVomP1Tu4PugtXFV0xQc106fdBv/7rP+
UXC6S6HKK3EmPTSVeGswQFbJoG96BEisJP1fi8gbHtGXzrbR3UHFbghw4O/gcVlx91QK/shUr+Cz
ENkrnBRekkHZoLaOBGRiqbZ+ZwOsb900iX0qkLlYJ6695XBvOVOWjRs7Qdw2kbcpR5yOu6a603Cm
QLkqOkR1ECYRDDWVxkAEDBLBt8HqB6MXf4TJR2WfW+Z/jnZ034/sgIDzK9NwDyBo2POb6kfQeO8E
QvQNE80OVmQvAfRtsNegOwYMwaomzR2EwmSdpe7BKZFKdKthb7A6r3JdtTsPXsKwttD4AINzS+v4
NAYWvOD1+CFY96RJkIZ6cA4gBt8HhaYrkdRv6C+BTBt+8mtH8bdMjQdsKWB32JIzCRD0OGlI6IL+
uTWp/OPUKfA1ZQdfBugY4RUS/LErB5wIbt1wD6Vhfzz7lvhMLfC+W1Jj7576T60bP0CV+1C5+G2R
QCseyMVhCR/zdZpI51TJMliPvTHhKMVdhNECcG3koJoT/3JbUF/GGiv84FvdGi+frQo1PnQpCoFt
k7/RhKXP1sDQuBN3d7BqfoNAd2vR9lBgXPX0wkQYNIenUoJRXSLN05LsQrXOfdSXxCtgqzAU8JGy
64h6oUF1G3XFjUyxolXFY1zKjd0iP9Qi1V4m4z6NXW+fKYNzoMs/vMR99ky3Uyq14EaSZmszgOtf
JZFY+aW9sZV4VAFHm5MY14wkNixCkb3nUoc14HmoVpJu7fzHFy4bmJOUtFmB1gtz9aActxg8aLYc
otfeYlCeo3W4DVDa9IqHAZuLUrNP3vaPMrZA9esss85K6FZjXT2PaXzyK0w+JB6clWwZkixYSOIR
Embjq512bSinR+dHGdu/CsZPZV085e0Fxhs7KFc2e5px5OUCOF078boCFG2V9K6zjpDZ6lDvhKkP
uDkERl5SsD9xbbBpbJybqIBtC69KbHWyBqTasuhvBovLWxQ+7VUiAI6tXRdYgya5zYX+TYcgQbUS
RTYvUOUf5tqdG+ouqkAET8vkSaTV1us4clCmXuVdcut63jZWzasT8zct0RCfjONNa7rXsqFPmuPx
iSUebYZqRMu6F0j43lMn6daCyLDgHVqWfLh61ClMQx1awTBCBx+wJLjJ4YqQCOeccn6klcFmIzEu
WOqMbzkc6dqVKN2cY/+T64dc2LD9yXIMDl/Vu8jS5R31bN7BZAfhEr4z+EYaSEe4inDrd+74IJek
WlUirHK893gA12RNLAZ7hLGFi42bV+lrYPfiwmmzx1NaEtRx6yaB+Q+Qo55aV9jiv/pg3vchB64E
nh1dXOyGdFQP0m3VDWVO8piZPLpB2qd4ijXQTJnlJo8oCtqg+aNIABS+5aHhmYGpfS9HX7+2NCrP
xEmRe3WwYdkpy2nuUxZ0nzyLgjKMC9roNbDk496u7OqAXmAwh4mNxrCThwN6tyqJ8O6cEYEmkvA1
gi/I0LlPTm3BfwDdz/WPRMTBWo8+lBdyRM/CylQYE2Fs7DgLc8ZhhukLWAjZ9djcCj2CsjcAKnc/
4pe+utoEv68fm+eOa5NsBeSPLKl1gYKAdH8kGQ4jQ56896g3htdvMJNenBq35i7p4A6noNfFgSil
7DB43SPOKXcwUQqtipmFU/ncsXmSv+CQCirGkMbsbPLQGrZTKakXrv1ltwkNplrOyNN2ZiG7dmSX
HNiQB/mqS0DS7m3A8gk7Dnp4K9x2IXU580mm0k4aV36JrsHu2LFnjCCg8e4CAM+vf465i0/y5EI0
fsRZl58oy8HzDjIZvzrYU4Ph0upkoRwzd5NJfWwY4tGu0aF2pEUWptG5tFqg74vN9UeYSWFMZZyR
duB0Gmf6FMg0v+U9CuWwC7DOtegfqAzkQh7mP0XcFxml/6fpBAXbMjicnMhDebgryvWdQ8IDL9Z3
cHhAeD+pAwdfvVkdh3i1tv888den7Okp3YmFB50bdpNcR+k0I+UN+Bd5M6zH8Q/zzxrHZCmeMmwz
gNBaGBNzL3QSAwC+kbEHc5+TT58HBL4s27dARLvjUuF67gaTrKVtkHApIPw6meAmRcNsxy6dNgX6
mL43IiZzP4bpQxqXJb5Upou/voc8gokSc8cKrL6qsZa4jzPPMVV/+jEF+auQBXJD721g3TpYe5vs
Zzfo1+sPMjNxpgpQ4dZyBCk/P7ma7C3mYYdVoYegpXAHu34HeyYeT/Wfxmvb0mQ9BEt9K44xrRTw
WgRJfSyct54XkxUk0lZYyR7t3SZd1zEMwJpMRxsopwd0Vl32C6AnwyanCM4ZVF23LGb1wmox9wIu
b/6f+jSSn94FjKROLWF/OUY7yMLeZ+c1j9cff2ZK/fdW/rm+7LsExgpFh2WaHeJLu1hBo0ei6nNO
spccW3uo4IaFeTXzMP/R5P65GfZpiqLzACn1PG4/NFINT0lJ5UbX4/9x9m3NkepYun9lYr/TIxAI
NDHdD0DeSN/tKrvqhahyubiDJO78+vOlp88ZFztJTjg6YndU2kaJLkvSWt8l3l5+n/O7HnD1f/YX
03qHoDiYH7UJVS1F8d1lgszW5afT98LcmRg4Z9LCXkpmXaWro0rb4lFRxm76MJUCmLlxfJiKrgeX
RDV0V0N6CHAfqOluS8Pg31BDNh4bKKsJnBxVFzTgUtxWp8NYz2UIU4FspD8iRirht+aEGkwckwzF
TnCD9r2UxpfKymBtA3ytvOknCWeCUg2PojbHxoc9Hm5YsFFpak/UBK4DLRxH9rmQMJzkhdU9UNw5
7wW3Sy+1wcjHYXbEFHdw34AgZ6zzwpU1SbZCFPEW9i/Co4lJvmPtOd8T3hZfu9Kqn3O8+a+Qi+qr
Qgz5qiaag+EH1DhYXhxJUXEiypF+gGGZVgTU0uQVrDTFkYwpvHEAC76CaWLhuIYBf1YfXgk20hgo
yMOhwuCNb1kcNhSyJzimZBDZe5UWzWACX+VeCe3pq66w4RBWsRxyqDTOxZ4aGiRFw5g8JG08PsGs
RvcN2OjtucNfqI2rUZ5k3Vupx+K6aky+Q5pkuCuy6RE+Vs89HbvAprB7Gk7XnzLGZZxEVIMmRXsg
HI20U2j4IQOmFfYQ8MSbcg35nxiwU07pNuNJ7vGp7LZFWt3k8NusrClCAkK7n4xSbRjvH+BjjENR
QXA1iVJ6rWdW6eu8OtiyFD7Ahrov4NYJmpnu+EQnp8gTfmcsh6dnqp/gsxrwghkMQ8e6qDYoFsPh
DTh9mKTQZ60EXDLSmuuYYa/XOijCNSa9mUxn3JUw83GLQsFIB3kVIEEhLAmjC9vD33Qn67vWR5G0
37ZSIhGoOb/KUVju0FrvL6i9TU0Jwj1MWbwe4DGIIdjIj8XwwaytBkLUQGeWnQXdkVHhnNQjDQ8b
OpseWOLc5bJrAAXRwh1zNGcTJ/ovAIGK76kdRwGOuPlOFEPUe1INzi3c1aZHo8bQDBXTrhJM0xsY
YVX7MjG7HSHRW1qYZBc16c0QmrfFyamn4tp93KCenJiwcCIjmKtGhARjY0XZLpKon4EEbe/qmnSu
U2LeOIYFxUcdeC0o+FoMEmMteP0mh7tInxUPtGbXGI4ahlRjdT3B/yk/PfoZznCPSAdC/aHQ6jsb
tt0ujyMz0KpWKG8g4WsmiwjlHIhDZo42/ujI8FJrsTiMuWN8SaYC1W4kwQB1HvgGZX7U9LH4TC9t
dQEBRqnuNQs3ZnKSqGqAnPPrDqhg2fJpH5ua5uYckOdWx1YCQ87pUA+DBWAsey6zPPXDpKPu1E1f
aRUhTUbH6GEskLaiXE4BZYD60qjIdopXOvbOCUZsVv5c4+q/M3C4gZNalT+mCEFe0TH8x4kbjyN0
uHmfvFUyfNB4Ve8N4SQe0JGWa4PTDR2tCOLalvg6hvIbyyTbh0pv3YFpuHYaNYReLWFfjyPEUVDi
QSZ2lCdTODMJGLMl2TVTIYHesGzPAhb+apC6+ZXKSSJj1ubIQmrFfRXBlMNSACaXIcyI7WKEBqWu
wyAdpSC4MMJApxAIIVlldqfZjzJ8Jrvk2gETCxUnx/zZoyLmjmBSAOWqxwAUVGoDZH953eJy/6MU
yJWUeZYHsd0BbwDm1HStj0V6X5sD3M3gwwckYRPpLda8QXclKG8nnWy51+z+d3wywSZQ0kaeOio8
hHHbM8xe3zqddA6qU9rr6PD8FhKe2WZUYRr0qH6g6DEgK+alY2I9mr3Ky70VOt1NksNXG6kVISAV
2qSPg24I4Jh5Vu2SxgnhcjrFX5tBgwFklUOxt4N8HaJRs4N3r+5TNmhvdafplddOPayPpDCQzZ7g
SawRg+47y9Z+1CwekLJD1eOpgJQYgwLoYMZeWTvNnsKhQEA/skY5Ta+08qqqGdmaCkwaj+PiiP9E
3R1tGLJB1GY2XGCNFDYNXXgyP+pxnVFIGkf0FsVN/p3Yg/7z8iZ7fgvn7xSvD6cEJCJVrVBmOcpy
uIcKCypp4wpi6f0Z57bv2Q0izjtuwTwMQhj36irZ1y7ztrV7wHr6xrCH+/R+CuxA25WbxzjYA6+S
PQ8r/J6Fw89cXKKUKM1WHSuPmj64Nrzny5vCXDvFLj18dqEYU1UXU4wLZjsYDzVtXxwVHvOC/b48
JGcBxgafC0uETc1MEgF8M4DPJ+FW7WT0pu+LLbeQk++a+7EF35F9Bu4Nr4nTt/gwAWBLx3E9Qk81
qkfwUxNKpLnprJwQl068p88/PN2B2ksVx7o46mG17xlxeXTX6/QuHMUmn6AfMRa7y7221NJpsD60
BNEPJgARLCH3LB/6Lrs1M+0rjtsbKJAGYHjtJZErx/jTdeDMvJ7bt8sOVlY9pHwDCVlvbn2hIST+
+xzRaVo5+i61MFs5yTSyNARTOjAKWAhEIRwIjaILOj58cSIYnl7usoXL2FzfI+5kIZIoHwMOd+YU
G0AOg1kRoY7/mqhwf7mRpVeZLRbYcE3E7MMhqBXMVZGmVYaFenIVgM+zMoWXmphdQxzJwAYd4NQy
laknsngDhIA/UTgTdG+XX+Jdh+LMkM8FF1IdSVhZJFBeeqEv8mZ6ygIQi7D5tS/Dj/o24KC3uGRF
QGghAMyVF3DgTQ2lE1DzQ2SRXQIDwAbebMTYJ6Wdbkd4o+6oxoFqzmn/fqMb2pWYvbAdzEUZnCoZ
kp5IOyjgVZ0wug8N48flPlyYbeQ0eh8WqA5fZTPm/UlT7yU7FvX3EngCkR/r5u5yAwtheS7HMBpQ
m5TthEJBOWJvLt+MTs/cSH5K8dTgc++psMktmAACI8m6713bRDvY0rP9ZFhrutNL4z5b9RPooUkS
1hCsmDR717W6eqCaLO9FG8HfTgCWrRmVAbDj2AIeybOVrMdC5CTGnwOjuJY3VSNYEJrCM0/G3lWN
fWYErSTG1bR2bbaG9l1YqXOdBjhgxA6AMDG4BRpmL0BNGwIEqDsB8hGwhvU/PzcVZhGhTIo2HVNz
wJUTt76sdxXccFvAmT/zeGeuzQB9y56LciiPIkt+D0R7EUP5aDC1MiDn54EzF2FIDPhnaUTGx9yJ
vbwJAziJ3vXNsAME4R4utZsyUjsZspWFeX5QnL/pMqRZ0hsjAQQb+ocj1FjbKvI4mPUTq1c25/Nh
BRD/P6cYPNXsXCug9WLDo8ILG3srqtZY2cYWgrMzN58aHQQrK6I4wnRxsZWJkwUy7huc7m0HIw/T
X1TyEmi4p4lBXQDQcCbsR5hq+4pF6rnBbfdA6enuBlOQF8M0UVW9PFHOLy1UNf987yxth7ijWnnM
Y2PblyEq5Bq0w2NvqPQD9r8JlMzPtXT6Bh+iq4nQamgTaWEv22x0JkAUBncTN/w2E0HaOM8QlVjT
JjkfaJ05v1rLu4JVE/bbNnxW9W6qH4BCufwaCxNlzqyuO4sgV4ZcvZ3kVyIiz4NEIuHys5e+9unz
D100pLyEljt8K/omfmqS7oEk8S+zW+OtnR1rSue2NRbUyFs2pmFQTOkOGLTQBXI/OGGBJ0BFIAY3
mDBLzb5dfpnzUFQ0NxvwCiJiHCXe7qgyAH5smIK6DeXPlOSPTACI1FX2Nz2hXyNu76PJuE6KGKmW
ePBgirJyTjnbofgKp53+Q4eGguclix0eKJH6jaO5fQgymr6WjT8bl/D4WdDIKcTK65RCfyMzvoa6
7fOBHHRkqIyMr5QKz043NDGbEvbYZTiWoIRHG2NfKHVN1g3llr7+qc0PvVMkSKsayCUAq8S9Wn2F
ts5u0G8t1LZWpsBpN/vboRTffnZeqI2BE2sED9iURrgBCOZb2zYHFYttrNsHvZ02Ydb7GoQ6Cq1c
uVgvvZXx51tBXt9JAFdujnXrwBS+aMJH2ADrABZr33BkbTaX321pas1uDQlBoXiIouZoq6c4nFDn
HD1VlSvBcmnYZ8eDSuEG1zI8XTovI/yqtfD35a+98OA5d1XDiSkvHZiEZ2P4Y9KTW9Nak5Zd6Pg5
X1UbxsQJDdUdM05eqkE8IMEHkZ+SQ+qob18uf/+zZ3RK544rjMapAuWnOSZC+RITqQOmRR+gKAAw
Ub+icr4wtnP+KgAMXKQybqEVARye0P0stzwwYFbC/PnjAKVzGwpugb1ksDw8jLpu7mGODtd0My/o
A9HjHGIvYFBD21QDXLKcDlole280WLetcjl8VYoQtSFO2z1jDk5fwOo0Vibdwv4w5wj20Jh0tEh0
4GAibWDnNsR/ppu81YAio19SpJcBZmq1lV5YUtua8wUz2YZaxlV4gE8m8NNMWg90EIZwAXgbx0Ru
EjUhcgwaMuWllf+Gu5+rLLZvx+nO7B5kzfU90xn7Qil8Y20T+ds+BxCvgRPnTVKIcFOKdFqZEmdP
vJTOWSe6TDpIayVN4DRTf9OUaXzXVJPtVZMxXoH0LnclE+o3HGbUUwgWxf7ydD9PqqVo+M9oppEk
koYyVWAwWu5L2Tt7ORnIw9MB1u/b0Tx5/ZxWHuDuJzhUlzibKA77q4aJ6jsBATbI4LKhuWWaGr8c
yyH30qGlBzhDv+8Hk96bMOI9OplWvVpiHKKTAwNJXNlQmLtDvqQl2ypKdM9EDcdNoTYFa5lcKACu
zdGjkC3eZ7oBtLjS03rfo2r4BsRUfjyF4JcqTqB10ZaQFHHlUOg+CO18PxKc2uEAjFwUS0f+pGf9
+GrzgeoeaSHgHTs6A4zEynawDtVyYCfr/ksRmZNfssbedI6oHnuhD3fQLy02vBcalK8K5WV2n3lU
1BPg9rL5FsVpD0GV0HGHJLdGFzlR8YUJI/bNWq+9xtbJ0dSZubJRL0S/OTu1Y7EBJxPSBnaNwtgE
xF9ymw4Mp41PHaARNWZTYQQIheo5VYGsnSOsE2/CngO62vFtQuKDzIbHBqSry/NuKRTMNm4Z8iKe
hqoOOhxnNsLpX8J2fGh48zD22h6lXGCbJ6tZOScYp8eeOSdYsz0bMFmgTcM4Ooah1Y1eNKFut+mt
dPztyKkACJM15W8ICQNiHqV69k1NJZjcUSWe2sjM9izWnV1joR7st3Byki4tTfWWNEm7hxNTft8n
vAfSMa2/GWNRbxxHmq8ts6fXCsBPbWWpLuys85wYLRlrVBGVwWSJ7ACOo4WadyhXYvP56WXMNT26
DI5tcHlAmjqxt2XE/dAufMhpobb1fHnIz39/Y3476Hg+cFtGEmKe6WMCVLZlTC+XH31+PzXmN4FY
YTbXSOYepcFB/okBc+/HK9iYr2wl5zuHWrOzWK1ZJSB6FpxyURN/Kngn/EkY2g2Uc6M9Q+7gk+3M
TmUJjgJxBwAOCpipucnGxt5J3YL00JT2XpyH2pfL/XV+KOicDErjiLUTMVQAYjG9bToIajpTLl4/
9/TTmv9w7B8oKwhr4SsMPAeDri3MDXW9WIscCwe0OfuzUGPOszCUQcxEvJMTNR71rEv3MLrEtm5A
86agQ7dyx1wIU3O2Zt/KLIHiRAvlUxRcwWDx4G7QuCLMH0KL/Bws/jA57WdUTbATn0brQ78JgV4z
ha7QbzUQjhx8NQ72n2+rZI0bvfQ+s7DbRk4BKK0tg2ZMoYgFBTTtDrYc2m+khaYYu1lG7oZKq8Jt
KUv1+3PzYRZ8CyCbWa05MqCRpjxQa3qIdBt3n3v4bGmOUZiDPdREKN5RDx5lXl2voa/0954/s22Y
s/UYidjoUwsPP37X3BfLtdzC/WX7jtd7lnt97X9P3K10r1+OR/96i//dHg7bw/ba96+vn24f4NHo
Hh7c193ubffwdnjr3Ldmc3W3Oxzc3eHp4B7erhzX2+xyd3MTBJvN5st+j//7Fjx6+2B3E3h4ju8f
9x5+Z+MF3v547W+3L/796dc8z3/x/b3/soel3Er4WVhac5i1bcOhdOgxAdMqy39W5diAgA7sDmxt
Gj/mkn11KitdI4yfD9p0DrMGhCSME0nsQ5OSbTPpWytsgPQfVvb891rkmcGbO+jUfWeAects+Fw7
2yHR3A4miTBJ3YSAV4xxMMXDncK5ltlfQO996MNpm7SPLSqAl2fmwqZBT59/WM60nKDhMjYKwTy3
bgcbOrlC1wqcCbJmjxKTvrvczlI/nj7/0A4ZDSCcGts+JBLVJBbw6ne5Fv8WNgo6ixdJMsRGLFLM
iFgld5nhZJu2rI2VgLfUQ7PAwDpgB3vV2weLPkj9Fp6PPo/uJ7icXu6ZpQwhnQUHK6112NgJ6zBw
eZOmpY+7/SZLGhDKwHEcq0ME/W2tAhG/oneRosAKZro/FmuV36Xum8UPmYwVqQtkoqoclDZ1m8Yr
Z6mFlToHQo8EEG5gWzG3RlLuzH6qNoQN/ZckbdOrSIVmQLRxzaZkSYj7b1VyBpGqNuUyMHPzNQZf
p5dkC2vTLW1hLIMru0smAR3KpohdWRjNJu2SNfrKwhyZI7ILGk9ZU2VFMAgWf3P0Ut7VYOdd8T5r
n9Kyov7lubKwiuaw7J6BeNzYk30gciu7n8k0uKtW6EvzcG7EMzRT2Fa2zALRQNrATXu7GPZ1kbej
21F4yIftSYCXlAC3uyTMAJqXji5Tbxhz+WYkIt40out3OrOBhbn8vgsz6H2sP0aNTuTQnZpS5Bvo
FYR4vscJVEO7On4YkomDZO18Sq6D0ne5pQ8twZuFMR0M7iCd6h0wqzncq8H4B73196deZY5MYLbJ
GIXsJMSeIV2KXED+ZJR0ACuETQ/Q1i3v426A0uanWpsjsiFs2NGyZnmQdk61jcY0ex2RPSIeB9lm
w1JnQFYPvMvLrS1N/9mZcMgUmNshQmQ2jnvWgBwS03sLqSfWl9vLTZxnJFC4Qv65gUATgkylaOxD
kYPo6oYdS+CSWhlAKyl2L1RW37d2XgSpJYb7AqhoMO6HwThGhTkehgpcYa8J7WybAmu46zLFrkrk
r7zCtPoV0ZTzi9OYH0zaduwgnKTgBAA8bwTwJhQ0DJmtVNwWlqcxP4lEUW47ow3y7zCmN1ECKTkD
+fYpAyjUAkLR3MCo9gAvoGugvT3otrg9/0FEtrISl17utEI/rI82Szow3Q0DhmCDm+SGBzq8G9Vr
uY/zM4jMVfOQZstVqEQUEOsYqSujq5H8PNE5v16ePucDCaxuZ1+/EkVd8jwKDDNq/Ij0z+3QHkmo
9pUTb0XeipWFd76foLD+Z0MNsNaS9GYewCsaqsBj8ZSO0y8OXb2VBs7v1mSeNU9GPTcbYF8DJ+M7
G5KyzFwDziwMwjzzDbREVti0j4IqHL5ERmPcqBG0bjolwmtVma5sYkvNnD7/MJUSRcSoWAXguz1s
zOmpG+KdPn6JPgWVpWSeg1SNjZt2X0bBkH1HmRrU7jWPlKXBncW5Tu/zfhjxZK6/5eE9r77q5sop
c2GCzpXGRMqisuYyClj1i02Or4GhSJwdTUH0zj51CyXz/CLtgUlphyIKMhL5PNU9BnHsy+vrfGGA
zHNPhm7XImq7NID8LCivDLC4I7PHaB+BTPNoDgi3YTmG933E+wg8b6dYqXMuLYfZwi5DVRE9hDC6
mCpob9M49CCitCbsvjDg89tRAuVLQ1O4hgFm5hY6u3Gal7TXHy532jsX9e+XPzLnqA4VXEDagWLB
qcIIuJP8NjRLbKHuJILecBo/NO2dlWK0RgOO411Lf4yVBtnvssRBthe3IMJ5OuUPoNJCj7CFHoc1
soekVlciyTeVQYHmFId4UCakiahyzcJ6yJwUCg8dArkN3fHEvJJp8lawwR/1cgePVWvDJwiBOI21
5hK70IvzRJ6oRcWa1ImCySZQQB/EPVgF0rXqZGUSnBfFpGQu66Yss7a5xRIwFX+Bp+hzpFmgH4++
0bdxVFxDducpLlrIp6+k3Bam3Ty/1zUqBKkLJI6aJccamO+IJCuRYGEpzWtsfExH+GfgXVDH8GhG
voETthusEGqehmtq5CdjxW4IP7exQx3lz2gsGuy9jqJJUHbaXq+mbUEsPwax5PIcX+qoWcgk4HDA
EgGPh2bD1pIx9hX6+3OPnp0IAWIppG2PSQCl/UY996tE/qURMP7sEo1rogKrLAkAYCmQt7Wh2ROF
SdRgZbT8Fpow4DNmRtJ+szt4byQ17Pb8y++0sA3MdRCUbhMJgH8UNApeFV1OB1yvoqtY66+p1Gqf
KhhkXG5qaWRmkZNYGhNpKjEyBfBuqaCehXC38vCFJT8/CyeiTxMH5IuAgdTIVbvTu4dUrXl6LvTS
/CjcJ41WMCkwZx3qS7u7gu3U5AI/uqtUnqJ+qq+UbJYaOn3+4ahSakMDwR+lHfT+mGVvibI8RkEC
hBoTREZXxnzhagOY+J+t6K0JfKOOzrJUWcAv2Ir9us+mG9Xz9KbHHdiDOAr345OW2ViZb8ycftYa
IpoCjqeVA7/tYEHhZwN9zBkc3DMBkPvlSbLUAbM1JsbIon0v0QEpxI+0rBX3WjZmAViMJ8nAon2M
Rkb2lxtbmJFzh+nQArNQ70gc6EV73WYtVOTbFerB0nyc5dhgiNpZTY5Hc1N6RfUwqV+5vVZ4W+qk
2UoyAIOAmhJOCXW6NyYbhbBTyf1L2Eae5PHuU50zT6bZtmEno5MnQecM02M71aRxzWQih8uPX3iH
eQYrtyGE2lBsaErdxyGgJuG97pSuSeG2kq4RspYaOX3+YTlBrg1m9MaEwKrsp6xMb/MQmuXtZF4L
iz4mcbMCU1kY7XkmS3Mgs2XDfCEQxl3SQuNPZu5A1vyiFu4v89wKBO0clKVq7P1m84tOP+OuiFwM
jE76lVW31MIsIBQ1qqvGOJxOF+rA4rehZFs6tC6FptLnhnu2rrNsQLJ0iEBCbbt6h1GG4dWQDkeR
6/RpjOwBBi1luXbQXXqf2YYageAsUhvxug3FFZB3B97LHzTGShyytULGQvB4x1d9mFs8nTKwfHXt
MJUKyB2n6dJbOoKLcbnDlh4/W+OWUYwN6mzawYyzNz0aXhKSf/JaOaf2mUkWO8Syw4NN0+8pC197
Cmo3mPKf+upzk2NaOeYEiZjwIPjko3RwhLbsyqMXFtpcKKOOB6ZswwwPpWnBrKjwzWEEZZquxLyF
eTOXxoAXBABnhYOOiZzrqGy30A/MNlrFHzW4hK8stqV3OH3+YeIMUrOU2WrhIWx+5ieBXQlZsdfL
Xb/07NlCrvLW0Sqw4g84JxIvqpzuUaaVeUtaKMl/ronZSk6FLDguH9oB0qWHDEKKQ8TvecJX9oX3
WXLmjjovqzBYFOpUZBT5Jlreju2YHQzY2G8lLly3zYSG6zBSXgcrKB8G5xTn1REqjFLPQ1dvAInT
tYzuBwPeaFFlkEPPbOeYDSLLQWWM2UrEP7s8De7MBrGlYgz7zBZBI63RrwErBefO+HK5i8/iEfDw
2ShC6qOt4tIqgyKEfJ7VADyVQwkENhxacwurarWdWuVEXpyW7Up8PtskJfPChzOAXpaGYRyYBhLV
sCiCk6j8rkfVax5C/FKPb9pijf+9NElnoa1nVdHn4YAUSvE9SkDAzc2tRlYgdAsPn5c9hgjayyzl
UYDhSf3O6VQwEFHsoKxDP3dhnkPOpqalBSRBtUOm04MeEc2NSfMTDQSwkv/WN9Vejf0OFeLN5emw
EJXm3MteKitXlRUeBrWfQhz3xHdaPLNuzYB3qctO7X4ISDWH6K/O8Pw8c3DuhrIiSOxBzfMfl7//
wilszr9MnAn65Db2g8IcWGD1tLrXul7uo8qM9n0Lyj/kSuhK/FhYmHNySBIyKHAXBTlqdQsTPHIP
7Oua4N7ZjoLT1enzDx3FeDw4AMfiBg4vDBTvXJyR4PW7dqxfevxs2UM5Qqcqt0FXq2rPyl9CW4O+
0NrNaunps7iNFHhdOK1mB60R34ROf+uM8WYYopWtcyGHMSfBAiqgqdBBwYMa6iEpnNzrDHpPRnVH
jPQHZGrvItr/gBLi2vlraVXM3gcmJBEUKyvtUGElPDBT0kBPEzuB1FJs+DkB0Pry9D3bcRRs6j9H
nUdtoyCQhTNHnhxYTuA/E0ffbMk3l5+/9CKzq+IE5iOpqQ5AftUcnFq+xMZkemUCmW0z7D4HogQp
/M+3AON5SDMotQeO8xhXL0PTbkv2iDLYZ94CZlGnefFhbYgh5ACcoVRRhx1qdXunVje1BY9HYa6s
7Pdsy99OBmjitHd9aIIhOUIlQWqv916iY/0QBvY2g/ZLBPVW19xAAG4Xb/OtCXmcZ0g77LnXebon
Huo78sTfUBV4PmWxfRWUQTd4xaPYjUfyvHaHOp8TxtebXTZTQmHbANB+oDl2fGjCLPJyM2lfR9so
4M5d5LeVobWvYLfrEN8tpQNAN9julyfR2UmKxmeTiPRKwrsKPkWa+aCzayKeGmulzLwQUedibuCR
wSAMnsUAEoCgajld+hqxnn29/MXPzn6cdWbzpjPjyVHmGB6qrsncpgzh9DVNANnHP6cpfr3cyELv
zH2Fc7ODCisR2OEKQ32J+2l6jqz85KRqJ3xll1tqYzb8rDLKoZajA/VNaJ/Vzw43PZZz//IbLHXT
6fMPc98kpEyQA2AHsDb2CW1/DrL5ymnxaKpPWu3Mudi9HSu4MyC9rUN0mpkaLNbuSkOsRNF3hZ1z
q/fUbx/eAJfCFKLzAw36fCS5B481xy31dmxdcLTl3umm0aug5X8VnqSrCq6K68SOrD0w0vWXjPSW
pwE+HVQkb+9gcTP4SIMZkL2KOq8GT8HVjOSnwKrbFlDdPI59k20ud/3S/J9ty5WEXBnkweOgKsyf
EUwEPM7Lu8vPXpg0fLaJidbUOzNFJs8UESTUHc+pn9psTelxYdLw2c7Vppg2QlraoSTFT6Mpnf1Q
NeoWZ6TsezhV9srcXOggZ/YSsqaT0cRhERgxhaS4rvheQDZxpfvPHiwQIGYvkQBbWyeagZhtAzbq
GnlaXONyq+9UIaFf6HRw8Iit/HvTlqNHLLHGRjx7akW7s4jaqJbA46ZmgW0qcgRwsPWzMDa+aSlQ
aqlqh4MterLykkuNzXZnvet7kGJ06M4zDmdCe8eZr/fJxqb5AdbNlyfbwjjNqSZlCVF7eJmOxxNl
+LqAmrZXKatc2Z4XJtucbaJNnTBtTZLjUJFNIn6S7nGC7w08T73LX3+hj+ascqNiQ90O4M3CTmdT
ZDgb88kFjB5qSxYiyf/cH//zdfiv6K26+5+IVP/rv/Hv1wqH3ySKm9k///VUwf+8+O/T3/y/3/nz
L/61e6tufhRv9fyX/vgbPPff7fo/mh9//GNTNkkz3rdvanx4q9u8eX8+vuHpN/9/f/gfb+9PgQry
2z//eq3asjk9LUqq8q9//+jw659/6ae70H9+fP6/f3h6gX/+dfPWxG8wbS9/1X/7q7cfdfPPv+x/
GOAnUc6QG9QNqLrief3b6Sf0H5QZloWzMXT3bAhtIL6VlWrif/5l0X9Yp5/gD01Qwegpn1NXMJnD
j8g/bItyaItRCKZC3dX86/9+uz/G53/H6z/KtriDKXlT46//nBc2IdDDYw7ssw1G8Lj5zV93QJsc
M8XhME+h5kxgF6Hn5EFrs3QjeX6NzYbvYSTluFMGqxRWpc2mYlN86Mmp3lq8dUi7eFFXO1c1HA9d
mUjqoY6zOwFldlHexqBkAmM42poD4cxtmtUdRAbDnZ526oADGN8hQW/BJyK/06Vx0PXwOuva6ljC
3gmbXOds0yp1NV3XdlqqvTGtTu5Mog/XUV5tQyBhvQxaEUE6OM2VgsgBUC3kCIONamdHSebD51k9
MavHPsjBj7ZyO0AGHdoRiRXvq8h0uSCdl1qwzMqntUPBrFb43rsWxsiCNAoDGnIuPkdMMPzgyeO4
YyTu8gK2EmWFzNdQSf1BnG7BHPaQUm4g9wDjjCZ9gfxR6481XKhJDgcfCDb84Hp+bQBiN9jlsBI4
GWbYBw7jv7+fQwxmWQY1yPz+OZqyKlQ/OkAhwohAxUFsRbdQxjSPKDsETQQ2v8MTkCjTBj4PsoGo
IMqWu4lFj60jrrgDkbs6gva0ndbV0XrREnUvzMi4yuF2C68McoV0/8sIWTQfYtUY76TlOyGy70zU
HfQU2O37DIDVxhV0gcst3Dg72GiJbyQmB+jvthDZlUUwtXdRlGwjkU/7oYcnkgZtumOn9H1DM8jD
FkZ3Y6QUdlxFt406lj9aoFl6sUhcYY3N/WTC9YaI5LfZNdpNZcErOYamLfKExm3RE+XCIciKeLfX
QyPz4R+CAUNlamv1kAt6nyBwjOrWIvJpD/7fM9175zNuOAaEMkxqGnNMRxnZpLMzGbpJmvnCCh9F
5uQH1JjvqrEYjp0O7yMovPK9Dks0O4RDXCQhxZXaX6E1a265KMQGHh+F17E02VmmKj29GOwDTctn
bk8wXaoSfTtOh7iahpve4SlzqRN129K26YbWvZspTW1Ul3UbeIFSn03Nr8jWp13VTjo0ZXsdBiEJ
fJ7sbAdpCi8mcXkHrCPEckd14EkJjxeTjwcYEUTu2GaTO+YV6NJmkflj33ZY1LK6VpEhdwAXvMVD
kl5XhplcZ1P0zWwl+z/UnVmTpDq2pf/QpQwQCOmVyWePech8wSIjMxGjACEk+PW9PE6Z9ans7ipr
s/tyX9wyz8mI8MBB0l577fXtHDl/lrxXO2CXywuozyWQRgol/GirXdsTg6/2aDxs5YGDXLWflFfm
quuApWqjF3iy+Z5y6++KsO2QN1vCcdy7/2nkAx/I//FJUUbhCuYhAncj78/pf0OCpfXmnsQK8J28
FEESKdDqw7m+1wKGLWTMYcp/eeOlvLqrB7aUAfUmqtmFQRDLVswnx1pNKnfNuubB/MPn4w52q+Fa
WAuwpb9MmQT3KnFq+PMRDTuf8DHDRqBa5Ea1qjsMWJ0SZItNh4X4Xt54ctwpjqys1sUgUm3JiRM6
AfZVDAeGQfZd1XCQeRvnmQUKKY6NOlJYqpHSgJFDuBanfeVhtkJvFnPxPQiLrsE0C/qNKZPPFbLx
Ag+hyKLIYBhcQaQ1Gdgx094HGPCkEVfr8X4HIuRVRs17w61Omauhs4bzfg7YbySRAZtSet7Bq5Cv
WHS0ymXvfa7uxNIgWn7I0AGkAqjt2GUyQhv7qsBpS4ch+CShdhEsbBYk7SoE1a/lQwEO77l211MX
FYhNCG2qOVNZo0Lk40rbIkRcA0IUzmDTGPApK0RLx4jDxVyEmlk6OMpJlK94tuga4OAWXMetueAm
B0p7KvfMWYLHbSaPUpIfpXCeG4yT5yV13jANEOX4CSIG/bvdN0rUaeAGY8brvj4sLrLTBTKIKkXE
CRG1OVdBkzVONSJdxaNJVeJn9j5yi8LC/9b4RQEnn/01TgBoRU6LBxfe+7De0q+3yUeHIYP/2+YX
ZrfO7Bds4cteT9FODxhR9cctAK+qhd/Ie/cimAgnfxRJJ1JDwjGeQ+NeVjFFR6R3JZujAQo2T5iV
vBOk2uuF9U8lLfMWDPdef8MU6HAgPYKa29qNSdeeDGLxsGDwAawVmrgz2DaYoAeQL8DI4ug6z2B1
kp00tM3bhZK0rBb3umL9gucK7aLIO2K6eAU/GK3iuhVVGjHAA2VV/Gx1e15m4e7YKG8g2jOd5zFB
6uI7d70rRAYAujgoWpBv6+WAQ4//pMNRgw0V3YST/qNeyT1r2wmUNND+Vsx9CgrsdF/sfRgK74bl
2dNizpUo3je6fAaFX+UzASNtoQA7hWU6LId29mg2j/EyRn08EIb62ZA+ZVtzKrgU+7WY7zUH+6gM
vEw7q3sYhrE/VcCeesNh4fw1iODfb1mzt337qQP+hlCarORgjYbk2K8fUFFlUnD27EDDawkwIn87
V/7z5Pb3k9pXf/nv24WHbZrQAMwqGiGy9s8ZxJ4tyIySi0gKgeWE45dBtMwUex4eZDGXcxJOWHJ1
7ds9MvENCNZ7v4NTsMS9mqvqXFv9Y/bDj62SV98Bm6kKQieNOv8/NPe+ul5/vtEgJCzEBoXq689D
hSWOxBZ6A2o+FFM0Zo3fO88exmjiVm5lovvanAMuYuX0KjWdkRmC3f/9xfraO/94D4i4IgELAubx
4M9JggFIS0yTrOj2jUBOh5i1WJDvdRwi0SVacX7oZ/6MSanuNDcSfNDVYD2J+AXJ9M1BDxSHkLG8
jEXlHYPAfWgRsn4SFTLwxHIGWjbBVrXDYRL5QVrXsVcMfm6Xhp1aUn4PubJXMLFUigO3dyE1UIl+
yf2ElkF4nNslPA5jeajgJn6MEAoyR20OSK3Jtk3P2XI7Es923HNscbFgZ6vnXzo0Ov/3l+jLYP+v
lwin0ijC2/ewmIN2gk3vb9KS6wEe6GiDPtw0HsDQXsAMDHY3oNWp80LwQ+RD0dw4GlO/O/11ehix
wKThUDZ3PStXPN1OmNEiDE+OH1BwwPowXdClj78OdSvtgdQi5V1flAoESgPPdyP5Tva8ALFNOMf+
9vL1J3yIahcWzcXtQve43l6AO3OPg4VRa1zcKnUXMvZxbe+WanOgmdTJGETqDm55HftsnLMV1rqA
4/wwRHct7rEjjMuZwxmNXVvxnSmXOwrpIyRaPG0zRiVWh+3+/SX14Pf446TgeTjt47hPQx/D5+6f
jTQMoLK+ciZcjI3+6ObFxtvU5ZuBUyeS/SPp0ZlaUI3MxMlnvcxpSztkQ3nN2wiwBB7tyE3G7hKZ
43bDbMI1EGWObc5eM7Ads+IBIbZ7Wy+viO1xk2gQH6OFk39jz5jmi7yKvwQCvAeEz3uxvQVezhFS
BRCL3qxwwypMRmTwDbegRDNniA4AHt41G7L6qQ4/MBSFQ9dSggdf+Z9DhCD5MUJhJDEwsAKmEJO2
nHJszUmhQkDOKD9KBwZ2uqstEv3LpkmpAt0DqbROArvtHhxXldIO+wpmDnKnFq9BSe9sB3dcR94J
wKw3gorvyHwM6o+h6YNTpPucAdiItHiL/BRn+hSLJrugAVLRmZDsg2oqBlsWpRzAXRs+gQxARrxH
AAdwpPWfAiTfww55LBvMk0iDbZIF6MsvA1mQ27YDeN45Ma5+K1iqgK2sNN6zOnd8DGMVCo4IHNAN
C4Do8jkEolkFak18UDl32hXv1nCUEIB+DOAZhEy7se86deryqE0pRrwkuBLKJ0uG7umGunTRtyGA
RCCMvUP2/1XCwyto4e2bcJsy3bzPG/vZeuozCMMxsWMUHCUw9rZ4pTXotEOw+GlZ3Pvg5HX+SndT
y5ed9iDgSPkNbxI0gsB37vinCvs9BZ7tPsJxSzRliHdw4wBUtsroiP0/ipojvXSwKyQcbMIsCgFT
VNGDQ8M2FRV5gKfGS7wWudVEODe+M72vXp2VfNdlGwBfZC+C2O8mVB720vmKhfERH8MPLLRtEnCe
bUVQ30cT5Oi27bsMXrikKKs6RmIjJliKwEeHUQ4PAUMYgNsX+QA1Ot66wqRewT+KqN9hcdyVlMc4
HalDv+EDkUE3XPg6X1oHEwl+By7xtLqnqvO2Pdx8d5sOD5FqFcpn2Z7tRp9cNjzLNpje9LS9NcAU
bmFIY4YwnuexVhid7nVWdaCruA7oeI2/1UnbsYujQVGBTzfMcChjfJNHqR+7uqV5A/Ep4bajCTmP
whZACF9HwCF5+GvhUYnjSsWzYGHfZ+gP8TaM6I7U8Ua69dDaCFVRO6u0HF5DFILx3NZv82xJFoZ4
Mns8Hsk2OVGKm/dEIMtt4aoupSNybFoTBnkDfDPEu596s0ypT++HzWWPQUGHxI9A6u4d9lgy/7qh
lEv96icZi/bUq37MSv+G4Y4nEBxif0Xti9CvJe3LdkdKplK2jDZ3K3MO+y2lnmNi4nn3Ptg+5gaR
gwK0YChbm2hJhiq6g8rqgTZRP/cDMXHfC8RnQzxp8BQmNPDDGKFzwBD7aVM7RdahOWq64TdcN3XM
YWnDrTgPD7SNsrYJhwMm70TO/eV5wBGp7aJ3u5pnqJ/8pJgPr6GPunT0kTHvjHnogNUesOq4GfUk
apyE2+HkGIBPCTc/+oFJAIewTE7bj2VDYqaL8ysgXu2D6L6L1e70NJUJAKQENO8o9m1LU4BVZYKl
GH0D9TG2bXljupy60rx7zgrozzQ0R6FlCsJH7DYkxADPbSIHWxDMBTOGeoyLrBNFylTLUcbdONiT
31Vz6vU+xq4jUIydxgDcPcnr6gMx01qHJgYFovD1KwFcunNNvq1tcdFzeClW5CaawQOnIgSctunA
Gi1opYCNJBFQC5AmprrfB1eLAXlYMQMgQ33SJo4/1nvgBdBW13jk1ZI3neIJCvoKBwp250RIYsWh
G5earUPqLCW/faoJdMoHLElNquz2EfAQsrCHLwNVIDVT78b4zNFl8poCRO2pytxS4KEpN2Tl0wS5
F3PcOxwkX9lsiTOhcqDBjLKIn5g7XEKuv1tm8Nsq/kQ3oHxFyV/huJ6RRzidn1GVrVfsVJESd2DS
NbGv/TBDqwIKiEVWw2xwjS0Kmigs99wCtbsNYd747jmEKlTi+mWenCBr1Aw1CHOOVoXPXYXGamux
zIcryafSyVhUoQSZGTkwK7NZoT+EkVKZdgOM5dXW/KYm2i6j0yHNfJHdDmxGTPQ9Mi9Y95jeQGXQ
gRFSQ1UAEmuKu7nzdlohHXKZ5IEt3Y7M+lQq9x2bfRqqOkiQgPzkjfRp8RCrivgC1E9OuQtDcEzV
ZMasYAIVgZhRxQ9Pjb8EqBuwr2KYsNs3VL66wLIXN3y89xZuBZK8R1Ta0/IxL0fwbvgE4afHgaca
geOG6HV1yyYraqfLfRSIlYEOqh2ABgqEL6EmcD+d3ud5p+mzR1xoYj5jV0fnpOhlKttQp1MD0cz0
a51s1fjN67D4cuM/EMtfTEZ7bFZYDw9CrOdowHODaQ0Tm3JccK6TGz4rv07VLqqjE4YFqwTZeNFh
W9pjJJw7GBEVTrcbwtgmivi/EBPCLFpPM8DmNHKGh0jYn16FHzOaAiNvsBTwPtiSWqyZVmJLejF8
R+QTusBE3RunrXea+d8mSCll016LAUF+dIU+15SINAKassKwDbssjI77WYoISPninX/ahf3CAqBj
JLT9ithvHzGEe80h9M58ShA9wvOtohYRHT1krY2f/KL7jFpswm2VW1H7qVnNtLPLNGUt6bxknuiP
YrFVghuApTNlAZIfEXJYT/JWATcfHTwLSzHOFwYsx7JN95zKNnPBgYmHrj9A0iXnCEeGZAp3EAd+
yWJxM4fOHRjvmFHhIcE9V5W4CdYgw4p74l0F9dJj5oj+chN703QnZHiKQNJdcVxCke05D2xaz6MN
ssVZvsqLLSFF/crcV6tbcnEnrHUwR80ZdURSbyNI31CkT5j2wbWz57VqEKk1z3uiLALKpQpwWVzz
ZCHvYcuoNuSKV1DlsUD3MyRTVqpcRpg67KGiu6Apnbugr/AM9PAtMTJANHXNi6P6ZT+uq9rTZS0w
XP00Ymj8VrAeNhzOc02htjJIB4nw7cVT3aWGCPAgyPimnZrf9SphWt1vW/fDEwA5bUplFeBU0D26
EzTHe01Glth6kHgSj+wGoOS0lck0uq9izXEyhdMWTHlMnSWmR4hTJ4JU+AAE94gQq7wJTfASvQUW
zTiwthsFuWxNZdd6UObKVwJ5KI56CjjyKn/XPgJrArLDuu7iK7a3TToIxtl8PGjsbowEykbJfIxL
SmhBG3Sult1xQ7aTHvHkeMJJpVJVUk/lvTBmOC4V3dftGqb+6C2Jw/hrOIm9V23FGctNc7KjwlOJ
v7kRK87WESB02RbnKyuXE0BPVdo7g5/kGIpnmbQdriky4MvQmkdsJT+QbOAhcGPDHFI7VHs5kBUS
3vTdmqg+Sb1sB6PUivSsqsHhHTw/pXBNnNI9hp2LG8srUhD/vGdOlLPX3bRBBk4xiMwRa1iXUKKi
4FLZbIgiZ8dC/i6AcQCNObdhxw/12uazY78vvlieaVk+NPahjMiTp5wDBKcqrx3WgNytwvsAGQ+Y
kosbDaTW4nR2588sjNGsAp1rPSAgdcirSmGmygue3ab/6W5iw+LXfhAq5n15a6mguq9qbClwDyU6
IvZR97bKl0aGD/3Kk7DCicyYot+h2YDCBhZydLrD+WAyfAGS3lB4VQLlvu2v48BW4MF8cuDNjVEX
ldnS8zrRIcS+Si31oXBnGde+UXfSQuXEPvorqK8Tc+gFXlaDs51Vl65c820O34Cg94+Vyx6Gkvb3
LNJF4rfD8esthGv4OiNF9xBApkJPhqVAWQWeEXdNj1vGkkqe5jXYzxw6uA5kkHj6tdQrOiGyOpk1
yK3n/Qbj7IX3IXzbPcEZYAaYF8RsDCN2fvuji0RzblQ3gUUOtDciHkE3ntQF+3KZ1SGp03q29M4R
EJHX6tbZUY/BQP1rbwp4Apdu74tt2f/1DfmGnFWLWRe0hKARgNOdaz3yPWS26UQX19+NZHyYmT/B
Uzg9N9uCGexyjE5lj3UzwlXfffUNVn0BPLu9AqSZKiGWA1A5w24EJvCw1vKtAIUwGVywclzxEba/
RrV+7wul95w3+2YqYE3uuXueHSy8Jfb21SvvFG608+o2NJGSuUnfOfT09dL4SN5a3WrMMeZuL+Hs
vLQDjVLAcZ9HsToX5Ag6lw7VdezVbpOPrF+vAGxBilTQUq0F2j0svf5R6OGtWLv+5Fn0NvFrO7vW
WX+E0sDqG9bevSucDPsRSYthRKHIqb4HcQpybFF4uwLJnldQpoOdEStgejXWmghHrR30SnTHiNvs
Vdsg49XOBxzjxmd/Rkyt590FHCW32+LTnXryYochl84K6TmQc1YJlG4eYshPAlnDbemEYGGiY+bT
x74Rz03oBhmIHSydQuj9KxpgmmcEgeI3NrnaYaX87W7reQYKLtX+bO9MhBOohirmY5dHGE2C3G2z
U408zw3Vz1O5pBsFRgUAeH1SkPVKOVWpV4lqX9QBaKIlhad3HghAGk6zwxyx9yoLVJ8bAYq8qesK
2YBKX/12gvfKtPetGhXy2/fbAkP27ZfoAcO8Xzw3nRdMnCG6uTqAFPk43voDbTggPzjcsC1HCMbF
zuufJzGfxwXiSY06B8a3sYu7WuhMlVi0Srf75ZJXg7n5MzyOfbCm0Pl49qWx+2pGe0AaHjPqDakR
+OuGgRi7zdc6qGXSVAIy/iymhDhRsQN8D/VLq5HDitFV2E3bXbRsUbp5xX5oAgNxIRygF0dZxAaW
IgbdzZSfTkY/4jnDdJYUCAUu14FnSLRC86L3LgqiadpsIx58ckFOmD3KDTfM4NLzJM0RxV5/QTk7
VAGWVe432TD39nlV8CFQl5+DVkWJAwfPoSSAfg89NwcdjZcodPh9H7hgHbJQ5TVOKDNf3UvN2hsn
jOl8jkZ9AdgC9bRecMydZ5wSjfM2Brw+1EWL5hyEZXCCuzsESrZ3BRYviFVFjjooOHaIcQKDbzG5
kiuIqeg8kCUpdXUt6+23EQjip7NmqSnEbwS90f1S+FcPCO/EKwsvKSOgIsN+RJE2LTZdumA4G6SY
YIi9PiC6hLyQeT6TdURk1obvL1sEs3PUB3XoadRflXzkkcTOTHzIaL7X5Y6I9ohvLnbD1JVPyE7C
eF+IzKsgWD/m3kMNWOKupm53JQJaUDOL/hW6qk6Lmr1PaFUdBjHqg8cp37X16KYjUCV7d6vzYd7s
WzupMp4NBdh+Hbp9P7TNPUfKXGwWmyPOd/2uBnapmtU+kwW1SKiDbBxrdhgKX52V7yPuvTkGk+88
uyNB2ba630D8JEgKb45ujw7cMmAUkZTmAZ6JV3SwvMzg8mIxj344NxwaldWuGKDrdREOH8M0Vzu+
ICu6LEwyEDzhg9vhu0Qj9kIOVu+CRT6ZhEQve+1fImAFDnA0Q3gs0Y1zQfbN0I86F3KRp819GXQV
l6FZUcx5b13pPjb4BbjAcAZm2nVchQgBrKWTWMt5EkWtTAMPEyeyHw6dneBGuFFdG3QOJ0jqFZSx
TOIofduPJ253vQXJdxbj0Z01hiJwx8+8aNG4WYek98NbU2B5C4p+OYNECvB2uEAydVgXexE6rFMH
MNdkoXOBAhIXa4/ybjFhNkMCmMOl2hn4QXID4HA+ywG4ODku17kd78zIzGkMxk/mxUo0/OBv2AXd
aJr2Xw+hXamJ8ZmInbPhbdkthwODxmsTvZvb70Hd3j1sR3ebHsGfROgmXZd7L5I/9MpfygFNTyOQ
D47vcBZe60CAvYmfo9nDYB07PRpVqBg3t2BnYVI3cgMISMQFnVZ+LhGqKN1X4uQB1NeYaidvug2r
wxR8ovPQbDjph56bYKVp41DPD740WL5XXDZkBjM8MnOZSbTP6LKhX87ZmbVNk4Wk1NdyLqq/2o2W
oU1bTv4O6pc8EYtwfLAV17zo7LH3W7QwBjXsAwVVFhJ1u+u62xUrzMknsBMUy4R/WiA8EZpPkCNh
f+9BKILwqOfdSn/3UgSHsAfKu/DFdA4ifDpD/w4qrXenuHhYZCDylSqAAKbtUFqHpVpDKxntCnh7
eAEfMbog7uMblLgCWzsMHck4uE0itSgvxjQqRiNyTOjYJvXt7tui956S6W6OyjEj/UvvVyTuZXGl
K54gjHxkPUSnk9kTr1tTE6JSWm/9U2O+O7cbfXJ6xOv3mP0CdDQZI46BCt+mlqAvXIXcPuJs2QDT
WqznrrxgR0Z9u/locvS+PXTudqk3u6BPDpK1Oy5BLincJlPw4JDmjG7/tGdEVzttPZ2FbN12gYum
pYbyMfHH2sUbqMiWuFR6YL02HpoBS4kRjwpRebq6zCbwd5EgPyExRBhsnI/rhDp4q3pIMi1N0PZl
EIIgLhDnAuFJ4lkNJQ6tznekTODRDPrXShQ69jDslGCYoMn10Ibp3CCHZFN9n8tbT3R2+VGbieP2
EtDuOSok0a0/tYQRq5vKuAFINkUBr0HuwOKBEFz4gQb+Gcx6O5HhMrPBPwyL8zn3FC6C+WWVJX2k
bvECi9J45Riww9z2XMVrHaA4mmCc8ccQiS4W8LO2hugS1v3DPMJaViMJUE1YcJ2C5ouwPrwoApGp
Qw8JC9YIvXrvmB7dcYZEtqIh7DQgizlGXuwLjhu0XCEKQ4rJQvuNKCCPF/wc1YTQ/Fy5ky677wac
sYyZCNbAwOTEaZrL10vpul0KbdFDD73GjVPTExwCgB5LcZkOkNxOddHceYgOyScfviGzFu8eciET
yoAPDurwc4N8EQMCHs/axyECXc14hRlhzx1nRI/qRnW2FocZ5qPI9L8H2hxXrbaLI8gTzMP+fq2w
DiMpWUVm16Ne3ZKQEJVxR1LowKj/I9wreDBgvfHlmrs2umCHfGqwTuCe0ZgyA/f7GrrjR6DqNd20
hyxa4Z26wpqkBvO4cFGOhoM/x/MqulOxRHYXIh8sKil+wlYFSStm8M420LqxCiRhMW3vReM/TEV0
GfpuOrkzne+jYvoVTEp8m1wYLAiBMxnOoE8wwVbUufUP35WHGn4JoLxnfm1gk2iRdsqn8VvjtK+o
SRFC2cDHr6OEe11/HBg/VQ14btwEBbznMIqMNaDrphMshdKt3gnijOaAOG9duD2vbRPEXmjXMwAR
5a7HT4OLznsGR6Ec0sKqA5nKOqmt06f9djsQV8txgnp66WbUk7rdd3JhybRQhQCe3wWitl82f/vZ
yiqA2g2ZgmG2LilZvimkXDE/2CP0G/cljKWw0MCtSbLViOXY9yMgoXq1+ExBN/P4z5UzGD1wEkrn
wdaXMoDR33jj87jNOCEGFPdOaN482UU5pvYO7VaLdKk6lTpO8bTCinghHkR1aSfQlEPH5AKuxHQc
sVw19GkT1ftckjJHkizgUrju6QmXrE9Rj+jcx0m3YMhuFM2eNdgDJ6v2EwFozsLqP/XFshOSbaeN
PE0U5wXKkOcyrkN5MlImWOHwrPlo2t7aZdlYET8eYJ68H2e2ota0bzr079plfS2VzTyGo6+YX7Vf
XecthDyIDDgQKx6rytniKWj7ZIMcF7N9HSHWn3GxJsuNUI2jwuhhH6EGtsy5fxygZKWL4S1aiuA/
BEjtv2lu3+fKQ5dNoWgLCOSYyBaZZOMnhL/E60MkReM0E0WntQh/9Lg5MFo5v9Y43AHDht2XdHiX
A4sJ4U8dKZ6mmaYNJCtiaxkzTexl1P1b10Z3dgvsDvZSm2jBh72vty7xKxC+Rum+rEE1PflEXzU8
h+HtlKsuWuohaeiAXMYqavaAvpQIv0s3WKtgnKr1+BtTl23eCevkU6EPINKdUcMV13KandiDhG9M
2Ry9efscOoM7B7M5iRLldakg9wjXu59K9V0aCIUDPblN9DFX4XsvDqNp2E5YmAnmcVkvIC5fm0mj
ceFH20GtGB5Ct6Hu5EuwoKAa++UBEW3loQWMG8bm1MeZI696wlKOcaNtWNPZv5Uny+uEa6JDHPkM
TDmTjZ66qXinymd4Wxx9dVN9OnP5FEEciseG9fl8y6uNtnvpBmjOatLGRBKcsSAbWQC3k9DFvgwF
WeRKSZni3MviEkDlWBZ99AD9NgEk8N4ZsRfgNBnhhIFna2NDMmCyPkGPFmcQFL2rDyUGv2Bx47Q7
7FmxeIx0UsnyJOB6+y/8QRpUMSDEd/03mATvAyX6GJFbdSK9nQntAaHcmBm6qq66qMcdIwZep/Ue
qWtHAaxM3B7tuXWQxuOjpN6W9QOpCm9gvbwGrUgHps9z5x/c7Xcg1K5x6meyNc9j6ZrkvzDDYNux
oyitywiNPGjGw0CfOJDtpq2fazQK/Ta86mLr/zKF/ncb6C/V5ySV/D3/6aD/F9P9/ySb/W2I5/9t
s7+HLV6XH+2/eOxvX/KXx96h//BgYAcJE96ogLnBDRX2l8neId4//MgjAfz1QOJGLryd/zTZB/4/
vCCkt/9DMarCbmk6/zTZE/cfLrzwPv4POugce/z/j8n+Dxt4SKHZIM8OeG5+GwTw/hwjNbJvt8Ct
wZ7mdQV70U+LnqKRW3Cn/JlmbcCfmVBOFml1/WqTFxKtbd01u0UNzyCo8CMijg+UKZtDx1r/0wjS
v7pW8P4CjzGMAtAQqjKcQLiwf7cCYWOtekHgWHQsbfJS11OuXFvE4wlnnSDul5blgrP9MnUIBKxk
/QBbbpDBxPkwDLN/jDAPQLtKvoy+TSbvdmoaNc18rp8bdmuLAhVxh5mZrbTitKnu7ktwgyH/Y5SE
oiBHmxGnapifynXOXYyMpW4P6Ec5Vh/w09prD+vJ69jWDyWhZTqJBp0s4n1gUQwO8HWV94sh5Ao8
SLYU5pFUpvtPl+h2Cf63W+p2idAAJB5uMS8KA+/PkJORrhKeCbkmNT7sHKRDdvp6aenMTqOR+hDi
PBNTBZNKExTtm0tLmoW+GXd0nWwihwqBGnW9K0vPnsTqOanXtOXJwrPHsa0+DNZ5V2G7wlHmFw+R
o2FvMO2zpN61HJxgpyxacWYYiovob90JhnV9wsZ79tB8Zqhoo25ibwbvAqIHiU417CFvNzF206I6
roTRtCTETZ2SDI8rYuWSvz2Q/xd/IvvXASlcIUp8jocP2lCIdJA/b6JlqxvqzYDLWGN+wN9nYAKB
+FoEa3WAZnERrkULx4ZPwhTfgrV/VZ5XwYBSfIoKQA/XKcTD13/alsiJoaSS3dd/+3rpaGRSuuDk
VawuNFhSvUIcFvulboKUFU396ihJc4dXWRPoIAmW0D5+vUTLehicZbmazq6PKHrocYTvA5IS/oWY
2vWRREIjMqDkcEfElHJ135Wbe0+nwoFqYWj69devl2iqI7TAWHlaxtXBvC1aOwWuzAes4/fNysSL
HwzLricqnVpwnuE/q76xtfnmFWZ8cD0t73EA3dtizMuAOnVmJ7TTiY9TYIe8cWC2JYqqtoaUSfxD
77n04LUt6kZ363CyY4gPxYqQu5F+pL0f3E0VKV9L6h8xDSofdP2/CDuv5baVrG1fUVcBjXwKgjmI
pIJlnaBky0YGGjlc/fdQ3x9q74OZE9bYHntLItG91hvr6E3F1VoxRN1HU33957f4W732r4eACFUQ
ERPkTRr/jh5+kHpFFBt0riCXmaZ+n+UAYhHE1j3NjfAydAZrCVW2Dya0QrYfo+VgpwgEgrwjG1GK
TL07d4N1UZOZbfS+SXGBTNE5b+ynWZrZ2e7a/BwX8iN/MPDfv9UlKMs88ofXFSzcTfZ0deemUBtg
Xe02PV4Ky3J8HSfHbvHU4lvmkN2I6PRlGtl/57y9WuWgbs2incYlUkc1GdX/vli6+j+/tENFBx/O
lzDJzAv4oHHR0irZjV2zy2JVnTPHrc4i7LQVLafepjOiVepWhBfnlrPB8hCt+InpO3JTHsxqvB+o
PUMjzq++fythHz4BuqWH2MkB5LP+CGDUHbuHzhg1rhWm82rOIvOiWMCA6dr/dsx/h8/94+2zJfDo
49mUSBSdf1dFUmDY5pzQ4CCu0AJZyfwSx86VH8vse73RbCOt6gLW6PR1JMTMb906fylabVPHWrsO
rSkClGN1ycfuAG3s3usF3tVM5gtWjfSkCCC6tNnM2XTJh6F+UxRK+FllV+dSxozr0VJsQQHGszLH
9L9oL78b5f75zXEAmbbke+PsQSH9zzsMm5KdaOHSw0RbA3y9cyNTPnupZkDjpX2PSsf6GaFaQcPv
c147h/99AXXGgxBdMmkxL5qNOg7wNBsxUf/DtXbDue+evl8ISHFPRm5WVNt696RzozoYcvkxzF63
9ViETshFysMMnZKwm62pC673dmvo7/HypHpPnnraWwKDceSomV24ixyIvXwa3uPZ/VWQ1vSVVXuq
h3adqspzZKVovWu1jtNWO6DJEyltOlnumeAO2hIeIMz/74tT2//lvtP/1ff5OM4dbGFIEkzNdfnM
/Cs3YhK6nBuAiNUIH2qb/SEtRgfk8rEZF1ZIdJOYh24fA5+i+7Xu+ePF1V/QP2q3dHCiS+/Wu55/
+fj/X+qxC8Cphk3d2eEK8TgjwyMPNLWRvtQoT1zK1vYlMkpoQOuAnWjY8mShF4258Od1ZFXp1fWq
5V7osRMIIxRrcGIwReiECo/VrcmAD0vLnVa5Yf7wdI5v4Y3zKgThP9XG14y4fscINbFDmc2tfbxY
klQgVOEqqC13zUZcXnR9jvbu0tw0L6uPfW/iH9NDbcNPighTobwAnONNxtNR6EglU5ikJ9vpDwku
iOP3y7KE1jEX8YcFgA5e2wrCMsHx2sXIfEPuRJeH9GWZya0BN5z1TjtbFit1O+tASrW8YguW17qd
9BWRj9llqpYOjTnbMcsnkKSn+pumDaQoK1FczEYM+zDCutH1kOSdnlONjPxSkad5qgZzPC5OmQdt
XlYfYzK992pq7lOkSggh5EeoN8sPlXcvBaDzqYWTuX2/VMu8hUaVB5QAKFlCx4KBNqzzmIrfrlaV
v//zBfOdofqPh9jRHRLJPIfiBDSM/7YOOEsuy5mCiBU688ka1B1noNo1KtT8lDf8bPWS9ncPpXQn
NaQERT8wVGb7YW4VYHfe7grKFxurAACJKw9tWuL8CB/EMfD+V5bA38bCRB5wqzJ6CbOyzTat0sXd
nMdx17VymySzd/p+KWi934SJbFd6bA+vyjBWzZgsP/7zt8ynnw3kH6Olw+DN5MXphQsTw++/nrTa
68bepV7K1x4XwVy9fL8gGPNTjC73UZr6OZrcn21uoaPvIFaQVhVYq5g3rSFL3rD+lCcReiNS7Sl5
Q4GOJX5wSNR8/Kkd2vhfTMdataMRv01hjPkWLg4fyGZWev7qpjEdCO26D5HBDVre3QW95/yXoG+/
f9lSxAOZE3sMcJr1d8LNeJ4qZrG5c6+NQnjZlq25hkTflmE3rcq2XunDNKJ3q9+w+aK9hafVk/or
DbFMRXH9gXVs38bJl5uNyierFirJ+wgtegxq6jKs7udseO8g7e6q/wMvRAsVBa8qq1aoKVsUzvPH
ZDBsGUBbmEpQrC0jsqRo/qzHBOOJgfvXjrLVZOTIaWxz61WRXCWPAgkAR4aS0X3CxhguH15Xjv5c
JhcdWW9XlNe0GX6mjbXLnOwT8+7Wq10i8ixkkY+yrVWVLpzhSMI2w+ii/yg6fAvicynrWzLSpMrM
m5xF4SHQcojQF50OzpY9I5ba9IPHFWuFb2mSvjfihRbh52F2zH1qEvmDEOuDTs4sGOzxhyjZHUQP
CVIT0qFP4il19XDVa6iWzWJ6BWjvVyPKnZbItGF5xrzop+I19qIH3eMhK1W3zOnUeoqGraYr/M5t
EjAo4rVJIEPrqSo2RQMb2+jhtpHlj9poDVCkBAVZjlZPs+p5l5sL9QZem616Zs+VAUBkNAk1ksZG
zwSO6RgroKiBwFNQlqH36o2hot/4aYVw3C8wrD38XbqRSWxudPjvfXQPPbPFRyWmi4UoFMa211B1
PrHzcDoVgYtpEpJnWheetu5NK0ULVlr7vBl45xMCqtEiomxwLbpTNLGT+A4GsFBrECczjOJDaaF4
7tFijbGWsk8jaXeQzKMElKFT+ZaaopNQ2ZHvzAFypiMplOTo1j2h7XWDumPWnjSl/42F0o6DxHQc
x2QxiKW8N732koptP0Dxua7a2VKRpsKSPKGqkso6xF6ucKjYV1fNKCJaAzKkJug5xXhuzVK/yGx5
gwEq161p9aus5/e5EJ2Nzam3s2Rb+VOar02W3d0wWdN6QCCWlG9e534WlTcGCC4q40w/EQrETusw
tzXNS6E5f2llOY6WGT9NwAZzw4AxmrydtY04Kc4NDKaxuOrLc22Vv9oIyjKGrVk4QmBekNN45m6G
9kbW45tSP6vJu/YyrdZtL7ddrBP9Cx1HENab0LRPYY7cRdGPHGZxjrXdYJOy/pLEeuujjyZHoHKe
uil5mnR3PnQ/eo9ym0l5P7G3br0CGcqSDYQVc1EZH1jSfsfOT53UuSAZoYajWidl6g+q++pnwRc+
TlHoQ+Q5t+IQGY32VNAe7Y/0Wvmy5mGerepO/PunnS36DqmtF4BjkMNDSB7mETcKctccNk4i9POg
TdCXEwKBqZxfrSTdtVGFOtzjIjT6dgqqUZMHrYnilW5kXyqLzcNYUtizkJjij6HtrMe5pk1kLLGM
oLs101/4acptSiAvdj9sK5gLlnlgBYjyxc+98sNI5nqXqvxtUfa1OISH0eUJbMZpV9Q8aeSiy7UO
YoEt0fN2dbSxk+yPi70gN+rNsHTlOiwLbWvZ99kNGxwpkILzbM+7JaiGxPSbepQH8queq1uRUYZF
7zSwbhF+oBvb9znd5Bg25Ybh743RQ5y9URdndDQoM5HQcu8nHt6ZllShA5wv0XmNewKCufCG/01z
vq5WJQI1vliCuV5Vnehv4yT8zkYkhfZgq+ZyODtw+n4kFW+C1++sPun8AaV+bTUH+OXBmYlxyPhn
MO++R5rdIROsNzSe53hANRXA72hkIHSvbZjamApUzT9mB5qh/kCRevo9gXdOySVAD1ga66jpF/hO
nfskLM6NWqDww/lHp1rGfDnqgSLCctVCQKydhidXJ+FoNSSdsWnH8Es3ij+um+TvRRau8zlCa50s
xbU0rohYXyHy7o2kHj3KLk3b35JuU4/GS1nJBH1X8ux05mm0hg2B/AvgMxVkVpb/6dom2RTTNAbC
nkhPcKiN7VvzT5jbPeNcmSHIIS1hnHeupOC7UHlyLx3iG9Eibns5HesucWhnRXOfz127KmEBG28j
c50fnKHfhcu4B2UEDURUT60jOzVfdLOmgRDhZLB4+S2lxA+1RmA+6E7V1v0qz/Ry7VDCXlTOGgBI
20oRB0nyJd2l3sc5B+K4JMXerOtT1Yc2Gc+VtvYgCzY8CqoefnsV/yMfSNVRk/YrVi4kfIh8kE/5
C5ftW02WrO8NZOI0Cf3LY0z5uRbeBumMF1TBxbpPsz+Y+4aNlxSrEZpv5ZhkX6QJC5g2T68uK9em
MKrfBlWyD/Pgq4EIPTSeU2IAVnbVvllGna5H1yEcAR61l2LNWx2uY0GAK2ZdqgNDvHN5FBhWif3V
hE2Isb6mDiy9YCw+tkK9j+PkMZF4v7S638EFzpCTJfdD1f4ekv40sAZjlIGXpsDDQRkKuqGSovDd
GJNSyZuypKkRjEPmIRebrF2FuB9N2FDM5x5kB2GnOe7sLsqwoozx3pr0s2aF92UqXzJt3up8xkK7
sdf1GGMmiRr0oyShzEn6CzngtUmFs6OdF9+MPeIpwwLn4aFD/f1J6ppcRalKfSjwY5fB7X2/6HPP
1cTlpwonP9l4rq6xkbGB9sWpVs+gkOUxyobiWOZmcWSvsHx7cv86Gtc6NCYOY3fjNHjaO8yGG7Jh
ekwddrfi0moDFcyceX4v7X4bfsohjB4Sekarwev4NA7vaJff4XubjVvAjyVUUPXd+IH564GoFfuh
eqy4rYjWeEPLVZOiDU4wMxHn4+cxg6Knd6tmct9bBYZUGIfGye0jCBLzw1cCSOYbVoe7qyRRAm81
JrVeaQdsB2iD65tdlel68Cja7B4Xn81d7yTdGuptXfAl4/IbHb9Nl19AQTZySc7MhjK2oCYiZl2U
AzZI6p6D1k105oHsh/FuLhkqslbPISG1bW2bOBOExLUI1+9RWHtVpNx4xOGqFlVHbyFVsar4ZzS3
lxpUqqHRZzOo4qzlSTA30Uds8/kbw6fUiX1HMg+N/B/mkTlmtpyjp8X72IGlbvuvJLJ3ojVBh6uX
EeYp66YpIA/o1ZsRaUwjOYi9ux5t8Vd2CzI5M1xj4s2DES+v76iB7tH6gcCf4MChLFG8+QnFaSSs
7/Sp+x1OaJCYu1ah7N8nzW3283LoesCDiI0mbwe6zYkGwcL8uiyBovoMzwy2fNPoNnlNmSTaYmAP
viQoEpzJXqArsRYoPldmQ76EHkKHmg/5ToIQol06pE6KVd9BPFN3S7m2/7oFnwdBJrJ5TKc0OcaP
l6ioSa9FXDa3coX3G++n1uN5UhDCjE8qNfo1CDgmJBdB/YucmnGXUXqDAL7HG2iIdFWWcuPpmIiH
BdWTVtkJBh8klAlallrnrxKmmW5m13pifWVKLRmO5u66THwGh8icYEUdTFqpvsYS8SMJh9OYe7s0
Ca9FkUjEPsaMp8FLtgK5KmPS8pQJ+WOp11WLdMEa4qeq5H1zx3brirTxIw2ooE+Hg80ttW41e8uj
Ya3qAoWtKeqP0bVjf0LFyWe7oGzCNEn+QUIh6P/QMz7tIjQbMJ2YPlTjnleIYcbORnSiqk92Uw6c
BOOyLBhoJWkoByRLyJkEGsyUNSGfmy8jrrJA56vzs2NnD+MpTI3LQkvNKs0SFP1TLc+LzTRQNo5v
czWwBUHDDlrN+obCiLIqUVedb/Ac+6Ze1Cv0nA+R6nRL8QgejKV9mtxo3FdagvMo9lbNbDMXWsmx
npfPAg+Gr0f9ubacNe5NHJdIdNd263Dm1+w28bIcbA0Hs66ZP2cy4YrBO3mFfRv6JQSacVFwq8YM
ij4RK88aulNv5vSKtK8qztfi4UTJInKlFOSKY+LZbTPtA99ifhBNYfhuUn+0KMPAL7GQFZLo4sIz
n8L5p1NlTylOQl8sMapZ9gJbXz5zTYvWjZSbJVpOiZySY55yFUnF89bFlyZCym0v1INMru2SceUs
64c4LGm+ErLZMIN6G82Io7WaHDKtUlIqxiJ5K7Qdc/1ThiDvGnXTq8mhoia8sE3J33IdULTwNk0C
O0V8L7C6kWtxp9x29IUdm9sC34M/N2zATuaNd6sUxE6Aw2btSdflp4yGvW4VNrffsCaLJt1pKEMc
zpddoycDu2zXrfoaYTaqq+ERgqy51q0R8U8mcNhu8yOE9EFxZL1m0ObZ0FoBHP3TMP1wZ9Z7hEA9
iTM8FgKKsSd2xnzgCTOeqVieskzo2yq0X/tCXSPKQb7yaAxKG7dcJ+Q17vgyShR8SjXDYQ7tHcJj
TZL9VUiBmwNzHt/chLmWWpEmaEvb2Q9duLULjw1nUWuuubdWmZ88YUnQE9Tq51ozIzVAOxMv8Sf+
PUbzEUk5YSHII1uVOZu8Dw9WHjJq4p0tdR29QdQ1KD3eM5Xv1Mg/IHr27050MYMwzwHeHqwyy1ca
qffIIFbMGftTn6aKplwWIVvHyLqYz0Xf+Y3Qxr0b5i8ZnFlMNqaZIXN3ZUs+lCXdIIyWH3NlvEwv
YFZVILmQD8LO9glkCPErY71BRs8bhKC3FNpPvbYusLvhykVqtlr64k/ESNrkGysKiy09sL8rcyr3
Vdvso1HbJFnZXeQVh7nyQZDbDaQbmR99zyEJZboXAoasGwwClGLp92kF5jGwWEbWtV60tetGEV8w
3rqKM69JbXfdI35CWKIoV8NBT0lAiaHaWCVDY++6wTkx1DyHFQD9LId1iw103QP16JJzETSfapYN
VprncLlgnwAemJP6qEZ0GllTBzCi6VPWjF/DuLRwyNnBmzA4ZwN3itfoR2brjtvsb+uOr/VUD8fG
JaFlaP6iTC22peAkD7WfpFUdRUG2Rvo4iqKOatiGAA0/8giPVpbXrSd7PYzxkc8riIDIBabncxoy
8+eJ8WnM5adQJSTYUKzQK4nAM1bDAhcNERduXDLfiMy92pMpVrTJjiub3Dq+BRTE9kIiJpYuWUV3
WqkIwG/yV8foyAWJcQMR0cVuGw8200OBgo+JYVbJQyjKx1FoLbfWlTkYgsN0rKAOIT06WW5MGVuP
/yP/uSG7NyJbdz2iZVn8bMyD4xTkQoXWEoR4phOcdWj0J8IM7FdLxOLYzyDUWmU4/BleyL6vNqiP
n4uwQaTcD0WQ8O8sFfC3PepMpMyvzYgen7328TkRp4Rw+j3PUMZRv5gnQQSXUCYLdiYxjbRHBRuz
qgekPiXDwHqEZXYEos1kukZlcjB7zKuDpgVWBkSgoElXTVL8RQxO2ti7sPNjhjYpzOi/y+onw83f
R4S0zCPRtQstorEaujeld00XypKzuX/W2hjLHd4v0qDyj1ZMG68Y+egA1fFeZx9x/NSNagi0zGV7
qsetN2OiHrW3zIym9RIN6tGzdpo6Mwu0hGFUX5JhlelIc/Q+C/DN/oK9IQ6HUBGc+mHg6dZzny/J
9a4GDRFir+4qac9komKyi/BA/MIbSKGCx8Nm7Yd8rlCnt51vN9iL7QI7UfRSNfoL/o2kl5tiCdkQ
dJdflJ+JV+/LvtspEytsMj70itXD9tpm/lAUT0tmTmiKTfYSttnvX2UT9GLr4Dzq7a002mjXDtxI
o+6pQ6nLt7KJjOBBHckiA6OLkjfVGBGbW/oSOeg/MYJKlhNkilqMkB8LvlHVQN7dvLEH+WfqEnEY
yaQZs3A1m2G9FRYSk8FVmGp8icautJqMFt0ZE35u+rFktLa7iZSkhr9UfSYjsBBfFwbYScd1gzPK
S+uAEF8agKAHldFbpMhGq6KO5C0aWyZwsA04MYKES5jrlMlmGuWraTc/qgm0QPfmaEuo1z0qLCa5
UvvTFqQsTGa0+HKRNGJS+j4uWh0Af7/SOgrAO9hPWO5xOVQbi8V8R0No194ajeivJsPD08VF5YsU
6GKwf26TtnrHmvjLdsvBN0R+7R0yQ+ocMWIRypsWd39zqTF5p9F7iNEnzYur3tXjgb732pfjEO6K
yD71bfuV6X9rJyqYoDlEDPnmOnrou3nc+nQu5JsU5UVWzmtTYxVSdbJu+q64dUm8nbwk3JkIA+lE
noixtlqkKwQ1YdqUIcdP85FPcxycNM0EwycRi+e/CQpce3jqMOzH5mtZEHUx9U68U7rtXsyp6n2y
6NiE8DL72aGGXXSrqwkRYgjeJEs8k6rGCJnkZ/SVHwhcwQd6sZ69BUTHtZ/DrjoVFtRsiL2Ui5RT
Ks7enDHN98JQAIEaM3YIxI8770nMnGIYJ03ufqZWI8eerlVEIujMglpmksr1GHH0cVnZqv1MR007
jo9lMO2srT3ppFsAFDnQC04fn6elyzeL6ZrrBivdpmxU70+jAYUMOkGCbsBXDBqgZxeRhtitGhwJ
HrzDDtP+7ypvgYjbmij8nYj0Z2NpVgmG1j11gZu2Jha8IwaMcTbb6VxefiWHmRNt+aO5ZU/4trcD
CFBr4heafUqKn18INfC9TZ8JfsMUoHxFYALUZ/SUEybYzx3npJn9yDG19SSrPWuIdkeK7PdEY5HU
otU/RxFO++7ZaMz6HAcECSUr2xTD1h2l2uKSv8QkZ3i67H0+iX/qwPZ4MzKth6NJGXJQbP2BxEDz
Wpx6Hi+uC1x9Mnfbredx7xeJyVzzyVnGfxjRCLFZpB+5TzRiHdIweU6YSCYqJwIr5OQcOx7AvEE6
1OA3cEuv2i0lEUNFhlNwSI5Uihv7erJ+isd7vsCL7qwFn27b/OI6EL6NjgjtJGF4pLU2FVGckIV/
O7H8UWCAAavXp64zI5OpoEGUX2fEFAdqM3e5x6xUWsQrsr12PMMu2pzEPeejtWzybnh3usWPqvS8
kCOwjZf9krJ4pYQxSe8N6BqIA+u6TMHoxsb5nBy25cSLGFbzSmJjsJKDB3zZzTQ2Dl7UbiPJbezG
FeFlUAx1rKebLBSbKtScJ0miitQtoDuxVhAWz6HXE43CThNOxT3Xb2mEydBJ9o3DKOQkpDk4TVSi
osLb1v4hNZCfHf08a36Q28Ftb126kCfgdZLFWbwWIpF+G5rKN1D7wkBEfhjnAQ5reR3dhSgh0/lb
ZAUqV/3JylyMdA0x5OR08hR4FqKQGgXuCKQVTQ1pJG34g4E/XIfMKz05lWca1n672Wxu+ywEv3ks
K6LFdeMxdY6PDMjO0F/Gh+JdT6utZGL2S22CXnLZ0SNhVuiqtPnq9POhtMvozvXR7WHr+QyYsbcO
20ngaNfCi8XgcnG1ZVlH5YJDQFWsMbN3RNzUXaiTZTeLqlOiO81FuGO8JelkpcRbOaq/UcoNpFdW
d+LgpmyrCeftzOS2cUzvjxWnR1m7zYlMb7/pEX1Muoqvqs5LcErF2A6ovo6M4Zcgx6C053Iv4wS4
LtObC6Zga6WrrvudTn5a1YavGaX2CP+xNh0hTufGAhNI8rIJGlcbz2PdFzj/SlTyVXfH8190dXuH
KFwPSzWCgZHZFzpEBGOob/lZPNn45PZdZA9PiUW6lYumf0e8Lh6z9LMvOuuapk16x5ZjHRcrfndb
kdy/X9LBzTexydJukA8X2wlxEwzMd/YDZA+UihyGKoSRTsi0sCrMNXi5pm2oq/k2usq49jmrhP5z
QNVwiMnkv2WLSm+CQdafurDfPf5wzAvzIPDuXPVhUMFQp9CmyhRXsK5xjXvJJngm7gKBS3/jeFl7
x/7c3pvW5BmMx4uWWc3dq+bwyDf//ogmIXZLMw5JId3n0PkdKXZmSHLlY5gqTrolzKAxzPpk64RN
jMRR4Yc/S2c6a4scnov8dXZVfWenHp9jzWiCWS3J9vuX2oLenrDWYjN7zlfV8+CvtCAf3fIlt8zm
xcyqv5lXaie3bpsXt5QOOsbC23z/YdTVnNoRZg4jvWt17P0YJTGFTlkXO28ZjBdrhE8dEm0Tuoyg
WmpM29YgkEMkZvksI95CdhFO5agtnx3Zi5UxC/NCRTFXklrZ79XkVn9lgucTYWNxjq0BYmcRdkBK
wXTx4iRax218XaK0hUB3Po3BtD8aGK5V3bi7JjPdW2lCckyD/RWyUT8uHZOH5nPK448I59YrZcs6
2gDnlrpCD/Sqq9H29WPQN225feCnp9iq04P5EHIVtTyptFAIZGX/t2nkiyNs7e6KoyQfjfCd8aea
iw1Jq/XJNEDKTUHAW+q+xJFBB4Ow0A71PNZTc3FSaGUcW1h+THvejt0aBKh5bbqofs7YlHT93Cfz
8KPSwwqZ3YXEoZzroMBsFOE+0GsZHclt3tilFp0SVI1Bbr24qbESDskVMZWbOzJa7p7IqoslQoKG
4jEmszSTZ5E/TPn86PmhhH45Ft1bYemY5haLz1aUrMn9rCmKEWvyDsMfFuPWQbPQ9CfWX5Wa0Urh
2LtnafMyj0IeyGXJAN0Ire4MFZ+AV24knMgg1Ca5ckmRwQzj6kGTIteEJp9BL/IKCVa5bSySiklp
xhdTC+s223n5BAC9merOey77EqO7co6D6R2socw3LiCS7z1EHrKPTtSM1WtqIO/N/E2kSGgPt6pP
xlJYh7rn2H/0HtCHsIo00z0WHrxHKYdhYySEpEjDLFEqLx+cv+HOyRyx75N0YFa2t5HwirtODMOu
eXCYlf2OgdPeWwqJtOomkychuaAgfE8ZFy5VQzGrVxbudmHn37Ztfc06BCpRE/8dW929fL+Uk71z
6kLsKGWyCQr6Q2IUlynJE0vt/MqAEaxcKXgBFyp2kuYp4S7yRN9cMs9dz5LKttlOrHXj2TuPC49Q
3LHfujYfVCUch3A1e29E0bhim0b+Yl8zUU577joPoSauUxKagjkSxS7swEEXUlUCYSbkpg1qPjqC
eFfdTtgF6ofOE+8VHiK92yeFs41UbfwuSiNQD2un3mo/cn2eT/CDiCDSKXu2KtoYjNQ9fr9UCTpp
Ef1ohqK8OUVk3nEjicDt3yOELBsNGuWQSD3eyar90CpHrmSRfpmSOYKoSfvmovYl5e8B7CwAta3T
nUr5MO63yHAHglzIibp4HlBMrQTux6wsr7aGrsuxujig/kT6LFvNp/S6L+9JX0Z1z7iVzTFn4qpw
75q63UOuOjkaFlKK4xkTVxr1SPjK5rko/pRRuZuzZX6S2INew1F8iRqtukjnS4IDmOLFbK8SAily
i0QgaaVnTTS+Ggzrbe5K61S7rXtJiXknT0ed8XpheIfhG7NIv2WdDRW36JkvCOhmYo30bVko71wO
acGJh8VU9AYACLpOlBHqhhRmuZHhYt4Hdzo2lZBE9rGgZMQyEG5hRmcHZaKb92tbDtY6M6LwpAgo
A8Mj5cGKtTHIOKG2njHPt2Uy9/GinEs0teOmavPulOJKntx83KSP358MDLRx7JttZl7zCiLRo70E
bL4bfALiOKLSXq7buY59naUSo/QDW0/N8TSXpnOcGqlDzQwQFC0FOe4cLm+5qW1FLJPPVWfp4xn/
7RIkUS1XuuakUEWCh/JRYjnih8TAxksepoANpYRSHRFnez3Kfzf95Yav/SPBCpM8dDnnOZVWtRHe
yyT0mDgAmnQv25AW6L20duu9VPVPCcv2ZC7unfQofVMufY51XpkIYh9WcFezDqkRXdjm2Q3rOrm1
O8K3/Sg39Bu4mDjrBLj1vW4cRBUaUPrN2wLLvY1d3nPDcanZSHpQp7osTq5W7GLkPat5KV4KEkXI
8lvaIMx7RIimWT2FdHU/WX2qniKd2JX2JcZcf2yzEG23Fv0YO2u+8JDeBswgf6lCcOo2Csqyndgt
LZy+/2/OqUZrD4v+fSd4GHY/tL4/lFDqgR0WVvAdPavcCPG71m/51yy/sYlz6xtXvTqjRmSl8Hp8
0YW5qmmLgfVE72dqSrtyD3Wcb2RQeBNDSuOkamML++B0oI08V1nQ1eQJJlofbvHczWsyptoNfyE6
JjFZFWnXOS+UJW4RNTx841b6Fi0bzaYkxqjsP7k3b4spru563EmkuCWxHIQLsKOIKsh7bQ4axy4g
2fLhHE5re3CfPcjGsrKtZ8MDj2qi5DOPc1DAqGxOdYjopdeeTKVHBORpzwU5t6eRAel/mDuz5biR
LNv+Sv8A0jAPrwEgJo4RnES9wEiKwjzP+Pq7wNTtCkFsRle2WVu/qCwtK+UBwOFwP2fvte3qW2WE
2rowWuney0DucaSgBjuF1p6mp93gmliFnUHlTqSWDb7Tcn2f0hGqiurSSFJqdV4EMw33yZpaPp0G
CUWcVUb0RUyvNOxkKuQba8ClNjWBslVTv9t6BaipshPiW2Rv9Pqr5vrjn2QPwCDaS3ODTzvaA8p+
UbWuRX426NQmgnZLzkG+QRyo2NRXi2NpFcVR7X6gDc1uLPYNV0nA8aaetEtfLviDNpM9SXDgpM7v
bmWERrdmbDYXpqLd+mp7hIIgXQNh6O/76F4ORPnh4x8y5a6wBLyfvnyvsT8m5DtDyh5N1vNoFHj4
q46SXZhsION4h1ob08PXCkh6PEsBpKYYqqxQIzA1GavWIs2sjIOuJkyzXsGyU1DP1OJBjyCBGgqo
KTUqmgtrVsqHUuavxBYkZDYOvETBuNMtMBiKJ7ZrPin5Ki4zjarqBM0gRbMSKI9p5CcUJSTDHisZ
ZWFeAFobco/yYqVAnOxnwcYaT4hh4gQx4uaK80l+i7v3Bs9Sd/Xxh4DL2skG5DQf/yhGr0VIoz6V
je4CGJFTd3W9xXOsXyDKCXYVjuQLC4TVbsyick9andbxuWpLHamh2GbBGjTHtxQvVxOZ6W03/xHU
zO1JkQZQGib7YCZZslYUKpuKnKBX1rOHpGu0CzPQUMvkHcJWT4fyBu0LxveK8nW8ndhyrCYd/SqH
5g4lIvt5/h71WTGsrWAUcwtOvEDCJ61yMzJB/eYN4X4dzs04ya6LfiL5r8sHW4i9/NhSIXZI8TDW
HzNPCeFYNcJVSai27A3RIy0ZxP0D2ZWN8jQgrDl+/EGKtTfbLuR1fpFj5LzOvaa8jOFLNoaQ3xUN
jKuv588fomFDR3WtGoYum7Kmy/oCZF1moZGL3VwfGQy6iVWY05RWcve1iyfhudWJY++Q4TityP8n
ipp+n1osbrJMlarAg8EDi9YGYcd4diLtKjBx/7KohLejQaSGAoB4FauVdyMo6mveJgNHE4QTgYcA
rpC+WVgKnazh+1Wn9bFL4mLtSTml6ZIOuSTB/cQ3cCYtSp0v6VQnzSWbhGtJaDUkS1OXlyyWZt8U
ZVOt8jbvqKLquRNbo6N0uex6ErnPGdHNwJo4XmP8Fi8NyNxi7YU3Dd/mm1BE+JaLVbMHkr4qLL1+
GsJc2OelGDs++4vn1p9bHt112sYI4seMsmLOf+cH+nVQvXSi933KiuZakiv6kGWNjDQfgAaFxVOg
tuLeK9MnMxb3pNAJF/ijvAtga4gZBSEC35o/cSJK776eBfMa8dsdMUVylogHNLgr2PRm/94Jzdwv
ZJjgHXNZUDoYIHH0rqfCz5BgXrsU5gK9hDqgIzNvxVsWnpmCH9625egA77Gf0LCQFHExBdXMqvtw
zn/2RvUlEcLvg67uujTC3A8DYBVLIMvnJI/KpQnbEzIwvKiJCRe1aeszOWWf3QgKFLJIBofJWyH/
fiNYBoUo9+k4e3L2Y6grdvbhLu4CjUZbe6EHkJQNdWq3efkrJPV/zbv8fzD9S5bIlPuvbcl379n7
wpX88V/8ciVL0l+KqlmaKMm6rhrW/GH75UqWjL80VVVkBAQWJhte4v+0JUv6X8i1Lf4FoWCqrv/L
lSzJfymSqsqWbPK/Mlld/0byl2H87jswoZKTzaBgaDSZJzoZAL/PFCnS6K+34aUWhXFP3UYwvjWM
DKWohLuFKG3ciZLFbpyWaQ0ab9ZH5KksEbsY+/dEmxUiAnvDHx1VGECbECYstXT+ReoqFp6lsDSV
O72q4vU4lt2uLtEfhJgBo9r8AX4bMufQJA6m2nRfBnW4nho6vwg/tb2CWv02jepuFwNdQuItKQN0
Oa+0zVJVcUWJVAAco7T8t1bvYG5PPjpDEHTTtQYB+V1tI8ChmIxp56HOv+9KIXyKw3S6VNiU0bvv
dAB4EX/xCPJRSny8bnKhu9I4qA8aJal1ItQWFbvGuND1iFQEsk04i0CIafmRaylAvzz0kXUl6uHM
tgRDo1loYYmPEkGb9+OeNJLyyQi64ofSNeweNK3bDWmqugqGq51ojP5WaDUJD2M7HIqotqhMwSd4
VMq5AFco4ncrpprfhH610WWU7UIX11dKkkaXk6TiGU5N3Z33v0c4vQK858mfFxiJ7aoS1g6lQdMZ
JLbHRY78BylXRaG9G0HtQoCL4BhTCPYUdXDFwje3WVkMjkqtdYMyfLhMh7A+jqqg3gVVq219EwnF
Ko4a+dnXgI4LUiF/SzJh2CLJNXfYw7mdzTDu0rRBQChPycuYaAQZef74NplStR1o310IuayHNOHF
msDmIj8WkIEvqTFXwaqsCzO1B8KG8E2IrXUtAvR11QBe3IyYQ9/Wm8LNIOTlNWWf8tKirL4uQi9/
MyAH34+NLH+nLS4+kHTM7i2roguPYO0In1lnbvuhi7hhItJDzaz9C1Aaebrrqz7l2Jjr5AqVcvmO
/t+jxgKIme0wNDto6rS+KfyYPXxOg/SmfMSsr1V12jmleSOYLd5JxLmIIFTRq92u9hvV9YQsuyyE
2CAvpB1cJdL8N54uXSF0KvsOIQgORVOBd5IkF/gVCR8u++g9AjgMzY9zyjEmkoRGJdm7e0+fc6ay
eMbCWWDliCLy0EbhnWv0clbU5HP9GBcXBgVv7SuRsvWbKXZyoxY3jSqFV5rZZJia9JHustlc6cD4
Djjmqm0kyP6GVgBtR72Trgbo0N/1WupvI70Un0IjkDd15LUkk7b5ZRdhNyADq8IQ1Oe0gwmn30WB
ke+hBRJ3E+AEbECC4T6Jh/pH1BZpYZvkdz2YXZofA17Nxxi0Kp1GMbX8Ne8zqu+uhHbspHU5C13N
TichHliuY0FJeyEYTX0N4XgiFOiRdbJ9SSkD003A7Mfv/+61dQR5K6lCDu1qr+wyvyxwLWVa9i60
szseFb5oz5We17T2DOjVeZNdaGBsXE0efDfpYk5qVuX3b74KTz8OGopvU2RQY+DhQAHO6gnWCo40
/SEfZcJdZBEHZCRW2SNEzObWj1KoPKlqsFkSR0zNemp6d/y1KsS8Xm3uuwZV1ypN/JkVVGEJRXcD
3MwQaWpltSiuFd3qaLMBhCqGJgJB29ciclardsEv57c9N+SbWdS6eDMqxoTdmz1ZVcveBbkUEJtx
4SD36BOsL3B3coIhKM4kOsrTga97V+fdRTNZ3QG8PX3WOK0UeV3gs3wPVR91fqZjiYDWfNQTodrw
YoGmxuQlrkjhSG4UHMv8VVasUvhnKe2xlafTXc0L91Bb6NKcuvRVF0IyOsYMzShV7THlQgxQPBWU
vmo1ILC7QOYYgllSNKSg5VSYihODMwc3jUCJCoAc3VCMrS9CTS+foWgmjqSZkA4hiKYrH0nFoaZn
/zNLZOGVRDDzIeC4uBbqUrn0kqJ8mLIIB0qFKe1gtoX8MPppNkOG5ck25A/3Xm94t30lVt80Hyd4
FU3hZWs22rcqVkgME6Qx2vdBnj17zVQfmGXEXMhBTKehK7s7vRgk3I9x60wAubdsjOHryjJwi1Au
j1SEcWSJMap39Je98DhJQkW0w2D1nKqz8JkbJbFajFP1QxKymA9qqLwH6Mo3RRjO+sCAgHOs/BeW
Ppr7yfDanWr4XemYMKD2kw/bQZZpbkWEmDkTiUAXjVFWJGFm4oUUqyzLeI2R6qIs1u6JOexfzFFV
39o+rTm5JOlbj3LKLZOy2FDx0ohL1sPmBRFQdEhqNPRIkcPsMhaN3Cd4I/RFlJ+jLNqyOHQ3yOVw
eUnDODBnvQmfT9v1DzTiQ+z/4D0LkIOTuQ+DRqT6EvfssGO6j8hqYtzRxBrW6lySx7U4WXq8FXSd
6B0i3BMEAAa5QEUaIUyZcs7s1AOvJZoFewlV+88U+BIwSouOJWru6UAcS92uNS2mRiCjXJRXPNgq
RrEs5K1togK6a6JIOib1xFvhJbJisRCQlMGcr32ZPwX0iUqRiOtGmCG5MiKvOvSEV5OetO70Y0RH
uhmq9CdvGIgpSQF/NpY5HOCiCocbi3oJHjqAAMHKLPr6KAZDz2/RKoq9nNLFl0RSp2DVGtV461dh
dw2LAZK36anDHTsa/RbEdrcxvDCIV2jLawRj5LmIig77TSxkdNblqBrzt7sIj1SRG2U/xggmILzz
DXwzx1hX4Zr5EorLYqRnybluFFGBVGBsiq0voN7CqCOpZmQrvQJHdspJJaiyvH3Ssla+Ife2gv2h
RdtA86O7gSUPSQX5DBapDtdVQReptxR/C7UAKFoeFrHbleNsQEamkcTsv9hDKqTEqmg1xE5etyVq
kb71kLWpeelS/cAUlJMoiNTPnyYStIjMRGRh6P2Arc6L3rFgQ3PysGTChsvUKHWiqDN0AAI6BXfD
NwbZSSpTp6Snt9SJq9FT0fWP3rM4UHItGsWSXNWH6kr5xboaJV+U13IbEvAQQ3Yks2OIykuNYLqL
gVmNJhRg2jZE6viQmSkE0ib3nvGQppeAStrnMgKiR2hXeAXEAi+/NHkFJYBswujieyohCJgZ53V8
/NlrpKhgG8isn4liEY8TsWHmbcNsgh3QeDZm1ayvBdl2EPrs6I212ND7GcR3aC8l4guLCp9qtHft
UAQbpZuBuF0kQSZQQqWvZq17GjlKkyPjlmPO26u60umTT4EgkMoZUDemhSfRtq3LPKawQqbLYzTR
HbPNAbHOuqs8Dv3JELV3XVkU1OFbRXgSggoVoVlVXuakuPzTddm1445qT2K6kmgCqcglP4bnKAc3
RmgG70BKR/IojbElZlNhR7uyRmXQ8AtAn9l6YeYjRqgbOec7Tl9yI4P4KO2AVDV+Z+zh26IKKT95
ojki4TRgCro6Xvt6xbIYUqDWhyhzFS3oTNfIm0B2s0Bmu4AJhkyb1Ez2PcUmcR11qvBk+T2I2pba
/lwWjkz8uyOdFixQStnYSqRKtZM0SXGXqHwgbRSLlAzZuRkoT+QsfxwlzMqrAMYhXrGK2jjg4kgy
XFMBj8lOq0k0Eq2Cgo6kReEHkXqP1CFKIsTsvaBE9xn1LkCPiiwjzAh9kHZmjPSFT7PfhyuPBfFG
xOWprtSC6gMeekPubAN5+7DXJL/jmaURqkJl6N89PsU6PhIjcIexMOjqtYYp7cQUIJKtMK96F7i0
oLJJzKQCGJzvPVPwMnehaajYsHQ5fSonT3wdW6zBqI3ZKDpGlpG+gHy2srAaeXy4boAcE3whG8Wh
oFq16hV5cjll8XYp6UhFeZS2Y8Z5KaRusB5CtlWFjI0knyzvYWqsAJusL2hX4yj6oCxrHJJQr604
oJGVZLD72lgwcI/F4SUEVQ2vcCZmN53sKZe+L5PhS3MjxDusWrHdhC3/B4INAMhJo9HVK97nJmKT
z7xdVYbKC4r/BY4ETRsjdHRNQGTURmzgnSJpjZjji2xu+I8qA/oarexHv9NoteINDQewi1F6pwtK
C4MQ5iq2R5SMA/VhRIaZtqJWLPJaSD2b3KpVyhsPcIWJD6RqyrWnmRTtV3FlJnp8DYooMIpNIhqh
cuPDiUWeyDQvLeW166TRYV+IPiBRq+e6qaO5iijZmfHSBRV7uyhHICf6Gm4FKOHfK11TVyVlbrJb
Of9vjAmgSgoZyW48pIsDbO8jLI3S8TJ8j/PyWb5DRqzhzYI+RN7XXSt92TvWaFj7Ct1QYeMSiK50
X4iu484zb7tc8Nd93oeKnUWq+tr5obpRqK9v5bDwXrJg8o9qqktYbiQ9phDKXirMg9BFD6JuvGC2
phaRpz8lopevUdMOt0Xoyw8pAlBok2P/EAxw4lccTjHFcETLflh+x7dWlrJsh7IHHa6gGEThlr2K
HZfntdLkrH6WzSx7l1W1ZA8d+8aDijukdXOrTf7OmIdc93lk+R9lC0uSQLJpuk5ZBdnrDDM7qfTF
gqz0maJSN8/X3di5QdBv2OSC2Z0wxcPuvjwp6dz+XcU7Dd4kn/2kskiZxKLWQonZpDFBKUddjCdy
zU2u6gc99S6BZe5gKKINJKSxHWvrTCHx907I32PhuDONjzqi+FH3Pbm2WiTDA3vfYTAVBKASMvWL
kkb/mTsofTaMQa1cN0VJU0RzriGeDCPVXUzcgnhATJkhjzhSUbGDdenM0lTEb5eiU23OAXqkGWPx
rxrp39dmkB0iKhalLWLtfx+0riQNvLR0GInzJijLQQK9Sa9UR10NP0HG547lxjvJ5SCSX54d/LOH
eDr4grEhW4Gqa4V0UDca8oxVfzVdhFf+pXoDXPbS3Ab76IqdWXAuCvXTa1ZkjYLsjBhczlWduAOD
zfYB8y5iKux1l+G23FBGuYKRuuIzv5Neqv30kNnRGRzbpxdMZhgBjYpOk2BRDx/wb2Gukg9kU9gI
nax8b5JZ2NPX//rt+B0d+OupnowzT7WTqRRqpPkFiXwIJINPc5S+CkN4z07q59fDfDpjT4ZZvIQ+
ayHkB/lgoMHbtzlmikyi3f4PBqGGb1LKx3pvLWZoIyFfzXzlkHavqf5q+e9f//Wf3qqTv34xB2Nd
a1UpUg6FoezJwGAA89Ekr/3rUaS5wP/He6bpGuVjgw7Ashcx9kVYlSknhytprbrDtlu163zHHmqF
APXMerUgW/56/CeDLboNRlBgvsqUA9XebXIDLWomD89b2RVGEVuyNVtdc3BRHryjcP/1hX46w0+G
Xsxwgb1g7RXKYZqo6rRuYe6jCI8si8vX4yyaO39e42KKQwoqjJ4bOoK1WvnbbO3hqQjh5TjkQ67x
Wxy/HvDchS3mujBRKtFj5dBmtz7cHMqBjqYT8oOu9+uBPr8yvgKWZYgE136k2Z68vEXKmxAIyqFx
KKqD+t9i0NslF7DHneoQrg3nfzjefOUn44Upn06F8SrHeDMP81LYbNvnedVvvgfuueE+XTNOrm7x
Oou1EQ5YeA8hSmMNeM3Yn3mhP6Cff7xqJyMs3mjO30GS+eohfEx2Ci8bwPELy0Vr8I30B0e/AGji
5Oc+3p++34YI9lqncWQai3nfQz1s1Ek9pNRhS+3WIpi3QXTkoY+JBsMJyaw0jTchCd3USO+lIDwz
a35vMP56HU7GX7wOMnzlBLz7ITbr28Af917iI5tu3SYmxb2bXA3ZWE+r5+u58+lLcTLq4qXAB9+a
JBUfCCRcR1gShHxOlwdn2jcPX4/0yf4SAycOG85AKpv0RS8X1RkVQbzJcuWJT/QdsvtILsa1QbOE
6jecLlvsi+zMqzH//MVM0hQG0yS62DQGFw9V18vIU1vjoHhDYrdjWKDHSqjGyNJwZsn+ZEvy20iL
xydmupnkBimgg5C8mooCCMA34tChoii9E6eTPVdBajipT7Hw6xv7ySNE6KOJ1LcNUaXh+PvbL/o6
asjKPFgFNIckxfKYdBjGUss1wWv8g8HYtuuiDmFQlJYKiQ4wqjpq1iEuFTcy3gLtgRLRXtOvv76m
z+6mbszbO9q7My/x92uaFIuiS2YdMKQ5KMQwfeYbGr6o7gz5CR7ZfdBrwebrMWX9kyVAU+ZNnSUi
kUY49fuoVKPqYUjMQ5B1dkKSQl2zdI+JLZv1PpvmdBh5U8j0KkpobDyImb5/0Q0mZsbx4GE+ij3/
ZuyMlHXRv7TGx6rAmUaaTt2TDz3+qCTlQoR+TgjtCouOneXvBfYW1QpBImlwoXJs28SnWt/C5DkX
3qzqsUjJhs3HvSFSk5JCl5tB+py1QeJmz7KMGKR/RaJdPzS23BGrWqj3ehN+C2J6MEW8S4cXr2vI
a1ZsMbFsBMxEwBY3eGkexko4pqW0bgZ2sDyCtcyvhCC1Egke0QagL4lI4CR4/OCHWFyX8rWk01K2
ADFnRryaJB8Ki2yjrCSqYHbwIutBnoLtwMufjMnbldF3FYugFr0Ap3eHwr+SvRnZQHlciyaHRrq/
UokwGmIcm9QHtOoRGfgqDZLLDmRjWZuvuYWXsmkIb1W1chvIql0nBdVB6U6NUG6NWyPrb6U44N7o
AK7Zi7XlVgeGlPrGjZHqMCUpL2XGpjSMW1+ccbA8vjSVbnPvh0dvJQu6jSZIbtZHzjRYDih+N65+
GGM8ewrjoxeDvAOCwafBFQHZQNq7anvrRuY87g/3pfzT0FJQ+ows8Us1bSv7W1g1lfGcg/+jY1Xl
zzpauGCy3AoLc4XmscP8+dOS7gTvpqzpkhbbGudkAPXeDJ7N4o2DJAwwHrhY3JaK4AJosisLx2xB
h2baxjPLLzMPaTaC6VGPNBFXXQ7AMlf3DfZ3a4KgFrXfk1wqbA683soPYUQ044YCt4sGuhe/Cd5O
zApU/bUdFlXrSDV7yyI7yhVwh+k69L0NTkGr6DdB3+5gam5NzGIt1TYewjclkAG7ELdi0ClhPu1k
fHyp9ArBEK88jsYa0OVwZ8YvLfUu2ZQI6mxpXmHiNEK78jAtirj4GkpSfFaLalqpZMdJfHsCM3QV
aqVleylTZK1p3ubmI71TN2hJ7ArrbTC3fwSqPGRv2MMwUEPSncaEU5a1t/TeHMBCW0n36HOURMMa
O9oAWHVh33VF1BHMKPo22G6UXQrOsAK7E+7sqFlj3MT0qG8SPT9T6fjsy8fKjHZI00zDmiH6p9uz
KBAstU2EA5YvKp6oUR/I0u4oLpdEVxGzGJQunlf9H3z6TkY1UNycjhpI1PyKzjt4kfVilNKl0AyH
ZGJt+nrV/OxcpFH00KBXz6vmctGMCAkTKt8/Ng4wFTt1y6tw82ZsMld8Oltu+PROnoy12BjCJFAx
QQuH+Cfh9POZ318Jr8PWsv171qnkWl13R7pnN+WZzeFn24jTa1w8Qb1LVBqH/rEVwp0YbS0NkXIW
Hs7cyTOjmIsnNpKKTIPUP4p7Ynaxm6+wxeNT5n52ruiE9Sbaj+fv6Wfbh5NrMxfbB00AqEGRmBLO
6FI0v/D38QNoQRs3uFOuo72/plt45n5Kn16qAgQZrZaCXGsxqIFoKVBE/5js0iOh27f+lbemi7vW
18XGs9Wr5Opc4ebskPPH/+SQVEDim1TJPxp3MS56ElH0NYuiA6hiK+0J9V2xxtrnT0uf3t6TK13s
QL00aKH/+EdaiYo96gJujXH2do206uUiv/t6Dp0bbbELleVxzGBcHce+cgL8dUrD8TOKv/sJOqCv
h/rslKuxRZNRiFqGpC/l5bCZy1oegmPlcEZj4iCK2Bo2iLhNsykBC58b7885wxojGThWac7gIVvM
mabOm6Tz26O26hBQr9hgG+u5DEMfhNQPpzjqF/HadL++ys9WHK5RJvqEiJE/BlUS5B/KgFtRzoM1
zcNdrHS3JKwRh1N+6yzh+9fDyZ9uQYlHManogixe3tSgmZI6IeF4ZvLMcQDVLlunm+nau89eaYuK
t8lFfinZsPXscG2Bib0NDueW2XmSLA9NKk0gHeEvW/1lGdtUGwsIl3lIpFh8rgwjv/cRAo5nPhxn
RrEWq53WkIqUa+ahxflW2OmcNoTexjtzQz8fZS4Sz0A1cXmQ8Iy5++ZZM5f6QQ0UQlCRHn39zGbt
6uJ+/T4xFyuL4Ov0d6TmmEy3ooT8pYaadO2TMIfrW6yMjQi1prU858ywf04Vno2JLppvjwrrevE+
ENiqk/Uc3+OM2MWu9AR7B13mSl2na7Vwz71+i5VFEulrmBZ/irrI5S5P0ulojdJYyndBI12BtTjG
c9RBk+81rc3O3dD5l59MwHksA625xMXxGuja4oaKPjzKyIdYyZXN059d01rY0Ep2y+2Zm7iYHx9D
ofhlVwbfTzKX8yPwARannXqnbqJb0S1tdqa3lxtzld8mByoGZ67s3GiL/YuhtV0dt+qdZbz67MGt
b19fzaKE9PfFSIQ1YWEgjfiP5sQ0ovWQ1bu5apzdVNt0xyF9f04J/+lFnIwy//uTD2mnj5EMd+VO
SqBCBdKDPmFQ/PpCPho4yxkgn4wxfwtOxmgDU0pGSb1rvhW7Ye1vydzDw+jE7vREIAgxY1v1ZmRO
ZGAQt90xZkkE+nyT2d6Zr87io/PHLZ1fi5MfIodNVFT8kPmsGmeXTbLNevPM1S6/pH8PIlOnEini
EKe12F5qQlMWqq7c1a6yNtVDu0k3xsNkF+Sa3oKkcvAWfH1/z42oLBZfJI1Y8TSFaT/idbuaR+xv
IaLbZn01jxg//YMBqYTrhkTjV/2Q7J/eR8ouiNll646j+rROj/LDAMPwKd7g3HD0gB3DuY/Ycr/3
cVNPRtQWl9iYVV/h0LojGWOn3ej77m5GzVBEXlMHwaTo9Ktzk2VONvtj4Todc7kkT2pTE0twZ91V
O+uJW2kH+LvDlX5Pb9IVbPnO2Ez1qrsqrmiW2qItusE9CK76Sdzgz3z9N0v1v+6BoamKiIGHVvvv
s9dqTTHrUjjWEV1YpfK3kWa9/pMna6DknZdqBaPh72OE4ghbTPLuJDS7ZfOo08nXYGPV+mZUAL8H
FxR93j7gWJjDKNms5LA/N50/W5LQYvznb5B//w1DUALz4Teg6tzPzP/b0gZHu/Zueme8T9z4bMvl
k68hnWeJ/Rm+ZRxByxsbyVMZZ9bdjH0b+oCqzmtoHBvvV1X53/L+/PdCCW+K9+yuqd7fm6uXYhlf
+H/RAjSv+f+1Bei+CrPwx8uP/3jJfvzHff764uenIYXy/F///5BC8S9qK4ZlmBrwqflf/DID6fJf
6DDmajWRWhD256ydXxmFs4UIUxkmIbjMGNt4vr8iCiXxL1HlQErvDhkH/iLp33EDLRdaqsmEiUkW
lR9IhWydFku7NGRdS2fCssU9qm+w9FvPybbtej7RD9fh2nNP7tLt35/IL1Q1y/E+9qon3yt1PscE
NeOZFIUrC2u79EBiy1by3r8eSF68An+PxG6CfrjEZm1Z9zHgKZoUDoCA5yug2LvhErXuj/EqeE6c
3LbcjkTYlfqmfZ+PZpKt3gAA4k2stxHAwjNXzTM+XXf/+C3LfZXfp2pHW4K4uXtwJxBzfsTecGYr
sPyifIyCrhy9C/Np3jT+vsqUchQW8mRQRf+uvOl72dVtKCk7ZNZvFFAfh8354+fH6nmyEfpjzMWV
xXJAfCqqNfCrdu62LvwONgn5o/U2XaI03sDkhO8FHAvKIrKXgb356tynlDflz/vLtwRKtq5zEv5D
+zBQOR3Qcnp2EQ/vWtRdKrIvrmJT3kOauwrG+kAv/KVF1raqTKney5NyjcDzp9808WUstegfCRlR
LX3akH4zwyB1apF66wSm/I2Qocc5n71tw7torNxWLtFWGOTs9Fb3vZuwzaOPxNVPZYNwLEOnzE75
2UpKHnf9gGEakXHNX+YnMMkov0ZOk1oPedoFoEcHRxR0GErxeCXU5pUiC1vRktbWqD2jb73ucnOH
a2EFHeo1xD1oWwq47DgDSJAiRifW3YSdBlh2pTbmQ91yKUQCX1gygFXM3aVSIxtNFcTZpYqnDUes
nAioCzv16InxlYpOnMPzppsCAs5r8yZq85+qGP0UteSi0K3nJhYOaGl/lHolE53lAZ4ScV/p5bqW
RHAY1g4Hxk9T9N4ENdmOqv8URPXGIBJbgQwp6sJdMCaEbpn9DSQvflzeCfhUIuIoSE8Ya9wMTA0p
uorz5lufpViQtU0Q4Pcqg42Wmo+WKWxq1K/I57MDFBcapNFTlcCGJfWQ3EaYerMfhqy20XICqf9W
Frjw23GjFqK8srQkJWInD5xapVeNPUiyg3rEpNC2TlOPG5OQTqrvhg/GfLjGMUz8fPQ9w/YnyZAa
ItPfR51yXUrZGnX9ZkiFxu6jem8aFHS7Qb9Js+o9qtKdZww/aL39GCuNaMP4mgNxBegheYotFF9F
cpT86MLP5EPvmfEKWRNMYDkFGWsk35Uk/oB24sGi/4SjdJ3mveNp6ZMapGs4ATu1UY+WJqCiv0j0
lPLgZBPV6NsKwAlHBK7ntiUEDl91+oYsoDIedimWohbnEIabZI68WZMQCb2nPqbaiAsqqfcEYbhy
Lcr2aPjvitF+i0ndmmW8QBVTelUGGQsANuOXVE+rVZ3Ur0PY3mNAWEeC9APwx6NEx0/OSINrIt/V
6oSI5jj9gauDqBcl1JxQV45S1DwRcGo6vTqx7nbivY+JaBMoJLpUaXD2sLI4nM8rEp80dns6VQBR
XJbhQP6VmdAVnh3tvH227rZQ2ufa6abfnjsuL4+BH2PNRTAZ87lKhNe87p98zcSyhB9gTpYtX9G/
/4YBqnlWD/41bcAVMuKLyo2OlUvL8MGwDbeI9/ADtuJFdJVvv/7aLTaYHz9Exxwp6cTUi3+crKey
wo8w2z69/qH33hr29F8P8OkSa2lsR9iSUKb6o5pDxWUacRvajaNvql11W+1yokbW05YF5ibemW/W
XnmE1FFtzh3oly2cj6s7HXuxfSYENSMbbU5Ud0XT1tZgI+1hb2L2oSQ+Xpw7lciLgtk8nkoNiVY3
CE9c3ItNkU8eqEIiECDX9eiag0Md/pK4jGIHme4qWIcuJCTCXhyQaa6qXYrbc7/gs20ZSlk2enNR
kI3Z4hckuJowdidkJV5VO93OsB89F9tp3z3mTrpuL6Ti3POd7+HiQ3464h8bM5g2dagzYl6tAPq4
+abx7NJB62/nNxhNz/QcP3umUCywomuzC55p9furw/cQfprPeL3dOZhsqGx1W7y2O2J0N8L6zOyd
zzt/XN2/RlsetjGrtxgmgCSLm452QOzmDyQO2OklLNRN/3R2vE82n+jUJQVypWipf2xIPBKvKsPP
56sLrym4evt4i9PqgcKJne7AhHQHffvfUNp9sg78Nu7iTWklhKV6yLi8KRzei3Vyo+8AMG4Uu7GD
vbEzz206P7mzjDjX4VkVuOLFplNqkmHyWpbb2h0cifCQrbej3e9aG+tnY4eOcnvmUX4yUX8bcLHj
9EewR+3fA0p8Jzez1nWuK2PUHq7l8/3HRYdlXgw4oJkmRy4RteRyjUeoglkKQjGBg6uGAKJ4O8+f
YK25xdNwCF7gbQeYXK4zDg9nd7afPk/ey7n+hJ5p+TEjVBLcVs+bKB+EZgOQm/4SknLhTXvz9tWd
+mzZ1lVRkgPj6v4GbUxjOMRP4Vp107XlKLszN/+zp00dmrsgU8z4o5lOjqUObaWlBXowPVrcAKJX
6Sa0lYmlMHf+H3vnsWQ3lmzZX2l7c5RBi0G/AeSVIRkRJCewoILWGl/fC6zqrOBlNG9lj3rQlrQc
JJM8AeAIP+7b9xLcqzvhe5/77YgXn1uAGbr2ychKip34butYKILoRMf3Nt5/sILeW7lvx7vYl4Yi
1OclZTyIUfJiCx9VD0WlQ0dkauc/RF96Xp8wh9xZ1zbEdz41AjmNAoZmUD+8/NSN1ZaWjN8sh04Y
VPgNx3bHYVPvsj1eaA/JR+Sswrcr3/Odi6lBByApT5JTBiKJX3dhAzhSP4VK6JQnWumcxEsJtD+p
+87H3Y+eDEJO7dO13gFpe4cXu7Eh8ZTb/sg/P0+/N2FTl1LTL0NMm4CYF26c2JPHOEfpWAQZ8vEa
w61b4/OWggDB6F6rFL33zJSD6cYiK/B7XbiK8dMGyRbief657Y+q2Nqp8PDnF/vuGIaKH5Ep4VJ1
+V6T1iL7NjBGNHyxyr3efAiFKxqF9+YL1ea/hth+/81LNDNjNZVUYAjxtu1+TBgN/fkZrg1wEdxq
5ryaq84zxIAdoq4DWvf65xHeWWvU0SQD8R5bLI/y6yOo9P+FfR0JTr1YvmDRsD1abioM3oKm+M9D
vfswKJwMumJIxF0mRGVwHV0mMFQihSfBij7r6vT45yGkd24eJhYA2EBBWmegi0yzLmDX3VR8kXSP
7BAz+61hwAhkt74eEr+zEf8y1rZtvvn6cp4AYd3G2oRGkruFpOY3w1npuyh84+5a08V74dov411s
FGo0RBbDbeE/x7zLifM9oVQhBKBt3eJKNeadefHLYBdTe5nLpJx/PlwN+GJ+iLCdId1S6M9Xvti1
t3gxxXWJfE7Z8hbRiAxOg40IzRDJGfWornrxrg2al2v7/DsT8Zdn2579zYcLZ6SBU8KQUDXIQuAp
fq3f6L0RtjloIV0yfm+4w2A8TJcBeWYoRPdWy1W8vyZFfu8DvR3i4lCm8xZwisQQw2C6GtQDk8vS
oNXecK0p5v2HIXKn5QF1i3UxFfqqHtu5yFm3A5auUoKq8ooC473bnkkz5F9DXEwCa9XbpBNTdqFK
3usRRvkthldlvptRJwpt82OVtS8DNLl4Gd1QT311Hj+1UIYwbHluy8Spuvqc47CwTPK+ropdn/TB
nyeq/N5EVRD4cFSTZ9B+ssTfzJoeowHJnCqB5Tf9iHaRCwYat5U9hdGz5mFFtHoYZW73UpRx3R40
jxd716LRdzc4RVUkkuoyJt2XLSi1OtZSJdYCy8WwRba47twSnqBs3l2781+WKrewm85b2n1pUzVE
Goh/XSc4ynZqWfHEet6dDVipdg8MwYqtVzbem2RUac+YfRF+QYeOxdXz4phiqgv7Rvd0WnQdY40/
qlDP7VovcOvpZbJ7uo8LFQ7xNR41Bv6/jbiKthqpT6GRYLUT7vCxvadh4fDnz/fu7vn2YS6mWIt7
atU12DbkJ+ur7CUH86TdT67mZO719MV7qRoM5JTNUUyk6HgZfKhlY6QWfoCOHKx++GOTJZCde0hf
pPutM68mpkLY7IQPxZcrz/nOXcnUcajDEZFCDpP114+2ihJGV2YrOONHMxhPGLclx9KNfemhcbWg
2cvuCE/PuX5RumxI/Dld3ox8qdaqrAjs7szItLfgEyKQPF/2elzfyAKN8JN0vxaDweToHluL1vW8
0HBbhhReSF8Ri3yN0+ouq8t9LK+Fe+WlvJNNevtSrMuwwFJwzAcyTmAv+YKNDfNOCaZTfz0o2A79
i7gauxWZyiFaKNW6DHLMrI7XIRoEsg5bRN050T04VFv0S286avs/P9e7K5QMmcxlkD4bqk6/fuyu
kAty5Yw2C80TOd8c6xNgk9Oq3oXWLDlzaH5KAKabernLiuocNmoQp8CwjWLPz3/qN0tqqKfPpWD+
EOIy6MupPIXImGdjul+Ucj/BxLHbtX8m0/vaVuN3USqA22XXmszeXTF05lCiVYFik/L79VESdWl1
gPE8ykfrRLu0Z32UveKAhaf5CbNsl4t1e9M75pfEv5ZAoYh0+dVUysKb+oGbEBII82JzoAhQKCi4
KV51ueSFdRW+NFkneaASaMUJW7pejFaLgjBSQneoihr7A3N6HZThqzq23XmSkGLTK2CcqGUA8DGh
8PZWTY5pFOfjiiWGjYNSgWGwrjqSIIlIN5Xx09SUn43KqHfiWFCywEnRy5NkOdSVVQZhtj5JTV3g
qtyGbl2ZKkZPxuZzKjWPpk7tkv9N3jhqOyRjk71EqeWpSBmdGBtjr0vGr/MAgbtCVRRQCsl2Mh74
FMa60lvlHL6VOQW91eT3o5hyzWvhgRWTOdnxIPYebo/5Pq8AnuFfirkGjror7vbYX89PQI9mG6+c
FoMS3U9SzHTmEC4gFbaRDh/4v+KILVVJ8WzXt+qtEsWfMFKMXBzRTL/P+vq2FbAFszsKRk4mYk00
9UC1B4zVbbHvn+sFsxFhmF87KNRrWIkOThGdaRurLO4bqVY1n1Y641kJc7/FBdgFknQn6sunHHNF
O674gbqkek3H4bbFOiJZaaaaRyW/E6R4zB2MZCfVTcrc6u2+7HUfEQy9L+DCMwnT87mKUkfPstjW
V6s/hJjQ7QrK9k6o9MMd/TEmCfA2jD9YRbYx/mbD0UDW2JR+FmKkga+ejZILGqHZdZX4fRyT79ht
4VWI8MdejN6vUvMIVTLaF9l8qlT1W9WmXyN9fpiBAgTC2nzTNkfbOUfVBVVssftmiN3NytNOoHM5
aVyiVAXJ2CekDawYg8/GUZRm3ynUH1S9fqE46ZmDcqM1+aMlg7c3BFHAUbx+NEbxYzaXN3paQiHB
qQazwxmymjzTRSO0UOZiy9W4RgGBnu66aPzYFPpNhCO1KoSPcT5+AYfDj6V2zFjqfVVNl1GV3qxV
Pdu9VDfMhRQisaocJ3l6xhToDuz7K1VAunz69APmP5KTTBTgmEY3GqRSe5ZYH/h+k3No5cfUUl8K
etJmc76T1Q4jkzY6z+LwSgga2i3AZrxw5j1p0NRBrA9wTvyg18kem8jJHlNgnfNiPMeVfptq3I1Q
ibpRr7/UOPLBqJhwEqpB+Bl95piLEsNAUrH1nvG3mtW59yKDC9ZYKiXq7W/cYZf7nBnpDsr6uU0Z
MRYyVoLGY+Zr2nuWUpCVbC1Ii8V0G49Yz2ssr3R5KOEU0Qg1ncU5vJl662FWYzC7Rr8btdZnPw9t
pdRuu0X9lOURlWI63GnB+2AtI1V6ZbzBaWGn5mrGimq/VWK1j4FWYucmO+oq4PgcHvhLbiQapfI4
fM2YfXYzk79JxBNgC08vYeWYYobQOA3qLLmr9NlpwKS28xjgCHKO1/SHoGbnRO+ZBMXU00UpvELw
lW3ZKJ7NNCIp01FlNnqTwks+PbYLrlxwr9xVNje+aGcd5DDC+alQvwo1EidZUPEbLylUgiR1+gy7
c8NabxCrQ2YvoQgqSbkLp+U0L9aLNMsPhYJpY7QixkCHVeNomA8fMpBujloA9hKBf2cz+MxpfW3j
4Vurzfei0XxKVcyA2ql/rKNqryTLcRUSWOCwl9xoCFObEVR0kfpzsWIRaPZZIEa5PxTt7PZL6nWm
9agl000RpjeY6oCslHc4fZ3kkYa+lGjuXAnmjbxKOx131UwPX4SSHJVivhQTbPEFl/PDWuJKJgnz
DasOV9F1AAZZo9ITZbZ/2DQAUmUwnTCq2U9Lpv645D9QsaMQHYcXoVcpnOHJ6mMS5Cfy6JbW6qex
9MNoTJo2++a1jaQeZ9x+ccdQwDQ2X/JDGEHoiWpd8cCHTV5aN69aBFWo7cX7MBFvC8MKFKs7hAWS
yajJHWNc5X2nKwN9c9mIbqEDUDxMiBfa9mkWOVxsCcP4cyaMim1J1RcOI3ttcBEzjFNbQ9PWYLN2
YJuyrplhFnaf4mnxCqrZ2ESBn1u+CYZ0i+zuVjVwNzKU9a5pdQ+PNNWmOI3bYFvuEWr7UotTZdSj
MVjhzQ9Jsh4gA9wBByEa62RWcrrcqal0rrrk8yBuDjzV/NC2C0nJxPw059Y+0hoWXWw8T2Z/wCaf
3phqQDop5vdT1QIXbCrLDYcca7sK9AzSjxQbQwenn9eI2X1srLikaarW6s2iDWSbwuJsl2g8Q8do
HTht0uMyhTCSDQDny6geypn7CciTAjp3hkIzNR4bzLxsLewDSEHJi9xh/Ypz8opj3pwEhdzuFjNx
ZBWbT3P6VrfRQZDK5zzPDsow74kLT1AdEfqXt2a38mKMgt7FqUGDEA1dtcOYcJtfYun0ZhUkYv9Z
HwsF8gB7rSJO7Cf4RdlCO8+PSbzU52aGj1aKQu9aJWoTSe+e1L69U8V4eYGLYdlIPjP2cVa+HI+R
9+focwsufwl1qTWJImZFWx/0Jqy8iNhwbsrWAh2ZGpgHGpuD9aD610vPv6UftmGwxJOobuG8/1MA
8ObebeRT3q6kE+nLpRdzlTx6xZw/P8nvt+qLMS4yQos6SEm6jYFRrM+dOgj3yQllKjH7tbzNpQOU
AsD0l+fZLnBvniehZWYmv4Amyx3d5YY6qMOx7lSnxU1t4IyP15RvV5/uIlVUR8AVk4kPBV1zhzmy
C4ycmyC8xMO1Lsj3nw4thozVlEiO4uJGEo0ikhrCbJ5O8hEHabspOkSBFuAXaasvS49miOu+feUD
/nbB214qbS4KFUIui5etJwA0crYa/Cv1mhS2kDpcgffaAHoQLPaKO+8odTdTJeF7d3tl6N/uDhdD
X2RJEkMuRAJzkEeOYdd3uRu6zQFoEZoTlp2fHsvDstOulWCvjXpxY6m6NYmymQfeFt+6V0wbgqKb
OeT/XCGY9h1ulPa0u1Y3enfNUybA2QFkzG9F9X6UKgJmHlYNoh2wca/3tjV/Nc317qJ/M87F3qKY
dF6XNEqTP8FO0oNBGZi1jSrWDe3+PnGt/bU2n9/Fqj+/478f7TK9DjV5rPF1csyz+dT7ZmtrXBX8
0kehdYdm76MU1JQTBqSpLi7v+4Rg1F7P8UHZC3dXd6RtTf62ub55ARezKl26oYnpTWAdtad+n/vZ
uUO6sACXTZ3EmVzJE3cYP+gcnVQ7rmyIvyWRtndh/FRF0z6Grupij5JTPjIWnM5CrtGZCsmvzWY3
xuLrFCWf1tm8//Mievdz/3u8S20IjZJQugywYWn5IabPdjWf/zzAthx+e51vBrjILsi1kHSwyegC
z2V7aT7Ozd1UXUkx/jYGSQSqTpqG9ZcqqZep2aWXMg0uK/WZ7HOh38nTsegf//wYl7ZH/zw83py5
F8+RJkKlT0SPTlgaOwGwuG3hem032JbaRlL9KJoJGDUIrwZtNyjZ3bgKr6uZHCfgDNytdW6V4nrH
/frKjHn/J3vzhi9WrDFUTTjG1CC26hRQv/TT/CHxyJYjRJlwCb8B1eWTu7kShFwd92LZYrMqj8LC
VNVs6zY55neaPwSbXEBFkELn467gVL3a3PF7NeDXFaJdrM9kaIppSHlcNeiROtvlt63aqLuDOz73
PHbmgZKiTuE2p+hTV9sgRG870b5Wyvp5sP1pYl+cA93QwkvWmNg9Ejnd29rDmoNxim7CoL3T9hS3
BpuCBanIEpnIk3bTMwMOWksLtum39/I3ALvsJcPtf/CO3t3DkJdZiMvorPiZMH4T6fQlba9FxDtq
3XQvVdRKLCbCPmzt5GY8japT7JQd4IKvKiXa/jlRbOOH9FxQQHiVfnT7rQHrmqvAb2v052f79490
EQoBacwkZZuls/nFMM7KaJDJ2P15kf4f5oaF1xO/qK5ffJOl7OKpyBhkiyax8a1udIT5huRWN3i9
eaZL++WAqK9F/qbD9rSXU30v7q4dou9tqpJkKFuxyCBHfLEyaLlUcNSOke0gW2nw2y/Nvy2Y4XW+
HeJiFeQhPLIergVnZg7Vdaf/dDM1WQWQbTdlaOJePRnf+4Rvx7x4u6rRN9RWWfDb211WIswUW0By
jh/Dj5Gj7rLH9HwtOHg3hEZfvAnQoBr/JroqslSOLIzCCPLI3bqSve7kvRFQwwmujvVeLPt2rIs5
mltKqLY6Y20mH7GT3hre6G2uF3/Xr/LnaUJrOEcWClsM1y5eZT3VoNQ2SWa6j+82vSnXzAPpRRbe
dVvUd68Gb0e7uGSZOR6ls/lTANomdoJBEYJTwfnaoyrDlqXy6Xi8Fia/F8hI1EYs0cKr4DeZE1jv
FO8qZMvWoxmIHgygXe4L3nY2AOp+Xp83P4/qeM0C7eel9HJbfjvuxcJIVxLu4jbucihuItyfvNmf
vOi4qRaVG4VcSNC5i688xx4NHkEeHLI7cNXXtaHvbQKIX9kDDBO11eXtOV27BY93kpSdFwa1ZC/P
mx6fhN4myJ8/Z26a2dcKx793QbEtoGZDLoAEh0LYRZSS9wDpMf9nXp30Q/cwBalvumswuNVedMNj
5gJnu7Lpvju73o55EX/oXdv1ibwJ1GNnI5LTCm75KZexxFHNYHGxcPKu7UXv3YZUOpbRNJEJ+e2y
OwttAQGFl7vdhrYMyOT/X9+GVA4t/DYU0iCXO3mEUVM8bcL/rS5GTLfPDjhhcHALgeJt+ryr7snb
2XA5fzfrZGr/+GKol31s5VCP7IUVAj2cVMYRtWtyXHeGh/3W7EUkorx/BXL/v431vyhqWpSU3gQR
7mv/+j++l4hQlpvX4vv//K8PSVG1wul7139/28L615/8Zxsraxiq3XbgspJN7uDM8X/2sbJ7/2P7
UBzy+GEggGNv/Vcbq2D+Q5El3Cs07C1J1gE3+KuRVbBoi8VQAIkknTMKnu7G3+pklS92G52GWLpo
VU3n7yLgUy4WIR6zpbot/mPUF9PBKgcNQTToKCMRHkqtd3BsGF8Mk9w+lefFAW5L1Wku9ojW01Vt
7tb0VetQny5pcjvhieZOU/19jbrJKUG4wtONO7cdDkqunebBghyaFkfBtLB7COW7MDdOtTFFx7KP
H5sqnTcvOJwIx345itPDOtb6LTCUL1P8sUEd6kh17dNjVxwGAw/MboT0NViR7AlVedCHfTsB6air
IfaSUEUTa6V0ZYiSI7Wl8jSuu2YEgkWT436RMGuiVdFdJr06dBFtZaIIVgWesl2N83ruBOmxxxw5
EfP8QRh0Ut7x0rqaShuqUIY0Fk6CPw3kzPshaXfCYt4BNWu9tcGXT02T5yFZf0i1aVKu1Y6zCghg
jgD21FkLI4E3Q+47FymXvNR59gqXCgDm0uLId5fR3eUPKvGfri4UdXsJSJHQeBT6s691iS2SKIf3
2qLeRqFYnXGhSXxeF7i6kXbVMT41nZhTfIhX4D+yE8pJRiFE33UcOADgq8jF6xHyWCw2QUXxdF+b
xjEbhMYepqw5q/n4JLRV489UvENRe8E2uvB6M/yA6d7speOnN4vm7p/709vOZlxif923tgnIYoNE
Cy1AoWt7i63eXDkqiar5aNb1UQB54w/Z2uyw72uINjaIXD6uh2WtPEGse6q5+XzUzOZZ6Ec4Don1
tMbLtJNbukWahDbJtsHVTO018DQRnmBj9FXqpw/lMGHSFbWiW82hG1OyBhgl3o9D+SOpdQguqZl5
HW2idl0UDl1gog0dOH4Rbjfc0ZqO0ocFn8W9XMRB3puCG5WeJQni45L3uyUv9kx38Z6G1Kd8EuVA
mKvajVPwONZayAG1jQWhQeoNual8jEtDdi1ldQ09pt4rV6GLESUOezqMhGTVJ7vq03gHPxnvDp0y
xRJHXAbLenIN4TM1bIfSC/MvtfAeHfIiMOUhu19bar9CX+5y6jWCKK/7UueZ9VB5GQRDO0LnE50e
1I3XmiEFM2QDgHLdPtc37RaWlFEl7qzUtKVFEu4UsXcGYZCdVIxTV9cHgOxqZ5vkn6j6x9xO0yly
BVXMfX1R6JiZk69zWWU7Gu/L22iOTl3Xcr5mW5UsnIEWCFJ2FGLtuU3Eh1Wc5fvVGgLKRQVX/bI+
Zhqdr4smU7UB+uFg6Ea7I7IKZIsUOuHlLPtsGtd9Vf1Yu1DGN0adbgVAig71E9+QmuVOyUd0fagM
4m7+PgNmg1PUHPM0X2kfJbeRSVHnp2EtnuLtX00lfa/klcb1CduOoeuw71zEh0GnWbnNAEYqUuxY
pYGHahUrrS1Oee1YswyNdl2SfZtrn0MlOUvtMB9NfX0UW2YPUij5sLbAmKwJyzS1qPboqn4iq7Cz
AZWDrr11GT78kq3UvIcp/yhPg2NRDOX2JQn3bTwLbpmeWsC0bqdvM7asZGdIi+Ik+a3sCssiP/eW
ocCbEicvT08mfxoTAuaePven1FJmpwJs7KyC7o/Rkn5Qaj1zRb0y3ah5DNOhuJkyVQsk0DrU8ebq
XkTK6/aicatvEs5RkmsfmcoCLxOiUDTrMVTxjO5VaEKTYaU7tTNDv5TMk0AN8haHbYrnsuzlZfi0
9EpymiIVD/amUO1IlkbfXNmKNKOnZUEo1n0Wdo4Opmu/Zvp8ilQrwkpFJVyxmvKxGHVuT2WYQKub
VRvuxuyGvSofJKMonpMp8RutMb2+G+o92LnI6xZROJDI+GwoUg8lUEBe3U0NmRyB8wEqoj1DyOlb
Ywwo7qonqy4AdA0A4IHVu8A8M89cEgvwke5jsprsNKlfgwWLhdOkqYe2QeiSrTJicVYqjdkG4pY1
Df2hNWRbHyoSyqGpPjCnFCioTW1PXSQGUZTZsxlqj0Nofu7Bedn47yONKmluRlyp7VW92FELlo4w
+aSjFa9+Ncn6eVgmJCetedsYKuYLivJUGuV40kJpdTRwyH0RV8dEL9Mjwh+BPHKpde29lpm+YpTt
ntf9FQ0USaxaNHZjVi904rPB5AJVnXLoDFvDgt3L0rDaJwpcsXFInDHMop2pso2Omga3dMX4tu7S
LIiLfmdK2Ukt0yXo4/nHIC836jqTe4oImSs4rW3dQ/dZ++lWkxrPKrYTLTPi/RiOlpdjNO0OcjRi
VlEfMEEHld7zaRIUkB5vmGVsDa+1NVJgrlcPv5XVN0VhupG1B6NErdCoL5qZ5ucQMp+vDtEXOi0N
usbKk4T9BvGB8rroRX+jPJhDmZ1CAd0DBs3Ak7p9PVI7heaS7cv0Q52+NA26kdDqtXtjpRddh4Hq
dKvI2zayR7ab5Wgmhg9fjgp8V3yuS6XbJ2Jz31sTxdwSkBGHc7t2L7mq3hUGPser1OXeCJ4a0+Xl
KZdNdh51OYsj2bFeIA4ZzPaDlWTioSxAgtMjTlJTVVana9NzaCifQ1W5HdOZGr05fRTlZwhxgS4B
4RTiAj8IGe8NWR69NLLQgmbYBDcpyPk15ohY5ZmZkWM3PZbwPBetC5Q4hiEmROdR5FOzAOFvC54U
ru0RfljJ0TgGYy/n7qiBnCeKfcxIj9gYKtNcnUkeO3Z4SMVPfTFHjqBlQJeSooCnw1mQVELnN4ru
AdozPd1qMaa2lt7JBj1024rCvLpK3zB4MJyOVhJ36NbBh3qse1DfC3tqlxHyntk5cvexrvpTVs37
ZQBiBp6JE2IgfDRae1Ci7CxMxgMcT/E4xOjmljQ2bSsNbynqZ7AH7VqDbpVJPUTLIZhU7Ax6vrEr
VEmJqgteMAhI9BYl2vrKGJmfwK2GCpgv3+4TAUwM/pMfRu4mVx3lFw7E9YAKCF6TQSgpFDhNcC2X
2eI+mfmgH3pd+RDLmuC1RnEYW9PA5Lv9COOWZHnW+OW6gJUdUkhReu+WU54hEqQujHHgea5nGvnR
Uhi18LRk2eqWul45Zl/dhmmVn8HuIsgpY9UTEskbyww0YnhTdtNOKeUJ96zMl5vq1JlCswd0WeO1
Ia8Ha8SsgNo+6LW0Ho5r2ghuKxHnZWFf4QWOfE8IrS7oohkkmNgnx0HF+cIaipnDIgphJsKDHOIB
0vwwD4E4Q4rTqKTblbSEwdyosLxg1Tm9UQloHxtMQag77ZAlHrNpoKbWYsmx5WPdEnLzg7LYlTwR
4bbKzcRuYCtgCM+dQfSibVuSPgJS1BProaJpZCfLdxbcZk/rO5ktS32stbZzG3qXiTbdKibukUJf
j+PbpljOSAqfQtpHxaF0ROV7aWX3+YDAU9IfxaU5a10h4qVpuFkPVnJRsaKOBX1XmnxzXZyGABal
N7fAA7thk5IAX1CTEnaYnOIPjVMzB9BJT/vVyQr9SDfueR4H81azqM1I0p1YCt+EVT3rKXsWDiqH
VRkGLoUhChlZwqkTi3tI8dG+jon01kh+LEONBBm0YYFDZCdnuAkkefitLLUpKAYkaKFUnug3A0aM
G3x8LySvilpNqDWNb6DXdn2cOlK2nmpNbOiO6D72E8mXIpPsweQETcvZBecIwquxlQnJcBQlI6wT
WbLDovzQZ+V8gAs8H+TFQoMlQA8eVstGR2adVG0/IV7at5t+aFy7k1UWkT8X9UO8ku7qvEJxBtk2
UXzyX5DGhXO7nNS5dJLRsktl7IKSpqIB8Y9rhnF5UkqB7vP0yZCxdoH1qtnYivjcym5UqcGBxLYM
uqiXuvSkMh+dCOvwY57gvx+d9mnZHObeeuTS+STJC+70ntAYQGnjzGUj2Y7U5VAJmPmWC3uIIfVB
KBJ0p1HtgBdvvaZSN38uOcGtBPuEbk55J0ogEx1ECS+96gRuVryFqsmoPae9nevxt2LKS18QJbay
QvhaaNGJ+ZY0Ertop+/LVn6G0ZrZqujCh0y8rC5ehUTx6MPHrGMw7WVoEIRrxucsQsEoN6qjT8LX
aY7R3GY/EPp1riKu38VUwUjFVaO4cJq41IhhR6CHqztl/Ab1cXZg9Rp156dw503yh64BCVYEQY4B
LAzpzcUlaoW7lrdaMx6jNH1MzZ3RYCMy06ah1fmpbYfP2ah0VFHZyrroMSYqjFTRn8e8d8otCOh6
e5HMzC1+ascdZXLmJOYuPHM9imqOk5+3vr+VOfpQFfy69DQDbPe1qhHkRXH/3/+ZR1rwvdpSMt3l
X/X/oD0abLw31+Pfckqn5Mv3Nnl9m0/6+Sf+ZYlGKgnMCpQy5NXIqpAv/u9kkoDz2WbDSFFA3GxC
6Wb4K5tk/mPzipAtErt0a1Hi+ncySf2HQsaQYh/pJFJRivp3UkmYqP16k6cNG/c8Eln0NdCPjaHK
rzd5deBeW7GfjqFajj4sRY7hIjGWnSWkAntKk2AS1cviUNlNp4jHTNGz55HQKSDwGnd5Nhs/ADnT
9UvAEYS9PH6LOrl+sGI5fYqWJr1T2EN3OcZEDQQr2dqHwyoSfcz6tN9yW7sUdO3znKBGjXqJG34O
XXRek2IX4atzM5rmGCjGIt5NEVcYEgLdzSLmiEHIMPwgLlO+ylXff+qKWbqnlUvs7MLER9ZJ+9A4
W5gMP9aVCJS0yLvUCdepeaBGv7jQn+UXSyjX74turfskbVVf0EKM12VBC8qqaVEFzzJ2WeixuW1q
od8nrXIoAEnDOBDlj8IgWXs5Ktn8SXOhtqwngh5ZWblvhgNKf1GauA/GiQ9mvFnsUSsU2TGnLN1X
k4CrQgPct5rE/JSbg/zM/bg9Tkoq78FMisDfuvDeICI4kN4sHaLH6nVA5fuYF/VyhgwpHpPZxIS6
l9JjAkrc1XoucU46VZGnmgXQYrONoGWU4nTLa24/pL2hfONkxPMxGzPRlvS8tS1Ks3ihm+u9AX/8
wP0DvQ305jh2ZzmaPaGPGx936OQL3OJpZ2aq0dlqIS3OpMr9cbSMOaRvlUte2GehWzWRHnS60Lqy
ngq3rUlYXxRZ5XFJoHMQfOx5Nrkz46Mm+gkmTE+mufVlrJOKpLqVUeCqyfJoWg3zBMGls+ZictSF
pXsh+IyorQrokPtQWbhV6zhYaXK/S0ESP67TJh4eNctHK93v1oi7f7SlARyhUNqHOFOnr7FU4zC/
JqWjYu5N1bSXB/6vJqk/CdyxnXmqW0dVyUyBLhaPuZm1L0WWCyeOo/EujJb4mFa9/FXpWkJ7K4MD
IKt15E1oGs+jrBdIU/nxzCgNvyyJhLSpkPJat2d9SU6J0RSxHXVq/cNoVVI/6RSehljU7XzuOifn
/ubJo6ag7KYbwtTFhIlMs549J3OJc6dE+189KX5hleJjaSGyjuK8e+67VoztqljJSTRCkbk9BIGH
rqjq2G27Nn6QSgOvNaEZv7ZLJj923bwGxSJ3eMDhmW7Q8qTYtbVWBNZi8gRvZ/UqUxr2Sq3JZw2J
+0090vpANqo4mdxdgmhNpSDjqHmi2Us8y/CTzykXML8XVuS+JDE9AplHXV/KIEsafV9Q7CWaIImV
D5Fhd1Y8B3JFVpZ9hfhmwtrKrZQs95r1oa677ijOMaWPRh1uK6MtoOca4Xm0yBUYYlsGG1jUnWGp
+KagRvBXOy7o2oJER5Fbh6xLHcwpAi4xq7Jn3SrGQ7Pq5Vd6N0ZvUYbJm6vG5CYuG45VFe0HcZEU
b0pM7V5BDWer8qK6Onf40i41JcQkba23/leC2Ngs3VmQ2lMnhegflbYoUm5+w+xkBqlG8j8mC2Yl
116kQsC227lmWuY4gOtD/qxlWranNRcJkSmY1V1XkNFGTVSUfpbM5JiktvugdTjrg2EZh29KySsx
ahxRLK4RKg1G/4u681qOG0u39BOhA95ETMwFgPSZTCY9dYOgHLzbMBvA058P6p7T1ayao6nLuckq
qUpMkQls/OZba80xzrTkP6ug96p3TktRv6Wz5ya+t8zeickisculZlLeKi0B1jjmm6RQJ0WyKTyL
7Pqqm+vvCR19dGDX5lwI521JMOZ+vRMZ/emoNWRLK5lNM1L1sDQWvH4+Wpm5t9zGggSvu33JZD3o
kcgnMOO5vJNGpfp1bWH8g7iL1qhq9EsjomE/mXqzS7WkCCpR9fDcQr82Yl6eLGasG006ch9lo4ck
Nar2rcc16kupmKeiQP6FqiW910j5DMRE+/KLFicNsfU7Saw18rjqdXZj8hjNQh/26jD24ZI0Q9hk
MxqeXpSvmbrc6YkeP/etoe1NLZ2DwdbawNbm4p7+ezkgL6iDWOYSHdaYHnSpcaGrXvXKaqhiSKk2
GfgIeq4MVI62D6y1ns/9gvbEYVTyqI0R82A559t4kl5QZ52DskXRH0yrjDdlPzQkIBEtZI9NG2ap
NM5uj8C7LlrlRxWjyA0apws0FyNSW1W3OBgi0/EEPbEd1eK5YqD7Xosofk5TDHFSUtwz35k1WWyl
0bFDiGcnemvaDjjKTdsv3Fn435XLchtKSZIQp5GUtGpDviPqeDpUUg7j1lNjoR3dpM+/Eyes0T0T
BVX5pWowGsZekcoyzZjJ4d4XF35aJs19T3rWHmbf/lmMZv0scjRcFR/LCRVPE2L0Iid/MZVmi4k7
JoWwAMqVKVn70Ldl/h5LBVTOFERjs0FDNjnVJaERXhqvgUNj84pMstwB2atfI91jgVwa8ki6k4uW
Wbc3IrKtbZ4Py7YxCyC8UjeaK09p9WYrdnVhx9Sfcbkc78tFBQazkta6pnWxfGma0ttlVW+9MlHm
6p8G8e7WhTyqjbADHYwO26+lIkFGaaVxqDsaY2NyK/KfGlmHEQzj1rUUPzNhNVp9b3gLzXzRp9+b
vB5f3ZbBfUhuN6q3kRXbe1mMPYZEaq2F5hRHD8KLvC+pqmch2tH2QVU5LcZkYU7k2NzphaL+8MZK
30eFbr6PuhaReu7aN0WbbewYTSLIHSQFIYIdZ6OnisEU0yjPcvTiHQHS4mAkjuQik8Nt6HqTB1e3
Jjwto237bmw2dxJVAhkgcqmfsBZwoOJGIw5GthancRHDTRvYzNTLOGG6k44pntFeNH9d7Ml66Jyu
forsdtGCZYn01o9tIXept8TGztPj5KNHrDR8G+oa9tukaGA+rNEyd3UC+Aal3aPQj9q48heVXrcd
8v59Vu0yxMdl3nDsN6/zZEWHup1gbrRyPs7stfDztIyffe02w31PuNUdY6oUeQ5l5LvBNwNSF3En
p22XXFWXUyAR2JxS2+JLKtKUs0FBILjOm3N3V6VkPrAWKDdlGc+j3yVFVgVSVaNdXzjaayeM8oFc
9nqtRRsMTLMqo5+emc1Eiu0bDRrebNB4ZnusKe6E7s7baJCUk0ktcT8UWvnWizR667AZDbNGFKGj
lRYB2qa4WolZPZqcjJcOffpWVTDUNDiGwmGx2WQ6CuZDKGbcozHK6AeOpNGrE8fTITJlhnYRH5kf
utfE3sarpJNvChr117RKrO84FbBxmeQyPlBJDOJSOnaUvleRkcU4sJh61xxqB4NPHj8KRo1Nm9SX
Vme0ySwBX+DClGeHu/tujCsYq3l6br3MejFGDsBtWZksj4W5WnNOAyfkPVspHui+5SnEyyHfyfOX
umiyi+hLtITgWtHB7lOTKbETj6yQ8sT5MsWD8yYja1KPPaRq/ZAXBrOq1MCtA53arBvbxS0ooOh7
2FT4SWY2L0z15stE7P2AT2mOnogCQb/O1N5LgL4Q0Z1mVlIn2D7TQuKZJve8RDHjCqPLz1Op58NJ
V6pCrjJFQO2UlShrrJHoK4TQ0DfzyNyxqEdWe04ZUSC7af5hu6OAlGQ5G9Zlt7gc79zOOI+OOIy2
ySjfnUmiF9SHjNwgP0rqnmZdiq1QRN8giWI3tW9KJvWBdOv4VXHL9l4rbeZfbgYk8NqmbT0dBc/b
C+VHpxwKNREOIxszvtoKdmeErTCfSxqW/UGNxm1TG6xKuogHga9ni2j8Uk75b3DCzzYgKqwoA1HL
s3BMd/Dj/tTzYdA+N7UwgtWKdTrpwfiEeGMvvrpn3Gf28n4YAuWykmLz11v08Dvoff3qfxh7/Hr3
NVQHx0fHceli/7PjtHiEJGTNEeV4J+wfWvFjmX+zn/5TTwu7g9CcZHBaZdf6zEUtil5Qa2GkMsWb
lA8j7n7zBp9NK9fvwVRNUljW7wFvx0/fQ5SLxtDSOFwDX9ojfo4kUDs7pmBBtvnbWSW8G37PLD7W
+FRMDz77pSXexJ5EUtr3F3M4xDgE/2Fg8Rf7/JV0/M9PhLknC/3VoN2DJvvEkXV25kb9UiHVbjem
cRz1ZzIHm+kCHMHjtP/Nu2nrl/v8djZKMzhBcpz+hHOlih6bAh06bfWBCf1ptR0gP+SI1cvv3opJ
zf/0Vp/DNZI1JyflrdqfdNRheiwJcPdRaO6gIFlS/3NCxngr/lH/xc/xs/nJrw/qD9/ZOrX5IxZB
rzeXllaFzuMctIS/4r6OnGal1fCDTv+2Y+Cf3m/99v+AYVhVhr/8UIUCEZgZsCeCluUs3ul7BOO/
I//++mfpkKMNdIhR5KdTY8jFYrRKFcYvY0jTX4TTiWvD9vFnppoz/zbe+K/v7t9v+Alk1QaJRwk7
daQxxYF4jmBdvoQQySuSp5/HlxGgczF+d82s9+6fL89/v+0n4WBlTUw6nCokJmChuEDwRWF26EI6
h/ituCnh77JKPnty/OkbXe/PP36MxZy4blSFIEA/0zagi+6zbfojOq/fKGPzbNM8G7nff4BU4Nr/
P9/8f3nRYoqo4d5nubjKf/pcWznqppE3aAem85o+w7hv0x4E1jXy98lxfz6aXQKJHEA5Dk2s8D69
WVzPcmxBWdi8HYp7Ro03bpEQK4dN+b3fgTv+Jr34d+/36RpSCgntYuNKX3xJaVjzXvz9y4UDk5gK
HmWuQ3jpp8tFzhh3dDr68a0aTCG7qq/Ru4mZ8Bx2VyrS36kN9D+dnnDxFjihA4YInfgZGXVIuqur
edroX9QjC4q7fM+F8zi+yncTB14UpzLEJWHw56/Rxn0ovvyOZv+rv4BO3LSBEtmBafzsuRSX2Uj9
vGzMXbQztqv7rrUtcD5SOHW0QA7hkPnGbg3GIwAh/QbjXn/8DkP+dVH+x026/qxtHccs01thzE8n
rWRcLYyIUMwDSTo0XSgvdsnKIPtwiWF8hJPCkLzdKhgxYRAbzrB0fvJFnv52NfPpL/LpCB6ZdsjI
abeF2weOwtDFPZXZbx8snwhoilQYPO4X7LE1TqbPblNVVljm3IntKotYE0knQfr11454uzC59nss
Kc7LxstD/Bms6UmYv431+PMpsf4NViiWoofrz/p0mQ/SMkpE71tzJ9vARMPgsNLDb4nOa4fN++7v
75r+3xZJ/9+F7azV1f89bOc5Fx9p9eOP2yR9/RP/3CaZ6j90yk6M722gX5eNzf9ZJun6PyAI+HAI
INQdprYchP8iky39H2TSG4665gbSJq/Q8r8SdkyWSe4KLPMVDUo/3ul//6//KHe6T7/+Ixa6nqX/
vifpZ/gqpB+CYVPVIYf6dIm0rGC9spu5/aJ6Fyn6t7YW95kxb4Shf/vDD+WvKi2DAvg/345t1Rpx
zJ6MKhJaX12P/j88NblW26KwWKfbVdrdilTZ6L3u3pwk9W5uEnf7ymOL7KpzzPSQuOUds5wXbzGj
U+XMw3Zyx568DFPchPHdKuBJFMer9phAJPfR+sIQkpB7YzjIJmIku/TiYhTKlZmaeq0at9xWzajv
h0orX9TsSLR7tlUla3hZ6+Z5/u8XzyWCy2bUaZDS8dJUWJW5asYszllCMjpcbETmepfkmRd2VvTR
Z8q7SOzsXhP9T2ehtV6kyHcMOeL9HKcaa1712XTKdR6XMLsd1OYy5A4ZZlaeHLMhm7amXZxYK2tP
iTDsU+Q1XgBxC0ntLFM4KnAO04zmeqxb7SHvIvXB6Xdjg1OQMMfuoGpZd8uL4hKTPn5eRtIxRJ7J
fWvW+Q0NMxnvqX6a+HjCLnbKDYYe+n1n68TfWLMR6jBjR/r7GcKPl2Sc5LEPWaI0N0M54CTVXU21
Kpi12h648CR3lmiGY+7PRZSfHcZFO0dXHm29Ms+VNnh7YVXP08B0Ns+sMijM+lCKudgBXzxVU64+
lsK0QuWReAPluauF9jhsNKWvT1r5zHAHAnaSwxlv3/mQWZ2zn8twkDOYpTZZj9ViW74TL/1OUdUn
TUQtdWYLnX7WJkc9dzggBCxjk8DJYwJ/ynQ/1sly3+ggvTRT7MMmrXvK6nPf2CMZ8tGJRSF2PhK0
18bz7aXrqnfwzhFY2yXKgCUYQzZ7L0cpHwhUbx4YL0D/mEcIueY4tNEcmNxoB9VR32orN89dqla7
ebCcu7axjpg4Nvt5sg2/hit7Yrhj32tmvtOrk/Ta8trFnnPts9m5NgxMfXYNyVaSIHOKsfI9oTNR
9rnA8pop0P2vl6Frj0Nazed//1Y6wpxbY0XtmRcZxjXV/Nxk+MdYTpO+8Q6h0xo1Q8v8G/MaNLlz
d+fGYu/2/aHEfS1UMosA+cR9xBvsm5m7OHUW+Trlq72rxbZyX4wM630UY9g9Gc7dQG7pdlzcL5aj
XKymmd8ixuNZmxb7rJit0KkLxVfasj6PeWWF3GLk1teEUYxFfsmWyNu7IN+nfiAbl5mpXHFWczDw
L5+y58SNHpUili9ppvuR2fahOat9qKZsRUIimo0t94fwq9rSgFPZxyDhmG9pN8+3kkVW7Uiml1Ov
X0QbtlW8lP7QS/DAesw3eCyDL630zjhG97ZsJ0zM0iVoHQFAO4HCGdnBmorHKpETLKj9PqegWtgL
7VCQzT6bSInjNFZ8cz7uVTP/KfqBrbOW+SUD0/vYU3OG4epD2bVqGE9hMmkAsr3lUmX4Wlr3QZdF
UVjCeYmk+8r6L93UuXykept9xrTKbnShVPP5ubbT6V1TYu76EZBpaq3l3mi7p9Ix2q2Oc12wlMr0
uLTKPgX7ecsRzxqeEi5t3B9Tzej+8PLr9zLAFRaQfbzLYcoPldrPGwbc9cPkTTfF6Gc/T4fiXDlR
dq6H9Aff760Y1fw0jlYaZq3cAlQtYZvXxXb0vGzbyFncmiI+IftID1OuPWZKkjz1CZsBs4aVzDva
TlS498JUz7pdsQ2dkERwOBJ7BqDo5Fp3lnrUnQnfcU6Nuusk/6xKxf7ni4HxWbd0E0531bpqtfXn
kkNvGszXcUyy/eRZb2zwslPOH9moo+t8VC6FdltEgrX9kvmK27SHBoLANafszhk0iMU+ireJKOYH
y4pi/N1AvQBpT7Ej20fNzK7dEKV3C+PRTSGGs5yxmgCK/DCXEspg1PElaj1147QVFbs0xbko+5fB
hTDL8Bn0LQM8qHfIF2oxigjSzqqYl+rJcz32zP877z2PGx58i7nFJb3e11316lrasJemUR7lWIlz
hD1i3zvy/Esjo6j5LdLs5OD11XKJU+tpTgZ5VEhZu2eelgSA092uXs/0BGHU/TLLfJcZ1rZMmRMu
1rdCtcYXa5DlaZzUNNCcRb6U/VTv9VnFObFIaurQQjskqvJR6HrxlMaCApWbZmfE6vCsW/UT0ZPp
N7dc2OXIun6sLSE3S+UdcZGfzq3eexty2ssnhvvSN1PT/DahXbWiafqZYlPWZgYgpzp9E3L6wnPN
ekIUtOzMAicxptLpoxoDzNUjFGpUuBismXFQN4XyOM9Lvln7pzukOzxN8Vk8sm7WTlWnJlih6e+l
k+avYz1l/sQ9dzdOGhQyIRSFtQAGVNZwitykOih9kW1BxOsPup18KLUvYw+RoEXtOdH5T7VVD8/l
VClb6Hdmuusv1dp2dzKD/85mdzMoRX779SKNOt9IRgSB4xbYIerY++XD0F7K9WUx8wVkTRNhasQY
o/TlbdYvuoXjTWNg12eKOqwxV4N41IENhvyLphc1x0Jsr2vOb46VORfN3lsstS+eV1qXX/+WjlNx
0dODygFDinp00ufBJEGNAX1e62D6K/ValJ12LFuuvcVjAdtqnXLvWVqoOpX1aCC66SYW5ykuWMAX
g3bJsuq+q527qfXSB7tQ84PliVenTPLvTbQcIy3HKQ5Lw7xT3uSk6JuoK+qLyYIuyECu9/GUdhue
kwGLB4Ostb4gXWxMt8VUWVu3sscjy1IdfQKb0Imtfl2nxAtqRrFzrEaEUBTNtbbK40J8fBh3FnlJ
/LT1adoytw9TDAUhKrqDleqEJFtZR1SBnezNKVl2fKXFV8ZOewRB7LZNB/1hiJa9Iju0jVAWsYvc
Qg9bhSi0ucutHxjikd1AclJ5heGY7n+9OBlolKFzn2ooUdQl9i645bmXfsK7NJ/AdHg8Cq0RR9se
29eijECTS+O9KOWX2qne0srIuQ4thjwqogElSrN7b31Jh0psTFNWPLJwdh5YJ3LntcXN6OvhmNj2
t1+/Kk1URdkUnael1df9kvNFT6d7YJ5grqT1MlSGCOu5bO8yL/eOVqvV4diJY9F4w6M5TCCP7CO/
Fmq1icpG+4li5xzhOLdLehSGdeu4sOdl+4TZ2spdJNU1cXNv1zIbORJeV/FstNOwlnFxa3WMLvkR
GV+BVu6yLHMp29oUhYtp3y1x9WGIcdmpiAFZwdYmo2bVuDjFiH+Dod2pEgqyk0aCbAafVtsyqwB6
RT6AOx4YwI5hbTnG1YRopXIr+yNYsHrG+bwGMm/mOzsp34bOvsxUtA9VyR/E6Kfa1BMWbkzuA41r
9MnuDOe4NBGniZ3Ujx25sVVcXItWr3dTwVVm8BO+rj/Y69RWTeAaTU5xOExnJTGn8yLmL9zFzW5x
3PpgLs65iJeOGfokN3J9TrHJuzjm7B6mKpkuv15mY4qpCuwF9jXf45Z3VBJPXjXFXm4iBtma25RL
wspfzJmLdETcGdfasMW4HbBbiznSZktcEEokm6iqxovqJcnJK/R6oznxF3xzcHJKRHbNW+vOJZkp
nGvPvLIm2bhojY98mOmhHHaA3RT07mohGBviYGr919E15usUV/fpYnmPev9QVZTlojOd3STyE473
80/+l62XiPSrhhjbd0fdeSgwK9omI9RTYmFumGhlh24JiNxouvHopdqMnSKaqmJAnFTG6Ek6izC/
pGjL10bvjG1cRmKbERd5MZL+pzlq1ZWGyAe7Xi5uHlfXxm6ra7W+lNZ01ScX397//i1SBwVnLiyU
JTASjFITLRcRhZVCowT2TnnKS6Or8UYxIiVMhYldkMqRUxdF/FbZnRoU2fc4GcqHpNTuc/iyN8IG
rKAnO+U4xDsl0Y2LyOKJFi0PRV/H265CbTXXgF31SH3Qi8R6YMe8nfW4wI3X1KCkZ6w851b+eEu7
5atI+uJWtVFyLI2sDd08FWgq6iZIhiU+47fa7eymnIPOZNSdqF3+EPORbVloR5AFBUkXU9u9CMUM
htoo3usZxHAyen1fiX3VpPPVHY3pyrPG82WJ2EvWUD3THC87ud4AydSND6J5oqBlxSk8DkQccu+w
kK8Dw2zkbuiaJYz1JzvFoHdSpX3BZRTpDcmNCwbEmAPb42BQ/1IKqFP+NLtsxbu5tINUb7RDZaI2
HOfIOzX58HV05qdxbZ0jDjIw7SPgqfqjLJKdZhbyq1kjOLJGxEM5V8e2shK8S6JeecC+UwubVl9u
8D3Q5Sn4V5xHprofXBW5LKLYq6NjnFnP4+K7brXstUwMd9kMfa5QhmxEByOHT/OGsu3GPWVeMcxF
2Ns4ZyPKlr2Rmm+NzHU/nbmTrVFLT12mYT/oJUe2KNlp0LWTcObHAoHhTl1wEbVlYxwdfX1eqOa9
Krv6gbGAuVNypEmZawYsKJLVSVj6aBE3RddXd1gT57daWDwiHLMGoLGc+yG1jkPvuqfM1hNq0+jd
yqLyY4GI4HD7zsOKr+kOxyU2p4M+VFs9XrDo6asiyOu02SVusjrMtsZGjdODlkJBlA05rjFZsHci
9sajE9vtM65re7rb7CYHYYCmFES5Jnh7ej1yJzaIFsrwajkgzCs2Zp82yJVbua8nPbSXD2mLJahU
66VD5FEJyBN6dMVPiuGULRoml2hpgqjG3A9TUCcYYuVttLBMK1Q1cGYXnWNmJEEPvuLXPydDAMig
q5hyOsmayJFswGW5quPvyjDcaGHMPBYcBvWdYp3LrnOP5qXPgUfSLqmJm3UmSJUUDEy2CqvwYWvh
pZtCta+0hrZpdPNVMy0k6oW1MxMaG2HrQ+hwUu8ZpTw30eScCvOKgpklTvGi9zb1e6PpQRuxMor5
F7t3nu3UmIgs7Zhh9totcuVZW6IZsAFAKcrlrra1a8RZhdLmadFsjg15Btxm2ZWt3tzJ/D7cGZF8
qtsCEsPalK53Jd/2BwLvaOsVccOJiApC7V3EUzGT+TZ2ACw+sGHPg1Y1k2DqTdvPCvVoGEm0ifT8
brKb4hDXLOfnNGhnTEyaUl1DSX1YlTFMBM5NJR9VJqc4zBCV+Eaf8aDPQyNVlv0svnaWyk9wQXfH
/jNEb5fRxKhvzVI8ppB3QRcTLmZMzEacRg+77q4vCu+kD/rVnkjpXZbhbMSzHoqkIXFWB4syKySf
hYwqv6C6C0qeNH7DzMNX18+ChMimawSW4zpGqUqDPP/Xi+mlzRFYxjtYYuMsFvGzeUOkW6OXm85p
zlPnPcNycwSPzods7Af27e/KwIfZjMkWy9NzvsRTUKjiiE8x3JAV3aPJfNFH70AQbn4g02uTR+pw
jOhvITdhWBoUhWnl1uHckHNCTrPZfxd9+qHOJsbPmngGw7sSHfjk5cOj1CxCMbz2kagadpghbc+H
bc0r/pkG1Pcc+It1mLD1xDg36zDtNg4Z2MfewI3Jl9N+pj/yhYXKzcndN4dxih8XP/vWraitLSYQ
j4VcJWfysAqvZNt+WVL3imv4DQTj0aO4O4veRH2bcTwoJyzbw9jtzzWCq6CJlEdrGHdT53xYjfyO
A9uLSZLOKJIfUx//QGqa+EMm73RtxuJKT/ZDBItMgxK4Foa3mVG0fgTOzbLG3AhRP9mY2+Naj/JK
j1T0qHVHrEhjPCejvRyRP4uNpvIBEjS8mut264RDp6VDx6ZOJPoaOlBfCr7CqaDOgLlKqTb8Cid2
2deP+fzVqTSiWgqYMJ5F3MBz0u4mJOd+aSyP0pIbOyM+UUxRFcAWLGFRdZVvtl8zUpWDTjg/gUph
9ouj43pPzCiQpipskxI1IwQGctTnWcRuDdOk2fjwtKJkr5d8W+ZhPA5V/FNO2P5XZdIHlPrLqneH
uiEFOWdCI4r3IjE5WZLk1cXL2MEhAFYvN5FNoYqNvdtI4EoeecO26xwRGIq5m+f8p7rkRVCvQtAs
dd+WxX5cUpJRlToLq9n8IodtOyZjODQK50GmfTRVWt/JynxSVFM/65NDdACiMsRSCHs7C0QtI015
hqIv2Evy/BX3OaN7Lk10S2ZuPjp6hLA8xX4dcsHdMGPpArHydHoBJWjqb2ZVVhgc4IRvEyydEfbp
t7Zi+aLp9kWjDxdOhHrxiq0hbDT0WK+1Q4oAo9nj40xYjDCY0IvhIdK6S1vNeGYrdYG1/rMlF+HX
tvUjN5ofwrhH/nvOp8nbG/HJmvXvuHbitNArru/M1n6Yy7NRoh7Uh3a4qWvStDXbeD85M4cGXBXK
EE79cZFBjmxJS1OoIlfbqUwDQZPJeCyNTm6VyTlUpdpyIJTzHh+7WzGNnDUJWENWVCFT5PraQsjO
U7RSy61+Kse22+ith8vkrGJoMj4NY4KIn/WEX1eQ1zniToyUcQk/1kiV685ZHtMKrVwvPX9C8f3F
Q9tla/i8V8qQ8EjnBwX30KGLJHfcMqV7sCUFqUM+q9KZPhA2Xuk2hWs9iS+DQZg4bZNtGfykW9UO
IrPfwX5hEjFaDsTlmISSQRvWFUSWQ6TFIZ4ktE0YI+QQoDjn62mYly9j3HrbSLg3fBYsfxxmc7sk
stvOWqFiO1n6Vjx+U4tFP7vIwO5F+mqwxzlwE+1TTxp+B5J68tIkLDok4wCVkJ8UbcfalO+RodKi
810HsdVMW5B0N+hpC4zBwpEq6carUGGmR4skjoKJ2U7BG12LQZsLp8I9JCbYe3YxJIVQhmm9jmJb
ZsUx7SRVw7gdRmTvmiF+ovh5ynvlLnZ4slDl/0gK+cPNe9ahjW5j4ZE+Dkl5bEQXB6ojEDx3DAEo
hrda0Zd7qNGtg0IwJPsq35mdMqOU/hBRH51b+TB7MLK9+ZNEkVszzT/1tEmAPB2ki0Z/Fk6jnS2l
Yl60zFGIDmTZuJOwQyDDky3KmoJsuOEvcGitYvCl4kR3JYOvwFUnjaeJ+TEVSbV1KFalXpKusVTL
LsFAoaoYKE+2om3Z9hRIVCciExqy7SClQkTRpa8CIwZRXu4GrTkzZ9d8OuEp0OIYAnzBJw9VhI+G
dmcueeePuVFuFh3H/gHvDK6yDLuGosKjwfyIMlWESZ18RNTDfpF2CJkH79h7BJE3DIeTbKCqahnm
9tlqZTHK2+jgAyBRSJdMv/Z2zyh7oN0j6z7XOc2nzN1WiV3TRDlPXIpkv7lBHZdOqC4KR06OmrgS
hHdFQ7TXkv5aRXnPTT2Q7mHIhhbEzAjS+fWbcRnrdzpe8oIJyeJRfugV9HmFtKFbSjJXBgMRTKR4
19ZU1LDKkxOtPPucSI9B4btzD+EZuaI8apnnkNlt8BDQ5esYS+2+JZtFdYkNaC3ztSmzLAAOLY+x
NohXhUbmCnu8T+xu4OaX2tFc+vnizephGuL6Qg0bn/SEJXTWiSsxlw0Cz+4rmxpwnarHcsjGJyJK
vmZFdLNRhPiZmr70c3WaY3l0J1W8y9L4Vhelc/DWD53xl790uret8sfEm5PD3E0MPLomudlg/qmq
vVhZ65yhF7uNJX9q6muupxvBYDa0YzrscY7DcbI/ynzeLT1T8b6Pik2dqEMoFDyHWv0uZZaELf/4
kFqNF2JHUIdTZ8XsW5hwMoVSd+r6Xt3seaGC9MKI+iPhMP2RKADXSm1kECojMOR3myLn4WsTMBRT
taCdKk+A74Qy1BH2YYMOiQCdTt+KchxfAt9N9atRxpdE19MfLVw4BdW877WCkF9mvH5EFMqJYCAe
NgbcsFxk99RJzQhkde8AmV/SzCtPVjXtsTGSO6VSi11P6xXYAxQ6JfGljxISWhyExphtGL5iCkoy
c3rJEpq2grCfk1l2Lv2tO24pL621M6JhzaPq6GaZjzrqsmgtYEvptZuhXp+JRrWxHWfL/zeElTU6
144p99UsaS5zBMQp/geHSXsemmVkBi45RyObkO3EYK2jOY8d648PR2NMjZOlcVRnmmi9SLZR6X3o
o4l/t4NLetK32k4YznezW/rtaPJRWpWlXjWdQEur7B5hlrtHY2ZVOKeTdvj1y1ozYuT8EMJUTU3v
WGtpT/2GZTM93BZ/no+UZeatU823nGHQRI6QjsTukmBf0dj6nWuzGoq0nTEaF3e1LdBUSS7t4oiQ
9s9Sh/kY4wLku11hhJ3LU1TR8Yiyyp6MIm2z5Hr1iCJouUiH9RijYxYUgqwNKNG6lQebrBSkzA3W
rrWhn78tiTPctamOdJHJq2oZGIrHU/JSjeYO1YFyLtLyErtNebT5HMG0iRKxGNQmxWIG7H/JnDGa
6mZUdkBCVXogSUdF0ZiUdH39EprVvMu99r84OrMlN5Etin4REcwJrwI0Vkkq1+SqF8JDm5lkJpOv
v0v3xdHt7rbbEmSeYe+1xWvuqC7GhlmeoZpz+E1sJkFyiYomomnx4RdFcXXdhf566V0OwBYRCSFP
wFFMGCgl5nPJcv3ghevPGcLQj20wqRlWFoZZVYBp8r1LZxfbbanW7hpQhbPUe2lhbF3KeaV7DAuI
u6Yso6FVKNRXYB9c5/ldKZXf4Qn9DBeJnaLLcH1kdWI5avkSub4XNMYcw4M4W4aNnH0Z96a45+0a
8+t+4OQJIsOwb0VTfy+CQ8frU0HsT2WcGtNM9Mr1UU7XCcBUY/Ie+H9KiQ9+Xgf9lsNM3M0+cRPg
X7Ybgn623+bHKH2HZjLPgDwtIyQBxprq7KmxjjQQ6XW8hXz3z2JDAt86nbHH/HbBv4pBazZo9nIu
q67zXsMsVzGmDmKbZHo0q5pFTfBtsxQnE/g8skNp+K0i02TWRQJtBaN/2PaFSt96V3eX2bLXE28y
p6pmGOsWuEBlehsKb0kGCz2DyqrTBP0hbgMcPql8rxx42GPBrkax7/1hht6p7YkG90k+K0wTCphq
AXFOyy0LZzvJN0/vScQpryMssL3bGhMVaXvCc3jdQr2vLPF7yQyHHRvYKW3s1cbaOljnf1nfNkg5
lvQoHR+3oAqbqxMAHxgctzjUVGyxHtgQ18wZ1k1PF57WWJsDy0U6+EjJnDGtCB/8mfFbam42Jm8C
CbDUV6nxcFD6eMwtd4bZQQZ4rOCKsnrpjSHDAToxD9pgvgVH9Nc0lctvnYqzr5dvA1pFYxJeAw9Y
3mbXhDWhRcQAazdpY90D8MF4C7qmDW7dgyeHy5smvvoVdjyiPaqPZB7ta8sMaBd4NEPD4zvGYIJR
oQwvTTunOyuF/jGKdkrgn7DuvGaDDJOtdnm2/MU5k++0EHIVjJgH/U9uPnTNI5dSMOhDqugMl8r4
65U5Os4l9GIfohyxJ+8C7oUjFvvWcogj9coOuXanqLfVEQ/UchGPSSJ+T3WbGHWziYqKDRrQZHt0
bC60Nll9bvVNMviOV6AfEXGd59FszbjJw9PCdfMvC+19s7JbXHAjQ+nZL/YQh8p17oTP7DEmmxu/
5s7rGqQkqCXMhkYXLzl1mOFHa0+JNXiW2M3pWu2ttiHtwfa7WFbZfW14dlLV1W+aFLQXZ2OvI1Jm
J6ySdluhg6vvpWZUdgPgKpMxsoFU5K9k0LTVHFWaxd0TogYJaEcHz+Xs1E+o9xpILqWVlDnr/K2z
Dw3jyBOH4p+0y37mtknPwKUVV7YPh5gEOjZuLOn83vtlBWSHr3g3ikpRxnp6TKDa5HFjAcopl/Yc
hj1fOv1hbRd/g9VFuZPmJ8QRQFL6B1eLdYDy3LuLI+zo2u2jP/Wt/f9/kA3OKd0Oy0UXq7HTdTmS
GbcQ8MHazGlday/6/D+fV4fBT94eMV0lymwCKlH1Vc/6YgedxpOorcQILX0vJeJA2oF0VfPzOreJ
vXIJlzOPXjA+pmTFhn00nX+DaQTW46simsfBp+xEbJTlckHSDhlImeWh6MLpxVvrdcfOIz0iqoVX
UBg4ejb3bjTGd58509npkD/4EE7GP7myxSWjuEvyBvWKkxbBkfC9p5bQPfaAiJuLZrHO//+hzdJ2
L/X83YuQdRUN7o7F+HyGcLkDELudev7Dza0xlNJzgOGfxJ0r5P/lbnUqwno2aC8WO3Zndj6DmrAY
1cZ6YJNi3DBUO0kwCy9iL4pkBbnN7HETd+5dOu2/RXRvbtN4P8uWM90bXvzJpyeWqclMEFyWsus5
McvM2jGuqp5orKjB/M3eCT4DR64LuxT11U1d4oyy3TvGfC+zALjcw4nim7G3bcxG1pHwwKxqnjxP
+fs/B6Y5/wpRXTBy6ouXOiQXTcTeTVXP9+/2l4Gn8tX6LjxDH6U033U66w+ntQ7cSusPe5u+zUGQ
t9rnajcLf19JsuXKzQas52Dh7Lfuu1zh5pNMfkfY79xZ2gwQhBYyWe1SU1k0YYIv17+SP/UKKUEe
jHnxk2aDINM3DKTN74EBUtw2eDiXsuaAfbQDLUFeSLNEVNWsdhGR7wpjyc+5bMyX2nSm2Mm294xv
YKda33ryYbMmlXBb2DewRMEgWTFVQvAk2SVEElIhhc7SIGyzXr2FNerCmx6vRGSCVWN9+v+/mtmf
4oE3frui88/zfCzkNiLpWEAtLxysaU1qwzip/TZTKTcURlj6fnvOsNf5lD+mbPHUCDT96DI+Ap12
yRI6j/SyzKFA8bwf4dQ8Vc2Qn41g+w9Jrr1fRXqoGjt7Mnu2xq5RvM9Dn+/NkqTJMUgCnylpanvO
HwxD0WyMPxw+aYSE4S3nnTqU02cIiikuSk2LktFPlhYT1hntAK0b5tC5wrJoruXN4AIoGm1cJxPD
4nJZVun81F5xqgHyRLrskFVbuf/WZplGyBNefFqOPUZi+Hui7aNWGe7eHVrkFgNJmguDN+bwHPzV
kyWXfVZPWG085BCrZR6kBFDU12p4y1Jl7uY+PJqCp8ScTIwkW/AkbDiJD1xXM5Zkc/UBoULswNla
znsYHVhpRkPug1kSPlvuvEZCm51bDWQ2/9ISWN5QdeZzmFkfC2X0vhPlq2GsmDbF45lEKRWZsqmu
rv3Z4FZ7Hdpd1RCj2xX5L2gA/EXfjEe1iv8gXjiUbT6DqmBfidU4tnL90P5Un5eC33oFeXUamtoB
gEWcwa0ut/XFW8yB7xHjYV60p6K+iHrkHnM7sUu7tIlZahqngbduB7Hzj4/Gh2eaWowP0yOXETDX
ohzzJBb3efkT0lizjDojWWoTwAjNjuCwbDdrPcchgzAkYi17G0dkuw3z4gEdLgdA2Z19dn4eOYiL
PLdBVh034GudHTa0DD4SrrNXzepQj/gS+vbKYHbHeXgrixlCGXDeo63KuNDtCzBUQIaugKNR5mJn
54pRgxNKxr8YbzbZzteir+6ZrkmgNEG+9yFfnd3VB68j61NkafYYYOzZTf/iujo3LUvwPITv4mM/
3PRSHlST//M67iaPgj8fzeHquOI/QQzkzXz3OeYBEXHJtjnjk4n9+s6zkEOW8qjLQ7aQKZEGTItA
D61PW8CwA2zM0WqOaVEET7i9nlviH4EGnwOHF3mEukE23mV0x1iB+LjAFzWeOKHpRtpq+tIuMFE+
okO7caRluMqfFtVANUT2hVv4l/Sn4ML4e01Y9F5skzN6MNeMpdr6T43pcpqKbbiWyPE3rKLPZj5K
Bm8uQ4F0Jh7Co8Kv2asnLdRLJpCOcaxXhfUtDPdTu8PfUCczmunIqIAGlt6Dd5eTRpDlP7pNent4
Evd2cssn8mBgInDgDJbbcWEsfCtWFeGxy5M+zbiSmnTZ++zt62VxoH28zyxTl4ylY6nYz/i5quOu
Fj8C7P7xHKwf9cicieXM+IMgTT9BdM/ZFBKVNNVfxWa6CZ6QpNNt9TlPfLIjiFpZZ3fT/qxyJzgV
xkDFj3iuCdcfzYTasJQiiwG+xvQ/4qS2yjnUZEvxtT3m0NMIG0YOSb0YXYICcflUlvpVSCkZqa1D
EvAFGbxPu6HkN0Q7NygC/9ZQHZreZUDrcZEpGRyz0rynwlRnp2xKMH1gV6Z1fJ3L8sM3G942Z1oO
HXlkWH5lXKbsYJZw+cjS5adHIRvT/I4MWCuEzhXGzRbo9KKv0EZopdMelYqx3djbMaIT/9ZxmklR
XPu49UmBTHu/uQaL/yHL6tNYV/HyWKJ1XA9QW8PEcx2JKhcqULEFF8Rcn6XznvVZeCwrshYnhXCr
9A9wCLNr1YjHTC5jnNMna+eyE/NW+lZ3QOEYok+sDWdPs14ka+8OJyATUZUZmpxZMBKTkekda/yS
QSo6q///wIvqPecy+M9RU7OvvXU4D+IER2Mcqus0WjspSu9KSWSh83E/MN3DQ629K3jgRwhyf0Mw
5pAi7UwnuLxA9aRzluX0nvplee2m4TyX3bXLg2NgLjZRpPlzXSKLoScEosihNn6RU510Y58fNhud
DwDIxK+66RCWoYyoYTk5uIQKm9moPBeGh/2sCU6PeNurLce/4DDvXg8R2G7Z4makzsdhiTRstE2y
wWqQOW6r6M5fPK10pHsgLMKlRKj76qbGco81nRBMi2wWQstzGHzMkvNyo4LNmueyWT6XlDUSKBmG
aXkBlcALIjKFtlG++KFxqsQwcjDZ31voLokA0NhPLe1Q33OWBMXyLFhuFbMFHS9kJ9pTtBmcDPsl
y169bO73Q7kZCKrWw6BAK1JTpOcisHZe+9OCuXALHPlDlvKasjnOyvmvcqxo5t0YPGKb9SApbMD+
bhbfCqrUb80lu6Nk+M8bh6MMGudGt7F3w6pJSkC4j47jINribjqj92zWLftnmI+c4wZH2Ezpq2Hc
1UMb0eKPRzFusTkZ4dGoOlYkLc+q4E5PChhdyKfXnQXo4pK/GqP6VAXZK61hxKc6bfIjb0NBZjZl
R9kE+g5P8TyP4C1zARWQjVK783Vh0Of2Y1RNkqmzmCS/nnxVXmZTuLBm78BnWJDVx8knCCh76GWI
b8b1fiSUl/O7KdYYG0R57Cr7oDv6MTZx+LkMWCijqPN4AXLMqF5Qk3vZeXEcyKoT44KMc2XwgRy3
AI6iugrg11hrtxu0zwwTNXWYYanApf+Y3MgzG7gfG2Bve3a5FDbFKm7KOc4RFADfRj7BnPIdzcoN
CI3HOdyQIuw0XzYFZbRYEK4H4CC2FaEDSCgjuth8oEG93Md1YeiGKcF4qczFTLhALirLwpNd4gHO
U+OHi1L8THs+Jqu3qWh2ilvuspgJlDEmBPrUB7tDBmM+1ouZLD8ta+pjV7AMmB7/d1NzCkL+Ue3m
h0A14Jhhf3FSZb/CbcZMYZnsYNMlReUj/0LM6iOoGhRjwRqbPQ1IURkr+WKh+RSg5yI9EU5mn8N8
WHv6wIGkgWvjatb8I+d2UJ4ayQQJ6OZttFljhT7gYl77x3JwsfY1dNKMqUsOcHxEmMXebOIczfOf
Iq3u4OdeF8BFsZ1+w/uumI6SnL2SXPTWtVtEZbTut0eP3xSFsUci9Mcwc+sAUMyObSAEtvPER9fd
C6py9Gnkx1YF/TNqEzNUwzmrpfMqttY8OjyHnLRzvNUQ0JUYGaDr7afvAD2amVCVYKLqlvppZO4S
IWmNKXFFzC19EMH22Q5uABB109HW3W11WRDMM6ecYNjb9pffQ0V1CQMBMbSCnfFImWYL9WvyJ1i1
YfsHAERkpvl8WAoLsrdtMxKhLBa8TSBY1nuRo30Lq/Gn0hQ52ZQN737IRz+BseSesdDgw4rOVUeP
Z7XytQzZvwx6iu2+CklVF9ldFKAzLa85jKObWLzaUSOaDuAViiwr6ED3ly9FStiAatvvimUePNyA
UbfrlsfMbt8HsY7PW8iiADPBGdE8gsjptBldmthm+cMPfnejDT8GjnFSfw9aI6z2VwpHfhYRSh7Q
tXPtTEKdylV88EgEjPzz9ABegjQA5FRHIwSKEhLwy8Fq/9tsCfMlZahiU9/uZQ9bpu2RIVrQM0xE
4Hutgp8tKDi7qA8+2OuyZLRe1jCgxAr5SlVX+ui7FUnPf8VzgOVzhmlHfnkRG17bxKX7E2YMXxEC
851y39RUEF+tvSebkwSDBhv+rT3Z0O/PszLnY4+zY2ewoI64HYqjn2138GFoBU0KnwG1+lhTUCMW
P8xL82Fl4p1yNDuGqHyiSrv/spYZeW2D9TIhOjs6O5Sb5DUt7V8bi/D9Fm5sdbrqsOT1s7Zb79nZ
OpLsQ4z5aTG8M6EmGQIiE+FklXMUQfmqwgr0ZmqSXUCoxU6SOX7N8+GC8fTF88b2Nhvrfdvkt+yA
0BQ145hGndcpy5nIwW33YEPvcgaoh+lijd5rjnPpjNnHPqQSkwJqzCwO88ljvs8KT3pllYAsBwJd
Zk952+0XH/MOcyJ5Zv73YlEmW+SDx/3MqrzmQOeORssJdy0eqL3OI8PJJ8RKp9mZg6Odr8YFW2AZ
eZ6DTX1LyQ7g3r/U9vrTdQ0vDr0qKbfNO3vS+71NfRPD6n7f0K68dQGXU7Zl1OTzBaIGmITN/YQk
S+666103sVFjWuFt9v6DTMtQxEsKL2NGKfQuU4tzC3ar6b+WhXCZ68EI6gfrzWKMul8mWquWlWcw
OC/KCFSEhkhGYWE00eq0+Iat9sWdlPXUtVbkLWsZj4NGsOMX8u7l+5YI8pc2dzDAQxvswKMTPnCm
7KPA2ba4cdxwX8xQ8tKmtq/D1CTCZtbU1yD0+p+ehVCgqIW4YL/6s1agFv25GHcoqfO9axi/B4tf
ZJDMCCo73ZLJByMdMvdoWcIaduceTG9F7qU/rGDlNGZEEgUWoSEIrl8A5SEDZwTgZSlj6ZTLw4A8
mIDikXxCmISGwH+C78YdnE/Y3NrizVnIYKjd7F0PGZO0IPvbTKex/GObbECgxP1q5xpc7Up3p6l6
3DT4WeXeF9hQrFJBDv5g/oCPz3RP06JUbh2FYR7spkaGQMTYZqySVcQ0Qn3n9WuQfTxNQ5aUQQ+l
pOe4nHuh0GazGfHzOzF2rLWt8rft8i+mzUIRnBtX+Ea/lVawDX2RmFP2xy88cbAQvO62Kcxj6Zfe
brsKJYIDXdRzk1EforOWXca8Iky9c/2QSAC4A1/I90Gyh1GGd3ZL644aHIi3M11K7VGCDf25bkNo
9cL+FZYqEQ7uHWqjxnDeQHHTmzAE2zUNaUijenNMMOpTm4Y83gF47JZ8l/mzN2ETOT5hMWmupviX
VsMj/SV8Q+yPznsYo5YOJ7lPfQfo6nGqEFeO/MwhRWVGgt0/kXiQwnKe1n093Bc2nw8x4B315M1U
uA3tefpnKih8PMUN6TMjhKQ9soP1X7p8kA9kJut2kf38beRIdWe3OK8Kn5CHwZQFESmLZXpcOvkJ
dPgIwp3PDl0x/kCzdSONJYV9uf9fRdjTvHF5AZhwSn1m4dUl+I3OwIdrllSsedkiHtpeJBQ6Tx3P
/B7r24fQeq+gmbU9Yzw+XNQtznFYFJ6HFa3NKEPA4VaithBYh+qSDeFCUhZ8qhl/Zv9RNre/cSbc
O69898vh75hDqVM2Or4VCDeCzS49uOSts2+D+z/Kk3ZZJ3QvlVj+2rM/Jw27KDv7Rhp767VGwdVD
+VuaieAbvlZEit4HlLmdE5bsc6zxUyxMOGqWLn5QoAooEX2t2BTx2pCKYDspskymuroPGnR3k51s
Srx6o4QQweYlbiSaoXWjWZyts9H8npxh4m0zftPdMiifCCBtUMMjPGDI9digOAGM+vBHxeY2HtPp
LgLj9fGNkG0hLpuzvE7/5maY9jTqjC80mly/i2irbSJIKB+9sYBz6VUXxWItMguKrnble0rbF2Fu
zBVXTETVxuItVWj4q4D3wPvBSlIlX/62IG3v5WXKanDeyx8G7MwctCePjT5k+fAgpqMTCzroHgDf
U9IGIKLbyYD3h6sMU0e4LGh8lziDVrhzNvoXtlH/HH88TfNW7BhZPzHQRokiWJ2wO3wOIfjMPSDS
NfuQGwV/yBBDrZ+NtwX7OoME6ebjPl3QM1jsDHrFNtxxrwGbnMybDhN4qnbkQnbKXCX9uDCBq/J/
NH5MRNDQ7AJnEuzbyl9m27zOk+W+s0/pdunJMQzvDd/kvWIzsa/DfuC2Ka65M3VfurzsKPz5QpUN
TZ8Bp5wKcQt6pGU5S2PHG9IdZKK/jhiozVSFzm5bXX6qYAuNmDu28MFHrVW8SiluuMAVFwLPKC3m
785hIjWHUNN7+xXD6B6C7EHMHNVuF7hxnm+Y7aD38aDm+jj4SICdeS0vrlzmQ7nkz2gA2yMi5n3z
yGEpBManDCT8Fhx9FrP73OiYzPAA6wXFQY9IbDYXGTVa/aX9WwnfYQZbtetp8ym5eofGo24kZ5iz
fjiG7UTFYOljb/DKw1WOijlzbhJQIGRyvbPNvD7xnFg0h+0QyUYyxW2enSkNWGrNAXixib5OW3Hv
hsHNdNTr5PG/i+r2Gx/sSUgKgCWYE5Zi6bNtEvZVZBzDdsOwr4T2FKs5ZTHBhH+HcqjH2EmOVqDf
mbJ+OY4BaZ2e3mwQw2WIJuwR1Oxkj/3TxPPWM3DGlJi7sXDsjzFNGfsbLjrOdv63eH4B0ywgIhur
ypFaiNxjaUJNHtv1b9GnNvKF8EQUCeIec0pE5fKoDm+aQ3lxvRkxMMr6qgrt2Gs8ahsRnJj3upET
utk51S+KldxTW2RfwbY0u23tijuWSvoreSqx6NxX0NTIZqZ6Z/rZmlTZPpyr4IQO85thHDQil+kD
4Hants1dP1Z8RAZqqD4zQSv7/LkBwQSMJl4Hkxugxd+HGvsHQx6UbdW07TPfeKcOJW6L4aihCC2z
TePLB6FJmZVeSlU8wzYsn2zpv9k+KgZIty+8HePFNzPMeY3zkP+A8Qm253rb/jpN7AHE50Zq/ee6
/rQH9cvQtfOdZ4RTNL1gFdxaVuzPZDgYM2IBTIFYZ8fn1WKs5YvxYNL9P3w1cPC12K8VPnLY9UMy
sDPeqbJ614Exo6oRV8Ax1nUxs7N2kL8bnfsqR/MDpDAZV2vTn82Zo1c8fFp0RhhUFaEZ3z2fxM8+
9Wh+xICDG8pm33fuu1nfSARp9kVN109xWewsXGI3cP7F2tsR7OfwsDZ+HgdF0e/qiRhkjP5F0grr
5E2tiB2L6mWS+QEs1lO7oXAwYJ8yaScHyVDkYAQzo0K3yOShKCmqqJbOdso3prLpNPFmAg9ESGYE
BU/zHCSlx5TB94BpTUiTnAxz38JEoPeB8lVKH7OFnsAKMRja42+nc68m2Th7+JRUOyBAuab8qF39
el8G5QcKjseHp6ejZ9rZoTdA7VZ5tT6hQv3RYAy7TCXc2A2NppOHL9PDykdxA8EYo86pca3fbrfI
PeP8MjIfdmK3sJ4lKz8DsTnxHSl83AZNaXmYusp7Lir7bZ0ZvgHNvY+N1V9nhgNbJQ4FtcaflF3B
biCCIeEjJOYHP/bOVpl3rGvEeeQmQbbo/3INYUetBWvZHFRUASckWkG8swRBvh50bdy1LA+Uq49O
wAdqY48YQk2pbDkiERY/H6YGjzVqe1Vv62XwfurAZ9BU8dqnZlhCcADunqbM6x77NAwLn5bj/+cG
PuETdYfKDJf5LEonGdHAMrGk1NiuWedB9NVsdux2hLGtw7ibrWw/bf0/Jxu+nVXiEbK2X4VZ6jh9
PD2hYJRuL9kXQxbj7Bu+EUsXzWqAsz12A8bLQ8DZZYjumg7M/zzZJnMn3Of5uwnd8cy8GQ90BmPJ
Ygd5wFKWR6NLP1wMZCWB9EwTn5V4mwmacP6DAwOOFzj0QeIp9yxk+EmG06EoGmSUeX/RjVhYcq1s
ivQtZLHC9N+onsMpC5mk0Qg3wddSBEC5YIuaZGs9BjmD4dCZ/kAllsYZy8+H6rBNMqSH1wIXRFnx
WweK0XZV4UjA7h13BMXldcguNfPDfaNENElz2WW9uZyV8HDhhta8A28AJZXMu7kcxwgJNC2TR955
15ON08traGGoBaOBVswzk87TZyprnom5obhQxmVwaM7DIU0qVPexwzABOQl7cOW0u2Vl72Nmvnsn
AOWY9t+Vqt0XYegfNRLoGA36gmuH+CLvtU7zb3Ni6Dv63cnNViq0DnSw6f7pre1vCBd3U2Gw836j
DAiYIjrbIZiqKEM0eUpb/ard4HG+n7Ru2H70zgVC9Uq+miIre0EczhDguDkIdGQ4g7f1OsoaJoc4
oWJbVezbNnGfu95nXi2Dc1v/+7/y01V2+8xE/S9PgIBKSh7GWuaaRhNNYjjPv4QvL8BxmHugXo6G
vGBL4EoMdDx1Lj0uNn265TJ93gALPFDqO+oO9exU5gH567srJx/gLh0S2cJ/jXBlBWVYRZTV5jsR
K6wmLN4gWZVEu7AVrs7M4hSqZBgsQTecGnsTiV8bP2E2uWcqXQzUPTeR6UAa7uzVY+neGzixjL9p
0Bp4fpwZzbVAUxZuBULt5UFRR1NXWQw8/ZZF63ysFvM41AtiTXf+C/fGT1QhPjYkLt6SK8jvzg+E
ucxU2djFsJ4Rcpntu215xzGb+p1kKZSMC1P7Aat/jDdFkapEbe/mqEEZNtH6veHvg0Gdl35iSWP9
9EV+C/8v/c1Zp3u0WpiNyr0DA3asyjeEechzZJlHAfv0qCmxnKjazKI6t8C3ZMEllcEfqmkEtVtH
g9eMvEjE1tEc13cQtCXxXb9bRnwxOS51DCzYfkbBz4a2PKV2/6dEN3Nj+DEz8KRpF0gGZqtS5GA1
8spDTK1FfGTJJIfPoh8ii8UtouACnEo6fA5y23vF6kXaslJ0Jmjk7B6MbO2Ocm8i2xBz9ov9HzHj
bosdZVMMf2YGd3mGyo1khV9ssUTcP/REzWzqY5e5z4PE4NFNSVejAMyDejkIReVM2sLJb9+ZP7hP
WafMeDXqmYSi7oYVPd+zOH3HsO4cfKPPEm/r3zhe3N1MAxq34iuwWamSECGPlntDL5USx7PfpNrQ
PVFxgetOXOjjkR0qkBs8SpGjHsSU4jRPsUfNROOHPNdpEecPNdGgktioR9RPyqKdEfB6qNwH6Xp0
Lha2wh2Wpn6/SvcyG+BxHxrwEVDIrMOEoq/eMVYFZqdZfqRO+tGyRT5CQyRTCGl3YYqNd6Gq9nPV
Pa2SPgAjfokN+oDvnbEHm3oGSFABqlomvmFgFkopuEKslihfztmA4yArmv/A6mLS1eFRE+/0vHnQ
+VzE9CHg7bPNAkmbnXqqrfTPPG0IH+9dqsUzxHrEmHZwdNNMxJOH5avYjPti5duJ+M4vVkaa8e4/
laNGbrwaCQi+cUV3QlaOPOiiGE4WUjAoGhdzfrF6KDghzoLIy4ohEiUERpljki6WEaEzisGtavYb
cQqI55ls9/1pTDeG7lYxRXkxuwllvMcDpUADzV55oUlgJN7RoX/462ZdULo2pp0zQGOtzY6p2HUt
6v++yoLzANr61q/2gUd7PmmD77emFLrPw3rSqfIuGlzIzmk/qsDyLxQUcV63/rGZNLmKwaiTYkaE
WeaZemoBo7Cxk1zxywvUCOPcjo5xhmvDglmmMnZmxH8DsWM8e8x20kFDVx7K0yY5J0g7CckUgomT
MxK9MAm9a1wsR6XzOdrsbTyOXcDIAgjtcdRM0B7tWbKwOoqm2WyQ5TkIquX8jxJ8I1KMZT4uk9+V
VVb7YUNKtKsx8UUBg6jYHAbjwr6JDXYIagIizrc/deKCsPNPkWqPxszrIj1twcHxoajTubZoeTbA
WiUeQ8tNvdtYiPMvzOzVacFUPdV03Y7V9YfFwmdhMg1OOgIK0Ai76oYJE/9snmZ/erGyUWHfFtRv
qmmcH4U7HEu7yD51m9mE2+GZ+v/fpoMVHMKwk2wc+KcerSYVVVWfJo4dZNaGfM67hbCy0l0uheOf
c5Rx5zkPng0jR/Eg6QsamWZnmToxYbXl89Yav4zc+Qf/othP3skh32/fpfKnQji2q/X4qzDcImYw
yOW7+FrftJVdJwYoZ3ugbbG3edpb3aGfJvNdsOmMms05pyMHKUI5fP1RSCLZpc7IsposFFlak5bX
UUBhfLPMXS2KMGkA0idzQahtPvvxsmTmSwsB/GbOeewoy7iovn6rJCuQycUBNQvOajXTrlXGMyYv
QYd02ZZ6+ggEy3xWbT4rELJr8qgJ0+a5Dxf70S4RgqMH+zzSY2vVhjSfBQDch9/Ma7OrbQ4IBb6n
fhhvpjTgsJf+e9V/FsEXgbn7JnjLmEtszEZES4UgMeDRKLr+SzY0TwspJuNQPGIcSDr9IkLgaC7k
qZnNhXqE+EAsQcHbmqZIHsgTYwkS9TipRupBwbdZVOBk7mzODo2Cuk3O6Yo4Yh3DR1bHe4cIYFNB
7OdoQuzzxNlrWuGbxYpvnKEGqP6kBhxbxHEtoBeNih2B+rRG0tXGKQqC7COdLt6CZCo7GZtAqV2c
rfpKjnE8sXAVPbbIho2FmpzLuOAoQCrAAOqpxcMmtyxu+BPZpR8F/Sf5ArseAAdC83OPiFupmOmS
U6J3guhf/A4mN+lt49iTep2y/jRAWln6i3RuHB2QVKm+laex8/2Po/PYcd3agugXEWAOUzGIyqnV
aUJ0usw58+u96IEf/ABfu1siz9mhalXpMT/2R3FhUNh8RBpv4hxVLgFfuU4M6sxeoqeFQjwnwlHp
4V0UTXusLOtA64Et40uo9TvfPblChjuob+K07MW6szOCZoDqXVnYA7HrnpKA6lmFcd9chNcwkR99
+NS0YgsXy9XzTSB8V1D3fKwHRfwmz+8heJ81yUeraSME+oWaXT89lVIfp5o1YVm5Qfcvx6qJyhkM
gj03hGemk5OmFergErHmt2E+shpYA8acwGkH+F2W8DQk1FvpCdBBRsZAlnya7DbUFE57h7ZhMW3a
+xBNFdpjq+43Qll5C+OQzKS96Pd8x3Y3VLTc0yFpGtI6UpsNxBvgwM2AfFsQm22noCQormxzcGyf
kdd6YOcTKqBJ/MDnZqurHIxKz7IeFfaJKj9IjNLgS7BPYvQeofsgwUgf3Vo5YvrqNUTfaskUhIVs
58blJVfz07R89qOHCpFIQkTuk0SCLVMQ3RPyapcY2n5iFmYElMoYUxmAnRBYbheADAsS9KXO7KT9
CRi1WFzDQ/HIVL4eZIE5aj812Bpp84mCw8VV5kVT8KzkYTuA8upI0gxoOFXdA1q2SF8qq+eKeWi6
/MWlfpClbBNqJzb6wqwhksgdecBc2kS89/ws8/jo2QCZYU79to7s7NQkcCOQXaUIjhEstIToCWRY
u1RXvSraV/EBl5mvk0S9TO+ozv2Q6h94BrUOURxINgb9OySBRvrqtGXb5cRnSJvUepG7v1aLfxWe
2SL50TAyidUe2JtGi6Z3X5V4EMYMPVHj93xU+oPm1wGFYWenCUUJKcsuxK6NhHGEDSO7hV3DAycS
4lmDRTjGPEupTq6hlGxHjG1h4gp4TGWLiI3+IyvojBgSsM7253HeKfFrl/2sOaY4fEUWwnF1EfNT
1Q2cfBgiZLb6pJyvQISBF137bIuXHM2KoHWQui5Z8wo+zEf1cRa1vYhENSiuZlltpWxm1XKqhT0v
iJ2mRywQ9iBPdv6iknCzEN84xKUdZMRk6jszuxShX6yD0SlFsf++rsHD9CiwoUS9KWqnNtiySUby
uk/JEzNQwucW913LGIyfLcIsXWOxJOlxTr6QocZxdxqRIOSjR8Y71C/RloQj6r9tUbQbmVzXgFlf
/UbuhZ1tc2QOBb5Kie/DN5F9JhyLAkbjXsa23vpJY7n1/LOuA7vho+761w4HkjXOjsRc1OgdfI++
gEYY8aaDodNjuel00eJryRte5FrtNgoz86mvtyPRulNPJ1WA9Wj+YrYRFkPZ0Dr3pOWaJRBCKPmi
dhCwV1cw9aa0w4J2GslcUOicSVVAXIEhzsIMqrvZiJkT4XN6Bl6yN/pLE/DSZdHJqHdCeuxw08rz
BS4PXoV+I1FBDonbQEPSmn2XMUyUY5s4MLu0Yq/P2QgDsGdC1wPRxFXJAe+1xCFpCEWL1C3+qIBs
nW2ASH4T1zsrHr7v1stE40CNA3lrVdhA3QogSgAcQbJYj929iMpbDPaPm9oeY5QECvKr9NJPnCRB
u6fMtS0cMaHSMKqkKWGxOmfR7jbNyQ0381akuUGCgFC/gXh2qRC2IiZxNPRKocWkDiN0oH/Mk2Jj
fiUovYBvhUM1uuUN/exAVAYy0wRptkx9hWGCfQMRIfGfNL2s6IkEXTbLNTYgXgFMr22o/gyXJ40A
HLdCUppJPyLJnEXxVkuJV1TZRm1xjXQYfmt2oPjWk2CinbgB9dnoRC1LnFtFdINhQFNCRmvgZW1g
IwJxxGLVwDC/mJnZlxu4KJtWleCmCGCxfldvAsbwU6m0OxO1c5dKOxP5yCi9ibhkFvkwhA/BILCr
qXDi6yfLfORxh1u73d5Xc7g+X5uCu0ERnpAk2EpxiZgbJGEjV+2y6rL2Ua65iRqdmnWrtcqs+tGf
0Pog2RuB7pVE61Fd+kBINozotw3ArjRV8w0LkzDr9/TIdiKfcmwHtMR8xRflqpUncV3dE+wkeWwy
aMG128AxPvFSz+2epW2ft3iiMkeQS1QqA3UrDZqM3iyJ1y30myi8I9YysEL3xbaed1nBfgxwLPt/
JmAvYXfu65+g/VHGt7hhfvcktu2BWI20JnYvtO1dFDh9iRk+mr/V2eL/E/P9TxsQk/OalkODlWp8
afTvkRQqvWT2Id4zfkeVNzVqmacf5KV8SNq1GPdjy8RZyw+tckEzt9Ko3Dy4NlVyM4t4UwYHIiZd
iF9OEVXHNDC2lPb7IvYrTXyP9d9YV+3ODsyb2Z51BEmFYaFem2B9jrYpE7Uh8dawYknnmh+XYr+v
faVjQJ3agOz2VfkklRBVpR+aGaJ6RmYwNs0ftThJRb8zoK/oWeZJpBMDfqMOSDagDBr13FZYUOME
ImznhrxuqRFcZY77KDfOEMM+Ihk6R2phX/nuM+bQK9V0RnRzyhk4Y0UXzIiMqvnWknsvMMDRpn1D
nA+T4UpBWxWcWzVFqP1PWBSb3dIha97l9k8F7RMy3xwiAfHGeyYX3qSMt2uOnwoorEHs8hSufl8c
wuVZI4NmwSRK5rPR3g1Ld6TB2Cla6BomAxEkAJzq5hhtZ20ryintz3tNTGCK/IABW3dpVeYaE4K5
6S1MOafQg63bSeghJ5pNVzI5hPM2d+sEM2LjlV0jcY+VuzIh1E2dfqwGHEOokNOueeL8j1b8UPTl
Ta4JVLSszivG1VRi8Yaoh5SXUwv+meIzZvJUJ8q+Wd5H/SVTf8cAkaIAbAfuHbg3kjEiY7kVhXkb
rWIzmYIbBsKvGtaHfGG3KjzRqL+MjEJYrPwKRDOlWs7sBxHwyEANcMJTx9hoYQdW2UZgwaLP4Y6c
T7lgdAw6VU+PpWMdCSeIUJlJaoWhfi50Y1RM8Ik413XxWJYyTsORUEe0XzElPnUXpr80ai5mEh6m
OX1HTUV1CrFTpeZXjRf1PiNZnGfqHdB+yEeE5JW3wpHN+liih1L05rZEIcPPDFk3k4RAciyD/rtu
H8GSMhYqH6BwkYUqqAsQ68mCLYzR0VSXfa03WxyZmnZstGhXTvMO20+nYIFYBN79I43Kdi4lX4BY
mFyaKPMyv4auOlfaEY6pG+YUhIEZfseJeDGYFLCi2gEf3Tbqe2edrajdQDLbGHT7JSWGVQncgaxw
BhOWf1due/5JLfWtDhGfVfsdC8q6tZwoXLfTLYA74WdZhVIJM+OexdxBqgInU6KtNvuL1rqVzFR4
LSyEln17+aqbpZ2UzIAkL0CHwcOi5H42KJA4vwVc0JUqv2RF8QB16oo0f7mKw5LHXYRqpA+gy+T9
pO5Esh5BdhOyk8Y+EbWmBhNJ6F0LxJVivCTD8BIABVr7TRH6a2uXos64HMqJimiNafIKAu13qhxd
GORTBI7OWFwGQ/E0ddkQ8vnssvdk/VG7Kzgz1soR9L4a2FsV2lr/VETsFY1Bl6tflv6+KkKk4Us3
lIO27hbDz1mh++wnpzJu2oJXe8arhs75vcgTzvLZNpngxaSAd7RL7anCahsk+l4heg1b29KdMzCP
qX4dZki1rPYt4a2ClYG9xuP4WcoD0Q9b2WzeWhZRKk6+FlgTVoOiyneM3N1A1HwZenDCOTwLp0UY
HuNU3OM0oM8Ahb4UngouN6pbvzRGrw/xTDHFjoPPBhuJkZM5JaOeN/iugW/8NlCAIeQ4I1jvto73
Uws6atwuceNJ2H/M+ANg5TFkvkeUYj+yVlSvbXtvmtuKf4EwLKhXQzkvNEioFjIo7OTTiZHuJhPk
uBAnEIv+WhQueglj3XSLgA4YIFO6AltJzZNRYYvJ8kpKMhJmJFkZWGMRla6oliCJENAlhulzQrsT
1QRlXEElXQWdPa+kOHZ5Mb+bLO3I2dxEvAMVZwPDIE+WQ2dMXktJ24YKYvzoGWgU5RKEkRudut1s
E/1tkLZmWJyMDigrrn3zmFKqWNUNC+vYf3GPJqu3AMcj3k5yvKAqsyrrNx1qnbD/awjLFKk1+G0x
eP6KwoSxCwQovbrEILqf3DD1iuYnR+88kPkopZXbVjfktztTWXeoqNpGkAgboMWbDGoCwqwx2dMx
uhYD2b68xF0FrA0F/OxoU44or7DDprlKos+6Eir9HlvLoeYma+Pco8QBSmezhXmn4EevLClozTwI
pTs9OMar71Ucz0gMgEaYeyqvWAugU2DJrnKnVT90hsOicJZwLExhSUloXdnsshKWSqRZB0UQD4Mh
U+RRpy73UNorEKdENjkxgxXGhF4XXVm8qZumdQnE4yMXHIPfDPUai+bCawJ/hAYcAq6cuzttglzr
gL12s6xvSL60myp9kcMrkIi0YdtyJjbQDfRPvBvIBNeg0+qtn1CA3PsyPOhsoFj12EV9aE2sh7jq
s9SrY7wQb4HS0awbtqq1Xr4WMiog39Ajh32Td/kXiNjPST3odHRZEfgyzh+jVv0xhOzN6LMqja+F
Vm8oCt9iD2uUUMSYs5R70nZ3FbM02DudfrWgqvG8RRa5qwMvylxwd58N8V8lhL6QAwrdoYEpcslr
LcokzlxTv4ftI81xYlcMlw2PHWSS/+kCMJSfNPosrd3YlBdgKk7AwL9ZGFCNTHn6yyBx6LuV+RVK
4g640CYH6pm1eC2cMnRSobelZl23mTbDKZBLu7Q5dp1vxEeJcnIAK1iWBNbiQTPZZ0JZiXQ/YknA
asrThsZZWgnE/LCtexOMq/WVxfPLIndej+euSoP+lBbDURWowXStOZZAPO1RHYAo9eJDaX61YUg8
yAD7QIYbpYxT7VqiNHhDBXnDGrX2DGphw9a+80i759LYx0AlCEywnqmm9uBnWRdD02M4E6ThTqtG
f+j4gkn1UWlkIrCKLX6JXklEp1otWbkRpUd4Vkz3z4PVolOMlHQ7heojrep4V2OJjhFguHOSF5s4
NVW/jeTH1LTjBd1l4aLnCplBwrZKCBcORDScCHlGdBwbqyhFt83zX7gKA2d5/kW8H5MhhRGLwgYt
YXtLlmd4CevkTNDlORwmdSv1TOjywWQeqaDRGZ0KBqjfI1glfjYgS1sxHcua3zJ+wRNju9d21RPk
jZOnQrxPWcSwxF97QRzVtVWTuYmMJ8Z1rZJHfYKA9VqQzOp1Zt0fhIShMWzXnaqTXrvQ9hlZbD4T
ppTbXk1AAZWto+v0DFanuNjKL1OsTz44GTzrw1D4MU+O1lqYG6w39g33oQDqI0rik3H+K4ETSKFI
g4Cs1ZeIRLv8RdJpx/m6y8XEzDChfSuM7ruqR6ZvQQUn33jSJfQukGqvYgTqxvEg2VUbTFsDGY0q
Dlu5i/vL6maoMhEXBmR1uAj6nYP8nk4DsOcSeHAvcibmo/pPQpR+Bhqv6AFsfM7+AFhEZyzzmUW+
lCygY8fpD/13v0e/GNkkY/bbacKgJWWScmPE/R1Eza3TjeonA+EMYWun9VK+I3e+3wxJxD5Ji9yZ
O7z8LQHq+qNFY5vPydUE5jVKirxpg49GA1i0nWt+qmZkyl2u6xo9CH0dZPymdeY4+pMMgcXUgp1W
jpbKhUhhjcKfFOB6KPhNQeUiB5DzvcX4tYSQqF4SDWryIhR0rwkEn6ZPGNLKha3HYeJ8RQrFy6jS
nhsDgFcSTha9vBJQHtoLWIufMm0tXxqEP6Te9Kdsazbk875XY8KdBHcG4Lr+LmozFyRGLo6Gm66F
HDpKzDgGMdkoi6NdLWw32rT9iyJrLXwGrpVpditRFhxWPOx/5thLTYHvUBl4hARQksvDRMu2Phf1
YKn+ogKoyyWr3jZ68CSw+sB/J9ubkX6IQwFUNWMJSYtf0YQbexVPbx+zXF7q+MeQ36WJkt8uuISE
5kQS7rRVlkzezMioBvScYKmBYjbpTi0ZQQdrRTwB5lI0/UW1xvw8S8aJKPW9bKWcfvhxy0pibgiF
fDPEqHJAISLU7dLeSyppwY/PvTlFusTIIR02eoHxDyXC2EVf4MA5sKaxPMrd+wBBPFDG70ypfTPm
5qvlkJtdOKA93ShpsyOMdGO1htcvykmo660CTETRsv3cL2iEIazpSGCVixLVDE1vedo6WO/2Zfzs
EnMvyb2bInoNh8xrDAV+xXejK5AmJURNiSsh24IdYMgC/9k/DeBsI1d7s8BWSuuWnAv4MnZUgijk
gvaxHbnU657KwDcJH4xucEnPXsW9Vmcz+nuu7fKJccRDQA4Kl4AZ1uKCWNy1+F7G1jf9cQ6mRBeJ
xl6+J/WH9AemqJ/FOr3gwbKSEV/NNkWnvVTYF74M8yI1SFetPQkPLCXyTVj0b3qUbiFJ4eupHWN4
C5fZl1uQycEP07SXNCj9OjYOjURwiDs3tY2RyIvbgI+WzRZM0DTFf6UrhzgSt1abegMhAbp11btu
K8vPevmXyl8Tes8RLFVFExkwPw4YWEv1bGN4PksfeUX1cBYs01WkVxXTzATuff2YCuYslfnaihRl
/anZapggla3Yf6XMXaAxMgZn35oSy5CSTFck14UhgxLRWYAcTBo34vBbMP+Lyj/QEMjRuZ0mpFz0
FzGNX9ygO07bvaS+pBEgHORUIx83tjscftZ9YGyTpmwHEYn3RKRB29wryUY2P418WyQ7XSOt3Y6D
m9K8EnOr81BFK3b7tzCXXQVJjCwbmpXkmDGtEmjc4twNqRoK6I1mPF0z6bj0F5AsdlgVdkVc16wA
qe9vsqpdR+VpWk5svvw/9TV8WBnMYlgxNxSbq57C7HXbCu4DPhUtVVB0ICadp1OaL04cBrahP8zy
LOc1oohlr3ZQb9LiVIC7nyX4LzxRk/Lo/YIRYxrVwKEQ3ikIpwuZYHXAH2TVBYQ3BuzgeA3E5ESj
TcsDGJ73kiEKGjLyhqKYIYdhE2O/WyzUN8jASEfjaUd+ToiuwF1dLj72GDZPuZOqtCaU+PlPor4R
LUIvCOasg3/i6aOFRMLlZeq11h7SzwSdUqa84ZbfKrQYLSLlTSOIrH4UKOtARpkvDt22ZHuxzPg6
NcaslAE5zY10nHqyZJvGDdVjPzPRMKX7kpqeNfZ/FU18gZgpwxmw72H2DsyToHDaE7vmFIHkdGjz
DxgLy4giydwjucBUtyr0kMHbzKYwidhliaAO+qfVM/z21AxHZ/UFrGYdHfV3qb+UqD3HDjgJ8S4j
Cq+kckwWd3l2QvVkavgLIt6R0FFLfwmuUUzaQ8KD3GyCdmRXtCVzBYovQ55zad5inYwIXFhECmz4
tOJwSw1tTCdJYOqyPM7sB+5l/WZUdxmZJRBKW1A+GvBejYL9CYGZGSCi3glJewR8z+b3NWFTB6jK
ZVUNMfg34QCdWgjSMW8UYlfxS6DCy3pCQ4NPAb1Tl3FxIt+cBpz5LDMslOyldNalrzr7zHlFyOpG
ZmTLckn0iWTXQD5IYBFGfvZTn33UkuZZ1C9TCVKEoVAio+qqgc5kVFzmjxjidWEmIaaRy/p2E2QN
NGJeJw0jDLSIJllDLKRHaop8OSVdSHOoo/ayzCrtgHXqEuPc0S8tYnhU8wfcP497hrkzCKMYv1wl
om99DvLwK9X1FVhw1Kb72JhemkzaJrCd6C42TRe8DwSPa+l01qvod5CjNyNZ02aY7/AhjhYlVaSg
J5qN/t8EjjjOSSwCSxIcjAkQL+GC3GKKtNGnlkx69RZgsBWX69Aqbl+on5DNb91KxaSii85GaHqG
5LI4v5s9DrrAsotWRqSC2y7Z6Mznh3o6zhaZicNY/L8qGhoBPxLXoFlRm+IjyLpnj7gR0MtbijBH
kr8Gqfwe4CJnXXYucjpE7tQ87FfGPPuleB8pn7L0plfhVf+SuluD+SxofzPhECjRt9qK+1aOsRyb
H6MwefKyHpXpRzIR9rNGslv5R9szbKKmNXiaV5sv65ABqHyQN4jf0muBi5v9LUP/hoZmiExsQuU+
jGOnDxHsWAzTq8riEdZ3oaVue2Cflljt6oaNjLouSj5EKUNhPL+NWfrSt+VdGA1f5K0rlK8WGoUm
93Qs5mGZvqQeVI8CNaocdzHc7QI8gW4uVCwbcVP+jsdWh9NrZ6482H2QI7ytNpJBDD1g9iUCZV3d
G+x5coOCv48uuRXxJ7pdFYGKqg/C6p3Deysn0wuavL1V9XZ9fBlVekeaHHEQrrq04JdT7Ep0+QgE
g9iwS87CkJ0WhotDWWkvwcyOaP6mMJToj50O5JDJUB2+HCtwdaE0Z8NqNudGGIhKiilYuw3PENy5
aCUzViiH+EvlPNfRw0vc9iLullD9Q0VQYKVHgSctl8iylcAN65OS7MX2I7PMmxhvrfmOBJx6NpYO
S6PD05X8BBh/eYzQEkQcs0v5c+V98+boSe6Qg5L40OvGVsj/dYXkry/FEL9F1UPDsVMAtQpzheP+
glAVvoU2u4CNNCiKpzy/NLXHAgQZmyH5Rgr52cE8rtd4neBE9tydJOl1IlYbBzYvViKDi0TxOBpB
orLOws1KboECgOaWvHJ441gXgKxjhdGYXaKA5BazDXFL5VqgFiar4MFiWD/yCDTaRniVf63aA27g
EgQh9rZMnZc+LESgm/iI4ISNtLxDDtH8SxT5mckaoC2G/jLcEQsjvAmWpJfYK1fXRC98ndvOaADl
NTlLyta4dblq/2RsAiNT3MkS3wymWxffuljvzKiySQ/YZSVmqn5kCMpd32e7PEVOCelVk0JHYlRi
sfjhRmFQMFY+8X5ZFzsxfnSfz0M60SqgCZ2eKep5BzVp1thBsMmvyr/ia0aPfylRYwIYEfbxbt61
L9MTw+mSOialcOXUH0wFLOTMg/0RvpcvvG6r4vhq7eor6N0NlpYZk+IdOTGebDV7CdEtjNzkfI+X
DM7AkCMhGmZS3zJmJ3iW2CZSS84szibpOw5KRufG8E8YHOVzZHlbE5tr7REK9C/qUeIWkrE8E3Rm
W380HBaEdiSmTD5YjgAh+c2vSOowz9H4FcIb7HNWu9LsqvVJf5QYYcwtX1uX7qeKm3XTuBUWUZzl
qAOW04QceAbavin+ze9QCdAp47ugDF2wwxeupXzkq3PFZ+6Ldjjc4MYtTBPxG88uRdCGWoHnnh9t
IAgXz8kfPwqe837xalaE2Z6Mui7jZ0J1iPHOCypHKB94apAH4OEcw2Mmupbk05K647BXw4NgHvLo
wO1XzTuK4rBjbuwL1QGVEDqYHr7RvoRWxxcIGZ5r8730uhMmCTnYtMYvJl/jjzw4FLMllLHRZ3PC
GIX9HiS8ejlLrNPDU218NyaT0+mg9/CInBoezg61q6SdZ+XJVjnMXsT2oVSeVj8b7i6a0fBRfZaq
r5nHXruk5S5ML23NjzChWYeZ01+Cltvj9NRC3oQ3MfFyze9QBQDGoGoL+EX1R8/flfJdmE45tHod
GbD0E2Se8K/qPFkExue24Sa6cxIhkGbMhoGPYjC2UayjYmPbkv5IKBWBAJnuE2VBqz5pBjom08aJ
wg/FSatxYG01qMpbtgdmflLR4+NBhta02PhvVMZgSDWlbUCqdUOH6qWZh3u7lo8aW874KQVukvpo
OtVuW2ee3O6g2oz1CwcFj3eAIYLnjKQgFhdMzMJvMNlBhIKHx540Fa9QXsze7pKdIW3nx5jb83IY
32RG8hHKlLMmuKNKYtOAENuxPlPOWrwGeNCUFx6Rojrw7bYdf/gUDNumhGPJsouT1ter08LrEgYn
DQX1Nm92PMSo0BiH37K3CHVCsmuIBW58hQTEt4WoO5MI6FrjVI2+NPGkTwejPLStLwp7k0jUbM+p
Lpl24lD7zKu2cZ1LFKSxzA9+ITGijTsv5GblQPbVbR3+LIYtlVwW1W0xHLPCneXoM6aXrUw8ULor
yn+ZslfkPZidAIrpcqk7VwVZ8o+Pgu+Qe7J2zdSeNEfRz3Bb+Hq63XRG+1uhSIq2qkVlBg422jJD
LOTLKF+nsy2CNWgc2i/WuEKxJW66an6ZZBsQ5LpdEwKGdBNQGJxCCasAd8DojVLuRMnJQjbA1l/Y
Ct8Xm4P2jcCPhDIUBApivZJtpF0Nj5ZyxvqlHFRb1m6stB1guVa9EamGUpxRm/qC8TC8ZPCxhxP2
LRbePAHBz/C5kP+RQsGySczqi02FSk+GlMbiAoEurjh7ZRypsDyZq+wHhOqEqUkeqLeGdggxg1YQ
4YUN+5I+8FXJ7YE/FyC2pKDfNDrzFCKzbf1N+Bdzoyw7UBEU8G43AGTZZtyI5YO3hl+dXJphy1y/
gBua8Q2+VoqXfK4Yv3cFkpy1R64nUqV0Nnq7nL+BfplsiIPlawY8yKdLzk2DF5aNFUqFl27Udx0j
PA47Ur60GnXTY5roC0XabqZCAPTl2yooGYS7QSAE+iF8LLAFtsbgy82pRnSE+UhEwfws5C0rt7jf
m5zBvCAZnAJiN0mudBrpNDNKi8VzxyGjzg+VZabmTozkVUw3flJum5bjwwF8kF5H50OhK9yk4SHk
w3rPJ4+DWA52eehkSAynK5gztim1CA7gtrCVYWvV7JknWrXNfID4Ukve6jp8bSgHEW/3kaBZ3sMZ
Ge7kGItb5zjEGExsxuPq2VpcCeAucU6lCJ2VE9vDO5dFt4gWAiAOEhtHRjE1bOOPybJn6zTGVHg+
Us6AlE7VQanSibZS4f50QsMHyVOBHyHAIvXkfhO+MF+rfySi6568YxRwfLIgFGuTk9RRmqMSXVoe
HAbb+d36Kma7r5DI4Ja7kCmVrueBrTeM+Em381GrCYkfIYu3zh3IZQyBlQ1SrA6/iHLUCTqT95Xo
86uVkZuS2g2LgF3+3yg5/HwzDDhWNZ8hMsmH0JzVq4Z9DBwKi0piJjXudqf5SmNWEztaKMSsuHjU
d6JnqJe4M8EFdep7Uf6ItTM0d6JmBv6Rxh1/WzJvqE9cXideC762dsfDQxRJ9hWdF+RnbCLI+mvX
0xauiTgeUr7q5QotYlYZQpFCuOmPQvrQ+TV7m8UK67iy2aXBnkWGTg/Box+YF9XaA5Vnbtu5ueFz
UGsEFwhvDOynHOWtl7DBrzYdftkNu7rpzGkwMXTpsXXfgQuyBMXadZSRDHR7DbKUELzNho8QT529
VvlbSCuIsXRfhn/48qAH/JSNY3bb2foyjV0Lml2F8ND4bU0w0vhQikPUHRljJSKTSxBKSMv8FEFB
YzyYvClPjovxws2c4/uI/fKivJbaT258z40/4ghuK0bc/Et70F/IP4C4QEQ1dyWKLgPtvdfAxml8
PdjX5nZgwU2tjlJjOWHHZOk5ci3kma0iH8e+sZEZZ7i8Q1yx2MtaaAzYmdCFLxt6gZJ3BQWMtlaJ
8nLAj8WRhj61Br7CEYn1lfpYttN3Sur+Up2N24qB3Onvyr4jVikZ7WxBGAmj4S4YPPAuJDA6KOoS
A4DXNTSpP9D/OZl4oUDtB+Y/WMI3zIqL6o+iJDZ+sFZw6/DmC7lD1llq7dLqsrSgb2kYPEMncwqs
ijuyQwy+sN7aPZkcF6Iu2J5zfaUM2skY97i3qegRN3bWI02eMKAiW36HBKePTAUP4D0a7jvphF0h
ZGAyOE3maMW+QbxQjEeVLA2EHMSpjd2pii7SdBcSdL8V5zoxIrhGDWok+ZigSXlZkMEvMHtDw+Mx
o64qaSGBMJfTAWsPMba8Fxx3vHTVmcfPGOksfdBhAGrQicG92obNKRLJqFx5Ejx0xpMna19OBasA
aFJr+cpjFRVbCloqgPiqM/1/V63NsE+PJEdycPC/jFsoZXjJZYVV2nMc92RpsJDZ6ZgFcW4brrKu
D5kv2woenhAKE3m7nD5HmKJAfaTULVkIxD9W74AXIBUp/J3O3A71dckf8whzVrwKFXEJyGrg0NLc
smIWhU1MJlMTTLvIEndhFe/7pfdD6LRTRagyzSnaQCS26EZqV2etqnfifU3zmLU/Lu0xGZEqEArT
v5MSTlVmEBf+EptosMaLMCLDy3YqYxemJIrk2+tEG0wnrWR8graygtIYbAmMRMnAYxyGnHAid5dn
rhTrzaIKyKpf2op4DA1HsFU4okFot4BGmw6hH64wPp36OteXeerpM05F+U0gDcc7Orvo1nCyl8Wn
0ixuMX9l2LfRehafLSfvTP5UQsqDIJmoXxDISJ9a24Gzrjyz5HMeJFdEXjDuNIZiFaiEtE/46jPq
DNhr2I9Sg2OFl6U+L5z+6vDeGR1kInXXEh+l1eyyRuk0ZTN2FoQb2i0kFjBZmDQpuB4b7WpmUIN4
EIyJmXNmbMaeAMPlmDHxYcXbDEyyBYDooderKOActb7EPbusXz7kLuUsX56x/FM0pE6EhFvXXyoE
l7ZK7XwYmX1B46OO47trmX2G11Z8U2SsWN/PIruqGrACFow/rXpiYh8Mn0OlbTqL0d51AjaV1e+i
8kk2Fnr3+xK9IvrwCES8Z6iOIU7q/jS8ZWrNuDPUgIGsMeEq7U5Ehdp3hI/NZClo5aLt+poEKc0k
QkEd77006VsWbo2E48dULep9vPRD1HuhSmMgJ5zOkln4ocXGRZjanN3XWJBvNlEHmpyJXY+UZcLN
LlqOkE4cM9j6EF2RVM+uxa1rNncNA1p2j//agt1QN8i+kXMq6QuYK2oPVG6pwHYKzodSQwqoWVHW
dig1lHGByVgM9TuB3IuQcF0FAs34zHKUAG071baRnqV7ASIqq//qOOk8euExNvvXGKpLaGkBKhDt
Fsz4FbTgQcJFiBBYYDuvw1mrUXfrlom+Sjbe2v8ZPPcZSZLwF6jKqdRTPzD5DkJxxORICxG3byVS
irLPWcmaEiwt6aoWHUZDxQ0mxlv/cXQey5EbWxD9IkTAmy3be99szgZBC28LBff1OtBi3pMUI5HT
hLl1M/NkY7eLLCofFk8l6pPIMW9kYX6Qems5DbVLy/A26VAfS2l+10pwoQl24dn+SmtYGEQjp58p
YDUORrgAhELU41k0pNH9otmpbnDPtCSemVcGbbOCgjsq9PAKh8XYoHpn6WV/tnC+WjpN49xYtkO6
I4y90armt/EtwuQcI0qkrzx3Zt0QEk/QOWrqW5HGH6UaGEgvU6lgsfdbA5dN6VLk2+91DZJA/dPz
zLTKYsQplECd1L2fKlO+4pLFfUGLF/4N8j1eU4DrCnC7uDZlf0Wz9emuRV+YatquvTPsLRK78/SQ
98lV9bsYATzegdkg8ykYGhoaBvSShR/IdHPZOspSKsDDNMu02beysKEIGm/8NAv1PJ1TQ9ZApMiH
V+Hk8V7VSb1LIKflzK5k7ZEhyevOsTiq+M8H6sxMWq7atgcSxOeo6XfVDC9p4bwnPRRBSY4A5MNO
ZtnVUOVucgczJFeuRoN6HBBxr3eeihxRaes+CH/wpMMqBxDIihDCWk3lDcmaPQrgkW4SwtY8XMCK
0o7sGu0m7A4WS7aKGirL59MvHJurP9spuX3UPflr19z/jvLq/Ws1THNuc9ZjsOIBq34456MVb2mp
36Yu1u1e8udLFxZr0Dy2//ra2jVwfhWnuwgozm9uz1Mlb3cajRsJduKEH55Eus1Z7Y7jqUQcijVj
JWrnC6AgERYKayB14XAqEuI0rPUTP/2Sjv+e8NR9CzFw8S0uobjeAecftFHhvrHzDUQA9MNia4hg
aWnRpvRoaQlB0rIYDK6WxMYq/1h5HnyzP8jBvZEjNZrmAjidrgsFxJvP2VLnjM9ltF4YHOgYPdYu
6qYK/NZgzWykc44fo3eCZntzNdbXtbmqG16x03Ysot+gZM/YXGW5rQpUTSc71KG1StpdPbTrJBMn
wyBJaXmPSPMPVfwyJhTkJPsbuI0Jf2VNtI6Me20Qw27YUGQc11oWZfE+wTbpQosbGMZsCsmnktsY
/5mk8ZGuqIJx5tJmGTvHFIfQq4+/ku7fGLfwxve58Q13E07U+CaQfKE8rbuGoqSRvRYKITktHKk5
cnrWW4uSASQSmEaZxFviUnrZU07kki/xZzGBtGqyJfBKMavPEu+Y4HPRImVe9iGZJdSdFJkREBo1
mfi0Yvbjo7BnUo1nvpLP1GGr0eYW/TjBRy2IPXFS5mG2VLCaQR1ElRGATLBXa8VM8pgNkmLRd6/a
/We4/0CfUTW+cMNbmXxQesCqp+OchSOzzfZCRBgNzbmQwb6OeMA06SYFrx00J32qtTSBE/liFWfW
MgdBVkh2lSpNZrUNMRYyAM0OWushBdPSRnErpWhLHYq1CbSHG6Ap4aAM3zC53qyHkM2xMIJlZP3L
c9zIwmP1+wcGk86dcAXXcEHVCR5OY6H7JbcaRnbQWD2AIDHsy/6lut5BSxGX0xnJ4X08+tvEGLd6
31KLIml7yznVocnpW7PzPzXg0kgQ+6IZ0U5z6sIGfBsqiDmlR6cEZB761Clre+SUVUyNbECWsJMI
8V3HGgmsoTSsl8ksRpCARhazr28qT2C04XkXDCQowA7kzoJDJIsWECizwBMznXm3IB84i1O2q5Y6
r/i3qfwqs+HY+iaYHOesI7Q3DdHsjjVIJzhrSGzovtzw1DxjQloHSbgq8xxFgpMsqKmzyXIzcvmv
s1se8v4cVUcLwNybF6mrQBL/8NVjTZk2z+izPtJDaSm7CvnDytzfCkuQMrpXBhCf4L6qO0C+wK4d
SERT1FesMRynpf+n2N07ZUQ7bdRvdjhuiaDuHZyW1J1AdaelRQEA72jnHAapXkAWdvt1oH6J8OBX
wbLzlWO+8lrewsUaYulF77OjlxmrZKxPo81KG83G07zrENXwT+F9t/Y+JOzf90B6IHk+coIrAdac
CJuyQdMNYLWNA00759Dbe4T9i70xJqBf8qPsajzIN2+EKtF0X0T92GJofLZEG0gUJk24MTqXvfKP
ZKtrd0v04aMeNhslN+eWX/ypDbbhKLgPTbpkKj1xxms4iTQKPn32dLajPgxbA+9irvmaLKTUP1W4
xyEaZk1lAFFT1xaAEgvUWiz097orX1KKo9VVO/owKQl+9QkeZl3fQ7ukUL3jFSnvtuVQZwUyK8RZ
jf2rHtsXQhGj+cp2riI01lGv0D6RHEYUaMg+YOicW4Y4WbX+tWYva2W4lhzSx175KtuPph0OY1Ld
8nZ8qXp0kLQxkb+HtZl8y/7c0HAa9E+FY1xcsUUiyw+OOTvoI1dQfIv5cPuAKT2L5k5YXuGZIeME
LfqR2MO9AqJLn3yTLFIgZEK7cL8ucUMdJGmHlNvQCo1vt/dZOZbwYqIvtRFvVSSWQRBdGt2jl5am
R8vuTinmdWRkDkMdsTf6hB86VQw4BY+9kt6a0XvmanCzWINrLOqg/WwyzflTJRlSJ2GqyoEIs0KC
zl0SUVYhBnm3TBp3HbQSLGEoGs1RFAj9MV2I6PJFagPJjw4ttuLMl99OxCUPx3WOxONwnuCrTksh
QANWf+0nI/N4g7Z87Wrn6dXRe+1WyzIwfmqBMycuileIZYBy8mVf1wcIl/QT297R8urzYOmzCA1e
LfFWOeOumkQEh3e4X39gglBVZ21Z2kfYuCcOYTzR3X1dFHvHnHwWdUAIrzm55rIhkpyltvdmSfI1
mEk2IfIFZV4J6YKmEE/osk9eXquUwIbZP2BAvZfU0hUyfSj7vquPbpU8RKmts6LjKsVNVmvfZToL
w36dFCZmkEbcSv/q+/KHAQlHY7swpx83LeqEp3u8bcUNZ9PXYB4wJZ67otpaWvLS+ZDAtGIkXFXT
iQ061dof/V0ycLEN6g/42LUSRPj7jx2tIxVgp6RFQ4ujnT61RFg4ZctW41gQ3qpUOxZSmyWdXHV1
fwxF8zvI/GSmyjK3q/+tlFjH2I8GDbvntDdoU5rbPsf/2vmE4HI2pt2CRxm11X9ojjjlWn4wB8yb
cPyGAed68UHV3EkH6bAcE7JTbrZnrgh0490eS2qvXHaWSrtyi2nq8HdFIPfwkeBApLPG29OuuCzY
bHYKDyCIDEGqrWucLzV6ahklU4yIO2+KNyX/shgukP5XEPeDwgMP60e2S6HsOqYIUb6Dmwca+UxS
NjWk4gKsGALDALesln5RvkBZNwSIVcNbcGItZ2DIOQC+daVY1sRrVNapGS4GEaFQuc+KzZRCnG4w
WqI2MExgltjpPJjwLQ2URvFHMSyjwqfbs4NlCBv8FjwYzIMGJ4QF2rKEoEnckb2EAsQlGXr6xbCR
qeG6A7EUUt7XEzAnW7MuYUbqGn6EAovue5RgWeCbc4MPqIL0yw6rLC5pMgrWsv0p62HesS0vAZE1
+LNaj9r5CjUQtcnw3Nk4pBD0aYY0z8nJj5kau3oH1mPTiYAzmQ/brSJigtzs5PjbzMWIOabCQadh
eHDog0sKZ6MUF0kUK2kffXFSoPLUMUBb5Z/DVq/GH2sJC2cUWdKpJKQnsj00q5jXy0DytzExgyMr
YzHzDTDEMASITba9ij2VUviptxTClRuRNeOAqOZPUzgzBXGs0ps5XRWogT1OTndhB8Epjtu1UrFC
65otY+/CP0q8ngmPlekO8GEhCzipKkFKXiPz0c5+jODBngpr3oLpvB/Qv9nrxuXFaW9l2W/pB1k2
9ZpnHOcqPoSWLeNkUaRYoCbiH9NrWwrWw3qzsCtMZXAjInQNB5an9juQzh0pueKRaFoX7BKGZ6OX
WKsSDYcAWc2Yy/918mlUm0i394HZbvF16x8k25Zm8TN9mW5alxIrqTHwZ6ceJpAOBtFngUsB91vI
HirHlgPvsP7mlfjWiT3+xreMWHP9NWB4UgOWx9a3zBn02hQF5OJnXCDviXfDrTGWB9AHEB77zYR2
1ZNta38L5dzIFb/TiB+Q/7323czXevtLXKTSvsjHJtGHJAaXxCf6cnUB6OsKnIln4rIo6anjDZeJ
6EBZ2SEkVEGcs954AVJkJY+J2z8AOGFjKQ8sj9kuBo62oy8Z1w4WhauqiDVYc2bYT1H8CMxJ2dZh
L2bJd1eeRnf8f+xO00/ucVNmrwELrWZeq6gFuO5h+XJIJSwcObPHk80t6eHztLEfsIFkmO4wUOTR
MFex7NfDu0B/YlZALHoUE807/QOdjij0KIFEYaylVZbdOGdVLMsQFCCZMtxo7EKtag0whfWrhinb
OMK/S+Ck6ZMjSnpziZWMdCemynWb4pQtnx4Bu8h6Kbj2iT0jv0Os4VVS40lKxn1IwmQkyS8huAki
1yLUQGNw0ZAJgOvCb7XmQegupwcKNasLA59HpXYrF3MJ+1UJacBQT6HvsR1F9eOBFtZkyjtnzTGc
LqKa8+jex6TYdv62Bc0u2WAXRPxGaAoSuI+FI1QJB8YtnOb6npOPqdobUbFAYN0tAOG5fT9T2TRJ
PHhjgeoTQLWsSF9h8xz0dQoTxsadY/L1cgq0CvSOrkq2Liw0VwK8IA4bsBkFlTUrQsI4hJJ95Vlh
C+0RqS82zNdo4ABJipbnI2swQG3JclQRRTHlahgoPN7VIWtC7LbYOZdhCEwhYi1IKIJqrwKewQAm
qyWVYsf4chPAciXyQPAwE/K/PhR0EbFp89aRYGuQrIWgMqqj4iTCQdBpH4ObHnhjLDg0rnKCJb6Z
L/UdCzRkMg4jyxIxZgzGOaB3aoRL+LjmUaG3FmaFQe5mGKD1AarpwmSTJsaq5I+QWGhjmJd4aV1o
AT3Q0lWhQvghdLK0m0+e0qiMd9CalpY3/bOJ4AlHqzRWHbEprzN3U2KX9uttoxFGDKiyKDJ6Qzoo
KCrdWdhjsRTDxKSmFq0NniShlsUIclpb53hcpdbO6Tmfm3gb8EesKU8ha1298ZusQV00YQVjVJlz
nFyBD71CBlmGDf4i3vRhF21gZU9Sb+w8hfxNEzSD9uJMVmCeoab9T7Bj5s4v0rsg0lVnE/55xv4P
U/8wNzPy79GfBJPZVXKpqL9VwunLuQ+sjQADLvPvGkYON1lDm4GVf7TVBZTh/8kj3DE2oEvV5BzO
LEoNOfZ8YjLwncm/KDla7CtmWYdPuhH/FM5Y4XgPlIs6YvblDYxhaTcQGAqSS+4+k+ZsKT+BD8QU
C4zl0E/2lBm/D/iIglbeoO2NpE31SyaeUXTpwpde/1IZntYfTvMqjefIwtZAdq0VqpSid1CQrvpR
cCZv8VT1SCoZ9u9Oni150KJVzzzlRV8DHm3gjaZDhmOl9qfAP4MdJ0D+FuGHtnEb6m+A3rsbxioj
PavyNuqvNP61TajhGew8GKUXycmvv4ch7bJLmooH7aFRJtvBJnGwnpaQHzQU29b95dBmZusgK4jC
NTMv5grCGBu1v02w5Sm3NmnEo46Nt/Ar1rIfi2k/IwHcIBq58D6c9h61UGSGamkMOgYAAHhptvLp
5RjQGwaMBdnIK49oWAgKxkkIjxjlwTv39LpYCkAfD6I0l1JQ2JiIE0awbvZQ/XpGhHCpeki2CUoi
mw5O0pIfg8eKUU8u5vg1OYQBhoNx4L7Srbc6erbDqxUA7WCyZJzmHCKcecumO71nLgfZ08guTHsQ
mHOVnVcs7WpRdX+R/Y+FcisQaqf5zmF742LsxTQDMhsrJu5yTIejLPGdyllWMH20FtZXaz6FrePk
OIIu6vQFgEh3XCYq+3aGk4wSIl4ZPpWq3QGoJt/MPg/uffnFK1ex32lw41L/lwZAIK5a9DMaNxVH
vNn+WgZkePPGj9MY75m4tMVfOUAUP7nuJnXngvWL/+jbYJlYhIl59Yo1f5B0uMh6H0z1qaEHZgZQ
P7sK5VUgoQn1HofPYhHEN7f5zDDHACjqCG82XQISiuli6zgmP6hDaa9L7Wkh3DfFJWcmSRlBPfle
MA+ExqxQBrwrXy4ito0VmwKjN9u6cDt24kzVJz4KkDjxLQFGMqrPomDUxsFE+ifocHN756L712no
2NnOq09WcRlxtLkB/A924SJj5NRRcUkogA0JisnKyF1yTmyk6gqjjf1hYQ4vvJZeWmyS1heV9DNg
EQ33bpqyjwzvrvjkGyIYbvuvXFl52WeFC6023nvvJwJFUSCJhNE3G6l5E5/N5lhPp8diL+VZOpfA
3HjGMYzP/G8SLoNim5gnvPm9ggFHARSOrdDklE7gmosHT7wzxaLMEmGPqTHG6hn3G4JA7PjGhVCH
jSn9kys5ijbdOsZr6nSkJgvlOIX8RrHpnewx/a0ik90YVmjcuCc5iXJWX3dhzVN3OABhAJJO90R4
7Upu0pHIK6QlLR72euRu9Rhvhmlv+2Qf9NTODf9sXVtVICEoxlrKjqOWZlAzqtGcqO1BPAP/Uykn
0MCAgWkBqG5pIBQTc+X6EqWY007hYs+Mz1Dzj4DCvwM8oH7IpttprlGkXdB6Ps20XvVTJIs8rGzs
JW/YMpWbiN2mysLJlcDevGIXHUVtQl6KTk5HC0cocIz2H3qtXbHqk4Lo39VAp7NkWML/XbfJIzJ0
ZEqIQkXMgjNfGV18papzO3TK1pjKRYN+lzBW5W67SCZAe13sh3Q6rPG4mfpievej4KVmR4Tu5LB3
ZEWvEnGNLn4JM7jTbnpp6a/uiJkJG5+Y7q/o+FxnrK9S/VvByNbRxgsXYdqvaaO1dvyOtJW9zQFm
+XG2GhNr4zPi2DAnAWTgR3e2gO+V0N3EdbMx2Fo6ergOfFpcwA6GjHw6VSMFS20QOUZDwlIxkZ66
cR27/s2ySeIZ2UPXe+VNt1qH6PMmaBBI8657jBXKZIDqT4vYpTX4knquP+yJBxuWLO58rgCMR+id
aLiTmYuHY7/oZkMnsYrU2GypbGIu035KmjgtfTqjVC/RQcnSL4XRtLup1zXz2aqkQXUzFHNvy2al
RRUqnAIZxTjyTW5inDIFkuGsVWGwj8XBzMpPobbrEWz6lLjMJsFo4mt1FsfhwfuSEPUGqqTeAkFV
sWGfE2Zdh44HXgLjqTYYLHx4jRzBgerPQabviTdeOq2DTfXXJu0xMZAZ+1D9a6HUMfKWYDNVJfs3
5lykpvupMLopPzY4j5H+qArQR6/TRDxFiQg4dv2XW+2SZ+Yqdwtzno97ra7LE1mmz4zYSJHR3k3/
FVIgsgBJCUto370Hqctu+aarCGGBXYTfH2tNO5p873B9jp3TnYWtnkN0wjaGLlLedDl+VTI8E/j4
LF9ONDCLIvfnk0sCpKftN3eo+/ue55iRQRflZI3eszPd4Sqg7DvWo3Ojtd/8JtDCSld5F6p7Nqv0
anEOxCmwsO10Z3lELO2VNbKnL9rLaBsnuJJ724j3A+KfgAMrJF2h6rZiy59H496vx1XRZleoPDZl
uBkF56oSsKzR+lsUhy/fRTaVkpC9zs44B9eecZRzcn1BGmVR9vXCoPbCc1YGjOkUE00au4cGL2+k
BKueNl0qh4GM+1RPQKTuCmRRUgY82EFsnNWGKlB66SUvHjq1gIU3b6X6pyVLj/0mCe3R+M59wE85
mymJYFBozToOGISduwQ3UidfUTtsRlw6sQmWM7IXRtEsp7NhCPTFHR82W1YLNZcvZA3aXg3Ls5Fr
724yzsb4YbfKNkZddyFbDQFmfONtnqgXw/mMgYSBAac3ICLlhB4KphMExdrOvBMmJudWeibJZhbg
FH4TPJpbEVQRk+0CgCE7O3TGpMe9SZgPruAC7/759rAFtosPUluEjVyPAhehqbE9/DTHU49/lFIi
7NkhjFPhdRfLjy5wQo9gVdZUXKqYkdrRx8OKAbqJqIMMiWRkcukqjFEMEn37ilMPawidf3FKgAao
p8GkFYNmx/CcZyyZ4KHYkBbrNW9tfZ1DBg256UtXP8f8Mmz77FvuOW1w74Pe0hMFAzsC8st2gkvA
iAt7cgu07l9Mz11TRpsMhUFKc60r5X6AJqBP6Fcl36QGxzNnGDd+5OyL6qfByitKi7hGuhWeRxaB
KLlqH9ze2Fuv8GwH5VHnF0i2C20J0NuNixuSlCj1zwpXcwHur0+t5zho75Gq/Av69ByIcQFCznkV
Q3K0RLJKJQ5IWrksmwUdwfJMC7a5Vb9zkDRDmEWbCLsXh/4WIphz14sFpyH+KX8BSAVAGV0zpIQw
LOXn0dmM7qfPAykPVmZzpQG40A9kT74KGgarvejWWr2NIoBpXI57s7uPOQ/tNQjTKJmmIp9HCmgC
/xpU73H8HQJSs/jVZNM2PsI+hsNl2IfbgiOCZ571bFNjdeX4mi0KcQUVNVLrZ35L4o/lXTP+hjJ6
i+pzHH/W/Y3Va//S8tOYfSCB9Az35rVx1uzeOPOV7cvxVpm2kdpGcbdKsylA9VTezPEP6vCvI7+J
vOrkH4J1g9s8Df1d1mAOGfDIiTTKD5gmHmc/BK6wvf4kVB5007c7ULlj/qbVd1NiPvvQAT0V+o9r
XjUuWxzoU7RsiW29wq6RXcYYmNW9lh9M2WZ0p62bdBnDFelCR/3FgoBc2op0MU4rC5yDCVnELmWs
LJ/84dtoD4mOtxmepK2p7Jz8ajvkLw8NjXn5OamI1hK6qTktFZ5PzOmPrMRirDcw5I8Uys0MKOGJ
4M7lF25sxl4oeM3Lghap5Cdd2cPYEOOXFLu6/XC6bcDgJ3hEsPhTkLC7Xepv++EIOqPCyIUSmRwa
orBkUvW/XvJRjTc9fQc1PWIljPZOcyiao+YFRGOjN8P9jVx3m5JmYv71QfD4poWyOrFcZ3QYIs/T
3oMtvYKJ2odXSC/Tj5fLu9A3YYCfFHRkgherzKDf75nvVIKr5rflone/a/WG76zzdrLelYCnHdAk
zyD/adzPETJx272r7PKanMqxl6nsa4k2cMYSHf9ytoCl2fQHp1tn3lKhh57ObLkJjWvgHhnoUyLc
lgPs4dsp/mkc+8BZmOIrgTCsnf3qaI4LYptlSLMJT/B7UbLybn4t98+Q9zK70ukUFg8W9pr/k+q3
hikaeZF7wGXz6vjXVEFU0j8z6xBwbK59cH7DV2Ee+ubEbji1YLbMYJDWFqHMBzfNGJPeuGvyIHQo
94R6J/bdtRuwuG/98V9o7TN3h/Eqb9iq0ptzslnbuu+cXgLtMybSXHPH9SzY8xSDzskDfcWeizXP
yZSfA9p81icLl1BBA5II2eRN65OZmf1O5+3pOcE3D2STJcVw9orDwLMeqnvUgsf/ysRXBClmerkd
FR5//tPDRUxzEG6ZaNFmh7RfhvZP3797+m+s/9nOTXJ59azcdZf+GuLZJZ2bEUfkr7YD3FXO7RqT
V/mu+3sF2ow9j/Bhk3hXJkc0Ucbw7JqgW9aNf2qbjayP6bhzxKXRjq59tOtHlp4d8R5jyPIs480h
eqJ5d5GcAb4r1slPVvxFyoNRI5mR//kB2AH35UIdiaAPa6zSYTgB/jmE9m+VbuloV7GQqudEOQ/6
HcgzRwTU6p5k3IMfvUrgBP6Bxo9EL5+VfjeDQ03MWkuXhLYGgS/oYHcYj55h8OcZNxYoNsFBSY9R
/qWzbTIJVJrs3FQ0SrZKcHN/hTj3AfGD4pmxKOUl4Hq3wTuW8T8xHgy4Ndp7Wv2bbjAypuqUfdOA
p2p/bBQ7AhaDfU9Ydgf5m0xvgbE19UNVLcf2iNLWEzLXbxGhAde/esU2S87egLFnXst3qkDAg2OM
22kInaa+cxjatY3mnxA+fPa1kpRBf2wncAEhykZi/u7HEhwKtJ7UL+x5ogQ2Nc7Wk0b7V+DiUsbI
cB5GYnWD/wo5EAR6hOeSaqOpd5ljKqXTwrlmiv3I8/BLSarvIU0WkmFHG8Svw6Q599pXQvrvrdTZ
YbiIi4Le35ECOUR69dzbjMe9FM826/DdByrEkQDMuOu4c0pE6NHOKL3ybLq0y9hZZJR0Vk120PQS
FJUGqF0LMMEC1OYnUikJAkIZzyHfm7h1J/Sa0v0mVYmJCF63Y4TWojAFhnSfGAUqyx+UD9SwMJ1Q
B/TGk0Cy8eb3xlpzWPlIs2CNa5LBiM2Yo1xsKXNuvmxlN8WGQd/fpWyQ8auvFFmdbUPO486Y/y94
UreBC7CukD7D5ZhhwHWaMGTDYXOhjfDxSLNCFh/lsm7VbUqNCqtd+6y6JXJUCXRmHDhblf2qsdzh
CMfVVCH2WzEL42bAnZ8q+NfxjvNhWHNfhvqSiuZ5X0TNspE8EPWIA1Q5er+Z1ujLBKpZoSPixsrG
HbQIHIuYyyiDAqHaRCbNcOAevvatscvUkILGVLCvVpS9yRCFWJoxDXJKpy+TFwNKhsM5jH616uSH
3srNXXpKBE2WLkvdtqomsk/wIYl4N8PwWSjkWeqJjWvlec+0UezcBK9kEfAImX7eUPo3LuXcGJd4
X3QVTePej8OyXM0ByFmg5SoAuHzu0aaLgS4pgu+2Q7+eORzZ+gbystMPvB+gV9BoorwNGiEYVPtd
VJnDuqnNv9p1cyqffswsnSgdpTKTrRpuRqrPl2lX4vquWbHT2Aa4Nqr1JZvOXH2aGtjOER+CtPRd
qBXXqqvLq8YFjqwMLpZ0V2eV3xZsG6p8xA6VRGzbgle8yaGzLRLYBgroXpyss7AhFVHZ6T3HFSTq
10ggKDQsbUU3Ik9NzZiH+EtngyiqFbVGiyF3KPXq4iVipIvhZNr6Te91OqLZwzu5uhS29lfqbBik
U5FHZC3AV3YFueCBoLLeKjdL8U5gWHICi/Su5V5+dLOqoiGzXfnlezNiqnRckKNRZuYbSR/X0LrK
IYIp4Kt6t40jRp+QBDBk/70wyIqlToyRPORVm8qdVg+HZPI+qK2P37SsV6bCCd4raXnPWHmTfUGb
gUhPFVQV6gtfxPBwekLZfcQda7LdKSo8E0YN5I7/MPNBaO+HzI1PUo4frkjz5ehGK1UxjXkDoJBc
vJFuvNyzV6GkmCpzA9pd8HK+DQW/xRY9M9FogFoGBmcOzOx6lp3XEdWRi9JXyUU7wavPyEEBM3Jw
1cTqpRUjVvrx2rO1W6UlYrIllQ8z8U8MXv6uLzogLA3pkSxSkDEajQ0fmLPOOQ0OAIKxAK2le47D
XOVsHTqxmEGCMxw2jPmi2HFVqzMlSqDzJ1O22jYv9MuQDUjSQ5vZaBkxMYKwvWp5PE9NJCbLjvVl
VBNCT7CS6yahldI3Ccyq1LoUHJ8a/63su2beafAw8OPOa491V2eOcmb0NmZjvfisjS59ywtKJUyl
Jj2Dyx9yfjCjsQWzUUsXR84qzKUiF7spC14VzTlLlXVccUyyWg+KC6pREuOot2UNVq3ylzrrOqzS
/BjMNEdOQFGWpY1GFrb9TFDGQQ1itKhbixSFd+olFnnhDmDysVYB0m437ZDjo43HVxTS0aWASV+y
WbnFmf3gSlsxsv2xeQa4OpqsR9vuCXzfIIJQnABevaxYIB+7kklA+/EhzFgFuQw6eDZ4qy6Jz884
jgfBDRRuUl3p2BIFf5VOgEsMqJI9FgTQU3JmcvJVZXNJMyLEcdZBj/MuXgbTTfGJYLG34OGOQTGl
U3ohK+cZN+HeN5QdezfF4SntFeWr7cw7SKGrJEQnEn/e6ZoOOL+iV5QP15bg84TqfaewfVemjLeF
gfClsJvALRScRMZbRNPPkd5uB6RPwBaPmGf2zCYEFNjGomhQBNwh2OtdyDJpwNtCiTwfWU28ESkt
bZI7FH/aSOzx2zXUT1oqPjPtu2ONFA821fWQHWgZrhd63f9N92nXDhV/U0Fhdg/CjoxNZEAUkJS4
lHTRzVzHOjsBb3UnbSmPTuHD28Bta0iQJD6QI3icvBkm5mARG+qqHvPnBJ2HsIzXW1X7RaJQzRG0
+tyLJnkKv9kYshm3RpRSLBo3C9q011uMu5b+E8F9xuADJX1i58WZ+UrHOj03WDF789iN6dZLhu+w
kDp1Lez3Wn9SU1OP3oUssJZQU3n0EhZKBocmoi3TO5MclyLPKp+X9MOg6qw0p04q7vhl7VXk6zgr
ltVv1rKnDcLSXnZih4KLi1u4KPJYH+3Kvwy6k60xsju8Iem2zBaDcBoehsjebVrB78vPdqWiQtJc
6kUwpWJbnCJcvbC5Do1pAZ5Xm7vfwEYKoX1ht5V7DwmmMYiCTBxO0M9+h/ooXi3RE4R2dp0HDEyn
hhOX44ycc7m/DF4yHWOhV6/9lpM7TXTGPM/Am47YXYf4jwMZ786dP6J++gafpqIbt8hRw73WLRpy
7bpDKslp6BQrTbJpiJKQJAV5ueps9nyOetMYb1bvP5VRm7UGD1MZUgQobUzWRUHmzxp4Tw1kqB3u
Y98wP1x1vBSKqXM2bvaDXrwq+j/ivsUzEpLGVS6uJ4MlsHk+MlTdAR3clc53oHnLAvzspozVFD/o
vfXTrdUQZerCzOXm4Z2Aa5efjl/DDcPvomQ2YynhrSAmnwrxBtnfJThANR3+Ke6uXLllOfACU9Q/
lZggO219zga7m2uMjbFiYzOCalbQ9ZVk1ip1647lDfTZnsB+6rwiRwd1RBwGu+zdG2PSuqwZfPas
c+HF9yhz6dmKypfANz4X/6NFatLE2lwtsu+BGFfQxaDTQ1SYztV+peLdVS9Z6QUzp+4wHJj2Kua5
C9Al/BQyvpoql6Xn4e+W1rzRZUx46uYrnTurnIcXAwel5+V3cKpgMzRg5JDHJz6zTy4qYTVqoYLw
ISnxyU68qQUP0HzvUA6ADhJbFhmMNqWY1dM9eliMfd6Kz/8oO7PlyI0s2/6KTM+NaodjclzrqgfG
HMEIzkPmC4xkMjHPjvHr7wJLt1tSmalum8lCZHIIRmBwP+fsvXavu0uWPNHb/YzCfh8b/YH0t72D
qkaJB7PGMDPqgeGxU+M77j6d5KefWjS+OkZKJR7tdOka+KSCdl72mrvuExIKzgyORWLhdMzKkks1
wS+eAp+VOflZPbCtHg8PWAZx7AyGtamwYHtPW0wJAJoZFfXRdAzZ/rYdBXktORqWas6jg1olCfWT
Qxw8EQS0bjDW7TWbPIgyg4nvhHEAM8hDv6QQZ9BUpgpKoWdYdJP9D2/5sWKgCJhTSvvBXpeT6+Ci
wRKrUJit8yy9cQI6l0kuLL6ojVXuyPNs92h2BCF/dorKqGIhTxKKfMa9pN6Qq2tPn2CnsEiEVky4
DRUnMpLArhtSXEJzx24fvJJlkTzvMxu1IGzVLU4OQY6itLHUq+nZtuv7rNqx7G9EM3x6GVzt8KJn
QCy9iw5T991eFs7JmUkKr1O9/vqOcvk1c5ncBsn07A0lVZOuWbwtvPM5koMxALcPYpypjXgdZv8t
lKyzNV3xK/q0s1+wVNQYc6ehPSB/4YR1+nMGuNgkvUZV6BySABu1YciHtsBGY00F+6/bzkB7F7Zd
uzJF9RRVbO3iSpJYmlWPdQsmyMSdU3WED7pGQjqPxAFlpNAzPGI/8xxTWamTR5eyFR3Oez5Rbkc/
fccbto0F8DCimmzJdloMWLBqCvfoevUIJapQW3LAD63RjUe7irCu96i6G5depo8MIx6uIXRjMaiG
RzFzKszaBQc7D0jTbSAkLu69cuqB7op5S/E5U1QMHwHt+TBCtVRzK4gM5H4whwucX114H7i9ooOa
bFuVJ2jZUybTcY8IFqCG5z7pVDz7I46bgoym1stvhiXYJsi6l5Z7FC8bzUsnOZD29IJomh0Oc1EA
ALeDEB92uCjYW/c6FdFTEtEbHMMa4XSJmR/SDzPewdhaVJ9XU48YJwgf7NR4MQIc4nFoI4gzmRLX
tvfhhOymEGEgRdKANccA9glNilWbhclOYcA0tHMKoT/SgEBd2Sjfv5rSxZEji71oZ9hp1SMpyyth
zW9lSzFKZg09Hfeoim6nxgFoYdqZ6w5KNAp1lKYK5Q36xgISQGpgi4P+/WiWxHAyi9CsRa/mgkgj
XgyBsiQ5IfDuhJFwKFMfe3wYbRNIwKi9PH/Tl9OparvimFc1N2HuFWN7DaISvoKM8WNPUX7Ch0IA
bHOwOYmnhA5Ek4JnJZ2qw0ThRPt+zn6MFjvi0MV+MBXHOBs+C2IrV34tSZNOb9IqezBlY61T6xmt
1TcdV4/6Kb9hV7LQamDvTxGyJo/EKZqV28FDWm35BAhS4d0jxvqZjlGIv7950jWN28xey9YDNp2k
CwOaVYCeMny798IprmTjbafEearQb82J8cNrkE87XbkrJEqLWbDiV0QO5DF36Gr4ZpZ0Wwl/BxvR
GMO+1S4xJR2CLDGxs7BJXlcGmRc5u+kePi2tboPxmuXXm1Be3AIa7GDa13Y76tUxaaJHynXwp2Ec
nULL3npVIuEGYyMILaYi8RajIMQs0sPoZJT1bW+bOGkGR23gr028PaTDWPmz39EtV5AljJogy06F
iF36NQTWV+GW3TZYghIbHIZzxp7D6p46K7pmkRchUoXeY9hoN7ZGSAuaKJsWoZpDa6YrFLEOcIVH
0e7jHpmbD7m+yQO5N7MIjpUm8SkAM7yI4/CSYuzRh9ZF4GpAMdFULUMZ49Rx9P1stDcVsj7DIvSA
nRvNrfxHonp6vvV134WfgxbvOVlLpnaxBMA/SbL50VTmI/BYSoYiwlJkovlymkvdgzpzY4zxGY6q
doQtaDgz0bFyvusydtVElDKMivy9xXnCVtk4GARlixGWcMp+rqjj9y6MXqjmeA2xpsJgHdWiPNQ2
6hjDJCA5Sln7hoXmUm5Dk5STKeS5BhRtDCA46Wn5GWp8yHR9SYz5dhHiteHI30AxkHRpdIiNm7oi
M68onGMSdo+Nz/Veqy6/Jil7VSqLKbbnIZgZR3FVVMhuszRmp+EDiXQKRA21OfIyyZiqU2/Pyvji
k3WnDftuXuJdlYwecBhiHWBZr63G5ZZQ4GGTpCJ4Urfs7Lmw2NaSTJYh+HiQeRSj6Y9u40VrgNUo
ncxh5S3P5ONtS3rS/AJlHD5JK4OJlOt+M/j3teYeoWubEAfx4oUsQY71RioRruf6ZIfJKR+7d24x
ONZSTBn0Dva4IfcI6j6CoL8uQy9ceW1/y7GIOuPFJwjcwTjMkBQSI/ZJQDf50jhkCx8mI1VSmKHM
aG/CSm6nJVYjr56mvrjTLQaTWFhYV83XIBKUXoo/RqfVtq7HR48wI/ra3F0mTpaqbL9j+KzXZGB+
oLx8bDTs3qnA4hBLos1myS4nUXS2s8HbGH0VrvVnVZa3lqEOjmcg3imJfYHWd6fQ2izugHYlAhv1
HJkYQ+ZRbQ7Nix3L+aglNuFiAMkA1hUqhIhpQw932sv2TlVjLKzZkXf54okdsWQT6uCguF4bVvDu
2zSI/DG8N6z9FMtHlBQ/Cb5Qm2mAV++15ATa6LAjsk2uHBonRkiJG/gjdKbqqcOz/ziPH54KmdkJ
WsPpEhwyMpntdfSa2DHGpiqfaTDT6tbmSH4zcWJAT1K6Mn14y1oF9iL3oHMI5Ft1JadV0fnfokmz
E4th3mZCbcONRVIw4kG2EhUxKtYEDHUAhUVHmNSNBLqAnXz0lmtfSW2+D33SICdbjIK03mvXeTbD
8I6u1pnQ4FMe26zX3GNoMq81GKXRYllyuvpn08sV3efvrZMTEMEd3mTinTWwupYaErU2So83ihCa
3fZxKAjrw4ATX7mqP0wVMqG2ZTxiutyD2aEuPcQVgAdIkwrsZIDiZyWMAPIgSVAEt+EtoJrJsuQm
Muzh2GQL+6Zfzc70biTFq0OfSNnOQSnkgjPe1x41Ok1T81nG3XsqvGc3jlbwA0c0T1yAqgbqE6Op
Jt+hX95iCTgDfvSbIDYXb/F4jdxoTU/1LUPm0CJ40lgcpZ0SO1v7bKXZucxdWKwDxW1YVO7DYMw3
DiECFNAgqd1lrbN2bOR6mCaxvS3Q5LQOcQgNsQOg8I+BTr5LCn+krCYBUwPTKd+VaqMIC+tzJK55
kOaknMWfo0yfvNb9qQKuQar2tsDQX5RPXaewmrP7lj3gmU7DhagznyyN5YE0E/gVxTITxfvHdB/S
qOli4HDkzqyyfONX1iN+WDwJ6MKKGeYB3q1EEuQUD9Yx4UhvRxecZIRFUSULq5BkxSnG/KYdeJqL
RoY0t5/jjNMM8YM/w2YXAbK2yhflllzTpfGs5EaKn2PePbtBfl+QLC97eQeKOLlYA7EnhgfftZxA
oqbNfG9FAf2ecOm+w5+NjvPEEgVY1l/XefBij/lLkCAknQJagAtoLw9TKJlR81oT6JR5wD9wO3P7
NfwWXwU7zCRB8jGPyRvAdyvovs9z1qDzZx5DMuxCIQNVYxH2fNNzUZIx8pIsx81XAZkukBGtY94W
+sliPuOUUMF7XSJirUj+qekjbewmndZ+xfyksNnzVA5M96Yrm+UPfJ8m96Ul1APXV8jkB6cFMdfN
LvVAalvzzIQ4/ebUNAU95d32ZYXGwgjlOjL3fQe5M/fL8FK3qr1iFy73pYVeK01w0xfIktFPIrwm
lyze9wSMcSg5PwOrtg5tQYtyQmENe5P5pDspQJc2Fnrkr3CQSCSe2KoaxZVIYVRl42QhbT32CH5p
WqJdTrAq0jjlrW3WvQIVXvbSvwoq3TAxS1nR421dMl32ex+CnWQmbOX8uGVDqSCNZBQwPWoictHG
C3OLQXKMsg561PSjQvBZlNO7XLK5BgO03+w+cK386CdXoOTN5DpjTJoTHrhPqumxlLgvuxGFmp/B
nCtsjw5IRQdyXyt+g10W0QaN0Nx8DkocHYCrZsjwxPSAeidAa4xCTUcPkpInU70Ncv0auHm2yWwG
CIVBgPzMCdpE5TcYBa9l2YOp6ugT8K5URsQGtgsXL92tIqKADhvWqLwB5dJI3M8z84ZVTqhv6Ki9
31sAKRXAws65t9rM3doew1ED6HvGGroyM/x14jI0lrmtFBE8LjtMt2meEfETRKMfjRQnQz3vaSF/
yzwXXBh+M2+s4MGZjETN4kcQDEfLKQw2lUzE+7m7tJQIQ0rpqI2RXD8PBFQGUwVSBmaQeE3IXL1K
jA4DpZbLZLknmfvO7tyXOqQHZhqA7YLJJQPYrI9NPx46FxQwfNdiPf7Mw9hbIeoP2NCZmLYYMRpP
RjXrc0smNlbRcddaxp7G3K0x6XbV0EPEdk8+IJFlK9sA2m1hOudKNDfSG+4934LSFaAH9iZza8Wz
Plo50smS0dZWLaKNosMtMtv0LZykYaanSDIHOewh/FoAmFbWwmvCBNX2JI02fkm+pVsLOtyjsW4Y
H59MTWunRJVQ18d2IjEzG/ulvOXqzNF9xMnA/sHJCaseIGH4RE3ldUkXAmqWZTJEGb1LJixM8jYZ
4GEkHvOCy7RiE5l5qscim941ZWDfuXq8ckLyR90UpTS9UMJyPBS/BHeRSEo1w3yvgJfkeu6mytNi
bTVBuhkyPAsDIBfDkv2tg+N8im+HyZF7R5Ky6NBkpJfkir1JTDF7XR/VpnaMu8Ss9goK2oBV/RhN
xbOp8/6QueW1GwCesQyHpB7TIqpiFBsCNAgbmRhrhbXxRifvZ5tDLVRu9W5EPhipOnhSQGfoCPBm
pw1ZuJpTIR4nmKXSg9Qe/+hs8C6RcD96TxB+ja6zGjDSIDGYvABgfRdPGyeZ9wOFMGFNclgVGBBi
X6CghjdqLUafDMwtom8sH9yq10iaDQLyMlu+UpF/r5J5BNOJPn2umfLkA9Gyb+3IOiFfbURwxG3R
Y6NAVOP8mjpA6yLnbUyux4ll0oqGGzi+jAfCm661Ybj6AgdZHwK26plrzq/OVHvEQtXPBDC7K1R5
96Wd3Q0GWTIiMr+3bnVHbhVdCt4wlmz6scxoAzoOkIeABfvpMuQOlrdnrt5jZ7qPWqTr2i7up9F+
cKa5p/0Fi2ZwzafOyQ5s4Jlb9zgqa5TFPG0SnKnMIeyjGyEgBVfXfFd3/kPTvxhkWrrufE0yibyi
dQfTAsBZp+juam/u9znD1sghwrNxsZ9UECOlOR3pNIVM6ckNprtINUoWT+eSJBLSFVsMdaMEQjGP
SIarXT/D05NXmmmbFfSsmERuk5XbjdOuBJCWIN8m95kDAhCmwSCRDYeWi3IGyWjm3yKGR0H2GfrN
oeiSS82tuP2Z+qzfXkevo2c21RhH2XeaxlsGV6op1ynD8h27tpZtEoqN0tiI1LmL4/x7kIcvTAHh
fvTMdn20TsE2pKDv1cy8jC4Z8rCQp3DPARF6pX/rG5L7J5Y6S25cdJoN+9SxuJ7Lp7HCCylgTjfl
Uzu4NiplOKo+0SQW0dGBIraEMbm2yu8Z3p2SPZCjB/SK4zmBuZ8jVzJRHoX0YVIArYXk/woccVJf
OflbE99mXU+DDjMrBpiOPTs5resYyw+ZevRtP0xt7Ymsj7jAkQHNHUToODJXcrkx1YreJQogfv9c
TmuaLVcCFP/SC7Qgn7cUdQOlaUNlHcb2ChOrtYlpFee+D2qAgXAV7wtibWHy0ip3O8pK2lbMoJh9
w0RFSWgPkCLZF9rvJMSsekaBggIas9O6Ls2VjdYlT1dOzZSomqMP7dAGLvzdOM/d1ZTRyiOnoV+x
p7kdEmxfKYnl7ABhTUaEyCJWyIzaIb/JAUBmLJ77XeP7LNruvjZeK0yybe9h8Yi3FaFkGWC7tKNA
r9LLksjuI5QdBcWTyo4dPjnubdcULJpjHJ5D5Ad98Sa8R4fuaLZkpqqcYKKYdQ6dtMAxYn6GhYB3
rOoXpTuL7Uvpb12rxC4KzzPoTerrAJWMH6abJVd1Cfdzcf0KwC2TgUgXHnBCAxNoQE5ln/UTrpni
mt4zzur6WjnfEaDljnJJhUUbGXJrSwgisVr88H5KNDVu3uWWjc8B6AMyyal9NSv9TQbcFlPHu5Ha
ei0TH2q+SWUE3KSSUqwii9ZqVsXMuo3sqbOtrWsUa13oBy2oYawJLKAdLMr5nSNBTWIjrMnH9ddV
UjpPkjA02bTRN7vEJOp2IBEY5hr3bY5sZ8z6+Xp2UAr3rtuhWrL1MSdDFNwLPB7SvikhfZbh3jLe
wqTrH60e0Ew7UOOMLyw2opue3DkJ774eUIZPp56dXOAZT1k2RhfhDdhokPbfhAqcZZ+P10xJ6tNs
QmPyiqC4LgdmXZPq01umx/5V64Vip4zGIXYACsfs4V5WybNdNcO9oZW17q3JO4R9T5Ln6Fxip1Ko
kaqKgAeOAs2Y7FhVaH+4UI64f6bvvicVh9Yajl7YlU/LvxNWMViIcd1g8QtH6Y9gmsU10/7+4BHz
aSWqfLXb6N5oLfuu1DkWN77765/n1HVJOqnVJu47pl+6qik8k2ifOwjKW9oHTwsqpS1y8iGtzjuG
givEcuf01bVL8pZq72I3xrRl3l2+RHNxb5meumXaVT8N8Dy//pmODX3+CtdP0Xr1ypKR+vbV10/G
oNgPJQbd0WOD3o4I5DGF+/BVl/3YVDgb6mp4Vr0htxXqpoeyhC/eWp7mzN9EY2T/kGNFs1ZpdR/7
iEyKkQ6bbuPwxtMA1YfOaq6EPzTXekbu0xAW9xQPqbNSODEePI3iwG3N70NrJxfabYQU2JP7KenR
6VvhO+JOpY1/k7TNrSNBpPHML00M7FoESl9r/FpNNlCohc30GlfzR+VE9S3dv/6+zqcbnxXX9hhP
z+GuhQsCuWuyrmdDwRozu/uM/Ku1MpzXqkbwmxdY4+aqSXfKQq9joV6gEDLaE3SZqxgExX5CVP5g
kJXowSOLzKo8tFKPnDtwj8pUV7vEDR+WAcfesyP/PEXdN8/S7anG2gqPaTwCaYuckK9oaVw67uQp
zcXzlGaaeMvxOLWZRBUV4xDKje/ZPPCZy5oBGwz1TJjdND58uaYjiqUDnnCT5oDKW/a/JCsA/P56
yD0kQnOaqx2179kVnPIikMPJTfp5G84KND5n0O1oy48QWNvbiOQPSKB9sRKCC+miMqTzAusS47Ea
uVrpR7X9xg2qjPNE2tdlVSEDccVWCYIKs6b+NgZkBsgRKvoMA3RirYpKwLxNPBIGICT8kmHeAsKA
Z2wO7665swt2h1dz7G1nRtwbYbt6N/QcztHzwaclu2gaMEPF+s2OOy5/lU6nyIWBDB8lWc1Q3cSV
WzXtwYLz5i3D9ogW1hyWF99Ep85WGxiOASWgYVa+Ne0lsVuyVaVntK/8CJFQ18ceSjZ0roMwEcjM
stmwL7/XQxGeRxcstsrYAufNdGTVcI9eCoAt8vT0DZUffrkqhvzdSh/E2PwmtGweiwoTUqsB/roq
o+Uo5GqgV309Tazj5aDrkwU3UuXBzLZQUKpIA4FYCbaC9exQj5KCazJPHpw1vFE3Ph/3SiKwc1N4
SyQ36dJTRyASxQvNMXYBqf7WgaFHoEs/Gqin0UT3Uwf7qe28chMxt2QkLPQqESbkcmS+1ZibD9JC
OBhyPnwIWdxkTrI2JuTStmMM5wTaCmNYxNrtZIy0s2pENBQ5W35tcqztrVW57jXlPSZcQ3qbmsNx
yOz4oNXQvkoL9obAZOFwh4Ah5GRntQBq3MXaDrug8Kinw16zP3Hiek9TBZmJJZKdOyVqX48209pe
NNVlisAnmUDOwH00THa/HnBTQISaC5R335nXIOxnNn2DBYolNZsgjOkMydby0Gom6saMshzlizpa
E0BrQvzOZYakM+76EzMz6sgqaQh27MXZFvFdVw32PvG69AzrU19FdVNuvz61jTQ9X802RCiLi+Rq
Bji56DRpWGi6g4UniS002kcshPWtcrD9mSrDP8bZeuvZ5i1R3fiXPN2c9PIg6gwSlJD7uM6do1Jm
cECCkvyAFICVq8mme4nmYDe01g8tnI+0yeuT77saI4kvSNkpUvYk7SFiJ7sGRqQfCXkfdrLSmiEf
lG67dMOzi1LhqnUN88aXFrypjDCUzk+mSz5KMBdq246O+iwCRKOpnIxN40NBDXVActVszVv5jJop
pgn+ISkjB6N1T67My8vQUc/6o8Vee8DFBXDDudawMeOGYqcz0cmlY0F/ym8JIXbFkz8s0kAXinRJ
oX1s3LjbxFGJecdAjlgYiAEN4Hxd459KJ7SfK/Kc+oIzsAgm6DAJPo05oLsVSeBV3YAztmyQNYWt
uOuCRTNC2K0wtqWb02FyEhNtHOlQkZmeNE6oU1r7264IhuW2dlUIz2Vibaen0OjTk+gzfm9O2SOR
+zyPDjE7c26We06ndw0L5jJKuqtum4PYT1n4lF0SPu93h7RU3YNfmdVt4CoKwYh9fBoeKQKik5sx
aCp3YdWKS0VZ9pBXBT9KeBWqxelKDZ48aRmMJ2WQJKchen09MEIgVYVuraIdfx3Si62AZByhcQK4
JuXLfJWjDu50Z54cO+kfFuhRF1kdCi8r2Ovk1HGTPVf0SpgP9sWDqkkzKeLhlhvuacY8eTbtWuK2
o5NDLlfmu+5pDgxwUssDrwedSlRMa+KlLRahhFKOm4xcxxbDt7IW1nW+POg4eZrwJe06EQUdfGn+
7euryZAD7EqCO6q8YnG4PtJwA9oPDeDy9fD1718faTl/nzp233/6969PLbGEEMmOgG2/CRj81nVC
0iNb+zyd1KWFQIu7NdmX0tyM/dDDGuYOUBYUNCTvSiwoEgVFwOWjVHU7uyGW/jmILmNhIEefUzPb
qGxJUGhFdDHhDl6+PuIN8E9m24L/4eaRsAU7NZYvjsyFHfrpMaq+hnnUtrcNKHZRfzEELTOnXa6e
L7jT8sBYed6qEI9E3BfdOaMfW4dse5qugaBaJP7NnHb+TeGgmE58j3ukrB9tXGz7sH9pXHM4Gk06
HOmbC5BPmfOtF4pdYOcHMD0S7+xlwatr8j4PldDgJqI7VGNshZcj+PWRXj79+qiRtHKY1oAq5HVW
ix2y7MKDkNUMqpqHLE3xDc/49WL0F6GT1vweLW6+HkCG4rFt7dMkxMEKg2qPcdQB8h/qI6TBKnOs
62Z5SOqm2QnJaMtxip9+Yo+H1qkSkDnyp51U+vQ/DxUu171KTFKcG9WLhXGK1A76AMEn3NYoYxgj
d63/4YuWHAsWFGyiP8c4lM8eDTIWgWW+6JNW62N2jSr8G1GrOiQ5Ph4hszae4hnbZRwBOs6H5mFR
2HQUsqMRdKd+Es7564HxSryx5xqqyhzm7/CKXcISOqbYEsJhQZAu69IaVcmEmWyi24FMopxd/TOj
5mpaDEGuCoqth2riiApGXTO8Paqc+lc25U3V9JcEMwHXNHfTdMT3NA0TTRrnBpUxPDYDdYWdRcHD
hIpzJTXdAStjPy4MJ1suH/WY+gWjIFIQIXe81fRX70MXFFFutyCJOpY0YBtGSUjIjKv1Qr+EUC/h
QDw1rNe5n9SpyTIfBTyVGg5L8GeBS+qaF1YvibAqrhv2OQ0EwxwJwpax/VEr+PYjlnCDImttFtB+
PRBeayKCKBUtZR7ERfgleb12Kh6HFIVHT6MpmL7XqGFW+Driiwsi4xQ34p4ffEl6NR3kBEk/YJCD
ImWTeTnkp5a2VAOpdRPAzNwU7TWzUUK7I5oeFczKPHYBKXoCx0Vk3tMpWZuV9yPxa2qa3rdux5Tc
piBtM0I3QocwPotuS2T5d0lJ1EM+NpRVwjrT+yQDaDkpIPsUTEBDTKQ9hyww5Yed0FAamOEm/Rjs
rbGW5yJTD0n8EH8Gs21s/EKPWzBN8bPgz9gUsyCdm7y0TaUTnzuHg44pOJbOD+GrJTVvMb0V0WOY
ytfeKZhuZ/KxVNCnIqJRj+MSG+zK8qg7zEW5FDdeTNVmF+SIsKuLdklKyZDPGHAnRmoSCcumb2uA
HoqMyMS3m7PyEWS3sRKQszqK4bx/FBIXvWjISwQgWWABox0S2a55CfJMXmqJKG8Ogm2y3JIkTTsf
RTiiVoxBeIhgL8niexZZEU4xX617txvPaFFK9qToSedojztAbIbIqA4jCCAjtpbABD29ZobYGkZt
PoRBv9ChSgoVHMkXhIV3IDHzfWl2kGG6MH4ceg8lRh3vh0DR7u4zvR1ML36yzG/C7eVD0ZTJExjg
Uw11+KrSpFwj6Jweo8lGih4OP2cLaj+qNXlkEofExgffz5Fnl9cF3c7vomltZbDNfL+kdxFH1uNM
NQ2wibFQNQj5mEeoRIuaVrVTMl83fg7V2Y5ke6MzA+9cttxM2J3t4lgk92ooaVxGIsMmAiUGhft4
jOJu3CHDSugG+OGzDGA/AHkOt+3g3YyMN+6hXXwLTKP/kGIpaqnXnaVdMAfyxW872qHsAzfayJxt
jwYHbDwxqX5llLj2e9Jd+vGTANH+n2vr1xJaGdjphgHvbabc8qYt0paEhMDYfH2aT1l1k7+YIAE3
IdF47PxMupbGLdkSBSgHJ3wtSBtSc4AXtHN3rZ23h0ph48Z7RUABOxAKDBiGMlTJRSwPaEKmrdlQ
6mFhBLprQ+domD7eJ7nh3JfenULmRu97xJFh10xKZC33fk5CIYRIRCioIRGUteWdaObnbDCGR+5b
n2IEA9I7UbgvhBU+eMbVTNg0V75dfPrVk2fh6xpsbR3T0WDjt2w6x4VD6V/NBvwuiNLGbVCGqCRH
3JNeZL7kZcBEt9C3Xg07qiyEsTdKlCmNJdAD52g4TV2Zuz6Y7pKp866Veo1CpMtyIvvHa1MyTt2R
CBUKYvqC5PhY03udDG/oEL2Huc+3PqzXrenZwTZro/SFW/qJLEPnfWwIE/EcwBQT0xJ0LDXCL6SB
L6Xr5bioCSgOh2K6D432gHS8WMeUkLuGnMHHqEHJFQ5Du8XRzN15brFaDSP1WXz1pgTwRxsG84UW
L7PW2COEM4pxJJm92GvXwVgXE/0KFRQdAvY8BfnUaAfsxSAbVl4nplcwRfFkNddFErUg5hBc1kmC
hiWGaQsUVwIwkf6HaLV9UM3YbrxM1RsjBEeyAOvPfo7/J4+/kzW2821gCNiAqNFhi8d2ckY4Sy71
KMe1Uz6XSPbghhDhULctBCFlDRvP6P196FJ1zBN+rdFNG65zaEs2H9CMs19/tEOdfyAArWgTxbT6
/fJWcA4cfLXYChv3XlTIFdBntvvIiOR5zKHuu2Fk36AZkWvHsRGq6OSJ0tcAFmfXZ6PkapeNQ+BR
W0bXg598FDkD/bECh0vnF4xQS0HqqeyBN7i8eHZbb3795T//8V//+TH+n/CzvKVIxIXQ/uO/+PyD
976Jw0j/6dN/PJY5/339zH9/zx9/4h/n+KMp2/Kn/svv2n2Wl7f8s/3zNy1/zX//Zp79t79u/abf
/vDJpqD5Md11n810/9l2mf76K3gdy3f+/37xl8+v3/I4VZ9///WDhAK9/LYwLotff/vS4cfff5WW
+fVG/fN9Wn7/b19cXsDff30ELP/2L9//+dbqv/9qmJ71N8/yhOco4biuLdxffxk+f/uS+zdpKsv3
he0px3T4UlGSibL8mPM3vtv0fUtIl06a/esvbdl9fUnKv2FdE66yQZ4J2xTy1//30v9wCP/nkP5S
dPktHkDd8lq8X3+p/nmkl5fm+sJxpDBNy8eNZi+h4Hz94+2eVhrfbf6HzifTAP+rF3nbOuKEtTPn
LjWBLtDtMlxjJRM2WYtoOnmLCXdMx1PE4h1N3rnG7VUO1GKFQWAbQJTQONRZtqEd7WB9z8gbscie
pRbZzrQIvchd/+59/u3F/P6PN62//uMt8cc/PqiwPwdyUXsc7J/TOdnSXyMWvroQy7GLt8nqr59v
eS/+9b2ylcXGT9HHWd7L371XNfHOrhHzdNl1uLf2zQkO6CY7Jru/fhrn3zyN+uPThNzK2qbiaZgK
XHk5d8AbM3/+6+cw/92T/Om4G4gqe8eJ9AuKojVhujftOVrH52JPfGl5RTTZFq2O+c87yB9uIL8/
YJy2f/EGmuJPx8tjXxFLWLcvVUCOITzz8OrfvKx/9wxcub8/RKo2pReksX5pNwFM+jWGz4PemKvm
Xu2LY3Skvfu/Pykcz/a5yC1PuebXG/27k0I2yDE9y/WfYzHtfIS3bcUNHGmi52UnmYtV0k7H3Gr+
zdNyhf7rm+l4DpMMy8KraKs/vVTdpJUfm63/DGb4uszRmjk5mDsQZWwUcqJHRrBCOmoJc21wFDDR
n39OisXOm89mGdyK9lM5cMxrWucEFOYLSFla39IRL1SIyteo15MhNmgU0fFiXKvfLBfr8J2dxCjn
aA8j4NKJfWVGCSz5cVNjDVwZirjrGUpiExSvLoa9SLsbTXQ7npSV6yRPcQQ0pSY1KXzvZEO3AX5k
G54nzz+0aUy3Jj0WbOL8nuiPalfhy4hz1scJV3+zl833oj2rrvo5ZfrH0EY7w4nPeJyB6tD9wjib
m+6eJvyDhSAw879eNwOG/LYvigezrLAYEEOFjsW9ogP7kneAaoKUdb2N8IjVxA0NOSlHfch8DOyN
r67JVkdsNR0lCIJcffcbd812cN/E8ZnR17vKZwJ//i9p57Ujt7Js2y8iQG9eq4rl2ju2eSEktUTv
Pb/+Dgo4R9XsukXsfbBeFiCgs0hmRmZGzBjTBe45phiI+Wt0sRl/W3FkKyS9MmytVP+tlv6+oh97
JVJkz0tQCfT4lJTQZGQXEUgHK7oPkUHmOZZD5OyD4IpmbLuq+w+9aHal8IvWkE1WQ+erAnnfxXej
0TxpcftHKOlJT/DgC2g6qEILnk0rbMO0vhs8ETqmVonIY2IQda4fLiw2eZphs3io6yiiVV03RVPR
Z4EqieKqlIfOcqiXgzgBqe39GB7Sg7IJN+69dIu+9kHPV7TuYeWV/ojuUVtuzf88pnz5EbNABr1O
VFyjtxyR0po3cbV+L8SUM7vM6QjGLGpV9B34ki9ZDj52a3Xtr4F/rGiH32BkZXd74/r/ON5sYaPq
NXw1VSwnPPjXvNN9swtuzGtuxkfafbfuwguUOGdc+oyG/DVmJpIgZqIuWo55I+JeYRvbyEZnZAc7
8HhH7Q99iWv/w1jYvOWl1zr9+0ng7Hy/zX28pBz/4D4AaV/BbKDwtkMM/RFuML/do0Q7qvsJWQ+A
jrvuRtgs7bXS9HAX5rAxbSgnv0JEfE1zFw+v7qofid3vcTe5w3aVZ+6ulvYKbWGw6d9PBuvVMFM1
VzWdrKnsoN9NpmKYDyx90KVhpg9+MkwkR2UZ0rTkWPv4Wtom+2Ltb/PXYFdsskNzH21orru9PGmX
hpwdjWjSzhI3KCynsG7lmCZKxUDdLu8vj6JzuP3+uVRJNk1RkS1JUmdrwyzEWtEMPpcIOpFeaO9n
6vu/C6tqqdQi/MYwJ0PJGoMS8nVhE0FnDkf/OOkzyg4m4FC+UEs95NQG1OjgltVNOXSoRN4Krul9
BEEwuXXFI+dW1H3lz46SQmjeRVYMWaRTV6XxMyZHKKe0kAQUFvvugNzoQ5f0g2FG6CyVW0mkvzup
YRsTuL3qBeH2Jw2K7tqnkwTxFnI5I+oeA0W5dkGDeTpcHTkYdmH8pJcfSMhoX8ukx0BCTmnKx9Eq
UGhqNCwDADWgt8toVuEIJDsx9x5jGHiqFdtsHpZNNWcnwzuNQxyYDQzWwJtxYM+RlLPrVis1Mj9r
ir2oranmNz0EDdw4CrpeOhDsAJwRWq5JFB+1ZnQoIEMkKPem5e8asGUeTWhDXD6kbbfzsva5pkWh
BG/iAxToOiAfUoQFNpuogAgpzvdFW+wmH0OZbWdSkWpqZSNi2XQBjdyYRHbDpOdfsUl6Ll1vgmxS
C/sjJD/qrqNPOYcFHj8NnrbOM/NY0o8pIyjSpGQXuPL9OLCT+yHt5GRuECxalXeto/qRgE6n2U0V
Ss/0wu9yFCWyhZyQ7FOAckkRqQrT+KOLuW200b7I31P/He1WP94Mk0t28Fnlz1NfSACzcUSYlSKk
nQruQvmMavj2bx7Gu9fddNdU3Ru5qfsC84y/Rnv01B28dHJVgl9eF9swdP+0RfkyaLASh/TX0EVo
U1vq0N3W9/KrzAKdhxl0q6M1r4UVnDOKAYo9+qmdR5YjCOprQNd6iJsuZfStUfjHpE32FY01gwkI
jUbgW8QbK5qPtnoSvGel95HJgj0C3BohSKpxgbVRs48rWtMaYIxe4ZRgEgzMv5WIqmjpcVyqDh41
TspVcP9oxR26ZyHMD1RcPpMURKKGD4f1WKqTjwZtGuMuTWF15AfcTtR8ICX9omrKQ948ung4dBwT
s/in7gdkcu8j8y2IbpoooN8jWPXFrY/tUahYbNIFRpQ5vZ2vOuvLRQNBdJd8+bYScRUQcCHNR/wo
HgK02FYYHGnCfGtrLd4keE5G2hWicr9+MzG5bljewY/SoMULfYp17WWfJOahENDwQorrgOBkVSac
zmKqj4Pp+L6+TgrzViexK8jXaW+PPXwZTMyzgS8u3HXWaxpAmMRIY2heRfMdEd1OdIvd4GYPFmnA
7HfXO5bkhMK72BnrLH+NgXDUXJ5pyYe79WLpL0ryU6VIJF0JlIxMR48PIGhoyVll/WchekfLv1e6
d+RzyE3p7G1Y4JGdw1/mBJdfCbgUpSbgSV197yn6dp1W0N0TvxNhbKqv62iUfyXy7wCbOOOgDu+K
8uYNN0J3HcgkjpP7EP+BYvis3B9BhhOCEaw6zAd75QagB3X9ydhtpbSoX+tfNf2veYcHTU5PCWL8
mF7pMvkERmBiBU2edRJm18kmqEy0UyhGo+t+kmnraAvcCl+fBH/tgcKPWVS2l1V2Ghm/5RJdB+Fr
6F5LerxxClmN0kGv/vTyTZ5eUzX2qPOkyFpho1doTGmIlUYXsvWfTqTnNvmMvXso4Lr8SARZKZmK
M8W2y5GeQeiqyxuyKj9rZr1UB1d9iI8TrS7oaaDlDfcY1HFrGAlrwy5tCZutu5X8Y5DCmgHipkr1
Ff1DcCB+ARwemxephft6rZRXbbjXlG3G8T+CbiD4wtYQ9233nmMzVef3PkXy6EZUrpThUVKOroXR
RnolFJT7bnSDFi/jDYWi33JwmHrATJLJAVY8NhpInujBlZqrMt3pI6p45JyIiDr/Sc/eR/65ivtj
WXeIQ6k5QXpMyP3RqFf1b2F6LIIrpXjWwndkYDHZxiHJERdZ6kantypRH7lqTbJYIGZKazpVQjej
qY4bMbnXxp8ABV4VFcW2BxwRYXEcPAgSBTKzoIYu36iAbGuxuDe6Mces49ZL2malpIFohwQwYsw9
wNi9zkWQprmdNZqv5hAUVwN7k02+R4C7ip/uGBFpIRzYRVTtB670CpnHGMN6LN9zsCNDNlly4h7J
nS4X1Te/bG9QhT6ZnngVhpFdqdCIBe+P0EGukFxA93Er7A0JxaJyI0ePShCAGMI9y0uATV4VNIKI
mXVsXM8xW+nAtvxuJOWhHtua7JR469OR2ShQmdE/rroUL5imw3OE3pM2Y3ZzYaD/RgGpWN+5JLQ3
kfE+Cg3Jd/9RRO2a4YrQEbBatFX9+4S+GLJJq4j8NDdsEXcBS9JsjZR45sr0jTuahjdVhgc0elSu
dk0x2VIJiM2Ejd/S8K9A4S+3ZmxtPMXFQOsmZv55IaZwcbQrSYkbEN1zmu5CV7hvcmi5lQTOyHJ/
ihL9nOGo97jYw3XNGv3t8nnqXAJNpy2BnLtoKDJXuK8nRSnEOaAX8+lq09nRVboNt+AE1vEPSG0/
3XW2cDKdLoTzw/bpcLNToqL4IRYygUVa3dHQ8HP8tfBvcJVuPZnUy321cEU9d7U5HXB2QwXfVIxx
4nHHAP9P2X1N9xZ43IVczNnDL/lbUSaPq8Lz+foWezJA3MN9Hqt5TPAQiwak3eHP/+Jb6SejzL5V
6A4i3escfbW7KY+xDjcYlP0BNbCRkMJv0xvl/vKIZ3Jp5KD/Pdbs5SVC76cNKgkn9Duc9kCKwSq4
PMS5NOSXMWa3dyhYndlX3K1BlzmDPdxyVdmId8B71ijabily28r75THP5M1OhzRn13lPMIck1TWT
IdHG7aMdTbrbcmccLg8jnc2O/Ht98/xc61YGJbTWcqp+2Hua8tRTIhqCGrFadpDEmyGznus2P+AL
u4Y4uJBEls/dlE6+njn9+8klMKnLSpVNHrOypS1X+sd0y6lfvXfvmx2dn/voJbfHNSBVfSPu4xvl
QMV16SZ6fgZZosKaoOHDms0gM8DbY/SZQdC9163+LFEQXnjL51Y4hZL/HWI2gRSabKK2dU2H1i1s
KKBcM1Hpj95k00TiDhM9YZiGFOYGO9+FdX/58ZR5OhsCDm6zpmw6aXxnmU+94C8tj2kuzgPmv6dT
xNl1N+61uB8TLN00uo8Fw4RtEZQw5VBe9fUbdpmvAO6g+aZkML2FGXQ+NfK/r5ZK1NcZNMgiZXc5
ZXM41tfNLtsl61/9Orqvd96mWXrS6Y9detJZNghtAyHUSkgg2OYOlBDW8Ot+PUUB/6jejguhTV56
sbO0DzdgmhY1ZiawP7v8hGUwbqFyUi/gEIa1+Q57DkYXNxBUo6douxQdzm8Z/zNtFXG2ZQCeTNFH
m6Yjq28JlIEue46KamF+/n+i679RZltGLkQebtnst+GB3t0Nzl57y8YjcWXtyCRunh6WkrGXV6Mi
zjb4ShRlMdB00xF7WFQYJbnKUYzpTcDL+PLCX1p7s9CCeBnhcW+ZTpLcDtZNCY7g8gDn85Mn038W
WfzKM2WwipbjxrvO9vbjNX5ha9S+0tbfZkd/q27gT9jWjtIBpLpNtScLsjI+L/+MhYkizXYr/FLr
qgAUDrP6TTXo9ngyy6fLQyxNk7872clW0epQ8pKSd9luFQSc1p22xemXUmqbYXlq62/N53AFdGO/
MO7CN/wbgE7GNUUci8RkCjAk1gs2KC7ebPzFxlwpa3EVbISFl/n3PHshyvw9D5+M6HFlH3qNeFpv
/HvwOLaIQc3KfVD/uMf8OX4O31GrynCeb5If6Ts3f7t7kavVuOfk/0Z/cWitMceFSwP+ixO5X66z
Dc1iizvLtE6+/c6Tysos7uPi0BlixTqKO+3Zt7qdhWGEbNDHSd/w/zF3q0+h+eSlWLRpmg1nBcdT
vU1uKKuaZk8ID5uFz332QHTyULMQL5cIxqCHGo4EjLsvEXzJ/rgpco2e5xJMg/ViyFjOpsabLjfv
Jvjayz9APhudTn7ANB9PHpTpVmuGV3McKSHd417RV+HG00R6YVQKlNp6ZNPRCm+v6qI9/iUUZuui
hOhrkAjt/tR0WRjDi5hep0j3Ot1R/ffp3pLQWYuudyMGqW3p1tJ7W/rZs72ijHwjw1jRcrhnX9O6
rO2zG+sWAMm6tbEXw/Bj59v649Lh7fwB9uR1zXYPKSQH7KJP5qBcH9K7ZE1JeS1ukZQei6vLn+Zs
lDsZarZvBH7gW21L+wwdiGrgbkXhuUSse3mQ83Hu3yjGbM8QROzYwfNZxLk4WWtbkIPQIGzMna6l
Y0k17zHbpLulZ1v4fMZsH8ktQygpGJhODy/Y5JQt0TjeWbgPNYvyh7NjKVxDZV2jKmvNllifFXVR
ZKXl5L8mNtFu3CibZBf+rK9EHCzXyrp6Qom2Xywhnl3aJ+POVpbWUXJyR6aKYd2o6lOb0wRfI4PW
WnGXJZgp0qDarEz8LgblZeGrnj05now9Wx5WoeoqjBKDfZoOmQaSaQabWdd/Chi2yi9+8t56v/vi
Oo6fcENbmFPTg30L1CeDz9eIGQHTR5rv9OUeNgxIg9BeeL6zR9WTIWZrQy+0VIlShhCP5lHau5RG
kVjvMW1b2o+X3uRsfWS1F7V5x+yhIrvDlecg7Yatu5ou4csn/u9TVUeZCa3dkEUo3vOrDZgYNR0o
STkhZlFdSf9zgETHuwmDhcf6Hlu+DjTb3mS1UDVVisnOgKepYWdZmBwJ3sIo3yfC11FmK68RzAZF
eGni6fM7zJ3I+Lg8DaZ3/3Wiff37sxWGj1zolaphOADtbnvYYXKXr0EjXslds5c1uluU1eURv59B
vo44W1d1LyZ5oKemU7qmDYTrUKqtU/jSsc3zV2Bku8vDyUvfabaUOl8Jx0bnO0HL4Fym7HHkaYRV
Di5BpPiwkx68Z9wDthZKwlWB77wNomrKW0rv0p2wWUrqLX3Q2bIDNqT56P9NhzqWKX/26uvC835f
bV/f72y1aXSSi1RNyeetjFX2aFxBio5efO6bN/mVDH3Ljg7NdWqzI+3b3/FaOngCBIGFQ9HSMpzt
Tqrrm6WEyaHjV/Tm4p1Bwe56TDxb1BZm8MJ8mt9k8sbwY1BhhjMxQ1wI8XkOfKl5RgWCnLRdeK6F
zze/02h+H4HARZaX6vJuVA5F024XPuD3wDx9QAs4tmQggNJnCwTfiMw0Sm7XUw5B0Gx8435TqPYx
uKeVdYP6dTfaoMaLe1yLIDtnT0i4lxIJZw61X3/FbNl4iuBVjYryIjx4+wjx7Wq8zsnj508Uioab
BnuMrbFuNpJd25A1sFF9gUsDY3dyob3FvHphHZ//zP/eyvTvJ4fsUAyNWENh79QoCeQK81g6t1rA
tbVa3Q698Xj5K5wpYXx9/tkyioDECJVAit+L1Bb6XnJw5couJX9TiPHO9IUrt82wuE13Vou14DAZ
UU5lHvwXLv+Ss/GLFB2VKctUJH22khQPf00xEjiHwCKO6GBQAQ30nNcvDyOd3QkU8ALUbGRJU2Yv
OOmizo9TQSdOam8SwOBsJbxGH/gcbGBL2IgxdUDusDlXmF7+F3I7jpW6KQFE1jRDV2b7XKjIPe1P
le542rulvQWLx7npD8w3utMBZhudVQgIbYH6OlhbI1x5hPW4cjf6RgYXuMEXcrMkRDs7g05HnK1j
TdAytx8YcfzVbnD9IfUByCt7Mx5QdyPwM9PNwic8M1UMlMKWYuIgYaja7BNGaFgiwOG6IynSNYZT
Kz2MNiq2kp7mbqMiui/0x8bESsQ9etoPjFNp2JKvaHCl0Log3DoTJ/kplmKopojh0N9d+WS5pr7o
FVmW6E5EPd5A4NEt6tHOTFiDfhvd5KiHjHDeYjAYmLsieJOcAtBaiuylhr9J88m6AI6QtHABteBw
+Q2fHRIZmERPgywp6uyT6pKsD1qUSQ4In60sNhgekKoRsqMA2Svo3Yc+qezLQ55Jl+uGhDDNIlXC
dzNnYxriOFRKmiKdEhr8OnI8q8LfQpUdFbCFfbeNo1dZABemaMEdqoc8HRciwxRgZisH1zZmFMUQ
cqzzaovcue0A2GDgobU7ePHXLtLtrBWuQhUa7CAnGG8lR4kouPDkZ962Rd0TkAqzWRbnR/kiAGgs
cP9zDO1XBYrXVJs/tV/SKQZDov2TSfSMiOVW8555nPtc6TGXcjQB+xgzsBsxuAlE6ZBhRnj5d53Z
iYhRsghv0JREJPhfd6IkinAnMnzRSVBkJNig0q/ix39E7yVVzIXjxtl3/2+suUa4xTtgyDREbWoJ
iEIWsUwDgog8ISsAGPjdtSzIVy3tNf+nRzRmeUI1tCpQTAzbQ14thD8t3ntC9KmKo23yzS8PJp19
ocwrWpao5tEt9PWFaoastq1ViE4MISGT0KzhQorAZSt4eBYIwyNk6EOgu8dGvy7NN3wl8FbCYCnz
+m0B50+G1YirwUIEW/pV0+w8iWBNLnq9W42jM2Sfvba30DRmzYMyiT+KZGmqLw02m1Mp9sVuBMvI
0XvtDgusTWLkW7RhV1rEwR0qblm+VpFwV+IBE4TVJjTFteViyQUBtA3/RA1o5HzhYH1mN7G0f5/l
b63r5AVUSVZnZR6PDqznCtMD4HL0oSw8+Zl9wppquBRydQ4e8+jGqcNKwyIX2ZZf6+4+jsuF2aWe
jSInI8wOsnh06/ShBFjD5dUNpsN2roISLMdbmqUBdXf0P3t2U7g3ghXcGnr9Nkw0+AB1kK/02wbw
eyaMO0BJG1ds9mGW3BV+ssJaaxWq0Rad7caHx95jJzlI4TZoAxxSQaJAwAtCbUez8r0Mo1EdHnP3
LfKkZ1q318A27VHu18KAqsOMQd7JO72aSCw+PSzU1z6SOgerCP9OKz5TYX95xZ39sievZLbgKkVz
pRj7bcdQf6vubys+ptGv/3wIXVQ0k7MIagBzNqHrznXTQszYtSbEGSo0z7uXUG1dHuXcsmFnNFR6
KU2DHPjXNaopcVjQUDQ4bvYphO8D0tE4gODuATldWqPnXtq0AZMEtWQOqLOXpooqh3/fYhvEeUf9
CNNXv1IXnufMrRlipsKeJ6NB55Dx9Xlo3nZrCAW9Q6VgS6PXCmocxHr/N7fn58uv7uzjyLolo2o0
LF7i16GgbStKG1u900YvLnxv8a4MFyLo2cBOyvh/xphfzU16rf1IlBG2tqFdQdQ0h3yTowavtfRD
lNutasoPeqDvZRjVhfeC6x50UNVpY6dq6Unqm1UxLrTBnJ0yJ79p9orzTu9hh5q9I6EYH7MPxX83
0luXJY1D3H/1Of89vzx7x/jIFIEbsY2CNDWT1861NngEAupPFs4J359q6tlVVe4wkormbjY5acLF
ZyrTe6dpX1RLXSVatwq5sHXYzwh+ZP+nc+fraLOtMUgj1Qel0jo15KmUsBXVCrxYdyETcubo+3Wc
2RxV4Tv0WEcMTqJ5D2LLPTzXumNXm5TYzPaIxwiEtgKPe0G8DQTtKgzSvYQV1uWn/f/8DMMSuWsY
ljQXVUzI1EpsvYF68riVNvGmfnW3yDhoBo530v3l0c5/yX+DzbYrJWgtnB6ZM1pSrfvhD3Zlujrh
3o8dHm+Xx/oeA6b3+2+s2ayxAkGqCt0gBqiPIEsSD+rCQpj5vvsyhGzKpLKmG8zf2tnJIcLDzlbD
JJAQkKcPojE8j8ZnoOpXfqbSctA80Oe38FDfYygjkifRps1HRqX5ddHVVtmqoWC2TuC2H+BdN5Bf
r4QYf2txSWa4NNRsHQh5o+SlIbaOhne3FgU4iIl4vobH0BDqhYOS9P2k9PW5ZovBco1ID5u0p4oi
HoEykZSb2tlaND4rb53QfLWUqj4/8f+9yrmksQQ+4/che4REYSD0k63XfvRq/Qcq0QYuqj3WVHIy
/6mLOI326HqBtV6eoWeKxV+eeq521Lh3Jk1Ib4SuV+sRnAcM2ZVeR1u/pwt7eLLkcFfS9WbQB7ow
kc6ujpOnn0XvxkC90qpd64gWOOXktZTCoxk+LDzg9Fe+3q6/PqDydboGomBmQay3jtC3Tihj9jJ6
8JF15eCDuzYrf6vRF8NV887NFAoUU28QPJbLv+Js0Dl51GnunazSnBZgwdMGVimusmDYdj0pxxUd
3YDyJTssssfL4y0snPmpHxIjPWFi3jsRpkmGC1F8hMD8lgXvl8c5U5r/+nZn0TRypbTU9aJ3ZD5e
nCFr8ISRfmklO8Aufg48d5tR+2irhF6xKcD2GpxBEZOkhhYoEhybKPeX5vTZt61bqkrOinL6PHGl
5zSM0d3OKQ8BmLQpIBGugVijWsflErIZS3ojHLunlpbVYJtES1NumlLfpty/8ed4C5QMsYKFQu/0
v/KDvh4w+bsx6TNY5T889FGmZP/ntzw+A+xmU5tOXpY1m19Vkg9op/ne3visJAP2Hv3CSz1T5vs6
xLSaT6Zwm7VuYtZu41iyiR9r2kvQwC2OnB5JhMEbDrnabwOx3laBf6NBbjPqrd8q/qHwozs1E96F
sTwIQ0CHCHWkodNfR4N7W6QlDp1ue693ugloNPg4kMVvl6fpFLq/fRBzagancM1/s9DeaCoyW13i
t9cPkHPB3eKqDSF3rSrtBi+yJ9ALduiBbb087tmJ+G/ceXZJA3XbjZrfOm4EP0rCMo9Wq7JyN3nF
5ZMJcXk4eTpbz59TV1SFs4AyWRXNnlN241iQvb5xalneRxKtvDINkSGe9RnUdbhISbaqEvLiFT1Q
nFtGMtXymyv1N1Ldvhkh3nWB5wGdDe50M7mVm/QlpSBS1s0fRex/Xf6152LUyY+1ZgpJ6G+4G8px
60zc/Rj7egCU6zL5y7a/PJJ2bg/QwXxIIHOgHszz9pk6oOHJjNrJJCyZBO8jsHD/DMrbEfM+gKM/
MlPc+6a0FfOiQN+DIHwA0C6L2gOYKZws8hweZQdXS0x/FD6eDmZ6I5YJPZw9Agiz/E3D4pU6Gjcl
xKlODp7H3HsxJC2GO4lVFt2CFe1JsfhRA98s+mqTTM5RmnXXWOZH3WNxaNZXgU4jWkED6FCOKwlA
a+Zio+tmthih3SrMR3zJ7zwaAfFgW+VRYWwLc3i5/KrOBvTTVzU7clE9Elw6sVAMyO2bgkukAQQW
Bdau9fIPbyjXedtv3NL8JeedXRkpWHMA81VvHAC1b8rYurn8g/4G629zGkrKBFUC1zKv1sKYhePZ
lB3tmMe25hKNr6/yaGI9XwA0UaX+lwDuu6SBL2kG24IqPrq3+XAwW4DFxQ946Kuoeopr2rcpVuft
u6tdKUHyVBSfefpzMNkMvIfCIvH45/Ivl86GTB1AlKZZIkTk+T6kVVE6AusbHPwDbSB1K9qRYykD
LG3eK7im4OO2lRuVbJVvt26xFtrikMOJtdyO8BlvtU7YGM3UcBtudM5INR7qcjUeyw4sAKjoCtfJ
QXevIxNYiEXzY1C++la4HQYsh3BswPSjBrzWiHRyF7BscFJo6zVOE5UebvBv2kRl+1Eoxlbvx2uo
654GXjzOj5agbBvrJsEQrZiA74eElZmr2r0uOzh2rWWsUNiFdj21oC6A6J0VT0J7i1O76Za/gvau
HJPd0D5GxY2r3tZmDvL9rtahfD40bbhppvxqAA6StF/Q7ZT4JtKxTMFYe3xpgl+Cdd34Ku3FXHtp
7B8FNFr1vYS/D8iAByP/iS9MlIVQq4SHVBwoR/XGr6qwfgNQt+Pqs3XbbSHhfVVruJr2H5qBaZBe
lnY2PBr0Hda/MzNeBzg6TF64XTDch566sfh/P1Gemiq9rjHAiWSSld2dHGOO177i0nOwMij/bbup
K2lFfmVhnp/bKk7myvzMAABVEQZFb0A608OIEZwm/tTFP+34rBfjwlVH/a6AMACRWfDIyINR+Z5+
zMle7o4Y7UpqWjtFEumwxMF1ComKix6Nr0SzQ5ch79Br+im0WKTA2d1aGe7ifd0/6Za/cdPqvif/
ijnrtg/vQmw01rIFUKwSHSmnso1hd21gV+thHpxqPzoN03aTgTJ/7dfWT6txbS8Bt6DKe1Hyr4um
fgOn9gNjjnzlBXADRb97TwUVZ98oW9gkz906Tp99FuD4gnETqmHnBP2H2ly7zaHrliQFfxNv34LW
yQuebcRhA+Ipx3zAiSTroITwEXvyRfQIB5Aq81zam4OwaUv1IRQF+3LYObut/ht6fqcclS7XitZo
nNGkC1/f5R4+ee4uwxzu8kDnZqwhKhhZMI1wqpw9Yyzim1KIfeVgHrZVlfEmVYLHTC5ucnH8KQjd
4fJw6vnxSDtIKi02zNqvk1ZpRDfVqUk6BshQ0BDrVO1eIU5fWWV57Dhthlr66Bn5daYVmNqLxSZo
X5L+vSyeM4uEFt7Ag0ehQBG3ZY/MpMJBNTJV7LD0T3UU8ZxotpkhbykKPMECO8SaumqB23tE4gib
JxOHlUTX9mpjPFSqj/bLd3eBIaybASEASGhTOaiKvo3C/qcEVaEcrOuww0i3aQ5WtaTKn6bplxkG
sowdEQUAEEC6XWYXr9rE6KiMsshpGuEqK7FVcfERlnEQDXi8lhrmUrL1O29oNuTsA4RaXLVi14XO
AB78UD36b9GHYE+dH8GnZINP3sf7fLdUoVXOLVjC1f9+99mCtQpoxzpWpc4Q4NxYWXC0Mbgti19d
3myHKLAVo/9oovFWw92udAcDTonbXgV8XiH0/0A23uKess6xLami/gYOjbpqkvGxzJQnt9UpurU0
WeGVl5R3yE13OHDhpKathyo9yhqsE/rN9nQ/3w5ZcVtl+AyP5dK7/bZoqcHLHNtJLLOe9Pl9PSwU
bBrjoHbS4sHwcUcVkNi12D6DkFhYRt/mDSNpFD+4I6h0vE9315PQn8OJod+zrZ3Y+sByM8Rj9fIA
f3eqrzPz6wizu+jgq+rYGV3tjML42GfZtSZju1GO0VpRr9lV6xxqfwtUg1NsqF9hiHtldTdmKtsQ
s3cUxNcFniGC/pCMv63gFZNKNXsfsL8rrBgw5cGnyd8rU7uKQ0gwdJ/7+UII/a4smj4HyghSnJh/
an/vWScvCRNemLOxVztilF/pZbcrEGvJPslVH1KFS+929KGP8VFWm72U2mrfHzWOGwuf6tvEJ6Mr
mZaqmOQwFH0e8FQ41Ho6aJVTuU+j8F7DSRuDpSTcd1nalDcWOaFyxlZFiAJfJwQ1gDAvZCUm+d5u
jG2MzdaTZxs4fnYr6UM6Th1d/gfmnxz0mlfj+fJs+RbUiSmMyxSgtKIb85NI6VmJOGAE4zT4ILjS
xyDi+d7+Vn2I61W99F2/LzNGkwGBcj3WKMvNntVr/DLD8TxylCfpV/lcf2qvNDh6LzruaLhtHaSb
9kb86T727//FU56MOwthsSIpZZkPkaP7b0aZ74pIP7jpD5r0D23cLaSfzj8kZUE2ZTbKuYaKbatz
NS+OHIg6m6QOV5AztqGPGdXCQOa0kr+u9Ol1/htptgdRRxnxZzIyB1CHPaoYCotXJpEFbhcHyYgc
VKkgXvWSq3AkCVdn18CogDEAq8Lv3o+OuvTey5j9ZMGx7KGshOJtqOOw7Ie2ospHOSlsFWBHmsZY
hMF5kZ6FccCJ51iF4qaHwVgNtzwqU1bdRcWVaX2Gg7unjMxm3q9ijz+dXEnc9SMf23jVwkLSOmSC
a7PcbMS366E1uEIWq6Gu7Uy+rwvpwZfLbYPfj2/RUJwfazyvLVmzreCpsuBktep92idr4dN9yDdG
cBvnPyfTwgSEpB6qjp7rtsBNr426a5jadgdK3ORKwaETw8jskJjVVTCSTl9qBvxeS5h2Z9MyNAPk
KHvYLOy2GhzsNhtCuAGDXd9nDz7FC+3B3/fqKl0vtdCfW7eno02x6yRCigZ2p4FcRk6pfGY1GmWB
lMXEJpKKG7NTd5fXz7kpfTrabKL5QuaHbW6FTiQfaxXfNBr2Oqx4JMHfXB7pTOj/+hpnIcLXOtGo
5D4kHGJ1e2+9enYEWdBcZRu6+L3FjtHvBZjZd5vFhmo00iZOo8gBoYrfkr6OvXBNX53tl9IThlov
ovonIyvV43SBR2awoCFYerWzU3woaU2dl3mE3r7fGFG3ogrC0eMq0BYuuEvBYvZi2yJL6sFKIvLH
94L/+l9oVaat5CQazV4kOYQA22Ulcjz6hSyyVCm+4DFdotGAqesiqGP6c5eC3+zFxWFAKXswIscV
6CLI3nrczj3fXBmhvsJ8jvyFsHAeOPupOLZJaPhU8VvfQq8T9UIshFlz6yJ9UsgEckTA6+BxYQ18
Sw9MU/JkoNlyU8JBFKrSjByJxBOan52WxNtdrtFHKn3U3bDxsx9pGG0XhpXPvNHTYeczhO7eXjKm
jQvvmA43St3s+HDdVjYEZEfWupatQy1RcMZ5Bbb+ygq8peU/jTH/qqe/YTaJBtxwfaHsMnpDzF3z
p7PxYvuY2DbVVvrjx6ve1ta+XYmrpQrO98Pe13c+m05tLXsdub7YMRIMcyDG1r+DbjHxc/np5vUI
y4tzbqIacZR7b1a9GcVSxeN75uPv3Plbe0PJpc77DKBzoZXMg8jBzG5TaN6mFru934GDI+HmeuK6
68dDWkUkKdOFCXT+Ff4berYDdvmQT001kZPRQ5GARquGKyy8F1bhdwTJ7AlnW58WYpRtuioB+5dw
p3i77nF4gdADif9lXGvH/IgfuK1etT/gXuKAsbhjnAs8J5vhXIqU4a9YFDpxrqloIp+4EpzVwxp7
UNWOfUKd8nR5YZ6L3KcDztZEQvbELDIjhC0ab5SQKkjw+/82wmzyh2OVVh5ugs7INa/Of7Xkpi+P
cDZ2npyOZsUmI6w6l0kfOqyBTez9wi3JVtJfnv9+eZyFdzUXGLpRUxJDOIVJwf8j7cu6K8WxrP9K
rXynmlFAr656YLyzr6fr4YVlOxyAmEFCwK//NtH1ZTgIl+mqesjM5fSgi5COjs7Zw02k32rqCmb4
9xbfvPo+PMgcRD8kXqyRxkooMAGeUQQ2dCILXYLrseJRRl2t48dRF45a92Fs8n1TPAFaoFuWq3bg
kDPJj3XbnfLoZBrZUa2NMFJtV7LXpA9+17hffMpFlcGExF48yrjwaA0ydAItJ9BHFD4ehWQ8Z73l
F/ltBgHdAeUzHZxzId8k1R28GRtYRdOGQlDzDYZ6gNdBWrCnjgGeMfA5blqmTxJ8GQskK1n+IjrV
t+xjSvkW6F6gDiCHL0ogf7cShEBTmfhwmnGRXQF/jJlqxWblbX8acj5U4RZbQyK2mSUWAqrIv7eD
HZiMHwVOJ/QSYVQjDz6poJA99hD059WmzARuAXX3PcY1viJ25xgl7i/SG2yitkUJQagI1fZ6eGyF
chnEeGxgPCdDL5frxm0BUeFYf7YAOOyE7SH7cOooP/ERmaINi2c4pEPuGJbByAhg6iUJ+9qAyy0d
qn2MrmqvjS9lH92LbvIMZq0Exc/T5g8TsdjBEiQPrS7C2S0sZT/Fp87aN3J2tO1i243EpYXuDpBM
nEpIdVfcF8aLjNf69dv4vd82r7qfH2IJh40apWJahAMAxtVwWp62cR7vGYUoivHeQi9WswSK1AUE
lcfAgvLr2EMPWB3drOW+rlZbPWbuUI3uFGswchoCSvJQA5LcattvzD6LSneGeq30t7KEloTXAu6q
qt3G2aUANL+oOLosQAaVxP16ctaGWcYNtUQRWUlwanEOI7ZiZybsbBTF7uthPo2zH17BYuPjXATJ
AgXxy1DXs1qxJ+z3GjYGrZBX3vbaAy1Oe32aWhmdnOyi21AWRYpfQtiHipV4rn6aEH54oPljfIi3
dQTrE0nB0WTcJmflzTwbXuu1h9HXXZQvgwhyw069HyDw5qF/Fpin3s1PJGhdXXHNc7cScD67Lapz
zwWgf9VAEWsxvxB5SKZ2IBSIEnaoBu6Cq+Xn6Hb2bbEfM2mjQUxdNr/b0HIvNHnlsvjJnP8y+mLO
tTwzgR5BB8A2XwUrna5+EnRlxtfGWEw4vFNrDcJZyDbKLhQTnMPQzdHRQvt6oc4BaZHo//Io80L+
8F5jQ47bvsW1m0IzQ9tIPg+kkIVr6gjK2jiLSw1hidRLFCXHhHIPypLbYkKlJCv9QU5gAMn9mPCj
Kd71QQnjNPcyVKNQyfFkK3oqYQLSUH5A89Cn5ZtO1tT7Ptmtv0zC4vgSjAvVKqX0wnJopReKFyVg
6ZTOCDPMr6f7s+bRL0PN8/RxviVVkMhERqAU1tZA0TwiaC/HwMM1UWjAENSGkP+UMY8qj1P2XFY3
hQGrQKg0lSkAmWwlHK48OVnkg/EotXzoUHeWxtbXJQL3uWlbR6Y/xSsR0Zgn8YuVRmbQ1ocnT3VZ
AcFcoiADpY8AGAekt5zcqNABicQ95FRCizJXUSZYFsQoa3atD8UOND1AnbLVeKsoyhVl/Yw/gDs9
gYPpdD1M6jE2HizzhQhosFeSubFHYJVFe09r8gDVcWfQbAcNIHQmm6vBsncaVw+DaobGCM4TcGBI
HCB3Xbo8PiiixQfCfdrokFJq2zofPVlrHrofHmFj2MUQqm6ve/1UNxCULxNglbcyibxZc7mWDK+C
XeGwmkV+kkuDBGopxAKW0oB1168TxzJGdKOQ08s4vHBxO8S3X6/Jz9YAQYcHOjaqTMwf6cSHF1Nn
1VjFnKcXWJW3OrxD2o0U32mDHH49zmc3RhCafg60iDUlpqi2eIdt9r+eXXf0rO8mCLRDCxhi3KH+
xhNPCjW/udIfaOascQR+5wnNxOkPH2ARhDqu2NTOGWZyF103p/qs7aOtdac7kuEoLnWoH52yqzhY
A7ivzfDiDfZW3mpVjgfvROx3uNRBys2dmoMRvX89xZ8dGh8fcBFdmNKoLXzr0ksZv0oaD4Dk95lJ
H/6NUcDuIbqizAoii8NXtyPSs7bE43TvU4WyMHBEZrNyw/ukgqKi/QC2LjwC4ZayBLz1HH7aA5Xi
C/Cd/pRLG2t6ZvnstAvROxsOKQU1cKdQIbtdrMi5/c6BwEL5kF4sJQUL7BUyJIhVcAToIW6TuG3m
As9t+7Ci9js4hDpYn+paN2HlkCSLiZWzRCN9Pp/5SY36d3bTJzEUxhU3GSXHkOBQ0UlHUU3B1+/z
04358XGX+cwkxlGToxSyT49tf07US9Sjvkfve+sbPN39xuwx28DQwWSC8a3WPI0yBZ6+8skAT/YJ
Vnt9f46gTQXbL+8//HCLRGjMZchFxYxeYETsA7giPdYB2ybu+N5v3kQQn+GOdhM/NUF7zMM1NZjf
caCLlbCIWcaEtnpaIb02b4UP0/PYaUL4KDwRp9qWN/2pdst7+9vXj/zZLv74OhZhSi8UZLAVaoe8
uM2HbxLcG9KVIVZX+CIk8d5idp8ihZ0MPYj4PQz2HBNOBqkxuBaH5BCAyH0+bUqdhV1xR1XzdsSZ
bQp5JQNZe9hFyJLksozREs0uMsodOhSvGRZbI96/ntLPIvCHKV1WfCXLjEQienpps/u+rTyz2LJY
mhtn/tcDrTzO74oGEASZMk4h51OElXGX9UNoqeeVQeYV8EUuZS5usblQYY+n44avWTAESPmRwFkG
YRnl8vgEeMElbYvnrkexqx/5ps0xpTqZ906dbxmkQ5peCTg8eMqEnrXBvDLb2B10uGJoyTUz1Z0R
SXeyoV6r8LB2uA5z31Rl0DHTLnaHohQEQjKtORkMDIZc7lrPqgtXl8adZYwPbVsEBZNcgooMa19A
vHdkdIUnsCpFBt03M4y6ylPbYjMO5QGJoKeT97YxMDCsleCMLrdHgZ52YoAnAODe11P3WeHwY2g3
FzHWQNVPT7oSF1mga1Cb2xWJhbKYBMZT5disC+LY8m34xUT6cyWj6U4vXAWnp36E19qWJLJT8tZC
twmMgiY1ngAIRf+dtpuvP6e19ooXMTktGjOZUMy8QLPEY3rrE51uRWddp0CeCgGEEFyhJAbsT3ru
DCTvfQl36ATFmhLlpUdSn2FsSHvZL63XOkbpUEahbCK+SdRghHmzPFoeLNBDS3R+HgMCSDRX59yZ
7DiosthDbW5fFDogfdG3nEC+jSBDApMSXo+4uUmW5MaTFlbVdOj19NzjJme2bF/EzEkJfU4n2LJr
ZhRomQjrKXUrE/pHbNoC2uvD9PZlQpWiT61dluiemaThFJu71DgX/bQVqM/CC2yPUvutPPa+nCiH
Sm7DrCyOwDcOQVFCSVbhjtTA4AxGEj1qi3CWmiR931ZtUAG1oJD4XdZTX+l6aGmqrWMXpQdXFUdK
k1OrrNX9fkcSE/UHUArsI822cJX5NUcngLCwfoyTy2AdCbmboMiQjv1WjYx3PlZ+UeTXxKIhGYmn
SGiTNKh7JmDATW4BQXwmD15ttR5q8y4lj7noPQtMTzmDS5Yd77UYkt3dC+9gakPlME5ANZ1cBpcm
40ZTOQgA01li5tMgEUexylDhqBbnOqDt50LSVgLc2k1+6RaiqZohj2M3IwMAtX/s75LHCAICLr0l
WxGMXn9UfDVx2Gk4tat1hM/juK4DJmXbqrZEpHW6OTCRa9i9SuOq9eCq/YMO2FIjRSt5x9pIixBL
E7VO8gkVphhxMs+FF+URXESsQ5Gv9Tz/SZLx86kWMWnKdU0wNtcfcPfS9PdEgmfXdzDKAruuN6X5
PMASSyXMbXkVQi9mmxTqXoqGUM7XFPA/vSPJ2s/Psog71dDlpM0b1BOP9q3+fTjobntVXEOcLWS7
+pJDht9pbsv7tTvSP0lCfw48n6wfrqGdKEglDJRMW290RzScU1DEYOYj3Y8B0MiH2o29McQ8uKYn
NvYKM3X1uReJ3pSizhCpBYWLaKs6bGsHEzDP14j31mHYJTfTsWp8VGIC0IFXYv0/ScZ+Pvoi4Rv5
oOoix0ljHekZFLk8kPxZ83D0miA9w3XW69ZuOPPy/T2D+DnkIv+LNFUeYoolR7eT1znpbnhFC8qZ
vpNg3ExrWqzzX/tqtEWS16O40VvQmLrEooA4h3EzK1RoaunYk4xuT+PB8nBl/36eiP35gEsiCez2
lBzFw/RiWQXYOe9Vbjn2ap9/3g1fPJi2iPumqNMmZRUWbXPF+6eMDyvlfSDjV4ZYBKKqTCKhRzmK
zaPtZVxxUijda6YLMVL8Q12A32ELZpbbVukeiRZve9O4bdXuLpusq4EZhwaAWblsvRikHYoDvM6N
G6NSdgaMH0omA86aR65dwLyz7zamNQSdWnoUsqNUQbqAe0AC6p4Zv3HID6UmmK64/XLw9+oa/VTl
Ua4iZzRuIeLklFriGYDjSOI0mp1bFs9Jxt2iLkIlYU7D3qrhKjfiI2dHG50wCCI5dmJ50IZwlBKZ
Sv0I33hHUu4BDndYDsuYUXb51O+HRgqkPA9UUFON4cyY+ZpCe58jeayJ4pcPJbaKdonr0SfGG9TM
zqlsuATUqyh2iN0eJb3cDlF1qFLdt9SmhgASEI9AMw+pBdgAdrwAimBi+a4rkLf3b9H4pIs7+AcG
hBRuB7kFGb7ofdZ4kQmHvmI6l3rqFGnhMenASpDXy+yQ1J2HsombwEObarBqLJifp5mfFLB6JKqj
jbU7EEARS9MHjzHjU6iaDLNXO1b7xqQb3aR7g32TotvBVJyqgjzNd3X63mryxoKe4jSobj08WTCn
hQYUMJhvBp3JrcXGiDq09XInmg+K1nQEiMf8TS7gC4ueqyJtuh4uH3iRXVufGDnq+eB0ZhaoFm+c
sgRBBF4QJr+x+TvrGheUDs+kGELj0rcpIdBtIj7c1EMFulaKUpSOMcIE007dBkxeG0ulSVyUEb1O
1VzVAioK023xQJ9gcNlZm0a8sgaV22RjxbuINXdjBkdRpoFERoJuEkFbM5+MuRdpyd6s4NeHEaD1
GtWNkyhpYCmj26Jj20gw8YQAxAjlrEFF9mgOfl3CyjDXXTD2vCSD/UZ1S02g3ZC6RiifyLCjbHjp
Mhv6bkV0qljv8LrfGJT6pfwACUakvt9Yd9J1CL+VYzBq55pWbxOn234qdm1XuVGMHaQavQc/wH0k
D/uUntR5J7Am5ClIPhVuS1AEthvVAz3Wr+L2aAzRIUYmC7jajmQaDOOftOq2SYBiv1dapBRMgHHW
eloB755aCS0uQZ6o9I3Icppe8jStCnVW+lQvXMXErRVWRk43xzOh7wj45VzCiFWsX1cd902wJatb
sEH9wcbr5/mhwWoYeAt6IOYxy6UtH77l84IX8nkonmzd3HPduhdl53YE7qIwvu9xAaP5pZazsCNh
LtPrCMqD9dSDCU29HBl3NUiuhHBSo+nVgynYl1ALNGC2VwDMSBs06e+UsdqmpN8REXvDzL7UR4jl
GCmCVd+9yLKdOm0D62gAIQjU/uryzhyhtUNx6oMmV7flWYNIQyVDKAkPh8sW9M3KPoAC6CYG2VVp
1W0HKgvX72xwErNc3UFC083qHGod6YFNt6kVuVMkXMJUlw3JptRg1EnM0OTNUZaNoJXKe5pFp8S0
XBMVdeMV8lQOK0cnS/a2xDcFbrXaZHqmlFzk1thp0uCb0luXPWlRvWtstueQrYUzo6skzxnpHy0t
a3xM4l5U+UlAWyGPYMYQlVvVBsMZXQW/sJqgmeQ7tWK2J7WnmoA21SchRJqukkGAL0rmcNjvUb4N
UkmgNV+CKJdNiTPYhyiaXVbJtQJJuLh/YvgvlwYgXrTvUI2AkwfU6R1zqnyWx5tWH3coX8LO1diq
2Svuui60qI5KNB1r+MBCvTOoiwGjxq4CyexMyW8UJXHVyPJiMA3ElF/rWbZlBtQTcF9KafKSGfZM
GQoEje5ipcOlL7nKiHSs6HSFts5KJrZ2cC+SYRguc60Et+lSTJqfwmuyFrg+Enul7rSWdGmLRJdW
WaTzFOPwXX2IQnOTDo550+/kQPXYfbmL4Yj09Z1+7SRfZLii0Qg8cQAWT1JeOOiH7toKNz14i3bo
gXw91j9pNP7Mfxb5bAWGlehSpNMCwCZHC4A2DOKdqjmA5fpkk2wKD9oIV2t63p/waObS+c9xF7ks
IOnpqEwACughfEHTvWFvG8sjrsGcYWNCcQTgHMijmN95B+8aV9+sfoJ5gXyVky1S26nWR73NUByb
mTwoevVXMIh29dvkJnbBs3pfu759Xqn5+cSL5DbNSKeQCk9M7deZ1ZLqigODcydFlGiLNV25le3x
oxLx4Zok1bqWKlGCG/B0YsUxbmCue/l67XwG9vj4DpfoPVuDGlMWozhcjsS3eOpqVrlrwTdjghJ3
ADi/0ICGtuF7jFfYazcSUTyGsAoBMa0dj3IdedHsJCqxGmczaeG02wF6BdCTrT6QuNhk9nOkxwHH
Aa1pDysff+Vuoy8yZoOkokDCRy/pZQrIRb3PBmClgzwYNtN1D1lub5bFns2I7+imvqaTozrrpYrf
HSx/tA7+XBf6IpApAto3XQmp4F49sPxKoSi8WYAeQqh6mAwntqRQTTQ/SuqgbG7bBrDyNvUlVfNZ
jVsLhB1QVOuM8SCrmofqrZso/wftxJUbzJIvUwJFGcP4nl4SSDIVwFwNY+G16R1qUigddscEDT59
lg2tqEfhod6R51jtd0kH6/Ov39s/qSz9nLBFfLR1mqAZDQ7G7Ioh+8gGd+pOCzq3OepnoCSu8xvt
kvuJb57XruCfzsIsazjbuUDmc7GHoywf81TY6IFb+66+Z8O/TLefF8PPAZbX0UJjpllE8xV/nmKF
OeZspiDH/1bY/zDO4kKK5IYOo0zSS4PUjfLIjQELy0e6AbbyFCG3tBNIwab2Y9mKgCW3jMN1ugFA
FLzDMTbCMi38ldf6aTz+8JEW27ExVXAsRszt/Fp7HEOw//J7uFMqiP7J81oFa+VVLpH3vaJNNNN0
epElwzWNEQBZe2WlfhrxPzzRInXgJcuSgmGS1UFycAVWo28Z7VxTuuRQ8/p6+tbGWmyKTtdpDQNs
BLOsxcJBNY6d0y4NkZU6Pbzdvx7tMwDrL+t0kTaYsVrnfIagG7c1mqyNa53lLYqfP0LkOn9u3le/
ndUfZnJ++g+nGTYDjoAIT0e36aY7mr4RWgHI82tr8NMC1IdxFjkBGp26qffWvAazl/4Q78W9vU+v
zZvc8YUHQ0T10L/HnuastfQ/r+1+GHkRWVSbJlnBVYAlEPej8aZQu81QP80688PQBCLVAh11lgxl
iKSY2wEFehXxtTZXVdJ/nUr9SxRaJg99NEKkhGDhAizq6GkKyO/RiKt/Lwj9iViSFycfYeM0SDWq
YgKWXwXM5h16C1egzWyLrfjRA73mr2jfBF+v3c83/s9RF7vSjIhQmwgzHTfnBgDiZF364fNl9HOI
xWYEk7aQZYoh5HB0GZaRdpDvm7DfgJEfJsSB8aff7rLb2FNv/rOHW+xLiPsmRq7h/CjrpxRmsSnJ
VwLN2vQtt2LJRmmIka5YaHhAOEK1N18/wjw5v+/1n5O32INc5RKPNODY0h53eoV7DaQCtGrNRuIz
BvBHvNxScVqp+7oyBwXdlMf2wLb8WB3zB44eAqSZbo2VVvzKilhi7YUqqtpEiQr+I/VREmh7RzcK
fVDFCSo+KGsPt//RJC5h8nwWlaAKwHoCFRXLarycFqEwrZVzYGUx/JjjD3G5EaNOR4FuCFjiLhWT
Q8TKxK2shh8H0YcRCnMYKScUBw2wTqp+PaJpmZQPX8/W55f8D9jJRUzQlLRhCfxZAORKCVwMcKQp
exBT5Cts1sRTOkd5T4M1P8nPeD8fl+CPQ+HDw3F9ArZmnFL43wqnHk4UainU0OZqF+eQ6BY1RP5T
yFg8l4XpGKnpaLATkYwylLPMI3PFzoJred/uK2nYsmq6b5qbSbnjCUQDZmUAKAF0TfTcEuPdYOO+
HAC9ivoTTQc/gq6IFdVB3GieSuvQnirHiA0ArHHzadi/A4X/MMGLuAS2SztIEta/Ke3q5Mka96vy
7p/nCH/GjR+du4+TGUVMky2cJhZKsUqzYfoJBGBn20ETS4I/hYifvl41P6QhfolUSKhgBwObENWU
QTFeJNGqLJU1bGv7+xKVyoIBGMKY6sPD9sYoBg0CufWWRvJdmXfvDLpddiGd27a7mZL2oFCUqCut
CiAw4/X64FbavWVcshTY4cnsb7Mq2cu5cZDieG9RcVf17UkXpeXo43Q1NNXg6HAUwrSialMfWhjZ
6clbkiUog4Nb2XXnEkQdi6NajmI6rInuoRoZQiPdwv1bCw2jXjOi+22f/pgLXdcMsK1nQOavGVqR
S6U1iLi/H1CnkhLYS0tQ5Eu+fT3l8zL5fcb/HGWJz1KMgqcMxc17/MvtumJmP0oC8Ifh/euBfgts
vz7OEp9VNUYO/BcG0pvKxTZxuzpdQbr/HnQWY6i/TpmawKRZnadMk9UXVWOA6uCqAz2NZIAqpn0D
Z9nAEqU7TnALhsOfDmXJqPFro/zXSbqLj7LIxJA0oMCvS/w+P5iPMiiB2/oKasvSqdwMsx9ZkNVO
vRsudK/u6/fotMas+G3vLsZfxN8RoU3XR+ykOhpuh1aCOzI0ZhQ9GAjc5pHrwqItBBTs65e8tprm
Nf0hYtiR3nPeY9TMlLdNlwBHFqGVVXvcWJNL/+16tnjARfyre2WwugJDGUOF9hDsi6ozsQ0vkU10
SFaSwE/3oombigbZefx38Ta5MiWmCT7o/TDaTplfi7Z2pmRlh3y6fCFbCTMwDKH8tuPN0c4IxN/Y
fQQJRCj3l04atbfpBDSKrWlulJvAWLEhjCy66eU6sCC57BSFYkM0l1/XluF9/TaVH1TuRXRQTF2G
GhXIA0RdZnR0zPISQt7G/dCjk5w5BNmIVHuq/tw1thuP0MLBqYqq5UYh4/euTD2WDZuUmye5rsGB
lZ0G/sk8og4EiNDIDSdDQUG6AeKVBkr3kMTgo+rfival6VM3ATorRxiK0BqH6nw4SXu5nhsxd1UN
fkcMYFss0KzWr3pNe0y7we0gKR6jqmdoQOZl5zF9FGbYVwpMy4wjhPY2k2lu0ONLR4/kE4TUAqmB
zKkV+7WaeXTCrWj8Bj7Q7ImboDVQ0GOVDy6Kyni4+FSUDyBouKMdSgWMgjRkLlDeGb41coseWRTM
Hu5qInuKNcSQBFOctgIDP73rKT305BoVPmfIiAvNvrGywDNufRQag8YUbgvXLTmgJGzIa5wrx0wi
rxzqqk1j4WqIAj3JnFJGmTdnYGDBjUi3DhMF4Zg+Z2AZKCUkwUQ4mqECBtcwcXdmUkIA1x9rVJy4
6lS5XjrwtuYRdNDLDeGKCyahN6pbhXdvzGrcrGnuYV+4jfUGasNE3DZjt4Wn4F7lhyE7C2X0RAyF
6r4Nv15Wn4QmLCrY6cA+GQQac3Hf4Y3cQfZoMu7plm21DdsYYbL5swz8X2/Df8fv1fl/l2n39//B
129VPbYw/mOLL/9+TN/aqqu+s/+Zf+3PH/v1l/5+Vb+Xt6x9f2fHl3r5k7/8Iv7+P8b3XtjLL1/4
JUvZeM3f2/HmveM5+zEIPun8k//Xb/7l/cdfuRvr97/98VahnjX/tTityj/+8a3tt7/9MRdJ/+vj
n//H904vBX7Nec9fYIiw/IX3l4797Q9N/atpyqZtmqoNdXrYDv7xF/E+f0fV/gq9DA3/e1ZB0yD6
9sdfyqplyd/+MAi+pZjwB9QVA8plMmJtV/Ef31L+qhpEg1ccgiLsacAH/f8f7Jc39PON/aXkxblK
S9b97Q8EuTnD+xlxkPSZcCI0oCBvz7KSEIT79QRp7EkkKcbxKkdWi8Gv8tukLsxjxMcreLc0jib0
eGPJU44Ge3lt5urbhPoxWrFT5VLYWjMV+33obeZwtKz3OYS/ojR5jrRWcwpjYAH0YXtruJVay9wb
AuwWS7plETvnIzHQE7xR4QDnRhpYagWIZtGU7kcoTDukQ3dpMiRs05b5cfmqcmUHl1avrCQW2mNk
eqSroHk8mLfdhKy1qbTCA0wJwhiqFjl2LShCAKovVI5cohYE5HvVhydB5pgIhXO9KsijDCJ05gX+
wADGFKzxWTNrzYxj5GayDrWP57KxnYjFvQ9s+bfmetKBH+m6atuoqbqpDDqTzKOQeYYAYMTsgq7g
jTcS9q0x6P3YdmdRvgqEA+iQ+pqCChHyz85PROXDFydyEg1aWhXYeiLlbtcPFNLJ2mbiHbLoIvds
ddhp+gR3xuLCUM8KrE47VI3pM1kHPhadpyHTctcW066TFQi/0nEXV4CM9tNbBoIlta33NGqgPdt0
ugtzR6f3FIYbYhrFW1FXD/MbyfPou16ao9MPE4XzOsTZYh5BB1U869ZeA5nOhzVRqUzfH2WJ6fDM
ZJYLulA3Fj6vxHdlMODXxturqu7OrUUAdlDPIgHugzRF5NtSC1izbzJ05ZsEQJcyR3elqYf9pegZ
iEdK37mjmXujKd1NQwucL4ArKoMUNk6vUcz9AyIeIlJDXTLaJyaNPBgn9q7VDXdlMW1oStBzxQ86
paTdDW0JZdbukBSjL3PjJYFGx0Zvm106GgoQUP3etgSEwYdaQLtJAi0A78ImcurXOFWK2BXwAdzF
GmQE8sI6RlF3jqfkpEkpBLCvqqk0IOudpt6QtqqTitgKu5S+1fBeB71rBiZBDNeKrwpA7j3o5JkH
VhWvtYFLqZGcSwEha9aYgxc3uBuXRg/wCMTCI2QohyHB6KrCQmy5XWNCMJxDi8WNAB1zch0yEJoo
4fSQWcgCLlYEIFmSYt/liQHAhvWoYLWFaYN8bJJy5J71iyKXldPSN65sx5F+G9q4dzM9vofUE8z2
yvQOaDXbsVJNwnqxDqmNtpdFwHaKhWH7KCvCWAwuNc7I00AxwESj9sSvu4RtpBzgGNUSlVuPF8UQ
QOymgx5OVq44iQgTHbs+V4EO6SpZdfrEmDwhp2+NwWC/wtMOenmyGkgjeRv7zNrb9qTuyfNopvqh
52LYlRyEYaVXT00H+oE6SXZQ4Z4pA1pwJVe7itZyCND06BaJ5hWy2VzrSYBGRYX7KWDoei+oV5UK
dF0H5TAp5XUPdrlv1BSV/TxHXUEA7tcxyP0LwPgmhAFoztGgGbU7mYwilMpkLiRYt7h1d0QD5BGV
vKyx90Typ8qA7Ej9PYOEzVU5KoeBUnJSsw4aRPqDYZuy33d8L0kjoP0WDEimUdyR0rofGTz09Mp4
TafJAIUkg+ghyLSZKh5ruyR7eYJUPUJ+50FoiQJ0I6Q902AcgAW7bXvKDo2wh90ICKnBCvR7NL31
ap5njmx3qmfE6U7KpOvarqvd1AM8Y7dNkKgxDdViBOk4br0ywweyzUF22fTdaBRckxQAbEiZeGVE
edCIY1tFjWNUDfVzloElnrDYS2q1cWuePTTz0i3T5mKM0ksMMyqnnMp9B4tRaHdBXLunNbIg4pbt
BGvHAt1NkrdBM5e+MsrCVGnvEj3oZNKHUlUc4P9pREMd4IXAwsUtaPQukK+DkKURWJMx5hh2O7lW
EgUKfsIDc+akKgnccmO0LwEn9AisKB0bdxN3qrVHywbgrKVTFAZw3o33MS3uZE1pAqXdmTYid24Y
DRzjiGtNyVsbq3CuGaYHgLIQAAso/gEcjTLLFsyKxIEEsA5RPlA59Aq1K6U1nF7wztXyCkDt9jml
sIytYgAEdIs/TNXwMDZ653NDrrFochfsGW9Q4aamglnqyl2cB2xsH2RRYw5s4KQosvEEbUwcWLJf
K4B1NiTdR6xzcysxjjj8TlWv1jdj/lpaonATMxcnOIPdiFTaFXi1MoLwZBXgfANbp73W8FcJu8mw
QgEHUFdAkxu2jSrfmtCiQXp41fCInGGZ8i3N/V6bLRzwqk2JF8cisl+6CfwSHR4UKNnBIzWhCA26
Wl8VKdKAFED5putkJ7b1ZN9o2qarBHdtmEl5AJapPHMj7I1ygjeYTfFVEdo11a7hYvyYm4MZUG7v
O7u1fMMGJLNGANLhw+zCikr2owLiRGoJrrpRnblZs00VaagpW2NgSwoi4Dj6Q2cMr0WIpJy9ZnZL
vHTIIQJaFreF0lUhNfWwiSYg5wlAfq1VZc7UAUipqfGh7tt6Wz1LWAB7ofRurOUAmEUNWLWqvIEA
jOpyu7/WgX78fxSdx3acyhaGn4i1yGHaQOdWspI9YUnycQFFDgXU05+vB3dyjy1Laqja+49PczQe
ApyodCPUOmGj/1kUucyWEf5HijOhotV8drrOPqhmPtpZGRwGO/+d3WtAcGk8c7+xVDiTSJsZ6WBE
tchuVBK5GfidGPMxySii5EYez9riFmZFvI4jL3BfDKQx9qfVWv7ryhxAaAumV907L8v9B/LMrD4I
MZCw2o6PZuFZtybw+p1JwGyJwKjN/X3FlbKjoadgi8n/6Yxa8qX6o2zrqgru5KCJWMO89hx1qr3V
uPnXsAwRFVoBS5W1pqOsy2Rwqjzp7ewnNOptX82BumS4eIggasWeEvLYEvZfzrvfQ2a6KZW2Qzxk
o7Wz/QSFr59kWX8kwPu9HVr31JPtcQnEdra6ZX5Yynw6OK0LKD2RXzW6pZvMYvy0Fs5oXKArMZS1
nxjNSxeGKqEsoz/Ren6wisp9ClfSciJNiYAQpZNEysYLtS788bGjdKWxyWBq6zKOZiePZcXz12L1
64qHRTn4CvzejT3DfMyoR9hhwhxSw9en2XBJdl7Rt7pzncoN79f8JLUUx2aMEksx2NX3/zy79r9V
VsS6b+aRNos9opv15AbU57i2tyIv6JFLO33IzZuPZ8uI7H25+cwNOtitveknfXWuHOXsMm97VWrY
9iLYStTH8VbMG/e9/a+2HAIZdL/tXfO5WaMttcNacB2bOpFKfrGtGjtiUeiMK3GvFX6n0mC1l10o
hl0wLvqo6P5NdTmXnEfOae0eq7moHxnO/F0jxyw2y6NuLHldnWrf6WG8RsJMe08XvCDlzXSKdqeq
In9afOQE/SqTAk3lpW3DfVjL/Kw3szqsgxtgIkQ42ufBHJtzpfZhsKVev3FBqulnFB62DsOKC5MM
U6LzCpBsrJRdgCLPmHKIb46mqgURc2ilOOnudeOej5vgaKtG7p2GYXAd1v2miZ7w7zdMtbr/emN5
WmRzFYP/GLVo45V8GLPue5ndKq2GxJ/xXwY65RU/GQ66/TXwTllEr/pcfobljaK77FiYCx9xDrzc
ijaJCg7W0aGJqEDMT3IRscJyGrKTQTQFeOyXzlb05oVx1HbgpA0urZ2bLWnV6z+VVaDVf3W3nmon
JOFox7xnv7PSLsz7Q6hduZuK7XkJULhSvTKKojy3wnsR27Ttx9xzz908+2ldLN9DSx8atUjL3pkA
nhXYZYnZHCPDOqQFGu42uOe0TLjmegXRR4zyzmkmG5FqEEct5SH6HgrKynhcx+6YryE4kKtiG55p
T+1VdJOHRoksqcZupfOqf2qatniyxhGgpN5IqGA0rg10b2trj5TGWdsuR4NlFyGDF2H6t0LUqUH4
+n5aw9QJu+HQyglZy2gU1zoSJyP3yl2dY3kdKqBHDIRodEm2mfPmcfa0szdVkQZ6CGLLzlz6KeSS
YNsQh5UnbvA6/NdFF5sOrg/T6UQMpbTFWZ0/6HC9FisIDenH3m5QZK0J0giiRqNdN8c0CwOeDgIZ
hgzIJquGLC7C6MFWhh0PdjfENY9aEwQ4N8NNHKRV/3iBPq81MF65FG0600UDBK/DrE5GnBWo+KxE
IdnfCdf4VXjtRybknJp3ZknP8rscQXQ8HiDTn4JY1kHqTKxhpUIdL4a3GjX/XoQLuNXqkOnFXpDo
NugT1jHZBXGmjqVtPzauFFiDN6Y/stOCWqX0ri4vWkex7RFjPfU2DtRhRTofTR8Dtp7d4udf80Bb
ocvjWDe9cZw88OUVU2k6hdNrjYH3FDVPPiL+I/NXMuYW74VNaWb96rF0JK72mD396GFd8+fOpwks
H3H3Kmp8CmOvimghSY9fp97615JUyUtTn71VfNhDi3gi9IPUd9iBRb5S+1nViTSrR9NNesanJLT1
fADiqhMCrNhiw/poZf4BM8BI8ULxFnU5nzic1mIHf2k4wPKAHFhZYLskTP0O1JRkQv/K1fY5Za3Y
Wd1ta7q9YcurF5ocnPqVKI73sKSNas6nF7qX2e7o2BqUc958B4C0i8Quax6oddsJP0NN75FmIwD4
eAUP/lIeiETBl7u1WYo/qOzk3lOM2XJGRe9BNZqLSbBXHsVOXYr9gnmjL+qLdDDtcixlsVFFachd
WFbOuQoFSTomvhWa8Ch0dIIkD7dPQOQysceF+bryeOXDdFsTUv7d1Nvc9zqa3v0gBI5YHH1mYDy1
c9vEfWgS5mPZu66NiqQu26+pRO9UNaufRNSLrDWVlaVBBHrNlWKtb53eHLQENr9QVX/4oXzh2Plc
1DVfInNnLeojYMPgpyuio6mCcxvWP7xCLFxYdoAKKqitSRDQyp9uyyUD2+BRLcx5jgtbAjgUbXcL
FddfFRQqHu/meYPzjOWciLpSdulJzVF9Ncalj1eKPI+GwmxRFjhx15zFpEBvby8lo6EOo3hsX12T
hTwPgwUrOX3xLYkilqofssIgM7lyP825ICSrHf9aYU/PcgkINC7dcWmGfD9OjX10pfrFwXKg4eRu
NkbVl2nveewm3BsDuFRk1Gnr8i9xF6iH/+xaPaDp3Z4mTIxVady8UNKpLNarBdhqlK8qi6a0aKEZ
S2dEmKH4MQOjPUyl+2j6rIN5BbTfCTXw991nM2oOxNrQAzXXfwPXmmMqV87tgHjecNYkXyam3qwh
eb5/bns6RHJKB8cMl7pJ06Sz1E9RKNvUnvgNEJZIlJJVpMtskTbScYgZKeBddRT9ljTLNO6CzAl3
oen87mRUHw0mt73pESY/29F/nT85sbaGFkVVKdJtUNY5Un8LGYUP2rCOnpQCH81tVNyA2in+ZANA
/OQIOIHmhgsLL1FR8PiUr4Rt9btFsDxt+c2yyofMs9+MhuDlXJJriw521uTArHJmEGKOnru9BLKJ
fc2ZYpaEUTZ2eSszBMe1jflIUHPmLtuBd2QqLQ7HraqIimpeRWP9U6rfZ0RUubI9MEheBnZ6Pavf
vB01PQL9eeE/yNo142rwYJW1BY72FWzwGJPs98Ka/EcpL92KXEChIRvK4D3EQTz0FVphBz3x9shq
iJuK3rwN71g0CsK2aAyKKDKrbMU+4aatp56dLHP3tBnT9xWe3Nwm78bhPHKrEGQsDOKuObX0NCbF
lHotFaaDNadtKGE74tEeXxCVsalOPJx6SFTeXDfjpOstO7ngdeuACn+pBurdLLoEw/YIPX7Whfue
1d05BHg8BnL8GKeoxpzk90fRUGxTizmI6yhnTgACK6uaIhpRsrKbVXNfoyE6gvtlYxFqOrbhMwts
joULCMVdpmHvt+IpLIr2wbSDSzXX1eNiDM8VLrPNt/ybzqoR4WZRXXxPn0xCzy7WwNoj271Ybk5R
h3E/y6PvlWdrY5Dkyw1xob0FS1+UX+Y14lGu1WGaqZtbs2CKPY08XhfD9yxHvV9DLqUqsL+CrF5/
eWsej7A8SbH0bkI154OapJN2g7umy5it6VQ2Btieo871tj2WdDzs7KIO7gm17Q3AFuuelVscHQ2e
LnP5CvrsSTUlBXaAu0DC9YQUtGAoZzYJRv8r7xt1raZLuEZTYr93Xe3Ho78+LnPPV/HQ4eebqu8e
T9aULczOVfAOvK1utpd/1jaPqGcbzy7LVWy59ZPFtcj3GcYe2PS+tPnlz27JQQxeImfW2037R7mO
InFrngglxS00b/Oq20uzRe8gysNuUoBvVWfE/HLzU2Fbt9Y3R565IfG4B8mK6IpjbdUsKeND7QZB
WujszK/Jf7T4LvUs7D0pJf1e6YLVulm+OJGjc7TpY6FwZ9pjBbvNLZFURPs69hiyfrjLBSc7x7Cw
o/1QOlmCoIPLtRyPQ4YjtRJ+sWtWHeyhddTO9/hIfUmeic/j9NAZ4pIrMI6Vt+PO4X+1qr4Kvp2E
R+wXfznD7SnYMJYtjCvKXXYo6Ly0GJyDX0/6jzHWD0SM/up9adwMUYGiDnnsRbO516VLuJMCBY5U
sOvrwyC9aG/q3gdP6uHSvPoSBN344Ln1a0/5gRnARARUXCmjOBZYqRPDsY9NnV02aJvEKvwhyUgJ
ll3r7jqBbkTLr01NWOQKjKtFTyyezQ1MrAqMrQ71RVsEfah6vJkmA7YN0nsoGVvSLZgXwNcBX0fU
UVw40WmCDN+wtqdstZLNAYf0M5p+lMY2pm1uMba22F/QlhcIzA2Vv4cWRSKiXU9LNc5PWeuy0VEl
NTbtU8QkQcWpS9bL5CWVHzJNF/M9f9bbhXQ+7DwHsGwsYD+0lz3bq/ncPw/uvJwQoryVDeEettno
RFNDWgtTnDvD+kua+2vITlwtzj+DYafO9HLzXPuPHfh10ukkyFR0Ge5Lq+r59PvWuwVBpc7bgO99
7V9K2lKTOjcYSiMyZwbXeNkm7InTYBWxD+aDKfqzaciu3NYadI90sLQugULufqddht0otZtXuzGj
k+k8CXtlxHDsU+MaHMUrCBstaDHFVvpWWe7RLDSVNKoJ07V8pcrBPD0RR6iOrFmP+VC8VLW4qIrG
l9pRDxZLb9x1wWfdqX+Ex2Euqqo+AUznEgMdcLdiPDkCi2lD+zwHUUkKspqAzoq8OFpdLhLtarZH
bebnofGLZPHCMGWLjg1ZllC04xtu4zVe2G+H2rkNy/xSZIW9t6WHijGjXTRY/BhjoXvf9Mx9Jytr
b9sfwyqfBzXvMqfzz2HV/gmdhXGsA2zk3tP7IQrPXZUVR4fW0b4tjauPw0B4S8/5rKdYN8OBUe7u
x53co+dnIKpMF1vYvAyQNN6CFcaKoIW6sT9yyv1XTfZFuefCJ18kj7Iy1bSF7WzHRVYjNSOhF34C
QrEAWiTf92FAr6Y5QXftcp1bh6jnxx2RneJq8iTtEbPzI8PaOPHvuI0jD350HioIDqQIBeh+1Bw9
Vwy4l8s/wqrUBYPs2Weg4U6MfsoxqI7MPDdVT92B8Ao8oX7H9FfxpGMmeejsXAIKhxkpHn6e2iXg
pmFJ7v9eUlzacBFCat3uxV9SFN1JLFHPS2GiB5cWFc1/Z7OOWHgzTMJENxUqjEOvytJSia/CYJdH
p1BgVLkjaoFb7SbqxVx+QpNZhh1lVxT/Vv23tH7G9jsI/4zbb+YlWT/44qOfmiAusRzvmrHj/iSS
eokMeZDVRyCLryETYeLgo2BuZYld7dK7mqb+aASMQeFQL+cNf8dGkOxfR0bSegILVeC/tRHvt1lh
FVcGNb9wLfzovNKtw3k1Os5+qO1rpPAXh+wPYrqIAMlG438Fo/pB/vRn9aYZG7r96Wun3P83Lfbj
vG3DrYwc2AuSwuLVoLK6LVR3HIbut1Xo5TmSn11TtrFhCTChrlqPdtEcNkF7RNAWadlZGXi7/a2d
3Ntx6jmHeqgOjPV/rNUc9sUSsHisf8OJobn2neValVkHGTootoPO2cOOcHQveX1biy6dN/uDJ44b
a8C6Hw3l7/ILmGc3jN6zsK0foDt+D+6fbS4/xKx2UbmuKPvzk7Xy7anMOvtkHZ1oMEtE21ZXjpO4
ZSn4Nff5HrfYr4YQkivuKnGeh7yPI2E8AKDDvQjxZlfyspmuhkDJ//W53xy8kezjdez5BpWV5JTO
H4KealfkiI50HxqvfSvV5O+qcevgHaO0dqzw7PT1S9X0M+eK+Ac+/spo7OzbBmqGAPW01io6jjMF
4crpbvyMzwYDcjLbDtlLASi12DiEDUnHeTRcJh/iC8RXSJcmAejGVnbXdc36s0fmhg7xWVv9o+o8
AHxiBBxjtHDTs8ooLGWRm8XuRNUg+f2/ZnN5w6cf3GzXb1K2fkY9sx1uqnCBI4zMS5Xu2T+976rS
CjKn2y6VhMZtao61yFhfpnsU9GK7BIk1vHdjbUOK5djbRbrUYfVKxytU6OijwYuOzR3SsHPsxQZQ
yoVfSjKsg/eLnOL+EljRoWq2LW5JH3ZXN0pb2i7jtaAc2O2/5kgGz6T7L/fgrXw3+FX1EFTmrQpe
m8AVt7GWw3nSzaNEonpq8/amZobt0uOWpAFAJZnqd1kGJkI2hG7+ALZcrbbG8m+h6VnS2ZV0v1D2
HO5mVgu/mfZVjtIzr7/zZUNTTAjQCkwIabTegpH2xiYjBeCzqt5rUOLefsln5wpnkLTOiwso7MPD
GfaOEA9wBuRMk7fgBWNkWcSupCxyQMIuvkcM+wYD7/0m7GBiLVj6mlqv4TFrfi/+HwoZd6KRD2g4
DpaQv1Y+VOX4Rz2ALXORHnVunw0irmhZjs1Fxr2B7XE24e2GDHjU2pBcSuhyUj5oF/ceApLoVNk/
EQG68aZprjMv4Y7+3YT+v6hR7U4Gh/v/Z8GtL/fG+PYZgdeJJNBkNvtbvo4PQTT1MUjOYXM0LMZ/
k8kNWLmooKvdov5GG2EFuBUHuAao351DL1IZms/3WF9jtO9zyGvrPPmNd+gkx6crfrbtX09+hyEQ
k/2pALTKCMWGaEkG+SzV1STpwsxBdgVhPRHXdwUoaxukNWefnl0lI02okNVAZe8W8DRyinSVZ9QR
iyLga7XJ4XPSPERF0pCcCnwjG/RWCyF5mclBSuReRhu25xzGAG4iTHP5Y+NSr9MxD088r0/rJt63
sDhEYZFu9DGP5KK0BlAkiKRITZuPlCVn+HChK6fms4kWFMxs1lZzMkeMah1hBw2MTf9v7tdkno62
rd63nGecoqOSNC/LP0Mp7b3NfoeOI/yBpc+C5xH5sFeznWxS7v1g3bc02bT9+prbkiorMQKo1Rt4
C1Jzi3eXfmydPW3ms4O0tXaOuUAN2/UzdgKI6Hs8YbQ80+G6c8ffA0xGnudx5zxuTs8CmF0cdyON
GG8+Cy1lnntXPGQ2nx0LgPXm094Ao3OWdncYnrfmGdz+yekeiM5MI/jKrr9E6tWxeYgnfqvUTji/
vaUjuOEz7J/roEznYEgqoz+YvT7M/ssyGLHJNBLw/RmCcAaa3XVxc/zwSUJpsETsIkBHw80Sk+Du
dgbQ7YmqaNqTJX8mZi/e6b3rfXkLATn34q3A/DULfgRQwumsrCg1iMtpYvRIAP9LMi72g2y6WFnV
1ceF7BI5XpRvUB9pgW/AQjbh1yapNP/uVIEPwi28cWeO6o0BGCaSj4M2k8E7+pG8tBsxNWUfVxkJ
sS+Fyn9mFhL+0utCKFFhyItsmguak9z+Tcj2TsJkhGlrvbDELUW1kyiU8g7lTT49dw7LY53dale4
v0buxNfmHgjZS5IrmjBM9Cj5tlb71vGMzNTynsaJThw5Nl1a99Fwqma1PQOAoRZvJ+ckZXUt/aV4
cGVUnPpSHbT6rrPE9v5k4kvfDdGABHruYjc6bQ1JfR2ChO6AMn/XWRWpGEwS/ZK1MYg33+7a54dc
m1cmJhgFz/LS0XL/FCuZebUpP1ugprgQzNiewGVhkAW1c/Pw2YgEMLtGa+S35MaQquFWCIOJb0l9
c/4X6PJxAUDHOcE6rnP0vH1YnntOkxlJTd6Ky/hWreqvrPRpHb4cIkPoqElqp/+ZlcVxw7NCUZfg
YrLfmsGie3fs6CSyw6Rasj2V4TaXDBeEo8n7s+6lJPLL6KBkHQ9wUBN6Vrpgs/1nlalDVtckgDSn
2jdOiz27u5wulzysL3XAAkVuZ45o1ZK0kL9VH6H2XoaNKPnZUteomSD8JsmGEpD7yfZmQFbszCzk
Und3rEx1cBgjlLOFRrHKHxoD5xk277Sg713BhXzHPOTKOBVr8LGiZseiQiKNbd+M+jIw9i5mfmSF
/e6Ge2PotgukxaO0XhS+kznfzjMKaL9bvkeA4rUcL1tYP2EU+U8Rn9K/46149+vxAJJH5Q0yBDLn
YiaDOv9WEaPuXOBDbgtWTddHz0rGT47kOQwPXiuO6DBAkb10slYaTJR1hXlvmDDv/FB0gyi465+Y
8FbIL/tQBeFe5HbCx7oLA7Qw3Qd1UUmwrafOMJhsq2fm8geL5cHrvt0J0cYWfPUd79tKQlU0L0xw
5HDGdfN7qktEY3Xih9bDKMpn8in3db95cUt4ekwC6yl3pjdX53vt8WjxorvbuDdL569Zf7VF+2Vr
/9u876NLAJhENFSIbUe13rjPM/NzdZGABH6f1KKl0M64etzBTpRdgpw3os/m61wo64Z8At57Wnpy
vNyPxgh/9b116/N5ulQk/3ht9VRIpMJ6YIkORk5Kg49yNuO+sD5qbCqXKs/9uPfSTYJ/LizcyhF7
c2xsjjX56SG2bXz7sa4qC7Mh6E/+akeGf1YV8yIePjvONSRdFSk+exYxQ5UhbvaRZUChu1CopiqQ
g300eGmOi3VempdxPtX2CQwy9sivpLMcsjXZoucVBNCQ+rU0R76GP764hvPuZHZ+7pdiujZNd6uc
ok/LPkNZn/GaDKVXEtzltrtc8nA4CcXXBudnDX4zuvLRL1AILdtpsejwFW68oGI2ayRh/Nv98uG5
HRVB8pAV5bOzfRNBB+Fu7NcKBxZHxRJUTP71sq+oEF9X/9QPn+NnUbyQSVshziYymJhUD3n1TEJt
FsVwOlt3Rl+8t6ePQBOzFSXT2qN5Kw8hMiMx3zb1u5yHvWAAqwLCZTxo5lIflPU7XBVqLiaIPxuj
4eBiiSjt9cUxyVfVZnKXtY0VOYDheliAflkiM0bPpKg7/zrXJayE2I5bRXUVMe0UgWZwLFn9M8NI
VMPqsJz41bnvMNbpkpFwHL8MO3ivMjPONE3UG3MrydrYP6DBUxeheVORltasZzGqOGrEa6XlzWhb
A3SuCs/tJn8sBJmp05s8K37x0PTj7y6j12hpvAef942cOINQuN5b03qNknq2rktVPoSB87QN3ks0
Vq8i04dhs28BCqCm1RDfU3Gxs94/zOWfNmzPoJ+/bSbtPjr47nigqxnvzM4L+XzNifgJ/doRGpiP
hH1XT/aMsH6Wt/vySXZ/+92O19WLKUDaIxoAS+Pu+axyZn2Vne/F6W5IjPg6vbTwZFzm2gp+udNb
aU3cpUViMOrRKnXMitfhLoxr/plz9iiFTi3fSKRPmYxkeUWT3oLdKUOnWiFcdPVh65rU73+ZxnCL
4Pcmy33ruFW3or5J0DIymBi92p+1GFMQzn0UPrXqYqjwsWgQcJRg8/N3B5HAlLHXWZtYGrJz6pC9
fk48cpV48Y2nhjBp05v2Jj0hQgFz6Jx7dTpSczbOb5FppEU/xCRJQlP7cILDoVAbF+e71nVqTodh
YVNB/tnOB7v7xUm1G4iYxSybmHQEM4cuYj64hjgE975i/tlJYzJjqBjye9t7xdfICIBn5C9Y6omG
7pp7Q9SSTNpIfPIyg+Eolz5deEggP+MBnQG7V7Bf5YDUMqVfqkcFiIIK6w+Z/u5uCN5ET1YZbUIM
X+iWm9E5NqY8lQHOA5o/8nJ46lT1KPwbSD/8w3gNzeGI+jnNtX8Q0JVkWis3+KWCPkaVmfrQtRnQ
W53X0CKU2fS/iw1eEHlo7/9XF9Z+MxQOShgzbVYszlKfYc7SSsobTBG+0JXhtPaQ51Tuf5Wxnsf1
kfkYlKq5uoL8MplHSXm3YWhzI5KN1ZJ/suteqmjdz0v30JYWyuAyLRpORm39Ig7cRbOhesLhUFQ2
2J6LfHgsc0Da4qfg7qTqhxREtA7RjSxfgeZy53q3yd/SsZG83VVaUy3SN3cwwjkE7ZLeYWnZXvIw
2ktyHYdmOo7LdOuHj82D9VHoavP+DnTmZ0vLdMmGY3R3oC4eJhRbzJdyRkjeZfe2uMG6Gi36XS7O
v5VkZOjKh8oLXzPHuLJpJETxPgZROpLNrW1xZlJdFXQO2rgqC94iiDQMpvaOol6+za/aRnTkhO2T
jBhWQ5QkxC12o5VEaCzLIUPcJJKueQL5PvJyhZZ1lQPTRbP8Kwb01fegziwozWs7NrxuA3NAU0LX
bVRnjGXBlxz+c+38p5P6xYh40rQFVd0FMB6E+oX/CGG8lhC5+9zI3zPXadAlf+reeFSZ/NRWe0Ku
EK8lgIFReueFnpmjO/bPuSJiNodi59EXyofzUePLiPYmFcWbr1jaRGBwIG94rrV1NubO29smUlsS
0FBA2uQ5dNGKYBjKMzP3pHr9EgPayKj+iNSfqPoMcrhgtCYyAvxbrpzW+w2JYh9yr4+xJyBx5PAp
yyDtoSdtggK3PEEAfEODdpeSBcbTDO9wtEkmTisTnek2W+iwp1sN0pyNA+Hb42sVgiuYxGAnU//j
zHN9HhfGxo2umnEUrGTRqSz1t3JdTrzCnYEUy2eSQv/mE4lSHc1uvvGiJf6i4Kszr32LatKCudr+
IurniXfvu5uRDEF/oJ/33R4BocPujyWNVLr90YWC8HEAu+7PGjhvVS0PJK7DOCzlvo3+W4rc4NSf
GDCth0AEwLH7KZNQdYJfOnJZiL4b4LpAMxMdLSnTzVoP1hL8kpb43tRF4rs9ohE793mfDCVbZbVW
B1vtq614hAeCEEbrGC7iqrONSLdoezJMue0Yn8TFsHhSJ3nWwmK1x0LcrssxVO4hIJNxiAw3kXxl
t2E9M3Pj5iCqmQ2fOFCOCGhN+5Xz9lOsGXNPdk8AXIynbmIr81BhTZMbMxKBlOTEAE6XptHkJC/D
cy48uSu77saKcbLr9qV3cxQNI/mbY32sQ/O34RDVra0fEiGbXTbTY1gMn+YdP6nWvUPiZJiPj4V0
dLo+FM1yEsL+tc7bMTe3g9N3+6JFEaBtNE7FBdnzrp8dGtlJa/LX383Wfyx9lYppNqnT3RJv7V5n
3Zwch2fMsX6GaToEk/PG/5h8aHiwhJ9CNiZweucRZmdn2YhbqFdDexn03/aiqguS2JcpMtOwY7zJ
8lNoFn90FHq7rfRemZmvvv4b+kWWhMbwiKfn0SJrb4fl5omP9V5vnxRaXTUC0L2EwTA3ajW2cuI6
duCUlrU1H2HOL5bXxF4ZXYe8+61yGu8br7sAmbyKvAIcDR6n2sKI4j92nbo0aIxbGoQEK5ebwcxF
vWRYPi0Gko51ip71gvVmcV8K+Y0eIClJEqfnSP7daXs6NC7az5ZmsjXfM2U/IAtGqTU6FxFyunqe
ou8J9s1XznNdt1fbiw5l8Vd2Q9pCFQzm+4ZMWpE4Gdh8/CyMtJrZrp/SnfCL7PoX3S0PKxSzy+I8
RdmL31s7ZKG4iJJVzPsJC7BbrMcyquPesuKqz14chrG102dj+EYkpdRrRBCt9slKtXGLm4yN0vsK
6xyFBaLBbYodzS/Q+3BAgGoAYTqA4fbHXaduznwtuyp2fJFEudgFTkGuQH4eXV5I/soZDcXIaJm9
KWE+RGIh/hNAwL6GASReLI3s3nRA7KZ565z1xDzz5GzOdcK3zo8+7QsJpAeiVA7pXBPek/GPBsWj
sIEE2+FArHA6LM5rR4rcznVfcpTk+WqeivytRBEXcxpMhP8ziXQmigQMT1nzj2yQBw0atN3HSN99
acCrUkuTLbq9V4V7EpMVHLbGO7rW/xyd2XKjSBaGn4gI9uVWQmi1ZFmStxvCLtskOyQ7T98fHTHR
Mz3TU1WWIPOcf/2eQ5wp0wAWZ7nNISk4rQQ1DqYdFIZ1VHRx77NmkZVCURa9uFNZgXwgjK9KVE5+
clXd9CNhLuhFedOH9p14jZNmz2VQdaRhzhM2CMrFJ+iWSJ13bujdo1QhBxhYYUIyK0x1E93CEYFS
AvViTvJ1gvLdJBD7oXKU5PC2ShD27wiOAg/mQCPfvQzdwB6HdUdlsmITExo3207iakL9O8/tl5OT
VY2y8cBbDcgTVzt26aOd9AFSNMyYbkSMRbQhr+kwmVZ4xEJZruyqffdaO4iRGTa5tQVTaLct/wgN
fyvRGsHgdeN71rmHrg2Xh7FATj4yt2mut69oMgOkzQ/K+JgXyLT552Fw8diEbDc5hRnSv2rphLBe
ak8c+iZ7Ea+ij49e+FaNBBcoOFwizFajRjSqOdHxCoP3r/WQL2DN2svZrlbF4G06jUxPnf/MdI27
arbotw15pLyj6SGY9MNqU43TE2NmjbAaMRq8nxMUnaL4keM+eEbS8NnEl7yu0GxtQqvddIqnrBwd
aKp1ACQtfd9qGllmxP4ua13Yz9HGc+qbIxYsjP5ct/8h4mRNrvZ8nCzv0CQ9D3BnHLrZ+Z7c6F9e
Jb6h5Cg0ufFa3a42GvIT9LNMjij/5h4iZdx4mXiiKW6bu5YJeMvh7jonPhP4DSKcS81aG+TcmCh4
0lS8azoKxdnOGmZlpOzZjG22StmW024vMvvMTIemzF4jt10XmtzlOT0dfAVVpxTkB6NQ0k2ifrVo
3DhV7etYU2hsYduD/PW7uT1YrT2+uFX9cOLxkbrII+J5w4Qg2FNRw4dNxt5WzfUmNOd7iLDSoT9Y
H5EAUir2zfnx6BPMV9XnaLubnkhpM28CEmC3sRjWFThRiT1wPSnZNzJ4FT1aYBBo6HQOi3BScck0
MNGu+JEoAWHbPoqyvFhW57thhDxb8JpMDOPepYBqxusMUMacUpn6ybC9l1CJdk6+pd5OHPI8PXiZ
99SYGJwYJ0O9vU4W6JlBLniePCpbP0/pvXGGW9gC9stxpZWM+n1I918VTK161KCBpzp+VMNDOqSE
j/vItZ4HCxf7ksKnTLiZVXdnKs1JZtqlG7VLyqzRGIJw7Y6mDc4jJ/q2TBIQNZbU38SN13Emt6P+
m+YH4gLpPYNVN6FOhgcJKGhrgRuyfm2bbKwICdjs7Uxdx0oMKAQ8VczxJvZSklpUiTbXuCeGfKR6
/hHm3kmHm1FL/Sk1kXHjTS4Y39ONm3TnetIwIYWvUfZiD87eISCGC3MvmvCnTJA6OJpvdPBjRnpj
+0eQk9wHpSGrOcZCrvS4JOBctnkt0TqpTxrJzilGof4qFPdQJ+Pvyr1gGEUHNtlvCvDQIEuSeJA2
pL11Uhw5gJaVl0Y1diF7WGmRdW1Wh6mJd2Nt3Wwt3XoJSk1h0EtS1zOCbnvXtg64RV1Gi5Im9zMM
dKZmHBN3DFeF9u0a5NdrGWIi0ZZBq8U+vnGfJqoTjd7HKNewTuV0BQBQqHp6ht9/AzM92Y31lTft
ooHftK36Eqr5ZhBAqGzcHDg7rc3gUsnbNpQs8nMQH+5USiQEOeTiKQolVyeKMsP5J0jUhj9Pb2oY
bjN93OMu2lnMOo3y5cQ8TRxMPPCXwWkOnQ3EO0BV8GpoxSsoIw9+do/riLE/FBuDdSJiMxutPtAa
B6j3IxPTdyq3+qxxytXiH8DNvjGyJ8b/PxmyA8Qit1bZAsq24b3Rymtft2uFRuw+mZ8My3iZEA8i
ythWunIfGS26hEqQKubSKY/6OK9z7cOIMAzVbrxPNMKKE+LO3ajfhbqrIdKsv1EEfyHUCCwJuWdh
B1Bill2FsFaQE11WB1pWP5tsmFddWt/GlMsshxpMh+KXMIX3sMp+Tbf8c0f5YYbYFpvGwYLBUd5E
52SABmlehJjhlSC4YmyHeQR6j91Dx5O0QOe5tutigFlRvuWWcoizAf0s3xNwb15YLAG6tRoSZafg
J/CTQtsqdozAoeGtcT3t3EbD3xTa3wZUUtMvQupSvSnoL2QL8JKGJ9PR3wlwboDFp484LU8TBOAQ
y0OBPQ7DMB88Ovak9WfDICIf/x2n8MANkwC8CYuezre8HA94/PDosvxmMytsqh5D3ULtpjk4x3Rx
dRYBL9pLyWdsGKhPkLVEkcN7BSgNnVBiYZzuGROfKPdhz90T/egO7HB5kJwOQ/w1A4E2CiM6mjxa
l/JM9Uu3rVa6NH4cG1jdUqkmsm+eVqn+YJDCT6cDVu+VbFIf3f8JXOAVWHAte+ZFPcI6pq97F3hQ
KYNBbb5qA92bt8sjZUVFwk4FNCkr5eoMrp9QOVRn0wb66CV18gf6DQKI1KCgrJnhDd06YZxwbdJs
WaUd16/K+oUy4KumTG/p3iWVf9019VMyEs/o/MNdeajM8KUyRbbRF0qp5LaOlBsKmN1cYiEToif7
waqRycutE+ofteCZAmHYWZOxQUKYrrTcOtbOziqrf7hWzvjWUKtk1Rd71a30OkLMo2Wotpq19MJ/
Uka7pAqvc/fTIC/wh8LTGKxBrryaNxNnl1d4jybunyZBoGJfUlFht+hj4/AHLfFa6+YPJw2/GmA1
q4L6QTV+xZss8XqH+HxMAwmXYTxhajrFk/vrAFvg00Q4a4fe0Sko0iTiwhu3teVFa2LcXxsqNdFP
r3X3UakfnTAWJoyXk0c5cspd4+nvum2hVYe6VQjwba3xKgbrgkH+kHrIYKaCGh+INhPEImrFRnOn
R9ht8l6HRsb0MpvlY7SQ1TW6iFdRbCHBrbHvzCHE1OjedSYffOrOew1xkeW8inb8/2n6007/Ci9H
pl8/e3W157L60hMnEGnGEFqe3bjYIJTY1zkiyCraMbpJTUGs1j1wmL1UDniNkU0Ht3EfkfEIleTi
zQ5pJOicW1hCq/x2Kzgw5J+5PrNbaIEDlsMkPQRjfSKO/2Zqwu/dclvk3I50JuWyXndQe4Ue3mN2
DazFN1p+n7C0Y1FpeA0MtFhSCWhKCNFwIffV1NNsRGeZoXVUYoYjzNbGNdYZzcwKRDhcJVhiIxN5
Pv7aXa6kh8JODGwl6aeqfMZA17WVb2PjC27vOA6D74J7ID46ZB4u1MjkA5dXWyJ7MpzLMoaZxMOg
FPec+Q1gWZLBjPJp3wk+xSk/hMy8leoC/lpEEnOyxU5xrgQ8HVW237Ei1sJw4FKae8w326hibVf2
zXH5FeLplOuv9XzDD7EmN9KXFjIIRblHOj+0Zf7AX5I0U7kBVlqshzklWv0Eu5EhyNYDIc21GrtE
wdkY49ol8UeF+Y6htjmV6i5Zu452U4z3ytDvJScbohi/xv+SZUC3+pTsxbzAowj08i6YMvej9fik
i+4Fd3hQitwPEyXyiyjx4wzLT3vOCirqmwRiEt5n9kyQ6am6ql21GfBzC5DnkCYNo2rSteVm9Tq+
Z0Oy13R2+3K6Y+38bgs7GBDuJmN8mbX2WkYH7lyQ+vxZBe2xzR6FwriJLBf5jweKji5OI5/CE/sa
Q2KI1MCaG54lB+08nStBmuevFuYRqD+gnvBJwZ/QxDmeaDzaZnMYSu+l167N/Gxa+m7ojKOOjkp5
6ryfLFfWcvQYz2TgLBEFCsgA4gpDIvDNMCxPLsSo3NpajaHY+ZK6wYVxjSv5sAz1vZtBiO2w29bV
h8hIY13EqWbVgX8OJxIEDswnKfGLzi4Zs7sBjN3Z/UsXHrTy2cr1F6s1Ni7dfXKRiAss9ToaSp3v
2Z2DLu/Oo0T1YJ0Vw94TQPIPmjnIWyB2RnIT4YiZZ4e47p/rinWIGhW3IsdB/rYtqHECkZFX0ykx
qsBcONQsuhcmuvoBPzdLuTHqHdHsDheJ6lA/Kb5K1SaZCu2zo56YEG4xpsgVGOaXywBNqLDXxO9z
rq27Cry3GyNvERJ/IYDU2NTWQ9ufkeWKdZbYIKb4LCbFr0VBt4sINBUSgpq+Iiv9xVnWNOJEArW6
Na2lJIiy72iMXubOecrG/F5OyodmQsrL4RiG2l1hBfWiczzn+7TAjTf966T53ljWaUQhl0QuBHpq
vdY6x34midGAE8Hdt+Xa2XUuwng7PBb2IaoeFVdFR+VA2Rd+6UBy68ax79t12yiYGM2dnBBQToP3
MNqY07Y+TowaojQ22D12thLEKnIQAnKDCKGKnp9kWv/VpvLmGbAwKYNKNBxsc951rF5plItVzLgz
SfnEYb0mIxATRtj6mjc92lB8mvn0XIFfKLw0Qs8vGRdi2Sj71Kvgz/q9CHtAaOanasigHEL7qgNm
hhHYalICVNVzP6DaUEiIc7MQEAONzKi620jXdyOOFXZdXOzauBsQNmSxfR36a6Fh9kgbD4A0O0kO
RqPBIk9Lyogc1qS5dSymZ6FkX7gp3+eJxKiFYErBiqZi5omyzU+7y7Ezb/NyWo30LzFsJzCyU6WB
h0fFU6MoJ5eQf834kNG7VzPLJPmXpy8pEN1RTpUfq/q2BqLmjJq/C1u7TI0XjPkGafe61E7h0Ac5
cGemZ6vYdn+kiicWR5tYFa52jZsZIT1FTJPsdqFN35OTiTVFRDgLau/MI9JzEDRw9ManoahkkVWo
CBKxC1W6cIrUgii24k0KrR7d2BoCmTHnluGz2is7weqaRiR+Cs29ZSLfKgnhOr3Ltb7EhSgTKFUD
lvSWj8m1DXHMozbC3EDDCv61f2Ce82pa4nJgfpcDODfzJyL8OwBgRZhP1dgesJ8c0JfuXOQDIiO/
Kq6fQ/cX3RoAeEYoGagc4N3EcOVSrdJhYDN96NUWLm9S/6j9JQgwPsnW5GXw2Pujnaq9ueaI0Qb9
VLIFykVZhDgqW4cCNj5dBJkRfT7ptkY6sJKe8ZrUNiVcR0u+Cn7puTwl2b88fNAQBL3xGzMyFWl5
U5l743jeR3mxTcb8os7PydQc0l78KIqxRnC6Hrr2PTLlAYenPqGIKQqLWBKVmWQRGBbqK5Egz2np
ndM08Uezerj1RCF3sVYUpOWR/hlNcsM7f+qMamPHH1FzGPF5hlxxBc5hbDiCBu98ujuMSjn4ESh+
v4UmYQTsVxMOjr5U1i8xfnd0bvSAtRuvTw/2aK/j3Dy2EZRC0xwmVNNuX+xjjZcJuisMf7O823pd
jlzqR8XTlEcvjvwjcTCwsniVYKa3tEPqzlfX659VudHtcheFf17Xcc06YNPcvU1g9MScfTleupG8
VmAukR0h1VpqvzV+vZvZfygTLaiy2dWcMLL8NDKV4J8XTdQPO13mTeuipBj50h3FqUROIH/UKKlK
TYsYOcfbG6hJVmJQz02sImXON4XK2WVmzvCcjHilDZEfeocuNjGcGtfcOEXvqxILW3zmQyTIAc2R
9wmBcc7HVzV9iriSlcUSzJthpzcFgdBgDmwmIFhGTyxVvyGiYEfq6HIKEjq7Fsq0NpTk6mQ/XPCY
KMZ5Nw1/eVlsFajePv+r9RF9QOWPZXo3qmcnwdH6F8N36saIWuVYFi8tq3eifrv2jqiDtTBvLTm2
midX3I0MMHc7vCYIzLmd1lpS+rZ4DCa40HRh5tZhYmUdBZJbCFmsLoEH0DIaMk+DbFCZjgS+l75o
vhEXfkSdzT8p3a0e2zfum3V7bSz48zjBN59V01tS9H8ECDorbCudT/xJRsZnn+2MjC40CtXXPZ4K
0Ah0rfBsbfup94n1GEb3TGoBiX1uenIGzINDp55FWV7rrrRXXlS/y17Y1NXk7mtfTz9aHRHsiqCY
TC/PtzW8bETb7F3rknZWeMORQRLezGdLSPDHnM2/CUEzQmn5BRWmsQaXEsij2MpCR9bhFOWm4OW1
3VgD2rGyfaFr9n4EIANQ6f+pmMxX9qQ2O6d8IU+oes6zO2z7FEBRIpitpbrTqyYnW+FhcbhO4TeB
9hGpFaXzD2y6nD9lv1PqXz29lzkdwhrGuoeOSHEqWIfDPDBxVmvAF6HnrAr1L9Pfu6kIQMskUcJk
A9neXtrEhqUBqSNW9TVz8PfQKhMKWuZIHshm4xClMwcIqKCEW6SZpYmwkY89so+R9Y47kbRIPSGJ
o77Y5EuQdxqW14GnWTGU/WS5gUapLwQBh1BWUXo/rgUBjVUZYOZlULrKAXTw0rDY19YvmmIzgbrH
Fm73D5SiHjpXIiZ0+t9mNBLmg2xehre9LAhWikiCGCjoQn8ufxPkIfEst5hH15b3J+myrok9SNHM
5RVUVsNz+zsWkb9kmNk7U/CWq4F0mHHRwUmU2ctGG3EcI/MZvd9keNLFo+0YdWISkH9a+axQeGS6
3+OwSQj8BQ3GU3IAMko8RICU6uVuyJ/tHspjHVJyAnNYzi9VZyBQoLduOEbD3uX8zeUB94o/NE8J
JpuOwr323M3Pov+ttaP3208svNqBN2WtJPuyes8riQQrPhUweWWTHFt57sF+wu6tQIamTys16TlF
iTSqg6Ln3QKKZFenl7FfheobgXgrp/qQeDmVyc+zk8fYbcZ10ILbW6L3AVvWi5ZAg6m2WXVL+6Wq
wTeQjhOqCeavR+eMCNnK8z3tg8gDQmFWEW88TBkeQ5oGKZhmcU7QBFXr9uv/JwcwIxxwFqrlVsuZ
GtzFUL6zKcOJwG3KduPEpY+hcwDqbEuM89qLbX1GjUtpw9Yje2xOeQ+4kLz5wiJBTF5lnGxta9rX
9GbiRqwlAh0GkDk5EHCEN2Hmzl8ntPsp3NKQhx7mY8xXcOSk5cAxouuy0Pkd1BmzNx9NjrVmwr3d
zGgPPFqzEt13+GjS8t1eDLzh3RsBfwHSIubRpHwr9RH5+SfdnL7HmCjFVTinQm1OTsMOV3NWKmtB
jRufssklpXNIVfz7gFevc66RhdO1JOnLWXVqs3cRExXVGzI/MBe3PfcoyHPrC6VAqHJD1EydA0li
MS5fDB4pGRBDvdVB9OMhiO1tyBRZm7umgnBCA8OSSPQaFjubh+HaDo+QYAJJjlpe/RRlt8+wGQzW
p4wP6F52g5XsorlZzTViE4Sj6GFIQIlIKImDAvZzeWBM37WBistdB8WErXYdW18On1qlJ341famS
H2p+KaS5Is5ANt2uMx89d/KY8Mz0f8g0UZogwYVkggcqOK4SKFK7R2sNU6lDoxpdShwLEYgTEUXt
wemJXITHn0eEVTH68mnjWqzXnCSkPaLxY0+EYJ6Y0jAV6YDSgoo8D3WbV95LUdyltjzX2EqtgiFE
SymgLZD/wdbwXtPubqbKvRBECg1RCsFO2+nO0rvvVrEJBJnm50EHMCz9GfyygtypOlLI9ZtFnhd0
BIWaq1huvLDCh1KHVATiV1rnnUE/ZYJVp0ilX3pyQSIBXKnx4mwTYxck7ZK1MeXGtk5SLFH8oLAE
vpLthyJWtnUUPZtx4ctB9fwRyEdEBXXvqRzeyLLE8Nn8K7OKuV2pK79Mrfgcd+preAsro4PaSNTX
KG1Q/SXZvWPNOlokkRuokQciB5cwlcQGubRheFHNIg6w6AZyh7fUEiiCNe49qjKXbhL03P2sEOxH
zPml6GlNsZytwRfbwcGx8wEVVevJHTekVu1nCCsOE6SQ/VFk16p/7zAyhvrZKH9wxq2ogQ1fUaIf
VJGSg9LsQ1AcA20YV93GNUFhNWyDqpW/GRrJILkj0tP/fzEgetOx144mC5wGS+4Z+I/V0vxLy6Hx
CxuFcKRKQbKh9h2Rwx1YNRRSFJKAZA3ei2pbTPex/PFY+VZd0fijpvfXZTyDHtgmUa+ujZbkDKUm
rUT3ELymZRwYtXh2jJSpPPlIbXQWlYnREfMdDubO2PAYd0+5B4LkSMX8TEivklQ0aI6f0nSwisq5
uskihOTh5nDwPbUO0NnzRGC7rUpewBZ005lwC6jESjmLNaGeOCyafFoPpUWwYY/dcS7exBy+D+10
KnP9Z+DxfVXwbpIiF20nO4uPSlU9J2ljvjn1kG9MJT2RjsQ0sB14nhIEPnj+iSVcIi2nOUPqfOg6
bEEqzq3Gb5Bq8Q57xnRMTQ3gjRO5FE/tXN9IT30moH1lmXx33UlTCWlDSaoK953wGw2bjraelbxb
h5Z1+4PaOqvziyzSpyKPXLIdm+8pPNr1+NlOfVBn4VUY3VNh8V3WlJj3Dmyh6/2i3GlXEWK7MjVO
tSHsJeaEzmDzFcPotWaxMzkahpKMSu2pZ2Jo+aEs8PMGJcCIAhsviUrym1CHj7FvvnUrQSrbridd
XZtYPTBGI1eAieFhjfLhqPfWrRDU/hRfDaLKuua/7rn4QQob5Vea3bVnxx7xirc43gtuDO5pUOPf
PPlSypdJfYnbc0iacqbaXGTRXqvuhfNNNysZJuU+U/tgogfU+jSiW42pAcefb4mEeEF93eRPWgo3
gY66It7ZLSGJkG1WfmUkK48fqLbSa8wljXOKxItHBrboTQB6KvyUQJJIpfKwZcYrOeQX0btbvA8N
6H/bvRrK72i+zRF/KAKQbPW9RY6ZFCbLzQ9v+aEUBnK1Yvuas9tMqbaVuEksGT/ySQZTMgR9+FPQ
akr5AchXmgTL3C+CMGqCRFj7mtuuyKazQWTCqhyoMMqsryR+MTR2UO7HCAWkXqFgSIHHu3Sm8ZgL
bsJUOxFEREJJPbWHTFU3kk92Hp1tR7UOckzrI3bGl2KsdpqJwqq2wn9lWxzSrr8njrWqKXKGBenR
LlUu3ST6UatBQdkTzFj1RzjHGjFf/TGFH7IsPnp1XDtKfpMhSTUuJB/mHlAiv7jmuOUzI1p7KSUc
AKGVab/0rONwpmTQXueGtLi0rQ8hBlSpvcaJfI8t8rnsadVyeDvEYtTf1DT5pV5c6tI+kGOzXnq4
IwZWBdjLiHERux2IQs/Q4KBgjvAKI0IYHED3PojivVD6S5KSgzf5ashyoZtnCZhlQsubODzd6Gw3
HF0aUeMprtrOl5HyGsJ8UF+9K1mIBQFUnu34DnqKTgFaYN1TQe9QSmdk7BCc/BSbV6totrMG59T5
Gf9SxIWaO7J1g65QeFSIu23w9DUtA5X20eOYK5sBb8fWagGbiNSkZWOnW/1nb07rZEs+Bdd272ee
Q4Ive8nSG2sg3y1s8zXlC1j64yy5BCZB+SreWpknpL39NlWTJ4MlnDVJiWw/z+Wml80rI76nCD6S
Y643PFbtYeHfkx4SUgd+7nsmhSzEndAQK4MPZv6Zpl/YzEOqhig/nlSt38V/fyIx+D9zEzQPMgjo
24ZgL41TjpS0Mo9C0UnT5WFDRpL11UZEP1Y3bCYqdkdSqabkwfm/atzoCaX4R5vchowRBB0j3o/n
kJ3F1sfnDnTATO0rea8bRWC7s0PM6czrUwnpiiKDLld8ewraENhSPf1YZE+dqu1tJ9zQhnUKk+J5
sU+m4bUi4bHkLBuktkdC67szUU/qV5FO/L6IdFVlvsc9x8E8HIjme9cYhRLa7OiS8GfVCWo93xae
gqW8eRlJmONOqUdvBdwETNJAcBkCzE49LippVXyPpAjYPbuNqK8uMRn9RFiPcS0xBuBR2G8JIPS9
sfsnCnlbRisNwclahN2+xn9DIzLq8CqiB1r1dd0+jJj/C6IAlCWiHTl45O45XHhuCExUqFtnjKdq
/kiGzlPDO1yQReiIY2khDiIZpXTNfV5bNB97a3ZM2ck/BcFg0jbHVNduDbvAFD5FxcUlyXVUs69q
LgLzZxQXs2n37tidi4KsQ+xJGEkH3jhyNeBs0IXp0161qFDvxyM826nBXJE1NYli9K6HScvkXe6L
YceldXE089KqLLQdAaTjzZiJR0h791ewxMbdm21Jzso0IBvqgY9iFyOUaJtgBBi1WCJt70cxK/Ke
YC6VFzC9wjOCQq8eyTDthn80724dDEDYcPe27vFRp9OusYmJdORH54HFzLA1r6O689hJcrM+Cq0k
jcMIYnlNRvctmcqn2vBW5vL9kItsugfLfQ0ZK0dtvjiLU2bhdHg9XPAtWJNCaS+KO/iZ+y4oDZ9/
sykPetgKWxDCkOS/SVfcKaAMFNwNvHiM6ntVJSUFbbQg4iadmu2kzmiou4PWItBqlX9kqj4TqNQq
4qakGMLM4aB1aGiIwdT6eNebiGr77Nxm9k6DjI6QrWIAeSrBKe0SVS6sd8LnUweGUO5iIIDI6re9
qWMHwxJkZsjyqWIqnvMOzLDJAixI8FzkIxw0LgHjNxqWeAmaFgCMlHCTJg88hC4l4GlFQhEeFScU
d2/wtk1fn/vqnytBsgSvPutBTd5On+518K+IidZoX9qqvhDezDbabeyGTBRNW2XGdMm15L2fLxKg
vtR/ZfdIhU1eTbroEDhTt7qoDq3ZkhtXoVEYEchyX6PnVdNqV7CXpFX0E9GgHjL8ePn8Fs1nJ1d/
LRkQfL3N4hl12KvVmwSWo1j+RqBBgFD4PGcdcc/hT0L6SSk/ivw7hn3DnizQI/ZxcRHkkx5B6Hdt
lK8Tuij4HsFt8UDH1eugXQmXImAVugb1kR59ONOycEUb+1tJ221H6I+KrizKuq0V83trdO22nzUz
OsZHDD6kh+N9LIA6c/BQcGw4P66iczkD+irTCuVebraA25+pSbZe/qmX+EoT5011SNKc3mX42xQU
/rI4h+3Oa77TatzS7eZPqvrClKpBNJHDvXfsN4RagSyh+T00xIy9ZXoq5XV2shfFvg2u8qXYzxnd
ERD3q6hDGOP8pYV1IqlmhbuyqqOvApms3iUbtVIIEyZYWxlWE4dUOP/pXPNjtrdGtDuE9jBub2vz
bxJ0cpbK3sZGl+sPo7wTWEmKn4ISlmb4BrKWaEcyiZAXlvuePZTcNdTnSbDQ8z1OEK8+LzY3W9M2
BoeZQLuc5UXgTuTRNcmX0Emjz4eXPErWloOwCAJCqYJwgFKYsNfZt6bgdnOfjcy6Lr6lokaSCuc+
Egmhlk1gxfWOGJjD+BtWBFV2BG/E41K2QcSCJX0VGd0KMpLcGTNAyrVPIxWob/gXE5TBrocXWXop
ykIiykkU3CX9k2ru5QOiRWEAzXb9lT9pOKvH8UyZL/zJc5xdEYIjP1VqCzjmNRSXpCcI70cFcYsC
MNvBu4v+Ms/bIT3FAr+b73x65RLG9VEizOskvKdebxTJSXcgvXBvcNLYf/roBSb8ukmCf8ON5U6n
XuvWNhHLfcOzdRHxQtZ7N7sAkBrTE+zlJJNjbXpb4veObgOeZP0gB+DhQX/vMR4oxqqXgJKNfeWd
Yj7uea/ElnYBAJrmYvZ/haKi2ngyudPIxGL3MB5CE/1qkBcqFdqoOTpc6PWIVXZY68qlpWJ5bJWz
e0zah02IR6o/InDNKXf2aPWd/EDgop/kGtTRUUI55lCiLvXaOF3k+E81cmVrCb25lONnHpFzRlHi
GZkEvU1Eldmd9JZm7GM/Sf0Qiy7h+2FLKZDjkd7F1O4gSJgya6OiYOmnqX2N+JPgrQWeJxlq6vwe
aIicIHQcaZLrO20o7o6HdlitY39OZXGZo0a9oqrzw1mSvYHlZmMllbeJUo3AQtM1oWTBRxqNtKsU
l7jvIilAv0KLWLHxGhTceWbh9ycbayJ460EHDp7XlgBwToTGdfTDqEXnziZ+bCSljSNbMWNfRPUX
tWJL1mz+rmvhHDTWnmwdGvOE8Qcn9NV1RfJUkErNgR8dVOLRTyFJipB3HlsjgeuoGw4xAV/Hlvg0
JOJV9SQUi47TqsmgdVhzjbCP3iyzJwuQXKLt/3/bOESOxV6FMnT5X/EG7LRkMl7obsjv6NptJvsG
8cy/pEQLoPXJdCH6yT6mrYkmWil4fyxwMGup7HDa4pqyp+zxxajuQWiVfXFT0rjadk6CwpoRK9ul
5s/t7G7LibrkqXCtIxDwT2xOpMcZ7qdGSwPj1eBuVENVaIgWhCCmc7SuaaMgX0xLyEKpre9BZuqx
hVo6emX3VxCUGTSdmvudliAenQdcnqQ14f7yxp2s2CImfW52wwSXN3q9tfOc/Nkbp5rf1CKj1KXc
p7eI5O9qFCk66kZvCQXo+6pGdSvTo90kFU6HygF5MZRD1nUKP2B/lcZYBnnT+7Eg4FEs2JzqEq2a
tZN+iLLC3kni6NJcsY8O3oWpIzm5dKxjjkyWx7B5rgtRYvbFP8k8SvRMPFwIHXYPrQT9/o+4M9ly
G0vS9AsV6mAeNr0gQIKkj3LJJbk2OCG5hHme8fT9QRGdQcJRjsyoReepTZbnkfFe3MnM/sETh5C3
h6y6aeCHt0F4r/WTdJO3n0NTL26RYJTbENSMorTwW6mTSRmi2IYUUnfwJqBvbVmeMv+ImhxsIMhG
BzWrv1lhh7wqF64eIRup+mFlmzoLW6QX+Ti1H5g47Uas7CEMq9PEAkahE0V92aTwDOopSTLtThN/
oW/CIZYXL8DMJxAwwmON+CZPQJ/OXiubsxeTk0MOupsg7UzCIZa8H4NYoIPZkEsGRX8O1JijvMi/
hUCt7irBO0pTlZ58Pf/Zj1TkwWujGOSFN/UgnHUDkp/ulfk+ktV9hvbqnlSVspqQxG6Tdmeuto8N
ijiCh2YGtmBIzHZxcENjD80bZHAsxfvcjjlszrglr8WmZte2owUqyp281js2Ai/2XL0pJw1te1hv
dOI1UFgpxpwlLlw+cn3DFM+wQlQNgio5BXBkoH31d/CkITyRM5SnKqEOpmZzuT2EbNgbEDsSS4Qi
Qid+zDELR9ZJFEcP6suDT6/yaMjI76TGSzOreJszhVGdyk+aUM5SOp3iDmX9bCqQ2aK0eEDdj7ZB
PojoHGfqrZY916hjnzod4CYFRjdPKK/lyC+WOTJ6vnqXtOJ4LDQqSEqHUiw68PgmcIvicMFZlar0
XwUEUqeJV5HeIhIxIHCKmumB3htyqGMwULWTgIGGYMlLUJme6lVfdB40RzHQnH4mwoYtyV6chrOp
B61bf8jv5WQGwXAki0EbHIxebh+6oO4egBX/UKsoPk1Ic/iZfJdW6Lik3RhCpQLlFXJlmcnjxGLY
gdOy7HQCxluH6ApauflDkznR40CaM0efp1KKmU5qoFaN+BAtWX0+HZJPVZt+RraNzia0+TJohoMp
9/DvjQDzDqH/IgeRjmZ7LB6s9lMRiuW9EoQ/1VgNXRFuKahWwXDqVkOQLaZQIeaIALShcRwhrjzH
kA8to58cWchhm4b6kyXQRFPmkkVjfQ7rSt/LavtaJh396A5PsvYI+DW1lVjSHBHoWJbC30eqLDwM
uH7wdrLYvmkr7MVEeMWxgXKBDJcQsYoQZD2AlHoUEYT1UGQbFfOr3DbQhRAZP3k63FhKfbvojDWo
f0sh3alaGjhWhsih2sjPaqDDyrD6YaeJw6sUKijGhZkOmjt7nkjCEgq1qBrxrTK/coXpTkpJ1/oC
qB4qTbCw8f1RWgsafoE66W9N+6wtb4pg+MOsjQTSOOlJpQBfTWdy6JT3r33r53f0mvO7SPo1+IN5
9qRBd4vJeJSGOD4bOlK2QhvdClVJHUhS9iPi4btwQsu3owHHyxgWdzv2J9Qgb0aKXrclYAQPdIhX
ix8DSt8nq4ntqoDgXiDUs1O/Q14yd/MaL73+NRakH0IunTGP8yjX6cVpokcdgxXyY+0j0A8tRp88
MCAD6cL4BKhM/WCV30ZfPlLHUyF/ovnmD+RsbSDpu0iu9jCxsGa3Km9fzuR1f+BqalNXUhodsTvx
zDcT95aYJY5Jnb0p83uvKEGtc7nsDdrnskLuEqQtNlfoMYc9sGBUz1QSgao7BzraFymgNSOarIOf
WGjDqwKMcoRjlDjO8UkYajuM+12g5+d5kd9PGrJdAoUtUGk17L+nUlD8owCizSgQ989jDt9EuAUN
+mIaBaXlxLInv0juKEV2tmI9hJaW3JSSR0NyLEsIC7h7VCJaCcIXfVDPaZab0K0M7gK/cZFpJhUQ
2r019h6Sc2lBVluZEERaVDYNmTQ8B9tkGWJzSiywgs23pjDUOzXHpwbvN9yFivvSlCPYyjzMuJ9y
hwZUSj3e9/eJUAjn1AtfNKmD6ZtwcobCTBfLZfTxaOVUQ/MtaJpfiWbwgs5UBIGz+iiOvCwEGEh7
JNdjGTmy2qrPqQ9KW/LrcG+R76tZEBxERf9Z+MaXqJL3/DmwOfNNF1dgMIWpBIuT9iws0pekMvub
qTGfAOBp0NfQG9VNC4l1jb3Udjo8RBCAVsn/v6F9OZoFlydMRtXT9F0ZD8hVoMYBTwW2vImDLkWB
8pWC0oc4mQWUBl87tinUtVgoVDQXjIKaIgzXAAXSHyPaWzOnpkqBSAZx/9i1ReMGsfypLmLtLsNS
AYkbgLDoZYuUhOgxPoLLv0PaWnn2fDqvvYYAclur39Gkkk55Dbt8mHzrbpph2D3Jg9bJx6TwlBsN
lE5EjNsC5Imt8r/HrmVsjiP3JrDk9DOihOmhRPMXRpr/IJYoP07xxKcp0NOV6++iJXz1o45nDQqA
el5W4CGoQ1blcCgV+BtRAyiSugUi062JSH6IqjA5c91pzRNdh5OEIRYUJuscRAjwKyFqX6T7SM+S
OjplqvfoKw/CoTK1WbwN43cwIXRamx2qMWTShnRiCgGfNbTJjTBEJDLVA0cfPBivMasHsV8IgOqD
RP1kFyZhPMvPpgcpeajKQn2uTDTZcgRWQ1mI9iPPn6+x+C3QhuGF0r2Aq4Aj5sDPqqQrz00GWkKV
5c+QAj6WvCsfpjg8a+QO9wjj39P56XCFBPA/C2FCyQBRX/OLitE4TDpoAIS5Ec3TjZqtpdMDqO86
Jb+dNOgUI/KrtiHqErloooCKFqjHepPyDU3VP4bxS9cM+l0TGY3D270o5ddsSMW7ERCDpNG+1ET/
DvWI+kZDkUvSS+DWuY7oB4lBOIR3hknzUUusG0kUXrwB1B5JJrVEaSYkWM9jm84lwh51xTF+osxD
YVMsbw3dQxcRvTjE1q1z4YunTiBvAYfc7uWEm6iPlZthaOIHOq12KXgvBcrq4HH2k46WXo861a6z
BHDOIWg5dNiszqJagSveozF1INxD/6XvvfTWGj/gTOiDI5mNUQwqTSkJeRRbsqNWDcxZDJBPoZk4
KpJY4LxuIQug4yN1LxDgT2OYKIfaG18zUdBcI7zpcLnKVBo5jansWk2nrZ61v7BXgdMSUmXqwPlm
OpCdsAX5y+dDHEIub1M0V+FOer0dK9W33lRJMHIPoTP/m2yOz9ydbk0yftRHzq6+RRJNaTB/k7MQ
8HmDfqncQXDt60K4q+gaZkM8oHGtn5Jq5MQC1Cua00ddyq2HdJAd5BINLvARId6GYj6CJVg+8Wrx
swoQE7pWAHyTU9qaMzYifAlaX3kwADgVQoBgWyWNR7hrKJQo/eeigZQZqojLZDPO0ZSGkxkhvJuZ
aX+kJ/HaiBT0AYggUx1JuhND7pGC+okOIKJJCEUeez40HPy0Nppbw2sPSsjPxXzgTm3l1p1aLQLt
awGhiYrxKKSeBK1ToWGi8eZjKWO+Jipu1kaHQv4I2h0ECRjYXVzG3wGK06EXLCzmUuuh0uKPQQVM
VeGQcQI9wbqgEpEMHFAAlI2qdU1Le5W1ijJmkKHfXlq3eGYa+NfFTjnIkzPo2D1QzbzxlaZ4CcHk
xVZZkQQkOSAA61EWBLjwp0GA5NA0yMFMeDINFYhCKrFOyH7epTg/0+gMfuFyhHZJBEhpMtDsHWDj
9n3tGuDuSkW9L4b6s+gLuPsUwQddBZsY+yoNZzC7jTH0X0yU9ht0YHuffgpJEL4WUj1Atwr6A1hp
6L1ZdVu34FdkvT5Jk/6rQsHN8SdY7RR2HN/qOrwsSVWGod0NVinvyWeAcUY3/digvRPk94hCeogs
uPGoQXKBswnT/QfeXRZahvkN60Q5/JeIZwEeP52/D6QnSTBuC+iJUOecCoKRY0wNuJjwrFZtf+g5
JY858LIalXYHB1/BRm+mccAhD3YyWcf/ypNIRlRHnbBS5hVeWzwqCgMRaw2Zch38LYzUxgAtHYcv
mfBUeABT8rDGgFD+ZHl6/6el9F82qo9/en8ufFsX//X/gI7j/5bOrFeOrv+j0+sc6MeFP+xfgf9/
+rdKFpa3/7OB6wcMY6tL+9bf//s//Vs1+b9VdBsksCW4o2ro3f4//1ZN/G8DGrIl8qrQNNEwcVb9
y79V1v9btgD+Wwpmf6okS/yp/tO/VVb/WzVEQzUtUVJ0nKfN/8S/Vbq29gXxoolYt+oy/5JkqTi4
Xru3hrWqiC3ia47Wj+D/rZ3Ghg4AVtHvdCuUQ3mdQi+jAtx8NePHzviKVTI90F8cElwUVHafUd6j
td4fLmbwr0V06Sx7beA9/zAZ3rElkheL/EZ1tp29MCYfZWMCTwRYq0Uso/f+aMrTLHbyfpDfw/tz
Ac+2vH9FYfwW02zyiebpuYgCj2PQkRLH3Sai7GTE2Ls3aPsZQPFkTMhwvKK6ZtKuU0qyAcjOM8wl
N2E95jFIje7X+7/n2iL9zc/RFl66Vi92Rhj7hZN6X/rml4erR5facAFt/rLlFf7GuJfFKBka60ul
uaYYi7GPWSVKvWQBZdlTITjRmjmND+XJvOmP0un9ceFETEYy+nn2r2m+DGUuxiXpUlILuLGBEmTe
BgtPrrI06XqIr3Fj/ITrdouL4bjxdVeW0FXUxRIKsbcQQUtQkslg/GoURLKPnJwbUea9+GZwbCMd
D0bdMlkM12sIbjbIo57kFt9Z/1i7ngO5IrCbvX6ID35tvz+VbzcsR8hFtHmqL1YsvmFmIspEi07K
oXWFPV5yLsI0G19sc1SL1VF5pQkKzwMjF1kf80qAaiV+g9oIIoMkmhR3Bw12L/cgG1Hbe3p/kNhT
v51SQ5KV+RCwRHkxpabehAq8vhoHMEojgeDAi0DIhb4TT6T3Q63Op4GFtiSZOg+gxQHYtn4/9bGJ
HK8LH+2mOo4HaS/eRO77YSSO+ZUh/R1n/vvFdxuComlKX5zjsEi+GV+mm9T23fBkufnBepwgnL9u
hJRXQ5qSaCBqqBn6Yv2rpUd/XFGwCah23ofwmBw8hwRitMEsO6iy/IOVqVkSlVLZQvJbnLfjxQgL
HsZx1Qp/jdCNXcVVD5Vb//m84NJftxyX1ra1rsgGykG4n+PRex0HfwKxK0tqLDjPOUGxi75GjmDT
K3TJVs6dG52zZ2PjsFz7erqmG4ZhirQ+5ufA5dgwV55kBEYh6ydIdVC9KbdOkbWPpRsiC163NJWT
5DqCOKH4UGF74aBz79S72vY/hO68FvMHgEob0dS1DXYRzVgcyII8RBDXiObL2l0wTajAS+O+aL10
b8wkQPoc+6CcDkqW/oLpDtOGDkwMJrrA6YMM1RZoK3Wz+03wucGlxIwwava+QHunCICrowqDDBTK
XpRAU3al26vJCa89VGEmgOVZdy8kD+NAOpaaqFQnP2QvxUoWXZYG1iaVNdSXkuaTr9Dvi7+LefcA
9On7GFvngV6HRwXv/a0yf77l/WQoWMFpEmtK0ReHQIiKVyWEXuUEpISR+jnJv4qkHjnAsvz8fqi1
lWQZlqFZiioaVJ6uv3NZNRRWKvRqpYZyKPLjOn7m74dYedSxGP+OoS++rlVjMzKFcskOQQncDvdQ
zZUTiVvww3usbtRdeEIi90Szj5ZYseuy2/d/wOoYTV1XJLiV1FYWJwGvY1noEZhypoz6epQBcXj5
jyOooqIaimrJsqQYi/1YTYOK4WAN5QMipWB8ahRhYxJXTpmrCIt7FmFoASEw5hDKpav0lO6G6Bgh
3PD+QKSVnUgcXg2cKvNjfzFXYdHFemx5iFruQUvCuaOn8zSh/eIgzGa3fJ9H2TG/jDdbR9rqAFVu
Bt3k2fLm5T+A6NZaGW3AjioWzgiUZJwxP20Mb+VxpM5JhiqbHGrYUV4vd7JnPKYxuHCSUwQieT8c
gS4ETu9odnxAGOn9cPPmWezjq2jydbQ8RoE/FhhTjWCOBytG0CrQP1+t6TSp6IUEQE+tD+/HXFns
6nxuSKphSdxGy6VoFY0/ahDlG+0EXxqUXbu1RlaOp6sQi7UoRokhNBAjHUDy7GeemCeEufbDl+II
6fmQHmBwwNj9aO7fH5o0z9eb+bwY2+KwyqET6qaH8Vi5B3h0O9usp7b1h+Vm+/BjuXWxb0STF8dW
KQy1TqoJ3vjUfmaYNoyWJ82V9vVHf/O1sjW25TMixzQ40SNIJhwi+/Gz4qBka0vfur2yp621+f6b
f/xyKrnbTVXSFE0lTbhemgmeiyKGhxXvv3Ev7KRjdey53aPzVqS1fX0ZaLEHiqRADHDEHKqO/NMs
9qPF6GTIW2tybdlfhllcmYUvmwOwHXTXH6YDxUGndnHfeZx0Z+B9mTskkYK7sRzXtvdlzPk3Xbww
M00sai/m7gRqf4IioO3aPYB6G9dDp7kpHf2BYsaJlgQf0Z6fuNHWqNeW6OUvWJzWQ6f3WhuwExGy
rU5zrjc95YAKbA7sfeZiH74x5Hka3ywbTUIeF4toU9MXAZvYiwbdY0/Ibno/3s37D0rhbvoMvcLG
+eF/GW/5MBxohDcNUsLsivwPEOzdKXoAn7/DZ1SxcV952Fqua/ef/PcAjcW+wCMzSj1FwjBzlD9l
ofLUptWjkHcvmmB8fH8y5dU1yyuPspvMNhQXsQw8ImlZsH7Yg4CaMJ+k6oxcvXnUYKV/4s29j21c
z2QMEXATPZTm0QucCCBNtvdtNO03H+JrJztYrX/9osVmhd7UBYnVVjDVhjus3W/q5kWtM3rtKdq7
X94f/+qRx+EjU+kyTUtfjr8p0fKp5AGCgKO7so3djkNn+3HOMtKHduM4XzuHLoMthgYtfwBs4tdO
qBRflFnDU1G+YZj6uDGotYP1Ms68gy4OBQNj52hSGRQqwHZ4nDhYNRfLUDfYOn7WR2SQTVMwm5/X
15FqtWunNIBGBWgYr6tdf5997G6KozLa4J8578AxbC+R3w+I5RGgaH+HnXfQxQB7bg7fkzBnmOt0
7VNhYW9LoSk+h5Eb80IET05be7LnctPQbT3gtgY9r+CL6JmSJ57XAnQ0EepC0IICV/GYHbojoMfx
R/jYPUEEvVM+bXzVtWPhctCLJ087GCACYZj/vp2rV+MGMfX6BgaUnTzRBheOhave0JfeOP/WbhgF
tDKIPIX8RVmMVjIqCGwdAqBzlUY6xm5/+HdqGKuTyptfN1lHuqYuwgilLjQYWIEc9rCEGRV6zR20
eKvVtl7Ea/mFDgSAG4T8QrfkxRNOkNQ0g6Ty+91R2pCUeFUlntPspA94i/wx/eyPymvmbmUXa/VD
E/lFQ5uzKMvSFtsyD9GALSIqDN0BKf4D6E7VoUT6OXfGI7DijeUy/2uLPQKjgX4J3QLaLcsqHoh3
vQxlyDmjiyOsE95IN80XALwH/eB9314mK9/vKtziIYL+IKTzGeYje+J+UP7ocOOFP76xGFeuq6so
86+42Hp4wXrYAPuNU4T6d+wnDkoHvv79mZtX2nsTtzxcGrO3Og41B3zdHss5FzUyQKtI2SKA4G3V
naR52y7DqTpfiqSCYtpyNVJYKz0FqVDOMumAOM2+QRwfqeen5DuQApdbNtn3X9DJRA60HzbKEisn
qSKqOgU8bW75sDivJxSBLci/VZ078COhlCOI8JRREw1tDVjYybspXDo+wMhumn9StZxjK6rKwEX6
WouPGZdtKDUIpTByz613iP1NFPkihJGckuabMz9YzeBlq1r6dqUqtM8oOyuULymXLp48QqAYSjlQ
xi+nP7roEzKBiiFtrKG36/Q6xuKmF7DX6oSAaVXR8Yxh3hQYJr6/TLdCLE6TzhqxVSsIkVnfEuNr
U317/9+X3r4iFEk1mSUSeFK0ZflVgMgFcEkGuCc/ZUDrtXsve+3DY+H/mDvn6N4qbbYxqJVKtiLp
uqXq4DUMOsDLUU2dX2B6y3psbNPF8vIwY1NO4clwwSg7sQPL5Wht7YKVubyKOv/94lgJkM5LJ52o
whGvbifNXUzOD7ENKK0+1if9RnjcvA3ens904mSV/+AB+Lahk+HrnvdiSq0ORVaHoHvQZQOv6x14
I28X/6AIuhl0Ze1fBV28ISz6S0MfICOlusoB1OAzqpSOv69ujG/mDsIYzmm29WljIc0b6vqEm0dq
mCbXHimbutgMCE8K0FUYKQSxPffQ0XfnEkbsBPv/PHW6DrVYPoJnDuz5eVKjZ5GVIyLm0VoFLL56
vzGq+Ve/N6rFmhEFQyokPEQcSfrM7nBAZ+77/BOSFiSF4WZSuNKX59mgy6pJk0ed32PXazRBbHnw
ZiI2OoNuYANZO3qHR8tFwdB9zTcyFeXt5r+OtrgEfahfEQa8PKVB98yCOVmY2KNU2gbKVyr2zOCB
EpB2ja6fZdC6aF/v8yz8gZm9i8rbnSH3t8gJoYfwkZPwQ2H1tyb0/lk5qJv6fTzVrmnkdtC3zjA+
R7oMCR++UTVsPda3BrK44NQgiC2zZCBzhkIudOMdDBcL0uNmLvR2QcxTBj5FJZ+ktrt4VqIX0HZ5
SKQ56yqf5kQyO85lkPEUnPWN5ff2xNLBuZh4kvNglniWX68Ga2pNc1RAe/f+WONEKeHymJv2xhp/
e0YRxdIMRQQOYb7pwPVFEcZxSC6uouh2nqtK6TPqc7YGD8gGA/awGXF1XJbFaawzmcbyPSIj19yh
1z/X/pNP8h4D7sRw2VgH1HAPUX+MDzlCxFvHxkoZAKwC6CLqSZpEE2WxuWIYPblkpQ3PoM7BHGNO
5nb4NLlsZUe9/wfTehltsbnkMQ1ElChBGBHNwwfUkXYwG1/mzGrW7t9vTuvbJG4en6XSTKGyRMX1
ern4iIm2aExWSEuB7YT7Y8tneZ8cKt5bjg/99tn7hL3m7XiLBt9+u0r4Nne9jr+4ApS0RHhm1iQS
q9nNGJYc6GFPVhxkQd+f3NWRsiFUHay4SY3geqRWikJu5Y3U59vcrWffH2HIjl2MoE4W3eZR5HYp
Qgd+UG+8l1aHKOukroo1X+mLKUYgMJcnk8AWUqxah0NT1J9m05gOmc73x7jyNGM6L2ItplOQCvAZ
GgVtC4GtEbVDA+UWtfikNIdO7sGU/yEML6GnbBw6W0NcHDpqk6eCMHcjtOzFg6bu6wiu4icTeMrG
yTPvt+vL9XqAi8u1DgO1EHJS9EZUHqRSuoUc1qGKWm6MaOW9SSCMP2RWjExLbjEkX8HkL63CPytJ
yWN/jzwqTsg7w52z8myPTMTNVkVl/bS5CLoYXTx4sZ5KoLDm5hUOM+m+O3Z276hUssm3tlLMtTP1
coyLwy0sU03SPVaLahS3ndmDeu52Gyvy7Rvveh4XR1qK5GCO8vrcX+eavaES5859uOzDdvVvdW1c
zN5ih2MFYgRG1/MMEhFPxAYeyjV64hsj2oqyeCmPQPLxHWPSSkSL1IcCN1jBUreW39vXCdOmgTg0
JejJ1ISuTystwKfB0ikJiWdoRk7uhjyNkQM7axvvoNWtexFo8X2KwcrQFIbaHVgd7myR20o4zBUT
WpEbkVYP4ItIi8+Tt4mlZwrFZ1Bxp9btjhjRn9LDVha/uqgvwiy+D8SNGKEyABV99gvbPEidgvP+
mp7/hTdnkE7aoot0B9BZuv42dQkvAqp37eTwsnfTpH1sJnzHKPLqJUrpqC5VOrIB7wddKRKyIgy6
5rLIM1Jddrc0T7VqOVNobHso0g5QJai93wVhdhsJwmGKgj9SE30K7P9+9Y0R7Hzfe3z/J8zjejPu
i1+wWCp1jntUH5lIDQq3MpaFdQPNAMs7dJlNP9jaAfNV9V60xSxnoYTa6G/BulN8Lzmlndvq42Dj
X3sjHrfeeatr0+B5Z4p0fIA1XX9SUFayKgyQclS3OSnUsue1KR+3Ntvq2XERZnG+KzUYvY5ZhF1p
vZZT8xKU5rNk+tbGLbmSE7JYTKCvpIRAZZav5SIXxr7voFLND0nha0r9YHyYSDmgrn7cboWuroyL
cIs9F6V11FYm4/Krsdkxj89Yl90DkXuCuTF7sRn+xh5cnUmLG9qgDgoif/HBUmQmRCHirBck+TWX
8DjD9R2f4nDjSb4VZ/HFmj7sI0kijo9cKm9VeMrxz97INpBu6w+3i/HMv+Oi0GTgGDCJrT4vQP+o
HSFO2mi5HYGEbmB4V8rKLI2LSItdHGpIGdRYOVEukA7IzuHa9glrAxdR7QMKF4iD86Cq5Lu+fDFk
8Lbb9/QKvpfS4e+ShWGRciwr201N01ybd1tvw5s64singeDCJ91BgOWD+V04bYHqV/b3ZcTfVY2L
6a1L+AyDyfQmJ/+Yns3TdK5PqDVvnJArq+UqzOKp75dGIIrpUDlpQKEe3di6sVAc3r9/Dq/PnymS
DKuaKYOkul4scT6hodrSeaMX7iSP6R5WlS0+dsii74CegifRnzdCrjzjZBS3/hVysQ9wvR7EKvqr
sfo3AWK6S9ytb7XyIrkKtdgKQqmUCLKREirKTxnHnwJmuBYNDuKOG4fI2p16FWqxF3p8eKm0/h6V
55bn6ejRzdzBxr4R0HHeiLa6Bi+mcHGhqaGq+KJJKSE6Naf4PPdLW9bg1lU2f4nFvcmYVDIXlRaG
vEw3e3S0i3zgmVVCoMPOKMMDYWMxrFzNVyHmv1/sJpR4xqwuKVNgTUexuPwQObE9fShPOALj1r4x
b2uXGeVwE/Qq7UpN/92qugjnYYetVujyUPoZUJfZYQux06mnAqxz9H8DRfA7t1tO4WXAxXU2So0Z
5xEBJWsnP8lP0g+JfuKuOExfkDlH9t3WbrCHdDpeI76tDDbmfdP+HxFLqOtCXtNUiaKXuHyWqHnQ
qYFHFjAnTxia/7lobn0bCYyNVsdvxOCbQV/EmtfVxSxLMSLSXq0VxPom2nJy7Mufk/AQJbczEhUF
SEcuHurJogUxFDeYMd5t0yLW1u7leBdbPysnPUoGq3KyHjt0iJsivjYbi3cthkFzBSKVbpDeL2Ig
kpeZVfAXlUtHsfxnd7RAMs2XD3rP3LvO5gpeOz159iFehMAskPnFgT2MBsT0hJxkXsE0Onb/Pn1s
5SkmX4ZafEZTkxqlQZXJUYvPimQd4inCicZAtkmwwyrfOArWzrTLaIvJNK1erjSZaFX01M6uEcZp
SL6U8K1wBkYPtG4P73++9a/390wuTmw9zvwuA+ziyCGuvBjZZv7PfxAB1zUFHCGZ1rLiq6aRZOWT
WjtimMl26ZtfyyT/9H6M1Wm7iLEYBTtaKyodZew5u8dryEXb/Vy5W7CylWYN4KuLOIsrJ+PzaKhk
UV0t5Wwn48pj12oe74Nc/KFgpYlG0rdAVT+IQ3OqovJzPrtcwkdH/j+Dxd1F+Kzh6I2r9CdxxMQy
VZ/aRj76sfp9qLxnDwH2ONQesFm563z0LrQSM5UON+ruR9tLH1MI6+9PnLJ29VyOaHE0a1XaySEA
YU6Gep+1vJYLtOFK74i/7ClQS2jqxkETK5chHn1TOnp5fgLTc+oGzKum8M7DWQ0G+EdZwAM44hIR
9JNY4P4azzaA4pniwb5AHTtAqDgQcSTg39AC8WR40/3QZ3YgjRuF6dVXyOWY5tVycfKGWlCjkTTM
q8E8p+cZWIkIid3c/xuEsPmkWZ7yF7GW7NLIqw1kYshnZmiF/BPVMN7dtTNfpvFBeNx6jMz7/71w
iwdxbfBS9eMYKX/Y24iXvWIWpe5888P7y2LeL++FWTxIRFR5B12miFWaiOxOwoTUqsIjoUyeCtXc
yKBWT1jA6fqcvKDhsxiTZepeI8dsqi7AopBK4F2bYn+lU1qwBwW/Wi9qY/ufDPDvmIsBjolVdtpA
yamo6B0o0mmsZ00WZDaEYWMuV0/Yi+Et7qpCDFUfvhKEpNQ4oMhxKGL3/cGs4Ow4lgwNAJrFKfum
FYOmo4iGFS/h333/eNj39xjWONnNBBzet44t/taIov4zzPZ16MX5UXueXqEj1Di4AtdzcUS2p1N+
p5785iwesOE8/LPL3wRFLZkAYZVltua1ddH7gUrRx5SQ0VTUY1xjHVmj6mmEnkM9yPVKBHW6Kvte
JvXRQ9pjY8JXtyFYElMBRAnrZ3HCyH6F/poAQtR87pwJymSJrvBO2/Ny3Sn2jJ6xTlvNjI2YS35+
gk6jIhrccTmO7HEZ3pq5fBoGdYtTrsz7bbn5SavQJYClqeINwt8vjk/WWBeUNf21BhfNris/Z736
5Pl6hKcdNAM9PWpJiqBhfywpbqIVxqOv9erbwmh2xiR/9qvEDcsJt7cWm0fLCE8C1BMhntjg2U3Y
juiG16I7lREOtXGIyAymyjh0Brdou3xRBuHONBHxaXJ/o3G41g4C7SQBGqCYZ8AOvB6ZZ4V4eKDn
+buKh7MD5dadYDc75SxTYdjk3awcbEBxkLKhqk2uv/xiZRIK2HVJuG3X6UeYl4fQH567ia6+MHxv
rPDzxqpc6XHIpgzEEILnLAgwr6CLDxe3qZmpJXoa3l116p/nzvpkl4/yZnV3bSKvIi3fW5IZakwm
YH5LT3ZQsn+BJPgaW/lTKXofckMBTywYBysW9hGUB62evrdNtFFKXM1jL8e7WKjMe+qZFS9LX8OD
EHh4BtS3s6tfKhnWfu6vb5498wp5szcupnhx3EmdMlFeHkpqDskjtK1Dj0wVrpBgfYOzilhgsnFR
bQ5ycdQYVck45wdGcELOVd77Z1T3EArAuPA3zWgTwbC6/f8e4pKFY4xJEIcpqwjbltOcqjbn/ITn
ukNnYmNwa1fjxQdc8m+yrCe3SsCg6JV/iAYMpPStq3G+Xd/5YMZiy0+l3goDzfvfmaLV7cKz+Sn7
7O1kwB+Go37ZShFWH5+XY1pc9zG6l/FgUWJQXe2gHWE/79LbADgNWPeta2hjNRrz/F5seDM0xSiY
iBXv+r35KzsMx+gXaoF2chZettb+2pvQRP+DSpjOE2NZZJ5kgbqRMpYoN/m7ysMcprU+VYJ8stqX
9w+y9WXxr0jL4nJVdgrbmmH5khuAuyil1/cDrD6YLsby+wq8mLg8xnS6nCPM6Ex8QNCudCr6VKnd
gWLZw3Hj+Gh+brWrtga2WIxt1WpxkZFs13F5q2f5oRu3MPVrr4TLkS2WH8rRTSFgwgkLuUXX13w2
JX1XRMLX92dw5WrjAvj7Ey1WnhShQa638wXQ9qde73eeybr7NGGSPjX91iZeGxS5AaoF6CNI4pLT
34UTGnqCMXPHRBvdYtztQVPNmZbhVsI9Qu7Q47YkRdaGeBl0ccchCNf39LtJEbLqXJfaPhl5lWie
dZT16RZ1642C4epJfxlw/kEXi7JuysmvKuaULgQXyrgDBghDgOdDdDs6jR0ets7ftd4VcMO/J3Zx
nUVq2vpBhDDM9CN6hPiA3rEdfPRu2wMG8C5OIHuo8g6W0XflRtK3ugUvQy/uta6pgqEUSDGz1u6q
U0MXXERVaIaDY9NYHUJ5NxWv9K/+nfrh2ll2EXx5wqDmU7U8TMla8IfDgoLVBIkm47k0c2nlQ+pk
Nn41d1vp+9qoFSggSK5BFAIDvtieQTWZXuLLVEfPFjLjfOniLvXvQhK1/dw09F3Js/YzKbLYbGSs
7KKZBsID2NTBIS2Tlqnr5CA3+dgiLlQ6eIekfvJRe3j/ZFjrvF6GWb56paEISkPhBEIV6JzX47nu
lPMQIIo+6rchxBpJMZEoDk5GU/+DLQSCFiUlA0kLCVDi9RbSGwh0dMqpZnGg4/ZDj8vF5HVnucke
T9jE3roUV070q4CLDdTKfoFO8USb2VLcABn4WvWOGxO6cstDBqS2POukgdZd7JRKCkIpUmif+X/0
e+MQHZQnrOh39Wk+ErYGtMJTAqAnIsxhIAuCOvFihap92tal+bucj4EUL9zsO3LX9KOwBt3jsnKO
bKiDj1tNyrUe7FXcxY1SyerYA0Rk2TxIh+JRfM6QbnmUnjSogtV98Q1huvzL+zO7csJfhVzkS1Gi
YzUXokNjNpwyKJSH0VnOB7vB/VxO9v+7YIvrJIdogFz7zHzRsN0p5F2Nl/SoSruh+S4G8ka0tXX5
p8QPVRIgOIs1E3l4UFkeJMGyfp29Gge8bd4fz0oEDYQKHrSaBKVtiYhpEk+VvBGNxEKTdyKS1mmz
dUXMS23xdjch6lEApFMJpHqxFHuhCTPyeJR9T/PtlDk1a/Aov1b7uTnoW5uLf+VauAq4WINi2tRC
PVEfaJN7LzDwyOoxY8IoI8aw/j+evqvawKLoCSBQkVMMCh1SaWysXB3V1fcjrO1k2o98I3DSsGGX
QnZBbsRh7ZuUVk6zqldp46+h4/xW46dnIyPsFG7cPsaoDuDKfjdsPOLXagRX4RdHY+KLCiUcwpt3
gxNgGb2b5SPmTLkMdv+EFqtfhVuseCts5x5zgb4CLiown/8vZ2e2HDmOZO1Xaat79hAECBJm033B
LfYISaEt84YmKZXcwQXcn/4/VFf/k4rSVNR0XZRVVkqB4ALA4X78fE6lb7LiWi/gV0EaWshgV/rR
NAHZzecdBpJ3Aqc0XNUAnrYDxt9K5IA8HcxtDg+OLjsYoJdeK9J9YR6Bi0PTP3quBDq3LxWSscwr
EbeV8khcvCJ4OecaiFFz0XzLS0wK2mQKZt/VuRT101jStdJ6gGuKNzhqP3M0Fzp6AvhRL1rlKg1O
aOBjKZAlGrpCry1dV51teTEptkCi1O/h1RT416/iL9//4l2wskiQqVg8OCHVqHRPPYQ3FV6Gm/wR
7gWesUsCGyYNRztyrmmyvxybgJMHAz20oULB9/mJpZ3eybLF2MpvNuRef1eQnke+saGr7P7jnLfq
YYAIJfq1CfhFJkVg+YU5E7bUP7bdmrNIh46j8q78+AZoq3W4XjIpBSRg1yL5L1bjT0Nd7C4zHDMj
Q0NeiljhBgnQ1CFZd60n/CsN/6dRLsKrZi7mqWRIAVgnttJdMyBrzb3JYek2Ykn+K76OX4UFiJPB
kcY/HKHzxbSeUYeytARDLk5JZI8eysHXEIuA4klxNIHbPnyM3Csr5xcbjzAIxFnQyCDFf1mRAiVN
gpraI3HpDD+h4g/iE1xwA/ZsLMeR/+gY9mm8i7yANpGEjKzDSe9gPXejR/axm5/HdfRQ+QVMOqEQ
OZLMG49/YewvgiCMjV1Wt2F5+4faESAjBpljXGv9M9/o23Alg8i3veRB7vptuwNkbFWgZOVf8/f6
Yq8VSCAsDelolYIQ6fO0hIkxFQWBvSPs+tAs9TY1lctN6ROY6v/54/xqbhgYw0KVbVGoXCzZFZth
u84wUgEBRQ2mD+yWrwzx5bbw6xgXT9BGj3FSLbsPUNyYGj6Yg3QNQQW4SWinrioYzl27gcu6dREd
iV+HvIiORJsORmTjshbc8RBiw2O6qxlXTQK/nAy/3L7l9v6aloiLoaBLD030kt/394tu3PbQHDu7
ywSU7rW8y5eBgwGdFsJLFLGpuLiXWVlUGmg5QHluAMczfGyxfrIJ7Q2KNB7yxNdm+/J5lzcSVUQB
I0JG/+iOxoc8G2NrqD5OHswFO/NJ+GhKdLt7YxdfEydcG+3i6ka9TIwkxGjz2xIWLf2I+VPrx2t5
e70h6cvlk6JFD5eHQ78ulpLRLw+vynIjSXWM5gFP74Na4mu+OJp+58F2KRBABjv/98kGjc/i8YRz
PNaVzwMOtTa3GVRmQCe8LMwOAxSqPx/hy7kG7RdefhtLFvaFz0OUKQG3vYCwjq3KY3LH/HK16M1A
Vza81P8LR+KvZgC6wSEYtDkshj++0C83EWGTrXJq/autfrwHYnQDncIJ5jzITWmbqxWYr2b2r+Nd
zDh4RKgO4UwFOSiW40VKHpTvlq8/YynGjgeOxLvpXbmpX72Wv455cVMHmFzPCGSWMQucFOC0pLm9
29qY5H/FzO6rS0QOyoJaAfMOs/zzMyww8+O4QBjNSwNmK7XuFN145E3+eOW6vorB4KyBE6QwoPq8
tDi1kwYv62DXntyHqwrdxgCgevVmcbBLr03tP44F4A4aUuHmj/+AsPbzRdmdNfQlfD49u0JsJAPN
n++GoLiBfdt1j6M/7p+fB7tYR1ojZ6w3ccKP99q5umcvebxPg+WhGQFIWug5QPf2FkikK+moP+6m
n8e9eHJp1VOFZ4pxxXet/NknVxRpXwSZy82DKzrFTOM47Hy+i2qC34qd4S7yA1BlXvjIok3yPVmN
7uyjZ9t8YODbXs32f7GqYNjFZJvAOgrKkovrioCgpGaDYcdg9IxyBQOud+ACcFAm0oc/Fvgs13Lg
X97KX4a8mOeZ6OGbNcH3xTRRUVOvY3l35e3/oyLg80VdzGplR9EUxbgo5adoa1hOIEBZ7K6fP77Y
tDESHhpDA5GBRr6Lp5YoWcRGiLRh0rFnc2geJ7hUHQaYZbrTQkdPOpIdIY2cncI0VgDRQJswVI/S
mq+8P1/orpdvgimI8yYMbi53IN41mtURNB7Ee+SesYChRu8Qp1zxTQuzPGBdN/B9IX6zqlbmhqMC
nL1eue3LcfZzRPH5K1wcd7O2pJk5ol4FX+WfxMt8iIPAmhR3LWAeH8b0IxaiVQRRFg6+7pXRv3qt
FqiAQHyNihm72PPrDEiqOcLoH9YzbyYOTTEknG7jg3KIdjVwokP/yphfrUZwEVqgCTocaPSLbZ8M
YVtrAJRh+6ABpu2erMGEqxxM3XvdW/oL5UO8mlZXhl0+9vJGIyvyAVAA5uZy0hZhPaWixLDaDs3x
vcvdHo2aW4YVPt+J2+K+d0d/EaGRq60uX18xdOYWugkE5O+fl6kZcCPLSH6/4tgtbkfiLknyBakg
D5Oj/xUroz/u0ri15v8MerHoC+BHubU82kXoN3voYz40aGg3gtyf1vyavubaaJdLIrWlPcUY7aPp
0YndBhws9LUtti5cd65iP5j51Q766/VdrIhFKUOlEgC782pkg2uRvNiCCzzPLrZW0jpFn5MXO07Q
i95l4JAybTsDBMDBeVTptC4Y3wPRjdi9Bm0sMqZAKwsTcK6QgHpLhk2iQJ/MzP5I1bSj0twJ1Zyq
Ng4MlsPXxT4lLRYnNlhuyKNvpBfgi5fgvalZvdB8PIuEBNbc+VUJ5X+UgoHVtzsNRGTHSIujoVjm
jDoYRWyGK2ZjnGwGIWvSTDvTysHPykDCjGycbBrSHyyw6psG/IKY8VOMD9VUEtT1FKH0mf/gTQnk
LPTf1M63GS2ANcsfUpuujFkdEgBm5Uj2iT354zj8SEOkVCVvtoxo3+e8LJeQ6k6moCUKuVIyv9F7
3QtDuBOHMQMnF+JJxtsHoIgfU7PTcf42n+K0ezRr6yzC4b4exH6ykkDvBhhJjWUDbWe/qiwKSnM3
OFqWvaZgzm6ayPY7UVRBF80BKcDCIOrZNJINEIWnwZ6k23B+G0HvhlCSb2cCKNk0oeXF0ItVqxnr
Qc9ux1ickOvfkbLfpi1cAGO5homV2Guk34cq+YlDzIrl6X1Buu0IQERM6E7LMOVbYxtK+xFMg3uc
79PNNMadb014fJSkO9Hxp3DiD1y0h3Ceno05i9ww53dxHruSwpskCTkcDSL7Bl5oG6Ob2KoKNc0Z
u+lHM3RAbApySsiwx8q3AsHedsYh0lZlHU0HcE7fJ9XvtYSmSKwaN23DtpqZlb5Zjfcc7GTHqCa/
1PnRGq3TVEu8mSooc+3RaO1zE9KfPaX2Phr7lxHgToic+WrCq+TQsn6wm/DFMsMVK4Zb3kF2wKrp
HI9QDrbTagbn0THn8S4VdHaVpRlem2pjkNnghdvy0LUZdZoo7CyvjrsClq2lVq7sKSvXVWxt4rL/
ATfCvU2zUw/sfJxpW7TA926WT0czlhycRflD9OmdSrNXjdS3tZDC1erJrfXmRCLjLQew0mnBaA2r
9qgp+aQlODFr8ctoTiehxK3Wip0+m+uEwlrOSPBOVd+sDk7xc58Wq1HE3kiR7kpzuLoCUL2qctAO
rfI0muDEiyZGXrEH+wsJgi23tXPfRHuI+rFrI5vqTp3qXZwdHpqoecprkJ5FtkMyz4sA++gnDpFG
LO8HUT7SSP5gFGTCPD8ZMAZ0R4M4Vq+fdaMub9o8Z8ewqNM7S0jtOQlJFFT2sNZo0TvgvMd3TRX5
cI64yWPZ71o+rGBscsaC48F08AlV9G+TBNWa67UzTmCkjo+lidZzmJzcttY6L+ubqo8aUBVAhG0n
7qsuOTRVejdW5gMIqDDpMprZSRQFNrB/76qhBFiS53cKePeqKQMomoMuM1cz8DY3BIaYnYXUeQ/y
uJFZYALO8p6Lx9EK3SEMb6dW3eEHXbsZXC3RHM0aTxaXZ1SlA7MDFpoksj43StWOKWd5KgzjYMvY
U4nlQ8XtdfO00szHeX6WOrzVRNsDNG64lR5bLiAoGqOrCTaEAElyCiPXEQoJU7i0mJwSFMJJh7iO
h/mzPeaRL6ufdB7aDVOxa1QAmoGdGqKxD0DGytbhWQ48JRDZ5TGqFpeMpIrcOa6TQNkxIOnsxdRL
w82b4TR3uqNJbVVrN5rWucJqnL4aN2LUwKinLQo9uSt10a2MOISgoYRLiZAGlqLxqUl0vPTmrapB
7cWNeaPyJz7yORbTveDDU8a6ew5Hk0bWbx2ou2FjUkcJsc9gogeqKHjQoahNN5nYeuT1a8cSEIVN
E3JXgLJHJl00QG/Rh/HCuFJrUgAQyeBCRis3xlLBJHZLQ+RonOArbAN7qocHm/7UIF13s9T2rbK/
nUV0jlJAZ7TS7eWtrr6Z5l7pt1WhB6mJXaWgzmRGsFiaD7QoggZFz8RALDdMCR5a61TjdE7ZYSpy
dxDcVRkM16qx2KTp3GODUscOxiplB8loDtG4Fm1saDfWDK9dPINwrKV4K7rI0SMs+d95BS62hiOX
fBymeFNO4CCEsw/zvUD12VZGFsiUyVs9jtlGgh7KWGXetRwRV0O0ICqiN4FcE1I++uB2VL6GMn3s
0uYhM21InlNPAh/ZhHrQ9NDHaw80s/y6CB1rEDuAxXxTa7ayv4MxpWco88GY4lOz5FG5eTPIybVC
oHFLdkzGR510oCGbj3oxO02PkiK23A7rldiL9jXrdECEQWZO4VYN6O0ugr9rARlXSxC1RFuivrOw
28wku2cZPNbiNnFHtW/HnybfgKC7ZtHwXQedxNHZuKkTq3N0pFpxqD+V9uzw+VvVtyeuhnuAiW9E
mnnosN3IUToaiOG54m4KCHFXKZfM2WqKIncMdYcZ/KZvipWlqb05LyZ84DzokyujuyTCFeT2SkEY
oMkeVzIHrUF9Pb2L4m4jitmz8L/r+M0wH+xBvUbYLZ3OaHZFGW0aDo9AQLbKjPpdNp1YyG2nxMHS
ZRlePrzvKJXADNnNs/QgK3uj2sKpinyNiuNmVHbjtqX2ohlYiZUVv6VZd44lUU6WWdThOru1iXg3
LVn5yjLalVlqumeS5WpDy2mlSPFyFuLGGuqHWoiT2UeP6HsFJx7lta4bndmSN62wjnEn7ujIvgNj
8GwmetBHAzaxAYvIW2NDsC6Zbw5dULD6FtbDfhRpD7Lpf1ghWNgD/P4wnliJpAhiM/Vh9xnYJD60
iMnAGPblxAFIZ45VFT/tnj9IDQdN9D4/JnMj12bBH2Nlr3MxODVHMYXq0PD1axhLBsDrerUm1qJr
H0farhXlaK4QPkeP2iqfhoOc1fduTj20ljyBSudXPaC7Q3WGiykO7RYMLNoCi4SWbbTB2LV9dtDL
ZjPP4+iMZftkEPVm1TMDxhgdTja669xJKNTkh9EOBpPdmAJbhJ1OiQOis09D/c0Ktc5BO+M904fe
madxK+LsKMLoAfTn0hkt7W2yQVlPhidtYo8kH/fDAI8cc1wZNL/TOTDwXXpMtG5LZqTYyhnQMDvc
T7ONxzIWDjLvoO00m4zZXswK4mNb7d15jIsAnV5Yj9OcrqH2lTg5J/vYjieE290qseKD0QwrMrPe
S3l6x+vIR0x716XS6y0zGDla30gK4jt4x4x6IOltVBGi7QFNT2Mcu0M2n0mmn9jQHDmNng1Z7bSx
3ZUZlPsFBD8TQ/M3FswgH9IVL/uzKJrckTULAKNewR1z1ZmA6/SWgk1QBtvWMQ4mfYYPNjosyqi+
R1Zs3E1NnQUs5e+y4fupaE7pXN4C5euPefoAKhZxEJe/NoX+LuZhnRrpQSsTL5lVg/RAhVbbyo/q
yh9UFK8Y03Fwr5OzVhp+j1nAyu5bg2nq4hwQrSqDfp80Pp9sgT4HsMwQAhh7G7lNX/EJna5toJnh
neqLl4GRxxlk4a3JYemp8HichmIbtDXu9bnpUiM79qThTlqMHjXHNXAjUAvVFfovBUUbYxQ9U47u
Y5N3mTMR2jg01pJVM9LUjazB8kyjK9A2J/S1FWffR4nNYJwMtF8rOuMrRLM3jEl6PyOoR+/OYO50
PSIO6+tTQdlBtNmbJbUImwzbjGzyGmmtYsQrjqnZ1LFVe6g5/J94V9zAFCrAxLyhYC5zvVNOLux7
Y5L3GotLJxk7a2vHqLHXcaBZKezWSl05ljVMu0Kf4RCqmcwdTA0tWql4beahrMHBVs8xqfBGIths
2vZeRdnoAYyGHQBYbdwwAqfZCa8sIn0SjNinopHf5zFuK7YdLNLcqp061O470h4VUXtQ877btYTb
dQ+aKldo1m16U3OjwTqNJPZBMt6iN2CnUbVuqypgY7MDyHqDc0CQm9F+6daNLJKuzTHDotHAlKDi
9j2dcuWX1fCSMq10VFwsYHLzhuhz7sSkTUGNQ7esAVjAso6FIwSPVXEYs+LVgjfGQa+mbWXC30oI
bNE6ZpeTVOIFCGsj4Fbc7NO2+J7R7GXQZtsjTfczo+GjPfYDuj9IWeAmUWDqJhamN7ISj2j/v2vS
+d7k7GlgJtpxSD+2oInnMF2yp9SP4mQ3d2iSs8rKi1v2ox5ficSuDWcrLOV6yu6yRDe2Xd7p6Oat
mCtDnblj37Ze3bLCF0QrvDo3/aKT27FDjkWTuWfRdFdC0gGQag1O5sCw3umGcil0TSB1l3sUcgMp
1crk8ZkkUMVk41s5ZevCwpsbzRTY9FKydSeiiDoAz3bf7aEZn3SzST2zsryIYuOLUrZRsdyrqLyd
rRK126wJ0tIyPUGGxB8Flptq1kK4s45rvPFnnclb7K3oSJO0cACYfqq66TiW1iHlqBPZNmYUCybg
Chz4SyKQanFsG8j9YrxlwLvQzUP9pGvspxmSncykb9N4a4FhfB7KbAzQHBHhCA/Wu51mp7wfG8wD
qh5LKm+x9u+TWf8J5PgTTvqwU+Tk2ZaJD0dfaCRaYF+41AMejT9EDHyFGM/IdL8UIwndBQG4q0xb
+AB4J26NNlQnG/gPUlEGIDx9M7BlNlWHAy2C7sagMDqfrV06Q5/dCyi3QUt18sp6QL7muTLie/Ti
56u0L7+jQeTY1E0BiiFD2qZsb2BEX8DNbD7orf6zqSn1ihyv4jAicRI16S7h497K23wdjkm/Lo3o
R2+0xJ8NdGtjI9adQZZ3hsYeGoncSwELMMeg4amuE93ppi5xatr9mBLm6aF4LIV2O3Qj9RqjnpAS
ySE0GkMkYVFxQuU6H10IrdaJjlSBMm0Eg2M+OXnKbrMyPIcTCK90huklusThTg6bXPyOzRGpqBc9
5ThWKeDm9TAQADY7dlck4Gflrzmt4L9ohGsSlec4zL71GvrwR6q2YkjRNm1TBdZAuegaqlecszMn
tQruaHozriYyrNiobcA8e0wja6/maTOM3dqGT7+GtqldYVhvpNC1tWirxpEZwYu/eD12Sf4Ky4/c
o731VDXZbV213KVs+M5KrIF1iI2kUxoaG6G59w2OPMpY1fDZqlPqTx29J1qf+TJVhkO7kDpxRms/
ZXjfhjKErmAKEtvYMVIoRP3oe2D9qkAQCX/XtZnku3EKj8CTApRS1jXWFTUjk0DgkayBXp+XEXVD
UlRwhuKJ040h93MterDEuNcMfKriD6WhXvWpvRWl7Wet8Qz7+E0f969wRt4ibj40tl45YkAQAbDx
W9sYd1Y/P6c97h4tBMe5a1jrqTrNKWucLrKY09nQ7cD3GEbrcf/Cq/DcJPBQ1gAFD5jUzhBs6E40
zrfQbVQbkae1wwp203btq12o24Q2gWg4Go4ou+tbrLNNno4OHbS3MOFYlZOg4moT9prHK5Saq6Lf
C97WyAGTtyntlihapt6gmv2Y4zDWcFw/66qbUEoAszicahUZNL+ZBHQbXXvQI5CFYwYBCizlENGX
hwTR9Kori3UN36RZr16w7nvDnK1ns98aYgICJ06es9m+K4W5LubwpHfabcERmowtznW0bB+TvDyH
3DqUaaMHIplfSJ8846mcola+JglKWnLUJz9v7SDkbPbzinB3am3qaTZ5x/+OPVKEm8bo0SBrxUjB
ImQFXLpxMfvvF8MNNxyMzomK9tCM1gPwLsZtyGy0tXa8dVipocKaq8Svals6iGu3ptbmfsbzgCNh
EpudFybFsYIj1Mg1ir7b9o52yM+lMQSjKK1OmzwlN0YXr3kyebNVIaijOxuzJYgH40m2bE07eh4i
vJAUbtK89qOcRysEdD8ngQxbYXaOPduvRq/Hp2Rsn0zkc0SSnUurZltwGw82Y2mgF0jdlCTfiNbc
ohb9DWKCpzypYge54EBVtXo2YFDbqfy+TrW3useZURmt9Iu5EBt4pRe7zECKD3YtEsEj37YMNC9h
4yg4Jy8lt4DYU9ZTAy6UOzSN5fGUKGRHh4dRF/BQ75DLSSV+mjTpIY/10s/0dPLReYTkSGrbvpHI
xE3x/fuS5btpQBhXNFq/zQfx0vfpAyW6cmU8ILZpjdccuQMEnOBp1XG8hh8y0jZ9/ZAUdnK2O4EJ
HpJHXnXyQXQq9UIyzIFMEO4adIK4tOTzoW1ycmJp7us1kE82Fg+/brq9XTSG0xQSXU+tigKOM8yx
z9PHOmF+pbJbmUVb0YeFS6EN7RrpFsDDYNY5tTBhlSNaLMS5hs+L6kCJ9jhQ5FZt8jzn7V1B2NE0
6rWykIcOE2DguW/k9abtmk0JDW9ID0u0xuLikea9Z5EpGORwN+V1MCbsaE9dAMdnj9f9bVq2a0Zf
sS3iwI6zEle+zWbXNEB2wzmG8cLlMcEpewJ8CF0FBdI8KfkWh+m7bs3I01U3fQoXPRMV9Kh/sGuc
Y3V6rvV2a5XajtRqTyeEebgdbl9EPthZHs+6dUK6Yy9qR7DqriImrPBmHNewVcksx1LVOKQcewgI
s+QxqSyxxis2eRZMo45D3GYT1pFkOdg0M0TE0pqQisnqJbDpxhFTbczr25ZJTO6hkc01pe8Xgp3P
FZ6Lim1ZmlOSLW1RKER76L7VTnCjQ82l94f0zkRLs1xdFUBdq7ospa5f9C3RaOg1DjGLX4rhwn5s
hatfLb7M2fk/0MR+vr6LQmGLvEA6/LumlKzlacFBLaLw9PZqs9W167oow5bEbExtGWtBEU9HcCOO
7MOZ5T9jbH6+sIsCeK46VFWWemC6SdZ0HXpvA64KHj/XSq1XqnKX/VXF9O+nNYBmspBK8SouBjd4
YMH0+vsD+69PyHP1z//Gn9/KamqSKG4v/vjPQ/LWlKr82f738mv//8c+/9I/T9W7PLfN+3t7eKku
f/LTL+Lzfx/fe2lfPv3Bly0C4dvuvZnu3lWXtx+DAM6+/ORf/cu/vX98yv1Uvf/jt7eyk+3yaVFS
yt9+/6vNj3/8trjU/devH//73x1fCvya8yKj/OXHu4ovf+f9RbX/+E0Yf1+4RlyHrBSeK6BN//a3
4X35G9v+OxpuYJuNOi0abwB0+O1vsmzaGEPyv4NLLZjNUMIFwIJipqmy+/gr/e/QvEALBS6CCS2u
8du/v9rNvwre/3oo/wum/kL3weDdASeYBe62UF/5h1rjlxldoPTJY00k64mnttPWyUOWoq5jaT72
lsgHtRCO4fo4+l0IZ+PRjm3nl5v1+zf6m8RJHxCIVv3jt0s5DbN0HWAmBr9t9BtSiPU+rymSkkz1
UkbrCaQYNyLCL5Imvm0Vshacls4kJ3gPa7bmKyEL2GO1aNijCBpHZUKiRbTXP/9CF5KMj++Dew45
PoU0EaZxn7+PoewliciitWFXKNDnKCRUiZiBjKoBh7dedVYhPO+S/2v7wTIwEHjQRUCIgQfOLxYh
2TfTXHEjWbeelZZBWMBwSMxM82JQJBBPF/e0HRDB8c5JaLGu+uG5QRzoWCUiuLrXzmac7qau6x/O
f35HLrQTNo636OQ34GcsQCO1LyV4nT5bg2a1ElXzqEP3VqjtaVeFPiIA4qKAObhpg3D0zwe97Dj+
GBUiSrhPAoEGJePFc6AZiiWw/UVEnQ0StjEd9xSsQvxWTM+p+T5HtTxOsV34RY3Ac8YJum+rb2au
J0+jzkvE6WG+ldWwsstZbQ2KxHZWFNa11/fidbHxpqBtztRxYwgRmEOfXxczY/OQm3azJgMij5jl
SO4z4XIsMoidkCTMcvmmhnU0DcDiRrM4tvT7KOzWr6LIOsIylsdomkS+/VCxXQvBWXDlRl6ofP51
I5GrxCojLDgQX2zaQtNra9StYm2FlQkxwXfO6m6HGi7SrB3rXF3TvJ5REDJElQV1VN6XlUS2fO7u
ddZpBxKJzX/ylRakmIl7RtCs8fmmzSwe4ykPi7VsCQqzimypqG9VIUyHTgisbb3uXdpryZrN4bdR
xc82LdM1M5F7S8oz1ssrWrAP/c8v+qCPm4SnB04IzH4ETqyfv1EEjSZyG7xch5SZXlOS1p/RCnln
aS0Kn0RUh75jqQOABzjDObfe2hqVyKVUEE/NDykA4tXP2di0+5bCIGhCd8G2EiFd96iPu2nSHNso
jNY5tCGeaStgliCP83F1rcv6/DnE6vhAqi0SXShH6AJq3rhtNrFpwSWLQGxbJjDryluGQs2MMmNO
7NRJ6xm9WTlJ3TjulK91GQtGAwsTN+oMqcY4dKs4QcXbKJ6IUWo34L2kLm9xEEGy2EMSbNjOy79E
2KCOEpqlQ2DctxtBabFn82RKU0OqfgodhmSA2yhmB5NZGCcEB9uJjC+25NOJEim9tsDancnxaEo2
bPrc0N3RrNP1FBdPiVZfY83TJUb69XFhr6TExNGOoVcL/754gbKhN7EgkBrJ6f6dW1AIYEHNXbMr
xk1UGesynJMdnNiREZj4WpgVvUFVsNuAmjUUj4ZWPmVTZ63qjEWOaG4h1mhR5hKZm8V82Gs9EuB2
YnlGm9jOkLbwCKqzeIMN+RlGz7KGV2lv4+2cqwKc6xIZniJT+1yHqqer+vLIK3iJ9UYQkxod5pml
n9MWNeMrs+hi78bSYyxMAoQJBpo20bn2+Z1NShMhUq7jJthx54SQ1XlJEkz1i1mbPVIakCQh7+iH
dvWtzmd2pS/1w4Hg4hmgZRSUDPTdwrfKvNi4taa1277t1DquqjQgdj+eWm5Ag9Cl2yZSqAikFZzo
R0dOFloeI5vdcWQiIyWJk8Uxg6RHTe48cHSOJ6gBCLvaano3bXqaPVQDIlSR5q6Sz5Km5sommnpO
6hqHdhOFyDr6hpbjFWUdXDbyecUgHYhlW98ZVBHvz2/0hxnAr1e6bICI2+DCYDOkQ42LnblE6jup
4XK/FjF24pnpD6bAYbccplMe5c7UGNrzNEEBAfHfcz8MNdRBjQX/kfa5RpH9cSxzqDeaHyMccFe9
qKJjpmrs8EBZvMYUhgdoPBJIDipjTVm8BVIu2feE4PAap4dCj6JAggrpFENtrVBi6RzRRr1nZ5L4
kZEZd0hJp15aiNekUHjmhDm85yF+IM2CfHk3Mkg3NhTWc/mMk1ssR7fKBEMdo25dmSSHjA2h38Ap
wc9RIDf2bFarqaq1TWlVASgHjhaB5qyldrL+81v7VWiBm2pYQP6i7HJpwzAPrM4MqQHKRiUL8F8G
2H2QykyD4usU0McUC9SVF/ejjevycTLAGeBHiHZni10+znjCdJiqck3taHptJjtzwjCszrXBVFBb
g5O18BOiWDCctEJ/bB416xkZXneuzKeuJdMG2QCoOxR2gDFGYypL4OqZ9r3PkKt2itooUQu94ljx
oWa/+Nbw74JaF6EQQXPJxXQrOqtstC7M1k0rc7+cubWJynT2IXbqK28ipbEbWNNuDQOiL2ToC68P
IRGEZtFaT2kkPTLpTqPzeWNN2v8j7Eya4zaaLfqLEIF52GLouTlTFLVByCKFAlCYhwLw699pr575
OayNFw6HSXYDVZk37z2Z1FLIqAn0/MLc/L7D0BT0VpmMznvpGzFj2xRk+jm31lO+tnHKSruHngFw
aNjIYZKiamK8YrfBdl2q9rsU/TlQrXUJPC4/E11qX/nDayvc8rg2brrzMR5GXo7U1lrNX8s6yd28
md2OKeWB8kRefJ8992VnP8xpIWCZtwNfgNXFJQuow6oa7bNvKT3U9dZONuatKP/KRPGx7kEdGmdf
1GkYyI6yGL9LVs3lu1B4qdO5Sa8808MROPuf0Al/I8G+fiWEiwwO4Vvd/rVib8fRoOvJq0MZWG+z
51U7x630S5var1busVSaS2DfMa2PVNYCryFZdnFSzmWrSl/E1neJ7N0yYi80UzKN8b2fqw0RHz9F
nbnGPh9YCzq7dhZrWkFAw+ZPdnF1TvpYnxmWpcFSn+3Rb8LCwqsxuEImiNL4EupkNhwu/HGRz4xM
ZOJqMkVHxPGyBiZXtUQCI0wAjWTIj305qhB0auhNaxQ0zWlOe/9RwVXdi1FnVtMV/rGEUB6mveV+
s9psVwqDKSN4lZ9631wsrwcz0sv+zqvxUBmdsu+oMw5t3s4PBd8gCCt5p+XYGTUNjiIznShb22BX
mGWHOyq42M6iH0qi1djOov8+Y26l2/98SzeHPyvoMGH7X153bVZp6WtCHrI+5wcUa+RONp+6z5s+
Mx7475/2tTLhrjC4I0j+s5vRpr/+56XsO6U3Lfx+hy5nAr9Oc5VopY6ZMJ1LZHu4tZsVaFf+J2lc
DPRT//3j/+VAhZ3tG7eOhCr2a4TVW249U8+Pt7D8XJcOf5ad8Lty4tt+NPl/LMW+pnBulTPtMjxe
clOcTl+RW9Vi1pk1DPIw11V6NgjgiJvJx9XvKRorqsy+2Ocy3wuiGPsBW2ck0tt4reFuarzxQI3y
tPny/r8/h7/v5C/fugG6yOXCviWmv0LoSDkGuhzr6iDVXFw2POJOid9x09fpmM1ZHs5Lxj7UkgGw
ECneap7OXUO/E9G0UEbg9NnivauM/tSWZLPcZbww3MRDWtYPResymNM2N16DpX2vjMJhrgPLErdy
h27OiLux1R+erH/9pGmYUJPIEfxvI3dz9BezXraHqZHROPL2uqOFOcyx7VNaCWzssoegOrAIQnCi
NJmDY2niZq8NeR2mFeddj+cwqKc/7uz7IqD+/RDwhoGK4nLS9a9dsMkgyzWF3x4sYT1amnZBMbjY
A2aLIOj3G/t/z+FBro7aMar6EzDnqxT+909nmHsTwwzHDNwvPXjt590ATbE9jF2fXvGSRVZjW2e+
BVasjfsKZUuvmOMLzMlm5+PVWJqwVn2b9G1QxkaOTeIPj99Nff/6+HlUjIRrSJ249pdfqfNLuTmK
PqAGBR+1Fhvr6BgoJXwcjvN3ph/+Jc/uJ+ZwV86TOlo8mV5F8ZiN8uLVivF1B3AwNU5bptKTOal8
j9d+vZQQrsus1c+jta2X1tBvRcfr1Kd/eIH+9UOFJcU+N7Z+s278y7FJb5vOs++0B1voLuKcHhbr
mF1Zkh3msr02DMEydZMPir452TWLh11zzS5mPyxx2uODKaT++N+f6r/+ToHrmFy4gat7XxmdPiWB
3g28Ab2neaF2WxKfDyMA51prDs04+Xw0xCekHrDSqHVuuiEOcENfENUCWz72Crz1pvl/aBBuH8XX
L5sMlafTCJHS+yoetMZAKa/85uDVYKUL9ApQgNVRzlQoVf9WTzT4yuv+IOz8y0/FRYAiR4SNJN3f
8bb/L90GVu9slWiRltrX1ZXGxXPLKrakFsSly3y9WwhgZEP5h2f7Kyfl9rqRxjVoiOhnApaA/fOK
kxziWouz8TCpvzTfty56SxfkSka0RuZgGJ76ckebt28Ns8OBvuqRGCZORBrlLLNNBA5wBxlXfqRv
3WevFX/SDv/lEqb2oDUFpsKk8qs80DeqnJdl7A+DNjykQ7vFpdFqeB30IFKzHhyqecpf7GE4B3o9
7ieN89Qct+Myz2cla+tSus5d2Rj+sanRfz2zn5OmynI8Eu7P/36m/6U6YV2QE9CtGgaR0i/1gsbp
bY1ckgdZulq8LvpJtEayNiwpmgGN/fcP+1vO//KkUhn4lAiBa7K/6ovMNVuFGMeSfqb3xRhN69of
akVQRpvuRO29MFC895tHhfC+22rs85XGIg45zX/6gm7i7ZffwwZzjSOEE1s3vh4uBOgHRqN6g7i7
mAnejZPt2Kfe6vPEH3UVp51OqWbb72U2PwgK29DEc3vK5GRhU5PGHz6Xf3mVbuccQjOs+AAt459P
tIfU769mKQ9mnWfxMm/fOkxOKG8iiwP3rsiCX4Feln94gf/lKcWPibhNiJif/lXhXvVurFdzlYd6
qyiyfewtq/XXarf3OAjvx3GwQk8zWF2+8Hr994Pg/O9fzG5dGjGszZTF3Jz//IurPNOUvqT9QXTw
odIxmKMuUPG6imLXyfV9lvTj+Vb+tIepAOHhhIFTQGfEwRA5Gf2hwD9A7COYYrnLdFH9kHCpmNh4
8s7kkaJz1knrdAJfSerqPzMDFrCdLfUT6aIuHCRGzcod5m+be1LWL4eMlcsChBDLZXbQhtRB3bRS
HIUsp/ZLlhq32HSvfpe+OUVfHZhZhRJd4aFcqgd30+ROlrob5mwYerzZIMpW13htne4y5Kp9o6qz
xjqs9Ib/xiiKg8KVFpr1sW58FbeT9fHfH+/fz+8/n2+b44dSDag7h+RXlFRnr4Ozov6RTnLf+nXq
qcGLYysC7cD1tYTzUE8POjD7CvHFmavHubabfZPbduw3JmbRwVMJrgH0xG5zToLgkCwG/yz5c2vK
3WNppMCNRsekjp28nbnSYrBLM9tZaXuh/+Bi9Icfi1Vet3q6z3Is7/ZcpFFlsF1GBghqokhp8vGI
NbzfsZvLI3sd/VDQgYXZigvXEGtw6B3Sx5n23tm2dmlSdU39YdsroKB/eiIpF//nUPAcxzDBLDhY
+ZAU//lMBps5pllG8s/IKTK8PGgfJHDlZgtOkGWeAzJfT41Ra/f5VqFGd+1Jn8gSjUzOXoP0fQ2C
0CkG75s1O+o8ChdXDRjFMJtEerCVMdxl6t6pLJ3THYFiVct74Z+Ea0kkWhrSQDnfyiA/O1omz1n+
vRtn66H5bKjw72VX4/TP9Bm3h/woFI1z1TFJbz0KCr8/t156YIWsl+AULTDRBbE0FbHTQBxYbpBQ
nV9lvqxn3FI/LOVH2tLQjRWMOJcZX0NQXGGhou1Lm30JBg6VdXjpg21LCMO/drp8gdX2gDb9FCw6
rXPbJXbbmU9+7UVZXwX35D1DGA8w27CHT9pb2vrZJW3V76wWJF+mYAeoyt77dqmHwqJ9MEo1hqXN
Voxu+4QDzW9CtCysc2KoTdq6kXLHvzZ9gWuV1rHmdoA+Cix5qnCfBt8tonniAfnog1TDXd3/XiVe
ux7jI1nEUsjfrSd+s5ioJ3CGUQkHDtvbqiYyNbOMS5i6sdTGJsqN6tK1Aabhny37pRJZ+Z9Fajyn
XpWMS6kiU6WEPCB/cE2nBBD5wawff54cu4ylVA9V26Or4Em0fMIrmdpEsomSVE/QJfO0eaH3adnc
p4wQmoTv1q+xy2LrYiH26Dx7YjmmlX9n+9O3EodguAWTT92KIOjbRBMamcq4M/IkxxE8c4JFSuY5
yoH6nkG/Zxz+KZgZXfLGfEXITEZDnOd00+LBL4IoBQESuzPqDay5jxzcbNhoJajIUov1lQjvgrwf
KZ06v9e6MlpRgYlQ1Sru5RhmwicrYrChM8AHrzDtzlWZhViY9it2vivogD5yTT02tO7XMEzbyVxY
8u35JKBReyOjxvuKdVqNRXeayjxCMsjDNjOTRmZqt1nG8KDkQ9CXmB6zeWQNi3tRRT5HktRBzFaP
I1lf8wEX8WVjfdVpWDP/qlUrLkRsBEnlTpgGhHZqGqtNaqs5ZML4DQI3uJgFZvLF6pxQasV8Xij3
DtYcnIxisfZ+3b1pWu0mPo6DcDRGlqJYJpar2Xjp8OMlKMWxQMqPjUX9spr2+9QKJ3RG6BeMDLfI
WP2KlJ6mY7+aAtI2AnzAGk62HbbTgEdeGbcdK92H3ZvnNCelqmePasGGWxFzIwE198lCEs3Lu7vA
/2FWaY6G6N/xdGcRS30lPWK78pjhMbZmb+9LEn9+/ZFZzOqKjZtG1WNSqnKN8voGkHTvrJZvM9PI
PK4kCwLcfqv9It2gjvIsNXmMin1gdaiyY+/s52VO2lXYd003PBQ98ozVm49uNn16fneRw3LXjeu7
IYI7zehH8tIZm2DVN+aMu7ErXj2rdUMpL9pg8AAqkiWGl4P/yYi6V6Dcw+ogMvMnKmp+VHI9mOb3
UqzWcV7pf82CKIlGk2Dk4heQM7xz1mhELDcxy9xMiFfdB97GvyXtma0Tp0M7sPCIXduD9M+2194L
H6jR5uDN7Tw2n9rNsZ9SEtmE2SwSlotXD2eDus6xWxOVUQLI15xnp8y9K63yBYmXzZEG704weg+y
9R3MnPn9REraLGJTbCo2Bv1lLMY2tD0ti1m7TXrQsPfp0BPX1dPjZnrNtWzUg9neHu9tuLjufJcP
/Xdr8Q9VOkTbLBJLZuQWuumX4S5tyLjw3C7ahZLLCoHQ05zevqVtfkit7btOuBVfSfHL15jCKLs4
dkJ/FPlOCCsaybl4Xs76sXreeS1r4E3tYth/BQtXC2f2X73JiVwMFQtFZgKCBXV85DVbT5ByeF8t
82LqjLFcNgmEqY0PHXtunGEOjAdqoxlmDAk5OoNDRqNF3dJcXVbdJFyEWVwOdn/Sxfx9xVQsyxtw
gG+L9dyfgeP8WoyAaFH+wNX0YPsmJk5dfyXV0Wav28q3Lhu2Y5p3w8a8jRk7cCbRv2y9Ouslxc+8
lR+FlUem7eHDb0ibGc58xDpcHceNeqDvvJDdOO/Kls+l5b6A24/WznjIFAO/icJ9ndOwZ/gNJG/A
6I3jUPe1sGFm01W/Nj3vIuXrWySa5oXRdxHrs8MbWlKDFEg4sa7c1yAz58Ps4Enz8f17tyevZcHz
1opYVkN1mclWyWoNjgG5jcZuLW6d3gBRik9gKPtQm63P1bV/dfb0RgX7onUFn/3tnAPu0Wgb6610
bgzdyS/o5+ThSzbcWNV5GAkG+/X3IGuebNqccMofCWrr3F65wxHrMSepyqiZxMvas+EXm7Wf8izc
PukmJRRWWW+OEYxhvc05n616aSdcrsS5wzUnFgGzGdf6a7PgYkBh/uUa+YFD4JZZ6F8ch+9Qs+of
+eoR1CBustU/VFDs+4DJdMVv3rLwz+fAV90C/TadrMg696tiEcky/Ejt4W3VfJbkNmTDAvG+ldwy
xUOBqSC02vJ5URKsBExbxyvuHKLW3u2OhVUwdHXCLD3gJliSrnMPdrvsVG5+dJ67m60q8lqDaioP
BF4n66UQJQ2+wX+Vcoaru37b/Itl89OylEJg3tjJZFDsWL4U+9wqDzXc6ouNyu3iidew1R/swbx2
zfJtMtQr72HHXyb2c0+SoMRqPOmPjrHBQdd3S5FXoZU1v8165ZKlkGsNbkoP371eTNG42ftlY8Ht
avVXYVtTaGZlZFZi2nmKccqaasADym+iyfCLce9GnSqhHGqPmTvu/bF6XmbxhpNaJCmvU6gcU6EK
dU8BhvpoME0/9A31YZfeuduCmHVvr4WbyT0LbhjnzZOIC1EzYXdX0sMbNgnhFch4AfeFmItwySA7
BK2oIlvlH/rCBKpMPbqn9aRqhoilwaKLtrnlTtRRk+7JHFuD/7Ykle2PFAOLdyIOsidJ3IeOyZnZ
1YJluzU7NscpmrzajxqXlrzy/R928Npqfhl5tlaGFNPjPiUQH6V2Igxxx5ajt82fuqgDnUAg/Y0m
+4mIaRrZAcmqeWQYbCxLFpUpR7ARbOE4Vv2uHOQ9lHEzqsrmXHjb6Ya6KNdxp1qO3qpY/xplK4+i
LkXkt/0YbgNpcb9ogmgyKcFZJSV3zSaPRet9Tn0On3BMYQipJVK1TrFFRDgSeXps5sCKa98jh+iA
Zgk2wjY3qsrkc8IOQa5ip8mNa+YX+mV1Xpl/3/muujblZic694sQK9+VW6v9PGN2yOpkczFdwPO0
jjqMC6NknmSsC4wUQw9XwaYg4pxNtLiKwKOXPqgqFRH+n/zoKqiUt8K3M4aWc2uNTV0yKl+WNM6y
4qGv24ZBXWuEgT/X4UKdFVFOXEncq/OtuBqbQwWsmJNoZnRJiUMxZvld+9ib7si0vePL7M0nTFAq
xi5HyLElarN0wd4l+9e1lNTNqlruTf3oDmRMiJ6gYkrv3LRz6LQlw9JCv9OwYRrzJsJ0BexQtHhd
bLptN3tgDQjpNQ5vte7xw/TnPuVV57VlU+sPh6n6eWtuCvzIPRkMTBZ1OCHuvByUZX7kFg00aQJf
jUO4uN5bKW5N11wTKsqsu7XUiP+lyZZZf2XNj2Zudr2ep2E71s+DHI3Q1Oont6iw/pPwqEnY02NG
9fQ62+pxzFeRdI52nEb5Hsw/i4lCSevbV2EuesLZuhPbqVj53RDdGv6faq/n4h4W/dELmmRYKl5K
m5hV2X7acqdjxT8LHAFJ9mCCDrH74IxINqFy6i98p7bgYsm2j1Sl1HVqiofaTBy6rWDZQqk6yudi
pIxQ1K79Zl7ngDBB6fvfeXv4Qs59y6LVqT6TXNDiDTQ4QsUaT16LN0jnBCPq0rX6Cw5JqsvC+jER
YbA69V366VNhOR+T4dRRq/Wx2XMxLbbzketsCErrRE7VWXe1RN+apPJKsh3dfYbhLyRY9J75QcdS
2LtFc9nKZJf7est/pUb9ysd5R4YTKYR4RNmMd4XTPc0NyTu3YwcKF3pNDoLEhiWLay599p+ks8/e
VLIT0kLJs8xHX6s/x3El60SCMDEDDFtp9jAPnGXIM1u4qqQb0k+kasblrvFtIEing6wxW+pIV5ue
9Uqr9/48qKTMS5+LW0eL809BReffU4sQs4Wc5iJozO3J17TXtdkvqXffwZVFiBdIu44Z1e39XDPA
t7cPf0lP+pofg3m04rlxZEirv6MouA7ZSi6x0d62Ei6t1wABccq/hHKeN2XeuACYNIL2Yy3n45YR
vLyxODwteE8dJY9dSgq0FAHs3FxU/HFPmwWjfPJJgdFdqGQuCy8hytbV9Ua4HHySG+x9lwOWF7p0
+ZdGIJ5gwmuEz+gWxtH99L18ixcPPJmwzSj3tnMwgyclLaoFIdqOFk44mRGY/PsNcAomqKM7DZ+p
wTRRQhuwWv/3ZI95vBTYiO/ZoNiionR23C71qW+H9NJLi0gYdoDS6i8avV45uwezrbaL3XRJwJyI
vbiD5GezcgZQ1RnTYh3ZRYGSVS3i7C7ODrzi25bxnrQF957q2mNtgy2qD0zujb030oMSnFbDpz3Z
Py3pWEnr1Cdp5C9s7cD9sWZvdVrasZp4bzjr+ucxnbNkSGuGpYX7ZtT5SRudl9K8QRWQykJjXjEM
9e4vbXM++krYkDrIwYye91m0RtwUugYdpmMXTz5RRA3Bey3acNRDx9XYneWYw+6oaWOF4t7hsmy1
Y7ZmSH1SYmziRFdZTzHo+Q3xYms9NEPxpkg688C9c13utq15dmrA3sRr2tyeQrugADGGiWAIj1K7
fWPA7cSoaDSvnCZhY+aXoOVQMnKy+T597VjMr/BcOvrF9Se6bk7aGPhX3S9wRUudqHek54SbevNa
OTaLYNIgjeZymw6d4zwFFTjcuiRg6o7jvqTsEO0SFaWT1GXws6ONjLMOegiH02ObISN4SE7tQpO2
5rD0goXcLCwJFF0Qu/A+RA+CI8+Mt3x0iWdd6mElwJPTXnul+OWK7hPfa8+8uqW+67meR2s3+vrL
WndBOAJvj9a1WeM2hWSTBsTg1EW1dE3zzaeGeDPsEF0q7sHiaK5+EGvS2aLCcUh3DsXz0oglGcRC
NpXceuzMbNiEo/LkMfS+28z6e1n1pE49B8yr7py5ZKGWWEak8qo56n3JkKsjrTWxzNhyAbXQO+NV
t+6557DbAGD3ZbkbMazdCnUqAp+yQMxi3/cEu4aepag1RcBAQxXjqFAx9l+QDZo5nP3hLs0cdef4
nL1Czk1UoAszA5BveTr9Ng0+vqVe9lpuakmWk/IPlI4NThEhZGqzs9HcsmKzz1OeUaZ6m8YP3R4m
Tmvacytex+0652sC/QVAfM07ZrTiwyiAMdDFkx3PB4yGWHv2JaH8mzGxtbsHuUF5ygb6tcA3mztL
VM8mcZinvPk1j7UV2n26xFmdx5vjVCehqUPNvpbI1jYyYWJ+qGpZE0Jtg6ge3Oda0fPoIM0F7tPI
zR3IBQVpQVnxR6Q0hIXnPgukIxQo1kANA94ox5qRYOgDy6h6El5tU1i0NZn4tjimmUAh03lmg9n3
n9dx2uvm4sbjWkRKLYhqdUlgH0hWzhNSGBZlPpNx3BiUj5iDWO99KkzG09iuM3A4xofIs7+6zXhU
EqCQYTTFvd4ydRW12MM57sIfMjePq7O99drBb05G2bivvjeuIFnSYifFFNGKbaHNc0YI3nhcZf/D
5yzalSuF5zSCfGqyZedxcLUKfBERwdMwUPUI7z3t8heRd0law0zRlBfEhSIHAgGnxoRUe6HfWU5C
/qDeAnbxkaFFH3PvZp3vAffSp6+1J6OegzAgSEw3S0YdlMSFyDOftVCsdKzK/tEd7ANCdHYyqe4u
ixnN89QkXTqlkQ7cAlnX+q7pJslOWV24jhkVTsV7AAciarb1XIgMXY3mmBdvuVNAz4MFVfU2/F5E
8Lp5OoJycKyKAqP16D6iXcsdfuk8FMgzBMjTV6G6bx6RhjAdERy1KWMrqVFjpy1+NAaHvWNJUPSj
HXn4ihKtkRS7vbpimzIObdrm1za/m+ty3Iu6eMHptSRLTynht8Z+MenYQedGpZcXO7EixtpDw4IX
ibEAdNExsIdnmQe46jxz3onMop+p6YQDeuympDyfYXvM7sBOel08AKDF5r0M8SSaOsIYCrCLFDgD
h6BHu2yf2tVPE/ZcsfpApOB6ltHdmUX3JohFVqm9m7wlMtmwAeuNtLF+c046RXrqR8jAHVOJDHf1
sKzWRUz4IRCpbyZCwz0sBQ8HQ+fgiSM4KXTQiNjXteNyRDNyLlYaNovRvGpmfd8sbYQR+T2lVn5m
xS3os3q8W8bpnEFwIsdz+7qmSzMTziBdal+F1M9BtmQ72Y0sQZTwMlcMaAWR98gIpL/L7fu8yr/T
AhBbxTdZZcN8e+l+QqPhMDdTMs9A/SJUDCYuBnnXrFLMR1oM0QAOlLF+U6a8M+CFh6VcPFAWxs7B
d3rixDgxV7OSpWQd4rYdmI+/6ON9I4ZTgRa0z+hbSk/Rj2XJnLmPVGXkYGxVn/1eXnUk3Tynu+X1
DiDhR7glrXgb8jNIIzzq7sJD1Gcw1woBs0osJ72E+IXG1A9UWC3m5Lgw3e9VU6zPJjR0u0Br6upv
QU/qd3Co0zf5rTVn+2JP+IyNxgA8htdp8ENv9KyT50tS1stupXpNrQCmRO7Cvdn2m5zkYfTYFzeK
HoO+7d1PdLgkcXeprqcXHzAiam9Y0SiHtubscxI6kdnI6sDaUKQyh2rG9tYfvSFEUtQdJKMFV7KJ
ag/1TyUUgs/dRCW8rOO3uRnbhFg8nCbroTPOuBt/LHLWdp6c79P3siIv3uP23RmwmR6gL01HV9qf
HZ50ZjSS6s636tOMXKXhFIz0IanQpxLd4qk2Ddnu1845ZAjq3Syygzfxbgd69q1t0D+Gue13RjeO
h9YvD/Nk+lcWuaTR6K4bJ3oH09aquNuYV9OJZbQhdnoqVHDoMn6Ev6l3cAr5uajYaCMK9Mieke+a
bcOuMru7LIWNPCVQTafHvIEUIfhiUtXcm246n3qt5dgD41EVIFh8C2JLk0NR6jrQLT0Lm4RpJB3+
USDH4AU6cZzTVE+8oUnqCfuTFRTIfeV5Kj0ANIZ4nNLNjBptuug2AEe30soz/ThLizRqnkpCJ3W2
H8zPk6Ch1C9S85qZRL89QbHoj23cqYaLT2y7ufbvmpmBtlkPJ1JP1OE3wgb7j98yw6nONcHUiHGl
1rPIA/RQG/n1lOQwGnfOACxPaenRpWhiHz2NDgW6/jApYEaF4Ycb8ZJzWY7GUU81tAhcDNAU4Xws
hLyw9ixu2OTLT11Wnwy3/Z3eb+7xNkP2Ci24ukY6XyRTlK3HkLXN8ufkrcbVMQk5doBFYK1Rs5EF
0vcuc7BqNCCoKjFc+8q1ozZYIUBk5HPwLTt/85RgyvQ5MXFtyJI+79D1aCg7v60ih2EXY41Hb+ku
jmx3AqXTMxZ2Mge3WZiLLMnoRZ1y/pi9sJ2HFY7r3hxsNpXyICKWBFCoa5Lwc87eagsuEdAs+Biw
HO80cTPZTtykFDHfgitbWZYwXYo6cRSJfU6wm9UXLpVTP4B7mXYE0vtkqpHTZxTEjVe5xKAUapX1
AuzoJ3CyIvFNRWGUFrTDzE39+V71/r0zjdDWNDZXmy4ArU0yh87vM9GuR0vLvhMka3Z5gfLoSxgc
i9CXuMe7ljv171Tk0HmnAqlZIQMLc71sFaBvzUtxAuMV0PxmSXSh5svWUoFhaL0sxsqeBBjq29iN
D77FbaomloE1m7Eb7VmLcldYu6ygRNt6Dxmq9txkbNRyZXy3XOvaedYHj7bRWRPDdWvAOvxj1WV5
n+1BwIkE83zH8b7FvH3GU+Z73T3IxO9MPqqrE6C4daJydhI8SQwVD7Xe0ve5NtaRaziCkBFxAGJk
jAYzynj6AsaMm/8ip5ExT9Pp0TSwKqMYNWYLAA/Whpk5fZNTacGpENAvzUlLo+aGE9zaX93GzHdb
NCqitOY25bG7uSNV7TX4JhlH9SaiodVUxpGRZax51T5oWutIIRV1YnF3vc1K4lTvux3fuQWJD+Lc
5LyCf6kYU2nP2Zjtqqa3TsyIzNf+wx76JrHdxUBfBRFBKmow/VMjR8bg5XLtiu0sg8YLdVt4XHeb
+aCv4kdVQWBaA2+3esN01jj4tnRQp9a7DbIVBALdfeNZ527y+4M5gUQwNkJ8eAgiGSureVp0fw2N
Hr6E0XApph1+y6or+aQAdloy+K0PQUSZv5+b6UqGxbmk1uOM+Ad7B/nXD+w8XrW039tWieLV2XRO
9fqDWu2ywWkOrb7/xR+QxrNWHNTa9kdVTvCKR+NUFCyHhOISzwpbl6ZTzGT2Qhje7qwTJrBT2bZ3
OZwTYGqWSclT71Iz4EYjPkIN2J0nKwBo2JRoGTcCM9JPrpmXgpFAm2+PRVX/NrkLwmwQLJ1Zbl21
PKOpPdmdaKJxgMGRGxuBRvsHc4IogxMSOxUNq6/cb+4CA22aYq8eoXt6ooOq1Jg71a8n19bUDbCS
0IWSWfO+sWgdlWi2NVo+TtTN0sEAGi+qTdn0bgff8QsnXRYsSV40GjIXf8xYw4eEawD5rb4xsM1d
3o4G/3s3SMZhJO7NHEiT3nbwJ+u+Elg8jXEqEPIxHtkVAnFgZZzC1kc2GwnpWi8UfufFVeN+N3jq
wpWaNPLEBPWP0Q9g/ymq3Pyo5yaT0g6Qr/ciV5viQas3cgXaSYjg0ZPTsi+csmJ6ksZTwCargpQd
nrU16kseroyqXSvqZ9CUyeB3J8MMnjCcRE0FHHKYPq0m+PBTRrjv8v9IOq/l1nUsDT8Rq0gw30qi
suQcb1jeDoxgBMHw9P3p9EVP9ZzuGdsSCaz1xw5HZh5cZMNowOxw8YmnMesUAKWCoig5WVgYojB3
zqSVvvHlUUU0je9iyR67wmWrBDJczY1NLRKTXwokI8flaCoisRt4fQmf190cmX5bvHYk63GnhMdZ
59vCrt9Zd5/zTBAz7KRi1RAFg6/o0fQS/VA20LKi2o3YcIjX7cktGW+hcnlAOYsm5CYp2ear2mId
VMEmnFg6yupNL+ZvPpXXnu6pdSFSxOsFSLddR41hWZt+4vfJdJ2dO+WHUe3f8ds3i+AFKPe+n5jH
7HZAwxGe4aPSqHdmf5Wn3Zs3YoIMSHJOYX/cnsmxNdBx1YtLMrJYCYi6k2ZArxd51Zl7Emmun2yV
3cfjQ95N8xr8EO9Qs7zoAopIt/NDz7XVpQi+egJlm7jN13V+Jg3UJAhlMPhB43muMElhFAcr7iPP
4wfaagQTL5uPsRFvsZeDVPnBTzfHkRZiODpi7CIFIKerdjzOmfk62uPt/7t7j7gwiWonPiUD80Ts
x88SE5vSJItWpTXQj5ztSoKyb78e736zyjmYuJfD+6FCWrE0ZfgMi4QB2xPoeIiLMtyRzy57apPM
3Sr/YW4JYNQBT3AOWhCM+ddik9OXVMbJNOxl29oB9KPTmDvyTj9gyiCYvHjfxnpZ5c8JlpIojQVc
CfURi7hFOKM+MfA5JeW3OeVfMd71d7M8MvRK7G0O6OHAW2WxNaNFIHooWPxso9H/KfHB1e6ve18T
qhOqEy0kDHDBw2wC49ntaRx5eWSrFflV3ds0texfzYuWyGSkWeUrooerXdeIlwKKEmJekypoq+Qj
DiRuUJEf08U9VIQkp6oFEym/LN2epFf9iqxwT92Ybir8lceyLJuV0QRf4JiLaspV7rxX2gi3vRxL
7t/sEeyIGKOYF4SY8J+qVO6J/+gGCSDycSo0swEWH8Cu9QD+ZrojCOLgAfTkgmG3OOYZqXjkWP/a
vtPtZFLjSB9Nok15eRfruwmg7l2ST/mMXWKMnsZY3zmathqFqLlcpMuM6e+8xnqrp+xlSbJL3Knf
NAeBIzv6F0LrXrozT0QLslXXDMrlHMPqV09GTsD07HqRrO3fyYjwP1V1rLdO2LIp1PpQNeZDWepT
Engk5ibdMwq6Fwx42N06l+W1BWqZCPBN6i9ZtnVkCyItb2G7I4G4saAYRoC1huzsaLTeM/k88ZpC
ur1zon1qNEXcN96yMmq9c3txHRreVxJX/izr07RY93vObdLbkBGYFbO0NkwM8dbRQfI0C7xaBEu2
l0wTmzb2DkTWOL0TNXop3X7XxuVfnt9kfo0ZjQX52H2cvOXBUm8CNhPgj3lZhQK1VYtgnhw/yl7b
KZJBgQa0qiGU3JZ31oShzR8COTz5brb17K8WBuM0DTimAwQ4YViu+lG9OyOjfOMVDQdAhSxMAylB
hDPBer6P5hDAGAqb7YEstKKb9Ka3+KzHviHx3kr41UoKT/L1ki8fmZ9uYsa8+4VJtjRSvSE84L7N
c4ugKYs4erGfZnZwnfjGCoFLe3TbE8bMcB20eAMLPeBUz0dzMyc19QlV/CTDGDLKedfaKLb1kzYF
jypiNKazjW0jFRlnc1fbSUvyWP9Icl66y0uVclAFhDWQM76iKXM1qjDeLhnWGZNVrzBSaGm/gMLD
VTVh68b2kPGSoUQbWolwxjQuro63jpunbF/C2dgK7yhJXytCLc5SBBo6d3n02pKHg2+TxepVO+iJ
ypBguqYpA0h1OJdFxRyXKYq5pEIQJFaDn5JIgu4lukWfegUcHvnt5FMmCPmSqgg2/aJBD3Err4I4
RFnQfoAg7LhW7QhmnrepWHrCZ+UXOe579ybjqcPXvDn60kV2+TyXlEf2ynaJCkpRddQZQX3dsvNz
8VTVJBqG7lqb01djCmRLffGpJgQQ6cQoTlwH3ImmYWohfCAchmNQl1/11DFwePLFbYfnisMkIsOQ
30U4v6VjPrldi8xbZZ82tSsZkSg7S9KXwbC6c5yZ77VPHrQuX7vGyzdTQnxo4WVIAIPhTNrMbk4M
kDsEXmkXbDpvfqHUnlXEW7qD4/bffZEQWwPC3wyoZMN7N+aEDeNZnIQWfKBabZome1ZpvxVFdwH9
4ZnXOT3OC5cryZ1F5w4RIIbc2gEVg9xypIrouzZXVy72E05vABofLnihHY8ro1uHQ/s7O2G+6oW8
KAsxjKtsRVkHxY7ppDhyCkZiL/xsU2i7zM8KRGTTSzeGtLW5V4O2sx3Sd96JMiPOuA/JjuCYEHHR
RUTwutss7TgNTOb6tEzWRjf067lAtKduSZ0Ad7zBb6W7bzxEEvOgXIasattXzt+IHC+f9ZOjuHmW
uYAxVi+2PUe29NERghHI0AY6vgkK7fXtXzBc3Uq4oT5WHBFxaH2bWJla3aMO9NDY5FwJKCj9J5dO
kdT28mMydz+Bik+tR8ZhP/H0yLPPOM59195rbH8EfXJbIr95ykrryl25oaxkY/pg2Ck7lZT5xV6C
93S03gx0IYyCJSNC809M7JUK0rHtSZOPfe+cjV225fpjWr2ggKFpMhtP3VBMR2s68sLqdZjzdRoG
zvtUc7JbsfcpYlTPzkG4DnUC0ZjFD8JXCMJ8AM/GMAA1/FfHaOAI+vShdMGUZzJNg/i5aRdiD40T
YR6bJg+vw2w/OnmMfqONt0Z6u7cG/5yWBYZeKpQn+PGyx806ONyNwizQgWTxWrQVMpXup0ROuIpx
rK2birNkwCS7NZqURTv0VeR78dqzk19MIZj6bUVOYtC85E56i6SLbzUzKtllIN+CT4XLrOE196gV
iosduJBNBl/6jbzcY5Zv221gFKh6jeDHNZDP29TBTLTmrHips4MQv35hMWBVg1h9ZYWyD63ehYlH
W2H8XTEoB13NuG9Sx0H9R1sHYm04rhE1udw0ugflQ25s4kpbhfkyrgYwUh0C7ZtVcVJGzz8xCAOE
EZMAAfxGTlk+OYkLylSSLmhKss4rokIroz+ZqhujieehaKHf02vb3K7TeFvFIwyz2V+dJb0pPqdP
bdMcUjv7zK+2ZTxchE5+MM178OUm5ukEaiADN8Im8Kl9/en0kDi+fCkZT24fybgpSifqF+d57olK
1H5hr0xFrUqW+Pdd7yO0MyB/PGfgcDQvTs4GXsUaq7BFY1Ue/rQzvbetYKhE21fXoEa940FsyZXb
u+9pg8WMCovd3JvHMnF2oGG0Juh+I5B0M1yTRNx8umlxTywycatz+J2PPP6m7KdIoG1HUE3Olpzv
ErG8oK2dafqQzzOSznYwNi6pt0gvACIssho6QoKLptw4zrQbXFGve2BVn3hxxuV3zTAOCDnynVor
RCjednDNal0BnW9d8mMlTyPeubPldZd6CiyIvOTdxOLfGPaP1cP8WTkUpRkmtNO6z009PhFsyGWh
h7WDxkFp/dmaXDeNdfIMBzd5eAaKWauuAyHX7mYR4jV26MZhLVp1RfJQpp6xSmqSwStt9yuJmmou
AQ0X4JzKpUPCnLtln3v8zT6yTmK974YcYEQp9TwXgJ8utoXbtK6CbmOImkTjBj2Tm7gvTkxMqVXQ
EuF+ixyueRhSMMz53qu4tt0Bw0CZK27FQqLNm5IHI0cahAbnjgnM4PJqXtvBA1EeqANJaQAp1Vtb
YIIQRjOu0jBkjeurmfPb1jg5gRpFdkmKtIakWq49SZTsrjO34NL/dWWLKyMeDwg4GEjwiG59szzT
LbAfBHLgHLL5HN9YNzwwjVceIHw4L7i/DrNI3ypY1VVLXuSEhq21EeU7tfdDBaABusg/MgrghLSz
rnmoMW+o6b1fzpi3MpR16mFcLEEAgc+pBHI3tzaeHre5qKn/lxFOsSaJNXNtPAtxsxaJz9lbUEsB
quHOAQAe12uEUeCd9JtIdgVRq0NF3S0SqZVIrW0VmNNWUVCees5uXNo33YlqI9FcpTf8rdABKe/I
PnQMPzG/8n1TYxcLYuv9FBdRUn07uWvvbI8ItRmpONUM1bkxhpPjxR5zVH5Ee36dMjS5scPCiV/f
jul7d1ctirodLiGWNmXS4TPvKxsds9LzGYa74oHrnmxL3GSyFjPzIu+HuiD2FFQJJUofWQSkRlPi
8Pss/HBORqsYpv3E97A2Fj5WxyNEveDdFgkx1USP6WieNRnU7rJNq7cgtaddPSMqcQnhHmf0dmZR
fYoq9KlNyPFYNKhULJ1Fg7wpT9AV1j5egzjUL4b8y4OWsk3ffJO1E5V1E67iOk+2yUxeal4YwL3G
Vff2U2fGL4TU3kw57cRMqf/mwXmtW1DPsOv+iGJbVz7fD2v12uvI+7FZSCcQhf08t3sAeT6wAilZ
BSSyWtrmb0iQToicvNuFJtoR0MeaXQvOuYssM6PGxESW2iTU8FpjOh/Lpfzn6fJFSkGohzkeu5f6
2dA4NIycwJjqBtskzYS0rovX7MZkNvgI/bJEIw+nI2qtx+lR1F1zzqePcpjJZYe5I1bX+lCiWzas
dsXaJeFXE2ALytNwgLkxvE6c40BZunzdU2XUjeJuoX1n3yrn1zF7CF5Uult7ovqilVcU5Qpj7YSr
s16eUG6SmW5tANVuDDoh035sTxBLW98DuGwz9+9W2EneRCGYhGoUnWJTFN6waeg76vXwJ+F59gX5
LghJ3pTNRIuj96h7DkqL/Ji1b+ZHGxLnkRH4G3NFsjJc0mOQdJBW0htI6KgJ43rusPhFBFyfSBn+
oPnsu+ADGSZDHhKLRHGUwOtmHIjnmpW9nxPunM6k8GIewhc4h6M5PuXjaHEmsk4Y1XutHGOVmku3
lhlx39Z4r8RiE5qAyLkHN9rW2OKE61URxTzkevX17zD78yZvnAMTDTxrJaF2tM/ZIg/mEoJkjx2x
wikYaca748HxtSyZmfFJvn9mLiS7+B3dTqXaGDbUk2iWQ6doYMgT890v9Du7L/qclsBgA6HBfiHV
GQNLB+zQHuJywWeDEH7DVP+Z5tWHdyveIPPIXVt5+TaYjbfxZELVIyEgzDJcBqPdHoxpeBNxhXqu
IufXsHZkITH5e2m1qeyHzCluH5jzWk7zP9ZGhK99E2z5yM8GkNfJtJ0/NrmtF6KHU5BSo3OmPafb
ZapGYOVGhIievXT5Gz1cG6Er38oKCBb30QvRCDTFDgRO+dIBm7NIKsmflPbgnJC9EVfBTEymg6sS
MBQipwhuV/XGM6tkXTbVyJEh3iu4Ucdm8R3M7iWuh/clTWmBm4oNNr4dSqr32Ko/3LiPyQU01g06
RLoWCHXD4xhVfT9uMiONUvtLCDnv00V8joP7OE5TcVOA8vMtZkuKXDbLNO/j1HzMAuUemoneqV6d
R3hB+mY9KvtAbcymvzNrqpOsW5GVu/CGJbVfoMMq8mNjTs9WhYzUIkzaz+jpU/z5k4dtCgbiGfR0
1/TQ1oamJy3T7iFt5C6b6QkJJqQ3dtJ1R9+uX7yi3xN/UUYTPStpddK2uGBxbXe8HGR+Vx5MqV0c
O6uN+hEuw7M2IgMwyFF04kA4uM3yU5a3twonSF1mzKnxoPZKjJ9l8kwW07cT9BhntMr/a3VzTPCy
FPHQeTCpgOIeSPAK9VcjuKZoXrcwVfV26uYfEgQVglzOqOHU2e7FzI0SKwxIkZWSW5VbbMtY0bOo
tfnU4ZC8TVjVv5rIu+dqIadtaUEFfEdD6WZUOYlx2bU+b98wMxVP3ec09Dhaa2DAITbGW+LkvG5c
ixsv4BElwPGlCoZLuBlMRtgxHoKDQ57OScJrFfESn+wBv2fcFoQ3mavWCcu9NdX92mnVcrYplagJ
bYrwC//4wRjslyK96ATOviMwPhqAicnGmaCSjArqEjcZzqNlZDMOvke7syOvMC8B3Amx9Dg13AmA
oB0TLlWu352bJIRbD5LQSUXZxiQJWm39i5mmdaRyk+Et1eYJ5djeLJAFzKE8zIb7a9HVuqKcBAE3
lVExVVkIidIIlLSDm0DXXcjEWYctTQYljqG0MViwkm69UCCyi4VtMGyQK46G7r603Q/KnMD25FU1
6Jb9xnlHRPmXwEzDNnFqa4n9CTp115OyApCLoqyjd6lJEGSAGxnD0u3radkS3uGe8Wg+trfhEBXH
51jTR0ZoYgedLE/N4zD0yUHeHhe3MK+F4sIrLIZCZzRkVJoU0pFjshlJJiCjUV5ih+smW0CRMmd9
8+vW81uRGP160CWc7Jy916Vd7ShqQuPVmpfG1N0qpPHBLsIHJgh8tKSNDB33sT/leDskXsO632OG
0oBb1YFJnA2hn74qJ1/7OVJ08Mdj3LvPOJ6cyCnlQ+KP7xQXME2TL7MyHMU9KzuadcJtaSAB6k2b
qa3vAVOeG/dKqM7rYFBFKQKaKhU0r11dyxmfOPpvdhUDmnoi4mzF+fGeCkFUBzRkhfx/Ywbbpcg+
+hGTzzTxjCP/iO8K1b2kTfigC8/dDLbEb3Zp/eDSF/90g4vERdGgenlHY8gVFy/m6sA0N60uwiPC
AY6O/CAVH3hW+t8ClT+QwgyJOabdum4ckF5vXDGa0bLrBsxK3jabdko4ezRQBIN5812VsHenS/iv
t4AFCQ3IAGUcWnPSp4oXYlPlQgIMJft+rJ0NkkvJdHubJUycGJn/OKv5PUQIuybJlIo7UUWjai/I
yjEyZ2S8B7SSrDIRnxDgm1Ff2SZkOa8/ZZLrrEGiXKb/4sHgfuF1wpbNV4dANt/MfnfHqPhb2Wl5
yNTbIPBxTjZICzv9jYn9kBm265TU5FwN3xo9bWGMTMj+RzlN32HTkFArrf1cNd9mBg6NnMllBCl/
qaQhuOSmUaqrgvwvgjeFprU1jpSTk2EL9tvzWoIK6vt+b6aGXGXt8JK0khxE9iybqkVWO5fSUJH0
h5Ed8SZcf+DyepCxh2c63aa0mZQjUzGrsSfZiluCel2R7KoKu7xaPogG4uHgj2MZeR7d7Fo2gign
z3jzBDH+8LKxg+SltuVfkS1IW4b5ovuwO1n29K2t4tCjvQJpVr80GDAT2eBOS/mNNURGBQvkupKQ
+I4lj9THemQwhToaBj7b6WIgX+dHh946pEZxYr2uZADgach4U/lPLB4eFCcJFd6CHyxM7nPXctcI
M8CFbuYAjuxscvduCwNVSvLh2+q+nFw6rfofXLYxf25OH0tkDu9kSiCEMbn9OPsR5/FfMv32PPbp
k2EyM9M1iMBupHh3wBViA1zpOdnMzgB0YPwrZ/luSOCDLJue25CwYdP9zBz/sUIjD6GIvl7Ov3Jg
hXbLkxcfaRKWha422L558DDir1oz/XDgFVdi6PAYOTj/UvuU5EnEzvvhhd794FFSI8IDraQ/y8x6
DBLrVhQWxEV+orx83U3Fo12nKhKtx/JdJitvvPe89hjj71ndHh0Qs3FXhkjXbJ5jcNPNZCg/mnCC
rPphui2LcYtcev5xWmGizkJ9S+WTSppuA2mcrL3pHwj3qh2KVxRldN0M2d+QVvAdCyJjN6XFF2Ht
nN3hbYXxBvZLYjKV5MC1g8Z2RojuBDtT+o8KZe7WFkQHtjcFCAJQkSzWapwpfdTyZ4zLWwtLBf3s
pB26gi2uD2t8595YqVCB8+NTSJ2x3Zoo5oHV//Bv/1nGrrFNpLDeTULn0imLSW6eqk98Rg+TB04e
I4kZ6+c29mj5s2+8VIdnpTX8Ak0q3uDQQCok6v637kZrg7hlbzImbgRpxOSM99Wmy+fH9oATTxMt
Spm0F1pPdtK8lF/ao3qUQhXUTj3HmO5cPMdAUuXsX62EcpjZpll1rt5bul14ivSG9VVGDUvoELbV
OhTMuzppcRlU9PII+NxxUYfCRGcAspnznCCNmG7Sj9SqD57p/xYTUsdGc4J6I5qUIdjeckEw1dLl
Yw4pav70K1MLfqZg1utqfBgpxN0wjVxphfqYWu+X6hQCAmqrwERBmZowHzpvwczbDJvWc7Zdysex
YMVJWgs0aRyisUcVvggaP3jTnQc0AQ9xzUdIach6TjlGrbY+BGq6TpgU+arC6sIKqKE+CGTCAjwN
cNLsn44//sRuy0IxdAF/9sXojOeJnrptOi3Y/5p7003haAzAoDx8z7K6O02o0fMeAlJ17Inml/KK
3zSA8JqcrUlp6mr5mnFYDeLCWe9vNZkEbK5uii+54ybiGQxb3vDSHkMy0QJUa95MrMB3DnS4mtv0
FXMr+CQM/O1H+554bSr/PLq9H82cBuspCe9H0gGRXh38lJUgDQlDtfrwxM2WYrpK/9kB9gPiRRIb
4Q8nwqkvqLR2S9hcMarIpUJS9eZ18GysbtWLT3gp8vUezwsgOBQhKHaPRtQ31b+cnROXyYtvksvX
ueKVxM99IahSKxWhvXwhC87Lbaf4K1nv9viKV/zdY+QW+oLGpv1/Ikrv7rsB+t8JCiL+2pdGW+2m
xsPCXDm9EavLZxEsFhKDtWyZFfSoHoK+SSPnlhgibxiTqFhfApWZm9FDflE4+PwSHO4yjBAUQRo6
3kNtT+6mTht6by2VMNCE7xLAbRW4eYKnYgd9n+3QphLXgc8UYZRYBwgvZxZxaaCcFxWmnookCK++
iIai7nr+RbZ/lQ4mn6Rcoxjvr0oPj2Wf3wWVx6CFay7kfV7ZwqKIEj83cqXb645weaTPyS9ZS21F
8VVA4MLgIkizazj7+dLO4TEwZbMD0CGlexUHSxTXye8cwwv7yfTqZOmm7vAvSlQD45zvOI7uS4dQ
1EBfUdVv0D7eZUb3Vrj+LqllucOfAh1n8/v3DLSsL9nOpN1vr4u9bTRIz/vajXofq0hbVIiE3S9Y
HUVykoB8G8su8pEiZXNOT95ch3stGFrIgsQHZsXEcmY4ZKhbardSGpsQTpvYlWrVVDaZn4IS07T9
0d7yFcBZd1X+a9mCIlANx6lcIsaClneDZDKGvQ4vx+yn625UaURqSOjzZVjIdTds75JgLtaAxnV+
LUVhZJN7796MkRblXbczsTBea7TuXulrrtsgj2ZCsaWRhAfaseGIS2RBc7/Eh3Iori0W2A2s2bnn
6EosQ17qRiDi8oL0ONI4RnU6VlwDqoFtMIyM1ux3ZIccmpbsgrBpw83ck3PkDsbrMkqgzVa+KamX
FxthD0eGzGzG4EaMkQGMthW9esvy/GhkMn4PTwH5DrtiiJ3jfAxK2mc62+6+yjy4zwaZn+J/mrQL
HMtYQ5HLWIfRhW52DFrDEYFLAzFRdWtcXOstKq3kPLThWhFhcHR610IeklpR5ebXepAlGQpQcile
W+Jo3tKBHGU+eJsx3bizXZBuq67uEpv4uWCg75Usd7kDUlqKDtYr4wYqFzQS6UR5Fx5VkngT1OGW
1Rxwp/9Dsx/yO7kv7OokykA1F60p+cQG55C7D5blNucEc9hmIJGcwLQgP7le+axcVvQJ3b6sizvi
8vlfpumxq6rxmc4Eb024sQ/1VCDVz7z+5KfexWTzOSO8WtM7blzKkJkH6NQ+dS3tQc3wzyYpeoqx
oAUSRL/T0rx2ggEUwROXYoIxHw9DQeFqs1yEyUphLPPLMD7cImyK3HlbiAN+AiLAojyGZ9lKnnbH
2OEwzTadjy3KUMW0S2GgJ0Hh5aykOteW852M0qFGvbDQeMbOuUYBtJKBc293pKa8pV7SP0CmpFEr
Sh3RpEDGy2CWTymS+apwMSVkYfU4sRa3JdEWruWFJzHBpfrtxEfQ9+mptiQn6ficscXclYvvXDEx
HI0hfF54DU8LUFtpxfsSJpt0YTTRQ4zOGHflcE8FToU1DOIKY9JXnk93jqsnQnVHuRklEp9b0CXp
QzG9qQAmyL8hWxz76pV2yxgCtoUG6IqkIgaBir+D4dNtOR2MUB1r9shV3TfhwQyI0EI9mURFTbdr
Tl30tfLc56yr4rO0sn7tJ+lHl0MPEcrPzrYQizX7tPRiXgFU65Fs9p1LJzTAREoGPizk/E48yX2Y
DeUpVGptxwA5xnXEHVwXlBZaMdJLp8y/tVweBtku57zmnFeZ9NYUKUb02zJtEvOUBjySwvDnQ+JR
+gFxS/jaHwFa7dGrwHYHJsUdHVkSJf703tVxfufiV9tObtWTi1CXQWQHldrjnkXzLPz2kb0V3NUh
gbE3q3/kk4wcz2Fw3S6G+Y/knOpUkeSUO5W9JlGo38lwuAVLh5j7xDu5Ua+xQAWiTec88l3cxzIG
rkitipbim/sh4ISNs8ShlffMa2+OLHfFPBn3YYUhy+y7ky7SK1NYfC3jc0acwJmMsOKUMWzz/Xp7
LLAby0w/47F8SgYMRcRdk3DhUpEhtf1nlmwimTm82manT6n1rmZLkqk1Dm+FTbxCYcZYe0Hk/Zid
xBTqQkBrVOE3XqNwUwcvzNnP6uZY1e5w0cqZHtwqZZ4h2iudGMe7kC0T5yxcfTOS0OBAUVamo8+6
8fdch+JijUH/iAX9gHbqKMA47cWqP82U2vMPP/jGe+TQSkoqAclx1l6PlI8CMOakU0Zu1oWw3hNv
auX+EBbd7kO7jDA1ysfYrarziOiGDIl2LYE2X0OjIQKupz7Xr4t5546LfxeYPJBkwFgEzizTRnf9
r3asNwj34OCWXb2xAlD2zL0J43OEXguK7AaJSzA3yR1ysx8VV9ZOeMWlUUty588/nTDMB6O2NtWQ
2my/4AxpPVinzqDnRzICrxZ583TV9QPg4M8sKa6ejIQtLZw1xqIRcbPYGkWCX0rlz01ISksb9gjC
DWIDuDu5cY5V8SuXgn7eFJOV9I3qWiyn5OZoDVyFEIb5d1XZyXgN8+ZUGPoVOkvvs8DZmbkMj+Lm
YQyRiLOxUTJcLkgOCGpUDHUtj9zur1DTqupsEMD8p+nH8eSZGSOxCqjaioH2UtsY72Sb/plepy6j
a5vPJDzgP1ls0PBE7G8tKQeXpKMV0CXzotdBMdpyPlgG+V0UV1vXhG1JuyUGQfjSjRcjl3UQwKwL
QP2Nzh37zms2w6zTx9mvHvHHIBxFzcxIXuwoqWG8/j+oCdh3E6RafYJNl/51S8B5A05dMR/KbRCQ
3Um4wEhhg/GS3ajUJWg7dHDcZUo55lkFd71PlAtJU6SLZg/K1yGVsTwrFoGth/+cnO7gosQyXkTP
vyFS44sbaUtiSrCuKI7cQn//EzZnlaWs4SAyfzyaNjrKNB1B5muUpXOKPNbmFgqTkpptr2QKXW7c
1TQf6QXZJmid0PnYrzX2p8W8CVBI2HwaEFVrbT8msy++GY0a0eijQxfsZJIlRkQcz/bihMsX8Zi3
VoRkgNuXv32IJb/TBAx5ndU9lHP+2i7UZy4mOWUw82vKFz9ye3rLhxgnZO0/jUHqHpcFaYI3fqNE
/EcclEnfOZcyCvciykurPyxjvl8s6R7xK1s7NdofU95h6fPrIxPDsokb82kcMPlZrVuf/QDo1RqF
ovsweRMTXTx2DYAkJLSVxCrlEx2C1Wvs10yb/UoVwCiL9GhRT42AnJXmOdUNitQ6VsBRskM/Noen
//4HptRorElfFmFiv3QDgF5R6uws4/rYlALPoIEOg1bSLtITzQGm2Tf8lMY7FAZ8XJw7aE2VQNqo
wumorYNAnbKPPaqGi1seihniZa1JZkFDDEJL/r9cgRS/eGWOJnPK7odeWbQ1GcAhVvU+lWOwc4If
5XG1oF4hNk+E9+HYuZgK6LtqwUHnSnnEIWGWafm/2xdV9qRKo6H/oviYu8G4bxsOz3iKz4Ounrx4
uQlzJ4c6mkzBmt1nRKcl6VKchKq+g2AyD5WVEKEC7qp7ve9DwgdyTSaenYDIVx2EHjVPuxB0+Tr3
okWVF0wnT0FhOTo59Sna61ZZ5VGL9o8zeyh18eIMdbqtJvYT5YTHKbF+nRClPRQT/Y9hoyJHTcCt
9XWKA31foA/Fmb1rwxxmesazS0Yhohbk/gk9Bfu0dT9jlUjAatO8pMiv6afZWiW+18BFcIJgOy0J
/ceiFc4k+3XDTTtUnRBHBXzhd4UZbqYp/VSW/2b4kDBUluBRTBjqVRK0d1LrNwL72BDcLT1s+p8f
osNB01I+S6yeLL5WcvTM+pwPLBNJL70HRx1hlzHYdflZDvrbG8evqiQoFCR5vEftPWmln0fm2bnt
phFTpfU8NJVHcZlrn4dRn/Ie3TyFQSMhM1QXl/rYAlOjVeiRWf2PsjNbbltJt/SrnNj3qIN56Di7
LghwpihKomxJNwhZljGPifnp+4OrulumHGZXRJVjO2wrSSCRyPz/tb5Fkumtb/POxbavLA09AlGo
1Kpn+TClMUiiyx9k8zbHW+UOuE3iLiEBuVIldKmmvedA+k0BNdIXrbPNh4ozeSvN4TJS+CpslDLo
1HjeQ+tGIMsCsfMSZv6XvGnqtd7a3TY1aAUqFnmWvQ04PNVYeUyH+CJSkwd0oGipqgwPX7JotDt5
nEC7GxS67do012LMl83YGF5HwfLYJ9op6yP9Afg97dh+OhSBYFs4bbPKsjxnUoZTY9jFSgWMiMAB
CZeVvGjsFY4TSSzs6oz2iwFHGRcFXCLBS3iB4Om2l5HuFuO8jnddv7Pxg7GXCnaOEq6Aw5z6PkRQ
Eo9HGsJUhWqcLZJv1geaa7vaJI6WbW+1sytooqqRZW4ic7yNRjaqeEaqQxtHxVpTGFYvFaquokoP
YD2CBWCnbA09ARHNoJUnYGnVaUhw11qB+qC0yDr0GOdDS/DrHvodb89x1FAjJPIeTWMLXFM5dV2R
7Ug7T/Kx2AfybOOq2rmB36xlPRsW0pQ3CJfPVkjGXZOgw7JS88UoYjxfsdgRDOeNFNu3Jh6IKYuz
PUdhpoucfpUtGAFGkmxA+ufI4WkKzJsHc8p3HOXlLUlY2kpvs9dMMdKDaWjKluT2ddfT4QS5RAPS
HMgnKvGf4ewkCDtHIaM5h7aFL2c0/jFyePAQeRC3hz/uhgOV7dVO0NJuUCav1Agj5CCFU7DicNFY
r60WPVAaaldT2Lg17acbLK13hi4XZ7aVuGmVA9IYRBRljugqb8vN0JSPeUvglDk6rHiKH+7Dovwe
YYqHxgNBoxswVCSadUfBINhlpvxMF4FKqhweYjJ0z6aKbQBZfDHK/SaVsl3WVRyFgvI4+srRFo35
NiaHFCWrmkw0lIMbPWvEvpuaE8Zs6BC9+pVa4Can0JXg8aT+D9C3No3tYPW3hMDsiyreTiRerwN2
vC7eQ4sTxF6jG8pEadWdrHSbWFXau4xNamMpDyLtiGMek63WcohReg3DexgcssQA39exy8iGTNyZ
SA/wsbfINMgWb0oHJoLkLFvWCLBSznjz8xdNTSSPQx/BwMnGzAC2DSa0J0DGpFJnAc9qRtklDvuz
6ddgLsS2iIlck2tlvDEDOca9HFWcBWkdVBWyKF8bD1jH12qCXM02g/GYanK3VbjAOrpFfEvE/3Zq
Ed38/MWv6zWBxv2WjUh2iPMJJVSMJR6PJVkLsbXNMvz22ZiNrt0GA6X39IS9wd+3cfsom0I7+FF3
M5Kjt9Ep1W7Ig/oh68JapwN4/EnC0tnIcfWFwi0vQmvfBqXz0rYE3wf8i8jK9n4zC4vpwK7m/EMI
zFCLS6jgQ8XOsp+LzQAKlmhAqcwTjH0QBvmCY1ru1DKrKQ3DR9Wxh+PJAogosdnEI927EX3DsB4P
PlKLrg8KD50zQd7kQq+dHIaOHzhnHdbqQyIpS9zgT8gGQJDivNrVNpgTa0HghXxUJKo7vW2ri3Ei
x8NHEMriw7ndnE3xnb7rUj+5VwYtACXZCQpegA90IIajwV9nRx5QadaIQqmkeIW3IfSGRD+bhXke
8WW74agHu2g+/Mt9sXdqJQJMICurTMc7rWZl4NlDvXfMviDyPvoehbs4I610kUP2sVLodpEl5C3b
1sqblaBGPi0nQz9PTj8+2CPnZHrJ5skSmO/9ut36KJXXrT2MT0JOztDRlTtT3WPpETu/gj1K9a/a
JCYLVFgOnavXqMd4Nw1I0BTszKYT7igOB1itgHU7+B6eZAVty8B7Ez0MyScUJ05NhgvJK+3omFVD
+CD6tgcBB+pXaCPKYweZLtXS75z4lY0jY+kRRpt7ahU/UvxHcZel7ZcStdENP2KjGsUPHG7JCqDb
LDgohmOa31JgrjyI3DxIcTfVXmvKSHDN2QVipGKh9TAGkCPtxirCFKnPngDM4yt5pD3TTf7XPp0T
X6sQsH+Gk1QV/CJb1vCVgy4/sFiGnd6s1XjIzjotpT5kahUyFzdp6fakpYWCM4hh8bQKrNY5wavA
iRXYTXHDHgAx+7ouGjQZAFcQuHfTSzfqWNa686SQsBdS3zs044zIGdGyxIibffrYSyJ0yMUcm8TL
QyNwW5iTOz8NyAUdYCNgpd1NPsZDJOfks/k1Xlrnbgw15bksV6Iz6xdn6mscDDKpbFohXmpAWzaO
e0uBThMDbXPDGGxRoA0DvlbFeMHEDgaxs+/kCQqTOoFRGtqIMpVRqISqmCFisNJ8wn9WJXX1DAi3
3RoW3JSB2CWNIwevWmviMFAhLbdpS7QKj18jDezKSv9dJUTMgstORWAwt2kI5EtO09OYZ+UtyH75
Lgj0FWWUlWP45TnoG07ds+6sQncbV1Z8L2GZyFU/hslFt7Y5I/hTnyHY72m5W2clk77orfzVUSVx
QsIEPQXPTy5Ua9sUKEsV34n3pQDeGRgEzBpDdTOlmvQ4i+DcRrff69GSbxyna704N0g6UxTghH37
kOExYT/KW2+MpWMUhSwSIj4MfYzTFDH40ZZ5LSp2jZpvwk6m45af3gxVVVwFZtJzX+O3jngPRUkB
Z4lgxmUNbsDFaIHSIvbHLyqEEVRRQlLC25+/OKPzxVfQBNOBlT1VJkuJl+tGQtHKTsb2QAvS2UK6
sEtoINz6oL1JxPW3fU9iAe6mGMUDagiJNvCy7JJ+S4Dt1qYDdc9TQYWEwxPtIhruhYOAkBb+utHg
HUotz0fHSXBrjtBn1O4dhZJ4KEM4ffSbdoEeqZ7el9UzKQb07GwLLF2jskPE51T1rb0T0SQBon5v
LSP9FoURmZ8z6shqtX5jEvewKosY96aQqmUkld8pc4hdn9jlEu1edwrAFC0NTFtrdCBY/hO1eGT6
w+M1zqOWScvB5GEc2nbgOQ+TrZIW+p2Cg2gRq7qzRnCk3qjAljq9cPayvdP0Ubuhz1oeJnXcOJGB
LMvmHRpI2k2oNa8GORBn+me4W6rxME6542mj4mw5VmKrHcxvY2xpKzno762ey6aaFcXCDGOt1bXf
zLmgU+cAIOyYWABjBBtnwQJxmyobTsK60dSs2neopFGzsnMIqbIh93lkI/2W4aRZ1xm7RIgLCp3Y
26jSAbmBDvLUWr7VK8rSbBro0hIR2Lw275HRIyjnsHdntcPWpDl90wEmWsjiVIQqLCXJRHuhwLsS
IrqDJDFu1DJHC4QbmIPqURkDqGCi4jRikCSnAJoqQufd0HPzvmMRRjBG9xFJz0KufdBNbDtXk9x0
x0gV/V7pwlNexN/TAO76qNvsUDgxYxEcEQ7U8jJGDuoZWrTNipLKfSx4CaMK0CqdDupgr9FL9qhJ
UxL7pixYFVG7IboSBZ4Wp+PqJ4cfP1d1aGAT0YfDyolmYVfaxI2OPgdA/JL3eRs/GvLgnB3koZTm
a53tsmjp5qsyAgoF8RrkS/QhA5U1D8PYrE/Dxm3VoXpCCbNhdQ09we8ohJc/wL7E+wY5ysJs1fBM
LUnBWw8+UVaSo20ZPueuMFvhd1+29OF+7nFsFYAA8Xq03eRJ20t1hfpp/i/gvV/bXsSb1WSxovcK
cGtJ4n0lpyAxWiyRO5ltO5sGny4R3sUuQs+iGrQlEh/UrQO7TqmLGxwlYudoKrdT3kJNyO5VrSCW
Q29uVRChGOzwtU5atGnl6lj+6Mr4WzPAS7b0EIGRUu+lbsRazkfZ5Wa3onq7CUpJPBkdUjpp0qD+
G6ymZdDmuzbLl2rRdqewjyQ8/jHmcdQ4kQYDU5p2kwqDxgkLy1XKyd8VPvVcoYOjIQps2gWthcl1
ourb2DE1y5pqcIydTmWP8JrXSE2aoXilhZAfUKhUK4nC6CHisdnHsmys1K4u77Ggb+2s+taAZ3mr
spuEJf8sy+YdyNXodlD8Fx8l6Jagi69SUTY4lxqxjUH3e10HFyGqa4uaBFwEo5bFsVWc6s5Ste8o
2JWz7Ist4SLFSssrcxkVjX3u3sfJMDdWmEYLRcofi7ydHpEd4BwrmptJSoqVKabgSsCK8jnrxDI4
aJmkiGvEJDlzIMyHsCIuniTLtp1vDBV7YKXPLLiS4n1Sq5VXNeNXewqgR+vBPU59do2TeIrZD7vt
vEl1MAIcODTTBS9TC2gYZsAW1U2nwFVhbf8Z3vHfb8P/Ct6L079iOsQ//4ffvxUlx4ogbC5++8+b
6K0uRPGj+Z/5n/3fv/brP/rn+r04vlIe/ONfOhcZ/7v8K7/8WEb/96fzXpvXX36zzJuoGe9aXrv3
76JNm58fge8x/83/3z/8r/efP+U8lu9///UGyrSZfxoJ5Plf//6j7fe//1JNUt3+++PP//cfzt/x
77+e37P3z3///VU0f/9l6P8wNN1QTZsXjKEocyRU/z7/ia78gxgm1XEcMm5A9895iHlRN+Hff81z
RBTtz/9U/6HItkxYE0l9nDjUv/7Px/jldv2/2/dfeZudyNZsBD9nzgn5EL4i0+XTFVvmE6myptjW
xVwz45IdtmMOrlgiX6kXHa2wRboKV0CIvFn+tm7W8frDtfj3h/g46JwQdDGmoaEZoXTv2JqjzbmM
H+a3WrUqvbqOlYzzfkv9WEdd8u3PY6gXASmyYvHdEARZc6IcSSlzCt+HQQKqrmIays4NNPknzCZM
+3gPZb0wPYEQtnlAHQ60TK24xEgQEVOErNGCbZ+vZPYTqq86dH01pDvXlhrtXitO7PGgS42OjiSz
0BGrkehfWsWMdIzPlmXG2wRe3gTLY7DJwq6IJEWP1Pr4kzKB9Jdydsju32knf7ryfZXP31dRiZXU
dLSkZFXp86Ly4fsWdGobKBKd27v2un4Sy/qsbUIvQr67qDygT0t8iGvrSprb51EtS9FVRWUuqyyV
F9NnyoMB0aLZuBm9IbZUE3teHL74cVtiU7eWH8N7+fOdvczlIknNpoRr2pat2sxd42L6WDBFJg0c
2yI9UKlbpqtm46/iL8pS3YAiPP55tIvn49NgF9lPUdT6aVkwmA0eMt90cXflCl4mxDECYU+KopPM
oJIxcHnjyNgo6bR19oJy5RZBAmESO7G2vWItFV70qKzJet6kj0WP+us/exDnoRmTZ58XDSI64+Lu
0RlneWBWLxSjgcpAyLNGWaPSV3++hhfP+89hNMrwPJJg0j897ynukFIBiLwYR9IinnpIG9NwLe5w
vusfFpVPg1zcKLx8OWg/BgkPhH02VEm8kItZS3uwngvlh7rwv2k/qDwQa3DlMioX4fKfxr549py6
mmLKMDbsR2RPUSAMNx9Ipqqi5CbGtYeMeV1G4zkC6wMV8uHPl/dyeK4rN4rD4RwtL1sE3P/66KeB
THRDCl4IB+1B23Dm2amrZh2sruVOXQSh/RyI6UJ30LG5lZ/mi17HuAo1cizbR/b5BfpA33ioxmPc
gNBEdPfnL3Yxb34OZ1lUTXQGYxm/+F60hwIjykvaabwsEEcN+GoXZpBh3+znD7n983C/WUItWjl8
P8L+dFlVLxYWimhaN7SzCOS2O5B68RWdictK5tE2ctEUueVd+ag8XxlV/XXizt8SMroha1DRDNV2
LkZ1rDGDMJSB/tj6a3mZLf1tvplcevmPbPPdK6PNU/HDY8Jots6byDZMzeAe/swV+/Ca4MwuWgBb
tRsfOm9kNAONgud7jjuunDVr6KJ0g9t4B0PWvbbSfX5Z/Dr2xTfN/Qamh8LY09v8cBqb6KXaTRsA
W5wqFs19hcfb1RbGf35fGdcmalRXLceUtYt5VNsOZsnGql2CYrf2Gg3xCmfMKrozvWnXAC92MfF7
/pVL/ZsdyK/Dzpfjw6XGA0F0J5YIFwUBzv7X6EgV50Ab3MuOpG643R4BPO/lXl/CngAxsMqXQB5d
7TlZic2V+/7ba//hGlxcezMuKKN0fJhhVRylRbYMlg0rhe4hMPOKVbizvGRlL/886uf1wjbAOxNr
qljsSz5NbVRatiSG2RZWSOOy1JX2saezBLJ0GDMJhF3QgfoZepIGtppA2nPl4bp4e8+znZuO4syx
LHJDL3eaYZtgsWqRnoTmm65/NYwrP/83S8avA1y8dSy6l8BJGAC6yau2Mt3oLnms2EJ6eLk82Wvu
ypfxq3b683W9TLf+9L3mp/zD1CrRt6NcY1h9XZ6xGWN4QzGP+YA99ZlyiGfoHtYb6/napP7NNPp4
QS/DYn0oYWzeGXiob6yqAUX0pOuPRhpcWysuXqn/+obsZx3DIm9Oky+eWSn0pUrVGUjeIUTYJWv6
0lsIdp5+ZYN3edr+90iObVqUvRVZvzgolKqgKZbN1/LOWhirZDkbcQHys916MD1ikVn4AVcMj+hA
6bQexf7PN3N+8i5WZLbQnOhYkXmPKxebsEpThSMMOCJ6RGOugPZMi80AOdQDaNWIn/nzcL+bOxay
H3acrIYa6dC/zp2Kd5CJmB/JLXVIf4JADei9y5/zAGxdS8gXdBAycH52m9D0G91jFT6XeKI06f7K
R/n0eLKPhw05b+e5DZ/2E1McIq9qYeqadwrPTv84bMpNsoa6xDUP3igZBle2FJ/PuzZlFZv5xCvQ
0lkWfv32TRbVMCPEyNuWx3UNPIyVWD/Bf7rXXPIel8q1Z/XySwJVMrjWqKRkwCGf3u8YuywnygCv
Z+mPwdBXWvTik8oG5WFBSW4dyeGm1cOVEbfnQcMQ1s/mYtj+cXbtk1wuxz8/iQ2NmS0HOx394oUU
h/pY+YimXciMd1VfI/ekSZ5q/H88BKmFgvkR2I03sdmadLGMFJqmYUUhX3jEG6xHkyTqAlS+3Vx5
3H93jVSNkte8Sqv25TEyNIoA1JeRodrBeUnrHnLv6s+TbV4SPz5m85f/OMT8ET4smWZRDhloAzhC
sQ2fo3ELcXKawRuweXVm4M7BUF2dX5tvlwvm5bAX65iqtS0WfYZtU88hjsWV3zEUz+fywU3oAdJf
XcNmWYENurZb//Rymsc2jPmMh2GKGOuLlxPq9BLnMDiXrAZ+FkPBLJQ71Sf9o32ySsgfMhqVut+V
IDUduV9pLWABi7SBcdpEAVbR0Lp2OX43BT9+pIsXl5/IePlVpqDzkP3Qd5qnfTuPR9r4njgoX+pj
cSa+dEHkwn+66qmsL6bi6DJ4I8pdl889j2VghzoYSDSWNglPy3rbrsHjuTI9PbZA6Cy8u+9/nnK/
uQGcXUyNep7K8d64fOAMYUtRNJFc5N9IT+qXGM2XhLDjJl6BFmWzbaRfSM52vshXj6SfZ7tjahq+
YvVnPXGuJH6c7VNbFAHZbgUbhGYr1hyYVjSvrw5zWYuRVeWXcayLl0mO7iwPWsbpXVzni9Ct1uEK
vdYa9O/tte3kz1fhr88wo1H4UefSOO+pi1d1WmFW7Gy/cMNtdITvtqP3vJC4f9CfXen6pJk//eV4
rEcyBUSHU6F8MR42iyIZLBOW4a7e5qtu067oqLjZytpemSmXm4D5On4cSf31fmHgkXJUuSWvJTJe
F9qettMi5VxGgu4KGd8G5doud689Fr+bJjwQxnwuMmVs8b8Oq1YWVGVDmYf119Cct+0KyM766tf7
vL7z8z+Mc7H42qggedFDrx93zlNwD6ZjjWjFheaccT1L7t3VxW9eWH+5dxyp540jpUn4XvblXAEb
Y09iQJURH8z14GGAe+I55HqScJYxYRIPO8W1VebTaj8PamgIIRReYo59sdrb5mBpts2g+jrYZEsZ
mSFopppnArHJitZXfzsfNZXu5loh9tO2jq/JOUenaTCPDfv811uZjQqplwJjMozoJ+WAcnHJi/6g
37YemJu9vqcle2XW/twq/nqNfx3zYtYaQyzqtGZMsTSeomP0qr/QTV9rT8BjPek4c7nuYTGu4Gs4
X6LVte/8+Rajnefh1FQsFjp+0l+/sqlMukmMr401VnoEUrSnh/oGA+dw5eGcL92vX5Nx0NhTYNcU
k87rr+N0ceuoeazBAPf6ZX8Ua+iBt2KLOWFz7YH8+bM+jaXJuj3vzmkBXdzGijCwqLVxVYmluZxu
qbUNXnOSikV2ZCpjyVzkm+Jg7MJjfC/Oxo4mxIpizu56qei3V1fXoWJweOciX6wNbJJTvUSHC4Ie
H0h/p+s/JuvKpb02xsW6kMmRbUsdYzjVTaKUONMes2vl0U9rj8rd+/A9Lu4eJpo4LecxIh0dFomQ
iFOvbWt+N4bhGLpCS05jMl6MYfcgn31qUNy1NJOX/vpfe4tQQLlLDjBTZS/xpO212aL8bmZ+HPdi
Rx9NOpF1bAMWWJyDjbIhZXo7hwYsoJ2tro6m6/M9/zA7KXTbtkNJR6EATANPu5idfl1KcWTQP290
bXwrqPazjMKEj27j/L4M76Gg7kkdXY+6320zgKRWJJErZjwUk3ZvxQXnCqcw3Rx5Iwyb9Kh3yjcE
HDu7HzOX5NBwgULqruIwagUzQqJmjdabvUNUh5u0Fjt1bHNK78MBA66L8rclNFLE1V0mohesfdCh
iBn1Qts5agILi1b0yAKDzezVjhykcoM5nix5DJZ+KWdbWyW7Mib90Rdk+em+9UgeCWkhOXhIPF73
doQ3Q1fFXW76/k1ZmA9VJBHGSN6EiFdmYKVHadDD5laUbTSuyrZQHTJVCukcNCbw9FySjNhDl4SM
Y8RsRUMeAeBkqytAOT2OFAfK3qLGCxmTFjDbFGvIKqQtaw9Z4DdL0FbOsuuGcpeaeYFSgugRkFoS
TDLT8uCt4YwuZH+jjXL3FudCOUp6JW6jtutvJTlVgZwGcQdLJjPetVAHV62OgLwXrOr20kTA7Rr6
aN5ayRelldv7BIee19lNeZ+gmvFMAFDwTg/wcWGgxuYSq3xDfLLmP4TAO46tFCgDzLTePDh+dhuz
C8yMqQAOOf9DpYCuO9YZOg1JscaFVod6++SHAlNMFepJg1nPiAKsQ31TSDbZeVVcGwpWCjNQKbdL
mVJ/j8DDkKGp5FVlhO6UotuGCVFkoVwwO4woBtSZgtC5QfiE/9cJq0R7wBznpy/VVOhcW1E44YlQ
i7pbOMVQsA2GQEi8IqV+T4gEH3OWQFI5SJMU8d5OrRDont8aVfESOKbATdsoUfkcTFXNgUgn0wcT
hETayaSwVG991In1sLTZ3RjINw1ZNHi0jSH0agMo2CIk3ag9174hZ7EXNL4OwmaM0QIO+96vsPvj
zOrlHl9OhU2pNHOCFmSok917g18AsngahuR9YpzuKRmXYOPWoVGbwdchL0dihCurzY99nBPVuCgM
0sth3mqyrxIzWhlm+UP1megBoIGsLAkntiM8Qn5QIqiqNbVSiWicYmUcTa7OqMQ6sHPfIpBdRrk2
TT5IRUlpywojgKU05knpS9OaSHUsw/BRQuFuVmuKOBCECctJ2hQSUlUkFqkHmimkb32UFnbp9vMl
3MSmXUc/NLSiEi0ykRJrPrQas4oggfo9dOAuAiyvoy2y1zojXkUmYocaRq1tWinXKXBigm9JHAJh
E5/Q8BQ4+GS/674UWp29wXayKeTgBi+ACLc1+qVp6L8YSqOVZ6YC9ReEzAQ+IWGLBjyQxEp5vpYZ
PoxbQnmWqSGpD3E+YoCbUl9Kll3KhXFpW1q7lsPjorDE6BHWw+axsm1iEZVXAST9vlGkel0zxQ7l
ZOe7UqtLL2DeuT5oZrcO2q9WTBIJ9h107DFu9NBCIGumiXBLAik8STLFnRAWkeWiOYYjOvBaSKlb
lygkUyWrXF7QMxtGC9+BjbG35J0NNJxE7TAR025gQwqho6ZqxnMNrbQybvSJjM6y6wk5wGy1yomT
RLOk+tqKx/A8oh3bc7fVE6i0GOp0YSz6FERZQR76Bk40rrlYdzxuG63hRAyuD80+lm1oqlEQQRvV
E6B9LY55x7WI1wNAn6rfMsVkg2QoOMrDkKQGwxjLXVPrpN1TdsIiB2gjrgPNzekXAC2INVwzoDHx
81jOGqaO5lpOru8DJcm9KuGcrFfg/JFp4K3vrJ2vmKsg86EpYfjMs25XhB1a5ET/UknRjSa0neTA
4wIPsBAd0nPN4qk2MY+9WaDJR90Egdt912JtZSU+uo/II0UBNTJBFG0M37Yjds3wUt4kVfSqxIT0
hdHLkJMQoybqQ+a3a+w9LtmY6wZVfR0US7LCoXt2Kty6BMw29lmyy2Bzg/ZICf4GLHa2sC64bVZ/
FX5JtzSAdBHr2ESGgmglBRDY2C0pWzwIocyYIAuhGf4HIodTaVtMEzW47ts056mTChQhJI8H60yN
Bra0vOlICLY7bfJYOInCGtRzU7z6qNNU2CNc3j02Sk8YhKnoeUAgg73rbCjWJLcFLeBO8pzuzA6w
cIw7YCH5akcnRoNhGE5I821iDlvNt14SyXovNBCg3aT6WPgzhxUk4dQWRUetB/Yw99YWjYnRP+Jt
4sUdCUKJwAretECyx3R2vhZuUUNmM3uz2JiEnmDgCQGgify1MrMzuY1rVv9+bYA9AYVVPoytjWNs
XMlNH51Q+cVQvGfvZJA+ZBrR0lUYn6UsT56kmSbCYsEo/ZSf2JdI+9EMyfnSoC31YsjWdcqii9sT
n4hhE0JtPnFSHRGrkEE/IGM2pzsLvrM1lSetU95jk9kZFYRuFQRbLCia+i4Mx8e0aGngg8EL6+ab
lWMyxWrWr2BAnohgOUZF99YKWSa9RTSulWUOElTlGd77MrbgwgYsuZbA+V3AjsHR1WrDM1nYZ3SG
MlgZbrWUVfdmky/DwrkXhnpHGo2rTEW0kiez4+UnqUQWwnAuVP1ct+TJqHEGEp++njupcXGSdUDz
gZ4CkfQbCVOoat0Z8jhCpMqPAjOji7oRzoVQ0vukoMZLomtCuAs0eUlDDFpGwY8qEfBeSPNa2ojj
F0SbgDMXhbZOAu3FH012YEF5zxP6YAPihkubuEIyXavlvWwCNiHRXHXrMDiTD/tNBVSqkAnGbhJj
CLYrAOGgP8oNJKAbKwt2Epsct8+IEnKCApZCYL4ZZHorAlhdlwczmtGgsITC6jYRDmFPoyw2ZiAd
6nB4ZAuBwgKj+NJUyTzXYOmcNLAnmY3yO8e9RO4HNQ/CrIPgpAXyS9R0b02bLkd7YvUbtqCnsSCV
68bBP44PqNDF68QGzXCA8RWaK/LuB0ShbU90c62FA9lYpC0FtXOaRLBvuwG2rRW8KdI4J5pTQVaj
xziR39qGNYDYOaTn2DFT7a7Uy+ec7LymJBNErm9ryLGL1KSYZMm4qaCJdmr/MIn2TOLsLUi+E1Ky
L348fq1rVri4sUOPUMuXwaw93SzZ7ZuEbPBSfNZSeZ3O6YqDKUtQDNgIxXlBDlOFhbNKH3Cw3Ayl
DJh2WFRxSKoyimICnN1yxCWaEDPSFqnAf0mUoN4G8rayIwGgSHluNevJzK3GM4bpCBj6HZDNyR/G
atGU/ROa7m52xZA0w6uOjNrspPvKoZiqkw3eMc+L18pyKG8XvXGIJ+eJtHBXa7OjnlfNosHa4YWR
9RjV46mRWe6ENdKGz6IllutsMcghjDsg05shsFQX2Sqm2lxtVqWChwG58TMuTthSUnCSJemmxwa8
qJy8XvGxsjW1w5SArt6ENAQNWY7VAQdvIqPHIzqxb+tgmQGG0Z3yzEpir/qcEL7M7FFss7EkkdJR
S9vnkRzjTeHn5lrqmuCYhhrNDya9B7MdC2gBYZBkGk4URvmVtDIAPjIW0mzIvTAzcaZ+y8IUUNo4
n3QifeeM9eOY2p4RdwehSF8SCWwHRkwJQ65Cdl5gfPNxHi0oLn0P84ZIBkwfm0YU6MGAovfkgixU
I5lTwcrnlhQGFw0LgB72VusaaKFkY3Xp2mJ8LB0oP7HOvkEthtIDFg/ntKn2cgGfwPDHYgNBAkN6
qrzZSreVG/VxaOMHuyvHwyDQ76mS/9XIrOdhmJANAzfMhvumyrEKtpbrK/SJCFNZ26YCDwSXgRVD
OS4GcEfBazqhVVYzrFHl3EjSRto5kawcklG86A0RzGmBHJ1TDi9Jp448WYPvpgUph4Ai2Ooi/dHa
YDVEWf4gLx7TfJi4lQFQqQy1e7/Tn9LGNNY6unM1jW+tkjQFo7ZIkCRlN7akZtc75QrJc7X2I+G7
0YizSYD1ETKkL7waL/EURWskard2AmQ8IFaT9IL8xuqnu6mbyBmtmkMcW98rMz/AoXp0CEaNLX+r
KuO+zpp3jRyBRQDPFSBCeet3/sbUAbdo0akhOVBrrG9Ob97KVdYtSuAb4wwdCYSPex2ANihLuLuR
63CmXUR1B3u0i8unIBpfcAkroC/9XcKXIlWvlTwBcY8lVVsQhDyuAgVuXJQMm6Bu9v0U7Ji7D6nq
32siXBszUZbU3geDFxkzXj86EtRfhyBLxbSnO2KoafEa0nM7UIOUIowUoCi1+8aps11j5pTuIxRP
HQuJnhc31TAiaMgisQjUDJ5XsIl9ZzvvCBZk7QDJc8zv+PTIS+dMlNtOBKRXtV6rOT1a7nptObXE
+CVJ1C6HHjSiBPls0Y3DowQryYXtD7mMhU7kNLmbCetmXJZbp5Beq0p/7X3DGw3rse2SG1WoIEY6
vPIo7CJSIaBjg9lmO0lulr5Pq/oxVmqwBLI4p5FteHD8Yjzo6FlUMSyMUIbdYQIvLvUGLkS0jSLb
+ZLj/ceR6ejdChUvvLESyRfuI8kr4r57NHXwbV3UEJCkSXDGo0gYx0GWw9vAHtQ9qauCZCeFHZdW
WYLGmVXSUNXHr2TmEtsUR84bGfPSA9EGg0lgXiZWvCukFdxL14jFm6ED6FVzAGC54T+SZ/TMq5Cy
HkHAWciJw5fGfpVJoLV1U3pNCNFTAHx5lkJsQt7f+FoLdVI0PHW+esSx+qNq6mUa5Tu780n/JQck
JkzSyWOAA1J9J2f5tkU7OgT1tHcy7BJTtYtxDkYNUzkN4aFYCtkTFsBMTu3Vu6WOK17WBEyAsGCv
qGj7LiUCin1WFhmeJJukkORhhUKiOjhAPIgJi8cMPn+/rGv4XvVDacPsV3Z9o/5v0t5rV26jCde+
IgLM4ZRDTlp5KeuEUGTOmVf/P5Txb6/hcA8/a8MHhmBDNd3sUF31BrsXVaRXUATCa6S2TrruDjhX
GfLHRiE3FXnt5gxFLKx812KrSUPU+CXBRHNyC1SYL6JbkH6RJJYY6uJR/qGSjlMb3nsxhBipJd2G
NTkBzs5b3YXfuwsTtBlQatGM8SH389dsqs5ljpYf6mpz911qH4u+eh6KyRHln51WujniF4FoOHJb
vKj6Z5zI2lJ0A8R+6ux3gJs9KgeN4t0HUYlkdv+AdA8C5oLTpeFdrfnfqko4oBuDe9rHZpBepcba
+XIu7rJANu4pzimVXeDhjqqcLEGA9Ydd20W8hELRc+VGMmdGI3YDYAc+jlYhHJsqzE+1ABRAMWY9
oWj8iKr4M33bp8KkQqal0x03c/g+jf3a1tQIGo+olsihsCQHWX8VPTgSAy7TVdo9m+jF1L4qMkne
xzDD4SezcOudqw2dMJ6Huqnfi6TxB2i4361AvSsD7nicaz5LqffqyTNxrXJE8iXS+eSlHRFoVSLY
/QqsvLssGZuHsjXGndTmX5C4ugs646jCh64qEzo64A/blOXRNvPsvV8ZWMP6pUY6jellpaC6j0o4
D7jnslRQD0A3E4ub0fWEwt8LSfN59EWkCuHaNdSfo1bjSeXBhNaxF9kpmTrhkU1NsI44xQdJfj9I
5vA8CMnwSOmkalxIQhGav5A7LXIBE4pjTM1M48pAJQSy5jcTSCkP3OZVUqzGweKKoxgzMJ7doNIU
bQR4arhaebI8bg/pATHX2oINhGp7ykOw1x8HhYZAIt0HIp1z5VEKyxPvEbYHYlLJ3ksNxIb8GNW3
4WEWtEtHnA9Us8fwRn7WMw7YFmnVwUIvMewcamHnHi2LDC39BFtpGFqRA8+YP03TnVr4r3nF3xVn
96JcnvscT4hEfY45Py1SvBQevyrngPAr7G5wZ+IA6l9yLfCcHofrtt6jX/FrzBV8QD5q4684/Ipg
/gcfynpcvhb1c50iUKyJ3wMZMCL6T30/AkcKPnRS9ch1aFsARXRjLwhwz9269Y8JRK8x+d3XB8P6
VerfaATxJIncbBif0uyIwqA7RNZ5Qg2B7IpycLDL+3tcZ2x0Y6bdxHnBNsQ3ALcWzVOekfDEdC3J
fuY9dez0xFbHduCuGB6H5CsL25EizW1mF9Je/jUO1qOaWF8b8ZA2GRSHARNf7Agb6BpsHjCl4qEO
QxRjomM8avzyA1C9ZIfW8tnDMBsX1gd2kSNXr1MA0U3GikEVeMntS8m3W6l2LKQ6+YmT+kNGM6su
z0MgPlLHA/I84Oc2TwY8svJbKVTfSzI7NflkFMm9LMq7hOUtYnQYJqDO+UHmQOaDIYcef9K8H3oD
tqvA87qGUjm7DkDms7DmxFyFbCiSAgrkUXyWhS8d+CczeW9y1+JR/SJLCDQbxV1Xl4dxCmeD9iOy
0c4sbjNQKUm09yX/S9z/LNPwfUgRLxwBs3Frgeg6ZBKOrmYQc2jdh5i9jdiZmZhq6ty9+OmFUvvk
Jxoe8ghvmvdd9yqhKIydXXk3zIpPvvBLMH5nk8WD7yErTp057dIJDnz6Hr4g+bd3aGphT/mewwq6
OZhEHiEpJvdIkFJtQJ4UR4/OxursnTKiuoQfbYLBR57pO+pMTh+Xj0ZMtl1oyCMIO1SAID4nWByT
kXGfFG1mx7L4MWp/VC13b3CuB4EaE/UwXA4onLgSvz7BjMKwDL6psa8qa7b8ciScTcT+2URsaAD7
k9d3mArtIuE3Gl6HcIK2jfMK5RpPkl8DMpWsTg44KbBo0Zi0KIEP38dEdJsY0IhFJ/mPVg7aVR31
7jG8MyQTRdjqOPEgjvlrZheiUBLsAdoqpUSEcAy4exrlIs9qUNKITzxabS++SwodgQPBSp+10EBU
lM4xGTNK1FPT66cyQZ9GF81ecOJWF3+qeBNIR9Tfh2cqpol/ULyfsh995+JDW7atK/97R+ZyQPyu
fLrdAF10t2Z6A/BEmspAiSRTFhdgkkZpA0pydND8+lnEg67KtQ1w1rJ7/U8Imf41TTKYIksSjN8g
EhehWkQDrRruKDFjP2ZTBODjPghn9EXcbu9vQrQX7fplVG2BXimSDscq5P5sufzp+b+KfDYWpJha
ixsNwtUZpKNLoxoyMD20yw4yJaY8GjXRtEWUudmOSihtQA9WIwD5UZk74AdLqDX+YWXpB63JPvkk
0E6ai9W3V8Gy2fjPbBlAfgAzQT9dNoRR9oiCOq+pxD904Cn6B/X5x7RD5G6TILiEFV2Fmkf7BqzX
GQX2fSmo5gwXo322Hz5BBo93sBRPwwcEB4Yvt8e2uhDeDG3Rv+06Mi9NQEq3lA2e0olb1donKNZ3
Qpa/3A71h3h42UPlSQDBk00F8hVW1OXYgBkgcW7xpaITpiBHlAlhQsjutM/u/aMA6CdAD2Sn/xz3
+l5R7rZhE+ubTWRXgy+Ab2EsZtcfZQpYZAngGcSdd8Z5nlNRgfNZHSmUuhoWlPtcdrc4CKtLlOUJ
x0UxLOpAlwMXDYByVD1IduTfPWTq+nB7ZudNtJhY6Q3NbIlNpy6USOLMANOeqpNyNE/+CcOzbazW
ArQwL86LOIsPCKSP9aITB7qVbFOfApcRm6BtMFVypZ3ywfQc/z8DmmRsPPhcInMHeBu63gK5XGWI
IYhjoiESI4x7LFriY9knz1WBDglSWM33Vnmu5Fz9mchW9CjWMuYwOAajcYYJeCGMx6qIca7KqVn9
x3nXJDBH8EBFQOUWUmOX3zVDhC6XDMQro5N/VI7NccYabrPsrvboHAaWosqlB1B+Sfv0m070eXZq
+BKCH9PQ8xnTQ4ZlEVLi59sjkq9wDposAcWXwGvPrMwlK9r35b7p0fSzva/hN4SUzRfLVsE2Ci4F
Kc8Zv5SO5RovqA7mNqWsPdCOl+DXJt5xxk9drOg/pD7gJLMIgApd+nJmqYwGjVEUuj2jK9Wd4lBM
QRrOls76Phk26aDXJ/wi3mJlK0bZW0n1J564mxe2f87ujEPmZofyeHuKF0BgVrNsGbqmonJgMDRr
sWgCQ+LTZRjBmIXxQctN/B6QdvJ88WNNQTkXu3M8WhsLdQGy/BOT9AWUjqkBsFpC5AJLbTMMKzW8
7FVUSMKgP4SkoEelSUnnhtz6EciVtnExXy9b+Abc/KbyB4y73LZJJMTeoAga2ju4OoIInLpHgSem
bEgbw7s6X5lSmvuGBKtBB/uxuMSAzNN0KUyqjNU3f/qkdRs31/WtvAgwD/XNrRzodR8qDQGEo3mI
j/4Z07g9TpNgKbfPu6tTdhFscdzhg2UMGScB7Yr32vQb1bsskzfSsiWg+J8V8WbKFgj5MuxUfKII
MuM1aWYne3a44cwgX7Z1RqVjG1Q8b6LFpr74TIuVT42+m8A2a9T8HfUsPvgueAljZx2SI0Zg7n/f
ZhxhlF+xvTFhn1x+Mi+ve6rKAbVEo38OEiRfp30baD3NGzDaFLZTMfl1O+TqMtQkRdHIZLjoF8tQ
KOEKAQnXcNBEXCwxjwnVidshVjfymxCLhZgkOawZkxB+l8BBq3weatPwDpjxuBMa66BZ4eF2xCVv
6J+V8ibkYjlSZ03rLKN4NGNAkdLLH7M97gW7xqWgj5i5kx2Cv4sJXVcCfg6ZY5EwTUJRj3LPSsFM
ud2Nbnvg+Sq44ju8afGlDOD5YTKVbRxY69ucdwqfjuRQXmL641xpQg/elg0qxKWtyy0AO/Ps2VDG
jlsY4vWJfRNtceegfBCa6kg076F8HN5FDgwd13tH73c3c5HbT1sgbXle81cb8E3E+dZ9c4yhp1lO
tAA03po4xDxNe9WNv3KpPw8n4E9OcTQevSPVQ1t0krPvxPbwo71rbX8nH6tzuN/6PdcHHSB1EjvR
koEwX5Ea5A69tAbQMf5Qeu3vp1KM+gecURHOHOBC6BsX75LvyEpW4JpDrQTZIolXWFVBb7S+F7jk
B981D6glHs0eTbhdio+ki8wkdOjhIKI8iNbfAeasC7BtYzNdp1eXP2Gxf/Et7HBfAlZW/YAL7B1S
lwx6J2Z7nL8RLjCjTaLDyjIj5CwJY+hMGo+sy49uVsUwcvRSscMxfTdOT9WMUU/eCRD8h+nEqMvH
5rD15Fn7tm+jLpZaGjSVH6M4Y6PGCOkswX8GCffAvT2f1ycugHEeBEj5AspFSfRybMKotEVboL8y
C4nsVJlyoFjrG0GuE7Y5CCeCAseBEsDiJrFoYWWd3pKw0TOpdCTnu8TO8f3xPxfpa2aqG4vkOm+6
iLeszSR1EedtTBesRQp0wq24xR7gqRi/3Z671YXxZlzaYmEkfR2mnU+c4F49Y2n5lL7MtDAIku8V
jnXvcRNGvTWyxeeqakvFd5SIeNhVNPX3eIjFd8i9uOi61U7yWENW8e1isP1NDPdW7MWVIhh9h78W
X7GVzdYW5DrFj9AHMlmUxV6Jw+5vvqKqGRoaNwpPt8XsCpbkT7HMQ0rUxb2adScdd4udmaQ/CzHI
N4Kt7TZV/4NOp4aIm/HlPihNsZWnEHT6lGL7m32uy/rQTO9vLxh5/jyX1wcL01LgERuIEOnLamjq
awoyxhxemt26Ifwstz/kv+gz7a3Pqhu6cDsPhSs8GBD8SnnXNrvtEs7qZ/z3N/xRhHlzhalSDu5f
5wynsS/eT7nQYZVcj/4B/E7+LkpTdYOkvja13BcmD33OADhOl1NbKENJCYE1G2OUPKnfCgrcQvdw
e2q3gsyjfjOqpFQR7qWZi99Gfi/Gv+LGo5/443aQlfRGgYiNSYgBH5h232IorWr4bRAQBaTAcdJO
c8YxvMzXXo4E8sGfnI2A8xpfLhiIuNCb4ZtTw1gE9Nqg6iuF49nIQqw1DERUI7f3RB80zQAEzPHB
y2IbPKh9hz0rqqU77Bcm9K3irPuObPJWCrC2euAcc5ZTiWSbLH5QqvG0liLk3QUpelZD5YfZtA9K
qQH99bcqKSvfFE0FQ9TQYFN5ky7yZmAIE/KqIw+QQ3XSggMmneDCfJEWKJ1s2ANgMJ2ZWjnrZQj1
XuKC6Q5+e0R/3MfN8sn/kb7bEmxauTAvftTi2deFFlqkBggxAYwXZQhHA1Nx+6tfjxudDDiVc4ub
JG1Za6jUYIoAQyFH1Z7x6IZE9UUPN/oy0vWdTBBTRxmJmoZx1VaYxDg2Mcmjf5E4I8o50X1Su9lJ
dSGnOGHtmu+SO7WlpCu5CI+7fzHCf4Nbi+JUN84HBQB/GuUkiy10EOE7pIL97SjIGS53D9wzrENl
9N4UqL+LG0TC1bacJDTKwjzZ4ZJuY6EMfxubJFTAczqPstW+j4vmuUB+2Iolu6ioeaIvFIAm4LOG
VX7q5O/IxN8b6gdJPKlFa5eadbQ0MFOoeRthva91fa9P0QM978dE9HF3LfpvVp+cjKbeeF7NC/7y
NNDhVaHCZMoIQojLhQF2oQ4AuNIKQsre8ut7sTqpACdSEpxGfnd79uTrlQ53eVZ25PUIQXQpLoKY
vTZw/9JI0acn0UyfOqnHUVvN72gMYCkoTS/JIJcHCc6Eq7baPhCVO9RKYprJA/MdWUC66uxLXHs/
y0x9Dgbj5A/+OwnsOdAqZPQN8KtHFmH4HOjWr9s/f/3XKyjAzNoZV08jU0+8RjdZYkHeuMJQ7Zu6
3bjYVq4DZogvoisqe/Wqeo3rgSxESfZPM0RyaL/sq7t2LxzSPW3gDbGZ65OXYFyifA/Roh+4SL/M
UgZVo9Bw1P0XVVbvJPk0tgcza19uT9x1i0e7DDTP7Jur1KjC2q+pHfypyWdPxh0qsHDl9Sf/BP1r
j9RTak9f/h+Dzmfim6CDqMFqmEdXuxJuY/YcVXgEHswbC3Mvx4/22xT264N2vs45HCyVDoS8bGZl
YRspKZAKbFg+hfl9av4QpQ//eWDUCMkoZ41EQ2QbXQ4MQ6RyVgwF1uvObNzquf0Qoux5MFAum9xI
x/Ttf5AfuD4piEqVWlYRiOPAWEQdWqSjG50LMQIp2uCj16WHUb6Xsl+DuKUotTaL1I41ePK8IK8a
Hk3jRwHyeuQoqCtgZGL33jcdK9TbE7kVZbEquQ8H2JZE0VvtDlT3o5gg0N1IG6v/epchLItcA2sC
wjaM+MvPlaZRDNWL/Kau7jul2Vlt5Fhmeja0z7fHs1Re/FNLeRNpWSoTwkkb1YpIgKaOWITvwzb/
QPccC+9BPYql8aSX5re4TL+3YbDBnV4pXl/u8Xka3my3EQ86HGbZbjGwIWC3O0PCv6e0RfmlwkYs
0l+t7CwFld2yclMBtPXYb2Qgqwc0mqW6ATxEppl8+RO8OsC1ZRpwrZYl2FXggrao1X8oxcv7EmWM
/xNizg/ejDLkLaN1wA5tLC7g6rhF6dSPwIHutT1QcvFb3zmgh0MXBBFtR8QA1PauOtfvuxfjHKDp
hG0dzIsXcNTq3VZ5Z/3yePPjFud5q0eTlor8OCq0+7zYWcas7eKO/BJp/EI5fyN5uAYPzOf6m4CL
HYQna53o84SjBo5bMSqG1alw9IOxLw84eTILjZu89qFtGajPzX2ZrZ+wsuYvf8K8yd98EOyxmkJo
GLN6KB+Bzu7jw6xlo95tqoZcHxeXkRYL3B9DHZ4ugyWTxV1lhy3iHXKRKHgkjyKYtv+p77SypPVZ
7EUh1ZxhCovhdUKOWZ4Bb0HuvlEzBA66pQm1lM3g1NAvQizGpaaSmSCV/E/KIbrlDg8B7MZ2U/97
uAsm5GqHnbpP97W0S/vfyUM2biNsVuZWt+jAYpiEYoi83LnBCPWlLNkuAK5OfeKqwNEd5TgLpExn
4SyK9+b3/0GGaSWbvwi72M2QuiHzTkDJ5jZKgPhaSOtmx0Ps0B2ML1s1y+uLgINpLoxysc1X2+Lx
qfZ1m0q5DKxH9XYeAP+MPmxZoqUz2Bs3wXoo3rcyDB2KCouToMpRhsY4cJ5PSAEh793fwQ4+k1u5
acc701XOkztrv2zdqSvrlTH+G3hxIuRWXEO05UMq9fDNqGPAqzw8nI3hrSyXiyiLXZFhdtuY6EWz
6QMThy542DlCqvNhx4Hjv6RmhF09W7LaXKqrAwTSRq93hggtH4DoIoV6lTKzALvvxE514SxvfL3V
0SmzSsicblHlujzS8qTqfAtNFjvX071ugN+sCrsvhv3GLC70pOaNbzAQxSDILKO8WCShCQkfB8c5
K2/uteOAnlT6fu5ybV5M88W7uDUvIi1WBdTeShEFb76Ysvct+kOFGxPp7xr1VDcMNJbQMdZEAI6X
k1c19ZBJvUm5qv48lVC10neev/G0WPlAFzEWJyaed0B/RvDWYvkjmx5qobJNmEy3P8/8lRdzdhFk
cVpYSYNFXcNArEZ6iA0OpvLXlJ3ERjsW6SM+RyeqXBsX+lbMRSUKEl7vc2wweepP2E/OyFutDpCK
zKHX4ISkV7Zcd+7tga7gfDCf0GiQUxZgLS7BoiggjBOWckSNvlaJuNPlblfOSlXlhGXc6FpQtQue
/5L6LkiEjWleyVupglJ7lamjQz9bRpeQABRTnFRBNTE8Yz8d9T9queGzthPt/0HGbd5Wlx+WyrXJ
NYeiEqiSpZ9KDmotyOXessXDtDcTG+ooNV8YMNYBbPFu/K5vPPNXCnPGrFDH42MWG7xqlvnNaIyS
MFlsdAgiou6UGa6kTnxOd9Kr+SNWMrc3XnPjtWnv/9mV5sbCWulrXfyEZf+sMCkz9zU/oXbBclUf
/cKzVXc6zijaKcHOJoKY+LCt9Xa9VZE8UUTaI0gtsrgWT4JxLkfN+GFbF1FCtjDATmggRwE0mI1V
LF9/VuS4gKzhX0IhbQmkNVurnxoEpOwsLXX5g2Z4SMh2XSrZnqz4n5QQhLw+TNWXEcOjxvW5t6M7
3fDr0OktuZpsGQWfrXrlSnudwp5CxYpKgUhnfzH+AV0QDA8Szy6S3bQXsafIVbv+YH3Pd3NyrsA6
4HUQuZYjvpqPw/PtSVkp+F2GnyftTXaeW5Peq2HqsfLE7CA5sWvuGsfjutnP8lBU2RG/geL/fkZt
xfwZ/nx5QkXsuIlevK5OX/6UxW0HsGECfsRMhB/RezjViV1+Ez9275FWOdLmrPc6LMF3E74k21nR
yiED6I5LyaKWgTTeUpErE6cRCicM6Rk6iaQiGN3u2Nl4ue6To3ASNq726/RvNiMBwqGy9gHyLzKI
LhIrTJ2R8GjMNk3tQgiHr6WOHStyOAKyDaWylbNc3xyzsLqm0ceinnhl3KOCstJVAeJQYoZQ+VBa
mMxjh9yOmqFXaQU7A25w+Pv28lrb3Io49zXo6OJWsFjcITd90nSVZUv+qy5YtiG9LzJlY2NfJ3wG
PiP/BlksYbEGnaOUBJkg1iEMhRLyRoQVfO8cgt4tq0OBV7P4XGNk4gM4QAs0H+Rzdx/eWXcdvG5X
2E1O5sz//v8xzKIzPOBKTgFl/9+7UATnGgSRIuJy+Qen9GarJmLfI3IRz7U2UBvpl2J6+YuvpaOz
QCdKpv+22IDYWcy0cshxXSK+92vxY5J3Z14LGyX067XPON6EWeSaVqMkuWISprXwHM2C6GsY6hN6
XulnkrYtKs31qXIZbV6ib2YNHlXieV0OHrtWHlGUe8AjK3G60kdAHdUlm0Km2xbmx7+YyrkYq4OZ
uka/eA3JxZQwxtrkMrPOTfrLar/ejrGSljE0E68qDhH6NcvnQUYN2pQ9gqAx85yCr633VHIa9FG3
X+IrFwXBcIzRgSWDmVgekHI91bUvoCIzKwRX71Dwh8pd/spjW1Ud0wHbc8r3aIaqdvwu4tg8ep+T
o34X46x42ILEXFe6UdyBEcMAAafRM118U3WS4zQILXs27IwRakVnZhIiR4oH2n7WRk96pWpnzp1/
E61xCiBX+aAxynoxzARp8RwejU8B5idA7B3FTffZoT3e/qrXpxnBDLoGbHNZ44q4HFvLZZxnCRfR
5CUpTqlhjkeyF2+k9H8+12WOe3HZLsP0RqDhI829b7zzBrs/RzAt0YQkx/0sdbY+J70IviADPU27
wm4+Ro8wj7MJR7I/ArzZbqtOuDbut3nQoj0st1FfINWGdS4A2b750ZvT/r/PLGqUJmUsEP1XUv6R
6Gmq5XncgAGa5dK92G5Vda5PNu5Y1gdQZgosV0CJsfFHefgjVIUmgo8ns249GtZLoXdbt/lWpPm/
vznVkOlLUYQJ0S1AFm52YmBr2tIASaF2bs/a9RVu4hLHhcP7hJ2/BGRE+diJoxXxXdBx67LfSYYW
kaYdbke53tF0k7hagUlhGAX2/HI8Qlr5sIbZYhn6BW44oT+iKwPqkn1OEyuMqJC1G72IlYHxoKTc
J+rkYFd6tWFe6GJYkxCZSg6H2ERX4iEzpeZB1dpi63W18r1wS+Qtg5MGHnTLBEJKMq0XBQUq+q53
E2TsAwdNm5jEwUCwuzWPwTE5UngM91sPuxX8GQcXkWcFVs7LZdogVJaeWSo6gjM8G+UfJAQbErLe
Lpw50y3Ps2w42lTjsOe5ER/VDuC24CiCvXVsL/XtGTw/RdNozs8eHrBPF1/ZHyIVeZ15FqT9jKcN
HF3bDcppGB35XX7ilXscRWjt+zH/i0P8IvYi65CypOgxGvZs3XM1HMl4aHmOsavHPV5SyDcdt9oR
a+uLdBsQLAc5cO1F7mulVYSCKAGl/reZKqClBTtWvt3eN2t3E8P6N8oi+ZVyxfCmnijJqTmJvwLe
aOAZd+VPGAa7fCNz+1MAX9waQKGpjs/q4dRkFmPSmgBSoTGArsV7EDCqsi/PsGwoX4fH8vCHakaR
vj6izituTugKSAFO+Zvoy7EiqqZU3hw9dQMEcrCDmCXa094Wh/2E6KP7jzb85rqd/+Jbw16s23zo
ylYKRxD+JABYsDwUylPh5ie8vo9Bd0z/4i4EX4JnK1bE6JUvS6SJ1/uigeG1XRpglPR652efN9bN
2oH7NsTiAkmLIfS0lBDp7xHqXvez/ZUejF3v0P59Lu+ROabMvK1XvnLLIwsANRVbNYrnyxOgzAr4
ggmSHMrUvBuj/FteyxuvmOuEn1VCmRC4K4gynGsuDxmznowI4Rv88ITc3M0cYlo46DcUyHh3sYGg
vx49S2XzF9eJbsxFUoPq4dXjKTHzuOwgwthaHj1mVSTbpZD8GgPz5+0vt3asEAY+hgQA6SrHqApz
0muENu0stz54GDznQYjU6RYecfVgYSS0UOZL8qoXJqiRbNW6wcFyb2J7FLv+uXCbj/MO29aOX6k+
AtajvEwyv0ZqKdVpSqwaGb1B/y4hSHmeJR3oGDlZfM6kF3GPX7m79aBem0qYneQbkHZntYrLlSJm
vldgR895Arwq9P3Pga65YRDtb3+xleruPDhkRCDsUOa8aiuG/ojdnM7x8VKbOx30RVn8MrHUO9YH
YdcgSmJnpblH+Y+u3G52ltk6wVZHasyWNnzJFdCarw0qcneenU+Il0iphbhWEdzV1ZZn1NrmMyGc
U2Wlp8mgL6dUqcYs00X2d2DGp8x6Hct9TNlOKNHAQnfUED7entu18wQA/2wWAiaP9PQyXlvMKihy
MidxymPT+vep5W/hZq67cFTqRNp8CphSKrWL07+SPMzsO+ou6dSFDpQZfzZpzvZGlCVO0anfhqRK
XmS8CX72oVY/Bx1qdreHuXJaswl5sgClx21zuYLwhB0m0Sdto3g3kz3K6hgXjeUAgKdYGwZfjF78
7+9QtEHwh+UkXSndJdHYNXpAyWtso+9jHL9ygG6EWFksvG+xWYIVwcjURTYxBVLQ4Gph2gnPFjpa
uchGgFf9HKUdQtG5ENxJaQOMVw8KVdqY0pWVw67nhc1re6V4Epb0WwWRjmdoqahCTs2TMoRbS2ce
wSJxoDbDdcDHg86y3A46hlq519PATZA6qN4FQDUSKgfJsXrYOszWjtCLWPNsv3kSNlihoQJILPWg
7RE+z7+O7ZP1Wri9MwOdXRQ6Eqr77u2VuXKyQCUzUSfBtwpg5WLD+wrmB5E4a1FX3Z051A/agMyS
6EVbU7m2WGTM38Guw8nnmr0cXiBpURbK9KdK7DKSwu6ejU8ZM4ryE1lL+iXudua+OiQP6qPm/MUY
34Re5EpWjjhsC4QQpgE2CrWBmn8h8EwqaiSj/yIUGH3UVsjqqTpdjtJK5UScVFqPnRAkuFvIYRbf
BXGF5m0f5PqWmfjaJuB5gkgR5CROlsUNGJdjPIZQ521NH5xZyGwyPt8e0Dw3yx3AsQnNCiwsw1qs
jxzvgpDnN3OX6Y09ap7lJE0q78zYa2zZbDaeeWsDQr8KGUnQhRReFwMq0lCdYp1esaFKAxqBsRf8
8CrRH//76WFAiAGaDziGvtFiWKPsl50/WKTPVvPk5Zab+snGqltrSV3EWGzoUve0srGIUbPiM/zd
S2kfas+zMxQ13oPaPGrt6fbXWrlnLkIupi/E2RQLLDKiWLif4uwxD6tzUqGHmoiOFv68HWyt9Uk0
ul8iJjholiy2dC2V2tiEpJjtublPXemT8RoFyNW4aMY5wVE/ApBUbBBCH5RT/rT1Pl9ZmQZdFL6f
BMLmqqDdW9BT8aflndBLuwxsaB3J70OE24JR/YtVScFjvggocV7Vq2Ut1ISUwiTSvCreaUXyqmbS
+9uzuXYQo/czFwPAeF+9P0a50ocu0agbq2B6u7h3y1iqbQN70NuBVuYNhMKfdzjp5JVERKNZ1ZRg
dWerqMbvsjrInaypTZD0zaNcxP996uDByX8gAtQFl1iMahjQTZc4EFUhOmta5phds3Hmrm00jZIG
LhLAPXB/Why6nWT4hRLxYsxUCmAR4NGXpjlYob+zIvQ+owcj+D6J1p2nu56KCzpMz43jZOVyQ/1i
Jvtxcl17Z0lDSDFgLudypYi7pilRElKR9AzG/hwqyteirc+qF+5vf8m1ggr9YL4hml68yJfcorxP
9NxAMZCUwT/24bELbKHeTd/9A0LETvcV9swo/A901JXOFUbfbwLLl9ec2cdCjokEJUY4leXXuaMy
01/1T9u6MP+XQWLGRo45I/YWZ1o1lFFcBhNKaff5UbGLE9VX6bvg/uOU6ItOoOyFTdjzynbk/gY8
NFf/ZgGhyxGKam4UQTZicVka38exfAqj7EWq06+3P+HKZqRCxLOSksAKQUiMPJIvhcEZmq8+tpVQ
PlvCZ3ysmtfKSoIft6OtndhcdzOsUiNrRoLiclS+jHt5FhMOI5LhQ/yovyTJH7yEZJc7dOi0nfJg
vAxIdc4Om9tdyJXrnaYYyAmdEtJ1h7rPtUb0g0qwi9h/GLP4Wc7KDSzWPIRFwnIRYv4Jb9Jo1W8i
f2Qi2RPeQTl2x8rFum9T6WHtwymzoBXrkmfykuiuVvgqtwa3Tyf4T1EhoEQKFVypIFqJW+fbvJuW
QwKaPj8fMZa9SooGM/CiFmEppEzvO11y8vgl1r/lGLyOXySsy8I0spVR2XfiQYjyrehr3+xN9KUo
2ViNEa19on9GqNXFleqQ75oOwqnwIAEjMrrjFsR5Ze+hjvx/xrt0nRu63BPMPsT5y/TvMi16tLz6
i5nKGxfh2sBUONq4oc6V1GUOWGJbpmcSzilV+AFvEO7c7xvbbe3DvY2wyABjOdMmsyCC+aD8+Kda
9INUenYfDsBp3Y62MhwKN7zCwZYg47PsV4y5LGiFoHn2qOBp337pVH9jwtaOj4sQi2PfgyxayQmF
sDmjrZUHL/6p9I8asruOfkpP+bPX3mW5W4VHLcEY5Ng9ILC6McyVxXHxG5TL/W0WpKOJx2/oRM3R
Y2R8/W89viW3J3OFszGXwagE03mbn61zpv3mGBmqyQsii9mciQs6ra5hGu1UEtzox3Rs8nO361zZ
SZ+k6fPYfxx4Uiat4/cfN+UE1j/rvz9ksYYAoSDo2PFDkKLOnkqUnnd44JSvt8e7Vn24GO/iZoAa
Uqdiy7TirrCP3fIhC/fyl4ZWlOgAmUXmmO7XFrZnLY8gh4emLIuzXMDVKZqg4IM0ER4V8k6nHZQf
TKcb6ag2WKRvHStrmQTXrExzn3Y4HumLMZIhltFgUnqP0mFAKjrXYrtrk2RPlSc/9HFsnaJYMe4E
BQ/CAL9Epxsyf487kbTv6+RHn6Xyr6kQ+l0a691Gory2riku0zcyIEBfoRtaLTYmXUf4ptc+lw3g
tEhwtU02+sq1Nft4zocroqJX3QffzKRATWnBidL7znwdJJa2WO0z7cvt9bQaB+VSeNZzs3h5tk4+
bxm9x5ehTGLj6KU5hmyM6CMAceF1KhARvx1vrd3BG3DGISNCdy18h/1SrCYJDYgwwFlL8Jy6zd4N
ffaqBInk+t74lLXiD0TPpR0CA7MLn/zB8y379s9Y+4iQIqAgUZmc+bWXp4anpurU+ZTPWyH2P7Hi
a2yCRNpxYiFuHMaroYCbIyxA/nGFQO2xSfAVrZtxx52NNdYOVa9OHfe3B7R2+lj/RlmKPkDujsSs
JEos+ZVo10YeoqI16E21MXMrC4YrGAy5yqIxr/Zm5Y0xYplwPKw6yO7VsXpp48pww1J287LZEJ5Z
CyaBreOW5HC/qtIJvlkrWQykYlDayemSSjxbdPxeJ9WqW7xuq2TjY61MI/KyHHEK7GTriqFcGLGA
QHI7t00fBalyMqN0bn+otQsLLpNpwowHgaMui/GFWqSqWgD673cauYavO+Ov4V3JgRrPssgSNGG7
ghAkOCZo9PbTVotq7RV+8QMWyYFaiW1v1vwA6ck8ZM8lfHnw5u/S0/yUGO+25EhWntwm9wb/mIoF
I2BxmGuBYAbYFXFhRaZ/H2mFt2txBMSPWdHvx6iojyqr9BQn8uDenuq1s8acZYnhO3CCXslU1AG1
sD5jpMJx2iMiCEVVORiHmZ+6rXewulYpOxkajjB0wxZHSpAKuiSoXFqNYbqB/mvs4l1MkaGi63h7
XHNKs3hmmFQwDICoQIjpBVweXgY+ukoujGRWeW4cRF98tKTiwc+LBv2e3MBLbEt3ef5GFxHp2QJN
swBEa+Dt/iypN0mWoExWmsaDYeMKLjqRYivJpLtRLRqfY6hQ+85PlSds+ioMSMdyq0V+dYL+iY42
K6LsK1U9P5oSObBaA5PwKNv3Am4jZVVke8nIrdPtqb1uIc+xwKmh1Du7Hy4lCsJoiGNkmAxb/Yot
2Jg6M1MjPuBhs9PO1W/rQ3FsHZX+R/9d3EK/r47z39hL0QJ8JJLOyoldKgKteXpmGNsBaOrkccuV
4GqxzsOkHQdPQZkp/IvkPDQHHlJCbwADkI91GJ1kOflZFjJKU/8fZ1/WZbeKZP1Xet13VWsevtVV
D2dIKQfbmZ59X7Q8IiQhQEIC6dd/+7irrjNx6qjveXSmEwREBBDs2Hsrvf6btZ66gr3+JMrGcen0
+0e2QxZdu3LAqJoGM+r6y58OJFd3aWReDoo91Hr4trGGpwD2m7XiTQcJmdMeZWfbVDW0VYaqRADx
3H1wBRTA3twmKP4PjvXDVkXns67xqDMrmvohhRWOcI02eE9BooXk43Gu2D5I+Q7iGeC4cHc1XTYu
V78F1dOkPurVWr8EF0jHOOhVx+A7Cd1rEalrPYIOPVLfGhG+g/bS8fy0Pmed2anu3gfXHF6YrDg+
1+ALTOSS7IJY3dYl/ahm97vU4cYO/Gw3JwQANkgkbWxzGZeUhC4CC7BnzcEI+hYU+cfGp3/3ZIEJ
RET5qxvrtkZYJogzYzTgPrkC7eM3KD5+g0jkveJQ+j4/c895AMwf7wUJThS/bUMxNvy4gejrTnk9
UPQU8illcw919SvILd313mbZ9O+XRLDoIlL/hGqAwt0+3grQ5HdNBvMIscEnr6Y7CKgf1AfQ6L1f
jmEF9Ovmne13P3ja5SniPHLzOluiYInRJWl3ad7HRzyBT4DdEroDbrA/gtd933+fkiP4BG74wVXb
LPm/zzMIUHGixykDj12/AXDjZEDWBWnVnXM7gHUtADNz616dMqbOcYCCD8AHxVwd8JZ4EPnWK9fv
nSNyZ0DcwUWS8LcbBVWki6BanOyYCKZXxBUQppvL5ArIGfJ5GqP2aoB438Zh8ndniQGnOiWRgHzA
YfL0+0eTnnFQ3HB9qmHAhngH+kSocrpVewvBt/5/u/rvr+b/ke/8/n/j5/Cv/8G/v3IBPXdSKeuf
/3pBv/Z84D/U/5z+7K//9vSP/vVKfO/eqP77d/Xis7D/55M/RPv/7v/wWX1+8o9jp6iCHN73fn79
fRhb9bMTfOnpf/5ff/lf33+28nYW3//5x1c+durUGkStuz/+/avrb//8w8dS/vfj5v/9u5efGf7s
xfy5Y597+w++fx7UP/9AydE/UGKPvBP2GlRspwgj+vvpN5mPXyAphYwUpE8iPMv/8V8d71WF/tJ/
RFBTAvsgCJ2Qms6wagMfT7/K/oHDqgdUPvCoJ2BXGv/xnw97skK/Vuy/upHdc4qHv3/+ET7ZBx3o
oaAwCjWvJ1N9ZBXL0pk+kJBz7uOWg4S0YR8FVPnoRlh7any/mrc8vasFkY3biCIktbhzdAYJoHZu
M36YumwTH/nUr371Ypl25fNkEkMiisiXEh0MqfpYMWSC9mLw/bEYZbRE94o6pNkY19q0nX7+aNp8
U0c8lgsvKgdCsHvte+K2asfub/KO/hqStWlLVfdV2ELn10A8dCrU6MVDEYWL+AQ4kSpvPBLp73g7
JW+dVquPCKcQ0k5FVYtrgN/794/M+N/W8n+xDuvAAmlCB/vGKAvQDfcVlE+5bI8oBmHj7nwHa/Zh
oc2qSUV9qxK8AZJgetPp1PtRtzKFaBpx+FYl0FonVhWTEXUXV4CrFZIi7oJgu01fNb1u/T3r9d8r
aPprwew8pFJjaqKKy6JU3vQqlULfR0vnb4D9V4bgW0cQToWaVO/wIu1p+A5S3QvL6w6by25OFu/v
PaL8GoMVDFySVXiXLnnROngMWmTEoGva0dfn13rFZ3wrFtRgjfMgNC0KjoDzID0h9aFK+njr8Gml
hH99vhUGvE4YqNRyUcTNbPQrQqMZqunQpw+OiiG/fj1rwW/7vka1FOIwjfe+U1XxDRK31L2N2BDS
Y9m6KKnqFmDxIXGuUg+ysk1Mjuen4OkB6NcXWmFjplxzULCIolxSB3rF3B2qYxOSEMq7yCYBHViF
ZDo2ZSeCuzhRjTmKEAC7DTT+aaZ/XXp+dW8FlSis9JQ2RBYx79MbPZfhw5LWfCfmWEAlbcy+nB/m
2kpbYWNsF9HUGlK7hJPuNXNSluwqj4utZ6O19q2oQSD22Hg8E0UbtaKF5mPH3iWs+nv1wr+myYoX
EG6E8m5dyUL3o7Nvpqh+40Dp8queJbs6P0Mr/vzzUe7R/jEi8dq6SSMLJ5uHcNc6aNntFw39rSpJ
8vOdrEzTz/zFo07apU+yrkpFUVOfJjsaBQPZNYw77cYuuDYKK15gs8WDWontIeSONxwXzaQ4jGzo
210D5dIP54ex1osVN8DFFM4tbrEFdMMgXKid0UtvB5hy+9IMY0k3tqKn1+W/Vv1nVHk0W2M2K2h8
ul0BlR2DDI4XNupN4hmTgLstc6Dp7Zuuv3I4Et4PUzsv/EJbsILCVLnSCyCbW8QT7d4mFAnnfaKM
BLY9I9XfK1L9NTzL94PeaGUCzQvSiI6Y3ewjL3jUTsLEgbUopJKgAlbzBhRmzfSsCDCljvBLI2Ux
Dij7OZZiCEsoylfdu/M2sda+FQGMOFGicx/H1gYH6wMyw/xbCNLndMMY1tq3QoBTG+F0koqCZhl4
GNNYHnTctsfzX7+yDdjpERQg+qx3a15oD1NS7SriUXP0004l79olXOKigV49KsxwnEtvGylSJHBL
MOVs7AMrHuVap4nOJxO4yLE6jpiyjyUL/G/aXQzkY1TqbPSxMoOuFRtix0li2c84k/dcQ4lr0eGN
LpPkx2VTaAWFrp0aJL2ZLFLIIw/7cBzC7EhapAtBakeB0g4GKsWuLNOTEnQzN5/ALBR8Pd/5qZNn
9lE7ZVIZisx1iIOGC7lhdgjjoaqKuvFm80Dxkuy8SSrF+evzna1N5Onnj+KScHxSJiiULWjIli81
blTv3N4sW+WNp/V4bixWXIiR2qXSKFmodnbwNu5+AH/ankMk9tBJ/q6Nt1S41ozOCglIolXjfNq0
02hqUNRspjHZx1xylKp67rIF9ljrxooMcwQeqbCfMF0uRLvHRL5TadpDXX0rV73WgRUagrasBymx
+AoUcwMYsjy8vAfZxKp80WoLbvT8svwmrejLJeKU416uo5Z177wqmKoj4SwN9sphyBUtugzEznSh
6xwuMTQ8dz01NJZSnwcezucuSpteB3XrjQd3CtgWef7zEwfajqftZ0LVyeDiDiNm0gOk0XiJPqbC
B0/9Mpgwur9sGFZkIG0gfFV6oggmlJqiXLLbB6PcIg9YG8Tp54+8kbOeiezkjV3ZBbdd0vODWDr1
ls8VveiuB4qHp12UsaKNm+K6GneE7JzakcCM6DfOQNXVZVNk+Xzlhal0fCUKcOPWux445KteEm+j
9bUpshx9gkdDjKnHAgyQPvYRTdp2qfYBb7dOz8+HRICWn85Q5fgyYw4slTaV/MxcZ+Inbuzu/WXT
Y3l4KvmAW6/BuZnN/BWPQPwqM3/zJLbi2jbtRLw4nvBxwSzorH9ARobvZQcqNQq6h0iVLzqn2qiC
ttie/3PmA3nu03kCFrfNEt5hnbv6fvHpx7QEs0La3w+NvhMTuxGV/wObaLNPvKq66OgEUv+nndau
KZFvyZC5qulNVjtflrLZ2ApXLAsZzyfOp8JBlaZFBKmScDySjC97Tzjerneosz+/9qemft8Of9df
BcSp9L2RF8Oo84gqEDkHQ4wnz+wg4lB+Ot/LigGnlosraD211MUcpRUeNxYTeaBIYlvwkbUxWO6d
ZBPtA4GjPpf0tnbi+jArvz5gsRkKK5fy+vwg1lbD8vMuJtNkkG8pyLxI0J2GWryCcgQfdp3notbx
fC9rU2X5ujNF7eDNES+8tD/6euz2MU7/F6625ekyEGlSDT7WgbwS3nLbzcHO80AO5m8x9qx8fnK6
AjzaL6pOhROKKkTB0t4LUK1cmum2Y3Gvi/PzY8Eu/3LyxHJyKPnVQsueFw5bnH1P/fGmF8AFMdnx
nWn99jXqDKtX6dCGR08s8RvIWGUQSxrMh/NfsDZEy+EjM0de33G4jBIzgj4fXgOFvaWUsBItE8vn
vcSME29hzD54xV6RGkKbO9rxxd2PU9aA90DxEKx7ZtpCWKwNx9rh52rMlqBy0WHjodpnMQPqjVIF
b706P18rfmOLnUR9QhbvFGKyGCjyuoz4kVPl3UV1qvPzXayNwYoAVTfQqi3xPAFUJfiIewbOO9WR
DcdfWxLL8VUkmr6OkCnJILf0hs3JValAneTJMe/m7gsgfn8PSPjLti3nFyDxd7UzYC1QdJVHetF7
mgT6TpGQvDM4UBzPz9fJV56J+jaaBqCIKmu1wXz5pV+ovgfhysw/dmF1E6nsYZGzKhqpog/nu1ux
ABs4xIYpqKZSYB+jok72s/HqedeZVL9zpCqHy4wgtgLD4kzNVBNMHsAf6d4VJLwG8UayEXdWTCw+
GcejwKaGsHIZZFEL+H5yJQQfrzNVNpf5SGx5vduXU5B1CMxkbPkBiu/RATeiqkhSs3WIXFuE088f
DcB3eDQGHgLLHFJoruB94J6LzK13bcf/nqr7X/YbnybvcR+Jqr1gztpiGAIogeKaezRJN2xMEmq8
nrdbW1xa4EV3CJqhK8C20T1MEUFP9dgUzE2XO78Zh3wE0mKfLSBPk10LTF43gGbLJPSzgRiAh8xW
l9CDhNQUhKh7gN12AJGFrwcgr6GdXqdJfcBlSr+dlt67qdMmzJ2obm6SRYzvWgpG1dKdzC1tQ6it
J4P/ddRD/27qNQEe7kQNslsUzuX7KavdfVqXJV5kW0hOUr+KXIiWLkl0YGSayT7FgeimG1E+vmvw
2nUzAjV445cpf+WFQ7tnMx0/Ll3Skr3rKfZRMhO8qnQJUuA2dn60WpZynwoWP8yomNHHUDTtTUuS
5f1kpHo/LgZMCxHx41eNXtp3ZI7+7GvjfuENnW/Qd/0nAyvQB18xZ+8OEYEYHvISUWdAwzsZHAKj
rMzTSUNSuelVjgcm95aDHPsa8mZphCv5DGrwZfFfJ1WYfuu9WLyLwdUjd9QxGjmqbBz3ZYynXMia
BjWgj8C+vaVxDUa9uFmATy5TRSAhkKj4Ryn65MZn9QhuCCedQKhZl/G9Dnl61Ua8eiBlNcrdTIP0
PYsDOV+DAJRD03xi5XeuaLWVD1hxkMiKH2YAV9QCBHKh8O58cLokPIzgazoGzrBZ7XsK5M8EXpup
ossaZ9GD2xaEBk50k6i0ARnekrQSWFXj4XFMgbDq2h/DvoRwetmTA18cbYpq5gY2G5TpEmwcBk9H
sme+Jba2NTGYACp7rCsEWdRb1fn0JRKYn0vdL0DluRDlEJoxfxcKmb0sewE+zsu2A2uXm5E66Cgl
vIhr5uYJHuiuOHXnPavbLQTiylrG1kE36rRudUN5sQxKJvuE+PMhwEvnp3SoQAx70Tgi66w79Cjk
IEHTFTT1mqPfBuobyVh3u2QO6K3P97Gy7UTWxtB6TeRMftgWC0p5/L0KkhGaQmMqPl3WvrUrgLCF
osZubguw3ze5G6Zqryq1dTdeMbHI2g/mctIazLVNkZXRh9KHPLvSmTygJJLt/ZYjj92649Vw+mdb
sy2dirU5s06DZehQpYemLYQ7QY16mvs86rJ4YxdaOQ1GltsAn+/E0huBTmHJYoDXr9U3qqX3UMkA
erFgso93cmSx3rCAFVO2tb6dUpo28BeUApjGrfetkBPodWiTQlOKs/b9ZXZgOYwXUd2EyIIXDWfR
bdkm7b2XpeLL+dZP1vpMqLHL36s2NCgdr1QhIhIHu8lDZSKUggPISIx1Ao5IUffjRlhbywKFVhzv
UIMwjnXr5G4NVs0sEHiOK7EztxVIsqp3gzJXBsSr1yNOuzpUD+eHuGJ0oXU+XLyxBguFAUnK3Jqc
E8fJJU37jUGtGEFohYEmGjJadn5fuK6B/HnGUhId05JBlpixEvKH5wexOnd2OABXVJtR0RegWhpv
9cSk/KyboBK34IZIyht9ygBftX4G/eGWViFYU+VS1fdjhWLTjY84rdMzxmJXTou4YyMe5njR9c7w
JwUpn7tLZEWOkNRFXiFQ8tjEsbqqkdfdUjtaWz0rUDk4t7oUz1oFgaDNW0/yQ91mW761Zv0BBvro
VFxyGuA6J6tCAgO7b3ipDnMa0OOIB3fqZB/Or92aiVhxKRroGCV9QIpmgb/tA4TxT61kOjzwkm2R
yax1Ym3d0NwGH6ucszykHH3INti3jQl3CQv54fw41pbCjkSazUyqMMtN2U3vwd/rvChNlmzsdytr
EVh7tmGln4ROU+Zl4kUfJw7QEc79vmoOmnMJRUQkWMXGSFYmK7ACUSbjqUFNUJrLjqKSbcDp13GW
YEeyYLo6P1krm5ENZ/UCQBmU0KQwIBan35MJj+c3QB51OnfcTqijRCZ/vDYaZ5PLerQi0cBIU8ts
KnPqSFAWDaC2BGHMBNTAhIqCbO+2TdrgfTCetkBkKwYRWDFpAnVEW0W1kw8NAD17BfIdsWeBO/w9
Nr6/bq3BqeNH/ln1pnRNg4Ddd24KyU3g0JoDM5JtMSiuGYIVACCb6Peidsoc2Fl11WRNVpBqNLdp
PV0YwH4qkj8ag4x8XpuZYZIk7/bDNHuHGpyUx/OLvrYElk9GKOSBLonTFaiN+jBNNTa4WHcb7Hor
jdtI0mUyVPvh3BWOC7LAaNbZ1XAiB73o020kaYPXnrgpkTJwkrq/nUB+VCjleRsTs4LBBAvHU9vJ
SMsitwStx0hi9lElTrj3BZC8GSrl9pXEWXBODLCNQVTtYuH5txwcszfgVa4LldK+oKZJr8Js+tCT
rbLnlRBn404DGbkB6VJWIH2YwTmTUn9RPiUPjdfE3ydCm3hjp16xa1uOI21nPWQ9kjAilP6+ImX6
AlwI4bVb0vKyx2Hf8s2OOJkDGA1SPGHGdnj8V3etdv23hCzDj/MWsjYKyzuRlAHYAJGzCDUSMSqJ
O0CBW7eYx2zcCNNrJm7tzaWvUcidxnWhO8BArrrWhGxHko74G1a+tubWvsz6MZLCoAN3SMb30RQH
hYPj0l70TfSq5XwL1LI2ECsQoFjPR5ApTa6avnJBM+1reYjdcUk2ZmplMWygKPfLeQTja11MIJL4
hhrh8G5sEw+ZXNbFG5O11oe1LyO/JeK4LWlRzqiZHUFA2x4cPUfznvM4/nyRVdnkEUlPEqT0SqyI
xyvgMuKupgc/mSnKH0kabNWYrSzIT7WDR3E/lICY+K6pi2AU4TFEFfBeg073wtU4zeCj1ps4bAkH
k1YRpXV6p6aFv8I90Xtoaxl/PD9PawM4/fxRF/6UmUaDqrwwvf9ZVkicEBluFDSutW15dku0Ak0e
q4tuGMR9atJpB0604bLQ9LPC/tGXawPk4tDHFHu5TJZ9xcM+2dWzU9a7rPbkVrZsbRCWa9ckXKSA
NlsRu5UC0DhNCQSrnCDderJdiR0/74KPxoGEbVLVUVoVJQk/Z5BY2vVNfRca81JPxt/YKlYyQTYE
VCRVms4oSsEogpeLp7/rLkz2XjkeZOp9GBxUgJL6Tegsb8+b1YqP25BP0Uy4vFYBLcYpBmS+Gr3g
1gWv2p/uPF0Gy4fQ71PTPemctL2DVxqzZN1+KRfQB/bpcn1+BCvr7p6W69GyGL/2DYRWaeFzzym8
Djc7PDwHG/Ozth6WZxNorJG4JXhhWmTWHjnYUMIbWo3hF+UBYvyShRV9kKbK/pyZ58p6N6dI1hfn
h7a2OKchPxqaahwtphi3lsnzDSQ8JudBTRO97UidvDvfxSmWP5NEcC3X94J+ihpAiwCdUcc+Tb53
pmp3ZFafs3CGzkyNbHY4my2Z9LXFsjb4OO4AakFSpsBLiD46nh4/ZHOzidVfa96KAbx1AjdpYQFQ
RMhuIxLghWYq+QZuauUS+fO17dFymFJGRApOCtZ4971h99EwTzviBh+rBfzWQ7jRz/PLjhrzp8su
YqNCVSEPwp2YHwbVK3B0Iw9idCUv2trD3zCdI7h8wZSB630HhMYuzlj5spJOiKIZPg5boo9rA7Ec
vwch8yT6AakW8CIVycyH5lhnbBj249wOGweI59cc+banswWZWDEF8ezkUaBmIEblXaDny1DDoA98
2niC52wKrhQnxysU25WSvmpZWB/qudzwv7WvP/38kU3JCXG3TtGBP/DqEHpufz0YI/Pz3r3WuuXd
PWSUJq92sryikt4F0CW4lk63Bdxda91yZmZIu6B4K8tHxeKrBEL1AHz0W/Xpa61bvkxZHOGlqCNF
oPiPlLcgvYq9rdzpWuPW+dyvJxRYOYOTd3Fb5aKk3S5xpy1JgRW7t5Gc0Df1urFcsrwfAgeIq2Q0
8uCwCndbiDKBjeWi1bVhnHgcXDSqaJDLiAO/mCZNjtDkHS86FIY2XnNETW+Q1TzLk7qujxDJJLlm
fve3mPD+k0sKbcimlxq1KMi55GUvcSiIplqZfZLKyd9VUJzfeuRYWwnLf8ni+1OlEOfiOflBJtbs
fOG9EB4E+C5bg5OBPfJfrOyAd1kKwYi6aXae0qiDLtPLCunwov20ddrVk3QEHkv62NMfm3Csj32U
id1SBer+sgFYTpwsKm1pHZS5Fhr56Ul8GKByvWGha9Nv+TCk+lAat6BxyBW881JxG7LyfQjs7/lv
X2ve8uJy5AAyZS0pBLDE0KD221ucwZbCTPMWVnqlCxunmc1cLUnng114XB6qubtxZ3ndCr5VfrcS
iGyUpkr7Jg4ozfJM180dF2xud0HviEvbt7ZgGZAJZSnYHWVjoveDotFrJQd9PL8Aa19v7b1dCPUL
U8XYX/qF3CVslkU1AlJ8vvXnL1zgCnxq/Syd9WwM9kan0w2oDx08ConkpA520xFvS3RwbQynnz/y
YL/zQ+1RARsFjQGQ76KWO0Jns8V/uta+5cN+U3VAj/TY4buGXpe0eaEXusUOvzZFlvdSg9mGqrCT
ezTQu04PwFeV8cOEiLQHtcZG7mHNCSw39kVaOzXqE2BErvrEhdcOLwZW+eldhKvPVsXZ2kRZ3ly3
IL3RI4VgDKLFXkdjhFRpYjY2nOcP7z+5VB4vc5xNM+QsTzMVqfA66vrgQVKn28u0PnYsbd5JLy03
DvDPX6pCG2EZsdDP5gTIpKqm9CCcpr/JgGO6TpAFP8Zep6/B+DIf67YLNhxxxQ5s1OXcIRSGipU5
eHdfn0h+dqolV66S91BM2kLdriyQDb4EC43bZAxvgn5K5ZFCZfHQRuNWOn6tdcvbA4qjWB1WTj6p
OTjUQ5YcglYFFz2ehDbikutSBhNAh/nUiyQvYxR+TW3QbvDRr3275eMAuEDqT+LpLeig3pYjo9zp
PcrGk3ojybECOAhtEBoBCUWVlDCpoJw+jTz7oLJFHjNnuW31XISskweh/bfzXN+4pflxPgCv+Yzl
91JLni1V6eSo2+I9IKoo27lRpCHDoWYVOMBmED26ezpHxt8Y6EqosQFpKnMi1VHt5JU/qfssm3Th
ho587bF+qz5lxVdsOFqgaLAgBZnldG4F1JSUz0DyXA7xJ5CtBy91t/Qb87fy6hXaUEmZlojPC04P
3JVx9VpC+KU5AuPP5nvhSnZfQmLGu+ZNJxaQICWC7QY/lmaXUhT+54ThDew4N507vSYjDdWhjSvq
HoAz2URNrViuDccp1aw0T6Is7whofpln+h328q2CwpXVtOE4ZlZ9hEdFXISC8c5R1a1Lx5t5Ipdd
UWyUaD/MSJaSEPYJ4P+fvWpQseYmir8/b/7P5/4QOZ+eDDKPE8/jJssVcY/hEn7pEwcPFPXbegEV
beSVD6qbxUuHThdlyiEq9rTDULS4rUD9GXT73ZulMi/jTL7UshGXXVZsmGGAd3QmmMpykqHOyI+W
NnecbNhofWWxbWUeCXD5QIBqz80iIaCcPsSt84Cb9VaCf61966wDxq5Iz8mU5aVsX48eu3am7ioq
5YazrjVvBTtNFSDuaYNzWjnGUI/jNUiORggVS3EZQiOMrBNOrCdqFMcIUm/4Sn0YUtxvHG9Wvt5G
DqopiNxxRKRxyjQ4JpKXxRR23ZHOGdmwzpPZ/54qBsj7qXXyCXx0pdvhMqqr5C0k0mkRJE52n/Tm
S9wEW4/lK5uOzUcY8LIdOgg/5MQl3tHICVxHcuL7wKfq6Neo6PTJuLWvroW/088fHf7Tqipl2Ask
D0XlfQKXPvsiaZlsHDrWFsU6FtTlgHc6HxUCEPFwDy43yx65RJ4vcbt18FsbgOUUWUI6YLjLNBdh
LN6GZey/cpEVys9HwLW1sHwCsn2d7hxYVb9IkHWIscsKQ/oBWVwyHZrIhxSGnBNnI4KsDcbyD+b4
Y8MmuCCJ4znvjUAEhNLo8fxgLH7mv3JONqaNTngE1qRFPHf58D3Spo2uQ5ea70uDN4MrSAnd+644
xrNH77NAJuTar0poapls9qscRW1fkzFr+rta8Oguc8CMvGNxOKrDsvTRWzoMabjxqSuGYyPi6tZE
ozAszfFMSj9oWWdvAGUdkKgfTFecn461Pk5r/sj0ofw5sgaCfjlkGMerLByjnQm76SidTUzRWhfW
BtoGktR6meDKmtI9ycjLXic/fFJvHLtXIpKNeGvSUCzR7OHW05Pj1FZ6hwTKsmum6WEEIcPh/ESt
WKUNe2ugEFymNZIcieeAgToy/OjSSG6kyNZat2LEpJLa81hU5kh14CzBiPumdJMtyZcVB7bhbnhf
75JSjFnehPU+cnoUHhHwy5oEAjcUF6HBI+8vmyUrVCQpCSgzCNsnYavPLiXqyhdV+eay1q3IMIZc
OyBDxThI+j6KhHk1lmn19nzjK2ZkA+ugCt24zMO2HFf+7dzpuyDwb0fUneky3II2riyzDa8bYoc7
6Yyjl4M6j6sE9FcvzDJG786PYK11y5fBAeP7bo2jFwjUm5zVldhBHSI7nm99xY1toJxZJicKxQgo
azmpDwH4Jj/7y+jcSijYbeXR1/o4/fxRNHIoX+JBZ2l+0ue+5qxbdiaCkAzHYm942loXp8l71EXD
yrnjXZQiV9beRGF3DL32U8Lk8fwsra2B5cgatM5CK5HlkDVIbkmr2utSNO7GvXjNRq19PkUpiAQB
eInXmCa8MWBEfaHB0HTNvBlgFySSsvz8MNZmyfJjXeMZNXEYUrpk+Mw0++i47h2KXbZAxCuXqp/S
Jo9WYWwBw4q9BtFUiI7vlwjw9R2VUdLlnWgyqMmagEbXWB9IFZWoMgD1fieQazg/vJVVst/w43KB
UqGpkpz7OF1mbHbumCj7+0taD+yXe1lmkCStwiQ/oTAPkjjBYXEab2PHXrEBG/OXxSXSCb3Gduqc
GNGHBNcUA/WoKDZvDdKLl4whtNkhnTHuvdJZ0hw5rf6zVvNSuMs0b9xT1sZgRSpmIJ+apHDC0IHM
em2qfZw4RdaiAomE1WUwT+hMPXX1eXJ8FjZ4VfFJ96rX2buMyZei9N+OLYB/l82THbGqeMr8Hunq
kGUSukVlnPdZ328cbVbs9Cc7/yM3WXi8eH05IFhJYvAEznzowdD3l326FapQwKNj5qsknzQbmv3M
aFsD+AGCzsu8zIb8ET3NbArHNK8mUx4rOsi8Yo16e9nnWyFKOG0/Lb5M83Ee/LuogRBQPHmXsaMC
cfHUdpDdNKRJgGqAhju9qunUHvVg2GVWY+P7Foh2j1mMdY36vsnjQfj5id914+FhxbtsNN/QgX28
T0maQyn4Pmi9aTf02Yswacb9HGefLpp+G87HwgGnjVYmuSyH+oMnquBBj0JsBLmV/ceG8/UBchei
jmPU0jvmIfGr/uAAB3kL6qh+Y4tb8S2bptF3R1cLt0KEG9Jg2DFuqvcxo4A/XjZBp34f+a474O44
QCwvT7UZydH0PdU74B/7DftfmyLLfYOy8pKQIE3YpWP0aQl5WMxNSq6FWcjD+SGsdWEdNxRRMkQt
BLYa7L1vxpCWR5R91YdqElvI07VVsLyYQxeRQlUvzUufyx0kfIYdmcRW5vn51gMb4DZ1iGzDaQcI
SHLExeFPP3LnjfV93ssCm7AwDGbT1gY3Z83USHZ95lfX1JvGnBu190zWRhvB4vlVQC3YU0OayNgs
rsAgkOQuZgP5ISE/ZSz4cn6R1+bo1O0jO21Kw1rVLLh6gjj0PevSur5Sqd+3G3v9KTH4e8IQwiZP
2x+WroXQFnJTcXLSYAzvdGq+yqX9hDfrok3nXGbehQcvyyW8mvSAlcbQZXODhkG/tG/b3dxV7pY+
89pSWA4B8WdUJHDcT6Tx5G6qWD576dGU8UVBFSJ3T+cqNEGnxzmBNxjkYw5VpoCKAsFveJkyBcRG
nnYAgcW0VX2Kg1cydTsp3GQPPbQtcqyV6bERb00AlExK4Mx47K72Y9p8nN3oQ4LS8Q1XWPE5G+s2
BGMtpMHZF3qqr003TFcdGPq5ioNrZ3Y39p4Vh7Ahb7JR4JFQyFepxUERVY8iNQiobdEt/Dx9PuMP
Nuat1HPcslLj4bHJKqg2zhE4nQxJZrGLPTD23KYetFYAWoZ8Q9ulYJfoZBu/FyJz+h8ob/A/Ei1A
/VqGqbiugYT5GoZ95h3TTLPL6mQg7/bUTFD3q1UKhYc8dfRyk7EwNbv/z9mX9ciJs23/IiTwwnIK
1NLVW7o73VlOUNJJwGwGbAP2r3+veqRPmuGbSkl9NFJnVFVg+/a9XMuyLss1fsOFV7xV1LINC91E
a442UYPmSuxb/s20Qefv/h7TLm3E89//EdPGztC5cytMKSV4qXmE9YPJJ+9Dk44RHEWuXAEXHmMr
1MghCriC0oV2RT+r14KS+VvnlvDtYw+xiWbxhN5vWRKc1bF6wJZBw46K20ro579//qVfvwlmylov
HFQfH/zWhtD8CLs3BWGtK2H/0qdvthB8QyFoBbzQoaIjS7IkqcslG5bIJVdiwaUv2IQyYULSDhDb
OaD9lPxGYmg/xz2dX//+ci7soC3ir62jxUFXMjkMNh5OdBn93Vx3gBcWcfihEptuQX8FZHbAT6jQ
riuaUoPQA2B2OjaCxx/bnlsDPEswk0vA2T9IKKIcohXODn0nrqlfXHpDm7SkHKOkKQxAtbKBdXdJ
UWTMZ2DzleU9twL+I0xuYX+J3xIT+T0/BNLdhEUyZFVLDtE0nqpOlXk1LE8fW+nz/vpHrKBVv5Zz
4fEDaPPLofMw/GjglfqouBs/uJk2J7lbas+JdsK1vrTzK5+9oElbMSYwmnGr9/Xvz5FceGGb49wq
F9GqWqIDGXp+s1jKfhM9KT8bYJXnJRpc6uUFzC7YBcuu3v/9Sy8cwq1WITwcgEWJ8aV+tGI4S0ed
UW+4Ns6+8EhbBN3IRraSM9RMB29F6yAVpY9Jhdb2zHaQNs8jlLZTcBWjeWFHb+FzrSW1VRJfxxgc
HtJZL5AU9aaog1pqxK5E9UtvbHNsnJngsbOCjMFkO+9FrKYjH8jy/e/rsTEs/n/TTbp19I0xBmZz
HIcHaU1quL+3S5ep9odtdToXKo0Nu9VkuHGTSmU53WGs9TGYOtwE/32QOocybqmj81fbAFMCmqRw
sICIlZqKD263zUEKrWiHKWbhAYL6A1qF9FfRJB9TDaJbcJ3QdJRUB+xgunbcQRVTZdNctCkulSv1
yaX9vLkTh1Uyq6G4dKC8SMey3RfUH1LJ62NNfHjvrA+Ji3NBr7UgLu6GzR2JxFFP1YSeJPpXTXho
G7+Xu9qIYYAtubfWmSCNB6f3AaabENuf5JrZwoEvF/qdfF0aUoN0tviF/RBUCz6m/94iLYr9Dkx7
tBxDgPvqGsLQKD2vaXZeOFpbnB0H5QIouSo8jMu0x0X31jB1paV26aM3DWvQipPZcfRK23CFF2jS
zplSyzX8NjlvgP+47LYYs9DvR8scUjFw2GKzi23Tld+g+QcBlxjqv2NqhBd8CksxeWkRsaK4gRlQ
tKR+NZ1NSkPP9zJ4dQU8F06RYD9VCfTpGkG4Pk3Orj/hMh7lHgk/8UK7MnXIUmW2QGIy3P098FyI
nVvQ2iQAKPNEzA9yGo9B0b6Jda1SSfi1vXxpBTbRRcjID5Oanb/AvAdY5hQ9kY8RhOCG/u992Zxb
daULOXSOFPQJ4/fOlS8wh33/+8u59Nu3V3OkqZ9MKOvnmCvwdqcl91r/GrH6fHP81+bZRBV0AUkQ
TVN4gC2EfkRzqKnSFZKyuYTE2s52ZfKx6LsFrnGh6sjxCJnSzMjPEdNHP2toiT3599f0vxHWfzzJ
Fr4GnigwsZCyOJQEFpc7j/emzQIgOj8HUEt56NbWstu2073+4k2iLnetI/1DHSJy5XANgbQKB0jH
wjHJxl6mSzP1Kfwi5xp7pepiSKUiJc7hraRCGIzY5RrB6cIKbDFxXkVKwQrOD1qLt/PmP2+fqJzH
tKrnj9VTW4juWhbOCVg/HxoQgxz8nkJiMkY8fc3b4MIm3aJ0JZ0TADfRr1aaQcgXGc9NWxF65eq7
9OnnuPGPLDtp5hImLj4/OLQWIUuX9Cfo7dYfG+hStokOFtp+uOrO1aZfl+/LMKGnhV6yf0314UJ4
Y5sAEWEr6XlZOe4sBqv08YwfaKMkDQr/YzMhyjZBAuLS4BuFOjwUFfKQdIEq0bdqKJoPjRIp20QJ
G8F5r1EaC9CV4w2tuM6iUPdXUKGXlneTaAzwVPJXrTgIbFSf3KrbIxb8Y9gruoXswXmu7YErZoch
YHDd9hKex87/YCG7hdnFCp40usfeoZDrq6BUXXdlSmQvylPDTfjn78Htwg7aas8BBO/AuMO8zJBx
fmFl5D9HxIp3CN2V/e7v33Gh1U7P8ekfhwxKkABzNwjQ0xT9QDLXQjHUl9AKdl3DkNlV/LdJSvHV
REswX/nOCyu/Rd8BDIcxO+7mw5JU1Zh1ARTAkTJP7Pffn+lCbN3i7rx57FHrYxIIz8MxTiejOM2Y
c8mvMJLsswVI4e3v33RphTZnHLRa1ErVhKZkI/SDQEbzPQSS9rlowv5jh3ALxGt4GBXjQDAT9EJz
w9HTw2gtaK5MNC89wOaI9/GgbOcTPMDS8ymr5qV4gLhZ/D1Grn/ljr60xTYHHfQTEcI1lGO56whE
9rB0fypJGEu5G2x0U7qyLe6XCT8kdYAmXbOCvrANtui8Nq4pNpZF+CrZYzjIB91GucOliHy4LrO/
74ALe3kLz4M9YJyIfkHPKQySR9oZth9afg3Oe+nTNzVEwliHnYwM1pmguotZGRxNxZsr5/BCv2wL
z6tUt859H9CD7SOTGeiMnkKWBHvYZ5vdpJNin8RF/bGjspWyoyysbQ9RdkBHhtZmVSXkmkOHVEBg
F7CMa1ZFFzb0Vs4OKmMG4vUlPcQ4jGfdjRfatG0m1vhj55FsjnzLSu7qcqaHiQt7M9RigAkOu6bO
dmnBNzd60RZrYIKeHXzZDPtmBog8Wvxx/7HNujntA3T34dXbssOZMjmmRMzB5xVmx9eIPJd+/eak
NwPEXr0Sn1/RZ+ai7oG5WH6sD7DFsAEFoYKqrJFmTnMI5BH7rc5Gxx96MVvoGhreUACakOkswtW3
QSMEuPQyvPLTL5yzrVLdLNc16Gf0pX0lO5fVReNioNekw2FgzPJ95OvkSzUT/fPvj3OBsEC3MLai
CIVxQUwPjREyBq7dQJkBTVZvTs/9qnsj4w72AwQWjSofqIEFBlRZYReUS2HYnDK4EagdqVArpclC
QpvVIQTLkRhMsJItah9KT2CN0lPc6er333/0hc3jn//+j0zEE1OPVgas50ES0jtb+Dxvu/Fjkid0
a8Zc1VBagl8rPSwRBn3pOvSNTkNZ2w+WE1vcnWoxpur8BYFH11M+BoplXt+v+YdeTrCJOqRmnnQc
G8YtZD6CFNk98a75mDkO3aLu2iWOoBvlkwO0bcYc5hz61DuMT5q2via2diEJ+J/Z2D9WdxlQ9I+S
EbTxmkdrGEBmRNyHk/pc9MAQdmwm++HqPP7CLbCF4lEDGFIY9fQAQR16sxiPZGvBumOMp7qSOV3I
LrZ4vLnG5GSCYjzAx0kXZaxvhi+JX8gxo30NAUHmh+rapXbpu84v9R8vT0FCR5mOBoeetyaP/Y5n
fkfsPYUNws94pvbKLrvw2rYAvbDURb0WETko5zRGGFAW0WmcqIpmg27V/LFou0XqwTBez+q83RaM
eI/w3ijyCtiSKw9xjhf/0RHagvQ644OApah/8Lo4zioWRjnW5hp499JSbA5iq9ZShRjhH2B/1UNQ
xD4pf15yuEVgUHpNBP7SI2yygNZrIwVbH4LCe2WvYO/LLCqofP1QLPE3WYCNq4Z10g8O4VTPrwNr
6/tm7a45xV247LY4+bmPm9VJFRziZBKpGzS6jFp5hUk9Vfqf/WqcZxDUveIKVfK/3xXZIucFJdzW
84LvWxZAEpjpMoyZ9c3f39V/LzfZogEXzuBCWevg0GjR7qAOcTu2fL/wyqZRBAjo37/l0jOc3+U/
zrfVZRy36xAcRq8cXyx8jR+5Wq71SP/7VJMtGHCSEUmiDs9gWyvuV+HFt74MbJeCVfQx9A/Zyt05
sC5WuNoQpN0ley4n3d4PISE/PvZ+zu/tH++nMvE8IG/xD7Bob/cdel15UDXX/BAuvZ/Nkaa4tIMo
jP3Dqnq3b5OkVek82eIEsxGQJD72CNsjbWNokwXGPyxtUOQh/NNuHZs/5p1HtiDAiE+lAjogANOQ
DV9Kz/WvoOtdbZVeekObvD5eJJezLHDG+DLBm4yrfIEZHEiAtX+lrPrvOSd8DP69xBGvUdj2C5bY
G6JXiZw0W+exTENvmW89QXtYrvnNSQ1z82qovYY0vfBkW3Rg5LXlIDrEQgEfD5JO48h/JjbQVbbC
vG7d/X3xL0SRLTywYsorIf+FK8lSexMEi9h5YK/sF1dOu37W5krD/79jL/TO//0SnagDlBOefwga
WDQeXQejWxDHe9PsChP14w66BDWBIPA5Rf37o10IXfH5xf7jaDZQxpuHvvcPAo6aaB1BzUubatp/
7NM3B99F0Rz75Vn8f1Xlo1Re8NZau1zZc5d+++bgG9GV0IET5BBEZtqNvPoJW0535cVcWvPNgefj
SBT4vzgzMhoOq+8lx65vHHiJUfwAEamPCcaTeHObjz2YCKQryWHqGPpno5VnKfRrjW7K/ycZ+P/n
UyTeHH4v7v0OOr7ksNKy/OOzhaOnGmtbtwZiF61qHsWIdsINX5t5TdfJWpS4oyfcS9Grds5tVUz+
I1+ihGR26rt5Bw3XFfA+VMRFBkUUuEbUio/qSwLepp+GtmZz7numTldIK+iq8jMWg0uw1N/UZG+L
qOhul4QWTzE19gleSirrp2jO5Fyt6RSPDS62IUi9eFhSUHJOq1DfgtFf0z4pm6yp5jELuX0fGg8W
ihNbTqFLJCD58h59nTVPMMbKi6Y4LsxUqdd4Yxp2soCdWkR2fQIXR2nbTAKNO6v+i+S+t2+a4ddM
lxVS9w04iV75JBb3ux+LszFe8Mbt9Bsul1+49l81WcKsIcals6+XLPBZmEm93PWKQIYtYN3eAwGa
E/jfAubbZ2XNT7P0PoUVnfJ+Dj/BcVWnUz09mDF4bgL+2g7QGuEESWg7hDybohFmzKG/ZKW0P125
jifPX7/GoEjuogRmnTroX+O2eauS5nHGv+9gtzrlK1nnw6D7JBtbS/u0sQZGdV4jUyoW+1ZqRQ4l
w41Sl+Z+LfhLIVbvpoKWMXr4NCWh/1Qnpk0h0v3awwo1ky4uMVUdxzyOuJeqefL2srTv0kAdWjBf
psYPNRAs5ckkq0hFBIE4RX/WvFgg705+y4I9+azjD540J2RIAspkFOAPQX/7xBuhsdK2Bz0nt8Ww
nlqTnODs/c5b98tT7GZqOnpYmY5TEbZw+C4cyVckpim4TRKPKOdsqpofUx0HuZmZTccCKnXwLapv
ugi66Wjs8yMMWbpTtaoqD4RYd5Q23yJR3alexWmoA55yDhsORqo/S8WatCZt+WTK4RniUDUwiLxL
Gx2NqcQQOo3q8RcUmmyuh3beRa3/OkTzmmHZVhhtNia1iVyPqzIFBoQqzqlp2zxAaZfqWr8Rbl7G
YnrkXgBIr0aPFucoxiwXgAkTVy8lPB4xnlZNzh00sX2IAx9Kp18CyIqlcoJanazcmA5RoO+Yne5x
qH5Hg3+MyijOpjPFf4ZtU+rThOw81c8p6fXnlnWon4Lh3XD+A9wttIUMlxnEUKE3TLCKpoy/zX2n
dr3fBLsBLYpMsEqmbGm+jySBX6xn0GkZXaqCTuPQ9b+ZRJ0HFPHDxIKnuY1huDm7G1vOfZZEzR1n
yR5iMc2tm0iZcYrOZDF7t7Zq3XFy6rFR1bPz2LMLcWww+O8P0kPA88f+V1AaCshwP+2lipHbSp7x
SCd7L6xMHni1y5YW6KVhKL0sbN27JnOTemfBfJiffNKj/yqi5GkgVu86+E6mFcJTZnyARhYF9Lcq
NduHhfylpqUGZnUCNmYQHL5pbM5aqJykzvRlRiyYuzGx5EgHUeXSsmqvrbFZAIuBmzEIJzh/Wj/z
OvbQhVWVtmH0Lm34pscC7BMIdWOnGJPOEJc5BAyisEm8ihe0k/hpMJ4S6eSDOjKApvElAHr2y1TU
cC0NigD6I9M4iacEro8s44MiXwVvawW0lA7vrYqnkzC03itASZ6nEdHG+Lqbs4ihh51FUHyu0tkL
yz2Of2kz6s/eWz3Djjsq6VRiGch0aIOVHQcoy578UfpHBauS/UxrhhsnxK8onHGnZj17xRcBAugK
CMVNyJh+4baZpiwpwDUjgEii8zZYeecPE3qNouSCpXQBRimFOm3y4Ju++eOqit/qAZiNVMlIHiQM
JnOGrxWpCWl1yw0Rx1mTyKQBSvJPHsbX37pqVrfA7Xd/kmosn6Z44C9BGdcOXthB8FQmyj70FNls
FvOhe2Jx6f1idpk/l/0SYXVj75E70RwW2LCUuON4fassINxpP/T2PpoaJe8HGHLBioeHnZdqQuld
EunlqKhY233pKXpMnLZHYpT7PMeJedWwP77zLEjxKUwf6zDtyrXIJ3L2shgsd91uIvH4O4LSuUkr
sQ7QzrcQGVxN8eKd+a+IEA/Vwt9HDQhKN6ouC9qkTgc9vNtiXJ6bYQUlhCqTEt+fPg3wcjtBJ+ge
TEubUrIe4pB8KVr6EmMDpRD/m3B54ZnglNbngxnfPCJIDokb9LwV9h+P+6+u8t4dNtItK9WTqXsg
pyDq/LnxC2ySMBIneHAUKaxwyG7wAz/tLMgSCOPPvIlOBSdvYF6afdxBLVnY3p6EioZ0XHidqRH2
uu2ImTzI3CvCrpg+AT/Ncg6Ma4Yr74eqxWPjoWsdTtGQASgc3Fo2wfIzDl1GuXyqJQwtOzkCBN9j
WFWO/gMPicRdjsM6wufyRkbtg4YtKbgcxedV8w6G1WTH0OLPtRk4LvB5yogTNiWqf1dlArqrDevM
2HlGUO807n8UIa2nDh2VIpPh6KUwUn1onS6zomm9DCNzL3UJ+GmdpK+itSpzPtILadbuRlbjD0yG
YUhVYuDZITtJLdWHJUTiP8bKZYLzOFtggJYDr/x5sOCW162Dbpjf/ojFDMtoqcvdUAdvEIFt0ioI
WmCLe5YvfOnRLE3mrPOm77oIfkE6oExVY22eTN4x5EMMp/mmznUNJCB0Cd86aCOlsiXPfkDlCcQK
wEc1t/dh18a4aWltIRbUfykj3eHRpmhfrXTZD3JoXhjwranT66Ere38/434DxqS4n4FK/b0ubkpx
yftHABOqvUeGcD9OLT8WFfHQwwenJQnjrs1iNUT70tfwZISTTpnDY1vUiPK2Hp5k4+FcjGLBiK6D
l0BzzyXtp2MM3vpeuPNxQV14djq3Jf9EV38cwBmAmmTGGxU9Y5PNOSEqvgEv7ly6i/7X7Mb6Jqx6
dwQS1e7sUk4//LAaskjG5lM8M3oihYiPVjh5MybcvfiUsEdFVvlcwKe3Tonm3s9CKPm8Bqx4gC5n
uPeSsfragyt7hFtm8QzXXZ1r9Dsei6Tqf0ProNp11eju44TqW0gullAUGjFu7otuyAq/Ttp0Igsi
xBC7F0kZlNzivrud7bwoXMuwEV+cn9z6ZeEfIOyz7BaILz9ZK5bcJK1jiIyjucdeJ19V2ajP5YD8
ZmhrZOI1XUDNswOOcFi91cFUv2jXkl032xjsWNpmWBXkfXWPrtikJL2NPcf3uuEBtqxd70s1FLmh
Yf86ByI+tZJXIo15BQ4LbvI7WYpB7B2VTV7WZZzRqCAZCJp1Dg2xcg8xKI6RNzE74hp60yVk2IlK
/xgKr3jvzbq+t0uJ91RSsgthTvszCZfkMUFHEDvDNK8afjXPU9dM+zgp5K5J+uogdDPk53W+72Hh
hcwi6gEQLbyjWqvx2I4GLDY2QWaHhssJDOYWyY4DhBVD8l0Fe9MMKc+aT0PH3qjvwtsZZzePFZUP
w6zHXHh6wRyiCz5pIPUzdRakM80SAScYktxEofeURDw8thpTqNT1CUJmWRTkTQmdjEcI8sD1XYd6
2cHUtxVwMo2GJk0q5X8JNdSMUgcC6X1dR96p8+sWrMPBX1JSzOWn2i38CRNk84ut2n9bAk5v2zUo
fqykCL4Q4SfBm+ClRMPXtgQOAMoK73vU4GXux8AWfeZ5SpPvdRK0NhdrUv2sAjkP9yIYhmEnLViC
UCaGql8mKu59hc1r0aI+KZsvgjYeeBAlmjanYOZeuxOl6YsUyTplOW1Ks56wzdvxRGOYj2Zk6ivu
pwMt6j8M4ByEcq8B47CtImGPsJ/0WaoSPlW5smDcI08lw7hbggQMiEZWZWaYGckR7gXQ6TDwdO5/
kwbe57dqtnVxbIs58FIxi/l7BL/TxybSHFzxca7D25LZ0O2n1QvqVCDvq9LJsmF+mh0j5ptGb3zN
gChBniR7peubuJdJkC5e1ClANQnurB4majCaFGfi3hhHDbiIZYkSCX7zg5/btVix/RoswbOHawgK
tdUEdwXQ4pP+EKgq+tVCUH3JQKYM5J1FX7jIC1Yl3YmZJu5P0tPxkPadF+gsGdzoHlgR0Ab0T5nc
yWBEYijWybAn1lIwWeHyg5LBJVzj1oy08LudN6kaw9jWcy/J2HfwSeAUc+2YMmf2wqMB28/huj6D
su/Rn0ClYiRN+Ag/bNjzsnrXIX2X+4GtXvNUeyPmKP1aF0UupyAUsLof6zGbyRxOBxkMVP70a6N9
ZJiUBig9nPDNM0TzaH1qpkFgvDNCIeYUmyBAGrdA2PbFNu0anyavDLrDaNWIRag7Ua83fdKy4KZo
Bx0/oA0QiSBt1UKSbEkWT6WGYtlS4IhCGDXaWlYoP7vpVzVEtr+3nGv3QMIeFuKp86vK/qQ9raus
8GIEBK+fgvjUlL2J04SbFQghONWN0MNBeN+RVaMy8CGD0aSNV7XHkRQlgOlIE2DzuHQGsQvKw8Wu
JR5Qo7gJcSpLMeMenhdM/l5cSX3v69kmm+4NCZBM+01NUfbagX0yhaHQR8b4IuWLFxf31DLS5lWP
uHGUyi1ziqF412C31ws2lSiTcGenWnnodvBe3sSAIvs/C9i83POm81VK4QqMxCnmusIzDdAjcm2Q
2L0PVyiCoj/oBba3S8Y5DUeTLDi9A7Q2EPnnYa8Crf8oweefeoKScr5AsrY41j1g4Q+h9Eh8IgTq
fhnQ/OucIo2j6x38v1yQe2qo+nsxd1xDQSJuu5teF12wM+tMe5ioTYN5i2ob0FeiKGIYbvPFZrMq
Yx9Wmm1UnkJOIW/MPPxnV0D8nNyVlS+fVJNgrolys1B73Mqo+yg1TX1fe9aLTgYJVw1JgwZO4DiC
0XwDlpz5XKg2/OKJcq7QqSGKZ7NfYBiRwcOjVHtU0oN9d3NF2QOGp9XwG0YhgfkN0XX8PAnftB2J
vUS8E9f2PwKO+jAHEUrTlK/WzQ+jD/7YY7cC7ZepMI69T7D/nVQeF8IIpFR+j2E5mMkWlwFhuBeA
/kaHaZU1OEaL6svcIpdBKDCiEp+gj9FMX0sfIi4n0ZfDz7VOhHhiPRnhYsgn3e1k37c6i20h7cnF
ugmwUFPTgugpLE0tWah7cMWw2MPc9dY7taFtvoyl0OXTvEwzTY1ZluEGe4cOqXUiqXL4mfB1F7hF
LgcyNsEfOlT+bzXH+P+6AEniAbWdiu6mSAUtqu8Fsch1xvD7cQZP48ZwLf3TQN3qbtjUTPPeZ4XX
32PHBPwZIweD3hW44iwzPFzYLiSjMHmz+KjlKY76dzjNKvvb9wH3/VwB1ORStI8bdohpmEATMTJQ
ap/bNvQBdPIV9Iubqptume5jlweBjsQuXNZB3fHQOJGB5OXFNy3pQh+yeDImhyGYUQwkaN6g8vDU
4vYVbP1+hapdZM4GOTHcQaZq7zDj1vSk1kHjDDvcV7nx2obvishVyU5rKc0BjTmDUF/wBrsecq9V
Wg1qZbu4npJ1B8rHiCIBog5eiomCP6WmRRv2FpkBq+7KBiVFVk/L7HLfeIztAEL0HuaxFeKQlKCj
pFK4CpNKwBBVqno/rG+RNQ/6iLKQqcNMZWXzFhEflVi0luJW9Mw1uSdW4tAt64s/PvW8ZRfWI+lz
IZv2W8vr8g1kXRlklZXkT1QBoZZ2s6l1PlYRHfPKLPQJHIbx9/mPyHvhL1nueFV5TR4yWX6NoCwb
pC4M+TfN/Ga6WUkVDvlkxxmxt2q9YMh4q+gfsPoXvpsxg5tQxhfoqhFaITtCX7Dsb1fIFHT7SJu6
PijFB3GCxlKIRYHdqCGZKaQWexklVejSGseo2s0KQj3PZ5+O6mYqoZ6EkBuW05NJYN6UYSgUhPdu
lWAVlVatHkAPq09BoNBdO5MTCmEe5VOE590ryNkiBY+7CfWTgPISNiDsUSAlPbq3Ya4rmLWj4g9T
T7CVf58aMB0/UUgRrnsGmZrmBRjVICrRKoP2QTYJbZ6jWgKGxDm0iz63Na+nY1uCCrWbk7atb6YR
Cpa/Al7GwSmByDCIT0HX1F9hdd12e8TnEC3HqSeQoseBlDuvrH2W14uR5SMuMNhG154Xyz6FnCp0
5ZGAYOB/VwC2umQWthY4GEmdjO+9pKE8ujUSK4gt0slbiCiu9BwJbdVlIa6vKcWlPog0QbaJi7uW
9fKEcpPgH4oaw5l9h2biIzI6We4ntJh0avQqbT6GwMffVMgWgxPz+mg8SXRW2akjIjjCf1rdtZCi
7W9k2yP2GEIdys8RTM4d7QMYC40Dpxg6SF70Rz2pJgIeWvKXxboBeXormxANFq7R7mjmokjrmjQ6
DwPG0Wpd2mn6pbnxvRxvUxRPcK5Dq7CXjL9IUPIlrhB0OXfAWZTBHoNTjagI7lidQ39MqNMSD8VX
geu0um/gaMtQnIoxSqGQ7JIHnogR4G8bDCYdknjOaUmWW/hpLF2q5SKPo0qCX+iI+5/Q3I6+ks7K
EJfnMu7WZpyhZt+O7umc5MrUVj2ASiJEVzrqdfJUjXaRaTFEaB4L1sCYlFfPCQ8pBF58+x71cfkV
18p8W8MT73PhBT5SXNGPh8G5EflkrVyBAhoyhnUXlHviVdEuhA7Wvb/IQqeISji9DDEfjmXau52C
pfbP/cem2k1tUf+sxwU9ksbq6K6SUHzJhPE42ofF6u+6wjcKd2zi70CANm9dQHqDomjib61C76KY
Afrc1VPt7SKtplODdcXwIZ58bJ4iwcRe1fCghZBstB/5uqC2hkkPOE/KPFpKxtei6dyeo0fRn5qi
hFB7YAw6S8wjX5PSuH6vxq7F5KFSMUFRsKIvTGJiLDKe2B5Dh1LsaWDdeOJBgbpY+vVnTxZwHvFE
/anotXezegTbMIn7+7JZOMxCwhiURrVEM2JeTx6YwAShnAP/B1yhzGGZQbk+h+zXul557jD8vuVO
1ncE34tYM1Qv0bjSJ3iNFN/9Sf7ph7jK5oWtJk2gC38c7ezTFBfggv7vkiBIeBEUlOn/cXQey20j
Wxh+IlQhhy0SSTEoy7I2KMn2IGeg0einvx/vZmqqpjyWSKD7nD9yScGhvdfKhiMudHcl5msUF1WZ
3s/kThw49eCkQW7PP83SzV/r2OUPi10sfxvPB4mXvrngZGUDCqXfyavHkvJNkK7JmSm3qUn3ucWH
TKRobkWmtwx7nCtsWgyt42qHu3BMFY67URSntfQbP+mmTG6nnp77LWWd/1Op8r0q7SnBZ2fdDFc1
fmTgxUoGhPVMguxrqTf0i54oLJBeyPtmgg/v26uv8vpTWlYTBwsRVLkvilcyo7v/BjiYP75azL9d
oxheZaPXXEnOFOvj3LAjNWI6FZv+svgaJG9p/TG5qK+Ix+CcS3v/ZdXlFOlTMJOLYK9xY1kDrUtt
EBmblr1bXnlvv613lUz7SmpgQRwVrJEIlQay5DXucGwaKwBYoHqXH9dOJYtaEnTZ16DvGWTg5qdS
VyXgUdmk3L/LJ2Yk5hc0/bdcZUdPOnqiS2oJHE3VoWhXzPmNJ770Otcugo+tXvTt3Oj7dlzXbloT
HAMaTBFteP/uEsEfk1DxZMZSmMwznWaL3zupq2n6GDqd7/3BLewGdI9OfcoZYyeTZq+XlfKc0+j1
QbqUI8qRzrMjeEj+dNbUD3Xpag/u6s8n2DfjuLdEcUkmLVJ2pBubjZ+9u0OwngLdcHktHZZy1wn+
0KHdeSF3r/qsNUvRDEc1B39Y/bU6DiujY3nxIDjCgAjrEApSMTEsWqyYJg56wXK6WMP85Op2dZpX
NVMAI3kbtdp+7CiWauDZ/OFAgZgMW5I1W4QQvXphhHfijp84WTdRFGztmvbUjaM4+0Fufa7Fup4L
lqxItloVbvXCAm1WnfyjfLUdO3prLpqp/bRG5X0Ikcm3bs6ffVtfMfVDffWlLNmB6IIq+Zle9cbJ
T7szjJE/tWM6jOPwCbrvP+1O0X9C+sx27AuHe4UCzdidFrdNRkfM+ltftTxLupiag+9ZfkL8RhEj
4e5I7XT8KWGYshOhjdbL0jhBjHWzeyiqVTFzBmVYdZ5Bwswdz8jmESrHlvGgTOu2DPkat81W3wAl
u0NhdEZsBPI7Zyq40lxfPKlaWDE+g/VYTKZM2o7VpjO0IPLG4ifbrVsxj+wwRm1FdS/rqKE46h7K
nR9sM2vjaanqldZyD6S4ywAWwdR3mA3dDFjotI2vMbbtwvmzjVpxDZrafFgydzOBne+g/2ZmqYm0
OC4h5PjRysyNxDpVfye3UKFrLfXHNpmcSzBMJ8tbsn9FZcxnwhyGh7G4M3A4PuwPb5cWPJFglY+8
ISeTOdsMdZX3Bl9HNuhGWDtf9M6yPx3HG1Z2SSz7kWfRPCFL882o+tfWYWiOfNAiQO5yFBRHVfAu
nuR4CYeOuNkwtwjzCo1hXInEaIh/3td8+ktVgzqboqrjUfbuCtM3U0MP8HKafCujuVqZaSGak6+v
y6vm6sGHsefzT1nBtY2Mp7FPZNJhU62Gsa+crv3Ky4hLsTu3tuad2rUqeEgWCI4aSObVDqyGn1Cj
57Lhf43GYxqTrHGh9/x+TnIzfyWXKUg3Tdo7RKDvPXRFEABGaJWV+MS/fvW2Qe4Z5VyRA1JJRIWn
3XjRp9ADyv+jbE1/HTvLPdoaB+G0bcGDoAciXVjkz8rSvCuw33zt9xmSyayPFLbmEbFt6ht0rkj0
VVRPutW8t63RPMhqrOHK5+1rGptnfPKwXMNEWRZam0PfaeLERLZXYW4oN62U/d5zLoSVNWbHaeXA
WgNh/i6a1njf600jsH2oP127ag5dYxhMxrAaCND270zXrf901/+3EN0MczGOXnzPVoDVCeDWg6pN
106fr43hbKlDR1UUOK11WznhuZ36XD9W1dzECGawOzWBOxz8e5NOp1f9WZHndkIikn8FgFzPonTJ
aR7X+ktaizh0wtlf/c0dHpSxaEnVlcNjMMxavPc6RuU6iOu5VInXl8iMguqTrqEsROhRxr7Gy2qW
EmC4YK42rcp7RGIo06zY8muTBT+ea3XPXn8HmQJz3M5a7rnneq0h/sBtnu1y2FJRCTD+UrfaqGfk
Top84Jt1G4esVptzEIwORA3T1ZwQbTD/xRNl3rQg0NLVLZu4CiSSZSbih8AxXIoJPPVhwM6xzVX+
pSCy/WMo/J42Xi2xaD+LWzNoL6ZB2gF/iZX/6XxfYRW3vkU1dLd+a55bfbcfK5Numgms6QJd4CRT
uxVH28mcDzqWgi9HzdltryEn23LsT7go1ZXK6uIB5aWR6HqXIDHxnipmwUTTenEwOm7H0JywAusd
tEq/Zr9bLwA8FLL/208ALdKuwFy6egJKFEWi7M5Itgn6ryuWNWUvzi5snN5xBmFMeS+4+wGiTmOx
7f/kuBKeOCnnvLXQ2FXHfa7nNqKAcXVPTrN3MCZlKsa9Sad2slIb0dZnOS8AT5X/Ybt1cMR2JG8o
6YNY1VMVjiu6G1QKsDakYvqpQHHI3LiLK0Bkf6utaj5qfl6fwSmKcF6bgTV6aHgfSFPrUTNHcyBg
HFyVxy2VZ7/HCWpkKvsmNjMGIAIJjGjbwRQKbpeLawTvDdneCHDm6aJBJLzmgtLOEChwvZhFUF3k
oL69qdAIdMn+83Yj6SereTEsQxG5BdehmboTtspoU9QfoPSKOawo5lSWmTxOrvgeh2AEzpvNCM5q
Oyg1uDdcFho4WC2ao+ptLZmU+4eXpiKLWA6XYNbXI/vXxihRNwfQZftVg4464YSHPmi8z9qh5jPD
u87qQJWiMPEc7/o+nYzmTmzs0CZSbh2YhrOGGav+W9uac+gymp4C1thoBTv4ATuCLqYL4dOr/fpj
v3vTC504lqyetTMrh39ymImfN5Ebp4mDKaWbEzWNxqJ5FUtQPTfYXT89uZZPTUkH5nRXXGX52J2g
w5trOY2PRiDwO43q18ggkIBw5lE7OdpxyYLb7O5BilTmz1p6W6znTfGhMXU81sSbpfUElym9RjxI
KIJjWdifucGrn82rMImBqdsY0nuIfd/iHiqW5h/Cq+lQOHBUmr8sx13buCYwNOYZAy6CAfV37RvX
Ivqg8h5KP+jCTVXVPzXAgRl90SWbTRCZay5NakBnMolUFac7mwF+v/ykWyigGoCYiiW26B431wKa
zl0Rod6aweksLyqNbrh0mTNdpqrJTrsU8qALn+z4rsBjh0P4gtFuCH2bFnvDNWUkcs04sInoT8qn
QGhzXHcIPUCEz62CjvaaTotl0f1Su1n/8XRJKE4g7Pysj5sPNjI/o2rxQrfJytjLnH+WJErJNT11
mPNSxtXCMdf4DUNpt8yp0uWU2lnwe/BRJE1VsEUauxZQ1rA+rvffVJbdL7/s9dQnAOrFb7PgOit3
itxlgXArlfMQ7Ppvh1UJbHQGYMjak47/OZq18kZ+JBOmMSyx1W4AoyS4Mp11n63POLuq6W0Cc4zl
BoqFeF/FWVe232QI9o/+kGeh8oX8qGrC7w3LKh/qXetPjV//M12RM3i771XgmIlnSQsNij/G1gCS
M5u9npgDSryO2JuLzNajRvr2c0cLXUwmc8WVxau26fmOhIPDRAgCZtwisPh1WDNgV+vIHURxDGrT
4HYx64ulSWAWg3tc1w1iy5zq32xoInIqP38xdM5PAqvQ1mXSW1OFjyye+wmOlJq3WCFNOrXoGCKg
VjfsmrZ/mO+JU/Mg0fPBuYQgzd2p25r10FW0R8zTgNGmI9+l0IsX8tg0dCPddJaOrV8WKfIv0wz4
o2IEbpsIE+/sPEu32s0+1ha3TJYVJGE6y/K8co0/5Fr7NQZwu8ui8F2UDW+W0pt4GB0XAsZvzo1m
/rjS+WW5sD0yd4zQMFGmIjhIgiBDsob8mbtCG8hl6gzxoNuW+4h73rsKpzavFMIXUbnoz3PlipON
yjAug6CP98nuzosOUGGvsgoxla7U3Qtwjhwtul23Jvdk44YBNBoCCb07ge2iFDKIGLQMVtTcm0Wi
26gKOppC3a37yip0CGjd9DBHehLmKCRCgT0i0vC/M0i2+XUu1+BScQk+Vm7tHAuZbZ96T0wRbIfR
P95bYMN1aoXL4dQCZA7Oqt49vWRDy4WZgILo0wXhXfCEeAwRhmFOBAZm21Hxej9A4O1PJGkUKCf1
FC3DdO3y7D9RGfkbUhwn9lYuQ2Ea1bmgdgmikZy5fJHTS0nsYzQPJGsvhSZTsM3sAmlphLYDr1Ya
2k8+A/iJrWerl3nXE0nUyRa5FOmqCDF+Vn7ZF2i08VSseRk5xfJcTnxhld6+19tiH6oSlTxHQXPP
1fuGv6gi19XOfss2Bf2P1d7GVSW/yrt0Y3XFcijGoon41BpoX8dG9Fn93BnXiKp5i6ve/fK38ceG
a735btUygA5n1zNu60Q6kzPIsKmH991Sz4osstjckLhY/pR62vJr9vT3URdkcknGjF1pT8OuMC41
HUR20K03HikLZsCyIqd3/3XTWB4mXzMi2wIIpxdxCTtkkYdqLq6tLH95G6uREsMYerbb/9MpMrww
+9KDiQ7jZvljy/KLqPfTx+T61slm0VG6BqxnNcZ+wZ32y5iX+eCPYjw6TRkkMCrOUU6BH9UaIgwE
m0jKI1Wr8m9fDmQmq2LTIhu+8aAtQKRqylfjpi+wpRMbz3/Q6sN1bJkKOt1y6zDTtiEO/i8Xs1BX
FYuYKBasJygn242RjZngH04Opjp4y1eg+/DBy8p6sHfiRUdF+E2+XfM95dP9qhfuecpB3RAAZtrD
3rcWw82ONlMYs/0voHnkvz7v6f7qUQVzgbniw2gxYHDIaJTRa/Nq6jFnfZ9mQWZD6wtiFiytk9+C
SqujT2cYuXHefrILgU7HVbN8XgZ3hKjfxnSz6/qQqVyPmCubC1Cnea3kVh73bWoZsesZVTNVJF1q
WJn7HwqH8rTUEF2VO0zvIijXY6V5yFA6jtapDqznnlH+Qc44PLe532JbteLN3fQdiJK/K/YdXlUN
Vf/H5OzFX9hFokCqNtABMgmJ/wVl071TMjl86IUTJNZqV/Haa9tZ1/VhCfutVuGQD/NfEahhCt1F
343U2kskYxTCKpXMqFQJHqvLsQ3zLvOOeDvmP7RugNryddYs0SxjTBLFldVMO2v0QF7AJBsEa9Vi
IutWgfm9B0QNI1etNkKc6vIxc6EUuXUGZBYMnLfCX8xDS47vSz7Ouhc7RCODKFXgHGy7ZugXXfOB
Gmns4Oa9hWV8J+7usqteDyIgnj5ArlF32xEirf+Wud589IG+XkuUBix3CmksqZKgqRE0JHpsd2y9
LWmdPYAKcbzxbLcLWwvknZGH+rgUsDqFHjRJUTX5Eo3taO8f+sbMGwbSyL1oB7RJ6r1lKCx41ZbI
HmoLUNep7NQwN7GynNT9H5St3niPbTZZAwZvLSJ921YKifLF7eO6W8pEMQcC/TQLmwJD8Xoc7bV/
ymbHS2AarVvfwmGdMuUFXjQgTHCvqw4wzWhKyF/au50ehNMc1A9Bl/MASwtWIHE7ARhmUUlYMTBv
8Na8sNrvCgCwfamzAtR06vhSohncR8RjMzh9jG1R+OlGeeia3ie9p9no7SAZJ2t6QugenJY59/q4
k5NqI5QvWhBXhgZFbIqysRgnl/LbphjFCQcG8C7ZG19uiFvUjoWgcufg5JWl65EFjXGVD6QZsjHj
eJsC6w/S0qV+LoHH9hAZj2mfd793zQiJmS0SWtmyNhJeBb619Eu1wvJNLfI3oF91K9e6n45I7BsZ
AqjxOWWc4zJ23d7K3pfenLNX2fl7/7uoWmG1iBS2pkrdDtbwE45VrgevZBhaaJ7fx+rQqdr040x0
5UeVN+NTT6zPW9kVXhNqoPa3SSv5KTlXGZUcv/DauDV6YG1rlNMHPJFVxqCekzoJ2kSGqN2X4nOu
DDOLRjpexMO4FdMe6630oLaDba7+QPPa9rNnePrwaGV61hw2dGBE0M9aA3/gukg2KZW8EyWb6XOZ
ZvIu596Z2mnLHNS7LXf9Z+vr8lBoox0b5miSPru81G3Bb5Lr1TELujYmZmd585CHxosxPrNwy7NL
xEsy2XJm4Jifq7rPEKb7ucQY4HSpXCs97NC6xrQbg8Lyg0bgx/1NSYOBom532v4oHn2UzmDsIRMb
mDO8cQKjLX87u3jmQqyPpSmst9l25IMtcv9xpkwB896Iokll4yEfHI7c1VreFRAbhLT8WnUEYHmN
MLkrtiL2oV+RZUotLHyzOtQEN91nRDLf6r5/hYdi3LRF/SwNbYjRI4jU9woVy6bXrps9oNRwMGNv
AjulJpGdME30qV5VGaWvns3s6k3mflvYLx7zYNm2JBg94zdUpc4J20Njmdkwfi7VLk4DahCCIbVx
vKCT1KaoQ1ltRgzofVyts59oPhsBThgOu7AZs/wLied0KWu2PhRFxnYL7H1EeC/X6V+pA5kbKCuN
aA380sDs0mAoaMpJIuIxJNdEMG+pNTvmYwCbAU7JAwU/K15zZ14S0dNZg2/GRvvfVG/mOuanyd3b
07QPzt+6NxkKzW547PZiuGRosV5dR3fPZiG4NTazmbnUWFhCQ9hDkfalPZCoZ4qUtm8WNmR0lFUT
4s74Dw/3JT2zZq3ye3WepFBf9gSkFTr7HsiQYM4srqDxTlyGc8Ku8uGYbjbGk7tSUUfn3s9UI8kZ
hsV4tZk82Y9WLzakQ16th5LayXX/wwOVP5glBXT7Ur5kgfZF/EkNJVcXKVm6t7Zn/lC78k42obYp
J+PJQ/YWE+eYJTrIJVtez5fXP3pTdbFEpyeVjoCw6jYEbHq5nNkksEUYnsPGan33ZYmsvzebQy/m
Iazs+Smw+zVWQ1XFrlgJvFn9q+qYmMcgbx4q33OjcXH3WFtmDxPPcPNX84pwKBkaqzuqpT5OxRZX
HsK/fpqtGzklT12HmJoir4+maG2CenvjF3Vr3ztcf2iLwY80UaCQ8pw3eM4t0QjUTOhe/0ZYdHVn
dXDWzjs52nBZHPfdR9hK6pKcoHqKK8/7Dgbd4SWacjPcM2M6WmBM2brmsW9VibM1b6tW/0yFznQG
IUJbGXhpcTKd4pLNCK7wol3hn70wHw395A87XWMcdUsIR+jF5JLYEFd2klnlwqinPd11qOjeecXw
JVvjeFqHongr3f5mqWWNKMKtI8PKK+aT/jmTmL36vIAP5ZsPJVgr9MhctGE12mVij8j6Rm44aK3c
Suf5fvo4tV5emXC+W7sEN+NWSWDvBCq02QOJZk+z6kHjtgJ+tzPx0E32dei3b98ohzgP9t8BKsEC
4hRuOrdOZaBA+TbPSbtiwsAxDuAWdjlGO6zwCRLeSpRftMm6YMaytsH7G3QQW57E+0Nsr3Um7Wp4
pmhgeXPzCrRLyDIm/2WNi83eUakG16rfFS+7nQcfa+B8DFZDqQRL05qinrkI3RjeNa+5+nubR2is
ArqaXf337m7DT+HnG1NZZ1yhr5vqgneCsxBK+uL1Dsiwxqi4Z3uVmhni/gUbwD43v+ZglE/4fiCP
0S5E0s2dB2kJ42gF1v61cfq/QaLlcTWC2wel+bjiqoIG2/Rwsb0RWro0EVgOOIjG4psBGyNYPhfl
y6TpBo40JP9z5xUy2jpkzWcgBdjCaf1Z0Cw+2Nj5FmH7aVaZCKym9blCesE1578zuyIX0RCiNyXv
ugfTn7v7erS3cf7bTaY6DmZ+wud2tdlbjoZZNLcKQQl6sN9VX7/r2fC77vNzh0ToEKAqvpLOvMbg
0SL2137/zYdnHBQDday1y92vMyzaw1iv/Rrqu2NeexPTYlHzlnrtjoAPzUNxwS/OK7mMWBsXG1G2
Z5nx3gTOsdY25zL6Xn+B2WbKL9bljzfo+Umb3f4/5fB8uJh2bx4nUoRlykiRXhdRLTQbPHIdLs22
qn+lN1cTMdjAeZCULhKHICsefLsqv0RH5kS3UtvUdlb/2VYciK5Xw5o5/+FdyM+7J83/oP7lQ19k
zbFjW0Q2SWa3RRjicZFFHTnUxNxm6En+St85lRq2RYwZeRPOlHVePJGx7Ohla38JUzFzFNS+HrJl
9qtri4uliegi1/9rlQfaZrfbuL7IejIQjlRB8CHb2Xn3KO8tw7Ef9muvteIYwDSWh3oED4I+18sn
0w66Hx6cvDl7veW95F4uXZSGDka6jJy21d2wbNzzU86ZHN0LIWTGs45yv4+6VkqCiUp9i52gGzEQ
uNpP71KvKzFQ7OxbuVOT3WS1T2XTFl8LO/VRCKH+zWobL3VQV2vMxu7/EqUa9ENV7DsgQ4UmVuje
k8lDO4dbtYKPCawJzMOG/YYCLHCivlMGsjToP2a1YnTAC6bxZqKye6s1gBdrHpoLPoX5BFaDegzv
1HXMTO2qatpnpqIcM8xuUydTIyvceNC1eeIz98wXhk5X0mgSlL8dlNPnxtbnU9k5+8Ek6RplzuJb
V0S87bO1+l3sjxvmhqW3rtrkGRdGVHQJJSEJqFcQx2x4JbHnB/Nbx4AbF8Yd1dN1f3ga0CvW0TYI
N57XpYmUaUIuLCWEvbP/tk32v1mOy0dZ+Frq7NXdN7X5zxWbLyuOBVmyYZdPu0b+V7lj+dwEmHeh
FLPhX2UMTBMzanqmebIxcn28GqZdPjhFIx+ccXKIFbJx1WW9vFqm0lKekTpxXB+ZslJWvBA481E1
O22O3P+PENGvjjGXR5S8CllOORvHWrcF7lVgeFTZf3S7A2QpWMeU02yRL8D0RowYodG4rzrm/XAQ
I36/DfRltMz8DWGPc6pzZb4S2CKSeUQBb2xiiURjQB4VNv4ExiHcycOeoJWzWNb4HCbghbtSAThv
5DdjK2d/4Lh+E5bexkVPCemSo2RnNu8Zedz8ZECxcmgAqFqmaZ6oAgZIcPclyhCrPk2GI/cQoYnx
l2tIpnNDe4SzToCYGks67dqSvaJ5AvP1UxYzMvfhgNAOboguAvdSzoBuY1EEf+idu6NimbwEUyFC
z8xgZmlSTslZYUp3ob4Ltd5atZeIeV2GB6J9Yhp/KvbyAIK1NLJH9BpbxDdfHNZCv+TV9AjhXAGH
osCq5pmR3/WtV/tO6DVt+Z9gvQk7WRNoLgqD13EuD7torVDHtBItOtImlNJGkmNA5B+Zext6s0Uy
GXi3rTbeg0B4UY/K6mnj4/tC+/GfdbeodDmrnVHqT8LpitTzkPqBCwF9srGExkhq9CxEnlSINlkY
fA2kxNsfXRIx+0qhocWYOd7NGrOxqZCmZCecdB57uwGbaypxZZ5owynfiODdjq5EipY7yPOMMThO
suaPWSyitnMvqZf2lTanMhoERk97JDo0sweuj8H7j4OAYqdWtv9axxcHW7l/mYenx9Eq+TgVQAtu
i+UsctzNU60/UdXiH5feH09lmdWhP/Qj6645c9Uj9/ItpDfYnRiIYHE6rcl4vJzZuDVoAA8Vet6o
ljsM3r2fvNzIMZJq+KzX9t6xxAjZdvbbwgrIA+JWhy0oAwgcdLiKFfmBNrlPEgqDiMvtDAS98pvn
XYw4oU08gwYZ7H8tA78FiU971K1C9PhdrJpXMqUsztnytvGFiEbtkat5P5bTOrHhjgsqxtzhMNiQ
b3UIgxd29QPevWcfvdBZc/wGpL6xGX5L1j+Q11O7ie5FIq9ac91hS+KMCBYQ2VXZVuTihQiZj0ry
uRzkCfjoDp5faLy9gW79cvW9jeA6eNO7XsLWYxsYBr0DglPelwj2+rjRRHRTCJZfZCPWWKMS6uZK
r0tJmKWblEUNKKGZ+VfpCrxWLdrurNgjCjvqm9RlzuBWdbHpS0VmymIdSTB6XdVsxLoM7vkEvXO1
McxFKJrBjU18bKz1xcNYtle0U49OPTRpOef5ocmMx7odrxpqtsgycMb5sudiBJw5zTryrr30l18m
1jiIhnZGDtZWR2mXXii8bH+ssr7C9dkxFm5rWKLg5GTTRcKpfd26O/iPsnaeEM50be2dF+WZb0vB
2tAISn2XcoAa2u+G6boH2p46AOVKWw+gVMthQpX11LkknFT2IsLKWB9RF//SNk1P5ibTQqRo89Xi
c489u33oreIXqvc50iXq68FhHJn25Qbopl5n3xsuMxmPgzl/STcY0xpzL7AbFS5yBv3MbbriM5Pp
I+PQcBQ6MXwhL5IjNNIr+U615Y9Tcou7hRxSZC8i6epWHKymuGa2bSWr77w6+SrYPIKjW9tNoupA
T/W8z/k6xnfb478PdBgHbfdrqlFlbo65JxNYgeNhmBupFUgsVClHb69LNLZ1e8rmYn73hPWpJlWj
Z4B76OwF8aUI/hr0IzPKGV1kezx4u6rxt+PvxR3ecEQE+XAc7AA8rCxfLSmn78ruHlyz3L8xatXn
rDbzB8Os/Bg3ITm2/fQ9GLXJ4uZMsK279UivhPiZZF+nihXzd9VY4tzheUh7jImvzYRjzpkQZeea
jkrGckzcGPYjOQFQ3AHMHyR8aLGncVPhFrRXIzJd65HdoiV3AZRQUHiNN+noZvYTsafMO/Iw6OZz
ri0pJ+MDsvCPaS4uRsUdh3aujOYB2bHHp460bknwt//JZVdzibb3m0qEvlHPMffqDWsuqlO9upmE
XbDIcbAOmY5JVmrXTIl4yJckKAROk1W70VzuJKuYAWUXE/NkfnBVhRKvWf9zuYEJ4vBksjNrxpL3
PqQe3owDv/qLc4rFviGOFtsh+SBNbfSJsez1U1kul6b1eQJsnqpc44PAq/o1KvOds/DLgUlNszXA
w1dodjy7K0os1lskp22Zco8r+M46T/I8CKt5sG6BVUAEGvk7ZgtekmZVZ792X61h3w75vj8bKO0I
dOhR9Sg4R1XXDSs79vNhNLozs9t4t9c0PZBjJj7KleKA2UREYJgK1bYcf/vl/B9xIvhkkWD62orC
ocnyi8owgKJOUhHmR7w/I623Hl24R7tzZbTmrQ4VyADTNhhTDNUjb0IoFFq9XsJtze9FriqQPHVj
DbuPTqKKMrToiYNzOtRn69Is+RQWNRymu2tD1GGECEGt3/reMsIlM58oYkd60oA51o6NCweILsrb
4ncO+16CaNcSrfqoRSV7V+LXvp8iUO8ip23/Zb36UIHbpJSJ3Amf5tEuzRFB6IDUrkbHWjqYSINs
hMY1VWrYSj4G9e5GBWPTx2SpNRo0kfF27XlsjdC93lT7KRkowxlmzQzx4bvpMGGgh+TFQhiY5z2f
vDPKgg2irChTHV0gp9L2M25bhtFMNgfLXj5E3TyNwImhABS7u/HLo2mO372vvxfFiiVxK1REKGfD
Uw2Vvev33Iz53V+8KfFsgdXnLtQfTPbqtmVIatWHvxEAwYZHC0SmwdA7+nRQKK2o1KyAmG3RMqNN
g7IPTTujAcYfGFixtjMthLJWvCTa/5g7r+XIkXNbv4pC95gNlzA7tnRRQFkWWUXf5A2CTbLhvcfT
nw89I22yhk0ezbk5EaNWdNNkwSUy/3+tbylJeAhMmYsYaEbyjOuyfqSSlVW03IUPOHU0z/AMMQPi
j1SeQ+b0zq00vUrXUltKijtSn8rXaikj+/E7CeKMVdkNvSuRRd6294MWlGwcmgEanaHkOkpaZa+F
aHP7Qu99MZwpStXd9R63701sdMhN1MRrjEVuaF67ok8e1nQc7IlHjfq5Qb1ZRvSF+iP8ivn9C7TS
aRae1wpFU00214ZUIhO3bXn8buGj+vE5F+oX2K7THLxRmoZhkAVeaWVK0UcN3Z66HalEQT46nw+h
zKCmD7hHp1F4fqJ2+HZRuYWyLisbFtWRwl1HkcsZEfCB7cnDigy+zAifWOwXz1VTjgY1PU9Nzyel
TYs1uJbh8vOP8wuclDn/+xvOFtEOPNLUntZenrP+sktebKJ/To3uYdLGLzh7v+CHnQboSSwpYos2
/LrM9JTlo+fdqRRrwkXi63hziyjmGVdKtOefH9Sv7pL5398clB+UZowUdVpjc6N4ISWT2+qVev3X
fvsJ3kuRtZ72bDWts7Y0XLY8+kaW8/ALvtevbsETvherAdlXI4Nz1dEgQ3Mq4yei2Gma3ld89l+d
nhO0V1LZuWwhLFnnip2SXYYPRWVNGAVfcKl/dU+dkr0yJcMQh1cxKC8Dtd3EeuGOLMd66atEz1/c
UKdZfzRREvhc6QS/TXsuPXqCyoV0p6mrMqzyv3YTnSb+IV9u0UEQCl3FBjWIUUhLla7A5vOb6FdH
MP/7m1t0gM0hCjmaWJzNrW5R5+sRUMUaxcToikrxQIuUxRecwF8NdvKQx+glQ9FwQepOkGAo43Vp
ISPsRt8PV1aRZpSuOv93+t1/PQ//7b/mx9+nsvqf/8Pfn6m5VaEfNCd//ed5+Fzldf6j+Z/5x/79
be9/6J83ecp/p9/y7if4xX8M7D41T+/+sqT73IyX7Ws1Xr1SAW5+/nY+4vyd/7df/Nvrz99yMxav
//g7rLCsmX8bc1/29z++tH35x99Zsc8o9P96O8IfX754SvnJi7xqgr+dPz2/vtDbY3b8/de++dnX
p7r5x99V7TfKLAplbl1TDRSoYCn7159fkX9DzmTQJWcjR39nfgVl82/9x9919TeNxZttK7auacKe
02HqvP35Jfk3y5AV27JRx8i2xgz7r8/47kL974X7W9amxzxEA8hh0Yt993IyVcWydcWQMWYhlOfz
ndwxrYJ/XdU9GB+4XzuDtZXf86I38eItaIokFb52jEQ9EnbdwmhQ3Y6SRcOzBdcT1YtBtncCtNIC
Igb1iRytoRQ8CgTVXXSLVf9bN4PFeknamb530eA7o3hU4ZNy0ZmXi1gxviHE2LPVROhB6yeBYTcG
Z6SUsDzCJk7/8byf7I3d294ijyN72cWrXjamZWtCJ0ns4cKT82bbScFTFdY3PR7Epewp+UoVMcei
FsSeTeldQ0tiIeRGQgRCdzSNm1vPsJ+0MQpdI4jRZbXaptCQEUtFC39jsG/QPlA0o05YFueyUH8U
tnlZBNGwS4d9mOMcrLwrDw/GQp9yKhKCF6quNeGCgjC/pUUsFZKXB2vHix3zgb3WSMUCZWrVovIW
14BNarQb3kPYW5ToaepiI5wuKahifCNIKmAPMD37LNUXpjGch6HTGzOeCEEUFiwWeVK5wXx9pyVm
Q14ZaDMpme0nl5mCBsqvrKMmQEEB2DmDLwVIbjrPwu4Y4QJCHkn5BNHAkpaYglsGySdO/EfD7J7k
fjbY9lg/8hYlopXTEk1o1ZY3UVvSZokPifSoNPadSKhRJvwRhvdVUX2HZ7CXg36HG+4qlXJ65H12
LWhsiOkcyqu/GCr/0NXtXpIl5NeBk0bJD71AYK4FFx3W3I1lxfJCk+0bAfttgWxazFskM64XQqdM
LA2ILCAE2DI7D3qE0nw1ZTqkaaJsAlwv0PIv+ya5bPq5bEBRhhjJJxMyApAmw1UsP13Y2LYobeQ1
KecpFfv4mlSCrS6UaYGkLB36YxhwibxC3rcyBjOsu9eFGiADpiFRtBrtqpnTg0TN661rOQs3vRPG
bBqjKW4XdYO/vld1untDdJbKGgEJcned5eE6DZXHTIuRada7igUYutwgdEf7WpkAT2XeOCzCFEGv
T6qc1PX3Wq/cl6ruYs45B1Kz9up0HaftDSXXJWbRfYyV2uweCE+LFrHhP0mBtp1or7uRan0nkuU2
xQEuRQMohbC7YZubLUa53wnQ2ZVv0Jwl4p2NVMXGTcmplB7qwMYpWurP0gC4vemyyg1wTfSacCgY
H3P6F4nf3/78qmjY2NQ6wJ4a9arW24VLZZpXdLqT+iRw6MK/gJBCG+ERHQ4bUa/7HbYvp1CT771Z
P8hW98PSx+8hjz+aIJeuCrmtPQ4ENd9lKD4dNKVHv6sxu1rDQZC3M+7oYeP6o9dcNStTqMh9DQ4C
RAwIwJinTe5adALJ/WiPOAy9fR9B/BD9pW7W50IL2LUEZ5RNd2jBnkRHl+Yun+gOIhLeD6N+Pvn+
eRdYW6wy2Pd6FyLe3ai3/UIbkMzoWelQcUExN45oL/1QcnOfeKtWdb1eu+/iol7IDG6BdoOJsyEI
nqe7QPrqgf9E7eXj7pUoz/n1QUWCTD3bXugDPfFoFkeYoMjoTfAXc9Hm3ZJCEBZP0d8WIqhQrKEh
Rb9ynLrqCnkMgleZPkfS7PIEWxjUEPgAVreROLqh8fBNTRfIBvPlBGLVMSGq+WNBo549f5j8UAeD
0snQU3moMbihaUKzggc2LrUFIN6NOem7yADZU8LkiZVy3xZgvppUpt8jR44SKxIdWfbGMB+Id1aX
kVZdwSdEiIQWN3CmSYwrKvSHTG2ApFENxU83LI06y9YdHbN4AnVvaP59VhSPk47hilYTxSIikGIN
/gOpg5JTPLQpxmoKIkj8XodMQVN2LQ0JBcy6e/JrteCmwqHV5AdZny4yC/sqkxWVcwE7cIheYQGF
kHUK6IB8L37fYUF34C6KlLOJUBLHJEXP6SP7cixLm7lJVZeDsZkqqglJbXVMyPL3UUem7PcozMcI
OEN0predhCJBpTeHKlWaAbZa6jQtxWEQGLRbpeFCLnjsw0x+9fT4NuuSa3PqXkYr3Kr4RBawH3lN
TuhtiJdbKCZzi6XWZDcaygoD2h495m0yizLrASylFM45auEV9ily7OVhndkV/+t3ukG/prO53yFe
IdSnvN2mKc0G6cYSnuIyLUCsvZR5AziFHfZObX6LUtx3OZlGaIAAZkS0GE2tuLZ0pLiIkXe1UA68
/EYKJrSrbe07S7DMNTBAURfzbpMyllCHeBdZiYze4o6pDbEs+2hfedbeauQn0PPPbbDT5fDVLA+N
Rq00No/thEbHQiFOAe5REQ1XRaT3Ztvf4JU7q42HRkx3cHEe2KJkC5b7Ho+fhcIxdmOpuCm85EW1
PbEIclxBiGtw5AzQxNRqTzTXslTSvVQhI/AbXqB9V2yLIrsl5R4wHYI8bKj4DoJ209UxbzSzfqF1
UzhGLqPoxFjTMWdiC3EE63/KXZpJXS676BBCLLD9UGeysRonkrEUhfUU1NNtpINdUXOkF3q38hQl
RfiuXxR+Ha8szUoosOrnyODiRWkgE4vqxulL5SxB4Myd0hhbIkVfVAk0pERLMjkDgOGkQkWUWGsq
njRwERC2R0fIAYzenMKUUjVLZrsDPX06yhSFOH3DY2PIZ8q8cpluMvaQji0hnmm08w501mRf+nnJ
zSW4w1p8F3aqIsv2sEtY6ZUfdOdMd+vBvxtqTH61uNNy5cYw9F3fslbyG9o3TmEGN6kO0LEKlLUt
1ZfU1W+j+9yiVl4URIH2Bg6WJonXumzurEH1Fw3tZx5Baqdy1Bw0Fan9QDPBDFlbooRoFsFsIMJO
7tf5vU4zn8g7KIwqBrbBw5JUt5gp9G2ZVltYTWvKYltf/fZzUUYgA3EfSxx08JbhCOZFukoic58n
1UuqdVdgQqloYGLzMCrXVnJdyviMy/jFCu8ArC2wjP5oakGjeAgGVymqQ4MEdKGFULYqca6ltb0g
93VBifJHFHHFfcuY53zLGcpIcz3vd6eDoM9U7k21vMLryBoS38iSTBNm2bLYssr7VvXZIW8lb4nz
nBZNhVkeV5yj+9dh6x/h5ZwnRWIvGrxoIA7YCwq0jJb+wMbwoDT+D958i6iKI/rqxXfPVm76sTjM
y8Q0NLbYh26GnLlnEBg4mzJHCgVHm0n6O3KfCg6jOcsfZz9uhdJ1uJUD2FYVgPpFFU46OhtlOQXG
SxOm950+7fSGFzNQ31d0NExfBNsCRHtUtVWfrNEOXuFgzGl2VdiyTPCdeSuupk7fSrChHCuhP+kV
0b3Ji13JdniRsCrY7QaMpLSWANEMoxQuA6NvV42B6w8p0j5H9eIUU6Y4Mmtft6zU0FF9L1niCn6Q
QINhx5z7dIFsbvQ6P6jai2LigwCQZSObsNemonAPdJshMZolJW9EAnRua0mDiSDIL+8QWqIaKgnQ
2/TZJKPXF2cxlbZFqaM2kqHzwI3DhkwD0QTv4Jb9KOj3DdPS7+MbfxhI6/UgmTbe5BQ+M7s9FFcj
wtnF0JqVAwv/RYIfgkBguDAmGY+PNW1yzzq3WXK7QLCJcfHoorASWaKhvvUD79W0YDRPPrLYIuDZ
VR7SiTst7uc+bsuLlBWKAwgGE7BvO1OqXxv4emjWwC6C4CkhGNpUajcgCWERuDdxOCw19VIO4E9T
xDx0/RxK1LKyUBSWIT5zOaAWnrWIQYoJjUmXhs405i+GWVfYNLCozwASiCrjasqKybUR91agmzZK
vFNDKXdTjXlYgJ4CzAskO5fP/Hl52tLAc+AUYJthAQQ/D6dg4ZBYHyzXFMrqla5CDGDhdVtHWcck
cgT+uwCkSpA4br8KjlM/KS91m2lEgbex0475Nk/H/Wi0lzEP9phM8H0m2TWRQ6/bWjwgumdGqnhm
myB3C71UFj4ig2VE90adeBNIbb9L06ux1Nnf0M/LEb84eqt/m3LvMjOTyzDwNapqoFtHyGVJ9QjA
IXW5rVh01NeQYq5HcmUmHXcQjfoMcif9GTRTOBa0aj4sf2HnIN+ltl1OuIwW0F6o2Bp8XowO4OsV
fHYtpBCn9EjaC6QRhBTmK/jqPmQKJDId+IsS+wI7VGOvteZF2aYK6gi521jMmrGin/dJdue1yQrL
2ZnIkBQbfbVMAAYsw6Tcxj0zNzV8tg6adAsluHJiOrmOTg2XmzpIjKWsxd8kqzWW9sw6UaltrEfU
E/qkv04lPtRRhJMTNB5ry64Pt3Ics0NZtpNnngc9QZaqGIqt19lLO6RTW8rmtJWbSl9pSrfV8s4+
JJY4y5ooOmvo++u0INdhrDRAGIxlyI2W2W2/HCY80nAEMKVm4W1mfCtGgMvTmB4CXG1LPdT8Q8Wm
KUMhelZaa93olgFL+DUyapr10Nxc2omKW1jy5RCx+a2TFm3reIxMpdvX7lDFtwq9UQjAFfdu0EZr
K2OrgnM0uvj5B+wWTEVKBJC7UZcxDt6FgKvKO7ltadv03xAk+lu0Ucm+yGCqRT2IL5zkpdQ7Tt/w
akttuo2tAuU9SdVzffZNAfXvVJ6owryA9rHF+pZA0d+rWoP/g34Sl7ZaazTBVhmdNacey3OrwWsP
LidaQdpe+R3KZsA+7LQovkc1TUIfTMKObTEy3p4XUFS+eOUlTMPiVu3LC0Bw9t5sxGvQQk+Drdwt
pNvYj25ALvY8vZ7mdAWeGEl6Lcv6JqrmhU+MOU1pS/iUIQ9djymxl+VyqQOoaJt2kcAkdVoVdXTh
39eGj0oaxKxTzeK7MXTDTtxGifINEtUVkEfQOSArCE+5rMsUHEn4ovfmVWqZ+0YT50NUX7ae3V2m
ertStQFvhpLTb1dvc6ZeSmHorNjTajn7PrxgsCmktY8OCvpPs1IzFSDNeFk1VuqaJi1Fnii31mwW
iV2R0PErjn5gPFjFWC+lVKLdq5tXGdVebhH8h1FiIEpkmYScBGslnB1UD5oj8RoP0cGStm4BZRzU
b0PA/A2gImONFz1Zca/tskt1HFCDAEaQRF6jyxezKBjAsmJivWF7WfoJDps8zpaN1q06s7rQ5PHc
VMUhZCNYElfInUcplYlQ5A+6iVtISsZq1Vv+97jZJujTsT/Yz02cPgIWv2hG/XmUygelQ2+kZ+0P
X9o2XnEbs2fGrPSEL21NLkZc41+x4xQdVc/qo5hnQyI4thhlXnslqelJzhiFQ94x81tYgmc0qRfl
N3ZZ7LUJZDFbHNseasdGp09NLnzwac0h1XcBoylsV7NpmVEYYDWA3Bm7UdYBiBXAIqj7ID9WIrDy
AGKl9kBD+JHtIIvRPjZXVNBkCYYDsQBBACmgip2UiDeKPFD6sVdy6ZtrMELXkQ4opmwhSlWWeYac
d3IB6XFmAVMjdstcIhJqF6pLufE881bUkbxS+301WS9Bt9QvEqj3QUEZZsxhUqY1yyQTQ5tTBqG6
Smt6ZSGlSSMnIN4TxpMXJQI0rr5X8xQgIeffKZrxpYul6UxOs6XVdtCvfPsmnOT7AetXnRmaS8Wp
W6RG+eQb1Y9JNY+6paGlnICLxczZNfgIJ4Bix94/wt4B0NNtTOAbgp3UmBIR4SRWi9QeLib/1ASA
93OmMvZ7HoVMfFeUnMK+uKpY/fVCucTDqy29DH9caz4q9SxDhEeDiq9l+Sfr27i6juuyuIqjeJtV
gAumRht2sc38M4o5Ezqs3FYzXkCeFcvMq+46HWuMNsHjtYy1Dk/MAfAJqHBILxNrjgHt1GdvLIkz
EfVNGAyPnejTldLAaqkHD0itOXxL/Kj9vdvwHzUAPi7tv+sF/LJH8P9lA4Ae2q/L/8enon3628Vr
/7d1G2avJ/V/fvT36r8i7N90W6VmKUxZU1Raf78X/xWdOj51d2GjlbBsS+dH/ij+S/JvYGVsE7+j
oqryz5/7d/lfUpTfDKEbtq2pQhiKULX/pP6vzg3A/21NG/wKVcVgI+v8n24Lee4OvGlOmfBb0bhO
xZGSgliw7QbFrY0rsYJbuyrx87tx5SYXxVJ+Vps1U8qSLeOaLfCbk/dHX+JdH+J9g/Jfn8PWTXAB
lolp5f3ngPvcseLic+DJiZeAbvapjCDGo8gMpo2glAJ1IQkvdrUYwxizDmAK+UofDOvQ11J3iMEm
L01L7o9ffLC5g3l6gmjPCM2QZZKrxUmqGGIRVa5FWxxN219aI2kXNrWBPr2pA3WDeA346s4HMtJN
5tnnQ79vC/9+St6MbJz0VgOVtkaKKO4o7BhrRzdXciL2ebLfq1+c/vfdwj8PddImzgjE0kproMqr
AieNxwtmD69R7hFNE1D5Rczi+3y2fw0GEsy0hcq9f9L2DtJiVEy2Dkcl3uPYd1gVLZK83Nkt9MxC
BaKRg7XR15+fzZMg4z+GZds097hMRZXnO/DNnY7I1yBXyi+O9XJw0Sw6Xbfwz9JluGQz6FCeZGO9
LrfqIli2m8/H/vBKvhl6/vqboUFEFgG6rOJY2hcZ6iuDXgdO36vPR/noEULE9O8DPHmEGqJRfNbY
xVFDIlShs82i5ov7RPlqjJNedky7rOvsoDjO2RJbfZk7mGDnRCLHfrTX1QLe7hnOuM8P7KPTZyvz
NAo+j6rciQoDgnI86qGVH+PmCuXg3iZKw0aF9/82ysn9obR+18WsJY+DkoPVNdBxh66OgPvzYdQP
JhRNUWTT1HA2qurpTEcPIB8Hakzch8qqQJR7zC+lC/XQH4t7lFWOT9DSIruNr6X9cIsN/wsx0gdX
8N3wJ1fQsyMIX2XIIjsz2NJbmNvE8vND/OB6vRvi5J0CAydVLZhzR3u4pyNHlASZLc1fGESXeUtq
mqkDz5s/xJtnKhCRAXpT5MeWVlTrX+P3ceEif3FTfHS23o5y8kwldjfV0D3y46z/pBhAXsJXE9P7
/vvPeUl7O8TJBbE8FHiJzN2tVseJPLc0Omcfuc4MWrImtv6eBLLPr8/8oU9eae9GPLk+I1kEqZZJ
+TE0O/zKEBjz26kgA8uWv5jqPzx9LHJMoalYxeflz9uLZKEeBEqj5UciKwY8KzVuos+P5cMRhK6Z
aLFIrDJP5oYi7tFZU4w8pub16L9ko/cXnhfd1G3LYFFiq9b8Ad7cZ/XE7jrAGnSUae8PCrUXPLif
H8OHU8LbMU5Okx6ViqBLnR+jrcBV7JTDAlXBpG/K15gyT++qrv4duw3bGPlM/q5/r/RF9MX78cOb
wqQ7qVpCNrkt3x8nT9MoNK3Oj7V2GTTESIhjQLTWMFZfLGu+GujkkQrasuoQqXL3Nc2isR89HQth
/gCz64ul2wfrDI315L+P6OTBIl/As0a74crtxAoYxbJf6ato99WJ+/D5fTPMydMklXnp6bhRjvGM
yMEQHLUXmoo5xSMIEgpONH01KX30FkbCb/AfqZU6a8T312qIrF4URsK1Wlb7wKkO4aXnUpXc2uts
mSKK+fKtMZ+r0ynj7Yjq+xFxr+QQM9P8WHQ2ug5MLeaZXdxOtYbNNP5iflLme+3Po1HQVtkbacqp
5s/AOxAaCs9cvexJ41m0lAdX3jZ00q22K2/67XgdrrzlF0/hfAyfjGqerLf1im2GDtGCUb012G9X
d6ha3Ayq0xyN13JtufOj2D2JO6N222uiF6HrfjEVfHjkGjOZhVqM4U4+g5lpDbQC7tkEo41gnT/B
baHU+MUZ/nAYgyFUdG6GpZ9saiSSmmqoN/nRhgsuurtUumw5z5+f0D9dRhRq6NpkVcGawcL09DJC
COqxFGvjUV03e/mJeLOzbgPt6tLcyW6yCw/J+qvVjTLP928vImNy2hTuGYudxZ8ejbgIdWFH0zym
dPDWOAuWgVsspfNh2VxK7lfj/XyDvRnPmLfnsmpg4jbAZUEifv9gjAYQgVggUcn26D4uzIOyCpz6
kWQ5PHLLhbTUF5THF6pbMXu78UO3Lpz+DJbqF3fvyRX90+c4eU3FJK0QxIDtVS3usvSb5n/r8tXn
11M9mQT+NMb8Gd68CntSK/wiZwx9jbMETdT9tBFXtEpW8q1yX689VyzVb5Dol8EVQoMVeClxG+zA
vSJ8O2u/ur0+/ji2id9dV2RVP5kFmxbql1dx6id/aax/Vixcip/0NpqNz5OzVBfhUebE227Rf7Eq
OL23/zgX/zv4PJm8ORfmaHiwoBg8Thbpd0xSzBblIyYwbLwPoESW4g7F1X84PfwcFdeDJZNsaKDl
PDnkuM8U0t/k/uAhn1O8YkUOAVkSyldHN98tp3e1ibSUsFZBpep0fihYDDR0u3qudNUt+rvyinKQ
aztEoPlr34ldOsBfjHmyLPh5aLYsbKSthq3Lp+usPh1rXmped1CUDgUKTpxtQZ7tIVaC7LxVRLz9
/G7+4BCZnZgibIXyF6ue9xdQaanGBVLWH3oyDLDLUTSlTYzz/Yun5oPjYnWqIeRlVlK5eO/HCdXe
jGH0twdDQgfRFiRvwdrD1NsT2OD6sjl8MaAy3wQnF0/X4DXIqoZBhj/ej4g0gXxIvWwPjYuD66xd
W9vBmRzA1euv1j4fzDrvhjqZdVSU0TYxBC0k2McpAmGXQIGX159fqdM5fb413o1yMu8Qdgr+gFDO
g3+n7rBknuW31pHc3+CqfAjdZB1+/3zADyYW4FaKrWgWHGLqDu9PYJtOsGNtuzlIQUsuNnuDRVrk
yK1ajdhlU12oHfnen4/5wW3CLoYCI+xng9XkyZnspIT2PwFkBzi3R3Y7bhQn50GMJ0v6C5OIIBzU
kAUpfLZ8enh0mVJE8VkLVNPalywkSfFLiIfEBb/4/KA+OJHQ421WGdQ5bE0+Wc0kE1sq9C7NITSJ
cAAFVgnzuVXTV/Jftj2U2s+Hm8/RyY3PrCgrum7b6iyOf3/dRkvOMlsymoM5Hs36EujJF8ejfHRA
b0ZQTg5IscpqoDHXHHoHcYmLcnplbPPL6Z5sv5V18Bb9Vr+3H3Bh/4UjMwRVS0HWgW7Pn+vN2yYg
IzIabLM5jAgNkfwtBqn8YogPHuXZh6Cx+9MEFfiTh4xW5xhQgdMPVX4uDzWak8ci19b/8XG8G2R+
Ct4ch0ApXSsVWakY8mGstMlZFFZfTOw/DQsnt8G7QU5OVmhJ9IFbjkTalD+kZ2Xfrv1lcyYDxn4Y
HHs9bovHOWb3i1nj58X/87j0gll7akKoJ48w8Dy7gJ6tHzi/Ep7QVoXMoW3kptnJdYNsBjl5nqQX
qS3dDEF4+M9PrWqwIOHykUUkTk5tAj26ism5OJRdYVooTPWAyMy0ffp8mA+eABNHijzfKJbQ9JPb
hMhQURcVw/j5K1RBzQbVZrQ0fu/nPOLPx/pgTjQNlgKyoOgrIwN4f7dUIpsSwpO1w5ATkGTdIq5f
QOJ2GuKRPh/pZA8/v2HejXSyrqqJGRn6odAOcuUT7KYG0YquhLXSIg98i2qNjyTYWTfDJFurz0f+
6LEz8QBRDDYUnEAnL2s1tAINkD/HKIxF7JVOgFxosn98PspHr1ATryybIs20LBY9709lpiLf5FWt
HdCsrgk6vASzuKXE5JAA+zyeSV/U/T66cnR3dFWf6xTU/94Ph8hTgJyNtEMom46EKraOHtP4KsXl
//mBWazU+F2nj51F+U8RMF1k8/TGTyurHyb2ggdDTyxXLaUXw66vNHOm5YgyXSF9CFzfz190rOS9
V0Uklst3qazcFVOwJxUCQUjcPiQyIH9tupJR1tPlD16kon/Ui/SHOg26ow1oYlEozYHraMnKiK5/
jte6+BYa3Vltj1eQA26NTNuren1dTN793IVCcNb4m6SXEJcFiP9A0qLMxvqXZs0+APePUz502jL5
Tp/hkSQEaNtjeBcaeGx8/uKb8spUwpusyRE3Fsjz7bzYqnqz8TrxrWq9Ec5zf67HCCyRxVXLQB3g
CY2IGGJQKJNi7eCkDQv2KtUqNuslWGHN7TPxihzbWxbtMLqpb+2UibqmKAABBCQxuN5E9mFgCp42
gnJRESZbzDL3Y6/3uyxSCFkMHjVtPr8gVJfI2Sw+9pTdWbhm8Kt4AXKILjahn0j2WZkH1q0EQHUf
VwSf8CZrVugazXsS5JHX1mSyzaEr9rVcB9otGu8X2e6Dbxp4hHORgnuHEjBk3qqNG3+RxiK6aoUF
Jw3RimaMh0BBjtd5Ge6PIIZ4r/YbEBNIdazpsinKXaGV8C4k06kgtKlmd6VbErIjjRCI3J281slk
iMIG/J/Edrr4htXsWgI7rPjVAqyPGxgp9h1kWz6g3NgEmwEJ0hPrrn0MMC7g9yKOT0VQaMG4AARF
1oUnPQsSKorhVatf/cJ3c2G9gI5ZGtVlpQRrWZdo8VQukzky/fGiCIwzUwPS5LFJNngvBiFq0bY7
71X5kX0RjSjjwu7N73UiXWgCj4stI0mhjThFKERARwTDzkskNKXWpZZ5l+S575M2OwaDvFZHJueG
eIKy2abDd/QxC896DBV7U2RMNCJ2O1/bgMy4jDUC6UrbicR9HpnElkBBE1rsBIa/ySAt5hjAAFfF
RQMEIrqxBbY+qEPEVoGw6D3CpUU1R7MLjF1EoOfdk0TeJYvpFWWTlUQuyNBWZ4l51sH/RDku//DM
kLxe5GA+FAhR7PqoWRY+klWBjckKqoMUxef1CFaiLNa+bW86Y0+s3oJw3oVJ3KOhwenR+s1gKYVb
yBdy8NDz3czZCHJFBYm+Ig7ipYx1nFlKwLoatsZdNNDYroO4JmOTvOe7tE/66yqolSsMMLriAG4y
LkgYQ8k1cfckC6bO+q7pczjMem1bm2AoeN466LXLCSX81q5Fcy7VeZGDL5t4yc/MYDTCmYYUE0rJ
QXRJsBotcnNsHyBx0BfNSjGk7BbcrXoRT5m+8iFMfCM2Q4flXyhPvtZdTLBRUiXYlFnkSnpwMdN5
DLRQBOhsBoImjSm7IkMTxdw4rrWh3vp6dVVAQzRSc9nm9a5siFC35KMS+WcWSOCq0JY5AKLSqC66
wdxrCbe6rq28HD1Y38gPlRAvWR/XGFL0Wykr7hVl+IFS9rytuwu7mSxXTIrttlVxPfU+GkGtJeMK
SKdDdiMOfwsiti6XkiP80l/HeqM6fQ1pKSgx/5nCutML42dOTbws4g5tuei2suDiZJFOAiqJuAuR
ys9GZYcbgoaDAxk86Ci74KglBEyDNKNb3yQ5V7iFOGHU3ToghwYvp3ypK0iuEHxGeDyVJ33EHRbr
6TIyh2OiKTgABuulz/yXsbRxZNiVj4YFdxP2i5cwoAGbk9jUps3NkGGMhAN7XVfqkzEHHiDC3Pax
jo/T7m9AE12TZn5tBjzHAfT1WE6fKjl7hLz2ozdNbJtqJ7Ekmkyssxa5F2aDTpvd5KqRCSnSoOI4
dq3J56RZAtbGr+AkahXAlwO3wuIfHo8v7IWX4r+MCGwEYCyelSTtSaPLHhGy3RldCfQqMPLjVCrV
pU//cMmiOnHllihx7PLxAhTuzNasnpFz4O3rINmJaXxueRMuiA7Z1E11EfXYHHs96VZKHyqukIbz
VgcfFhlt42LkS9eTGTb8e/aQDBh1wVcLXpIpgjSmSzinlQT4rmbRSeZ8KrZaikIzH3uxAFgNJdjP
Ciqghn0+4VByiTkcXFKtVN6VuGEJgkzPAiCshEwSxJc3oJEJ2JLwiRiGqweefaYRGbqcnawXlgwN
rla7x64NcqivtvFM6o5Ye7Zcr8wwVR3JnvJ1xEsGCS4xPeZoRm5SDukefGFzPWcyriQlDFZF4pFm
YHerqu6znQXna+EZyn1TI4ul34DdoeX1cFM3nbrVwzDZkD/7QzHNW6Xy4vNWJPEhDqRXJTAkZ5jZ
z1DC4Caa2a1HfIMTte19YsT0VDtAwqItX1G54BLulHYpprihH15OC5FMGpQalETw4gnMwb2NaNW8
K2bRoMkL0aE7582y1GiZyb1wSTdLXXm+o0nw9G+HDBB9QUw01kjdxq3V+k2xFbr1fzg6r+XGkSUK
fhEigIZ/JQl6UpQ3LwhJo4VpmIZv4Otv8u7b7E7MDkUS3VV1KvOxrDtSoIb5NkJY4/8vpj9vsthU
AjW3cRMvfl6c7NvylXPKcpVGoTRbSDQDiwZTLU6m4+jDlJfOpnQ81iUyGlbXsACUk2lAoyJLxaNw
R3fblOKjnTkeekPijExYn5tNbsaZnModREAPMK68+6htoL5ty+8x1dLXRFoHuB9Y5OqHpZDN1gto
q/OHZOLsJDxuSVZ9QyDmsWF2efE+wU3fArBg7xZs98qR/tOQ9ayRmeY/xx6qFWIgd5s7fF7DyRLH
xfG7TcblfWUK/1PCtl9bM+ZmEaTDGZYX95Vlisnus0lbjvp1EGn3PAqjeF5wCLNVOtKfY0OcJXR2
+yCbBh/l2H4lI0Zgnm/fg40/13RZOZ1toqwLsLa9MgrehtqL11lakbtu8vcpY7emDEacvQgkN/Ad
QmBmTX3Kyu6xsTlCU08nR6LS7H/2dnZzkuw3GCZkogV7vQVrczwQ3S5SIQ5LK/Des6LjLmb3Rn0h
7928JlYLfjNm76PosVXg4dDFinz3TpS8DiPhYJc9QTmU4dZqMNmSz3x3fGqNdNqWcLM3TVKTpjbN
YqtYXYqS2WmODsTlVQ2UfsWH/r7qAuASvCjwSXDyKyjJLMpO2HBkzUMkwTe8VQP3kCnGwdZm0JKW
uP5w8tDcWKgYMKAm9RkvKTvPwMhC0b5R/z6XDZnsRlZ+5KRGuZs6TyNmsjt4waHH+k7IvlQpuHe4
2vrGo63WpLn5dLmkVn1SrdaEcTzpB77jY8Yq9gT0rXWIt090NTiYWPkxBh9zi2fluyWokJNyEz6w
mkFTqA4fXbh3q7LFxzmRgF8U60LIebjv+0a5wRborAv6jOs8vLsfvCDZDnPxb1Dxr/K8aeVkcol6
3BD8l582HxllxYHNwsGdxxXm487rsjyKNauqE/uAJMMBIYztdxnzLdVWzjJizupzzULaxG7yViqr
IHYWWxFxI3dvDFnzFJQeEFLJ8l9PFJ314s5/Qxky0YfsiOT3Omf5307+zDj0P1ptyxe3H/l6m6ZB
bI78V75v+7nYoLrmIdIA/Ppqh4WzZfEIGq8HdNz6WCRtAygbLqwz9fayygQ7Z6fZcZ+adsad+9eD
/DJl3xB0bCt5zfyh3LqYy19cu4s3OK+qE33snp+WV5zGwEUYxQmKEagrrpjm7ht11XLM6pxdG6fC
c2mPxNl55yF+YVHK1XUQeJBXDUBFiqxRjyA5IQYMpadI3bMvECB+X02dhTlYt2A2EYZwlPmd9qd1
rWL7iM6SbcIJPBoEA+9PVVMDRT6Xb6q5XyExb8xbFot63pA+M+Uq1+AlJKSGbW/Y5beaVPdaSm/+
YmmrgRsqeEZkSRzZbLGss1Dz9WnHb7us5WEA0LhF4Zeg9LWKi1tzx2sz/F6CyoDbteNu26qPd40z
SdR643hxO95xM2MUVeh7VsOsRmi43Bod7Y4bKebsmDdDeFQtuoQphNlfLKxJiaa1z3Qq/iVGfKAb
lxyafmw3NltTTm1/CSOkLlNNjz2nfXXtAWhFgaKM2BqPEpeVgHZIhlvP+PNg5fgz4Um4NplOoT8t
QWovqp0Uwn2rIM6mGWfm0A7GhzfhQ8vYidvmmLsep9y1tp6TWldZxF5U4Lo7xDnogJi7wGmosvgB
DR8/nzgndr7K5pq9BAUO0zUB47PBE99yVWabvmrTDY0PxHb5A3DI9FCmqQ0dQew9i4JsrKYbquxf
j3w8aw/01ytRPNuF+WShefDVGAmLizoW8xzCbzt2342dP3gyfM7M6k0O7atgBUPZ9/C98PU6WKpn
EJTV2nOzvQ1cmPy+c7Uz91OF8VE78W7x6gYeanzR9XCmgffS5FkTZaE4dx1zu8Kl+z7xtioDt0M3
qGfH9z5xtDnst7Ji0zntKZPJrze3r9Cs7l7B+SnwxR2pCdK2bOaLl5o7bQ2vaWarVa2yTxYTmEQC
zp4tTVHqYpqI2V9D3vqFMjTcJthwLuw3Qus0UV1Z5X7JXVbyBjfHZ4K5lxshWyDzP2nHL2wlszpe
2gc/FruUCnwzBehrO9Dd2gfBFySC273RXpFEfw8gbvmm9LfEMPLdfUQPixAQppcS8fUTpEkNUgSh
3ZPT19gzR/SvaIMPbEf47M9z7jmsXM3dXyBt9o6n+Dq1dqSF/Dbs4ipM46MFydEY2Qtt3K/GX65W
mLOOAIC98MSpd1nC9NTVT4tfDGTn9L5hV7X1MW0KRF2Gd6sdeWsrE5NDLNAn2jgU+yymWum3ruHs
mM9ZKxq5H8h2DrEu/lWOv8+Ue5FKEb+QyVfdD3/TwhiDfRs7Kf5kKn5CoxnXsQcYz7TmhlUP88EY
jfcun7f6Dkytg/x1hgiyQoF3A6rwIq32Wenuy58g2o/9Yq2K1EtZ3zc2FLZHpxkDtPHWh7N00Typ
GwKPW+HHm8wHnu4s6GrQiWy6EXOTK1LvVkmLfVoWCXuWpZSAztI5sBvVWRdBu27zaRtMC7QXZY5g
MFlh0flv56SHJg+/i6o/pnZPg9PO//neeKHa5EOP/aERPOzyHA+nazbQ5+u7Uc8xvTXdkx0k52Yz
zDA9XdlcStZ2V2Cvv1GrQYjIASb22oYseM8Roi65QGC9kcF+DKrgdy7SPXfbpyzMixXfUabnjn2o
B497bswKIKtUU8IWLk7qtq5+0yWHTzCOG3xxn62TsZboqCBiS+Wr6UpjtVTiq+qb18WxP+h3Ltsh
7CQnsvfosBLHfQS7N1pj9BPjg2fVeO9m88TzpVsbRvqIq/XBsh1+gRpuAznV2mQ5O4kLxsRNA5ae
05iF60VSTeboPDk95je31UebJtIKatVDE1KLjiWUZ7jImwoLLmy9eV8vxUu1hKe0Ls9d073PuuWy
Ech8G/TVJ/vk3wDI6SRxyei5QbsZ1btbVpdyyh/kZGXbNPNButStHykxHppiOtZLwgwDf2JvsorQ
BB/DQvViSynPkP3+5jH74fwEeM28b62L+bGvcUhZAMM5JVM6BZVb90cRsF5KScnPPiytXTHyEWf6
bTkMHQcI2MhrqAS1vW+XZlp7BuBrNXmnrMMCjPp4nSfdub5vrMJkvOCrAHnkvzSd+5EvZroG0ArH
BcTcuh0y6lhHP4ZVz0lI74hgcwL0P+vgfeeaWyKcG7BDBga1+zJkPwI08h2ioey/s5Pey7k4KukW
57oaraNw2niLfrRbnhwg/sB4Fi/cMY2O1wubpA9wZaBMABwcm6hUKv8c54Hd0IkbRhmR5VbV2uDT
e1B571/9kcUDXFmOPs5wCUAZ+LF1k7Gr3xfCr4c5HYw2yicVP3i2mfzqpK6ZjE7ee6m6fNyk+Tgd
bb4uSVQMkLpXfp1LuAcYg6w7lGlaJ9wO173flWsXVu0FzIn7iSgLV7qyaJ24pbUfHCdeZSyj/g3k
zh77WaePleDCvzZYJ7VXc+Xg6BEDLBYIa4rOmdL+Kz5CJqhI3vfLbHqY37IySqpcPoYm5go0P+CC
stYwniym9O/0QNnHR8Mjd5U7pO9Tw+WnTUqygmzNml9hzxb5rhvYLNyDhiaypKvJ3xTIF+qoMIUs
QK+Aym7Bq1NBQ99xGJvwP9TFe4HFCWiDtuiw9t3wl7aGABIzViyiumnCB9puWOkXcdZv22mwt3RT
vf+CNrOjptHsJk7T0h0rYcwdxPOFq0Q/BEDVw8bDOSDKsfpqa3uAzhQrzDBj1yLGnTwdPg9lFbN8
zVY1qzCzEA+dxnu4dojKfmq2LPM1XzIzvPNtuwdbDVim7gweEE6k+mgED+RKPKdlodKH8MeCIPbO
1SDpLnfYeTakA+cz4NMu6lMj7fBCO+brUITGefKd+M1YjLuvT3jDhx/2+oaMLP0CQTE9GCa/McQk
fgxYR99LqdsjKy7GNg3whyMUnPAtisamcVIPvti1sej3iFyLh8rr1dkJc+OOl2ZdcmF5M6Qgssx2
o0LP2Ekrh0cKKA/KUI1RWbA2xXczoDAG8DdnrbmSCI13rSXDg4sO/jR5dDkYC7YXC01txIIfMGgf
qHwzJV6EFANjy4Cyra3acgMtu2aLN09u7ThPa+Q87XpaWraATSemW+EySA8EP/Zz7sTud5GX3csS
WHg1aNEBaujYsURNbnV7lWDcgkxlsJuoSi12o2s3e1BxHbf5mQ2RUQjUhlIROaKRFwRftaizZ67q
2D+GhIKiazH8dbk0AhhEXB8oBI3qZbQcA5ggW/2mOYxvtb8AzZGWXx76xrV2jbY8fHLwqCHJDMs/
MYX1DyD4vlqHBY+4xbd5wsGwfkh1ehno0awBk8PgcYeS+spcjjQNfKgyEIUTpR0UpFyYDd/OYcwX
zXPi6LSl8J9rtRnB2x1UYbGBJatM35Vn/XQuK7wNg2EE/ymrB4om6uFRwE5+aSF83bddW4gPPJk+
jBkkS6CpNz/sZUSSaJtNcKKUpYnQ1N+Vzcq8bSraBmmj+686uSMLkkS8zUMwXrk+Jbuy0OnOr4hs
jDQukW/lPRAPnamrGQtA2XWctjvFku58gI/wUDjWmTNVrjU5AmrEmDsxZVOwdSzA757sNQAYzwJa
oJavwV7koybEvGN3PHtAA0JTzSbcBsTYB32ksUAXWkdCApEYWduHb+Fk20535SVEmbxDWT5dGjf9
KBx3MsATxf8lsgByMzvBztUEecPUfElVy6zanW1oLDH/qh4x7kpeulTci8eCOt/U/MXyqSTeWKYg
r1VFpyGYT2Duyx0POpr0rfboJmHhDTuuIEMV/s1F9qvA/LH5Pvpnzw/YtpYOyC7FWV2y5Gy47nfK
PutVEiBZ+TELS2MAeJ8uU7cx8cCDYYjLa2yNzRsvwKOmt+l9Gc6BhxiFT1E0UeMLpCbZL4JMyVWb
ixgLguFazb3Y+BXao6QT5yYtf12zA1ZexTzNl+laOjam4jSg14pOY1fX4ruJ86fAlPlrrzOENZnF
5MgBZeVYCJhjytKVKLRPx87I9plNu8fGYgHGAF6e01AGxH2TR3PpuBviRccau+cmT+bpjFFmogUS
cAH0oWAwTrH6cjssTXVVRvYX+jDNmiw9Lv5yNuvyNQ+Ue1BaEiopwmnn0oLb162XoZ+0skcH/tgJ
C7z5DWDI/mwK+rgqxBfCAUEEtdTdObHT6kCcpPmMSY1QWE2OfvYKD9AIgEbaC97B6H2UVw4M86ub
tPfFcR2wDE82L+WEDtjsMqgz53QK2DwUcBugpQzFIA9s7lHwWINxVGqByZHOxKRlrVdG5SGZm9P+
SHZQrqHkA2oaDQAmLExubdXbzIQkj2hOA/A0JhiWSQOlS+A9TR6fvbGdUkSJFb2urCu6dcYO0drt
SvOxznz234Oe+6k3tkRgMKkmO9IsWeSCIcIJcKce+hx6a+UnQ7didTaporErAwaj3TLZzO6a8jP0
A6/ZhLqHWxknLYZWWFn1ygpyOwAwmU3YtgdcE4iuQyHHf306iU8tq/RnipsCZAL8fnuTqaHMYRwl
S/DcGUlgnplautZByhquUweKCNRTb8KD4IWPm4zKrq9X4TDKx4K8Jll9enCvBLwzefTcQAGp8M3u
YWZMwrJl5m85oKYzGp0kSodJn9qa7iDweThmq2FwGKg4dpn88hRPvkIr8U6OocBgSCZyD5PK5FXW
tn1k3lQhWDkoq8rYJEpT63JPau1LP14eWMmZf/Mq9tZz2JiRMRbN1wyyEE6OSB5yNto/uGAUh3Bo
4H74Li3cvOSeiQwcw9VSVS8LTrhbbs/mqvRT94iCYoxCsyhpx1lcE4DGoBaI5ag4vIfkaHLy35jB
CVZ2mxjgVhce7YZyFc4VN0Nef7BOE03bVVP+BmbpQnZzFniI+ZAT9TNcP3tgz6c5eU0xXweQPRfH
6N0HpbVzFS2okVVP5fonqhCPYjbL4ywGxHsjDMCMecvGSwACxK4/cK2y5j13jnrj1kn3M8667+jM
LcNZQSl6QgOw8MUnGfvmNIl8ATZk/7i1b5+dScR7YPIqM/9qB4AZMndlOS5oHzM2oMQ0o5tfqXyT
W05PGCdbtXQ04nP+gaUI4SytreC/EIheH7V4OiFykI6r10Uq8ufSd9twJSxMpGvCpOXv3CStsYFJ
wNgrsVv9AnPd45kVC5wlQBiM+QjEgd6pUMXjnKL43gRB5j+hjJnvLWdfnPvMmr5qF2Xp2kPZduNL
7TzCenUamu00v5gW4KxIarNw10TMLCrNMjVcLFBJPq8aBI/jdjDCut7OorTAD2ZB5m6SsbtXNXkq
r8xWx3iH8rnfq3rOn2N4URJKZxxuuoUCXHmSFccFb0wJZ3FUqON0WqB+1/c28pgYPjer2qfdOYT1
/LHEsfc3gYuBhNDYybBuXWx7jAMqnqXLnJuXImzGGwc1rI0Fx2bVcAM7E/ygaR6wVuRvmRWX6tlw
ZzAosPYRVK/sugCy3HAZrNZTJX26DTnULFwVbGjeqljjhMiCEelgWZr/AUcpbOzHC+OGGXR2xGAK
rlPhVUm9DixfguOfPJQzgJb5/iRuiZXPamn6QpjV+3BAIDVjG9aHZDbVuy/K7rnrlNo1o/CfGmYx
4ZqvMiMGnxZzu5Hatx+D3FWvmQLgz0OyuKvMqAIek9AI3uxsGbOtq4o0OYl45DlT65qFMKnCJxnk
Hh48NDXquJAwkTesq97wx+Ha02oqwcwQzQiddtfwntMkVE35H7YBKKFjsjMXh7tbNV2kbrKHsLY5
QzK8GSVv74m/hvNi9xI2xwjvjPrwEXaI3mcTOMd4mrOoUoOBktrspquNN16tXT8dnkKiP8iidYIR
DJfjMhe/aG3fYskNeMm7p2SO22ZdlpULcAhJoFWaRhQ7TOM1g7qVcDSHty9txVFqS4GAyUqYkhl9
+VCMdCm8lLzJSg79tJV2Z69ySj8aWkgP5SavUw6UbiyjNp5eR50PQBanx1HFnFl931uvHKi2RRgi
b9YFGVTJJ5dhRiVfp4nmPRlYxBwK3tSxUpjjYv4kmeUPfQDWzVu4IPhV1IQgElQLE8GkdHD8bepC
I0Myt+d2/lKlVrw1e/R6S/jM6HMXzMs3Vb9ep/fEilX8Y0zPl2/8ovqjtdRkyNkMqjLP5BNpNgiV
ApO2n0MiFzvEl+dQuut4BNbiFZij4tQ6zJSBkTYwEDPWzdpT67X8tXsjLTcEp+y7EnC8uWiRotRt
GiBaeMRYwi0uXQNZrJrM+gXhG0UKj104oPqkcsruYAmaKMxt1LI+9+giLop9XwKKbCr31mi2hSER
HdpQvjRlH8lcPJgzgwYztMSG5xxz4Zg+TWhO18QeLkvBnx0nDZ9yMkKe36RPdm55P7PPFBxM6d7H
500WOgD7FfvUUNOVIRcHh9/tZZZFPdrVnFuF6/ZPvRXuYk+cBVd51XJHF96zm/lHYvTRNHs0jOSE
8Itxx9TurJKrle42BWvpQUFnIaEwNbqeB6n/r1XeuakNbpX+o0qaqE3SC73qkxkuZy5dp2AGR7AY
+K8oH4ZmjxL9Fnvxk9EC7RSleZtL8jxxE/x0S3c2l3lTifC1buUGBvN1KtptjHTWA+7pYcVlonEx
rCSyhvbLS0TU2NXW0RwuKUt0A9ww13tPE0qEeTCrDZlsXonHqHrQD/fGmDUulyKFCmbSAbXEtCKr
5q+zfNoZMxiIOLOvjhKnqax88I/LxhPzpUTMbcf4w2Cj4QDbpD0FrASyUIKmkl3L++r233NhHwO6
l6Ro9GEoDKhJZvrcZWC/q7EfeAGlPI5ugWwaBZvO1p6HXnuKt1KKFRFlcFNtd5AxR3qRMtF/MnE0
wio6+vyShuVF+28MkzEHgfFMi59gCvY4jXfcChCmeBv8JnCsYgpejOH4J11egWoJH1RZK3fYi0EG
yfmEY2t3l8B4vneLs+E+P7gY7ofwP9ycvUeHNxfm+HPb+KDJSwC2LqbQoD/cxwzLAEvJtm92478E
EMdDHnMtdDAHE1PZHZasOLSL/yLwr6sRu7jm0y7nC9FaXnCyS11uoYr+w+SMO0kDb+UH48uSyYPM
BFmH/Mw34l2JcO93f3VATcMoh0NrMr5RRI1QrNC/yKJ/oLtyqYLm1oXtoz+ne9lltyBmvtDKhnDH
VB7ymnd3wTer3qXFlzL0V3RR4hq6SPU85ONWTnof0K7hVK7QydJ5v8/LMAnuoflcqgIiUNViX8BW
NFx8TWmd2B+W70SzwRPArA8N6rpVwXzBMmp6d+DES0hvMSM+CLAVvy4a9Ap59xiU2YE0DN2ue6+a
FuG+TPkc2SndM6oFv6req7yi0ad/jB7TOAhYQ7EOlranIOy2KaUpTE1kXLPR0gxSDMrJ5bViT58t
CvoBGaHxRql3TJmIeCWdG2ZixzwO3mqr+kBEdxn68IbRddiIO9qSGQbZCDhXTO5Zc+VHmlcY7Vr6
UkG3Gkd7I4x07+YwYMrkEU3Tf8WkCce0AWD5gTXOIjtbXQObJd1zbTp3I91PBgN3GY4bmelMQIuL
zUooOqJFUGzjpbhSDW4qiYtjWeqvMHGjVhNgBRv5O1U0T1Syld7wHsTzuEk6zHuGct4Y3H+WAeob
zXx1JczgJqAH6qbauwb08QzpuyZISAvrM7MRhYbZCx+MK2csacu4V5uWftTaSJKba4+wYUvxOzje
h+YSiZYtBbFdyY/YN05LOj3S5byKeiHGlC3/jR4MQE+a/RHNBMBCpQd43AM/pUY8ccTk5InUqUqS
dDWUbX6syvJNZsz/Qm98KvMREny3QVz7zg39AhywPQtg6lzS32lB7zJsbWbtvcGi+YB0GNk55HCn
fA0ri/aM+HaD/CUG38b5TxPhvmcXvgLSOboWKRinzaBh9emmlJzbTahNUn6AwOrhnnLqyogZ725p
0T1CGeZvv5sqsILCfIKquSWOEwmbZnulv8CDRrPpPKVm+SCzalep8irp1VihvKTLTM3FvbxN9MOc
q7dSOYwU/Xrji+6j9/sTdzj0xc1XJuKvPM3PeBM3fkdirIWnm/ndwnyx/5MmHxy7qw/uYp4WM/lR
qfrgrvYvTpbvqVYnpw1ONDWZsWLvab1/tCh/LKKGq055f90kbzTf1hSfzNy/WOC7ciXcmH6/pbV5
boNLnvIzzxciRhaRIZNBs2rnqzUD7q7kDBX1eQimKFnKZ0FPwZ6+UsvdU+zSYat3Xlx85Ma0s/Nv
zzlJv93UlK2yp9Wh1MYaigeMXXtZPbO4/8pA9M3vnxrG3bO4aYSJfphFZgCkUL/SeXkvWiRERRDF
yXeiPAb55vskv1wIamgl+8moyD0+Wdp7mmsz8lFLE6VcG/OhAuEMy5dKMx9/oN2TWbsNCvAyf47N
V1GIldU83wMxikhRPvwXQhlenFOAVDxJrwTLTuCw1oOVbqUOLkH4jY6o4M5Vv9J5QWbm7G3w0ytq
zhe/8858xEEIj+2v4RBmUZZhwinPn80wodVC8XvATc4MxQyvfpL9s4MEzmgi4eK11bM5GW89zmkh
wBln6YLYwjhLLz/j9VQrqybjAZC5wkM9I+JYd0zpEcANyY6JMHq3cnpkq439zT4I0NExGjVA/3We
YB3L/Y/8xYtrIiRGi66vgKhYZfGWFyO3djLr97MeDsHY4MLT6Udm0A32VIf80dFm1DPODYfvUO0X
GPfSSaAzoonELhp+GzXP++7ou4+GMkBBv1G+r8vROXSkdWL3g1DLOcvkRlsjJRvTpOCcDGy5Wh3P
agTef0a7T7nEmsvn4j4V6lDYhPEA9ZDgEL6xavLD2CG2U3qV6O9WVO9F6KAAZzBMusNotnYHPaAV
T7Ua1i5PSZ8JXA0NW+R1ZNItB7m3bvzxgvriQNb3uXL/mflHZTwtut+Wkwfl/Yih8zjUZE2nh56Y
j0kJkHjFE4BjJtZcFIv/NKNMwY8tnk9T/TqX5dGb3u8PuiLcZNVTi0xW5r+2+RLo5CFznENt/jlF
ffbhvMA93WZVsW2aH7IbEZPjdQk7lJVR4rYs4Ar71Jt2RMPAyUiepMeWVxd7HebS/9r6v9HydrNv
HpG/7gy/W4uAdAhvTZ9c5mnZoGI8IDefiu24JE9qem+5drcWjQyCLZ+O6/9TS4EaxLMXZtv6ij+O
v1yKWKDxIivhAzbg6WvcrTGFWApqfSShvI2DgVKpiuwpu3lusyH5sw5I+pS6puR56RggMnW5YNY9
aXt+9uvmOR/9R9IWUc3vGpOt27kHepD3Vu1a+M81iwVCcMUpOdkqoIY1gbHQXhu0/xgArlRRLgCj
l/UUG3t/0hsQjeV6YqYOgHJVLc76nixaGrX3REHgjy1tvznElklBnG0aYyTI6B8b9HFlHTVBwI/2
oUoUz218lsVIvgSzto3hEWVDCfSxKtvVUFwIueArb4DJMAqPf8BIrvIgcskWGPVzMgSRHXS0Fhmg
zb9Zci8BAZyL77T8LyuM9wEzJ1+FLRO1CCc0yXLj3HClHyrvMwzi13B2T72fnHwfqLqYp41yzYfU
9rdDTjNKjtvKzbcNWcEl1FvePayH8fQO2jNyxD+tpl1f5Wca6c/ImLHQUqzrjzrPz3lrnkLGXTNu
TJE0j/4dlmxnkRHc56ykjHW+haN1Q+q7oYAneD4pCf3CWjdVNm+QlEbd/ThqbUzgg81aSPLEpP8H
UTAAyWYE5thxiMGMplNOh4j2wH723m1hPA1t+MGM5QRb+aG3BmDy+cYz77KH7hx0lyz4ifGop6I5
N933TM9KEJSLk0fDbC7M/I5xN190qiOHG0CB/rYv0g1FT+b9M8a/pHluYci4fg0B81IHM53aJ18l
NzN+bK1s3+BP6eN5aziYR9VWVgZSHWDFyQ1GGqn9tyL4tcVb3XINzjq6if0TQiX3/v5iqICFcPJn
Qd7RIeJNp3PQF0ULLw8M5lEtXGB6++1eLT7JuewCGjbqWC0oe8y55gLSftgZpM/6lh6ZSbImQxrb
k53y/vPFVswHr/rMg5Mm2Dcw0Tf4NiV+Ti5W7oq8eCg9Rt9eu84sEotSIoDlUqT8QzeFkWgLrn3b
0viHrMerxosVBBzw2F28+ZCMy7roxD5nKpkxysW4dCdfb0JfnuvhD8T3RndHSetrHPXGqMqL5X+O
Gvig9eeH8BB7RhO0GLLxaZppYov8lewZuRvjLSzGfTuN2z6j5zCYj/E4rcntreFwH8ulvU7zNXOs
P0N0e50J+pnOvg3iJ2WqI5lOVs70RwVWpKyTUw9xONDFib2mSOfBYxcS7/Xcs523W2vGIp+4FxYb
VlMQR0lnfzjVV9q5X0EanseRzYIwfjUYBwylvTVH7yEv6xVIdboCMEA9gV0j21SBvJTLEDMhHgkV
gnPO7ft1eYjye7DJDCmZg4nRCVs8oyb/iUPs4CXu3rmz1XP2sKua5R20vQRGzLdlqG+VSjlQlUnb
wiDh7YR8Qt2J6i6TpdyLbLjlSdhFgXB/EmsmugeAfFV35X9hwYpK4rKCo+qkuLWx/UrQAA/2/wfj
gf0vtGNqtgqKvd+xhBOMFDmETvpsOfp5GjWuG5V8VDX5UEf29xQUrcb0WiXpZtHpoXIaLnXWIXCX
oyEJpdKdWem4OuB+wUQFI1oxH8bs8iDcYcMpc1hKY234I89Om8dLjc/J/JXTz6h+yMe9h8Una56v
cZNFoxEcjNrYzeBvx2Dj0zvLhs84iTclwZ0JP6zTJ2tN0nIFxPzDcPOjT0R1lvyH1HpcOH4QZKyE
BHGTTUgDjEdlsUxV2ziTNRSoruHp49jX3geelfhoF+xAYQdYqGgnz6L9oWcIBt7sbEOfg7B0xBf3
9xx1tkv4JEitfY6gjyGLa5zmcZwf2kI/G6TGd2bIz0q46Vc+lz+xYXwOTXITVvU4M5FvBhMQOeOA
yVyxI38H7Z5CbpFpbB2tuzemJ3vWVnvN8viMACzP8B3TXCAcu6/c12GoHzqWfDqGTUbuRA0HkhvO
m5SczlIZp7INLyapWptlvDiRe7ehNiJQUFXVTcTTCjYNMzrxHI9w1Nv/cXReu40bURh+IgLs5VaF
VG+Wbdk3hNuyDtuwP30+5SZAgs26iJw556/WpjaapV2E7yH6vXnIzn33fNHJxwOuZ2W7qc9mUz2j
CKnP8JBQ1DGEQWdDyfGKUguTJjlSN4AlgbGo7kGQJq6z1kyXpgO5nvfaBtfwEb3Nli1+51X1pY3h
BHvzXZQtPRGDSYeD9m9K2qVjcFcmuT9plHjWCOYze2EKjUbt1w4RFI/enUGHYbIAqvxNc/M174mE
x6bSK/j2SBsfO29FDvw6pV6sRb/aPFuMJv2jKOkelFBN5lNYW/qK3n309sjqHjUwDRMfL8Oc56WX
UKGUyJhcFpbpIAQi1CTN/dwY/9hwfTogfDOGNR+cswqFbtJCAcq6zMJq0Vcu3rNrPXT7cGAoGLS1
E0Y81/neZPrX4+xfPZfbcSJQpQA5AucXLg00wqGynKGgklccV2gHv9GKHoVDkuZgL5tx2DRmsfNy
eSNW5EhKKShWsYvbdNO3TGMdTi9RxW+6beLTQFqXcgCHNM7n3sXsKPdt1WXeVKu8cPEpUqbVKIGF
Ebalu32e3Q+1qtYmVQWjxJxUU7FVKiiInzGhhC7r3VKGOjli3U6DM6VqcaVl8SZS0ReXzVoKquTB
xCkm3T6Vu+ZAIDzeTmwqS9usrgo3fgeSn8EUFPm0su3urc+nDYntu6GKzqMe3ivpcTVnPOvqUkbT
XlDjDW0pcgaSxPMtq7h3qroxDGXVU+xQRdOlbIbAVqzVBDjR9NRQs3Yne21+7+D6E4mqlaPBSLzD
MOVbmgqIvObGGP49/Ymxah0Vp/3QYhfeQe68ho0itM5d95p6tNvnb0yvFPLOSGXpscmA9kAGXZDF
bPYWBLCjrIK3dfGzpCBKnepr1Y/OU51U8QrJNEbjGcSr8r0GR0PS+L2a7jPrRsD6C7KP1TTg08pS
sA3A79Ki+Qwp3Qr/0j7NnKPUOJkUvT23ah0wQ8FNzKQSRPrGZMprWqrqYyy3I483wacbmT7VZgYE
OGAErOlfrU2Fj8/1IpMwSOl7mmxoPXpBFvh+nnYovfSlYr8Qfr+OPbc9IXAHX4OlOYtexK81RwJk
Cio5063hqqTj10JD7Q2vtUn4i5bR04VH3jUYUVTN2J0IgJqSCAxCSddqZu2GsDsks0T04sIpI0Jv
toh+eyyYXAduOveo412xplOE2gY9UjdgTbHvasY7RuK3ucBQxVBiLl22ieXUAFABzb4rtZcsaPlW
VlHTlag95nvllNlGmsz2mTUrZwTwD2Be4w+Smss34zv0RPQbteW6DI27FPV5tPPf1gj/JSJbw0as
BpvmHKom0LJS/JG40yIeLJiKfuc4X1ZWaqvMyDcFkf3xYN6kxM8H5MwRFMgJBabhDXu9jr7a0CYS
3jCWhYfCv43ucz+srBrllqaw9EZBOxKTkJVXNyxeaw5NojXRmrdbjghfpCH3BV8hr860NiyEjmpd
74PaTraF+oaU/DrOMfmL46KxYCgbPCGAGqniBC60j+VI2pvwi1NuFx1hWhZUF1wE2fmRw1rQV8cw
6i9eyYBCRRrLbLFqQ+vaut3SpDcsDBvcWS4WJw4DhV7Avqvx3CTXjn0UTGuFumdXo8I1LMpj0C0t
9CKvUeNTB6RF56y3TkSr9BCW+TXKshciS3zXw6JW1AedEolpkLth9t77BmNlU/yOXn12CaDmllwP
TRk4ocUbzeVHyDyeo4R4RO1NC2MsPPGIGyn7EzxzZqo+ICkwT9u3OeIJ5k+sIlYG9G/cx9Q8GZSO
of7y3bJceVW4KGS+LNI6WXJwX3FygGqgeot0+Kmp3sAlbwsXX4QosP7N61BMX+5Y3GU3vPd2dVEM
11dHZ4fqZas/Cw4UFLahbQVdxatQIz4WiL1nxNxqJTdWHh6qAQbfGt1kXU2AO4n4bbSOQrIotGk8
a/w6hH+jm/ENnP02z1z/QnjnuJsnBErMAuUxJHuYi1lZ6AnUsbMlpwZZbPsxRp9O+Ro7LILDrATA
m4FOeRk85Spu8vcKwsCmNdk2yu+WGkvbqHcuHmusAx/WSIIgFIiucjgkzr6rBYo75S3pn8UY75OT
bEZxMdR2o1UMAWr+U9IltZhYCYysv82afXt+/DHZ90lkHZ6vRgvZFnFhuRZtQQ0VWy7cSSKdf0an
fXstKTR2fLIoj9DoENXYHDN8XFqB+G+89C5tPV17tIBEmlYJOj5uZ2y2eIL91DDpZCJ5qNV3RjKg
W/cQaFAjrzk7I055s95aFPsk02BngMOPcZ9j0H7yjW3pF7WymROaHJJmoc+TH4EpWgBKeb+NXaDH
WAFnm9dTGp2S7NWE9lDhOXsjW7fhrxxIO8rYdoaXwYahePpfYrB6/TSx2dKDrHpKgGjXT3FNF8x/
fSWXpLgsq/xfMmi0BbYHl+9rpsqlQNEkkHUutIyeKDEr702tXTihHzPLZCmKi1spmO/UeznO19xy
v5+matdrb6WKE7YtXgZuMKSe/uiw6pPM9hu3TBUIvwpXO0Z408yhaNaNULnAwSnIGDykDpd+7fma
Wmw7UW1b9Q8bzcrMgUjyDe73pdZ3lO85jJ8Xz8RspYWOg9qQFkfEnLmHvVzpTnIsTp3Sb9Nn+6Og
hk5RSZ4WyS62UMDEImSXfZUDpZP9/Et7zBR4mUyXVtkXYHwuabr1GPrtkMPQqHVNEIA9g87hYMkj
T5xVrSp9pwgl01zFwZ6240oI2rz0jJnR8GAWpqALizcniV7UpHxFz3RuRPlqz/IzSZH5eeq5s5Rd
xLUMQfTVjOd05mHH9EsV7lIDD5A0cS8IkAEdltURgu3YCfGb1zoLz7h0tBEbRloWK+HMH72VbNO8
ylYyZ45LC12766l6B7G8qXMHAoRS5xQ51TYWCRm7rbCWaA6Kddx2+sYiua02+n6PenIzzMX8miPi
Vvvylqvdn1I24zKZm58hiXvfS/WbJkJqDS3eQ7tHMZTZxYbMBQ77pPzpZB5YancYSwOFXqbeJotw
fnK4w2VnTD95qaJ7EP8E2Q/Aj9gwq7gFprF3RplsjVRiV0t+rTiLVhGa7UXcPj1+tYx8TZv2ZN/u
HODSJnc+ob1mn3ydNbabdU7TWGBr8ooWAn3pFKpBRdNphKyZDNIJ0Y4WfxW9hwERS69wNyjeD0ZL
5wkZa5mg3Nayzyxet6GKXxWNBs5WukcSHL5qiquwHk6ltaIni+zUUByeGnmpJbeKyo7eqg+KEx+F
2wLOZr9KnaJggJ/NzB0M3odKcEY4y+PgoptQ1W9sC8sho/MqfddZqOmJWuMMZFOmpog2t35CC/Vc
G0NY6HhfGlwscb6q1b8YscKiih9Y2NewOIHm1dB2yYoaohPk0kHi1qTheKQXJeejXxqt58tuXiCi
46VnQ5eOdeNtCMjUpyLW26HY4bIpUfsnBBGMNU8N9l7HjPxOMz/SSJwHU7t2vAoCZGWyvmgnXHjD
1qKQdraXxNS/JLGGSmdlugerDZwGFJw9WWFAttZteh8UPxnRrIVIDga2rabZj9YRniXDmG/H/yLm
i2i4xkl80Wd8NkVz93r32o/zKQyxBcVMVcnOw+u1sAvugMQk6oINJiLoNCdiQUD62324tjsyt0+q
mwRV9Z6nj956FMW/ykwbtk9twQawQuLOWGRNJz2k9KtnG47mbV4KHtWKk6/YwPBw9oIvZf9aPGTG
rKwbtzu2ab9JSpJXWuQzC6tBV5EN5Dxkcjdbr7oIj270klo7tlRLXgtwKWBynRSipS2P6gT4QTAi
Ckt86UtUpAx52T7CyJdUf6P9/Mx4dMd4hwx90ekdstavnIExRNk9HB3LC0bWWxw9CwGm2Lj2Wo7H
DKlKhKicoiaH48G+QJa4KgbwkX6a5DrQ0yOEvU7L7xCHikDJCTunt3AJNLXF7iVr7N00UPTogtyb
vgl0VFnfudNQttPjbmTI9YajF7LpvSZJfVLc5oMF6zC2xgPJ9sbMqISbnOhCs9ZnoiAO7K8aERLR
IxPjQsMR1Wavo5r6eTmdZNQfvYyxg13ELIxgiP/68kEAKazem60TfcLyayrpylJt0LQX1ThbRIlp
/ZXAlrp4QYlfsPuhKTCxfyCxmM3splhdgMpio/DeKuxAtcy2sYYuPzH2cDvHMkywHZjLCsDSqqMz
Vg6yFipeVeE7UxlIhPwmqRcJUCS5Ubeos+99QcpEbw6nfhhiRkTksSjPdTRz5LSc27lUCPbLjxGV
hdTFeXpyph2W3qNUD/B5XWuLnqiofaRo5BoI4cjVl3Wtffd15aONY+3FwppoCViHuu4pmF9YRvuX
1iY+29TcoGmlS60rvhWFPLrwxwmhyg3lUdY2QSv0xGWzumtd7d5j+VLCiezQZmegHku4OIcGMYfT
4ETL3fPUp3dNGc/EkFvLwqi2yZh8F0l0VttHIfEVz43mp/XEW5nNfjKn7l3re3gsvf+YvMgPScKm
wdvod2Fm9Ws1bYQvnPod17FDZoM9BxZNw2T5fvZZe0txOxIwhzWpn1pcHlb2m2jGit9AIBVusjyb
v1jwNrrmbPqm3fCXbEqh4lV1fYFRv5zLu42bDiAOKAfuYkKye8Ciscygirs2vFJEX8Impf+GSC93
OIbizQzfSvM7WUPrLI/lTXETG9UG2rvFSPvrZYiz31KniwkTCtJ/5k8zVNgL2vZYZyxFnpMEQHGL
iA94NikjbB2l/jdVNIJFhYlcz4jUmwnso5ZPIQ6IQA0dPPTvWk59dGS6a0xLaz00PjX8jVzQw7pV
1ROuGmwVMj3rKZ8NjzM94Mcxck8EWmxcUSF7D5l99ZtVdB+oY7ZTUQdhluxgyXle0tXTgh/yd2VP
tXpBNpH6Uhr6PR310xx3lLpbu6yKt5h1T7XuLVsz+7QZnS0dq2/VJNuhQ4CbN5ie6dELUYxhhMZ7
on5EavZVPH0XFs1yxjyQbkeSE1qe9dD+hsgkRmKyTTpNwkODiMEpIsgH51Xoyd6SOh6/fqNTU6/r
yCzw1SYcvxhFrmGeXaUs7jkWvYwEitRGKUdDa+lUq6RWDpjXT72GsLOO7iTGM7Nr95YLKaztE1z8
Dqj/H7o1hBpFMMf6ioa8vYLSnrD3FY7ARaf8KMzNlVKfEUSfY6xCkUUxq2EQBp1rPhX3Eea79Lfq
u3jD24ekmecgkb/EgEzLzKb8DkXEizW15AonSGHozPBkizgqXY1GzOLRnjO+WOjJXWklLzapDopR
8eq7FDaXzJBNHSjDn4BcqLTRn2bpi2zfMuFZWcpiFh2jujhKygkhqwKHKT7OxMsATZCIpz0X7Lqq
PLb+btNaxrYxy6DVDJSvXEwO8/9UQaLJCXa642Q5mlH+ORrNWokAENgT1Zz+ZZt9f3rrKOdzHCzR
c7EMc2vVNJHvGfvMrd9Dvp0Yhx25AspaaNaaGIVVp01BGcdwCagQoDwr2zrW6c2WCkoDjYHEWI3J
ZoJ/kSKEEzLmQDEFTtosGD2VXcY5lr1yf1LCFuFIKNBWdUI9Yfr8Scmi+Srp75Sg/NQQX8WoPEZE
P5xWOB4p9Ra82eAULAIXlOWfpffRPan0EVoW/OApPV416b+ERkgl/ROO3Lr18HQ6+DitkIGUi7qx
0DHLgJhCdAM65l4I3/RPtjA7YWzCoX/UmvyZe/W3ecauvVsuBFcKBz5jbbW7W54AxiuW1nAB1n6K
/TR6Qque+6YN5lfdUQcq412bvsf1x9iUW1PeciV+r9vwM0YfrPIO5qhdplD32dc25AQcQoMjFpfD
jYVoqT7dh1AkdD22vzIE7Cnj2ygzkmo2eewc7Fr8OWXzmGAAQSHfqtj4fwFEBo+cauRoehtNzc+e
yW24dCMrBqcx8T165XE2m91EJkIuR3j2fDXxTsxPDMi6MO4vIlSjHr6hbp5xO8BKI1uPsd0MHG0F
Oixrmi7kCy9TwoUiLjVVkFUyVpR+hwjwoVnrav/8zPUWJKdQThXgrS5NilurR6xGW9JjDub49Fm1
3Em5WIpYbErjVW3x+g/FwUtK6LT0XkXuCufy/ykiC+Kw3rXZQuKp3DECnaVpblKgrCQhXh2BvkZk
IsxjBLaeHofQeVQqdAJDjSpgsmDMSbYgueVVr8zAKPAht856tkSyUPhl6E8ekQZcoqmGoCf4sKVn
XUOElKHLpCCbvnWQT8niRuPmZ2kW7cKwRn5p2A/rovrDY7TW4+ZA8M46twpsjyk/lLVRtUuk6wmO
xEPuaP88QCQjh6+PtAOJHaj5Uc0M6C8GZyKEy/og/eiLTXE9DO0n4b6oJ8NjlHCi4XF+qx33U4TD
ljAqIPZLk2MRnH5CHqKqPicpRvnBPTRPi9A0HjLNfUNPaC1NV98ldX2V7cWu60urR2sB6KxlOLCy
nqyhJOx+FLATTyHNxvPQrMIIVXN20/tXNWn3XYfmvezPoTbshlw5kgd+IIoYG7y39DxlU1ryRQrt
JU4Qhis4rCFCNRWpq+pdrOoLg5i2oEaNJmCSTJamroKlKNR60Nnpp9iX+AUSNNNk2FXIh/tyJMN4
4/WeSxCKGh4KNGuH3DKdc2KNjj+78l24qs9vHYxNS89F+d72aAOj6Zo03J6zqu6earimoRbKVPjx
Ro+0BAhdYrMQoCXZu1e5C6LsCBkcb4TAHGAPtkDZ42KYmM9xauwaV14b1f3wMpIbcMOTQzOEn0rR
/qJJDmaju8TT+Oij/tBG0aG35Q9YcL9ITOWNCnq0h6Wvzd65Q6gryYsaRzbRio0pHpOzpsYMB/1P
ofI0uFTFrTvJWEs6sYsUJV1HrXJEP0wuYfcJ+44UkzcNDxsG3KfRp3zgGX2KULD3Of3TdM/GnFEs
GufgHuoMl1WCGKSBl8BdxjFitxAeY3BO4eRB/bnxV9IWZ9WOibFLyJsUanky0N9lmvc+R9OLkY1b
IpKxk4ar2IhvmXHD5RK0jLo21lN9kmcrQk494wOz3Z1e9TeI+dfErJ4q39pHT/yGUAIg/VwzbBNe
sObJBUTiRCEXJjAzA76w+wvhJ5QBlXHzhX5zk0TZBSxzY+fd3iP/rJeS+AN2VkUzdwIJnQbnQ6bI
cDVqhG3J/CSbbG1r4xofB0hUcxzPowNEqo7tmyeL7yzKVnZDxFT+JVlQa5Sa4+BpFBp3VzQxV9Ct
fSNjvyzcy1Dk18ZAkWmamW/hNEKpWF+8VtupMLc1Xj0XdMXjv7Wc53ZED7hhrnKVFJwy7fbVlF0m
pHxCg5l2AStRBlIClDhAmPPCtBAw0qmKdJyQJJ7RyQiD3m5Qv0lz2Aqg5qTTdokFvW7md9XM0cEl
HLto72qmcUA6B0V/N1REmHQb1fnJXW2jdmSITQ2Bc+EeSIRvVLz1VnTScpDvVlc2NAIEmSGIFvNe
YovUGczSZ9NJ9pwsG+zdb7aT/cXuHES0wnMSnnv5U6CLfCJvOmp2LK++0hsBA83G6SDAwEhU/vG0
5sW9DhM5mf8I+rl7osJhwJzVW97bGPGHHAwdOrxcOJcPO8Rp6Yl+axjGNoq6nZeO1nrom7dylOCd
/SkP0UHLMUDutUUZe06nduOa8kAH7YeRM7ASlDMt2p5hMS+/M727DR3axzaHU4ra4a3RrSPEr2BC
N3CujUeYuU2uatcqdC66jG7zU8fJopNIZa825rFSSmBCUl+Qgzgh+Exp4qfIOySznfvG54aOyNKY
C1roiRkNglmrtNtoPQgN3c21ay841j/RlaJDtlGVebFLVEPDWNrJSmcEZklCnVMM6TZVvCjn2ySm
wwO5vjF8P5p50jdD0msjU0zKrJmCsGJBjj4nOIdt3TfNGmPKtRf81sfOgqHPJfLdGLwGIzyF6DZo
99o0vflPDA4VF5EMv6WKetOXLCjL2NDUVc8p65ou3sVeAn/Mj7GON4UtTlyb5LNk1d4jeubp4ejN
Zy/u1K1lOINtzemWZW/VIKzFAduD+RRHfAC+U7JVVnr9Wo4A507N69JTeUFGF579pLN/YOt9jFtw
IP1npSGslYP+jh78K5Geb84kH1oh8PQcbaUBM+KpxneDNqrh2DTy5N7EIWIdyjrcpONZApiwmHu6
pNmB6cnbNOZOYDYMo3VUv6exeRqJF9jYYbMx1C46EYKZrBQl26UKTGyf60cWl6PRYuePrQZ171P8
RpoihdcJYZMsp8jdfBroQLmGRsPiVwVejpIn9K5TQzherRSoc2L8SZrmrHhr3tXxU235DNrm62mV
E5KDsAS0btvqYvCuLRrom6hENe048reoMI0Vc32HZXojkjBfEdh3j+X8DYuD8btvXnDHBWFZurBE
ytrxiCqIk4McSge2aNK5AYcPzFOKP5ctGssM1GdKBdawKsbNrnNKesqbluWvVQ/0sMAapmEe4gvZ
LKsLIloFTyUl0Pnck+w03cjz36qduUXHhSMkDX0hAIMiE6NHScyTr1j6Q2t1a0+fPZ3ZI+vPjNl3
Qf4AYWaSIviBBwErDXSjNYR3u+K5R7vxKHCJIivRbUJkI3NZkr0IvUTilP3XWf3DpbFdhdL2eJ5d
yKq5i9atF+Ht+CrZ7237tTS9zh8yblpNCZvALmq8cGTDFC5bel8663pyhp1OuJw/FNw0aGnxl6sm
IiCAR4eGb7OwPpiqN1EfPZy8fxWlchZjBNXOSKdo62lOfBf5WQMqlui9r5fprTDiq9URQ423bCHj
HzGUZzKr0Zmk7yHpBxhrPolp2BkOFnlarRHFvDstyglDPcy2/kgU3vh2XjVZsSOGAt6AIw6AJp7u
hGiQ6EJMhh2ylzsljgm98DPeDjc35YJQy0PTeuly0sKV2nq3yLCOdvM/mIoVQjzC/K0eG5wCpH0N
DULG8sN1+jeLba+KjK1K5h0TBHFAIPlOdRkQHKmucQxn9cRzy0scQ6dwCJGyv5WTcaAYbE06ya2L
+1sUzuvGiF6I+CBxt1l27PZGyF6jT/9qE5SizaS74YR4i4b+a9ait8IlNqsoyZwtg1qxlv1TDON0
W2IClhqiYjkwCUQMwcDsVVyuBGhyZi3saP42GaVVQrQ6pX2pMbdWNtjakAcOtEQ6JftxDl8UxXrR
SHUeBrrG53Grw/JLgFHJ0eeR4jk0zlGdZ0KzujXZnytlJhxCvnid/Wqz5c5DHFRqx44gX7Ks3ef4
GSEbma3TwbsCNZnk/kCPokHduioRkkr1lMx/EAsO4R/Ly9iLnSWe6ymMhxqlOzXMz7aNypr4U/hu
tBE9w1UJ3lXsWwyzWQStrQ2rtPrV82/taYAWa9kRouvC+taAf2jivfzGBJsu5s7VFjaXyswkr3bl
odP/ebwNpqOv7EohSQOaRSWWMzQpl6Hqq6MfKqk3pjUfCte4eXG8Thx0kcSSdcnIQZa+K073adT6
U8xL9pdXQ7qPCL7lQQ87fhElMwBJ3+Thixp1KxkVO8cUBBMrE79A8dCtcmeXI1Si3GBYXWV98uGI
LBgorgx7ZZsm+GLQykGhAuqqoXuJZzS0pVU81Fx70eKOoFP4mBLOeNX2DFQaRtYxKdeNiU7fIS1Y
QSqSKkdkN8FTllRM7Z6etqg2bjZ7YoXHZgJ2HgbAEJg7Z5bLKHMXbc27kSRXb8aqiSjPcHACATmQ
ju0TGrp2onxrO6hrGTXy9LmsyjbQIi+w3WzLuEjCizPf45wHx87QAD4VXEJzGPTI30HMg85u2YNq
60y+Fnh+qhAwa5ZHD8PdIOOD4TW8kwSE26n4wIHL6NX0GzQ1BLQnQeSiyCatFT/5ZySSjTtpvjLa
p2rs/acHKhLikOXDA0PgSiOJ29YHLvBcrpOK5cgU146QjKpy34vyn2W9lpHDM+nhp3ets5qrd9uo
3jBNtYvRaO8xq1ypkKbYY7BsYUFF/0KW02pUtSWa1hvW5XXGQdTO0aN5Xtw2b49MyHNFG01iepAh
Sp6p53C/c7X1q+KN6C/f897zskHyQs6SzhiP2nXqJqxqyroiw9hRM2Qw2pX5zAe0DFr9dVCmAHB2
2QxvLsyEJwllqA7ZDLbisO4auHA8xPWZugjjDmGDGjSi2cj+UwB/FpjxegNdMOcW1pYN1PoXgtB/
kxuDZBS+gagKL+zDUcJbTbBr7dhbNVJWpfhreYYztH24rrdh6wb6CKyEwlaw3LjNdFYE6dtF/8vK
+9242n6gSxQ1yPiv96aTzdE2eehpVFX3E2DWrELjq6GZ0wEOBN7sfPzu3OrXNN0LwW9QExWlqjy4
aV36kT7fs1gEMm+X7bN/JIeZxevoJlogqhpOhFXEo8s+aQJdEjTVxNsnJ5Blyobi9bO0CeKKpo2s
xxdb0a5Tlm5Itj4NUpwGRdm1nXUcMKxZSRLMAyWGvN2uTgImv/F4AklR5d4NiWriPmNZhpoY1rrJ
1k4+JubCdZfwbKXjhxm5bBgmSPqrF8++1aV+1dhry+1IB9FxlnXLeHa3kWLy8H/kOYFg/CuB8Nsy
0fYhQHNTRJtJzgfUXTuMJ3t8u8eS9VUfxQt/M2Cuu5rYlSd09wJhms2ZQ/DZMcyieyHVTVtJlB0S
zRWakReMi1etFJh2neVsOutyoPIJz5bfp+rebr3z7LiYBENf9saj04gUdRq/BFONq2qnwyFAjwzG
X1davh2l/mhvc706cpITz0H0oGdh+MIwJ8ZLasUBYp2dUsy/YSzXyBIJjyZkpudZLJrCb2exrnL7
gC98XxfNaa6GH0JCrimxzZXd7GNEy8VT5hkZlxEXvBvCQlrwA/qINTldm2XmN1q0cQpakCGJvNnd
W5bLhEi5W/qnat1+7rOgN6ylBMQI2/jIl9sb8XRuvewtZito8CZYOJqtzhOXubKsEwPZtGKYMCEn
gX5a1w5UCW9JiP7nJPm/HIjMJBr+gNyWriQ6ElAmLkHHxfxRKN132zPekopHosdBqpLUggr+rA8f
s6KsM92554ay68NpHSKyyLLpTWeqGy0iT8B1g1IL062JE8UWUb9oDNKUZIXIELPQwquGeyiMtT1h
pnIzYSx6aN+cdJvQwYccd9YKmo3RIXxSlysn+dTNee1VNoYd9dQ/3dumGvu9EfoDk10RpUFRwP+w
nXSmPKnEWzuxucln9WJl/TONcOtQ1mlX197g6kQXXrT9w4FbnGUR5CK9unl7SeSnOmdkSxXUGRj9
v0yUPOXlaTR4uGrAGUoh/tIwerCfHkA9UB0Z2pfett+Esf9omv5qSLwPKHTIK+OjXrRY7hcZc7kZ
czSnFg0U4vkk1ctKzC+uYrLtjH6ajwEPSRA504XYilXEj08SUvhZ8nl0vSBpNNbfHW/aW5r3bc9A
02o535xGP3D/wXMj1qVEa+XW3zLCj6/kfkby8EymRZsbH4hgH5rXLUvFZvad8ZE3gVLjZkaskHvp
3ZkRrduFsRFJtZra9tyZ6UdT26vUIjpfzYY1mQGnwTRuFi6DUkQrySSU6uJfX1kuLxtCl0yPd4ae
PUzkwGYmAlT3W7wBAflYuDznja4435nqLSIULAC4xDFSNuE5RkYuY7yPIL6r2XvIfHrJy/I9xgc4
EvINKI8xokBQZhwKbhOmg4udueun1I8M52Ay4nU7/HSkE7qT95rn+acwi81MuIvTK8uBpTtVKl8D
/SVkdWeFEiEjXgxEAub8o4rPTH6lZDFC2ZHQLdgkyaXtbh1zGhDEOm4mooef7tEcvPXGPrqyzGrX
jxydpFAyo+yyofzBabrPUT3prHau4QTkzayM2AzKRA+wXWzj2tgSUMPOg3kIaUIv62U3JNtOcziN
+FIS9S7RkX0THshFP0+j8JVmODiOjq2wo/lEPIkTMkB8BBqbqWROJ26UVIv1rGlbKyOZevw/fqv8
8lLOc7cIF6rbfkwp0ErMrdcSCz3D0xIlNybDJscR60odOZRzYVI95GG7Jjh51wtAOji2lnlYa+F4
PGc1ehAvUn0y5MJvM/F0B51abAQKoRP8FDzdOuEOVn8wUFJK9zkkhEdy4D7t1iA/ib4D7wPR+Osc
gzVngHi4/Iv5PlYCQJ1c8sj+yclpIgB7r4zTjbAw1E1I7DEVRSq07oQpXyOwsHcQgql2z6NKlGBt
Y2IOf1qT5N5c7E0j9dPW8BUkhVodnqtanpQ2fa1KZR+O8bo00odCHGLOa8DC9zRRdn7qileoLAaZ
auGS6jbN5jodp/fE1ImuyJaDUaOYz8/IWla2hotNn3CdTklg/kfamexGjnRZ+lUK/7qJNuPMRlcv
fJ4kd82K2BCKkILzPPPp+2MWGiV5OOSo6k0mkJEIc5JGo9m953zH0HbeRHQDTc221EbUk63MXF8U
xsm2fveAnD1HrFrspElAmRS7WRCkh5DKlAVFh30naO9DXj7xoiHr/GiLFgMImiTACbpHI6541oD8
TQpL6ng2NtRhzBFRoHO2/FVX9piiAa+p5IBEND5gSG5aBDNGEJ/GXiAETOboNPwZzz6eq9obTVzc
GHwjMxSHLUK1JDdpt6BxD9md0Rrsim3YARaz1LXjoCabQj4Uqk2h8SSSG8QDONzU31S055Efbyoz
PCrIQOt8Vvg/2VgAX6xvdVsyH/q1IG0lg03W4mSrCJjBSEiiCUcmupJ7CgX2YxTHyM8H5VWN6b4A
PECJcTMABm1cF3WrweBUSe5YOp6FWSKSdd5DTVulaQ1hRcLlls5+4HDCpnFjt8VTHDkbU4zrIe/2
wHCT2RDHkEUM7obNCtSYUyeRYlsLsUnV43msWFt6UKyTPYKvfNx3OcILoDnZQujZg56wKiG3OAZR
us15P6OE3neo/eKkvlFjf0sQ2AoyJ9I4JEASt5Fd7BQCYkEHm1uNVBTAY/gix0MyUlYY843jKgu1
Ml7AIRKAqaY3Ll9jBSMP+rI7pSABRvzoOpBzWrOqKnTRAW53lzkxJps6C9ZdC1uK7pRBTcAv6b8i
RBpHEhOYAIbNgcSJgXB4hOGMPxTQyEZeH0nFAG6Y0Ky3lqbxsxHeruvVoxM3iym5RmqQTn11TgsJ
7UW8x1u2rox2pRvZWhO/U9vcdX65lLFyyrXuxjTt2dDqd43jHGjlEUaUrofQwrjAu+2tNDFu6xSa
JT6FQXUXlmlWrCJ3JDcsMxmcpDKsLKz+/kDhqzCpdCSsFRq2cJPzj4S7Qj/4gK2Dxm470B2pF0W5
p1q1MIJhWXOq8H2WY2wgmjvco63dhxqfvmwuqvDW9fA6RxFYlo4YD2REhqETYBQQ/DkYt76a3vnF
9I3NVrYZ36BKPoVA1T3wTkOaHLNw3KZsTSLvR1cjKFfLuUqwDMDPmcCn3+kRfBsAaemiKg9l4q6M
/qE2ALQoLR1kXvA43TKpIc6mjxyNVjLiaHUIC9IlCneDDHMp0l3l9Q9ZPO4V7IpDQ1nRhBuLMEOg
BamK8RmB0rYMKKm08tSDpqon13HT3WgcrkN3Z1IxH/GlVd24oY1/39WQiYb2mHCSwklzbNRtHZoQ
kn7WdNqbBkRuR4U+KN4b9tJVLpmB9sEhHYLeM6eRbp2jG5ZI0zJsnl0Gi4R2lKslG1cf98BJFvSg
lioy5NB8SaVPVZFZ3rvbxkctV05bOHYY+o0v4mXCWcItWubbR1DfWhbFY30f41ir872H7yBgFx1x
WJMa+SVMxxgc5yT5rtc1EioVGOTo/YhZK2xAWN4QL4deXxtN91Og0mr5YBbI9f+kLYUSieEh6Tdq
eq8U93V663jOPE61G2/0NuRQrwxsV3mBuLfpd/9EGI1Mp+bOALmb638AmFDmjd4AKu5Uv/jlU4Qu
ExVCAEsDnp8KHwpxqwcPPpJHdQcH7kJWQOf5EE1Afq2LOH1qG9DvPDfqFWUsVl0m3gtR/Iw7E2sZ
pV8qme0qj9QjRVBwGp7yLsIYiDQoGqmHHKLbZwCfYFtHSQRNkN8HVfeTmULBV6vdZa81S7UpIS9V
L56j/lbNYV+Z0S3dq2f6fzai/IpK9sjHKOYAgTcr1611heVUt+IFxivucTkBXxAFJhI3LwvRaNrr
OMaXZfXRAxb/F61UP2gd8b3JaWnQb94avvlEUf+lHkKHk2azUAqk7C3RGiMVIsSWaFBLHzBoEJn3
hUVLX5OcUvU7ZArL1L31QHDlDoefhpPwCEd9oLMfHC3eFRBx+6AgIAFp8VrowZ8Mp6mmFT8G+pjM
r/wRwwLcFr3nfrhRinsSxY+oK/q25UguIPs5rXBh8AwYqFh/fkTOCH+BDCuqKqyj8CYxAEI9Ma3q
hQd74yb+j5ZUNxpQHXBxQ4nX2Tj6P5yGI21LVOWmBe27BGHtAtui4pZbJFNmRWccKNImr2R7oIpt
8VUnWWvvwjarYa3xfQmz0aLS4b5WLrkAMq2efQUVHIdNghXwbULwTvSNF4T1jqQleJZsl4+xVSk5
tSpruCE2YXr/Zdog/GmEtoHqu69q8ikyvPwpNdvIoMJMNgHU2F3bcYZpk/ApNLEthuGbVgPc1Rrn
oE+raJ5T8Sh5fWj9vPpBjTuQsx3tZGrEo2CCqGTPjVN0W2QFYgGg5V1LIcV2if6g+VG20j1gd4PW
oX/vS7rMtdvdSin6zVASzJaFdvSQjWwMTVMgsDOVRZ/0yB8QzjjGiDjHNry7jgD4DYiNWVHz2dDa
H24CWiLRpgYNbcXGb4j7KJ0pSNi7d3jR6iDFdEGxF/mMr+O2BzXeQVhMpLu3QZ56SrILcqiwKRWT
ItvodQ5hlWgbPH2RsO8oCKNJU5HloDtFh4ZvXyEbr1ALDvVG4i6ylOVTT0DkuGaxxSPILFfYPNP4
TDlpWgGwS4ywVouWVnfduxjqmBiCG2gkKxK4F41Z0d8tdhQBfgdjwsbQL1a4CatFrytsHVT2im2D
+s7uCRbxM3dE+W9sudnNTPfFTZJMFdbcQRKc/0YUt5d+otEbc5ON3zUPQUARMjYVhIPJPQmIJ58y
TODTxzdbQohoetXGfSu0h5icYrQi7dOQdXT/09Og2jeiSG7CPD+1VYBTvIZlUffrtuSo6wUPhtoe
AJ7jCUQE32vHRCRPEuRMjl0MVTFGiaGntp158lZQSCssfW6NWKQxdjWWfqMOBd9FZbJ2JDWleeyc
sKH4QLvmq1GwIeL8pBZQhxNiFywIEKnufEgF5rijGXAGZRQume/mpifBZQFKt0fzgmbVKdlI4Xqe
kVMZEdvXWms16J3nUiJvHEGpvRd6jBi6s41ho5lS3qVJvGJpd5Zup72znsLEgexBQ+bOiMpbt+Fk
22ZU1fGL05R1vblRBjj1284kqw8RthauE9dO0IDBFUpiyj2eFFwXfGpRp6BKPT7Y2roa4r2I8+Xo
oI9K0f5tsB/COhx672BktEbQSa2turIWSUugTuPvrai5g8mMYoc8D4u6jmYjehY4JSGF2bSAXJ6f
GS8NPX30soqqE4RyCCsxCK1SUMdDKcNTMIxHDdhzVSrGmqJjsECkSfePI8osH9pfCTIxQD4WDKHq
xYKsg5c2wySTI1d1JnFik3Oi7n+JMbnTxobcsMoVs9LwdmrtmDh/tIVlAAQJonbd4dyrgH3mSXlT
e/apJnekchR6jhY7CoXqTymUh0bVf1nS+1FECm4xBI6qptFARAtReCs7LhDmpc9eJG+TSoHbRHk0
kW+lqD/0CmiXOplskHPfUaHGSjPchkW6CPV6VSWoC+t0D3psA2UL3ZAobygHzUEH4Z3P1FeqbRvR
cWNsP93VhH2HUP9XvRfRI1IrnExBc+fwyi9qehFLxQ30TZsDyrA1/cfo4IulbgU1NxSQLXCUxsyR
HdEKKHs00FwYbbstOtxmFxMWh9pYV/dAGwZEabIxnumU2uwMx5/BdJ4c1QT0blzatAqyHXKXGxKM
9hUxSF2crkM7xTvB/iklRBWyMmUhiDS/htIHeh3zOVey4a4VZPQS4wEUblg1k8gwdG6hPwds+ZIT
/Vwc97jFSrs9qHbZLsyOkNWMXR83zJuXRfzQFgJRlD39pS3ipa4wpzdRrY7KhNj28uC9UWAcmkjA
2tGeUkyeB7P+VVBLmXcW6jnawY1Tv4eRNi+rylzpen2IB9oWnKZf4jZFCo/80zfTLRLSLcpZewMi
l0aprx0slsW+6bC2THJHUWKhsfRq5QzVo1SBqPLhfEpN6y1yupOdOr9bYT3ALVpZIjvU9pTRWv+K
yPGEZYNr02gRyFKYn7UBcybDEZpzyG/ANc5gPjz2mvlEWNSNrP4EKi4N32gf1BrCQQpcBSlXj8uj
2jgErjk+IEmli7d4qTsCOjFiq+arkvuPLf5OQqURMVqWj9A+QYgFiEQjWbSiPNUgPq44EHY9WC9z
F3NvHDNY4zZZ97VOray9rUvCAWLTmF7P4dXMhhvZ2cSNthQKxoCoHH2Z6yRF4hucjfAedI0YFc/C
xGRG2UtkSoXWJaJ5uksrNgEnxMYrcwBrJ5MtFdt1nJos6spd3Uq6EzghQ7ptSb1tQhLoOk5ibTHs
vCKXyMiIPTUFbGW9NWl2W0TkZV7zblv9e+FQRTWqLWVqDP49KnStoQuZBQaZP0BxaUhAkqEJG7Kj
njW68pEHNAcIaBhnI/UnuAnWXkCYXiDgBGaVg9LkLszJcMOe1zXdUjEBKxMstW0agF9NWs3KrET7
4L16nNW0MQDbnaXE5DrZL73xb23NBFlq0HrjpEnCmVl2VINDuXSlma9ZoGsyAdAnIF+cOCrjqC5l
n9QvChHHb2xSu/1IlqjugpnH92mmjy7P/yPTKuOemLpwj1iypVRg8SnHMtbsar81UTBlGDGLoP6o
o05/za2JF9NgNZp1MafRGmTIIh041ZVjVi0No/Uey7Ix0LXj0TEntxbPt/W7GzJHqSwmmLikjPZk
Xm5jkAkFbAYR6nycsl0noUYN0ZMQwToWCN76gjKwtaUBtfPCpoTQ42wzxJec5/beSNh5GcVviPce
LUJWoYJTcE9wERGBkA0D1hCPz6Sctv2oNtZCKr9izSKnPJfLtu0fNScU6G6goUpd8sbRLRo7/adi
IyXVsqlWl6pE1ownuBjv5Nff2XX7a5j6HQYiPFsl9E2OAUCkhgia1j+ZWfaK8BitXZ0+GuAR5kWl
FJgAXQUtNblrRYr3VQk5cAVYeBHsRohmSaNR9D+xly39giSpqrcOdeUg454+l/lRtYcVMvSN7YEL
q2uqjKZe7GJTfxdq9kC22XOP3WheQBq19La9swpMMDJRSSwwP9BjTQRxFIi6QdFh6IeRkCnyZQ2J
jkQdzGhepxLuYl1/8DqcDLW81zPlwLcLBARZvzPKGqs6BhaREA4S0DLu9PhJa1yFFOjEXMms3uZw
iPBcJBnFs+oxS5XfTslvGNQSyTL4Fb1ga+Zl3q6yvDukAQepqI+6khNm460qw4QmN5Q3vaPdxUmF
QN63+Jx7pC2MNiKUrJOsDOkrLd5x7ksOPGG6oyb7iAdyP4z9QhXavo/zXeU4zVKag7fucnQhoaRX
g1ZCJREiTtzygP/bncXSPnoN6lUfXXhHiFjY7VspHkf22cS2OJRD1RxGNxz03kAIwQb3zXRCdMQ2
fXFIoSk5EcGvyKGcbLWUe4sBrX8g0DwNCdCBcjCA35ICseCwly+bETIDhZk7wqcfrajvQAD5y6rr
56SqrkJsWa1J18Kdq5kK0jXd5brYjSJfxio7N2pDMMZC96TrtHh7b+NHyqGOvAcLK10OFSwVEwcf
r1kKToLUc5yXuD70RdmXC91id8VMqym0jn67yerkxaC40w3+LvKxdTUPDV/+xPAWQ5kupAX+TaXG
i6Q+VIZFhZHZRZc6o09EvFh6D/Z73LdO9qroT0FZL3yfGzJU6s6mwVKSQsD96O84Sy8Emx8ChdZ6
ki14xRYNqnptnbJbyWCAwWZiLXwmAGCfk6lIq+oweQc7MqOysYU5m0MkdHGdqbRCkV4kxm87MWBQ
gA/lGOVgBg1VcSMaqr/sOEajoMhcHgN8f2zqlrKAhdQS9CqT/dDtM324GWSxyXV3q8o/ZJIveR1W
xFfy9acCBhfA8mFH40pRkjfaZKsK1HQD0yuwH8n5WPcmjTa06VbYP9PmPZhtz8ZHZecf/wgzSoyN
vmw9fVGRLhf67QMkqluz46tu6Vs9/V34Ok4P90Zvjj63xggw05qLghSzzEr2eeGvTHbBdW7cdXRq
/RhZhJl7P8yMtB2/eGsK92Db6GBFCCHRaU7F+Far9q1EKFuGD7547hpvG+U94WSc2+2p3UzSbcAp
rJpCREjSZtLnuLVytz9AlFu1SOrEj8br90pFKiA8lsC2502qn6LxCT47K3vBaM3aoWli0K4jPkSF
VTaybGNsX8nuJIoPVaWrYvxwCV8qi+RFzX+Fir9V+2iJvKlXEVb570q9lcq4KodTB4hAjASWU8mh
bLaaZM9+9VPHVyDl68DMUzX9BnL4XVfWe48kGi/7gXF3lmYPGWxjKy9WHjIjCgVKZ82zEVa1ER56
cWNWN4nZ/2xJJTQHEC02rUxb2QYYW3Iba+MoHpD6rdmyrkDNQISk1st01XLjBb/okD2Gza8CXVM+
pD98gpR0chhTA25a/SdQHqVmbx0+A3RcOO7uvQiTfXxj2g+csWcxmJqWvwtCKuEf4UZt7ce0p/Al
mgcCM0nwTrbsvrEQ5zeOjk3EoHLbfoSomycERquKjZTVopTxtrLxmFURxniP2iJof4nYmW8+hSMf
eiHsbRz+NQAHkint4ZmIq43v+kCPk7mrPJnxSCQ1Rv/0tYdEgIW2pM1pIvjosP5kdOz86M3rTqSF
PEYZAVxJjBvVBQMU3svqhhzsZR6a29LEjeJEMd3EcW7m9CimVHjMZqMwQIKNM/KykZMyaw3U3LR3
gxBgBGe6wDIeAFD89CYv/bGhs+siVjNTuJ6Yy/IKbDzIRJrDnOSx7uN+7dkJZVUJSMy64Qy+yBpy
EzOKpaV2nEB/bQp4UGPvahSYfaDd1ZH6kvrJ76I0awRj0bNtFOtc0i2jboEbRxiQXpI/VW2fMh41
hI+1JNPCMcwbVXzUQ7NC9E2dArpICIjM8lh3oxOwqV3e8u2yh+SV1XqmO/Wyo/QwlPazbrdLjTzI
KBidUzu4t0GVA99R9PdqFFuF2IuWUBdTeovYf7dUsWvxf/UWkrKkBcJdrYjf5Me4p7IHEGC0MyVm
j+MjopAYgT1309chhz7zZNXO2qedN3bZUmrBwqZ5FbFhqKkIGoJNQQ3Chk8+MIYiLpDvUhOwI+rT
RZm+lk72E8MQBfF7tXCQ4QjnaETxrT3dErXkrIx4APVApYZLK0SRp6BNT3VK6FjKmk2jBSeDiHhb
SfZNJ7ajKBaKFt51KXHKKZx1N9xrVU+ZC7o4WYioI4W9tSUKF5nddll455MoH49AzX0QnV51F5Gy
EzvUvA39hOr90AfG3odZvk0mKEwbIXjshj9aCDp8CgdY+2FNmLzLtrnLbKr/fo6iG8dy5j54QfSI
OrZgzO5hkPpNioYlVotdG7kH4Ag/sTM/2f3kROwBcZem+1F17ABTNUz3VkMprM/KDEJHuaWoiU61
QheQI4Zt6CQKu3jPLKI9lXHPar/wCYPne75n5yqpqbS0be3DgEK4qZWDCFRtWbXen6xFZJBq9rpM
3Xe3L58And1kuo7yUVWOauKxpypG3jT/zcppTCcTB8/qjDfMgSgeJw2sAINO+fDWSMUJ1+6r5Yz3
LSkPCAexvNpsTfiZzoyMS35/Huw4Orw1KqMk2a+wIItTZJhAksHZ+gQloV+PibixEQH51lOEGWVu
ohFbloSwzr2yuE2RsViAP209erdz+y0AMk4JLVh1Ay0xlyMM4CKnRevh53N0DWsrHD5KxBw9AB0C
1dADRLq78aX2VnXaCywDQtNqfwfqkyKHAruuNl548EQKNuVz0pgbel/bodK3HtKR3GdBRFjMRzYx
3qSnvagBubMaH2V8bd4cPtJqtICzM3mPMiu2MXnhejZYc49+iDZoP5oiha/dHPMk35XjSFfGK+/6
OHnQFPAHPq1PK+lXDgkViTcmoCipTeX6uOn6ZmmZyiqFcQurg4j51nnyWvVY5x6ZpiDCdbv5oek9
FWfDedQn9UgOc0XVgju1EfcmsbKNNy6jDl2lmiOwDkyDw72W/xJ9ejTQSSPTpwqaJG/cxaPvDtBM
rUdkcUvkwL+l73+ggjjomf8BgmHtygaTZMYh34YaqNAkQnYJjIDGdl/GB5Qqyjy24RiG4pepm/nW
BlZFmROWIbXhN6HDgYALhLWWcPbcTrsZqczBDIueQZRDxlpr27gSBXmTzi6LXTRRfouWTV+qqv6n
brK9GHPEtqa6U0j2ar2BR6E/tqCPgPsDTmuh4wRT0sHPIHv2UlnfFG7xJ8wpwEqi7bGSNgEFkBrf
EseLAjxjWqgrUza/A7b4XhHcZpH3RCbES2FCYhbseYnAfTVrbkipoTUO4tqkMudvBb4bQIIW/lM/
+Wl3+o7RwHjQhwirJIJIk93pMa6kwUAv8K9/+5//53//7v+X95GdCJrwsvTfiJg8kSdXV//+L2n+
69/y//jP2/d//xclc0tYtmMIE+aB5miqw5//frsPUm/6v/8HCdVoRiOke8Nd8hZsCDK9IX8JHC8w
+oWy7tfqRux15lA6vzKy+vfIjuDobNi6ZtryfORwoLILEVkenQd7jR18DXRq6T1SgJoHC2txZTT5
/Wia+HqdjdpqVVYzGjbiPIo2hFLzwfCZJuHR7l8DwgNK0jUikKMBJc8ro9tXRp9+3ae7nBaRo9ep
px6DP/bd8Eceirvop3OvvEUHdvDr/L69rz/+NJvw2k2+8HgdKTl566oFz0azvg5MT2dsDJSYx/xV
v3OOyW27rY+YKLw7fTvuhLIbtiikT3L7/QUbF67387DT/fh0vfDeiFYdXXlkE8r5Gv3PvQZc4/tB
Lt1UVae4Y2j4UNi7fB1khNqAtruVR1+etBqdnPWoVL+H4sFsHtJg//1g8tIE+jza2Z20y1GqaVHK
Y0wg0jZdeTuHkM75sMBls7w6XfULN/DzaGc3MA8dTe8w5xwhFM3HBayMbKssMbMsMn2OpmBOzGyz
+v4SLz20z2OeLQWWbwEFFI08csw8hhF0TWpzdvny/SjTfTpbcBxVt21dqrZB4PXZqyBEqWmuSOXR
G+PHzCeQGCiRi7HVz7aV9fP7wS7fxv8cbFqDPs1DwWE+cUQm2YX/Fi7fOOfKRL82gPZ1AL9meqp6
IY9K/sNySCyG9v79JVy7X9Mv+HQJaaJg98ORdqz5qIH0zhyknRUlu+P0zfl+rH9u/l8Px+KpOGL6
pzlNkU+D6URU2CM0iWPKGWhL4tmSo2i6QhFFWOmdu/Ge6IGv1ZW+afZRvsRMFYhZtvn+V0zz7Lsf
cfZeJ5jKvdrgR4Rbyr0rTgdbhc9QdWUYOT38v8axTVMzHdry/PPsYhVXqcIMWJh2tNf6POaVzpf5
G+16PkDXVmL10mplEG3o6NAkHFM/G62uA0OBjSmOwKzwS83Slf/AfoWD3mb48O6idbAL1g1l6Bkq
tjXBELeIv2iH7YgdneNWXyVXXsSL10/OGUYAk9OHdb5+6qR3hamQ4tiyH22g0wPlJBshR0cxYsRA
v+iG86rFyEhs5XCK8vTw/YO+9PKYwjElrUBb599fH4DrR2PVEMhwVIs/McTBxh+ufCLkpTXt8xDn
C0Bc05WvGAKcwQ6l/zxcJGuHhbRZlLfTyh3PjcX3V3VpS+V8HvNsTTAZLykxFB9tGjezBqnzHGLw
bbmBgnjT/UajXKwoxOVL7cpidPFipSYM3ZB0Rs93VLFud9AEKnFUim1QnXK6gC1c3SuXN/3889eG
CcPOkHVVl+dPreUI5ymmJ47VkhzaubYfN1h85/qs2Lbr/Mm8vTLepauyhKrZ7F9UYTvTAvlpTaLb
YlcN0VrHeuXeGStt76+Cm5EMrX27pKMxi3FbQoa6shT+vXGSgr2x0DDj0lC1zh4iCsWmCy2bzxQh
e/7404ueq3Byl9x8f3nXxjlb3nUanfSqTD70QG+dDBkdSaskbELjX/7/jTTd58/3kUBozYgsvoXh
C3wJFdlVNT4PkPK+H+fvhW66cxoLihCczPSzt9rA+O2oTJujbT3kZrEnH3umTkJn7bebWicW9ysz
8u8vJAMiZ7dVh02upZ9fWGjlvAsaH61ym1m3mqzp/E5uNwmI6tr0/3vNktLAZO44Nu+4Ls6W8aGL
rNqrLUE43Ei32pyp9n95G/ZlBHl+UolD13UiVxxHeogH3wPtT6nP2xT2kF1Zqi5eDL0SS9rCNuX5
nYs7VY4VYU/H6dwZPVNOvTIXLg/ATLB4OqxKZ29RzfkOO6si0AAhYMVn5ltXHr688PTl9PX6f0NM
P+HTtFZ66Rh1zRA5rZRtvkKWCVqlIw12qa3p/syJBfywttkLZtP+9P1Uv3Z5ZzNvZHlUsNex0lP+
KCL6A9n99yNcvDpD15jXmpDq+a6BYHq/K9kvH4MiPmVDgJalvVH8aE08KE3nZHz6frzpF39d3Jl8
bFOkYbH0mf/c7U93swoqkG+9xuLul7Mwx06saWh0xeL7YS7dOJO6hkTSZJnW+dar8ms03JnN1kv/
cFoXClVybV6oF66EVtE0uVUWh/OpJ0IhiP8T05e/WYqlP33553Q/1lCA18p/45012elb075ZwJ/4
Ogn1RgqbPEhxhE+6aMi+cI13R3v4/qbJi3ftP0cxzlYGetW5rQ2jgMeyCN6GJTTQnX0iKmfdw+c6
9TfgLpdXxrx4Gz+Nebaa961KVujImMasXbTbYuctCZWbIfa4rW+sKxuYC4dsKT/dR2P6NZ+mX4zI
Pe8Fow27ehvtQOrPx5254ri78NdXruzSVHd4XrrNHNEce/rzT2Npbu+FsWuO7GOQhFKpmBM0so7W
6gNNP3A2CK2X4U65sudVL91Qx9ElVS+KXppxtiRWVJcpW1jTsHJVb3HIoIWhJU0lmx1A8JON4r5c
tkvgmXQ4fyL6tCjEnZzt1RrDNF3O3nVV6I40HMdki6NP0+3TDahhixSJ5AbETjUGs8aANyutWnvy
M1DnDk24Zep7aAnCgFosCoBdYtL1+/4xXHgKX37E2VMg1kbEWFbGo5YewfpDaD60RTP7fpALL47K
M1YpE1kO4K+zFyfqaY15pRyPqQ21Vk2a22CEAPb9IBevhPOdYZjMKdU+WwNIVHNV+GAjO7lfkugD
LfdQZ71+P8iFQxtfAUNnkbEtQzPPT+hVkrquiLTh2OyAumyK9TRbmgUJIQsyca8sohfuGwsnZ2NL
lWStny9rnYXp1yNW6lg4SAEbwZbHdn9duaIL+8XPg5yvasCZOolvg/it1bgSS2Kj0Gx78/oFT8Vs
WAHLmJFd+kTaSvx0bXm7sPu2KENRguZgwVpw9jLaSkVe50D0V6oeuq5dEzOy6nCiYAS6Mjv++d6c
vW0UYTUOMkLno+dMP+XT2zZYBkQ21QCjTjZHXanLYHwqSeypGgwZHlZ3LXrQgM+4iNinvk7f6/sy
kldet0srLD/DsR2QdpLKqfr1ZzRBQjMOYuMRUe+sHdJXW7/vU7kyOH/TuprntOI973WgtS/JJrry
rC9sZyyOBCobNtUBeXf2jiS1HyPPC/tjfCCUe0nSD5XUcAVydVlsabkv+TwvgtW1pe7Cq0l5wwK0
5ei68dc8Tv2ihWRASJOZ3Qbdj7IBDuf9uHJtVwY5n8dDYDZeGmtELv4m3HDn7Nlw3CBS+KfWMKuO
ObrgtX3lDb026Nnn2TKMIYsjrswF3jOgsmjMdyPSrj23a8OczZoCOqVeJgyDUBtoibtGU3AH0BBa
0AbM0nx8SntO4deu7tKO5/ODO/9Yhj7d4EEZuyPK4fG1PZTv5Fitg7V/C3kbBu1cuVqou3Sg+DLm
2WcRN3edFYHoKL1nz7Qv3D/NWr4gKgt/+c/YxW+t5/apfoqfnMcrM+jSavRpmhrTU/i0RERuPwyN
xwzqdtltezQ2lOE2wLWIJWSTNx+XySJli3fbXn2+F0emE0glVFIJPd/253rtJ4Pbd0dxRwRdfGrW
pBiS/DD3TuIEL/W+XwNoPBrXrniaN2eLok2dWbcNelOcBc6uOCTSrEz0oju2K21VH0NUYxvCaRfT
pfpkgOTL72/xhfXny3hni7BGkLGu9pDjQdrjfZbK8R8Wi4If2skRyhsqkWDfD3nhG/plyOknfXqo
6AAN32+5xMR2XvPYOAV0HP/rQ0yPTtXROeps6b4OoQ3hEGW50x69zJmi3vehLK98Ny5MENvWbFPX
VSo69G6+DoEZ1dF99OjHUfffiHI7AItFcKHc2nVypSJ26YZ9HursmxyNbmLG+E+OLaQzp7rPmytN
oYvXwo6XIq0tqONMG5JPT8QVdt7Zo9UeK83ZuEU/N8Lqp6YTuFn2V3b7l+bbtCU00ZPbJiaEr0P5
XUqudCp5MvEsRC3U+faDgji6q+2t7yJJ+n4i/D2cKqaD+39UQ2z77GvgxX3p5Y4Jo15ot80wbAF+
HewSt3SNxi809Cvfhen1/Pr6qgL1O+oBKThAibN9dde6Vsgd7o4yQMFbo4vAA5QZBDhA8vr+0i4N
RZlKqpRzVNsS059/fmidnnvOYHZHHe+hAoGjMeslZ/8rw8i/d6OqFJK/X1KW4Imdva7mALfWtiRf
cTOHNTGWaBcwFTa4/AkpkfaqU6SFfda2MuW+MITzWpfum5K72zEAj7/pW83214LmJtZwUqm7TRR1
Q4Hnn0jNvvUBm0BZLe++vzsXPpQqE8ygpmJSC0Uh9PX2GKogtQ01/ZGumcr3GYny3twqz0OxSLYo
32bpE9lc3w/694v6dcyzW1VVLfA9I2qOpgaXFgGFRCj6/RAXnjqTCwyjTa9YV9Xzp97IIG28uDwi
sVp2kX1yYnsnlf7X98P8vSKonKU0zgEGLyrt7a93Tw96POW0v49FW/zB6PBgu+UTOvOlAl7nv3FJ
nNsoAeD+F9SQv44FHjG2O+w+R5n4xxRmG9pOJL/F2/eXJKe/5+zdNG2NN4AiNf016+zpNJHrjaKs
8qNYU3hfO0BfKIGBrTQX1YK07rm7R+V3g3/heF1uc+G5sfV0qChTVp50RV8v0h88B4qq31BaIK+o
qfdYq/ZaI7ZXLlL9+yKlyuIjDGg5gh7i13GsssACC/3zqPWk3e7UZbjy9Jm1NCK4M6uaRuq1o8SF
SS81zTRg5uma7hhnU6XGUaI2DSP6ZeDsC9ARW08Pr3xtrw0yXfanxQ4xfhwQQNAdFbeGVl4a7Vx0
6ZVdw4VJr9KhMVlS6eJZ4uwzKLLE9LU+bMjmg5XQR2RlxAaqYGIZH80o1q58my60RVWVSr1mOIKG
FgjarxdFJxIPOWDKI0D+/NAerE2007u5ki/x3MyyrcDZsCEwfCnuv58lF+7m54HPpV+lHhORZUcc
IvQPj8BFFznD9yNc+mp8GeJsVhQEjUcB1pmjvzVpMv9fzq6sN26j2f4iAlya2yuXIWek4UiyLC8v
hC3H3Pedv/6eVoAvM01i+toJEAcIkJpuVldXV506Z8II1Kt5EF7ah9KfDt2j5ILM46EAbQEGlL9x
jNPDxJx07KyGqxiNXx3dqduNnZKxBQ6lwpXlgDLaLg/NP6bbOfRdVj7/Tc1Exl8mMINob4gaG5Pz
QsVInWCAGN/8AhkOCCMP5DHkhcmdexgtXwMnW0Y6o7KLUudFVKRZHCEHB47z1HRTtAkg/f0gqv6A
7l4kvd/fxp2QhUtA1VVUCfEvBpvLFMuAkQwZ8wZUwgG09r/jSoP8CxG9+4b23PHaEOsrYjU1yUTG
y5K/y8uX3ni7///fKRHiokSeLtPrBathcoGxLNu5EvAcmOzRWZ3CBfW7U/uqBy/kVtDoqWWd79oY
c83oAF7XRhwiWz8AXuH1gAfFvujzCnU7QA4kG6iYA3VA8zMWdSDVSSUV4jDAzuRWLxTIETqI+ehE
UAhecyltHmRn70Ndm2SisJQScQJD+HAR5e8gTgf5t8X5Uns+d22BOblZJwANN4/DBePJxOsfVb/4
jOfvIXodnMkBL56FaQr7vtG9sH9tk6766m6phRL0FxkQ5Nl6HPJ3qHRZ0/xkQlX1vh3e7jGpW5Tl
8wLdkeES9T/nVkbVnZcc7oWI65Uwfg4hmnjVB3yfGMIRIea/SsxnY0qvW8H/JRC3E3jNf5m3eYy3
T2DeRXURJomHaXrN0z9pIOC1gdqHeId4BkMTyhejrXuCNwH1UByUU/aoepAIWNGJBnukc3+TeQ7E
3OGCNqeGnOP3KCYKVctzRKDKqnEC1kdNmD3j1xvN3NzS2Lb6uMIK6PRe1MfGRnHoZHzTXflCvoIx
ByjR47sHCjhPPEJiz6K4KtORzyCbd0ChZrjzBdrDIAu9v/i90IOEHWVdTBpIJttE7qtyAX/Ix8eI
/A6du+lADq2Xcpa/68j/mdGZi2Epoq7IlX64lGB26MBDGWXP9xey/3q7MsFcCV2NOfwZEzHoCWI4
zUZTxzhA4tNVbONB9EMbEi/cUvyu61zZZKJbPqhdq+uwmf0mzzUK8YqTI6RC5lqyyrd/6/BcyCXd
q40nXRllAl4okLRQCnyy9Bh6qj/6rQtpafR3eB9t9xK8cg6dCXMJRmMjTIvQ+wIz5UCF4P2Oaua/
MZV3U/D2kol1wqAZQ5ViL031JR7ASvBrFn5xfGR3665e+IyNtibZOrd4bRvGeDLD+pcqNf8swBtY
mpp8IXgY2ym4yIu5eBWSghNnduLezXuO2c1QKiUzbSMssIkfTH1+Bi+NNccApSr55/sLpf8rxkVu
TDHrFLMu1rUwgYuosa2Tr+XKO207O3ljgbk30iWOKhLnw6UplLMUQeGygaL3mrmmOEHNpsUAkYgZ
09X4hAyQE7P2jjq6CzLeqwaSzU0ekyaQmJ9Avn4hz+SUPzVB8pC58aH0JS97VTWrP3ecx+ROQwPE
C1cmmZNOdNIYoRr2F+hcH8dHCdME2QmQTbd2hfPsio9gtPMHvz3c/5D0Q20+5JVZ5qwvRpkPRMaH
DCPw872YAlRAw4bjmPTCvWeEcUxhgcR926LQ0GJ4HWPzhyFMPK2dPa0HOa/JKw/y1sQ4J5InKDdV
+Hpzob6KnX6qkthfSt5sFG9VjIf22SyBhQNmFhVCLsvoQvPv2KzNYcEcrWyOnE3cXxUKUrTVD/AS
/TlXKWGqJmWHM9cjfCWAsP2qkzcp//EX3kDB9risZfyTsTHMglmqGIK6pM3zQMn+wP7dgXDpvpW9
qhcG2VDWoJAWsikTL4rYVU2u0eM1O+sj+IZO0oG4oBoCRFny1tbKg9iP7OpTfebBr/cqHKgZ06E2
zHzoEpuQ0BI1CCcgfdk6iz0/Tp7i0wEK0D17kwMdATs+Db56vL/kvXh5ZZRNTwapS6JRmMGzihK1
2rzHyem+gd09peOBGrDXMvDQjNNrIUreWTH1F+28vqNg8wjC1kfxXJ1n4xD+ir+En+a38aV+Xvz0
TFbOF91bHjoaBH1RTdlW+CRdmUiilv0lzmu7K74tEacbtIOIkPUrC2zfvpEhozfqIKoFXN8BW9lJ
O2IjPaDOztxXLA21bLi6tsUkenldklABVRHqRBBzsepLYZv2dJDc8hQ5PNTTbuC/tsYEflEEuAXs
ZD0QCTnyregBRCWu8WQ8xr87Z3HG5/p7dBl8XtdeppGdXSX6aqgQAfGLdiRz1kWpCzFamcPuQfPA
8OUCVnfWfXAwQNXGFd6E8/CY+qmfHUwn+gl+fQcVd84zdyemoZRvoh+Kr4uqPvNmWcMFBJQYMb0Y
PYhYjNcueiJJzXHOXSMK4F4aKi6ouTAnI1oAjEA3vbuk4pMxdhA38Ao8BO+fP54R5jLIlH5t0Cvs
LjrguAvIe5rwJzpkHCsfZTvmo6G6grERHbNJ2ga2b0LsNkqUqaPlWc0zTpo9nauX9Sj5QkCc8vdq
I0+3YhdlYvQN3pbD6qKr9IyeOec22jnxNz+E8dqI5JAUmPBDJP0lmT+FhFP3lukh267UBPoIVXys
l3HPpVkrUYOCGp4G9RFSiJfpNwW0dF56AH+Ir3vRtzFQTtCMA/7TdHjjbXulLCzwP/vMo90gI6aB
QT2D46FftNN4LJ4zgoOheM2jelJB12zlHnm570V7UfzGKnMgGqkCiyWU+C7l4wwVWhuPvW+rP1sJ
ZkoXR38rXfEhPYNj6ZkfiXZcGNyb2G5NAvpq08ZLdTMk46C1FwGqawRkyBJYa1ZQM3PWuFMRQncY
WGvNlJHzss1bo8+L0UyWBnIqvVc0qx0BTAfFMXADRLYOGdEVvDiR+SCogC6BgnTJf0+rfIhAbyb2
oU2q+lMJCV9uBr79XQqa8nR6CT0jWWehxtporpBDUKsLZIsxPAzWEUjgdHaFSbT0DYInXyHH5y7+
8KX5KT1x9oQel1tvh21TwfgFAiHK9kwaHuF2UyCbWaG2AEi120AfDmiiyZFc0VdTF0p3HIPb6H9r
kJ7vq2yy0wERgXBg9dGO0GwoJUGBCpccNJKd+Fk/qr/uG6Txb7tAXUatW5UkRWPs1TPIq8MW9uK2
AVFT9jxFvyBF9j3jRuKdk0vBm7jW4Ml0tIA5Q7WERnFnhPVl8fTGGdzIB/0hrXslx9DPC2d901D7
bvz7C9yBjioyILJotgCZJW26qQNZlS4UZPoJZ4fu6PwADii7c0CldYgu5M8n7m7tMTsqpRKEz1Kl
uqiXKiA26KEPEKQGJh7IDgCzEifnDlDsbe3NGpmrNGyWOpQUrHGyJ7f9BflvEEK46nP2GvvksfVC
d/rCK9vsJOx0oWibyXgzgIqCSccAL6zKuhCriwguLdc4ld/6i/KQfcboq1cdQYYVWajNXxrei3zn
iMhIpQGkQqMJ1y1zAxW92Pd5A83F8aC/6weKaFRdaEziUPZe6XFHHegHY44I7GlA6GAwlAAncnsk
MxViixDFo/bgtJ0F8DHYC4YDaKZmVwV0HEpcLsdp6VnY2MTcDaX3UDBhwJwVdE56iEpUcNqTEFv5
EYJxVuFmJxC8HSE2qJ6zo3igZB+1rUCq7st989sbB18WiG7MGOHZAGqT2xUnQ5iXaquVlxYanell
aZ97mfcVd6L6jQ3mmOSdLqZGBBtqbCmojaPzG6BTrz5A+SpYLsan/m3+AfrU4pAc4j8GySkKPBa3
qmbgbzYS6c28QhZcLi+LpNs9lGoayO7c38Kdh5GiYCRUxz+wk5rKeGkLXva+y6sSzY7IN7+EzogQ
kPolEgTuSdy5pTCeARAHpuMlibDDE7ibJ3kCFhM1Kvl35kcnXFFfIbdjRzbEmF85K9s5fwraiSqd
fAfJAesdxkhiGWelAAxd8+InOkYBqWcb3PN28ys7cM/CzhV1Y4/xlH6ZhwIiZQUCONpGZuxk4DVY
fe2pO+ig2Lag2Fk5sv83AxwEeDkU3DU003GDMG+HfM6ntNJlVHbWurBLKcp9qFzVL/f3cxteYAWn
TTYweo53H/24Vze+PuGRbsQj5LrkEqz8ax2Pr5US5wnnItxuI4GTaAZYFBQsSGfsNBCkz0pV6S4g
7tdccMoFWjSclJac02UgHPen3n0bv0BLRJGAKA4gdWVzNrMLM63Vku4yUTK1WShfwLHvd1PyRYES
j6kOzh9vIp6KMrRDMG1OUGu53cTKxCCI0MMeCI7PYix80aaVs6RtwKJMSxhQpPBG7CL971ffqdIX
PUTLp71UWuTISJuOM2QvrUInXh4XINAboM9AuoITKHceXCoIX/CXhCqSQdjrh0TlPJVKHeP6SZ8G
1/geBfGT8jhQyTVAE7Qj+VQcs9fyJfvWHEZkVAdeNWDn9XP7E5iDEIdtWDQhfsJyGh8HN7MiCAq4
kAp86LzITc7ikYBu9Zi70L47cNte2+h2a52JpGYmJVqjwTpNbogtWQDiOaqrYxY1OXDLkNvjCGum
rGDYDdVWAOtvP3OujKQOjSpGGdLwViSMkJ3oL5GrOaoHDe8aAzZ/Eb9vbTIRTovHYakU2KSYk+pl
8MYPnhhM4aMHzCtsbeMANQaojoLTCWgrk7YBk5kapGjjy2AGgMlZhaw8aRgZk8eac81+TAbeRgFE
NFwTsqqB8cJky9YN7sVMn+mXO0F/16uPGWYyIM51oBBb4aUHY+73+C18X0DgWVufFivk5FF7H/P6
BzBnVpsbsVGo4/Zdbcl1bUUqpx6yUya8XSMTeZaqV6KIHk+IzXntawN1B4DIQiexq0dxOcxI+U9J
bIUvvErPNkmjhjWgxzUQDiFNu3XUYYFacV7AaYgOERalsivthbL83Q+sO1n+rRnm7EeGOalCi/UR
3PXRg+qrP5NnPVDPxVGDnMehwHgtuKF5fBv7dsFrh7EWzLiLLKo4GiBeXHQRDXsiKkxT8AGcQBta
+1q7NPfNnOzCzTV2HebKKnNJJnEdSesSx6DVi/weYsHQ+TlA/YYipUQnO8TLCSW8P2dCwB5fWWVi
DqYGBbMgWGszTo+hKBwy3pzox6zE5ihemWBCjEqyCKlLEiOJCj3xc+avD80pcesvFCkhnORD7yav
3REiOYfBr/z2EXDIL9zi3V4oB1uUTBMDDJCwwbWATAFpxQzQ7UfZPYMa5pB4EJJxgtrjdXZ2jweS
VFA04fW2IUmo2wpyHQtM6atpmS3Y6pdf0A7mHY/dFf1nhm0gQaGorNs1jUGDVR71Q3IijnZB6eyD
h5F3EXPWpDOhu4SoxCSD8P8ymqeucsvsa80jDNo+POGKV+thDsAE8et6amGCoIpNEYkUFvT/QJhQ
l2b8ETcCMjWF4IUEh7iNXj3GvacIbNjo5ZgX8yttq89+CYr7g+nlLlmd+PP9QLZzssFuIxIdbJn4
k53uiQVRlIykjS6RAEYwIbbr5fW+hR3UDBI0CREZ5UK8xlgQbET6dAS/dISBHjPI9cRqa7DpjEP1
KStWMPgkkPb4qUIQYBTHoBKpYKXJyRZ3PASUr5gOxmIwpMzydszYgGGuUwwbQpWtgrwrZs+shVvL
26b3WCka0Sj6oJQnG0w0kcFPuRRQ44TsNgYB69RW1YsuoQuwQulW5FEU7ZS3YE6XUD00ZNSB2RTY
bPo20UOc5X8zwMIFaXXlac7gRE//9lWm3vqLug+djQDQBCBgBRk/E5WHfJTzVlSFALiyzhVXG/pY
KVRqbOE7OLLnwsHbs/Xyz1Cmuu9I2zMIw7CHUjdohVApvT0bYaWKfWIOQqAVD0XdgU0uPiXGeoyM
BZqA4CCFQH2tqZxpuw9qpNsjCVkuVA8AM0AbQGZPSC32sjrGjRAUkERZ++m1qX/E8nQwV8HDw8QB
jb9jZKozJTwCmL0F40GKISXKUwZitNsFF6UOLqhVgwDhuvh4xdoy6E6J8L00DSeBbIYyK1CFzQ/3
t3n7oMPuSiJ9p4poZ7EjFTXY+dNOqIRAkFcHfKjQUYwepS46RknuYHwSaiSde9/k9twgF8a4CF6S
6KuSD5rDqzdknCVLlGZZe5FE3RFmaAmv/QljWt6Y9l7Y8u7bbaoPc2id4AWO0UY8+2/3dTIIRB7j
pL3kRX5MotwuE7ww4tGFJqh/f2UbU6hRwmcgZY3vI4LC7NaUNEPQiChDE3RdeB5G6aUyMU+UVO+N
APXpv7CFO4MST2D0ma1kxMmShysBHbmeQjlQrmLyMEYm+WHIUX8A27jEO5Cbz0YXB+gG5s5wMjFP
d7u4uEmjFHLtTaAW0APIzUx+NZIsgQ5ikRAHemUAt09rH326v87tiQRkBEVKgPYJbskNNxtgs50h
5EkRaBlSikQ6lPXi1sZ0hrqwPwg50v71XEumW6w8Otvt9zRo51/FqdQpDoEJfvJsCkVprE2g1GYZ
zIL+DxQHKl80IYZbVPLx/kp3raGTQPklUAdj88JObpc1S6YmGBfooEJke7YGM9GCse6IC0E6HhKN
BpSbUIfrBHUwvJ4AqKK39e0HzcpCXGKjaYJ56SwVfTXCaRzuGTCQ4YIPDJOloC25NZAWkyGNoVkH
S3Qp8LaNITB6f8s2Nz2WgNQWc+VIadCuZSxoeq0RaNjWAZVlkdYXrQXyeBLt+1a2iEvGDBOa+1Du
UBlV6gCCXEejAngdGBTcgLS2HEmW6ZiPf/ywZUzSlV8FSShGpDnQ1XUwrYazCgOkIrxY45WV9vcP
49cIwyA2YSuGalQDrtEiiGjN8Jr3aWbVY/iYtsn7/R3cc20TI3sgwUSzDN59u5opCaEJYhRNkALs
KECuKYEkvRyVTg++kfumdpd0ZYpes1cbty5SUZdJ1QRSq32TFeG5LiSvTntOyYNjhp0IjBOpBRl8
3gR1mH6FZvlvEs3nTI4O91fD2TiFOaN5MSfZEtVNAElhv6D00AuEoixFyX40Uy1zHJ23KObdU6by
jBp8iTtlDR9aiI4ljXQeB1nifKOdmI5zS0dH0QIH5ollMioGsYzrOmuCZVG+5PKAdhDotWNSH8q5
fxpS9ah14WUt1Md+zTgFub2odG2buaRXlTRhn8G2Xs4Pxao9aFCWv//Vtlfl7fIYd4f0ZrToOUxk
4ZOqRtDQfVGXzOohLhLmvBn63Y+GTjBwGUAEgRb61uEVJVqrucRHUzA+6usAr7rQN81PY2fGnOx4
f10abmNKhrphBy66KsqMNEV+oxd2bX4HWsXWOrBqdRAMDmeON+5/qP9ZY48YRmY0CaKv+FDCT9Ad
GPPb/a9EvwJ7/6EcS3M1CYxS7H0bt5DhGVIc4Tn90SmfBEhXpvPjIpnIe9+r9Nt9a7urwTilDnoc
gxhsxVlcOrAeD9g7kiR+skBussi/3jex6wlogNJ3E80hlFtPqEQiNg3adAFEZFRvWVLDEXJ9OEp1
b7r3Te16wpUpxumKMZLFIp/qIJSi+KC0WuNkEMASrA5qxVRlbxYP+Zyq3n2z2+oCXkYAfwF/gAlw
CBjQLbiK7gPAArk2dHWQHtFytbvGkjC7aUER+bD4EnFGzlfbVmAZgzRAXxmMRDXtpbSvA8q5jsp9
5ibPhd3mTlu4q41aOsAH5lPUQ1yes8Xb5jljmn6DK9OZLI5Ng6oznt7SQbPTwwLhTfDRyk7ttRMn
JO+4Jy0r6OCwB1nGpjIURWTSo7KuA1kUwNh6hDw1x8K2gYb1KLKKaiQ+oIzX5u16SJ2HhSoLVWCu
+aRBdofIrWLlQM8IaA5EElRf81BWOn/Oe4W4RYogI06daA/TCJWsjESHVpuHBrpUhQQFlCExYqiF
DUghymkyMM/bQYTVEeW+LQ45pK6SZ4730V/IRAzksSIAN0D8IGYwKxAx193GJKohnhlCci4VYLOF
blDVzOc2ig66MS0Qv47+Scb6lzFiLvb+D9g5dbCP1whFt+L0MQe87SdQBWthFeh5+7MzoeY3ajXx
1TX5qZTdY7oYi3Pf4rbqhI8GyJgKmR8UKWUWZ6S1nTxCOKUKpE+LHXpw+jx2SAIRU/ADmF5WW9C1
yomTTmfeAN5O7kPrXYDXUiAOYMW3/rK0EJCCMk0VVM0bqhE2smHI2sU2LjvOKncCJyxBUQ7s3xSY
x+SMTQS4AVRuqkCrJU8aTVsQv8eASd/fy10rgNxg0lQH7zf73oLI3FKVpKyCMk2OQPC7C+CkSsrT
E9lzEpQk0aTHPQ1Wa2bbgH0GVRN0QoOuWaAJ9WkUgPTrO2utocetE/+PF0X7bwaAhSp2jy1DVOIk
ruoolUE6odCK0iXEqYGYTZTk5W8MEWBQkTSiQsecPW0xGjk3Qxgq5t5ZdEjpqV0HfgpIg3FumZ0P
hQQRnJ6g1qW4Pibm58aStgOQRIFMOgR2afwB6PFJnldOnXrvNjMxFmMgAwakYgOYjxYkyGZZQfbP
pjoIpTP/pMzI4qEEzQIPMrgT4W+MybfHCepVMBXC/ebwUss/pPLn/Q+090q+McA43rRCNlcPqeO5
EK0wrf4JY4nOR4F6/OgFlTavCLbFtQIrhJSKBkMkwCILYqujJJRxg1Qf1zP8rvOgk2tNh+qI5tN3
Phpq95MhKFGSNFqP+gCqXF3KEoQNxwVXVaCCgabCWDAojb+GFwlEkrELbWfOntKPwtw45rU55qNN
UGsHXZBRBtEPOu2TO5Utf6M0HPP5/wGh28mIoZBBIR+AD6EewJyxqJoUiArW1FoNR0R+hcKAFX3v
H2oX04OhRb6mL+Ljem7P6jdeq2Eb7sHqAwlfdI+AX9po6Rhk0YbBWIsAou1OtHT2UH81BN0em8/3
N3V7vG8Msd3KqVrrJSYiCopGorttoUI1espVFyzfxeG+qb014bGECwztXnBZMRu6SEY6tmlYBEO5
GsDrL61l5NXXcB7OQz7xZDP2FgbWGRnNIVBabXK4OWmLwazUImi6n8X8DSz8Th3zSm7b6wU4CxB8
As1CuRxZfnW5gdq2oWFJYjyKeASuryrYnlbBeMpr5V3rOU/pvTWBMRLtxH8ppuh/vzpv1apUxZBq
RdB3pyx6NULw01bH+19pGxlNEBGhVYhGF94ULIs5RKuhV9/LRaBCQMEy2upBEUTedNSeK2C30C1E
UKcshLcLmVUjVLRSKYI0Vr2hmOEJZHxqig6MTnjj3l/R7q5RHnEAU3GU2I+UJBjzx4hpAdHa5dh0
qderwMK2Aych3l3TlRkm4o/jlDRJK8HMpBcu3mW+0QEPk3TaF2VdOHWbPcdDNZ4iYeCA6O3ebmAo
DkIzCl0RVJH8UiyQT29b9VFKMQGckqo/1mXKw6TRvO82+oJ4jubamLWCXULj5ZXzjVU4yEIvJoFi
5BYGxZ+r+m0af671qZRfpar4LmAM+f6X2zH50bbG6xZXDNDZtybrdKmjZlmSgCKmMUjgZUcJM2S8
3HrnsjYJJlFwk0Fnh47s3dqJ48QkmVEmH49LIDglKARCPjOxxwJM8C3KzZCVdriAJvrzmR29Mcvs
KJqrUSQVVYKMZ3LLb8MM8KZpQ/5dsWMMc6ZnlTdguZMi3K6USe7VeFhXVBfpSiHp/gyFhNEnVvIq
yh8sM7mtrZxvuHP6rhfJRv1RLZpmkOsk0KfYjZJTvqAwwX1O7HkKBnqA50BsBPE8s65aFWtTUIok
GLq1OZtr1GauWmniT7FTIBiuG1ALdXLIJv0qMK8pWaTsFM2+7607z0NadgS9Gt6kECwwGDeSoK2b
LHMWBcupTSz5dzra9aE56ykojFCp6F08PGSr5jLq7PnvjWHGkSoR5JBrlEaB9hx6zamyCxsy5o7w
vDgYkndDu+a8Eff86MYis9+zFmej0mOptBxT+IkLov1Xchnf6Ehr7pXvnK3diXfX9kwmd0CFupNI
hhV2C/Cisouk6ASJQWSAvS8tNs1w8aCD4pfDYzvc9V8Foh5gzoNmA4tEKJVeN6dKiIO+WVUrzMhi
LdP6HFXD0/017hmCeAi4ZgGRh5wJvZiv4mtXSaga12EeqH37y1Da86qulQ0FheTP8zDklcgjKA0g
3nbM3aHHSzInEgwVXWpl6iezA32/nNlGZP752cfYB3IjoGbAg/FBhHW1JBGjBIIBydBg1kBaEqp5
6TahL63S9POP9w68tqiAynReVdOYA2BIU9wrMZY0l2LmT3H6Qze6Z8A5eDJIH3UWJmZfOyLrDnLb
90UjJjjjdn6UbUryND9Q3rzs1Lx0FvzSNaHhp/xsGgtQFduMIcuOshCeeynGkLUHUHmVdv/ePoPL
ixOAOIeEHbFosQtJbuBQZkWW2ubUgGrZkFLtecj62V+xc7E11kX65f7mc4MBzYyuPjMEODRB1bEn
xJveVL+CypDybKAaTINBxAfH06955xuYjAPjZa1OM6HBwIX0pwOFE7d87AJK9FV4kjcjPcktzYdt
/rD5TpYHYhdUeBSaI2+QWGixZ+m4xlFgfB8dTPX/WGOrmK35ofVB5P46voWylbqTZE887bedK+7G
MrPqOc7TydSjCDrovaA7Sz/H3Ssk28vxn74ausQfKhDbWpk5x+FnHBM5tmW1kzP3L742AU4KjMuQ
GsDoy+3XHvsVo4gRvnZ4NlqLPsPpAcAAvGYpNlQNHB7Gdfd6u7bI+NeilYU56djz9TIf4hqHLHHl
1JGfaHWoeYoGa/G51YadcIwF/rdM5jLvNbFMCfSagjj2MmABmuYi139zcq6NMHGL5FKvyhX20vgM
rZ43UCZAVK32+9wajjLmdngloi3o26Sf7b9VMfc21O3VvkQ5Dw9WyGCbKNhIAbCgnd3YPbh1m3MB
kaBIdkbwFyx+2NrKJzqiLDg8MPZO7Yj+ElwKVI0P4Dbmo8Z9LMnDEgpn7RlqOSBBFOx3SAf8xpXk
8HTQ9r/lf7aYb7mI8bJMmimce+AT5mL6Zw77925UP90/GruxAdkfuqeUp5tF+85pnsyFIQvnKtc/
a1MC/aHQwSOdWMvaczKw3SVd2WKigSaFSo/GkXCuQVdkTVH+XWrSX7XR/bq/pl07qNeABhkwtw18
eEHWVSgzok5oBop6afpTJr3cN7F/vq9sMJnP0KeiBIRyhDIiNPEwB9B540OD6arQyn3ZEhxe9Xf3
xoKm2P9WRVd9dWOpc5e2mgiL4vPkSg4dIGu/5JjoqIP8VNq8MtFO4xTOfmWPcfZZJ83S4LUXLB76
EDHUqp9iO4vs5AykFmblnfylPHVPos878DvgEmoZmR56ZBC8ZPOVcV5Jpmfwk9jAw2st0UY0YqOw
Bnl57kVAdPKqfpLm5ByD57Q19b94/sE+MLxo1O3IdI9za7ZGSITzRJaDDlWLHJjpOeE0D6iHsBkB
yOMNdF3QClfYzGeEEK6UtDh5Uv/cz+/92nFSq/0veGWB+YJCRYgeN4pwNj5rnmyD6/c5dZLPJRX1
KV4p5Jz8FJyRx8m6e/yuzDKRSzfKpuo1SThnzcNcZXZcvhUzr7DOM8LcQmEzhbIQYW1qfxrTb3Md
ROTz/TNOfyf7gYA2RnkFPoihdObeSUwIJVc5TIyzuj6QUsGg3zSOxzpW65NUZCKGIQSD82rcW5eO
hw59fuChw7ZrI03AkegXeIW69HbUSZ8LU/oZVusfw98geI9Fwc1BWrUpxuHwRYPRjcI5zPyq/Z5O
P0j/z/3927tadDrHgaxzp7Oo9fq8KE2P/QMMLCrATiyMwF7OZeTO5iS6963tHSdsDdrcmDkABwzj
dWlbtJhzrwQ8QVGPkkt093kV4H0T0HPRMMAMZjPG54aSZEM4tLiSs9FqxcpuW47L7X19DND/zwLj
cpWgDqrRdcI5mZAuTtFTX+WfxQEP3fubtW8HkiBoa4gQjGIiQxn3BQZlS2yWnPpKrn6pURLN4jH7
88c0Lb9iw+BrIKNnbvxkUtLV7Ca4QPQj7UG82GeWwRteZT8LuOABUcY7Q0d3GixvzJcPG4gOjYU2
B2UM2u0mturk1/3tYj35wwI+OdSrMYawmeJE7bGJxkia0V94l4rXchqsuHlQSg46j/0q1AxtNqEe
SBk42bZ1gcx6DdtuRsEocXUtt7J1OhbkeH8xm0TiXzPI9dB0xTy+xnyUuC3XVNCqOUhyi4Djrfoe
naan+dSMVgrqotDuv923uL+u/wzKt5mLhNFbXLTNHGjiN8RUq5S/GSsnbm7ASViVjtYZhiQNWhVn
kdBa2aPRHKtjMEtW9Vs8KZWlodiWQ5fbMh6n97qx9daK/dGDvgiKixJnW3cWCXYNOCJIdgCT3lzn
/aznY1aOQMSuVjdSwSiQevDgbFsrAIrqGHyngH9wlzAhSG8ruYm0tg8gNlJgZs2kU6F4TJZL+ONP
PxrtO2G2njokOgyMpaLM1xz9B5QolL4d7H7MMQojyFI/WlqETNS5b257xGAMnw9FN/yxmQPPlpTM
MYnV89Q1l2UsE6dMQL3UhKQD0YZUcwIgDaTXdzsebxhgguATiqSYJ2bPQIllJyWukfMsXPRwRCYk
JKdyBiESxuuXGgqX4+qtscKTqt+zCzYiNOlB4UVJ0G+PAq3DZ0ncSecEigjCZCcJOINkzYnzT1GC
QkgcnVORRx7GJjLoEVGZKcxQoU2KO58xCg6TbCK9AtRv9DXqvlfvXVpC8CG1ki/3P+LWO1GhpVpT
uIQx0sTCsEjZt4smD3WQzYkK4e5yzQqnzeUQErcAu0ucj7hnDkcdtF24YdC7YAKZ2s1TNKNhjurz
ae16W2xrK6146ezm1Y+JTVreBs0SjgOOOGsmnuOpWpQyIM/rgTJ16a55lqCsk4EGjdex3IBGWWtM
sKyNMIrKiVrztFN9oPT4I6XHB+Mmr4e4dUYUM0BKiEFiFKAhwXnrjBVp27lOBkBhakXKTgtRZvkJ
GuFxfenWQtNOM+hjZ0sGg5fhqo2stMdkMEPlcN9rtj8DAmVA/2BzKS6SjZwdqO0KNR9xFkH7JIJP
fjHQruhsdaidTFisOleOcfJ23+iG8QJXBICYdE4L9LjolDDxLeyNeay0RT+TRjkYwnDsBBM03olb
lqojCeIvuZJe6jw/GGv1XZaaY69oToND05HsHUK/T/jJ/hD/KXQNPwtj5DIEzegtsml0tA2igqhH
2hnxyarVyiY6hh1HXk9gmzMBLIziCKDCaB5vpJWWpJBiUay0M6lCbDbBU4b3jN+eToykiYBj4GkL
NDubzcyZEU3aIKln0sVfpVjxzRnkV2vHechsgxudfANwETF1J5LXRmp2aqWr51GL5cHVxKVIvSWJ
9PghG6Hb4Y/NMmDWSwQVHCe73TRP6VnFwpBFQfAdjTbq2VclmSkUw2KYS0BpTtOP/KgeaFEmOVce
VD4PsW8YKIf+acMEgt0g2gKpHU4sRh/Y4ggkQvIUBe4smMxufSrXlviGFmneasziNz1cjWfEy9a7
f1qYTQa6kUC2DRPkABNTii8mKInNDPHXmkBhaRC71o8iHXCDep2aFbhhMAZ4ZVS3EBAJp6HlUI8z
bvRhGs0xBdBAjHMTlmKh7dc+gchofVGQh9gNISd1IcFoyB0nDNEDf5US/GsIU6IQgwfz1kZCDdFm
mTGpW4NDVPWq1YBmt6C2tjH3EIMQxtVKZOG9m/qck/mw9ws1DDA9HAi4L9AMsZlrLBRrlwtghv2X
F6CjQxEEOujNMT8NosW7YT4QjsxCgX6khwWAS5qM3Hqt3it1lOn1AuxSAVhMp/WaU0lK86KLXT5b
ep1lqm2YKc2E1glwEtUsltZbC1JnYA8Il9Ba9XL9WnRiZTgdNGUx56qZ4bkYBS13q2lQhoOWtxnK
dl3eqfaQ1Vlpd3Pc8/xyZ+8wgE5QKAHoEc7J8hMWy4zB6bUsn/ImDfJh9mIwuGeQrh6F00DQuZTS
T8lAjl0qHBQBSnXLwgkCzO2Fr4dfoIHEExUvTIyzrA5kzSq5HfPySVsWry3zUxN2J00HciPpHaCP
BgsAwkeDSJwjyVZJ/zUMDCsdzgUdCNsS/z/SvqxHblxp9hcJ0L68aqnq1SXb7fbyQtgeW5REURu1
/vob7AN8U8USSui5BwfzMA1MFikyM5kZGdEiXgHpWfC079mLts6Htta+1Fn+qGXTA4dCbq33P53M
SMqVv/uqID8GCS40B0CDgwb25Qma/ZqbtfCrdLIbcF6BXiW7b+viGX1aUDsDZep+vO1/3Ku7CYPA
uODJCieAGdRLg7YPQFXlWVXaWDS0yz+lbkR1/dHJd2B3G3bApIlzBA4A1MXUbogH95UNq8HS3Mj7
eFzLh0wjaZP7rxbG43fS16vwoVt4KuIiYoDSwQiGmn8ZPV042KECsNTkn4wA9LMYKkM/S05mrEuY
pV0fAlK1c3CU0P/mbkA6CwgtKuswrPjy0bBWR0AEPe3blkZGvfSPfVE3O2777X2oeBmcDSC6kcMg
0VChIatp0d6txykNqhwPHZCMjv5xRGx5mLRS5wdeNdo3VlJhfCzI1HtaXHVl4fwDeG3mRTNm5ETc
d6QdQhEM7JuwgC0+8NUs+0hbJj04DNCW0aNKz80+5oXIXluzXofQEG35GSILRROWuY+bgXmOKi7G
qQVzvhRC6AjNXqmDbsqOJ9gIkrjGeDRKpR3IVirvBNfOzNVypjHtjY/a+tnN8tjWXymygKIXOzdw
IyqiegfUH1j68ZJVnz4YJBXQA/CGdHRe9fKXPj5My+/bd27LhIdyBh6qmJWCkcs7VzudVzg1H9IZ
aM2AhoLe285eq0UtRsnTiOowiJCxb2BoUIdfQdG76KNXDGlxbx1GiDgegUDJEueoxwgrHbR7vTx5
/8LOTcqFn2VtFuFm1+VsSK1sMq3IHibxp7Po+MVlrO72orv86mf3AFDXy0uuWBscR7pLXPLiXtwf
ShCFW0fzEO2TUSnfSzWkTtsuGfSIdNbQ1JkAgsbGN6Fh+fHU7rEz7fktdaadE6PV2gCWytcxFvfe
4wRKne/Fr+DZeTBj449WxE4avLM4KvdR+iuprYPCpYrLCuw663XC/JNtLo8ByWOUk1Jtcj7dPhzX
4VzyTdlQfQdi/RqCP9RZpdVtL3Ae8zvjrrsTiXsod+lAN5zwhRnFCS9gysSIOcyIVjvVQ/ky+9bO
hqmVBHxh0PPgegHzDnarq5dCDdeKt08r0t5fP4OB4uPUzB/NTr+fXUx768UP3W+AfwE1k926yayR
nUBznVC7aC2g5oQ3IPin3vLQs3vWEt6Nwtf6tJ0K9Og+NSW9b+r10BRtRFCusTt7b8nX8RuzRDgi
b/MvYNtSLtvSgrB3DvQeX298oij/ZmVcYBDlMCZrstzbX4tnfw35cQ/u89bIOLvlb3stH0l4tQMO
iTTl0qdkC2bdXW/t0971Hhy+JIbb3Tl+9XOtpIK3e8jHPqnd/kMwi28DMIwA4z4tmQdxKu4leiFV
37T5I0Jlkon1UTj6nbaIF2j4hoHXP7nN+tcrswPwsnCLoOkBSLBvfqCQiJbkkwBuC1rvr9CAioPx
N2++TJA9berlKTC8NG9FEmTVU+3tpaCKx/nfotFwwfNX4hjVwhhaVfMoykkuuojMSo+XcQqdaudG
qpUaaQbYNRDbyac2ZLWUvS1pXwa8Y31KRN1DGKA1QZTvQJ3guZEt2sgsg/5lKRdyP7nUK0OWLcVn
fzZIH2rQzJzalC6sRfOxDte2fbYaljRCtG1y23Ns7AbCvw7gArgVgCCVV/7suI/5Ymb+Krq0MSwa
V4tpHgIMN4QOxil3oAOKqTdXf+4L5d/PTOXT0NKSTGAt983Y9icnWSHZlpvdHnuJktL8z5C8TVI6
AEmxsqZ8NfSl7Az/ZBrNcO/l3I3ZxIKXKscBbKq1OlCv1XcqOpurOzMqf9TZ6pBzBD1aPDQ1isIN
NWN9mM2WxagD71HNbC0PsihAREoJhqu328gRBToMXUO7yXoohA1hdrQAQzegAEwz735uzT0m2q3F
nZtUDnObLUbnmS1NC43fI9DcaQOKvHr3voeM/HCoEaEOFIAn3QBs+nIP7Vpfclk1g4CSGdZW/8rc
KjS5/YXowc4zZmNFF6aUFVVmu4igYfhcJVS+suxhaNtDXU0/33W9/rciKXyC0StMxqnOpsnL1oZA
p3eyAV0tmJ2QponINO/ka0oEuTKjnPiy4bXD64KmzLQPUzeDHhjDQoNxN0/tHhvAW23gLGq8GZMl
eFQwJIOo2i/h8zKV3HMzFN19jTwXDZ+7eyZW5oViyKl+BBGJGBNG+y9VMZXkidue2Zw85s1TUrXo
4B8rzV3EUazD4moR1+3iH7LQ4Dsz2SqiXLhTGRFNb60wmAlvw7ktVpoURtO3X/1ynuvjVBk6OomM
t8vByQqfH+dussuEULMxYivQPPHazgvIfOagb2NQ4pb/VEEH2ZC660AaCTYK/Ufd22y4x7RhfvJm
p8XsXYaXhRa5TeGCGyJo6+lQFWL+OhgdWpZzwKEEOs9GSUK6NusX6mp1diomOi1J6Uz5+iHnpTAe
a+oXehFOzGusezMH2dkdH5pi/q2jJYMW66rNQVxZZK2iithNfTDroP7rEg1Mmmyq0FwbDL8hFM1Y
jRavTk9X/24WqKc8QcF7tXcOjzwcl98Tj3ncNzBQYh8AHbu8dbmek8DTaHCCM41I1kRrueP51aoP
jgz+86D4gBIiwiFa3ZcmzICbeW0360kM2kkz2jCvwGHvutFo1GHjeU+m+6URLNWKbueeb6T9MA2J
Bx/NYGA61I5JNow0L0ixnqy1EaE91YmmoRSYfZozMwFh7O8xQ2mYfy/GXwSVk7bUD32HSrj2G8CN
nR9z7XTwW0AcB42vt6axUoGy7d7M+TQvJ9uYI9MFT0JwL/Yowq59AcbDQZUox3FxP1UnOoFIK2fG
uIBstzsEgxEao/1hMK1POnv31AkydENO40oSBuNqatBoWT1kA9Yz41gX3hDleAtn7o7O5cb5lPuF
ip3UsEK2cnl4yMiapWvw4phr0KzYn8ASnrzXS0PkBMkP0ldkweDjuLSgLwUH9RjXIEZ/bBse1+7f
YbfvorzR5B3AGtC1w3As0k91xDKY59ErfWM+Ue8X036tRpc0WR+39lcnA/TW7xPG96pmGwcOvUJM
toM4BjT16tYVtU/npTHNE9IdUpZhYHE0RneKZhtGcL1BsIO98/BPS9k9U9NMU1TGqXQfB/ahEZ/y
cie5ktFYcVFy9wAFQN0acG/lA7lo7PodGBdP7giO9NxPUFh/XucyRPM3dDR2EnTPcWysCowEGDpH
VUqiO5RTh0EP1+qHfD215rNm/9CnD9TYcYvXB1uipv4vkKo1TQgp6i4TBE/parpr1v6HSbO9Qv+1
N4ANPKjfjjYgmsoyipY1aL4VwYkafynqenkbduK1G+9v36Br1C5St3M7iof3BG3cqrC1N+285ntm
NuE6ppZ9L/HlIOVKFjA5eM854mIwRXvn/BrYDkwgZlHBGI2sDthNxXwHpDV6RkWWzt7RWD5IOvhC
Sr9NPxwn1I5F2ETT172m5vWNxtsCIRP/MEB9o95oNiDWDaM3n5hbYrwvuAdj87HL6tBvXia6xOv6
0UTz6fZOX59LyD9hHggGZQNO7bvldALK2xvtk7N+9SmLSAdw+zDtWLk+NhbCFN5Okk9dcqle3mmf
4GOWYvFOrH0u2GnqjIc2gGqqu0ettnGzLwwpH24lyI81wshJF8sj84B/q039qHenbnTjQJhxoM2/
bu/ghkn0SaU3weMJhDvK2qhFerNB5E9XHd2L/ocPUoSpKeJ+TLVgjUz28ba962sumyVSZBd3BPOm
8ouevQwtOpjVhNToxMvuT4sCgF2JHZKC60Px1o8BahVlM6CgFRc8oplIO3BnnIKA4H71YWfXIan2
4v3mSs4yRcWM5hSV03aZd+LreujyEWT7xd7w3cZSgF1H8c3A/9AvUXarzjFWuYzBcuIVADXZP773
O9uDXW7ZwFYBkYAOFuSkFBuU9Wj/MU0/NW4RDg1kYx03MsXOmLEpy6FK1AJhBBiCsQr0CGwlaplt
G5QOqfipQsU+QaGlv9N10NlUWR584n7n3BuksGIiuFmFa+e59946v8zIRELSTQ9g4fveivU1Q5/o
yCEMGkIayTxUAw0eLEbNeCmJfQ/C5iBE3W6vyrDxrcEXifwOgvBSHU3ZI0YdMY+OVZ0s8JWKov3S
9P332xdj4zOgBoeLiG8ArUM1qjeoh5O6LyFmZw1Z1FsTSBnsXEMDYKri26Y24hNiuPSaeLZCXFvN
imu8EQZI2VVQFEdwEEndA2hbH8Eg95OE1is6KAX+Ddgc3T68bfp6lbAsXQ2ghTgDatsZxDVaozGM
QphAY0C6IfK0NkQ3b8djb5gJZDcWpQY5nK2agYoe9SdAXFOUk8Ou+zwDIjXy3c7XtfPEl0LA80FE
GEivdunMfEHHJZh4kfrFZ5s1XwarCiFy30XMBhEVBR+KnT9X5j+V8J9pN/8QvvHHLkaEX2rr4Wr3
x26CZqExRP37b/XlT1PesQZuUes5rEiJ+83T53gSXuxX5t3tz6kWdpHHSzN4JvxPc1yN+t7CaMd0
WqQmdQGo1/E9oVJWf6sWKDWXqx2O5fhbE9YSTz44XU0vcphIl/4rse27wCVW7M9lHWqa9+508vKH
yRt9Fmcqf5zRJi+LdASlrJmx2C3qnWt07RRgAoza4E5A9/OqnNV7HOzTI0wgr8EyithorJ3+y3V1
89KEdKpnq+gr3gtvxPauFp1CD7WCbmxj5vPfGLlMiz1lxutrc2lOCWlBDeltuOkibYY27BmNMGSS
UFDY7pyaDTugEESU13FvMLiklIcpNy2COcgiZSwS3b3+F8Q38D9aRMgBwgL6QY/NsAOn0M527tmV
9/lsOwMnY0SbtTx1m/zOcUXiOeODnzk73mfjq10sTwl1HoarQTSJ5WUee/St5a5zjxiUfF2NLOmH
dzOOQRwQRUQP8xLodl5pyGaEQ/BBr7s0c+uQZ08BX8KufPfglLSCgSlZskGioEIJ8srUac7zLkXx
6mcxZk7ItD1A78a+AZoIOmggIlAXuKq98RIKq4Peprm1NF/aSger6zKPx0GsxiNQktoHva/2FB82
bjEIx+Q8mAPGPXScL8/EKEavodB1TJFq+X8hugh2s4WP/R7t0sbZwwQi8HooBOP5pT4itH6xiOON
6GSNRymSl2F1o5Hfv/9qXZhRPEZgt2bT1GiYYTDhg3VAAbc9jk2C4aAIQIn5p4g0O/binB5uG95c
HmoRUBYAYefVwLY/A/BelzWWZz35Q3ZkJjgKK7F32OXVucwiAa4MYAfseiamP5SwtowOxBFyHJG5
rIwkRx1kiuaeWGtYdBr4sqrMNf8BRfpPbc0Ra0D99+32Oq/fgrgAoDIA+gRl4qsKKhF5qdOyaNOq
MVIgsD87/XQofXrkQb3TCt/YUhwWlOKAKMWkovo0g2gzIMTV1KTQVA8b7XGC91j2ANBbRuRyQB4F
DtkrAnZQ7lJe22OTarhZpv9I+YfJ4XuncmvXzq3IS3jmeLNs1mnNYEV/4C/ZzxG0KVWSJxX00l0W
gaN5uu8i/deeiuLW4sCrhX4T6n6oeCtxpveBpyEeb9JR3GFa4Ej5P9zOdvp0G0kgCnGymg4UPuj+
lKC5cEAbA69s0nW2v5Qef3VK/etarId1yl56Y43Weo/ScqPCA9jmmU11PzFT5a5LjoUdJJEAO9R/
tE9B5IIDFTwwP5wi3BtAUqEoMtPDvUOehwQeHXKV60gfci0nhVGnurkcIRL5pPOBYXLNLeIih6h4
1sS6BxZw7nwovABCCxr/evvqbX3N81+ghFXTqzHikln4BQZYemdyx7mIx9ZLbpvZOqughrRBFor/
XxFR56XpMN/T67RhdViUn0wP1And68L/Q+6Mt56HDi8YlRESlNKLOTsTCkswNP/GToIOxRhD546e
mq9DEWb3+mF5ml7ybw1Ujk97zZeNqAfMB+ZtAcSFsJIa9SB62I6l32ORDWmLeGoyElm9XuwV6LY2
E2ILiOkGprwwp3R58f1yNGzuF3U6rVpYGt8cisnKFXxczrqTdL0pKyihAcFVosjlkwyh/NKUuXaz
4ZZ5nXYxfQFFEL5ckj/kd9pvPSkTyY/lfl79KMDXfOyO0517kBwfe2XQrUMK+NIb2+xG1z7zhDaY
ZlanlgCUvLsrAYGEDPLOYrc+37kVue1n/nT181GvCKyA61uvABH/c/sObGRieD//uwrls+kV59Sh
2EtQ9IblhFH5ZYqE+7Exj20xfrpt7HrLgAgyUaxD1RrwfxV1Q4uB2WibgA+EsQfI3n7goxdBM3Wn
LHi9Z5dmlPPh28Q0vclvUstkwxPAMP3Br63mcHsx1zsnrUhlTwkhvkonq4kPoJ33EA0IHyNQpFZP
bO2qkIyeiAGCKY7EnEGSfdvqhndGUo7kHMAK2XhScegjyxfamxhhKOss5DaLxqw+oRIR+u0SE78M
F6h81o0FHswmQtX1tvnrWy6fBIacLEJedFVPAqlCPbLMq9J+MqM5/16WcwTeMBjfA2hvfkQgSLG1
cphfbW2QwRGBOw0IfIshnkhQBvdDbxo7+crmiYS+iQTeGPJDXl4vrjfF4GnIvGZLi4Z+CAemh6L7
e3vX9qwol2zOML+wgAg7nSivoon1Dz2DnEQzkT/vN4SxZIQzrAcCI3JTz7wFlLhASz0XTQrPa0f+
CsgidLRB1EnITna89XnwlsKYMlQM8BBQXh/QzlvNatXqFNJSmMS0fxpOtdMA3zhrYFXBMQNJNN4B
auRyqCgWXQR1mo3kk82mz8SsvnPH+wu42fH9+wZcGSYg35IBNeUpjMzIMQBeYzLJ/5NNAAKCqgpo
23aKbxu6TiGhK35mSMlsJoGBUWOAIToE8VAOh9WyHlbt+4rMuJ3Yg6/XOz3krQ9ly4YrzgNq/mon
1DUZBSKzatKyLOPO/hasO59py4CD6RtM+wASceUSNAzfDwQZVOqK3473MVvMHZe3dXtAUS9nNXDW
rnJ7r67dkaIGh6PmHZZugKqXeSDT+3t/YEaFwIEOwRDkMWrdw8b8oOE0SHu9bj4O9ONaNQeNfK77
r7ePwNZ+ndtRnMHIRRY0FY5A4I5l6ukte0Dm1iTvt4L4hFY+6uKYkpS/4swTOGjQ6r2N1bhu/1Cb
4zHrx50G39Z3OTch/35mYi350lrTXKe9hg7PzBEQqgoKHtT59R/WIrsXEiuOCWglfXZbK6trR2At
zrwcrIIOqZZl1Q6eY+u7QPv0/6woHm2kfHEWrYW7ybQ1rjSQTg7jGN9eivy4l6mrxJpZpmS6wxip
WvjqzazU57GBkTqIco/dF9B1rYPQBThLW/Sdm7MBQEOxEAUFzP9hTMINlDUhvYJro1WdlqOJxhkp
vINR0uERAFstorQoH6uuzeIGeMIk4wFLnaBc3+9bQfYDhQQMNSDvU4WFBlEBpztjHJAUJMFrLPJQ
3giKfGdnN04jzMCKxJtKdMnlaSxrjn4hw5hjZQBhj0kKjJutw7Oz0j32kz1Lyrmna+/XY2lUKbqg
EW26JNBYTMWOW92KfkAwAcoNx3pN6YK+0mougiJScP4HShNViGPJIt+q7YPu9HsHc2NRSMkhyQDl
WHA7qHhBA2PbVk1MTMZOX3r6YOjPyx6aaeuCnZtQYl8LzHo2M4unhAMDKJw56VBL3HkvGVsRFu3V
AC1utB7BzXR5DrpSlLiRE0fBpAAoAOLwJjbt0c0j45GA/b5LvAct/9yK++5HHrPI3CkSba/yX/vK
6RjdqjW8fuSpk0962NvznZENv9/vRVA+B3EapmzxelN2cqqaNZ9qARvG+Np75peWB0/6RKCkIY5G
1e94xq2jiII2nCOYLlCNUiKWZQqtJxhfTltwSzoQfRvwzGjBQ2yOf24vTP5w1T2eW5If9yykYNi0
Ivla8dScyhCtg7Dq7XDooWDbftb5N2xGZKLvf9vo1tE/N6rsZmWWk6npGEtvsuFxxEQ095uwMfbe
i5u7iAFiHHOQCSEqX66t8eZyXS2YyeeTBp4QkO8kutlG9fj39nq2TiAOBRoPgHRiGtS6NDQIMtgY
ceIpEE7P+WzFoLXceQbumVAumU+LSq9LmFjWzg8ra3yy0YXe+S4bRjChI1/WgPbg1amsA6B6E/BQ
ePR2yKO6/bbsKYJtfJELA8oqRm0i4G10qtTSX1u7egArRuyRIanGw+0vsoHGhkuVnS58fEm5pGQw
DhD/AopLeDazeIo4+HRf3Wg4+vfrx6pPtB/sA0/40fh+2+zGwb6wqkT/bNFKY6rxWMd8U1wN4xG1
mRgPz/i2me3vJLVdAbbFG0C5P9kc0IJ2dpU6tIpMs0drZsfC5kIwfY+bg4LHFfhvsZDJQu1SxnYv
4Tl7opx8nLJm56m0ZQYeFWoiUEBEdVHZr7yZLdCkILDnswgL8ICDhjwqxd57Zmu/zs0o59qFnGXW
5TATrI/jtKJ+vlskkq1MxY/K2PB/K5E/4cyPNlltTjbwd6lW5l+AXIkxg/hQWuYh6yGhCmxoZ6CP
FkBQc94TUt26VCB+Qf8AVE3XFaLCrx1G+VSlWZtqXhe7Vh5arYb+7h5f5UYujel9PNcwyIl2zFWx
o2A1FBlphYGciYF6tVu4/lQuba6fZsvt+Ovqu+JXJ+wRJCi3j/yGaSSbYGfDiIWOErRyUphj56Rs
9SotGf1Ie8A2K/e3Ted7Y2Ef0Jjd29SNkwlaJhTcALlF8U3Fmrvcz7nOZ7mpr7w7uvVLa325vaRN
E7I4Ib0t8kDFRQkuzJkHXZXW7ktXdHeDfqh1sZNJqAwC6C2BGwSknHhmwRFekZEMrlk4FZB/afPN
+V2k1l31bII9J38xojZtQCBwe1Eb+YQMHUBHQ+sOKm1KPtFLgnghEHMB4HGec0N0D5gzyk8DJqDv
9Qrsk4NvdhH6CRaGYuh/QGxguYj1sr0EuJ+ajLq96Ltm1irAX0gQ9sLMMLy16iHVrD3mu60jiZgP
9wuCHYyMKEtF43UpAbapUkxMJStq8HHLusfBmF6In/0dMH31H+4AHigA+EHQG1pEVwcGA7QGxUVH
bfZQZI0ZknqGR1mMh9FxnipT7FHSbzhObOa/FpVbZ2PWbMAkCbyaVx1ddz7aYt55dW3dAhCtStpY
LAnlk0vHORSOOfcg2U9XNDa7DiX813GPHGGjpwsV0jMjine2wLXm5Jh4S+2jdajNExvC+tmP52g5
THEGjp5v5uNwd/smbO4dikFgrUJ960oO1+7qcnWzBidx5vpzUZTtC9Ps/2BFIr0guYCuNQANSirA
sqYvBS/hRMYBtTrcjB8Nyrs7ec3GWvBKRUlY0rFj3lw5eWi3uB1bfZbOGNIPvW55AN54J8PdOAgA
WOG/jWl2gKHUm4u8SXjCd1ERMbSnhkFiNecFw8Ud9wZLtyyBP1yyfsoqjbpnxgJlazbAEvWROuV5
iOgSzojR7z4AmHTEtBfoNzH2rmbTRV8QsQidpX3/Z/H8hDtt/B8sgHxGZrmAqFlyoWdJB6rzlTc5
KCKNtVOHPS/vmtp6/f+zIbOPMxv2AgpB6josFVT7nvkknZY9Yuet0wXeUAukQA6cqfrabZlJMbJL
q1QgVwIoLZryvbC04avBVY9KIwAWeFKr38JalrFkboaHR/PdbL/kU3+XAWPkiFCrnJ23x9ZygMJG
VAf9GEpj8u9nOwbKpX5EVsvSmn+d2iZymr3kZCPIot72rwX1u+OWdDZfWGqt/6DYGGlQDc8yctBX
HlH/O8pbD0If/sP9PDeqHISlnTo+ZyNLXe9zOz4tVtpmO4MM2zuHygCarWgRqtByJwc1niUGlvpL
lWgM0897g/9b6RCI0lBXARBSIkPkQTn7OBn+1ECzFhRmfxvMaP/0Diwm94sVem68Rv09xhD2guiW
uzk3qeQJq3ALz6xhErU+kJfQ6k837ryjtgLcxbKUMIC2LTqtgIunFMrUnwEyPlDInzTJMkQGtKmb
SNun4pUfXHnynNm86haiQsULsuJr5X+d0GWxf7STItaiYA7HCG3yFYareF/GefOUIGEAoSmSKnSr
Lz+h4A7XmI+1Yhgxgf5rAKGs2z5vY4gDUAkU8eUYtwRFKmd9HNt+xmViqf1sPsyx8dSH7VH70Nzl
90aEWBuXMXveg7fIc3C1n2dGlaPJ8jVH4Q1G50YKqpjtg8GX18zol4hOLg/pQqGlowXucWe12xv6
72qVA1qW/UhH8MUB10pfupfuBIbWo/t5fO1CnpRxdtrD627fwrOlKsfV4sxpSnCov+Vj4lQczDT4
sUbagw7YEIv6vVmvrRXiY2IiR46TXNOnG6TUK5uUqQv5JjHhPYfq9M4ubn0+uCw5mIy67VVW4S+r
5be2X4JcSdznCeTjTsYTj2UNfP7oHJ0HC6LmuR+CDGjYyTS2ohvo7gxf6prj1Cs4a7/AELnPtTJ1
HIrZrfqoQ427Hr+T+bOr7SXsW9ceT2Ok65CHhzKrkrDrgG/43EEjtQ4+9NZ4WHQXk4Ak8hC4b2/p
luMETAQvZNRvkUkp5xIK4nXhgd4obVqo2gZlaYeWWXShSZYd/7ltCVyBckzzmgI+qGbmLS4seeWS
PdWMB1m4jGRhIRhG9iTiNo2hJYncQIJt3kqXZyFIW9bM9IcSG9g0f6BwiZG8voG8H3s3xhmZ+pkd
xYlp9phNmpmXqa7lhhFPQdb9IOsKvoGZjRZPbn+sjWMBGiQpXw3GSAeo6kuv7BFUUwSmotK1gjDB
hIHhzmDgw3XDQeym1hsHHpfMRGsTQCWIBCvGFhDergD8l2lQEFCAg5C40kKb1NGSe4++OX27vbat
ru6FPWUrrVJfLH9Yy3TlZAp5Ud2RoYRAYXYgbIiLQmDqjD6BASaZd2V1NvwKbAMlIRleUdFQ3l5Z
RwVgGF2ZCrKEkvBzatzX9o3IC/N3U4bLzu5ur3frW/qYcrf+d/fU7YW+KPER2MsULUowqHiR1vuP
edkkFNX0/2AKabIsUMnKnrI6bwyydVxwSKGznlQDxvheNMM9sj2yko2UGYO48I1IKyUfm+K1MMoO
kqtyLVLafy+y+TCiqYba+lOns9ASr7WnfZtXd6czuXHT8eAGCTqqiMDTqF3DzPe7dR3HIvWaj9N0
CroydOjOt9q4Cuc2PMX3I+iRuTBhoxe/K+JHYvk1rV/LACSxu2F041xc2FI+luV1BE4RtmZwipjl
nJQYaxZ2/ljsTRdsZQgXppTKU7H24I0WMFXcz2Y4fECWHmO45thLrQc9xCT1TgzdGLf0LiwqJ8Qm
FO3fGRa7b/RF3PO4jcZfnEQM2UITAmUDBXf/F2ZKZ+iQ/3P7FmweFJxMSMkAGQ/k+KXzJIPP7BkP
k9QEf0XTi+O0zo82JkCT23Y28iA8SP+1I33NWegJMjwqx7bFrnIMQos1L+6DoKx2juTWawSgMdRh
QZCBsXS1XNQFbkMmc8AzBOrzx6CLjRd2AP8WiRYravLIhDJIoIX/4ZGP6pFpO7KUiARF2cV80DN3
0mG2rOs5rIj1OyDO7z7Qnuxi0g66vsvdsrmfZxaV/WwIHg8Z64t0mn6t7qNPXm5/r63LDeUEZHVI
g0w4ksvvxStb51VP8xT1oyq06zWZMpB/tfp3TCE++Xq+88bfapv6ENkBphADDNDyUgzaS7Fm4Len
wHKQY/G7jSpIbIC1nEeYJGY/uxCl+z82eXT35r23bsC5YSXCrkOGxk5t0tQFtDWyibEcudV/GLjY
G2bYPJ3nppRjMvadj0lfW/Lz6n5E/qJ2kgQJ/zuC1fC3H+pPEPnS35/KYl8x8ALCV/kl5UE6u3ia
Bq4MjClShJ85pDomlyQd29iKPVDWlovGexVm5PzLVZyzSm0mb/w0ZtWHAwSanImHDKrhxjoebx/O
a1NyVhAsU1BK2IDjO3PXCJ+iCMTrpQmhLlI9tfm0PBGvWg9j1v++be76LgDdBVImSTwAQRFbCXRk
WgoMp3TaCXSqfyTBXZg1zQMltIwXfRrCeR3ub1u8PpMgEYfTB+Yf41lXDMFeplMryGdyMmcABhr7
A0RVE2/s352nSzMYkQVri3RcymMYs7FgORYdOVH6CbzzBRrUmfHr9lKkI7qsLQCRiPchejnosuAZ
fHn+umnKctb15FSS4FcNgq7RKZOqyP+a1q+OeHFg9TunY6OGApPI0R3Jbw9smBJPPWRYyGc5OQ3R
kCwJBfoCyBUal5HAFHqVorRwYs+7OsAyMbha6ZlZ5aYBEJstxIdZ+9j+lGrYoDoMlxzS9WXMo72Q
s+FMsEo5kY7RVUey8F5ubInSntmhN32yTgJt90P54MfIzWcd8ulGJDEmswWOhL1kZXOVZ2bl38/8
yTqAm8xFgwEsWMbBjfLETfOjcVwj99AcjT2xY1UTBU3ky1Uq33LSqcH8BuakBoucicRTfBGxZ957
3genD6fDmph3w9cAa/2UF5FlhGt7h/wTRHq3D/JGmnb5U5Tvy4S96pn5tvI5tiNMn/2xPkGiJZ8i
yEK8CZvT5yULaZYIvuPFNzweGhToskmMF3RFFNuTtsxNPZfkNBOSeHmQzKJ6nCewhy57AeMNYq2e
Y5SSZCcMbu2qBGm3dd0PcxCcRk3T3ceyEMUc9TWfaOJTot0BPgD6Xw7/p4XAl6ygqHMW86vbBYW4
s8yxLUKeBwJyhNNkiwRz1Z2eVLPTtUnW4wGfQB9ioJ80jvwjzqautSKNAJH/fTS4McYovhZtUvVa
myUVtdY5avMcn5eKzPo11WNjPzPR20uU64vxcbLhX0JqoRmxk5FsHr039ldM7CDQOEpiYK4YS88F
BAJcZiSjVT6KjLzQ9Z+CkFCUS1xrKDeX88Gxu4gUP8yhPlDS/rUCUAB05bEx60i3/iF6G/sTfdDs
ORonf+86bh0M9EYlNSFc+BXSUBtsbaTl6p8qFgK9BJTeB37KP5ZHAS1pB/cSpT8G6u3n7nD7Olw/
a4HCAj8OiH88yTWmxA4x0jnw88I/EWBFmRuODYmqvI5c+oWQ5rgMRrRa085y5TFXjiYE6eDYAF1G
UUINWHWQByPtrOBkMT0qRgz7jZZNdlZ2HXwx9C1BTehuyxqg4lghqqeRMW/w3Yk1njrR+CCD9yFY
FGUVJ59vb+NGgQeVfry7oCsHDAKAt5f+tCJ90TO7BiE018PRIqFenUpriB0I6kzVa9t+c0seDg5/
N/oB+QViB8AqwMug9nhp1/UHA4E5wHC5vcZZ94e3eDGBLe728jb2UgpnQUQGJTrwnSnuW5iTNTC3
cE8lcLbohEIjaAzZLmHzlhlMCEt1AWDhrtp3wP6wvNUM52RRegBxRNwWdgKK5J0QsGkGnUgUG3H0
r1LcCYI3WSeE8/9Iu7Idx3Fk+0UCtIt61WbZmbZyr6x6ESpr0b7v/Pp7lIOZtmnBvDmDRr90oStM
KhgMRpw4J+iU3EkatO6rZ7nkKQ1ep5v/QjqsY32gnWWf5NqsowRWK1owmI1Vk8dG/yjqYFJf4e+c
a2XLFFJp5IAgDoYvMJ9HglpYswAWG/TCj2W1lhJLGU9D23hL1nz9XOF5hwVBRhm5IFsIG6G1oi2g
0QnyitjRsjhaFAWj1r3edrmNxAg6JGd2mLtSHTTo1Y6dFowebR2V2qVXDWsRx8KthXg4O+gNegOP
S2fjBQu74HhD1gks4pVCpJ5Ealt0rRbMv0Cl3d/LtuxKfujQ0/RrcMrT8BtyJRxCrC2PPLfJRA/M
/lY11Nu0oGnemuW7KLZWyptOuQ66eGeh6w8RIHChY0z3MlK0RhHGYCjG4QJoYdD+qPTj9hfb8sJz
A+ufn6WUYkIEmcaZFrRmbHetaNwvgGdbZMpiS2/nd4xac8qjG0U+rAk1L/RAUCwClu7SZG4kHdT9
QvWTy1VFFhvuzVMPBxF2hZe/VpzPxLXH3CngLAM8OzLVIPwxOqt+jemOB2WHN7+TupHDm3Hl2mP8
AiAjCbcw1mf61Itgr/zWaDZopHbrw0CMrJabqa9bdnk3X24pE0vEsEERAi2uYDpMrmCVXhpbxTEW
rXo4qXsNQFYLAnS+8IBcrtVsQ7HED4HzoN08++fflTn7pEuHaGyx7s6t99o92PId+tT7g/dJofIY
4l3A+7Trp7u17vWInnmv0NOxLBFhg1IjYF8fpS5Iiw6XuSLE8U/o6lS2EomBU9A0/aMKi/l9UseG
00bc4Mm43H3mkA6agEw+FlaHHvE4gbTOsps/QsVSIXbuYpISgIj8KN5h83so1y0+FELcTuQzymxE
pDUGrrcKqoZXjFhRpkMJrlzWL6AflkO462zFj53er10EQVRgIb0qP90OIKzaJF6JyGJwH8PwCuBh
sTUxFGbFMgT/LHijHIpXopnaya53Va/wFHAxc67NjafBpT2mqCF24jSvpVNoh4EH2c4Fa32eZnga
WXkQPkCs+UV/lt+FQ/8o32XPoDOwOCve2ubzFTPpW4UHgZmCdgOXnPCuHiLRT3yQTvrp3zK3oAFh
HlB5yzxu1eG23SvoTdu0hAIRqgdK5LT3ogukP1a8b/3pV/s23XcPUEu94/VkNi4IBQwHIgitADgE
lO7yiMWgszLEdtKDqKSq4pIlLlMbUpMx9dSupItPML4/+gQc2TzW7/XcMKcbD42VVnUlPgC7/aXp
KpyhBTIucgAZrfI+Tsf4rhnC3M1bKFJ3psIrbW5FMIAbVgp9rBeZOXMZjt2sgCAy1D4LHvMeYRR1
K8PWrcVBheVoctFUW18UcpDo/6zQbtDoX67QTLN2aVNTC1JMbyT5vgj/0IbH8LaRQ+CJ+I8RZlXt
jEfy0mNVBVXRitToaYgID6V+XWoEEBW6OSv1EtAU7FgwSIkIlNVEsFCL4lOkkm9VURwGs74XQShs
NQmtLUFRQvf2UdxwTjBjgKMR47srCT1zEtMkjXJpalGFE0pxT1NT8EqS9R9Npuh30GGND6ZO5Z+3
jW7s5wp3gNIrKsQQuGXcMtMlWqkpkQJzrGIvBKOcE+UNb8D2yvkhLg23ABsGUnY8ihkr0HtNhKwl
S7DUf2PwZg3JYdJ6d0i/317N1RaudrAWTDOsVEFsKbNKp3wW8pgGpfJXASeRMSBTL6GmBu1VoNw5
H2z91RdHmrHG5EYmiDxpDVxuYJjoDAqdlczmfd9Uf24vatMMBtlQQtDA/84+fROSCCGZaiiHNGq2
EwhN/UXRMQdTT19GwGBFeFxjEgSjh3jHMadLWDoxKYgwBoKIokH4TmtI7Ik/pqTmXDtba4I+CSpN
n+PjbGmkkA3akzyagmaM9mEf7xYhfu1jiZPNXD+lQC4CcjHw0mkrIpd1iFEhyTBPJQl6udyXGkpn
Qx5bcUXvO+k7zVUvXtBVTb9N80loyKnq5kAXi9huSiheZirn56wn+NJh1l+D8SEgWTUESPaE101f
FRA2CbJZd7K8Oy7jXR3uenhopmEcViIuoMOcHON6q6F3DFl1fFjoWKM5cxmWgd6PmmYmeC1nop3E
sVVn33KZl8lsWsHoHrpMqAHhCF5aEUZixnE7yZ9yPUoP7fgc9I3G8vXFYJhNgTgoaBtAiss8f8oV
YFRjnUEKOeyQVpa8nMyGBx665stS4ZqYegGVJ9BKCCWXqyFLVCdNOUoBVvouNdqLXhNPXnmlUtHL
wNfVgfWvIu3igXpkNxuGd/vIX1/ezA9g8sIGIzGVouUSLu+1OZI7s5/tomPvEnSB2qP2XeBYvC7W
wzVW2SlQYaJvDjrMyyUPybJALWwucCJrJ9ZCbdf3mTBaxrAEeje6QpM4NMu8VougxUPA3pXVOEmD
+JCa4vtiAO0+qY/GkHgQHX0ntT4C6Sgm1phLXp4Z1K7a2Ovr2FWi/GlZUq/sSjfJwpeum52qTPYk
y2yhn42vewwwpQBZY34F35LFQeta1TYLWKeCqaSQ0MqtLC6siSfNseH+wLUBmGKAogUDdczJzpS+
pXqmYoh0LZxAVCLUn7Att73i2ggSH0yOooOwEoobzEmei1GRhSKjAfzTBaG8U+EQ1Fnl3jZzfVnD
DJweevcoUILQ89ITphoZdJ3lNNC6xzICJauCllhSOpFOOZOdV3mWemmJOc1jCuAcoaD7z5XfJHnH
uJldRU+1hFGzxMKsLOfSue7nMvaYC7uC9EQNGQdc2JEr25igHma7/khLyzj90iG5atWnEG6bueAd
TznGP3Ocy+CPxWJgC1cR/rkax830kQhCnBfo6vb76pAcDHR2yYsYqHvwo9qt3xqW8qN3w88+L3nK
cAv54l2D+Z6Sc9g3HQkHfWXGQjbG3r7SpBWGshgLVKgqaxzR+cXzIwznLx+9dcX/mGG2uyBFM+kt
5OSa6rcGsBTknNWR9yDYCJWwghcVmkgIXlcE58pQx7UoDNDLa0Qf9bEAhFB7dRmAjWzuNDDUF/Nw
10BwUYhli4qDPfaaV5Txq7GI/u2Tc5VMr/4FtlQEAWDoUaC+PDmAQaRKhsdkkEsPsZRZQvf15zpj
ggnTULXpyEQRzszWcMoIUL4ZD2ez9gZFtQSKpioYRSHQhsg8eFlWPhRj4Tfd965QnDEW97cXfOVI
wITifYmUG+kipumZAyxXcxTL/dSgw+ulw51GQmcKeRwoG0YwmQw3VaDhincss6uTmEZ9ko51kMXR
3hRkRylD6CR3nENx9fEANVqZPbCMVbaCJWqmZgvuyLysgyotXEVHhAj7xy9v10o8gNCNCIA1MbdE
n3YA0xagoJCl96mdHEF60buGE1Q3tgvHAZUGZLxg+blqxdAGupeZWgW1Ao1OSMSXeEfGMyeVvQrd
mC5C7wqEF8hoMbPLfBRTj7syFscqWCZyEDvk1b1m45EHcnwZ/M9/ayniRJPr6I2pkPUNiYcJ8pQr
nkqzCaPCCPXwhJzoHXqgxl3ijn75oTxOqMoqb3Vkl3b4xCPTvW6sMnbXDT+ryyodaSSIt4an3Cyc
MQSTkQTCVvoOMNxDJ1aOUUoPFCmgPHGK0Ndfcl0wjte61+vD+dJwqZBKADQ1PKEkaRXy4JgD6sLC
wNtYBX/Pxc20LhAjpZh6QCsXd9SlnSjU+tnMtfBUq+1sib1GrDyR3HKW0VkjLkl6N5qkvSCbflQP
9hSaXlMUaOx9WZpr/SHrSA4oFoBcZ9kBFpUkEw1peJKWobO6aWitvE8/8jDlKTZd5TiMJeZqAuVV
nAD2FZ6aKnxvaXlXxoCfCGW8gwaRc/vUb9tCygZCPXUttV5urzAPpTyEc3hqs8JOM80x6aOgvBgx
T7/kOoJh+1YNDuRsBI8X5kyOclGaVIWhZMkU8GjrSGiiL4tBY+dQvVzRpziCmEG/XM2cdxDe0Mfw
RDrJj5fquND7sqs5Prnl+udWmIuFJjQGEgBWMqhPW6q6+GJjaBBO+vKEEbMcxhFIGFHkSF14EibD
CUcghGGmFnjExOvWs0cMaTPmdWEP7+PVR85iCCSgM0nGuOmpM/tvbVWAArAoLVJGphUp4Xel+XLu
ta7rzCDjC9OszdKUrgarSHbEwk8pmQPSzDyq2OuWyWoJoy94K0OxC6o9l0uLZuh5yCQLT8WkeGlD
QYc8iY7YR7so0h7rJH2C4LZhT32yr+m8lxv9UKYjJ/Pa9BfU1XHtgerzinmh0fIISukFvBKVlapq
IwsSX7s5UR9un+VNO6grAlABTk6DMGd5nkAcUYUR4oYo/Ek6/UVR85dE0P5HM+tJP3OXWpOFsSxg
ZlBqK1ROav84mjyf5K1l/fMzI3ImJAXq2VhLMT9lbexMuXDsuJTnW1FJRj6F9zfmiK6AZebQJkMh
Ceapih5J/lMS/t7+JJv3MzT3AHAG8TN8nnH1JstNs5IS5AVmifRXPUV9eadkKKrlQwrsPy1ftHjV
Um3B71/1lIdk3drHc/tMSk4zQawJxcdSpe8pyL8m+RttVE5A3Aog50aYXKBIWiTXNIVH9NO7MEME
cVlCn3bNHaQ+nAI1lNu7ep3ffQoZ/ntTFSbMU1OCIPKYh6fSROMXHOqiPcaFYyz0LTUBghm0b+pc
8di5OFv5WaQ6c0kzirJlKtfjVVa2QIA6nH7EHY97gmeFifmqpgl1NcAjG/klhShnMj0rSOlub+Dm
B8OLCIRm4LVBTejydEGQsgegnJindmocQ6GNOyuVQ3vhFa/C2eopaI9uW9w6aAChoIGEwhoA8sx5
Rj3Z0AY8CE6t+SoVv6nyfPvv33SJs7+fCfRZHJtVKYfrtkFgRYsh4gR+1FM8BbU2WRPAq7ft8dbD
nGsh1qVepFiPOCd3sdB1lkyln7dtrL+ZvZfP94w9u9AU62gNG8rU26mB0SDZD7XXmSr+bUObi/m8
/gFjRBa4/vmZZ6vF3GAEwzBPxWI+kih7iMOFsxaeCeb7y9QUJLzGTHDJ/RpIZOXh2/+2BsYBwI/b
dW2LzRJQgdYfpfjP7b//GhiPVEI72yTmi9OBjOGE6sqp+Ks/im+1p3zMopV/M+waTPd7+b4+9K+C
Y77wFB02tw7wNxPVOTxAWOxshcZFWs+aeZr11k9749jO9L94zKH78x8TyqUDZIVKx6RTcTpRO6co
g5nNn274et6A8RsoxMLDVlUCJrLl6HVBJp2QUyhX9V1Ba9VZxpg4+ZD0HLjSRhAFcy7U/vD4R/+Y
7UouEIRG40Uhp2QCQUvReSsbeYWZXY5PbJzQdWTcBBER2I+uKKjKMVRHog/kFL2twxLVY+Y3dhwY
Lh79bvHcnno78Xg8JtJ6nTJx4cIqc1zbClRRsgir6i7xh50kWuDSTvNj9gpga/Ea7ZSD5FZe/jj1
wLk+dtpO5SALPxsut34Cc5z7pRoaWcZPCI/hTv6hHqa/5vPszPfDLvakp+5IHmrfPEYPkiv6eLeG
VuhRW7F7W7RKLini1uc2IdW0FuGQa2mMZ3VDKnSi3pITxLMfACre6RNSj0jjhEnMdm/tPAb/1kY+
GBAJE5EjrcEc2fq98TP65pCF5ZC5tRTOURBlM3BfmjaLwSBHiniYRqof60XIQXJRpgPka2bTyD0w
M47Fc2PEso7/XkZ60BWSGJSDrhX3wmI0xCb9sAiOkcfx4EcQc4EK+NIJ0BWVzEQKFjNTFhBAEEF3
OzJKPbpGor7090lmiOGuzMcBdERCgtmRaRZar1QbobTLPhlHT5LTCSRCNSGDp5NcLr1iBAOI3ZZQ
n3/MK7WTcHFKuduLXdlLFpo6MXStjd6gnjkQIfqrpahHtIteFn4n5VW6Dw0IF9itMqaVj9J9p9yn
QAk0XldLwvSL5EZr2nVfjsJDRbS88FRgvotj3UY0Oxpqp8+r1pwq3ZtaKWl+NCboMQMNMsmuUMt6
bytz3X1vMLmqW7I4C4utrTRk/lQMi+nVhZZ9T+IJCC1laj7mtAkluyeDOnsyNGpGR56aKN3VJFsy
X5ryUbSFpW0hqKwJsgzGhzZcqWpKAzwuUfinXtQh8nX8Z7qTkOw9Qw1LlI5F2xemNxZzGyhZLbYe
em1jeEeKVKc2GO1BC4mBWkE+FmaZyZapl1XlNzF4OvEdynh8LKsRfB1QYxDzPY1EE90xinecVkDY
Oa/kNxnQJMnOC1EZ7LSvq9Huu1ClT7Na0spVa9KqDtVSY9xNS6TGfpkrBsZdylnVUldNlrZyTbxj
DE9U8pwelqISaqetgcyw8s5sgZbI1WyBPG1OAZkUO2N9ThlJfjKrGQMYmdaa6l5AovQxmWk92nh6
gcGxz6gw2XVrgngm7SGC7nW0qVVXWiL8xWECEKS/gJHZPKDJKlKngWp1dajipenuyrFMMmvKIllz
tLglmj0PRosYaXYLtaCWTtC8xaD54mpG0bYnLawyyY7bKp13Yy5WT/NCe/lFTNqktRZQ34iAhuUS
eGQsodKabN/IYji5JTwchYNYIegEmk0v7PCpxmFHIRZU3OvSEH8UpJbNh27slOpnDJZi3U6h2N64
aZY1pbfo49z6RY+Xl53UYSFbo1glFJoSc2d4SZwmka23bf8D7Z0BsMumLeqjUirDYuWFLLZuBaAI
pgKrOG3ddEK1cidJIUBz1Vym8q4QRwWE/CTKJy+VEBseaNXlykNIjMRR8iW3QTM30YdxUPLhsQtj
sdqnKmn/4lZBHhtT7KbXJalsONB5TXjPgGsECuiMEchQsQY1KFrQTNI0ToBviYtunCp3fO8mzDqC
2Kxx+zvxtxg53b48VKZnOppz+95cwyRze8AsaEKgbIm2JgvGi5BqymWP0UZi1pOzROZojYUKgt7I
n2rjbQorMFAMPM7yazwrVotO0KfuDh4/bLddiVQzAQkROQn+7Ol/MbdwJxQgHuvsyAfNq2diwlHY
idCUf5EBWM932ZeBKMwvYHLIPMIEdgaAwqlZEg9neRdDOUTV2t3t/d24Dy8WylxTUiJrcQUoz0nT
KqeHvIA0h46Y8xR55I3058IO8+5XemkRB3W1Y4mH7md01x1N8ijY+n1ybF3IQLmN1+5MENiltunk
Lv05Httj8tz5PFjAxsUMXJgKXCTYYAE+YB60IATvu1lIyamF6MtbBwTtH3WgvGbEphUgfAB/RK4H
zpnLNFmLa2FZptCASqh4oEn5jGuMkyRvNZJQJFRBegGiEqQ0THEZRyOPjZkYp8HGhPVbdersxiZQ
77FUC1HXSq2xAYkb70huLu0sEjAbuDSDFioDIoEpPQgi2MAmXtVcXrOw61P/T7BhVobLVUP+AhP6
j/Fdegek7FX4BiIR8qA7jVPsu5fut+oZh+gBubpT75q7ipPAbZ2L83DH5IkUNe7GGPELCNDUpaT/
7PMZvMjd0+3j91nUu7VS5jmlaBSNRohYoRko2v2LbBtWAbh4+gO0OhjWJ4fpRCo7OcSO7oiBtiPv
SOKqF4CuAz7xDu/Lrn9+9rhP6LLgBsOPIVPrTPKbIPJEmXgWmMfAIMlxb2TY1pDcQV7dInXDeWht
BRr08VWER2R3VwgmraWCWKyuE2nvpbHrgb5JpeNAeTiYTQfB8QYLPqbQrxhuSG2MQgXtuZMBkZFm
yB6EZPJjIXZvO8jmcsDCSlbeGcyCM59EBW1c3SoUcYSemvzXYP4Nq/c8/7htZft2PzPDfBdBU7Me
b27jFO/RO5pyi95nh+RYvKc/ZU84LPsaPWkeQcTm3X5mlImReNaM3dxibaq+7KTF3NFRdnvFQGrf
gehmyr934cwb2FjvTfbAoTqCtiw60ijjMxce1Y0xz2b4uGpUH5k53iuT+a1PmpdCKw9yPbzd3tlN
c6BsAAc+BjyvoBJFq2NsP++Nk4ChQTtVyh+RtPwAnttXBvNRVnncl1tuCUDyv+2ZTHAewwz4j9Ve
YYoPYlgKUM7Sn7U05axr044KbB2SJHCRszBLEAtSeZIr3D3RkDqFuShuW+mGDdbN0bq9hRsxA0UT
QH/RrgIgl+WSkklP5gHC0iczwRRd9deoeYxHmxYwi4cZEwCar1Qc8U6aVKUg+kkxh/tx6fZSWXDO
Mc8E4+tlqkRzm2j6CS6Hd0lqyROvf7N1iFf5UzD4Ac0Cdhkmx9JCQIHRidVOvTO5KnKB7rXYEad1
13IKBNPd8lXmVHe2lgVSdTwK0Lda8UaXN4YcCqSsB0U7jXoNZQfQaN4DkZ9znG0jUKykfcCMQvFk
hY5eWmmGBqTKZNJOeVt8AGf7HSiPb1GYP8dm9oqCwbHADAXnHtlwcPBSr+BpjMReC/ssWqUMeGxr
pzr5SZIHaXgCH93XHVsHmH8FwWIegi0RJTRqJSCktZMC2Xmb6mj5pk33ZWZ6A3cUMNGgdEfrGLK1
l5u31BKpjFjEQvKwh3KZ8DcEuvC/2S2QjWqYvVn545l0aUojCA+iFnYqRPINCMy7QkyPad5//bVi
gJMcZHbQNFkNXa5Fr9K8TaNCPQndQU1aBzJcTpLxSDW2Pv25FWYxAkmpkoLw7SQJGCf6W7dvEJLl
BLV115lraMU/A8MJ3i50HZk4HcdiNyaAt53SXgMj0gAARYpLQdMFXEg67/Ns9ZYvzDEbl0J9nFI5
Uk8V3avTsdHigM5PJL+nyzFvXnHA/KHgcfRs7uPZGpl9bOhcNlodq6cu3avzI20+EpU3Zb1hA8EH
Q+uA8Uj4l8mfJTXL9Aza2KcQiuAFfFt9M6qfXz2noINY31irAC9aH+tvOEuLFzD7TEsR98FcTHsj
nB8kY3Bum7hOE0Acg0sbXHEKslaZcQcx6eWsMaY2WLL6NMlzACb1l1RL78M4eYub8OsNajgfgC5o
6gKZd0ULWYGGbkInsg20ASDUHmUoS4wUw60houLdXtq1p2MYA/QxBHN5IK9i5ZuEPOuIEg5tQDL5
QLTI2MVKg4VpxUcViS+3jV33O1YWkrVXvQ7qAchz+amI1ix5q4RNUPexW7W/SdFiYfW9AL52MKLY
KHE6qE9yDvO1E65bCG4cVBUwn3F1P4WpCEmGpg3wgkre6CwaT1EWfi/FWeLE2Q2UEkzhRsIcCJpj
V9R7khn2uTgXbSADfS98gC7Rzi3zMfZFP3/lQUa3Pt25MSZqKD00r6vVmLGkJzwNj1En2mEDqZYp
+TpmEmwIqGZg3HGVOmb7cD16ikpfyXjWqhjRKH4NgmpjfoPzpTZyJJhBLgEGYohDA/V96SCTNBhK
HTdNoFmDm3RWLzuGR/3RQkPmEaD6SbZUFKLmr98pl3bXrT6LIancpXLawG6FKrUifMelYCXq623v
36gIXVpZw8yZlUIKpahKYAWzNTvVBquGYfV3Q2pp7uiKKKvVu/x1nCxe3/nz61xeZ5eGmVdVQ5qk
FSkMr6mn5uVe5GZ25/Uudfvd4Cv72wu9TjsvzTHHXK/Rq4DuehOgNYHLs7GW9vm2hWspXUjonjkK
CxxaMVqTjk4GxlxG2elfpl2zy47UsMh978qe7LSP7Wv6Kv0puWwKV+ku4K8QL4B+AN6oKGUwl0Em
1Q0Cd1oFYZ34qT7uWz3y8AxyQ3VVTEV3q9E55+Iqgq1gWMyWYloK3N9ggrl0HKp2sSRXgMGL0bGM
frTQMKoHDtT+s1Zx4SSMEcZJcqnthqGYKjBhSJWldW7xBlIgcANa4zPobW3piR5kr7dj19inVhge
wVHi9MfpjtsWX7OCW7+E8Z9SV+KmbD5/SfzQneZ95oKoe9c5C3AGtngXc6jzrvz1YuVg5bjc3iiK
lMHIYC/XWsgyPypQuuL461WsXk1gegiCf3gkXymN06YLJ2MYqiC+T/eSp9qaP/xBYy3bhfdja8le
eKeC3eTD5Ny4n6nJ1V6umu4ob0DWgx1NBoW1MKNTUQWt07ylvxXIbER+85M6pRd7CRhGa90Ce5Zf
gC7cgaicy1n4putiRASPHAx8g/fkcm8TYwYRZSSUQSs5gyt5w2n4MaHo92l7lI4a/Infl7qOeOt+
n5ldP/lZqFWiUJGSyiyDeC/asq3b5kf4YIJqlFjTSw/7nKfPVYYIe0g9V0jcWtlk+aehLxYnOVnK
gBohQFclHj+F8jxMi+SGCgiis5xbT5A3TslqcH0LiesQzuUSqx7ttpDiy5rPEkCoqYU5lbvard+q
38qfxOGRmlyHXCwRvK0r9Tu+5hVEppjmIoVweImQK9sqkAYW/Qh7J3yRTiuf6srYkx6Wb+A2rS3d
dG770dYRPTfOfM+qrKhU9GMZlLi8EoT5lJcCbFpAdQZCI+hXX5Vn9AR0qQY6ycGi6vflmDkmQuDt
RWx5JbCY+PuBH4dKIEv3rmWGNlFTKYLwOLytiY2OkczunrqYtv7/CE+tGSBz+PEgwlWJZpqIj8Zk
iB3EsPWJSAXmu0U78/Mgs1XL2OV+uWv822vbCHAY0UK9BLQDBt56jCkDUqLJaNRF0BLIP9W76DdG
Ju3ZCDkH7RozBTI+UNbj+ofbg3GBDSiZ0ghKFRdB9FM9YGKJevJOPi529jTsZiuzzdFpid3spZ/q
XcJln7meA2XMM44o0VkNlRLmh+yQvdX7AlRs6ku5WCQAqyhwUTt+xsE1ugbZs2hW1kmRqD2Mlvcp
GDd/kj+5Fzq1C5TD7CouQBzpoeN80I3zcLHPTHgBc3A/Ces+d9G3sb2vuELFWx5jYH4QqRpYR4D2
ulyU2mp13096HtC+21Gls0qltQRtfB6bp9u+uXEHkXNLjMvgClJoq8LS1C1vmGxdWWHsijecf/14
gWucm2FcI8q6DOJyJAfHVZYfRAHD36rbHfV9BXpFYmt/xc4pH0ub9w7c+lLndhnvkEZz1uvYwPIm
1CmLyKpEDqqUuzTGGYxU61JJwA7ieTS/6wfJ6Z+7Yw9wx044ZtRT8HQJXV75+pog43NHTWTb/+L8
ZPPeMjHkXNByXDlAc/2JXAHxa3KUn/Idj5lyexP/McVkvxJ03HUxxwqr7rcWPkQ8zqCtRAze8Y8B
JqkV9TkGag4Gsr/6bnHln9OufE6f0QBtKozlD45iR7/kO+F74QyAmzm8ztpmEDn7AWwRS1GLJNUo
3ER+lDoXVKMFIqbgNg6dnKzzV0bwxOP55vbR+8+q2WshQuksowpWjWq9oyTD/aS1L9mUfdw+4ddP
60tP+YQsnEXIvgTvQax9eoriGbWj6ja11gR3JSKzhcbS/f61IBYvSvLWx4QWZBO1ShpsqiJi0k4p
5r/LlN5Rk1dav64srQsEVAX1QAm4J5ZBq+vFCTrdWGDvia0FmBPI80DoPaxM7t50p331Cc+YYw68
KUrTgPs8D0w0J+zYbIg1D1Ns3/5sm4fubFHM+YbMB+BjLbyjV6A+DubJulet/80Ec64B2hyBsoaJ
uDAcsR4t5EkcE9cXGRoEIJjC/6kAe68wqzBq3UhEUDIEPZqrtTGkv/Kp96hcZCcASHg1smuPAwkC
RhB1UMCAAYJld8IsLGmgtZcFWtm+Qrv91dTFn51UvN3et89S22XueGHHYB7FddQIQx4NGcoBitd0
Ft1rvvQtxDPjx/BqetA2cP51vsxd8ft1PBVe4RDJblSfF5o3fH/9KSDohH4delhshT+qZXDpT1jy
ShYqOZ1d2eaT6pi7ylvueFJk1z4JKxDWXvnj0GBkc3S0AXSSaGIaCEL/3Bb9Q693zu293fqEK/Ef
aDRW5Rn2LIdhsmj63Kd4zHS2XD+hnmz16Z//zQhzgkfZWDIzG9KgzWo7jkerVxYvUXgj7ltrQVwC
UgOpP1QGmbwfcpANNUspCTT9Y4kfQc5oQzyOc8I28g/0YJElAkwngv2YbRzIlIjAJAvCqXXmX0KQ
dVYMEmTijIcWwudPzV6zM4/34r2ejQDT0plVjTkCvZEUGHCBVagVOuX34inySWMVj2lgPkHnTB8s
+TvZD97kyFbhZAGoEzGDZ4H/fhJwg/NYWTYqdJe/h9nrYkh7XQtDAeMiUDgE5czuQy8wrWLchXvD
rvYtRpjMnQLiWsXO3eS5PaoECENuJrHxzS/2Rb7M3JWyylNp/RprWlZ7kByNnej1W7IXdv0uzizQ
FnNrgmucZsLRhU3molUrqSqjATbzfeLDovQRZVYU+8LTr9lGauHS2UreMwfMHDEGEXgOyDO/Ro2z
/KIBwHOsms8lQ8Uh75zqSf/TPs/+WkKDaI60WN1++N3Vlvan3fE8cePRe/nl1y9yZh6qHnKkm59f
Hso5gDr/aF6ROQ6vgj3aymG6h+Kenx+KQNhLo8vb/I3c9dI8E0tCtazMKMbqF6jUFZBFff9hwv9i
Ty/tZfQ1d3Jaq34EHlH0MSfMV7LeqJzgF4DbAuQWYEs12JBJxlqMhR4bEB4XgGcStziarnBcnNQS
7wafB+/eunIu7DEr1tpuRJUD9iioE/zcK3b1XalZC6bBRJ+cIJtzO1pvZOfoTSIVAk4H/fKrPqwW
Dxh6XNYvPHVvXfhDnzUHgB2ngwhFQR7T5EMR38H8pq3TGHJkd5qnDdnL7V9xffdBJwJ1TECFAOPB
T7l0s3zS9aybeuEklxQ0eYK+b2jIS2A2jSgYu8J0DxooLOJF0eQwkcNaOEHcGqQbqBAVNVe7jmeE
ycmUqRqkocdKtOY7+EWsMOfxrWxawLAgrjxwgmFy8HKv9C5pzULAMpAgH4p0cDus5vbnWJ3sMuZB
WBD5AbiiwEiF0ZdLE4D1jfUYiaAckNLfWSncAfW8VxJM4ZH6121T1yF9NYXmhLRyeKIAypiC9kBd
TxM4caK7dnwr652qcBpMW6tBhXCdFVnhTmyJXC+qAcS/YPDQltlKw18kWgCqgQIY4eX869az+3Zu
iTm8Q1T2RC/AKlBEgj3Hs51MpgVwgA0MwMBb1oYfoIQFvlUCutWVlfRy5zK5K2JhxLKyqXmOo+U7
RvJ5SdbWglRxLRoDO7Eqil/aaDthFjCmBRuG3DwmGokPVUbHJ3QdertemtahUjRzRm+3FgaZC2Ds
8C+gL8wuCgBkgNQFXBAYAIs83axSLypCXlKzcbUpkHuEBiocHT0iNoHsIonWo4h5/9YhO/KT+rUv
UYc4qyqcZqPCudaWUhtjVh0w9dxAv+WVqCQDFrKSpaks/qUroz7LJwxMy7u1oNzvp53iz0AczLZq
WuZu2su+4PDKBhv3GVb9f6R9WW/kOBPkLxKg+3iVVJftqvLRdrf7RXBfok5S1EFJv36DPcBOlaQt
recDBvMwBiaLVDKZzIyMuDArN//iQo9UVgihjR4GCyQYNA9jK1QwtYQG645Vvve4lrQtudClwckB
t52ei6ZRsc7+Izbk/WH7NWsxH65gKHVNkH7Bd3AWwE6IPjnovqY98mKsMuaZrXeys14/6G5f7JlZ
j5vbQWvBCi5KSYQIZsB5U1XJS6vGvALQ27ny4pgpCD6T99smFuLilYnJd4opz/Rcy51TbtgBsACY
XXxo+t1tIwuXP/r60OABPBhHfHb5u0Zhj7yDlXoT77kSltVdDWYS5Hb9xgq8+BCD6ghTlWt2F5wC
UQuPXWDbgLaZxpXGphiA5LEcb9Ggy+COQcp82VoAMfyddddGvvFBtxw9/rW64MKxg2VETGDH0aid
si2WjUhLmkb2SVfa0Ex/uuQ7dtqPul8rWztP3LG1IAcFe4CK5+MUdd0lYCtLALLHW6U5DK/Fd02B
SnvhW8/6S7PRAg2CcxZ9Zvq9q20Sa0e/3v4Bcx8FSxpqdmC4NUH54E7eLWkKNnVd0TFfD1CFpn0o
bAXjPf+GJrq/gIWAug9tlOnTGPNeddN0mGQXqvWNtHbQMIhcpg5wZ/TDKulKYXAhcqEM8xfojysB
sraTu2gcVFI1xHBOWuo82UCDFZHnj1r1mzl2AEStb9kgTazfSgDSEjAgl/l9ZKzNuy7sKqo0AIoh
/wKZ4JRJw9YEhucZxnvMhB30vMMrRPt08iXLTf+amHy4LCFaW1RYJ9XOegLdIxPqqAqeeaxcodJc
KF5fm5oEGbsvbBP5KlZzHLf2nRGyc/yEl8ChDtsH/cHcs2N0Wrv55gcDRhGZgQzBxQcGoesbqFCS
tBS8cE662vGTk3TlvSA9ReyphR8xB3qs6QCmK7tYY9yZn/2//Cdo+SHq4MUzuYqazFQSaKI4mErQ
Ewj5uebHCFMbjNE3QVkxCDHdPoML8RUWQVQCTQ9MXhjTmimzuTZGgjsn9S7Z1+TFqIPuvgo7BNes
3uVPaRwwGqxiX+Rz6ToPvTI7LaG6hVIV5Qiz6SGz/Ww/3tuh2LIP7073IU66chsudMuuzU1OJnRQ
MS2RwBzIE3/w8hdt0fQv+WOj2KGWcr8EvY0n7oooD5vBWXHiBXfCKwhXsdTmQyCaGKeliqJQhY9K
SgpydyCbxPvAC0gcsNivKUSOnHRlwQtB4Mqk3P6LHErOEnqjmzinITND0wI7R/bttuPMb3/4J6aD
5SWFR9j0jed2aVqrFJcHI3FAkrMWnxN9TTlheef+NSL/frEMBQQSVhxhgKrj37huBpH40hbvkUn8
un8s2i7839Y06UNq4O9ylVquqcPbgQjfsb+S1FyxsnArSbg1WhTAQhqQFbleFO0tozNKG1aMFoT4
mfHb40AMaXUL0Veav0JH9Pt/WBe460Ad44AtaDpqYMfuELW6g4tefAdvy8EW3darqxWfW4hdWJeD
55Ako57B6XiZFiQG8eap8r469ZPiWnc2L4O6WmuNLXoFBiABlAcoyZmGrC71gO7ysBwOkWwVzGeZ
rbzHQEko1SMu9j42ftzev8Uv9q/BabAys7JICIiPTzl774kTFprGQdRiPlA27gB92902t3h4L8xN
40UxEsVTkXrqlthElfWsRZ8ebQCNEGD4mLZE2EePYnLDWWbVgqMDQ31qpr5khuWzUdlZYKVJ+bDi
7otuATIBVcoPWbB17e5NDVklp4Ipg7d7HmGss4KiOr+Lq6//YdskFTpUeHF5T7tTuVk5bg1dl1OX
mH7p4ETF/8mCB2QVSg0wMNm1SGsZq5PWPmHcPOjdF4wAr1zHc/4AfBhoDAEppiIFmfWyVTtWcj3q
4GoH+iw29D5GrNuLACw/ARQ1j2DVkQ0NZ2dv22/ODpEwWVWGW/A/GSz0v1zGeHVNwmDU132idhpI
T2MgMNI3ZO7B7U8lN2py+0shHCSoKHhZM6GtMqk6rbUq48RzEDIneEfZm9TgQeY4uyL7+LwxjCjh
pYFXFWqFk7sQT5xOT2hunNiQFOeGDYL62dDoJyFcvsmTlL0YvQWtqttmF/wehN7QykE7Ey4zVdWm
ZanYBXH1EybUIaf9k9imX6QvnvJ2287C17q0M4X700jPSmiu66e4NPwif3AgH37bwkKLEZB+PMDx
iEeLeXay1NpLUbiL8I4CVrI7lC/9V/txeEwO6UkPyV3c+LTx15LwhczUsmSQgqOAvXY26dUOJstR
iUcujMRfPGNuFhgnBz2l8lQ9kqf096rFuVuiiQKHR+YvRdinL2/MGeI9Rf9yCYxbftA3KHjdj/d8
r+3oQ/psb/PNcB89r86gLNqVmmmoQmG2Z6pawfMI6t0mahzIEjdm8RYNP4qseUhL+0g6/sfzBm1L
zHwvGihuiw+aVUFbCmj/ZA3xRxNKKZhTC2K1WQnd8xwPM5AGWuwYXZbIGunil+mXntPRBqT4xKvK
H5MqzKnhp/bno8G1mUlYVYqhynQP+XFV2Q+d5SLvykZrQ1v23I59vq1B1XLbo+dnEyLmqLYj0uKl
Pqt8oABHqq7WzFNmdn7mbMs03XJT8Vny67aheaqChgE0UcBgjkQZKmDXO5iaTGlLWpunYiCPWqUB
BlWcSPRC4/JerdKAr+pzyeB8HVoxX4chY/ixBnrI6Tdz6ZCQPqv0U6Hwg2mOPzX4R+Cy+Lmu3T24
6+qgByuen+rl6+21zkd1sU4cV7xcAeB20C27Xuwo8mTUB0VDY8kjfqRr+9Yoj1AX+tFm9Xuas23T
J3t3SJ4FG+uVT7q47gvjkzSj5aiZ0T7VT7RTXnWt2FQiA+QghcZQw8tD7Frvsa1tE0l7t7Ju+b+e
bTlSXoRI8H6C2Oh63VmTDvY4uiDibT098FL+ZCvDR4Hx+7iiz8aYPtKc3LnE3IHC48lE2gVpJVDb
9V31svJT5pcBMgeM0aBygeRuxnlsWa1hk9TQ0DEYgmEjkSDxnRdIOezId/fgG9qvWJSNtsvFo0KJ
exUzsiiRopb4dzTiIkZ4bZUKNM/aY1xk2c4uxmMU5cei1yBWPAy/IzvNnromisMsGYCWc5U1xcTp
kv/5ASiVYLANvcBp+9uIvXJMm6E9VmP74XbVz05bE4Ob+tY/JvDQQE8T0x1TYZqMszLtM7U9Usur
HkRPi3u9BiK7cBxW+zQBkbVXVqiiWg3/iByxxls1vR/+2keuLidaF6Re6jRXc83i7ZHo1bgRrHXC
FFy2ISR0UK31mnGTpUR8MvhPjU7e3iDHzGkl6vY4RpZy4FFOd11VDaFbN9GKqdlVj766akNUBuVo
zKrPNrjQO6XTRdQem9AG/jfQP0BXt8F91pMgxkBYML4mWzBQ3vbd2bZOrErPunBdJet6tSuV9tgO
uc8hGSf6D72MQ49oAa/54ba16WWKNYJuBA9/9PeRtUz5kGolpn2ddM3RiTP6IGjd7VjtjQ9dZeY/
P20KzFtgnsFpMHG3Tj4dJoh70qKacRxSvCATTWM7IFSAD0sVe+38T4MflmV6NtIE2X/Fs38a/Hqa
dkWi4GXyAKz7ttikL0Wgvji7aqv/iFYnTKc3N8w5BqRPTBQSMJr/F5xy+c2qtKyQK1ZHN8nNLrAK
RRwFjwkLEoc4UKP0OnWtor7w5SRVEKyB1x3PCLkFFzb1ThWtgbbksambA0kwrsD7TRWXK/fIDFOH
tSFso5WNpjngslMsZ6twVERHxo4Q1tylsUSRAtTp+dl9dbRO7mMSdBvxQLdg63rIf7cgRcZcWRbG
W+0lCrzDGrRpYavlDC9KwkC7gGNoArHoaCTqNMrY0UGdpd2S0hnwrrYspoaE6TUooARdezTJI3d1
m8Ag4KVYPqpImBac2CwbkjkZL8kxcZod6pYPqRZ/u3045qf+2sTEYRFjEzNmlBy1BGN64hsAR/7Y
iCCCoFITrxX0Z2ipvx9Vln1RMEBpYoryZ3YcOVpvUnzU7Jlts516kAyH4Ijer7fsFz+ZJKtA2xKB
dMpxD40sr0J2QI+WUUFC2htTQ9krGc0SvyZu+hMS6E6/+ex+yjFLSTSElxPC+CTYsLHJFUcR9JgM
6aHPzCOSvOcx1faREf9KWmWNSGK+RjzCTIiQyQ1FJUae1ovTKIhagIXaEsesLjbyw7U0PY4goI6q
tXrwwr0EW3BGUNihRTrjXEhiDYDOshXH+I0/tKc8pGCpNH3rjr1ZIPnGJGlwezMXYgCydtiUQQBx
bFqq5b1SgSoIFpX7HuG03UXhLt5FvxwVX9P3PgrciYVvPkZlIITPflSAekPCvvc9VFodn6e+phwa
8rbys+aHRqZ3qFdDCk2KGk0+smBl60KMFsjCxPlVdu1D6ribiIANjJL8o4f6Ix4UmJPuh/JIOa38
3k6faeHe2XX0ZOVlG/K+3iHA3hes1vG+c84OwNd+F+f71sboqpM/EzPq33nH6Tk2CtXXHOO7EIO+
EmUXIowUvEaOge8JVIF0rwv3Kco0Gu2aIML0sR2oXUGhYjx+VspQB+PhpRW5nxdWOkBYqsSO4mOl
Rb9MDx2tpF2JY7PWKL4DvonUc4d/zlXNqtixG97hm7Bv8bMZdI+R6Rtf2b3ppx9Q2dU+eIBHBvm9
Ckua34fXhid5k5WDeSfRYBg11noDWvxdGnLVF+/Gd2i4hnGALxgan+VL+rtcCVWAPB3izHRan5Ha
qovWLo4qJkozroe5ywKbeSvvyLl/6GDFxJCufNDgUTcJLwlrLXhHVBwH3XnrHAv899EK2m/JBBIJ
aDdCQxvQlskNJHrQZntdXB7N4mdpoA9oaisxedECXoHgf0MVYFZQEnrjkc5xi2OdAwIv2F3UrnVw
52EYcqAWHl1490LrYtrF0txaG5XRKY42zdQNEQxRynKe0a5Pd3GVrX2W2RMMzo45ChSM5fwJOGau
D1RWqUhlTbM4ckaaQxLbNOw0/VAozmOXJCDxL8EAn1RmuSFesjZjsbTWS+OTBBAM/jEVqVEcgZvF
hE2vfmcFS31jyMpN762JsCx9PKTUDmqtKAaCLO56qTnLQHAP4MOR2OqXyGv0oI2UNdqUJSOySweC
BEALEQivjRhqqvUKZDSP+sj6Qy5YD9GAbg1tumhFpnJo4ULIetqp40xthFfXuDbU4U85xK3fI6+9
fTet2Jg259gokgoIvuIYV1CFF9BxZtn+sybklQfPA00ALsGpr9sWc9SsSotjUjdlDxJMjR5KkWTP
t83IS/Q6+b02M7maBFO5U5EEp7bFgKbX4Y0BEHhi+LaOclqigsL/622L81OFxyi4xqQuHCooU2RC
qtJB4Lxkx8H7aui9LzyoUaOwrBcQ4mjKQ2rpDyQfVvAQ82QCE+0aEqp/Au00S21TiGM2SpUemzYe
H9y3snNEUMbmO9hmItAE6e7KnT+rTIKBE41p+UaFvJEzkzTxWNVYcaaSY6VH9DF1hybIiWtuu1Hj
O1T9vbAhvbdjJtE2jKC8Pg7EXHGi+aqREiDf8PCRMd027YO2Seoi9fHIUYFiLS+KX6b2HfEEotgd
jsWwsuR5yLIAMQCtDCqxDpBgkyCilei61jVWXIKNDILyWGAXWmXjj9GK187PH/oDeBzLI44LzZxY
aiEIEXNKQIavG2fSpZoPCYZy5VZe2LwrI/JHXORT7pCz3NNgRI9UETZJG/tK176CViYszcHxaw3/
5fbZmJ9GfC7cbsj/UU6dkZ70cZbYeZyQY2favgnu26rWN270JzMeKnVb62ujsvOz+Nc98K0wyoMR
48kSY83sqAkp9aPQSnULaiAH1G6lWwQ2ce0N5qitsNIGIJOJ+8201vDC85xOWpcsjqj7zaGSVR9D
H6XIyNFR4j0xgI4iH9oaj9aCEQkmB9Mq/BLTohNX8fROWGrv4umdtewO5TcnVPSChnqs0E8i9JGA
wxSqF8Doo8E8BQMMYH82c9MiGPPz9vWo+pk2rDA/LDj+lQn92icdYngYV4UJjPuVfhs5dzkf1tQY
FhwfoDFMT4O+Ev+aVrcjJU8JRAvIsVfLQEnoFzaSgwOqCYVl3LeNj9tOv/iFAMnFZY0ceCbBLoak
KVRlxOtILza4THeeJbVZ+EosXNw6ZATgAJBknn8bzhfH2fTGkui1jVWNQ7/ncZFus6axHm8vZuEE
Ax70r5XJfZp4ZqEYDB9Iq6sDi7tz3SpITlV1yyLrqEJLcSfW5EIW6j0S2aCBYgvXjRTvvPYKJakH
Jxc6wTM4CgfVCupEPehJjdBxHqrhqW/346BhTu21o8Rn+cqaF/3lwvwkitAUyfPgwV9UEE7ppc/L
7KCPjxbEybzE2tze4IWQdbVW6U0Xn3Goej0Fvy05Etr/4LECjSCnPEWN3YZKDXlySka/a52twZu1
mY1FDwIJD1xI9qatyRtK88q8Hy04qtc4jxntngp17YWzdBbACa0hZ/jL+DDZSsUUnWKBIOGYxM6r
5rAn0FG/pS5dyYaWVnJpZrKJBXe4nWQtOeqD5z07gAbeKTbp1lrea6uZHIZIMJLUKifH2o6/ZJR+
MAV0d6sne+nMAfsuOR/A6Dcbx1LMoRWG12E1qOGFQFmEzHylkFxSk01q500gKmVz2wuXXB4dCJRW
0X4FWFv+/cILdRLrLakELk72k3NM+iYvcWkddNb5dvnttq3FXfxbnAbQDN31yenOdKp16VCR40Dz
II6GoDVAF6h+dg5U3l7A5VkYioDWA2L/9ZIAsdAHSUB9RIXne99Xb00CPbfbS1nIEK9sTK4vtWiL
JE/gEKU7+J5ebdMO9KBZ+Wobr7ctLXr4v0V9S4aRiw+kGAKD+UpOjg3TT0Y1vntx/1n1CFlwk5VT
FaJCCzD21unqpupxWIc22RrduGshQe0WbHd7KQubBsikZC+Wrwg4wvVSjKFOFbwZyNEQECwCfLfF
vEw+Kn5TrOluLpwkmEIPD3m1DukB6YoXu1ZVPBKdKyPcUGKQEUjxcvRL0DuMTebX8ffYWbO44NzI
ycBHDqCKLOZPvpMVU2AW0hpeR+wtGTDXbZqhpRT723u4ULjEt0LDAFMOIJ6eMVbQupHc3bg2WkzG
6z61/RjafvfVzg6HraffOX+8wcf4QQg+sM1t24ubCvoSG8AfPHendKa2MkZtU+FgRf1ZMbUw4uwH
cwu/KMzvWl0fBvAV3La44PwW6pUAGyE8IRmdHOXKKqCOQ+D8yvjHsr9zsYavXVqShKzhGgSFFfAB
136S2okNChO8U0pUDLzRuxeRkW+FDcIzGPsKYcwHlDS0lY+45CvATkF2BP/MQeyOnZl1Tbz4KJyX
mp/K4pctVlKZpbMGaBa6WZJXBofgemFVB41Ao8HOZZyDCyaJAX/QHD+Ku0db5zS4/Z0WbhE882SZ
SvolAC3X1tQMIB5FPvcibfyolSFENajyE7f+gupPErRVRlc8Y8kiamO4R9DLlgfh2mIuLACWSys+
MmZbKL2Ytc8689QkAw26in9r2mJ7e40LdZB/aooo3SK9R5v12mStq3FLBdoSinCfvarYekzDDGV/
bFxj02d8p48kHCDiMJRGuGJbOvp1deva9mSDK8eMW6OP5ecM1MH6GLxuW2vlm5F4Qew1AZRRNm5j
b4VbPP9/0OTI3bw2j9wA5TvcEmghzIYGiipV1QGv/AdmJn7klGFlqdumo/u80n0XIpcY6wrjRN8N
Mf9ye+nzNBlKuUAmGVDokcjSyYcGvtGOK5PRY6E5X6wkd3YYPWoCHvsV8C08V0PXoa2fa7W28sHn
RwixHLHHwKMeiJApdUFeC65mdYSenHakmGyGNqrPtMJvPz06Ay8G4M+FgAp6lmg5TNYIGdYxKx21
APor1r5EY1RHvpIXxqs5FLG1cnIWloUKApJLnFO8AKZAQ69idj0MtDhiFKDdJ5CO3epR1e+GcVQD
YQFfefsDzoOdJBYHkAaBAWD1ac8wr3UoQSPMHg2te+euqvgtJ0kIEeE1yZv5yq4tTQ+owxyOKiY5
cuMhL55M8qYkd0r0+39bz+QoUuFmblOhDtP3L2WDS3ho/LZZu2sX1+ICEyl1nTBQOXGJsbcHq+ZI
YCQ+dlPHzpdSqAcTDU0Q0a7RcC4Yk/hDuDpa1CjXTYy56dChdg7gSNR6NtLZvPQpH76XTRn7fYH1
3d5BuUNX0QRDb/BzSTmBXGKmm8E6ZdAoZ+6DnTHtj5rY1rfMctsvqGprXwfkdPcJddI3kB7an30u
wjKG7sARglQNl4fciIu0kGeWVtE6ch6Y0Gjhx3mh/DZ5qa6Ymbk8zICABrNByCkAeZo4YtH3KcIJ
zGTM3dZcgd5hs/VSsjKhPSuXIPtDNJY8Bag5SQTt9XLUPhmE4rHxrHD3GRreodE2hzLF1HLmBLXt
hKizbLJc3TV1tskgRKdkn5ZkkD/BhXgNDhb8dDqoAVZyEelDPZ6hYO23VRwO5RpF93yCQooFokkP
UK4DwbfpxUsg9Q1MAGwo4Nt5Agx5n22Sjf7uBAJlEp/s+yO5W+MwmCYY2Fu8HgHJAUMgUNnTRmLS
oe2h5NhbnlN/iLMg5u2G4oYfMe1adJ8MKnjyS9JpTBcCuYJx10m6lqtqWrQeHSGDokBgevB1CwxY
azRMU7/8a8UGmArXOA7gtB46GugEd3YznnP2xWpemu41y1fa84smwBkgmc5RoLQnb/whgrtjeH88
D0Prq70VGAb1C8P8ZMIpVwLKPkDsMAElxceuPR/63KXHU2s4e6YS6A5oRxzZOjFDtQGcQtdXqtVz
ojIIBCIQS5uAGAI1cm3P7NI8LywxgCmyPNQnEQe5vRvpHhBiiB9CZoFu3TRQHqtz8dNtwB+H5Nc3
V877NBVCLoLKBppfcEyk2tOc3lSIl2tKNZ7RHUTWl23TvDywEqP12TevMbZR3Gztdq1qM48yE7OT
vbZGjUUAUQ+QPLDvHHDYNL7kk1GBnlznQZ8du4kx+SK8jNCi7KzKTsZzo4OuBI1ppcP8dT3uhQWY
VrZ2Fc1jy8Se9OcLe7mTaWipxuO5/gPxEz0JjHtUns+4140/yHVTv9klW+tdXfmU04ftP59SJrZg
vAWPzeQiKkQHSgSq52d0VF0lBlPO++07dnkf/zUwuYKEm5Rx4Y3DOeXpc9sqbw3Q/b5X/0RRzLfG
aOXG+zu9eXmnTxc0OSB564ocVH4Il6Es7L1FdySgT/TVe0bX9E7/lkJz6VkS59Mftxf6//iC/650
cgl2kO3zxp7DPR+Sk7oZTu0riB6KQD/YkCRonjlgXN/XZDnWrE4pPJNBF/YoP6C5U91AA821tcGh
3PC9gi7FcwpdqaDbKeEarngeX2UMgKYj2GfQoJsWtnBF8qHOwJ6P5Cr1vdHckZ595Z27VnpZMmRh
EgppDN4mGEK5Phi9wnnbR6UKjpKvNXRrCP/ZjithdekU4BGClSB/mMPfk3zsgVtk+RlicXHQ2Owt
d821Cvc0uZWeidsC7yqAGDykKNcLAY7QiFVmD2ebNfuMkL1FzKM5KsFQF2tzVIsLkghbjD8uzEA2
Y0XLQTjZeSRpEzZ14fipSdhKe3bx08iMCDUxPI6nU2qg4NHTpMuHc29YezG0IbhkN+A92tw+WYsb
h0omGNTQ18Z40vXGYVDSsQtLQwipnka7ukdBbF/iMeCIL7cNLa7nwpD8+0UMHjUgFJxUy89gR952
BugcEkG2OWl+3bazvCB5hSIx0fQpDI7Wgnlu0g1ndNJDYXVBnhNfQzu4KtZIHKdPnL9OZwAt4wEB
jxrl5PQYLoS1xNAUZ1BMf49cZm8o4XeiArF0UZ1EmWK6D1ne7fUt7iMawiBHw/T7DLioKKwUeoVI
mI0N5KzcgflUaGBMofGKBy6GP9T6/q+pSbjv1ByFERXXtAj6MPQS37lPw86XnLHFe3m3X9cqWVvc
JMyXhQz0XV6ctSEFCAlYKyLsV6XhK0tbsTMdolBr3plRnI3naPxu1S+x/Ww7329/pzmhjgxJ6N2j
FWLg2WZPLueqKt2kalqIF7BWDzqq6OB8fndQy6c93VvjRzv+yEoX48nIbI3cfr1tf3GJF+YnHy+v
wPmYDul4No0qfqhE34Vq7PJdmeC5+L+Zmnw1Lqq81TH+dnZGTP+Q9nGw0MLXyP62maVsBxUmoOsl
bnc2s1X2mRK3DNlOE300mbxKtI0zOAGOySYWK2FkcfsQ34GOAThsVgwdzVZzUxeSURhB9fM+AQ4f
g3bOGpuFDK/TjAolTykHCBzrrCjYUptoVRFlZxbpqT/W0aF0MLBxe+OWjAADgCIFAIXGjF+kJTaA
pQ6e1g5qPp2j30F0diXVXdoucDai14GcRZ/xH+CR5iZRa3RnzfylxWlgcLY1abWykKWA+3d8GFcv
XrhTMCaIbIy2dfP+3NjJ184ir23ZfBUDKV64nrm+Jlr7i96zFYG/Jb9D2cVEAo9wi42c3FwYFxYm
6/pznKovel1jErLqnl3FfjQUa+PxwV5Z5uJjTBZawB+HOwav0WuLSZRH4CgqBwReNUjf26P1LL65
vu7zgL2az7e9Y+nClN6HRjoQ3LNxj0i0tCsMb0DhJds1nfXWJuM3aqp3fd39By+5NDUJiSNU9eoR
gkrnXH1kDfRH8H429DS8vaAld7+0Mol8gllGbICz7RwPrxlUhkAQu/KBlrwdwwnQYJCF/BkjXO5C
R8MYbHEWNfjMa1TtDlUm6iD1yNrI46IpKFQDOIp2GuA8165QppxzxTW7s03dO28Yt5qt3Kf1Gk5p
0QwYGJCno0eBgu21GWqzyGYiF+dcgZoPkN6W3wHfufGc2N5+/vNAfQTrkYInsyqLpdiYF+Fad07a
HwVv/RGMGbctzJp4ODS4e9Glx4ah2j2FNpI0MZOaV4iqbnyfOuq9ElX0AMAy5pdLFiYAQ4G2Y+vE
/Tl11tC+C1sJ46DMgA6xo83mMFKm5Cr4qbIz1A4xPdmFpcF81+af93IkFTivmPJywYBsXH8xt4y5
KPI8O0Mi3fJtu/w9doSvfKvFtVwYmXhf7ZQ9CKk51pK77wNtn2uSlCEGpVcqCwsxSFYsATkAAEDC
R64Xo1M3Q52bZec8/TBZu+k8+5ti1r+UVP8v23ZhafJQrCNbytQ63dnyij+uYYEYJnHzzW0HXFoO
gDYo/0uc4+xRNQLc0cWA05/tofA7hUJwkgc6GNGE26wkRYumwJ+EUiF6HhjXv965Ua2BqiBOem71
p5jvQelx5MXPMfFW7Cx5ggvWFCDWUPKdUddZvVDKZhzSc5HD3Rq3rIJkMIZQocnv25u3cHpBCYU5
JtxJ6FTNcqLG4ZXlsI6dzQHzqurI89rvQbLd+GanJF/LXuN3LeXmKwTnKxXTAajKMN1KVj7ifMWS
SAI/ROpSSpTR9c4CpDeOMfX6R9GBcueuzh+i9On2UpdMoJuCGAV6fjSfJzeVJmozchQXoskpxN4N
b9cB+xL3YuXbLdTtMEKHCQTAQIEtn4Wk0W0MLx1tek4P1lanwXhvJFvaniMQAwYtyrzFFrDfrDi+
MLJvV6zPPRSDyCBukvHQQpI7CVS63tTIO9P83NdPNqbXg6y7by12Xwjv6+3tXLAEbXlXctJa4Bie
atQljtVBA74ezlaT7brym2W829YraZvtbTsy6l0n7Sg0IVdC4QyP8Nl0Yl+pxHbjYjzbov3SNM3r
4LHD501gLbjDgNkEckB6zkW1JAV0l2tcGc6tQhzuU6ceoHOcGzH5D2sBbZWk6pd0AtOvI6hJy1RQ
pJqRdR4igEzY8OnHNgAPf/FXeLQBpD8J7mgtVEnKC9RuOzAMaeRnNSpPRd2vRPaFrBl2wHwh66YL
3NI9E32doc19djkeOwFCCxjq0yqpnYCrLG3+ZF6cMYExbCjHpb6ghQUEPw7HuPWigopNj/G++Dkv
e3eNnmbBMzH8j6Yf3i0ucH2TF3KSl3qhx2x8pCLZ58QAVuu7MRpbjNJ+OjXFJgBKAEZ7yEWiz3/t
ODFvtD5u1PE8Ktk5UlFui/qDYq6NVi8sCFsNlwH5upyMm3xTk2dGMqrGeM7YeFSpuIuy4WjZw14n
2kr9eNkUgL7gCYMe8RRzWZbWmGYG0nnAoXxF4CXe/FDIoe/UlbRx6VjjgQeSJAC/ANaZrslLQNQU
6/0ZbM/CV/r0V1mVK8FwHvHluwEldxc8dhLxeP15zCIukQAhnW8q/qh3UG/mYpvH3cvt8LG0Z5dm
plmOqgCDW1jd2SveFajuaU4U8uoPMvyVQ7dkCPNKeAOhxI/qwuSSbDi0A8Eun+KtlUAo5WsGEYwO
upnOZ6d8MKKEO/JfQ5OrMo6ttgWOHZkoyLBN8GSZJPUJ+yn4e62uXZi6/NmTCG8CdAgAM4j9II4+
OUUsYgPuZTs9GyQK0Ku5zxiRLAiNdrDN1t7p0IIMCqd6A1lcmA1j7ncA5BpF9UNwr/Vjb3zTa/ZT
VbwvXEWfuCH1ntZJvhuS8bFR+clwIR9Qlluumlu969wgMlRjYxtrSGK5LbOFYGJNwlARfR35/S7u
kU6B+tZIKxVJTLLNhiSEnvydaMgmo1FQUQ1b6a1EoIVjhFITpoENZL7yLXltsu340KdAYj966ksn
QM6+UkRYcDlU5JAtgZN36alKM1NtHT0798DmxD7ayF3h217JT+4gTCPI9Kggm9vnaeHYQp9c6jmi
4wPWCrnmi22kWu0NnQuRzq5PSxKWQ64MOwPUG815oH2XrkSJ+RKR/IKaCgk3KOrQm7k2Z46mVvRg
cD7pbesdnJqMX4a2TfptWREd/Je5w15vL9BdMImAJDmBgahH3jFZIVwh53rRZ2dTQHIiGBCLnzSo
QxC/AhOLF/nILwkLaRw1ERiXO5o82LWj82AAj0kDBe4yMUJhuhTT/42JB0mAJzAgmxGHEmjYjAbm
mDVLybtdMvDOaPwScF7vh1m7AoDSQiTu1hwISYLYgsAlJklzeChkl/Sxif2xIv1P6nCV7ErP1ceQ
CEP76iaQak9LUyk2dqNQN7RoHNehjemDbJ8qsaeeIma2zd4pHSc/xsk4ADxVjFm+6VNU+zZ2X2l1
oKisqXwBJcr8NU2UqtsUgyKnckjTtm+ZPozZNq4s6FS4SebkG3NEQwi85xA49w2gGPA4waybF47E
6Zwwypu+2vaGLjvSdsx+pDRqkvuI1aN98NSuAx58KNq83FYJyTvohGpJs9XcxiwLn7U0jGuvFF/y
0c2AXdP05sPxumZrZlYDqpTIbH8A2wPBmv9D2pftxq0D236RAM3Dq6SePKhtx06c/SIkTiJqHimJ
+vqzGJxzdzclNOF9k5cgBlziVCxWrVqrZFUzTkExDkA0LPgl1Ts0LVz9ZBJmDq95MrZ6E+TZYLXv
4EApnV0PDUQQkMxFn+ya1Jtmf3Frj+6UOC/Nh7gD0YvEE6xPDS45ZJzBbM270EQGBTaXfTpNC/YU
Ld/VhT3WwKJ6nowUYCPwgx1+UPA0xR8R8EcG1L4GCJZCOh1is86+P+SHGUUqE6TJYfP2H2AB1/aE
Sy+fipKAv5KL2+6nnd77RfhSwya0HEP0deehcpLZXLNeW7DJlVrgV3l6SbiRNK/NC5IhpcWe8Sbe
5fean0w774OrP4EDDW5wxzWvKhfkMnlIjxrEMPKdrKeQW7m+TtBsYHNCHaQI0VEm3sKAIWoD2KXO
cTyPfpZ71bmOR/c+MZMSHfpJdmpbQzmkjrrHUZSVxGXWxTmogPbMkgrz7lqBldHnLpl8DZzOLtqL
qhglXvsXgvfDbde4sYsRqYHrBhAJ0AiJ1MOUOIo3grr/PNfTV3WofsGFvGpaJvHA22YQEiKchizV
X9qriyuG5pBw0YwsO48AY+4BDun2NWFK6DmjrJ9yZQo1DA/KgyDeBvXuqoups1INoN88OdvDw0wj
db5HXuf2pK2W6trE3xzPxWjizO1MBnm0c1UmhyztHtCjHVojYqThwwEBPRLE+wR0ybetSgb2tyR7
YbUmTZKCjiw5m+479Or9In2McdXcNrK6KdEugCw54jFMIWpCQsYt17R0Se05jhIlefXSEhQE5p3K
yI5IMdQbs3hlSngt9DTPC7xW42ieU2XvThMJY1f/UjF21xJIt9v0qPRaEVgekzwgVnEjHyTkmZAQ
4CpNnnDU4rGqYlrQOCqyodzT6gsZVfo2wjXs1SWtdorT0Ack4WSygRsreGEXyNzryCfpIPZmo/8m
0rTKRVQHCUaaqneexn7fXsV1TgwjRISFRzlymsDy8GW+2CvUG9nsoOAKxvY5XLgsOLuDdFkWOciI
GaCNTPOgCszhPg50WX54a10vbQsXSGYwBxS1QxzZRt0g9Ihfslx5gD7nM2PxXV81AcQtbL/prEpy
QtZ3JR82x8ZACB2wFfGR24HdTeuAjoe2nt+cmn2yy6yDFxR+e7KPIKGTXVw8bry6Mf7aQ9YY3Q0g
FF9RZBb62DZOGUc9ONjT7tTlv24v5OqpJhgQzsigudXikiaOapRNw2oC+b0KYFGSxXc4K/elPr3f
Nrh1/l1wn+E64F2SK4ARpX3JKCQ74aKboE/0I0n6XZ9WP/V4SCQh1KYxcP4CXsS5XMX2JGRFaGJk
KV4C2TctPyNPtUv0l7aSlpz5wRLWCfTraEdH1yfeOSIbjp3k1CU6BAzMw/xgHMej6S/BdOoOsg3x
l+76liW+Yy4OnlnXU5tosFQ8sJfxY0BSx+8Dsle/p2/x3kSX148YhW5QP9CjlIubJz5E42iBRDCF
PtO10FQLPF9vlTA+7pNjH+TPcZgehjsaEjB/p58l4kRfAWqqyPLYYMYC04XgzTrUS+bYcGOoA/Te
Ef11dRhnSbMnMWgfiJJqkkzrxmFDIIx3KkrTnJNBOAsWhITsztEhupp0D1pRBxOTEX6uHTRyixyY
ytv0UP42rlfPMGZgSfDEjhIcd7+iSPZYLE0Cy+pk0lZrcVdAzy5tCTtFB06UTSNsoRgdgiPj3vs5
oGlp9rXBjzMono4BMPmhDn7H2c+Jr3yXbdb1hOILQN+HMh4QBWgfFkYLnP5opksctaT95lRHY2Zv
t73JGiaGQYK/xgEnPcLqlYItJUY3xioAOeZhPNG3Mhh8MFMGxZE8y9rNNtYOWwMdemilQEeFGLnM
be52oHGKo9TNkG1KaakZATXjIkMqKOtkZfgtc5zghTdIofYjbhUEtHQgdY3daPztoJvuWOlFmeF8
uz2Fm3agzvcXZb/WImTEhSrZUsXR4OpHr+5Cq/uaQG/xtpWNgIE3ZfxrRnj7TLGSQ/+F32Q7ba+F
ePYN5tFD/gARAyg9f+Emt+yA7GotQCOR7OW1OUhcAWhTxX60RSVSCvmSorWMOGrcE/pmdqRAfEA/
DTzHo4BfNP9rxRMcFhRw6ViaJi5TTw9bpkc6Om20RiZrujkY1Dyh9oe0LtQ/ro8VHbLBo7gDosRS
vBOx0cyW0CLetaz2JNnCdTX5b8MtINRI7APGJ8Iwhy4lA+IhK0LV0IAoQefWBzfTQSsHzJMb78xu
dAbQHRW2ipQVscfDpPRdu1Mg7STD7q7dCRLKQGzgDY1m9pWIuWFk5dIrqnXOVfuxKs0v0+Ccbm/T
9dRyFkabU6TDqazAau4yqm3RjtbZy2LQRWiAqaM/MA5NPVMlptajQToe4AaobyPDDOGo61VcrKyh
S5xZ0UAHM+iZktzTrPx0rxlk3tD+CA8CR4JZE14iY5Pao6fFZkQd9t0C86APvMu3ImllB3xrOGit
NSDLgvz1StqopLRpvAaGUFz2FfVcfbanGBQSJlDiWHboN6BuLLw4XBVXJjMmM5rHMX8bwSTyNKd2
+lPvevs/LA3KLoB+4G2DBkc+1osYC++dLp8LuF7slaO3NNBIy3KJQ+QTfx1KoQZ+YYPvxAsbOaJS
ZMLwkgC/K4AEo4r+kYF1yI3Svqrzva470BIeLLPufaOPy6e5jmVbcA1Rx5xefoQ4p4ZX96WFgRJQ
FBxIAJrb3xzS0PjAB3/V/SZQQtnAN95Q10aFjQ/8Wk4gkYYLB+ID6b1xTA/TXjlkiFqV//CAgkoF
aoZIzhtIOoiOXx2SxLGI40VF+QBJnH29yKpda5dxZUF0+nRAknYyLS8yvDQo834HnhKipZIt+fe6
F/YLjhXYwlCcx+NXrIHbCjp3EqeAFvHJeqfPbUBCLrqD2pmx4xMnuzHXTyeQU/M6Cq+6gxKZPwUu
9mdFqnyZFhvCM7YxB/qoKiGS7PR11BIa5LYySVImG9OI9mXuElF4B6JbOA8tGFecChdQBFq0oPTu
K5Bws+zHbfe+NYvA7yBKA/iUv98FK3RhbYVeOBcJEr/5qKDAthxtw68/5j/9CQF5YEnWbWMakSwA
4As0RKjBi6wvtKybeE5cJ1o8bXyzEqf8TtKpexjRifJY6K36/fYI19OIC4wja1Hb4QLPQgjSFAVz
6ZjZ57wESX5me7sJLVa+YaSH24ZW0gXwx2CQxskCBAutQiL6quyLLG/pAF1nauyTxQoKr/Ab+4+a
o1tIU7TnQjGOJB2BdwTFqLUEuQUdv6EzDpiJ/ac/BskuTpysWxxHL7IJxFrBNC/nt49ff61f8l2T
B0sdgnPa8vNfXPFZbXZSBtf1ZHOrXCwGC8vzztdnRIunZUQd0ozG4bTo5y49DpME2rniskIogtPA
wYnAGa0rFyoKfdSsEzOqHvTADipU8MP5ZxksL8ojC+dDkQRx4pulL2u/3bbMQcYW1EI5lP56dLRx
0H0L/xB1H5jTH8k9oKuOb0XQxK1JqAXZsdynofWdflYOhw8Zqwj0J2qpaJAX9vBkoRWi6nMjyiYN
XQl/KFED0A1LckP8mrl2qDoUfgH0QZubxmmZrofXWEgUDl6lIZ7wdADeLFAV/eNNC7WhvOr1XtDV
HpiD8tGGJMbt7bp2CrAINhGgI8E7BV7sa9MpdCgw9kaN+ubr0t5l9EdlHCDvddvKOiLjVnAiwGSD
+FJUFSoGjzEzqdTI1p8d60wWmTPl+RBxBoGeVsERglw+nM71MJBVnoe2dRak8mMbDf1Mpd+7vGr+
sSq19ZmqQotX77LROvVmaTwYLbG8ACmLtgs7NfU+/z7nro/z9+PGQtcdn/XLGytuFFT/Evvc6oqf
Z//E+ltWSo7jeuWubQixS48eWc+rFescgxLtRS2PSe6Wd4Vtse9TEneS1pn1CiJzgpEgDYBuFjwW
rkc0jJbaUWA1z/VC/bJvD0rOJJ5zbQJVP+SjkMnnx1wMdbOU2Cj5GEu0dOiRLWk4ZZ8lU+KkK3hO
8VAa9xF4oq5HwZrRYo6RLVCnp4vmjzElhY8vyS0QQGiE7MZ0gLu+vfk3bnrec4QsG+8gXGfaAH/p
PIgcsGj5QM+gvotpCNoQ3AokMIL6u+qC0juQqetspKM4UghtLVBaRcwpgjW9JVf0JmUMsW1zKgFJ
OA/Hae/cTb/0o/V0e4hrB4aeI67A6UK6gouJXM9rq4ANutar7Mkbv+Xk2Slb353eNRNMtbKX9/qi
Qw5dB/kKnnfomhBNWVM6pzM42J86Nvlt0oWtG/s9yyQJ2PXp4tw12O8giDZBIyKMqCQKZJYKCJmC
czcc9DKIlWrvmNVBRlyz3vUwxNMWQP2D+E/MrcWGNfUgqCJPGdu7Zf0tnejb7cXZtoCrE4yxYDsX
w3WjdhJXySvyhPDhwWQo3lAZ99rGooCGClJu4GTERSaCnKG6oXp0acjTMv2luH6s1PylymQ09RuL
cmWG//zCraaOriRNgbky28wf7R9OQ3yVPQ1SFWjZeATfWsxVrwzgp38i+ZsGcI5qPli5LKu6EdUg
0Xkxa4JPrUGjvhg2rFi+8dH/MML20PwcoJh2SgP33L62aAg/A+j36aa3vzQmeLWDmBQsCyJCLCvz
Brn4gjz142IEcWc+TrPy3BSmjGh/Y+eB0RJscnB6QF2IIBOTQnYy15TkqZ3MsMjGn25jvt7e3Bue
B/VPsPzwZmKuznq9JeYZtQV0uSRPSmN9ZTm7owBu+6NZO8GgA+bWdXARt02uNwdmDXEhCD1QU18F
o6NlDgVj6hLNbfwEyOK5MZLDTKnEA20kJ6BoBFICsEcjNkSf3fXQkGBqVS+ejcjx8JRXZ5AXQfHx
T1mDSBG5x8pHCWze2eBpDtTc+TIX2hhQR41P9URlgg2bK3kxzcLJy0oo+QKvmzyBkeOf2l3eoHN2
vD2tG684HAeEEH8bClG3FA5dnmVZnmhq8mSci/f8K/uqfMvfuqP7BUIDy8495ntZmLYxxdcmhRPY
VMNEyhkmzUN8YLvpcTw2O6TjI9B2HmUJ3a2tigcqFAQ5RyWA1tfrqeZl0iBfnjzFRROOU3yEeTSi
J/tUUXySDAfJfG55y0t7wnzWSFzOGmRnMDhjX6A9swlps6/GvXoqfO8Q3894w+n7vgkT+Jzdbeub
xqHuAcIE/AXe+3qwnV2WXZbNWMylCsr5e59kfjUWwWJMkuzl1tYEsBucNIg8kFwWnmhWmlJm63ny
BHwNpG7S7LsNFer/MBpk+pG5QwJqVQDr227oaF4kT3oGSrnYyJBNSB6mpn7o9E9naeCRIZUGrDBv
JhNDVGtx1clEX805ncudES9hSWK/1ayQzL3Ew6wdGUxxNDQfGIIQYUMCJsCoPdbJU+Uip9wm4+hr
hf5SuYnk8bBlCNK56GFBDRExvrAZaIKetcLF9C3Nc+Y8elXqmzKuyK3ThYooMhQQ+MJGEEN7AqXD
NCux23P6C0mYKqgTtBcSmkdASbt7uNJFEthv7TzUYHmXK8+4iPOXK3MfazN2nlVM7QGAci2I21bW
B8R90PXTFm1QaMzB+iD5sqoX9iOgY/niwko9nZJCfwXA2U+qF90BXJWAnGGUuUX+WL5hUUwjz2jg
RQ0d17apqIGm5l80Vh87pQn1+KCgyT9Vx3BS0j+3z9h6AdE5ySknUPTiDSjCJmm8zvKIZSlnNy7u
gZLzHa1OMFDwfmqZ7gPz/Ou2wY2CImp4QMmAW5RTYooFKRes8kU/D7A4x/uyZz51W5/E9CvwjoEd
K3srncMCejpq00mc1to9cng+AmZ4FP6+4FvrIpJltk2UEfxG5xQN00fLWXYzOIt9z8CjpnZkmdgt
a9w7IjBHqgf9xdfWCvTMVapieWgja5ANSezHRovRshJ3p8HLColb2VhIDAktI3gOoolTrHM4taEV
LR8b2n9Bpdr79qz66LIMeu9nLGUS2RobJhBXDUpxKIAK7j9L0dLQkMI7T0uHly7pyhBFrJ3HBuJb
aSKjTt8AD4BdA/L0uFlRSVn5sqLQY9udbRdMcsPD+FSEJVBH45flWNyPdyyEVK7q26jS+c7r7e26
dqLXhgUHN9UpK4cehjvzI51rX7GKUBum8LYVvvGEs4/hIY2M1UM0LZJW2kqtKjOL8fwoqjRkc+29
LiwtJJRKm1bcv3w8wMysKNHGHJXSzMq9szsOdG8WjX4iuivr7t2aMeDqgKIC1AJahvwrLg7ZMLvM
JqXqnmulH0EzX5kfPUSfgtibB1lmaWtEwNyhjgMJkzX9T13XwKi2zD3Ho/obDOffykwJby/N5nD4
RY1cKvpQRAepdkkBEsMWJswKHcTeXUmrA9UKSRy+ORIb8qNARKJlXqSr6/W460El7UKZGGDymTTG
ri2b+fPFIWDWgRvhfacclHW9NoRmQ8wocc8UyNhUBTv/oh0ByvkPfha5bcA7kRQGKb5waFrCkkaf
lvhMW+u3aSvwEL3VhbXy0unoFr69QBs1bIifg8EDuABEvOA8uB5U6lVjbxppfM4Tugfe4WudO2+d
qj3GLn0cpwdK/pknY2/no29oWQVKNGiBZNoZ+owhJZ8PjPE1yD7jS9AOthJAMCmD5GXCv0b5YqL1
3Mo//yq8tiA8n6qCFBZBa+SZpWpUkHgHohlJjLXl3rE9OHYd6JQV/kHTF8UeK5gwB5S0qmyH1vN7
cwY36ny4vXobUQ9I1f+1xI/fhbfwlKS1G6QYzh5T7zv7p26davDaNPUun2J4df1LW32+zQETiOQf
x7GCoUysa7GZlm6GrpRzxr7kjuenw3Oq/rw9ru1deWFEuP21rPGGWoOR8s+8B9HrBwn75C4HUpy8
pN/LECqvUIWZEsnR2wgDkMfHewnuHR5RbOFwG1TVhn5yz9aMkmA/1W8pTgHeioHWKNFot7Jeyw3H
BeAXQPEgHeFMm/znFws49+hU0Sv4xznvqT/EcbtrYnf5fNkFY0LSDGU6lNNFrFSVmqDDTx3nHJeR
Ef9MSBfQPgtNS3JFbqCrEZSiSRUAT47jE2tIvZ0mOtNi59ztmwfkJnbpfflchEUepAfrYO9p7dMT
dIN+F60vQ1xsTeWlbcE7j0Pt1QwTfWbU9PxmUqI+bz5u78stG2BT5sr0HkI3saJkMaWukjlDINVp
jr+U1p1ba55kE264D9DP4Pej1Ze/C/mhv9gTpsmU0utd56x3P8dx8qG6i44XZ6cYn+YqQ0GPF/xQ
NQBye9VMoHHB29lpnXORWJAZKx4HVv+4PWMbAQAP4pF55GBLcLBcD8aaiDP36Jg7mwTCzET9Nlhu
UA7m6baZjYW5MiP4CzOPe4hvorDYu7iecvtZrVBnv23jb11ZiDNB0A6HC5weqgNibJY6xtgMiWed
7XYCEt23i76cg8VTQe3VQlKyPnhuzernQW9q+0RjbYgDFy8LCJBWqV0FasLmNkybSidH2xz631OF
BMC+QJLylbRVqT4VTZ1lj5gxrfWpRUvid5qVsrBevLbyp9KL8T+tlWiHpEonrnlL7YxIrq+NuUTJ
D4U4lP5QHBNzmqmWGM2Sah64cj8I+6nR/xCvIwEB/jBU+YDBFaEvHtQc7F6n3lkb9AnKJlXpfmQD
KBRvr9dGDdPF9culqXCToGlfOEgx5gbyAHjUmYdpt4TGsTzQvXNgIYgMg0JevdSxl4X9cWlPJOwG
RtsAjgb2psD+C6cnoRdYB203v8lZ7Df6E65GJypsEkDmB+DlPPQBex+ghbS7/Zj67p0ZWPfLsbuH
Hlbxw3JCUENUL/QMbKBkn2z4qavh8um48FNahRinSlrvXOe9X5k5CAjtg6JR33Tj8PZSbngReA9Q
hAN0BkCQmIzT63wxzBxvr3HCOqbPHUHPvPr53BhvE0c0DK+I8o9YvBgRd3tDX7gIPmO0OCbh0Hnv
nx7IlQl+9i7mDH1xelujE+JsmRXa/EoXGsHxgkptE0s84kYoA0uILThDJCcRu7akO7VeLqnioKN3
QU/CuDOs9qNNrTpAxij3bbP5fntoG9vBBsM6GiF45ATL1wZrCPjSqqf8/v2h9M9gbNshHAg0Q4Kp
56dWOGWoRQAJAZIc8L6I8P2aVJnZIcZByDQaIavzx35i71rO7i1V+ZLldK8R1Asa+/n2+DbcIm+D
QwIFaTfU7YQrJi8No2hyvP66wR7vEtciz7k6Kl9uW9mAQOAZa4CUDfU6XDbie8xtS0UfUtz+vDNU
D/pgOTb3zgENM3siSXFvVK9gCzkoTngHOiUxcaJmBWnBAY9IY0CNIEjdMm/9eGrNOPBAYn6Xek3u
l0pl+mo+5btxqsiDirYd5Wi64BKCBrmif2NGbWoHM69mWT1my4Hj+4CIB9kuF64RQrpMG0jb4tPP
vAVrCTU/tcI8GLtgDkDdumNHIuth257+C5PCsdEsYhfTYiIkOqXH6gtviGJ7Ywcdkv3n27tQ5AUu
ES0ZCCjhcK4PTGkvhp4CdHVuChdabKDiHiV98BtuExa41wR+lndSX1sAtdoQt27hnHv083aeEkxL
tndkTWSbVvCGgZgbFmtVI4SB3OwgWHiei+SRlvPXuE+/lhU93D4ZMjPCZiDq4haTMrtnvUz9soNy
dQVQrFQPdHMHIBkCpDjw7ijRC5OWjKbddNyPkVN3Yv/wTj/TH3ctIEiyHbA1JLzIQPCAHQc2M9Gl
mFqXZmbqnEtAVHYzSbNnTwPQJVlsd//p2bvCwgmx0Oi2TasnunW26BzZQ5v6qjV8UWubSaKC9aHF
rkY7Id4tBoI7VB6vN50zZWO5FAYHhqoYWWH9btMJq5UqeaBOXVROhR42aVOitoqubDamajAPxrjL
yu5PlSuSbbOumPDvQd0Y71+4VIBXrr+nLkdF1+CiomQxn8jA4sOStSyM/544zf4NlUA74P7P96zi
VGilrGl1dTH+/QBkDuBmIcUqNjezoc90cPJqkaIqgdtA8Uc1j0v8MCi/b68xPwFXN6NgSAguehts
imoza1FXlj9HdTwa6eyn+bNa/AM2IUl0vboOuTGUYQERBORsJX+sTGh9h9qyHiVgCtf04j6hRBLC
rI6HYEI4HlmKPNRCUz1K5zcdkVJnx4E5yXBgm7N2MRDBrxQm0Gv5TKB8vYAdlI3oCQHYlkCHpA/R
ySw5HrIxCfdLlzsolBd8TEwPjMQJXVCeKzK+uu1Nz08f5/kDe52w6UuSaW3T2FpktuWDrucRkDD7
Fo0WADMw14cM3N3kFbu2Y+/zAiXi2xtxc2+gFoN+OWgEwZNeH7mlc9CPrcRatDTuD2VIwTAla7vd
PFToJEaQxJNaYr03L2qLUbwyI3384bogTFzQZUO/eaYERbG5Oy7sCN4sZ3llj2ipi3q7USBZWb+h
Ve9LSbTXMukeB/T93p46vv6rM3xhT3xUdR0QpKijRFWWPaUIqf1kSH/VKSTstdb5ikJXGdS0+Ppf
rCKTDMY3hAqWsCszMILYDeCyUTJau9a07ksldXxI+d0ZS/M7zZDsaAyZ4t0aycTPN1gO/8+qcCfV
6KzBHYE1tJj7Qof8STemyJjpj1ozE1+N6V3uMjA9ewPKRiBbwsHczxSk2bcHv3UkgcJH+RDS9Cg5
C7s1RqNCnFS6FpFlOqX1fIJYylNuuK+3zWwdiksz/OcXT78UTOlux3AvVlV7whPsNQVriWQo2zY4
jRNeYbzP7dpGjHphniiY0ZQND5Nb3FVL8n57GGudQqwacoX/z4awaizV07Lm4yBmB76vWHs0kvEw
jxpkmyqcEZUoDIQMc+I7Rr0jOvptrPafpBihb5nS73WR/1QX08/Bl4dTa995Kr1DO+ocoGdUVonZ
WFokorm8GLJ21qoyPHkOWiwIOkWArYw0I/nDNG8PEpLj7TnZcEZXZoQdNFG1UiYyqBEAUkEz2T+7
2cAczJrlF7Hz89PGLudf9HyIF93CJljjpK+DFPJfrX0EdV/QgvrztqXt3cT5aCHujny0eP+qaq6P
JtMie9LvQNAHQYFCe7ttY2OFwD+BRAXndUMrmHD7OlNKlZbHLN5SvSZFbXNcaOpTQ/l129CWI780
JBwNqpgqYb2mRSMciAeqHKg47wYv0qaXxezD/z9jwhlZRqdpRrDVRc5IQheC6kb/w6vy0HQeFyY5
kJsDAw0yQGQ8xhSzqXjXE20kuOqBJEMk7WUPXUV2BZpSQvS7wJ2Xy+E/jA4VcORgwNK1QkJ4XmNP
Kuo8EYgvfnS987TM+R3emkgzxWAPiSsi2Ygb5wt91v8aFDYJS+jQA4SpRU1jBLOi30/kBYLxASGy
RCPfBeL1yy8kYKXR9oV/XTvQlEAq2qxgyeyKR2RnjqliBombnibaPaTUOfSN9/32bG6b5AuHCiBE
d4RQTa3wACFsRLA0Oxa8p9r7IF17URfvR4L3u090r/RbYkqu/M05xQD/z6wwUlJBp1qtYdaJkw+L
zQ+5XXzEinOsTfpye4SbOxT+A3xf6OTAhX89qcs8LswjgxZlJae2zuZ9wXCdd1PO/FxRzqNjN5II
dHN0FyaFA4jux8IcrA6HQl8M31HiB3XOXuNOPw7zKLG16cI8ZCJB1gP+T9FNxpBg7DNQUUclKDs0
57Vofg+VZAq3x/OvDeEELEOvKJOH8dRaBj34cfnajd43pTQeJ5rNkuMmG5CwXjMKdm1m8gENxg6c
uju1BeWkbIlkVoQl0rUCNI0NhsQURFv3tncGIe3tjbc9a2hTB10oigdiKqc1J6TX+hI+n7Cwb4ZX
Z0w/aq2DEk8pa77a2uT8jkQ6z97g9qpMfakzE/2wkP/xE6MA58kv6mY+XTh6UeIztubu0ph+faJy
FQKt7tRo0ZAy28/i8bc5969jOUu23bYdRJLg2scjSyxFu/Y8VB5qgVGcW082K87KNDzEWiIh2d80
g3wRIjXEaEj0Xg+nQwKYFSrvJQaXi6/T+ZRRI1IbBAK3N8SmIeNvBQa0Vytdvdbu5rHrMuy5EsBV
5fsADZmRynb2xrZD2ZHXT7HpAIPmX3ER6Stu1k44RGqUptadrXXvHgWOqtJep1im1LExoKvIk4dw
F6ZYk+cjhJfUaASNBhIk6SNl3UvRNK+3J24rqwc5EKhZ4boHWlBMxccDTYk5tCre2/aj6ynQ5hqe
0q5z9klc3w1mDf465Tg1QIQpzP5OJnQ0YUlPlldIwCybQ774EsE7taPe1epcq1ETfwzFu0ZzUGPL
cGibS3hhRHROraeMmormb6o9j84jcrT+Yr3PpNzdnlfJYES+CZNSjMTDYIbx3WAMLMY/KB5St42s
m/bA+nOxeCIKs2cFm4oco9EP5p0WascuDnMojhyTRw8sCAOnO2TNndf4MnFOqWnBUxWKVxuxgwFC
M6P2m9fyWD6noDo1Q/VjYX72MgTp3sYjRgLoXkORhDELPgWUeVQxCMbMCdOmF3ooD9C4LN+6c7b3
Arq3YPxYnt1mh2FrkqwRP3ZCGHk14cKxRN3sf40v1kOpf8tZLFtSmQW+sS4OvtfXTlupmNcMVQr0
HaghfXRPww4KJXbqd8/ll+q3DGElXUx+ai6M9qzRrNnDnA57uuO8td0X6KAP38Y4SE/kJfbrMHvO
3mpZ8WJrsNBe4eVeAwhcEb826uYUjxkGm8Ze4jOioYtkqH5KTsmWFf7YRfkfVd61bl89KtrULAua
zykwSuoxOWpHEpq+ja4KtlPuil3yRbZTNhwAcH+gXuQkJcBgiY6mMwfNArwhwmMryCboOSrDTtdl
LmDDn12a+Zsvvlg5JJzdOk/LJdLMX52S+lan7Fo7hgr2pyUjUTNDtAAwts073ESKoGTKiEpKAkYE
wzjnXb1LNGxINB0dPr9cUOIAutZDzxkKdkJIbE9Tp3pVwiJQUMOXlUEVZqEb9mGph0WkAuSjhDKG
wo1rELBGiE2AHkPjJK6C0a7UoHnXYbl4lxsU1PYNUCgLtA4UFu+1pPmazl9dVp7rdrxvoBHTV1MI
BhrJi2MjvX/9GcIdOFLI4Wk5lpN4ZRinblhVxp1uRJ5XHVVW7SztXFn23u3+gz+/tizs1yJJvLyy
MAH6wfHTF2efPU2H+NTc2/7wp4rcPXKOj8ZJstZ8PNf+9Mqq+Ea280HPzAlWrTNuEfdPecwBYUF3
5k/vjUTDXfJq7ssQAo52oGW+8+u2+fUZvbYuPJVLOlq06TDbaT8AhmyGOrGQe/i0yCHQq0jgIBXG
EeqIsa69a6o0vefaOYum5pfnUMAL3wDL/PxQLm1wH3jhB1yUmpAUgg3PfqsRplmuX9iSEsbajzqg
c+KqBUjZcArdaxttZ4xABzUscuPm2DF2VMdUYmJrRS5NCCsy24Qs8VCxqDTgngsQZg1pqJjPtydL
NhAhdsFVVJmgOWKRklV9qDfjsRi1JbxtZP1uvJ4tYdW1yZ5dCNqwCOpvvpkZu4ETkbSvU8d2GpUV
CNb3AKwBwcQp6cCvIgLp8nJYSGVg/SFfPQyPqQvFRdMJrfzj9qg2p+7CjjB1Sd4Xi7lkLMqbPHQs
gC0zfXfbxMYewGUNMmidM/yuyuq2N2ZLipdA5CJ6HfW3koDkR1a02TCC7neOzgfv7RqL3VnaVOaQ
3oho9zX2sM/Sd2ZKshSbNgDDQmLMA9edSIOWZ11d1egYiZb2ez/Uvj18m1NJQLqx7uj9Q+sSqiHA
rou38tK5Fcr46hhR/TVz/pjxbxPI8jKWlQw2xgLJMtBI8WXhKYPrsz8vbWoyxx3xkr8b89dBf0wV
SWS/sbUAzUSVEnyHaG0X7/1B05V28KAOzuWhyh5Xr5SGYNMEnrkgOdQhHyR2g3aDXtsZEHCRZ/0i
8xwMuqz1bnOe/rUgFnFUlSmWQrIxcqoy8BTjgYBfvJZ54i0raPx3kYsA/BlJsOvVYKxvFigu0MhL
f9j0XLRfwVcheYnw3yFczeBrAscWiu2cbluIiCwIZixFMtGoou/a/M2m/+jJj2IAGYXf2yHR3j99
6oEDttCrwHtMcL1cD6lE1V2P1ZlGJFn8uFL8BmxlDZVhxzcCDvQTgGUeYwObksg7ac5Vu1SkGyO+
Efy07JFEdvtzqip3FvKW/qJqJWrRuozmZuOcogCN/gLw9cOtiedUd3QKx+nRKC6KaKJFuOjABrYf
GlTJbk/kxr0DZ8CpdBCum5B6u57IHmIOs9Ng3YC2PsdVowW6UkJE3qrv8bS875XZkUStG6cKZNsg
UuZsZtiOfLdexB4KcKVj0TMaOYTet4vzjvek5NrZ2PAm1AbRR8WBVqvOu7heSN24PY2gkOeXDvh4
2z5UpXKQm7vjwowwEuLEel7QjkaJmd2RzLzvl5FBxHjZaTY60xw7/Q0Vz5fbC7bu4uZchxdW+d65
mL9Kxa3qZpRG5aI20J5TSyP7xzZ691uix/rPzk5i884rM5qdKEBN2qFRqtoK2sUboQ+XxYt6SA3i
5j5TGmoE41wU886KY97ZmTuZ+1wUmvQgbW1oFHbhqaFZgqZW4bwmRml2Bk1p5Dbd3lF/FC1op+vA
IrI30daagECbo5lRBl1hhUfHnHrUnoYIeI7AVYGSGc5N/I3Nlk+W53b6JVkNHsH8D2lf1hs3Dyz7
iwRoo5ZXSbPaHnmPnRchjh1q3xdKv/4UfYBzZyhhBH8XSJ4CpIcU2eylukrwe4CCAyRqqd9CicLC
umzq4shqWqQkyeTSfbpNdsqDFLqjB/WeVT7h716FYA8iHhg+g+wksOGiZ8iTasxtKdZOmo+xuv20
l5WtGt1L8mY6pa/Vge3km+bDqHbaAedeNl3tOYM8+fb6shc+58WvEM6gHlghyUmonTL7vngNM7/S
Q3cluF/wTAaeE3gKsKZaED67POcFa7SorAPQ/0u16QCxcQsN7bEAAgr8X35ZRisBxRzxi07AuUHh
OoPivY+sylZRS2sP8h2m7QAwn9z2cV1/ZsFBwfVh1JqroQOSKppSStZNA9ZWQMPYScfyTh1TxUn0
5OP6h1rYxAtDwoeS5HqQswCGmBzmXoqddKEa9N5Iml9PxQdm0P5dNzgfJsBkzvnShEAgbsFyx3tI
2MXmjzW5/VOEjUx/MehTBKqjl7gVq/WYtWUKrxiJQivXBkk9KX+nyNG81FffJSCPgDd2y8olbrzR
Tad8sVzN196vr3jB4/AaM+g5Qd8KNyB8y0mvQJmcWepJbqoNDYHrlX6lDFSFVuSkFfQQJX1z3eLC
7bt4AYQtzgrAMXKQ/J0IvLiefI1m5aZF4gSr/Y/Ft/rsrRH2NRqIUU1q3516NT+UEb2BEtvu+mIW
rgJ4ZLhGJyag54oHtlYZY86S7lRO7R3T8m1mSOCbBjL9up2lTTu3Iywlgfy5PNIcIdV4sNuHJPsI
9K9mVaFlacfOzQixNgNbKpqBaXeaUkiaJcWTRJWVRHFxJQidgKTASwD/cekYg0IzAKmPu1MbPtKa
iw93LstCV9J/Xd+yxU+DL4NIFHDQGWtHZDNtaGUYyovfVpF7WRC5Ema3f2zl4v7w5Z7FM5PWZXY7
GHAYRNoabXDUjV0drjFWLt1SMBXwF5Oz9GnCd0Gzd0gSpQJO3aSRw1h+TGqQfqeStFeTyleCEd2w
tVhtYQNBWfR/RsW2HrJSq6lrGLWD6FkFQM+yMy4QvRJRz2dAuTgbHi+M3ShAoIilAyWH+FWpU/UU
3tJXzIDG9+Y228Re4BmHfM+O4al/Dfeohx/pz8c/YRs5CnTb0JKZEzRlGUaluh64eQNahXqXy57C
dC+Wwse+Tf7LSiF3BbAZP/vgW+Q7fnZYGKWsog0wZ603bBQv9aDxnBVu+0Goox7oIUIFuHbxwpxq
utfuWb6y1QtfFGNa+rfmJvgBRR3WssaAawd2thNVj6XBoDVSbYgUb358JS6sCL4qHo0EM9GSfGIA
0pnZb93MN1Nc/H9aEa5EMNpDNnErZfg4qqUTyiBaDF6vL4U7IyFetZGpo24GklPM02qXH6zUZFMq
a1k+UUyxB5QiFTvJWXyylA9A0vbXjS14RrAoYs4NlwFqAmIRorSkIkI2iAb3JB2t8RkvsyfZ47Yz
n39uCAkxxBBxBMD9JmydXRtaFpFePgG0+oQaBVicmVMG5ga86dctLR04JE0oOqIQgQaXEAVHdjzE
OYlhiRatk2AOxhmC6tGuIO193dLCywVKI07kjwm0OQ89VSL0MvqUr8lXGz/R15qPfFPEowDIMjDE
gI1zapXLoyDrNGnblEyYacjvOkQTjlHQLVW1T7NT74dRkYCSst5GS/0xVATkFijgcAZpAPNE4GFq
h3VdGqF8SqTm2Mhm6fSlhlSCViveYc5Xw3WvziwJ54LqfaxkDZVPxT/9OG40L9kgC/WarfqX3qMX
uQs2a6nY/LPBJDhIeP0b9PPi8G4va8gJi3E69VPgEOuGrKUQawaEG5zn0DaVmDrhBMq7umDMCVnR
rxy++THHKtApwuWEkNdsjKxPMQQyWAP635Xl2cZrqSv35qivpHiLVlAU4OEmxJPFExibBTg1WDWd
rLbYKJnxt6rrl6qqVqrsCxMtWA1ydE7dBuENUZ1VU8PMmtoCJ52PO+hmGm2mkdZbtenku7iwnk2Q
yN0pGWPbpqbTDlSc0rYakcoXYxivtK9mTpGTTGNMg3OIoeEjVn8pCpiFMsrUtwfF6ezX1plAztB0
a4vm5+DiesMO6iDIZoGwRBNBqIQkOUVKa9YURBTtrf7a+qGXuXxkNqTOdLfehJ99TC4CTxCdEmhW
ctGaS3cSWnYpIdyAJtBUv+hSftKK4a1elTOd19vQ+MHBxOAIvAeXUr20k3F5mg5KJmh1J6fqVH8C
MzjshpdsV26KA3tFjSm+oW/53Sp2aeHLIcqBVBUIxAA0EDvBStcSm6WycYpepaf6oN2mW/oQPE+P
0zE+dYfgJjw2v1YFa2b3nXc6MNujfotvg2Lhcr1WZyc4hIV1agYkr4r8DjV7N871u7AcN2E8bEkO
LHXefrasc4cy3rLqnyT3gD7Im+sv0vwL85Ye71EiM7RnVBJ2HpaFiifh1Kq3w/jOzPdpXANpzld7
aUNYLQYmmD6C/PAEFRZHJ49S/mNJP651Aip50KHz6Fzcz8omTOsTCQCVIQ485G6doybk3w+3ihtB
I0nH64pq/izyiZOwU0p4trF4bWtfpjkGBn+cDoJiDskr6jvgEJvz9chaM+SDPp7GNLgbRunfUHSe
EpRv15cyjxhhBkq0HDmESIQI97phfWKC3hn4h3p8Nmo59dSB7tIqxUwJtVDF0db0rWdnAAnMuUUh
MIFk96RkILo45VXFK1TKCyu7j+urWrIBBUnkSHAnC5RhTRbEFUWbemjhhjG1+pVU5t/rNhaKwxBb
/Mat8XbfrG0U1RiNZBiuOFUbY9dseg80QMRpIihe0c0IzZGvdk822YEZDtlNmxSqYoc1UZB5os3p
iJFko2QA0Stx7j8OyiSFLFuPAX+7fmOK3Dv9kCgACpPfrTJWd52RxQC4ymsT/gs7jHYPCsUIlRco
kasC9HoFwfFU8nTwKj0b9lmYBSvImYUQD/k85jsAzdHQMBObwqBJs6soklooh9s+88p3riFobtoN
+0OO1E086v28mw7IPV5Unt5j+la83FTO8CdTW/goMBGjwzQ+m+br9bMz87V4SFGCg5y8htRzdrmN
NMYcbjy1pwSaPhpJ92hBOna81rVf2j4NDMto0SCP51CEy9dFD/K8xsRrA+1zto0e6R6ab4d8G247
HAo0TcJiIx3W0JXzzAMz6LgQfHAGGl7i/AIA6JUhN1Fzko8czJnsNJAQrlf1557LBs0KWFYwvMC5
6QU/EtIMbKbQEzpNSrWdQNWDJiAtHpFzOVXwY8FMLAf5jIqqD7joZsW5Qp3CrMhIBdxjDDmmD7sa
tmiqXj8Vc6AjR3CgnM/lcXCrxOAxDYAXVRIrAg2RsjW36G69lL9afCmUWXYS6uorGdTMe8AeuAiR
7HKVK3DWXB4PDdBi1IKzCBMmxCFVs82bk53bLtX/akG+Y2nu/YcVIunATBpeAVxnwaKex1JZ2Wnk
M5ZuSlU/aHbg5IN5l6btIexDd8j/FEG9LyII95FGdcwQUrLFy8rPULEwIXoGRQLic6hNAtIgcsCE
qOfbkd2H4N9FVQnAhoGVB5MRtBNCxJmq8auHJEyUK06IbAIEKsc2/Pzxb0AshPQVkB2+GeI1MaCN
Zls9QbyF4pq6SQGkzVz5YO5y3Mk13a15owgOANg5WTXgboDfEvNKTLJmk4Y4E5IKyhZi4u50E+3o
Qd6qW+KiebqqmTJ7Ib4tIiVDKrRAH9cHammROLROgWRvkvx2ZOHKaZofX6wJCQlUKfDIz0rzcckm
05Ak86TVb2pRHqI+cSS027ThF+n+VtoaizH3KJen5tIe/z1n5dCR0ckCJ4KFbkO5l9LGTaAIH4On
WZ6an2bo2DzA4YHXAM8LmHRE52YYvZoVECptk9RQtlqomdauB8C52I5WJdHtymFc+Fgq+ONAqouB
feCJhHuJUIz0oVVap9JLD/Vteq84/8vBRLj0XOb9ByJDoP45rzswhPCsAOFebuYQGKNSBzakWPs/
4/SQK4COR0fLWoMozJ5abgdJFsdCALEutvDl2kzsqIEdNc0OpAOnGEYFG23FoywcDbzkEO9DQARz
4v5R2tiItAbjlAeDi9108/YfEAxOF6+RF89eV6SoXJsX0EgQG80U1EZmmNA1boxT1j1KSr4buu7Q
hhh4j4KbVDG8NAcuO8x+/jShmYPtQzGHFzbEynKvFtLQFLWByZ7yAEQJ9QhUsNs95ia2RbdX92ua
M0se68IiP7Jntw0+Wm6IhYXGh+AfSDbtbXAwPG1HP8dbZfPtsVaew++QQbjgoC3FswAEIhyiWGim
YLRNtEQlKAEob9Yx2TcvIF9X74MtuNHvx9vWTbYxsM8rm7twRM/NihSmaTSMUQMNtpOUoD6WOVmr
OAZNNyt3fBYwIZTmUBYuxA2tQjEY7OtOhypERU76Q3nb/Yn29rZhDvhzY9d2G2/00DHrHRXv3upb
sGgawGFUOjDqM3tv66HQojxNyKmPe0c3b0CCiO7VR8CafTfSlSL+gi/jAs//Z0zwZRGKHK0tx+RU
xxCzTP9NQ7Z2UObxA7byzIT4EhAjrpQqIycCjLouVW5mNQgX6H0GgMmQVLsAre4kl1xFx1xYEjm9
sibb+V3JEA/r+W8QYvsik9qCalim5suu7iqJW0PkEOFM6RVu7Af3utdv6tOJUBeiTd1T+hvk7ewO
JLx3a3Hk8o6jZIROL26NmIUafQokmBaSUwDWTMzmjKHtXT+833xA89X+PxP8i5x5g0EielO3ETlZ
d9ZO3Sg3UApXyk20Y/sEh3eCQ+DJYH5Ub9Jd4A437D3d/bd1ol5nYdRKA1z08kegewfpq4L/CO1B
Mx+icY0Kf76R6CugnovxYsTkM3h91fR10+S2chqQxZjlrzp6u76PSwa4JiG8CUKLWZGzm4IxlCE0
cRpBiacrX23xeN3A3JchjjgzwH/A2XdC+zpNwOsH3r38PRjAPB/cNQAJXTeykChdWuG/4sxKI5dy
2Eiw0hxHV3tDqmQ5beZ0nrRrHyKP+mtKVwuv0TefOkqKYKhEHC1YLFo9D1O9AM3fm+2H7/mW7eV3
9qD6yXPsxBCsd5JfK4uch7d4aaEcgF4uOgrQfrhcZF4ME635mHJwV0HJXP9DUy9/YvveoYfkwDaB
Uz4ohQvGvHFf7VeMzz0cCOR5JR6yK99l8UvjE4rBRMnQxbOfho2+oUcUltzkmbq1m6+SeC8cGnDu
A8+OGB5BjUiclwdNk0QEs16MQ6yqP432FzrmP3fa3xEgV53lqZBITNFTQ20tUCuBLMKpD1HmtLmT
7cjvyQ2chHrlbnV0lydVl04LzGZoY6BbCIWkWayWSEaRYfRkQPklOFLwUqkbPtraeRrgQ8g7Xdtb
K76ofNBrZhMuGJ1XQNlnkNzGbLspljJUJWswR22bfyrqkeQXKGhPGFP0O698DN6UGp2iwMEYuIcB
qJWjM49QMb+Bfh/eRxDTzkbq7LrVStIF/Ym+Br95alvtMC5APsavANTs5i67py6ooPpT6a5PLc4D
cQT7aKYAdYxSDaoal+cWoGwrUnPM3FiBsafT9Kvi1FNhGTy21Hi5vtIlW6idYPYWMgs8mbm0ZQB9
qYMwrztVUB6oWVoCHl6eOp28p/qq2tLCHeFNGX6QkKDN7ojSsbxmEWpOVWebm6EvOzBZKtWrkTdr
3KnzsiEGiU0OlgWRMUIMUYC0JiBianPN8KcyxKBvG6splGRzXGDI7Nn0k8VJ9suUc3AKaKA79ZKS
RO9B1bHOs5txhGgp5mSzO7mztBtNmoLG7RRJLnbXt3/2lgm/UojzTLQukgw0Rn5UD/RgDUW7AeWM
vNLQnScFMAMWWeBq4DXAxSG4YcMs7bQGvYavqe4IenAd9ODJV/0+3YDRwAMLH1jNnPX8ePa9v81i
ogJwL6A3xFwkj1lbZ1Vv+HzastEfijbdgGh27bLO3AU3g7YnLitK3hBfvjzDejKaRTvWBrTCus4J
x/BLbr6+GiO5DSqMLsQ1OhpZ+BUN1o+nfUAiiigag7GACOCdE26qrkEngiJd8ZlRbeVvBUd7byjt
TVBA8V7tXHnKnn98YuCF8X7zySmMF/M9PwsbzDgOqZkz05fT+9p8DrR05Y1ZOJIXBrjHODdgGUgL
ptH0x1Db1n0GXvc1iYE53IHvGxAV3714vJfCeRx0FpRG0Jh+tbF2mhdv5dzVPWjCb8s7/TQ+Xt+y
WRAiWONxwtmKxprSVG9gLYps1wBoCANcG62dwAr/J8A0I6Gf1w3OIy1YBL4bzyZ8ELqfwrkIagPB
3QB9nO6oH4cd3Eh06l0MzbghAN9OfBfuzMi7bpS7iotHU7Ap7CkJwZZt1qXpJ0qdOnIEppYU6iFT
8TphgCes0xWnsnC5URKF3gWayKDYEBkN+KijDrJgwx+1Yzim+zruXJDur1zu2fuEVaEtifhDt1FE
FO921nPcSB0bvhG+0RFjZs0pp42D4aCVY79mSLhXVWAORSglht+E041Ehielr72xDvYRDX7u9OEz
OOoLAqWoRQmmNE2Sk7oJDT9uJTeuHtXu3/WjMB9M4bt2ZkG4w6A8YVY0AVoYH7LH6IZX5SGX42Wf
+ioV/RztItgSnrAwbEZSQ2YVDZ9pmxaO8pblXuNGv4NPesvc8FFzMWUASE+9W8toFr8Z1xsC6QEe
NRHuoksDpSYLiG8mozuMkxPWwJrFLQTskpXbteAVwcELMCCgLjwM5j7mzIdwhjbWIIP360j2DSnc
xlG+UvNZuFAAhqKQDHnlBRqHKpFbi/RQiSo702uNAUoy8rYtp5UbteAN0amBKgbSMUxDi9rRGBQM
SjvuiW9nmeTkrNBf0iLTXMAdZWhWKHHz3hZaeWeG9mo6yD2t4KMubAvRZlK37TCNE8QEoMvRnLqd
tJF9CEk76j6/W6suLb0yF9b4Nz37ZinT+8DqYS0+lM/ltt/zO2B+t9xzd22i6Ltwcm1twq2e0OEt
bQXWmo2xKQuH3eeH6bnbpZ702D5XwFMY3rDV3GoLxhUHY87bcN9vyKbfoLi1oauDf0snFrEQ+uYc
DwZ+vMvVxwQibabZED+T0SCrRlfqxzVow/L3RBmR1/KRPghrtnQ6DNC35WtGhs2glCVtuu0Qopal
7qVhVapv8ewCssShZnh7xLhBq/S2zyuZ+IVtmw8TfFzoDKmlv+DhCHxrCOPUyWiicM5zcB1vrrvV
Zeu8d8DnQVA7u9xRMkRaQhXsqIGxV68d7cJFeoDJBeOrlHQ/H8vSkQtrRRtx8TtCEANCLxysIiYy
JNOMroFioJ9b2u+kbV7suHm6vrAlz4PxV+wnhrohHiRclB4sWSQ2YCIMwtbN+lHxNKUjrtIma9dk
0RQg8Ph+CBtg7XIPDRSXk8RIMPtagpCrHT/TOD927fBT3K6BdjTmxRF9AX4mf7uG86svZcowgm3H
jxNr36qVR6HOBaXHFTMLD9CFGcGfaYTUVVVGxB90y8nU2CVl7RnlGwkef/6FIIqAtgP+grJZuMyo
00cDHQewGEXDixFrD0Rn7jq2YemsnZsRXrkKHRy1TODDzNz2TC39AxmlNf6ApRPAJy044SmoSMUu
3NQRzAhKOAG9ZN2SiaROWrT3Rq6utboXDSHKAhAFAB6IuFweNTMP6ihpKR4bdBSC3nJUVObkXnWu
f5qlMwA4MZZDAO5SxfcUFNaYa2aB7ls59OYjzFzghP+JUU9xAPhZwwssfqEza8KJy5kiDWAY0325
aj1wiXroeO+vL2jx3dRRXUfXHqH3TChNHSqCIRLYaMDVp3gN+hPRTnfsXeFJ72sx3KzShpt6bkzo
R8hNBgHHBsYU68gYu+0y+SAFFBhw5shS5OpK9TWZ0UoIvnQ2wByPGbRvmLToyvsqhUxwpupQo9bv
MmY/arUFfxSsTUx9v4BiVADHzVFkmPid1ddqEvfm1Na6326z12CXb2MPoAvWb6Mv82RiXFz/W/wt
DhwGGH8lsqM3TrWvPjKfetnH9e+6tGYDTVOZ69DB/wpJqV1aqaYxy/AtjNvVOX1CYvVoUfvfdTNL
JxRq4Ci7cYEfFFEvrx3m7VWr0WLTlyayD4voPu6K++smlq4c4MsaB1Ui7hBTz6Gb5CzHBUPcv20L
4ig5lAqnwtFb5l23tLRnWAKUYlDaB6qeL/bsHSnjUR8GCocoNWHmJEUG9ri62QVRk6+4kaVtQ9CC
nhBwjmjQqJeWzIipGHxDWN5Z6Ls2oVI56ZRrm+vrmXedAFhDVw6Zp8qtiKT/HUPeSYwW0T+V9WOl
o/eaNl3mZYkSPg5yA0bAoCFeOE7ldmoI4uRsCLw+mIKdASYFCMoq3QqJ88LKUZgEIyMktiBeL/b0
G8i41hOGn31S9U4aQ/t0slau+5IJDHwAEwGMEeqEwmc0yWCa8JuI0Sz1q7WVr0EHWdr1rV04Kly3
iNO3IpSa51XpwII+0nW/NOmXUanPWgGlwVx6v25mcSlQncIgC84+RtQuz0lDOmsAalv3x0J9xAjc
KbfWEqfFlXDZE0DSMJIkAregb8aAWYl1H7XNl1aL79VRxohwlK18+LnrxxfXMZbOxXwJNu9yKSnY
X2gPnWOfqsVnVuummyfkpkAE4hBJfSdmuE/s/mho0tv1PZz7D2BIgHZHox+YxVkN1VIkPpVXaX4Z
3crVDQvi2yEKN8kq2o6HZZfeH/+7gdhdwambw1VaW8JTJmWqn1cPhgEnT06jfB/nv+pxjaBv0RQY
mRBZITOalRybYaimwojAVhEkEBgfHDX9CKu/YfeRR/lKhDA/g1jWmS0hsgpUexrAtaL5ejt9strY
snB6vv6JlkzgsQK7LRfUnWG10ioguRSBCdYe/8nRh54p3nUDC56Qj2lxZjsU0ueEYI2d4XpxC7XX
3pIt2Vd36nvk2jvVi/z2xTxct7e0IMRTGOTAOUD5XvDvfWAyHHFZ86e+3CkM8jt1Ehcri5rfXKAE
gUXE4BDWBfjQ5Y0qwyarpqbSfTMuDpY9ntoy3gVht/L+LqxFQcUXfBIY6wHIQ1hLRCeN2uqo+ZWU
eiz/tJvXH28WDPCJEF4fnfVVOpJbEaSHNT8rpthN1eLLMoOVQ7ywVxc2hENcFemgN0Wn+eBO84zq
txIZjoUxhusrseYeAFYwYwKmA46L4b/iLIBgUFPu+7HR/BjAbHWwHDkDCkFFPRa8L4ZR4hSsjY8t
eLcLk8ILURWIQlMNm2epPbBxUQrJTkxJRzRBDZZUPz9ygHGiAoTxBfTeRFB2EdC2pSZ8aafcBUnk
htEdNda4OJYOHLR1QOLA0RyztzWXM0MHP6Tqp2mo3oZREf+tlaHfXv9WC2Vz7nF0PpDBiQdEbBSp
Qzm1h171e8UrD+WWy7BblTeA6D7ZriErFs4fRiWxJsQjQIyIoF4DsiKJnfRIQfTPSAaSwyCuZq88
sQu5HGIrPojx7URnnV8WV4EiScg/bD4Pumf7DBT28hbQhbv/MHYEwXAgfXh6yrFfIoI4IUmV9pY1
YTJiCm/Sboo8BYKut0Nsxj8/doh/EM2BEAvi2t+f8uxedaXSKGMxMr8Op17ycjNRMPGHkoLTGQ3k
ga6fjIVvhVyDTwAAXg7VQcFXdPJoJZ1cMr9idJMHCI07YIjMYuUALrzhKO8AO8drIwAh8n8/WxR4
PDtNURPVj0von4+vUN51qtKX4/d2TZ5yYUUXprjfOjMVREwZiZbiRmn3UbvT0n04PF/ftMXVAEUD
qnUUOmYDYlD+bhKweSi+VAxa5Qw11XJ3KpXykxktoB8hHZXOnXQarBGzzdwFan7g19MxF4TEAsHy
5eLMopbsIE90v9c+q2hfmz8OtrgBNO8QhIPdF8D8SwNdkyqypOKdZQWUvXLDGWtkn8ajijnJvlR+
ykbxbQ24GeCeETCL5ACVXA5BUJa6D6fVu41tGG49DbljV+THgmlgd0aaa/FRKjgO8aBXYVhnLWWK
r8TqQS5TNxgpUDN/TPXH3wiW4PwA8EIHF+dDCFVCKBGWltnBUmcdxlLd6Km+cp2WzjiARnBEmGvQ
Mfdy+ZUyJR6GDGgGfwJa/s5GwhQ5kHCubqgq9R/XD/vCOw+QIdaCz4SA6BvSdnafwl4D7UraKH6c
gmdR7zD1VaC0SSN6Z2jpq2mGbykkG37ul2wT8THSGKCdZjwlY2FptB5qxS/tskQQAxGP3tJalwTh
SqV7Dl7G9+JtF+RLgFXhcbzcTLvrlJxpgeyzpKmIx1SqZI7Up6mMEKYEG0WXF0XkRhappm1fDXrp
WlGVh/e5VZj5EYxz6rhRk44Un5Dh0NtdIundk6roibY1rYxNR6Pp4ltkbJl8Y/V5MQKzpQzTPgpo
YUOiiLZ5txkryBO41z/d7JjgenFkAVBwHEEk0kLooxHoSoJAkELRUX6IzS37Me08TADOyNnqgCUE
bvly8/KpsawmmRCSRZmyR+NedYeUBDdBbq5NXfH/Skg54fXQ9UBmg3dEvFdljRW2GO1HCvBiIw3M
td9B9jsZ9ZVdW7SDS4Vn6ns4V7hcml5VZli00IvIuyMNA6hiBbeDzTyiBz/1f/zogZmXc2mA+U/E
LQ+krDrFxN2yKup07FgZjwBor1ylpeDvworwjSxWZawNYCU9MOAXmi+OmeCTjPHveHf9xM32DqQq
BLKbPCkA+YlYVVQZamx2Wcl+Qspgw4pAc1s5eR+HqHWkrK02183N6izcHMpS4EaAxRmedKSgHA7i
XPbjvgPFZW7ejZgJt8be3ldZ/RBZ9I9saBDjSunjdctLC8XRB7E7YjT0bQUnH0djmEQaGf0gK/7q
+ngXy+k+QJrkRmr5cd3WwqMPS/9nSyxvJ7jcdtDZI7RjrJtRy7/gNn96ELGRiCYg94xcBAhdcTll
2nXgxBl9efLl8HNqXg1ze30Vc4UW2EBDBOU3hO0oxQqhhVz2YxLGMmyU911qOsT4rOW/2tA4gZ06
Y4Z4o35IpbU0bulLnZvlTvLs/Uo1QNbqeBr9Kcjij9GI6sM4JNKG2VmOp7kqHlbWOYsO+TrBxM/1
gbkYg+A/Rr0oimoYR7/1ZDe/ZyiXOqDn2/KB3kTxhreycWQHyixfdK1KsnRSzk0LW5yUTdUHDFtc
TJEbxC+k+A9H0cbFxqHnU/0iWKgxSBM3ZjaiP5GkjwqmYd6IOta/rm/h0rWG6gNuNkfhzRDOZhgp
0WQUCg68tol7e6tRbZ8O05HI7a4ow32qvNVr3Z2lc3JulH/Ws3MiWxDSansYTcM/UHiE8IjlJN2e
WP+uL27pGyE+xEA/Ihs0NIXasGFXTRl2keKj/aMfzCBLD1VO16jQFp5+tIdB7AX2Iv7GCHldSjKw
M04hTr3KHJu9mmHoytqf60tZMPK//TYkJEj0xay4akLa18xgvp699pgQJoUTqytnYeE2XdgQ0rlc
qepJSQPmxxAbyumm7r7IGG0BjnMjfQWQsnAEuNQmukgq73WIzRQ9J3oeUaxn0uyjDMHSqDWeoyl6
keV69x+2DvOW+EgA+GFi7fK0hVGS1FOejz5k67TbJq2nm8msx6fQpGumFm4Tz1NlPgENRjlTcID9
pMdS0FM8H2pHHq3KCm9HO5V2g1xBoi5i0MYyg6+BqPlOyo329fpCF4470khUnVC5x3SpOIahlIU+
jpLOAC2KXbmUUA1KD9dNLB7DMxOC1yvlqLNkiTDAC8meUm1bmrILaZrNdTNrKxH2UWVplk8JTocV
6b8gJLKV0mGtqLW2FOFYJFZdNFKM3eIABd0tjjTxip3lcToYYKxloDxWx3+X1/XNBoniDKaCLo+i
niAJH22V+e3E3kjcHqHpuRJeLL39CCpAEooeDsi/RKcnD0GDiNtiPpPVTWCEPrRT7+K0fKt09jfI
7do1mf6GaWPPgFr79e82H5hB6Q7QAE6dgBQWFdDLBbaJZqFqgvMB2eZ/wNJW7tQ6wTN5gMCHAypW
dHm+In+tCjovUApmhX2ltDXsNsV5GVxr1x66r9BrnQHYSPa1XqBccpNoe6OziSWCAlAwJhXKVHcZ
jJWTlnlVFEuO3VjJPlNzjFLQwDjaRVk/Xd/Zub+ElBmoB1EBAwkGOGovN5YDGUa0pPFOh5lXmkdL
s520oRs8cSvfcH4vLi2pl5ZAJd+j2QBLIUqilSbvM9pssmLlmC6sB5V+AwBMDKEg+RPWk8mVZJey
hOwlH3ZdYT1hXHpT6OXgyKRcKTssrOjClrAiCIVZbZogDEj69D5IlJeGsNsgWnNaczN8YhkEcigX
ctwK//ezqGYMpKDh4sA+oNEuOjR7vKWelK9Br+c7x4WOMILFtdRA0iC80nVSJ6o54ZWOTGZ+lSoo
po66nUXZVuulON3IjKSKe/30fd/bi4IAOiYyXmqCMVzwlIiKRNJIM2PIcwaKP8nMgOob2upXG4ct
dJbBnUS8SDMS8GATO1SdtlHKcpOitirdNCwi6j6hDUY+ZSMqlL/oVwE+dP33LewJ3ltsCC7GwgBi
3qg0yyBE7quFstPz1slIewP5r6RbowJf8OBgbuCdHbSuQZ0knCVp6utEj+3OV6MKMGGVtF6fRmuM
0gtHCYRMqDcCr6vD0/D1nh+lLIr1MNc7H8koMV0zL8puS9saYuFJl0uZd3375osC5c3ZZRS8NuNz
Vl2BshyG+qs7LbK6PVO0euXKz6qbqDGit4Pl8NgETd/LRQ25nZMqBYVdnk023WpNEhwkaSRsR6VI
lQ9xPhLy3IJ0LLlv1Hha41uc89WjagbUEmqdKOpzsqTLHwD6CZuipEhApFL90d1QcYoX81G+V0AF
8dpvVIyPKwdlAHGgQ7fjfg21PH+lBPvCV0XDUZ5yFfZ5xEH3+TaqHNMdQTzV7rpf4QqufvZRBWv8
GTs7Q32NW2FLsEYT041A0U8y54fHRrAgeKIUPcG+ZbDQg7vMmiy3gI7XdRPzaEawIVZLwoKWUcBt
bGs0U2Ovd7qteWx3a9CKeekOrQo4ET4qjWRhhgdUizZOEqvUTxFpoV37Qka2g1ixFyTMrZvIm/Kn
VM62qFC6OllJUWb+C8cRptHMANnVnMR4LGtjatAzPJkShtEDyanUv5EOWfSiXvlmC5fwwpLgv2xI
w8ikm9TTVFaeHDKv6Ou7hD2xECsswh3r99e/4CxawtKQeiHcxcNozEo0khpGYWC2+imj9g5Zslem
bzUB0J0Ym2CVEGNpI+E00RICkx/gUoInsyjtDEI77TQlxO11ZdPEt1mseVFpr2zkmiXBm6ltOOpx
08BS82TS0NOyp+odtImb69s3j6i5pzpbkeC0yrLIFeDBNVwAevrW+mp2yQ7RewS99eaQHqMn01sT
Wp69P9/uEROZ4EHjCBrBd7BANYEFKyDpHJZuRHDrMhC8QTnt+uIWzYDcBXBiWJoRe0DhVips4FNP
IzBmcgUe+djVujVQ7HyQlq/mzIxw5jGH30tDiS3EPL7HPMMtmBsgQehA9RTv2134sEZktXg4ziwK
x7C3C60dUuxfB70ELf9T9oNbaGAlCp6v7+CCk79YmnAKlaDTmq6EIWhtuv/D2ZXtxq0r2y8SIGrW
q6SebKvjIR7iFyGJE0nUTM36+rto4N50s3Wb8D7YTyeAq0kVi8WqVWvhWafItGTWDViAgqFH6Fx0
7AY690OhF/qR5j9z541pktx8faf+/X1hp/ohteoMWoLHJEJCW/2gGtsaGK9w60WSfqw72z9Lwlax
JOpUoISxEuvQKZXXJU9dIanSrQU7NMz+b7eEw7pMFUAqDWwQGjkb16Kz32tLuUlVZIwd3g6/lCit
JKxpK58ILS0M1SAzwhirCH2OGzroU9qAA6gA+Aykfon5et3LVrYOIFu8d12MdfHG7XkqgSlVw8mt
ghxRyPMS49modd+kslGbtXN6Zob7yknGEs3UUhwlx0I2GHIAr960dw7xrg0IpNQgs+weZMimla3j
2Fqueo51Aa11bjFuSdX2JiVHarxYmKl3chmvxIp/o50EGCV6Ssh7xSF+hWrTUFs2hBoHkKO1XXYH
reUsGCqd/ipoIcO4rZoDdBxjN1gOat/nCyJ1SRutbfqjBcYXPTI/9KH4FsE3CsZk4hlr3wtPUIKU
HjLFwCcKb3iiZAy/wujwvfQ3F9LRvor/FM8KwB3ASXVcTMqO8iHZlUUC3cRfEuhNo9Ap5J2YoojH
EQzuR8NVvtdavcnq3mMNKtVsQT4TP9cRmq+dvrXs+yxy91l27xZ56MQfeY6fpTE/nrrjoJQQCK4D
Lfo+zb0fx+8OyHiMWPWbQdvGbNldP0QrvobmJSYU+HwkF+47/zRFXGv9NCI22FW9L+P6UCqTJNda
2RgMY0AXCKPfmBYSiyqRi5aRNkN2EUz5Q/dURB9Of5ProyT1WQkHgAfzIgeKX5hHElZSG8YClFuq
H7Vu9sr8AQgiP2LJf0gOcC7hYZi7w9SFkIPYeTGUjmJDoK0wd71lB8ZEPG2QQR3IWkaMcRbMQXCH
ukhCGIDBzG0b7ciQG4xHdsjvnF3i97v4prw1w/ynsqP7+qEMk+evOwRHtgGbDISZIy5QSSa7YyrT
jk30pmbPg/PVQh7SHjQQodpq4XBeeMPi6pBPTGvtmPWu77b5tugeIHoosbLm1uCuAcUW18RGXfTc
rfEHoYxGOw08d2E+Uih0mBJHWPFq+Bm6GmDyAo+WaEFpR8upACs6tibgQDnzGgLN0ngMhlZmasWz
+esP3gZ1arzEhIjGiwcYRIcooN58X6IfifKUFg/Xv/pnmeOslIbyAwHWFJzGqBYCKHe+YXbfzJ2i
txrorkFX2fjGX+2GfTJfN7vCH+Zg8e/UO30H3VL0rlvHa57SQK5dyr/LlZ9hC71RrVBNfDj8jHbD
DpHl1U+TV/jZIdm338aPZCMb0Vw7Z1g3f96i8wGIt3Cel5H0NB7hjsZu3swYgbO8fgf6yp0VWOhR
ePGP6Vg9zbc2aAR3ZnB919dqP2fWhTtjIV2UjDGWy2kzOUSA8ymUQbz5bPhs+wOq6mHsO7flfyDL
5B/cxklHloFkQAiXFbOtxlVhesILgBoU31iWZfw/m/vPBj9DJ6nTEDGUZQ1sbrXRdtO2BlOw9vN/
l9e90MWnj5whwj1ICRL5d7t0pH+mhe/qUgRvPUUAYEHCAmj0jDfWA39lccKYPPJNKMRqIKoowX3u
tZIb7//5rv+sC981IkvdJQ02d/RBHuGDL9i5q0Lzsf1to+c0HCGICzbU6b69JfGNtO/E48G1tQtn
Oc61EcV6WDd27luxr3wFcC+ID/809tL61EqgPXWjz0rZyScmTqUomoXrIv7JJd7A+qNslp3l0cfk
Ntum36JH2QjfWoJ3ZlIIh4mr90k+YXnDtjhyujew6R7sTb1xd/kmfsq+RRvJMV0LwEiSuB4IkouL
WN9PpBqtruIbGu/dXyDyLZ7T3QARZzVw9tVT8t7vla/fYCA4+WeTb/zpxpZ2Y+rA9R7zovWbqfLc
UkokuHaHndoQYgDenWPFStjQdvlB+T3dqalv7icw59Ub4zcBPhB1iPhJpopzydmHy+bUrhAXSJUs
uophns/9jEC1mUCNJ4OEWHHIH+2X5kl7zUNyL5tYX/FV4MBwuwFFihxERCLkUIgu6mFCUqA3B1tZ
XuvY/bjuKqsmMIEJOAyg0heTLxrmrqKZwISjF1vNSnxWx8F1EyuZIVBR/OGGIVKeIZ47hquUozWY
AzRmZ/M2L22UgD+aavR0o9oYFujRZirJrNcWBSwML0LDJPpt5xZLp7EBkMbnmib9TxIBwlEXsWTu
buWIoY6DWgF/iyD9EOI1naeqW5aIHOtoBt72u5oVPjGfrm/d6kJOjAgLcY2qWcpBIUeQVQckywIj
3V63sHKizpYhhN40xnhL5MDCOIHrnzzqvb6J6a+8lEm1rO2XhVk4DJWDSxadgfNvQiJDnToFhlRC
P5bEbPzOap97F8OX11ckMySsSGcdeG1KGDLd2YuK32NaerMh01tdc2qgyLmSFPjB0As7Xw5d0kjp
FYcc7aXcFdUvMj9OenzQjPemAX8ik9T31hwBAqhwZhTlMeAn7N40x308LSCojl3jp8nM1zJRZe/R
tRq5c2pE2DktoQOqVyPG2HN/+T0F0U377ije9KC8K4kPBTd1W22VgzJIXiaXbXG8tE8Mi3dyHlvo
J2pY3eirfvWIEna8yfz0MAbjB+dCNR6vu4hkN8WBtdzQ2BAZmNdXixutKT1zljG7rzohhID4cw4V
JJHvplVMQsEXQI5V/aetcm/qUr9SbMnGrVnBLAMXagPxI15VghO6CYG+k4ZKX002Y5p6zYxpkP79
+m6tW0EDA6YADhYfjhHOdGunBNW99vtkv1vo69Lhx3+wgfIX8gcTjTXxxVj1ozlQZUA0xQxLxSA0
nVVexmS8EKsuznWSMRXEGbTF72KlmOvLm5YcE+3P0G7aF/K7vi8D+q2+dZewwctC23J1GtmzbSVc
IBf75AoC8gOVhPMvxXLVHVXggyEj+apE3zlix3CTreMeMsv6pk29JKyvfLMze8Kd26dKg7Hjmhyb
+h50o1sTHOU9kc1prFoBJTewCBgauwiCldlGUBNF3bfNX5HCbydQ/mKeVxLQV04rMH6fBEGYqL+o
LNlGQ+s2gmq7zh7aqfVHIpufWV0HHyKAQAxw/uKs8UhwXzBAAI/MuEtLxdNzMF/IRsHXkkiI7MIJ
uEYY+gvCaSVT3fUlAK9Heqd8i27Kb93e+Oi87mbe8rQ1DfKwuK32Xz5YvHDFK0ocZi9C++MhHYpy
NNVjaf/OUfWjDVJXGQp5df8wZQzkuwMEjPg0R/NsdHoFRrJluHEj5pNBD4dU1sRdcwRQLaPsYeL4
4n/nh6gpabuoy6QemznU9fe4+roCOLZfQ58daR1k8y7CQ9q16VCnuoqikrNTX9xbcmvcO+W231YH
9a4OI2On38uKKpfLOjeqnS9rrovJYEBLHTPjtlR/OJYM6nb5ebgBBFWA3jFyJHa2IjIrRZSr6tGi
mGGGCqXeYqrk611oWDHgAnxgGlefkBFpapx2Cio3x2WmQAK3tgsK4hpSbY6Sbr7q1NwUJgU48yNG
ZIXo1pCu0ydjUY9aNnlL9tCp30pLdles7ho4DvD24pwnYlAgWhEnWQVfyI07u3md6tuIfr++js8L
+rzwgYWgEApoArLii0dEVuq51tczQsIh3bf6bXYz3TqHwbc8cJP+aO7JM8C++bP7UQfXLa8v7p9h
IZ/UuxkSBhYMO4viLeUDnd4xQCgJ3JdvC6wOQzeYwIWmJkjIzh07Spe8QxUCn6l9bIf3dGEeM24K
S9KRXjs/SBtMOAI4mC46QszCOE8L/z46dbmN+NQjeEqub9faSjhmGOtAYECB/nwlSgoe+a6ylqM5
vjU+wPsonr8W2n85Qnjpo4eKkTNkjXylJyWUvi5nPXfM+ZjPYEAydVDWw1r35UkbRLlTM8JqtC7t
KIRBobWblB4bag+zZvu+ldGFr1x4XO6Bq00j9ABGJAQ2Nydpz0p9QFo/BRrqXnXmO9mm2Nk+NJ0C
80/+YETBuJd9rRWE4LlhIRR1XTe4cQbD5Z0ze9pm2dub+Y2T+9Y36VYKSFxxQADYbQtODgUCR3za
mgVlymSZ49H0Zp/edwDY5Z8QO05XYg1et5PVa/lLTIgbZxaFl5pTQz8vK40RL7XSpP5UOKCPpgA7
a3uzapfHtu9y0zO6HHLAkAWeIByg1n22uX4qLtdtoZPEeWAspE0XCP65B8mIEzftEawnkEVP6INV
stfrNi5PHrcBemEdsA4cDMGH4rSaKmCS22Mxk71dUKTmaR9GmnE35bYMJikzJvjNlJZV2Vp5e4wZ
9XLz0IGlJ6seCvJ8fVH8gJ1/PiyKPwMgiMT72EJgNN2yjSGJAjuAP4NW0+jdl24Y2gKUpaSRtWZX
VgUqHQzUIaNBU1sVVuVQp1GdhjQQoFbZRlvm5gGDdsWTWhrvZmNmEsDs5VMHTT88CYDBRLsG19t5
EEsNq5wjIMaPafvLBDLRMZNvTN03DQTtXE9XZAz+l5sJDl4MbuPdqGNgRxOyQkDHi7oqKsgDufFU
ewlSbC+qUrcIemPOn7765eDwGKH+RGrYF6lUA1rrQQVT0HGhfWB09CV1jbCllqTcc/nJYAYiT5yt
Cuy84lPByifQ+KvJcFTTMSwcC8UQ1YbAGrzJj6pJCu1b28NTe0I6EBkLI24RD0fQB/xUvjk347H1
F8/dRIkXPeWP7FHdy4DV62uEzjzIyol1QfUQkaIv5tzpj8QCTW9Rb1iqB4b2oSm2jEnlMlBhO8Hn
iSlJ7NDFO1XtC8wh6dpwdMEFr0GCUyq1vbaBnBuNgO3NwRQ1X+zJzY3YOo+AcuCqM60RMIHO1j+0
ru7KYG47NvnXvXBtPUCVgncSY0zIsARrZjsNS+6y4WiVkJlW512lyFxiZUF401uAcgMUh/UIN0xc
kyXuE+B7dJL3waRoS4BXhOuxqpHVKlauawRCruCN4XPEJzFiZHQkVtNGXFV+CCDb7eeJp6Cjo9+g
8fhgSHB+K2kJzHEFNXCLgZVcfD2kpTpNKNC16GEPAZjgpkP9pMSeE4CS9CcQ+FvrtX6OA/1w/aOt
VDnP7QpXWeSYdVaXFq7Lb/XB2JBX9D2mB3IDwgkfVcJ9LLk6V7rZ5waFwD9OoKp3cxhcOtdLpv6o
ty8NY16ZDtse14zSGB6dMVtoMDRj6BNK554y217sRDdGloVUj4PcUW6AwpR9A37DCTfg2TfgHn5y
XpS2sUq1svHJ24dOY/vaUfyC/Uw1xzd0ZeO61S2e4mBgpoFj1Q+SL3EZevjGYLqXh3E8JIUro1Fd
RrtFg3zNm5b43eCNaPLTJ3czsw1IowAm2Vp7TLMYnoykfuXFB9McbYeTi7MlwtdMGhcKhvnaIySx
XrNC37ak+NYxc++6O9tKA9bFd4W9bGPlxXAzf+70YIiXm77EpTa6Xjv/sZt+c30/Ls/6+W8Swslg
tMMUERyI3kpQKiRqEbTV3HtWIq2wXEauc1PCzk+x2zGMG7RH5j4n84crIx5ZP9x8NooTd4CIQfB5
t1Xw1oaO+hE6c5H9+eqIN8awH1Svfm2gYFs+LmDrh9CaI1XEkBoXvDpOSGLV8YSNZF70MG/IXR6Q
W/sRTeod+JTLR3AXBrnfSLKFz3zx4jSdLJp/4JPT1IzqPPTjzAMomLeJHuhP7K7Y66oX6d4CmpkM
8ozLht7WN8lxBoMimA+CXvLaX/+0/3Ze8CIn79OxJFj8SPYO+UjAn3PdTblvXFul4DuWxSKlrcb2
2C1VoCuzZxWPddRtK9ASaz+v21o5EnixguUNLQ/cfxdQbQoVRLuGG+X6n4H+KJvMS6kMbiQzIuyY
3hDFKDQYiSC4yp6n7vE/5CUARZ6sQ9izqoqh3R7hvLkqQ08l9XO39spYVrhYCahnZoT8cQEzSj03
MGM2NQiP3c2UZ0GUY/xfRne7umcAe2K6Cxj6i5ZXW/T2EscGFrTcG/XPGnj2Tnm8/vHXbmoMfv8z
IiwnLmOjrwmMUNb9JVCHc0fNBwMK2NVMr2jel8b1CnfCucKEhaZuwT1zo2EW4vrPkC1VSMGKJmdO
xmNlOyBBzhuvK59oLSsOrxxb3DeAVwHmjqKTWNoCOx4rJgoruZlvqsR909JEdnLX3ANkYXjqgiCU
IHM9j0/MBU9/orL2OJecRalQv6fFqHp6u9xAJUgSDde27fRxrQnGCDIetNoQDJPoKTWcD1Dk3KKA
IRsBXPWSU0PCVZMpyOdiO0PA8xUS2JWX8FlY50eXB3W5SQqIrOV/jP/0vYCBBIsXALYXDP2NOlrW
YGN5bum47+Nks/imypqJ7L7ufZi04FzpYDO8UN2taewMYwo7BPiWpnt3IIRWQYv9upU17zu1ItyY
WWL0jTtgDy3SGsFi68MuinMZkdfKzQFMNTI9XpO4lLisaszksKFsj1lT+dGSbfTZ8ojSPWKiw9W/
3jgAy/yJNcEBqaFneqfAmhq9tslfl3x3ZpliOT/7wl0IG4A/oyOK5qiYwcYFidvOiuF7DPWjGkCX
/HepH7SkDxrgQ5PoBQJI1z/V2rk6NSkERduMssGyUImLysRDStqCPNuVPc5WjXCxesDFOL+vcF+1
GKJkVuWwo1XFd0Y8gSW7yBpQrVWWxL/5z73YwRNLwnJqpdCHVnHZkerqj6xevsPb73Wrvk8xn6dO
ypPaFV+mLsadYiL/BMsVl9wSsdt2RaKlMSN2VJTn2gGM1/qpDi//4TOhqoIWAlZ3QdbFqA5MClgH
jqDpL7ZmphPwHhB1axpt9188At031H5RhrhowzG7KgHIxMdqDC0Ec+ITjSzIdDr/IRcDkgY7Bqg/
iDtFn2hcxAjbYkewQv6yU5CRgv50t6B9IrlwV8PEiSHBJWJ97C3KYCid2oc8K4hHzf6HTrpfZknu
82mR4TvXvN1Cgsb5faFMKzZmay3D/+kY7BhBrjjRma83t/koHTBbNQPSLhQ7EAMvJljGKal1oDzZ
MX+btvGevilRQDHmBbnp6QVP/3GTbKpWOmC2ZhYGwRjHQZhoA55fxMhuweJZ9TjLtGKbuDTvs3H8
6PNFxpe4dolgUB3PPVCXgJ5McJBCaVOl7bE+cF1VgOj3TbFsFSU2Ykmncc1BkCwBBQXIJ2wJGZlb
gJisKXG2eiN1vdmq/yq5HTbT+H2k/TvkLSVneS1GoWcPzAiw/2CgFPKmRVlmvZ+xMD2PqTeXCIfE
ag9kyXVPyeeDVjngglo0CQ3M2odzwLz/qdkH9Cn/95PnpAFxjAVsv+wIOpjRI3bxOHQZ0pnKkgF1
Vy1xJUUQaSO0i6U4pvWLXisDFshGekONLtpErlvubYA2JeW31b2E+Byf64PWtcg4M1kYFQXOAoeb
5X6x9P7s3Jq95pcThFdnsGvpEtjcqrOcGBTSQycdO3BfVOzozsULg/xd2BXF3ZzZuWdV+RAotezd
spZmo6oEP4HKO0iOBfcsMzWzQc/Lji1Eshqn/a2o9t6FtLc3dM6vr18zDvrUaMzxXqshrK52M+Tz
pGbHOIbol526VPWHXlGgMwq5mFZy06zuJRASoIRChf2CNymvyISYXOLipLPmpZN1F9EYemnL/WKY
D3UkE3Zas8fnbfAm4jyAYujS6OxAkC1mxwHX54Axsnn2jHTedMO3VipMtOaZp8aErbT0aVBrN2XH
bIoDVUsNz1aHX100/J0Ye6P99BI3MtX39QWiEokaP8KziNhSSexmWWc3x66KyMZx2wDNs8mbE0ym
d3r/PTIVScl3LUhzTmdQJEG3GY2L86CidVZpj6PZHNvGfi70eDeX89f7PLhDAchGuQGAQffzxXYS
uEihaDFdYIPVdeqlC2B1CZU8L9fX8c+G8GLBW7wYisFojtlAyRao2XpLCruV3DSrVtDMBFwLr3Kw
yp7vVjLkFc2AfMR0QRZkFNKEMmXJtdALzc//syAE+XYuQPIyavx7JE448V6AXlvNTYegLwm9K3EJ
XWfQGKKjBCyIeD+bRl06ceE2x8ip9Y3eK/eJotyA2MMMzKgzJVncytZxgDxBRxFx3nb5rzl1grSd
LWjs4ANplP2yZmbeoyIle4ZfFPJhAjT1SG+Q2yDnEDHkWgN4bQoZnnAGp7hfRVq2Gaah2k4ueNrM
6qZSkzeioxxbg6HHqsnL2MdoLkXDS68MD3FvLYFWQgg1U6nrj7SWCS5cTJ3xH4gtR00HZwFZn+BC
jVEMTWY0ZqjVlW8n7DEfHdvXZnqHQebaB+gQQ/yWO+21lt1Ys7VthuVgaW2zmzUAr5W2S/fX7wwx
6Hz+IujLcaw/fpLNm0InX6YvU3MxamqGdspQgU7sv0BEL55KQDjXlJ1ftobsxSUzKeSgY036JCtS
M3S66M4ptbAcp73eKiAacpzcrxUwW19fpHiuxEUK0bwblMqyIUMcGtjkvK9BGv42lnlw3cpFz5Sb
QbsZOhOggEM/Sfy6CXADLXWMMI9+KTN9Z6a2zVxIXRACNoy46i1f68Y/Zc3eNDI8m32jerFRS4K6
eLI/fwX0RdHBN3nRQ1js0mLywWGAQGQZ2Q4UkCMbPt6/tZlMa1e8JGEJWE8oBQIRgaTq8zie+A7D
MRxcwsyQtvlGUxev7piHolGg9s1tvdhe3y2SSL9uEiBT/qiAVpwQITWrAugEOs9hW1OvbT9YTvc0
sTaTUd/MFWiWShkuaMVb+RMXJKToDHISxvMDUs85hkaQLYftAkXmX4s27lNUcyjJA5bkkpxKjJPY
UU72zkt8YN8Hcu3cmGMneJwh7IeJviBhK2cFo+SuU6uSPPjCR/BcQlaKQAmkKxhcLraRZqMG7Hho
VUei/sIjYlO0k4dgKVnQZcTjljhbGVfBgJaNsKI80cvZimEpe4mKTbJs+YC6U3tV7mtvxCfWFrlj
ICOpuqgDEy79CQiLiTkwvkrBrDJ3PYm12Qjpnf1tChLq9ZnXLUGRY1wbMfa91zaujKGG5/Kn5atP
o5wPB2h1XKnic6bQpjgb1NYIXWV+MEkSpK521/ShUjvb2cx/TOk+GmXjiBf+yVeKlxrfY4AdRdyJ
05GKOR2MTrH5nNB+z3IIRVfjLquToEm0r94XMAe4OloGSBvQqRfeM1CcjpQRuVa4TK8ElEJlw7y+
/GFlTTDJNLgueAv5hp4YE2fQotjq+lTrsLYtZ02imM7o35I9mAqD6YckeF8cPcGW4DGDkcWVkfVG
2IErZQnyIAlUijXt4js+4J9+K4dN6myvW137eDq4EzhHKV5QonKVDvi1anYwipLxXhvjbaW223mg
m2oETYtUk+Zi1OpzQy0kH0BEgRhGjNiZNWpWzD2U01A1NxRI2M3gTX63H7e6Px60fRwFX1V74EYB
FgUKF8Q9lyT1oPJ15rJnWCTkHFPAXcCpe30bL1A1ogm+zyc3UdzoS5pCRTxcVPeZkfKnlVebesyC
NK3uQGHoa9OYeUXUbln2x5jch76nP+yp3tj67E/U3NCu8HrT2CRG8nj9t635FXJskEUBLYudF/yK
zm5tVBFCerZ0u84ct3Hx1VobX/2pCSGhauY66lu7NkJSR/5cOp4zf1xfxAVXKTcBHWKM1YKXmeM4
zjd4SBUVROCjETpQaDBYEcSQGppbJIru7A/xsFEs1V/GzkvkBCD854thFbVKAEkhEY9MQ7iskCpW
TqYi5PCT2R/TDSdqsCFDm7+XvqyjsnZhQVPjnzXhqcKMhZbG/GlN9dVN62GiIDoAPvig3aXb/nZ4
lgHHL58tfHNPTAre25nqYugFNrf46+wMf0k8UvgIdwFobdPDtKnuUfbWc4/5dSiTWrpgGfn8sifG
ecZ1cnSKuR7NpIdxOmUY49N8R1H3fTHuUqA5hvSuyRJfWR5GBVx1GcA7Q4up4zzM7MS3yRwC6Xsw
HSXA8yGomWxA/RMofO3bC9dNnaFNonO/A087aDrYU+r6iV+8m7E3HFqQCrH9vAWKZlM+m77zS98t
G+ZX38yftR8HhST5vEzwzz+UWPvNGWXtWOE+0nATJBrbzCOkCFDzNZWnKVI3ZvUzTx8UqMxN2QGE
HwfJKZScBDGZ6mwzjk390zfLQ1x47muM8A0+pbu29+qdjANmLXRBqRTzkQby3gtIfD5B/9chMFeQ
yKfmD02XgRAu0nm+oRhSAJ4VA0kXjfMYJJ+9VuPzZujrNVm/LeF0ysJ2tZLvNPfXTBUJEv7iKQiL
0BTjFxGiGeZKz929jhgEtSkSw0H/S5sqoKDJw2XrXf9SK/n1mRXhDWZoUatnDu71aK4foffhUZvs
h4kFeiojPVgxBYFudKtwuzgWXvLnC8L7PUWKBFM0t9Nn6MA5L6xV3d+VXtMHBRpmkpRlZQNRoUTD
EvAUfDkxhaiGLMNgDT6ZQh8d5cPK76Lhz/XdW8mK+PMZw0lQfUC5RgjBJWbMzYHgNreqD5LcWbUa
mNohccqgqpbguq3V7TuxJcReFAQcI3eREc3qw2A2YdyXG5La+07TJU+h1Y0Deg0U+6B2RN/v/ENF
XW0zTNHjGrN3dpzflRa5b6Pi8evrcQnELgnKruCEF9ONbFzyBv8SRiAiqPYtRq5+m6jUK16Wobju
1Xmsynq0K6cY9QZNQ2KJljPqbucr6zoUzRqz0UJg+m+c0glcNjPPWIjiJXgid4P9Ulb2JPlya9cm
zKJ/ygvL0IMRDlmyVFTRoR8eqjfpPg+K59bXgwb0xxrSzAMBghtDDH0HYi4Zt+qK08Ay10zFfPrl
69JdxirLW1hO8s7ejzonV2L2PW2gLOrqH9e/6FruhUlXfEs+t4lCvdBxBAFCDyKbCPLhPVhzkCTF
Xm4rnqEpQaGzvQvGGw+jbn+gnOEzln1VFgIJAgZ6eQUfbLLuBehIm5a+ifCPIdMsX496LyL/4aKB
HLHpYhyVH5ALgLAOTHmPOkU4Lfed9WLl9dfPHgwgXqFPjKeIWJmD+Iqm9pgtD+c4uelI+uFOoN3N
FskjcuWIoz0F9RwgSpCQi7WiGeqILAHyM4zMIRyUGBmRszWV/XWHWLmWoc6BkVcwKQE+JRLhWj3a
9X0fqWGXJ39my9oqtJG0OtZO9KkJIQIvqVapRRaTMDWd+66Fx1EdjHcUuBU0oeKoPWR9//z1ZQEx
wMVSOchIbH8Zo+4sSaHpYQdYLIneyuTpuoG1U4u5HDRhofiClqwQprIMSq3zCBYEBgJrw579CtV2
t/0N7Y7tdUurRxYoME5bAG15VITPI2LCqa7sdtLDkpC69Aok9w8o6LlbshTQADYbG4OgVtr56lSn
UF4muo8Cv0wVZMUd8ejEjY/d/BQlPv8V06IYbWa2Wjg2v8mAsUkr9QoZ+HdlV8+MCK7SsMyy24Ub
Aew3qoBtT7OA0Mo37O/Xd3XF788sCRdoPlmNUlYMUSJ6HuhNbd9f//trK8GhAoUBXtPo8QkrSftC
1UYwHoVdXD91uvZQZmi/9qygoB7PZAxsq9ZMjuTEHQK5LcGa7mA6vrRGEiJm3ZAOZNJJprFdp1WD
p2iFjDF3ZfMwja+CaBaVSSgJCZcIaRs1HRKXhFmu2l5B2ISxonx3fQdXHA5/HrR13Outi34ytJDt
BdRLJDQgEzVHLxOGnCtIvv8HK+AJ+pQRutRgt/S+LdvOIWGuvxCge9Nm77QSX+C+JLw7TYwN8rKN
hUhuCO/ONqmpkScaCe1FvVn6CThvPFD6tzpVfJNJqvEr0fbUmCl8m4VAK5yiRhgWcZhYdOtOo8/6
xKssAOknfZeSzdd3kN/laPcB4gOfPw8Mqpq7/aT28L3C8HUFkhHqfazLcMRr3oAJYBvdDA5IET08
KROmdVVOwnp0Zh9ILDAoz9nPJNeC68tZ823cVnhxgVHFuHgCxV0DVAzEG8NiLNgB/VPobBjjqEju
j5X1gLQH5X0QMqMRJFKQ23nfLNA4VEPNiA9zqW6zuN+Qfv76x8HkrYvqOrrywMDz1Z4UZLLYVCpd
qdTQatvfg4m68FC+15opKSasxB+EA9jhpWDQT3OnPDFj9GxW2JKqqMpO34a28YkCPRmleEWJQ4aM
XqvPfvKUATrBO/Niqr4oc+TQOsGawvquf0n3jU+32a76w/YDqJbMv5i33BVP1qOsZKLx97xwkNEs
5GZBVoXHieDqTFNzWrTaguexH4X5Qd3xKqLhz8/lN/Az35PH8T69i57cd67EYL0mmfdVOk8k0PgJ
HAWDUAJGGeGDTmNiFy2QqmFdmnd5jL5QAmSm/+UzcGaEO+/J57T0GfTh/bKELXQA3Czf9nP29WMG
R8HoFZ6vnLheiIlGNVQl1I0RphTdr6rap6OkOLPik/8s4KEjBMJ0afU6d2ChoVHYpN3RoRh9NdLq
72CWX52Pwmc5Myakg02DUdfBVdQwicJlflExcrpYT3X09/qHWYkaZ2a4g558mJnQAS/IlIRVMgQz
STfW3PnAXG2vm1mr457ZERy9ysDBm2oJCc2n2Te36P9lt8OvqPZ+g+lwg6lmFEizQG19o/DiUjpn
yT++cM5g3uYahThmF+KB6lyYLWZr1ZA0EWgDzIh6yG8fW2oeemqgN9/+qZus9cZERuW8usEWoGUQ
ceQE90IgGwFSHwf+VmmU+meWp5AvzN6wGQ/XN3jVN3kxCl1laBqIT8i0MaIeuA81bBPFVxN1A4gg
hkjyLSSKJBfNxczqp2ue2BIOM7UBnNAWbKa6s/He9ke/PujBso+CCHQM+JxaMP1RAlnvY+Ue5ZRA
Dlee5wxbglmQfTN7Gkwssau35mQco6GQ5FVrH4s/XPnNA20VEXhgthjA7kdLDSNM/ShTwrlHfH38
+t3mYHwIMH44JF57gkukPckVs2jVEKN599NI/gDqANTedDMVssm2tT0D1SduGIw2AyIiBMUMKGwH
wGg17F1lxwa605pFcrTXTKCyhnSUI1Csz67ESQQZS4YapTIuoZmwW5YavxcCCpDr3r0GmMAAzGfB
FVnvRZUnTlw1IV2+hNa7vk18oj8nQeYXva/sqiALkuZZRoi+sizeDoXeO7SDUJQRAhYda8epI3MO
rSH32vSPNsjevytH9swC/wUnGwcaHYJSOCxEXe7Z0aFJNZ9E1LcL2WNOthbh5CQYd8itGJZo+V6i
Dwum9evfZ+XcnC2FL/VkKXrkapFJYUC13nJwVFjLqybTLZbZEN7XDSZoXVClzGGDFIKmk2+my6Zu
ZUQpl18FLRgwEqKaCegYKvznS+lYo3aUYCnJ/Nrr6V1utDekXO5M+vHVPeOGXACqQCeBcTxhPUZK
W0UpdfQo1Q+lM3w30z0Sy0A/K2XozyowwDcYpUW7QogAizVnscuiORzT19yYwNph7CzaedXSHyp0
f4YnG4/tRof2RzNv1Xzc6DEQSTqK1D3bMqcN2PJ2feUrF8jZb9KEREpRJxdSXA5+kz8E7KBtjL9L
0O5osBSegcPmVffM14gv6yZ/lvrP0wAYJhiDxXw+RwUK2Y4ykSVjLT9yikW+QRpk2TT/Q9qV9Tiq
dMlfhJTs8ArYLruqqLW3+4Jub0AurMmS/PoJema+sTEyqh6p1U+tPs4k8+RZ4kSkcnotp8FF+7pV
3U/V2ek3iBh7STSCoPKhZKQegsTlziFBRf8wdW3z3KUWfyaaL07lpNyvWqqVeZB1onox/Lr0wlR1
3Rt0m8ff2UTEe62NSayP6BDxmkrrgKFY3Q/8cqTx5A/D3iIyzwJXMsOLKOj1IdfZ6Kx9l+2UfYMC
BwKigtR2lKF+/JNC5HkPPLlGAYiz83vqjcNJanp5glqPMwQ8T52XagCu2EkotHb7kYC3xUnH7zbW
/w4tmG6fKMG+Wso3y6AdNcZ2xmC5beT5ffcZcBj7XloOslRHeuLfwSV0DHLgcmI5JNa3aSDDnQHQ
2OeO+eypJZpOA8E74WN835f5o+EJ0IADvnI/6JNSIZdZh7/Rg4kBT9ecQMOTdGdmbm0+N41mG/cT
WFqhVQL+zCdlVxbdJ26flnvMxBKobaal24V4+wv7aHmyf7Wnyf2X2wl5xWip/Crbxn3MnTzB3FFv
ixiitZkblF7LN+um134UxwetZjDLoXIK5aVL32DnrZtghepRghDKanaN8eqDBqhN4lKdZO3shf17
GA5yPIIpJrL9Q5H92rg6c2xwdYL/7ycsMWeTApQGLZf56vhPtROkr+xuCsY78DNwCU3jftcdrTt+
SCHnDmqeDcEOY371luaRZM0DiAjBrirHddL6bebDfGOG3Y7sQHd7B/ptRnfNrj4mD+yYgikk+8cF
q9qx6aHmbD2QQN1ttWRWXcj5D1m8OA7Nmtxn+BSd8dJitm3InvLxN5Ofhf4tLR8zeXI6qM67gVTl
S2+2YdODVdGnIGDYmkhbOxXnP2XhyHs9sRu/x55k1LwfkjYoO77f+OzXBT+0uc72fREyVibkD/IM
y9X0gHy2wnwHhrw/lFd3PNBDwwiMgO6G78bdls9cWx1m4OepLRTjriqzpGHcaB0xPqJf6uw6VeX3
aZbQjdR6bX3Q7gTcl4Bw2lt2n4ehx1y1rMdHDMDXIDV0hvd+erJAp5QCZbSxmfPzsjzEoMgDsQSG
ipD0LZ742i8SUhM+PtpBH6E3+zSjdMwduJp3G5bWgolzS4v3BogS3hbqfyzhiQsH72G0D4Lde1Gz
08M0FG9NF3E2t4E3bM+ruLXKRQBrqh6QFvN/bPdH/QvOfzCvk7391Rk529D5DJ2Ff8AVa5ZOYarP
/agb2pCUcuOArPSsIBN4ZmMOD89s4HCI0ZZ0fCzS4gjZqzao6iE0KH32GOo9JL/naXOyNPtFOfzD
yTWKMboLUU+cl5n08NK2lqPFWAze8Ghg8rPiRYh0e2dl4K2xPg6WvDS1uOiMp0rrhAVTqRMYwjxU
kPa6fTLWbjTUM4w//dmZB/NyNSyvSdb2bHrESFrodFDOwFzEbRPXsTpqBABl4SJ7LjL2xdnrae+7
iozq0csnFAVsjB4PIGvbYiVeuV7YLZAtuZDUMdCcvVyJ3XHN5RwpAc3IJwuKJ181V+5zqg8Hp862
sDgr+4a+G6J18KJDOXtZJVblCHIzu4MPrt/TpAnaYktOZW090FnEUjAmixnZxbYZbtdMGWMKaB83
xCBWQCAfpXk7t00Ptz/QHKksnAMYqpB/gP8TdfYlU/nItMIo50hmZhHPT/lBHPVdddhSwVo7BzgG
M5UsJAWukqlSlyIdNRue1k4Cx/1Sl2CObn/eXssK7hHdG/yBNwdG40q7yQfRaVsgt0FMNOzEBHFD
DE4H4qgdMHKwKT23tqZza4sgMOs6R8MU3fho5vA3ugbopzTDlrlGuLGulVhvHtiaGfLBmGEsw83U
q5nw5o8EkssH+tN8cO81JG6AlRpH8yBEWMXmzrozZEA/iS+3ja8cReTAQGrhxcfo3dLl5QPXTOWn
6hFoinDIvnTNP2WNgYO82VjlynbOyTbofyGci0GD+Yec+fWsT5KCmP742LoiD4irvSmpvVWdvvXs
r64IxNMovaHZcVUCHiYI51oavlvVGYdK8jfQoexpMr3Rsv56e/NW14SPhrlzDEujRXu5JlCxOxVC
tvGxBg8I+cHqd2dzcHnLxnLfkFJyNK7Gx4T2ERJMkCYP4ZSL3e2lzI/BwlGAjgPR/qzSZ13xxsqJ
ZqyQMOM7uROIfIT4ayb60OhA+WUJ97mkhtz/jc1ZVAUjn9e17LooldH1zfioC3LAnCsm99mjk9h3
g9Jex+bjxSsoADizSCgCQhT8Fq9IVbdjWQ0wJ+rhn3JI/rGpaoEP7L7dXtbaF8MZh24DJo1BqrII
O6UEWYzRFeMjJN3vB9kcdZYEXddt5GhrX8zF5ONMVAv41XLAkjc8z0F3MDxWogwke7RyHqr+TXRt
RJMtPp+VNxENZ7Q2UEtBVWUJRIDnnfqp9AecwjTQ5IMiPz6+aVBQBtUyHkZg1xbH3EC/0IXQDlZj
eRhcfXdb8gD/+xdO6NzKvKdnTsga6eSWvT08suLea6yw8ETYka0+85oHQhgJVAMQysAoL9YC9jAN
A90Ik4mgIIvP2E9TiQP0L1+29AXWjhpql1BtxgOCYc3FkfapzLuhzMdHbmuPSYpXA4NxO30y//3w
18EgKGi3COr+1yihCV2BVjPK8TGlrRkmsm4iqjoagZFiq4a9XBJA0GhhwG/DpQJW+Gcw5uwTJa1V
Z6BpFXHNGp8HtPTcb+VEUOdQGLr99bF1zcZmDQFUewzEycu2SV3xvBmlw2MoEqV94PZCYg6+rMZP
KLPK+nDb2vKdhzUw2SAdha9DSkYW56L01KBnRiZi3tuTGTKU6OidVhUE3FVTXdF/O0/5zRHMAC0u
mWlSr98AVC6v8fwLoEJhQREOWY6/TL+zOk8hU96NcV+WgQtlBs3YGrVd+X42+kOgYwFbN5qH5uUV
cyqT+sUI/QnlWEE1YPq0H6LGS4+393J5x+aVoK02v1gIbXH6L82AAb10KjYNsbBEF2TAyQSDVr45
du+Fpgc1kdvmVjYOZCiY8ZnLCBg7XXy6fpz0fKBkiHXVf4dCwhSU1LR3t42sbZ0B54cJCuhgXomi
1BBudIDH47FW62MSuWNjWJHKvWEKNQd3cGNNy9xg3kI8vRj5xBjFLMJ6uYU+tzDFY40sbhmm2CkF
8aGXEbvAIK0naZi0XfE01S79JLUWZBWWMW2cxrVvCLeCDHUe48WRufwBvdU5djIZDEqIjWXshJMm
eYgRSF/b8aES7h5qNI79QZTbvGoMjFiOA7AbHs7Fl3QGp3WrjLK4x8SyFdk8k22AwjSlX7Lcr5PQ
SJL8K4JIV7+3JzJUGwxaa7uOABglIfSFMcq4SPwNvSHY3VqBbIomARD375jye7F8Gc4cWtQtp8DO
m6fU5cX+9vFa2+7zy79YuT6kulGKYQRxMU2fuO6jkJx2tePfjUJY8sTdCVfpts2te7N4cEdepByP
1xBnvf1eSVOPTAfggdtGVhZ2cTkXW4qEgkHJVx/isXqqeytoHO/30Fvveb0lmXc1lonTM2dKCCKB
iANZyeLOAD5F8GQ0s55PHxUJPlWQkpDtsn0OyrxB7vQxEvutGt+KYwDWDwJT4DYGocZSRWjMRIlt
82Rccp/uWlsvj9nki7fBKJ27D+8l0O+wgqACNDnL0gRXrNGG1pax5OW+69I9yYYnuMVAByTttqmV
5xA+fE554QTATDbflLOXHmGYhgMJHQlNsScQDH0p6umlBrQFClSffbMHM+8WFnTD5LKrMkDboSpb
JWOjV3e933whMgmd0t+3afPi5o+0f7+9xrUvd7bGJRVQmxlIOgYYrLt8bw4qKDNtZ6mtda3cgPOt
XGIzRmpBYt2CmazN9gLoqrQQgTnKT0iRNw7Iyo3GiAxQOQQpNiBWixsNvGaj0wamdIQQ9ZT9m8tp
Y9PWTeBFgKQxurj24pLpZYpZeVdiNb4IlPpa51ttpev9QmHUxTwCTh3CzOWF6pmrZY0/gMYwH/OH
tky0qJUKesaayLpAuNqY7m8fhBXPMc8qYtYTI5+olC3jogmkJrziHLxxe+/UPU73zrNlBhAf2+s7
cpe8mlqwNalwVTBDKenC5rzRZzcMyT7p7Qo2211zhADesb9PH8cT2Tt7dYdJ+dtLvL5cCF1A8g/g
DnRuMF94ac01qgR6xnkd25r1CZNOj35S/Uid4ZsGZsU0lWE3QmH0ts3ro3JpcxFCiNoxtb5PQetm
Qc6NIGQXCqRZt43MR/q8NoJtxMKQKUDN7A8Z+uXCZNm6RVExkJRlg3Y028yLMlQ00shNrQdUm8hX
aJ0ZW/xU1sohBWzdRwMWeG8wsC++XmHXNKsMv4oxJfHLtaYwGYwDICsRV+ldb4Hws8rvqkFFU14/
mca/8Nv7Nh9eIHj44im0ZUv3ieVgtUlJnJjstYFWFGcu4KU/xiY/ytqMlDW+G4w94xr+5r11SFpj
p3n80HuQfxkwzEjScEzK56FQ/WvZ9knAef8TNNlPpGWHHGOwvnLECXzJfVwDp7P3lPSCDIIWrt2+
3v4Kq58aiSEQHShRIX+6/ApA0fLCqJwqrnMBmQpBkb0k0opuW7l22HP8/X9WFpvuSpXTUtpVLCZz
VypUXS1yappmwx2sLQZHBIYgegzp30X6kvSNHL2mq2ItI69Z66oALMA/P74UTBABfYRBQAjSL5Yy
6o7UTAwx4rGjGGfnWrHndVZHyeh9tA4x3xCMhAIzYdnI3t3Fcsqp5wz4jSr2EEcHTJqPTEu+sCL5
fHtJa9tmo4KMRhA0eq74nhOS0sGWWRUTq/hOFNjGi1zfOgKrRuaaAC49KGOWMV4PGrEeaN4ybrTO
iEyo7u1op5kb5bu12w1niQo1HlF00BbH2TVUZ6aNBSsC3HpCRnWS3OW2FnrJt9ubtnakzy0tzoEm
OlTuMlhyK9/b91mW7DwNHDSmAaay26bWFjVXUmbiOXSblmVCz21rr1B2GQOFWISOV8S89YCWSe67
qv/xF7aAqkWsihlHDAdf+gNjUgNz6rGME+ZIDk4vfWxCv+DVGzSLDCvUa2gOb3y06+QNWhiwNT+r
M4P6wqbbiD4DAUIBVfPEf8au0k/l2Hi/aAny+4yrV5CmAeBkD14OifqUvH18yT7aoHgV0Dq8Ggcz
cy21DY0UcWaRT1ABzEMoK5+qxIjt0urCDxvDnAyZ93aWOF5mAqPUagdyU0VsJ3a+t5umPEHG2fyc
JLYRGcDNbdhbCR8u7C2O6Zj5CSY7sLhWZP90k/dSD3jjLDZ+8khxNDOZBjkGEjesrlx2WMUM3/xF
r6dikqrHQ96ORZxTDJ2H4GvtUNuRaV7tbm/nWgB4YWm+pmfBWKPbCbLYrojJi/vUPNBn+07bga6s
Cei/0w5URvtNPqolAAZuGdMQqFnN5wUFlkWGxZO6ljkVBcqbrNzlXVnsirIlYNNW452LWbYTgvki
SFCaRmgw8f7Ee4d9kAgSzT6MUqOkC6TA/Egs3oaeibrGM1XEiHPMn7w1soB06XcFJPsdwDna++19
vvqgc2wNxBr+N0RrICq43GYUPxmwvQmPG9dRoVTs3XPqL7dtXHlUNKGhsoKGH2QWkaQsIl2dpjZp
fNgoDOMXs3q3+J5MFe1fJ+SC/962tbIePKgWuupoiqBgNV+bs2NjG4Nv1UnKYjT5d5DQImyL/nx1
NdAUndUaULhd5qhZlnt9YY08ZhOYKqZCfzOl+9B3gHLcXsqV98S2YQQTfL/IgtC/XxzHlhojmAgo
j1H4VmYgBsPmgTTsDIRWqWn2UWl5tQqaTId2u1ZRxwhr1rMP18Euf4a5OJD1hAgv8QS+nrCnqOqJ
i1Ca+QkwaHVX/DOlVj1+9F3UMRUKXSrMPQPBcAV705284I7XsFhp+qtuDEDiMnuQat97kOcJHKPx
n2/v9XXuN5vErCEa7qCBuKruKt/oM6Y0iuqKSfAmVV32ppO6/SZqSAuH3qjARqlDZqILHelzc580
fvmVtVPytXdSHRwbbl5sUVetHLWLw7w4AXWaedJnOMxNprH72h/8veFl5auYvC1/u3Zv4HFcQDhw
2gAXubw3WtWjm2N7NJYyi+AzPif+pgzXyoFGOgLSqHl0Fcx6Cz9Q5OAz5pkm4mZ0iAapp7a0w1F6
fEALVhNi1zmjniEfspqf0q36FNJgGd1wEKs/AvkhWjroLcHBXi5Ul2WWOL4hYlH7UOxoaH83VHUa
qmyqjh2g3AffSLWHqrAcFliO2GJvN66CPuwwztpcw/tD+r942FjOerPAoFMMQpLyC85kHtbOkH4i
IDIIeFsPOzVp31oHslejTE9NwcowNzwW0JHETeH8do2GhraTvurcGyM2ZWBVaxgLRlKcuO+iNANR
vwSL0zNTHL05t23pKMPM2uQ0WT01LjqBqH1CD4IsTk2Byk3Jax3dR94q0NlwLdAJfU9yIAXsUm/2
CoHoqUu15OQ0Xo3hBb+KpJaekkm7G+rp2BkueIfMH82EqXlDiC9aUkRTxk+jkYCEwG73TB9Chg2K
pCJPGbM/GTrbt0z82xv6CeXnA7FBmWrYyREO4yT9LKg6H4pl+eOgDXs/1fbg/DkatD+WrXZMC/3E
axL7rCMQex+Pt93I2reFdD2UTUzwmF9RyaRDrqCg3Yg4zwvKdoJoqtu3beOMAVRwUADnKSdbALyr
egsOFNAGs9zODPlbFoZtDgSo09cCao4tiBXsIZXFabTSjIaI1tq3qck/K5lgfuT2Yq94SRGq4AOD
3sgEkTQoYBb32QXlaZZTwmK550e9DNirv89PyU+zhUgmgPBPzj35Ym946hWfiFYfWqZzWI9S+OL6
+Ji5a2xnYiig2OTZlxSj37Ju96As7g63F7j6NcG3D96ZGeX9Z/1nsQToNtwB9TERI5vvdj3O7szs
IMFQ1fERT0SFiavbFtc+5VyvAdHYzDa/ZKARqTspVts8NuokhzJN15tTlJYp8ibdL/Sgau3qkxR0
C05yxdmLTwln6Dno02B37aVKJ+cZSSU1eexL/cdELeM4TJ1/dLuWnkq/EHsAa/wHzUtcEbheyQ+M
5M5XNOzcjVhxdQdmINqfDANNx0v33FBjEHwkHABPE3RZmAiVXyvpel/t1BtrCJZYeRK41FP17i+2
HiTwmJOfyTX82dWdfezR8nMdDXLsQM/I14RL+8SL1jv2Ta3uvQx9QA0n5Ptto2snDMgqZIwz4c+V
nkPj5gQTSRqPuRLmA+na9l2lln+qCtF88vECb7SQ/0B/L2qz+M6zAhgGvdDYBYnj5SolMsLRF/jO
iGLLO4p+dYSu+bvlane+ZmKoDbLCoZ+YJ9SnWDD5uQiMLu32I0pZmCOyxpCA7ynqUcpsG+0J1MTd
wW/aNmgA8IEeZf1rAl/SaOpH5oM0EZLM8N6QQQrsFJRXSan9U3Hy0tSNEwo7L/G/+Sn4h3SB/8Wt
dqln10GCZGEPNW316NtdF+pev8M07W9fF7/NRh4qph6cXv+EwkqEV/YX54W2G8nIDhVJxqh0eBo1
TH9OHf/eSvsXPPfPZmbHnDUvQ5V7gV6zIcA8+H4ECnfnt8j1wECCsT8vf9d1aJNCYwniO31TvVu0
s8IWoiQo73r1zrLTXwjJPmetIgc05LxAlGTErXT5neWVxR6Nfy/ISTXs7Vb9mBj/Mml8xwg2Fs1z
0SHFYk73sy7SbuZiOImsvseQTGQrwkIrJZ8bXec7qaB6fPugrT3UKEwAzodZcUCtFqe7xGhZQyuN
xcAzqh1t0vwAzq1m4/lb8c3z6PZMWwV+JGC6Lk/XZLUI/VyXxRTibyrU8g5DwmbNqlfEArW3cWNX
rF28BPPlOruxLZifoQ5hshiTAcUXg9neTjV9ywNPkC3vsHJRUXScuQqQKINJZv4tZ7b0uutHjOph
/4h5n2BmqrDtvWCvOubcbn+plVX9CcAh0QTWAnMpPYWBbrPrfWCsOgbyeya0zx0hn7Js9DcMXRWQ
4ApAPjIjO+G4EDpcLilvtZ7bzQSHh4R217Rpf0gNs/1ZCFMLfT1Hpawy0r2e9x8GI82W0cQGsYo7
A5IWm1kTnYHCCEu0KfOe3Zx3T5DLrY5FoffvKRzY/vaWXg3JzK/bnFDa6NBD0GiJ4+obp6i7uuOx
NIsc6rI2KYv7wppfVNdNq896L8YsakprYnfQVvqcNA2GNrtKfrQeimgJWDbAhTEoCMzVotiilMlG
XUtoPDp6ZA/kBCLMsGr4DHoMdWiPDvbvvtyqTK7c/Zl/GycXDKIY4V6URHToiZOS4OxSiNHFk7Dp
A2/Bcnd7k9fOrQvqPDDlIIqAZOblcTKTSvrwWygTmJ74lDaOUQeO7A0vBKV9u4FKWrmOqLdhrBfH
9g+73KUxxVnfkBHQr2Yg1jsoHuzHbOzKN5m2yXGoyFZzcS1pRGXARuUT3egraWfUdknalCjFmHnW
gT+60PbUQHsP47T+Tx1RN542VR5J2SRguOtVF93e3JVPiNEXtD/Qa0MRbSnmapbuAC1mrLceJjiC
Epy0n9xqHJ2NktPV/Oifm3JmaHFWHG/IMqODIeuQ34lxl7pv+ckPxxDibZjNazF3GHpfGInU/RYN
5+oa/VkfBmG9dTUUI5RdD3TAHms9hBu0YldjQPv2Nq4Fl+ev4OL+QaU2gf+GCRR2iibsleOyMMlk
ss8SNQ3oJcniPQP2Xm58vytCK+zrxR2cD9jZ+8EUJYqxEncQg0VFGkE8KXBsNJQD+qTtMOYY1Q/W
XoYIFuge1SWneDSng28FbL81fblyUWe0ErCKKPnCDy82wVLGSDuXA0aYQXCNdPtsZPu6+ij/ybxi
3Jf5U6JPAOD95YpBBZ4ZMkNBTVrFg62ZB2nlG+HGmheY4V1zBxWN4avatcVqDK0yvGCeR0lgmFMT
tSBnO5A8qZHAtPTt9vlZ2TrcQng5H8UbuLr5CJ99xQTDnL4Prdm49HMlwsxz5beu6iDbCJKkQmwc
mrUHesbMzTI8c499YQ3Ekrz0xg7WNE1GmUiek1a9ZjT5UtaJETopokRptJ9vr3F1UwHXBCHUXAZd
ajWBEsqQdp6wuNAKwfA6KcPfecLjOeRNQKgJSsDW25oVXy2/AgWD1AT3BBzNi5Cg6KxsnHrEcl6t
QyICXN6P+eAP3zj4CO8yn4uHkgO8l5WZHiY+a+8GjXSPutV2oUcgE//xPcDQNQoqc2MWMcPld86M
3B9qgZ1XRetD4zQD0HyPbyGLSAyIGCLfkGa5YXTtc4PFFDM3s4grgsxLowYHdSWrWyBtW57fu9DL
O5h1jvTKIWjMeJ2+GyU0myHj7bC/eLtnxhWMEuOg6cuYU4mxxTgTY0CE1t94mzybpdSioc37jTVe
ERbN78uZpSXyQWO6l/sSzqfd4c1MQ/oj3fmh82Ts07DTInK3lSSsvdyAqMzFVhSMUNm/3FXUQ7nu
jcAv58DW3o/gcxntHgp9OhkiK8uqLuimjp6gUZrccdvW939xks7MLz5qXRuMiqpgMQDx8mj13RDk
oGvcY1o6vSfG2N3dtjf7hGV+7wOlCEk7D4n+sjrGHScXiZWxmIHGvQT/QZNtlf1Wz+mZidmBnDnB
SdmjbBqY8GuuRznGEvcj4vy9W1dFiAkXO6hAcx/qJe1fbi9uzTXhtJsYv0TzDYiCS8s2dg7KPxWL
hyoDvDbvuQAKECnUs1WOycE2xNYk9YrDnxUnANCwdWSuy9PjlWadZdkcMLjISwJleCMq7qNffpNA
yycb6cHKzsLhQJ19zoqww4uMrMNMO7qacL2elrHXRBWGdSeLqbVA/AIl6cgfJvObViYO6qsmdT/d
3t2V4AgTa8AjkRn9ckXM7ydGM48wIsXtMaQXQNlyzFC7oR0NQH89sH1XW+C1K61GczfKUisLxxQl
VAHw1yyKsYgVHAhB8STDLVFeilKJrrf8gOOU64FK27mQULTtd1unbTujj3/fXveqcUx2QP8RvGZA
F12eKoweaswXOFVGw+j7lHqNgWkVJe/r3Jz2TpUkP6piQqqRlRut/pXThRuK44VaCcrnyxCpkJaZ
2BaCQtI6h3aYvjYQLw46NBc24t7VJToA/wBrBL+w9O8oNFidmwsWC8enZmiYQ16HWQ68epBhdqpH
uYRhusSISkCBPow51YHYQ/r9B1iH4tPi43ZQNOE2qFFigd4fWvLmGFgJy8PbX3H19M4z2UDuGUBv
LHxD1gufFBThJs09jKSRqFfi3rG+F0X7PFG5MZWy4mZnoM9/rC3CFXdkSBIsrClzIIGjdfSp6ZQe
3V7SytMFEAiSVyTtBuKihZEBhxAOAW9lxxMT7xSkC7+5uBaAonZd0Kd29qRNZHprCpLtXFdYG+52
7XiiFzArFEJFCK7h8mK4QmjgY0b3uVY8mYLJAzFf5CmP/ewgNbDF8LEWGsyhBwqImLECamyRIpE2
I8pMHIqgi1j/1kPDbeiApOQ+Kfg0BH2fuW5AJrR+Qo3QmaPDVUMbZJBpvTM1hvK0MhSPSOoa2l/c
H2MmSMNIJ4KJJRIDaODGqaSiMU+NPiaZ076xQlQPjnLzVyCp6YM9JPlRAM2w4SLWbi6KZSDkRmCG
SezFN9DQXbVy00DFaGpotysTTJyAyrxvf5TNZPzoE+48VwUd3sdC6FsTJ2sHAJSpEEzBDb4e92wd
b9RrjjuFnuasjuXXaXmkJcB0qmCi23gE1q2hKY/oAFhBe96Ks7gCL5PR4DjS2JvGPCpNDFe1egI+
r6HYwpesXV/kjXhoUKoG/exiV7u2YmbvmTTWpant+ql5m8xNioAtI4s4qVEgiLIpoTFgkDTbtToD
1rErKPnwlCo+z/lqFg8YkUq0lY0zwvWCBGYrn+lk/rzti9bcqwFkDDA5yLevMoQaLscmVKdxouRn
OYEpEyR3RWRyA10fayp3o2Dj7rbN1Q2c6V5mkmBQDC3CIVWquvdljw3sDfqbJra263KTbwRdK0El
Yq75xQDWDcCXhRUO4Wojd2BF17p6X9JqiDA6njzkliCfwaG0JRa8VoxGERbPPvYR4NQlEUFr5C4B
KT2NwTFUApRBMkxVoh6smzKNzLqSoKswCKgVxzTqjNp7UqWt/81dQ9kEekg60IbLpwUDlU2jvBI8
i5YROMx9GCv9MEjyN1/wzMziCig6a5wMFUXAPu4kekGCadHtQ7K+nUgIgJbEADxc9KXbsMqsxGCU
oHGLDvaTo1IzJMrWArTsfXgRvz05VWOHxK0bkAsYbR+6lfK+3/4Vq9fj7EcYlz9CsyAKjnYKjX1f
DZgd0ocprmcR7sAA0aQfwcODuCVLHYxL3ba86jXPLC+iK19r4ChzfMlS++LKlzHpIq3dGn1evYkY
IrHmRjUyy8XTDFov3YSKVR6rUfffpOjFyZBj83p7KX/4TRfJKyiXZg0XG8HiVZumqhzeOZIiqmqG
6siFPTw3ej/EBQiOjoXTWIHbYV41YbLtgwHDpRjIdfPJ3pWWSu3AcCftvnT0FFPRyAp54PS5iAmd
yHfDLjoWoieRxnAhBEBUXmy9lmu1cx+hEqoMM7U0btblIUjrHuJAJhw+lNx0cL01STQVlbtjyGyi
XugqsBoKUkrRubE2YJ4MjTfywCuziQwExBGXYxq32oSMHcEdkhDH/XV7h9e+4/kvXBzT0myTFJJl
OKYuChGyGN6aTLzdtrF2IE3cOAsCRvDcSxxFqlBOHtgE19ICrxiYuSO8AwUMfwoNqyiLw8fNnZ+Z
RdTAi7wwpJ8Dt5nzN7z4r63jPpXC2fBkaxccwQKCIECdXHzky28LNKI56jylMSlqfleRYQz9ui+j
gpfjU+EZIxTecu9vthJADRQhQSKCwuClUc3TJwD8JdJiCCP/TAfNtnemTOpfVttkzoYjXf1u4IhA
9x4q9tBbuzRGVZHnemnR2AY5bRGALgdTVmNH6kfG8nYrXVvLbeZ3HbwaAI9BeOjSmhKVpQHRhrhW
qnSXOcNwaiowxVKZyAP+vXopRG7t3EbaNJCSdhsNxFVfg7I6QieQUQHBtgDC+KQqZ5IgtCcgLGI+
ZOI9Vy9QZLMTMOuGPQncVwwb7FChRP+LPVP7LXUOfDhmHy+9zup8//kdC6ehgP+pqYvgDUCnU6OS
J0qsU8bHv0hYZ91DJBFAG6G6fLnfrsarySkkjQ2DMicYGsxKhgW0r7dGq9eOEV4D8NHMbTz8uTRU
DnaF7ATRDWum7+DtC9Q47odWbeRFW2YW56f3KY6pCzOJN8XE5kePtb8yrQ5ve5c1iOOfAaL/Xc78
O86SEpIbaalG2OnyI9iaC5By873zzZ8C443yAMQ+Onp2ebQ1cb26PhM9X4xNzTn4chsr1v33WzI0
Pcmg7qxVPGoHsG/nZmFtFcnXvNsc/qLw58LcsvVQ6kwVwkCcVkl4To91+Ztr4lJimlx6L5o+QH3P
4MZG6LIWeVvzHD5w52AoXJ7JAjCQoewbeJxSKpB6G8bRobhunE9F5PWdkf2FiwNpEeYp0NfC67T4
mJ5QgEm7iNJyaMtPXhGk83CNtlUtWP12Z2YWbrtpPA8lf0SkecMCjfBgGkTQA+d2+2xumZk/6tnR
7IRTEVIj8mMaAsxeRh0URQv3o8rB6NiA7gY0xwDuo/S+LIGD3aVHx6mF5yhTs4QSQ2o+5C03YqdP
9S2VgbVyh42OG94hEN3gVFyuKc0qYQiOZMyjPpgZeAZCH0vTQgEg2RMRqf6CkcI2zDRjaxp/bTfR
HQKgGEh2FPsXu2m2kJW2FC561VmMB1niMRW21QQEH6R3vY2TOLunZaSLSju0VDCDAK+88PqiLkeU
NnBERiWGV9epaVhX5lYzaHVNmLhCKA1yXkSkl7s5glUexJS4YE1pRrRjJ8conlS/hapYdZLIz/9j
Z7F3QzkPKoHCH6CR9E4PBMDub+LRB/e5F0BR+F54QSKCj+rezAcT7FwOQHLYRhCCLlaXew2ZCjuP
GUDTwVS393ll/Pr4HTu3sQiYW1Vibz03B5G9fg/tvT2jKkqk8/L/M7Pw9tUElbWRwgzOGzQMAIGF
qgraqLu/MAMAGjoO4Nq7GjtH1sQQjSO/MpSDpaBkfPK7/yLty5rjxpWs/8qNfucdriD5xfR94FKL
pCpttry8MNy2TII7CXD99d+Bpu+4CsUpjjzuiI5wyHYSWyKRefKc3gKS3cr2v2MKMG7sOuTY5Dpk
mpslUbKIHpk+fc8U7SdxYkCJ8Ui9bmfxIKFE92870hYfmkhReenCjjs+2V37Yx7TtZ7XJaeE9xxA
s5rIQskULk6Wjw3PTWy0abqNDAMUx737kpvdi0JKyyMNv60ALFxx70sjA90KMPmguAftirQnGLWa
vogJPWp15exYEX0y7GQtzFgzIn5+codoSlGWvYUzZJiZ6yEavEVg9/H9S3Q6EOGlTmw0djL16uzQ
YzsD3F1EY+o16u/kCk+NSPsA6bQcyXusEe6W1OesCXPVyVeWRHyp7LXRcyyonhAooVp5PhI1b7oW
IoD0OKLaXEW9Z+apn+vG5vqELSYSTu1Ins1WKasAJKXwp4rr5YVvAbNae5qXBk7AgikJkzJk++g2
26xFgosb4mSIksNLTdYozQDTcavfosJdYK+PxUpUvWZE2trKpEH2zoURBPC+1n4vofJyfQqXLbhC
O1wHVZYMRK+aGV3+qkrRzuKSgLnkUxW39f/RiJR6MJntUn0YcTmQNPuUZ+YUUtVae+msDUUKiTp1
NChe5PSIZj6sSruvsundPBS4SsU1KuQhwdYop4MVVe175sJGG6OCgHIXSsJTWILmCW15K5fQYrQg
dD0FFhu0DDJqr5+TNkW7IAbUBkruI1s36p4WZKFo7+/1G6XdzKHuKcEaY8Li8T0xLGb61BExVAah
SQKPmtY7OtzMiW+iYeQ3dt6JEcnb9UrS5WzuKRSM+E9lMp+TolhJ3i/uiBMTkq8bUW7WqhoTCI08
qEJBGWqNt29tpqSAbmw6g7QWBgFImk+n1NcTYNRBmHx9rhbNAPwg+PbRd/wGmj1ZEGjCWATvW3os
9GbXtCO4hZNNuop/X6wsA+dKkPqEstgFbe2YVjPYg7Dw9WceGJtui37RL73Pw+6uCqbdb4CG8Fz6
b3OudE0wI+IdyNJgror9YdL9LLPuYvs3YsZTK9IlYYIZdwAlJ248Q/8IFfpgIkWgVvFKomX5MgIS
FG8VpLYvevGLEnlHDepARz5uyNZGg2eh7Kpqg06CG2XL7qv78qCnvnLHVrb58u74ZVhyr3NXTraT
J6gGqH0emKBEC5uS2T6gZ7/zlEAvnGiRECwYMtLBqaLBtGNkd4fSehiLdFeP+UqgeqH0qoPiTUez
AvosEX9fgLvqMm4bUG3AxwbOYYQ0S+PX7taKt2rItopv+4MZsvFWszbtNyNMw9Jnt9eP29utdx6/
nH+CdLnnWWcaqDbA8+7ZzzYJCuI1Y6AF+YbvzHuahLkSqpA+26PJbuv+uG790mvBON5suJNxI18o
J8ROUlBVq+ixa2LUO0YvTdyVR4dwfBfjOzEh7RhWt67iZDBBkauibrtRLIB3J7Y1QZZxfTSXmxOj
cdHAD7IYVB7fLrkT19Vq5kSSOUfgPGWK1zrQ9BoZqHBmcyYrYYZwttKo0BsK9wgRCHQ8y+5EUWJS
dx1QGJxV96gmVpCtS2sT/fwjKVFgARP84LlkXsmQL4xQQB6h6WYLsKecE8ygHWNRA+mlTqfRT1Z0
rvNZZWYPnSuzVdvdu+cTEAbIlCA1jV5ymc+ezw4X+DzEUv2stz51aITES2U8Tb1iz+F1Ywszioo/
oh0NgCMgjqTrTSsjsKjMAJu7xKGfC9dhh9SK8m0CzeO7AqHP7ZADlreyjiJQk9YRtOngJwTFEFoj
ZfpmsCyTXnEAKi9n1IWHaB50QCdAB+rrgwV5Z5RuGxfq3JOubt1BHft9VPbAXV0f+8IZQdkZdXf4
IoxfTrpCeia2XZDvHKsqeXLdHvSDQ/7NhkiUHynTu6sOgtYciUPUsIA7lCFdKe/QOB0jzRUlbfSD
O+ABeqky28o/Xh/UwtQK4CjoSzAodPlJdyG0KlMHVSqBTkmsxBsnS72JqDXfqYXbhEpKWEhiohYe
h0TNg2rW8/P1D1g4LPgA9C1geaELLmNIk76142lCgXywisk3h2nwiNJPHiQz1lrRFk2B7Anac2iO
RvHsPIqtx05rjG6g4D8Y222vgwJvhtzr1omd96rTw+OAOBD7VYjt4NqSAk0dWLO45Lw4GrExaEE0
z5O5cVruvB9fALwfeCSE0B3Qbra8fqAacMoauY6cuwMNzMJMp62jDWxNSUrcAOdn0IING13IqIIJ
FM755Bkgccd9MAEen41BHg2bEq0sbfql0Z+HQQ+Hdv743o2BMhheV0iB6Sh1yMy5KdO5Usdgm8nt
qU1CfdImChUBFc8qaL3qa0BfbWmAAlSDEwcMJfbI+QAhfJOqZBZ0XsG4ASR+M/R3bBsFTUA/GFv1
HqyoXt9syht67364PtRLzwJM04lp6aGKNbOjJoPpHi0yuJeiof8JZdB0W7Xa+ITMGn+5bnChqQ4W
Bd0K4npBFCX5cfQ5pHaWgy0j3fM9t3Z65YOOn4aKb3pDYBxVqPo5dKMiCc0Q6fcgaWrwrmxW7q7L
OUd2EMR/bxhywAmlzzBtanY9xKqPGZImG1w8/bPNHAUMOGWLfiGqe11T2EiAg2lgZQounQFMo2yB
DQPEJCBl58tduymJ2AgOut5Kik1BOggNmnxqn4ycrLJVLhqDE4efRRP/hf5AOVQZ5LLR3d+OVa95
Rsbdnx1T2XZyNajkXl/cy92Edm2BtUDLq2hGk1xCpCelA8Z/FNG0PPfMwZ1J0IwEhYyKF3w4xBNd
6/paGh8wZEi56iClRGL/fDJd1ludbYniU2P/LN0hvzEshdleqpF8rSH0MhoGyRbEALFsLl4cckf6
yHuwaHO8qkowffbAh/XpZw2lmjUq/EU7YFFD3U5IO8tCHOZkGoNJ8IgqVVLvmZO0YVzma73fi1ZA
ZatrIE/BC1t6WHRajCARUKxjYSXKjaMM/dPI+jX9qyUrSOjhrCNDBWJR6V3NZ2qJ6i5Fg1yvdJ7a
VuoLONdYFr5/64EhBfkpQIRRD5TsoEjSOQA50yNoBH19dqOjacTw1yMdbxM1j7bXzS1tO+w5pPp1
9JeBHO1821GnAFqqROjbM/SQhojGWePV1sAgfd1XpvH+0aGbScVVhD59wQRzbq5Et2SiRODWc8Aa
CETB1mYZOrY+4ULZXB/YAjQT5+jElHSgCjQ8gwkNHY20RxLE+tojVqmz78CAFbyEzf6bQUZ/TNfY
ohe6SYVhNBQJrSI4Ksl5ZJDVbE2KUNtx8mBO7Q0hECd1QRw03tXmnR69ZsW4myC8WU2F5/ZrmUbh
8c/DDIKqIPapkKsEtlO6Cs3CSEZ8WYLybq4HZUsEK5drfiYzcW9SZKZ9aifRGp5iwaqo0mvQMEUq
44J9ZbLqMhmGHBhCklpQncqSfQ+GzC13RjA/2/1sgwKdlQ/XV/nSUTsWqolIHSPQNxBbyfupJdzg
rnKY52Tyjb67AZwj5FHc7WpcfvvfsIbii3h1Q/5Mroql3FKAqDCVQ17atYk3Uz/dksLgX5mRaw8g
4hlWTuflpL6pCyE3DtA7Og+lpczbaTDogHAbWesnt++2mqkA/DOS2BvcaT/O41qMeukPYBH8Zjga
Nv4vvxObCCxKNkRIj209jLeIv5VAHxyBsIcI1vXZvPSoMAXydhvvQPACyVkMvUlZQ0RtYXY79pho
Q0Y9y52HFYzbkhn0kWC5wA0ibvXzLcJ52cRd1QE+nMQvaGbHW9fVv79/KADxo8kNdwCI08Q6niRk
chTQmRkht1WbdXyToUvyEDtOtTJhS7vh1Irkq+MyitHDDisz/arXPIHIWnvb6aDoaWqvHpUVX700
cYgXRaEElHdgJz0flNqMXT2i7CvE3Wq2U/XSie7taUaa/P2zhyZAXApI9KDVTBpXCh5n9JrBYSkK
Y0enho4vkvE96o7vtyOg0Vgo0Bqg4nQ+oKoi41AZBhxjp7N7AkGbL2wuqpVE56VLQh4XMDZw9qHB
AV2d51aQMBton1rJEVy5ioecYDioya41aOOlnb6yuZeOKxH9agivUKiXKfsQciMYzjB1cQx0DfJy
YOJUChYHY0W7FVuLA4OvhSCXYHCT46wemA6l7eYEFaxu9i0WZ/cp4PrhZBkK8zP0TX24vl4LBiG5
gJwKynTCvUuhEJ/t0cimLjl2ETF9A286z+yU2LeTvg7GEb0W1+0tTKbIBAD/j/ZusGiK7zk5xRBv
6yYVZ/loQaXEq4t0I1TefMzq+4u3KHUCz4E9CPlygKzPLVVoaI4BgMFOLPsp4G2c3lvg9Vq5PRYO
sCioqtjswCnhTj63YrTa0DhTFB9BFZ2GLTI0jg7ynOuTtmZE8hJ1WjS1Mrsxkk+k7O8HOrB+A/LT
4d2qfqieCbVbYFIQrF6AejJQ9VKTJ8mxcjKnCLqGZvrG7VPt3aln2MEViKctEOIXgJuMJENfuyQ+
xhXoqgavtaGnNX++PmtLWw1lRzxncfEBDyUtTdWnzqi2XXxEc/ej02ovid1ubLd/d3iEsYjzAwch
8kDiM052dOSCLwGs1TGA7lmHTF3b+WmkkjzIGW87aMxPw8tvDOzEonSGABOYTdBjxUcj7W4ypwxc
m09bxBLF5p2GkHIV0piwhZIOSAvOh1aSck5JNSgHa7A8c3SVfQrN+Woc8pVTJL74LJxGPAvIriCQ
F7UBealYWwKDmQ/uAY1zN4Bu6hsw1DyTKouD2YrXFDnFXSdZQz4FvXEYF9LX8rD6DgURpK3tQ4+W
R6Hq/GVg9U1rDDeRhb4ACPRZfqyu4QYutiPyRqL/kOhv7HAyBGPs47lk6gSrc9EcVGLWm0F30ZBY
ZWuX8LIpeHS06KB0JU8nRfUI4kOjfYhZ7vfRRujgxuNK3fjCKb2N55cRySkhOa2mfQQjqcr9aY79
2vry7u2HGftlQdp+OG8s7mJYmNkHt9zR+Xl+N9cwBoHkN8JjqFmZaMI53+FFzAutn2FCp3xHjCjg
zAmMju/eP5JTM2IuT3wEL9HBN3QwM02dp+W1Z2gfqtXn4dKyn1qRPFEx9DbkEMV8dcmd09UvoC7N
fbybVkZzqdzxNmuiwAZyLtBISZ61Z0TlHcVWBvXrt+lFu8s1rznQg3XoQzVgIFsL12Bry2P7ZVLa
bYWVa2gEhUm9dP04pZ5OmT/P784Qvo0MkGNknAHLlB+DCMlAv4D09qFF6xJeSsY9qbSnSJ/WCiKL
48HJFIT8yKfJr5m5GTTKHGYf8AK+tfN7Z6pDISB9fd9dVgtQbwHoQYj6gXTmAts/JUOkWXmlHHig
bRK/uOkVv7fuc+te9N2H402ya577LGTFY1ZDrtNzupU75NJNnH+BcMYnW3+e0PQctfiCOu88ahi+
M0cr+3HRBHpooKIBW0iMnJtQIEE8kChXDoVWv3ZWdu+W6coFtWBCsObggkcj+aXQUASqHoU6VnSo
suGYasmnZLa+XV+rFRMy9jSvazN1K5hI7e9O2nvd8OM3DEBSxgCRPyqYcg115PVImy6KDl0S74ZW
D9NiWlnsy12NaxyvMnGvopooV0kpkhCg0SDRoS97D91oXt1xLy1WyeQuXunIp5/akVZ81phimJUT
HeaRu0FcW7cxYBPgmoYWwGRX6H7L91yLbk2bfzbM+gMp6R2J+YYoeuC691xju2S0X7hbfL8+x0sT
oKFOjXoVagwQNj/fimh30it4quigQjwTHL8+mY4phFT+b1bEVjo5Uw34dUGDqkcHAh1aq//BlSGw
7DUOjbWxiJ+fWKFuSmukFKKDyx4j49mKH91kZUteAvewkKfzJQLDExuJkeqN2WHTK43+AzTjmzFS
PVJZW4q8sZ7H+4Fb22Z2fHssb5Jq2PE62dhO/xv79vQzxH47+YxJqaFHo2BCtbnYVVmEdHJzgGBJ
eH3dxGjOA8/z0crbdop7vFMxo9H4selYWPUHAlobTqcVj7jk98/mVUpqamPGiNEZ0WG66b5FuTcc
86Daml+0I92PYU19UJwDXO4GzsfBXtmdS44MHQ2ATAHPhJSJFB0odTmU5axEhzybH2In3hUdW1mv
/2F8v2xI4cCIDkc+GbFycHf2fQyUW30b35ZB4487NzSD/udcbhkK4UfnkxKstYssDhAyksCHAaUB
VYXz3QJRP6WxR2zaYlZHsGVqAfjm11Agy0cD9QWR7kRsKmcWZt0aDDarEYIs1YfivRHEN0Ptgf1h
i6700Sv9taLG8rh+WZQmdc4GCGtNsDjxH9Cb8QT50vUDcAkNF+cd3cMIrQj+k9v/ImPMRiPvIsQj
qq/1Xsw8iAnsrKPp5S/GT+1QvxYbe6WkII7VxbH7ZVS+WdGCWs+R08ORRd+mCJRz6TNxa/Q9lF7K
k4dW0Ve25+I5PzEonYABiepcVzHKzK6fnA6iPXoD6mHjMWbDCgBrIRY/m1FLWjRW8L4GQ62Y0TEw
/TwYb8k+84mn+YafP6Jx9L10OudLKD+ZIooS/VDAoOqipzGZvCi5BZsqWJyYf323LO7Hk2kUPz/x
yk0x5OmYjhgawiGjwLVurDqSNRvSWZ4iU4ccB48O7Xfo2yiecaft7Cfu2Qeo6fBjEShf3t2SJU2g
2D0nw0q1QYsdgu04cvLQEeNepd1KTkp89eWOB6ILR0xIhkv3mQ5RgXnMYALS4b6r3tV1vSHOu5/n
Yuf9MiLdZh3AXnE8D9GBzoY3z0iKY8rmQV3xGcun95cZ6SrjEE7p8AvTZSSeWf3VJOhRth7L6Kg7
XzldY8lYNof6HKABwDrIhZKIgi4K1OHRwcwLd9dSBhwMK++asrspYoSN1Qz9KfDDr2RTFl2GgDjh
4Qlg18Wp0orSyiKGUVbRbQJAl3VnTfGeZtbKdC6Fzm9Yqr8NSYeqaHMVJNMYn5CBA+9PUGhzoFnP
EwdxrbUWC1yycIjNfjIu6XwNKjUIiRqcr8C67ytP/zmyoIq90gCMCx/gTxsn36B2Y/vKjfFTDczd
mvtfG7F03vpJB8poxhGP2YuW1WGaQXYu2kM0zOuzNa3kS50lacDS0YOuMAXMGdby7A6ZPbSG/JUU
uLvrx7p4HvrWK8n3jlOku5vtb7jLk6mWziNDXsnkA7ZQGuEsZo8F/eu6gdWxSUcRAFTI2M2wIEKS
6sm+TYLMN7bsQ3W/tmjLEd6v0cgYHby1IdikiTv0Zd7oL0XsMZ/eOIM3fsr87vsAfrofHEoF5asD
tco1mOXynoGQCNIzIEWQM1yDoTGzTEq8S2zqVccUkZCTf63mZzBVrhzIy6aNtx3zy5Z+fh/00JnQ
uY1ytnavPNufx319nx2gqiSu8P6YP+kBiFy2bLemPbkcOiBf8u9BSo/VCrJxStlikPq2C7WgCLOb
aA8Ve38IsgcoNDxrK9fScvh3YlFyPgDFJgXYPJGCuMn39V6EK2npmQ8gf98nu2Kj7tz9GrHTqlHJ
BWUQaUZ1AcPU7tnPCN046HgLo6DeNZ+nz+Wx2Qy7eWWgi/fvyTgllzOjHKTVeo0XAiRfMv2zm7/G
7m/61l/rJ7kaNPUTUruYzSbswnhn+oVo6/TUg/LZ3mQ3dggPV+geip9+nnl82OfbKrzuEhbDp5OB
Sj4nTceMqgX2Lueflegun1daxNb+fcnjsFLVwd6If1+pKq9jpqenq7S0S1cvMKEgpgO8Xwh8n58/
e5pstZswjSy0PucPUCbbkAe65TezPwXjVr+tD8NuLQhc3JVoncDzGEg29QLH7TKelW4Nqzzogzlw
N3kAObXC53jhRV73rH+K398fC09zalMaKW/qdoY6q3jgcS9qj0UcUmuthry090+MyK+teUy6ue5T
vLb0emt0zrfBbT+kI7o2rm+9pWU7tSM9siowDhgpyaNDAkrt0hx8GwR0cdFDbd5deYgsLxZq48AT
oMR/oQ4Exi5escx0D4bXB8UTyroCg25s7Zv4YQ7JLtvEgfIb7yzjxKbkQ+o+Y3FDdfcAJp6Kxl4F
Wu2cPGtkf30eL/s/xa44MSS5kZ6pXLGADYEbqffjXbFT4Bq3bhjvGx2X7LTPw/yx7oK12ttihuPU
sOQ88jzKRwrutEOHcGIMmDe8ioBCSBGNR3VnrQz0DWcrv4qAX8QvqLzhVpfuu9ohLfTmZ/egivtu
o2Lze84LT+6ieetQ3/zYRpsBKryB4usfrK0Wcn+w9trH7HNaeDT5WoPQMfbb7dqHLZ6Yk++SbsXU
iEZthmrjgVbdxhgSr+3xxEmj4PpCL/nS0+GLzzh5dzrQ8o10aJwe1LzyZ3LbrBbWl8/JyUikPdsS
F0QqNmaYB0NYPHXH7rHZKqAJsm6qH/mu2ky7Nfz7qk1p+5KMmlAhm9xDss/3c9A+oDnjr+Kj6w8b
shlKpAY9uiqxJDylvJUEAgMMr5A/QnVNmksjcmo8d1FysubsNoNk6RMvbfVO5Zb7Ga3o91puYkul
kCz7wjq0j6w4v4X4FFTNeCeiugeuElmLLSFlN85TjIkGlG9+dIep6vdGPEMDrgb+mz0TEwLUd0Ay
slUFsSXbaKFG7xjuTCEMfD72mZYJj9PKxSsALNHsp7ExdoK4eavZnukhUQm+vOJeeaj78N2N98AL
CbZhQIegoAOusnPT0BlFYWmYnINpfOknqHdbL9kaVdPC8ESXEwgsED4JuYpzG+YwmkOP2uyhpNvM
TG7BKbfj+UPSlN6gj4/vPZPgLoEwBCg5AbKG4sC5sa41G2pFjn0wsrsefHXg41/ZKZfX5LkF6c4v
hdSRVdv2Qe0hStZ+6AfnA+E7pTS214ey8I45s/TWLHDiXyCuWyRoi0JJG5dkfNvc2NyrXu2n+hP3
iKdsiw1D1H2oSm/1sXh5HGEaSmQWAEtw7XKufDBpak6taR/yyrPu3fvqaG30j81X9rHfUR8BVRKW
36DCGHkA62/jtRTVpQNHdR3gZ4CTdexNOYKcgdOsGnvSDkb8Uc08Upceq1dur0UbcDXAYwGmcsHS
oEYNVfRq0A6t9TQhHODZswH+xutreHlFYCDIelnoLRDgTOmKiHSIM5ddpR1oP3t1/9I3L79jQCAe
RCH9oj4aM1bHcQwDrp2COfvj1K/k0S5PL5TooNyG7YDe5ws9n77RogrAIfUQzWqg5V9JCt4FAo46
WwumtTTr5dlCOA3whgEomagFSe5ojLuWg6hFPdgNklrUuQWWdWM02g6dbWvN5ZdLc25L/Pz0dHVT
V9dNpR6gab9T7faRaekKqvpy7tCPgMK1DcAk2lvklEsBbSlzSnQMp1Bcy3O7goKF201IFHTo5aFh
XaOtHtrcY/FusK6OqAz9SiZwKm9wLGl0Yzsxt0rF6Ex0c+ZFDibwNdT4pZeADSwXur5wkC4aWapC
YIUddT7kavukVhH1asJvnAqyuFzPvBaF2VQD4pmU5rtjefQACqk5sDwI/hHpTulTd8rsngyHDD0v
t6OmzjeJ06Dym9XdAXQZ5sopuHQWou0DXPkAbUKZRw5P6l444zzvD2nnZGGWV9ZTGRH+UKtm8/n6
iV4yJZgG0BoIeBFahM5XTkO/Dhzv0B8sjsxulJqRz7TRCHDhrennLZgSRNno+jLgOS6qGgh6oq4Y
9f4AsmXfaNHfDX4TMv/17gGJhQLBOZhcIJss+cBSixIS51p/cLRtOb805s9Yfbpu4q0p8zx8dAG1
B8oUyEOw7sgV5FQ1KrdoYENRJnfLkRR7mMcJaDo6pCEq20jE8ba9Laci3td53saQvnRQIiVZ7cH9
IfLRioKGBp/Jd6Jmtc+hM7xJmFlsS0VtNqRpi43QA/cyBemniY7mlxKxaJAm5MNcN7nfDjAMyp1o
HxkzEuGkUj0o0Ch+55QsUAxe31DFjIHF4Oojq2vtrgWyaGWqF2J3zAOaZEUjFLhS5XhOGVS77xhW
VEHoc6949aa4GW+dfbyN9+5WuWm/0s1a5mVpF53alDZsTaPK4ANsAkOAzsAXR2s9vV0Dz1y6a4xM
h6AQqFVwKN6CpRN3XVS1ZTWs7w9jEo2bbLKVu7jjfCUouPTYsAL2BqD1heKrDFdskFsqgVyFlcEK
UMq8i03ymWttEcRmnfu0WpNlXhzWL4Nyhy4dI03hatsfNKhx+XbbvSqd8+7kqRgUnjcW4hCUL8Wg
T6bOiTMyVE0Dj6KPByj67rVKSyHE3LzfKYNdQyi0oPUFnlI66G4badBEhx19nj0g00Fe+qi0FOGb
tpI/WtpyuDvhVgCMg9KWNKIc2APNau3uMCvM9CFCp4VJwgwvU+O15t+lBQJ8HZYQY12KpVg1pZbZ
wxStIKDoFuh+tRLr+br/WjYClCwBblonrn6+Qn1vKIRZRncAEibzY8ua/2I5qdcyfEvTBvJkxNUm
3nwX3sF24rGvaoyFK33YMeevFEyco6qvXJaXUZyQ3v1lRoz2ZL8Blj05E4WZfjascC6iPKyNvHkd
qond5G7BViAbi8PCsx3xL/rwLlyDVrZKiigfw0pH0IHF8S2rnGpjmZH2X+7hP76P/y9+rR7+60Zh
//pP/P57VU8tWM259Nt/3dev5TNvX1/54Vv9n+Kv/vcfPf+L/zrQ723Fqp9c/lNnfwn//t/2g2/8
29lvwpJTPj12r+309Mq6nL8ZwJeKP/m//eE/Xt/+lQ9T/frnH9+rruTiX4tpVf7x94/2P/78Q/TM
/sfpP//3z47fCvw1r/0201z+86/fGP/zD0V3/wnPjkcaVhzgapD5/PGP4fXtR7bxT3TJgs8IWQbE
aagH/PGPsmp58ucf1j/xSodMM3i6oBSKHinE+qzqxI8Uw/gnJCbwF0ALJN4eeH7++9PO1ujXmv2j
7IqHipac/fnH+XYEPQ7oqsT5hQq8YKyTablAvsOp3QBlAGql5hME2tpgbkbrpnMbM3RmloYnU/O3
/VN70nZE+AHmY/wHeDjuEZCeSdtf16syLafEG8Y00T1XZ6TyJkjP+nGfZcF1YyKfcRL4iG4sNPCi
IQ8hOAAIhpTvKBUDykmF23tzXdJDF8X2izvyBDBIPj20ppJu84yZD47ZruXwpWG+WUaLkejAAd8I
6IHOh9nmCtdjNAx4lPXkx9DFiDC0XJRcYrdb8fdyoVwYQ1u3gf2F5rNLPkpIaoMwLk5Gb4J8OUYL
NifNCGjeJ86hrsaEglt//hi7ORAthL24GYfUhB31gxlkuVI6K2GC5K/RiqtDZA19y2C+R+gjM/zX
LQTA3E7pPU0h2j7tRufOpZX94fraLlgBMQGSLw40LS8b4aysU7K4StBAqtRRMHGbHXpaxk/XrcjU
DxgM3kg4ZQZaZEXfnXSZsslgWlfkg9dMQ3fngK8GXQtVxIJmJtaTHiG/1ODGDQ2GQNgZKy20AcE7
0rJ2IAlBq5W5vdhXeCSAGEg0s4K6BNng830VD9EwzhRU0X0MWve8K3q/700SNs44rJzUc8+AznqY
QlwkSAIFi5Zcv8igs2Q1RE08aitRwNoKHExaU+84fm3LLq1X8gELQ7PR2ohHCp7MSDZLFbbYYlZW
ZPHg6f00f3WjyN6nrsICNerXZlGuBSG8wksV1IBgI0SPwMXxdJSOtyXueW9ANm2ju+0UDnNCtlDP
izeFmxQh1CiiB8gqMC91OhIoHeWdVw5dtOuqtvRdwsrNylYTz/JTb4W5RqIZuRAVPGmgucd1cBoZ
oFdZnd0GE64Y+mM1Tl/aimtBbSd3lTKHKeO2V8xR2Gt0x5O1tnPZVcI4lIuQEwH1PXRB5eRS1uh4
F8JXeDMxoKQeZR/GpPiuFKD2jEA7xTO4yDlfC74vXNebWZDsIDTGxgYd7PmYm9at8rY3c09zU3ef
dFytfbQF56FV15ZALaEaXuokrIka75E9V3yuq3TvgM5wd336JX+CPQduHhMFBjz2hQiENPvNrAwZ
gN7ANECJ9b5RjeGxyyZ3Deojk9i82UEFR1BFiiebvMpznKX5NDnMVyf0vHPT6W9aS823Tm12m64a
km9Q1LA8Nvcc3hoTMc7qShlADOVko+ETgD+A9CYEnAHZBLL8fNJrV626NO96v0Rezu/RchtASDEJ
J67nt5PWtgFIptVHJTbYU4ey04p56Rl5YV66G7NYc6e64TDfpGgV7VOIPIuUQAvuhqr8YRFekv2g
4DXhXV9iycMIw6LEAmYS4C5QkZXCgTptHRfSw51vcopqmaG3u8Lu7SMeU+37TdkitQm2HoAuLFsy
1YwqgzJaD4bIKm1v1JoUeBmVbTV7gxnVKwGA5KnFuJBJBfEXSs14W8j5Pg6ZGUr7N2MxaEaN1iCq
x2tdrYO0IMVTgdahZMXmwiLCGqJX8CKB2Uo+uODMqawqggglhLLcA8iwb9J0KL/T3s4OTTGZXzPX
QiLp+gLK7uJtpHCNonEbhRck5853bkNBNk+cukDLFZJxbdfkHgKi+IYbccDKdFMoCgB0th/V5bhx
zHHaaWpMVjzF0nSffoTks9JYmzNcl4MPDqb+HiTEKEB2ceNTMKv4qtmy9935aPvUcCcgkgT9iAPX
LA06zsDUk4OlzqN1M+6GCgjajsytlzmErhCCyOiMN1tIIYFVBx2O9gUbqJYPIDyewGzquq0CiYhI
bcMpqV0w0zSKeoit2cZN5FoPyaiiS580FDwUmRvpYaJM6Q/kog3lxra5+cJo3ty2k27c44FB12Le
i6OMOTn9TrFGJ6/oyBgGYihguc1rqvvQripeUyRfdkkdte9L3IgpAfAcnhBswqCQkNMPnKq0aSwA
B+HTlU9FVucfUON02JanLf+K7IdGViKBi6tIWMSTEQQp6BJ/exeeDq7ToQ9uqIgsserJPV6X5lOb
tvrH64dpYQrRS42GH3TsovQsp9KbgiVgYUDxMK70eANSqjpsuJkEJM/TlQFdOAsM6NSUtFp80NJW
U8rSyyCNzUeFeEmmFn4DNGgIYfbvFhpFn6+PTjjYsztOMinF7bVZYMmyBg1T7Uhe5yrPArDPGHd2
UWboH6iMbq+MKiCvEdLT101fXK/CNCIaRHBYPMTq53sziSwnHxV79GluOQoNNX1UIp9YpQtUCqkN
HKNaicpgsqoerHHTqIA6PalX+TWXtpGOJUSK4K0DV7qDshK0STEdR7/hsZJ5lA76M9jG2u314S7M
tIOuD/EERWXmIoTLXU6aSGelh5C2A/sziHbMtL8x7OguAYttUFXFJ57hpni/WUAZTTw2QSWMpPT5
LOPYVl1hg8yCE6D57UYvNzgzSmg4+WvuqNETiuRKWCVwlO83jM7sNzAl0CEyWLtxaA4+QJybLtLc
znOtkdCgMTnaDfKGjV+BSLSgiOlE9acBRYg1HaeFs4QsHghSDMFpo8oXbwOGQa0i5ui3bYVWBq4c
qvlIKxynoR1AzofocuW+W9jPSIy/EeMKEkJL2kdpZkGbPQMgBckdHlo0N31GohZoS8DGS9ZBcEBo
HKgtcfzcUvKn6/N96adAlYdig4kXG1gF5AH3kZFzmpe157a1810DYbVHAJD8WPPpnckp7JlzU9Ke
ytNhHHsVEC50QgIwwLryE3Mz5y5xzW7ltXt5asBPj+cG8FygmLuAJhTEyGKdJJjUxiKbufr/nH3Z
jqy4FuwXWWI08MqQU01ZWXO9oD3a2GDAYDN8/Y3sc6XblbW1S32l89DDPk0CZg2xYkWIBvSVOKzR
fY6YpbQOEwUzFVgsTv/49wf61aUv6gmjq3GaHYYZWFRGGEoJtD1Zs3reu1su87vHE/W7it3+vofe
2Vecj8/HF/cNvXo0+FD4QVL4+NmWsVjmES5haeD07uvIu+h5cpsOCo+Ljrp0rmOiM92UKC7+P+76
Xxc+n/J/VQy2o0NZ8Uql5VguFMOQ2tmty1Rvqtlzt07lwDQIc/mcRKH4AoL/4wP/f5e+rM/lOo0w
IJdgIi2R+u2NATYsEsmfRduqrHZDaIm6cEAIlQjzv9/05xQABO4cIM/S3ZgAeB9vWmHYSsBbxinr
yuYbB9BD87CW4it15T+8VVwHQ2zn7DAH0tzH68SOULHtcJpn38y6qGsOqNOwDs5SIsC/S13aNklq
h6X77+kHCQ6D7bNcxj96HB8vrStwTJ0Ft1itrXetW3lk0Co4Bp43pU0nyvek7sK7GGSW3d+f7TkY
fKwwPl74Aq+CsXrrTh33YGEq5k23tFU+hGOTxVg6zjETq7+oQz83P0Ah8Yz/UaREfXGpC87rcfTB
swAxcHH8TLZj+a4s5ycxpYJKWwylKF8GUbNUN1BXTTunC3J3Zl+UN384zR9+xsW7Vt4aKONDdFPW
ixekGHey27Ln1YMfrzPoBJSmq5u2JVu+KDT+kAjARYOAEmx1vLPZ6cc3nUR177WeblM2datLsskf
pX1VHNWBl5vY0c3b39/wJcfwnA+ghY48C0U/dHTxBVCCMR5aF16tGY8iDFCjhVZlShkRXuoH6Msy
t8FQNwM4iLZz4hoKHJOQ8LfinlzWNISST4WOsPHlVd16MdtyYuSrw023XJOoJyIre/pfIetPv/ri
o3f5NMs19pZsXt14G3IusonP1V71jZu12rjbhFB+xUZCcmeVzp0ArvtoLQ1uoHL51ULUn0IQFhnO
AQgw+ifucM/xW7QCdTdM6lAVHXfMvC+DYaJfvK0/Xwh2DGfnBzRPF5mlXrvIUQMWd3RlnPHYCr8e
MusujvPfzyHEq+MzD+9sc3cJVI9MATfrAgRVMfl5p1xehC3vtmry1P6LE/iHM4+pHLguYH67MY7g
xzNPddWi4URghUCn1+eGUXzT3JplykUdrkBM5+EwMmdYsgkqqy9zV683lpt2zbHwY04Auc7+mMEC
ZQ7TNPdlCeTtvwcEqGJH4J5ghumDePDxN7LVH20YnQs09LR+vnT13GxZU47BXT9WcVegtlzbYxj1
S8Lg44AJ/he5/Q+vHqMmjPjOwn7w7r0IxdIPObUxcvuw2CrcLLKq2caFnsV/lLo7f1pQVT+Tb1G9
nCHEj7eqraSuGFC9qISbvdSTKcpkKu8b07AvoJjzU/uQXsBMDDAvPltO/qGtaoOIKKxPY3NK+DKH
n7rZV8F6lgmbYpqpwFt3k7MMdyBUlTedIv9VpOZsRBxgyIzhF1RHPsW+xlWrnhz2Bia6sBvUSPEJ
vLywOQwdtV+ktotUSs/cfmg545s6U9Q+SSSugG/mCCEz7Qht+mOfhIu7nXCugpuFMMF+uFVTfbVZ
cFGz/O+ikOoE8R5AbfLPvuq/CkIAt2HEynpJ44rXBfKt84pte7ONQ5gTgiY/7ED+o1/Ejst54j9X
xfkBDyM8z2ovKU2hDniSSLWkEZG58vivED7a5aCf+so9VAJMml68WAB9KchqhXS5Alqtv1revggr
//wK5FI8c0i+AOC6OMelXEusOfb4FWaJM+L1YREsHSnAuFw3fw9hF98mLgUwEbZf53k/DCMu2+Wu
ciS2oMQCvp8d75JubK7W2Xwlq/75hsA9PW+noC0G2nE5cwZIDTQumKcUSS6AbsOsH7sKzY2K/fm/
5ZnzDeFSMYawqA0iEDE+xgCxVtBFjrFpq6LG9Yog6dauCBjDTtDfn9yne8KWAZZdIdftQL3mE9AA
ltI4Q/enyryOBUMR0UmVWSR6W6WlWir7Va451wX/ijhwCD5HNDimIV2jKY0vbmytVd21JsRkBMUV
SC0oTvoyVeP01Pao6dR6WhcB4X+x3HMabiR3+pTS+fff7/p8lX//CnSH+A24a4jBgu91KeoWdS04
hvMAiD8e3Dcmand31vZ58FrLv5ewbvxvuQP5G60oRiewUISQHNLXx9dpWjla/ApMaqYl3ECKo9wn
8GJ+/ftdXb5LXOWsvnjOHWdHr0sHh6iyvWU0bIA8GhRhZpYb088yK2fzlV7mZVz736VwQiOwiz4r
UYdeRaQ2CR5gsLrYMyRl9cabRbrgntgO/f7QUp6tiHdf6i1dTLDPzxI9JnjZ0MtHHZBchBWXt9hA
Nw2gsTjRb9axQe4RCFZZB01hqZWbzsod9pxgRJMs85MAA/mLFe7PJN/zb0CXcBbPdJHBLiomb0ER
6DIYTU+E2CcH6t87ikZhG7lNvJXdNGUVLXG+9TzuVTgFMp3pwjCLrGkG206KeagtQeIAEcCfxqT4
+zm4jIb/PCHMVlA9wpYMuf3jaevw9VnTAAoApUfdGyvobQeb1C8qsj+dtrOSLYIu9moga/HxKlWf
9NS1QHj8xPrZ1Lj+fkLzVOgR8rx/v6FPCe18R2ffStB9MFQFs/XjtTw2zNjE8psUhBQXus1D0G7w
5BGJ3cFLgx5ui0OkSdo0ZFC7hayOeoWDbg+vwnbcWAtJqS/u/o8/KQLnDrJfENPAstvHnzSufiQZ
7GtTLxHr3Xnr7XmBv8fGNsrPRxgyXlUBXzaODsXLGi3tzYpNEA+jREy7vsj3f3oTeDaAIBDAMc25
+CmRxjlzXVSm8MSWYY5EG6xpuVR6zONlaNcvbv2ry120frXT0pYsePGghHEnrVqGNdVxTvA2luUr
9do/BBrwBtHSgbeBvHt5llWHOUhM8LV76FGeq2iGnrHC8pPbGPHoV9Q0abP08dMXB+4PQQbt1/9Q
LbhqXRIogPQnxsWzS1loa1lEtnawWoNxz7eOR8Arp0Y4NYzbzks2cRDV3zA85Y9DPdCvDtofHgAE
B0G0BoALu81LojVk8hMSJAqtbTwpmjajmb+vCTalMtGS7ntTdvxhnCSS6N8fwee3jFSC3R4UIudg
e6neRLtyhb+Xv2YTOGtbArLGW6UIsHjWLl+tSl20Ief2FvJ555QFuwFg8BfpUXYEi1kDXnJnR5V3
HEPhc0UHtbJq1bcaNI0Dzj4t+Br426pxvuJsnMP1h3IAhTmIhBi34GMGG/YipVgmIL38D7wXB/y5
7ti8gwFTvbMERqcDmcRjR2exb7CSfPr7U/7DnYOJhfhx1h2DuPlFYButjTQHQgu5n8gvGiHlRiKL
7+QiMfHop2ZLCO9S61NVOI1Zv+CJfz5cUH/A0P9sl4la83LZop1U7fYLOv+xk/O1N7ZLAX92cS/9
FrZIBPsQ8GFyir/f8+f0hNIPSfOsQ4T/XaLzlLcIViGwvSky9ApoGzt1oyW7v1/lsxTQGVED+k+x
NIAq4ZJrNbVCQGsiblLCpzFdfeLuvHL8HocVeMilGxduPb/ryrsqg2nbDQF4LFLoXe3PVcZDCHDg
VOZ//01/unNQdUDGPhOvPy1N6FhNcLlCGYhAbXkGCg0Ni0iAM/tFmf2n9wr6Cu4egDzkWC4ywoBH
03breVwaNbDvgLHXRmDTbKpS36i4fRqhQd9lGC630Rf9xOdPCdgY1vOw2Xke2F6+3KnrdUU7DC5F
OZjC6rjaQsM9AaAwyCtYKoWb3qnC0xza7ouY/c/I++NXfIblHEzEz2AWaI4fMzKkZ9pKKJwrz1a7
lfZBhgB2LX3vkfvcplFtRWYT4aQcxjqDbX+WsXn1mg62XKCH17H7vRv0j7bxnrtkVQDABME8exmz
xDhh4bdllHpNsmToQIfUri62bwn1smWxdw3/SirlD/XFx7s5v+J/IQdYSB0HiGCCzkCskzWer2/C
gJtjLfo1HxryCqo9K5JhcVN4M5PcuAPNl1h4G9XH09t/Pbje/wWnoYENpPsiQHrKhkD/AEnVxhEP
fJV1QdQ0ff/7VT6nnI9XuUgDNaIG6Uec2lKHes9kOF6DiRZsq4Eu93+/1Pks/OusYOUBnDInxFo4
AANEv4tLGaeCREyUwGNV+5BiRoGbtKkAxb1ORag8iCStsIz5+zUvvv7La16ez1EsA3FoO6fGkTos
+qXrfgx9FX+1pwdy+j8eR3+5v0sEKNEaqtKoCopujO5gaOv1Bl29CDAla2cDCtgGxDrYeabxzCJn
ysjQWnRz2hAIz6cwYgH1PZtqr4XVohG+TaUuI7wYFfWtTRM5xc3rYtgg0V1SWK1EACdaXjW5XZG6
RgDWA9HQmmm1Mx89MOfCJ6cO3VpmapktRYM4duB5QUGWDW2Sg0+xCp6Z1W87noWDwcwjg+dX2/mZ
1Ur1528tUD7fmkmX3lHRYLApOKZTu+koBAL7dFljadOATc684QGbC1J1AuYuOrpaOo8DsadEHFS/
+oc+HOm1cliSBV4dpmaumtOirDUg0wQuPKnM6sC5LllPnoKudKn76hqAssrraUputYbDyargh9i5
wLViLMhnK+LtQde9f4onZ7iuK2MKmNBAlwE/IhNdW+576zQbTmeblWvZZLT29CHovGU3NxHZDwAP
igrd6zUZ2bwZXV9DFywJr0J0cthdIRP9BRtwuWkBq90h7jYHZnyKJza0hTtz923wHXEDGCJ+m+dJ
3sAEa94A+CVPKxCkKWtBpp9yZ4B6L7Gkepz7yH0XaqxzB8BZQbDAAURrMCyttXHyNXammwZ7CEU8
hGeRR1p9J3WLNheGoo8cJIlNtSYYj0VTnYmwFmllR+epKledU5fUa2bhDwq6SNO23yK/Z4eFoSke
rs7E5CjtJgu5rmWRcNOcaljSJS4EixI1+imG2Dyz/UHDVkS2Jn73F4OtgMjpWV6jiMm1Ju129WMN
8cvE2UN+XN41Tdc/hzM+pbLT1TVGEW7aVeN4a0Cc1Ckf3eY36RzxTDljWIufhvFK1KRbckpAqqQk
nnOH0DGtAbTBJLhurus6gjOzAGgZurP3jtWL7oaWRm8SWUYPSw0+UMddd8vm4KWZsXgPrJsfEqmV
LWDRheagJeGOr2vwtsJqtogj5aVxmWj0ZxHPzTw3N0SvbgaaJw6Zry3fkJDFhTdhWzoTAPu27Rje
w4gwKRwx0ryFSM1uAoB0gJHHZuJY7OsGqE0P8TqxYo7UHGZGuvOLUiP90cwCg0KIbReViqO87N0J
fEqvcoH59v0GS+ewMx1deKJtwSiCIchisdszy6MbCMw7ze/GlU9AqQu7Vj/WOtn17bATpr5Sonvq
sEuoF/ITtolhRtB/7pK1AZbNFbCgZYZXotefVwz6RxKOT20EOnQ1r1OBQK4PtPe9m2DsIK5rqlS7
NcMXnzwTrvASYrlvg+lGEP/B4d1U+F3UF3PiztnSO8FRlM1dXVdz1g1NAebTGXcYAPjgas4a5iTQ
r/BsfKKV92ox4E17UOEzMhKWe+Wwl7W9BmNep61c3xHrngLT8JS5bMF2GMUslUt/36P+HR1sSHie
uk+o+LU26q6KK7ap2rJFVQzdTkALSxrwhu/aBDZBU+/gSIIOpkK19Qj1NwCdhmxR1Xfwg7uMY7qW
MsxIc0xYsDrVJ7lYGhDHShK8lG4AVzorD+sqxlSacLrurD3iRN8MPtzBfe0xGKPaMPfnccXn6h7G
1QPIZ5qTHzankbvbGM877YE8ImiA8E/CJtiUE2WFpauXYgMf3StEf4Y8MRTdm197uOMEPoN97M7g
+CqZ1g5xMIxwf0ou43ToY5UurtoYJvmGdUF1LGnMcxEPKIpUGaI8rkW3jaDO1aWNX+rc9ZW+dRd/
PjaiR8WH3nw9wiIqueuJtCKNYynyKP61EH6VNMnd7JZ3WD18RRjB2QbjI4WOxmli8S6OwKer++kG
0+7jgPlV1mMzaDvOHc2AnG+x1JAaEeygdF14jrxjiX/owjIvy6GAJ2hqOOB5NlF0VWAnpLRqQZNU
0w/er3AzG+QWLOJHwcSbofNhDTgoxqG8xsrsVoBoCEbUeq3X+cnXww0UL++xSdHmlYP/XA3aUD+T
OKNNfVUv/lU/1LkFEQ/my7yYCbuzAgpLrPw19yVPMUwUKNUgDQw4vEjscmz0GOUAp6usJXIzNWhF
rNfozFJnTbn1CgVXmX4NX5upea9XfExDneq2v2+7Nhs7ZTIiIRnNwOOqx+U10e1OCYgo1BCGicDJ
gKHoE/Zr8DZZL9KGrr9YR9scLiyF7Zxf1ikzG49thgFvBommlJnlOrSNd9NzyPBV9WtL1ylvKXa/
5qQ6DY3U6dRXGxhY72otd4j2aenyXdgNB7L42DRMcJZjB8cRSOm3CJ4kC/HRNaIwSOH4+cPha+FF
FrcL1GJ1/G07E1NIuBwnXXBjzCBMGi6Du2ydsBJJTg0pRUpHv7tzoJ7yozYV+8lo0lx5Vns54d6L
1ismFKuG7DD+RIazdw2Hq8Jaclg7iX69mu17De2kQk4cGrfVsoEi5GHVcqtxQASLTyNYpDtIOuqc
kWnYaENFnsCkEuS4ockSF0pPiGf4O3br4g9Jt936Y3nXSL85oH7JaMu3IpFFJzwc4xZHzANTMVjg
swFjmBDzW2Sf+nYa4TTY2Rs9VVmk9GkJLKgJ7m3tNMdI0R6lGKtzVNY6g1w7y8zgD/gDvkUxb/vc
EXxLsOoAMD3Jk8E7ui0Y8HUlbjmDTj2WZg4DuHymv3KTfje01aFUbSErho9HtBlmGUMmrLApXOcP
sFq8DiQEN2QE+V+vrl6cBqSS3gJqIcEGJX1qa/06GAjMRckGPi+ob+rwB1PQKEaejFb/RVUD4vyK
k+O8uc6yqSf+BA9P+B0IUYhQAyZbN6ZUWTwt76OQfcp6cr9QumkG+pi0HjIBa9Oo8nbMY1uYyRdL
IPPATJuABLdKljjKZf8TciXfWeg9h84cIT/oKuedmwL+wlxojo+liV5cf70dRWjTsAo2/jg8yMk9
gWwOuAQnFZpVUbu8NR52UoMsIsMxrpPrFQTULHS7vYi7654KuEGEyfsg7f0U8MKMQc7mOJdQfp+F
t4u9sag7cYXSawHSiT2hymEPs1O/OdAjSMFGfrELZg9tXb6xRR1Xd90TBgtrb7pvEv/I2Rym/jRn
fPLehYhv4Vn1ngxoMFYfTkJMVcdQl7+w24nCa/HeY1eARM2TvNLkCLGl1Hf0eQcNG669+w3/cqtA
dFPzW8imvC+DII/Panj++rRyvSfn7YmxnW9bNmOEL++I+ckmi+ML/4kIRR7o3xDC2gQLooQpSSEF
LoFFpQ7VrnuwXBdwgkUFGBxV326SJtwlQfkbw9Atx4g+B9MH/u5E/mqc6nuf4KvG9u1T7agXVi5L
ShvvDvT3X6E3rJlo9E62cZ60Jo81Hie8oUkqB4G37tJMr0DBFXFJWrvVdp5MnfYTzweC+ioIRDqH
wQGiXWIDYaEbLZYrTwTxTpPkdpENyE3qSjTm/JgfyGq3vg0PszfkmAMUIV23sC5N0AvYKxCCfjlD
WCKs8k1QtQ9h6xxrpptdUlc/O4KqHSJFbUGa5GGK+kPri1Poi9/+Ot3LFTLOcOXpSXdVokJAT4zV
3O/YGUSZRR+wy/bO3O4wo8AvVbfDh7PXvMqXodoZRoAjmVwKVbjDIFLTRqfGYbmP5FUv8xarHGUa
NBTzi3A/TrTwe1PAou29KalMIypPMMYt5tq94jYowjK5nWq987B71IF9Dq49pgiBzIIVIVyJUadY
U9lYU+XA5F/i5XwlLPmkjsJhKWnWtLro12kfGpHKmf4c+7JwgY+MncEK91OCvDXWzr2z+qcZBte5
p2S0XdruJcG+PJKFfhkpPoZhPTQCClZzCPn3ZX2AgosEF3y8xyT1xmBZOMVS4QzjJgpivj/l2PpF
2MAjwA5c3T5CxufU+1HqlKDPMP0q/Rgk/jrnSwJ4jqFSggSpCh+V3+Y+/gySdWfi3MAskyUaWrH+
PlBVweLh1p+jHO7f+VwaAPK/8AEU1seyBZ1T7vXXgsR4237qVAICqN0GNKX71sojQd/N+c0cQqaq
kQ9hUxetWlMYs6c8gYJfpNNOP1KGNOuvj3PwSqZvrfvQ1dMWMPvzOMabFtWXqdBAJ89h9+4M3wch
8fDCDFstOI/BU2X2DW6yptDSnd9KeV3NcIBZ48NYdXnUx+lS96nb3rbTLWkfEx7jxCxwqJtSZlWu
uh+IdVvfX/fOBA+s5YlYtiuJvMNUoE4b4l6j0IEbRZlbDY/P4VcgoFcD93PVdrnvH4lCreDUt0FL
M0GvufPNYByHejEDK/DBTPPt4JaF7E2uBzAGMbng1qZx/wrV2sJn3qGH2LZJfjEs+U10KFh3qnR0
PXndHRmfy/JYr33aDOVtVQ9FrJ7hXZgCpSoimBWtQbWZwyWvA53DdQo9gcDKT43lojd/kDfgXcOG
b8S47j5ATpYOisim2Q9sv4wGxQG5goDChpkfK/KnXNGYQJO+X+yV4yDRJSU8tOR2wT+D4ms2J2zD
MUiN0bkJqQpgDAfh3wfjhmBC6DOb++6phcaOeDLVW40d+ThpC9FzcLaObo+wTzcuymnCfjZLl4er
3ZBg33a3bn0TyAOoH9jnCfLaV9hQ69s88Uk2x+824OnglOkioepbu5uOPbHgjnjxSY0vY7OFVlEu
9Wbp3jR6yIHHgByCeL84yAMmmPuUDz8ovW/Q1w4h2ZrZR5Xd3sK8YhMyXtCqPwh762BY3fvoe5ro
CiJk10QJls7znJt2fIyWJFvoS8lECl8xnDFrxtuyHp4hJOP78BymVVGJ0k8Xbg4KYd9foIAP4dh+
2Ze0ug9V8LAwZ1MK9eJ6KHeSvgDztJhQMhA4LNDYZGYkh+Asl7G0qQpNxhWyRi13561lGd9M/X4l
Y9HCZ2+dlj2wMmztebaYvUc7QJeAPcbTr8VXRRM8dOHr6gS5L48tPTJzWGOIgksCDjG9IdWWBtXV
gJUS3SGEthPehzqrHkA0AtBTCNXBuDu0/bQFxRLdSXyIQn3l4SWUvGF5FTyEsX0yFr+6mUBRZAWr
v6vmLjILUKXq2sdhlr1/T6YdB30u7btf1AMW44tNiPq7qnWe6LVCn3BFufs4dOYw9c2mt8N1W0dZ
A6w8TIowiH+i4nexDTIfMYr7ZmkoMgAax8rtvmEUetL9jAYfYD4MaVKPkBqkA3GCseI3xILdVJMG
3O3xPsAwVi8+Sv2Kob1qUZDK6jdfWgRwD4gHhDQeWxd/GKqYNl98euOVdBfH9TX+GjUTrCC5Ipl0
bgA47QZMNBRag75pjxrgb4Auz9AoTarbfi4mNyrkDC4xclmmw3Dnmvm2XNimDd0noStkmAhCaQ6y
jS1GJbK2Foeq6q412mUgKDZX1OZh9ybVsWTVo1H2+wxzzSHmu8SZoSY1FEivaJd/+/OKmPNqywWV
myi6nno59v2uTIkKFwdyClAw633QNTd14l2PS3iS8bRRNUOzQpPU6WeTNTUmffRtcOkVXyHJCH3L
qKZIBOa3R8FzJr8IXU8kgWg3Mry7zEU5oa2Y/IJZf4v2LK0Dcd21yKUEXVf/6MqfAsFCj8nGxf9j
wTK0MuFp1POBEC/l8Y/egwfOWt0k05HaKEUb1zUzYCkXeiL3WN8bMljGu6kXQ2hVdIVu+caA6SUU
8gTGeNt5nB8siw7Kix/nSB9QfT+E/rN0nayX7BDZJJ8dXgTJw4qu2VNuQdXOxxuFjnwRIaiRdrpp
oUUKlGlTKx90oKcKDs65O/bHwDdXpvEAlSZ5UwbfGPUeaQ/0yEURKvWOCIyQfCavoiq5QW2x873u
NXQ0FiN4juXlO489agll74TvG+tjpymBrHABlBDSl1PWRSViKEilEUN3pAoq+w3IvKlSP7wu3JIY
jxxqrAgm2Rg9aKctBhezQW+v2vanqwq/3EmnzU35XVR1hMc47pLJ3YNZXNSrl6OPSweidxARSRX0
Q+CdmUfE5E14jREvzJuTCbWi2rU4+lS8BMbg6MAiAPEmWN9J6efl1FyrbryGpzokmABSUKAH4V7j
nfUVTFKcEdDSc1JtK8EyxnYc/xAruunKwnSFbsbg/QRRLnUQq3x0/Oi5D6WnXqH+AIhgecWW4ZbF
T2CDgoLp/CB8PPQeLBgNPpjy2ekRQ9f1qieQ4pjnvVHytcX3DRQtnYRvdu4cI6B7aHkrBWU6pm5F
T65lD/hsTsaf5cD3M7iWhU4WNx+Md+qX4TfvoX2+OPIWCkkYMaAzxnz0J0T4n/2gO4F198BK3OkS
TXcdxs2QSjn5fnMbd8l30rknOVhkjfnJ8E1jx00S3TLHPBh6gk54ztSdF73WyCF6eAtdkHndJi/d
es8Y0pqfoBGXeRJcJevtAMLdyMmNMy95OARby5MNa+rdon+bMsl7SrDYXmUhBECASVIzIfD8aO1a
NFNbRPjbIAT3AckgJikPvvPS27DwzdgJ9DkoHIh8RTarEDpJ9HvEs5ToHMDCoUi6lPd5LPsMriXb
hvkHqRGy+h2GAVvqmkNC4QHY6xMTd6Hl38oA75kIEFhxajoBteoZioam2VG6LLfgAwEyAhKFGJXM
RxzifbeueZiQjZx200gwvnmr5PlBm41dXxLRpjxstuju97RPdpS9Rkl5WGpzJbgA7b1PsQmdLXG0
FfI7RFkwK/EywaNdg7abzB3mx+H80PD1cXXlwYL144sD99QxgNhCyB9J6V5ROGxAPUXbX2t5l8zI
YyiXMNzO2LJh/bgTAkHFqXOq63ydzC4WgGL9ew+1s/RAYlI3w/wQMYJC+1upaRpBZKmxz7yHPr99
qNCot3iwVXXwBTAKeY/jjHWkOK0XB5ItiFX9S+ONmY6vw9HPjUG7EuUB39VkdybqqRZt//Kr9h8D
QDxlBU89T6ejh/+A/qWcDqqjv1U7b4HmXqu1+TaG0B5oolwEmC2OrKgbP+ukjwXCRO9nJ9xZ/6jq
YxM9TnW7VRY4pk57zA+G5FaFTyFc2kwLJL/cRiR5n6IuN7VbrEDCOx2mokcTC3CpCa9i++w1/e1i
gWvFdd40JfBeUGyidud405YMC0xfptsKU/qqGg/EYoIihAE8O23GPj6V0wAxCKQRKM5ty5pvFJV7
8Ike6jHceULtJCWnkrbbxsNQnw/TjW7UaWogliEm8Jc8oAbaGRDr3ACDf0CFq1sQBwMo1QVXoFzt
RKckkrehGSho1Q3Xk8ytYj9k30POhL2IsT+B4HlFF1p4JCk6j+2WmR1mx/1mu+i4AorZNTx+DGs0
k4lTVwCpODK4XKq0DsPftdWA69p4/GGdye67GDWysHzMpGAH8L62c4PmPCGmA6VP621MhjvXR03t
AZWeqo5tpAYgrXV/gszImI5Jte4czdH+maBGURbugpnvVkhspCWW4sFZK3fY/3+0Y+eldkqeugAe
DZFa+yzp683c9NtB69fGpXfBiHJjoHdtiT5t5XgjrY8PklD5XcUVpgUKF3AxbGrr6v9wdB7LjeNa
GH4iVjGHrUhlyTlvUG6PDeYEMD79/XS30z1dtgSC5/yRMBmpTDBs39pBx/Hey7h9p0volHub9s8Y
sIBNnoDW24ks4MUYL+s7e5mnuMqhvPpp+S4L+7ONApC7SGX3VrF2yWjZF8LId93gHNeG0uNbBF4y
5hWKP223RytKs93gjF+tj+V9ajx9nvrmP5a2MFYt320D3RRHQuFc6+5EMD+ZfeA9pmZ9QmD0HHk5
c683kZviGeyHiAiYInrM81mZE1UQTptV6AhkzPFgS5zKx/ZUi7RRm4bYgefAXOrXPmqLCMvGNLy5
AizxteCT5pDbdn/kMBSIe1od3aiK/MwoMUUvvTcHmtAnbUL09CDWnjSPUyTbf5EnsAxUYdoejDT3
3qqgco3LOgxt9QDOu2b/stnpw5/GaPp852q/AFLgmbjMnnKuHdGPm6WnzcD0J0SHJuREqrX5ofCL
J7YOWUxZK7bwK+kJhrP5tAdXHLKxH7cST8KTPxAou1FUmWBKbqprkTldwo6wbspqUo9GSmGLNFbv
7Ih8OjhVrnagG83FXNEa2jkpvl0+uGCeTpfvsExVSTgNTwNb7TGTLItRXToPVt80+cYEbtsaFl2i
q98G8VKOxOaGxfQ7RV0etxMEfRNEcU6Iw9kH47msPfdAKSAlhnLJtmVfetOuskN9BFaqEZ9W4xmi
GX15FZYvwQyXyTO1bEiuAStehvQxt2Yz2BpEz65JGMzpZUqdiAsfAxmjHf/a0uQ+pbRjXRydaIYo
GaX56Laj2rqF3T0bYqrvOb92Yo7OwMjgwfWllgQXcSF3Gqua9tOMDjCo65FFPFCHQvj9tlkjcYmE
H8Sun7LHhaLK40VI+325HdGpZJV2C1/EtZXnD1F5u+dm/BuFjVq+dozx1HZBh4KnzFn0pbUs59ZS
6V1VrAP54mmkfMY5rhu3s6qjCSC4rdo03QvbFP8E8mQost5Tr7Je9CnKUosCv4ULjAgdRqoZAGIx
bVgjMzysqa4u/VBbe3ccKZRZIizLXqThsPzoVBsgugTV8UIJVSA2BgTFuTFc5yptgs6o8LDgJOt5
O+RZsF3kUJ2n4raSADbv2rUuts7IBFwjeXzzvOrLK6Zg40Pq7JU3GDfo0HrxvLGPbdEDZhZj8Wbr
QRMYVZMpBZsFg7P2TYUEZSyfXGxxf1kw1rFVKhkr7AU7s52q2O6ALHWux8vSDLzotbSey6pGW+eM
VdvvyVWceM0Odlda70sNCYhoNkTc+boq654qK+/Ex12k18ggvre9eaiLArIsbZ20Tux0HqNL25sF
rkwHZL6VQIZlWp6d0jH1d2QaRCm+pogOJBQHtoeeIcOoxvK9qyvT/UbOvM5q57qr1t1RestawhoF
dfe+GqtoHtrc6IOXNep9/kc0trpk3OGLGN+DoHK8P9fW3gzTUhgWFF646nA5IfYPi8dCExh6yqPJ
jZhGhFfvloD342XojfJGDWXELFgbvUaZESZtgWoBOg0xWflptb7n/EoXueG/xpDB/N+KDZU1gWzv
Bc7Jn2aTMVg4o8rktm0LV38Ddgw9mcZrL7rE8mamtc0SamN9yBq3ik6W300NuVRRM7fv5Hr7UtAi
b9keII8b9ZJD1E9502662o3A9oDgRPVZ4N0E+ODiScljDuDN2NRTU5n/cdgCUGJ0JfxImzbIdPc5
lHSZPvruOEdHw83d/l0IS0XHMpC2+As4+sv90oh5+UAJpJxT7jdCx0oHkiBSd6i9g6zH3udpJGuY
3KOiNt+aCMLu7LssF1uCP0ON70+5/Q6eg6fGMaeg+fRUZ6unMhjnlkFgRo9VDTgDcKj7gTwgDrbc
O9V1vZNMHSLhbaYG4aBBCWWwt+VifC52E34qNwzYXjyzE9k2t1eVwoOnLv6DuCLGrDKPIfGTwIfa
bWo17UVrhIwQVmkWwx+/cudvMSQFsHK4Zf4GcxjG336OjDyL11GO/WeFzIBh0p0DswJ7EKvOXg1z
GMkjBLXg6zDb1v8IIy58YLosW7uj1rPJCJ773uq8NE6T/qdCe+7Oc+3OT0SlDM5+aX2d30d+b1db
6vLqFtTPcYx+idsQfUqwqbPFgme2lRzhc41llSqRvmm3n+64cq12QNAcVaAZluFN07ZmSRK82chk
xhFtsYHLYDmLRtrBs+QWrMiHHM1fws4W/UTok02hXRc53WkqIOb+FjKliA/My66JOx99qdioYFQz
XiJRZixp9mjErRwsZ+cGiuG7H+0lP4dLa3V8OENjdP/aKqyzXWOSdHo2Oq/3kn5ee/uvG5tgTpxe
mN5bJM1V/Dh9MV6DHm5kvIXeOAEsjpSi2S9rloF54Q6rmTLcokmTLitb4xfLXxi++eY8SyZdA2T/
X6Pb1XyGp1nFXWqOQ3opeajSgyXzgZCZNUOINqzlqL9X/pQKxDrn+tyU6yh6DOFm5cUWaXPdn1Be
VDwj6FqzQ+gj7kSWiE4y6xEblW0NXDaV5nCvSo/hL22CPHsfWojgDznT+r4XQjvBJSSoY3zxmsVv
t96SGQ7hZ1Vptl9WNtE4UhP+GmeD7lQ885X8V1qpknv+Wc+lVr3I88QVIDarMOcft4jSW4iY9VGr
Ppp2yk7tw1ymk3uM+jA8r7lUJ9spRb/JZIccKlfrPD2UosHDLUQd3qVQo3dclEhFm87+iDLIaXI0
e6oYijF9G+de733JrFqGg9dsJ7Xg7LRUBwBUpgam93BoXGRrYxbeIVZjnImEeSZLD0Wbi3e3us+L
qv2Xq9D5IM8BPsJQQfDbWuGwq3kUH73cLZ4cgsq+0gJ7T2/0ALZFOBbMKyO7MplcChbFdMWdNY+L
OmKDAJpfhnB+bk00++wjoVDILGAB4gFxCxKhtACzrjOpfmw0+9PGCZs5Qk0gnB2RFnaciUXddd2Q
obgvyvDR1+24vuiybwhgSOtfBOiZTvTo5t4mC5tVJdNiOadqVuk9ibDdfWoZ/dYQ4sOVwyfj11sb
qC5WykF417WSUkHsytY0Xei83dMc9+ZVK3o//KFMJZHaVtoJ48oz3s0Zks2X/nsWBcOlp7ZhJ20E
ds0YPJQE6LBPzvVJFKipzBqterMO8k14uv8Bc5YPtaHEtl+aAzZtP/bs8VhWytgxVBmbIGjSMwEG
6563YX3xhNN/sVykDPzdSaDAi1XeGomXC3CqsVs3a964eyks663TvTr07WQ85LwNzNjMzam8Cwph
XdEv8SGWeKvyJaUgyTNgysbxGLhW+eiB1f1bjGp667ql6p4cs3C3kydG6xhqnq3YmbvqipQAbU/F
qSTAZO6ip8WwnZP2B2eILR9F7gaJi0pSIivf0ZPoTdvo30w3frKqFjJnXIc9P/7fWLfGLo+iFUC9
AV0lgefGq6ld3dZ2rPh4j7Ov3KQL+0sKsOVXVOvMHUuSYQFNLZh1sePCPjiqc8i+wEnWtCE9mssY
bS3hvnt9D9leO96VOCPU7LxMH9oUBGNyuje7A+I0g2Y997aQT7pbs9s0OG5q27nq0j6bUcmignY8
biuniufUdzdtFz2uVndhtEEiIALusWhe34YhRA6SL12cCmvXDL1MgjmYCKAgAkG4LHHWzCc+2OnD
usKKF6PnxlHV37s9Ld+Nf8tPvCk15hLFKao6H7Vb0JHwF3pJOwT2eRy8B8aRb6NkSpJwjhzOipLS
QRICVbTMgAED/Yi7eEMkP4ufafGp5oxvzuQTZ5qH2IFqeepG5zTIBg2RKuq4N6NYjGUFSo1Qg8d7
Y4VFkES1aZ7mZvV3Hq2h/I1h5t0DckCidc2CT7X1xMN6RwpZAKlbpHHFawhh5eMckbLddjzCRnG7
4+GMjqbOip0/Y3BEnH2Gokxje7UEL8Fq3RITESWkBXxEWoNaMr5uw7Bu4jLtfiaYg7YO5otRuC+u
ChRksXob/NWJlZl6MYEn8xZTUnGcMeImvG90UshW77Ni8c6Euhl7ZAHTa+DeZPaGdrfoJM7tODF3
1IRudwU3aarauOelHLfdZFO0aR8JSm/2Q+8duhTqY26QD+YVQTZpBj+phySTbAh6zPmejdHZrr71
1SvSNfEYwF3VfMBEoK9x4ZblEXTdQixQwG1IBpOqKPcoOeAOsvESRh70F/g1fGx/cYWCZyw858ip
MuKyYkgq0vzdHlE2uLcXtlxf0rloE7fU56aiLtqGSW+Dj9wBAocgPxADRnNTkD6g8XodXDCKdWqf
RON+pEzwN62CHUu3Gx9l06F9c6rxIY/yaVcONp09vZUI+qXiKarfuXKdbZNxTVNCX28jpIzx4kGr
mFLLo1xsCGv+G9452cZZVlA/PLAdVTd2uFyK38Ey/aSgESMmi8JJUh38CHu4t7LlE+XtR9t2n/3Q
39t9eJelwz0oxq5mJN5okkv92jDeMmndV0ENgRjWC3HeIRjR8Gb14intTWcXrNa9NS6gZpma/5oJ
M6njZaCPc2Xm/DPMKkTAFKXJBqXyo9vbwB62v8bQTtVxrkBpN42Xy2vgFhSJU0VzbkNinQftEFih
c3OrsdKBNqjsCZRMwS445TnHVv4A4DA+mQiV3+pIra+9645PpCo5uzEa62sbRnrf4IG6zKOdBlDn
DTIouC0v3NZT3i2PZqt4KP3JyuYk8usOiVjwaqHOIcl8wSLJlujrJhFrbQEQtRVXdGeqq/KcvXRM
c7OOBcIEy9V3xdwZb9r0l12YmSrhg/yRpgcFGPRskyRoH0dWL0R+03rSZrfQMMQS2gDxbGnWyBLf
Gwjr9Di0/pKllI72UIZ0Sm7Yv+1DFMnzLJoPIkiLOENX+l71cCFTuXRHluJ2O5h+fy4q1vuiSBPy
ngjvovnAdfq7wpvdxNNrf+MKlgdCL92tMKxpB7JzkGsLzmvpYyYkKhBwgzyskR6zUewXejQ3tVPR
UTihzfCi6htear0bBsm91iokEusY0/4bHWnViU4mEeVXVfCx8KlahGOnBXSS8l5lT+RSnUOa2nZ6
nxbDHRglsm4j57kbe2QPMn1017neR9Itb956/kH/gu6PfdsEDZu7CUU9WUKI0mm0qvm6fstBAY2v
8/MaOQPoXtCjYHH7o1WmiE60uQ1u0GdjAVT3TZvznivuGMTBnSYWMC9aNmJqD96M8VroY2HSs0ee
3ZfS40+rFvhdxuY9ugzUQKn81Vl6i5+gA6o99mW/c4y6uBCscL9W8DFeR/BfwFUPII+QBwyctcec
5VZPt9sTRZO3TqQPR1HcO8WTHckTd3QypPZPrtr3cgTaLtX6MGDHj1tvYBXoms+gat1d0Xi/1pwV
2yVwf+qUI7QOnRmnMxe0N3RHu3Tw3kE1jTcZiZhepEijLUsP7m2vtybkI+m7p20RSxScaNjr8q31
rGcrrBCQFRGCxWW5BGPxXkw029ts5ctg/kxmsQ2bckRS18k3X3BBI+XIE09GwBO6POi5POMbN07m
yMWAbX3GVF/2lzCHPSFq55FX7FnLaYnrQl+IrjvVDrNuvbTIE3oIOFuJU5kBZoXhFyc6HoPyai9L
vMzhvZmLN2uZHoZyPtgudPeSWt9OuQDjTwWUEhlqO/zxaRK0pIXTfV4ia86JTp2olqyaOkIaO+Qx
LQ+c/BptU2aNPoIXB+jOTwPiudBveIEOXudAWh0ktHBPTNcE7EcIBoa+u3ZFqDZBSnJZUaMKTe3g
UgXWfk6NLOlbx2CV5ycpiuINfBJNWqhgW6rVRZ3SIgjF0xWvvLetvGJ5Ws9ATC3K5OV+Tse/jJ6j
WDToLfEVjLE/sUKJdrkXTK6xPVmPpMk7W6+0kg5oGD3G/N3LckhypXGHWcOviNrgnihiIjbF+L3U
+quooGxsxPux1CykfWc/lqPzKMt+nwqckuYUPWcm7clkWP5ibUOfEmh6qVAhxMMw5XynmrElUx8z
C2WmyCtOXSeRsEXHrhczr0a720FmG5tB2agvy247Bq23m6LqRIoJ7X0GkmpHWOvWxLZz1q0FGVu6
f8Q/IUUL7de2cR1+O7i0tP6r7Xxv5d61hVfHYAGoKWR6GJb0xDZ6387yXkkGIQW6ngfTV5iKp56l
cbt22X81szrwZn3s1/HTXkuxWbuo4oqzho3Vy0cDwVho1HdqDC6ubf3NGN6xgBnfqOyO3IOIBjx3
V+aAzGkRbckRCeJhIVqRoCrZ9f9kiCR+JGO/WZ3+KVjd/RJGP06aRTFcPM7pxn0n9fjBKYvrHI20
BmX6M8tmSTK09ZEDl0GUsM77zfqJm2LkUwkPAun847hM824gESk2Q7KpquwysUs8YvdxriFLMJiv
F9v+fNZNveCcgEiXYICRLDdYrHeEq+z7wSkTriY+l9r5z7SRzpqlsU8BMa0YmtE9l7P5Xx6oT7nW
CCbb6mWV6UPjLB9mjdPCNHvoNUM/Gvy92KQsOLfLYzDnZ73WZxI/VIwVwHyQVXSsDU3vuJ2h1RqZ
OdopAjMePQkiSzve2CHZKdr8lE/66DaWTQsg8ZyEuz+louHtb4e/opieWdz3XI33FJbNWB3mP6LJ
b/n9tnMgFPC75/fxJ2QMvKu2TjH+8hq+q+GCtlHJbDjJ6I74LyRaxpMvrSEpm/ox0LVm+pl2/Hpo
X8RXcPPaDxxIJsuGG3Q6WiM6UKPLD5Tg+DBAzWGVvUklfRXGnSHspFr1b9plMrHm7ksb0xbr5Rte
MNRj9r0hhjfmHOpE/X/UebAVT0Wz7Q3EKkBlxqWeSNFwu3SvRQX72uIXhS3CrgLhPYZpvc1wBF4n
tUaMW/m1MJ2TJ21kRNMPlYwfsmZ1FkrADvCzoL/JYwnkepO42jHtl3dcnMBYY6OTADAI5TyClWIB
TWzt4iVP3Ud6zB5t0apN6wobSSrHN1g8FB+5s0kZzG5C6Kr2smOahxoGmdvHrVj7pH5L3eAAJ4fS
TZZHkj9eI6M5Ux15CDSCgN4+ekIkRRUy+qbevm8LtG1VyKuhSexS43NY/U/IhY9oUXQE5TyS6XHJ
gNkJHR7RUKw74BA/QcbyHPp5msA5yaTvmTfM6ZA1NhR1ZJwlo0DcOMgVBiQRuvcus+/dHCULKGL+
0zSWv6GF6Fj3Vb+h0sI8YiTYFwMhJbxi8mtYGr+uP2DXGdQLwE63mcnUEIZ/VghSx87BJIiazlHI
O6YLj8DWc8xt7/8Tafto6zaJ9PxTOt3ZCDWPnH2n7OppBN6N9Lhv7fUji+QWgGw715TSeWp5rgcj
cUputdwevjxbpHEwZafJHZKIqtQ9C/UjkQ44q4J91+QIKUQMpbql9nGzIvecYMQzMmY6PyDfgqvV
yU7l8htRs4SKDdMZr96XJpw/LDHpeJy9Z+0Ne2USHJx1NznAoJZro7s76jgC6GyOXVfhUpj/MJdg
boSJjmW+vtb58r6E9rPXIh/wlHd2yWbfT039tHCKYvIYDw19PBrcDwOHd+9nAdxYdVUS7USY4g3S
7ldYB/887X0stg8O4nJYcB9uI9c/kDWXbhrgYaBjszrorDr2FXC47vud3fp/i1XxSKtTBQmWu+ah
XoNN14+vYVkf8sk9A6tfoX45pNVdFtVJpf09PRoFAlv/1KUEQliWgfZNhrFn1A/W4NZbIdFwRNl0
Hy3irK36mAvv4twsnQhjEBf5/ZeH0Asx5qmWAP3lfAdIp9D4qF3OiTU0Ipk6bZ7qun9rnfFBWFoS
hnEzLwmi3SciUgcn31fDjOCvYWwJXz3EA619F6zjoQxRITUl4nNU6JnRHX0nu/TmeBQZLs0uhFoP
Hh2dJ1lE+/osHxicyTpNw8e0HfaG3cYyRPtIwU+5YQloNkbtvRnzzUCWYSzwmPmaar6bo3m3zGIH
jFtyl6FEWMlITrj47wuJ19KMKqCP/CdQHKqbsARdYKQQ2DPpCVVSBmOdZTH+1xbmF7E9F8et3gxz
fPIoNN2OYWAklmyOazA9O96wUzd7tlt9GEWXgOlvcUAxo+sUatBio7Yc51DRQ9K3NzfWuF18F3EO
TgczFA9Ohw1ybbNDUfl3o5i+12h6AdFlI67OrV2doHhOvcZnuYR/Jlvcxl5dF9OyQC813mkaSOO6
Cu7MwNz6js+1Kb8M2/2bR/3s4xnaOKP/DmbpxY6Z/a0ZV2QfWrDeNkEtEnUhUWbjtlHOuVeou3sv
ODna67aV4x672d61QbFbVg+Gsogxqx1SE4eBO35KTxwznZ1SLpmqAzb0AgBsUItwQSXVz99m65zs
WcScj11mrH9WpRI2/YvFRNEXdjJlzr202R8mf9yN2XjKzeUPXpEq5jC/EgwN9YNCUP6bbmqyqkHt
StOoqKanxX6mPODdNU3G6jDx8UTeROc26n5PrV6sJvHVdiaU1XSWWbazyYLkHlUvZJ08gtNBIObD
yV3LbVqB50w3fFJIRMJwIUGMjAKBnEDLJaZBJaOojsBf/3JRbPueRCsKnZ9dW2CFUNMuEOtDNFpv
U0p1V722Bzkb/1l5TayerJ8iU1xCs7QT3clXr2ADrJZyp9M28VefQW70r+Gyfi++9xAVgCQAFIi7
ePpadEibeVpRuVkWYETtngJrPKItZE+p93atNw7yotEuK3A+oInab8HLa0b6LmE0fCJBLUkREIzZ
xGXuXdPV/m6l9U82KEsjvZOzvp3gfeajrNX9CjxtuvsCakqF1jaco30Jj5tXzT312ehTs+ASBGW4
LSFwdD7+pG31hDX1Lscdh4mgO862SPImSNSs3hq7OpJw2POApiYSso7QMz0f5qH71zfuzRLkHDBc
mWizMK3a6s4c6kuIw9rRT6Oi/0qu9jH1l3OUe49GlX1NqGq6CKY0D+89+TFXFEWJ9lxhxnBuv6jv
7uTUnlXlHpouxAdnPBMffzLa+UA81RU3dLrxMQG3o/tkB2aSuj1Db2gcGYe7eJoijcsOXY5VmcVO
IQ/W65uGErUqcQ5l62ynqvzLivDFJ0szqbFuJMGYLzs7xA3KWlDHTQMi5rW/pPgWGxQ1MD4185sP
9QJ628dzDnpoi+UZvzPGb1wDWV1gdXJhFDpR/IZteLdGsCZrgIqdO6YsrMdJROdgbX+HIP906uJk
WjXPIOyrE2Ia7N7NgRTUbnzoBgJ1+YWQo0+Z/ZkPCgJjJEKvHKttEGI6xh8PZ3izjiEQZh1AL5Yb
67NhqQdlNQmKWOQEg/gzJ8Ric0eREHpQDNH08bzy4G+r9L2V5r60w0PmcppCtqls2oNIxvg80XyW
FvmhGsCMRbbK/9kOirPWTpQT4q/zJ+gJ4eFXNOtETq5OnHpK79QaEAUyg88iM/ChLlnYLHfk0Fpi
vh9TLD2Rr5nD6qC5djLTYPv2cu4W7exDX6ldR8Xjo2oxV+Jh/hml3yK2rGVsdQCEpWnW3wH2SiJi
qTcreztPTFQ+V9Puia4wQZ+oTP7oU4lsoJJb4pP/SqM5MegduJy3wfRvbifSYfz9WK+/fW7FAWiG
rPZwxsce9ocopgHbBLoJ3Irc31bQMmqQBp7bp6UhdbOD+gbJAzO/ppo87UYOsZrtA4KwY4vDoigY
gOoSuZTo1d4r211k6TsSFzd4gTcplkNvbLZesHBgzYeaBBLB8y6q9nqzwxOFmQyM2k44PJj/Xz/H
q07BXV2CS4o6KXAu1cUcB9ZE9XVeHlEGbXIH9ZLU360p9tPY/pYeJk3cNpXtb4wye6kn1kGd5hcv
Vx9R7V95OPDzORtBTkrQYJDB/+HIk9TZWaKpDlm4jJ9xMrl03diQ1pUP65JV9qF18ciyGqC2P4QU
fWah815J9yeyumudd1uwD8Z8v8kTUJzip56aIYZ8znf9rLaFHe3y0Uay1vN9WQmxUTsW27jsK4S6
2WWGg8EC9VjLB36qXT3DXyyT+2fk1hGhVKz1cHURNArJD2aIt05CrAH3BKpIJuy83rwvSvAjwJ/I
F2+54SNkfG2ml2b6iXLk8AE4oSofCoAhaCFSxuaPwh/jof5VWfAiO596vuDemvWrn+udWKdfqced
g47cG7PtOOA5hjH/IhQAShZzCTDDeDMkZE9+U+8Hqzo4uiQDCH1qbRUMdRzidvjM5LU2s/3Am0XN
w4/f6Cve0KSUzArQ2Sj5Gy9ea3MfoOq69WyuIQtFFJzgSY5DMezH8JXfO2mK5WnEm3uLdFiG7yFY
tpqD3A3ZOezbu6Cpzo1kQ6uy53qV12iYT3pyzpEZXpp1ueKVjZyUURGoGxRTF8vZDcxLJaladybn
xMR3b8psO4dhYrZQHen8jOUVc1t+aiPel8Z4n7oLSQ/eFdWOhb40uM4uULexnsUa/iulv5EkrEdY
NQ2MrGo2X1RqnYX1Z67l0V7983DrudQmwznIytj915FmsVEtt2AwfvEc/EaewRya75iR7svlOPgP
kJrPqV1dRaeuRLjEbb084LeAaj5FYCch7bPLjWMU9j6DJlgigLipdaBtjX0fqAend17tgFXphpWG
U/CPTt+fthSY4Dy/BhCoj5VnXYqh+leG7Qt3UzKXw64hbXr5f72jRS9JuFWZ+X1jTAdRnq08fV6y
BRcUqK0/lR9+U77bRWjFKKOupUBKqo3nKCOxM+O7WdZdO/ASIxF8d6NWUC2pDUMJGkd5Jj4Bp5J/
l/kN60ezt2BLiqI5N0SJem2RhGoAr4NKIohdYcPmG3rgBF3Kefkr/dKF6MKa0JlvNWH+gdX/SeQQ
G2NVJCykXzazTlYOzxMQvR0EBy2Rk07B+iI8Xl2pTRCtL967G6LnqReSL2H6sHF36pAh0kKpYe9b
j1i2CuddBiSPYOZpUMaj080PMMDb3LUeg+hrdFcc7k1sau/Nz8KbyRxRTMHi4HhcsHgC6fXhD5OI
xV9POlE5roBJpW/sM8cK40jVP4mh+KZyIQ7ax8l0eDzKkwWIougEM/slMUS/bVHeV5j2K4hXX0w7
v03PDortITwNucUG04m7uUOqNapD4NSvRe6cFlwRS8Z7JRp2BsJUsWJ7IxPCgRLuvddOTPd9YLQo
FXS4GYW5gyPtLOM/rDIxyAiWsex3dt2HOZ8uZvc+kiErC8mXmD2YqjzhlTywVN4Z5npYx+puxCcW
LQ5eZLpdXf+2d6CbgeNhb4hKmhck828OFjwqkOei/BlJ9AIZ744DNMLgqB8mvVPlMmJ07c0J4r47
1rjvbY2y3ng07fXYpfWbr2fiTPDSIeQ16u2MyIn4kcegnw8Yu9CCHXHqeFyWkiuF/IF+/VvLivCW
ddfredvW1JWuzLPluZnfeFeceE/8CeJG7NbYhOZrFkYIRxELLqwReNKiLnoNeXexOyd5tOitn9tv
xTzu09o65I4++kOxM1QRWzMvCijtkAHEwvpEsHGaeUkxho8uCMjsQsT333m7JpmIONHhlRHm6Cmx
kWLculX2zTi2+R9F57HcuLIE0S/qCKDRcFsS9KREUYaSNgi5gfceXz8Hu3fjTcxIJNBdlZV5SjVi
bWC7VThrS3SzimIwyYWXj8nGLPVtiHdaw8OrT3R65cjOPs19bYX2h0Vkl2bUyBZbHlasSDvJ1N2G
Aep5NVyxt51bE13HxG0DtGmfG2rD2efVkU0EvQcgMotzodx7i8u2CwsSItbvWBCx72YPhfoQC4iN
5EORklkQNZvHJGHUWGub0L2KQb0bES5gpyPtSQbFFltb1usJEEQRuFvGHR5RMITiPxoDrvB8pzfG
v77zTzWqpxCvDpwRT5bDVWXTUeGQKFDbcnyiK6yjD4Pdn1urfKpjtQnb5BwXuPIL43eZhkSjvA5K
v496vmenwE4Wxm5uOub1sNHARVljc0gHl9BgvonxWM9mcISLfmz8L39MHrjjmPSBpShz6kbzydV1
vNj5hl/7bqjohm75AS6xXgU2WhoxGDR/tUlRAKox29pBA/32dSKZN5pQDswZE8YQE1RQG6CSJ1mx
3YS5ceP3ipqjDrDZweDBZ5rgqQtmxVy4g0r/6TAMzZjIRLHxNrIDYMUcmPkxj53/UeZkt7vHxehU
k+yZJK+w9QIACtOVJte4jDcuWoHMdrlZ71yK0g65zfOdi2Qw0LQXY7pEyVfVcBJV+dpw/hlQkBQH
k+EXX3KkDxoa3Zv1+Ei87jMc3APEV2Zg8fCYNcZ7ISzKOlwNLKIgXjSdi9hZ29YpE3JrNteOiIbS
foEgPTSp2vST/a8g/cA2a/AyjNMAWOR1ex7Ut4pJ3CfjJgbNMPn+ygj/deWEWbplHvqPPo7obv0T
xcRafftswXkWTetlTYUIFl5SCnIHBzitf5gbVL+ArkhqnYGo79F5IQNy5rVJc/RpsRy73iXxwddC
D1MDJzhvlilPU/Pe1pknavJ5qexeGO2xzDsaH/rU+LZqCFxzVzxQCn8EWK8nzgKOBLKvjqKKtaru
KzXrqxJL9rJam44NSMP/tnJca2ZYURpZxboDuuWa+P5SPmotzNZBF5Nf7J7GNnnNWFXU1YtinQCI
wPKiR3CkmvBe8U+zvPNxyspzwAc6SMzYBNwxtSBrcJrVtkPI+Rb432X0wc20VssQz3SY+yvcThwu
3czPNXfTzszC5UOd7mOkf4ao78sKxj+z0jDP2gsdg/h7GFBRteVXrhGxl/JamdVHpDufZveGdK1t
5OTv/FjbZmZ4R3j7DJ3HMU/+tdP0mme7houdrAUMlQ+4ZFtJM1RGzyDCPrQhP7t64/mF/tVG7m/j
lxxjJ1YyrOvU/xOasc8Bb5l2LXdaC6XIgsazdlmy7pFp52rL4Eck58CnIsvF9ED2LLo54+R/1ssj
mWTtaxQZDn5CZoV4xyYkYhltnNQpntpSZB6TjcljD0KITUdqJC8b52SWjjrIsgXMAYRq0ybGCWeT
L3kVQt5fEJb7nCihV6kWlIZNf49vHMKEAe8jsVsy9WkVnCbNrDD6t9V61A1SJUJNGHidL5zxX/OU
MMZxy09b8uVl+qJqy+KWVUWy9e3pazB1An8uw0AxkmrOR1utoil47SqL/xIdi8lldZlHq9tVChW0
idmINBjjKexEdzAFDiBUBgjRC9OprcAWotxdB53RNxuT0nWQM6OwqCh7M9piHuCvyRhm4YR87Cfn
5vSRjZKaGZRi1caXxA7DTo9W8ZTLnRPOZwvxkJOWnG5X9Lu+sb6w4DdUnCyEsQPWhSpMdI0dIA/m
3yx5hWOg8xso9q4Rdc6YOa1koF9l4j71Jvq1ae0TVket2ZEWEpdksu50z07e7UuNfwJdlfWjW8up
vbHND1Cdvhy0EhtJJG78qxBMT6cl+dMZZ7fultmVeEkpKOfK9hiBN4hE7TduRuZI/TpMJcoO6SqV
P/BXY2fnMw18I1p1pUlSpZ2/k5EXpp7DcTNntLeDDkMldDIGfmNNNFC7Kukc+Hp+oVNZZDDFIbfS
pwEaVG9PT0hl+aa2YV0ZJgAAjB4IrEm5NWV6tgu0MSabLwM2RzMZ71GD5hDjQVyPKsUp53SHLJpd
hrElBaFrfdf9bF2zrED68usCkrcdrCHLeDPHUQQrjAWNJ0ejam3C5tePOdhD2uj1rNIXvU3+2KJw
idOGkGJ766T2rDnFr5qn5RpCGoMKTIysL38sQ2Chz8MDAQOvrNWn75DDUCZJeDdmUBVVCrdw9qdH
lo5VkLhCU1AZFDmqssJOmNcWiUXiHJY7H2Q44SEAiH0Yo+qxtMIL7vbfWenySGf6zef6wy46jUXn
hLB1ecUq97noW8VSlrBeGAmqXocViAYWxkbrydYBkDLuGGrHX8GK7ddDOITrMB4+9Xa+NyTSxnn+
SpYMeOV320oqcEG+/1AUyUVGHHN0MdGqzyJYQd2cYKwMthATW3wIkAxLfYy3MgZEoXMqrxWv1ipu
i6/Wl88zL3fOi823CIuqlbyMoWHoh85ADx7w7jMOxP+WK1gco6X9ZVjXN1ND7IW78s0tG3uFlQyn
YAxShp5300rU6wSmsz4RRcNh/xflOG2qwa6gtJH2siuAWhkeCxYP7Zts/EMEGPZ1I0lkxf0T24j3
DLtpj5KDwKAIWW3wmkXmVKlAn8caAmvmyOzrK1XOpuR/EPLDvTKMlJ9KMKtIp0toZ2TfdTAlfq9R
ei9j/UHqZxP2kjfn/cChIAn60jzbMQeukYgtA55t2Gvczql5is2g3flT+VKM6ZfjknDNSn2XslNx
FY8UmH3wYFR0cKxdXA3QUdYlfWxpVP3W8v3XebIe29z6yTuXS6rw0jS/9nX5WbXYHwvBJJLVhV4U
0+NI+VziKgOlkytvaEygzKEvcPIXpyrzH/Dhn+tRnuJa3xuqs1GXP5Spa9t0sp4hz732Dt4L3D+3
fOp+ki58nDoWEsT2JY5ReTJ870uCS4X6tY6QQ6RMd1HZPba6+myy4D4P/ZteyTvSPnWoZpwYlm61
ViAzu78Sw+0hHJrRmyRKbxTr3X52MMWn884ItT+mWrBUF6oj0W1Cz4Q4zdVUBBXBftCDYxOACIip
azgsfdUdmpINCVgGP+jCDOJGJAAto/oqE+ZPWsw5yWDsYRyyWxwv5eGMA1WTYPrimocjNuvHPHGy
rcsQMpK55iU2N47AZKA58QM25WBlZ7CQZRvhyTaVu9wC7yB24hVByg8ZkL2fYXmYbZPhUG5JEtm9
vQ3qKltPhVFt6nA48JyqNUP650o6eB/QU02CQ5uk5wEs/IlXuiXkQwo7mIIrB9GxieW30yTnMSET
AIwIDFLq9hu/yv1tWOJ91iT+HTmeImk86k75b9bQ5yebQhVIJ/Z1yC0HltxdGv7/vmH00RgHv7Sm
vejZ1W2bIL6MCvjpMlCbY5BWVYy0LvL2NIGy9CKzeRys9mhAhZp54/Hj7IBhRAwh+1NmWNkGfBmx
nbiGss5k3BTOLS7kL2ut2NHcudzesaAM9Rf5iXHBvrW4o4uec3ZKWg6nHAwQ2mu06Uz7FoacMyAk
9rHLM9kw9fEx/WCbojYc+03YuB+NMO82NBs/8i/EmPZ2pD25WXQ0BYOGQqRMdNlbQhpMv7FJ8zTA
K131E51qaaVe2hawGSSSToUaRNIIo1T0WWHBmOm4RRB8az28oVFyYqFw48WUB6pwhrFjFz23DnyR
1M7f8wxhlJTapuNXzxaf7tT1iDUpUiztYWxNhNunPt6y/81Yh0HT7hsXoCdhnfocaD0teIk5p7fx
ipmDb1/xh9v72i8XWvETCzL1rZ5br27saASlYafNrQWUUBJsKSJolX1eaV6bqRgDOM29rc0ljBP/
n9tB66E2X+O4TbaxjgxM1BNrY7WgERBCS5OTZqgFJ1l7q8uB7jl4i5Fxytj6LEc0f4UTn5VsW4Vh
YW2k2SVPkze8VHw1y+rPEPSFOHY67ZGBVSDkzMcKPk/tvrXFy+zIa2+rN5a2rExG/86svU8QrJIi
giMs7Ys2gYdv8+1QJ5u577wpYz+dFS8O9mVHsgHfsSrK1wZKXlkTiDRD7bMthwOLWg5GZb9Xw/TB
8icNmErHYF6o1yyBR6piqe8jVpfiSAkWZOzEWEQ3+o0zSPglbnnuYXhbgV2t6rr4YN7w0KMPrwJG
fWD/tOckpEAsLfN1LprnhqpA5c1B2NA9mnm/NJ9xEb2IUDwQ2n4NQ+viu4L+vj2p0DjL+tGeUKDo
chbCwFovi5MuQEH05o506bwqEW7XDXwjOH1bVY8XKyc+F2XjV1A8u3H9ytbTPcPcY5fOt7xo6HTg
bCQspLEEoi9yXNaiW1JmdaH9yjNVrwfcqJIMGnqXf53N6d1p8oH4oPnPrKDRBvRgGrorowlIyrFF
i6/WPNrBCZ9jtRi1X/s0eJwS/xQyKuxAsgAhX3EpeXYnX1nw+5tM4dbXsocWHaHtvpJ2uihoUXHi
3JGEHtvUxbnK2KVt9l33xRB4FZUadRzdoprPflr0Cyjyu0DM9YQUjwh1WGbjO9aPdZp/Tjbkq0l/
NRm9R9pwLqr2WNtEfKCArfIOQwf2amJi56LRvn0Nq4zDJayM9qUrLFjK4BqBEwQDBanb/EOIrnvz
gMly5bvmVtqNV8xY0MbUPgkO05I8Mz6uh6BPT9MQnTM334VsJ62LxuK4VaBc/OzNL7u7IaxjisUm
7MUdqB6oTfNxoGBBz3V4Vx3Kg6zDtpQ3AB/rOvR8pXH3d5O5a03a2bzdhQaKQB3ffZwOLOE7hm7r
oZggxJZr4Ze7eXBAEX6yhuZG0mxPyvTTX2xHWOUPMRqADfXXFeOLwuWn8i8NNU0vMRJj0mn0GZKG
ZRB0wMmcBfu050mZAv784CkM5WIOEEXyd7u4uty4QRB4SgFLaH8KQqqUwCVm9jm69636QqFBGR7b
b6qGZwKlHjDkHXm9W2M7m8K2r1Vq/xLAgO0xHcte/FG2bjofWU13bgM4wb5rt5nl8oXnnumP64xj
mDjvvLFmdbDQD2ktqZuwOwXJP5kQ1p4i/KXIGHMyHG2rYoaWD68VfRR3+Va3+p3uxEdfEd6yxVVh
Hk4Fc+Gkx7epPfe5sUjCnBAgJ3QWbmxj9AjIZybbF/zh3CqKzWJyLi1T/b7QngB2Em9VCaPj+Wxz
0jM/T7wq5onnh9j1KVCRwoAeOFOIzc3w2VbWTomZSlHM76RCkGrlXtTiTBT6acAMERAlYyA7hR5k
zz1m4tNkt+spru/BiIFMy2g++n8G9cDaGrEQVFW2D0v/omMoIyx2KtziVLuQWv2spRfXTZvZRRd7
bQLHOGGZ4cqW9t709b1jkD12XUA1ldau9Tpdi5E0GuMQsFw1T3NOzLSUAoBRfhoBVHpyat+Dor6H
aceRM1LhsO1yJ1KuRSvrzqGMDxWVObvTEDlh60HKX9kGbncdoRFcc7JBXH/LWJuysmxzPbjwHrJk
kps0lPJE1/pi6op0Ph40bh5CTck6JOe/dmcM9EX/qfLiOtgTfu561TnyAatqs5I50L2wqp/KyP2c
Mndc97H/ElnwdEpaATe8lAudnNj7nuP7FVXa821zpdvTsenVjbKB5l1wrIqVmw0PBVBA8nS2DngW
A+YghpPCN0av7hXMzAZ2AxbWtwljpMyggeCBmanuCqx9CbAM51nLXqFB8JY5xPfrU17T7DPC1HB5
hcmdAA6IJBRtkGxAjQq6pUwr9v3cnByrfXZxxIENkojZU31F2onhBYV0bAC7RuopxFjL5bZ1s+KG
4lmsWmygUxif8nDCi8lXhGJASrA0774Ag1sACmt1G2ZW+EqxutZbY8Mi2A+dWhf3JSeb4ZLe6Ssx
HbAf7iLM7qvMCknLmMB0wtZ9CkiZWIm4l3F2A5w8UGjKJ7Z0A32wfiY9OvQ1MzcbMizD7oFSDAdI
OFjpznHqTVd2C62RwcvIGstEROvM/gNvzunFKaO4TcskOXY51YL8ZD65aeoYdfAXsr7HBbP2U+08
VtDzWE7Hno4Fq21ffDNGv67F4wy0aOXiUfH8cCw8TXZ30zYe5w6Hjm+rq1u6NOKWoDqL/aPJkLnD
suu1urN1h4rzd6YrtJ41GT5n7KlgdNzAF7FAGE5aSYU2qm9r5GbGl+wBBeHBnjUqYVVH1IrFje27
uLL1nxqZ3nCGDfFUJqREl0ZC6HVFUjtRDyU7v3fCd27plAcbStFrmDo7rcN+xdzgN6iIoIHUf6lF
4sBhqBNWvofwaVhGPPTRk2+aDxjxd3EYUT3gBUNda3YqoabpWvq2qIQA07IHscum10K6f2zfphdA
dGrwGxUhU9zA5CcroHxhVjcDYsUA6grzyUK2XRcJ2omtOqwX4QtZsZ8wTbc1LLG2VM8ys1/ZvIht
yQghQNV7OLWP9jK0pcXkdE4/XKG/TLbx3WnOwyRGSkv/NJMsQxUh7z4Q1LBKNiv4yNqtCUA4lqzc
HfrhGnXmC3M+pgchiYHM+rPGB8IXUIRrshulHSIy+/G7NZpPVWFc/Cg+kL30cgunIYMi1Q9Y9/kZ
NP3eR/o+5aAO2mWq0dQ0bnw4kmLZbzjwTLFJHbXVBgvAAXSgaZo5l3Cj5N6c6S/lTOTA9psd6Xzq
e98LTdoJ+MLaUH/gBhl5tD505a+dxtkz+FQ7KRGM+iA4h7POhRggaTONuedchZEeguebjqmfId/L
m60KHiCNpqemdhmd+RIWC5DVemxUe+4q3FYuGwUKpuJpN/7VvMv5HOOt0jVuT+3eGFwFaA/v5syi
C9mKB3pJz9cE9vm0XY+EsCftlg1yjcBRLF6mtRh6b+BSi/EK+2F/cSLjrAZ3jxvC0xXsI2lffSV4
sy2O5oQJOrJ736PZYDGMUL8jdAEaC33v4zsLi27rGLcQ03/QwwqRklrWt403grmPyGTxmURZcXIb
99ccjT25+iM5QPKHfkJsAhee9WNU0270wZKzpuswVDElQXKFjPKH+YNrXvjvvcItSSxlXrdRfe/8
5jb771U0XZJ4vAfpcNPrON/aEmQGO9aucTNuZIDXLjGomxmDD5p2suoxQ09LgMkUzlpBFJUZbnXy
BJ4/5bM3zaSnNPepnvMNYZnNqGy+uyHaZFP/bFiE+cq8ZqCkWMFjNNk/w+puTaD7u8ofqSQwxBLH
yrBNY81H5qpwHs8WNat1C6bqR4u4DdDp6NLd0Frhvt6aRn4OnOY7kLjKXKdYN4Gd0Ybw+zP7dvv2
o+r0FHKk3NC47zVdZ98SLscyyz6JgVEsVtSTPKFPqN83Pok11JRjt1QfBoMzp93buntanLhDLrfK
wrHimhvp5p8Ci6zWdoehqc5uG32hmh2iokYRYdrFrsjQM8Swm5ryAbz1gb2jiAbmDQumvtYIATOC
F9oW7eGvwo4hHKOggi13naHvFR7KnFmnqJn6Fu6oQxZpvrrxkEuyK/rMSxuw0iQYIPz0B8ss7ukU
LqAQ/PQTO1ISJv6IxnhUgAvHdr2tKmevlVsVELGVP7qPZ5DfyNwjCrGKtzbhWsF/nQaBgQF2Zaee
xwG/eJs9BD4Etbh+YdSHvw5kL+la3U+f+nF6mg3zGbftTtjJwQ5Q+vFTdzwrbjqdp4HCzIyMPyK9
mIaHx86nIeWk38Y8qlqNO3Cp8GKzc9dy4tblGydFYYqCajXcaPnMZcCaFqfu2Rgfx/xArENAErdI
Nzrkzefqy9VltmZPxEIGbrjgypxPjim1pLoF6rJymZwyFQDClnGcR3nzZ3IuM4aQH1KHldH4N7cN
Xunf9u1sPs6hcREkluDnC254Si1BXmet5/17vTSmuG7uVo4LiKjVBzYUYkfpc+nyTVoFMxy7X2Ek
o1b5M+hamjgwd1FA+mkUaz8jkmQI+15MrEYBe/fdFO1miAYv9X3u3j5ie4UoyL5j4QEouBlGsGE9
id+wwqIVfmcSq2EsgO8zBWy5i3VbWwe2Ts1Xbmwj3pgRY5BpbplP4/wzWxdUcM0ULOGy1cr4PASE
hcp4OqdTupkVK3Y7buA64Use5KXt1EGBipEhG3miBPijXyWnVuAWnBSlocEGFXQx56siKdSp/oTN
qMQ+0kGlDxe3d553qxC8sjOYz1nv3vSSYzgIsQWzk0BcWVDiUifUZzBUZ5MMYDHUx84gVqBVWG9+
0bLXQkPhTvRPGnW8WYIoDyDm2yjbn7wuaoLFQCfMQLw7o/WclQOlT2Nupj7dkvrFPpdjYo+tnUvR
uSJ7TiPV27+kgF+L2X/L9OZn8tHEUFiOsvupDYRglYS7mRG9T05S9vgsoshis4Yc/uX5h5gJJzjO
c04HkrvJLpvNkzE8Zzb3lI6DvI9oiW1XP/MHbn5LDY9v5Wppw2eXOm9kP7EUgSHZmdHIcxhp73Gi
P/ajfXGa/l/IGhxOaac4mr75Ujrlz6gRSi+X8ZfBpxv4QBfC8JQNhC0td+/QbHQg/Kua2UzRGtsw
l2+QOP5I2h4T48Ek6p+7J9BB7zm6gmztXz8SDzkfcj2ORytW97Hk1K6TAyu4z6aNRATstAm0qx2g
Q4jsEg0MXCljZ6fxQCbzACJwRbWnza8Wk3V2Fu5Ui3wvTlP4yKoqT8f1GFNDsYkeg/QeCNJy5JGF
tNcGdsy4qPjRH1JglBOjxwJjaoYzdk73RHaIlY3bhsj9EPYHVuZ6QUOXhre51zmy5mojtfTFXVwy
HHI6ndtMOi5FVM4bZpaMgtdG3a67QD1pSPh5Gm8wbA3BV7+Et4pXSXkCqYT33LxVLFJpwSnywLxp
Y3ycFzOhyHaJhRffGINzF32ZMZNhXquKbQVor10p9vaYceM5u8LML2pWF0f9Esjgm49XKQHXyaCD
sdl4ar/FzA4sE+tc8OvM7hp41cuUWl+M4p0gXfz0ACVZvbLvG3vb1iTNnRZJTn4zhfbisd0lqBxa
8J0veHN38MKMMXf70qM+TdyAhbD3SWQi1CS0Jv4uMXjec+oqTX5Z3DLs3+FHC0kdMshAVXqDYXHJ
83I7hV+sK92atr0d4dMuVm/M7pAHsk2D7pcpJpm2u5BJVyNauNPLteyI91bZUTCgSOv6UDHmLxae
b2CiL4lDz9atGomtc84xznUdj1/ropbA7hoYtjPDw7JCb0BtVObfuYG/ISCRiWAU+FvseARSg10t
uqPUPswcg8BsrAoISpGBP7L5EMbZ0skLznAA+peJMEzPYUiInPLzUEwAY0mJQsoDqs3pzBXf6M2u
Ar0JWPWhK95Y9btOHb/0wvDc1Ap3rfFbTVx7XCtlhiAvaLgZ5E7Psjunw3M+7DWybe6wn7tDPFae
yTZTtp2j5nDt2Oku7pNNEfw46BMJ6BFzvrHbYqsJ+oaFm24d4ZA8OCrfWpgV3DD4dLTgPOXGPwWM
fHKBOAs9X3ey84IugFiqv5hZgYpcu+xesLE8df2v4twMMCRpfbrRDcW53k7brEK4HyXp3JolCTSh
AQnB8giz5Gw4ztXMJhqohFBp8VvX02MzXgTMHbP3T9ISmzFi0TT0sYgZ7jjVu4a7Vw3P9Aux8e2M
IaOt/Yg2Vw6KKkzfDMDt6LGhzlDPDhWRTETujBebYe686EANSyzK7oAcyfiDNZkYJeVcnoFZtmpY
JQGYRqF7DpGjYmb7bmDv5/ardRE+TfcwDE9RC9YNW1NCQJ2CCX19rrY6b5HTZOeGmKh6CELAfhU9
vt7aT4Su2Y7w2FbHXnuRvIt65Cmx5cBBpf+KA4DH+r0uDiJkDc/wNFBeBNexec2Th1ZJdicsc4sf
HEyrknGQo2+CZWjgqI3e4nAz32KmM6QizTHdy4ExfQYaONa8qFOr0V6aTrZKFO22CdSGxYYIsyXm
QW2lATwLGGCAKeJ1+VE9PLGEtPIClg6nndFpN5Wz7cA+a/aWLmnB1uvh91zfSxqiYEaqo4YcQz7d
GCYW4TWB16o6OFwQBj7+wdgu+qeefeKuS6tzOX3lWKlLYl5z8M/59EvSntFDTneKFOxgW9S5BKEG
QBFam/AprI09fkYarO1HpivWuGU6jXJGmG431DuIjkF1sRd2OGSwGHAZfEOLJtEst5nDquIXq/Z6
PMgWXB4i4PQJZzP4U2T/DLaSNbPXCyww7oMj500bjEcTR4xQ5OST/FhwU7SZy/6CGs1x3NQs6KkN
l3OCJA+5xMAg5sMwFkFzU4Xc9dSfbOujiDuww8b1fy2TpXnJg3SN3eiIdYaG4TC/nszF5stmvzk7
K/fAO4fwDACgQggkHyCtuxvCZJXJHpvvsYkAP1vJXxGLdVvUf50wQRBqeADGqsXER4Y8y/Tbolmz
3SOkGQtDWA3z8K0CiPYFiFK2ho1b+E1Hxw1eXYkBybTjK/N8sAKQbEBpRERBitHes1jOy5ALKPs8
I6J3c7YsRQunp9YfoCy/qBJbHmGEPl/N8jmFV1lr8QZ0NcF/cJOddQwbY63V7dWmkmQKcS9MigJm
onkYHTLt0dGAOr605jXoL6hSK0lbLGY21syfIxOpTolLUnz0OmkIvIEEszIzujcTZ3sJtc0qT2b/
LGKxcfBBgh702sg+WngaAZfRNnmD+a4RJsCIAspoldGkobWoYp9Z7zDBbZ9Acu3lKJ158dGKe4Nf
RI+ajS1mzDRECAH4Buyh0pa3jPsieC7DN1N716xT7T/0Q4Be+TABcm5J7pVMwbwYfp8+HalXLZv5
Heqw+knwai8jDiCZDPBesnJiKJAcmt7dyoR3l104GdFXk108qXrp5p1ybwXbjwCNYo0sDpIQd69+
9Gok//qgYvBAOzbaXNz5YyDUigVpA0LMi+BYdzTgCJ65+TBhdYxebeeQ6s9O8Q7L1GSX9ADu0XL2
sf9s8QCa8WHWt9h1kCEwdTj6O0sx0S7wlzBXPS7+w8XkOwT7fgSJyyKs18h9sBioE2hxu9Qbuy2y
mxlvDQy9BiPPiDxve/NZv2TiJHXTc1ixXWLTsDOGJ3QgQusP9pYI0rnkQgUbsdzVqxTiAsv10OzM
rR5PN7foBLBneGOWweXlBM47MsLATgXeH+RIPyK9jC+XcK37Ohv9kwYXU+8R6UR77OrkWA1kVsrH
Iivo25+Z1B9h6F8zODZhoa3HaF7D80FQKFch8089cT8zHJk2FTD8RwR821MTq+vfIe/qbErge2iA
Zkb11mSBH1KBUb9VMKuaQ8PmrFlcB3UOqpeheRxJRKa7PM23jkx/opAHVbTFaRTEsmD+MdldG5gv
/dTYAcr9nNiEwxY1a5toyS7HYG/jm3d7zIqxfm6z5J9DUqIxhycKu6Ngy01Ngp1rnmmUvs+Zkw2o
40F6rsvh2DesUxEIc8v2ZzW1AIkrIlPjmr/n0Gq/ytE8LbKgYlEEldPvbGi3Pu/fZie66M28swSC
Wl9x6hbGd2CTBob1NWfmSgkY14zZiakADPY5X2wW4wz+jD0tlkTp/gJRXrtpoyNTtB8js17LXUUS
FACbFhmkTIe0Ik/y6pfUS5PXTtWjMY4Q4Z6WZhmGzd6f4g2bfNgPuZ+z4Ys9iNhOMD03+UbY/TFh
M0HQZndHm9aDzi7Kfdz0HK/Dqs67axNDreZtvYD+Q0nLNJQ/zWtwezIwfc8Ehn/D3HUaKFX115en
mSrbzi7zLHcWoo4znYVebvrqMYAbMwh2YRFuYHbdxxpW1uYhJeDE/gJfwo89Cn9b0BQmk3HGybof
ykei8pwoLJxqMUfN2AMic3jGSu717IuqWqS4RLvq1rDr2+oV1NnZxAWmNzj97VcykumysJIWV+LA
MA3xVLriTXUMtSjIfBnuE5Bg+XAlnPKrhHstypESMYNNwja9MVgbNiCviYcVfAsVE4ARTGy+R3F8
Y44KGmChAoU7IwI1VasDGv6GVUSsgvzXIUqGzbtGBTESc8Ir5oZHJd5zZje1+BnG/CC1XwtKcDqw
uQFFoi4vffkGKp+XmzJf+cchss6SQTHx2t00QEhHce8dzkz0y2hYuzZ7mRf4O7TsnD8WzjGUjGlb
KcxuXbvPRlLXdXhgQdVLrPxb1F66ct7K4JcTCAs4mYsBG+BMV2VReafcM+JsKnXIQOh0/VPLJaE9
57V94N3XnB+NYjBr35v6rTD57tJDUr+G5OMj6s/YJ81TBS8+7t8UDy4WiU1iDpjHu3/5gkcYQkoo
kL5UtxieUjjjdarAom5c+nKrLNFbexYuWF5lkLYaPghxhvJYBzpXkTgQWxpLZFLM3qq8T+HbHLAf
KKAXCekLsytbxPgnjE3F1wx587FrcSPM2OqdY0MHE5FsiwyyjcmN7BxfT7rxyVD2PZ/UMLIyktVJ
unsbTW+KX1t56POJRv1JFLSnutjBO93gpbJFe8lCvLwZrbtp3H0+anygef7t2E8OPL8KD0NePI6M
Bd30rak+GslabYsne3wf4mODo6pkGxzDBn6a6Q8bOcGC/xydx3Lr1hZEvwhVyGFKEiCYMxUmKOmK
RM4ZX+8Fj57Lz/aVSOCcHbpXa5wghjvfuWZUuQQozz0XVYvE3V0P1WrskTb3/UIDm8ZKdilaUKdw
ZIVj7RSQh5uRbR8mUjIccelNhP3I7hx+4gm5E6Eyp9WnlYJFYOa72CzWRaWvSW1fiIp4QAh555aA
ICewJx7RfYWbvlXsOPaWbcm0JaiWGZaseXWFqWRFH4qe92C02iWEwC2h/jG1wU15wXNOoAnY3STI
5MSoWxxrLvSVPQLDjehRdhXxEwPSLSQhEFTvcpi6VTlaIGEY/ALLCgjPCqpmQcKqHSa4MXjbCpkJ
po6zldc+7/5Eyl0uF/RFtbeBUr9qEP9EE+aCWHKBGG+61LqI1rcWhaeAvAS/F9xCAyteUeIqoAu4
4Uc1pfcUgcuKqxSDoRKF0KU8HInjqvTNW2RwNoaQWbxojWt8j0F1o2O4XhrIr06TxzZYylC1UHbp
YfTZ6QYjDoNuoRwJxWBd5S8aM4FQmMSvEgJt1sI67MJDLA+PCWFVbGTEbZYnGb9l2iZrtVV+hAjD
T/astOmeJK8q8xFr9R9DTyyxpBx9HOKlEu3EwD/1fb1pNOvtD9ZHwI62KkS+k/n6OINUs/34Wqcc
l5r4x/7k1UjdytQlux17cv6KLVh9kEUl0sMSGcAzy5EXWvN01KRoqyd438a0ruLWRoGxMtV013Xt
MW/KZzVWjJ32sQrfGMmABTVL0x2Y84LQAW7JtiZzpSAfbwGTNEWV1oYhXlryQScK11rsmPsqV2w1
azBsjLA/i/Tc6az9rS0HNnqnUbJhljt639sqZTPnyW8c8jNy8EKPe8EzOMUBfkz89arCk87sIeLn
MClRki5zW1M9xNLsLDxIvdVhc5KpkWHdCb8BtijeK+NrQtLeyD9UQAnhC0b6NyK4TSJhFQzJo+Ew
CaToC0gnhyCmEtE3FiF8OZ3/ZCR/IBdiwPFqNFbGRkIjGdKLafq2nZ4w9f5veMYB/6EUHwPPRu/7
8vno+1ZcalxiONxhiFBbG1q0rjBa5aBU8kyCJv+vS+4D6WadXjoylrbe05Eskj2gstEy9cMw5qcq
T1ZRqeMlxHSbV9upruFlqrAqyc8YmmeHfywTvWM/FbbELJU7aQ99eGVUzNeK4Cwz0jBT4cUo86nF
j8j6C8tHJEA49TQizkBgSz21br1Sp9NYaBjZGqhFQOlU8adQuM9itOqahHuAt30C9akxPsgQZxhj
tcqNzCkNolSsyOUGWfUTuYFxtw9DeRs3WOv6C2KGjRo85uwOwib5aEPqs9hGkHQKEwTlLUkz1Wco
QhVoB/LfGtAN8/DH3wtha5exhY5Hvvhx6cqM5mcUkdfRGY0QK/AJy8K2N6keWmWrhSxikwDWlUVH
TYWmhjWBN5QCNP0wfjWJsikzHZ2bTiA0kQy5N3x8XrLCThKdJJMpxD2+jVsk7uQLlblvaz4mGVhp
hzbRcMvHtlUoIDh9B8FM3WqAL5jZElc9pBcmX9fYa/ALGHc9mQ8hdp78iSUCtlrbasz1ZEtfS5P4
JXozaEZjAwinRWjo8iO0fDE/QiOgZU5b6SJqyVZs21c81SCOut8YXx/VNDijYEDWMKTAhWMl1hdd
O/4DKHixhvbY81Mu0ylBvIHxc1bIU9AL04yOgIeTpppTGdXIhxAndxRx9SkbR+8UlPnDVEnvllSb
wG+u+rS8JcCwyDxqvlsFBgPxdBwRmYdUL1buY+D/YXx7CkH8AgjyZAzxGqaA2lvi9Cx7KDEhyXO2
UVK/RoX027cDbYHCcigf+9ZWyh4Dcz/V0MxjbQ1fbTdCxfb4qouqRRKtVQWde56sLQ37QTic9CCq
8YYIf4oSn8m6CddTOLDc8q4p3cuq5oNd9mpeYPDwQa7E6kPuOXzHHvMqbE9pbY0EPmizalrJPKJy
+J1JhSbiUbJaDEYcEGUtv4sYU5ufKKhXuv5o4Kxnbmlg6RB1YdnlkoU+vbiJTKznqdBZBtK2BDbJ
o6JpX344rs3YO7dZ4vhTvm0q0Q1kTt9MvpuUlFKmrOXBOOLsN1aSBMtGj9GKq9dKYXxPLNdC7ct3
LsIl9+WnD+YVS30AYhrfqCYK26DK7jVF7yJVQEdg2FP6/kOMYgA+8fhQxPCRVqq+ylqdqxw8YQjA
IZbaHWZRAKcNOkZjnc0547HhnzQTdZFlwLdlYZqL7AS1VGAobuD4iPcd4bbh2O/1qtuysHGhWufr
KJ0+whyHOOR7rG/GqvOFJXpDxzS7a58wevQK9Mfaj9mXZwxlthJZZ3FgaDQgCIGo7sXDF4qUfZHX
TGAQ8zKSVAKDHLfqSUTCIWmqiybRkGK6xIcuGnt5mFg6ys5AgHY1o6U44piHPHpG7jhfrrnaQEwQ
JbesdLdX2TYwo+A+Kws+4Ta9mb5/6UKkJpVs7vI6+Q1CBsc1oUwtI4BgerML+VZLIpb7dtUoxUen
kXwVKMzSYu2WK9NtHFiVwdwgkEKP94LHiUM4rqUrEvWX90FE2UWRRobS8UlP02eXBIe+8X9mvJLS
D/uK8Sd5Gxs/nwpHaVvHkxkFlGx7M9GuiRFTQulYyP6buStIrmGjieqmRjqKFzRd9YNSLOqGkiKl
0AlagVGgeIwlk1NIduHLYF1Ae1ZwvxJ6W1XmJmJTmwrDFqqVWwX1CoYKwsCGGpUtAhKmvSCABEj0
R2myfJBjTE1zG1PQxKWjcRrlmNYrXNcABkgRJH9DZ02bbbxR2hLS4ZhFAnAdeJIF0pHlD1sfMb5O
sudkBVSM7l8ZElfXu2gS7KHA88ftRw7hIjGTJeSHrqL2RY3I/OKA1HxNWtImN+WTrjV3+E+boUsv
BDyvNKpMv02dVhLOSfkKkZd1GipwvDnrGTEceNnFHJMTJ5Mrh+1uEKFusI4RcuPZxoJb5Tdj+tQw
i4jtXRQFhzyCb1OYowqNay+fgRYffQUoQRftejZ9fYS7kpYAEf5yGo1LqcR2oKcA9siK1JE9TCiE
IrPYGuOI9DdfWtZ+JlmRF73C97NqDMwG1IGZFa5lwaAwJA2ibLnfVWR8+t4Pf+V5TCeUWwXzGCKc
2vrNRuKLGpBrLB+CQLGNkQKLlzEDdxhZ7Mwsfh6GJep18umT2Ozl1ofIerhiZsAQmueZDHJR3Tae
d8hMhawv6Cjcoq1erEUZe4P3SlvLGRLVKRVhTWiTS6KFnRm4tVWZoRE+dYs5eMzkbu6Ncm5J6n2+
tLdS5D+JgA6rHU0kuAfRIFkEjyDMKG+KXd9jNh2PvNjFm9pxU0kPOc1cYisWtY74IbDLJN5XsN7F
+CfOnkUtLYVR/VKG/YgT08f4pBHLHqP6JxZpmfWU0CWDSLRFXC0O9DocNfcQaHiGXjYUSbdn9dLU
2BIiuCG5Qh/I2BgiYyHD60qq9iojrhIlEOjJsLXGAPfEsJSElK6tQkiA4BmIk6nszfTLZKJO/A8T
0MwGveAnF2lK1iJtnTITy+bskKRnTpJTowFCzMFjDFS5WS07s9Sm6jnA8VCMwFeaf3r3kJj1tvpt
HjW1JjmOhMP5mrUnYcNVRGE5WcGuou7PsZH4JH557b9S2sW9tqqR7mnTP0Ipl74o/cnE1i+iiZEh
27XSY7PcQBrR09Uo+b9SHFwlrbezMNqHU3lIJ4B5A3d95W0yK7VNH6d3+EZyFfXFRe+qf4JPjlRv
UQ1ErHLxqTCaIjBiZ5okHOPXwie4MQtl3aHcG4ybCnEIgAFBHQaS9MHxUGxZJP4go3cM3mIjBj1U
/LTBR2oSn8N8RULUK8OICOaqZZyRAozBO0pUFX8eZBxUAHtBFbd+gOG741gdx2+OsBU3+B4f9F5k
Rd1OJ1/5tERb6D+AnrLqA2Er+s5QG88yGn4y3SC8ssBwrTylUX9zOm4hKUNwEA99ClSJjZWcXqT+
raNX8WllAGXir561DVZ9sDAuGONNpNLK5681z91s9GwkoHai3UlcWvbXUvCJ3TqkDMN1Xq6mgHEL
RA4RnSw9BiF7epX4KzUlRmo8MGgp+U1bfKKi9JFBsehbC8AHHxbcHHeQq3cvyP+gaIzRwGoqYJhK
fgOHBVO1KCa8adrWeKaZxyTCyZgTYxEp92jDSoaPtYAbhfM6FZFU1Yk7TfPGZ9hlEOtHBRIIm/EG
h3akpAcR2ZmJSKorKyxI1YpUS3TDEtm1oGaA6b8j1UIVXm5NdiE86Q2PYErGdIvBiWwbHvVnPOEL
5qsNWXL3ZTi7gJ6k2fBaMt3GtUfSN4mWJTiHZN1BJ7DUR51cMcL3/YHa0ESxLOwK3w2bfYTeF4DF
ZLkxXQ4aWBLgy/FQILrzI7sRXUaXdbPhou7hdJz0blFan3L50KfPtENUh3Z3Uj9T5aWxGjG3unY2
cslmWsL5FSbLhlkovq9eOQOFnATAXTC+fiQ8d7qDjZQlISgS2NkSN7sBByDh9UMCgKKGcq6ec7oG
p+JUVPAQar/p+JkwPalfoGmmaM0cQDrH7V7pSCyxeZdmEn39TwXTDhOT1d1IT6iPDzgCZA/cJg3G
FSDbZOep2NmoNdcp27pQD9a9/xw6SpDgYMDw0oB+30zld4hQOKwk64jUz62Nb5QOGHBlIGmp1W58
edJsI/k0s0fDhUn4lB1CJGODpmEDGNa+v1PSdStsGZ6TAW7nUUEzuFbBA3bmSKDUncprqQZI5gS0
May4v4XqoofvfLiUGqRLeGxw4o5lu1DTRZmAIV0U9Z+Apb3+0NO1IR4oC9Ppn5nMOkrwS9BCOuLo
9n3G4LK4k3UfpRcUApGAjaV/9gWiZDvT/sKQnmivgXQh9w3pXrwOPyCgmCZIp1kuVO4A61fahsyZ
xFypnSOXX3SvIjBHrwSyCNaDkOgqf0JYMPKrIUQwtOlbNoBMQSEgzkpRqcERA/JuZxgch7ch2cO5
oKcyymMCKUe6ZebPLGY3jMNYsf/9TFCDir0t505rnhL52czRkw/YLhNmHkQ4U38Aw1ikP+KclDHa
IRt+GQA3lgmfJgFUtohlf52E5iHt/I0unLvUySWMLL56ZozKXbP0YHgvSF9KrHM7AGom9BCDJ3ld
IZXVOtO/B5U4Qx9oW74NmFIk/EMNsyGBhU7UaEtL8UmiZj9xkYZPxEFNvWmDG7kevFqY8qrfrF91
GCm7dVviaYOFAXO9O+n5A8M+12WOchkThc+KnyRelNi8PQ0j+8/iIyOuR+Nk/UeTg33qOKIu8VDf
KSS+42Zl6nKv4zNPioGjxlJODJ2jAgbaHIviJDQ6GnVbD8oPq2xOEBED9MCWq52Yfsj8dHFwifNX
C/SAakM4awWgeGQsQeoE8ibqN0196Ycz/rwtnq5SXbNI6bjEgw4B/x+wz9BwFWjFgPuZQe9xgN0B
1Muz4XHodwpfukXxH9ezuxY/Z0gsAVKqFOgKID2RzyrCQ7VS/oEVEvwthB1pOg7mQ+gIgFihMApO
AgqwBMA5Lw6u2ZJMuBY6jdsLJjGUh3q8KEy/JHqGKp6eg2B787GG7blID/ggkWGuNTwjVrvqfvzp
j6yUMHizOjGFzhbxVhC0iO/cJzLoPNZuypQXiPr8ZKEWWPXzuVc8LbRtlURdKL9r2V8FI+I2NCM+
tb44sHW44zHoxm9F+OhR0uTqS5k2SDmq0MkMOyOjfDRXJlVY7R+kdgMhJkYNSMqtwgMSm2fJ30n5
LcUM1YBtGv9F2b6S97DwaBYO8BYL49/ItN3ghQ5uSe/gYuVPD/STaT39xBEwYDIm7d8x7z+hYe3N
AoEqujoL7XafIoei0LKUIyLq2uhnlAdgfpgPlEooZsfDaDxDos8lTkIn68BNwBTZZtpPUn8ZhdP5
pzj60hQn9Gi4wczdMJDhP6zSn5EnU13zf+XTimDJi4fL3twEGYuWdBWr2yjYd7jvBNUdkCtM0icE
hsZikQuSiRAccwPp3WgxWDNTE+XREWblK+GJMgYi9FHTMwNg2Ij/RMyA9W7UDsSsky86jn998NsQ
bcDdCbkgt9ajvER4FvRU5/g0STGY3ejfzMP1ZIlpOKdXopTk/NNOJlYLIlNo+m9duCtbl6BANaIr
YozBtIowQYPjb0rOjLS6ad+qq2BeKf+LmoZR6nL6Gkr0ZS4vp98tU8VmZAVSFZG17rMoRxrYCqfU
f6bFZxEwV2Zb06XTEVt7WeOqZWbIAW3534H8K1r3LAFuMN9Gu5g9qfWwlPsEpNKwZ9iTEIDHDJ0k
vVbTp89SyhC6vRwGKz+6zPFDYc510/3WtGb+Kk42Y3TQfddM1tD4na79xEqLYvorAT4v/oXKT1qi
56BTq/2PpvjCn4yxBIB6kjHZRfdjD/5GrteD/ynWH4Icbk1ZXOL847GzWPgPyiNGxlmp/BYdH0h+
D/5YkNfXaOi3ZofXc1zU3T7NfymBVpr2M8WfKotVxEXpvyjwVoxK4HueKuiGMmTwEs4IsHVPOw26
7LBJ1AGIIxVt7gGEG2mY/W5ffveldZ09TMOqSXCIBYxOkHlr2A/AKjXTPePgwpMJX5FTmSSlEvUV
u8Ge7DWDAkK2faj+OVpOgyaqytAnavDZj1C+JnQrSe7210SXT6wtcuGUaY4gob5SHno4Lgz1wMZC
+TTEfxHPYYIbL1MACqG+hcP8CEwbW+zCFH4NJEDgX+TorqduHW/a5GxFD9U74SVCmZGA/5Eeer0y
mx1Kc4uVUMdxyaHIfl9EuGT7nLwh9KVKczLr2raAbpS3xFfDQAdu6E6ubyJSx0y7wW9Eb7ueBmtR
9oO6aLQ3H14QnVRij1TdJlGAiuqLPzfct8RNIv6xvKOXXjzrISqXRttI0rHXz1XxkfZgfR0//VSn
QwUcXybLnOgQn+MQ7gJaBhr0It8LoBsqMgQIDha5nF15XBXGIyu+JIpO3xJXJnxLgXkj22OZ5GZk
KA13MBitRWBsu4Zg8moTNW+h+xn8CzALxFUriN7g+ltYO3an2ah9YqyS+LPI+V3yx4zJRQ1t0dqH
2ofaEopEmHlIqUTaJrq0d80yGPgXjxP6q5JvsdoIVNJ5bRzjkWEuBL18KczJVd1DFC7sf6zsNItc
Pcba88LhksE6C0XtoJgqxGWMQOtIogR7iYj3ku/WAADFXm76lfofi813oClrvdmZxYfOCEW0Sckr
MZbRgFEQ4s9jBKNC3IwGqJHCOsOOk+PKwYpSIbyOTl5EyDYraOg1gKXUdcCtMTFrvjXBp/wBc0TV
2VQQeKHJwDaxQd6Lmp1885rSG3iKJtlWSOOY9wQEtUSg+QucwH9jtO6bg6n/alxK9bkff1moL4Px
Ux03pmcnFmUo9wQrVGF8hgGrHBrOZS8A7mCsZEIbI1rQNeRNO+xEFPqRskOFYA3vDKIBwvqatAnW
aJ4gHkKCNZhUIyJb0etAph0tiCNuydw/ZKsuobtHj+lXRwFB8yhiCxuXrfJETRYG7hxRMTCfzsnw
zucdT1XQG2Bx7d1Rcjz94UtfKf0rGooW/U0fv9Pqd8L+KRmgaECJsORljtwKsIw7Jk0HtThLUJQD
nWqBx2JibrJq5L8BTqSWgqyJvnvmKqW8LjmdQClrcHkjNyrvZoslrNhJBbdmTwWjbgzOp/4DB8FI
Mtb0wVgAvOqWZ4+VZ6ZcAqZ1pauX3zo0Pos5L0ihL0nCvDL/FfCT2G2ibSjyYmQMi4p1Vf7EESFP
x1F1ph47e/eFP2GWluFjtcEH+wRC1c2e1Asm28OyBPzlUcU3GfjSvxydfhvtW6aflYNIYzHyGNRA
A+P4mHvviLpPihPHUB2jOCvooqBnc2zo/Mua3fuc7YC0sQGyQ/9oIsijD6JXxxY5rfI0sy+Zpha5
XlDeDektF+faAgZfLOa06rzE2bKskZHLHx7zDmwIbPgIeEkvOpEuFn/FQjfjP1MceyjEM6ALffKE
T5Mz9IvEaTXMV6wuQxG2JIaGgsMyCcdlAnWcQITKcDPzSYg880Kdjz6sHsrwLwUvafyiJ8CAdTG/
4JnpvlMmx2p6+SWVAJnz5jLMvhMErUXz9AOub34Kmn5r6qkf/ZXAFb6SglvdMd/A8OJ014InoFqV
CEBaDTPk1teQMYTQ6VZ6/VZror42kvxZ4yfWLBSE9TEzVsMRW+JyVm9KoPihZ/pc9YDDWm03cDR6
tAiMLPx0F4JXmPo/aSJCeiWM+4h4IzocuJeg8/vwFQU8su88+1cgYSGiaxOrL3P6Dv5pqCNkYZMo
39i4HC2NyDFa93xt1fxYfyD3NIWrUODtNbhRWCI3t6j77hATqRbqLuzSh3E8EZhFnrKGJ8nwiHhz
RKTO4JU5ViTxzeokEQ6esC0FshBvtCEdW+pqOrYRjrOEVHSwvlrgtmWxtiLiY6GQ6Pg66A4k6aWT
BMY/g0GN3TWq3ZOONQ1TszmudR8/2FNhCJ0Zqq1z3PNHcY6CWrOm7wRbVlX8qcGuk/Z9661EqpIw
WYX4ktOgOxBMLvILxfEuBqc3HSDstf3OKs6iv/NYZnhP7Ypyruk/dYF52yOBSqeNThbQdLGl/VFR
RJlI43QyqJr4Vv6RPwfDIuj+cnyEzHtgAB58BK6gUuUn/UgLNEF3TY+56BLeYdrNbJTFIH5L+isq
aIRZ0Sy17mkUf5V2V6IN9MCl3m4LXksZLOBNm46Q4q2ICe9BYiXgqZQh81escPfejO4nCn/I2giw
BSudo+UOkjMwRLzyLJGN4dkn8Ak2YsCxbkvmsjCcPj1ow5Jdcs2gT9twiU86fhNoIwgBYw5Tno4x
39Cv4v8brVVbXzVzXJTD98T9xKcnclDHB1jRNerYmGWsfqPFI20lZrAud4zVtgSzOjAeUc4trICM
lgvCVCa6erqbwqMnfAT5l9A5TNLU+BakmKSy7y5h/XATRXSOa9IJAEYaKFcr1fHUs6keO8mGyhQm
l3q8shLrQvzkzStGXNdhvhxnXxMHZNSFpKq4VOKafIzr/di8pCJ2K2530F6riWzR/Gc+AOMUM33I
QK985rM1nRGmUs5DTxrb9NsIfgsp3urFr8mIFWsb6ydKidw4ZzQvmMDIVGSjzgWFFKNyBHNftsz7
3LQ/RC1R4aQ5EN1GMiMq4/YH+gKqsk2Uvv4v2h6SeQ/wDKqMr1cppsyaM9fiaNJRT4Pgarm4u5xe
PXqqCkam4wyd7/l6ggBH7SKY8zH+EQiOquhA6K+SulZ+roVTxzFNqkrHQTPuZfKDCREwNY77rawT
HbcNtS2hmP0f5J62eE0yUBlYeUA30DSCCUeJgAI4fo5sJYK/afwzEAW0FJNpuZcVBKkD4UzsO1sW
qbyyPJXrOj8bdJiR9uczqxYj7ILPMT7H9a3P3FpCDul6yiWzUEFgGs+VhRBBUuIWjNG5gnFA/5Ov
ugGlKZmKDcIGrGYVRstX6+NvvWl+x08PimBu8ZhqCFCuxFokm8E/wFsJGb/jArOm7iA92S7FvHzt
dsbPomCh88GdqqPYZamQpY76mvcVihk6M1Czm9ACgUK5xzoGyaUa71gk9JDKOZ3bT60+ALQPpg1h
doX5TNotnGvUS0CqSjrldACkrizEM84vngvzzJ6ybfYgqEZSspT22AlvQzmGT8HDUYPNqUIWwyo0
AqSQsDIvau6aI3wushJs3Gc0VmbNdbeY8YmmAvRwkd9rhuVNFC5jiV3O3OERc4rCgMwjuCjJ1qxc
Fqm4MxGozP9ALT+L9JaLs6sPd4PdCF/6QHzQOjDpM2DGjzw004pMsAxxAfckdDfBR7j9KjXbH3Z+
HaDEHbhnbEkn6gPz982LTRxIYLV/VOVWDOuRPQGmQJXBNXYllFOoBEWyKnLeC1RJi/EQmXdSS6gh
VgSvquUD9Q7ZHnXynWOJgidUw+qPnSmhA4FTvlYsVN0KHcKxpWU9+rHTdBcQIVQzB6JkC16g7Mqe
Thg0eNu0IeykJScMNgWvTzDuA+M7Un4C9aOe/g3C1ep/5cJljtuixmarabXwx1WDPStnRPUtybeg
8RgwLVkDMPBDeOvU5U7XNFwYkOpOKlsyLdxmOHkx+mhkBpv4lg35ZrH/DosNAwyCVyHE8Df+UV6J
czYAmmWs/Os43IqTcmtRR0rSTHKvFhhsFrK0S+HZJH85hlzRodSW0I5vjZuB8KdXRzf4J3aHsjnm
bAC98qVg/e0YkNKEi2yPFUTCa1999t6CsjVV//i41i2vk27+gzkRTViA+wLl+IVLBOv+JO369hG1
uOL5AtD1QRppvuqfuDqH6XGIT9n0qyJuUNh0FdhVtgHDFWOnlZfRwizKbRyxE0Lp0u1qNCqMPhQs
hudCvZompVnlytq2qG0PhkjDNrdz/eLcBb8dtOByAm7Zdjb0rLUJgT3r/7TYxbXRmeRzi/sIPRY8
MMK8mGDAw87Ce0OGb5K+1WFXivsg4dOyvspx04Qmeno8/Sex+KzzwgbAgYJeNLkxNiHvXN67ZLpD
VjnH0XpANJJI4C3I/+RHsJKjAFaQzkfdmGQo044l11HCPKOd1L9IylFvXsRu200EKKa7lDQvr+CN
28dsKMRNOhGFw3U0yJdeOtPPFfE5xMXFGH2p00HJRwUtQmwbsUJ6VL8UrDtmbmxaUPFyqnDu5MkW
OBILjB2kFFIxBUBC0uaZc8ogy0zLt9zbCNNkOvCRQ76ta1vkfxvcPxHpPmqwREHdkLqV8rvRIRCB
XqAJjj8omkT2tt7/t7zN+9cqbPokrgtusXqe/hesyWrtkmqrRjR3wfCTwnvoIA/n1JItKr8aZfej
G+4gOxyLgBdVXMaaDSwV7OGf2P1q2j01LjqqVWRv1EvMxqoPwJVKeWZF0s1stCX76JZgUuI2Jj1c
Efu+TmMGFWgtag8GZXDAz+TGpAXrYfrjVXstuSWgpxgzV5x/VItfaFewkoeQaLCQmaTVUQ/VLtPu
Dso014X/1nFeWgFuaJ/x2YGwGpJVjOm3ZliReDupe6t/xniSdEeX7TrFv8Cn8oJ9OwKyTOJ1hOJ4
vFD8KQxb1Lte7euYp32td6zxT3rlSkqPY9puMnkDiISW0/EjDH1IuPMqdi0YkfVU3dEkgSwYQ2XF
jTgQBhjVXH9ViJuWs3xcRtlPE+3mQiRIqdd7aZHJ2z76jrJ1RBvI6UMAzqg+ydPUZqXblh+vpmzT
1I2ICm5DDGcNBUAx98MnGUGasrS0Pfshr/s1kzMAG80A+xTdYvMkFU+WdwhlVf3Ui8C70IvRY/AV
7Kz0XHVXOSfuzmF9VCSKbXZnBtyKueMj9sKrqV0rRK8Bxtep2RriWRCPHbc+wh92NybTOjn+10uY
KVCKoRz3i0PvQ9SOgK62J70+xgzZpfoUtocRwFfHoIEMKnE+k8huZYg237GLJtwwZtZNqhkEH7Dr
JILItC9ZKxi6AfFg71HFHxII1Fj/x6ISvRj5hBsyDx3sFCwOSa4iFneXm3A2nk17wG8Px4olzGcB
SBvy1ELV+GovgnK2DHxpjKBy9ax3Fy25+FQJsnxTP0vtMfU/5BzJhFPSw+TXILnPi1kPW6b6p/pr
r7GD/DeUPDfTACAXH+XwDLJrT2AeSYc6DeSmKW+jxxNuFxbZdD125MUUYGwg65dmmCW1gHoYBVR/
9hhoZ/bUsshEW5BsPKav5iWWdsJ46C0OtEetqs4MpqyAQiYU/X+RydhFcpLslYjKodGYezH+Rw2/
j5Q5uqa3pQlYPw5LT6V1NnM0kLlTUx6WKhTI9zxWkUeXvTCWp4TPgbMjORv9NZJWo3gO1VMh7UGF
UcxFxPiyXEkV5IxEQzTLSPlCFe0pq7ID8PNKTSdl6EtJ06IMVxnpFDz6UvFBRCdE1k0d7DNq6wBs
QVWHC9W765ptTssaDWQdflqcOuN40bI//Ola70xI3diOoqiXixNr/zIPEJY/05zEobVHjcT5XHNt
zM6dYyb9wmfAd+m3kIgO3d8kjQtLn7ZqQTj57Pt98nfcGgpCDflBRzeRoZbA743/3WSSHX6hT+H5
B9Rpeo/A2ol8QdwWAQyO6F3MRxRveRW90vybD5W9cOZ/N4zhIKuYs5agAFCY7uXXmLOR5SZCO6qg
6xRZNj90ulFPZtvFigHXEpOHrcEbpjJNu0AQNUaOK7xQwg9PZjysCSox8BmXrqVfBQaWlbwry7XI
S1fjWc1lFw9fjPkxIjAjnkeh+8l7UYiAkmZItFRyt4zRNK5QYo8Ctx+DZx9AQtuVrtLTPj2M4p9S
6yQK/InMNwZGEf0PbxtEC0V9s3Mo052ZIXVApMGbumNwZUVgXb/QjdCvwcnNmPvlREVsLdYh+NJi
GaU2w1XiY0jvFq8GvwjAYMk6tS3D6Y4YLm7Czmb3ID+DutlZ1reUPGayWSKB+jWj5XgMglNBvy2k
FrOyEtRya1fiKaza1VC8WgQD0koxNhEM5AklA6pCUo6XwvSM9Gc0nCG6WJWTgZGpn01E+ZhfgoYh
bLwNVQCsxbfIeiIjk0Nvmn2D3TDS9pWxLYqQtdKtignTVWhYxJvB7jh6KsEdH7UpsmQ/1kK8MsRT
MaGfuiINsCocr2dPc9q5z5DPUEWpePdieB84mkyd/mOw1WJcsxM04YvldEXIbml5P0LjKTONGwEn
kjQw9rYRfYj+0cJyU5avimAYPgHmBN4OtgD/lm5y8MCwbKk/GcLlSwj4bhhdAzxyafdpsJ/xkLvo
TxOdIhJirJRcsDHFTvwt+Be5PKrl0xwu8egU5qY/RumBBgY8SB86E/dT/s7QUuXxBi8jU84+XcnT
JW0oy1tbxL0DSjnest5Kald+oDtTdHfS101+VQc7lWj27UFhVVAzeEZmmXc/KYoUP7uRk4qj/ZLp
J9ZUjCo7VhzbbACGu/KHCzQFedio7b1vv2Ug5cGPHB+9xFWYXPvlo9cspsXTfxyd127jyBZFv4gA
ySqmV0uicrbk8EK0E3PO/PpZHOA+DHC73bZMVp2w99oLLoqVIeutKS+D+aoCgVCdf3mMKeEWpxQT
w8oYGV/jd1lIwkMp16q/keK2sB9JcYpJfRi2YvhJvc1sTDFGc6mFm3H4dfDdpYhB+Rfw2hinbAB3
xtlMro6OTzr2v1BekL8wmAiM1pS/ioPou7+JBLk7oZM4f0S9zYIvVLChdYvn9mYNrMCTp4HCmg84
iv6q7gt9VZxt5zmnnx4H4CJMjQLLLQb6b/yleEW75JzZr2p/9fhsU0T8Ein+Ch0r2x02PN2WRFr8
Lx7RtcaxYTUXMVOuIN9jgv9saE0DbA8d0bUKKJAguYSo/CGryvzdhmKcrkD82f0atX0b3Sx/j+0v
LL4U69tgiY1gkFW/5Liuw3VADH24kNFGl/dxonBs0A+8yhC7r9t+FEQ36JcBDXGDskSdb7aWYCS3
968lDG1McuJHxPirULIyAEc/QoPYJvc6OHYtR4izVL07MwxplWSo3lLUOQXWLzcNNzgdh/rSNd7S
yU6jKbDt/6GFWtd9gYqrXrTS2cBgX3aM+qf4Zs8S9fpTzl6pT1HOY1sC5GLG157kDv+p2mdhA4a2
+f5pZVnWvIwU4IICJqaKSvluGlW9k1s7HLKKnEGGZR9+/NFTcpThRbHYopL3mAMMZPAY0DsX2kd1
032Wws/6nkTokcmO4CWl5+Tyk62rqId2+FSUfMMVQDGvcqg0a5pmCCOV96szRbIWjTiZE8/3pjLh
UbjjVzht9IASf/qEp6Kwt++HL2k+AtBKxBYQ4fViW2dFOdjDc05LGddht1IMd4TJjVNE3qd8z4x0
lJuaH0R8h/13B65kjgFP+n0vP9Joq43vHuyRWh59jaTvC42QgkeqxxKEcsx+5ggpy/Nswk7/6o8y
GxYVCjAWWHp7F6hDCh5Bmq4kXE3mUZqnUexi6z0l2znfoOdGriAezGi9DIr3EucGRSzgphcLTfnE
e2nPeavPjC2pxW0/2auJ59XMoF+xs4J/olgYC5gKvMXVq7QYwv2bEvAP3p9ID6qxlwgTsEN3qAiD
B54wMTx1sc8SalEeAcIbaKarCmb30eDFiE3Xnn+dPyI/1PM8rt7jokyCm8AGplO4DFQ4MYvF0b8N
5b2IDQrYf3Z61nKSbOcx6zpud0hMMP+m8JFbfzeIT62HZ5guzS8VUTOMlWY8R5gX8+Q9yL4i52rk
O/nuNwsHXiUTZPhsEict4wAtRUqOyFDn86SwrIbgBWSCb97UZqZmodNKuKDpjD1933fBrgMlF3HW
kkyjIUiclfWzX7Hx22WrbkbhKhDN8meO3nKUVwNPQITiX89WabZXcGdBbZAL/UvXNxptXOKdY+S/
mXKmb0xRaSszqOy7bJfsvMeMugARH6uGswOCrCfylABVMsHf4S9Zn01wTSaVKDCAm+i4QCyRP9X2
qWuP3cKf9pN60LqfUrmRSBzqBz5WFNjtuMbx8VL9U+b9R4d2lsEfo82WB8HGsmaES7v8Tr2V2VPh
+L/KsOrlD8PjxHMNAA5Co+eiwwm076J0XkwkNy0DCPke64syYK7wSLgikJ67GAi0o8wAgj1GgYam
eFrKWwdiIfFvdn3BJsYg0uhe4RPX/jO2LAacNBDtZkDZoPVQGnDB+c7S5ysjE5zPwJWCk7sT/6z6
nrV868mxi4+gwXqc44m3E+Ufjk5T/bLHpSRNF4eX3rqaQhD35PGb/BnaM6jGrnt2YGkH53WgLFP0
z1Av1mZyHTHaNahyA74VgiIWMaMtbSbwzXJF9phOhJtnqfrrPMpWqv5ovM3MhrJWcnofmWXW6BZb
qtf8kA2uY2DvSM86TBlrI6sdqWec4Hsr3gfyxN4ID99XSY7YJFgTE/MyaRc6QFMe8/bYE5yd7uJi
qZgrH++vusdrKPPPmkFmbD8C4263f0AdCusy5HfkiRwGZXrgSq4iXuPVWFE+X9qSv8OmFboPmbew
X5d1ucmCQ8l7XqfpMtBvEm05jMH5IiqCzdjcs+aOXh1I56Est80/rlXOIUV85s3VD+hqXhINAvMS
bUhq3brhyhDfngDX31L9yBXVf5g6qr03EFSL8s6KmZUGK8yQOywnL4PThtAE7ObNBtGTJJBFv3X5
XftM41vTdovmLWPTqfKpkgTyodncrS3Jh2q80sjs4jhGZR+GdxREOT8voxz24+h77btBbzbnPdQI
tWPcrDrq8gTqUeaIPdY7HuwP86A666w8t8jmQ//utVtPW2bWPmmaC8iyZcjEKPThIcIUJgSsRcet
sxheY9UuJQOpyZ11+eOzsnyk1je8zGpC2ePG1YoLqWhX4aOzuzvc1CWjmWxiuxadQODCnfO6X7gP
dUUySohukIAtcVSmq9ECF0tvansd4G56eyP5igGeJMNvblzigjuaUVLl2ghoAPISalqxEO0ucfDh
je8NEnYOpPcw+K0kIlN7D9iuILHYGZZl4awVSj/lgxLBnq9KLL4QU1MKF5XFDqUgfvociQ1mWDbe
affq99vkGYRoYqUEUHZFfURzrCCZRR82wHxFbVMZbyPcjg5lr+P8DtluYothez+9+q7r48qHDm+2
HzTKYwFi00ZeAh0qQIshGUIlIedqtFOMVfcwYZLi4w52OIQY2hbJksu9gGCH4ldjmm8Tu7vqpy/G
9Ub3o6GoGMjfZtJ6iLVdZh5KysPBePTxflQ2A78gfYQMprEByY0tx8xkxNc4YwyuLXj3QMULfrqg
eeuJ+2saCloLCtRdimPBuqq6KtMRnNGCphpjCadgFrgm6BZ4SsR9e+qq4zOYxdJyFYEqrosjj1zG
3pCxT279ppRZTBEgG9UmV0j/VVvnITlJkrraqODoJj0HwLH+b7RgoDB+b1DMpUe9eLGovEbUsEgT
yjUPuIxOhrr16f3JpqQph55QvjDzqc1P7RFG3+i6FXUVGQvVfxfVRxn9SmDIKrm007wA1JtnUe4c
eK7Fq86NjLm/2cvhwi8ZooJ0TjPppGdfT+I4DX/JCC5lOlz9FAJW515HMALI3NmYNXpOxIKbDhQW
zEN17xkE7aFGw4uCGorTnvnCLLlA98/5UvAeJAPSg+6JRWVZxffYnFyzIylkaB66+YWRzZ0M3Ehg
Yf2FIm8SHbTMm5dRAcg/IGXjz2a6ZPvPP8e8PEw9RNX5u4WYgeykS2kXixyGdUc+Oqk3raGupX5P
q/dIqbZG88SbXYUfXmZwZ6E2ta6d9dGGODiZSYnuPjKPTSijW09bT8gFtOjU1n8kG65qRHU6hQEq
wcEfNyKSaLGDS0mAecXH7zA4BE0a1AsFSEWBMFFSnsXGZ5xu2/xSVUcf60EImVhE2SPB+u9gvis1
V/EuCfpHka5CCnAHxs5IWneim8yVZnkzoxb5HMCrE3O56AHKEXm/DBr9RcJVaTtiEN2SvZtKYCw6
0g4SEpYwd/L+RrLVgn8ONDhWhWxs60NDqFZS31PiJXxORdtwB9+NmNkCA37pWTfieICXRIQO+hWb
PfQUmeyxWAxh/OtJxAXqSf+wIVJq200kVHkrmyCFkglG1HCG0ePgbVrIHh0FYxZBFpZTxutR/oSm
Sdmho39Btzi61ciqxJxwvjBxWeKszNjyyTFEtYjDH+sUI9QBhoKJB9ah+tEhkQJe5xE6YiNbRci7
suGN0JjNFN2GkL0qF0eM/geDAeJqrGO6sdA1bPnkoUmrfYUNekZmtpPCQYCZoG+tvzQP3kFVxy+s
K6JomxKAMjpuPZvyH/7429pXDFa4K69exTnI5hY2mcyujvKheP9S+wBncTGMj867JtqHLD8qoHl0
B9Mpy05B9Knr14L0Sp8XruLWGwdWkCxXKEcgFIzwsQLOH2aGpZ5y5b7hmV5E2qua3GXzOUXvmnOs
WaON9lNFrcPKM2LVbZTewgfx+aIzp9Y5HwPuLQIj2R8ycpkm+5QO5Tpg6hXWx9l/X6iouKrfOLLv
46ySDYhlTMNvp6BmhE+Y0VVDS3iptLNK+Ix97ZP2pe/nGwysB3jOuDkHdrEnc9QJ3iPE8rpAd6gQ
zxTwFagNujTaJMwMO3xi5MEtUgaNOuo+E/tFYQjAIvMvtH+qePqdjntGz1eDoqzYK4DoZhVtNkww
6VtKuSHQgQtDQy7+3VWsyOrG58QWh7wvWdyWfw2QOYunAkwZFzVAdRGCrypXZVttIHivQoSKQ0dR
E3pIMzdGdewjSWhbfNeq74hYx4Q0oqp6KxufGKAbUSFGs+mHnZcV51DGeHXsF5XlVCloXrtxRRg1
45zPfP7W5w+jblejY3IXZOzCTQfF6txWAW0JGWDou0I3+EU0AGGb7i8V0ak2tF8FNVPQ/y9QWbTM
LhX7VZhnsgtA0XDBwAsxRIPwdMBH3S4T1AhMTU0HG53LtRc0uO9YfERAo/TwB2cEUE1qpgB9+lYa
e53NAZJUT149693uDjLiuO3Xsk725btObTOxSM4xvTaWsfDjT6v736xFnLcCtudIbHeJhLCrBRBj
klriyA2p3HolePFoeibAAE6NKbG/pzEXxCZlmmba7AsnIpAkxR9rzUOtzb3hVZqXsHfYGQPGg6LX
rx00NF26SOV3nv9Maozzf4I/6FZsluviCzXjSYneA9TnyodNSUd9Vtlui8YX/WfoIyxiKbrVKh6z
fdGAAxI7tSE3ST+q/j+VfXWBSkVdMKS7FMI4j0b6zFjV0YjIbNeCvk+Q400aQaLxwQjknImwUNEE
2th2rPzbKka3Hf5AzMSYIyoEaoxj2OvPkHlxUuS6U3e2KfZxZmG46qncBb/smQwGNICazK6gVQ43
zfwmom1C3gPPHv9L3XwJdDck27Kq3wFtEYwOh/4e6TOC9aURDN8MQn03Pou7AO/PkpeAgJ/g2xov
FMi68hbZGIkYgdioYpLuUZSQHtRHHkeAxqi14OTO6U5MALz0kPavjh5jzKM0R4iiL3Oepppfgha+
lzbXCYnnfYZQ1oYU6kbJF+Jnv711xVWWgPv4mZOFjRwAi9xLY2GFR6st2Zgzj1wKDcz+snfekRNE
mVgKNqJr33vYCsBAfalyfit258LZfokYbsFQCVhWcGTF9jKDQhVsY20bGCbI4+fgIT6D0MnWinXM
j+RZL/Ej5FbtGlgkSejkXxoB+DP5G+K7Y9J99nxad9SvFf9VehupXtRxn1a74S8F12ePyqJELjL3
smzZtPpCfiXqD6KvDnmGBv0yTUg62Kt5SGpONE1Rt9EwDHUM/oaQqUFzivsfaZSAiDEO7C2dEGmN
7/Y7L9hLz8yyhIq1dyuGWjIdQMQtwUdihrIM68XHPJWo08qyu3WsUU+RI5zCGERNWa9G0Poe9oCZ
ItIZG+RvKdJAX823lv4Ike4PSb6cv0rKMCVv8DFF9wZCoL8um+PY7hSbedI2fWTKW+t/zR4D/lci
6BKrytul8LJqsDDTqxK6SDl9dj+CR+CKT8cublaIdhKmeUWkozavAEFqCSBXOlaOETkSOXxXzJ1H
D7VKzv5jZBwd0/Fmfnma4nmhC8u0HlUXNZQbYLlP8B4QZ/dvpAlounbbOAkudWZNWnFKg2QbYCga
ESNi6rr4ebtGdJnwaPjE6+2Z4o5yPecTAI8jlaoHoHPGtBQINyO7Q3UJ93LibTKszOSSkKDoH2gg
CHmYhcgYxX3CPTvm7bgbCWG10WQywxyWBoP7Bqjma1us4b0Y8RpaE7aRkQVMsRl1VxfoNp4KLve7
Xp5zfVHg7clIlPGiGGbPnSu0nVBFfPHvdHX0obJ99VV3YNHCDhjfC8oMhwjoWnzluEiL5my22yq7
N2gCht+aWrsquYzqN8LcXugWiR5IjDk947tjwj5UE7cFqR1NfkxY5Ncc2Kr1P1p0FB+Teq5r9hT6
WvedA900EzrJWTEFaynDZVlNa/TquBvEoKCQeeq0QHH0Nkadm1dXP2GL5G8LMrZitrOQelPVWw8G
lcPZ17Hs91wlA1MdvK7NTWXtLMks5gPU+cAkuZ1sxlPGxY+i+5vA29bwwXG8E5Fz6oZVY9xLRP6N
/bTVivL7EvuHJjxa1IG64lBgHwJxdpqLYbFeUfdO9hysZDnSSZvFh9AgrKokbmNuxQlZ5qAVE9+d
oStDckzFtRJ/AWsJRXsWM8q+3zlYHo30n2xTZnAZAu4jmc3kX0eCTow/UZOCVfxLC0LbYDJQLp1s
9ZqQ0IZ9O3zL4w1JRkxhEPJuxqjYMaXTvEuOHiLBTqVYPw6HxEgzWdX3qnUFWGEcIIDMUdxAFQPf
+BpZblv7yyyI7zk5btplCI/B9IFoIHTmiXpjVGSTyaVvkVrqvLfj1TdOJVU4DHl3yjawWDAzCQOH
HlLVWaHn4VtPCZZ/m5hxtLx4zNTxUvtkq8YrxWxc1JsdJIKQKbiXURzj3UJlpulIPuBY638aaJqo
t3FvrrViGwZs531/p4aXoP+OUf3rhU5JEa1tgw2C8tZwkGtYWk1/9nIiBZj502w+2uisJhS+Lk6z
bReeJu9mV3eLOAgzQ/UDFjQ/MzCDmozCk3a2YcX95ct5jgQzHYnHb6gvE2KSvDezP3YZ0iEEQYYD
UAyleiRvyrvjmEvH/4iI8Sx5V6SyQKdFPJspsW0uShZ+GVuKYJNaOwvqbq7pe19hgW3QWPBuR1db
e41BNkDRcRtlIui5cZMaaFelMUMGMIkAz2Iwq4lqXUYVK7Yfm0YIl/6LhWiB33Xc4EHlA69wlWBm
4E5Cc7sCtGOiUTU/JPiecNh65q703oZhL0vll/35PaszVtEmPnsuEWIfVHJRfY4CwtU2pu1xvkD/
ypHBK/zQOn5tdRvEP1r40bJCG6xx2/a7rOppQjuXsM11p7OXoJYP8V30DAYLEifyFCJ3m9afkRJi
fnKWSXgpHBvaoGEhTWdCpZndxtad7fz0Fp81swFiy9EqF0zHpodq03irHZHV6dvEbliP/7UIawos
PCkqGJlRbyDFSDwUb4Xza3fHaGjZEmJi0wJWOM4Kcee/kDGcpwWHRqAr8xnweZB/q+44NSPKEoD8
TMRbjBW+QX4ZYBrP4aYSQ73vzf+7VbIA6cV8z1xa9IMtmVpKViGux0dTD/W6RH9i6vjUuXk79ryU
XbGs3zOYSfgDhq1NLJquSbAEODoGvo3JfElktS6mp8mcl3LZf52QxTikA2k6nGtKROSNEXN8oeOC
40lLRL1DALO0anMTTvCQINuVjYVeep6NPMIJTHdgrXyDOFH833q3rNS7MQQrAgpp5Z8Dj7/OdLAj
Jo4wtMb8hcAArCM8ZjGB6BHbmjTr/zDBMU6rvXvgpctiMN0xT7CfWKPrm+LTwNGasImy70rOTDZZ
91hNUw6PGMW958PGxOnTDMwfwRsLBP+hzattbWnHqM5Zu2Jc8fiYMcMtrIajqK7eFTRpFdbw1ttZ
7Rf3lo/4JcfAkGSkt1nqM2T/BRQNV4W1mkiBR2vukWOryOKaTYJg6fINZ206Nt+lCdl/yKEZ5NiT
yBhEFBmH3lJp/o0qoA0pDj5vZ2bP6mF/m3DQ5EZKZ4jpgUe2LHs3aJjPs6uIKJE7Hpq8wiPubxtm
6H3zL20vBAedSRVfEIn9YmH6dpBZGdV4ysznDFlQnUOCjqCfPEy77cJOELo1Mawnh3AJidTDd4KT
yXbDKr/5g9c2F1t1+uxyDJ3Mp6rUbUimc/LxgdGAtU42k4xXIUIjT2NkiRM5rpy9ne5V8GVm6azb
JDyXHbO2VPm0q1F/6QDWWv8C1qM+XsyUAVYkFgJkrRIhqs9yN8aU7nQbMzt0KCqGdCuidmnzKqvT
xke3PeZHBemIw/BOB+Oc9d8FnfuIxkbrcHoDB+cy52eXq1Y/w95zpwqDLykMFrTnKgF9nd8bOO/e
/PEO/BMxynRjRMAxtsjHTwWCdGLMXyJH3UVqSopMtMj0dJdMTFfQiqKfytsHH8OWrDsYV1wmqAuE
5q+V9EDoDeM1OOZFOWGJmYmc7TJMtENZBedqxP2DTaaF0mmazUbrmf4aGSVvdSEgcqPPdl49uaXW
sCkwiEhEjTmLW725mVyPjkaz29Hdl0FB3JhCSv1fOibjS9V25zAgDROGnKM6tHBrmEVLp06XdBZr
RVAl0Yl67IuorbqW9VhAJWk8PKyFXs0pGtrdUivFgf7/NQ6Y1tuQHY4tZGqKqKWD+CFri4WgTVWw
FKRk34wt5FqYbqYACdvYS0XAbMdwBXSphW8thLJV6HxbDpCn6Net7nz1NKkez3Iktb+J3Rh3B9tW
ubB1Y8nOHPPNQsXCnQvaAxG/R0bxDGgyNRa7Taozs+jcBisOysuXrvu14PdNJYVzUEKLYK7vm2et
j5YDsu8EoQ4EZ3d2ZjPHc4Xfs/ukftDWTbprc3NlRK8WY32FBMZk/DFCyLzieyzRffwzbHA0LcRr
ER0dVM2KlTwGc/gYlSPCvkFH+2gnJLtBkOzWmVo8SRRB1t73OBml/52P8b7znVkfu8yK4tW0Xpvc
gIxTA8bOfUgYMH6aq1M9LPtoiRz51qdTEYc14Dn04XQ39rVo+quB2Nvjyq65hwVau/ZZo7EiDCWG
dZ0+esvah76zSUWNLIBTLR3PgeL8jGUIOQ9p8oAkpgpwLt5bB7NmTt0L3IlgYN1ALqnPVqp73inM
to1d2FibPvLYpKNsKEHHkfKAeRdlfoNTL6TtkT+wWhd5ROs6ixq4HuFQSyOiw33XxXvMdEqPv1qL
UXtk/JItS/ekAbZh2elj6gvrTTySpdcExLFG9A9njee+bYEv4O7I/X8TYl7Pb0c2NBX+ctBIQXHT
Myw3irFEMYKfP8u+mZUPJVmR6U/l2N9OOEu4CGzR+qVkmciqgH2ts8oZro1Y2PoaRTUONLNVCBk5
t1bF73qjoPYVvDyCMUXeZ7dkzvr0KNfI2ev6Z8FRWXacwWfWmCrrt0DcQcqXzqEwqFyqh4M7KKJ7
CfaiRRhDGEAumT9/RNjDhe8RP0IfzPY7bH3WYUfHmrfas76oR/X8O5ZflQSp6l/SGDFwjxWY83qO
xchHMNUteBCCgDQmdYPlwrmn3Y/ofIFolKG96nVxV+BjTAioYHQvO7a1KX41k3vZS0F6euFmYpsd
zMtfHoya31kF0k8N1YeHKaDVVajqPcJeuYmIHVNK6zCF0Q5eIaFi88tNtjfY13NaE/zhcVRGaOol
jj3fAXHGVeL4navNEltEOezZxW8t2hcco6VTrabc/ujiIWWcZa2p/AiCi1myQu4kAs2EM41G1TGu
Q8CwgMHvZKEK4mHUMcoOwa1mu85f5Ln8InlqGzZwwHmumchimN/ZEIiqBsC5+i7pC2t92aP2Nkqy
szPYOfeKHJIaq2GBEalsOriX1kuRfU0GrlbGu7VwcLuRilbUrol3wUqh69u7CAeixnpoSEu3whOt
ptV2NCJa1nClsNgu9H0yXj2/2dfEKaeVehTYM2SeLFLj6CXpJiQiHTLfp+iaXWoLIBgt0ai7eM6h
M26FqrMKRJfKgEbv0j+FrWKsKtw80NDTOVl4X/OelQYiL+RIOo6YnrFjGMtN72fbqkM/L8Z1imSS
zJhVTL1nImnU7XBd1JC1qvJz7Ky3xBwRaX3nTCA1wLWWpy+i5iPNxTEyWD9zWCVOcyOufCnYereV
ztpzOgF0ewkZUJQqLIQ+P82q+BjAXs7AAVzdDeIHITivtkGT3LBNbLQllymhwWKv260LVqDKL4Pe
zpkjP3N28kA9W6m3IWovGjVPNlkUdc26cswtadwvMikfTdDTV7zh3QO9mqwsqpa8LFea7LYjxYnT
eJDTnrPUTKEqtIlb1KnuOmxrceFve3PcS9VeF122LueuB2Yd5TwJMeQH2Lwd7MhJJ45ArGex+k63
hSpFdSOEhWofvob+00+1s+EgA2am14wkLF0TtAAl9WE63jyVmBw8VPhct44C7oyza+RAi3D9ZZ7+
1LHZsp8IW7I/2ZfpRMES7udmce56//NCjRVFLy96t5YFCguP+NwpP0cMtmS1snnFCuVfm16kGQGN
ZktFvmkfAgbBGTiqp7JmHFilf0M8uQXNUqN5eycI13aSnfsq25XAGWw+bp8DogBzlFXvKE7pBpob
H36ERkoimuva6SbzQycpQeyQ3TVFlQKFzK6pFTPn1Pje0bPis9Xay2SgbyMRscTsyrYniqv1UAo3
IrEw0SNXIlp1YtXVNWvnh2DUaINVBgIaNwkmeEvVj8Bm8/pVUkg4jyjEPuqZSIjIcShoeiq+zR+W
ObYeLnp8+DWyLVaIi6HMzz1OTR8gT+aR1sDW0JOsBiiKLbYbW5PlQVEMaAXx79Ouq5ZKXEm+zuqd
jZ41wWRVwMwycLsD+YByvPbg0pgWPJbsLaBBDauYq55REfdTVsR7m1Qqq/KPFJIo6rxTiNlFdtkq
CNlXKf5GG61N3RSrgroc0D5y3frWeMqjwn3bsBUYMEBPjErGlLPYa1cs+vuOWYgawJnTVh78FDXr
eYfZyq4E/w+RYAtLJJtAMlfpvV1B1pFpQmrimzIlVrKn2ZDfgPSTzyDWeEfw3RXoyG3MqPLbKz/J
D/SiN42JQ+arSwcUQwZcysk3VEbr0JveHJNsq6Dn7kyXPlZvQ3xVgMICtvm9+ppmy1hF5wefsJPl
op8oDj3zMhkKIwJiaQzgPyg4Zq2INTLkysBxCUDETu+2DF69zv9oSNqMU3SNacWrgNQZNoQH/KNC
WIHcYCMnhOwJpRh+HRkle8N0foT8inOqal+5O8I89tqw7sWAOV1bjZT+Q6C8Kg6hFE1zbLy/dvxJ
w2XD5Rj5c32k7S1HgYH2WRuPaHJWvvrbm7+K4d1U+ot5Xl+Xf8LsFz4yiSFRmceKXWnT5yTVCgTf
UuA0UZkTpPyourjqcMmHlM0x7WTMEYGNV2GHC9UNyF6LLq6GPsy+D+uPLIFqIk2qpg3N0KsZOBjC
sO4yJa6dhE7eW8Y10Aq7n94t5E4dptFWC48jTpgiGNaBwmCzlDtNNNsiCfYGe9Whesj61A5sflTG
gJ4ncWSzRsXuYEIawmN1woG30VQF6YZzhRUIYxtzJaU4ioZNKruDz+7YjvEshBhndRszUUY+ire1
0HpoKpLRNuMvJfWqSqp/0zhsLSYrdleuzQlNmtVyXfBpj+QqAEIAhn4Yu/Jp2ckusqerrzNDs8Kt
xAaeQ2DuVOaVU7jv0E2rI1GrJkgGM17DYV4Pw5tvj68UfUxI1VXsQKsVSCFkDgciNDL0CwkOdHvn
wJpRMb/7WDBbj+yMvAKzODAI8lGlspxFkKzHGtD7+jaap5aeOSGlV/Wyvxpq+kseiavPkq8luKRm
0plM5Tor1EuMxKF1dCJRv0P/wZZ8bSnYJSA71mWF+nfePcCa6UxocmJf8aeVGusoODHWnPuGlYvk
jOgR+fYDlJVAQ1Ien+oifOWlP41T8GYbMfeEbmaLQXtqTOX18smwaWPlgFcRRBXsqFLEWkr5kxP4
Q5jzBnDv71is4W+7ASK/oPmgE6R69V8o9DEWITM99wGltjBRxGSgjPDU4jJKoN1H1j7Xvkt/W3E3
8sztjdF+1Uhjr4BDpwOfwBxlSJfgTdO+c4afJmZgj70tJpslIJNS8zklwfeO1C228dkU4TpnMzzm
OFsHFkvayxyHU1vcRuj5gqj8yQayO02arqRO3BHfgcqQuguoRzh+bGBymvnXMz5SRv/owUWoIB0U
oXZXtZniSUsNNM6Qd2S5eErjhQ5mvmnpTtESGOiDI/XHQPDlqypWyxJrB/xVKS6DWq3nKWymm+2a
vNvZjQW2zod98To0byre2hAekDfutJJ6V+WyL2C3sNk8BLypZWk8SQZ5IOK8eg3eHDOdD+0Qml54
oNG5WBEsPBZ/jVhaFKoKoT2syF40lbmVzsggY7jpBWKtKtpx4DwORzCRvfUXZvMKly9mYIGQrJ2B
ZXz4zAQGhH2Vgb4d8s6ouEOa30qH+VIwbiPWrw4m3jTKdr5kM9dU7JrTRUM0WI3jQDHLbaqRzIfH
dOzprQPrW8/6Z8Vxkyo6BZdE/yasZ1IicKS+zmN/Zr2wACv3wr9lcE4yv7skk1zZdfDuA3W082Q/
pPWtY2OgjslWqXja5vyHEr2MiB98mXtt/Sun4RhUFgOhYgFgf5X3vKoNkVPw+PRhXPVs//XZIGTZ
bzKgcR2KXQYookyQpwjnt0mMEM1qC2zHuhFBGOJp07z0WXHcEEWAoDycDjIG68dnmPsqwV/Zquid
Y4tXTJ2614DCexrxTcXgfwogebnLK7O1Bh/fQjOtia6nYGf6rZmqq4pnI6ngNB//QcIDYdbo5fRK
fYuqK0YzJza3RZ+jV6ckTLTkTIrDRfZfRfLsu2lfSs7H0jg4QuXu+ZrDXAygfIVcagOWP7DOauPs
p2HcWkUJTM7RVn3DWCnAsu93DlkB6BTVBipRemqgLDiJg+2Bsrks73qGoCUL1yoRe3WMNMJmftq0
e2GZXCE+SSYthRpNg4Fi1euy12I0N6aK4NcEQFQauyB9qh5SlDlFhCiE1nLuObiksh/xEMyLvgoL
IhMpFFy+MNxYP/aT+fSrZlMLcepCey3YORpZsNDUYldagyurZp82OTIgJGaMLP9KL933Jc/hfAn2
Nd7hxJWEWomRhYhlun1RPfv4n59+TQ1wkzJ3AXxzDLFlyjpXTP4uVfttGE8XryhWDrpntkBMvuOF
nLB94WwW00EwA/Naa8XFjL4phW1EzKX22ThkqztLGzppqVonvWZPEqubFrlKmhxDj8vE78jv/eGh
wNBDeh4U42GihYLOSLo7d7Bx8iMwlZDcO9/Y9g4sRZYwOcSQUrPQ5jA2HGOdM7a/2ez8e7JZgjBc
6/9xdCbLjSJRFP2ijGAettYsWbIted4QtstmJoEEEvj6PvSuOzra5ZIg8w33nkvWEmYJx1+6hsXl
Cmu6eiiTmpUIC8CENFtDatxl4RkkTTfIpwjxIHftbVL9WlfYCdyY3QilbwswaBbfJV2phQzTiZv7
Igl2Web9xBrNhqH2pjNzIG6C7Lb0IJmh3um3WCMULNt6lCSfNcq4EbH3bOhjnbZIjH/jDkW+j1dz
kSJ0aF/MengoDewppvFg+8HObWucXONxdEHu5wlJEGy/hW+e2zA6RLa/cQd1FaaHcQ5yBxNVf4ox
pF08ksHnYNebYO0+KnPYFDWHKUrFgonhYGKplftYoYSl5Hab9rvUny0S6Sr8chlt93J+DmfW277c
ER5HinNRfObcyEk6YcoZk1OiGdBm3bfnJbea9fu68HosPhELeMfUiw0pxwBtuK/+8BDU1TkO89VY
3vzFUo8pMUjvjaY4ljiEBzZAQBCYsPGuac356N0W0kkF5y/P9rJ5L+bs5HdPDgSZNJ/OmD12DZ6G
0BsfimzG0okTANG47WhM32qVjZR/C1hABx81kgG718/TVJ58bd0sYraMuH51EmZko7fp0APdTQY8
QaCunkYNSWEZueXi+J+vSTID0yivpt+gZax/RROx7NPMibIfU0nKP81D1/cu2JxsfEdlRxpSzFxI
pQHDDqeNiKGKdllKkBJplj7wClnnOwMtytxcmql6sk0yrlCfVFn5GFpwCPxzHqfgq1RJ/F0uKEac
+zr9F1c+3SyivoQtTeMWWyZ4xxGH5CABuTTmW1IyxZzUojYGggHx1slLQjCQ8o//eodpOrS6jRH1
R2PymP7Uu3yKMcQDAu+sc6PwC4VyHenYQkdDlTaH56Qarg4S4IyjTRjdJQ68pzpPL74xba3c3euq
5/7scVj4xNc8uPJljh7FRDkz+g9dYGL9x0VQ1k+ZtE9Tog4B7q0ZjbGyxKMIfKySDIaJurSH/iGH
ON0mMPnDOTxMMbJGG7D1MnMmeyEXWDDppkTbn2PIyulCCwSSBzGai7o85aOxaof3sOh2scsVCT1O
++2qIxUx5Rjiz2PJhIg7KU6LEb2pDci+1o76HIUDFRbH2y7vy4Mr3IvgstZxzFNP1DkYqbQEKElG
kDvSGS56dS75zEbPazCYRCsxzhR4ibtS5aIlRztnZ4wXO8zsHOBmfGiMfxOhERZ7tSIzDiEUlBxg
MfwZ0rvtQ29N+0bwI0sLkwX6Mxf+ReQD7J0S0F/6KfGD+Emq/g8R3l6l7kvSpIrpAr0Yplz0qRqF
I9Te3pKvwRLrnSHW7JFRZUsfjHupC/UDlR9aC8xlbsjZxcf6VdCnqcXtIthrFKbzaYnufoiiZyHV
L0fJw9S6lymTf46PKqhCm2nQK3ozBKmcvakkI34IQotBj8WwsqdvLLkhQKmCtvVn7u0gtXmh+2+5
CLBVif3RirxTn9cAdgOci0mTvDBIXscyxpsFLPiOO+2urzEOpZ+D+d5Ot6aed0OUs6cjKFXLwxLd
RE95Z9vJ1ven3y5uOfUoVZu2IdITKrpZUR1znwyQ0CGRo4FR9IBzSthMVh7Munhu/TfL5olpKR5s
xweoDB8pgsrkIxEZFQm1ms5VBGzD0za45gJQnpUdB86qCbaDr+OTU9iXksAdME0OanZ+8xQQ3xA3
H1NtvTohcdi0+6L0D0XngCCBXRmZ7q4MxJ4B5ooae+9CpcoCYycohBnvbbWln7PKWtZ7OBgwdHHi
ikId02xigeExbKrWXcw+s+huigXfNuHNr7TeThylMdKDSTkXBRC/8+VX3+mj6dFql+56LupzCTfP
Zvlbib9IPudE4TGexaeNSceqiPmdEfgQe0TzxcAQN7+D2lN0YBtxc1YZjs46e+7J8XGlJKy1OuaJ
3gfNt6bO79W8GoabR21Dt4KzHOFbl19r/Ft4UgHRvAZyfJczWiBN5Ll7o+v9kHj6UtPa2ViTRVEz
7VFwj3H3xHAlua/FAlSgwxrS+7hDSpYtwo+1BtQZOeSBed29iutrnumbV5lXUUEdnm2gJOAeDe95
LPSXG/f7etoH2CObVqzrnhrQJX1DRB+18lYzu9mAgYOhMXsypsomE1nCxDfdmUwbin+pCIhFWnwC
RvqPIPLrMOE/783gRdfDp4JbdpeoBZBunmBx0irFcI3myr4inL36GZJ4MeLocylRTPRqte2Brwpw
bxmfDQ7pgg+wxA8rzRHm24wHp6kflZcfTdKNLD/6gQB/zyIe7m98DTGH9A7fZqWfGtt/bGziVsg0
shBVoxB54mIYmWQx0RIoX9PyoXTl1WSul01KMCmPdk4rT25F2mdNeyiRRiMzcUX42dpoqw3jWXTm
ObBxsOm4I+Ao3dloYmbbuThVsIuTbKdCpETIdVxNpZVZz0D8IRnBJmNicxkNJpuVx+HQJ+w+jJQa
AuaNpdpb1jhb0wheZENj0+Xjtu1jakSHoAayVkr3M0QRgLfrN6U8IX7kyesTDxPthPsZ5nqZmS61
AhKWWBD2HgGojpfcoT41luRtaCNOxtaijdsXU8WPTjjcNE0oA03QixZguFEiY4ecxme/U0CaOgZ3
9MIPJUIQI0+YYqr7kK+6FuV8N4YE4gWxpDssdmbXbTxqWpWJJ6YWRAQOsIWxAk76TSp6ZozhAw1+
ag1Alij7cpdDscsSehb9Rq/5S4eKTwiFWVMzHGsg5qOQZ/LIjN53XhvWFQW+y2JU/6yB3adFjkoz
r8YCJXk83lvsOgX8Yj4cmuXyMCXj1qvCjeG4eAz9TRIGBFMDq4Aya9KuIJJezxAARG+tPbw/PpRX
B6mKx7irT/2bHophXQZLLBhalTp8lza4QMoOTyn2T+0XN6y3KpPg0JsN/QVO8XQMM/zrC5KatngB
aavYuA0Fmt3au+DEI/w2wk8mAWP8qR5GVvVedTUlm33fOtNJ1d6pVvOlLouncsh3UQl3zGqdQ2o/
J7CA7A4hrMfgAgm6wzZ2NbUWAgXf8vZMRh5VYq/kMmcM6zML79+iBoPrg92SKclw5dyfUXKisS+z
S5OAUK8IAChEwJ4K4avk7NzMyrn5nLNJJJFV1nhGsSRjuCszCFUSNXTmtyfRdk+DVBeC7rY1pQTQ
KPu9LpBL1FnPhl7kK9kG+HE9+BrWRg4Nfapd3TzNtFXXD0zFLvhdMAqYr63VG2iyONb9nt5JZh69
ZPnV2V5NxkXAvtZojq4Y3uRUfYeZXs+Vd+rs9MqIm5kSeBYSJoH7xlvc7z9DyNq+awhjVLyGmLX5
Bx8iguvLd6uej3Gf/1ZxSZiZOOVo093a41FIn5wB6T//keUFE6lORVvTZ1RUxieXkigLkCU2ggVE
wvBd4UvkgCRmxILqNpMVrHIWTgaWtDihpA0oxSSubLOJvvuyukffv2/JMYht5LBW8mvk+rG2AP9K
Me/MHAVzODnPSWB9DS74zAw510SZlgw+KkUqaVDjU8s8hhwpf/bCu7Fn0lnBiqncPlsHxnzQtiaC
GlOZq1g0hPCJ8fNEWNWarrpYUX32xvIv9weyvsHHyrje5FZHsJ/bbCtNvJjIjiWxxFw38kidiqsB
6YcZHCp6Gq/9KNAGqjl+aA341j4kLOZbZkFqfRGuHD97bnJjR9AvBT60Z4e07ka1z6wONxYMb8KV
cCUlxmPJLnF2+rUwkQeZ3sUyqC/lhKXEag58eIjIxEYvzqi8V1vGSyc9W5coRS5DwdpWw9ky7JtM
OfDL6pzk4basjL9coOtpUAMFHiHrlopxhdfbEJohkhu8oia7NWoUHaAj8tGoMs2yELEVTy7CsruJ
fWjps2hjmocAEe/9PD+PPuRAFQuM+EawnamuR4RSZpaefJ91VM7mzzAbBMXjLW27SxbeTKs4xMZw
SlPnh7ywjfSyU21wITfG2epYfdsEWfno44BTxnW0GoP6IwmT5yaeUKW593nInn5ioU7sLZoTAAWI
w53qvfTn5+Wjkhr4myG3vAbYY7H2sLbKGV3G8YjRNv5rI0ALtZAPvRgeEkyWIuSKyOyzC8U5G+Zd
loR0MBaml+RvkOC2Lce2MfiN1GxocRJ5GYX7rNhjiZ5liYWzcAwgj6ChuJNFwaw7oE8aLPQIFFqg
16zTZBo7u0cxNBEA53CTJJ371E851xSwlNG4EtJ7Vw3umr353itIaaNOvquI6qzMHmA6VQwK8qE3
36IQgT77ZCKqQ7x2uJUgDZdeezFcBhsSs1vk0t+O1OmYrolS7Nx1UmNGmdLyXhkYoTsXdV43YISs
FgGsSo5z4L+UGYF2WDQXjxMilYPC4dMa5ntjjs+9tyhXZLQzwnkz6OHT9wR/drLz/eRSwNtFt2iu
W1xd8Hquomf5rjznVkXNvpvhb5nx0evV08znLl1UKSUw6MRJkGj8BC7oq3S6uXZA3WVVLPaKl75m
5OqFlGz6oQgVJ2D11NOreYDh7Ki69XH2bHjJcernl3IWLKLw39T5rQSbIB3gF6yu2cIwUgZbZwC8
J24OOycABqwjOj4QTEiDC0sGfdZwdbH703Vtg3ihust9kLkbWxdnl9BoKwSaZ/ThZ0APIjjkk94N
IcCh0hz1jwreODPezai/mQEDYgJCXPPmzN4qlXThWlx7oEgTpanrtU8BDiavst69KXxMGLmVhII3
dCkoAA5W+wRmFvtEu7Gdlxx8ClcPnCrWRWgDrUlc5hExxcATU5f+S8ryyMOa4jnNLxKtt8TP8G2+
uNp6wqXza3MSy/TGtvrSZO7BHeH6px9uwfuJHES63LwN5GBH35sl+pe0UifTHs+EGOIufXHMgg1n
ir4s9/r7zF9iXlCJxyl5AqSXhQbDdgcRqJy+m4gNEN5WG1qLwBTIBvhxnHiofG81ylfhKlx3Bb00
uLjGOgxWdIjFPwkfsOvkfvKAolu9oliFAjErvt0OVtsQvDTyfcz5iOLpNR1QRzMlNQGxyIIEZcyl
o8NgSybkjBDcNHGL9zOOurCETgQvJK8AYYCKXnYN80eaIfeIvF/X5KysAFjloAIJFASMHji4wYyv
lm5Y43HP9UTsdH8vc1DjXXjG8HiJtPdpcy3U2noPmuquheOgg+xlMh3S2n90K1/8GMC17mBlIgdm
V2RWw04sPid1P7lsxCysZHaIAiIvJDPT4ihNwYgqXOhim5pgrKAgEMQjHGbMzpkBMkK0xl54PahF
VhkpQaFjBAlqplKFS/2QtajR3CB90rG6uDESUrN3SUfuieZkB88OBlXLzkrVKcVd6zs/87Js8bwH
fBvUZ9/N6P3Lg+5hlsuYGoVBkbghHRFep4Z5itY/E+Lm2SfiPBXOUx20bNOndQQZwmZNAmNasXu1
8QZ1TfpP1RVSSb7ysJ8upG5sR+RqTPsPE9LrLiU5gUfE6II3UPHvoiUXC1+YRN5ZuuEqHECqVor7
opy8+3lAa9tV7Om7aod6yli3E6uTjE10hYj7rrVlhX8DzHReppyHFcgb2O1CfBfxhPQwjPb+1O+N
tDuFBgezJUiPLufxQYwFuCNFpVb+iMAz7quajZmnMQPLCr1oHpMfOISKzMEa64ah5vfOsK9toQ51
j4PWosBt1R+mjWtSs2Zl5k7QU4iWp2gHYhhkiJxl2GEJxTNVWL/OhGFt8sVniyKeEtAr75aHI6DP
QfGAbGEEJlINDDdNm/kBx+R1rhSxgf49ohL8B0n60C5IMbNhA2boizPUV7tn1M5YALRDd9Ij5BBd
WkduG/qUCRG19tgzaCu/AB3zAUiAbp/L+VvI+sGqgmudMZhvGn5n1H9PWVnfW3G1d2rCrX315LjJ
UZCl7nb5qwLJoLESlUStIQ0IP1ymYS0lu9IC4FdKnxw4kIELz8NqhvOebL8lqsGE+WZ3fO5ZAx1g
MurDXCBCF75Elm+fU6O8hXHzFaKS176BKcLGUweGywPgRZyWZ5MdXKQ0GWbxDwzxes7/AsVXKoIj
gLLrqKsvpgePBEHss4LLech+YCLZ2953kJsB9mOHxGib+yRkUZEW7iHj8r7T4ZcDpNmFVNBi0vLd
+p/nmO99Ph+ZRD65Y72Lu+S5DuZtaI0kqgrmXfEQYE+Lj3lhUBEJnOogqggTWUVZ9+w26ma75UMj
gVBSraJKIbQY5Vg2E8WOKWBE7xFyfeaW85kN8bop3FvWonyeqBQmsFBZrlHWoUwdTbLzArIPTSyi
gdU8W2n4UljQqYM6fHYM+4WIh1/NqGNUAeRUaBF+cgDice9NAxyzoD+2rnEYefnjoryP6/bMamoT
GPhcfXHRUbAKTNznRrePUrh3Gec3hTWWVNpoz3kvHGAn3YTNddLrKKWZG1yM3GjuTC+FiJdhm7Yh
IEY1eewi2ucyOVlG/jBZ5lteEQ+nzC3xBxCpFhwiGFfbZwrsITOoh/YS9hhVwQemZrbW/oMJD3Fk
/uNaSxCD0T71odxx5W+T0Tu09lG7rglopHDOngmxrUoeiY6eVgNZVV3Vb62xIFOLqSbKVHNCg+ai
wNVjS6bElG0n2yWARm3Gorm3c9be/DVJaE0e+wKWZWQbG8yfORFeMC6tkc4h1iC0537BdhGCVjJj
njUYmMZg8Em9MiE4n6R4tlH4TGZ23yqwxVWM2EJQC9ZkI7t0gGtrgt6Xi/k4tObVzeZDZZK8M5mo
bVTeEpPp/gx9cOna/nk0QbCqyviwlP0elPSBzQIJ1yhLPYnnK1Q5R2qN4ntM5V5V87aVLGyttNxH
mAnHMna2uvXmdZkkL11g4XjjmLfgNETjSzYVL7YiT4RdPYdQIBbaDKeUkv3BTexPndGTgfx9SKnK
t6YOtzMHkSccqgCITswl5EbiL7hTZv4tY+/n/ym/Nb+nNpmx8Sz+4tB7ro1QbaTAWkoM5iEoxhMx
fec8nb8CI0LkMgcvQYlXvWuTI/mquxEyKTcfJqgRyplM/Lc+mD7rOX5ixrcrSI1sdL9P6NUQVvY3
SEcRGNNo3VfVCIse5pGBaVna9dXxyhdRDtzo0/hpdn6xX5Lmh1YbqK70IW45THWw9NYZ0o5uZKYF
uZjNC6PcMi8xKRo1mrmFXlfNq9qKNp2jn2WZYR7PYEUMHXsnp8JQmJT2lZp4yZmrb6XnsrdFzqTs
U6qDt2HC4hjluV6i1TjbOvPWqo4vMIElVsfV2cuDi1Nod0VBQVTHqFlWTPhkQGsaBhtaf6CLyBYT
bGOb1ySs2nsdABnnT/7RNrvdJvBevYH9pKmpXzs6/TsRytcSBkWoIQqokQ/BEKLdmqSzhnlBGLLu
/okSO7bGAQOgB5BN0DffqESeU2Ny1qIZoThaVzHozyqr0YCZ9NtOnOxjnTNMqk5tguwiReU+k1FY
PvRR8+M4lDC5hfM7lPqsTPeDB/WbKlex+GlAI/Gr0VLwtY7BhAPBBTJYp0z/ICE8p07vX1yk8Pin
CsH1X4BD87MIVVkK1MkqfAjOvTEY+qE0E2r3MUrYHTJGT0twKVW1q5j2pmn+N4CaE+R5lX1PFgO5
QYAyjZoFkw/xOSCL+xzLV5IfN24QHtXw3TK9iBjcYqdNI56W7BOIPdumjCXlJ4iZp5hc7rCif505
egXde98rljgVj0kcb6saC3Mhz0Y/ffkkoOV+DWC+Z0/3EJrGZVR6a/TyQWS4V9AfxXxh/JxbqLpH
o3HvIOXXalqpwXyapuHk+RrK9BfkrLWxSDdYYs+W/+XE5T3xwbsaU/xAtoBGeLt2SZs4qsQsdw1a
OlJHu+9WNb8UxTj8bDJZBvxkmz6FVakSVR3HxmM9CpApCPvmNOLmfBxMBCaOAk/GTAkBBHDxtvam
o98V2bXxmhoDsUSTVZBfGj/mM3hccP5dzbSWUAKP8Nh+gXeMHDAdrhWPhjMxwqtRRXiApfVXzuy8
ctgeLWQUIFd4jqarjeQMpRarVT7S+5FuJrjUi+T+k9PHKHclwJn23dPrvrl088XsFvkJTYS7zwg+
z1EprcDqDdnOL8QGkukqG24g/RM26RbblOZl9g+uereDQyOJXSjlJmirdSS/ZAx/VGwtANojSVB+
vAc2uTbzchMp+ADhGuGwxgpMwk/vPwb6qUeloD5xZbIrYetzV+tXTKkMINNuCx+t7s8grWwJ4n0/
s45bojMW9j/PEILXvYVHgNVpUt3siQUqKtUlJeFSDjuadjy/OaqQKn6LoWFHHnrs66g2QQ8HDXbP
DGgBno8s8Mwi40wvFIwF/b7tnqf6K8VblUQh7eafAD5JoADjoN8YL9EwlKsMfZ1npw+MNnll6fo5
TX32fCGPrx1nq6xlTS64JjreXdFdCmR/Ho7DlD8zxSYAEgU1G0NfsJtfA7st0gm7e7uFViwPTcjn
AX36M7GPnXhjU08kmIhO9hPG0TXba+bvZK+yul9Z/q6EeOokUIExBcYHCdIcBk76NnnefmwRot1Z
n3w9ZkMAcrCRCC5p4dDCn0Ym4w6XKCs+Oi2ZPizL/6Z5rUkOSNhMs2WURPZK6kPCMgC9s2s7FNUm
dVAnUa/QeONu4dIZlsHzqkLla5SvMJ1N3gUiy4L2I0mOPMZ9t2NyQvKZOxzHYYvm565lg5bcCWql
qv5dPlt1qqt711xgWrL+qLKD3T0qKCE99o2UCdeqGVmP1Cu/Og/FY2KOKzRY5m/LQBf0gWU/EHJh
9N/jjObjovRTbm8da+fGBgllO5qMO/OfTxPvMRQ2/b1stwM6nmzZ8iBRzi9+dcXnFgIUpKVN4L5W
BF4ofvRbjp6hS4/Lnh7zKvLZyn1tuuvU/NY5ZpLxtyb1IKCxCJn3EC3W8hXm9aHLLnRmLbaEKER4
AEof9GVV3TnMX+h3kJ2Up2zSVxMOo0zF0aMpwCHDNYg54RTwG823pjhVIVJSWgbgQQ1/D/gEPn5h
7w0z/exc2wDGwavCBik2dXgQ/aHtfvriYVbX2T5h/0AeylsRU71dgT0Rp1AycxPN2pw4gyPYozPM
xOLZIoAC1AcLRKZHGH984BZfmBtU8kpFvMzB5712Nmm8HiWC7/3c7caYSmZAnX2na+MOkwpdKnr3
3SLMYutReNwNPH1VylwZ+aK1thSz/CsMCBt6+fAVZTfPP5WmhV/R2VcLMsOpcMH0m4DNpboM2Yco
it28QPnN/o6gDrQylvrf1rrE8tJ9l+Jcw4FqwnO7PH7MU7y1Kf9s4ymVV2P8wCNZ4lhFiQCMbceh
TshHnnzlzb6xX5gLuhwko8OzBCIgf+Tf1p6P/0UidKSBw9qRn40UQmx7X0bkr68N1ko1nbI3BNtQ
oUbZmChMxZc7RLfS2vUuPwCL3+QAuKbqwHXH4ukunS4TSynasI1KENEN4NLrG37bdWPgwHBYIqVk
TflkOO7c8QMSyRZgwCrA/Ra7FDAeveRj6z7JdBOHuwwIw2w92eNhYOoxL0lt6iVCJdvNLffn3hPL
0uODizfJv5Jg24zwBetX5bxKBF7iucwXmgQeh1UZ1HdN7NEGf0NDS4dtBvjT604ed8xCNCNWFr2D
vYfwQX6NJTYWfDALSAS945SCWYHPH+w7eUmtt5R5ggVbJi8urMVQmBzFDMvUeOi5kMeepCtnPXQ/
4EKd7jQmZxbYuUSltOk1AviU5cyq4wktnxJ011yPVvivHe+T6Z+yv0CmNmhzJZOWfLwv5FVrC2Xt
PlucsOOxmYDtJZexb5/i+r7W84pEt12eAdOHxRidu/QtTv6FeBrG7CPmteLYGoBNGPV9b+2ADQzJ
C3oe5yFzH0m5CfmbAwEK5dbEXxjz+bT2m23+GVQy8zq032lhHajZ1skYHyBLojkox+1U4JF51CgC
NccRrxjRllP+ZsWMC0l+Gx/9ipqWTyQ/NLRVpIoUCoLNW7tcGEx+mY3e5TzfMtpS4x1cooaSfY1E
Z7o0+sVkHO9+CwxaSU9u6Q0C/p3dLvCCAmBDHT7F6rGati4VewS4Dn6w/a6Ib2JB3looPRGRu0dc
LmV736IAFAAAgZH23b7AmlzOIcf6MTFPnfvTik9fHAbiMDLy7VyHzcvG/FQ4YwzUjepgpv9MMDJ9
+STUqy9sOl7ANS6XB24Xdq8Vb4VDcGbSHRT5sEKEb/lE2AawzGze+x7YaIa0lM5JvDad10zCITi2
gdpo+7UQFuKyQ+W9d+qxJqvEeK+Q2ES05y3ha2jSBqJ0poUHcT8igsQtX1kkuFzdNF/b0C296Ch4
eWEF0aitbS6Yor9EFpoohl0cLeXWCtudqgDZ88Sl10VaweNpxTbGhP3CkurhODIGxJ5eayTNeB0A
HZfHhp7cSj6IV5PF0QfImWXXLHypTVRcxos1LCMrprdJSOTKkwHigTU6/II9eyQO3k/XKIBp2aj4
z236PJbvfvjat6yF9jZLuYCDzNXcu/rTZZJegt7H2kG3U1NUnr2iRoDUrwmF23ZBu0KMyMkA1XK6
76eBbUy963K2oVsjjA/KnrYTk1u6Ulr9d8lz2I57kO27WZU7XV0cB/OwfQkqd68EEHB73zkId4DN
Z3vHf194+xn0OvRjrf9u5ukG+eJKoYbFjTsTphhIdpb9jxlcXCwwyNMZOKGax+LL/YdDqgV6AAat
D24i/uosHFsYMcMUAseIA7gFUIjzehFDefrVh+OkE39vyeYqzeQzIjEnaCwensVohrYJHYGJZDwI
CEFiFxxJiT/eulN9eGbLSbzFeBSNuHUDg/IQN0ex+DVSLz3AvdglJM+ZKcpiICkQeT9Q7NL6lfBB
jQq8rYxczm537bLbMIiBT7h6Cl1sWm8xpRF9NXpGfZattKBTRuhZwvwZfQggXmBQpWGtUj/cd4u8
qEqSG5pl9qZoPewUB2zo7yY4DfjO1clwgdKNC/dAsDBeNZG9cyN/VwQRgWZR9ou+61pLHqCgK+JD
7zbPU4PULWQq/Ni7KjpYCVzgKQ4JtK/Hci3Svn7LugbD1gSdHXHrRK0V9un3GP4/AYE+0kzhvQ79
w2jXC/9wxmDt8gbYDm90TX6EcucEGnzvHuJKPPp+nO+jsm+OvY9obVIVQlLXOMvGewtMcwRZxCOn
y5oRW+yZnOLwyyEOqEvAr3uXa++NqGSWjL52tt7oRq/IHFgs2B0I1ZGdLARE5jf+cS6h+qOTpJ6b
x0soMOyUte0vn+ajlk5/MkTcrHyH+ClfY6P3LPPCkJd+aj4XeB1Cu6Xa0NMppdArSguzTPBghwwS
E0qrldXip2axuK+xEneZ8WXbuCh77g+EA3So9cpoLW9dNixqJNuP0uGVtdJeM8iHLtID/fMITwEz
kMvpWAVgOif3JxDo1IFlcs12eMVVY+9Gy7X3yE72Y7pEE2VH1/UBEYUj1gqHv09TDpfRzt9Shid4
fYPDTLMzIdCfzIYdHs6waaEectUqNuQyADzZ9kuWQc6SqobSaHgeORbkEmCQCjCtTEDjoyT7Q41L
KjAprr17tUjiFBkk5rQDYVaRsjYhKHd7hifyI3WC64D2L8GCsFbDsOtq/7ea85+4YT/C78ZGZ4R+
osTXmGDvc1gSVJ3x1XWLPVz8s7L4N7HFi3TBoYSU9rY4F+R+9WgFlNUCvJPnzEkPXcI3LspLGSSg
NRLSKDnjZvvQUdgXTvCKeAfpY1id2W9ZbNhx9HTlAcfhdvBpy4N4n4EHTjP81CSzOZ7C1KmOtq92
tmG8lhqtJPIfxGfpOmsBO3YYKGYPb4lXXWiOIcJ52VPZkmCed8+pol9SIYwViINC0cBYn0UkOtAo
Jm70LvJtEoNNH1qBtRuCSRu/MGlGDBquqlz9bdip433FObLUf+bQNz27NdD/tkEyVmEQ/KgxNEDy
tEWRs4qo5FBRdElPVrm1jVtHcpN0opnBLHE9s5pN7LpgwaVCUEoMMwhaIS/Rp3zE6xcntbAeEhm4
QIG7MgJduLKrKnTIl1SQNbhP/bZGC0vefMs4iytNFgy/5nIRYbcWX9sdwLuWyGPssq3DSnNmN/09
pTQ6fwbKS0Ic/FlZBEg5YoiG94j/dxkNhGbc+9dm8EtYXWVWsLNC+xv1FA2inOrgI4k8hAwMwfyk
eaDXHeCIykDlnA0+EKplydPzVTnr3BEdDT9wUZqGjp0EM5F5NhkHMVWyuFfkwILypPNyqIp145eu
pvSIKfTPyib6G1SbP9j1SnkxKRU6CZ2jm+us5BbS7CjWKrBLWHQ46BIyixHXVrSkOXLG4lOFjJin
VWUkkvFYjnwp+o5c9hHlBjOdwyw/JWuYm6ns06L313ExRoowIjdCngvsIyYsQCbR7DYIBQdt78FO
SvoBP6rJ11j5AVvBkgcPeSdMhS4EBFtPo/ybG8u0PqUN5QO9nJEl+YSash2gdDvFHPrmPQKzMf0I
wIcRnShGmWAErMIkjgUA49hhJWhEyVj8tn3jwexXRhaPZyMfcuvBmfpoabqzJqDwLPhJiJfz2V1C
SuLRa+vPPEPIhzrFi5FWV5OPpF/OQrP2JuOBiemdY5mBy85Nl9kiaU/97JbbOOnwTgRgIvoN/rZw
ootPp3KCp2IGDhDB2GoyYLkUOcnFD+sIZPQQGjkr0JHDg+lfkLZ/o5cV5KCKVk7A5ZLYnBCput1k
E5cR5Jx+egNxPvCefdv6j7Qza45bx/L8V6m4z81qEgQIcKKrH5SZ2mXJkvcXhheZ+77z08+Pvt3T
zpQiczxTEVVR98oWSBA4ODjnv8BCojdgYokxrDsb3910Q5eTLBR+Jq0FpEFeTfdak18CO3AcBbke
/GuWnWfRvPD14MHrYHoniypb675qMsGnbkhiCHcouM3xj1ibBCpqy8naf/dAVEI0I3Z0V/NgzSuX
tfUbh4ZaG5Ib7nQEnSMaMbunOanhS1IjFMOQtsA16JbG4rIroJOP11pYJS5ac5Rousm95cUIMOao
saQC9XjXd/GFsVvhWOe9X5XTBwWdAyptIpPUA4fkVlqT2kwgTy0Q4D42bGCBYqK8WJpgisLLusiC
AfmhsBtAT7c0acAnepUT7XjExlyKeqlpt3SetWJ5ckio4YCkySrHHwKwQpinLxoupRB/StLGrmsG
lPUasPj0hbTw5w+5acPWuinaPimmXWuNoWnvbFdlubfto7Bpoetk7ioLGsyZrL4Opg+XGMGntpaf
RTq0QF0d285tKsRIDKZyy44LKYQALugGsxNxE4unVgRB1u/qoC1t922GsjgYTgt6QP/Tobrf50+F
R8exeJatFYK3TVghC6L6dlxQU+ii2GRfZSBT5y5MI1lT5y1VAT5srGFBo4HjlBKq/2zp3F8dfVuv
/xCkYyrmi7QZhT8BF6kj0MekDQM1swrSnyQyW5V3H/iNFNd2Xhc4KQo+5bvJHUqutHDPeGkN9JZe
YtiGLIY8TsL6EyghVtqmBiA43AWgX8Cfdek5Ui/6XWgrLJImSR/0bWRHGFnMiy5Q3R8EKsnEUJBL
/uyvKWbUU/8DPZbfFL0B9Q7MzgzPQmYKr0+N2+z0cW6nCqdev5sFl6R+qRvnJ+30cLnj3VgKyRKm
8VtUHkt56ypnrRqgPsIBntjJkl5EWey4t2pqONZrwjg8w8TjPlR33LF21BdNcmdJs1YCm8a3bge6
sssVEscdaob85flp6eLskU8cJzex36jhm3bEtFzZZZyh0BU5EJZQOveCtzOFBQ0eonOKS3fpcx9h
ka7w+wsZZjaqaZnFBVcveYziYtVFHvXWKTH1I2QyC5VDUxZ2TDFsaerhEmCk36FNm0AcgipPo+ND
2xUtvFIL3KO/o2Aqo63smsXYHCTQ4774S0X1lCXsUmMQLmhvKhLzkvzUKs9HGFBxGDdP4IJzKolz
YOEeFYrU1J/GVsZk03wji1pIEy4jfMksCECxhEU4xvSNwClc5hP+5lDIy4W1Qx1zxdfpriShwc5N
ZQkjBEuZDdcp6jSBg6frQIUMceewDejRZ7Y33WmfWvY1m6Ly6F0MDSxeUmxwfWRXs5q/W/WAC3zo
Wx8akHuA9JKkX/SNJYtU0n1IiyxBOsmfQjDN0zQjdI8mA/ptuzAOQKhUFRpALOl5J+ngoWYZIvFn
soVbY+nPVRyBGjGhj9hIjS1FOWkZtDirSwvR1ryJ+xiQSDlkyBFlXpReTI6h/50rgtm5ixOXvjDQ
OaxvU5+GVOFGWucXXYFL4K0VlVDx3XzGeoSTCASnKSqELDUiFsGt5Uv65rZt+ui7D0u8p/0SDcFF
bYVivgGUNbTvsRJJIXc1aYGyHlTGCZyUKwKCh8Xx/DCnuUR6ycEIlOJVmRZEuUqkmF1H3Q+XBX0n
2rp0fkRF25BpNUrkFG9c1ds9ok2mzM9raUMGsxJQJrTluIbdLT6yAw/t0BrnphqtkXjBmq2vCreu
5U0dLkFFlSN0uvk5CBqalLG7zJRkCg7HrTAWO6oJuhaUYdrJBpuQjlzWkkuRvI+avOjes1XLZDO2
Fo5tJnb68Q0Re06uAVIExOpJTctt17HHnUlX4bbtNLRXaCr9u6KRKPukJp0EhjwGQbLJeDEGhHSA
8MXto5K1ZyHuqqrrcRoxf83pR0W3NEf7DsJgiXo5qEXAOV6q4vHaVWSKZ5OSOrqzi5o2zUjJctg1
A139cxnY9g9Hest6tg1GPjhBkIKtrwawPOipeSGXvcrBoGgsqGh2dt7or0ssUlgfhR6HtxRhM/8i
l1qDZNW6IzY1qQHVVlr+mF2h4NbLnWKzyE2qKsLiOLmlYhmWCCfWohHo3s9pSuLmd+J75DXDj8Ev
Ox4ncvEEcObBR9OlGJ03vExyL4WMauygCPJbqxvpm8warB0WbI2VgM8YU4rpKdpD1AsXi/Kc7NAg
ngHuYxcU+bj3ClBbZ3pcoMhmtgYMOFMinc98r1TANzq3hmJWVqNZC6Re8kbqfFKbClForDw7r/uW
tlLS6kMgavXmMHlGMchJ/AtT92DSLHrjzqOIxQROwUt9+bjEC11WxwE6dZ8iwnIvqiD5DF8EcRW3
S0KU6et8BtEhsJFRYMe/1F4zv9WBgXTltGl4rQNNtTskoABZA5tPndetS1yVQo3rel0ixx3Arf1W
tiLNNpMoC/53HuYfQONJMFqg9+l5AjHvsy0C9dV3Joj7NJbx203rMYZaEhKokCUQ/TdEyQxCGnkE
oHSmkPRppq36iDpi/T3OKkx2VFVEcOqauARmRmqJwL5MenR1QHxi2Cu9CKdNwLLxpetIdDktXwu0
JlFSeGrQ5cS6roNVhyoSinNrzs4qsJQrM6qTBkFGqxmteTsTZfjF7ZgjleOmXX5ZtH5JoZE4Pu+m
3sGepIPMXkD00fgJh40tOJAsA4ORwYtwVzgOOgax8BVC85Ap7B38TjRW5yimL9OOCYb0HooQMB21
XQzU8Zru3WQBmdrluUaXGpaPss6J5p65Tchvx02iwsK/ikLV/UCwfyiw/YZrBu1wVlyNWFcWJ7UE
j2pFoBYQqiquq9xoRKIR10U3bky96JHkRaJlkw0u+sClwHI5lAqhFhBPGqvKNEKHEGYiuY2yqZGe
z0Nm1+/RVyq6845rWPqJBVm093CMinjrS8sG/RtNeXNprNFqvnrliIeqmdsx+tL0PcRZByHx+EcW
Ivh3XvYOuB30zmZR4JeBXFf64COcxppfwO1KQ7oywGRxUq82l2iuztkHHxBWyrlVecNtR+tqvJoC
u0y+c3xmLJJlRqYG6NsQ0TAlI7CC2yH2QBJw4dHlQFrYIJ1GVQfc30CVbJXmdublYZIY8OJTuMwT
UrhtUp4PnhLVW9No7WIz4E/g2/26B5yegp6bNiXiR/RmmjyyybE1ktIs9Ki9DBDsiX9UTluQINSx
hXlAVOH25csY/HyaG6D/XbFwLU0GK3sch8oCWDaXDsA1YSZ1j8OEni6QP8sf08ET+lG6HQhZNK/D
rySES7MbaG3Iy2yQXvg+RC4UY5vOtiuaO1FdEBemKUgClMVkOcYXA+g6pCH7xkOywc/GO1UOfbyT
VVTmb4C2UhmNYUleNdnkVGxzTdVc9QpR3aHO0/SmHhvdXcSgUsZLeyrSCNRvmMNLC9fAtfRlgabZ
ole3hGxKS3+TNe4Y7CoOueijBhjow+OTOQ3a1PKr/j1glJa8PYTgQR9mauYOSKnUKB8jKINernTp
cP5bEMcwLiuCPvStLRGU9u73Wj/JdpWQ7DcDBJcQGUZZQchK4Vc1a46vQGdEGWCFrqOc39T6jM+D
RM6EJDSVmyX9ULOPe0BcWQRoDsiDL6fNX//49//8j+/T/wqfy4cym8Oy+EfR5w9wdbr2X3/Jv/5R
/f1vr3786y9PGyWMEdr1hHRtBywKP//+9TEuQv6w829IYfRZFUGMztDFRKZFOVG8zdOgc8+OD6RP
DCT2B8qRjyktTXVlwlwmuWnsLMgxq0LPaINIXIFwH8Yr41IgtP7/N7C7P3DiRHMIyK0Ej5mSJXdO
hulQa08UAcu0bPCN5U7EOZa3ZXJ7fGhPvfbSUvt6nWJHm4PZNaRmYeNznDve2FJ4tKzzygpQiSgM
rrgRXilcRFZ5kRQLKYqNtArERk++e5XJIT2PdIWnJWuSSo78YNijDyxd7gAjLGffUcl1D4wvLEq9
m7nAgjPGoNDrkTi0tL4nX7+hPfS+7uSTVXGfRWMTMCxS0ZYOf84FpjKRBlNUpBa3i3RYFQI/5LGH
tjplAyctHG7qsOqWOByuK0nnn2I+UXZKvyV99ZSU4zdHI+HJLQDcPiroLjzNbHJxPY/AfXmQYbuH
2M2f28w/T4sUAEqNA6CCxB0n9ts+ah7SVn0kKuLy5raPx+fesU/M/cGCo8JhefP61IkpfQQlg3DE
5zICWsRWKhBlAHb1MyJXdeiPpIkELYSE+gXlXHb68WfxXjwKe8v1ubRLVxlHrsvkt02WdxPKTRn1
3MqOg4u+i5y7xrWTCxxMihtEEIerPx5P2UYKbWvj+Z7v7483TKG2LTJ9wBVD80wVCYWOljtMMQQ2
xfE6fHd8vJfL3P1tPG0fLHOf/gqlDhpNTo0yHb4Q76wJQ40x0er8+EjO+qv245WrHeU5HjNKZfVw
qLBVko45zenWi9Ae5KYDDh043qXruuIKoH18ibAoZXvH7Ti+ophCuRC4zvaghrfHH+aV19ZSrRFU
28bx/YMVNs3OmJZrEco2OrnlakSCSTPyXKWTe+q91991+N4ehUWtlOF97INPWjdx3VoohhM+h3k+
Q6TgG2B1RISaHkpSyL9REi4M18MzDLWndxAuOTpQktuEzlL/+ffWngu8n/+6RquDkFpJUMBRBdKx
1x420mMdwZ11YIsnQGo8783xaX5l95C0uJJOjKMcKQ52zyJoJhY0u9HfbeYLV04Cc240aq2g7++R
+fF3x8d7JXK4ewOuD/TbdrV6YfKug6EJ3c15NtqUQMw4q6tB2TsFFeCiDad0O4FPX2tNorhKwTOe
eIrXFpdBrJHda7QQaj1Pf3uIARwkOFf2sMhp8JRDUt34UCg+2vzrL8dfeF07h2sLFID2PQ4p1xcH
n9Nv2gRSMXCKuI/aGzePwJ1GYQUctYTI1WPj4EcQRYYEhgSqCOLh+PAvMwPXOBqWBFdNShm+2X/T
KC28KnE5jtvG6b8nY+O846boXiA4DNxNlj98WiAf/3xMwYEMeFV4CNysadFvsyvdTGlvICIHvbIk
0L++/4ra2KLgv1c+tF3fW3UmbB14J9KR1yIYjSYpfE+ypMkL9oc2ZcvR7mI7KfoUVkHQ/SzdDMZT
hWQE2fj3BkrYz8BGW7oIHfsyaRGry4zsTzzHa7OuOB6IpUyCrw5mwJNo2hf5zGM4gfxip2Fw2Qw9
kCph5s8imcTb1Ice8+cnofHoJ7DYfCKnexAyE1VnxVgJB222COXEyBrj+4Ea5i0d8uwWzP78/fiH
fmUbMSCXLN/n7AXqvz/bMfdhH2VzTIvTPL0pQlRfZj1UVyENnRPHwStxypBQC0YSKBGKg3U8zLWi
OoVogrRa8zlrJ5QcOqldypuoxmKDZLl+cOJceOX1eC/tSTR/OYLU+vPf1vEs4MnR8OLkDQp0heop
rnfIfk64YKRh9PSnc8n+FPh1aYfBhDo45i2thIulAmynMVOfQqxJQI43/SYuxujxj4eSWnpC+ALB
OaL+/nsVwTRlEOsRl7BH975bcudjT//lLNLe9O74UOtn2Y9+ypNrMiEkz07g3x+q8Vn1PVBMwAEt
Tcy6hngx59SrE7Jj9I3m/jwn4bhvetDzx4d2Xp7qhBkCASVC2/OVffD53NITQD1sFDsQTfaNeBuN
3Pmd1rvRq7TnhLtounxb6jrYqRJIPMX+GmDJiad4GQqU1ra3njKoeRMO92dgUU0+FuFSoU44h9dx
Xy9Xky5QrZoatIGV8ncqa9sLXCgbxKckGml2kD46ysaGaPFDnHM8+H2Bomm9DBXBc4aH7KF2dGKx
v/qcDrdUo2xWhj7YYOsdVuEwAh87d26XiFYPrdFqwYgMQBnaR8VtiensiYi1rrSD5aF927NpIDr2
yzhp4qCdlhK4PtwQOgzRPPm3kKv8U+fCy5cjECuOBXaQEZTH9j8C6bpPhrrWMVoHH5JqkQ/5hOA/
ViPTTa1bErssAkd1/Nu/NioJBiAa5pT5O9jSDXB9Mku7hlGbjls7qLNdV9vT1qKUwRnwLuy9+sRy
e5lteOTK/zPkwYvSkCmSTsG1a513UGjqGx4A3i3/gbhTwLowoHlFBBCZOFudeN9XBhc28YR8ikd4
sYRmeuzwfnnfpvEwinMucusDxwIQjIYm85uw8+cz+NDWiQzrlWkmEivyRe2QaR3WAXrA5jFlGN45
7sD51pPNboL9MYfdhQ3Xp90mUwcA4fjH/bVm9teucYX0sAyzlXZfnPH0baqRzIqGdiGuXfQgtssE
oqeC3LxBRAf4If3im05Y+sG39HgraffSYFQgsyyDVg1Fw7f9ylTqDHb0xx/uZdg10C85JrXnCB5v
nbLfTi60JlSFiXiN/CeELErpvkYKJQKq1X/vao2e5FAEUbjBaExWX+DcQG0+/gTrQtubHTa1/PUQ
RD9JLrT/BFlVWTWkN8pdyHIhFm8FMBQC9JroK27+fChuyJ40RFdkuw/WfD8EAA2xDwHeWjvejT+n
yHcnoUEMGcZs6N0cH+5FJsKbscYpAShDSq8OLoueLMHXIK2wjSZKDzjiDvCIO7r4NeLc2Rxf5h18
iBPT+eKDroO6pHbIPdouwXh/Oq1+pDQV4r2XAnW7F8BI+Jrg19DCs2/yQfg/ESMLby3dJ9+Ov+6L
3cXIkJsdb82+bACA+yNH3rhY9YgZukxHcUEfsX3qDUo3OuhwlVUVTUc16PFEHHtxMJDH2h6pCYqm
bO3D2z+1NATbui5HmLVFJrWW+RsoYiCkjr/cK6t0vajAe+NmRNnj4HDuZeVm3UB3rmlXHxw9j/01
RL8KETUwQcfHeuWVpOe761VMepRxDsaqRNQgLc5YYdLZt/T99OXAQ52YuFfeiAI5i5NUQxkjD1an
H7UC5rPhczk6R8F1ZY2prLvWdTGf2AivDEViZWzOVcpu4vCFAlQZEJvp0eCPc5xEnSYA2BoJWLbB
8uP43L2818HMd1kGvqPZfMCT9lchpgLEEglFvXbaEQQipi9xU0BhWiYJBAK98ASa6CZoHdj2yypj
Askc9QKL29DxR3n5GV0uBNrmTDe2Awpt/0kaeMEo26LORsYSQMF0cR4itFV9fXd8oJeVEt5ZcXdf
77Ncog9LMyFNFeONMI0TO2jP27lskFwb0u+l5yY3qQeroVcx3Jd5RhHQg+Q1FiD5/18eQq6VIT6w
cb2D9UTCKFpT5DgrdJ6L0OhioXhNlxU5A3dXDoA94feiJIQs+yXHpPyQT3Z6cfwhXkZcJoLqmo8W
AZm8XH/+22kWu3bP1SjEA4T29HDllm4xfbHJuPHhQabcFYgrCTKsPx+VnJHuzXqJN4cfuuq8AXU6
Qm4GJwcLbzsxSDiVeb4KqoGoaRVexCUcsj8f1qyZDGkc7pRqrbz/9rKjE4Yp7eAI1WBX1HfSTsro
Mw5WS/gm6+M8uWiGUosTVcDXFrXvCO073JZc4tP+oEuoAOAiE7LNBwUDjx72eOVA7UxPxMCXh4lL
Am64wNtmPUUPtvHglNOE+m647VBPJAsZJ2BmMOQWLOQ2Tl1g3ruJW4pUJMkDneYTe/eV4ckPqcgQ
HVlR4mAxl3M0lmALSUrGAeu6VdsgyhMgeMPs3U2R+i4WjG6Of89XppaCsuO69CdslunB+WnljuO7
7RBvay7aH+A89Oc0dcsTzbCXsZjNaVyXPBfOtDhcNbqKM7DMSUnXuo3e5iXG5wBIvMsmktbH4y/0
6lAAgF3uUQ7V04NbjdAzyLiCttLYDKg39ynKHElfKPgW3KH+fBMa6iKKY8YozTzuL0yMu5CzbWKc
6poG/XTXzea7GV2aW9F3WHbEAyrcx1/vZaYFmICMh1Hpahh3/Z6/7T9LqXAWAoJERLA5o7uFhtzc
AdddgjF9m6OUdtXXKbeNsYuUPrFAD+aWj+dye6JYwW2VQ+4wHwlLzECA8GGTOFT1eQmk4dpN/Xgn
TLKcGOpXlee3DP3vsTzOMeBPAJT9g4U5QtgXTjQBpcIU0YsCWkseUsKOmlg67Y2e4LE7zhZFPwGn
xN8io4nKspkwN4yGG8f8aU/x1wNJ7uac8Bx6xhzszhTLizhsVxlxJPMvMugCb4Wp8cJJ0LQasra6
0PFgXVYdkRekc4HV5slZOYgQv57BU2otVzm+bTsHkyJrwA2kO3SvXW51izt9Ek356EHm2vmAztkN
wcXx9XYQH9YR12o1LTfNJUaIg9BrtbkF3T4Hk5L38OTT1O9LWscuYqjHB1p/0f73luwj2nvGJw4Z
fbCwl4BcCCAPCh7oh0D48uAFEI+XAb/EEshxjDLd8RFfrmZq8DQUKQpweyBr2t9KTThVCZB/dxPY
c2y9iyeNpHQD3LL6NobSn5+PD/fKCzrsH7IEWpeYGx7ECiUnRMtURFPHQQXtLEWIuN1kdL06oHrS
eSaLoaV0fMxXXlFI/kPFhROFQs/+K84SwbR0QK/FduZipytbUXcoQWAC+D2xUH4lHAcfkBqc46q/
07HDWirkHFA2LngHiGfdTZRgH+PiVHyerT6BfpxOF0isIOi2zJ90BMHPb/zuQq271lbQGhfINdvJ
xZYX5ybvepTzzzgK8WvwK+/PTiPWNFhHnysclytJ8fdgF1WuARdsoA+JocMGa666LarP09uohzp6
/AO83D504qlYsitd8orDoLGMNjBmRS3bbtrhSpZ5f7G0XvJ0fJRXlpYwCnYdVbG153/wQv5CFlaD
+KMxbqYN8Npg5yO+jTUiidrQy+hE7v/aW/0+3sGy6v0gTjyAZ9Ba0ZHZDEUe5xsJmrk/ERQOi+S/
PpWPgBP1OuEbYsP+Au5Cr0W1AQAPLK0ZW/aSIHVH+QPrh6UHEHjWWHU1YIal2+YirRao2INHoQ81
kTjuUQKk57ST+L98Oz7jr8yA9gUlHZtLB4vpYAYo14Ld7OjQ8lRzu42yBJUMMXd9e/XHAxnBtcIj
aeIkPAxSaTgEKi+hJ+jCRzt+Vn5hnZtFAvY5PtC6Rg62L1GCc0VSNlT83/2ZFhkaTks9oq+RYERD
oad4SuAcbOtc+PcwV2FfWLY4EYKd9fu9GJVbBLd+2iB84/1REz+DDFXZfN9hidMNuGMqk1XYoj+3
5JAzXZG/mcZSb3WURJdpP/0ScK/fLUPRXVQld2gbigXU9QWCYhK62WPq5z2CBLRTcak07kNWVvn8
52HViP95avfgEmSw/ewXDy2SJFLBVTRyqYBLnVQf6jhBvuv4h/kVjl7MEduNAGJ8x5EHozmEMsxT
0L2KZhD+VOvnT20nP7UTWmmVSPxN6I0I1+QAnawqf1ybf0j/TXRuYpTDQGIjSwf0cxu4Zrpu4gH8
Yu8PO5rf0643pTkvFVJ/ocqoEPZBd15Ti9nqWn+BYwh1CuYI+uSeDXN9/OQMgGrwn7iWk6NW/KR3
Vrhoemd2hdVY5mBZFzkbZUc3qdXje+M+V36AG7K56xv/Z21Sm6rAFN5UIjc3eKZ9olax6nDU2CQg
qxTas9pMtsjviq5D4ESm1/6MdrWwm3BjL8rZ1C1Y6eMT/DJ6Kpv6gVkbmxzNh1nt0o2ZW2rgNWO6
2P7W9nsg/RpXcDSzsxiAr6nUYv54u5FGs9k4hrhrvgA+SG82yxDif5vQ5Uy2QEj77RQN0VVg+9p9
g77+4nyoR1+9P/6yLzOC/XEPNlxsxU1kaovQXYv4PKNTjdwj/JNEW9Xl8aFexkjOIm7tVPl9Sebj
7u9tqwlEkoXACEoRz7ehlSI1SmH6RJnv1VFcT2tuJbb/Ii135wFbtxgBmHwY0TEp4nHr+IM5UYFY
4/n+HuRduPMon1248vv230VVSxIXDtOWE0+uGn9KLnU3IdWYFc1XaMtQNJpkQItxhCZ+fBrBir46
+NrEIbmiGXlw2GCLCAq+YfBWQclH5/titlp0fzdUCfhnoyn7fCyqT7mLt1/3I0AbdxqirRXifa5R
GcKekW79MkN1vQcAe2Y1Al2R7WCQuxkhOcSwn941yO8sS4cPz6YOv0AL4CCwN32ITUH22C8PprTP
mwkLhCLdQTACdpqBvq6uXMRX0anBTgKN1RoYkXOOgIYdX8Jh2uTem86ZkCyLMdFRt6ZdhXVuLeT7
ffiQaltE9Ag8PCkRXFgtVhB+RJPUrCQ6NIAbjFEqDy3Yic5uYLLbsU/q6zyaPlukmaH1Bd38LG42
TpAQyL6E0MYgf2I8DM2pVx8xShq7cx1dkvCS2Dm/aji3KdRV5970SEQFcrvQVfcSsSlR1UHiXc7v
AoPfyPsIoQqC+qw+QEBCieq9HFAJwAcuh4XzLsO6mPZUJR77HiqKvh4xUh9r96xe7nFogkJ0pp03
KaY+JeTW6T3eKPCTkReDXYG3nqYOESFPYILvC9barvcTb8rFfYNX24IFdASqL0VZhQC4VN8VVa60
+5r2XPN2Pp4DOYpig0IV2a43ZfGx8+tr6SNRlab3XA/PHKT6lvRuwDSyz88LqGBA0KXecWuFynSd
YmTtf26VOePTooCF5Cp+1VZPhVpcCje47q0LmZ2nvbMx4Br1xkNEJ3gTBe2bKbsYERlJm7vVhjQB
ewkTpAzfI0KM15qDoab9NNY36HvY/rcSAcH0Aq1S5I766wgHlG64gaQQ4s2J7LpTPk4SVbfhIRgu
Qr/bwV3FN+RBIv1fRghPQo1ecPb9IBpUI9OnePyKiRi+Mgi8OMiwjc/h8r7sbgWQfeDxZPHdtZc+
YviksrciPR8KTMY5LFv0XNv6ywRetEm+NSCv6g5jmjjeKTgxE3p1+goGyAJyQftweRdE/Ve6w5tK
Xuks3UQKpV8O+iLzkJlDaar7ovo32FvkqAbFMIun+fPiP5cDydJTBvY/TYsrurxOcG+yLwoR8arA
QhPOv1LW+6IoUfgC6g+RHKDoNXKulxUytZ13FiQYM/XJeeVdD/7bCGUNnFdgxsJyniVMGbw/s/4S
AWF0J9Su6e1txhW88x5S/A2H3NxxmeVHnKOFPE8GvpK384N7UW4h19gIDwnrmwimB9QWdk5zCb47
hSPqoR54PFq9krGvkfJ/gtVhpBTZbJdBABJqCn4UyfQ98BxnRxr96FvW00rem01+504wvLPIeb+U
aOV4zYkb3q+z5TBea9B9jjRULmjw7sfrSSVhSwMEbNSkbmWUQZ1xN1K2d6V0MVnWXbrzYEX/MIEK
b6O2xTgDc+EFDNrZkNbDiVvgy0NX2/RIQIZRkQfFe3AStrBVB7sEtx8HWE732JldVjkkpDxoT6Xx
rwxFkZyeAKcFLeDDQ1e4Y98MLhGkx3R+l05d8tYJTHIumiA58alf5k0UT9ZyvFzR7c7hmWjDJdYB
3qFnssfjJOrl+LQkrvcwTRViKNQkT4z38hiE70YqIcmWGPQwT8MyzwNXh4JlQbqG1PQ02Z9HhBXe
22ZCaxh6LxZ9eRNF9okE8WWKoT0DZgSRcyRUX7RhFSWUcYCCSXkxKi6doIFG2oTh1fGd88p0Aq8D
UcVt0qcMJvaXbCWW1PNiXLYc17O/dG7YX1JZxlzOWdyk2NTzqpN6fMjDviXXa2Cw63yipuE5Ly59
3BtKO+oJg5VXaYTDEUhzz6w8sB9kkNePinbit7JykgT7IPw1kO8sUlxwUOzHWtpP/BPP8zLLAofM
WkIjQ9HlOdy1ULr9vu3giS8Q+d5HWSTuBuW0NPPRicNhezxHlzs6x4D1FB5kjUr78WJ/5IOolSyV
B+MrpMeu8veoKtzhbPSxB9S5bdARV5b+zNVYr/bH98c/wYlX9g4vdzjyJV7IK7sKXniTowxSB/id
waJ2L5MId1HYp/oyaP3+xGS/Eqm57zg089ZusScPWwlIdFlJqTvwXykdOzdGAtp36ugalW9csiDd
7UaVxV/cfJg3gHkMcByJ2fuk2205dsXuTycChIMAswSMY23XH0yE6f3Iileb6W4J7BuzKpwFzRtj
ITjoOXZ/P7U9zlmuzk6M+8pRwcDsAVoqa6n0sKZeV32/BIASzoJAfFD1lNy2lWgfm5u+mscrBHVc
EP4bnYpmh5SQgwCa3W/SaM4xqDrJpjnsqlNhXyu1XEY9n34nj7UfBYAJWK2uPERj0QuVG+OOj2kx
vJfJEj2Og2cewmqG8QGUNXtLvQyJSmdCGOHy+Mc4RI/9/Rj0w8H00NZ6UVEMcrPMcYnq2Jg3Cdpj
nqru8O9BEFGm5e2oXAvIPA5ZSBhMd0hA249ybqv73kMINE1QMENVRqJHkft3iCYUj8cf70VAZpIg
DQibAj6kksOTQPchOg4NcIsGLme46zMveeyzYsgu/mQcKns2wAZK9mvYB8xwCCD3vahRiDORRjrQ
2dLOdt756C6cmOz9I/vXKMwyNzuObSBMcg0Rv7X0ENsgqrkzTtsxN394gnILQF/uECzqThyhJ4by
DoaC+msHpetOkKZNEn+j79BXzxmHaPYkIvxHno/P3/6J/evN1iYl6FkQA1RwD/Y0xSkswZ18FdKm
KIcolIdQGHIGFkAYfDo529L4JDNr/xx9OejBO+JgNEXEzVXHRCVfQzd2ueMU9tJva7hgd0mQjeWJ
GPLKtP7+nof1wFLiOFeGNfDRip1yMZuktq89gb3utWJzdn8vmH/fI+62v4i838tqbmJM4A7+8T/v
4u9N2ZY/u/9Y/9r/+WP7f+k/76vn4qlrnp+7u6/V4Z/c+4v8/v8af/u1+7r3D7sC6tz8tn9u5sfn
ts+6/6YYr3/y//aH/3j+9VvezdXzv/76XvZFt/62EK2Dv/7rRysnmWbcbyts/f3/9cM3X3P+3l2Z
/SiHry/+xvPXtvvXX679TzBymn0E9MnQ1+Ezjc/rT4T3T7IbgBXg3I2iyMcoBfTeCE60+adkfVIU
g9OAILQh1mAI8etH6p+SNAxQnARAJkHh/fXfb/7wd+7w90d5nWwN5c3dzzJWaBgheeWHrGhQDt2D
4L6MU0hoB7PjjmN4g+aZtRXdYG8KCyihrZDKLdwEkxkYlTvlw4CyKXytR3GKggEkYrfzBTYAkbPV
DXXJYhrcc5HDHRbxwv13ds5RugxgArr5uaPHx7WFvItGOAau1d95UYikNQ6f9aTENphR2puEfmhc
67LT8Xxho5OcVH5313wCJ+JdAzTYeqYMttjBIhoRY3JqEKpRo3XWDtMVm7i+prl2LqwghM2N7VOp
zUfricsqOqspKTq8vnxXDxSWpzzZugIfsYysbsN3uvI7NEZQR79a+e/esKAfa7pnqWhvIOCJk2/x
o8ycCcpxdYma2V0KK4InHz9X9XIZZjza0r3zOgRXnA6DLDynnAjBniRwzu3gTUWXkfkc0IOngKDr
+H1StN55nz1ZHUbkU+ajViTNZSiqcyjL6aYWALiyJqC+gbHKGRRaXIYa+ZD14b0wLbY+XludWRjE
oUd4USbFpzYqP1Pzr9HGpt2kHUQ9ljbbYenwaaiabvVJ3DRhtly7PrejwF52cDrmjTNIZFsFTj3P
iEaEC27haNrDUZouHfO/STqrHdmVJIp+kSUzvBqLqauaXqyG02Zmf/2suiONhu6BLlc6M3LHjr3a
1yI1DTuWQYFZieqU8tRiNRLvQ90gFRgZKmeDgESFbs9l+0vkzMsslH/Kc6asesLIzP5r6ZZfJMnB
G+KtEYqSjyiG/UUkm5smZAZjkFK/HQGJAvvS1giiF6RMWrS+ZaEthSKTB1EPNjIViAkh/kc0kRqV
mag5xmTsdS5Iziz2MZAGX2wZlsmkBOh2Ea1Bl2xXsFPoUvoxp9Szi65DvxPHIiBZfTukZFbGtDKw
JaupRwMD7HwU8XOFneZ1aUk6jFHTrWY4iJwv8rVlgrpORi1FRBlvMNzKLuPvlm2axkVviHvr1+xj
VNZ1lxumz7xgG2ggrwBjrRHkcugjgvm2LOt3qXUQdCSAj4S1KS6mSGIyZe6pZGLWnhabmddqQ+L3
tOkd5mc3BUmUj/aAp3nPVX3dZjrsaoY03qZ1/knFSTgXxUorBJXDnVc53Ytr3t7UcPhUIaWuc/qV
kQRb9RPZZwIJ5s/cO77X0gCIogetNbTvRV+8r2AhG45POizoTlCm3toifFsJFXPFpSHTXYx3xbWJ
RnGnxkyri/QFbvWCwGkKoqNOS7ktoGKclFG+VuLkGVCMpWl6lQn8SEfQ4EzQUuAz4uRnIbzOeCZT
Sq+UAybRQ9tUf/I0vGiEsLlrokeeopOglunTwYjFzp90sFPamvpJou0EzSyBbirM+RhbYVKTk9nX
YItgJaVt4eVhEFfkZg0r3lMCD3q3LJ+tEyJGdlA/h///W99DoDEWgvJDtUWCJNpXLqsHcVivQ+VY
pKM40qL8DUX9IBP8X468EKTjM/yW1Ok6tUzPnLQnyltDB23xVxZh/tlX0W5qY92WO83wMmszSAax
4Rnh5s0UhKx5u53bDEGqJytfOXPXe7FMBNZlINqfwCNPX6GWFaVAkGuhfxKr7zDJf66s6At6n0te
xGElk4q8DvFrQBxaBbX2mt8UL7M9VXmIZVqwtVieTkkXOV2tvYZD+23oy+uQyDp/TbYzzJ40IpgD
ah+j9ZXvSi99g2pVKhHgkRzPuzrOz4CP/DrSamJzMUZLwKYKjiZymQvQBjDgMBDHDjR7EQp4OMHG
5qOtdXYwzHHLkkP2LwfBHSp1Z1nDeeq0rzEJHRW+lgQThiSzvTaTgcS0yZ2AvU+lJi+y6v8mZSUp
0ci2betKk0ZLL4G6GivrPq/7oxxF1yQ3XzmQCKbVa5umEZo7P/+AFdlW0p81JQkCQbQn+c1SHTqY
fzIkZpvENmiOmWoLhGsBRlUSYR8tfRgUg/VhKvPCrYqwlbQwOm+ZgFsQeHZBBgFpoWRI/ynStRqR
CR0Bgd6VajV5dDPfyR6i31sQVFZANiqrrLfn5Ke3+vguVA/Lmok6jxhNVM30nE/wnNK1Z+8aW5co
MtKtBYR0uS/+5kS+h8oGjnN0M1UpCJWQJHSFrI5RZhyVPbMv8j3Mg8RVyYjZdISZLcVwFeQovQvP
kdWJzO5a7QqX8QdIwWb/Vo2x4GXkzPhdbUD3KDqn65fEUZvqKlVs0jq0XdTtJ8qlugz/CCchdy+f
DA9iKI3T0YDwmcg9QJj+gyi8xBmb7N6s2g95tjDaq+5z1pmfMpB4daK73bqZ7/XTjFdMZGfnhJTH
ivK+SNp16GT6ilN97Yf2ocN4qZ7VQtifm7nY0UhOHVNtSJJnlyCNR9z2Cv9cnXgFSQRz+9h6y6WN
0PcXXOooA+HIUID4wxzgRufDb4wyS1xBqwjobL9R7/dZvDfktHNUcqARXwmQFaGpqB81yWfOaN30
ooc+bqH1/6ahKWyTUfs2WzVQUiF0TAY5nFQNa4/DV23ji9bLybmwXtj6i/PcYC8RSRmdqs4tdNBF
TV1aSOdEV5b5wC3VJJhMjl+IXC7tODausbyeNSV8s8rO2Mz1fWlpZUvPv2mwmFxciLgMrJ5BNwUV
0cZ5UbulqYTAPVSnadXioPzXESqme5FOJPr3iZ80F2XoIM8luptFCsFXZJ+BPbsIY31K1fElWU/a
E7g5TTgzdSBdNLGi0JPZe5VJdZI4k53oaX2t1RAmSVdtO1CNZtxee2asnDGK38hE/e4tMsylGbBn
aLlJ3wpb1GO7iK3NFCnTZoSMaOvyeiVBa/Qy+q5eysANGXSM5LJybeYkTzBHMFiVRLF0XUPdJt0F
JusJxS1A3Rl81Nqfe/Eb4t4vpo9DZo4XWa9+QeLsnpd5t3lqQUl7Ftb6hrmb+P9+xbolBllTagz5
6P02yupLydeRhv1G6teNTE6RIxOMhc9e2IP8Uwl3ErsNYzEYhEyvUelwxBHaCSNrlLet2vPasAsr
ANdtwuHlLj2sxkOIJgOOSPxntRUdIL0afEmPPuoQsLqY/lsNikvTFFL29uEWLSl1T0KDb61W05uw
j9PAqZqLCbaTluEUbtQ08Su4AwvoA0Vs5S09dV8PG1arRiUoTOn9rHVzT4ibekiKlh5udObQaznS
kgmm0qIGQ/nMUJbT3yynN5VgF9xp7QAIhMZN3ArTRi9JxCdenxvg9FEmRKk2dfVgrCezOQaoreQ6
wI1fu0sK+rWcMSMbj2Ex/ZSxUqVovq3+lUitwlHSLLSVzoBSqrpDUxJVqVaPbLYEu52MPx2hZV2Q
QBHhgI4bPsj2iO4Q7bWwZJXUStfZ5Xl4DEl977Tqo8veZmJ5XG2uX6YShFIjf1S8JE6aT//Wchfr
PQTPQWRQzEp+NWOmW0pkGoUuL0iTEsYepct7TWbBNq1+5lnN961k5a7I+nWYqDzk4PvKmiKmG8rd
VBFMmRkwwxSph4UT+yqxGWQvl4AFjCsTYbWbihBJZ4mM2jp8G2SZ/0wmNgiCSnKyzsgZmsaAaC7z
eSbpFexD7gcr/UiX5GPdtsohSCN9NygT9j2RbJ9l+BIRqJv6LqojJ4M5gGZhFAvjFF02dQmdySxW
m47w3gSYNGdDGjBOnwOjS1KnNSaR9nNPwMiUeM0Q/tAFKPYL4Sf8rVXroia8q0n6ssBVSRvaxMug
CH4rp3yJWcXpHjXvwtplvg5/OOz0Azhagq5E8WdRL1OLPW7uQCJF3fSWcktjv1V1L5uaLXr6WxSB
XMiE7GwQ+6SlzAnF+vwq9A9Jg4kRpeOxJRjY7rESu2ma+oI+mltG6W79TNlC9jblZZKMbhQmAKn6
mgjX5YdBpNVudNGfGolevcLznkK+s4YgfqcEVyASw84utRCcDsS5S6bDpFjZWaBl2ChjedHq+LUX
hpl0Xgw9dWn6hoEIlpb6jlxRgBnlk+8dzyrZdZRKQzL7+pj9wT3GNftNmqldrfl9ePKiOkOPCQWv
XkVSSR1DIK65GbTeoxDGEcCkCtSNe4obyLVq0vI1s33E3dA5lFktiWdnRYEN3j9JiJHyUnYcDtka
KfBl6u28MEAVDUfGWHu4B902ajNC44e49PFbJjigmGmn2hlXvAbie5otkAVaBfpokWR+UqeO2BeR
I2jc9GRtfB2b+DLpw2Kb+XM5MJfbT1MBtEXZa2m/WYsOlopE/Vsd/vsVUjv9I3zCq6dAU6HXmstr
GBX0vuX35fnHEHj77IRnjqYoq2soQHzIlpaCoZlbYA3YOCyw2qmROESAh662/Bssvk6rJvcUaQAO
bxXh4Yh0YHfZXlmqISgiYpxJS3Q4W0GGs9rcEk+HJZS1a+pja9eLrjmizi6oaOdqgpasVFzcyRP+
GU3p1rRK7E58oYCkqNeFdlszYsul4hkaaljonORI5pWZOYSt8tuq8bFoRHbCQTz2hkLFXA7E++m0
quNlN/f9TjVn7Aat32VAFmUqNtsCM56Oo2YjtNE3KKIvcVGc1RKgeVRg2xX+q1NnFEGhKtrFrD5I
Z3pfLJhdoiLs4j7KOSr5KFLUHPT0jzDef6bWvCz91D3TNbmfxPdeN66zNm0YiNwa7bSx8vB3lu/G
0p2ytvwqJ+WQYTZkzwUJmRGrZKfmbmGmOaBIe4r57NCpkJ5J9hYbuSW/IHsjMN1ph0TzG4lZS91Y
om3Tp/8QJNhcqtcQccdRGm47Ugq/SYRo0n5wGQ1dccpv1Zh9ZarQupoeyGvLaxePKvGmRRAW0WM2
pX8LhFcnJj3TIVHAE63qh64LPKWjiTvG7VSdSe2xfde7CHZRWtwFUWC81LCCcE2pUDLhXvfrQ9d1
mHv1h1TQkkvEcFNn4rR9UtUrk3DHrBncjEkUL6ZiINbSJdj20pABu5vS4bcoEsFeKJNjVgB9Trsz
n4PoKl/GVGXgNsPIaTWR9PhJ5FLDHgUNCgBnxl43x4WJAQbM8BTmuzm8N2zkjhoSshiZoW9m4Q+t
+AbQe9S7cXYYifj003sxESLM4ShAsitx2rTvfUQhSSuS81S6Cor6URm03VbgOmIUI6yQ8h7iVrSZ
PQdGYRDWbGiMb87hq0LErK3NlOPG3FwKIq2dacT1kMd7oYCrBeIHbAvZY5rspYYYHyJFeQHlBLSQ
MGRP2XNhh8O1pH/hGhNhN3pJNilw3Su8ItlGm0FgVFJ5M7grmsa6HXg/yZk6C0t85HYMaOoYC28h
TPBR7IDBWceCXGJe3CNS2AEuTm6H5MgSW9KDMpFqbCbHuI01e7Sas9qiYaS55CUDvgvTPLdCXsCH
Apq2dkYPMb1gHlZKdnkKdMwoNkYTXpUuWgIaQqZPeKs/d/s4rnW/fE4VUfP/G2RoaxJ1RiVF2OxF
yUlNhfr/TlKyhc0HJl1dK49s2qnZAgd3KgCgdC8oNZov5TzHiagVSkRmEhIkKSfMlh8w4DuoaoMm
sfO1+YUE6ffUwha8TOA/Uh4mob6/JMophK3WTjTDllsz0RNjbbGlSPRrplfsZallKOcFPmJx9iqx
LmydgN1uLV/7VAEkp0ISKrjEWwtOps4gNbapLdJCARmY+djYJtGW0D20C4U+EI/RWO1Uoe026gS9
dcQLLuUfptjGk9vlqLTzX4wRzyPf4ZAtuuTMmE1L6Sesqy9LEb9qff2R6pRU7j67TyrQzhXQBCGt
pV+JvDED0cfkMRzqHpBNDJzGqLSfsjFS4s+XB34WVycWdZbFS0+caEqBGNU4DqbC0niGMfYmpn+6
UP9JQqrThRv0sJYgxirwaS17O28QYbnRbZjUu2YU76lJACCY0zAJ91EKYKkxXmNCmr2mmbinmWoQ
4prhNHzykDTjWhLQmBUgTmAyXNVoxtHGDbFdIPgysm23MjENXNL+ClmYnJU7SpYuzJaExepFWXRl
IMXa6pUAU8La9Zn0qyTznSjM3I7y6T2ZmzPR+wrGF+lV56RnnAoQBmy4P7oz5OjpDzqeL22px2Tq
1q2PiveO8ERmF5G3W6NQHfGpKpDPWhPwbpzLSrkPU/zM2aRnPENDC2eWIvd3PlJevieqhXdMGKCB
NqFvDJTAYqs09ky4ri31wnmUKLMG9t9iJpG7XUAGZEkcdALWZWgXxK5VkIVa8Khr+7SfSP1hXRQ5
6BQUwUKuvtRZT7xZ5crSWZPCkYNsmGEztNBlXY0xXRvP8kYPxdtQh5RXvKx2Lg9bJum49lgSfDcq
YhJwXDOXhhvAwJXQfYwP6dGkebDLNPkqxn1BcQy8Q0PEcZau2uszkOVEiS5jiNjJNAjS7xN6XHGQ
r0bdbNNVO48RskraQAqFdDia3MSspVWe9Xi417LwrA/CR1GjEi3MmwW5tN6mbrX7eRCvDDQSM1yQ
Wywa0XsTiqaXokJ6W6UgAxZdfCtV4SYSSZ0yurniTqQq7kpDB9lGKffMUaE9lZYerHSPiRzna5AE
fgnKcGB1vAzgXT50vcjOeqwfnsP5pIIsoKKbCO+oSodynIn3BSgdgGyY7aKJZU9VuQkMIupxid3c
DWs2GfwSbNtR3QaRNIabHOzZ8z2NxnzYC/G5MFLj+c0Au+qlQyss6Raa8EW2+mmX8AI19SIcIfVs
00Itt6QIpMiKpewK9VvXczkomgZ8bHmqzBzpxeJgkSzhzBj0vV7y0e20dh8X+U3ISXjh1JLGFhEv
Wv9kiER+q/E88hpTeQfwHGpAbgZtl/iNQLc/UXsvIZo4kGa5gUP0PB6k4pqAiAjIEqP8rd5b3WfY
+g6ToGG2hrGPUhC4+ZBohkrFNDx/c9ZwQCx4IZEqjEAduh/2XoewLsuTc5RmYuRvCRbIUYNtOK7v
bEfwfEvx9WAyu8lhqiUbVaKYimNyeUvRLH35KT2sFbPs1crpKKo/oyqW26FV/ySlWjY6BGSmg3Nv
Flr6M0NEiLExL4elH/YMgL0wAc8dz2Q8qCosQJHhkmxpYO2kIr5JqOOe2QDe/J0blf5QBQuL6LFn
5re1VSKQx3VE6GwmQDBqWeegyTcdocN2NFJqCpBYhxh8jxh9NAsSTi2yg6sw/Dod+EaoGMGgV2e9
tqJ9gct4qgXkfCUigV1VgOLo+qWtwgOzfyoVjDU54OX2ZNBZEH4cuMaRy5GJVogcnpHxucuEbS0b
815PV3voRdkHBfVPSRi2HAYhDVLZ6PwQ3VYYYtlv+0ID+rophBk01IKhR0/J05sSi6uEhaPaXE6T
MlC0Lea2rBF+OiKtiW241AObtGItOyXpBwyxqSdXCJ/MUsPh6alDRdwojhX7+XNuT+9CwZEliD0l
GZUak1Dh0FzSNciMxXA7hZ1e66utCRonEFMNZISadnBluR8CEpt5o3PmHQcgoGJk+qHYKFyb4PRE
pl3KZ2mR/7SIb6kySi4FswEgtiyPrH+aN+XwT5Ta2cvTBJR9zyh3Fhs2fto88eWIO0BPQJwry7Xi
8jSOGWZsLbF0j9mEDMA0Ib9RPjrkJblDZBIc8fy+pwKn8TJ0rwuODmox8SJWerrp09Wnk0ql+Kwe
Le7gdfKOc+lJ8av/9avyM7O+w6yhRRJ+FbL6qDvjtqReCHvFrgoOdYTnzIbvtVsl7b3pZX+pkdAM
LpNkP733hfLalSbYgD7VXaWKgY6s9QsZ8wAQkXicvICk9lO1Lw0gov5sit/rM2X+jPtZVXNUAHQY
88OSX6IhgQB1ieS7nu2UKMjGw1ScMpRSYz+IG0G/hc0p26zjbtJfwHfm3FifDPcXRboZ8cGgNaBH
VzJl+L28BQSg25J2M80XgE62NbzF1QM+JwXWQ8o5dVYVSHLi0CnhJlu69Uzvq0Ep/bZgLurHdfAU
oIrGAryeg1P8MGPZZubKzl7FST+G4MVRlTwlfKzhdmKERh1RGsJTmdw6RNDpZSlPefM5Uo4Xy0+p
Sva8vivTvVRfTPiU6iNc/0L1VTPek/ZeZfHGWj/1iWaefhOMfbbuh9HJZgzVB7CzIV6yNumD2DzM
0a4J92CJwmJvte+tehPzyNabnoqc4ObCW8LRSbut2HMXe4unxrcY6ckeKUAFIzv06D31RdT3cvMj
Vq8GU6yIR1WDu7Y4Ld3f0D8q8bqqt6j+S9XXUtPZQEjllU59+RlH331Iq5UCQlgajP/M/tJ+Whjz
nljS0YdWfIvhXZa/QySgUH3I0k0JK19GrEwblw894nfP6Go9qVGK5iRsUkmxbjIGpGPNdOYSGV7i
wdIlsASYWDOZheScTwsHwKfUWcCmH+Rl8El4yyjHZ/23BMaXb7VqyywneCYwsPus2KRjoPa3pj8s
1iWsWOBHU36Qi9+ohxIfv+CUu2zyeZij8tZPR51dOwP8ZMVbrLdGAsBwo0TbUmWu55hpOwK6V/M8
ohAhBIwwFVxrbTdJ0wChqt16Kh0BYWWaPmHd09dmRgOrJSnSdogh3xA+NXZ3EfHfYhQ/4oBWka+f
YwEyaVK9GfuyGboSAtKacxSgORncPeR0kwPyowK2e/0LtwQVKUu6+ZjHJ+0BpzSlVIy9rhdq7ym2
kwoGnZqaE5AV3Dqn4eXjJTCXPmhAEpVmkK6XGK4Y4v+zeeav0nsvv8cUG2eRQZPskrefkRgHs3Fo
qm0/e03iMWvF0KiXDuc03Y/JqVm2k3TPo1uh8ZImTir8WKPkQiYbq0M8X7X5zvesNTS1XzZkFTKl
8C62mNpRJZgItGX5FoGbAXHehvyDXZidyyujbPb0DC8vvnlFpHRfNC9S/WmmL7P4V+R/kvyb0c4z
0s8WRGWE2JArfyKdyb5wFuW6MGvQ1ByxPBMO9AQRtuAslpIHB6dk7Zrlm9wVJ6abk62hx+ibreuf
y3QxEdQjdJvYZeOTl7+ZWlrMAS5xX5FvnG/2JP6U9LArxijYzVyrnJ1EiQOcK9x/eqdKUQOlh0EO
3j2RvyaQwDxG+sSEeV1FEX/FLkNLXNNXZSioO+AgkoyWTP/wk3jJ/GsygcRI+06F1x4umh+p/nOV
k9/OC/AMuwevzv9urMiJJfql4UFkukSGLKWOv2F+NNqH0fxp5rspvlUdJMrXejnX0j0tT9H8poZf
Lc8iRqGerbd6kvcVuh0TgzYo4ohSqnrGzF9Z7oh1ziB9Cx948GFlEqxrgZp7GPScjPQpgYpM9MGj
5b4Oss8FdMOsz0BkBZ0NqF3zyCr+mvovevAe2pZNSaDeCG21a9TuOlbp9cykLP2YBa2CNhAFne/f
Mu+Nsu+wUsTrm1nyzrPq29whctCm2MLy9uwYfiX9X05PJCdTUW6+x3bTowJrRBw/9x6TjHuR2SKC
HoO4NxELbn3qZdxeQnJnFH7Wks19SSd6m5S5qerCVnK1hOcbWnac/Gvwg9BerhRvPI1I9AVeu6oW
PQu+wMrRHAFk0TqiiXibVKokgcmQnMmcFKgI5QULHzArzaABB3/LrfFpM63W0G5yqiUeHwC3ilpI
LzdLjElhAVsUzj7LDpcIiO+udrO02CZAgXoDCC2wuslpNDC3WuyJ4gNSwM6cmE6idKro96v9wsmm
uINe+73yllW9EzOWA8DMp1nk6QCadE7VsGq9OESKJw27A5mJPuFm1Qe+EuaiSs8cmUSKcEk3Xsof
2HLnEUQOCMGorwVsYuhvg2M1MMJLhdZ2FiTxhNPpI3qGeBqLB1QNSCQWkuxVIz1rvQndZ2YW1CUc
RcyBRRrWl5eJuksPQXfww8kdq3c+LBH3b3qAxfBrJXvDOIjpedI+Fd7javxd6CBwUwMulXp4aYHF
9/6yfizqXkxWv1G2whpvUPNcFn+USaDiB8bmGVe0PhRVsysuPSMHrcgGWjOHMwP6mbpvOXb0hVWC
0FowCGBB6VCkFtM+tRfbY57mLsRxfo3uJrXl9DpazRD7k5k6xNo7Iypgm/CiGKeOJzJbt+ffY+bv
CiYO3pTn4+2XyLMKddMPkFFGpFkK42rkOKljW5CP0XxR2xeSOAgVy2zw7cOHCd/LVPnUtMblkWEW
E39QxtLKCsdiSWm0A0fltwZTvBj3UPwW1a+uOMQkH8x6xJII/wrsTQpbc4iMPHA6IM9RhoL7ZoEn
3GLytQFbJjv0ounHQwZr0cGBvWWS6lfhcBVJs4BhdhU4KmiRIOrkzkoXXw2VZzl7wFD1MkXzKQNL
bhbvMmmTCScOlxFE4lct2YmdcGRi2emwReQjrC2Y2nqOGBnhh42sXZTWQDin46Brl8FK+SSF+QBG
xBn0fOdkvze0oK8RwGTcb5ruzgIvsDTsKgwQYgRppQBzW+uOWuETG5MjQ4SHaohPbS3uxCLchCPd
Vem9k7+BFrJRmr5M3i2U0X0oifcsqXbVxCpi2AwvAZ918nSYhELc7GpZhO50i+DlieLqQIjRkzoA
LriNtTUY1SxYUGgjpkQFWT2ahXU1Gc8r2+l3Gpa9UIu0qEJ36HV/xU8H7gpS7Qs39ZOZTGcTj1dl
GkFIfzKa14CMNWg79VGOhUMVJRfygVV5pDk8ilu1C28klQWG1p16uTt5BCUcJ3S6Qk19oGv+QDDS
QPtPWw0I25is8Gur0DlVKOfgjvx5fkpq4MA4ZvQCn0FSPepwuvUi+D8oMw5pzI9YHN4b2aBbypx2
1x2iJtobjeEpah+Y8XPoUHlrJPFDzKxT26kv+CJPaqkFVf6Z5MW3tm4soNZNve0sw5ZiYS+l1V6O
Ed4pTHMRvFhUrK9kIVzyUvybmYV8XgKOqiBdBNqiudRt8l3fNp+Ay/4azTyVU3TPdVev21ujG/86
kyM/mlDB0mMULltJwiLS6M1XbqEis33kyIC41MDSsMwV3paPpii5vX1JSL4F9kpJ4XveNlBBq+Zb
pI+ekd6XpycQUCQV/GvTfdjtw9UtLL/AY2UhWJo7RgX6+LpY2y4OkvUlGeiOBHl/S+X7E4/RHVrm
GNWfxGA7Zxas7A6j9t7yuhRETwMMZRR8T3Abs6iBWX+qdkG74DNST13yWoJwhDHr5gKiLYIaxHUQ
nxl91Ad7rdPKZ908SjtbCiT5A33GLZTeCePbWP5jaskhrMMrwsmRF8t+UK3MF3HcleI5Va70Vh09
DorinPj0GwigRpaI/+r5Wk+cUgw/eKLySLtP3mo24qNiW64h+vIx5dCWekRu5WQlF91DmQqi7sSr
FKxUTepEoxxDKZ5Pr2RUuZJVOrK9beJbYlIOqMKjkzeqcYcA5xZMNg3KQ253EgJptpXKYBoCrHH8
K1EOupai+3/WkrgVfa4j1Z+SvRFP3QteZW6wHazpNm5eOSttwDa2fjabI4mA4Jud2mltbKqTzTiz
dmR3Ma2APc1Rar/FWSf95EgnmGFHeCwHFCel9FKvgji2TZ9TFm7CXO03h5crxKceAS8E5l0fFayd
0vhSWzudjrWM54MBdy02HLiFTJR6I/C2XxnN23JLqIH68q2M18KCLm18ZmwXyfUpGQysCtHczPNj
Wvd6uLWkc+zhUtQvVPymfm9nZp0/ZvlFHV+blXvgvRA+Ev2V+1G7er24WaxHTTlfQpSZXT4g15kN
nX17rm785MxKXYrsKGNJTXezT3KdvjerU6/e6rq2DXUls/EsOr0rgvNW/WU+N3UwivtpfOW3Zcp2
0c6leYEUqnW+tpwHcyu6mEF5EajTix2jts4q+3nAwim3SXyY6VLWOdLqT7H+E7SXZvJz57FgwvoX
h6+ddIuTP4r1yQqU+Jr1m0W7AYtLH5H6Oy1+ZT2ow+2m+dClk64HwnxnMxbNq+EKrPvf2g0J/jql
294XyrPRHCN+FgfRLX/hz3R6K4iqfwnnn1R96Ajjs9+7NIoTky4wSjNH9lD/TOr70v9rhcDoXUk9
afNOSPdr45cO8RLKg7mvYdiL4bV0HoWWOwqz3333WWtUV6S57frhh2Bi2+hvSZjboCtsk8Ff9Sg3
m8z64vl7hoQT+jpL0Gg2ZZD5E8bl9B4vQQ5tkj3D9PJAKH1mX52MvnyYZRxHb6OvEdN8WSlYDZv9
qOc5GK78/HTEibT6v3Ik3OYSUSwO1ps0NM44Xsm9pAbCjoklSeAOGehksI/NQbNoKG/o49hG/UoS
EOPNhZ7h2uOsDeq/UEpsoh+42GIdGN/CLihQJXAu28Y1a9HBxbOUb7RMt2nH6cVIVabbswy/CPVv
bV/DjijCt7L7eq608gmjhkaImkDlToPL4f+lKKmbT7ndJ6CsWiaZ7F9c5VxM3kv1sj6/seOknutq
tcvlak3nLrrE8mAbgufJ4VfUHrkScW9i6Jox0mZbd6e4ZyzG1qZDJe4X69bXM03JZ2w3HeFqU4DS
Ev4MvBgtcEMx+Z2Ef0mQBbnxQRg9G8ulr36eH/DjIsqvLQhFDYvl3N3q8gK41KDbHkhaYFo0Lfdt
e++aS0vZ9I4be7TYXrad8Bq7bLiuPB65L/KJTyO7bjZcO5cIAemjCo9y+47lBr+f3ePbp3JhKzrF
+WYYgsl8hDbylvIadccU9YDn5cBi4qZ/e0652RxIXIsbkmSEE08hXr7+60/T05ODJvwy5YNCNz7N
XyLlL1z88Ta0AY7Q/L1Ca0Wz6gnJ8sVutkMv8eGFUiJfQm33xPNa3Kmpkm2icJ1quYXJXRqvMfuL
zrk3YGCj4KbYq/Qd8IhVcws816m6R59WuAviKK30bT98y4RCwAWMrsO6X+wvsfGwNnA52ZndvqDx
thTvYxaEHlsrdnO/e0YuVIWXcbPMur/Oq12YQY6KY0PQaLt2ND3l04ptdzkI2knXtnrBlWcHavl/
JJ3XbuNYEoafiABzuBWDcrYk2zeEQ5s5Zz79fpwF9mK2MeO2KJ5TVX8qBvdfZiUxvPncBm13M4N1
KaKDhTzcG+le8g+F9lQSAK7NmK9H66SFr1DaiWg+enfw5mIfF2s0/1J/xsgPDvRK6oW+3uXj0eLB
F8JebPYCc3Mc/wTzTy6ACqmvRTnOgGKzo5ZZ/MXtnFwVf0Ow4CJH5QOMjrqmvbO1Q8qZsDpPQ446
m6qbN1RwKWXMMO3laSoPGvQgcofyrMDu9uNjCt3IWn/pYOJ0bWtrW651NnVyn+vr3wffXRlsiR23
yptV2JrgGsND5jYPBiTV657Eo9oxpF0QrE8XPnVgU9BbT0y9HBVmCfe9w2+XU+h8bR3Va9MlbQLF
srDpg02T2NH8rLStVZ8yIGVrRZ+zCq8AfBVjL0uBPyFoYItLx3Ck/G0odhzcFipI23XJcYzWimz3
PwipVlggvNlcjatvdhlCup5po4nUXGnGeew2vQKMvhWsZ2KRKnOJKTmB7WdeczBX8kr0UHX40EEO
YB2zFbtngY0uknGwuIhRYPEkimKbpIC159EABSkWR+yrTS9df1JoeIyXrtAhWU7femr10bLTswFr
XyM4+T8a0tAlmv2TzGFwwAmRRbdql1FWIIK4XkfJWTFdrsX0zaCj2gSegpsDmysKCs1WIUsRUXk1
irOLxG2Q7PX2nhYuAztDDHLuUzpejfKxLIZCUMUo8e3zyBtlU8hfEvkYJihcp+3E6M2cblzww+SI
HHJlW5tPFIwjN0Z+aKMLJxN1faYMzOxP+aaFe1+0zZnaxvHIKntpNTrjQ5j3hVtk29k4aPGp5Feb
Ym7n/Uih8LmwJqrHkQWgvG3YVLTaTlhnFGnneXwzwh0rMsP01T7pY9yagEpHXuXmIQ9Jxtwmoqe2
d4hpUECFcGb6GdALEUGdvkNgXpU7gi1IaZowKWQngQNDTBQSjAs79EBP96F8z+h3ljhnZYOPhKbX
kte8jEnmoTfpi705ngZrN9sJIMAaUQAvZ8STNUjR6M3KCcZfY9xZxiEgLSbwnYHtzXAqduvzf/VF
p4dJqKJVQog8c1FVKuNseixeSNAt/dBU6wRKVNko/BB/o5drcfzJU9GR4XdEf5/1nolcwjHizq7a
vdKeux52BhVGw4hVub5dm/8U/2eUX63M4B2ZO7SA0FG3bDy3noYau8Z3hbJKzvbIR2o+Q/qREb6j
F7sKkssNXSH4pZRj9GsGL688NXKbyNHzmGWWX+bwEmlXlQUogzlR1RtHxh6CtVlv5wh2JdkY4nH8
G7nNw69mvAvz0Yhfk9M5WnZfmrj5M2iuZggF4yUOeJ47VTsCsWRpWoXDWc/fuS41dbcceJ08lA74
Q/9cDlTX4j+wNWS2cWOulsqr6xwWH7Crf1nhISUbe7qp2mefLD1kJZ4m8UKMqBYcdfOMeUqZNik7
CW34Zf/ImED2F2R+i4ThFdg9ZY9lc2sQT5Nqls/nmB22OPQRG9Kmp67sTPWabtBJgbm5RpRtrLxY
+21rkDhddF5mKwP4nSEhDlo639cwHc3yPvJlj/3RHA9mdyE6vFNJCl916E8yr+VktQOaJWzh5I2J
fDaLAdr/m/prxBvGcm+52mrXWiAH5VSmm+UBqr6H0SKoErqkD6u/EtA/OXK+M3qOeZdum+7fAp0K
3Ucy/3Tqki/0AcFk692JsUeVH6VwQ66AR4m30kltOmjsSEtxUBRSa266Rrz5uyq/yfRpff7R1u/V
8BkL27njwmxX7NpuhhMXLj2uwogiOyHM/GR308UPbqF1t3DTTTZBskxEl54pXjowDDb+jvjLlRG+
RAhTBwQXoD0/E4dkrvv2UDRbMGi7IJ/ByRyKxnIBTdF5SP/rkOXO4wUNUtT+PIHuL6bf28ClynDZ
Gl3FUwq2bboXdXcWTqVNPojwFnihy/Wi05N2wjsDL7PyZMOyoqcQdqZ1SvH1VddS+VXhAFJ4gkkC
4kP4LFt3tTjJxbSKB6IKvkv1ksx01C8kzvngSqmr5cB628j8rkVe3ecY76offdXi2tmKBgPevtFo
lXAliMo/oMRBHGn3WCmNRMEq/mXavyI4WcvePZthDScQpdwK/hnhr65u2LDI/JqWAPnXqL5WyeGx
sKTHoN3UylXDUZOk54l+qJsOUX+ywl+UAOK3SoWYJc/KYWQAMygSasMk4XTmx0wazVgcoBKbFJnF
WW/WIy3pnL7UYE9yDhuQllu0LW60D5VVgqMgcCgOcn1XxHdKVK7Tjo4btVmn+iuGHBaE21Jl0Aw0
2VZjooc8ePQqLhw04SJQtjCeBPEwVN+L9y4GGRwhdUr1po7KVk3/VdYlGX7q7KabtAlH3/IifQ24
zFX+pWSoqN3ZHhh8nN6G6cWIlH7N2Ro/P53xzm+cdBXZ+Jm4NMhRYn89Bi+2fDt9eB+DraytBf3i
08LJoLMmL5IIioq3C0biURpYFjw9RvO2B61qu2NWvnTi8RT0vDpRjag6V4lKxJD8MTuISZQE2vQa
uWg7rTc//U6qR9d+mq3X6V4c7BXlb8j/0Cr1kIvLTg7ldxnYsnQnrEju9Ndpcxyyneqf6umeNN9a
9d50z0F68IUowW5mU219kJRdpC2aktBmuIc7UMVLhDaheuYdpqXpEbVXRqCApOBsYFFj9szK7Vwe
BmPny1/KKsLUg2r0wLp79Lg/nct7HD9ke6RacGcoV6zhdsWWaEhje6iD1dD8k/sDXk8I/78h2zMY
dzrd6ZQ4Vo1Qa/iNatNVCOZMhl+mK3tueSKrX0F/jh4qd/k5goIEG31tWVs5uqqoTorgjtHUDhhP
7NAR+Q9GcqvBftRzz4mlnkCLJV8jSOzya/B1SKGbzqB1xvdcfATCZZCumnSoJu4s2nzsuKsezFia
1xkOGX8R3aSXUPGkAQX+t26SA+nUCLO+E53z8JoJDW2Twg2LW4KGZxnWFHIvWtaWF626zlZ/0rBL
uFd8jtip658mb0dB1os/PE1ChIP8IUBbpAeGAmRwlOXrpJ8Z82mSnclnMOInVrCBVfSWqUdrE5dH
A3CRNhjBhY7IFFImBtaqjnQwhb9Pxl/OZT6+CQB0zNeacZkUR/gzZy/5yKL1VG5Yr5I22WpBIbpD
JZ9YpD3/ZeYGJqJWjpwESd7V4tb0z9wB3AoTBg12sC/T17KkVKl+5GFvmPcuvJnlcdA3NSvMKImG
+l4DtWpoeBjlhIxZVns3YbKG4uyPe35YH3iBvpmY5Spa0OCvA5eOetPVLWRlxhHApvJmYz8x9Jen
DkhS2pbBFcEzMlnWCmcfZXNhFQZl1LCD6mhdic9Gwy1MYPtQXm5dH/774Ri+xmeQvcXTMcx+quG0
NMlaEKGpHtBlJvZYPLRhnUABh/nNosBocWQvXT4seUezbqyHadPS29RcMitQDyNeNZzS0Oee5TEJ
O5XVxuYpkuhyN239SfBj0r1U2a36dWM9vmY7q87cKKHb4jW8MkWyMn0zJO8zpFzOXWmk38NG186w
mAUpbBmo4DZ501NveeYQFpF5w8xih2K/xNispk0e3PX+X8vvSt2wZdRsgAChThEt8b6/LP44wHum
Dw8x2XbQMtNK/+wM22yRzLzL4jcte6+uim5DDS2TLcwcnu3t8jYL8r7e9U/hk9tcSzetdFYamkxl
jXqaK3ndFugADwusaciIFz2z2c7pPZQ+6BWkaSNH+6k45N0F3RLU7aO3GRXr7077MRWAEriShcBA
vchG8la5Ln+xCH8QzwQAnYTiblgH+OIJClS5juIZjTlPBMhluWVbD8UysqtPA0FP235SBkdjn1nb
YPaIh7W/UqxY2wKdAa2qQwIr7qnJjigsmXgjWSguHwDKhYGydLxgNoyE8zSBx62n7FCukVP5TmFe
FwipSt4B63TlWFrHQvqQ8g//WIAc1Nc0NDwJZWQzf8bwsVL9ZiYvgQRfdtdPx7rfizg56JAHND7R
aGdasByVlFyM8ndSI57gUwEqSZvvCiunBVpr1Qd91ds6FeuTKoVS8cXXrgf7ZcZLT8Mm8qbqtUzO
I3gbvUEI1oiWDDOhvEVXxrW6qyl62fjZxJsMKEFIv+L8y5dRz2DM6ZiDjV23Inkt2PTjlXLND1sq
Z+3pbm88GHbw/6qrrmfyKYJVIJ6X61FrN2FxLc3ZTQLPsB7JfEbv00pOIm90bNa9N0VeiUQy+Tcl
2arvDgvqooW7biED/GMWfTSk7OHYoNcRvmr+OKk+zOwTcTJ05L6ozln4raOwGuNjDkBjBG8NCnfV
+BHEbSGcSeuCaiZ8MziJzVGUb5HzNUJZ4q+zm+rV+PvONhw/OLPNfakJ+rzNwIbmToMZ/Z6Vf772
HvkvvXtY+raSN236zdII0diN5ffcfQoC4l8Kefgflj3SrImfmn8PMZwv6EAivZZRXlHvQbWrgztQ
s53He+ZD1iohU/1CArYyWbxuwJeXIoWHapsNkTOOd3D5Itt3YBAVm3ZZtFlBz/PesHbWP1VSvsWH
amfc1Gld2AbO6p5O1wf3MLJFcvG3cArdSDtoPcTppYs1WaGHGrEN11z1PYTtKiofW6u7tOVODlHb
sBSc44po18b+SMJkW6PO/JeYC6MrrzSi8GJSJXx/JmOK15MfLwTHQQNX8uTUYw1hhNH5SQQnWC3m
KEaO5X2b1E+5vGfNqch/Lb+wOya3LLmL4oeGn8/XrrxoI6IfOeAXzm9tcknu8Xw1Rko4OOdmnArc
O064zDxIGNC4BaD5/PWlDBsCTIJsnXtv/EHNDK0KvIlwsYzXqvToFqBIRDPdv1B20RacjfAWiTgJ
t3gg3DS/hs536mMQIXwGwKPnik/dWjwZKJ7Yb+qqSoCb1yKXUF6RCJGYNg6GMbwADDHl6hbhyKgX
dNrxAUMhwRzTUVK4a/hc4z4oPpaTWIgn0QLCY9ZsgEyT6VVz7TXBSfW3y8i9DAmUCV5Eaj5ATkM5
iTaYjVa+9GFV21nwYp90WD6ADCqqQzcPiyh8esTWpp/uSJVXSnmeJy4NJL5b5oIsW7PWSjLc0jxk
S0uANqHszjqlqpC/leQH2N6Q91V+zLRNiNFRlNkDRW3oZeJHQ6JXbyN4g+nma6bDXPJS/SB+Nm5n
E7mFdJeEU/QqOHIyDjodmqFv9Glb6o++hj/i8SfZVWmfio5J0kvLkyn/LU/CUN6U4ZEH7/VXpDer
dKBEC0dGQm4qQdrC+8ivRNgDTj7/xgib13UiG1IYCCI1GDyC30DZsP8UVOV9zg88txjmqJNhAFYD
AsuDMbxXqhdOHp2FbtFYr6XhZNYnfI+o+IwVvjfYfbSKyYls3aD1RmE37SZCiLqytk3M6AlGITW6
8vVKaPgaxge4+BnxZS6+B9bVr++QDI6Ocrnf9KQWHM2j1bhNd2iN3yx6H9+q6oIR35w22gqDIv+1
BKJxVffjI7cBwkQAWIQ4zZpOyZLpyERsWZ9Zex+JtKWFi0c0BzSvObPzutoMXOzL9464cMH2CkNE
7fltGFgz26uhPUVzr0Z/hf2dsy7SnIAXRlzKx0rcaotf7xgyyNdmbksM0injDivZfX1t7vup4P15
1vOXoHx0+h+qfL/fyf63UuIKWYH+aS95vun9c+FzfP8deFjRYd6QpLjFPep38ei01W+JxwiJOxW0
VhEJmMfWQlrPVaUuZN6jM2uH2uxntJpeRwPv7/34iuJu4XyMxNP83eTqa/RuIpEq6tuYParoT4Ea
Rvtv8YZI8DczLEhSc8wZvutQJqJDuyExs2vp0GHbZnlaSlPqpp5KzXsrCK0wlNnVgc3Euaa1+szL
j+Vy1dsviQIzXOWWk0UqmYh5uGtk+sYAv+rN1ECixVUbo5vtaJaQQCcC14ItOIb/S0Kx4yd/BhbW
ubUcM2BK1jfmeA7l38pYyR20z9HqIQ6+5pBuiqtrygqnZ5l14H9I5CdopYDSMLUtAEtlwun9CPwr
LcNswmPgmMKO224lmOmiXwnlXx2+WcOR3xuKD2AZPPE+erUzJtFucbz0mEQzDkdHUkuwS9o9+/lW
iXnkThTxtU+DBmHwIyPvKXSurvLUGA3A23pMtgKUpOK0CDyxXMN85jju+TqUVwcTES16FVB3RBf8
D1LMiAHtgE1FBbHJfCMfw4fN6jWnHrcpaR85gUE7SbqyNgpI51OovuuZMnkYnMGLu4PI7Ev9jjwK
ivbfLAP+pREek8enpL8sAm2/bW2x3Fb6s5dmcNvQVsdX6r+mnhn+zxLehfQ9r4jJR3axGUUvmde0
zBuMrw3ipWmrrTtPQH6OGAP7Bkfg9cWlq/1DBQhnnq5UzF7dYqOacH/1lAokSWr9UkVStOUvbXpf
5kKciVZ9XubOqv5u/hJuEA1Ia0YrVBdnpWaG5GXZC8VNqvZp/U8jbBmWglSg/KwupXupteZAcWuc
yrhBv0nVzUTE62JiBX4AqDLMFEzyR64iWwp6TxorZOl4PBc7H6KlVkHy1//44pdp7UNFwuT2nesn
ngwzTMRdiwPYWeQ/oH7x7MrWY0SRFlINlkQDeUfICTHPjvzKIk9VzmV39AN+ItJUv3hFeOjzviAG
gHZcpIqFdIASEGSBdXY6qPpOkfdmDaS+RhSnopfF6Q6SqGR3PXooA6Od/gNDRWzEvwd6VOPd6r8i
7XeokP1pvx09Fmkw9uRTv2DuNaKqz/F62phY/gWSqqFbXRBKmitig3ok7Jq4Oj7brnJKMDYDTsfv
OxTJd+xMrXGYeg+aXsKqh/6sm096eOM7ZWGqU9MaxeRoN+0xnUjy/si5scaYpeB971XTP7aK8G1O
q6q71Ez9HdI7yYSITb/q7OxnF8DMniYvJI2iRQo1jOjX8t6u58vChcVvrfCnVF9zsF0WI5IiyXUP
QpPQbkypG4OyxhJVOgntnJcvqDiq2mgHEiDpvhFPxRt9UIKoRLw3PcRKuRmEDymEQWZ+yEnwWApV
XHAxfuiF05UYB3IJzH1yY27qtKIDSTvUTy7JNWGwAVcni4uQc/qp5dsolWsfNtztAeMHs9OihTXR
VEI4x+2BH7SO/HVuOkP6mXKRrHy8aQoxXuwj2TRvIyOt6gFwWxoLhTd6dDHw683a0aLhq/CK68NO
mFc0Z7bBymcGZH4XXDE2+lMaO3XJMmHC8KeTVFyW9z0lpyOr3iq+/GIg54ZDUPq8S2u+/OC+1OVF
bwJ3JU/b5cvv/FdDClpUMMmGAwgFIQggO9ZeFhnZQ75GA1CHbodSrVsf4nxQylslvBXEzXQ7P//g
UlCUtRw9Z7iNhs6LVXWiBYRZhnaBnbYtaXH9AjvtB9kIDHsIQAEzF9cLDlqlvGDHc7R0v3RdYafZ
Hb8zq4cAhHJ7JlNsEWGzjw5rEh+8IOhmgKRHd4nbT8uTjRrorhhZwOMEQ6vzOk+atdpkELILqYeg
FQ4oJ8tHwVifOHIrr2pKwTJl6Z1l5weMSQBjpaDvfTBUi55pdC3R4YIH/oYFgTODhhQklNE32TPW
Mgs4tDcxRvfwVdVrn2anBQHFj7XKAevNpLXbkHS45bUBURSM7aeJG0gufnXpWs1HIptUNlbHfeos
otRU5jtCBV2ZnZ2uge36eI00TCW4hiX22KjrNY7oOrvU6m4G07VEqp/+w+iAWsng4PbmvU3+AsoC
1IF2CdJLq4K5olHFyxQanxUWfQVDijV9L7KooXO5nZmfvULY+bS8vJNlcJ6zTTTdR+s+IUsMWdVo
MQ9cEq4A7KoI8/5m2+JG2E/Ss65ru65/ig+lemgl0hCQNH2kyUceqM3pltR6dhN0tmiSCZFwyuPc
GS91CDvk73swsx6EODcMhCkdWNkl9T81YMdBA78HNTV2qYYodZfzLWMszv/5qYh9iujo+3KZLr+o
8yU2NYSOaIvSDEtnARmijEJdlcFxc5dystWCVKMvGUReKM7fmKBn0EPZzklvchrbjC9T8lSl8wTL
vNhJQvOvJRtBCC8UnDkcN4HyKQk4W+vPxveUJerq3qDwiAjAEYd7tPgJoPtNNBIgW7aGJH4BwOqo
XrW27JXpmibdnbRjCLNfyy8O8aayTp3+XiPOmFLauQD1OEdkMvkl44kTR64+r/zQ/gk6Pfx3mH9B
QDTqhu5B8KGUuFxScduMe5ZgUUU7euKvaoHsjL0SMHSxDoJRYqBfAH5S9Ws1/HCSxdTBVi0Ldvof
tfbojKvm52uRaJYSY12t0ozOKTDw4OAmJMQHYxdcnZHBOxwbgzgX1CpodAkKcEK37100WrUD0Nmu
B+tVxwwJDZvRqHbNxtB4ksknTWQ0b+bwUmjHIIOM4u1Q6GjYq+UYZfMTIMg2+QYJuyWi8Nd3Ay/K
t/6Xtmgp9y3YMo8zRuaH7EU0BPCSDwF9sRHwCX1ngz3B7oRsW6L8N/GjKAXMtkKFgSEYXMagrFgB
UiJNfOcOZHnHkygWGcD8Qjbd7IxeTyIShxxKf3byBXPbJxPzPSOyJMZ2THc40hoK3dHsni0fdRZ1
bqNUkhihLVebBFcCAGwqwbY4xXF5yGe0Jj9y6KInF+pTjCNEoHKm403D7FCy5/fnX91cIGb5WR8p
DpC+eE7WMcGZltxDhFcm6g2dXQ/c1nLsUY5WqsRGolWIQ936U4gaIuqSZj2Ycs/yfwvxsaBDUj3R
WdWeVchup1IJ+O3E0JYoCjEWpeJg9ICA1yEXoTW9SQaJJhzyX258ZL3beMFayS/LVUC0K3mOtY3U
xvL6aScTYhFe5cgRw9MCseGxWPQxKCM3krKiH3OjbA3uGPJHk9NP+8p4b4CA9ZjgmnRnodE286eV
o0jgy0fS5N9ClMiL6yM/yuZVL7ZFepPr3O6kW2IYENfoTxDND0q5J9DTZhAKz+q6RnO+kdsDH4lJ
xe3kY8YVSMYzvOKfkn75xGr8VpS05XugCbcxs03luyTxMDOCVxyJFr04L/dGS/xydVgebJmsjQ/e
t6UEpN01E6+tfCrrwTHMeRuWxdaYRTeZLaJDas5e4Q3UrtXfnBiunxMCUKk0TSgCF9Gp+ju5I/tM
4BD28/yvRkVmaNsmeA+UtxrBc9J2yJE/ROUT0dl/jw5cCcWrJZJZOm2Z25Tiq8KcQoKFADId+dB4
YEuj8Zraa4TJqMjeDN3O1xy98tH1/wQEQpNCu9R6Rfkc3M5NAN/wkpCdBV16LktxNeo3FVyjtM4D
QEb1ioO/vOPeR0fCHZ2Nz5zDnpKFOdaYRGek7tKmzt3KfBTNToqvYf+n4IovgpZMCZJ7pNZpNzGj
Rm+jZVKiNQjtSp500heXlVqI89sD65a8dMbTkcOWFeu8O/TXgnO/1EfBJEXPga4BEm9cwj+kVfdX
NZ4ubkg0MxnmOjuMH1X+q4dvQfo+4VSYwY/64S0eifWZrrQP1j9J/BSnU41OoXyQD4RacGMS7vqn
BuvovTOvv1h6lHtgXEnqwexxaqZbkVwJplS70WGfnR2hL+8b0at0MIXVr0Z3p+NIyZ8UAEnYAfdx
WXiQcdhy96ZTETTGIWbcZK8OgRqF+GmZZz++p81ZgXjHtozZhelMRIh1Z2vaijZbi7dyvVWg/FHJ
I1RN2IXCR++wwVrjuybjSIACW16vydR2Ktlmuhnw76K4WCbelp40X6SQGpqJ0NYmETE1eVZnMLjB
f6thocsPVTgumJWlo4NapoULLrZVOZ/9xkWKuciFBNkLQjJhSA29LjeY4X+KuoOqfZUsdg9EGowZ
Bs2Vjie95gpM4996vC4N8ZgBINY90EOCC/gDLtb6V9qPWScbxy3pmGaUDCcL6YO+D+DXKvW3mi9G
/swxP1ZisGI356rnBmTTBEoE0mwhKwLbJESVFK2jjJvJRHfB1yIwruJ09NdyBpS0RzlZyzsDdxTM
QvdrNh+Q/hbG9xVdHvB/U/b2F7vioiNBVau2OkzfYLaGSvNbv2qsCaqympCr6SH8YMVOJMi0ZYjU
m7+QTzw3cEACC9/mLRlUWODQxlBcu/GCLTS9KR2ODtSdaANJu6XhJI/BgBDWPmro2+US7CvMZYix
9R11Joi3lvycndmTq4uP6WiJNJuqn6r8kbNNqNxNfpMS+BZ/o18fe+WINZDqxllBCorwRy63DIJx
tmmbnxkbZQ95Sxag8mPhRtbrz6G4BdFGKzamE7iNyhS0yhHtesk2HxEWTQA9/91mI6jIWDSugFkv
2kHFJSNqy45mSHqrzHOkXgJXHoFGPLH+kgh4SZv/iFSt2OmOYHcwBa7qlCQR1eDU/FiXHDLwgwT1
Fol5mHVYXGEhvaHJwZ0MrjrSk2w1ZFVZsROxBCfHprkk0m4YDoQBk5f0IBnn6EfXkWu1Is2egcWk
QbdwEdLKFxJy1w5DGCS6BN59mBtvHB7Y+FcpbH7Y4sWFhvAixPmqbWRe6mX8vf8sN/TC4GMZhJiC
4nyjrDVXFTyfnQOCpxCSazJNE1fihQB4QEYQomIH88i1BVtWsHYr/HjKwM/MJ0x7bfSsyleWvoMb
5sJmGXYll8Kn4/cFlZFqPkoF16TTu5C010OILvrlZVNoWv88dHyfbIVV3gbmsK9++MqUP4tIt8mV
zxObH7uN0P1rIPFi7ZNP4hIu5Rygxe9mcAN8cULjXTY3pQ2vmLriCxRDE1jp/UfWjT3Iyaq6h3wf
VbQWQ3KU/+L+V0RMDwaUKfdKv3Q03jwRJ1W24y1TXS41QCNvFDdFuxHrK7FxpGu+TYAfS69oyUfy
ee2kuSMaoTbq+K6W3b0PTbkA/rGlYEKTSy4v4cliiIIo/PpiLTb+Fv2H6RVkKhzdFLgsOgV/LRTt
zP5DH7iNACC+tves83rrGcbPMPxr9bsw3HL/MIm0hudpLXiVti/lQ5dhv6T9IgOpBnrXmTg7OB0B
fkd1S+kQYU2lrg0bYVqXyUVXz7J4GxpSgy5l+KdYB8CtototQcffVbUmtgtj3YY21oGjleOtmXFz
l1vDvLVzg6tcs/30NPU30kVM81UaB4WUPwhPaCUslvOz1N+scYO6TdPeNEAurdxrw9cEcF/JFyPb
LR+cfmzIr4uUjwTfUj3VCqDCjU3XAPK/MlRqj1rMcv2SnAR4CRtnuInKtXua+ZvQfvVu7WZApglr
QDKuFIVJW+U9jQhsTWZi4dTjPBI67hAP0/JuB6tuWFvJEY7awYuIDmkkXdtZOsaEwQy4ZSgBKc5j
ukEjxVuuRZcFjWcT1NL8KeFJ7iZsV7UbYZNX97J8tiIcATuFiBgQzvZGfCwg7z0GnZjlN56DI8BH
0+H/m9tzGv3KxDz1wp/VbxBKL5roHMDGHH79DIRZ+xyB+9ECqiNpMxQKX/u0+g/pqKkrC9WMRbzg
USStFUmL8JnkyymxZ0413SZb3KhOMEaFu1D3HZ4uJFSx8JfSHYDN2ob1W7hNUdudSjrzsRSFpXdB
USpzYSyxeN4UfhXQrCjbnYCQtCF5KOY7EEkkvaKPafIGwQuKR0waevwzEP/DFhjciS4mORJI/6HS
aLxyUyAV097BrtCFNRa9aXjM4cZod8g1a+ojQlQOzEj4hookigquiyf+iUyNoaIj28bWh19+xfNv
PP/j/DlWsw+APuVuA9RrS9Rkr8QGRguAj3QJbU83C+bJEUo/Re3YYy1nKoavSwjpXVdKaod018Ei
JpV8m/wVJIlbOX2raq5MljKp6TnqtoV2qAhgsfzTrFz59aSjgUQezUFkXUUYdWmwDgvzW0LQgETo
1V6GmaCghQsOVD1VmCo2Oljm99DTNmOeKVwycTOTTILV3B+RYvbaR95SqsUnaVGrWNooUbjULkle
D/WREAGkivt8jXxe3VabeA3N3h4Npb400oPXBWY/VnaLiF+zThepvJTiWUw/IZEQnwtc2UayH4Dv
a+FvEul+BKyRFBYJnXFlvhnClmxPHNGYjfeDYqKM7hEY/6ga+wGvIxvoEkdVED5jtBqLr/SY0jf7
dkusQ3pbroApfvX+sdHfrXqrWZghHVVyCbABE+ez5fWlejPVXwCOhKun4y1C3YKilL2rO0aFxYG2
huK2PvjX1xEpgT063iI9VrJCBs42wW9Q8BoBCJDTLaRglTNpvVq2NrYM+oWH6DhjY+FF/vO5aq09
UskpuoLgrRSJOcm6JtG/Jt0r7HAs1jAsQfHMEPjPIxd6RXcM4os0lf0CAYi28eNDN+Q1tmacvap2
JsknXMfrGQ99i/QNcToiEweKIZYhueXeC2pAS/GW0/QpI0qzwSMQUgKD44kGzPY3oX8irKASvqGN
dBTl0+qoCzJlctVo30PEF5yBFgve0mFMyQHCyel+RaSBC4wx/bAIy+587Nqwl7SzCY8cbN/Bk554
9EDrVv3XAgMsmCflAwd6AyFOmCgsJgr0UN6Y/qPuv6z8NwGX18BH3XSauQfQOrfbkskzKLfT8Nep
5KOjAiDjJbkSzxXSUdBY9KgZZtTBuHpUQvHFFiwyqNeDvI2ItzSvifwtmRc9w1dMnL5ZgwD7PV0H
6LV0CsSXVf915qrbTBv2nBKuk4jrYT72Tg97cROXr5aerifQQMw3IgbknB0M+MkdgP1Q+h9j57Ek
O5Kd6Vcpu+tBE1rQ2L0IrWVGZERuYCmhtcbTz+e3akg2aUbOoq3tVmaGABzu5/znF0tjqWo/wRdD
NTG60d3jSLEYXwdkGR6wgr2w23lcvwqdi5fA8PfAB/Y9nxpkaJQgwh26GSOjat1a27jYFuEl9B5t
x4zAnGtYjHGtXW9Xd5BT/Dn4NzKXOYU/1UeIDSM7Vbctzd+yEJeNiQEY8P2VxB52DKFN4JrDHdk7
624FUS8O5xJXzz1FrHV5H3avNIE22YkmBhyggmAu2UCnEa8tcwGbClI1qIWmYEvOUSg1d5D1qVms
6nmBpHHLnK9FmBzRDmE1XEN28Ep2sEyZ+WeI8aTVx0xHjWfEieDL2344CYpjyBnn19IsSn4Yw/v1
Bt97HC/AVbN0rUJwbnBwodcNHCQ2WGKmUNFh05TWVrZWVb/ow1TwkzFVq8d1ZS9N732AUhFIe46U
OHlVgwsAPLR4ukvUign1ziQornYNgRCP5Urj3q9osOP+kQTHXLo0/rONDyHPRjXuQDiqVbeq9KXo
D7J4BtOrLfbqFE57uky1b5tWJqvf6455ZLmN8SOiiq9WZqvOzWpvNXy5YuFKW/ZuRuSszXjpyIsH
pscTCVCeNQnOPvG9tY/pvjLvunsH3NW10DW8o/Cy0MyDY2ILR6To3MJIc3CTmaU+Y2aIBjtgj/dA
xkGdT17r4U2tHvrCWUKUEqQVvPkBOuFYAZGHynYwNm0Jf9FM5gZvj5yWuTLY6Lmkyx4LD/Hlyus2
wB+WdEBrDMjFksOpIqywEodOVe/KOxosjA7LGjbxItIOVYMlFhvXcrxzFonixwSdziApyqXPUOCb
wguVcvYarvmrcuZ/5akxNVwmrhDIkNQ4UH/qWWIIkeOXEDFh+Z/sh/YUNK9x+4lnIOIBDwiR5wxe
ZSW7E6l+C+tbP2pc8b1bb6jjyzN+2R2HXcc0hbIhZ/gfTX58DTYe2+JSXXqgt2QwL7zk1WO/oXCD
4o5LxS2cMXuAGtmeUhPdqrQKqkkGAkZPFF4pGvE5DdEv2veaPr17ER1w154064QgUIS8+Evd+K7j
TQy2otBRiL46QQLFMA2rEXdggAutJXXvvsIOMW589ji0RfVbgQxXW/YI5Dl7+Ro+8GSyGtp5r/Ll
aLgyLOpPfj4f+7knptwTnsB53zOLZfqhX4n3EByPNv4sCopy/8Ay7xSq2baf9BU58vWbBz9GxkD2
SzZW9E5DSafWzRpnRZnQVzeUk2zPPACQyPCvmwXS1M+Zk3MbkVHmTbGM7R2vCHdIwZASIMt+t+u9
owsakzsbtBMdjswEEc0VtYYABT1/57AIRGmIq+OsLDkksB8JgHHb7IKPIA4kh6S59m91vOTr6+GF
okGt1jzPRfaUaC7b8qMId2I+ZUMsEFHsFAaJv2V9id5aJRfWtACLuFzud/BBtomgYEkDx0d+7vWQ
lBN/KkEIb05294NEQYKkEQ5LP1rePGsp9JRj9abiI4QRaUN9b8P3pmiqzJ9WSyexheUBvZBQAVDs
kr9bphfVZgPCQrgKnoLA9W4S34yvduIc/WhjJ8+eqrvKQ7gNaAHjV4E6pAyLuRJGiBjVm2kFlnhd
wwzxU2Y5cHAVV8BjlPxx8Eq8zqRzIs4xpAqcNQFqK+VZcnpVKW2Id9YNzJxwqvIQl4uSU4zAoEDq
+SZEFqy2wCqXsLip6k0qdoq9HeFcauqMsiqJ31Iq7pHVnxiXnCFQlj6ZN5vmSnYonMm35XSiEIVk
kL8x4TfWzUppVpmzBRZLoUiBpbZfWgF0YBAkxGxsVEBSRJnt54cgpwVQSLSkFq/YAulmzFlTJVOb
NVNEzZwQkMloPhP7Pe/fUgZnE2YRFfjxMLPIDvbxp2YViKkBD41pokXq9mKXZ8sTYuGMY2gYdsy3
qGGwSSLXR12EPXvKhj2n0r8RbQrNTK/qs/Ic9N9k9/LzDZZHQX5lj55qlYWWzaGuuiDTQPiXjD/i
KYFFGtnfht1x/HNYsbhtXH/gS5dU7B0q82nUbf1yS50w1NCUWsA78Cxh9joIX725O5Oo3QDGY+Us
uvRIZ7/D3CoAjfcgEeRDNPeELTJsDvQfU/6zQEjETW3vfEQqRveDU5k5zVBv3iu0h8se0gmwitsA
oKxCcyuzIAaONCgVGionzWH4V555koOTAQlcWVMvdwgHYUdhL2/usoCZz0XUOSGIzosgeuqvPd55
Vbqy9Y1O/wqLH1InBnvhDDqLsQQ8KiB5Uqz03rLJTpjJ18piDD7JCJ3UbDTFAR6KjPQIonaaLUd7
y1izazc+IjdBLpJI+VmJpozaCwQBMSKt8TYNcYg9Av0z5UqXjAoaeaY0s2f1yDAk0aCTq1PfeUgl
wglsGWRYjkYPGbL3WRfEBcgs/1NovTQ4zAVfvvLh2rinL8JFhVE90/6ZQDTU4ND0D8kDpaUGgdbc
MRd/spUKWjIrFWmk2OIka343yRio+U/CtC64h0REmKBuvnE1zaP+KqMOULRtgolUiBtQnl981ma4
R8ldSMhY1nW5dQoTM6lmngxLW58V4ckMtuCJeCdPuoU1BV7iczF9vfYpIdUl9bg8JZGrs5KZHgrj
0nXgHUwAs+k7xaMBfcNaNNZLiIkOMIEJAom/A+UHrjj1QjUvUvIzGnTeyRyXF0wpJhpbd58tGXkK
+4LgtzZ5RLu664a1MxK8Ts0qnxsmbjQXoNjzttmEIn7BZI8+2dJJNh8ug3/nyFCAwBSn33RsZ4M8
ZURfJwdTZiY/btnfPAOymyzEjCGd9+9ZhDWzrHeHXC2vA+fGhiZfElWuc7LStAlXw5mSH6QQmEJJ
5omOURFQHhJmmCEsjVvpSKu4Iyho3IWQuAMOOKzd/Al9sudf6gppNEkGqrrTsyOtFrZ2HKQqHN6j
DDsoXWNMIJaYzmyfUWXessEazbS05iE4jesvpBAdIUOAjb405wCuxudguIscd44QLCTEXi1mMJFc
ZAH0sv925VUG4vMhVl6w+fIkapjoi+Uu50fPOUburfI/srYimG1x0Fu0AgBUxikFZYlywhD4LM3I
//rPCrGbujVgo1ZkAFT0rAUMcLp75H2FtjO4aahp8yVaomEJbbvpP8TGWhPr4BfHVEL1QWZFSomY
QV0j3WWH5tbEVSAvviLtXiA/vpvda2HB28Z0QxufLiMzI/3SLGbT6jg7qLUysYY30ajmlrEo1bMj
b8A3rGW0Zt5RT/VF7thT6lKjX/f9U9i2xRE9IpRye0EPAOmJB+7epXcXjWVi0ropvK0WL3ycEiRq
XXXld/MUM2/TmxbUbmn9ploWxmJ8RZfNd9HJM1SBPVUQvX1vJtBKMPauNymNCZEfvChn943lxnxJ
2Hlp3dNQHpjz8NS5NJlwUaCiNReQ6wlNHhuEgYsXX6WiwqjBVy0eBRuTmv7tNyKaXEOJMK6PBAvw
YW9aG214wjIt7DVKf8O6ekkyGTxgP9ETJu9e8KkJZNe7+1Agm8pBk8/4OzkmzbnJJxV5AhkOFuKl
0bkgOdCrl2iAPUYtOBBkD1zupg9Hv1o0Tqb1Ini+TnLU5WeH/5G1LAqcS7EZVhZauyeGTlKWzI0C
8zNmTxsCnfnyDSNduCzJWmspvYtX8wtBvY5bfxWQEERv3Xkyi6aaEWA2FVgSCIpEuabID55DUZMB
YMD74HzCGIzYsRwRqmoxhoHbNYZvufqDu4hb7qqq4khbjel7wsDJ0Fr+BhgD6BBKO2E1FzAyisVG
6EjXLbmBGdk7bypUg8D4NMM3tzgPAyxeyquGOlletg5wCpls6G9eA/rFosNpeMLgs5lhHcr0ZmRL
0MlTNrn1+euQveekvoXwENU6PyrtvRPzkZXYHRXmO34HHdb6AUYhlRE2SDCpPiJ0/S52sW5czweV
YALUSC0767bt4PNTax1eLZeEYIge/BYnCmTYs5JvS3mag8VY3kr6cgsqGHLJ3BlwTL/MynUqGZPC
+0xDh5oYkhSE/mZVzRyA0b0Ygzn4JNT5KdO/lZ5ENTLF9Hbp06O7I1PH4iWyl+pJb8+1fsxSafKZ
YUbVrIWOScXb23kFtJtU2ZGn3FLPZtlimQeGcjXzTS/B+5rV1SZp3gvs2pIk4z5hHg5vklC5TIjJ
57KgxG6N5obgQ2iYN6/M1oWGX0fT3E+gADJK9vQ3JhPY7TpCfLVh6Kpz//P+s4AR7EqfSroSADDg
vx9dh4W29KiwXojxEuPr0P8OulPsbNtlF6LvNAsENnRCk9aagw9V0apnlw1NSv1loJxV56SnB1oe
DXoLBGYsFmB96CzfwHY5tEG6oDpCmGcUhEe1jUcgm647CjswKu7gqGLsRXpmBM8DXRQ0muitnWA/
8gGk5xazYlig58ET6KSZNK7ld6o9shp8V24WgxTMAxR+ENqwiKA4o+Dgvjcozwgf5jZdJboOWd5q
qoJif0Qae5dr3P230gcoPCYyQXXxsk/SKXkrLuHUQpWG5yeoWn1gSsRr3vPkCwIcFANSlyS8pI4e
TAYWE7VvdaUFFwNotz6J+akHcNIHOyf+zMeXv/A+H9m1H5KPt8SsUIo+TG3tkR+VcygoT0rlcD0s
reEAYuow/BmXvrms4lOqO1PN2OEt14xgXJRWS5/uVKnqhdN2MzPGy0I9IW8D9E4AxAQ3SEyO2oRr
foJrn0kudSP8q2BjC+iXk7npKu7ei2TvpPiA2wVTTyF2RnutbwvlqkI+HYEKy7yehxCCVFaINw9x
D2Lt0oI1PAO/J4TdQsRH2bMc4yoJMmqOOrMuRIM0pYmmBmJsEArqufSJWS6EeDogpsEJND3LptqP
DvEZA/4Yj5CIQWd3FTw+8Bw1wrWEloP9WAiwKmZYVMCwKTQOwPCcTM6UEBrpN8EnLjEc4W1kQeeE
nY4TFNdX1JVgLcSuzaRiRrk6z7KtwKVJqQReit0PteCB/+7HV9xxmQrhpBHzQYrkoRQ3hb6uIkBg
FJIwDu4Yqy0mrinqwZ3KC9uHGsdqLXvLEGfmOya6ffZtVAg5l0xNKndcuMlbJKNlpOljSmfxRGuj
8M4kLMxEWowZVNtjeAibVMEMq844eU0aVugrKgfPbwImaKb/ShPOXs4ugSNXb8lTVacWI2knYqbj
Oe959hlQRFbb2twnSwy80jXxeIvWwohvKWZxQDEK4Kvo9RKaggHznpQVClVQWQhljiEtE2091ntU
7+iEma/le+yz0ICY2TwVVs9YIuwkE6rNoikwMdjE6D1k4+KjAMLtFEKpM217h0b3UuCawcAUKK2y
1vhQIcqfV8O2uaIbtWnDYuuEbfvEbbagSwYiJJu9ZhVC25K+q65a+Xk0JWcMXAdGORoNpA7ZhY2l
UV8C85HG9lrlBoYMylmcwIXLJt/pMjCBsdRZARbsJ9W+B0hVHAbPF/buKEgmmsV+srqN0769+D5W
zB82btpppc6I9JoXKrsdcQeyyQbzGKoVuFNgHzUOtwgvgzL7lO2j3C0lBZr3LLIfJcVw07DGtB3u
c4sC7I7ycJES1jrnuVw4zT3Mr0RS4IRXT3McPceQOQxeN6s83XeOBH8UlBNzroKtETvntSPfxt8s
LnGi6M6RUdHgQiNiUxWTcYillnBOVbceithxAAbOzgEWqXaJGhfpNEoQeV+GK022WGBfES2ghOtM
eTT7R5XiLPdgri2FELL1n1Qj2gYAEngq8B5dflDf/XyF3Qb27RwD9CIZ1niLSvIBwnYIeSZuu31C
E/gIxhMjw4HBecXW6ARM66rzkB/t6NbZX2H72cnjinAAirU8huZlXQyPfUDBlukgN0u67MSlMCc+
REcRAGXlzwOm5f65nI7SjAWBw0BYacJVc1aHyty1fZRF52ZBteeeYILHGpA1NT2DB7X9TrB38dOP
LHhKmMCV70CkOMcZxBfnoAlna/I12Acc1XzlxyDD1bmG8jgL+jcD7/N6Lzk/RrNXzY2KJsC9O9pV
k35YqGN6CSNIP2sb1e1RVecICTX04erM6ry1FlMEwEIkTHeG4UiQHjXr6Sk84bCI5GEjzcNFES5p
JMWBKro6Pjl8sLnkXkeIG1WLJgu+viHG7fVDlhZCJKFKG2b7KkiNEmHee5TOiH1zpWeE/kjUnWxB
9MFSY5v3HdsvYyEISiRNMOVdQ6cLptlTZSTZ+ESDTmwmJiWGDG9ysNO7pYY1ZBJ8KRpCdOVilg0D
M1RQw0vPlGhc9qtiCTkjX7EQzXXHXD8IbwI4GyhGA8aeFu21PEKj1XEpqxc51GCsfOsYsCOguDRr
kPcbHs/TQDl0MiAUIKPT43BwtTgJMpZKjHaOUxIyDWU55RZYj7MeVuzRogfS0gXKaGGsWYGUUL3m
G86ENlgB0kfja1VhJrlPtXOcXBu8BIId6hupWBgsd8Y5c2dJVy5aI8zsqSSq/JrQMRPug3DuXU8j
uHqrnHZbYVEyA5phQgFdvcd/k6auCm+Yu/TZTw8qYtFnCKVKrYL2JTOb/ByF58+A66etq20yrEry
2LD9qW32buYmbv2RVJ+tefGn3qofv3yfDBXUB9HcMd4TWLTly2+fuy38wEYcQJSd9tKNqT22kBgI
fgCI/Pbp1WyyLptDRVNl66sof/j9RRkznrxNweIL253iPUZ/bz90Zy2P/s5Uy7kzEIn1WuFxKwbU
TJLZaIVdolzBpjQPkgOxVji5cZE7YfwkCJzMtEiQoozEmdN7T0gvKxPqm8akOufuEKEXMqDwF0xr
DeI0wbIjSgus9nAVQP2PFqYdTi0s/oyJWF6uQIwMdaEz30makszsjGBFkM9qdcMXtJlzy/LiZCDQ
wi3d2jXwz1WuaEITL7cvMrYIAQy/od7Dd522tKPuSXQvuCMLerPdLsW0pSQUsjRYh5z/pZIDE3WT
CBJ+BVPXYSYbSTyY2D0BB44LLhVeBHq11okozL5KHdsMCeIVx9fIktAsnktfJyVdWn2CcAMzz7GA
/NMmR7c+BI+uJoADPgk4dFRfI4olz9AmdPlYrE4rDYGwh4gIX5Cmh4BBG0JYQt0+NRhD/VnDMNwj
2KPr7yX2/TmK4LV2zzAeC6+GCg43nNT8rNCD55QK0duIZSAcX+pOONzlfSRnhzoHnFpjT3fClV7O
+/qki0GEKBDt54k303BU3LYMcdWnw0OGYk5ZicFBxAGG/aNt3AmEZN68ZZ5HX7UvbOLmZwV+oQK5
cHW6Wpo6bXiJ9S3DB5lkixcvf/7efOQBtufOYyU5wuGB9pk7hb1grC/UEBAUg8Vu7V5KFPmLVN7C
um3kc9qsB2vh1nhLrgqXl5vhBwDKpMUb14qWRn7I6UV6TYb9vAB+HfHLSnct19NHC4g8hKZbmcmf
Ma6CeHjh8L0XlA1FGNT7Blw+98WJD1a/38jdAuNdYfcCOROGhp+TE/nqUcG453IgZnWVQEUpVuMN
fIb8pH4G+s5+RCMX+seGR6+KPqzuMwhnLcKtCtjhpfT3snmp8mdawJdaCpPDbkG11jB7KqoOKz4s
yYplZi/wqypySOcL190DhnTRmya01gGTZsS3mswm92P0l7HDbkNiqPehMfxQEIauI2stZtoLLFDj
flapJSUD4LW/H6oXG7EGXuoknrosE4wZYlwkNh4LUd9XHINzfDr9d8ChmEEAERxIhqDps+npjHOF
xU2+QSQT1C+Vchj0u4VbBdo+2KGRu/R4YFugvHWWb8Z+kwZ3fYhXpv6WqTdWp6ogr4LJKTrYEapQ
wdluoUrBpaYfV9jeYldyZPbEaSparhEtTDclNWQyqB+lgq5r0eRnh9TmQL32yrsK16Ti2Q6a2WgG
U8d+DhSCEaFJK9fd1P5e05+Kd8b+VXY3ub6PzU0Y783g7lgvENgaPCqeo7KGjOz71wgcX7FOHk+A
tmFZ587VB1bxAEWNT2ZFQ7mX6p1B6YyfhOyuETMXIxlag7JIPahH+gAkCutSethEp/aoExcAXTqe
RyVhtzOdhiiGLqNr9146jeNa0h8qZJgY5EqWQGnjZ5/dc7qtbItpWtSI+qL1vTnj52l566ELy90X
F1RqSJHYptCRZMzrS7Ig7AAnsOzFl3/I68bCsTI3rb9yi3mmT3Gq3mALGcPuy2BwmvLJxeS2Xgvi
l2seg+4wQjQxlmn2PijzwX7JdCrxGYcsEy673tjKTr5ihKlWTy14UbPbiBUXAxZpGejzGO9h+LJz
3oBit/EwKX+CQ40xAX6Nu8y41wlI8gA932k/XJ8nYT7GBHQ8bWwJzJmcLDoTUQKfs2jR9mHlAMIV
dhe/PPVop2BqtjBpaCMxGzaHXU9odYnlCMCq1CCkR3AVnrA38JoeLe3csR5KTMm19yMUW2gkMjw0
bKSL3ruu/oR81g4Bnmx9ALUQkbMQz3xu4eF3imEoATbObW2dyDeCIof6hPFzZeyBsUbzRIYiCCxa
KrzufxO3/Z+442EeMYN9z4avmIbPTIjKkC/QZ+HSNPvUraezSnpglIRKJM0uMj4nyb2xvkZWgUQF
nwgKY3eDnxAEVDrKhqDkSL0LSp2NteqNtySHE49lhnLMBBjSY8KSt3Ms1mdudxRji0RLpqH6LXJC
QuU++C9wqTUPei4uAPtWOZYxsMherzdSTaUtsLrsK0HcQqFvWis2BzHSagIMO28OnqhcamV8JPXE
qTqCghjQsH/7PoeBA7Rr79x6Sw4Nd0tvlqKpV18OfoJHAG7/vGKk7XhysERx8Wo8Cp8rLLFqMWmI
i0kFQBZXxrTmWAmNAwhPj+mR0j2T0JjEwhjD++H4w+enD8kmSe5Yf3pjQEbDwYzPsfzQR0y++pdw
I/Hluk1Ggi1D7JKQ9h3llV+cBrCsmiY3M78ciqvOO/xeOEB/9VbxAPJ55Im7fImhovfud8rX6rCw
FwPuWrozuC/gTNsF1BY6cnDWVp30SgvQgHnFNVmU/b5ISZNa0MWxXTWUVr9hvmbWgHskmOFhhIvZ
zjZiusGs3s3XDD3IRh3zU9nB5+ckhHsdxW9ov5IYMvaSzB1XFzer8HY6HhAB2m+x33mMkrh6qnlU
lJVKx4ZOGtFJiacBG8delb8FEIwxXBk+NPvA3lZhIorHr/OmIqWssocvAb9j0t5/xjpCQ4zf/FUJ
XO1s9fZh88mUhxhNWmLvNI6+NTXoq81tQrWG/LnadCr7nVBcHlgmY7RmusTGhokIFQ1puYA5A1aa
5NlAUsRj+I6gDbNPBUcnmy3HAa1ON4q85YJn/Z38NKhAPlf9EcKFp7rf69372G+VkrjGOQWgLQPE
EffAqK/seO3up+hwM10C8rgF7EUGZJuIgqHfGphq78YengLlM9AmQIkDyXBlrX0eufaaxd+Gcu3b
Ob4nzjfIq5V9F9kxCi69uR2aZV3vYNp3cAYrOGDSvtdfHGBQAuKqF53HAk1u+KPIAIAZsFN1H9Or
+2l0Mztg0r6z/ROISZuuYmqaBtAkICko+yTGljF1TB/FHEjXoSTiK81go8XHCmYjtgPJOiR0MPYX
agIncxOSXqKc6wG4aDGmS0QHjQQFB+dAKFPaLYUcXl3b6BSEzwHqSBUBOIztpDQOtQQp6CWF9oCh
X8aA8iqyXoB5pPpSDFth1k7R0xNQtGHqZ1kzu2Qqfgy8iyvf6+Kj0i6B+iUFeKVDtM+3Ed3Xgrf0
w5OEXq9s52O78vRVYfHYRrjF790U25ZbXMCYRKYJZt2ueSDxDGMCjmUx9rVD9egp6EtMWZol6gzk
8d60Fh/EbP1NiY2FLV9abHLYjAbQmYOb44i8Nsnq5v70kxrNxEIk+9Zuv0oJdgQiYgQJCIN4V925
pDzI+yCAO0pMibWy1JdQenXY/rGaFXTDtQKqV/U8NN1yIEyj+tHDfFEyLzGHFXOOBNVhhznQSnVf
+mzeyGTuLKNOwqxnbwXfI3y4Nl/0A8tgmudT6j+0RHm8Zvc1nQ+XyWR4s+MFQS1msSG2flFzFge4
CODDCN0WMhjRG0HwXuB2g3C/K/ZBs9RNusUdYlQzufRVgkpLUPUWqb/I6c4t6uThViefncpBbBl0
TcIailk/1VZIBDnoa7a32quJgr0qPyRtbveCpwnZpcTzwmxPpgqTJjwUOkvLRu+JMGqnYA4Q4biM
9hFpNdZTPHQuXPgWSr2+xkeT9kEn16GFIIkUBFsXMXVMjpIUksG465mQNGiFg/ZW8/FHAx3nDN+q
9hZGBKECBVZY9I3WssVBu1i2/QYzLi9cRNalcah8qC8UlCWoAFs8xHzImIhajD32vYm11HB+aNud
pL3kzUdiYBh666qNNMR05w8GhiHqGM6n+AARttb2Bvwa60IMAQOSjr0T5/EkYKlRk2wJctGHzzLf
2SDMJRdr2fVbbdzn/XGQPiWR6v0R2wvwezLoR3mlh+9wdSwZYxNk3Hi4Hp1hmbE/pogMNATczr2o
rsM2SB8doAUYtQz6zoIy6x88IU2MNcs5Byj8DRCjGCf54ZU3BfnACDeQaR27Hzt7ICdtQMD8D9dh
oW9iDDJ0mF6L3OSV8NGgsAwP5GdaTDvC7mj15764Zd095YmpcpyNhg/JwoUR/X0cfCb5HMdai3vm
b9x6JalAM9anbV4MYEV45LQM0GeIl81pZGeqfxmbdwPjFkV5IfGgtrbZuHW0jZ5WU3iycjWbQh4i
SkaGfC8gXwzmDfuIcQ2rIYVyQdBLDUnikGPU6wHX5TR4pn7v5OuYfhK3J6qcTltJHE7CVjBElsP8
umQsyldi/J56L0N0M60P8ciCxYavQkdN/OO0oF9hWATWbpSX0tgq6pngr1HsEWhkrGwRBM8GqlXC
Cd/Q/cc+uGjwFFUoqgOaXzzOvAbGxY9Lm43LhXJovddk+I7NcNYFgCy9Teje0eAhzuY9hlpxggn4
KTewKLbL6zBcSHZNCPCIPrgD+GkT5NAxp+lprFDFwQrBMxTmprmMMdrmr3iwoeszrsWnIbcJ0113
xBpTkEbehwMVj2oUujvLlYaIm1Kq+MNYLrDnlYtOqBvVM1OOhO/UGMydDREp8V65Z5x5k4rdbh05
twKnLVxk1K8yveeMKSzotPILfWOOCSST9WzNAs/1Vz59HGxJQec5LfojPtI1wkPvmRAB5uKizBT7
xfFQvqMSOGuozTG/FVOU8LPqvrmMTXey7G2Q3GRnCShKtWkHl0Q9calsaQ9A6nsYe+xTB1frPXJM
aZEV5wKs1+22jXQE1RtAn+xynrbuQqouWPw29FbZga2YYGxwYMjCZSXGLYidxcLxkAWyB2hfbIN0
2B4xqcGsMjBNLSaNmm/b5H0EkkSS5K3GDnuFXWDcFeCUhgFDhzkPmjiLEwzXtIMfYSnwkMxN4mWA
ITQwmPpqTBoYDM35Rni0SvWta7fjcgw3vHXc30T1xRfEg0J4nTDSKzDaX6v6qSQsuf1Whp0r3XPr
ODi7Kt+Z7ZkhAqao0XAK1G8jqnkCz2V1CauLKt/z9BR3swicKoXSOOMZ8XoyIn4U924mLx3Hnb+U
xhUm82X+mkUtbRdjLQ/zXkQkNTNA7WZnl8E+5SD+YXJWwSDh8eofPt5PIxpqYHl89t/acR2NkJZW
dD/odjL5GhYHkclrkDQ3gqtRVcFmxmVZgb3c4je6aqybAY+Xq8x2GicbuT+pyoGAHy+86e64dPJ8
oUYhYbrHDuq6BoIWUinwHvyOj6NYV4A+qhxFwSYz3uPEmrqdfVCrns5wo2COra2N4k3Dwt7RpbXV
gMxb54LZd45YjtOPzguuC1G97CRMebufVrpg3KX7xwGaCTLfeVFe8y6eSbXN4LtZA7Oa7RfmfZCv
onbRgI3XmH8tIwyXpLKGwvTV51+5hi/Eota2MQq6YUCK9aNDBEi9b1j5kov0/q3Nn00NDsxXB5I9
UrgbTLVgykVLx3/I+POpoMMUk/MxXZThrsZxy+bRxmbUMmmszx5d6TBlQNHjk6yvZYXmIgKNdc94
amrRARlAVe5i60M3iEqBxxjvxnzdmYcCKFpWHxH2IXjv4dipzWPjI62YYoEuQoZy8LilnI+efXxX
LFzU0brpVPkD2XeMTZQQSBYavXLxu2enrpyeXugWvWc2JK2aXcfHLKr6NBqKFul9RHSswymxhCFQ
tyWXGDKTXULeWQR8ZKPknC8h/nxW+K6GiId2bEB5DusPziWbTDUevOKcYZIkGbRE0lsSvcE0o1HJ
QSyg7IHCOCQPMJtDYAcroQjnMvMjuYjZujYdqV7dqtYWQ7PJu/dCYDc1XLzmgsmh5rSAzDvOPhfg
OqZ+a7R3FxhsBLeZ1h0DeNooP7oPaDLcrZ2symZFugqHIocq55efQtDQYHioLEPl1RgoFKNLg+MM
5xajZU8+CJFiClWEWS0PmQrETiT6Qhh0c26K/dWDsy949omx9kmmoIDQNvTIl868C1WEvMIrDJ8b
5qF8M68/m/0mL14zChOpheTTfwhqTVgtCFME/edocOG1d4D4JgTx1hdC31dJ2GRIn6H7YwFnZfCP
9ln7GBFJSaCpDduR21919W5Z10wGzeDaKSAybIAkjxYQ5Rgp6QeyioVNgMvbWk4NOQcSsnBJIhQg
flQSuXDrMHlNxleG1YcxWXlGTiv6rPUzNRWs6YqzdxwXOru9j3sF8I/vEBT6PpbHwNywmATZXPFQ
cZscu6Se2RKZ49BPS/LFWbRaLYw0CiC3n857KwOgWwj6Cbiys3AIACDT6QZnLRwefb+hcbP1o9Sd
u+GrLN6d4NulBylMsgusTZoj77hm/Jz8kNbB4FnmzkFcFaeYSUDFsg62Xn2QlXdgMIGJET09UdaZ
+LmrzRzdI+YsguT2KpUKtB96TR+TDgmwiJkIE6vw8euPf/nHv/3LZ/+v3nd2yuLBy9LqH//Gvz+z
fODD+/V/+ec/XjASyJLff/Pvv/PPf/GPffBZZlX2U/+Pv7X8zg7vyXf1X39JfJp/f2Xe/a9PN3uv
3//pH/O0Durh3HyXw+W7auL696fge4jf/P/94R/fv1/lZci///7rM2vSWryaF2Tpr79+tP76+y/V
cH5fqD+vk3j9v34ovsDff13fk+z9v/3+93tV//2XpFjK3zTH1hzFUjVTU23l1x/d918/Uv9my7qs
KZqlyhb//+uPNCtrX/yZ9jddcyzFUWWZWEMIdb/+qLLmz5/pf5Mtkx/bBnIq1VF+/b+v/k+38D9u
6R9pQzY9fgDV338p8q8/8j/vtPhqpiNbjmHbpmHwIXWHz8LPP98vQeqJ3/4/Mpl7g2Sa/Uurowrv
Kzq7sl2FhbJ3dayTyr5+Vua964D2Ms++/acL9den+ad31/+Xdxc//0/v3mutUowKCbROtQqtJ6nd
c730NgaulBgk9Vm9E9SfDgpFKlMm682jhDKXRdHyf/kgXOv/8TIY//xBGjdXVcZr/5e681qum8my
9BOhIjOBhLk9/hx6J1K8QUg08N7j6eeDqiNK4q8hu3uu5q6jVVXggcncufda3xrvzathqwASxmLV
n9Cr72jKO6svrrbc1D9uOpkhlnQcoQTwUW95KX7/2VEt8iru5+keN/IJMcIqvuNscmHSGMp25UVz
+OJ6/7jNH66n/rxeU4adUorraX6d3HhnclXsp+/WC+OhlTgDSHv2+RWX2/XZD/zwVplhnNvaGub7
GYGWS4xdbNzpWK0/v8qvl/Ozy3x4fZQIhjRhL7gf1vPOWDGvC1fWkUpwz2z1aniUx//HC354TVg5
yiyauaB90Z+TS7bJ1pzvVvq9XRNXic/xi+vZX9zH5d9/+z4q4XWW54XLi9ICega4uW4Qntgb5ldX
cg3t70A4xBdX/fdH/9l9ZfX5/bKTS66mY/FZZqP7UtcKNEmyxPn1HnGYxjqwwrM05qP0pWbOFY93
puRc6GMlUzVFtPCuJfwpoaC31i7VVlvQ1A+BCNVoPJP8bcIHBknwJnTwUaLUkFWDFsJiImUEzZkZ
gJMKwGpWcXrr2lhLu+6R1KwH4AhLIplLPGwo0JN54LOm+qXP628g0o+20Gu3c5/zqj7Ucv4RebNN
e4boDL85L5wC+0Ertqqho4N2D/Bzg109xkqQxLeZzfTegE+gwQZhCTSSi2wkw9kbabTJ8MVhsJCZ
1UVDVHZh+qc8t69VVl56lT4PJw6u6Qwd3HtK2+jJ9DIEloRBkgaNXqGRj66TvXqB/+KMKQNVo/kR
N/47sbvZzrYD9FuxDQh0WNuTpk2TxHpnh6PYumFzOZQK+KSFdtQlMz0yTPp3OY2zPAqPnU0hUtPd
ZS0npUx6L9VQh9AaTY4pNOrsunYpk1UPg5o+hQv2az31AFTHrHqIF7pmq8S5yseHDvmwl+E18EoE
vu20V+VixAywYMUAhZeoudy4iduypPTEIT1gRDFMY1U1GG9Cfa67SG7Bpm4dg4NQZxKp6M27IfZe
AUvexT1HYqa3/HhQ+aAZvNgl75vkmxD9bBQsk1MLkVDUmoeqmO46UiFKYlpiv3iboufZP+NBtGHw
FrXGVd2yO80cmr3pZNFqzFIcZgYzggHUsjn5x3IE1z0A+o+Y0OpZXSVyYGGNmPykfnkZ5gx9q3l8
SyTVkl/Zwb7q9PuQuaSyGQjuUL+IB29yECROTv+o4on/okvad544QBzmdqMtER2doLBRmxvJfpAD
odJjx/ta4oyuBT1K3XEonBs33bjx0osMcpTmYkx3VQYoxB9Ffhq8jM4tCWg5Y1ZRIYWKGaxX6qqo
aSKYxTeX6K7UgfgbisdghvHkibCgqvbAHRrHvOIYP/fDI8CaM5njmyHVleb2GB19OrJN1TnHoMSh
YSnmP45u1ToxDeJQMwboTohtqq4QELp32o6PZoKj3CjKQ67JSEp8hD7eSfgRSsFI/TSEdeWHHqLG
wbiK/YZuoLIfNI92G8ZehSk5uKrc9FsXBNAqM/vVLiT9YW+L6umnZxfBOpioUJsO06QzA0GqtqaI
kRr26EIFesWUeaLMafmnWr4ppuJhPRzMUjFpDDCSGy485iAwdrYFa17rptj45sxbbVQ/SoyIqWO+
VqY4J7UYHE0N/D+j8xsW2dMkhrfeC7Ayg6H14ooIyHj6Frc9ymLHMbeZbr81Av9Y25lvmgBeMtyR
MrrSvxqC+VvURvdeb0f4pVEdT87EQMwTyXNjdD+MCo2Tz4EyGbRxJsf+smqSB38MCSkI3kcjIL5Z
h1jdca2SUxbllzMu/V00jMNVCuCBOBxG0RnDui+2jK/2evfPtbvwUjfFXsOWcd4vNq9H4haQJ7p3
1ZG29sYDEfD5Ff+61yspTVdQ3lJE/nnBJGujuRuG8b606F+ZtiINmZCfpDv//Dr/LFWXKsaUlqU9
y7Mtbf55oWhyHGOO6/FetsHZOJyJ4afJyzUCxHKCbG+Lc+zN+0nXmy8uvJRH/9gOf7vwhzKjS5KY
1S4S99NJ7kjAOdFgw2mN54A9/6vdVy3367Orfagx7HFy47aQ4r7Z4mPYxDumFKf8aP8ILvHNrdNN
cUH4eYJEtzpORxtQ6W192f6ArE4mG0PRx+rxi9//jzPChxv/oQpJeiVG2fIXoXLfwjw61Ae9l1tx
5nx1p/9Rhn+40sfCY8rtWnjefC9O5g4VIiGjzt47MV8/WJef/6q/vraOsh3HNrXNCejPt6mBPOHU
Ga+tnT529nWD4Fv6t59f4+8FqmtbSmpTCmr+Py/iC50JZmrjvbXnWLEud/6x3vZbSaHPUrXpvjpY
/O1NtU3HFpbpcD40P/yoNg5rn37kSEEs1nApSFJN9taGBJXNdDC/qob/9qb+frUP74WQyWyy0Y0c
K/oNoqDvyJgO6aY/yNuKsSF+VqiIj0sHEffEV++K+ttb+fvVP7wrthEXk5siZkjPbaB80da5TL/X
93LFNrqx752bGT3pargSZ8MKMYa6+PzZ/m2dtS25HOC1SeD7h0fbgMdrRR/L+6SJUBLijpi+env+
9jX8fonlaf9W/YdmCUQjSiS/sD9naHpWbrN7xbCeVuYXX95Xv+bD2mr2ZVcHdTXdywaNU7LEwmVB
8MXB4q/vy2+3bPkjfvs9fqdcUICRvM8UzLAkYJyme+com76hk67WHobZVTGaMVISwvY+f15yeRs/
rqu2ZoNyFYBZoT68L2CnKe3sdmJdxfC6TnfWsA7eyq1xY5JaisT1It0TvvnwxWX/+hB/u+yH/ZjK
UQzdXAo+yWFLxO56PPMP3j4nnsP46icuT+mzn7g8gN9usHSnxolktlzLpJjfRTf9iuTOFf47er7l
3v3igS5/+yfXM5dP9Lfr9YM/+U6VynurauBbl/nRhLEhFTOKfqhWQQtn1S5vPr+jX130w4c3BC7O
WYPn6FSopiHx2tN1pS91jfShfagRdXx+vV9f8me/8sNnaAJ79cU8EfJxMVJRyTMkGrvwsGSu+tsv
rrUs0J9d68N3WAZhP+Uxq8q4kztwd7QYkgukzluTBkN4Sg/G8cumxl+//f+8oeaHzzL0rNIZJNds
XziLfkNyvUINjFfoCqzYbr4IdsZXpdzfn6GFjklZHkvoh0taZWHBAEfLbDPWCjbu3tqOB9ac4JhD
VMUzu6lYwGm+sdQVP7+4x8uH/s97/J+Lf9gk63ZoW4fl4B6L6DcKe6qrTQRhaVVTUeXvkggrVqc7
2kfXn19Zqb+vQf+59PLvv38w/eTOJJDK+9Cb3sUSEp7PbYB/HPvQhlUR96QJl6dZRGzdaONuHhin
L9jXEHasnuW2ypmmD22JmlDB4Z4Hx30NDDSDYwTCA3pOiJgBuZILJ3KozKMIkaMwhjmbCH53zfI+
K4Hx4Fvc9H0y7SGwW0BT4ruxDJjREUbG6L8GMaYy/LURQd1pm4X7UhrIe2YsAUFfVph3jBdTOaQR
tBLdLdDm1WShwI37wXqH7slUP60vG4x7SWpZa5XkDVCCNgr2uZ97ZLZLrIPFuU7tb40ynmw3g56S
XqYDkgfZeQCR5dTs8CWLqz5q8wvZp7wbaU98dcj2ZHJC70R8PdZLsLgd2zttJze+CWFqKrAY+S7i
1Gk2NmZPOyKZnGRDQ+XNmdA1ZmPfMrx1YA45TbsJo/Fpgpe5J84i3ehJQsXxAJcGsSbYORJMQoX1
amCO53nAJgctgL7XMeCw9fKxKNLv4E/IWZ4ZpVvANpwmVpshb5k7Bnjy4qk5JZO5LmLoK2WORi/N
rtLUuRh8G9JTikW1tfG9jD75DX3ToTRpB7hp+UzIS5Qmm1jXGEACiUC1aDFXkuTWNgglJtgITlEj
up/5DyQm/frWt3G5lu9Ym7/JigHcqGX3ishNr2gYxJupBY4eaJpZg7axDo+gTYzew7cxtgSCD4+G
BWTdz8Jtrv3XvpenBlgEFE+CSgKQBTmD1ykJH8s6P+hOnrdiERp06FsrmRjQf+YW+0+EtoV5XqoU
AY0B8VU0A8txxhS3pE5Xpt407MNom+hK+A0H9nCsrkKdL0azSdKRyunu+RD/2q4Ztn3F2b+vfPty
TphhAwknPzsU0ZbDul47cpRYHZNulTe40egF1IcwLHMw3dAW/AK0gi0wjlYthnyTaVvpd3Qohq5f
mz1CKsNIiXOp6MmVA0QQCEBvMKVbZNvRpZOiKXPoMa6czgcuaVLRztwcoEQc4BGP1MHwkrhVu/FE
Dgm6w5+TmgVZCOI8qsGqUbapKQKNT6yhjSyzzoChRS6yw9DFwjyX/CQTJWvCsDtHKFIVdbX6fL2R
y870caVzBGMn09W2dr0PK51rl4PIndGkgKT22CKMXsOX3kOpIuH4q2b13xY3hhkOvV4OVFq6Hwqs
MPVFDctY3CNfAZ60Dhn4HvHw30zUPcUp2uLe3YSbEDw9yRL1pd7PCB0tgLPh9n9Rz1oUeTaNAkZb
UnyohOog017vVdhElA1G1V4P8qtt5C/FFj0I5nCm1lJp98PNVXM9tMbIz03PYT9s5gM0fQcDHjo3
DlvVwf/x62n+j8av/73Z6lX5lt+19dtbe/Gj/P9gwGpRNzKI/r/MV9c/sp/Fa8Td+ve0dplbLv+N
f09YpXD+ZTMflTYPm+exfAP/HrBKof5lmp7n2abpuJ6w+Zf/mq9K61+c+Pk3WkmuyfiTV/W/xqtS
/MsSv6aiWtoe3QHnfzJe/XXA/88X6Lgu7SrX9TxsREx4zY9dBuWk8Qycvj1kFQlOEbmAzWJjdMb4
vKsx+HTs3/QdegGuJG2OQdeSQVJiMO9Fcagr7R4MySDBdwdYQFExwJENwLeO2bWuR+a1LVRf3x/5
H5rZS2j99fuoa1BM5/NTMSbtQ6dnfeZJbztZo3c2JAEHD5eogCJnH6xiG5sijWzTKbHfSSQgeaxT
jHh+BiWifezq4pAz1/nioKKXg8GH2+KYtmCGzYfjefrDUtH1XpdFVdgcWMYvawttWcS93FAp0kFc
2COpASqlsax6Uw2uPvt1rwoxIXuUi2w2qp76KTwForxyZGhA/UU4k7VkZaHFb5q0PpXRyHRMEj89
CXnZ9ma7EdqjYpeh2LKN3IStn10ELnitOGuivaoqRUQzo66M5whOLsy3WTFEe7Offk61O+6CwXjq
PSM990R/PmrjSP/lGFgRkQVqJGAgeJuNaB8nc3HMzBAN55yct6Oz/e3dv/73Pfp9ZP7rmPrx1sH/
56USyjOVXtb830pInkgl4oCIEssjaEd1+bgVdDxSdCs0hchyDwAN2G5bHKecKK65y8DzUGcaZHSn
kSBCpb+QDnt/HfQP1HvBpWsfxoYSlO9oKRX5zXmGZNkw8gLlaU4McgESMJCW3LQjaIbPf9CfTYHl
C9EWXT/6HCaDE3aOP39PKrpYjaFsDs5yZZgwB2AyYPtUEe3rTH7LYJYYGTHEWd3LL3qA8s9zyK+L
a5p/HloLFvF/bBOt6rrWMcr20AxeBIksUyfkY2xg/Cm/Xpxpfupjk/yXEG25imLrOmih9Qm/IOAx
n95tHsAxUeS5oNEFjzxxduhmefj8Hn04gv7771x6XRrGnHQt+8N25sejpsbk7+RGKWhrBhEkmB1C
uGSpz4AsbF3UTO7Ec0abs5NZdjcxpfriuM9geDlc//n2eZYp6JrS6ndM7Xw4n9plauXenA6HkQAX
kS8wK0rw2nQ33SjiLW/htW+jUB1J+LMltNxwrt/qXk+bWCIJ1u1dkKBQi2mZXtiztBEwwjBQMy9e
XD/lTB2tdGeCtAoLQK6yKjFQ1MMuc5Y44P7JGMyrNrHPewOsV+SCFOoAx9lKndJf4qfaCs/H/EHM
Pih5aAbHBkBoVrQuhjkTwd8osbh4zaPdx8EmAkcAHZlEkQhXUBy3w8mvAZyGy/9V5j5ZFG5FEEmH
k2lbzjUdRmPJIc+STRO060ZkxbEqKyBfji2Ppoue2cwS81HpaVcEPXq1oXT2kwrTbTUbWIRNlV8V
aaBXUYDZ2w8tYHpaEGk3hcnOxxQwZc2Z43nxjTcNAbhVEkDY+nYTQ7S117kX/dy+oxa6s+zwemad
PybCIh8+uDY7WHGqw8ERE/yR1Xa2yTnZpIJDnSY9ATfA5DUIqANcoAXvKiMyKE8z2aKAIwywfKHG
cpTI6BDGNlK8jqNbaZG+bhGwp2QCexROQtaYF25YHudJRBhZkLKq0sDi3fiwYkKwQlaTKYzX7l1W
q3crNatV4QU3NUHdbGywwB3IHFFHflAqFgKh+TMu9mE2VtBVFbxUPfJlGYyUr2fLuZt878bw1J1j
TqAyRTFgF4FsmfUs5VYyXbRc30ilecXpxB5ztS36HNOd3zxOcQ6eZKjfRNX9aBxv3BDNR3QeC6Uq
SyB6tSHwyYAxz2VwWYgi2lS29Yhd2FSTdxkHTNgdr8IGgITBmMsSQrZxZ6EfzPEAB9OM2tOUD0o2
D3OpcXxA4mh/+gp8gOeh4JRluAlCdab8/rL2jnUWXmV6OvTaJhWlnWlZdagQZpJ/LDs9m0JAsPGY
czzHZ+ML+9lAxzzl7aZup3M5m9eyY55t1N9nD82jWExe/ZCTqoa7Jw62Rh6elxqtfeylzjFtnjnP
QjCIDHYxr4XcbN22dhczTAX5ZZcQyYPKCXd0HtZFP5Nq3s/FmYOnxoqNZzGUHA+UAl8bNuF1H4fW
3je1z1koZfrp1fLkh8Pz0EO/ikM2aY7fq87OxSGIJOzSZnqeIrPfcQrkJoWLSzrW11U3nTnytWcf
ZehpzHwQnIHDgX5G4RFMXIHV7GRK/qIl60OSBiSz4SEJ3EZfBfWQbqeQyG+jcpmGy0ttp+25aOFQ
VaJbzQxfEJhO30bdoRkzigs/4+/ysoAseIau0PQcDHmwJ1l6EDf3LaRCeH6D3V/iNj1jLI/WnlF9
2DtXPr2UdefVxhpQwLHI25+GN1S7Ji4lUDn4kMghOsxVE0j4oHDZEvz6gG9WjvpbOCXRzurLlzgs
3hpStu8kS1XK1HxVi/kJzMKjFbUZan6EGKWt+2fjaDfFIWn87phPTKcV/f5daMnvoxQgbYP4W+Kl
7zp0JzJjGZl3LnTpaSZEpdAdf1SNLCQFeeATbZOI+imMe9KaFNikDLuQW/QXZCqtaZdkoHFQvLde
hGRlnvFI11sEYcNrWyEDyQpxY+cF7YpeAiiyuse+BKhszAkm/kZd+HO2TsiwOzhxfV7XvDftU5qb
IbpzA+5cFHK6t5AVd7KvwBRhkDV7WLxxkTzHlLF5p0gJSy+9SfZnZp5vxxzAz3wjRJ1us8qHn6h6
6AZzG67qJASTJf1D68QFPQegrGbTvy4NWJy+AmuJ8zxmxyw2n5ppMFjVRAGABnBWG2WHMriJzPzW
KYwHR0aXTfQWpPYmSY0as5WptwHOLtXDvFeihnSXg07W/nw9QIbl/1dH5XGMdLFzMzj590UKKk3N
YbttZ5CIaBO4rS+UniAuCiydC1K0a2ui+IybNscxqgwX1wPgnNogz3AMWped0SHqFC2MD7lf6Kk8
sleS1AoSpmHIsvGVxVfqdZexUwRbAtnYB9PlQx70JmTya7uEJCba2tRu8Dh6sJ6joHoCsN3XI/HL
vhMVe6NHsG2U4SGZ6+Tkp8O6talVRPAQg/vTXfpNoKl2Sv8u8/wfVX0ZdEN88Gf7OXG8o4cF/pq9
YcsQBgJi4FSbtgZ86xgEsV1FNdaIrpxe3RKfMa3A7+kUoXyFJjj1JShFDdMpCd1uJ3PvTcSthSNl
MRl1yb4pguQoy3nTmek5QrLqcJ1VnXnjubxs/UkPkg1PdJsysb4Zip2HTDigPB7khxIijGu099pu
L0IfDLMY/KcKqpubmxeoQpk8t9tZgQtPc71PWQF2Rq6OstJkwGYLJMUisHzIj0bv3JEHwbQ+oTUz
vbSl4TzNmjQ6SX9URc28CaE4NHP0asYx1HT6MhvfDy8im7w81wlvi2qsLxVYTG8YEYfl9abMsUh0
cYhWjC9sXWvon7YWHPzxu5bec6ibem/lYtooqGKtHOrTEr1nQitOoZSjEHnoGyLo8XY55cyeqW2i
rtMguyi8EaUd1R3Y0KE9FtLDkYmkoR4LdRZXMNuzwF4W0T22anI74pTQd9ldjHMcnA89YhTd2Txa
qwYMnXUahOJsnXdT/hyVc3Qe2r1/npYNqTlDtu8mw4cZpBISV03yAeSLF+rnrnB9PKe8sXng2mde
S9U0jOVL6ig8WhFhYcmpUPLdCGegOUbjr2oLSIYYi4va7R7cobeAKVfpVs/0/qQJdUV04FrLIj5U
ieZ9nBnvOXHjoPl6j0c2uMS2n804PXZqCRKJmBu5SPO2XprfOKlbXJR5uOEL5IRcDu9TJa9dxVJV
wsKrnWfojZcZMWxdUE57Zj+0e80lYEwubOZEn3JGYt88z3lusMNRcBnnUWyQF+z26b4bKCtG6B5l
fGd7yQ8vgM5hc0xGxBI+1Ko3Vr4nXku+nkGrhWd9i2+PHnOZP9dGSoAkDWcPJ2g5njmpuLXGZjho
JEArrYPvHi5+0lE3rfDvsxTqWYeQDC0lFYpjJussd20amFl+CqLjHE4Eijik1had+hZwBECDFN64
RHEoa3qKKVSmlodRvru4xWuAwRh7nXNRzwAwcURktryuBH1UVz3Hg/e9cov7InpNvO5NWv731jMH
tiyzXM2YJU5VKV7nueD0YHJuXJp1TW7txvrJt0WyVlCy1onKxbbu/Xcjq19E135PQpPItGWPmIhp
kDGRwS0IuVTTJvchG8turlbWOFwaUlpbWFLAtF2K1Sq8Qg355s9XhhyushzTqgFrxugMdysLRNZ6
zOVKL95UMxvCTR5/q0jQ7vOHNm7WjQU6URfpC2f+ydU3qCwNDhoJIF+M8pXNi9XQ3qFW886KeqUk
hho/GAk/0PTtMfkYdpMfNRKu1ZhXzZmekytMOcUGAsVGAZuMy/q2lTD8dNLdVRFuCkO9zj2RFno4
eXb3QGjO0ziDI+JEAVhFYq5sRrnTlBhQMD18OMF4rd15J0rcV5nlOqSjyLOuAGzNbn0ZBWhhPTzu
OitQOKb6OvTns34kJruafvrC3EajuEut4adAYdrPRIh5wJmrzOewYeuT5AgMwCOBuBVCjIymlBKH
CflaCuGQS0md2cXf22zcdZ137pjuBXnw17bnszwUbKN8A+/UpHS4u+oisa1rw8aaNxvY4fLkvEOJ
Cax+uAoMBh+Z63zXE8eeuHSbrYq0sy5UMu1a+vxiKrhUrx46q0q2jcCbp4IW3lbf35WzXXbc4JKP
h+IybPL7BhvXduawettZw4XX9BIycANHvA05TmDlqVrVgE8yw4M3JAe7YbVOk52b4LgpJqeml0NG
pEV7Psoze9XIvANX+JIGeGfz18mPACn1HojK+K1MBMckxmQZ387KcvucuARDbOrQPWrVnlVpM14Q
gLip8xHOlk07mG2viZkF2RPuryFQ+NwEQTzCPbX82y6enAwve7+e9bwNBdEYJS7XwCWkQ/s2soFE
r2sTpPtC9K6yZpdZznsK3IksRPSWYwqQOjduRQmGpuZ4YAbd3RRUj0kZXsasr2S2uletkz+p6d6q
iR1y0/akegojUcSv0bxN7Pi18mG41ZpmecsYDt/9khiGctLougtPps3J09a+8Pv0PDUBH5RRueG/
fbIsC9ufwiORXgaeIkdpZmSSWOD9inn+WXAB+qb7CUNy0PkErcnhjKVxK92Z/+3E1mubsRgTIPei
y2WJKSmB1DlVq0T6cCBdUGe53RPBM0w7R8XXLhjO1pUIYydR4jG+FUk5X2cnmy6YVxPbEjhBSRZb
yX4D+LUH4FqZDPlmhlluqymX+wVBKq9n4PqKEReEFqKLKlKn+4kq3iIhBEsulr60ioZNlhOOVGVE
kqBY5hEebTPYB8mwiEoftF4QK3emLtDlxRdov2ByBf2RNY9/CGme9vmFqIVzkg1LrQkcw4tvfYLU
d5FGtq5gXhC7iGdXBd2mX3oPUVONt3muxlsLgm+Bymfuc1JcFDMjRlPN0SuWbNF0TLZOsaTasq7U
oq53EYLyM+k0SE+9uiE3yMgx0TUlhuEO6Fvgnyw3OmtM4zSUg7F1hW0zHBIb09LhdTIsTQXkw5jC
McvOJskZU6nATI2QuTJcfKHzIxhEQdwB5yygduO+tn1CI2dUyCbb9Hlnsb91po2Lh+K46sfy4Hbm
S52ybiayLXeurC8y0cLuBBM3+Fm2H8KI4FY/uc16kkDqwWUZXwVmPZ8cGgucfJW6KuG/pQjpvdC/
yTJJAmAUD6c5w7lX+5c0bqFVmEAgEzqhw+gGG0v1zi3SuHPhLl22Nt1HpF1jlRrXXYTAKHcIjxw4
/LOigLGgybGd635Howbr5EApXE7y0R5Z/0Y2oI7WIPFa/rXy6XG3GHDplQOrjtx1Bo3DyHhkOlII
jmN/O/g0k70S06ZVv+aC0JKsrXc1IuhMVvtpHF+c3AZD1wCrd2N3c29PQAjqFFjiWBfdzlWgD+r5
3art8zpqQMybeBJMthSgLibmwLLGlU3FnubGsxLVDR3piGCMmn2giUdAj9Be+bbuVXAYionQR+RH
K3s+If8G8CrVncowg0cdEdVdTQBgARYzqMoHTMVQhyvIOn4JKM6IsfYG/nNNM3xwQZKoyFljmPjO
Fwm/zLc7kOoqp0dWEwNp9Icw0g8oGwlBFz2wUWO6bx0SmmZ4kxEImBTl44qRKpzBkoQ1yzHqrR0P
QKZSbjGLPWUsjeLVCNWgyduWw1xiggjW37zeglvtgdlqifvbhh3jjNAY7uYAI4yGiNCDYpx7yiuO
a2wnJgEXSXoaQzy9ArKELCF0V4SsrK0B/n1ubHt32XvdRuz9wpdrG3BFUr9ljNtIAoMBGPInTJJm
fXQdN3RvggGiij+XP8wXS/B2pPFwnL38NEZTw881WX6NiqSVGGxKWNvfQ3OuTzKARa1K8sKKkYMN
vZmQQ8+RUpVg07xqj90Ir7hJ3K3iZTiPh7g7hMGC7kUmb5RQ/6zSP2cKnZFfRt2ZF9HJiTLik8rv
lZck60I4ZKuculKAgsvpCqQZWbri0utANqWKglfV84+uhc9UZS2V79gcWRvgAlsOFhvw7kH/g/yQ
ZMvgoME/Aas0V32BKzZ/VwBg+YDNm4yT0IZmGRDrDKtHO2IzQM/GbAgC1li6OyQY23i87WX9FFgC
3uUwfQtngjOI/pwKgBOGIo+1iqA/DAUgFvUgW7hGcrJeMqGIpGmsrfLzd12cFf50HUzjxWBiT7Fk
EJMTkR2anjl+T5UH88CD+T7dtand7g1Dn0wBILJQdOLYf8XUVVtRAvMdCJ/j6yWeqHLO20L8dOuB
A0FK3lTA77M1OxWp5HQnY7MgtR16EQfBqnWty2RSRyuZl54qDoqwgdWLzz8aZEhIVPaS9pm3s5fA
+zBvca9QS6zmepdnSwmbLtyW5jBWzoWBYcOGsjfn9Ffzwmf7O/ghYdIuRPA4Bx+Q9lO900UPV09v
PTwL+6mC9KTJ7VC8g6Wh7ivt36mKdOU5eWsn/OO9wT9LaEAd0YRRNYE2UB01DKHQ5HpYVkI7OIP5
BFzLVc3PpsDSo7wnJ9Q+hqdd1nA+bmMiXasBlgBNYDQa6GfMqfYxp7gPVpyAZRo9Z61CRZYjjzn3
DAjDU/xzcGi+NrZnHdSIzd4ZJlLVYH/2Vk37LLtJ5/RmpBMEgzE9G0sSkwQ0xNbBARQaWKW5as7y
63c+nLLRI8YZUf1KO+E9emLqkCm+BJxmkNQoyQEpZrpS+cFwTejuaDioAXhuiCDYarm61zoT3wlK
JLcV33l3NGNOP2CFoSt3cM0kPZRkBalkXAvpgbfUKZtzHgd7mZsbs52OjYmfowrYZgx0Qym9olVh
O5SBTuzcYBu6KLQ1X84TWJym4nSZpSSNjrys6zCAkTwY2RYCLOEwDcydJoVebzf9Zh7SH0GYoY9p
/XO6APFKFBYuL/2gOLVtKTTo68P1IVbA2djBySiWetQG0BFMJZVI41DCiIDhg80pgYjX0kABRVuh
QUnQHCLMjCcWx9tcwj+wzTeEQ5fuCJhnhB3Vc0ppkZXOBb77ub9rc4wxnWlyv6vkZQpOQxadaYK4
JIVYbGzbML60dftGZ6Eg2G3qOFE25W2nzsrlKD9bVF2zzdvZuTEnHopajz8Jqm+bnNO+wgEV5wNz
kDRrT0mHvZ1IpFeboDyzbbimdiQwot7aaKc/n6T54JCJ4Tn9LkuA0ZXjwXKPY018NX1tOheCM05a
+ISp+Xj3QI93VDQ09dM3G+S29wvcw3msDhv86iu7tm7dpmzp9UprVYhRbTQGr/amL2rYvQ1ljbST
Td+BNHNNKF2ZKNh0S86H4qZQU38cZxtygRvPG7ePwS5DiGi62NjjBKAj6dxIf7o16iiE1ke6dZt0
oI95I/8Pd2fWIymSrun/Mve0MDC2W3fHt9iXjMjIGxS5gQFm7Ouvn4ecoznd1a0pnduRSlXqrsjy
cHfAvu9dFwJtWtVT/Qa5eBgmVvFlInRrPLpDeFMN6pRyBTqRZd9QfBA083I32CHfnP2l8prqUFt9
TXYnZvq0AHFrRXlI15dUAipZhlHFIoEzRIoZO7AXKzxhzLN0i5qLt7KvtGC0cwYu3SIfz7bfPrmK
tcZx6uXimGdgW7iFosFmxdU0hgGPqZYrP4laf7f2lBOM+fDatkQ0tGGG1Q1ogjHXOzdzqY7+kj8t
60rveeE/YVP41fbYwsKUeXTyP3DAxG4/jWfXna7I5gD2k3bXL6V3sKG2ROM/I1d7T3zAqZk+sGjM
b+Z2Ya3rhwtyXOcczg3ZA5QHdmDstJh29509xnnVdBRCiuoQtmUVO9jJqMQ5DG1HOMjE3sad0dNg
SlwBzHTFqgymSWHToQpGfZPlBbNVd6ApjJayMoUjm1W01w2pZ5Q/RflPrwijwzi5pOtGI2VXVmnD
2ulhl9i8h3EilAuaExZoSY4Ix7LLGX7h2xjlC9bhngy2+kwUFqq82uh92To3fsFc0rbLm2tHD1zk
9c5reTb7/ojMqYQh1Vv4bkcRdM+Nsy/rfGu/cO44Hvw6iM61YKyUPAWTDOlp2fL09xP7sobBcRTk
Tg5zwGgluYK1DmPj+Jcwch7tLPzFFLIcw6WIDklvFrjBDgVY6BBiWDD8Cj/Y97h4ODrogvKIyTUr
Gj/AqVeXVeag2BTcppyodCSzcnSPxWQ/DOLNtFAvCjp8b3JxWJN8uEYDMbCNBHDhQgh887Wff5aC
woPKyt5NMTzWg6YYp7XfezMRw5Kkb2vVUKlmZmSS7nQqdduQy00vRNQ+5eZrgsUd6WUUl8SbDuFo
k81bYTCdSCId0tdK5Ae8i78YhSVNLXET0CelXAgwuvgqEigmUP4BQ/wwuVfNd3NYpCasYsm+BtN6
LSLLOtsTSEDvFTkpFw0t42tYAqjNF10Dg1gRebtZQzg++8veqPBL617cBEXelL2Eczkex6KiA6Ep
T7OYXpA6HEzUPXWglsrH8IiAADkCKAE5208+irnAgfMTPZJCW3voItf5qLLiNZsDh+Eb3CzwEGsL
B+SVgPVBWI+yZitu7fFErIs3tyQvD4V1mzYkzNgN+GtCUE1SAXfqnBhbFolWnFy7J6moMzcdbxwt
IVlxvTxrm86DyFqKi5M7n7ZY7paKoni3ex/Hjuk1mPaBTyGDU/spAF5KZVipqVjdlH7FvIWoMi2+
bxOdg4weLSWVlo9ezRvKVBaPpfkyFWQXGf1KBF1yaqgunVIIIngwkrr8Maal+7Wke4+mwf5mVSbm
nuNGqaZhb3ryHl0aSvAeHoUYCsKtcbfCV30zGvt1boHZGGIR23GhezH7iEo6mWVUfC0LAgV1kFF8
N5BaGKXeSW2/Ru1hyKShByGSlRF/uf6oenCtWbOAhTy0avGmo2Ei5NFCJ/t1Ggi8cqb2p22lmIw7
+7gyhOwqUu2Yra2bEUnlHmrk4NPUsW3WWCO7C06zowaAP7pEtRH/tZJ+na7luU9e6lD8BuysrySo
CwHebGqC4Vwiq1Kf9mU/nWgXHIm5G927TH/FFHxNl0XQit4np3EFIRzd7w5uiEQ5wBywPfs6pAdr
8y1bqHVJ/4sunNTuIXeiD78Lv3s0UHRd/y4BSOyeuJzGG09VntAcIeY3dLbUfNpspkjMdgXr/BZy
TIIzRGL7LjVPsXK8q3oJj+lgv1XkmYClr+N57oDdrIFrdlixd6+wzCffIe7RJ21yEYmNa2K8Tf2p
uitMwaS+PFQehzzzrRWghBGGRNWVqEonIsbMX7jQJRiYVz3LZPLPQVXIox8WX9WAo7VNe6K0+ud+
morTwOC2dwhjaAJrj8Z62nkCTy18yT6baUpY9OxRKAwbNowz2ZSaQkL7a1RQK9pZxQiuRX9O27of
hZOHFz0QTi7djv0yRwlBhl4QJA2t4ox3LoBJRtQf8e28TYdyd4OXHPoZ9p+MD6u4Abcb4yT61BOO
+5FchVhaGhETGPOc6PAQdF0BSGtCYga6oyzIAEoTCUQRqCuYLYmAYqREtJ/9fZrRIDKn9i/qtimg
1lO/a9WCnixpPubkvl3yj3oKbzq7ew5C0GOnQXgyoe1FBbxnDDSHwdvyCQnC9ti+wMuaKXbViiU8
4n+uhFAH8/C52vxgxexAvGN+EJGw43SrKmgq4n3BR4U/lnGGr7e2yEjy/ei6+iPsuFYEEPXu3guo
w2ooM3CJLDitQ/hO5hcginS68ikF6WVlI8Xdi5Wk1BaptZ/9KPvCumQKGtTSrzn5iBmpYml91Gly
8OX2aHW2ti3b4ggl1AUqy/6iIdb3/RpOt3Z2H83GPhVLdWQX726icGauSz9HGJCdkiQXBP5C7TFl
tIn3NCveBQ18cr5DzP6WP49DPT9n8xcVdgM+GyzrJcfvzqsdugS40ajAzm6jajJ7EcxvvQPJHo50
lqxFgv2/ImQBtH3faUqAaqY82+aCrNzsczU/u5JnxdRz1auQyThKtvjfXdFZ/JgyZpdatGYG2r1t
WvPamD6K/YK326r12EsnOXtMCJ1P+RLIQzxXOZU0LcIrSyN7mugxNxk+fHhDj9aA5n5VELQ2K1w0
q+RStmwTIc0znUHrrywZe6TFL9F2+jW47WcB6O7jn8qpyMsduj/DsbdOIhGPaAV/JTlxCmjFblOF
5H+cxE+qOSBDNF1ySYbUPkkAltYlvTHu/GiF1VPRj9zcNQQdi8axU5TO9ChoqpIb302/F17KnZIF
bysjrzvOw9mGl2F2JKe+Lt3xIJT9vSJ3UOjcPxMPeEUExUKPQKO2+/yYjPkxsKP50gUgDoEJjwbb
/651uv7UocioCM1x7Wm41UB6VQpn4wIwDnQD0w13QJ7P57pKGh2gzlgd+TzXmh5RGiVc7d2wotB9
IR67rTZThVZ1qGz76v1ROJFGtddLiAYh5Bgm505nyzU0TEbKm89DT9i/zKvbAfX9zpkBaFM5QTlw
NRUp7ElGsgNRGneW3483RfFtyXlktEOz7ps8oH5uCDHq20+WzG9LC4DImcbsIMkQvyAaZfchT3Ee
frljYI7dYGKBFP6YBmLgchxgvFT3aEmuc6aHZfCBL015VxryFToiZ2cipu0Z1MdF6XLjokObZwzO
hdufSezB4JyML5FPqQV1PzaJcPfSXakRmcyjj+AsDuhAiyCUjp0b/S7hgEclfnEbEkk7w+mnhXVT
pyDpfXQaJepKpAAfKaWN+0aTtVmmb4YtgxyTZW+vDp8924E35D/CtMZ15XGimGALRNAkn3H9JtTT
cpIV+CPz5jSphXmzo2Kwyk9yHdBS+Wl2Xr0XVArlITIG+K0Bu4ioKp7Et6BR4sSJRMtLaEBU/JQK
hPrAsUtoRTLGTQjn3Anvw14Izw2zwY7l6uUIH6LkiQ6mYCL+zCQtHR4dv4czR1+Uj4DJkVSiEWCn
fauOk9SAeXLTce19ifqFCiTTWIRVtEzIfgCpFbG+hSEh7ewWH6LLvtmF/rkmU3cmRyQ05r6ddL83
HU26Zedemqx6bTX51KXXMmdlpNMVBbjkLH6b5aGzjY/4F7QVG0gQJ9mCLrjt8Y4J3d6akdeJmPpJ
ffYPkxUh/OirB7Ay6n+HKDoE3ywXonOR2DzscXplfL+DUHB3HwyxErWdOEWzZ/ZW3jwvsz4UzXCK
MtaaEMCTC46gdosHr6G3mWexO+z43uLOyh+SwYBU8IEReGpRARaigxrahM+HOXENRkE151SqL5z3
575z3LvchtOreCwEWctRYLqz1S+kEofjta5lGbudg7eyC74tU40FBk3MvpE/xpwmG6jVrWqIIPLi
M1lm6qjX9MMtG33wYBgV1XDMYqDhq3mrS+QBbAVxthBabNMwNQFyoInWP9KeHbVQtMKZ6bMP6GNk
mWL3A5aKNRLOtLvkYUJM4djCnKJtIYY+/TwTbfXhkmhDS0b+AAwNnT2SjodO7QhVQzCezH9sqWQn
ruaDjRQx3rQmu2khTLJQtGDX5JAg04oYKHNYBw/5HYc2UggdHCCriFSqi5G3BwOamfKTVZM83K2V
nSRXa6RkLfcRObkL6gbYAtCeL5mfdk/zVNgwMSjDJK6cvV0lL1GhYpju9QDBSospLyun8oVJLryL
itgNczrQF3Flev9I8oo4XI8zhcfIcGVRTGMkQfb4u5SEmRvbfvIjIGGkuh9QnodgTPMXl7Y5u2if
VdtC+ATNe7f6ZQyid5FtzdlPq5acqFQelXxlzD0gQDmJoHbRCs85dRGKggQajvl87kRKzWa/DTUy
JM04iSjvwc9HPGCjf6lx+Yyi6gINgDQ7aH5HWxFNlZ1UZxFL6hM1krvFVyqtkC6gmYf14nn+C6j1
pZ2STzQhd9q43QklNLq8hYSTOVkw96mPzBZXX2t0Tho1GzE+NADSouskrCpKZl+Cuvmc3Xo56LX9
PlXqzZaqPOkomw+Vaz2szqkx04fjrzey1u/D0mBIpDdizgBqXO8nvCF69frUBgI212bbLH0CF5KO
g5Zohrfw3JGsxH3R3tsGAZaj38pFpMeKRZTLSlzpjBY7mItjW/T9KSB5yal4FEiiXNOxE+cQfdph
Vv1pWtD0VB4lwDIlR0bMZ405D9xRDTEZoLtuSb43IdGdaxt9rY1n75pIl2+JuSTdnB8HRTfSvOTv
0cgwwKI3xmVCZww4994NIwjTHEmfxb8jpjPqFMKyqvkm1PdZ8rzNClC4tbm6pXbjLOMPjirYrdFs
3fs5SNPYfekxduymSptjsPXgrYSae2FBnLYTfunTgOu1WJ8l1B3PUggPSo/aTrz17dk13UlnRDLN
Dmut375PyjHxsMDn4XA4chsT6XQJ5n57RLAGGSehgYrdo4b5UB4bqDvlVL72p5yKvuPQDNU5c/qT
79fx0Gx1vkkHMke8pqJ8dRDZ0asL5+J9Oktgo0riWTrN6hMzZXlurBlmlTzift1Spj3WyJoozLyk
PqQYN8F0dgJW8zC8zMHWKYJ8aGvtQ/kxK7B5K7+Obv0wwBuGUZbdanthLs7UTS6IrCJV5zxBkdX2
RASIbkxc18kvtaolxjJ7H3ltfqT9I+MJlZdUGwArj7YJeTRRnxsl5cNac+j7EZRdWrGJBNR6ODaT
aedDbRm0CCZDjGQR2JWNN6IMAcVDWHcFN4qsa+V8YuxDYgy4Ya5OWv5wJsrc827dMLDkkhgQuGC1
P2eNV3EUyy5N0w/b7cUh5Lc99L6iKMOb2TFWLJtbuVoqWTTk2fJounYNKHYU8LxPAANlo55bOzuP
TAxoaS3YpMH/XNzhDV3fjTu9uq2T34behDZSInb3c5pHkAyQ+Yhyo/Vj5KLXLpJ0pw+55lEB3ER5
26bY0O82avoDVB+O4cS98oxGf+Va7S3fJu+yLU2MpgqZGMBgsqoxrixZHBFe8nCSZJMq4OiEQ06V
Y/TQNiiVG7s+yrJjBptAadB4UQTlpL/XBHHQZt+IyNaesRA9lLLuaaOo1xi6fjpkCa3FpqLkmu6D
yiHs2facp/4u1YO4D9TvcvWq+ykgW2t0Xq3K9W5yyhB4BA4IApSjEBNe6izydn3p6LvWrV8bFYyE
2jpk66ZbTHHRe69D68RRceVrfvdWDqY0RPvkuC3EB+vnkFV3f372z2+aQGgSPoyOaSQvMFPcGQiW
dulQ0IQwRxNqzc2cSpWFGGa0FBmKgX66c7ot1G6epwu5Us8Z195tOJOf3AXWxepXqEA8SnIegN2H
xb6JsOyboX+2R67kzY4VIG3YN2u2pWyHPJCy7tKK5WfKJnG1JjYnuRVBGYRRlpHB8Y9fa844TCIn
ffc37FsNs4yjAbBHF6BaaJIZypegu9VpQ8UUAzwnMcJzc1eltHKk8pQheGTGyVeCas3d1wKTyv1I
QiMsCLbqvlf5JgnjbafArTMe7bXPn+ySfPNBzSewzq3A1GfrWxllyLWTt2jbKImHIqgW4ucqJJ+H
HJD0UGTDI0FBX0hv+hLkujxZ8407z/7dkmR1PE95G3cC07IjO3OcR03dz+Z1q8evghvnEXWld+ym
/McchrdD42YvZbF+s9i/bnBGXGydvxQVzg6dF96T0qs+NH35WLe9OtVBX1+LRCMkUPY9+R/RtZK1
PKV2eoncrrw0JokgPyVZ3LW8T2aKlqzBYbwryBwEPTE2nok/vjcjUWjw4zRthIeo74pd1K7pVxt1
kXDzQ97zDKodcUsvNC3YrWcuOpyOVrXooxlEc0glXSoO4rob49iocyvCPnAna4FIo4I2HFD3ox8y
1jFboNLKfjosCcwIH170uOj2cwb4Jx3u1Wttvg8Gnl5266VdPe5ULOucR+696Puzp2z/anlq0yuW
9IbO4OkiChiAsPxjlJ/3GnEJVShJToso2ewt7nO6msr0xoMk3FW9+2ttRuLSzFRdvM3zt3hQar0j
L81MwYdruX68RHP90XroeFUJx9nw+OzGoUKwjgiY25fVz4tN5Ou43z7QYft3i1e7R6PGb388XdHm
T7Ty9NqtnDC5TNLnoaUnyZvUpXFzbA54Mw9BM9SX3H7keYkoxuPpWwnKR6Twfvz5D88UBbGUV9R7
i3qOeyxsu8RQQaEMh2Q/lT8Kn1FyyTkidY0ATK9TCyfEHaFkog+uO5+pZCfFbskqKFVKCNnHB2v1
byuVHEYF+yhAjYi4B9+u/XGOvVoQ6V7ld3KzR655jUaO+EqqCHRI/TNFV6OmkoW5uVGfWBeLZ8+p
DtbMupkmPaV1TTs/miC85ShH8yvb56iC7f9jYUyglgEi03Pb8jwOe32cN29m0vVc3w8VkH68zFWz
Fw79s1ZT39qcw3vPbcYbHckGEC7CXZh6Z4E+OdfwZYQX8n+rmWB+fzrS5AaDWRbPviX13iNPchML
LbFpR3EvwUer1Bnu/QH6XhXyHqg3FqUfPHEdX9MNxVtGJFZz7vE7NfnPtQgE5Q9cXSvxCLtsTPyD
VevhEpTRZ19Ojzq31X0qUkCyrbeslu7xz8XYzBJhdObEPy0uupthIHi2Wtmc5+jZmwB0AvVW5T4X
yFbWZFUNZ2w5PAad59zKtocrRhpjTVvUQDp513JqblQO/YgordvLiCsk6azp3OaZzVo0PygXlUUf
ankMSTNyl+57VRg2wOSjgJX+P4a4/5Elmzhs/vqry/qfU6z//0vEFv/vROy7qq1+/Kj+2bD950/8
whmwhVv/A5yP/QhptO/4uLwwGf7fTOx/kKjlCxTZxJcRm41h87882673j8hxpAQcQLIWhZLMmP/y
bDv2PwI/2lzWPvonX7ju/8SzLTYH7X97HEOBECEQvL4Qgb0FGfzF4zjZc26nrv29i2mt2YszTWr+
ozitcX9KwX3+xv8qtqybf3u50HVk4AcRZvHNcvlPht4mn1Aqeut3VpKjdyxifFgH5pYdzTAnfUxx
m/yNhTi0/9V+zTvEcevhuiajgc/M+av9evUsC4Iy/SzwplC11ia0MJSJi6yPMlkrTVF65V598HI7
SxL3Uvt6pvhWBpDWl7DQHpk0bl5bPwZMAv1rPrkWf1LXUWFFl97T6UItn2uCQcIFdFHznjpFVbry
wM5RLxON2pY9o27ExCYq67lwccI3IH6DkvSC0Y0gCMYdDGcT657J2oehNaoDC6qbtzok6eaDoyHv
X8i67LCGaTpVvuGO8MQV9SRFpQv8iENHi7/ZlquKKgTgUpc2zai2vH0jGjjf+o+ho3JFd6vgepj1
R0mQWxooSx+D0cIS0ZPEC0Zr4Q6TWTlTpAKJwLoaDtlZT9uHRY73QvFvu3HMjU2nje1nEH9TuyDX
C9f2E5F/+pnraaCD1pnLO2lbDD34nqYPfO2+u5/qZst8saDeMZc0x7Ik/xzoBHCQ4ic8MruOxCCa
PsfEXMu+YU1hTzoXojLJtRjrPDhGcilQ6zBjIMckTAbl1BgqVCg9IGI/MIKa1R/mLSdzWU+Ov5g0
bpc+ubYsKl9Q15lnpPf22RORZ/HSZMDvErfuo4O1pDy6TzbakPRBQWUC4tbWMkc59GKlAUGLcs38
l2Ap0Y7tYIlabF9Q3Hb2nquyhQ5bZ+JkCATSe3ISUkr00FyStGQyvQxx1iKiPLhdiOenzXKXHcuV
+CjSZlVvSZ6YMWbN22qWRiiES+Vn+qlBHUlecFfAIYdy6H6uxtUvUpnwlx8gxj2UpQ+CmsJSsyr3
Yf59EKv1OlpL9kM7QvwwPdRJPKP6RRimbc6EvOYyZoW0McRMk7CuA/g/KGU9DeKqkry+a4MpZIHB
5VVG8qUcew1VoR1Ql0PvYnW9TaoqUz0FvZZgGPLKDO4T6UPy0wnaQj8OIsAHoKd1dnDmVKNFr8gM
gDsidROJc7IyXeiz72aLZPQUbXLbQ+KZS5RqSeFGq4T5SUS9+JBZIZoXPelJQP9EtL2zeYfaavd1
o7wNqhu1cxAuJFFsB6tTPXSzm3oPxHdG9I+Yoje/k1TioiWKwhgah+YEFxvEbLBrlKv6uMu7noFS
tal/6qsizRF6uW7X3MI/yY5LqVmCx9yizeVr262Zt5erscPHXvsIIj3N7qfoblNCvagKhfQ7wtfe
AhMfBjLFqmWistc0nsPWkwg+oykz+SXrGit5kGLuvbNps8Lcd0RC6IfZ7XPv1a7QWGGXablnFOHA
XSjV8hh5hUO1ISzNB1nNBdhWWX5lyExR4/BEkDeNt6boEFJ7/jEMnu2e86WmRH0Y9PoxSRd4WLaO
0h/ZmmNdrMah7M6RVXv2bQDmh8bXnhNx4b/RH52gWH+2/RwpgrXpW/be26WYiEm0Bwly4xKQCv/b
JQhldNPXFw+pBm6hqeRuiOq+J3K7XnVUvFe2W4PziwRrB7/J7OMGtupNi25ZUxZbf/C0qdVJd7QD
t6Hqy+R+fjWg5uKoQhK8zyj4h+FoaRVNN401ulmcWFHnHSfktIjHVMuSrIK0pfxpGXuUVriX94YM
ZXT0Q7kFhKCfhTHoKLjMCI025RHRIYEPO2cLgfy6VqbIAXYSEvxAZwnmJo2jTx3rZ9FKvEI+UymU
2tj3EGpWboqHEsHOvdBS6gOkc4WsdYgCwz+60reQ68/oNtwtS9xdw+FsNpIyCVBCE3SHJz5lhRnI
QvLnL0li7oc0eKl7NcWwPU+1q02cQrHfd7Ov9s4qnunZuM026M9zrFczzsnJXpzwllDA7gDTgcXc
AWZZ+9twqLMXwq5OSae/21Hwe20Bhfqqqt5EBJVfoNU/+GZBOg8zWSEfDBg2x+gW5D9Ab9Z8CcRE
4Zt3LmoDOqxPRenRW+g9BN7wpcZzvRukj2FI+LcTtwAS3Yzmou0gDet75ULarbod9iuFU9Ww9dTS
eZ5pSUjhWp30hjUNgfs5L/RrUN03UvOUZXSDKg6FvkDQtKDsf5YQK1SIkXXF1vQrTMzjUJPMMVff
uYvuasUFOTv0Bq2Rpo5UJctFyu65hSVDp10XVw6Fal8LfepKsVwJZi+/i6ZP7nOZrS/FVIBY+dPb
4NFb2XBGRT1BCFbBl4PXFGuM23swALa+mdYGb3deNBRF+m/5wAAwRHCCA4uDj8ECoWUQcXANC4oA
KwnaX1GDGbstLHGyA8h0p+ldauTcpfjaUXRzhbH7SJIubU6Zl9dXC/wWDqSF7huaq45aLL9rbt32
snFuFDZqHm0FVC3BFAoV1oBOwAY5vPpormmiV1H5Ok55gh4tEcrfOWSTPVbBwhGArCellTgq5st2
ynGHULwruh5rC3S2A+C3EOwVAu5zcUzLN4OaCm0Pu4jXBpA2XlKRFJBNNxAp6+1S4g2TCHM6GxCW
tQ9ZTI6kpM1wnUENwlRoQqDGtKBpvXWrQxTWiBhbE3713Hm4ZqZ+jryM9IHGarfa6QSXbpVyHTWe
5aHagOgm2z3qDY2uLoVefAkdfJIP2EGdVPTsFvP3XpRteTOqxZ+8nRlx9KL+zA7uUORXJwuDK5l/
2fvgRin7dIRWyNcTJB8EMTYrv6KWq07L2PH1+OyRfuGQukdWnHWYh/CpFx2Uqs/7Du7ahDQI+7Vh
m2wK9zqWAKprxw9H6fo8BBHHGvzKhKh/R+5oRdXgVokUFK9rSxBF5KUXf6LgYZVYkutaTJStkuHg
+0LfT7haS4v7P5tKKhhDDxkQj6hD2GdhbIf5eSzyj3KTFplQgkoj9L5zwjGJRzug7Vt46OlGg7i1
Vgscm0ekQliL26HrTUzOHcoyd/B3QTAS39DD2KyigZhIoaVnnjK4RdRYX1qnBXdWWg0XJULyZSBU
yEtz9+FCrDBuxxAeMsTxuZfwEOmOTIqrALAb8uq5jFRLzj0Rw2tVZ3fh6H5d0w3utSMZfM25ivd9
Y4PFW+FbtYwko3gqjRWO2Us3WT9sJuXdzGjwq/SNllhRS9IVxgmtMfkFBrsBYrND35Z3SthEVRQY
6fREcex4awq88uhe31WIzTtwKQbsJ4UbqpbeJc9V+hgIy/yYZYEXZkRgICzsNSn0ynml0j4v3IB6
VJASrYps3wsbNCgJqlPDOHrxk/rnuAwlGjF55qgj+SjYDsFe4/Rgzd+HTbtg0mUJz9COGpxMXMTO
b88CHzQpHWNSICxcNV9NMTbbe4VM7KmSdE9uy4AyjZtxF1fiLrVXgepjIOlhdsITXC0ZziikIgRX
PDgBwxssBWqhIS+QNVw0Lsb91HVkLSx2F2fgqFPF0SkL1owkrH/UvY17Hpk/SChTS704IHM+NbhV
4EZXh+cAdIV9FrnyT1Vo60fl98WbK5oAmoU7hNq58tP4pLtUSDYOQyeqUz0lkNZN0adnF6D7mKm6
fsceNT6ulbP1JeWlRcF12QVfdBOODzwt6semMPl9lSbBPdfjdCsZHbsD9hb/XngmOuV514JSTsPR
F5X9hdRFc1I9lW6ENyLamHtEkJblt0fZVv0+WCmMiFqB99stx72aZYbTZ0ujmJG5j2Z5CyGbd9GE
2Sltra+ZCJ9InRx3BZVNe0lOTtwGDg7qen6JqvLGtNNrRupVLDn/z1kiInrTQlEi7tyKI1VKjois
u7S71jIXGA/L0R3uZ4jAT0W2wKHLsg7BlTejXrQTIrNkDhjee2Wb/XJct+gfA9UUT9EI8nyovX75
QW6R/ulBydV7Z6haecj91RRx3xGok4FtL/gzNj1+UUfqZ571eX+dOosy77p2WAmsNBeSSzTixUwo
UgaBFk+GaClrTsvsi5VBrRQqs4rYSqe8Y/NIaZlldTHhOyyDp2+9JPOmL10XhoozH8SZZ3LKN+3g
T7KUsx4LLd3JHAC1Gn2dxOplt3zRVXGeyqUgqS0ZbO+mjZbFIXKscAfvACLX9egl52zucW03nTXf
Wo2r8AUCLy4ZqCi7k6S5NwOD31Ty4FsIkAiPOmcujRbnlReT59objL6pw9CVcpdLu/ZI2mhywAfV
M7LvYH4B63aFLIPx5yhG9OE7JqgckUCZV+bZsTzrGwxPUiBKoyX+RxqMEoeiU9aeTEAJsYD9Yq62
rd9sCV6rkYrpdb5jViBrSHvdYgOA1+70vWc72ZwmZNJWCpMvdgKHil1wHKTQCYg8Qox8Ign1pW3I
wNqM7xq+kbiz+a5lyg5eHCezku/MOASFEj2J2rScTUFzvLVY4q6xuwntbjAW0kZuv9bOa7f0Y3Ou
jMysJ8TBOr+dgG+35Lm5694yZ0DMtQuQhZ44VQeUCASRVEjFBDDqwfKZ8C9iLILy9zwOBRGaPFAj
jNROZpqvTeClP0ebWpG/QU/+HR4CPIl8PyS9jr/Rz/aveM0wpFZAuMEnD8MTIzp1uWcK/OL5bXzO
4r/Dav41HW1DaoiXtNEtCbIDhfPXFyvHtc29TH7ml/QszpTNkJfJIXH6X/8dqPgfQuX+QFr/gkFt
L0NgnCujiGvN+wvkJZMgcXIVfLoP6n68hdfZ92cEJ8c1xix0+rs39Z9eDo8zeAJ/l3hb/xKdqQTC
VL9W38ntOWwtBUVxsPZIwA8iRvh4F/z8m7f3b4geMaCAa8Q6Cl8K/6+fYrKUaqZZAkRvof4sP5Jl
Ig/UMMTkvp+8v3u1fw2V+/Od/cur/SWhb+4LZ2nC9vtwHWI7Nkeyu/Zds7Puk9eW6gcUb7H5Vn7h
OLj8zfvcPrd//hqFdKgZDEInIurPdu2/fK7Yx6a6RIbmnMTRian4lJdqenIuy5FCHlYCzDLNiaTp
9m/yHP/tnvjrC/8lxM/ObFizWvzaasqIrgEPOAd3wVWeAemZyv8uavY/v57n2f+bvfNojhzLzuhf
mZg9WvAmQtIigbRMMulZrA2CFt57/HodsHo0JLKGqZa2io5gVwWLvPmAZ+675nwi7QK6LKmzgbpm
QxhClt6qnb9FJGVFA9N1bw9ODZP9VID2tw/1k63Z2IS6EKRakd5U/YfR5ABQKgp+T6J651Hgjyf4
ycqMiKnVHN6VIb1JhwEEJa32jrdL7PFCbhbWlfHe3aRrYAX/m/miS0QPZCoKj0LPSmTSOGFJb8aN
OsBkozdwodv+yrsz7oSf0WVBo0S/SE9Kd/zmiWLLVAxDJdZ+RM7VrFrui0p+E8fzsbpNy2djuPp+
ZPK0CX9dCdBFDcOwuNXILP7ZBNF9kt594r2r63giBZFlokG3vIyWrmPYqDrt2muA0eRAt8Wtulc3
4tlJ0cXffAR2bc4Hmb1bVklKfInryy7sqVFX3tWuWEqef/BFbxMRykAuuVMrsnGvFE6vIxRhxejH
98P/zfogdQHvGRQzgX4O7a+2SeebAyvyZUphSE6xBpAU2M20va59lM9+pcF+8Xh/c3wcz13DNMBC
GoasiRS/zh522I0dtLPhZULBReFPfzi1r50yMFuCPe0votgOL1QEl4658206wXcRqlYNZeiX0AtP
Lvojixy6HIcQgHl4RBVmL0+juE4dcu89lxCyyW9d4Bd/9RXNLMweWlLVOBHl8IaG94W2kja6I98M
K9LWK9cuTvFDj1acJsqGyhEoqoaqqfPhQBgzAZgUr7ljQR04S7fGipoASmu2kA79i0l4NDpop17b
76xSKa2h2ITvYs5XQESlSWil3rt2cOQdbd1rwX5xbxrHsxNnMxHCv3+kp8xN7/RTIs1siDInvLM2
/JnV9421m1qVvzcx7cJfthWe4+cRzV6aR0hEV0zhTe0Ll3q6/MEtZKeJs52pRwR3pN335uTJVfjO
3mzicx0f6Czx3nFcqPUkVrGY9jHpDHwXYVvH1n902/zJXWQrb6U5tEMtT0m8HO+ksyHPDiYfbosQ
8lTFHXL1VHWsvF1w9Ux3T7WG32CDeXmnHA0g1668K3fCST20GaOXLOzsA0zu1qfXWnJnKqiDep/8
7UFflJfDT3JXh+ouWhfO+J5XqAo47TmVVrZ1+/3zP/W6J+/8k+m687Mc5cH3kTIxLhuxBW0y2Irj
O1ePEzPryCeeDXMinH+2NWTcGqdXHe8Rev9YKzjEq5C1GS4D5//6Wj/A5Z+G1odFMRDSfCd24F3E
lVNd5wf9vj1QUMkJKa60J2Z4lS+Eq/4elOPytFjZ9PC+mdvqNPc/fQJRLAJ1ZMCTz5jsorUyCb2t
jVOb0O/foTmh3uXpBjVbsupoBtqAJ1Ats6eQqnbq1XbKGWRLYQkDc0UtIrlX9QxK61+/5/x6p/+0
PVu+RgxAmV5obNdgmmCroEwW2aRiaQR60kfHW518r/PU/tzkbLlKaVinUPfe21V4OYWjlUWyzNbW
ksLkfbE1V/Wdci9umk2xmsQLTwrQHTk9H4v1nyOeLdY2gThQW+LLpD9HA+6iujOW0i7c5Gv9BLv7
97v9Py3N1ubQI57pht57PdzkwWOAg5eHJ0zMFCf/sfX8t42P73+aopTrF1bG3jfsym2ybDfjuttT
BOJEJxb/v9hk/2lo5q+5YhvUBasx3KuYgrbbrdNVu4E2vvUurZ2ylB8upB1QM5s+nbPshFq3dGKN
fLiTn8Y5hPWgdSzF6F5ztAVqTDhYQMwugysaxYE8NLf6Q3BSMOSo8mU2Vz+2xE9mJSLYKBn8ubMv
6cQ8788mr44+r316dVpOe1puRzsOggMS7qpM5ctsbfRua4gGy3HqGjAiQDnRwo0SCrKfvz82fjM1
rekqJ5m6ARVfmm05SV+VNIKp7xSu2pV2Q4bXDrSn7238ZiyWxh2H0iAuOLI0m/50g3hllajvubHp
+/tGJZ8cGs7V90aOByKJVMabNDqLaC8cOXAGwC3KPN4l1e7F7iaH75D3/inndNrov76Wr1Zmflsp
A30ZVONtuqwoXFZgGe+n4Ey0ohPp9fsRSccb1GSM8nqN7lhuLDPHnm52OOWa/A6pF92GhbJpN83K
oBp7QeW7c8LY8fNDpMGUPmrdRGRAZ8s6TeSubVv5J9vxS74Prif5P38VrAmQotFtrNVVtDoVy/vN
XmJNoR+D8jWNG9nHYv+0qqxcrXr0QX9CgbpQ0JALb0rXsS7GM6CGNoWzFwZVHDYC7GirkXw5N7Pl
iWEfv9Cvn2B2CKhJQZc7nwBR7iXJ1kXomA4VDatJ8zA7MXuO14ElmqpE2EunAOno7kkZV2IkUfiU
+tcdnFH5VYC1ao3uCU/8N/MGOzoPlDApIjPzEGLkCkVKJucp3lKYe+evLLuwiB7IjrCNTkkAH00b
3dAUmXiMSjx2Eq+ZeUZuLgb0Tj5lbrMMy3YC/e6S1Fh//5qOJ8pkxhAlAqJEfNkPv5pRS/p1groh
kN0RFY2dXLx2YfM+T45RvwzhXzn1etMtrNccDopmnzx2fjvOTx9gtvDDSCaxXzZPwBzirbaKV/WD
cm09ZT8Auk8zdDrtTl0SPzbGL7sNo0YoiJ0ejxBljdnGCaZxzIOxeaI3YEMysT1TXy1q3he0nKPg
9R7YyRZ23BL8NdVwFJoM1l/eFaZPwAoxCM9McenZMdQh/gAAu3tSz2OYqrSU7VEjPbhOekaKTD/A
n2fJ7JoTC0U6Wikzs7NZlYR5UsmYhaVp6o5KEOUi2xW02C+U6wgc7XlwOd01BEf73wxYJ1JrsSEx
18xpHnzakQjFhX7fqkw0xBFQ/6DJg7sj5fxFbAvn45L2ygd6lMbL7yf4xzk7f9XkGGRF0pA0Ospq
eFENOzo2sDs5o76dHjzifyobr7ScxLvj85OZjWnKzkwyQgUnY6pfxtP4OtQ4AOWsjsYTkJNNtETu
464906671aTAmt2AtM8evh/ksUFTNUTYmzxdIlXz6uEShnubSelL010L6a4CvfL97z9eoyTyJIuq
Vg0PAIz/1wEFcRgnhVy9IDYA/rh16mJYCFGy/N7KccASXt1nM7O9SBbkjBR49aIdJrE4vM+VutUP
4DFscaOcmhfTS/j6kr4am57pp/lojaSGi7J8ie79vbpu99ZqkozOH6RrZV1syd1fTuLc/eNfHSMp
mWkByJqsS7ohTgv0k1ku+GreqSlBWXddH6A2OPmyfdfxAYyteOrqMj2wL2M0JIVJQZbShLSnz+dF
I2VDXvNA6x8pBQr7Zg3s3Y72BizJLUJkq5PBvqNDH4MqNonr41rJ833VozhA1bPhLXlvnSlX+XHT
LRdUs7GLnzohj2Y9iTxZxZNTTf4nzfOVFil+f0jjdyTTBhRt6NU8Me2P7yYzC7M5YsKypL5PfqN2
1pHt4S10AH7bxT6/nvymeH3qXJrvzrIo8qImqTqNpLLyIbz0aXKApkviQg7f6SqjEfu1b14LNDYz
4dRVb9rlP8+LDzuywnahIR2ENuTXSVjAsLVyqXqrnW6p22gyCovIRgN00ZH5cbSLYUWPt0NJB8UD
mn1iBcyd7w/jpERMScX1wP3+ahxia0apb/kWVXtzPYWgYT9rZ1N2EozGXz3vJmOoM3Lq0eWgkoD5
aqyXqtJsi/qt/lHcd/eg1pbtA3141apbeZf1RbqjVnzddqcmznwdzM3OJk5RZC3NEtVbum+37GPm
IrF1R/wxpe2rZ+v1xBOdL4QPayxvTTNUU+fBfh3k0Os+Rd31W1auKusiJ0oxdVHZ9BiYd8pPuvSW
yAGvvzf6W5u6whWa9MikA/bVZqPkZRAHzVsfkU1PLJvCpv+bgZmnUhdMHUGu38AoP1sppfatbJw8
cY5HwbYhonCmUVxBk89sFJ1CDQo033eK07bCgVZ6wO8HWKG0fW48W97E5399iZOdl0VDpFYGe/LM
8wxA1egNzy32ngxxr1KJbYmbQDpxlM4PbO7rWJl2EQos6KWavv9pI/GTQgiCqn0zCXIE4m1UyMu2
OXWUnTIyO8qkokyiEfLOFLvVkitT5wTNbHXbOO7C1JY9eIcHSqBO7B+nrM5emaDUcmml7RtVYyvD
Q/7OTTeeNJ6wcuQ2fjxBEn+iKNMjhULl1ycoVKWfh0HPFunW115+4RIvdrfGEimfeBdFd+5HOPzU
7DhKAMzNzp7pYAlmHyBTPbkHqB3BY2rWU1Q8u4VtDT8tWJ00+dsH+mmkswcqZaAp4CO+Td4qsnRT
7L8mELJWF+2y2ir9gqqyDaCF75f3Kauz5R3SEpgobftWQ42Xz1rzpu5Ozc9pb/96yrEIPg1sttTi
VBJgI3Rv+rlx466bNSXEtvJTX4gr2cn/cj3D7M0ps9RNKqcRpdjdW1LCnTN3nqeCFT0xpN89NE5t
RaNHSdapm/g6KeHX66JvYCOFMOXeWhRdg1T66y9mEvmkIVAhRjp34UyYjkmKCxdaNOMcmg6A1e33
Fo69HJyOKQnzURlxdCPzByMzNAqUXONG0zZD8ZNyzgV83++t/O5ZfbYybf2ftkCKGj1pUMS3FliY
Zm1V+UKtTyVajm4ssqZpBJ64faEfiuc2eyG+L2YJSiGvdHI52bWySViq4kqxp8D1qbTK0WOb2Zp8
jk8DEqk45epuvPYydHqaBuvKsRLB7vLE+f7JnRzVtLA+WdIl0MFqP42qWxbXgJrWIEOIUxY3p0d1
vOPNhjV7T6JUIx+hGK/hNrqQHOUseLPUQ35WL6lmXwbuY3HK+T3yzWYGp4nzaXQyN5S2YnRT3SFC
7IyOEhKn2haH08mGoxvEfILM9vMK/lIOKhdjop3xKK/R31uki0dh3Z7/D8wd+dYfY9Mos9A5ugBc
fB1bgRoEKEfjVdzJNnhc/psOD2Etk+z7fpJMr+XL5krrsERJFc3W+E3M/a+W6t7MvBT6XJUg7yJf
KO2Jre7U75/NdgkorEiX0kvUVmdRjwYpvbDfj2A6Yb4bwWyWo18b+0VQv4TlYRLdMM3LPl1JqmUL
AK995cf31k6NZzbNU+r6aymqX0q6ncQe1YLo9nsD0zE9H45C9If4t6apFC19fSGoGlZdVYwvMfV7
vQrS2WpBXWh7EN+oSBrmqWX0uwEppiIqKrEuWGGzZYTumabVmQjJvgRKVO6zNrN9BY52OCwtyga4
stM3PSxKYqpG3a1cQKoFynlWfMqVkOfpbpm5+PmjzBYZgpZFV5TkmwVKURTE5rqdF8q0bNQ/w+Hn
SIdLSM0IxKHFqN0gY+0ENJMCVK7iVSx427y/rZDMGaeeL+v++7fym+3t62ebe1dqH+hCI76g1gZk
ECyF9kAmhMbhH67k0JB4l96BYfre6G9ejY70LHwFnW4L1IK+TgVZz62Q3v4Xyz23jHEiwy+/N/Cb
paOrxHmouaVjW1Vnc81s6Vephe4lnLiK9P/TCVGDh5EPfoCCg4YKSjTcfG/yKHLNS/5sU5v5V1Kp
REVd9ATOBmIW8cpP4QjVwX7oeJ+UxIMG2tAuCajT3bgWLJ799x9gemiz9cXCMrmz8T/cytmGF4o6
LTap9AKIbhFwM3yYaji/N3GUlpjG+NnGbNMD15ojRSO9eE/mekrG0OZ3Y75ZD+FKd3q7voecONw0
RBNuurNTObSjEisKHFWyyWCR8GUgHc9mKq16guc3BvWVxqHcIjTljAAFpnwIeRjPji+EXbIKVvH6
VCjh2N+YWZ6m26cTWUN3OqOF42UKR6l2RKlKvVEX1jpz0ruT6dhpW//yHidjNHsRnicmRA7oqzEz
NEIpEnXm0a/YV66tEeOxpzMSYKL2+GeC6y/hYc6DFxTXs/f6W0LMIX9Lb+ry7a0+f8rn/3Ky9wIY
oww8v67+8+Pb3lvmPNVPX/4CS5YGuavmrRyu36omrv/z33+V8E7/8n/6zb+9ffyW2yF/+4+/v2RN
Wk+/zQuy9DPOhdDPp/k9/f4/f+7iKeHnbrKm9v9207w+Hf/ULwjMRHNR0QS2qDwncaHpzPdfDBhZ
+WOqUJ2aQ9i+CJmz2v5EwEjyH6R5FYuU5bTnazof4k8EDD/EfWWCtrD9kQnm8/1j9Je/pgAP7l8X
NCtf91ECKHwEVZ+aYYhq8yFnHkJKaUeW9819Rv1jF9qa4tLwVnmDCTs0zVshhUA6tH1kS1knkBlJ
JIEGe3R1FOVKtQTvplaGlKtBqdF5suBiCIlXg+Z/35WVoGyiIKCrvNTaKjrv/aKl0VHVqtims91D
o7qsK/iaDh3oVXJRB2LlPhqNyy64CANi/pVNJSJtdUtBaJEfWKdQ35tmI+hCgh5SFyEDiaZZXqgg
HtGAGwYHlJiOTxA1pe6Aj0KXRtHSUdiZcVlr1/CekuJQIHIdLeihp9d+0ZvWKKxKmBC97Ql5K9mi
FaJNBUEOnNQE2eTfutZoEcUqGupqBKRaypj+e61WALgPrYdgqyI1xjrVMzN88XEGWvD+ZFqhFrjp
svOjwFjBdaC7KVGyolmWghlU21od45LWVTlq6NZOBx8AO62jQ7vRLQm2JzwZmMxlmckZrMlyDAh1
5oFOzhjRob4fgsKh+7SEgw0QvkoRr9Ny2jUSNMxfvchPXT5ijny3oFUovOR+6+nwtRKr3gtlV3jn
gVeN8hYkQG8t8y7r1Wv6NTv6bi2ZLv4ybXMRMXeDCLnZiOXTKJSlt3K7MDRu1M4AkVzBya1hLFeJ
sRLi3pfWbTp5HW6gwAMogE5AyvZo7DuMFnjY8zbPUiBD0OShyYpuCU/HgMsXpoC4d31qjrFDm8HQ
2lrbFDddqxsp3LUKuT+qujWEZSqAqkjFSZ2/0hV05Fd6hQywI1bqCC8V1a96pclVeUe3uo+mQlxZ
5XmcBS1o8gHZyYM+DiNJMD9vAKKXjQiuM2BVLESk3J6aNCVL7kqCcSmg6NA4RRvVqDNoYNbVojJI
1CGI3q1MJe+p2/KIU7y0VQZxUhJ7B+O+UoKsAyWkLgtRDvJ3NZClcV1XXh89DIrq6Q6sHwlpdRX1
oOpG8NUUzSN696V84SW93qys3DNEoFOUIb+5WhwjveQVKOA5Wt5Nv32EPwkb1IP8SzMj8qIF+g4I
Mmg/A8aDSAUNr7TYc0ECXWLlSIavk34MikVRZZH2U6dnCsRrqEmRgXjCALtiJeSG0EcroatM/VmH
EucDSk0CI1q5eQA4AfkGF6lLJ0acTLDuRK8skm1YSZWho8jqQpylRHxIZX6RQtjyIqJ2BImCAbUG
a02vI/K+dmJmogxoNORmd5EWWYiAguVnurpLOIwl0NW4+sYGLlIGTsQEDkJDb9FB4NkGkWiOtEgL
uUpfPXoTcUhqux4A4yX5KKEvNADKbG9RJPXlxyFMtfRSq+kYfTSk3HrMo1Q+eNEAgiAS1fPKU69K
f1xOAuXDWSx3lrRuKg22sKqNqFoPhawADs3Q/bNSGtfNVFVgeFiqE4iIvMkdyzYQLJprlXRoRSdq
oT9s0xo9SGRradZdsOdFV26iutkS9DkIcsRGIkjAYy7RvWEW+Odw8z1cG9kdcvTPQy1BooTaXYSQ
i/Ix7M20t7O2E34avgGitREBppzBRGxE9mXLR7skDMcoXnqmmhZ0/FjJmcYJtPHrnnXR08ypLEcB
8sFG8KKEJnJdzaGvVqW0ygZIgbtshA3uAPALc5iHg0yJT6LCLnAaf0ADrFdr9BDFQgrNa3pbm/ZM
LIfeuHAls+w3+Vj38pPgadq4CdVEI1iSocULSSPp12Pbd8X96PdhthpHtH7pYIWYtE4l1sA5HJvW
WGs6wBUESfxWpNVTbsClaDIBhGWDWFJlDx3ita9D2gvpEjJhCueQfljOkUrt3Uu/oo/7LBkti2UM
10H6WVtxZO1VOvzLO4+nky8R2YBlAPwfLwjdLDP33+pK982LJlEL7cJS0vyZLQAd7lYzXGJzgiKm
W2VsM8COEfOFhvoA/YfQU6V46TLhjG3sWTWB4iiOhEe1rFD+y7I8LVehl3r9uvGRngTDCzA146VT
+cG+j/pIhZQcTdJlZtJHFwmlnaWItO10C4EXlFJytXMQuFWEBXo+HczONPbD83hQIK6knFzQHYMw
Gg9iZAJz5DiNXSdrx/zad+HNnud+X/b7VAhMwkgRv98W0sB9DwG9weCiNFpCsMGksXkIS6Pc6pWi
pNs6CczuTA26adfMCpKEjTEatGuP7ZPZoay0iKMMzr0PYxkaVS/zCPBdRnp/sxA2N2q2rIhchBti
50YaRzYSWqPl5HLrR4B7KuHdlIWkORhKFp0riD/lH1AQ9BBwdsx45SlC1j0bKTJX+qgOduuDpnjt
xMoUllAzc/NnNwCS3MVqb0ZI543VszsiV4JkWY26fZKbfrvWm4peEIlO371bmf5DHgAes3W3Dr0z
xUpgfsB4M621IOmsscaS+2rRGl0+bgvkF6qLRk5c2kq0BOKAJyhCYZuB1yT7GtEwZeURmIYl2+Cu
XySV16brmCrD6kypQqv/ATADrcpqVPVk16pCV2/AKqQibw+xxpU5diN14JKMsIilJHqxdM2MIi+1
z0xgd1YjU+GMkHV/0bQqYtCAD8rHUWnGZtWjQMz9J0mHaqtLhZmuK6kpaPwAltAvx0iW9aUSyWgf
umIlAJekVb/cjBDwBDtHUV5djpkYoxOhTDLHWaUncCNqIQxBawuitxugvvVokshBwOvyFLgrlozq
ru5ppr8aTD+qz0iBxgqCcS0AEqGW/dYGf+UKk3p4DVDCCuDiEKTqlF937f+/P/zd/Pb6cOu//W39
lDwHT5/vHNPP/IMgqfyBq88VgPpnhbz3VJj86/bA3P3DpAVapTH/o1JTx7P/x/VB4VuaTC84twuF
0BX3/D+vD5LyB6UQFpdgk2/TVWz+lesDGZOvN00a3uj6hEXJqUK5G6VgX2+afjvWepnHV5Wo3HYd
An9lB4PZ4pyzCzkolrJEC4jiCY9iWW5RrdiWLW5/pAxUY7TZc1hFD70oX9DFaaK8WN8BTHakVoBw
TLVLSwplQU/yknNz42veuSebVDJHXou8DDAiK0BHVQtcJG6S4LnQc+QOBjTZsho/GAWomyQsXmtZ
9wD5yOICOSc77cxnJJefIzrxNbV70tX6NZqUkoSOVhENFF9OSiioLeRqETLytAI2TpYA5oCMKK6D
MFVvI53cYa9Z0nOjDNaDr8bNoasmJ57jAymjHpVCKBj5lZCH1jbvPPfRrRX90LkuxbRxMNGzY6EH
KFfmCBW77QWMahSOJWSHcwaFIqKjGWgvtqXWNzbs7qazRxo/2GBLT3LyxA+WkWV4d35rKZdWiaBb
bg41StnIt0rhAM0RhEnQAqQIAboEhab9yPRIe5YsiEHQlCd90h6SbqEUaKa1Hqd+71lnSRzdNcCc
9mVb9msDyYuDCQcvWaC/BfOrE0bt3hgK6SEwcqVemGyRNN6IQDw8RMMuAllIr/Qg9268sUOVwrI4
PBf0JUVPNbFhCFLZqJeLQMf3QlyZ+g1PlyF0e3198Nhoz/Qe3MVgaqCWoX0EDxnGNxKH2E6lC/48
kGt3a/WGtNDFONtM8R0Hdu9dKLn+1gwa87GTqRJcNH0nQSJRkvFcrcRk5ZeIvoD07LYZBw8Q9KaC
dZN3grmCv9I95tpQXFbQXhxq2bRb9GfbbZvxpfA0ed2UA8l+r8PFi9jwH6DzKluq+NEV0vT6YMmK
v6XqkxihOMY7iMlGbgPNyrdmyVGFaEaJWsKYrnUPaOMC7bBiHefNuJWrMToPY4RYwkTr7MavorNR
D0PYf4PwkCMY4YAri9ASCXmqKHb4TqVpD50rCw/cAFHxCZvRQrYZpDDaLt5lb+rygzzGiN1Dpysu
O/ydhyEsSAzHvvuYKIP2qFgpFyktRNme3INOEXRhSOhRjTLQllhVECAGh9e/G2ZpXChMJ1iQ/AyS
KKHaPyJb2hrTaNDwzCytvVB8Y9wMujjBOuXiEmUWZVnh3qwHsa6aVaf43UJVJrqogaKDY1mgmogy
uBeJrPuciggEvKAPaKUOcjsCIYO0X1HkaXL7NKR9qKoo5xYJxINKqW/YiSp0rrkTa2XeO2poDHcm
igJnOheLVYBc16WoJPKhySv3PMp64zIOQnWZxerPcjDGQ0shib8BNxPs4JYCvzIgb6r7EE24lTQF
VHFKpN0ox6nN5Q5BW8ktNjjA0lapUhSxS2PYuIIirdwhGX/0QXcxFDnSI5qHcIOQNd6bYAQ/VDG+
73zzTKuT96xArkVxWeUlggBiUzuD1kuUOKT+Wg7anZzp1LtTmr7wC1G5UfKIhw4UBymYPEOnjAiv
lHn1JiPH+1K5cnRQk1S8aHqtYZnkcFGFFi3AOHmGR/3mSxZUKhF11EFrkExswTrpXSyjlcclGRjN
VSMSoolB5e0LLTUmdffCWlV6PVwqqhwv4rDn8bRM0roKndJoA+7HA3qSce8uRM8w3v2qdNkIw+rX
+f8vw1Dz6Oh0jFAoLlIbS1RLA/n49RjhQteWrjtc0T8IwmA1biIiskDj1dVUVHkyPjrF7j/FR4/M
TUGxT8FYFopKo+14VToRhPofw7XyMtWm98UydKxlvdR2RIZM2FsVZZ2nKTSnzM8OTW4cmaoz2r7F
c67VpVFvVQUhEWPbNsY215U1KgXrT3HJPyN/f0ML43JSGqr+4+9f43zm0ZDxMT4PucySxu+l4Uox
DtyVbd30Tr3D6Td891BnQWe4VcixMKrORj5ReFDt9HFqrgMJ40SvZnjnbyZ+walC9FPjmsXVEQys
PRiPVyEVnlZh66Nlfzy4//dN/y5PNe7/9o9o8VFs+y4N6rfXv51B2XrNks8O6scP/vJQJfxTZK0s
S6YEVZ96Df/bQTX/ID0/xbB1Ywpmf1Ts/+mg6uIf4JCoyqVpEEjRR1D8TwdVtf5gI6fgksKcX9D0
v+KgfiR0/jkpNZU0lk4JLtFy2TDBsM8yamKrBOj++J2NmPq7xumBxEd9xZmEZ4qeT23s5ZucKNb5
x5deDPNNXmrJRSrXne23foc0WabdC2HwrLhjc2JR0ov3ZdFMn0/HvZ9aNKnjIY85y4ZFkW7GqZvR
LZe39VZvW0KeiohCjKJcDrkO8E+p3PXHXz++ZASo4iIVfhSd1CyCoBQuS4kbYJEHmpMXKdizMlVw
oxGhtOo8d3rybU6I1tJPuLxXeaytE/R29ry35LbEWbZ9tIy2dWscQN29eF0lgp+utF2oi+LWT5BP
VOpEbAH3RsGq0Lp1owXBM0FZyTbTKkMkR33ONK8+mIbdtbJwIXutBjK675xaRbnSU4UQAeI6uUeh
/FIvK3kR15Wkr4GW9gsKRbmbI382wOeIzrKxE+CuA1TVfD86EJSfBCmln1GoB89hblaQSA3lzEB4
2abB8V5SPZx8E1CspLZngZ5aTpyNEfK8fbDAbzbYXpGMUoo+RK2sC/bVJDfSDYGGBCE1s3+OreSG
YGidhXJ43PxUUFe41PUfQxDgeOL+rUG/WoD+PDTGWmtlFYHwLKjyQivK5g3G/7uo1s2dKeXucuzq
rW8owYoQz6VnWLSeR0XK8a4kt4noRbfUDYBCtf0hwnFQBN9p9SzY4hYDwO+8ayStO14CgjtWPWwk
X/Y3eq3fxmY7XhUqCnep5MV7meDTCi1Sc11Z9RJ9Hp8YlNjDphb6yx5CpSMW2YFEgGJbeSDdooQU
72I5Rz1x+muke8kBqKB1kFtdvtPDwj3oJaXB09+INw57X0x2xuDtIEkTRQCi2dle33BfcPDLNN5s
kPtnEdjJkWuUbo7jHZpR5VolIulk3ZkVmeNFNHrV4eNLOrZUWQnBeV95CF3l7CS7vM7yTdIY/TmV
wspiiLvhB/rFdBnmhI81Yt8LpAtu1b6rrjJ16C+jkBibFhaLbOzNc9WNqwOqvvihgaBtBS9/qyVz
hHsck4wyIkqCwVQHr1KebN1aNH+geJgsSzd2qsEybojP3EShGh3yXTAo5X4Qi2rP6yGx3ylTijRN
CtI+/KFLDf4QRLYwyZm1UpPwymRNOKtd5Rax9XFDCofod1foV6kaDi8DfxAABT0KXBvUFrEwADji
damylZD6IoqYD8h1ITJOR6whVque7NBV3i51PSquArU2rvQkjM9zLT33CqG+lF3uCeqA/uii1cmQ
ePK11o/V2cfbir3wFbb9KCbuXpxeH8TE19CaiOpNdWHmuXGmoDpa1aq4b6YvFpFVeMyu6ihSIpwh
JjmiK1NN2vZAgOumjGFHgAxuy+IWeYiz0PQKB4yveNcjpLAwiSc9ZVwuvDjxnz+dLr/xUOTjvdCY
KllpCdHoDqGA/KuL4kbtQF0XIt+g4tv9EHbZ3vO57wuKcY7gSWQE1K2T0LzzWrjVinBfmDmxv6xY
S1fNOFqHQrXMg6eiaYWfLMMfJSAwCGP8MhjeTVRn2p0Zu3DhjGgL59FfFlnXn08pqO8HYkxlEp8P
HZIVNKoZgAapm4TFN/O1hLK1YheBBbvmwhgs2twk4iEni6buUuJwQngdt2V03SRLVHL9JYDNcB+F
6bAx6ZxZqFK2LQNUbUq0Es8F8iyCJV1Q0KCuuHBnN3FVS0Q32G3cHta96WvVrlS6xJYtT7n7+GuB
TFloeB5QZWtPJEU6C4T+NieBcwEFXuLyRgoRlXMPJL4+6at1XLco5s3yYuRUkJ1YMb0bDY7Aohah
a/uq6N8MZnOVjaVhCzGheyGv9cuoBXUNimjtlwUarn1SXV2wtYnLflrPQ6k+lg1ZGifMcyQRG1/d
9oDu12pUygBBhcdCaoiENvkjiSxtX6jdDyNvs3O3iv/8YqTDeUDsZPP9G5LUr9U907lL/QfBM4RX
kHiTPy4kn24AY4DEWCcOpY06YrJOmnDXK8KwURAgKBeuSHuclo37UgulS4V7/qozCmh4reidj3pm
oZJGSAbNtPDOy1HdUKMQHcnKvSSw5Z2XiQIMsK6lpWQBxu9IR23D2jI3ZUsqoIqkxumCVLn++JMU
qos0tJy6Eax1DYPgzsdpchJEfBCoG2zBdGF15+hGyGJwU308ztL8GXNGGqVUXn18EQXdOlMK1yJH
mgTnattYV4gEviRpLP8oOe1EMXxM/UB6lHLkSJQ8F7ZapofcYp/KJjBAOIfdoY24rlp+at03WSPY
ikSsBDFRkYqyoiTQPzb3XU4wOwmSYg9f4rkNzeTSSMVkWyEZysS9Lw35rKF47yHuyGBPUb3zgMh8
SpcLZ6ee2XKitcjOa7bfIboALNjfBaZrbAgCTY4AmD4uzH63JHlUj4sWfP+5G63GMHQ3I1hmYk6c
XSapgTJHvEsIXHlf/xdh57UjN7Jl0S8iQBskX5NM77OcSi+ELL33/PpZpBozLenOLTRAJEuCOisz
GHHOPtukybixccS6T1of4rHb2U5npoTqye14mLWrK9nMzDWZFqNBoNNaUo5l1qpfx5AxdWQigM7y
ViWP3tfWWRimN+AjbfbY5ZzGQJxQlA4HG8si0A9L42vZE9kVKAO7jJDiW9Cm5oEkanPjV1lxkWuF
V+QHaKW961Jbczry465aUnAaJldZiqvXxrT3owilh2bi593rJqbTIUFOUqMpz5EWWI4F4LTrrVJ5
LhLP3szmt67d5kcc5/WbZejFridtz50iy/3vT8bi1PDvvcvARY+dCxcMHPVMlFa/b8L4YDDIrWea
IOFegQeYW4+SdZqABPdtOPWrqYcIiZ4IB/vc2iMtkVx9Dvgwaw8OYqawP3T4/AWa8S6MOYHXq94F
yVvYFRMy0/rDiw5OdBU17KexXSmhesDDYvisEiDtkvSRrbtUfzK6uNr2hRAbaY5Si0VLvAlPDzBn
uqc4vKsqLvU+zt2u3Yl3rxBXowPeyQo//EAsACT++3aO+wjs35kqY85i5yVk6F97xSCLUhtKv8Ao
GCyGFIL3rC83Y9HLJwbyGp7WKsRnxQ/vsK5cKLfaUR4tm4zCSWxGjIpOMoOcDTyfnRmq1r6PLOUY
G4m25+iw71JP2LUw+uwbtcuWLGhiLIhUOSWJPLpEy2N7YlRnAka7tdfVghkTCbBxpcknNaOQYqR4
JGGcgDLiU1a5QrBpXEjaoQmE9QE9kMyqvz8KCJHsnKquC/w0/1gdXWcbvYiy3KGEkbTmWEZT91ym
ZB5SmHebHpbBpa3ydytGh9CkNQve0totjtI3ADPfXZqTrDPt3XJrqeV4DDVCVm1fISCXun5flHnz
GCr/rGIf4AyNIr0yMkZvkmMYv9x6BdmcuvoqRkM/EdGbO1CEbLLodbq7wIyK1RCmpCyIKtggvP+/
9s6Xgy9pI7PeTG+D7yF8VZHqDxLM9YsGnedFp1aHwrSh2S3ePWX80SqCQEsd0HtbaYTlTWJ0htYP
TuMYqyu58fSLJW2XahRV93et9cbdsiOXOHEx0rNzOALej7JADLpWcALeS0Lzjsslk4Zp01GuE9Xa
DgSd9iikgzx/I6ld9YKnNPX1nyTYrkZRK9+LQtzzGpuMLEreCSspV3k7KieG7ZCQyKHft11JCm8X
ZsdUTkh+ZRD6wKF6ReS5/ZjI9wnl6FFQYaybvjPdYS5DoqhNNp1UyitfIZS2K03h0ACANC+Fy+i3
PnN2jBMY7egEFVP8JkwF7mkSqBs9hZ9TQEXYhKZ2iwDwn0nn7J5boOSQGMur3KGpqqNkl5BkBsgl
d9vK0ys35Ly7MrGUt7ZMMbLcKgMYciErVzkfJbBWsVG0vjzZYtybpuTfh+ZnLkXy+lfRkgYK+9Ly
Hs204iu2uuKWW320GltDfsdfLnX9XgVzTQGT07z/Huu2f6YU9E6/tltBJ6P75+VCdfLNC5p2JWl2
s7eGtLsoFKI0UVZzUDLPxKc7s29d633S4vFVNqLqVcbnNC0i/92IpUtndCepKUiObfLn0OArgABH
glRdf5MMo/8U+uVdxiT1qc3qz0pA8KkRpCjQlsW13He1dWUvblbqUpRZxiCtUeQUnNf6A1Y9DJgq
N+8mArnYm7xjOF+WV5yFHVHMFflZtmRuUGSWe2B2RxlbsmVEnb8ZQwyMWfnj2ehyf5MMJA8ibFXX
fmPJuKvbxTsBhwQIMTgoy7h6M8gAkCX/RzSZB7X07vYIE0zCYP8KF43SEzR4WM6slnW8H2OYLZ1P
lHw+EFK2hCy2AcE2IplbDYI2WU75VDuyXycrvWnIaid7bSvnxZ58pGsaE8Wb27l8+/XNxGGJmF73
4iMMDHOVFBXsvcZHsqCgCJLUsrgFqiTvpjB8Hc3yAZ8gcHxL7l+zuoTGy+ISBwR//ZG0H/MexjxO
2eiN7nIrSkvcu5jUCokcV0dVpNBV8kg6QP1QTnWk2WuRKdFGDke2WyMezkozsD1LL8q7102mhX1K
GX7o8/z3sSvkGQijFp21DVj5/n7s+j70PD+AFzV1yvCQ2D3JdLcuE90FSHzyNULiCy0gt69e2Bau
CgaxVrQiXZt0l+u49mgxS50cnXn2qKaIcSg7V0qVXvIhLc81/zLk1PrhaTLSCa8s3jG43Ye13N7j
3tgtzWRYIjNtsIF2klB8Jscj2NewprSVSXRJN9VilRzEXHNGQ0goQQQ3xNBz81zbDOdGUq5+Ia//
71RA/6sh5EOBa0GFjr+Yac4T7n9j1kSfNZ5aUTXWxTQ4SmPWx2m+hPAJD6N3W1qpwQu6PUb5ZC8h
T3SgSKl7jKqCe1IPhzJq9KdKJrImScI7oqiDkcnay/LnfIa7Pm0OVF3WVsQd1jCcxqZR3/p4pkem
8OmUbSyJbqvXZqKvarOSLq0bMx1Z1Z4W3CqCIc7FlJM1XsaryI/Sb6EnblAA01dNsQIy6rVLkxoF
k00lPapFMG1r2Yr3/71m0/7DqYzhDGXfLIjG4PqPxaPgSk74M59TQKbk1zFQC/ZBWHPAK+EjkaFV
CZ/anYyrSzoqBWcvUhA0BcOtCIu1LWUColaaHzX+nZdQVGLVo0XZz2S1qqzqa9cpPwcrEruEjWZN
9IS94SD2N3pWRMdEasVFL6nNWp1H1bfSYEdaSa+l9cs0d6QEO1mUCOsEwt6Gxqkj7HiwOL76YS8X
1QfN90JY/q2AFbJJyKSFATAJmX8tmi5jaKqYwFZGJ7RN3gz5ifESh2ii8AVzgYztTm0pvXVW8V22
PLAczYINOGe+/goOhjrkWdHKsHxBAPWgrSrb09xUGOR4a+E56AtvT7BPfeqkofmgAJ+5Gb+BB5C9
Z/DbgJdt2hhq/7Hop0mI1pTZm+o5B7ko1J2tt3gVlTYxX0XCxb5XA5HaEsl56w4o8KjGZX6hwogP
01DX12Uh6vNvD+gkuZVe+m5XFjIh0lZGNItynFrlxRom69GV4hUS4/i5yGXLIY0iPyWyvC2gxz1y
2duoTbgeE50dXtH7VQKxaRPmU3hUOmP8SGy1qBL++OaYA86tx2w8hqPb74+7kqg6i29udSsmytEQ
hYSjcyn7+p9X//czo6sypyuAYHaBTVvXGAPz8Na4VJle3WuFmS5MExKfIyl1SCyU10JN84vKcj50
UXYblMF40rTvQpTVY7npsFV2dKK6dsutgAt50KqAvLMeQKbUfIofcKujH0KDBKFQrlbS526lFtaV
70w5Qci7mFbtn9ImlGCUelLgGNZ7Z03hbqmOsqDxttIUJijvpOAxxJxFh5iokVVhtq+J1OPNN6xk
mAiAhol4qbXY/NSaYnIgbTG5k3J70+M5ui6gq0OFs+nDBt/pfZXMqlH5NE09jaQ1qLtOaitCk69l
64/HjHN+K9n6l6Xk871Muof7pRrUSjNyFE1q10pv1Q+9T7+OZTQeRa+u0yqEgGPFI7p1Lj5Fd7ny
1OFeDrJ8Snu73eQcTOtaa9NnRfUv/WBuJTXU7R3J8gbfDWNvQ85zeNg2LJGoGS+RJCXCbQSmWBIZ
dAsGCiveCVRwY3mSY3mbBtQ62aSDjoMGv6R9Fe59ubWdBd3sIDPviei2neXAgrteb4VNol8t1STK
y9I9ZzXMsU31p1KMnzVA/53aJnwsEZPCQ6pE1Xm59H3jbQbS6VZ1mcP7HgO4gLnHKQLpbjxCXv2m
5f1EMEGEly7hhO2GORkhRUmFB3MXCFZRuqfkHvapMcLNIDl7OKVG6dK9ynOEDnwVrSRiYEo6t4ra
eEeGK7sekgU3tcpyJWtS/VDTZu31Q3tNyUb7aCecn5ffnyf4X0zueZI0g6H6HzCkR+xYXPdZ6sRR
Q35bnSlcf+1w/g+bHMVnm5Daaz61R0QAg5vJ2PCRVnmMU5HDHMmyoz/lnzsrGm5QHNVH6xuukhIa
bodqsV3O/iC0zXMr1J8fHGl/H/3sfbOxE07GVCJ/1kOd3odiVONkboX9+BAG3nQgMvUtlvx6B3FF
uDnpkffllQ8RdBOlqrdRknHtmb3xqlFUXkwgWMZH/U9L6d+zZoB2AtJywS5KXdsFVVTSJMZTIskb
va7Fs9CqiBiuDk58OtYrRas2ytRG30sI4qtCC3QslAVHo91WN0Wk1Rk5AxSXqLVXxNrHH/Ta+jwu
//3bs1H/AFSiPoQXv0wO/4U69NC+JZgs5M4N05dRx+KKpKty3cmbBrjvEIyy4WKjYblx7Hn3LAO7
a4I+2+lhAiAe1h4wpkmAbic3G7MJgvNYl8/LmRJ5FnyZrJcPiW/Ih+WVmunjNrBheuyXwQgE/vFq
i+Sh12N416r4VSLizq3qQLxZPjlNRQUb2y5eR49na1lfUkgo3FSSeNb1o7GDQ/0TjlN6zYZPIzPY
NcVLfTS1pj7K8yu1ifvNf181/+HstxVr9oLB9haV4aKv/Pdn5hNoanTQG3KK+FUeq07USTWU+1Jx
ory1IK9q8WZoDe2sDpF+Jp47IZCNvsQeIvs0htGnBajrAlM/NzmFUNDH7dYI44vhVdHR/N9LLIXR
URq91//+G4i/sCZThupJMYfglJzvP7/1yALDSPUeP9ikSxEdh9YnkrfC+6AY79g4f9Z6GWAQKvej
zrr8ERUyrLqhuVUdWX25rsJMT8N6p+nQ55ssPVm1LLaYfRKG2oXxg/EfLDcSoNeeLUu7MUhyZ5kL
9XERbyHSfSWckHhBs8mhYI/HyLCjJyIAvhCwtxoUQOtg0OqTCYEJdnvq9n2tHAJV1I/Rlp9ruO8i
zHaqXZvvREoZjtfW1ZWAZibMevEYMHnaEqFZOr92oZrmxo9lAw1Z5jkjMzf311bVTOIbAFd8Wi5m
Ykuroa7I7FVUabes4dEeincUZ5+kqMVCOk2DI6N+BTWIBSoXDx8trT9kqwwM+GLg4bKwQC2h3P5R
nIRDEAe6KBC3pZ61BoPTX2LN3w9j/23WZq2gQVQMX7RvZj98JqMOEWmo+G5hdtob+c5khQZuXhiY
zphUwNDytB0WejU8sOaDQsr4c/zEW4UqjHmKzTgNe9x5b/3XU0DcGhJbsHxHCdiper7iBXbzJ6U4
LLe6ZedbSKWVU4ehctJN+7tR681G7mBmLpcm0Ahxy8wXQlfojYuwPE5xqWxpIevrVPpIHBhdOXld
Rbe+C61Zje9kZiadI903t9MU/1zuLIlYESkbG0pRtb6qPd5dppYo995X9v2U4xNPcrkc9Fcj6vUr
uZkte71I2Oqq6lwhcnNipe8cyGjaW5GDNSdY3jBz5bYX+ksIdnuWrabZS5L6AaHp73nk/DliCY2z
MN0E3tO/f45qTX2pSgTZ/qqAE2iPIBmFywIMzi2xiChsROfAXOtXQz8Uj4hwsZ0tFxRCWf2ct57k
LDM80y53WFhjoDujUJFxxBKLh3uyMnpWE90dwaQkWs6HtOQD8Gc5qXT402gfjL3+029kKDrEBqZe
/Pfnb0RwMvmPZZo4v8pZ5AHHKkvW7RTAvWBO7sRZ0kUOjcU+iSdpHU8ExfJVO0l6D7BCW1cEbkPX
QFCpDbLxbuT50ZKbxjXMNlgvNVlgbFo/efpn+6Ie173pDbnE+3/fKNW/ihtTwaRTn5F5/FYBT37/
coJqsr1QBSFWm+iddMJinXSddfSFN1xkSLiOHfv+tzzbdl2vumUsiH8g8fiI3k0tVzEfeD8c1TY0
XjMfaZ055hDjCtFCXSvQDvbJSfPtjN9OiT54PtUl4eK3ox3LahodTdWpbYy/Bt1MFnsfLCFy/NRC
9Dfq8WnBH8QrSyl5Iy/62A7lTmrSAP2e/UVKQv2SdZlwe68enM6zq3tvRk/As6uQIdw9kZLkBtxI
LnNtZMfQDsWmQ0P9KDLd33qJQU2cKdnNS5TBVdjHHH6t+j6a46GItewsoh0824xC3BNbTkJ41U0X
7sFEamcp8DVG17dBVzczsjHW6akbS0jjk3xVq1KcVSZ650Ht/J2dNljLRVN9NhWa7pxi0RhGcSSt
GL5R27ke6Gqk+SiX4k6ss2jCuyELhjPymVOPGvOSZiK+t7636WrJeG7mix2jYAwjWFjV13F+47VI
Rsevgnxr5cAsacQ7W8AgEgRrZ7DUxE3GEFRCDh7a1CdbFFbjmo91iuTuaZgvRNfLUK0ATaYeEnPA
1nSN5kumepYbDNiFp55BdwD+MaaatMkkApJhNHdXiCPb6jtyWulk5lnoQEkCZyTg0cul+EzJpqKn
zfLntM+nVdDCFrLAiKIeMeXUlCfJ6+yDB6L861IkqbSTxvQEUSN30d5Vt6Lo662ph/kx8mTZHaex
uE6jlriqV9h7NBc7vdSTaxj5r+gU2xN4rcH8vybQ/NMY52TeIw6Bp53Iqz6P3NIPsnd5GJOdChFi
YyCpfi8r/RFa0zVM0BVLOszJuLJ+LAPdfKxWXdUxY1Gqcje1Iz0lyaGC0aeRR/YTVmrFu+Wp4rVN
PAJeizG/9JuFe9RkI4HZVs//nJH7bsEZg1I3dpYe3RFlB+Rr5+7QlfG6oCbZKSIx3qSueZVhAa2G
0izXSzUC1DW6lkfY6QqJebJG/qhdfD0SxxCX8MDW8r0SZgd5Puxt1XKzUlyWfuqfpmrVR92VqHT9
gRlFd2kKUt/CEPFW1CSnpk7aYySU55zYJFeKrAp8vy13pEEjyEq68TMyBZaXNWl7H/26wzAKgq7R
fI3R+15zmOzkoGaZazGg2i0LpM16zyFZFj5DtglnsoTkh/1dQ/bW2/09y+siXjd6/nXIcK6ptTF6
llq6/E5In7tSC55adOFngr8fBp/GmgBXU1uHVpi5htxVzA788sDp93O5w3MRPF8e8ClXEgWiuSUf
J7uuVlbg6wd6HekpCWzqb3tE9RF+gE8ZM/70++Y1w4x0Z/jwkOOh/4FPoQ4HL1TkhAx5o4eHkvVu
N4nwlPfNDz8IGZLHhgpxh1e+HxZuVba12wum7FIz2e9EPW+AJbWbFCbVqpymdDt51egu/Whr8FHk
soJCsd3PYPnJR19/hk6zZXAMxjUDWGppla6iRoWrK6MKFDGhaJDGwLFFER06rXrX2rx21akCEmps
cZnSsXHRaPp7kLSnzm+MT0HKkF026j3qq/xVV5yWfO3PeqXECFRvv07HQk6GTdokPIUdo/flVTK/
kpAyfHCa/V2yUV8welfmQ1kx/0RwmTAnaSXnlGzInwN3Gf3IHlm8njnjuEL/WpqyfQpmHmFWSW+a
MZq7WvKgyKPK1Q4Gkkem7sdcFhbDnUE76xhwOuPY5bcF2MzKOUy78NXrB+98Pmd/Xw7EjVoLh5Wj
TNb+KDYLCUalVowJpQMJjkUr55fO22pkCFzamQeJVHNdBM6oRuZZnZlc4DD2PygE+vNuV9vGu2fW
2t7DB4B1UPvZXk6kDVUhMF36ETlr8Rf+9xvGIRpU1SBwFosUnef/98IhY3w9pP0AKoJsC/1E+c7c
pV2BLHkXU30tFH84VMjbd3BzWYi+cVOLTt94QkybhHLtxfS91zGqrb1QO2IWoTZc5EoVR907zHGH
v6qgxI8f811iWFBOsuJ9Ksm5NqT+HMdS5upGW62R6ttrphrhB3MT5W/W81KwKia2x3Mah/zHM1o1
miRHNXVe3pn6C0rpZSik3pdXqs+oMw2nS4Of1BvqOXk9cXuU4qK+1KYHRhTF4bGGBnIp58uIrh/W
tKk6j0g2uleoDukDevBurOJLVFJrEbxpO2NVjrdSTpgmqgXx0Qnp2fBgMqUyjm2DHixSY8T5Q5pt
lp9NjdKBPlqWq4+dtQqDZkSwGj/zFqpTXdJVbpdBXwFRb+i9H40oL0FRWHfLkx3LH6ZH6BUHSQ+a
t9GuSD+3reyAtUN3Idq7uzARYZiTsofPd8vPO1OLtolJjHaB1oWWLbYOy75jdj0jz7JS9iHANsSW
sHzrqgqrBLtet0UZUBTB2SBputxIUQ7f2DdIDk5y++apCPV+1e6h/9CYraNj9GazCMnCuzDpT/Ug
roPPLJVBS7YSplS8J16HNj6Nbgz7jKd6Yh7fDFm4Xbpa9VLOxL9YUox156s2k9ll6+PD7g+WDBXi
1yZhCGhmC6rt45iAKI6GbjOqtbyTu0g40Vy7I9H+1NLY8itFgPhpmXIQ+hn57aJ0Yyb1DznMg0cS
jR+QZhjT/bEx8JzNmlX6Fxj4ApPN358z+GGjx7JKnCHHQIumxA18gzMPYRSPVpd+Zelmq1+ENqnF
JmVMD1OcZbd8kq15PBT4cN6CdJsYZLP+YjPKfRfAfJKjVeuV2hswKgwK+VF4ZovJgGU+dAbLUhZt
lmkJ6SxMS+psbjL1aovaGenfzPoOkjLcVnnnHb1J946TbvQ7vVHevKhInBYt2KlSCvnZ1mBwYfrB
8lPVNYYUyOM74yhMH+AEovfSzQ3ot7BlV5pdGw7pTYnaYKOB6c8pXcNKnab2nLYqGFkSl++GDm3P
KvIaa5j8CwyIDJoCf63UovgiGvNrMvThBcVCdTHq6DsauuuYp/0jhsS/Bs1Dl1Tm07VpKez05G5J
01OqR/G+L4PsmQmOtc0SJXQnCtSB1v4JHdjkaoHW7BQrezbbsLwSCiSvpFqkd0+3UYOpeaCttHAq
NxzWWJSWOH/gVRV9KiZ/H+WV9SXBnX7j11nj2O6g5N4PtJHMJ6rsszWWL57+skBmFJVA59iuLPtf
2JoBwz2MBnvBFMaYF33alg9cjde9lcDTGfE2/qBhn3XSv51F85JD3Izoma3vb1Knn0NRzU0oP72d
PLdG/l563rCvhxb+HXMPxwIi4hP0Nzb0pp/ZMBwQDDZHu1RyyoXYcDCJqq9552cH+IjWxqzj+tlI
/XOv2ftJUYq3vLKF01SxcpfmkUMSWALaKmh0Z5pfxJBaRzWSCTDWQ6bDcc9Sqw3z2QtyxI5VaWxK
Bmq7XFfSXalUR29gPPOLmVL0gH2ZPR5adsE4VdLnAJz5ScmU9WC1xivSLbGtVOVnUjIgwV5eep2Y
je2hZuIoNpOk9GE4I15kX5kCDG2jiJygyg5WVqJMX1K5Zc318Qs2TfA5rWgGuNux2udWqZ3Z+c09
c0H8x3PLu0dS7N1bFP9r/KkuVR3GbogE5AXDkHBlV0N5XvYpLvWBoTIXZXZMSbvuOYmk4Dbc5Mkz
jhVFv4MrSkUDwy1ay4/icv8CAfjCaQWwZp/tsLS/kC676n3f0OUYB5WqOSM4r7d+LUfreGj0e9vW
3xvRJWsti+2lh6zNVNpr+sRSnfIc82nQVCiobbr3Nd6hiNXP6ZTEWx9l9mmSsi9pUZo3qmHcrzwv
+0D8A17x56wXzrbQZ8QaOf489fwDYZIVWg6pxUsDXOhzaKqpUwZjdK/nC/r9cd/LyOcjNY3uGprl
ezWG8Qmm3HX5G8uPim5g8g7nZZWIBJhUizInG6J2a80NP72Ctrd789tyNyreaQQr3dqtVwDSVdql
1J/QIvvNqN206lM/f/08o9J9tHPrYFyN6lpMGWcRaPcCfv8BgwNvhk5FqbXRZat6DhkQmVmFr4u0
DSWsY8x2ZHIQBykFB6d9FA/TThtimrtGMl+hln3HA6r6GXmrJvQkFKh265iDSW5OEovXSA+BPYDt
+Tv1ThWZtjVyIn2S9lb10DwKbfoCuKjdoPxqt7TGAT5l2rrPyqlBDtGUrDzGPAtE4sPN1dWImZfS
kmhLh8MTjei+QOGDuYhZ0pB0FjJCzQ1jkyqb3uzIH0K/83zg21b39lUS7lE2aW8E/j5nZFiEbXjz
IQd8y+r4ljHj+wVf+yPeLXXsPTQ5J+zTkNd4UQV4ZEG18kTlmEHWHgOl8mE8WjDKp6BZS7awt7pR
43xmd+PXImqdHCj6E3WH4Wad7LRx5T+rlYThEs3KOo0NHQ15EK/ZZmNXa80Oho/9blhxf+vH5oqh
QbyumuokKQhx0AqlLMVjEsviiA2W8hTI5g+50++MexwkZOEjFiLZhrauOgP8gB0W1sW+KYx4X0oG
CrTS29htWK8nJJZvvTlPuHE/gnFoQJJrovQa4VLvyMNcG9YG2FY+FIcuEflZimpjlUlm+6IWNbZh
iRU5jQjuDB+HPcZvrdPzDL8IO/JPampVq3a+taj4CHzZ4z8RQcAavP7QCOWfiya38r7IIxLFqRhq
hlxgwvkcMM7tOF88Ncqpa1Vy9qTYRc9SXWGsKluzSwbXk2COdkVPfxne5ZAWy4Y2cMHlp7pYY1j/
epXJdgWGHndo8PlTc75UIss2zXyslrI4x56uf4rIwXA7WYsv/qgpO8kew2PXGPkG7wH9HkpCOJ4a
xG9VCtZN22q8Top9syQmKhkd1VZvW+/sdfswj+tXM2pPttYWX4XZ+U4Z2u21ayNxYvqQuk065F/R
8qwUE/zST5rctY1gOjJ1h8lKh/uaFWzfQ/Xdk9N1K2L/2ZeC+FHrnEt9Xx1THzLBWNjhBaHdg8J2
K6rE2nieZq+U3JzW8BZPTVeZz1XpRc8Ct52HEhvVI+Gz3g0VrJrl1rOBKpTI1leUruWuTRh0+NOj
tWIF604uUZW8IvMqzsudjXxto0jCcMOyfMI0LDnIfjo4Ie7Ha70p+ksUSMCC82UsGZZMhdoeyPcz
d0FYT1vwvfK5G8pDCG0AJwkfvwCtaE+/XrYqPblJZWnSHezzUtpHmnUc2W9e5MqQ92VXqTwIPegJ
9hKxVMhHXNLlY5NO8rEYsrFE1oQFBK6+NsTqyUScMHmbvKilS8AoaJOXKaBiHFrn5QLATKhwsmOG
9cVOCZ1vo/InY+CbnJX+u5dKSCdg7XrhsJPgUbtp0SuXCebRBZfi6SJWaS9HG6VRu3U31216KXDc
UNtgHtGZNX0p2G0xPiGYT59FT+9WtHpxzMmww7sO/KhKmINUumi2NPTji5ZVNRtMC58BksXL1E7G
OtLlbqMV5s+SiC4d9zfUAxjPYd3D2GHw0UbwSKoBT2gsBS8jfZumSDdlkugt/D1stuidiDY7QjCX
ejEO+WZ7GGIrcbBBW+fS5LahzcBHnWTM7DrAloKkRwUPwZVfevlKxhxrZQL+aLT0q5Bvzra8RxXv
gcxeOc5MFzPiQ+SLfp0NhslOV+26RCbftv2G/eIuaqx6h7PNuNLyItzUVoMPDAp2oLMvkx+vy8qc
3FQXKxVXyrU97dMx+6JNIY64kY9yUNNhMDswwck40aYtytYvxqio8G4ysUcWifR38vRtZuAIE6rT
6OSVayUt+3QJ+D90+Q+QQpoW7OMcVBhvdqQyJamDq54PX+QE1ogU+8eOcnGV9NRkiG95IUFbT140
30y2HlyyjH/riJfHDVI2y7/MvzfDgGc1TcAqi/FfGlvQ2EYjHUUvbcR+TDltDFm29lmb5MS1Yi1c
o3qMV7nU4vqC77mjPVCxckTWHtU2tJO1J/WKU+RacUnY41edLcsrIesvOP/Uji0b06aHY+mq9TpW
GE75eQndvElg3wzHQe++pCV6HPxy38RYqlBs9XsUND94Br8a3a7Vr70GXVYbNxDOscxE7LuSpUpZ
4ULicFwgiYCpZetZ4o6+Hq+HGMVSIWW4QlreIWimU+uX0TnPkHOOo/kaSvB6MrDpigPRrY3u3KYY
wMG16k7AbAkT404zik2T1WslSI5FBTGoLiR4w72BwRl23DOK3wjvyQwna99NnI/jD1EPx7jqNp5h
hdsmqH4qPngsE4qTF0ee65kSB4hurQsP3uhko1UONG3VNdpr36RYaevtnQ+eo01p5FUMaCt7/RHx
LT5GJoQgFRMeW6FHN/lG3RJdTDg0raM3Gs1VDxgYd9FnbB7XZChPaL68wpECeLpedByzl14NxkMi
1ObYGmrk5PrE7yZUp1eqxmlBzxzfsz/bzU+S/bAaSuRHZkWhk0TiS9NaJTyhQHXY7rUZ3Ax3QjQr
jVlWiNDGamAGaPmPkIHvWpqQZpUhywF9CNuPpYROVjXwW+uACkKWfgxR8Yyh/ZdskN2ijX9W9v8Q
dl7LjSNbFv0iRMCbV5KgJ+WlqnpBlMokvEu4xNfPAtQxPXNf7kMzCFGlliEy85yz99rWfJyjR+qL
I3dYecyFSWR45p0QVn2zxGBvU9fcOxwMWC9w+lYUkp1r3fv4OZ1JBQX7z6d340YNA8IB2jIz92Lv
9OqAdvFA8nqyUR3UUMEkdd8x9Nz0FX6F1tPQGUprOFXlN98HOpN5rJilo8aXbMo2cdFrRxGZO/6k
7i6ayxIFMJ2Lwt9bQ/cwRNnfMahHphQdvacpObkK07Dk6LAlyJckSwyqVW4eOQHxLoNrG5pmyTfX
IO5W1g20bb6z9RkMTIljRnpwaC3r0af9swyF2G9Ddyr1sPP8bzE6kW1qemdiiB9MCgMAV/Wwn4bx
ABBT7Qs3iLazjJqtyprTRA0Filw/2039Y07RJbhmaJgNy735kgU08Hu7P+Zz/a3Wl5MeggrOvPpF
IIZn0Wwp9vqUUUswhYGM3syChFe2ql1iIR3Lx3Oj8uY81LQdVUfgFt21PoJvhKEYEdgBEcUmyzzO
1n11F0y28MnHwLc473r631TbI6sDjsVvswJfd7R64NsTIo+8Uh9+amXbBuCMXUGONBuzDaPsm7SR
xmQz63UkL3ZpjIfKq50wG2extQLpHgcLsXXb3mUt3a1mRWrLQKm9jMo8xzpziNbrcFgiEZpSvF5V
hq+sEc1AKKcbbGTd/I28Jjj0lEjbUvm/p2YcbkbjnpoUJF1qvIioAFVllX8zkV5LSrbETbd62U6n
vvZ3PdQeYfvvoyS+1I5xqWdxo4XR3HXbjiG0F83uzsDoGBYmIbMOgN0sGZutDQZnKXx3hURnW+d2
xFqkN5ACObSZ8j0xUDk5eFunUaUboTJxyKd80RBWT33DGM/0DwK4H+ew5M881eVmag0XjhO0xVIb
H8BL/u2q9CGVcmQAiAcsJeI5MN/LHg5+F5VYPivOFBoummyMWFMKq9lPWk/rsc+2wRicObtNh7QS
n4nKb9g4n+JIPWa+/cgZ4tXrFn/i6Lw5rIF9ZxG8JsV5LBHJ96NAbhL8NOa82AbWN0OkoaGJ4+BH
MKX4GcfEe9MqJuMWGw/DdXBZQCU3huP+ckrfPaZe/DtpQOA0WX8y8RB0jcxPfhCdS9d5iQUiL3/y
aJMJ0rIFy2BSnPmTPruV9YKbQr/GUXpNMOhnGEErrJUGiKSRBU3J7gld0SEd/8qkPrt2r26s986z
2yESLfRyM5rYBd3G6U8VIbyTl3zoVnNQIsXNXh+KISZkQaa3Noku0Gp3RnfgqGa66aLKKEbIagpm
QIzmFy5oDG1iE01housDNmzyGwyrSLfFKLuN3TTBNmkwp+jJH86XToi09sHkINzNfNud/dfzOJ3S
P2geGT+ZsJaMS1u0vNkc9Wnig+izfjq6dsyERWsM1uPB2seUgrysmnxPG0YdWbAOzRx/NEiFtpr0
Arx8zh6UZUDzIbaO2OyQZBbege2aExc7j8lYbFfvGtd8B/b53ZsCuRkn2pepDoUjld8LnwOH03f1
jkB3/lrw6ayRWebYs1zM1iYrYzbqot1ZkXWspwCidarIdKyD754NVA+Fc+j5it5AYSAqMCJGmPjk
aim2EYPCui+i0FRy2CQVdt6qEn+HLnvW062azXk7MDMOWaMt5o7IEvW8VPspd++cRi3M4+JK6blr
SuY9SeJuMEDShxspPFyWtL50YClEbF/kPtH7Qv86JSCnSoTE6+8l7llnrYkgFATif+dK/OCWjUPp
tLDs2ho2nqCFli76Zss7oLv19vYxSlykZCYrflYq0i6si5H8sZyLTDxIQH57hhvNnDKarQPjGxr5
6CXoA8bn0Wo+0OEzknD5xzFsaDQwAU5BIjRynz1Hr37FzA83HmXYxhteEuYpG7SaF7jef9qh3/mm
8EPFIHiI0lA0rg2w2PkWzBxrPH36mAGFAWj2klOd0QRrC/3FwQc/+AZm1gikICDuTQKKdhc3puDk
PADtFXJrZ9ToYiSGuvA0sjNS1Lf8E7JpzLAP9XHeyARem90P7X4uZpIlscEIunb70ZMSk0N9KmXh
bCat+hVh5hOS9yiMWcRc6dxtIOYeZ+m4VLWceyB+/u01g5nErB1gx4Ae8F9JEhYPLMHexnV/LIAN
C092qHT0BU2Wdy+d3up45AZ3s16SNNK9RA1LWHmqEj1+KhzXfJ3cDtPH6P6XYaPxn/0yjzEDs0/s
yS7sS7LQ//9MQYkOqDjjrk2NE6OOLPw9gQeiwCHVs3P8A9AM9IFWe9dMLd+NzBsWnSe2iBlQ9jxo
ORu8S+BD8F/EugaUo//XeUYViBKOd4NJ9LPj/qc6MGPyHOScozjYJ/2xRxZV0of5cLwWLYWuqrOY
IrxjbtGfgX4fvtRRqYwwqehUSBnKwv8yUjb+UyDFtwSXE2kU5Qwi6v8czDIfcb0YbxftQ5QJjDHs
+0AGQlgC0829eXzVR/lLN7xzlrewAw3rZumJtSUy6L96yk39P2Wtnm1AWwjwDNuG6xGa+///cEMU
xUJNDUsUdoxMb6f7wN9h7Kt91y1oknYezq0QdzHo8sJY0b4II3f3QR7bT34O9UXnVsnhfeyKRI/C
pA/krSkZgS+9fbNw5Ykonh9OR04KGpc4dCpHPnw1/m08YYzUs1LowGIwcMhosN68mZ14vcw14933
xmJR/4s9Kno8qPNibopqfz9Y7sc/7hoEBgSLJOAJQM80Q4OxoazQfyCfhrcoaNf5GFz1POatCcE0
lB7qvuVzOaWObPWlH8pxqIH/Y3G3SRMVzEg+g36ASYNZ6jDnQbGv4JqGqdMvetdChSQbxLtG0Wz5
gjDhTPFvKusDoNA8FH1mIc3D4uk0T06hPZlpgRmyi/i9fs0IAaa+uCzqCxMKc2pKVy2s2lph/12h
A2aGGhsD3kX5eXzUZXLzxpkuIT5WZ7ZICkgN49V3+2cbbcRdqcp4ZWNFP6iKC2AKf4cEPNrFpDPv
nYipUxExDYtGR4Wa3lWbiIMmFQ/4HpKo0XBNrfOSYNnp8tZ+KPRN2Yv2zagw83JUD65plhrHWm9J
5LU65lWOdvNlHD+09Aj3XyyV2bfi/Zhr3mMcBDvfTaxLG9vWYWAPLL3uT96m9ikyDf8RXFlyRpXM
e46lfJsFsP83sqPFYVujvM0C2lMnyqv06/JqtfM/z+IrKNPrbMFYIn4QaGmA+uYaufV8myqk5ImV
0BXvnRO3D3ZLYZTP+/URdWj1HGTQiMYUrX5XpuPRi6fiUAfdD4XR7sEelLbrY8c+A59xzk0ZN/hr
rZMteGfN0w1dkHMcYqdkRQscSobE3Kx2Wi2q270flP7JgtPMom7nB02NEFgTR4Sp6WOsJnT5re1m
QTu4KQ5opYGVN9/HtH8GYTE/Mzds6YsDJUhQ/H7ddMszzVZPqtGr4/ohQ+tQ6Xjj+xSk3+a6svd1
MIAsqvTq1rVNdQs6LJa4JZCbJHTbnUYv0W1HDKk1rDXbJJ6x3Cmne2yWh7EA5L3CvqIooSM8ZuNt
8ovuKc+d96R5cTIlONg0dN2CpDaxJFrqPisPKHXBzCWrgwuGZAMqFg9KgwZauQ1ZBSwZWGR56G3U
WcWoHtcr3eFsES0j7hiY1GL1YMgQ3ddn7BzuqYr0F1+6yIyj4DVjmrWDpBkfZ8f9bq7Wx/ZFSU6X
g1d4oa4X2lXPGusylm5+weEc3TRL2lvTq4xPzEUqgz47bqvKyh4LaBzP0io1zl/2/ODLvt8MOd6l
6EYvW15wXgf1puvIaRwKAKM2mJYTTeFDsxiFTN8FdlIoGjwV1dTObjrmc2kqhv0M9JSJnjM9Ouag
A1Jjv8PmJYA4/vDErM6Jg4iTcpXzxHqNhwdSr+p/r17HIqgRXliZc2srCwOfPTh39ldoAzn1heu1
biht/RFPmzqvFLdB23+N5J0m8kCX5N2zcqgi2vyptOy3r9dQxf0Qq1aSdImd25qKmIORFrKZOPvR
pg21/Lt2sounST3mi+jZo4bZJ65Dw2y5zFQZ31Bb5bs2U4RiF3pHUsf005ae8Tq0Tv7SlH8AtLMw
LU30bvrdRoki26yS+15K7Rec5r9AQ4OHGi31Hddes48mCFbpMrtpk0ldrdr+Y/g9DVVueS06Iumh
KzCq9qny8vpB83nnqud/P6r5ZnyrWYqbT4pTe+OWMAgIujiVq9Euk4TG2nF9qDFnHi1CU7aIdb8H
/OW/4T8io1R3fjCxjQELvWROQVpLWk/PupqSMCH/EWq7SsM2m7HRrRJ72VWhWRbaobTHbZTPjOHn
fvLxNQ9jtHdhxX/dd9EE1oPMETpbyx1YDRAcaOMFRIYsqo+OM+eZ1v+1aDwEcuCqEQlXJecxNCT2
qDhi+BqN2LKYbvBppupgOPwiJ9X/KDGzbYMyWKhgPHj/+yywLZtVZgD3JkoTSHEgDgzyyo1D1Yiq
t2vRU05JZl5V/RJFpjhOWvpYcH9fq+UhMzGMmX69T9uO7iY7+WsdaEDmEGjD56PBD57DTZla0X3+
i3FwOw2+/6g0928ADvsaiWq8Mm7sQwRX+ma9XF+QUffqYwI55h7d0M0QG9nVh0bSxkq7oS5st3HB
EcdZaWkUH/FBQ7qaK0TBcx33bzIiUqg2LPnwtf9hetKP//eHarIm3gwloEeXkfNtYtFZkh14avbv
HNfDfE6tq5474j2pgt/+IKzTlzSFSBLWYzgBoq+Nz+WJnln5QxQ5JHz5iOaF2791bY96w6kPvaYo
OlHDjZS788aix7bVRpeTWSnmJXwIJ41eV594bVH46TqdnTRt64fqb2v/jkdEa10ykKXTcvMMc0C1
B5grBCtwG8pgfvXs2KZDkdbZ3m7y+YY33Az1zhSh7Bus83pLUbwcvGKiCHYTuT+ImLNj0kf5hxnR
e86U418Ku/dR1Ki3yGx2vdaUZ5e7HDniv09VQL+l0b1vX7L6VWEPd9o5C+blrNRS9kdnXc2kHsQ0
yvwgFJrTHhRD/c2qmFk1x1Kz1INd/2zSwnhnGjCfVMeOPl2k0OSjY8DlAAiUhrljU0YZlTmydOv2
vCtBsSPnZiqa35c2lhvvpU3j11jORytZJMNvtB/Q8Ya5q/puo6NA2zQxknitbuMXMCjpBolMcHXX
ozgHeRJGsO66dRBdUFNt/FqM53wBbsTjZLImNpwmsVJ+wUP+xYh03vfI/1BD5qMa9OmmgbzfrZe5
21EHZzZS9Tk3IN/jODu4Ec155DreLs2d8iyM7M/qtEX6qr48t5XpTRc9yd+zwTSuhtdmz3YAnGY5
zEllZc8uVzKYHpSCS+a5A+Zc2UenWjKgWC+T1pueAmMejjUeHSPPi2+Nof9NJvwBX28PuiLUfg4h
moyVGL8Z/h3//wtNeC+6NFC0NzMHdSNpnXNb024ZfO0WJVqKMq1SP7pcY8MNDI63o79fKRRVLmEL
FqSBrJejPbbHxITq782iflHV8BlMrf8Bsp1mTE7c3vKQLQ8qGT76NrZuwJ7SxyASf5rYUt8EGyjv
4t48OHWtvnkJPmI9MRlX81nQQT4r8xanVXJrjCz88uIOCOF/UDVQzJPf8gTtzj4F2EL3RJD4b0J1
b/FMYxIvCxNqVzQPaQMbHmMX84wie0cmsrXNPnjqABocZ3OYD3UVJ68RbCkWA/faYtG7CyOIkWzH
T02e16dWtSFSLONWu51xy/F93NbLtORvMebNT6Ry5UOZ9CVU05rTskVTdL1cX9DkU7MygpQ/HNXo
RltLqOLX3G+lUZif8zT9afHmrwg31InvPqXTc1pMzZ0DmrVh/JZCk1yAfyDEmrCRroUpvWqPtWtX
G3JNdMBS0uI7V3PYZKPFWB0Sl3avSrfcc4pj6tUCwixJfZNzRe6UH3zVT5wKZKjbYMAjLavuaJfs
Q+SZnPJlNZzEWKF3FGK8VX3dHSqhjzfOVd0h1iZvnxnTr5m77MaxeN5mndn+rIL4weCOehuS3KBf
btJ8I8EMuXD6GtdasStA1WJnWGBMhVsQvKlzuRzO1ledTs5HYKnavkcCG+JKHJaTPWhNJzLetcT9
XTKyvRtRa74ziNnZRTu9tNXUH1vsJpuFNXLxlwoHRRd4T5md16v1496UWQ3kGT7F+fepjzpA7NbP
6vSfwg30s6s6f4eMXG2C3BOX9cFbnlUp5pXt+jTRnf/8+uvXaAL5RxtHOF+LlH0VtdeZFu2myi7Z
BfGUNxmedjiVX9pERfNMur77UHiZ/2gAlVrHwt1Mz1nrROgnXvsULQ9OMZVbSq9NUVTNcxqntHhl
/BlVAP/z3gpB4Od7fcGniKL+52G95Og4brvKnGgLRNa9NfOnrtC1k+0SWZR2tXaBjCFCx2iGA7uz
9YbDRFDBVqGnBcWNY1l1T2133KYgp0IiG1Lc/r0TIn4SoSBT4EfmuSfuHfXmFPURw1mPE9KwaCYX
hLplkfvb75CFeF334YC1EYVqjpPt61vKXefF0Yu3TG+CC53TJ8ZW8XVFPHAXHJgB8d43DHVvUzHf
gU+ru1109MSb4HH5r8zdRzezpnMlIu29N+S7nQTagw+54NaK4meENIfhqfvbttO/bZbFbxkz6X3X
uMbZGvYBERhv3vBo20n9UcJXu8dD8sqvNtTRSf6pJeXCAmuYffPBdTKdyDRMBp7T9FtYBhK82xi8
On0+hiRrMI9fdGiWEeRHZUw6UELitJaKOG5qCiZBRy+rC0CLy9hsNOtvNtjiQ7fwFXIpAWhlsR+u
cuUZcMhFjbTMGfcUr1YxTRtRKoBjBcPhZHKKX91IAQGC5q3TnF913H7EeUZRhNeMQnIUdKCK5kVA
73tmQ0At2oz6AZV/8gPM5QoEWT+MBQYYSADsJ3KGN4JXvo3TqD3QuLTfvvANZCRYJ4Yn9smvkucS
FNBDoB1W7T6K451BGsWjh/LoDCoUsKbA+wraNHp246B6R+w6sNfa1FRJGX/ntog22uxVrOddsHEr
eubtOGUgSeoSCGomf8ZqPPpjo7/rHa0Ck+PHVtT1X+Fo+gM8NCaNyzOAbmI/Y516oNjmY7VOFZ7B
EYRRxMoKUOCn1AKQt7n3m7Y/iqqgMemAZt0xrbSbYVXxA/mCqC+8gUJAye0Q9BwwMQ6ds54v5hdC
Y4rZiKOzSPrTDr5Xy4qcCzD+tgl0oneM9JC1zL2dxfjaEeYx2Om1y4lDY8T2k/cqiFsjHmg15Pt0
6s6Lwfg9KwiL66Z5uLA8x++mRx81sQD5ra/Wnf45Vk55FUwL/OW4zqhHv4rJWAIVmRxlAfVREE/d
IeNL01VIjHBVs2mK1DCVvCi8MLvUrYoTuuqF+0JkGPRWqx4O/pjxSy67KCQbLz0Qw9IfS4Avb8SM
3Q1Kvk+4jijnS1U86Lq6TYj9SC+c51NVje5Z1BzaKt/clwoxtjnbJJR5kx1ObIUvURD7m9rRvqVZ
XN/95f2QL+8HbXk/4L7Ak5fgoQWGEfg2leBCQSbKRXvs8AmqpEup4eQEeZt/4wbF8d/T3XrEK836
MqxoZpkhH2vSCTvBKJJya/bEqHXCTC/JMNjPZqSh162yV49YQtp/QXsA5E2tnZeVCXbGqY7N1P1s
CY58DYI+P9qsaQeq/GPM7OWhD8jTo5NV/4n5k6Xk02rZsCFMTBzsWpZkpMX02LU0/104O79AuZnY
xU+Jqofok6C4zjBb7hmwuq0TZMXHPxu27t8Q1mkPriop7puGej/J3JdytqIXERivBdv1rRfacKsq
WyPD/QrNYfrQyra4ui5gryZq9XesYLvO6N9XkraMinHnlkyurMJ4UXH33EvHf/XS4ZoUXv4eSYMV
QBrPcdM/OQtZKCfuaBtZKmywjb4OXr/1g6G6DNS3aDNbNJhVp8GdK838Imy0sJqTOjfDjbttkukY
TRdqo64Fx6odDyMTg4ZWEX0uCKadkyiMniUZcsultbJMh9HefVZuPd2Q5RO83FsuWryqAjNb+bxX
SbYBDtLcpqbrd6ytnIgX1Th/k/GgtT0YUvJUtw4c+v1qlhqy7JcHddRJ4TWmyuLOBA66wUiEeZFJ
44poLHLrd+EPA82zWb/WRjec5qR9nfp7WqPiwrhxp4krT2LSmzMX8frRub+LrHbfaAiQIll7hHUG
dnyDkF2/zyy/Ws664dY9mUy1YBiopPNBLNdyaPWHnfAnNMnpfG2GQt/1ZkbmtZ0F+5KZusNsigiQ
fDatD4ToOHtLT9unLsnU3cBPa4yIMVMz+Y24BulcdhMoI5/XB+4CHd+mXe2jXg3PwR11VIT7wA3X
LWFw6/JJtoQ99bZG5C47uZr8TEEa4quPjfzVKmhCsnW7o2l4E/ry4SRBFf3UE4x6gwU1gpMhMxzO
SusDE6qMg2Tvhuslft7zRCjqtrdGnLWrrXYyxWORm/seN/iLQa7lKvuXOjPb1SVV6Wl7Z8SQl9Z4
m1u0fKqJg91q/03cwjl3K8LdGYfsBsyq2Wic0E9N4KTPYizz89e3hTrC5havwPD4bUK4HVrtmrfl
zm9rzPgrR5iKLaO1udzZhSqyq4QerI9of2aYBRxNR/wkfXb7emprWXbLDWgk0chy2yQMZ0VSmF9u
FJbafler2rdPTwZ9vXhrzS39FLPVwm4xYuMi7G9gRU79Qt9fH4LUIKSIb37778c6OEW3vI73rU4L
leY6Q4ABgOTOSSZ7Zxaq3TvsqzsW9I6DTdpcislsd3TKP+vOiq9r1MFgy/rM1IHkh8VkWho9majE
Kh8qH2HHUi1ZqcU8PkmbnWXF5bUNSLpaK/3JakFU2fFf5iARp4oIIvNsRK+21Mx+m5G/AzYD3exs
knuDw7HarZedMWdHoP/Rxo2jdm/144B1tydEoK3bMzoE1nU1lE81qU7nKjUVVGoxfFJVL5GF7jes
OXLfLWOwMnbYDJfiduSN+H8epDk8kiptXWep/8o7O/qjp7/GZHqW7FDnvs12NYvyJTE4wYCD3My4
+tjJMd7s50mxP09VcoTYET/JpP9i+viIo186ib8oRw6Jjx3RSKbpSAdc1CE0U9cH+KpPulyQKbl6
yyTf8ld7083s5HE9ZPbONyf38sfOabuHEYI7u5+4+MtZ33PHFCzQcv3P0xoibAaT9ib86iZnRVBT
ZfSbTMngnPQ6owNccNihBMhJXB50F2EZPZSNPBiQZs5SUvWtJW6jdFREo5ZdGXa9xK0KuLGveFrl
A/gGsjjmwf7L+AHdVdnH16lvkmvWRp9+2VKR9lKFrWfYm+xI+oH5pwn8F0/T57fOrg+V3v9Z/3yS
49GzjxLPXTquy/v6KahZZeMdwXCohmrNvXiB7D4NiMzkgaf5BwRFkzeKl51HUiF2qcfoZZk6ZMQa
PJqFeRmkSXGAymqLgh3Wjt8NKNZ8/L0FdZX0q8va+yWJgUGMxk+bo+q+yhIDpJOJ+PuMNWlbNJZ9
iSCmvnQB9aUr5JNeR/G1GMSHwc/xznGdoS7up/VKn7fTVBXveaT3oNmgPvr5r9gP0t9RDiBZZdpH
YqVzaDOSRkfpNPcWHrkrk9cVXTw29mfiTQp2NyqarKqdy9xAafSNLrqXkT+EtnKG5zKvHZjc8/Ce
6nQ0u7JkmpFbeYgGrLl4HgCM5Ry47met89Z0xvhm6PovrQiWU0NCMTvccC6S1KF+g8AnlXdszBf0
wnTim5GoT7s8kBFGkm3eMQfzgiXKAmHRdphHdKjLB9eXheH414rWB7F6He7a/02uWZ9V6D88v4dg
1zha/hvBYKHV2nk02bCpKJZHLEb0XJaPuqSU7WfZv2dm1NxKW8fWM7GpuK1ESrFcri8o3WymjXSb
5iYbJzhXfh6ur/77KdnIMLedtLcRfN6jArd50kokiCUam8f1Y7419Tf+jAdAMoTA6Jj9U13UB6+e
++u4SLnXZ0X3nelPR+hEwKCg8v3+KnPMZ5qqEX8gQUAYhOJPMIx/y+Fqn2RMG76etN/MV9CGJTWh
ZlQpKAnd+KIFZnH99wGLXYtg2vu9NhxFoS94XHjdzXhRpKJeRs+1to5y++yDKG8SHTk27DpC4vbr
auJUEhxRhaJan/rTIBOy6QVvkjhOf692rFKmFnHVQK7h0AHgxOF7WPehvneyKzlsqDj7G8abPHSt
Pn6hR3YqQX9f2wUxEatuwo9kjsjtWBUCJCjyo4sn/ziY584uTGIb0+b7pNmP1VTO/BAfrCln4aEt
V9QrL0nAQj2SwLWd9P6nqJzumFWRefL64TQ6prdtqRzOpOz1YRwwotBVR9y87NrvvshhMOjubnYX
BpQ2109+D2pk0abjR8S1M8Jw9qb0NhpB+xPuD/dCY4hbyt776Gj8zvPRik4WcUDhyruZqX42RHr3
DAiXSRb1IXYEizkfyiCPztE0o7Vp5CUNMJn10QjBXAJQra3xwVAIswMPpOO6d64NcHP08XJY1S9t
0IJL7fqXPmXARgfVuTBd/sxlo5iYcFUTCIQVwW4ejORnlLQTZpCABDI9PetL27RVUR1iIWJs2DMU
MGDYfWoVP2IzVn/obv/tIUG8sTam+8bBRkf7v79pBLqLcpOYaJ2/cglmlyYvagBOP8s+qrqYeXD8
q1YPU9CevJUsLvUKwBr8TCsf7+PSyVhxcyNyn96S3nfhlP1uwFtwbTWKD0PZ09apkrdpGvvD17C7
z4fkUlnnvmjd907BRCB/IyDhybyAV3BO6BWZgdMdu7Cy0V0vQB1LE0r68n+LKjZoVdDAzhbM3fqx
1PnFPjlBPijiu0SXsh3VAGiyihciThO2fNm9SB3ndek2n0jsgIOxXCYqym5OypnPknvVIXrAY1kj
61xUcXQ87efRhIyyvOp7OSnMkjMKs3fjpQLzEXRB8i3AnnVKJ7RTjCDMc4I1c+dANctcL3sLxrE4
2E1RnxhOuk8k+cybMsJo7wr7CILJ2BJL6YdJ62tZaPnAPQbNCcfe+tAWB2+wPKzPBt9KkdSa2ZUh
3jvSjflJem722DiWwHQbie9aGZdhmRMdTePoRsgjMF+Asd8D/LDbkaCKSzcEyZtOzgCmP+O8yhy+
HL26Z6oj25rF0S1Vj0OsPTLt0d7NVn2fiix6a6OUcYToN6aLhytwuXnyuvyn0EsCvHL/HqjXniOR
3dMBt8Wb9BXDvEFq46l0pyfgNX6rJxvGvSO8OsGBYhn+rc8Gt/nR+wyu1nbd7Bni7uqXydXuK2+F
ycomnUni5VjgXOtsOuEcaHf9EtsV47OPPaN86gzdOHXL7Jn+MPDmuXzrXTwVyAR+jA1xWG1kzIcV
2pB6HShLY4YvUpbgDSYdX52dTgYAnqRagkoee6OduQlYL4XWVEj0xNxck1K/+E2EYs8BjXls04B1
uW6za9nxpq478+gORXSWFOLNgnpbXyuQLF3rRt7rqLV66qFoZkXQUUghajn7EsR95/fxIdfQybFx
vvpGBOB9JXAmvjVvva9ZmQexoPIKEWr+8C2NDVZE/1NT+TNOFjjalnMiIgqfogTsX5jijwWUYo88
Yto4tVJ3vemQI6RZnaIhFfbJaogEUyZ/IK2Iz0GZnQ2iDtSm1QzzlBFB+lWdesR/H77eKl9werj+
Cb0Fyh2VT3JvzZbYdWntbW1mQ4xJTe7QnsE5boj9mt4jMEc+L1cWtP7Hr5+rp3/x5Ar9SU7w8R1y
U7/qJJrw02Gta0dXEG5l6vEuXqbyFn29a2S13s4G+rONIs4nDOSTK5ZiUF7L3CSqX7VKlR9ZICUi
h6Rge6itMJ6Fdor69DUfeVs7ctyLzrAu61DdF7RhBI7+U11nr2Xe/lAAdh6MPKUFQl7lo8a4kNJR
yiOy9+Li1i6S6dZ60koz/iZdjdKeamHOGSouKvVVhhW1QbKtuw5LRdx81ibtU4LVnVfmRy+5EVen
gDPVwSoiVFE0Rw8rFFbPiaNbLfbdsV4G+vUMiIrvY4evq/82JuPz18szNKtc8zEZ1Z62sWZPnkBT
fUX9dZ72jhg8OsTIaW2YI6403d/Yd1DqnEQQ5YfGWChAiwkNjnZDCI6cQ83rgvdxIvOCUC2/M5Fj
G/Kx0q/2IuCxqnUhBZz2heJFlhB81ePu6MSHht/EbsbHuUszXRyNMnvP40S70+5xtlo1k7luo3Yd
B8ZMI5m5moZQfDCRYfmIne70Md71XBaPta89+uWozjR1EIuMdfPdBMC9WR/iqvfCr2QBbH6KttiX
6AFNFoErnH025FMPG9U4xmklwo8BE6KI2STZKRH9i5bA+putHdgBqrt0zZNDA/C0YpmY/baOqA5a
1Nv4mPTzOn1YoUSMVzOB23wdawzFMGGs9dUhQ5gRJt3/kHamu21j6da+lUL9Zx/Ow4dTDRyJFCVL
tuXZyR/CiV2c55lX/z2k0l2OEsR1+gAFwbJd2SZFbu79vms9ixj7CqsB5gIUQUoYOGRiE2RCQ/1U
iimREO2CyrhqEP88e8aYwIzp7NNNBFUsitQAd1uhPAU5FdlCMInK0OTxDvK5q1YTaScJ/pSlFSEi
Vw9zHxxQT/FSSIlMFtLoNUhQonTEwRkFfcKF8O4hN900XPNoiqGS4gmu97VWaLZfsorQCMY9LC+B
KH6WaYmwJMcizuQaN7tQQXoXegiF8/7SAAvEBJgSxrfIJ8VIHwm9qpj6JDYo5QzF0cZiQ/ct4W5L
1WvLEmHbVPrNcmt5tcqTMeuva882NJhlRuvNO7P5gnwz26h/9TN4rpok9HDGzAmRPjil0zXmi0K0
ShUE6Dw9lXU7lyR8OU22dYKeuGS6XjXkh+0npVC2YQXPpB8mwrjYk+000ahvhAD1yvJWKrBnLcEy
gR9Ih7CBEWGSjlZXvf6INmBHMZ4qcDnai/+/Zh/iCLQHb6hfyTh6OTdFxTHFaetyaurKujaklCb6
okpM9O62LS3r3Vs+AOHEPOnTPKFIxFq3T4jMyjs92k9V+edyheZIr+hq9JTGsoiEhMrvybkw4Rbk
N2Vl0tPvFZLBo1F0klmrs9j3qXm12zS85QFAPh7zMB1rhUKfib/RlEmSsIbAOkLY/UpRxu19dC2G
FRj7qGi/yLoH22FeNfU+z68kgXxLWl5+iLrEv6W5uhFK5bXRcEhEqvIv4Vocq4c2pKGZVTKt5gTs
HX81/PKwVHDqRCFsBjVNyRispGjVdcl9kVGQJXBJ2w161m1ST2qfuiF1aDnG90GdJXfY9gEroX4I
KPOdpFNR3Pr7052RznFtbY+rXzEJXQnmJ/W3BWpOvaFMBGWn9GRoSjMgvpIAl/nFEFGrT+56rwm+
CP4c29YpsyXG7C5CRcN2O8mPRsXiLLMs0iQNZQD2yXL3r5dFzrC8zXr1QZgD1CS/xFU7A0QIafLv
W6DBblh2PPHVVt8EMo9ZI8Lgvrj1Jzlf1TU5XottH4OT5VQmMwZBQMR3JZl8NVZYdns0iA0Vhm3U
5uGmk+G6zlOSFaTaOgujwAkIe0JlXxVwuYEGoPssSpv4r4mtwdxUZq7YF7GXuzWMvU9xeV95eb7J
8yGh2RLeSUYuvCkY6Gt22ispUxFWILSilj8XqQRPiQQ6kBEiAhUdv9D5JiZHhbtmliEEIPnNQuKx
UeD+9uGabsllzlw5UYWHrrNuokaV0E5kORv8wMJlUfswVI1MddlGXBPWg+y7U6FpEtQyOVrQ5a6l
B+p96X0q6k58gy74OvChXwlIh1m51uU6g7n0sHxFHG1FNQPB9U6Ty37lzy2UVmcOqtTxJkn17s5o
mCK0JD5yqQoIImnS+oP+XBWWvF2AQoGc3iByGHcnHVmJyoI73t+DhdDg28nj5ylGYioOgoUfoDWu
Wj3TqAKuZeh0PA8CcQe/QbDjPPoUdC1Rp55ZPptGZR4MLDSVPuL+1AvAh6xHNkvRSTUmY9uLwJh1
nxtShQy5QcBeHEmmQG/NvsHAq03ompSAiEKl5ZOi43dR4yyaLQHe3Wb5yleMZNPTPF375fS509vh
sjST0PWCGMd+FNAS7ao7r0BvNtYAcaiGGBdkD8numChAnTMaFeAcpZs8jaSbWAZRwWSneI3s1lgo
1zVPi11oEVC7TEDhYLy0lQ4nkP7+bWqpl8aUfxWJbLuOCKRB8Btzu2SIvmPV8LZNq941UyTsk6BL
8Q/zD4qJlT+rcfU1J4z9FSD/OoiN4DbEhOPSoN/LqAq3ZLeU7PDCo5xoHXGwyevCPex09QWal7Yd
2MYiAiTtTmBdDDEjTr/GnbnF1RE/e16L5Gao8ouC2F+23JpP94fCQKNNL63ohWjuwKvFwwAPuAzU
lRxjATmBXEziYrKoOkLXuezUTn5IhDiya0UwdjTPU2j4qboewBiQXtgWtMIRgNiTYmlbva3GOyrQ
mzhGVSUDVTn0WtIcwwLbkkhAh4MyRXkQQrKD0+AZKwlpsn1xteztmeDZRPV3QvbWz2qiVJr/NCOl
TtsalJQVwQXad+cndXyfJCI3Zk3y5Wnq01v5YSmJl0lEVo6HomIpiZOYu8YT7kpi2e7asDEf9Xh0
UIiPn3UfiSXiNmEntMpXAf8UHWBRPeq+WdkyqXZ7FlHBvcqJIFbwKPpy/JQm4WORRsOnqakiGADR
dKeaSe10Y7jxuvbC6DQV5LXyWUOZQhG6Ca6YMYOr1pMaNrB67mZiDiEUq9iVAPr0PogROABNeR5a
RF8iDztbtKYrnhO35VBSSsApe5P6Jupgw+jcVtHCuwRfOjuHS5kUiPVokSfgZ8KnRVZ/qhOMRSFi
aOuQBrdpujHH4YqCYrpBAU52bWtiJ4hqsjGmoVwPVmMcdYC562SEjVKmWPhS1P+XilCpN0k1vS6f
Rf7v7/e06jBchXQAfAKYl3AR9Ij7MOqBpEn9QdG9F7WB95d4pnIlysSBihLu1lRDxJjpHRU+rg6b
VSe6VmIOOsq76FXAAiv0CkM0us8RUcvrKCXcVNVxKAwAbB01kJ+EQKJ8FFZ6cIDXYA7js0aQVNfl
/bZrmsgtZBmoP0Kzq5ZKUFSkV+UQNk6vQskd54eFklIqRZdNcEYoy7uhk1+CBHC1XHJ7ogzMnmHd
TkDMnyStUcG5EqHZa0326FsT9lDKVzh3svxWQr68ihN5uOhyQFhKkdWHyEtvIq+ujmNdlgejTWtb
QIhrC2ViOrE1aBcKG+/1EHowhimeu5WhGk5h1egbdP1JKs3qQLGkPgxykWzozpNbbL0tzhVltq+k
ILxWXD7eHlukh4XMJT8ucXJNGY9lpDyigS1uxIS0LFm2vmoKoXqej+5wqYP8VRbpZGFTiMJh0grq
k4PiJlIpUY+kYCR0kOAww859jASluuEXTxYeuYhCVy2aygO7VjiIpspuDRrMOs3TabuU5P0I0W0E
CtBnOxDOq8Ukr9Td6A392sz1YZNPHdPoXNkkNKFdy2aOaydMjkJgBJ/A3ah9TL6IUH/7Is4cUYr9
x0ho2usAjxmOs5bdH6I3gpRXEgWkm2hsPlnmXN6ykGz6XmQeTqty1K5zAIKRr8JSVcARaf1Gp42x
GYI8uatZpVqKf1XMOe6Q94tDNU2sVOe3EulA24nutm3sgOiUGSzQhKDOwZMRRBIi3Lqw5Kt7+vg0
P1M1f1OE25GH/frkxznNRWrIPBcpnnjokjS1CyDD94qX3xsxrQakJZ8NM2BRF1OlKUtEE11c3C2n
BgmcgyBvx9xZ33TU5MgmSh7p3ikPkzIbgbuWC04IZx1N07pMVmieyXy4r/l0HEPQzQ0IfNyjgNQP
IQHsqhVkx8UywZbE28YTZtNYCdEWR1mH4CjT7oRG2yV1N1yTpqfd6bph0H8WEUnXIDsazAvHPFPR
2FAdFunn78Y0HI8s6w276TQLq1ID0YTnnWsYJp1+Hbd41bfjzal15uH6tP28Gi6bhOIXqofKZe2h
b1h3j85isgBG8u1t20ztw3Rc4sOkBOVcNNF/COZEkcjP4tm3jFcoRQeBh426BnnzB1NXU0ib2Kr8
wmcfyQ/W6aLrRdpUrs0wZDE6V3oRWymrEKPdPlKwW5MmfUIY15QDr/rF/STKPcftkRLpyQZqnIQG
WO0bUNDV6LNiBuTljcorD91LMjVs1ciVwxJx7JUkXVaTeaVUeA6zbMSSD9FtNGjeE9Jq3goi27dC
Y3Zs/V162lX7KI9MRdcYML9Q+yC6EfHfILAXOydLVYRPNJ8eT19FyJeW6V2Sq3hV+DniyaTSb2MW
/Cci8PJ3JED0bWpcUxfy2ZVSr+3prVW7xi/v81x0erSqJAnpk81sF74WU4eHtez6C4NobYqeFhNG
lz/LgDOdtKGxu1SpWUHap/PTmipJPfOTR4p8ZEM8TS4GydtUUlk/TghBd2Y11CzDNXkd9iC3Irl0
dM333qpSvi1E494vxvJetZJXsnziFyxRr/1QYnmX+k+Cnl7wdFOfopFsVFqN9OSHIFoHRmTj609u
OiWgiD1amHSaQXSzXNdgCxFvNuOnvXhIrjvUgIRkQz+QeGZtSK74s5+zdq2gUrdWbUGGidKjPEwI
+dlhn6pmop+1XOyhChPB6558duPII2+rJVjZbI+FYiarQJ+SR7bTnLksq65bYH1bOZoJHsDCBBbe
d6XlVRc+4eKrcpbwLd/zuzcjJ0Gn1oxHsUzUDZ2+Rx/LGY68UnmyZBLkRVmIDtKSSFTGKTLQEDJG
iGzP1uamEEzMcXuaWwhNji4XiLvJ/tvFG773c3NYzQ/rr33/yWt9FnbjBNx+zQ5lwlhfoH1J5Y5K
rRTLd4NB9T5OeoPEOorwIfgp2N94DMQZoc7OBuHifC4BWV2baFX2XVEHjpj38ucuMlZtm+Quu2GU
9jOf3dChkwye0m2V5TGBnUzJfeV2THNxrXhdvPOrO1zayoPnQ8OJ6VHbWJAMt/IjdvXhGB9Uk2OV
MqO9UaueHpJaXE5JJthe0eNeksxkvDh96dEsdijXwcoEjVeF1StqNOA4ZeY2oDxxNNOrnedMUR5b
bCNXRluIVyWtfLcnHuJwOoG9gajfiBBe5uiET84grawPla6oTjG/LLDvHjqKqGwtKjG7MwF+LIuZ
c9I5TsF4lQoxsnkLkvxfvaSGjgdZbnRyZstT2g5k17JIRexP466tb1MlYudUmO0qIWdmf/rLAIuu
vFmCtPhu6mACCByInW0uxetEhAtDSNq2DxJj5QNzPqhq4m9jepmnr5aNEG6XmhVxUd8EZiDtZRaX
sKUBGS9zm5Uh0QqCcS5bFhcL9t4TgR/5PoymSEpRW5QdpVwdFtQUeD4c4CldsWPSvngI+Syepg9d
0T8Da4PenfmGs5T5lnmn8+TaLgfjy6RhFem0VrtV8iRZm3HOs05VrsJIFNeiTgcpVzAtSMiEalwY
AESn4lZJFbBr0gw+8EbBX2eW8ipCrrpI/bixo7QO3USpauqHcX1IiKBlnw1qM5Qlb80/LlzVWINZ
W7PLp7iwF3I9fZu/yEg+eBvjZs8zKVu+8/2PBPhny+8sv0z5i7Yvqdq5pHNCpkw/+kFCRZOuuIOM
s2Z6iDRXyYXhgLcFaRZFqE9cUth+QXxdW2ZkXFMTK+hpGMInIshYjP2VW798ZRRdfhkZjplfmwJB
fBFlxmttRqGi1K8PCkzWB9SAAeGUXXCJV8rbN1n+2WO/vF9eolAmjgk9EOGa6q4LCsxbpafucMJQ
i2xYuVdIFh5iA0BRozPXCyQ4XS5vAeo8ewO0RqfSWb4R4Zp9UiMPfRbyyVEUvF0yy0ZwaLarMQIb
pva9cihkxB5RpfZu0gJasWbFf512j0mbWrdVH1Z2Ktbm1ujap2gqhotYMiPKJaJ4CwdulUgUzeXB
0SsyQqnAJhdckDFEsAoevob+gkKt0zZQ/JdqsmFEQA3wjHM9gtwDSKyQz6VwARdrYrhoxsudmlKP
9j6PSkfgIZplZV1S3HC7qvjTwiH3eRR6LNvk3p5spq0u+TR7KaihVjNs0EDlJ3RXf3oJf0uf9Ldi
BeE36DF5YMMEj419rAzTh2F+I3R8e/kFv9ei01d//apYtMO1UmeDjd2qfMJMbC+EZauRdSephgQi
TVJRvuttX6KOi1Ogh+9BGCEkfWrgOlSJNOuYoX9436qFc1ensvzQxtdCa7W2oTTKsTJGmAXB9DUf
ReaLQhCPRpzXFwK8nw3oIHhxNIa3g9gnq7aec/KqlgAkibJ0W1wmYjDNaa2+k7csckFdRk9iaZQr
Ym3Gy7BMo6cgJJlXoRVkyk2JNja/KC0/fipICASnBZ5k+S2vzL60npm5RQ8HSLXIXZTmB8jy0nj+
fcGVs/fj7tu3CqW5JYjM2yfWxC4zUP0bnBjxYfn92MD1cPKGNQGXI2lz7R1JsyBOGtIt5Alxf9xf
6brWIdQB5Z2adCVZ98S2On+PBeHnvkoAZVQDODusvfTHKdvFFH1ocaI77MuqX3c6riM4O91dXqPh
kbWaW2WoNov0Y3lpIjM9mgqOwSiNx03Wvpw6jn3QBauxaMxXOEcqleS3MkLnxanq70s0uKtelMOt
MKAvseYXoVdIE9V8yjE4p+KMJUMxStdhqhg7mZokEWtoOfq2Mz7HE7lcgDceK3kYKOh2kpPixr4Q
S5DrSNdmjZwRGej+dH1PbDFVo6a31stbrHsEPKSjDKTHqjZ5lEz7IaEoiPo4p4mh11DX24mPIbJZ
A9/kZtQfrSijyx1SiQFwRE41M1ElZ5gyyW9alpe1KgdOFBDGojZyf1i+Cpa3Oo8GuUtvqJ5rtxIp
FaqfuI11W5eiwiaGl04ppr1eXpg0e9alkrO3UeaITBzTNzF+V7cK/B7pVy59GrujPOnm50ib6Lzo
Nw24nEuD7j4GGow/q76Kg83yTSGoAncUEPXGRUnGNqLzsoqmlWgl2UZWkmHVN3V+kaojluTEYrev
XoZFJ9no9+nqqMqMrZmdYv1Aq6heyYjAPsWCaWxzEtXXYaHHpOG06uR0WPlLlSmzSVP9NieqehNU
pXJRe954qcsVbsFImR5hV73IqiC81SqfkUHhFy73V5kq6JhnWItx3D9ZOcCJPrWuh1Yf8G7OzWzf
gv0xGLsGu+5K6nRU9OTh7IoZhRA1Gt1WOiljVbBbps1/JZBDQ42XBALZINxS6aP6YjRAOFIqGtd6
1yQXYW3A7e4TJ6ZQcaeodeb6BTBqdmtfpDDGj9BSYGvSUbmYCrU+nipDhayvumkCFQGnBfsbkV/N
/JZwQcs2klxxG5/sb1nuyj3uZs4e4NItFlJxC/5S3NS5ROR7SK3a09XsCOgzdIoaVpAad9VLmGk7
rcfv19LBcvOsyNyx94cd2iz9KI51uO4kvXyNgP5VGcoyK7EOkIWg5g1hvsO7Z7piNmp7qbmdDfIv
1Sh69oRmYD+IiKlGedrVBtIsMaY9R9JY2BaYLYyhuZN9/1rJlOETT6mxMtE1z5tmhIXV7CXES2/6
1nWpyBz4/FVjqF/TDjj6pB9mI+Aj1PN90AbmDaAH7YESlZ/jWMJJVlGT8+R10hMumbVdtvElPbyM
JXncyXA5oF2Ooyu1Xb5aWtHoo5RDj5DmhD0nkmjTD35+PZAGEwa3S+IqfTJW315nC1pYYjro/Pvl
RUQwi/Pybnlj4ITDwyOpG7+cu4spdDIj76SNH8vjSl0MzZS+aSmgInXeu21l9mstm2pSG5RPehUq
T1Uh5VuBvjZPYt4qFOHXsWaJ+6j0DpDkDZS1SGd5NsJLL3e+MFKWUb8sD2XosuKhFMdsNQpjexIY
tt1sKcSuvNJnT+xihR3H0ttnTAHinLoANPQxLi31euimctsZDTnwvuGtl+69EBva3ohQpCynTNYJ
l1DrwLbUAXL/5M8u9fJQjddLJi3+HeUyH8r98o6NEfjPTgWnf1rXGkqlElXG/zWSZI2hL843i3Fd
7xDlEgn3KRXkz0tXMpi1o4mA+QImKEbJQlHdNmupxs5P5QRboZ6kdxVcrHoSCRME8rvxUuuqHVXr
MHZRtB1Ns95lklDapdzRqqaKVJaF/9TpRNSEKhA8Eu/MWxKTncXxFCr+pu2a4rJOwqMwDcY2EkRA
SF7d2Ko80awKJJ2HgJ7/eXoL42VuuBM4kOXWFRhB5K2tgiwzaDX3tKTJpe5uKXRD4TPX5FF0p0I3
OdEcyBRSZaeq0yskvdMJckFm3xT4ZNgXc5CUCYnpzA4RCq+DAHOK+u38pUn99+DNL3TWTVdJ6sfO
8uhcGBHOYUv1YXgREV9LPfvOLL5u5Jq9RlL5e8ps+LGUSbChM6wTk1C7Yd5mpAkRXPmYKlSTqGmb
sHyvKy0qt2MjtG5t5HBW4+wYNmq2KoxR3WIcetDNuTEtNAGEfMitEkLkCjNaFtKeHdukUFdKA1EC
dcDcoW4nz4ZkVFR0vdLafDqJwcYwSJygHPSV3/u7pQcgNagKcW4hIJKmXHIyIUFO2KuX8xZAyMXi
a2gKt77eeC+S98hG5hJZT/Sqyc0L/uDoITFC36WxFNqnR5o1gajuapZZNRvVr9xUxwCX5iP/7kUz
9fm6K43qIRl7OA1ipb+pOCYN/HQT/U0741mIh6sZq/3y0sEyP31FWOAdJcbJzdknaJcmqOODlWsU
zq1wzoWZHSBF3z22XCDbZburxYW6iQPgoZyWP/EcSEc1byO8X6axH3XlKZJ97aDKIAfUSS7RG/Xf
cO5g+QlkZAl6Oi2oHCjnS7l1vbwg9PFczIL9Kh28b99bfjAaCaZZhBnrNug/M/OgXzfKbB9ng3+1
bHZzAwWrpGGy7UN76R0NcqzdhAmG41kcXib9Yx1IKjpqi7KipSv75Sux1e5HOCyVQzaCuY/z0Fjj
q5We5CR4awAUvrF7XeMosTNtGnAvYk2KNBSNKPd7cKGz1dkLtXi9jKm0AAnrBAwQozttR/sky0ID
bQFM3FNppx3JvQiS9HM+u2LZC2CvyWp5X6YDbIsgBTQypXv8RYT9Ll8yk9H5Ei+gpSqXHawYajH1
YZGHlWY2si9SB4csUDCLRqwD6AvGmchqYO6qB2dgK6OuVKmHGTy/1HKwr/Hy72kwBiTbNE22wQZE
fbBVBD6phDRcLI9jamx6kIVXRtA2F1COqauXQLHnbwUzHttn1rSbSSHQrwIkIlSHMuzGQz2/dG0y
v2j1qiQHyhm0seJpR4MhU7UXVRLyVS7ytPVD6IAiYSz7vJ546AjcVEvicygi+GVbd5RTtdvTgqPX
Oxd0wrj11mKFNiumnHEHM2cVzrMIhjD/gEzixScGY7O8++v7gjRA1JeMFRId3HCFOW+3RgVMaxGb
6H1pOgjUzb8OhEvHRWV87fgiiPgOjnKNR1kKR+/YyGl6Kxj+zSIMqryuJqSWlQzahJRwjOpZrG5C
ysZfB0Ala5Mq+ZWYTUBtuNuVTs3lFRK/whksHxnO/Kk10WitCLggMi9PtWsYxjRN55aojEpyXXcE
igdLflsUazTR1sBjyVrJenaUJTltgaGMKDakpxyN0KrQC0y++L+gWJfghSXkBX7LhkOfqMaU9Ov2
vcU20JIye0iV/HKJWY8kGptc/zvKtjPOWKL9T330IbeY67ywQGXWMuFBfBGuMqO7pI3gPQ7sfQlf
9AYk++Fm0YibY3XrJxRZFoGh3me7DCh5YQ3PEP48G+7pq28K5UU8A3dAelPSGzPgVSapd5YkpJe6
IBwKGhR3pRG8lJJknt5JIoIME2s6RTJ+GAfhcIm063F5t7x0SOS0ibzW5Z2RSuBoMxDLWghXK0mG
m2Io/5QoXUcR8QmUQQhootAoAkvPOsO6DAQEYSUr/s+sh9fFHD6QCj0vhJYgRxCkVemhRV+TgE0e
Z0bdUo09Gr/EL6jSREKsobUbGdqZPLmsyhKua03dl8anXsEMY0czlb3Rep265Mxfi+g/MGHR2Usz
FF2idjNNprhTVesJa2mCPQ7GPEvP/rIx02d06+YF/qt0o9BvXQ1D57v6nMNtlml1nJqhOrad+FGO
mvED2lA1ZQsQhaGqIul653FJ4SDJFDK4WORyJAMpKHY1nLLLCt3mMTEewrmnMtEF2Mtdso6y+DmE
ar03R1O/zFJPWaWSte3n+I5l0i+ASW8x6ykEQPK9VkiAoFdXuUe6ua9RMV2+ytWB/go62JMjayCE
8OTQQkQ0gepD3tsORoqJCoOi2guRKwvd8VRHT7zeLlR1haq7+NLlKZ3pcaDfm+UtNXyESNH8Ms6x
b4YZGxcAst7piT2dKo4WEd+KJYdWlhlFPLuRP7UwHyjXFqwQZ19a49PGouqmHNMGcFVtoOuP1CNE
6NhhI6Ge8EXx4OkraOSZU6ABq6FHfJL1soBs6433qCPspk8Vpw4K0W0gxSwJeP/1dfh//lsOJ3r0
86z+53/z/mtejBXdzObs7T/v85T//nv+f/79O9//H/+8DL9WeZ3/2fzyt9y3/OolfavPf+m7f5nR
v/119kvz8t0bB/F0M97gPB5v3+o2aZa/guOYf/Pv/vC3t+VfuR+Ltz9+/5q3UCH513DfZr9/+9Hu
9Y/fZZnEr/96/+9/++F8AH/8/pCFzdvrb/9TvXz5zeEaemne6h/+97eXuvnjd03/h2IqsqSbGuAC
EdTw77/1b8tPpH8Q0mcalijzC9gFgFzijG8Chtf/IeqWJs//DzpN7pzff6tzZEfzX/YPXZF0fL+W
ZWiaqVm//+vP/O7j/Ovj/S1r02OOQKv+4/fvc8wMBjVFMoYNQ1N0XVLVs7xACqFDPJaEsFRUapP2
ypLqj/L6DOiXp+tqPpGnIWaoqWiIGmhCfZ4b3gd2j4SycGQE2yRrKPS219/Gju8Y68bJX1ma6JSI
7dGWV+HG+AgT+j2Z88exzw7PahUQ/alGYIIz56IA5PjUXZduZMMbW+krQmr3SEAnadfiGnXr7btr
4tvJfn9yzxKcfhx+PjXvDl0ffK8YBlIycoc1+hxjUq2gjUGvIEnFqW3xuvvTey4uhgcZ2dPDfBpS
m1L6Rx+B8sFHcAYojSgsQgSVVFu9bB1/S98TyvlqWKMIdAqXMIHbXx/499P9t+NWQbNyffNE0c+O
W4uJoUFHr9tWdVmrV4Zyb6UfDHFGy/1xjLNjSi30rH2f6DZz61bbxjf0YcJLcYf6YmPuo8/GUTmG
X359XNbPzuO745p//u7zFEH4A+OeL+XdfBabreZKTuVGH2VnceP/eMuoJmpoS+XOPE/OwqSGfwBh
AZet55bGGmHTlvzEjeQQ6fU3bpPvY05P51JH/2YYuiXp6BbOjqtAsjRkMq3CCzwrHFe4g5fKDfnh
kf3shvz3SNhVzoLNEx3q+2CKql3Zg21epHjRkUCpN9hLXWttrA03fh1MDGD1Sj1U7ocTws8+wffj
z1G17z5BI5E9HOamZlN/XstrxR7/1Dak6D0qNuIf18Kav2kP5Sa9q79ou//91aNrEIzm+RZM8DwX
vxu7NCzNyxIfx6vLAn1rOf1G3fyNq+en5/jdOGcT7qCoAPpqQePOaHYIVm5QLDqBDVzd7S4GaDQr
BEJr/Bjbqf9PZpr3x3g24WpNq+fs/k7nlzR2u7zxnXg9rHu7PcrbD6+nn81s78c7m2moValDB9bI
lq6nTbiVth7HqbiGi1JqTfP9o+P7Psr4253y7tyezTqscpUulpZzOxwklCGOxTw+OQrAzI/ngY9G
O7svQzGpOp2tiD1eKJtik/L5WS6h5CtIt6tfX5zST+eAv45MObszSX/wkiHjTPbr3kEtu22200W7
S+/a7Qcj/Wx2e/eZLRnG7+4DvSkFOcuWa4QwZCexKeCu1TsqbJvErTYfjPazZ9H70ea/5t1oUwBo
VvcSjXNI+smh2JRr75jsETzeWxcwDWwY+l9+PebPFlXvh5wv2ndDVuBHVbg2TKcV3bTW+BwK0/3/
bYizuaSVhHFg/8cQA3UZhBG5Wn4wXX10FGfTSB51JMiweLKlNNnFPnUXKb389VH89CFuEE6ks4UV
NeIuvz9T/kQLLhssFWqTT3MTBoUg0TiTAkQQSLWOBBAEKzmr6J578etEw1CO6JO1kUCsVmGCzIFh
tC7a+uGDP+yHOZSVKktyMPxQ3WXES9//YbCqkxbfD3eeWxy0+2BnuuG2XlP7tdG1jdf9ZnKIevii
O/avR/7hrJ8NfPaAKussrNWcmyNUczcgnyGRp49u9R8mzbMxzm4JGSik5qeMQUqXg43HSdfRU7Ka
1vqmcMu99MGFJM2T/nc7gLPxzi5WQc3MlHIxOU2H3pl2pdttvUP+DPpoE7PgDW3Pka6Vj0adj+KH
UVnNzFsbSVfMs8kzNk0pIq1IXR71HeTBVWAT1LLRN8Pbf7LGng9SUw1DEg3FVNWzmx4kRCBAm563
GmQlkhHj5C7JuU4tXBP1vPY/XtXPz7YfDlDjMkUaa+imeHbzNLJZpfDdTitg/I/5BQ97p9kbDl1n
G2eXQzRks2pQAH20QP3hwbQc7F9Dnz3mJQ1+mYTonnPb2eWVtNd3SA5ddRNd6Fe/viF+nCMYS5UI
CAVbhkbsfHEaYrrrVZ1bEd6sI5ZvaExWvgOcf0N3L/hCgCAn98PH4c/uEZXbX0FZzvhLRevdHA7C
CMOMNZ6OcF4okoM0r6GGtbcad8ln4z+5XN8PeHZK4zjryxxvnd3Y0rPsoJw4wnq+0NaFm7jm+oOT
+rNp5v1oZ+umsWwUWtiIA4lr20ysEpvtcFPbrEfX8+m0th8+9X82Cbwf8Wzl1CkT1qKUEZNDs9Fd
HMuHkvm0WwVP6spcibbyUHx4nD/uwOeL593HeDYJpD2ym1KaR92l++IZ/cVa2qROtAn30TOpGx5T
ApapwTYeh0txkznxx3ueH1ZW89+gKKoqGVxOmnE2pQP1131oeLotu81OWkWcayT8f2fl/9NPVaWo
MxdzREU8O1par+DEUMRztFgJV6mzCzbhurXL+3nF368+XA7/bI6lpPuvAZdF5bu7xNNFXcljEsLF
CyhVMdMP7JF5rX9NpJvP0uqDy/and6WqELaCgtWkpPb9Y1mSfCUrRVm3h+fBlp1kI6zJ3I1382o/
e/DWw/HXA84n7HyKZSr/93hnN2VQdjJaTk5otNM285ZN+Vsb/p8OY8Jj0RTVgLNxNoxChbeyzOVz
IxzaPe0MxQ93Sz+9BakbEncj4zy0zi7E2LTSAIKyjhq7Ie6wXUFrWLViavs4b3594n7cTnDRayzr
DBlgGdjXs7FaJeytKeOTgue5pfewxaawaq4+3iT97Ny9H+hsMaPEohIiwv7Xrnq+t+bH0IePvPnS
Or8U3o8zX5rvLnXfVLypLxgHYDS5bFjFHkTM9I61notAYbOO/Yf2FeqT/cGZ/NlNrel0TlTdooki
n13zGNgR3bQM3K+BGL8Wd8GmW5H/6gZbEF13hK6sfj3i+ZFyvc9lWpMKtMS9dD6LUCa11KkNJJug
hMLGV45AxGvXMEA/2AmeL7JVFmUs0BiOBYNiamePhDRswgCRp2xXY+YEpnoVhfGuwzQaYtCG8rP1
Oy7S/+3BMaZBdJQhybosn29zs8ZocSyHMkJGeLHPSnEc1KdfDyGdL8yW43o3xtm138BFSCtuv2Ur
rb60rnnUX8U7IBbaheREDnUJJ3D/P2lX1iQnrnR/EREIARKvbLX13u3eXoh2uxsQq9jh138Hz3ev
q3FFMdeOmPA8zJIlkUqlMk+eUz5D1O685eUB/8cwciEK/jXV4LMrHflobjbAuuVYHB3R2jc3dfQo
wSkAdZQVQ3P/4ctpWFpaOOWIBhZGo4XmBpdqapd+6AUujobLNsQp3O5yPcE+uTaL6hj3wzn4LSFj
ADHziWNtSvQW192VMeRuajEXbfqVV6k2f5/jo/5zcUemFuF4NEAXPpUcJBc7vkfW6YwewJCRF2/B
p+MAzvtYHcB93LrEA6d6v9MOq9FGW/kJi/yMQO4zAos0hJGfQdOybTeB27/we90HfaZbrJzDhcAb
ng/zQTxa8OIgAq0EguU8AI0zqqKDC8ozd8BlB5HbbblZT65Pno8jc4s0hZQJJA2yeXFKulWodoUm
egqhRGBimC7ATCr258/F7xHty/r44jUPKjtWNz0+aCuimec12Uw9KBnmiezzhuaW3TnX4Yujr+do
aWN+GE1ZFwx8do6qMsergW24X15Gm/PWflYhzjgqn3/N0XmvQwMjUnMwI3Wft/ZEIWpj1h3UALNg
9DgIMj3R1NZNqKfDO485aLGnVH0aI1H6IPLlr93UYPBWy1E7FajNQ4g6gZvTSKLpme0nQ+xJGQEa
dv53n4z7v74/X1ylOXChCUAKADanmAZ/KSHmWw+lF4CkKnvJErJibvWjLMIiUM89G1vYC6ZtAaKL
gKiumpm7zgCeEg398kqHhCs4yTHO/FkUzZpTrLnfIlgCDfn/x2t2Ch0NuMTj4oa7sPdpOKhAglvd
WZNIXDO6CGKFVUNXIopwuYaBExT3IRVbbe0GP3UNaAQPABRTNA3yh18dEJyeLQODKw6W0XoMwts5
98/7yqllHFtYuHhSYB4epKvEjflMP8WhjxKYUHqP3PN2tFNB6djQwimNVFIw08MQu577FtEOdC8l
vhffz0Q3dnmgm/oic+a2MUTI91CG3ldXmR+6k7D/RWPj5M7iItdN4D8YowufbYGICSqB3Gjcg2PW
pdvIt2C88cBM52g2+GFWbr2TBoFBQOrHAQRYQnQA8hRpCzEZlzXS1zoUPArv/BafPId4i//XxCLu
W8IIcO6l5hrXEC33pm36pN7Pz0Xod0Bse+XYn17QrBGKAi7R6OKDjqHalmOOU180ij3Jmx6PnfML
+pksLuOvBt093KAWp3i4fXX/OkhLYMcogF+V3vi8oAy3C+rct2nY9d8GmkO6oBMTwyBAz8Brokpw
fauZ33d6s5etAmWSVurg2pSYrLBa6dUTOMqgnYbHcwZVGAO0aYCqAwsJCiXpFNYYY0AXc9FdoUXb
gVRiS6ykcDXwfbt1kuofigh7G/VJKKWcX+tvRdw5Rzhe62I7WSrKpBugFw2mwttqJ+/KiwnnBJWU
Tfk5to6ywezzdX1YMbssnvw0ywDbw4Mfz1ZzcQ46qYcBRr0JKgzyih6SjY46tYbW8GrKdSrBhBYh
sXQ8DDActUgS1AISBWlICMo06U6/DTY4c67lmC/MiXeDZziQitqvnbqTqRcyWkP9WSTSrcXd0IFA
pYHAG9YXo4SLZPbFiLJ3iH24Kec+G0Du3HbAi3OIa3VvEWC7GCvqPmRKVuqsJ+MfWv8UdQgUWvXF
8g2tbWKWaSDwj+k+tqhvtncR22sg68pigIPOf9eTYf3I2uLiUMJwaiLQC7q9iZk/Q4Lu0nCHUr0/
b+ZkyKEqIujsPCree19PKHpLQcKnATQo78Gmuw73IOd2wbkRosyZO2tAm1N7eGxt4axS6vFEU+xh
bNaPouYPIcj7klaA49G80svs6S9Xt3CeFM5sIJqDQSOWuzxWLqBw4gUK2cUifoPoFBIeblNePSWY
/tBSCJRb/fP537Asv8znE3oJHMg2PDghDv11g3utMoIa9DNuowJrDi4pqN3HUIcZczBltmaL+QY9
g3pB5oDodO0xf/L0HFtfJDmgsLHCkeLzih2UdKCOEm/nhDveQV2EOv8KS3XyG2uqgYalCtSqvliw
aHvAR3TIl4+Otg+3fAOtQ1duUAjypNt44q5xmlfFXSsDndznI7OLlYKzC8QxLcymAHXUm2RDN6af
+f9zG+Ln9zyyMy//6EkhRzwGaQ87oFL0IGc97UK0Bytv8CAh/y/ynFOBAG1Wi89oRlVXF+sKO1AZ
dhTxfe5FZiF4/RtM2fjcBTkoRtVtcDFbj+tF+dNfESAcw0Kqw35vKgGNXcOnIXXRP0E+0eU9kAhZ
teEhaHXz4fH8KfmtHPrPtv7HHtpYX7c1YwXmaUN9dlTlOQeSw0Bvh1wCYeWct3R6P38ZWgTWootr
ChlG4g7sXTH3anxHh9vzJk6mAhR13X82j6uLtGeIRi0BX/h8U5a7+JDszZt8qyn2nBvPiCYFkfU1
cFbzx9kXlunWsd1FME/SvAIPEcKrZrSQrib1RutbzDGF8UtLyfcy6/f6rGYU6a/gcr8BczfEkkED
Jhh4VM1413Jw7aXBysV5+o452o5F1GdSx6Qx+JPxZohu5ravtuPXBEk6+iF+u/J9T28+VedERdMY
WfaZMRcdgENoTojQyzL3fI/JX8BpFWe8QUHK0Vz+tB59Tu78kdHFEhOMQOIv5NIxEPCQhq8it6gh
Hx4NMrX1sF65VMjspb996fnZQzkwV2A7/XpccG+0KaYV4cU+8Xt9n/vdtvIw2Kzv12PQydB6ZGyx
OKEUaYOUeT6bMXB5ycZAI3vdzGk/ObKzuDm0ESILBprcPxeVho//LGrwrAIC5/+m8Tifw3O7uIit
DUg+upHA4Aw41Acbg+dO5xBnuOpeEfHWPHPtoy2uDqZi2Cefyzoz7tD6PuP+fuJjcRuuXfwno5yB
eRIgVg1GjUWU00pDjzEHSVzFNK4asCuAAeTWGLu1JZ3cwSM7i0jXW5C5Tvv5mqDNJ0H5RovfWZbd
DFMGWerwsYdKRaJ17qg3N4YavAUgajgfbH/rYOt4iWhINUyKzBKg0YXXgOGnmzCoBj2sQ36RXWXb
abqIMb10H96W2+gKUieHaLDxx0E+iAPiIkjpGnvtnfL7GZl/Bc4iJrWJivjy9UDWoL/WOyOYXNay
LYn00q6SaoD4HKRjEonRmMzKElTSoB9WF/lK+fakcQKQC2pMOuqGC+NNpas5F9gCiLNuWqCH6EbZ
/Ivc5/e6JBb5y46xuKQNrddjo+LTT1QLMhKoeLvZNwKyXX5h3YJAzhkP9VYBPfMDZRdrN/eJoDeb
R6mHokEFLqxF0GugWJ411Jhcw1adCVX44pvhWRuUgLZy7Vn9u2PDFj4oLgrd1HVj4VUMlHF6lEBi
uvgcPYbWdvwB8rVqvr4Bm82+n3fiE+nPV3OLSEQaZmYVHmLIXqF56HOghSan32X+2sjF7xfVV0OL
GDQknJQCpR+QGQtwYLS5D+35DXgVYzjsZmVVvwe82RgiEE6EjrfAYlU9r6g2QYLrZ3wV7zM4cG4+
x++RtxpcT3+wX7YWC5usdh4UG2bfRA3ZqZ2hsUF9YlubAtIO9tpz4/cA+3Vp81E5egaA3k7qpQq+
l6FCS4FTJxhQ5CXdSnRbM7M42aIpsrrmZHKtDiJa1kMHpbcMBdWVDzWfnK8X4ZfVLGEqA3j9AoxZ
TLiZsgEdQ8X/B2bR+pORbys82fJvazt4ogv81ejijmKdJGPVwuh4G1zONBcOdHCd4lJDvfgmfUzf
guf2ejyAUPFiZbkrvvIzETn6eBqxcmWk8EvjGvkSoGT8wgTEClPM/wYSP3veb5tLdXTwVSCcrGWJ
xZrGWp1E90/UVCDpYKOq8wE9lGRveXO9mg1u4gd343YtYp6K13gPaJYOWBUyxYX3GHmj9ELDBGQd
mpDsqQFAAidR3ocemuDcLgSYS1oWrmzvKZ89srpsJkZabKWVwHEgmuK00K6qQSkOzsuV3ONUJDs2
s3CfyQDJkezB/hNBfLrFYGdmfG/UHcHE9oq7rGzjsosIgcEoYxQKq71D36Mf5QUe4nAa5ao5BH7/
HN1Ze75Nb8N7uV2xvLaVixvPYq0m5Dw4nT5rt3yje7hvHfCwg6V0hrDObQEEg+HlvNk1q4t8nyCr
U3uJnc2KH5DdsFsNdPys3J23cvL7oSeArE3FS81aBGywpIqu5i0mYEAtSWYVAfCTNCV4EJPb85ZO
rufI0iJWc7DPatCfgKd0BLQPJeR6ud2BN+y8mXlbluccOeh/F7Q4beDu1gwoZsDv67J0Y9qBfqYY
Voyc9EVU+gG6R0MFAJ2v944F+i4O9ip0oapM90vRNwcNep3fMsxw7KKZ6J6mSrNt1KFcc8b59/+2
PqCsUNdAVQ8wvK+m28qwEGWYikui2+kYzcdkyj/wSYtsAsxMxb7lmreVLw/l5er9fuqKAkT0v9YX
HxHMw50UEq2dtrJnUH5Izcf5vda+zxmgopmPf/Kqh0iZ/nMqmaHgv8Q4myIqQZADx4GwYVDddGpj
c/MjHt/PO87JJwzIbhnXgLlSUY/+urOgnYD+e4Cd/Sd3yV35DRSoXHdpfcire44LEd3UeYvVbf1d
ja8LYwNKW1APr17KJ7f56Kcs/EuWOpRaA6oix+5c5NgYrYx+FhvZBvP1l2sR7ufl95tTHdlbRLhO
RlUMVYZ56Z07p23ha+Jg9sgDFOOJ3AJO6uSIciCfuqQPIHv2w+u1W/I3AP38ggS6DuPXHL1QYO2+
bn8Qgzymg2IrSqziQUbdh+5ARfq6s8HJvkmi4hMK1R5UOlcO1Ml4YVkgmmAYUkcH76vZjo9KS4JG
BcFhYuvG9ypYexuffDGhZIzpeuS++Ntid4dSWJ1p1fPuQgzaxyQp+vLZjnrg6/uD1aCHBJQUeh1z
ZPq6GszG1XpLsJoh/JYa3G6gpnb+mJy6MI4tLBaD3CqCMFCrovFnvATyORmHTdVqzgTW9/OW5p1f
OuXPEIu+I4ob2iKSA1ZdlZJNGCVODQnSmJLaGKQcoI0YGB6FuoWrtPV0w9FwWLF8yieOLC/RlyyV
ehcNHV7yBPogrPEyEnnnF3cqHUWlANBjDYTjyKC+fqjGNKxYTVAAzwhULAzqFJqE0EA907XZMnk4
b+3U3atzwLYt+AYy0MXZEnVQs0agQDRguh8wZGcMMxvMRyv7tmZm8dJMIPTVyRTtUiiFOErVeVDW
BE1W8ycueLSaxd7pUzCK2kRqq1jv4JkCH+CrSBJPHZI/MsQRGNA1ZNryRqCNIrrYQNe7Vp74mAFb
fCNkZItVVz91qc8Nnv8YWhxbmZcqGCGxIqO8rbJvKdR2GJj0Yw39AwlRrOSggVj0vE+cPMhHNhcH
OQctAaigsThj+qQCsljksWm+TcXonrdz0tOP7MyH7eiZ10EkD1kDnIIYP/RK3w8TFjXc1TW6dRDv
Om/stAf+2siFo6MIpgR5Bkc3i+8T6EV7cFVZ+R+5+S8jCzc3JfgRI9APuh0BXSzqblP/lln/e/HY
Uo99YuHlWdvkFWlhxeDferDSY4y0LeRfLmVx++VQl4hLHUaKGtTQ6Qv4I52ax39pZRHJ20YjhTK3
MfPgu5zVQSDJjgbRipUVh14OwzZgpsshYY2+W/0eT5BXjDdmAcGgXPm7sPATmH3k0ejJKgoItwAM
hiJw/2kqhcuGbRTwFWdeW9AiKoCBT6QyxLaZUDbsIWMVl5dB9pq3K5i6lUOzzE9IT7kZlLADLmuP
mY+BKHyZvJw/mSdv819hYEkrUTeiigIDWbw0xHcjhDMPw94qoQ+oWHcMaj2yHH6cN7m2rkUwAMsc
g1QmvlNOb5TkA2z3Bfj3ztuYo9dvScrRshaxgEPFDKIRiKIhJBBb0wJPV7ni12vLWAQCU5OFVAaY
sKI7PZlpL0Ezu3anrhlZBAIDyjPmpOAGyopPpc1cShSbAG58frdW7oJlSkeCwQz7HkdUFgf+KYPR
yernPEXxpF1xtxVLyxQODN1g94nx7bUcAk4GcWS/C1TT7i084EK5csedQPggWKN+gr4Msiu8pL5e
csyIoSab5XNzfSog+mjPxDvz1KYw/NGFLspu7Y148oMdWVx8sKHNwiabP1g4S9tByipHq2L4/IPv
dWRkEbih/qKlQY3q0GC+68NlG7fOUDwSmts6j73ztk6epF+2lm2tyIhMhVpzPpIZF4o27Ss92Z43
sbJny34s0C0JoF8wkdfCUaGUi8aIjXrRSkxYM7OI22peJmE3t33bKvZ1DR2eJKmvx1G9+7vl0K9O
Bx0CFkUxTlM/gdfZBA0xBKaCkqwc2rXlzB/u6LqTMRj1eYbI3UCxkJvS7hpt1oX4SzPzzzgyw1HY
KpQ5q++rAgp5t41ZOgy86H+yZwAAos5Ageda7Bk3wecaJ3CBWAx22LyGqW5Xw8PfGVnsGJiWh6Ka
sGNx8QHG3Uz/Ua+V90/mBoBN/mcdi90aG2h7DCN2K6q4M6i+2lw22X1a3J9fyckwemRmcb0ldGSa
Pj8SivSzK695Cw3d4TWod9Fa8/W0l/1a0CKCqiWolGnU4+1IH43hsW16OxLv51eztmmLmBmDtyDT
lXk1KihPMerYjG4aqKDQFu55S2urWQROZpQmmG8RAmY53gKCKKJJ7BqvrPNmTgw4zvfOf3dtiQaH
jFsi4rnaPZeW5PAm9+GeedGVMTlxeoFKJcbb1yp1Kz6xnJlO1HJiHYN3W4pfVe0mg3JvNuv7xbtU
888vcOWLWYtQCtRlZUHxA7HHGFy9fkxoD1HJd9W4Pm9n5XtZi7Cg5y0RIGwmLo+mg2ZFkIjstn02
rUTsteUsAoNOBUTOSzg5/gQCJfHHkblUtraELNz5Fc3/q98S0yPPWASIQUQEHETzs9vs7tgkDryh
z+dNrG3avNqjiD2VuD5pgNUMQ+QFfecTSACL0jtvZW3PFoFhGhvRdwUOrS7uufzIZ8FzLbfBOeqc
N7S2nEV0yIORZoqcPw4FCA2SBYTkdhzrK+tZ+zCL0IBpmMCi83UaouNG2x8ifDi/jrPnE/DvBT6o
AyVUoI348q3+HFdQ6RyAag8g3pO/Eqjvnjd29uvMWPOvPsCjoQnHAsYKcLar+j1ks7edvOhMZXfe
0NmvA0OLSFCVnGug2CFuMk62pmh+Natdl9XK11kzswgEDaHlOHF4m6FC4ybG0LgJmbZgLada+0aL
QBBrVs9VNB7cXF5OEXRDrBwM57UTybfRXGm8rn2ieclHxxQaNoVWM6QKmlXaWn9Jm9QOgM4vVvBv
J5CjR5cRPtEiHpDYkniFoE8+U0C0VzP8P7mod+Dq2YSrCPKzxwjGFmEhI2HIdUh3uJlVvrUT0E1R
9ScV0v+EUJhYBASFmUBpafhITAN0MdacFspOgYrXamX9pdstggJ0CDH+G2I1afEyTD9GsMtNyQoC
fMW1l/AiSKNBpLmAH8Sc23KCltQsF95Ff3dQl0VzqzZloKTYNaiWumMAhv5Yd6qud/8qHizRQ1k1
sZ7PslMZ0dxch9J3E7gsWZtPXjmoPx/+R4cnFVGWdeG8acqTEU92DTRNCd9md41e+OeXtHJQfyZ7
R7YavEXMHHpDriW4PSmtbdShl2MkCzSD5y2trWoREpo8MQZQ0KMOM7ya4JuGYALqcU8Zv6NQVfrf
bRkEOAnwYUDamS5cO6lpColGrCpG0q0I9J3ouzTRBFXvk7Ue/qkdPLK1nA7sWk0XxQDfS7PctqIX
bbiKjIe+WAvfp47SsZ3FrVdBIi2JwhD7l0pIdcQx2PriZLiu+2qNFuC0KRP4MQizAPOxuPcgHDVo
OcWSEjBHT0blVib0d8Tj+Y+0ZmV57bW1QnLeYOMUKDmMuFlF5gStueILp7/Pr8Usrr1Jr8nALPiC
JPsxembDaBt4IKXKn3SpDfLL0MLBoUsXKYM+Ox25jbMnmhduhKZDDmn5v9u4ecVHZ1ZNmQXZEWyc
AXE6pn4nxY0KoOt5I2vbtrjrKlnP8rJYTaBecvSIC+tz1qXXMev2d4YWN94YFDVgg3A2AkrBGkKV
sdY4Bc5svNaRPnV9H3+gRVQIqy7mXQxLIcTAyNTY9bTi0vNvXT6AjiwsrztaiyTkBizoWYBoesuM
Dy24g5wrBK0weWA+nd+6UyH12NwiJHA5QaVjxDeyYt2OcmJDOtc2mg/BVUdUw8qHWrO2iApctv//
Bh9nvV4LTZTPyXiOw5t+rU28EhmWF+Agc/je/AKnhoBCZmxbEJUGH9bKgtbMLCKDMOvYJPn8lkwg
sRgWcG7014y10uzKSVqCjPAUUnirYTVheTWQO2rFni6vacG8896wZmf+50dhwRhAO9XP+b06KRB2
euypaQ/lIY5f/s7OIjJw0KdkdQk7Q/08K+5O1aZP3tRxWlnP2udZBAYdiscyrbFv5ghiGuh+xUXt
TOHavP3ati2igorJEm6OWA4rS3s0r0z1k+sXWnX/V7u27BSHYUWzACUfNyt14L4FtNoBee9vovjx
vKGVbVt2iulMjwK5nrnx/ZZDPnku0BMQKJ63srJrSzRqr4YNLSmslDS0VU8NoaNcY0AmYn93Dy0b
xUXcJvk4X3adcTcoua1yCP5CaZ2p6R+g14+i6bJbrPZx3IIuBOc0qJ3R6O2YBzaL1oiwNOMnIu7M
NbHkLVRZ21tKDYXzKgetxRULY2EnKccYDoHao+6AIWD4rKaUSmfiUTI5BOM6rwNmi5+CgOs3kHRC
k6ICj2VzgHLaqHGbQWAZ6s5t/NCk9VSgbzJWeDWCv8okNrTGQAnHeQKKjFGXkP6u9CHb5DPw1S0g
4PkquGg0CIJr+kZ0PL9jdXgFHtVwm3eQR+uq0Wg2QOiJy2BIMqTUGXQUbLNSTVDyKvSOxeLR7PjB
lF2/s8AkdhVZ5TjYELX+UDuVeSI2GyivWbUHfu3U00LRPenBWDxkGUDiqO+PzQUbsS7HGiW/HNpp
N4RoNeES7dBrgOzHpxIL/k6gh7zDvF26LZLgSuq88ocJEmS8Y6Aa6AfwnFa8tryy1YxdkpP2LmdK
dJdN5kGCrWYDWXpM04QVGH3xFnHLlGDIVDT4zwIOwSk6MZuh3fQZFRMFtQyXFg5qp2NuAnNpH2aU
WG8ymiLU6YJOdk6sKAZ0LaNECbwgrIzEnlSjBBdlFmTbHHoa+2RMxSYrq2wzZGPqTMRon4wuoJvA
YKYD6r67qppabZsbNM79mnBFYFZQGMyrqzlzrCyq4DMaUbALUzYdMqKPG7yjOuGkYQjSjlGFuqmS
j74GGS6y6XrBNsBq8+dqbCbNGyDRZ+djQzzgbqqrKJaJYwbygmmge2ubYJf1TLdNGZqQ5rOEk3AK
YvVMkNfW6DFxIMT0AJ+Db7Qp30ZxaX2DqBYCpUGf1NRID3FtVaCC0Rj6gWMC8US7GaAYO8Qju8ih
1vhUyCgXkDZuldopcwkddl5N5V7wuph2wiTtVg+55WY87txiQGssBgfelV5DS87uQiV0WZSCFHKw
uFNxwexpNKMtC2TolyFEg7LMKPdq1EEnIZbCkTLCnDIZQEIIwDqBfDGQmq0eQhqiSTPERLRdkDSl
qE5OPYfePBiJVFDlKtBayqYQcq2qHxd6YKMo/6BV41bP0wOBXrMRDQ6q9b5Im8MI+VXeFR6KGU4m
0ruoGi5qRX5OIpzJ9zGjwTV5VcXQK2/q6MbCPjhRF/qsn7zRapwUOvFGmO8GpXNNJlxS6vf5pGpe
O8UvgW5WTmVCezK1LjuavvRD6ytmme+1kOIlK8fnjvTgNMGjCXimpmCGRwZeugmufZKnDimN3QTB
zqyEQNs03PMkht+FoT2x8qDSonD0CbMdAYs0bLDhgxlzk8X0IrMUTNSAOhKMg3UNPUoC+ttqCKGy
FwxwLAy1w+c/6iDzco0+g0/A0yKQU+ftD21ISqcd0su86SD+l12KAmCoQe3g+7NyYt6ql71MAVua
HBCWxzYX2kEb6Y/QSF5yHY2xon+jY3aRy8ZhZv7Wl9xBYlF5IDnbs8qyNb21SwIGA4iyGwMmOKaE
XyuqBTmeabiEvO6uTq3N2AqUfbK3DtgOBoVxTcsdfcxv+65+H/PIDwJiJ2heymA4RPi/hqG2Swey
HbLh01Tz70zBGFHYBJsgMyERXoy34CF7y9OqsWMl9YecaLbQ8r0R99f1wK6NNNz3wOqafbSNeD3Z
aaJAJ6cO7R6qmbGpQtvUfORNujM69lCI8gIMqO6Uz/wdxWQDng5VZYhD9z2krCeqSjuNFCczAs1P
rOIi69IstZsmaAGYFKbTCNNyRzOMd7UFIbxkUNF16wkabkOVbUUwqSo2KsWjM9Zictmj9H7dCrBg
0bwD0Fwbv0kttC5aVuS4rXNtk4e6autKe0li3bTLJo59CWzeZpKqF3VUdzo++QrqhHak9teMt55p
VftC1e7kiLZsBo3NPbGaZ4NPW0yBXg9yBOEv3vNupoINARIDqLkgVDqlhHphWgQ3Wp1AXMxKXkbN
2rVJ8lkFaeeWjKUe9FymG0p6za4U65uIa3kF/wLJSW4EmzoeDl1M76iKC1lO2kdRD4NbDbFwMNfz
YUKs2W6TsARmrQV5Joaho6yDJhTGeA0EgIAeWr15Q1X6uatE4hqFUu/7kfndBKbskHiNrHYQOa9d
WoP6nACHXQImxEQM9kMxOUWkuNocVNIh8xUoKjuqHKATRtVvQxBtEPR7GxFrdKIsTO2oicotVkPw
cLGkLZVsmzRDN+csW8aHt4GgfVnEaudpgD0pYD6wh1C/CEje2IXSswvIkyoVZCvJeJhq8551Se42
qcHssdaKXYDfGheBW3YZGEgtSJCob1XYvwQadOTU3DQh22beQT35NmgY96pK+kql7OM836H39yMJ
QO5IOKbJpEeL+jHr+S4X0p9yPXGVlNz2ifTLtLkM8trnYXyhcPWGsIahEGl5orVwAvNquAkKKI9O
0bYECg0isBciUCO7rPVnwMp3bUn2TFM+hiYH9LIZdsCCy6fMgvx8ZwjQmkK6UuYDKN1yIDtG6Ldn
mJiCtCPgs5rXYKkQFAJYZs706tDFW8YrksbWSuVGnUovCqnDc6hH1OU3FGHvTHAB4HZJZymWyWOg
m3NJmGJ2xBSbpM96V4dHN0T1qzFE1FfRzunojdHqe5HwB9FBpV2kP0w99VmYP2Km+SHQgn2bUlSl
suED9Hzv6lQdmix4UKSeX/JU0e1G60J7iML7QVg3JYUWZyjfYsZ+DPguiPmP9RBW9tQ1m6LAd4bg
NH0orMSpMceHiXac7BTitYnASZBzcxb/JgaK69yTQe03TeSNjGLPcSUGRXEBQitblaS260SvDqos
dBuaAfsu7hs3qWrVbqSKzlFhHGTHL6oUGiycf5u69inrxDNn9HXCoKgbiQrp2vjY0WgTVhyUFBQy
OR3AkdB7fasq5pk5EvmYarXdk/YqAOmnBJbNDMsLErbbUOqQCtfCLdFr3ZUsdjKafUTlD0gX+ZSE
EJ6Qbs1Duw3qaE8j3Z1vOTKxfRXj3pZsYxFypYRITpss90G65tAK1y2vIju2kE+2Pd+ULUTmw/SQ
s3crw51hICUFGv051LNDm+FBEzbVd5nlXiZj8xlBYttgntghunElhqnHxZhGfh8D4YkseLiaOLi3
dOwPqIrRUSFiG5fC1xi77yI+qyP3nYOfv42qDtFmdAdeeTIL/azLZq1TN8+j17audlFrblFR1uw6
QmcG5Bv+UExuo83CvFrh9IpxlWgQzCXDY1RUr2yUmz4c+Z5CFh3dDwgvQ+Jtm+TGt3JU9lGeOKGh
XVCgJthU/Jim+DnuyS1plVclF6jkUIFqWBcwF0Ur37ACd7AgzTyVW8iubodc9YRabTEu6BskuQMk
9EIN2abPiwcmxmvTyCo7TadNRtmDpAEHBtEYPFm1bqLKXcxM3NC0Ld10BJe5llSXUL2408R4UKrg
EJsS74ag8QchN3mduXqQ25kKlhSR48ptDlXwPGnVEwkmv1CVg9KmfgMSIdkVj1DyREpZj/1Fl1sM
kyWi38bU2I0WMjAd/9JYjo4kJh4jChwrtjpHl/WjHhLT0fUORAttjAA7kYNaQpnWopafaMWm5SEe
DsEGLavIHq3+Ju5SuGf3VsJF/FrXIXZoBfqeFROE6S0UkRKHJeMd8kWvT/THqoxweCh5Kgv2Norg
Q7GmnVojCwJbAeYsppc4kI/9pG5q0DGMo5I6kACNHMvKP6Ymxoi82lto90DWjNbfyCg/TDr6QpAB
t6MRYe5pumB0UJ2WNpdFkT5UeLXmnKbQncanAKflLs6qHxJPqWRUt72gYDUs0OY1g+DKUEB5RTJv
EtEeyOTLdipSu8sN0HzRzmVW9lLXNZ6kUQbRbqK9gzsusdMGmNwqQsCwOIQzU7Kta+0Wo6AXam+q
F51K74VQ3azHKLYyVbdTTL/LNkWWPMCnZlxLkNN7KEiD1roWL2Op70EdtSUQxrWLpLwN5bRRMkR6
lt6ahH0CReAjm4fQi9WV29waA59IgUdKbl5mFl5rKu+ZXdE2sbHuK4wpQMm+HGNPE/rWbDA2GlS3
lrQ2RE9LXFB1cVkjukZVso3CurBzkzgqE5Cqnky3Ze1nAFGbNI3uqTVs1CLdYmfvokIjV4kuLjAC
643C9LJS8ZShbW0knSALrUAdMGUjKBnkfcQtyLDHk0/LfpMHhbE18aZzo76/opWs3DhSr6kwoHSs
1Fuq8ZfIgrx3Y/Xw/R6pg6pGrqKMm6YUodsweQERee2CC/JNl4ZpV524yQ31h9GolUeHfAt9ej/n
8UEpy+ApAs3hBZk0ZVOUphckyhYzUe8lrbst+jyFbU09JEFSbBaugdRTobvssGjaoisz4bmgPxWp
sptApGH3JqAURZhv9XZ87cZunujXiNPK9rZU6ls9yXKcywekJHddq37osfZBq6wC1zW9FFq9j7Lo
G1Ury6Vqq+9Cg1Z3gPnv/o+0L2uSFVea/EODGYhNvEImuVYutVe9YLUdxCJWgRC//nN6Zm5Xc88U
Y33e2uzeU0pACkV4eLi7HqKK6OJANUhweRm7a0N1O7gZbx0F2VmvuiW03misPlay3Aonh5VDiu89
ArsUKClCZaar0slvi8zqNoRn5hfizFkqC3hGH+2UlTsYtx7zAApAzSp3zA3UBz5oaqPg4Lsh4RvX
GptdUfFN2yroa6eIMqymgcqrICntxId9+omV4p4k7RNpjLt2JM+Nh3temNEz5Ew2JmpQKHGDzqDr
6ga/u1qPFrtNNYQWwBkwn4freu8M8C1OIVVvNPDTrSJtM2TZYzPI1K9y/UuVuX3kDLaiJMqbAENY
X6oaK18k6Wed5agryAZTZk+GI9cJNJXSxt6rBtmeAQECZW8Vahzcze6VNHrginKPafC1bDA/65Sh
q+7rurhx3AdrGifU1bqgb6PK/aRFCARQc0lSsXWLJrD0GsBTESCPR51J9noFQ+C2HXw9xk+H5GDC
nBH2DNfYMs85f9cbu/IdL/ft8q51rk4H9+xiU+AvOWPoAi8flLPCdlmbmsLgInKN/N6pXrryxTN3
RA77wmoCw7UDFwMEnBRrQlO+srsHgc5IB7U2oAxlcxlqeGVF7RAo9tkbFVzanQc4f/vRAEbHcJf2
YF70z7SEy5WDvKlee5F8GFW6Y0a9c6oxzKWxjSPvMiKCDeqaIHfi1YuLFLfwnuF76mOY3e+si+Jp
oJwd/isbYSCSvauGrM0OYdKyAYoVflwSuGFEYYO7q0gjoAz51RDJM6HDgVqoOFRjXRsX8PfoPRA0
RHhlIDmlKoTOOCTS4n1FT6pwzEBPXBQ3KqBYIrA8VJdltZWd9EV2hT/F0RRZe6JFdOj5l4PIhjfk
p6A7w6/d79sucBX82XoZJM3ZlveSXUp8u3R4iaE5w9k95JV9VfNdniiAZac2Lfy+Qq3cuSBNQzm7
dR6a+qMUWTD2oT7Y0WMruk1TaysMrq1zuMHVBdClG6K9EHnsUi+kZDeiRyqikyleC20nvSSwonNC
X1GPJnHvV4pdBlh4+HXDdpHgvj508ipSt/DzKHIfFYyz/ZaP7ZNu8HsdLZbONxBsJ5TCGJLbkbhQ
cRIeTNkieY5EhqtfYuojnnCL9uxV67waLrrpRpdaOYkPycCbyrB2ntP5sayDFgRt1iIJKv2xgwSn
O97q+oGpL4UfJ9t20w9QXMenB39rU8gOt+4b5W9ejmNG6ZrAqVHLId+NZplr6auuTC+epl+64cQH
7wZV8hNUDkMWw5EvM+6jzD22AD0k3UcCYccCaoWso3bdx6THRnDd5sGj7ClB5xoMsqB2XmtnDBTh
pzFitzFtjqmXrT1Pf0x1dZWj86sn0blPtTXs5eFbSphc1aZxgj59mJuw7tD7DjgseypaZUAYA7sx
MurPsiQn0zrGhfLbGNcPkwlHy5ehb8WAvNYSYy1YvuFqU7J8NXZbCMMfWrvYtyp/HzEo6Lc5e8eQ
QCBGQEX1R6w/Q4V5E3v9vQ2gzWb7urA3VIxo8ZXwIdBXAH+zIIteB1H/EmazaofSj5h7RMgNTCPp
jl7hrGGTvKpQJQ3QSPHaaA+C4SGTEEx2FJRoMoz0jxnCQBz2dfWRjdlmKJ+j1LqLXHnKdKAznP8i
QJQalwMHxc+0AN75AFDuYgNHIW7wubTk4qJLqwx5Byd4X8VqgpofQCy7azTxRHOMDQ0YUiyjJvE5
VU+tSs4qLiS4px2CESTB0/bV1pDKOCR+17ryUyAkdq08DZBD9508fcFX+8IIlw+DYGQW7SXO4o9C
IsfvB/BXKbr4riEz5PDxTnQUmCaGVHyNvpP00yJa2CvtISt47UNOaURhDrWfaTjCwJ/Btds8FvLZ
6H6ZEOZFac8uph09e1CKA4r4gNLXN1PjUjgQr0J3sNNuACH/Aox67o2zHD57SzuyrH0AYT10jdeS
yMca3DpZuZ+s+VQglA8DxLVUch0a4zHLEDEJ+wUWRwZcgNRAp7KA5/eDd+sU6gUqdxAG6uxzZ7gv
Bv8wVXXv9DhoUgDgxtRN6jdV7pPyiTYeYnHn3IoxO9ee9+nRS0bJVxyB9D3Y0BcyAHC7+WNVgGYD
32G/IFBZoqK5g876yUyghOd0G1vgT3qa9ZmK6oIDdJBNHVj5LyNLc98pqoe0Q/nalfkpx79QbXo/
tsWdp0W3WqduXQBQOnJni1bAA1zgfq4X3xFslAxZkRqQkIpI20uvCUr4VsgeBpN1tW/T9ECy/otQ
lFlQIqowj9UAMAVo6p4qwHPo96y6aoLtPD8Zy+expGj6AOBFKmCs9Y6e67xZ2WoIYCQd+2YeXXV7
eNcxy+P3Y3QuEL9iPTD6ccMMA9eJvk7a8TTE2jkZ2b3nDV+ctRiWIvlKiQYyid49zPduK9Z85BEG
ayOJfLWOcIjw8sbHgtCtlqBrUBn9trb4NaUD/rVIflWdvUdSUfoaIkkAwBBnxCKfUAq4Ha3s3rAv
Lf8FX/SV4Fu9QiiUMUqNitm+odIwLoEjW/QRDqAuEpXiAZd+4JaHnKvG18S0r2t5yOjFA2I+GphM
4KwPBpZBcjgWzLfTxwhjBAxFhGU0LyoZVoPyvmjXhK1Jzpg62PBOXyMp2SiEsiIRq4oZYVYZT4wY
G4xZYcMjOXEAQ/bFDjqfiPVFkKfeJsVIJsnYV6lZBMM9Ckg3MF2YIRoVwEmCOqI3+yBm7dvYR+9O
S16BCG5yge2c8yGEPe5e5DJGtYoLUubxTd4aYc4SFbp2g2yVXURatn5UKLJJbFibJP3G9VjY6sTz
Ad3v3DIOqXRC16N7ofi5HG1fjPUNTdOwKVlQjWpFvfEyVPa1Bi9y5EwPjRRov+ZsiWU96Kj7cF1n
27zx2A3V+kvnFDuTpShfmnsm0hcN+Z1f21JbaTGDgHyNC9QxDnkJkx1TXns17CuuT0D48KJZKQp1
fBZdOHdxMR4N2zxg3VNZj8hQqfaQx9mKKbgh5ejpDcNjXGbZnZGQbN94/GS0MW49TWxIkYYmpyct
rfe4YLZU0H3eZivd6a7l9G9rgeyvZvYHLw0AHo24Zj3rYmhomUfHzjZCkLDqzFDX7FDqkGItjFA3
tSAZY4jSp2dWZh9J6cLlSkJpOGfYcJ1maGtpDk+sGe8LuFscIFDcbpKelGdaA2XQiMS0IktfHF7a
YWmqa6Yr46BxjYe54DAequA0XDl8OKTFMASl4XmBqvr3nJntcTD7V4qkOcwV7GriGrgm2kUY6255
OHQFUEWDl1u7FAOAYrQoqyyJ14NEZoDq56LRGo6TlmJhTDK5sUBH3UW9l8CIyNEOuj1+1KNlBV7s
DL4Sdeu7iiabaCQFdGFB4mp6G/rirTLP6JxFZw2g3Ra3YnuV1LlS9LN2kUn6HTQOx11jJ3DyHBMj
8ESD2q1BI5GU3Q7CPOPOQBjDbFZh0aCk+ScXXrty7OgcmyhjNTVuRE0ygCKot4lF6nM9qk9ZoZ0J
B7pHXdEJorNJQMxcrjMnL0OV9P2p69sHF3L+GPYZcRPWTN7E0AsNDUvLkP5ogPvSYR+ja4vIAQ0s
PnHGity2NibVugcouH2VmQvRLzeJd7mO9iYiQ4OiMebIKc1mAjknikwfj8WJ5nZ5kEyvDqSiDHkl
BRDagz2MZvIIRKywAzvykjv0E52bstHYp8qb5CJNzHT6RYvMlNFc+gZh7w147+tYV/CTLR2oNDB+
hQXQI+MSKsA8+0TueDALkx/jzHroVXFbp2gh2Jm8cw38CTPt2k0OS4yvrmfqI2Uj/NZGivPCQYuq
YQMQSPh8+G4JnDOyCheMlaGF8I6re2GejDdFMlanlGL3eHwADRo/ZTO6LIU1EQdWTtMkvTiDNH3C
ISuLZMT2TjTS6FOb6LgwI1L1MGqvWvO+swrsw1EH34uVMFFnOEgi9fS1p6aXiazyjuCUXFVaO2/E
QC0a5TlcLXTDxkh/9pKaXr23Y9WeqSe8TZ0QvieFJxDDZZGEtmWSS0Wz0xCZ74x7XpjYBfVRgRV+
4ZpoCqLRZuaiQ16GlhqgJHnpUgNE0Q4T/KhORiMsmAPFJ1yra2IB8yERw81YgYJQNu1tKdNo70J6
51j1nZw6t+UhIbKABzalN6JDDUTd1DxpBUAB3lU6TBzM2LqJ0U18z626WXeu/OgbMGxTz2lRPMGy
qk7i5zGtU79kHVBYoDwrSOgjyI/80xW68wxFenpQpp7fWgkQR4We8wGEiCGsgFM+VbbXbCF88pS4
YBdA68+JgOCXBd17bffUGLkO8Hfg+SpD0xZi7tgSaJlEw6VJIm/jeKMWQHDSuPQZy9dgPbR3TUQg
DD6m+ZaNbcPRgrdQuIsiH54LrchewPm4KbMeOXYMlW1/sONuPaBvgHahGW1tAWnMykCYzPLuVcWg
RhjY7eteWUg4h+rCOqbDi6+55rZ+4BbueD0rYADdo/7U+vw+N6KrIzAALKK7dJDP2O8YBpXpNmIE
tTU6GBljW9Kjek9rADe5QIu/wln3Y+Y95DpkK2HFslOus64igJo0WxlFd+nG+MTGpt7XHMbBCllv
h1QvRUGDv7IvDfJkDMaeCoI+VoZLqE+5ue2MFjWnHr04lvcIEmYZxLR8cEod3d80PiRucmgoUAuV
JNusJ09jNK4Lq97WablvALkYmrYuIFazImVr+6AjItzRvnmSQtvTNPdAOzKOfWcAoSMYGTcbuTMg
3uRzoe/RSTzLGnSA2AS3gVpYHBqE3YoPbrPObTwAAt2L0Ez9AFqO3LhVMhw1gz0BF14jkfQ711Po
wonoyJ1MuzK7L6BSgdJsEp4sigq0y6wm4hSjBbzhttNofqzjSunirA5MV3QrraJFEI/uM5hfxUZP
nG6fDQRm9jmygShFvZepN6MbjmDI72Mev2pAM/N0CFq0040MTqDdse/1GxbfmkwddOM+QQADaf9V
672nEW4tQSXsh6Ycr57X34haHCokh1p1TRKFVqj97OrDhxej728XocWeDY2GKmtCic8M/UwwCDz9
KB03rDBc2duw3QaNK5dHEwVci44yhcp+hD4tmBPaY0fYBk2uVTrmxxwQTuHR88jJGfo6jW92RK0y
wO5C/6isLPW75K7srWI1TNGD6uZWI82KVu46S395+PBosllri6YBWqNgQ46brpKQv4N4WQlsn0Ub
Wj3WTQzhoGpVIMVWSK8NK1m1Dd3CFhLFj7GGdsQuBdK2hSoZ8WNKYdlqQq267L2vgaZ3Bs9gr2Ok
B4gMrhOiKt8wYKWK1n8B2jn6RH04Tr6Znp6kJ4S6J9t97oyG+MQBvs/zZ5Mx6NJocVBGuPayzy59
doFoFydrBI8lpeoR9SmcoH0vQcVQy4AM8KAyXGuV9hqG+Tx09ztf954T6xHF82k0+T7v0dajWhC5
/WPRJnJdty2qJ/oIPa6NNckwcVXt6hYaFa3iiLdPqu8/ncjYxSaRPs0OCk01aCXsc7dGMdHqITGA
a3rOvizNU5nHAcTAbpse/VWPb73c/SrtDw2RJq0w0YbMGIcyKKINbGFXozvkYT2ot1xzb+tIjMEg
HyDJj0YAKChGfKZlFZg5+jJFegtp7vHQmU1+NDKUEEmtjTfwkHVulF5vbCimo3v3NdhGsxoTIIey
4paf2doRMPqnng1GIPDWtyN6sW4svaCBOOchinUa5nHahb0LxKNt9FdjbM9lEiFlMUb0qisNcP4I
HhFK9kDX0Owcs6jfaY2JcwJYzm6T15QYR7Cb1m3mhiivcTNEaAANcrjWXAHM5/eOGBCs21sCWVfQ
D+qj1dVNEBvwIFHVBwja6NjnElMpwxlogOZrmXeMGh1GMxZ9osUU2vuXqnC2iqClH2dQZy0HkVyA
4zv3RMTyDeS0/s5h8rFkqHESeH35PegxO6kLODaWSG8qLg6tW0GNqpvo2pRjgxc45I0AitffRkZ5
An1K7hveXRKBdsaUpUO4+A7tF0BKhkQjW0PK6Rdxj4H48tqV7q61c+ErzkDtEc+Y4gnttF4NpbWx
G0s+WY4oP3iM+qSo2TUrPGvljUKjqAsHWJ7auPX1pD8x8O2AMjp7c0CAj8oLQTWI6EWwF7H79aYC
KubZaIghbPZllqPcYl76knPZbJnH26NJSoIpenaEUvxjylRySDz7nhQ8BcriIvPsWl9Pc761SocA
4yFQu3TppA/XgEphNxqwdC0cIxMNTbmhPAJiy9w7FN5DWGR1Bt9K+9XR0RqIEztZuzFBg7P02Kog
3AoiiImuGdqnma+7ygz6vGhPBjKnbWEiXfCl5SBeuZA382gNQkKhYXCY9PYNSj7p24mDvAbcMqTR
MNfQi3VnDwfIj96BIXPKhGx92vZvetQmN50YLmOE7myRuHdEq9SZQX79PBZoiSemC/IEGFzo1nRr
ReInGJqtIy5CRMRPlJvAjqP+MfaAx8fpR2nkzbrIga1KkLugzKdec0lp4CIlW1saQ1WQoP/GO3oF
CccDuBHVvjUMh7qwjukoQ0zN8NBy3N7XjLQBW4qDuqM5sAIFNOkln3keDytdT71AS4B5NFYH7L2C
kL9MOxjSJM090fNr7/VvsZWsK6vcuCQzAwiW6Gs5xv2q5wi0mAC473uGx+vjBqMAWrMqreZiGNHO
9lQTltyOwxgH50hZ8pZoQMlsLXZDI0EJgb4GiF1t5wT9kD/ohXpvpXvinnovMR+OKtOCe0qHM91z
ovtMFZ4/AKPwuS3cTdO6MRCiFMbvAhcF2BNPOsfFXOrNKxvYQ5dieQ8dtHUhvT2UDXtfwNj02tlV
63tgFfpgccIHozDfaIFSswUg3o7OibbiSgqtvolTF16LDWABHQkz/s9vYOe9QprxoR0sa5va9NBX
zV0OhAXqgpVA514dwNPbgcV6MGW54x0/mkVytMDsDquI1uvRKLP12AMcbVr7xoArGdKM5LlkMZoB
GUiDeoMh1W4Ay8qwXwZR3Q+W/gt0OoEk2ANWJD4HWZXVgfdtYaQYZHNj74o/Oko7QGPNzgagJCUa
9CdRalDMvdU1wL1ggCC7cvWvHHRpFB//K4+QuXapY6HbahYX21K3aLW9QiQCcd107gfTrc6ZVl9t
gz4iYdPXnKD3xJsayKTKKdpUIPB2Ws2OJdcOZguDbjICjOOmdzNJKcVaNWGkRRAhv4ZIg7i0MVog
FVoRCJ7du55bGHqJW0TQKn2HPdsB7xdN0cTYs3JIAjTvPlumJbjAhLmOgUUHsdvIFzcqwFyvYLhY
BtixCG5/RvWezRUMDlqYXEcv2+Uv5vjhgeiP9q2vqfjP5jHm+pR1q0DOASoJ82pwBIp36eWhXjkL
qyxMAZHZWMFY6a1pTlMfBZpLMjFuu65ZUHZYIsfPRgrM1MogNwsmeY3ed2SzlRpPoAD7jP3ht5lL
TlWVRlpz4qy7YNpZoP9pTbx24P7UsIXXtjBWYM5mjVhHm7TvQPgnKJ24/VSQIUDJtrDXllaZzRgp
PY2YPY0VsE5/AU12xzVxw6x/o/vzjepvmv8clanq3LUBU2JUz0IVjrxjBPWZ9r9+Pjjm0tPMBoyS
gjTYYBnGkntRrGQZ9aFiKHoh24/CXBTF1jSTeguGvLaH1aU8gP5cgD/qVTfKsquDESUTbAywr8ja
ZJPHVR0IjXVomIFzl3cmDxjr0BdpQZx3cbUi3ilnE7vTH61oDrZp2x+bRiuOIxXtMbEyudN6cADG
tBBh1LngzXiDiS5mBDI6bMYvP7+BhZGxv17Qt5GkOEMPH7ZYeM/xADrjtu51H10Gv2Pvdqv/4Q6d
xSlSgVmcS3xULQMn33QBw9xlZbawym/PNqoZCrVuXATG7GyXsraaVEK1pR8vdfM2otjqXGBXQA5/
fncLC80HhqoYFdNIMQWuKCYwYAQOSp4/shrgxu7nlX67Tf9+pPnEkKehJUg0zL6lIl3ZDPwONE2t
Wlt4oKVlZmcbiBvg3slwdDD5ysldjFQASzGXJJyXljH/ebaNrtcwCIGn0VJ1BwuCE8w1f2kWXxr3
XVpndrhtKBLx1MS9bqXEL7tXMrBVHt/9/GmWNsH0I74dINSsvex1PEw3wE5b3Mddtbb0O07v/2yd
2dnBhAVB/xG7GhTsKqt8r/iQaKjprVzYBEsPNBseRLXWkm6SCAIU0pQ3hQGGa3kd6OOfPc/sku+0
rOfFdEoV+o6jWYKA/lHUBwug788L/Tab+HZ2ZuEAoy4iayaZWUM9Rnbj12Bp/rzCwj6bX/EWF5Wh
tViBl1+piTqZolvg/tn3n9/u8N+u6Ojhs0SuWlnZY2380kGCSxfVOBe+vzkLAgkEVABI4NQUNgsk
QDPZvmC83HeTf6MSZP/9ZeZ3fCOhLwBoG9kkgBxlA1hq3xtjq6Mc+rMPNG2Rb2d0BJ7QagSPlOX7
KMmDrAIXJf76s0VmgUC5iS4tMWm3y9s4g0SQeweqy89r/HZ6/dsbm77dtwdJxozwssCDtGBnJKI8
NCPQbGB1ymxxJ4TcIwvRYGlvz6JBRQiGfsAkXDnV56C/V/Wj9qcvbhYJ4rgFKBNjCQMWXQ2vg1r/
yoQT/vzqlh5kFgYSwAPoQODz9MBpU90LUE36ZrLwgaYP8F9zo39/oLnUSGyWmXIVQkFLTzHsDlFf
cwPMM7WwoxeCmjXL9YdMNhlqeghMJPa9JqNtreSfBRxrFgfARELvbLql7fHSjleSvNfsQPuFU/Pb
/PPbC5vlAnVqlpWVY0erWATgRmLW6TXLbpP8rHe/ft4BS99mFgXMyMvGTmApU3jIcd8q8OEscbWt
hZR6YadZ0//+7ZAWlU2UqKY9UIM4UKLBAqJU69Hw58dZWmZ63G/LGKC7gfGDx8nRz6y7fOWgJRRD
uuDnZZbe2iwAdIoPwsvxNL33YDtvmAnFbBEArnopW1taaBYGUjTbO33KO5oWYK8JWBPzHVZ+7MyF
2n/pxc0iQa0LVUQx4AW9RQXicb8EYNfGDz+/t4VV5sLFrZNlWj7ttgYiDzrG0eJe+hl7+bNVZnHA
rrMu1owGm8B0Ahs9Oi/bdRgg/rNVZqGgQq8adAd8GjB4fWYLsL1AcJfxQlBbemWzWNAVLeYHM2y1
HH+e9C8Uoh+K/yttnr8jjj0LA2AF2XAjwcN09aWnTaDAMAJLZ+GVLQRoe3rWb6ezlXnlyElShKsY
ETQH/JvCq+HPvsssBNiR+j854Qh2b8qARpBVB071z6ssPcosAhAB8hChExTj3LfRqzm0C+/qtyff
BMfXwTyDa9PZJgZ3V6p0Ul8GhRYzsM8EHB7DeLHMpVvztxvs20KzfVzo9iCLDgsJoOZ25KxG/Rw1
/6qK/rbKfBuPY5Y5k55wHd11NianMB7osWThqyw9y2wbgw0Db65JtdxQT0MF+2La+91iUP7ttzcn
g0y4tzq6NdthrHYw4tIAETCHAQwh7cbh+oLPxO+//t9LzLZXrXoNZjA4j6kN+YZ2D5lNf0w+idEs
bLPfphrfnmV2wWA0nEpwzZDQ9MC3NBh8j4/MUqtEPAHnCH8+NMb0lf8rE/y22uyW6UwjrWoPGszt
2ghZwPfpiq0wWbrSQ1hDvqebn9f7/Xb4z1ucXzcO7zSXOXg4hf56DRGGDl5OVb/kOrHwseZa+Zpl
KINMIkx9AgYvKNeEPXjoxJJoyehmaaXZWcVgriHRPgRublhrPtzrzrvjcdC81cK2+Evy64cvZc/O
K/eKJHMr7HHHKA8WSL+R3oRupt2kVQKhxegli9pNUbkPmOZfAieWnnJ2iltnHKoEI/kwWUkAIWLA
iL6Z1r2dLplwLS00u49EHUWlLrA/oDAbYOq7yCM/cc9Vf/2zfTj9jm/3Xg6mZQQUHb203sWAaLdy
VbVqQej6eZmlx5kFDbPmXZf9JTItYa4yXEBDCAj6konTrH5eaelgzaJG2Y+26UxwCEwoAua8tWip
J+1CGrf0OLNgkUcQG9Im3X5u3o+YsB/pKYPcyYjm489PM/2hH/a6M1OB7hzJE8tGiuVKAqUIss91
tu5Lc9NQyGlkAtmW9Po1Gtt/9hqd2R3vws7dbiMEDshS+Dlm0u1pQAyqSj8/38LX+kvX6dv2qyEr
yscJUooxz9IJ3ecGZiP+leLV37HdmUWMoepqkUy3ouphcTg8pk206q1Dis7vz4+zsC+cWXhIh9qE
HyBKFVC9g6TtfJZd3QijN+LPrg9nFh66tG5Hl2ChGuq/DdrlI1TORfv68+NMP/en3TcLDuCmSVFL
NJsoeAzCzlcWKN0/L7FwyTuzwFDoXa5kAbVp2363+nNTvMRk27FpMPHfpa3/uXKdWWQAGj/01l8p
ftcEbfIB0gMUtO8EX3InWXqmWXRIWlZbEKOBkht0NwfM60NRxE8bBR7dRRkPP7/AhRPkziIEWEtF
zyeXklHbWywBAwSyF4yv/2yVWThIhe1lFsEJiuQbRmkCE6uI7A8vPZf88zJiThlbTo1VNPDe8wcP
JjitdhNDROXnp1k4pu48HkjcRbbEHRHXiAV7t/2VWleCgYKfl1n6NLNoYDklJ7RA8K4m0o9zSqBr
UKcLV9HCZvsvX+XYTT0y3XcuuwV5sCnGUNJbNkwE6dufn2dpqVk4SCTPEnN6bRWoETE/RfHXCOka
qTDK9a/sGeHt838rGXceGDydSyjeYS/Y0O2o8pDRGrIPXz8/0tJOmMWEmqUa4Q1WkVkE1sCWjOk0
2g2u8YJs+1J94c6CgmOCe2xAaGNlbeJts5OnZK0F9YoTX9vA7nvFl8CG6af/ELzpLDBUGWRACJsW
jG9MxfxhOA/U9Kv6LoFMGyhy2z96lXNUIINGImmmECGqcw/MycGEduScyyWDgoVPRmdBAlIYcHSB
nsSqw5CCkb7FGOyTHQ2oXNIxXTi/dBYmRgvjXmLq3lgVJiEx8SqdX/G/0n41HQr3QdMDQD/bgb1l
9lltYxGNt0i2bjjGWMfODVjmBj9/oN8f379Xmu1AKM31VgMK9CpJbqDe4fedgEjXu8wekO//qwj7
n7XmVIsods0xmspbiI8EdXOEPVsA+2em/SsM8u/XN2daNKI28nE6wBE4A5hFA3APvil5+PnVTa/m
v86SbekOhaU8dFlmwWioedbkEO5cmY5YQ5LaR0CHiDImNjA/XKJ9DA/ehcvjt9v825KzfWGUqnS7
FrmXZ9+q/FSTdBXT21YMC1/qt5v82zqzXQENJdN2GNaBcLPvTXzJ9HZS0fj5BS48zTwYZTJmTj5J
AkPJCSMBR+EYm7R8qhu6/nmh30a9vx9nHoXKtsI4bTQxHi0HdQvUxPKra2Ki0YTEzraCRNjP6y28
vnk0Gvus/N/pl7ReRmL6dvO2SCX467T8sP3mgchkkD+wJ0RX32MqXDMfTTgvFLYDtH1F1mmIMdb1
gP/EUP8IdxjWvcNrAlJuQbxasuf960D99FtmSU0LxSsiVAurIJqcdcEDqVebWqANXHgY1dId49Yi
xXZMx9us7t4dOoQgYL9VUlQrzwCZP64x31FvIHB7lG22sWR1V/EC3TC6cGiX9tz06b7VllxRPfYm
lm0OCQ9S5L7RAOLg91DvWtgEf7mh/PRSpp/yfSkDLtwkTUBYqOHAnHrjtsVordebmAaBWNE0lcPH
TAa5EKuxSY4UUm4L0d1Y2omzGKXpaQYlsBj3YuNHGyfwIAxHC8wgrrSg+OVuijXkCFc667awqv/T
xWfRigqP15bApZzv2nGtD2+seC1WIPMHUKeDAKey1xBb+P/Yj385xMxfveNBT8ZEoPLI3JhEQZ1h
5HmprzBHFWL9EDkO2Ym1Ferb9ok//Xzc/x/LURP+sLrn4jb455duqWaApxaNcEcyQiuA1CX3IcgX
jGuxmT79woudTtP86VyDGMS0dNjXz8MZHjwpFWqIFenoys2NtRUt2CP97mr7vgL55wOBHexB5NIb
V5pxgTsS1B6nczo5YDj0NoFcT7LYa/vtVv2+pvnPNV3as8FutRHfLN725/JGYQ409/WwWKstFJN/
pZviZulV/i4cfF90FrhKxxGYpmwx3JfKINXHtVPZECQ3MQRYrBd2yfQA//3ZMHSAPYkRorl7ko6x
CNzUsQ4jYSO0QxQvK3cdH4fACnnoXrRwYb3pI83XA30WfELHJbY53yYupoKF59j/Q9p3LcltNM0+
ESJgG8At/Jg1XEdzg6CF9x5Pf7JH/8fF9oLTEs+FgoqgQjXVqK6qLpMJ5ERndMD9DlxlGxDMDsCi
TgOqHByrlPbOciuPMZqMGNUoVpCn+suL5tWeFIT3bdB5k4edrePox8fcV3gp0fs3FDIwIBWZwEXX
FGxmMZevl1OpbkWAYwEEw6WXL340H7DF5tBjJVjj5Oj57vYx8pjcaOojYPXE2CYO69SXGu1uMcGE
df3bvXPbVIYuGUSTJEORWVMBekg61xLQ9eJkfC7xSHTB3w7MBGTnHEnvaUYvovDO0EWimQZbbMVi
lTkAeHNBGiHDRgrA5BHQW/eWigFl+K8wtYXK+8+dLkYqc9nHTG4KoEovjjZ96ijEdnRq4ti5foq7
X0p/VY253JgTW8ySCslCAszA3Kv6w3UJ7xJLRg0mmyAI5GI2QkIi30nmZ8T6GVidJrApEOirnnej
eQrRG7jJKFQTbH9iDdMDDJyPvSaUC2IQkaM/gzzvEkl5xi69ex8yGjIJBDDjlxrPQ4j0+jOQcYaH
SrdzR3B7a3KAyeEAa6hzwlPr80zkff7EiGYvdifOBUoHs7PYo7M6khUd5QNNWUpf43xH3sEydzoC
5ocRyhAlAZ6r0KYThhw4buO9e6TqGLKkYxjeNGR2IaotckNZU9xp6qcAD+WQ6AC29djDpp+7unVt
A2hZh4vmsvruareRzGgnj5nUqlgJcJqKfDGxtdelvJ2y/Y/1KoMdn06bCKMY0UW70Vm+KoFxUGEh
01PPN4x3ge3tSbJT1EusFwnIDqnHF+3+qcRTZ0CIgQuzalvjDAK+i2qMMCaqRSvlEKlweJNWx3a2
Np/GTgAIRQP0P2DeXPcn75MgRhrjF1N1ToTYvKhmaMCbBNCdZQKiq3Bp2jy6CQBTIhugnVwjufCu
vEkXqGhTVg3RJJKisFQz8ZAADrZBIABMnHSnD9hN9sKb5NaYnPCDoZ3yQ3tQLw+H5Fzg8YR177pw
9TSYXdmJXd6bfdei6G9BOq0gzdUYqx1DE3Bu2YDfg9podazszFb8OMiPAGPnBMG9b2wAT4kYugYa
PravKariMsZas6AVWAMgYogA0VkqQCnVlspZEIt5vmDPgg2avqvIzBBzGdfWgQUFRTdQlHcuWYMo
6HzBxe7iLxFn+oBWV3DdrPacOA4R4z8EaNkKYeJGa+ShlsvQr5d7t62A627EmNCuhaekbCRviWJO
rku/DWtLAI8RZVGj5T52glpLq9YoigrwYVN+00RAyBDW9Qgatdu6EwFBqjiKLn3D7nDJOdldTTeC
2ZaUIA2DKQmzYwDR6aUh0Whr3fpVbyThoDZKdGwEVeRcWp6yjIfQx47MpIfrE4/0S2a+4gMyLODF
w72c0NBEw5SxUqlpbK+gAFTXqJfUZorlRU6VQ7QC4CjXDY46u5fhVQ5blVubMO4UQQS7jokOddJV
X7VS+WxEGTgWi8q/bpm72ftGK/aR0jdNkhgEh9c7NHuXwMTjhQ5mh124udmSvzXfrkvcC4ZbgczX
isU5bRtwXQFhJnk2DAxYYfWHlzbtC1EBZa2aiPbseCqG1NRcq1MwH1WRry31h7IXeQ+fvdzTwPT+
/2QwuWcn5cnYLAtAgSEJIxLkKAImOdTEoK8i8KiPPkiTOGN+f/hcr0IZT7IM2Ti0QgToLK8/tNhc
8gxn+S7ZgOIAFD1KObyT3L1cGy2Z/NNsJhXwrAiIqt8eQDn0Ly/XpaPyzmNt5DAeOUu1tggXRL/1
u4JJv8TtT+jt1HerJbiaCxIWwOX7+oGEdvKoO9dNknuq9BA2ef2kFGsuGviUgGnwFldxErfwTbvz
aLbb3sS8r7gbfl6VZQeIzEEmAmA+Z4Sf5qvqzsF3AOt9/6cWx/uAu1eBgJVGVBUDyD2MbpWmNIAt
h0eODNDOkhakFrybsOuxfovQRaapGTdpo64Ldfqd8KXSxhFwKc1xEvABC5lwFg92I8xGGBNhlnGI
lVqGsCIF8VpceVmmRhh9SD/LhWRTrGqOcVw/QF1kHBZRSKppzQT0MnhI49fgD9Exs0EO5xfe0NkJ
9tJ9nkXuxpqNkkwaig+W1yNFyEu6BfjDwF5tANKLg+XoxvtyVPeN4aujoUZmhdpNeugPFJJikCdH
Ckx3tjGnB2R9AC9pqo0dfvQtkIb9VUzd6Mn4UOCCyP0KbDTHAFlRIwASG3B7A+cFsX+9N1IYpzmU
VQMIE3xBcrN67ROm/B1MTgEUzlKglsBtx/C+HuMzR3CqAXwUTnpRPbN/1PJHZTle/3K8D8e4S9Al
jG1EjXKVASk3/azz2wKbpv3IcVU8OYz3KBddAPKMNmPLXD9NM7HT6KltW7soOu+6Ru+L+Hj/GMQQ
dVkxNF29vEc2tpiJ6hSTRZ+duD3gsj3VXuSCfy7ztMUKrd7nJeX7ZqGjSaEqGGmRVEY3syu0Fpzw
1Asr3vyUuZWKtowL+CRaDwbHIqqlTxwl6cV9F+ZeZbIT5iIwZ2tTh0y0nLSH+DOYXhHgWhcroasL
jiyHB6+w+6I1NhIZfymaRiqmMUjE6GN9DJ91r6KhzSFdUBeOZGt2DIwOiyd39w5sxDJeE/tBiEgV
bnaXt49yet+WQNk0PnCOczeQGpIBOnIDjRiT8ZPxWIZKosM8R0/xSkc6hY5pAzr7oAamM3P8yK5K
G2GMswTVXVSTGFEbfKTGrQpbtYq5agNzqJW/Sss3shjHaIhlCgBC3O/Oxd2zYJt2GjqJYFHHTCtw
Ba/ltK+dJmuyrKl44zBOK5RIpEoElhkOX1vM/GIfFmDUAi/i7H+xVzGM4wrbYRBkgIPisZb/qI6x
U9iqtdrJZ7A7cJPX3eqpYbxKY654OVXGUgwoHsW5R2uYna0E8WNh99b4a3KI15zprUPxhJM0KLuP
g1fBbIYHGItmCCXculLTkkAEzORhIoN4K+kdOYw18O3AVfokDmSwhYkkx2nEQF2yVFkAhr6vQjj1
t1MjP2dr9ABDMC1lqcht2YLgaAL1nBUWNcj9hFTEzipRba3UJR/t6xfkfxng+oDLWRmaYJNeAK+U
lHxPFiE+qJkCrpiq+dmnauHGXQXSlFkWj3Etge4xG6RA0waRE6j23boBx05LrjphZ4FmFa6g6i65
ruJp5zXQRDs6Lx72dyDP1jgedjdgbcQxfgeYdAj2BvxOaz7XcQNEXhWL6hpg3BXnuvPZTURNdIHB
lSqjc8NYcrNGip6HBBC5jRlbwCxyprVGUbk+g4PKGwfyfF3efrwyNWyQSTpRFbZKZgiobusA9qc+
IbFysFYekqOJ7oPcBXSuhF+43v94G5HMaZo9qBawqDw7yp15lwRSQG9rA6oRh8Yq3lNl99ttpLHe
fE0lgGYaqHwIX6LuPgEe+9J8DnNOTvMHrdAIBpIeinIs17ZWtXIh1vBBtLIJyEv6iAZyvRWfwKjC
n8N4PymEzMYUZbzaYSySaDLOvABzdYOVXBr0UWNRjuEN/nBpN0V4xiY4YJXA8ugVT5qdoEVmoZv5
N++J7S+gJ7/JrTpA18vtgEtojkVld6l0l4IfN15k3trm5ezYBGcriQ0jSbEquYFbofqhD67qG+DB
kvv6I5ivfJrRCXbrmscyskY/84ZTAyJqR0+tmBdA9xwwJpfQmBZVMJOzb1JMvS5zVuFJ37kgNPRn
r3hAtQRTN9O9+Ni7okNOgjPYpc+rZe9e061kJuGaZ4B+g6cbVnzGziJxMzf2aOugiX3QhTnTfx9H
oea1UZW5pN2qVVkJemBHWAb9HKK45grV1HJGUnZvjSnhzqBQr8gmCzQDlAQ9FRQkCKo/vdTIIjFN
bEm/ZPR8Im7auucKtsKYXEvHEpVBVFwZyayWmxjon9L6YcQ+TTCuNSdk7HY6oI+iaaiVk3cvjy5r
ZEGlJRJDiYOGdMfCV0pQPQzfqjC2w0gBCr47xTLF3g2uO/VdPTei2W+Xr1q+FMjzeoCxZ5nfiKBn
oAwMnKrJ7nXYyGFcqx5hhlYCrQXik45RFGMaj4AlB/eqqkz4imIrKyANFwQP65o9x3Lot3rnEjay
mW85pn07izm+pV59NnRgsHMXGf/wBenmO5o5qs7uW2Aod5JGAo+OQkboa0F4+Kha5W2PiuH17/V+
z5VeNuVVEuNJxyaZkMMiRumAS/ZD3cgDZD4aqI80xUZGVpzNOQGRWjHOqyPPyNX6og05SdXuiaK7
gykmhSgS294xljgEmgRuvCkVHyS1uu/BGcxRdC+9wfweIRhcAg3E5V25CRnhmIIgnbYhesfwRTfH
4nUcOlhtLKIAW5Xml+aQu5EXg10vDBReSXH32boVz5xzbRp5F9MYXSwWLT2XHoh+Uvf7gtd575uO
cK65Vbf9j7vRmQle+qqAfXBs8FyAFdGWZ2EPXg0z4tW99j8geD5MfEGkjkxGYHZ5UbcrfCm6OraQ
/8yi1ON8v13Por6KYA4wVLDmBMZvGgABmX8zOorX+Qj+lAqjwngR5pTPra/1d7wsbtfVbAQzhwhG
nEJHmwJxQtc/Z5OXN+mXxUChFJi9jgj2KC3jOJjdGSpzI5L+pI2t9qDuKdsMl5KOdqBaKiPoJpEd
Q83FI94gOPys7g/G8nrAzNvS6Mt+MgQYi1SZxmf4BMMDLD1w/iQdRGZSVIAnNTPrA1YuUndehPVW
rubm1/XPTIW8862vmptM6V2JB0XP8o4G5R53pA9azNjyG9j7SY2mmDrGZySCfOrtCc8gZih7FR+V
TtgmkRXbcwA+EKzbu/ovWo9YeGa0V4/ApOZviUwaNZES1JQNEjhDlBegjteSK4eq30Qgq75+hvvR
YyOKCcIp8nZR/iezye8Ldwy+ZwfZU4PI4ym1O4S01YqJw+A1LcdcxhsuDm/IsXAPlW3a4mBZ2aEs
HOOyH8B/WO2cJfaYFF2HMwfdN+vLJRFEiIupTk5haOhhyEPlgERvOZglFryvH+ZO2NAJkkQ8ig3M
bbDtprhYS90ACYwDjs4JT28DgObKCN5RAwgoH9WxDk+9anDTfWp/zD3Q8ZAjsmnokoRW11v7bNdM
7XQ1AQFcczOo63Rjaqe5ksE10YGCUzaCsT3IWQoapsS+rvBeXqxjpgz7/qjX6Rh3fCtablYQVoGu
A1cwvgeSTFB/pPgkcRAfp4D3kONKY1wd9urUsP5HWnFbenMwHlc7xOxh/S/e/3t2s1WNcXGoFSml
OUC1AvQ4+XIGW23YjS7nAOm3efftXg+Q9WFgKxI0pb8c4PRCVVKdzhkcEIBasWseeLW5ndi7/V4m
41jQ8zJX5GiT08r3c54g/mY6D7hqJ/hiEpqIeCjR7UGdsYk+ISSrkmhygDX5oU0by8ifhIIEIL7h
mN+eNltJjD0Aq7JeYyopXQAgM3+KopzzffaMwJBkTKpLJt2zY84LvBigU+uF0QHhHXhVuudsMI+A
QfnvOS3ujgpJ4PmiMzZvr5HYd8VI0ROcbMruRfAUlnHNEbE3ZPBGBuPoxbxeSEggIwbEdG3R0kB1
lF1QHQeUHA6TUR4IUKz1Z/a55uZ8e2HmjXTGR8USRgvJWPyTpdBZ7+hYnqoDJtyCJrh+p3btb3OY
1Go2CZEpJLoKcp7Z0RDawDWcB5WwnPss+gD6DB5axK5P2n46akFbaSUmd7NMQUG9tkU8mFHoiT1A
3rYBcnW0l7hOcNfoN+oxue0sp3WUylBvspsXOpYSfTBQwatfMCSCGtpy4vmMvbj95tsxFzqM8ykT
RVgOBaKavlQPAuKJuwZAPwNf5uDnq0u/Y/md91LYewhBsoG5ULw79XfXLxNJnOs1rCY9RAFYs4IZ
I6mti6FPCwU0NO4e1smXaqvlDT7s3vuNYOayqKj96sYQ4aU7f1y7xwidhTl9uW6nfzCdV+2YO4Et
/5jIIF2EdmBu6jGNndjgLraMoAEXF3d3ZC+PfXOazMVoKzTNDZJD3rl46Q+ZCx7sye6PYF3xal/5
nH3jKLhvqq8KMneDFPK4Li0EUsNB+9zD6nWsXWaJ6fBB9FiP3KWqfT+HpqihYuBUM9lySCKma0UM
nKp4XFY7trvn+q55VlOLOMZjhxXps3kE5+pjdLd+BnzndZV3niQ6XrSYOEIpTVVU5qqkKejlzRBX
RTwmwRq0AX2C1T435dtLG7ZymMgHYrUWtEB4+tBHX/VA3an2kNim396Cvs5fP19Xi/5sNkvZimNy
IQwLkKGRkEOvTbX+SBJi3nazqLpZb6rgdgqLr2tdrZzo/ocv+fsw2XmBslAB57qQyali1da1NajP
KGfbjW+6eo0VEAm7gSY4k38axR25m7HPmTkdJ5hwPigbmYWWVGGBaavLG1MJ+mDyhkPr88TstUl0
A0VfBH/8ASirt2FElcCjmC+4KvSDynbp9OCzb4DKDfiAl/lUHGMvs9ETKg4yXG1CEmfgBk551+th
YFQ20DWgoyFvf0SdSqUmdLg6nZvdrueMWBo2vO0k0GDL6j3oNgP66MUSYWNTHPynBg/F+EN3ijxe
J2HP4tBKAQgmlkyJxBaJmn4eezAXIogD30CnKADmLH/BiPynJE8jq14aHkDErnvcimQCK0gqJRGA
cJinACCcbBW3MDU79sRDuwB6F6AoGHXjjYz/QShAS2UVbIzmu9epmoOFOwWGQo+DTn8QGxP5PxPs
KIefensJuBgsey7ZlIDDiTl19G1Zex5VPJ/SCLWMvP6sYuZM7QnHBe7VhlCLNrHLgZ1kFCgY3wSi
wbolYYXY2ev9r7oaYq+eIGouiXpS17YN2o6MjhGG2UOzgpiyxVQvx3fsWfL2NzAOqx0nEB9OMB/8
R46ZjXdTNZ8wevV83S/uXlt0T2T0wXUNU1RM4p4rVVwqpYint2KD/HuIgdM5GSg30pJt47S5ZcQP
BXp8KpbyJiATUXpeGwPn/yIz3P8xGgoPCD0Y6zKZ+F7PSj0UNXzIqjxnWudG5XwXk94WxthVquHT
1L9QHkwxvJPADZt2yamp2pchBIHpKgEb4EMU5n4MNjahOLbrp+tHtW/pm1/HeLgFQ504BJQMqYer
72k2J95/rw7xqUUn8j+TXagiXYj/fRbMZTaivhXgzyanV7rsJKQzKM8BUAd6V0CkjGIsccqwu/dq
I48J/KsIGg2pgtFHqPW48ZTmN6RZjPP1Q+RJYa4WNNLERoKDJjkJ5vSQzLwlsMumFRvqtwfH3BzE
OlUYaPqUGTZ24G9apx4tusBd2SQFYyemR1XsxYcndHw+CH7u1jeRx3vkUD3+/CPQxn4biKpVW0lR
x7CVQXIxnZP4axl6WJ8BwuSkwVQBUxXNvL7LrtP4/Q1Vkb3M5pIN00LDn3gnp98x9AliL553lDmq
0b/fvBfXEkzWYlijYX0qKebWsbDFQ3FQ7PoI9kmOG+SdIxPQxTlvkPAjbyuVyY+rITAXEBEPC2gu
69t6Lp1GIT+vmyjvEBknVIYVXosCDnFBDJW1WwNkQ4Akui7k+j1AJGMOUdLTuaBGqgJnF1XNQeUx
y/DUYPxHOI4yWYsM91mqz+Gof14W/W4q5f+vCw2f9VaROAplZdWhiLLe5vqHfPlw/aB4ajAOIwai
cxYr9KB62Y7pVCPQOXWe89sbNdx4W1S+36rRhSYmFiaIMW7U4/SQY4tq9ckPzaVPy/UZXNJO62kH
4l7XjmMGl0xkc5dC0jRdq0GsToD3DiTVvOcRzu0+Ql794bv5iFgAcAao4fGFHtdP3Ut6Px76OymI
nfCHsjjVAZUlYvV2j2UBTNUfrivI+XyXCsJGwZVEDYDLoGAbPyv506J+HzUODCDvDBkXkayCqZa0
CFEWIG9uFvtfTCjQ/8cVd35pYW7UaEaiFBG1QsyAGbbo0udqLlqRTxvpxikFhoBz/eD+kG0o2P4E
iIWksx5CVcraaATwsmPLCFWyzl8/0iqZ/AnYhkH5zJO3+1wBzMn/xDHuQpFGNZLkeXLMZP6plkVh
A0P4UzE1C27cTM5a1HBs/w937lUk4zq0KNSTTEO2hwh9Bke9W3po8dxndm7Ft7InY0qx9kP3r0oP
6OL9VpVxKYAwV6eioQajTragydbSPisycL3AFYulP1vq80NeD/4MfPCpNg4ike1M+Hz9+9LzZCzK
ECUMfqHrhfchO1Uol0iB9TCcHD2c7EX5mEaPg7CA4t67Lmfv+uMJI2uaqQHSSdSZnGA0c7UXZmSt
9H1G3+XjeL+oFrYz/PmYPvS2GJS2jg0Rq55ueAM3O9f/jXAmV1CmViAjESZsJn2YMFpr3FbdR46C
VIF3J4kRXjp6ijo2i12f6U3YFDPyEeUOoy430VG80/3IVgP+atDeyxD6vMqivmjjB4oVbJtjCln5
OfQnfw76o+nX2KnnwQHtPYXeSKInu5E0tEvVdCWMlF5/9Yjxjwf9Y3SMwI5tTZ/wJLu/PDu+TIH4
oQq4O447Hdk34ll3INYgDSxhNaqPbredHLGI6yvuvygE7rjvN5IYL4B5eA1fFUe6oGF4n9/TOU8M
2WMwepD/5aQyTyTjAPoekEFFCdc6gj7q2PUm6tV1zKuM7Nv+q60wKUVKQIcehbD9ar1b6nMl3vc1
J/n6w+X+LYNdVOjithnMFFaSHoRP89PkDzfVzXjKP+Yn7UP21D3Nt+Rj7pNnlZtW7IRE1EcI4Fjg
VQCQxRhokkoGKNrxPu1cA8PChRu5WmRprokXlfzN5AbE3Y+GgRJUBTA6al4uzOZCyGJaAkoHbSox
k1wgMfmRySvZ7fX4oNOrDMZXhlInpvKK4jcd/qWrVli2FR91GP4S5LwOzV735I00xjnKKB+B6v7S
lcI9AyxQ7ETPEtAPCi+/qTjP+914s1GNyZLQ5MuQv0BYFdc3S1YHU9vetLMbh+HTdYfM+1D07zcf
ysR8p1RF+FA5SSwj+ZlPlX1dwu7N2ujCmN5QzpkkRxo6ltlC7GSVAckhEdMasnnkJJc7adGbb8T4
QRJNg6nnUKYwTWz+5Ae1Sk5mDMY0Mk+HROn+e76MwRuCRiESdeyJMKqB1CPPigifyRAzt8++mNXg
lyvvubN7gBspjFZJMQmzIODu6kARFU544Wrq4/VvtFeGeaMJ49cFwRiweA1NsCIc6GrpyMYNietf
WdzbRjjcyeUPMt2VzaMAiFUgPtlLchTyzpo1/Cv4bpZExF5xGRgd3MrSrp8lDOJJw+Rc/517Weib
38kEgxCoewLIPTFQMtjgqEwehlsSoW4eueqhcdJb7Vf3o34wMJbIBZbZvZMapv/p+DqWHRh3Uy1p
MceXzzBrDoa5bKkEfg5ZLV3labn7xTeiGF9Tt5JCig5fo3UQz2sUdW3aAKcLQSlgZr/KzvrzrybX
MN2CIrqEpS3U05mzlfIRlEwiGhLKiHbXmmLkWI4x0cDF4d5bXHkjiQm2yQD+mElXEdKrwTFiYgmL
6WTa4Gql6IZ9Zc194TZV+jSpopsVH82ssrDm4aY6ljJRNA7V8C6JvS7XLMzHAbyptafxPIY/MoUL
ZUbP+l3C+noq7MRUIclNBSAQmluRo2Cl3yM3s0cbNa4Ii9K8FHzXHW+kMUYWrXWpx/RkBr1x+3kA
buxXzhWi/4trCjHGhe5XG9YrFNKs0ZHOFMQnx1ZofCo8Xptx71mMD61jeB6Lrjp2NN9Gl0IZAfuY
oUwt+8mt7q3ANBnt1aaAN4XDz8N3ryiwHQk6JFhOuDQcN8EsL9u6iDPMqsgpmKbDC79S3KvgUtGA
u45RW8I7zN2Is5HI+OY8zaJq6tFP0ywsmumyBcxfu7iZLdOVPqx01yyxwAEW9Lzl3gsVyLvPuJHM
eGxjHHJRyVExVEid4dUvmzdplMt+TXrjE0LrYhF9Fm6noYkOIPbExIc0yye9i3+06Rq5UQ5+ssaY
paNhRsTttaIPqtJ4lLB37aWFKfl1EmNzbDDiu1qeMG/Z5T9jKRbvM2X8Es5tZY2aUluqvAievM6L
nTVd5iixUTqaChbhuO51yatrNG5VcyH+UAqJM5sksnINaPtAmkuctjRjOxpGYpNVEf1pUTs7b5Xn
KR6eGwKwX7nQH+O0nL1pyopD34Zf8jxFSacpG3uKuw6cPDreIkILds8e8xXFJNthOA5WVndgnBda
gIHLax//TJv5W93F/bHsFCWxRgWc6pqgo8MdZfpkKaBHyi1tnbTElmMQZrVm9lVoStnjXL5db7L5
aoyPBTlXVPb1jE7DcfWSgO6Urr5yjOzU5S927YYRCheL/Bv93ncoWmrbjWqDl9NQG0fN7AJhTo9g
EuFkQfQ3v7dEHY8K5ECyyW6zt1PXzSuILxwh1j30BIE4ryHvr2I7Lid7Jetg9UrlXj/J/av+KpQ5
SITnrCxkDX0joTtG0eRJYf8Rj7gjVrw5WeX+Mb6KYqLVUC5qOGtwYkmRuaIIo1tLS8Da/nWNdl0/
0u3/O0b2dZhLU6fFOZ7WY4joO3+bTc6R7ddDNhKY4DKshTCGGlaZaHGJLjTrKJjT8RIexOjekgjA
RV51Yfy+nDWr2QJ+DH6/PBDUQwCQfKLzZqO7ABHA50+b7X4kpC2YSMd0OPKzt5EG8xuJYcYYNNBB
yFl/XVQQYfCov3kyGJvLp7oATjEMHbP/vYWXjFcr2bMOPFWOKfAEMRbXDQP6aAtCdDV9bUVs8YX+
Mv24bm77sfn1xFgU02gFIQt846VKjpku2iAPn3qrOojnnnbIefJ2i1QbeYz1lTmJq1yEUkDIxzQ9
iA+QdUwHoMYH1zXbr8ZtJDHWV62JoK0trC8/l09Z0H3Jv3c3wgNxBjSKaK1Ks+cG1SrREmtHOPC6
KPTrvPOHG/HM4x1FCWDWS1BUD/HPSKzMWNx+iKypAK8SxkgTbPaNYepw1N5N7CgSJUDeFRPI+G+v
QChXohGWuAI0sdNkB2gJZ9P6gkzaj47CrY60q7WGO8kG8ia2pjKPB2O6Gwg2P4Ca9Sb9koYCmBb0
DqbtE1hoLEHFxs0SDH1gRpgV7rijP/Qk35/0q8ZM9iUAA2OsqWdGxJ8BMy89pZ7gGqU1eaqXfEq4
gwL7VaCNioybMWu1UQWqIp0qGW5p8jx5zaG1Ci/ikkrsxjjMI6sK/Br8KWNIilqocxaiXrhG+XqQ
9RLYs92S/VCqUbrP6ibhrYfs+51XgYwFIRskc1ZDuzwunVYKwdcHJKP0LxBTAV3/Koaxk0WJ63rV
kQTRMevBHwPF7w5/BSL6RgxjHaGQqlUnQ5si/Shrj1V4kxecOh3vwBhzMOSYYCALngb0SH5RKDdm
u4L198v1m82TwsSdygzDOqbDPkR50uqPQ3aOxG/XRdAv+/4mvX4SJuIoxtTPUoJPUoyInEVXJ1Ya
LZzT+kPI+S2FhVstaSpVEIzJde4FzPoSclSEnP6WDmXxxoj3/dGrOCbi6OrSSssFdEwR3LIDpnJC
LMADWZ38ua5n26xKTuDmasiEHhmTRGXUIqhSBDDjF52vDH/Q+crmiQ7S8lfHd3WkiBS0WUhUwtyl
WhxjSV1gG3T1mBLOdOto9xa4fuzW6t3QqrCPOwoWlo/19rjwyBv2Fd7IZy7ZTKasHsLLegidDC+d
6KiAkYJmEf9mMvwyzfnOULF/jCxPpSUF5saVbdQSpcWQ9mXV+kXqAwClWoNb3RJ79kB/VgDiM7GL
Q3avAWteP/Y2XqV+di+sdt/afwfdf9nax86IqUgayz9aExh0mWFppM/t+lC44WEpUSASvcrJv/BW
VKh6rPoUIuB/whiTRv+7H3I8IJ1Zq10TIJxzq1iJ9B25ttU0Eiel2PMKW2mMNTfo+AthSVUTOq9R
usES1ZyX7O6a0FYKE+aEri0yScJkgeqPhxIz5/4I+0WF7zBj0Uc4pLzayV6CthXIhLk50dQ5r6AW
Irl+G8lJchwAamrrkb6cDUI+KpjYBGYypqFV1TA5rparL3NlwxRbmFV4mb0HTtpo1Zjd7b7TzdLe
Vr8BKedvnNJWX+aOZo2uN3J3ESiBISpxI2LXQQ9sIDqzMQThypPIM1PmlqphPIEtBhIpHU+0Ws3L
4pagpupBEW4Vto7boQPM4980/fdywq2yTLAkiZrozXpRloJsZ+56ioFNUJwplsVwEnhNXXoHrt1I
JnKm7ZqWYQRjmuzkFpjoGFxVHlCOcMcb/itX4pguG0ErMY6MNcQAOPYp19sE899D+DjqvasBcSLz
OydpOlTVTyY5qdXdXC/WgsEc/qTnbiK8OWYWy1zTZkUJBxyz6iveGFuN3QfNpxX8Tqmb30gTz6L2
cqCtPPoZNm+LuNTiLKZriMjzB1vFmyazs+kC0RjBw+fPeGA4PG/Lu6os7+BaiXVUGDhuTP0sVgok
W4x2CXZi50BhoAfLbZzvlk62ijLOqR4bAox22JOIssnyogId+/A9fTF9bDQ885s+XBUZb5RFGQrY
CmZHKPpleOzs+VSfVMv004DmZDKnmMYJKQbji8BmIijRgBHhsK2eO6O7q1WS2deT2b3Fom1IZpME
xMRFj9t1cgQSKGpnNW59ebA1D9VXwYKKQXSWP9MYvTylD/piV+Zdl54lm+5J/M2rePtBGYekSdkK
JhLclFzBWCqRAVoS23osYYKrtruiccaEc8bcy8n4pLJsmwqjZP9g61ALyk+rDb5yABeUtuZcP22e
xbIdsilLk3il3coKfSTtIR+OoIF06cO4RPk9G/+lC+JYErsLMxr6KNd0vZQQD60Qi2D9kqMZJ5aY
jNOZhUIc1x4iaLKZfs+9xNdvNJdYHYqmcmjzIvW+kwNOIhAAiGmYzOUYdez2xBkuhxai4znU2S1Y
Dw/qUBV/p5mBaS1TFYFTwtx6Q+31cTIxlHFJo4kVyXdjfJujKkdBbSYQNPHf438wlFehjHqykldJ
IsGH0wKV+uuy051alBIq+kGn1bSUi9e3n4i8imQSESWeEsx/4HkU19WnUlBumqE+deFwEs1psZRa
y73rNrNvla8Cmds+z6vSRA0VmDcnLRNsjEHyPh5PBnO911gp8j6mZoJz1JWzIIFpwGt8YMx6cps6
/yCt85Y79o3zt2Zs6lHooRI1MwIT4GetufkxDEGXPV0/PZ6JsGlF0aYpGNhgIlhce6LFoepZwGMq
eaJoA7UvHHijm3vvZwkz25i2lTBjo9Cz3uQVQ6hWpUI375P5qZI0P6+roK1exEw9x/JpConP0XDX
p2wEMjdvJXnfCPH/PZjHA51Np/G2Oijuv4m3u19tI465c4DqWyNC9wl66X6tjtJwHsrDdZV2zVHS
wL0JSEdNZPeYhDWq+0iGlzT72UKr2cZCOufUeCIYR9wqgzSmAl79UhQu/tAqpwnYiRzIkvfMznCF
aB/9VoR+uo0t1MZg1Gimo2gfW9WLvFjdywrg3ejF/DT5eJXauGerqzp1FigfZrcH/AVvsJ+nKGOO
ktSUekkfTtH40CLlVLWc4z12DUKW0REGniEQxhj7W5ZI66MK3Qk5DxWvEctzXNb3ozEPznWz2J3P
lDaSGNNTy2pO+ww1RfEIp4GpZAMbEZpPPPHEw2DZQ+4Ams2rVoyf7zQwNEgXcoub7rjY+IReY48i
mInl7/RLVXd8up5d1yFrwPlCsiliLeCtuYAMSa3rDvVlZXrstdyqh2Oqqocq+ioIYpC3vLLFfqq+
EcgoCWo+uUNRgh7o8ELRr8aPpq356YNmA57kI8817triRhwTynRhFDs5h34D1kqiKMKwGxfOZt8a
UbtEKQ87Hu/Y4/upzYDrR591i6udMe3lhk7kl78oL4TgaE77/zj7jiW7cSDbL2IESdBuaa4t70sb
Rss0vbfg178D6Y3EQmEuerTo3iii8iaYyEykOedZ9qgTPqH1PyK5W26Ppl1QHadognl9X/aJsaMp
yd/7ZrSAkJyoyRo6wPnLPXDaWV/tlkjTL2YZn2oGm5/A3XLssxQztTCYYQNQB0Qp4PmDY467RoK+
LX4IbQRxlz12G9XEAgR0vc0fmruGeB1wWJIg9+cscL633yyPlUUSrGefIp/u1fP0vFzrZ7COyryB
8LYQYE0BbMJmaCkfb0trNlOerWiVgAZwj7ZsjEotHvH7+f2bPQVTiHq1n9zP5HAvWyES2thGMndt
MluPyyaDHaN0fLQMVBhVuj7M9fp82eHJNOTuy6R3dmsyzorCmMJxtr1s/AEWbE/TJy/Fe7qVyBM7
2I1iXB6Y5mPZaymOFAQnGCbSvCToDuYeY1Nn2aUR+oI/onhslGJcpl5dEBp7Wpyjzjy1jSlrnrDv
8OlWbGRwtW1Dj6dKBdlpYJjarWJXt8Zs3w7psouLdp/Q9vHy5xK7U4I9KxBFagDn4pOK3mwcpUQt
vSl8a2/uMNWTYs+qdgFkivJdDkQ8WXiXyuScT191gBlxEX3n9JWAnHyfHvLTcJiyg16+0x1w+Pay
+oNwZhpZjaaDXlS1QcP58ebNTWSVpk3ngAygMrlzwGKqY7HdhMdl/SkDNcNrw3jAiL6P90OQSwmw
hYsvQOYDrBZgIuDruf16FPeVtmE7fH04XBmdV3xvT9VtknioGWaech3f0avxCazOi5cG8tUNobvd
iOcMa8oNMmY6PjSg6JI9w1j+iY6PNlUXOi5A6Dog+fyHYi0zoE8GvZHLGZgyLXFduDPWA65jc9eh
N8RGoKoMfY3/AsghvKMulm10fGuA+nBqYm0R7OYuKGwrat4UDDQtfrl8ZWQSOIUoUMxjvOKR8SRm
elsXxAlqp093l6WIL8lGEe6SpFjs6Q3sjfxsotpv6FichtcUxlmDtgHIYZknESj8UBuBTO9N4q8v
VF1MAzckutZ2rIE4eX3AGjLTXk7AK1WPC8o0Kuc4B1jKr+f7m+Vrh1/qTS+o0MnVE79rNupxobcC
ptGE/O2XQMzJH8f78RoTUTfVa7Qzr7XTEgKf+mF87NAM0sA9LhttFLYtAFILaF/N0bFbwBkOSVUy
VRNMc9otE2CmtP14GgJg7GFch96N3wBco+hPDY589NeQUVv/TQDb/gLOptwpWTsHWPyBglURAJHq
jbTqzP4Ef923IjgrAjp0oa4zRLTGLv9H99MzqF7zkwICsOJmCok/nbAPF0zX7r7elTVK7NN/GIQU
llB0nLNhYQITs1FcVgBnl9CZbTKqpzz1u9V6ZayXRoDVV71+p0B6/S+U2qIkayOVx0aYZgeUBhWk
pkZbq15KkujgKLn6bq3pKEt8RJnCVhjn6bKm7Q2rSFjiA/QyrQlK7egaLwTzJC5mLVb1C+gGy+gn
Qtt/8Oti8aYOUwZaHDCeP7oL26hHY2hT9g7TyFXmHKKJ/GzAOZgubOozHVGYI0+Dds3oy+NA9oQX
JZpYcLA1toqL3TPOgYxq2/QdceeAtiMAIiLwqfoYK84yKK3rx65z1+d1VJw4MNpclk0Lpyu30jlv
MpJFcyobdcCl8LXHAWOGtu6N+yRwQxPN3TfnqQvXENDTP2d64Kxlv0D42N/+Ai6hsdbctpR0AQq0
6Q0aCHkfejR1GADWsoL/62s67hnX3n8gLZCdPJfiZ4tpTRmrFoKv/ttcePF5uC0eu1f6Tq6bl+ml
eagD41UJtO/lV0mMYsf6ybswdh3TwfiHyiPUuY1dzrOGY6+uGtShKnIVgyNKCXtQ+hwHbIVp102/
I9irAbFheFm4UO2NbO6T9/WIXb9ymIO4UgC14g5hWh6IEn0Dxm7iOeP8LbcXydCbMEzqLrBzbQb3
baqcxwZvVJYAQwhfuZ86wC8mtfOYj1bvIPtYKFY71eIQl4mKOi1x96RuIy9pcitMzG7dmyot/0ny
0Zz8y0chSoGAEujYANtE6d7ibM8EpWbiEvyqDB48s67VupZkI6L6BAGqOsKkAeZGvkAXayZSEaVH
O62vG09b2oeENE+Fm77RxDlqSvav06nf0d2UoauLLIywmAFERkIs/sBbAn71psFXRhXe9swKt8vt
u2Nn9k+9jc27ywcpjFPA61ZRb8UUjf3z3zdJl5JEuaagQRNEVjQGg7E0D7Md4/U1jFo/nC0jM+7m
cegCillrgJMj4Y183SYkC4qqHa8roFhnnm7lmKg29SiV1E5ENg9EcQBk6vjvMzilmSwmPgA6ZPWd
ET+hTb5XyqPh3lKa+FopxVcRBVDwm6Mmi3caeGC4oDKmQ98DYhWPBfhRb02AylmwYTr3/E110XCc
bxnqfNpL7Fko1oBJaRo4mSwej6OIqT5rDey5Sa/65FEp9kUpaUcLDXojgsuLTJrYlCx4BnVGdjPP
puNhzzQLHfYNGyMHVmH7gN2U01AikFw2sp9EWbzXJJjRQpDGfQKEy8dQjTljlbojk41BpOkp8et7
91wEJPKbJshe0+vaX7zygPl4ZGksaHR7BRlSuWsrr7geZj97Vs/2CIxbmU8VJRHEBEcd2iYEHor7
3nGKleuJYJN5Vo9t8q+GQjkG+W50+s3NAc58+RyEpSLGuQX0B0wogjXi4zlYFcGIB8VmPLCfrwCv
t7dv2NJne6cfpOFZlAdvZPEDkWOmUUXRIasNsYeAVDtEpdpT/jH3TQ/SjeQkq/4LbfiPcnw+1i2u
OdUpBIKsPCyc6F6bmx+1o0mioND1b8ToH8/QSUi3giAKN9RWPUfv3pU4kgU99tU/2auFdVl0FBBg
+Df8MrYYw3ZhFRT00onp7IgRHZq4LcPM0Z7cOT7MlXs1DA34Vdv4Ws+KLrhsKsLD3PwCTstZHaaq
LTHNAV7VsNDGd0t1Hkpj+KvJYVBeadhzx2YwSkMfj1NfjDE1JoSbZu0xJtL22eJV4F4/JFNq3blO
Ve9GrZzOdYHY4amtE5+0CBVshXZtaI7d6hX2GGeSjyx0+4BIQYQHMrFBuIsyk54utQmHsTSFEmA/
ygr61UG+VQLvTU0jEzX78thH8+7ysYtQ74FxRRDxwV+JaW5OsOpWUZe0CIdaPPl9990x7kDLg+jj
HjLjqsptrFXuXLxe8zH26bzuVwMzgMa9isWiKU0lViAcIdr8HP49p2h1Wk4Kfg5GqDAo65X3oET2
qbP/+9qVgR1Vy0E6gODHpVWqU8Zjn8eItrnhG5P10lHt4fIJi9KbrQgudyfqtNS5DhE2SM5H6z2x
nb1bf10U6VqSyFEAjB3bR4h6IDTiPmWMIZehnpgyIf2XDb7O9UMUMHiKDuQxZXkvLyqJbi2yKDwP
iIn9d5f9+yaZQi6uVrrZ4jIV/Wu97IpGu7dl3F+iu7EVwj0DsLoMtN+0gwPUyL5qb0fl+wTUtTVf
d1il9qemPl7+ZDKtOKvQa7dwVhc5WKd/N4qXSLtK/oLDGCMteFUBM8DA0XFWYfVDuxgEIhbgualV
Ewx1569FHNq9dNBdaIEbWZxdFIaejKAlY9OkDNwt8YsmKL5Oh9xPXszwFzvJgG2o75dPUexa/sjl
A7KTrR1F/R3gLoG2U3pg2qfhvOxpF3ZYEImBKdfZVwkqFdKNQGHesTlePjTrkTUNwwTR6okp3D8z
PnDAz6JFJUNBIywy8bFzK4uLXFo1ujWhkIWO6o5BCCeVZxf+Cu/FAGIwlf0lzj0NY+ig//QZ80W2
Qnv0O57TR7R7gEn0qxUQB510flnoE5BmozrvOgTw3R8vKFXzuVha2BkA2Pe5QfdVnQbtaoR21F/r
Ub8fjfzgACnJKy0AedcR8Q2ERUrKczR3nXfZJMS/xnFRwkKqASLrj7+G5EMa6yM7qnICbla8uoFB
7fT5shRxELEAmgi/C85T/rGsJK06VCbeNIQauT8qSxqOtfECbFuMcmXkh2NkoZpPGKMZozeUZ/Og
HEsWZWRPW5HnQgWBoSoS3HVeX7vMs8lpMO6Y6qeiMkKnqL24+Fotq0dS6mldKQnnouz+j0D03T4e
MLI4p7JmDCy5GGbQ/7GUG6Ndr0g3naYqDi4fs0wW95KYyVoPqBnh3Z6s19nQ/QAv+tOoW+GcVpE3
ZolEnsgrb3Xj7llvKTbSJMiLCkBn1OryWjf6zs6BnXFZMbEgWyUgw8KgKv82pe60DGpnowKUHl0w
d2NTKFhnSYzRRXcBZZvfUti/b0JnFumVnhBIQfuz+sFWJeJ/rNO4zygJftErYeIr6TBDHR/ro3LK
E3AH/rcRS2GjdPtb2IlsfsuoA7dlLh08066s++QuPXS35Rfrrjmot8q9eapWNCqVwD2YdzJsY+EN
AZmfhZU6QOrxLArVDFY/lAhA17XiZYzZajsE9HkdVmkGToWuvOrSLPPT1uz3f/GRN4I5VxRPfTan
MwRbRnPSHOdFXdtzlHf/XBYj9EWmhvYzaBcIq9x9PNrIzZpsYDeSTTwb8U7tvWLnBKxWra5n1vm6
LFBovBt5nMOvTVCw9kCpDtIUXFkaADLb8WSvncR8hcVwNPdRRGAwS8ieP+qFHL106KLhw12tu/mG
DYHgsf0CommfocpE4AuVTQKL8pitSO7GKI5bpEARg5Xa1a5HPa6cqgcat7e63UmsQ+jbNtpxF6Kg
aRFnFUTF4HICz7y3AlScRthmiN4yLZY4HOGohIVCGGN5NRzEi4+H6ZYYr+uMBVF6sr+7arID27Vf
4kUcuCq4f+a4bny6Km/VuB6cBlyDkamh+1PtF9sESQLG1YrmPFrj3dibj5ftSVgPx6QhXhQqqnUI
Yh9/WwvaoyJr0xUbVxbWuk7YoD62+3RvPI5Bip1fKY6G6DPD8YK8BQUN1+KfwmnnrKVZQWBfHIy5
2Dvr2wDE3qiR1AdFN2Ujh58O0bsKoOBzsQZDvx4pBdydoeDgZTPEwpuylcPFSadSMtra5YpctLgD
ccopC6avZhg/EV/18tvogeFXX/5oQtV0IJFhORvc0/zoTdVbfTZRlwZxj+1gl06YkQZYt13qfxGT
3Y0g7hmjWPkQY62EBpo9rfsoxcRmadXGro0NSWYjrNtvRXF2mGhDpwMkjAJdZVSPy1V+so71FcGs
8g4Pa0wwoeMpG0UVXkyXuC423EH0Sfj6AMU8Zt1HEw5SAX7tHN2ska5ihJnexEN56tUh86q19JfG
fSB5eZ6U/NxQEhpat89J/tJhkc9zDTNMtVa2ACrKH7Y/jTv6KlnasTJwTRiqUl1jtqjcswX8ot8x
4p3ivv8qc8DsiPmXjmuhUaODq0TV+aX/Ao3pEuQha5BG0YOrry/LWr+3aXQTdcTPR2XXzestNnxk
7pHFkktyuRiau3XRzWa/IlUC9zfruZY2aASjnbqrQhswSPL9ROHpblTlwqgCt9eNEVQdLfWoJ86j
vqay1ECETLQ9Tu4LrihDpgvoeuAY0kNzG2E8lo2pF/cydEdhEsJammCqBSO7yrfYNKL0ahfXzFa6
qzVgmEvk4SdWwK76IR02FD2It9K4OF2uxFpSEAPgc+kntpq8euk1Q10CNsPfYT26KN25DAMOTVtm
PJvctZqsMR1nSBuC/GY4FkEUZCBJZ5Qcwxe5YQij00Ycp5zTIhet2VG2Shj3AEatQJhsVqEKRNrL
TlxoghtJXA6SLePUAYJ8DeLhWwHM23T697IAYZTYCOCulaGiKtm6LAAuztVAGYm2On/N1lxGGC6s
BG2/EXeb5nSYaZPh0Ga/ftF20UsGGOsUiJx40YTlExtXqXyZ85Z9Ke56qf2ydM6E8wN1t5d0+bGh
tu9iPWLOst3lkxTHic1RcsGpcEtwomUwQmsJ7dvqyd3B6l/tB+3Gvdbf4sZjXK6gApGDLIitxGDQ
o5aL9g2XXZgteNGzDkdbHIddtLf8/hqEA54FDCVPx8jVX84hIan4LZJ7iJOoqoZ0grI9+Na8sj4z
EADFB09td6i+AkQQE4yZl6LwFsp8izACOcB2BdsqhhX4ut4InhoLUCxrQMvcs91/iAoIkjpohjRM
7NarberZs8yQxPfkj1BO3ywxR72JINQYUaelp7W4KippI0boNTeqcX5MXSMsRVmQ0gU91u9RHjuy
WqGFBUQsh0t8i7BA6oKHUTV0cMg6/GRkW4PmT2sqOBftuqMlUFfdnTql4ZSgP73kJzqfsWJ0UBN3
Vyiu5LoIJ0O30jldzVEbgRwDCzL2w7Hq984criiNLu9ZoPjRrr/KDs1+te/ifr98GfIg1zGDIMtm
RLiUrmoRy8TWM5Iam/NKSUMLyx6RQSmNlnrdmhReHUdhFC03EVl2xlTvOkW/G90U7SFLtnYgsKoP
0jn3tE6KMjhGvII/ftrBqD3TvasVey/xTAKz+iCG80x2Ea2KlsHJz/4vEBa9xjD4GGCxdT9rfv56
WZ7AHW3F8du6FWnIPJjZGpAKw8xmG8SZdKVHkDd9kMG5PAxtYao2YS/SOor3mdK1B31cq7vFdqo7
0PRmz03RuGej6JXzkoxFBZhfx5W8HmWKck7BWiJQeTNFGy0egOvYY57D6M3D5eMUxLAPqnIXZTAi
BJ0C1xTPH7+xvs8KYJ4XzCpNT5cFiZ5XHyQxfTdp1Izh6Wp1oU8bjiHwrJbjeraOax2C29PTQvVA
7FBGNyHKCyAUr3zTMrA7wM+cTZYa5cWCEN2HU+rleMudmt2gY1/h2+Jn/U7z++8drr4hmwJgV5t7
UXwQzM59o63Vur1Wszc5ELR82n/vGz0AUqgXkSNII0LJ2bKvdEka52jcYZrmjkmbsPuCbtQ+/tEc
Rsz9oOtyW/jL+2V5Qs8CChTwgmOpB13Zj8rV+hA7ACTH/WhuYtfx9QINqWXyLksRW4yLOWD4TtSH
VE4rvVwdtGZhMeq+OC6BFrR+9pg/s0loLVxR0ZYFf1ElBaS+WJvCwjcWRHm2M6xIxlnt9hS+jEHI
A8UqGBmZU1j68VHZ5xWaan8nFPwDWCNCsxY16o+nWZYLLQsro7BRpmSqHRjW2gRIYaLvLYCMmNjH
Nh4uH67Iu4DO7bdQ7jaCp4DWfdpgar5BdQiYz0bX3V4WISrsgZAZg3+o4YKCmt+tS9slL7sVuwIG
ltDcM+MX6AMawC4ZIoD/Fwg8H8RxXttJyiGndKWB6zyb3ewPmaxvIz60PwpxLtmmdZy4S02Dyc6P
U+E6XoLsR2b27Hfyl3l7bJw9NFPv0JxCCm2Au9fskp15Y2ngiq0BtCiNdTJpnCE4ca5Ng5PSYB3a
qAH8t1E8VbNrBwaqioHWxUoIBuDKB75REyppWTzTiIxeb1FwtV02GNnxMrez8ZkAhx6cuIPiJqrR
VQkip0giQeS4NNQnDAtkKyhdco6rLK1Z7SmqiQqmFHex/mgt1bgbi/vLiojaXTDF33J+rhpsNMH8
FlYVqhFyEg9gbQAFzVsMRli+ea731etkYjeQ+PPtmgOtWOpQxOf4Rzp3ETR7tKm1mrjb2CIZ7tQc
659OsOAt3DzQxyz8D45TFIC2CnM3A+dqrBmgvYO80EA9MIzdzk0t1aM2QLCKxAHGFyWTT+KKbaI3
U+URM2+9xklAaN7YcXOqS0XWAZV87Z9sLZuv0FpG62D5DaZtIA7md46de6otm2xkafSn6wpzwsSB
zcBKuUgfxySv6g7fei38DK0qPUSYui2fpwPbQlOu52N92z3Xu/jv3heagxFbB2RWWIniLoxd0nJw
CTweqKiwtuJGgG0bigLrM+TYjNMall0XHYBu8kBGkJT3Ut2Fn33zAzjdqYOFpUzBjf01BdP6a++j
lm146Guh99D8cJX95asltG0sKaCTBTJJ5KYffYRbgAulrDsaREqX3ypOBfLnVSnDv5Dyc1oRu6UG
QHQ4KauVqoWDyBVrddiPDJrvL1IodP9hMD8l8NhitDQwF1O1cPJO/FYDuqYf7Ltsch8uKyKOwRs5
3HnRqrKzbERGE31BLHkHRkDuY+QVvX4NJC7TPjkVsklT4SfaiOR8AXCJrWUxcXiqc+eabxHmOC8r
JbzXGwFcgCxNOrhWhrNr2+yqrqpvSef8m+q5NK2WacL+feNAyDBlZRnl8GodAKmw5e0VQVmjDlV4
7YQJKx2cpbKigVimgWIb0lDsZ3Cm1ydpqqNbS4NlTAJDx0SdbPhQVKwH2ddvEXxephplZ9gAXMdW
sLPvb1hBe/KmE9Cq7/8DWan4a9mMhIh1n/kO10AiFEjQ0EJOnd6gOZB6DBoAiJMe/ZbdrOHwIF/M
F71qNfePTK70Aep0TCMayF8WAuw+e6A3VRG/lzr5UbTyd4rIC+rAyQHdI3aAdX4Ia0xjFBNjmImx
H1FYY1vWiw9Ga/jAHGRQMjA94Z3+Iw9LWx/NUu/JWJMGJjLtFAqCyHbvhuupKH9e6Sykr7KVDtEn
3ArknYgxZIvdEODaL/peLzBokqs+XV4uX2tRyRCEPv9zjngyfNTLVvQ5imLgjORWNx2MbCgOfdov
3xDJpqt0LrX32Uqwd1zVAH4c9cJHFleXXgru0VfJT2FPSz6ob38K52IMbSBaG8Fol522mwBf7Fsn
ID2Fi9cA93zw7H0V0vhKXjMUWe5WMOdyLKNTlp6hyait8di0g49kG3u/KE8OkueZTBL76BvnNru0
dOcMVtQ4X2r1qSzP62QEVWb7l89S5NC2GrHfsZGjVUOEJTuQ84xt9l6q620j5wyTfC2uUFBSBXbR
wXDA2eXl1eBVy1Wvf8t0lJVyacGTWftn2wDDswGIFeZjPipUl5hj6VlUYF3V8ksCEObV1/z1+u9o
iXEl/sji7DBbMmWpMqQ79uMU0NA9z4ZXfF38GeVkb7nOg+xHKyEzYAHmknqcBZquUg01RXSoFWVv
YhnRs9vkYDcTYOIy/TzExZe6NhJgmvSDxFSEFZ+tupxNxkNkVFkJdUtsMmBRMD2TQ3md+mrhJzda
mIVWLEXSFIbDrVDOQK2onVzsNWCmAXMOiocBmjwsxp3hIUMC4y4d7i5fiP/Fz2EaETNIjoUxh48G
VJpdnKhM4LwcRud9tZ3QKkAHdzsmloddDrCKvc9ze3YG2dqg6K2CkZ3fkrmLMmLKscvNCpG/7K/z
uA0NVO8y/JLFQaFJqW6sRJUkusIS7FYmF4szA0iUVgsZxp6GjJ95OP/op3sN/DkoBpW7+VCDYy9/
kwUtod/BDLhmoJEIFExOVzuebRXQZzRwrMes++bEEsWEIWLz9zm9Zmel9agO0KvswPWiLXawYjzF
y0ysjhCjdIKkA9/sZdsRRmKdbZVhaBXjV5xSqtO5VLPx4iuxhvPYF0oV5oDKetfbWZaICkVhrB/T
VSa4rvnSeQnnR5MWr7lmrK/oUqTo0wF12myG/WWdhAeJ7TDiAPvAAM/xx+ugrHTpmxax1pgt2080
E+/nsbyy8/Sx6NzKq6fo/rJEoWo/s2vUgLCLyJ3ikIM/x+yQHnbDqTGfc/XO7J4vixDetI0I3jrs
KV/nwQGgQjnlfuQoyZWiKvVLUaCf7lE9XlJvXrQIcFztJPHgP8tYn1z4Rjj3hogbey2oQQEjsmuu
mmN7M+91wzPCno0GKyHZF6nvloH5MgEYbz7rD5d1F948BEYXq55s643LTzFxrZprgXSx19YyQDMt
tn3Mj8aD5DKIPbejYrEcC9AaaiAfLWcmboy9VQDgdYHFkILXgxUoXzC/D2pSepDV1YR2upHGxX1U
ClFOcl3A7Tn0qVsxz5n0JTg7K+KTuYl3ZSOtoAtztI1I7mqkxFYooLoZGcFwTMMV45zdlUn/ZRk/
A1VL6NEB6VkSZqAbDi9/RWH3Gnv7pqWB/0XF/NPH0yXLFJuljcpwaa3KaWjj4txjmcErnEk72G0Z
h1OWrz6tyeCPZlUZXtRTTbrhzY71kzH/+Rl8LVUDeTclDOpRPRn/Mt4LrfKidyuouyB9b2I//gvk
AOgLNDcN7znNNZn32CSsHRC68gz9eTj213R6cvF/Krkh7Oh4nYBIgYlsQDyA8oYz3CGpFFOL+1/f
td8Ph3mXHNSDDBtK+FIk2MLHbBhbzeKZr2k/xk3C6t1Y2AQmXhqi0duApw/t+fGoHhxylEUNgUhN
BfAFaPpcTFejk/bx9Kyqm4lu1WrQdzaYAKy7Kk1+zG76rhSgDF6T9nqx3VeC1V+nzm5IHf2Tjlrs
aZH2ctl+Pzt5LF+gKIvpEwYuw1c5UtpVdGF10aTQrtMOo0TEPVQZkVyTz47+oxjuU84TnK01A3V1
spwOFzK5K6x4xhD9dG91dev3g3JQ4ox4/2ftdGx1mhiZN0Hczk9l2VNkmJHTTUGZJt1d3GbWMUtc
N8zjpZVk5Z+dkPZBFOf3kHGk2N1pp2DGpCpGBZ7zrAqTsdmlgHv8G61YydXQAabK79WpJUaBNBD1
BRq6CFir86b1S0El+cbn8AR9NEJsdLBdoMFwFtphQyKOOuijqJk3p1eokUpOTGB6HyRwnhNusOvW
FWq0leVVw+yDR8uLFRnSjMD0IMbCUjIBas8nQLSqr6lia/MUqPYwesTGbHxrFHejifmUdngvuzSM
nKWRWN7nMMiO77dUfoHepnGWaGSaAnQ9sExcB1g09ori1VVeFCKrX392lB+FcbfLbtVRWVOsF2RH
cwcklZ8osPKdJrFJ/NGJM3G1SZ0cJKa4TQXZoQDjOaUhgd0RimB01S4mpOGKuaSozm1QpYzrBLBS
5X6d5xNJtMPl2yMTwR3WUKm9prQq7KE8VYnrWY0iMWyZBO6cZmuNlTiFhFR39iq6FktXfb2shNC8
sFmLZTYd/AUGdztp0SelpsOo7aF2bq2mdmbf7Gl6lcQq9aJhyVSsNxeyvVbhld2I5a6sFc1utBiw
6gbbbIuVICDRk9b8e1k5wWMY9vxHDB+UChKj15lAO32v7UBWdusW1wvFrvpzegWAY9/BcP4UAyvc
lzF6Cr04cD+QyOHt+GkDzLRbZHjJMAU96IrPSdHVx9FwUT5FQ5weEaRzSfwVDNNAVzwdVRegbkCM
4JLXxOittcGOGZvi3akVWMY9UBruDS/XPectOcegFfSLPTZcJIfM7PxjdvVRMLPiTQIX1Y01ZlEP
E3IxcNl/ddc3QAX4M32K+wIr8MDndvZleu4ymcpiyWgGIy5jz47vONdOlaq1wqwofihH+9Sph5q8
Wi3mJeKHer4xci2YldljLVOJ0uzqfVb6j2hO6bQv7XhNYVkdsBAINhTy6d3GDJEaAJHKOpUy0CDB
I5Od8h+B7EZtTnmYk6ruM/jM5k313bcS8LJgKh47oL46OHlsmkTe3AfDv2s4P1a+7DX285H+SWEL
DoLlm9ik5rydE2VJbGbwRSgfsVohCdZDl/vxfQuE2/k4Xxm1h8kpNGAa2Vmzs7wkmnODxVjm02LA
l7OKYfFOdiNYNBZAJ+7VoDphSOdORr0tdE8bZbm7FK/l5PSFNgV5mXp1eQCITjS3sovD/spnvUAY
gw0eFEb4TcxYW90CdV6kX49jCBBbDNwNhx7kd6iUYAZNNvYueitgyu63PIuLictattWaLMgsweG9
iw9JgdFFN3QmGM8aUgYaLDUbiY4WZzapUad53UNHrNMAZ+iYvRVYFcFseL5T9s1JTh4uNlQ2J4mZ
QiC1Gdy3cyjwc5WoRsK0gCgtW2ZykxiV9trHWnHQulQLxzZ9Q27wtUmbyFeAVHNONHUMbTt7WmuK
930d093SL/W1BbSTQ9y0xvGy+xDZF/AssB4PNEzgFHG/Uc9ydZzGZAqsFEk3JoaK7ps5GhIDEyWs
Wymcj4rjnpC6TtHJKH6YGRa2CLgo9H+K3N3T4dWaZRuMom+NtjODKyJ4yvOkS7Tvh8gCYlEwvJlv
Nm5pclvhqQ2i+GBC11lmW7rIB1voW6qAz8V/fD0qs0yrnQheFsCjeYueKQbiSWDczyGwWYJkV52x
5z1l2D9YfX03PSCRsXzZZq4w7G5/BOeczBn8ayr7EfZj+6KGvZ/fZ7eK34RjChgYawdyx1tT1tIQ
nvRGc85+ysxo3MFCyGXAxQYAHtN7Z/acoA+UfblzjUB21oJWEcp+QPMEBgsIVrBo8jH89IUZz5pV
4RV3Ll8AC7JXwlzx6ixkw0eMdE3LUJ+SGPD/IhV1DWAq2Tagij9K7fo5sZcahzvtyM6MvPyU/4CW
BLN1sT9cF4ZHz9r75bspegNZ5I9MLiNW7SIB1Axek7qFjYf40QWQ02QAkyDyDL3w1O5r3yb+ZZlC
17wVyuXDrhatc80UzY7NUcNCZxYsZ8Zolxwi4ADLykaiiIrxEJTDiO3CAXHn6gDx1CxsiFOL/eTO
XqksEo2EHs4EVLtFADRg81W92UpTNctgoU2bhQRMAh6Z6nAGza3ERsSCUL/QUecCgTh3FWJa5Lpq
FVAFuVAb1/e6XoSTnciK/Ozv8MEaKIOajsIe5uP5Wom+VplbmnCmKC8AcT4B44V1/DWZoJ7/8gtt
xHFW2HRFXQ9Fhgyk+DbNGbAqIllaJXSfGxGczel5aSFxhwi2hc1cZvkcg/m3PYKtYCfbIxJb+B9p
PHhYjO6dmTBp6ok1fWc0YWfAZy1wzeBT1vwSaDHh5VslvMkbkVzu0VTzkhYDRGbZQ1Zeuyt5zodr
E1DiJu19NXutklwiUmSNgKDEMqUN4GWT32dMG3VJaDMCh3jpwT6+jCrYw6bGdxrgxFzWTtCO0XR4
YlR/QTpjYSL1o3PUlLyf46Ub8eBTfTUsgnwEdnof9Ef9ABZyGS6aULWNOM4isUasdwqBOJVEQWVM
ekBrNw5pnx8liolqEsDXMjHrwSBmeSga4gDGQy2MMUiOM0B2hjRwd9UuzX8mjgN4RVPNGx+tyFMP
/eGybJloLmWa56ZISE1wptHNUCs+Uubaa91nmj/VzSSbDxC5YUA+GMgAAcfyqf46YrGusCZg+qSO
+cVF49TDToWEjVB48TB9CP4YbGQB15EzE7cD3uxUmSNeqgQ1EKDs+NlXCwvF1g6rKH76evkEmRnw
fnIrjjOTpdXcNmXiIgMXwP1GMmWnOlagKYARQpewl8xVCfN9cC8B3AcvU6wZcAEgm61aXywIZEtE
gOvzlivtkOxyn5FhMopdTN2GoBiQWanIu6CeDdxxtF4QQtl92TzIm341FIxj/6oA5HWoDY8LsE33
62kFmfrvXW3qk/w8tJi76CVfVmA9KC+ZKmASMGJi8+gdeWUuE6vYgmYye6qq8mntZFFcJoJVuTY6
Jko/tu2yjoGVmCcsHSTeYmb3lw1G4FeQyWI4G9xZGKrnxzmbNZkrmlDIqPpT3Wax1/ZO5vXuILnb
IocJSWiRM0BkHX3Aj9pQdAFbPWaXGxUyVrMhGIL4/+lr+VWevQpqgFt5fMgrtdzUTUcfscoPjgVI
rPcLADvpW6o8gK47rMGRNcSnaJTP7QsPFb1khsGvwzq40GdQomMSGLYx9fV8V8+leaVki3qFaS/p
ShMrG3A3nmGP2wwTHGHo/5F2Xdtx68ryi7gWc3hlnKAsWZb0wuUk5pz59bcwPmeLA+EMfL2f5eWe
BoFGo7u6is7AMK3UzGkrDIBtt4/SOvuJLHp1WHpJmd9LSbUHX+n3UQ6vSr3jMVGwNigaguRVYoEt
RKX9BM5FXAwscZpHGNoFTK8pOPcsaym3JkgatTkDXZyJ6QBtX1ebGvUhW6T0sMyL7g6CztMK4HlD
hTJtUNZJHeCNVmtB1o03ulg9Xj5tMs8d8hs27iT6iN+dwwaZHy+h+lEBwulmmt28dQ/VA6BVO+Na
9LO7OIJYpxsNNmKXD1ZD1TG+8QkgWGdku7rk525+jlmk8lqAQ9Stpm9xU4PcEyNc6820rAHHcbIV
6G26tUTFslUcwLtewZLx2Hde8S5B6rA4RJ5+V6Vu9xpd9dCOBO0RiBHHB5SEDrwZUPbKoxUFTnDE
IPqiEkvTAu+ajgSqHqW9npSNq6lx7NbaXHAuJ/ZG+jBFf2SpLJRVIZdwgcfr2NsyylqX15ORKeHK
/TBBf7gQIGPCpOFa2RvmzH1ZG4O1/TqO8904GN5lYwwMp6SgPUVaOWjn4T15vk1IZ6NpMGnndoKJ
9mehH4xmBcWCGu/qrP6CvVovN5JWPpnT/BYVMo9zmXHZn9mnNs9Yp8tqNvh2ahDtlCPkRoEgkbnp
J/OK2vpJJWuaUspz3sEOkWTHGL29fiVMx9Ue2fZXXlGHuUs2i0qlagr48sd5wKK20c1QF/Yk8QZA
uf5QV24qKDOk7Ml387pnoFEPazCjvJ1CGUPgT2owjzjk11EpAnMOFH/Od0khzxNYvvFwIC9a5Uo5
JkGO+33Z84VM2RviwxS1dm00TH2qw5SsHGvp3UqflvKulmNAUhYbjO6eAagv5xCQm+ZTBANmEwTI
KKtgIuvcvaTREwHPk98lCJTTkctn10SQrUKNkSeGwf50UBYxTV2HQLFKxZB8gJTA3IbkwZ7soGIc
eRZghahpYoI0iH/9TXdCAUALpT4Uwshj59y7mJAPjybs9ZBYsTBBiql81S5ta4HF4pbPJ8UOKhuL
1DdUhHkSLPk/Hk7XoftDuEY8CaYdzznmbtlYoo5Btxp5kSUC3icIHwSApoAXrg14kikcMzR2T5hq
bRSjjZnJJ7QwvEcy8yJDu4r0XQ00m6k0JS26JhvbFS8fEKhWcWdb45sKYm7Odmee5o0ZagOG0VCF
SwkzQx7bggZeira/TXBZQ6TWlrAtBLWwZWm2lxjTgWry8jf2TcDUQLVu4KKjcstClwknDFYz3aPu
q0BEKUFB1ngnLFw8ll/2XtwYo7LMEWiBwpJhrJ1LJ8KNDfKDQwQm87p4mbTxQTHG63U9jKaGWuCS
cS5zpnnQfqpg3cObVqZbkXLWL1YWDyjXpo1uA5ZjW8lDn17N4MbtjQdQk9joWNl6NALWWP7FjA8g
EuAAkyUFJCfATJyf/VGbDUwQoruQaZnfos4SNXdi2jhDsRtLyTWMRyuW7rLwfjQbl/OZWbcg6KJA
nAHdKhUrcG5b7fqigY4UiarSSxpiXLIJTPCBwHz7TcQTLXJVDtcQCWV0INeB1zTxalIwwEhlM0Mo
rF0hmYOLMb/8KonHKHYWo50yZ4Q8nmP1fW4PJUSILrvK8BSEvwQpjg8M65SnUt9PcmdEg1so+h5j
5qCunzirSUIm5dnWBD1nHXfKVC3ExKLg0WuJIMG676vZDgfUnXBc9YXbSmWECbxxUTiQSU4NyeLz
75dnmazlaYdcV5cxoCUv6h0oW+M7pVz168WIpy9NOBeYecEU7m1tVfMhCtdWc6RRH3ZCDgiHYBr5
lzFVRFtOxQKzuVpcjE5bjfkuWdvoOgKhmgZwRbKiUw7m0kDNTTFIBw3sA1G+Ao6hSKtsW1KeB4ZY
FIDqiZ1jWmt1yCyj+qnkBaIVILfTdS/31dcoK3/0dT6+LnoKbkZhyWbBXsMO/z3YaYU9+DiWmzSt
qptuBUtyrBMyKl3B8VfXKN+Pkd4mBwkv/8Ru5i6UbFEOB6RTo1Y+9KPRcaB0DHoNdNFxNcsoxpLH
C7XCYDTN5TwdBlcokZXKTvac3tV+A6XM+aFvbZLOCdeqD7VWnzcdx9qyW9PUVaPjqBhqAdNoY0s2
FGH9Gdubd9MQB+hdu7VCfsXmEYpEAB15UrXvvOqb7K075WYG5yGoWz3+hDbjxUuIW0nAkyTtU2km
HtNVKvQeWbe1V+JXCNPbegoVQs5JZPVOCVYZeHcJOMhPqgegAylIxxG98UfNDgPUu1wg3UBHAMHg
yp0r0Cv/RVvxzCS1jnUE3fBMh8kml/FSe5PaJrgcwljV7DMTVOis4iyZwaEDQasTe1PjzEetAMnC
bwI8bbK1Pcciawtu15F6+k26OWeTAKc6j2AIE08FuQiqle7ik8EXPXTNh1rlfT1WVNOQdmPSBm13
tAeoLQmda03tYXVNvoRBAfrIxNGyR9kHtyoXpcNy0cBbBuhscLahH3xuDHOQZorEEa/OvHbE8bXX
eNhppgVc7HAGnbFPTF+6EWeKupi9G4Mexc97a7BnIa049yoj/1UNkJRg/hmKoMBVnfuhx2HVg+S/
dzX9Z5s/1OOzqN7X1q9c8YTyRyTFnAuVwXsJtrSNQWrhxCRv8maCQTXI75Ibwy8fy32ITQleuCEI
gQi0AmP11J0RQG+g/wMVeLIP6NCFpyQGaET0Pz712bPB7EZzHsADLYT3gG2Uttn1kaPOss85B6wd
iSQYXDDggkYfkMoelMSspxLkVfBV+FH7hJRWCYyDeUy4cYQFqsFk4j+2aCp/lJMlXSxhi5y58Wd7
S8jMei/6WeZ2vCMlOvlGefp3DtK15HWGXqHUw2i6b8Gt70eH3o72ydP6xi97sl7XZx5Sd2o4aZPQ
tzCW77MH1SEcRlmgBao/guP6byoHZ9aoa3SqUqlop5M1ghdqEMXIEJTklYe/e1efWSPBYHOdtnOf
ohd5spbf4dZGOk0Aht3tHxD6swLLdqdQcbKAalGdh7BF7oPxrrgvECjB0oFXGqFnrnZ/81I78466
DwRtzgEPgUXxID6DFfpIuMlVX/rCTxVOrRP6dG+9owKaIJihUOWwRZTeIh0tJD1YisfoKO10t/fW
xgktu/2GHOwR1evcrhMnxev0r0hQCPSXAL9MMvpCNxsNTVBkKOyQXzK9r5WN2qSTP4LS+FZylgJy
t38xTHdukVrn0ZBrDc8JYrHF8C4gx6W7ovJqOMlT95N/JNmLjTkoE7xihFyN2kqRmchrZenEIN78
r5JPbl3roTxaXn/wjHvpoUAZNr+fvuqefJjvmt7mvcNZ0RxMmP/8BMpnwcD0oBoZuMBSPEPMwY77
B73g5PNsI6hqKOgZ6yDEOj+ect9ZRljBSGWOvtRg+kb5Ig2caMp44qqgoSazrCpmEzVq5469VqFO
gCeuIfXFFTAsejD3Y3Jdj0LrNsVau5BfnW1OCGc9P7dWqfs46RaQBJM2AfT7nDXUIZ4BAXCQFyeN
3dX6l0IVPM3MnWZ5Cdv2NY5extp0K9SQrFXYtTWykvQqn+KY98NIgD0/yGhaAG0HgIKGgTdapLYo
okbU+05z5x+LQ0qAhMakeimuJA94TZc3ffL5E5+boyJwnaTRKEBJzdXF8WDWy67Itae2V4L/93qf
26GOzByP+qhYaCmTgencTR8LMvSuO0RPaPKTu+J1vRZt8Wv5hXulfU5Hzk1TR2Vt8wJjypP2n7Q8
9fvaSzCAAWG125SbjrO/Hw4MkSA0PtGrA4clGGOFBZXvu/f8TvWagPRlhsFpIELJxzazP+CHPerC
toqwAQoV9mKo4lUPCZAX6szBa5MV+rQnIWYOHREVWht0kqWB+kyXatiYpvR7koErM4as5WLtQcf9
wtkozPWzQBkgYjqaMEOfx5ylkPulm1PtNMJR/pwfCTF8h8mRDFIK13+QFzAXcGOQPgFdrsfQhYCW
x/V8VR3i27a/UfFkk1HQa76mvwAdtp54lLiMMioEn1HnV4FJ1yU0Kik3l9nMldIi5wEK29enQQfQ
bcfQhePV+lkObk2R87FJskw17FBU0zU30hdfrduDpPyYuCIGn8P4uUNUmqpZQ9qGQFeRax+IdgdT
R7vBT1KvWHzt0Ad5MEDl1glXWy9sHvMa00Uw+uI+RtMcWOJzFyOzWVH7MiGVbU1OIR8nHQIKIwdL
z/RwY4TyUKqgtjFg8tuNJjA+6M9JeWv2Hap7EsDf3znH4DNUBssJtSUTzRPAnWgqOTE2NLlbV7I/
sgdlN2ItjYN+5NMass721hC1dNKQzXO5KIgfQjXgiE0SxpciJawcodTDYJXlmccm9fnxfe4btZCr
ZY5maiwasPpokWPysAV4/Q/0gZi7YrOGVCiJ0rqXs0XGB3uObiRAQ6FV4uWtHV13GPQgbbX0l8gD
AbGd0yDIAqAf2FAp57oqTo0UjLBI+sntTfr/QiDzGSSYuxG4V3ScMMAE+Nb5lp+SKoaQOOx0XvNt
eZ8clJiT351eZwTxu188qf5wyy8BMQpr+HwQrAdiX4IEJN0GKaJFjY00wrMC7VeiekweNiATJtVC
fzpyR1gYnxG1ExUE7MAuo79GZaFj2/XlLKJwFn37PcJSzCfJyckfn+uHzC3RY+P2tBnnD8S9Gnob
okXGZCmjUWcYiVzG6inFh1KJD5XsYLrif8jPz1KErQ9D9KjdpEBTqhF0xVWkm3X4ZpXfOJGEcaGe
GaAOuKHHmH3NTcVtAGQC1RASSgKmF3AOMOb7Bw9AnkfUCQD3zBIls6G4ws4MZM8Ar+hDCUQjUcBu
5YPs1kHPU7vm2aSO+pIqoz5PWMVOhJbV/BqVosNZR/KzqSQI62hB8RRDRngTUevYVUZUTlGiuiLm
xrDtg+qLeQKFtg/8xjmjrkW2xYc1ahEnfZB6bYFDgNsBmZLbxQNBcUSBcN39iG+wiKg18TIFVlYi
GZhRw/MdPVaDJvoUJ8uYF6kA2+TVfEWEAUabqLdJz33AU6ZjxK8zU9QXK2QLEidNqbpFHQdxdF2u
q0O6V0sn2UlY+5e/3ufnHpZz4xiV5CXxMBcauCPcQQXHO7R/fHSJvBQsbeo8HupeTd265M7NMHfl
xioVo1c5GY1SgdXRsq121+61XbgHt0nxgmZetbcOa2f/QT2EcaWfOUv+vkn4rMEQmynD0pJUjMz8
AbpY2/KwSw3b+rICulj4w663HirDvrzMjGLl+TqTr74x3SadNvcWPCblWAXC91mgP+XYQmj67RQe
1w77lOClBTZmJGZIpM/NgUMl0XETEk81yzbs/8qRdRWWt7ZviIIMD6HD3rgfNumTWbepuhCbXTTb
qnCsjYfWWO0w65xG+cJZT9bdh14qrlvU0+AjtZ4h6vnoN8JYsnjRt+Z58bqb+jEE+MJZXtD7xyh9
d8e/lJhmAT2VMRptoRpBVUcg2pMKEjRG3RRA21ENpBo8u2jKX/aOeTw2Vqg7tkWrvrYaOFdXqwZ6
RtkxY24+xjz5H0ZoVpxBXoABNcgZLEenSX8lM1rzoPOMoZoxafuy4Y2icryiESrKBE5tixx6oXgz
jHut4BKv8VyidmDUdQ0eHfg6hOWgu+kfl1+VY75aTvq+Aj3gtRjWWR7wEgofeJuffeI2y0mF7UGs
B4w9wbZ2m4GrcLDbfRdgP+7UVxWTQqgzS9/6IOUUIhn0LIgrJoaKUVpGUUCkQlqlz8WcCQJa05h6
FT3lqEBmsfsCLWrUIdDoSb0UIkA2d2abuPPp0t/Ypc5fIk9yISaW4i73aJwhDawcfa9cz87soeO/
5+FsmeeOsLOhBIj5CLrgOqVqNWN2BrHFrA9GG3ll1Nia8nj53DHvB4xgQH9Lw0WvUk7F7ZibSxPC
KWQzefGrqnfG+DjJrXPZjsI8ChtDVBjB3LmwoMeoum2XBPKULU6p9vd1qsW2aVazY8z9rhmyr1In
XIWxca2UauyUQ/IDmPQfwA22jm50r6E0r6CKD6+GKl5tIgYsp+FBr9LcWYbctFcBveio6n2zBKeW
3uato0Y5xLX06bURxXclrie71ur92EBHGvsFrC/apNTBZW95zlLRDBQzSzFi7tFVhORFVqTrrogK
zoqyE7SPFaVpigQrtiapx2cjbZ7uprzFcD04ORRP/8rDbrLP3MYWdbk2KFHJVYS9n14hBRX2lYfp
+qspiB9NF/G6fYeyqbsceWeArNOnI7cxS0W3ohErtAqQ+dZp4UxW7LZVYkvtWzVfa+NRBQOUWu4u
fzp22rKxScLAJm2B5jXQqyXeSORJOz+RZ3vr6S+tDXYVV+HUkf7HwmKaUwamD6V+amFzIdKUAUIj
rvWo91dkhj96M13gyLJdtYee8FfZlSFszY3dxIvPK/thl1rZfhJUIVFhdzmcxrj9EFPA4yHbkyvD
ckUOxoKBK0LQJlOr//GTWlXwkIt5TPxMns378NAFxk2j2OViZ5BgyD1wMXqpxjsh7OD2YZQc082n
DMU8wqg6jMZ7ANI91EGuuy/6K7JvtF77IH4LI9vis17w1pZE9o1ZS4zEyhRhtgUbvIqueewn6C/r
NqHZiHxu/ZgdbT7cpC9EqY/EjqQ1cWLjFtahnhh56h7VrRSFmHsysWvsp/vL54RcDJc2EHVxjFpf
aF2dI/EAMegCrmLZir0kDp05h4BTmPiXzfF8pK6PMBKTtE5gLk/S9A6DirLspKOSDhw7/+P4fywm
FbplodSqPIIh5bYEnSHhyVLewPqGdg2AATx+CHLMLqwi3U2RMQXZWylZRVfFwEQVOaRBRIJ42P/B
sWdmix+nkAarLEWZh32DnaLJz3K8K8tvGAd2IwNloLn0BN4e4Z16ugCaWU2clj3sQZZ6r3wHvzUB
AGG8eiT8cjKQktPOEDmfkLNVaCqnKlWEog1xLw5LgnnLFu0pTVjsy/uRs/3pORdrLOLEAke5mwri
dQMRBnPVblq9CBZhuU/FgbNRmMng5sNRIaU3tbwqSiykNacYjIdYXfxtqVuOU6xyrkQmDTENBc44
zP6fR65lFRSlH7B05O6bZle5wmPWbVzrXk1suQSHNe+GZzDUoTq+MUldRGU1J5U2n7IYkG/dYbxx
jSGFh1oBZrDi4/xtXh0i0SO4zXH4i2E2wjiFZ8SJnRwEHOcOa60UTouMRM1Uq+tmnF6BHnm4vFNO
r0r6jG9t0JFSFsN2AU2Sa6xobuhQfhWNOyAO3CmNPaK1N4u6Uw2mIyzJ/rJt1rbBUBsIJYHPVD/h
KVYhHAyjhek8FfY5eDeiSQ6sZXD/nRkqOMegeQIhMFZRLTq7HOIDJpJdUf522Qp7d268oUJzqKat
vmR4QhDUFiEZr74UmIpqPXKvgruEuzdZF/lm+eh6/JIOPXQXYJAUz8Z9CXalBEgiFRe5fgQOm5MM
cr4WXcFq1WpZywZfa44WTzEmVzLv+VKIZEt/2o4fq0gr40yRklflCCuR6bThddjand05savfATnU
NtiFjlA7qycDmM9bUVZoNkFXD4ZdAxSnJpUFltm4GtGC3BrB7LEVrG9N9jdPL1MBCBSIMw39dOpE
l7EuV2ar4URbGJczFjspeAx5zJfX1gZ1orumzZVuVPBESCInmWpHaV7LTnDURLeT5q1dKlfMCtuw
QIfcKe+cY8BcxI2H1GlrrCJXIT+L/gb44g1/uoaeo9YjThM1YvAZzLY4+jxgHc8odfayOV+tmASx
sXypWslWDZ6QH8cCzXuxhoW55isWtewb2yrjQ9/xMgPyIz9t/Y+Vo/ktjEpUEjnFKzbRlK+hKnT2
GBbXuhAeLZDf22GJ2d95uQ5T7fXyN2NAvnHPbCxTt1yuQQTGwGQFLlYziH/KnuJmeBZYmI6tXsrl
lryCCC5CBcemZEt744539JjVOii3QIcUchto6lCbFnt2bCD1TJ7wJHqSTsAQEIQ0KnWOEKS79MAL
aOyIvbFJbVW9WIbVKHEYJ0d5gcy6WyF2PhORW8WZvyS32ffL68wYOsI6bwxS2xQi84Nhjh1ZZ7Q7
nkmVbt6p9uA2I4gOR6e8yb3IN518X329bJr9iXHNos1vmtCLomIbVIVUeS6xvmogohKjoKSl6I5e
Yrqs7p6S3bqzgF3KjeOwtN+n7ItuCE7Y3kvDQwuyjAQ/6vIPYp6nze8hf9+8QpWpidp+we/BUIgj
Aco4dPt/Z4FKSqeiGjBCh8VGWfGgmd1OTrnBjnkFgx4U4AYwoykmFc4BNKsbRUFqoT1GN+EhO4Su
vB988WVFnWLa6d5ll8gh+BQhNuaoQzICX2/GBcy1Yuz0SmHnRgL1hnmXiT80gD0vW2N+oo016nio
eoOODgpc7qjJv6RFKW1h5T0xmUnFxgZ1IsJYWZtogUeABiq2qTdX41K6mAjmXEvkt15YOXqGUwFg
V7ZKFJLVtfWt3HoQ9fBJlSNX6q1HgH4nOxt0TkbIPnMfztH00uIkdABMwOj40ic2kGbKD8uWvcQr
HB2n3VSc+FuPN9kPYHvR6MyDtLJTnpQus2QA+ZL/7lGLCu69YK1dliBNVDVgztcInKaytgc3hoeB
vcUBWcKCjll/p/drtp/DRXiZIguXd17EnDN/mlW69BWoIFQkyWBWCb52501ejLk22dauIo8wy05g
5zEwCHPsbsWvQODZl/cyZ59ZVLgxk6ItoS6O63vqW89qB82H2EV8NGOT2/QiC3rJSyrwoGA/K+oA
L09R3sn9OgFzGyYbPLQ/dUd4+neuUTFoHcUyTskj0UiuyvK6bn6oHed9z76dddDwY1yCKIVQoSAu
YyAmFeyh3l/BWqs70jHcazeTL/qKI9vpfR5UnOjDfphubFKhQWxGjHKTRpoahIfmmlSeDBS66oDn
HTuq/uMcXeWKillTQ0XF9wJNQVp1To3R5WbwhOS2QJ78N1/rwxhVwzDDAj3yjrwSSReosC3rKuZ1
zf7H0p24wzTA3uimuKCWQoW3NZ5qoYWRgeyqLLQbVFTuxip+yyGfPFcg1i8HaCnlnDPOPmgfpqmv
llhRki6ljCPe9d2hztTeXaYIL1J14on+nYCDnw/aP7ZOy7DJIcQVBB3RBDfbel3taoqvs7G6L5XG
cIVq1e2wrqDuFWb2Muk3g1XtV62/Nwxker1202fGazfIT82c6zbqtx7aDUep09F2M1Qb49l+nCom
sqP5B0BxFRDB7euqZdDZWPqboRxu89l8TmYzdeO+gUbClL2nRgxS1MaGmuOXxSxuFmO9yyvyy3LJ
VgQdHdlITe21gMpTH9eVP1YqmtIIQZyPwH4C6h8rQ+0yVTB6SEkhodc6cBSkX5vkuUyA+kjxrk7e
LR3VaU3z61BzSuHn5Q3O7BmBh5AQ15HNd7qPNl8lkYwi0UZk1Wow5QfzPq5s9RAjo5/RKMYbUPIa
a7+aLh9OxNx7QLwZZFQW25nyepSaqgP+H5HQDKQQ3LvCa1ZzEmkSTT/tuY0N6jZt5EUSsWPQkc47
Ww4Vu1q/hKB2nNGsubyQPG+oy1KT1ClTY6RfbdYEmX7XapVn4DH9F1YIcJsM26LXS1kxFnVIlRzn
tdWupDp1RXVyYlHk+MLekBsz1P2LRCOOxwQx1kiMlwgEcUCyep2Svwj9JHmJXAeJJqEUPpvHNBp+
GUPGw2UQRz59OGwNoIBVUDHRUAIiTzrOY0VgioSFTLJBSEbmKg10M0CEyB/XYO0UCwQTIMEF3w4G
bPCDNudATELIuxix5lrKCr668VkORTtH2ckGlpAz9kKWj3Zua4uOui3E3KxMQP8ynmJPSuphX1WG
GlzeK8w0YGOGFqASMtFIws4kFUfth+Enh1RyevM+uVYCaA8e1eEudDKBW+k8jZhccI8emgBuLiom
IMthF4Jo4k7ztT04Q/brEVUtmwjURMH43hRO+JLamcvFF5BDfck+dejDohfGwUo0tx4cPSA4on43
/FB/oCoCTRNeLeQk3nzJHHUm1UbPcduEvzu0JWqF7wRNFKIn1XiDB+Iy1EPxA/z6WVtW1CpAh+ig
SLLYUWrjEAncnjHr9bT97tTpVdpQr2UL20sA9M2OGijrydmEUTEg05SycPCG84ep5k2OMt8LW7tU
Jg1F0FiWe6w7ESTKInsKmjfpaL5iI2BSR/UbP/Xk78LE3XHMswtOOmCORNBk0U26uJHntFRguMp/
JekE3qTIW6P7OuIlueRK+vSpN4aolW20rDKrFobSfX7XP8anCTJMHz/xb0dmuxOyiP84Ra1mXYeF
tDYYH8uvWgBl3s2AdOJHu/mhLLe/mXt5W5l1h21NUm8TRauHXFwQA9UqBTr8xsgeR5VDGc2sqm2N
UFWRRq/TIdGwhoBLB+G7BPah3LmWMc5oePV7/Rze5jfNT9EGTf7+ckDkuUeF+Go0qzCXyNczs70s
r+44fdEmzh5hxvbNZ6Nie9pBQduK8dmqWXeVsXaThrOCjClxciv+szNorFa09lM2DzBhggopWP3q
JrkBlZYYIONAzJV8ydUSiD/HvupmAjgy7kWfKCvxcD/syKeBnRH3JUjb6AtGjEAopdUI9AQvSgZ2
1Khyxl3tTyDJkCsn3Lfe5JZe9Ep4R5S9lT2PFYZqoI6Bf6c1dnLLE1xghoLNT6KSSrNV0z6GdKZb
TN1dlac35dL70Zr5Y5ZzntnMgpG1sUXdM30IiH8MEDkACdaLZYJozE+FkwyCENmtJ/oS9HC9BloI
Y3SIJ0807QSAQS53Dvui1zW02DEaTJgyz3OXVm0BZCc/5Dcuv3OE1MHw/qkQjzGmoEexileiYeWI
oPKXiL4lRlcgc3VutCwzLR8gxIR5NFzwxwJKGr0n+ykGD3hPflZRDLbUk7IgRsPoPpw85lUO3V9g
rVHOKCG90NikwLD4ilcJ6Ob//1mkUCFWQE+nY9YO7U0yxLVJBlUNte4kXvBl5+oNNbDCrloeDTYj
Gp3ZoNYv6/KstkBG51Z6Hbq6XA5uHQrIjaqy8C4Hvv/xrT78oXZqEVtrqc6nbwW12BO/tgka1dYR
d7zxG1abRhbBLQYEIqFjF6k70sgm5BYhbIGvzhtDmyjl1d76vriyrX5N+MwyjKfCmUGy0JuPJeiz
LmgDDLbu7AoJJCcFb/CzJxRpsTUybveSvRuh9YhXCVgnse/ODSYd+gvdqgGus5cd4IqRB/R2sU/B
21oGvK3ItUZ9O6EYpTnCATwBFZJj7mKA1tEfLcAUACF95ewUxvUFvz58o5JZI4zDrI1F1TXz4i2v
4+99LntWarkKdEu7SnyMmvmQhelDLDYP0NC9VUbrIc+mRyXWXc5vIZ5R2dbZb6F2kmyNQj5bJ88n
LztKduqOtggCssq3Upu70Iyr48wctY/AozgtNSZfXf0+DMYnQ4TP/vpVR/aq+7rkgIe+GmwpcTKf
Ow5AtswlV6kIvqaSmtYI4rhKkp3x9ffUvgC0pbgrvl9eVt4XpvKv2oxzuW8V1ZWbo5JdDx0P+MVb
RyrNWtIQmugSDOTy9LOQo8AoTW9QxOdaD3mpEG+LUNlWUzRoDpBgY14nD0tnD5DVICOh9U6YvSb3
pXfFEU90RIq9OAmGsyNbuDOeLi8psXLh69F50IxazRS3+BW/uZXJaDYhPebBJsiXuWSGijtt1TVo
gmOTDOqjsBrf26H4rujZt0VJ3s3p52WfWIXB7XEwqbhTR7OopRbu3B7db8EGb+NsJ9lNpjyqe4Ls
xtid5hTrQ9IfeY7yYh4N7eladUL6DNtE6Wy46d4ItIDgZucMsEFec5v3+ag409SSNRfh6fD1e9Ba
gSqMuMe7GZkX/kdoNan40o9qXhmgkXUhyXVsVMUZhfFQop3H+XDs+/CfEE53ucO4EqvOhDtklKO+
IxPm6TMBSbQOJtqP3LjJOYO0kl/Wl+FQg1sRPCdh80xQzrrbuXL/Qi5ggo/4l/5R8aU14mLFICE5
beq7CjaQ9Ua3JfS1YsjZ/MF0A88/KsaEWV2bDbhuT6e7vwU0yp4d5YASml06XJQLgx9AhpAoOJKh
RARqAuoC1iGa01RTR677ydOu1p2M7ahgdoN757AtkXEwQ4JwNV01wTyTOcriAKS/nNnrYj5Nc5DJ
wmOczPt+XcFG8txGELhQeHJLrIYXfPywTB04Xcub2RBm+Bj1u1yND5GgX8ltGzmN0Pu9maDVZUZf
VSiz2PGQv3E2EM9x6iDK7bKqVQXHCWWURFQFvN+YfN6JZ+fCOh7reCKDK+oU5zapaYyCcrjILQZR
QesLHTnVy/DoRf21GxzRr9zikVfjIEv36Y7YWKS2T9RnuaDo4LRooBOpDIVd8t4tPAvUx0sGpVIF
mVgYMrsu3/WUI6fGMoDyhgZJMUz4gO8ELm4WLRziuhXaRAeRNga7y7R9GfXu+fIeYOUoFlH6UvDE
+0wGpaSGAl29XHfXMXIsY91plv5L0zpAc3jcB6ywvzVFrdeSSGVXR5nuQr71QVWNY6Lrj3UxcupO
rKo7GLQ+XKJ2tWZpZSstImFPkfz4Za5spEJ+8pZ50OhwlABPohigBjJ41n2PM67UJc9PKoUda/CM
RxWWtMkxMNzmfr+8KfPkXv5wzKfs1k0qfa0gyBAjQmE5gxOj9G1bez2aCmQwqTP9y9Z4PlFXjTQC
4i5Y8KlclqtpNNCZjb9DvurnZTOMBARVG/BaKgC3WSqNpsQ3jeuwNuXTDUOe5wpYWGU+byhj1+s4
WAqp14D0n364mmW/5kqqY7jyEN73fnWcnHqveuPX+ti9yD+a/Z/wQLGi/ZlVKpFczTk0wPskn1p5
M0CU/a4C6aB85DZ+eP5Rwa+IM00TOlVG5tNerT8UUOPdEB1j4ybaQwu7B1epLV/xW0CsTQlWPlRl
8fHATEoLCJohFMSkFIbT/QKNoSKIrrSDbMtHPgsO4xEAiQhSmCI8SZ9MVak5q+M4yW6SzjakqPaR
sa+1J6vH2G7d8HItxrsUhBQW2DNRqwIYllpRta30NTVa4li/7+7/y9vSPsjc9JiV9J/ZogJlNwlF
Fekd9snj6BLCjdAV98L16qWgwOfViVk10zNrVLjsxkVZRjGR3aMajFeELzLce8b17JE8GWqdYJW7
fMhZw0m6CqIBqHiB2hWl2vN7Le2lcIQcsAxUFjGpOkMACkfS9fBOlVPRLVxxZ+25FTJGFENcgTIp
lCkwi6VRCxubodoKIBxwuxhowVm+apbuKR9qzr3NPH0bM9SKtqgWQRp1lN04rp1WT2yzqI793Dqy
WvHWkpGTwyVA23DcQDInU4E5yrW0MptBds3FhM5FORXPUlyqt0bcoAESp+NVvYymH/dictUZPVhb
hFp2qkjMnttmEe8vf1r2An/8GuqFYIJZfkRXRnatuHvQtPqmzmbPbGSOGfYCG9KJKErR6IeWsViQ
3SGHcZ6PaWgE2Xg/Rsu+aB8vu8M+iaaK+qYIgkDIIJ/vVCSQXS8lkoxy++LpTndNSo7jwQpKr7zm
vniY33Jjjbi9yfdSJU5nNYY10roiswQmxogEr0UzAcS0ZKSIkyqxbyRQZJoQvgFVJl2ibmoLk6vE
4uiTcri5VwIriByZz/ZGjhaVjuvA8IOGTUMjAcTV575lEFyRsqwgMwsnbq+TXlrtWYH9WOFtrP/F
ZPyZPerLzVXWKKUJezHoTLIj0G7u4Of2b9xn7XRHzlKydv7WP+rb9VkXtaqSAKgrlROGAuQAxIh3
KN+8crYkuWg+LSQYr/AoxmP1k3BQbPRQSQuRRCBluVq82CHgfcLwi0LbPb8BxHq5gZn6H3s0Al2r
pgm/5f9Iu67dOnIl+EUDTA6vE09StCRLfhk4Ts55vv4Wj31XcyhC9GqfFlgD6kNOs9nsrq7CRgL7
d0pa9DbBWH81QuSjudX/anaVdQwgngD0OsB4mLKkttIYhNESa5xu4irDNeliqCBuXU7q7i/kDXjW
qDQ6VzOxqdtIRvcuv20OhAtXCaqH3iGXLa9ExMpvDR3KmSIR7wGn+uUpkPRmCquyAXP5Pjwkh3an
nbXneEo9zBt2a4eKwxBc7q1uqGV8tNWfC2eU7RI0H6dkV/q/2X6Fda8/G78g1omJRJf73icLob10
8wPozvwAutg6Xizp3Ktp7lVP+Qb7u9wm/SHCatI66UG4HWweqpxnmHozTyJY9/IEuYUuPcRz50rg
u0nC2M6jW6vsd3HBQ/Oy4ClQa/nnm2rEwTZRW10FKyrzCkmFpz2vJ9BRO5Vjefqn4VR64yM2130/
BLBCqYGITQpjCpGpowwaRipmgim5egMlyOkhDB/fN8C89tDyBQAQM1eqSgfrzshawwIBFp6WGYRU
5t1oD353IgPjfHpcRuQE1amuYxPB6YpU9HI5hVWPVlgLlStpT9X4MqknEfzFnBUxoiaEvzATAr53
FFRomUSxyfMu0qwKNQGofiOI5dJ97BNYrwb38OWQfwR4JqkbL7ayuqn0sIJfLF75MoDNUoPUOEa4
4ZR2BIIm5/1FMoLLxRqpjVSUSFZlaFS4qxUptiwYp0qyvoarBNh8/VKZyjHKDE+empW3uwyPhGU8
xPCa1qDRSB06tTbMNVn+LFX0li8Wai5gVO6eQ1s4hCYkQ3mdEZkRty9sUscOggWtqAOE9vtBNtvl
p/7zAjANdKN31jXhF8rusqBzmz3YPxDJ54cGAHou9Ie3dOIFm9O/KEOoQLe3ci29t0upsud18d7/
royHroUWDx7VEvQ9NZqyzGgMBWzbWuXKg+lmw/cx9rU6slUd+L7436cxsIWTqIEMUbIU6jYsQFoy
WyXOSdw9qHlha/29YZYcR2V11C6sUNfgmg1qrA1Y0XAorqfVlo6WI8z2+Nnw5kNzIu+/ZTeIdlVz
tpIV2S4sU7FzaNc0nCNYhiLiLvOizDYAt3PCG8KeOYTuwoOGkUNHXYRbgzSAppGTWK8mtQKJw89R
eJDVzk6k+/cdhGlDBgRDEU3QaNH8IlayJpO54qNJ9U0ZvehjUPJGcxgvLkxXvJqgThuGUcawXrCM
elR+inoJYXjV2o29sesnsXP/7XrArKGAPI+oTqGET52puTLyyEii2rW0+2HaDcljND+9b4IBWSM2
AMzBycIcDK2hUyldl4glbCiDbQYEspcd29sc0PrppU+d6XZ2yIUHJV0Z6KAQTYs85Szz/Hq89A1S
SQJ+UUcTCEo+VNgUVbz3hAwBWw2K62gnFm7VQWo5ubPuO78BZHBxFa9zF6SkJAE27dxTe7uL7b/o
Jb4NMpe/hfrAnZQNQkxuK/Ew7vVDsjjDY49m0DEEAzMmDm77O8n0REjFfOZmq+R7Xu6DCf5VCCic
efgBa7uMoZGeJbKWlP25wV7d60/TlXCdOeRJI8x/IbHHiAKXBqn4U4M0uAMpCPr5KPuaBxSaj1JA
Lmb9yM/5GQnipTUq5uRJE6l9DmtqoPihYEJ4NbcJUf4IjssktUdjBq/t7YfwWSao1fHcxpQ3CqU6
tbGYW53GTMrJOkXnrBIlkPoFzIKVGXDYl/cP1dvcG+ZQU1cIm65inp+Sm7sQpL1LJ+oTFhrW6l0n
T6IH8TpQ0JUGZmXWyXwYMqgI51GicK6tt7cwLIOP5ywA+FZssJpqqShiKDTGUq372lpkdthVuv3+
+t4GQVjRFAUNOYgkQUDx0k/jtq8qBfMDmMwH2NJE5xRNxf4UteFDJncfaPDAHJiBkVPJROaLMjdV
gxQbbYqMFbhS+TH1LVRHVT96/ovWPvlb9BHc2KJpQtSonIUmTH57Sl742XAC8dy0OnHQnmRPnp3o
YAF4oqtPYvYInSY+qId5Kre/gQqHRBCzFXqslxARraG9XGEGEN4q+ilydr6+A/l7762ZCnlw4bZt
qoycy2iXPoPgFwC3eDd94u/vmUX6rS3QNJKmFmS4iANvjoZUhWHZgRoF31J8KnbDoyrY0wSk8OCC
cbV6AdOS13iFm7i5owC8ld1LbuMYL0jEPH7rhFHUIa5lGABroIr6Rl5tHCA+va4R+dyoxjVO7VdB
CGpMvB2e8Mr7CFL00iBV05GFTG0UCwaVT+ZddFSgZyEF+nkQic9+xngbXFqj4l5vSg2ofeHNsy/5
/SfDz10QcTpWZOu3vZ3bM/Axiz19w0QWOhwCJL+4BRDiPG8/+OsOU1dMU1jTbFgxdviA9ALidaPd
+QZqqxm+Ma+sxPieqCdB7QhzkEhnkLhfulecLU2ZtNje8Zmw0DROp0LA4/vsSM7wI73jane8jYQX
9mhtpXVeo0hrYA/rA196h9cedNoEKJRA+ts2vmKJwYe6i5dmqQghKICQVD3Mkuy9vpmhNaxhgk/+
C9Eexq19aYuKDqExGoMYw5b8pXeF72RTY1cGBTf01BO7hYAs70nLqMZfmqTy3ijsND08f0U/uSeq
ruOhQicaauKci4wRai8tUeFokUi8J4vrPJBrGf4KdZnkpAX1PSQr+WMZbyPtpTnygNlEv8rK1mW0
EP100EjvIMbrmqcGnB5gQ+Offsb0HayhtQhEOiZy0Nm4tJZMmpg3ldW5xwLAe9WR7Cr+VQSk9KI5
2uz0V/VPIdqFHieff5uEbO1CBfjSrtZos9KWsNunjd8u6dGQkp/vZyCMmbFLG9QJqNp2lvoZNsid
Bdko82d1Z+JxADok0F4NLrRP4z26jobm/sX5e5uoX1qnzkQ+NWW+KLBOrg3Bjp01cyIo/fWYZBXR
C7jjQvOYnvPPt0Tj9nJPRXmtMeMFi6TtjtQ59cklrfpWhMDNK6wyWuGX66OOxZyX1ZA0sEYmNlY3
d43xVs+OxHdGwsSt7UV1J6TcHvzbB/ylXep8WPKcSMMAu4bgF+1XpbpN8+8cz2GG7M1OUjdwNPbW
UmmwMfsA9YMy0zG7R8gBu+kTEP1OO90Mn9QJ2CHuN3ybW16ujrqNwZT0x2uIz8qzPYG1q7zTAaI+
REFuS06Y2HUD0HpQHtq7sQGYlHtBvr2OL38DdR2rZS0aSozVE8/FRG6enSmBjQAahD0kTDROLGDf
yJvtpoKQkcbmJCQwKF9hNtER7NwFusjrn1oMevMzOkY942KB57tlE2JHoZMaYAiJ6z5LfvkDBDDC
uLoJuEF2lkcSAdWfr+vwtERf6vyH+S3y735wXIwTHs7goM1vWJJplcTivMmYP0J4aGuX9O5WR3TL
O1nk9q/Z54YgcmQdgA76hWQBjdzq6HS5RSfeWd21qvbXccod52Y7zz9m6MdRAehbFv4/7Cmn8gap
FRmFWR8jfirHjnivxqgIL7egPO7b84ecMDOffflNIISO2SNPPpt9Yb2aosJ5NZSRIMUhQoIBbq/2
cw3qxg+5xKsJKn63hbwYWfdnNecKxHhdBKMDITs3G68/mtoQPcffPmFQMTzNQdCX6rBIqi2l4pEx
BkJ6PF+DWUXgciywg9urOSp0L6uiCgVxQTXAxzok0I3HyMSRh9IiMfLyOUGO96sZKnqneaVmvWB2
ONB+p1f2YKleonyN8lM1JpyPxnMLKl6LSzlpCcmfFumAiwlwXdnhuAX7MnpdDhWOY6n9c3CHw+CR
QYm5/gw3BM9q7SQlJtqWQ4Ny9u0ScAzz9pEKy70aF81EjjJ5QShm5UiTn+r7/IZQ2xEGze42snJH
nK5BeoJfwksxOHtLD0jJRteO4gj7YWw+lY1x342Yl+YskhMWadqRNg2zBbwqJGmKdoJ5GMXOtmq3
CSzQ1Q1742ddQzCse4w97l3PvgL++bD0rFQKRZM+J5nMDMCUYNc3UJIUMKAM3I3XoojEl9xgx0tT
R9sR/WpQAV1miJ1UIVjKeMr8nkGt/8ygxsear5HEXt2rLSq2YFJZQgELtjTM0JGJ1+Enic5QwgWa
Nj5wQUwkAL899a/2qOAyCICepaRM83ttPeSXMGBLZnz6++SGO1zO20oqyCxaN2vFDHNkHOT3RmrA
X6e2uIt5tEZvR09IQHtdGhVk6iwv1EU5Ly3BU54MzS/+chJ33FWxT8OrJSrWLEpbR2uMSgwhY4lf
tF3uExoacT/5khPvxiA+yB9Q6cPyZHRRJRAPQlGV8sq8GiMzJ1u5IAsC704BREgKAJ+7en1QXkm3
7x95ZljZmKMcU4hiiLoSc6uWXo9xcZS4vsj0/Y0JyhdTZZKMpYIJMcieIuCIiCRZcgLNsYcEev/v
+6aXG0j5Yqvrgypl+GplgzdYIYK3THrQI15DmLdxlBsKxhQWa4nKRFmJXiWCwab//P6nYb8ENhtH
+Z85G7ncSti47pe1W+ANROIMpMV4BLhC0AYZj7SMtybqjhOHFEFKhcEW7NvIT2wt4XKFcrzhzT0W
hRhkIPVckOU9abta9DOPIFWB9gXD081fdNGYwel1G+lLLRQhfInWPTnGKOp8JcOc0D3xlK8Fv1rN
zBI2tkhc3jxk1D4y2jmFrd41oCsanXXpYj//PKVedkW4vcmT2ar9+opbBGTG/I1tKnIIppipCsYB
z0Mi4YEI1482KXl0N39ROObtKhU4QIkFZmZSUZ0O8a3srcf5vtgrBOd1xTvRHLekp36X2sgTK4Ep
cJjYVXkwZl5aybNAxQxrgXCSVSBm9O1VLYY7q533nMPM3i+gyNA6MSA/QpkQG8gzAVJIvo58WE/F
oT+S92173wcfAGefcXGibKEBqGEQ9tILZS2t9SobkKuKNQjLwtqYgypcBdUG2UwlOQXkA+46oal2
qTDULoaqk0dh0BrDeX/RrCcO8L+yLqGpC4lUKvKPM/qeSWuQJw6ZCu8BWiW6TdyWCevzgUZHJzyY
sqrQYyFlmMztOOGNowagepXW6yjfETYsUvHrytG2MEiU8BknyCejk6ytWerAzUuTC4uJ5RHUfdU9
1X4RdL5Y2UtoZ7e5Vwbr1/E683lPOmYRfmuYOntNnPdqYZ7Xm+xEzQ2XA4Zgzk/jKn35ED8Mepqb
DaY+5ABFnNRaYZAgEiVUjAcV6STAHT/IQHzo1DygF7na3tta6rSYvQzMkAWDgvA4tr09l70TiVHQ
LYuXxtCZCaXd+77KbNts10gdmtWodHVUYZJkexCX8VsUweqvaFhj5DP31uFGza94rzpmy2Frlbrj
8SknMQ3/7GyE5tDJ8gEv9ZLJk7NrgvRAwcOPJjD28itGrBtja5y67/u8VtTZgAOne1RYbEvEi4s0
liUnea4D7pQK56PS0G5lGEY1yc47DEbtCSVjdKoSEDlOoy2Yz3Ji56KjoRP4I+lcBc8/LgCa2Sjb
rFgjUXpzP0eSYjaQdiJH1rBD4HeImOR0yg/c25j1TNlaojIB+K8WGTksYVBt3121u8XHGJ4dH3gt
VZkT/WiEsiTW2gQEHlkTQSjHjjbm/mza2TXpHgODCQa92G9cMi3f6p9lPZgzL5Q9bQkG8M3hEgg4
R4npV2DhFlWLEMHSOPNIkjWltkgZ4WTcRLsO40GtYSuBDEYXQbF5DNzso/tq7w1UUhv+1OgJfZWE
7kuSHcFQ/NuVQcP4KQYY3f1vi6Sxk8uSJhUweCQm/lbslEu86FeHCHZ2n1fOO42BfEUI3qyR8ifw
wqvNSKqTHUgQStw0cqPafQEeDaLXWQZ5ca+GznAIr3KuoAIrd9napi66sqkHte5Jufe76EF1aycV
NkToEJjqR4FD7Mu+3DYLpS43bbTGJiQ1qM4bnrQTQfKQq8b6hefvx9o726VRN5shdV1ZZFgacZ35
gQSE7hmNJVveWS+8RJa7NupaS0OljcIJ1sSg3iNp3iln3hWC7eBDh7guQ91oktICwkrWJuzEg+4R
yGLhQXPuceox0ib72FDV/hCt4aWrUneaAWYIMSEtM0KjMNwld/ot8ZbcKzKHG2uY0W/jLtQdJsiF
EvbL2RiOYeGY0hUhtElQFMpNd8530w2/30u84k168mqUvsnMWCrWZcHO5q1lS3rhxNGPuX3kRBjO
0ujLCirczaAC2+H2PmZuUQsKXa3Yg8HRUzyg3FMn/cmbBOF5KD2TJBuquHTN2UMLEBGR+tOQYoYH
xTyvfPyvB4K+u4ZxzBptxdcjrJQF6FYH86lBOR9TsoGo3CTfOFtKItV7H44KLk0+5BD2wPJgDyNX
oOhHygMqogXDbC2KzLz2Mc9RqPCSZLNcp6TJk0NKNtTqXYQjl8zcbhnnxtWowNIZCt7jNdYVXo0n
Yxfuz7XlZ/nM28YFATHfdRv3pwLLOAzgOCT3AemUaaZd1vb8SevQGP+u2ou7Zvb00D+hQe6bkV3P
9n899BoVYeRWQeVNwrY2XoWSYhdATis8SXe6He+IXDZYYu45nsPbYSrOYJYl6lMda+48yY8WtwPH
yOxMbgqM/7cP1lc2F9MbrcuhrQuNoC7yff2gYSTq+wCIpfg3ZO+cQ0HrXGZ5qw8puSd+63jmrhQ6
4Yv6UP4yyLh6MKmcGj4zsGE4EKy3aL6/mUPs5zHC7J6GGct0PlaWiAxqSQX3I18M3MIQncToHgg/
LnN91axBpz7AihosXoFUGBxVKwrphE65DGLeUAbzULyao+8EIssSleiEwBxBqmWBEgiBvOMWd5iO
uLFDPWHaMhfUlSwrxQBCjWLm9/WAkQ9wEqEu7Py3PaSvg2FKAO0WYYzoEJAplxjCA+EndK3Q2pFe
ONZY0VKV8blMEDTgv1RcEbopaxp1xbG2Sql1dMz4uKMg9z7oGSNwwhRr7lWmJd9UVgNhW2icOWaf
iU6arZiAETLt1GT9fK9b81exjzBSx/l9xD59e4CJAMB6CSQ1Kj1uonVyk0/jhCgryU4jLvtY0dy+
V29aCTRruZzcyCGU9wzrypIUPx7bT4og/yrU7Mcir3dzKNyuKJratZhzfJ31st7+MCoehlETzqE2
dhgDiiJvgZ4sRhky4zj3FsQ/chGUvlY9hJ9mNSkePrQp5HtBtdlEZfPymIEJzgAnyIwXOwTaARBD
jgk0QwN5RwiAoVsMxLRKkKh8ZghW3AIw/h/L5KRsHvOtUYh6tsBy76sH8tbNgPkfXNM+gwG4HDDs
TX41R37OxlyUaLFWpQui1jqn7tKFg6NKw16W0uOMZp2aR0fgjOuPHMHtKkkw3ZiVuiUyMh2rbN3F
q2vM//THGaMN3a35+WMJy9YalbBUbadKS4JFghrm25AOpT1Olm7LiLK808Qqn6JYi/Y7Rg/B2kCZ
kgcU3LUMseVMNUDoikBcEgOmCdb1KxLRihvL5QlKMptqW6tUpgQu5qXqNZVcdihlRteEW5tknHJ0
DQQzUkButkQ+0JuosVknFdX6bhqFLMI6q/wMDoUy1M0QAKONGXK1wJQgSEV2nEPJjKQbm1RAEMsq
0vL0HLez694NA3AZHNB5RV64QhbZlsAuwMt1mW8HBEUISmP0H7RC1ELnOK2kZEX4JsW1/oE02r7n
T+hUApvDuysYI5CIwKqEsX+AAWTZoIyJWR71XSTjrvg1u7I3YFedyVkwrCYeUAQ6tXuCFk+cdvia
PJT3YDAOtH3yFHMrfYyZkctfQu21FJpqqbf4JeS5O93HGBcHd5qBwRgoP4vwZ3x24MfLO4igKZ6w
l6+E2uZVAZlOhntTAcuiBtkpKji1Eib2BhKFDQ0TbMliG1rpvu9UTJ/amKAC0aoplTLj7eICVu0k
uXXVW43dl/OHAh54fkBRAYIh1AovA17ZRfraCQhBoBZ6UL3ogPL/gRQvM59/OplBaGOMCgdG0hha
32NRZTwc0cu5BYcaAM7QRS5Gg8eaykoRwWP0z8oony0EyOqtJlaGcswvMGS4oScH9UNnS3bsS5E9
32G2IbqVrhbMGHzoab+1TvkpiHGESNHOF4kEQcvcHztHuT/T/wR66PCAOgw2TZyLzWqp/NuwGgUk
w1htDAT+crWotvwY/kKDjhBUxW78Lfy0oFfmTg/zo2j5OVKG/+hKCinSb+7OPDPqRRzwE0hOrjs9
BqAhRSvfEBBpX/HDLis3x1vDNCxTRyeSnj9P8CgW9F76/ZKa9x24qsaj4ZHxuCK2eShcdsDdmKNO
ZAR5uaTtYA5kjQl0dtHx/EGayuCwQcb1oWLNdnXUwRwAEbLa9by6yctfCFtNedQAhK+/TNyiPjPa
bNZGHUxg4JcuLWEMzCROSVhsJ1AutIP3flBjdoS2i6LOZNXqazUOsJPDS8s/cDLJ66+4XWreiqjz
VyS1VDYTLJHRt/pHcQ/atFvyubIfE0b1C7d+5Nlk9oZUHWRYIEbVRJOuCw2xEi1ojQP9+wQGv+Re
v5P2nWe2ILbNPOkbiLgJifIJEdbBbJp1B7l7ZyicNuD6KrmA3mRBm19C7fPcqGAY7PFLOk95JhXa
zJkPWoCXJAZVc0fwP/RdX1dO7bbYDpVQtLDXR4u3JuN8iOJlr6hJYEAeFuD1r2slniYocQddmHIK
HMxbhQjfSJjCtsBqehl3lmWsZEFH3LGiwsFbcSzWoBAeBMx9c5bJs0S9gYq+q6BGAUvtsx6IXneX
eHoKVrfwBq89TMmVXxLfqm3u9jIjHcROMQoMLjnNpIJ7LldxPZMSjnYznwA1QpojfKkhiJN6yQ2P
kZudtL9ao6nkmqEqhqU+p7MVKuGlm9yNx/FAdBBbMFlh9JmzrazuLcZhRQ3s8XjoK9QHjGJdwbya
QoosLaH33dVecvtXSovMc7GxRH3AwVJabR1hCbwHT+pXcjOSvqWMkdG/qkizr+WNQfKDNndi10BH
ZFKRrqpXg0dqp6E73ZIUtQnao4FwMO0BSPbyE4IUF5rETFM3xqkba2mlGWLAMD7Ev8riZ7OunC/H
PA8bA9QdJddyryuYUXfN0nCavnXMtbYHvbNTLd+/7yQsU6CawSA89K3wEKEimpllVipOOHpG/jh3
GGnUa19dZq8vOt4lRf4UHTzB84IHHfjayaz25TdDOayretMCnLuRHhSzlogmXvZVGrQWDxvjk1qM
kFbuvHa8WofmLl2KSrATSz1WAF04YqpiZC5XfoL8/ADRPivh/D7mTpggtwApB5ifVPLvG5daRjUz
dS3FEOmk3ZmltNqxYvpmmj63efLvtXEsUZcUEZAGIAxAyndpDLT2CK0QOXBVMXEsZbnWp/mhljUv
03v3/S/M8tatKWrbS0HQekMO8X6W8/thDg+lsXBuCmaTdmuDOhFA2FZrR2yMmK5UnfZmRmuqt0GV
AYrTPohK28STVvwo/EdXDElSNRniCnQXRSmTOLUMNINHMAIeCiIDcm/eWCBw1v6GO4flxFtz1JUh
9Q2YgiaYa9o+eqmg2XZsJNHwOlUbdqqQVw+qGoqB0DRJhf9pLBiFznOnzQ10ICUIXvhVYmJW2BhH
f11TQPwy0MivdQcUxAe+++vG0L2XutDT1mjwS1f4dJt2X/IkfXrfBOvIbDaD7rn0EHvpKoGYkFu7
lb8qzVOW3WkKR2CRlXOC5RnE6oSMEfwzl4fFGteh6hOYUavrKXw21Xsh/fn+SpizzzpJLk2YQUeH
+q5zNuvikkqEoWP2QUUle4nX75S7BbzRyGvP4JTU7V/eN8s8m69W6aedJK8gRFpB3COU0OEz9p38
/b8ZoFMARSxFK4SBQu88FUOAesy5q5i4pc3OKVQoi9O6DCMdOwdRT+CWjGNrIWra0IP0Sy/5VOmQ
/ORmjCRo0XeJDqFRCHVDegoEvZcu0elWEenTSCDqkq9A6Ms0nwidJcEUVJi3qj1V/NBCIS4JR9Q1
oJKpvSSSw0mXdL0bPamHdLITL3ZrL702oUQnA2ojvHwIngWaUwvqmooFeRLKKwdwcJTG2GOOBmzH
SHPw8jeuSZozQUyU15BmyLii3Ak2OE1RsbOWQX3J3CqndFhztGitzvCyuLuZTUWN3LEbw0Dr2uoQ
gcniOc1x+dqqtShBbQp60JTLVQdBel/I8oOpLbNtxoNXt903OVHxU3X90VjDJLB6A7RRciFqTj+Z
yqFY0WcytLjWndCoaqcUpvv3vZ8VrEkVAxxgWA1ynEsvmfp5BfN7PbgDxKDN+Fdc7FeQCyDx6DSe
S5JPQXukqYHOnzTVCA/hpa1RTMsOQR2ERl11WAEt8IS+95ZCdAarQlVMWgJzhhy2WUQ8xyTf5T3T
lGNC9XXtiwGmR19vUUGRdoQxr0J30yV0O7yCFHl0vjGHmibRvAR5H43omfOsU9MYuyqhBp9Fszfp
qdcP33rzKUqCoeUlFzx7lFvW6bJUSwF7JLko3eYq1a4m6yn8gdacowF1VgMAhl8z2eOLiKKHwUkM
mdUVZBZo1EIsBUum3KiT4hy6jMPgziGq8FJ7ypBTuXOqOGs87pW1ui5bwVaLtnaWafX/vQ9bYMxW
VRkzELJOlQDyNIvlYugGjOI06I6P4As1h0XdxeaQBUVbgJlYw8vgfaMMBm0IKkAgRlYliJkggbn0
5qpVakGdGoxo7cpnKBZ7NQDd2n1vC5ZTYPztG+k2EaospfLL1G01nk+TAE47GQYH8SrH4g2dVv4b
0rgPx7YhE1Y1cN0gHfBH+zcPenXzQQilZYFPHnxgoCgTKSdbdTmWFblCVQsYgbVwjM/hHiVJVz1J
X/+C64i5vI058u+bx0aalkVf6TCHQhLK2CCxv81ORIq3dwo/8uV/rweA77mxRyXoUVqbCsTOwBC4
Vw/w1a/dVehKwQqMqL5TnvikR6zUcGuQytliU5raLizAQdaawE02leKEhaF80frSPKqCkXNER1ih
fmuP/J7NhrZL2LfahAXWw2SreeLGc+6omquk+0n9ECXG1hp1PFBQUtRehDXCpw3t+lN9M6IVigro
6PBHoRhZIp7mmghkAihVNHrqSkv1Ebdq1GMb+84eFxB+xWrico48YwcvrFBrWufB0iQDVsCQg1vE
0U4DQG+fBOce/ClW0NW2dPU3fO7EE6iTfmGXCnBSpCPpIDN4EErpv1lxa+5nMdc8TKE195w1Mo7d
hS0qn5JWNHfFAbZ+T5R3QQpmvO/xteJlrrXnpW+spurW3LmKtXHKUEi1RSLm5IBkqU0gCnZa2kTm
G9OvhJq7vSIUh5ZbecSTutWNf/ISE1aDBb/CRBfLQHnDpEPpXCMJmkUM7RER1TP5+2+uumo/B/yc
9cw48PZ7vpqjQk3YF9Gihli0ZouOXrjjQw7pLQvkeGIeiF+h2HFXAOSi3a2emPqgaq+RImUgIeK2
8tnn5vWXUDEI0u3ov5RYOEFJFGDzPpKyJEmf16+VX3ziXyOMJPBiq6koBESGIecSLJJWnbIjAsAE
y8nL1BnB9cIMdVQBpRGXtSMLU3JXHq+b4jCakld2Mi/3YgUFHT1syJHoEtIAakFqmg1ZkQCTBQSW
O3xVD4pvHNd94glO4iSVLR0g524CIWBz5wNJ1kr7EVQRUCfTcSXrtEgdKGglVC0a0meG09qlD6q1
YPF1v73i9nXI7f6eLer2t/IJQowTbJFl9g/jDZFKJPE8SvGw4wJbeEujbn9ZhXZms8JcHBY2ZK38
UZWdYrLsOjGcWLhDXmbXOmZsl6uy4SEgWH0IpO2vG0sd0GHOFytpWtJwFZ1KEn73XAF0U5fPy+DM
f8Nuy0K6XBilzuKgKfmYL1gyMZpbe9UEt+0QRNJVpByE/EvavKwyfgnh8dOCdHY1cd8rL+LUuHq3
06qj3lwlOqaSeGeJ6eGb3aA8fF6zamzUGtiJMrrBXMvkKqs22tmS7aOy0N1iWWqfcw3x3I06v2Wd
jVY8YDPIGNRa2gqE3nv7Dxtb6fDuIVZx62LzqSs2VvHmbmV88WciljldEzko0i1NfhCQYeTy6zO8
XaUuWiPRKyOusUISCDHcq/jmHaau/CzoD/GTEQB63jsVqIYLHjcD47W4XStNzdAZay2mxNHC5HkQ
6me1LPdpeFMWg5OWX7plct7/mKz0ZXOaaGKGtcysaW1gTxZKtwsjW8Fc2TAUnPSMFfIRAzEWjgc3
qXtd5reFslhlpOITDqXstNH6EkWghzfEo5J9f39BPEvUp+uaPEonDZayUQpC9ZccznaE8qQijZyt
Y92WmzXRE4+5Lrd5TNZEnIRIloCW8S9uS4Yqp4VH+z97Rw85QshD1tO8Q3RvAcFQayQbhTEGtdzd
Z11/C6YD4yaLjAaP29GGeqBlt5XxgYlA/AhTRrUSXO0Q+Lr8gFaXZW2uI84IMdiTwoAA+1pIxKA/
gmc098gzvyKEQTURdQvoPVJfcQ7XpjBX9PXIjZbskgPCTOwnZ+4O0R0D+XP7N5OI5OZ6c5G+mqUL
2mYTr4VKkLfnAU/UaiDDqIKnhIzRGA/xI68WxXShjT2q9BX1YbgoZJnpPtlJx+zMP5fy4ZHMG3tj
h0oQzFwr50U6ryt9kL3cra4J+Kz4uQA9+M1AIUp0px/9VXvIbobP/B/AimqGqaIvYZgA7tP17rAI
Mz3pIyAkRMU1pNPYfx9yjCXpgBRpB6vhCR6z9hWVU0hrovQCPg2qmjlZFViEhQowcV1BF3o8RqBJ
l0fws4/xTWMut8naPuVFwokILK81JQtwEzTzDLAXXx4SsTVWuZQLoIyrp6WCLIl8nSjpbu64UxCs
D7q1RBx58zRbSi2WI7ns3Drsj6s2KC6Uce7Cqv9sydU+Hwxv1CxXjtLILotil5nZy/thlvU42f4A
KgtbzAgIfAFLVbU0WIFzlZfIft8Ey2m2JqiQk4jp1GUqTNQdAC3trQRxMWvFDLtU2mL2kIofaDkC
xgzwLmmSIM5RpzHOsm4WlAxJ3nw197Id5QrnGmQ9ZmXI/MgylLYgmUKDCMp6nMKsEVpAdsRfyY7Q
o0TSmbpQ8oD4WDj2WECTC3vUZ5L7EIPAMezl+/wW4ztoDkJMWgFHImbIY2hShMmXM4Gwk9zku7/g
Z2GAeADMgDYMKtAi5EOpQK4JYTHIg966tZReK5MViID+u2I3xXZSYEpl0qHRY0SnwtAPRlRZwfs+
RNZHBXRZIpcWxHVRglYoH1KEOczjMcErTK58y7pWR8l/3wKL1PvCBAkKm6MYSXEiZ3OMNuvBLDww
3RQzqngHKEAAe440tbXrMhhib3waE6e55Te+GOfk4gdQ6bis42XSo7PnjhUg92E/2ci2vq9gHbKL
uHs2w9nt8oyzsawX0YVVKqOLTbnOhwZWyQ2Nwg+oxNE2nVGmKOzK8Mrdb5otIoBRHa19eiCTccbN
Eoyo40ycUMH7zJSXlWMhjEmBHyMn30E0Zsdo6bz/mdkWTOjjSAb0eOg8eSwXHRg/fOVBXjFkm1jP
XcMXOmSEdWzqqxXqAoGIXDdWNY4rKaeRWte6K3cGgNLLLuZ8QGYo2tqirpBwXtQ4EnAnK58InSqZ
Mi8/94sNJVpM73aH9/eP9Wy/WBoVieZuHJZ0gTlC1UGSD4I+hVC5o/uZb7niPccecytVVFkVMO+i
7kwtTxblEYcybJGdQ/IdaHdCUkm4r/IDD+FLgsibILMxRS1tmaDBrA0wlYTVbTyGBwSdq1yJ7t5f
EiOpkaF+CeHZs5gbPeSXt3Ety4tFVhTtpHN1jnwrbnmH6eobO5QTxiL4MZYMdno3yQ+CCWuEL3J0
lMLrq2N30oBN5tXLmHu4MUp/rhKMfXMDo1IH+n5d9NbsqpVEXrAmf+bNp8JojgFNcAkiiZSZrs4j
VWkVEI2AZ11FuYZUEnI7+kGI3T9UUMWZfTVHeUYm1LUlEXNyQGahxt3gGwd+h4V5zW/tUNdcpbUx
BLNhp/OaMtDszO6OhBdgCNbTEAgOeMmqWwOQ1tVDf+4T7+OxQDQX66TuwDlBg2wh9sk7prwhciuR
Z+G1ll7Huzoo+RwZ7A8JuUQdk8oImNSKS0Vf+nRd/0TKJ0LGA8zASQhEuw0inzt3wQwn4Lb7vz1q
hXUTN4k+wZ76P9aubEluI0n+ypjeMQsgca6t9gFX3X13U+QLrEk1gcSNxI2vX8+idlmVDWvoWJMN
NVSTFZVXZGSEh/sm3Of3fNtwEvnsfn3TLJ0/6NVD1t1Q8YwQZd1nEO+gBKEyz6KTuR36qIDw8ZDu
PvYmiw5ZheCQDJ1gXGmyMIMao7OM6hUIOVFX4XIZ0bQHQ2brcBgSKqpQ8+y3/9CmMIuQTByGYYJN
3n4BkqiggeYrku8ebu6g3cTRbi0/uuRXVACCEPtxBkRTCFMshY4V/jPz5DZzMdtB0R6h774ysDUr
YvzBJgVyUegtbMAr2XxK7QerrN2VyVsKpQFoAIQLSqEcMXodaCqRFCp9qzMvD4E4Zp10a8QkqLvk
ppiKwCpjT9KzA2OAyQIxt2J86bxdGhd2iz5EUZmGWDl++Qyn8lT2PvvOOwKn7ay7xoOytj952Cq6
alx2aOAwoZwLYeLr4UqpPeUa9HKAm0H6dXRN2SkKJ9onQSW5U3+y0SbDNw0bTjp0GNcu9cX4CA8W
AppQkJPb4nUrpYoRG9w+A4Fs7CoHa3DbPSfmQ6L/U79GXbFqT7h2tdoqyMjtcccddw6U3m80j7et
GQoIHtfKi0tb9nJ4wk2YSorB5AzmbOUFIKjWQt0kV9e2zZIvQ80W1y0kwgFMFawYZqINwFoBAdiA
KiOpoOmk3sijuqHRoQDbyQjAvBnFvsHTl6TYgcPBHeQYVD3KCgp36ZsgHaSBARX9rECtX2+nrLUy
xkBZ4VVkfCuJ+ajTtd5S7r3EHQvgPZ73GoDx0LC4NoEkdy8rBRLC4O8PyrG562v2mEFGpcua4OPz
yN2WaAptTRgO4E2mJSYqp6S1xtRuOUsHuIy0R4mojpW90CF5IAPx2Dz4Hxtcmr5Lg/x+vHjlNiyv
qlnqkFaf0feQ5O44rvjQpTIPECJ4qaN/Aask6sFMdkXMaMCYpn1xRLn2RtmCPMx1woC9EDcHqfHf
STNfmhRRj2mrJrLZwCQnFAI0rbZdHqUxv8+AAoXegrTJwQpHdvPai3Xp+EE9FSLJUHHUoY55PZ9t
Yw1JmyO5lYUT1E5tt6wSlArXOFyVJS+K5jdccfytB5neaztRTZnMGK8PSlnlxmZaOHkELAMlt1Uu
fx+yHtS8WrilBbuVFMszQJ0LvmAvRKmhZ/ORSsBENugTJNAt+XhLLR2Xy6/Gt9zFlgLeKTPlEF+t
1qsjtBg9M56fTSsN0O6zBiDjzlM8L5e2hOsryZEQrnrYUu8H3wzoPqLfeNulCqG10TxGpffx2JY2
MzFQt/mRCdbEIK5JSjZPBUCtkfJUzepG1T5r2XjbqJZLGtMZbdmtMnNrR9QL59BFz3IwcdVUTXH1
lKy99RemGiAIaERjo4HXR9SqBn6tJMWoALSjRG4/fY+tamNXklNTSGg2oB9kDymhB7v9hO6hh2GO
XXOS9p1WQDc7cfgeWZkevu2E9UBnNlKTnDfCRlHweu1zPSntqNbQ1XOCnDK6Ffaal7xyGWfeitoc
1gotS9HulUE+QxebTcpIPHcdDPLKTn1vvQ01NDZbh4vfaXgG7te6Mxem/MogP5gXBhvbiiK7hcEU
nTNGsZukO6MD4mQs3Y/ncunxd2VJCHFDIuXFzIcmg9McWeXZ4eqzsaf9nm7nbfapPALjTH31a+ZC
8vh51YkunK0r+0KgplZylQBUzgFanOOEbKNoxx23GpSBXO3XHpvnu+2DvSM67cYcu0HTCdj96YNk
gagGVN+VrvlGETmJ7ffWM6hAXNPAq2b6nsOPhVXiNOh4mNFenSWdA+FgZ7Y7R7ZVV+0OBH1sXfU6
FNHDGA1uapADTfsg19/KRt4SIvlmEq34Bz4nH41BuE4tvRxLk2LOwEx8ROptQ3fS5k8wIK+cM7En
ou+MRLXm89rwPI6+hVSY2zs9l5a9W0ejrB0zMd5jtjaQdsbayHuFOki7AVj6A6erHVGx3ay9y5fn
EUotZ4yVIUrn6qGaNGaq80eCtecMfWjquFFXk6ULt7Vm6zZiErQJwopwi6bUbGzWzK1X5tVOVsLn
2Gr2cl4/f3yUF6I6wGO5QwSPPrTfhZMMXqumnixcGrlsK5uRNYNLYjWDEx4jvMYLKXVqSEycLKaX
yopLXvBXugGA7hkyTxCvX/urjuptalgRbNsS3lcZgyww0/TTDMYSTw/D+dPHY12YUvQjEMBBkORA
GxT3Khf+kWbyPGgRriRkOdTcyXOpDOaySb0mss01H7nU4YlXHBLBILRDD6/4mOwNaCOxZETeL+he
eGIdnUiJywvf5VPkZvtiU/rZae2NtdSHcGlWrEPHc8isOIZZDhvjAnqkdPCvTbjLAsknGysLeGTL
NazDmzXrC2fjyrjgY/B2KAabDMgjVUiPzb/NuQy4/Oyn1e0wt5YTa4MTVWs0eEvX0ZVZYWElSTby
iE81j6ljt94oNtKP/hTIXh4YpRf93ro0MBJwRfUBLv9S/ro28qWo9+o7COdVJpkWavw7JDvDwsST
rXXHQZ9k06moyYFLLeBkjTXIYVZu46Vy4JVpIarNpzwbO7NnHi6YEWWx5E5xcBsX4LglG61zQRXO
3MlxAbVavYnXVlyIqpTcrkOJ2x5c+5bX5Ar0npBt/5U3VJkbjpkD2PXYbgZ53fhCeupq4IIDmXra
5+OE7Xbe68d0zw4tAFH57Srcdcl1XBxmsS8OAnVAyeXnwwxyKpDtnw9ztBkzKHtDlPre8JPn1YVd
uEoxPhTteVqW63BcOyywoZtyAz5Jj9fm4uxYBdkthxH3/iTfYEt7+dePPeTSZXppUQx0pLxOET13
AAugxCqlxwYbafzEWbXt+MQllPMVn7xqUXAZVMrDJG5gEReqdx5jjUab/xvj/4NFwVt0WRh2dQyL
yNC6iXaEw3DzN04hWdTnWbWfVmaVf6IQel3NquAbYmqABJS1P/LemFW0hhVg0u/9rL7hEjXm7//Q
oOARWG1y5cOzwcFvpwP4Yr9yNn2Nnfi2Kde2Df+8dwNEORL4J367isjzvminVlWbHwMsItjLN8B6
YavKga7AZuyvcnqv2RSWMcny0pTY2eYfGyfyIXBx3jq9fMuV4ufPK/O66AYuxikuJHg+BrRH/DiQ
2DrDJrrno+x9WOR3DHgL1rsyFrePYfCkG6hAUFi+dgMQ6stpF8PNcbECzO6w6T+1zhSY8SnH01V9
WBnlotu5sCfEhFnaJx1tzj4dsszp+YCkz3yUqXbka7l2QBaX8sKg4OcMJWnr1sQAJ+DGunJ2C5Ws
iVItO5qfRs5BxEX0B8r5qSbqeVSyO5kHfuy5a+u8P3boP51HkQ6KaHFjpA2GxdXhZfPAa5TSgwnl
m/89hyvO9PyJ787hxRiFMxHVCZCQKizyC6Mme3RQ/eG+lQTb1NwADAHetk38XIHqC53AwdpSLsWf
JkSjOLcaQbezmGVsmsZMgCLnXyG8L44or0tHXu7j+iya5MwHJPZcam0jVy2cPwHjXdi8V/YF1ydR
M0ezdc0nPduRYEYvFfo272fo7/Vf4nV6xYUY5MqeEAB1FQmbLjvb47Bh5cCAnlF4NXP314+liRgA
bdU6SgoADF67AezehlolYwA1zQEPtXhTgrbLEGYVIHH4O+xboNrB29NUOd2XyN4wqYDWYQMzr498
FBkhjg1m127YoOum6R3wRjhVuS7ssbR+l1bFLZywrFbBTe/JX/THCiRcI2w6rc5vr0DeDo7++8q8
Ljj1q3EKTn0aRgO5UIwz1A755BrQ5eYpi7ELUsUrLB6/etB2DtbCO75ewmFFSRU8yGCytsGOIUSv
XZ20FP8AwzPVatDZLPVpX9EtI32/m6kS75iRTO7KaHk8JVoFkxQQksgVcw63611Uh2ZcZwiAkAZq
dxEaDdE+JP8WbxUdb8K1IS5VGE2CehE64QiIMkS6XtAMkaqgCa/hcomqnIAel0eTig8dMHBb+Cuj
W9o9l/aEq2sqJRIrKezxpnRV3nJ6cJDJ+0UGb5cAGLjWK7q0eQDdNc8FOEg8CuFrpIdKC528Gqjo
1NHlb2UYOnP0/eNhLdyPKEnjDKIfgssqCkbQi9qkUQ+0l9SgzU5mjmWtcNQuDQPUpQrciqIb2IzX
u8LMISVGZqBpiuRZ7ui3MidI/NSbj8ex9Eg2L80IzrnFAKH3DTPW8zC5ZXGwNmbApZ4MoEh9xfCk
N65xmyBTsspdyI+TuPHRdsT3PReMFNucsqogXTPgAqzktHRR6/9s5fNdPat7ak5ryqJLN7GJxQI7
P04ZyFSEYxaVA4sGLJVnopcfKr7wZDN6MvllRN1YD9TKoTs14ImY+sBZQNfVipYgUlffQXAwCm2K
MKsVANzq9KDIL4r+fU7uahp6Y0PBm3bSme7MyU1WIfGW3M72Y8H0FRDm4sa6mAfh0iqHDvyNEkBM
CrAMVqQHs7Lth8n/eGMtHZDL2RaOPTOLuGYqZttO5i/qJN1r8t8h+LiaTSFIBaVW1qYjbHA0aUzB
71Hs2tCBtBaYqqFA0zjhAeIVaN0JVW+dAOPjIZJ3YIKcGZFcYyJLiidApObUH8rEeP14Ij9eLuBY
r/2AEgI+mBUYpGHdSLPk2eEn8Kl6HxtZyteBoARYArSt8HyscMdbKhipFR2heMOQZpCLjWa5cjU5
Vjr7zQvveqxP6aY8gjjuXplwUFAT55pCa9fT0pzCFSDzbPLmCLEkiKKjLIUyMgFRFGQZJAGacvvx
UM/pVtHrXJoQzmDcljFuQFzyaNBI/YFJ7FhO3XyscwnijJKhuels597cZO3GVNVjkqGkFIXdHdXG
T+E4a2Cv7uLbLoHuQ0IsT82Kzte69qYPLbKT0Gvrt7OSOlIc9U5T1Ylb1zNEN4gRBhryY5MzZnrk
xG0L3hS7L1yEO4dSAivGXAOJUwKs54xJH+5AKNF5panRNyliht/Usv17p8ieNdrSSmlc5cfxo0kR
nAK1rSrO7HMGZvBnD/MS7bXP6AKVzCBUHxMWux0gEX3s6MpzpAYamNFQNfYhuSG3N1oFVl3Z0cht
TXYj+EtAKLbiT5Zq6eblsgkOJc+A5db5zuB5MJ68Z2zDyKvtc2o7aL6AsavYVem64YUABmE1En5g
8+c91sLU1AB1N70Kvi37kaey0fO4+za67SuXi1hHZHGfJSwEx4Pw69DizJrcHVy8iWdLqVhfThVq
WWyHrC1qWQ140laB/0ujAqeYAjAk+EzBTHhthxkqbaCFU+FRyEGYKaRi8lOPtDhnZNdaZxVQzj3I
+4H9NCisHzAJDAcbBgd38NMDoP8HyQXLXUD8DEjllVO+FOZaNgHi0yRopQb31PX4GtZmg6rBHH/p
ownPzU+Gp2F07UbC+/djn3IO98TBXVoTnDTIdNXUgni519oOb4u1dsU2eZm8EtRl4dpJWJrJS2OC
rx4s8K2SEEPjOjTAsgbjJwshDKcqTP6exJutoWeTy6VzDjphbKaKw28xoIGKNpOcMqJG6NiAZT4A
rtk5qIVGgC3FY+IM4dB9ZcZo3E9Dn35Golw+psOcPfbhmL62Uah/Xpn2hbvRBtklFE7A9AeQjRAj
hwmtjSGscFu8TO5ZttAb0OGFK59jQnUQ1ThQV9l8bHXprkQZGDzDgBQjMhcZQ8OpUujUFvxFMwcq
og4G1e3iLnZjGd102ufK57ytWu0XqZM2n2LzbtquQlkWNsHVlxA2AdS18nEAzvD8rCofOPS9d9Nd
DV8h7dZu5XeBug4kOgrewOpo0LLXhLNbRGBS60ewfsupmW1ZXigbElmhayegy27aSr77eIrfRQHg
IJTharGweBuAN+768FZMiyLCjMabxyF1Z+i53SR2Fa5ceu+vFJgBIhV+XQeaGv+7NqPiFczMzOR4
sA70cOWeWbxAdzPvLQeV78ThZL+D6fz1wV1aFQZHW2ysIoVVYuZOljVO264BIpbm79KEcIl0Wjop
4QgTkwqwT3MDRbyVQbyvpQtzJ0RRUdawqOeK5bpjZkgmxm77CHgRao68anMThWghSyGEF651s77P
GguWhZuLowimEIBNJDBG4F1fclBWbNqt6Y6+oftwTutEcKs2hQPQZXKJBlpsSGnLg495p2xD4MbI
pt7Npz+hjr62gMLLZkCPYUM6jDFFsNPvqtjhjWvVC9SQkfay/PXU1/sjzhk5bHSAAGuvybawK6H0
M82DBYFypVO+RZzQO4Z+UW1Uvh6tAcL5bF3dlmf2j5+2hO1pVrkN1PIABtPItNAnmscnuaugldLG
36hi1E5Tzv2nhMT1ytW5Nkhh0xqTNpqS0sFw3zr1BHKr8jeqv1Fl7Y5+dzEJIxT2aJ3RvoAYfOVV
bHJ7Zd7qrXEaxnjlKc8/5t1EolVdRT8ID3WES8C28iRqYownSfKgHotgYsXozJW2i+Xpc6zAwXzs
u95Fp3xc4OIwdECgTPyfa49JC73qkwmx8BiUNznUGLqgANJqNbH+LoUv2BF2o1SbLehCYac4Qrga
yDj+nq937aoaynumt7MlPH0hzIJEmPi8VocyyyJ1rLzwi32rB1kQPTQ3hVe6+k2PrrkQKps9PEsL
lrtkdpKH8NO0XYNsvD/tfFZ/fgdhGcewkCNqIXqkFGnu/jdG1+RDl4eJngRiYuU0pEevF87q43AG
9AePmNrr/HLb4ZFnH6pHO0K6pDwZd7zDWALe/ZDta57vQwOdvVtLzS7u14tvIRz8ypxm66yZEE6m
/NxEer3T8yY8VkQLN5FhWa+EqaubafHUW2BgRUZBB3ZDsJqr9aBGkc5fHuVLtTMhb0j9EsW30WWv
56GCPmpNuGRxTdGgBQZawPTetYFkYzGpNTDtKCXgDYKrClp0H5/FpcnkncCqZYPxXRdTJVUItp84
SSrPKA6ynnhV+pprN0o+uHGqeR/bWvJncDIgsdXReKyIIjO1yQpZYSX8mZY/c55ZtzegLGp3ebbi
Yd5Dp3AgCTq1AQjDVn3HFTE0w2zlxQhZMI8dbQDBXdx+4a5HjTZyrS3gPcTN/Cjgwlprce57lmRu
XINrw1sHcjPvCI5mW+1jdD940Q0PaeZtdeCVEfmw9oh4/2IULAlX0Rx3UpFKsEQir9pVEISUXiod
EAIF/HDKari25FAvByZcSHJozKxIlBJphfyGWzNP9oZnMKy1oJo7K/FOQkYBEQR/KbyriaYTZeaU
SiWSstHDAHVN+ZYz9HJbw3Z1wZaOGdd9QfZVRv/vOcS/SJdYVFHBxQBrYau65tG6V10N6mu5K+/m
KUKSSkZtfe12Xzh5nLCfgFeA6x6IetY5yLHatKtw8kxkTCx7w8zUS0DJpUn5Jq7LtSnlL2xhSi/t
iYLWc07ZWBmwN7hKkEeOsqUn5luOjRae7V9HDumKrYApBTc8HAv85fVVwYAeTJsQ1lATgg5K6kvg
aAIwYMPftVZQF06H4GktX7OwkEg8gxwKFUmoyogLiWqsYVM5RWjm98dkB+7EYN7avvZo3xsByoTB
2rWw4NJQ50UZ3cAvGor418NE+dDW2y5EhmbObhBc3TApPpWN9fyx51waF0GpVQFgHOzHZz9wsUFJ
ondWqWM2K3PYNONdMnUrvvl9qgsLRojMO2kIBF/PDL4XJmxKkaBJ0WGobQwwd/jzFsCyb/lO2ie+
5P31LiqYQ8LQhowdvxEswXPpcTm3cYzYLGnorqpK4jRTeteVCkTdq5s0HT9XGSCRuuWber0ldju5
dVesRL4LL7LrbyE4tHku816p1QovsjnQA37k7Rnk6rMLd42AdJVKZGkh0dZJTHCQA0Ju8J9fzDLr
dB2dXDCo31Y75didEnCKHSEizjHNiQ/q2nmAYt/Kdbi0Sy+t8p9fWO31rJT7BlbLqv+OUu3dqAFX
IoGi+69v00s7wqIqWUi6ySSVF9eVg64sZ1Ie/pkFYcGmtrIhWgsLoN9wMvaoAYf0zywIj/TZaKgB
ti48Yev5e1WmbmNH3z42sXjWLudJeJgrRdpkdIQN7orlUz3iYa77vIUQ9M/RKiDlPXaLHzYLER52
Hm4c8aqZ8ajrZx3rz8sBUeKi6x0af8j2tr69p9/qx/nEqx+8EiEF9Uq39Pty9bV18eJBKzqZzR+j
lV2dOvwlpjngz+GMyTBq361e6Px2Ee86WIVcA25R0CYLt49d5CPo9e0K/b/JXameOPN26JnIbnfN
vfz0J2ryC6ERSOF/WhQOtjyULCrHkC+p7Pa7Imi3Q9Dt/oTy5tI9fmlJPMxKDWKnDpZ4zYUc870B
qNjgJdvifu12W/JWyIcTgH/BtyirwmkDtXZhMxOm1OJbpL+R4enjg7D4+QAscyQF2DlFb1ioZV1J
hlF58ow+v0a7j8xmRQ1h8awhFQUWRZC2gexCHENlWUU+mbyEc674OSUEtXnWbT9u8tvVwHVx512Y
E9xHOUVFiOZzftT469jcAgXzHAaceIsG5e3aCi159svRCZ6kD42WlDpmMGpLH7r0PjVTx9KeP16n
hbevfWFFhNhU4WQYVMWg8Oixn8OyHLb60OyMsFQ/NU1frxXCFqJ/IM5tzrYJ/QjbEtZMn/oaK6ZC
Ihz6UiZCOIlz1ZcOVAKAcl+tgrxfM1QkCKhrbINAbl10j+2kKvNgmPyxwZW0cSUrBxStM4QBHJo4
RvvVzPf7dbsyKfrETi1lFS1VeCJqY+3DaxuDExrptM9qNFStXP/vlw/GNI3znyAmxuP7+vrPS6MB
HMIqvTJ8jME013fmtlRf5kJfuZ0XDhss4d2G3YJS9ztq37aIDGAAEA6jevejF5ujgpHGJxAnWk+P
LA5MNyFAhhIa+hOEeGMENAgJZ24u0dxcY8Fk2U7HrK2t/PViCB/ZT1PClkyGNB/7BE/EXIm8dgrv
a52u1KsWLkrYQAMjgegmz28Jt1Y8jaSYFDyveVgQ7tMDb702nswNAU+MtCsf/0b+4NqicGt1HcTj
qhYHbf6GRiQX3cNvoI84xtv+bc1TLWRFrm0J91ajhHJtj7CFXLZHD/yGlE7dTt6u+uD37uPakrAt
zIR2vRWe3QfPvzRu/dZuQeofkLf1bM/7OwzGTAA4kRbkiSZhWHWPJ3uuaaWnVr9HJnFjupaiW0hm
wQToazmZI8HTQTi/UWQpc1npJfLlJAAlZaU4seUYI7RDKn/w5GN/GiPEjdITjZ0i9daWbtFZXdjn
833xfKikjtAmhX21OdLsW5XswuK3j2+Y99AhHgGAQplzLCJvJ5JiGkPDiJ1FeKL4xqk4tkckYrb1
/YyMgXFLTuSGPretE2F7dt5ZGwolH0gbI6d2Krf0O/n88fdZGvLl1xGGnFBWqbWE4z6ln8Y2C1pG
ITlM3I+tvMfN8lGrKB7j3U1UzRI2T1oDEq7yUWubyR8fsyDmNTqKLGV4HAKe70q+mHfFabUfcMlz
XhoWjoiNC71LuGF+GLlOXrJrUY60H1LX/kLveAdJZDlrrQc8+LkOyzFcaKiAdAy4arRsX2+keRoM
vr9LT6Fy7RRKBH0qYIUga5LKTqemTgIRROfjOVYXl9LmOChOk/wudyJlnU4LDbff4CZP+WFCmZk3
7NDUIdSZJH9+wnHyekc/tX4xPisngG3cOvgzsKxFD28AEcjpg3nKSDjJTZMweWTYVujoVfeyj7cf
XDyY4Vs/vRs3JY7veuf40gRcGhX2ct20tjyHiDU4X4ls89cfPXH++9CBS4EQkqMiC26xlc39HiqN
zQ1QuI6ElQn6GnFz99SYWNdhj7Ve8a33TvDFO1TH7uqD7hjAhxPZ6RWXbqLxYKnO5MTO6v3GhyZu
uMuvIGzzomx7Q2/wFQpohnJlMrK5mX3tgFLNWlVq6UQZoAEFVTvPI4tBVlxQUlozTEXyZ6W5j2Pb
UaMbUqzExktHCElALs0LrgN0DV4fIcsyGAydU9V0m41h4pWE7EJ5/Faw9HVSs1d77CL/4zO0kEDg
S/nTqrCFJi2PqwnhvmfLEIIJY+OlKcrIBQy4drrMuumN5EbXu9/rKNcdO08NL0Zp3ukl9nnSVCR6
qak5HYlTJzLbBLT9Q+4NiaS41TyuVSmWF+LndxWcTJoZ8mBRzJBMCi+KJ2dKkV+nQOJI24+nZaEe
immBFh3KZzJHdQqLkUInPa9qrHnjVztbdRQo4aYb6bkbAOyofHpXoG+duGwPHkxXRuNqiOpCoq/F
jUu7HOPV0IqDMESWhUcg4MBJB9WOyat93kCW+pEfnfo9R6+tZ255oCseqQtj5zDvIhgYcROacw16
eTVO9O9tHctHK2myXWvp8C5qm2/qlqAF8OOpXlhU8LIAWQISZgNzzY/FpVVTYwA/NDVgy/OJyODj
McaHppCCUvsj2vmPb+N/Rm/l3Y+xNP/9X/j9t7KC9FmEvXj92/8+0W+sbMrv7X/xv/Z/f0z4U7fV
W/HYsre39vRaiX/y6i/i8/+w7722r1e/8Qv0gk333RubHt7QUdiejeCb8j/5Z3/4r7fzpzxN1duv
v3wrOwDP8WkRLYtf/vjR7vdff9Gwcf7j8uP/+NnNa46/9sjov46vRfoq/pW316b99RdL+Tfej4SA
uAa/4IWCa2Z44z8x7X+j0IOXugxYJ04BpzMoStbGv/5i/xuF8vNLHhq5KDHLWNem7PiP9H/zCjD3
lKiTIvzB5/3vV7tao59r9q+iy+/QBdE2v/4ivDxReEHxBSEUp6EE6Q2SSdcbZJgHuSpGjqHfmL9V
YATnjdTp3Q9VpzVfL2D+YE3XOFrGRAkDnQ4Y2LU1qudtlGNP+rXfI5qwTpNLQXuu3SloSJ39/uZP
NMBen/J3Nm2egbw4AqjSl2qS6cw3b4FFRv+b5iGHinJ2BcXA1RGuWRNcmxoWUctyWIt31ibdRnvb
BUpv/4Pbeu1xzafrp085Dw04IJTK+FbBORcWz6KGjfbiqfYTsMeney4WqAXr6gZCuedsx4IiNcIv
A6817LnrKQTOqYsJiJH8M6+I1zg5Gizcbx2w/+x+2q6WI/kkCeO6sid4LYaKWjlSrYQ9RNkvPxLf
nUc/r/N2C4/E92MTtmRh1pmc2ATcQyVY9nhsW4AUWXKLQ3ImbJhdsC5yuvX66U+QdV3fCu+si+xE
4ZRQU68wUs72obnEAwRpgysXLYD8NaO47T29Xa/cn6uSH8ywJmxTEhc5BV1MhUejtVE8dJaQlquK
9ufsHXHRZnICK+QugyRKDEYABILJ6e8cFgieo4iP/YsufY1H4BdHc8rjTCUFRt8HCrDc9ab9ZCKN
whnSm09ruwp6kwvbCpwcCP7QjY+SjmCuytJZpUpS+knTabHTUTna53labiJJrXbdWCmFVxhmfF+z
PEW5WEdTDYQd95klo5eVqqGbVKH0NUry9EWvBn2H+AFCzwOb23u1h5q9N8eoyiIdpT/lWjr8Zlhd
XW1DsAo7kNGpHdVOch9tH/KXiWno/9Uz/ZBYrXnUWJlscj2aI48Zfak5eSvpx1RtY7pNq7z+Ckat
VPO7WBlCT9YK9NkpVQ6SsAr974mnyJQGs0lnLJ+ipJ8mDMgPLb0vHFWdjHvLmlVoQeat1R0mJWKD
Y9E0r1wtnK17isCvdeeOZSe9najpDEVefjXmkd00lEx3A4NajDVEA948YXlf5gp5JXJcRbsO/Bxv
s1ZYnU8bldFNauQ5QyE6720Hv3Spl05hDxRRocT1c5TDi22AHe6Hgz7JLPEn3Z7QfaLCQTv6MIXb
kMyZCQAqiQp36FV9E6cNevlRF74tWtvQnII2LVC5lWTe56NMX2dV7VFyHkCw6vTlOJyMno6NM6oo
wTiUmupLWPZaf6fZffyZll0kO8NEE8UxQzJJrmIXJXr224H+NiRad2SmMn4hGi0CAF7Kh7DLyFMH
ktTbBFTNjWOC4/HOUNr5NpnT6Gno1Gzb51q0ycvR9OupzjRnwIaOnUYrTLfqQe/VpUa7n+wMSPqy
Asi9zYqb1IhHt0oVUJ9iP/pqWFluptf0qFVAOWuFbjsFC0HFoXXIzWYN3tSYQK9NGXsyutC4b21W
3SJdZxzBLUEe5rKufRU8NFC9GZWbUG/mp3CKxg0wcMyXNZp+0qhcWU43hZnqgPWjmrwuHEx5x/q0
RLeMnuXH2jLG1AEnaTYESpOjJBeWgx7QIs2V3y0A/AxPSfMOZSAi17pvkk4yvzcTFgQr3IxR91Lg
25gvXV3TwkFbNaBjkR1PyBxocp55LWRDCy+RtDkLusGqM1equ9mPhszehFAyB0Okbaadq3LPrydS
e59h834ppir26zYevBrdVIE6jZQ6KcpTX+2spZYbW5lcoWMACl9KnJhBTo3McocwUl+kKtfjU1Xo
8+ThdCtONbLRmUgkfVHDHFWssKwdIB9nKOZE9ECmsPbqSgfrsITu3KadS59g3jZyXTagH9eSjmwt
wiprk6hppHlWBtBYL4GnX2OJ9hiRxB6dSlLZpi2S6KSlCrkNJ2X2px5YutnQC3xbu5bA4KzrIHUN
6xLpOsak1gllsBAHuZIyd5Sl7qWJ6tqtlH7wwrFUdqVKq98oyUPN6Q0ClBooqf2+TTKG5sjikHXf
Y+nO1razrJ7szrT8sKjZlg5dr6B0AS0eLzb0mblFb29TPC9LrwbqFRpUcjMdsxgPJDcfjepYy1qM
9r5EHT6H6N54mmOF5E47NfbGHuWjNFcJ8j9DlDO3t0gzujHOveINsjk/taVF9lGYGb6ed9leMSJj
dCT4Nz/SIjCf6Kx0p6Idv/YpiCSibhocoyaQK1JGBOY+ziU7hIltAdE/1WHqGXXO01uzNtDtTMcU
XEJVqd2FacQeitKIgIQijdsUDJOgdlNnO+1stSABq4uqvM1rwpTbiEkNMma6MoDywM5rv2FZiN0N
3vUdqVN6N/ZEkzxEPhJWTm9VeB87ikuXqFUCDE1iFk9oh5+2SWwPwO/SAQBPI2y9PK0Gf5I0Ckkr
ibh6qN9P7ayCqWdmGxLHxV7FaficjNJ4kpAFduQ5zR1bnXHOkl7xYsR1aPiXn5Q0yr9MYxqBCq8Z
9maFpG1ryU49DLo743ABuzQlJ1Bsdk6cMcsNCzo5rCjnzWhn9yRVIauXK9YuqQzlMNrVUzNFltt0
6h2tLAOiX9beavXPFagksfWhiRCmaEn0IOmKRHCigu8it3Dg5dzay0YPQfqk0O9DrbQ6x4Bo4bc+
L7q72E7afZLYzYFoJTTgwB60T0ErcFfYerxnYY1G5TBrXa2SfxuVcILPbhBnD9Ae1grI8MlhJj32
nRZ+N5MSlAaK/X1GD6ZLCyna1FCxe+zyHow0YVFAFTo2azfpQmmP59LohBbWbQwV67GE0oLDxvCh
wwmJ8/8h7cuW3LiZZl/odETvy21v3GY4w9mlm47RSGr0vq9P/ycofx4S7ENI8oVtORzhItCFQqEq
K7MBJoJUj3I7SZsRHmGTrK4cTQ3NrTQKqaOZ1Sx4Q2nVniRnsa1q2HjdxGfpI3A72EKZdzU+TKz2
9pBFxo9gKkrEiKp+6Md4WJtZl9upKkRrgBwJyp9lFn4f1TbYZbh8vwVgJB3v5wDDlQc1zJL5BoMH
GfhRZh3DscN4D/rDRHL6BgTOCOiKMky4F9J6X8hoPCeGgCaEUUte3+P85ygtY5RvlMFBDa7nIhzz
Z4TWHJ8DNxSmRaHRFozEtpKh8cc0GPzI7O/0iaR2p9YHfRoL22iraFvXZuvI5iCuOsnCKJwVWU5P
1ORnhHO0DyWwSSW9hpqHgWnRb104JYeoVoIXI57z10Tr9HVTZY2D+nqLEG9C669qantWCMawhd70
5FYp74uihPSKXMf7eTTnXRqVhGzDvJuEm4JMQXKQrDbrt4MQ546YjuVr2+dkj8K5/FIkbWLas2al
9W3VVfn9hEF+y8cgWuoMUOsR3bbu8EgLajKtiyhOpnUeq8VKAMZ0oxVltZ3jMv1WT1MP9spKlcab
QUyaG6h94BrSgui2MgTTj0KMegdGmXtEaptx3StltJ/KseSV+GhZjM2k8SKCsAJtv0Bn4TyHbTFD
hk+JpHJwor3xQbNYSvVYVg4KWL+jSb9oEHbA3QEdKhSvzg0mQ56TouorvKFnX3XotIQa21SVvtqo
axCFcFFBl48UgA2huoPcGWAQyJ+cWxQ6AMJlGUukFDljfqu9Vj+CLypoZCDK6qbPKL+nEDq6F77w
ZjPk8y4hfR/BNEonVLQUPcJjrfzkhYCyhVlmZYR7+K576fHKJW+pXzjZStp3QDd/NG50M2Onx+c6
tct95sqvxr0VuScFnX+qJmdVkss9P/8Z9NV/8jOyUszLkWg5hDK8GaNSGGGggjmICbJli+gE8KfQ
Lh8raMxT8VQMG8uYYWBeaMagjGXSdZMnJu0qUBrM1sWHtpleBqP7uL48+u45d2GYMkWAHABkxZYy
3zcxRhTMm3byNKN4m/RoG+iZi+j2eN3MworA3YyHHm3IQjWDdVwNObGZBRgUTAM7xEhzEO0aAchm
yENft7SwIIBfAAdApUxHyZ956HUQaY4VqQIVhPaRZTsjxgeaVtdtLHimRetZGFbA5J7Bvl3HOUqB
Wx4nb+4kZG8/s4ZjgOkDHX3/zALdzxOnG5oxqbsWFgYnfABhjG/eJg9ZZtfENtbjOnJSQDn3XeYH
b5RqsdsBEMOLbvTTM65x9hsY1yjaPBXmFL8BijiRjTt18kDwcqi/gLkPFYrekyonn23rB0g7eYfu
spQGEOLJDjNVIH2OilDpYBv9txrI6mJlgb+3fUf/BOeNF+WYwXK63UAIoDcEWikYveCnxuWkdMWY
5163zd7Vn+GueDE6YN+QwlBquXqdGq4Jd/KRnISgD/5T9ol/fgHabnRMDFhyNs6aU5KHZYwrS9yG
a4xHrjqU89Itl7z3cmOx0hM7zMaqUzPoFoGddKP5/SPx6eWhbFUg/aO7P+SCuFwVU2ALILGiqyGs
HUXOQJ4Zu6Od7oyV7MZfuQ57Gakp+yCCGHZQB/CIcVgLL6QJ7Aw5HDZYjTe0p4NWeelZq34l7sI7
cns9DFwW0DU6LWXCnKqAc4GVSVeHFsB03ci9/zGjQNUiANdFcNeBeYBHD3wZ2c6sHYUZTmJCBCq3
Fq2b3CuMXSa/lqIXJv9xRWyrlIio9Ja/VjR44a6BGk9yYwKKJq8HrirIZRg9XxBzsxISS0IuYEHx
/DPJ9OdsMH5wvtBlNfncBHPvgNs464PIRB1pa64sMJ80Pnmg9AL8ILJQTT63RZd78n26cTZ0NHap
N1D1WOKM1kGdVlrgCh4KOC9HJCZArqUvlX4ke9zOPW8/masPNwbeXNAxg8y0YNnxdzJQ6nPfAIRb
NcH5R4GgfxGpz1fN3FREmGRBoB5D+wN01d0Pyi4z+aYff+WFr6UjgK4ZWkjAglD86fkWj0AvFkFp
YYVN75jZgx49DIPOySCWtvHUCPMdywzS7kUBI2nwPCaHdPrCccpz3PsxKlLtnX9XwXynMZr1IBVh
gObU3S1VBBFuyVpc65z5NRrMz29w48wQ820QIVWC+iK8P3/UhxsrwQu3lJxhujc1vNeljJO2HGeq
rhlkIjAm4kNV6rCyI0GLg1x5q+0x3rwFdQJnbVxbzE3WzVNMygGLAy4IzD8H8miBhiWOgPtEzfCV
880WPA9sNwjzQBNiDp9NYIu8bSO9ttCuUJy+sMUXbRdt81fr1rSz++oufp89kJZt/qNVxhWzuNJA
NmMWSIMwf4j7LFbWmrJB2dsAgXHu5SuIhDbVKuApai5lRHhfQhzEkg0Tin3MzZ3Fo9LMEyxTwckg
+U7EF0FB/U8/6FuQOh3IXeKQlwjN4hGvNDtvn/v6nT9NsXDF0iGcz74N48IzqjJ5mxzbgZQeLXVH
IKAwbVZt9N20UziwkMsDc26N8V81DYpcqqTCk7uHoI9tKXgX2mAtqx9WdZ+Hgcv5vgvX0+kus1d6
O8VqI9TYZRo8sa32+GpgpknxhPu/yY7ObDGPSiI0oUwmeHCHxirF7CcePuKKalI098kdzx79MEwo
gNILNF8wzY1xZLbLmJS5NI4dKcGTrlp22j2H7VOSN7baSyYnYF+agrQeZVTDWxnKkkck1snFG/Vm
jyKoUnqhpfkxOgxm5IlRumn4QjaX6fOZqeOxOTEFmv1CTxSt9MpKcdoaipnZWnTRyfTLAMPyxl0k
Qjx0J7QfRs8JBpfX0rlp5vuVotnHVYBVEqkxUCJF1zpQBue6R3K28tg7PlkfGoshVDawPrGMXHWi
I8eh/orvXtnFHHO+22VMPV8Rc5tbgRiWXQBjik7stkPL0VM6Dpkvb9eYCCqlERoaHXatkYDIQHk0
nhvOni0Uqs7XwdznBA+3tKNOMZVOW9jWRzbboO2E/ItCGS+2gtM7Mmil8xd8PN1WDtlG8qTn/Fb+
8zvx/Jcw0TINM6WcLfwSKgReQCY7cbSVjhkqPnaT9/GYUJnO46z1hopFVz/AueGT7Dsq45wAyXNH
5o6vakFqlJL6fPFFSER/ClH3PZab3677Pc9NmOuO5HEfyQVdjW6t5bJ9SqPp6T+ZYGO9FgehZtLz
mxPpRRer28nIOGOjC6swUClF4RBKYhjoZ1aRJH1S1lLeeFFrRja6u7djofnXl7EACEL9GUxptGgC
3C5LwjeBpmM0uqpBTmIezG2PoYIV5QKNnprviRvdcSkeLy/lc4M0Jp/EpKIIsiAbYbB25W2wap/w
evKCLyB9sHGQVmQPZSuXfEVTlfe4WXC/s6UyAUoJhC6NIlg2rGc1wUBdZyDGh/Y4fLm+qQzgnj4J
TFSeNBHU5ubxCJ+vEWCLwIw0HXTK4OjEi0awrcekBuSbfJlvjDeCojMdwDRTcPK5N+kenPF++y5s
+RUiem7P7+3zX8KEEAtd2NxUVfyS2LrP5AI/YtS2SWe8iuoYAzkw//m5oMxxYOwBHIh67/nSzQ4s
g6Q2UOS29moIQHvzfn1zGST2r81VMNGMXATMjSpbEu5zFHFaPWg8caWljvGh+P1T5sV+eCs9JCC4
Qh4b2MZW8Yq7/DbhTRIumqfVKDDZgv9JZ0t7VpBKcVgl7TGJN+4mr9qKoZNsiY/+d+nNNepv3SYH
OMiFcT7ga+nEmrRWDfwlUno8PM93WEL7XA+HEtNckDaPQNe3lr/0DqWbxXZLANZwZdjo/5F1ohOL
LO4yk8UgUFJYHGrDBs8j2pOHRHuR0b/R96P1VprcEi51k2smmfQoN6Qyl6UCQyFZ+JqH0qMmJt8j
XXVzLdqWRN+hzb7X8+cgllZ6kYZ2Hn6g+epZ6g7vyBXk5vfYwGkd9cmqmjLF/n/5KDSWpmEVM1qZ
YbaZLO4DYCG24dMA+4SATVW3mVs0BrVFWulVCxRc/lSB/AEgHNFGXx4joJCs+Tq4IaQactnX1N8p
WS2ksxgjxxgoEAegl2Irpn2gBRM6pK3XVuN7Q+THUqxXkFrbQ6/4OwkxWRUK1T6LUlRuA9FR5mSv
x4V7/XwuOQvobem9hb9AtnDunkIot3MgTFCrK+7QLk6wDUXxjlFfwMDWSZ17DTAN100uJC9UiOBf
k0yQK1OxxzDujC9bozy8R6fBmUvO1MnC0xV9yxMjzLclY4Xp+lZsPXlVvNOJbAs31hBhIjtx+UeO
a47JlWBLKeQc5lLLLjc0vuXQOVNWylbyEv/PmJh+xdTTxTExJVSGpMNbAR9Nmt76MtyDX+61Ieou
SSD8df1rLVRW0VxHYwYnRaVGmStiFKDFQJKu8YBEfUoeZPShkkPyQ5nc+SG7AVAWpU1gEEpXAdZp
dd04M7Dya6WnxmnSdZJ+5ALYapMQxunVbBEPKuahibZQccjdekMcypJBSRJriJmCkgRMfn5eQv8Y
gk68Cu/CSUElBM0hE0zTyL6YGCensWgBYdogkENdaR2tqMKjyKUoX0gjz8wwCdcwS1LaDjCjtY+D
UtlqLnGO/EJiRYMdmHIBWJMNkTnyVkkS6M/OsJDGjtp0thTe1SIQqyHnEC7E1zNDzEE3MaedGZWI
DA4Ui4axkWdz1zb1o0lWOUhjCo65xZ07WRdz5C3SIpeZsK4h074XebYmjcopUS2ELgtXqwqaFgzB
InCfu+NkTrGRSEiXmkp+ssiwwpSZ39Qz5ymxbEalGoZgoNbYoKyXJnjPCrnxKlF/UEbgpvtobbVf
rh+uxf0yPq0wn2dQrUAtKcDBkkA5KABfSsSCNwfFM8LsmKg1wSSaUuNluERN4znqNtdXsRSf8E0+
l8GEXuARSK0XsNC6GCOYXpLdDOLED1zZq3n7a9yk28S/Q49MTzyT9ZxZZsIwhgKnCTI/NDjR7guE
lbe/iFOmte5xVrl4aD9XyfJv6EUcYSbpaEt5Sxq8UUBFFrjyPbAI8UNeObpfEXt4lff5x3XTi6cY
rXkk0FARso4J7kkIJjmxCKQ7wGsYAq2eZ/tIijx1mJ4SAXKlGEqzs07i5u2LR8A8EvyCSUC+HDxW
56ya8WwgG8MubDq2pPkdGFsz3OMzCklgauVF+EVfpXAn4Eq0SxiA1CcYhNbMxuukcCPKQIU3GefM
Hd8bFz5zYoPx1iJWorCYEUHkVb2hpAGNXT6ClxLdEzpzmUOvT13zx6MWtxPS6jI0IUAaw442h5bY
4GKxGm+SgBCHTEshJU428LSJFnfwxAwTUgojVYEChxlhfhWBnAwlLlHqsglNpTIEIE5kX6yqDmK4
WsClAmWGjVXYJYTc8l2/nR1ra67LFQTb/yrCgCHmfybpTzo5ASGB4ALmVxovvrEe+3ZlrmRoLYn3
dOwrBjx926GvLXmUdpA3O7P83T5N0/9+YpoUfaGoKVbbz/tc/iiVL4X2fP18L0aWk9Ux3yxsqkGA
MAu8PkLvGNl+Lb0nBSTKtYDHXrj07cAcQWeQgdi8gIfFkMeaihahRF2Jw7O5hfgKsExJ6s9OLa4h
YQURsuTb9eUtnjjA7CgcDX/HEN35FsoYwLASPIO91p8ctOYr3dZrW/Mpe744+l0Hkcx0G4BIzuIX
sZZWrKM1gmYexkxVgzHeyjnGM6Cv6DV6sxWaPLLBSsUJ0Es+cmqDcU/MryhVoBG897ubps+c2noD
6MK+vo3LC6FsF8gYaVPyfBdrqQcNo5G2nmCth/Q9HAOOgaVCCSLTpwUm8RVrkmpTkdHXOKiYkp2F
gUCfitThhsEUROHmq1jgGaXpBxuOT40y38cUplq0CJYFylunLafHoIbkQNofKA2EkGu2Ote+2or+
rDV3gaG8WOm4trKys5M8vyW5sh/z5tCmE+eoLH/Tz81gvqkxCTGmYPC75PS1GA6l2Nlq93L9ky7b
QN0BoFDENnYKX69LAFaasPVG9UcxFfdKS1ZjzKuycKyw4/di2MSCXsCKnhM7sRoXnL8ucK6cL8kz
w/hn0TUSptaFxhvj+pkUqhdNKeZP+q7iGFr2mH937VgJOInIhSJIcxjAkJLNm16XXkF6AXBASr6F
JN9FUcPz0cuVQeQHsAdapUIexMavGnTxQtL2k2cNmEExVnMJQiX19U99AUbwoIH+FvxBY9+ErY7B
y1IUJw9zcL5eV3YNbPmocVpkl3tHrQDnDGQ1SFbYIFJhVjMaSgBLUwL2rqlyjSFxNcxETNGE8ZrD
9TXR9Pv8bJ9bYwIKJnyLKhZgTR47J87fa0F1hNF0iknF1I3qpngplD+v27wMk7BpgFwD/wC1CXum
mioEDNucJ0hSqR4pwUjMRdVd3tdnJtgDFY+GFFiRNHkB+MHM1exiJKyZPdAA+vWu9oJ2i9lJsHeA
NJQHK1goc1lIxnUwI0B8A3RTzItHUI0shF4KRUa3rgExXW/eGV77c3D7BiUXrr3Lt8eRoJR21I5P
YcZeGPVdX5Jm8iJwfn/V7vBO9WlLt902GLdobUqPL7r6txRpMy/1WsA4wTjYOwwKTUZ4ZIy3PTJN
TLZOHr6zk4ztalT7p0CxNqMhYpZsT4b4x5SSTdcLr4DGPVz3pAXvhRIzIE80nQaxJGN9DkopxXEB
+U84OBqm1ELlSa06b4hKR5oieyhlH2OUnOi2QBSBCt+nWfad2RVKULUWmT15ciQM5n9vDlBu/5bv
tN7tXP0tjG2ztdPVzGPBOXIfnh1XHfAREK9j7EK0RNTDzzMME7e/MeQY9cB8wmpy4tvWL3BY35N1
6lZ4+E2x3e5UNyrQsQkdgO8xMS/6uo+hUdHmUtRcRF3m1zDvtKQBBiMeVLzHPow7463ZZ2uwHkNl
xrDng26XIAnAQCu6Bavrn/0igDB2mc9eS3Ws5yZOmCDMTjcIXqbwKrrXTaDCdL7RGMUWshilLC8N
Z/D4P1qYMLu+iMtc7mwVGOE5N4GJ8qE1MgvTiFvJp8rpSmhDmuDwCzbXfhF51z8jzIVCMbVIby7w
ocriRVFTmlTMdoNSCJGpeMG7lnIoZnheUDrP0WtKO3itQS7EZVJY9JMTu8zrSbOEMkXhBNNC22ht
YCr2KwR5vw2djZTSj7fIdfCqmL7xmuPLO3xilzktggqB6WrSJ5wWyW8iEFjQwZQkstMXKtsjrkVe
k+8iIDE7zJwIqQ/npuuwUsq8R7Hpg0/Wmc9DGV/W8xg7zAloAfZHHZLeMVt1C6DcVrqpVqbbOyAo
0PZ4vAEQH9vkgC5mzUNgcdbI3q1ZZ4lD0MG2qIxOHlROkW4yTVsZup90fqSMtsIDJHMc6HgLneST
BPPEmjBgW0sj9VNwjcWo+6IQ53KO5EXudb6tbN6aE13F+Bccxvw649oubAJt5W24U9Zoe0YeBZEE
1kSHDdDr5PHlHDfuIrh/uuvRnU9WOQRj33YyrMebYp/7/yho/YZMJcNYeBEIjv/9xNIMlq9Y6bGf
tCibfpd8ejJUV9oOru7XwEJzj+IFohw7i2cxEMqYHzLRyz0PdjnG4oGCRM43ps8i9Nx6zVpNBs4/
aDhI+7XsI6cOUSAmPDbOJdc5NcwkuGmqIUsokLQnuJ7Nbdq9j7wshGeCeR8HXZOBDl/A4yPoN60c
Z29atQvqePh+3T0vEj1mD+mddfLVZPAcDHqIpLZvDrMJQCfYYGyoxfvK9ChDYmYquy/XLS5G0NPd
o0s/MSmNVSRIGVxSBKP/o+Kb781KwCkw5jXQpRgg5h4CulnsITi1yNwVhJgmWIfgKFScV7kBFJf4
rT2CbMh6EW9E7szS0kWvUAZogHMV1BAZx0yBtigKYwTmpcg8PZP9vjE56cqyf3yaYFwwLDPFzFSY
CADqKNrS0cod9LCvfyreOhgn1KHiRlK6jqD6aNL7oBA5+QpvFYz3YegKIXjAhwnQPdSN2FNVFJ/m
t/+2DMbh+sqM21of8DmGfqcIdW+DPKfkLGXpBjv95oyPCarVVQl9YlcFEHvdg2jmjjw+6+mDON/U
AxKFhNMTXUy9Tk0yqYgWjro0R1T/3S3exWLVfMWcuFO5o5eJGJG15TUfcHHxCD7Gi0+/Y5KRsdBn
Oc8R+uoRbFkFeQ3FPrrBQFvkl4XBKcbx/I/JSLqehABjY4GSijnc9gul7bjuGrw9NJicvFRAIaUU
+GzkBtpy2lu0np7zxEluJwWZZCXbw03hg6MvXnGvr8WtNGUDIlTWsTBzHgcD1Cy6yoBboke7FzKH
5LbyQGm6p5uuB54ChXkHwZg/vba4rSeGGVfNC7mHW2HNg5a60jQ4eT5wwtNl8Z/6iYVpZhA9Qr1T
Z3xTN2sl0yOcbHE7RraGRuK75kvrxPkA7+yKmC7l+c8dXqhfPIUnZhn3xOyObmCCBzPqTbftMZlT
jTs9IXe9MtuQuBXsrElfpn78ed2NFnf0xCzjqMmMlFU2euR4ZNO0Jsqfg/ufLLB+GmcEoNwZzlIm
aBQNkEAun69b4H0yVnh9SrNJq6mJZrKLyZ7fdNDj2N1hfq130U3c+NUGkyzAMyKs8IoQi0kBmD1Q
AQFaE39gYnQ5VWZV6NhBijcKUrvFuBOerwbwgE3mGO9/mRWcmmSOQZ+oQ1zXcFGKQhyfisGjr9Zs
o3jyqxT+xtToJagKh0Kl9L+Y2Dmy8J6f+DhIiib4FbBHt3iguAX9pljJP8ZvYGb7Ok922dh0XlV/
CAwbimdPAEZ+mTn3xmLB5/RnUG8+ScCGXq3SgdZn0ZX2FDf0hGJraFsNuFx11dvWsy6h0085v7Pc
tlwNBU3LTWx5pT2KeyPatxGnPL34dkBVE5TEsoFSOAvvEaNYixMMH6A/WeRepPvRLkULqrcrN3hs
Wi+LoFLJq/gcZw/YtNAC2zu+CKaxLlhAulaMygQExV56MxxG8CFn6wxcQWsqNdzgwRI4iU1J4IF6
S+zsFgjaDzrNnEBYIJoeJ4q/93gYzcviJ3wESlQogAImBpJIJnfMwNEViBpOoYwxWW1XwBzwOzaQ
NFveBixlX6emmBxSADkQ6B9w5tKh2gQhnqVidkgMhTdevxSUT+0waeTQClNctDho8K7ejjflZjQ3
Voep6dSPVuXP/L24l6SV9FN6aVf8lGUxtpzaZ/zdqtH9yodjbAHrdfZPyaZz5xlv7hIM77xb6LJc
D/UcERLAgLSAgxqTnOcnrJ2jskpLgHjpHCnRHFpHaZCXEZzqA//WW7h+KDEyCsgo2MMg4zOWWEIV
Q8MCRT3aCZnxVVRIxMlvF5xFkqAbDf0cKC5d0EzIZUGSVoQNScd4ffVtFMFmnFQHziVEfY45k2dm
mAu8TOQp7AJc4AKx1S2QR6vwq/Kg25Kj978BJbucYsOXOl0W86V0sIeiakFjISi/fNmxfOFudIeV
/JK6/asEXlrQWO7JneV1LpjNDpbmJh/8WsZCLnj6M1jdrCIxCy1PdBxFK7GrUHeKJl+B4MuVp3R9
fYuXl6yCJwij+DKaZcySywzQOcgPYPQC+r+eCkkPCgapbokDSmWP+Ko7+NkmAAVw4tfgqC5cFHA3
xev1n7HoT5CThmSvhCkVdjzFyJtqliwaFARKcafKGIbUI8smifmnoE76iU8sMff8WBN1CEM8WSoT
UGZgbLrUk3lP5aUgg14Z4GsY/cURZLsofZ8P6B9o9DEm+fMGN+guua13+IJ+4YeCwwvelw0juqwT
g8xJAVmW2RBqsPfDdf+o7MIDQBs3JrpFAvTq4up3qt+Lx/PEKOM7FRgulcSCUSo8BSWtLX1xtluK
Ehm+ce/ChbrNyRLRZzgPo1lKgS90iZRIh+I8jWJNK0WgDNwAdNlIDs8kfZZchB80/aBiSAcKWaoN
QUvaQQaXricVT1q4n4rOHlXTbsnj0H3/iwNwYoq5lTQhFOrQgqlqnG3kjDYp0FxsiXPdzNLdAN3c
f1fEJNa6FJtpYaDAB2z9nSFWrxB54ySUi9fdqQ3mhE15LSVyqaAQ64foAAFzDoFcywMYJHyiYxgT
b3hmMVyeLIp9XWqJAE5q7F2fiY6kfZ37rxN513gQNnqErnkDc8SyTNS0TISZQjDvUfSN7FLGBZtr
XgQMSqcP62zkhefFuAgMA+SVZQMdNSYpy/SxlZUJNhurcQTAdcAPakumxLnOl+PViR0mKVOycJSG
At8seNYUsDCkLkkc4aX3jG39oO8in0eLxVsY6++mEWp6DINVrNu9BZaqObPngTeXvuCMsg7tKBni
eDpUtVnkX623U53kGp37G14yvCE/aCMS15j/G13Iy9MFYzRj15CwGwj75xFK7M1R7GUMBGl3wSr3
wRNXYCyG8jPSxwFE1gIn5Fycywv8tMn2ygSQpI55JgHYJWEwWFtnt4IzWbZiYGrud2asLj8cBBpp
Z5eyYYJngvGUYBiJpEgg/y1GASTn4FiKgL0dNn8ap86tMO6RRPqQpSIe4UOV2aJwp0Qv1w3QT3F+
mEF1hwWgV7TEoqSThICXVepxX+rbX50w2VfX3Hv58go5t8MsJChivO6qo53RzXtH9SAuhNJCjcre
4EM/AjIcqNmX/ILigjMasgLCSSwTw/A6E+rVkZjgHodjNEYXboHDM5zQNCIbciyBkxNh8PS2gumu
BgcSmOKHVR0L4SNolxM/b8rq2RLTeW0Wyp+pfdPWILhQMGppUF1CPG0ZD1IrAZ36XBy9UenUTZ1V
opc3SsAZQ1o6GPTahiQmnl6XUIQ2bcisRzoFssZPMnTpQ4zJm0ct2N944y18Z0g5qMA+YJgLNU7m
DsotA92RqkbAbJ1yo7hVZYtfKhT9v4uPqj0ibRY2Y4ypeZvwKS8WnNnUEHYwGAiPviBmGusB1+0M
45odHAAJmlA1ax7kCnUzR7JDz/Di9/ol/E5mUFiiEcAL5pc3I7SsTuwzTg59rqDWwMnracEhSQlw
z2DsD7O3MJEdWQElNdS0rh/fhQuLmoQmIOgiwcjLFkasTo3UoGx7xHXAlDOwDiPzRBNPwfqOr3ge
xGQh7iGZB20rgp8BFlcmtqO3hwH+JAbjpw6nzRvLDiWyCTAEwVnaZTaDlX0aYmu7fZmkbZKnPcpc
iTPk1ba2zCejLGYbNPKcKMhZFFvkBdF0PA9V0nuC/m4Nqou5A1vkdVUWj8bJgpgcpiyUpJ5mGIFQ
nDMVTwDzgdX70chfg6z64/z2fPOY2CIoWWK0Fv1Kw2jLKaYpY04XdGnLIESpWiJ6JmARZQ56HfRK
pZIIjpc8ysa9KkClMM/d6+69tGWnRphUk+RCaaodjKT1IQDAcmxBMZ2M4OLCn/Hv160tPB5lBEmQ
LaPeqkIXhtk1g1ShUaZhjymv8AEqLtC1NEHhCX5rnwo38TOl5U38NMgEjKAqgYEpYDCuD5Z1ILNg
T93P66taOkeni6K/4aSuXZlGqZoCbBRK6UZiehCrxI2z/Cvk6Tl1qoWrlk4jI3/G9ukX0JO0yupO
BlGKV2nNIa8VTEoU3X+0wZyiXswUlIIJLhgNMhJy60xCyPG6pTBuQoYIQkTQ3bRYvrtat3I8QbGM
IlCcANIeg9HfiOm72r4CcHYX96J//RMtVPrheJ8WWT4gMyaVVc+wmBfQgwSFoYIXfeBXAmb2J5fs
aqcTuYw2C9C2c6tMgTTUpV6EzEsH0F4su0fFq9iNVhUoDTfZLa2wz47mQAgA2YIvcTLbhaNtSTRv
BpoYc4BsvU0PLGMgeTN6aQaQywg2HZJX3yGzlDljUeDzQg+KExQXvquFNBCtNAphvqAOiCHdRKBs
DvU3K9c2o5QSL09Ivc9nKd/Moha7fRGGayHQePMzS9c0gNPgyoHkHf7A1sFAdleXUxyOYC1ob0Rv
AJOHSykgoIDw3kNEjVtsX0iFsLUaQjN4dPQL5D9kZTOJCBUMhsG2raDSEXSyrQfRFtIfH3MtBS7p
re/lDFWz6868ENPAbqOogJ5hvO0iQaDcmLPSJCPUmHS3rcsVeDn3QcAtvS+AFCihBghTMLoBmmcW
6GY10CyEdA7FnKrbdqP/EiU27ykdZuGig3EXvEZcfvCFVtS5WSYAmUM6CxU1S4me+w0k2laGRy2S
LS+fXMApnttiLqRBG2WMONQoR3SlaY8kWc0GBDfq21J4S8fM6ebwRQuEx1zmabMuhPKzzWVuJilK
wlRKYdmo3oxAdluFV2tZuJeojgQuWwQB6A0wCYQxa/qkmyVaegJwkHIrbjtLOYxTnu3mBh3f6165
uB6dEi+hoYo2M3MLKvFQm5GMr1aOENUR+9dGNngzg5dEqboC1DeUPClwBYqajJFMGYaCRDFt6Zng
GfLmG4hTQMk2A1K/2FY/ottwpdrHsnDkAwDFB7EseAz9CZC2o0qjaLYxHoNpHBmyIAJA15JW2UOq
a/sZup7rVG7Cm2YYpdsqkPBMKFpp1clzsCkJJKyv7/VlnMVvwIwMLfpTDnvmiSCnRpJbcoaDqXW9
o6goJwyRrwLhC4kae04gPTWmFcfoQog9s8q+F4pebGIMJ6N3b3eeDL5hSYQWvGobq2lT34a+xjF4
6b/n9pjbU6qNIJ8xaulVk+pmGCx0GkgKAdRjyHZqAqt0fVMvw+q5OSbsNJ0+hVqfYPbINJ7KMB5t
MSOe1Bq8icL/z0aiCwY2FlAIKsznG1ShLC01B2zn1nhTbsCq4OiQSg2/U9bw3+BKX17Zv/ZY7ctw
iAsDkou/AqrUoGhA6ZE61zCdCvR2lPTKuueNDywbhdgJaiN4PrMThmNXJCQLsZ1zrqB9Od9A58S2
SOFd/2oL8CH62T7tUC86yb6boVQFeYQdytpM9WJqbSUP9v/k46UX3BueMtjiQz78lcd8mmYCbF/2
AtSVqOnwzQBomaqJKY3KsbJwDZ+vkHmjzZUFLhAZZuh9GIGQSUw82jClVQhI2ZXHOkTuZCYnaV4+
f5/LY9y0BdeJNjYItqm8L4J1Eb5GRLRLhYPC4TgKW1eGvh+xwgrHHJS721A2duOsuyFPE2c5ZP67
mGPSceImcyxCHdTAYjJoDaLoWDrzVPlBF6yEQvyWaqR3ep3H/nF5J559uWPl8MQo5L2EcMjx5cYk
ehWUwnRTUeVWqBa/E/oAtHWDuhzbeZDqVKnnHhsI+ZaVXtkGKs1fQHXolHslQ3G+dqyNvAIIseKd
8WPkOC9u0wsI8+SYV0ZLnx1azAIwIwctLkPJjJMbEnShQ+oQMm6tNAWOGAeQsqn7Z5OWFaD5dpuT
PnGUvPhRhOUBem8TWkxQIM0CIJ1IMRYHJKEQDpXABTCr0qNeibUrCLVkW6k52HlmpJAnqyGjmVZU
v00InUpXn8QRgVpNkwCo0il7JRmk16y5HR9BRTzbk6R1H6OILqdq5tUmNAbVhuAPWZWRIPzUSt3i
vIIuH16o2kAwDAhb5OfI0c8jkpiGrTmNIRw6+aiCANqgk1OYtZ1GmCBso4QXH5a8TAWVOsj8juzf
jL0BGzdrSTei1VqBEymsrX0tz6E31sLwGITD6Gqy0m/TUNX9Jp+IXdENaq3JvG/MBhrI+TDdlVYZ
8tK1pZONxwMlAwXFDjoE5xuBOYU6GsYZ2nhlaedlsAlzyy60mbMBi+s/MSOfmzF1PYFyGsr8yhhV
0GpqTV+A3i4HTrYUQE4Xw+R9ndaXkhZKaCakgicDBlCV7xq43HXd68AmObxcv9eWDjVGNRVDpQCd
i0xX6Iwy60R59GQZjgpaxhQV9jF2qrbnpFlLXwk1dd2U8Y2Q0zJhvkCeWUXiNHqhdBBTxa6s1K7N
6S8OhaYCJYYBZzRKWH6nJJrAdIuxfy+vZ9+A1Gk53QoqChPTa5hxM6wllzi1xrjEXJsWtMhgjYZE
zFxAdhtFTbwiQ0A71bf/4+zLliNVsi1/pe28U5fJHWi7VQ9ABDEoQlKEhlS+YJJSCTiD4zjO9PW9
0Mm+lSJliq62Y0dmypDk4PNee+21jADkCm3YXeLWf9qVv73kYo44ynAHm6PZ1MIVdUDRvOv6orow
Ez8NQQg1oW9DbZROL5EdAef4XvxNW+0QAM32Vf1Vub4sO/6nmi7ird9aWkrLmk1tTl723o9DCKF1
K6zPkPWYpc4lRBx8sCxCb9tFcM9aJWvt7us18Oko/vs9vcX+UcYVZ5qejqsE6siILo9aR9++buLT
uzjmPGiMEIUmkKn4uHmkvYph9IgTbJ4pME1e1/0PgHPb+VIss3Vrh8y+sOA+XdoQVHCwYTuQZVw0
qdlK6wcL0RsDW0Drpkg0ztkkMXQM49sLrzd30fKAprOgmg7nLGi6LRZ3JkWatQKvV+Eit8virIlM
c2weWu6I9VgWPLQnmv8kbWpsM6/1ThoW8JXU2urHhSf57FQE0xohs4Ogx1zGzXpme1lJXJxS4KaO
B/eZPK61VZeggBmVqNx395hKoQmT4urC1vPZNAKRSceJDNsKUAk+DjFeMueJwFbqOmN2L5I8ufYU
dS+M6tyTi54G9xZgIATXALf+gbY0AAMNaoJI0BvxjTEK+TJOifyZwgeZQUYAohatkaVQ34SAEwkH
oon1hS6ed7XlI2DXw8UDJwZoKIvBLqdCVgkIuSvYcK2LEZLXurtKyvhoQuWnGvNwgJcFDJTXcqij
jDgn+GxHXz/DJ6NsAGrG1gRUdC4S+9jXoq0cWmQzKjrAmj5TIxSpeX0cnWSf5c0eNeWXCp0/2XM/
tDiP/m937HYyEtrZDdBQ7RFmvL5kpzq5JHBw6bUWS3YwC87iGq+VMWxzZfnDzobEZ+a9ciGQ0VQX
G/xkj0BiBKgyAghQYJYZkt5KIaZKKlC3x2xY1crrrixharcU7O6gzsQld93PehEUCRAYZrD3Dyp3
VZnMbuY7ZDVq1yDvPTQulmLDYNv+9QT5tCHksB1o0EMVbjlHU7wK6RQaMrWuOKHKU+zHWOPct+2p
vrAgPln4gMjmBeGisgeb7cepYTHgVTBjhw+qHktf1SBGVGjp/YX+63X438kbv/l7fcl//Te+f+X1
2GRJ2i6+/dche20gfPmz/e/51/7nxz7+0r+u67fq3DZvb+3huV7+5IdfxN//1X743D5/+GZVtdC1
ulVvzXh6k6po3xvBk84/+f/64f96e/8rd2P99s+/XjlM3+e/lmS8+uvXR9sf//xrZnD/1+9//tdn
x+cSv+a/ofDrbfnzb8+y/edfmuv8A3dlGEN6kA7yIP+HadC//f2R9w+EqcgOzbEKlHbwCczF2/Sf
fxkufgm/BnsCVKBgHmLzQPry/SPyDxgxI8TFBuvMWS361/99sA8j9O8R+91l+OMcJAR/HPU32KQs
XAM9qNt9nBfKzBIDFx8IAmogVvTgJ9Vql4jpwvT7eCL8agY3XpCzbfDA368ev+1MI4Ab2NCPMlKa
tldF7rt2uq6MciecDVy3AxOxaWlvfxuEX+/6+7u97wz/PgR+tYpAkKBJiNwvd+Acr2bE5iQjII+a
X3RslUr1zZPDnoyzHmK2o7SFxXgqdsoNk9qKUKJ0TLr0BiMAQBfBqsfUvdlp12ZpPmcdajW97LtS
2jWUfU9d/Qo50UevTe64JbZazALHkbtWag9fv4j1cfX+ehEXdxd4fZqW4Sw2dqO3YnPwBon0Fnsz
HRUiF6b5rTmsoVvXlW3sW0We+NTFFz6SMFbWrZHXkArxoOSqsE3Kdj0pepc4zUmMZ2Ha69pZc2bv
Jw7qqdb7XbZXyI80A7k12ckq1nM3mA3s7tsJRrSURzSHdE2L6osLLzefg8tRQqrUQOkZiJx/1ICl
NuFTToWMaOEcW95fx3xvqGZtUXZXF9aty9mP3HWOFvqYF8WqZP2ha52ooxDBsqE470LcwvFWmVZv
zEKt3ZyGmFpXdqUOU11ve3eHAtljR8G7w33jKRuQMcmHfT+SYzb016nHnvS+ugDlLaDKv8cMeDYW
FVa/A4bqx5WlQQnOwZ4uI7My/REmPD6RFZgddMr91lBHDW5JwLBQcawS3ymsg1laN621Y3F6tGCn
EbRWDi6S2a2+7u/P5hJO07n6EEI55vLU0RUEtvO4llHRZFFF462bak9fN/ERH8Bqw6Gpw1WGwKEW
/t5LKEwfmcdzHDkRgvVSd/dqlPA2upPCBSQxrnP9UnrvvTb19zn03uI79oaV7iL3/bGzaWuUI6tS
GZEeTZp306Q/OSQ/NyU79em0Nkb9CTG9amEUSlFRw26twttbk7XVeHFPswzil+2GyzHkSXlyO37d
ZsUNKQzUO5RhHLOTVxJI7l7lox0RoXa9m6y9xNsbGlS3W1gA2SSH+on6Fmfi9eveNNyPN6C/+xPi
hOA/YdRs/Pfx7UhZOUWRa03UgVvjy9IFhGRO30fLfqyM0dkicLvK4iYJS7ctVhA33wIidNcpdTUk
xflVX561Yc8z3bpJbYQZBvNWZpymQTqJ7ahPaYhK3O/xlKHGuADTibOmCMcxYZsKBmmpXkGc2VCx
jwS741dG86OdHToMrMdqvvPRSp3cwX2iHeoOqiZ2V01THSfHuEqLBvPZu0s90oeG1Tso40iOg9Pu
OW0g3s2zaDLc793ovsEBcRMP80WLiHVqufc18QKvy068gu5YDMgMhePPbLIIrjDOFFA2QoNMVb7u
0geSirA28tCm5VVP1zjxf6omaFKnCFTMWNCV9HuuURl2ldRCADzRxLrnvEzbwGpPvQNWSOF0gy8s
N/eTQSPrqim/61qUl/mhomZIOHgpmhpu3F6mgcycV9K5oR5Pkw9j2N7XXJuFE6BfWHQayRAKhk9S
KWUI9u8Ppti3NrvSu14B+UwD2+OFL4yHgWnfwVU+SMp3FawM/Wbe00CRvu/TlUn7H8Pg0zo+0wZ+
boUXCKu4V0SRFXPK6/yGprxeZTVaYk4jg7yukWzOSQ0hI9myMjK0sy3oFNr6gMmQ9wcxwJQeYlYQ
OsrUvlQtNF5RDpqOjCFZk97GRfVANRchaOkGdJB+0l6bfTmEtgYjmgFAiz/pbcRYvW9jzwt6h2+H
WoggRyHPuqvvK+3RY425NjHBaKMOGoQqAvg6bVDvP/mlnr8kySxaEWuYaL5QZAMV+XUJ1xWESK95
6R243m69WK0MM18PpnGd0ikJXGdlZY8WHU4Thyu7kfEUdlTG1dh0ld+b4mRoxgVg6R1QWe4oBJAS
gecBBBiXexgvlVt0pWyiQsTpivfVW97TnZWRzOcw9+aFfZPUp3rQt7og4EuN2akqUphwxCzHNaBe
iTTZ8MqUocrtoBn5N8OBCOeUTpUPJeaKVYeywAYPEpY1VCRUrn6eBnUTa0nmK9t9khL2la1iV6j3
0n1euT61iqeBqTUpEyOc9A42Sh3GRc/ifdWa972yPF/a6bOZ9igBkjhW9C6u/aFgfm/xjZOxp0pr
11QTr6ZmQOWF9wcnyd8U68FIr92g1cynpkefjsV0NrJpk+XZT28i12M/bPIaJYInRemmroIsj6+N
YYNn3Wied8xpd2j6+ImUXuoj2KbKgT9rAwmDukkEMhbF65SxU55h4WXJSRFzmGWN7iE6DR0i3y7M
qMcxPcnJDSBIg6tXo+4v7KIf49a/N1ECzXRkI3BamEva25joA5lk0UTCrh/LfjzlTAuEuzdkhYro
XIOQYj9tNOXuJPra9A59Dnl/F+qbTk92CcukL1yyEap4+/rJFkXwv54M5SuWbuJ/21rEZr3heg3u
/k2k3PaucaXPG50GW6JyK3Q80vi2jNcEd4FOh+jEZJiB420zZG0KUWHPb6oRBklsV9nFYajaTWeV
115Ov8HegmOM89CoQA2fkkIL9O6bgvXFSgKqx8aZ73TWWH4hjfRCaLtgt/79TrNmPMqVZz7osppW
t3hj1G0NiG1iJExrfcOZOwSqh7lcWyB1NY3rNpnCGJckv3B4FVCef9e8b8gSJYGChveYdhdYxJ/M
ABvytBaKp3Er+eOZIHBE2kKP62iqnBsCi3a/LuxzguDHnuybLK5/fD2wC3D6vROgLQ0dU2COUC9e
AqqGJ7Sy9aYmSnT+ym2QHqXl7HSp3UIPDlK1+T2UTg92DhEsq4q+bvyTl0XbqIdyDGQzMLE+3hk0
LlkxZD0mlTZuWtrdaxgDj7Iru0dhgGkPl1TSPxtyANQYcYA0holr38cWSa+5nsgFhtyp32QKzohM
byCXtsqnlq48AiHiwTniwlD49TAdpyKS1hTiQH9rDfxCmV+4N33aAyD8IPCDcLu5XFZUuJ3TeJiC
ndzpFeR9cDOsnMCW3pGl44UAd1H58muskXrUEeTbmPiLt/dUQds4rpqoJvpT7qkV6/mVhZ1kcrUf
EylPjlE89n356JbpSztkG+QYL5XOvgPHi0MLWDpoJkDSgSmROdr/LcxG9qqZkOoUUd70FS4yJsw4
VfcjTzc2h/+6RVsFhXdzi0zxmTnFRkn24EAeutK6PHRN4fgdY5OvI7nmjPq2NmovFJ1xzt3i0Tak
bxKP7eyuD5IEQmTNeKAogPGh1X5jZaMTDUmxbjMLG2WhQS5Sw7HiYti/ntifzzMQpXWonc4M18XM
pgo8/SpJsapq++ykOMiGyjgLi4ayu+pVXvi8RzbdrtNXW1c3uBvc0RFTPk5WbToduYEKoa8faYlu
4DxBeRW1wPSbPbLoDEb/1u1ObDHS9J5A9MFOrddHxJM3Ija3LOdPfSv8QcND0qy90O48p5bDPZda
oS4QWyxd9sRItURH2b2IisnbmYI/CnapbuyTUI5a2LmwhkBOBw778dUSylQRo1wl0nPt6HIjCe22
qwKROm0oabVVGZZzUVoXoJsFm+Lv5fRbu0uCXeKl1YCDTURJlT8jW2/5icsf3S5uA/CnIAmfh1LX
Ic1FjeuMqdcG3EOZGcR3SIbIGb7YlPdQjE4zCE9JL+A2VLq5KJoVcfN1WVstrHu02waYlM9iEcoS
hmA4QbdamXyXDnvNkgRzyG5lSONrRcoHs8XVrw5cPt7mYGogAy0PosS5FvMRfMPiQgw9L9Xl2Noo
6oRylzGjcwv4YJRGpc8S/lGuYY0Ww6G3xJGw9PY/n7q/N7OYurlSKaWqExGgmVNZQbKAZ+dhelBd
scqGagXaLEriFaQhvm73s3n1e7uLRcyLBvreA16PdN1NBeBpiFfdCAupmm3jalinbnOhQz/dN97P
f4cAHoM6zMep3KNSObULKSIOho1J5I636V0/IsJ1I2NfJQrRbnUtm+6QUP5t6K0oz+tN5+YWJlVy
+vr93wnjy/GFPQJiVaDxyH4uOqAfsqzXobkVlU4dqC5pEXDjNtwfGuB8PnR4I1XGe42iUlUEKGxs
nEniyobb9GgNQzDvbG2O8LedqreaNevcLPfz8q+lvHBz/myX+f1JFycbb7PBTBNdRKPbBYCLVzDD
vlA3+gdSO++goEyhI3B8zlWNH8emosocptqpo84mm6rufNnqQAxycSza6pZq9NQ28cZh8d7qrbeU
IKwZe2j/54gw3INgyQoZqZCnKNaPaR94gx1atjhDTO08SixkCJAcJ2E/lqLzcVK9zgtJ6Gzf2JeE
GD7BaoDkY9vVkdlBtLHAatgwAsUYSoxrbXzHhvNItHpdm/ApT4yrchIbpaWvlYxXZIKOFRm/jx4s
JxILwI6Atr4Ff55Umhf692+EeDHdgEHCXREEJOCsdDH5eYapmNcVHLZqdFZf0us0AV499EiDatK5
bsrxynW4GSbedKNZNfYAOfiugWDUdfufrMn0VTN5a9L1uDw2KDUVXRemqTUFpVjnnY4QuJOxn9qA
AwwOpHhw6odEUgbqm6j8rumQbuXfNSXPFUOJft/gXxNb32amHuodcJOhHXTfs5Kgze1np86eUVzz
ysxqZZnxpjcBa7Q70RjfIQjBENfgh2un7PwKGxSzic+TYlUovnVyqEh2Wu2LUVtzaBEEXO+DNCFb
2k0AkVgNK1lAXnmzLovpUCSjuS41d89aHQq8ZRFKjedrEpehY1T7KivNsI89WI233VpT5VOs2qgG
zSllE/Fz0hOI5qAnBWfQohD6zTTUB50CneuK7dD1G7MT59r2sLwbXI7sNCyGFpSfYk1I62exeWVp
btQ46FIuIPamWWZQ1PJnQsiKIEOXNuKHzGG5w46myo+soi9wHF6jKA1jpTaFloLMmyKCwCaNJPO3
coJKk5HiBTOKP6dGiwVgRPboLLXFPhQkPV64YIB8ut5VqDydU/Kx4TfC29IMn1mqA4B+6gv+M56s
axwKoWjMFwdyKeEounVc1OTeVeAgygdj8kwfRpdPSVZhOGn50MX5UdOdfdtLmJHaqbfqB9OfLGdv
ycT2beEeIeu/lrH2knT0ZegL3Y9tGBAnmBTcVU85Xh7muz8TmRzNkgSZzI8WypaAbQbM/FYIhwMJ
sfVVmXdPgnRekFEeSsh0OukPw2YicFN2NDT3Eil+UTj3fidB8hTLB1k5JPSXuiCDFwsohlrgC4Ay
BY/K1cg0XPdK3xumkyHZjV52B0s9ABc+u4TdPLd5iUwNltDXZ8dnsQZUwKA44oBbgOvfYkeOWWV5
pT7WETeyLCgdZ48wcM+b27oh+1ilO6N74lwGo+K7eqhB7/p24Qnm7WKxnWD1zQpWuPPO8fTH/dpx
nUFDHWENejm5TV32nbvJsW7tO6MTq7SK13nmnqys/tG31YVIy/4krgN7B6wZAlIFirEWbdswyxpz
QKYRn4QZDjnCZ4BMja86/UZXw1Ni1T95bfmNKX9mmRkYwtsXFCCYfB71vPRHEdhPpmzziHa5Bz8e
0iGP1Dc+t5PT2NGfTC/ADyHNiZPS9AFlrGNp3BemuDJGE2KMhfrpavVZnwprH1PrFOtds7MlhSsf
o6FJk6tGAFo1NLLFRIoyPfZjM161XT1GgtkHSxvLNdQWfXdGRS+MzGe9Y5k4fHCIIq215FmPbpmP
npfUkazLq7FmPxpdCzoLTFMm+Xcqmm8lEaBYIRc4Tt+mhO60pBZ+Wq68ep8NVhbAdPulQKddCFY+
ezCISyIOBz6gG8sabrsXltMqh0elObsVIyqq1ZH1sFrSr/vEukQF/+T+DG+a+QBGCSQQ3MWBZ8m6
Vj1o1JGWuNvJKFaNoGuQdC6l+eZ72nIl4EilJlxYwWlaxn5t6gnFmo5HulUGicr2cJe8zxk757m2
K2VyP03dQVmk8vPJPpTN1mnMvZ1fPOE/W5F0vj/phFgoY1/eoHJWeBao3VHdwHgyztx1MzQ3GQT8
ZHkzptXNyKHV1LTYtll3ASz/DOiC1glyt3NIDqXheex/C4Bzt3GRGDB4xKRe+Gky7E3Kj4KUq84w
rrktfcsrflZaebbj/kLj84stBwDcBbCDZ4bFH+ipGpE5GlyvjgpCbzSmUEqsoCJr0X3t8D1sm86W
oGeW6t8vrLTPehyMCVAJZzdk5Ao+vjTpkX/RbAMqMgkLUAf8kBXxiqnUp5kV2Sgr9mthrMhogkOc
549ft/6e8l+8NrKBEASCmeTMfF1APTmuKpJUaR15PXkACEb9rB6vAX/edA3yBbYkL6B13FN59pJv
iak2su7WZNYpIcjkDVqHcgR1C/1RJ2idV0n1PBCFhIODVTz0sShWg5huPNqTwNrUqWeupeUBJzfI
VtQm7Jc6+eTYuJDZKazmiPOSAnH3ATCVPmFxMFEzyGrjsRwq3Ex+1M30MMTepm6TtZV3z4Zszk5O
Xry8fapRCw1y8PjzbDoaNqdrK1fEz6Cm6dcl42E4ebhJ8BEbuNnB4FzL3V2n7hPH3up6WA9RO1Fc
9jpeByDwEmT38EDV4IWWUo9dG/8gugVHPDqEXSbOX4/Ce3naH6OANwPog5ITWJMs5kBh09obYmxq
TmIAWmsfpLC1dSrTxu/cBCBUAS9FVq6nPI5435hhXZAtq0sw2DX51AKw88GZ2et12wRuo21JWyOz
qpOXZqqiSWv5wUQmN2lxnuhKITboveuMNBvq5NeIl56Her7K1ma7dpHiyeyXBD6SvtYxvyyDsRjd
oKswJVC6FyincS7s6X+QHBC3gUxrouACiKcFbs/H928TkqV5U/PIysoXlZm73GaQDG7ukXnKQ5Br
jrCaOKLQ53vt5jowMHqq9fgqbZDbtY5mQ8dAlqV24bE+yaiAxA8WwKzCRCEeswBPimIgZjMR7Eel
gxuvtI5qwESPcT0fJYDQxLBfRI9qG4OUqW9iNlY97wIXCaJVOcY/p9w6kJI/dD0y2uNdih+fBnlm
NsrqXFqGXKEr9RxmuLJ/mnS72HVd+2RQQAXDgxhVHdiF8sKvJ9snAMZ820PxCBBeC0VOiw0HHJ5E
OMqugO62UUmUFmScN0E5wUG5ydg679kjLUBT7NDnRoEoOoWD3Ew2eWwL6yGzIa0MUOFCZ3+y+RsG
Sm4wEUCzRXXL4uThiorWc/sqUsDZCjOODEjv+gbBxpIamPz6NuEgCowBLuuXYKQ/r8IghbqoQUZW
B1oHmIkfJyC4XCkhXcaj2QOmRoJlhHCkvut1sBxSxB0t3UpBrkpi3bczMOD2F5JKfwBZiwdYvL0A
6JiWesEjUEZ3maH5NXjNcsDmX8Y+Tck2t/+zWiLEIR+bXGYy3c4sUkfkuAB73QFmi1Fe4cDl8sJF
e1Hx8KsdlK/D2Qcja9FFmJHoJVUWnCSjNhZb134vukG36mpHwKIvbRq68QCiMblj7fhQZuy57ewN
tBpCBu1JaJ1NBb8nRRZU2qmzLxUULhRFfj2eCa9ycKxMBASLOMCcXDDXDYabV6HtXI1eyQbWY9CA
kGkZFLG20jOQ6j3vZmr8zGAbbAVhY83J7WSf5nxty6uykmtPvvyn63QeH9zBUNFszLzvxaZYF10L
tkXCI1Fru0pZt3XrrKeMhukgtrZVIym+GysSGDK7E63YepI9cXk70Py+ASJ64WnmUfpwRC2eZtFN
TNOyNEW+JkoyUAc8XITpcACAvkrjHR9pCD+AeyAFN6At7sD5XacZ34gMnpIXNID/uKfNzzGrhoEL
gi/L6DmpnGHqc68CieklHU1fSWvTGiueHAuj9l0NWW0QHr5++fnd/nj339q0Pu4OrYEyyb5zqkh4
qGl1oUnSqbAnpi+1S1Jll5paLJZYjwWwK7eKpF4hAYVYALJRRncyLybAFh4Gvya+TQwoWkDGBzqD
H9/KslUtKEgw0YRiT39w25A1w65pQW8Vz1ZmXNt8OsQ4g8rcZ+mVVorXTIz7HHreKqZAvconvUt+
DA5ZW9MT1KkDhyV3WjfuZSsuBaTmH3HfPO54aADdLlxW3MVZXDa46IF0WEUgkmwGs46GydlquVzX
Ut/Pm0gvCOqN9X2qRU7nQCMiXo0FwufSDOq2el+2RRrfsKp7TFRgYU2NBEyyCau+6FPmE42hyDFe
WQpAm1IXTt1P9/ffHn9xw4NLb6fMElMI7PnjTGiRAc2NPcSmNxWKz5N2urBOPmlwJlCC7gVwB1ol
i/5KUeBeSY7R7eCfAjrXSprr3IFPHSLmcZBrYlxiT/55sZgvxiCeYC+dg1hncYbZnPasddBkn6i1
B7nEOHaROOa+logolTSAcs+6M8sbFwY5fdefMu5eOVDdabqXCXKyXy/aTzcKHDk23A6xgS95BGxE
HrJgcRXxUdvNhOzatY9NLHe1ZV2BIh2WSJDwnK2/bnahtfNrWSFvjowp6qNQIvZxWUmQ1UBqw0hn
IwJWSstVOoVGoq6mWA+4xVGwjniDfAPCH2Qq3V5ofp5Ii73q90FYMmZ42cRV1uI4w619XwtEXQIo
fF4d27jeKmgv+d6MMuhO2Hm67yLwqy9JAH0+9f5nHiyXqtQGrSlRQw0ylri24uuUPbkTYtuhWQsT
+PPQXnCX+mTTxDtjTwCC4s4Vvh+7fK7VHuoKZ5MGRY6ijVcx1nGCsh4AwRfuaZ82BRdxAmYKZvky
Xk5MbtCJ4d2EpCBuEqAE1iaVkI/QnEvZlvmA/2MogUyiWhkoMQqXPr6WDchNb6GxEI0qC1IbBbdN
WwRIF4VgYm0tgRuVKFcKLrdVNfqaXV6JVGR+At2CqnXORddcQKkuPdDicFJ2bff6gLNXZJAFKSgu
aXINjvDp/2cOE0BhyFeDl/CuWfQbDlSAbUqzAUuoy2FSjSJHX+dQOsv0/Jg5ZIucOoobkUNxTf5t
Ko+mQDE3UmEXnmLeIRfdP1fbwIzDdXDyLK3WwbOkZTwiKE26+KrJQDp3YafkPjVjGgyi3eWoNRjB
vk/sflN57FLzwP7+fADkMl2EoIiKYXwwz8XfuqEDqFJpDKjAIEu8sAmqc8WvBw05vpYoBCkgUIHG
bURWCdk7A186BwKxuIzVgmwSW9xp1jnummzdj3DAqIkbNhJprtqw9ihnsedSlSnUDFrAJ3LbU/O6
Fe41BJZCPUd1F36kBwUHie1yBF9DWdvOSe+1Igm7gRxsT/BNrpM19yBvPhMi2/Fc5c5Kt4pqzS1z
Z5DmGqy1+zQdcLeGUIfFjrUyI6e195kV3/LyDjg7Dt7a2EkBY6BEFQc3zmG6lds7wI9IVzW4ZzTZ
nV2Ck5zW6bG09efSNB+GlKcRdIqBPiXWlg76S832EJKqo5E3oMcpd6vX8siV+RCPoOer0T2PIAOv
ar266vtxCHqoAUfJcChYNR5ymR6mvq33aVL4ShWQRSv5j6ZnIOen59KCgKs2WtmmUFQ/FNPwRiPD
ZN8tjaS3nbgtSN4Eo3hzaAtzdZVC5BFVwalWvLokm2NYOKDYoNQ3VY/CXAu1Qh20pOPy2cn7VasB
SHMGDu/5xrqpUxuOakXzIgbDDEUKBV4l3B1pYCEkDe261PhjFg9Y8iaAfwkiDR2MCqFAOHCUoY75
o+jtFxRunC0jKTbCYk8DquZBzDKg9QQ2lzfKnxOieVkFmhEywxv9rrAhe4MPA5DbPR8hT8tssRqU
99Yq8lOok6O5K5XPEN3Qdj5VAw+nwV51nILszjMStvGwUdOw6Wz60hoPscBzt3kRwbQWt0XXO2Yx
OCFw6BuDuhcwFgCJEXPgpYLFLDV/xtowHKSlv3glvWeIv6rR3imNv9V5fGw79gzNvBdtY4zdTdNq
MDCn350se0r7uxTpQJ9UaC7JcJ45zog+cHZObGyVk2OuoFlb4gsb5B2j5C7j+EbPU1+r2nOmxUeS
lXZY192TAc1RX2XNGI4KjOoxJztswKCVgw5hQW5DqzFGXgzao2U12GFtqARgZfhjDo5BOcHqDKwD
YAU9MpCJnZ5GYZ/z+KqlOqjniQHhXM/YDr0u/ZK39k4HCgeCLsS32pu8yV8RIbN1aWC+iBLUL70z
sMVmTzExrnSZgaTbyNDLC3CvJZLiLVYLJKGNFKxj3U1f67mGoCtIoAn7mpbgoMD3rOqh9SJsyyfI
OvuAlc4qhjdA16wsD1QykGfAP9KqR6qxxq/z/qGt1M0Ihwl9zO+qTKcrZ6qCccD07z3Z+qQs+q3I
4isOz/PeGk6VZZxHmz55R9WherfBhCJeGjCOCqXeIdd9Xb1WDhAkzYlfPL2FV3r+WlV8R0UKRy7A
K+FUyXtOraglr6ooVxayXIYokfdX/eGdeWjFSMInFbAgJecKjvw1bSoFFAiMX6Ptv4H+C0KwKOEr
1Nx2ybcaJHs/EcOGJO4OuPt9Jk92CymdAuJcKWq2cUBiCgxlfta8LqIt2I0AXI6IacAbKAoVNLAZ
5Ia7Q9X9pu706mBl1d7AfSI0R302tVY3qjk2tEwCMDIYEFE9xC6+qcsR0xKUMheWruup6NHVzPXx
luNBaAD1PD0Gng3CCSr619KwNb9vblAm3AbdnbWhSsBsQMl94sK+Or9SZfEMxYskHFzIeeT/h7nz
2I4bydb1E6EXEPCTM0gA6emdpAmWRImwAe+f/n5Q12qVstjF230mZyLRZhDIwI5tfrPsFjyQ4WhI
bWvn8i4yUSTXHJ+mmrYpxSF2snM58hBr7nCrpsLajKVyPZpsofrHNGhXPH3FZqo5AOBRYku5Bg8R
ZV9LAmgYzb66VC/8/6IQPjeKaAaQn/o3RoR7LSEW683nwS8s7Ruz9xtrVgLLqFBBCrVnvZuyq9FF
dlF9LJ0231Y0KGzXekX9+l7S2KLawQw8nHlj4G3ZCTyZzHIp343ABjXmi9aRfgUgdNO2w22VtO42
m5P9hFRG0CFNVyXdGq3cTR9nnzM7pitmNsN2aBe/6i0KOcc9D1kCcGGNMtNk1BurLCa2PUWgyZA9
Tnad7Ty19Tz6KDtwtg22TzM88qAxKXWKYVLJz9VVeVrsft5X43SdaNLDv2Pkac9eoygy/bRtAqAs
426UWsmLG/jz9AbGorpsAlHWKTuUehmZQo2mjKselcQYN1Adkw0nNC43c4cbqcyUIMtxiZmzyLnp
3TrcjAsPeAhKYhNmsVjZdPXWYuDj5SlU9VofBcOV9ErjVDk66Pum9fy2aM24ayW4Ecwe0foX4DY6
3f7eKDnHj82TRa+dAc7wnIbGl1LJX8oMsLZuzsVGjoyX8Ujv2H4R9y+OilcZ9U+VxU/kxCIhefj0
6oft+s60UqDU6aYcLU93p6uq0KxNGzVPVaiC7y2S3EeFxt22xvq4+f1kXWVpe9tq81VapmeRAQTW
CvTqZhmELuGqETb53HyFQrcTWArOe1BLN6hw+WgB7WFJJGAqWyhX7dfSNeKgYPjG6OteyYznisHA
PtXjIBuqH6rLiTRoBGStDyqt771OiEPO4TSE4i7p2eQRZyWpc/JmK8BsYr0iwpQhB51kTt9lXyHn
xBvGWdpW09MrazAoj5ws30OL2IyVku5HV/sy6ZNzSrqWPf0KSj+GbeRiXtTmAOzcdt6Bofk22NPg
jXkz+NUS6ocxWU4wb+azNTscjirdfUfdMtUGSd00d2ncbfUUwnKOIgvma/Z55Jcoz5/muaOj1zg/
YpkcdB11uHjcwHpdT9ggUma/MJ9LR7m1sFtxnHredDMLZ8LiiWJk0ujqZ1mEC1wYZfJtK7uxah6J
Pq/ukJrM/FlXFw+rlpemQ7HEkPskKs5DKJ+VhCjSlvKkje1j1JJcZVMdzHPo5yPGJBKhLXMZkm0T
KomHEtCj3ZdvIw+Lp5pzcx6YmO6kWpWc8UlQLARWgEznUMnPNsY7x6U/aUU8HxvHOKxan55ZuD+s
PPYc3gjITKUfdgBzmnl4jCPpAufcwWPloDaktVVz1NNJhVfQrOEZRQUoXFcmLHXLN1dOD/kS9jwF
MvEmznOjkntKbd2LKdU8BBi27VJpuwQabNDY1XnR1mMEZUqsqpsfkgLdG/XO8ac3u+q6a0h8wM/C
LNsbCc+dXedH+FpLzHvdJwdl5hCztcUC7dZ71pJ/bqrXvM0UL0xKfSPEdNLyAXgYw5RyyG8NB0Y4
MfeTGPOOLCOj4RS1WM3XbeDGpNaxGMgyrDsrkbqfLfl3tx4q+mvxm2kWw7ZXTx1nm19F862Ztjyd
di78DPY70IvEM6ypP4Zm+ja1xuiF6qq9Fl/nhbzqVNuTgNZUaM6HpU8YbdL4SfNKw5nK6kHjuf6Q
/px6Gj4YD5jfQ0fa1SN05vdW3nkLUNHNUuSaP7lPNs8c0KnhWKZTdZ1IEF9L27BkXt2uenV7h4S3
QyaV4FWcEvBvGzcrrqw4ZCxmv+lu+FANMTjg9Ls6ttYG5ietzXiawd0dsXU8jnI4CnPEmSFSngC3
pNDOgHPSPkJk4bbZq8ZtNbwpNpL6J5lh+Oib0QaKgMDWq7ytq8cifME6Z9a/6zyWodtt9PJ5dm/k
+BBZ35as3dhy3qTVq5iaDfqaEDozpr6Rj7b2JkqZOY9fwuQMm9LSMXtZ4I0vdqBF8srpi8NcdIfE
RmHfsne5ekjb9gpyqK8zni1a58Qpfz2NMPqoZErXPrVCnJWpuJnEU7ZUN7nojlaoHOIk2+VWf4Ac
fxPlhLoOtAwoluluykaGs/E2NVKGIuJK0+MrLdf2bVqeFU3Z6Ww2wCDMCsVBU26x0w7oCexsqi46
ixTG9jEX86HAqy5Vj5XmntpyPpaGAiP3jeOUslXZGo3tK5yoTjeSFaIalGTbqsDcxFyCpoTfGUYn
qad7EjowTNZDMkDuLjpfkufQUtqHzkTxYmyRiSXsbYVm7rM5PodR+9i5D3ZfvylDCDFMv4nM6KEb
liutdKn8Qk+3h5Oz5Eejjh8yO722VbmWPcEcjt7MgDmT5pU7z/cMQ86dIHopcvQWRTzp+nDqG/Hd
7brPhTs8kNpcwRKuhvZKj8ODjHNAdJnnJv29YdUncAzb2BDXCTL7VXToeMjMLLobzHaPc8I+spz7
TK+vUmF+Kjp5sJ3qGBnh56WRn3IeVk1GT4qjv6hQnsWTbK8ynZEPzKNyno5hrKyCxEEo1Gc4WEdV
HR+BIdkEHiNw00O+2G9uqB4aU9/V2XIXlsq+a9HW5dyx5pJo5HiZQ+OZuUiYiNdKdfwq1YNeONez
uyD9FV3NfXxakviOvjVHWQgk72YqKbdH1bMUZavLaZMuzi6Lkfg3qmCQ0ISww0aMypssQNW5faol
w6qu2yAZBZSo8BooksIeAtXNvcYkZta5pxo/THEszdoDhHMAzsDsN90jEb5D+NKDORgYnbF1DeVJ
7ZF1q/D3WuFnK5+OYO3owagJoGj1Kas4e928eIgd43ao7OsFlWbgSX2sHMaxAthob/N8OSJc4k/z
/Gi4DKymXehWAUp8G2GDtoNsGtrzxrG+RXWxU6fpWPOny14ErZId0L8MOtBzWWkARoKgaCt+QWOI
0bZvKvyRqNIbg0UY7b2CQyMvo2Nj29vQaQ8dB0LDIMKIFRJH302KrdbY19iEHi20LIReHNJSnJrs
AGny6MbatlWaPRO/XWgX97puP6KxD4/cPYytsndmViQb66KI0w6svZEGI3Rpvcj3RTLfWBWpJIct
OBNzk2sq/XbIJkSxkDOyrixaAui9Z/3ealKv0oq92erbGVp1NdP50GK/HxAT3/d95znQvULGv47y
VV1+9Bit9BQV0BqwCzcRWO2CdCk3ri0BqAsfLKk/0pJyGrG30nqrZmmgnvGPooxVfB1nGKaIOwmy
CS+f5dg0FDZGdWQoBPFZ8WHObobhNSY5yFiXGx0kiHOowE86hbq2+tyO9IqdKFi6KDCTJWAwd8ur
bIW+KoUL30pTXxnlOTU+tzzsIW96ogpS7GiP6Ljn0KjIQlzb+Itk4ivxVZxjVM/hLqLPs6P50t7b
rbVrqnFbkT6HerhxOsWTWu6V4j7vc1oyrXJwEjuYhXwOh3DXh7k3dKAphvko8xlMS8cbQtxgsGBk
piccxVOcaZOn8KZJUJda32a1s0nxY20JZ1GS+KgfxOmjWUZbTN7S5ThA5FQsNaj7IIQr1BW7NHN9
beHOJ5ixVYIitt6EUgRKSOdoFl+BsgWFgxWFrLln9g743mcpm1t1m86MdNRrAg09n85v5AKMyETV
Uhx4YWRJEGarFdIdFFfKlkKNFC2mQx7JHcQVHbc5ZRVnDUGRq5oPA9Hv3eLkQKZxWavi0FNqizFO
5jVlR2rYUnJr+6Qqt46Sb3s2xYJdKaYYzSI8A+yp9Pvwdda7dT9w3NHXg2Mezvda8dWZsJlCuiGC
IBwqiDqcBh2P3ML11Z9CGPcwynNK1WFM/Oy77ONtMpt7XJQ2fUnXRc98NZHbeKr8TOqealOAcmlg
azdFPAJ3N/wa0YM8qwJ2wU6tipXoF9hA2hej8yM92Ypa9VB5PFatEpRqvwmn5h7dNVLlwYCbofqx
RDYA+G1WJ+csWu6SWuwEKjq9MezMLHnU5LJH5vbQWVQN1fR5caybEdhs0pWbakzXbbBVAO23Bqlt
AtZX3dWaulXVikk2xOWeA4+xZ9glu0azN+PsgIkokL4lR+L6rHI550u+x/F+UyNUYddBj/m0Bsg/
NzD5ZRUNX7Y1gJJlnrVB8Qxs53s3Q/AhhJ0AWB8YeZidlzpCDmzeTraO5M52mMejGv6YnP6e3Ulm
4WznUPONqQpIFX058mj2iT/YJppzShBUToK6oXVnKp8hox01me4rYR/aZjm3WXKSjN6innhvrPoQ
s9cPcNGUxC+2VkonY6m3Iq4Bv2fHoSkfxomqK8tUKC85ys3OW27TME6na5rIp7pU0SiiUlSmvW4k
APa/VLFznfWjH9Npj8LwkKoo9BfONkzAJ48GktZ4AaGxIPYI8QTumF/VanyqFnGixrlNW+3gOHI/
dG8S6FE1yBslM+9IdA8J7ehhSIIq46noi33Y+l1ebUNyjMyuT6iBH6pUvbZe03q8VrltEWfhiIsh
HNVtaMc3FNmqO5Eszdv4BkGWTYg5UXRFb/9bW4+PyBZ7HSS+oh13vZEHelsHhrPsmtwARz14ISeV
hgido98rc78Zqej7vt0NehKIrtx2XbVNoYnq5XidztTt6djfY43SbNuxqY6//mkytTo6avYwaGW9
hXSI87wbM29cP/r1aRxjNUqm/W++/fMbF7/y82XmYvnjBWehjuDJ/vX5z2//+r0Pvv3zB22EFUpj
tg40yIaTG2Xj6edHv/65+FoVJnDGfn676Wg6aGmz+L9+xlhGunS/Pv+3r3PxI4ZYDiiItvuLr/9p
uYuX+udKP7/483eSvFYPMwDFX1/6+dE/f44+eFdGHRCanNPOis+1YT5ro9nvzFzpzqJv7lodrnld
IWZbhd2PWRkexUiH/u+HSe9NzlbZHVvQWOFcWL//p1GOocY14kJMZUfTOjja4EUZqlKK+QHK4D0c
G5qr9ioQB5aO+dnv66goZogq78pd2MgABP7GUgdkq/KX1By3drE8Jz0zy6UBzxfbkBtah4fcsj8i
8b8ze2d1iBWraCZ/zjrZ+tPlFuRBRYEey04VGIGPHRVfXbtf1SY/p33x0Jv5RneWT7ka/6Ed+Jt0
4G9ibe9N7WAsAAwScFtU9wKEMFftkEwNs9F8yoPe7HZCcVdtNi3zHEuLCBh+VkIz03Nz32YrwhuF
Sy1zmKGsFfIwVw/L0pFVUc5LI73tCwOWVQGKVmbpJuziD3Aa68z0csr46+/VLp2xK6UAv2Fzq+zW
OayQ89AxPsBuvTOzXmEQ7ArXRVngclNEi1Xn6KaUO3PuToVFLXStK4aPP9EHC72D0YF2+VOc3MAH
9CfY/E9vu7TcJg5HTiEna+jDoyGVGXc4Lgd1G53I8T7AOry7HGKAFthh1DgucQYLGV6TGWAmEdfy
pvxqLgvfnZ/IoiPQjH//AL9zD118iAUqJIjeQlH4fUc3Sb7MImbuXy4c3QsS9AgEmGhKmsbd36/0
zoZwBWhJ8IhIeIGo+X2lKS8WteLB2E0JwgiS1r/onMf/3RoXk+VITChyuQAmUphxOR1hKGbB3y+x
/pkX+5rLAJCBFLQAhHQRAiB8cUQPSrHrXPXZKZPvQ2XsY3VWP4is774xjMlXlhKiFe7F7RoYjkyq
xTqFvTwPMv0GqOh61fdDSOS/uqRfS13cNduIhtqsgD9UuYN/cjb4o+M81jL6z0MCt+zXOuu+/9Nj
pIyzPtk1l6Qa5p1q63eKjD+CNL67y0w04HQ0bFxTXNy2frawDAxXyIwdBn0o9nAz/5t3BlYfnlx0
G6A6/n4ZlTM7jOm5jHpcaCjNfliYW21+Javf//1ee+e4AbQNXwhhS5NLukC0q4Nb5AQIoF5L/hbP
g79A4DbiEyqd0rYe6laeF/cj0sa7Gw8bTEMHp4II9nqH//QuaU2YW+yHAg2i6qFeGPit5Cw9D9Jh
+ICb9N5SULKwHWNTkEFfLDXnAhGezGLjLe61q1AtRhoIR9Sd0tL6AOPzDnjLXRF8iC7aCP/Yl8/t
2OWmW6rFbsyfZa+dNk50by/RbRZ9AG96L0Agi8wpYa5c2L8A1bSmtCJzWPF58lxMymtJgSTt5AN+
1XvLwG5C/BaWK+/Vxd6gXy6diOb8TrdRVywnr24iz9Kbj+gL7+1BYpAGK5HkC1Lt79uhRp1bKQrW
aduVgkOPibWs8KHMx2uYIUiE5adITbYhfTSrremJWD+o3QZD34le7p0awrpmn0Zz8NFB+eBR/Mlf
uIzGLrb2P9GQiP5ehJSl7RYnzNmsPe3FBa3FqAoUlDXtytwq9G8ALCLxaIIxsWh6I6PWfs4YFCup
yYQWKEnuZZ2zMTB0X4S7y8rKB2h47FN8X/ToWFDwKXa2bxgcr20vx/hId/qv7BCoiH++gIvEto1b
02lXeatogKpCYsv0SuwM8X3SIQrhDSGMJjBE88Gxv96Xv9w3E/6nqsOxhZz4+7uqCNlbZc2Tp8fO
xlnouyCvoTB2nMo3G3T238ex9/Yq+dO/Vrs4YCT2UHmVsprRCx5t6LRYjHL//36V968JMfs1SYYA
fbFTizjrWmfiVk7mvFnVoyY13kXGGV0Hr7TsD7bee7ELQY5/rXYRTwZwISk20sXONN9mBn62Pu9M
5TkWH1zV+/cOBo9YqaPIzPz+ToUDnW1Z0VpwlDlQijvVLdFm+Ehr/f2r+bXKxXOUD4va2pYowJ59
hgG5MeYBoU0z0Iz/5eVc7PcKuv8w6yw0gBh25GsuPpu1+GC/vbsTVsdFSmwVbudFrcSh7QzE+DWh
aXfK+KZbqNooTIm0CRyR+0HAf/fe/VrtUosJ8kjStyOrRUYbTJEL9AftVUewy50PNt37F0Y+AKsH
COnlZsDkqtJVaybc6Z/7GI2Nl/h5fZak8xF18d1tt2Yef6x0sSFQx3TUgVnfbraFn4xHp+x9QHsf
XM+7tw4BUfJpDmUEWH7f3G2hJ2HRsxu68m49X9BCCfT6OW7lf7WQAcUCI2mK94vLiYzZLiyb0z+P
Rr8qHVo6jOhisin5QQny17cIbefVbnOlfTKsvoisbUpBh7pDsQsVe7tqcrdoi3dQJUO/sYv/OEFk
MdTH8H3HyecvpKFBVLHWCwLruhioiechr3axFl8rWbyT+lm0p+JDa/a/bg0WpeljqaopkLK4iEjZ
4uYQouDfltkSqPYLar3Xsh0/eIbfafmwjMnptFpSw1y/SA5dDRygLXnL7M2E+40sgdkgQJ18Uc9M
/UP3MJFiZEwa7Lz9AHf/7hXSJkAoQlXZmxexvUZTzIxqHrNOWeVB4c7D1pPjFPz9gfXuMpglr+RM
ByLHRSwcjVKJIsbwuygEY8PwY2EeoKCu/PfLvHsnMZ5GCpDGEQqqF3cyy0TohkPOYY9FOzPajaJA
cV/uy+aq0HfqEPsLfTP7TX0p6//8EjWYM4QqKDuwcy+WTkWZZ3E6S5JhpMVL5cw7jbBx8UEI/omc
/z2fAUfOcNQwOZPhO663+k9Fi7oYSptkjtzVkVSByxhePlSM76byRlGZRkN+ujKWpdrD4BiQJaIj
ZiRtDLIBiLBIBahPeORdsrwmOhz9zLnR3e4lb7kvrfERhemvUY8/lszTBWiJSuMlhSkqhjzpXEPu
+lTcG3eGWfm0bm9FmHxQ86x39/KuALIXzHSNlbJzEV6Z8eV6busSSWqA3I7JBSeK+cGJ/tcCQTM1
YAawRpBaIJ38/dZ3Tgqgv1vkTrhYZpYvc20ywf8iVbCLcx0IBvqFUXz7+z29vujFlf226MWV0W4B
WAbcghocwXy0D3RzBCvI+J4yxK0Tvynbz3+/5DuBHU4hzyr7Gf3+S8UU0F2qGKyBJavGwy5kF5rL
Li4YsyUMYJf2o/j314avBlWEcwQbKiob8yKdnd02HhtVyt24yE2r2VuQBhsVuW9zqQNIq56NP8M8
7zFOQmj6o7rvvav98+oXIbC3qmyh74hKuj56VQIie8DSiOF9BLA+k9Y/48Qf1jS3/3zrLrxwLj79
n92PcvWLaS/9bn7zyfn/8895hGNRyssXWv+afznu/B8xzlkfl3/vnPP4NUVDvO2+Fr+556y/9E/7
HNv8B70hd6VSrQ5/f3LPsex/6Bxg9qq7o8MwdQkOf7jnGNo/6LBhBkjnADaj5fByf7jn6NY/sGTX
NL5IWYqGwn/kngMk+/cQRAebiEDzEqIPxykCOBe7GDQNbgTppO2Yk2jgwKzwhZXtHlJLGGp0DZYi
CInsMzqiFhJyuhkpUGDn/LVtnAIlCVW/651l3DmTaz+78RI9rDMnoBCpPt/GZuxsDUx67rpQxGfG
h82Vk7mrsJtprqj9Mk37wJq64lkqfZps7FlC6BgrPffiGG00MlOQGTJuvlnG1O0nGelbDQLX1wk9
K2CC9A7cQDdqICoWgnSggOWYHjNNrUzP7CyFuW+on/rMjYArISci93DEJzAl9VjuR+jVrd/SBrkz
Oug7uLDk52oMo6s0HhwAsGYKjMacunsFWARygl2/IIak1SggCjV/KUZLYXhfCnRlcmxxR4n1noGo
CHxwidOnVy7WeJzCbNBAmZv2kzIO7ScjHwViF/kCFTcrRJ+CUqlt3x7mFkFD0S/3oCFHMBrCndCm
G0GPlgzdyKgG+1gUw4hE0qzsMyikt7ODjAJWvcnWzaf4Rcs4G52KBnSrd+rNKpWXbbSlUZ+r2M6u
qyQadlPfojzT2+ZTxsyeWry3dkgXTsfBzpKnmG9/T2baSWmszwjvl0r/be6l8nkJI+0kpYZSPo5p
W2E60TmsMX2QQ+8EujlETx2CDjt90OF1laOaHZIidI7NOEYvUO2admMyibxnh6DyiWgXJr4T+A9R
VCjihbmMHiKgRjk6QEn7VdfMN6FXoY9+brMPGVbtGYbBU8kBDva2LG4YwKi+icTMl6hsk5tiKsR1
XKgMmhRpbNvJwFckLQmICtvLRxCses2Mzr5r7Xl+k6WLIH2hxPadyIaQfSYS6ZG3QGGD7HPOxnqq
j0is2F/srIPgYofW4tmJBXJWNzuwSHoot63o4oMcldXrZqXqRRWlv6pGDFpFfioqpbyKojSiY5Tk
bxY4y9ovxYAiUWEmr6OpzM0GEbMZ7pUiIk8qcwsxeNEGXw5T+qW2JuebEkvnDpamhe2BVd5YhVPe
xIYBHFlrK3gjWmOM6KZqzdUoBfTu1NRnT6p0VdKRj5TK6pCIVI0vSVJoKfYlKeYJVTLdgQbDvjpS
WhO+nF1fDZljfTLcfnx08wYiFr5gX6cZTg2i2FbtzZpMPkXmnJ0MMEtnLVPD73Eam+1Ga5mzmSiC
n5YCFW6jlPX3emrQ0cp1KQEJz9pRqc3yptVG+UlPYBxIpHz2EwMUTx9TE5xCVV5N7I1TOczDtinA
COTA3ZmMOgmw57TRnbOSjep9pccvU1hD3mFQAVyIi+vmOdIQCyr6E0/v9L3PSv2+KLvpsY1D8WqY
aX/V9Oq0Z1u4NAvF9KzPyHaanapjOZA1uOROeXdu81S9gXxrIJmb1dGDkYVCQ/K9zL7Pen9WtWx6
dfPBKq7G2FW/6Sh6fLFtyIPOiJ/VmE+oAs2a9Y1ZPPiqNM0D0apjABwOTZXYzdGTV9Ko/gK6sb5p
QuRE8qkvYz9EhfA1nJsewsZEL3PTgwLCJqNwAwP92L10E4EplpATaM0RgZpwDIMJ5/M32y2xxBYj
0DU3m4hUxmQ59oY2HtauZTOstDAr2g1dnZ26uc0PbWwoJ7XVBJoEojiYSaq/EFSAWdqx3DXzMt3M
Ujd2Rafa19LWxbZBl65HhUeCJuo6dBI3rRsqD7WCiEE8q8retar60PVWDw4rr+8m/Eg+ycmc7ptO
OuUmamLn5M7ALkFVJa/LGNdnqyrdo14hfZg2innbGvSZOOncbeMO7UPF4P7Ngvj1rBR9fyrQCQ16
V8xXriLCh6Qd5VfIdFVGyRl18BX0nn+y5kvrVlmgF/yQZ8kMLjLgcv2eguJZs5Jl26NrBvOx6sYn
FW/6vUKTJljcovg0ZtNAnl/Gj6GB14TS2ACj29xcIWuKnj1i3KhCFU2sKVmRj3AxZF59KgfhHsB9
Wnc18nlBkqWM+QtMVQ7qHBYHNbblViRJtOvaRf9RdaZ4ccAhjog3puqeam+nQGszwsJ+sUe32mqT
ikp3mQMd5MhH92JqVeVI3g4rz7XH7k5FJKiDi9VmXxFiNz5NWgrSC2uaaiuyPMnA1qZG4tmoer90
FVQUoIYW8bvsGhV3uhXol1FjvI1W313x4I76hrMZo9gQ1rrUbTCOZt2svnB18Ql77PiRmyWPg5qs
qA21vh+7pd/XS6dc271lQJtZerGnPobIRpoDumGCE+tGhnI0x8Y55ZDPmo0Vgywr3NbezrZTfx/o
WficwbhUqWlhblInGW/FAFeUlwshaSRTeyThKA4RFOMvWR92V0Lpx8QzCX7+3JVQjk3FeZzVud8u
YTcikLsMB5fx6zl2VyM+ty1jyFWq3iv7RJW4n0Qutl3YpE9vOifxFz1MjK/49mrqZrBqcRyYR34P
e2PCQCPrXXCNSC2H1fxlUFTjWcNo5mbKki6Y4rm9GkC9+cqigDIda0WDwYb4dWQqxetSLB1PPER5
wkl07SBWEog+LI5lKxPXq0yBhURsjFetKfXdsoTy1FOqQfYS9jOTd+2JSNzgw7ekiVf1qolUME4p
mykxnLtuTGcFCmFE64FNBcdBT+f4wRoMOwEZYpnHLBmSuypqWy8xcU2x+OgpatoZcUpYZVaepW96
nbuPTVv3J2Ps7T1nkFpuBII9xyTO4892mJlpkJdivNfsXnW80lRrPGWkK1/kPNWvEKVl6SlFauQr
szB8Ke3FhbU2hskGYUfuHO4kMBBia+OgGXByOnKWvMekpTIN/XqZl2VEkFmx3mbZ9Ss0N4IKCj+v
vkumQRzdLNJPluymTxF9SF6zD+vdpFTZVougVHsqx91d2sT6bdTDDlKMTucMJAH0jNm1r5rJyQNU
UieEmAfYuJu8MCfIU2H5uVTz9HY1EQcK6ejdrinyyY9JsnFHDEvQOSrB0x6c4qGwa+c7vPV5W4Es
TMg+RZ7CEiy7AA7hxC63+xdzKCPkuwnBgVYK+xg7dX2UA0LBfeWe6T0CZEZIajelJqT4kKaBpiv1
bWcBQZg42E+KtMNPZE3tSVcr7Vs9SXNr1i18nwJTt6rSon1DiXvdl+rydc4Nykqaa92577NK9cZU
jYNECxMNGLHigmRvq+pBVdpsh+oGiPR61q8nfY5vzdqxsG6p1Zu5UPsgGqR4FjEUr5lYLj1ZzfkB
5yiBthNAXtrxsGFaASLdrqybRUvhjZURyMpFFY/4Rxa3tWq2JOsuWlQy6+8L26YP3Kla9RXxHY7+
VAF9jtakH9m8YFd2YFOHMISY2Jiwkuvu2g2xa9RMJTxpRhR7Vm0nO1pf0AMc+GiJOcxvhTG6kFVh
E34nEOq3caUrD2WUuY+9MnVXjOHGm5qJJXqZEIdsdxULQIdPeyy7ZTE2GDIPykbMpn2rqEp91xCV
z3oTZZ9ivYdBrfUAp3G/C0+g/5/zKHHEOR/b7IDXexzv4S8uzg24KAlXVkQnTGbhiS4pjoB3c5lT
6ZO5djpJYJn0KDW7+r2V5NGnJMxbY4NybX7j2C6C1xBazXKz1K02+T3pCrZBM2fkpsTZ8HGwDduP
U2M42cj33uTtbJgbZyyN3ANjPaU8sd3wlHUmtb0Gieygx/myVgSrCoNqB4D9nGPkDvFdOSAxWZdk
q+RARnMI1UpcueYUG2cDL5RrLa4QMx5oBuNF234SUtFfFQjWu5JdDqWn7r5NmQxfl6HMezDLkRLt
zLRq7tFRX93AFBdGtUXgrLbY1E/PtiuTAQnhrLmODCoG8g/NuYLpObwOorG6zWI4wL+hKis3bRrn
kHaRg4HBhy3bAPAHKftFCc+mUeShryVFt8uq0BLXBfIeiBXYEWZ1y2iCcXKMlUDYRrqSonVSo0qV
mVpyhKUZ9UELc/uh6OOZVMudnuJUOI821F2iL7KZ5wIpx+2QdeAjmlRbIf1Num+GyH22apQiUBOk
1O0ECbHdEXdgmy/2p8ga4K7bsHyfF13pbc9dUtyo8kGcxsUhYe3zacUsjbtS1OYPMpriyVCGfpdL
rTga+EQh+DSEKcWMNcvvkda3mBRrIWT01HjGjH24QUmBZHWR/4+781qOI8uy7K+U1bunuRZm02M2
rkIBiIAiSLy4gQDpWmv/+lnOzO4EgyhGT83TTD2VVVbihqsrztl77X41CSbWti0TGCNSVSlYhLU4
8616iR+qTNI3LOIsoIMM44Di7+gNZs/zKiRsjDUKOHvGiXxfZ9nAriagMCwW4ZdmqYTruNCn10Ia
sjcwhnhzJropMNtD+aavivEE8Q3hzRwWyAuHvqoPgRYNXxQ5jR4ks05P0DqyG3nuhF1WdwA7SSOb
akcvdA51eluh2U1FNEjJtSCApk4wCIhy6eSpUXgYX629lveltxjmfJiLLHsZB/Y7ijj0V0EfiASt
VcZBncQMQ/igzcTlNcI+6FsRAw0WQCHN8YvWpB+ISSvYYhvAnwlIRsBSqVwr2tQ8tGCFHmepFlXb
Kpb8ZekCxJSGUve44pLAF80iqxyJFXRjhoLOOhMZ+BJKo6nvF0ld/MEEcKzHdXCgWFge4lptfLng
VRktQdqzi5UlDIDYSzhZSYo9pOp0KFoopXzEk4aNhLgyqc157EqselFVG/dhGWCQR/HeP9Bx1p+a
UtA3PZfwSRu1YtuNE8qBuVdcJQmjl2CJBOG6HDUjv06AR6wGT/bpY5F8zpq58CAyN26UUYXh5scY
CgcejN0V+sKUr4fGeEzERW+uZ5ozCoaLeYEuYiGgYD/J67er8pGaQlIFaLUTS0Znm6msel1jTLjz
tOS1RhLCwyyi6KCrnBqpyVaz32c4DCios5dJquJ7LreVP6l9/zjmFe99ZqlfmoKdopv3E0m0dSit
5RmC564LOcyOtVx2pPZx3HIyUgKOgSlgLA6XGg/3gI8qE6vjMHKy42yIOSnN5nH058rMv+vGFG3S
cBgeOaExc3Zx2Hoc+0mBJK1yp2C2dkcc2vtexSaDWrZ6a+kVHtUgiDZBYlGd6azuYWkH1BjdKKSf
qHiDTZUW9jhk+0TFrWlxPI90sbu12rx4k2Ypc3Eczp+zvp2eiEmlc98LKf71BNKHYaXKNhWm6CUn
mxCDXKTe1kIt+VoURvsZYVwLTwLBlWFJ7cPCWkMWgVmGW2mF45aC1L5puLW+aqMpw16pFgw4+hjt
y7prXtE8ZP4gNNH3uhjxgA/dEAtOERsNcT0GuZcQUph25LGUAjuLkswtm0K5zQ0c5OyCuwkcjYgF
deJD8MNSWx4zIrZ1JzJG0jmVaWjpiEWQA/FBmcKOiS3dCq3EZFua1V0D6dopG6PBGBIWz3lsts9z
Lo9Xqj4v12JCrSxnrzSzn44LdXmsx4jEzSJQPpvRMn7SZKRfI/Wsr3MUTHg/jOKlYq26ktUBF1o+
RD19m6UghxVu6gnXiUgdUSj5R2I13mcp4Fk7HFrCpttqOkVRnV4r9ShPNqF/ZedEfQTNg86Ech9b
DWARVW/miipZ0Xm6JVSv6J/aXb90OWmQ/eADi7f8rgdOxPuUwXzL5ShGIKk0udNMkBwUlgSfDwdY
vTpYo+wx/ws7US3yz/x53BpzwMKct8V+zlr6PfpY3QhUsPwokibKDUP/tTWj+FQrgkDWKnvINxn1
mIezLboxtY43wcSk+GmBnPg4KtP4IEZN9j0UFKKtqf3iTDGbO5zo81ZpJtJ4B0k86UWn7Ky07e6a
vCF/QsPgyhlADTZJjTcwLxRjo6mB5RvNqN9HrYrfLlj6l04dZNztEl9furAX14OMRNOhnYKbvNTF
3TAv2rMZhyb1GF1djr2SivfiOIlPQdIHGNhredhGnSjvl7GguiWp+bOuNMRsJ4GcV7x+6xckCHrk
JoWq+a0Kd4UwXajVvjyl834SFGamRbP20ZL2omthKVrP7vChmOLr+64nGtEh8x13YNWmClm/lDdE
O5XVcqsQJHdMh2LZSPhxnskZFRxYGdLWhK3kV6Ta7LtsrrY1sCdM40szkashaU8AcuWngWr5sVb1
5a4P1s+vsWj+qnQQ2Y8BbP3aZR3E3K4Lk107xvpL1VnhoZM0PokwHDiZdkVtuUHWjc+9sbBWQBDI
YYrHooZY3NKg6YhqU3skWXKfwGxspEkP2FeGuYFqLpxjh0Ti0KcNjtdZJ5XvkyZ0nUPxXDwMqRBv
pV5j8Ql7CWt602KpT8zgm5QF7OByaQ6f07Q1b/NQBqoZyIV4kHIt3ifqUsmgQPrheoqkdnLEXo0P
ED8RSLEbVTu7HRIrsSURfDO9dEWJXavDhTUz07ihPCvuWFikPCudIL7KSVrcFTzkLxXlo+CukSuB
7KcmbAOXeb+4RXRpPOpZwaFhqo3u2eol3FBkM4+ezp7oWCNhwnhqNJSVIA+7cS1Ft2Mn1w7Ax/pq
DvqCOTvtK5NSLqGrjiU08wmLWbI3F0O9Nkw84XnIFybw/3JUY5LuBDWuDyohyBslDYzPbYFpD6tT
SGVQjCuclmkc71Rx6LZJV5ucARKRcpVZzDdaOHQvlZxzDhNo7n3KFj3FfkW4yxzKymdpoolr93JN
IHJnqJvZKtWdpM1QQpWwlDUbMWlneuWiiQNudITgHGama0KQqUJyVjB2WR8p3+VUCb4JIXHD8dyp
XtUngj9RJ0qBO0ULBKTAUikpTeYdu121cNRKkQJ/aprc7/U2vcuHEdCDLokO+Oz6lRMhJW6Bn4L1
Yb4L07r0ldFQ7yYKCI+iAdO76GCRQN0dvEXXghtRCqptkoXFts9LwQdaHFxJ+ZDDOGusJ6jl0T2Z
RDkm2XR47hR53otTkBOLYMCKSsUSumVlZSf6VMsDB9ue4oXKGVjrOfKJfFAi8yEiLE7yU0Mps1i2
hZyXMfm+Y7wtilQ/cRJeSaC07V/HWMt2UZMWj8UMgkqoReF7OGi5P5olYbtjuIAuU5VdURZMgstq
M86pUiaOJSYmlAtr2Fd9bu66BL6M3Q2adiXOQrfXRKonpL2YW6YLPq4Vy5MFIqj3Kpjg34Rz5yeN
Kn4m8DKg/5EUX5Sqbg/ry+lxqJqvTfjMR4of5sM0ieJdZPb97ZzI0nXCw9uXfTzc9xRTIN7gllUh
uZV97Vtdrt8qEcdbe5lDzWlVkeylMG6U1Y8vuZEcqC9lWY5OBjznUVd7i9WFInM6C5bPcbY/jPOI
1TLVe1IvKjlwh0wiGxKcRYCVNQ6/LhEWPpBisRnZhdUFbhr1+i2uzfk4T7ryYoS55CVZToSoElTG
HXKgIsSnTZ5TN5rSSQ3T/FR3ZnU9zll5TaAIM8aSpctOHToDK1UOnSRlV8VP0B/bts2fe0GbY1s0
Giovhph2btEU8uPEsgFzSLUchWDm7+E847NmjQN/JGqP8aiEW3Gs2q8mUZpr46ZyQwgCJGHiQVfZ
zsCsW5prJRsXYozi9ESNqjgN4Tx+k1t5eailtHCMNADcZygDmIO4IcVJr9mKhHImeKTEVW6clu1d
nkS4ZkGvOt1CggautGpHiFgNMGhSxYNWUGqnH28FB5WZfjNFqXmq2k7eQRGKD5k6ZAd96Ga3V+LE
q7Rq2iWhwV6SDOovkdbIz7Tx0pthEPU99vNk34Z1+piYzbgdg1ZFexQC1Y2MQHhCJCl/5l+LqI3n
DXFWEm5+1SgDR2gU2RVwh3zpyji7WXgKh2IIg2O3IKos5mq5yqtRpz4m9A9zWwqQJwOSorKhPFHP
NHvbAJKIo5fO42HIjOATwKTouo20dGSRb/R7Uc+G4xLRiCAuOypf9IVziyCJ472k1Nj8FOpbio2j
W53sgkyJtVg+4kCf4q4YbSsiy76OU169MJXHxBY1oE+iPOqeWFZa4CQ08FBSp7O2Jzcov4lIyl4A
jMXZFn9dDS1BNT22mcHXqbAsDuSapD8hdVFBH1K3dvWiaikiZ+FuNufCn2tZ/hoSFXTVJHP2gIOi
eOoH4Kl2G5uEHAoCuVRAeYp7cxIIPosmKtZOk5faGwkKGbPLkizEXA2BRmVMmFDnROHOCBoOU5x5
NIXqh6q+tksTeFXQUzd413X/S53wk/vuZ70JbWyUOhJJUqjd1sSc83Qehc7rHKpIxItcJbaVWkC3
U+shu5pCQ3wV20JTeQ746s0BwXuadjPt3bo4UWStP5V9CePIaBPPmvJqN+l1KbmBUQPXGOOBoJ8u
JcAro232ee7l5In/+3g0hHDZ4nATvwwUZkEbSmzqZgmkWjjCuQuJc/v9NUqrY+BvTc2Pa6Thr+ho
6Vf99Dkwvk7Shc5MH28jufs+ClS2dnEiN43T0Y3wJf4Xwh8EibpzFlyZZs9rr8mUQi5ouX651Sb1
2lWnxh0XLYRjP+uJ4lgKp1Ic9Y0WTYpD030BiTBuZ914M6aksqXeeqnC8t8QoPz3tCXH6ltx3zXf
vnXXL9X/CxKTd6+B+9K9/OMbCJ9uXqU2//HP/8V/D/uXf7wUb/+wX5qv/dvLT0qT/9SZCLr0h64Z
4Olx763kaRXB0Pit7f7jn4Iu/4F2kYakyiSMmWDVF/6lNJGMPwyZDTkeRhHnpLlihf9Smkj6HxZd
TLwH6DsN0gD++T//x09u2D/lQeG38oPvkz/z7tVF521htkEDC+xdRud4LrqdAOykS6KAfxufK/pp
inlvNY/vbswHY5x5Tf4cBC0dEd4GEVLoyn9+MccAseBiMIhgfIVmRWjfcIwzSlhSCskW9APBUmTt
EOxdS3syKsPlU5omzgjhQIwJ75OUDSZhOy6PktS7KRtNY4bdZoXbLv9a4NPO4nU7/RgpDw0lkd//
+p/1XL/8eO3sqxJkJejkkh9vsj1IlspeE8ZotjpF2Hisbhc0px89kHf36ly8loxV3VejOrpsMDd9
QZO3Vry20y/My2chF/95WatFjrOFzpP5+ZnUYDuW3NJG1wJw9xoNTr2XnvpN5Itv5ApazrTPd5ID
RhlkZepdAoJ/PDxqQKqaoqRCU/55eKkf2KjOOq/EtveoV15lPpGHR6o/TuoQOfWg+8XkDJvQvZSn
8OPK/p6t/7xyVMPkaoMIJzjg7MqreJ3JK64c3OFV5KRefmex092gDvCk78qn4bo+DZtxK+1+/yIx
0gcfm4olDCGxwZp47gibqT4OBOPxsYmNb5CHnhl3VgJJeXysIjoM1XNYJGCdJ8fKjxXknJgSQI1y
KKbSqifNZsotW5JR2HwySt76wrI1BdiV9FVSbpJVaIA6axTZJxUFyGCwZFrp5fK0K4vO1rPwKh/K
J/oQfD7STu/zHVAYr85SJ+oKGCiTN0A0xaGWdPdGCMpEPinprZGMbmaZXiUMO7BaV2VVesogO0t3
UxbzpmP/AQhtO2poWCXDaSvpLs8XNj/6TcxZBMHWBu6qrY7FvrIE32z7Tzrp7odBhZUGMeirtgQn
tukubed02qNROLRApyiu2RWvpSW9tQ1rd1xtRU59iMFMgC3Is+y4VfZJEbnzErttRQlAQG4CB9zo
uh3nXZ8znG8IpHia6pYmuE11kxMoOiGNJ9DASy8oUsDBtcOysyurvkEbRMQaOb4ky1QDeeCEgsnm
iykQpdU+DPJ3TXvRs3uBj7EhGyMI7iar4izlG6Lmpmm+S7KWQsQ3Sfo6S5pXwYOaqMsMkuJbwIJ6
sDocjTdSdF1aD3kk+kEhbARh3if9QgM08msd0rXFtoHgsghyXgyFb4GVawiHEhPOaF1PIdqCpGDX
ecuO0utrhAvoALOUZ48YaJBfALHYc6tRHO2ve4ECgaRuOvHLlLewiWtu57ekln29hRlMM8OCQybL
tYfiw+nCr1X8OMSGTSXD1kRqXYbsxWKD5Ibj9fycmYuXiweVfRqfr51Zk2tSAmuktdXxxZTUmySf
vCo3eTdUGwyWgxnA5aBncK6e4YUK7cGgdV50WwKVmcef8y6AvdY5M49LlO9p3zhpJQBi/qRH9/ME
eDd8K/jnUgKwS3rOTZHCTs5lAvTTISSVr0NxCzPCLYO3gRK0QNzsoIjQ7wOvHe4XXbETVXT7Irfr
EWbV9I3qJLiW8vM8V+7QHI1GdyUdSuZS0lUyHnIjcs3sJpTZ6VcA7oJ2E6mlS2HMjXgwpkRqcTM7
JbwOlGgO3GF3hl1LT86tjMmThi969Bho3xAA23r1hQBPZ1oye6raE/oeApgjB50RO7HvcqG7qrAj
4fUJMJqdsaMnIIypwPQlkoSn6knJVXr9tA+JZBBMgRtqbEzpmvdMGwJ0cYLbg6NMaGCWyEwUGruT
YcLmA1nNT2p0foEVg0wCh12Rckd2VL8dmmDfieIhE1WHE5GbAIKrxGzfDOYdfUW3COVtFJ5E6QCQ
DMwcUbQjLqb6qtJaJ6jktZ+xV7Jql+vpQYbuVGvRQU2iG4mkM0Ow17N9mJ80TmDDJPisPYin0BMO
T22cbOb4vsufl5iKv+5wjP1SmuBLo1OxMpH13rasAb8pyTMgDtpCJYVsFcOUqEZyTuqZL1fphra1
33SGrRipn4NoMgj5jA/sEGSjO9SG6Y1y6YK8XML6KiaduKnYCgtHc5F2+cJHqL3qwecse8rqR02R
9jCZnYDan2yy7ChXApKffNIdICmPuSy5Fi9wSRuLk8R2LSviV5/T2R+62xAitSQTLhNIr5mQemqg
3+QmMwXiWxuy0rEN37rA1wSJVGhkT9PGHMadbKlHEfUH4eqeiDWmKUwnNz+3EvBP5mElulKJssxx
6DC9UzxfUrsSjg2ApUUsnDZIHUATnKgdxE12C5sI1vWNSmkJGKdZwZOucLgNpj+o0yYHBgZj9JhY
ALUoEsdpCwVddRtewiy8UevnJbhVxdt62lEPcJsv45K40bBsujHbR0RbJ8mCsWObpoUbRg2EMOJ3
s1SkIq+6KlUDS8ycNUdehZ0Xy4g2ynKrLk9JBlerBGOPsq6ta1cUKI6bywmhqZdwf6uJFkhccET7
Mo2wtXiISUXfqnpoJUjG4ZPBv0iAlhtrETrSyi0g1ddhvDPK8dZCEgG7MvyalPnKmPPHmodXHahy
ORLFuLKGrq9C1VmGxSmN1dP8hqwETL20FUzq4SGYezWkJafDD9R7zwg5CRNy56jT4msTtXPjELXz
Dvmno1uk9OXRdUPhI9JRW297vrCZBm1cpLvahMdeAU+ZlEPXxXedUjm5dYCHiSHVN7NnrUzBUH3F
XG8jvLM6cuSxR4emSuE52qYI3ULrWxzjTSisazG/y8TZL5TKVwbhalQ+pTUy0Wnc6la+DWXgjSop
AVq4nYC+Bmq/T/TM7ZSMlVVyjfGOytZd3UZke09uqCe+UcJNK65VJM04oZmKv8jMpG27aUEO98U1
9MwfFRAvArhrtji9y3xXARKeayY7Rd5EFcntw2wv0+yNXX0Ew9fa6aQT9CATfZhsRiivk5ls5JAX
WS9piu7C72b/1IjPANWBlAd+BU5ymhoHeeZW61V3NKJ7DO3HoG1fxK51io76GQWLNRShVq7VNAM+
StESdKoko6n+KjaJm0oKfiQmFzODkvQQFodo9YgWXySDZHYiGUpDuEu17FCrWIE0lkwYgKbkK8AZ
Ea3YulzSV5dQU9LrFjxYoHabpx4Z24kIK1++7eeHcnqVB1CXs7gVkwwE5sAjV7Zi+tDOR634mhgz
v2Nw5obokQWO65FCGQ04y0mKm0qSN0v8RdBYauAJLtpeg6aGZz+IXutqPokEu0/itSblD7lEWU6F
GgiVDzINP3Gb9slBL7OvtdIeq+pVG/q3vlGcdAGoTuJg2bIjYY7Ebd9F2R3KMrcBcAXL8qbK5q+h
1bFdxyNmCEDLgMQoDUAzi1b4uDZTqIiL8ylXvsjmLXS1YQSZJ9piXlzR7L+REEclmuBIleFOUbFl
OcDxZKDVSe5U6puwoGHT6ns1lVydvacsnxqcwFX/LGjDnUjUaw0NbyaDhl6rNxus9jmU3kZlCcJD
AFkwgvFdseNciH1OW9Xv+KX9NLid+toH7B2q2m3Yr43KcjWx/ujKfJdgdAvA34pMy3Ee27JRH7NI
gsUd20l+Q8he0OZHwNluKtf7TuhcPBm7JgrZ1AW48azI55kNsrpZqpWi+m0hBwWp2rapRgKoWifT
r8K+c4Vk8BM6TrUIvY8PnzAZu+3J9tijPLSzgG7+eLcUT7OyeNKc035JIKQtj4UGclPMbwFn2xb9
2DIU4KcPbtsEuByCnQirNUi/payUvfxMtPtLI0l2rEqQYgdmP06R1ecepqoOZFjn4yqgtwrWtdTj
tR5EmmEB58s3JT8ZJbnDbySe7qrOHxK6awh0ms5vosdlqjcFigBQ7G3FVGy2rjleScbXOf1stOm1
SWv/98cXSfng9EI3byV4qaAX5LNzE7mgcU/a7MhGHUC/Ezn1N+IQbTD+drWP/egC4uTieOtp6p0z
sRctCmnJj/HiG9VhEfKCt8qzNoqXuqGfP/3++tYixPmxkC61QYmGvChOpT8Pp2RZvEzotd1k1+2U
g7kbfdVXD8aFU6C0/p1fxlFoI+Fb1Y1f8pUlhVprgi0WROtwHasHrVlI5bphNQyq9BRPk08dGBWB
tS4jFyqEH559IWP91+BnDuRRCJKuFLinYCYptL4JzGEu3obHwe5si5K/w6RBW+1w+dz90eH3/dBn
rw8Yi5lCLdc9g1aXmfPnFbyWXQVd7ta6jp3nghdZ+tkt+udB//2IZy/QAlZjrgwuVrFRFnpclgPX
5GZwFkdyRBeQvgdq/0K56KP6zftBz2pdRiqXqAq4zK6+XZYrlTNbdff7N/XMlvzXhQEE42VF1yEb
65f67ssYTSWkgpFMbudObrxlGTXt5kCT2i+8QbXrC1/Gh5ek6jIVPMIDqRX9PJwiNL0udSFySQ20
LXjUfOx2YvBw4ao+/ADfDSP/PIypRAsqi2hig5WdZL1C7SLu06mHxffSDbXb5nf6WBy6lEl9QayH
r2tdjen0eFUTOwnHfFC6Ds0Sokf/L2/B2R23Orz2XRRPrhpei/VLnhYEC134OC/d5tUQ+O6pWqY8
Im3m+iX9zho+9eFhEv69N4fKF4Ypk/zMs7dTCFtMH8R+uOI+vyGEcBucOCT40bZ5LpxLAc4fX9B/
DfajbfLugmorb+OlY7Apyx1tysHmGn5XXbhtP9adXybUtXT95zX9mHDfDZNNcdnpKl8DhQ6fQJpT
8qY7VI8iF4zxNnMTV98Nu/pWuCN4wxM5YvvNDaoatuBufJQv3OIfhvnf/Zyz17jSpjkSW65avw5v
8ht1I/kdC/qBvnRT2cXbfIN745B/nj/jw4lICUNE9CnZV3cUKcTtpVX0Bwnsdz/n7M3VJkM0KfFN
7uiwS99RJEpO3KSH5Yo8a7fZ5V65sRwsEj5BX9A9QL/Hbn28/DZ8uJ7/aDH89ZzO3u+kL60gkX7M
WqNXfMFLkzu6SxjLnfaCWcPV3i5MKOul/XLpNDYUiyozBtuzl72JurwOGiwFPy791G9iD6q1Le2t
PUWGyyucuj7a3wx43iroR+qjpcEVxqDjA+ou8kxi20zmQ5kcOiIaMnbGgSHaJZtXwkAJZ/mmoU6X
lG5niJzgy+6qa/obBe1TCXU8B1Ze0trI1RDQW+AWBLB0rXZSwE7h60F3jYiTc7A0R7Y4XmX8lf5b
b4Y0Q/KGM7tBoMZyW4zqRgPHYOrqBnuPlw3h5sKdXtfuXy7cUPA/45cGFHd2pw2jwqdV5RMl9cza
9IvX2vOj9KRTtLomfg2PmlNtlE/G5DYb0/v94BfGts76M3pFiUAKeMqd3qHab7yOKLcpbTYJMq62
cn4/mvThpAbdR6Woi9JXO/ueVk9IVEKNc6V7Aw1b5BQ72aMS6I6aY5IF3diyn3nxUflyYeAPX653
A599PlNDyS3tivUe5zc5R4/DtMVXRiCHSx6Wc7FDs/69X56pCRdEhcSnidp6399Nq8Mgw2nVmTj6
fSS73Y4+yab1Rz/YBkdjL9vZPrnwGq1vye9GPNuvTdZ/Lk7qptm1mz934PL20jAfb5/eXdnZ2xqm
M1FIA28MOtX9cGQiEpzX3pWc4ZZUs4vDfbgN/Xu4c/yFUgTlhG10HY5+U2W3Tuil3rAlEXmD5+ZR
XJ/f5tI+9ONzxrthz3Ztskwslzzz/EQM3VBSNoS1U2gv/RQrt8Amv6uwL+kh6S3AOJlB/p339d34
Z+ug0FjtVA+M33qis7ipF0X2q7QRNrkf3yu734/28Sbg3Whnn6W1FGmXpOvV3hLBcEUYrttupINk
rwfV5ircFn7ooYSuiAh0+FKfAhs7nC1SmPjvrAS/f5PPSaCo2dh7kZdFOeSw0MMLh0+/v94PpyFW
bqQeNO81pFo/f53ihIs3XUt9rSf56VY5pNfZwW55iZmADuPhu3S6MOI6j55/ne9HPDs69otKLHnK
iI36WjfilUg1BTflpgwatweLpItfGwFfYnLhUn+oZ3438NlEZMxh1NHNoKq5VKSNzbfhmtQ1Yd/I
r1LN2Adqs6+zYTvgXdSwQ2mkVCnKeqim0iIlqLF1fEKDh9LBqeggEYQJpx4bMoq8VtmJo3ETxh0J
cdmFnemZLujPcxorhcVRjb6WeF5S6IcsMiuTWybuKaPv4826064cwb2UTCx/NHUaloLoB5EVZ7Sz
18EI+1KN637d6hhHHP4sS29EvNBRD3aEM7ntFWSETXoyr1q/d3+sx07g1dvSB0Z2H7rJhWVS/mi1
AmoE49dS+FnnTfamCLQibpf1iDqyG+hOawGn/oZp41Rfd1vxqPMdhg6BmARuneL7+CjeXXhh9Q8m
XiQy5orIxV+vn7fb9bmTm7JCsEh79CbCJR1X0qmbEJoui/a9hAgv0jmQVahV9VYgdkipE9gb+mlJ
o+t5wThLl4YKjQEaPW7ZcqFdLvonI6NWPY+3amtSaNQfDDXwUkN1dbV6EqqBeiAx8tkYHmE2vGaF
sRfl5p52hE9ncm/kGq0rgKiWfl0bs0dD2G9WLEZgAldNlX2H2bZvctJ48o2gdWi1g0cqpDTZlF2T
hFTgeaaygOWcxEganflNnAgPGVwSbJS+KPbuNKz1StGya1lFOwm/oNcLrF/98kUIjCs5xpCA3k4x
wu+lJd9XjeKVAafu7iGMn/sOL26p8jknsrv21wSYlq0gXNUJva3oATniZshKFARHqTp2xObYeLT3
0Bpemzpob0JrOpjzINqhohy0FX+IG3eZOkeOlW2ndptiMND06raxBsGlr6lATkhX0T2V+SibzUgg
ZkWQOuLwEVklfeRRVZ7xYGT0jNRkRxbfrZWWjyUgJaXtJ3sOoM0oabVPYtoDQyl/6fDdkyhT3pp5
4qmd9jhjcLB1qVewgaZ4KfP6TuzWvB89LpDoKp+Iq9srgezTzSZltnWsOXUCHYOBposlWmQaJGSa
H/qkfV6VOWhp/ap/RLc5IF2W2G6DStksRbMTVPXYJ1bkVYp81eTwfaP6lCSqa7TzN2rZJ6NRv5WK
9lrowvegammkx9ZDlilY0MOXC+//+QYOYjjIZvIDyKUHCHheJTKBoJdxVE2uda9vZq/c19eRW7vG
Jn9bN4yFc+mj/2XLwYggt2A4Yv9AzXZOTYtC05IDuaXPRej8zMF21q0jeSu8PjpqFkpI5Ooi2Agk
r83qC1OO9MH1IoiDryijrFGAzP+8JKZ5r42DPEyudt++FJQx7anjiPmaZHa9mx9ogfXucmlVPD99
/Ljkvwc1zk4fHHVzoS3GyYVPROyOTcuud/I7etee4K2vPp7rh+WTvO2fSLG78ITXTc37lfF88LMt
Xtf3YDzWwcErfa9vCnfZdk+D07G/2zSOfLh4Brlwi42zPV2vG80wLNzizk1vjMwhUNSX7PJbi0Ex
s43Rrf34SLPx99f58aiUdziHAJI7R5BWUoqcKmXUleXRGi9y9/TvDGBBbEcPxtbs7M0Ro07Ll3bm
IS4Hg2INhmL39yP8Unj/8ajgRoj8Rwakvj7Kd6cpjKSzNUcMQSy7C14h9oJTcMULybI8eaULKmYn
XyPp+LfeEY14CjhnYMvOiyDW2Cz5MsjsDPbpDW6obeq86sfJU5yGjcilU8eHj+rv0c4rIPOQidZS
M1qifBu0yq7UC2DGX4r63EiWcsreK5gRhcbZjcRUZolNV5NlNxAhqYQu/U1k43grk88tR4xhlv0o
CY8Giqu0vgoRarbickdn/x73qD0Kf+XL/B8B+P7/1D/DbHz3lv+igD69/ArY+/Gv/AXYM/4gGsVA
9m+ulF1xpYr/qXvWxT/gmTJL0/6SaCRKfG9/yZ4V4w/RQCkGZ9pc0Zgre+8v2bOs/GFA5NTX8Aiq
vYDr/33dswDrA5KDCaT55+9QSpYo1ZdC9+jwozPoSf6rgROUerd7dy9Of87C740PP38J/zXA+VyC
G7+f0oABJCH/BPNqXy7qhXPFv/rTZ/WRrlTUNLFyzcvikYCzsLFsK1n0C1WYnwtcf//ws2NWGkjx
iN9C90x9OlaqdYiV+saUlwt//udN+d9//uz4SB6XbkZDqHsawAYrOMka55B6voprw//9nf9XF3B2
BorGpE3RdxCwKNaHqYKeNaUv7dhf+PP/6u6v//u7GRyAUq0uE9tOY4lF1H+BRskvu4Tb/lc//mxa
U4aWkgyaQC+oUFOERrnDLvpolqgcf3931sf4957h7/t/tnQrlWbMQxmgDeY4nP5vzq5syVFd2f7Q
IUKAJODVNna5xq6qHvcL0dMWM0jMfP1d9L3nHJd2ycQl+qkd3UJKZaamlWtl8kuWoLJKYjite19l
drKyaL997v3vd7Q9CXdGe/DBHxaOlO9JDoqPcvjaz+3JRx2wsBzoO6P4Z9uYtGD2HJAk+W1EwxZ6
6LdAI6P6Ps5OXd7j6FCwMy06lBNd/5a2yf33wJCG3s5/I2Le+yM0OxsFVoFc3uQjlFWdY1s99NVj
Uz10qX/MRkCOnZWQed/jUGb09ovVMKumqPFFMUABXKrxoaByJU1pdxT/HY4W7rnKy3x2GhZKJz+1
QKICy3zCFc+xoxnYPMtXCXQXqEDPSrW/r5vQNB4tBaDWfYxUVGE8dvkrzYHPLOSHbU1rsZ/lVuDa
S2psodXNChoOTbSiwfR+ZOJ25e0szLTmjUMgezLRpkcJYQe1ikhBQt0W/z+Zp//OhRb8sRtbqT0l
LHRsco5b76ZCheM2w2hhP1MVzAOJWRh47UOd919qaB9ua1qL9L6PUWOaCzRdkOEMJBT09GaRreQR
k7NosQ2KPBnlJIIoeUxPkAY4du62dRR8vdqMDgMY1pa0kU4S8rjOKSPDzXWbLK78zyz7hx/4cpGw
ow5Cx5YPXhFQ1Bx88J3shGc1f9c1CG+cIXdXQFIG6/ha9FLm9KRO8R1InH4ryuAedGHhtiFoUYoD
LVjcSDKFUoA8kvmPFNlgR1JktrzdtJb+QzsvziZwwHUC3wAPzinqcd6qHbfZ5vM6dX7p11yCywTH
qmh8sVMKOWb19bpxtDek/4Sqr4WqVbYAqUwjDb0By5v1xaqgEuw+LzxyJfusGv8wymMG8LJHrDtf
JttiTZfPhKiwKwC/A5G4ZHc0Z4991q/ApQz5Tb8lLWbeWdhQTmFWV3uoni6SluljPgS/rpvM5Kpa
IE9uEfSoSgXJZ4L6G79HOZDbfd/UtqdFMk6JYLQGZC5E/fG8Zyng8hZqj643/v5Ohnva8tuoAaVO
bQ/w8yxvAIrGFSZIPiqQbQbqG7z3GVuCw/VPGdKGflte0NGegxRzoOwC7ILdIziUQ7DGvkjZrayQ
hmnWtUfs1KV1kKkxBC0SD0FBOoKK30cdxJj726LaWz59sUMGI5DlZHU9hoPr/8wZfS3AmnjdQEte
eyeveotzXTStUAczZUM3gbRggvD4CJY4eCuj9BmVzUew/X+8/h2Ds+rXNP1sJ67do+g86gaQYTgv
Dd6drje9+OR7Q9BW4gx0GlYX1FOIW6h9Ns270W9RbhvvbKgEgnZjVwCP7K1lWA11859E5Wmrcw6N
BejayRGUhNbHTmU7r4HOxDPvwUWVxfeuPT+2YLbiGdlRdj+iDgrvYtvWbv1SNBUqAreEmsI6yb6W
PAenTrKyOhkmSL/kxQ2zyP3Fx7LSykFxJCGpF4v/n4Tof4zGtZCP/DpqIvhxCFQR6sRslOIN7r4D
x+MuTfu/rjuCwZe5tna7YHnxwT6DSMxQjICXmZJ9taBWYQmwys7VSjAastefx7GLiBFW1lPLRsQ0
9nRTdR7eR5x7UC7/ZUVFWMQtoDl5tpJbTJOiBX6asVJabjuGed1+LSBlu6Pq/6fI8t8pWb55MY5c
zrGi3pK3JhTlEagXzSB1XolJQ97l2moe945VEjybhn3vPSnB7jhoZ7uMh5ys+Kv2Qvvf/mthDx/q
I5QJ4hMFWGYbgBJd54aVeGbjU/29T18CN//WA7nLvpIEiFYkhTLGs59QtxVOZAWqDClYKQtUqlhR
dVfh8Ln8Gzmwxw5Jw4rZrQ9hEdcB5wkI9xTevHO1knVN86rlEOm6GfXbYgrjqPzIsByBeXQlRZjO
nzoqZkwrrwEFD3Y0jvXJI6itRbER2LnYZ6cCJ9cxR35HYroecobcy7R9Ai1H3jZNjmToi+Vlb19V
P3qoWVYWMj2gL7NLUDa8EnnaVfV/ppxpWSR2uU86oD/CyfoSEOvcqh5PyXgbslAGi7mzpNoN6YMP
DH4LamRHovZmDvP8LMujAyqE62M2TJ6O3xIZqy07gYFB+1OHHlQS8rwqVsZoanwJqIuoxPaaQjgl
m8JOeX+nkAgAK0JfbmxcSydDC0IvsRRvuQ4QO1yU32U5PW+zyjKgi47HDti1JMHcjLT/CNjGaeCr
IOulf++s8Do0MOiIC8BH+r/zDuGQNvqBRbcEJdQy88scw8egFo76bh/Po5/BKLQr2mfLfr0+NpOX
a6kmrljjxbSZwpwGn+IONZWuWx7tYHhmFgjafO/gtD1qyqaVqFom+73xaumht6e6ZTjLhSCFeyER
+agCwPAjdQ5m8nR9SCY/0w4PKi+giWFjrYy5Co4ZZAtuh3lYS/+G1vW3MY+0CmSACJE2JgFu2XAM
nawy2bYq6iJ1XpZabp1KCOHSuf42JCAkAiQ+ubluGcNkL6wyl46c8tEuULU5QuEDuiJTcoDo4H5Q
Xy2XhT5wwfC81YxmmGiqRXvr2l06CsZCarXHIV4o38cX8NeHyrXW7ldNc6EFPSgfJFEzrOWODKxt
5UNXJB+vm8rU9PL7RcxbTopcTyTw7kkD5Mfwo7CHbfcwVNtA1D7oa+wWYsdDHJ9sJo6qaQ/beq1F
M9gr8DplodcCSM6dBcDJsPUGjGqRK0ZHePVcTaHX1VZIsxk8r8z6fb3jhp2nrq8NdsSJZ5B/wAE2
OoA78sD45+WosZzYOqbCOl15Eza4paut6hEo2p3ecbFODPkvPonHwJdnlQ2nWcqVFGdwnT+MLheu
EwPurtJxxgVDUX0Dk9qNnXkrAWxqWgvgCdpeeCuPsISm7YcmLb+AtXFtc2WYAlcL2JyoRIKDewzB
iXIr3B9VRHdceY9T+tBU2DcWD+7wMAwn3h7d9HUAoSq2Wt7c37TVL+zAJlD2XfcFw5LoalHtzm4+
pQOiek6mV0HSB243YAVdqwEw2XD5/WJ6vFj6vVdD3rmsixta8tdmXWfcZEMttGlRcx8pCQwoWbRz
GT1WvbUbQedPoyGcIQqh2sWEJP+MrTutUshEYeXH78B/PdgQwoFJIZy5MqWmkWrZoG+hPMp6ZAO5
SKO4EWQA+OH6HJma1pJBPOP1TIEHNIQYwBccV255S1d6bYpQbfmucuIPAannsBbu9waeZaXWj3iw
Q0qzYGWfa3CxPwevCx/gCa5jof+FhdBynueI35aDDbXOmH7aZB5dpVPMKc0ykCaFILy8G33yPAfd
ttXjD6j9ousTmDoTQuG+nsC2H1sPCzX0vN42rzorYVoJcImOzhROVfIAPixoXbYv121isrkW1rz1
k4oUaNouna8JHV+buP/YF8FK1jB45J+atgu7JFAMyhwQiobjIv7GcR3tgVZiW9e1sO5JAxjYNOFx
IJl+5vX8rcq9r17f/LrevMHj/+CiL7oeBDxpxgwvGyrqnl2QUqDCXx5tO/7m8za8/g2TebSABa08
LZ2ockIHWl0tb24LUCNfb3pZfN7Z0jtawHI/K+eaz1MIEgz3RwKeoVLZN94fVi0wBqHIbiWqDB60
QIAuM7ejUIMDkhjQ+/fFZ5qDOtqZj3O1dndvGMcf+rmLaQBjX0Zm3HSHIPXf163/OswvQ1EcHHL2
p+B03ViGefiD+bv4iEeacfIojIUChZdshAJ1FXzd1rS2gAsOEp/Ax2Ux9GXu88D+kJdypWnDweFP
ZclFryFGBjXDBL3GLmHHpvy7Be3sjjWniNyjzPuGyvmmLqrz9YEY4uEPaPfia2Bqapo4S+cwSYFE
TvNpPHcdS44QCnHPbEjLlZgwjUoL67wRvZ9DqiH0SpcCg1tMJ5cCjwt6rOah9pt2zxlE+kbQXNq5
ZIdto9NW5XEC7NITOHGX3P7p9/797Cf71nHBgM+/b/uEFuy0YEPdLscABorkxA+OEUcBYCR/dk70
8/onTLGoBf1IA2/kAZ7afQHdC4b7IlADQzUPNxXXP2DYSumYuKaF5kSFfBv67RGEpkefFOAsO0UN
UC1QVsrTZsULDCMhSwcuvM3NnYjHJYw1gGh36nn9hxilhXNvG8iSbi7aH3I+D10QY8+ev3bTV6iz
7iCEhmIFPBaM9idZr3zHkFmgJfzmO9hyNFBTEHNYZp79QcRgnSG5n2+7VFmoZS9H4YCKkbjQdQjb
JG4q1Ann4xMYf2i20vvFGu8sImQZ1YWVIBpaeq2P9/eAph/yobhFHcl96/DzBGWQbkpWEplpsrWQ
byHHmMsBrw4O+JVS2z8uW+ICsojX59rUvBbbZcyIPVdYyccWmGGZ5vGDn04NKnVsd9vp8h/1YZXi
eQJlmzCusldF25ced6or22KTC2lB7XnZaFNIIoV474nugsHix6KsV56w3m+c6Vi4jkRU1DkeBvK4
+Q0W9xybtMne1HMUkrx1HzrkjRUFOEwRaDjtorn8tBwcr0+q4dmBBVoEN6nvTvkE3wTb/CMkbHZO
+7moblNo1BD1NMsjg57L6sXZ+z6EMrS3QwHXfllNHPnIzcbfyganlVd9G3ixBrZ8P9JYoEdy6uSg
1sVoGr8HKVz2d1N8EXgQ93P1C48J1232/hL+B5J9Gc6oMqls6KzMoSyyzyQQt2mG0jgIHsoGxFrX
v2FyKC2WYysAPUIGh3JkMuB5MoAqiQ2d4W2tO2+nIR28qQFz3gwVBnlH/O45c9c2mibjaMszNBAV
NrK42k+b6hb6MZ8tZT3Ggp0kxE2u997kRFokNw0uGHvoS4UDmW78VIFGhewpiPw2Na+j4QaSyqnw
4KMOqfcy6G6hFbIj7rSy2BgM5GvRDLEFwGZ6bAAhCB7vKzI9sEQ1+0oIcMCNN9fHYPqIFtVt5g4j
VGzGUHUA5dZQ0BiKz7Y1Q5r1/+ju3xCor+P6UVj31ocE5CBzqF2NoeTpj+UtJ8jkCtDIMME6Fzbg
pX4SSPS+bAAyqvoblLTc5NAIu24cQ2zpcDjIg0xV5Q14Q+nIt8S1boDT2dhzLWw570cvLW3sf6Hf
F0AFflHAQAHkcVvPtbitoibpIIKBdzPLBZtt4t71Xr7SdZNVtMC1VAXEcALSapAU7Js+fi0i8el6
tw1Z2dcCNioaqEXYcJGqLaCAKO0H8P7iPnDs0kM9TfGNgBbE9U8ZXEcHwFWT5bV1EOCRl1knJ/X2
tt/fSEtsbF4LXllXY6BipP6BjvWjZEl/bhJ6A03jYSU1GyJXR77Fs5vaFMDwMM34Lcz2qcZVNa3T
Z9y9frluI8NM68g3nG0sGUP3MlxmgqjyLqrUin1MTS/TcrHTHWO880vl4mDjjuDPU905aOlK4jS1
vfx+0bafuhyPJ3DQGlCPNmnuwIC1YnStKvHfCAX2Fubm/KvOpoaqdrkz9Z4SyNT34Iz/15zNMi4d
PClGXfsi5gac6W0QQQyHyZmNuy5wLOj3UGe4k51oQL/ti7Q7Cijx5CeJRzDwYzNU2iu4R7HyxGPy
by2U6hp3LBaFgfvY+kCdCMTVN1bXr7Ru2g3qaDIngsg4YJ59KPK/Ff9O4/wusdlp6oMdWApDvMxj
R1j787ZMrMPLprgu69wtoC8W/Kglf27n7OMmH9cxZYONJ3gcU+oQdMj3Q0+PXrm2xzT4oQ4ky0c1
dJk9AkJSZvc1xChYzT9f77VhdnXWCquHJG404v6bxNZn33J/YfeX7DJveL3evqnrWgjFXkusqpnr
MPIawKgiH+QvCfRxtrWuLX5JPIg2a2EYUNIXEL0XB+Jn22p/mF5pXYBRAArneFgGu91u6CEUzNYA
3war6MhQ4F9q2RIklsCt1c9BQKxxV1F/Gleyi2FW9Rpg4dGx93zU4vTF9Ng52PB1ydFL/G2TqoM2
JHVllvmQbhUWNAzqAmoIEoi5lc4b1iPuvM26DrTv7KhAII2oP3kJqv6LD3xFBkLvIlfBpnM/49re
o/EiWQEoXYfz0CYkLN3Eec3TAmQ61z3TMAM6ti6agqRsHAk+aFL+nQ/VdITUyrhb1DQP179g8CEd
UFcFaUMzpuowkyDb6CYohubb4BpMh8+BeJ3ZTobe96BSLxXeV1O5cm9hmF0dEzf3g52MsoHhgxyy
YeSUpb/G+netmrUMvyxM/7z7Ymz58sWqXVgisWUWgG0Ir+kL/d9o/QK0MfNflzf4IIHAHg6HfmXt
Af3EenuM4gDqAC5BxTxoCRfxg6p8UTgdCa87s+KBC3Vu2wcwCn4K8L+CrN3ntjr2zP0YgFAdugxh
Wd3iaVVGNgQH6h1LrL9AnbxcbPhlCTTofAcsGMSrP2yb+sXpLkYYKWZVMCGqakqQ3gx4+8DLt+Me
r7duWpKZlrNlIji0IVEuQiJ58oCQRo1W0JxQbJn6/Ab1lRI1Va7V7K9/zxAqOmYPe54yh44vg76C
ugdE/zsq0M89rf6+3rzJ4bR0Moma+aWfsZAXoNd0pXhkJeD/IO865iNb8WpTMGrphBIoBbSqZGHM
gGltk/lBsbX3G4N9/gFiK9xcgceJAaabhdzLwJoeL08pK9Ntan45Ql04U5VEs5d24I4P4v5D37V7
EIzcOd3aTbTBMjpwzW48CP9EqGmPg67ZxSL4HXlQ/bw+t6bGlzFd9D1FKavtK/SddOIMPuYb7rKV
janBbRZduMumVWRDpDlDNXjjpj/k/Gm04wZX0AXExAv/cL37hoJmpmPXaC7bruhrHoo+gwxr8inB
Ou0MoGey+09dNELThf7w8Fcv2o9d9PX6Z00zrkVENjsjEDspaAaY/ZSVwQ1kKj9CK3nlWG+ynBYL
vXTSeqgBVXRy56EAEyhJmgPF+cSqV1zW9AXtSJIkvCduAp+qW/6aJ8nfbpUcoCS83G3VK7uQ5Xz9
ziqiI9sglsedokF5J65bGYoe2Bmq1WGXlI8+9vVuWT900HleSYEGP9Yxbgw1u4JHHj4myGMTjSBO
3RjeOnPPgGTOcHiEi7HEBnO3B/2VOaqOJJDy13V/MkyHDnXDfJOeCvR+jPrP1kzOPLJuZid/lGQt
0E2f0AI97tnkMO6w0POib90M+bRK7T2wZ6o5eL4+CkNUuFrAoxCvHifAIMLZzw517pzIJO9y6YXX
mzdNsXZUGSY/TZsUGrWdZ4MGU2XPbQ7Zm22NaxEtsjGHHBjMw+PmwVaqh6rbGqbeZBctnGPCULXR
oeMOhJjAozrvM48/JXSVd8NkGS2avUQUdE5GVPdDbYx75SMrqm0bJR2Y1naMFyLpWWgN1X0ENZfM
S16um9xgFh2TFltZxGeA78MotdiuAefGburie0FUseIxhgykQ9NakedNTGGX5jYnB7zbRyn74Mzg
oy5eHFVsc3sdosbrbpqoOzDclIKU1nlorf3Y1//H0GS8sjdZafn9YoH2OlCwDj2s5E81fQa2AQpi
UzLd9nFRb1vNdKRaNDR+nHuYYzXmKMYi+Uch3FMv24/bJloLXN+2yn7MQAFiSf+B5dltBkK5AL60
rXktdAkKdaui6HlYdNVpdCi0zH3ILGYri7Fpi+Fo4WslqIJHiQCiK6vPgYKQojNF6oSa7d/FZP81
e8NjjqDIiH2ADHaAyvYqXvn2soN8ZwnVkWxCxF2bLiEy0fYI9i+IIo3pt67kP1wePUI0Vqykv/eR
R+Cne+tlo2V7TTVhjNT6XBVPOKjYVQQWjy/j/M21PtttuUatbBiSDmqzUUyStLnCzQftiv3cYCug
krYOW+is7xWl7R50CmvXfoZFTwe3Mb8lA9gywWRhDfPHIVLl0ySTOmzE+J0QsQ2kikl+az2sqiNh
FmhoisJ6yT0vzKxiU/UiaOnfNm2PgOogQHk4Bu4TCmv3UVvfXI8bw6qho9oaSSrszDseUuwye0eE
AEYetjWtRfyiTp/4Mya5K+bqZrYZ3de5teZCplnVAr4andZpZmjZ2XO8X85b8Vi8VIl/Aif6im1M
n9BinkG2PupVwsM/kAEIivW4okhaYLEktApW9qyG1P7n9uAitdtLAXVUYr/Ehfg0ohZx76OCQk2J
ve0DOmStr7zRcmpMQ8nHfF+kEQRIAf/5OSVW8PP6TBvGoIPV4gpsITEFU1bV1v1hnqzigbZNtG+g
Mr/NmYh2vK4re0RxPObCTieIluFy8wmUdOzH9QEYokBHqUVdT4fOhjOlvVfuSXFfsGraaH8teKNp
jMemQ9tZFf2kHhT3kvi2GLaVUzAdolY7ZVklAqdQpxrG3UCyEoQurF8JAZNh3LeZZ6SWR1SM3Bm7
NIEO3ljPEGhIqDheN7zJc7QoljWV6D7K1EG8faoFpBbB72AX9HS9eVP3tQjmaVZgmYHtsdbY+0KJ
fj/waQ6vt27qvLbjdpwKyOwaPinBqLYvUwoFPiXVTTVB3XTLJ6gOT6tLfKG1OXJoRe5jf3qSEfSO
8Mh8vfn37QN5jLfTmxXCmxRb/N6N5RM0QsmnNhvi122tazGbokARUrBwzdkdflaZdfZzd9OKCBLN
tx1PrRw7ohIcjBCZqfZ54ow7VlfpykbIZJZlwi9ysjfWnqAuzMJA7oTFFlTbA5+/XbfK+7ssUOq/
bVxVed+OFabUTeJ0V0/tLV7zPk4Qfpxx8GF8ekkG8pIuws/XP/i+m9JAi2FLlY6XWLhIihb99LS4
9b3uZLnd4XrzJmNpIZwPUMJzc4wH9BwJFq+WHL2u71Y6b2pdi+BhFKoJatxqcw7QOJ0dwJNFtHGe
tQCm+RxlpVjubAUVB5mJ3yywtjm/DkZLRx7PfMRdQjT1dzZYMKOpXDkQGCZUB6LFILL/Xw/qguII
IvwXv3NOhRs9X59QU/Na2OZjIKzIQc9V3z7YVk3BDiZ/cxWt6XAa5lQHoEnh1j3LUd3N2vkcQCdu
0Tn++3rnNRmVfwNCsF96G17MmooC0HmcM93xQU3DawWV8qgjp76Wzzh0QBfMf4b0RgefWoIusSEa
Y1fQWQPeGiesh6Env7Na4o6DnGun+IBAPLUKyauiCNcIGuDYdkJYduH6b1P6IRmatZOKyTDL7xd5
Z3Sk4D5wK2FDIZzpZF57G6hWbVrLqU745gcjVAJK4GOyLgItlzyPGP51q5tcRssBscxwUQaVSnTc
PUWg3uRJdUqLfgXrbLKLlgRsD7jLxINdWEMeep5/8SAwurLCmtrWcgChdVZ2Hp6F3CnN7rEzjiAn
X66RPL1/hKA6qi0GmVAMBmg8yvnZufFLII+DG7j+7zTx1vhwDcbX2d1KwQqGQjdYp/K6Q8xodoD6
a7MDYluszK/BSDq2bSSg3nAHTEAdiV8iG1SYDHG2zS91VNtAY79KWjQe++0haSFYm1UrSdhkGi0Z
1EknBHi4Kd5QEpfvoCSZJ7uc5D3Q8lGM995N7q9zuk0jpJGdBp8BZ68AgrQCBN9Oh73doGrh+ieW
5PvPSyD6Fudm/6uqUiVTB27aFuoXt4YnKr1ql1KIFRA+/BYOW7nrNZlMC2URQH0nb5CcSdSXL1P8
00v5oVacbmxfi+Xcq/HKEWEgdpeHQvIzr+UZ/rWyuzJ5qhbOlEZWIXrcww59NuzcaXiUlf39+hwY
TKNj7JSwo6m1BbIczx5mSMnJrj/Frr9t3dUxdanLinrk6HognSNrZkiPJ5ABwH3pCg7T4EM6tE5W
gNdOJW7CLauEQDznT2xqzl6fHNpesYOdB9vytQ60S23ZtkOFOZ5L966KrA88D9aI7UyD0EKaOLS3
sKRTrGLD/RB4Z2qTY0/En7W+CNbI2kxzvfjXxVI8581MWoIh1Im8y3hx2wHB4pfeWlGTqX33bfuO
LfyGUly3W/34MKbeaxJ4z+PUbTzC6Oiv0VIKvBwwUz9MryDDPuAKcWWLZZoBLYIZtWoJGihcE+cn
DnmcNLch1/5YBfI2GX5dDzVDGOu4L9umYOkZkFG90lkw2/PRArnrSro2NK5DvlwalaL3OA1ZkJb7
yfFDD5eH284UOubLjuXoRyUcR0XxM0uiB68fv1w3isHwOuYLdwG0Ymp54RNQAA/4uWF+fxBB8skm
8U2ZxSuYDYNv6sivLCuAMQGoBxfmzpeghFhNeyzUvLLcm0ahBTAqCuJeKZA8k8rGfWQcF2evRRVT
lII50sUlFhg9m7Wdo+ljWhi3UvZ1BE3lsM1H6OQJ7u1L0jXHdgrkDjWwfMc6Vh2uz4/Jr7SYtjgp
M7LYrcjkS5OJB8tfu6Y3jUNbla2yGWQWIeZc3HbPghwm1NrsckApCgeKTOu8oaYxaMEdCOzkkwGX
BV1cP6CK+nGO1yCLpjFoS7M1AnCfBZh4LrMvC/9WUdevkDu8n0uKRzNrxb8MI9BRtSXtc2WrZa86
WAeA+e8mLEKbJliHkHGrwtHVw94oIiCyKqDluLOmbq22z2AfnQctT6GnHLjo+MhurNk6C/mVCnIX
tb+9bdt4HUSWcdLP6XK+JFVxdkFnu+vTZE3Ly3DUoVpcE9+1PBu3NCEK4Q99Iw9F+VlZ7dMcrWCN
DWlJh5IhY0NKyXNpWAf8B5vmk41H185bI7kzNa9Fb2/ndFDglg5RwRnsHJRmIHtn+75JVrampg9o
MZz7bueKikLRQXgveNI7unYRzrn467pzmuyvRW7X9zyuGgd5NbCyQ1FHYUfYvEOl343f8Y0RoMVw
HPT9yKFfABgUKjfL9qns+La41ZFirZMo4Uw2+k8W1cNuemrGduXGzJATdGAYiWPl+i5MX5TpKUig
Wja5qy94hrjVoWHU77KyTZa8lkn17LZ9/8o72390UNJ88kGyv49UI7etzTpIzOozG9BoWCkt3H0s
ipsSmMYiWHvS8N8/ZuosZ6oXXWEDyYIdUVq9ENRJ3468jM55XEPwtB+jfcRU9OR0zepO1QCtoDpi
rAks0FVSQkOAoxWZdrlbQg0UWhCfqfg1pSAYzb5jc7OrnX5lA2gIFVcLdaBB58x3FQ6JLXl14uLR
H5J7OWdPyO0rgRIYDKkF+8wCNUoX81QweaNEc+s28fepdEK/S36WBc4RBIo/h6yFL16Pf5OPa/Hf
S5sEZMSgoG34CDriu7QaV9YNk4drUc/yyCGqA5K9bzMIojYl6pJb2aJuLo7YaUg7+wBzyh+bBqKj
zfACIhiPgBjMevYbDOOQZoT80TYr6XizmQMmX8TAvI6RH0pXPEbDNjEWKCW/PdKpUVgllXjJr2Xv
3PIuInubFmvPyIbp1QFmrcWzdqgVDRtwGEAujTJwwwVtHIfbrL6sWhcH3hjE+hkRDQWDx+DvpDfs
esurVgLO1Pnl94vGSTzNODoDwEJySR8qCyz0KDnbVlxNHS2cK38CtVAH05Q9aBx6vKvhkh9UUNcN
Y0gWOg9aY/M0SRo8UedU/XDB67ojmX8uq+wmLaH8e/0jJgNpwUvwSF0EObbdExSDB8CudrGdqJXG
DblIB5CxRCg/JqhzqZrgFMzgdPTnBsT2qBxCdB2tQiW3tRXXPygVa9VnhgHpWLKiafpCOpKGFFB8
BhQtHdfizLCP0sFjdW9buHzGszIHBbqK7c8iKapdNM0rqdvUdS2OsyIXduHg9ddNQETsq8red6Tc
ePnwD5jYSMZ+8CDZxD2x5xBI8fgaN7zBU/8BE5O4Sc8yGyhR2R7aQNyzpjhYdbKTULNa8SXTN7RI
LuSQZWIA1KdIcYKmSQAZruJzljkPVk/W6lFNM6wF9CS4DEbfg/OQ9qkvulNXspMoorWTlmmGnbfp
qMwzbxI24SECuHykpehCheq0lYRhal2LZdtpOpeNNlp3WoWqjf6xkuplU57Q0WJzOaY1+Okh+llM
420euTW03Ona7t6wzutQMcliN3WhehFy9ROsL0cS3QNOcMAJLt76Lq5jxeQIcRYpgYP38/671zHc
yoxxc7xuHoPj6CgxnJ8LOVc5DW10+GZik/fFSyZ1b/Ex+LTtE0tgXCxlQW0VmcKDWzhEED9w3erB
G5zbOKm3HVV0SrOaQxe1jOQSYN4N9GMP3WoltkHOAVvqt32Par/M8SKJd6q+vO9BZ+aQ4ljAXjsr
6L8UtXuMiuDoZXwHmfrvKSk/0REyYLF18vr0xJUfqoJsK66mRAvyFvuZzO6wQ47cftxFSU6OLk7H
B78Xw7ZIJFqcy74RbaQyGnZdkIQplynAPBtxxeBBeWvNTI6ZCny0XhbNISD0pMBsPlZVGNH2eZuz
aRtvp42rCX9QgD7b7Z99Ry6ilyRYu1J5P1W5Orysqros4IhBVICRu3hyvwT1WrmlqenlhHkRJ5BO
HQO23LzaUfRhadrz1ziSTE1rC3QggpK0EstDOwYHv04fBK03nXRcHVeGoye32ODjEqiab5ocRSJD
/RXMGZP6KmrZrfjl+3nW1cnOqqbo5Cxb3KJM010ZPXTjOUAFctwl4TB9vu46JiMtv1/YX4gm4KB5
xwE09vhfjHXiG8n5tFaRYmpei96piohljSlQxcS9KzqS75IyX+n6+/tVN9DC1iJDUWdFvIRt9xRM
mb1vIpRK17W7mxv/PA75b+iAVidA6crDdWuZZkSL5bKQzAVuhYLdfaDfcluQYj/WlZx2Qe5490Fa
tPFOZkXz4fr33l+o3EWe/HJ22iLqU9kLXOP44ikPFN01cfWxB5zoevvv3+O4OvpMcReipglWchS4
k49jGw/koGoPHNSBAqdCKIeRWbtSzU21z8rS2ib/5+qEUQSbNdYklhvyFBiL0e1+gt15zwr7GcYM
r4/N4Ho6/K2aiqBJwLESMl6qXQfPhjKpv41D3tX1SEmCEnoIXCElOvxLpdpsb9vRWsWtqeva5sHt
FARtROSGUvXpruTo9WCXazyfpklfnO0i5IGrsBKQciHkiXsPwu4nOyjPVo5T0sBRvODKEBiVNUiQ
wYN1LjZw4Y9R0C5DmdQ5pjV0vaZ9Etk32yZZyy/jWNLSWhRP2xycpVlFxxc8B4sVgIIhw+gipDxg
flCnjQ+2K4HVqV0mokxmyQDry6FI7/HUkrsksOz2AGoc/mHsCl+tXOGanEDLNaSpxij3cb8F1gsG
uSlqBfeRXTbbSiVcHXM2B01LvCj3QrcunI8dY/XT6GfjtiJrV4eb4VAsMivBxHs83jfCn3dNbfu7
TdOuA82cunUGIRDbmIX0MMXubS3ifmPjWvRxbgW5P6FxO0jlkVjF93ae1m5w/lw//BOh5eqaoTjz
Waq30LrCWhW1817M8xMOHs+kIM9eg2ftRPy2Inkr8/y5RRG/m+DtrbZApqJasmO4DlCQyMti62dX
1t+u29OQEnRkGso3ZR0DLhBWnTr+qTxW7TmN/oezL1uSFNeW/SLMkAQIXoGYMzJyzsp8wWroEkgg
iVni66/HeWw7+26z89rWGRUB0hp8+XLvw/3a+REpbjkR7Cz+l2v1H072v0lq4wo1k0a08Q6b7B6U
+fT7vlH2//8l/+mz/1UUOEN8q8IMO0amgv2dgJ9NU5LIkv/ypO6H4H97ff+6laOytQoDPKlQDN9L
VV3rhJajTW9Ek5f/20/4V9IPR6zE+QXx2bmqKQLXN9Da0v8NY/0PP+Df7LQk7DLjRkTMOZBlKskT
2ZZXZ9VUDrST/7e38G+OGuQiREQD9DxyeWWMHmil/st0FxaC99j+v7yCf/PTRJZuoViAzQdR6lTR
pJFt84AlBES7MLyoAYIt0xoOZVALffKgjUL5KPIn6Xq7p3Pvj/CtSs9t4Lf3JuLqKLZwhEIN356w
6F2XjeB0J5IleTd2/PLhNhzGcWpum3fTRawM++fNslwmlia3lmbmWUmIXUqRkjyCrf0tHmvQnbIo
9Geu0vYaL7b7EQ2dPJC0FjczL8gfU0OLKe3cAXM6cw2qdjuDrWzLxMnxeXAKuLSWsHLA8PSyLRv0
uQDqy/VhxreG0hG2WdK2c4VJlP4k46YfBdwZcjVm6NIXjrW6XKAArotUUBifqrD+oc19q5IlnYIr
J5aQ84hDhhVOkNXPqpnNRcVwfuV8DG5t1ARQCZ2W41pNMHVPsuEcy1HlDR3+khBc0tmr35XGaHGV
LijdGIQ7sJnUwUoSFzbofyfBtv3YoMS1s3YciqzehhOLhy3PyBZkZd3btiD9epuI7U5BpsmDJMTv
hwlWOX2gmidCs3GXgShT0hV7vgPjEt1tfILRxc1RePdg20wWZlll7oQ5Z7EmB58m2z7E6Ok7Wu18
YH1i8qW1spg0WL3D3fk33JLw5sBmAIIeXiRWtUvqDS+B3D5RGbzGLoIa5yJ+1dz+GpQ0Dy5WS0H1
sh145vUucak4QsLLl72vaJuv3QQj2xkdZhXGGnabvDr2PVkw1lVjScdF7lJnRB4v3uqy34Z230r/
l/gte6IdmlPoJG1ANDIKx21mHyACpW4dBA1xP7v4NPCeFmEc4usDocqn0YPFmGEhiJE2KOs6HQ40
mW0ZGbPlKsaON7MjRu5zXZdukx9bBEfM775ZzE1rZ8t6Zc8k9hP4bDKFhR5cuAvWuoPdttnlA536
yzbrygNoMUlem0VAKlPNZTg27d56M8C9GdX73i4p22neKGxVLWZK8zpo0AWBdqE+UAlt4mGLkym9
qEDX4kl5NawlMyEeW+qbhOZ8VdN2llxnS5mmjZ/e1dZODpuJrMnGcuvCMHywMWnw/kHAPoQ1pWGp
+qmt8Iwhq18oyykr21Xpbt+SCQMKIZr+dzqKPnczg4gnXfvuExCAdPsWF/tNkEmu+yVq5bBTftXd
eVXb9o1nmF71NqcdlMg8FTnMHOl1rNtIXpaBhCRfaNo/edZWnxZKMTdcr3nIoxquIvnoIQ8Ri1W+
w/lqy8oonDn8amlCyG4au+GLrJn8hOmiPmo5EFYsZB7SfLPzCnmPldKTamvYky8wKvf7LCJzeBSV
pQhKmZEY70DqKoYlKImWdLeIaq2fsKI18FwMQ8oK74K1w5prze7TGjocLKM6KiqajNnOA8O6wRxk
fcK8l4x5NyeuhuE2H+1jg/JSHWaztkMh4moheQAaRQdZdVjSlBnrmXp1MpOqVHI1aj9Hs7DXNrIZ
2zfVqNCsbbYlJfw5hncqJ9rtky0mazngJo0nNEYizTtn0vFDDq3f9mLVcfYYmawyn/E28mYHgkA7
gsUBYWKZqwHmf2eXEq9P2LWn36aK0/UtShjFswbD1lZvbZcM6lrXasTPZ2pcTQ6Z9vFPBYhkfRNy
6/mDYAHYoG22pO9YdK34tc+qRhSR6WFPatt41TembEPR2bJFPI4A4eHdvGGqdZmnNXmQ6aKqGc5U
zCzXRNvUfsIbbpxy6I/4rc0l1sazIJ+SWbtPz8NUnzIP50LcwH7dnAXbi5jpYWrWqXta0jnW+3lU
W1UfFfbe7HFCGgieMrKaZM1pg9enyo0bi4n/1Gtmvvt1wRgu5wNc2RGJlPdDCYm4lry1Vc1oKRp0
srtg64i6e7SFMST2GGc4jq3gZVOZ6LPntH9MaqqghYfpxW/qR8aO+A7x8CxFNIW7sRLDVkR9IJFg
3IyVuXVq7XXiKclKT5pWlCPUxdt8BPcRoCUJwxvjEYJSzXu75sOo56FMm4TVZTtBE+zARgedHXAj
tMvVTLpxR8gy6TykxkJcfWnxYa6rDId+5YgzBxLkys/GbkNzHezKfqxD4mO86JiOuUfMqI6dsDU5
3LWMZSnn2g2/ZTPa+Wjltul8afB1HpJ6MeFPZ0I7FLqidYB5MaDnJ9xV1ZwG7CdMzxqeWmMxTF7F
JVZgUp4HcTL/qFUyhI+ThifzIY1o9jHKMExxgR0LcuVc/Fr3fmFHuVIOy5DZhxfPYSJZOsbXAdNQ
7VFNhFnNiyig3Bcxp5M4bW07s5dtmjqXi25ubG7mal5PidgmemQo5PBoDPPjtbJOY4l5E8Yc4Og+
17lIbMtzFUAp89K3mSc7YU1HXkI7ObCzhBzjPewYjSjawKXtk4+0VTubKMlPsePI4X3vV9AJZC/s
yULor3qrsiycd6Fi0fzCLXZzcoTyDMo/Zu7bt2xL2rBwwPtSKMa5xXTIAfdpI7C1eUWsjtIOV6jG
cCquaphN1jOxcT7DaqO9rSJO76XdMtlnRmL3y8RILyXU1+e4DOdhe4niiAdIp5lVX3M2YeoeAvBh
ZaPr9VrVUx0VWTq5FnAmZb5g4WrhKbVgKXLvdJb5Pq9VBbmPLAv+RhXkPyA4E+PQ5YPHvXiCwlNo
cMZ4F4yPDKrG3TMEJufx2Idj9qNJQkI/ZRpAE6VQPRvW73QGtg3bCDBLq0u6bV3X7GA1M8xXKW3c
7Rc5YlKWIWTT46BgwQYtxpqsz/ruu3ljsTSsUEIIB0Uy38u9wmoo9yWSCbFreYcLoHnYrw0oHb6v
hr6EjyyXRbuOa/wHWa6v9lwOgTijCM+6vILgAgGpyHTyK47McF0rDW/uKum69FebrYM9JFhhMC+g
PdXbvnJTT49bmlRDnug0HJ49GbBiyFZsBO+A2mErMXUsnIs4sGOKPXlsQLysoucE3coIjTNbR1VX
DiLVoI6mc9Tfi0QUE41N/T8dhv/bhXUcvA4WDlAmiWvZRGfWLMTOxeAGP+Hqh4gmN4f17+QhU614
TjraxqXF2uCcb9Dw74DCJqst53RgzTWQGZ+LgOIPriGHg8BxiyesVUaTJc1rYlbyPjQokA4K5nrk
kFnWd4+dhpRr3g2RQK8bo/IsERLjl6THGKJIrEih+xKMHUcShtc0CrNUxv2+YZL6PJVrlSC0kYnb
nCx9AIX4zGbBdW2Jfa5cNyJTQZZS7wc+d/rZbwlJzwwWVrpYnB3na1gpHFrbgn6Z276GjYwYmm68
CwXOVZdvoLsML0vYo3XVG0SpdhZGd/0jW+p5LnDvmTiaTQWANRsEh/PEkXTyvrfL/HeIEs+KdoZ5
Y7m0Y7uWY7Wmbdn3gsJdZAvWXuYj6GDRuSdpNZdGwPUY38KNb6Eytik26Mc/YCdkYoeOEpyhdU51
sF9ZNUW5mSLfPWyMbje92MWWJCH0T2MjamCG3ZsUThHNSnKnaIWRBaWIFVpMvnuCdMAiiw3Jedy7
mI3JFSRsqPyNUNriBxY4TvasQnlygpFum5VAdIV4sdPai9+dJgGuyzq49RDTAD82pSGOWb2uFV4X
jlNdtN2q+Ji3DdqVo9/A3D9mcdOxRz43gd/ju7nlkgiUejuo51GoJEASriugJRYAft4IoBJOSXqT
zodTGS485mcZZkm9Y2nl4a0FeYvmFNDA0ns+DOhXPzNSFSjtscmKYmlMhmOCd6l4MXCSiV9zN8H0
Zmswp4X6fsD8YXCLC6FMqyFqXVZdHasHGWHKWkQC5xGPIoWrPWSeo4dGaLecbNxATjqHcArfSsmt
+5lRDd3KfJAmMUciDA0xG5pgyJFuarL5sjAp9haQYVKGrBrcMdY8nh4QW5R7hbpmU5fLBOpvsXmU
0zkikLbHsOWwEB44DN/KypEtxc2q47ncoPXTvPaptuaSTZOfjmYmPMONFkv/Wg/wk7xEfOiGf6zW
Cz0YbGuIn1PYbqJUVRzXT23V+faFLQGiB6SjqrTUEoPeJOLkh6FkekwUTec/W582BKymvkJhqM2M
DDw6ibYwkjo4ZTUoeM8s69hc3LGW4X2d5GSv8M+JMlxA7R5MH3XJSVfb6nPXG2bf8VrU/AgpGC8/
qjrQ4guyYl14I5CBqGD2GjNbqKa1t8wJIY/MUWSUapiTbheOFHR6TCQhQdrAMcC9wy2gn8Ex2Rj6
j8jPwUPAk2o6RxbwP0JP4OZy7RFT89QFHX+aR4kXhjJ3GQtOdUeLoUpmNOzMEPUEqd+WP8Edbllz
aODguOe9lXXS7nSG14ImIw1dsYH3M+3qYUW4ypkcbPRZuc3W1zGrILc6t0Fc/Z5URbY/2eK6afxL
KS5UuKvSjbMnWbkVfCTgySAO1UnXv29gxIdoNDzfYEwdozUTi5/FdDBtUjPy6y4usbpLFa298U8o
rYLaF9nCFG75BJIT9MS2AI0RVGv7tC2oHEMJSBqt2A3qzFCZQ/VmAfE0aBVeFoXVfeCxWLDseIkt
VzahUa57bkmeLq2PfqCOFD3LG9C3xT89c2hd1wyvfb/AgUwctabjaZGqTvLUI699xZkbsq+sHuj4
MteN5i/acLT40erRPauAk6/BirkpV7i1/wBpeMC+fbZ9aMSj06ZxAnJpovCXnZa1nB2Vp76mTYKZ
U9Id4tEiKwYDpniCSHYTNrnnMusXfD4q4aJagu6m4TiC+hyvJMPSZZC9ThJBLSejZxAOWNjS3wKE
VlpCTX3JCsMIpzhH/fpK+1l+pWhGUBoZ6HWOSiKWNhoVWoC2FYT5SB/8MLQ3S6f2uLRAkKbRxiFo
HSS4YCE8PWTKNL9pMoVPzvbxqc5ae4FREoIOMdlDlo76Tz8nVYlttfYRzZnaG7KQG/aZs5d7xflX
y40d4+yuEoOi4o9o0WSv1NCXAXnrBC4bzAoR8MJC9jbEwoqd2odO+XQuxtXrY4tb92cJ1+mog548
wpU5KD3j4y0B6CMKVqNkhS2x/mZjnOVJp5NDomb1QhIkFZ1s6SfMN9IPu+qlhLYRuYGTtOIHjtgX
r+RUn0O8w9fea38KYSf2AgAsgUgUvJODyZFXeA7QwwATP8ADGt1VhUx3wU7V8kfME2q6djD6H9ck
9amuk2WntVIvesiS7pLxSj9UHYABj8YA5WewTIe7mscewBRe32T9GaewX3K5GLU1eKFOqf3ahiis
sNiWBwm2LtuhcsgTPf5K2Vy3epl2UPC1bSkzhhOS3KNo4TFSGeFM1vD2Ojl2twFQ/WxUB+8L0Fvy
iBh0g3EctM8yrRDb0Y38beiYiHymK6BGGvf0aYgsd7vZYZCd2wWmwFCi7BWSTKtjpIOgxWfUw4iE
DkNitMu0h1zyLoka1qC7AJr43EHSE0YjArmIRkGJ3qZ+qIOQ3mKVLDlMUKLPoJkGCSfdqAdY4Nco
gXZZI3dNbInIQ7iEAPaK2/jGIpl0RTxqiE4EnZ1Q+1mfApSJ5/C8wG79fY5sXGy4Jm3p10AdgZW0
Yt+jonpAPTceEMDdP9M4/QQo2hyjxchdz0OL0za9Z318m8a22kso/p11A7M12UqCngY2OXklmqGY
0DzwPKyh6F+i3eE3pie8pQykHX0C9jBAdr5myXjbFooJbJAqeBjUisnCrhXAJdf/QLv35JB1T5TS
+U1szr+SrX2tEz8BSYnqp6QG0qno2Ikvx7vpDJhvTotxaBskoWZ8YU3cvYMK0NEdgG3oXs9ZHPwK
h6Ur5lo9ViGgla7l4YGMdis6XCAYm/eTIIXPPD1Bx0e0OQcw9OI8MSYPofRQGkn4T+gSrSWW3eIX
vJrhMTCVw8q1Ya+zXuo/GCfbfNAwt0vANM09sMZXMuuGwZgu/YIbZ5irbulATaR1zie0w6ReeoTY
TkLvtp7TEoZ/6KOz2jy2rELX6uYP4TpbZiqqCjVAUv9skNo/G4N12rKBx0lV3CGEYt0UL90UYVrT
A9bMYPSTzOuuEu1rAK3U49IpeNnAogOX1EBrwC1/USn1AMuXc53Gz85gfKnrEM2wGd86bS5h213C
ZPshWA8DYcpgUDQ25wRgIhLLP07MfYGDeRi4eJ0y9xLy+oZLd45iRBZZQaSfLOZV9u0VNfx7VPmb
0PVXNYEbwxL8u//TVczoLxGpXmcX/7z/cSBNWnidvWAPrH1GxjjzGE3eRtcfbQx5WpQPpkz8AOW+
djiskGsuDOxe+hGdfDDJknXdfe20Ts6A/fylSUN+cjLKIC8Ux18s7YDVD/HkyqCyB2XIBRqZH6wW
rw1svHMUzh8oIk9mjP+Y1BIQRRZTjkjzBdzPx1wvBE4V4D+4STw0rBWYYE5dmZr1qCbcNDvzh8Zv
V7T/z1W3ACmr6iKq2SlbqxJxNw/gpbmwqtlNhPzhvvlA9/+7cQ38asY5pygXAHf/qNLgvBG8Xqyd
/p0MJuU1OwYsLJKm/QZMfAHG/hESdgk8hoJ6fKsFRvVB16GsbJ6BDIKxlhwrFf61tS1gqlAVwxA8
haOvC0xIHkWYHd24vaIlvAJ2+lEl2a+5mb5Z2L3LOHwHugUx9/RzagDPBxM7qvjOTZNPZrFv2eiW
giUtupmKD/DsQFFdRd1Op8CVXN0UTWsO6xR8Q1Gb5Zm0BPUjFUcXLHnEmkvUYbgpB5SlsCqFhMpd
Tje5m9UHe+QIdFMyfDfUQ16nx46ePRnIfkPPIHna0mlnVLQfIJZu2uwyd/WuM5iDZzI4AY3fxU4e
u7o62BkmN8CFZgTdoMpNOhSg8rHcRYbsHYSg9LqNiB7DV1fjibRJf5ZrfazG/jXeumMM/B7zlCzJ
nTdjMfLxvMVi72ezW8j000KVOuQrwgfcROB2Fbo1zhe4GEVt9EoAHyCKXAXczSzgy2q2nxjnfHNm
0JhM4c8mol2ORuQodP+BHjjJez/vDT4rxACOpBwqt9uhs3N5f+5QBb1oDOOCNcqFXd/gUXhxoMVL
DH/kBm+qFFZba8oPY9XIY1y3r8Oo3lCqDgW2MnRO2/YngY/knGD5ILHJwQX9I6cNFoB9dW4EeR7H
+StN2SeoU2edNu8sw+Ts7mKHBu8QJeuxXqsH0Tcqr9PuokRXCt4dzCr2a938hgbZLmFkB5z7kmWT
xACpQehDrR5X+thV7gWlZgqvhKqsTVpSiyY+BjyyNuS7Cfs+112CZgvEudzEo8whwCSB462mDO34
TrRUCNdtXQ5b/ANJ4CVmyx6geZcLUA9Pzm83IeI/KJYOMFE41S59zPz8N5OoLZvm7JrxMXLuxs22
5bz2h6pDj4+CJA2X1yXW+G/1MVjdoxThw8zNHzfWJXQ6SoEkhe5h+VSRgOI8yi4hbnA/fA0SfWha
/WG35CzlVrYZfEYHDs/aNchljUQcD8lHaKZjkGQPkP14Q51XSphiY2X2QmBrGDKIRoU6+dsTeWyC
4EhbcQTe/WCC+q2j8znzskyoed1Ysm8x1cdMdudG/gyv4t88m3DzwGowYFDkLmRPBLkx9zWakHZJ
iyno/5psO/V2e27rhRbIay9q7h4D0T+Gfjjyu2T/vClsbwQnOgCRQDB7SSK3B+Z2bZJU5msUfimy
Ps3K/qgW8Rpt1Q4t8bGR3Q/TbyUPmgyoTndxNnoDbHblYphyKZd/Bpz3dA2KJnKvrraf2otzK8x+
5urUSr4TqT3TDerldDqtaXjqM3adKaJHTbMKMHq3p7QpY2oOm4KPVLA+gWP/IdWImUv4QInF1oMO
BO4z2yMJwW93JjD8s9PzGlQNMC+g4GBVRwWa/ef7WwMp/QRF/F21Dde+A9ws4/nHFLrnQbCfq0VZ
6N0K/DI8hzA6c017IBjBdLECM6l9gdLDD4MA6bLptARDGQ0V7r9+4hMOKtf+hdfLJVZYIAm3WiL6
psfWVRcsvJWYdBy14K9e8AMfq+9+Xm8B7ZZ8HPqHoF+uYmjPYUTQzGaPaJYfNz/8vJ/YUdOCDku9
01t7CCaAaD09pxN713ICihaQU2vkKxhgV7/WbR5rCldmgh5yxki3J/SkM/3BHPua0mDNVRg/1aZG
+m0+Mi4+YOv7mCErOcdKSZfHioq3HqRmPVEYmo27dFmOCoXYfU0vLRsUInCV0rdYTH+adPrGG3lF
oQMd22kPX64/q6nrYu2Wmw3nY8Xa57XLDtscHTeIyo2AeLzRD7Df+e36tHA8grQRLkZmogv1YizW
GTsOsFx/i9cqLNFD35aJ/wRWdhrqSu1ApDxiB+5YV+mXSfDq0yDKOTDFncH8ODd4QEQPvzytv+5/
6zuIJiz+Qnn0F2LhsLPEo4SDxJOn5NjJ7gmwzxFiNS+jH4p62j56E1xne1fxCLsT3CpzSJ+y3A+N
LeMQ9K7Zv1EugZQg0rLkgQuAojSyHzxLLhCcT/IsgNmfgCeIW4JrnC3vQeLfR67/QjzrsU+DryjD
+A4Jomvlr1jr45C6RzXYi9j6c0KHfazFy9KafzxbX8a6+1Ub98YBiyRx8/k/B71r7GGrkvNCksdp
4Te14rCRSDytCU0O0KSuC9ptH6AfiLw14tDD4bfErAPJD2+1HthlhEMxzushG9VjT8Upjqsq70P6
jS2W/RpWSb7p7JoMy5AbYK1xhjmMqkVZK/OJAHANYvpr1fwyBeSXHtvTPYLNTn5nVRbnyTDewjn9
6DSEJSpQDRI8twzequOUPrAtRtNliniuX+oaJXZ2j/GzUviHAJMkWWmRqRNODg3QME5oHnplchzr
j6x2PgdX7Dj55R36PziFivxOVUsBQoPRwZXMewOzEdVjyiWD4blx6JtW+CGhO3uBqu3F9z160cTu
8DBChMXsOxglIkdLHgkSyzSHvAR74SnQAA2Fn3Nw+gRKEPRakOK+1CiJpyT5rab4IZDxdOoClAkp
O2OovBsHE+ZbRFPQtEh2TYftDTSAv3OkL/fHpcf4EDbqZ7DSLFfI1+O0pntHqp/rFLmCrOHPOcD/
kOs56j7rXnS/ZrO9C8wF8DJ6FIYcRWzwE8A4+4lyHA7y0PDH00YXjamvapr9Ysh4NmnVHZQFCReg
+rlb8NZIxt8UUKAjW0mSAiod9a+gsUudL0C7iimLMVm3Zq+nqM712H2LOOZFENiHBC5aHs+kSmkG
+cMuPXi2fd0DUNL5f3oeIGNY+TV1/swkxiWTTV51nbwPcEAvqENxgRFPhnya/ZhAGVmsvqdDWA8z
ffXSXSONiIV80VhQOHhN2p1T0Ymtjbo3o10uw77ARkmw9zFff28gNqbFEmThP5BITPYs0fpQ4Z4+
RIuucu5x+6B8GmAVP+BHVPc4DmCU55hf0x2GHcFN1sv8vaZrVWC4hGFx02IcahMwZyOJ7jWn8+x/
CM5luWie7icK4I/EWXcNDUYImzcEELscfRlk4OgI0K9gvmnTVzurHdazsRvXz415WJyWGfCJFSgt
tLjfnfOcAbVokjKGcu2Wt1mDVjtIuzTL102KR7Uag44mlAfMKYLPsTHrfkKNfGItB19EJitaoIiL
vYJnAwSA0n6XbVjBk36D71nL5HeKQfwb6m24XPVRbDAIrTG3AyE76lboKvXhWjSQEoqL2IUDmDNR
1Jv3QPp5wyzLpRoI3pS+gJoDqwaYfugSZsvbGd/Lgg7UYRbRDy558FXPQDUwbAUpB+ofcdFHgn5D
oFvavHVJ9d3ixD2gpxovgGri0wiJcIyvku1DJGQ5tyPg2UxKTJbodPXhED7XixL0KlctoKbJtBW5
jcfhq5YA0x9k14/BrpsmcW7AUdjFAgXD0i8IIJGuHkndDHPeLand312i0x96dCwpOUhMTdlifTp9
jNTS7aRk0RPqItYWbeWTk8J7vkFId9itY0h7KKKZ+UV5xs7z3CdvUNmRV4eJ/7WKNeqENQvOca/q
PU6+KvssTA8M7kY5l7gRkmK7iKk4ARei4zu61vScEfQPTQbYUSQpPmACDtX3IAvld3rFnvjI7+G6
FHyZhSZf0xjq57gl8gygZvD7ig4G7Y5bbpLP6aEX8TTndpNz4VsmPrc54Dwn1ZwdpsnaYzdGM9AM
0MDWzqU7usnpNLFOrmUPgAmqLLzBVAVNFcTG3uZ29EUHwLV+2BYfw1PMtfvMo3XdmEvyCDc+T2YJ
NFzhnmKHV50bmtoiAR3pmJqkxKRaAl7oj+EwYwKzntZIF+4+DsngH4xSqjelUrHN545+oFnoC3wp
kauUXJo5OELQcsccfwakS3As0k84CL3zUH12ZkaB1j+JATNLyL48obh8hJyWytsRloFsBrCTphDB
sj3+08B/E8v/+GhcCjvxrljb6SVQ68fYZaTQaSALBzpUkIZXTB0Ptsse5qSRRd2427wukDiU7i/j
27WLhyYP+/CA9/sYkNBeMVx5kIihTlVXgLwH4gNVwAaKlnM28z21/pRo9tVKCrFWcZhsuPcJe6CQ
6a6IfQQC/KsJzMl10b4y+qYHkNhEy5+D2j0k0xDnkJ2Xxypq/x9z59UcOXam6b8y0dcLzYEHJka6
ANJnkkwmWXQ3CLqC9/78+n1Q0s60OKrq3b7aCEV0t0hmwhz3ve7znRTQwZbqdtRD3YuyrNnQ4QHF
kwZBCthoUy1UFHqLUE81ew4TbbFG0JSu0GZwuqxXhV6Unp2yNRSh/lAG8nO562EU26oZ3wQhbVXP
rsw4XbnOyBiia1pXbGXb75RWXY/avI1U40BcOmtllwt/RBUpa3GYc/k9E+I+YYVeZYLoB1nn0KOC
7Wl6HxWn9ua2f0gZMthey3OH/rDM6w6Iud9MFgSeuvSq6UM26JH+9h0L6VyEpaeFytUwmNfWPG1s
RdtmKX27VIcl0r6pupnDj3mPdP1FRNbLrNP+sbQFiAogY61vlmt3lWlb1BavPdb3maZfKzZVwhwB
Bk1lUvkEDZ9QsK9b5GqOmVxVPO2t4tjFRnPEARMwYGveXgZX3sgwOrVIp4OEirk0VMsbtdS54jXf
x6StNIQnen3b8npI3ZJDQKfFzj2P/KWZuXcyNO9DHV7SEZegSE511K2MONizD6YoTKYtmN9Z4anr
YeEpCkkFrXMksmrTiehVy5VzFAc0bJwOyx0NNpFrufuUGv1NW6vPuqZseuF+Q0YJdByhqsqGlRWp
VMICVjhNVjZoixE0WxoXeMU0PYJyhUgJkIpWxpZD7s3yRLWuOjtWuquC+tqI0w9oKvRrcqU27W1n
SeH1qELIlv8gQXnVuPGjPQzbMol3wkBHOPThphDJIY0mn/p51we3kxE+liHSFqGId1t1LsZorETT
eEVcPSyvKqVl4QrJ1cpwIJXzdz1WrrWwOKqadjbsQFAhqe+GOqyWHxTgqpML2OqkHvr1HSLaDZGV
HLjgttgcTqjrV10w7SAU2ZztevYDKINcsEforV8FL1zibU4ql6o8KHa07wXSmAkAmWZ9+hvCqpVe
6H7ICiAUhnkx3C7XUVjNFaoo2PjshkrpXAvGHelhqUuL0NaEzEDL8TYT59E5yUoTiIIn00/6/hgi
N0ldxQ/b9k6xnYBjUyu3U0HYsyamA8N9rWnDRu36GzZzvxko7l2AVaA3DujK1i3faAPO54Nienmi
+41bXFdx/h3e8qJmvW+40ypKitelk6QyFyy7YJzRsK+14L3skitrqg+F9tIpydlo+l0qxC6Vr4Y9
7svS5jlidkUI3phPCl1w7E7dCNXZBRYVm1NXd66T78iqo/2bBQlhZv7yFJbxEY/TSkY6BGWqvjSF
3FbjkmMXsF+V+cfQZ9+UOr/pg6XJqlruKFk/f9wCUXsbnYaXluip9sJDM6bbeHaeWbyOONLenLCn
cFB6BlqW9F6XZJ7jpB9oqKqjqU7JVibWbjL6J7R4/SlulflD0aJwOIDK5LVXdTEKpsDQM2Ydaoze
UueDmIL+CSWBgUaAJUZ10ctYCtoeIsA3bZMjyEB6uTG6RB45/Lg3YqjzB2cKrb1TzfFngOJ1ZbaD
etYGlhFhQ0t5/RCNfs/ahTzHZYWe3bOhiwIMGzWvaqEekEKdHkVInZSG6U2fdTPnwSry0xGGJqlJ
gZop973ITQNJEobgoWgcRQ2rsa5kMEVXiDnlpmgdfd82UeFXk+7AULUNBW8Tb0etwF4TRSYqsgRN
B0Xf86xaja9KOeznPkjWrhO3eyeO6pFyqH81K7vdCdHEclfmQXiJguG+cGDe+zC1e8/UFRC7pZOU
CZK/jlp03nNmHDq9tPaJTB9LVYMJC2T5EIGq0hWQ/TgJHp2m+iZKjKnFkG40uoR6s6Geo6RPPSdL
aq92x9TP+9TYqVGJQMQNhWc5XejZcQ3bjlBml/GNJ1q53nRjJNZdp9dbd5K6r+lIsENT+6wTkn70
AeCDhdzcF1JXGH5TenYLKQBWSTEL+ym/6grnPtHVU28i7nXoMQAiANXZqJ7OFXpTUh5bXfnsTDmC
JebKbiqVkk02Le6Guo02/cDBGyV0a71ZnP5WTtbdWnrTPTd94vooQhe5L5l1Wdt+B0l+CURx3Xf5
AiXB+4rZeLRt8eIu+hhMzSDYVdVsyWmh6tLqp5E2R+jFnXvGp32Euo8PRmyep3ncqUXOUxgPIh23
jj3sTUU8OHbYewV62WNrgFzbbV/4NjFqbWLehVae7eaeo2vpWhWL1pCtxMimHNf8qsjrj0y0NhuX
7LZ1YQaX0DafYO+QK7TZQucp+j5PS7mNWII8y5KvujqA8+pzOjK+0JxSJsfHfGSPKzTc+JMVHiaU
Il7Vq+yeEnCnBpv25SQKX8smbpriLZwNNAaTXmLrmcU3w8puKJ5pMyzCV9KQM7+HkVk3aKQ8lH3u
Gh37bTtNyaYLYU/VtnRxITvUWXN3qWwzYwNHgWPbxknO2h3UWe0Ry/QSakQCLEG11DrmJjb1gxLF
zwi4b7Xceou6osK8oPomaSRgR9SccpZg+NFwnov6LY60dwRad0XWKVBslCRMGWtluBVRdaPzFOn1
dRrPmd8ZLi+gQH43F6N6IrJD8QXdxWm1ArhsQ7dZdd6jssjflk6ic8N2gyYvPdkB5/EoHZ5UCjJ7
GfWVnV8PwXDm4HqfQPciXm2fcnIGUL/LM8H1124TPpManaKOdZ7UxXEmOTtoyXxQS3mFgnrw4rS5
R5ubAnYt/XcFGsawCCNM1ZP9pBVjcUhmYIjcscAjs0M2x0dRDJs5qvf4ci5pLW9NpcBVPDYGarvC
OrWu+kkiYOMFre4SrYWyPQMgXNnLeanTA1DPaddEs7aeDEi0KHB5bz3QLGmvvNZKTLk8m3YsHW/M
cgRSYyOnC0h09KQ6c3RVhen1yCJZ6mnoOW7fUbyWPuvnMdWi6xJqGJuaZeIDCK9M2T3amdy3iBK8
Ks/eTT3ZFi5PMklZRqxRPBnzPOAGcODXbPkYhKhvSsM2N4L60luy/kcn0T2g272mYtExlINl6A7o
X7XTumIfTPOpbZJdZTgnLUq3UiDflm14yszwUqjWG5q+beb0RC/aU8PgslnElQdW9KvCQYfB6aZ1
833bKhiZjduoHacNHesGRg2gwdAgHq2DbNfZEHwIUmB8InelhfYZW9c3HumLFrPgV5Vc5Tl6wbpf
V6aBJ0BFPjLqPKyFkeyHw6RY9gpJVbBewqTDYH6QCBq8SeHsPiVaj4DEvISOLahhdWw4cQGENEyf
eai80cL1GtHLQx6FMesv5+8WcNPRwCGKBNgC0d+HbbWHGT9IUqhHpUEuMzLRFt+fFW6XLOhOurs+
09+sQKDuHTnOjhmH0vG5nMpHtyyvnV5wPhDZQ1rJF7eDsoDTaD2bGKFq6s7mlDG8MBSWheAYbPt0
YwWVuzS1vavhLYv5dWBjZ8VhAzFOCb0gDGKC3Pk2rwWWgVPePi4ORo7omyn/7FLjGqWj7/DxJSDL
KHk30yauOKb2nEBm98QRLqQ9O6FePoLs1fLbS26JaSX0VA/8mDRzkqINNNz8I0sGsJc69BFbolAC
ex3wELDYNG6zCa3kFObjRukR9s7jKupm5BEJkjuOsPildE29FQZIpHMfztdBmrDIc5kowY7LxTNV
VoHSrNv5ie7qmTZB9TKcB/OS0c9DagXwD7nnPBupFxtJ7nNmPqTGuKcfIdKC8KNtHrllh9O/mhab
cWkFRtTX2LVv4ZStmty57lOHsd74XIUoAt9ZImDi5hCQFmGYBlX1fDv1lPvRC/+mGZzd1RaGA65F
tzm8XFt0wnbLdG0n8ZUOlo4w7g1yGhRIne5SDmG9j6LWuSnQV9xXrWVplEVw8FCMz11vXnrsLglP
punA36GEVCvwBjXa4T9inaNnI1RLDGmsvcXZd9Clp6XVdjqCPbn48Dt45BZUZep0tMENLGVewKfK
TVNs1CK9NuWM6JrDr8wDjPXZyyTyD7PXToJdkg9EyrxePKqLp781n3LxIJuAfa7xgyrajGN+BF72
llmA/+bCTr61WriuSHRe07sVq0fudWbnO3K8HUKxSScFEUkLGl/tGBvCyHdIZVeliVgc9jErkhs0
W1eDYV0EXwQsM2XqFt73hBdw5drirBXKLkyGbZJmG2nD4NKhT9HTs6ElF3sawSRxpLPjs0/JVen0
gHnVFG4CJatWiaKsCqM/W0b2iBVgbzbNiQeBHn7pGc6Jqsb8Yc+03mL3aFep2Do9uuX5SSX1xcsR
YwgKNvAkDAHWfOSFz1ZxCbNxPY7uSqrV2cy2vdu+LINIUeN1Cl4c6mC0zVO8tHiKNAxNw+cS5yIK
8vakgNrr7nmNCQqXQJxEqq5soiknu7mlTeASaVzlP/ydIXCLCyUMuMbS3t7G7YPQnfPQNtfWUOBq
MU7C0o4j2m9k7+WPqacazpurdvfLCMgmUrWsacCyU71ULEEa7QyWRLJMUy5Fy5SbL8gctzbJKgYL
M9b7XVfRjWCo51cjGW5Ss99l82PmcgAZyd5noCGxpYqCU7vKmW75wD6puh0ZQ9GOLE9LwclRyhuD
E4bWdKuUu6eI8TPgxals10YdeZJEOlUzNk7c4ego0enN+6nKdyXpn7WJ1bLyI6rJPLgqxmuJECZa
nIqUgctAwnR5SfV4z4ceRnSDaWp/C9t5x6nDE13gtbhWEe0cSksch8m4sS1l8g2nvV/QP/LrefWJ
Zp7TKFgpQ++lc7vLe44Imkrb8hNw1Gs3yFPO5QLwc6QN9i0hiUYk10W7CKfm+2AprTuh3v+YcEtA
a2OmTzZTPjduxZSulDDfOCxSNNP7sTU5wLAKpMmAEyBHTuTiC8AozuLVx9N3REGATsIbU4R9KEM4
Lu9qoLy53ix/lHTpdnDcYznr63TSrriFinMXL65v5u3Ie1qoJaQcZ7VjyrkfgTtQHbS4Fsb9ctiI
E5BQFQiEliso6HxzHjbEI/kYDZ+CsdrUWn7olHS7LOgieqlDA0/Ix/KeWBmvlndCa1rfBhq3ppha
WF8xcpflY3nFZjntYvmqgqwv32tbVCTLnxg0mZjMYN1G08ZlT5nqzbKi8ISRF65SHPEl3e2KPD3F
dbeuZrr2FQ8Ry+xIHOKybMd5fI1u8Ru3a7cCRpig3Ubzpzi+CXt1wxqR5wg+cciabBCo8SBCzSfH
DdB35dQtJVKY0W8ddx+6tu/W9kbSBkmbnE3S2CtET1Rk+goZ0J676dGF+ct2mcjkmzniPHBzlgBy
wD2r1K8y4HGqqd1kW3fL+lqRJ9on9Uct1WNjI6eCigwuIoL/L68TBhZrKGDFtpmx3LYPaRHcpAmN
ovtptTz4Eh7Izcv1cgGpUa0Y8lqv+qyMJv+QzZNVyItexfsERpX/d3ndbL5qgWicmdOgTFzWMUkE
1RyNQDG6hy3qyG9iPwCuKX2C0a9KW7sYFIldMgBoFSfJk5MM8ih7RwEIvZB5nBGy8kBUwoZL6LNm
BYRIydgI0Kejo3NUdM+020PtUfPKrBsXTalfFcFhrNyJszeBwTm0oYelSAfwbQCAiuw1zsZXulJ8
c1r3O2sfGk3FSP1Edqj/G6gJN6BFqcVkNgJyunoL8kkNHNBAc1sOSURCTgtmt4yf1H7tteBJE9Z9
3WHsWR4gzM0qCwaxKyDSsuUDo4gSlzLrvlnidpXAvTV0ea1lwCuSKs40ss6X9cwkW9R3ywq8/Jxu
qd/EUHw2wVi8i0yc7XKC4TFecruhTmjuBnVx9g2XcpxvSKA5l4b2bg3qwVJaRoVOVx6l6I9ZP2Kb
mj6WYQJ/+z015SvhuTzbyHkbCnE7FAbYnQm2bZd35H+WG1UWtCXSqZgSV7ldRiNE7m2Xx6chL57T
RD7HRsPJoLoJQVgBFTY8xH2ojGszd/f2qD5btXaNC+fUuMmdMNMr2+ruFahvA14EAZlyn5YD9vAq
vlUDdz5WdDncYO89dFX9FCb6w5hqL6GhX8yMg0BsuluhkdSaG2q00oyRJcetb4OhPuejcS2t9mRz
NKCeIPO61viS4UdMc2J36zTHaePkLSf8bKZs1fKPog9eENOdKFcS1L+5TZ6cuShGYWvTjMJomfdd
aU2ejj9gIrBGonKuAAZo2KTdIs5DgOZ+gnzQfgdAO4JxxPLhgkXmxqsq4tZryhlcp+quEWPpXmiU
Lyzt9xptGda8jqfWnms4Bu2p1fRvHODPlmleRqd8C8uZHKGs2OTSXnPLa7JScV/b90mk31i4a1on
Xg8Ox9tRe6mFyQrDasYOCpZbZR8NzifEP62+UjW6n40dMBBNE+SUfR8EQo26DdwjKTnLBWa4SCy8
1kXcSWy/UDVm64xrlaJh6pK1YtftKZuK14qHkbbdpcTdRxfNwEeneV5msG1B24xD7We1/jhyYqhS
ypplIVoWYEg7L8iZOaM5lr5uKO96RWHUQDumdfZaIShoxu4lNqfSj/P2ZTLjN5Cdgp3bhIDoMcOY
70WBKKVzMJE1hrptreCbazcPMP+b0oDZFqyq5lQ8lWNN1EmreOpcHsrGvWWJx5TWst4q7qWTyRWH
swerCl6xVuierciD4wwIkc07sJXjlGVPLaogNN07vbOPRIZw6VxKAG4u5vjgiOce3ip6SCN3E4j0
W5mh50IqmvjkwuDNzPaxkLjeJAeMSosuqs4iRdjZHcL9wpcd+gMjYWGTQ7oWXfHUdRpcYXI3Z/LT
iYeNlch5p0TDuMEOh1gHdWHtSaeq6bzHDp9ElLpK6wT7Dl8D86u3iWYIbyxRiq3E8r7pWpmtApWW
zeYQxj4y5hyCv78QDJieATJQRQ/UH0lYjDsXhGeH9Tm+2FmMFKz+1LDweAjJhkf++Ko2rfBDb+z8
0CJ/gMaWcjPVSNGsStxYRt6f0mBGOD7r6MZCc/C0sei9zKHIdRM1xdaOa1Ut03grEutz0rvNYNZv
deVc1Hja14l5CaLe3CaAuthb2jz2tITVN7QsHDZTZpHrTgSgUztik3eh4pvmEH/HJusiDg6Kq/9l
WT3m7sCA0nO10g+r7XslR7Aiq/HCWjnJPLrF972dsnRf1XCB+bVmNJ9/Kjjlaz8pnGOLLSMmmyXO
nQPsDGWK5o5/kGnys+AUkziS38VmZaLLLd44n04g+5KRI9g89YHD+ijSt1/fwU/y5awl1eZ33xHG
tJEaErShWN52qgXdrlnXFfN5if1ZIn9+/TU/CcmxvqRmYdnVIc8mgton1YcfuRJ59gf5LD/76C/5
O7ZKV5VSX+4A5AYvXqgRXtPaqz934V/SdzqjLe0yIxU5Q3HhOUS2qnPw51KJrC+xO6UUJDAlpAco
XXvfas5NifrR+1PX/bWVVC5hp+o+N9YO/Y236RR1ntWpfxS1pS4P918k4nxtJiUR6SXxwKRL8wY2
yG20ihPmYBOFEc1mXaxxnRSPipFrAypWjXp37OSYr3prJEucJOtc24wVCoU/95q+dqCqByMu25lw
EyQECPOqSlvHCBz+IHh7mXD/6m6/5HOpejlHgZ3S67du8g70K5jv4lGbThqCxWTz6zf2k9lufpnt
XV8noGjkkubOXUH1AZiKNUDc68rDr7/gJ9ly5jKBfjfV5zkBtoskAYLGwuE8U7+AA4TVm4g+ltme
ATv8+puWT/xXz+vLbK8Lih46uhIjGgZv1Zg/q43zR4GYPwkOM79M976wCZeO+GyKuLG8SJBjCxE0
MSJYTapVC+P465v42Uv/MvNj8mfMBPnFGrvoi+F0nllXexq1/0FXnJ89oy+Tn+TNWe8VWh5FSxdv
NyNNZ+j/ZFrd11ZTBO3gWWsL9sTlYLc8o2jEPfjrB/OTK//abGqWqoptfHGB2Mob0tZupYaZ8efi
Fb/2mkKuN+W6SZ+XlvYuK0KFm8e2Kqw/lWGtf+0zhcHVVnsSHDlIq9G1iveYLNrqD1aJnz2XLxM4
qvR+hD1jwATjcelTQW16++tH/pNB/7XDVD9JEcQWjRJU+slHRgN7Z60AGkaMgrVJIAMWn19/00/O
A8aXqet0ZV0pKu0R2KDzq6SJSwj8AWEpNSPOR7uA6puLPwiD/cmSZ3ydy6Zq0fUhIpaPGEha66jP
Y63sCbSO/aWS+/Ud/ey1fJnH6DAWF2tlrjPdrn0bCX5Pu7E/mAs/WSSML7N4CDEpSRodE2npPigk
wBWhvIpcc/+nrl1flvLfLdn5FGMStGmWWcajr8TDjYHT4tcf/ZMr/9p5arBkHdgOV+6o8UagisO/
d1GS9s8d+L72nmqqEjP00u2cYNnJJzMq3EdZqa1+ffE/eaf6MqB+91ycWaVPaUCj9AQYe70AQWot
rc2vP/wnU0D/Mo9N07Uw+BF0n419WQGMB2ZwaAQSFk+vCvT5WNVS9JKWOoV/v59/f5/+I/wsz3/f
G9u//Sf//V5WqP3DqPvyn3+7L3P+95/L3/zX7/zzX/xt+1lev+af7ddf+qe/4XP/8b2r1+71n/5j
Tduvjk7yn818+WwRmfz4fK5w+c3/2x/+2+ePT7mfq8+//vZe9kW3fFoYl8Vv//jR/uOvv6kO8+3f
f//5//jhcgN//e0OUUrBv/2PP/l8bbu//qaY+l8IGKcTtmPRDVvXl3Ps+Pn3Hzl/EbZwcFw4hqqT
9MCPCnKPo7/+Zv1FqIJgHRR/hobRZcnXb8t++ZH6FwfLve26ri5MWzPV3/7Ptf3T2/nvt/VvRY97
Iy66ls/9ca787xOOaalEd2iOq5nkOFtCt78sLqFGNkSCGh4lRJ2UsLgV2h/YsdYzFbJccXyGwb5M
9OA2lRXxOThOkWbrrD+YqQC/VSClkjZjhd8PTggRJezppGoFWQlpbR0zYoD2RlL3Nyih0aLqyPfG
yaBu1vNwl5IF9GYkavhQy2R4NoBq9zJ3w2unwwNVBkHwXbgwNVo2p0d1UnPwojra1L0xTEA+sXuV
q3Xl13GFlKAe4bcczblNhig3PQwV5iaw2yLxkUXLo933eGVjK3nRGNVAkwMB3gRvOS3CYndEEo/n
tnIMgQrA7adL1BhEWsZkXbgOiUFkfhUDagADc+5EXI5LFg0mDjtCSlEP9mPkjP3aKYzxOE+RCqma
h9MuGTioSnPG5O7idMVYGfc8Lvw+99HUGkdj0SMmtUAZm5QTkho8KxT9cQPoH6nRN9qSd/Wqs1Aj
YinObRuTRWO84UOauhVtoCMVKZiVVvuwtXvFG8gZqFHiFDK9NYJYul4XmnO+pvdQQP2iEVNNwU/+
OvaO8o5EGUIM23x4V9Hwwi1amV/gl16PSYAsMSe4iRiZcZc0bNd914mbxiKIGgQ3RJqkEyQIIEh6
T5ocRqGHt30SxVuy7BBG4knZ802Jh5FMPgChGW/x0AO/qn1lree0HY8AgeZVlAN7IfMTPONQf9SN
nGy4EV0XAXgwI+jSZ+zsKPdAioktiMYENy+JeYUeoisaazQ+2kAyV+QK98osYP6EdNjwh3B20coo
Uw414kiFRKFUaUDFBTiNnPk65ETXEkvdttRCckGn2fVrIptWYOvyGNGs4NDmafHS1EH9fZwsw4+U
aT5Muipv3SRMb9UR3WWpJfoV2eCjDxCGTSy3Qk4zoxGfu7rsbm2NnAHmPhyu3QReXtSR47X5ROQl
GCVPIEn3BW4FksC69IGYE3B/hQ5eGNuE/pIhlidbeAGlOhEf+jx1N5nTjSfkidZdWKbVIaULFM3u
XIWUD1udzy5G+pOBuPlkOHL6SDN0A5PSzPgG5ATfS7xAR3Tyvsgcm0y4KUexNrWwJC5KeaNPsqdM
RzE0j+GSzAVYDLtXhkfSMty1laftyXSByIvItY+NorUYxd08PyDCR+Vi1M1jZAtEuILECxIxLVL1
rKL+IOAnuyiF2+6bbJJ3CDLKtyRNy42bOPR5J+eAtJM+0FdmOShrrbOtrUqIz4n8CXUnKydVqVsc
FI02gpFez/Wc7AsxP8SqmO9Im0luolq1YczcFMk+0W3qi0rM/JmMLPHRkUhFahqyznWlEN3oE+Ma
PiE4CcrFx8isMFgZV4hdTOJaataWIQ+6G3NqkiM7pZFjJxVm6cVWFlperwwY7ZzBSI8IwsxtTKrx
dZaQt7OFWzWj9di7QPA1ejzUNK14DkO6LMVan96wMOXo00JpbxI3Qp2bct7aS3DkGt16bWsbBzv4
gUQGHNikekTkXlj2qVXTGHVCF27H0hx3IhChs4makjrLRo/xMMN13CuGWjfEYgV9ujM01Q4Ps0tb
uMPScuO2wWmq3IVZVSmbAbPYLZE17q0mGudZtH2Ml3eaFQVmP4yWox9u81Fo5bc+dvOXPkliBZYp
bVo0i8ihVtpALvQ7IQoJM4VIYeaANfXNXa65uNOH5lZY0UiIX50/ayCr0Aguclu6gluLpcLMLb9S
ZXRfjbHyWqK924q0DXzpIOwXc8jrdl/qiSrBdrVXo1cuY5DW3tBGweNQqDpEbQs/gztY23MlzWcp
xvQYR1F/jKbgtcid9ZwFXKQ8zxbsaqImxzEbNl2k6NdhQkKXohxlZ1X7OQkzHGZVjMPXUoh2JbTq
onRKsCmT7lWrLXddGNDUcULeQZg8q31Wr1yZJLQradUN6TvlhnC98VYp0mY3IfS/5JrUjkOnX3o7
I6lcLYyTmi8ptlVqbRK9WhDwgnBJv6g15bonyAktdhhdV6XDgpcbJQCXLJt6G0g3JBOGCBNSPIIX
i6AW3zLGlIhODrpa1VY7ZSaEt6nL9xQrD+IUw9jSZGvcNm4Ie28wDqaFslTpB+6T9jZiwKh6T1gO
szccopOr2tkuTMnY8kx0uB20eCkb7LnTqp1yEnCDK1WWxVaJ05PFwJgmFAVZmp1MqX7T5+xKK8er
kJ3gos4Nex1M7aZN0u6U6PMu6NurrBwmEn1wj4f5ET/aqe+j3TDbV7NSnOO6YjTQOXeDa/YYpuW1
3VjRka58SzBh3680bn6txLHrI+hZlY2ynWjmcRwdGgoQp5xHI9RgsneIzPAGdZr9TAy7MK9OZths
DVaMl7yblVWqgksYuVL5esijxjJZNNqDUWY0hCnQMLGwTPHAwaJT88ch7iCzJFHC8zbT6pA4z4H8
E6+ahMDSHmUDs1vCtpiodCfPQCrGhps5GtqM2AyLXUzk6KlJ65kYPs104c2nAVbb1pLqDS0xmuSh
n2lKUbTteJokDv+VLUw06KYSw0eSTvgU5+CRVZGQV9ay83uVlRX1CtArbb0E+/Z2NKDLiMDi0vHt
JedRbVESGzVTkAg1FYuEqBGiOjJRyBs0J1ZFqyepV0eoNhJWidtDyWoPEYV+7SaTvDc6WdwqGHCl
3/du+WhqNkFySPYFBguLL7SISwmJXMJuFOSnviujk07u7lltwvDRquzgwU2y9FwldhNuM90ZD7oW
mySwkOdAg7yuPU+ZHu0ZfvLZKiHxxlliGs4KfMpsx8mzlLVyl4o8x0/WgJNcmcjp2LtjjasxtUV+
54jExDUQxeF6dvPskro5FFyXuVP5pupzEK7V2oQyhS//HtAsm8QTMGnzCmeFc9+MJKas4M2Sjrkd
tAbrPl2Qoa1kHO4CkkDd+wh3X86UtWt8JbOdvMgolMml6CDifIvkutLXGkE8S59KZTUoBhp5OsLW
JxIEx/eURftxqmuklSqJiYvrsk1vyPiK94HGmF6NLGs4GPRcPI5Rjmia81n52E52eV1ofel6rW0T
JkUDcdOTfdLdaFSGO4eQ8720ej5WWUKjV1qiiatRmMqLVDv3hOw2erXGUCXOnWZcqTcEWJXrkmLe
q7jdexwp4Vaz+3bl4NW9NnT4cj3q8dyo0bTqm767sYWNEi+MFJWREwzumbS39AZ/PVqfNh8Je9OV
aK93mba2Dava2iTD3MRhZe9iVePPSTJ57IiS7ZfYM6Naj2bD7ZU4gB9xQkZ7o7G4mskq05t2zsiw
ZmMrNS+NhgqqLHcf2GxJqmRlr7wu4vVpnardyHIO37UMvUWuq5EJKpohflSQ1rZeFQbysbDztlgp
WDLd1yDRNW09ZHpmbetORo0XYyx9HDK3eg0JC8891Rqie4ml4tRVCMstBMV+KTRkDNWofTL3wRYx
R320wkHxQfwtrfmoXRCTz9VF6WvlkJqtXOlGU5wrTti7spFEZRFgSx7YPNYkCC+HtNlg+44b2Hqd
NLPGCJRNqEr7TroSldGPEvP/qcq+it+bsi2/d19r6H8qu2+qz+Kuaz4/u6vX6utv/n9YbWsale4v
qm0Qh9ffl9o/fv/vpbah/UW3DfN/s3cm23EjWRL9l94jDxxwAI5tADFzDpKitMEhKRHzPOPr+4Yy
u0qksopdve7aZkkuBBw+vGd2TSldcN22uCT/z03btP5w8KZYrsV/dhXa6H9ctE3nD5MbvsUt2Nal
dM/D/3XRNvn7hDAxYuJKOt+P/6ObtvpZ0vnnTdsxpGsZyGgdw1XU64T54aaNma8K8HIaHvaveCJh
PGjXRSrkjMhLH+VW5WWzjWOa5t3sYvMAzb/Xzbme/DR00eqtMpvYNC+HlH6rLKSBcWrBknCN4SvZ
pPrB1GHGrhDttJmXFCAZIYSHysLTG88PZTMG96EK7Dsn0bIOklLb4j3WIvNYZf3CAW7unytlLZmX
hxkH5ViLrC9OUqenNIzwR6CkV7hk3JiQPJr2at/ndh3cFqmJeto3xyj5ko6tpa/jUCPpctfaiFua
y7YPx+x1rLPKUQAdwXYKcHyQMU8qUS4OVm5uMl33DkdGHDa6WRlvpREY1Ifr5aFthXvCy1Mm+yaN
rCMlCbZ0Nl2wKmVuoClSc521R5IrKnJe9Ip0gWEunOJ6aOrzCjFO3P00Gl+ncc4H+AjiXKVANlwg
YyR0bO6vQrOVtyF26T1Z9nHE/RZi/3NGWFVJYDqZ1uljSnCA/J5PteauCqsjpzuPFnopcxiHS4Q5
f0kM9FDa5NLhD84Op1G9Dk3VcOEddfz1xFxVP2anXi6mvjMfq3khMAqBlJ8sePgj0+2OI+DRdWn2
+qloCvMhidPgiYpS/AVBDDiPFDwmWA47fXATRKkyWVpa0NmiPauqau5LQNTkDqOpe2AWoK7tsqg4
NvMwdLdJ3GgmNtcR+6VrQLw7JbpWmuDbLDN8Qnik9kPrth5Z5OkByma0CYAFvVr2gLU94qS+AnAJ
VWPFIdIMAZGUxQ3WAwzBgIYuyiLJdgTb6zs9HCM0/rl9N7bkJnhmkhXpHlj2fEJewoka11PSHWo2
g9TSi5XtRNqLyuPg0RBnUpgzOIO4dSm0amvXrfXmkjoINSMzyIqHaaxIs4hmfOdogw0SBuCqRul+
SZxMbPh/o0OTUeQahw6TbHKQEJznh8UKYvlmOdDsLsKKXDjWdy6pvgprI70GyyyQJtbqspVBundR
IuKb56T6HV5dBDEj0EYNMXuMpjA0QiM9f1DykmJRfjcmo8IqnJkjOuQmvKT8VpHVC4HSpRe+ZaJP
R5kGGurTzPpiVR1k5FazmzfUQwYsKFpzV2FVkSiMHTq4r83OvKWlbBhejCKwvQts7B5sU7o8lLFd
vxCEWcR3VmeNXkZwByea0oVuS6Bn8JbLJkPEbIQX05Dot1W02Ne9zKI3bRnh6o2mRAtbS/0JoIo8
hYQjXcyFPBf0RIABRa97kkGh7o9jk/D1w8eIjD6aKFVI9KJO91ah1dmgoQ47JKRh6O5bTlJipVsx
uSbJbLBZ1noenRbSF7Q82DVJV34JxqA9lrURr2FHz0/AVLrjACJ4ZxnLvMGFdi7ISGlfYc0AJsV0
Qyk9YVzOS3uG0TboDxVU9sEbICc+ykrkh2bq3EdD2sWR+EXhTz1e3ZiijQ4e7Js52tM+VbGzk1xF
Nm3qJr4gn+BrlRjU3Gz0hIHuGtu+UpDGQqnz9lx7P9SB3M7UDneNrOsLPB7a1nYTpF15KYC068xQ
bofldMNh9JsQc7tNM0GHPmO/n+kK78POaiHNF12xpvz73OUNNlzCiH6EmiwehU3ERQC8cdVl5tdh
7pbLWpruZhigESZ9W1FkY20PUkTMxhCUa7DUTxnM5KtMjnDj9aTPfX3G2u0k6OoQGGGBcKCtSKye
7GnKQyXx1ckweQ0yOrWB81gQIbkaCix1OJhflpj6BV6fZ4pMt5YRXMoR4yL1q4cBj/q6aRfba9R8
FcYm0vvSVptglG9JhRcsn5Mfi6YGAGRxv10W82RntHHoRX2Fy+GsjLx6zqg2rkowtnSAxTetx1dS
aMZ3EduOB1z7ilSAez2oXsam7lY5njbMdALDc9DclV0JHTojuqEAp7pWucgheyGJRoT3GCSa7UUi
D7w+HgLcH3Pk84/6QenqVTjEX1hjMnDZyKuXOHfyFZFG3WMEuHuXNRNMu9K6d8ZkvqyzxHrg+lx5
hsimizpp87OjrufyRwtmFzQBdrMK8VqOXXYp932nlfgDXX0HITTh/NzghBOtzqSYudx0tTgYGmXe
VQMj+FKDJrMWM36X1J3dkznBgNDBo6x13HD3QwN3OJs44esYKU+NyJOHOZBvUFTDfdo5mV/ZYXaF
bAGszkBSZGkGx06G40PO48ByIA/ZM/Pq1UEY8lA4MxbIMAkvAq4kq0VQA8/MRqdmKItNl8h6GzL+
ldYWynfHAtu/A6orHqtTMGt3k5UbF2Nsj891OVNU1pvyZqRyRIiBBv6zbZQf5cvzgHuYPn4HR5TS
6HWZdvrWdBpsmGVoQqVZ4k069lRoDaEd2lAHQNRIb9bcxo9jZR4p8r3NRDxwt8a2nSpXHJAIOV5g
l7oXaJaz1yT7YptOHV+62V4ihEPQaeFAGtSu4y/sZpLj2J863FA1CtcgvCZK8KUWCxA0TV2nIRzd
qoQeVscFFhL72cAsWI/myZ3MHEt6N3iWIcvDAOl/h32uJhbKRDuPVPeCQ0u5HqEt72aVYpRNu8CF
3nrmqvbUsF7zZnydpla/DoYsoaIbfkmkjjx3BK7kpNNhKXHFJvWYbNylfbFMZd1jkW32YYIJkN+P
RCBcvy8KQAaGEHmdW4Q9xX2ofLPSbrqueihATl5Xjl7sgPLEXjdRr6YOeExSY7yiVqjRQjHjFUW3
ayufJXQZJPr5wiYVhOgVHcdE4da+kfUd/9Cp0Qu8ewcSCMilZ029mkUqPWPANDSEi9wHvRjwd7fX
zhRTmJgW4AnwWbsFt28Y0RuxqRB4S8mdKHAdgMG45inBXoyz/iWfQ3oHja18kpK4GafzbWWmydqu
zAkaktpV+Tz5RS02TttwwdM8O2oBy2fjNfbBe07DDa7Nuu53+Gc5n2bdTT9S5RK6ew1XOVgvWMvq
y7FSB1fqKH478UqMwykd1Rs/5xP+coorSbqVIb7tzrqzEUP7RV/dhEbRXgCMDT0L9+IKCu9VUbTS
s2J8q/3YfCON+64LQFaBzviKUuJi0bUbo6UI1IpJ4rCK7/TA+do2VHWh6yEtq9ybIojQf0+O70AL
3dApvYdtc+QYlGNZOXs8y+gOC1MC3Irot2CiFRRW1nWcjqdeOXLDfuRsooAyJcgoHSfrgqs+ru/i
LLc8vGAPpj0yQIIQt1UPi263u2BYHhtLkp4z4xw/R5p5rjt+VbmBF7PmXyEtbEgwhe8LtHBMZv0u
TsGj1Fb9TYWiwsXCFs4UTvxSFE+6gI9aYAybS3xpTcg/LBEvYRG8RXr8FcvAHuNadTWEovaW0Dw5
dj1tlQEgP4Zhu42pbV6ZFTEso5aBSK7j6TJFc7cO63zxaBnf56q/dTTcLKR3aQSlYSyYOsAtxhSr
VTab3PCjKiWrbPqSBZgTeGHYF6v4qDTxVOhuDUUQByLBf+06G+IFz6zj+LMRcxPAxZ14ocRsDG26
8auEgJoIMgawIW0+c8HgUSIB82dA4fvECPRDn6SmR2GHA3bo2GhIRH494Tj0Erup1k5gXNX9wE/f
aYA9pQsyK8HcLxusAb1tBjsKJpnnmm7tWSRTnTtgF1ZtAKSWxZ0rwQyLzD4tXXzhQKWLjMX08zq6
gRbgtwWJR8RIRAeBp3lNgBQvbpanWeVh4WElqhBq6Lq1J4YCs9Y49z01bWl/03SXGDSoTDBhcp0J
nBkLxZclUdnjZPfB3inHHA6Q1l4iOyYGNFJtzVk5GUe5CoDQIDnve/2bXXURVeySbzmrp9iikelq
OgC/iaJfS/X1seCmjJqUP8E5K+yjK8BYKUBrMrq+DmdOnB3Ew4mGRneYdX7WptEgvGDVrrC9OcFV
XNnQWOs5+Vq5S3XTVKp5gs3UnwxSHd4yUiZAldZhtA2wkoQYUsboNqXZ9pLUVD2MymwmqJfttMNG
Me3PJ1mc2q71ICZresQvqA5DBbEM139wLcF9e4ve8Dq6oc/Big985aqM+WmiiKNNok/dM8im6sbi
yh5sz53CeEMwB/53h4aX9Gp+9AjLq5X3PmcKDEhyiLkU1F1j3wVZZd1HM6uQp9WYAvL57MWpnFLR
sYzBACcsoow9OZa9aakQNaTOB9DEh163fvD9zJewXxpogJMT3COp1bdGqaAcc9diFwtwgk965i+G
Jjgsa0wInVYCxt7nibQl9O9l8BgC3L3r1HA1JKN1agh5O5owMTtvqOd5ZIsCyo7Xvulgu2phQbrT
0J2EVdE5qcwg+eKGgBykiVh81fYKirbo7PjBXLJ+3qaacrudbs0xfNCxH4oz2AYgWGKF8H2dlkV4
7Q5UXj1nCFI/4zb+Iw9E8wqxnYbTLxWZvzQGv2oKxFnT82uhw7KlspH/UTzUgdt+jMtUrWWCTLFt
z76kl7fRH+dL9ix6HNt4SzIRUvOV7js/jJ3m23fLJ0qsDyGxCCLej+58EDQJxwrLfj6XsS/aK+tJ
+MDLfFBjjQfm15cbmOubdBNcRZfN+GdZ7p325d2Tv5eB/T72hxJPnziimBPGVpcNo3NmPpI3Y13F
F4C7vGINZ1mu+mP5iV7vvQLq57CuYZqScpUicMv8IHkbOkMQS+naWHt/dLRqpvCynj9TkYq/HYXY
RCF06mS282EUlap0iZzY8UYPYvVz5kcb2Are5OmbZkVR1y9+tJ9oKMX5ZX2YSkhT/jnmWT71i0yK
Ulo2KfvnmLoX7+oHZz1vMGVeq/Unk/ZvXh06GOQdtkO5j9/0/UjuHE1lZXFQJZDIp7q+Ib0nXkVe
7QGqWolmg4XKi9afjnv+1X57wl/GPf+7fnlCDEGkrGmMC/zkTmJi80lT3Ybzhhmzrrbm1/yTyfJe
FPbnZEE5ZCH3McEb2R/maKrTMte0kvVxxgcuvsnyIQhNjjvBpnWrT+Rtf7MUnGVK/xiM6uqvT2fp
wyCAkaFbucDxfAz25ra8N3bJ9t+/vfcquj+fSVom/7POYWbq/My//IjOYpN0ENWOB18l0L4n4Zd/
//eL39+SZXIGdQSD4IVzP8z9Jl+SWBfIfvRDca8OqPR33QqXIJzNVefFm/yTAX+fje/H+zDvE1mx
y86Mh/BlO1rOyVb9JaKwoxP3+0+e7fzC389ATgLC4JOmh68r8eHHa5OszjoD0mEX+ssGfQIO2ZV9
33MsW2WHz17VB8PF+V29H+6sEP7lXRE8E+buzHDiRE6CH3lQFH/Q+vaKu3zjfPZw7/XGf47mGijw
XAr5lmmcJ+gvo6HhpyA7ZQrz/Kp5nb3Jl15/ifxL+BjMfOg2cm3KDXqXTbWlo/vJb/s388YVurCk
Qs1nUvp/Pzz9QPDbYQvh/UE8Nfv8EPjVekHuvC2uSn/sVv+Zy+f8vLYhTSlRHNqCvvuHAacFuqgd
4C0zl4sAx7COuP2TZ/r9Y7OlzYZCE9hB/aJ/WEAq2USgTUfFPoAr2mOJdC/ISPWcLcGzgKy2ybf/
w6Q5j2kbiiaNwyHnw2M5TooSi6o6Y3IsD3ftFtulV7frZZ1vQt/+RFL8N0cYxmMX0FFg0hmi9fNu
2pCtGE3gvn6OZ/4Y/OLVWiU31g7Ij5e81RcDIXCXGohqD/SC99lLFL9/kufBXfZY9J+69XM5+mXW
1oUEJJfB+E0uzhMWlc22OVpbIsUO/Wdb7O9T9P1YH5YaaYKDNKqAz98/2509Pou9uOLr94mZeqi2
1icHNONvH44F5yxiFUhOP6yltoYOsQBawruckfeth33hWy/1jyihH+0RSbdNDpmnAQ8k68mb/fP6
+ukv/PsCy1P/8o/48NSVqydoCPlHxPRus72xJvbo2l1baCV97dl2D1SVKcJsx1Xg/fx+/r93+1/n
xeZft2630XPx/Gvr9vx//7NzK/4QrstpRDfQOivXOqud/9JIm39gIodarxwmDNmoOrPlL4204I8h
nWYF0jkg6ubZSPVX61b+4bDcIpHWXZdvSErrPxFJf7xSmLrUlaPYkRWLwrks/H41MAwQdUlyrx8W
v/ViKGRrEB6XkU9V8xR96f3zGYAqunvz11z51xeKDx/nnyO7Lv1nhOMIxD+cSrVBIUCeTqOntuNj
vibzk/P2QunOS/3Q/9QM+eGI/9twHw6jrka/hXAKrrLBLZds39yVW40zvnrtYS77uU+yyp+fw//9
ET8cP4I60tuzLnQdbOWZn3dK/NyrfQO1DtFmHjb+/S/T7ubPk827W9qHBei3p/xwAoG2gjJGP8kt
K8+JjvmK8BDeIOCPu09G+rBV/jbSh20rKbBezNPPZ5sfxEayuJ5nTZhtnG2xLrZgUj8Z8f2EUZxQ
OQcbjiB91LFNS32YMMAH86yzvp1/zX4brzVP+unF6MN43VKqu/73o72fLj8H+3mYExSE6NTJD9/F
ArqTpKnnub8b0+9YJr3e+sRY/HcjcFE5b0KIvdBnvP/yRNfo5Ks8B8FJrx8qfa/m7//+EcT7V/Tn
M5Dfw4EGhQahBB9GcOaJOnX3zJ32aXwm9OigbojRuHUO877cxJv6k9uXeL/x/DUeixIHNeIGuGu+
fyKns9BHds/tutrra/hLtzXJqZxDF29Z1/0q+BLdJlv1yUfm6OfH+Och/zysJZQplYWVxETM8uEr
G/AwwB58iYFdHAawyY/WJLtD25rh0e4GMYMzjSRBj2WkfNZn++j2kkICeaA3YDKnb1ZiFc9Zosk9
LefoWanaeQ4LytHWYItVh1IJEXVOx7UspB9EQFHgoZ7VfS2H6qJyHVwMy3KZBihXvAnq8yuQeON6
iFvjuRMdYOJE18fmUM+tG9Jv6LAJlHZxi+wa2n0fDhTEOzTWd4tGUssK8oL+HBk1mWB5qdEfVLjE
QYeds5/rqyZDTUiWihtdFoasnspEZsOxt8b8OaT39prZijhEk/Anzyh04zu52YazmpAfxE8qB3Jq
JiP/Ihudc7aRS6Xfj0E2XE8yye44ibobe0TFM5t+0YWPrZkfLKeGgUFZy3T7Y5cRvUMwF7i0TNV+
U7Tjl8DsabmRK0nfMnX4012+0HAAXY78LnBgc5jEGnMXgnFcEF7v6kBKVQO+HQ+mFmwbWIXFJgI/
Nd4Q/a4auhYjwcPkFam30s6Gt1gR+Xdgn2yjdUMgXuwLCMcg3KKIhNsE2Yu2K+xWfkWKDNmOtm+8
a9rOeMxIpKEMPUawU+qsaNodC3K+IEAuCxOG1kzkskHL7WKKRxNX0BBYP+x6jr7FdQYxTMvM2SbS
LKivu7AJj2Eg8u+2K2avKTW16uSi3Q0S506Ut6AwKhP+R0VwI6HDTdfukTpld/D9aFdFpX6BTA9Y
L5XSZEuVuUIGPejuV72x9J0pCBd2p21OxiVV3Ej3Z6EvW7ezsyuzD/uNNeixZ1D/vZ2NJNpXqeZu
aTd1X+auMsj5sLuvEIjaB4fLy23ST4J+9EhDftWNZvpaqjAA9+jWT4ET0uxL9Lh/GRItISmQnJD1
0rfuBbjzblVzvz3UWWp0Wz07h5fbQ3zfYxRhsRVYGApXay5D2E/r2Yq7VSyhxdkUSu8bY3FfQB4u
QGlQZVNcHuqn3iImq8/j15n71onJEVO/x+My+robNFvY1xZhnpVZ+wuuhmXVc1B4rUhCvdI7e7iQ
iSQ5ve6X8l420sTTwqcW5kQHWKLvHiundjF1zU6v1gEJS6knR2Gu57Dik+HDEaSm9dO++sl+lm4N
4JYmKALn6mu/WOTYgz+4C4wu3ZXR4PqdVWHMYI4de71fjnXWaJdZRbxkTL7aOjBz+c3AvfTkjnZz
0gJBjARBP4gYSofaN1FLX0DLTSfkxuWKprrYEICNS8iQBittoLn7TDTGCY8Y8HV8Oft0MDjlmAam
qGGYA4xpuUQzNcf0vDKH9UstPIxo1WVvQOIjLRWofdJaV1k5j8eoHB6Ijw41mDtSyFvTrJqXYUoi
5DdT9FLnVnsMi9YmAtLoPFcHYl1bMf4LZS77GUmAN1r9vG6dQfqNTZBLVGcKkKrd0EYu5W2miAEf
hhgxDmkhPo2V9rKgPO3SCQunm7o1mmdpDuWEwrWZNrMY3de0CWjnV/jNPTKvB1hHbhR+nVHtKa8K
6doaaqiQby3SwU6ipRo2ZtWth74IwQK15rZXHU3hCg3fugVU5Is8yr5CAjc2jj5o+zI0kA7X5/ah
TmBg0qG88hJ0yOSpC0lTEA1Qd9sCMbkK0KPvAtfuvoWTW3Vk1qryuwKWQ3c+G/WDEgvBZYisBnhf
SU1vInPiVSri9mSnXUjwAd3qfY31jBZuVZ0WLaqeWrFUDykQPeCgZqiOCJeNb0FCPo0LWwzMkcmr
n2pkGqMklARiFdAcvOztalKW8xXxEyL2xAVXEs3TDHzovEZUMKhortSz8CXLM7EYbRz40Gmbu8Go
l2sn6NXmXNN9jshsT7yYhjtWAr2l1YolTydTNLKGvS6n+YUGfvcDzE/6vIyRhC9EBMp9Gw/OsYh6
gFliiGc6FGX/Q0fbwVY1yC9WbhrfdKMGtUqbbZMPcYTPS+/HY860fCA1b3nJAqH/qPveOdKuxGE3
W+njnKXmuiMxEGafmDaNmaB+4h/lNwPqPq2f1DEBzH2fwSpdI/6acTL0pKnui0kbrlUrCFOweAdz
285iJcClX+Vom1iRUsPFfjQaQBUheHBJFQlA9mWqphiIaooJCQJXfYIMiSQ0xQT4OIPIeUgrVgMe
s3hpJJr3jR5Au0Q3J+Y1WO8aGYGh3sYh0A5CjsUbptIc0tOY9RtCP9u3wDGT9EQowfgWhoN7jfWd
7I/O0uN1hOnkwq1pykWxbuzjquuGM8IWDTgNqUeURMGLReAIfCM7TL415mhdssuLfdVJtTHJXr+m
8Cp29ojeRFpJeVOBFye0jpD6izJxSAqTLdRZdisiq8HtGy9tuthftVK5yPwUGq48goneTe05c0zg
pMOIsNeDPoc9SRi1GuF9HxaTRFknM4Id6QOgvoG4XwWVgfy8JAv9ujZUc5CE6N5oppUfiF8C+Glk
bfe9D+FgzqpWch8HSb6FMEW2I4CugqgoY6z1i4poqPmxMxf9G2f+oPGXgU8v578TukxKmWfh+Apg
QtcDEQsGTlPa/mRnxflloKXm9JCJ2YS7pdOANWVqICCAvbkOUd+z6tNpvTGqwrnjCAu6aoBM/zQD
TNNW8YzIlZahq9CfzDMSM0kEeo87ck14ScZDDBWJKeIs3Ijy+pUgCJYdKyvR7uGcIqWCdinKPlzW
8bZtjfpmdvJks4Rwp1YNiI/RdzppXS+jORH7KcnW8XI1preFnsljlhdN6NFgn7dhrCG8wpZi7Eln
6EgrthtiAYXTQAorcgIItFDS/K9Zsk7SmFqBlHEkgRDG5Q68AR3ZpamtZd21WNRTlo9nO5k6VMMs
VIReWmdxpFNrx5iz9X3U0w0gZUDmVy7aEHvVdjFWCBuFPtHTAvbcAldOp5ftAj1hM4Hypc1PSD7D
K0Nre/KsGsfctlYNcC4WQQDbuhiQTjthpyu2RQTQHvFR6YxBDFDwKhqaxoStja2vypco5/EGIr06
UH8cJJY517ySPcR33NYuV2lhBJ4rzPxGtOSTVlMm469lmxnpy4w2ub+cc1A2+9I1YnlI7H5AsxNO
6yHsoh/F1Ocuc2CMnHVb1PIxqEN1qCo+M+zBLC6QQKunYRSBQ9iuicvREITAGTTAN9GgZ2rTzETn
kpwzwEJzOm2n0rJ6iAm321vLVHB+1oK0XQ7WYpgF4qM6O5o1MSn7KSVm2ZtyQNwIOWSB/WlEH7ir
miDR/ZLdl4s5G96TMSI/Y/ZDyOPVOEZ1bDD4XjvaGRlrJPboD+g/jnMTJWR9a4n7zZUQ+ZZwnL+4
/AsuYiTcBBegweKKX8DmuK4rzkfocyUbRJhkxs7kPrBccbyw3C8TZlmTdVJb0mtR6RZHb2tib65a
4eyjwsiOgFY6r9FGzjmOQ0hq16NxwL0FNTnHpEHERwjGYSqn6xqJwxqdKF+JjUhA38fxnehQMvGJ
K48uCS9uUDYowgGXu5kq0CSOmxNqZrDXVpz3lHgUZZVcqoQU26mJ5w1fkOtZRTtcCnr9Xl6B4HbP
H72OxhJvd4FPxhTohQzXfZ0MxNRVZIRowDVKOzoWyEHlZDxanMHLJUVOUGEjk21dXZCYIQBKp9mD
cm26Bwo4fJ7wJ3qUqmgmG3OHs3U52KMLVj4X/drtM5fU1KLeoE+ZdpYOGpoSN6LqcsKtq+56e96M
ePOGmixQfdb0C6sr3BuO7xaJHZFL9nUJjR3hazUSFiBG5Gy2gpw31aiiU8dS352Gn28MVPHEUTbE
H0VfNVMPbl7FUCWDZFz6kyZay/BVA8tct5LmPuWoeQWDIWGqc/MBnQjcrrXPsXnABHflHOvAZYnj
1CxOP6tSr5PbYdHKg4jczP+Pr/0WIU0m0m+6efTzPtyH64VYL6f73q7DO/uxvXSvzoU1TLVvGOke
3L312Xi/12Xej/eh5kQwYGjZxIQ+0p431vWluEsvaHldsX8+hP5n9/3fyybvR/tY1DBFiGn4e9Aj
dALo2cMNrfCffvIbfjLKR3RMqDAO9tYrOmQ+bXK8yzv70G8JXPSYLNj/2AO77f+iSvl7CeXd031k
IBVNLIG/fNe3pCDlaxj+wp8fwtBzvWxejdwPKI+q1KPi9WcZ5f9L90BOeLn/unZ/89w8h/3z/Gv5
/ucf+R/IifzDoMcvaehAdxV4nP5RwLeNP2w+fqwq9O9sCin8p78K+Jpw/zCUw4WIBulZjaB4039V
8HHP/XG+FLM983WytAHp+g84J++nKkV7k7/KMnB92row0SS9r7qRnKoMUFMpwv/sVAhWN4NjqtdZ
ifvJl/7JSMaHD70atXhSDSO5WXSNaxnQqbDuzETd/vIC/qaKjbjnXUnP5rcWSBLO3TlWMkdaH5aw
IG/xI7UmeNW5tyzPNdkQvJEEqGYd58n5hZYkj9tTED6rmCOGP5wX9HWNo4wtaVIOlVu0pOGm1ytw
2pllTtHatrOy82mMwXwu4kHNnIQqa2OSUJ5dN9NSWzuzoPp21IZlzjZWjahs105YJa6ihIjydRM4
AxiOYm7HbRctHYYYqlE6KUflAIpoqAh6Yo+PMLGnXSE26OHDZucGg+FciGa2k001pTZxog40rbXl
9NV80UznNPPUrkS3QxQ7O7vRGEbbE7rW5BuZsOX6VVe2/YlAv6nmFu9M6QXEhXnxpzrEF7LEzbxs
1IwXhior3IJ9kWsQw0dJ/OBIlbPzw4hz5j51XL39MRmxmtfGMpKOkWRt7dxlc14ta2N04+KkQtJF
bjI7dlPfbm2CccpUb4gtzwq94I6iNTWZNVFiTvJSTVU1+F3Zl9pL0XQ9hItyJm3Q5VHhHeSOnSIE
tc3irjYHJW9wtyC1DudM/24XwBQ3/cAVc10NZgShPy8mSf2lpzMiVW71h4jwBqLjjMVxNkWa953P
yU6OB1S+RA/aobrRu3xHJbEK1k4ZQj7hKJmE66ySGsrNyXXnrQPyR7CEhwbJmM7c38dDKVN/UJGW
IV1M4julcANT1CBB9RCRRs2WHHf2NzcLyS+IQrPvL0kzg8PSADJFNU9M+ogy0W7Ch4oCgCDiJOV0
NmRjN6/DwNT7PbNU174lpICR/Zs40SGwMAyv4DAv2q1NOYEUyzif66OezGLxSrOu5dEB3VLsUwIH
MZmMmp0fqJLkXEJm0jaIhAhc8hIGaxw2IRQYMDEB93GAqkZkrnhR6SMN/0ASGKPOsTMt/J9N0zf1
m7NIiovEpXAB7dO8M1eQEex8PYVc3lZzBfDYN0WZT2h4NQ3gQpljMgdRTLvcMFW9szLCS1BQI2rJ
4LyXuWPukyJDWY/1uSh35FHDCGmdLLtfTGO5J7vJfhooUAwrK5nB78uUzBCoN1ObbxH8Yi8xB4oc
nrtY4ilrIptAoVgnEMEqqcvtugAN28q0S7tbG6p2KyKL3fpN4EQW3kzYVUjwyqLEOm+jmu0Yo2B0
gN/g6PfuKF0Na5oKMTJP9hxdmWmlixOSI7w2ekmpYT02aY+c2l7OZe7WQl/tZH2cHOYsxJTjDgth
dPo8GL6wGqqPJOAtgTdCeLvMnbkK92SxWdrG7pqs9V1kxbYf15zgT2PTDTlYZ70kodApUZ7OXNQ0
TyOBi4pF4xTWynLQYvtcOjrh64tMphsNaHK1DgkxrLZtYuDrLEo5upz2J/A0zmPiWIu23BAMlszz
hY4tVKq3op1NVa6VJTXrxokorfSXuqxj4EFmBNRg30e0Scaa0qRRzISCRhodVbfuSXl3RpeQHB21
46ptrEDedM40xh6TMr7WqcQqBOJleNcVgXHTGpOE3u2ILgIKK4lJ1LHkUFngd15AZovyR1GRNn5V
D3HSXblpIg1oQaN2RTgX3YGJ0KzhgioN6vQ+Xy9FRkjaLGS5x3g0/uiQxuf7oCgMoMPR5L6ygvT/
zd55LFmOpNn5XWZdaIMWW6irb8gMtYFFZGRAC4dwiKfnd4tNY0+bkWPkejZt1ZWVmXEF3H9xznea
cFLtTsbSMXByCc3On+GTEF+7VjVa8VIWqxkjW59ojwz9Dax9edV6a3pUVJOkO6wVJU7aViWzL1EB
krglvS6mBsaD9yyIsPl6XpU0r61C/lSYtnWONQCO/hSRrynyk7nd0uS0EfZ4aEozZU0rl7TwXWUj
UVwUDuHWCOJTceTrWH7rdSt+ep0Vum9XztpeaCAa455NkTqsd2qqKdgD7B6CPCcbp7TdSMveF8rY
EpI4z10eTqLpnKPZGixW6JZ01E04SV3fmLoKNEYGlgl0vZdiWN1IEtk3VuO9Fl7RN/upq7v1UufM
xTEwKPUzn0V1qIBz2VfpahkK+HpZVawoXYtnqVQkQx3XJJXMtQbcwM2ob10IkacYg9KsNYvBc525
UV00HirrsiJ+ngRi6CpVVTWfaU/oM5NXc2flRvaVEJn3QR7HLfmZ3N4UTj20DCO+ZTuyxOrX/sVT
3PJS9n0yBFOGLyM0zT4VQeEizQ6dpq4WMCETgwaEv/ocO1vubb43AveKV5Ns91iuuXUPQo40okmS
rQhIISlr32W5w8AeL+W+dBrsyQUrPEyAYqKpy2adPx2DtvrqdCBQfLdCarEzsbEwFCQDYYwgM8z2
zgbJfu0nUeoh+v6hDEuQiwtB0xbGmb7nW+TPEK6YjrQYjPys6AcwN11qIRUwu1U/uFa+LeSY1jP5
RNUCToiahex1O50ljPM8R2SLqbdeQV2pGzlz3rQtOyMDZOYTBI3pueM0vMC6mU+3kGuSvuqk7kIC
w+GhsOEyWJxusur3uASL5PaCt/w8Z1mF1cSB4n+qPAfnk2FlU76XKhLXkSzPeXMedG3VvAMC+LnH
GbXVLsut2vOaj6ZVO+WicG9MwKAHpXgz4PVaIatOd7n8tSqmtSZANKKZPCa+NXmhEpQ+DprRnDuK
YJXQAKVvPi2c9jd3OE9rSNEhy+NfCd450GQ1VuZc7WYiTTrvbrFKrXhtBn1Nd3+VdVkMttFnUUHC
qAZ1uk/zcM3WhOgBfn7D10VhjP/FgvjfxN028kQgogblMVKTW0dMlf6vOknPswTp8Fjhtpzcn7Wb
9k6tu++cSx44m+5CaulVM6tT01YWP0HOCPJWhRCGsrNbpQugSzp+IrBE/d/L3H8rp28/F/pJR9Xp
LW6sRPM//1ymLG1NgVYZlXh/rh12jPu61JZomtP+v+hnb/Xy/16R//MtYNWEO0HlinD/rXKXZEnn
Jr77aKPsZjO9sUMzu5IwsY7iql25HXMsIH+/vv9uKf9D15mB/J9byqcZxt2fvvpsvv+1q/z7d/1T
Fab+g87QBDTnGrqBwoSm7X+qwqx/eBYND99SHibGvrdf+WdPaTr/cBn/IdXS+E18mnyR/5cozPqH
iz7WIxydz9hTbf3/paPUOQz/0xeGPte+yV/5MRyUoPx5/+Y0McDuCC1nkw39L8CDyHUFHym0Nv6p
mqbrpnyNY6/7o5tox8qVZAaZmR1sic7MVL3m5nOatttVJOxo8qYnYGqxWIvb88XRH4uRS8NqCOGw
NCcSt0K0VN1vt1heNueW9pQ/rdJOSHr9DYtCjRppTL4x6m8D5dmh76bdXOCShlrY+wNOp10FpSJU
q7lhJEQAK9hPb4dexPC1etpb5rRdpnSL0eCVoVWZzk7r4X/1DPtlu1rsMRQryhd9ifWb50nat1Qi
5b7LE2u/aXgwXbHuhZ2Pp0HUO1YJF+CMZSzZYIacllPQCkiWs8Jxqen1Lybt8iiGAus3mSHBrVlR
hCTyOeOxPuk6uXyUSxNbiPoL2MsdaYfkiNtLEy6b+bgk+p+OSMoomyYrWs3nyQbTaZTyFumBCHmh
XLar4o805W/G7KynzXelPGvUlJR0QL30EfeZbedPs8ZctJNkd5vpRk40vIRMr9Njp5Rfk+i0vSvn
t8VW0IYn68FNWTJ7eF3HuuBnqyhErL4CRzq8LIV4pxNiWcCbPog1Pc54RNcZB9/Y5Uc1w3AH1+S6
lEUfqSzXAjluB07+gZE9IZSTc7acz1yXBIZt+VNKznW4lN4FCfYYgpJSA3sg9FEjSodwtRF6EiBN
oux/ceMDC4Uj6qszPu4NNpk9l8MjDxZiCPJLW2u7K3W5n+z2lNbs81aGwaRYfZk9ty78mUdhVUsg
suTE8D/2aiPCVxfXN3p/lTZGnHWwQkwj+5VoIt9X9cwHnmvXcRyf+4EU8iYwYysl/zJ9E5Zl+ZMx
HCRpIrHb9wQbN+2TOywfbg1DycukE5ns4ZSqZcq/qoRa1+pwr8iW6kA7qbriBQrbh52EEbsTDuOT
ofZO3dLMUZWsV4NAGgHalL2EkRFySNRV27vZDnUMyRzzazc5GiQrUIzYVvHUgIc5eoP+pOHmvYpO
vQ6ZHWsFmLXWhraZziZwgzLx84qSiXCBPCRZhzT6Xr7mK2F+ObcSuPL0OlhvDsqFjUnTaWy9XwRA
LA9W6vyuN/LxpmzarRT2mVFroRh1rkijIYATeExsTOZ2WhzjgX3yh1AedHiwrLjUFx3U5DlX56eb
n3boGgQL2wjeo7evc7OOe4tmyeet6wL7Ta2aIZCzVwaN426hNeGIdeXo7ufDDSXHZEA7kTpEUo5c
8CtNbYNbhGTquowxjJOh4VhtlGTpLmk64kibweNVkXMNiyPM+keFb442FFj0Fk8jQToxAlWQkKy4
9q7Nt/dEJbNW6cS73Gx6x4GsobF7cAomJTXYi1Qsxrkj7xDNdpmGo0mB3Ct8lP165vZu7vmmjbzm
9LQNTXupqNzL1fK7DQyZDlGzYZ+T2JOOlXRnEDUU96A3Q834JgWDSOEkI956sGd/Q8SDRokzZEz1
2V9U9twlW4tAoJSI3GE6YM/8Muwq9KQ5HkAy/yrM9lpbyrofte1qJaTJmyNwTpX9XVZHFtqU3GJG
pC6f3W02497iU/U5iVDp8fGN+X7EGNybWPf6ERhyNzo+FVIXm9r0WkP2y/gth4zlYZveZYoUPPae
u4N0eUeWixdm2vjRpjb5t6NmBCvrxcyTHLBuYoXkaGdr/2hRMedglKAYL3ilZUEyvf4iymO9VPNR
AdkUFoCbIm9dhtheYEBM7IYXu7AiDUIZIamcDTMfm4aJZ+9Mxrej5bdWS1Akb7igofLwDSPrC+4s
WIxwNSvsl0v7ak7JAxHpc6A7w0UTyzGv07h0eDG954GicrX7PK+RnSGmQRIibystCyiDc8+cJ9tl
3p+u4L9bNItcJ2f7ZEopgVT2R7fOZMSyt7w1hq9NsofbU4eiI5N9zd1j4zj5nbSVewfZIJIwFtHb
OLHBynPe/By1f1UmkanRTyij3Flcjxh4Txb/AlduFq0D+7OiTxDugg0x+NettTAjUkRYGUAjnbFI
jpVyGhu13K3NQo4BykUWSkwsEsfsiTdI+HLn7PIUB7Mf3GPD6vvIqlInUOqevmJYp6B2pihjD+yX
Drv/QtgeKXC/IW8e11Reaq9RHpNm/ugViCWdMeVs6YzxqWzJqms8F1Sm53v8WugWwxERa7NLVrz2
jkasZjqGS4cjtRjGN9eClMmwJ0SMscVDhVxOm79vz7vO5bKX0CwSI8l2ZZmHSo7ibtHMZ5oV2n3C
rRwFB7i5emZcgEn1U6U95GZOGiWLUYBNxkubNDxC69DFqTYjAWDCcIviPgBFHFfjImHN4iCnmSZq
Z/XHFqEJjcy5a5kV6iWpTUU3BKadyzej3wAABlPpvOokgwULMZk+kKtA9IYLdwJt0XJ7YYPqIY6c
moOysTavGutz6+e4MRtS2Wf1TwlZwCltMhRdeN2QGJuEJC80dfqO3OowuS2Wc31+yRjZH1edTHFX
7/9Ywpn3MwjdJLd+in58sJx1L/n/XtdAWOQfWmskE9h0NmzcYEA0QpIDj0sK0NrUMfsuvlDA7Hvm
i3u9N5Irgr+TCpvS1wwB1WppHhaAVqHhWB6zjXHXkTX4jJZi89VNEbFDcLrp8H2dFkL9yEnVqchc
zayjck5tIFD1XleYPHLWMHjVrMNNl7qb8+2J/ei75O0SA+uH1SQPz27P/M0FokudDy8RIApmFYhC
Rk1UjjiNnM+Zsyc0qA5mheGbckRx0Uebq/4apINDdc6P2aBPEWzLinvPNgIIAdmurrT7zbqoSnG7
2AXqIQ3xfqdf3Nq9x+IKRtM7GQOh3/Pgrfw9DM4zzTQi0Kz7aQNPbd8uyHr0opyTqaiJAfHyT9bu
EDCzAu26vrdq9atyCe/sN+5h0hWpEJxPqKipz6AJ8PpkXFHnLkfdXc+2vix7d+0Im1vFwZhrnuY8
YHAV63o3nDRUpyGzGCI4kU8UjJcuttKehUK8Nm00dM7eX7aFP1ly3jsmN71bIyzyVLCnadqBzTnz
N9/zLHLEAvjyKa3MO+a1u6EmCDcHr7Tis/KrmuyDSncOtjPmj32lPkupfE2JSV4rw8NgrauE/T1D
B1MO991mAOWsbN58AYnEcR8dCEHxuqXgRxjFmIRdP1Dj5X5vrMyQMx6lrLx45TnT3OyQty2luDF/
ZzljSUf7Xp1tCNbFfZ1Ame3UZorLbn4a8m446KCakrR6hdrdvOaKfEKqZGQ77faUVplyVOW6sxNb
4fMcf2ukOgpy7DrPeheuC+uuAElh6Ncit1yCVxUucNuQUYlwN/U27Ww7iIB4GqD1ND3AhxaEp31s
2xm6cUrqKhwxFkYMm22ZRnmDlKDKNb/nqjQBD5sql7A+LCGtT7SqoAFLxn++IBszVNBXBIw4q4Cp
OQnr8PkhFk3UbdZBTeFCGx2f6FpEnWViXDNtSOtNK/00cT+Bq3UBLvPm5GmNHrX4d+LOuulUSZs4
k4O1BUSV23sbfsrm9GuINSaLYKYOj6KzHgeAhad64h2ypauiv7DSC8jP04jy5UG5MkwiJs8qTyYJ
t3Jup91izQ9I3MKU5PvTwvxHkbWKWpWMwrIwft/oRGyb3lxb+eM5JMIi7eIoaj81KcSxH5q7Qa3W
E7Dhs8iaL0fYE2J1775PB0K1F/GJOgK7uGmNOyQpz6PFJLmFSc/wKRonpBkiR3pNut5Wp+m9EAR6
UpU8sNT72EoYTmg9uJcgzSZdce0q7UlWLenYgE+TVKPzmq0V3RrNZaENBw+1FAE2acqA1M8d8/vW
Lk59exImxEiA1KaDkGRB0x2aWqLsVW293DC8PJXGt2iU6ko0SGAyudbGjWjIKndCOvUxzOeZkkjX
3lmaweJDjB25UnGQeuHp1MgCdSdebLXPlM45p+oAJAcY4IpTkt9fxm4lVH+ay/u+VfetB6Usa3uY
QhrEoa7afvV8jVKp2jS+6kumVTiMIMPmM5fTDSrsG27tYYwNsPLKIxYDQuqF2Isq+egtmKoDY9nG
kl/gQe1YQQFqzw1MoCnbwtLQqQigeU+SVN7UxNI3zcZOk1uGoCayBvjyzJ5/AA8ZbnFC/HaWjmip
Y1yk35JQB7wnUWEbKCOhOMVIzEJQIcOu7+fjRCV3XElwRQu35Df9obO8Tup8dLYHCLWfVm+G6m1G
xiPa0TeHOSQa32i1NB7q9q62Hab3xnhCh8JPwbtuTVMSTzq68Jp8u3O2Oi8t3+R8HmaeJIUEipKl
RGHxvdC35F0Ql3MeEewQZE1uvABGtiWc4mN3ZyxqdlgSdrO6/eiq2WteM1Clc4+7fgLZtIxH1cVX
QDNZZdrOchclqKriaLuQ26Ti/l4Uoi7GGXXh1vBN6KpvJZW3uTcK2rEfD2vPF72v3D3pJSdu7l+p
Q4UguVFlP5AMPBiJP88kfJe8OZ2bm4E7klpc8MhGZHYjjAd376t9+RvhaoGd67BafzQFOg/oYDIk
SoQjjEKWnWXNWWgoxENQAS1cd8Vp6s27Vlim7+bqW19Pz5AggdbdrAzeZP8oLkeJV9kiquzsTUFV
2TO0jW1rOc5Veg94bFpU6CONl7E8IItcMrgHVO5Va7Hv5tt+RjuBDB5OXut8lPXj4P1pIEH1w3yw
WSHj/aTT6EhaRQq1fRdD1R4q7DUhatzMn6DM0vTLw6T+8qTxzRLzp+Zg1zfkW71a/pjlauwKg+s5
A4GPdjflNFhwLs9nt1PjZpZb7DFKBMUQJ6uNE3b0nnm7Nx/TEKmvrhhC6VQXZPFL1CbF6KeL4YTa
VtwRQblvu/RxXnaFZ40XXZjHRirfmJXfCah8nizyhbVeo/Fn3uMPK8E/eRqj0f+9qvWnpzOq5VEq
RtK/3e6jssz7VivynZuGwtLJwVXCDt24PiDem1x+IEVlOOX90Eljhx1TsCpJ7vnIHSNz6p54Ln/G
wc58NZcyVMDANzU5cNCY6iDJCQBS7d/Q1tgJl6+YBYBUr8bVoc1oUp2s9f5Wm3JZG9Y2xvOW/GjJ
+nuoiw+Bas5t7efGGhI6UJ3lf3agTmS5OpMJAut8pysGIavYTaLtOnS81pIRbzRN1R3Lg32Fghur
JgtW1srVXp+zM1w0WUFOT5r8l+ciiHcQrPpGXb1ISPXRMstvOyV2Fvr9RB30YQwGcCVdnIkjLkP0
W3E/oBVlTqhEhXIWk22fmYe1jBz5Ve2XVMRHb7r36dhccFJ2xEI7aN1GRw/hjgfDLcseBrYVl+bv
qnG7uDamM9KZe9mq7WUlt5hLW+9jkw1eZaJF/iZg5RnEUBmXWRvZ42qe124Nt3Zg0JISycGRgOKv
CfIMCTtGge3YkxrCNEmJ5hRF9Mr8BQ4o12lfHOaZ7Rn6Zp+14/NW1TBlS0kwc1chZXA+uHb/QE6E
jTsQZD9b6V3H6gv5v+YEdk8eswWLrz5k8B8XUdJyK8qZsksN89YKiFXH0iiHw5K24QJkyUaVUKjV
y2SyW0Ge+GnB/5HgvM/Mo3bKUBJE5Xi71pL6sfIkBKqEOBMLwUGXFifHEuNxxCAAKR3TqzN+kBiH
UCHfDL8x+PwdAxH8oidfW5bcT+vO3Lrpqa/Z/6G5qJkntNg6y8rel7lh/J0yLxONlJbc8RXIgLQE
6c/C9Z/X1RFs/GMGUQlCmAlamPbA7LdDxp0fZmXOCSQZKelqT/Zwcp9oE0IKydhJWO2PwW29K74E
DK8jYz+g96FKlAnBA2vDkqT10BRA4FK8u3qTZ6+C07maZZwrDmeuo+3s5rmAWX6E06Ajd7mUBWa8
poyyMpkDlhRviHV7fybPOeAyhW4yzz/QjD+IRn3MUFMF+vTUMG8Nmeto+fZaJ+SKdEDzTFHHqoOT
qh3dRy8RO9Pw5vvbbMjvF8MKdXfZabUqL2XD5TOrAxEokoybJeuplzceGh63znKRllSrFxLmCT7K
6P2O+IAQVu9zpQw1WEwjPRK685S5LlNLKvTExZeR5G1Bs9lDngYSuR8V8yGfXzOjC9uxw0+X2TJ4
p+sndgfY2d/fKw3eejiWLLdUw8YeC3LVQZkAfq04N8JhSlygk2WshRAEeV/rtqeJdfhdWtJsm6jT
STfoGpZ4ahtpBVnvmuHI0Eo6Nagc5K8b2+f9iOkskrcBISL2qJ9TsC3liEKyi4YuqWJkxUnsLQqe
FycPrGR43LrsWfPyky5wDeSNAoyRbTgY0jxMy+ZeM+TAwTnTZxb9bphLSp20e3ET8bvO7Feyk+Jl
nW9Kanr0ta33rBIujmB4j+ibh12aQKzjvHffGP+wMhCPU9L4WuOQRSS6ldlf9m4zUPMJNHnMtZ7O
8VbsuHfUKqi7wZZks/Zhs34OtgbDDZVD6GzbQvUst6DOjLdSPNDhXkisKJ8di/iq9pZhJQ2uS+dn
wfUT6Kn7NmnJ0zo4BDop7HA3FYRjgoa8d6KO9ItQIWyGxVu8ecOx0S7pYIPoX+pziuADO2Cdnmoc
VwlD0W7U2v1YOD8lTh1VcKARDEIgkKm8bukQJ5aGP2DO8n3dv0G0/DAH4thXibeL/BpVke8Cd43u
4T5YZpfrWBNI0VLnuDT2n3a0Jr9D3UMFmc1xnv+C+0Z9Nl1p21tGHdmRiSeqfAtBqLKNRYj39Lhp
N0YI97FPPE8dIynXwBxj5QJxzsSWk0dqLsJfQiEr0K0pAOlAqarHYcEwmkr3sWxBEc4TpcpsJpw1
Cz+bueE9bLsnLdWPWpe9aaNzNoSJbKI9Gs1JtJIv7OyeFJQ4byoSHVCi36J3nSfVUcAGNjP0WKZH
YN3tkM/2hv/TYVeO8xcDNMjNkcOdkVQFnBETpxFBP8wCGkCYzuy85BJBb5Ny97kcac32UaBAZ7YE
WlJ0elBq0wtUYJWbdgHVyiPNfWD3RGIwUVIVFME0i9ud7F5gss+7Wc9ehgL/ae4M5aNVpr+Gpv9a
ftTMifuuSvdq/gt1YH1unJ7vhtal9MpuG68ciJpWDA+9Z2expd60fVDMvWl67UcjPyo0gwjoiri2
Z+V1RTCYLuONrtGapOdkWQB1fb50PSebYckwwZu7d5aNZGWpM38hVtY302l5q3F2mHn+2TYKjrHq
zzboTMBmd7jDpRRuufgA0xwy+qrPeAFivC57qILWTmjJeKmuCE+tsBSDfEjIDIkwCWBYTMfAaHlL
CtzIQQk3GiUDLQXcbLEnSOKlB8FPBPQFVdMhq9s/pbckNGZ8r2YvccO611Q6lwFrlyfzg1NcE+cG
7xSzfUTix6SHHXKViYQxfWUehgZ2ZvMJg9y8I/eIEdDn0iZzjIvgyyoMji4JL7qAEzcIYwpKASG/
7xeVlmTADjXEaC/QbK1+x6Icyuf6w+wGLYDVHmEn6IFeMBdWVbGCUmbGnGuTHdu6cos2EZcJhmCV
MeZzKBwMGGcB8/IXs+1JLcGoPbUtgTYFAxbhYkgVJXVKuXTXDpUHI2ZCyar1yZCNdUAoa2J75gzK
E3BeSf3QmfLOgZGK2mX2vaSlxWyb7mgQRQjPsVnjTtcowUb9V1nteymTEDuSFlidw8fFHdxkRhZ6
XfIO+LiO8HCTyiFrEurYJzU8TAtVWo4vcFDN7/z2BBsF+eWT0SDW+tsyK/APYf6YknqHIuIZtSd2
q2V7NZwOCehPaXSPmSWuOI+w41DQQNJ1vubu+xYlxGHDsZyXaGuaR0fazPubq0o+odDPels9dkv9
R9oDsrqW/c+UvGutqbENYvVpQDpV7VnzV6N7nrxq9snpxj5quGcXC5KPDOllsK1IOM3FfqcB0dV9
n7h/Jo2pAo3y2jxKYf0WdkuxnsSqtxw8ez0gBN2j3Fn8pjd/G3WUI7n1x8jYKA4Gs/7MJ/ONr/S6
tryxPeMl6zqquD0Qa34m0B/DvnWvWheh7gt53q/TuH1pMLM7tbi2jYZPvp5/KkDL3O33y9bcDzbs
zM7j+DXA9LtKql1nh3aZ7cxQyiyuZJfvS6tX7pPbixzdaWeQdhn0AFw4jbrtxUmOi+zQMSEHYoTN
1nvBfXVMy/FddviVsYIdx4ThGqPKCxTvdqfWxYEF4mGtnexiusO76vUVIlZe4rx6sWJnSJbYDdHZ
5208ZzKE1YE6sk2HvfQSyvjBYjTCu6QyLzv14NdPQ5majPwT0Ew424/ojPFgDQMJSYozHO3Cxpxi
meSjCaEw/XrK0vaT2M0tFoZ4RnkaqfZmXq1VHWLTzGk/Gcv5pV4OO5XEsgOLoFNbmhfKVTRUhaHs
tgj7MNhsS5381C2P/brcrZXxYKrUxiq1+EF40/1sy/fNvUU2YPnPBpsxz0IFZPBgDNYe8fSM4hpy
wtjmASx1iNfIqEIkiSzq06u5bPAPlC3KDJz0bOll3Ku0nn1NZhBiLyyRsFLS1JmOK7xvSgWqLeYH
+65VMR3BX/AH+xEkcBlCV9Aiguh83SN9AenQLzVLjhRTaqySXhYMi6tg1Vj2tXQUZAx438mMKwOi
pk8IH/Dx9zxP2FnTE8Ug5t2p0cNKNYJi5hteduw/E7LlwdPrv6alZXNQApxNSCmGt8iZsixh7urI
a3XJfqHEJ62ydBXzyMbGxfZKX00X0+L9wQoeyLRNr97Eqb/oSty69dNNeej3Nj1+12tEPdkuuAxL
/VpIQYiMhh0pa3tnz5dib1QKV56SYKjU06PCQUKVvTdXhKY3cYGD6jzSWpH4wyReqtV5yvLxeVOc
KbSs7Ct/FfXIltVwCU2DAR6mKj13VX6ZOsshdHLYqDL93Rp6MkpFlBDix8p36I7IIuxvTfkpW9UN
5c0OBqaECLBX9gUEnCjbxzS4aQRMDc5zt8ugWWCX2eJMa0OrlNaDuYw7Y1r6UB8LXISEFeZ5Kj7s
gnJwqgyNdeb8vdY/rSj/2NUCQvcm10S2NyafHfXFVrJqtIVNgzsVMeVmv6vkAOGaNxoTcYGAtHyp
7e7T2ur6aAz1H9uWx3ayVl+f9DUkHm/j9fBqVAMaJDp4DlumsLl4ZSxDl2ukL73avJSW86yUDkdI
qUE+XBZEqkZGDQmVuGDy5CNVQf1bKFzo4OTHKq3vGn3kM+P6ggbwhb7wWJb2H8/czKgczVDJBneP
bYPRz8CE0VRCxKVQu3nfiI2MVKszfbqW0CutgkbIVPebpbJs3cq4QHZG2oQajm7JiBL/gA8H8tkq
zSkgl7WI0JX6a5riLe3LyMwW9iLgDFhqDzRtxa5dWZfjFPDNBgWrKm5pm21yoGx297zpH9LgEVUK
je2sx1rUZAk/k0YiarQKhv49s9KHbg44aFl/FE98tUxsYTNT+cpU1S7zDGU6n/7U+N+JmGiYmzBz
9cyG5aAvjIKAcLf7mprkgUHRBdV+vVu7gVkdi/8OM1WpTxNpYEGhVfneIfbRn7wkJueLQLSW/zix
i++57pawdvLfqVOp7GGblMlyAT++qc5//w91V3UeZI+5zVLJ4E6A1ztTP5wKbKZ6xv5m67uCRomg
D/TCH7qFcFwvjHPu6aGea388QhNwid902RP/oSlZ+SkzYvlyZCurzszR2ZON0byxrtlK/ZB85BTL
Z1E3rMyTT6oZXNMyOaWt9alOhu+I5ClrzZZrDg5Ell47g+c1X8IZv3wx6pwf6/QubCfeJPMlub5M
Tj0Rezs/gXIpHgY+cLqfe7Idt8e5a69JnTexWQklJn3u0ZQtd44uIFeunMaGk35BYYZdNeNSnqiX
wk3MJM3NmyQ+hCXm1DhXS8r05CHmvOWR+G1p5/d6ynRaWjlyLLPdotxF8kDgw0lXyldURcVxAT0T
dTZpqSzR2EtvZekXpsOcqPe2UO2NPKTv3kurehi3jWGnbXzPE+AV4m2meCQ/gB01A/bl0q4T6RYL
Bx0m1T53JIc875qcaIfs9VXjKvKTrUz39hroubHEApU0uZrWa+nUXCam+lQZKht4aqyDGBh8WDKG
1rOGFfukoCaEFgtSrzM+SffEdRTFXV+/KstDy7xYJmpP7MP6jRC8CaqBVTpkqWgS9e9iVa5CERe1
z6ZIalkVsZi5l02uBSm6ZH9j5zqR/uhreLpJTrrjIa8++tLwB7dN4q5SH4SBfb4z4Bz1ijy0klkM
31GeaHU2iYlMP4u8B5qiP4rasBFb5gODaQlrpTOTIEHTSzaNfLVuq/zS6dj6pTh6tYX0VYEhYBX3
tKc/oiV22MvNG70lY0RVKzrnQ/bqDqMez812qpfJRU2WYJVArOUUu7HhTOPze5FiVcMJkV2QTctX
bdA0zk71gQbO2Cdb+2tcriQb9Q+lmPLdZKoqVVDzOY0rJDht/dzcsToXyWoEndr5eRd2QpmOuV4M
LMEZGAfY+jEnrmLvyPmDlUoZT5gGOAC2i86dqurL5jv4m/0smXDN4tQpOlOP81F9mVb3z9KP5lEz
PD3Cgl94vDYFTRYWXzbRtXmw+iK7DO32btaAEqbEmY9yVrp92+SEFMpn8zZBzpuzgnAkSPqV9dTI
CVJioLD529Oh5aDr2ZYljBkc5tOVd2rRWH/QpDHgtT6KNIcpMdpTrKy+UCv0PDAa0dmXwSitH0vX
LmBIUBn11XlzGno0Sz3J/AomqaMGcd3QE1UotPFh8CSfb7XupwRKEmrEIfirtWqxjR7rpVEgy1FM
77th2Qlv4In1Ljon+zUrwa20kj3nrLSBocbCMZ4LrzkDJ2B6LvmyL7cFatm/KwK5xV+TQ4bThh2Q
3EtUHEtFG0w/y9ccNhnlXzEzS1fU9H1ihINPiAGFkn8NavFUu9U9XsXVJ7ztpqmpj06VItShQ4RH
r/mFS/g2AioGwsuDrlbjsWze1XKp/j8sps9t/T9IO49lx5GkS7/K2OzZBi0W8y8AAhRXq1Qb2E1R
0BoECT79fHGru4oEMURnjbW2bEtnBDw8PNyPn8M/x2J9MOr9oBVItT7q/ue/E/9b/SqFSH07/qsE
Ovmvv6v9n48/Ri9++d69n/0Pr+jibnja/WqG51/wP3T/mcAU/8//9g//16+Pv+V1qH79n//9o9wx
4c3fFsZlcYb7FRSsV9DCu5/vl///P3HCqvUveBmpnekm0F7zA/L7J05Ykf9FJm8hvGfAigQnPYjk
f+OEFeVfipgEtU1FZpTSEGjvf+OE7X8J8Dcjp7amyKplmL+FEx4h602Fv18VM5qWmNaU5DF1NB0F
Js+K0nD27t4TrMPx1r43vYPLM9+pX7JV6c2xmyrno6GXNkeoedXIj4HWYlNwutKmQxnornZTr3oU
VLK2K281n54wF9ur4Q9rpj+7ZAZN/zFS+zec/vI3CGT/CYctQ46FEjOh5pB6UqFe02pYqXckg168
CVdHN7sv/dC3b0/cYmIsVuaTnqD4/2PWlnTVYrQY6udzs7yCEWyhdeREm2wDea6XPCAk5Bz/4A5e
ovP853n9f9NXng8oXNhTRyBwanN0lCsEjYvbYNvdCmbw4fHRcMDj3eX+fv0E/P0vv59YoPj9l9v6
1/rGKpJmmMOGELE+bdVt0CJbqSs0DdazzPvg5C/tyAp0rBZoJdru5/uYdUjVajV2EGphytGLtx0I
Gsbr6fZEDi/GuY2cNKipmqwaUL4aHwyGp/6SFCYwPQwmm/add5WLiOO6d/dLkWOvZhmlxTTHxT5q
hggOtg1/5Wh9ulzY0MIFiLpv1YcCT0nX7bd0yzPNU59U2FRebCg6h+/Wffr9+hcUh+/CMhyKMFqa
KuDb0cEIaHb0+x3wWjWz7iyQJclh/+26iQmnFLFGLE9RdH3MbhFKtnwI6lyU0GnD8D7bJEJLRiU7
+P8zNJqZOTLqkJFWs4uw8DEG/izl9qvR1tvrZia2jPVotkSfymB0Y7RlOUxPx6bFTGC/LCj+oUe0
vG5hPMwhwvSZiRFDQKguWq0T8z2tl9/Tm10xJuYydDh/siaCM2xzumnaTKjAiCAi2ImjG2KgHqlF
cSHw/rhHYGLZrPON6inraIY+dcLJNQ6vAWexSctrHAyPVYt4Nl005wAZgV3WbmytIguhqxcwBgyB
zwTf8wmqj1h4am4cC9s+Zap+h7mB1KmMvsRZ56d56zHzSHmimyFpn3IKUJxQM8P7CVP76AQnaR0W
RU/AGLJ4mRrPB4aQZ5xizsTIvQOz3ml5zoKSTbxGQz3ypYKO/pKhE19apssdIhD1qp+TDZg6vqcr
G91hQ9FAUaahaEWDFdQi7yyGOzv0Mq8vb+Iq4XP9ZwNlaXR1tc1ByYH/Gk4oq5uWp9A+LoHs/zAa
6lPAwZPwye5nAsaIb/ffPmIapgTdh6Wo46OMMJ0EUDsV3m89MWq+SvwFzC275fGT4khOuNz9g1UC
8bQNIb0MCe4odhRWnClxwnELy+DWzKPvRaf+UTSqHyba3b6O6W6Hvt7OheCpo8dMpRhE08g+9dEp
B7S3N/tEhOAyWcJy5NvKrR1qftv1DoVCr1PmmIWn4sqpReHMJ3GlhSsN4TQyEZH0HV7bVbfe++R5
T/Ok3VPn4tTUaE/tLtvvOhpMTphAsaaWeyYysD7z5SZjsiox/qfJJOvUms5XFJXtYIUVwCxt1d4X
PkKAyIQstvTaZ7xy6sCdGlLODcGSyFNTpuXMJePu+68D3P/os86tR3zz0c2vnZoZ+UQgy7kKQSW9
AO/o67687m/iu86Rvmi+tG5vpJkAqUzbMxWU5j6YYkZxJIcu1+ygoXCUp4MP0Yj1rfHlh/je9NOn
8g0cmLHRlvnGoqC5BfOkb+nuuItZWvnp3f3rZ9ijOGMUMqNMNZ9RobgV7O5glYZG1LsezD5kai42
V5ZMUkfDpKg3ug6OJP12IxJx6FGYc8h0+uQQUqqbFKClC2Ch9lGzi9c2qNkVQk8CJlcNa2ZktNWu
UYJPaqaEd1kH94OWHdrX+JCoT5TGhl8zP3Tyqyg0a4kNEI+NGcDb4RANaUVkGLbB6ripkRTpnd3y
8AkI23LvzL5QhPNebAzc5ox1G6qC0M+5cw91sVP0jO03npiJAt0CQddB5NU/m5X5OBduL6RTRCLF
4O1/zI2TAA0kSg7VD197ZW0BejG/AkpmKa8CnyUvLT96Fm6Wvywes7tZevWpFAR+J9aJ7o6FG5wv
FsBWyuAoixVBsG2R04KFA80da2NCsS7ERLpV/mI/zj25JyOiqpmiBqGZyljUhBmWvQmbEs9Ao31Z
5FD+NPFMdjWWofhIURl/o4RgQewPkdX52o7U5MCPiOO82nmy371WP1Mv9ACviOdmB+EZQ1aPeJEf
rWZ8dvJuOTE9DpBxLiMwx62dbMSrs785DkvhQ+VyWA+Rf93a5NWp6RLaAgxpq+PXCwDzBayCrDNb
NL/gXfp5DKMvfaQ/arIsgyqmY1UU1YyWwbTfnlgVv+rk+mRAFOrVgmPJ2O4fTH0Zd7R13WDF4NS2
g0HYpTUQrsxtdU8lwZ99j04lY7wF/1r06JTumYdYZCJINktrtbtPb5gpj5+6h8iHBejp8Mk+ACRw
LFdbfRrWv8cX+GdSBm5VRSWLp6E6DhGQcC6qRcKOR/DwEPycdPfF3H+9/lmnjsiJkXFg6I9Q0NIv
oCCUxnBo9XBgHqTjzB07aURhFzmDEoFodMX2gIyQD2Yb9xTaBSBTV+YoKeSp+0w7sSF+w4mnUFU0
j6CBxDksNpD2C6kNRoDW6p39zXo4eMylb+declPlNI3kweYtR2H94kkPiW6vwrwq3qfBCqLyFXAu
JLKrtb4KCafhg7Iu3ONXSEyuf7Xp1RqUUZHqNkS95Hy1CHGbUCmzo9I22Ba++T30wColvjgQ9orR
NaA8pTt3Hia/o0EFDxirdqljQj0VBroFy+10yzNBeQZAJK6vbOqqoELyl4nRi/9QAdRuZUz0Fd0b
E3Xg4ZskZvF0XkJavrlubfLhc2pulJ+Y0SBHRYo5xlQb1BBp8X5L32yXjfXlrVm7zWyRayqQchkJ
ATMRu8dvEOYBAHNqmJRpuu2QFMgVxVHrGxuYd64993MfbdpXTgyOTkYGou4YixpeswxW7TPg3xsZ
JgtHyPsNS7DF34P73ewrffI8nlgd3fn0Y7tU6zmPoqByvDVqh2lnBNqRmgXWABaTF4O9nFXunLoT
T3d35D+hkeE/6keq0YMJdo43xWd9pXrH2mHwyb3uPnNrHHlPsjd24SCKHaEuoJZ7e/dAVzJ4NuG2
i2ZsiRM9ThhPFza6CQ9wcOxUUWKWtkJpz9qkG8NPvFltxskDePLdRpFlyMhxNJGrie+W9CBgnVxy
K1+/gV+AjBjhAdLwxKHR3N3NPfkU8eq4WCUQJFkBaUnSOsqm0GTel5B+GU7OP6qN/qV4LJZIn4de
73g/gFtsaDyieeUn3xabWecRCdM16+LPT+4QvdynKnx3IpwPdIVij5anOCW819142e9nPulkOD1Z
7OhajCrdzHVhTumN9S58lPNmJmmbdFCKLAiy6TqkPKOP2aeprVvCQQNj7w1ZstrL/fMhl5+vn4Pp
hRDQUE0RV9LoHEhG2CvqTvjmUD8g1B3AhTa0M7s1ednqaMehPQwuhkr6+dexir2y6MVixCvieBu5
2UuwYeiVT2RywgHvJ9v5XtLUFp5aHfmEyURDCT+eAftkvrUCa42IAqMc9dzqpnzv1M7IGZKDfmxQ
YOFT3Rnb4e5ws/ODh2GpOJVrb+aen1MfDAFLZAnQ7xL17vOthMAHmA1PcOcQZBqspYvvdSnPvIxE
pB0fphMbY8nvAO62zBavE6WtKKMzj+qWGVNgTgPRn9/b0vDpuhfOGRz5xwKeYXnQWNRxqO8z6BTh
VighxjS+aRkkf9eNzewg7eizUFEyCxIkCg+TQIWCsziso2hz3YL4Btf2b+QQx6IvIkvCIZJNuFbX
om4YrefTkQ+ytmt2xEpPgt4xauDpEI7X/6g26jJ9Wnxpkf/VKse4tSU33ISvCvAnZLYDFykAED+R
Y/gIYcx2yKfaxHyjv9zSHOUModLspESUoYHMbtJ1TSNVelReSMVI3tu1+vP6Ds/aEx51svQ+ZDgj
O7B08yF5jG9qF8zR54MbOMpS+/6P0gXdMFE4NbncJISPz81BQnVodwMOGpqlUzJlEz0Fw2yLf8Jv
GG7UNaG9qfE0GR2DA8Nadh0kPNQ3TA90t7t3/YexbR7lG2PJlN/gLe4YM0UQgkttWKuPM3sq/vqR
O/HMU3iXIPEJL/PoG+rloshKWRz7BYRmvAa/L7KYQUuEy2B3WXxr2nYjVeYnaIC/dGqygSh1pi8p
T/4E3kXsMSTmNNrO91mNsmPPAK+YP2P8+Vh+ZQTpBuJqd1GBamZSse8VF77opdz3a3hAl9e3YCqJ
oUhCrcuivye2+9x+Du+TZIZMhB8fhq3+gxGVZhPemDeitKw/60/7r/qqDZz8a38nrQOvnOk5TMRB
NFlh09N0cjVamufmS6nZA6JiqlLfV8EWBwevpcVwcYbHI6RE5sG/vt6JB82ZvVFm2lpygcJPZMIU
oQP+taLbIg0ejxVB4nB8Q7kDFuaweb9udMLLIbWHIQvZRIEKGi9SXYTMRhmmk6Xf4DWhVxSt4xRd
oBS9nKz3Fb146GRpdd3qRNQ/szr6sqWqNvsjXWRep4SHbmPt49+/V2id6nShNc26rCikkhIdydlM
hh02RfYFOuYZAxPeQfwxqQcTaC+fn3IliFJrcNnIoHsxhR9gdRtI9dCmamYOgvgGo1BwZmp0Ds3y
MCCJxGROw9yasdDdrGKy3PpeydVyyF6vfxrxl10YM4muigSEA7c/93rI06q60yvLgTLVbZlVFXyK
ujyXOU1uH3BDpIeRP76ILQEC1bplYybHA5elZoJWZ/gFJFcH18T1JU0cLAulc0uVTTpFwFLOl9Q1
xe6gx5CYH5nAtG2WtECLs4eHhCH7hJSmq2cLrhMPMAr0DOVjDv0HZfTNeLU3ATh9jiyT+fBYreK0
3grNybiQ3piN8LQ+BEJrLKNO+v04YgsNe3rQGooUY9HXrKn6w57xfEQuDa+jlAh7s7QqIGDQmS51
TGhHAY72M0daFpnayHHEy4U7U+aZBGThfJfR0EkE8SXha7cQnFUvdtQ8BfUvqTpsFBPMdxkIttn3
Y40yYvZDM+eaM5eea3JVA4UULgUucZQWCFpktAJqEr0W0LIexY5cVxujjGfwRxOtClO1FEuFS5cQ
AoHv+Urhx1JzRLPFA6r8pG33h+Vwr7zBD7+KXcmHzad9bR8Pd1BN+oF33ZWn1ij8mDE0mv60Ss5N
M33WyllLtEECYGWp96n6aC/auU95GZ5RPJZ1kg5qBxb5/rmVIc33wV4UD3fb449mI8CNJTMen8Eq
e/uNtIZjZTHjtBOXPaS3kmxJaC2jXT+2yax73KPR+FGJtVz+E647JKyXaKc6mlPByvqJ9/DgQ6ru
Q2C/hNnv99tcpi5RsqFrCQDlos1VQcTe7UVeKVH73gl6iP3MpTHlOpgA6kVggPZ3nNIgSygjrvfh
OnsPpUv/sGzLm2FwRMM8XJFTDdEz/XnVS7z9zbFwr7vPxIc9NT9+Sx4lxAiOBkmlWfAcbjunL7KZ
Jc6ZGKXNQqYmNUpWmDKopWVfobj+/1yECEQnrw1V0kzpWFMRZRjSNaufWZPPrGGinG3qMn0WavPG
R9Po3ITCdOUi6NknUSJR+AcqZU6/VlfV+58oAnkm3Z841xiEbJlbClyvNdq1+Bgkh6PosBqDvTGt
ErGnAjba2Lv+/S9vXbGuv82Mtg6JCKbQYJx2Mnt4Qp36jwABxArCiUCCGOG6LREFz+8DbAEDpS1v
iK7RKEpGrYloWiYeoXF0o+uJq8pIFqu3cM47YRTN3PGXeey5tVHyPBj9LkzEWyXbl8vc0ECX2W6V
Gcyq97xPnuMK4ilpN2N1aj815kQtWpsge8dX7SIPo0QCVAFrEsCnzDMM2LzCR3gjZnx+KjzqbCd1
JuIGZ3h0uTVtE6fHRkwnbhetFz0GjCZD5QSvSboOtwJiZkqbhkq2/IDOH2i6P/Fmv5+2mWc/Q5z+
k7NnJDKMxD3xv82Q2a6YhLGPrmJDZMwg1nX/mdpb6M8phPIqUbmPzk1ZZWQcSxQHHMReFq61k41N
RgEK0XRF2SZDWz9ftzfhr4h4ASS1LY481ddze0PSFyl0iDoV+c8Zk+SmlSN0+bxj3IeB8N93nI/A
ooAV1Dn1o8+ZBMkCVj/eeoMpPWodFGRl9gqg5iaHleL6ui6zX9NQucyBuiMUBnLlfF1KFZlNFlqc
DEWFyhFkYvx4PGjLKhUssH+00tt1exPfjQY1S1IMg8rJODuy6jSsTYmHUa/r67jMvZ20W0s1eKVh
rkIwkXOCMxaPFFv9U/3sfG3tcUBbBLFs5/Dj6EPW/dDQW7F+qG7ONMRcenAZo8UQDumxIuZmLioy
AH/KqEbkFoX3gTHAW2n/2dgrM14/ZYT0AG56jemdi91bxGq9GBqIM8C9MRSWOUr1VVnMVDYmWgAM
BpxYGUXLJIHuZi+YhYI380H2DcRyKVWiiGp6xgtHgPl3R/ue3eWfr/vGRA/13PDIGa1qn0eVhmH5
QbSJ623sHW/6G4aRe1LnEspct3yZ68WJoHR+E50Z/YitJ0HLzI+7eldjtNhtF7tfB6ZZry9r5qON
oZwmLO7KkZQWyZflAjBuUj6r6szWzdlQzl1dM6QwaTJsWHAYVGG0LLSnPjZn7pnLIHi+VaO4pByV
Tu2FY+wWlP3KlapBVrVfh8OjFbxe37SPXbn2WUZ3yaDkTBpSBXKykvFJV3QKtbfswXqsPu8gR7sp
1iLTL19KX7sZPqP9lK3mwvBlbDxfrtj0E8+QQKymVctpM9KXMvg0QHgz3NI8dREjSvWZeuoEYvXc
moicJ9ZktbODHIYyWsJ7j6PdveZrxodr1/6yv4+90o1X/RahhlX5GP/kjSe/x1/gVPGu7/tEWff8
ZwgfOPkZhVorYV6Jfb9lhMwV1VTbHXyDbdY3M7YuL4NzW6NAk0NqGDRQStIJ1rbN5lvuhamT3mmP
vQtBnl+9RZ7yec7qR3HlmmeNogwjE7YNFyNz/U7PClsn9oJl69au9RjfLSjmb3fL/XLxR+INaxiU
3uG7vms/Z7RGri9/MvCI6j0VQlFiHaUwpmJpWUbyCKt+AV5LcnJt7rk1kRiywwxC0eYHB82o6PnX
RC6Q60rscHJ7/DJ4h81why7TATQdNXrZM0HDan4Orayzo9eEfgYU7TdzaeHEg+n8V4xcGyEYWYfp
WHxnaG2gtF61b5FoKXvDcvfS3/+jGb5zkyM3ZpA425PuiNMk++oyQYvdYRB6KXvNCh2lmfA77VMn
+zzyZIjUokJrxT5vDrc5qUa5zb7u7o438RvqE9pSoFSZ9n7rnxMPhQUwOqtsharCMH+oJqPWyU8Z
ubdR9goikfyUbtkvj8Kx36wFXJ+O8lh5tCb8aGtD1OmYX+OHf5AEmRQwYKwnQdGU8TskCeKgSXOO
lqne7mB+ht9hQSPz+rmZuOvOjIxuhjTV4FpUFfZa/dkZXmpDV/Vy3cRUCnRmY3RutCIteiNkIdlt
BRHGl8MmfYICHhFDGutO9AyZ3410U343Z669iRv2zO7opCiD2sSV2EALQQy0OA/rAEYReJR2c2Fw
bhdHB6Q00sboK3ax7eBjqd8L6PEOzcwYxkSIO1vO6Fi0ITLcnbhBU+XgGhGX9PD7QfTMwsjbk0Gy
oB3CQpdRQ4hfS+PXdVeYCqGnFixRyz+5EAldLdR3bJT2lDwi0fjWwQzvVD7DiwBBq8FN3pP77h02
fbdyoQV/vm5/4o48Mz+6JZRm0Te18MS4JWSr3sJ4UhXYImeS/kl3AG8K7IwHJ0Mz56tUo3ZIjaME
jY/23ARPEsRxReVfX8qMjY+Zp5Od1Oxde0DNExswGunpQ1u+Vsen6zYmPe7vdXykNyc29goCKVXD
Ougbo1MRruJEncmCJ96VbBEVIo0yP6OsY4SBVOzDg31AxQdexshtNrknPCFA42upLJFwWV5f0gSA
gscewVTVESgEbDA6qtCPxGpeY0/UGzUX/njkNx5t7u7FKvcDiJlmnGEqCp0aHB3bVJYqhYEh3amN
cGmqgRcajxr0c6gee6VqzkCYJvdTYRoIyDrKdoy7nftebKQ2ErSY26efkT/zoH1e0Zil5vm6iOkN
dbs3XnR+CYWqZFQbkMSzcA5hYpQTIgYFZYIOkkG6oE6ACgCCogHXPFSv1UbMQAdrqwLCUT4yKTT3
QcVr7Iq18ThA13a5dWiw1jLLAloiWUKV+GKuYD6V3Xlw3eQGn6xuTJyw6FIeuOLgSY0vUE7REknf
P7jIxFDQf4Ewmluf+POTQ1gXdReZnTjozUYcD57w0Ko9t0vFpzA5P0EydeghPzHBwgjg4viALOx8
gTQth16FIVUCArNrZxKCidBFY01lToSpYRDl4s9PViTbfQirAKWkIt4vecx/Mo92TTlem4stE+Ge
kiaIQfCdNIHGCXtv7qxFYWGIW8YHnA+jE4xY0bJ3YFbydg9J6Ohvxfa/iDIXh14RtAlgeVTeHMYF
vHQBk1ZFX4pn0QtQ8iVzunkO5JrX0cJtvI8vNyATfFge3v8LTgp1fCRG1kchJ0/rSO5oloOnoumF
kC9gZDEggKb3K9xRN3Pt4MugOjI4uvByU2+N3sCgCKrqrfLxIDm47a3mI44BS/LclxUrODv0Zwbt
8ch5v8vTQ84U3cez0/5yvIXoFeGPxLeW7RJq+6NTPfer4pv5a/7jXv+29jjClsZiKELeoOANjJXd
/4JcHS67YVnuoUE0VGfmwro4/2KpAIgBcAh01LhfFWhK0IJw+HcpwysE3NET+GGB+NvNZICTX5J2
LE9cXZUJ3qPrMY12w2KfhMBsw6XAVoZbaBSVV7jgxWunWmVu8D6zwClvPTU58lbG1RYDDH5i2KPV
/W4jr3M3ptPhJPcFM3LNarYsM/UFTy2O3DUNjFq3YizK6Og9MnLRQcz1Aw7677178Gh5o3OxFbQ7
oW94M6ud+py0vPmSGoKjQAvOg18RGxWNSVRBqIStoq/NVwEHjzGLvMz80/0i1OI8tFhAVmLqkjRK
QhihUlG/diqtuSUpvY/iirs/nElGL4ceR3bEpXIS0gsrsaKDjJNqT6Xu26HX3Bqu7OSr6LP9TXlB
ZUteDYoje9QW+9U/GA0f2R9dKZWt7ZV4EPbjdiNHpJBGd6PV9kxdcfJ4nO6nuHFO1pkgEFv1EftZ
oLzmwIS5St3MqW8VAXTm9p8bqLys9owWNjqPlokmZP0h1fNw9OHGbt3Qy5mYy6Ol7Kp4KvS4cynk
VHA9XeToQFbGPsv2YjPFtaneCtL4db9m2gz6q6fbrwE0Sn9kv+gfzHUPLu5rFkupA0iVzug3oIDz
3S2QZT/qGgh1kYK4AVymLpL1gyu3yrMsJTOB5yLRwRp4MRBUMl1eJqHPrSnqIbSqBhATTF/bQwL6
Zd99vX7a50yM3AVeewjT95jowuwFMBUqdAu4BK8bmdo1KkTgz8DSAJMS8fXEJ61Kg4VkgZE8OW7l
PvrDPmafmCoQss/VYe7mnYid4N14spHVgMUcW0vzoDT3fLuPWqDmltu+3OT6EppzeI4O3rBRqmVu
OWim0aaePQ4Taz2zPoozkaFG1CewLljLZCoGiR/V216MVQvElOoGn6PuW68vw1n2iamzb0imhVod
nFvShXdqdCAb6SjjL3fNRhDwHddikAd6459w5Xpz70Z5InYztSpjkATAuhhBDoK2LHP66B+z8la0
PWZPxkYQmaFU9LYrnOgbMssDOinedX+6fOHw+Xi2ifyVW/JiRBi1TrNoWkXMlJXvEN/5EP09mYzo
QitxM/tJJ67/M2ujaHMwI7ttjljrmPWMviS+ea8t603hFXfZNnP15czqxAU7Sh0NmU/I/DOgW7z4
/LigZKUtckKQE3xDpST7OdwVL+VbfKc8UsDfFhZ8ih2sEt0qetp3jFDNnNbJ3SXg6LQSTGgmx7Rd
snoY6ixd/Al46ntXQP7ElGL+s/46n6xOHBjCmwqpJdxW2sV0opG0VtoGMNJI7Y/FfhsVr/tF5AOr
X1/f1ilnPbUj0p6TILRDczfdHbFTRk/p4mepPibqTP3zMvIIxjYYNgW1ALjB0YerCmXodgAeQP9U
yBsoxgNtTdbVrkybJw5qxzOf6tJTOHTUMNClgzqIUt75mnKlQTov3tnOXs0f0iB4P8BsHlSH9b6J
N4d6gSrx9wZc8fWdvPxiWAWPAI0c5ZML1gqCeRiYKlazoLrTTbjHNfu5RXJU2/ffr5u6/Gga6g/U
isDgCJaTUa1IjgfJThZo4cnpt7b4fkDLK8vn2maXdyBGGGwRXCOApMegmG5QisNup9tOuesQJUIG
OZxLWC49AxOotlKsgA8RWOn5hzoEaQDvuoUJOXeaWPd7PVhXhxKB3gFpt5+oHSyhvAeI5IRCkXVA
PID/rljP7V5b1cdfRZ/OoAwnoje/yZJNCVJ6sPBjcH8JJDvS94g4tp61Grx+Y8ILKdgO1FX+qINe
duLl3BjNZb9ZOTc6iqVZa2tAgDDaLM0fineEQjTfoIu+jeevwwvY/cjW6Djus1zWdgdsaStkJU3Y
Tazb4r2HJWxuZn1yWXxZqmqyCfXBGOc0GNquTdvKdJg99vojWp1pu6lKvuQOYbw8WRUANeracrQ8
dI9KNvMtL+ETLNWWmY6Cehfg9EdmcBLcggDaow6U5UdCDAKPluuq/kUpCQXqe95urr4dbk309r70
d/Eyc5Pb9PPvn1TuJNgXKZiBmxvleI1F0qXuEI0Pj7CPo7JkQ7Y7Y0OeiDyCuhILAnZFJn5+jIKu
4woxGSvo/fro6n7md2tRd1zHv4Avk1zxwkmRP3dmXxwTMeLUsj5qC5V52+sH1Euc/JO1Ot4WS/k7
KgoQWgniuQWql97vU0yI6v/fi9VHMSOwpRzgDYtFlsszffidkCwindsvSdLvUn+xsTdzdbLpZTIf
Q3KF+bEfo8p2OC6Cg+lIBdptqHmq5hzsfSKks6y/TYwiQF4xiqWHmMh4PJVRCxRQQY3o+bfd8czK
yFN4vXWmivCJE6vJSmo0buOvhPe5RPQyNRTf6K/FjNFkyS6vwQ2xmNbTvxy/mH4tCMCejB/RWgyC
zrYSZjZvfI80h7iXKgQ5HPUlCT1jFa9FM6FOvPA1WA+4ouLMZ2hTTkGPHywsQEeO3Wgv4dxH0tw8
cuqO5hJ5EMT5vl7/WpddV5yNhyEAWKZpxJDl+cGW1ULT0hQTMMU9Qaf2jPI7aAbrfXeX/0I/Xl71
+VL6ovj5srqz56eIpwL42Q8QkeckgA6ZlBi9hb8gTrxs7/OtYGSW3Zp+0OzBFgf3PL8/X+woa7P2
iX5A25PFYsv02zcoT53oXvWqVT0XMSe/3cnGjk5bkCDh14mNFcwjgmt69ytYiieh8QV7NLDV1+uf
ciqtONvJkbeog2KFusrqsg1C05pbLJOX5qb9IkjgCc9P/d0/evmCdtKYK+BfChncaEtrCblOEm9x
Mci+7fvHdeqihpBvFGjbGHa7vsapUyimFbloxcjneBrcRmw56OwF020GD/zUdkvlvrFn2SvEjx77
CUZ06j/odvEUO/fJHHVbKzsyqlgPztFP18obAMzoi1I7ZDJEmfC11pC7WEloOs6WoCccR0COBaCa
ERT+/dy4BulPbqMn4gyIMw5Dt9Hr9+u7OHWbY4LpJ0M3Pk7+uYldVANWH/YIOOObJiDWnwjR+vTV
VReVzINXeOHD8TG7tWaeaZfYSzHRZciA4AXhFm+1c8MLJGDgwB4Q/vMBmjIFudm51krxbNlNo4+S
Se8hfEnF5lu+bDeo5bxUT/8AQ87P+PBXGO9En3F0wdeokJVDwiS3FNxrUul38hfbmvOiCV9lfg8Y
AaNQvG3GN3qz61WjSG3L6YYOUVcUcnIZfck5TsGJi/DMzCjOJHFnRMwz8S0rN238YqN44ipMAg8N
lwGuCWn+MpxyUU49E+sWpcWLsdocuW1N2WETnOFt/emjDuRRrrhXtwoUXPFythI08aJgskjAK8Vs
qWmOwkxXVmU8FGymxs27uzM2g69w5RK3ZyAZE6U8OjAnlkb7GZSM/Zs5lsJ7oaVRb4PNfwp5qT+P
GZhIrGn22uKFKjELMI6fcgdTdbnLedLvSN6X2gDcEooqPX2ixg09SX1kFsWbOf8TPoM56hZMh5i8
m0YhJm/MxcI8JLaD8LFP0glpqi2t5LLdxPtflZKujfpmJ8mbKn4xQ6izwxYFpbnH/0S1S7PoPVHo
QrsEfo9RMBjUMpSakOVGG2Mr+iXdtkAvRIxMze+zuPxGIZ1aDT7L8A0VtvHNEbYWdcS0ZZ8/2EUF
/4zsdau5NsXEobeQdjEUW+LuvxhF6yOYwI8028h+i/Vi96UNDzc5XE7XP+DE+RND5YRvCQWZCx5i
MAUwVst7G3mH4yYzFRfhzzkfmXJMhCt406KIoFITPQ/VMJqp9R79Zu6I/R/VbQ/iCgnXp3JVrdvS
ibItCozLEPKcz3Np2tQe8om45206MBfFvMXQJnbZDDYgad7NNWJOkbzM7Tmq7EszzEexdzq9c1Hl
GqVL+yYxYQm1bcZF9p61WCwP+R5hZm15/Vtd5hKYEaPwVJ8o1Y8bV+jnQTGJioxjJNuqvNOL2pUH
+f1QD6vUyF+vG5s4U1gTdBuwpHGxjafv2bFE39WU7WzlEVlutzd+yV3w1JrBm9zHMJa2wEMzT21t
l/n5N7XP/eu/QITH83Mm6InpJ0MIZCus69xtkmNnLKKeQ9110e1RR/S9svduqBqPkjw8IUq3UXf9
TMye+pK0I9CCp3KPx4wuB3Uf6YCgAuJm9W7XtO5RK5XieubQTX1I7nLD0mUbIp5xuFLTJoqkI/5y
sI2ntsw3gL1WlRTc7ft6maSzQVqZ2EnRBxCHnA85ruuEx8BoFx2fsvUOS9FTipbhm7wSUMT28xz7
8tRnsyGrEqf9Y/T+/LPlyDZmA+g8Bw4Qz8qDt1B9zDULdcn7NnwPg9K77iaXEYz2xok9sfiTV1/b
GsaOeS0+mV3eFBlkRog3XzcxkeWe2xjdL+xsvdvRHKU0N6TrfucKpsmFp7wOmWs9oDvXvjYCBfg2
i8u5zFbOLYvVn6xO7uosQmiZWyBOvhcLZm1U/VavG0c5INiZf12ksi/tKidPZ8RYLoP2uWFxUk4N
q7vmCKwNw3taEBy8ctgifIA4ne5e393J06Bz1hQY5rmMRmduj1j6oh/wztLkpA1dtDSGhTcMhbs4
xv5+98d1c5NH/MTcKCuLKV4FlEJoR3SRF9Mhs1CJz7sZKxPJn9i/v1c1il4hYpSSln2cuWMHMylc
xPfHFa6yLx17q/wXLHETB4ErDkiFmK6mITB6imR7RQ1rCQtWr7uhHd6Zh27uuSf+jlFMJjby13Pd
CdztyCtgYoyO0YANkfs0D0KdTUjDBTfJ7KzVR6ftmi3hoSceCCUijEUdtno/fVaXAgRzvI/fEJnJ
b8tvNrDRR/QqqUhk4AEQTF0gxgId+bfFi74p7o4voT9XWZ0ocfFFT5Y/clU9RAArqPlJjZ8PUKZk
PJGk0g235nP+Zm2UR7EZle1m68jLfgXuHKnKhO+e2R/5bpQF9VEV9nfpZgjsZaQ8SNkcp8glpwkw
QFoRvCJUIcYxvgTTQUablKBDvqbAom1pMFUiymctpYe9LzgHcwaSuBiF2PBsx0eZuD8gRUDmEOAa
pcpxf6DqjCDfp2ngaN92XrPZ36n6SpepeXUpc1Gp5Qkqb0aLfQPRNYSX78yvzQo4iP7eQAi6WIdC
nWR9PWZMAKR4XPz9o8atgyRYxPIh40eJSU8FbcIYJD+/Y7+M1sa6WAX36mbG5ERYpJkJAZIkZgF5
bZy7/16pkYeoQ/Zh1WyCxqludX+4S3wQZz9LaBI70SrB8D50Zunbp445VGsMSwDPFsP/57atvLab
oMUDpG1+D8RubT8L4ReI6z6rc22vqbB1amvk0321UFsoEdnabbk2VmoM4M3KkMIAbwOiD5C9awFI
KTelv1jqj9lKWacv+nvsz1YGJjyPPFMyBSSd18p4x7XW3hVljEIr9WN+w8pgbgPCrwAxDuVH5UmP
AttMAUZzsrfFTHf5Y4BgFO1EjQ5yJjEKc1HP6mI9CLSmIpWADATZWYpnS8VLt9/t2PGzZe4aPwF1
F05+J0KuGMKMv77DsAr116qmRJo/zDr9RNoIMp94Jwn4PL5w7gWqlR/YLX6SqKdnj+gsbLVH0aBA
+Jv+43V/n3D3M2OjNO6QIpeeKBirF58zHUG7Q4ROM1T3fcPY6xyd20Qkp/VoiPkVy+aLjynkIms/
RLKNOdXZufpDji78duGkXrBwdqgNpW6/1T1qz8kNXPfG97m9vXR6dH8QYLHhZoMMc/y2GRIpMiMF
rstD+C6Ff5j176cfgo6E7/aRUV28ufuDbJuooKA2/Clo/AYVFCGkg+I07R+0tmEym+tr0a3GH05d
mIYupQpRDgYLbNEEOvcXDaaQjkfbF4BWO+M1qvsamYKwThKpubWKPDR/hRJvZcQnimNbNd+0bo86
ineQysG8y/ehoSReneeWHLkI5+Z9vQkqVe2Ue5UnboE8dqa1vboqI3NXemETqHL6khyYRaqWu0Vc
7LkMggTtWvdgqRnEeOGhtYzvYRAlA1P35VC0nb8n4qbmWsmOUeyW9iLR3v8ve1+2HDmuJfkrbfed
NQTB9eG+cIlFEVpTW+qFJkWmABIESBBcQH79OPNWz2Rl9VR191ubjVmWWSmlVHABcM7x48e9dEs2
p+CHg/qyl7yuaIHYOkJuLgqWVtcwSadl8LQyi7CUOqKOrkQIDdemGMrF63NHbKLHuYWBHLymkU1G
LpymLYyok9mOQZ/FkbDqy9B0yOHTWgzS9mkLkZPqIE0tuk8KBl6bj2M38gTWlFDthLyv7IzMMFkS
dmMGIl3pItREZac+pdvH3VdnqGACZTFrlXwsGpd5a6JqoKeBCHcEeSmMmT7CNnEB1CKGOXZ1Gngq
pu+ysbQdczOGE+arexrbdUmFU0nY6AW6FXXRG9tXEHoXNoHql8FjfmxWxwts3pVVn4RZssbV1MI2
cSbjY+UwajE5jMc6pAKM9PER22pZAxhtx4HzNiQTDe7UTFtxEdUqw9OknY7V+C3+5B1ZV9FB7yC3
bfiZDz6VNJvALolhLTWqunwLIkgs7CxdrYXvb+PP8QPXTqmeFEka8TQbv2rrbKmJcvbO5K7yFDdU
4aCMgf2MJwiX2aAACkvL89iBAfkc9N6EZzobfFqTxmPclPcyqkOAk3NE7I22vY9MsxWln4uo9jeL
mdgoOGjP5bhXHOhB1tiK1CdvdsL4zTed6HZR38G7LKuNcMs2VxRMdSi9Ko1lKDjzzTFa6/DW9v2Q
M8ct6Uu4jjPaFgGDvbubau718QGj2A29FotI1jadmOmHI9e8aVjGZvT6v4gV3DUY0rOoqa5pP6kR
sljV3Ks9NDc7rPu2JLBHK10kUNfKUxyz6+jUqjMGlzbMZgV3boZUy6SszeqQlV5GvFnP+8XAtj61
VtDwUEaN6r2s9rtueF9WD6nPAvPNvpo26WK7zCblftSRjwTA3iqOqnbYpvfdVLyH3J0mS1dlc+sy
NIVWp52qUL4GpDPD0enVbF24wUTc7/ljyGqORPREDZStMWE/RL749KjPIg/y65O1r7rXtf6YwtVz
7+dZgwgneCT9IIPBy4zWnamVS655RXyB4RilYTNv5tDEe4f6lL0McWPWKx0GjoOzwx3nTDrKgZ0a
wVRP1k3TAgGjxhmIrrO4dFdvSX1BXazjGRdt8NRLT7WvAC8a/3uraeVSAEJQy8JdlqXsvpoxGdyH
bl6r0s1cbCnnUsWmYjvaAEPqMdM2O9NjXQPl1KtD1RdP9NQr+NKXYKgNGBpr3jRtg1Bu2JYzXPe2
bprnyIwG4ma2iYMBJHV/WQ7DOPLlAVaboWhy1Vh8bkphFs+bk45EPIxpAs8NeTdFwyTKzCyRs45p
HVnFrqdk1aAQEzFXBwjcO2HBVO05H61Yqxky7YQHJsVcg0eusMwifjd3U1WfJUTixSe830wzFKFs
DiX2kpe3ZjXmtqUdpycaT6CW0EHOfTq4Hmu/Tutk6JiN49iYMS3jeu041Fm1s/5O29jM3mHufvev
uAK391/M33/+8j/pK3/bfcfp2n//Ply/d/8DzOWhdPpT6rSZ1/9uSn/zLmFKf/3ebGX7v3zqj9/+
+Y8fP/8vc3ni/waiJVohPjpqoFbHyDv+ZS6P72z00q0PvPGCaIz863dzeRr+5m7eptvEMmbcwEH7
P+byNPhtMzULNpASs5o+QvqPN/LrG/q/X/+bwiprKzWYf/4DtNZfMgSUlMAf0TqB6xxw+V+hHnfG
8mPCAVOiZdmgMYsELkiI6UG4cASrvvFNj+B9qWPv2AkH0pkvDb949D5wTUq6pHAVGCRjve+qJifG
7ua1TrULMyL3uWnFaY35sZ2izL+y5VPrwwItjck9JJCgNvfezacOhILxPZKf7nBV3innLliyBLIf
jyzwU+BaLq4scQqyQkcNEv8Ptbxd4TXRflsx1jmpXU09CC2mrjytFJOkGteU1mAjl+TJmkOY3Plh
bjdkKYGBZcmyBV67NQIa1A72fgyuT3WM4S7fY+TVwbQ+raEDn8H0IWtbkQb0roOWjg1NGmt0Pmvw
4O2y2x4Pd2wet166dDJdJnEohblSEhLEDm4hJsXMDn2AwOHKXQWlQCtfY/GRaZdmFZ5ziCywRQHp
wFhSKGg1BriiBUMMnZNuZ14XXbthnZceSUtR53FUplWAdv78JW7qPMB123Le4WQ40ZYfZeNlUwKf
ikrsScd2suUnpnkBwjlyhe/EkiPGpHD761EtIp8YpHsZ340cHivtkgtmcAs6E9Vl1GfG4Vwz7CdM
qU1JTla5oWMhRfqHNLwR6bj0mYYvIsWsl2ViX659ul2nEzxbxjKvup/rlwD8DY2UsVgMSeP4aVye
vUMd3rDqrXWvWvMejRA/Q1O+IiQF9SRr2ue+Q3XlpPOwuUw9B40BqfcZ16Ron5UtzRz9vF0lirJ0
cWB/wGFEyS6O70AEwaRla3d6I9bh363NVPQcQjEV2Utb5179hlXVBxAWgJUuKvjMw0IVFLh0cgcl
58K30OwZMoZbsfqy/U0SOKm0ToHZOug4YxrQu0waURa8OiTImXY+5ErS2T4rZAJOvYUncEa6K2nW
fVABh8JlNXgt4KnmXIi8DAEaoBNlE5KuiQNqGci5EXRB5cFvITrev7Xm2QwXwtGMbYe0j7AgsLxm
RvdrAlEjfIzr2hxjMKlyPRimkcLnDyEg79bNnemrHWAFXju7zsSp534dzBXp8VJWLB6s3BWuBi0G
O0uDVcugizKv2OsyY+FzV3sZaD6pgzcxclxV3eRudxmHGz2yNFpVKuJj0j8LyKdEHeb7sAYa6aSR
nQsdVlkI+2pqcw2T6bijGRttPky4SRBGFyQznkYKWom8R666Epu32iJYsmzGWtm+rgZ8TS8dLjaE
JSQmt87aqXOrUBEpLCeDLQbfCW3xfYhAg4CSNdFd2PfZ6GB2E9xNfuWwKnWma15ffjrEfw9nPx+O
0Z9Kwu1sBLHcw9wThn+iX6BVGoF4zodqTL3m07R9vt4m3Yz3ivE7pFwQRdxj1UuIi41qu7P4NDQe
thrMGuKjH8msW8GEwRuf0G2flz3U/8CNgZPzRMluZFBcHgwEU0UewDSYd2If27vePXTLlA79tvx1
BuebNFEEii+XbZNZ+2MPmPbede9KWC1iADRdYpL6qLQkvzTYQLH77Ed76dEswZvXFR7i+FwuYPjr
Gnnoxa+/Qu4CnxaGVxpFztxfen1vrJc69QXpQdriWVdLn2K+PQ3DW8Mf5LBkgd3/9dP9M6Ptl6f7
C5g8RosUrY+nuzZPwj5qEWXgZmH513lUm9R1kI/pT+rfOPXN4iD0+Etu+nNQ6eKvr+RHFfxzlbzF
wI0tAbICtEH+NFSuJseJZyPwnlsEu11HzhSrfeGZ7x7x4IJkp3U2lFdtfJNgWGnJtbkz0PPQXloH
RdsWUbgPUZqMe+OeHJU36AV196K9hRtYry9dcNLO0anw54VSNIar1A0PnQtZp/FvCEN/gmzQagDd
Aut1uxuAhX+s92lNMcAWNyNU0HZ98jEOTT66YbZGZ4hi/w08tLVLfnlq+CzMX6AhDQZU8sv760mT
cG7lmM5wn27SqMzhZTGO+8Cm8QcMF//6JSV0+31/+DzoRiQu+GWgRsB654c50E/NBxTM1vFKPqbb
ebPW3jEqsa04VE46crQediBZdsJePEe/ouGfIGbMTlI49nmekf8yqK5YL+tjckPg7LwIijjCTx4Z
r7dTXhkP1Zh4ZnWXWaf7YP6LK+H1zJ9qUJ0VNvlcDd8ChxxL/thXw3FNUKoZL5stzDMlyGy4iqap
70w8X8+JPvjqEtkgp8uuh6dmae/9sVjdd72yQo+XmfdZ5B9dBNctjXAg0BLXfWrgI2RO+IPwer24
ZTEv50nSI1vKg0VG4BOTRqTOewkJrRFVTXhHpwdo5e+N81X65Ohw5zBgzy/6Uq/6ymsOOEIzrJS0
Lm0uoztvRCIzzfkWeStc9hYewG1IZ/jMzCVJt8i33S2bH+FPkpbP7ohACzMM4cPaG/EER96WNQDB
S0HmSAO0eRooEW0HfV/2V+NHVOciRN3Nw3xaXqZhTsOGpQNkXC3fewh+vgM/vtGmvvNt3wwvRt8N
645N3a4GtKuiqegQJBjynkXt+gkbEaXXuM2PCwgSrd99ced0U7rVa96AFEaxbYxpu68toMj2ZfXx
kPT1WqU6RgZJKmBReKnkK3rG2XbNGjFvqYBNIWGbdJX7t+MCSJFHhS/cdIivBNs04/HLanQFAyeD
Fr+iP8LkaJ1UD+wIJ5IX9HwPhM7X7Xyslyl3aXXkJr5ZfOcQAqKcTIZrA4j0RieekVbmjSBISnjR
MiSLUZSVZo9ZJR8QlCUiNdWya+dmX7cYuWAaT3jvBuN+lec1YjuGsAITKFC18Nt9ZFVhtW8npKpX
CJdVeP0jLhfxmmRGvBuOQXUksGX4TEpWdO33EXdRItsM7ZmZ9rCFawoof0uPOiH2juoPMzbNFpEC
eRHTzsUs8Vo3GamHPSyUs9I/t929riu8CtSmAdZizR6FokgVT1Nc5zVjx6Fjjw1BM2ZbEM7zAjBE
mYeJ2HMnoL4STNcDQ26gDJKqyxx/AJ1LCcY8THCO4vMSV1mFtDb+oPMIhPlRjQC48Qkxcmos/BYX
Z6erRGIeHr6K0V0/I5t1EbGYyBeGUBbhH5ur7RyYZm/PuC0cH17X9QDO27yjy8uWiiC7SRjMRLEr
K9iLrzAJ6RDyqP6CFZB27QFQRdqlKKdThnDYecg1uIeCwDty+H4H2E44LyINaZX+uY3sj2g1BiQP
cAi6yaGf9UHKPqMD+5Hf9lguy5ZV20c5fGxFRKTpjxqj15hA8S4CQ0zbVaiapN10KV2nEBhDoPJ+
NJctiZr9I7DWGEHRRxbOE563K+RsIl5wZyrM+iYq+yMpDkMnF4tbDDL1x8fQAvaS6EV1F2VeAIkd
vLngtD94CqBnYotwIMewq+4Aee5D3M/k5Cs8NE1STIRiczV7TkRueJP1pjzo4EsMKKsan6W+2dUV
SbfvbpWF4V3uoOnZLzmd0JcIYSeB92W73wsLrIatdEgQRRMsNNCbMhUjmYNKve/dBxDiikInbatv
MAQowNbFpPww3KOfR3oc0tHH9sxpp1FkXXqFcx95ZjJPxQQaRCMwpYSKaiTNbRShntMLgtGa+vDh
bZK8a8R+tDrTTKLORMVCxsItza3o2b7FKdbHb+X41lbwiBFZuJW9/VtTVtnUt2nN5QGvNbXz81g/
EfVZKWixVBDSDZt8Hpe8wzW404R5zTyQM84N0Mj7FVD6AZ47fZdHJKsxtbr9Z2VXOIO/t/R6RAbZ
8qtmHTNqq0x36q6DeGDrlEXpzUh7gKXVIiPDmieWFwytU3KvxVXJD13zCPy04R/+WkR0X5ZvVXCp
Kj9ljwMy4u1dz6rah1+aHsr1/ue/X2wLLC4ZHohzJ+Ym10OdVZED+B067Cgne2+vIfs3zwGSvGXv
6wZvESiUyXu65KWCMlrg7PQWdN19Sz5dcWZEZWPYY/TuemrmHbIMry9YsClqvyi0/Em98wf4J5nw
WvGPCY+2eorHR5ysrMWVeWIH4APNvKX6zgOoBYiTyx5noIjSnBycm2Un83J4aumjrd8dHM+IACW2
D4rV4SyISgO0W/tgzXV0Vs2jtgUbbkORV9Oh5EdBrpL1ZmhvF5yAJt+SoO2VreNzVAwtuoVRk/se
T6dK5yw+J2W2QPVKrrtofk+CJm+rMRPeLkCrC7bAmWAxRlghlOmQKzXnSQQRADoWnkieHKZvNxWg
dfVyQDsY7XL3iTvuBh1m1bLkicJljrzY8A4N8RAR4A4023GaPAomcyhiFQv2VFA5ha+wkXD8wXvm
NqllRpo3OF01A88cw69mfmg1XLMdyK/G5x4BAYrzO9KHmY830uWCvLASIGsFmvi2gJwC4uNZG404
UQVOgZN10JuvZxy3E2YJh6whh3J9CbxH5fnpdv/YB/70NfKelg4Kk2OVMfALWc6rqbD+lHpLnYkJ
sL4KsrAcs8RTqTfOxVi3qVcOWRDAcnHxkB6A8CFMsSb+PcaPdh56BCEOSVmfB/nSTy3QJEzghgx9
PUQHzHHqBtuqnXbRgKMKeaNPhixKJmQN+DvMy5Hmy/bBPUpRzYOMS3OUHliOMcgc8+NoP0dgIG7z
aqg8ciQvAsub4Tw04pOsr7I9UProuFM6jhKpxyPaXZnnfVJvggwZS+nqFA04/MKrEIY+t4Xi4Wwi
5aedH2cKRQAJQwh/zCKzd4FKt+HnSiF5gUfS4ZzrLfy+8f/hwotDGNIU3w9dDKkZZN7Vm8IQCWRP
sp5DQReN4Ya8qSXISoY10Td5guRITmVRA2rwCX6Mbhez5u5aFn0FfVtZpXatMrAq06DEBZfgN5Qc
8+eoVbyuCDlILfj5BnCNg2dUd9CmwW6LBvTr55QtMh/QnRAdlh2v4Ko7YgOg+1SPWSP8wzzhQoFe
19BDq3DaOTgdOLoRg35bRojeInvcDgkHklcNgYAq9p3103473pNx56MktJG9l6jdtx9LTJBVMSbM
BpBB1LQDiawYIdI7uUjCfL5fe/bgm2YXhuptWXHQl0iNh12gP5dgvjZApSqAB7VcdvGPcXsEi8U7
J/1t00hopSNCx3a3MXlLiS0higa42kqhj2vmYl6R+gb8JAXNRtkXZLpOeP08sWVX1btVLKexZ8e1
ct+qucSpPhf1Uucb3jEE47VCPmbWBygopjHC2cSAOAHfq/xnI+vdlvRusKGhIFwgzxvae4hjIiEi
e5gWHmjEd1viKQxCsbW7DfZRotpJRHMaOehmrMVMkWdUEMQm732ALQ/FgtrtDhxJJUJ2OsfQtJ8f
w/WE5eBGh2Dm+Q8M0g7ocfWZIUBAkKVVlOzVkDclZhNDbMcaijwkn/WJYk0v86Xe4ilcp/EO+Ddj
3WM0lIiUcyGA+5jQPYfT87r2N4nkuy1n52JNv63RxTDQ8oESbklW45SHYRX7xDS3ztzfzNQc10Hv
OaufKUhHI3dyqaqHH9Xdf6l18NhK/Pm1G/Df6C7sv7cbLm9+/VXb1VzabukrCFejj/H71W1w/h++
KNRQDcv9+L1fHr4baOv+O8C+/eR/9pu/dwMelw4Ngks7qmH7baxq1c+Ngo3k8L9+/vV/6CsgNqjv
1a8//3tfgQS/wRsNY/8YrsCY00bh/72vgMYCqi/M78BBA2xmD7yN3/sKwW8u6PAwWoUwAaZgIG/x
j38zmM/l//wH/g0Ew2LAB2gF/PiF/5W+wq/0XFBUXArYDMQ8tDdo7G/Q2k/F+to5LvfJLI8qeq+j
ZsfI8iEjmC8FS/I4VMgdLEZDsZ/gAxA1J+zpwh0xptI05avUHFPZa3ezJPXf+cptnJWfQITtujBw
m+BWIbPhAiT543VFCWbDAAA1SBKSSzhNK9Lc5aOZpJc3Vd4fWNse0Z+N8z7iLK9st0fl+Td40y9A
xp+u4RceqhMCegZBoDnOGnhTIjyIGMb3RMBSj8Tx/U8r5j8CMf/6hn+1IxvJwpEjk+bI+fxhO32j
jPPO1XFco29NFT799af9B7dGN86wF4Ilty2yPz5e2XDoRJVw6XSMOiVUnWgoT0GCRMap/85Y4seQ
yi/vEkQozAZAtNTHHB52wM9rTJuaulyO8ji4UH/yVeFZ7wyye7KLRJQPPLz3FhyPnb0qZ9ivdGVp
seCasxTmEtauKRyCkz5wPqcALQsvbJEcAWs1ofOtjz+TSZVpFzN0lj367FEctn/9rAJ3W2x/vAEP
zDJ4+MBgB/vl1wnwzhks40ECgmTigkyHpBLqnWjGDz3NE7c+2CCY8g4tpkIuRYn76wzmEgZ0gNoE
yiJMdTegFRRcQJJtruxdUFf8pBNVn00ABg6mmJ6UJ5CytgL1cr+iNYAdSIFd7Op4YgDeMUOi+jGt
tL2Hko95qhqIIi6GPTBLQcSKUQ2uFiBIUPr+vT/NN2FzpS3VxzmipoCf+F4x7wLvT30zWVc8V35y
qzz8RuKW9wGL8iTujrbX9kaJ4auNw8PQoqWY+IeGwe7Z9JjWluuL37oV2oRocfnKgOTDiD61hLdZ
vUKZiUMxVROvu5vXti9GqShwkj5nzbymC0r4Qq3B0U8WkyVdhBySTXsbxOcOCnJFyLp37qDdFgnz
Bh7IYQr0fAiJ/IaZvXqny+5t5T6MG1aCcXE0V0A8enDwMlY4IS9Bc/YD9U2g/b7zQzRpnM7sZr7a
LJaJSmdJbxpC+FlUDj8n4mvDG2A5yuzcKYZ6JiXIrWjqdB2/BWGlzZRTr2nsqS9+5+F0CVsfLRp9
Ba7EwfOar65ajzFrs6Hyi00ac98s5jUmGC3AMlkyP+hPgvr1rguQuI5BsO5sdJhkghmSqETBgkSz
jLqnuLUgKBF+bWNJssZxxj3a0/2D263Z5kySugOG1cOxe47GaczXKrSpiVAySidO8nUje6woa0fz
EAC2iKGkla3BaDOvP6sxKU+gJH3t7ZQtaCJFcfms5uqzR0HWxeE33sPP3hzcxrVZ9KL1MO8Wd37j
EtgdLme6DpDV2xINJws2YCqHh3UoXdBgkiibZrgjgdMBAWKx6y1yGtxttI/KuQBXBeSjuEtVMONf
6QZebLUtAIK98G5askHNb/0IWdZ2GV7rlox4Ysk33BNacYGsMQrZ1RkwYqjXCfo4f0YBZhqQxrR7
QHxXVQJslCTVfdhwP5eATiA6cx/3cM317fotrFtVgJVDken3B5RdPcxNzMLStp0OxEVTZ1JgoHpN
2aSYnzqX2ARbzIPg/Fm384fEMUuld7Zr8AQz5kIZwTPIE8B7HKtfvoU+f0VAuImBXzCnAw+Gom3q
RhjhjLTJ3CYZ06iu3jVrXmoyf+jO7eBP/Mj4KnPowmAiH1nAcHLVeepLkYmuwvCuD9KTv8rypObg
lvI4zv0ghkVMjwtCKXRukra7HvX8eHYr17/rype54s0X7ZGbqpswQOBqMOkH713R5MWXW2dpCkFq
0SV2HfABNxZvofKfVgylYIgvedF4Cik18ZVumi8VmGg5heDahoG+dugSRrzPF6xCKsZbdzRdzvtm
AkDG0MWq6bkhNfrexmaDiV5sA0lYB9VA25f+kYCC4Ai6FEDR3NfF/+aaV66i4CuJqLObJlEEypCi
bkv7lcJ1LeESx1KlHgFTPMSYuAerMOhvKgErPUWi3RhN/dEHBHpgE+iDq1+HedJPw1U1oeWF7Anq
wgSdfCLfgmG9Dvv12CUj+To36gZNXKzWquPXsYOmR4D3mja+t+6h8ML2ioyQrdHRjYsSeT8knkbP
numnoQDjbqeGsboBHwyGq/My7BLQFm+Yg7mlBtVp403ucaikfFjrriySsAQK4uHImN3ujrftcBRs
vqwq0Delx9vdFo8omT4TytxTzLwdKFdtKiZ2ZxSAx4RAKSiGeGCPB3DFKmy4riZhxgg4dGHr6pT3
TgOsePlEKISQOaMY9BYBGiMb/GmQokD205xXCbANax/T9LPmOUGB6lSO3AWkYSjdRIWefQ3ZC6nv
Iwl5LY4x7gKdxk8Qv/q4BD2cAnwAb3nJ66XEyEjlXNNaHUJ5XXq1fnBBRb1uxPoeluZLjCakWpbp
DHG2VG4H4MpWuM0MUdE0J8qlfwcy6xPDkXeMN3fVHkwPUybRDVoioTekykFVM9PyvmwnGHHEMUjb
FTS/DBoKdTjEGffFwem8Z+WweO86Js7DSUUgPGwsFRjisukmqfzgCmLIJyqSDTySECVWwT3YWA8h
CICYcUj7dn1VaOSikK5NoRV90Ka8nUqypIP1PoY4QqleByZrpuGLW0OzjgzHpGtfVdfdImwle+1D
omQsw1M922MLjTfSkNuEzSqnRgJx9Mv7mI47D6yaOxd6V9pzMURUdt2ZNMEMITOnSRuMnaoVo7uo
MtEx4BFa9SVJst5H2xF99te4VK9BC8m8QXYgXZidwltvO5pXUYCC3wAsaJATThDRBlqXjTrmWbS+
mrCuDwoZ49AhYDCfg2AAFMOZ4LsZw7dr0NFLxz5Xj8sisMm77BTO+vW2nKfg6PbiVK5k59fz979O
l6AR/6d0CaIWSQS1QXQdcaL9ku91WoNlN7YCO4Ej9LhyQrQoH6qa7MpGAUgeoJM7YN6dxB78Dvz4
NXY5AOvSu4lC7xbIhwTdeuLXY13iJSZgnHKclFIqcRPouIDh91cTcu9O+9GXEivdKxXKk3gx52lJ
TtHSd6ivGaKtWbBU0KM5YHBBpx1N2l3rTDt0z8EI5iqD2FPeKxcdx4XtsFAKEsxAVMvoi1rYAd2L
E8Fmqtb6KEtYv1EKzk9UmZfIIGXho/4Wta9lvXiF1U2VrdStTiKczjCyrK8icER2s3YeWRJkMdT0
c4sUP0sS/uIPLI/n6gPdcoA/A1B5HFd3VJEvkrWHMgwKWfcAKOPvjQlGqMQaBN2+AJr2GkyjKTAw
fDPKMQtnTHd56jax03RE8/w99pprsUr/rGsfKSCmUIhADPPNjFZc0frlVTIK5zhof00bVgtMKMYX
LYLo1oEMLhCZA2X99bBF4qqtbrlcD8qt6sO4wpfOce1xy8OCuduDe7sfHQ3ahAW4H8dOMcMR8gfs
6fiAa2Ppf4Zz/8BjtC8IWU6sRfeAAPhmrukOyFfv2tp10klDSrSx1wwd2Q1vBjkluKal1Lt4ga55
2S7ZrH1wvTBpnYI3U+joEJdfHTm9bR8jOv80BSvAmBGtPGTZstt3Md3DIvOCcLFmZVC/gSP7NgMZ
EQPKRXkrR0DKkiEHAD4TpwR3kE/1KRjZa2ndQzBUN7pjr3R1z5MJINoz4KpcfqUC8W3la8q98Som
w97pwxdVaUzmYuRGc2sKNkX3TRIejCef0FR1TXnnBSsI63AigNNMcD9E0z5ZRln0cvmYf/DLQ4gh
EMB5M6D9lELZPZUKpyFQ3Ld1QrNRNKegiZ/QC/mIEojpEuV+eBFk1xl2RDlFMMUEIKjrwdkHDjpl
bjmi8TfdiuQK3pL37egXcBC5oGqKjmibVSni3wcd62+MlyqzPMTbLsFJWUH7RqN2IZgRHAL0nZrE
/14HITJ6jigSLGNWWrSjfXIReHmMEEBObf8IrmyXupMccssTGMyvD2qFJUUdyWE3SLD6wn4jsrkZ
N+Y+mMB0A5EZYzfhdARKi2Eg9oIEwIsqfkadCFEDiSExSChlYQ2/w5ADAGce+g1zdYfUNMRbxoXO
rL5hJrxbpI6yzpuBcJvyGfJ0ZQ6f8esyqW+swV1VHSvR9E5eXSd6WLlsMo/7PBf4Vh+FM9at+dLE
5gGZ+3huLMQ1+ggCukuATnTnvDXu0oH6/13p6pMaCM+if8mhaKy+Cgxki0FgRzogqfv90XU7ch0N
1204g7BXuREw3apDOykZ0KCsPiKJlr3f0TsFDAWgbG5QltgpfFxVDfVuF8UfKPCYDbkC1ACBxqlD
MaOuHL9D3TA8dH6PPrMdyn04iYuJ5n2gk6D4cXD/f2zvb7C9GIPj/29sb/f9f5N2XsuNI8kafpV9
AWzAm1uCBI1EiZJapnWDaHWr4b3H058PvWYoiCHs7rmamJgJJatQLjN/8+u9/FG///rbQ80/qr9l
v/92DH6WWfpeBR/AxNPf+WfNT1f+TrUP/RG0TjGZsv7CEivG31VQP5aBUjUcf5NSwz9rfpL4d7Rn
ZMua6E3yhNX5d81P+jsVMFlDZlqdIMqQnv6bmh/b5cMFzd08yYNzP+so2lEDmvNE3ZiCZZ8JwZ2h
NddU0XgF9Wm480NhN4oPkSXaWiUOVKrD68wEcpPcdsIzaPutH/A0SQEfR+GLVQQ/JBpX6yRAUDwZ
H6gybZTQumv8a9n7AUOMfiSPIZ2sLyD1fzMMpJD85EHKdJA1uSMWv5v4FLtXsnire41dQtfrvF+9
KthZ+lOJX6sKi6BhXBWQsgU1WSf0z5RBcLICkCZgukrR98CobI+ecNu/8xCdfJVXfrvxgx/NWKzq
kEvFOvrRL00y7Irf3VXCg0JfVRvih1EqjpJ6H3ceQyzNH5bLTSpJ+7RrSTP025STcRWnoH6GkA5Y
B5kv7N+pIFCAUI88N34rGvRGWXmNXO8t03eatIvp3MXDXSsdLenR4BHm81ypYtAsuMuEj2Vwm6Jm
Nkgn2b3WXLCjdbjyJrTwbZfuAzpn2vCQk+RNyMzOPMB/sxWtWeuFu82bABCPe+1WwA4yTV7puUhv
xuRFQbeL/jDA9Y0VnSrlvRo9Ul1rq8ngo+mqh7q4Br/okAfbg9ofNSk79iLdhxJxyDyjkxc7OX1C
rzHWUgLuobuXa22tj89Vrz7WHsJgWRNsjfbJM0cnAGy5covvlIFYC5zosoHCe5g9afVPd8o8LfDZ
ZfRQkbj1LgQNORLe8oz/UidvmSq9FKN/RyEEV41SvYkEmBpWF926VXNlme1vU/Ppw2zKZh8Zj35Y
nJTg2XDbd7hXdlEgG+x2V5hmvFBJWaklqVFbXNcwdzSKDhn5lggyt3ZXVo7ICjlU36WbvHlRB9dG
1M2GkLKGRLUa5B85v8+IXZpxiu2DgMnl2NGoFJhSuWp90Dg6LyLtSEYqi7FdxyWIlvugyBC5Bb4e
7tzSv6qReY86YS37bznZi92JcmSLtf6ipcZmaJVj3CT/FZzvH5sXSjM+qhO/GP1pNvdZxT7odU8r
BjW489Jn0agdE82O6V1a6ryy6nTTeKfYW6KYfnzSfw46axNQ+PJrMIYBtUIu9/YqL2I7KJbMOy6d
S+dDmycOIdxSJWRobg0yyAxxCxmSjfDgqVgVQSr0Jyx32q6M7s2U8q2vf6NF6bbKehgkluJbOABt
or99dt5fqMxfHDs6SHQi1OnsntXKLa2X2zKSAlA+b+SJUg4ox1igcs9Y8v+c4LMgUz/k7KsC/KuG
VAKVzxBJ74ZNd6NcuWgBroRX+YXa0WYy+tp9PbKPXYDPQWdLCSampdOJpZ6WbK3wVjWPQ7ARjW9f
R5npefwjDNAfGaExAybMH/Lr2djKsWy6URnCu8mCmHY1AEHbXVuYO7PNgVPZS19sJsPwOeJsuQ7R
EI9VS0QzRDo1v0Ui5Q6NN96KYJbldN0kGn17C8zFsJElwTYpl1ty6QQiWjiJubFiysJpWQBl052F
2Zhi/9VM+Pzb5ou8HAqlLsfwrnboIziao8OGuGp3+oO11R2oX/lxSfFxlpF/jjkthLMvIKQ4RrQu
MV3IeJPF9n3sRFuwUNpxysJtcU2nIbMXZQF4AX051gkGfRZX4+1uCVNcSD2HZptsG4eCJfY0/53i
2+cBTifLWaAAsUBD7PngkfyttLh/D1Z+v/DhLu2W82U8awdWRqaavkGMYpOt8Mb7brxh9LPX+Grh
HSuZhWwvMcMvnYhnMefiGXGoUayv+/DO7/oDdXc7r+BJR+lRwNdwvBs4DBdGOR00XyxPbXbahVGn
D5lFRHXbcsFuvEONb0wnryBT/AemLR/B6Z8+nDY794oSMl4u/Qk3Cf1MioAg4hdFhy+d4efzODvp
OrUY5cIljAcCUw5/oXYMmWtRTPEjrP9fo+FdjbCqJPHvH5dh65mF6MpieBfu88TWHtJ9ssvufB8z
btoyTrI3X6Sn9g5Y3Xrhs10e4L8jf3KbrdEvM8DYoh4tOelJ+qaBRLoS7ielFdERwbHEa+H7khPN
hfEC8ocsqUO+4TEyWyxe3em9JejBHdQ2cMovhvKueVTyQBmaTb7978co4++j65NorYlO08fZzTGm
KlUxD+8mMUTJiZAx6nEThesPG++GvoO49n4Ou7JfepdcOLI/BJ4tUiWIqUZpWXiXtsOp0xG94kUI
yec98saDB+mu9d1NFrgYLVU08vrwKEFqbIS7AQLewiQs/ZbZShYH1e3UgEnwnpiCCrGXSeyZpmCM
ok51Km3xbXFxXTiFPox/+k1npysMgXZQYsZPK3mLkaNhHAAhryrHeGQaNi7cGpz4TGhh3mp4Xgw/
DWl2JFG8lCcvYBIe1DE+hk+1MAfLwLNwCg99lU7yJBmeXfcbIIkmT4m1uKCRPPPL+7OTiTmpUhpY
o0Cb+Rgzl0eeMsnA0yiPoacg4RuYtgDLS8gyW0heY4r9foF1dKbsRboMMnlP2dtjnB+8uHhT0Ufw
o2fFU5x6ie4202/mt2nTBsCyBVklDfm+2a06KCZqAcAVTkOLz30GN58q6miRVdNtowqtPw+msoew
THM6fyP1PIB1W7uBbufUk7Ks2I/CQLdG2gWA68ZIdbKgvwq8vLVLQdt68ZL2ljTN1ocvOP1iOIHT
oWjB1Ju/edxB88ji9dNkP+rtgO7+8+IUr5Z0Sz+t1Vmo2VNHj8tS1ipVB4SQ3IrKsYtA+7Nishrw
Jy3gHHPxhS356eydhZx9j1SHbTG1JE9984KGyRqBlE2a/aBwujfa+keoK2s5Dreu7B6ULnqTQfWK
qmT3oQo8w3xa+DWfJgDAFGuDdr+h66Y8774Y5cgxic7dyY1+m1Z0F8jCa0SbaN2Ev9P+Vyf8qnjx
Wk1MtVPZptbvvkVwBLwDhji2pUMXaBIKyZKvLp3fn/bx7JfNPo1hph5wA0U5iYJJF7I8FOZw1Y3t
jYFSfiEW68G8HUxzr8TSnW6Wu57GV2SmS5/r0wkK7Yaalwr9bpJNmkuIYi9mZolhKifJ2HcN1dTo
XlPheKv6KqpGWzAT6JoJPLluFYziVZ14aB0GLxmKDwuf6tPCAVGEYJVIUiRhHTvfyHkWpqmCxMzJ
b1VH9XoqVj5qGO1b1Sb2RORt4fxDbAqvc79f9TGCS412HTaoufQjVi9LKrnStFI/7NPZD5rW1tlB
7+aiIOt93p3UrbfTnou74CpeYwUBFNmebHuF0c4cZMTuzSWS4tJUzF5OqLqGoesW3cnUXhqw2gk4
EK2/W5jwz5/+w4SrU75yNj6UTNQ+kv81vsie3J5pXShb+BOJTdMLr76+3CxE/XT6fZzV+V2C81Y4
YZe6k3gIdsM7y+mP1bP1BCXa+TrW0gDljwNMlabpA8Aip64fwby/mcnCFE579IsVMs/lK0FqAW/R
T2wyoCgelbpwpUe3kr9E9v2cs85mbfbowDIgQFeDWUNPaaNn20nIDUu3Zo3OWbDxr3Ib12qA/l9P
4MXxGdTakfBDDGR+U3W1FPQRTfGTikABKkebrEIFoHtpjP9O+ZpbfBrfWaTZadiWoVHJadzRI1RB
1lD20X4VlLy+Hs/nUsgszOxyMjIMaiOyutNUboD0dELMaNrVtMFw5FRfBpxJGjwe1LelnHwx9Ow0
SdsxHhN4R5wmbg17U/UOofpbzWlvbmLHPMEi9LYjz0bk/g9G+8MfNzA0ImfpSXBxU5zN9Oxs8Stk
FZrpm0Z9acfiDxWBgoVZnvbVp21hANzTFB0ZgvkTVff1KEj9PweL8DN33D3kjpXyG28EtFWX1uhM
C+ZfS+evaLOt0VZDMqh60p1aHctmpd5g1bD1EcfoRXTaQXWGACldSGtmmO00P3QaLXAUYzxgu7c2
+nw9dN9TdJw8kCFq/xDDRgpGWDrm2zA8CtTURRUXwEG8Gq3sKWmQIaG7jR7VTmzQbqXHefITOgoN
pI1xcdVcPC3PpnK6Kc7O6KH+1x00SSfW34Bn7VQMe/J7lEmWXiRLn222Bws0GqNQy6YzpjNtwwnu
pny5BK1nl/ZwtZTJXLzkzoY224sIaNV+JrIhklpGgUP/VkexbQSL1/jSsGYbr8w6GvEit0C8D3am
uvIdgA971QGBoXLHLZb5lsY122DgiWoEBVmPACARXbmv7rLX/kq5R7xLiVee3WO6h0mB9P3/t+um
Buz5UonHIUZNLJ0+X0y5wwkOKHKs6EhpdrjhLl+4Gz6nMX/O0n/vO3NaumdLU7Ui00sgbDGv9b45
8kaz6w1WZ8dlpwxp4Rua038/iwVTbMxlhVitA0H+H3U4HEICphOeoL10piyObZZkg8CKcXH8c1hL
jrBSdvpeXZmrcLdcjJuWwxeH5aS0dT600GshUqFUfMLB46nVtwWHCmk2+OvALrv82RTQQwKc/fVq
WVik5uxcSQqty0yy5RO678ey0VHPAjRtLUT53MiZrZHZkdIIFLD6P2uEr3aQ1hbgsJ21ifYA1TW7
5ow+Cmtz8/XYPrdYZlFnJ4vrp2qd5kxp8Tu5gYYgO95RXekvzQndmWfjJC31q6Y/+NU3nB0xiq6g
dZlx4U1iu/EJqrtuFzagw11cUZvBGMjfSDi6WZKztFSnPz0PrYkoqoE8JIP7k8Sc7YzcDOQmb+r2
FPkoUeUYiwbKqkdWHNS4hgbTQLH66+nl7XcpJiE15IUNjJpnJxzZciCko9SeUjTJCt89lmgGrZBZ
t+XBeMrrZyHUN5F6n5M8RmF1igt57xVQvyGHwrlE8sq0O73cjaiu1eGTn926vngD0482FU3OYScL
+TcLT/YWhsm6knKIg60NrRRoQiUdG1WhQU8TpYwgSZY7vbzXRmQPeEphBQ5EWHZCTsCxqu2eAneD
b5nc5SgSbYpetLOEncyktD1+kP17JT+E7Zsr7LUg2AqBciWpty44pQ4dsT7WN+qQ26Wc210ubb3O
QEzruhy8pw7MtVcC/Kftn6NJlY1QneNhm1jiTgEZIARbxFRXHr1nUIuQIBDaHkS71u/dFpBDi2xL
WkdbSm2r2npvwE33hjWB+B+b+reZKccAbLhgvOZNagfi8G1MtMfMR2A1QuA69MONEHVbpQb47d+3
PZY31bDyImWfl+YmF7YjuEvcoPdSIm7cSZlLFTZG/B25yGPWyK+RgaOvVe5M/hlZvs2MQrWvJrby
vSTB+MYMIkVqRCRQllg8+fW7NNa3PZjz2CiBkql2nw+2XCsrSj3ovSAWIHYryxPtseGiq5pgLXqp
TeN/Ler+rq983leoY0avQiLvPCQdRjcnzcz3jf7db0wE/JSNUDyMvfjsZS3g6ntKLj6WYZ3SrAeS
ggHhsajyV5YSnPDbZinIwm3oqTtx8G/yQHTcTrSBs8MhIHuA/Y61mYg9XpU8JWX1mBXJxrBQAXN/
Ft1dr46O6vo3QwLnO6yw9YluC60+1onpCJ7+AiNm6xo/JIB+YgNhV663mO8BZnlNjWFbNegixN22
lH9OUgsGPNk4/GbGIKQFcZcY7XXpSWuQCRuraMDC04dP0ZZTvidCd5saqkO5yU5Qz0sspOghl+eJ
DqYHoYzgxUsQ5XdBYhqdnZslainduo/uvUa6irVymwpksqGK3mvvbjPIf0UsbA3FcxD0eS/L9AB0
aeULj5Fwj2efrRpPepdMajKbqoI+beRb0Uc+QwnXUuOuBOQzBDPcxxPaSEnr76kvHNxeexoR0VGV
2zLcxeNdLz025k8xDOwhjo7guH56DXIJtbYvkQRrg34LdNnO1ENitdfI5173krHSxPQlCZ76tDnF
ouTUWNdCmbdzvXpCdvldHqxVLgyUBfkQSbiJYTgkirQfjfRdRIe2VqtjN3R7ubeQD0GQqlZ31oA+
PniDEo2tIkbt7tBpz6Z/lKV6Ffs/Ou9dUt/98LuFjowpNPs4E+3cUACGFlsZ2T45kb+5rbeNCh6B
QfksdwOQAuAurXDtIoG4TlhqEKboDikv+oBe7MZSfkrVJLoBG8Ot79EKXKNfuFFAmlZ6jEqTvgqR
QhbkVWLAa1LvaloheZqttbhAR0Eip6M430LMHER6/KOZf2vbY+ijF6OlyD776GL88P1DWGFxE11L
gJ9HlIG8BoN47d6E0ZVn0B1IYMrIXzVttTPHG5cjwKhcYGaiHaa/BP0EbB+MfL22NIgf6m3hdMmr
h6yV+F7n4h7y9qqA2SOER7W40pu93p9080mnwj1ayWaSXg1bMtLuICk92oPJJmLZumbkyN1dkp+8
8rEW8GQznVq5FYtrHZmDMXW84Bc4+t67CcKbMHqVXKBTKdKCP2okEtyJnSa/BBAhxvTKV98t8dqQ
fujmY+l+i0qeNGhItfJtAIUw8BRk3moU37B65XQx4dOgQsxGesJvCOyWCOwZMhEPIk3RNmLQPERs
uQQZuFT5ZnnfVfcYCsW6Gpx0FFGpTgG1QirjiC60eAPGG4U+6IJ5DSLpWhVJ9WuEW4gY4EeoZ4lt
Sq6TyuHWQpbQEO6AqRsmOWuX7aQmvEZKF268jxHegxvKG1WIbyhm7A05epZkAHlMb1boTjMYNsg9
1G0QNLEOaVlj3QX0KlOeRvD2Y/nYD8LBVPBWbx4HtICkQb7yBtMe/XbVGcgTGf5ONn+k+sHNntz+
JTFpsIw/OxQ+hfg6rk8xlMLKCsFibVzfe1XiyIaYtlKrJzcqUEsf1t4Ab6KotlL4PSperaSi91Y/
6cV1mivsM4mHCETF5j7pxe3Y1U8WnA+RMzOoYOupr50yIvmk36id+t3SlE1jkreHd9nwPKKnBS6Y
39g8JFK1DnztOgWy3iP9NMr5CslxWy/StYgIU5T3yAFae1dSDqJZH2Jlj0CF7Ra5LXf+ZjC827K4
FwrzMBGZ2vjFGx8awHk5kjMFqogtR6CQBpuR2TPE+AbVX2TGjrFB9dlAZ7Wzy8JEF8lwLPHo+zAA
xcLJxs6uPXedyUelPyCd4KUvvotZobq3qgMelzlXhiWj73uTw/LTAMUJgA876y7zlLXBY6PCbyVR
lP3Y3kFw3aVBs/LFQySmTMk9qqvbUMrWLJDOwklGlo9WyJKu0Dhwm+sGGb7AGumpaNtBl1C6jNAy
chRuZR0tlAQo6fitL8WDmmqHyOo5l+Sdr4GTbNFbRFHNbNYKqE8B9N0guxsam+s4A14P98AKnqXk
eYgqBDXeRuiwooCcX6Xt5egW3vA+KqInE6rn2Ge0uA5dCLejAoYuqGtS3yPCApAzwEp74E79Xz7F
DDFGa8J47DNxE1lvkXQvN2wXgUZUAxbQQIYJQZMoHyAGXEn5o46qROZdazEQIRN7VBn8H7+7R+Ci
ov+pImIJS9RLrxPVf3RLmJpJcBDkl75Xr0Ig9xUVlVzJd+iXo0fypvooULb+fdk8aRMdN8geK1/f
NYGwh723boxxAyfuFMqjo7XhRlajQ5u8Nc/Kz0Zi9/eDHcWJ41ndVuxexpSmH4pNAutnkO/gklw1
BvquMTz1tnzz/jBXQydCQbKLJ/Kx3bvZIZXwJkUJz2tAlJfuTR+Qa8lbjOpWWu1tc26/GDXYzIAY
ErznOG8m6i4cHrQyQUa0oehz76qPRTpueVJs6/FdFK5F2BDGYNzQZdkU3ci/eOa6yX56fuNAr7mu
5OEg6fzfun/TwwSKjLesMLY6mqVgbp8TBVfWUtmJRXXVYcml8vRKUa1NvGiPpPYKs4J1F0ubALaQ
lqJ1IyJGICdObNL7peFtcjbIKSSeNofjYEG8rjY1Wzj3X8eh34yKexjCei0P+ToQgP529a7ModbI
O6U094LyhjHNSvFVp0WDqkOgXOPJGLeek3JijN1rQ8fX4BBIUPZQlMquwltcjHjUvpviD0l4MEfD
Cf3joIIBUjQWZmpnISrDwy5orkSkwyA1QCJGgcRHnU45FePRQwSN865HmU1QxR0s3ZXr9TedSnlN
944aoOu0O8TtW9c++UgZed6DCz0Yok5t/tIVZCsf3EzCL0GwvcJaCcFVgshSZEiQhSjjZsYuNPIj
CGUHbB+Uxm6r1s0+QA+6BexligOygZw//s+CCfHbx8H/URo3GDWMqxFmN+VaLkHzN7RJW0a6pmya
HbbkjgUjL/K8Z7OYBIzNjdeouwAQbPWH34oytE9JAmWIGj0tPa/xVlLQGKw5w/miiJtFPHwj4CH8
XZiJz8igo/eETp3X2lCHbBnThjY2gCoLvHU5agZ1k4zKxtQeEGxdid6z3vGaU7qDIn8b45+x9UOs
v6VwhksVQlfyzjG1EZXbPhH3o6utI7RXPO0QJjhg08gbEn811uTiMGxqA/o1WNFgIR++VFygf2cg
omEh2DFX5wZtmJR5brSnCgB65r03aWIb4RK+6FIhW1PhzICkxJZzDv0VK81v/EYkC/XTFS4YiAJ0
SzWuqc7zKbs+izErziR9VRtFSYzmMHlItbdI3sI1X6GXfGCy05WyMHUXK13no5oVZvy4Thps2ttT
ZyMnuVPWQM52kyN8eQhuF72hLtXVAE1Qp5+QRJ/QvDoywf1g0A+pgBBB4b6dAG4o/rSrdvsfOLNP
JchP03kWblbGs7Bn8OqCspq/B8JPY8DbW1vIY+tFg7WLi+Ms0qyAV8i67/YVkSaMBfbTR/eQIFeH
EPZW2vkP3tE6Rt9GYaOvcb6wUcmkEpyN0G0XQYsXfwnwAyAqICOA0TAnZwUatSiSCtmx9oSWiC3A
LkFR/OuCzB8426dp/SvEHO6GzUedulXZngyIxCXZzKjVduruBKQsMnTJdBfoHdUAj6fBQuiLpaCz
0LMiMB/TA1KTsdU3KNrFu7rcFE+Kg7yHUznNGh6e3W68ap2qB3m3WOi7VHfTDHA/EIKA/xuzQp/f
DLEYVlV7gri3Du7L0/CIxKzv5DvxJ0b1a2VTvwbr9NH69vWwLx5wli6LYOD1aZV9/KaFiRSEH/Xd
aVC8techxYJDfBcsTe6l5o8uAVsROUTZo7PJNUspw5ij7U6h70LS0dYh9PEG/pCOVMQQIPs5ouIM
VVxM4gevWrCwvdhzZoyypiOMgzbzbOWaZQWdsZWmhgKylza2BU4BLJodIzq1HR7iV5rBz1/P7FQQ
ni/ls5jKdIKc7ZbYtVw3nGYWUy0UGjFKJauySNcq4/vXkS59QyA4JssHihkksI+RhrSvKQqo3QR8
kbRrCfJ0//51CP1SDDa+iq4QKlXi/IrCBKBuSonRoIZBQxEJvCa7VdC1bNHh6LJfUmVss1Ijw4f7
Hsl2Ul4n1k1Xq3tytU2CNL8OBK3tZMcYG2fIjiacYSsYDlaUrWrk82oXiCNGEUXqrnWpoGaDLKOC
xN5YXQXUHXH3PHRGC9rVcvTgGi9whPwRlpRedMpN6BmuRPWHLz/E0U4TngrlwRuuhCZdu1Cii8rn
C3S2MlBqQCNQhAe4KwOER8gKY/QZG6zjANLqCoK1MMATU0H3try1hpevp/FiF8FAPVuf5lKTzGma
zxaF0mIh7UOwOmW8HbvU3/bxo6So+3DE5S6UrlLkdZvSGaL7qum3sowisIdM7pAumZxf3BLnv2TW
z6jxIZpAkgA+VKdIOidEMxSI+E80O1bYMUGEqq8qngVxLzwCvMPc07w2CnXnagbWGdLu64m5dLUY
hmpigTJhjs3ZBo00y+/5QSzhOLdz6XubPH0d4OJrhGeciBs5xi2ffM8HC2il3jfdqZeuKffaxSGk
e+q2V+GNhmnkUgtauTgii2ggXNF0m78cgzYZlKgTASfAKR8Hc+9Tqbesdi1gq4UxElreT3L7Qyl2
vjcih4oQU0Apv3CvOpE0N8VTJUQYR9wim8DXaJPNmFgoQWPxgNRPnZZr0RcxL8LnRIffRspLurAO
+2SvV+k+BPaU1hnyFtZmYSIvDcwUUYDAmlE3kJj7uIStKK6luGBg6mt0I29qlgi8e9v9NiHhxx/w
GLqrpdbQxdV6HnT6UWf7ps0KLXPTocPbJdorqb4J/PumUtD7xm4GjU9BrNdjFWMAReckbbf4fG0k
0qNQAomC9snCHFw6289/zmwbS6UrAxsfgWPZog0kWLWNK+mqvRLs6Nq/kZBuBfMHpXYJaLAUd7Zp
fRFBjIb60KksviUwZPMhOKJmd8jQSv96iJ8jQWMG8jI1xnTzU+KDgZcQAtDmrccxX115erLJ1Xpb
Yan2daDPz64pEGHY9CKuCbOpDIqy0wyNR6VI4RYyGVT99Qjtrym1VSnvYz7g1wE/r9+PAWdzGGYx
91tFQLcZ7RJ8VqZ2C6fZdOF+vPoJATDpTz6ninNCQ6GKY4mqSXvSdMTRsaIxWvROSrSAo3ijCf3S
62o6HT/F4xtNFlcG2PbZ60r23EguJauZcBrdJqgd2grGTyS1rrFnAQ+GnhAqNa8KjTVb4knrLD1f
p4/06QdYCswYHXvcT5mBJsimi9MUAy7uEFBYldKrIS094i4uyb+CzHODfDQCkTSvBTkRnlBRNnAN
5yEnABZcWY9ogqyQT5WiDa5J+6+XzIW0hA8KsO9P5iN/ep0jnoGUmaY3JwWfiFYZ772s2hiFuJba
elcFKT7tJexkE+W0cGEjXngyIK4oieiManB9uEk+Hn26NugCdZL2BGl/dcRtaaftoCrwUekifl8G
T11avGfx5tQ0qxFi1Ws90nZMJ8zmbcghmFs+ujKRTVXK+XpqL60cxWCnqCLFNODxH0dXFvDYc0Fq
TmZGN+ghEA7tEsHv0ro5DzFL1fXWFFrBJYTQX1lWflMn2yCl4tEvJa+fk5xpB/KokxS2gKLO3uEN
TqswQM32hMSCPfxInWQrbaV4laxpbi7shkun2Hms6Vg9uxD1xkKYpyGWDOXDxZG17b5//WWk6SKf
b+rzELOFl3a1aZodIcS7wR7Xvj2usqMACIQ38726WyItT3/uUziTDBhGEH652mz28IJtItcFeTKZ
eyu7iTHo/wcgJTQ1LsXRNItXIG+YOcxETGg6Yyb6B1yGOh61KcsZny1wneifj7bye9hTi7Y5xRbm
cynw7JMJiEvJGnYsFHJGNBqqfSnrdo0NcbAdbvUVGP2VZ/ycEIr/AbT0c72KtWn+NerZx4yKMf4H
kNU9IkWNqzPkRVRhJ2gPLxh7UBzvD/lqYC54MnGY5gcatgHUO0d2MnT9JhD9zeLJeun6Vyc9YEmi
lA2L6OM6HmKMSgWN6hbYBN7G1O1pioM2Gg3buEOZY/oWW39v0oT44W8WEY6XDruz8NYsSVfzMuyM
AZEujAISYWMelCuk2YT7Ftu9n4NTb8ZNf0Oz7y0/ikuOSp+5aDrfhNU+JYMKWcns6ZOP5thgmtqd
KA4MrENGj1z5HwQ3XmPxSrJNx9rKq8ChJ7e8Ji7vhLP404I9O0Py1Bv9OmcndIco2rXrdq88G7uJ
O0HlVL5G04626SreZgvPo8sny1ng2VY3sLf2spGtjmhHuU8mIB3m4ulVbwvb/vgfsGgvfuazgLOt
N4pZXWMmTdr9W1H+qOnd8Tpah467BkfV6mvpHibgpnhYrt8uDna2wrHk0UoVGdKTcgu0aF2eYDke
5e/atrtGIwHl16XZvXSlni0rfbamYVm5khszWHpmtFe31pX1U9sl24mu9r3cCNvEWy8/AS8k2B9W
87zEl9fdaPQtYSdeh7wJNmTXzniYWN+ubVwvHKaXvihkDp0XL3hBil4f164lwWik1zndFt4Oz7Nd
drQ2yTVuIncIHh2MNTLTjrce7hfiXjrEud9FUxFFHbWn2XulFnkcVhFxx1ua98CScBGz9ffWpFY7
fMfj6DdYDRD5+XbxrJreKfMLEvF4jTc+gY05hUXT+LBNlLcnU83uBE3dGrgjeWm6G1EZTlptXU14
QCN1sB3HWkJ3LOBrC8O/9OzQVD60DFoSyY/Z8IWhL5LQjdoT1WLqcVsAIig+N9/VhynpjTfxHRZG
/wOfjmhnUaeZOTuooq4JZTydW1CwklPcZ68+K9l/9p8misv4GOGpuVo0vLv48D6POltiedV5qpwR
tbM1a1XuMThDUrTd+b/BGYrr8oBuMt5fS9z7iyvsbLDTJzgb7FhJVSK6ZN4dNoYeiBMkmBsRBUDA
FV9/zaWPObt/Gq0eYoOq/ElSruv+SWiWxP6XAswumGz0ohp/h6mlUl+bv5U1ygUgCjAk5W7j8HsV
vuP39v8b1OxuMb3IDbuUmLr1wNMfSZ+l5XjxA1GnnEjr6BXM22Ce7glYFhfsAe0asUgwjo9+fq1Q
K/16JBdPVE0j+YNLqojSvCeUxAF4v6Gbpg/W8U2zDR4plvNEtcf32P4f+rXssrNws0vSRRCpjWTC
uUcUCHbewbtO9pJd2+h2rfTN14O7dEmdB5vdikPY5YKeT2MLUM8u3jRrU2Xrr2NcTNvPgsx5JE3n
ykLbEqR1zEOFTE1/ELYTG1Rb2EkXL3mNo58MHXK2ps62UltLApqltO8mKaR2nz9MZRf80+wQPmOw
WG+5wOqYvtVf8WY7S/DGrspy7gI9OSmgTUrlZNTSKsqu9OJRpPCZ6pojiK8NysELk3r5y/0VerbB
UhkPTrH/M1RcV+NV8yrtsOKzyw2mlNfWU7TOF2WA5Mt77q+gs7VpCHnRxAN9Yfe1gHl0BU5ctBUn
uGkdyZkYCv2zdV+vjOPgKBtgkdx88kt+E2/yR2+tLa2rpSmYLd6yTXQZCHNL8x/byU26xp7nNn8u
1hSd7fIAOu97f1qY9umO+3T7//XF52WZwSvNANnU6TDoWWHpehJIqQ/FtekMV0tnwcWDWycdA5LC
M+fPcj+7g4xKskJVbEn9899dCJzLvV8YzqXiAroy/44w/YKzCKbnQZEVGQ756LVuJ3eRutLuW7vY
S0cQDJSanr+OeOnBOJE8aD6r1GXn/Rg0G7VKScX6hICgalc1fEdMAPP4Bm2LfIUs+8I++SzGSXZ3
HnC2ZKXaD1Mer/UJk811UdG8lyFdsHkAJatYvA11ddUPoA9xwsGADCwjyfaIG2xQDXcjJoZS2h1j
C5GPoMf+rVfRUPaDp3g8KEl/l8X9lZdU1wENnh4kvSaIWxF0XGgtrfZLi123oGxRPFBJVGfPIAlR
acyEOsaBq0VRdetBeMxVxf7680xbZr68z6PM1kOrC8rYa3190gMERt2oXHXtXvPc1pZG8UbLb3I0
tpNsXCijXQprSJOcOUtCk+Zvar8ycpf8vznhB4wZIwlvqNzoUb/3C9+OqmOpaUeZWv7C4riY+vOG
V1RNxCfK+pS+NEpee2pcn2pO7RB2gJgZIpjbrqcG8H+kXdeO47qy/SIBEqn4quDU7bY79/SLMNNB
OWd9/V2cc+4emxZMnD2YlwEMdKnIYrFYYS3lV8ZYWlFoD4P+56CAXUYKyEEbAm9uohWYc9G8qKJR
MkT3MihApdTwat+4v74jzD75HTHw1jAV9IYYFy0bY2eQQlOb9jgRhtj+PcjfuhHbKnhwTf9XGBGB
BSy5+FN5zAGeeAQitUDJzbr2WJUfHWhulQztPhiGor4o8bLk3U4lcRZtdpGfmmA0OVr6Qza8yrPA
uS25GhSzMcEmIxl80W1SlUmM7mdoYiZAzwLpEbDeVuBHBmMvmqAJmv2v79TSCQWaL5KmOJ+mwhtT
W04xujLm9qj1aM4HjYO/i8tf12UsxFLgm0c1m+nFuoW4Oy8sFRWokk13bKN3vQbLTtCCq6QCeomC
Cqt/aOlN3DYbwxpF8falIUKybgFP5XcFhE8Ml+kIpH2z746BEYNDmbhJphxIhLZ1pPG7uN5Ipvlx
XdtLWzwXyflurZLQitV3qErMyCGMaFSfEc5NP4f2f68ZQJJBFfK76wEdSudW3wCDy+jKEfOcO+ut
Wyf7FgF+9ZTvxD2Ll2ZyLoqLGaup8yNthqhaObZAvFKmDLyqoci1sXN67jfOxXDxYa/6fWRWECM9
pk+NjRfzjeUMq2LbHREIC5yGSCduo+Z+rEfVGLpjAzRfkDSot1r347otiERwhj/6Gki5QIh9JDC3
CZMMMpo4rMgUHOKFdMPZuvH9YnIz12g0xroN9/XtrCIoKtb6E2CS0GAPpH6nRAu5J2pTWTxbf8yP
cvkc0GmqoA+EcrllrNUInFmpvwKjsauCR6GrtDWhyte/WU/LslgWi6GwnVt8hbnOREf7+nEAdkiS
fBk+eMNqgZBLF4/FZCyDwCcD+i7fVdDLJS2GEULG8Tstb1rr5boSor/PnSWjzWMQmMJB+F1qT9or
qUSAnYs7c6IBd4wiebTmSIIGUXWsMcxUZrnTR69d8W6BNyhH7fm6RgstNudLxh0lc84p0XKohM66
CeGXh6gHo0Xgbb4BDPsOaIjdvCrvIyHsyUId4lwyd8KCOABBhwFVMbpVYBZk5X8HN/0hRXaePEFu
1nrAufQCYW/1QoblTDJPzhhOHVjHIugcbxvdtjIn22Vr9UlbN/4agfhqFPiSxUU2UOkxLbSFWAgO
zo2/t5QktvyyOxYtxsgI+tOrEuM9/V1Ewo0yfYH6D5xCgCCUAJvDWgQlIO1TlKSMMUFeGexo13ed
c27o1UBLHJK5SGhrC+ekIbIEoDZDu0MNzFFBR5tk77kI2FAkhDssfg2yviwwtTtQdYMAKEAbwePk
i+C4RFK4paVo7c4ZxujdBIKvrvkANB6490StX9zBv1gw7pSEqeyHWE/tjmDKSepVNDG/Xt+SJQkK
oFdNHZuia3w01yhKr4blpN2VXYwxNstNwOl8XcTSUp2KYJ9wEmoHMmhfTXXW7lr6YmDqpH82h+/r
IkRasE84ERFZKhrqC4iQo8c4fa06UT6EGc1JmPF7I0514Iyq1/RBmypZu+t26m52x0cw2Sq+y2qX
cJY/0RkD/jGPYiBYsHh8JHwhmTO0SSsK05IU7c5oLTbZDox+2ffflGGy6aDtzFR7TkFsYPuD+dX0
okEe0d5xBoi8dJ7M4Iu/C5Qnkh510DUaiSAqFW0e55AjH23rPdAT7sLqEFpPdSEaePrdZMHvHuyb
mDgmqmLwRj77Mi0aw9Lu8NDXHrU38FqvwczwK7gF62T3oewADWFnj6jrdMK3Nxeg/t6/U9mc9ZNU
BRzb5Gt38EJOvc1XoVvfdG9gaHVDT9SxubSUp8K4czCgOT1uIwjLklc8ruwME/7XTxqfe77QhzsJ
UZDLMehTtDuAXXm1tUHi4r7/ja2V9Wu04ltH0UySSCnuBIDyCrEXbrc7vUWbBrSamvV1pUQSOCuX
JQucwjMkZEGN0xXZUigAf17yH6cbw9l4kbV6mfrYGHU6BGFlp63u9SFam3RLVKteOrJ/RJkyV5A3
0WfbUcJErQGeAqIEB+i8+dbwAmIHaLOQYXddtOq61fVFFMnlIu0+o1ouazAMKwFkcBavslAFv7zs
/Z0Ydt5OXH04FT0Qg3CWNYSNPgDDG+Cu5HEr8Lsibei5mF4xUPcusIqxOTh+CoZZgMiNgr1atjtM
DyKoMjFSwi1Zq/vm4Cehfte0hZOQr7D+eX2xmFldOr4/ArjFatoc94QV6HcGsNQxFuNMrb6BNl4T
pi4Ze7fO4l0vCY7TsrH/kcqtHUiJ1XRoILUpjniSAUcwA5j7YPdBtLmuHzv61/RjC3xiDANoyUsr
xwLKvXYflfe9nHhz0LsBYvuOHK4L49/M/3V9f/RiNnMirZFzLS0tSAO1renk2QplkZWS2agjhB6p
XeLm7wARF9W12XLxShro8GTA5WhW5KP4qvabOKNYTgkEwh54W0G3CcwiO1jLKD8FEvgURC6Xfzn8
VvVUJucRwxqmUxHI1PA0M01H9RIwOUm27pK38MG3gduibYFyK1jiJXs9Fcu5yagGpEebQmw1/FRL
a5MD7SbEXibg4g2HyI061Y3MZvsvNhbVdR1FbxnNPfw5nMe6kkDNy7QN7ur6CYRfrDFOdf1DXr/A
zdxIruiqXjLdU5nc0TSKQEXVC+6yQC1AAQNz0f0Ia1AKovG5ASTudRUv3Bn6g9FRDsxqJP3AK8Ed
yWrMQbwOqtFDXLAwf/ysRtWhhiwocCyKMWTZAGGrpcOlnZ8QTHdKoQrO9UNbyzeFeZP20YNCWoGV
MOM7OxBMmRMp3NIBsyA1gMZUHdQ6cgf6VtHMRkLBloCl0vXqd69IguUTSeSWr5VMDYCmc3Xoa/2x
KL4UHdzqc+tKiv7QWcCgkirn+oZdnkBOSc61FRPaSuaGVAcpD5xQQU9mFg4bqacg0cYMNsPrCTHh
mYRr1a/XYLx9yJXRyQNlW7XjegSsx/UPunDqv78HhCQEqO+aonNHc0BRrqGVXh1k6dhqtV0awLIw
Dl0sSsAv29A/gvgsSTdnZoEB7Oowh+EmmLaAIfLm8O26Nssb+kcIZ6hjFwMvbIA2pIDftmR7BDBS
3oJtNvYU+aD2un1doEgrzmYrtQi6OIZWFqBZ1GhHq3JlVM/XhfC5LUU93yQeQHgCxW83WmyTdmay
AUPTbCuvyTNroq9nB2VUzPNh/tABCfHTddEi/ThzrSaUHKQI+ulI7ZjJHXAOQSYtCGfYH7k8+H92
jX3EyQUcT9qgggIQB783d2Xlu3Kee9f1uHwrckvIzsGJjKDug7ph5gdnopqOD6rZz/rYrdnoT2pH
vU0zNyZrCmxY/0GEDXtxKXDC2e8nwq2hwvCwyvaPMQuFlTM1ME1QTBclsHMEgYVoy9gZORFWBfFI
MGqELYsB3B1tyhZ8s/799fUUacS5DYKBYh0gJFhOStC8Ig/3lNzrFJqJiH0E6vDtV5Gv9lLA1GnK
YFX073OqbgDgIDjHAhPkwXvjuJOkWmY7BMr5CHA5kvRxfcUEjpaH7AUqY4HJZ0iorHJXpa3tAzhJ
J4pLi/5/fZWem5vJXWsFqN81LcSSmQPwPDD6bQAKSw3uhkFEOMS2+crJNTn30FRTH6nMPagtoJkI
3gSK4obpD598or3RkQFhCkbm6wvJI8f/1xv+brZAS8EFMQYCyBJgfAOEgn7CHWZnxPiLBAg4m3y2
Huh6dwAPc4CqdC+JoZCXDeWPcO50zVqe1C2F8DH+qYyAXhpKwY28HCJYbJzNQOkGLXrnB3hAc0QC
iM4KveG+D1T+5KZZmy5QL0CmCkgoBOmYCwYmmsBvLBgosgoKeIQx0U8Uvl2rCvSk1gOEX3WEB36N
6DxAadetxpfr+7fgOlAvAcgEyv+gM+Z7qABdLVlRg4MQ0cobosIZsh8SIBRD6agpvWAxF7zHmTBu
u1J1boKQQJha4xjkGw2gdjEs5bpKy1KQgIROBkqd3IFTk3QEjK0Klzu9J8BEM2LAVIseb0v7gyr/
P0K4s2ZGmW/k7JaMgN0/NCD8HF/J/BWYAtcuUoYzv7BBwTAJEexXbQKk7V8D0FVz+KvrS7ZwjrAx
f7Rh2p7cUlTpAkAfQ4pqPQ7jPmhLgQCRGtydG0eDIRcRlquVX3Mwsmuf2KC/lMFbl1mE0thTdq/L
QMrD+J1f2jT4ur5UlwkKiqG7k7XiLtsBDB2mGkJM604oamaNHSoAS9AejPfeK3MXAMKJIyrqC9ZP
5fKNIDmNZQyqVIcc5Ad1el/DGnRZ1OAoksIF7IqG8dDKwMmJ4MCL0dHrpxq9TtcXUCSEnNtaaxUZ
kdFmdIgKZU3zARTboYOxTvfvxHBeoPAtM0oH6CKZ69wwgKoH9PHy9e+EcF5A6jNLrStsiwXAwySJ
7TmqbSP6S5Pj7yCz7hS0vENMDWIY89u6YeQX3Sr9SVa103/9q3sVxWPMlhI8y+jFCLc2z8UE+GRk
MtDDW/WPxSy4di7DBjYOzIYkgY0lUxBqnVsBtbIkGdu4OQwzTmvR6w9pbvxSpAkoA6GXqj4Y8mrA
Emrx5xxWaKhUV8NsuaQdtkM23UYZMIFKEG4N29iI1td39cIb4tvQcwfibswXopmTWfCJN+yKYCBm
UDUHGS3FwHdBcXv2rou4DCuYDJVpzua+Ltqxo0KiqRVBBqDB7pq7ZDNu/FvlVXU7V/vOPnIncEeR
E17US6UGw8UHhA0fVmvJ0CZ5CpkBSnRS+WGKggmRAO5oVzmaAiqmFKm+B1R40sQQRBAiCZzZFA0o
5akOCXFZAIr5hwmQpes7I5LAfj/Z/KGb/dzsIKHPn7Tp0Abff/f3OeMa/amPx55tAh68ya/UUP5S
Ae4ubwY1z2rCNmGMvBqNEw1Qa/6FDphbRMSoE5XykFedOddNbEGEBfoPKf2qFZGpEnbVnL1l2Plg
8SgKNhgi//37yTboct1mQ1w3hwYlPHe8fSffWodBnPwIpDfX/DSeARiWudW0Ake1gwYUYJ8b/0bN
k28g56bQg7ogH2p8w4yWHTkH+nCiCURcVno5PTmDnqYozoywYXr6a0zKJ16/aTO79tKHGIxU1Swc
bGIGdrmyAOcArAxlPfLnWvnDXFEMiTeHbH43E/RXfmqiFNniGWL4H/8RwY/gg/4CK6VCKUNBL0D2
JRUP/8IATwRwgQqoF0dNpxAwB7Odod++SUXHiKduVdB6jSsQgGmsrwsoONxBzcxgrIk/twczSX7i
/XSUu/Do982NlKSHsm0x6dG74CvbBkrryX7vZoBXA9mKMxmtW1bJF7hF39C+9BzNw4tMUlQdcuAU
giajmS0ADvei5PHF8599MKYXAcaIMZWL8sPg97nfzxQfrAJnrwuAOD6uqlzZIc/lkfzdDJMtkULB
A+WydwZi0RqAvWau4IJPzUiralS0uj1glMBAhqHdTq28MpFXpnR8CZIYTKWli2xf4qnAgrpuCMyZ
8cYMFF8M9KA1n1Vezo2ZzEWdUR/Fj1lKbb3BMdXNjVoHN6UmCPWWbBoMpOABxISohk6/c0lW0fmz
NBftQZFbJzDnrTqJxoQFIn6v9InPC/RYHfW2ag9qeSPVd9n4eX2xRH+fW6wJDYpWo+btQWq2ahDb
E0Cmr0vguy9/H5qTVfr9+4kKcdWqU5pjlVAGn2/T1VxsqtgDOqQ7bFNMTXSoGgtCgmUT+Gdj+EwJ
io0GRq1gf1afOx1lec/jYHQYMhI5a9H6sd9PlJPkNCJZXuKAoYRYdY0zmpZgAZecs4UFpCYoo62L
4aU8r0Efi0aWgzbdpO2wmZMXWgvx/kRSuBCh8GtL91VIqYElgbxSvlKsH5bXYtwzcKpHH8ToiYch
60xQuVxcwBPtuCxANygUvXVJe8jBvwCEWBBgCIyBsIfwhUM4EcElAawxkMBWARHqffVz+tmtx19Z
7FpIutsVJlseGldBMhKTTgB8lxjtEph/hJh+y8fg5Cs4Z6ElUTyVPr5i2hEnBEGI7busiXFy6/vo
IKpyC5aV9xtNro1gysW51ukTLTBiJYnC7qWrxQJvOwwSaLEXaHQaMYvK1+P2MBZW52Rj6lZZ8TJV
YNHQXwewTplq9aXSUnC3LBxtDAkhq8xgVZGl5OxFt4a8aKy2PlRG5hCr/iFpb4Wxbn3t+brfosz1
cWZzJokzmyGzSGtFfX1QhwD4+HW9jrLBd4Imru2QpB/AwsNIsqbJR0ry74SQlyl7zeWoQPZC3RNT
Vj1imF4elS8gzn7ocsQBwySBRSZPfqbgbfLrbFwz8im9f5ujdiMrmZtnWmqD3QWJKuJpAMQt/VBw
HpbemcA0UQkxFEoJ8vPnPkv2iyQNAL99qCF6F5XoU2P9tLptvoGg0Lf1G/A9uoXgoC+JZV0eGL/E
Cx9ot1zwhPlLkH8oCDLbt+5n9DM+FrvkvQRS/Ldu2aAXQ+QOohvwqv/v/vNMLufZStqDtcOAXFIc
R22r9M99ItKNLRlnK2cyOKu06iGVrAYy4u14m7qguwjBnqTdM/wL8zUQThgsnAIDc4eygUoAJgF5
pGvdjwhFHrs+hJ1i+0AjbIKHvPpGO6Vg8Rb8CLrkAHJpIJ5SLroPWqIk6exDMdV4s7KNbuyvn7JF
qzgRwHcdBI0RzmUHAQxSIdpoN0XiBl7+CsKyNfpagbmYOJY7rQVi2eHlN+xULBf3tMC0rswWYhtP
WWm3iRd9FWAEVDcADLcQnJBV6vnTLSYtc9Pr7EZQAFy4bU+X1SDnR9DvyjKjEsRHwX7sMR58S4et
QMVFGZjlJqA1NlGo4s+bHKuDmf1Hxbd6m4A1OvCMO9XOMYOOYx579bMI3W/p7Ypg+I9Q7rARtQKx
x4RXWL9qt7LuxIfMme8Y4le9S1xZ8UR9+staohYHSBN02PKdFy2ARWigQaDpH3Xt0aLg8hOh5y8b
KSv4/VcIF+XlPuY3VQmvfuPAaCCKfbTfkiP5ZOCcihfuChNQgte3b/HgnYjkdq+TykZqUuhV+vfW
tKGgmbougAcXYXE5tuqPUtxWJcNgoSgGCZqdboNNA4xA627eMUJcEVjZkrsiiol/mJkBLAN32qKI
JLjYkByqUIUuNAYNdGsFb02ZC1btshLD6nsnkriDVQRxmmsldmoIwT8NdG1QsKH0gplsG4SqNhrU
ItA2CpsKFy3kVC53pxZxF7cthVzA/45ussE83S+6yZz6Zka00ACRN97RQcj7u2T9p2I5wywQ2lLN
YOkof9dlx2p8BW20wE5EMjhLTOc5a4wJMtjgQZEDIRT0VF/jg7FGNwnKzyg+Or7T/rgudsn+WWyi
Y/oHfDl8ss+PUi1IQSN8qMCBQqJbU4QJIRLAWYofavXsqxAg+7dUGmxfF9WDl0J+IKf/0YEzCl0d
oz71S5bQ793y2O0ZF/rgVmD1jVaicqBIH84UsqiPyKxD2FgVaF0p7EHUt3TZ5cYO14k+nCW0iFXV
YMIx7lfgSZLsCFwOzwygRgWOBbBEW3AYfKAz9FX0mlk0wRPBnKuKtaiWrQa6yeCnK4qfk6o4Vi7c
r0U3dSKGi+LUrFDzlBVDWPO14ibeGLoaqGHGxpGPw2oiiNTtsYC1C4EORRpyjw0ploBY3kI0OGR9
dJtn6BXcz0CaL70GFBsbvE/ddC26ZERSuTepVNa1lBY4A0NQ2ZH0UPYtMMRFY2ACKfzIO/jAOy2W
iuaQINgZgb5bfKeiWbbL9sFz2/z9mjtJxFRgiG0GE6pE3yDnpU+aXW4z0J/hld0AwhEl2LXyrYJy
w8mFjEkCu6GcK5n0FtxzCswzDwAGNn1I8asagZSQ1oLrTbSSnEOhkjzGfoeVDJUXK9/36hsRBeRk
UQb6jIiJF6pxkW6K9NSI0oA0B31o10MyPZNElkEobO6bAfPhZfug6pNjgeuujegu7DrH8EFKGCog
VUaxm6Zuk8AdVIXXmvOvPg1uS5I+GEN28CvfsfzkKzay0Q6y2b1+YyzuAgrHoAZDIAho7vOYOi18
ve9lszkoCC7aDb7Q7vQPPRNVARYX6I8cPrWiBWPbajnkVDPB6DH1aLqjci94oYikcCHTHBppm8aQ
MuYmWAY/tOANZN+CGFAkhDPcpFbNPAXS6SFvAvCUgie7+UHzh+v7shwbga/IIHixMuTU842paVI1
um8hNkLTX7xFB/Fn6FRrHdUTFPPtjLhpY5s38kYVDLguq/dHMOdUpxbcTHoMwRMSDuYxrj6Ex0Uk
gjM6f+6q0KohwgSwEwJPkFnsakuUAl427X8U4VtslaZpMcoKKQkmC8dpAJt04Wngv0z98envdouP
1THgMNYoEsK8AdPws/5ktVUwIEe38cvoaUCJlMAOiYFo0fjBUtEIIEp/lOSMMVKbrkX/EqrgVWKT
pvL0ZFqXYHqJKRDJRu0pk55UvbiR9XJ7XeelZABFsUrBHD5K2DzoEfgxA6vKpPpgduVtFob7AohH
Ga6RDLTZqJC8GLUQh2Mhuwg4hn9k8kB/Q9IFfjeFsM38pairTduPuBhNz9Lb2ypIb2ZwxA51Aczb
eFMqoShhxdutTtlLDNV0ZFIB0cLnAJsAdHDSrEt7UyqOhQ58oAiJTKkCSfAPQAI7atGuEmP0jGze
UyqtQ6QognhyjQhU5s3/eE75j+FC12EkeMUDcHKfFI9lfTMRdEGI8kz8euuAMTYAnCWjMqmzyuC5
EzKBqkxBazPdaXFuA3zBjVNwLae3CgGbvXRQksZOCwJuY3mVZ7PAz148S39LN1jVmGFKX9Df6EOC
17wJ6eRe3lHMLwae/qPeJLfWGkSv9vQaCvRl6pzmt1gTlQYuExXPJ+syxzunOVXHuKpA1QtCtMFa
hXOxC0ZMM02A4A9aItCQ+blr8rgtxCpGAS6S6i7WZpeq9W6aQT4QA/03r5wKA/6aMT7Mgy+wnAU1
MSyHxAJwczUkKfldRegRZTrE+mq06tPcM8fGbeXMM8IAznEQXGWX4mA7qP+DhQ/grxfdUlY/RJQ9
uffoWXZa/970/XUnJ7dZM7pzJoppL8/ouTTOISL2kksJTWH7crzJ0NRmPcbSv1DoNxeHCZ46Ah6o
81PhT5VFpU6j+1YbHKMq3DIEozRV7XKkdmGJpiEvrARNCMAYNFhbOchb+RJAGfUVUnjFuE8VywVN
fGznuTGh7iat8yp1+lYqvLAEKmIdCEYXmf2d2Scnmd2wJ8+DLs6BztCU4z5LQQedSysweAsSJfwl
zYBAgTsKb6r+xv7h1jJQ4yGlGUS02pcPMDkapBurTN1WFTlvvqDJS+KUAY/xrPUEkhQ0IUWldDNW
6apRvvLprR2qdd50WzP8OUub69fkxQ3N5JrEAjQ9sCwxZsrFpOkwoSbhp+N+GGqnrOZVZ35lWmTn
oImvX6Km9wChBu5twd4tLazJOveJqbJ6B3fI46EYgNXPxM7o7BlUuw1B4q48j/H3v1GQkS8xkmYM
P3Dvq0qWKuJ30biv6XfX+yjzzYdpuqXzKi2alZEqGz9uHAPt/dcFXzQWgc0YSECAI2DNRRpmzc/N
szByS6sbqu9VK3332UhtggxOPAIgc0iTl0C9nwx5rQUBGtnnVa0ZDsEMqDZlB9ks12n31cWTo0n0
taneInN2g6Rfy2riFmEP0mxRaeHCMWGkmZioIYIeATEEn3Nv2irLzEEmexlfKkdfmvUYUIFnWpQB
RkVMxJvot+W7eJKxUfIGgcO+C/Zh/jyUTwP9dX3VL+0KJNzwelh3NBUCM+p80ZHWlNDFW5K94T9X
GYbOpXTV9Xe0VO3rgvj4EgPZEIPGOtzJOkPCORdUKEnRo41D3WOS11OLehX1IHHWVBu9sW4eh8gU
iF52FzcVE4nqOKqDACoHs9+5yLALRrSvdeoeSVQURPrNKN+2jQHCdrJRRI5hST/Ek5hwR8IAkFac
folcoXfFxEU1zAe/7Wyl0x4nqd2C9GcVWua2RgewYEkv9g76nYok5/plWafrWRaoezl9bKKvzHoe
kzecGff6zi2KoWBrZwuJtlPO9ZhxnrRzb+IKrp9apQWwRgD63Wjla1P0l6LYIp/cUEaRxnGI9sx9
MEQ3QTO5Y/HaVWRlUoEbJ2xtzu5CtnaIX8BfhvFFk3c2fanmE0MrBQX14I1PK4bufofOpU2zV49h
igw1wjawUt8zPEq8aJ34XpSsvkglsyNBEZjiJgHvncm7EAukk0WPdvt940mH8kmyx8fhK3ykD8ra
Wg9PxlfoWSBUFKzxRXmSiUWPMmwUWAwa+h/OF3mQhjCneabuTZBSd3Pphgr9Up5iPVxT1d+D8+8O
K2cn5MEcwp3V+3dW1j5dt6mLIAjfgCKYgik+tEpfVCxluUnksE3VvZ6BVqYF41ZVPTZT9RiOJdpG
utWAOCydiQh5eckl4AYHVibucPnilRtXuh7l4ObcKy11dNKuxpCs2wwApPOjjwKW4IReOHCoqQMf
GYuNXOLFrR1MuLELNIfui6joXb9JgdkafWFsJRNcnkveB4kDmfHUMBQR7oxWRWaOWV3QfWylWDvU
IIDRoPutq5DR0YIcrGe1yI6W/AJmQagKYlwwmvEe3QdOexCMLG4OvOjO/AakKspiLnLNP7TMo6XD
sFpaR94IPdJFNo2ZsAF8dhTZQaR84ZIAqjql/oxtLPWfE/IVaZyukb5/6Gs0rlFsI5FLe5i7O6JU
N1afvKQ6BsNGpd7WxbSLRX3/l09b7ns4v6XLgTLXNb5H3uVHY5PsMB5EflTu4Nb2DJavHGXlz+sn
aMm0cHgQfSh4sgCB7PwU500zp2MZ0r2USJumfbZq020KWWBXi1Iwj0SRB4dl8Vdo3xVV1VUd2Q/S
Ywng/tno7bgSDUsvSsHUDwYnMINz4YwnUMuMqdkgCJlyJ5t+xDqMxxDt0pK9muBbxFsPVFp4MJ+v
mFyFRl/kAe6xdrDN9LOgrVfl96X/fX1nluVoQDzViIx3Mhd2WE1iZmme0L0iAwO0DB2UQoZ8Xwtr
derCHYZQ+f8F8emzEsVAEo8wgbg4tO1jof+dIhq3YHlEAUuUpHRP4ldgD9hq4yfgkJ/v/LwW3MfL
awb6cMreHRdMlVlVqVGEa2k/gBpyimvX8jOvkONV0faCq2dx1dA0iT4WeK6LCTsz6uAllIzuo2C0
R5Aid7lAwkWzLXNPDNOUwj2yIhJnAYo+KYGcF+oe3d7GY+eBhn0fbOgmWid4dA+2tpdX6krexOt6
lQBbNXdEYOEXc4T/+QQM56MUhMCTx+0C4ZBkpA1iw8bT4YN8G5nU0bYUB7gl1J4+eg/8yGg8X+vg
uJddyRWhiSxGN4hp0OMIwkvEOVyY0WZGowZdiUUI70OzdkO//Kzz1tMmZYs6r6OH08oo+wOISnax
XDhqGa0LNMg4iop+viHGFO88Cb9qKQDAXUWA2mgg8cs3hMltofZor8ZXvRto8+5dxvaq/PK3AL5a
ZdviUwFMTb0WxXpL9/OpWGb/J4Gtn6haH84J4h0SfdRUP/S+vh4m6oZDuSpN2TH6aHvdDV1Ug5kJ
QEvoiDgH/+E2IOnB/ZDKMAHlsX8zwBa0kvfN3tyG8EjP5Uv8EG66g/o63EgrgeRlbf9IZkfwRNt4
REXIanyKh4nbyGt9HW2qfXCffNUbkErX39FTdyu/gVcO9K+iHV6KLC2klxlfIvjEeKgoS0uNPjTx
hJgo2IIRbCXxCgk3DzDmtj7F79P8FbW1wFMuXWAnQvkGTjSnFpI2W3Q/miCY7ZG16DMvT35dX9dF
KaCO1XGLKdhR9vvJss5GCFCIkNB9Afgr0/qOUiQ2NEEGb8E96qhQIslE8Tq4mOfJyrZGn8lM9xZG
t/CEtiuAKF7XQyCCLx6nlZIMqtHTvQ4cqgTHfhQRqF+MScL2oQVIZxDmK8gAcEvlk8gMadjQPWvB
LHbdc3hI7kM3cqR3GQ86tNeugJqIQULLLV3/oRJcZws7dSaeO+6tRMZi7mu6z/N+FTR4YaqVl0v/
I18RDOFcSy7qL7JRibMSWs554yjo3a3DN9MQFW4WXCb6rGF3aOICkzSPG6IB6mYwTYQBMyZOs9m0
R1ndlLrm+GVlQ1PB2i04D7QFE/Y0R8pH52H8hklOlU7GU6aow4ehfYkZnKb5RcJoO5Dckfuv69Z4
0QOKdC67DzRWI6KXKTCMieR4P4TtvkIbdL+t1uWr9W7a7IL2RVBE5NL2CV4sbMKfsaBcgBQW8RyU
OVp0YJhxb9eudEvuqxcGlJvtk7V/a2AWwG030jMQ0yK7fACs5718w5oLr2t96SbPv4PlR058yTCg
9TrO8B1y0K30GkBj42c8IturaQ7Q6ZykDx1N3EkvL+mPCE/FxiKBeoE6m5pFggQ6rfe4mjyqVq6a
psdM3ahzvcLl79VB88tMsx2hyHwY28S69YvIJsUvs/pQ048YGeGsfW+D0lG0bYBOWrwTnF77nHPV
pik6GNPHUj/U011lokPAyO+rcQ8icuAXvqjBsInKERNqoMqcj3nwIufKuiXxBuCKrpzAPYxgBejA
ktRuchKvpnBY+6Zsm4XuaqAxC+bPtikOAQhluv5XriH3bK3qtrbN+ldn3eogNIDs0ngO884tyocI
abnEa4HqOa87QCbQUttORrqOm/u+uI0D9nHgSZ7TVYJQrKag+ZseFOVDL/ZZDF6SHFjQ9FmvHlXy
ofmVk+vpqqLDKgYZbmpQ/Fg5EVjV0nFypo6uaWFt2tK3s2p8lEt50/X0Wa57uxhUxyyUTd9rAOEA
duv8Q1czJyGa1/npNlE62/BnO9cewv4mnfAHZNmpEfAPCB2p9EudNgbIFaU2WpVp6w14NoXfZHi1
wskJ51cSleDlMhnJzirSb8bC8KQZs+f9j7nb5VbomgPwIyO8hoPSA52IS83neDj6k2Sbbfws5Z+V
7IXB5MQ5EG3Bu9Vrr7PyXTWNjc6HtdyVtgomxM58Dwi+lKhOAWgMY3i3uhmtAZ3dtSpCxe/RjPcl
le/CJn8H4cqm0NGaaT0C92hlSGi2Sh4N8yNGvJvBUyZKuZos9HDhfZb15ao3fs5x5FRoIM4C4knh
scUIdT5NIOeS10k5YKUtTya5PSaAZjG/6773Bm3etNWu0dsVRQlC0rdKGHhy/1Oi4cqXKw8gY1aa
OUWSeHLzA12wNgAu1ppc3irVa2cBq6NOXVMLbjtJ29E4XEl4DnR9+ESz8AZc8SsL6iHXgedqsNPS
xEH//22HbdS71NOsyaVd4aWAamvU2UXR3y5nNNWW1QbJP3uUfmjBYIe0tcc23VrFNi1jl5g92G7q
R0nJnXkInw2138gYMWnAqjzC7fgdyOA+xuzeBBy5rgWuFRLHNxsn8HU3TcAaHurbWjJsFdpQ5Crb
at3cDJir6Gf0D6t2RJV7nAYtl5xJiZ3i/zi7rt3YcSD7QyuApPKrYkd3O91r+0VwVM6i0tfvkXcX
a0u9rZ0BBph5GLiaFEOx6oRocOROtmOIGbZdYHRpawhjexSKT+iQGwns5+u4uk3YUzjlTeJzQKa/
ESYGVMvNSlRvYr197tQW+ydqbnNJtDh5LKLU1svRHPvU9pp9IwGU01F74Mwm+lEgI5ZWaakqt3hU
bIYgdeioQmEuNUpxMAq2aXlyI+qN00iK2yapXWig2siFEQWCGZb0ECiyAdVVg/p/4YBp6APZRr5i
h8WzF7+WebUJcIr0+qvXQc7D86B9+uWT0vDD+AklATMWy63eW5qyLehLXj1VVXIOCRR+s/pBTvZ1
GboiPlWovvTlWW8/dd+Zih5SJANJqEOvLTSJ/DFgBUupcEiCcE9h9jlKThu/824vF49x45uFei4b
sLlCyFvH+ybdVtUnG9/V+pOFz9V4VOTUIPrXiFMmzx7S6akHwSwNpprRTccFK1d3OXJIwc/xrpfP
g+YZJQy+q96MYs/2/BZnrVtmugGl8L0ufHUi1HwkyfXKe1XOYcp9H8SNSX34x3hrOkUXytRM0lE9
BdBgErqYd6ZafYgFbdCqo3waHdUZN1j9UIGh5qQhKqxb80zPod8dgd/xZjmbHCpxqfeIN7GhYHbi
0r9YCma+pTbOkbc1OsiFmuHveLPkTQ59j6AUXaEDAWD8Q32T77ytanIru4Ej1mbdn+FC1fR3xCnz
+nHnl9Eo6oOIiJ3Z2bIjoyKRnJpNaSlgQvUueF7dfo2adPG+//EVZ6UQlSUdoE2IWUmlQ8qj1Ky1
py4UGn4Na/H40qHb3Qv4cNEWTM69vq8fPchndw6KHUayyXbRrb5dG9c3nvnKclFnxTG/9kJSTMtz
mkzxMOwmtDyeZTt66C0ZVizBTrUaS3OJHds4LmNzdBUcScA6DYHB8QKONrHTbVYppsv8GdOBtBkA
EzQeFiamgpYUQUOE6ggLhidWmqK2qRo73oQ7MEsNHFf5QxPiN8A/1Qz2yW6N/sa+M/TZ1IAjpqoa
cMgQvpiXpqsgTBMpJOikkVudA9wqFWdd/FNrjiiPztgXpi9ue74jKMRzmViKrKAoMRp4KN2Mypuq
jbYIbZ5UgMTVI4cNq0Y8UxMCo6+PffdJcLonyEc0X7UUPj5S5Q3etiX/w9rKStTKrKTeiBTu9ECG
DH1uhI1vKFNCUEMnRxpjtOtDd4gSe8zVzXST4A4zkuBNbY80yQGBg/eiPKUYnnSMG9HReGPIIQzi
ogq85ZdCvQXY1RiFfZy1W0UcjrIwmujPk+imCXDDKOcuh9Ao+tsFTMSaF1U6e8k+jzqzpZ+FEB/U
PDvG9XDKY9Vgw6NQHbIAaabUOq3U3wp1C6JW0d2VAdnUJbMr8hhiGvWqcT0u2SUkTNT2tYVQfKrr
plh9+v1nozylw1PSNAbk5G096IxaTS2veCzDh5Rmhhf2djb6ht8By8q8rwzAiIYOVgYEi0/cZoD3
ea8bKoclLN16kWxTVr9o+Y2YlgZp6V5Rkl2g38cJVnbvsOIhVrG/1J2Q+3+FKjqklDyHjWxxWppY
MqbQZPfdt/iIakFW1lKy7BhUxV6vcL2DIhDmmVlGBzjCW6n0kaBjFHutXUZovEaZVbWiNcIph9AD
b6iZkrcS+aiWbSnuq0ykBmshL1mdhtTbQ7LfjBt21oG78aFpGXo2HOusKvF2U0KfJY9j3JuTe11H
H5j83g5QPej/drR0anVDlZtY27QaQWmKmTnI6vEgG/F415VPmSoj7ZPsDO8VYdyHghWiKQsBCJpH
9oCHNtC6K6TYb2HRxebBWxTPQxiQAizx+5Dm4JllxahjpWe6Q4fACYN2GzWAiqmaMQzvVQl1Ve7w
3MPHOncdM/v8RQoe/HSHxDsRv1DXMbSNLvz1P8rmJur/AtERw6Iki0qr1Nr7wW/cRMSCx4xJjV2X
h4yfaPI36x98/Yv2D1UTuKwTrKEuz0GguHnZmEKrG0re221i8i76qOktkAkul7mNze5kvHsEUsVk
WWz7frxTvXSf50gdSQbssE/tcXxWI9ESBG4pvW8quf8u4LFX5/KB58Wm1kIj1G7H8TFJxsEYlMCs
lRdINpyzsDb6NtxUAnGUOjZFwOVr5HvqfVDu68pzIXFitn62E31/y6raUZrorHcQjaKS2Qq41JTS
qNrE+o865ZHm51FzlHPbExqT54GZraFApiRh8fUmDBOaTChgzM0c9LIPh64e6qMHPWsdFXeVp3ZQ
Q0qkeLz+gF+WmIA0+RFp9oCPPHRSchmRlAwcj+qDtwDtymuSKGvjmdWQaa3lEh5CiCLITigIVlod
cx8aDqhTXB/PpWscAwJgBwRZACLm5CVRC0otjPP6iCNYc/3NlIClboX0JNzqLtB8G4C83LXr8kJ+
MhV+AFbUgRJawLjyko9xOXr1sZr0XvK/GX26Pi7xwn08bWdAZzQdBdV5m1wWAtgUeElzDJL6IWki
qwdFqIClsNq/U/lAc2qpHazvqtckGWxIP27yMt/XgmaGY3FKE5zyQQ+1m+hZjqij1YPJla8EqKKh
ap2EMljpfEKFZNdwqLVLEChl0qYmTl8NVui9t+Jfv62dJMqdsoU3DQndEI6///zjAVEO6+Lvax/+
xbNkVhzw+MnQ2zjixX/owfUUHRyb93h/9LvgBsaOuVG5nm1dn9tlZRJRAV+jcJ6eYs9WJ/zlSz8L
xhDd6Ym6N1gdGWxaU6fHmeNzyb0e7sKT5He8aTH9SKBrqgMwTzHK8kvZ4T7xN3TTbJI/sBsgFjPW
mxnLTT4FRG1y0rkAhmSWZIowKtU4k0M0UppNBz5k3ZF9rfy5Pq5lFIj5MXT3cWhBcnNOM5ZGpY1l
TwyPAcGTH/dzLLwOqxIkFx48v8PMTiwcmCmpVIQhu/K12YpWYuUuFN9M4qSF0brrRc7l5tZBhMdp
DGd3GRIhs1UZt20jkqiNgYopXKLixiRrFnvL3Y0QoAKhxTM5/C5eqXlGZaXM4mNZoyDHCpuLOuor
hVH3FAW/x85f2WrzNT8pFoiUoBAP5zm2gBR5jdQEI4vB8aRki1KTIvwhtWyNPDSD/O/1hTE//eex
psH/WO9DXECfj0KMNqnBZgwCu+v2JEVau0b9vTioqdsEGBwWybxXDKArQ4WEVSdayIfGP0g63BCT
qclVI5NfA4IsmuPf4wIGddKZRbD5La1CvVKRuA6u06NUQG5HNBQXfWAkpGYOZvNH8DU4qHLKnwwq
QGv4u/mK+Q4+NcUB/EMLen5UAjgML1RUwE9hzHaBWrlDCG5VhyMaTvM6svg15da1gLOvSIRaJui1
VKcaRFZfaA20WKBOKiCPx8u0HO20+Md2GNMi/THG2au/DCOuxDHGWLV48qKyXot4X8DK6/r6nB9c
31OJ7Yd+Jbqvi6u1QdFb7T1an3giuWX50vaiA6M053qUeatkigJGBgFOFFBFpAq/d4GSp6WWR9Wk
tvWkpMmryjInCYo/ghLt5Fw1I7A3kO5trke9tCV+Rp325o+91+uCUuHFB3Uj4SXMoJwpSrbf5SjW
sV3e/psP9jPa9Gt+RAMVLvHaEjpfoRbtaKXCG7KH2N1Kb/nS9wIsRtI1pMaQBp1dZyN0cZIoGKuT
MPY7lL8tojVmt9bQW4syu2eylDZxrvTVKY48OxgPTYkCeLImG7Copk3LYgLQMg2JPuSFZlMWDdrQ
FCmmTPUbRey3ORRMWY62WTGgL2D7KZdGO4DKWHvf6H4SmCSsHEFHWUEm2BhxP+B/AptjtMtUFlGn
52sIzeVEwHUe04xFqwBpPAf6+sGo6V2lR2d0U3h5qDRAfvBG/qfr9HeQWU6kkHGo2BjFZ4GUZh8/
RxxgXl8y2uRd6Vv7erD5hT7txJ8jmkb8Y5lSYdKezRFMRpsojF5Sf8UUc0HvmUeYbbuk02nQEj8+
S3J4T6PgXum4rXuyMaDzCBSp60EPQ/R0gOHDtdhr32u2omgoN12mhPEZL1NgLcVDfstLo8ULqIEJ
4im5acz+M0Gt4998QmxL4KJVFeyb2WmNRo4gNKkYnUniG6CmofIWm4qMXhGvNmTNd/TSKIG9AzKH
TgKG86SM1BXqW7gdzm2YWJWfo2eSwJGn+xdLZcrICLT2pnfXbKkUohYVbZ/G57jWTWnsYJGd/+OL
AQnfRJb+zpwXSMKqC/kgcIyk0gd0lWGUhDnL63zr5cCQwTEyCxVzWHW1urRGJ5As6GAMwNxFiSga
eT9KmRCe6aTkUaho5I1TB2fINk3PTa/jrhdKDpTPvhpPfLq+BZfnHp7oiCoBPilhYucAqwpPiK4r
5fAcHIg5ARd4b6amyJ3G4Jb+BVKcOZSu+nE97CKJmQoDmGnCdB0mBHNAT9bpBA1YLzjztDnHeQHq
MipS6IJ2Mtl1TDfb6O16xOVAgSuH7hJDMgYAER5Ivw+blsWqKKjIfn2k9nLbGbkIO4I4s/vmM1F8
UGzhDNSImw4yAHXBfPDV4JclwFmnDyAh4ekry22xcb5/D1B1wFQCATbfpo0XxJ0vQ91l6pyT5E+Q
DoakrN5ri8Tjd5ilSLnMozqEvsrQYSQpZHhaetY8smGBZ2kaP/qqdtTSqTeLcaO5Poq1lQ/qthQl
Ny0kO1cKCIw9Xv8aFwcPvg4w1ailgGX1+2OApa9rfZlC5Avlobg/qs2r3j9fj7FAAqGehi9NCMCh
EvKTOWIS7uJy2cL26ZREEj4iWtAjlL1ibTzXvWhV5FRpqDwrwt0osC3L85WU70J8BswTwwMInc/l
u0QY+kHwao+f8k7fQmHf0obYltGGjZLcGrzeUkoQharuUIWCqw3JWvzpcvtZvUS5GScl/FNRDgCV
ZJ7SDKmUehWa5qcieKzUwKBhafNu2PcaPJbqxyxTANsRHC0ubTTnAfh4ENVtgu5CMBzVYFWfcnHb
Tz8HgpvY+SB6LGgBkMVUWB9oHKJruA6L0QHfPDD8ncJMaYB0tv8Ev0zgZFb49Bc2PuJiw4ugD6oo
Rc7uYbmO8rpP2vbUh0I0IWscX4V6I++hMEpeMim0xojtSNveFcJ5hEQIdgjwU4Ap1a055q8rq3LO
dP7+Kj9+znQ0/kh6wiLuhTru2pMKRNjQJWaZ66YG3THe/pVTxQhCWDqBUeQDmLISejriFgtChcAx
iOqoDM07eV1N4oQqvD01XmKUcAoiNYcJTWXVfDBkEltd8iqqyUksybbjnyvR2YXoCphaOH+RLChz
IkUyKmIjBH578l81V2cGZPec2OyBRDGQqITO2st8qVUHRq8E4KGG5sUFyf4ip60YpHF74pXiZjI1
h2FacOnQm500QLg4AJCzsMRIRkMw7m7jIXCHu5VRz3EImGsQijFqrH59Kecg04h0aD9WkNEtHrJn
FMmO8g36KPA0MoBeSx4VeyXicp8hIpY7iEQURt/zuzVU5TFjMmRYMqR+f6pt5mjbFgycPwNCYtqP
ien/XYm5XNST8IsEMXeIMKNENss5xT7RR7hIVCed1U5WRhYpE5flUC3L0a6qIT4HLZi8/fLZmtDN
4jmvSASsMRwrKA0uCfxKLtQhLyCxM8aZq/fppqWlpTfMaOFEqpQPvljYgda41we8nGNEBdAUaqMy
LvB5ycn3hbQLOrU6FeWzUr0MONSvB7iweCUCxS+kK2BUTgTP38cECVml5ppYn4iaBwb67lBdKPSb
OBzRsutsn8iZ0ebVy0jFLWRcj2JQbMVwpX25SNMwuSiR4EE8XdKLNG0UoyHPoT9yEoBuRW17z8B6
joR90kW7RlDtPHlYGfYyMUBEJGjQmxApwH+zYcdEQg8Enb9TS3qDqzfgxDmqlOSm3Grw6GKV06ln
lsB9OBpOPkvgmw3KaZjUls+arZq9/ZvfI4F5AAUMXVzw8nIpaMcsTZA+Bd1NHOBGSGW8hhlejbJv
8wBaTpLXwZ+c3OlJ+0DZuEtZeSOrwoZLZWSQgm6v/6SLM4RSMTY4nf6ZXWe0py1PeQ3p/9QHkPBM
PcBk6zX7uumv/L4q8B2QmoNyAlWExXuLZB3XcwlS+D4ccNXxS0bX2NfjbZzcFZBwvz6kS7vpZ7DZ
K72q8yGRyxDeFpJiZKzb9KK2smEvJGPTgEBJQ8GBqAt2dswhKd6C+XzSCurSsXcajbkyunU5q9EL
90zwGKaK3EEddwmJrOsjXNaosZOQDEJkQmUEfYXZVwt5PHplKTcnoAYnllLhUDjpWSiumMlgeKLN
rRFSZLGF6pYoArz7L6b4Z/xZ1lH1Yqp2ooQpLn2zox8Keb8+wkvL8meA2cYdY6BFUGBrTm3iJAXQ
zc0fHq2cDpcWJWyGsQ3hhSsvXg2KliRaMGASCx+H37QXYe/SZ58jnsnUW2vNXEgc8c3wMgbkCdpT
YN39PoLDtAX4OVcwJCd78Ildm9DebDetKb0DHv0KMG7q+I601oOi01TN954I0iQcKEQGkb1ZXB7x
jPio858AqbCL1iAmDLVPOdgZpnaIvpopeeBnSGxsQku3wjUs3MWrB6YGmGCEh6zYbK12Uqxw+PY1
KIVOmbrqhMDbZE4e2CAwGFDLw9t5NeilMwC3HEN6jHR9kR02vB0BZ8F9hwQ8244pqg4GMPsQNINS
XmjAzsTK78FrWKtBLh9JUMcDcQEC2yp6OPOcGM4RRE9rH+cCpJu0HACXkZqxvktXO6aXdggkN6CF
g4sU2dKUKf5I/KED6IWVLONqo6PVswFYXthIx2uCqguiIOgYYETirAPOFkZZ80JHrdVFn+CNAStn
Vhkwh7lB0mnqd+KdeuRWfO5viAGTIt1aJQpe2p8osOAffEh14bkWxFpFBLlpTnw3VEbyoO14bej7
7L56QzXpKX3gAKs/NC/F55qn1MU1C8QA08Fsn0Y/2zM17mguqzAt0u/H0CDH4B4Ha2J478yILTkC
gPP6cXdx2UD2S5yyTxD2Zx+TkLDQAOXCLYz35AC9G3n0QTjpoG20cuhdPIYm1Vo0vFE1W4hrFF3a
KEHawc9qo93SCvLNolV+VnuIRn01f7pDsM9e1JUk4/8ICk4PlLEg8DdPP+OqgWF2jvF1O+8z2GZb
yY4cZdvfag+SQRxyAJvKvj6ll/YH6iSoCYJpDem22Q0S955YTsYZp1B6loTEpsC5D7Gy8uEuRIHT
IiRT8AKdOtSzKEottZOMBz/1vUPTzJDIZwWI/vWhXFgdsISBXAA82xiUUeZBNFLIcqxh9uAx3oEI
EWangr2QVfXkBYYFmx2qKzi3vt1OFzUugHg0EdxqRDLBGvqj7n3ggrnjn0UztYLbNZj7xdnTQK9D
/QCervOrgVdpUkCQuDmxIjQaXA5x/FhKa+raF54dkzgF5g0IArjezTZXxXsuBznhJy9gRiU3kDw5
p5CH5UyCzhSKMtWKDf2Fywf7S8cjfeIZo2z4+2imYoZheRRLz++NTgdpPViza1/gZb6/1I8YswwM
usdCFo6IId3GN/D3tEajbYz8fVKZV1/B3AdG4t8swx8hZ8sQdRi1UzqJnwKUs0sx3GDb7Xold3nW
rQj4XVoYlGE7TdJmS80PXiZiqAAbBx/qN0mA75L0UUt8Ze9eOpXw0EcdRQMECBi82cKgwwDyX5FO
JUT5vbdAzIEAqKFY6nGSZulOlcvf1k76S2sDaxDke7S5Zciq/V4bSk09bYCG0Ym2g5ngzVWnK53C
C9cmiqLooaNdNyG2ZqPqedyyDpqVJ2ATtj0AwUms2LwpnXAITPhLudcPp4vhYPysQS1qqpvMGiFZ
V49ZFKIOF6LSKKufStuBfKUYjehbPl8TX7+0MJiOdASirXj9zC/mpklE3mkYXDxCGlt3SAQurrCy
+i4uDBEPApTaUQZCGvD7I9XlWDWkR5TWKV+ZWRuot1neB45CyzP4WWkM31rbXdPf/J2mT0sdz8lJ
jQ7jm322Ui2LELrw4inLatcbchf1KScagl0s3vl5ci+JvVP3a6q0y7Pxd9Rpuf7MIivwM/2eiaeo
eiZStGMlqpkpTOy9owRODo8T+/pyuXBwYdGj+gNtRPxrcS9DxCNNx8wTT8l2cvmLbz1QC/cKyFui
CYnGwhQEY01g48J7eQqqo5AJuJ++oIv1Qt/0sY6gErDDsR3dC6mhm3RTFTvdbGzJqdyy2MkW2XR0
1fxgAV6GZs2v6LOChNj0beypiD6xgU7lZFdc7LBjms24E1z902sdIh/17VrJ+tKS+jnq2T2Uoysq
e9p/j5puYncaKdtoa590mZ9gfMhNoGsDOYUFqSgdVTHTAkH8dnGRzNqUCfpidmrWmQm6gUFtsqn8
Hf+3U/sj9Gz9yp4kj8M0tZUFcK8Vov0KcKWbAU9M9q3ZWYrTHGEMkgmo4K7chxeOid/jng6rH5sn
ELw28gYERwvKolbiNPLR895rq7dzkLdEb5PxY55bq+k0u3BW6NBVA+YMalULuUxYDXkFIGDiKf0a
TH+TOamr1mcVwkGZ3W2KekVe9kIJAQP9EW/6PT8GKitRxLQC8QayA/mnbaH2dIcCsRU5uhkWuC69
JwmVeXXbm6M9YfHXFAkuHRuTSTMKpziOyUJBc9rTNKEjO2ly+eKl8p77iYkfdpCKcTsKkZs28G+G
mpDH9rm/17zOVETIyTTrpkXLK1xDJR3oEZhDShClnX32MVJaT29qetKO1GH2uKkjl0nnCaos2iP8
8NxQ3BLurBycFz76r7CzU6QWeJtxtaI4RSYKaoJStVHs0Xp0Uwfk3bVE5cKmRjjwHiDCD3vDOXx+
HCQQdQJGTxGTrTp9kyiSPuEtLtaeUBdqqZjPb9gfcNio1c8yiKHyWSopPfs+HqfjIz3KR+bkqIat
NtEvTiLEcgGQQAl+URfiJCRdozTsVNX21MvKzdZgExbbVN3MztxstUt6KSJSCAZs2qW2ISmHsRti
iZ3G92pb3zZ/uROePSOz439jVwS5kp/BZsdhkehlrSYaO+lN6PJcNQT0wuu2MK6vxUs7ANkrKlzS
JAs8/2K+oIyZX3rsVI+CwSJhV/fj7fUQy7RyGsn/hpim9ceRI1KIgwmKj8SEfQzqvhQjq1U7i0mP
Ayql12NdOsjRjgJoCqglGTIvs4tS8AsieF0pnkQQZxSrObRbddNvWgnrwRICU78d7cgOT2vt3O/k
eJb0IfDE5pvUc/Fe+j1KFqdUBAVBRDEmqaxK3zYDJImqe/jN2pUdn5Xa5lCIOGjvxYCLdLBSK7r9
N/f3r18xO1lUqfc16idTfgI1bF6aUXrIHM8qbB+/wMpqiNBDEa6AMdTaKXNxJf2YgNnMA4SqeP6I
0ArkLkB9Iixe+7hT4nxtjmcvZSEGodbXMMeNJQ02bBzdycs3PrRf+YP//1Bzu5Tu4WIGUmfS8MEb
b/ZRs8iX85jE7CT6tq65WeAGZmhrlnaYfLTD0Kq941RPSU+ree60K+ZjBbsQRSJoS07Q49/rSUQ2
z5Qcd8TUFoo3kdO8hardmtCts4Vtmq80dJdgQ5w3oHFLoBOiqQxjuN/xBl8YPCEo6cmHwGjoRW48
pk5B6y2DLkskorYHjnlb8W2gBSv34TSLi6EC+IPSEXA4YPL8Dh2qXtu0HkJT4m1J+eJXFWRlM+v6
0XDpGBJ/RJkdQ75WV9AKKugJa8gJ/MAe2r8RmBF1ehvCXeh6sIs3IViOcFFFaxjv29m7MxTiJC1K
QMl436PUXbVmg5u9U6B96MNdcqwtrgj2tw6IVJzGoV2Z04vf88cPmKsljB1rh6JpyGnU4hEdBeEB
F4iRNcAQZZUZl9G5iaJD76vbQl/jayxeKzB/+S+LDRnCbIsMT+Is8DkHE6VQBigYDedWyfZhHLlt
1Ri01F3A45zWH7Yrk744H6a4yOI0gPXRSl2AL1hR4AMDySmfpryKfI5vggktoXo7GfKC1V2b1yNe
HOiPgLM1FWil3FIBQEJfhXhRBPmBQtlokrAZE8n0xNzqBhCbtPrhetiFqjnEU6deMQ4HZMtAWM/O
WujRdlEZK3AZi7NjBAdupXyX0UNRwI/UfagcVHr/GtHhNmUakJQUUqREeyib8JDKkMlRwMZQVZCt
1R3xS7ch/EMWAbWSyB2kc5OVjbe4GGY/dn5qtwGEcyjaW6p85/u+0ZGP69OxPKZnEeabrUujgnpS
fRJP7QFd+8QRbN8FrhPSoq/1NrGhumM21vi8Enc6mH4dXFNcbG7gmtAzWCQbo1iNeDB3wIDA2r2A
JhFroCSm12/RqDVGGErQnA02JPDuI5HeeZyvZFbLTY4fAIk5eFpNuc7C6InTsoTGUoa+N1HuJU/f
jGpupc2BgCTOwY+xxa6zdG2cuP329cGjenZh9LC5gw45bDzQEZ4d26PUUp7DyPNUB9ypJWhPDJkR
kSZCq4u6LfuI4o8OUquCOZLKqKXG8dP3NGg2vi4Zg7dvq23aIiHBY0R/oOWtEBdukR1HcubBRp9g
qSKkpPq/kMEgmjlU0KnDcj3p6sYTOMSW96kKN5bz8FYFt0W3SXyHRrlRoPXOb5p0p39Q+SMNzC4+
q9yUo8QY9Tc2WhzOrWVlR4IBaTC/e4uqpzjb9v5rBT4x7wwlkkzGcremwJ52b4kWWrxPzQQPC5bt
S2JKmW9KmtECIPuWVG9CtWfKnYBVFxxa7D/6SqCUxf7kzOmBdiiNpriBktzQ76LMLXKLeUeW7PsE
ahk7HcKU5CXuHrzeGYvNJOwA0zv8Vxo7rDvW5CzGtx2qEYEDKx8ts9LQHGMLAFC1uIGi/5htfPal
olAiuIW6q0hlZZ7VNTslvpPuy+BBS79o+txBEJaA5nUTQSzLY1sKGaJ8kwmuUsQgmr1WoaU1j7my
r7FRmh2FfFjRguUDKkzdQM0FMh+d9iSwwFW5egg8QFJGyapg2SpmFq8Su5JAmomBSMM4keUGsBtD
2d+U1ButfgmFY6hBZkKJga4/hOmbqNu6CMvQ7CvTbrWIGFw4QUksFd7l8cjaneR7ViPAkCFTiRGp
gHTl93Eh4vf8RYWmITuvvc3YsyiKTgxGRt++FJ0GFcEPqMK7Iwc/F6rwZBi3lYwn/OQJVqs2kT4A
tzRqjxmqNpipdnd9PywbzdiL2oT4A2cCdN15pVnVhSGjHqlPhRgf+iJCyVVmf3lFvlItsNNySzvg
6kV6AAT2T9ugN1aEX9d/w5Tdz88jqIQreBUDlgdY8+9EqgUHhaOFCagElH8U33fk2DMg12f0IDdd
D/UtCr6INbFDGIaNgLPdr3faoIOjjOFmp6yR/xQjbGe9D1LetLQCOo85Q/jZ1o09UDQTNG62QW9K
HegEjByC6q3qH9u2PeoBlB+GY08bQxojU/ID3QCGcoRNDDMHwK3a9jEfqx1LxadiVCx41xxFSNsR
vTJHSjdqwkBeyO5HKPb5TN2ESgZakyIaWso/O/qYN6VJ0szksXCMohhl+L+h1JwhAOaCGGBy+nZ9
Xr7z8mvzMksJ1Cpoy3HEN0gUwVGrrQJBnkhMN17cwUD1BeoupkA1w89zBwjKjVzmf1L5deVHLHLd
6V74cTTPfsRAVD+Gn0uDx0P8WqA6n9qRBdvjyZHbN1sXhl0mAWBnrQtMyQLvO0XGygNTEsU9APp/
L0FB1dKOBriKexwaeUmexC79zPQU+/Khnr6RCoVG8YlEqtFAtklXudFId2p86ysQQjxWanQse+gd
+vWmbca70LuXuWKOpX9kUv0h+L5LS9VJ+/IUpalDfNFRIGueMZScSkDjPdXKpXd4D1igpIFScfTH
nYKiiUSeqHgYtfscR0Iuom8A1FRYQu6nf0mEZ8q2IaTaJby1snKXZdFzmML7qsvtUIBYJMS0An6X
NoXtld2nzP2XXLvhw6evPcfQWlKE5DZWn7MxsdCZsGhMIE8amzKUBwfVKYo9bTpIVkhA7msvpKpN
qD5iEiJbG+5iIEPSLPgSoGqRd4HV69SQBxhtkAYT88Sz2xEoX08aDbl6a3U76h966U7qblj32EHm
ElpSK2tn8Rr7/oKwdsMzEJ9Qnn1BqMf1bNSRrk0tjtoebAFdjn4PASq3/9OgdOCvavJNf3K+Z6Ag
/z8hlWlR/agQeR5gfV2AdJbsQjzqY7dzkLK7/7zYPg1NAfwIRyxEw+ePMqEd5JpxQO5rqLW62UNm
oTpjKgcZTWJ0Bt3VcsylB8mPgPNHWNEpWtlyucJcAusxWqoDkU4eGewpu/PN5uhb8koufPHr/e8Q
53J1NfdSpfI9ELwhkOs9qNpNUK6dLtPRvvhcKPRCK1oEBn3e+JabRNXwuPwv6/iJGTihnOyp6lp8
rk3hpccD2nwgIk50wAW3OclpOXgc/IG+eVIFajRstWR4aThT7WOCy0BeZt6Iltt2TFCCqE9NqW1G
ZdzkQXEbQ8IK2mMbDZJoUg2Fvyz5ol6MRgUsnK/vuAtDpEARAH0M3AxQEtPv+7H624arqRxgVRIK
Qc7+hVbn6wEubK+JBYGLWgLWZFHjZYGstDhypgDaWZwYfaHyWvLC7sXbQYEjg1SZSpauDOvCSvwV
dXYHhazTSB5G1YnFgVHAiJYIjRXKm+tjW4IaQRmDag4MkQimDlD82ewxvS7wNqlOyQGyR4qjP6ET
bacuJIkCHKFf7Z8wMnxukDf0INbQBRfuWUAppwQIZxcweNMc/Ph0w8h6P4qw2/ATgAD26XuLEerh
A5Ue6+Ddo0eve1IUYdNoEDSLotyV2/I+UrVTFjGr1GGl9J/MfUdz3Ei29V+Z6D36wZsXb2YBoHyx
ik40vUFIIgUkXCIN7K//DqieaRJVLExr9S0UHWqKdQuJNDfvPQYTYgY18hPpP1mgwI282XGAU3WS
ivZV3mYsrzH0vbVgRLvRzfwPMti4NjQOLCleitz2U6GvyODsG+j/5xSMIJjm4JaW/sjzbtmk6pLG
ULO0wAvNCmTu3F6CtgDSp75MrXTZDu4322NryLcGlpPfWVLxBSkXmMhoYPFiaVYvBdToODRHGIcQ
ZvXVSNe2A3B7hGuxkV3p8hWayrFnBTbekKa8KtWN0WdhrSA7Ecy3vWLL8ggN3+y7MeosmlsIly9w
7dz0ZM8jyAR6WdBU9sJRyHpIvR26x2ByPpvsC5wOtzXgpBXqAKCseWq/iZsUmvK3om98Rz40wrjm
rtikClm6ueoPZQniX7VN9PoWFeZ9zFgMZmiC4k0SxhDNhoawr0R9IDzojUIt2YnESi/ZrsTRTlt7
o5pfSuPeAUfOQTOPGEDbGV4QxV+t5o8B/UzFM14UjIdZKeuyM0Om4sChO9l+p6QKoDd9azMW9JW5
hxrPjnZwS3PXLnuBtF8LBrSjeH7ilGHF1U3OITbu5WHXgIPtRXA4riFMArfjxlRDC/cmYXzLcnBi
kiaoLMh7wInYK1B5u7zy3lopJ7MMIIy35vXIgfk4+Y2BwWvRYPxIoWqjky3cN7604nqA04Ofpc66
KL9z2gS1udXBMoPFwYYUbZAp/SLtrXVh2CHsYoIqrQJo+alttuht7Y/SXVJQsAe4rkfWgXS7HKoy
CmTBI+uBQOqM1t0ydwc4eAt/1BJPEDvRkNfHWhCTKIi7A64PkJveF46+AD8nbNp4oRRQ/s6vZNr5
LlQIOreCcysmHQjWrZo9iaqJMdWTsFK8q1LRQ9G4a6dQn6A03jG67GEKbgzgrNntF110C5VeOxnB
e2fbqIc4tSl8NYZYd0WXJPWWTmLtO6289xJjZaflJoJAzuWxf2OFnIw9KHXwVAd0AEjPj2PPlaSs
Goh+HAsOsbCBBqDKHG1MFA4xcVI1G1AsanR7jASS7AUqMt6jOYDGL/CM1VepwxqGWUHnrHXywswb
qJSA8a5uG1KvYoLulPXQQ9fRanL89q1XIWVVb1OyUSFMU1vw4cX1yUrcL0NHDp4bQWMRVARUFXld
P0aVcmMN+RXDBWDoLNzSfpjDLgcSiXJlj6YGEAepD9HpMMWe4UBMOxMrx1J2Une2lvd6eaTOXctB
dgTyEDZNBpAFk/MBWGGt5y6g50ARADHkfIsXjZ9B7Lm9mxeXPvG2RWEWScobRggXjBO8KPjbld4L
QLKbpXJs4RjwBe/E3EIDbZkAdhbt+2fUo60FGtUWuI+4jPGgX+dXaj9z+p4CPcZvgq8CXAPQPADN
fpwhka2VlHAD1blFu0ifxWr41tTXXoDGQ72FivqifnRG/eIRAOL/N3ieM7nv+y8w1Rcoe9rDPwxf
oIFM3+gMtCqCEaELuWY1RDU+nXe8fGtSTZcFmljQcAKZGTTMSV18KMqaZBqTR5BrA0fbq9ZRKDFy
tvKqKaz7RDNCFHPhXsAWXQQJ3fjeVnD0USPdFjAV6Oyli0JeiZncJE7IiNgQ9q2ltzp7IRb0TFFO
aTm4GRBQN1KxstzmCIqfTXYJlkdPn9J2yYD3U1VrqVbmxraHO9frbmh0XVnlD6Aw/NT7YnjPek93
GboRbnpdYIV2YB9z1EwLAXYLPKbTwr6Nq6PnkVBrxF1U3VeoI8ZKei8S+Mtk8BKACD9XH7g9hJkC
BXvmYnW9sCz1GQwk9C47JmHv6SiodFc134lqNyTwJYDvR/Jc12lo2c9ZWvixvUVHvpebNv5eKs+K
FT/YkE/hxr4yj20FOueAh25C3t3CpDPQnX3On+FljlTHDWRDV4lAgZXcZNqSaFcUwrq50e47aP1L
mBaYKXkQQ+eXfE9tnJ+dmYauWWx72BAM+kGmdDEY2bXI7qWG31C/dmzpyte6SgNW3MbpNmm+NTDH
SJExVJmyKHEeu2IA1fDeRaWXFdXaLqsFWvK7RG8CaHQLAxpa90OL2gZ/aUo7HOvfCYrBPFIDjzYb
aQxPFYRMxiqhC4GReAYvfqYCB78VtLxsFdjPkxtmSkQKxCmB8hUSXg1VAovavtoKVIuT4PLOdiar
HxtAKP+P4oeowX9c4FrHHCjdav2R64nvmOm6jLGuau+2TND8quqQ5dWiHfjqF8LikgT5ICCFT9wV
DRi35jIa+mMBUxZLKaE5bPl6dMdrsBeBfBCg53riy+Wg5xodgEFDkw3G4dBWnd6RtNYeSCnAZjBk
ej/YdGuWNsS+uoPwzEXPGHI0e2EVUTgk5txOeqakBfkd9FdQ/xmNmCY7qUHbrPCSogbqoF1EW7p1
N92235c3s/WJs1um54xKlhb4Q+7kJujWcWXISgMXdOss63ZB+1XzmK34Ql/mC2GuE+CxX2ZG1sQ0
mW6Z4J2BH4Ub4qn6TYmroesSTx6hnDbkQfkGBXSvCV26o2EA+v87rZ0H0o6z8yQsgIhQtwQb5oRd
ZymRFkmuo0IZY1T1oD3UV2lYfivXKdRuvmOjNdflyjLmXua5IQbHDm278XhGsfzjqsGh6ZUtDEbe
qlsVyBbJXfkoQqQ8e/sR/OKZq/e5CyJyDnws5B4ABBi/zrsL4ghIH3Qb+YC0FjBADMtECWEQeNv2
P5iu9jMp+blBhZQJYOfQuwSbeLIl8Mwsi8iR0HWRGtr8HtwVi0AjM1PmbBRgryGFCsT5ifNeDkRD
HmUCkHpsOBCSgccOIply5lWdm5iAz8M/C1U7y5sCUqTLUtPLgdyPcH1EC7XtXn9h6ltAouI5YBN9
UqsWtKoa0UEGB1XObK0H0GFfw2nPh9YR2ntfaUiWf1tpFTPhXchpUiSJCwsoE5wRrnth4uCmSGBB
wxaF287Ucc+cRB8iTfYSu9Uyz+BefVTBTGFOHBjJs21Xq4LnM5HOzQcsYhNNcOAuYOLycY7zWheg
WYBMZERD4HTtOqaNPzRz1tdnw0AuH/LIKGmc6KnyOifU1AYMXQO3qvIhGW40sIBn5sRYlZruS+B6
/SfKBKzQmbrjCQsMM3U7OoYKG0aqUPu6U1agEKn+3Hw4c4ijVYjdHgcbyqnTLhp3mBEJHWuphfSn
pRZfRlNrkemh1gJ4bJc/WA3Wc6nOvLJzXSrEReaA6hXAitMzLWGtYUEJcKTFlPdc87W1dYvmEPXl
gW8h7Lab1TM+hX1j6r8LOb2y2kbKQElByHYLlR8wCgIaxK+grH/XAtSW1oXrz7ajzu32uPrhkgwN
O5CNpkc3L3VcwBmacW16BeZnUHho8TQWhAgpFH8ta5sV+hI+og+NCz+CvNzzjO+QTM3sZefmLr7G
mEUACoZ18nGJ6INRo/kIrTWd/sgBBmj4axrPIPjO7ZfvY4wbwrujhmtEddFoRN8GuPI48XNQ5S8v
jnNPAbzRqEgIlZFTnnrusrwoIMNb0NdC3Wak9Hl/cznG2WmC/gxeBq5vpzhaYZQNnMiQGJCHdpEE
zR2MKJOlvsl95SZZF7CoeJ4j15zDDwEgD4UB4KlQS54mBUJG0GwtCBb9alhKb9ODbVD5EC0/ANhS
r4aF89Ci1Bj/Fza2s7EnGw6NpHQjF/xIGaoBOzA07gPvcexLNaip3HMflc90CaL6HA/jzHwZWQHI
a0fT5pPCuQ7RUzMBh/aYZyos+YjfzYo/ncl+PoQYv8K7KekVUKXNobH0VnuJVswJ8mvQHZbZCj6M
ztorwnzhhd21djTmGD3jsE32ccxRqAUBl6VCxGGSeCVGrlTCsGCDVsIUEVxQQ9phlu2B4jGaRZM9
XJ62Z5aGDi0gA90VcFzdKXncMZJegPPNjh19Zu2zNO6Hbm5lnBvNUQTDUfFkI8v142iij6h5VDgM
TX3glbCB2j7Mc9Z2GMUA1AOPrCNhiQJ4Pyq+sbn8fKe0O/Tz3wcfz813r7JpAb7QYgSnvT/A3wlW
WM0e/dOlHer2uvkh9nGQLgT8LIL4bg5afmaR2JB8ska5xJF9Mb3rGrmXeErW2gde6QvNStcR4ASd
TrKliNOdwG4Bu9EVHYrnTo+3GL47ErW6z1xweJI6X2cNpFJdfWY/fOsMfpxk4MniCzlAm8LjdZr5
VFwk0OozvUOFS2+pwfVMARPFQQOKtUt1tKMitA6cHBVsUu9pjvp9rlPfdtN9z7JAU5J1hnac06Ms
F0dBlQA2Bcy+qJ5zxmEKapew0XkQYs7G43Qm4XuPqD2sDExYY/z5u5dZ6HapDbgSHsa+j+R3ZQ+Y
LGlWWRf7OZlrkp0uxY/RJjtcHaNiCtgOopn0j0GBhlFuLU1yJVCzaUzoHXXdYijsnaSQduDQPnJ5
vxjUcp2BwUkzclPbaOwYjfuNxHx9eV6frtvxu6FYCJy2ig7w5GCOCiVXq9L2DqqZLVBj2ERVEZSG
MzMG5wf8rzCTs1mqFqFxjTB27QRub/gC+tyaCrJZQqHrOCdseS7cSFrADW3s0E+zuyjpmkGReXzU
SiPwbCj1OE5gKtYjccfuCSrQNO2OBHJdTSrXvWUv2PCQ9eWS025lRnxn1fUPq+leLg/2+JTT5QJB
PqQPYKKd+ppXfcaVCujJI0vtpZ28ZC4OAOBGCR3Cy5HO1IvApXRdTHHo+Z7SmvIkdYem1uNjbwL9
I5MGhcV89J/a0Ma84nUf+2mWbnL93lSKub3y9A4xCmHg+q1BtQi1hsmkgug1hPhMdTiiLadtR25a
FMIWsIADhG8F+prNzK7Tk/xNeGMkpY0Z0/QS4fDYNHNeD8esEL5ZWX6l3F4ez9Nl8jHCZPdPbbXi
JhfDMbL6rZ0bK0mvJVqLl6OckrdQhMKBPdb5oMNyUi0pXbvUa7jHHPvtlRo0G/TxTSDlAg9ioNl1
dUPJEpJ2c1FPp+UYFe8LCmK4IkzP1UyTfae1iApbvtAMUBIKvVu6jbdIwUA71sO69PtHfW6RzoWd
jKk3GA00rRFWO9qr+gAoY7nW01X/nG3UMIWjgO9C5mZnVgttZh2euf3hiaGBCqSeg4xlSghtU1fp
HIMOKHxodaCjDfWGuhpNsrf6UgbzkqvnpuioV4lY0LQ+wbjQVkIpQ43644C6eN6jBdbM7ORnGn3j
Q/0VYjKendHnclC9HkJP5cZZMliKJV+HYExLlNCa2WBOd9iPwSbppVqgAtbzZDhym67VCHAHpd50
1Fw6Tfal0aynyytDP61BI56Lwh6K7iiAT3d0SwxDZQq7h/Lb8EQenSNgGQsI3o+8bTcUYXooSQAb
Y+wwIx/tv+hsnvsGI9Nl/DM2nidPHCeJYkYAVR8HzxflSrO/j5oPkKMvQMFTvwMFcW17vveHTK5M
I9AW5s4L5xQuz+SBSK7ffYlxmr1LXDRFYBJV2nDEsdnDtDnUXw3oeC2SkK/FE7rV3A1yVDCyJdBN
l1/BbOzJrm6rQqLK0A1Hir6XBNoiBKy2wC3RDJsFcda0coNE7o1Ah2TxHKPqzGZhgFINhNp4LwbO
6eODWyzRo7SLh2POLZ+gipdCJKjeO9ZMvfoMnAoQ9HeBJsla1YA9C5n9HqrEsH8UvjOiVVETbX5k
1/2mWiVf8lsVDwh5wcfLA3zmjEFkSG8hPUDaMuVaEjNWMpuS4WiifZhZ93WvhUkxpyB1bptAGMeD
dCsm0kkRI9K0StgOjjK0pYnfrlJs98CJLXT0GaEIN1uCOrNuTA8aueMfKOBN91oRQ2RDt6L22MEy
1lWURZa7QD4cpAo/CbTQMhfoHvdJk3OWjudO0w+RJ4vFztTaLaXSHpON892BKtcdvSE41PqjcuVs
46cOSOy72dN0vIV+TPJw+333vJNlkiiOIzUDUXXVWqhNdRAKLFcVY1klRWjYPRw7ISeuo5Tae+DX
ZKvLs2haUIXFFSQlIPeMOYSS/rSFRlLbwjUQiFtLh/AZvPu6CObzOfxqCd6wTdwrW+v+kIb9fDnu
Cf97DOyhhItrKipJKDd+XKEFNZQO1ncjtlhbsm113TS+t4SLwk228hYR9GGMrbdNd/raekYxSdnM
jfz0iJ18AWuciO/2xrFsp3UtvoB0C3/oN0o3x3Y8yRveQkDcGuVxKDZBF/NjCLMvu4R7AOMC2TLq
ZRTbGGRo6QOvri71sFrJOXXacbt5P5sQcUSuQmEISTy6dZOIjamojR1B9bmHS0KsZddRCg1+lQww
XS2WSDeAAjSuLr/Kk53+Z1DwdnE91qE2PTnq4DUDqcwM1BagtkOyq2AH4ad3GQ2A3DZWympECvv5
azuExsvl0NM9cBp5smRZKnAARAJ8UiDe2vZmyB8jbZhLeMdM6HRQ/3q+yRIFM0aNOMXzeVA53FbL
wg7gBMYX8JpYj/B+da5+Mz293h4L29x4dI+CuZPKlQd8Fi81PBYdFllhLZPhihoSXMG5OvuZNQAV
uL8CTXLANlJ0Jsfxg+N2kBTXefTj8gs6s72ACIktGywvlJGmlWJLUM/tx/lY5MSv7WLbQkSHQhfQ
GOhNAqBzAbpgqsYzl4Vxmk/emAGmFbi+EKZE12ayDFRYwIJmByNDUC2/DcB15gYEJEh/Vzs/hlzx
Lz/kye0Z7wuHI7R2YcCD4syU2dnQhuVEAhGfF8OGavGWDwla16rfDPIGhOdd1jCwrgaIX8nXy7H1
M5MTlbTRVhlodVDpJnMlqnIhZdyDVJa4Vypp1/BiAXKXGAdIBi3gJm6tDAugn0ENY/D8AlyJ/YEC
ITwEsLe466zWWbm1Ci2YoT6AwhDYCdQwHOPJpMVj9/dP2TFfGeX5cPMY28hTKnbUWqL2YrU7wMJ1
AZg38Rmt72ViPzK3Bspsk7nONRhrr44ZBXpkgj7KrwmXgAcl+VKH6/rlATydoS5AQdDvGm/Q1okB
AdwHaBvH1Dq4VhFUcRy4HYWGEsyG03CIGuTuuDGIOfG5M0cDdO4M1KaxUcNHZDoMacGMNmF1fUjz
8qof0j3n9TV22AWJkGb0bGnXgKrBD741QcEFwst2qitcgWew76fnBeQEbcDIUdf0cNOcnMLY2tye
ZB3c7VkMwyLUqo1hASWqUC+sVcPFlxpu85cH/HRtosqDWQZ+Co7/EysEOWQ1q/toONSROEgj1OQt
QExgIF8rubO4HGu6kdroYYLDAR+y0QvzZPvp9Ij3kUnqg0se+x6t1A4qXvUAWeo5DcOTPtxbKEgC
jbQR51TQlVMu3Axn0UEFlxQqAaYvcnPdthRCFv3GEreM6it0TG8G3X1suLFoGxC2n/RZ1fPpnj5+
EQtFPPiH4NlPhEmkMiSFV2bykCtNiNmzKqIqvDys0zXzFsKyARAe0xr8B9vvu9SJ55ZK0niQBwp0
YlWPYFF724oWz9Qts8Y7QIPqOqbl5nLY6Wn/MyysC0ZvWvsE1KbGNZq2kKYGSXp4jFW4DnQkzOTj
5SjTJYEoSEdRGxw9cE9BQcSLlCb2EgnCorWMGx6im+JbqbcScXmoiX0TiTnS1pkHA1YOMr3oh+E2
Ny2Asq6NYWRtiUMHlH4c2ytK5FLPbi4/2ElRBMI8qO3ivZnQNTtlXCdcdhTq8OQQQ+lJzbDY1fJp
sOqHolJ2VEsfOqPblz1EjzVcvzo9UNW7zDYeEmHeKIVclXaxr3B81B7xS1K3AZQP/+Z+9PYVkbNh
HVnQpJo2/mXDqKrAIvAQl85hyJqlnhy8DpD7fGkNxT4unmbG5GToxzF5F3DcQd5NZW0ASDbNEVCG
AsblOYxAQnBHRi22eGFvtFvjSng+2bvX8apejiqDEDF6TBfsuVzN9tWnd0E8Pcq5uA/h6vuGiv/4
ZcgAMrRbZ/HBYxZEoQHTTeIqMAU4v+zRKsFa4M1dVzRfvdxbqdCMujwYJ8v6Y/i3NOfdWNil2nZJ
VcaHJHaWfGBAxOYgDPHF4OE6ajcAJotriLotL4c9KTH8fGwkuxAidlCrmWRrjSisxilofMgsNeyI
sTYcKEEAAb5EdrpMs2pDaue7aSaQ5+rljrjoi1v23G3tZN/E06Nbivb+aGwIdZKPg19VKqtE7UJ8
QYNIQwS8c7S6/KDnxhfddSiFoomI/tk4F9+Nr250Zg7jvPjgwjjLG8hjngyZ32rMHwbjYPJVlYp9
x9qZ3fok1xjH933cyRz3iNMRlSKu9HzAdqqlJQERkSqK9YnwaQhRixY6gDOz6WQffYuKLjjWMvCy
0wKolpuV2baYzKwHm74mj1YNr1/KVqkuFjGUFV1IPlwe4PEVvU/7fz4o8JzYusEuPMmFtbbhlMTx
oedLz5WhhopVwZ9K2F7EXTaDHzqzc4xGXdAihrw67hnj2373NrMs6ZzUVJQrV3+2TZAdqBemjTnT
qxrfzckj/RVluiZ7htGNO0RptRu7KX1X/9GyoyJnCFInV5i3oXsXZ3KNcJO271SJOErj+YNlB3FC
dnpUPBPm7jvbWthqjFmjiFWDu8Ll1zb3jPrHkZRqj25+jdga+tYJdPgy8kfDXoryb6uM/XxKQHFR
soVI+BQXkRIOLL6lKld1kxxiqMnAlmY5AGcMk++gFPaSW8ZCWDT0Wrms6+L+8oOenZ9oc8IHDJ2J
E3k86DDrSkFN5aq34q3ZftM6iABBWEFFkVrT5ja0sxP0XbTJsq+pHRUy1pUrFQX4uopvzdIEN0SZ
217G13MyRd/FmWycHSDxVhUZylW+kZuM7WHsA45dqKygaZ0Cr+TymTUxN4zjzvNu5ZnQdlYFdN6v
ADTxDROsMRzRDA7jCbsm6c+V8T/fu/+NX+n1zwcR//o//P07rXpO4kRO/vqvY/Va3kn++iqvvlb/
N/7qf/7px1/81xUBR1PQH3L6rz78Ej7/z/jhV/n1w18WpSSyv6lfeX/7KupcvgXANx3/5X/7w3+8
vn3KfV+9/vO377Qu5fhpMS77v/35o83LP3/DBvlu+o6f/+cPD18L/N4fUBb6+q19PfmV169C/vM3
w/gdciVjCxjWiLhgqbgEtK/jT3Tr99F4Dr4Wb7IRuFj/9o+Scpn88zdFs34HvAIJPORT4cgH3fzf
/iFo/fYzXf8dpwXK0Whm48cwTfrt3w//4TX99dr+UdbFNSWlFGPUj/MfpzjumJBIhHgJ8Mmovk6m
CXNLSO404DYRmrn9ukFDKE0hcDS6jcDlDieie11HrZSL2G4t+ZW2gqE/ZaSwcdUUhaijAlanpfvW
cFHX0QaDihsT26AXOnbSy1UPYhZbqRlwvHA70stC/YFCggB1tipA2YJHa1YvCtUGy4f1sKwNnVzr
1E0lFeu6STMt+m55EmbCUSpj+1rhilkFmZYQ1Iq4zuplBGvffmEo1GwWlUxAGa7iJmch6QuQy9qo
5zUs5VH92suk5NBrU6IBxxFq7f2KgYQDoS0Alzd2WrteqIMSV/qVC2L6Wm0Koq6Im2rJyoSdsxdm
RQt1mSbKPA7KfWWZO+5GjG+UREmsJ09peRE2RVc6i6pvarplnVKqC3wPWM/7edqrKsiBOvlSZzJx
1kk2lHkACjWGHeXirUUyyLtRDwS6zsp2VNG2dZNqPlPBDg5Y7FYvnkysW2YaSuUT3unqxsV9ubgG
aKftjp5CrWalZ32X4kbWJukO0iQMzURlEGV1U6B1E+0qJhsSGp1ntXed04DTm7opEsq+yTo9lA6r
m6WpMhVfQrAKjLoq8qBsycDzUW3f7mqluu5SovtRp4WanQgwwjzm8SWgHDL6VqfU85WWQDHNrHZp
B7wZXNxkbfqRmmcREo3cgWRE1zge/OeMxrTu4VCcVzuWRXrf4VSpm+q+yBzSPStyKLJVbUSdtTEY
y8WCAdhUrZxYSdxveOFeeaeC7wKQKW3UJIXSDuSidp1hKl3YxmWeVYEtDWZDbJ4h+CJlXPSrNIfZ
5UJhaQHOLrdFs2mTyKsDzhy3WrlxCi1DmzppuunTzqj2Stwb2h+F0XakDcFRs5J7hZngpRmyyJKD
VsGcyfbByy8qF8QLvTJ3parTeOnlTitXA83rHFABAZGYh6J1BR2lG9SXTosNqPx0hCtoR9q1Dry8
KgYIiRlqaoi1yYa63jA7YmrItUQrE4igVYLBb2pI0gD2ZU1735gxFCDcPKrZsqhthp55hI6Cl2QQ
sitNU0L5281aNLErw3kpILAEPca8bRp+aM0iE7vSjeoCcZvMvYLbCYGcXGphGevVQKoNw6RnW8mK
toUENqB/Ig5700pgZZwXon4kbVNABLJSmurZMFsv3sQCT72zvFa1r5vMLjSUb4aS6895Jbj7DRNG
/jAFlWbYZbYcAqNyjW7T15ClfUrNPsm2Xmf3ziItPeh6SIDr0BSxM97iozveKbdZwoc2gFKTK26H
jGrVvh/6gq9AvOVsreb4tZVJLKzXAKbqBAPfOcBIlV0p+x1RIAGx1kqpeddV09Zk4XA3pqvciWP+
Erca1UnQlUlpLLhjxU9mGcmv0hRR6StUgphODNaEngnFgXXEo1s5DAXkd5Bo79usJWRr96YHvU6e
oXS7EXBlqjy/kqwZHL8uOGpZWcEya+/SvvBWVhqV8Q3V8qHcp1oBdQfwB9K6w9ZHRAso80AeHE4g
32TaxGzCructpYHBDJXbPgCtst6IypHe2iYyiX4kgyKqm9bTYDtdFp3DHhQCMCkYjdDqLFd5WSRG
iJoa/OgFVNFUiJmV5E/9hr+VCHx6vH9ICS6mC/8/JgLj2f0//z5rTxKB21oI8vVDGjD+ws80QAGf
7Xfc3GEH6sD/ApVk3IN+5gEafoAeJNA3Bsr9AM4jAf0zD3C132EFiQ6wCf9syNGMv/RnGmBqv6NX
NNbjUYXDL3rm38kCJrUFBTdPILZAaJnczmqXizSDOsvebEETjRbg9uvCXNSZGqNHCN8XQH7sxPmq
FQ0jmU8djysNlCFM6G7e5GVp5N9wVrX2XlRm3n1/N35/5irvcxPkWe8y5r++1CQj6WAFif23Kve5
zbNnS+X6l7yjM5CUj2nPXx8+ScNt0Jo7nbbFPhc1R34Td4A7JRrXwlSY0fLXnmByp6CKG+mi14t9
UmgjTy6RCgtFyyLMn//MsDMjNH7OX3eKvx5ifLh3qX3h1GXZl1mxF25dLJI8HlbEG25Q/+tvdMZm
huqzKOP7eRelgWpeOrQF6omxnt3mVL+BHEm9xXXMDKqG3l9+ls9eCNbM+yglbakxgAK4T1NSq6Gi
VzAOi1oD2imJJRweXg7z2cNMbs+ceOrA2iTf5zoENe8crVSLVQT3XK0ISGerJbRPbQX8/8vhPl1Z
k0qBsBRexgmN9g2wOqMSlsBZsZIRrE6PacJSxQw9obkU8F1DFMkG/9rOAfSDGlB3pViDKftQtZve
hDZNza05m6zPhmEC59A4QHiwmc32tBCHUuXwOGorNazjrocQrJrMjPY4Rc5M0GnVJx9UQWI3d3dK
nzy2GtLF2Easy2P72YdP9ofIgYiMaTbZXk9MKyRtll15+a+uXXWyQUDnVGdalLg7oCP7QFpumfq5
opkzkg6fTHd1fDHvFpXqREmD5NLYC1Qj2XcjkT1NF0aqZWSReiVr5C+O0mSPkJVH1KJn6T7Jmgz8
4ygpqrA0UL+dmeKfvYbx/797Er1zu1yr2nQPeaq8Cl20nJRQNdAQufyaP5mq42H6/vPLMjJHWJ2z
8wT2hYISCxm38hTrXnSVOO3z5SifvY/JvlCA7QN3wtbZldBZgv8DRB8iUlUhyXGtuBziY0HmP7v1
CZ8nkiknhpbvvRFmiQzy3pNN9ZTFNeCtEHfSaUfmysqfvZTJ+laTKjNKq8v3lQKXOI9m8VMZN3Ok
0POvBAZ7H19JpRuQtKrVfF8a8KcGFAw9XNS0g5jaMcRb+mJ5ecTOvxQ4/3yM02jxQCPaODvdTEwf
145sFTlGvXDymsy00s4P1AmyQNqQl1NUrdxDuCG9a00lOdZNdnf5+3/24ZNF3kHGDZxZt9vFGuke
TPif0bXmRpa7ufz5EzDmv6cU+GsfB0i3pFDVzkv2EmJ0aPTokU3tpZIMXnvPHSeVxoLqTNHuk9aI
5Y+sAcL5GYJeDoz7clnrd5yNiHqfKKhePZNcgaPiuu74oF3Doresy9XlL/rZi5zsEVZE9NxVmLpT
XPGjU6v4TpHmkyPT4RcDTDYJL8saoLNsbddlirZv9BzQ20zTbrNciX9xpkx2CK8vk8hJub7rCwP6
sQrsxdxMnxPA+WyqTPIEGGpkpQaa/t5QpeEnrFeerIGROZP3ccWcHsQoF36cKGP5wJWmk+8VBfyB
KIiiwoVEVZ9E6GQlahmhS9rnWfcCxKIKOeA2zVGEW1x++59sF1OxMI/bilD0vN63UgXxuXbj16ry
bqCbHt8yO0nXvxZmslsYguJSFRX1vkp5FNgNVJ9ce5CoXrBnhcu/h4j9z5pzp4mBtONEVYtm1w5p
isqMg+s9g96arpdz+NRPJoM72TeUgbMOddBoh5tiH1DX5rdQXoFQyeWB+uzjJ7uGSVveASvuoS5H
GnvRKrXdLIs2ymc6D5+978lq73UZ1zJLMZelG8sHppk5rI30xnadhdWWbonisdRbbea9f7K5uJO1
39p1RDvUsnZFKqr7QbH6PYsgS0rywpvZyD97osnadxXZ2Uxlw870ajXoLHBLcXTXYUmqm95Kk1/b
xaZI1sRCDl5ykFcrVnxRavPejSgPIYTza7cfMKU+bgMDKfpCpXF61RDy6OZQMLMqaH8T3ORaILKW
vzS/nEl6EFEJR+YiTvZpZ4u9xnW6dbhazuU240I7s5eNTZH3CWGcYKs3uKLeZkP3xS2LMkTh9qU2
mBJEZYnscJjFBIzjci7UZK23OkuiuKTpVU7UBzND9Y4fiBNT33T/H2df1hynrrX9i6gCMYnbHu12
24ntDE5uVNnZCRICMUgCxK//nk7Vez6HY5o6vkt8gVrT0tLSM8BbJKzSL4EMUQ3PoBdn6RrCZGG1
pZe/v8qowb5RkuQw/KhLeErYwpAtbF9AOGigoynIGqJkIQykszDQNt4EqmxJnvxqLD/qquFf06zw
V3bl0tdnQaAETLQLh5CfJfjf5Y4QCWJROhIYuLxvlc22fR7mbWhiEeKBJFPfSa8wQl3ukZULwdIk
zLY85ymf2onzs+WVdwxkH24yB7NEY+HWhvrr+yLLXFGdZZ0P0rri91XfRTs3Nh9ikVeoJUuoRLbp
/+aW9J9Day4VXwChl4ZJLe8p1+XRFCEQnsisV+LWwljNle85autdTlkODwwLn1dVAh+XeYchyb9V
FuTw6xO+1Mps33eceioTYX0ue5tmJ8xLOB1HV6LhQxRWGXTiJ9yfo24FurKwgpPZ5ifjpKMWbqb3
/ZCRbTjQ4K5EhfZwvTdLX7/08tUmB+S3yENO/Cebd+MPH2qcwZbjvWvN1nBptGa7m0akgkprgzlB
VrTFc9BXIovkTjXViymSYGVOFs7eyxv5615w2qQZ8qD8HkkdxxudH+xzACC3cAer99cHCg/abwbh
5PL3VyM1lkKGUzniOY3VWYgCqpVET/tyiDOX3mjANKEaApk8ab+PuVZ4MmMFKqAnpXXaQAJ3Krz4
SBNZAtiUZbQbIADNwaRodwUtXbi309CmP3wgct2HtAXs9JRVpSy/lsXg2xO0g1Esg0C0iQKycZQo
8S9rlKUrJIzLofjGEZPM4oyMgN4nCeSj277+QrryCa+zWwcP31NUmpcy9OGKZKD/wfRa+rc0Z7Or
BvQJ08RzIr8HePSz0C7fkZCn26xt1litSy3M0gyZaJWUQ+ad7UXAerBesWMezI+LbrIrIWdh2OY+
IpHV0Vg1rrwHb/Z3oiAo5jfexg7tsInyOASFxT+aZIAnoQd41vWVuLBl41kAGkDy70XDvHPUmfIp
GkO8avapXdP9X9ixc/YPkXEkMp7n9y7BWyTz0o/Sa1CGqmrQji89vN6LhcmJZ4Fn4FM3MeAmzkNT
d9ULZMRl/4DXyrrl27HNWe+vNHQZljdW9h/Eyat9SzHvKOjn1f0lT4NOyweocsPNOLCPesy+jD0u
t9nlL9e7dYnKb7U2i0RtM1RDOcXeuW643OEJPN5WMebfL6gPBXwsia5x73p3gQbU3xEpgEhl53zk
NkM/gKEYNPd+Dsu1LqzZ3hM0O1zv0tJ6m4UGbVVn81g2T9pCDK1m6ficDkH+5X1fn4WBNtAsE6UP
+emoh3Fwoei+CqI1J6+lyZ+FAKZG3fdeRO94Vqhc7ZwH4cPbMFSD/F0Nacy/jXGZp/VxKmDE5nY8
hjD/sLIWFgZuztORxQRfgWJqnmis+aNFT1HkYP54c33kFnZQNIsD0kuDOmzaBp6LSX9L8G6jto2G
4PXYsfdu02iWfcghjGuOWvpd6kLYfVZ9JCH9XfGSQ8GRFWvStUtDNY8GTE9xViYYKgmrCABo8vpW
q1g8Xx+qpc9fhvBVDCBESynLpnsCx4neJjQywGNY4ta0aRd2fXRp99X38ziqAwec2F0PotBuopZu
oYbpttZaYIxs9A2qL2sk8KVpn+36qEARLXdx+wTCkHe4xGa+CeHQcjtGffrz+ngttTHb8lUb1x1o
/uI89ahhfAoyRuXlDYJQJC2w1+1vr7ezNC+zzc8gWiWwcLsn4RG39z0/BIWgqHS+vf79pX7Mtr9D
cdGWRE7I2VyMh+/MbKXq9RY3d7l7VxNzgxAS8wFROLNPzjECt07GvkvjwlPHcYiuHGELwxTOdrqw
I4+7NNBPFZ3gDpL23l0jK28lvi8s3jmHwo9qz7hcJ6cRfodQJsMSHtqt1wFAD68ck8fsNhVVAjfn
tkv8+tf1cVvInC44k9dbRnglH0cxxY+TN3L4nQQDpG0GwBLTlF/uuB7L2h3xED/tjR4FjcW2geVg
+iFGvgVO0/VfsTSyl4XzauNWg6RsykukvWPEUd206Q3kNPKVtXHpyxvJQHhp9dXX62ScjAPi7V5g
jA+OpAfac3cqkFr3/fD5eheWpm8WD0TSMY+NNbpQ9WSbVx0/gjAmt7nvfo9oUqVetHLiLM3ZLCxE
qTJN3eCSUIMhu2UV/IfAw90AqYtqJJoirvw2jVwBkzr9vt67pQmaRYgaSEshp8G7g3xoOoCn3VPy
NWzT6H/jKf6nJBHOQgSAxb6JnIthazv0kPrBU/5BMphywus4hAzD9W4sTNJco1f3zgxtH/FzzKQA
j9XvaKurEzVZbA9ZD8grlBYc5eMhygGSXwscMxvj//SOzCIHUs84l52DcGWm6tTsZN3GMT94Anr4
e1FJG544gDWB3Qd+Plj5MHXA/BUoMLaifIlTomMQcrTKs5UltBCR5+YlPuCFImC2OXO4lwxwZuEG
at3JCJOWsaHH66M9E7n4/92eBReAXFAaU0N211U96ic3UN5o7bPkbRO91JlNTA3G/ARi176MjE0g
nlcC7mmBbUYqZW8B/U3Ys2v6ERZObvLb7uhY08iXUSrZmE3idwHdT66mZk20emmBzAIR7r8s61s1
QUHHyjo6Gdn1odrCeZoBhZpHHoXAZtvjIhPBBimieq2ctbCnySxG8dyLKedVfjbt6I/qAFFBLEkE
3zSAJRVX/u8oLWgnDg2cuS1OH2IqdixbSl27siYWp2sWwlQ3SROrzN4JSEj3L3HlNOyxYiBmh/oQ
MjKK26hozKTPQ5mTESZsXBTFSdu+az5nSYHy68YBSK5REQdy8LfQdhj/DRPYAIq9dDDW24hqDFZ3
80JQ+iPv8CquDy5szRCG/Elq56YNNNJGCJ5mdfK+U2kuTZF7oW2bLpPPGialZwlMVLlXNddsd31/
/JncNw6mP6TjVx0QMmUQoQriOz8aWjXs4CCTexfDm1blJxf5hp2BBsvJcDeVgwH/QmbJCEe2BorD
BugplhsKQ4uAqcnb9E5BMuDI9BD41ZZZUU6Q7S2UhYMPol72ubNZYuGAwZsC8lDekAHfviHEK+Kj
Hm0WmxvI36QK9uOlrgpvKyXYQt+ud3VhquaQ0pYD0F2SKTkjm3VkJ5OYRfu+N8PH699fiGdzvopt
xzATHD6kuchjGHID7vIFCBdYrHe+tCsvmQvBYS5JNJRqAi9GirOFxuquhtUXtMOM2ob16A6Etg8o
da3qVC4EhD+b9NXaiAlXukaF8wyjKSgVHGIrjPnICDgB9FbrrnfenhIUtsClSeMGsEXhVPSvAS6f
3JtxbNJ/hkHgMrcpU0/6agebxYxTGFTTPPgyFsMQj5uk5gXAmy4XgycfVBmGv2ojLI/fVzT/g1R5
1YlaVJmdTFg8gysk2M62fQzJ+xFrb+VAX0jt/ihLvGrA4czUiYaxRZzX0b5O9Vc1Ym4mGz3Dybte
ub8srd5ZYAQgSJdBZTMAViJY5MBGMNymhQ7WgJFLvZgldHlGa+NQ7TsbNnrbNGGPdIqCW5hD3oZB
1670Yia38Z/j+E928mqw8rCbylxOwR1pqmgYD4y0CnXR2kuz7yrqBTyshnG0Ojh0VTOpz5l2IoU/
luATyoBBOmTl5wq3Xvhg5WL0fLOZUgKh9cr4sEC7vpGXhnqWBxY211qmyoH7EIcHn7IMsgKBG75c
//zCFp5DUCVPkYcE03j2nMs+ACf13If9ry7opkM1sXoLu/GV03RhTv1ZyieaCm6xmeLnpHPwJavH
ypbHuJQKxbsQ6VB4MwWq4ePKRlgIgHOA6shrGwgPtLXOgwXINhzTQG4lTMC7bVpP7TsT6P8CqoIK
Dqc9ngLDxscpQk+Qfv3rhIbVusqyona3FDi94bEPJl2u2ZAtLIo5+T9pGdg2jeNPEBjxu6+i0x1/
irp6fN9B71/afbUxKgvPxoqx7A6CFt1zzMLxc1fmn64vuaWZmQWPCiZ5pW59JMGp544JfP6Avaqf
bc27lT1zWVJvpBH+LHw4l2hTuaa6g4h7ze7D2qbND6691o7wAAya4IQ4nIEbzmGlF31VHBzvNWfr
pd7NLoacRuPodBjcDSUY8newWOLQbIUwEqyHe5muOcYv7aZZWDAZbMzKHDMUtRmEknnzmRbm01Rg
DIm/BtB8uxGohv+9DOIAD275NJk7R/so+UKGsBJQPxiqSX0ruMrCfTRIWMusTNufGst/z1s4B7SO
PBIaeOzipBJlxl8NWHfTkdaMTM8j5Gc98LJhPkk2Xpp3WQ+3RV70YmvGZoh+VJEhYM4WrPWix76C
esMXaLUVFJVIP2shSqHcONS7Als/kbcSMFx/W7Z1XtLtRDl1j24KefShg14MUaiNag+RHgImcGve
M6HL/CHoVUD+GWLZ9/spActOfbMeyIbxT5htQk4EElTAmKoGOC5wPnM8FryQIrH1ywS+fDFsRZB0
/Ul2oLivbNMF+gSU3f+eIAnwjbOxbO88n1FTbSLSQFg66sCZBJSsabjb1BiK8Yc0CW3g5HWxJHjo
XKnFDSG47n52VHjuOytiHpn99f39dnCCqtPfP8pPS9wDJbSNhPPze+FSERyVtcGa9dXS9y8771Vw
SiSpUaMIkkcCy8zqkEXpcASUhrS7679/adVf2n31fS/Gm5gzODkYFB4SBY43pDsOITS0M7lpjQvy
Do68sHB6V6oOO5i/24PVcV7XXmTOttAtsKeyjV9yVkKEMuj5/ybS+H+pDkR+/27EQbeZiLzp7ihv
QQDHpeknOPNrt40/Vam3du4s6lk2oUib0+48qVjGA3w/qBAPCQWg7h5c1NSJLby9ZHj2aZ+GZOcN
oV+OG8+jjcX7HSiWL3rsA394AbLTRtEWjHCmsIJqX1jUNTIV7TH+ttnaNgbZJ9VheFtYOUJ038Zj
Nd7XlfGwy4FEG5+rPvUnfhgYR/lRR11nxi2JGhltoLNSkAKv3hr7fD8JgyrkxpEupNPK6n87/kN/
6++BjrTKBtJYc1YlF59TVCq2Uc/gyh3brjlcX6ELO+C/EMMJsNsuJt0dzs3R+7cmuOr9SMCg/ff6
999OClFy+7sPPajVY8c9d4dnioHeezZV+iPomRxyvg0eKn040Xu4fRcV9CirlW231KlZLDO4l/eV
isEGhJ1MrjfOkV6fuXB5+3y9W0stzAJT0idQA5ukPrusDZ4NwT0JbC4Z/3zf52dxqaANwCrt0J3j
LvhqGqUfphgo3/d9/NKnV0FJaQvxQz7Rk0i96Svj4BnC5q9Ionely9Cr+/v7AU+d34Qsvxsrl6uP
cZ+1MAjxc3jJby84z/LH+/oxi0O+q0c2sqIGPHyQyRabsks+Thnl3YqQ8ML+m4OE8S7cNVWt8nPS
tHm4qVIjxLbyAtjT95D3WMPwLK2l+Tan4AR7zLInCysTSC6A2KtuQhgWrVEjF06hOUoYspBUNMIr
zsoWL2ND/P1UJjWEOgDti8fp9vp0LIzWHCyc4HaboQfsqa0yiGwwiF74U0X3tZymlZX1djIOuda/
VxY0TjySd9rc8by1Mti1Xh7Qn1VccdgBgvmf9Tc2cXAs34B7rb7YqKZ433tf92Y7vvWGIudZSZ+k
myRsnrwMghHAuni1bI/va2K26xm0JWXi0eypZVN/gr0dP/0ZPB70a9WWpUma7f288hQGMEpx24Nr
kMxAtUzKOt6CCPk+tDDgH39PUlKNkQQaSZ6R59uPxQgtoa1nh2oNlL7Uhdm2F56ndTHS9ImVXbHN
JziC+9GYwHd8dZSW1tksBal473JAzuq7tNbZs+khLPnTr2nnHzxjvPx3NDI+/Zy6uAa0T4G/9c41
NosEoGB3UIPxyQmk//TkBkIem8zxW6PwOnh9jS2cx3MAcZXknT/2Rp2CNBy3TvW7siXlLh2s24b5
cJDxO/mwkAv/eyFIf2JejrX2SCLj/arLbvhMemQv1zuysAzmmOFkxN2piE117uKsKJ4LWanwq6iY
r2/cZHi5tpz/VKDfyEeT2cbHqVXhhXaSd6ZLhPrVWznQuxz5CzswA7zsx9gbOAkOamoCOLgHKvH6
L4rxqP4QMyW6aQPDu7b4SI3Ik9uxMHL43boib4DdbcoadtldBpzgDuVkv03eVRyGCPjfY69d4zfG
pNGTH/UE2tUaBW44MPmp2r1v+GeBxIfMj6lQnHyyERT6Pjm/VdkxBxiN7mGQGn+53srC0TgHJLfc
5rJEmH0UuHCfXZB1jwq6Nof3fX0WSRI6ETgLNjkgebyrvlpXpP7RJ6Jb83Be+vmzOOIHNoUC0kCe
KpT/C8h5lVlyAHJ67RHtzxPPW2tzFjBALSugHl6kd2aCxOOj4dZPIM2vIZC2S8J4CiDTPUI8dYtK
Bb2LPOl6fawBB1BYDKF3KSwyiAqbLe2m5IdQLlQ5BE4ZYsSXFvh+kFubOmWe2ASl8YGY5zC6Sj/2
vIaJ5kpEWtjIc3yx06XtgSnKnyuZefcRzSCyS3X3UkbcraTTC0FvDiduxjD1ujznd5Bz1VvJeH70
k3E4hW3d77PRdtsBN4Tt9VW11J95kjJBHmnqRXCKIh/73UxBuIH+w3iqIp+t1YqXGpkFJbz1+0PV
efK5Va3UG6L6Mt3oOOTDJo2n1cxxYQHPgcWjI9wUkfJOUDgqAyB8K2thV+WzNfH1y+99YwHHszBS
+0VJLSu8U9mFE1Ze8Iu2vD11GUOFqYKy2fU5WXie+S/x8QQGNl3sjH+Xm6yOUY1zKJPcSGnT4EyI
mLIb6UOwJId1NgRUgw1D6Q2L3tYNSXZe7RVpt+V9w+B6NmYQYtg2dZBAOS9GSSAsn6//yqVJncej
GIC6XJjymVVciF2F+gb0tWpndoUE5Ol6I39u3m8N+SwoNToIIL4pmlMK6YKM4gkzioMnDZnYrtoM
eZyIf2qTC3dIa161xd4HLiHZQElX1/mG5HYqXgjAIcNhmmrR57ucBNDO4p4M4FcTeIJN+7F11plz
hSRzhEAa3B+aj1NDBRxcoZasC3YqAOhVv+NWMLrrS1AMfyBhJ1O/dzRSPDnkgjbVAbeuIf9cRrYK
Ppemhera0Uvxmv84RqnHy23Wm7g9UJDtY3I0PUTT/q3HiDD6ENChUo9Io0nf7RMtA/FLTDB+hbkN
ZMuql8iDDkiyHxvN+T8FWBn+owihUPdvmJKsuEVRJ6qKTVo3Lfk49Cb1YPnqcCPD0xkABEdqUDSG
AjbEob2HBuXr9ivuOzTcxhlN4QjL2jriN0pA77WDE2sdk9M0WZY94HraRA5EjdCO4TFsrejju1qL
tvku4S5Fjy3IL9HXdAwZjOQH7brgtsAAtOrisIkMh3s5MyffLwrm7zIPkB74rTYRfcBTWMgOpvWN
/qolLep23xXWwLcWt+Sh3+lQegQT7AvIDG7T0XiXynLpTfewTi94squqvjGPuNcIhacNgFDCDCKw
XlKUG18VqlhZf2+/vYdzeyNIwPtTYbh/Mr1CkCyywSUvjaS8urVTHxSw6HHwThFbWA0iv9tAL0+J
ch8qU6qP17fAQlSbg9YDFPwagnf7u6RhcOmlA4r9Y1O/U6cFsg5/J18eh+5jxoYJ9qs9S7cMMBC5
cwGTKyfM0u+fnTAijEgE7VDvMbLJMBxw4TUVhhDg+Jv3DdDsdImAzxJtGRV3EDUsp6PLEv4JHAYs
wuvfXwh0c7ljv6viph2D4WQGMYZ8qxJZZOEGXPYedU4jSLxSwVkaqcvfX5W6/AxGgzpq3B1NRKL3
qY8ttAO/367MxMLxFYV/fx8uDMyGKmierYihtC2h6VFRarY+Lfob6AGtiUosDdjsZDDA5EGqgPWn
jNAmORQ8z7IXNUTFsIeuYLnGi1oartnRUDciqctqaJ5aFULUclAAl0HJVXj/XJ/3P+8Qb5w90Sxf
haMTRKzTqnrKepr29LaSpZbke53IPC93ivpqwBVq8Nu27jYst7RG835ckk0mdSuPUwXfMgDhJB2L
39hclJ4MYkf9cUBZP9hpZBLBpsmDIrxH8cHyQ8WyiL1AZ6x7jFhppwvHA1lAC4wA2VEBb+Rnkbqc
fPYDl4/3DO5WoH0IIpuYb6AD6Ps70ULtd9xC6TUn3531O4vCUm/b3dCliTnlXlU03dFOmekgPIMO
PUcVymovDGJZFWACBkiiLUWaHXa3yKKT4i7M8BYa7V3tBryUaV65YOPqrlfTbkBGYvK9TrzL+aad
Mc2GZUleHQGcBD99UxLfwAABGclw0ECO+ydB8w6oXtxlus85YE2QQx+baQyfqtr6+bEBR0ftaKYI
HjtyiCLXe1QXBHL5vHK+O0Vpk4XqltGqkuNFlxR4xLZsgGC97agJvAdSdlCi3UdVYiq956juwJXD
jwKGN0LqNBBhQMKl8gkMLVX+wn1EZR8ljFfoz6F1fgqBXXgqQu0V9h8t3l1zGaL2qBs2qPooWmi4
fk6RHgcgJlGZynjPSijggVqaargLxQDC13vLaW/1Zhpi4LDPvell3XwMTFewcoMMLl0Tfl84m/6L
6FBAVJhg5T+JAtvZh4DzVpIMrDqeQmfLglQBkPsW0oUfMsHWlCJmdgj/eU+bUx8IXE+aMRrikxas
jj/ATHhIIF9XhaN/lAyqdmyjMyvwrORHFUZlQ1XjyE1CyUBLyKG0Y7N3MIeAjg1kD6NjKqE92T+t
bNm3E/Q5c2JEoTjXIRQSeNbrB0LaqnMb6dk8xfRD9ZXeeB6s7sSuGxqN0hFJJjImqJJnkKV4XzFj
zqPIPFsTqG0XZ8gBwZm1qMQIaeGitW5/vZOXg/ONsBRewu6rYyIrxJhVCCF3RUdd8qs0QSy+NTlU
aL90Ok4Kh1DRpy0iPGBF6sf1RheC7Zw5Ybz+4u+FWtIEjRi+sRb82Q0c/dj7nnnmZkgaunrDlAT6
GdcourMBz5MtVFOHNXWeP8D+t0ZtdighfMWKcDzOw4Kw9ON7y+EYmu6gLOnyeu+QQsf8xs8i7YXb
vG9qCm3w0aUQwWiHKoZ+cwyN620i8NwqjjaAjprbKQh59XLjhXnjjqjP9Ok/ZR+PTb9hCKFZsSlU
57+MCL1c7lXMc6A3EQVZRTZEV0ZvaeZlg91M0ZhR3PRTHdxGihRiz6Ox8E+1X5bBQ+n0lK7ZMS4U
i8PZoUmsbVKlCvKYSIqDChI53Qil38QvJKy/yWQhUuxLLyK3nkYF6y5AhUOt8S8XEpA5tYOlpaJ5
M+jnJPXMdugLc+tSyGwHCYrhDbFrnN+FxTondyQOLN+mp92z1CPOAt5kZy9r1rzUF3oxp3BQKFqo
whPJQ5I33oF0ySdmEPVkJ8pNQ9SX6xtuqZVZ2gzUNmTUOz95aMOx3rIYtB7IG/h738S3qMSq9+WE
5NL8q2CCq5qjXdEmD7hWmA2Bpsw+H6D6HCbD56yJ08313iwsOzKLWUOThLqZoE6ujSwhLBCUaXtH
SevraqMDP+xeIunD4abVoqEjrFNSo3fXm15aDJe/v+ohMJDA0sNB9pkEKvsNXLZLd6rERXFlBJe+
P8uqNToBuBWhj3kJKqusLfswdbhcv+/Xz8LWkCIBEVq1z8j+8ttB8/ZYJqNeEZlYyNTnvIahMwNq
4ZQ/+V4cfiDiUpcTHrSSVEaLn9d7sNTGLIumquw9o0XxBESY+e6yCTJySRy438aPcrqyvhYambMK
iCQmVV49Pg5J3aQ7YcFgOXRFnTe7UmTN+8RZwjm5IGkmv0lB/nwiKoofWCOdvwmRfn+6PlQLuo3h
nFdA7VhlcKjIPzBzkfsDZCBw/m1LWiDncRyVRXOGNJP+VLuGwZWJBLUed2llFSBFFrYAeNujavLL
Y9mJCZY4UD8pU387TbSq7wF0MyjsXv+pCxt6TkqgsceKwtP5k63TdAOuxddkhGZDlA0J6jA4S7o6
3hvSrknfLSQ9c/7AkGSRN2AjPwH+ox80QwAUKirg6w3qGClBY+nL5H2CHuGcS5BYcMrGAttCANxA
d3lp8R6V4ExZq/Aujd48ZlQxb3Br9R9dKMpoPDiAZni2B9wocQLg3HpI6QHVhlYQlBtA9UAmwYl8
Z9H/D6ryVUi0tqBR4WzwyCwvxwc35FO6Cz04ONyoMhblCsZi4QibswxcZtJuUG3z7DvhfatE7FCd
EQNNT7WbOn+jwJZZi8JL62MWZYjMU03qOHpMWIZVAQfvW9fof+piII906D8bs6rAsFSen1MHLBQk
kqpS6WNVV3n94o9a11s/jEq46VnQ2/t+RyuwfR+JrSNTbiGmKVV0xCibYgf3YSVfKi/u9QFMJQjW
bSkBe/AUw+kmX6kkLYTDOeUgqSlvdA0dc5kiGW2Lye2HrBtRF0/WhDyWmpjlJyLifYVXkPoZN2Dv
1lXyEq9gWXTTIXF5ZzdmyQmGFc+nrGieBcn1zm8QaJsRV9ki8N5HKAjnhALa9Sbs4QX7DNLp9Gjj
Qr0UkEY+XI+SS4M0yz0udAVTDLF7pl0p9mKsAalOkPDilX5NRHXpzJjrYNckDybaN/Kp0hIuSAM4
51UIcAG7vA6j1nL5D/X6A4OG1YbiXN/B5+PXn39YhqP+Qn6fEEtXTuKFTT+nINRwz4E8euaemdXD
BmI/L1WsL1IPUbqBB+B7l9/sHlOLsqBtm5BnvzIgIeGh7Oy3XrLrW12uXEmXJm8WUliMU3aI0+qZ
KnjsSIAco5vQh2o/2PROrCnwvT1eZE41qMssnYY8YM8thdL/LnGZRzZaczwmyBT2SftetTx+fM96
JHOeQeSmto4TxZ4TMzxA9q/bMw/np1GJvrnewttxmMyB+VUGYCMMudkz4GziADcnu8+V8fcwKnma
2i7aT6lLVpba2xNE5nh7wOXGZJI5e6ae+9FGEzvCqKzegvxa7q/35u3cHu4sf98dqiZDodVo9syc
FwWoQfacbzOZFWZluJa6MAsQYEfAVpxhQoB1URCmwj0S+ovedurytVxjqYlZrkGzya8yojK807be
QfOR7ajq6jsjgjXho6U1PLukWNqjfEZ1/Ag4nXrxpaRtBkS6FVm+NX7W+N/wThepend9VpZ6NNv7
SQeo68Wk4lPNejBXL+EF0JVu6+WDv7/exMzR8//KnGSOZieVV/YOcpif8rZrPsFecuyOwvqwTtJh
X3uguyHO2LL0z9CISJHX9BfASd8E5ftWxhzqzvoJVRG8WX+qoqi8y5v6I9VNewNMzqfrXVxY23Os
ewX6y5QFRHyinewu6tv8VISqX/n5S1+fpQeRp3EQZdH4BHmk5t/WRuYr4ikXK0tg6fOXlfg6g0UN
1LFYuKdau/E7FXWz7yLNP71vaC4L79XX8Ro/WdKQ6hNLZSE3Bm4DcPitjVxZXQsLmF569er7Ng+N
y/xMfgKPVpbbfJhwnCTVBIs33gUA+LyvG/OdP9UOSjpt9uRLke5avKrcXHj/70rOCJ1t+iRgyMUq
Gz5ZuM7C2E/r41DKroZuCLTCrveA/HmF/u+yLfwn/x4qcP0E7AJp8uRg7Vqc62hQ6igEgAXlvs+x
DL4XftDKD4JFY3krE5MK8NGYl9k9CFgh2TM84RRH34Of4w5F1dhtqIgAbRQj9+FKAeGu5j4v2tj7
gAttluX7KMmKQWwg7FSZ26DF612ywQOQ3mfVJPgBhyZeuVxKPHZmjUm/9UE3mhsKRsJnF0pNzkNc
wG0G1SAUr9tWt82ntuCS3umh8F23ERZATBhkln1766LBb36iAKbUPik9YBjyoElS/MQRZuEul+Md
Unnz07G0Yrd5PJXfaAivkL1/YaMcIP4kUsBipzo404SzR8IJHY81XLjpHZLk9JdncjjkWpj1ya82
BEXn6JcgeENOZGyTD4OFePw/VQa9nXYzJBUON10Y20LwT4XVFrxB3NWgKpdsEzNKJCcirX9WXTU2
p9YjuFDRtOvOCdTJ7jVGfHzWqhq6dk8YVPA+5aIsiw8ATE3eLukBJPkGUem6PNaSVKTfV7Fhxm01
HizBVbRR19wwDt2uDQrymmxJNebue52qPv6YhO30mNT1lB3yqu2KYx4KMu5dFsfTQUpcLDdQkyvy
G5+nVbCDaaomGzpOnXeCnFQHKsTG564Vhylr8EacgAwFl91idPcD7kbRoeqBnG42NmsneJfagsBb
bwdSJRiQtgDfDa6PYQ4Vogp8KwuS+xi3eNbVdR+dx8h2476d6vpH+v84+7Ilx1Gu2ydSBJoQuvWU
c2XZ6azpRlFfVzdCaEYIoaf/l/uciyy6ZEX4NiNDmGkDe69hmkZ6D8NJbOMaXDq6gT9rMdzltSyq
V1iXsnfpF9A8nULR/sPIMGNNYL6/ev0cQk+pGuf5Jxi7Qj80ZWjkWaFWCgkWDl1zrIjBfh1zPf/S
0GaBXaY36Ww35nPNNoZF3nce9aJ9bbTs4GrZeqLYg7dnqmc9+HzcAV5bwsJ1ipsWGphxkG4bECDC
uzwR01ME+1fIYAZwdsttMqXPKI0KuwvB/gTSKbCdPUSTauUjDqUOwlIdRKb+agHdGbZc9Viu3JpC
3oWzJ9Rf4K11v9JQB1uvikV1H7Q8sa/GHyC3Gs19gsdPgdfig7HwSt31GlqWT1V7GbM+pVUP2Rhe
pVtQusdtUVEKP0UbAvB6iC9Q5m2sRqRErEfb7wqud8Vm1kP5eQbip/7GW38g93HdTxH6OI/ehujL
UV3DSLWEwdRFa8JTeCXsmxYg6Z0lffuPj9D+hZXE5I9pLmaxQ6Y9+iW5wR+ggQhFmUTU/aZFkTN4
ajNfkm00JOBP1dKied4BDLCtc/z/TrCoDasNTKvVI0h2ufzUVax6I5NIR/wgCA4+wTi7LvYjZJ7k
A+r4lhwmpHVfWOfN4j7SYVhhj1Xl/NxKr46CjdTQ/fjWpzEUZWWFWvbzXNruzZt9Feyx5Ot8F6ae
hQNVRcqvXcUn+OxAF3a+S3M9JA+t0cgpwGUlBtiNt5D0k2rEjw/17EeHDtqbX0oYxUI6rAt0Cjdf
ShTKbgYMXiSG/eGLr4PyqxEQF/XErFKg/AWk6PIG4O+z9S8wYZPW9nEqVPA18aElhYsE+BRPnmcy
unIILJ2W/3mHaUjQw9DzFMVSmT0NvDTcycK0EOpK/IrddqVweUeVJH0RRUV4UsKvqh106cN0S2v9
dv0oW7ixuISjKElYHuVDCiJIbLYSOZ9Pseev6TYujJHLNVIFoyrt6/yNXphMKgNcFNZ/xWYakmLl
0rLUAefKpULth6Mp8resN/7dxcD5ubXhjXd613SAJBqaJFETnqYgKt9Crb27IQ3HeqvzYc2pZ2mQ
nGsXzIiDlsg6PI1x0LZ32FN+IqvPXjXPaxTqpUFyrlzgqqAYX87sFAaDedTeADnlIdMrD94/Iz5g
Pvj7ZUhSYFNlO7GTndtxF4ijUohy8OWDMc+I6qMhxb4Ove9jytag20tNuvcv5QeAsGoGaoY5Uky8
hc/BFirbZIMQZ7cILbshRvk2N8burm+VpXlyNryouwuk109OVSyFBiDW1MOmYRxnwQiF9bVM1cJc
ueQiEkK2uy5AzVIiD9SGJCIJ7+EvWa1JyC01wH6fLoid+tnAmuTEqxbYH6XgSb0bYeL86/o4LX3f
fWPFWUGlLcEtS0CZ3DIyj+aQJwRyTtcbWEjmuGSijLAkiTjXZzPG5V4AevsD9JnmCBU0fVehrtft
xjgRN1ErApcFROMwa7JMo7UYzAOdjyM2EK82CV/lLF5G/g+vCdeWQFvZpckY6jPj2S81xhF80k2v
7qKhgibKPNndBKudV5/y6cZOOQGB2KkvaiH02UKXB9RubBI9gJ6bX5q9PksL2RfXKQAKfDYq4wad
qqJyr4f+pWJdcg9Np5cSdKfd9VYWNiV1AkFgKkHjkQ1nYLdgKR6HCk6v46cZ22WlhYVQQ51tf/E3
heme9k8BThigAli7JZ3diAs4xJB63LBIH5mt7yB+ufKGXWjSZfM0sCjWbSf+f5MknH9a+L3yAVH1
3xYhKNJvKr/fTFjnK5tqYde69B4el3XWpxOKuFQE9tFKIdS+GlEWWGlgYaZiJyzYQLHJlMV45qOE
RSkM6yf+OMMgiNx5qFrdRs4NXL+ACo6kvGD1cCY54186KM99tzPzHuu5TleKzEtDdenhhzyJj3cS
9QDcOqYmnPmnAMKf3hagWWT8ry/qhXjgEnpM3U4waRrnMxlw/4a65h2FQOlOmvRLWNPnuk3MbmjL
NWHnBfVXmAv83iFiVD8rHXdnZU1vTgxUL1wGe48R+1DxWdEd+EQkeTMQRGQ/GQuD+FXaGkCgDU9q
n20SOGt7r9c7vxDdY+c2oSvAbkSmUULJ5/ChGtVLhKctYLK+eCpZ8hk31pVttjTMTuzokA3wi6EK
kEZXbBvw7pk3GNkgDv7mdbZFxuulJ+PxereWlr8TRpqp6KcSZbAzIzI76qFLvmdpal88E8Qrd/mF
JlxKBpumwE8Sbc4wYCg+Ea0ADyC+tA+4KDVrKPqlFLRLzBAjrqoJs+Q8J92Xmc3ZBiBa7yWoO4Pn
f3SO0mwzTFiuaTHHn2AiuzJbC+eJ6zAAaUavg/1zfJR9AL06MaZy3tGI+iheCx+C8B70cOnn67O1
sDQi51XRAQiczUlJ3iCLVwP3GWxBrvAxmh6AYQGKlZ6JTxNJ1/DLCxHfJXOwComFCIm4NwK+00ZC
3JR6+Pi/NUpAuOst5KT2eQCDELihrvrFXfb3H+4drh2BCrJR9XU6nVH3lzXZItMGFsxG1DEAp5t0
0HifQ8KVhOkOlQZ/foYIf8O/IysWeE9lkzb5uIPAV2GTvaUhE0eoj+KutzIFSxPuRCXWVXMlQdI4
6ZELdWYh9coXo9I8eZlVjEwDsh+V/wO52C6pdqYV45z9lCO0g8TjWMB5914CV0rBB7hYemwSH0yW
LY2r5ie82oX5KtoU8ORtbTop/lK0r6WGKFDKgWACpBhJj0fAxy+l6rKLpfcgIK4DR2fatwLZtkwS
JE74kHtNvIGmxhiVu6gv7fg+zcCbY9iyuTtDF6ZUu4bopgSIUUL4YNP5nTf9kl4ZeYAkxXg5AM5P
iyB943EMV6oNcGEe3+kaWsoNaq1VEz7gVRt0Pw3EJmEYmQy2hSjIHET9JmAkIW+BxUztNcR6YTAF
VZ08OEiQK3y1lwWh4OlkMAav5a4qaGCOQQJbO7EhcRSp9wrqvaggZg2wWGcaQVv1DFBw6H0FHYEX
clvVfILklu7KYNCbgoxxewTMFF5WW7hMjuHTlMiSfhMKxGa2qTqZ03svGXJJ76n1UJHciREEd/zS
zAMpFekpWPfc911X9BYy1abir0jq8iDaGcYr6O6qaIirg0/h8HCHszyAxUMISY/6oSmGaVQbyBJB
2z/I0taPgFxgpqf7fJxI9vf1Vbe06JzTh5I2Mgmh9Ztl8mDhm7oj9eABoaLfWugWrqzthRtE5Jw8
pKK2CHyRvJGYIG0fBeVQ3aFWKNOVS+tSN5zTphv7WEzEImUBDNx8X1qv/dxA/Ou5geDWdF+wZg3o
sdAVl+4hra2lqQFHiCZktPdcJp33OLYhnFqvz8hSA5cQ/eG2xXCd40ksmjcVJv5PUHuL/pS0kPi4
CU8RuOSMAGYfJIIn7jEqCYhP3diOxae0LKvsoh6Lp9j1bizMiMu/qCgKEciF5WdTq3HLKESSZZHl
25zhCj/wQazM/MLJ5dIwOgigFkzP/AzhRXDowIy9PL0kKeodoArwNUmwaStGV1bywsHlEjBgfWBM
B0fONwZ1vg1pVLtHiuSCcGv+4hG4Vp1v2+8ZJMwegnIN77rUqHMygOqQjbnwzZtN6n572anQePys
4bUImkS6hT/0tmXNYy7X7h5LDTpRgYc6IbxX5s1o4CEuDTZl81lfXLTwzu03NPG3CZ5/cVOuGSIu
XOZcRkQDl46+LhJxzgRPDhXPyCPSW3oPPzTv4fqSXNpZTpDIBNjKfRWYt4oNxb2x8fgJ1/w1PtDC
mLlsB5PB6lL1zLwR0fzFtPl3juiEpxIZyr+6qDjEl9s8skUrK39hh7kECCVAQeoMq84MTtcPUR6y
h6zt+UMZ42ZaJKvtLOyw/1hTwPnChKYd3gAt9v7Ha3uhqgu1qQI9IzM/Bo8mJ/d1iB13fZ4WXkQu
GSKwXl5nc1SfGxOEOwvgPW4c+DrponTbU2DkUqgwbq83trDuXEpEUyAVpWY9vWZsLnckn8iBRNn3
kpVr6eKl7lyW44eAngVVqZlp7WvV8bz+HydjGN2lXZxBeNoocFBx4QYNye6UYixa89hZWOz/2nV+
aLUqxkkVEEQ4Gx+eNIb3zXG2WCLXR23p606AIJ0ftH6VI0mYD+2nICvEoVQ0WtNpWhoy976Q1EPN
oBT6Zn2ImpkZU97NcX2nFNwYJqrfUrxeVw6qpa44UUF2EmZKqDq9wUM0/VLN0AuCUh8ukLvrQ7Ww
TV1OhB3zughBPj1ndErIfQWdGsWh+Vn1IA2j/Bq1NeAmk25W8gkLC9olRxhRZ7pDreAsbQNANF5a
3v9EGMlfNTHJ6XqfFsbMJUhkIhZpDRHtN6iPQWleJ4rH/8sBbZ7O1xtYWAAur0HTnFpw5Moz5Kcu
t3JtUfZHVuSSndyEjax3fr56hVgascvfP2wVBr8Ur9dlerJk8GAtgzw3VzHkSXISrFwblgbs8vcP
TciIVHNYh+VZzJoeqyrR410iunhNoGXp+84NgfCMej6EKc5yikrgJIYUzii8htDD9flYGiJnv9uZ
m7JC0fysStDdd03PVAZXIBazw1TTdI1mtTTtzr6HgEyrEnj5HFk3l88VyMrbDOrEkNjt6SN0z77U
dRStdGlpXzr7nngC1Ive5MdA5SbemFyo7DG2TcKfrIxTb5ePgc/ur4/fwvy4XAWU/pHMbGjyGT4P
8Ut0gRwElqnz9a8vzI7LMzCDUHTOeXEGaoXeEdaSXTPR9F6U8Ka93sTCaLl2BiwNQTiHwsrZegmD
ZQ197i5Z4CiGmmXIgaa53szSOF2a/7BPtKApOPNZfoYOVmDvYbU7ypeQIRe1MutLDTh7PZJpE1WA
hZw1/A5hswPuazxMduUsWZqIS6sffz7tFHy9BT+TgKE0G4waNrehifN936JQf9sYOXtdwufSRMPk
veGeMnYbaCvBPxUwNr6//v2lqXb2OiNBp0vIsr+RkZY4ciP/AeIBG9Dpt52R/7veyMJOJ85OZx3Y
Eirm/VnFQ5HUezWnnT5QNda020bAXdlXaA+x8W/NvNms6bEuzb6z521dD9r2GTvxrtH1lgdDvpF0
rtagnn+ef99lEQDm41eFsfm5g7Mdgdp3E0Zb0JJT+jjXU7Fywv+5F75LH6CzgeAdAxKnGjsI4SBx
mA8b6+EBf31ulr5/mbMPq9iYurd5MienpmLhq+wnHgHO1MNP9fr3F+ovvssYgAhn5hHqh5+1Kgv/
rk0zCLQDptd2HnS36y5NnwNIRI7ffIDe9NeIiDGEJAhtBy03Aurc2blIvWgNkLLUXycmaMhYt7Is
w7dgQl2EAaP46OPNvbve26WvX/7+YTQlhGWqeojCt6io7BaaoOS5jW980/queH+GnGGsDA/f8FCH
njGTYH0Fray/Xf/xSwvaiQUiAgzP+l3wxkZvVi/Uw/N1W4kapQimqr+uN/LngOOnTixo4AvegB4e
AtIUAdQyteQZXNuXPumhOBu2tx1hvssloLCPS1toCH0WZQdqioJjs/81KNIhvE9gwpS/jKXm3U01
U8gz/D7r8KpULWiJ4ZssePqNNQr2E+AmzLfZMvkubWCggLTMVvN/IHgUZK8JZFW+Af/DvC/X52Rh
1TInBtiKS08VpQD3Fuc9SKM/DMvXnkQLq4pdFsKHLcEhppcHbZi/2QmJGEjQAfooaBGq/YBgcbit
B86uZhypWVON+kyBYakPWd4PP6Leb4ubICW+yx6gY9YHRPvpm55n8SyyzP9Brar3cTPL99u64Jz0
TRWmMfzqvWdYqnU7gZvR3vfXlC0WzA59lzlg/QYVP6/wP0s/VMWjhs4KgRxoKeR3XvGkeOH5CB5B
jhtTvMvoAKs6zup034xwH3uY5dzTu6TEm1JXoWwfsgHv6Ffa9K2347rHs5BppS2A3BAqbFGzHBN5
J7IuRK6K9xOAfyGDKtU0QPvlBwDw/ZowyNLSdcKJhEqczIuMn1Ssp2cIenWPbVx/vz4lf763+My5
QXSs10p6nOMOj1dPUNIdgDhf7IjbnoLWoD90azmQhU3iAmEV0NFpDg2nM2+n2aC8HYKr3UU+cPBD
Y2/jPfouHlbrOPSDMeMvxtb8cIHdVBl8ppVfdzC89lZGbakvTjSBC7zw23KKP2dM909RCtkAPoTm
daLt2q11qQknptBBzBw8x/iz4UHxQuYE+PuuZtuuEWIlolw+9d/yse+CYyNYYrctb/nLv9uRj/pb
xPH86ViYbHLos+2uL7GF9Ztc/v4hOrIRbJciDryjZbSyD6ASVAeTj1SsvB8WlrCrtd/RGHXmRHXn
KFT2QeTpZ56BFSAV10+qHQ83J1d9FylrizYwJIyHM81Fou/tUEcS97zQIEzGXbEmt740Ys6OV0nk
BR0kIk4K9jtPlI3snMfQwb0+HwvmQn7i7Hk51lOIikh6hFN5BUETDzXZ4R7ZVS/dEB6VDBJnsrIg
tIS0epKIjPE9H7285Vvjt/EXkUY5TBmhA5dtdR02CrViezEsbtoyq0AELylcp6Oag3RxqCchHuEK
ZulZchgtP+EBpPtHnk7NU57nat7EdCxT3JOHGIqFKCUT0u5MM0CCT0AIK7+zVVrFkMMeQIy4PgIL
C9+F6CoUGOJ4ytWp66b4pcnKM7WMfGmi4jzXsDW/3srCDv6P9H/JYRfs2exIKihUPXIl+Q9OZZt+
6lt1m7OgT51IpCTkj8oh709Zk8jHKvHinzWk4m67E/wHqTsUhEwylCcOnNCO41UB3MFU3kNHXKwk
YhbWugvPBVEcBchIjydORfqJGqU+xXkf767PwUJscJG5vBah0B3nJ5PrCwMOIPox/NrwGagPPfdh
8GrtkLPvU0Qht7ky8Utdcq45BgenSWkv0WgNilBWw5RzU5rOWzP2W2rAecWYYCLU5nF6hNwUjx8l
SDlIJw7a//v6qC3tDyf+BGAJmcTw9OjT/B0FMe8ZJBwY9kVhCRxOk6/6yfy5FAdUiHM0ZMyD/ZJX
niiLx4euVaAugqtuypwfgrD8Hg3joeiRJ7+pXy4ulwwwDrMAoUHTAqrLnSiqTQAk34OaUAPOQ9x5
rrezsPNdLC4re96FAnKgWVDXfNOAwDlsKdweOZzSZmtu2zouIjer+xGQh1ackAFs5b2Kct/ceZ53
45vMheJarwS4AhzoE2QpIqDadIfHTNmT+LYqgu8q6wMRmMB3PKhPgGEH+YuFSqw5Qv2K2htH6LKB
Plw9Gsgu9qG26TFigLNDSKYH8rAWsC29PtELG8UF3trYzJCHnxrwxUV+b2AdozrkqVWAsl6RqLUE
08J+dyG1kAKgAdiZ1UmnJIC7E+g/Xh+frvdh6ePOZgdreKKjh1nmEB/aaQhsAC08BiuXjaWvuzsc
yU7uqRpuulkmnghu+g9NWpxv+ukuYBa25CXcZpL+Hxk31S9N2JTf+Q3D5eO271/C1oflA7Us0KJR
iTpruLaKnUzpGD1BuBL3nusNLAQKFxMrBLd1WvT8XQG1t2NwWdyQidUPiV7VClqYABcJS6GeXEA8
1D/CPFL5G4xRC2hoFX693oOlz1969mGIiEdEG0On+b3zDX1uLpwarcO1QLr09cvfP3xdIu7Ysube
mQXwfmBN70MAmWar+e2F/Rs5J3XT9jWOmbk7Zcoyf2vh8pBvmxBSqV9iYPD0ZkC+sF/ZaEuTHfze
GZuDSOnphB27HvxdnN8/ZByKt5nYn9fnYqkBZyeDINvVWP7BUSd+99DVfbxlI4kOyInMKwFv4cB2
tcupyPM0KTvvZDR0oaNZ7rGepueGtXBtgK7Qpmc8PbTGrAnLXvKLf3ij/geeCJF8vLGL8Czl9A5J
boihZ5BmeZEmfJxb76JxK7dhOoMWDz7zmlLfQjddNWoYmMLIA1qvZ0jm15tMtE8A7/7SqEtukEgE
kFZHj4OPm8r1iVtY5i6EMYrnKRelGs/Uj5sdj6dhV6b5r9s+fln7H/YQJGfAIRir8BhJbyoO1Da0
uitZLL/c9n0nAvQWhvfwkCnexxZCDi/aq7MOpHkvGauVKLk0G04UUH6ohcn4eCZd/MShpyxlM+J1
6tUbpnHSejUkGqdLyuq2HjlRwfI+o21fxUdoNDfPhnfBJ59iM932dScMBPBMCwMk8E7Q7w9b3A7T
xNPpvu5iDZ7AbW04kUBA+gMx2cOVChL/BwoW32Eum7vrH19gkPiu3jKf22gakcl9AaLl0UbtczSb
XcObz9xjL9UFQmmD+TVOq++oRfCVLi0ENxeOWE0UOo9Q1Tjqsq4OEdwgoP4BCYkkKNZuiwuPRReA
aFTDwio13ol0vTo00YUE3SAdICem9pCV+F6gbvdwfRCXunP5DR92ZUMZIP7J0EMi189eQRGR/xj4
gbx5xAu8lXW8NFEu8JDLucoUifQ5MP4rrCPi+38RQTy2P62ummfUFBDd6ha4hzR69LLbvGV8F4NI
50gRbgv/yEPoRcJ3bfbHU1zG7ZqC40LA/LcE8GH0jCgmxWGQcwxmIfoDbfI53RPNgpX87tL3nQhg
vL7yeK2DI0Q4YaDBZzqnd7PH9T+3zb4TA7ooSlBtKdJjAw9i2GpAdqh+ZNIf6m0fh5Kt6DAvdcMJ
Aw2EiiQUYKMj02PwCbl25BEpMM/XO7FweQqcq33XtEkZJVAtrlAJhryNggplnvzAEstPUHrpV1bx
QidcvGEEH2XUYDqk0YZEzwcO4o547vusbW9LcrkAQxhN6BzCOs2pY5m5Uzz9lUXAZs6GrMz2Ug+c
vQ74og9iloYsL9Rb03tGCCQfBxN1a5ekhWDiogtt2RU8CHCkcLiM/4wCRCk59DDAS7qKfLs+20ud
cI55lMjN5MHz8F0kKaS2M8jaxJsxXhVHXgi+rjiylWSQDZwM/hKAL/bVwUtq4ZUQYOo0e0xjm2Tf
fMVwLXroRJrStdLtwiL+14/kQyRRkYB8dQvRXchdDFO0gSqmX/6V+BEJv5soACow1pC/WqmiL02U
s+9JLWlA2ql5h155uYPeGH/iAiWXmU1rpNilJpw9T30Oi4d6mo6IwtX/Q+apzGY/pywxd7ctBWfj
C79vaGgQ3vVkguZrFcHd/MjTJlwp6Cx0wQUXBpQkY1wV5AgfJDvciyhV+RfC5rDft3PG7Mq+X5h6
F2XYTIzGRjH5Dv+94AkGj18aDzdvYIE72P4BSXV9tJaacXZ/JAZITJVhcATGfIb+NucZmIwbBmOh
ZgcVAjWGm36EL+NKWF7YqOTyOz6s6GCMIiMTv3w38IZOtlCOjpsnaCCMcmX6F55krrYx8Cx+HWSw
LGKjBJ3WJMq+iY7q4iWDNdVjbnRxKpSIa4XrU9R792aA5dH1wVxaGpdOf+hc15CYJlJkx6aozqgk
8oe8919nSLPeX29gabackz+A3bQCFco/MlbJAy4Z2c5orAXOI/E2Bnolmi48aVw5Y6GqqvNbU58s
AOf3FhJvSsFRKMK9OS8KisNOQgr7k80rLTaFN7VxuTKCS8vDiQ/okJgTzvt3OmrgICyf9a9kRGnu
tostcYJDJgp4bNUhQOHIWj5HaqjjLUmT9D4PR81u6gRxcYmEgj7qiyGEMiy2zr6rdAGnR93YlTj9
5+khLiIRyk1j2cgc76cSCHreQg8W1gQb1UsOKpeE8F1FdyUOiZX+/HlZYzh+X9ZZPxcqhTgvEPt6
TuApxYsHBtHHBs4v9DYlMuKiFHU8N3i2yfkYEB8KlpTEYTRvvYJevHKu755/pf7/m64hrrIxHWgQ
M19leDoDy3tiA0SCIZIncCcpNxaigdUjivNB+ncPEbx8G0DjKd+BecjEg/KqSO/iKmvzr6hEp8Ph
+m/684KH1dLvY8vo1Mc6w4LX0cUAb2q0gYEck2slxqXvOxGDhx3p07ZPj53qOw96qBwYVjlxMqy8
fJcaCH7vADB8KXyBuv49gF/so7YQO4fe9vS/68OztPSceKCiqtUwbsJTikfQx+TxAIwU7PVQsYoZ
BItuXOFOWIAsiW7gvhUf1czr5DlrWu9vU/l+9hRPkVp7Kyx0xkUp8g7VDFs2aCXIp1d4NpKtTZP4
buj8m7DKxMUpBvXcQyuFR0d4p0D3kLdZBa3oPPRXpuPP5w+UsJzJzkKeQM6zfydwIbxXuWg3JoYt
ATEx3/X5uKZCv7CoXMhihlx0nec++uHBDeQghB3pQzFd6tXX19XlB/8hErDLFH08qfsQIuphMrwH
RvVP0KOYmws+PYb6pDen8xHCEI25a2kE6O1tLV66+qFF8CuSIosv3jGeH32DHV+7kRnsqTnx653I
WhTNyKr8+dL4ObseZ2hGjE+ioyn9xO4yJqFZmCVQAL7emaWVHPzeGTx00jQkAC7Qqum3GDJ730wl
3444v1eaWOqCs/OprlIaIc6+A+7oQyvDei/hEIa3HaEusFA2RWhgN1c/I6cGlmAbdA9VmTebKmqD
PUvoJeDDOmToVzOEC7gm4iIMqQdCNNSFWlxteu8CaCps/q715Hcb2rUs4xtoCj+CxCI+DTDYe5kH
8RDkJO32XjF7wwYYNb5n0FrfRjBT2QfD2JxhdgAFRGpIs7toEFM4TgxpB+D4SOcDkLIDQF9eAR1s
AdhhvvFMAt0Sk9Aw/zQ1TA4vZCyi5nur4R7HN3mRE3XXmkBkK/fVhUl08Y5Qa+iANBXju/G89AiM
ickfvN6bgptUe4irANrUY1IWsE09yqAkJ2sGKOnkir3YGWZMyAesRe6FuJdc/v5h84qw5Fmq6vGd
RCAVWhhH6AZ07HBGXhIVus837SoX8SgBMaoG3LyPAV7740HAT9duNceldePPXrzyQFrqixOI4GE5
xyntypPwvOrVlDS8k3B82qrgomPuS5hJ3NYdJwgRAZGc0org2KgeSuMEMl7JRkLNob2LIK2y5iax
tMacWKQG5MOyeayfTVvaLaDUej+oNYjZ0sedKAQw9TTRUofHRkf6TrR26PcTaYZwf32Mlr7vXDyC
gEEAzR/H92yW9MFmHqA+noxXS4ULgdrFEgZ9NXAoybfvpplDewho2htgXNnUfJlD3qnjTd1wwYR6
7Nqm4Cw9tgmpnvrQiK9ltKr1uHBYuyhCGpUAfFYw+wGqfdo0szlc0IoHrscB+jnZNgwFWQlYS+Pl
bHSYFEAS2g7jezMNUAACWtd4eL3DxPTrbSN1afhDJEH9JAom5NVPEU/oj4BRQ7fpNOe3WQQRF1Jo
M15HguXyJOMS6qtg3RwyYEk3Qw47rOtdWBojZ18HLa73qkL5wSZN9cnOoBRuSNakz/0QND+ut7EQ
pFx5T9sOddI3Gvcz6r8KaFNDa1/U2zIEedRvQu+288PV9yTpGMSTwnRHuWlQq4XUXPtVkb6xd5BI
EXY7ipTEa4X0pYFzNzvzWdm2xXzk8Aco91GStxtiA052HETc26KuiyK0LRDMhMx48GUjntGh+WTL
vnxo51WqxMLcuPhBXgQQRJ+y4q2hTfBiZJaKTVv45ZNAIf9lhuv4bQRP4kII0dLQQ9O9OKkBqhoN
5OIbZFEevJmt6XYsTIkLIlSxKMAbA+pFFX0+7WkCUQrRx753N4t51jfOyaX1D5seD78SLsdxeCRx
HAOsQeMnOSXTG1e5PFzfMAsHiSvqSUU7SQBgOeJKLcH88UjIp21alXDfWOnFQhh24YS0THzW8MD/
KazX++AbVVQcCu038XbsKJTsVEyyHOiTit+WLQZ08/eBkyE0fT1NwqcKCfAfgGLPw5fcL7hcuXEt
jZpzvMtpyqH1xsKnLJr80mxIkGbhc0DSKVmJMEsLzNnzxlAp89bMR5IUTbTjvQk+mYYLupMyuq2S
SlykIWvIlFc1BPfUTGKohmcdfAggc5oP+5tWl6vKyco8zUmr+TMrkhIqZgww5e0EIunKPCyEFBdp
qEcIz4ikz546COGD02F2dmL+TiInc/DiNebrn0sDKMD/vpqqKfRL+K/oU9D3AioXkdl2cfz3RWyL
MlikdE3S72ys70GI+Ov6wC11zNn5nU1s2op6OpnuIreepUNldlSV8JVRgtoJ9l25twZ/W1jNruBm
0JpqYArZn2Zqi2+E4OxnY7L2IF9YyS4asWiGjERzOx1Hr1TbKqj7vVaCvApPrwzWUgvObu/63qsv
suFHXsywiWcQQ5N92T+PLPtyfTqWRsjZ7yTP4y6qi/ZdYbvrnSxn+rWBQUW7uf79pRXm7HYJPHpG
xoYco0LDIyhMDByMGz15f7MxiCju9igXSjyC0lHmG5XUXHwd0qaDrt31H7DQQReQGERa9x4g2Ec9
I15vWDYkX+F+wlaKkv8Wnv+QN3Ohh10/1eMUZt6RBGGhwYcoifonymOl72HoJeMfFYyZoMc+xxZb
LGwTL/mMIoXHdnFf5D4ub1EXmH2GNHzkbZKxzceVni/Aich/YIqeaQoSjOYE2+RwW6WQ7kQFYN9A
OK9Lw78bCa83VkR02xL9Vmb+Gs9hYYu70otUJhGzyg5HmMuBR8HSEra4I9l3LCCbKVwDSi41c9k0
H+4QVS29rrMKZe2m1d0xaKNS3HFOe7I3EkThl9nDFW9lnpeW0eXvHxpjQevFhkfs50C9fhNf+pSM
2doVdeEiEYa/f52ETR6GgZf8H2dX1hwnzrV/EVVCgBC3vbhtt51uO/ZkuaHsZCJAiE2I7dd/D3lv
PEpovuqbqSlXCrWWcyQdPcsb1Gfjg8jxTLZRI02eQShNnkNdjl9qx2Vvl0NiIat4VlYBcGOKItWT
J5m45EYEyIp9loqbzOnXPC/o/K2/hYWVV+DaFbsKBiRP3MmS8Z+YJV3mbjyDRzqNCvlYy/sqLEzw
jWEY5U2K+kd6Rxxdm09xnsIwd6Nj5UhgrbJpgIEarGkVXBpQyhoOHHAfF0qQTR5A48Y0qfdP7Uk8
jnK3GpN36rge3rl5CG+z4cYZ3StFFeAM8t9p0hmrod5TjM/wSYIiDUlhPLeryjFiK5fthVVmgyad
IOq1glLwT9iUFUAAQ6w2pZsSYIN2jey2sNRs0KSU3dCXOhyegV/9rHMWgT+cNfvZwMWNoKhUxKtv
8wvrzBZu9J1JxNTV4VsjzXSAhhJeZuEJGLXVCvBk6fnSBkzKCFReDh2KZ+25v3qS3sKrBI7fI3TT
dJRnEJf1H2OQ+aDv/zL59fAQRDBCanJ/pWi+kIJs4GSdMO45XA9Hij1Ayz1UQxtIMHC8b4vX2MCd
7W2iZg1ns9SalYOMUyvthI0P0W3U9XD63OZOHO3TrDnXfXSdMQV2rf8ucon7X9t6eGYQOa5mZepM
t53p1sxqltaElXv6HkJUvHD9NwJpl/2Yd/sYFptwN06ve/CjVuIhWUQn3yuCtx6KVPGWT3VbfQY8
yCcri25pFqwk0BRQKXanCbl63t10WOebJI/rTeLgfTHnV/oSERtHWUJ8nOdTGz3FWcRfxlEM5abA
K9kK1nRhImwUJbz78Fmc+N/qWAe4uTg/RxF6e2G8fHt5m1lIZrZII6y5PagGq/QJmObsfexQo9JO
Yq7bkG0MZcrhRgcQzvjsu5TBCaE3xuwAXM7XMCVLP38euA87vk8VSqw652+ygrtlO3JzW+tS/HN5
cBZWkQ2fhCoI9OPbXB97I4JqQ0M426djqkDoD+FI4BWohF1uaeEEbiMmITAcZJHHnXMMaMd2JOO4
8YtgT0s0NrpQqGaO0JuhotvQh7vO5UaXBs8K88iMPMpw1H4bEng0vzQVB16OEBhXHi43sLCN/Zb2
+jA7KHjIoWeDfIv8HBp0Vf8pjGW2KTqUxXTJzm4pny+3tDR+VrzDU6/M88GNz7WSwHxJuYfl1aeY
Tv2We3gRnUBUHVTzOGHvXomchdi0AZW1yGEP1kg0KQLyCoXeBFocY3nGQ/xa+C9MkA2mBGtxSsde
ZE9l01QvsCtJXuB7JVc6sPT1edY+zA6B/DRKOlQ8QSIw9fZ1l8K8oW2DQO4uT8pC+NigybxMmowP
vv/G0jbYZbzpdnkN8TRdOY/MDPTKflg5gEm49xqRwoNHDtADVZo9/D907pameR69D6PkG+gPFcnQ
HimY9O09hyTgvd/EiPzYNeGa29DSXHj/baUMXU/ISJojDUkCvwvdj/A+BUbJn1YqekuTYQX7LNTQ
zx4Uz7VACaQe2feUAZqkYlz34FLzdHnKl/phbexadbIe4KzxLED+vKNRk71HjVkTpVmaCyvKS39g
Mcx84ifI+Pgd2ZYuAe5pA2urnLt3iZ9Fa8H9V6xiCFjIf+dDCAp7VWB9nzD7+kZE0aPhZ03wMv87
JROYI2y7Vr5cMWpobf4VH9aYjriCRbDJn2hWwsMcfsnYID1ItxQrk//XgUMDVqizZBxil5n+iJ54
SL3RrWAwqAcb46oiHlqYl92HLkjXDcGnF/kTHLnZQfkdPTepvGojwdetEKd5ZGADTOWTLA1gw5iO
UvRPPYMYgKbRP2BQnK+bCSvaQR/xOSetefLduZaXgBAXEgi0XP760qqyozwzQzkIpwCuP3pkXYo9
cXAPdabf+YhNqoRfHiyRV+b8r6GIMbMCPobzTQVfPvPad6TMNjAZEMERrjNRuHKvWuqNFevcLxuv
zeP2qUxdtvEHnFTg+7kZPVPsyzDTN7OcAsyGq5UO/b1Uhh5Z4V/7aQ0X+UYf0wZVstEH28OYWN+m
FDbTYPzvYRse7+E9kO9p0MLmtFs1nlhq2wZBpk2SMgCd0ifm8vOsgBY7ZQYNWogaM5U1W+NPp0EB
hAKSG4yw6qpb2d0WRtnGRirT+CoeefLkU/Ygm8Tdspy/lARlrdQt+80wxgCV4rBzeYkudtRKFbpo
QRShvj7JbCQA/OWwQDzAOLqSbzVg1N1RwZ7Q31cBhQUSVYTp/kCNbKBklISkXvNDWPwdVkIBcrLN
qDNoLNl0PED5PttJ6v6KHbMfw/Ds+4CVjToDStAHjCzM12wm/3pmDSMbYklBuYvINCZPZd9EcBV4
UTDkgPRW+7+tMnbU7vJI/3VDRkNWqqnDqOW+xCN+C9T2OWFNfRhzHPexfRY/B5HU+8vtLOR+biWd
eDQlnBia7q0OQCZUsOm8EX3w0BWwbrvcwkKmsTUi4zbj7STq6gSZZpLv2p7HX1qmnPfrPm/lGVZl
LGckq49SlDAd2zOHQrAALnB4Ub253MRSkFmZxQeacjCOic9lVfkbgaKNFvD4gIFpvXNKs51kee5c
tSaBsjAlNqYynd2tIWjZHEmQgPFNPKfw7ng0Bu2XxnAYiF3u1V8vRWFkwxhr0RAXLHL1xLzmLpaA
vJbdDxwxjibrxeZ39nCJ2TfzseZyiwtr2gY2ppoXik9NcaIKYARyJ8HBkJAIAhsalO9aqjQ8NiLo
5RrdbKmLVpaIUZ3uRtzEXmPmfaHQWPzGKw8lK1OmG8TRPQRHPg9BgDpwMVx71rEBjyQSvmCA0z3V
pmj8A6lyDXc2WKJ/vTyKCynI1nb0fcjyuXUtX+EUVG21i8q6Q4bbOMDZsCX3QbFqVLUQubbK4zgO
MIou0vwJ/If8JaYZe4JC9M/L3Vj6uHUASZsCnt2MZicJ8iEOarWg4c1Eoea7u9zAUhhZiUEraNLi
Gpk/xU6cQMSiVnl2KhuUewEKjgRhV7n0IpCs9CA1DzVxMUwmC7ncplhxZDOGeXMMHHeN4/X3OnkY
/QF6ZLQF9r0tj31fdVCwgDhgCjD0NiX9J0BuCtxzZt94RfAQ6bfZoWxf2rJ5dLo1oMHChNlwSGd0
KNw7mvC7B+3VzZTK5FDhlXAlNyzMlg2H1EHDwVUq1KvwB7C+6snbmboJHl1flG+XF8RCNrCVFVkR
aJQbpHNm0Yhxi9t3nQ07hSM1Fc1d34QuYJgKBahVU+qlIZs7++HaozKejAEFJJLFia/vYBYJm0o5
qr7/53KXlkZtbvhDAxSWm0Ep+/isoI7rowRZTU/Q+8VxC2zQtbS9NG7WEcFMpdf5kLU4iwECRBCf
Oo+JBtRE4zjSB9Mvn4oTbcXPfPL/va5bVm6IIP2SDpWQ77Xb9vvJY0DnaIqjfNg7KwfnpU5Z2UEQ
cOkH6jtnqPSXIBvwG8DWYBAg572PsrOpyMFt5XM33yIv92oxhK1EARIT7HbdZvyp4lqcUui3bhVJ
yoNwgFRXFewCILkDWkPVxwenV3QLl6dmE+voWwiM9kpaXFiTNpQyljXxoMI4vpE2KF/j2U6U+mFx
uNzHhQX5B4xSR1VmmEreQScwNyi4F3tfpu2moAjo65qwriABrGuLLOqTd1juPKRuFx/aEH6Qeoir
lbWx1Anr2DCyoiew/CzOPC3rAzFqvFdgNG7ativ2lzuxcKS0ZRi18MIO4r7huexQbZlt3GYEOMhM
uCGXEFnSgQ/zpbVby9Kcz3//kCb6QHvESWjyrsHg3ZO8rj5lFLJxl/uy9HUrP/Qg77tg6DVnP27B
ZSNZ7mpcdJP4ysKIDZg0dVxFqG6HZ+2xh36KHznNQG2dx4lPwd0QkNP/I0yXZt/KDCycytyv++pM
XKDl1byFM3A9Ng5bdSdcGjErEcArTHbj4LTnss7LO4PCGNkERTz+ujwhCz2wkZNjUjgwpxb6LDUK
0aixd4+0DF5gUd+tnEEXlq8NnYwBzRRTQfiZDgPypQlfGNHvCr6w2xFgjd83omEu91zu0MJ42UhK
oDNbQIXK6a11CJdHkncDXoxEOYbJytlgaciskKcKJcQ2rtT/zgY4ue9U0o/7tmYv13VhbvhDCOoQ
Gl0iKCGUnsAxtwQI+G5ye7K//PWlnz8P3Iev9zCIUtC2UWfFcpUelFMhQAwycfEceDl0xS83szQP
VqRjKyxC5hXjeQy9L3ECazVwoa56cIKgjbXpc1IPmWB6PEPU/adh8G0HHGMthczz+AeWCR+3gppP
DpONM45nWKzW9yQEChNS/+w8ClNuPbN6xV0aITuydd+aQEbDWbvlLO0+RN4vqYurfCnCyEZCcilh
q9538n3wh7dM0mZXDasuQwsXSxsGCafchKU465019FbhzCdhaw++yoMoOdkW2KcaHncr1dqFBWvj
GuNI1v1Q+e3ZeHDn9CcKrI03yHtHkP718mJdasIKadliLQW66dFEAcl7KJiUaiN71wyfq1l8dyWw
l5qZ//4h9OIpqISKUkgFOJgJWG9TsWmpBImAOsX75a4srCpv/vvHNqoYtEZQ3c406sqHsh/0W1vz
q7SFsKisqAb1qSld1LHO5QT5vZqz85AitC//9IXAs4GKdZllEOPKu3NN5odFCv6cmnfTJIGAWTaJ
NYjE0jRYAT5fUnwquTnXcfBvP6Ka43ftVxR31jBVSx2xIjsBeBSaJKN4H3KEAyARehtW3jPJaHos
vXAFmbQw0zZ6UEGpKgVEtT6rqbslLrjzAXyTLk/F0rfnzfzDKvKrxu250+HbEABHdRzPHyDsrJV5
F44ENlJQTgkcHgxVP+ZfDiup+0zRgyP9h98NTbz7WhdkjYW71BUrtuPezd1eyRpHTrgawRhTgIWQ
f7tunKyIZgpCZCE8C4616/QHMvXB56iJ1m5ISz99/vuHWaDAjZsmUvUZysqTwGvr4EJlosyvAlWF
0R/Yv6FKGmN49Z0jlx5F40zPXrtKLVu4Nv/GCn/49QSJIUuKvvpetrJv3E1Ut8xt9pE7jBW7MbQI
2yMn3djexHB+DHpUy2Poh208Hrbxyvws/QYr1L0+lswzjfxRCRcongHapJq9qMF8znpIkMC8CSJf
BDajQ31lVFqxbzJVQiCEyx8AlHmbGuIDN7hQrRUqF1aEjRKUJsgS+NSHJ5p0jr9FVS8YNj5UBm4v
r+eFfd2GCZajKkniVOEJauTwAhL58++jG+o38V5N7efr3/ltvCBEWbq27dl0JFV0W4fAV0XFqvjl
0jhZQc9Y4OAaUDFIt3qxfDSuawI86hKPXXe8de3AhwFQmmYmP5datPsY6Md3ZMxq7RazsIP8gRdM
CSQj28n8AGO23tQwq9jKeQPMfE43nQe19cvzvTRO1n5OEkjfqbFLT0YTmTyWhsHJeYi7NNtfbmCp
I9ZJvZ9Yb/JmkmdgnkAvnHcp40EiaQzxyu2F5O5yM0v9sOK89J1kcHSe41LDpvBRoMBjbqjK86t8
cMLo9+Pyh2SmtGCl7NL0FAsXgQcjs4jsJpeMamWgFnpggwCVNj6JOcnPqSjZHVxwxT9BkoVrMOl5
IP5yqfkDAIinHtdrUX2FK3vqfiu7XJl/U/ji6dskyCGO008mjG8nz++dx7TKnO9DiaC5URCp/SL6
DjxEmGHXXYV6u0u8XZ8Kd7ofQbnB/0vmp/uxa0FsmlAsdbZQUizNI3gMeXWIE5VWW0pHL9p2DsuL
R5gM+n62qSTXyYmigspviF927qMKwox99b3f7y48KiL8K1QG6ugE4FyDW7DkVXUL+bpC3tQ6i/UT
wqHnOzq5vvy3xBBic9dRrQLc/jsRvzuZcrlcCfmFpWx7Uvt5y6OpjOSZqsR9qZsZHlrJF3/Q5Wsf
dq+XV/ISXMHGOjbcz8PMTZ0fbZW7e6JpvGuG9nNQg4iU4EK9BdxSbwdnjLZRVOwo6HMrHZxz19/W
yPz3D2u8HzvoxAt0sCygRf07VqFu1IG5s1qdWRrDefV/aEIlvIUoZZi8i4A9u23Ot5BbjfckK6Ob
tOJrL0RLzVhpLdJZ4Rc9xjB0mgw1eqB6XJgDsJTBTF6otYeBpWas5MYG03QJLYdj05lsGyXlQyh9
PKkNYq98f+VWtLAl29bVOUeJGdps8Y8pim8jx6k3be9t86b9BFYXjuVRsYLCWpp+6+TSA7k9+qjW
nSgiju+hB1HJE6/TXj5VdQGjlZVl9vdMx21EpG4T0UMXsgfNmQ/bKhbDzhDy5XL4LH3curgMrobi
pJPK92ksPbWlXaY+QV+f/7zu8/MkfVi/fjX4Koxp+jpCMrq651FP3b2pnOyqexe3wY9+AtvYqq3p
GyRr4o0oYrZrs2TtVLE0OFaAp07pDYynwWmEXIKCXIGD179KN0iz1w3P3PCH4Um4r0cvr923rBoJ
OZOs9x6mCbWV1+u+b8V10AI+RfPJe3N1GZ8q1hr10HpGFSvH378HNLeRjmLMYacex+pNllE0U9OL
bVFCqA4lqPsayX8lpP8eadx2oI4J6k2QQAtOEsYi2xQrdlO2oobtB1k51y11xIplEQ4+xPSK4i1s
crYf/Pn2yLABZ5X7XVYQ7r5qPmwso0gJ+LdtEpxIxUDrJsC1t5uMJMHKfCwMlA1Z5BNNeh2mxZuI
2XMLoasbmKffVEa7K+O01IAVz2Z0i7Z0c//kj+y5JyHsVVs/27thZVbug3Pi+XNT5baSYxJFMCzh
ungrkqx/zoj8CRGGsYOsGSsOohn9vQ6bcSdKNayc9ebf/rcW575+CEI14BQJhx/1zhv2DInkX6OH
y5WU/DHF6xFK/eFVph9w27LCXanJGYespaee4/mrTwAOlqHHtl41vF5eYEt9sQK+GVOTAaqn3uE2
D/OtAs/uQ53KTcFRy9EQYth4AxyGLje2kB5t9CEd0iLtvTC41w4gdWCvhqOznXx4i10ZLtYtpR8i
0ZjBJO9uVDwPDE7nIZwyrvz1VshT13F7UxfiHRQTZzNMmXdyKpGuHA4WxsYGGkIfTzUESEYAACrd
7VUGbvZr1sZFd12o2xBDoca0TkLjvAU5pdhSUVV2ofGNw84aIHkh1m1IIeR5S4DIaHgqCWpQO4Lp
8OBNIhwQuopED7urVpEtlWhy1RUJZC1PABMW6h64/MZFtDuTvOquy23QIBu8MRw6M55Y23+i2fx8
EDb9zeVfvzRIVkjroSMdbRX939akTHebtqYAKMMdgby7rg0rqDVONGlVjf4JF16xK/P4W03cL0Hc
ZytZfWmx0v9mQBFkqJs2kpyYyk1zi1sr1Hp8lUBa+roeWIEsXQE5z6zxT7IHyhdGR/2mxmvUdipW
K32/ma1/SeM2VDAlblD5kK85lYUKxUkP+dD/Y8Kg6M8D9wYA+0YIDuMZV2tePcIcUhVf+iphAd8y
ATf37ai5G36NNIQZ3gnuKkOx6wATTr8oTqeJbFyuR7rmprww5DbkMB2Yg0/PGykBWb2kIKB1aePv
L4/30tfnzfXDlhY14E7FHVFvrm8efkMH8HTWrkzm0setM4CiZMhRwBtPhLooZqhOp1sYznRXnrpt
LCFJZ4096fqnmbYKIDh9DPAIsfI4uvTj5zj+MDLOqOHZOTbqLUlTta3GinibKG7JlSvdllPsleOh
QhORkxiHiD74qaH5DZ7m5mffytFGrUzC3wv1nFk5IYVqaaYHRe8BQwHFiOhHJL4HiSr3RpXFsRyC
hxB/aPTaTW4h0dkCi3yKPKHHsT/FTYfyQEgOKm2cO9eYcSWVLk2NlSTKnneBrEh/8j1CbtgUuDt4
mrxcjoiln2/t9nWbMu73NU7efQkIGhC9nqvNRhcaxuweKetV+6X5i3/JQzYIsMgIcss4jj/gsyaB
5nVh2Z2kG5XGWRYdExal8rn3wAqsdo0jI3MaS8hjwm1+qpl7hnu76vpdZGhGb6dm0vGLSTTposdQ
lGYc9n7lp9UhSnnoPnWZ5/ifG+xB9ATBiLiONulUjRwWBSi/nkbHqydnZyTuBP2mCpIiHzfQcs3e
iwLG6qJthpNikFu+gb4OIZvJZWP6DMGZUH0foJUPwWLcHfXsMWyiMjoEXjeGn7uaCP1YTYVHsm0Q
Zap6cnir3E9pnNb5DRxmaf0LdziTvXGPqmIfx0Ggf/bwOcrBIMmmNPomAljTwDsmZoXvHSKpfBbd
EenVtF25RizEhw2WLKFyMVUimX7kgHRskzB6USAkNC1xDyFA1hu3yH4K4JQ3rK3XVH0Wri62+qRO
OGMeDyYUhCjx7yTlTXPnVx37Xg/tFHS7IGRl1Ow5c0mB0hRDLfjy6l4IHVuVsteVEqwW7D6FmtZj
38Mxi/bBVRKxIbcBlSg4Jz1R6FeZB/xOdcn0yW+1B3DgrD58uQcLAF4ezF37kJjHSo8hDVJ6T7L0
lpZ4/PgNHI67J58FdxpQe8H4rfS615G525ngmAvor19unQZ/r/dzW6uynJGJIDk531My8fg+GVGu
fgmHOHHyPfedPjjUWuflDVM9q48x/Lf9TR7IgqebbojHc1DUfvMQyQZKzE4Xw2gLLL1x3DGhWr3t
B5ilv1IdTuO9aETUnJkpwvSoSIRuv/YZpGOzwwgjKrkrW82n13RU2XBQLZj80KNIB/kjEgMt7ptE
FxgaOFXhlhWDUurcEBOKTmxQfMFyi3sv41tpKH7HNBRB7+0zuOGoXwSMmSydSdRDdEuHMCqeYgnC
7XMPvav+UbIO1wjItfXjO4z7QHyYWjxWvHJpmulrjReD8ZHnuir+1SlF1tmKlvdBsMmbpICwQJZU
hXMaG+jhfk5oEPjPXs0E6BJtJqGFDUCBv22Kln5WnQOJu2lspdgyoqj7kvRDmv6TOFK7D1EP4cjX
CoaFIJhCK4huY+hXxYeAjRPsiyHH0fI7hv/WB4ineGxXgbvF90UDXP4hEA5Q3xGOPM22MLnJPoWE
wtPG4CkAXATtOndCO6P8l1V0qjasjLU50aaKvIeSko7f0Lz06kOR+oGAhKBOIDwiPeq7twMtI2eD
ngT6HW+ufiU3A8pDet8ht/G7rAbV6lF0ITTFi2nGdkFFt40PRpey/DVVYcfTvZ/1XXPIXTwXNEUU
yQcDvGW5ERonbrJtQw3CAYT6VRG/F/VIAvgD9hPeRyH3lfEbL4ceyqZVPPb1vooHv5w2fQGjo5fQ
D7zgKegBNudAkmVjd+6SIESdzM9SjnFkUxoXP+pO4VYSl6GfbqBZG4X/jsDoi6c+yALvfhRR9o51
ZAD4NiIE5jdO2dTeYHV2nv5WJqbwv2SJyqYDdGXCfjvGugUfvCqjasBmWlIfjJjIjXceMID5DjDo
WO7hTEDJgffA692lcHCdKxAR3jVRl2ibhwkcU9fd5HneSrkt3MSp75uRxqcBbuHdNk5EV99nDOL/
NzE0Y+NtQ+T42QvGjn/1QDFqd2wQ3LlJgO5ltyhqIuZU6UzlFwhl03pXOEKJHRfwHdoXHjSbbntd
5PqGeWVTllANq/y90FD3uak9R7CtZGGV3fV5qWHQ13rttNNZVJhjlQLdc2Bl5dN94I68PuZNWr0w
EYETVLhC/tDYrPsnFA4h5wM/b4gHPpRwSWP3g5ChuQ85xOSGTUAIlrChE+AuoapY9Vji5U30UGKr
aZLu6OAENfRMpxrQT1QN6HM8emX/FLrMg8GaX0QGdQpotGqzTRKfvPIGiEhnA/ZkFw/gp3SRgyGp
aHzjFg57y+Ouyx/DgMbVqwyqINpltYnMp1Llbf4ZsuLY0ZUPusIpr7qSfsK5foo+12QoskOGN4fm
O3T1KtltOth29b9g+ZYnL6rsx+keb6JuAAAjz4NDUAvh7AUGmO6SPPGyQ16Ogu1gDFji2crzg2CP
kGLpPYkzCKjpwBP8IPDyGN9Kt2DFXTBBRmTr10C6/4pk1Tr3IAyGQO1XqRMmmyav+uR+isHVPJvQ
z9rbosyKKr1BLThpvjFHQw3C4R2YEHlD+Wuce93XSTVhnG4gpanjXTcWRu9clyTDV3wNipcbv01R
4LvBMy1uYbsonvK1EuzSVkz/u4/1YQyPYpE0JzX1eIoE4VSWYH8m8tflrWrp+9YpuQZSo1AtcV6k
GZv2qHIXa5cOdRhfV7kKrJOycFmme4jpnkBaHvF4pmCndO/g9ThauZz+XRM05DaGHvDUPMRJQh0J
OG8bOnN1RCq+pASrJiofYFF7C5K52iCtmk3Zhz9Tz9wmYM86Ab+uemaD7P1Ykhob/XDyXRQkUMVx
NjD4FdvWDFcWVWxgfW1oqh2WTCeTiugVeZ3nO+w+7lr1deHJwhYnxqYf5Y3JuhMbUBiFciQUgnPe
7xQx9d0gu8+X19vCQdq3LswEPMvMF6k6cjdvN340vHLIH9c6+Tmfx8DHRYXTfCroKsx74aZmixKX
wkQsQ2VzBptxCKwjZ9AWfAHwqtZ4WktDZ1+e6VTQAe7Xp2kC3jRUwS5tc3OTeWYXEWet2r9Qi7dB
9/BlARM2KYcXv4C15AYK/gyEEcIPvWzEk8jDnwPkFC7P0kJWsDH4Poc9YVJLc+JdW8LWhwU+nYOX
E29NF2JpIVh5AYLq3PP6htwTkp5moj7cMI++nAFKSXk/22q0BrDXZpUUu7AQbEB+2U5Rpw3pTnUT
Z3tItPggloOInQ1r3K0F7Aj/E5Yv4c/XhvmRKVw4TFbF+xFyqCB61DciCR5oYMZdPYLSnif8nOMA
u708XwuDaWP0paecMY9Y9wnHt0jdeBBHrPkmdorKv9Vl6eOpE5f9CXdI4Ud3QwyV803lQ0Wfr/yA
hQVjixD3QV46McSyj3BP7OUh9sY4ufOSEErdl3u4OLZW4oCLNkyWw8G99zWghGn/yYT8bFy67Xnw
8Ps+Zwa2GSDoAs/7tQfWpXGdu/vhFomqYTc5JcmPAosUYPhsWwbQa6ER1g1TwYs/8ccsQnMQjft5
uaMLYW5D/NMqykw7ziMZurjDdS7uxAo7SrBhWeB+9+BCAVvKDiodKyO7NHXWCaMUsePWgrt4KpEk
3YqEwHnXLeD+tHIbXmrAOmKkodPlqFCYF4MqsgO1tYqh7OTSNdfbpe9bmUTSUqA2PU4IbPzmuIFw
P25wa2D5hSVgw/xr5vutjNl4AvAkCfmmpqiuQ6M1ZFGyAb3NH+6gT5FFwYZAbjX4mhZV3sGV1nC5
hgpeyFy2iDDP8hFKG2F36vVEIJdUQXu5KbqtG9Fyd3nVLTVhFeF74gE5yKcedWa4teA6ngFVg+JB
MDXdTwgpxNXKeXNhedsawoq7rm9cZU7xwPkrcdr8gSugzttkKLeoUeRHN+y6lbPnUmNWzqBT1w1C
uepoKohxmqn/BLndY10rqOKPxbkr15SJl4ZvXpof8oSoc68gFfYWnlWA70HmOe5n3SoATVZOmEv5
7w+yANwiXfDOyb0/35QFSBqzeBVj5IT6wq3oktu6b9LdJKNHNy5WhGcWQsvmEPixQuVKDPUpBkBj
BAbakd42GeFQudLAQo3T1g8G7NZJSu7K428iG4Em/zxDI+5TeGfCg1nCHiqvNDeXV/lSd6xMoaqp
I34HlXq8ljGxlaWEonjQNeG3y99fOAja9IC+ZlkX1ml7Agdhwh09MnEIwDg1AQoL8M6O0+6m4LB4
XeMjLK0KmzAAQROnS4tCHsu26W7j1P/XROEZ7NWDnIpsU854RRwPYfwghtdmWHu9WRjIP8gDxKmS
KDR4vfHFRNMNg1ZBUO6mBhfnfy+P5VIT8xh/CCklA8WJbzBXdasPIoRT0ZCR+HDd163M4IPigvpA
gYWdQ5hFdKhEBWLVN2rpt89///Db0woV7noQ7NSTMXmBfrj5Fia47lz3273/fh0QaKAO2g5f5zXZ
gADV7KcEosnXfd06DohCYQkLkR9VBKXRDXUcWh1RwCLiyqG3jgO90VPlQ07qmBoUdTcgE2PhymBM
d5c7sJCLf4fKh8GXRIaSubo7QRWZv4gkrevjiMjcO9qP2EomWdhZbLqAmUSe5oOfvEqcRmXtH4mL
U+DMqoDC2WlKr4UV2cQBw7UDTmyHBBkT5ygDr3rsx5ysjNVSN+a/fxgrAtVgmMVPyati/CxC/1hX
QbiBLtYJgpnf2hJ4/qsmxUbVw6QtYE0U4YEQqop7GvTTthyaZFNEEPm6rgkrpJlpajerg+FEdfWQ
svpd58UZS4Fdd04mdlD3wH2D092dfNqHNYzzBiLuPIqC90oHFnYPYsU1gTePEIa28BusnBsZxf/E
Qzve9OMsyrLej4X4IFaAp1NXd3g9NaeUQrd0nPQ7RQ37HMET5fm6mbAifH4VwRufnx39Ju3BLh1z
8R6Ugzd9qybHy+4ut7K09xFrNy+9EfJatMHiRd16S5M63mgHppNcOP/0DrSAFM4rjz0Nf87yLFGm
3y83PE/4ny/ykC/9b9DUSYa7qK7SI5RH6hqSGgHewUM87KxdmP5+KIKi5H8b4DFeToiJxavyQc6Q
Tve1x0l11m+qXfpv3ScKVslXOcyGOMr/t7FYOGkbSlm8yMA/cszVPvw/0t5sR26caRq+IgEUtVGn
tfXqLq9dbZ8QnvFYoiSK2iiJuvovqh/8QJtull7UfzLAtAGxuGQymRkZkUI96PJSvX/WQIX258c1
4ZkozISkYtY896jtbSgpPtd8lajJtRfngd84MMVRV/NlmH3TGuLVZTUFO/Tfr6GqXD/fMnndZU3q
9+14hLzJsGk5nlumAmEbKk3RSgDsmoBl9CFCXrDNRsu3XicpemUyEj2ZcWbfLm+A6/OWscdjn/h1
PQ9HplhzIhlZ5AaF2+tkM3B6LFMHEK7Q2Thm30RczQ8G8mPommDpyqPnfY+Y2DzBYR+MY10VGkhF
kIo903mCYrpPwUpK0RLHDvgnUBNcXinHWH9h6VPTB0Vglm8MCZ8dLQq1oT5oIoC4YrshuLIJBKjt
P0+s9oYEmx5OiN7Ib1WCxC4AWmXljnIcWGYZMwPkQcaSTcdZ5fOtN47BRuAxdUpDXOuX18k1hGXS
Uw4fMXti+dbGi0GiO6QPuKa++JAGu7luhPPIb2y6r6D1WMXR/BW6BoCMlmALNrcybJLvA6c5XckN
OBAiqBv9OUyGuirpG22+GXQ8ZlsNQJrZx3Ov+aY0UMk5SBREy5vGm8V8E3ZyIfdqBjPQLvQaNd0C
BoFyesSzON9fnrfDVm1+XyjS5T7K+vqIICzbigqFXQ9dJCv75rhUbHQ9T3M8qlGg/koD1R5YFt2X
BCnwiS+/pwZ9TiChzFsRrIzmOiWWX+gjdLnW0sNczJLctgNBn7zmA/vWzBoAlssL5pqSFQBwPY9B
FGBKokV6p6yaj0J8eo1g+7Kot6ZEvQ9NRMnu8nCOOdkYfN41NQfKojtCaKreCwMGrVJ7/V2A3t2V
o+9wQjYKn8tAQR9myB7KBHpNkB/9QTqMQFJwfxQNqAcvz8Rx0mwofhx4GqxEKO+A3Zds+h7Ig+Z8
uV33dctD9JAfQyU+n+/htCMoypXVxwjErj8uf921RJZ3MEndji1D+NpD1ecGqtzphuZ8gITETD+B
yG6t3di1Rue/v/FCpp1bEDuq8ViOqCpDjZvsxmB1B1yzsK59MHPG2mfEuydxDSV5tFcx9FjfZAYi
4P+H4qfDQhL65yRajxvF2nG+n0bUpc+8hWHKbhmc6fbstAGk/Mcrzc/LO+OyD8vm45rqPI0Mbuse
nF14LpF9KM+pp2ZZ610932PvhN42KF+BGXEM/Fwfp7RIdpC7+ZWqBIwJlQi2yEGVm5Sgz/jydBxb
ZEPqjRnMEFbII5ShOPOnSDDZ5CDKHyEas+3QCdDU0Gsug/jj5fEcB84m7TVae+A4gNw82hODG93o
6jSARXXFs7i+fl7RN8dZZIU3gogK2eJz+riHPAkAMcvvyz/dtVTnv7/5eL90PnDqHCmXtO62XA4R
tADhT87BfgKY+v7yMI4DFlumzyHPJhfT+cDCjN5dK+MdU+B1n3wU/i6P4JqIZfSZzzxaGe4DxwHS
ZlOSZfv6kmT1HD2kc7tWLnUFHzbeHvoWBvw7tbk3cfRDYLHQIQ8WVqgUCEBWeEduWjLQW1oHSFN7
4aMHZNbVncjAr/25YW1ZV2VtKEEVpvoslWgPXeZXK9v0fsUsiS0/gBpVVyzMBzS1VTfQuGC7KVE3
og+SjUkzEBH7/Dvyl4f1F7kjFZDEViRgkpZjSIblzPybV02W0D+Kob8r0+gx7lHvOZPxh3r8BPDW
Wre147DYyHyN3s6xAaDl3hSozsoR6WP0HHgPQyI14HkiXkl0OI69jT03yRSCGoKQo1ZJsoEOwI6e
1xJdpburTr0NNC/jOZ58hQE4rTWSmEjOlZArPCRZ/e/CZX+4PIzDeduocpbiysmy5f9zQQNUUEQY
fiUVYrXEy2+9OfC+Xx7K4e1siHk50poGnSZHJJeDxzg2+eemR6hz+ev0fKzeuYZscPkEWn/wGnXJ
VwBy/UXt9FCOza4A0AJiDFXd/mih0qVvoZScqRfdDWH7mUcESmC72uiKVHcBGdKY7dFMFnhfIJ1L
wicWGypBwgUSEPJ7xCOuRpttweKu26Y9zUa6gXKNygkQdAHEz6+LBG2cOoCFQVHFLVr1lnrONiVA
wgK12GmNPNm1EZajIRzIqLlu6FE2UWcO4TT22deKKZWtlCtcxmE5G10HeeFzjiYJv/qcnfv/pmL8
NA+rVFauASzXkjUxWYKi4/cAGZADUM+QWot1tknYsNaQ6VgkG8CIZy5DppQsx36gaA9gk/e9jli+
lnt3fd7KOLSpx4X26+g4cXCuQe+C/fanmd5eNgaHt7dxiVA0PysIldGxL6OHMyYH10mwkR2wy8Bl
e2BW+BrgRA8asIzLIzp2xEYqlnM6/6+hT0bADNBFf9EkyT+mXhevHCpH8ydAU3/ej5x5LbDuwPwo
hGXyJi4oROVLDzjZHaM8L59IU4j7BrBxs4X0Ws1uC6CqvSfg8eIf4ZB5zVflGVm+tHxq9XNfp/X0
IlD7aD8EclqCK5/ZNrjRLKAKm4aQPwUE/AanpTMxWvSVB6T8v81CB7bG2ek6Q9Z7BTQDpMobwu8h
yGL+FWhAKjfTMhYrbZSuLbXcBNR2o4ygo/dIA9F8nprmowRrzKHMTbVyTF0TsPyEgGI54mpwrxBv
nP9p89Sjm1wiMXrdmbS8BF/QjqGqoDkaVmYPpENGT7SNeEwWcFpcNYSNX4ynZOlCMMD+LwxotXqA
mkl4+/9jBMtRsHkUTadoCzoR840jN3kohQluGoBMvl43B/sVwsbGo5nfHGMO00VP8acSoih7dAeu
tV45TpINRCzpcBYpJ+qIZDHdywE+IcRDews+v2Alc+iI+wLLOailk2EFNtZjNqbNVhl8WIo42oR+
/CVXpPx2ea0cJzY4//3No4owngFE1PtHzk12x/SMm7mCQMPKVrhmYVk0Oili4KINPYZJx/YsKcw2
zDQ5JKwmu/qsl3h5Go6oz2YVFqPvxQkE49GGu5ToXMOHNQp2wN3K5ec4NOZuGFcvI9fuW1behqOc
miDF7tdLdUd8HdwJhst6BFHGSvDn2hbL0ssyILrkVXec0EcSoEPGS1ApSPp+ZdvPxvZObGnjDY0n
eGeqCgwQNdR1ZKmT7+jP+hEPUXxIW/U8F1N8n3voZbu8P4752OBCw7MoEL6B51qMeASlE94yCaor
p+s+b1m8NBpqPYY3RxWLI569kMVDxfnytx1H2MYSinLouRnx0svKqjyQkhSAk4zhZzys2T6R5Wpa
wHGs6Pnvb0xxmos0q/vMP7ZsrNQOfYZVsu874TOI/J3pOa6bz3mL3gwTpl6FUErQoyEacF+wUbUJ
SLj7gYSHaFyiFWVI145blh+StJoBhfePikv9e8rmAB2URJCVm9a1WNZd3kcjkpgBKAtMgSeMTmX8
c0iw700Z9yvhgsOn2KjBUCdETQ18F4sQYHZIL4qzQZxfxMn5/5oSufnLe+KajWXuPJnAFIb+Dpxd
vOrZOQ0cYWOWhWcr6+XYDhs0GIZ11xAUuV45sFiu+TEw+M/ln+/6uHWlh1IWepagiMpE0Jk9yWX2
q0jbXK4sj+v7lnmHUAuu2g6bDSK+8RM0FOh3UDKuZZIci/8anr81iIUHfe3J4ChAI37DR18EzwUt
0mTnNYEYb65bI8u6wRNNjYnS9F7kpPinrDqDNlLWdisVfsdhtbmEyTTg/OQRnsA17vHW90GGY1SW
HPi0FHQHVtjqthi9vltJs7i2xDJvWddLFyPaARa5Ji886+Z4G4H7fq1G5fq+Zd8gmgtlG1DEJfkg
n8jUzcUhV2W4hutxeHXfusNpC2G8ijbB/8oIaI7+ytg8fTs/Ihf0il8XxNkoQTXwCb3SeXBETw4w
BGVXz/Qewoz+f2lm6G1UFtX09arzZWMFJ8PO9BFDcQKfJAjuznLDPMnXyhQOG7EBgtQzYBRWCt5c
hP3P3qPyP1OFep9XZbe/PAHHCf6LeddrkQ7kfQ0aYC9uHsAiEOg9T9Dj859AW1GNTiORB3Q396Di
X0tKOo6ZjRhkwbiAlZb4x1I16iAbWvSbyGPs9+U5uZbNMnraxVPWTiBpe815Qo1CPYyZuEXLdXud
Hdp4QV4PRpWZL06c5QkA2qiIB1udF1674ntdU7AMXY/1wCUbcQsO4MicSi+7pYPXbIa2LVbuJoct
2ljBqa7QyVz5uP1QppgmqLWnytyFCf/egEPvOv9rM+z2APnnI5mWI0MFEZ0TgRegkKdq0+0u77Xr
/Fp3ONU0qcEAJU6vEclU9MHjOaQOJYqtfoRiFUju1lpO3t+U2AYHKhUPlUfQjPTKZmVAOPSa39ZV
eFX9O7bBgeCdyNsabf9HFnTja/bL+BM9NKiGgfCOr4Si71tfbKMCZV4uRV56OFuJNnc8jxe+qVSW
rkE3XN8/H7g3Nztk4nimyjMHTJqnT8Io/QUCXmxlw11ft4xbeT7jnS6Lk0n5dFMKtC8dQCEBPonL
B8r1/fPf3/56lecVOBjgm2hR62+6YQlALVU8ZPrluhEs26apGFWCyOGUIad338oFwsdNSdS/lz//
vl3HNtEuyGKqhObpcgzASLxf2vnnRAYoWeDVfBOh8/fKU2Rd5X2B6lHXVf7RyNbEBxXGY/cBQgGA
W12eh2sjLMvuax8M814znEAdxx7imHafivBKwE9sQwIFlKCR6o/6Uy/l/ByGyCbQWUXbamhWohCH
t7DBgKKVfhoi7ITCKPimdc8+TtBfv0mSeK270zXC2Se+Oap0rMKM6pbdq6Zv9m1bfwd9frcP2NpJ
dQ1gWTKohBgrE96deOX5O67oNpuhvohi2FXXQ8wsY57yjnPGGn1CBQF6EkqMqQbvEEk/Xj5DrglY
xmy0SIoxIN1JU5/eImnwyGpVPYKM/b/LA5zfWn9ndCCe8OcWTKxoJzr2GADJortQ0Sh/msYqyr9C
PAEsNjIyJPnG5tKrb/KOrCWSXgPm98a1AnVwTY1dVQflTxouNVR+YsD/jm0uyrG/ISnegy163ycP
2p9NV8R9cBgSX4c/WSinGYD2nhD2EEGAYlhr+XettOUOaDPNkOLx9QmcOPG0AbN39RmEQPxHs7TX
tfghR/LnYjOQL0PuyCdHKNa3aNAVcaG3NfX9n5c30+FxbBDgNFddC2am8RQuqv8I/rUZqqa8Nf1K
cub9WAUcxH/+fjNKP+9aIn6ABEjk96oaTRPfgxkt6vtNTmVPH30e0dAcOFi+QPp33bQsN6HHfKCh
CPWphwAGmso4uEOzIB7ClZvAsfU2K28c1/jRoDA+lsj6llPdHzxOfuNwZofrJnAe+I2fE74HLbA0
bH9mUlefh86rv0HNag0c7vr5lo8QaQNqs3QeTnHIBDsYPwEfVVx75LnpV0V0XFtv+YlQG7A8dVye
2jO+dETG8aDBgG+Q9D+oDj3SQkEB8/JyuSZk+YaepyxlZZrckyAvd+2Eku0kgMOY+WrmzGUptrXH
M/q6E66OouvHaN/nqivuoXZwZeY6tsGADARWQxEReSJ92t8bwaunwV99vjlCpL/gfx6DXicouE7g
QmHBbQmdyPIprCWLPsTCK3/NFGoIK4fXsRs29E+BNWsklRhOfJ4rENKhYpGRft4E0EG4LtKIbQNX
/tA2i+5PLQeIiKEX5wZnKt/OGmW+y2fKcX7j80q+MUGWJGgWLc8X6SAW+YG2qCd+BWMZGFFJ18j+
GR16ZY7cGpro8Jy4PKjjlNmYQDaCPrIAK+KpiAt+VzUBNHta9nz54+df/s4NarPv9riWlAF7y6nP
luCuJfrLdLZKsYDKNMlXlfpcw1iGL6IBjAgil6dsoGBHJQHot7ZhyG6Hov4emby98gxYRo/GMZB7
ZFSd2vCs/lzq7C7q5gX0b1cW4GIb+9f21eBXgV//L9cFfjWyee3zjCqkby5vistYrBse9Xt/FoOo
TyXiiXgTItn5jQU8FZs+PAs2Xx7FsSc2uG/yyjoufd2dXiNziPAcytITd23WTJtUDNf1uoAc/E+b
wQUORSY+1KdQqOzQE7xdIDleb9J1tJrDQmx0X9ga5AdL3p4Mjcz3TM0QovDKtSyXYzdsUB8ZzVTp
qK7hujqBB6S/bFQItbIIcpYrd5VrAueh3/gVQgd0k/RlcyohKgTR+tqAfD0IyXUJbVBZ/fn9uCE+
XixEncw8xY9E8fQ2juWKC3Gtj2XbhiZpIwOK1e8B8vXOJcOFAmn3fxDMdg1hmTWfTQAuMIEXWIc2
GDio6VCCfX8HZa+1DJprC6y7XMymjqC21ZxCj9FPZQj+DxWWdKWc5/q6ZdE8aqQYlr4+ERnjIdBy
L7qJoVE17y/bsuP7Nr4uFEHs1witTtRD7TyWgf9PV15Z4UYA+OfxyfxS0MEP1WmKK7/e8AHw0M2Q
duBpvPzzHa7IRtiVFS5rmZriJDmyWcYDVkanbXJLp/bDkk5XJrVsWB3EPvIpRVL8GCpwXflpt0uv
zfHGNqAOnOMq6culPCFD3d9O+dCRDbAyyGpdt0aWDZMhj+Gxy/bYpuph8oph07PpZ1eoj/NZPPny
II4AJ7RsmcbhlKpeyVOZF/xWnvNk/dA0e16i3gKi689dVZaHy2O5Nt0y6rKOxJywuTi9Cjr0WfqL
6NzcF4M4vr4MLo/icB02z5/QEqlM0B8j9Q6qR+N5oLVFI/2IRmQAKdZAwK5RLPuOCUSKUKbCAY7A
7Ty1ybRTuMI3TQyk+eWJOEzcBsexElEARCiLk8iC1j9MHgOjbIxE+XXaQeBdt6x86PNq9pcW3UBo
AgN9+WM3NuPKr3dstk3fR2Sw+KWMy5NRIDGguPw/iHPnh8gqvUFNLfpyeZXex+rGNjgOItmLB17u
+IsUc1dtZQ/uG+mBuCfzEBQ0CS+2ugj6W1Xkx7yLv14e1WE2Nl4OxdvZlCnB08PU4iBQVXiYBgAk
X985pvHMJ6TflhUbdR0EyxHQGLxr1SzkT72MyS0ZZbOflapWpuL6uuUBJMSw1KxIcQJqJoy2YIFA
SxinhEVX/nzL7JkB/07J2upkgrKtj+DmI/wuHUOQg1+3GdZNTiLoVPFYyhPDDXhTwp3AP5aQA4fC
dDKnv6ozV+XloVyLZZm9ViCABtcr6t5eMP9Af0O/DVNybU7GBsqhmI6TrGl3z7l6FkULMvoQhbCh
GauVxhvHBGxonJh1UvsgyL7nffMwZWhljJCMWdlph1XQ89//iGrLGiTI1D8BQLpsyqzo0kci0JEd
gFFoYXV6X9CRX9dDFNtQObNM7eiVeYUYIp9GUFmM4Qtk2NkDRBfy/67abxslByBTlsi0ECeFBz4o
CkdqoB+89PNK5dNxjdDzNr1ZMdoqmSAnOsI2oCMft+NTX0B5PTGgFbluBpZ5QzppxgTK7j7z/Op7
nKsQmr9DKa/L7dpseihcIPFdqumkS6FujIm/KgL1PHBEd1tZQuR3VOWwcnZdi2XZOWjqm3nkozyJ
ii/LT6K7RN4x1kfiy1z0Q/XPdStm2XgcdBUzftzeQ9r3KPzJgBV+VYPLMQcbGSdpgMTkaMipbQFg
Y21+U5XV504gBXPVr7fZ8/rFm+ZpSrITMaxe0NEQUp8/EDAxTbeXR3BNwbJy5kuqM56OJzGY5DuU
3cadaVtQ+Y9AE143xDmoeGMWsUGSFc/M5QswTR80qIkOc436TQ0N5pURHH7QP0/uzQhoQp27DKjk
8/tMF7chNkaelRD098szcLhCGyEHyHYPNrWs/KmS9Fc+RY/sTP8tff+XT8cv/pmF5fJArolY9q1y
k5mkG8pTmEPE9LOSJQU8oKi0/H15ANd20z9XCqxN0Cin/fJl8qZPqBNV296vp8OAJNVKa5JrCpZd
cypNiG7A/NSj6HTf6igetw1Nkuvg7VAO+nMGEGJDTYrP46ktRIUpBOUzeo+vvbT/wsLpxeSRGswX
2ULGiNYInyAGWdykRK8hcBwrZAPi2twQSPrE5kvGlpJuQyKMfx9If4xXbNo1gGXTrZ4J5IkxgFAV
+IY1AfGluZJmLrZxbzxoPH+oh/nEA5W3W9IlabfBc/9KbAyxjLkPMlDizmF2khVYptGDo8Vyk+dj
cmUp0ca9kdYjRQpuoC8xGt6e5JKFvxDnyP+usjCbJM+EVaKk7swXaCguWwbdr53ss2ATUDzELw/h
2l/LiBUxijZdnp0U9Zpi28aNPtB5uNad2ng3JEIIBBUn/cQl/LT0erD2klWlWIcLslnxoDzsE2AL
9FOf8w9xlei9aJMDYk2zvbw87z8igYv+00PIBC8rHSfDk2jLfgPCBHYHFse+3TRslnuV6k9RDxE/
VaZHSEZnYmXY83X2dy0m+gv3pg10WrzMP8WgK9rQxlS7VjXdg0qLr1HFyUqN5P3Nj2zgG0TC/AJ2
gZDgXFTsVYaUHvDh8T+XF+/93YlsQjw+1S1k7Uz+krWBvlHZ9ImJsd+ynj9fHsD1+88Dv7mrQUXO
GyRQYzwrzhENa8YkuYMyiV4O1w1wHvjNAG2mIgKWA34qkyYOP2i0cGU/07ZjasW9upbIuqTNRPM5
C3C+XqUoDer5m9e4aYSu08ocXENYFq67EcTjjTGnrI2B858C3Xl76FAoKjddm60if1xn1rqsZRWE
ft0ky2lC4uCmzZvvolzURwBsvoGocq2H//3wKUqtK1vPVeGbcMpf4jGS9TaLhb/NwDP3Pez6cA8e
kfauRFBynYHYoDgorCcpijsc99NQ/hBRNeabcSyXm6uOl42I02ik9ao8xPXXDFCnMGj2GHZFDZ2F
y993bL3NkMfrxvPytslfJAtOKLoihZuq9ksxyGjFAl0jnA/DGwPxISwysSHSTwvv2mgXNjrm/0y8
99ItwSO/+3V5Ig5Dt2FxjBA/BLV99kJIE7dfBE3a4ns1QZZzxUhcA1iGTtUwT8gC5y80yfpd5hdk
5+s1cJrDMmxMXNsldYErNTuZuP7eNvofVaP0GaZVCODZKh2iawqWnYulG0TVdd5zn/VFsFeo4I7b
xEcb4u7yJpyzv+9cSswy8JDAgSya8y9h7/8WUNI6ICX4eC7dA+N6C8luefDDbuXoumZj2bkpeDVI
UgQn5oHCSWfhf7O3StDs+LiNayv91k9yvw5O2egvv6Dz09+XHl8DuLi+fl6/NzZBOEqRra+GJykT
9g3Y5iHY1gWHdt9V+2AT2il0VaGAW+ZgXQAHSymie+l1m2xGZkjjRbOvQS8zVlDlujycw8T/QrP5
WZSibE9PfS+HDbZkAtMZSPQKCBhe52Ztlfm+amjZqSH/Cqa48h7SM95dZ0Dadd0Ezvv0Zj9KqbJq
REfEi+gqdUs5xAUDDk1ytoi1tITDwhPrGs/KKKmjwHjPWTF2jyrg046n03xruonfJGyN6ce1FZaJ
g4BRV202hCfhgfsU3M8SPW9qiOuNF0Ts5fJyOW7YxDJzLiRaLJYcaCZViT0BmfEmmmh0WIbxYW6z
G3/ka9G1a9ksIy91OE/jhJ2B/i5EBoux2ApUo268SBRbv1m1d8e62fC2sAccuOJKQIu1j3bGcL2H
1KS5T9Pw1+VFc41g2Tz0F8EpRc8KkT0eAcxLpuM4Q5ZnCavl43VDWC9xqYjXoT00OtECFeCbCcok
emvaem62RbWstbA7tsTGtUEQhwOW5ecvXSurfYDTsDtLr0Ram22Cis1K5ONar/Pf39gk4HJArea9
eIGgqNgDn80eoBP8GW+5NbYYB01aZOPZaJU2LThzcB/24wulSKA32fSBpagEKeh0blrtRXd15v/2
Myo/DD26ti9vlMP/23R34CVOI1KV4xP0hOlBcPSEg/Z8TUTG9XXLB7RFt2TQ2Ste2gkAHqiGjrui
GNrd5d/uIAOKbEyb1PEk0onU968dDqBhAa9lVwbfl44ER7TIifsQ+iEV1ORMe8c1mJYZmE9/khyM
ellUodmsL6qv/hR/7ZcanXpp5l2Hy4ls3rsp9X295H58onhYNBvcEmi5H/CmWfPijqW1YXBiGOIK
DazDEySIz8x6gT9u/ARw8esOho1/k1GeqTHtxIvEQMmmX4Jl0yYNNGsvb54jQLPBb3GF1rVcBPSU
VWDvyoLc34JRbdy1FXi8wLj6S/vJsMUTKV+xYteCnZ3IGyv2RTYEbCyKl0YWEcpfga7LA5PoZV2Z
keMu+ovajjA8X7MQ6RfIPW14pL9kRd1/LMFtWJsk2y0pBOouL55rLue/v5kLSdoKash+8UIqnPkk
y9FKIYCHXfNHru9bIYJGWnBic+I9M6luwjAanxaPp5+u+/GWU+h7tHWnotFPoecHN2OiX16X57qP
WwFBWBS9ydhMTyjggtoOcNC6V9dVpSJbMbes1ORJA5sgowdNd5Z81I3yVuqCjjW3sXBlJhX0BmAQ
PWh3NtkE3aBiztZ69x13mI2FE0jHgsopjT5kc1Wr31kalcyH7LfwS3OYyw6h03WOwwbFDawUskl5
8JOctZajPEfE13sdKNmv2mEbDcfhmDrVV/RUgrr8R1ucXao/e3Lt9zuCir8AcQxkfCrFe0sxaEve
Qrh7CPaxvyzD3eAlZbHLJ5bNV07GMmQBzjqkGWvvG3TCKVhAqmZeblPalHR3ebVckYUNjdNFH9El
ns2HPvaHf8Wk2kBuetBLGaTOl1SN21ak8OpsYEGGQKNhKeTFS+QQi2k71kWy5h5dJ9Aye56aVoFl
0j/JDsoRO/Tp6Pu5GqJpm/KYrlB6uDbPMn89hXIQWFN0CvrxJhNT7u8nlDDBzRlGkLE3pO+u3Drr
PdATOcepSf2TSGWYPIYFah97M4/LWl7d4RBs5FzIgiqXReU906Hu5x33AJsq2oaTw+Wj4diQv4Bz
WSNAJxqWL8SHgFVPu/p+6BIPraj0uh7XyIbPhTHpkNKB2BeLffaBBHWcHUc+zHrTLUZHK2fctVDW
zV5pIIhplJQvXIf94awNsveCfE2ewfV1K/onEB1B3akDYySVhG+KZAH0L2nT66Atkc0mR0UagPlT
4Rz5IZse4rEKipts0t6aSKlrAtZlzqiiIQ8DdR/6U/AoVKg+/x+eq444zmaRAxKqiXvBEIqEtTpE
DfofEznUe36mGVdtNT8ClxluUrrWtOs6tpaJZ0WUlvE4829ED52AgKiMxMYEPok+eWg1W4OVuoax
zFvxSvA86BUqTYn6AV0Y9iEDwe9jlvn851UGaOPkisVk2Iy5ePGyELSkOqluslcdoKIrVlimHP7Q
BsqxFrQwrS+qFzED4WkksurQAGh3LfxwlaPD6LqZWM99Q1rRhWFbvfQLXnddJeudYNV3vfjXjmDZ
OER2SybbpnipBuNt+VJ+DiiLt8tUfr1uCpaZszBiQ5aMxYsvWKjvF9C1qm3soelkH0NUZ15xuq4N
ORvpm8gdgoRp5Q+xugdcZHrIGjnvY8ghPnAUDPZtvCYP6zi9tiYtrvemF3FavFBC6jupC7IfIRh8
m/nDWjDsmol1n3uF8cvQ98oXFgXetm1Kvi3GERx8Y/A77bo14n/XTCxzp3RJ5nxcqhdWCDrC/cI9
bkHuXj00pPI+X958h4t8pRN/syvt0goyU448BYV+gYn1l56y/LqEsQ2WoyFFU4LXJY+Zabqh2UDB
GVg/COIt/pqzcvx+Gy4n0aqvM2/AHZX2Q7Cphi5qNuAl7NcwsQ4vb8vKIhGFjmG6yKdXrlDNPp7F
gNWU36qKf3+l6wl8L1/xJq7ZWLZehgATzE0vn2g1MEC5s+wYtOFamdRxoGzM3Dx4fgiyAPmSLtVw
KyotHqn2T8xv/rl8mFwDWCZee8sygcpYvvgkPzVygT7EOaxSZFpry3JkGnzrRqcjhMd5HcoXAKhu
Og0MGGuGu4J8nRCIdvkq/blrHMvEh0nWaVMr+YK3wfwTVApsC82gcVvNhp5UBn7gss+7K3fdMnRG
/EwB4y5fugo6mJug8L3/RFl4K47XtSvWfd5TkwRhijULvekbGEir3UzKzx2oA3aXt92xWDaAjhgd
zGnYBT9ZhyIg0GKPYI5X28pv+22afQWl2Rrq0/Wm+wtIlxSU6DDkz22AhkUgiBWaYCsZQJIUTFAb
JNSSf7uiiMwmQgYBhL6AmPubBhrUl6fqMFCbds54ka75kuknQ5neT8MYHP1oKb9d/rpjp2ycnYqj
QmaZJ1+WUNabpBrEBtpeZqMjP105a64hzn9/4+97DnR00nH9FOtw2poIchRZkt3WjK11KbuWyHIC
cgGdQhcX9YtCqfCTgirlFI7Z8+UVcn3csv+wSj1wmWXlEzUkwztX6skPIIXlx+i1vm4Iy/QTUZC8
zpl80SiV/5cXMr4HMGaNS+U1xH2nPG8j7ThrlqlKWvITkNxA7TzapUu/SUe2MLNhMwvVywBRjR7F
aFXWim6aXOh4X8goG3caNfAuP8QdOPyTuxZgzHJ6RJYvjH7LtAuR3K38qctPgtIgguwcicWnxOto
exa2gbxj0ddmAymAIotuRgR31XKDc7yQaiMICcoSdG3oymi3lNeAd25UFPi0/lzVAxoL/81i1ob5
7rpVtpySNL03T3kqX8yA7E8U92Yv9ZrY7/sBWmjDAYU3AoKcL/WzAknTFiyNPihLECdsKsgF3DR9
upoye9+cIFT2pznxSkZDirbjZxPEXxGMJJusHQ9e1q5Vet73raGN/TMM8mKq6KvvWSbNNs6ld5j8
shFI6Czg8/fj/t9GgTTh8q64Fu789zfeITRNmjWkUM/tGP0HVPQPPlZ9th2C7gOEJkBlfXmY9604
TC0npKI+qU3cls+SsmIP1uR4MzfoLbzu65YDIksSpb2W1fNk4PvLVM0/POAUvl3+umtDLA9EKhLE
qL6p5/CVC530/3CR+v9AXi7cny12lzQh/ffyWK51slxRjG4lb0gX+ZLNk06QMxzlGcLcm+uyVKEt
lUvhaVLuB8Xz/+Psy5rk1JkofxER7MsrVdWbu7y7jO8LcW1fswhJCAFC/Po5+JuJaMutYqIe/NKO
QKUlU6nMk+eEKSiq3QCBbInG7jzTu0fKZiGGoTft6DVtwLLn37Uh1Inepk3Njg7UlXb22zKCif4L
u9QX4eLSIkr0dJe0kf8QcjYfZr7LumfZiL8QgMmYrNncZM+kKh/8GQ/WLkYz+vVdtpwoE/4X4upF
oqXqL/5GuEdE9NH1HbrkJeHOYY0Bkl4ndKffZnupYeKC+EkN1nP3HEdu6X70AZXVp9RxZn66Ph2L
DzFBgJr2IJ0cpv7SON471Ng7njeqK3Mm1Idujm4sIIR/aeWiuyt1yiB95rVc3yuZ8iZP3HLeQbbZ
TpVh580Y+SMIlvjFx4v+pNAsAy5/JHfoHmmq7UyZxu1xHWh/IBfgBEBXrKbYF+hUK/dybLbvG68K
XwxrqZaGXARa+95r0TXJoR3AoLdzbG0LZBg2ujWDrg8zdolHqIfFCvQ9VOLR0sElXj9JlhmY+L+w
r2tvdOvsWUFS9Y3LoEEVsDnYuetsXzeublkRhw7BFoEkQdnnCRoDxtyPFrVjB7bvb+b+4i7lvHGj
uRzaSxpmeD6KBcw9BzRzujsJTtv3DUNOOl/y1fFoEWjxI3aDDH0P3U5XqMWGTaRf2UH0FRxP/IKO
TfFQRc4julr4yVuDt3G6B0uwHKBkm9iLBUpDh6jIpewiVEo/TfVKPoThsCG305+3HSDDhsM5Bt11
XTHUeUR6CtuufzsrIu6vf/31zFBoCtmmU4/MrNeF5yaqGyf3qzHNnvC3lR1LTSCHcud5IL05xZEa
1Dcf0HT3NnKG0AT/hRnU2ap+4UVFkXAe/ewO2urzEWJS88FJd8EWth0yTDyWcqCgPA/PbuZ336Ag
9ZiKtf85qN08i+UQm5C/EmSVGlIN9SVEdiWDdrVclucgpOVtGluhSWM30WxsgmgOL6B8mMITIXWW
Hng67JWYLEtkcthpSK376ZjwonHwnlYat7UImPO4lrviJRZjNLF+DakctEuL+gKyGvckZuAt/ciV
50Tw9yxs9xpQbFuxzfCFOYKbZmsbDOpLFUv2JILIfcoYItvrxmJbJ8PYNVo3Habi4IxmOchAzErd
pW6mu5x1bCdatsRRJqBPemvU8GXmhYqgKSgSXzy6qhcPvJT8H8cln6MB1G/Xp2OxfVOsNvWJ0Gk7
Z89+yt9sQaHo+ZtJC+cA+EqdL870KfEIv7s+mm1rjKtctQspGfeaiwAoQT8I5CbVv5A/yMhOB+/W
J/d3UgLF6T/33q9YRCWY8y4ky376zQeeRM98YPPDhJfnQNC5jT8k8e6RtkzIhPCFIRmHMarCC03H
9uF3eJiSdY9vxWIwJoBPry2hSebygic9WuXiMPzPU2K9z7zUf/bDaeeStBzpv3B8AnpxoEJhhYwC
fzn1QOecnI2VuxQsJbc9bkwuO2hnANIr2ugiKacgK6mltxzhy+b6FHROSB9uOmF/IfgSkKKOkRdd
cJdJIBF7775d1+B4/esWyzTZ7PxMUCyW5heuZvY0oYPnfSz6i0K14FuTevLsrTdKpId/qcfGSQDh
5bl+As2yOqVD1p+BwVrf+0vZ/kPLOf1yfU62I2yE79Wk0RNGJb+g4Ahpr8qNO3mIwXdQ7SyaxSYj
w+grCm9ZT5l3KZ3kLoQMYk4h8hSz4cxbdp/6cDOb6lPbhzdV60IT4ye8WTAZrcGFryHS6mGKZPeH
FZiV8bZDZuL8tCdIs/hTdEn14ha4Jts5B+ev9necssUgTaRfRdIlRBI0umhVUvB5rTprcz1mYjm1
Wum9dgjbMEZg76OFEvD7tr+U6NiERnon7jaFt2C6kXsrNIF+JHI15QT2okMNckBGUOaak+VT6UI1
fFl2VWstjtIE/EERrVn6oev/h5GYYv4NvSvrA+P1BO0W8u26pdhG2SzoRWCRds4Q+V0aIRtLyA/a
wsGoNml/Tc3gH9ppD8ZgsRcT7odPqpV1vnehVfzPpuyXztmZwDooEJPcDd6MVfcRnfo7V6btFBj2
H3to5uijDNn6cokObejqXJLkpxO5v64vm8XBmDx4HJrCEeSTvIuEAs1zzBT9VEfC2csD2X6/ceXT
SQ7tPPK+kE1dnf0mXB5ZP9B36OzZK/9bhjBhfDJyyoFrEl+0I8k/8VzF99TpoGyFvo49EinL4TKh
fE0GinJdL6yoQHfxNWvd8PNvXvJYEfU9gAvdeexZTpeJ5yuhGIIWicm9cK/6p3H73818Gg7trhmA
2EeYlLL0PJYAtNy0/X/x4jVBEgYR8sx+FGXd0W87jz45LXIWO5GF5XyZFHgq4dJtMs2KGFkQ/Yaj
xQHEEk1EydfbZmDYPZBDuhdZF19iDQ7YsgKDajvd2EcbBsbbHmSgfJApKCpkhCu3WYS+67bW6eu/
3XasDOt2KYdEq0v7gjfKf9ukLn3X+TFECEDEkLOFfbg+jLd975XAOzAu+ZgFcYLydV+4GfsBRcH3
aqGPiizlMe34e1fof1UH2lx0ld0LgEHSrP4nafG/14e3zdLwATqIqgmK2bzQ7qLvmqZ/jiMxPyGx
cZfcWhAOTbCfmgdUaeu+edr6qstJPlYQT9nZJ8shNlF+UZqsDW/SvmiD8Nc8NePJ8XcLC7aPGxd9
CJ1HqHOl/DJVMqnylGoYn7ewvW5E2/e3bXlxMcoZHJtpNEQXBWKSu3R19D3UTorre2v7+OaUX3xc
J37SDWHaXcLaLaF3APb7Bcpft318G/TFx0G2pWMeO33xGxmT+QSEJGG6hwu23BsmhC9eE18uomaF
GAPcFk7NgnyjCISkqp/tiXLbTM9kvqMoRYQJGIYvyhtYHJ3iHqWQZzWD3ehBdVHcrzmgAJFsc3RU
D32Sly1zyhOwcrJ9rgbJ3I9zV9fOJ6Vnshf0b0frFX9gqsiiag3YotOzIg1IGdyDLTYa7iR4J+Rx
mfzs2YFsknN0Y0Rp13fSgqgJTQBgtVYlpR18gKzB+Qiy9/grxLEhwJOUof6tyfQ7iSIgFnlPYxY/
l6PcYxa1bLSJD6xLlQLGUfdFAjGD+04n4R0jZQ6OztvuOBMdKLpo8Rbq8yKtfSioAs/w2e2hZrPz
edvvNxxEtEYDQ3qOFUMY92/5zLpvvKzeQXy2vbu+PRYPbarN+iwadRRM9BIns3/yve4jFas+kREe
dCG7+gXp68fORAbSWqeIZmtRxGtEnjhpWe57CUrzjiwmSPCcJC0PNZt3MieWU26S64ViJlm1yB5N
diQ5xh2gXJSI9ODOgCKtffbAJmePXNbiB/9CDILUykkiTi8TlELR+KP5jxUESjdeQL+9ywtPWMdq
4kCA8yKIEiiv19o5hylJbzxgRnhA+hVxzpKyAj3KoKfQtZvFH8CXHLlIBsygk75+ymxrZMQBIPQl
IUsn/zKpuTk2FYChs7iRPQ6KR39eFmHkQwqdT+yiWkRqClNx3iRZQOlteQsTE0iAhK86YOQLlWY/
wejRAnlIPl5fGYv9mXg/fxkE+uwD7zLhmf+kg1ROH3F66+CpDL1UXtamznZM3bIJJvgv7BoZibJz
L1NCljfuVp089CUYpnY22TYVIyBw2yXqas8F1mOIozflOBGYQxPM/bel80v5AZTU6Y1WYfLtoR03
8NnS9nCMZfkOAE12QfQ87VjF70DglVvSJNybFGkY65X7DLLM8R11kHd/8FonC97VMUnDXxOLl2i9
X6jUkOhTVRxED74fyu8xVgCcR9NIdferLJMFLWupgHr0Fz/zcNPGbV3rk+P4in+IUZCC5tUk5nLy
sB+64Z9AT6z6z4FXBeGcN2vQD0/+UpfJzsRsR8D/01JSkAiGekLGUgTKP8neqy6eS6vbCsYm8rAh
4NvrRuFdgGAK7icpurjAa3z1diJOyxP5L5a/RJOZo9P2WXpA3alwEwDOatD4u+if52Q+kjV9COLo
cXTpt+vm+fqCBSbQTyJrAZGFVhQ8E+IdGA6is55Vd7z+9dev98AE91WlJEEIjbiLToM2fBvH0OcG
fbuAZvKgmdjZFtsoRhABvl+JV3iVXJBNcu4qT7nQsV7mxwpq3zuuxTbE5hJeXFIV71OAcuL+PINO
5W5m9X9UgUcDYe1eGfT1Gz0wEX1uBtBvSDVSPVEbgLJncguZltUd6M+nxzJy+qcxiW6jCw2y7TS8
mE5UuzrkLoJkb0El+gFKP0n8qZWiv02cJciCPwdwI7ciKgj6cyrQyZATCs4jh1PBdg7W65YSmFK3
Huuk4skE91jG44HM4ZvGTeZTGIfjg99w3DP9m15DOHkd/e7++mG2mYoRSkwpLZm3JN5FsDfo7/6q
2fL9+pdtp8uIHqKA6pUGeEEIkYXfUiddIG7Jeb4KFfy8PoTlx5sQP9mh+UIyxEG+66XtLx6k8fRB
jHLYu1JsA2yB8YsjBQq+NnGhQ4a+Au2XR2ha4mZwaN3uRLy27xtG3kCBdR4X1heI5Wf/mHhJRD85
QXljAQ/z/3MCcUkA9uLz+r/oQddpfKe63YqqZYtNTF/cKpbQPkIcypWqj0uC50dGVoj21rhedwIU
y1M0MBF9RARBDIYxedYUqTYRoezR+LgISQBeUukBfReWw5LLhfIP2vO+sn2WfYtFmtx/a0xHd5yH
vlDCI59LltHzluTF7fKeLUOZqzLKDtqZZpkrhr6m2461cd8rQssQcn7xhY+o9p1ICE6K07AM6Y7N
vx7yBSYV4NRmfgKioOQiBpDoKfcXz4LwjjL+nCBpupNBsJ0Nw/xLQTN3bOCNFd5xBzRlZAd/zPqn
vgr35mGRDQ5MJGDlQnmS1EJfiCvRwgtd+dLz1YFvBwBS6l6uff8/5QZPQeNcxg5PSVbK+rZdMuVv
G4CJ3WqUyJBUoI87NEHnOadaoJR94wCGcwiHAZJZIUpJIgWgMsfhb+EiXLrXNGczLJMbUC8AcrUK
pzvQk3vsqMNzmqHtInOiNwu4k/PZ5fqT8spviAqf/j9Sv5azYeIIfSXmeUYzSaG1Q9+5fAZbYD+l
YZIrKurbwmbURf70fXj6eVPWIok+EYl+XLDUPbZZv+wU+iyu2yQNpHyifVhJeY4rpHnyibogdGFD
E+3Yz3bF/P2YCUwYoQBzX0LYJM8cxcqcdP37ynPL4wSdTc5rcqfWSB37ae9Fa5uOEQe4vivKkeKw
ZQxiPkNa9z9a4FVO1z2abTKGMwDiUrbu5MuzbNRdCBn5B+VPxVaBbRB3aDk0x6XfSyNZTpcJHmzS
2il5iFtJp9x9N0mgu9Keum9oIPdaGy2rZcIH2wVy0LgaeOFHvdflqzs91nW5/rq+WravG4Y/IoNX
rSDoLKDukR7kVDoPgaf3frvF+5u4QWRcOEFvjTyDLaI9AC/yU7T8qfLHIqt2C2W2Pdj+/iJw0kSu
gNvN4jwxaHYB+9bnfosMukPQCnPbKm2r93KIMs6Y08L/Nr2c7qYODaybq7rt40aoL2YxkHD06dsp
aH6GGl0wYtpDaFuMwQQJ4jEv1lAk+lkm45LHQywfKkV/8KpCuaQDhjZjELmdt9Di+mRsAxq27Ycp
Ruo1kpEq/bjOBETSAl2xqc7qQ7/En9FKNB+jde/1bRvOMPYJMMvaS5Bdj/3mp+Yy52n9Lsbn8Xh6
Kh16HJY9JPdmEa84SRMwSHlUiyTz6NstKiszIKzBg7GBO6ba/7oPgbKEgSZy0NNdTJMAzjFsve7Q
aYJwDOS9TpaCEDrqDsrP0ju/pwe/SvegpBYnYMIIuZM1rBzH4fzbXU4KL3SUNe+unwjbum2+4YXt
AMsx9n7H5BndMVneLDXPtUzuyk0yGJIexxbpmOsjWQ6DiSDcaAwFRSbjWQ9ARfEOWjOy/uny7ke5
jJ8YTkYX7rXO2MYyPIIY+TA3ETxCu/LnqFzUYaDpJYz9ex6279Q6oliLSvn1idmW0PAQboBUuNCl
PNMehLS0i/+TEch23Qk6X2Pmomy1q79mOwrGe2CahkVDoASeDrz/eZhQ/dTPUt5fn4ht1QzvUJI5
kehW1c8inCKcBdDibKmHzWB5GcQHtw8/bmf7+mi2uRjOodFp7y0VwprfF4OY2FGJaQ+4YPm4iSTk
7cgA+AAphyZ+eY9+3jmva5R3rv90y8Vp4giTuF6isIwRVzSJOHlxJQ4jqAbgzkZJc9oq73LbQNuR
e2GdkHJzKujbyrMrU2hPwur/3y3duO3H62NYLmgTSwhWhJRIsS0V01UeEzYf4wxq3r2/K2FlG8KI
AUqvVMM4O8OZ8j6G2jPYtJHzR8+/0NW60473u173yg0QGjavwdWuqtUdzmU3+9Ody2tGnyiUZfDO
g56uJ76goR509HncOKoEjaSswvaHKyp3vDhdX4ry6IJAZzhRrhPn0JYLsvq3LbHhIaDyG+k6VPSt
0mN/EiCbqALWn25lnQhCwy8A0YySjZMBaY6HKBpbwf71H1si9eX677edd8MxQPIYOWjoRBdOHbg5
ikE/ptp1P88rXtdL3087DymL/wkNj1C6RKoRDAQFtFqKBfnbQ7YupDmQPi77u61mB+KxVB66ul/7
HVO2OAoTggh2I2w5QYQdja58SnVZrjlCMrGXG7A9rU38IUl0whyCB8IG4GJCF3UbvwHRmH+elNJI
HeOtnejoY+R5y0MCYqrb3KuJRyRZJ5xpnOnbFLmXPPQQYIKfYcfYbKu2HZQXfgmi4VXW9QErUC/M
PoxhmTp5FIBS8nj9wNm+bziMSPTVWAeEFXPHomNDav4Ahdw9ekpLEGfSCg5OSFw2+oCEMj4dnH6t
kDJMf2733JYmqofs8DtE4KF7YwxnghGh8+xnQzCwgvh1c/AVwFZdAlz49eWyTcgwfzH6UbvSKntO
oUUoO/fXtFT6B5i9m2PI1u6+hYDnnZZrda7hKHas1bZHhlNA6220uGNMirkph394MoxjzusoeLg+
J8udERjOQGapCoHXrt+quvu8RYscGNpnp/KjHads+f0m6jDtBpbOZYMzJtFgEjid9x3Ylr2OLMvP
N3GHvgvemRKSJ29RU/0CPob+xPt2fIRO7p6+g20EIzZIVDymJQcDlRN4QfNVhOj7+w4S12p5LidZ
hu9v2oe/RHgbxRgYe/CwmqGcBiAYOIVFxKOjx0j/6/oYtq0wzJ0mpZPW7kSKNSjJE9TMysd4ddGu
f9vnt2FfeCs60ipNEoZ7hbhh9rj0rOm+xCmPbmNZDUw8ItTwaOclKTY7Qhsx9SBLneE1ff3XW4zb
hCFKFpUcFQbxtGXMqqY8q7jK7kJkau+RvH8/otfksP0XRNpuzNibIEOA1lXGm4QWaMVo88bpuxxY
FqSD424vhLadXsO8q0iXI34+KaSsydFz2uE/pJYjEN2r8bZTZYIHEx7ihkLkV8yDiqovqTuDi/NA
u6hKPlzfGsskTPSgTDuyjCCcK8rtweRPwxlRCz2jJ2fv0bxdqK8EtSa5IKetK8DUTv6nrNKsnJcH
9JG139OkloUrVndPkM1igyaQkIChDeJZCy1AwREclLdi56s+jb/dtlSGiYOzMPHTOe4KdxFplWsI
7OR90jmHgTt7Mpu2KRh2nsTVNHRMb2w41UfAUdf7AJa/c13YdsKI4RsxTmMNbrGCjPFHQtD6qFER
fmS4mfok4Dve1jYF4ybnYpniioIbbWnnnyQs82S3lcB2WI37ukc0WHUKvKdLDBYcwHr5o1tqIHoR
F9wWc/6OgV84WtbweJRJDb/RQwQZ14SE0C/RdI99yjIFEyjoQsmIrGHSAUsZyVPkD8G3fkWHzdIL
Vlw/p5YNMLGCIaE1bdwO55QuXwZIwh+gWdbuJFhsZUoTLdisoC9mQ4VKIRx2GvP7FODmfFwHcb/E
1D+t2xshDI/ztMjDGOF81SBtP16fmm31tpP9YnfWkAWehzJpMQfReKy9MkFvkqQJNAg8gCOvD2Jb
P8POfdzkPRtLUpBEiU+kRkv4gZF6l5nd8kY0gYPOOoDrcGC88KTzQ24cUQDFFVtmansf8rUheR30
t8FrAxNH6INBiLW12xUq9ILjqiYV51xDpQ3I7n7HM9pWzDB56QH1FnUhoCsBEqO574/d16Tvub5x
2w275244JUHMt6cHFHxzyYf+gaeR9xCHpdp75trOlnGd60QxudKwfutOUOgofbDola6rDkm4q3v/
+hC+CeXjqbuiIxgO2J/RLdZFyfM4hvreW/vqdMvZRab+TwNpmzZuAlRziw6ZiHuGR7ls5B5W8PVt
9k2evip2wnCckENpJvYtVRAWy8iQXW775YZpczA5ZUHA4Bid9sGJEn6MBESUr3/ctvDb31/4DZck
tIWuN+jTFmQoiN8d256cWpBE7pzQ1yNc34Tr0XRKkWdGl0S6xI9hsxzVlljiS3kpIQOro+mhggAD
3LLeeRC8fpf7JnyPRgC+IKOKW5al/6l1IHnfu9URjS4dqFSHHVdoSf34Joqv9Agh4DSB5SFkmBYA
KlMOQe4GGKYLJImfV4LYATUQQHqH52Qk1d1tG2ZaPPbLkxikkKOYD6r13Evntm16mEO08O+s4fbM
/Dsy9U0BX4iyjI3oAlpIYM1+m2PQzfLJC1KRD3X4XrRL+3DTfExwX+XooBnx763MVnKQS6KOKuvj
7y2p/BuxZb7J4Mfj7P/a59YkkIztx2WrEpWr052dTNJ/IycBYpFDjrMWtXtRmSQ3tSf4Jr1f5NSd
NyO/WiShV6KDdErj4YhHZPjx+vJZPI+J/HNHJ4IBg42etA1/XNFm/Q2sGNG/179uMV4T+SedauWq
QjJtq49DozivdPpzHJQGirv50cofuiE/O9Hs9XPbZrP9/YU3UlMAPISDeIWC6D7JexL35R3oNp1l
52DbBjACfQ6gXQhuGFqk47A8Q4oAZd1ajEl/vL5gtu/7f04g4DNKkyGyEb0r4vuoasRD4nc7STmL
VZqAPoh/8CheexRzysW7R9eG9E4AuwSgzJIyySmVzRGSRntW83o05qfGtZ/1kGNKy4Uhe9799Dek
Z6PX8n6GCbn669xmAnoE8d5FZJmcCfILAy9mUmrytkK51ZkA7NM++YcytDzyO18pzyvPCx6ybn9A
zcwbw50L0DauERcQV9RiikUHYtIomx816Z27MFkIXuKae8+gxfoQgM1tZzTL+TBlgdnaoJsTdcSC
UW8u0pXQINc86256xyLF8ufxa6ZsgIq7Q97qNdTfgMaEZkjc1DQ79NUq30JZUI47M7FdgCa6jyZh
M2ZBUp0lxx2hMnRfb4TiOhVRztvlXyifdkdofL3xRvLRA/7oJgsz4X5KQvMPKuZI/HRJJE7VOmXd
g3CYSD5fH8By7E3EHwEljet4bnV2Ab07qfXzNis/Ft/VCD0fOotHj93Gcemb6L+uitcBHH608Fso
OFHhx+/n8kbQv2/yBGpk2edZI3AcBt1/E2nihveu67byeH2lthjxlSghMRxEOjOq52CEooRGqpIl
3Xs0dLqPLvRXdkawHTIT5Oc64DwfspoVFHRbhxr9Ei1bfiFvBl1zljXnLh0eZaeOWdks/yZ4LF6f
meUt75vIP2/SYRxNPu4J4f0aAJwLo8/l1lxYDYBUARVCDhvEyUv4E23Jz15BG+v60OHri2pSCjZ9
iRMdVV1Rg4DiVC5J/R64cH5//euW4NhEBaZerMrMaUFvj6Q5RGWqDhxMQtyDtPDS1/20E6TaJrGd
mBf3eMlKMLN4W9BPsx49dluZaupuy2b6pmhwWZfCwc1NixhSpkheZ8k9V16889st9m8SCaLrn4QI
ExD71uX5dwpnC3poXf2EzEU+xR3Nb1dA9k2YoBN1bB14xwqGEfjIf6i0HvISMIJ5lv0J4JajUy1f
1sX5pgL3trjOFBBmTcNakHFB4KSKngXhb9qAO1+Tpe+Oq1s/DHxQd/UITl+Qhrs7F4btTBjegkuZ
dRNX2WNZL+pjivazZ0+M36+fa8vHTYSgJqCbVlmQPVJviT8Q4ge/lhk199u+vh2VF8fZgxYeD8YF
y9W4oOHzfTH13ybiQXvvNqs3YYB9qcseIpGw+sCHlgU0ApnKG1HPty2+SSQYl2DJljO8Ss/qyM9l
yYb5g/SCuXu8vkSWu8AEAOIFIgbZNBRli977BO0q/UVTF/uhWb/zlLL4LpNHUJbJAE5ovysAgGma
Qyd9+hGdjdOXuulD5xiFfvr5tskYr4SY9q6fMK8661p3dQ75Q/dJxSsEuKAFUu2l1SyOJjLeCrTC
e71nyEiBucbPHeQMuhBUKlCU+Rpn4nvotSfP2wNN2gzESBvEXYrGhR7qT0C2DQcRTfNT0O1SCdm+
btg2AfB7WuYkOses8Z6EBP9e09G9OMPydRPv54I/PmmcoDo3joyOcoa8hvAggnF9sy3bYOL90mhO
01FE1Zk05c90mYDVjuK7SeJlGPbzh7lUX5L9diLLITZVgqXS9agiKAb+rioigh4PUPWg74Do6XKy
NLepKvsm8G/q+nhtMwZt0K166SKHe9znRbAYu8kcqH1n8MTUkkIz9TZIkxjUF8P4Dpq7/dfrm2Lb
8u3vLzyuC5rgOs1kC3r2ZH4vEiTV2nBXVsX2+w37Fh7Ck4ytbfGb4LwjXpUzgIofKA3+u+33G7bd
jkgCNxrlGC/y07etjEdkV72Yxqfr37fNwDBnAfRMNE68PrctyNHuQAYetx/msXf6OzQTrXs1cNs2
GHYtA76MBJXFIh3IkOsUlG5578ngxmDXBOhJVs0V6ABZEYaq/oAPd6A2WZX+cX2VLD/fhOdxj5ZZ
F/Dy0UfpL29myU7t9rS/7etbRuHFGSWMEgr1obagderExzbzvPR9xcACvhOJWnyFSQJYNrpa0gYw
CoBWoV7kjv6d59P17VaWRiTS3WZrJhWgKwbVDyNsTdEohCB3lvT/9dpDme/6OtmmYdhyg8RKLRhp
inhEbafBoTouIEuCqECnHonfQ7LxtoFMs3Z7hB21aopyEe2hbIboIIZaPK0d2jl8RsMv18exHSvD
uHU3rYBTt+Wj7Of0viJr+W9SsvrD9a/blssw7dABfcoSBg0wpd4vOjuZk3MRfmxxGR08RGxyZ7Vs
szBsewiZCqDDhOMrWS0OPBoZuctKBezG9YlYkscmBg/EPLylIOcpvHXuFDpn5+k9eFvEuxYCpv/0
ifS/Jh7r3WOiwdXswsXcZvYmPE+TlXY6k3XBly74Jh23uiRDRY7Xp2VZN98we1Ty45ozgsvDX7pn
6C+XXh6PfA/nYvHsJiSvL1XXYi+6ImILf4uEKH3y6wSqBSAD2nFctiG2v79wXHKK+55Oa/b4W3KI
suifZoF2GWAX368vkeUI+9vSvRjAm5tZ+2PZFAkg0X5aOn6+CS/P2mkehc9vkwOEqN2fw8TUyeZg
durC1Qo6kH16P0dc3/agMZF5vOvH1UnatuDQYD4yOMW7YYo/LnOU7NiHbRsMQ3erqFJxNNegpwu7
Uzxq/1jOMTmuIQClt22EYeOpkpUXTLL5ncvQmZt+cYetrAbkw9Ed0cZ8m02YaLwN1KTR3ps9umv5
U/Y1RKsWVHmvT8JicCYQL6yo2zhrWRcCaZkPclGxd0SXf9fsmIPt+4ZBo7kfTJkBMspeWGdHPnlD
BcYHkn267edvRvLCGCboPIJRJqqLuF/Gd11N0kIhdbAHy7KlKv9i70OEMy16mM9Qhmuet0Jd5UKI
darZwUV3ea4CcMW7nHXPIaUtJEXRT4669G2T29b0xeQ8tnrV2HVNEWVV/L50e04PovadHUdi2xrD
wvGsoeVYIYMdkbHP7tk6DeNzD6ksdePe+3/+/hhkP1nTYe+1jJaHKhs4ur1WT++BEbYz9EqK/Pem
vVgfXYHQqwGks6AqIl8Y3hvPo2YfY92iXwjMm1+y7DY+Wd/E5020DttgraFLzlnGIA6ZVuqUTXxv
L2y5eBOgR+OgdPoR+Qp/4pceTJcbP8rikeiYbOiNjaUYmZhnD02M+c0nzMTsBUHkBZ2IcJe0Uffo
eKL/PMzR1O04F8tVZYL2aBYlsY4W3CHukD3peuuVj2d+4ClTdy7kKXbGsTh7k99v4pkKQki0otIj
nppqe0LF6fou01G3J4BgOWuuca0vMxRhnVlhCK3CnDP6ptY0iHN/dOAFYk8eEjD+3ZixNLF6Qdms
yVyOdQFmzZDedQ73lsd0oNGN6bG/4Hn1is43gOOf+apoXs2dznmSQE74U1WhUT9sm+kNG8WNdWDX
8ARNquqqynBVjs7igPxpRFvmxgE2hP2B++x9i2LXTiLT5rJNLr51dEgmQOlfJEiI5yvx/82y6UPt
088RL/087qGKJrcuTd69B5Xzk+qd2/y1ydJXsXAkKbq1C78P5Vtez3GJhKOedj7/+hH0TBhfqANX
hB0mBjRcnePSpnns+9A5XtZ/wRlN8skr6fGWq8czAX3IHQwRlN2AR0Yb+NLx5ogcxd5peP3i8UxA
H8rnoUrbGSUmwb9JCWBQz0C7ev2Xv55x9DIjIhB0jbgT6QxSLuUZjdmnhosm53PwJlv5m6SKn7tx
jwLActY8k5sPVVLQvIdMPCkN/N2sllzH06eJCgVxFJyxOPEOa1K/8zaAR5vqf7ea5vV52hZx+/uL
y8+lYVVCXACoej/r1px3JV3yloR7GouvPzA9E+mnabZ0/4ezb1uSU1e2/aGtCCFAiNeq6ku13b7b
7eoXwtVeE8RdCBDw9WfgdSJ2T7lV7Kj5NKMdgUqXTKUyR46RtwmyUyjSrtQQ0K5iVfAfUw8/hwiC
zwrsDdNwpbSwZ0P+IhDXR5r4/x3PmxZxgFTrVt+i43r1/lLjRRYyn6uh/Fn23fsalymti36HbsZ/
WgJKYegzfWwD4OFb0Tx0fr6lBPL2BejZUL9BLpqOKRPHpEXUIxOoDRVItDICz/Sn/ejyWXj7/kNN
9t9nQYe6riaZdx9Ahac/6a4r2Mdc1mTZEd4F5P7yKI4TZ+P8kjYb80I18aOpYF0deOpqH8Rxlz/u
WCkbyqfA0+ET0ogjoJGjOHAzpvdgOdM3ckQ0x3oaf7o8kGsWln9IdN1VTKEZTA2CPAL+Zr7ksZQb
b0LX160woSJRMGY9MCddmZIvHcSGptveD6frIOmezeMHZRGPGjmJo1HZczACSMxmSP0ggt96bbrO
kvUqSBaIfEdjmTyixSUf9yoXiHLkOI2fIJN3nXQktOH+fWB57HG/ZqREmifxln0Z8epRrTHPxsvD
NQnr9d+0RTuMTIlj06RPkkLVScfjdxjOlrC0awDr7R8UgzeUcxIdi6Qb9xDmeAzqKL7/PzzMHQZh
Q/bSZBp9ZHajx6KP4D/QFDlPYF8TYXLKm/nXZWNwDbJeoq8ukQatnUkGzhLUmaZ8hwpTugML808V
c//Gi9EeeXkYh1XYwLx5DoVYtDd8qOb+XCWivouu9hw2LI9mrReYMIyOdKzzn7Lyyidw/qmvqqpA
I7jMxSa3rOsWsVF5NJFp3gKN/pOQ+XNXKP1ZJyshRwsa5mglCyhQW/7ajXP+mFTFb8m3APGuBVz/
/mqfAkBKhqkBu1ujk/gz7VF52UWkna9D1no2LA+psklT1vHHIEaJtqq1xMMmq26v237L2ptFSL2M
iT7jMQPOdYo+nZMsrwR1eTYSD0zLTKdQCvkwc0gdgnsbcQnfZAhwLb1l6YP2laElHz+g1avdg6s+
z3dhHI0b9RtHUG9j8NAbXC0LT80HM4CnBqFct28GgBS1DI94J0GI8GrXbuPupJ8Fcz3W+gOr899i
RteE7MYU0PzNTiPHYtn4ujnmQwLQovkAeNe9LiAhtQyGXIW/9Wx4XYo3SVXLiT7OC6QUqMi8vaR0
vknGQX/Yzq+75mBf4VkCYTW2dB+YipMncO1nEqTCU7wld+a4OmyAneFaBdkQeI+JEvpMa/S1AP9d
fR2zYt7wt653iQ2z4yXPV8J471ELKscRlEGzn7zzZIt7a+ct8Sj6nRxQR7g3oBbv/Vugi4YG1F6U
jEI+BHGhSw5uthB6Epd9gGvWlg9Ilkn0ZO68R/SPfBIacMUBbCFfO270xl3m2jf7zvfmDpRrpfdI
a68/VDE6i7MQchuXf7/r65YbKFPI2esOCUCIlqljahJ0k8t6633i+LqNsBsmI7pmrOYPpp3IuxIa
CfsQ7H+Hq367Tb0XFNNs0k4WPwMC0KMWyj+S9dV93ddXz/bqblIdRR86OPDPU1FN+3zxo/usUsHG
b3fduTa4zqviMknGCuA6JEUpC79AMSz+EfZcQBYebLd1GT9WUCO9pXPYPixmOl83LcsNaD4nsuIS
B7buCNrWqf9xNt7T5Y87rMFG2zVtJ6F6AR8jQYP6syim72kSLe8GDimH60awwngTUNj/xPlx4ONX
GhfqTrZVsqsl2/JjjgSBjbArA/SUlnlMfmWA2t3m6EWQk/euK8AJ5OFK2yOp+JtE5TtK2yu3xLJw
FoTI7EctewRsfRY3Sdjw9F3GFHhVLi+aIxy2ZXrl4snY6xh9/BPVS8O/BXrp0F6c/l7GeYsTzLH5
NuLOoFSF+kEO51y289d0SMw38OOH/a6rUCLZuAJcg1iRPeMEQbfX00fw9BQ7tj6BZOHTY5l443Uv
aRtt1+hax6nw6WNAzPdhREqjnK7sKPZsiB3t8h6gdtE/Cs2BqRUxskG7iJF4I5nhOL02ym6UZkxS
3xQ/006w3eSXzW7I5e+k0ec5S/1dSkgFTuLwHeH5Fm+ja09W7//aU8ak6EOJ49Ws2lx/9iTo6uDG
87V3d/kEr5/6uyTm2Uq9TRLW6ewN9BHK7NkXxRkB93W9BTpxTYD9ewJo2lK5PyT9I/xU8FuKMP6k
Mg6y8Slry2/XzcAyct5nUVf3mIGK6gEdASDv5o3a8Iqu5bFu8crMUzMA/vgo44o9c22i8V0Niut5
Y/kdDsSG3MmoiGMw/fEji6TazTGyo5Qo8q6Ol+GOrDILVy3SX9g7jX4P3rcUZZSxfA/0f/M5EoPe
KnY5lslmwBNVULW+ofyYqNCAkBeQ3boHr8Z1P35dvFdmQNOyHsO4xtfHhDzOyiePSMuHX6/7+np2
//frl7/hOOc2zR2bSehHYBSEUNDKGx945c2QeOm+XKV9Lg/himtsXju0PubzlEzybAjkaVf2YEOK
9htbc1S1QtOfT+Ju1yqkDsfEC9+BBHiLv811Si0zFuMAzjufhMeqX7Urpu9/Eol4Sv0zhdUWTZXr
DFl2nOpSDVGU8aMO0vSZz0vzEmcs+3J5+VxftwxZ1bSqs2Vh//VzKONBGxBRx8bmOC4HG1wHJcOS
DGYOjiutQkGWf6hXvVBh6O1K896L5n3u9erex79cNZ2/QHVt7KF4TMNjwvPmHtVl9gFYlmpDIcdx
nG1QnZiaiuYLlWcwxwLZXzcJ2FJy0O9/W8ZqE+rv2BIbWycXJtFdkckzl1x/RyGKvZTAIW7c1645
/Nus/weCcqAxgNrksRGJOSCjSHdBGfB9rJPrkHueDawTsWkhQOuFR8Qz9UPT9KBlHFDBO4SgO9xI
97jM3obVqdRrkWVdV4kiieExNu+6vt6v7RFz3ZndgMNliv4nIlHzvhjLH5cPmGv5LJNPB4QxIBvg
R162P/6Q/3Cv+tGNm6SprgEscwcnyOSVE9jbmgS+i/H6R0KrfO9TpLAuT8F1viyTB8YHXJZUZ2dk
Z8DiRvhc7towqq7SivNslB1LghFwwSXEg0mLPxOgKq/3uQbN1FUT+AtqV6oGPZU+lqjSU7zjVVH3
u2lEB8nl768P7jdiP5vxro8UXeVaijPXjNEDCaZ02o0sjX+SONN3YiqiaE+a+fvl4Rw7/hftnSgM
OPBZ8wGxyLCjYGShPi1vvLXr5roR1pH/9yr/n7nPeZwUS/MhEMNPZcyyj6tp3uXeZkDrOFO2Wi6F
Zg+kjyoAlBiSu8iBpcdebOZdXCvk//v3x37eFB7yhz9HaHvt+ixpd3np8c8oP1YbiQTXBCy7rtAG
Y5YkLc4VC7Mvfdu+RF0SXpfzsvF1guYla0LTfKCszaFAgfCVJKDvu7y7rp9u2TMLgYmQ0CL/WXQN
BX/zBJw890q69QJ2fN9G1KEhnzUqyoEA5pO6F4OMAMGokubL5Z/vCKJs6FzTs5EOSHM/NfX0nUIi
7pvi9TtCAJRuiWY3l0dxTWK19VcmQCTL58bn4imaA/m+KHsCmqUs/n7d19e5vfr6XEI/dBzj+Cll
aBIgpmCfDNvkHHT9dst8Bc/SjpZB/LRCGWdkZfecj1tN8A7bshFyovDjcmrS5GmYoYmBmv6nsoNK
DlnlYC4vjmuDLeuVaqYsGMfoSRbRNyP9BTkBHP6gwghTnfGNJ6NrlSwL5qZjPmS81GPVMWgfy74t
mxvRItW1MQ/XANbNPJQJhyIOjZ8qNYSHsOm9s6rUfB1U0bNBb2MbAytYtvFTk4blfayD/sVkxN9A
Ob0diVMb81aNfTX7GnrWsm7HQ5BOn43/WCDMEIP53pCcHjJwx5IluyrMpDbubYhpFaWVjH4GWuiH
RsviIFBe/tHF8XVgVfoX+i0CX35Gm+gnlNKD+3aJy1tPkQpc/fVW1+0fifS/QwEol//bsDl4XDLT
i/KBKX6QQ/gfkbefBvGJAX5mRvOd5iGYPepPTS3uWYj2NxC4X7aat+2S2oi40QxqiNGvdQ5HBAKH
LFl5NnLgVGTYE3K4PMjbR5ratHe0oXrwdMx/phVnL41h5qMfoYJyVdxBbeibSpTseOFHT3XRvWQs
zQ7AYZyjpbyOpJ/aWDf0S3I/X3LxlOTp8DS09K6DQt236xbHtve+bgRjonjOhfCP3jS01W5ssmTr
cLkW37q35TJQHs1D+TxXwHOnw9gfSvS4XeWtqA1l80AiWCz1XD7XYxncMC/Tu8J0W/ApR2GU2hg2
mQkRDSQunqkuoWeS1vtuNPd+DtUKf5m+k7G6S7rodsz4+1W/qVf1j8u74nj4URvg1kMleBgmVT6j
M+lZa30vaPAxAzsjXjP9bkzNrfHNoaPVy0rZuDHoeom84QdsAjuu8XGPlKD6Csb72UecHv5pU2HQ
P+Yh3ets+pWt7PQ45NVuBaeWyXDLmdl6kzj8t81xl/NkClQLrjEI5T2m7bAfSo5muLT8ESCVFgLn
uV/Xea7Fxjq/fWtTGyA3eFM7lL4KHtOA/GjK5hPPenaTsP5rF7AtbKzDBGxJW5q2qQRZSf2gFNR0
eQK4rwmhRnJ511xfXzfzVVRGvMQP8JgunmXcdLu0I+JThjrhr8tf/9O69NaZsPxDoRYENkVbPM8t
gIPrcajb6bY24+0fm6hzSLC3sAf01Zt9uYz3UV+9n4LoxDMITTW4pEKy1YTtuC1sFjwvillLaMXP
6JvLin1bG7gp8M95v0zTRNfd6TaSTou5ZsIo/1H3a2pCpsNeLiiFRdUW8ZNjx2wZ2wSdGUHQxOxR
tNmzUn34oaxQuLi8YY41ssFzjZewCDmv+Iz9MNnDLNLoNiNZwCAQzYqtlKdrClbEQMtwVNGSBEfm
lV9oB0Ab2Iu2MPmuj69Te3WicYF76aLw8T86rILPv4oEL5nr1mcd9NXHkSBnE0kFPi7whtc5+WE4
cMM1QE5XjmC9BEwuQAyZYwTmt8kuIdEncDX3h64ChPzyHMTbftqmqlNFMZRexYOjIt2RBw8Mpecm
Cm4aYB5KTj+ObbCBw3k7SURtsBwUsYOhncPgSOEfdYV3vfaSPfg5viec/WcQ3kYM5fDDNn0duEbR
RxZV7Bf3OchGSVq1Oy9Pg32Q9cH3pJy36KMcA9kAuqxTfj/IqXieuqG6HRYoBo6igdIKQ+iwgFzs
8g45rNDGzvUaPUNLO2OYMJ3vuSxvgZlsH0EttRX5uCZiPfXpWPVRzxk9l1kaxruuHMxO14JC2AP0
L1wMW0GQayqWqRt/mlUK1oDnYgQti/KH6J7JothFGux7l1fLYfDcMvg4EjE05nHttw206mjRkXeh
Ga/0VTaCTkJ7V0Nmip6REu6PHIf3YTWSyz/dtTqWscuwaWgS1OVzXMnyy9TN8sg70BVdPwL7t8NK
JUrcuiP5czWBJlDi/ToD2n1s400UgMPIbQa6MVaZyQExPKupuJ3mYNmHg7ePVXQEK3MLdQmzEUy4
9tl6C7CwL4YeCuFnKUfvTikCUZVaqYVseBGHX7RxcWink0nh+/G5Twm7zb0U8uA1EQ/C7yZ0wM3J
YS7GZdUcY7dXbb+NlSuKQIkpmoJfIub8qZ3BxiygnHcjQP26YRyOE2bT0SXTHHsZTOJMJl7fTajz
3nR+XYMNFbTZl2fh2BcbNFdls1bD4omnkaTFR3SRa7pb8N+Vb0CbkG4uTU96gCDP2GzvTvM6+sK9
Yate6fr1699f3egzVWPjkSJ4L1BS+iYUKKV3xN/EEbvW37JwUpjUJxAUeQYH7Ue68kFkZiRHFnbB
t+uW37Jwpo2RAF1652Hpz8sozL7Hxb5xQh3GHVrxO5T1xjQSefAeXIbAK7E91WsbUAHQ0qjT55iq
Letz7YNl3QaajhisS06lN8j6tgrQUXZYfBFszMSxETYQroEIb9J3KTnrGO3hSYTAVvlele7GLNu6
iVxjrJ7l1VmKR1D75MqQcwvVuo9/OFk9n2jAkMOthJ5jmWwcHJ+DWkijk7MYx/KLmELxm2SA8V4+
S+ut/MZzzQbCGVlHHlkWclYjJNqzVh27Hg8zQxCB9uhF2fAYrmHW9Xu1TjkEpqTONTlnqJvs0SUH
LsAYOvNS/9e/XkfZT22t2Ya2QV9qbzqBz66j+yHJE/2ZTH6+Bexzbbhl3QYqe2jFKcg5LEZUJKf8
ccpId5ghDrBxKbn227JuhX6+oW1McDTzon+1gop3V3eW0cAy79xbogrdr8lZapClh57RP4YJLX66
ZXQjLeSagGXXoh6gJBImQQ4yxsTc0aEy/8mwaFeVDakNghtm9CjNU5a+dDmItiBQx+96wBx/X7YH
x/7a0DczFYuHqmSYQ2w29vy9IgWySzPkTjQn2c3lQRwrZAPg+BhoYItHlu9mRGvICRLT5o8EjALL
1qPSEdrY/HNFCnx/0xURhmgX9jQqAPIbHb5P8zy5N6YGX3Gdxw+hrDcy845UnM1ENweDmnkbzSfk
kvj7tvVyhu7OZXg/QBxdvgdRepVD3Cyue+hqzUnHD2WR9/6Gf3Ft27rSr/yLVJNuxTLMJwUexdta
J59IWop32Si3RnDtmWX4WoJOGrIq2LO0Bl3+H7gWclgbh9q1XZbRDz06MI3sYTNDVAbLoVhlgaGY
UN6b0jc3YSLH/ZSMdXgLENFINs6ha88sZwDxgnqgvVxOaW5uiVjuwu5UBu0xRlyfAIrmh98Ua6+7
aWzdWCVpqE07pi+pyONblHZuqInHx6oGd247bak5OQ6Cja2Lp0SqIlyS84hOvgOEDdr5MPVR8WU2
dXUd+xfAG/8+bfFQaNCBTvOpBk/hjgRIZ0JzFY1WUGbfONCO42aD6ma6FPUSeASpSwJpIAYs+Q+O
fMvhKg9ko+n4yAVEkOLkrBKyFLcLpHPAGJCFW5zVrm1Y//7KHqslTXOPpX6+Y7VhNyYEdGeokAUY
5+rl8hRcQ1gmn1aEdmD3J+ccervf/4gCQfujfUyz4LqL7C8wXZFozoMepXIJvHLV75MB+h97qPQR
fwsy7jBBm6qumAqaF23I3ldcfGpY8S3pUUaXKfxWsFZumq4e9zJSx6WasqfrVs4ye41cbD83Ij6L
nJDT7EXfdJk035RCB8/lERzhHrNCgCpPuZnbThyHqT4UOrxR0EDe+Zm5XelKLo/h2H8bUScExLT8
niZPEfLvh7Rqmn1HIS1TKxldZyU2pK5RTdQ3fsKOBUX3Na7T+hBF6RZ3nWORbEAd3IqniyQsIcQE
nuQRYoCH3ATP1cqru4sBCdnYDNdCreO/skUfwgQDugTEuatNc9uCaWwXpFF6yLItJWSHs7Jp7Gje
T+E8++w9umaLw8z84aZnm28H19ctQxeFgpTVOHBgxApa7A3F1SjEVsHKtTrWva76SPN4Ycl5tYOi
xnM9rcL3vURZ77pzal/tePHQzMTsmKYM+B40M0GCYD5AMe3L5QFc62OZM6sgpZzPMzlLg3LoIWnC
vD3mA3SCN2bgGsCy5mH28/+m4YoaHbu/xFTq6V2KmFjdXTUDG0vX0LHwIfvQnrrJN3dLUbJ7km8p
9zoSGjaSjgN0XfN6ZO9lrR+LEUUV06DUyJP+Zm1S6HTkX/dys/noGMLtOGuI/MlkPmS3TbpEehcn
gwk2okTHRthEdJCJm6EbpttTMUXNcwT24v4gZG22agQOW7BZ6CqZeCyvCbguokLeJH6d7EQZebvt
5LRrMyxbLuZG0hjFrqMRSXpA9p7tGnDk3BYG9W1oxYELhtErV8uy7EKwIa1ZnL4gX0YgzK5JmL1f
iALtzOVj6wJd/MU7RwikzRhYhdb4mYHECm08HyV4FCuUsOdBHaug/zp21Q5sRveXx3Q8FGz6OWUC
BJmxTl9maF6DWEr4u9pAgLFe9Jcq6eqbJZf3Y00gRHJ5QNeZs4w/wDU1almJY7B44CNswYHRFtVV
8D4e2wA8RYJBeotip7UunCVBv5dBubU/b/50fNwK05Wi0o/AkneWpai+Ipqu0Qvpp58vL8ybxoKv
r0f81bU617KqIW8V57vCW34B6pIcgkE8LukmlM/1+62Lm8/anyTEcU6KgRN9kCN/gMzyFk2e6/ev
f3/1+5sFYMo8CPwjiOrjPYc4LVpUkeVdsvj3dSu0zuvVCPMEHtsQBnJigLgGuiihzszLG1V58+11
I1gmjjS15EjsIsUroy+UzOXdevxJkl91M2GTrcs7QPO31zV6yHdJR7v/pFMpg3gflxTI+MPlObwZ
BmII6/pW0LT0Bm7YqenB9YQwNtnNAdie/W75lSvQWF4exrXdlh2n6IEuoEogX4KK8h2yyuLQ1nm1
q1eilquGsMF1MQ2aXnYVO5Xgsr2r5qK7ibpG3FSt2cJlO0zCBthVTZQB7qWzF4DJ1degK5t8h/aH
q4jDeWyj6MxQmIo2iX9cT6ym9J8gjLN9HMLpXV4ix2bbiDkzBRq68R07dYP/jDbkdB+EgPSXfdAc
ym6ztcU1jGXbcqqlr/xA/lRJfapqk98PHXsSwVzeg35Xbuy3azMs+y4gXi60ikW+oyLU4rkqwqp4
glzVVuj85mWH7bDMexY1tOrrDrgVGn1ToaBHaNLF+yKHEyQjWC2YH++JlM358u64JmRZO2DScxeD
yuQlLlp1CP2gO4CPqdm4ul2bYhm6CcqZR1UVHAO8kA4QCxT/JBIsnl4MopwMokUblv5mjIVVsyx9
CaXJULxrTm0B4ZpSnVM5Ivwpptsx4XyPxver6sA8tqFvivLRnxrWnIZuAsrb04CULN0WHYBjHjbs
LYsZh+77KF9U2xYSLWCQ9Gz9MNtHKo8/eDIiN7pPk5vLe+/wjzYOrqhIF6NiBv9YFOE9S8UAfdJC
37Y+eqevG2I9GK/uwwJEUgvDu/4EMN+U3+oqLO8iqHHzdzNj15ETYlMs2zeZlyeFyaMj69Gx0ozl
8C6ha/VWlluO3mEnkWX4KiRh6KnKP82FiNC3wuXx/8Aj5vq6ZfUCsSvzZRKcQqA+hl8+ZWP4EJIh
IlvpKddeW3ZOfZHVWZSgOJIOdRbsaMv+m+TT99mySUv4NhocO2EZfCGGcOiKoj51pfcUgBTrNl+S
+GsP/fl9lALZZTz/nV/iRer5zfC14fV8m2TF78unzbWMlhvAIx19EqavTnPdZIdcqIcwZvOGtTg+
bsPiqsLMkIKM+LFK2x+qY2Y/xpsMDo7tscFwikACKGxzfgTIq9qxsUpuVvRgiY7QazK7PLaJ5IYM
xaLWl/yk0CGxR73Yf4ir6xRU8XXLznXXTEEp6/qU0L57V5BBfb22hQFft+y7hIpxXaPWdgIwdQYE
cVygNplWabDhpVxbu/79lZcSQtRzuND8JfFqJIQhrw2eSw1FtI1Xs2t3LfM2SvoVkl/RKSiT+z9q
3aHfHT0Kgd6rDr6tyjq1sgFaPqtOYvBQbCQ+4dnOKBHcXfd9y6wrMoPwLId/YsL3q1sGBHV+FxEa
LE/XDWBZbujXePbFRY5ONzXdZ1D+/oqQt984+45r1Qa9DVFRJCOoZF58Ymiyk5GPqqOImnGnR9ja
nkCq88PI+OaBcmy4jXmL9Sx4UTXFywgxjd3YTcvOL9myS4yfHi6vmCO0sjFvaZ9GYMDm4Yly0j6W
XRoFj9BTn4NDMA5jti+h2K421s81Hcu6ARkco8LDdNbM4m40/PcsA0jOQ9H08mQcBmij32goomxC
B9eLQuJK7QHPSKaDL5v0yjjEpodrWwLZuIzxk4/J3LBg+GriVN2JsdvyIa41smw8gB4uwjO/eEEL
7e+qgWflxH8eU4Sf162RdYOzpCiXmhfyJa2HsLlryjDI7qO20FeGtjYMzheqWDi4hF7AU00fCEDB
n8XS5BuUKa7zall4qlroY6Rz+dLgYH6ecwU7hA7Tz5an2Z3S+ZaGlOMo2RC4EM8/kA2Vwalq0S19
0OngNUfwPDfFda7KFmBlXpqC1CLLX0CTl97UQdN+ofOcbCm8OM6RjX0Lm7qbRNXxU+Jr8UX1Jat3
2STMM8hFwc9x+Sy9WYLlsQ2B457yo1LH9Giy8tuqtLC2LNCi+aRM9Gnohw9CP9ap+Xx5NNeWrFN9
db2Suouqgs3ZSwgJjBrU5+WY7aBgEl7nCm0EHHTV+nD0gvKFzQwqIYYDMpjP+2rR+pyT8SpFcCya
ZeE5FHEKeFX/9Kc02s3x9DD06bjxVHYtkmXecHygzAPJ7IuI5LLs9aSXaZfKMr7Oh9souJRGANCW
hX/yR9yDDWgDyqwadlG5qd7muGUDy8KrIUzSssr8Y7Msv9Ip/JKy+i4BxGbtgfHjrXKAw5H8BYbr
qnHA8yhDsIYUdygWsptT/oNM6FxAr+I1lRQe26C4ACL3VZPp8JRqjVbyxEDc627qIQq/cWgd+20D
4hT4sFSCpsRThy6R45pTeImTLNviv3W4ERsMJ8DnBMqtukOcg91o2lp/qtGdBxikPF62akemyka/
iYRlZVSS/IWPY+IfoBmcfSYe7r8M1QAhGu8YAlQ4o1q3BU5xHDCbRG5VWTYm9cAFiFRlKrP8OM8D
lKkMT05jgF8CCaat3LFreyxj9xpeNiTAZajmjEKKSoQt4EL1IDauQ9f3LXOPRYe2XVVUL2jhUh+h
qgPSaj406nR5c1yftwJ2DpkMnkF08MVrS288lDHwu7c1VO83kCiu71u2PpI5K4Yct2yR5diGjBf/
tEypjXSe4/DaiDYN5ZqxCmTxEpahN96gaWXskD7QQfCFjdPWFjgciQ1p45BWjhjoyE6+aUSKbh4w
6plih40GTdWhyBYvIJB3bmkab5iMY9VshFvt+aj7mUa+5EkyR7smXvEEPIKg++Gqbbcxbo3uG8G7
HnG0UUu7o2FvbocUxaGNGNS1MdZN3kVxHS1BU50mGZAjdOFbtQ/Suv0BcMqWxqEjNrFJ4wZZAT5S
TsUp6NHDsHqvgA171Tf8pkHj0p8OewluZGLIdcZig96gVDxpD3nd49w1P3Qp8AyMQei+JbztWjTL
1IsOuYUV3Pji9+G3bo10E5Br/x9eBq6DbBl75Hlhn4OS8CWIGdl3dfgUxV37VBZQlK7bgd9ePlyu
eVg2j5t8glp4UJ0gcvgEJ8/eVb3he2mWLbJXh4O38W0KINyo63DpxniV1zd9OOt73ifgd6sbjkQ7
AwwKkiRQhL08I4c92mC3CjzbaICb0hfm15JAZrY/jr4a6g1rcX1+nearuJfhcqqHRvMTyAfyj2nT
Z98IhBWvs3WbLS4Az//ShCjcScHEd63r+KFPymUL8Ov68Zapi1JNDTok/pvuZBq8u1F6XQ8RtInW
QV+tTODXiBahpA6YKTbhAUJlUVagwRxCF9OhRqC61azkmoV1jafLMIDZBnwYJiH6gZd0avclilJi
YxMcNvGHLujVRGKwPiF8AzaFatrcl+hp/NQA7P1P2c9bh9Q1hGXdYweuzNlbspecKq0+D2j+Hu6T
VIBdYIc0nL9lfK5xLPPW/UzzWMn6BUXgXzJR8Q9Uo74BwLqFwXW4KRvy1lGSDUODUmOWV+Iu4Hm9
Syjv9wNv9J0Gmvw6q7bRbwZvENNlvTjx1uMPPKEhvEYQQzrystdwzcMy666p0dCVJfzEoqF7Bw08
ICXSOT1UQ1cDztr1Gy9Cx4bY0DdNyjIomzg8LRXL7vRYfBspyx9rDfLkyzNxWIcNfkvQdyHQRunJ
HcjmG8TUENVrD33WhmqrNfePSf/VbccBiPi3qSegxm170pSnWUGwD1AP9GajLTGBdGSw1oHwuhr/
3Okg6fm0EogMQf6lHuP7XJIfAXDU103VcgQ0TKNENkN45N7cvGeLAVNol/TLdbrWmKd1y8t2rH1R
IZUiTbM8Bm0PNaYmM2o8mJwU/j6TxlO7FGHZuPM7BoHJGSncW3SJAZGSi4pNGzN1HU/LXxSsFwLz
8x6NXIq9MPlyBzBPvV+q+Ddph+S6F4DNUqf9bOm8vOCnqYKS1s7jAzl3Hc03ngBvH01ho+RIaOCB
gr5+MQNbW8TiSfLhWYNzud1KG71tX8LGyg2kiBbGg/qlbqN3tWbzoa4Fli3i17W0cGED5nRP24i2
SXFSngoPaZ9/C3P8zzVHGt3z/7YsxWfstJxBcU3rDrgAgM14K7ckxt4+RsKmnWOzrrKhwerwwPuI
6FXdKaOVuhVR/QCm0UHcXZ6Faxcs/wCNJoIMi1+/TDNp9xX3xuNQ0+aQztK7iugY22AZf4pyz5IH
YXhq62E0B6/IQUEcIKD9cnkOrsNq2T6El/MszTtxMklLQW+YSUgyNzN6KS9//+0nkbDxcryCVF0w
Lkh85IH+Xpl66n4NI9rn9uE8VeYgIhBQ7dHVT1AdXVBu+tjmdTRsdLG5ZmcFBrSBjOgcIAof/Kj4
zkeoZd7lI2SEbi/P7u2oX9gYugGeUZoaVO1poMb9EKT9N1VWXzQChEMeN/qWJCTeynw7jrWNpjMQ
iqHo/V6XEtCdFbgsU4D25qp5T0oIyV6ekmPJbFCdlgPUe1DHPppo/lXhfb/30infsBjXFNa/v4o5
yypHbzc4EE5+HtKbP6x+GXzwzhSmP2jlDRsXiWtfVot9NY5IxrIKSNm8aMhhJxUgCaBv1Q/9WEWH
mSTVo99Dju7ygjm8gE0yJ5BT0IQHuE10m92VVPn/HyDINkuArj2xnECLt0A1mjo8zaWPxE6ZdauW
3lBvSXK6pmA7ARIUPGIRP5l4+ZoGHvgW2b5f6HUPMiGse111YB6RYQwQRAzi1oGCAFuH4rrr1gbQ
aVN14f/j7Nua29Tdrz8RM0IIIW7BdhI7SdO06emG6WkLEEKAEAI+/X+57003v+34ndx1Mh0Mkp6j
1rMWhuTZVws07oETv2RunJbs9d29sPRb0NwcGNAK1rjTwvSrjg5AYRf6qegLpa401v67Fy3+Bzd3
Zs0xS8y/hrX+xcWU3Pqp3hejOVo37XkAlXpWj2/9nLPB/GUY7WxdOweh+dmmIeAEvmNR8KRDjPT8
ett6bSxcQUp7oU33/xrdxrS4gOhQDPA3bsfWsIMY0w3c8a8xROZGNDxlYHaDD9hbF+h8Dv5aINfG
coDKsfmJwZcJ6hi++QU29eRN7TqxlVbVjVxbpdGZ+ENPtxSQd0mvj2dc8K5b4rhpJJq2hYPX0wBs
TOnIMhb56X1hzlWqLfSXt+3xxpwBfqwd0G9QQ5mqNOvnmd7OoF/Yvf70S1+xidk9pLhCH0Pc4zyi
o9qh34Eq4L3k4iHtR3olLbnwI1tEHHM6mG1qk7uegcWP1LjVLWz5q+iJz8Mu/vb6p1zwq1toHOFD
YcI5TO5svbz8Efcs5v4hLcdrjKoXvNMWGVcA1ql0NyV3aNP9s6RllJUQ23j95S89+7x0f1mCqYph
brUFqfqKy8qqL0H/MLi3Cd9xsQXGAbzrypj64vMsyvK9FzM5gEFsbDK0Jtb3b/uEjTFr8GIaE3hM
fHUg5s+Kks9yH1qmrizRpf3dxGW2VpBxoIA+VjX7/Gd/tZa/andVQf7SMd0EZki0etA74dpQy3Pr
TE+ySU+RxgodODgtY+CqIed4pSy+9DUbs+45xl5xFQ0ZpR56ZXTm3zhfi5syvWp1l47UxrSZjWhV
SSHuMINlcwpnBZrh6U3XkpCb+/d5dREQZWjWyC8ljRuMZywRyxsai2su48LybIFxjA11R4yIT9YR
cuA9VUfRc7nDTfK1POzC+myBcbRkVQ/9NvoAnU7swAgOwCkJrqGAL33AxqCtiFc2Fgt9wAcAaUmK
dn1yfvB1Ps+heHnd5C79yPnvf3sNEEnIJV2TOwiUw6fqtL1ZQ19lo0jW3es/cWmVzn//+yfWMa7T
ygeffR0W77qqJPedGPrD256+sWnrhCrSqgg+I+EO7laTAI/fXhv2uLQ6G3uWCvC0ZeXJHXC7kJgx
fZUBOv9xCN8mjMTBW7ZZnCFQk7bIv6ohfFdQcCTiWuiNteFWEpVTSkuoVUIuoFYY/jVTu/j8zcgF
sQXAtarWUJF1wedhqvSNq+r+ABqaD69v7H9zXXOxRb9VDvc1umLRPSIbAmb6YFribgqePPlam0NB
9Vc6tyLnBT/MCbkZPWZJyhqJzSoxjDGHU7vv9HAl779wFLZgOQIyCWenUv9KVUAzxIz5JvHnSanq
Kuzy0k/8j8FHrJu7VP1a6jpkWT9OjzxhPehLQ4yPvr6qFyLUVjoVQg6JqAapf7lB1yrzUfEJkUns
CrZGz+FVzopLP7OxeT3GXgnIi94tikMcJQKjEyiyZFd8XQPcrL7tWzamX+hkiIey7X7apAgzxbn5
tChHfBYEGBcuh3G9JipxwYWxjR/o06aex3ViJ0qQC2qANzIwxpArLiw8v/D/XlyILWCuoAiDtiPR
HSuSpIa+KYmpxCiZGCs4nNSX/BMlsq/MaZBLP5xk2hZLCcKOBPiRXSOYnn7wPtXNkpHBQy5mX6h4
4lcM8dLHb7KAMmliJyJd/KprBRUs7xr3NVlrecWwLjz+f0B2iWWdUY6dIBazDDtXzkOIqSdq39bv
2cLregMEEQkbdhJJINo2U4NbzUeIsHqVZKuCzuuVbbz0IZta3ZIk1hFt2anX8QxmscTvKsxJvH7W
Lz38bGh/BVHAlECmi4nyE1+bZ4y4Tne45LyGr7v08E0S4OzAR23TDlieIAlzhgPV3pRahNXz629/
oWmyhdOxFWd+hgo3LuHRWXo6X83ZihTvlkk9mzTCFLBZqyZLurcJ23OMivx7vRyn/TosKvwdY4Dk
MNA6vn3zlJCINv4gCtc2GlJMTS3WSf+YSgXi09V1g7pyIXtpR7ZpQd2m7aIp/elK1oMYQhiQnbSh
edsIAXS+N8sDHcuFgEbwZwwh1ow0UPcZgjDaxd43V+z6QjTbIuvQZsfdyijCnyOGvtE36RIa510w
2CMNqmsiKX+e9h+uc4usS0w8Rci+SZ3NYESXH9FO6Yo9dr83XaZSHpqvdtJQ7vsMBqXZx3tAWAyp
b2g7TQMKAjN05BYteVPkDBKev/XMjNpJNSbrCw2nIDrJsB5DJJZTPTxTtgyA6EENweDxuIJF+wmq
BV2jfS4HCMqtuBQZBnlyktUcaHrjQwxQxLQYlulgBWv4wdvOB4czs2Z05bBcCLZbrJ8vwGR4FnQ8
EVwyoPsY5FXnPlQq/NyGb9LW4mIL9+NirA0wIRimNcznYvUH6zHVEp5T4td9xIUjTzdOqIK0STXH
BaBeTerYdzsyTLrrUibtFSd06QfOf//LhfK4giAKH8efKPoTswfBSLvcTrOfr3SPLj1/43KUnsD7
BxGAk10dhg68X3b/H4nbpadvXE6dOOcLsZgvazW9TCPYYgZRX5OwuHSCNu4GPIvDOoGK7VSEKz+C
NjUG7Yooj4bV+6C/ihS/9DMbrzNiGI63XTD+jru+TffrEPg0W1YVTXWO8yXSJ0Z19+lN52mL8FOl
gDUkJDrRIg6XG5UqW+WdDlp35SLjv4XaQOl4jnZ/HSjCF4eIBSawzCTeqB6Um3WPMLboPhLRLopW
qJyBntUH1a1KGzfTA4GYl2R3PB4H7k4Ctx+82sF8y1qBnKSsxOFtH7/JRSjIYYqiMaj8Vv5cjIDU
xZALyd/28PP2/vXdSRVHvtdaQWdv+eFiRKaG4Bfe9vCNG7DUMcMN0ce+gUKZhZBYBvjHlS27YERb
MCAuslTAuiG98ys8ZRGCpgXd8Gtw4ktP3ziApSFDIzjnJ2NBv4U8fM28Z1e814VwuoX/Keba83RV
fzyrARYzoYezvNPQXxWBvvT2Gx8Q6JAVjQ/pbysn8LmBgSmmdxjunta3TUaKP0Rff50btpp0itGw
uaP9+ANCjdVeFOwZrCbXKFMurNEW9kcjHQbo+2G0nYFDy1T+i9LIwuPY/nj9cF76gY3FG92mc9vQ
5shLK/ckVB+dNjEwZdcUfi5swpbkToZVOY4YjDwuPgh3ZOjAWZRem3W49PCN3dKipnoB6/wRohhg
KuFkvh19cu0O/9LanP/+1+5Wo2XOqJr+NguYlmwdP6HnG3wafHgNqHXpF87f9dcvcCcns/ZJebQz
8M0o+lFPDGRKXTYw/9Yf2RgxdSrVGMov0DObwISJeIi2xYxoi0Iye/0UXdqHTSjnXZG6LmHq6FPb
7yyEGvIVh/ZtD9+YcaHRHA79bI4GOf6eaXSnMO/3/fWHX9qBTQBfiF8Dqxd5dBTXcEICB8aAAYKk
LsgSXv+J/16cZIvGM2Jse47pxyPvIDZowuWfrovfhqFOtjg8GsXgrwV7wfHPfS6FiHXmdDLmU03+
ef31/3uFki0Mj0RDsHIwfx0hg/KJhvwj5W4BA8lVvtZLP7Ax4gU6PXU7uv641K3KwJSG4XgFtaza
4KS+/g2XtuD803/ZmbYsqaum7o69Bq5ENfgJV4BK6W1P31hxxXsgf5ekOkKY/OnP6s8MF0tve/jG
ejV4KOaJxM2RLP7A2Yrb4bK/ph1xaenpv9fFlWvnyNLqo2OVyZxCllzUYN0Og+ltjcZkC7+D0qEN
wVvTHO2AKwYt1nfddJUe7dK+bqxXr1o7jON2R5pCu6qIXLNb+ZsIwzFIlv57cWyhAtVILI539YDY
i+h+pvqNzg7o9b29sPxbPJ1Na5/IftRw/9MX6Rk7nEPjTK72xi/9wCZptote46iZy6MokTRjIoEw
X+xGMBntX/+CCxuw5aeThnad9AZMpqG0uyoBvnho5pfXH37p7c9//8tqBTLaJHIzlmeBWxZCLvlq
gXoHHfm1hvul99+YLq/6QZtA6aMSAM9LyMw08o35Q7Klo5MYxPSBwPbS2v3gmBLIfTK9DOfo+PoC
XXr7jfmiaQ5Fp7Lvj7yFxKDTYIEcwAv/5fWnX1r+TdztKwtZsDEoj24WB3p2OsBW3dTXj/+l199Y
rxAO17TFeX9bXHXkPSwM/sdqvn/9Ay48f4ucg+bcOqDEwPO9+QlNO5p3y9Wq7sLqbFFzlU6HNgjG
9iiX6QtT5B+ob4y7NrrKjnnp7Te2S0GPB2XbBnFX9eBKwBX/QMo3MdXzJNnEXEc9aEonVh9ZRNco
k6ztp88RuJzp25h6ky2tXDGp1joH1xz5LsgTnsj384gm3utbe2n1z4v2l2uQ0KsRok70Ucdrs+Ne
HP7YFwqC57f9wCbsktRIiouU7shD5IUGB+nIOvEA9uZrp/O81P/b5022WDmfhvPchwABgwtDZosH
xkUAV304D441brA3b/uQjRWDWYAEZEaJgTltv/Nq/MLG6RBdZ/Y4n8f/+o6NFVegehjhevQRIn/3
zgOUQs6RbCGAFtZqBd9xaPS0e/1rLhjFFjVnajGigBfYFjl96EO/os64emt54VBtwXKmcmNUBxRf
ci5VzxLh/HwvWvD2TcMAOPP/PrXWRSPtPW+PPgBxyJ9gkL5NBZwnWxa5HmLuMUaB1JGhhZfh1hid
e5Tzb1v385L9ZW8uiWtUYX1zFIRHR5K06f0k3qZojFffWHOBK4i4dQUEzKOp+rPwkkU8j9w18otL
x2Zjza5ImS8XZY5uQZ5o3Njfjk0x7N62OJswrEEshaszoY4FaGflAn2A0kBJ/vWHXzqUG/vt1yIG
V7hswRW/rDkkRp7Azmmy66o1l35gY79giC9SVaaoIBXwUrrD3DtmikwWUv02RFOyBcaRpVxThRwF
yw8S+j+eOsGHvL5AF/Z2i4pbpqpSC5jI0eRfTP7HJyCOfXrbwzcWK7tundqiaY9LM+3/bG3IrybP
F1Z+K4tKogRMyyXtjzQcqkxX87JbovHDqK5KuVyIMVtqOA0qTAHaR5xMGZfPFAxDByhzBmdVyPux
H6u3GcCWIK6IY2ggT+c0pcYwXTGs6iVpr97lh/GfbsZ/xJh4Y7/ClxNSLZQZZBbmGzAIfffBIW5+
cmfNqz0F38QvDJLX7YGCMfvWjpghKrKVrwIyudoPUJOaBCTS+J7OXVNmQAN0+8phbbK6atGtpT5V
dGersgr3aFZS/S5czdwdje87dSukU0Kj9U0XJvcV3ljoz+B+bmeV2wS89Zlq8YoHj6FYujPRXJY5
JawqDyyR9SM0LEZIosbj2h1Mr+lDT5l+oIPpjxYTxP7kkWffYQKpmnNdBvUeJL3dV5Sf0xdiynLd
y2INv5Pele8TSqJ3/VyEuyWl0fNSmhWqkkX1QU4tuXWR1vg16tLcQwDnybV1QLKgq+ovjDVgKRaB
VnsNyaiD12olaPMC+xcuPrkV7eQPk4n1b64Vv4MOrZhuQHJ2VuWzqfhHDQ2Qdhy0vdhgULc+Ouhp
Y8XKAsNzuoCeojUMAPkVLQUQgAx9e2fidf7GpXSfUQjx9y5M+QFS726Pi2zsAecas2oL1G8z0Q6Q
z5H8XADjlvk9cOTyxM7X+eBa1RhgBQp4zJu05VFm68J/lGUrD5RG64jLtrA5lQVuVgthg3nXQzkS
aU5Fp0xG2HcWNdV+7Xl1ogNuqzMStQnDBNDgDqTvbZJBYce8lx3BAAdZ0+6AyYXl24ApGw5gkKqQ
AAIKiwbDCO9oO8ipoEvYz/ckXTGk7Ip5fGe6RdxxihJMj2lEdypRvbuxs2AvIJpo3E5y5U6ENQkD
wgnMP7d9atgX0y4YZJbTHLJDEWj3OcUqhLcozgGVm8hiv5Ox6eJMBGUoTtpy+6JcGnxFXSl3Yig6
c2r5POx85Muv2o7hbxmGszz2lVrbXWN6Fu8iA4aZe+BEcONJLGY26zhIyUE2bXw780D9Un3vvrpV
y3fQndEYXOrmdt+YJjiA+0HelYDevxjMS4GzPQyRV3gfN7fBOOGounoVIluFWsKjlZF4sAth0Xuy
4uL7qVITH+6AWgyX214WxW8ThOfb73QE3RXthTXg7oGzqOYUCBnR1/4hSdEnygdTiMeejHiXADQp
JqsX4Mh2y5D0S04VrlzyZU3LJ6tZCArSkY4YwiFT8rNd/8yF96VlOxAv9CQrxkV1d6QCCgTA8rF4
4M3KFMBucqUZLdU47vsOF547tnjgm2yommRfx4VoHwIGhc2DlBVsW9gyXI6u5OSlwbSl3VMFd5CP
asG/q2YGMCEUjuI1ehjvM7F9qd/Xi9QFJqpcC03QARLuOZqExt5qDnnqZzbjBMUeJM5QfgFoMZ0K
NG4rpIYgl1a1aH/4AGabC1Stg8rHCqLpt2HSFeUDxBFCh9R3HOzOFnEkn0nMQbKFQUxZZm4IY7XT
qHN1rrtxxLYVFoQg4HzzyT5J56Tdp7jbHW44HbEWIh5ACFMUCZE3Yi3D5gZCCYMBiow1N1HdW5ph
IozermCG7A5BHycDEDVtR27wsmNvMwj3aTblBeMFfay0rpIcJMZyyZIoUu3L0nR61LlzdbxmvBlj
tnfRGra5wqxl6naEVGP76GNdocylBT+y1LnuQxWhMZZ57efxtiG+C+/nZe7iMgumuAaWOxkXSE8K
J+m8c5oG9KfsZT0DxbE4N2RcyTb9wlPTogYhAWidvig4veleQiLXAeBac3E3l6Zul32cTDGfspWG
c/ANzVbEYpg59/7ehCF03GW1zuwEel1D5r2fQLswZRTLPx2CFRof3xXuD6ZfSjZlf0R/vzY080Ht
G5stwG87RA0n+QcSQSFsrxcylLfVujQQUFGDWu9YuC56T3VtXV4maRcepjC0Itd2sXwHykfPv0LH
xT4qv6brezX1AEui4FI2U12yulxPQT/vYzhYn1taNf0O8Co5PfEy0W1uq6Xgd+GUsPWBgM0/N5JR
eWBht96UCY7Bd6i9uunOp0vvDqh4CrBakrIGunXErNNJt3Nkd2MzRkmXYSRzIE8hKMmXT/XQaHeT
slRV8z7VRWefEil68Mm5IZoQW4OuICdAkYb0nzIOdPRUFDLl/xAugvB7BUVtffBFirCYrGk13YCB
ifu7oNRhu8KO1Dr8XmSayBd0m5Q/AM4hF0zQ1pXPxCJr99EyWn7E1dZCXsZUT3WYpa6mtkUNDTxh
lfPKpXFWxYqrE2qJPsG0t2xGn2sVav+xCL1ubyuLcZN55xvAVQEDnXvw6Iyap+V3mWoEkMQXFcmB
Q6XJi5p90ezBng2jLxYZdDdkigeSVXCL3W4xY/MReBMRY3ZFlfy2HsAUv3NpPUc3Eo5lefB9bYb7
JIzBL4wT29wpE/Zdh76mcPUtiFZQZhIGz5cDctG3OyoWK3Ockp7edRVj/X5x4eQfuCNQxgWPSrA8
A9FYd3dWzOF3ym3MwZQ8Ns3wsta1tycKWoN1F0wT3iRW0QphKYMxuftGCen3fBDImHJSTQUEHnBg
IeWezbI+u7Cos0xk0vpRzfAgYFg/NG5K11MslvpHCRXF+EYDm2X34Tw1iKFzOfV7Xs2r/crHMEkf
IOvQpD9Y2qWh3+kaskonV0Oy8DBEtmhuJ9ZqcsBMVrx873m4pns3rjZhOTQ8umXYK260PzY+Sv0/
hozR/ZS0LnwocKjlHQeO/iuWcK6im6qIxmg+9AwwvyhDHRPP4kaZYU3eV2BC6z/TpG3Ue0WYXD4V
dYA6ZMeEDNw74Zu23WHIknaoq8agT98p6CCYexCRDOq5B5ot3dNWxK6Asbb1fEN0WBiXc0gSrxgH
1GrA+3br0PyGyFYPqLIpu6X6ytDa6Z+WsmFD5gI++m9i4cgueJzqUOIdWTLdLBWP1AeJcrp/5LyV
7GRnyim007Tr+h8YjRl/xhIo0yctdQmYTQhGZL834Qhur75sYqgygluALLcF71y6s+vZkfaVY/Ru
ngZwGfSRnNPbhuGW4dDPo0kfXUUFiHzU3JLljivgryE4ZhJUlM3sly9FmAweZLbAbWsQX85T8mNs
1hFBouyMHME2lcaQMyW1duJgyiI+MdGy4JbVzSx2S2NsuNcryFN2tAhLxAEOFmSMvIHxJ68oxmMa
RBjMB06TkntBWMs+kDNN6GMfmdmnOzkY8wO4xrS8izRrnm0xleZe4z6cQ8cl8vHJ+blZjlBD0cKg
Y1bhVh59wGL41QB41eea2mB4FwZRVHzrLMHptLwc/D4UCiQCNO2aj3M8xQ8yKM1kMtMh9zmN5YKg
Owc1TR8DK+OTjzqmbx2AbvRAU3Smy13hdZ3qbMEFGRyNUo1SLpsXxcQIbpVojg4VcQuboE0HMvxy
J7tas6+s9234sk5lAOwcxlXqJybBJXrqsWjxJ8snqNFm0doWZa46ijzJtzRZb+CJF5IlRmFekNQ2
xdvRJJD8Fny2YfDdB70VxwRjbMd56XF5lzUDFExzCKMphCZH574Qed8WENnAFBFh2UqGOX5BpRkV
h7FeKdkn4MD+psXQye8CPCWgOV2QBuwWsbTtkEEhcP4IKa6qf9J6KKffuooG8Y/vuK7eh80U6wyU
9qK+T23Jm9zEo5z3FQiqygNyW6u/8orF5R6Dmw35TRlgfjvEwFU+0Cay6DXbIiofZY0dysTcDsPd
YikQV7TVa/KBhpEYfogyqod9VLiG3THWLeNBNGaZc2agIvlA45L736rHYu+SoXf9vmnnabrpjdfV
i8XQszz0kAGxOwKdb/tZdAg+t0FYIhHi8TSg+AB5ERsOvaiQid4wNs7fhgEx+IecmkjybCoFrw5I
80f50buUdc9Rosf1lDaDxRxOMyIjwScV7EOMhJ/Aec0B0hKyFK648WFSfShWpI3vKsphUqwBG/sX
J0fRC4zHmqjat0slfksfAi1Ie0wD5cvULIPLKEP9dAA5eew+Vj2CTS7rsRP3KdZ9lVndoqBAb8+X
N9FSdvY+Umvf7sspInkYxIiPWZ8uw7pncNlrRovJRzc+TaXO1diiNiXx4F0+zLasEHPXSe+4rZFq
OSQr4c7GtJen2NQgwjOl8uQuBjj2lw4F9geEQoHaB35YwswvLVK8ARn9ul/jtPusV6jT3zgUxifS
eSSJgN2vsDk4IXKnMP0R3hfEiZel7uAVQQHQjLlodKdPHEX4QbYMSgIoiuwPUMEwdqtCmw4qQwRk
nyZQC06P88ibzylJuvJzWcbRczKJwaAGMe6+LmdanMJw4OthTNikbrSU8BBeJ2nOyjOoRkP1bTiw
qTu3zqbU4LYJT8375cxpt+COCOiYgaDawDBKSnbE+eRZCC7Vvmj6hD0haYBFE1YiMLPZJoBKNTX+
DUZCALRywbhY3y8mrBQc+BDvUlkk4y6dy7T9CHaw+JOJRhQqpmUIBCykU3CQCZ0exRrxZYd3rD6o
pLffl5CZJzeRjr9D1081jwZg1c+In85+8cJhJjOBKtsH1fbM3CA/lsN7HUAl6tGsXYKBzakCy1DZ
ghziDGEc4JHbIkKdhOvZ9QHyRLW/JaGELPi08DXY9RYG3LPGo+dXVGFe4BianZrXtt2rCqHvy9hx
074zBUdLw6G0Eo/Q2CJ7EqhlyDTG5EvINC/AobJE8M90AJrjB4wutblnXXSvuqh+CFI6iz1E0Gmw
h5XBOtcWOKE/0Vzsh2D2vwt9jhLF2INujiM+Q8YgmMtqZ8AHEuwcsyDqAdDZ/Sqqs0gq+sTQPBZy
CEWmJekGvItpjN7LCVruexGignImcqDP9tSEOpOh5PzZonoT+RqtTXSYwVL6hUzn9k7EFlgVDWxz
R9rzMpBF2uU0pqS/c2Sqp6xoFVLbIoome4AK/djvAfctvyqQS/xGmFX9DoO5uJRGcYLCq2nhfr9B
M2NU+ySZPAw9TlUWIbm6MyhGqhzdFzbsSUpGcbDBiONkuxmRChInNj4oYJbPfjIsP67xEji0L1TQ
INUgK1idjAC9dl5VcykOC8wR1jhb2CTwx8VvsIDO3oK41OLIlQM+K07OxEY+0KjqBpxV/DvpkEa3
3RDdF0iCTmllMZChPMTeUid7nKIw0O8wh7YmuVrG+h1v4qQ4FgEd+x3TMcwJeTE0iWQ08B8mJrVD
q16vTTY0CdxmqtdwuvWgowxvegSWPcRGQ9Qok+4D5LkNDiWbncWLQECeZkuKjp0Eu4zOx5DYIWuA
k9I3RRdOX3wZ4ZzQoZv1RzODAmwnBYPkgeSkQAepF3Py4Be0aT72fOD3oG0Y6mNVNhjqctWE5BfC
KwhX1Yj2kqYL2n2tAPaHJgs/KlvUO+3NWepKYPpSoOa6C4rGMVSZFo0hYBvCNjuf5U8LUskd1QSF
BYh27NFNNb9JgVL6eraSE4jq6GMaocOTAe0Cmt1G+KHZmYCuQc6An/1BgOeb90KXVXsy4FCSOaZh
7CMjAyi1QFCJEXpVSJwJpIXU3rGyi/ocougILcZBT0d7rMZs9fqApJ4Wu1b58rOkk/yk6r55QnZ4
jiSpVS8KEnu30IecnlaOFmwfsClGVlAG5KRQ93Z7jmLpyOcqGU4twizCVhFNDTheghZJsxkQme8B
Mo8ewFzlPvZ6bbusXKrmV5Msw2+YSlLfl8sE4j27lP15F5DUyXkmJUrSRX5y3Vj/6IvJfVCyh4A4
HwP/vW/hM7OxFPqdDfp1wtgMk7kIMX6C6xhKwVAt9PpEU59g1qPE7SeoE/QHbtGJ1eWQfiLofRyn
tMSOQJ6quJXo0qFvosJl3xJQoO6gTDp/a2xQI/kxTbLmlSxAsAslmXOQczV5x6ekDLK2IvaZ487m
Hsznc4foGFWPDBoq1W5V51PJMdy9T8HD0R4jlGBoowj/vZw7sFWKAh3hKRzNDgeG/x67Yp12kgm7
rxkUlkEnFXV5UVr4CmDZ0F7hGLO87QhchbARnj2XvIMMUI00Oi2Wfs0JVeh5rUvqFaJAUOY+JWgK
KkxC/PSVmB4J7rkPZoJNh62jObxnzPNZS3Mjwjg+wT79S9NJ6N2pkK86i9EK/QRZe/scldweq3RC
At82ZNwto1bfxDjr38tSrf8Ms6+/E7TskKjBUeWqoDCpAuCs+z//fV3m+ZtI1fxD+wqd/YX5m271
8g4Ln9xOSe98xoc6+AEmfvNsaFrvvIdX2i28Qs+ALUjVdgZCwO3ezUo/WhGVEmMFtj0KNqKLatvU
/+66MvgGzgF3kiipW6D/MHzGZsJeoEuH94FtTzbzpRu+8HLuSY7JgxqTSbpPnuN+mo4oTPhntArU
0QUJ+YSPiG+qOpl/0m7QjwRTbGVGwIj9cUGfkt4qmxbfGcriJquaofmoWGves4IMXwpv4DWQ45zD
YESV2VWLiFTWyzlJ72XT1Ouco1sGY1zLLqh3JkTJmPXw0CPEXmljsplgsPR2nVb0K+3i1l/wT8XN
ECWU5bihcKcqwcBEh/NSviNajOJBT8ogiSGNmHDzhh53m5rmuaEdH06948NvR7jMTReDWZQX0JbM
KG5avqDVgsMfJgXK+DMD4BNkjHr1AmIl/h5uenqKEqbP4ZkipQTJP3qmQdpj7Dxl4pQmxP1C2338
1HVVVKI7GSc3zeoJmmAmxGJO6PrlxYTEqvNLqW9AdSDFjcBs/B0mdm2x0xzE7pnoSnIKhqri/8fZ
eS3HrTNb+IlYxRxuJ0oj27Ll7BuWvTVmDmAmn/589H8uZGxxuIs3LnuqDBChgUb36rUOqkvlI9Fk
WIUQXGU6nLlay08mXqF9ZcTnsfFc5ZRmAAV2OtGY8WQQZfroKJGh7LqBS+bQVAPZu8njPuNn9UnJ
Vc/dU8rAhPdm4r2LgVLVB+hHho/s6eTEbdDcj9ABwGrt+sTZciTmOK4LXk+upYzd3lSDkoeMH/9w
yBIY7B03+Gwj5HGfJ1CwQfadCDgQHBaJN1n2lhu4bEDHad574c48J1nXWPuQoxcPQIGCTtf7/qlT
i+4ugmn7zD1tnrTIo0BG2C6cqPrEqZfaYfMJmg6wrINRKk8q+Nk7gosEeDlRjd/E1pvvatfiDg5U
FASQ0wbTuYSiogQf1nMUVqUYOQMGOzPgOU3cnthA1r8lAitO2ui51GsPc7wYAn5xN3QKXn+QmtHH
vEDKcw/cI36siX3uG5cXL2zv1X72EO5Rx+wsAmOK9RPj+u2KGivQS9fNjqnFhX52RyU8VnjEyjlv
PaY0Uxz3s+/HrHYAx2ewQ7469fk/ZfCoBg7QDgoG1LsyrmM0sz3ifnGoEt4DpvyJ4icE2z2zPYea
lnxWTdX0DoUq0ifGPP2G4kIJqP8MiFZrLYZE1sx4bCuBA2By0bAXbH38XVh9/QTqI7+3Mu4DP9Td
360dpM92nvZPs0dyxyqAu3IU785OQ+VJQdWpfBOYGQ5roHhl9eTodlGBKxvG4+Qie06cGT86ByWx
t4ZCOZnC5+SxVbUUOzi7gapWSsCkIaxlfRx1UiOVIOvWjkV2Svvc/pmnlv6BvUz4IVUi0lt8+pMn
MoKnkeFR7hcreKdj3VG43wyp1R/UvvMPZTpwFRuWYImLwAu+2KFNTsklBfPoRkb0ELaZ+ew7kfJD
z5rg0dVr4ieOihrI50GNje7Oqht02nWfGLAPs+t7ctHhFROipM3At6w6W/Pvg4Ko0IdMI3QDRbTu
qzsLDWH9vakU7UNGYLY5KNq8UWoxxdU5s3K8raJHxVsUTszpqetJTOLI4ogZRa0+evBBd6dCq+pT
Xln1xUlzdE5xNhrnnrcuEQ1V0cqvRaR04RH0koMf2ImPTTc4d6me8KDQhlp941W25t6VGUTGo8LG
VEs1tndqm7XeXLiUJD+qznTvPTfiQZUIVUXYJbbNT207lt+HuLKpgfWo39YqHrf7JCvFx9wFDeoJ
2NaHHbq7XnfwbVu95AoVkCMEW78SkCq/AstspsNQ6+HTRBi5PCcwORxNjwzfx4kH+yPZD//M7cuR
4KIlWT9AFug0F27m/jGs+/zoE88vqAtwFf8QoGTp7UzwMPYOeakq3UeNqcV7lJPc8qja2vjc9V71
oS1Jd7m1Xfwo6iLsjhme1VHlhfsENtx9Z+PuvDWLqIA0X22tQ84bp+A9pvO0R343e5y6KDQOsVCm
B2dKuMXKyidTJiwkIkVArNPTGjHsK93QP+hlVB11CMI/1kOJpFmdzQ9zLL+g6NTioaYrYfKjG+Zr
L41qwoUEveyfSWFG7yay48aBWywJDjaqiv8EMf6qgkZFdfRCK/lC9oXXRdDF+L6Dg7xDxFuwP4LY
SU52WCi/0qKtm6OnGua0KwMLFEPRd8abySV4urMCY7BPWhDa58JIp+dKZb/fKbA9xDuhQYuJbqep
7RQHBZyTy+X+TsB/lxz1scFJ4k4hFJHlWXznJnH8TVfs4h8EGrNqjwZMcPIrQ6iH0S+c9qEdpvJ7
0vJvfKbo3Z8sKY5W+KmgbI1LFKysguffvXMiu/yqB8QrQs+t75DqQquyN+30jq3GY2+O01OklOT6
r8pDDvcwOJ1Tn9IhSqJj6FBBuot41lAebbrfFNc3zLuuM4rkLrMsXgAKXLmzarIPk1iZh3r0pPim
Tl6GfBN1lSWUEDsxaiHHWqY+mRlKhzugqulTN/FxhkLkcddYNumHTkumZyTN0v5Rn3z1SY217KvK
W/Wj5Tj1l1Ip3XYXOm6ogDuNlWkXzfcPqe/0WHOepAe1HtozSZv6c6/m4lxZJdkFFNj4q4K3nZbD
+N3sdC18WwSkvHZ11Iz3GWCOHzqL/GSkIxlfMzCKh27gtj9EA0I4eJQk94mgs4zC6t6VOMACkN+f
REAyFJPxI4g5saHyjdvfOE8i+FkMUXBqbFVXzkkMefmgROM//SQa81gkWufHuxq6nLumE86Ev+Yp
+a/aCX/4Wpt756Djg8siU5546k88SceMAITo02S+ifwjb7HyazBlERes15KYFk6XfRwjq77T6jj8
TnhafOQ4CX6UtkZGlDxbeIWIh3dB7cSpsY9IFz4WTa4eWh7a5ndS9uOFVHuh7BzN6JBbN2q0mJQU
mE668wc7+ewGqrjL/Jpgnd0rfX9XxxqsAyGvll3dUXB/V4w6Vx80BOIQDLUo7+oSxpjD0EIqSFDb
i6Dlrm3AK16gDo8dpMrJ2wydrPiTElpafyYRmj6ZYSDcj+GokDDMWi39msQpGxKnGIagvlEa9UGH
os06kCbS36ZRaMb3ztT57Tea0Jo7Y3SCibyMClRDtfzU/eI0+fCcO0m+V0o7Do5+0ZNl8kLV994R
idHzvde0+td8mtT0e0HoqLjzyniKDso4kTvGpIv+zLuJeAwR8ih455kp5wmvTlL/XjjC3b4rJ3bj
e4AW7XcLxQVgggRpzXYFlr6E95LQdrqa22PZtsH/Kp5mGaC7SZmMjVAmCW7nJlVha4ZfXBIC5Scx
zadQ6HDUrrS/hPmS0Ha6n5b+TK/wP9RvZAhrL/Tmozaa6m4TZE2msGozq+8EwZxLYQCyexgBPaiE
MYAT5dtWQKaxKrhJXR5gxWVUqAibhwDHz5rc78LyyqxUkSkGJTOZIDOOHrnY6t1/QGrOVa2v4MhM
CfaO9xd5vHfAkVkw6OkizBvusEE766FRZBTNDSHenMMbJDci096GUJQZqtRowOUf3AzcLJxrfWGX
eydd04dc2FDmPI8vkLm+VgMOi4vgwsVg70GgfefMed8gSLoNgCorN9o88XSdirkL5aL2BxjMxiOM
xMZvxffWxMSWxiCZNPmBziCVSBkvZPA7HP3vtl5Z/4UOYmlXSWaNJs6cbnMwCpOH7mdb6WLzg6ZM
xUqN6gLQUpZv1EWGRHjlaA8qwqPGnUrWNdMAe428kXIkO0Y0bsYJMOJtG1+YMJlhijg5D1gHqD2+
0+M414u1U/z0HwrrljqYDejFrlJ7pbVMW1HuzRHmj94Mc3xI8Quq4HbjECRkLVRgQWpbKUh+Eh0F
SiZRvu+C1nszxEX66fY0Lay6rONo4pMHSRGkF90b7Itbp7jRg9067YppLKy6rOIYJOT77MYkomUp
O5Pl3at9AFBGEBDnFjnfHsXSWkgWXuAQi3EAvC60EjSLYQOvfD/2xOKcw1TzMlnDsS91JKFsgzZD
BWHIiovKMYlvlX+HsQIzXC3oW1oPyc6LxrCGUAu4XP2J43eupcky47ptmiQTJ88cakLJOadA4fOq
hVR5GH7G1Wqt4B9Wh1duD0O6u4WZGML0847bI/gRWNGjaX0KMvU3MIKP4Dy/ByK8Q+Tt54R066Yx
yYxTdhdo8ItTdhF5RXeYK4AzcIl3HafNihkuLInMNpW0GgDRJuuowfNxQXQnIWwdBqp+d3sES+1L
Zq76qU0CUpt5Bttjq9S/Cj1fuVYXtqtM4ESGxddEFRsPY+3q79E6rLoHlSQPQeLGIqJ0ewALNq7P
vb84CV09zMMhNvSHJNTUE6CnwCLzpffV8KERZQHXv6MW5Vpd3tKYJFtHTs/KdagCH0aDkoAkKMIP
Pu5h1fjdJsIYR9ZrFH4EeUhTsYl139iPWOMuTJtftydrLo1+xUJ0ycBtnrVKaUXNpfUq6CaGQ627
z4FiPPVecGeiEkiI55JulaVwdMnmwauM9WgWzaX30pQ8qFnulXSN+GBp68rmHnT+5NVjc6ldyo8F
wbVDmqyW3i+dJjKbUxu2cW87UXsh6UScvIifSfV+nCerDZOOqGj2BWTknePm57za+HiSCZ7MqjVA
qukEt9y0oRofwhRgBmuyR7NRv7L8mmTsxJS8XPEHhjT17/wWIrUgx3MQjnjLqxSNyNX6zwVHXtZv
zIayTQOLcczcQS010JAXtMesE/ezKN7Au8cZle+3N/XCPvjD5vviBLDJZqtKqTUXMxo/C2pLDs24
kZDckfmbSA5HjhHl7cUdYGPR2+pXalBXcPvLF06TP+ysL748UG1fAcTdXhIHOTjwRHu/1oL94K/W
Yy71IBl8YDaepzRifGOqs8sQw8g1tvAHOTHRlNuDWDiANcnG1ZrzSuSQpwoPakLXyUiMZkyV2b5z
sq0MITKTkx0rKUq/Dr1giC6Is4NmEsm8PYSFHfQvFifAaAXwzvqSmfYnW4urPTnrjSQAsmJjAm7O
Tk2jvvRhRJGH630x1n2ehfWV2ZuK3o87Q3G5/VJEyyi79sEWFNEuTYZtbLmOrNQoIIVuhRjrS5Am
zqHwSXXPjtS2mZ/H9cIColrJSQKlzSUI0dkj8v5dWS+iX5qceblfNO4i+GmbHtKoLREEYaT+cRap
Q5hcrLh/S/tGcsj70P3/2W/d6LngrNiHxuoDbKlx2XRnPI6fhxyh3pC+gQbpe5145sq8L02NZLSz
RlybTuTCfIN7LexJ5wUcbVu5WB1ZQVE4eV76IxszmNJPtVqO936ZfdE0p97kJ/Gm+ntxVRC5de+m
9UWdZmE1G0xjOS/xln1py7RNcA8plNQk+BZt8MPmHbwnvVCvHPuvr6wtMzZV/BIrdhpdka4B3hGq
j3Xhi41fPh/TLzY9cHp7mkPED0XB5ocTEAL2HVA/89PtmXl959iydKLqwj9p2qPxkIVFtc9mnvhx
hKppGMPnbT3M0/ZiBCbJGKfKhfGgTrUZ7yGN78U+sWApAKCE0OpKcGBpFSTjHdMxgMCq1x/aBKgT
YKPv/6Gwd6lxyXhdIDVqTvo2IBuspvcgmyhUIdtJKcPtSfpzvf7bl0Nm+u9ZqmxXdE2nk6BOwvBp
KEWyi+HfnZULpjpMCShHd2mWunvq2QT5J+570fUrx8fS8CTX20oG10lQ0QyAS9dN/zC5cRxRfkZY
+3p7fK+7qsha/j08t1MqpQ4dJtDSnPQ+tZTnyii/WNFk76mt+5YZ+gpb++v+iy2TPHUpWlUFCETQ
E62r7sMmT3cNaZ17NbPeqAAqVuZswXBcyfkO1CqxW01rQVXMaEKRp5fU1T4jAzuebs/ZwqrIZE9m
53faoKf0wE1R7lt4pw8AxLcxnaEc8veSwA/ejAMFLsGuCqhkikCZHNVK25YXIZ34d/MUH4LYb0y+
PqiGzyJsx0MTt2tzszT7krUDh4QVcrBo3cvat2FIiYtajO8G4jfHbbMvmXyMdlQfeFBB7NAwMqqj
oC64eaLyiGL2lYtjaRCSzWcKqYkoBsC0S0z73tLID6Ktkh4HXVe2XauyVmJTN66jiYYufIjt7uJJ
FR9FSt3d7UlaGIFM+ZSbFECrZCdCSMI6E9EfBV5+XbGukwZ86XYfC2YgMz+lrjK5FAQ54a7Rmm9D
UitvwwCU0LbWJTNui65qFLOidUI1z22sWGcjyN2N8yPd3gWAX1BjLq2Do3d2eYiDUGcJEISAR4S2
cYbm1Xlxw/o9WTaqbagNsIZ0eKO0tvXemBCj3TZFkiXXQQa2xyldBqEBJ3NB+O2y0AKXsa19yZbd
1q3cvjB0NlHd2cdwdMVuLo1duRCW9o/+9+yMuUEVCZXEQL9CuAnUPvlE2HKbLL3tSDbs1YKiV9Xh
441c/wk8JTugg7VG9LpkX9LFnFhUTmdVybebAoXHQIW/Kgqq+/lCW/E8FqZHpngaSASW4JfZPGU1
AV3XEETyJ9CImxZXJnkiOqVGwpgPIGfCrYx8F1ZiKGlWvn5hgmSKJ3glCqUJNP85TDIKLijQ26WI
pe8QL6w3diHbcFsj+GdY/nM6wjjnaH58csYiPpsA6bdZmCyNaAhg0G2rYmF6nb4vDcOikmOIVzyV
pRWW7FdEI4y7esUmMlT3TZa21FRNircyPQuenW38bV4GlJFU1LS0PvurmVW/DWrzoVWIWvRTfs5s
7bxtJ0l2HDRT6zXBn5MaanFwUUN4tmtg8bebX9pJkiFDu5+qiTpylelwhr1R45QaFScsTla9Rh6/
1IVkza7eKFqStz2EZ1wGrW/+UCnE2U11s008ngrnvxfDMePOdeeCz51dsFGBESZUZfpl+XR7kha2
kkz+FPQOQvGm6j9DPPGpjyl4odg326TnaMtiiHnSTVYESJJ7QMHHUgPgdDud+vo1l3S22FfeWDIB
FMS+TVfkpQmzdXRXhOMua/MvKhoHqdC/3p6gpS7mpX9xFbuB00NjGDIG0PPi0Abee9i+mp8gV/Vj
LxRrE7WdLVNAmXXnwv4y0o9qhMmB6Il6BDWwpjy/tM6SUUNBoPWmmI+MugIiMip2eyxnpp/bs7TU
vGTKYs56W+TYLjrw7HGPEF/4narI3l85k5bal2xZHwGp12XK56cxBpaXfXpMWqACtz9/wY4tyY5B
E9YAZkaTWFVlvwcomHzOkrIxjgBhx2jbcSfjyiIfH5faif7Sj2b9M4FXqd5XdT6ubNSFMcigsiSE
o8mtqeiJoOl609ftN72PlJNibaMwtGVgWRI3JBCmTKeCi7JgULDjXoGT537TEsjIMsQU7TAlVPGH
mNItyHr5VvvOGGAI29aBbMheOXQ5L/ALYRGQuhN6H6CtIamP7XD8eLuPhW0qY8lYTN+jgqO7ZIBC
oTlyqO6HKW5b45IJF0lj2FU+dpfAt5+gAlCJ7axpyS1tHsl+3TYk9xEP/qkuDZi3ytQ9R2r8ZMUQ
mt/++oVzVBY0HKkFDVtNp4eoPyFf+EYQbtYtYhWh9XS7C/f120DGkBV2NylGTYkVIPHortKTRzso
3+RZd5xpIUTlnKppW17ElgFkFuRvQtEj+tKK+Fg17icKaLY5j7I8oZNBLYXsHnKOAWVKBy+F5ksk
w8qlvLDUhiNdaDbEUz4MYxRC21G+o2L6zsZr2VnGmi7q3NIrt7KMGlPbpp4aZBpC6qUppDG7O0VN
TyJJniCCu49r63h7vZdGMv/+4mqurTLWm6JnJMpAVtaKIdhLhGnvIcLYJnxgyzKFeZZ3pdkXyvPo
zuXlJSoLjSLWgMBLI5BMWmSlXpjVNAt3ZpN69PO+PoddrTz10P3cnqSFI0nWJQSDaGQDJe8sRmmp
R8vrSA+Gmb6ymxZszpAu5iyt81DVB5oXGvgBHd7fKPoQqOEdhaoW1IkUd8MTsW0s0jXdiipNgkan
s0C3zc+gFcYTNbtrhNIL+1YGi3FdRlBcdcqzOQzKDurG9gQ+Spz7oP+shpX+XuMtd3skS13N0/li
61qIm1rq5LHw1Meon//w8zdBOBwobdX3XScKyFP6csVQlnqbf3/Rm2GjizOmsz7sNMZ35hj8CO0E
xpn4adBhKlPLbbFJGVAWBl3T94VIgp1aqFekkToQ4VvDhjKQTB2zIeQPWm+gwd17k1/uNXPtKbdw
P+mz/byYIzv1TaexlBC5RxtSsiYDxmeGiAqRCBBoMiTULt1e+wWLlAFkUB+YJqScwTVo0fcNE04r
2KIUsoDb2pfu8mioXZHUpnZJwvhR6BBwo5+zJsm4cGLJgDGYVYy6ioPwShTOP5dtFpPecu2TJ3pn
m5XrkpVHKuU/sId2l75364vvhtO7sicDeHt2FgYgo8Z8xVQo6xjCK5RN3R62F+swlii2VNaa7MnC
kfgviJhQW8MYOalI8Vlf89jY+0X3bjK6n55wPjVW/kXLzOvt0SzsJRkwNjn6HKixgysUMuKeEzf6
WBh5uOJQLbU+28oLm4CBrfQpP8WCRRmpIoAjJphKbzf5imdvC9fL4DDYam2oZTr1QnX2Q99AszpQ
crnNFGRwGO5ZV5fBOKIcOE17M22IBdkELbdNvnx7d8KF45iwNlmB9tw7XvRRCSjnvt360kaVzNhN
HQWWKR3CO5LV6Rs4wUA5Fo5BAbNmz4Qz27qRLvA2hlMzNPP4WiN+uo/65ORbHiXAg7YxoC4jw9TY
64Mib/Lr/zSSYNE6UkmbH25//8IelaFhKlSjuJptfBUVylTUjJPMr6mc39a6dE+7mgoBpqHmV9go
UupYjfEDSLd8xdFfWGIZHFaHkGzpcaFdMjXQD3PsykeVeOjbtbDMwqUmQ8P0xOirJnCTazP57q4i
SPNQ2eaD7Wvdew+S4rUo5dJA5t9fHBQ2hEilKRLtEtRsIopV0XGcoMCv+jUM6VIP8/K/6MHURE90
TFEvrT7mR0rcp7vAMC6WB9XG7aVe6kGyZqXo4MNw0vRaxP7bxoPrFaK230iLZMfbHSztVMmgRxvq
GegziyuPluJn1oyGODsjBfYr7S8NQLJkKJRcK0Ab+Zr5iEBEBXZG/aIP8YjItjl4MmgMXmyILIca
vs6iOE9D5R//Q1bjjxD7v9+NlowYS7S00ifbHC4FgOfiZBQk6ONdapiUT+2ChPqBC3y6/fRE0QJ0
Mru+m9ksDQjLKwhztQg246MWNHViQUrklhn/KYoCdH86yOzFz65NyumdRf6cbDml4AA+7Uz9FsB7
QFl5mllGedA8PVO+RxOcVnqbKk+xKvLkG9xvjUZVD+5geNYTOGzB1cC0ZrlQIWuepe4y9IDKTzPF
TevtsqqBMrSpPEdbCY69vnX+R+v/YveP7Tik3lRplyhLn+wBtHad95+3bEtLBrvBeDx4xVgn11rx
YKwwOxMKsjgO7XAlbvX6vrQ8yYtoo7iGB6bIr1HaWvvI0/T3sJWPu6aorZV9udTF/PuL+YGCHCFy
JdeQsGjt42hYM0+VZpZv2RwbE5+WJx1BVgMHejCq3XVyLR/SeP8LJJTRyumztMLS6QNvaGcXFsRi
bdvDMwueMR8oh7u9xEvTI508M52+mneZ9idNIgwqu2yY+WInXnty/PGeXzNd6ewx4MhTM7hpYNhk
E30QkfdeDQf1FKfNWxFE4D8xloMh4PHorBKePzEF95AjTNDBhY95xnjVToEaF2IRLbUPRmc91Wk3
XjQLQeZtsyC/K/JhctmI3XVAKmdXDvAc62EXoBQQRivIhIWJlkFxvm1UXaG02dWkXgDuC3sXq6hK
Owbh7E2DkMFwgzYOVYnC3jU1sgC+eM4eZQrtS1c7a1287jRA3Pa3MbkZmgNKWhTXtkuHByvIHyxF
dx8c2LMQqgAOcXskCzteBsO5YO2cIsB7JmTw3p+fqXBdb4sUwTP09xjgdCnRT+m6KwQV1M9YGWry
+kbBVUtGwplVY3adp7ZXGG3KvdlQyBjHOXSD7rbzTBY+hH5DKKrrt9fS6A0QCsO7FBnQ/Zi3297x
lisdCX5mQk4udBxbCok/K7mjf/WykPNfMVPATLeX+PW4k+VKp4KbULKNaExxTXxSp7aPMGQ4ZvaF
nDa0YXbz0RugUrvd19J2kqzbVNxWDTSRXQezch9KsHfqHhcL0YZN7cvAOL8LLEtHZORajah0wpYY
Dv9McWl8v938wskhY+LUyjNi9Ffy66AZD2Hop6c8955DnXtyWweSVZt6kQMBTvNrEvnPpoe4md1B
wr01FGHJiohRp5ooWNfZNXat/GzBD3EfdOhh3P78heWV1RA1VEkSBLyyK2REDkSdXX4cUEU53G59
RlO8cn05c68v/IfaR8kBpsfx4qo9l1cJdh58ZVZB+RY/wR54302f4IteedkvjUW+60PKj9u8qa4R
xNq7Mop+5LXx6fZIltqW7LpWnQSmBpbZyvMnx0ieXdt5vt300haVrDlyDaTiIdK7Ogh2/AGG2lmt
ndNutfxxqQfJholqkCKsouqaIV8A9zgp7K6KoCgff94ewsLVJkPjgkJUIw5hdVW76DFszSerb97B
IPpVsbYp5VkyPM51C1R5Il1cDQcVcR1yIt4a1sZ77V/oOPR80HSZ2quu6fpXO/HGD1Mwio+3p2dh
/mUFxIF6UNMLLHGNuj46wK73xXNMRKv8YA2GsmBoMi4OrJSWl9wGVyVU7rjjvqVpfYfv8rat27vJ
Kp4Ho/kP+KwFa5B1EaepLO3RR5MrceLhcSpVJE1E1JfhimO91L5kyTZcR0MxtuJaeHV5rLk/94mm
uCtH9lLrki3D+1tObhUUnBMwFJrs0wSKd0piNn69ZNBoB8Dr5sf5teCq0aEp21kFnGC399LSx0u2
LFAvRcSiGS9ROmvtRMoXUUE1ervxhY0qo+IgAptiEoH5dYIkGAUWhdqdPv2HoLu50sPC58u4uKbO
iwSxK3Edkqa486fkqUKrYdsFIOPiglkOoBAdL+KBaoTW8/KzEqM2dHtylj5dfm8j8qFCPiau6MXl
v4Y499Kd0RJY39b8vCYv7so+tmM1rqr8isDF5zZM24dai5VtgQ4ZBTeiluQY+tBcqenWd06bFGev
qZSNMyOZK7qfTTCGjriOmnXtGxOltzUAzYKra+l/z4pQxOggqCiuMEt/b83yMqfAa7X74BTl+0SJ
VnbOUjeSyarQ/jfcw+IKbXKwt0Pza5I231S7Ak+edB8Q9zpuW2XZfKfWGjp0naId9LzP6CtCYVl2
PeyOm9qXwXBuSKRSgRb5lBjQorpWo56MCAbAba1LYXs9q1rPGZ3ySihafajqNHtbhKZ22Na65EoP
kVB7q7XSK150We86u0X/SY2bbUA7aKL+3ktt4iCrgIzH1a0hRHybqb1dP6C9knzY9v2SBfsT0pRl
4TsnCFLro12E7Xmd9GNhh8oQuN6euqHWRv3BzmERitKTDwdHlFS/qLTYl7163jYGyZRjLS3QAlLq
axo5cLf3HnXS+2KcyXG3dSAZtGsiK1bkArWk0bwmjfNMZHktLblAXWLJYLjC6bpJt/h6qyt+NLql
/kpiB0WxhlpA17KmhxixlrOt/Oz6IjkZcfBj26Akq9bSARkXCwfPcxT95COjdN9W7efbjS841zIk
rrDQu/AyO7lGBeDHAZrhHSR6MPEE6qPmxWscKfMufeWtJqPjZhHSLnEirresMFH+M68CRY0DvPT6
ytIv9SDZt4LQ7NCgFHjNUNmM9w60nhdv0pRm58Rlu5L3XqgPtmSUXDxOVm4EJiW6HYKPyrnMq9r9
PLRuYX8Dq1omp67loTh9LUWKvtmOqJyvp/g5ZQWXclA6BImfBgVa9TWqqaVxz7+/uNn1IUiQHyET
gGyajbqQ91Z123qvdGsH29IOmT2WFx3AoA8/PlIw1wSKFvezUwOQ9fcOLATRtyAgh+4nY95/ur0d
l0YjnRBC6U1wacV48WuYoALouZHmg6vJzr/c7mDBz5KRdUiL2gZiKrz01FTbx1EXHDUo3243vjRV
0kWfwSsxK4jVpOUNbeZxhmTzALZ+SA6JKDT10HiB/ut2X0sDkU4FlzBN7g0cdUIF+iTikO1VbEwv
yaC6HAmW2jO65qpUTQ3TB5pQ2QldiFo5bvp6mYBNZCLWRy1nnUtw3b3ff7ahP145ChZuM106CsgB
ukNqo1/aj/b9qGX7Quu4Nu1PInTeD8gsrfSzsFll5ByQXM0q4bw8zbIJJ5hTm71qDjZZivD59jQt
9TD//sL2KAAx/KCwvFNW9O+EBkVSXcef8iFee9ov7CIZQDeCNeg80WmQqxdf6okqje2vSRkzR3kJ
h6DD1wdl454zra7fWdlqPH/p0/W/5yYBljwWgzs+wLhWvcGrLp5ITtYrrsqCKcuQuUSx474ZJu+U
lHmJfEdk4LmbIZjuIQNh2q4dGUt7VTLjrPB43FjNCGVM46P5pffNY++Z4dfa9myxG40RUYVQj8d/
bu+ohXHJSDrbd0fht1C2BkgpPGR2iFBUGSv+DzXrDOj37XJl6y4sjwyoE4UKgUlgaA86TxHf7qd9
3qBbcHsUS41LFl7bmgnhQGM+uLWi7XDlv/iV835b2/PMvbA5ux+QOB01/zSqmn4HU3h8Rqrk5+3G
FwxaBs4lQaRGYWaXF7PLW5JPxqQ89HmFzpaROtn1didLszP//mIEI4LUg0de65RMGnLuEVkutI7W
5n5pCNIVPdZ9q5Ug6FCfzVBJ1ayHEcfuBH/707bPlwzbR46h9+vSj2C3w8kiEht38ddBWG29xhW0
ZAXyRR1FZpl3rfqQiR69CiuOjqRiu1m5yt8ZAyrg24YiWTe0bb6RNrp7ciuoQ8SUticr9NaetAsr
IaPooODXHKPyx4ci1n9HAdQeqm0e0wHwzO3PX+pAepEj/Nj4joiRgSdiukdS7an38S03e2Myli5S
jBJHMjMf/Erpz3pHVXpQrUF6l75eMuSyQUy+jQ0X4XRnoNQhR6YzzSHlsrut+XB17vuFqSk1PKVp
iXrLDrbw912fUOwLa9/K/C9sU1UyZB9BPsgARHDOevd90IEkxZFxzfiImNrp9hIvnBWqZM0Uilco
/DTKyY2oRke6tEI2yzMQXdvWvmTMJm8dVCWr9o1A8OqArvQTwOc1B2zh8lQlM/YDJSqJm7ZvEE0v
39oFeHM9nTcSBQYBpI+ogTob6QzJhP691Koe+V4YjhS/hSl+0gCYCwRZ9WvLPJkyjE61mgS5opLW
Qea79waMN/uhDdY4u1+3BVNmXnNhAEKaI0PRLhrGE4LB6KTpjfUONoj6uG0E0p2sp2VsNJVpPNh6
zdE9oBWTT2sPkqXvl2zZjvy2iTPVPyG80CRvbVO01dHt81R7pw49apK3x7DUzfz7C3M2/dFSHYSk
LiIUCCQBAOrdYFea5Ur84PVMGmJLf7dv+34YoG7CKveiRDNFA9tuNuPPNq5+9b35NE9YCTEE6KCV
2PMfEuJ/R15MTzJwcDroepTB9KD7qPWCroyrrkGazkdyUvEjZLjdwEDpDtGe8Z+snhCeq9sR3vXC
shB6Q88sVT+2GkJHV8N3LOvYpc0wPqqeNhXP+BnIhyXt7CIXZQNRQDZ5uQ+lvRDDIU37MH3bVXa3
jXzC9KTTJFMEsZck9HlxsYNtlN0PGM0aQ8fS6kvHSYE0oqFPTnRuVVEQn2wdk7LsA/TwWgquGGaZ
37e32euHLriNv7eBj3og0kCKcmoL51Md2PezGMrtpl8/Ek0ZzAYmz9JcVH/OLuIzxxpxHOK4TnHo
Y4CJWcUjySimtershXHIuLbA4Plgo2l3Ek1qn5EIKz55qeifbg9lqXXpQIk037WGwFNOY4GqYOZx
bSirpPwLay0D2UyvifS2t7j3OtSedKf4/odfV9RruaWlr5eOkr6aSlSDWOMsaqyDiHk/moG5Uh+6
tMpzpy/OKVTVmrCZnP/j7FuWJMWZZp8IMxAgYJuXyqSyq6sv1deNbOabGQEChAAh4Ol/p86mWt0k
x9il5UJCl5BCER7uzsNSv4n43ztuApSvlz+YU53GYtg4PNYmyTo7VAYZy9GDc+ACs30McvqOLrnm
hfpo3xJb9pw7Ywy95Ky+we2YTqIC1ytDjOZ+42tfb5mzaDsXZ6txHrqe/WPqxIOyo/8Turb7sg2B
zeoWUxfitEMEhcwOAtvMwHsFWmvjqlj5ehu6ZtqJNx6vnAcmEJgXw/iROzOyDaPcQHivbFAbvGYg
0ItSk6S6sYXHJ3Agw1tpsfV0WGvdMt64CwdQ+ajqFktgaWMOLnk+FS/3V/bPfnHwG2pNOE7pQ23r
wfjjlyU05joxGJrD06J9cb+Lte+3zDePOFE+j8RF++B6PQiQ/ORfmlCYYOf0Lx2/MWETZyBDM6a6
uVAtPLhdHRyWKp99X28ZroiIC5DLUN2gYyMvbt675wxFYvsat4xWI8kfK7eB8FyOEq6/eRtCMpc7
u7Jdgc3kFmet50OotboFbVG8h0axk4YohD7t+3br5lVh3HVVBFVelYBnN6jK9p03DXwXAjiwkWoo
yyvm2PerG0U121F7iMlPKI48e+5mFnLlWLCRakHHzBSOfn3pPGybKoKQhYFibA9R48P9KVrxUW20
mgm7JkeN23Jxya8gA+JXoDtiiLNDygAI5OjgZVF39TVNjl7bbhWDrNxoNooNaudh3w2jxFPXu7i4
zaCm+bCIgDhwjxxAMu4PbsWsbSibLGdmCjnLC8qU6bFy5+mMc3Aj/bPWuGXSTHK3jjwUWUFv87Nu
iDm2dNyKBaw1bpk0pK+Rhxs9KKBPCOXFXvQPhGf3wYMCapm0y3G8TWSubpWc5HGC0vrZ9+J/7s/5
2pa17mEiee44Bhads1weNMX9SyI/OoSokD3t68Iy685AA4lEsQRfDGIAXDQN5B/1ZxAdbxWJrOxP
G7xG66ws6ZTICwUzihvAFCA6uuAfA2FOmdmXngxsBBvIMsD3Ucn5serhELEM54bLpn3PDhvBVimI
oCsi5scuoJ9knfcHh22yca3sT5vVTSCKNONh21yMZk+QDJYHv99J6AIp2V8vy4pkYdbDkbjQDFob
i9pDNm9GOde+fPn/zU3c6RaM36B+TE2COlg9gRihFHSrgGnFVwktu6VVDwHVOMlTFjfvFN72eqi/
iia+epHaR5oYhJb5xnU9Cs8zzQUasl/NCE9XztBsjfJ9okBBaJmwCGvPrXiAxS2LZ3fJyLf7d45l
vBAfZoCFJupGmk4/CLeB9KwaPt8/GVam34asVZDjzqciah+NdiW/sLyDN8eyrjJ12tZcd23qhE2v
N5h1VvaSzedGk2GWPeAYj1qME7nirIsRBhPC9873x7PWgeVXA0gI53eMGkRwan1wKWRmgSp82df4
MolvLGECPSLLZ4J9NINLR8w4HPZi7ANbDxRqvrGiqmpvZoQI0+SKT9VSy7Lvyy0bDpIITqLjqptM
4uCBc49/bclQblzsa5vItmFD4rJx5vYmDRyUycWDD+WYiVsdk+Vdv28IlhEHHGLUYwudcwGn/VKN
EFuqqn6rznzl/rLBayIWDGXITZ4uR8TCc97Rl7xs04n7/7buVvx0bXdapsz9EKUObdveugkbCNLN
/LnpNymkVxyJ37BqsyzCoc1avGpQKy9QwVctNaiIon6/vwRrHVj5rmDosUuRPrsFvUPguwtOL26b
8X+ybCw3Qh5rfVgGHPRg/8U9k6fBzPhJxtnzQh+haPHp/hhWFtpGqMVBWeskH+FBDN2TASjuYFz/
EVRI56FKnnq+FRtaWWpbBXQKIsKRkmpvLFD0bIKePfclgP0bBr02TZZBkzYCIVKi25sbyA/gmewP
3Zh8HTLEEe7P09r3WzadRyRmeVK3NxXDWa9RE9UmxXzZ17hly1LLLhqZj7NuABRUMMCAQeRReFsI
p7WPt+5jpMLDdvCL7iYKp6kPlGT5Qz8rgB33fb9lxxAW0kYwPT/mEukiFZWf4imfNuqtV05TG1xW
RRC78npYmTuGn5iJQC4ZplH5P2Tht96wK7vnN3hZzkQ+9V57I7P8KpGifZeHeLn6ZjPbtWJmNsYs
bjyPJyRsbxpIBdQq689L6uRR+QSiOnXyDgGSnd6dDTMTXT4C0TbAoju3AL64PQgHWfjd7wKbo42q
0qNm6NSFyrboL3XOg/9GEGJtxQLXFtyyZQF6GQ3p7/lxCoEYcf3hu27JNzknr6zPu3asjTUD2h56
pL2fpeyVUagnQzpU7ZZ+/Yq92QqfkAzrAbifs9SUUXnhQWBOfr+F717bSpYxG9GMIjEkS6vJ/1ZB
IOsAl/jaVf13rbFpZ5FshKfWOrKsmveyh2FkxRMyWl95FNym0b2YcfgC/tvd9XuBDTED5S0otuJG
XchSRFZR93l7q64MwUaVsciX7RS23aOghJoD6Glj52jGoj+Tlub8vQSD/y0is7clcb5ykthcbZ0j
TIc7NU9l7uTzcTLKL8569rr3cnI1+bhr99rCnswRbRz6fQcmbhAlAYHWfWhcdx8BUGCDzlBm0XdR
Y7x0KRl8dbr/PzTTV0zDZmvrUBnahhAsggRpiZAwo04zHbMi7zfiwWsLYN3TgRe3UwLaiRR0N+pE
usg90MyVp1jGW8Ita5vKuq1dM7ht7nZeyvrinzzsICrRzeUMkuOmO4a1gYC9FxXt+f5arw3IMncq
E6dwho6kZlz8/AUOpg04UYsABFz3u1hbE8vQqwoKfsL0XhpnTsA/QQSqTi656HaihgIbeVYRovpY
gSkppk5+YyiCuIQz21cvHdjango8+6AVz7OULtHIQELfOHG2soIrl5ENOaMV80pWM3rLw5k/4R0H
SS+OQGTl1PRd3yJkv2sNbBY3t5cl6KrKDA8tr3WfJJ3ov2KCsvKXfe0v2+vNWz0u+rkAzrN5NG3y
xBS4UhKwW532Nb5srDeNO6KoR3ecg7TtUEV7mhQgkYek7aO/7rfvLab1B1TKb7Az+E+uHrHEQQOI
KsQTPLDU8O60vEwlQDB5BP0bAcGXI070lyBsx0Ps+rfBjfyN5/baPrCMvtMzKeY2mR5NpKH85bKj
QR0mzfx/Q9xY94e5Yoc2Po0WBAxgUvlp3IfDRzAqhePVEaR19nnSNiRtopDMrv2wv5G2RlirA/oK
ZbcTc1QAFud49PVwLkwyV/veBb6NUsMJPBcuijQf8xaQDOorcowI+7pntnwbo0bV2Jqg68Kb5t6z
yBBkDCVyKPsaX87+Nzt6khmpDci6bv5A/h1iLQ5Clp/3tb1ssTdtayrqpJ3aMIVAB1iIE9SB+AkC
c/db//NG9X+TBmWuM4B4i6dg42ohWsPi5IwsU/NUmCFT6d7d6tvgtAkqAiLJSJjSrpLXacyIuNa9
6yaX+wP5szX4NhLNc4TyfAaB0APCycP7rKp76LEV++rz/d+wYW7L2bhkC0vjNu0XZB8q+XFwfM+R
O/eQfXNDDVS4nIU35XixPBBQrsbHAn7JPhEw/zdcGDRMCl35zrUqCtR+QEDzMBTJP7um30aGdbqY
XOqBGvPwetKyAGB0X+zLEPg2FEx1pG9KTvRNN+a9kHnxPUOF3bd9n24ZL3CfhhcJRA4P3OTipCPe
Hbx5X9rWt6Fg4AT0Ua+XhCnXDj8xgZBi6VZbj9+VXW+Tmpkx7lQFiv2rC/6C/sCasP6L9ADH7pua
pds3Z8+s6tCjfYupmUWLaqWFHnCW7j6En29zmrmNo7rSy9F8K93gPCJ9fgnLnU6SbxOayUSXginp
XEGlOL8HD21wQHwj2oCvrU29Za9ilJh503LoJCIWGizpjKyEdsz9mf+zH+/b6C93MvHQMny7m9Qy
OMWtP7lHJgr1kG0yha/0YYPA8ngMO8NKA76RpjDf5zwCpiCunadEyX23rg0DI4kwjprBlIacIehw
XmHtkKnZl5kHfdKv+1OyyotZ5qP5LoeTx2Z5g9KkCyEAuYF1Wlr63ZX0bTCYAltcBF+Y3qrKu0A8
6TjJ0AXndvw0c3h2Ra83sgNrHVket/B7J4xLFV5dFd4WhzFeHNWhvnl9fdp2g1bue5vWTE9SQNUg
UY88gSIUGR4WYNsUzc9FsNPTivxfF2XyaTdNzZggIDACQIR3SsYPjtOZh/umsWJ4keVbIzyiVNcL
c0PUuDkYDbMusq0SurVlsKxaFqA4QamtuSkRPyCL1RWApQr6EjTxUzsCpLRvDNYbegqziSa9313A
+TOixBCFYbtdLRsoNkVG9iGEEi5BZYrkMOWIM537WWxVea4sgI0SmwKUlYa8C6+iLNrDBOTEfyEC
mN92TY2NEONeyyFOE6lH2aP1zgQ314e3fr/xleW1gWBCQa+a5zX0sAOSXKEh94kz0EYv+oBRFzz2
SZNv9LRyuNpYMN0OECZxCnML3OYDlLPjkzBATWRiUhu5vrVlWP5/czmTaeh8KOr0F9U376YSjsXc
qn0xad9W/KyEA4nn2YtS1SUfiO5VOjtCbxyqa3NjWfCi3+HRJnPTmMEnQrFHYfJD3fW5fOeHQdPs
u6GpZcusqEJZZA0mKAz/FSLkpwx/7HONqGXBcS4X7XbFANGiU3MiDBLWV+JXhn25v1VXltfGhIlq
YkNU9uE1z50hPgZO9DGMHWfnAttYMAniu6IkQXjl04z8YZOR6qn0kKjc9/WLAb7ZnFMVhrylvH0k
s6igzYQQS0jgadxvfWUD2XAwpsu8mhoa5YdXFQ9Ub4zyQNuA3JreHZuNJV65K21cWN4rBD4I6pnc
EEUtQYhCUkpndihiiEl4807kHHb4r3MFXjwolqlCPFJHh6iozp8nUe/cp6F1GzNd1W7IwNoshDLV
0W0bmnzxh8ohW8n0tY1qWXMcKwf4PI4qVQpKn0M8mI+vNN73l3qtdcuITYca+abn9Eqhfc4uNeuy
CwRW6JbC19pWsuw4L7E1HT+nVx7Cn9MBDgjaVl+jGdUiu0Zgg8TyRS9u9jS2EXKTQs/+CVzOW9rY
KxeaDQlTNNN8yAv66jaCb26AujftobeqyvZvMD3M0dGZ3Hkr9f36sPyDP2wrfpoEUcY48ejV1FNb
HRSq2MrDOA4U6giJyeoTsNbzx6Jp4vgwcRUG/cEUgTk7DTb4xa/jyXyM2jH4r1YhUSd8JWDG4TxO
P5RXu+I9QwXpDw6HyAdR6qzgIE0k/JxXfSXPoikSdkURTPGd5DSuP7mNT/+WoL+sHwJwZ/1A4CR/
z1SdjQcv93wNJUPS6w8OWPp/UNNHw3GWbCoOOoN64wFAGbd7GuZM8rORAMzEB0prGtIDD2vCT4r2
IseTsclaKIqUQBkDDZ87AFZeMZYge576RAsfJdlGg2mdohg5Uue4GKv6JZi1Sl6oGyOGYyoV5ccq
mOPuSKB9prDBoC571F2OOA/+YOUBPHfDB1D24e9KuP6nWUB65ANKHOG51UoU+kV5gx+/D4QP6JBH
NRufpxnVZT+i2onyE0DJ4NEn9dj7xyiux79lDopTU+fqW5bFPHs0FTWQEA7rtjwS5oATbQD1fnWs
nEHr0xxnea6hVk3FlzIC5dhRx3FGzqWbefExCqqg3yhMWTG3YDlr39wLTMygA4kovTJQ7H9g4LJh
/Sgem3BLtG2tg+X/Nx1Aak63btzRa46xHjv4MPQUg665HwuTnfZZtHVgBxBlbL3W0OsiahCroT81
CwXJvsatA1t6YCkMZKkvAiico6EIuRjq7/O8AuusZoGvRTGG9Cq0eDER5cEhCiv35Edtu+Vjr5zY
Nhhw6h2Q/sQRvQYu/5bnQGGGTrAl7722vNZxLQKZzbhs9CV3aPktrwLniQCB+yNMlLuxRVeufRsI
SMqsqMVsoquhyZX1y2FKEhD2HTLwI4ZdqZx9/qlNW8eGogY/qBtdhQDPTOxE862mmyixlZmyRV1l
KYcxnsPoGocoRulagNxymbNzT6ACdH+rxrCpP1wGNhoQqnwJSNLRRRCMX2KHmHNnpt796ba45BaO
9BF1MA+Z8Av37/s9ruwtGxcYK1ZGFP7X/5uypbg9yLZYANbatqwaceDE+D4PoRXsuv6JBKDEyIza
Cr+vrYdt10MQhx3j/NE1RqhDQLv2+8QCfU5CaELfn561PizzVlBUlrzLMARKAYaSkoGpAu9bwK12
QdB9W9xVzaov1NDG16lDTJUiq0OeHbDFZRsoorVFsOybuzrTRT8m166V/3MnlI1GBhUH96dnpXEb
Gzg5koZj5+Lhn3jSZIdchSI8iXYc+4/7elgs5c3toyue+3mEyv5XN9hkwSeHIj61r3HrTeUyuvhB
c3wFuXWZHxVFrdyxAABuI+G7sntsKCDwhkEbOi4+XjLnK1mC2QuMDhShO6PaNhYQhRhdEkD0+/Ia
OdIcoVSAY/rD/qC/zTmntZuUIFIxqPeARja4TdVBEnSxbwksI45RhEmNR8xtaronnSCqgyO8P91v
fG3+LetlCtJsXe2ZW1XSn3JshuPEcbX5reBbqnwrd5tNPAcCW7dB5iJJ82V2XGE+mkSy54nXpyLb
hK+u2ZllxFRD5yyCyGNa4blwoFBjOzrgFNi3BjYCEAG0mmhP6ouOFsJrjtajUn7YtQY2BLDDk98Z
wGWSInbnH5iGSm5VU+9Ugp504/tXltkG/UleKJE1sQce7SxQ5qgpUmzFpYg1CYqH1gmGLb3QlXWw
gX+ulgq63tj+hxwM1QdIdch3NZIMGzGetYEs/7857HK/HBFxnOQjxOI7gOcq9cBR5XAqIlRI3l+O
tREs/7/pwsxeo5I5iFNordPza+llQujLvsZtY05kj2IYJ3tCBXj4JGaWfGyKud8Fz/FfwUlvPp0A
ZhZkSYnTVPeQQCco8jhFzhbzztrEWGERIhFywZs1SF9JcqVP+XXI6IYHvNa4Zb9LrS5LxsTPDxMN
/w2gwnguwWh32jXtNrwvR6VI3LVdkGq4EE+djMFE2XdgptzXvHUFxyNxwQrx+vHE/4YSf3WsK9Pt
M14b4OcmzWRYljSIi4NCeCorfZiijpwbpaeHfQOwnsgdqvwHgGUanJ7oAjLL1QHhuq/3G1+xWZtS
Dv4zacHh06QkbB6hO+59FfGkLwNdIKn7ulh21ZuNz2VOBEiCmhRs7O4JwYfkQE3RHscSLun9Llau
MRvgZ7gLxvI+aNLOA3WMdll7gjwa+9mHbXjss8r5dL+fFUNwya9DqUg0dSjEa1Khmg+GgcOx8De9
0bWlsExYSOjLclI0qVxITKTCm0NIcL+1yU4lZN+G8Jm+VCIaCw6VR2je6SW71Zth11OA2HA96flT
BBeUP4rSqY80lFcEOPdd8uQ3uF6iozYiBHYGIs3nWOgEwmRzvi+FSRLblRbexHsBGwsICJomqj9P
7WZJzZ93DUksA65AMuS0ssfuTFz6DTxj/X9DZfpi1/mJ0MOvm9LNiznLhefibFg0NUsQsPZkM8Cy
9vHL/2+s1+38kkSdRuuyRlSClU54aQZoq+2xKGLD9KisQoDS/Sk/uIH3Hwcq5NPgVXTDe/vzuUBs
lB74Xih0oJ0yXdAaAlwZDJuHt/HTNt/E2vxYVssrjrBKrdq0GkMDkAZeqJlw2o21/XNEhdgYPVXK
HFQHJn/KUcT5oIaOnnP4i4cgoc0RWIH+BNxe+DTEmwDQlfH8BtyLCsfkc1CmopT/I0D8npMBxcH3
V3tlPWzcHvNnbfqqwWaqVB8eY43zgdeo9auS/rOv8cK538/aICxzhkQAdeYZFqeDGppVHWFhdNDt
PF7vt7+083ugi9ggPlD4xlFJ3PwJWvJhGnTRclx/YEH2WUvufBrynerykOf+1fz4PJTSBX1jCjeg
eJJslF8gM0H24U6ILVPKHNqgSssvwQnox0BTNvm71mxRK//5QiM2nM+wvqlAfFSmcpz91FQt/ZAn
YfdCiNwiTl9baOtCRiWQCZrcLdPYyZ+VxIujKT3ycH+V1xq3TFs6s/Zp7ZUp6lPlO2hmiceB70Mt
ERvQN5V0RqjU6KtxETBQOnwBcn7LpV45NmwkXxUmRe66arhQFPlBXDsVQ3ATnv4IAebU6Z1DKbYq
s1cW2Ub0scJHwrHU+jrNmnxTACeWi2OR/UB9tvPv/YVY68MyZ6Y6nLBDq4FNMA+syfqXvo4/ROXm
PbGy0jaqL+ZQUYJalki5O6orLUGzoBiKXO5//lrry7DeXKFI4w1zb5whpX3WnSqIn16GhSBwX+tL
r29al2DZBJV1pNNcIvwRDKo5E0D6drZuvYllQkfVhhMqEhECrHzwMW5jKdfmxTJenfgN73uT4+0B
GuW8xLwsot73p2XlqvmN2a1pGjOMfZ5Oc1CxmwmTsmRAqI3ADxx16wjpHvlcbjp5K1dCZL2RUULU
9aBLNJfF1ZCcvltYAruo+tBCG6fv9ef7w1qZMxvLl+cB82gS6Stxirp/kD6AIpfEuJp/v9/ByrzZ
YD6QsHtNLFwsOI2CL69pIgod8fM0hm46owx938ayYX2axoXbwLMBJwiUK+FnqFMC4P3O1pfRvTEK
eMNd4M5MX/WonQBAaXCuIpSWTRvLsHIi2Wg+k9cdUvHjkKqiAVydOcN0Bs3uePVcUILdX4m1PizD
BpiVZYQWU/rq+wmFgCmgDP90stv5qLJBfQiVZrrzx+ESFL2D3P9YzvUpjFxP7VwG8usydAMl1VCX
w3US9KdauFDbnZy6xEbzyYbxwY2jHvG0gjy/Ot6KqKeCMHdjAdZszTJpDXJA3hbzkOLtVhxMDw5C
IJjzfa3beD6ZtTHgMCG+3/DsZ9eC/ns5Ku7vnZVPt9F8SDkVsR+GY/oKT59ADnyM1ODvQpqS36jd
CCniLPb0lXoeJIalCuYD8KH8676Pt4zXZXNtgjmrrnEw/6XrpD9mOtu5JW0Qn5lF45dJN6ZCmO+E
SnMIk2Cjenzl7LSBe3yuq65EAOHaOQsQ2iuYcwjcqTz7Dfiww35QdMOwVs4GG8WnwHERilwAth+x
/MZ5kr+Ps248+GonBSSxad6gTNM5FfQZ0nwEXTXw7pe+B8nYviW2XOtJR2Os/GZM1bhkhCA9ey4c
hNPut762DrbhJoJ3CP0NqS7LT4rQ6MABbrqwUT2F0PfewM6s2JiN42MhUhF17swpBRnkiaOK5ZwU
zUbIfcWdsHF8LBizIITyw1UNqPIURB+nwX0G1cUlZvx5BJXG/alaG4TlWussh5BgV44ojUatm8sD
nHFqK3m21rhlyLxsymjOuXdzcwAPookeIFW9tchrjVtetUIW1PMzR1+rBb0GTmz3GA7d3/umZen0
jf/QgVlMaTcYUl6j0u0CSXLm3UIOUPRGbn3t6/1fO8iRk84iE5o0bqp5PnK30OEJoc12w41ba9+6
eVEE03tDORlYLzJ9vBq/6Gbvo8BGdBFQyIQD07hdOPRbeCO6h9DZfLyuWG9gWa9bQ7Yi64hJ3Uyq
i+ym+AmEOGD98lhxyvxNAYaVKfoN1zVEeafcwaACGZB0TTQ/RHSrfGvlgLaxXFLXkV+DDz7tAu7e
yKDzd7rHi7Kd94aGbEAXUZn2iOPicV9A7slEhXuqzfTXLgOwoVyi95iPUBjS3RpFADOU6yE0RNyn
0DVes6VMsbLSNnpLzRpyDkNvUhTcPtMs/rDUuJGq/uq4W7JMa4u8/P/GkEF1gjLzQGCrDou+mkYc
0I3CLVqHlTiLb1mxC8WRogH3CUKA4RlEKNAexEE9Rg8IR73MhB3nqN53UNtSoqZrTTMpo9NYjOU7
IRE/MGbyd7Zu3cfYS7LqTDamugEJCrJ14gGcKFso8TVjsC3az7vW8cc+lXGcHBcqRXAX9Mcwj17u
79aVDmwgV9cD4ov6uS5FnWz5gZcCci1tSaFf0G8xKa7sVZvkzTjtKCfj8ifp8J9coOoAL5Dk2ujI
XPpc6Yf7I1nrxrqPO1BBag9mkLqg5Epl4dGvHdXxKS+AfW8kqoA2fKQEBvCHELYN7qoCn4VZiAtI
AO8b3ZQu5vduM4zJAXGMojxKcC05hyqu2FlGiS4+OmxEnPv+KNfWa/n/jVUGVLS55MqkVb1UAwlv
Rql69bVWVb3xulrrwbJ77ucyglY2Epw8KF/iEVgOU1fNeRAMFIb3R7G2Vpb1E78hxAw4442s6hNj
+rOENvFDp+KnDG+7jZGsnGA2GxxcPgZeDDmkKEzR78CrNAyHuWnVziCADQELQDI3BVDgTRmFYlfl
Kw4G/K136NoUWZaPugRg1zPTpVULakc5D9nl1Q+E6CV/msHIeH8lVlbbhoDh0TX6xA2x2jEiltCV
E+1ZOHFxClE5vXFErvWx3AFv9qzMpkyH89yleTLIdyRLPkweNM22lS7WOrBMX+QU5TAJAcaj0/wn
o0l9CYe4PA4UgPz787SyHDYALADfiiPBM5ZCyyw/s7jXD1UDsAS4Mf2jIeM+5CKxOeBU4cpkzLsO
LDK9c+yqLj7roSvTtgEZ8/2hrFy9NhOccEIVqUb3aRUP5Kj6uTyxALc7HfV8jDqaZqrl52T5636H
K3boWdYu28ipg6Ts0sBH9R+JyDeSD1tFHmsLQ37dXBoZiF64tUn5os8iTVUeaICF4blnzuGg+Hnf
IKx7Xge9YaRZQlooXzrlLkioQl5sgaHWRmFZOymHxqknoq85wmZPpIm7K2qd9NmDqPQHH8/Bl/uj
WFl7GzEWj6PMRaKnm+mmg67lbVGq5MPwpVb66EnxCRVgH+53tbLqNjvcJBySDWGPq7jn3xANnI5+
6OxEbtjgMWQm5hG1ZV3KW1EfOESRD0OyEx5ObE64XAq/ZHJCjLrm0YOaovAyt3uf3zZwzC1cvxxU
jtPKrcvyoJbYfb6USOyb92U93py2JmcFyxE8TicadO9Z6CH3OubhdV/rli1XTeO1o1leN/GEZVWY
+HoRjbrf+spB/htKLGJBV2UFJp4DElIVyAiwBtzq45T9c7+HtV1pmXHOlOsUfJ5vDHTSYnbnw7jQ
kNxvfO3zLSue5FBFQzZhcjD/IWSXyvZclSjbKjNwb9/v488D8GysGA0J8zTzxtdsGVsgjY7n/NjX
tnVRTxJICVdlQyoauGWxaSmoFqL/7WvcuqRj4+dOI8iQuhGeMm00zudJuFsH6Nq0LAfrm13P2dzy
aVKY+tfSaRQ6Z5Ai3FJrXGt9WfA3rePgD9wiV1NqMqg1QigwOkzK//f+xPz57PdsPjeEKRGBkws+
nhhVHEnuFZep7pyjcmn/DTWo+6pevN8QYznxeBwbdATtFA46zS66+uNOhLlnQ8ZkKzlIrrAlca4p
aHQr8m1bs+nPpuUllt12UxWBPqjGt4NMgJ7jwYcsVJxh90d1siuyCKnUX1e5AggG9VfLQkjp9ScS
tTh5CsTA76/zyhBsfBhpqq6G3zClSkUvFYhlwGaZZMe62+ST/fPL1LNBYrIZPST2ENjtEv6TBFz+
xdra606alTE42SBkcAVqOZpRMD3OqCRJ/C0p+7WxWcbtBmDjZbydLhqZ/KNrYv84OcVwGsLNmp4V
G7SRY0HdM6cVJEfWb8h+5oRXqJbHJN5fnLXWl4G9sfDYdeuiL+cJAASPnSCxnfVnP+7JfL7f/oqR
23Ax6XRlLGpvuoA78Dlu8uvCQE8HMAdObEsjfK0P626eYhk2vqMwQywBQByFST9i+C0fAzF8HBh+
3B/Ksqa/xz88mwxOERDy1l0yXfImig5B4/41Db7zJIOqfmwKPLsaWOhGX3/2V73YMnsBmbAkAT/I
BdQMzwvp7JLP4QgNyig4L5oofb9V7r7WlWX9uvO8yfHpdOmUOBPHe1bQjVmY13UeviwFy327D+/t
2SCzwOSgBJjC6cJiWMtU9PmpLczGlK2Yog0rI6oTUwb9vAUfyvxjx/yePFQ8ak+jxxtzub8JVuzF
5ovjfjJ00Ady3gVxyR+g6vYvvPF92ETvN1BZMc9zAD3bdypE9hp3+XfQoWwRPa5s38iydFaDARvs
VX52cEHcFoQvuQZmXat0QSjOY7ZRPLNijDY9HAnF0DXahwaRRJItrsKb7INbrpHJcDx2vL8Ka51Y
Fk9aMbVO52CPKkh/5OMXI81JNOG7bbNYW2jy68E4gWJ9DEPpXZRPf9Icz5TIB+Di/vev7VXLvCVE
CSItW+8SVzUqN9w8aUHMi/xzeAydJNuH1fVshBkN4fZwCaRlDsFHUtGXudmytpXdZKPKgkLRelR+
f+2K8RQI8bIkm4Pk7zKpfkRknxwmoPe/LgIqOJpajkN7rQbkJJUBtc7CoHt/EVa8BhtPBtkBz3Tg
AriKyjwQyM92M/1EhXjICzwC8uFjFdc3Zx4e9nW37OU3Ny1nlcN51xBgsiYAwBbQH5PkKH3nxzTO
z8tp2+DkjXYm5DwbcSbGXrcxk8WVeKi8Y3n2T0SKrRfrinnQ5f83o6HRZEa/8XBUNYn/iTEePTvg
Mdmw77XWLfvWGoTuwVRVT0BffiReNHxPyiH4fn8hXuNvf7jIbTVRPrBONG1WPSnhXUi4KIaPyBa/
lknEWI4gK17iDvURCEW1JxP3x1F3f4/TSK7jsJlMXjkDbDSaIGR2IjhHT0JE/AvJNTmy2gMet6n9
DUjIWhfW1Y4iOu4yzpx3ouqHozJLjDsGZ33vRsX5/mSunMQ2Jm2CcAdNJC2fIJbaHVAAjiBn00Ii
Boc9P80RAz/Mvp6ss4BHSdLSKONPudR/k26efiBuOJ3qiv8czTRthAJWzjUbqKa6EBUOTlFhPPVJ
ieGsQ+QD4hHFM32IgMlA+T7pFs+moIOKaK6zJBHvuDdnLzlDDaiZjX/Kmvyf+1O24trZyDXwtI5F
7IwVdNZI8RS7ILhCvdT/cXYtTXKjzPYXKQIhhNBWVaXuttweu23PjL1ReDwzeiD0fqFff4/8bXqw
Kd3QrqIWICAzgeTkOZUX19XCv2Zz13zoR89PnIDMR3kai835RmBYsgl5MibkW5XPw4N0yhKF8Mq/
QgT0pFmbULZs5G1QjzR7RoaSAMcDnjWB80UU0pNPN64JZcscJONyp5DPSiKhBYbj5jKg4v4ByZby
gKfE5jnGGYCOTC5E+XgerkbxkMngCTknZNj7Mr21Nf903wRsy2GEgMlvU9KSFKs/yDDuvG34K8vZ
G78EvOR+DxaPMUFt00qqMHTb6plQZD+K0JlugCEXeyxwLwBDed6tLttJHGyjlq3BhLnpsl9dAiay
Z+WtQB3zRoKPbHZ7Lh7uj8eyLiY/HR8yga/m8jkrtINbKp5lFQ9pfumrJnzjEdc9yt3ZZm7/gld7
KFv7cBvgKs+gDEAvgJpn66cBr20gEfRK79kl1KGnoIeuqW4qmjLssjEFQWFBoQcAhh/vUrny5f6c
WayMGU7fKbm6Y1mgNk/6OM92DcphRLN+a/uTAhkuM44Ea1lxVHlK9QgK+ad5aFYcB4OjF23b9xuH
fbWKAAQmNWZncZv3VLYZMm3spWWHu73NbA1vLzK/giiGD8qgDFWrQDLMF0+RI3CvzWYNL5fB4OYV
qCIeZZ9/3SULm3yO5ThDKPqoassyABP7NvRZJh0VtFjiPHW/TXp2+LUdA3nuacs18W9QVwlSLbzq
kc/8q8uaNpJl/vm+fVrmxwS+FesK0iCQUDxSMt0onx9lWfwmavHYUPF4vwt3n+tfnCp/wr9hP2+A
iS7fSqjvgagZZGlF+zb1Sxnh3L9GPYro8ql/LkE5BvzsEZGBxXRNRBzd6tbLxp15tIC086edkKdp
2+AlpOyf+yOzrbzh3KJsAYEpu+pRV8t+XwERb1udo/d3TTwcqHgavAaG+HwcuMsnHLTCxw1jOPfp
hl8DoBnMTvljctKteAtRWP+hJueYMFyTySwrtnxaodUD0leO2uQJiiUAkUE6I1+75eDUa5t8w7Mh
/or7B/QWMT8dlKh+3BBcWNGp+TFRcLJy8xKqa2idjzuKT4Jf/Lhaz2KaJgBOqCFfBaEIGRlgYhEA
PdulKebh0i6HSmAWzzZ1Tonr9KqGhA5u1bR6WSakmkr/UwlwZVkdYYUsa2AC3yCpMy7SyTEOJTcd
4USIvXM+Ao7bZmn//9UpYJA9zSniHUbQDkskKuz/ULTLQcmAOpb762zrw3BhBYmUDQVb6INzCZaN
Lf0bLLPpdQp9Ht/vwjZJxv7cDU5RVFmHLuQW+AlqYflTCwDMuVOZiWlDCcOMuvbQeWB19amg9CKC
9PdG+k8tQHT3R2CbJGOLHsqm6sVSYQSDAj6hqLP5BjY1/1oKnV7P9WG4MxtCzx9bVmMhsjT4rnLm
dQ+Q0/SXK/iJl+7cepvoNjrwvg54jqGkHHFvCKc/Beh/3/lA7R4EJstsmTRnlds2vVMVJHZz/9Gb
p0vf1Vc3PwJrWczJpDirvCWdIPtK4o4Pj3RAYswRXnCwCrbG92DyyuWEYnjt8iSmRzBIEWUFmE3L
Ij9Xp+f+hGUjNHcZxdTQpkEaf3RQp4cqspMfvw/q1cezkXeyllrHk5ijtR8fmlweZERta2r4cFr1
fjpAcSWPKMMTV0PJv5OcQTqWFf2B2dim3tiRHShOeoBYbnGdddeNkQvUtg++3ta04b+TkkDpQFYt
Vp6M13V40t14u++2ll3mx5nv1Zwrb0xF329b7DXrg7O9HYbqNhV1VM/nvt3EpwGcRvtFYVF9PsSF
Gzx0wRGZlmVaTDwaK7gsG6/b4jIFdpN+CfmRspG7z+wvjrwmGm2mY56JDou5lnF4A9F5BO7wN2WU
XR3/shwcrC1GaYLS/BQkQiGZtjgNxxd/cV58z489pz9I+FmW1kSlhSIF5MTpt5iszcNKlgfQf7/J
BxXJXh3cvW0jMDy2HVea5kOzxZx77OqATvHSrmCDriU7qo23pBJMOrOuUiHr8hBdNHKIWFEWN2h7
prfBE8MNKOSvLq2ygxc+m0EZLgxxuDxXPmx1LvSNzx3A7EfRwbYYhguzWTSQk2y3uAN79m1b0+qh
DfAcRnsnjdYsbQ782TYEYxvGAwwpXL0hhm6fpTffwkYeWGv4S5cgJkyNgdNs5tW+wTdbViYNbaYv
BRiXLhBhy37LoPjR7HSvkIj+La88eYDg+bWFEZPrrCl4IEjuoFcC8UTkEN3fOCAwt8090k/8tYFB
Q/W/u84oNFhxg1nHqJRFpjVzr3XfRjUJbotiLyAFODi5/Hpl8BL9337SfM7ylGVuLMuyjYYs2x7m
Em9y9+O4rfV9/l7F8VGyKsPhDrvPOn/R4/IHHw4Oj7+2XGKC2XAlU6C/9bECftP82TlB7K54tcq9
TypXB3R5tj6M7bmbRoHbLIMUd59daqeMIX8YhUz/UYfFwTHbNkGGb4uwXFzV5VvcpNkDEd6HMfcP
fM5mo4ZvEzXKiWYcFpR9rgg4XsmboDiIsLbPNvyZthop1HI/7zY1KkC5WvTNxYvufav59TMK+QnA
VvtSzbqiDzt+CXzKL2kxP9J+/AgAy2/exN6U7XK935VliU0kWwBZNAoKOh17hUyjTqFSaHNv+RLe
Kur/e78Py2QJw5VRM5L3aFEjQdgU36Hk2tNI4+h06iiDKrr/+hgoO0ukOXsSg1z2W+ZDjWAbveXA
iCxhyCQ3C/vK94UOdAzqRRea6Kx80eXwZZS4OReOnCM8PlbnjMqErjGlIFQd5iROx94hkWocUbzZ
smrsD+zK4hEm2xl3srwSs3RjkL+5b5r9cV70WXFzfU8dhCXbWhv+jEo9r+QrITGSSE4EYSvxMDfL
0QHQ1rrh0kU26EakG2ZobtMb3Yr1G+jP/N/P2anh1LKe9eATUuGuvAjnWaRrhUMNuLrvN2+ZfROM
VoB6I/RTTI0iSN51bVo/ZGHgRnN6aK22LvaA8mq70bmztpBiIbGEugVULT9BdfJj3Z3LbhITi4Zy
H5CceAPumZ2g7zmOYvpSz+NhzaVleU042sSV9nAfwZ7Gh2Xp3gwgRUqfoJ4ZnKN7QBn1fyeIo/AZ
jOIUBuShGkuDG/Fp4yA+ub/Ce8T5+XpCTCjaAno5tUwzWgfweMDWH//Px7qsjtwZ+an73dimydiW
l7JpFdRvscqSfNv5lqA6VUTn2jb8d6EixBUfRipRYXlpXChMBcW0HrRus0/DfwexLGpRCq1XQExm
rvyU5Thw9e1JxgFiItC2zskV7ws33lo8m85V5dx66uW3+7Nj+X4ThNZJ1UNwiuPutmDXpwJFIYzu
Fx7dnmPiIyYCrRhUWQDgT+ICVKtPrFyHb35Pm/zARC22Y2LQGs/zwZ7piISGOvy9afq5i9zBC9/f
nyBb88ZeDIDbuLRlFSbDFLrfKJsy6JodN2+b//3/V/GNOEUHpGoZJMxd+PRmJONUx+VEyRqPLgWO
9dwo9tG96mbi4C0K/SVIJtLSKQYxG9TUhprTgxSAbRiGAyPFRRn1SpFIzV92ycyLaoou7lnXHpzc
bT0YbkzGOUy17PaM4J7ir0EJ1o0Ff/JUf7YLw5eBRJ5E4OciyUiWg8QOpTq+J6YbuAzP1QITU7BU
jT1otlqvfdQuCjnK9k0h+7/mjSVreXTUthisCSdbpMirdIUys5Il/ch4AObiqgXw7pQlmSRnHKR+
pFaFSIoekEiGFyK/yvjB3cmyyCZ0jHZ9CYV44sUpXke1EuSJTtO7tS6CU4kXYgLGlhXl9qpmS5L6
kIMQFZKyFLZ0uz83lt3yJ7CYUyyru7pePLEWOqKIpZ2rrmDxeh5lk57bcUx0GEE9P2pLBXYcDjp5
kir/937u6bu6PFntRUx02NAt1RgWkxfvssk/tmPghg/CtSW7Y8LCipE101wtc6JLgOeFA6KeaRUx
iqK3B+Ly4mmZB/G8lPOHfhB/n1sXw7GXSrcNjhg0hiZFGxVqojfWriRe+jp/8IMyyA7WxuZ7xnmb
j8h+OpXw4kU23yWDEDQUd44SlJbGTZSYaDI2jn6+JqDNlf3LAIWrLIs8CUaMA/ez9WActouAeXma
yzVh8wTReJ22fLtUuj+SNLG4t4kLG/xqkr1ctodBNQ0qP0DZQ/MmbvHj/kLbOjA2axJKOS9+GiSQ
V8piTXFAZboByanTHnHF2LrY/3+1k9JwAN4zaLyY5FMHDTNgUyod4HCm9EEm0rYK+/+vepggVyNT
SSBaLhwsLTKfIUkqt+rrf8/NkrFZazKvZYgyyHjy8EQ1pLgtCNk1Sd4fyjfaZsnYrTPmu65CcQN2
6xKi0LNUMeDMf+TYjW7nBmH4NM0Dj5MBN5NMMGSD6cZwMHMyP+WRi5Ir5yBc2RbD8OimDcqNSBxs
GK+nL6lCrt5Fvca3U4MwEWFARq59iZiRdKJ9u+BN/oPuez/aKveI1tOyECYkrAmQ0VG9CJK05F+H
GSJCaSNltHnAyd4fg2XTM4FhA5s463tEU8KWD7vO8nVHzgXV8iFf6R/3+7CsggkMK5YyRGlBJRKA
GNLHZRucJNjEcnAosGTETPyX64xgKwNZfEx420drSyERTDi91oOHZzhRh5cc57YDu7UNZf//lXcz
TiiemdSaQJR1LVHvOnYzGHM0X89ZrAkHS2dZ94JUSyKL3m8vAo/nSZkCqHrQvs2iDNdmUGWdfZn9
76jfYO9+djf/a7idxHkSExPWBCXKsNR+4WX0WyY297cU4ukH1znb1xv+jIdPXP4DpEuEVm/TydE3
GXrrzRFtda4HExCWhaMjMijvxV7v4DJdrMsVmcOPadaEB7ucxYRMUFjGRcooVIPjSftflZ97UTnX
4sA+LRNkosE4r0ZdbSxIMuqF4gL54KZC/Xc5LVE/baN/cgx7NHnlBt22CvAsbXtmEiHwwgvI+/XV
SZ5nYmpc6m4CvW0XQCIS3FR+tNCxK65gPUR/pyKSqXCJhy9VMNX7D8McFuNN1U6jvoct8fgR6MAS
V6mxS0NTIBe60Ijc1Qh91Jq/1Rt/PxSOiJwyPHebMzFhqRfycO5XTAuevqvLECI7luPd83p/lmzG
ZGzScnWQDJN7/rlrUcqqB4iYqkwi4O0cBuf6MDw6Q4EOcmIptEZ3wE3a6eo6BLp6dLpD2nzLUphY
MCgU6hmibfpBj+5vRV+9DM0EISAvEUF/ZFCWqTLBYFOGmhwZpHMyoJjtmo3QAf0hmTo7J5nniQkI
W9rGkSwYSJIpXn1hHXPnyIEs+DlFdlzW/uvTzVwA9OdW4DWkYA2KdD2uxW/bRLqjN0rLRm2iwkg2
jYz0LW6MAyrlwPsHhjMvbx477k230qPVY0vE/Od9u9ovPb9IfZtcZw3KvkrRLyTpuPBeRIvyv8lD
lCIpJLazaeVRAzWIi+eOJ3PJP5GdpQtK8nSP24sch/cEpafoB1UOQ16f1IUnpiAm6PXBkM4cP5ly
0C2gsjm9jnIODsKJbYFMf3dV0IxlyBPSseYzkNcfeYnGs/1er0MwVuTzSdQ+MQFlrPXXDuVq6GsF
ucdnXkMD7jEdXACFECDFcE6/lZi4soJ6VIKjkyeoPC4jvdTDg5+BX+2+lVn2chNapme5LKNweLKL
NVDS8je9wgvj/cYtMcUEl5HVyyH+3vBk8UZ2w127B6n5SOLZO1nETExo2VK0beXPG9iWg/2Fd/IV
K6OA9UdDsM3PPrRX5wS2bu6GXZAnBe5fKI1TzlPvZSdPUmTv9VXr1NlUvrkQe27qAryYa+er6p0Y
x6Y7eAC3rYCxidMS1DBeP/lxmvpVkpXN/LiEBX32K3oEXLLNkHEeh2QAT0lW8QSVbh2POkl0cS3B
8HMu8U4Mnx7yCexYSpKEy7l8VOuKNCMrpvJ5zgU/SmraBmFs4hNvAoTZgieNLsJItogXwXyOXsoP
TUSZLqG+laPINRkWuvxDob4J0E8akjMJGzS/7yCvrCj1wSilMmdOinAAaLNZgLbTh0nlX5oQWt9j
7avWt3nRS9hmqDiGkms0QL34QrX3FSJOa3wiTKAHY98WvpvzEvWyCVtyeeUUYpPpvqN6yhNnHnjR
heHGEAsH37Ga5F7nMzwPLbj//OYc1TVaN9x4gowuCGsGPylWIa7p3A+ftcr1bUHK4OCU+UsDRReG
I2t/gjpvKlGVAcKDZtg83Nkhc3t/AWyNGy7Mun5UFSmWZOCj7KJmEuV0Kbu5OvP6h483XBhnomoq
1IbZHxr/Tecs28X3zpWVonXDd0m4eqJumZ90njNECvmNmxfII31zy9yYyDGAAsELNws/oUjqPetw
LN4Kn72cmngTK1ZUPfFWkWFidkwa0UP1dg6WI+oVi+eaKLFs65aVNvVu9BNKwzqSZUmId/aLu9an
AqcfmlAxUNjmKBXmOBI3xd9Ugkdp44f19bYBmF7bh2mLVBKNmYQKbaarJk57jyBF1p/Kr+L7Dddl
1K/ncNyrnbpAfqaiWcrLNmtydK365YkU7Rt+OxSsGao+B4VSCx1sFA89N/lUfdHe+LEneQDhrVId
hFGbpRpe3KR9AKoxwhIK2XkUPy0b9Z6ComXF7Zy1Gm6sejVPqaJbotiCUxZ40APnjeeIwwox2wgM
T+4E88Y17VmSOkEwYK8B48alggjqh1MDMPFikg26KjNCkPsswk+QyZz+xiFiCg/CqMVcTfoytyoK
H8gSkmzDANHkTL003ZhGtF7P1Hr6oYkW6yAxLHQ7usmkwvlPKDfwyF+D4qgO2TL9JlisqysmqO9u
OGnVU3fNWoBlry2YkNW5TczEiu2yHGOpWj9hQGnoAKw843CuQBKTY3hy4XG/aoYUxgOXilAKWKII
cJ4/uGF1SgkeXRjO3ORZ2I9g/UCCYdjaCBgisCLOPPfccx4WGC4M8VxPBs7sJmJAbr5BAjqqvXPX
MXy+4b8MVR9+riuWTPPOiLI61VvX66ro/3GdtLmA6cGZ8OugctFFnjbv021LH4iDJ9Y6yNoDI7J0
YSLGGkE5OH4ljXUBmh8dIZey0quUTVH8mRe0Lk4uhokb43nNWefPayIqNmbvFAeSNcJuV4cHGZ79
fPtThscPTeSYKEBQ2eYF8mFp9rXwW35jYlm/jm2PXHct5b/3o94vE0noxjxeo1Km8xgeyISXXhiI
0hYNRnPJ5g8/HsooiKS3+qjQ2rY6+/+vbgu8clUo/YAlgyvaC2ppst9/FFtvFck+3x+PJUz9xFuW
j6yEEg6QWCPkJVRepLcSXBD3G7d9v+HiGVk4NJAcnWRONt5kCwhFWGp9dU++HGM9DCdXK6DEGmwW
CWBdqFwNV3nhAbgV1wWwtfujsE2R4ekTy/zMmYItybyl+aBx+vuOmuVTEAQMwHByypyqAkZzS5Y6
EE9C+EXSzOmXXmAk97/fsgomhowKSCB0xerGmcaNUI+duPzA5lQr7ob3u7BMkYkjS3MPJ+2l3JJO
NSx4C5EiPn0YofNz8jhmYskIlOgV6Sc3ZjBO5ngsBs5uOLjyW0KHiSMrfO1SWonlQbO5uBaa6Gun
wTNagGw08VR6SmfaD01EmarwnDgK4sYp9GJQ29AW+uKGuv/n/iLY1tnYs2lDlOYyxDqn/IXsMMcZ
S39xDpFXtlU23Jk7Kiebi1VmHqQvpA6W33agxu/nPt/w5G4cWNhWMFMAyIc4JVUXz9n2DUBR/yD5
Zft+w5GLutq4A+KbGCusoy7QIpk7uR34gGVn8A1H1gB096COTRM2uP9q7v+zVNBeLad3Kdh2o4F6
b8YCbMynJsuEj4EmDdqK+aaT1t069xouW17riAVTFwDfMAUoD73fkcU3THqxjDcqBKHIblRQ1JHK
iXkFbsgqmz+u9BBLZpm7n7BkDHhjoKTTpGHzn0R+B/eUuCHfeuUpj90BvriqQ2Vryy2SGVt4N2Zp
r/SwPMgOGrPUqX/fy1AW18N9Xl1C1LLdnzqLP5oUYzpV3tRWPM0i4tQ0YaVPb+HmLU8hnfsDo7OY
tEk0pmsIEtG0pjGOb0+px9OnHNyGB/luW+OGv0N3OmUbkpUJ0VQ8q66aazAdifz9/fn5JXjUByjn
v6ebrNqmlPoj5qfj7ZsJqe4b6fM5UjXNIsnnK9gAQW8bzolD8Nhxv1ObPRsxgCNKDsWcggm7Q+pS
AOdX+GURL1v9ULvIJdzvxbb0RixAeqIMppnRGG8zur6OwfbPBC75iAS0DQ62dcvqmHCzpch6smyr
BvrZHT43gdRPoB4ZTxHa+qGJNdPzNqxFWuukyfwQt79AufLmQKz35P3VhJoV6b6hV0wnkw+9vssk
CtC9CBWU3++vgW1+DDfHdUPNwVx7yQ+aLqh4U0DC6iPye4sdmTCzDtnjuskbL8l4ncXT6lZXkSGF
UDC8KgeZ++/9QVgMydsH9+oGQPthqoiLpF221vUFwhrf8VDeXT1yDh6OdTacPOsmSfHw5yXpBBrZ
EoXCM6mH+P7n29bAcPGpVkvX546bqFRt7xZWyH8rqrtz7xAmtkxPPtD+W4lP3wsMgJ2/biGkLe5/
um3mDRfW9cZQ4597SVOmz4oPID6Hksml9LpTtK1+aGLLuj5sXIW0XLz3kO1f3s7+11WgmOf+ECyz
/xO0LAgcFtAC8RvC9W+1wnG/q3AWOdf6vr2+Mk2ZrVvu1SUiKar9oFYjp8jLDpFrtm83vLdjoZB4
+6MJ6i3B0lwExZ8ubadzbygmooyigHYt3JXGkwyRvaGBCsjF6SS0O+9PjmVvMxFlGbbkSVRtCMOf
3ynP+0PXOgPGBJVIEKpgoM+JVDX4kZsGB7upxV5NhJnqhF7rvAwTzTgtr2rwIFG34QIezWVwdFOy
dWL6c1nwxdkVXlB3IT1I8CzBY6Hc5urPqjuIGbY+jB1aE88LvV7wh67JAMwCK+WtyzgeMDcwkN9f
HcsJkBq+PW2s1qtyacxxjGWF6+FKybGxNTsCzG0wqNkDwcGBG1p6MwFnC60hyI3sY8zROp/pH7wD
HWwm2QvqP7aLl4qjC6bF6kzYmaj4hjquKUQOzPcTcOahrG6AfWtRvUgUd03jOPzFJ/BvlTM7OCTu
DvmLvJuJQ+vCEUpwVR0iATPx92obGwkhV1DJACvbpXFORnLgtBbDMBFpUFiAOgeIyqBHQL0tyly3
5hGvt+7tumVH/Ju24eydv4pqusIpVxFF426u128BtoF3rQi8PgGRd1g8L0z5H+4boSXCmZA03vQQ
6lg9EpcsF2+zPp3fssD581zjxq4OVUHU4qxINchlCN+Ad825pBnNTlq0EQbkJBw9ENhZUWiwTae0
Kt4LUDqRCFRv5EUR0B5eJoeG3vX+cGxLb8QEulB4ZYdVmZYGNPeQvQADwpgEnm4+3+/BthpGSEDB
a9+XOZIn0se7CgpePffjOobBkZ6rpX0TeAZCiLmZmy5MhJ+3v4shKP9FYfCR+LhlfkzgGV0l1Sni
JsS9wIHwkDnqOw/G7mmFZvDBEtgGYGz3kxLBLESAmybJh+syMAgA4PZxEJFtrRvbfdo4swSnGYiu
2mB6nlHRBHkT6Guf8zWT1Gxa8FjpooIlhisTcm0KTZ0/ts1phoPYZPv+/f9XYaOhvEzDSogEUhrO
H1wyZCt6UU0HQfZHjPtFlCWGP3MRtv4oFtDI77phNB3/EhlqEaEN/RW8LMs1FfSjHsePmo23QDUP
G6SxQuGGUbVlOtpFW/K8ejkWb7GN14gAOuBkzdoN39NklIPKljQ7Iv/kydWEqaGQdJ4q7Pyo04eO
L81zSGnA9Q/Cl2WbJIavi3B2g7agQcJZrWI+zY/NorGhlNBMUP54m8bm7bx9AgjpCLjw611FmJg1
lmahnHGwj4ecld84y/9OBU5/C6/Wt854KNn+ayUXX5jgNZ6GS05WFL1zHDvTqRiudIAkROf3z1wD
ocVD9lVX/iceQlgFIk7lw4wkZQ5ebkAmSXw/lNoGa0QKJbp8AIzUiwEQmJIOepkgbtqa79vatTfU
A5VHLO+/NkJhQt2GlgxgS+m2B029PyZ/bi4gEjhKFNkaNw4CSNySgVYpmEt+HN2h9K2vDgRkrvcn
6dcRW5goN4DO5qFsNRwI4LzhAew7XzpZQXSnZ1/v92BbBiNkQDFoc4tyQg8i61GNLb7oGceAMgRo
O+/YwduJbRxGIHCw7QPVvkHEGI+SRcQA5Zdr/d0TXncwU7ZxGHs/F33FUF+EcUAaormq3pshLJpC
w2VOPwSuPJgu20DMoBCAhbjt9+matEQamBWPa0/elkFKDsKOxaJM8JtqSR/yfl/yPX4XKYB7uGUc
vfLZWt9T6693oHDD08w07ss9pssVaE/3utfy3TcmW+uGT1MIhhd1sMuYFAWHDNUK4DnY5JtT2z9e
B//78VMbrHLSgPzgirx2jzhrQ3uzPYLuWSzIJEmj1YAyj7llMUDPfoRcHdhkmwXA5Po93nFv92fo
17c8YWLfOl2nIO5XLN6x/1oNBWQX/RfiTR9k5XyZD2kDbYMx3LrxqAPOr72fdoBg13xjfPncrd3z
uBxyWdtW23BqXuUNyZaFxTRNy1vaTdsFag2/358o2wAMf54GkkEdR7MffHhLXn/fb8JzDebAc6yB
vhCGLyslZl2MG+ZoFnEKmPgFef+3Wxu0l1UOf90fh2WSTPwbLzs6zQ1jMawruw77ez0QUweTZGvc
8Oadh2or1cTirB/bWxOKv8VQHfHW2Bo3nFmhltWZ5p7FEGzooiJXX8qzuRVh4t4WPqrJcRwW71Xw
fTpewN7wHi+Fn7q5/+ssE5gPKp//hoxlG6dKCZjRRGooilT6W4v3+nPxyIS/MYFQSnIfBoR6t4hM
7MU9rnWyTb/hwRQFrnXvExRQpUSiqHhDWsivT0ZqE/XGlhlE7hvkGSJeoPWJIsWEJPkRD70lzJmw
tylnjioGDu/1lw/gq9Ng2AVNGiiWoGt9CcbD/cyyH5tMabqenHTqELSnhhMIQDjkMk09imH0dCpH
IkzsW8YhzQV0Msg/wuqTbFDF4FTNfM6CTLzbhLomaMohOhQEaPF0F07yiHPucUKYYDc8y2Up3TrE
Hsf1rlBx/4QiUH7rx/AAHGuZfRPmtsgOJJnz5sVd3bqwJP+r3lTzNl9W5+F++LQYkqnGqZfJK4qa
e3Ax8X5B+AdRERio1m8SINbKJQcQNIuz/YRvAyvAvEEkOsbT3++DxmGu6gFiuD8GW+OGJzelr5u1
o4jSNZAEEy7cOHIhpN5v3bYG1IhwPkR0IISBRU6VGrCFlQLUKHKr9FM/77rk97uxDcLYjwGzZowM
DOwurb9cuhKEolse/n2/cdsYjJ2YOzUk5tnKYpHr8C11iu3D0mXg5ShP1tsIE95WyG5w22n1Yg5y
jIsGxXQ0EHHgB5bJMYFtMl+rEokpcJhBOPA2dWqKZxxZ7k+OrXFzH/a9HFQMO0GaI4foB1kMlOG/
nWt8P369ug+gal4XwzBj5nnzoIrMi1Z2slBFmEg2roo0nFbEHx0u9CYnwMy0U/QHFmkJDSYpmubV
0PW978VycLLrpHX21Cy4eRNg0j+gIOyveT6kpLWtgeHCvJdsmlFQG6dAOr0jYhteuhbig/cXwWL+
Jj9aWHWt9HcOuXqCB0sOnh5FcZpe/Ny93u/CNgDDfQlewKGXiTiqRrww8hlPSz2Iyg8GYGvd8N9i
rvuuWgcvFi4E3KADWFxI7Xw59ekmiG0grKK0J3JPsSwflxw0tONwjirWFyZyTfPeq1NaQhsjAIsx
mD9plKPS9VxwNhFrWekA4rOAHC4NkPvIska/IfsZlJXbKbSiMGFqFPIkvthSxLW5+SJAJ3Dxh8ME
q8XFTGwaZRVfXHBXxrLhL4VbvaQ5SA4Jf5+N5aewPSLEtti/CU8rgnCY0wLmM1WYpR8knKJW38vK
OaWSiFU2/HcoCa1x1PLibCHfhg0cDkEJ9aJzBmrswBnoYSlkKry4KZY/l2Lj0f/jgGtxLWY4bhay
PEtXDlTS2LIok/V30akjcWjbxBt+K+bc8/paU2zquAQQjoIRKJLVkbOsp5QpfGHiz8g6rH0Gkj6U
WwLGdxEE9IugKP/n1NSb8LMmXfzFa+sqiwZvBXCuAS0cYtuRJJUlCWGCzyZAr6u6mvcHxfkjraFL
2cqXFFmUWhxFtx8sHD+/2QiT54w0E9mgM75BRHVtaPYpc4qAf5+mWbb/siz1ykvgp+V3XZfh9l7X
Xg5NQN5UIih/k40L/a3LGHYQhLyAiUiH00HC1mJ2JnANSudlMTg9Rj6Cqkn5UGaEttgRAsHW+v7/
q1NHFqAGFxW9btyRHmL1UO9ekTg/d9w2oWpFQErCQ4DhgJr6hOf/6pZ7uN2eMzjD11O6Es40BTgc
tynq+kDxTdv0cL9xizuaSDUQfodaMRwjx2ZZom4BX5IawA0owf55vd+FbeYNj2dc4MIZ9m4sIDPh
Zb5/4SgzOBcITahao/K6AdMaXsdrPLBw1lJoWqMA+tSnmzg1FOPny+Q3wJjvypsaCpA3yPcWB1az
p8x+4YYmB1qDMl4sJEpHJkh8gDglmD9MZf8c4LloHKIgBAXD/WFYFtmUxcSrH9huZ2Audqh8g9rb
6+IVY9R3/Kgm1rLGJmxtv/a3TQduQ5rhrKcX2lzL7VAewNb6/v8r3x28unPTHV+zTEA8umF/XUNI
Zt2fHFvjxj6twM1CQTUNCxqa95k3k1vppMXT/cYt0dwkPpvGtXT8FCSDmUShqu7kywC6qshDgXjV
EnpgSLYhGBt2yisH71wdeqGcfWYlLxLRr+cAIsLEpOnJnaHijQkial7iH9PfqvGv+xNk+XQTgqZG
XBLWChO05O5wIX3Dbpvm/MDwba0byeqso1s5DKMLsbXureTQvnLVIeucrXHjkjysuaNnheBAAiCg
xQIO+i1AMc39ibGcg01MWbO5DCXyaxhTEMFJxp+4IHhOpv8Iwl52KuD73dgGsYeMV66lcBRrKdtD
A8o0phKlie06Ftf7jVus3wSSZaiZonk4h8iEu79pV12onN41g3g8LmWxfb/hvQJvTv/H2Zk1yYlr
W/gXEQEChHiFHGp0lcvl8YVwu2whBAgQIODX30Xf8+CWTRKRcV76VHSTIGlr2Fr7WwCRNmimxSwR
bhh7cObKuDEv132CtfhSUfFugsjrpDS2eFU5viPRcl4zymV5HZ0rZP+6Nv7WCdKbs8zJZiwEjqvf
aRT/r5UZuKLY6eSN+d9mmAk/6t16WMOAgb7Y4vSZiIz8nLLA3VmGN37BFpEJCuN0MfooIHTqDtJO
pH09CPan+UrNgK0jUyilRZ6rxg8EQ5jwmD4obzwRgZwg8/fIeBuD6Q+QWdNBbCKRNYVboJ+2o3hr
I7rni7yx2v+BMCth8cR6bIOCOrxzw/yGw/k0VQpyqEHd90X4rZ7zndzyVndYUU1AbRpav6UnEbHG
Q80SaaUP4FVIRH3C9VTT7qQCtn5obcnfRi5hsMh0XMyBcpo/inCgdzEqHmrh7C2gW11ix/fQqKWN
0O+yEfEXFqr8M4qL9rIAW0+3opuMZRGPBE+fJ6ESGTdjuq9M2Goba1WW0tSGOw1UwRy6RIGE7aHy
wjIt4yvrKJitFxuGfIEzA3zJIJ8yKXNiLyFQbhwuz31/b53I1oZlVY9CwdEg5rpCPCtdxHfhgHvT
y0//++IQ2Yqwyg16nWm4JbhueM9wuGVifL/etl8bBpHNNGPd4uALOHINyPYDLATnJw1USAlc0k4T
/d1YN4xspZfIF6MHk4cnAqdzEztfhyU60QbCvXV6ir20CMOXYgnu+hwiiEbWOz+81TdWhGdz78hG
YUo3AN7DSw+qzrwRb5e7Zuvh699/i+qsDRynrEKsR+tJXBg4q0PBex3ZI7IZZ+NAoPhf1vQMrg9R
Ls8q536s2yJx1q3x5S/4e+xFsRXYIm60Fw4oASoL91XHXZFkTX3bkfq6W9TIZp2ZwtE9yo/BrMrL
Ks1MOSQw7q1uLr/+3zd/kc06Uxo32dCWBSfjDSmfwRHU41qiQZ4dF6eq/WV1o6dt5Vc26UWJum3O
EvzkGzdHNWs0gVd1+TM2esHmnkFiZLrQaREccmn1WTkkf3V1R8VDOeR6j2C99Q3WPnxgU1zRbAH8
EhSMh5nG3QK724rvSWS3nr9OYL9Fg8rZqHALiWlwmevjjC2NFLuqha2HW3GsUO8Ncg7236QbcEdI
omez7FbdbEyxtvJrRllgRvKyOQ+B/zlTS//UIrcLs5gqyd14755nq5etJRrkMb/qXQEJe5y/DAKX
5ATCHSd09/yOttrICmZNh6juMo2bch3+1PX4hehxL7m21UTWIi3aQnd65CG8lIYjb+jD4KsHxFku
r5O9wN35v8PHQY5nAjncO4UgeKbGR3QFpbjKHzuM/tB6OQogvhxsCubDc2imQielCH9ejt+Nacgm
nYm601jfSmy+cEv7A93rpczDXQN8At0ncOGqxw5wnp0p++/748imnmUcBkPeusOnizxlYDr/uydj
izkNHoD0YV6D3L/nBLkxZm0tWKXGufAFdgZVDx5TNYHLY6b4XYmy4J3Mz1bbWYFNF7eH97ppzkBl
/ZCDPOLi+JbJ8sdaCOGLq8j66P81Zn6bnIBfojomSGvrAGvpWm5ceR3f+YaNwLNBaGyp/biFIvsU
QDZ/wytDfkTlLlZl6+lWWJPcaUrHXffHBldwJsDlWDUH0c5w2nq6FdjwrSDKD3PUp4fzdOSBT9Ni
WD5cDoyth1sxzXkI8niMS6y2oD9NiKr0OAQT8/LDN8amrf5SI4Mn2oTdl+vI8EaVSByKXJqXOJ+K
nZ/YmPVsDZjKZbcacEDAM7QkvneZqsF01m2DKslkgklGINLGC4Or/JPDyFaF0bomOa1w9sWqrM6A
n3sJGyFLBRbtOqF29IcuDFKqUdcSqrxgAbu1dOL3PXyIr4sEWxPWCEX6Jh/IqendMZkFhLvZyPZq
srd6fB1mvwUx5V6PAnskmap+oXdoqigJPJCkCuQ3DtcNKmuRnlFWO1UuUkwQ86w18b46DBPg0WVg
9o6LW19hxXO0FLItZ+adxnh+D07fEy3Nq/KDr5e/YCPmqBXQXAxOa3C/c3JLvTxDE8OfSjXVx+ue
bkV0UPfcbdY6PNCvZZoxXD4O7EoiQWQrwVQIab+TYZWWSo84LVT8OK1L9VXvbkvBWm+trVYFMkt5
1SfDgsHZEIyhy0/f6FYbcAYfxdLRGpcLxsN1d4v91yFwTX9o5K4gZusnrB22FCx3RI4iNAzOb9oF
9dqdlyVx/HhP7rQxeGxZGGjR9QDgTXNWBdwVpIJmK/L7vRPC1vtb8auyJWphz7xuXZCGCXL9lccg
06ypsMt9sLGZsJ0y2y4Mhw4w/1PbNSjbmEJ/TogpZQ0PhKD6yShldwtdrisBi2xxGAxiNK5UMaCy
Fp5AROOuTcAvJvHWaePyF201mRXNuNcnlDB8URNk+gEbm5/BxOVJriPr8i9sdbkV0bKXoXIlNgAS
buVpJQEXDCe49lx++sb72woxSetZTBqZt3bGigb+YogchniK10TA5V/YeP8/VGKVnKZgxPaoahd+
yylEBagq2Lsy3NgB2CqxYcp6klHstkXO5REVjOoTHXib5HnvnRsD4tV1X2GFdrMWQ2hsKE6lCeOT
jsxHmLcEVz587Zzf1s2qo1nbeWt+rxj+UXk9plO+W4u71f7r3397+Iyq3gl2BTiZ+yFPZYGnh6K+
bjGzxWF8muewypFaRUeUKRlck45IHl5u862xaS3EfOxCVAuub76g2ItE8JGMZuPfOryZr9sP2RKx
Kpgjpxc4dhhR4F4BatJjJ7tmp183prvACl13ziN3LnDuNF58s+r/YO4Ol++uf5CRIukys7fLLbXR
x7ZSTPZ+L2f4Y595gWT0oaVmLB8bVS/OlT9gXUAHhlRNB0DZqS1LH2JMLo6NeyX/NbK1YsRFJZPX
MXUOWvXDhPD29ikMva5rGyty3anzFhwHoCOVvknXWqx/c4/XPdyKXNFLDlQ0pC9VNfyjPfAUpzFk
h+sevvb2b5Fr+g4VKI2B8LgsyhSgoa/lJPa2Qxtj05Z6mRrqdUCcsZUDgxy7IZlUyPbPMYeYcfHv
J9HsCAC2xqYVxRR2OFPn4FBAW8c7a1KMNxH1v1/XRNbyqxpvmn2oC8+m99yjQQnSjWOc8araBIAr
/tsBMq5gJgh628ltpiAZNIq7a6fd075uLF225CuDYYmD2oTslwjNu2Cpfui2fgZy51OX1c9XNY+t
+zLAboaB7rNftBZvpum/9MOukeBGv9qqL0mVz0iR/29dGcDGfeymXFw3amypF2VMcA9plROupfIk
iGFOiMTQy+Vm2Wp5K2pZTOYgc/Dq1GHPREHhaBS7KRVA5j3Sppd/ZH3Yn6q4yAaUEarypSJTc24z
GC1S0vAj74xMuxaQ7ss/sdUF1mE46zIOsrVUZ1agdDxx/QhHjqi7kp8X2aqvIMsV9VwV/6rkMiey
Q+iiLh05Lsbr9PInbExDxArgagnBXBm7BskU/k2H9FZ7+RNVxYsR42ma3PPln9lqKSuScX0wUQxY
dR6cQicMbsukGa/Tbka29ktWRe1FVQxifdiMME+dvxsPlRZXvblNHDOlJrwrImSb4vCoGlYc/GnX
6WtjjNposSoKa78LOjyclv5XTbtpSFTY+c5TDW+QZifcNjLitgRMiCDucM3YnHVtTq5nDsJ1z8YP
HwaHnqZhfDfhuui61rIiOyg7Pyeh879+Rk1Thiuikjvfrnv8Orx+W5GV4QrngD7+pbCPTqAjB2N8
CXf2oludYUUzzfoyGNl6S4HKrwfRq/ugdlHlPe5CILZ+wVqKUUugurpBFADd3yezh8v2wDfssXRb
+v5yC23Esy0BC6BADXBR1JyrUbMU29D6wLNq+Dp4oFcGLFNJUdbZdQiZyBaEUa6zhufr6dXHr1UU
ZWXdwHc6e6O1bC2YC6dlfy499qsVbZbIQIjj7IPqMzrXxp+tBpPIj2u3q5ozSuTMiY8orhlWekwY
hNcp2iJbC2ZyU1YTgO9nrPwjfZSa+w4AMpDfPzSzHsTONBX/fbWzVWGcVzIflrY+ZzM85XIGRZ4a
G31SJNQvKAGB3LAd74YhLI6g9Lc7u4StLlr//ls8tuGi/v/qhTY+yGAjzG05Ab23gPfzzodtrBy2
5yX3Y+iFkAE7z6Hj3rre5J9zI0+Xo2Xr/a2Qb7FoSJnz5iw6ytMsjtULPCr8dBG52plVNgLStWIe
p6mIAAOOsxXkesoMX7BLMId1dYUGqjt4q+Lm8sdstZS1lGehUf7CsKuaGw4sFgUJRi1kz8x4YxGx
JWLZUA1VqLv6zGPvl3Lm77qUr4PX3nY0uM9z76kDgu3yh/y9V+gfejEOBx3XRVRmIwimYsrcu1FO
7QfnWtkN/UM01k8qjsa+PpuqDfMDrqT9/rj0Edm7Rtr6hnU4/BYZ7tj9b4vLPb88t6MhJ28a38Hv
Qb9cbqW/DyxqK8ZYIOvJb5V74oF5z3z+uerky+omwMBoGUG1ue5n1g/87UP0siD4aKzOcu7nO26C
O7g+OolpkKrJXTOfcl/uFbJsNZq1vFPUEi9qxiTG4QhUESBxG2BPowYBc/lj/h4i1JaMZaCGTA0Z
3RVnfiaZ88N38+s2itSWiiHPBOtEZerzinB94qUOPjY5ykuuim7g6/7bDyrLRzaEDSpjMkxWPwRX
5fLAdV9G58tts9X41hadzR0co0d0dOvgHEZz9ixE1B1y5Bh3PuHvxz5oxP/7CVAA8LKOsJVeZQxU
lFDLuufAK3/UmBYvf8TWT1h5MuoMoZlQjIAJvXwhmXuu1HBUZfCyDqTrfsKK7CAemVyWyD0pBSSG
7mWZZBizX4ChzA5x65ZX1YxRmxgmugWW9y0WPh7z8MZRYCg6zq6ka6O3bWIY9fsFgmhcOUCDJg98
xHo9hNN0k9N2j2a8EWy2aqzN/D5WkAScZ1wKZAD9nwtV8uvWCNsok+SwH+Siqs9SN+qfGZSm08BM
dvYVlzuTxdZYIv8driADCLizh/U5UOqcLe4TQ8VJNwZ3eXBdjoIyK6hp16AKBMmDs+jh1zP3QIbw
MVu++L3OXy8P161esMIa5yQw7IFHPsux4SdXtdkTKvuvy4BQWzamvFgBPCewu63U14yDDNOpPYza
xpvbqrGKt3GFgzyeTXHzUPjQPDeq22v6rafbYdxlQx/j0vNchYM2tzMYK3Uqq4hfxyCjtjTMHdXU
jyAw/aJeM6mkrVts9otpF9+5sf7beLAAzpsMlp71uSLRUXVZ+f85LnfNcdEoo4lsl52paCMSbHHY
POs8DivkuZb8oRTFgfkw5/Bn91stos9XDVNbIkYcMtZuDmtY2QvcUhKO8h+npWpPLL71CVYwt42m
uhhX+j1BpQbaq/ikcv2J6DkFeGsPSvD3TTK12WESmHghgM85swZGdEbnJXLizn0VlV1K+DAfBhk9
U8rfLjfa1kdZsc0HsYTGcapz2IoqnZoslTm4MUjnQIaI4Xa+6mdsIZmEsDXKpFudTZClWW4+sCIA
f3c5L3zPR3HjS2wh2SCHduJerc50ZtPZDFMqh9A9lF08JC3Nx+N1X2IFvca8qiN4f575ADUcB0I6
I+0jjrBPzm7Of+tT1r//tmGeTaxnB15fp4Dxb61PUiolFDVAQkVavl7+jo3Jy5aRzUi3uOByqbOa
+edMQ5Lg9eUenGjr4evff/sAgNsh7CYaG5x40enMAb5uxG4+ZOvp1pG7ihbSMYb1aDVCg0eJONbw
IN3JZm893IpyGF6EgDMin0oJkHqUIZWjxG7BycaMayvHwAHPlwXsQUhxzfu5U+NhPc+vR/lYZ95h
X4y7sTmzHTOXcZnyESrZ08LJZ9U7X9tp5InBNfPOTnyjnWwdWdC0wBz2GD8rp5folahUeHt1FBtv
b8vIMkgB4YsORPvgNOOB9Lr+IjgcyGI4Hu4sSFvvb8WxKXQEO2KQZWaZVxlSmk5Bk7YbCna6KsBs
w0zZ+HGE+nGcRCsfShx3jniQdK6bX3f5SG0hmZtFDjKa8MZgOC2e6AS5iYKaH+XB2aew3CO4bnXF
2n6/hTJVEwuKJoawhQ8/dYuqHKbH9+EAZ9/L7bT1A1Y0r5eEkoZAJTO+sl1c/Six0TmUsGPdGapb
v2CFtArIICXvqzMFoDd1QdT6ylZ3aBHyYM9rcms4Wdvw2gG+3lQ4ak3AIYW3Xbw0IinjwlwnMILz
s9UPUZ9FuSl8yFxmAKY5QPVTRK8DY1NbQwacgsuZ13PA0fJJHCowilC4hHPp5T7eaB1bQObUOcyk
+soDuIQHnz2oZlPieNcRP6gtIFNdPPu689wcoJKqS3LaqZMPd4njdS9vr8a66AnXa8t7RddiB1ON
N8tY7e4oNtYEGzMGorrwybg4JxCQzgYbmLVWc3aL0wRMQXglXgFU1f8OIGNGr+48aBWGHnEG740x
XVYSyHWNZEWxI6eBen5UnqGhPNRZdZL+snNDsDV4rPAdVOW7XodHYzFIiKzP026aeOvRVtSSesmq
mmGV5L33TGdY10U6vvLwb0vH2FxGWVRCJqkHde4kuZlgmpRkTnUIi10Jx8bcZsvGghbmvCYIlxOs
K1RiOoQs5dDH+jrfO/ds/YSVEGNZ3bu+0cspj8b2daky85HH+SfYRjrXDR5bPOZSN4dmuXJPouz/
0ZOjkn9LlK8amTZhLAwgiJYV7jSWnEh4L63+Gq27tw3a2KrbpLAB7LuSY5d74sAbpKv+KpsBrVZF
/hSh7PryJ2z9iBW6gY/JrQ+wnQasFHekSHuuOzq6TtITuU5fQW01GfOAy5g5OsFtYSejZZanUX0l
6pn6VhAzodrQB90F9e8aOu4FZe9jZ95fbp+NMLbJYZnk3MkZEttczA6kIbAYreddSf3W062VdwC0
J2wLF6/exc9yAiczNOI6iDq1FWTI/bZlrwSk4Y2QByGUPud+uKcQ3Bg4tnhs9ucs5GXkn+Cre8/5
ctd6qOol48erlxVbQ8ZXe6BAChz10ESJHHEJVsCW/Hy5ZzfmHltDJmlRd+6CGyqAJWXawu0o7SP5
EuGaYWf7udG7Ni6MzFVNpyEDVYeFLyrH9f3YXgnOpbaADAYYqIMx60F+iN9mH2xJT+6ir7fe3Fpy
aSOHZqEgd9EW9/W6Ay60EYBLXG75radbAVv5xVTkYlVErdW868ScOYpd2ejWuiv9wC1L6OVPfPHa
DwKVnE8UNM4rX90KWBfiqjIUqJJXuEK9m1tcyU8QNuzcxm8MSVsqZgTYJzUM8E7KQenO3Cvv3HsA
aiwlWGdXtb0tGAPsnUEq3LmnFfmrSmhVsLUyOyG10bG2YCwLVTkFHeYEAyz+kz/JOfVDuXepsvX0
dSb67bioRcewu4GauiDllC7RcBpGMDuua5e1S357OPbfGraGKH1sZSDvWvgNtwlmnfY6t3BqQ8Jc
qPRkuCyrWrWjxff1NryKpvLz5bffGjhWvLZBGaAIAhan/0ZU4ADWOvhAjuP0slfKtNX6VtDqpkep
kYulyjVOgUNEUZd5goUluE5KQ21tGDN8DgMPcEUp3e+VjIpj2F7JHoMs9b/dOwAz3nZ0ffu+yG5k
BqnhMuxdBW20vi0FC/wpyHHfAYL/DHRGxSb345IbJ0EysdyJrAjv+adcmNpSMAJjWe1QVFjwAtJC
ugAYjUJ7gas+2tf30IftbHc2VnVbD7ZwSWMdCpRM5+RlmarDrNrHLHdxzbtXt7DVWlYYUxROU9nB
74AN4qbFxWUz1IfF2UtmbD1+/ftvgRwUOamddelCDUP8ICpwTKHzVK+h2RWCbISCLfpqKzjsLTEq
l+nAyPvZZPOvUMx7FRFbXW3FslgaN29w4IU5sn4Ump0Ubw6iKl7mpUv8Yc84busjrHiWNcWllu9g
/zYAraSIuyTLcu2Z/Q8Dydqv4TwBmxrZ5M53TuKOJ2OA89Hl+W7r5a1wxn1ZPYEci9qXmL4y3God
82yMbi4//O8xENoCLyCCZggsveAUectTMMjXNqvvWBPemtD/dPkn/j5IQ1vghXrTRfkVMp+8CQLY
q/u1Lu4C6LijQ1dUstkpMvh7M4U2GcyEPVkyuG2fSCDeYEdZJTUS35c/YauVrDBmbueFPEf50TpM
XXflHYwQ2tJnf9nTQ221khXKyvOAa+4I6FOaF++IL7xPLevIsZBjuQfM3vqMtel+my5Ia4oKDuoA
8UfmPRjwGln19StWT87LDbXVCVY8B4K2CxtgI8PKaoHiZ4o/5GUWXYfoCm1hl+haAP2yHJNR0T6Y
OnoLl/rKUWptpaH377ICdlknEqmvKkKUMYEkfTyB8Xe5bbZ62IrjoC1UFHMsN9ncPNDOOxsZ3OuR
7UTyRtPbkq5laZ1RwV7n1OWxQekCztfZGBc7J42/T9Swufvv0OFjrSsjwNFEq5yHvHkgM07XVVw/
rLP02HfNTittjFG2vsBvY3TIi8FEM8KYe87HrFb0exXhXglFeLCcgkHd8XJnbLWWFdFDRqKhh4v1
SYT+56rJ35ziuixKaOu5wNofA9KHWJRdcCeCoC6SyBN72satjlg/6Lf26b1KSLO64bSx+BpP8sks
rzJmj0NWDKuYfed0ttUNViBT2LmLCaV+J1lW56mMfvooSuqz/K2v9m7Etr7EWpQ5xYaarF+C/dCD
HwNNQPK3FYXcVPRQXLlHAor3vw1WlcyMYwQcmOlonrYtTMpZSTnIU35+5WCyInsCrEsJCvujJpiX
YzbwtyqS+enySN2YNmxdF8mgmYTjF8zd6uidNOyNzMUpjvXr5cdvBIIt7TLu2OfMx7SBC/Q8GTh0
b5OzK4Tf6GObAAYmrkcWp0Qfl+7XUOh1tFIwVBPaqqcYia7LH7HVRlY0N9gUxSBGAq+Tlx9AboTW
AFsYlrufLz/f8//Nof95KAltjVcrRRWEGj4ECfaS0Y/Kq6gER8Mwc9LFXD5Tt3JemFtFHQz4BmSU
qZpBrzZ9P33zBtf92Ectwf9nFHUfxJ9G1N4xsBSglYzrHrfCZXUKOqgBswaWcTpgeZWasBl+uXXs
jaj4dIJPc63VgwC2oE5Mjvq6rGnpXTtmYPOg3iQ+Kg+ngFZSfROUsOqTI6h9aQSJxxe/bMJnynw3
6ZwplrgeHoYHFUv3CyFC3aw3rrewlQ/as4xD87GLG/KOtUHzVuOLnQPMpHKTQHxe+O85YX52wnqZ
+Ycg5GP7Q8f1wH8yUiPVzeH+NeNWrBDlQcs+0nAsBdb0yOk4nDswSF4Wv25eK4IaWfC2wAGo6+l+
EMz7h8q6f1VuKU8cpsh+0vZ1kbpwEMFtFR81zD0j1TeJbhpU1JhmBvaQjx5EgiRC2shtZqRMg7wv
vgzlMHzgpAKkPDCSpbQEZyWRYllEor3Y4QkjY3aQEx3fgRLAF4DcSkDvaEWC5Yl1AdrXgdukSWUo
p1cOpMCPXDIgO2WTqRa60AIWZBqz4yfYXuN+KKsM/c7qeLmnTkCybzDx7uQjyYPyHqfWMTxyg6ZN
eR/4dwBl+XfCzckBNNbgi+vNpD0BmqVfZx+eDoeyXrr+rnKX8lb4HSRLseT3ijTBcKC9MGMCwi6E
mLzSuTxy3GOUL/j3MiehhlbZPQ11ceMU49wlLuRCn2CxgJuNOcDijTPoVAWp58x1+KnzW04SKL16
tCtFaVobVNWcxCYWCB7etR+yEmf7RCu2VAnzIpgQOA2Bjbw3NY9qHthZeDriST8Z+GjoNozfV4XC
jsmVPXqpDnhQpDLzsvlFzMq8zANebG4jsdwQNGP7yBTOeymZBCiAIGUOKLaPUOF5dMXM3xRIMrcy
ItnTzADdO5Ud/pc2YgQfZwjc6MYlzuInaNX2oAs1kIPbT713W4+ajEe5BMUPB8YzPCG6wUtCHOt9
d4Ms+MgRml0C4Lh/V9K4mG4mRoj7QWrf948DBh89uiORwS1beuEfkQ02T4KWMy4cfVZ+hiwyKm7i
YQ6+gOAz3eiw428ofqTNC8ER7QVyP6MTXZaD+0OBuasPFDxWFBguDornmI9/bIFJSFnTdg/aw+iq
lsB5zCNP/Zy1Gr4tWVc+FHnHzob6eP+OE/9MejRQ0hW9eo+JLg/v46DCeF2avr7r/Sp4Y+1qH9sF
7H6uGSqZ6kZlKW973DAWXfnM+Uj/6SUV/M4To3ceeDUMB9P2pZ+OyuAgnM0lFmK5TPOSxDpmv5yl
LYdDYACJeF+6HXrHx390D28q8g6TASREhIy37sTq22BR+oS8kH/IWJ5nZwPKdEK6VUYtvLH6UGkT
JoLJrEmCfOjpXaN06T2Lru/kkvAG04A4IHPaiXdNgMLFe96q4VdVEAcDCNS8/FABBsMTv+fjkyf7
WaCOUs7LLajDGoIdE5vuzOcKtaFZS+WdoD1ay1fggB+UZKvzcCH6l7Z16ZyKsO4/8bCPXrKCyY8o
IIjqfxomMfYheuDsDKxKezOphYkizWevXVIojYpH38jlnJNi5rAWI/BSSmdYiP/UqBj+h6BY7Xlo
nfi5QmC/sDxEK0pnHX6mGOWvTGGKdV0/56eMg+eYZBhLrxT+P/8Mei7OE6bJmww24Qfcqvr80yCI
X5zXYvDwUEXEyR4zzGuvi7+OmSbraj/JzVwstx30JtM5KLpV7CPhiXXQlJL2kAMI18KawcXpyBlq
d/ophfGfzAwvoBOp4zk685GN7xgPzStyYAAFwjitf/LzjArAoctiTFjI6vmgXAwON/ScOK2IJB9Q
DDOOieiJ7pIalicPMbSDt3RR/bfBFdUJJ0zVHeKQa5JkJig/19DFNkfTEL9NkclwnI8iLvTw5Pde
zRKFtJibulXXPaD4q48PIF/25jHjOnyEpox9nFFt/3XAuneO4GeVBjRqdBI0U/lswO97DGigX5xw
hDRVQrP8KgGFPFMj2q+06Oh7LF3mQGbPgTHOwqfXbCpCkdCocseDdHw/uJkC2Be/MxwVGEXChsJd
XgmKcmmLyShbf4oDZPIjoA5Wz2ieCE3dMgvxIjPzn3AydyrQ2ZXzQmiZubfaiUwvIU2o2/LEYF/b
gD3nYyUEIs7LHykHgq4qXeIeh8JhmEtFND5Kz0cmhIyT0jdN3JXqhAxe/lnzsKyHG9SLz+JrMAZA
/pcV7tZuBzY20UsTNUGXSI7LcjfDzXlC8rBF1EDY+rEOWvIOarzyGWZfwcfBoB2Otci96Z8ZZ+p7
05m5TOM2agYDanDbV185Ro/3sfUY3gpqVvoTab/up5Mhsl24Pb0xMqsy8XFTdsTWBc5xHJure1Rp
dugyMuaHgDjjO0r8OUqUW1TeO5AnvfgeqLmQgFck4Sab8dF5mYshbO87OVMgDhzxBVrzITw2ME16
o/Fcf4nzoo0TTaSY0wintBnqHUrumTM5X2G5jXCs6BB296zp8PKUjOqhb93hreHVTNLQbQqZYiu1
uGnmYjosaVg9KeW08Et3ZgJOHAt6zMFY1rwU7W6yFEBl/8UsExYjqkIZHrJA0+/zqIYPkcaYw10+
1G3G8OLWwdp2a1SgvwPehg2JycAgKLLK7dMG9IYDbaohPuRAyp+auC3dpPCzvgaaERBrlEtg9Yzj
HEs1j13/Fqyl6kPgdTVERGKgMB/FUcUhCa84AKQZJhFsITP9WKF27gWIavVr5pgs/Ek504n2E9X3
ywzTsFlgIUqMzzVPlggWTXBMIfQbwN9tcx+MJfrNDGyGYG+esghVIaSkLk3hD9fm0HG4WMGSaRBo
dUwhsn7ElAT79wTl6q57cIQTA+Mel5jIHzUkGv3BjzS61ItyOb0bY8rLY49XXA6LW1P2ofREe2em
bnwPieziHhbcC+gzSib1J7mMQZMoTOCw5IVT9VGGoyfTOG6KVI0o7/dqJ/sWyqV6twSifMD1jkhN
RSH0LFwnmBPuF1qktAU952ZmM1MJbpz7IhmRPMtTiVaVSaknnxxqVmflsSNxS27rKGC3Uz/NX6Oy
mT+rsPDogRdDe+BYHIM8yQrelYc2r9sTWg4lArGKp3uKGdJJ6TRjC94if/lEcoF5UmLHKY9DiRrr
YOQUi1s+3ZPBn79mcV2+NZCbP2tt6jsYcrgPE2qA71oACvMUk2jxyLqyfI4d4+tj7C6tfxix83w2
WZmjiKPUmMDH0MxTWvuz+sYFjfM0BoSrTMdhyvO0Jj4mTbcL0BhRWTRVIlqHf4UvpXLOLrSYQcKq
kX/scy9/oUUm30eYbQfYwyxIwbk4wyxp1gR8PMweK44mpE2T6oxl34EAGb4CvVZ+Z65q3rXZgCWU
ty4mFl1CT3fqZ1J+xmZ8+d6iwi5KhedgozhgIb9DbV+IN3EdQNqpuw4k5nRV+8QmEPqSMWzz90Tm
4rlAufKIUhiNpQBWCqxOA39NAgucfcKbeo4AqADfHDd5NTaZ39qpoN+DujMfwwyoMNk603cShPFb
JRg9UV+JU8ty7I3zRX00w0wTJ5qBujUs/irySL7/P86ubDlOnd0+EVUCJCRuGdrtMbbjIfENFTsJ
84wQ8PRnkXPjrd80VX2zK+WqLWihb9T61opQnYAg2FVPfQwwOo6JiP2hkQ7xqbFgr7EaEvTZHWAh
eTm9pAUISOtqnN5R0NgS9VmOkqKkRvQKrj7zlzU6k3t0bGTAftRmKbKavsHFoCQDJgJpZmUfycpq
VjfDfJnliiARbYCGjuZxvIpZrQ6OQ4dXMdXsRTYoA/NeGdcUtdvRbLPyTrA4+x4DxjIHnWhHP0Vi
+11ZuB2XkJ8I5mqML4GwEIC3DOyWp8By+DPw6Fd9WQOpWWMqK+3Au0yoioJ0qhaI0DYQzuuguTgF
UAY2XxK0PzxUDuo2UdaS+p2NNm2NS5enZjHHS2HB4a2XYoEjBvzvvU1AeommhnU3Y+xx9gRIhe+p
LOFlFGmWi0hZlgpl1fd3AqMi2QH9A9zHEpc3vrTd7iFvOYyeNUt5S4TEptdxQY551U4vUZk5l63b
sQBT8vRxMdzxts2H+qa16vYKWUvup2OxPHQiAwXq1OZvZkeii0ha2O2IW+1lGtE6aGUlX8maG0Um
qqrYIfyRNlX+4cxD6fogP2wvmTk6V3VbV1cdxD1fLXzTW9WK5RpXl9E36dAsHHq4oaoG+CNuKnCX
YRM8ksbyp4WsafJS2fQTYl20FCElc/ETt+ZWFnRQnLSCrE9SvwYA6Qq6NtUtGk44bnImruGVFfxD
zVDUgiVqenEjEFZiaKvA/k356qDtXppo3kHru8wz58IkquBe1VQwx9Qh4Od0k/u4jYSHRnR5AGZC
XM7QoIVwVQ6a39iJUeJHlhAOyirwhx7nwRp/tLyVvwH875GCx2UU5g3OGJ0RdgJBeHMb4TrsvhXO
m1XHUCnmRRQfZV2XKKMnbn+DdYIC0LJQs5RN2T/EzlDcICLbN87MxssB5vN9pDHcMxryiR2kDQOq
iLrAdHReaTC7DxAfMAB8gXKJGN4sMJNIvCIhqf2UJ7PRQpciI+mxMlunehuoGaUXsWH0OVhYGsX5
JcpfVBsOpL+mQEwx+ZGjx3nZR5DG8RxmZe8W6SuEtGU0HwczIpMH5OzNTDq3f07jFicVeRZk2iW0
VMR3gnFOA8Vyi1hI63JQpYdWBoWLWKLitZzsqfgrlZn3QUtq1HdrMZR5lsRQ7pF2keivMLcJY3NJ
N9EgSzBjgk6ZwIdqK7CSX0W1iVoFY7Vm9CdqrJxdSF4mji86h3dHe6myOjBqaVdXcR5HRyC2EXOT
pkyhITg2azbJkGv3PZHJ9xyZKMrSoorz9LthDkkKcmoVYXgRNL1jEoKhMccZHVB4eHOiUvuFGXAB
4MdBbEQ5CrhCzSNsUzQnmXNfWgNSL7heya4oXFcPF20zFeTMsB5onXPnFyRvUTZjorlHzmXVqIuu
l7Qy4ntkFy53EEDN+nkcc6hv5M7E+yvLsbh52dcY8fFEXsk6gPivMm4diGmiXwX5C/eis0jHjwpY
eH5F06UTz9BIWn1lElsAKoHBAkLBBUI7ZImxA9GEjPgQ4VQUYEbnCntnlig9wRemeDg3bl695mlU
N7eu6NQjqdbkHHLkjXWxOrr22CeDMg7CmPM4UHM+f08XG2k/oGROHToLtFewll2kFxQ5S4crZuEa
QeXieHt2lRSP84AU56dVYAb4vuxY9ctyM5hDjbw9AVOizJJD6QycIM2A+7wraQki8smsFNqlg2Pd
5rwpxleYU5mEZU+c7Ag7Qxo89xVAI6nrjPlFpWrnfm7GJfKQbQwvEZg2kbGQcq030rqKQsMZwCrm
gelwgP4gBDjjKfJmpqwjxdVHH5RlPqo3E19l9C3A8z+sJSnNXzZGDek1Le0EONPItnCRZVwuI0q8
y15R3KjPHSpUzDwnBJqDeWl5VU8NJP2DuKgtoQLkmRP5LcuB12FcCriNaOydws9AKDh5Q4cuAAhM
BlFhNB2jXFBFgg6T74yrtJ3Mmhc69OhPCQbHLGSn6sc5JeIpchvhpyiwL0iUkmNa585lnikMdJQy
RqcoipxuDIsRqDUzMookzKYq/t1DXQbI33SahHvVLpC+khUG6lBlwAIFGICR8Mk59/uRuDfMbWB5
67lJLqMB+CvYYj6YoVrgDREcFzQdLFAeP8VdvfxWxIpfOAUfMcCz8sYmgGsNIjUfMgKpxytZTf2d
jDm7ixzZjf48mlMckNQtLziyUtsTNrN9WiG2gfg7QksoZ0PuFxxK6UkGldQU8kdll11LpN7FhTAJ
vGg/oW+IOqW8zd18csHl3cg07BmS0h5eOwVBfJTco9ZldwBMisuY1x9wG6gGTGHUqL66vvMxImmi
GnOMKOgIdyKvRA8WfUcJy7foxG5TkqHFYLYiJBOZ3sjIsl/RhH4q5gadmwXy0Mkh4xHx+4WhkiyL
FrIoFqk/kqUjN+ZUGcvRRq/6QzQCpROA3TdFMc4Hl3IIeXaSFrACi9HCIwaK2Ws6y+QilVbsO2Zm
o/cIEg/h1ss9hbZOF0RjhF5LX4juBykHGrZF4kDrCGRnz8mApiU6ppw90x6edRYjwWWiNV7VRoVW
ryCtvB5mNABEW4wgW1gzEODx+8OErsYRQby5G9rMhWLgOBjXfRID0THxAjVaDH/wVDX4xi66myG8
0fgQwZU7F8mAISiQLcl1JxGUjYZjhGaAKm8v0H3y1BLb7cVcJu5vK1rce9FVxSNVFCWtg+5j15XZ
j2hxzDfZVCjw0c5HnYz4N1+hX4Hr+Xju0PBoWYuaHIMb6mCOPQdjODCBER2QJ6AeeWmcaqmQK0S1
4SHRUN9g4/E3o26apxTTW98UnaIE00J2rN7NOHYt30a28jxAh+LWojx6Fbiw9B1VEGg99gQXCBGN
MDYL1W/fLq1i8fq1v56nIPfz5WDD/UrboB6FbIk34QbygbM5rzBfWLIGsSxGpm0PNRjIZJ8bUQjp
YJzp1jXTwjOLzHrDwE7yKgXvYkwZ4RLNA0PXHNJcJRec1WUZVIs0hTdaaH2H+ZyR0htxCdOg69Uz
UBaii+mXcsmtYAHNYB0ynmfzTTllneF3uBvoAtIYZnHAJcr03SE5h5rKOKv8KYdtG5ct8JvolSni
viiWj+VLGnVu/jM1KuOQm02HxlmRl3d9ETv3BlANgSpS1P2DPQ/fwMkifKNj9fqZ8vxjSimOqrTm
MJnTog4SFzUEKL/yg5RLtY6wmeLZGpSjfIl2GJrM0rUd1O9N8gBfWYORaFokCaPBqudjhHxuQRjv
Rvhbe0ElnYeNNXP2xHozbi8R5FN5WQ1pW63d6SmC0xjp81Dl3XwwQF4u/Mxq8K644EEnBpSJ8O2V
S+1vsYmGTR9h5kq2XJRhJ2LYRD3gP6Csg7hD2aH+hiWt7SOoBLVX8dIt2d++WEDH1giFShiNObP/
JeTQ/yJuLK9nO2t/9laDYFs2M+pl1mTyVU6sR8UzyN/lRKePNIqKu35BE3eakDAiYSc5foFB/HpB
I2kyMRVpzMIl3xJiDPYN2pLpXVtbqxcyIGISVwhYJsG/8rrs77tZ4SRy03mLhIlYn6nU/Z0AXwcW
NDu7VdmaUti0fDZ65J1eO0pxjXMLCQ4BDV4krdb8tyrQb/DRa8V1DCJP/QaHj7ymZbJ4MmKEnADV
lvEIHj/07jrV466J1a286UF3I/xZSnRa6gig3zY3UOrUeU0eZZw1j5Wqsh827aw7q4HMqV/0hvk9
gfNonqCNVA3egMRNHpNs4D+HeCDo6KO3kPXhXNjzA/DiaDKXgpHLVUf8JTKY+YbLv+VRSbcPyzau
82BA8mEfqxJNx6RVToE2YTWAqWEabDJcutC7SFnQLjP/CUE1xDWIeUJ/Ns2ssUUebQvsECrAwCqG
FIk9pra6axpbEoRAM64i6KRQSeWplanjXNoIDQ08oierJserGnS5NtyO0wCdKWP2OgZNcHCZZH/B
FRG/YJQWdGRp3mdASCH5+tkRBFU/oVZ7E3NUscc5KbNjSSELiY4Ru8TFEK0uQd1afpPZaJeHxOjS
LDR4JcYLXIigOmpAcbgnIrl1l6sBHEqVSBNUwDbQq7hHqKNaXAx2d1vwot25Ud+68tawDRZ2TwhI
JBxIZS0IA+B+a8h5NPCMa6gGmWbmOpfpHIicUYogcTI7+uf0NfTWi2tQhiWvYkXMhh1sRt4ht/BH
8d7cAfhsbbuGYYhzO0K/AddIVM4XkMd7tdoi9hgC1c4d/Qai5H+oK9qOw5MCJCFa+Qv5C9qi411U
yLsxcc5Dn+nUFa0lR9XXUHyhQIqhj8ueCvPMGSCmCx7hUgakfslADwORNy2ZDwuqVq80s0MBVonT
H3gDLqErHkXGABRP3THIjXLPoaj3RZP7FlodrsHvl3GPm2vjIOmkFcpKOygrAaZH55wH8DRDMPJz
F9cMuF9AOakYDLjkNS7IMWE0LJiyPr1DK97sCxiGo9kucXuCEgLCgcUytx4GZQ85evCrMmvJbO7l
2XgwgKY//bCtbdJsGfQhI6QEbDDVKLSWcJlsq/lnITm6aacfsGUTmkHTCiK28N3sgNm4v2hkBcro
f1AJAu7dI7X1GzS7RgUPFGnu2oc+mp5RmDb+OOxOI26cV528onMhUJNNPTsAQvRWynyVbEd1IUGR
wR1wP/P0vC+hE1n0SVX0oLdlh7JOgzzqX/lAd4aENhyfLoY0E9mm4+TSQxnBH5VrjohkcMAtKpzT
zqndesb6/T+B9krmFEUzwnHjrluGjkLani6gSHNXNNpZR4mtj/70iFr2NKlLYoPJD0lA6ZY/V2Qv
QATXppTfTz9j4yyx9e+fnjGncZQNDSw7XcDj3hPU8E5JdgTOtxbXLHtkzFK4cYB6sOsMfu121VXa
oed63qtrplwSAGNMc2IHEqfHaELlN1W76hRbn1czY2xyj+av7RwitBK92sUkTG8MP5rIWXbgmFub
o1kxwUAi7wfqHGYQ8Hq5GnPfrrLn03uz4YV00gp0LbuJCLx+bZnoIlFUyQB5ujP1miExdvKLjV+g
U1f0TS6Kqgb+IO2jX22EiyVWkPNYEzCK/t+D2RtZBdpjoHkhAvosx/XrTu3etNzG16W68cq2pMTB
xNM6f5FHEDZB03MEMbXcU6rb+gCa7c5uz6247v7/9QU824oMT2V90yT1Hmnp1q9Yv8sn21V9SZu5
RBxYOfo9x8UezUouvlHgnuq8c6RZcG82nGVGzVYAw/04T0HX5b8p0KqoefZ02TYiDtXsOOq52UMu
BBI2PVhFK8sXPHqJMLsyLk8NPPmOw946rZpF51SILMV47SGio/GH5W71YVVxsQPV3/oWmjX3yZgA
vrZulDvjurm6WYfOKjben/4OGy+vc1lYqNO7mbQI+S647VuCkIx7iPfzFtcGASLwwMe4/1uB827h
57icC8w16J+3um7IZSwLJ8PqpJ8e4gYzDLyDsujpxTe2XWewSN0hwUxqbx9aAMw8NPsGv0WNMLX4
x+knbJxOncVCjdlC4mJmh85R14uNPi3iMHFdn2MUqTDOLGBtzZZtp44V9BUxuFgCAYh7xNZD92Nv
9a1t0sw47RoGWPTs/nOmK+C85ObrAMGHnc+wdTyt/3qitODgVXUWcUA75wfGSArcIvI9HogNV6pT
WMy4D0ji1MTiVXkzp+2Ns2ZCDTpzJXk4/ZG39kez3rSM3VkAC33AJUcRoDhTXh7Zro871b1aeWOL
dDYLOhLJcS+D2fIcl6xzB13RhHY7Uk4bW6STWeBqKcNcfAZcpC1wKUQwzJYc67S63y8BN6o0ncwC
CAZc8IPfCUPTsXEfieaGGNV9YtPfjVsFJM7QUt/jPdvaKy08w7PhnqTvEGFiM02OuCHuD4tzHr0j
02kt4mGuwBrPBQqPeUUTQzezwkXC4fRR2nr39e+fgnI2ZIbZ0gnvbnb5GDaty0OekB3Vjg1vZGmG
bPVAPclKYKyjLMWBp/K7PcnnprNDdL/fCpvvxJt/U+tfFOW6OFJqrerTzMCDRsjY9PkMDbLy0LTm
n/9/WHOjbBWIJftmwxCX8ud5u6cF6TJr0fAvmEAY7d0rOQLUYc55vROkt76NbuZO1CwqSzDo7gKH
gXtdHjSgeQ3Oened/ULMaMgaPSw8JcO7MgDYMcW5rSqd9yLKMtYkzLEPWTtC4lXIwheMPsaJbSPi
qfMOr06AwarGqRc6cHDEVc9OCzcI4OCyE0k3dl8XShIxGZRrMHTCyMBwwYt6YVRnTuiZq2f/ZHbO
MmTL0McOBC34U4rBSX9RQMKd92U1m64Vw5VZJOkBV8rUSzEVc77vNjWTztA3LRdlr5NamA1Ju/Ji
aKsUKCHriuPieydCb0QIU4/QvOWYWIlW4XX7tV2z6rWX0BEVQE779bxt0oyXAOMQubIEkg8IzxAJ
pbqw891fsHV8NOPN7HIEY//SY5+q4X6yl+nG6upsJ4JurK5zYERDKwDIlVi9Ne1XCxLX16MBYM9Z
O6PTX5CZTHE91lhdyHq4xN16GkgWkZfTy29EBZ31gmbKWIAHQVNzWRUuJ1YHM4NaVNXW7y7tlWda
zV7pvLVR6wH7ZGgKUAVAYCmeBXU+O6hi4YaobZ9O/5KNY0o0My6KdEh63F8jehbiDweO1J9yGyMJ
zptj2DtBdCOV0fkvBhJDdsUx1oeMeR7+09+deHQHdGqMaZKh9i3c3NEiPy+oEc3CAVqrCzyvQeoE
HKSfzgsgj31xnkoA0zWQJrBg50M1tIA9g3ObesbQdxhxmZLm+fRH2frkml2LsQWbqnCwX4OF2hAw
BYy1VMtOk/Afh80Xqcb/aB/F4GIruvWbpwxyIq30SyUOvUmveVLeu8g0x/lWNM41ZgvP6r1RnSLD
MmO3mgmA3kD3gIAyzTDUZbM9Ne2vzxfV2TGisUPBJSqsHltAhZrGOwwmgDbOtZlAa03G1gXQcj/O
+ThU58hIeT1yI8u736SUk8cSRKkWCJmzHBfVZZBoiwmgYhy73xWEWfzRrN9xv2oH5726ZuyAByZl
n4v2dz+qH1DPE17mAix4evF1kf89VdRdD/MnP4XWGMDqtml8pAPk4TJZGtec59ExaSx3L0leg+dX
z9AMu+jm1miJiDEUpsy/Bm+ZtzJQtmxtz6x6q1aGhvRMB+gUDD5UsF7BfTzBG9dn8b9SnTxjzHJX
zZjw+ruGFx8AWIDFsjzdSXu+Div0f0SRJkwTEWalH5iIDgp0VHAU7nBl87TyQ+z/iK3HaIE9l8p1
bQAs/8q0v5wN+Z0Y4jad5XH1wgvk0HdOxNdujOpsGhIxC3dC3fw+kTkGDMdF7tM55/FJopn43/NW
1HRJ5yGnH/0SHUyHhugkYMYoh94rc/d0z7Z+wrqFnw51Q2YnBfUKey8I5khUV32AbCHbMccNtyW0
yF5D4bB3pWW8zw3ycyZN3xjLR5fViQf8CdCZyej3lO411rZ+i2b98dR2SVnG5CPKMV5kqF+Moydy
2vi31l7//mmfoOZUODnm9D6cQd2pZur9ASD6HbPYWlyzeiKosFJWzx/EbkjgrG/tLHl35uqrr/n0
6mnbmgZEVOyPJCnRA1wHJcBtseOxtl5di+RVNs3zOOPVF3SQeYA5G9cF4VvVp2fBNajQbFk6jsFB
HU0+xGzal4C9g6wOcznnRSOdNwOsVnbMXKP8KxK3QYIG6C43zwykOmtGmblTPNOOfICRYfhVOGZz
1yeOuDt9IjcaKlSnzZjGhEJ3Isr/umK4pZZ7C76jMfgHJcbIaeqNTXTLpu5WtnHrTQl7a8fzSOCp
rpXkzBWFlKBw3uM+xfBTBuRGKkFncfqXbZwpnUWDQpUHw+gjfTfqjPqkrUYf06s7yeHW4uvfP1kD
JjQWMdcNfcft/QiCt8nArFy6UwdsLa4ZsgWewBZyJvHfOQdI3yvnwnq1iyG5OG9jNEseXDLP0dK5
fwzMknnjxEyMy6Qf5y2uWbKdOG6FiVvnPcEkvxeBacwv22lPZMTF9n6R2HDNjJdsEe465vner4yf
leB/HBM68rNd/rQkkIRL51xGy4KJFzVZ5xm3DiZranCxjI41fTSU5UBhxaCl7TpUsKc3bCO6Oevf
P50kqFzaNSWG82ftKaZp5bcgoKyUus0ghFkMzRVmU3a87EZCo8PKWtFIlvVq+Kjz5K3DtHBRDSFp
6KOLhvDc7sktbWS4OrKMd3a8KFUOHy4o1K46TEtdxIsDnI4xAsVxete2nqEFaYMRNKS4mtDNqbxO
rqPMb9Z8XrBwNON2ZAL1INlMoQnOmBgEE/V5yAQMQf33YxsOV2wGz1to5t/M7jBkO42WDY/haCZt
FbZpxgLrdiwCIVsx/FIYR9+J/F/3PqgugDQrywXOYZ4wMnScoTM2pl7XvdTqPI+hyx7JMu0my2yn
UMbN5bQ073HLd5pn/+6ZvvAXOmisFOY8ppRMIeYcb1ToekPQh10w+7UH+d+gCe+cIAmePqhn+pBn
DqYQmkie8l72Ovsbe6eDybp5XlwLY9ZhXl/HZuNJ/pI4T6ncSyg37EBHlHWJWCw3wuZ1df2tkNWV
QTBzWiWvp81s6/XXv39yTgU0w3HP3E2hK9H6LaLkEnHoDiSkwVKVcud8bRxeHU4GZD2CPsFHmkhV
eBkIiLwuPQ/HTHUcWYsbd8xwL/iwsekNfDg41h4r99be68ZsVL3rVHL1QY0MwH1VPIDYzDoqZ7B3
6uit/dfsOumifEgGbE3GPqrkDjOJmELzaHVeaGNasHbdPOYpho1DPs0YG4inP9YcR8Hps7O1PVqs
rqQUfV/i7JjQdnAwWmrjGax1w9PLb5waHUlmyamWTozljfapHl+p9Xx63X83D1/4DB09RjOwy8wc
JqVeqicSmteg8iheKThuguK28uOduL/1/lrJbIzVTHvIFoc8A05WVgd33NuajZ3XUWRjl9fOglvx
cCqfO1J4Sf3eiZfT27P12uszP3kEWoNKEWMyUwg1ufGvAFCw8llWqXbHGWy9+/rcT+vbIFoikEWb
QhDsAtLyl0EYJ8ranbRh6+01k2UMqmUFw6Gp+CXEIL2cPJ7elq0ySgeLYWxvWBqBlTNk0+/s9n7y
h4vv+aEO5HlU95Rq1tqTzCz4hK2pBFQs3Tqo3TNtVdc9gog1iG3mCsY0HVp1marGm9tk55NubLqO
EUObqXdrvi6eHWbjzTkzcbC1zLlTTIAxEN4r4cdkfnSNHa+40fgHM8h/z2APLtumBn1FaPPBT2X5
mJvT09gzcFZYH2YuQXFvfzdx/9xj5PH0+dlw9DperKJ2jLla/BaavY4m+PvyMEsdTI+e5210tNiC
OhKzngW8TQIOnesu22kfbJQUOjysHqHIjTHdKXTm9I8q2aMCU39hzHc0j0AfZe0A57eOkGa3c+Mw
Rid8EWu4SaerIj0vvuoSR7Pb1mAvLqeQUB5aDfcll52HeZXvIq3UzrfdennNbl1TNLPqUE5ks/sc
G22BM9VWO8a1eVj1MGsNEfoocDwgDPGGqAHKA3NgBrgGaHNpUHE1cNATTdxvkz1w48ZH1yFjhl2l
mDLHD+JxEZSO6ZXZIU2EFznfFH84bRAbcUBHjplj0kDzDgYxKbCBmv0lcwTma8udymDjm+ioMVeY
TVaiuRvOUJ8Cpc31ROwd97H15lrO3KrZbqHlOYViuKHqwekum2gn+G54CR0h5qysH0WPpe3UCpeh
80fW+QNEqKDNsPOIrY1Z//4p/iZgomKNieMkKsTev5iQPv09t9bVLBgQSYCOFYJAzHPQ2UffeZHv
bPjW0tZ/X3kCS4fJbDgHcMuAUHj0bVXuWNfW0prpzlQ5QnIck6YAI9DjxHbc5ta6mtHGVW9NIBFR
IWFt2LIpMEAhcdZG62gvWUZVV2LKIjShBO6OeVCYe6qaG8dPx3pNdO7VorDRVZ0cQJ7j1f0vShLw
0+7dvWzYjo7zamlaWjaoUsPK/tOwt7x4a/h5TR0d5dWNWWXW7brlRuT3fRtM4NA4veVbyZ8O8qpA
6UUjAw5RQuy9qV4Wszo0leNXDH4FQuPFVS+aYGmvlbvHXb9xgnTdI8imi9KY8ZmZUXjgl/TGYW+C
bGtpzVQjE7x/oEybwh68wN1Dx8PT27S1rmanii6JFAvWBXutx8HXhp7deStrZlrUTE7g/pvCpj8W
0419ZtrxL+Z+coZsaXgJcsK1e3NnySB1Hs96Xx3UlUswRaGMUmELqpoRh/1wet2t2lXHcymcLyuL
sfB8Vd7Ji/T2j/nA/CvjHkxFO4d9wwnomC5LCrJQ6DWGzvQ2VavGSutxfj1xdnH6R2wcE7I++NOm
2xmQENR2VGjaIA+aMdCQ7F0J/UMJf1Hb/w+My42Bb1pAeTH7zgWICILsUN8mh9iLnuZvN/aF7fuJ
9/1oGx59vI5fz/tB6w/99INYJ0fOOXas6C+5AlHjeR5Nh29Bx7Rs3RwejYF6Eq7gKhJnugAdurW2
kouBRioEHj2YuAq4s1ddbZ0fzVY7mGpPc6JC0fa3ouSvVRaFJJ0wow/O9NM7vhFGdOSW3YJcQAJ9
HGLczW9FfOs2LrBze03dr0+oraO0wBCUVE6OsDozG1S5pM9DFdfnCcLZOkoL7L64QbGxQbV7F4NA
fmHfT+/K1muv6fync1iqtuvBxIiP6oLlhB9XyszTK39dENg6GksuqZBNjZWnobtaOcjRqXieUAmi
S/fBFvBLnn7Ov2D9v/Zru+sH//QT3KKx86LA3jgPzSG/it/43ehdGM/2VX3IrsRjfX1kT6eftbVb
698/PWrMud10FR7VlmGTfrP23NvXZ9N2tehaJW4FztIY7UWwfGUg986SHwO0gE6/9dbq1n/fGgoz
PMsFVl/YY5p/tOkjKX+ct7RmuIvTC2IWWHrEWHDb/qJ24sv0zPfWEmLoGLtNBbba0KBVOIJkPZul
D12Ks8o9W4dYDaadlyAFQR4vxR23y9Ae+c6bb5wTHV8FEeypAX5dhdYE4jrA8DuQlJ3e8X+J9RfH
XWgWy7IpZeCqVGH3A3RFb/lxOBo+D11/ubsvb8ob5j/wy9/l+87jvr5dt3Wg1TRaWUXWaofcqj/R
vQXS63sCiq0DNEDe/0Z31W1za1xmtzyIfuU7v/HrcGDrCkYyNkok5fClLnyHl+XE9QrWQFp2LQJk
Oe3UiALn/6ud1Ky5cSM1TAX4YwvxHLc3oGQM6vYhMp9TdQEqtZ0fs+WfhGbchlsT3s/QIo5T5TMG
3QA3urAW8PtCBMEV1rcGBt+644OdTDeViK6tSPhLVftVZYVOvnybZiM8/TW3Ntb6ryeoTSKFEeFV
LPmcxUEPaldy36Zn4V9sXekomsBVUvBWhSUpQ9dRB5TKO59q68U1VzBkRSplrJAgpIUbtIYdQAv+
QTVX00ohfXpzNtykDtiSPR+MLoJzjw3nxgF9OcifymuSxWf1K20ds8XijmPYHb5SCJ8YFyw+q19p
62AtBi3dFvxzKgQNvpUe6/gXkLXyPOVuW8dj2SnBxVExqBBkf37cNd9UbR2mak9rdcMGdUAWlCl6
EbVrABl908TtxQ2bQQ/QX4M4zFE7SfFGKsI1Qx8XqzSXbN35bLi3GkhZtPSiq+1b0AKD0dEMzjtA
mqE3IFXjYH/E3QOm6vlNuhzSbMe0ts6mZrj5HPdyyic4fcEKr8QF2IHPLaj2nbw4L2ZxLZQjCZzJ
OOLt1fTG7dtpj/lk69U1022gXWz3a24z0ccZVIrtbWvsWNTG0joKyy7oUFRrKOz7G8O+LKL74rzO
kK0jsGTNeogH4a1BI+EaN/15t+u2DrdKJwhTgbgflxY29ZzogztndQ9tHWBViJq1BkRGQpYaAesG
lCBnZjM6W1cZJZUaJyxN57Cwv5HivARMh1SpuMlMyFAjAYvLgynMq0VUF6dNccPidUwVvGxEDTdB
k8Z6gFCN4R4N8ZOrZ3BBnhctdHTVUENQ3FBIHipS/wDD9B0mwf5KaFKc/gEbGaSOr6IsWq0RP8CK
Ij9xIuDn92ByW3ujGWSZ5xEg5w0KsxrU7QaGsIbW8tJR3qmsxQCIs3cNtRG0daCVTKqsrNwcD8qs
Q1rMF47zbIJsUu7dOW1skg6kqikHSbmDg+kk/QtghJByezq9/RueRYdQRcQsudEhppo1h+RkHvsk
BdfrZMri+fQTtjZn/funUtIZDRpBTEHhysYhoVEW8mgAmB84YBEOkwmDqaefs7VH6y/89Bxrzvqq
zZE4m5bv5leg/zq97kbg1jFUygRSnub4uFZ5UaBJk0LbginQeYMVb4rvx+z99HM2TivTguqQN24K
6SAV8nK+Y9CiikF/DbzkPWb+j2k57jxma5u0AEttt+xaU6IP0rpvQJ5DCkSIvdmkrcW10Fq3luA9
gzGDzd1PmPSGZcfPbZ1TzZajKZ1iDh3BsAGXcmYG7vizAxHz6a3feG0dTdUkXEQWxEXDOgGrGM89
NHPOW3k9VJ8O5SiZUhZdvVt13ctjN+045Y1iVefhqkvoyBRNuq7be8Vyk6AVlwFkLKG2U1gQB3oo
oCl4+jdsGLAOqDK7wYbWPX4D48rHjZdX5k8uu6Z78Jt/F0VflKdUs9yiK6HWNKzb//Le++L+cb6/
4Lc3JJi97wbQ4Du/Y+MI0fXrf/oWE5QbMPOLx6zKCv2LskCUXv04vUdbJ0gz3qZgdWSnWDsnl/F0
lexV7lvratZqTrbNigXr9t0HmJG9sdujKdtaWTNVt4fUms1L1LBlhjMP8QFWn+eJdTyVjQbu/7/0
PH9bqstlDw+68QF1KNX8f6R9S3OcvhPtJ6IKBAK0ZYbx+JHETuI4yYb6JbZ5I0CI16e/h/zvwlGs
0S3uzuWF0LS61VLr9DmePeZ2gNiEDisUSqOOXwciNHiHxh4qnmrIksKCsBQuxUE23vNm+eJCIsJw
yNHNfNvz37heME9uxbGFxXV7X1rnMvtcNZ93eZ6KnYJDQJKnw9Ctd8fp50TuW0QVM2UVYdIka4hi
s8iPjUxiwOyPl6es2bxU2FQvZZVBKGcrxRfyNDiWd4D2HDRLKPg6T1VK7KOLB+T7si1BZdAyk9S2
bhWUIHUKi5ZegiVO3PoLB5cN2gR970hmz7DMmhSuAqqsGUquYcbxAdG7h4WLHwma54+Ol603w5KI
YwrxxevLRtT5qxK/CdRFwJXI8K3woxg+hfv6o/DU8rer2qKDxIHEVRPth1dW0V5By8XgUhr7q8ip
0oVQrIW7ROx4r34QL7KLZLVvA1YRU1ARSHBKhrtCw/u1m+f5ubad9ddlW+smroQvsA1oSaNwnNm+
q8mTYI8QsDVkcs06ki3rvtkacnvskoXgeNln+Wsg2RoNrDSUDXRjb7/nzdgQ02m4KFBMmRPoiWT3
lXO+bBCNo5Ptg28GRtEgI+FW6gBTIySnDl7+m9a3vPnepDy+/Int979zKFA5tSpRlfk8Ye7QlDx6
042z/CiCa0n2MRG4KpXW2kPBsQBDfQwZppNbTJHtzsduMbWm6EyvhCcvu9ylE95cKg+Kru0M0RZq
WFWdNyoR6oezU0M/bozn8LnMnomPNkATIZFmYVX81FIKqHHP2MEG6wMFq1xltcd8uWfgCyrr1bAP
aGzzD5LKyjLJKshH2yKIeYsl7ad1ZzypIKoWcAOoK+IXeG3p3ZNBTFfDEEymx16N8VUg1QxVLayk
g3uItx5AR3w1ZuCSoK7B63X23z77JrCg3hNI4qD83/HbMfm6OtVBdB/q8AZ8i8fLgaX7hBK7rb+2
DDQCAN60D2V1NeM5nHmbOoMFpmNDHVpnJSXTej7azTm1R2BkP3JBD3V2BUV7ww/QDa6eice1KBew
ecQyzD6sVXlVVuH1FLaG8NJsPH9gbm+WoJh8wv0U3smK7jRDLgnamREi+Zg22b7crSKrsqZNg9HF
Kuf2TclSsIqZusk0tlGxVZQ5JVTB0KcY0ttQ/KTLzzD8etlvNv94Z0NW0VW8Esyuu81vhjPUYOzl
+fK4uilvfvrG3m1dDnXvw1dkcT3IlwLvu+PD5aF1U1ZyK3QD58SvUHct1hOH6l0bXx5X4yIqkAqC
Ns6UzZjyGvzHirtm+ZU1LxAIvzy6ziDbr3ljEEZAA0FqZKZ1mo/tBNKoMIhq4PsuD68zihKb1kyr
pfDxNLokln/vukMAzjBn/n15dN3kleD0sh5q3Fvkj/2HFE/LGbtL+NO+sZWc2kMjijstltNrphO4
Fo8QMzqGgx9dHl5nGCWvMmuG2uuGm3LQUROCUsdwWHrfJNCo/3s9QfHQ2l6DcYMqewSBWlyPzR33
CsNe+/60iYqYIhWoy/3NGR0/vQvAXgEdzf/2WISoLFZLi/fKia0YGsdSQpMonRvDGUBnFCU0W8i5
uX2bYy3T+Sgd8ctf12s2e7ueEYkKleJQ44BoNIqpxPsxOP/V3ouEbtNlq/xBGf+7ExKVxMoDPY69
Don1vNQgLIW2yLeiDUlUBe4t1JHtqLTodS74jyYIISs9rf6N4/iQmYGCA7j/7ueZF7suD0SFU4GJ
L+jYjJf8tu2hJzlGwjKhaXULpASyla/FOG5rX0Dui/gdcAgcRMzBrk2OqCxW8+o3jVeNeNEkxWOw
VGHEyuAHF46paqkLCyWaEx9ErKOHU0JgPwdDDjEWU6VIYxkVTtURqwb9EnIstB+jNYG6eRPR4v6y
c72fWiAn/PdmwdY08BuCaGYuu4FE8RU07q/ybLyrpsQAo9BYRsVVdU6ZWd004IwweTjckyc6hLsS
LlExVLhRLTlHz1LsDM6xZf6R4oXksmF0Vt/+/yYrem44zcAWgarDvZnRzOV2d3L+dXlsnUW2/78Z
ewE5DxjOtlNTOH4QtP5vZYnhNKkbWsm26HBJwtpBMl/809h+KcfXfVNWwhO8CtbsjhjXYVey/LVM
Jt0H3YSVJEsBPbRCFwPb/anPP0luOPPqHFuJR28GvC5csOEHnmNFvYfrwCz8n2HvVGdo4VVfL9tF
4yYqtmkOmjFZFkx/IN+S8pasc+R1u84fRMU1ObShzB4QOP0IWFZN44k5HxLjAVs39eBvL8z9qUQb
h6x/e2PRR6VX/85LtBkB375z/krOZTKtpLuVVFj3wW8b0NKio9QQntv+9E5OVOFNQQdl09JHJnKd
+eRIPNqEJIFAtgANUj2eRpn/GIvQpBemcSYV50THQHAyo4IMJRSIR8+06OaomzgeX2g1n1gid57G
SaAEcAkdQHdyxBRnVESUsCsBrr2BVfFlf9WEm6piuPRQOkb/HsLCrU7gxsT7Y7qv7ZmoQCfQYGai
2tZ7DT804omUj5fnrHNUJZS7tMggXo9dPpTWzTIDVxGO6WHMmudd46top7lehSAL4mwMc6hhN9/8
sD8EfB+AiKiIJ04GNnAfZpkaHuOuAn0t53R55prVVEFPvQ9izN7C0KUMoiywIPhrArPohlaCd0Al
go4CJ1onXKKun44Qy913ilRhT1AeqdLaxVmMAxkQT+NC8P6SEcOZQBOrKvgJqniTJ0d0NE3pdDf5
5VWYASAzOscR8hSGX7Bdpd7ZfVQUlDWANcBa4JFN+MEl6Um4v/vspg++OejPaqdb25QCNA3nREVD
TXm49l45py9ZljVHaIQdRJrmh6nNmqghwXouSshkt5wcxgTqZHjwMBGB6hxAScx9UnsEHRkoDfYn
v/lc7StGEZWBKvGHtgp8jOv5xcFz2vPckOPlcNBsFCouCrRGGfcSOJbbnyd210+/ndB0C9OYQ4VE
4dmk8lMGHEsIEp9ozNsuKh3x5fLENa2ERIVFFVW3dlOKdNZL6zfhLvpUZCTk8N/gz0eaSKDUOBTm
/cOAe73XD8VBSt9wd9UEDFUifSnxaNhATCqmSXoOA/ceOpzgNijP9RoYShI6420L9ubAy2RXJJ2P
henq6aoidkTlYrgd64be/v9m6CGw17nKsHnn7o2PApALXZ3Li6Ib2VVGHkMylwtO6ZZ4SMT3xETX
rLO3cpQuC290waiII+O4PlqJfd9UR+AhilDsO3epRFPCq0SSQE0iztczofd2cO5NkHhdhCmpOGjD
wGvCvP7NOPNv+Nbf1k19fqxHf+e+o4Kjpq6UENSCOwZWdhUWxSFtmOEmqpm9SjblU7d0sxwRNEIf
YZUfQ7uPGDWcSDXLqkKksoR3AeVYVqd4HNjNNH3NALhPppdd3qiiohpGitreOkwSfiusn4FnmLbO
Jtv/38RPx2yrZ1vnXc6LSKT9IYGydWWqReqMokSn7SR21203Xeb/YtYj9MeiZqwOLv9vn1WUGE1t
KdKlR/RPzgcPLxsNOqj2jaxEKRWztZQeRsZm2Hb1it6D3osvj62zuZJas17gTDvAKmUlQPl7bvKn
JdtXAFDBUGPagFtqyyRtf+3Vd76zb84qGIqiqpwHFuKduaCW+rR0D5lpU9FstCoUqgZ5vUyzZIgT
awXkbMi+exCWNKyjxgNVeilWQxwJLoj7lJsWkT9D4itx/DUqU1pGYINvDN/RrKmKiyqIsKFon8uY
ifYcOO01KKzidrH3ZVAVHgV+Od+e82CIwb4ARm3/YIl9XONoj/h7B8CTewE+cFiIWAG0KZKt0XpX
IwJxlfAsM8/P/SSVcTLVUQjtgDEPDPbWOY0Sn7MoXVgEfp7Iso5yG2rkVt8KQ+7XHchUucGB01aS
FSeW3LGGaK1yepeFI79v2PJh8RrnQLLpcWgdeuQTuF/56NlRsdgkEmwVO9dcSbasnOuSBLjdLYvb
3rbD7HxvLc/Z946joqP6pKHz5HMZ07WPAjYfKmnqzNTEggqOmqbe6rthuztO9EcllnORo46x7Dzy
qXRSYU8p5E4wfJB8gljJIZ3L4+WNWeNUKjiqHEeIK3A4FWvXNW7gukcmjG2xutE3c71JtSwtnVYk
2EKlc82TD+64z09UdJQ9e+CQysMhzvrykOftIQnCnQZRAlhQD2qCsoGThMmTgzpJhEea75eNrfMS
JYIhfYTQCS0Zr0sa2fnHxjkzufPRhCgpViQ07DKSAbRk5z9lUH6naX10vcxE07wVSd+pABA1Nq2q
d3oLPojn/pewXtareiHeoQoCGofl+nUR1ETSqXEbFSMlHVIIcN8OcYsUOQXyiuMUdXkJdEOHf3tk
aXWru1L8CuKhqtmWkWfqq9SkXRUWtfqdm/GSDnFefpnXO3uZowAkEtRwktdNfPvsm1CyKj5A5R3D
z4A6Hywm5tMssyy+bBbd5JVArXIw+zQpWtDamR+H/LOTQbInPdKdVxyVTqodfCggb5QmGajZso5+
snzD1U9nFyVeA/A5S3TKjnhZCtixBbQ2kpYznC7bReP0f5LlG6uXcMOp5Ji3EP4VoJFXrpVeDdUM
haP16KKWd/kzuh+hxG4/pXWxbp1JjvVJ2CkID/e1ZBAVCFWQlDiQocYhzQK4YOzsKGnmU9WK510z
V+FQ5VzhnPZn5s5RFLd8nyInUbFQQW3P7byuMs7sEaDRoY26MSkNZx3NqqocU1MhszLMUJADa/rc
QX5rvs/a/iDx/pDNhnjVfUOJVyfvZnsuahmP7YcwBHF+ehqaqzXpI88zKURr8sk/KKmwc1kfIldJ
0LFMbnjtJwKv/JMJwatxS1UwsMp5jcKENcQBB7n5XJ3X0N13CVfJpWqPT5MoMfVwfgzt2zr92Iz7
juAquRRdiSRiguVn6+vifiPO42VX15TAbSVI51XkHUlLhNL8sZOfu/A+g0aXJ7rI8T429VMiTdBm
3boqqRZvX93iCvinvV4v3pPXf69yEyHK+2M7KlaqlT5oYjfr1OtPVjnIgc+t8Ri8ZdF/zwiOipRq
p6xgVYJV7ZtPnfM9ofd98EO4r1Ta0I03HOPfz1WOipnKrBbFrBbH+DG1rywCtlI8p3SyPnX9vOug
5vxDOFX3reulKFeM3UOYvITibKRf0M1+W5c3GSUdci91xi1m/eQR+iufQbodpXQ62i37cdlRdUu8
hfObT2RJOJZrjU8MoLxJ68/tcr0YsVm6+Sv5FtdOKijgtHHqSTxuP3M3++KN7GRVJoiLbvrKKXkV
YzC4JU5+gKx+EIv8Hg7WQ+OaOJnf35gdFRfFq5XnWYUAmKzxvHjZiYrnOrTO6wCo/FJf7VsDJYSn
3h254+ErhPQfgso5DFN7agrn8+Xh39+Z8abz9xIvbpmOYYiLFXWyoxeO8QSB1ctDaxZYxUe1XSCp
ZVcyLp2HUaD8kuJ8Dyg+WtdPl7+gWWAVHlWw1rLnEdHVj91pWhc8E6cHf7AMw7+/TzsqREoOgb+m
PWxT1fMtFEzQJg0FhKw6ZED4yqSMhmKJgr46Xv41uqVQArpwcpB7hDhh2bRhh3AO+Ali6ya+Gc2O
GiqxPEmrrq3GKn/jLNFFeEufDqVgH6Zy+N5S9xrcifmx9QNDVtbEhsovtWYeZ420h5iyT50FYA+q
edVwAn38IWD7lJSdUInvEOLnAMqgRNbbIIuArGB+CAPQIuxbDiVL59OYLyxc4bcQ8MRl737Kp50r
rcQ0rcqpXnxMHAglYGHkMXX3acQ7KqgqkA50G/sWQ2d2DEXe61Ca8HGaaFMxVXmdVpwI1Er6fniV
FX9yHJRpp9HQkakbfnOlN8mG1glLAwqjCP4NqibHYL1KvJ+71lIljAq7oLVHsPrGhaQRBdhjnk3V
Ek3UqmiqZJO2L7diqhusMbfnk8f36VE4KnTKW4Lc6t0tQ9bWRzdZP5T9YDjaavZmFSoVIG+1dgVj
Z+Suya8IELfba2pgevLXLaYSmvNC86lrceAfEqc+BsMqD50ziUO/FnZ8eU11n1Dic2TDsogetZ2e
EjAL+VVUTTkDli032EizhwVKlNojopKI7VmCP0zswGgQueJz5j1YiQnBqVkGFT6VL1062T62ydRJ
D8Rh38M6e5ZFtWEUWsPP0NhJxVBJ9OxATA9L3VI82dZ9lA/nrBH7VkGFUTE3rHshEVnZyo/lUhyS
9bYz7sG6uW92e7MnTIEru96GG3W9d64Sdm+H/g0h8ttlF9LEroqmKhLwukGxY4hrWR1aJo8SPZT7
ht4++Wbm0IgdQZ2NowkKEMx+tGx7+drx2SoNyBNNOldhVEGX4BpVIjs5s6xA53k1Svc15MsJldvy
uPQkzn02GBZZA6VyVCiVJ4CwqChO0gPP4q79XSYEtMgQSsSjI8PjRAPUfks4tBjK68v200WGEt0D
cYqgX/AL/OlnnSyHta8OiX818MfL4+uWXgnudujboQhI/uKVrbxN04VeC6cz3Y01W4eKpsLKzDa6
SeC3iQelO+cEzNMpbdNDBYiNXxoulxofUHFVJKMlT308bDaTO97SBBy6rJqPZOH3EBN08ChpQ5Jk
pqb3YI3NVKTVhL4c1+abF3j+f2TMTqKzn3Ythwqk6okgI+kdbIRhf+sP6a8hdPfRpziqbN8wD2A2
3+rpFCCwslmOpWWiH9fcEFTCqdDvR58ttHm2h/xsy99Nj26QZThz3lzNqwfOBH4kk4nlX/c15cZc
lUHgCwsxQXt2ct1PeBxw2xw7TAq8W+w3c8RM4BOdayn5O7XavMkLfGqpbzPvdaru/fSb7L663oPr
G8ovOndSQjykQTWU0q+fuZdB1VIuVbzW9utlh9L9ACW+KW2GrAg9yMZ6yw2RZdSGawSSFGBAbWz1
9JANJtY9zValoq7yupOzHaLIVvPkP+ATrU+zFM7RoajHrNQvDDuW7jPbL32TUdxiZB4I8bYOv/5M
V+cazaefKKlPVZkYjsm6TyhH8Ao9wyCRX5rngYKrKu3Lry0bX22XnXpiIkPRSJ06Khqrmj3bdzlQ
+iF4m1vvGS14UEG2ozF8GVMazSNE2/Ey3aBSvLbuZy4fmvRT6CcRiqRXIPg9TtZLU0DkYrHjpv9G
+jD2uiyu6XAMiRtNxVMwehHN7Ie8Numz6gyznU/e2J6RPq3IsOCsCfZdQend0jz6sgZTMn297K+6
Lyjnhdqt0DA1I2NAMKU6FTmeKBY3SK6nxvMPrGH+t33fUfaQ0HXKhbEWgT2To6yGKF0bC4auIMNl
z9Hlj2giW9UYbIHlg9QoPtKCFPaYd9mvJB9Nvb+bzd8pDavqgtnkN5OdLaCkmOxXN/jqtevnbNgn
SemoGLChs8OsWzE632g5c3tybtJh5VHh9v7xsnU0P0CFg3nSKe0snUdgtuyrqa2u6qQ4j2my7x6t
QsJWMTcuCEzHWECXz1mGm9QuDzYUd/fNXtkjnMZHYb6CgUTA0NoXFhYwfuzZW4fUYB9NmlPhYItV
CVmMYC8g/SkL+MGdk09y+EGL6yRIT9Q++9T01K77lBLXKR+7oQb3LZqTrGPYL1d919wzd/wq0eK8
JN3vqgvuWEZP+2ynBHlrOx5g0WBGLJ0yBnw5P9SEQWQMHSiXP6AJPBU0xvp2dXgBQoxVsu5xDLnP
Pg/+1JmkFTS7lMqatVqM0iFLAfLxAOvkhJ+GmZ3XEU+elltcX/4RuvhQzgVltq7dzOBho7jh7m1o
/Vzk/eWh/4TxO5uHSplFHAdPhR7GXu+qYx7n0fXX+a79mt52V9mpPqSPn92P9ifnJgaE6fBqR1++
9FflCVI7+LM8npOP5+rDJlHkRqYis+aqoGLJVrI6mRz+EFTcyApirPQWMksd27oJDWld4xUqpmwW
YZ6mPn50VzmxD5GvRUhDrGrWSsWTCaepSlpj9jZK1t24xCzPDrWX7xx+88M3eddjowuMIs48mf+z
rV7BxDeLH5ddQTdzJfTtdibNRAY0KdvBDfg+vYbhQT01RLrO5Nv/30zcpzVfhmrJf8sFEEuSlzIa
mWWYum5wJYf7YZtYORm3DTLJhwhoy8w51zwTtilM3k+xKuFWFyYtC3MQCriBvUR8Y54sy9/77K5E
N8gE2gw3STQ/HPLr8GCCY+mWUznvp9a6imrMwZ9mnfJxjJzmOOYGc2juEiqKjBf9nJNQZL8n4eM8
mp/9hB4FTsQkrH5wMPc3ngGBrvkVKt1WKPu8yrIEZEx1TkDJa7lW+dplXeeCjnIyboO6zyg5XOaL
L5bOR7fpkcTe784we41f/kO45WSWgMbMCjacIDxUQ/0p521uSG26OW//fxNRHFfDgKPWFAuP1BFo
2qxo8idI1JbF3k8oQeuEa854iFpmb/sgDHuC2PRBmlgANKnTUYLWWpa1ERTV5AFXGUAaGv5UdPd5
/XA5rHTDKxf2Nu2SzOsxPAghoxm9vt4995fI3qfW6ahUWxOAMNlgYfymEVdz6R+6xfRWoHMbJXSH
HKT1XgKzDwTlvk0ufDQ4pMZnVEwZJZYFDDhGRqEsAtd4mIrDar1ctrhm2iqwbLQSUZQFnmsrL4m4
R072/LpvZCU8iyzAqXSArTlp7ypJfuaDqayqOfCqmoUjd0kJ9kqJbsJbu1vwFgZhE+/bCF7F/gRn
mU29UTrrKOFq09Ca6w6mH9ED3TrpaQy742XzaFxdBZP1zsII2vxFzGpoP0B4Khple/Sa4ERqd18P
k6PCynxJZt5sq2sNUJEKukPH90XqP6gyaxzqlmyRhPiU3m1RL/BN3DINTq8zj5Jg/a4ArYvoBQAj
PIJWWRQu90P60ApTu44mHaqihcxp8zzn+AHWcu8mp2y4rZNn7GWuf290n/cj11bBZb2s1r6vYf5h
fRJ4zU6D5zLZdwG3VXBZz3y7WkGDAfUXQKu9G1R3UBI0bAu6mSvB61foNkza/0UYJj/bWATn+2XP
1429LfmbHFhPdl8QjqASdLxhU4Uthx+bdR9U1laZuFKoXnd5aS8xoePPpHXPyeQanFI3822beDPz
aqVBl3t4yJvkGnl8jXAEOVBUni4b5v3dxlbJtZqlz4Ixw/AUZAWuZAfBDSO/fz2zmZJXOSSAQ9AG
oIexdIO4WQJxO83iMKS9uAFdWHrKuSkP6j6lBG49re7CoCkG/A8eypdTWkKUmUfAc0TUfdpnKCXX
Sj8oC55CM6dD6W/x63PQpIZTsmb6KpIs7TD1ccNvbPtaXj9J9hLmj61zhX1h1+RVQNlEC3caKFZ5
yykcPGdLug/sA5bGv/3T4YPr9LiIx05Pr1tx3wXFad+klZidUoDq0Bm4PdQWgAY6p2HfZcFWFQmT
umIFy7BHdjWK42BWIGESJdm+DAj01N8msYIiL7ibr3EOdfCOOV9oKK4u2+T9FGWr6LB6yvGOxbEB
S34LlG/kZbdhCFHKet9uowLDpjojDl6qsZpkjujwErovY71PgcT+R1FwTEk6VzB7PgQHMYoDctM+
syjB2VALXOUdIgiGCNyXon4YKcXwuyq3tgoNa9aEzyVD+JTd/XbuQ8qGlQz7pGaDV8FhLK9st/Wx
eWHw7XqAE02DCL1sGM32rqoJJussGBm2h2fcnVjgQ1LGNG+NK6rIsCyRdWbZW0oNn3CYwbUpWfbe
ymwVHDZ5mHWeYuKr8+I039v6FnbZux+q+LC2Hok39tuOiztZ4LdHoydq9nIVHubkk59CCuGPVXCZ
3DaX/80929dtZatkWrwcOosIOGNT0MMqQT+49zCgcmkJ15UcSgjAZXcvU9sdZxbs9EMlQO2xXNAw
iuX01ocat74NZ3nZwzXhowLB5iCvczZh5BEeblsvAm9xxhuBbnDl5biijbusM1YTsWlXeK9xvu89
qKv4L49khZ/X7hIXaT89Jn0KidLKatYHPrLc1HumiX9VR1B2ywwZc2sBR/nyvZHjNQ9aQyrSDb3Z
7M3BdHVHfxxLAB08sBs4Df2Sg4Pq8prqht7+/2bojPbD/1C+BEOjrncy71q6oZViUpMOvO07AqsL
/n2YsocVT5SXZ61zFuXAmzdNao8FogeXF3d4QZLwkCsuj62btnLCBY0EnfKc4dZer9eBmz42Tb/r
0QiYyb+NXYYh5K6ghB7XSzenUVgROd4FDrfqQysXy3R11KQLFdi1BA51lgbb1jDeIpr6DfvGX4xF
Qo2BVERXWiUO9IGwDcyk+7Mrmo8tupkrJ9w5LxZQkGBdkeiq+Sl0n0ZcxYy5SDf89v83zi5yZoPb
AcMjXVRjEoFcNkKpjaFysst3VBRXU5ey8T0E6nbsykBy3dLmuG/obTXezB0Mu+DYSGB1JIwm7cFb
0Rt2l/dLJbYqFOgz34ckLiDzYX7GYyZ/sYshsgoRkeRkLERqkjVVIjYbCCt8uWG1cFtsnPt+uA+a
e1oAn3/aZyAlbgsBUcg5z4HncOXsHhwwr5+7hrgmwkSd8yjBC5w1d4ZwEkBQVbd+1cVu+9qE8otv
epnQrIMK0SJ5V3JsPX/KnhO/XZvvHk6+iNz/j1SoUmQNfT0u/lbybOhwnbD+09jmB5m095cX4f3S
ra2SZPXVJMdwq3F01eta8DBCCDfJfV97h7azPhLa4pX06fK3NElAxWhhgwuqecHJEqpE0bbJ4WQZ
mGoQmtVWNQQ7l0zQe8fg0m0ipBjPe8Y25A0vl+eu2UP/0Q7sBtbU9RYOYCQ5er7sowRosH0pzFMz
LwuWWmzlve2NaAnp/0MNQmcXNY69esznAXZh8iks0mjClRWyUNHuKocKnXLKwW7GraMByOo/O/T+
oZUQbpaqDPM/Ve2yRW0GL0+NCX2u2d9UvJRjNTQtAswad+JxfN2yCzY3vJzlO4V2bBUzBdav/1tK
wc27dnA1rh+s6gV3NXuf6qStcmk5YQmC0hZVA7t150dflOuvfu2oqe1Ls8GpmKncKqvU9mAj/IAM
MZstIVpStyTA8uDMstfLsaXZF1QqramR9ShrgfKh8wMAhKgK2439el9sqWxaQ510BClT/m6bhj+U
jTU/8catdsGNbRUbJbMUaAYXjS+tzMI57gJLjKfQ6cA0eNk4mo1HBUdVtmShB+Bs3G/vmPkSQSDg
fHlozdagUmqVmGTaVHKJ0XL8JF37EzACV36enfuM77utqMioIiP9YEOiNpZzcHCT7qpGnF2evcZr
VIjTnNbhCljvEjdgZ2VgnKJtfywnb9/JUIU3tQ2FJFnGF2hUzkcRNgeZu4ahdTPftqQ3J8PWXisG
pXkB6rjxpmzbIxTnH8i61zDbcr8Z3i3yMbHKGX3LU9Z974aiH7/U4+CzW5LzbNh3vCXbj3vzFWmX
czKJhcdph2wSBk0RpZb3+fLaajxTJdDq6sLra8gUAdJI01siOgaeXXpTD237SHwTDkyTAlSFwQXH
BTb2DQoAgxN5eR8tgGpW64GgCbu1DD9FE78q6mnuB6/KBd6Up47eLvZ6lK2pSVTTQGWrnFpW18yr
nPNle6AazwMG9wbnKpwnACid67JOD9z3xKeJfiNGgTrd71FS8iCTnA0F0KbbvWB7c7NRDb+86pq4
UBFRBMg2iyzuGsve7U797IUH34ZGPC/4Ygg9TUb7BwrFrTz15mb4jULSOcm6O6BDPqLYOUXOSl9q
Z4UWG7SC9v0eJc7HjuRzXzkC9zTv3Cf9sabrSRah4bfozKXEeRnaxdwO7hCzBNif/L62u4O/t6ry
R6v7TXwPQP6Bam4WcWo7N2tdv/rDuo/gEvjkv/eOcUzHFfIBIs6s7C7f1JDKpjYVU3Rmcf8efO3l
xKXE4MVAjymorRu/eqz69uvlRdVsGirllu+vFbcl7JKXKNXyB5yHMrc5FstelIutoqLydeEzc0YR
N6UVw4UQaoshxDTRq/JtWRkQpG4F42zPqcCN3Vula6iVaYZWYVFZHyzuOIB1pe/nL8KzP7DEsIVq
soGKiSKglsQNGCZHGSLN+iPe3hI0OggTp79u5kqcOkNHRNHDKEFDnwIhohbCuQaD6+auBGlaFSVa
jTE2qmPwlnTiaG1tog1ne9kfdR/YwuBNnPoW43O9TR64mXa89f37jt20woSB0A2/2ezN8GsiaQsJ
VQHJdciE5ukByJbJupmp6Y1cE08qJKpP16ymW5UmpycLzT2Q79mASxbe4vIpMRhJt8Lk71/R12Xg
kEwCmzMUH8sOWMa+MhRQdEMrVazeWgXPewy98CQqMGObmup8mp1MhURljvTpMrciLgHm6oITwJ1Z
/bTDbTymQqFwLBgzNgHu1rIb3FKPqO1hCyNi2JOcMP6WgN/4DS2oGJYGeLHEHT7X3L/2pvJTVpl4
Z961OoZXQtafUEzCXibiCW/Zocei2f2+zzBKwAYBVFamcEMRTHncjpG1iSOskHoqTDXndz0ec1ci
dl1H2VgO5m5l1lbYJs4JL4BRD7yF8VX+3bDFN5SwHTtBiM9xxcjtByqvtm0Ht/aZftlnJCXHTl3D
wcSJ4bHpVEl2mJyTa3vHFKiLyx941/UxfyVg3akXlmPXcE9HnML6S5tOV+mwJ1NhcCVk2wC86V6Z
YTcA4odCjcHtTb1Y754vMbRyOrY5m+w6TUUsqle6tWtbNwBcTeQZqrzX1ARZ0lhHBUUBckGFtax/
vlIvPKqhPWOsxmhC6x88FBu8LvTCHvrZ3nEiIDbPvePlVdUNrUStl9dLU9hBH7decbam5TQwE8xN
ZxIlbG1quQk2BRHTebip7fQTsHQHSO/92DdzJWa7HNqdZcJwZYe5F7+8peFiiCXdzJVQ7Zty5KLD
zAOeV2fCanQos1kcBbpk9lRhPKYio0b4ekWHRPzBdE0k/dBWuwo8GFoJVLp4+VwXPp637AqsU275
k2eFIUfp3EWJ0yVPxNpQt4/HUbSRqH12KFu2q8CDmSuhKvwlXaH74v0IeVuArx63ELqarn6aqauo
KAusJk7Wjt6PilWA6ro1Gu96U7e1bnAlt4pQ+tWYSe9HIbIOrX3Tdzurf/8f0r6lO26V6foXsRaS
EEJT9c2O48Rx7PZlopXk5KA7uiPp179bGfnhhNa3+pv2QDRQVRTFrr2vMnQTFJW3RNZp0bC3IA5F
1HkTj9ylGHfXfd3w0rxuE46XFPJO/Aoc9ynuNXXdDMfLX7d4komLUqruIT1SkndROTwa0mnZTapB
G8WUb51LtqVff/+Q1vClgdiyy+dfABc1NxxNc09dKfvHyxOwfd04VsMkcNKu0uyNUAhiiHZ4dWmx
dROxfdzw1FLm6BRq+/nnisOKKr/TUdXJrfhr+7rhq2kOIQlAopJ3PbSQOp5DJwQkSC3NxpltSWhM
2qwYyOKcybD8Va1gnRGdj+EcfO5ll+8mZ4tzw2JAJl7Km4oxnPy8fvfBo3crlji8Qem9AYMla/eX
t9g2hOG7omnqoi1p/a5k8dR4Y/DLd6d5D4x2unGeWNJLEzvVQcomBxFR+WssePtZZyE7TotwIjKm
2U60eZlEIuOHy9OxbIuJoZqzlqWMYrBJ8Ze2ryD46X/upA8d8usgw5CPWJfyg88tpBmzQU7ZD6+e
x9uBZenRyYfnyxOw2K0pTljpIiyLvJM/esn73QygdjR33hbpgO3rhkNr4XbcaxHvKCue5tTVu0Sj
Dnj5r1tyTZM+i/KhCJmftK8wo+9TW+48UR9Qb0aZPHvM5mJXEu/KbTa8GxFuIjwImlcWdnk0zs7n
jKDITJtsh3wuujyfEPv5ny567LNxIM98AfWj9PBkob2XtnxuOFrsUhLJnMBi+1eP8VudZTeXR7O4
iYm5qpIhJQty0Fd35Hsn6G/CNH33e+/Q6fgmHOvXy8NYLMDEXtX9UqcUrP+voJ/aF5DIjZjItsD0
tjmsv3/wjCSEQCCQQO6rR4odDqMHnfgHN3deGngiibfu8hZDM2m0UDdx3L7h9WuYiN8pugfTXt0N
qr1vuPs7z5KbTm29yq8+/RcbMPFYvKUDbvVd9aMPwYF5mnQjnrtp0Pmeu+WQbliabZR1sz6sW1Cy
YfZxRL35HhQBSs/PvzUU128d0C1CE9u+G57fErcMEeKrHy1kd0Ddr3QEepZgd9mqbBtvnOWjJz08
B8vqB3rc7v3QodEgJCqL9fAzzzPIaUN++fJItnkYnh+WDcEBNfTvoROrvWyh6iTrrUP97w9YLPQN
l0cRYQabfFb8yHv+KOj8LKU6rZa1WpWcs6fAT49pnKI3x7/mwZ6FJmgLL8Z+kWm3/CFB8ImurnJ8
ELFHrumGwNdXF/pgWemU15TGdf0Ocm3QRZWFAB+ySqMcdBMbe//nGeAvPmJCtmhVUgA9WPg+ieLI
2ae69f6NwbGcuPwmQTBz63LXpP5LGvffWl9sxEuLIZjgrSZIQc2zjtqC5DUqsrraV3NF95fNzJJH
mOgtCDEBKxO7y1vq19L9LYIpeWFBokDn0KfNJ8YVJRtMRrah1gl+2KIm77A3k4rfUJEsA6jHOpNC
45db5PXnflRC0V2K56MNRk2Lp5rILtYGDRlnL/4JDHsx7LoueUwyle4zqpLntil0suuczbqcbTQj
Lkgdyoq0Q/srIfpmTcckGb81XXOf0adtGm6bKRgxIS9JQEqnD38CVeDvGElStMIj6b9sCravGzFB
T35TdoqhcUbnr8InNKIZnrgvf9yyQCbqSwMs30B0QvyUjH/WRH8b9PglVcNN14zfSH/VqwkDXe3/
2tjYh0Eei0W8gCfwpYO8YdSE7TcvJXLfFPHD5bn8eS79SyAw0V+lgJBfzWLyc3KUA3bftglah+4a
kWdQ82XzVFbOsfPFWHxnMeSxvSgF3pNELRS5Q++5C+aqOTpDP+agHkI3BGiRUo/mIcKV8FPn6fLf
tOynCSLLmrjHUZ7rn87U8lMTO/EpqFN9nTeb2DGvp2LIy2X+WTCQ1oAUPjsFre+dxFgC04rO4+N1
s1hn9yFqhIufu3HKp58cAtqR54bebmbFVRg12IuRLcQACZAUxA8vrs69iAdFu6vGsto4MSzpjgkh
a7MpLMcxI+/enDXHmWugQNOQ3Qhn2TJ42yYbIYFmcegMXaF/Uul6e+ZnIMrRW5Sef9d+xPIYISGd
ut7Hq53zMrRM71xZHX1GnajNxQ50EM9Vu9zFY4XX/grs9IztyTD/g3R4Y+ttB66JNBODKIqBjv7P
mARHZO8PDmeHJJy/onX+qxiyQwD2nvXCVXD6daqvEm1koYlAUxmjem4cdW7arO93SUL4cixLFxck
FSbVxuwsO2dybXHk2ZVX+vx5TBI/2wVO1U47tEOrjXzLcqszFRyHhQalOzXhM2H8TqYzAeyA4I4d
HGO+fG0Zf+zy5Cbvpv1Vjmri0lQG0vOcYbxGBDSaE+XviZRbEuSWq5AJTIPqjle4iRTPGrw7wW8w
WM/jm44HNHYjEsdOGpWdzpfiCD28ZX4V4ajDjQTMkreYaDUWdz6fawLyL6cBoU35Bm7SQ+HRE4rY
p8trZxvCSB8SSHfQGkrIv5Ix2HMYM8vzpzR0dvlArhLtglUbkQJZZFxJPbFn2s35jjvlufcQ7i5P
wGbMRqCIhZ9MtJ7Zc11gUdxmmPfjEm9Q3ls+bsLTWtZQSL4u+nmo/R+JguRV6V7HDMNCE5hWTl2t
l8TVz01V340TeBTi+drjxdR+9AfIWuOxQz8ncSwi6FKpXSabLTkw27qs1vThaGymYMhW5ZfnyRnG
vaDsqz+BE/vyjloczoShKdwGICM36Oe267/3dXsWNQLsRN3TTIYvVQ7sqfSTLXigbSrr7x+m4vmA
B5ac5+cqzPtulxCgO3YhSa9SR8cuG+e8VzslaScePksP5NTJqoc3p+Pz5aWyHPMmMm1s/b4Plq7c
926wPPUdGPsDnMmnvvn38gC21TFclyy1A5rRtNyXbMl3SyiLNnKdOPh13ecN5+3HzgXxY4n/T4Lb
uh7V1wxFjo1jyGJHJjpt6Dzo12RNuUcp/KacZL1TMe6xIoZ6+lxke88dvPumHK9SEWKhiVlbnCHJ
ULku97XD+qMibnsnuH+ly9H1evPBTqGOEbdzpcu9HvPDHKqbqd3KOiybbHJ5VaJmQiN73qeoKkna
/PJm8ePyBlsM1NSDdIhbZL67hM+6DrxPk9JJhJKQt+tYtwUhtlWUTBovIetsbOsy+AmcoybViVES
NNVOd04iHnymMqiIZH1HUSCrVVw1cpdWEjqYuDUFtZcdp3LxuL9xlbVN2HD3pQoKDomgcj82QFgJ
70jkkfpXkVPCxIzTGjfucU6pU+yZO8byEI4seyjbZXrI2oGS/eU9s5mD4fOKNXnthEuxr2SQH6cs
91+mjC8br3q2BTJc3ul0o9K4KvayYdgkFNSiYokf3ZpdldEIE+YGejLwCntJARGy8cxI8DTy7lvb
JTKS81Ua5UyYULe8nxUQwWWxL0mfJVHuE+DWU2h7XWVFwsS6lQX3YpCQ4vtB6n+ps3zcs7n3k4gO
eiO3tLiNMBUlM6cCiTQR8tyyRfjZQebgAvAiED6Hatc6RQpmv4CQuk73eYIeiXon1bw4u2FmBPJ1
eVmN4jqTEyY+jvYyGSaZsWfWzTVYOetmCYZdSLuCnq8xamGi4xiIKJNMl+J5qYMeV8gy/F7JWGyU
JP7uMsKkDSuFN7q4b8uz6oYp4j7equv0OmCJMIFxeqnDphuz9hzHDaqX2tHxPc5NbwtD8fcrgDCx
cXPRqalzg/wXJTkJjzzXisqbOaGN3nmjX7DipvLnmW+UR62GZ0SAXqe9BCVM86Pqhi9T7UcCd+la
Foe0qe5kACY93LeT8KHutwiL/p4JCBM857rUo+C7a36UfG1BpgqvTOUdl+I2qYqH9TLqNVtkWpbV
NLF08Uy5AEdC84PO8x2vl3vRtHcAeXyfk60mdIu1mRxjYT8FzIc9n4MkLaNeUb3v83Qr9ti+vk7s
Q6JBRdsneSWQH6XxmMDrUS7YBbIqhy2x678fAcLkG+uSEkzykx8/j7qY3ouZZOR7hwLqnERZwLL5
qssbeDv+dyJl4BVDW0h5pg79dy5IjdSjlofL8cQ2B+OcR5MVIIFZQp7F6NXqgS59Lp7aqmbBv/Xc
0m4jSts2wzjwXV4XAjqt/Tl3S7wbpI43dhEoSbbqbH8v1QiTg0wEIvGSoCfPqOEFXwI341E5M7Uv
Z/9fPiXxzl1QTZlF5+7CbrPe/6fd9L9lbGEC8SSVKEZWvdrHsx6T+FwyFn9NJok3s4iUfRBCXK5W
LUn3M/WzFsJ/gPLrH3pKSOrDMLXTO3dDXy/tO4Cws/NTjxXvoyAW7LXL3YTICA2/nZ9FClIDuYdS
XTmKL5Mbunm5L7psHvNIoxGwfAuFzGhzIG6VqulGjBD//B6gTzYrorjNuHwPMuEhHk1LqPodAelt
CNVTFLHC6pTMPAZH2cahb9lrE0DIvSwkAIAFN+0v+rDVK/L31w/s5/86gWxbVRFdpO9q4rersJQe
9zVRpz81TJFsxHSLGZkQQtZ3LaFxyJ+7VB/TafwuuhWOl1S7ZJwBKezpMQ6zI4+3riy2aRlBas6y
zE8kyc4C04pV/bkS+vsSFA+izY5DOW2l87ZxVvf/EAx14zFIiM/DufOcfzvFP/sct2vf+QqO04dC
bkmW2rbeCFWoNPOKxE16lql8mZeyOdYpF/vLocr2cSNU4XYzjdBuo89F2CaRy7I8mpl4uvxxSxz8
D/1a5nPdQmb4vZXe3SzT3+un63H4ft3njbsIX0AS0KWxeKeNOrnpt7UI2jpXntUmwpBPS1arJA/B
USuOLEU7MNPiH78UD0uyWT+2LL+JMNSAYSPEoCGXln7g/kZCNfs3gZOVW7gTi42aupz95HrKcwb/
jMPiUbJxisaqfMDU6ojw+amEx1/eDNtA6+8fnIET2jFV+cihRfU5SwZcDpFGJVPaRGCMLyC+taXH
bVszw72FiwfMvHXFMxLFEGhkBBGfQDb18jwsNvsfdKGLBLSdPfEcDvMXpw5ukXDec8/dAIRYMkAT
X1hzmbKe5fqs6Xxaipzf6RXrP7ug4mWBvzGKbYlMr+Z9L8ewpWeApMhOLYLueuW/X14h28eNtGOU
TlLgr+ozaijQbBvbOdKet8VnZ0nHueHU0EqaaL7MWKCKP07cu1sPpcIBujAlX0Z/Psl2yzdsW23c
NRoFrjIVDNPZXVwOOpa4z8s04oXu4+8hMBr+6fKCWaZkQgvDWSeidj19Lsi4V33wWRTqISPT1wpN
56sHDl1z3cab8MKUUyGGhk1n2iwQrqMxak2bDx62eRguHpch3tMLMp2FGJd/AqKmn9RPwN4t8MgV
76YYPsm9cF3KOQbI5PLqWczNRBuCyA8vFVoH7wHN8yggQR1l1SaY2OKPJsCwmVkypmPN3kMxHKtg
2gPvcC/K4bVttkQiLZHRlO9k9cCrca6m89T0t6yIb5a2/PPI6VAIGhdb3ISWNMtkgYsFr5ygar33
Nc1aM5I8w6tRTpbhVLXqlA3Ouzf57Fh3W7UH28SMQCAazXg/aArp3BHMYHzfTPzJm8tP68TksGy4
j80AjIiQhiNl9Uj1WS7Ay8RMkd3UTVsd8DYDMIIAm3U8MdWG54V4UeCRXQO66KnSX9LE3ZiABTCA
9tP/PRtjL57DCujsszNN0WpkWulXJ5Rfx9T75EosXKY+9X6WgY2rPLpxs/HIYZmbiT7Mk0CkeY1x
u7E95pTuO8o+SV+9sy3woWVvTOyhTrq+SHUxnsc0PKsM0sYNDbZawS3x2YQYdpMOkoCI4UwF5VHr
omFY5WFEp+nHVaHFRBk6bRcEZFDjuZcFxSuW292kEBs7XP667e+va/YhI9KQHC0oT8ezU1Ql+krL
JwARHtcE8vL3bbtrHPK6xoVXgaT13Ez5Ea8/X9an4q70H2c85m5kQ7b9NVycKSDvchZ0Z8qa4S7J
afGI94vrwFrCZIqbWpwYgZOLM9osPi8EhlPM7iPkVd5w6B8vr5JtBoZ/+1IoP1+G4AxMfI22viJH
qb/5efnjlghowgcdSJZXyne688Sas8v836szC7/DTar3/x+Sa8skTPwgkGVFlcS8e08n/u5yjQYh
OsX7y5Ow2KkJGxQ8F+4MGPRZFT7J9qApbl9rSeSLG5Jpd3kM2wRWG/7gC44DzNaIu+C5aQAFwDuV
AKuS3rgH2j6+TuzDx+k4NCHjsj3TfH6mDiDpXgz1jMv/3LY666AfPg5FKjGXTdme9bgqnNZS3Y66
+lXFcXbl+pt+LBeq44S2ZwAVi93gJCrKNUl2LNykObKtkOHGQqeuVxR+e/amASJJWnXffOrm1yWd
Jm9cqyuAMlyoJCd57xfRsBTNspuV1L8vb4ElszHhfl1OvXlK2/YMT4twhP4ACjhKVbUXXnUKsuDz
mm+sIuhXDWfC+zp/BjV16PU409KXOpZfnQ7DjPKmJNmxVNkjGfy7Ot/qprHEEBPWF3MaUMpgYGsY
R8vWaS4g2uuL26X0niCdcFXPtzBxfboTshgb7p1Tf1Y7ttAlSqAsuOElFgMzUX0KzybKBzP2Oe+6
2f00ll3j7HyvRuvB5U2xuKEJ42uywpGkceozQBP3g6P4YaybGujO8dvlAWwzWH//4OdVUcedVBgA
7YXqFqBBHBZZvNxc/rptkw0fB8hNTs16UKz21I0yjwogHFeDYgNGAsTg9vJAlqTApJeDkrCqGZom
zut9xg3G76GfPvYNUMRXp5UmZI/JufQG6M2cuWhvixkkHxVPv/Yo6F4d013j2J5Vy9q26pyz0HP2
tQtleqgE6zYilmWVTOjewMQQchbTM3qJwFo36L1bNvfDUt31Ad0oe1sMykTwOd6ylEOVOOciHv06
0mIpbjQUaTZyV0tQNDF8KV7kGW9deu4QjdLS+aomNUYKeVPvVnun9t+9rP+SMfAwXrYsiweaupup
AMGcO/j0DP0l7zGcCziHChxnPCZFqrZIui2OYuL7ggwln2Sa3DdURY9jHhxVo7+tZbipdj8Nony8
PBlLKcNknBM6dyY5YPWGpnic01lGpRccvaC7X+syOI2hdJJs+L5t4QzfT3VIhjLu3DeX1p9czZ+y
BfRHuA5cnorNlo2zvZ5zAqxa477pmd8mLH0cHP5QNO5Oj/0GgsG2KcYNPMRjeyLivDp3Zfm5VPpL
DgZ19H7dp7q5VzW/7oj6gwn4EIKh9cmXvibLuYPm9x2dS3HK+jQ8Xl4nyyRMxF9dg34f9Lb0jALi
UciJHrJm+rZucxLjUpD6/cZJYtlvE+oXt+3YlYotZ8iXZ1GvS+cUQwVhR1DR3Lj6WWKLifdTZa65
3/TLmaXj8hD3HbmtiTf8c3mlbBNYLe3DPoQ+yesgqJZz68twv9AuPgzZ2ByH2Z33l4ewTWAd+sMQ
EB4v4hlitahMxHLv8iI9lr6vT5e/bnEJE/TXS4j+6IIuZwcX7qaFdw+Mnhqt//GWcqMKblskw6vr
NgNIqh6WcxxK51DFHF29aBtfj8BiYxq2RTI8W0xD1buKqPM0+/19ljavtNb5RlSyfdzwaY2680xq
ZzrPK/OHYsO3VG6VIm2uZhzeeRs66FVJxVvfV485n0+O677rcDhStfzrN1sPo3/fgsAE81Ewfggy
5OIt5c5XB/03eJT4tnR9snHi/d2MAhPI1zRzLKRHgrdg5If1zgGaqq+ir04LupIvW+rfVyowsXys
T0aWpFSeF6//jidMABQhbJIelgE8B5sVVNtEDIce4opB9xEINEZTKLViJpD2/IZ2wT8vENfNxPBo
WapmaCeM4c3s33UIxI1bmfm36+Vs+zD9u9kGJlQvcEoqGtUDpBUF6uBtdT39PR8ITIweHmA4uG98
700H6Ve9PLm4Xa4Gq7Db4/JUC7WRedr+v+HTTZeCCjHn3lus+Z6FUFDZdAfbLhseLXyGJ4ABc2Ch
3lc6uCEdJGAmQGIwzOVNtg1hOLZTLDygZei+Lbn6BHOd/Rb8yOHO2WJbtLi0CcabAlWkQLfGz3wK
gfnnd46YP+E2vnE7sribib/LSS9irJL7Z4nw/9dLmD/y+ww3ALDjbMQNyx6bELyh0Fleaem9pbn7
dVakighoWTY+/ve8PxCGLwOtWJdl3kxvmcsfwrDYeaw8Mdwf16wSwMiV6qNsg6se3wITjafrbBqT
hpVvbj0m7JNbeX31PQszZwvuZ7EoE4dXEQXe0TBp30hVQ9ljl7nZtJzKhqE7I4Jgj1ZAUA80zn5f
tmDb8hnHtoxj2RXN3L7pMN4ViOvAkR0q8KlO6bhPEKrGAb9vmoIlrph0eDyrW5+2vH4LEUjWncph
aQrsnroajxVyzyzcImSwDWW4vwQ7bMomUb8pzGadHex7fTuHFMJxpcRyUJq+vIY2LzKiQOzVeozR
HvGmuf42u8GRo47hhQCks59J6u6uGsVEvHWUSFajxe6t7/rblbsAzDlHVov7oKc7CtDH5WEsy2Zi
4MI+8bKGzfXb3BTROtSMtcrHeNeHKG6kwzHelHWzrJsJhFPt1OochbK3cFH7RD67ePuVabzLql/Z
vHXbtBi4KTUKMgbaxyAZfIvTLtKuOsUzi0YUR9F1H63zEYgZGeZ33fIZxz6guszx21K9dX0ZpSA+
L9ebJ3yI5mX0/5UrmUKkqDi5AZqnknNF3RsZpMdgGm/bZNxPiXPoSL1h3ZbobaqSFh34QArXC18b
gLN+QJQUGM5GsWqL7tcS8UxQXOe0SdeqPHvLcUz/eZAl1UPvjF/Cciv/tpyipjbpoAOSptCDfovd
No1Eok6dG57Xxt3Lm25hmghMbBzFZ1OHdOTVZcvCqmh0JVQtdtCBSAe1bytoFzc7FMAUf0SoqKu7
0q2ysNy5rjOQMOKq8ZviRg1yKFBw6WL9ypK57G/BGjfyjbPeso8mtK4KB68jQQWmrbBm9U2rHHAH
sWVytgjuLe5sQutU2DaZk/j0dUjTuIS+NJlmDZTgNGXeaQC9Z4WiEoiywt0UyLLZuHfaprX+mw83
Z9w4Zd3O4fQKLSbP/8wytEw/jXRZuuuOfJPCr/HlIqtkrF/dpFY/BgT0dzmiP/uy6dj+vhEv+NgW
E16iuldVV4XcL0njdKehz3xxujyAbVfWgT+sD9RtwUsUdv0ricsIDHK7lZwhhmv5pXtX8a1nZYuL
cSOPWJiXLAGwb69eDD3KH66egvib8ATN39GBweX362ZjXBdcIWOQYef1a+qpu/XYSNMKr5sMzAk4
4DdfVyyHhgm6KxM0eC6uUK9NnvyJ4hLna9qNX0oho5g6uxpJRBtfmaqYzH45gEozF0N5duP+51p4
XbOirmGH2XFepHxm7nxVET74D/Suy2gcay99DYsufOqg2f6k+KIeL++OJZSbaLtayoUjziSvBOu2
z6d6Odahc+PmbNl3Sz1spCgWW/MNl29GEaZzmScQJebdEmGhWoInNgKu03buky0mNNswxs1iks4C
FpVWvORBeD9kxTEJgjdIRl0Xj02knVQUlaakES9Z507dWwyezSTq48oh111OTZzdoBjLBzcNXua6
u5cBQYovb6aFRRnXz5c33JIsmhi7YFGZruqKvzg8UccG/C5R3LRxxJBPuYMr9j1E/qKmLr395QEt
4dJUXRUyXfhAYv9lHHv9JYnL4aXg07hFX2zbcuPOoETGoO2euC+B7HR7Yh0NnLtVamaByueU6+N1
szAuDNIlrKQqyA46h7BZ1+goBHhwwzssTmiC62TbLb7KBHpUe31cN0KBJ3lkwac2DjfeP2xDrObw
4UwZ3ImEjOb9S1ym5MVxlYy9I2SKZn+JRiS/VD/kIVRdNpbLNpzh76oDlpKNNDvk7Sge4titdnGc
Op8a4JOPsmLev5e3xTbO+vuHaSke4k24HJND3hVPXYPnw9RVn+KpuV+mTfyMxYJNjJ2bFpl0E50c
4gm5KBi4xG7Fz1yege3j6+8fZsABm6fZzLODGOfndMCNp3D7rQuobXmMI35y5qZpJ1htMYJ9H4cf
ZfLrWpilofd23f83jncvdbin/LR4wQHCf2Q6TV56lnTOhmvYlsdwbwRbsoh5yF+CQYL+qirEMuyq
VRV3YwDbEhmOPRCnDv/wlKlevjRT8g/P6Mlb2Cdv8z5rCVEmxA7IWBBfeTx7yWWu79lSs3CfVz6b
ozF1mi0CVctETIDdiDeufp54cYQi4jc3oQ8B8yA2OH0So9wKVJbdMHF25TJVjhJ+caxzD/T/jdDR
gtbjja2wrZPhzFPKwIRdxcVxkq3/E8oF3rB2g7MnxrIiO15lrya7XgfWbV6i0nNcUILfOSqdToue
tiA4ltTdVGatJZgTBMEUYhf3qEqH6SmpWHHLJ5nug6qbUfbR/u66qRjeHTSyylEmKY5zm333EVQP
yum2aCZsW234NWVe0fh+jXXK2NdkrvluqsItwJjt44ZX90Mj0Y2aY6d1494O86COEGbfsiPLVcAE
28UuCwovdeULxOaqqB7cPwUkcPschrpdogWHrFf9SoYtYJfF80y0Xbn0nMuuKo7KCW904fjRAL6J
GFebEWqcG85hmZSJsZuRbDp9q+ULVekNqEX2oMltwFibdOgF9sIn0KHOvnO6yrJMpF2Zhwm44zPy
xCVF3a0C2B9txehguLL+aoLtBHPbJixCcl5va+tNbX2tmpf+4Op+hyx0w9ktEeU/kLtlFm7eieTA
+iGJNA5tNaFHdPv0tu3KauAfTm/A4gc6VJycs6K6S7SzK5BC5emwG/Lh4JTlKa5AwdRfV9cw+fLg
6jKrQ7c4ojoJl5FKVtVh9PUUfr+877b1Mpy+8gfwFqA1/NgEy7RzRlYeQczsnWZg0A+Xh7A5i+H6
fsd57c1BcYTsYXDrgGvk1BU9vfGB+otEWV95HJrouzAXkmVE5CgWL4P3yQkWIiB9MfCdZHHy1tWJ
ZD+vmpIJxQNa2wOrJaJZNwj9Pk5L/6UKfU12oljcb4sk4RantOV4MQF5QVoswwJlx2Pb6uy+dcvH
lBeHuGHJidQZmn+CLRCmhcUkMMF5eIlpVTiWwdldpUBRdwUd71HS5MZfyAlZwGlwhmMz6hswCmyY
hm12q8l8cKa2LMCT4KDBPViyGyrlEelrEoFR7ivuXqclC7aKv7aBVvP/MBA6WEd3bupsBXN8L4Z+
2s2Bl+y8Bvo3XZse455vIeNtQxkBwh8I74knYYb58BvJcg4Qa3YXB/ENCSsnCpL+6bIR2gYykgE+
aceb+jw/QkDhu9Dx78whr93onrzZqSKvzf69PI6lfmBS8hEqAhWiFI5W3yWPKm9BV0FxW/vjjVDj
M6DT33rIXl4ey5ImmKqxcauLoG1B0tV7Yezu0VSeQXW0cKst9gjbAEbyr1zfd7E5/FyO7q5v87ch
T6/bDxOrVwShU0misiOe5u6DgqTREJZf+tIDFUeegjE236gZWeZgYvXSsc/oJAjeknTOyK5oRHav
nEwPG1mmxbBMoF5Am77WHcXzqIpPi9/lyG3Hg5qW20Xk0OpKt7habBMx3H9EKgiBK42BWi994964
vHXCD+VGAmX7vOH0SaxJPxI3O/a8G5xIuCqbQFU5TMl11mpC9ohX4e4CRzsSnc17Hs8gph7UtX/f
8G8i+RjPsocvyIS+eb3yPhG6VFts1+sq/JexJjCZ94Ys7eMUfcRH1pMvfgGmULRFHwV04zfMyLb8
xrlP5oEHCZ6bjr1of/p576EZOum3VscSlUxdWeLllHQglT76ODqm3P2CUuqDS6vfJZE3fecfxlkt
GzP5u0NwE7Pn+kTz2Uuyo6Dx5ylBCXhMlrOX1kfmgWBSX3kF4yZ4DzQODpYszY5JEgz7MveWI1gR
nKugytzE7YU+Fwt1EMjBQVKhoxt0M1/KHtQIG6f56rb/tShu8u/NFWgilhJxaUYT71EW/Man1U0r
8noPMqmNsqZtLwynhhCN9AN0HR95uaC4GPZHBNbTyFDClvX0SoMg3ggftumsdv0hZ2hSnbuzn2PX
iXM3LcG7z8abspqOeKq+qteZmwg+Dex4DhFX7HfTfkZWD75kIqHBHh6mOfh++Uj9u5+jPGpMw3Fl
g5IjJGiqoj2I0nGQ8qj2cx82w5XTMDy9n1iraA+zDdvqEHJMI8xf+Tx88pf09vIs/h5MuKlJ21ci
LweJw7UDtuFQZaL/P86+rElOXOv2FxGBQBLSKySZNZedtsvDC2G73Yh5FoJff1d+T9U6JrmR58lR
0Uekhi1tba0hpsn69abGbQDfYDwitJuo45pNwWsj8/Wuy1ZvD/228dttAJ/qqwqGfxietgC2fph1
Grm7qPqN6bVxe4mfycCfsYSKWsHVaPiSAw9m6nbnLXIjCGzknnbKXGWzUMfB8X9lPn/z3Mkrw5aQ
Juzo3I23BZuN2ePj6k8BRTdooJ9Vvb5W7ohukG/jsGebQv8vE/vLBmXj9piBB1zlkuwL7tJU3AeZ
XLPT2NTeH8kI+9TAa877wvts7Q+NJo3T45Ehz/SZyKyfH/vFzdKjk+fFD17jf9EEZpT4VHKWuQ8T
rrnJj2BaVHKAeyf+mbKiSkPaNBk/yCT1jzwADiydgqU99Ovc6YNe+CSiqqAmuFCvUSVUEB1LT5AJ
QsYIIBLvulM1VvW3GmJa7VEkOsiioIePxEFPBSFHRtJmPrQ6SP3DWNfrP0BBiO/ekpMq1Ek/fFsp
nvWizvXNXSlm/rFIPVg8iGZtX6DrAtldI6dZyMhdS7c/sBqoG6bFOobzIhbnHoTqVX3yCkZRS0nh
Zh2W3eT64VDK4eNadLT55SW6cI4EYpT0mC7++LsuRhwxwyIIPzTiUqP0ApSrIt4GixfC86siL51K
1PBt0ZVwzkp7K3vsCSl0RHOR8LApYf3yiJ2wfl2Z0y3HDJod1LzwoF/oFDEIHy6R4KufHNfW6OLk
6LQTd8nY9xS3LTcr0w9B21Pzx1v6gnwcVj9lXYQ59+H0V05PNOV0OkBqaDqWBAC9OWtWecAUyOAj
aztVH6B8U9NnH9RTCqW9NAcsgysx5t+r1SnIC3CESRmuC+AaEe8bMT8C9KAMYMXFAkuPBur00OQT
+IuPhz6MmhI50OVlkGXBCfI99YMLJzINcy2IODT/Jt7F0SaTGbbOiuQNe+EZxKHuRJ3q6iSAUxoh
T+N3mGXmFwSZGkQmZBEnQ9saJ8zdFrKcoZe2vlsdnX5R/NXRXLzJ1IPbBg/yAa6QvucsePjNlt8z
6ZZP8+IM97lJhw9ryuYOO1LuN6HXj2MewhqpONdIQPE2rGgPFzMJifEj9Kf7Sl+g+H72U+W+5l+X
cU66f2tdpvIPGNTQ5DelC6RosGTwLqD+iOkMcKvT4bLM63BKWzro+2x2hjcHpaf6XDMGBd6GtzMt
D1o6w/TUAe3EQ9FQLKDR97zf3OeaRW4O1aMQmpF1GtYya345ssueqFgW89RddKPDAlZ1ddwUYkgO
WOhIl7t6+QFB7OV3zX1WPnbcQAEWtZt8uneBAMxP5RrU7tk1nhrDqoNK7KnAoKWh1GnWRn2rxPTF
nyAeGq7cWc9lZYw6NG7gxXRexad6gefHHc4l/hM2Cuwl0KN274hxAjfiUCD/kg4ue1uXliWf51mW
a1gE7fg6LkGfPeD5mkxx7dVEQ611TMjjXChBnkakZ8U3E6C+fHAK0xXPVZCoKaaqb5bPeD8a+xdH
tSQ94B3c/da3LoXFfKXaLPTAj3E/1tOwQHXS08I/MdfUU9gRByO4CEr7cIDQYxZmYxmoR6qSFrZa
3fBhSBr5TxLk8E3BPgxdL0WqHs+feXtO1qVzogLPQF/S0YVZ1jQ4lMVB3ST9B7IwAcGFQJfBdJ6y
dYbc0cKM7NsQ0Vj7Jw5lBoHZz6FSpdZscKIRYj59aDyNjcQZCHsetGk+ZoOS5OSQkaehSIv1nwGD
OYY5yIHuQTWj5CHvPBmcOposHwjx/O4wAFswHPgyOHnkz7jZQ2qzkZ9NP40/NRSs4A4Bwiwz2PDS
TEWFGdOjR0f/X4zDOMQ6rX15ZKmBAmdTdesaUdJg7aiBp3IKe1mWxT/YvHr4Ug6uGCKuKUr9jLbF
moepVH53p6Xb6NeZMu5f6NGzu8aaQFKxiJnXDPzVTadOfxKlCr7jIMC6Axw0M08GKoBp1MtmTj7A
wQ3QmGlV8Eoau2qRsSzBVY6zAPZqUREMHsUbEiuSx9EzXnoC/wkOj0AG8q8O+FUAzOJQGY4On1iy
hD2dBu/YBFVmDqqc28/9KlFirSCm4JxyVC4FdsimGELqV8kJIuJQwwlL2GW7Xji0Qk9xRSA+ckwS
hb2W5nifXqNeewyeDEaq8V8E7DAc3DLh352Au0vsOWP5ecJp8hX5clO+SDqs7scZbzzsfjamaQ8V
SXLv0Nbg/t4vFe1wwju9N51AWJ9YjNLb5BylN7bLOdBONz7Kbs0Bs4NSwhMrvSVBxbv0xV1adEH7
kY5JR77SxMBECUgciK2LZnHB5pbGQ8E/hTJakhYQXa5UE3hHYFCy8UxTCr9oJ/ONdwJKv+nunb5f
AUia4ZurcJ75OHlCUHZFdl+CVwYfyk6nZkKDGdw5FjUE9cEVgP+dV5fNLY7UWjOo+gisrkV2we9a
5yVAYFXSdgDvtMhlYr2u+C8TbP7NXQvjrSGGebVXRDo3qnsAUb/9V8kVuBhYinfFF5ZX7ZmMafWn
hxjsEDW+z8X3ycjxq8HO0N0vgGLr+7Js2KAjsFh482xmXNxFJGvVfaK5LJOveDhd64s0n7vMgIYX
RXoGXyvhD3qYgiqG2xpO577MFhGDs9zPD5j/angWSjoPvvJFGrOZDL9hDYN6aTj0fSajZiY5WDny
UiTIM87UyU+7KYCDoqLw8iEQUqhiSdbm80w72eIBNM/TB+oWabdTadnKcq1aCB7QL+atSEMD6Ko/
pokrgS4p+Md56PydT2xl6dY9icEeuJkILgGshJVi7TfFF79sq4/XrxhbHbCuSPAsc4kHPNxxWNWg
ohmPbXM8lgpeukWgq72C+lYnrPJmkrOxzFF2AVd4+urVaX8Qyt179dzog01uyDyuixylzKPTuOWd
9L1/q8Fz4rxa0p052PqChVmqCK/qevDV0e2m/K7ziyqaURu899Nsryq1caGx+QxK4J24MI46jgF1
7+EQoCJFZ+/EL2wNZerldH3CN+oUNqWBL2WQijzLjtO4Pms1yrCoyDMw9HHCK5QT9qgTGzMeXIby
XZXCZx72Rob+ZGzG27DD53u3rIKda9nfq2zcpi/IlPIOfFgFwAECOuHyfqn759p3D71Q/dEvkJJB
6WbntXNrbqwoL5xsrVbdoS8lDyCUXb64AHYdmGpBFLvNXovbVAZlgrI1slHAH8DoItBFfYQo77Cz
gremw4rzDtWuXq1LdmyaZLzz4QQERK2oa93eeFO2aQxm6mDNK5LsCxPmhYjxPiDD/QX/hinaufRv
dMJmIUBPmaR+O2RAzDjJKffhl6CgTr2zprZat4JcuHD8hhwLNlrSFD+VAkQ7xIHEboOacH6JyHcR
gSvv2PneZROZKWSpqk5B5h0qVeVt+FZukw0KM3DiOLM6Jr6vXlKsoxcnU9lNZFv+P1q+Ss/+VGLw
CZewtgxId5E9XgEGuXH8L/PybnxKueBO6q/q2EiHIvUBxc4Ecs/VaWMLtzkGkAxKTcNwqTbO0ETS
H9ufbQAle4p3t2KnBxt7K/f+2wOkdzANyDDDplWvq6JtuDjNXZZOD3kgXjto1lzfw7dWqhXMld9D
BKdz1bFGnh0l7giRs0HcBtXkNqFAZ2pRLdKBI5TgYBWQnU0wNyHcA445233l2eiCzSVYFgmLJbg9
HmfFVUhzQBAd3uwUZTfmwaYSzEAwB8HqpsdkmIfHKklOoEU9580yAiPfFpA9bXe21Y1zyGYTgOM6
dUGFPcPQAnK03RNd40YUP/KsvR/bCTf1PXTu1pcuZ9O76Ghd5bTiEtzVIO+l/DEkwWOPm9kQmNgH
uCTLp9tSQptbAEVEmqbm0ieAOGAiib3K74sqzhuR7QTKVmesUNcJjK+mFO+dpqHnC8nRr7rItORu
XbNjuTwHwx4y8e+wKP4/JAOVdCobJuyJ9YrU3I9MVryOiTiOA30ptHenHXkumdp51Nha1tYOkOa+
SvoGmYI7KmCnnRZazmHjOJzthP7W0rZC38twYORZ7sSOo37mtYwBjbqUtfo8ytvhIad71rJbPbEy
dtMhQ6j7yomhfgUrpL4Y75PUWc7Xd7CN3djmGXiOBzKyh9Vs2qEp74mDG1+EJ/bZi0sP5nWH65/Z
6ISt2ZunfUozEN5jQKyC0BVee2B5anZa30gLbb3eBjVuUhskoU3ejyfduu5rms35l4WPCo9lQXG6
rRdW6APt4I0DvKjiFii/T5039lGaZ/1tr682p2BSATUdkp0400FEzTiFfqL3vLe3hugyMe92rcx1
V122ND3STjUPSM0do8MRFqxZuMAKrRpDP6uKm9icnNpp+tSqgEPx7FglSLbeOtFl1Yvygb/b2ba2
lpMV3SuntCo8XC3LtCk/MnjPH/uhYDdOhBXaeTO6jkkwEWnieE/rsiTgfs/1l+uLaANGx6kV0AVM
vEsUON03VLRBFk2CqXQGYDhGp+1iRchAquOgce+A3m4Nmb30xNsqQ0ByVDApi0gluNrp6sYuZvMQ
RtgHjVXZJHF3EUGDoAd9wau/iFPaJ1HtcRN5Gp5/13u+sQZtOgIf/T5VrevES4HQX1mZnPq8m58n
WGkcUCJP4uvf2VgdNiVByT6tdN4lca2K5qg9AjjGCAeS661v7Ji+tQkQBkTSCJHnWPSzcz+jWB2h
KEYP8Ntrouuf2Bqoy6ffBWvQlYL4F4EymI3c6ZF24WpQPB8BFXQW/+f1j2yN0uXv7z4yQNvcgxpd
Eq8rqY+uIOsrCCjFzvm71QVrCyDQn1kXg7meMsFDprrk4yp4H3koup76Rec7GeZWL6ydIHGcRHtA
W8fdWCaR0/hwSpZ1emPr1k4AxVFfGjy9xUXCGcSFA3FPE7FXaNhaSdZGQNqhQJ5SY5320jkYysfn
lSfFixmovG2jtHkIIGG5nA6YZHBByg+JDMh91iR7KtIbg28TEESey5FdtmEXqMbY+A6JuiTdQ+pv
tX7Zs94tUCn7gM0SexPMOZKvE8vG+7TI2p2zfGPwbboBBB76NcG7bewVfn3XUK3uPJ3Pd/lY3niO
2FQD2os18XgBncFM4KqgdPHA0xXvX9cDeCPEPCuAFZvnHCaISUxG4x/oUN5VQ3M/Zu6fkZhsZyva
SNttfgHP8UidGyOBd5iilk9HR/kPRV/cFQ0kUi8iaIhnmemdzXVrzq1wrqoZUt41+tTp1jsYQvMD
wFV7Nusbp50t8VsvgSuqCq2nrrzvxPRZ5FUewyEzNIAXRK4HI4vrc7PVDyu003Wt+5SnSex6aR3B
nNfB21He7IzSRj9sdgHiAVKZqUpi6hc/IRhdhNB/+q59/xTQ7BdsWPcgoBtLzCYXzODD5bOHHQrL
QH5NS1E8tYMY7l1cdGOiSHpjUcimFjR50su5dmScZH0WiaHP7xZW+5GqXPfGQbv08d12UjqwgSVs
cWJoc33wAD/BZa34jgfLO84TvOal3W0OetxW+yWUVbDuIkk8p3ha/CHrRaUPVY7X7vtSJ3hmhzkW
rsFiBobnpuVmC//WPF3GoTJOHAzE/K4C0n5MhHHOt7VuneWtC2kGf5QydvJZRilaP3h53u9gAwXG
/y+YK5s94PNara7foHWv+AS0RBa3cwUoDHgkowNgRlBCp75edk70rRVtneg4p3zgmTqJhFclxyXx
yyNx5+Fuhg571KXLngbB1nesDQCldtaX3IMaYpUgOu8TZ4WIKhyMdirwG8eXzSXwikTqpEL7qffs
zE85kir24fp0bzV9maj3gYKXeygAoWmV4kzH670KWV3urNStxq1DfZyqJutHAHeC/ItrTqb77Wc3
/m47wE01AO6Gpjn97JqXqbtzb0wW3Etv3g2JF/QQ0pdMxkHORyjceTLKoZ8AsNF8YynZpgrAQMTj
Higi8VTNwYHXwRpNaxfsZDsb55FrhTDucMZwSWQ8yw4JyDguEhiptX+7vmQ2VrtNFQA0qRR1twCO
xcaYm/LUwLm3X+tj1hc7gbu1cKzAbSupZe0ZrEq/jicCVX7qHStP7zS/NUBWvDrzBAcuH+qlfcWi
Mf2mUX65PjZ/P6yZzQ2oRVe1eFDmh0S4QHsiq3E1SjzNMSlJqF2x85m/jw+zmQFggLRO4aIDvjoB
QhbJPg852buqbJh9Aef43wigSJ0A6Lk0rwFqexzSNE5K8Ymm/wb0GLAqTivnAHv5A232nqH+vqiY
zRYoPO4HutcAx/Ya6MP1offLqB68x3zd243+PutM2nE90apyM3wiqASe0D6aYM9iauvHX774bsfo
Jklbd8B4NcMb0yoKAJJxXpHZHq6vqq32rYDuJPRYOcEvF6gITSwAWFBAzwp4uHXPW2VrRXn/7UKx
0mzVBp/oluUh9ZMDIu6UK/8mngaTVkArl9VplWOEUp881OUSsTWIAtI/90t97Mhtgc1sXkBTuKwf
LlNskvXAzddm9W6LOJsU4CsOK49kwviQ5678vdA09Juf16d3Y2HajICm6yoAJ9F2D3OgFkUNtUeP
2Vg4Nh0A2Rvk111XHPiY3iPCjgkubw1LX9m0xwfdWDg2JUAIGEMmDX78UHyqph+6eRH1x+vjstW0
FbANH3U2DWhaMZhty7dAftLm+/W2t8bcCtmBkmkl4KQdBvMFtO3QlLfxJZmwgnXOcDEH2gObQfeP
XqHaVt43zTGgC5joKrr+67fm1YrWVeTaK2CqfVj75kHRO+H9CXh9SMn5evtbI2+FazM5QeEG6AMB
C4k7H03zopohvt741tBbp6+Wwpe6H9A4V9HSf+uWf29q2EakCVKsLBHIezK/UA9qKUF+Vn3653rr
G2Niq+zmHStnVmPMdfW9zKrQsDaiYgfmsdW4deLmvE+DusaAi6VhIQxo7/tgeSibveW+1f5lIb07
oVIXZzqQ8PzQBl9a8VC748Gl4+G2kbl89F3jntvXSG0QS4kLzFn5fW1iqNjFtzVuBeraKgNxFRfJ
bDn9QhXin4wNF+DFHk97a2SscA2y4mLQ0iOUnONA/DgA3LMv94r7G2vdhpdVLRGe1Bh3r3t0gqNn
/lwfla12rQAFZcWrggztdsvwcWzJBxrs8Ta3mrbC0x/x4FGUaLpy5bOC9Ovg71k7b4y1jSQbdT1p
kKeQV9K3Hg8obDhOcg9As9W4dZOVk16oyC8T6b9NZRBW5VF09c6Gu9W4FZ/+JCfgmDqOrPcxrcGu
Acen3qtUboy4jSDLmJjZsCD4JanestrNwkHNO7nF1g+//P1dbE4+y3FPwA8PzCcpszuTPSfebQBd
KPr9t/EeTtYEjrmYT16cyuWtLB7WJIivL/GtX24F5pCPPVhzDbKiyx1Q3yUgZc18Z7/dGnLrAFUa
VsW+QONVXd4Z0N49thfyG2ezLUQ7jhLaOROazv23vGbghYHlGZxFRw7XB+bvNTRmI8XmulQT1Asw
pY77XDIU6XBlak0PFk1VjCFri1+BuycXujELNmIshUlb1pBCxtytkiip5zwUWaBPslj2HpYkVsv/
1gSZjRvTa93Oqq0wF/0xEADh1tOBye+F+rm0bqigzpLdVEdjNm7M5IIW1Vpgvc7d/cyCMM3BjpgD
smeTvXH9t43eB79P/IHl/MCC10qYezZ/mKETXf+cyXR3ffa3JuTy93cBzWkV5BKS2Ychv2cQX/HP
DXRkrre9sbJs+VluxoBKB203i/MgnLfW6UAG+lXCV8Ido6K4CdjNbHRYCeZkOVf4jFY/g0aEl+DO
cSWv9o6CjRC0JWfxyIf0UnF2qDTYta58WRd9r1Z+7pruy/Wh2thAmHUAd0BSjMRRMq7S0ryapBw/
TGbdAWpszbF1BPN+7Xih8KAELlc7HTqnZ0XcLUSYA5G5+Od6FzZGyUaD4RG0dbxFCbCAluEEW+b8
ji2pF7qVsx7xC5oP17+zsapsOFgAG7MgqH0RZx3/UazSnHJP60iDf0Qm8ACpm8yPg092insbMWjj
w/JVNwFlRsSmqe7g3vRbzOu3tB5OK51fZEH2ij4bk2RbuxcwCgA/rAli6Fc3USbAmA5q3YSLRrJ6
feQ2Ftn/gMRgUmJAMgtiaBD0DxRWUvdVW+Y7Oc1W65e/v9tJMkjvJWA/8NgNFveFJaWZ7rpSytuw
M8wGhkHEZy5BUuYHpx+j3OFANnsnEOxuO8KpdYRztx+IDEoae7yHLRuong/t6qg/tw29Fd9Z2RfS
ywWLRUn8+cFtzYqSp58ZtbNMt0bfivHGhVQrSKksbrx1PKT412PQu/zr9Z+/EXM21MsblDK00ixe
SnJakm9Z0zxmATu4q//oQ7FJQ6Dy+pc2+mHjvMAKbxxourM4nRxwkFM5gAvs/ntb41baTVhrBvh+
UKh7ZEYeRT3V5hk343LPr3NjD7TxXRMqZDOcUmg85MG9y6vfXrCeCKxofWfd6cPWJy77x7swmwT0
6HPl0BhiSiK5g9V7/7SQ0jmvnue/wvO9pTupwdaXrICecm5y8HspZGCzV94Wx6KRBF7m+Tm//OP6
lGx9xErLl1YXLa0WGncTiEbu9CmZgw95k70qn7o739haU1Zop55n8Drj0bgyTH/IaNc8+anBC8r1
Lmw1b8U2tM7JKAI075XJ8KtI3P4b62f5dr31rQGyArsioNqjekZjPsGyOiV0jr2+BSed+2KMFDyI
96hNG1+y8V4j2MJrlfbVJyS2z8PIHhI2wwW4bp5cSnbujxunqY36GkSSLFNgqk+iUD+Sqn2Asv4n
FDTOF09EwuA6e9Oo2YqzAviZoQQ565Mr+RM0R0dUZMmJjMOHot/zAN6YdxsF5hbI1ybeeHFX+cVD
1/tu6KQ4Nq734BLPf7nG2AAwQHrT0tNsPK9w6Pm8ImmOc6esnnGDKm8rWtsgsAritR2jYjwXeB27
Wxwvhc8brjHXO7A11VZkzz30ZPKx9mKxwGIzJe7PGafENOnyAFxhbIx7uv6hrZGywnuEbAR0t8l4
ltO6ho4u62gp5/Tev2gVXP/E1lRbIQ6pkYW2QWnOSqKep7UgkZb5dNuZZ2vLJm43D/k8owPMQNHE
AfddCu/r9Z++EdU23quhUqTuqrzYnZYvLgRX51x/lHN/r8obf7+N9PKqnvV05PLctNndIuskhLDw
HrprY+htdNeYriZpSaLPLdSLomoq+mhJIahyfXQ21g65jNq70zSZRQItoW44K29K4qbWdRQA3Hn0
l90CzlYHLp9+94ks4JDUmKfhTJ2nKfkT7D3GbbV7+fu7dscaekaqboNzKsm/Lud1nJugvm1JEit4
TR4URhUJxoXwWNbwWqZ7dlRbv9sKV49TyFhOLppWTjgZGNepG/dMW+B1QCLXJYXpz82aPfp6fgPl
Owk9sfcWt/XTrbMY26VQbBL9Wa6UlM9EQmL07Ndzyz9fX44bwWojs7qu9isz1v2Zt/zs1MO3GfRD
BkO11tmjkGyseFvfNR0n4iaF251B6X+ZoaYVOiW/HxUIgtf7sDFItsDr0Jc5lIxIdzZj1YUwxjPh
QIrbjizXileIozvVvDT9eWghhQ9JnB8T9feu4Fujb0Vqm+QSJLAZjQ/dcnJc2dwt3jA99JI30ULz
fie4tqbgMnLvIlc4/OIOKLqzaLtSRyvADCaaa8/9TbPOGw7X52Hj/LVhW8p3PdnQZjo3DmgBxMeF
zftadd29Sb1H32Pn2z5jhXOK+mRGWp+edc8OvGu+l3P/0DYccvUQkWIACVz/ztagWUdwiTvoMMy5
OZNUHtJRh10Fy1C2R3bYat4K7QFSQGYUEKRC3lhCKXPyoNdU61A5ZbbTg78vL2qDuRi4YdMABZ9z
G3SPl8vhJbUO4L+HNfbllkHC0f7flcUhQ+DRXJnz5HzgbhvmNQTPR35TZFMbxzULqDVXfDDnIpcQ
KWLQMSKB3oH0/H3boDZii01+Teoa2wYhTpKG3kAh/+3nw87G8ff5pTZaK+HtyCdVd+cubd5A/Pt9
cWJVRO8902z9fCumq2rxpnFIvHNBkvKQlFThdWO39b/XX6gt5VrDKyMreuGfYQ/6+eLRrEEa91kW
F624c0aco361E88SS+V/7x3UVnRly7I4y+J559zF5a8iJ+i/RMCf/xh4fWrk9DHJ6rcG8X19xW59
zgprmFM2baepf8a94LyUOg787ikYhxcXdo7/1zP4AkCWdeeusDVNVph3jifHFf6ryBBa9E8FWfNx
HVi7VwvYWGY2rmsEJ7o1xGvPYxH8M0P1zqvgGZNB2XwnBrc+YEU4HXq/q3uCfWotsE+J9TSqGsCR
bs/t5u/HBrUxXiOBIE7r5t15JOM3l9CHfK1OuF5BFxHU9CCVO682W9+57JLvDkEn6FtfdxipZl2g
+BXElR5+BSV7wDvb/8dnNibcln5NaycJPK9rzyVQJeE4uW2UL+vejrg1G1bUZ4nGNRB2NohLbUIz
JHVoihrSNrA0vm3F2vgvqh2fmnluz3nR/9L1OB6Ubm5Toaa2GfsCqQXdFPUE3w9952Evl/P8CfW4
byWEmK4H+NYEWAGelAtUtVnTnB25Fg8phB8f3Srbo8tstW7Fc1KyBOK+/nT2JvaHDWNWfJzWZtkz
Q9hYpDYEDPrHjWizqT43Wt5dEuapK468xDiJ9on6u5SvjdTABoPxsq4g4raOZ1fK1cCUfCV42kIF
NoR+t/gMRVz1+abpsBXKBoJLI4SL1rNeehaSpRRwTFW3ZVHU1iVbWOIkS1k3Zw48fJTx1f3i0oqG
MMdufl3vwEbI2ZJkedUPTNZ5fSZ+PkWdgfwSFG4TeP3sEsq2ZsOKarZWuvdZX5/7eX2FX8yvy1NH
INnxclO6rRfW/VotyM5w0FbnGflg3nQPbsWepgBqvre17/13d82DdaY1hIXP/lpB1bmeYK+HB9o4
7SC4ef0TW6NkBXaqnXYePYxSmzofxm5Ij0itnjJawBqyKt9u+4gV39nE3cGDMubZhcTlo5Fp+xnn
dhIXkBU+wF82u61gDJXa/w4YZ2mK5DYoz4nbvPliuru8RVzykB40xp1J2disbHv0DhrKHPyf8syL
cQ6JL6oDnZw9PsLGfNjKZLSs5nWkRXbGhvsK0ZR7xdavl0prm+8BITZiz0aWQQdaDkNPszN0rX1Y
v7ZZJOXi/AYEtzlcn/CtT1z+/i4tUMLJB8jqqTML/MeZmCJCVh06Av+4/oGtSbCCey5SPTfNqs7G
9R9qqX/mhflyvWmBp3L8zL9kz7ZAGVM9X8fO0bEpljXLD44PKP6nDnR0Mh1mJoKcHfzaAa8nqpkv
e2iWg+5EDd4Q4FXmhagMuCDfdF1DUxVKKGyMXZQ63FFLbLqkSZewGfICWlgVBdDoAKS8l545K3vM
RTUsnPxaFpwl/7hA6jnpa53OrTMesnYw/Btvh6r7sTTZ3Khwadcy+e0VchzgdDGbdA6Vj4LWA+Tc
RTaHAupkaRtlcz8YN2RsIfHYeMXD3HH4xkMu2R2yL54z1V0f+o7PFJRmJ2o8NzTTkqQU2nKBTJAU
CSJQZMorRfWHMUud2ocwua7FUyL4Mr75EykABoJPVzQ7bvZPXq3NbKBMLEofqMuqdcjpYlnuuPcV
hwjIa46f1K9xmzR18RuWTh70gAQTeu1fasBMfCciciidAk/tY5utIZm4bD7gdpaYPqy0LhmUqgoC
b1CIZgI+9pQEVVF/M1XnIBOFEHcWfJsB7tDsYzn6NS9BXV/8ksCCR5BFhyTFI/hPfxyz/qU1JbTz
o8KjgqeRZ8gavNXaL6iO8rXQwadB1ib94bIm6Oq49CFJbyJVwtCCxjpLJQSmKQB2XRUSAE6rIszm
SZMklD30bttwhrgSP6miKFHwzlUOS9xTByBB4YFVuTL+q0lxQ6vCSzWy6rAfXvR5H/yCVT3OXE6V
/6jG1XmWwsAN04MbXxL2a9vLc7dqxe7kQF3673Sh6f+Wg1h6OLFCqH2APYDHdOpHa91N62+IsbvZ
l2kE+318hO73HAyhwv8prcKJa6jkPhTap3Q8Lk6ZQvAYDi1iKcPl/1F0Ls2R4kAQ/kVECAQIrkB3
2+1H22OP7fWF8NgzegBCAgkEv36zL7uHnZi1u0GqysrKL5Tf4AksG1KcV4fAgeOYbQLgizKlaMK3
dNkXXik8TeRTd31UjnWfFhn/YSSVKz/wDPFyj1HcJX1/R7Iuy76iiLsYRCRvaPtp9C4YrbDlsomX
dseP8tskap8vwDSO48Ocp+MsjtMycfq3zOG1l3VS7NcdszUatumwQH2LL9s1WwzQjwFrdgNi8sfJ
uobNSNp5Ydk+ClEhO2vZ/mzCLpO8x0Hky/stY3kbmili2sXVuDAGlZM7o7O+YqOMxH6gfFJhvy9H
kFH+eOTk5arWxVjs9wjYLLJPk1m+nweyz2V0VGal6UcZR11RgMYY5fu/ddO5v02JdSw0CA8WSBxY
KS3+i/wilvTO5CQXrEn3SadHX2ymfUjSlpkLxWMV3+6wcy+P+Wyi5WTXTLg7pbZoQQYD2ZB8va/b
Kn/bNdmiNwSqWTZVQCfwCksJCSZcCvCs9WwAwxkQohBnc/o2boWfP9iURe1aD8ms25cy2+j0B3n0
vCurJJnpeDO2ZYLW0QRs2yCVcQJut5q1EfZpKotS8jrtqcE7oFsh7FaVgFMPh8FvqvtR0Q5Voxrt
qN2LTrwH2QA05e7YZ86bryAA67iLshz/gi9k3sJ56LqY/ke1K+UvqIFz1PSC8xKgv2XZ86clXmX6
G8nRQzgrnIMZb7pIEfK1dF2QGs/4uswar3+xYM6dBA3nfoVVmwCBK4pj+5JdWxYFuEEM+plFaIWj
VUi3WOl6XxO8melIMGn85or3Q3wAo4FjTZMjhsLeZdeEa45siIVE30grcsvvqaNt/ubAISiaaW2J
xI/byRcg6cRy3IXZR7g70/g8ucyWaSVlirjuGm8jj3+HvluTJz+ZfuwqxLUv0be2S+xso9K+xBZJ
21sqP+O+w6Zgu5Xciap3iMG3NXDjSFdpELPixRPiGcWCBfkkUeU/OqiePnPBCKCvCAFdEe7FvB3/
Jr3rx3fm8OP9YzkgGZ+Jw+2UHAaH8PwDA+W6OGwZzuOtNplk7n2hIH5h8w5RMaFu53l2v0LXmWys
ChEBNVIhPcGNTzhubPcIpU/sz8i8p4Ooo3jT4R+XTqJHTwfJ1WmZpnHdKnyxMxyjAMcO7isvlmW7
7O2Gw70K1GUMj8rGe9nEWsTmPM2gSLSAACwm/9Ex4WAxZELM64WDx9GfYDJOykcLeubwDttVLB7d
rO1cz0kfiqWWEursC9aU1H5Hx2EQ/7UrL91HDFRGCUblylcs3O5tPqfHKdqH/CkxiD3qq7C03TU8
f26lvOxGFyRtOorV5bJK8zQnpyKg3xqqUuJyGqsF+YtLV0GvsVJWjAYMM8CtmIM1N+gAeVn+blVO
dfew4U3h6n4Ww1iEux0X57rUiTEa1oa65Jmczy6yQCceedab2VZBwgr0X7lNJHrEaYnfpSa9HaNv
AIKSBVFho84Q9kHVNJz2Bf1HUhdCmvgH7y81eaWSaEmqHXXLf7EY2HjGx19iKYlPCcLRwZ4D+fQN
hIlx2irc8ynuHZEJGeoIOfk4OUEvSBubtIM6FbspZKNdukp2BoYAmlutmCOSgHsgVYYk1ZRF796Z
9Dqn67P0edtQux4BVwD+HSQBsrLnMA/Ysa0mgkJ2r5CUv2PnH6i37IizXmyf5TAKWpe5XOVy7hWX
aDRTV+Ckb9qs39bbUq1J8aulASzAylE4a33VTwL2k2rIOcPbvrFIY+Q+27Q0tpppBG8QaDul7kdU
Q8E4ANmCzfbK8GJd6RFf5uafhIBU8kfklmdFRcXSp/gqioI3rMvmCcvNTPnhlLFWmz8hJDY1h0mT
faiIBN+FHLkk+38FsIdfCX5RJIyJLQ6LbQbK8iQ5WvxnldcaQLv0FwVSaBxOAhDA/NSCzzHct6bn
4sJxCowEw80A/EXlvRzNvZJIyJ3qiPYcVLSC4kAH7J4vmMJFkQJ4mYzb+JEaGkDcKf1Ebkgm8nOM
cWaJnf5CpQtqT2/02lcLSscBaZuh5XFbB7WAA3SLkKMAsmlOrY8fdY/Q9hOulaxsUHSGljZL1/r2
CZCZkF66EoVq15TBdOl3iZAW+cz7NhZbJdJinfeDJex9DYnMX7SzYv+P7glKi7o0ioW0cbwFHKou
Cr/tAFW4XI8Pexyn+osxa1dWjWmEGJ6KAfeMzn9ZTeweAifzeUHGGl7TgZJsAcASBAkJmACfcZHC
m5ypRMMLwQj/u0xlZl8H0akUnO09sfNtolhcbEft+hTBpk4xFf3hS3kNoedpt7VrVZZWtQ8Rigf9
d95MYubKdpKOS5NkoCIkdSkjmNDnOI9MRWZP46XCJ73mOXQKP2QPGhWZ+2GLRkWMhPDFI6VmX7JB
/Bt2oWeNKjYmM3A/aij2cN+zwOnBFIjMThs4asawnrKUZ0RVQzsXOMxdnq8kuw2rTPQjfEJz9CvR
QvbvmwoxWBx6l3GOHeat87q4zXHgBnuPTEchniPb73eCzAVSoAVispNfi9+L4Z47xS1c+q0ytLtN
itXR4UQEX6Q5C14a82dKE7SDDUJd4gH3eKGZn84T/gHQ0qTxzYw3vYITckdJkDsQPuHeECY/9VJ7
bw4oZ2azoCvw2dSdgLWN++VXseVTAkAJ9WkHH8kGMNEZI14j9lrzuBQe3JDtK9oV+Dem0yo0KK+z
5bnQTqUOlKu2lH29LVRGvokpeBwFVA+XbrLer4WQbNTeknmuXFFmojvuXbECC9x5ieqgcnrdwV3K
MF5BhBqqpEn87NmEpPK68ACnvMPcboe3BAszktyg9qDrcgDicrHIxFj7dEdQsGDtPt0WE0fbdtux
LTfx0WczZeY44h60y7MilO4pNMReY+8Qv88iU/AgMhpUheCfubgDZT5eBL4VxCk/Mb3O2fseG4Ov
kzC7/hWKJ/2G9q002XGDmocw+7TDq/o9u5UBnZR7LooqR7Yoxcscr6YAf2lEjNi3SSbc94XYUcI1
xSKi7C3mq+qflBdzfzGCcPrhDUByv7rZtwk5lt1aoDEDsywrurpfMFzMq56SHrkuQH7BpVT5GJNr
1gD32fVZs+hpXnmj2wWbN3m2jG6oXIiW+bHPQ9xTOLPGfHhGIkQaCWwZLekyNknAzacPSBf1aKbA
ssMUpQEexxenNpvZuFZ9S9he1l77Lf9YcDLs//XgyPr3hWhgTLF1PWjyW4mu7JYDBXcKZzsCLTju
9G3ZfHfHWb+n/yjxqRyrHW//iKjiIbY5QCqMEI1wRJe0Jn2ioEqVa9Uha3DrqjFPwOap8jCWnalz
ycfwkwKfBRvVznAHDtVYZoSwCr+7RhBUjCR7FeOuSjz/BnVpjp9jd03crTqcyU0K+gvuHpXwFotc
GvilqSk9K4OugKoGFf2A8k3u3+suV5zjOVqR8S52mWyn76SchIwxVNR6I7UOMqDv2mQnU105aAe2
fBQYbs1nk+JJy+CUymX8SuJtmAl+VZZfdxhR0A0/0WCB7qrbadn6rJ46gh0Q1AXjVLwqXB3K1CBT
CUCIcMzOxQkhJHisFJgt2X9kncbkaY97dAcUJDQAGli59ACUp3oCJXXau9VVmk9MPQixbaTZMgBD
dIXGKDN3ZWAebS3fJfRg1FGUqm/LZjyJVY4xxHZRFquWuvI8jaNPtERjccc2Pvn+BBRYur93S8E5
unhjlbbA5yg3vyepNd5X6coLNGG9za/b1COJVfRZDOAWfbaljcbkEQ7BLnqMUirVhKWzQKyW1RAo
8G3VggU3L33MXgZmFIBiRu1mf8bTueJ8VxL+NtDkVQEt4c4kuiQpgnyGIYqqdVrzv23Ugdi3o7Nx
Wz0RA6BSnUAJomi3QCPTZU23PYT+SEK8dSvKt8EUvhkEdpfueuZ6C3qPtz7CiTAlEqy+bRRjoe6H
YSkILjfbOj4exhZdGbbNst3JpcYaJkQejGcJXqYKWLAl/smjiClXm43Z6JSrZdx+d2T3KHFQOPYe
pCwuX4YiGygKKtN6VMwr0GH0h/OtoB8SD4v8245g1AQU7naeLmrGcfO7XGGtfOUxQoW7Wsx7zO6G
JAUcCC1wPOa/iN2ve6aAz4geLX3sOToqTke7vRcB78FD7jTBa4VIfbinAAFMkWwXjM3dveOR4ScG
2B0dqln5Vt5kHAPOS7/bKGyNIAVe3ppiXVbEFRqQoXt0KXg9c91utNvudeyS5HcyQAY40QnYMNVI
pZL8JRViby+wbppSNAgrnuBXAIgKf0+1x7kz9n3kAoVIHW/4POmpmKbc4OokAflJfByX8deK3qKd
zs6FBVpt3yLLqfJZ2Mfzns/rlsHWiiw9gMDirkWNyuDmuBLGduTcHRPg5lF4eEM2S/D+J4x8jBkF
8aoaCk1bgRAlINLSGlSnjFOo/6juXmaGFVJXk3Yfhz8xMaXNGgVuU4R1zChNrhG+OGMmXymOTXPI
Rz2kubFOr4pRivjS2SZveAenLgXp3kULfDJYQbd5PaF2xTQjyJFfRtQLMqszGBMZgke0jODntyg1
u+8N5/h+HrXt1EXkabz9ty39klVXWF2K2hBZe/ZY+CSLn4prkb0dsKqvxYdEVuVYXEjZIjj7YCIj
Q3Sa4qGUG8DSmGIlBzdlLhuOCWgWeTilnvoNAhKaz2GsPG6MXN8OcYEIJfxx8RulNC6n2ppR2OKw
BoSvxSeGtiNTN3s8IMwDH6P3wTUh+Bh9ruCxcV2NGtK7V6zWKKLfsGeDlIyqzyCh2ltloNDxmwhr
GmF6cWgMn1zQLL/keG+wdEUjgUKiAY4Nm4TjBMEw/5WWY9DoD5nEwlnOC99imiKAWgNXTnSHlW5d
X092hMEWFhaFOMiM43sZKj1ag7laqubovyKnybHI55c1IaGtFe16+hPJbvVzJSeB+rFiZsmovl3E
hA4Zp7wb+6cC9Az5ZQFANOccD1F7xUTwFC9aNy8A9eH30pAZjyPwlvF/64SaBv/7TSEiF+IGj6MX
0GDFkmPs7eYeHIt+UfSIu0+35sYTNJTta5upML6GuXfdN6aMkZUQ3K1z/zrXgSbWYrOyf7V9RuY7
luHmKw+YW8GjeBjGLgmPCW5evF1l6VzqKwDEu347tJQEyo8jWjm11yXAV/wLQbhZgY9j3HM53eIH
xilarxnfkmvcfW8PWap0AnBkCUdIHeYMehdtE4GXzxYL+0PKNAM2T8eRTn+jrF2lrUaKDdljcU3R
wPzM7uPJdNFOob31wmZb3aMBQuuUONQuA7oKe3G9BEwPgFmGNHNIDRi4gfUJBM1HlpNQ/iJonOV3
MuDg/GUjN4A1wdARiIcU2cn5m9FtyX9shxUGeGN6vyJiPUAeKZ8huETLOx5Wvb2ggqbFAwgl+wgU
nwpf3YKLvK2sWvbysHnIexaFmSrJA0eFQm44Zdvy1XcZ7p+kz+O2KVVXmsa0wirbtBswmVWO/gRs
3wAZpX/CVEwW4Z1n6HBoje82tI9j2JJwuC70ErRthe4RqIW98W365yeZQzgupcy/yD7J8Bux1spv
dUlwXq3nNmFgSdVsUa444+aPXwbtOGuAT5y3yk6ogatdxBIfrGoleKzEE1ZHGs3kfTtMwZ7xzPoj
3WOJj4VfpXCRbsCNckBT5R1HyzHfYg6BOKI4icetxi88QCHXy6wOZRntH22ru0+hFnxRnbdpdNdZ
hJbgok+imWBnGJGhVV9OwNbN+dLfbunELit6xzuayu4hcwa9RNp6feZDytIqySb3ma+h+N3uQ/KO
3jz/zgjC2JuSLMvN1GMxIPE0wlU1xvqUI6BvqAOOenfySJIi+ESFeIOOv70MQ2a3urVT8jll2/I8
ZN7fG9IC2GgDeCHV1AY61Zgp+SNgOv4o6GAedwBK6GFV2fpX7VlavoDFluW/KCIj0URbEytI4uO8
HDQ3am5A8DRfrkym25ICpdr0bbc7YNz2Mqtwies/0HQy9w3H/nX0OUEBPkI+NKbp8LJAgihXO570
HpXTad9EvJ8Lh6hdbAGOIMwmSEy0VelbQc547RBOBNcHiImts/qjzzZgSUcssUNwyEfABaeSTU2y
8e17CmQ70zRHLYD8fxAx9ertpYzHiV0XXbK3EYkhfzQAjTHe/DlVNccdwg6+S+VH1pMCy6uMr6Jy
sS2GR0s8kqrpzLsnLPsDMhjSrKMPgHlmLwTpmXtF+q7XN6hR6EM78eSPigsceWIZyjOd8QJX2JBN
oHRl0Q5+7bACyHozQTKyB7yIedyU2549eky58sds6ZAIlg09CIpJmPSL0ZuSFXUJgIsU1tRzpJyC
at2j9EPZEcbfPgz4OiG0DmWtZVDZLXTtVtW9IdpVWB/jto695whKTbj/l+6jny6rItaArDwn7+hD
trSZim3um6Lft3cAH93e7GDuZo1DM9MBfjpZcZ/HZaAnR1F4n8oMqaXQZRjWQQG58AHU3gnXHw76
PWBSsWwiu4Nc6TEhKkj8gvIW9xlSVTkqTAGM+E16VTvAfizM45xlEWksDHqY3BhNfYW4QODGQwTp
r26TFd89fAGw5ELYn786t0FT4XJJ+iMGjNl8u/hk+wc9rlTnRWEh9mbiFp2UZkqFBx5dPyqoFlPX
JEynNymC7LuasYVdaJqpX13ggz8mg8JTyzhBp2hVbsLtgsoUIM01XbC6obcoNDgE8GfKsevHvzPb
xGuR5rNFHOk60SM2xcHjK6mU2VGtWdhqGwEVdy5smO7TGQ/KjUCFY5/BQcge+0IU+XHdWfk8+Elg
OpIPKO9L6f+LFeztdWZXeWdSAFBP/Yqb/4w0jfx6iWezOTjc2GWdksTrut0JZhZ95xgQzHrbobYi
G5vihsb2yRvCxAVB9zCuGTS33lpoF2ZXz2BJ4PGfRpU8CozMgNGk29TYshPXOVcUf0LLBeM4z4s5
PqSdDRIfHm65KmAK9hovLX3lRozL/SpcGm4LDELtKcbM9RV2Z30BrSHLnzhd8Wob+C3UwaELxP/c
pkV3Mr3vESGz5/ul7Xv83qiZ5tdkDb2oJmDc4nc/lPFfwUz+J8hctLjtvEjUxRUSEAIoHpLUEnV+
XKdYYktrbROwyONOO3mGkrm2//nJS/SqBoX/64zI6H+9X5hpEDGa+TMlE2C3EKAyo6AYImbm0Svg
pqEu7iR9zVKB6ekYL8S9rRFbcWkaOOO6MwimG4b6qTBxDV+eE41zXPRVwjDqbPBbku2vyVu736EU
SezTjHkdhlLTHGX1CgHb3cyeD19twOF8glgyxbcEfyatTDdt230eKHP1gDubNQt+NIKGy7bty4Zq
bwNaEqpZNVGBocewpNnjQHGeowG/Hvy4HbPhph/S4G856UBTb6+H12GeC/Vp9qL7T6LKm346A9bG
TWskuezB4sdKRmQEVrst6CV2S+erBD6G+xTJSsiLxoIjSMCR+gij8JcxDcsHVkY1eugyGlGaL4Gm
p7wg4u8wd8zXfloAyt57CocCh1G5nnJI3LHcorKaZ3QXdUHofEYsgdRHxAXYHxcnqUHWLpDc+mSn
OAsoBNslPjsESvz0MDA9x6iK0opYJFkf5wKD3bsELqRbjm5cf48Wo3X01Vlyh1W0+dc2Q8Y85iCX
5zfdIEvyJ/VLMn2kXMb9Eaa7AkWK7ekDsMcOCDNcQFEDvJDtDxiw4hokrsPNjaINDh3MD8J3rjBP
aAD/RevJ3BQNP51ei+EHmep0PnSD3uoYMbnPHWAiQDfLYdS/1rib8lO3rrl6aBFbuZwijCrETfBT
m9/YHJ1rnexkY3WPJcALIVNnbxIBv8Fx3PHJPWwKhOUb8I739HZqZ/yVE8MefuOUTMg9jRbF8LRw
mAXAr+2HxvOk2+/bDmWLrNDVS3XoMoj9J9Qjuax5khmNn03PT0W3dt8x+rfivIV2prUc4VxB1b+J
8DCEAiIqTA45jso2LsvLjDK8fwWSXmK7gJVCDetJbrsvpzpNMiyJe7jm7J8kZiDcQkeO988xKDw8
81aarTJTMd9L3EMAF09T+ykxr7gQKA3TXbF7XBfLOMX2ECOoTqGftCU2b5TElM7VMbLeNwxptNUd
zuWi1eM/JxMwr08eGWjTR1GIbjYfm08T1V8CgJ/Jeu96QoyC87pEM0T/TqJoUdpgMiDScx+ReVuR
czMOLFQW+9RACsJKGMlwWcdex48yi7Eh6S2sQj+9L2P2gEa7Q0FfFBC28y3ax7ro0MSYKkM8iLjA
PhKVWISBelarTqNRL1BVswYVTZ80Llwt7+h6+RtIx1No1r6EfpeXbYornccCQnASU30HbBAcBUR0
UdokFknwN4gpLp9kkuzs1C77/JjgmReHLJgNyiUnUVp7zEYgMHoFkjnG/XKDzII2tZ6XfPY3cc+6
8UnD7+6qgpbjG9r9cGF7bH9wF6QfpHT9/jyYHP1575yBO1dv1FwW1mPrrENovMPzwra1GlUnosM0
OIaKfgnurUMlO96QEpLm7QY/TFRnjvYpXm0w4hu+MnUerxX1ndgxu6p7lpkXVFxtexiSiQ0f3hUO
V2nR5i9wvyRP8xj19NCPjCVLtRhZAmAWY7CH+3dW+l5hXBxwmomZXLxOuuFl3uV4C6tEP1yG+cqM
L20L5WPNhna9gY0TOckz9g0WWsO14JdDXEwJQM0RwArwRLBkb2AWwVsB8AJg8ihRe5RWLKfqoPKc
9w9OFjCKLAvBVWi4BA9s5jQZq6ui1N0arOVjEI2vTB1ShwjHZkr7uDtwrWJ9k1P4U+52JMW/QL8s
/m2qL++7hQByPwYAqZ5Ux/L3HAS67q3AgOqvSo16WIyINUQKnpCHKGY4giuDXwQCQJvMrzumDQV8
TRvd7/VwJfKyFuSyE6gywkNhkGvx0Zsp3T81azMuajzmXLN6TWa+H5LJ8cugVwjIh1VGg76UmJ/z
pmQmYrcJcb7/i05yKS8bQeB9na4OZxzmx6l/gadB9G+OMVg9NBw77Og2CaB84LJ802QozQMmv+FT
TNGyH+co5+G32eK1+9OVQ08gTlsWwRbWrawAu5sMSfF2zQAAO75I4vgrX5W+oPpb3QmKlSieAF/C
GnEz7K1dMMEtkcZ7CZj55vdd6j2Gm2EVK71Zg+rHW7Q0Th/2lAl5nDtqE+Qw0JWewjLj444wjREn
UIVQ/CXrnNPKACGI2K4EU/ZDupKJNz2k7N8ewHV2iyEs5U1eJstHbhf2jRMpQYE7FZE7zBN+uJpE
xt3CawCqFwIwDzP61faALsSUt1HQbXwSMMOA7rn4QsEDB9tHbx9nw/ze9AhT9/eFbSEgVxOqMHmv
PbfqYKaIT4dsJdw9rZCt+deAxjG6RK28qoYjZKgXG2y4i5LVPEqYsr6w7EWKelxX+K2XOXUOsvS+
0PNG292Bg+539oDbCv819wwP0o6K8CEN23DpDNvBZRna6ZmkXXlOQjEUDVUkpnWqW7U9AYA1/t7x
qch6NVw0hs7QjyPUeX8oiuabeIeZ/0viqRxvAjrq/mDgIPoaijV9hTFkuoettvxXxty9Oj/lzwbe
mZehHwDuBHqGfICsgrJrXbv9B90dpgvo6sTTivCdpxSt+L+2V5pDAx/M2yZlWfxV6LrpyeqMxTXG
imjEITfzn1VvkCG92eU9MIFsvYro+nHH/PkHLlsUbS2sMQ1ikNFhLPDr3BYoKY7cwslwg4S4HQOL
MOcjoccVvD97YaqYFwoZuGTsppCIqogxpA01Bjt2xMGyY3BFUHmh49r6DhiLeH5zRbq98xLv29XP
yxvXLxgRGOXmExCmqjvxxa5rU6ahey42oKBwpEZ3S96q7x4rSrepC1BZ3cpJC38wpnob5v23hqAq
a3oyK3p24zwtZ+4ZqN9h7+Alkcjv8mZcf0OwTg8upmMKndl78u4lDkxAa9i3W9IpPrbYGpnqbqco
rlEmZvsNSakmdQwRsWxSYmDR4LDTYw6ycFQBmLOkb2i3rmJwOrvp0JaU5zWeuALuFxHMAej3CaNg
aCKPmZTTcuAo/uYa6QJjdpyo9uo8LE7ei1n365FHPWkgAC5Q+MW0b81uEr4dulx2HMP7fM9uoFmN
b/AQUqjbqx9I1cIrhNQZr6d7s15rQGiOsOP1BdolpIlgl7Xoc9KhMJ/y7OBaJp7mcuFLjR9MkIoQ
OKBTs/IfoHowRkBlDSTqmOtkbbY0AHQMe5p8wSxbXRJTaPGIIbKdT5O0tD3CGKWGh8CMH288+KBH
vscthH2LWqYonXidGB68pC23x2EtE4H88cBuEkNgG+cICH/us2U5t6OKX5M5TtaDmCPMEuBWIei4
5mmoKU1FV9HZ9/flgLC/yiNQXt1A/eTkFisJ61D3sy1+42RkmMPvCnUoRCmAQDBn/MLXDDUbgYb5
JwEuaMRpxvDQ6UhP1XbVLxtq17DWGBOUcT1InT04krAK+/DhBl8p1K8VNbxaISEsEWfoJCAEpNWw
yym6DkrZiiYXLSSWMynqdgyvTx6+ENxbNtJxw3e6dq9J6PsfzSbx3AGQckg0hO/ahhK/79gpdRuG
aGrcpNbfaBb0VLdyx0g06lT3D9XxXNw6ON2mxkyJOoVyYH8lKYr+BmCaGSFvukX7IaJ5btqhTbND
2cezqRLcmKj/k1Y9xAMmbw1I7vx2blMcrATI7+jctSstzhALs4c5GbrvKC/tjIkUwQkDtTNyVdvJ
/WEQbJmrDZF4SwMZEd8ORUzQfZGBITSUYTtkQqFMFiu/QoHL2Tx2nGG+xqR/94g0bDC0j36FlpHX
bc27sxS6fEtj6EwosNPtwNoWHNF1m+gv2XUoFY2GoQ9ur7x49EA3/hnaniWfnWq3iB8HhTjJG87p
Ej17DodqPXR2HdG1Q209ZvMKA2Q+SOnrDXfucoL4gpZrpsZInOw4BhscYbG/hzEMdppMFtNXPHdQ
BdHV0tqOFrM86Yu8v1t0yTCh1Wz8XAHnvs0wHhS4H+FSqpIRb8AMUwltVvgs7gaVGThqhkzeQ3w3
3z77n6Mza44UV4PoLyKCHfEKtXop73bbL0S7xwaxCSH2X39P3aeJienpdleB9CnzZEo5x8xqo8+t
xG5Bee2K5rA6ATZWKOpM7KYRoei4Wl71p88Bi9LK7qq3Hk2hSISPEZ2Yrmn9F4To4LYLIsk9nxbv
SYInz1+ibbDoDpKqjOFs5xwaOflF3vbL4taVz9yHZHOdTCbK+Q6DqemPE2Rl0oftWBwBrUd5ztbe
TPfGKnIPLtghdenTNfTjtTk2s16GL1GZ9aPQC6kbnnXuo/Hjqfpt5TiHidXL8cWsrooOxVRS97Ia
K3+qq0jTxRgHxt3RbDB6p9HUs0GprUe16xDDRmjzuX6Mg/Bax4UqCWHIHZZJNLJSZIjF3zGfUbWr
122mA6GBlXLqsrmIyTQvY+ZHf7ypHGWSM2LXKUR40B9G6j+5BHPZYu75cJT3K7gzk/m5D9d/8ZqP
H9Jeyn9unbsabKrlUNDl2XTTZOXUHjruaF1uUDOuzJAEsr4AWHipEwU6OuXEq5/82QoNc6uLuNyN
9swn6Yy3k4jbj94zUcw9y6s9TP8KXoz1ECkrjE5XNOKWco4p5f68BsyQPwRHMgf/jpawS+dyrm5G
L4vhxSP3KVORe9spx/r0jGXtfR8Xfm4hVkf/+kNjNlOf6U8cOaRcXIheCFBO42VxzOOSbZP74o+4
HRGj+VKU/r4tIRRCrakPzeKt/R6GCvnOikd/wnbxhy8Pts0/dssycB6qm3A/WRFVddv2uwWzg8vZ
EgY/X5Wtmrs2a+vM8RiMf+xnNkfsO/cCtR9+wS930aHHEHiZrMX94hnwHwJbF+/GDTJKZQuDJslE
CzHEKjx8GMfu/7iDvba7GrN/N0Q1SowHdvi44qjup9iBvqHGjoRAaIoaUHqunC9VlP146TJOjcg2
0UYKxd3mvej4oxF3Q++72rr1ZYtYWllO+SbXwJn+WCCVR7TzBefSXe+CLe9uyyC4Hg8aX/1Vy1D8
VFQ9fPUDemPihBjdySpVP6a1thwrKXBgDwUAztsydWN/cG23W09Aqv4nCZEqCUG+0oERkeZy9uoD
Urdsd40uHSqYqzFw+NzWgC2vyYdvd/EBQVd7zfp0dJvtiQNSf2sQgm+D9brkk4/dTXimYF5C7fJ6
QAufNFU11erIW0ieXqSW0bXak9ZmHAxjAhaTi8/ZBt2QSLCxIp3H1Up0Z/I9n7Ls0rYfep5Qpfxf
2+sCisQNc8xQUY13clrX6/fuSHwymf0l+BMsRfgzU+bxatxl/CR1IS9XhGNOGq/VhxnJbMGKdJ2/
tQPhGcEdP6o66tLM2Vi6dBWcmg6YYan7jLliZOSry9W7CcrYvLMwb16iVZQdc0SJMwb+jM8LLbUC
aUqHKlpAlV1mjSVbVbRSJiFYa38MyNiQmEHDal1va46PrX+1CaC2uibxi1Z9+5MdjvfRkNUXkiwZ
67wV9j+0hsj2GwzF9AlXZS5lmvGn3a8Zd6VadWkdxko4Oy3C5n4Euo2PZC9QGaQy/mssG0TNjDxB
nxigmH3vNBTrl4wNtBhX/O7LqslodGvF1NB53Xg31bluk2AraFN2mlyuacVuh80eyeEVgbf8Gzpg
8thaaPNDbLc3Y6eRElj/LhUNf29Wu7H0D/mKIFjiGe27uh7epFup20K22WMMEvFqAb3x4Nldcxhh
Fx+stsaisYbyNHeuocIiDL91fJWrs3CBQmqn5U56LsvdWlTDSQjSDGneXu+umUnDnHhlZ+82H3vn
h1tzeKp61p12X3guguQAd74HzkAndcJqPet1FmeGV9PsQ147k1RWMP3nWxsMRKgjOxFWP37OOnfc
lLsx6luH4zX7z1TvbSX8A1r7cgrUyKTOJSKVk1LH4O4nZvB/QTRYPzEblpeOeVmJtEXmm1MiSzh1
tq6Y1qZKQ7SQqzJvZe3LYG/NLjdSj6GV/2Cl5L8+F5g+FxkH7gunEl4poSdWhSLkQNrUzvzNfuoc
J0/7f9jf/fKs+Zu9gQKWf3S2Vk+K/JB1NPUSfteCc2xiQDXhPxvxb2mI0RwWrj35Hua13o8YXfeO
smVxkNaCzr1s9Bzt8mDxznJm3UlilqV0W2d16kfXftDKG/s0ahZ9MqBpNQlZldu7WjBDn02bTzdq
qcWtDcPyVgTE4UbdyJ6E5VIUeN21/WcyIB6dx9XOZm7GW89e1RvcTP1ZVMH0WJsOuZGc1QleI3gt
sPmfATZHrjoYKypm+nGI7zLHE9lR4VxriO7GBpsSNp9pARzacNypsjYFEzYu7/uAbeO3HJd3hCqc
XVEV8W7hYuv9lnEd1ejOLKODGMt7rD3rW/azueLlg3vPwi52OvD02VAE7KTzMlS/yi3y/4ZG1Hs3
ZBznPIZiPLNTIDFE5hRDLx4Qaq0bZClYF/xxy6VFodWf/ZajCza57cf7LY4NMPKaoXwrNw7F2SUC
xeKF0vnKmD0YoJAYuGKjD1rc5BXTEvbZOO7ycNj+W3IAD3x15addPYQfkxNyGuaDm+9ru4ge7KwF
gsMMQWbxmB6qJBgjVR4tDWd4O0RYpCDzuIWuteCRlMEw0MjgBeGTbhrtke4gk2MP3uyfap87spka
ZN8uh0HxzpLKDObgRk9qe9o8z33y0EEOBgig2K8tPHqyMqZdsxSqRD31PPuOA0bO9SZ68MLXbdLS
+TAMlBk/YYT7YmVlVh7i2B1emVmXO7FyIie+h2rlcbyqDzLyLJSSls/X36b5LUCRBrwh7jWkdWY5
3/4axyCsofWp/x918SLJgznanDrwXpw6f2Ofit+l5EpKwm6DsqIiDaryCh6x7nrDPTwV2iMM+yhJ
VxkhuFMyl+IVbLkwj9uMbb5QpLRAwkg9d0x/EZfy9qluNF9bNM3To1tkzUuB7PgUNbbaNU2snmtt
uympi1ydOPdP944tgm+76ibnNoj8oXjj+mP7DXk8CvfNpjlTj1YcuGeunnXI/CGaqYUZIM8K58aX
wxDSdF5MpBrnbp5WOyEw6yxbUq0qeiYdWHsPwcbm0+z7uaIiG7KqTnShx6cwB7al2qV8WPqluyfw
wIaXAUWzuRVC7ZHAvP4JfiGiqrOBiIrvnG22uIubS3yc8oExlwmq3GYOynGGsJm2yG1xovj865Tr
K5Wzy8baHY9N5W+S2OY4V0dr4iB4GnEmXHzVErpCK8fkqcVEV6ZbvjXDAchMEfHRLc36bqlt3njH
Pks/bJ/48VGYhw18Oylamx8gc7m6ODK++BNwfXdHorTG/p/6qBCsyXb2FSuLI2azbBfTWubGGuL5
u+wlhE8fZCu1QrAYkh4NfgmgsRvJJ9F57Ob20o0PhMnWESGEHrZjF5MkSpzII60NXhD+cNUcDkWg
iv42nMT/WRICUWnQjvzmMBJTzP0MdAgkvc2TTFH1ytWaLFmZwJpzW+BDDttd4tWrhNEDrXgjbFij
RDNfKsxfPr3b0Gmjf3Sv1CeGVP3gWJOFe3R9i1uGXfvkW/bCbhF64950ZDQOVe4ReI3YCrOborDn
A8AC7pol3CczU6orMRUPcq14VByn2y7gZP0tK2x+bitck12t7AH5vweOTe3Oqg/TMm5HJCP3sCKX
X0KByuyNLDl1BLX5oAtvtrDFJmznl3rkN74xi6hfCYPTE7NtZVCcCr6eV2Kj4mJ0gKvWgPLcLUGs
XqO5NBd63Evguczn2/C4ev3NqvGMEyzPYZeBcTH/sa9xUwQJ1VNoi3BKPabrO4kz+KGQgx4FTCyM
JgPh2XAn8LVaFj1Xzbr4iLhB7d7JA/fTK538PR6gbZh/+bKLOig+F574OySF5WviCXB27jQN4KLY
X8RReNJz5ArpfougWG/cPkbzA6+D2tWjwhtArnPeTSaI71e+oo13FLdznckXSYrpGG8aT2d0OyKZ
+OkYtd1IvDPFvw9+C6MauNWpjO+6PLeO14biD+gMRrPJFZ+rzYkrKVSHq8Pz4HxblNgurMjT8GWG
Lr6ZCy98iEbZnFS+ZA/IzPEdjFjw2Ixxw8hCXKlEie6tQ9f48mXoRfPQW112rMhz/Q7NFSlp0ez2
UYno3pCVbOEFbFgi47VIQEGw/BNuz7NUtSSo9vNwLREvMW8aXJoDueGq+vR9dzDPxh6QjkgL1Scn
pHlShmC43NMivHHnD00AdVDVudgr8jk/AV47OCfBq0NL6oD3vNoeG/DbS81pOOXIyqutPDegciMO
6h9SXRAHfV+fI2G3RxFK2CHT5F/aBos7UdOff7pDfbVuvOvwNePjcygoKIGFj8xv7dyYv5YUqgEV
su2HgODU0aoIN+ycaa3Kv35YDucqz9BHZtb8hM0IGDANPGIChxqZ631qFqLiogrdxJMO+caeLG98
g1qwOc+OoJCZlaZjvkRM4szoqs3Tx8avyykhS1lMe2OPToz1pb36syy9GSc7DIm0ReEaK5qopUWk
YiXkmtI+Wv2FQc2ig2jq2uxCUYwfFoZodLkKMizOsRbRjtP8wH1Mw7SIV46s668zLQa3j10w/tWz
1S8nLnlARg9JnCWl1RNB3iopo1NsFZLMayyK+mKagMHfDwW1Tlt/RUDzaBTT2fFVaZ8G3OmbijjF
kwp1MOGC9xuLsyPEfyV3tOpE4gkESaXLPDuNHI3RxrMQfJtrdcCGWmK89+Dr/n9WlcfyskVNFnOr
QeCxScXwtgmst+YgxAXEy70M7KAh9RLO31yKUMOTmzonNQAV0R+m61AAeznzGVPWgIg1MeJ5CakF
ZxdtjSBFPU3zDzvjNN3hADjv0RpwgiohQSyOkFnJFeomfl1Ea3Mi5YBCzGD138OW0C7+EenOY9tS
kqGNP5PdXytOFv7UZXtRlQTttmrxG0SO2AZG9YSVvTQF3T/zpomjSY6e6ZXSntI1Kswr42GxHKFe
vWO+ctf5bkWieGD1kTVpgiirDlLZPG5zviCr5UDyBeZMWVIlbMq+J9usiiaN8pHQkojr8hbjGEen
hYCOEnsW4Wna9FXsdK7HFg3RkCp79nTq0RjwY4m+Eg/FGm/1Ti/R8LACH1/CTrvrURsEzUlD6rM2
LlmzdztSdOk497DpOcW0UE781vdIg5wNN5dUfUPLn0U8TbqMs1Mf8rzrNU8lU5GzR3bz7RTgo/2Z
O5Tnjjn+a4IIPc2xP/wKMXUsL8C7fzWRqPDJVV3z02Tj+kkEoOmO/uqpddfquhsvfd6SXirqaBe7
kbmfh5lsZJFx9rbW0o/yNC9rmwXG41U4sNAtKE2ImmdGVOV/t7qL/yN1gsfHJh3zQVd9dxlFU6b0
GyuZLGw3LLfIEn5q6NAO/kDpBFzAoEKpVY3cMRTX1OSqKZhsvXrRn4MqzEBuxHP8Y04MSb4TWcBm
lzeKNaV17oHK6j6/g7ZACuQ7GJfgNkPSblJB/vl3gD3JTorWzeco1qG+Uix9Y/NNqpFIZZSN3u/k
TtWb1i5qndk2dZtt2mYyyvIpYu8rBuvMBdSRIDI3VF905OFajXFVHjZy7GPLWF3hzK9lmH0sbWNE
sHNr4R7ixl/vw36q7XeA39D/j1Cra7IdAOm8vFplNQc/VMNMbECcCEnaJk1keRGjp+QQ36wEKaFd
qlAf6HGI7Rs4QikPaIo5HuBiXxmerVO/nGij+YHEuqN3qsjMjR247KuZcL3neqX2ICHwoXlMqEM8
ljWqqnCrkvsWbBRwl7j+J8nX6yvtCPZJI2v935WIfm5o3CwSiVENU9z4gOIOlZ/AH31MPWrcjqpM
hZmVc+r9dYl2jgWNy4VpAuZMNazhPqe3NdyzyU2tm2rbL4O9gwFZP7VXmrtKSc6P9u1K1+1fOPBa
7SpYaXEhiSnqnSL/WJCmqcbiOQZs1qy5GTJwIXzIOm6YCkIKEQiH78jT8mfFsCt3bBndfTytbnNQ
knRi0vcTX1BM4P19pqGFNJLkm+7Qyu/mmVEID5b40KkpLUc+Sy5+LF/joXT0pUL3BXHhXy6R1y93
fmghqnh5USmkE4blFMRlumQ0GIT/5rFmFJhaCBAtRRPjbZch0gIwwA1//sZBJBawq9XiqJuIXObK
Db+V+QkWRTlDx42w+liwz2ImwpmYW1XysmFIca5WCXIpB0ddDtV+akh7vg5W54oTeXX4p2Rr2tC/
bqKzs+R7yxtM9828iZiaNOBrHH9D5SE3KievzEtJoMjcoReh+a6RCMs7DVczkTLxzPQCPbtx5VHE
2W5Xg2z0KfvTMj3mWxdzTsAJ7N5HsItnx1F1uB9NKZfjGHTTQ+C7mdpTSdC5dRpiCvW3jh1B2GC9
Sc76DpzoXhP2xPTtjPdIA8V6htjuoFtJrd+4qoaj6NdOH22xOW8sxH3zaVOfMtEfj9R1jnw4pzNN
EE3J1BOt0e3KWb3j/a3y/isGxDkNbLDZqR2jgvDuMFjqwspgQOiM7eryabV8DlLam85RqAZ1V7SE
qX4Q6PzwSwW9KpAtavXdYqdzQ58xY/nUks/E6lHhlh/rQNncMdrYE2IfDXHh8slbPUZ+SscvUY2B
gpDhp6D0af6u5QAlm7itlu2fokVhf0TDXO1D4dICDqscdBaTmt+LI15WhG3iR7MheWU7k6ifndCp
N2cXhESiz02MkfFUVtIx38vs43j4bOftjYsZFf3lNLT4AxqsAlZi86jGPKDdpW39FS76evJI54zu
sTWVGvWDtgKPyzwaNXtUyMCP9r8+Uk+Q4WSxrF5PL2XknWzyKd234C0xtyXVBT6+EKbMJ3VWLuq8
Kww1Pm1VRU2T1P48U9CSt2P92IWkbc8oi0FzGdYlEA4XDMDiSoCZT1WAQFO0HmzVOYsFVjkuWfxb
E8UL72bIKopXLD3M3leHN3c9Q06b79OgrnV8WHIdZjeT7wwUdmCUFHfWMJjiZ4MPcFe+bUb4z5zw
dAN8ADzXvA30lZXvUe+54qOkPcLLEpmxPL67eRvSs19V3GqD1WnCLprPlDG4qzmVnhz7Em2vEoG1
13NYO9mzLMrZIWHn1G13T+kMOY/rszPMx5zu3SIqEzCYudiLOC7z06rpzBK7pSOvnAhOV1DbvdL+
oXKabUu7vvA79rsmELZNhn9Z4/d+covPdcuj8jYeGONp42Bm7o71pHnCJ0Qfcy5bs1h08LZL9nZl
s5w99Q9F/uyXDv7CLuv9FvXBtv0hunGjkTh30oMBDG89iNJwwpFHNc9mZfkf9jyCYOSrAx/fD27c
7BcsyuEF4jpqnzrdD94txFjA0TRr1upQWK6QT3wm2yMRNl/uM8KL66HEy3sO1iiQqWwqIpZUOnjU
nPSGkdipsenw/uP81CHpzocsiCqU5mCJT81iDUAp9Cw5ZNi6ofmIZn5whsHWduIzrkZeHI2I5wwW
HmHsEtaoUpfeo/zp3jXVWp9s+KPtYZaFUv3OCSKV72VN88VJhjLjrz4t8dQ9Qr2VHY+5c3Wvp3Xb
ssRHUeVfoJSNz2Jt9cFaHdvIJz9PfUGDQYS2gh3Jeh048hgOgTGCTTDkQLw3LWgS/xgUN9mTL+vd
bjjNYxdX90HczSGQU9P3UTqZUG53U5stm4WmbOOlclc92hTWNPBptHrobG2/bMe8EvlPt5EbJUE8
ZdF93zX4RK2Ew+Op0hBPa+wwNhPgfyEx0keJaylAfVy55XFufbgWSmq2+0jDo3OJYzSrQzYu9oON
3bntYwInzEu999D2lbee7SYiU76MrsTb8iacRceK7b9um/XQBNJrRbKitZV72WhSmyE1J4kKhvyN
y7FcGirD/tmi7Oyvw6zFqlPaQLTRWOl9209sj2vNRpv2ZsViK/VQHD3l+s6eLgHUO8oOZHXJRvrD
D47yOcY5Q5Ef/KguX7B44KKDmDt1iLJN9Ue5tiPoy4xskhRjz8nI6GupF3uh+49T+XhnsogahHVx
EHOjuovf8xZaNI2LBXJ02xau+hmLvHvWQQx1GNOjxXjZzIhiOuwbh801K/ayIGVBWSnEFUl64n/l
hP9+LVjb0rrqrb/aqgGzZl9Zf8WyjfLGwVHZ6D+XRDeInVHnPlEjBtZGm8N6PTTPcWuThF8xQfxY
XiEDHJMsKekVfaNoinxva5fOdMqtzj7VaE8v13XxdjUdO2Bug2s+Ywmpc1jnnBCZGIioxUHgO0mG
s/+GF95cuPwwr7jBeO56FPSuppqpd/m/6cncwWYFl0jaCFTAtSx9bREk9TTmZzmo7bJUEI3JDNAT
g3Q2WU6ycrGN+hta1WB3vBn2sNybYIhGfLvRxHtMtsIc55JdsD7OZILjjvS6g3JVUWfSx+cg2ITs
mC9bmT3Zq6vlkI4rSPth4yhSL/iswzpwr5pd2QfRB2b+zHSYezcGA3Y6FPEyxww+4yRvhrgh/1ah
R2NJNu0PJVMeGAGhsrusWKLPeFPWN0MZn8nEHlLvVk0kEi/9OjHL2WVoyrKFg8e6UUnHA2as/uiH
oOA3tWcJ+dYtOsZHEy1BLW2NxXwmDMwzUdBFdS5mhlqQNniIxLdL8wc9kaHa35hyT5Kb6kugU7M6
O84i7CozbRXqsimVu80zUAq5tMnWdl6nzWY7ojlVRbu4lA8DnOCTQREVf/S6jMV9Fl5d2H1lVIzJ
JBxkZsIiUNJFxZnOJ+3EwRgpYj55Hkle7wkVadzet4i7gaBngqwNd4RfmvUEntVXhyDSwkFtHhUZ
2miWTv88VWQy6tVlQpuxMS4dqFC1m1QeSdrAJrgyvdpgEZCwnNaCOcfPA91jWiIvMC8fQE4ByWUf
eCyJOirzEplv4XgroTbfgcYLc1HjMi+HuBbN/DJz9L1ry3wzaaRLkhiSWqM4qdxJm1uqfQjTNZkt
hmMUDpb5yH3NRwBD63sAxp4XmJvCGwlITEOzMT7zFoMAVVa3fM0LkMhtpqW77guex/ZV1MxoewmX
Q6DBt/w/pDj44KKtrWHmQgeCr4kHW30OSxnemdCV07G1ZiOPw4ge/8DSY+wl3YZ6JTgLvtBAFNMe
f3Ckm0HD22P+3zpkoTzzq2d/Z410cdzx4KgO27VQ7tGnoW/4NKAZv5ZAmcXtX8nIZ4zfn1tPcRV4
TdQ6J6nXanuzS7Vu6TRYYUAcprCymP3JV1/LnHfTDTGc1b7ZIC3f/aGXRWpiRIhTTVhY0Hpk9Z9e
Po5/UDs5c/SNFbTEU8uuPmyumpbjWuuOpM4Uv/Stg503oqGVtGbh0NKWVOgPDFb/dxNApKkJp40g
op6uKU4X62PNwvWzmWcaX1D64NuKq/QWVX4rdu6W+y1ZVCnkX3Q89ylcimi4u2pQBlVe9bDkVAxv
Z8KZ3pFMr/VDzM45a5pO53vKIwh7GwUcatwNqRFOCD2zrECqS29s1MHHlb8xZQ5dHdT53F6yQamW
uakm2RVHbcSmyn2lWwolzXw69galBA03pPmK0/S1podF8B6dldwkyiNfTkyefD7zbrvBZ6bgJZIo
8wDUUJfY0npOj38MJyKSGaiLebINLZOtXhr+I/ttOaV5p7oLSWT17ljB+tJaofNVWoH7LwrQ2n6s
UMbTueT8Tu6PuHg1f2dzzTiiBkq+jtfiFbkjTxjD1NYOR7e1h9I5VRa6dyJBcY9Lga6HxjbfBpvV
PEgrIkC62KLyji6lY/AsXE0EahrYfoZiPLDv+bQsncfGz+19WbnhB+lrSjoxFsMvJ5NNfCiwCtyE
gyoLYcnM/4o2OZ2CcpM/q5DqKaJ26J6K0vXXKpmLkjBHfEynawAuKXKfFgJ3qDKaIal8uRdbsD07
Wls/XmEtW8qV4vFTDtX4Fo41Sz7+eL7v89D9V+Auc8u4017dUdof7jZsa04g7IKMvbI8dW5hqD7Q
+d6uPDbGbsvNU+xm3kNPFuVWkg5EOyxrXF7ZDW6zC2nVfLxqtIArrm8jaQ345PECG+nlyDdWCzFI
LVRev4e838MZ+QsLeKD7B66iFBcVhpxuKxOIc6UUcH/Z2s8jsap1TzHidZQhtSvTtsnocHAosaQA
Zf4zGy5agBqh5QzMsggXnqa6ePM8p1wIvkg0uLqwCbS3efDmd7Q9JH6X2388rUb3ALq3jgndwdC8
FNUFO61HLZPBwT7s+i57kPwf+2xpoaf5fV0eviCOkZ7ZZr/83lTvBdAoZv0WLAwlvbCpt1l6miNP
SpaRv2MqVP1tNub8eCGtPuIQNuNsXUcFhMIWLvtFxZjyKLHVM58m4ZYutrw3SoSmXe43YBimCCv3
P6WupvxGreCB8sQSkCe65ho9Sgee6WvgDEJT4epZVOTW8cFGladdZuPTeedWSMONDXnXCNjZoL6A
/RDkpz/LHR44WMnqOKxVVaKwcwq5EApZApZj1T3bA5VQqaEK9m4u19jdbxGXouzl4Nk2azIcADr9
dd2v3b7pDv6s+/axHChMvaE6MR9RRdhSAHkEs7vtrbLeTRL66gbYBVU03CKqWQWHyyymWfNAwly8
wmDZHtCNmvOT2QCD6GSlY4I5Fjwu1Z5tLg2UJW1q6Cheys+azf8hvkbLsdVcMhRxMrcyZzrOk48j
nuRh0/2fB8R9E4mPjev8tUZGin1QRfNwWrF/ybNMbhMeAJaDF9jtoDjMkma/A3JOrjlJGqjL9578
0DIdG6F7jmqh6/2OXOXwFIRhpnaAbaK4mWaRD89WmZfncA6w2DCq52+XVzZONITv0ybc8r6nIvk/
/nO77nrnyrNpwAMeholEYEJwuKofoQll9oo/RsyX39Kqn2ZaQKIjfOoc7TnjlJCJpRdSebjUEARZ
bcwxG2gs2tF+Y33TBEx8ymnF/BVQrGlveFlrmz/YRUMqeyLi8NX6HDb4wiSh8XlYItL+AqaC1QV8
Dkaf2TesoMPRHwfgTLpAVL6bhMdN0Q1HvfbGN0XQnkcKFADfYCaCHY26TvQm2gBzCLLlLaRZ+JAT
9Mz3hLWJdquMyMKRakeSAXXGnsvcFT9G5CeooUWlZIB1ZvdU08I5HuOK8qbrVMK3VKHuXtxKw0as
IVebMmdm0U0DFumdQ5Fznm6VkeqmGSOymXmWsaUklXRDeoDGWtd8xr29flKrF5/ocVkpi+OVJbU+
2BRXKXIFpD1UXdz3qDMIsUaEzp3cNMKqPUCP4E0RcgPeDLAPdNShMVk0AqxJtDbI6hko2euC3HAU
Q97aYLxk//ZZmA+vEaVCqekz3dEDXPMVxk0cvBeuKb+bDcNuVqIWx6okT5MEod+86FHWr8o38/gv
b1ZP/4Xy4hTWE74zCdvTNauTmWU4boS71YNA+lR39HaOdz1+3Z70VBMdZx1d+YXB7VyafdvwCZG7
xjJqSqLwkApc3DvyS1RaTWP2MYtNnPV2RRE0lUUHPCtPnKp8DnA63X7rX2jXzcWBBLcu6ThtQKe4
jnKTiT+u5tHAyrEL8OEwOPCEHYNlJiDfdljymN4uls1Y2P1fvc2EQKCngAHo6PFSqEv0jrEv13/L
RrD9rMGjMcMoozyi93aPwsi5vbtq7EsqJAntlHhxIB5KQbfvIUIDGQ7Z1DnvobOWx9L1lHMHLySQ
/ZuG8XixpakOwCvcWOIEKMj/QB8YiUmuhI+ch+tr+sIu2xvRiRm5urWIJj8W9joeQ89GVFBeU8k9
Eldr3S4g47cOevPjatqg/c/M7RzvQjvI20+rmMmhiLEKzjTK8oy309C2x4BIpLyjtw2Hhl4h9aWL
zD5DKoGvYFhWXtpZytGH1TjgQQJesdphNIM9bu7Y3efmyj4W0uj+0Z8r3HkSfjH5PyWK1zxAwie3
AD22X+ED/TMrvP8rtBvCwBIHoXWZKzXB4Tk5wfBzTSJIxlIdUYuprEjywsvfAUPL6RgT57nmSKPW
nJog7zTdf17Yh/+5DFz0gDa980qGwH8FkWDy4hiXe5fAooErxREhrBt3RPVuJzOa6VDKDdxNRcYu
z530Law7ryQYkPO0T8Rp/sfReSxHjmtB9IsYAYIkCG7LG5VKrltqbRitlh69J+i+/h3OaiImZtqo
iuBF3syTs2uRy4q4Mk2dtPNHNYZqOeR1mqpdO66zWWtX6Snx4vwb0RfFyUCYx3BE9TC+TCeQ7+US
4HQcmOzvY+atm1jjil9S9OQ4wiEEo1ulYXRzAySWLwO8KjiyIWdUNRleg0sFj+AKRIaNla/K1pwq
Z9GwDT2REuuaJ0b4Q7NQHwErUwJEcOuAxXebMvNsiNjRvISnoIvLA7a7Jt9CcgCIMYm4/1sTptd3
8GWqv+ObE3u2HdzYFDh09ORmKvcjSVMyiE3uXwOVJbxIIGQSfMq42ay9K/J5zvzQvkZjhmAOKXGN
ynAZVITRerX6owsYPGqOE2zEvU8iuqvGH0jY7lujJMmLLHLJbccc0R+J53J853W9lLvMhLzyiNFh
lcWqGA27OSWwUiHdL5txaPL+nCYQALdZWqO9hNJLWI/UQrcHiw0NH3Qx5efIWTDEgUqdYQtmPtX0
YQnkM+xhIW9DhzcKwKmCEUtWUfbpE7VMNxEm+SeB5IkblHjXFhAAWZCmYwDfVrltjqGbyaeBhVmx
5a3BQUzAZTXKhjgS+PF0uNbLYBqea9IVuCAMaIeNAtUc4f8DXLjXM2ysDdd5q4Ag0Psv6DOMEGPj
5Xve9BhoJIUU7zbxEGuT1aH+Xl+RYuO6g3qCnqMeiAAT//JLsDW4FFdbKD5RHNjpMfMrzM3MT66z
75TgUqBEiSWBF1FeHcTUD/FeiBAqM/vPuD0UURPdR3SD56gOx7fEXxhO3cHUj6Ns9S2xOR1wB0YA
Exy5AjFQUSljwPOdPMoBoN4BuKX8q6MBOHjSWNFrUWMyYbiW/EIzjiR18xZWuzOb1z3e3jA/cX5m
9aOSi/4VZYXzx21xkgETnFcNjYveqUlZAIH+nXwSIm3ED2QcSc1sx3zoH0PbShGqQGyfkYq8eh/a
LIwwEo0BKWeXlALzn0PsjFPoxoeW/0k6iZ+G/J7WPOaDvHFkEC+DtI6rxqv4FFwcOMWWUNYatIrL
cE/Md13k1CsYZgR3OaFWTvH7PPgegdWOA2KbTDUOYyZnJiXWsx0L2TJJtxmpqXPl5JyDXmRwNxRE
xH4U6KFgb1KHI9p4S/CaVH38UgDUew8ARjubpPVXW8DiJx9mWWEOsm/5b3Wryy8xQFHg/w1+68wn
bSBa9aDZEn2GCz1ru1UQareVD1J34zVsYRu8QK9M+areJyU8/x1X2fg5NHGAEazuKvkKat1KTvBu
MK6BK+amHCnLPSUigSzAlj7/hgCxgIxhNfQpugDbR1fo5LUi9v5ZUMDSnDRmbERpRKRul3kpVoVK
oVVtlG96nFgFe/2EFrEAMVu3EUs6D4+yVWB0I9fFU97NJic4lDiYMCIA1A23OF4P2TJzyhUAzXlB
N55XHNXcxS9Vm093lKqBIxFQE9o05mAzKXYQmhEpJdYFfA0X4poKDNuqm/YuurezVxEL093aB/eH
4YKznWUGMeCKY/l5lLhFMTzyp2kiTEMF75xqi0jP96TBKvRpBTPXicQasaGRN0kw/M3Vv6htywgI
litPgIYRAkM2ylRHeH1W7+e6mv81XYBFMIGdiWld0EmdoBRwSQua9pq0mvuhzq3+D+BZvuCZZwGM
8+LVno6lmxwZlx/SElgWv+Wi1MIJ59bvpkPz4s+JOLljr8JCpOlb8SvM3PRLkrauNqOdpDaNRaO6
RERml6Pm20Yg1qohzE8ZjiTBRaRBRk2s8jg5I45GvMTwTehKG+LLWE2dvzFp78aHuMP/tu/sMsg2
7HqH/Ib7HZNku+DvOkkYxuMF9njWHaKuGIkOL0rMZ1cKYj24aZBI+Mu5LeZQkE1dD0b8M0wG/i6i
rzge+2BAQCc81Zxhb2IhrHq1XJuIKefApWsMf9X9DLRKL6sSaHuiRd3sBm88TyPnAxdO/owM0fqs
U2wCu6biBoPwYdXAO6K17sanyecsYs3I1wOuhMmDNRN3oZ5U8lD5xpkPQ82kNDMzpldMHO3M45km
8P+5GnhYR7DfZA9ySrLyd8KnkNxdNnHtc60ypEsIq1puo4hxjZuKV6vmqrzAHwxyJpTOs+vCfr1w
zpTxE4/B1HK6Mxtu4SK1wZ2OC5wNWD07caLst07aLVg/BeQnHPk0uRSOwCVYd//Q+6ZoGyMll6Af
14bfALhJHI8n3dulETsjin7pTy6IUZ+zJl5JJGHoD1wFW0onHitqV2a0x2DMdtphq2/2BUaitnmg
cSoLX8aZL+vd2B3s4yQOkIFxgfLyP/cpa5XHCOa7uo7I0tYeqBLXG2aRrD0aG3ZeBbx4HMvokrk8
gi6qCF7og7BNQyiWMCKr9wvDEh6orVTkf4kipWxj21M04i7/KPDnRURNWiFP4HqattgJqg6qb7EI
9APJMZl9NLJkB73HFKf5uwNAb+WjV/SkTNWCM2tbeIVZeLFOIHQOXJ+khWfRNOQFDT85Qp8BViv8
PDCU+K66GJYZHoaBjx/qUcD1A68HUHz8mivmRUV2IR5kJxP2B+1Uxv6mBxwVfmV6/edOOpkuSW9M
RFDx+2R14X0KC+YMDRHw83eDSlgDJNnA9xjulHRuTT0A/40yY9kbmaI+44JUsCqv4ZR5+sHHlQ6L
vupdoCSjcn2aYvo89T5hcwWrIROvGwFiZ8bGRpixLs9tyQewGjwqGfIhEUs6D4lX17euWG/mujbc
cedMlID/bD9Ww29As0PxNLLdzv4XobMgqsxTttzdBvTwaa4l5msWd1LfCNRzjogSiNZz1MOKewJk
VWBzFW3p3joI59Z5wHwArRhevvuq3MaenyLpIrcJSDgZhuqmrzcu/rTmFMKDQlImSj4doiF14req
iFT5qUU9u/E+a2yGVHiEuEXwPQUPMq5gEgwC+JTPpaDd8mWd6/Pk0wKxmS1/iHejTVMhnAe3/jY8
plvcL+PwwbsTWFIQ674A3jBxU91ANyS0lMCBDs+mRJFDQ9fO/I2dXMRmhwTUCChWq6m7XypVHFsy
uBFr7XJ8MQ6O/m3iiOwXIj4DBn1gBEhCJXEqg1zIEaV7pXfshqzqm5ywN7yhZDhIJtif2DNloTfT
6uvxoYuvXhXK/O0GpwKHTFdoXxzlYi89mC3p6DvrNJuxUo7Z8LtIyzp7Rx6xyN6nFnaUvcLRQXbB
6EhVFzl5/UIiGkUFMdwQBr/UqM7ZYfQJ6cQQ1sadmwLo+6AQog9PA4hJrqGF5i4LRKxtmkPjR4Dp
Ce5G3MOxjLPlQz6OmSlmhkQyVAwsZVaZq+ZWP4c84B0oHqayoKSHVwPy6SAYjhgQhl0zG0cew2lA
fZoTGY3vM+FdsIBR0kT/yHyl0YXEKFEr7YYsZMCgMotAjSeyArAhurEuWh2IXJb7XQUBpeBNmlH4
sSHd5UxnmI6e9VuWCS73hHu80291FLLaYI/HxiI2gncVxsyWYQTbBdhPqdsAzJlvz88dqXA2hlbF
y0nSIFf9iNQy3oVDrblba6JNJCu1o83WAR5sLGG6wi6Fy0ZaZFn0AiugLn9ovsGxOLPJFM/cdrFb
uv40pQdMB4N7mVnhl+TC1m02GgDXCA5FfQQi1mcR97JZe5zalToXPL+Ep13H/koKIcRjNBhr4ydB
0X/MEBQoyCLzkDp8JWGj/+C768ILM9VcPcpqxOpzmFucJ3xxK36iLzDCpEcrSB4fKrCNwwnRgE98
iw8Y24Cxo0o/d/y0tb9xGEp7VrcO7gZ3WqIJLuGQoJI0AXfaTeMwY1/rLJjMrs6Fmss9OnQ/72g0
QqlCcZnqp8QUS9E90KygzHMyFkOQb9lyQ9bYTHXE+kR4ZoIXu5CaiF8NSlD9XXQhrjjwEiJsn6h0
WBl+eC4hnlqa1RcRIF67MNyQKaIE/CTUn4S9vtR21z4u7sJZIkFqzieT1qS3hfL6Jxdoobh2XP5b
kt26bW4Vifsv08OFOUdcVdqvbmkd/V5JKjt3GkRud50HPJzPtrF0CVLDXd6Ipjv2ftTNbF+KGJjA
h7TrcLrHBiTJoSV4IDoMTpLDdK7mvj0ZoEE22I2eHEcYmi676ZnZ4UqRKSGYxnR18jlatZW9Kz1b
1v/GZGEaZnHJUSAhFHkb1aau7vFtsgDeLx62+DPvuzXLknbZD2gmIArpIvaSmqPqtZHLsDwCu04K
vBOlDhw8RmTD8hMoKX41aEvdZwP+m4VPnqK3dj7XTe4fIne7PSp5CJQ4Rv6+udHcmMPYe94rUzXk
NyH5E241j4bcqgUlZisjrOq7ERRO8qxKJLUPBsV8BWs5dXMQCDwOoM6Y+xPglHo+AnbCI8cF28WL
P3B/njZB6uCeyrI24M4jusZCAJkqYtXQ+xyPhz+dXwuRFtbdtYZKP7g2whjHP20G6YZxrjS/8HZl
iNMrJBYLA1YPokaz/5ykoT9eiS7IGwkuYCCQVyRpFXQkzqlIpANeNCUi475hpfH742xrcLkuvXVM
mkPSBHelXdJGKCr++JayL1PrI+SoDeT/cF0ABPOXG0QDd97K52jOYMS2+3GQUElcFlABlwLE3UNL
9nghi76+GVafvnUAk0dFy46nN59fFf8bAStOjuViSUMUoaMI3PobWTJjJTyyKz4t2DjRVIjvm11Y
zYn+oyI2dQcb5It3mEK2bTutgnbdIwV1cu0An/hflZtCkOAOSk/ThfSfi3lvhGtu7YkP2zur9vrm
UHfEnqHzACs/F02IeuZCazKbEcPdexM0FSVmtNbsFebmkne3k9R/w5GalxnXIf57vkYEJycXcTIZ
c4w4PaSoHVesQoJBBCJ8RIaZ6iM1AJxoNKRZzgPfVw7hqGyUe1NDzVYtJNkuLpXPss5MVkiX0mDr
icRslFiPUhfYkqA0Bf2RCBPEabfzm+5ZJ1iYrsb0dszAENhf3Aoy+0fbWWW/j+RhKYoTOajPYsYC
tC+KDCFJlPi9HpJxBIQWOkwzN1WkaGa83CdBjseBnwcD28a7Wc2pv2uU0/QXHMjVv66AgsQaMapm
TGqSw6ZespjUkBSeB5YMkjmFSEviPnoA65Yz+QCd3Fi8ZM1O43fA86sWQggEy0VyssGK5UcuHCQ1
uSFPtvXO2qLPPwVwSnUeWRWxjhLoqb9qy8YiHk1dO93hD3ivXV2Oao+wNhVvIZRgdgZFzSukGwbm
RuVGAVaKvOpI2pSIgb/1EkuPiI8fldUZISmfL4qhdzxzzqbNE/cOLuxRj8svJM3lv9KcxBUcWxZE
ihBtdNeIlFWMzqLZ+Wu8vihPupxSLrH+ivGdBfOO5jItWCzqkYtpFxDN2rFBz+UJonMW38jEh92z
GXoKvPeIb7xF57xmV2EW1pR8lhYOgQITqzqxrc3NH2WxSvuWs+Z7zjKxooWnxAwIRT8ZTXngzU7M
hzhCFfC7ERQ6moJ/86Pgt/in2Wge1FAF4IRZYXOT4+1KPMot6PA5Se1AYmgaf3H/9cYmGBDVLeCv
ag56Ctuaha+MTy/7DZfULJ57kOafeB27bt+1MxMILU8YhDazY0Z7l+Of0lhmlglPbLWk98oeuKHN
zki017CcK3gatP2FsXg17lVwLBmoC2XX285ywjurQsGmFRpwe9Tz6EyPLBGUOBn8MmaXTWQjb27Z
iPyInV3c2RtF3jVOa0bdhAvl9zitpldOa8d8ZEuX6jtMWGR21Byi8wKPVclk3/HSKYxJk68kbMzD
qCoiKG3aLf41s1cnHvgVRkClCwB7mV2tjTBVjx6OmyUJQamtUTu6D5FLEgqzun313/XajVmYb0fL
dd+MUvwnkEq7X1GaRtZr40neesTIFaIwLrX6YbL7qb4kQ0sDHXwuUVnse/P1/ZNMaOJAX3IHNBiK
XdeJvcDuwmme6kBvmX3DHpPm2P11sMf4XMRSXrK5k8uPgJc/SW26qd4Z7sH5mHCAkqijmpSTL8YA
UFJP1MiktGtsOMvoTHawwfdPTDxkpZinHLWXgwsVmsJLLrstI5K50fbAXiyq8EkB/QnH4VM6Yb8+
IlPXv9Hnk4vXVBEDec/q3u+pamQHTqlPaLEqQEgMsju5hRVEPUX5bQHDfgyqMFbXQAZM74PDHua1
rJXnML33rG15bPniIMuhvMKwtOn3RFwNrx0T73KpVKp+CNdA6FStl+orptP4JyTuFx/czLcFrT0l
35ImbYV7JiNre89zAW3sPeOPPTzmwySryxTKpXkXZNo0/UbQZLcJKF2PzgjFnrDrc5rL2BvPFq9C
whrJrhNkL2FZIa4hbGHhemU5o3novDJfHiWDvnfsjMRYJLGYYxRDuMPPr6AxFEUe6N+iWaxm2Fdd
qMo79Vmt/T04Y7nchj72HChLtaG3iUtf/2MvE+Q7gyXYeUQtLblVZ6NbYONm4w3owTSGob/ymmm+
d8m8BjJg/lPXM4mmeASxj4I0+xX0es5Nb/50JxfZXsMgzQ8NDZ96o8rBFyduuM5aAeAlGLR6F4a4
n0Tu/9j0KZcGZICRQFAhl3EBsuHUfuCJEYQyxORNp8hX41tREjSE/Chlx2BYJAeHWSQ7koBdJSfk
1b+svbz+nnFztbYMghxDcEqlPDYzq5hV6EHb1jRz/IfWJg2hXdl+RBZOhniLBSIU16Qrh+Fc4kE0
T8VgefmVtiukHGFHDRpToqQX3NZpNbpxmJC4jVrAUqckpQTgVBVDBnS2Du1XF5BiT/tujd91ByVp
qh5xTC45LuQlcF8TOYz5mWgpblX0fqejPEoIW5HiHOLU/5e5OPkvvApZ3JCQUj9C1+NPAm0/f6zp
EHD3lEekrwrvZvyGCl5lhyh3w/iuadyomIOZmdzfnaKh6DVjf/NlbNvpMtaMhW3tQ27sQBFKESV3
W7WcF0kn1pqAVKjgJtj082nxm/XPIwar6Ut1CFk8HSGVsC9VyMS21fTS2AdNlUj9wkWITC72oKTX
2JkdGyiEgzDxv8FhY4WybNPjUgOOmtjQBal+mZH0QZc7nLdZh00paulaTjZ4CVkAsRgH7iQDO4bg
4XN7eiFgGFcngjREYfvJG+o/M2qnxmFFMmzZdWPai6tQHUx2fC6IDKA+16PcXgfixI8Hs+NTmNki
4KP1XwrLXt+qxnGGC6FSjorRydz45KRQbV/FXCsQrhXgRmjO0Na+xcgowcZggaznklTP92NUjPZr
MCsEQBdvlXd3Cpeza8Rs7B/SfEKDFU6DsJSHRgtCk9mMntnJ0LuwLSE/4eJHoLRybk10b5XiSAbg
NftHNPfC5iXpdUW8H1XE/N64PqJM7xCD3sErEmJXqG59nWtAms3Onul12bAHB8C3ieuB2Awv6XS5
w9J1J2trbIoMHguFB6c+8mvP3gNO5nl5WeVIvleFT0eAGWpI4QhOeo43xBN496gsmsbTzPKze2gt
r7CfpTerFMRA5LNaUpUAe0/9Xv9k4MHkD3LQGTs3AvsKlwwHC9G0LvWnC7+XH1x0kIXNpSfW8uJA
4reOTpKFB5RZwIIuP73gR8x2Xe4E6tqIp2VQD1SVkF/pxDqRTYWFQln3+KDzyRmai4krDhP25+kN
HWGlqMnGoOmDm87UXmFBWY33DXZ1rJjoFFW94nwlJVmYJvyUhUeVJJDNx97u0ieGSPKwSTGMKW9a
ImLuIaldU+xAIsQ4kFRd959GB25t75vElPt5CJlt8XBCFocpH1XZLouLKXqvWtlbzymkPOdEOg4l
V4yE/ncJrl+SmRl0WZZ1Dq9vadJ8OI9TbfAlJtANPg2Z+Ybfn6U9oueyOIFzyGBw4UTm6CP1OAdD
Ue1HupWIm1lBJl7N6AfmU1SZejIaMMArc6QbP/rYiyf7VBbsg+/MNab7aBt001Om8SbipmM02k6g
hWSzy9t0BSuIcU5vCxeNGRwGd4FTPGhum6MzQKLuqLGiTzLNSQa7ZDORQBRw9KiAav8FvLSrjkbw
jT8W7CznF94q+HEwt7XeLckLkmBDAUCumatxphgmylmvJoYsGR7PYNHX0CVQdhz5aydnNo+kakc9
og6wEI+dPzy1XvjMIsolBE/+rnttqgAicWK77M+tbHI87qm1nh/FEjrJa7Qe3ntYDDq7hS6oyctK
icY1oX1g4BCeU+8oewhrVAUs2n2ixFJ+BklY1W9VD4jjYIz0g6dwIsm64ZYf93zmLBQPUQF54Lk1
xKn3QZkh1OpssP+yRMZ+SvIJO90IlyI/66lzkhtuWALPmeuO6m2YwtG95xLbrN0O1nIMmolXuGg6
cy3tCdcaqi2y8+SmjOhkOoseSLczUHXhS8jIDk25ONfpb9RYL2QFZoWqq/86XaYWBWkYaNXFI1Sz
V82aDi2lZhRSZAgmUqCOxPi9Y/wdKpyIBT6dbcNPvt1GfFJweXpSK/B+MSFJ6Ewe1DnS+6H8N9hW
5T5xXICaFfBKk33jd16zxzHRyT0ovrq96lSRJWUu48VLvR7NU5sORgsdwjEN9MduWsHOWeXldHSM
KR8Dy0mjKWQqmvwgGy9M/hUtKtvow0i5KA7qO7Advj5m7Sp68zzKTAFuszkcz4JuBaYJCtHrD4Wc
N/7QL8OmqG1xUe1bYfgmMDRYkaHIsmMF5tIVm7xgzlDJb7S9ii/WaOBUpXiq4g9RA+WAxMhA53fY
itcYysw+0QAbei1563poOhIoMcFNr342veSg4kVQ8QptSb3OEZ9IDXd8r7CqVslxRBjD/LBMflvd
bGOb4LGhOyO8QQeEi5YQsMUU4w+t2PuQ8wto4lmqnqDKzN6RTTZM/QLSBrt/rxIAntLGh2GGpP7f
vceSxLR1JRnogOw6AoHbGk1R/HYN+wfnvcksGNa1w1ZS2gUq2j7McMhDh/I1L8IZq5ykncNuzGuB
+T556zLg91B0UFvvgBZYr2zWzDwGYJbKcje4agKOhg3l3TE8wAw/mX+nqyG1jywx4BWMds0dxiP5
Qy7QYrB6A8WDPVa2Q+HexOiNFC15dV7bG1QHniza37jEGOpjQSM0TGUn5N7gQTB7ju84dTi60XeI
8ANNce6aiNHSYA70KIDD7TYAzuLIgofVFw7t6JwnvqC1G7EsEn1I6LLKBXiMRVjM7wOpcv+9i9dV
eEwRym/lEiffLWNssdbyaaPboZHjE/Ck2/aXunImUWOcWPheRg0Gkh0OHEfefduT3rAB6kwpJVe6
tj1lLhSDhyXIOwhoECj3k9sihOGt86n3gz6ALX6ZRentQQogyk6slSOMBuvzf4qGTlhnI+zkAYkG
sSlpF7t50GnR/+PtldtPDosZGnnzxMn/S23TIY4tmPY47nk2IWjWiIEhxQ+Nj7VjCuHD20tEn/kL
1I9Krx1TO0OWXqXQzpd2+M1mAHEN3DiyR0u/ZRLHPVnqqVHPYWKB/zwJ5fJh8+zkfG3Cwc0vPtYB
e8sNiWweF9eoPfl+qtCyCYtEUXNy485p+6cVlObdQr3m9oC7VuWPwjIirpY1NqcKRlz8v2gupIHB
TYijXmMj9vDZB+A9tzYWZ3NGTurh4OvJi4CLDHauXqIU/ney0drqmU3jaVWV1Yy0T+eP6sJNByR7
9SsXLj/2op34g93U0lZRfSC5irLQ1B5nVhJr/YtYi6vLfTApVMFSMiZ+4XGR8pfj+twelsFkFqqq
2+JMg7LrF5QIhDEtP1RXRep3HrLLHrZUSyFwN2HhjvcBu2lxnijqtX7bJsduU5mFwFHn8855JkzE
QkSoofhR9fqmK2fU3r0aEJ2OfQXOjM1b6WTP+Jf5prPCJw4/UEuwfFECSm3LPKXjBw2UYfaQVyOP
kzvGof8WBF7ivHV5CdwDXIX9hkvDCj6aqu7fMlKvLHWtglVeUDhsyvolrU6RqJFM9eRm5YWyWHxV
3JdwV6NKsV9DXZrsXZLQGMSJk3vcjqtmIebAnGFF3Rtmtbas6BBwWcOxRSX1cayGoTVPAJV8fo+s
ceUfL6WzbNNTCYpqgfe/eqR1KCfQLjXxFahpkEGphBYEYHGGhFrV177gGsDuWa4Nveyy2L8aphNA
shbWlJC1er2tgiXCK8VeubpkfTU4uHBmKHj7QtVB8MS3hzm/84dGHn00m/GgeENABw0agweAYlzx
K0lHWX112AKwVCmy829VWlCgHLo4pHfU5iLxzpYRd7y8y2Cjs7Ht2dPkDbytlIL3bWNb+FUVl0r2
vkGGW6dggbrEBwFGOmD1karyV5XG6UfcobARyLSgXjKN9xC8v4jY29nnXLO1ew/0CIR2V+Z0Ckt4
ldQEkZeng248IHc701UnXVCfOR0x2l+m0e5+wdCbCxrCXGuhIKGpPCevthHiEIYQ3N6LoPk7GsEG
xSazgeOBsa+hjAduFREBnWLudvCSeAmGrHzm54iM0vKn8DKScoJ198JUgLJDiCr2/kNCGnClfzgj
cyYPgBaLeCwRmLDlM53k3MRAqGEfopyJRwdhJ3U++BoP0U/E2rPeZiNxoHeESns+g4FdrK0Kyy7G
Vb1mIDgo2/EvcwuIFFpwZDpRIFgyy/0E/BUoBWLdxTTPghw4qMIt++RBtRlwNnSkgBl8iGWUG8qF
kvF/NgScct97I8XLG1w6KzqXibjcY45jxwDnd4m2qXKLHxOVmNJS9FH/VOKa/sb5CeCMTpzuyWN+
l0+WJNx6X1eVw4ZOUayDAnP4o5NUFPJEo0yS3zyqRQrOx5NYWzEZz4QGaEeosCgNZUeZFmI0+mtI
CJ5mtMm6+piveegnVz4nvH15LFum0v3QggK98qOezHdEJK+6uC6PBBRAyU2CLkSUmDlcZSXeiLED
/oWdrnA7PuEYSWzcDqGR/Y11a1OfYsh3VBjLBhmYYEWoLiEHBSvwDiQ3eV86vIkLz3o50v7Cqj8x
Cc14LWnX7sEEo4WuP3mufmCLQ/IqKanO2AzekLYveCgxxgVJJD+Fg8mIf10aRbfbKmgulLBCdCZZ
fbX6CBtdFKf8TnYwGLZNucsCw9MlLC7ed6uUQYjXh1CZeeOdlQ/jVNECS9pync70LooI6sBF7vv6
W1okJ86JlQQQlQsNWAbbH4uvc0auDKKgqSr5pZwWVeUoKXiJblbTYmXqCsljir7OQYpTJZGXqp+0
99UUqhcZhPEsIFXD3Yv98aabqjA90dJFfooePs4DZBN0ZV7NXM3GfsA5GNXEGU9VTdHpcuBKgw0j
7EA5P1mDrzrqw7BODcHFzaxRkE3vcj/hPk3OeHY3TlH4AakaJgS18dfAIHoHBQ4xtiNonPoyam8t
t8CCJPsSxs2C6QujGxCtV1W3SLu7IOQWe6GrzZlxfaEFTFDI2PDH/6NguFTRaUTBgoyEE0XZe4KG
C1OPM1Zh8msCVaW5tfPjlOzm62ihnTERTV6+mYj3KFtF0DZRc/cyqAs/ioGXLVWKHLjeP4NaB9zU
yxCQL7c28xEPpH1veT/XebBPhnA9NfykpTq3mQClUT5Wm+kkys4bKCdynak/1VQbKWsXkWcqwDen
TbM8MYI51l/ltSW1MxG8phzpA088jpzatyfQlVVHedSSVQ5f6JFrQvyXpQqQ080cy1G8hz1cHkih
lcGolA3t/JpCIq4eEq8hGKe0v95di44FvsedJlxH0zIT1pfHw0JnDwFcbFhguV9VS1U9yyXj9Hvu
od2RT0H/8Xu7aP4qPfErsu/84WG29JEW9uTf4mTrnaURyBpiKrKD7WJ/bfsety71i3594zXqg80A
hP3i5atll9w9a6xkLeYTXqOPKEbOQ5c26QcYLUx0TTjgUEPPX7o7RVR+tY3xklzg3y5AUei5pEgP
O4Vmh5MjZHNRN6sO5JfweresfSnLGOLa439mYOqe7UzBddsZKsdrs8UpNgqQnJMv2SYHThuQ//eX
nmWSvcbBXJgo8BIam4gDF5XR5sbBWPbqE6xediycQJ6nvm+H55ENS7yX6ILU4LWCdUQVx7SbsdOO
7LeQhSCrxqVa/MeoxSUOvXv0B8x9Vir/ZaibdOswnj+HIguqk+XSXLr3yBbbhxn9Tb6JMZx/Ey5n
eRTPLZmeahb2ugSc7NQAARsaFkmBfou6pEuuBieIfi46Zy4fmnz22odmSGO1zXC35rvCjYPkovTi
JezTFv8fL2gLkc0K3fIs8nYlRuUr+CB0mvwtWqyO8Yb/fCIMtTI8kh2s0qDmQsBCNSQB5iGp02uA
mLtw5/sGEoVU5KaYaKPew/INZwhJU2QNlFYTIZI+kIAAHBAGpfob+U1zhDYy1l/tZHtXvuNWiz7W
O92uWwghHHjlDuAiyLItxY3kA9+lup5AK7bkKaCFpinlX6GYrJvb1lN8xiBV6wd80HwUeIb7fwRC
uy9aujm3isVi2yaXwE/OOgYk/+iWqEJbCB/6yIKXv7XmS3WvSiXdbdVrHD2I+7I7gbk03Y9iijGw
t318wR8DptffkGKZC4uh541E9TmQDUZX/+7VSULFGTAR/ojzOLBYkgyP8JWtSdU/lWP3xe/MlfIP
GLjqRJIgq59nY7fOV4SjqSfwUIgQFQsXdoa6Sa992u6bXM7JTo1J/xllvHqOwqn9l5H35LMJFWGR
FUs8MsMu+Z8q9LoUsbbwnOcM2DmHeT35+o9MAG38gbrZsJmwkKUlnVK1gwk7SjkZCzsk1Nz4Bvf2
2AUQtCMXNBk3c1y+/11FUYww3DZuVxbfdeihqoCeHV9sV8Qv2HuZFhoNgny/+gebS+7hqsRDum7q
q2xtCyDcjZ8ib/yY+Pt/sM6lbdEed+yUcVW0ATm4L0F7KbaHil28+Fq5YyPVBAH1R8LlFAnalb6U
ZhFTFM94c4fCEA1PKZomXZiUupruDAWhia/YeSYymEvhMlfCnKFJI8MV0/fbOEpt5ynhhzfgopa4
NXZzCxPjH+n3YXqNuqVObI6GXKd/uzmckB7YVhYuKSkvm/zP1dfAOxccgS7OpTVF1CwGyreuEDl4
OMn3E4z4khKm1gc7+co6y/+TdGbbcSJbEP0i1mImea150qyyLL+wZFtmHjITSODr76bvq7tbblVB
DicidjBj9tC2bS0Gqv3SzOJ9792Tgxf6oUHJDJ4DIvXq2NcF9M5UMEYNhJfaZzD6TbYjl4UvUMAe
JjZQipD5T4wUrRQzqpPuCy4yIDbBqrs0a+zmivoAhstpaQ6RU7vygGNt+GRPXrmIc8ZbN+jhU7iK
J31agaw3piwpCeEF/bE+LlHmx2cn4U28Faxl7WfXBWQnBSat4DHFsXGJstx+pcXLd/ehVznfM+0Z
4qUvQr5ZGwLtek7IUePmxGPqGJGUW+cv9Auy7/PquESF8kNWoWwKFeXNA2cP92GKQAquOxlCP25+
9pcmJgCDdZ1F2PdrpB18xIPM1THqmvjvFBGC27VOSPJ6WZaei8gY6q+oY+SNLRyxeVdgKHnIuwRc
rYnXGEGEr+MAVomzL+Y2dIxwdiRFx1XXljyl6Dcbl9NCA9Vk1Z9MVsqInajlmNe265qQeni9cWeZ
J/5dfRdJkZ1AFuruLcrIqYHyp+aGT6UtjcQqbujuXSQX9E07gt0PkglJwXakT9DEsqJnbJt4W4OR
V/aW+gEXjTjMUq6AKuol5yPo2O8DhkV1QWAYY2z4VsDIH4EtYVyYYOKUdLZllLPtcVHjRBVAS3zu
ycPCtQ0/WEHN/djT8bvNEKqaS92n7m8FXkEdsLUN/p4dizsl5lHIp6x3UcPZJIvdXmzjchT+a1HH
wCN1Qsbkgeb4ONr7mUNUZBjwatlQNYARwOIqzwHZ2h5/Tm71h6BbE8YDslt7At7Wx8Fzr13fd2iD
DUAy7pCLB0jKPgHBLYtDqs6crOhi1NJNfiPbcGrd4C2u9dXDalKv3GY1JI9Os46O5myi/wq/roFg
DyomiIlt+YCtrnrJuM/ARoA2iR9tXMGA8cLRysWzKw/ciMq7g+0putjazs3Jl/X8VvKZxihvk3LD
YqO07p0zIiRGsxOByY5+mNrwHwecn8gxcqKb9zT3JeoB/ExV3a0mZYftRJQ5u2nJDfXRSDbVjYQt
/i12FTM5r/YwEg6ifKzVKd9Yx2joibyiF3/HHKKzeBsGcxU/5n7QgOSkbFrnGwfDm5eeEh/FZp9o
Tm8PDAN99brYA7RUZPmONYeMIKuVhI0grmFsFVQte/16Uq8523NTsdOS0cJuIDiXgMxrM1d+15yC
q/4oYObTTU7KbdnJ3hPcNqjZJgcKk2eqH3jsOWaGuYOpStSavR7eR62bG3OZcXyh1ZgOSfY4/qfp
tuCykm0wR1BMD95YOv/SKi/0H86QCLyItqWHlihy+3dUtwkN0SPO02vaR2Tmcz1yyUojF1wmQ2LL
r37VgCb8/SzwCES71LPT8dXNyfE/SOyf8y823e5RwJ1A1BVN+GasQTxoBnUnZjUYBkqqnewbppcg
v04BTJpneEFhcco6s0aPvaDP93XEH9hhkY4MatDgLjXWT/h+BQw/bAr1FP2WPdJyS2fU6soIPcwa
TPOJT2xKBZGCmkTKQehmbzksoXnRUNtAutzCWQm/p8CG60x5Rv7Z+GOgt9hC3f66RBGx5SBCvmTD
7Thptg7pJ3Y7dNS6JNsCs5HsXzv0uQfpgfbP3HfxH8rRMEQabA+XFaXNJZlHIu9ULYhFrvZK6rhX
0x+HLsp0VjbTMtMeEXoEQra+8Nb4r2T+Uuc9s/J69OfPWKyutqIq10pHmVIcOVL3YJ9m9jJNptol
+SmiAHXEs9fLPvMV87NpC1L/TY8hCj4cU4eNLUZnerUxWDbPOWAx85e8FnaYEr6t+iSVuDalINBg
T51X8wUma/chL7pS0wm0QComfQG8Uusa4N0woJbOOjFXRteIDpw96baos0U5KH0tVb4pLQuPAXmL
+tj9N6S0gzi1hgN385Tu8rlhymyTEx92INvj/ssvkX8Is+fcawHammGNHTROaDHkhxyrPPNMm6l9
ilB+k0MWlGF0HBNrDo/5Ioi9zLypX2tAML3acj2WxU7d/yIdiQICLMv/69VW1JQbyomUe2P7tZsH
ApbzhNtnyZxvLLzmnuNZKbd8UNzhRRiyD9nWEBc3dBX9zXGPz1uEpFPbmgV9m3pVrSm0t9rX2XVQ
DlXpqJ9hXqDo+7MNgDeou3eiTUbjTcqQskKUFxB8DhcVqFVx8FYEBjmOoZj4iUOqEk91brnPRKrl
gPnGBrmYQ1Dsx8OcRRF7dRA3P6HttC+GKTUndqAx76kxuGsZtZiDX7fYI2sde/6BqE5zkrUqhjdp
0w1m9w48gEVkBg3jv/LQ0sGDQpWZK38wYqEBkuxzUue3MVj0q+AhJc7GNiAOjc0gCKqLt4w7ire5
KrQ5jYQz7osh2XLVB9p1Dbkj0bDB+F0gXQW9+0SjaVPcSmdNs0c4txCse8y1fO9gdGdiUszcj81E
BA7Mn8Fj7teWz3GRnstx4wR59DTMNV4mILnFGyU8zEaNk8FOMwqz3DFvoPH8gUyKtZ7gIyndHCc+
ojgEXqyVdqx/5IwPYPfQZp+QPKViw2cnbtFMk8Y7t+FEAtfDS7VNqz6yHtdMb3Hk90hhisFWIAcA
XJo3nUFq9A8hSlknW4e2tbcjm51860rUgjstRZn6tBUT/3to2fAJN7wvbQUSvhJtmrwwucLACg+o
Cdg3q8kZoGqVOv038zhEYpfRT+GlNwYjvnkkU8dUB4t/A0mTBF54tYscjg8eNAoDXpFpi6w5oxJX
3WOCkWF8Y6rSKxqLu/VQB2Z28q6+QInFQCdRXs+E7jlP4Ch2rEfqKqxhjbk7lc+PhMM270Q22uOz
kQATvwN3gOLN1+5gfNTOzG5JgD205uGVFdZWchP2ys0xQgpWv+eAUgnNoQzP2B9Hdomc37WYSelv
xs6VISclDv13K82y/DUlxs3Zmsk1Lg/4IEF2IwhaT5ceRh3EXWwIucE471fJvG2mwF2YH46NfeNk
jJwK2CxSpwWBeX5FcKefVXqwxbaGqhCwy3AbS4MJ0p3tLWA5XCV2EpC7xGw2hYf1h0LHC2MTvDp2
jnF1gOQR3ObJ8t1fntvNH3nVO+WJw19B9QAXwaC9LqFS2bXvYEdQwlB3zZUAE0w4xx0m86+kCb3Z
QbhhLOIvDGRqTIur7W3NZQxLhc0YbhEnbDsW+PpSz2C+GqQKLzKOuRtFQT3LB/IshWID4YCCh1CB
wUNi7tauwCRWLxmmblJIZZ0eWkK6+OIosV6DUL1XxT9dWne8hiVq4VygnCw5ibmxf+bCrxrqlmEs
/vCXytwmIFTuOiAI1HcA3Yjfjxw3+k5gky0H5ummB+J3ACw20cR7TWy/+MMmHVXRGpCIRrI0TOOR
VXyXHnfslp4oImywrF3JS5PNUb93rNIvSyps1NpHJ20n+mC9dQ7N1HXDYxO33FQ8z8L2CjmJBDgV
8WiRTJ1WxpVdEeGAgM0pRjMwZGpEuazcM6pmypsB6vhVZ2vEtmqIUYMznTKq2xrK1kEWxXVwM2rF
/aTcUdGVEwZLR+AQTvzGxwnNpJsFhb+69oXaeTly335YBP7xGkS2tanJe2joRYxKDlbNpQNssf0G
Mxb3f6kmez6khGSZiEdlMFzjcibpPCZGvpBOW4YHUlzuT89mm9r4uOyuTlq0hKaEQzZYjLb/wT7o
uJxTKGR2OCMTCuLvlHYiEammSarnkBDm94Ik4MFJRwJ7SAMGio/5CP9xlwQIaZsC028M6sp35Knq
xmJFG9H0uHFdT3/zxAb5KwjaRf4sRy6wJ6gKWJ2IWfFyM0Rm6E86RvpHExQdh4zWCzp4tDjbgblA
ksg9GACiiZ+1Vk51xO7g1k+GLs7gh02rh2SjL9GggX9YAnkZsSCVP6TOFc7G3o8o3kZLIXBdutjv
hjxyq8vS45Y+VA6nmFc3NhiPMrij8qbHEEiha0H0uHgYgOV1yWzH3Wc+G8M34+beDsBrdkvwd0ZI
yF4Y+/ksbUGdA1Epu3w8ACmJFAHHUa2Fpu1Mby5ZkOxCKQsHmDnQ8PmZ/bFuDHbcsOVmqmC+G/Jb
HcqlZobA2ieTR7w4bMXoTrO+4WgibgkMbMoJBSjOZjh35mibQOayaWcAHs3MoMLzmAfxAI421gP7
zJKlOISkZ0dfA6fxbuXKASmJUNk3dLFTs8b1FeQR+Rw2b1xxq9UZlJ285DntbTc7KCCTDKS6c6pB
Df+UNQVdQMbcp3elqiJvmyqvdw+29mjKBOK94EmtXUYfZD5XcwIUGJtZzW+6l3m14MIHP1zLDR7n
peIToyqDkRT8F7v/wRmY67dMBZgfImhjf1wZC5+J72TfPF+cLQXm+i/XK8yrUC2PiBxWthSDYsrb
DQMQdmacmtZmAG9bbks5caXFhobZBK76f3fMFaBT5zY2oxZjP7+sG/Bg2JQHsXKtePFNBr3vD+BH
BJcStNvPivmAhcmzKJlEBAy4tn7Xql9Cy+KCApdZO/BuIc2wnkZpZlGcJaohPCDmszNJmx3QN2Zo
ob1gfmSCn4qPVIT6MpBtna8pwOA/WOfJVOeJV7LhSdrKVq8f6QrtUqG2w2TPwNVArHxJHIAYe9xq
XbdLS5cbV82AnAqVuojec8y3Yofviuxe4mrrF7+guLsx7AKMwOxj+Jpy2VwJ92Hsw5sK9wIbFP+H
ZW8xcXUC/aM2AT493DJQkYHXhr9tu9Y+oSpG5P45rjy+GgxedX1RtMiCc3A6+D5ESKnWoPZkvSgD
ot5oAzOV0RCO+AuXZo72bUIV6gHSNaZgO5nT6LH0wElsgZZS3AXFt7q6UAj0GbA/YwAab8YRHC9G
SWKf8YWTKJttYlnEB23hc7KVBnvjBpFA0++mShsxgp9OY30hmdGx0L109sS5SbtdfIOu6H5YQ0dU
MOII5T/bLoL7zna7LHgJR3AlEOJWoMmcE08g6LkWJYGYnm5QLSqCKj3entCbCQNyUCufE5MDHcH2
4GPJJle6BynDr6FnZus77irzdEt78AOr1jojbq0WP+lW3JyY/vh7Cv8MeHYqsvqzwAJN3/wwwn4i
wsOpWxKTdt/8ouTInEyS6rkEs9jvtHGtK+8J0Xw8zOFL6ExcEFuZ4+fOoaYxvWtM4z+zD3GKDLH+
RrAuO3IeunGCfsPzr7OzygIrvc6xpn6nNAgZtwzLETQMfGfplpm+82smQ7HTjA8ZFauC6JyY1sAP
6zyRvBn1wb8PudWZe5nH0NWKGPtvTSPimRjoegyh34JzJQ4o1lG6TlsAizCS/pRYB+vtMrb+XadF
7H5GDeGJq0Cce2NcUB6auGAfFgIG4ab0ito/y9iGVeDi6uXbTWNszMnSmtfCdxnx2zpz9vM8qYlP
P4FoBsSD1Ax+yWn66OUKP0w6xCoMTIsOjz4NOZz2iNiT+JiMDrYMmSu+ZV2tSSJgVy9NirHuII0C
XOPTMOHxYlUJtRtwbsgKHwrGCuKDIREtB2AUgChri6DKDjkxOOGj6LA1Z758IyDFzu7yQZVvA/Vu
a8vTtIJ3jFz+JYQRKGIbhpJKagh3x6FdsMgXMR7uC4WS+lRW/2XvfGoJcGl3GOxIC4U9Kwh1l2dK
+0gkWqgc9BqHdNQ+piDnJDfKor8Y7AdcCUpHPFeIET1gjdD7lI6XPibRkL07OtIY4TxoFWvWcZjQ
69vit/QlXbvBZNViQ8RDsYRPTtw2CMxl+CT6xek2SiIOnBNtxc9YPWieqTjSvJkU1M12GCNLUN3C
7sEJKomPJFNJllO5g3pWki3D7tHMGHCjMHbM68L4ETZKP8C+j1TvTACBfIFd9RQmFTarqJTqFuM4
G57ceeLDgRCR7yMXh9JhYMbrP5InHK2Dq518QsoqRkxIPkxuurZ69xehGpMwp66iYtu10/r+ADig
MJgGMYO3m8H8IfA4aHbFjHILnIZHRYbd9BXQGUKlTpXjn4grcvHUWo+VtaEvF+Xj/93mALPI4yQ0
4RUbEFHOD61a+TTWNSYVIomevWcG0WgQR2NHbx4lF39TMVjDuR1Dll0ybegjUxtwvG4B4MDOakee
jYIkDotyHtcsORb8hpld7+o1DZdLTD9Wv4sZzi9ngXj/raYB42/Xo40fpiJ3wq1HvukjmkeoKfDu
nfZv3BUNY1eqaaOPiGwJP5EviYkeXL8kgwcI0/RcF75NCeBgtfHBnQM54PLKcR9uEzLt+mJlfce2
BACqxzdK5JeURp0EPqZNT0eUxbi5AhVccgVlOIlK53T3OQHBh40Fx9+zVZKv+D05c1x95fT5MYBl
YktrZ5jpTJ5r7O7upRLWiHqqqdoon3TnreH0KQNxcZnSqHfLHa7vkBGMt3jVMQcvTSepJpivcQfy
4DDiR+Mrud6WF7KWAALqzuR8lHSPU4yUUsW6nLQqVAf3iCYi8wyhAatGYK+JuZkF0hwhPVbvUO0w
hQhtYWny59HnXcZKkV1yhICJ9iLFYMHmuDrd2oHT6b7FG+a++mWPrYt5JjK8z+L0oybHSgSqCEJk
9zAYqreGKXz9btFYMP0KiZ9+tKRFFx44ZUA10KCB3bIY5B/Z2JPHnpmr1GFMReExi9kCxeBfLU1v
ABfPFZaxc9j5I0WifDVKfQzJYodis7Yjd/Y2IkBvbyHACU7bahiRlHE+QLgFQ5Dek37UDoMcTy7l
hWfBe6rTxvTqgfApz1cYsLxwtpFGYEpHyk5pyeNMAky9afGr7mpwqQcbA+QPPHeUMSntynPhM2yq
iJamlfdegnxufrVxTHEvuMzi1mahhQIrSRu5ngwvg3Anpz75nqYWgPIfpkf7tImW9Ox1kwXqsi28
+kv6towO3IHj/DeuKobRtMF73WsT9H56r1itzGelIgYlqOd9CNG0x5YX3LMKug9EwPWwKgabvz+R
3G//MSWLfc2Zou+YeMgFlfTfMHKVAK6gsSuC0vD8BQJjPpYyfBsUITh26hHMMvPkOJuBfAu3p+Ih
6uufQwEN5cpTNOkcz1RLJddWVBxdLyjj6/gxDRzKO2QVOzTZxCkKQO5Qpvw0TIMAyDMM0tyxSlTW
TASA58fa4kop1hgOLCcxnErmLjOCR9CGVHMtSrA8jfZM2MuQrtQ/UBta6x7VIqpfBzACHjEet09L
5B4cHsxWU/gtLlGpBJt0QU76eQj9MKYGiZtBO50R2ExuY4LTefcJWI7hP06ktrRfra52VLBpRa2s
zyVVTuhul3BOiWjQuUMkgBembbwDrWRBo3audkXzYlF20UImcOj2IoJTWQkvawUyHrEuiRiV7hey
GnI+0JmDH+a2uIL/ahYg5/1dlTRBjQsLV/QUbHoyFHa+y7Kg+Cxqe4H1wyX+LS2yfMYP1befEhXD
9W5UsArnUncOBUENz+qtzPDbbmzuZg6+1YgoKbgUgLYbLeNSHrnfjW28z/IFCXPrSJdwwL7zcNC9
9Apz/yMj954eJbJKZvwDntKb/zQhpao3Ti5L/M8VcGC3PbUM6tpx7bRJ4LDuXnJSRuBgI44VPDbk
Hm81ftbuUVPTog5GBgbdT3fyNfZHmrc1hLGIIE8DmXAL8nEmUpRjY787iVL/SIBn/svkFguGTm3P
1VNSL/TF+2loFcR26Ic8ZYxzqURfTH2zGqv+SzWTro705toeObogorvWMKl6HrHYp6dJsos028KF
1foYaMZ/klFynbndrvdD64tiaYcqHcVH+EYpOoe1LV5H/PSCqDBEYMzY4oCVKSp+I7QF1QNzIpsg
H0NyTgR1WtBMzpAbBCg1XagqSifTN5V5Fcn7iiPT4m4Kj5IUbJOjS6uznzI53CIyqbudT4ZncGSL
YGSFNPlYCgV7JSJv4Z0JgM585YY6KA5SOlb/xrqYXkoPmThCd3bEsEfhjWMqLShkSp7IEanoF1E6
CeouEdUXRUOJZqadWrF5K3iuAh4m25rNpp/UGEK75uvaxCOO+JsfLYl8NDMq3m0cag/GJBj76DtH
h/Peu4lzCr7UBEZHXBCGibexFUkci2kQPsVqbCNQZpNFjUbcdyDVnMA+9jpuqemaMsY5KqdhepUX
O5dDOX09q7xTpqWFK8Sl9GcTQefEclRk/qUzjfidkDItto6yRzxr2sG8XOSWv7OdMv7ZLC7mKExP
SbARjEDNETMffa52YPnvQIzEG6GCnlE7m3Vn++arAwOc7RaqJyCBDGHpX0bsYpKRHGs1+32LMZTY
rPvOqjA/eMLAIiwA7VJxXMPDIexTDA8IQPUn02krBekgCTMA8Kz/YR+Yr60U4yHn3vMxpHn7TNN3
cBg5Czw4GHcfrbCKfySBmT4HLksepQCwFBgulfltYkj8JVjeQPcndipOluu3ZLfpVmRoZqV2xOkX
ksZ2Mar/HTWdWNmagskSV57uwDtH+VuFUvwNeUz9civphdsoz8rX1cXwRnGv+4YPbCImlqf2BZgT
Gxp2Ai5VbZ8+Vo2ma9jTWNu5TwL/yQ2uBUPPwj+3i7wrBJaKPJxKYZHrWf0jRDpdOd7T87Joyho4
/TTTt+UMabj3ayaeMCXI/LzT9R3PxIkwjvCTeUfI9zRFzWPvZUxWVtcvN/GGsgI+S37t+4jBBXyM
F8hfThbIe51C9OBcE6QPfUJQ/DQ19AfuOSSWtL0NKfxVK0aSHkvXPJGbRo8UMmy3tVUF9uOicrAZ
mwYPy3KfOZi5+XaUiwIYrkFHbWUWxn+DjnDCLmOFu1aVZP7YKhxm26oDbVqLAEtlGwZcTNHsTPHZ
JG72lbpBeas9ija2Ko667oQCU5Oii+rsKKNV7GQq2oWnuLBNeKC1p4w+MneoT3g42d7BnkX/UirS
uI2WMNx3qDLpiBw1LuY5dK2KzH06+mfwQekEETNo7E3DuJ3dFBZdRKTNmQgF1q6h9zMJdUhDh5vl
e0AVNRGwRLS3rrZnb8v0oPZ3cdUE8owqQGSFZBjD42aWoAOJdVYOsmgill3MeK7ajkXpPNBZP+0i
aJSseWEl9HnBp/drhPQS7Oh6Z5VpVZRoglomezfEo6rdgBLb3qNwxOI0aP7OP8DNS0JeuozEM+ZI
f9zRRh/5p7AqhLW3St0joBcEnFefEX0iVOP4QLXpsPZIGNapbhPvKEU01leODo6PU8mqBNeOaC75
Wf/JGL5TVz/R6GE3mKYGcW1rggKe5eu7Caow3og+tP96EIe+rMKxIIqkXvAFNnYAU7PgQ0QnrerP
SDj4kQkREnocsaDCVYeEQDQUBg/V2UMnX4KgZ2bVNgNyceyKy6Tm3r8kJY7PfRz4HGoKFw/WHg5D
j/Lr4F9DD5OW/1R2xv2tTdg3N8I3Or+3src+Hcvp2ksYTPUjdyqEevLC9B3B7vCxcXEpo4SunWmk
Ub1HIzZlBNYdf436M7ucxamutez05irBsjdZcso5U+Fcxdtj1V+2LOOS8yvXOZiXqKlyn9dcyvcI
s/VdOJnkHaQc6RZN3ZRyk8hYnHuThxHlzhVY5pCk6IsehuzSltzadlYfF3cMDeoecF272FyBzCmm
oImoEU6IBE5iZ2fvcUNI+g+hj2Z6aFLEM+a5QZnsJnepsBdlqcszk/Ydtp8My7lzK2Kv6O5959TT
A0nYVr+XResRU+6yTlQbhF3Z4lQEr37kfE7/LbtxEFzDyCKSmTLdbb6wUJXWu8g92Bimo9GI2Dcp
zS14ANoJRdz0LJBQxWumeFNjxwVY98JedqzIfP6g8lpzy+2srvZOVrUW+k9gYxywJit5oJvA8o85
FlAwnPkMQ4tuTaZ2DRJOdF4vneqzIKYS+6RT/aQ+l7CVgY/ZhDq3BooEzw7f0/hADVDufhoSkHra
AvfJA3pqcWl82A6DtF1Xwy5+txYuKj9i4uqIsaVJok8+GOkzIaIa5OTFUzrfkb5ic9DIaGC0MI67
RwLLBRHdlLP0AwGXJjothiPG1rRjwLrLkYToRtRGRXLQfl/4x2GKLXEnyY1beMOE3RT0xybBBy1R
DhU57EfRrjDMKAkyU2MJ7CmNy2xTYcmiLDMi1M+xMXZBQtBUvpvtKc1vMfOmZu8SoGhPNIbq6jmK
QsFPMK2MvBem1DOGNbeEO/DZuZGUXP7ndtpyJmmbe6WHariw2tX1V5a0ln8o6sJVwQ7DTkH8LLFb
9VQR83Ofp8iZh4exzdr6iRRCtKD0FDPCITeAGC+FLeNLX6Ewfcx0fLp71AP6rnnb0/lAabDbvGNW
dGegn2zTdxfbbDZva9+n6J4TVoWIG+ZYydisGp+sKCHWe0UUKfh2+qyJnldu2byfl46PaddA0/ax
Hc04UHfBmMlojwxSV3jdUtTO/QSia2WmKPmS8fZ6h5pliKMhdvN/IaU9/d4yWcfmbwfRr2mK6rcA
Tac4VJEYxt2Ql1j1wjBjghgYqLGMAGd8HVMby59LHUZMoPxIk68qzUAbB0NX8NPEV8pdbCKVPMos
9h9lwd1iX0tr/k2Lh8cJohh6EkzhREh+R2tpSWoGhW9jWKexmLqx+0MROCWUXnMGJGfBxJ5xE/Gt
rU2nxVPHeXA1wGT6w6bhhmkvksy1YyMamc47+q9njGPOqVf0EOHzWI8n20XmhjaQ0pEddVQDwrVD
Q4CO2bLU8PqgnNpTHOLNmmMmrYbXmA6iVJXoZ7SVMGhGC2tPXUzjJBwRZokESCAg7fs6j9V+rijG
PUMH5tyd+dpOtspiyrOnZkPiifQQ2a5Uzkk8kIzrqTCvV0GS83O0ReUexUZ7VZ4egN0R7A/wWlEJ
tl5vN3ynvjjoIFJ0J3dsERt4q+5HlDCM2ReiseAYIi7hVeqZjW21kGzAbuFX3oVnrP0Y82o+MsIO
h31HMrXYL7qy/RPrlo1biqvTk9Mm4JqXuXAXaHuJ+hH5Ss8/JJbHkZZ2y8x/clNwwl/aEC4Nn6qZ
TpSYZI+QYpzulfsTYHExy9k7s2WkHvKNAE2CMKvbwd3g8ZbmEeOm257CAGYOqDzaXQ6JiTkbSlW7
JGyUtvKH3CJBsUVrb+JTZqm5JanWUTC5Efkosiuc+QKLwzC0Gd4FP/0NBMB3gcua7FoYiJaPC82c
y0Nshj58gpO4DOA0YfrsAssKvyJwtekmUDknHKeVVXkqZwQsuhd1sf5Jrh4L7NIXXqzhVxoT9ONp
H8ufXVqK7AkUQFye6b9Ty6GWQfQKzsdMe7qWSAWxQpr2vjAdxURE1rgkac7qwRUwnDC5UbDKFxEU
1kcIla+7EhxOmmtY58XEJ4JbACd23zPti5skhKIlh/3Cj6FiA6CvtRssgDX30CUdDtEJl/6Bb0wt
d27xsbujpqLpeIjk/IWBimrLsM0cwPPg9+vncVBBdytMaIqbEiX1iguBzHYfL80ARpOj7B+IUtju
m3pQX0vQmXGfUAM98ovlNS/a4jWE08dlPoR95kd7NQtoNhXtot67FwBO+et0NkZY9NTCPC9Ulsw7
a/S97igVU6ujqNixNqyVA9UrsyfErnVrEzGFHhtK0FtWkwNdHd1bObv9P+LfUAKJ/oVPicSRhANu
wFhvQjD95wJTjzlZwsqz3cg0dfhbM12HNZ8hggMtMSo5esy4nR2uevjs1RzF7+lg4d10QXJUl7G2
+uaM5q7sHRKyNR7wZDEXDIKs7W41oYxTQCOh4BAPQAYHJpEh4yLDAgP/djquvhKk2KOH5n2cRd0O
X0E9VFhORvFLdHSYqsaVx0A31n30pMCyAnL9tcrn7imgD4P3HRLenleC4pw4ar976ndXHpqDJa9K
EoujfuS+dMwIvjRr4GHBbH4J7LFrnzk/OI9+YkX+0YtKLmse8MzvWmUxBrxFXwhrh8AR3WmnkGDf
WM7cY55ZTr0npR/ugebWR5gL80s32h4xsgZUn6fD30zrxrcuo+T9TDQr+DOzGl9jZ7LOsk+WX9BW
ob22IpJbQk3MJzUVmKdCwUU62MPkB+weduTtuibTb202hRetiVtvy27EipojM79YgFo8+KZFeMQZ
le8bh7pRUNzhgbIIDDZ1PF5wtQ42V/QuzB8BQQ/5uXH9iKeBwsbtYEH164o8OWd6mWnSxPS3IVmb
/1RFAdrVdB5XZivH7b0BbI5rPtBehgeDl2ekqRWhl0lrbz6gF2eSVtqMOLoVOq45tTJQr0nqISnA
M4SSwUSA0j9JCuphov1Cdhvir8NfWsgigNIaYj/0BVs/WEwS9C5AkSA9XJQzxaGyWTjc6TkgTgTX
ZDgQV52BjnvOEwP++JaVJKAJDy6fkZm9Ow2uGB24XvoAJsmsXPmMs/xMq15BEA85kWXV4mfZ0rU/
J7Kc9gmE4no2Yu7Xo7ONLXCAvgRuxIOY6hP0ncXc5sYr2i1gGnIbEF2Rl872VDAc4bBYV8c+rL1n
uCVwTcdKHh2j1RUinXckhOQ9CdhcP0pJVQfVIOrAiV+/plWj9FHkMZwLxcWNVVj4vbq6JaZcpii4
LDZeLiykkRYkwK4Zy5nJQ6oCd0fTHiStzvFDg8eZVMOPtIKXLaWp39pZuw/M9RQ5cYg2P8wiW6rL
pEAYFJiZHXSScGzakyChFe8rqodhbQI6odB91JJjYWM6Nu4khktPOTBfISYY9GDaP5J92i3Fw7BO
e9gFmChJPjX4WjAlXiABTyfVOeYnMitcwCWxv3KqJM6JPwcnkk3NmfBQMe+jlGTazlSLVZ59Ds31
L0tCajx4TWlwXlIY6m/tLlaQW7n1cStoRqfYpwXS2QmLPL1OhajB4jNUrB0RQrdsFPnbMfcsWlel
afm2e2519Fgu0zFX5aixYudLciVlsMT3WFC19C5ZbzkWBJpezbkQSXWDWj/Q24ISzzTPoivGjkSw
c0SX/y54Nq9R2vtX3NUwrpUXPOPhmjiY8WddO1YYPaVDoLmTBTPJYfhrHF7UuFFyPnnhKisr2BBU
pZJx5MY/JQuF1Ziej6NaiM92NGolT20HjgtCTpH+g8SqnxufiRcNzbm6jP30Bnqm8B/tqiASMrG+
083gLTnAJ6hFu8KnaerQw+aFicAExEC7s0Z9wWjn6GpDQoLAcd41C6+qh5aTg9RF5x3us/U/6s6r
yXFrzbJ/RaHnwR14M9G3HwAQJGiSaZj2BZGVVQXvPX79LLDUt0oltTTd/TQRUgZBsggS9pzv23tt
2lDcECTQgfE2gWciEQpoEQIceSaQXzk4owxfhMkVkFj220URUmaGglZZ+QXtpxR3bt6Kmtl6gAlJ
XMW4hzBl7Mpbo8WgMhZCDUuSpEUoYZu8Yw7cubG0CJoKPqxVq9YVmKb35ZGI4yV7JBhZqJ7nsR34
VlUnq9Nek1q6oX5TG7R6XBMySPOO5HHAo1eSekxHYQxxkXGS4/8OXY3q9XrI6UZHswrG4+wIlmrd
mwRqMC6AHSHMe517dvqFBuhsQIkeVUxyzCEyY74Pak2R/V9/+d///m//+2P6P+EXynxw2Mqi/fd/
Y/mjpBUVh/T8fr/470DM+e/6b/71np/esv1S3rzTLfr5Tet6/vVv+Nzf1uu+d++/W9gUXdzNd/2X
Zr7/wryqu34+33B95//ri798uX7KZa6+/PPXj7IvuvXTqGYWv/72kv/5n78SoXDdBN+2wPr5v724
/oB//vpANb375dh/xO9/+Fdf3tvun78KuvgP01AkxVRl2gCqYmi//jJ++faS9A80SSYiLMsS0cjo
+q+/FGXTRf/8VVL/IUmiwvVaoz8tKbrx6y+Mdq8vKf8wREPHMWapMp/LS//x+3+3h77vsV+KPr9F
dd21//wV/sGvv1Tf9uT6A02FbycaGuY4VeReqxoKr3+838cUN/ge/wvw9wzxo81crTUdQYyeVMb6
pbpP31AT+lEuudgpPSpRZ62INmjkXKqJm4y6PgZPPMdCqt92pFTJYrC23UH/5uGzJBjnMJO8pTZP
fZ/7ivRVrmem6stOYxA3KgIRM0yB6n4nNtgQamFPciE6zxciBmjVduAJUOtX9SYhNHsgpUuPBa+T
rRcdMFueiTfY6beRKjhV/FEvX5QwZdoLr4ALZTuICOAqhgoWzqyIolSLFXxiZlY4FNM9tNFunRCQ
OaleRnkowOKdGcYWT5FDFwTIvgZu/MYYVczzt6SaofBkzsp1MO2TraavNrKnZXlC07UdiuG+y9k8
Ge4I9R0Am73qnGv1FZkvUjPFZqPbCsXvehyARUUOwkOiru9r6aJ0l2x8M/Xn1FAftDx8UJsYrdKy
SRpskQ3kDyLjErDZ5Wr5ZPSI53m2AifDFi6nzzWd/ZAgw7XNkAuLY2QFOv97es1bIAHEZCRbAZ9k
UxonviWKy3I7oRBpNe24oksb7d1SP0j/RTKjO5I62vAZblu+sTLWfkPgeoHUb6EGTevlBEhqg7Rj
v6z0KLB1Woi0B0t4OeebTOlPeXUbqP2hRKpo6KdESLd6JzugV+wp2HbSU1l80hC94oe2U/V2UFJG
RqSv0nUuaZUYH8w7yQsgjZmDSFIyT8inwywf6DGDRZN9YQ53hklZDCCQYt4Jhch+FzZzRJaGOT3V
Ii4BjgCkkKKROzESAiiyDoZcjjjunAguu/SiqsZ70L6W/NTAzPcD7gh4CRsmqy/oYe1Rf4Xf9UHT
HS5FeFsJ6q05568KUduipZ5Ba5yFIfG6zp9jSo8lvK8kdhf65OvcK2iER3zezLqrbUToaZy89DPB
jfpHCX9+obqRrZlXksjmklB2+ORX43vYp4bmG2yOZTB3WRZv0Yvaef4BeeUcaWQRJNnJWJ5yE9dQ
hPhG+xJSokHy5sYL0V30sDpqKyVCHxLeNuFETJoQ+SFiH0pAbqPieMOZhBX3CKj1rq4fm4Uhr5G4
rbacsATcdtRlVRi746CABzHJIavdsdERuRc7Bu4Y1jBeAQ+amhNHlC3kkHJl0dUMRuEJNe3t3A/b
oXxZ5nPJZGZt8CF8uOT1rSZRokm+cDTZZDPb8/ApDr/E7ClYwK3yeaUtpu3oLtE7xCQ7rj/M7gAN
asjmjWzdJ7D+6vitSYPbgJyxHKrPXH8RM7oDoXaLfwC/eLkR+/u2PRQYTiMVWsunekBqmgEVrrX7
1BC2hvwgcY0gicWB7X8gt5wxUuSsTiIITL20y+u3OWxtnC2UugbYBvtZqqhcSoj2YX1RvPUtCghG
QRRFtFe0u16BiDVndKpmphbTRpqLPSOQx7p4lk30BXK5Qahs59VHJeZurwq3C3eP8mKEL1l2QolC
e5RrRH6LsgzSw1cwh7ucVvwy8+8jtwFbEWnLfgYi1KmP+rJBFgdxj3mfqmwV5VOF8ANOiG0Oj9qk
3CnKjopqbPiTCduCS1XT+lYE2BNvqpL3RBG+C8YrBRFsSSDH6nvSGZf6NZqgBxE1OEuDbabkRKiC
PUkT5aYbvBtODM1brnOHjg3DzgKr1kOQlLdRVvmlQOutzTHOPhQUyxdtgy7SqafbIYbPwRU157hM
AcAmJmWJeebax74X0cItuMGD1sm6/EROmBuaL+0woQp6H9FOJeyAVBqcNKaZTRmuV0vbyB+N7DR2
s6NpW/Qfu9n4XJrTRpGQSBQFaveguyQZRsdA30yy5FgdRWSG1UvUU9AgsHpBhq1cQK45lf6RaP4S
IqfBs1ClL1QtEMI9GnV67PpoIwefA/QZA63kEYsbuiH2yIjtLndSc3QgVOyzAgYL0zvUrxZAjRXR
ERgM24kFiW+s6izDpCvVZzRLtmpYzLArrnOAH7MjMzMPl/ybxd5CYb1rAs3hyHAyo7RlKYX1/Enl
MojfziuCh7LMNrp1lrRnOa8cU2Rnd11OTAg9Cy6fnZhvtO4R8Zkjlw3A0ogL5uSi8GL+SiUCvAIm
bgjcUiZ/Rc7sSimeYW4CQdTcimV2FmHPDha3Om4jQzW+Ia52a7LjFyX2NCKDLapZsIWAxom2QBFe
mXNHkdeAgGZTGfq9PsS3Sam6YZusudF+qCeeJQAiAjAbwT1N+4lKEokmC93mpT4nXex2jemC4vXa
pH0HBnULLoWtb23h+e6ZzhJsB2xAW7UUTFMQzVSCQrvvSaEjKqpvQKjIXAldYnn3pvbSNIhyYQWj
g9hUy9nIP6F4oISdboQOW/4aok6hiu79TUHSZDTMWxDhTjZdMiHfMA34kLgdo6y0RfaLmIuu0jZM
2s9q/mTkywao12bdiTMKeknSNkoSekpWbSWsHoX6GproBkrrFp3HyYxDZzHIaynuo/xZIzcDXo9T
seECHVi87KS6ejPj8KpK9laEItWK1kL0dupQOQsH+PNOZTHjr308Ky9V9jhnb60YpZx5uqPFD8vy
MinZzVB6lci9TOHs9MkNhNFO7pvikDfvqNngQcF1osD60vVv0zBSGBdsmOKVCPsSxeYsP4UDaSkI
TDuuUN1r374183gid3rT9PgeVKK/zZelIRohvKE0cYdfZhc3ZDXLwXEAsqlx7YS4f0Z56EwN2Zyj
5WQhtGY1uO3j5A7U/V4D00Q/5MSvVRXSJxT4XSYuRbVzu27caFhnxNz0G9nvrGfiw90WspFFK7dp
MweJF2pRy8eIcQitr+So0xD8qsetU5v3uTjuhWCwx0Y7ZvO8W/Dt17HEHVVvHgRrODW98Qhb6yMM
Es/IKXGj4PSUkLx3VNQFlycyoVYxJZ328KxBgl6TNYc0PbQrTAPBF/7zl0CQKF0uoCbEPYww+CBE
4dYWTSCGrvN8bK3uhgLUrQpuooSHX1niTB0xIm0DaK7JD+ia9Kml5hwGSJhHdAlConkENO5wTjiE
sX5K8viA6MmrKoa4IIQIe9kOYbI1ka6EY36fNKkH6xOKW4vd0TNzrqZsjVW5XcyYgkf5OWJEiiFr
M1WHbBC3pBJ/spbmTtGZ/K+BLVl+ybmbJ33hTrq1j7LOy8Lx1uJ2UAqlT8WF3KXqVM3IEGeOT/bS
OH2eTIGMmmPDM2ZWe2pwlBLV7ZQnSjh2PMFuSu96Cz4MtwipJtBuwNQ2Dk4QZRuZG4JKjQSv3VMc
It6LZoumZ/NKhcbpo2KDOuogyNtM17aT2H509efakhyMc+6MrxGRAdNk06EV7mK42rUZVJ6m2XcG
JQKxc5k5f/wwQ/ttBvTjjEdW/zjhkWR8QEDyNN0QVen3Ex4Jc6CqmF3mtpvJVZ3CzXzlVt2GO+2Q
gTw+BJfuAJkU5potemQuPQ+lw6292FrHv/4m0p99E0USNWaAzA5hxP7+m8D103rYROs3yd+NF8OL
94NNnNBHfKH+vCEt4dsE/dvs9E9+uyT/yW//YY26+Ps1xvRZJam+rnHeMOzfDbtiBxPR67aWa13+
5vetU8efppaSImPd0HTYSZr+05am2cm4XpKA/p06N9wVXuRq98sWYLCXe6En3f4P17f++h+msgSz
lqHVsz7smZvFzdyu3DEFGr5aW6gu3OQditl/vU7m4X/8iYopgkVVFKxhP+1CUdeIE19nzznO4kSA
EG7VjqaoGEuSDXAU+69XR7Hgr1Yn/bT/yl4CMtGyOpGKZdCjKFW+ithv/3otf36YaKauSoqBjPTn
XyVE2twSisJq9sVtv023zUbZKw5qN4dqovM3a/uzw0TFBWrJGmHQyMV/v9vEBe41UQWZS+X3HgK9
k7iF5KROZlvb0otSN/hv7LQfV7iWRH44Tua46kXs35Q8kJYLCAPGGCcBQ25TP7d98N856VSDwDCT
Sg61lvX3/7A6uYwXcnnWsKQ992A73lAbgyBml77pRXd56f7N9vyzkxzqJl1hVVE1U1uP2R/WNyQE
X17DmdpN/SRv6m3zXDyj2XjXPS79f3uwrGfxz2f5j6ujYvbj6ixTwK4Nks1N/MnFDLHFLeVoW7jQ
e+NvftqfHf4/ruqns63XWvhesQHfu1SdbAYGktyX8uP/bPv9fJGkL4tGd+YHaTbRoW5rM1vZGxtj
q2yivfZ3R8f6nf+4+TQDRylXSln++egvBaPnNFzXNrjDRbLLN4pooqN52JYemegzxHP0l8CG+Fxs
y91f/9g/26K6xnmucU/kGv3TsYJQxYzKgehRWboEExNzKl2YXv56JdKfHSIG/UOKjboI7uun/ZZX
MwYfZKNcmAd3Ora2dBBvZ0921edk+zfr+rNfZAHzR9iDwcgUfzocY5IwCjNliooja3qBWeUah/IL
0ZxfcQYc0Zq8xX97CZP/eMphctJUBYuRyYb8+QfqcgT9uylzN34KThBy8/fhqG6Kh8itDvGRsftE
uqzLhPtIZonX2/iPkGn93Wb+43jid9/i57tDTxZSUmL8vt7/klckn99OxfjW9NRd/EB09+Zvtvaf
/nDwYmttW8Od/tMtvhFUYMPwzN3suG5q5RD4qbPsVa88h+7f3in+WKvmB/6wtvXb/HBlG6VE1KKB
tQVv69DNODC0eMUOypYlutCZd9keZfzf3Z/+/DeaBqAdCQiP+dPR26aoJfBa5Zyh40awqW24w2G9
HhSb6K7+dkL+l3oo5+pL8dA1X750p/fq/4MuibSe8DSK/pMuiV98BlTe/r5Hcv0333okkkojhOk+
ORD0GvE4sgO+tUgs7R+yqDKCVOhOyHRPOJl/65Bo/9BNOnEWMSGGxImncR34rUMiSOI/LFHjMsO5
yKfKqv5faZEohrkOq75fo7ESoRewVGYM9GN0nS/5++MOiTT4eahKJ/KZ7zxknndlrDvDZLwsyJnt
ycIHAnLtAjAg80ZpKvckspV70B4Icn2yzzddlQpuFGtIR2CEUyNNjWWjU8PcG3OMCNrIZruSBoz2
iVAXe6MrZCK/5+U/Hl6fvf4pMrPYg+b/bAJea5y4nIttNyI8Iqiv2q8ZnmiJ9e00NAYqPnqTe5gJ
/Iv1z6Rp+Z7p1n+8cl3O1hVaUTs7mWZ8EPDpf/u31+f/84/5/tH/+Xu+fcS60h8/cl3+068jq5oI
IYLqTQESHJ7u+s2un3F9VIN8RJawbpRvD68fcl3++fXr8veXNXxJy0aY6NMaxIya5de+k29se6TO
VM2Tb1q4FRf5UoWXuKhRrZf2bl+rn5w9+Yy2vd9AB+7cI35lw9vYBcmRNlh3y6H5Ve4ACBRbG/Be
vvOpy4Zbz9YJLgpG29fUwfd9D+dT3K8skWOW6O1KHPlC+igVDVBTEDJcdHQ7B9bqxunouzvr+uJI
czbHI+CV2ra3W9/u89C1ffvie4M0uN4FBI+HlYe5hrFmCCCH6d9sr+qNk3/xhT6/8c9nr5DM3elc
WMX96QR++EVYJZDp8EUssh1OPPAYiXlc9WIBRvdIzG7q3Pri3GywKgq3DlYv89beHLc2od+evfWj
IPhki0Gw1bTwYs6oTsjLtTebKUndjb0FsKHzZe/9CIn/+rvDsLqfaUkJXKTnS91KE5GvJY04osnI
PoUFuBx9RGg3uta6vL9ZWts/f/LWIrt3OiFnHGzv5YUGZGZXw6EZiWapM7K9lnKLYGYTGjJg57nE
NbPEr3Mmu2mpeaCJ7ayiPxdaL3a/DK9SpX5QLKKYCsfD3m4o87+oxrR+1fvLBSD4XYE5wztj7F8u
Bcq/dAcQ4GkRlcdAyz9s/Jbi2btn0/cU3diub2/egJTjdEKL4vWTr4TREQE7QZvhy0Qugne2xMX3
3k70BZttaZ8O7pxXnnuII8lOSppxMEygHB0y4xNkeTQpcr4poMKPhVeb2tH2fbHPtuxsn7Suo9cX
sRMMPRqrfUHBNcW2PvYE8ZiWw6SUZKbe9dE+QIkyBNdeAz23iDDdmkovzNvm4Puh7UW55nr+2RMb
1fHOpz6ZNhwUZnia5PBQ0ePZqNBw2gXEIbDvZJhuyvnSxzFA9/7gx7YnIHb0zufT2+kk55Zzejkc
Dgk0lIadoNTpIdAPKphPyjoU9Bvfem76DmIodWmf49Yzl3rrnS+nTpv23tvbqY6qm9PLCTCXrQmP
bTn4gaVsc9NpYu1J0skWXGxbaQY30edH247kbrf1rEDZcGT5AOY878KPqQuPD8uyNuJIOSnWO0wo
d6TqCSD00qwK2Jn0CReS6AH2oE1Q4XswF3dS+Swo491AUxRi/J1t24Uu3flbP8itF99fRAwTUCqB
dnBYptC5vMvb+e3ErkTV0njewdUoTWt0ofKHlMo4qQrqAyKMwB5DcbQRW+v1fE/m8B4v0a2aJpsm
pXsmP7hfd7thaXe7/cN+MwXtBhuKXniGRFMyNLa1nqDcVssNEhcER+E+XNqbOJEcIM03zPxHf2Qa
QGHUJn4O4q9PTXFHDOfW0Nr9KDdcp+Yn52jTzJ12HN8otWdXD77YIT8E0P5+3WjdcijL3jt5niiS
Bzyphz6uj0Du0NEynwrgriTG5OG+e+tKDANivgA0AKoqvnMxPrOxMIYe/Hufk0dKtZ13fvPw/+05
ITSGfaFyQg6Hcb4LkYCHIBZESOoJ1T8gfd7FU3RiXD0uDqEXxaYzWNpN2li3QCDY6kZL0Xw96TOJ
Xrk130H29sSkEgmmG0hG6iREmrB+X83+rlXivW/f+y0N6YLWHhc+8I0c4+ezVYyPof5KnvwezdEn
hbbIVHx1bMLCuL7ybVzsBp27qAeOMZy/9r2nqsXTupm8vDBvPc/j2OFE9gzhvHrjuBoxBrTjRryZ
wgExQX0JrPJzRCpuN2/W/+tGerK3pdnccdIRAljQX/bl2Tp6/FoISlvPNyyJD+7wOWk0gEntMVXV
9bxTNjT70+kFIVKylR2FS8T55LpzWe/cg+smzepYzjeLLD0ZJe7SiEtMrlRPiIY/YbhZ1nYPjahw
q00foXBvkE7clfm9b+Pj2bF9QvvCXgSOwtY/nyYSJLzT28sJ6VS/j4XlODzjd/SUoYd8STW8jFt8
p0qPSq3NgUmk+HKG/mKUJBQgzwVxq2UPpc4ZJxrDWWoXk1vAMW26F3t79OED7u17/CYb/96bCn3D
qV+3wpN3XhqFH0tleoXX1/JrkQi3AhjZYhRfVbTZdGFlEytdOiP86E9x2+4qPXu2bZSdL77dtsPN
9WaaaRw9Zy/rLidOycXg0s2Picl8lBvCWLmO4t4k03b5AoPw1sPV/sJ3UGhVeT7XTYSI8s2Zu6jh
ns4vXqqnnvvCfy6Z1msaq77PrblwjbY/BOn+tHDLr8fKdU8T7QjXbRK6k4YrRBwH7CNzcFw1Xnau
2yooTLkgiOMRXYClaBdiz7uy+hCS4HUxlGKPOva3PxHaVfAkmeGktD1S+kx5sZfW91wfXd/48+K/
3vLt1XXx+ij/9gndDPO9C+jMroOm6yDx26PvI6nrMugEXv7+ZN5GpJJeX/phfPX9rdfhVaeCEyWQ
L9wQgsDgkRZswdAoYFy3Duauj74/d12EhsZg7ft7ri9/+9ff394X2iewWHgL2l5uD9fx8KjpyBCv
D69bLZBBpOxioGujrMo7rekYWK9j4AisRVA5eEYDBjPQ4bCD4Z6IsUTR9Ms77kYMr6/LeEqeI+SC
jNRB0arsKoRaqnoniRWA0ryLXBn9Jk1As7hJS/hkaZENmCJxsNmq5PdmvZyoGZY3PfgKYiuQKqYI
jTk1uwqqOHfwotcnb6naZRcCmsCTKKgPQT1K99Z8r1I1eLg+U0QEf4ldlu6vz+n1m2iWzQ0ek5W7
sZyIW2nPkTy2Z3R/gY2RqN/kc54eZyPbDGJr+AAQZmCg1G63RJaipiEDwx3CcHGRlWZ7BZ+t36h6
9IC9DczaDMGHwMToIR+09EQI6AMcYWO/mECtZCtUHrtDHHfTY6Z1xSNZsdFDUgDYssvHMpS0m0BC
v66bWXAIFjU4NOXw25/rc5ZU0nheN1dN2UgSllCyDTknm3X9E+qtegzH54wDufU0mKAVc6E814cH
PK3B3upRPgpVjIzS5HZSR4txQw4OMXNz8hUvGWW3JB/uuBla+0SM2w1bKX1PzDusLMMnAcmaC/0V
mlls9ecKa5be1KiDitS6kDAs3lSq9XBdEoU8fhjJ6rsufftDMs44CNadaIzWxUyT91Ju9WOinkVt
1i5E/gL1bU0R0bagXRDwLxAGhcob1kVJqpQdyV+ac10UzEI6RgzRbFWVPXMI8juwJt2dFiaeOnT5
4MRIishxUO+vn6bTG5MCWTtdV7VE+ucGMLhrzdEdzjh2bhWOKXdj/pRC3G+42kJhjAca9a32vj5Y
MkN7n6b2rdQr/R3K+BtJJNMrMB7s3WTiZUmsn+vECm5iAz1XNljECMPC+PZCu76g9squK4V9pxtk
ha0Cii6OpWPfqeJxUnvxSFHwMKP7vS2T25HE1SfsjPmtvEhP07jgRkEp7s+ikEBiyxlkT8N5MhTl
1jCnZQMSonYJB1WxuvHcgPV6H+vB03WpzwsXRF15KevhRpJi4Y6YUOOeyBOavElxH9ftTtIX9aYn
6mUPFOWINUq5uT5lFOa8G6MocaY+ftM0fXqOG+ZPQ7qM52LN2Q2NqPSNuoz2SdEfMekk2xFD9iGQ
1eVInn2wyfTCesBIKtlEwRhnfhtZYEsnuV0k6fZCMwcr+RAxJalzkatJFvFNSP8OUVZ+W7Twxd+M
vbLXjGE4RbhVNzX0fzfqQSc7fSU9qy190zawhO0I2Pe2LHJ48+mAQwY1GQGnanjXI8k81osUONcX
Kik+5H2FIEUlK61hvDJ3Om7uRNMustAD90oU5Bgxi+AJOd7zEXNJq12KzpAus3d9pc2twqcH3zua
OZ0lKxJuOoxblwpau0PKWurr2LsvVtIH3hQRnj1PdbTL5QJphVYF2MZRj1//BJYV+6YSbK/PK+mC
tKXQ7zCT6afJAkjRkBj/BqYbwfwELlFfGmhNipI5E3a+GzQJmIEns70ZaiV66Enb9EfAohg3JiwI
qGi8iWszQxH+9GP22hi1tW2b+renrs+3sI4YpA35pmnMnriUVDE2mlSBdx/V5jjoA2gICe1oIaKW
J5NHOsXjM9Z89Ubtar8lSuFhsFYonqWLp2EalvtWsy5Cq+ivmT5baETBu4gRketEVAIVzTCrim23
5XhMQDmQzWxZIJ+mrnqQTWHY1lDNfeII1D0BT1rrYYPOMLgRJO6qoUZaKSORsiumbSsV9en7IwWr
yw/PadmYb9KupUaDLB+sSlWEh7wbCAVnsP6Gne7UIds+Y1D2AhwagJCCcWTKCPpRlTMigcS4P4uA
V7yfHpUqPQsFrDw8oBoTRCROt9c/s1Z1JxiaXpcLKLXCVCf6SFccIKZsObkvLnGQrp6tQD2lVKJ8
7r7ibjEV4SbHrEw2l4QHRl18mVPjYjYRKDmg+N51sW661DdTuGRFL3F0pWg6oNhX6cYK0H9dtytR
76/k2Ol3VavXNzUekG/PR7mOGg904ClXYvk+iNpLvO6HRK9R9Gi04JcIWi6cpUMZZy00zzl4gEcE
qyKADq/gPNgsk3mYO9F8KPt4OpFFiJRpiutXPZR7h6iuwSe26YG5EirdKI1figZF4lhN9Q0MzvCp
Sya7Eqf4RYnb+gD/Cd0BXvl7QVjeiaK5l6Re/4yFGIX/gml1kAVXJ+RkgeezUZPWlDxSFz5UvR3J
SjLHE9fD6XRdhO3y9frU9c+CkWInkOGtI0cCbMgXDe4ifS+UWXYXrwvK3I1HLdbvri+RlyjcRZY5
b8VCXydF8kdlxoCqoDg84KNEXlg/jIAnHsYviWqCdQoy65ikY/UsWWB8xrC+ALJCWZKWJ1Mvy3uF
ClP9CRhR5Ydzf0PLXvlqTbIjw0v5EJhbojK2WibN5adOAE01iIjY4vFLJk8ANOuyv8xEZXEnV43D
vHDg4ssAGGfU2l7L0/MoJJVf50+RWOopZzVTo0LPQKtnktjjlddEfCjFfBvLZYpptNsQr3IZZ6N6
hYQHiVjK5p0xVvVrCrwEdWT9PBGZ3WpJdgFu81lAHnxrlnV125iAyqlbkGmJFnyh6LSFvyf2X9Ig
DUglinX0lX1zhzVHO4S98qlvwULKVqY+AxsXnIZB0r6Hz/HcLNHeGJZtWs3RfhSD9gzduj1P+E3O
iWRr+ZRtDE1DDyYbw4UAONmFCpFvIyUeLnE6mTtizGfn+urYwICUY1TIpFMgpCcE671r0BMBgPpM
IkwESm8SL8mkKJ7M2Ggf5XN6DosOnaJgeroaV89D1ncux1vhq+uileTvAZ3qM+x68QbGxytQx72K
m/MU6mHLQEhq7tanDKlpTlGvhTszbRR9qwAhdZRhkI5LZhJzoGeMUFqq0FJtvucVV3/4HFGu3i66
jvRlfSSPxasEi27//fkaH4wrzAkqeuxxwgNUp7uIdLzPGFn8UJWxotUDEAsxQu8W6p2fDAE9mEwk
xLr82i2a8cKwfMOOm04K7kHqGprmXhfR7/qyGhX769L1T85dwsaLgDV9bNwqEEl2oZIko5WjJnQ9
rudRE1fatXbkfl0+59xzZ7HJLnJYmN6KxMFr1M8b5gXKcSazl7M5gha3MhIhToGCnVpHkyvpiHWn
uBBhPhCFF5m7Fu/fBRZJuhMUmaSNqfMaScifGwXcFZlI4j1xr4hBS3Eg+LTInoRG8BvRlB+1ZQmP
0qSMNlNE5TGHYmUADLeNVitat6wqC1RiZrmQxkPGZsHMIE4GLb0+Wtbnvj+C77W8fX9ftNR70s13
P70BC3VoTxP1+lGVDq1RQysT84aosc44Reuf66MZxNapFN5KIlcOMal0Tk0vxaX+ySiQvcxmxM61
i6f5vaHyd0pTI78klh5u6gFZ8HUR4WFO3Fdf+1pC2vb1D9ebd5E+yQ9PSXFTn83axdatniErkMcT
VOaWOlruDFKb7yTUhPf11HT3ib7XEyH0I4tcLZI9m73RFMSTCUzI9aYoN3pQGQ81riMQl8jxa2m6
rNa7r5b82JMsGVR6ejckVnNbCtLpOn351xKJHcojudOGt+YPEeZI9sxkkfEZGMbkZok0e+zO6CG1
pPhuffU6K7rOlKoJ3+v1Hdfnru8oWubnQga6Si9S/zpnqFZWCXPg2+ucAVtsZU9VFx6vL6aknDmL
YCyUYJlRZA0sdhKOjA1T0nZLKUgkHzxYCOfS5/EYNiKi6E4SntoKrX2lqhXZxizm2CVdvWozX8QQ
fNKqiJDMONr1lPBf66GKNuyG/lgG8wK2iwjUFNLLm9pge9Rjk6kQN2sxzSYbBGB5b5GOtTPWqAoG
ONJDj7HUNtsg/my18U6dY8KmA4YCZawh69FnBScLUBvoC8VJHg3Zn4dA3gGI67GiYPruKwzcQpxY
m8IohBNAz3MT9ouPiFwetlYXDGtEsOBcX+2yrzVgDH7CPN/UZjHfaIGGMLAoSw9GdI2/sbdQ6C5W
43FuMgnp6tjn8u8tQzUfWkJWv/1REFIjvE2U6dDVYHbEvEAiGpnHZRyPBjkeHHDrYpF2x0WhPAX3
xyGyHZCqFfXUxjrZOH17KGQ3yE3tvom7Y9PVEcbGmJvj9Q+DnfKEMW90jZ4mVDyEzoy96AzMvLsH
uyRtNMrqG2k023ulE3VHB+FnN0uj3uFE32okAz6GuaLezQAYEuldNQzUZ6lxiOeoXHOYda9rjd4b
5Oge5v5yBoAjP4pqcp+3+nxeSrg1aho8jaJwd329Xq8vBJTdW+u7k0jAQdRTUxIIuhPEJ3Jslxsm
phkDs0W+o9EEzFdWn/tSLXeYdafToufYKiUshfQh19EmQMIzhfKNuJ6Q1XpClpOueQayAfLoeS6w
dBc8UXcPIPczcWbGqdGB6cbjFLsT0zHJFmvlSbsO7smH8wBnnZo4UeCDBpyThO1lhrCrA0u8I/Mh
ewCq6Gtxqj7HpCzvJ114DRf5UZCoV5TMSCkfeDTmcu/6Xa7fQOIQgbjQ3eqFpByMsvu/hJ3XcuPK
tmW/CBHw5lX0npSXXhBl4U3CA1/fA8m6W3V3n+7zggBAqaSiiDRrzTnmL93zlZVh29Vam8sVKEn+
XIbVZwLw/KbmJnG89UF+vzzQlBGLyqpFsqJFClK9YJEWFHA44cVgM0KVeKlFVcNkYCSjZvdeWEFz
6XmkmKSmWOREeQzas1s6/U3BuDzBfiQR0qlW8pYzJdpzrWT5A67odqULWHhloSqbqq9B5CWlRSKR
o+I65rNilnm2GiuRHS1rxAtXFAWZnpX4JvBVkLEX/3QDsFggKymKZmRq5gU7cou4822ESfpaGl1+
tavx6rb9KXPM4K+D6gXdKncxPefI1xlpkp//64SCQHq/02fuGhxbt1VGPki6MJStfDvZXSkLTSjK
Nk676Fjk4rc9P7Dy0KqefrDtZo3rhudV3msMdzyXFU1J/KsXzSGdsp33FHavjdeAsseBoLLb/VaX
5DuNZQDcSnlMYX7P+1t0w6luHkJ3St5NZqbQGN8bkDYHNvzmImT9ue5C7OVDFHZsAKL8MMSl8QY6
ctX2VvGchzgJQ1+xtnYSdqtioBWfK4RZ0nbxIigYWbuKIVoeyYdNl65jRt9huS0Ktw8+DB1w//0T
7AnyCSwfYX6VGy9qQmSuvCS3tTjXhNBhDmcRmeFjcZrKXoLDqW5f91zNOLVGcjNdAjuSPL+iq/Vc
BheYAg7En7GID3BfKOLNA0DljvPj41TFmZzwcO1p+o9IJ8Z3h11i3GECiOnievbZAZhqTxgE5a0p
V5lAwyFexBbA9gR11YHgp+ZxKMfvrmL196ukaIp1xipv6ZdV+ERmnLrX4f7Q1CL2NEmqbt/hJr/6
bKwP4UBTdv6F/xQ5B8HyXott5SBc7eRP1nCVhzlq9Ept4Fq47nSoo26bEUGG22TQMJiQrLGkrA8h
Zd5xJEHwAUvfueSZN7x2ycZjWNiCL/If5PQftuJXVFTEVMzjDMle8UVRorXy2MGh/lbpDQ7MMewO
JkyGR0wpgPDmF4oaI5JBWuI1NhuyGOOmgpJo9KcxDwc2ZBzkpTcZbFDZla8NpxSH1qq2va2WH3mN
V711wu+johLw7CndMeqq9DwTS3hTJsggmf1sduafs697fYmVpBkxyqdO+OjA36E5XQZHX22Sgw5K
YQP5TSEkVXPwamTTvlQrZWk6yqKYN/E6qKpV3CbhTqu86Bam5pYYq+ShGmPnahcT+MGC+jLUxfEz
K/SnQkXLSDMIBN1cgbPlOk3NZr8/uY/byRRHU/W19yiJHNbGWXFiaxFRPVWUFSmFyTrzoubZ7WaL
ihV1vxRnji/x15YFR3mafOsQCe3P4etSOG23Z+aYAZpGBSEZDNQ3LYl/yBOUDH+dCC99JoFpqzVt
dPH1h2ZoGUBBgfHUBe7zveJjtF549KgArHsYoDhVrGx3f/Yt7MZnCnT9aqiKfoXquDw3DsHTCBCf
6PjsTRKjLqwS2c6yR1tabv8K+HfANaPqL2UfeKsKG+d9EsjnyzAg3NvGHQmO9UMzqvNA5eTX2ATb
EeoTtlplepiobCETcq6ADvItVLR8p0PmvrTkzC2jOo3YkCf5KlDQG4xzCVWeKdDrPtiS4n2bz+AN
5g9zDQlzmhZtyQdTD6PVDIQ3JeO73Zb4L6deHBqoo+/xDWt+/+h1o70Cd2gQ0AijOul07ajMrEei
CrON6mFg0wSL084LiMk1ynSXiiF8CmuY81Y1PbVqdaFYSTkRNEK7MouI5RfEwRsmHvmVhAzzgdS1
SxaVkFUxu4TL++OZaRAoWiCjemfrL4aimYch9R+8KXYPpFX0R7XxumNGStsMBuc6a5RmlSpsrYYg
//NyGTjPiNi7Hcan+hJ4JCwXaypo5UVJZ3q44ju7BHIaUCb7ZyDo54bTRKUSN7Vt83DVfme8TKL3
1mnPpolgcf3FzQxv3fctdaaZ/RcxG+n6FBgPDmCrc+pjOQOzC8KR1W/fTD8LGtOX1onDndJr7XaY
mASbmkd1Et64spR2WMn5EPhMeKrCLjhpWJsLWXlqLRyVrGu+GT4V1mBoggtZif3eU4xPVlH6ApNV
ChzWBSj3H86KVP/71eJbaLYKARINIq1B9LhNc7Fjm6IdiRei/DdMDZKI1DnLTWE1Ri+qEaWXNAJD
R7hUAW81DJaEBOqXJnKjHYXwest8rV2LoP3uVvpj4ETJiwsPbCHPADP3YO6n6TR1zSmaN/u9E/H2
ZQSAym2/LADIe7pCCwoT/Nz0EVpaHyIYNcSodgw+cV0uJ8+uN1NYTTtTD9IrdYB2UQtWJQ1oiJVw
fMpIyqKbK0mm0gD/SQfvTwFvK6e7bp4HKzaCW7cpAUnP82Bpiu7kDAIKbarjqxis6Dc/cdj0djuc
XGhpW7U0iMksBu9iRjYxJVWtrt2IARMOCzdJ1SH9td9njZqf5E+vsIsuE/jNrIGocaVtmRzLxqYX
xG8lD9iZNox+7U4ojUJ2umtvO6cGt4GZ+N0+QfGlKhQ/NUGUHBPmCGzpfr21gNRDowxpnvVltlGi
yn4SAHAeur7Lia7KcAJ3IMysNPaPrHq7187qH9SW0pmfvXjFZF8She92nQgKUmjaT7QhsE4aEBsD
++fkuPNGEIO7ZsLhS0OQTlSKcIgzT+aFId7kWcQK463vGC+BtOO8qroAjBaTrcf3njuM8y4EKebL
msjfLoLbvODT5G6nNGuWaV2xiOFDHfue9gF0viI+pOjW2qiTtsq49CCaEKBPZTwaOZ2OQdThStEV
5x2U+J6QKDhbofHDjUTwok0muFVS5XYtOXnX1tGBJLW+98PpH4JyNNeoYLEdm1P/EGpoxuQZ0pJ1
0oz5WS51rISQn4ZK0YLcFLINbCyjDv8k6WxpQtWvHE647MODmkyPauso68hM21eh2pfS8JSdNYX5
2rS04TS6Id2aeQ9nz5ehiHdphcyDaOeGFJy0+mjbq+w1VENmrZUJ/rW8rVn/8Xbf4tmv0HOpxXOX
VtEj3uaG+lSKuA1gU25TVLIz84hBNLx5XYxDAXvWQlit8lrhFF9lLCk38rLMWXV1regOVpBvO9ML
r0R8sTDxM/tnigwjAXfzzUwtl9Beyp+dK5p9XvfIXdCXPn99rQ5Bg8m6+OalGJtVarWHAWPrU275
9Zq6kr6EVgOkP6Lp45FYvZnS0p3xxt7K6mkld41TXwzZGB7j4RxZh2nuf9hhVB/FvTMCV3tX5d1Z
LhxDUzf2OXmFII1FB2sXuMFqyEz6KPBGDmbvjewaCYguD4pJrCrwkApontsdgpE5U3h+tZcTcWVU
NR+/YVoMAZowR7E/E0s8AljyXnwzLDdp1TvbVA9K+mm0PwdrAPg7DfqmJ8jzSmnjQS5i7ytZ5pBd
GwuK7fNa15rtolMSqOsQxs+I4ow+TxxTA0pGI/gIw/JIQQIYEObwc+eQZ+80afiR5lDOWzZ46FUL
+93BRW8h+W7ZAqlghB+JqVwotsIWw2OjS+yyepvmhq4JSp8pcHKO9dzBhQ+skxzSGkBF49/yvZUH
+VZbHl86quH5vqcwXO9TGLrC8kEnyiVT9n/NWgnpyTFJXw8wfdQtva/umeJys2HZjkRovozm7nCk
u7/lFQb5RTWYw7kmeHEJit9Z3Z96YQix17P6Mx6yCbEgCjBRFs5V2L5z9RfOYJlXa5ic+6GxrRes
2NHh61aGqCuxsk1CQOjPinGdcMyf+QRDqU7tbtUMAdsl8m+X5NaV60abn4QynVFZxtzXnod4xc70
Q1sT/J0woQ/p1J/kJhFeN7AU8ktO+lxkY7n359Wvr5NfUqdlf/8S+UJgQ25JDOGcXYO6jNu1w1qu
Xfp4SG4kT2LTZc0DnxRfoOZo2YEG2rCJrbehaMjqNkkkgypZ/Y6q7DqWtLzjkvSawqnUNwKceFEb
7KdxIHIxzMv66ubxtGa7XZyI2jG3Lo7SP9PY0KjwE+YSy7J0xlNt2d1+cKAjGLZoj7QBtW1k6+lS
rjUz3ExryuKMG1b2VJEJKVcvqTXkT6QQLpTaYnEJhnLR5E22qEJHX5VzEYQ6szG7sel89pN/M0US
ACnhBd2x7L0nQIPLf8lR+j+XPgkdT21FxsM/t+Q3yK/4+v4gzBleCfBbezngYDr82YbPywvo0YJO
yXxPt9t2U1tJ8WCBIHxkzf0ikkp8wNRUwbxV+lZJvZItGiKroV9aVtN+Q7qMf4p4wafAR5DYmH2w
hYhtPKUlkBcGQvtH2VWHGuTU+zBW5mow4vSg9MGms91+YxNVd4U+bT/oY5X9cNUWPr2nvMPoN1dR
OrRrOwOYuGN6apmdENZIaUhAuAJEHuOj6If6Vtv9Xv5mhKmlEAUSf1/oWvMWKSy+59/YQwNChzLu
tqniZPUyfbhXFOK9UbjdU2Co1a1rzBuBgMYbMsFkp/X2vPnJ4wccgOOfMkdL5iPqx2kr/8TBfAkw
YVNQk1lZszymAcl6TkJvL6/kwQCwvSCbEnizLF8YtoFBMNXKNzKPlyaNHJY+ExO0oBKQG+B15zqC
kYQGfWj3F4k948Eyxu+ylPkfi5ryFSt0zlrlLHjT52Yzj7gxH4STsPBrTDR989U/YwGbm6XdauVZ
3lIbn9C0KRkWfh+7myjQ1J3noO8QfLRBrdb9exTnu2z4bRq98mqIgQScAiCEvBQKouQWv91aXrJg
KxdIN6yt7qpw0WvYsr2fHKWaJ7RDVkharC+zvKVymJTPWNeHI3EQ9aOmV9rJQencAJJ11DzcV/NO
TkmFvk16D1jaGPrHwOlfWWdUt8SEEgNRyN6SCcI4RLDbiIYR0bhKEhKO/fHg12l1SKagvsgD2P/6
kpH6/HXf1JWTYUUhAi8kGkVXm9vMNV/llVRo0FVI/0fA0WyoInQnKeyQXxEJ11y2ZIsvBXER6zJB
2xdlhs9GSdG0o12r+6jzjCsJV8a1aZ18nRjm79QZCHjS2uIFfWy78JiE7mfyXhPXO4cJCh2joC4E
4X8z8f/b2yYF9aCGa9NhHnu2XQCURIC7P2B/LBzM6L9bx7g4pTJ8jCP7GyVx+hWYemMRm8pwRuWF
si/Tyw+77DwSDazqoKm99Uok64O59nSYc4hIsnTpAMDcyAoQhuX8Ct0fHv7ECl2wTGSsGM9tpJYk
t43+IYmKaS/vyUPtZ9XZBz+lmJAbcyrgqUa+/UPCIu/sg/ceQ2O4hkE+gsgKhz383B/jZEdPTdKk
e7qewIc09lt9vQObGcLuDCHPg/Fl/DAYEQk4tQiK4rpterzfijA2JRuHc5bUPiMD0jzgt9NGXn69
EFlUzfhD/JjZnWR4jflVLkDlAarDknI6qeQlMT3zcp88wuBUDW15KDUiLNENXnsjaI99re3kldcw
DaZxK1jG8UEMhL8zwS8TfTp/DhVL2aEwaJZwXsPFQIg0qLG55Cq3mPLMbfEvCL0EDTa/ENo+wKXM
31eIK/xJq4+ysHyvLveQZiKlyx8CFGgLLxHRd9ofNCqc/JWSXgrHuq83lgV+tzeDdLg1IWwYhIjM
PRrVPsNrxDZrBv+cOtmfQ50l6ToM4OncByXwgfD8ou6xp9Gy/E9nhSCBWIkGDeyMXpJ2EnkkmQiS
3sHAUudGqO0q18Bz0fJwEhsNobXajGgJaPwGtgOUQ4kf06F/I/oBqcV85RBrdY0mqibz1eDov/AA
jusoEubRTRxgrC4dztFxPmuQyI9GFZjHirbForSot9z36CJz/LXWdISNeaXi7CtNByrByja1wp1H
nPRTAvtmbRS1s3W0xH2DmUoy4lwxm+9r8/2eRJLUMs/yDe8MKBhlC0ld1vNDm4rwn86HsMVOvonC
9L9Xg2L/eZ/lu9t0mApytWoWQTH8Dlxdv/SxFe9cnbW9nJAN/lz3Szxg/gqklb7RqMKtitEH0jA3
JuRlOhDbCbHeWJSx372bfUchC9BanCNSI5U2Pwa24lzrDjmToPfyrWuNnxZT1yPMWWOv5Lw58hss
bd7FRy9ZnR9TMg7X8IbFLqFm+FKGw6Xq3OmbA5hqMZZefC5pu15cG9uURWwv5K8uO+d9cuoz2/g5
nyimuJ+M853ejE65WppE3UYnJbAsmqLJR9hqzYIU4eBgSe1BEp5Qijq3yW6L53jslzQoizfh+84x
t2KkIfNX6VlGJbSk1yG/KQoHgHNDlz10HDctf9adTWbLriGS7SS0RlAY7MqbDb0cNKpuv3Q5W0ck
MP5nUei3MRvU3w27kxKFEao/5Y0YC4RapjcdYjhF11YlRjLPuu57UlUXL9bdl4GYkY0phLVJIexZ
6lS/WNh18CIXN71Ts5dkBkhT0HkL4FmebTchTiKv3P/CujD+BYKwgReYqmnpKgoehJ76v0yifWiF
AN3HYl+GxjUOCdzB6qjzQ1uAXcKIL2RsRguHUgVNf6veEi9HG2o+QKapL32KdtkIoJtXTnv+kkXI
eopdggI0WlixWKAsfIK2so554PbsZdmPDdO5qslSlBvpkElt15aGZW6FO03X3Gj7TTgpylK26r4u
5WK0nkDs/uXtvN5dkX/zVTRzdlh/uSVd3gobliWsUcfAnOn92wxtBGqnk6tQ77XR0nZJZ4yPY5us
tLkgWXVxv2XMQ5E5V9NUfXyNIaJuRYKp187ER1BGH0FSfwxjEXyfT4KyYeua6tUc4NSfWHQjIM0K
6p2DoW0Y7emLzAuFojeHo+Kh3PKz+jA0iXvRNfbw9NAVbGMq9v08QhVAjsKj5YMKFJo6bZt2GAhK
m2lc2EoC0xg/I70hOXaYNXf8LAZovXwrW8wpnePODj63eAstbZkHRvY89eF6VMt2O3mW91oov+I2
Gt8n17qyQmJVJszgKQ7rjgYh+7HaeiNotF/Vfm/s4A6ma1arENyQJb0TELoolbI8sjtBUzaG7RxH
9qlnCf4ycOAEdsxQf7IoNrInLTvR3hxvaVo7Jj7reVAOJCNOiBD1Q6EaBgG/ymNSZKhWNfVdpz6x
VTt/4Y0vsUbpmi+bU6HAMlKTbx+VONAeWe4Oy1ZV9WNbd/7yvpuZoNYBgvSnqwpanMlsfA8Hdk9W
rgFfEMGrA1qw7kX2Y+if1Tj9RUaYeo0sOz1T0QrvWtFx5pPpBZC2kgbCYoDFdZWHOo/bA67Io/ul
6apU0nNJyptAXlnxVRmtD0V4xltHsXXrhw1ExmHKNwP7kIUtGjTTANBJMiqr5KiK717tW7vRG8oP
petXuZ+R9Awp/hyF1Ba/zvoJutnoiD99uXFuzjkq8K7///Mwe5T/1+PgkgzuqQZeZJNnwvr345AT
6WwDWG92nkLh23ZKuk3FiBWoi/N8j1i0ObOs3Ug9y+BN3q1Mk40Z2tPLtDWaKdyw4Y6fgf5l90+R
P9aLHtn/reXXWDN4mrtWn5cTlUtmSUn8tx+I+t0U1UuWo/FT4xcSJYFhgUCfe5GyCynP7H5ajZ4O
pjrRw62nocXzk5vIxX8ZEpx/Oehtl2htz9Boemu09eEB8Rb95dsn8wH9H+vYHeDsk9dp1isOnWFf
CaNbsJGxXsm/RLlTVeGaEFPrNbXGaImkr9vJV8l8TkleQGNMvAXbZctMd9aofzpz+8E2wq1epd4H
tVUC2lvaD8ME+jXT6vyKOC2/uiK34b8pNI3my1TYCGsR6hMnq5D5WeVvyaSxI2U5Pl/UXVd/n0+M
Et5jOUXLrPEEufFuRhYtaDBfSetvFpbVUKPMCvI9XAMU1Y4GcWTwWBkbYWOiBOrB3mrhzSyK+EGQ
PvCWeTHZUck4hhuapYwezJLrLhDpKpwvEy+yj6jOf9Rs8Z+Z6MH7VJayMdO62U3CfyH3wTjLgzor
5OUZON07geD/CYky/oWR4K9F9U33iM9glDDcf09lDnUgFqqYD9kzzm3T8NT6ivmpZqAzWyPLntSw
DNbsJbyjwTuIhtryUaluciKbb2IKprUC3npZztIZeUjb+lfmK5tSaf1mp7W9s+lVYz94ovm8jzFK
rBwgzLs/o0mjBIwEl2iXvOnipQBAT6RYk74Rr6lu2aSRWpOVxn8hy2i6RFX8PW25rgPGYgYQ6XD9
/q8PaeKYgueUHXQ8dNE+QuH7OADlt9G/YB2pynVh1OFBHvQB3u9oF3618qmpr/o2H/eTkcVLOf7n
Okp41tH6xqyrhoVA3a9TO6s+yKRYgCqOvhPeUS6p6XRHEoCSK28E1JA0sN9dWnqhMxz66QE9fI6K
3nc5AqWgyjMf+MWLjW74P73IqW4qcVslFtsLQav1bRqyZIvG07P3g8meASswIPItK2EUKQPq4Mb0
f6H53zEVT5+GDxaxQ5lwLTSevtQvr82UxASSKl24agu/W8trfATmmtxF6mV9zrwbza3ktonLcOkm
CjyjYlxbc4+mjuHA1W4fHeVlWYhgMylEuaODtJclNNp9lZS7cvCHZ20Kg9NUqcA7Jjr1NivdxdT4
1jEnU353fzxdv0ghtrcRiUrlQxMl2Y8c5TLx1vFeY+Fqbnnkp7vsOnOGYo1MdkCagPhJSq6pbdn9
0k9ILbGRpxCcEzwxDvm4QKt4N85F+CpUG5CF6i0eS7bRwoKw+derVcEqGGcw+3VUx3Slxr2h2O6q
jrXy4EaWniBD1Ej2Rcu6m1B3bwz4iY8gaPuHUjT66/0/Ek/DJ0vjbDtlWnucw7O3xESbq6mq59pD
f3DCqTr0c6FfOsDkQd4v6Od93fJzSv6lUFBBuLPIzxjxDxssK2HTMKE3QAaXDsK+jTs5v6sy9Z8J
cB3ZZJnTPnFi79wZw6nVsFwvsUhsYjLG3xsndtYZp6woWbroyvhE+9/doQ3ln5RLLhKF/3zYYVwQ
WlBYj9QwMNw5qfPTMi/IjIYfLak8D+o4twrKuiDAKgFz62rtjYZDeyp6Ioe9MJs+5QukXoZ7Q5jD
1aFJdfREP25InmDk9nU6ZPHccO7ozD2A3F/LWlLczowDBVonajHraUiy4BqZ1qaKB3t5/zBklkFv
0Y6npdYhzo8Gn84cgQDWRQGI6wXPNIKs7nFujIhpGRDsywa4xnbRo8LygpZYh+2AEeeuqm9cSyxq
NiJb+WEmpWmE31EeuoRNex3in1Kn2WHiGKArfTSWgdsEw0ud+uvOHulvUYZ7Q260axHi/QhVAINd
dSqZhn56xlY+iV2F0MVQKNaqSTGu1HLE6JWZ7+XcYa0QUe3ZsX/KKzWJkGKKxFoURoUgRDTpJqF6
9oo34hZQpFwIkU0HtU2AaIYNDiBFSW5jZK21eVkjRYh+To9c9X6VmGbuvyyiD3fnd/zsYbDhguZi
lQxKdQxq7OMvOtAy2LTUSeSvEKkoXluNdYyeACinMY+rry7rm3zBaJmj+vmLmawMFA9TuqEk8Uf7
SagH8QnRUC2l6rOZusxeqk6DI9Gu9oEasPV0pvRkQnp/8CnNHjEdGG9N9Uqfsnolys8+t9avskD6
IxXt80H958wg5vUYE/TpUcWK+f8T/ob3HIsnUjyRlew24LJao89sgqpSD73pcb6qZtG2vFJHYLiz
IlPzClW+1jMWEJgX+ptOabEbzQddVisSr3EP6HsiG2CwneO3iFJrmweE/qT5ptZj6zB65qc915Wr
uSuvEU7yULTLIoub50mZzMVg6PVzoZuwiuezYb4nXw3K8jeU0f7Sjbp4qmBWSBkHWffiSR8hCwb9
QlE69ypHr1aNgUqperGhNGgQgj2P9sHokJjpptRViD+qNloevWf2SMmhV9MWvxbRyf6oZ9dSr61D
XyQnuSrKtbo9mQGBULOLRR6UvkPoIxBgsrOMUKp5j19jEVHGwMVhgHzdejTtPMciOyB49QJKW47G
XtsjxSLW6/vbeH8H5Zs5zrUeh7/VpHik5cwfLbGTT37NJvFwn10bj5DAyumMN3RUT33kx7fGUo0n
Ihk38raDOfwhiX3lmKIcOKL+yB4CcHsXYifpAM4leSdVf+mNYpy8cjrFKUR1rUQ3WPeFQVDM3AjD
CpKaiJoG3udj3+jijcKHHB2NqYaXPqe215EdLse0R/LTIG3POjRZnhoYzHC2+ZC5aL19ev87eKjh
qYbLitSN2Tuyi2ciSfN1XynGIRDVgJc31Gn7JdMtdgKGS0Xxr7UXKee+Cdq11TXKGfEbSINcvWRD
xgPmWsEhCC0DRrfVk/SQDMRvczbgVrqfyXvB0P55dWidYBUkqoGZ/3++WJ4NEWaKKMe2gTFvMbhq
+N4MqNOimK1Ez97os4ICwO7OWTdObyanzLOVS1Wu5BAgBwMDDfylIwXGJ7tBF3MmMCPMNB/CDNeB
zSKeeqq2LVrVnSWQf84Q8Ghb4CfjxhFDs9LVgyugEMvv1vRa+bMmT8NMbIlYDU71rOnRq6hY+miR
FtQcoq3Iol9SQxg5Q3ArlJ+IQScY1WVub+oR0fZUEa7aI7ZbFomyIXF4Kce+r98xYA7tBfW41u6U
bVQS9dYHjofQ35s+qmG4L5JE4C49+yQi+nd0i5QLirWL7/l49mzFXsuCAw6KgiSZktXBP42Kgcyp
VeeM9Qk9VT8Z6Xvs6kDRajgBta+C0pwm5Lrzfy+ZdUsNOvcd6ua9vDWH6fRy4VZMGsHAVamsMH3r
l0TRCMygco+34d5Hkx21qGoRDdcbmnXRue3H8okJ52CX5fjOMkxZm/MMqybGU2MbSrHSWvdV5THf
l3Hjkgc9f/juojGKMgBS582RPGQeg7I+lMf7yIB80CV575am/YZ88+wH77RBqwA5YF4SOD5vKiMX
HpGjkCBAv52N/3fdpAxRDriR7JK/0FBm6oEcsW/yryftIFUdUlXkiWVeb5uTGlc/5P+z19FJmRNx
hnUutM39N1QQVJ3kTyLHHqGIG+/DnhyGMlKHrRk7zjEz94pcBrl1uGFTWBKREHXUYqDgN4OHQMKg
LjtPrbkPCSaxq4+u0lYi93Mcgra3Npt+fCXhfLZO29u0DzQMM6yx/Z6qkaAbVjS9cc5V6z0O4uxH
VtTfKD5Ge6EbGs5K/UFOLnHRaE8VV/U81dBx154KUuxDbLu7xMvwJkyO+TTGyO3D2gdfkcMGQAHH
eBSpq0A3H41Wr/VLhMB5TSYuGn67UZ548qlkxMFzmQm0zAWSmdpX6t39kyjsU6x69cYbo0/oFYuC
OeGT9SnQkFybDopRF2uM8fpDOR/cdlTZTc2XQaq+wa4m9MNnHTP4Xc+ueEiIVSqzcdElFZgOLbvI
OkKdguMeB+NHWMLAINOvuGlqjOK0oaDhImzbTA3s6SjPxlXSWd6iysdq3ShTevS1atqWZYgnQjjd
wpqX6GKeZ1L2V65rnjLhFGe7SMFuO82xm6cQe4YIsKQqzoZPUqk/WOy2aB4FK7cnKIW8W21dKAQt
kjhiViv0WHPJUym/s8izjp7JYID7c3ynp12Clo4ptaiIB8tQO9xbO2z4kIsZ/inJ6KIG8A0JSlGv
skzq6F2wz8xgLVpW5pGB8EfMU7nsDLNyPI/yrYrZtBFQ4tGlMnzEZ01nKjTRLKIvkpSEiKEOyASh
Y6+sK9UZ2FqpbxlBXssCN/ZSfkKo/OtYcKZP5G7twtcrb9uMzvCOT5kttjc9G3waFwFxigt3IHHG
NSznZDI038/6qFVXd/0nXBrc5HIjxhbhVBn1qwHjHXGPMUJbetAml4V/SvkaV3CUrNq+MFFcj+0F
fP/t/qrfxe3eDWuIlXiM1KOXe6ysWtbMtBCytRm1IwluyXgIja7b8Ite5dXX/a9LF1PuQzqpBMdo
kz3nA8zHxMdjHrjEd1UEwo9WtqxqVjkZBsI/L1ql5x+GUdCjnL927ERGFD3Dej0a49mtiE34pxtm
T0yKVPUawqr1ZlPL67ghjY1W4akpxJNoFIvkT9alUsuIGfbJDkb7oNAKuQJvU7PS3I3QbPjIgkkI
I39dIhp8lffN0MkXpbA+gXIp+zFVxmdY7qdKtR4rYhN3X59j6bhp6MMXGQw0Yu2Tyxh1HZklJqoK
d8pubjVVLHL75lvV+4sp56+6R598DUeiA1fOzyFJBRk6aO6lKjDQoA+Qo2gj5V3LYl2Z6syw/xTw
7NicHuSrrQj9nVrWof1eYHMjqBrRp4FlOssL9wkLdudltHJxYx1UAwmfn/uoI+ftrqLx0QsTW3wv
zHG4Vr26lU/lyKpwJL0cc4gjqnI5DPzJH/79UtaBxZE34WMyXZJ7uugcpzgpdUpmxSwBRk6It6DK
/X3E+PeUkuNkMnOdTZEz1tVzlW5+CDvZap0Enc9oBCAR0iSJy7472qljNhur3dmel53Q/TqnTLFu
ShWXt4hN7YB/8IWO+JOQCmg0Gek6HpCy140bLaSmK5ppKvLs64Wve7VwHlt8mrsw8hzkTu1+Ip5z
76Qd1rF6/nmWSXaG7iKOhKXyGMRNs/zrr+QG6jEQyV7+zVK/w97MZvRIcvDFMKyNbffiIscMP5jz
XM2WFf8w2xLH0NnAjxQXJsBoodJk2CJ/1bbTvB5VMAE8FiLRHsdeweEVW9pe3tNNEZ5VLz7KF60o
8w7JaP2AXolT0UB/MI6F9tznBHZFoFtW8tJ1qniPyhZH2/yqrjrxhWL1BWStxtqUlmXWs9ccLOt3
Z6AdjGczujxU/i/Am/T95ztubwWnKBrORu/a8UJTKHPqmVDXS6tTKdHdx/PSf6l0xUrRKjFy+LYa
L1yN3G75JiDpNZeqb4n7ZVK6/4ew81iSHFmS7Re5CLgD2+A0Oa0NpLIIOOf4+jnw6Ll1u+fJ6000
ApmVnQRwmJupHu0fizFe/fUbmpuH232RZZgbrDn43npadafmq9YgvwEPeKnHPESZ6md+9daQfBV1
hvbRjOzp1R3Vh623VTI1t8pwS7pzd5vPqrc8zru9jZj7PMddAKmnP4dTIK5RorUMqY384ozTm2pZ
otIYdlNcQu79c/Hr4Vs9zfUmrBBRqedBZQNyifL6Xji+eYELdH+7ltVlrV4ELWa3Fh+6bvYH9W90
SFzneep+awJ3vzF1C28ir6YOSpoVH0vfDve4LKu3ihWhgI26+uvZl0rnHPJjglhDfz9q4hNsKHpq
da6mEbTuhhk1mt4SPMo08giTFwn4Y51b9WM0O/ljelHH6myZ9fnjRN4Rn5Gb7dYnQfriZy5bYObZ
jt66QDqHJV/aEG/RmL7QiYOEgIIhrrX51SLAYS4p0npN+oclofG9rczbgD7RioDotxxclFpdcnBX
JLhQellLw0AdVaEo13Ub7Al8be4sYrTXSkgWeRFYtI4syL7mD7hUCrmbudtoBmesrrHQkyQyUZ+c
Ndl0e0+29U496ZeHf2ln06Zrwnp9s1z1RhSfnAAzN/LFWgzv5RxklyD0ENwu1YFf99vIz8tTP5Nh
//clVi22YdNFlxzivu5jACytiaSoZRfYNed6jOb3pB6Ti1O4d77TPt50JH1KW98bPAr93hyOPluU
VTiIiL0/T+HltwvTJyFUaKlo8qYXJ9cdH2vUxZfbF6DFRk0beC/0jK1r2Zq/SHf3DwG/pD3acvuR
3oi6lEb6rxgJKmvDf3Omjctu8iAsqAlYgA+iqJ1fYVCtEydGSbW8dPbMA1mVKSK324O6RlUllFjA
w0ayY9dGwtDh1kBmw52fEIHF/zIUMxY879+nYgQ9My7X2bYZnmP+E3seeDY4i8Eyj3Mae1/JUy+K
b83UtXdjxH3Ye0RJEVWcr5xJ22c4CPxV0Bdbk1L/GlASL8Wh4RMhZ7QxDamKHUhds5DmznQoCI9f
wzHJjlpQXo2+6B/UKXqB5U63q0+UU9NJDKB5+h4nNvJ178tcMA3LVwVqFVxkUuyEXXQnGVJ4qcm1
s8xlcw0dpKF1dD1a8ssGcuNQfrg4oslvtiugrVYiy22aUULXkrkU/YdWT4O1LDUNRp89PyR++b3H
aveoR2a8xr30U7hOeIy1gACdeSLJMbcOWtfFv3mocOCMB7rS7pZ/jMBciHEvcHcTbEV7KSysT5Ej
blH7W7NAJu0ymWD0nDzbzHdWhFLVO0eDOQB6bHrxa1xipR5+Cb+gtWPlDrcZ0YJGFoCZlwFOvjLp
d9BTdRgRcJ6KGIAHKkDi5SRcpsW9h4GzfJiQvpKwLi75kL2YIR4tq0ueOrgT9/gqw22VMFGIzYQ4
E/a/JzqU1nPb4uErpumXOyXf1Dc8iFKCFa0Wr4v8NvkR8XVdtFI7Y5O+9t6Pk5qeFxLBnNaEsNxo
O2QaEgnD3dpK7iBLPFIy2d2mA6n2HamT3LtOzhpaWAShZ0DZlfkxY9BA1tFyJZFh5Dy5YQ5oUS9I
RKg/nMWDRGS9x4YpzNfu8lYyndxXOGdW6qMKQ2X5+TYxRHoxYp+lT+jjWvVAERfjsA3RyjfW8Ol0
PCXYYQYaGxZPbouehDfVStf3YWz8ImMN4TOl8qNmR/vCCT97u7boKtPwqMcwP9up/wPf0MIWEHe6
LflqqZ2bJzUjL8BXLN8mWkWtPmL5Gd5lTLjiiLf4iaylet/P0AgKlz+sqNv2CThPuDKWsRN8DBhh
iSZPRpJAlQS3Bkgm6L6l8bTLaGBfdA3V1BJZX2yEJhDJuy2sIf7s5eBq9FLhGgx9YOy8tiE1aplY
JLqjX1BWblWRBQuVxxU1Gno3YCKEp6F0omE/JQmxlH51cBqR70hNzV8SwmVXNNKNB3cmmrPpUZlD
iPkWwGNbqI36kX7BjIyRiErGErTyzfmlro1yq5tVdDdPc3W0nIK7rJr8HcXML3u0eYQbkbfW8+Ic
QY17DrwKylxhVZ+5662KQfQ6xMAmubtNg8raXSFVA2lpyFcvn54C1sK7JBmSQ1fLI/AEeRcMstkh
2iOQcNmyqpeJThDh1/9/pYDu/Z85uad7NmuhaRma691GlP81J3eNmTRwmObH24pXGs4zs3/C8wJ9
+PSaEC10Ovl3DnCa24/Cdpx5li6SaC/Ny6jp5WNpJPO1GPNL3BfRvmkDA03oQLLTCMihrytnpcQD
otKfQf9F71q+dAg18OOoP/aMlAYd3X0anYfGpFDLTCg1bklayfJhSHAmtkihn0g9nz7YN3bYS1Z1
KuLHOZzo76cN3Z+xIZrd7z8jgGUbJappbZNtdxK9dotqLUm1JVQxnMmcOte2g24kfS8wMN+7bFbY
OyfVp+FV3QaiCdFilSGAypnl9obnSeunwB4iKgrpXuIRZY86Cv9zVFAer/PEfFL9K9XsbmKYdEkZ
V+tKN+6U1mKQ+FsmbkDb7X4ytUftmWojhlprzjemoJ8Bss3aJt7vSZWAXl37lAiEmqlbOSzq8Qrb
82JmzLO1xC5vlkvqxfmiedh9tF/aInnKJcheTUD06oSzDcLavx0JvIn3Y247W3NRGEU9maTLu1Bw
3uqGZK1js1JWZ/U/pC8dkKpHhmswjDvVgyIhkPsr2lYLmzKTIr+La+N8WzDsrExPaSjyk69R7cB0
2ZhzTn+77Is7Nwm+PL65B4x06aZy0vzqc0XqKIgCIN2d573GdZWvwxq362hI90vvWCqpwoNj5BnR
1hXQ2G6raWxl5tUUlFxcvtGPKf5huIDNh2r+zeTRPo7op9e94WEkRQCxokWZPt6+RexEOi3yRWdb
JVW/Uw9iMdAjz/03EFTZy2jBgezzqVxPdLcPIi6me7or2z8dIjtEDcMKd05qpBR0i+Lc+F6OTXJz
WQ1YQVIztVZo4fYenoe7dLb5+QF+W0G3V+2KPy+qj1EYzN/RbOkn4lIWZmhfLP2CQfzL7W7+PVXA
ZQuh28zsdUKiDM2S1j+yMzK8EA6WNPuYS/vTK93gOPdRBC4vhHIP1td2aNOqeUJBI3pDILx+oK10
0rXAuUsLlKilb8bE8GWpsWO1m6/I8X4bcfFbGOOX2lT1U+KelncIu1bhCM0cMNWXMEIM6ZIalHhp
91I6OYGBVR49/8t6poq4P5IKSfqKYUjP4a/pSl3q/0zOyPtWR7rYjjtSSZCITEwtAZi6LE8kBN+O
sjBY+Y1A4LngLiAZA6Uc5if1Lqtn85ASvrERlu9u4sqTHNEiCRl3PzA2cs6xqd15yjg569+rGMl7
QFrfU9LBjrBoO36w4H7FfNWfGp4vr3HJ66RpuBmDpvrZed1vU2/td91PvppcAzY99Y9mgkyMcd94
7rVoPvuy93b4tcZHHqHaGpOJ80FJ8pbKNtneplSGr43n1NFpZpmNDjcz0xHG909gKadviTWQ3omr
AN+eo6GdaZkvsr+9SQPKEmGLORSbqCVn0tb6+lE1ndW5sjB+e1RXZ28K75YO8rMa+wU68TG3nh/a
I4yesWnu88QKWY44QsKPrvfv524fDeiWVSXW9dHupp1qeOXxj9giVtuex+KgToO+uNw200GDNDKx
0sWlr+2D5WgS5l9H6tyUkpTrAXtGtI0Xr0+elXSp9smVDSDxnNXbJtPYobV42nT8eVj0+7c8mhLS
kIvgmzrC/yQ+/+soGd9k+6naNMF/+jdtJWDzyVzSJaenk7rFv+XxaX/Pl1m0P8TYcFfqBPloUrrL
8/m/nr/D5DBXmyL9VACyuk9Kp9vhQvK2spbtOhGamVwLU7y2UHLuUpFCxVz06KihKCXrjkijBK2t
AKxUDln30JmEROOBCn/49Y9Ma/q11hLIMGXR9NDPXnHKa++bXrfTg7m8NK2lH26eaq7+td+0Fyxe
+XvQA7svvVI/2lkH4LAnwFKJZ2sXZ6lT/4xhynh6WZ6isS0eidwj0BeW8yGs9WEfQ1IcncK788tp
Jq/bfLbsrH4a6UDfSUqCpX1dfiZTEm0AUQ7HHlIt0q2qg9c+hes0S9+ttiSXYPZ/53ptnz2mpOgv
6VPrbkXaqes6q2wi/KJZ2gzTNJXXOe3uw7A5lrOjvbqTnZ+0JKB0Dyjil/NoUmySg34gmAak2rc/
wZHcNWbrPbuSX2VTh1yniWns47lDwzGUnbchmuc+itDzJIsX2q3LFXIO8cmqmuHNQWvnir6BycAd
29adTw6f616jcp6PtzvFDpEeeW3Hs8bVsDgUYZvtNO1Ha0SL8Mfof9KIG/9FVQZq+5/bXA8hne6w
vBNSI5FA/v2K6no/EAHW1RNietw7tgPsW/XhtRR2kAs7ZxtMef/QuLNDbCcpHEuH1wN6tYLzXu6R
9JS7WZOkHS/zwtvDsg4d0vHspN2YWcHM0LG6/Kze99Rra+WOQQqs76RZVqTN2wy3uMFJeQ+i5woF
83rOpLsGOPvea2n7pF5s56tMh+jRboDXQnMDL+eSBe2YiXUcjUs7MYugX485tgjEL7u64pIxL3qf
WrTIw+hUp0GzVt0NU7Y4P2PPfU16SRM7JGHP7rcKFiGxoUvuhVcH/WZuG0RFTZ11J1hn7srIqg82
fijP99bQ75MrcWL0I3OXLa3VVfgz2hEzRb/LitH/5aX9Q47ZVx4Cv0e04ns213YEq1If0nM2D+xE
rDI8t2Fi7psZ5Zr6lFmHjgIUClfiIv+Ip+zg0+xaO32MJLcxTFSz6YH80KOr+f170Wq/CoqTD38p
l0oZ3f7ZhKnyQo4A6fVwKvZ6IqOtMr5bthiuZfY20cZ7UEu5q8FQmu1gY/UOMYMLocetk+baVv01
thaHE/cHs6C7PIswCy1UkUG3PlUxROVgr53JOVIUNizqffNY1e1raXXj+T+njThjypRAoGrSFfgz
XHC27ew0bxqxkOdHyDvjNVhe8speZqDLJsiyC/+/BnGm3fDgWOzg/3mODF9/7S5QQEzl9KyaGYnt
gtivh0MQFA450DmBwMl0F1tJsqFKxiEJMfLOrxq2JQBD0Fb0xlLZRWWDLiPaKD+DsjcUw1fhO3Kt
A4c9EccKmRD9rA6KeCm6Qp+aTa2usccoIhXec4he5oqkH8lbpG2syu4ZcHvh89yggvOLV0wlL6pT
42LQuk/z+IXdb79S/aW+ILkFqXtBq45kWT2OCdHRRqvvdnGKj6lN5JdZ5+NrjoR3580iOmWx3u2V
AKDqmngzkyl/8KRc5a69HpOueMoSoCBGpplfmD/WnkFwcCx6sRU8/9dTJ8pjjGhke9Mj2lp1ReDi
fenebsaYf1LzkeXrWXqA3DgALUytur3tvzKCo3eOMyOWRLZDbbXPQktuvMKPL/5ke1+ulxXHDg0H
ztXwvguRLrtJjccJgbDqVgQ05t2GwpUOen0U8EqVpEd9M5CyPRz3c7Wr8uSug5p1UtpD5OjiXLDn
TGuHEUOa9geLzctKig5iVet1BxLm9SMAAIhYvPvzaYLadGXDNDoJJ4b47QUXfAnreOjDX0WTr8Yk
IJRndojmbgjzVhsKr8jda7V0XB1ZPwwl/L4cxb9Bc/VBNZoSeIoHjS4K0tEx/Zrak1VnzpbrJT56
QefumWixL7Sa7IiSTm50apmSQe9LzRQKTSCRHIvtWOmROoLcBf3ls+zmCM7FxBoSBoxh1IA2jmtU
cSy/NIQD7l9Cof3oDhPLKypBYl11p9oV1Zgdh9j/y0Y3cEHty8m210TuJZdG8F1LvcXRwmD6i6Jt
f2sC9SVpF+r7SFGlIBsas13u+NXd0mtSejkHn7psQSyvNTMzN3qTyrfbv41j//vsDMNePVkhTxen
qoOPW3rtldDsRLcDEqAXiBjM/uwI9CJakzndvuVW8yWK7hjkWfc2GQyYbqfVJwwmfWEZP90+fRir
57LxLk6c3akdg3rR8gJru1+t3QbUlVu39oFrwF3JJthjc4cX1Nc/u5gkk5SMIYNr+UkLPlWjRxGd
WJ/0FXeFuelbGkJqIIPmDVKSLPL9jW6iZtBDWuinuEY8Nc5G+QQueFcXXo9iONBvtICAEdMedfxR
tZeKsHEwj8hu25j3s75MU2P7mz61PZh0HIyWg7nWtSNyuFqNGRI2yqYnhntIhnp7a5ISEI+JP9K3
YM0PSGJw8k/pdDGNdFrr4WxvlaQifBvjSrzGIF+iFDZd5GpI/XEWrRkB1g9VPnXoxMdhn4d1uxn9
qvwMwp8Q+ej30tFcwUqZAFf7APQWVnil1ePe0vMRt5BBEyA3x8O0zOtt9kfHArjbWslMAaxCvtk1
VghCmCnGBXdgcQaXi0l/3FV9QF7DUiCkjlNutLi3fnlGYV71YZeD4JeoZI/+sskNQaGeZTW/dVpO
UPoy2pYR0gTHCqZDudhk1YuDy+dy+x3cdPgOisHVbT/ll9Y5sJLqkiQGTWBZBAeHpnSnG8lJ9U9g
ePBHdtESTyxQSlmjXpSTW51TejHZRXdpWWc3O7esCPhW3pw68KfjIDME5yOQWZgR1rMDC/ZYs9ul
G2gfYF5Hn1YMdKyu69/LgalTu4zuYJ7jNNX2MABcrjBE+tpcyk3XV8whKafCfRG/pujWGatRn+vA
ble+mA+Zl2hvREjtFbinlOX3if72eQyZat0LkaNl0ZxsI+KwfFZHOYFeRaY9sa7PZ4tSc5ubbvFN
hAMg4ZdyrqYA1jqB86OzRz3VH9zCaU96z+hXKkYE8++LtENv5/oh7R3Tbe6pxRGz9b5+Zk9ob0pU
SUUr7VcEH921t+icyLnJkPgsCPXecvNzU/ON/4slh6fm/202uuSxuhojGFtzpP2P0rTpi64f88g/
3v5XSbH8lvCPPbZ91p4KtK87q5HxCuKxSY8hSx5MR8IFtaYPDfT9TptpLaq3WardDVab3HnFoG29
RVx6M1/LuNwGcwfPWRu/MqsEorxMAUtdDvusodFesI5ujA507NC14cVhq6+GMD2U3tHps2tCK/9x
NsV61EfKu86DydFsmwAwLm7B/qhK17YP60cHsOBSzOrMsFcmeulTYw7ZujHD9tRarr3tmXlsErwv
h3y04L8FBnGwLZ4N2ujOCngVBE7lAy/63gHPyxAOGkqyET475lwW2CbSpFirW/RGX082KZQhRKSL
op5ZApID+C0v7FycLSkbi6YLsrTReMxt04Bl3g2NXUFWxDpRdV/UWN9dzfqgb2YcBhd+nF7IPTyo
6alnq66b7F4MfYDv1aEUoawH1BqgKQwH0u3MwHnyRfiB36O+qBdfps3tSBgkiyGC5AoCJGWBf4mH
tSvgCkjmhnKTE7WxytrpqLxgM9b0lRdE9h7FYc6M0//t53r+gPouWnVllh2RvmQP1HD11tEjHlQL
LLeXAykLRnqdRVtcfTHV3QaUaAAQNSrX+dyzV6ujqr8YxsfiT5tWUSso6ToNg29fJvrWJ23w3go7
/4T26VG9+/PimH0N4sWsint3Ls5xp0MPNnWw2q1lvdgL/jYd3Kvu+NHTbM/mk6GLk50K870x9kVr
A3Rl4LQy8i45GHbtgZ4yvPu8irN71zxNjhXfl8YMZauPR/ZI0I+9xE8fzXTWnwFN7hUvHlhOsCtn
Q24Mt0clx8K12K6satOU+rgREfsyNM/t7qY8pPRutliXFrRjoWv3gqtjFdmyf25TDdfAAIQNaRj0
A9JqFxp1LpBckr6yyXPrEldW/pCVGMHI8eps2Jm3C8t1M3pnTdneGXn1DaEhLWVrvr1T9an6WGq9
6uYlF95LL2C0O7FxBvjrfgSeaREvqvEglJl+F+loMRaBaO7V7kGSOceMqLtTtf3kaTD6x97cqrd+
zQ5SvR0j8yOLO/tJuJArZSFf+bM0B+DiuN9hJXwMjr2OyjtFh/ft7hf6meQ1Zmu/k67OKjxZ3trr
F/VkJ6KN5aYmDB3JPdIiXkspKpQKgZpX5KJYmdM0HBRDVr20Zl2jm4UsPtfV9NCNUNVve+g4NMiI
X4Qm6kUuR5mbNawjiGbWsg3998CEJBxKVIeWjSbMod8NkIFfe0WM1MhDM118gmnv+hvNRtVsosPa
ZmXUnTP6vveMfV6nLn6AfFF/6QLv2bL1bPLmhcGb++6zB52KZccn6+zU9g4BYDJEONqwT1FrneZM
zcPt4UoreQq4K3S7/URaYVZfSHplGoz7dB6rq0oMwSpUXb3lXOH6khYmYi4N/eM+QCx0/fPJAobV
3tPpkPzv5//5BNspMJgt8J2x24hMLjFLXnXfZol8bDz3rVjQQDVqtWWKKA9Infp1W0jvZHo2ehRo
PlYsAHS7CxjCtPsTrUmxbcNKXIwBIeHIdnCt8Ry484fUv6YBGQidHTFejPKDMRsOgQpA9Yq2+QgS
GygnDqUOB98PPsddZT7zYeaL/V4tPtFY/kQDlVEOEWExQ3zWvrCrJj/9EC5yaoYNs8OGfeS4MJWa
+DNr3kFTTd/omem7OijSQ0d6g92X3V9YK00L95mGUEr9/tsYdWDvp+OhtIwfsu7N458HVBWDzNWY
k8ajgBmQFPGxrprmEGuV/uBF/Fxtl/NsMq1wYy4ig7hOH2kNTMemyIgQghQ3XdisoEeqbESs/Qo/
OgESFdmkiXMZx9qEmJfG3EYWlnCtKO+YM4FBRFaser22rMQ1UXjuGg16ab2rLwBgANHxlDXGMTOc
99RItrc/qDsNhCH4tAzgcZ1v7SxD0E3Oo97ZM9wuTyEDw81N25K6IZmilnFhOIqpNoxXaWfGz7nl
PQWaSbS8Ts9bHeUAWh4nCDwi7QxcejPM9XphsGs9NPbb+yzLY+Iwyvr21X+PhT2gnymmta2oV+EC
pCAkgpJoSQfqe+9CKqaOl4S+oNakw8mU+s8gHfK141XTM9dO/cuzkZLHU1rf3R5XQ4C2rBii4pjh
qt6ESzcEmcXy8ICtHmROs5szcajzeVxRFmjPbUlhPLpecRbAra8CAuaWmvibW6URepzw2jtW8WQj
E39KZ5MEVmd4FTm7xt2AQJM1EjrK4i2X/C0vsZl5K8OprPd2MumtyvovrXCOt5twyfqr1qzwYgVw
OeC0uNtstryXIDWzlZ+n5cHo0XLODDc30iTkTQmFKgTocwmxRVhZ+TKk2XtkpO2XGIggjbXmu2VS
1orfCVfr80SI5MHBv7Vvvfx1rpH1V9UE5qdMsiNji/xO16J+w1gt+mhLh/FDPpB4IlBdROEybYs+
plwXu3kkv9Nc3uqzPHaiM9bDnL2EFlxKNQXq2T6XkII/Qg/q4VQY3SnE7PYYzvFvuswrEqJZqKCp
3XclojZzRLgObQO8YlSPh6pEjYR+glgq9RdJTbnJGtfaejH2eVPW5LK4em4iJCH6JdNwzoxaDCrH
acvneO5frLIb3x1C4FpgK2ozASGdCsfFQqi6o5aQBQFCoPXWKL43cnL0V0wpI7gXwHEgNghWcdh+
KuWPNeVI2e2+ZzCqb+fA+51RYT44XlQcREiaSmQREeemzNDiaKaNInt5IryGtUi34ms9GcXbyG8Z
sf36ltBjjkSVYmTrH1zdHA7QOH02wJ28J7/KA2Vq+eRuGxk1EG4jo9A+Ktr4B0eruh3xhOIQ6NjU
Ta2b9kWZ+Vio2Raqt7HHDFntEuki1dFc7hoscLt0NnA4WYt3JbPEtbNmkP8lbZnC/KFNk/tYxgbQ
Fgf3l5opZYn14FSzdi7NpEbf0nfV6Xb/0LIkDoee5GtEKqHq7dN9nvai9ued6Zfag4wRwGGibJ8m
LUY1Qvje4abwWM41hz71iyd1okgK5yCj0V2J2fGuIm+ocpcpHetR/uAKhySIlqCFKO/sVZX52qUl
COCEuQSC0WJhr5OqfIrIEVLvBM222zfp4AtQ9byjaTRi7EpswEjZz3U0oFQlWXmqC2s96S05VzTP
T7LAnmG7hnsh8dLZu2krNzir0u+swquoR3UzR6O4L2scox75Ay8G6NStXg05yj0u7dmlHsggL9MU
d67qKEyav45iHQhBnTMEKAsIk6WYbhjfNs0+g94EqjGC6BgZKcRMbJ9HuMxoa2bvWZ0LRgICbmmR
GmK/NRAivlLQQfsLhgLE1EDc81jGoKGjlKNmLDdOjHwFDY2Jl/ibqDGHzVZZHGMJrYakivtmwfs4
C8oHxMq4DQnB41G/OHyjrCYIt4uMbRH44o141PVILheqmKp56nLtyHco3hxtwlfepMaqbyPo+w1+
4wlE+5rVP32Yqik5M6AfqE/c4dMMY5qOPPP/8RmWyQ9GAluo9dm3KJWrirnYV9sP9hqeCGEzywuG
beipywcc28Z762X4+VMEWg5tna4rh0e26O0qLbpLf7Mdk4+L3nJuqNkTH7LxeEPC4wTAPYFmdYUa
C+SXHTp7dZWp640fo9gGQ3MYsH4foippjoM2lkjspxRz2OR/pE1931Xx9xG45rNObCJfp9Rfyq6b
tvo859eGRfDUkcuyH/y3VNxVizunb8uHsNJdHtj+FdnaNZ1E8oK2hlUTVUHkgeQxMnkmrrXi+6St
VHmpIOJLLgMjl+G8Z6R8/cVXYYp53Gn2GG69pbGULHd0Koa3TEqmffypVww5jW3UZe02qG3zIW+a
dhstR8FyTh2pc0FNmiEmHDCgmDb/IJi9uU+O6pwqbMJq4C9n+PkhjAoe3NXUP3jMXGlCYx2hm6S9
dlH9kZDq9LMr04fBtkibt1vjrMgBRHyRqsRuiATFdNPAWYEZ4D4tIqs36up8h7lDO+EQ1u9tFBxr
Vif5I39pO4j3mevPgJ2gsbXZ3JK+RRv7NnSK38PU81+lzuOCDjMRHSiBE332Dz4Jv+s21OTOKR3Y
4x5Nw4t+3464QN2gGC7+8iLjnI/F8M/WcO/cnUwi5j+lT3vRdB/pg9zhHzJ5cM6sOESG4U/A5ukM
nf5Jb+cpQWr6FAyZg1KFBb3sAx19JNuxXnY1Vv2xWfkJnX9Rm+Ltql5rXS8ezBTVPDPK92boLIwe
QAZK1Nb7wbOyg5uC62DT+Vv3xa6pC/s3WaDED3Nm+VDiBg728nmJ/eWZGToUCJU/6A8VugsuJTf8
yvLxMRPP5iCJSgSA+dR50zlxmhhzUpoSJTXbmzgX0cfczRn8LjfAvzQwIwCPtKpD8NUz3LkXSAOg
UrPCPANXmi6GbulbTTxMZRRdXKGbj6DnX+cxeGbThSNtiVNsqDnJCuDoz0vdufkx7a2rFWXHW+lG
dzN7QwJ3L9F2/WosnwyKsP5OQ7dZx+W9lD5p40UWXSjeiyvAabnRLF1/KIvyBKqONr1YMEpIi6DK
+uGBdD1CsPpQfItjfHOlHv/sF2IA5vn8KbZQn0gKvT1TyP5OlGyact/9EEWW3vwntuM4ZyOcXzBg
AAP7D0fEbHHyz1B+9vDl5juhhWQJ/W/AmUo5c8eYVdOvMBY23VM2G/59hj7xTPgeTZdFVhamrs7F
WuV3w0DFRmWzTGws57FlZ2RFNurgZWcExFIeuK/t5yjrDzP9/ChJmjfdt61j3Ha0oJYat4KG+ue8
DvtoSJ0Xeoi49mZlogEHqaVxeQWG8Ssf7XKfZb617wz58acL60bayi686p321sZI9eQ9z7LyqFN7
bCGiDWtJG2UnFsQMXDzmZK3Z/8KEPKxaiWJLWG9/WJUKWDmWP+hIdfe1UVg3hGUw2NVKmuSAOl3b
HVWTv/ETC6WyX2xvlhQoj3UxTk9KWR6DyLp9kDFvtwkCj/y2qWBYCd3L2lcEsK7kIpcuZUxqiHNo
YwJGeAQl1zEbQBvxTqbCP4LfelNTJ2eR8kMpCa+J/Gsotsgp1WlHy37oSREwglwScLMl8hhOor+v
9BmXs5nsCsGYpPGltWrtuNp2OGT+ismY8LRDIT3XSzgxntz/jik2g7A460tazHOwJNdNOXo5aaXe
E4WYuSfQgkxNtXmhYjK2No3ItdAa/1vtiL1BGOSvyKtIhHb7vZ9SpykpYSDx1LF7m3cKMUS5fu+k
rjiMQi8O9qgzjsq64X5w6mhTQQh8DDVvj8gN/cLy4lHc7Cxpdszpu7/OYfQnrlrVvPMkfoZh9Yb3
xGQxdZlRtGyY1Vs4HsTVhBPN/lBcxkXIlzYdzkrF1WGXyv810OEIZd7XmJu3g/5/D5YPhTb7kNR2
vv2/Py+MSv9Tb2ugAvEdrR/o9jVug6bs3q2qq7d1njQXkQL+aTofd4eT5R96R1ZCyE1loe+871sI
YkzoilOmWf1Hmh7S5a7TvcQ9ZBmcJOFsMOAU73HWl5u2ITaw7cryfUiyz1J4Nj0zDZsnns39YL1B
PzPfIzJ6L4oMod7GlHWroNMorT24DEnQnx39OVvesL9ZXrx0P+RBMgLGYM4FeGHEKhyAETZIR2nw
/y4vnQE11G8dnulKtzLDtsxDrpU2kpRb0AZhe5CMo8BtJagZF/Gt1bgPSryNg97YIat/oPAiC4Ad
3xk3bnDXzlFHgTZYT4xcsX/VDOYlYsYqGOHZLmb+sRzYCGtLYCdkvE8PxIJS5I+91W7Ai+YXr6uK
I/g6OnZMP+mGUZy1WIzDqB8uU1WQMxMGL9Ei5qul+9tMWneH+zrf6JqfYixq+k3bd3LV2YV2yqcw
gD06B/iFvOwJO3tBZXdPd8Lb/uMobAP/di5WR7Q8N6UOGpqbjfxhLkerb8QxMmZKk+UttEi8qvk3
p/LK7/wv9uHS7Wkc638IO6/tuJEsi34R1oIJuNf0nlakpBcsWXjv8fWzI5JTqq41U/2SDSRVaopM
RMS995x9HmInddnbnEPRZ9a6iEimVAmOY8O4kGOnf1UJjha+LYbY4WvRv5QOqQE2w9frMmU2mlU0
E6H3PCKG3YTVeE1m6kqEAFhC7dHDF+plGtIOtFAOkkGIHijRRbjXu6i6KIqEVXbzJi/8ZLukTXks
fY/kYDXu/XOf2OAPBXmye2N56Ya4flS/o8jQq/29tG0nlNPBcAode/wlL4homdQF1IDgUqO2vMOZ
mrxgz/oL07QsPu0AEoPU++hHjswS2qvay9IAlW9mW95GGc/yOc62gaNnm0FjZomNr/8VkCTGitT+
yJMYH7NeuU+E1YICQ9V7tCokxGPRWus51cP9OBj6LgNPvOi69ZUIxN9jlX9cxIXFJ7EhmgsbRFQy
11HNX6f4Ndpd8DYky3LpwgIfiuwJA86zVk2BGdXLkKtIYU6HM9daqUsypUNf31VBzTFU8vYaWPMX
UUv+HoioYZNoVbgtcLVLcQOqdFn1Zn/dBnM2PM19sFVtP8LQlnOx6NsyNhprk/fE7XT9glQBiaCa
F+OjbF/UnbSXpIUPX0ZhcsfBLF4CBHG4aA34BpVVHyu6+1sR41WROfW+fFFXnRj41CTGPB7vKFjP
H36jKX9aPC/GxCGFMybQ/JCo7SX/ETuMHkUah49ugQYYSSuTX2wE63FoW3ZbqyCxQcqVtRjSdWMH
xrGatXk9m7539RGOo9yK6I1Kr4WZd+chr0hfDZnby30JwWCxAdUI1AU88v0bVF/wyye7JixRud2V
iHmskO05YRJtIwch+T6xHMaA0dz/ahKirEJtAFVounuRCuP852UB0F8j8URpAPnZWysHNeXWh5da
3RqmSA6Bn90aEk9RyRcY4P7SWCplpdn1nwqgstv7jwzM2QAiU7O39OCRFjJfvUet+NZQrWMlQMga
66UoUnubY+fmo542r5BGX3pAJt9kGCYDFsO6BYjAb5pjFuQrIm3uhhp0r51+d7Q+eV5C1PyErYAd
gFywZ3Y3bnS5Q4oqOcOP9c6zvFNmx84K3VMeOXiokPXPan5bm+FCGztxzrYr7K2RdPmKJrff7qrP
9w8OslniF+Rqn/hDum1qRvp/DJKtYTAt03v2WmWapMfQaY04dlM6nHuzG86tfFFX6j2wx7wXe/Se
w/xQu91D3wTipGYWk5xULH7EJ0UzSdGQt/wEOS0Ks173Cz9MTjU9sB2+G8Oruisbzl6d0YnCqDC/
BvP9BP/n3K7O8tDd03M+tWczcI4WbczrfZMx7WSPhwOnfvFDr4KfxD25rGjG+30Z65bO+W6hEiKj
z//Rjw65an1soZACS96lS3ZAcHz0l4AKpncQ6urFlvzL5jVwnAyI/uLvQ9OxX+3G+qyeFEa+3wRp
3DJ2Wr/0tTxNoY9dx8pY3ujJoaEx9hDFo9gnhigIAw9efOY9n4K+QlvqB4QuACZ/MfwEAbjZp18p
HnYE0+3U39/lIUIzu54eK51unR8k1larrPiL/BP6vPws3DR75sfkbzC99yczittP1jydLNR+W6dq
zQ0JNAGOPRiNqzgcX6oyNA650IvPRBusFIsMc60Eu4fHXh+NHXGn/rPlxgieoKI+fDS1GVOvKEAO
6ruK0tyggdrNl8as3bVqjo9A2LTSr44x6etJ0hy6Jmq/1OGMXYrpxMmpaZMnzJJRe6RTrX1f6vHX
0GbR2wx6fNs26LZ74kfponfxUdXmyWQG1N/6vM6y2SMXJWYdEqnRbISu1/BfUeaEMhTK7DEh1Xld
7ZCQF2sFzdI1syZ7zqZwTefhHXsH6Q07JRxXEnKPmCQg7vYb3KEJ8FdbvbK1fms1v3vKev2zLU/1
rZ1916JBWv48f51W9D+q3P9WSoptEnf7HjvG+4guc5AaNHR60xEFhrVa/Mw5WBxx7yd0JM36xYYM
bptBcASpEu1F0oz7AW72StG36roTSADHJ/V/q4RS4SgfDENP97UYm9e4d26DMIkC88N1pGUWZw74
GFVp7KlW0WFnC+RcG2av4mlkc5te1e0MLOjc13GzZocg9THQiVTGvLle/Kn6Epllsu9Cy9yMeRKs
lXnGyS4fh/Aoba62UfoPNQFfD0Vc1tCDA3IPxYjh2srgHOoyLCAKALHUtVVvXcyrTL2tHSYBG2Mm
Rz2roTEp+S6kWISn+988CX3YlKH/NYk985u8aPvufgHTP/lMYjquOTInpHNo6fP8Wd6peNmkSVd6
GUWPAVv3qq3b8C65VsdZ9V7TD9UuIUlH/aKJAA5IW4/WHjqk/b1GoCXuEpbw6pDccTPkeqqKkMBo
m0M6IYCZSEx7yMhf638Jv+bXpZimpTY0ZCNp/soxiqdwCctjLIEJjFZoAkpMgroySpFuE2Cw664m
X7UJDetwx/fY/a6WuT+Ib0nywySxAfeWPqv3xpSURyftTULF5/iRvstzbg3OulYZ4OBysSYKsiGI
YNniWuwfRj/C8OnFw/2qkVdpINgwu0G8Tc10y5lYf2Jp6w8IV5N9UqQUoaq8Yoj3jQBXPPOInx27
cq9BX5DkLM2u+TRrezot9dYUiJyCWYN2aBceXkFkzK5lPWImF4/qKlm056iADaPurEWUSPdzs/6u
Qy7ZOcwoqEmf1ZA/EdWZJKZiq2satBI5e9ZIfHq0y067NgaKF8eAkMSZ019nHECQDtntc5cVRMkL
W4IgODXUxfijgKEsOSo2MBmW2jrrp00xBmieMjYP/vv+HCboqANmSeg1U0kGqDi9vd9/BwAWBfFp
/6v9YqV2N/PclWtff00WCDdJBEXrTv+MqoUEkIZpkWxGJmlpbqMsKR7VVZn3xePkdYdkTJaVEiQw
1oDgWIlMylBhPg19alzVmgPvmu5YbFyIuDyqJoHqDXRujEZB4cH9Zd/2Gccp+ZkRQtgnI9F+uJLt
62mYAezmJ8d7HC96Qpy3libbUNqJLYPhkOcM7oGeJQZT2wo+aFa0UhiuFMve1HPvgnQLD0HZQyp1
IYhQe5XdqzV3e7WMNCZSYvXJKJTgqhFWs7IYlqDspfYMcqvaeSTK042erHdoY6T+GnSXFW9k1Jji
BDLfPnR4sYQ3Hj4ec4O/hjju+ur5hLsUsguYOs7W92LkO06R7ClJD1Dbl/WdUtgWWkFYcv3up6O+
drASb9UkuBUJj38MPPuuI5Ytk9Y1wsuA2TvpODU3GRDRe7OJHOzb3ET2UWkECYptjhPcLz83P9c0
+x6rVMPhSuBGiRnlysobUrtIXQuPFtK3AH+PFLg4nRXgaGejDZNi3qNgzddKqmrazIpQMxn0iz1q
RXgrD+oKSsl8lB63VeHXvwcxEG09p+ZVetEYlsaX+8+rrV9pOg0H1NfW0xygw2dqZ//cem33+/5z
08svi8RMiHygHNBH2hi0ZHzEdFtH+PlBZSJTjeSEbQ2cSuUgCvMr2XQy4VrvWcAIQdmoX63NIXdt
ANO6ECglr6QuZ1xmD622zExpfW1NsvfvtNarK+jCBvRfTLeyJ8CVVefdn5ARp03Sb9I8Jt5MYJvm
Z9o9YweYHpBHbyMQr7f7xNApcIpSEF0iGQuZGjXZkIM2nZPqexLYz0VgDSC3qH61sOzhkjMPhnRL
64rZIn1xu/ZPAigTZJN4bE5oRvaVClfNeS7v4yXQqOukrXFpEYlxUVdhNbeXSL63yPfCcP7fr6Z+
sL5PXKAuYVOS/yY/BZg1JIxKZ4OPUymqQ48m9zYystxmVe2yT4kQ35HmfMms6VUUpDGY/mtH9tdL
xgK/7jSGpz1RClYesv6oZyAKp4uhPkS9KIHcpQ51Q+BZN0+fg31E7OFKdIW42ZBNL/QsMeY4iEvq
rGVJUbXDqQAleolnq7lUf12Vg6kf+wB9bfWsMjiWyJleQdS3Uv/UTp26UV/xhpF06qWsD1pR5Huy
jEx26Kp9gJ7VPkRlOCJVlCMaW4zpk5NpxT6a62krap1QwoEQTDKzrD2Uq+Et1uthHbngvtVXO38q
VlW4tNelKPq3RICnyCLvMegaGykh+bw2E/91onFc0DIgHuQx/dbD2H67yz81GGVGZ1LrDcOy1cfc
hy7TvxbZ7Fx09vKdyHYe8mmEy+AX9UFLVtRQJOD6DAk7HFYcsZ5Hkzat29UP6q4d9fFQht7enPLv
f4QkWsDgIm6i75lsMlVVigJFNys6lvF7C0D8PUx9sXEMO741QQVdJRvJOm8C2JxDi10yQF2nW953
2KPrZhqDX1Hq7ycT6YKU/uXkr3irJa8vljVkO6KxfpaBDY4jbIZ1L/uQKPxJLrJqa1slILxFlf9U
/6Vi/CNB/3bXr8RziSZPJbJrJI5vQofjn7ZYJAHLF6+Loutcg39ypiA5DU1sPpq2saMNxUDOy5cH
Z4xwC9XOJ84L80mlEBPmZTVDcFPrZZzXzoZUb2AbeUCcXc7PVkmLMzlgzlqa2pCn130KM7ucJm3j
jxQJIXCz16Anh9hlbLgC946Ks93M2pQ+OgFB0Z6JhydtUjhatYH8R+RuuOodlgsTc/39A3//YBvb
VF+M28wiv0qoiDAxpTn06qKbrh2Oc4rtJIaWsQDGQtz0E4XEyivC8DJqtbtxK9DEQ5ozoJH7TZtq
j3XcDU9+h0W06aJSbhfVOUEIvlF2unp2H/K8SV/V+5l8nwS74ViEhrvN/Hjh5D9ERzzT4tWqypd2
nGLg9iHwB+GeOxTNahIaByUz1NK4z0XzAuCgKqrvRVDJg3MBYNSf26J484CDnf+8AJr9+636wlxa
6crO0UkWAcm3Cs5BCEYZoSSewUE2H113ZwTuQAwnvT5kg4e58ON1jDqSnbGkEWrykZYr/H2Zn+z1
MCIWVYurWmbHF9deBrZCWBiWaKMdMa7AvuSzL6WTBzpNxSoyYTgT7dreU4nB4QLDcMzhqhaPP7cq
sxid6sdXzbnIMPRHzHcJxonNOHzvgyq/NRWQHSMYwnfYOOlxqEilU18dyLffauP5rqbGfmEcurpX
YttQQGcg4TvygcGFnX2xZeSLUZW/FwvBTJ8AWKeBnaxVv+NPm8Nms1hZrTkevNqxdzSBQD/iOHrq
DVmU015Td0D+7sF26o523sFncGEk/UUZ3jnXRMe6ycFIEK55Nv0h26gNQdj0V0NtelHvM2oDBlLq
7tkkW4EeVlE/Uf0/qKCfuJ3mE4l2+tqWuT9Jy5A/cVsw4g5ap8LUP1J9Z77hxQq6G08Qs42w7zeD
EYT7zPdBNgGeQenbol9iJSHFpHn0hAHmLhPaymu0xum2I4hdVgVOU6mVaru67nMAIpKCafdsIFXx
goF0IEE5tInVwUqXz32BgcKC45HCO6/m4ML6BnQ5IcRMWMWzILr15KEQP6krArfx6c0PiKMZNEsh
oZaVYhWwAt4MWOgPXdX1q4x/2Ktw6nMhH8Op8760ZZaATM49VFQhUYVlca4imciSuM3FMnIHxyPJ
MHE9ebsYbM5OTTm0csjXYT4wxTQL41Akcbv3IijsKXKDlcFoeqVqNaTHA1O0mhG3YGdRp5nei7sj
1W3AL6TCSCK73upWvQS+s3LfUnrjtn0lYuTjKbHHNtvBdCwhoznfykrTObNX4uSXbCxaNxG3rYwJ
QeplN6xs9TnFFMiTiXIx53Bs+/FVj7uTY4sfCj5stUO8amKCpIk8/NzKmBcK/W+2Ro/u/lH/OMI0
NAwDWdcoda1w6+IACnlYpb3949+5Av+Hc8EXRFQAF/AtmxLoH+AEFFYafTt6K23xgqul3P8ZEcdk
GoCmSB5Va10AV98JtMPrQG9owlDQqrmBmiD8Y5Zg+cVCdq+E4jaRx9lSBIzXxjbC51b+riRhQ6nN
1Pt33dmUXBqGN6dKZYsuC373iYPcQDP+NqacqvP0tWz4dMFpm06RhQuPGaq3rVwW554Yq1cAavPJ
TnzqQvnVrqsftck+LSBRrrW5TCfKrL2qMDycJ4xdFf2uiBttM6E6XKs9oBWMDaqBWO++BbHss7g3
ytUMEApDY7dzWw827DTxFCH2vd0xr3WwoMMPODLWdumsaE62T05jNE9uOIz7f/+NgWP8hw/aN12L
6Bt64B4dE1/5pP/mrHdsc/JzDw1o7FrxaSK7OqrnWxiPT+EMNISE1DACwz9YNNudrlgeHfRvx7zS
7Z3p9wFxShoS6J49FQnfF3VVxvp8v4r+ek99dWpZ9v/8uTAtfix2a5xdv5wvkwnXv5EK6H6k+d/Y
RXkdNUjVacwWQV2wVRoqEmgo6LS0BoOJpGoo/eXgGAHxl/K2t0Z/o8fxT0I+/LWqgLuRhQ24U3NQ
mvxB3Q6MEo3lZ0ZXhzAOrWOFr5NiH+se8XnyJW1dnNwUU6vRWlBWy2R05YGgvKP51HLqSdMYtZy8
9TF0UWCZJKSY5IUnSG0PynDiiTE8Jk3Z3f0nhRBfDLjZ01OBLOwf1hBPmkQgmLrbWotHjU7VdDLb
omc0f7uPHjiOorzsCT+VE3tDa000F8SOMrFNj3phou82Q8NbZbkzvNRR0u/MZiZgJOqHlyFsO/h+
wSrRHQY0gTW+OD5t56UNk/vfp/BJOQmG63uCoSFZMUXN+RcRRnqOqGSQlYPsdf0MPksBK73N22Db
Q0MkqgH3kJAMwcjPPt5jEuOuCI1udy4H0Su6t7+/dJzsu6ArT+r9hPKeaC9PP0ZL6+5xhSLGkp2g
zIR7xxm2Oo2yE1R38bOe93tsTmtt4oxC+mlz1kh5ffNtIMUSmZCBdidRXMOCqhHYnddYn1QzCI1y
ck5G71XTYtFtE/kZ6sbsQfdivE4MjDeaYwXnfugZCckrM2caZC4kOHNWCm3WizsFQszgtYwye+sG
nYnoAolT0U8MeIpbzzEqaEAuscVmiZdGfnXpK/fiEQZOkqU8qQ6peeEj/Ogg9VqW6VvkVhMgJa/D
+dBaz27Q/E6RCV7irtA3Uxs81c7Yfi45P23IjnNvOb1kgPZYJ6O5/Qz/GWeiJKITDJ6jXswyVpZ0
2vuRhbml9EgfRrZ803w9fSduXCm1xEifgkobR3QZW9cMbdxGWEn9Zaji08A5fYfWRSCWQQamIs3V
lXrRDeJkJiehJG5JNOvGhscw2UTjWH+ZHLqfwLnyXdS2xknXKn2TRe7OLcLuvUknlCPj0uwzBn+f
RSuJkon+re/1ZUNxpZ9nIirayUo/ZgTZyJDw7gaaxzy/mOzQyJfyhZ8F4+ephtxgZcVb6svTug6n
iqkeL2VQbCiXAWmNLXkWLAqHPiBMwCyXF3IqkKsqefSHyTRBcOAlLXLktD+pzrhSseQFplITWsJW
2XyDKaW90rTTFvEzCE/ZbfrzhQkCGwg8VzwkxPtgxkgfwAvARpYhOvGc5Bu3rzz8VM34blRUk73p
E8ZoSwWUnzyJNDspJtVsN44UDaAl0lt3Zciey1Y1YwYm7iyDhK1ipfIacjOiQGfcJLthHK6QFgT1
BVlDuSYij5Au6eXRLSytUl/T2vQ+yETvTXEwRYjdmlnkjXYSFT+WYQpxCHB3wQ39muXsWS6qcCwK
cFW0JaeP2TtnZErmIXSZeI7Ymg8+6X2yoeS7MwVpaj+puUEwExWeuoDn7OVkwtKI1vrygiS62lg1
1qzGdfBn5MTgZr1L0k4B59M0Mh32IxwsGXNn120Pl0iS7ooOSF8/M5dsJOS7i/LqIar5gCHbX9PA
7F45pSohSNeAzUP2o1/91tneXXzRCNWKrk+5ElF+dr0BFq4kSwA18c6WXYIv8NChhS2suRrjnDJX
hb6hnQPdfGvRVt7n0IRm5eCAMebBShBZWb2gYjZ52Ia1FXvlC2Vzz8y5Z1ivhFhE1aI96KOvClph
ie7z6PCIldqLEjbWzAJ0c2xewspbXsaEJ18qHH2roPXX+/g79N5/ccZsjfTAuwZVOZ1D1+T5cklx
aMIBzTSK73NTR6z4lHXvmexqMenVL0i1eBBmzVuHNlFcDK3wmEmooRsM3WWapwtDnFvpGP3PpM7v
F6VT7jo/2GSpmT0qZGTcOjeo/9kjk+MYp42PYwkFlol82o2+Ww4yv8Iw34c0qOF3oMTUijDZu76Y
1hl5hJsU+sN1pul1yQjk2eYI7nZabPaHyZFRCUQ5tuhUdgwOFnSF/DHWTcTIPsMqLBjX0emn69w7
3dnRBAZQKVlTL6XjumcDihtnPo2ZzowguWpJA5KSvyg3NkNgAgVpnjIsxAl4hEeSuwhfRSrxsuTz
s/ywfSnzugMYiDtRqyW/p5WiTn1OzuP8boIoJDycyoKyDPRWJ6p74I182DUbUNAwWM2DMDDDeXnX
fFFXRuZ+XKn3RtQlbLNf2dOGp2ExuqvpuPU6kv9u3RW/3XCidMrC5oje3HuIbTO9x0griVZuNeXJ
HMOJTGjZgSxy0P11BprEMMFTh5770I/FI0KS8qjqqUq4+dUaqYktRvZoRzHHLZJhgyTceBzTrt+O
k013HADIRnmbBjMwH21zPzRzcBJ2+FNNxkLdGLcJ9KGtCkKg0Zvs7633OmE8EvfZsrpPfrqhZRZC
b3GN2bB9MpL5R5jlOFn0YNloBOptWjkxsCOzfajzQb9gKTSONBzRZ4RmhzmiWVZ/OgIhId6mZ5K0
QWoVLdMwDv0fTN4BVC9Wv8ls+JZzRHLn3IgvtMeI8VzABbIj7ufF6g5VaM/38IY0I9iuDfmEuu4x
Caplg1UPOL4f1Q9IPGc83SHtxmnJv0aBi4itZlwi22j3wEudSjzXsZs4jzq7Kd3peb5kgVtstZbN
A5vFI1Uvu46VX4MsFjc0VOJmhBwXkELskFX5F38kZiSeBY88tHE06j9HJBd2PdSHuxy9WWz7XLjL
92AWRLinw8eLY2YpCBHe86xpf2/y+PXyIwjIEVTrLMGucHxU5H3ZW4/0LLf/79/RYAYmcHm+1UkL
5kEq1ULCmyBVPGsC52TRJt/mNDe/yQv6kaCo+GQfFY+/JbjBDP1HOhsM0MNqOkLY0zQcSCwsZ600
26d7qZraQb51HJbiGXT+F/rij6hI25ABwcMiiuh3N3vfTa0eT2YDFkp1HvQw0nYecq+1us1yj+Oz
bEmMAiJ9Kg/cVt5UNzcgpD3L/as6WepToyEtdI0t58Rv6mA4TGF+DL2231gKj+tYxqZPgY6KBDuA
bgf2TTTFZxJd60ejTPRXJlmbSarjzIAdSbad/dSqz2FlhkcnWnYKNqg4g+rqz0tRF+aGcfLvfy+9
DPOf+aO+6VElW3RvhW3JIuw/EVQdzSL4g/5wuuuZSEgDRFYCO4qmGPbRQCP4TuTAdmfu1fmcQd6J
c0B4aoVoNvhx7Y1oujfHsLpzAX3BUz0EDm4XrfCLc1e47+p3ejcmlLwVLP57YBNuU2QFHikM58ee
HPe/iWOkJAbG7RYLOU4cMZyMMY4fyhYiFtPm+FKjXr46iYNeVL+ZIxPSUT6UzHInJHuDfh5az9kk
UYOGzIGHFUZ69vZx9YsoVEalsn57gbf8FUjk9Or4POFB0x/bpLbf4owhsHQXJgRtHnvyURZDv4Ix
/63sWRCQdWhbFgMQ2mxQF2FLRyEZjMSH2LIAyesa0b7UcVLw+ti+EG1mrm88D4H2nLRuuO6cEDaG
rKHaoprK/RSUxUYmbNlIQ1gO0hVKquk6yhdRBxC0Buc5SdP0aDsT5ujZsnde2NRbL4MdDbwI9L4x
Tpc4KZ7irituDoGbxyVyxVpEMGOhsQ0nSphxO1kWDq+iO6fe9I1Db70xQn6PdVsdopBsn0HufL4z
G0R0adWX3rMllAb9JU7zigIiXMWQNHjmxvrBTe0dC8TyQDJBeA376auZ0R50c50sPPkLcb/UeVv/
l4aB4f3np9YFHenqHPRs4foQoi3nH5GxehM3HUYIBtmxiA+5QQ3sBOGXJfUsBAQTEauMts9hV31K
9XZGEsXYQ8dOsXHyiVZ5r7UcH80WoDRXWPiBCRR4EdQXKDlnWGzJvLmb9Yc2/55TZn+uXhXPIpyq
eo/vKdjDu9Wuhc/+AKzQ+DIiaa0zwh3rIAye4nmkqey38TMhngTJSlttOpjHJeitU2TnH1fqPaB5
1imR74UoxOFToPZ1anxgpcfnqKnT5n3Ou/cRV9RXza0vx34K0h9VYaebHlvHderzmd3ATDYqT/D5
H1/WB0KyewbzuHYrABeB15KlRt450MR621XL+JoZBIYYRd18r0trH3UxxWQ2f+ldez8tvvjmJCJY
eY7lP+dI0HZtNtmHvuy3isXEjLXfFDmRf+pWvVSGv2+T+XQ/z6eO4V2UTiXm8DVhW0/g2xyrPBlO
M+kaG+F+v5/0Uwie27IV1WuQfLV8CG1aHJmPFtzYJB5/xcL41Rdp/j5NsFgaL5Jz60SyKXAWj2ar
H1qNvUC1bjn1RCvHH6qnosOJZbfWz6wX7oMnvN/qw9m0Wbjj47WKY6IO8eIRyWIawYlFbDjCyefK
jC0JKKJ/DDWCboX2Wck3oVQMKwb//uPkiOHgeAwt8ElcQzlUVJNFNWfwvFJDVeRf/0wcy+pYyLrc
HSqK8BAU49lg+Qkx8D2Wdd49sMmtgixJDi5uuq36PnWokStcOO6W7IzlEGQ1o0RZSTJIO1oe5bm6
9UJvHQx1sW/6MEV7VY0oGPt4OPS9rEHkt5b47bjtpOM36dz8NtusbtmptI3knq+AImRToRt+bXy4
13HvgTUaA2cVSu28esmklN6eiGz4951ISKDMf9BgDcPU2Yx8uvqWMP7ZA+wWrzQMhuK7MTe0Qx54
6SnP/ZcC5PSZvOvfntbizsudn0ERfzeWQv/EdCKHpTnOJxhvSk5iGP5hGszoQbXNs7b+vSwjpXAK
JkYVb0EVELbjTytHAvItTYCXSZwbyLhs4yUIh5RcCsWr+ahCb8y4MR9d328fOTEGnvTYVDQBy7mg
v25huIBTDVYi6/vzPbCh60GWqR63+7MSpOPdrzPf2v37z0vlLP/Hz0tGX1k62FxBP873JT/4bz1T
t2/9Oqwac687OMmEKen8Qfs97fv7hXxHH/tuPdb1dPvr6zTr36fGQR6imtldD5XPkdvQXSSCX97d
JFbrr7ps/NXJhv5gZJ9MvOif5mh6w/HnDM/GPL0qG3/qNCHojFb8txXelV36P/88zyGAwPZ1wyQW
nJawbssY6r/98yrQx7mfp9EhdGoTWbkZPkAV/aQQfn/d2YVufdJZZE9Ekm5HkTAickk8r30xv87l
4xAzR2kyZyCnlz9Z50m0Ak3PkcaXoUfaYP50y9m5FjZiVEEiEohKWFNzvNJaSO8x//xXRuYHhTNP
AmAEd+iKJcF3gk1oE1HbPaurNOw/rviYYC7J9MM4Q3oypicC+BCP00FXsky9qEDsAFhN3Ko6+L49
b92q+OqHM9QWeZ6oneprK4PfVR0s72x0+7uCR3mjufOybfTQf4NO8irk2X4a/XNGcDFtjKxCXCY/
lYH8VHLkeUK2UB3Gccg3DKHYHlSzRTEAu3lkllEbTDAkF7BA8y7Bnqw0IhywosrvdyDWZx0nnzyM
jecgLSxCuVBX2towrkc7BiJT14xyW6MPdmUE8FC9tNDa3nSw+DhUzw1SH/oVudi50kPrjR6DfPmS
IsGnHmzFVh0uMigNpxrTvpAuD7phnODT9EdaZ/m+nXWa133boWk2Sb/zdfRTU5y9p3MdfcKsiHKt
WOoDjeFoa/a41lY0YwPI9oz6hAgTIpu6kSHwkByGWJRUT3Gz6geh3yAPURkJIHJ+m7y0g0xoSwbt
puJQlICAvZTKao5WRd/tNPagU9EyfLhf0Y/bwX+nNdJioO/nGeUWDUgTrwzZKMsny9KLC2MKjGMD
7zeptrXjKN91mccKHQIkd6Sg1ioB090/WogU+RYgUY8vUaYfg2Xov3pFaqyjMh4e814bD05ZBgce
z0e2ivI4d2mwK+Ysv2kjR80QeNYoCEH7r5ks3j+J5I6hoxwUSCpMm/VGSD7y3x5JeuKaQEAd7M0+
RovssqkkdQH8cQj9s3rxoNtDiPvrHkHsJna7b8SXfVeDD00OFtFffoe04T4YCPe/pJ5ID3bofC/M
OXwutEW72BZMLdGK8lark7pXg8cuh3TT9b3NZuANL73O2V3OZ2vLY2HgR1ZqcXCBhIUjWe7XhnRZ
WHHwOIaAbfJYWyvxdKjXSNPA9s05zCnXFtj20qFc+aEO+MN5E8gg7uNygNP9xpS3apYeOlR5XhuQ
tskxzcKmvBXY8T+VOoOykCr018wpke9RN1rzqTFczkJm883uQiyniZ892U4fHWyfvJCCJqOqhVRV
JEzh8TBZw069R2e6X4+aQOUQuMRZj8bzIheFv+7UdyPvHJ0IMGWG+etrpjTDFBxZCrzbDIxsE5wU
eQHlDENxQam4KVHTPYPoGdeRJ4IbIm6C1s0QWYPfRP3xrtq6N9uUEFpUpgOBrKMbz9bbR+LNoUV4
6k3X3pgFSW5K9C07EpndDN/4Lz+PnGZXpH4jdJVxg0UxZBd0BL9LO/CenDm8TNGcrisp+FUvuV4y
QzKGYg/5dEDKS+FIccQ50YhcTF+JfYSbB7tW9nncmpHY/UzJ5A/NEjPY05w47Uq5VnOz5LlSPas+
MLZMcPB5y6GEGxrhORr6bezaDE9lB5ZItBsMvJJ2UDseUUfUr2AAtooSZs9tSYoh3de0bj7fuRRa
/tTW+XjRPHFLRmlm5uz3pY4m4xEJdbHt4cgfozyP39ws4syVzR9AizAmpchTq9+iaeCSw4MvV8Cw
+n5/5tmCuhUK+2E/De78yXCL16rTtN2UDEQyNiS6gE1xhjMZZDLfAfIOT4Lsh3r7cqW3k0ALvJrQ
Qcj/Lbzid+tk/iYHPfXhafNnn6TqqUXkKme4QIPu/8fwf5eTHqUDQ6uK/aoNnRcyqxMmQJyKG8yR
bWOMnOHdcedGxW8kdJUkD6Dhvv8FZtlPRN9lzCorBp/yUBp5wXQw4yHeYklr9lGLFNJlkrwPeRI3
kAdQ4wZ98qQlNVQ8fj86OLD9vVlOaB8rV3hLvDSCElKT81CHNV0COlJTjJlNfoMAb0FyiGk5gHu3
XxZLEHDo/A9l57XjuJJt2y8iQG9e5W1K6c0LscvRe8+vvyOC1V2798E9jfMikEqhKlMSGSvWmnNM
lDykhhiim6b9+4Hl7YXo7Wylh0V97BEdnlX8fTu8N9FLjuFkpUyE0C8DtYG2bF1kj5rjVicrMaPd
QGzidvYLexeWCkWwNWbvRefYq8K2PGJ79U8ZOaLgjdxZQlhoSZwnAuVw3U+YQQYhmJWqWUuqHMVD
qQ9HMZvv4ubMgKG9NQIKJR9cqz+zLehXgP6rMwJ7dae2rgb6Gb3tqnWIE0Uk9FOOCECjgrF1Mn3v
VUr+rhi+jYkhrzb9v5ndajr/mLqqOrN01uvRx5lhm5B2eb65SIEBBSQzaxhXe3nqlJZzyAsHsBXa
d3bDZr6XJUv1tbxF7kgtUKnZJYEFDizZUraJVRgvlZMXgCkL97AYCYouqF/rd8NqjddsRjraDcG2
DIby3QxY1uiraJMaruX9v6Yck5eD1lgzWpIRHbS4OsoRUtcydiPGzmh2Y1nHW9z1JbeuToib4Iyh
9YbZMIQvdR1DemA+s0CZx1kzVgi8ujNBAC4z+NHYunkdQmJzjQvZhIGKoLBry/Pyh00TWmXhtkqr
eh1aWr6chUDUxyCe34qu2tM8MU+NnHcYJC0Ds6LGkg+uOGozTT31moA9YhNay9IsfgYtNv0wDRNv
hEH4YFgwYP80KVI3dQrAlfBGclxVf++giFmlpc9YKknoVzWK3u3YJm1lDRg6I723wP6ZJnztLb6S
dLL5YhReyGhl6oa3vvV/Ve4QMfEQFKyeiZd8nwF17uCoOy/BFCRokkTqLDN5xhbtISBn8yP1QOqL
0YVdtz8XHC0NTHtVB9zcJRqWlfS5tvRbGoTmzcYcByY5IcUsoTZcvM2BceTvcn4wEXtXi6p+s8xb
6LTNWiE96ctX8jetrl5N5qBr1Acgu/Lmvfeq5JEb9whnDA2BF3K+7bsMgces2gfVxlTTo4R5pdkE
p9HHhdDU1kNt9+/ELX8OBJ6Rc8lQKYmm70kyF0cI4HsptnBKBxsPzInjwK/YdD0kEjW0z1EZfAGL
aZ/kA/AAY90VDPo+uUGjV9B+0zsFoRLDwHKrUuvaXTNa64Baoz5d6FV1Yl2baQyP8ouqiG9rhx/1
MmaPrd5k17CgNJKz8MqOMuDqbMenug5WaWpY60AjrltKc7wEeSvJIO8DLYwdXNByI9PNcofYU/mA
T+Mb+P4GFFYMPANKBp4r8rbkg1uuyjEJ95C21bWk6Vq5U97ilFhaIYWQnUg9cme8veJr1w+w7DoX
S6TozJmK3h/hUJobGj1UOpFSHmYlQQpkUOl4Q56/YJGLHtpIeyYeKHspei7yzDWnk8dyIC0ytV2U
l8yJ4JSL/rfqu6SfTxY2I8O5UIB598DCClsEqfkuj4KBuBPCbCoUF7m2SUv2NdCmLIJPoK8bSv8z
T+ptQj/rTTObYUNUnn1JACas67TyiE3kraZDDa0i1OudXFMJjt4EGvx/gLXho1pXbM//faTWhnZY
lirGODBWE/tFRiXIZEP5QMvzQ43T+tqp00E6JF1tRnZpd3+VKZzMYoLjHMVZdCJuoH1A5zJvfIR8
D+SPR+uQFVoL/eEeiQAWs5u8nY18cpOjdWNQBuQh8qbhLrMVcNp5O2cCOTxo2l3Gjqt5VS6wED8z
9hh/5o2jECyXWqr5QGwil6BABY2NjVSo88PdEOp4H9gjQPLLitM0sdkDZmI8wpf2aAe/2N2n3ETK
k6j+smb1B1gs/SJZSYPX2Rd6cXs7rfTrUu3N2i+u/xL9Z0WBKudl7GOWO281uz5BU120leWV1yrV
NTS07xU9q+/VfBumluGSQQMiHCfrN5ZY05ryTKjnysVXQiucixSUy7RzNGNcBsEd4baH5U41mCvF
YYCObCG5ygLCHo4tSso3oyo6rIYbAVNfm2NaXRS7tp8ss3qXN6ypI9MUMV556Y3YecraYnney11y
A6LxQ9fIsZHvH23O9aDb+WtRhNatqvNvxI6wcjhFc++C/kttYvsNFnKw9RsVJqHaJadoOI6jo+wc
33Ge6iJCUZql43dU3wAzi+7FjgDWExA23CgFizXJou4XSq4VVtDt4GbFC3Jd9W4UyVstoEQonSmw
bPPVp4rbgdCvNlKqEHlZd2jFaU6AA7+3Eh1kL6tme6K0+lM5MRPQx/QqyeN5YIuKtjN38jTyYmLB
2wn5aqoc4FiAWFIjbW96hrMf08B4Q+xxGnsG0erIbly2t9g3uduiGGtUDiYLRe3463pqmcEIMzMQ
MjojVdCg+XG6M/kk3GdaYW6W5+akXIOsw//iDmLWEazkd1t+/QM9KlZTOVgnXCjhs26k49kQL5E/
JU6+u3MX3SpZ/VrSXr23qPhey/G9GXPsdiRhPkxFgs4jDAFPWdbPDmXk3s7seVeFBrMEN/iE++nd
GVPYj8jgnyWXgDXon68yJ9W/xnNUX0bTdlGfWA7DwH8dFQP8N/ncn6MgDFmdcyB+8nWFn5RXI+RD
MYx8jzCqOfVwRh9mjX1PyXTn3dL69y5iTKOCfL66VduRbkAQbNA2+cfi+smV8hF87MVkpvuuunwZ
x5694zh959nuKu2stTW9EyFoHxZ8DsRoQqSYH+ykpSpKqXGa3BadTw8ytrir9wEINLV8jSvPPbtJ
WT+PU/Yir4jKb6ON7+Mt8Er47LmTRyuSTqavwOpyfLqluOQxu2JFnCmdGArENLIfxz7/fSSfC8Vz
s3hOHsVusAvwSq+U1jTeLWRwm2B0s5M8bfXqBGvW2NhjUG8kWUPCNvBzRDugOADxE+zoUKBOvlSY
4rnbuBPw5kGfsa6JhI4u5e603KMn8A6+E/bPmVAPGtX4VUPIvYRh1z+rZmcjcbXttfzhRLAeFowJ
p9FAdSX1ofb8YSR+/61EG7eeC9xLbdN3577rmdkKsHpaatoefmKDJ0Rt7llapahIJpMv8mSekhwZ
qemP6a13EizBrt68qJ5GumbqEQukR4+GM+jncohJLhBEWyX9gBYUfdr5bRAAcpqp0y6Ydf7EBF69
zhz/bKfqm2r220EJp9Mff6Ue9kyCO60+zFZNUJQq9J0cxVFiPCqW/qsWXr4JIO2O23m1ItvbuMyE
YIaRaf9VFSOeOzbkdU/3oatUEwS0zzYlbuJtWrXDQmKUt/zOKm/AVGklofVd9q1lCSd2eccLtQcX
60RfLovd6Q9Ub2BktpkBocu6IgTIsC0cwq072r/hOhbnMeCWVeGyRslUCz2a+P8tl0nVwCWDcPxA
Imt1CgC8rWRw4BwXNXRyhqKB5Tqv+M9XadUFG0Mbs/PgTuH70JsrSdmy2BgdZlzQmOfVYL143AzL
7o+10tylWycWlp16Bv6mmOOl1v6K9aG50cqoVpEXBIdQnMrnUrMmWsTQc0ilcQldvWnF7cXeLcqS
OS/sNf9NsiE2wDpror3U0l4aSqd/g7V846p6YgmcPvB8l3vwD8POStx4OyaIzC38EtaoOB8e5N/d
kJvgziY3fM0z89Fv+XRmqYltEWkUsUIRJUob7to7Xy8aZJuucqMyZ3lSEDgTm6QzrkIcVPAVqrbS
jzObCipiJU6v+kRCQOkiQzAgA24SNCdkyyt4SdUsuXFlRk8sXa/OUFafdD20Lep8AjlL9FNyOt6F
GIFDr34p7VZBoczgKB9A0Iv+0jA7xU2ctZbOZL/x1C0iZzC6pHD/hcbyMXYH/VcXYUbrbBvqQUKs
tD75P8gW+2xTvfvkLfShvNnFHRPaci+AiuXSazfqLf7E0WKp6L+RYqnukOawBxNCWSjpEFKcKrwk
euy8Klm5pUcUAV3Q9J3Ws9vL6l55rNHwosUw4rPidvRgpjSEahMWW6I8SPRlN4pkdPpyTNtEQ9bo
p8gYtRPfsxS+C0t2AT8b3rRLoWL03Xvff2t8+gbJ4EAKmzsiexH6LjSlyrSuWkEBUhuTiWRMQRMQ
2uy/Ktpk6TgYlyYbCQNohFP/GMBM/PmfB2GI8nAgMk1RxG5Sy9qrl9N7wTwQnVIrAolkWueMfvKT
j/r4ocxzpnhVv9cNqkE/sptTqfP3IURsPmYIG5QW6feMJDFIOtzUcDdtYxYcBDpdR9612u1ncRSK
5+SRfA7D57xB+8pF23uQrGtxp5qckyO809hCKsXnTyzbe9ek9ROypXvYaIROFdiJ5XKjkZ6oejFY
KcOd75n1bscE+QZ6YD27FSpuay6GL5CmN9dLMbyRa4LJseMWlSbPtBz8jZt6ytFL62zXx6h0alHo
Dwlp6HROaSFYu7Hjxj4hQTnXNZxVyY3SGVFwS6gDWAXGk2fAFZQtBz5xb9uFlvsy2IB1fT1ikmpo
9prM1ZlG5vC3nVFTKMXONku0kXW6q8qu+W625moiY/in1ZmfbWd7b2Hp/OwsbVq7+Tht5EBQy7P4
Vml069J0eXXU599GBBFv3kygI9dNdzXd5mnxI0+eh/vXmcnQgjIrL6PWneZjjWV/bZT9i8VGi5Bh
REvo9rInNr/2KXMJiW9yPfjSrXeDCy/Qk8+0GpODMxEAIbfMPI3hK/2sQDsfCnYg6whC5tH+scS7
pHp6MZz5JPHFNXPrG2TqiE6hkn56Cql5ZdJdm3LGBaiqv/pIGx6TSNVXc0B/mpuN0EAmNGXF0SyP
gohcaNm7EIMTIl5bFbN+Y/7KxzY6F1ZQPDm9rRxl4xRAa4lHcspPThLmBystaVwGBTFymGSWrafb
6sAMky6CSBwgU58q97gsOKHmGgc2C/Bq6a6R+VPJyIdGj9lic1t79khgkm9l4TVciEn5U+oGmrb2
D2ONBl5nN/OKOKBxa+1i+rV1KCr3SaplQp2xUeik5bqIhhAxRdad5RG5Ve2hteatDNZSYVBy9b/g
03EnkclO9zSvk9Ba/W7vpHF7CppgXFf6ZB57tQl2zeBHu0wdvFVsA6Me2tA9Y/zGA+6X6bcI9kCq
aN9Qe/UsmcZw8ZqxuHkD5vjlBwJtirqM6NhO2yTGxABMrcttGUHrkNvaOGeml4bolZlOXanYPoKx
OaCULX5BP/vHwZjWh9hT/IvZwSRvCQq8m3WlbzPXTkgsURluZiwr176293YerDU9n4mUQxApOQqa
b5RnspGI8HHJM5+DeS/3HHAeBuAi1rxZ6AyGGzwH7gRqJ4VlIWKMFsrEZDsjbXO8GfKTMmKzOctT
9sraSRuw6cjn4q42V7KDpedhe67MMFwt8D11Uh3Ckr7k16O0kJMQymSSZkORzgZ40duWJJUTKxXx
oWdWDxqUMEmki8aDfPBFKmBTQuZj078L1HjcGAiB187U/i5Ter40p+VShYNnrFzknLKt8qfLYvmj
CALUuqMTM1m1B4DnsvdRR+Zwjuy2pB8nmh+Ue0RLOBdlOyq+90xwUkBG+TitBjIAT/0Uhi+IXov9
LLon8qcMsKNbmigXx3D7WxA2iDY07Vg1c34o7Dm6j0kZbVRy2cGyx28EjikP0IunNQmDHyhZvOe5
iufjFCrJDqFt8mVpYN/astyTCOXuA3b1J/KSotWfjlDFvHtjC2IKmtN+nbvJ8G44AEZYKd8Wo0Gl
wQKMyuIsb4ZuPqGPT9Iv4iOB6mrhRKZcdpPflFLLrK0MvpIfEiqy5uYE8aXqLf0y2O6wp1RGjRIm
2mFR1JWK8aCTPbH2I6d+jPRxF/VZt/Bp+qJRV7FuOSTNIM4d25ZeSj3mG2495VcL0ijTA3ezfFqL
tBP6Yb/ywHSw4GbD+zxcQWY4D0tBVaJXXMkBLZqmeIu5DDo08r3YCQ9S/ePmer4FzK0cKVPCN/F8
P+OlQFxMnLabb62+5YYGbE3+TKKAKAqjvcXNgjcWHKVgd+TwoMDXD2wFI/NuG4P5i2DmlR/q8Y8p
JaPe4Fd+qRvMX8tvTa8arg9jSMpK61mbCB22UkfbeSXJW3GqvEQuZUWh041XiI/9NEd7B8SyfCUe
p7uUzBzW2BaAGAfekxKMr4Szmd/yofnnQVWcC5he0Ww7P3P42iaiPMQOlGUx9c8PZcy/FUNhfMD+
KhivTe2zqc/V1vDM7pz7ygFnDchzATqPCKtFZa3bREiav48C8VwkfvrP12X4WFgsX2Mqr53vxP69
xBu3SashfCUqGiRl2KifBY6TUK2MHxl62aIeQWT4zdnyUxeZlhlc4kzpdxZqvMPo4azwK/acDqK+
A9WFdQiZS90HCBgIrBGf5bHJnjPuflKFf1UQ+dm8xuOeWhnSIfpaKb7FzQBmaurw+4teZFxheYzK
ak13cnwiPtZd+dUYf4fDtW6b0v+pKOWHODHctLy2Ioqp8hmLNlZpH/R4ZEtdYBK3E7ZKYSiEHpr+
F6yGRVxchskjSkvrsyJNnswxr35qE7vcpexqyuCl0rpXSbebbUNZRUUe3iYW9AdHhGDUAuDe+NOt
74jkczIRxcK+/yYj7HJYKRZv4XdiepKHIcsvixGuKlKaAPDnzpZRx5t+ciidR5PwEjf3H3zCWB8X
XTm0uWdVtIiZCni42LWzPKPJ2j5RBl7TSjl3RS7y483mtUdhfNHI2n4qOkzCQWatVFNnLhGEv4AZ
2zeispK1lG7nVkzOUaN8oiKutsxv2rPhFy+pGTFY9Sp1cXDnmvaqdmn94nRxdexzPEG0dB6qoS/Z
vLO811Gun10xppWnBrG8TmOZOKjw5f/R48eNzrYmL7ztlFS7vG3EuyJeIn+Q0JdkVpp+jHM/PCjN
YB8am6wwKa1W23FaB/Q5zlp/LP3Be8HQC7atc5WLHJ4b4jSan+hUAEsQd/cey+a2MY1oJ09Tt2vO
BLOh6bPza019cEf+OJOp6gl6P20QAx/g1s7ZT1kpmXvASTAcV2QtuGF8tEj/A6Rgn7VWNbZ51tOP
4Qo9ywdsGvZyxMcP8CXP1K3i+4AZ597QzlXf/OsQvSo6NeQcY+/naOH0/uqwom3DyFdephBJ/UwY
ww+tgEbU9T8w5phvThc8TU44f2Z20qwrKIc4PNVxl/ZafEFv3iMXqfqtjFfIjAzXa4nxoxfNi850
9dVUdf1RfmHoZK/bJCU3QXxzwhz4VYn1MwbQyDQVmUGUsUASL8ipGPNFTjqcxxzGTkBLkTqmfbaj
2D/CTHe36EONL6N4GvDdvLeG8gmEeMFMy7ayTbTPutdzb790ma0suNU96HPSWrQgL55K5NtPjUd6
mPifa3FWespGfpqK6me7OlMB9yj9o9ynG2NY76thYM5lU3HAzVeveaQxqSZQFH0C29ocB/GHgmAZ
8H5kHLTUs7YenWADrt2vGNiiQ/2HJCd7ikDZf+oj0yx89tpR72dl66LmFm1tU/SvEs++tcF4lPIN
+aAqBWGeZRDBbDQOv2eYMzKXnmbhsW4CcQdFFZr0qr6dssR/ssi8WVtda32EUfU1Yb352RKNJUEM
Iz2CrVZ3N25kxM4I6YJl2MWm1I0W/yktp16zMBjNLWXxxKQ3LIvHnA/lMsV0BSTU9t+nbKD8Ayk+
07r2WvsS9vmwqfRReS384eqO4UoZwxgOU2+8irPBa+MXN82Py9qWp85nT6fyWES1t2ldMunqmRoI
AIW2whaAb0nsat10ys6wwX5KIJKVxPa1zxi9D0gBClaAbSTlEw55nmnBRiM1pmgnXysf+DCOQx2X
D1ZNUzFH6kAnEjs0/sGjSbMRYZswR1v5dG8aCBOgPqt1klQPtbiLq5k9PYTVcF+wMEOOKca1jQPr
6fcFoiTlZ3VHg6vFzrEhS0H+1vL/npy5FRuxmA1OPVyXeyoRPtodvn62Ro/eHOV/E+iIxtCw4A/M
y+g5kDRYy/e+ejO8yW+BVPd4bdVdqvGSOoiG/BRxsGhLReNF0dkXQTBwHhKUOp20l7Vqdu4du1sl
NZWhHhj5JwM+mpgsV4gkDr3TVFejpL7lYwN05tTDRsZVyZSyKNTYOeH0wfnEQEVeHLQWaFjq4+9T
ppH6sRyKFTj1fhtTk9G5BmcUJPwxBJkqd+h3+rpr0MJ5UAEcz4m3uquUO6UAqhapanTFt/dBO9j5
nZw+zLqy1GGM8MITG+hplWPYuCvxMG7/HE1NPNwDbG3biSApDyHugwS35En4gDpJJbOzmOiWYmKn
4nFRbYqZdFRXIr+8uLMz7x9oyQETqqoQ8W2kFrsKEuE+F/EDSdZqm0rtsq+g7bmQ6aVhmKxXits7
T3OGr7QmxODQzM1zH5G76lJ1rs1+ammNV5c0C6jqAlzqrat8pIPx3Soohq1sYcuUBhPkdPBmviox
WVrE/Qy5F0D/0NojVJrgrJisKJAEyo08lT+QL5n6tj1SQYXnQRz9+aloay7/wPK6bn7TcPHTJ0B2
6Rsj0ME4DI8FTb21FfFRkJYsTNsu1ELLL5gB0nM40I/0VpJ5ZU5EekdzQHRXMTz/bmyOjJw9526N
c/fwtyWUp5TySa+T9ieAXOqYBht0b1cMfDwkYYJ6rPiEEGZp8SxvyLk7W4+qMa+bsAKtyFUfDUVw
1Lw03vZ9MRyMpI83EjeV9uqzR7sKGHdL72MIml+j6LqY3d1K+/mH5pkEE7Tt795rOxXvCYzUWyH6
afCJmnerjf+yLD4QQsbMKQDBqKFFSQzLwNrsdntJnBlMvusR/dqrJM7QCWBbkc3bJnbmvd2pzaEW
LbseHtUrwVRv7Wxn38PZ/T4M9nTtDYhiAorCMLfedczD1rUuElvkk2qeb7VGGxZuikc/mss+i2CM
92fPj7KfQTaeucKzn42PiYYPbdGjoXHFWByaOLiH8r2qq7deAYVo0v55q7JH+XuP5fjm9IQB9lrw
JD84F9rBbZj9R6a4+sZmOniKSysnFYoFop3oTIaRlW0tD2Y67P1jL/rEKZcahVp2lmG0iklnMBcz
9jwh1keBV/WeX+FU55vGwdMg/2c1pkXtMgdTvGh8M8h80pP4iS7rT3XAMGGLnrGfCr8j6NNr4Obd
SzVoR20utUcu9xfI9CFRSQU7KLEGl1UYnbCIYwYU3eMotR+HXmHSJ+/smt6DV04H/SiZIehRq33c
81c9+52nv4c6QUsu4i/ya/hdsw41Yx1GW89M1EOAmuG5sMZfsuoUJWbWOuMrGpp+PzGhWVk+uY5y
5Q0hQ5/nBoEx4xZtY0VjDsFFrR9DMz3KNUye2axfHcmDV/zHymp2pmBjWXjwEjf5pqpa8stNmTyj
LVt5inGvSZZ5MHEtocjzmo3lUTa6rRo9GAPz5nAErG+7O4T3zTeyn9vlBWOGWSeqGDz/zxeA+WSg
PZrHf7xI0XZJStbb//df+dcL5O/RQNW7tm54ZrsdXwY6xUTc1MrnaOoDkpJQyL3xuJsdak/xfGxr
6TYzcuMYl4n5DnFzeb0TM51pqrTYMxRu12Oha1sSmr3HcU738hsZRRDtloWvYOAyIHtj6yj2iSMk
GLxI1eesgjV3EUtcEqfGw0gA29mMIspu300vNGblx65YQBgVJcDaKFSHs8rEzHI7nE1jdktSBGC1
4I2Nev0Q5o7x2hcmTW+jv0xa4C/FHVk1E5A/UtLk1yxLvWlft+1fU+Q7KztQIzQqbrDW7bH/VF3v
PerC8adpFOBhaZWu8CrhA6eYiqbxy+gU49w4ermeLBbJSivc6+RGPrthdKG5lXnvvWoB4QcpqnXO
O8ks3qvXaqBDcgYtOhfjjeDgeZ1Y6G3GNIpO1TjX64rEnCfLs0TKtpNc8E2yIfKbZs+bYd27JLnU
Ob59+XWuat57Z/7Swh7Kenv5257PsbmenbwhdThYWaXZvhmEmZ6quCg27IIb0iPYZMmREiA9ckM8
iELoDZOtTNd0HYhXlnmYTa3c9rkzXjuDfyjxsKbkEeF2SO1JD4Jg9iaP2OoHv4/YcVP9F2u4QZB+
ZmS8hFWfZuminYdy3epm80PvkeB6VZG/4ahZz1P5pcoIGxTX/VU9jzEoUZm8OTGMrBoFT0zlglfg
gVTRjawfXDjUJO7MpwD7IYgNunNyfXEUzL3INr6psCfZYYmf2mwWFAsdfjtfKy8xlu/KTBtVaRXz
PZr9LQRef8MGqTlFbpbezLGHaR935V9ZO25sMeXwKfhWDnSPlwBP3c5GR5QRJ7VdkpzNkb8kVXoY
t2xnd1mV0L0WYuHW9ghLE6ewH4la74x5n43lsyTVqZ4drFQKjs3kBuy/6yk6+ZZTLzdCktej09wZ
v08tp0Je1eM2jVTlLwX/5qNq8QuTh8z8ijydVWfQ9EdLZiOILa5y6ZgLxT/FcQ5jR+DUioYZaWJF
y38Qevp3l/HdVe66/Gr+LOaNzZzrEZqhdjWnCU6FqJ1KNYlWqFgx/eWzdSzZZB2jWa136ki3dvml
fMQmyUhnVF5dahb25+g/T1NsvyulaKDqhtFXHiB4IF4r/H1UeFdWof4R6k8l2Ef9zfJi7TBYJTTf
XKdRK/piJgqCuFLCe6KXCr2C+cOb9eZJ1tuFFdvAm2PEwngFjN7Z/heblPqfVlGXqauj6Z5pOKaO
wAjwzX+6Fmp9MDon8eFw0SfcNMZ0BkiOBisq7U1flqSY2Z1zr/L0JRhpQipldZaeDJRjkJULkbMO
y8a59nBvpNxptAFqYTROX4p5zRCVKN9YHe7yKNFCqN5+qtFdCaLnOkt1oD4pjTKKj1UYRN6V+EWg
rWrePDsT+Hs3QWHVhBYdQvZmUBCh6V+YD+wI2akOhUlGOmFC7saYCwPBwzy/+3qLdaE0IMv7OkpT
1Kwu0JgHKTH+IzZ2lfQp18Cpm35/F2iNyTTVJ9mMF2et26hPy8iKM7jKexcbJaIe4ywHLESlELAL
boOgJXiOJk3jKaT4Zgf9kIQJuhIQQIkCyTHGTnhZJPIujpQ9stsCZ+HwgUXcPIzRw2LzqMc1rQR1
KyWavE1cjsy89AzdX22WP+Qv1pv0rMSZznVHW0KIae2oCfdwnd295+XRMbBD705VQ7YhSvMVFL6O
4b8+bvCQxQf5r8jThCAkwnEitLtVNe0GLduorYPt1x0prtUa9fAqTOjWoago2Bmo2oPEe2A8b3dI
oDrIkyA/ZkN3d0t322ohgxt6R6co0adjNpraG9L7nZRyWiismEogH+gESHiMMTdVXNbvaZAfpT4i
oiO5ruYhfYijyiCsEIvITCvqPmKCZeIG1CQe/I+GTtdzCUF0TfRBrzzPsBH7jjBjpQ2SfSC001Wr
PRt+5u5821BRU6rqQYlH+6DURXgPPMWGEG24n2WxVkfnKHePcdrAoSOA0R87AwrIUN752n8gdc9O
/hCcZTfD8FQRwDG8oV34SCnuzkUdwff3c/dgZVyj+dAHR+lILeZ8xzK+CrPWuMubR5uBynZic3Gk
BHAODN2INrNRdgdm64Nwj5KvIe9MhfcxWR4oFDUZLsRUmGvVCeCS6MpHDrnw3mlwIaDPR01WHSab
hphEXyYOQvBVhuN5beZah+Uz3Mt/UNXVH6Udxpv//d7hGtwa/u5B5NYB1wOQKDEG3EI08fO/GZ4o
cuYKTarDRMvn6k1a0TGwWzSMDq38PAhhG3gPRo2npcUvt5E3liQMSFf1s2dLPF//+/mM51Ujjo5g
ItUFFeJVRNMaXp+dZBAAs/bxYGbaAGU5fWb0S5e4Sdf97Lm7Qo7CEpA/Fy5qWBzesCrTOXvq0YOt
rGmKP7E/khBr+NWLMYo0HM4aavzl+dQpjUfL9Nl8RflbP2rucWgtDMLiNIfAtdf98eFPUlwFDfEA
SR9vNPqNeyIeKiUtHzTEraXaKv6qn1H7kb8RMUwtps2U4OoOBGF+4covgzq24B58nrR2vg05y5Od
zz9cDaTBfxyQbLg8o3GA1h9kmxspm6HjT4XZVVwUs60PCjO+/+Jq+5+uYwBzpuvqqo372LK0f7ho
W6dsEtM3oFW2DlunRggqGnJDjXGOvgdbGa9FEyXemGMyX5vG7K4Ar6r1pHhjTFHXKsZVdt7Ctvhh
TuF0wBmWAt9iy4gL0e0veQXQQQmM8kke5TgynpRBSG/EUa5SzJKhU28xK1hsQHNrnc09QStG/DPU
s3GjMop9NFJwxlqJtsUasiNBa/FHZpdnrFj+U2o6yr3Qjdc5LKOPZgrIk8M5DNBJj9ioo/lOhVrp
/3RtQGBwVM1jQbV1UjNt3RF27r9dG60yITDSEsZlsrzJQ8FY5f171Up6OR74DtCj3asHqIpGf3ar
u8h7FDEyBtSTtZ6qsIGsYbiGguYqj2oP/lKtjkSNdh9UkfVL3/BXuQF9WqXaZ7GCdn5Gq+UEyYwx
Jv1QZ2T/2WwVjAAyJBH6cO19fyO1kIk9GdujNE5IGwoiZRvTffMsx9hqHJ47mMA3ek32Me67cW82
RfUU4MtFBGDO3xuTxjENhrWNIWfjlkW7/Lv9bN9K00teBrOdEXeBkcbm6z0WRGm0VhO92JRqGGKq
711Y679ROYTQouOzkOcoZaAgQmDXW5oEzajxoEMoJvh+poF5pLuY7whzjjdyxxSlmk72Vw1NTXPa
k1Oh5mqQsb8oo1s/xeyuQjG9YDTV/Bd3uSsAGn9ufeLj1S3btWHCwFDS9X/e+rReU4GCseLgzqgu
WQ60y2HovxzR5KtPk2Uy8fzXUwBsCZ8gPHpNlHB9LULGmPJzmM3gV+oiErL9H6FIt7A6IzgMqAVX
8hQpXH8EUvWXzAjx0Tdf+1UtQkP+JIeQ/F3vdTpbq4El/EZd79nJzRTtVCnwsyieo9I6NuhXTxMV
IfdXcZiVhUarwGctUvVLOo/GX4XvoIWbvR9+gmd0IkHnJXQiY+cKV2Pl5cqDlyrKulMIX44Cc4vv
wvsxh9MPR6/IL+jieUNEqH2mkhn3TZ4+Mb6zz4l4qM2kxt0p4rVKUlm3RBBNB6oS/A9StysUvG7t
jctzansPSwLe85KJKKF34Ufk001pGc0/hzM6MDiOwS0qWnNPb6E+/z/CzmvJbWTZol+ECJiCeyXo
Xftudb8gZOG9x9ffhaLu6EgTMXoYBsmWNBIJVGVl7r02J2RxnKfC/YvT3vqdvSq/aVuHHSFM0wZG
8ydKJc7cgOKzjnaa3hFrWeeMF3qinQWpR8DsrImzAnM36AwEPxLYynmGl8pM7ohiEkRRtEZ5XzbP
7jLzr7JuZIObYYaJ0bS3dQd0oh85Pi3jEl+xT/hP/O0UqOrLEsUgnShtYvyIl7OnYFp35y517hhN
zWsalckKCNn0jSxFb5LnUSsIjnSVFmCBVMjKh3iwPuWz6LZZDFK66jh0DQ5TAGxn0xXvYamvClW9
KFnOZVtMyQVI48odF+Ktq7ec23FDrTQVBQjHMbfzUhBtp2z+GuWD+0NLhvtJN7LPhR7Qc0S/91qU
tOdzco8ehClgXcZNfzFqpjp20kb7/15o7X/fiYaNm9Z1DWG5tvhzoUXkouhYlJNdUWr6uqrQ8IBn
IhC8sz/Hi7hKPsj3scAp46vjIBxYtNrdSOtlRFaDIokFBz00PSAMyPK+RJnhVUyn39wAJEygYmTX
liJseX8unWvkJsnRDmug73OgXe1EV69ZVWDXTIIaMyg/kO/Jn5r5qF/S6RE5snqw1fK5CRYth8CO
OCAPu9r6uAyRi6M56D6RNfo3mXliWA6mNyRDD12sPQ/5lG84wx4ZuOX3MjFaPgzoZfzS1p8RDLu7
3J0pyJcyEmzlILpkPdSjs5MzS2GbCmo+xd/Kl7EwpwPBMtGS53OQXZKyQxVQKXF+rRq9vNZJ02IQ
C6a/3FTuQqf4ffk0HLz9DqdOnLmsor/vjnXBBBLwarxD5Zlcu4oYLLcOjC1WhfEnSzRWo48gN8RK
2thrl1ReiM/LSiHFl1VWGnS90X8bbfIe6UJc2K+Goy8W6qwZB2uO1ubJ1gp9hTMuenAaphE+55lB
pU6QkUWJWzRokabywAdQvpXt+DHUpXpnDpq7HktMJFGkxo8YTcdVQp1FbBMv5QNj4lVfZP29naWt
V+Di2vwSrzOSDy67AgOI0ybRVcqxZ63i6gx9c6uYXfo4sCMvpkZ9F4x2+lK3zSsGgHyl6HZ2V0Uz
oIq5o3jg8n7TsTivaEA1NxiCxCJUhnpP20w7/IIkxPSCvbyF+5uTMnNvMUeUEgLZWiLg7CPKOcgN
xeRqW7qlhI1o82NSWZ8pKfKrPKSUhvHZnWG1hIH5Sf2CZlB8duuh2+jYBY9hhVLExVH633ewUPXf
rgZaECrvCYQ/mmq5ppAol/+pldS6SCzDMuqjQgTYrtA7sWn8WJx8t5gvQEa0NS2aecV5LzoH1QL/
m12EYotcwskIoKsnvGQZoqRGe5AKTNFH6TUpuy/yVZ+L5Ko4w5c89p/pPxfvjXqYAV1gQlQPGNin
r7iW3xjAlfeBk4aLEXImw1qEyCS0aGtxUghT3XkyXWLF52r8rHBBraM2UI/SeFOPuPgVfQvM0cHD
kkDIDGqoJX38OHFnnlVj2MnPt9FskpiaxtzjTi3vpmz2hEn8e+Po5mGUFom2dvcY2ivPLw37OJrm
tM1mf8nDLoA4Dvkz9I2Ihm6gHoQe589aYiZoA4z2oVesYFP3iE1jcFerRMubi+na1IwWl07WOuoz
Woi1KT77hqU+3pSeMVDlYdIeAwTzKBOItZeGBqIbvlKIlk+qSpsj0+z6CQ2lvq0pU08lMNy9RSP1
3Ju+dYQy+iQt5c1kGJeZ06r0HfptB0pS5IWCfIucV5naUNuxC6AifCDnhLRTUAj47qz6zDCGtRl8
3ZHDpu5Fy2xRujPAkcHh5XDBvRdGaOXbJY8nLC7EY0Dpd93pU2Ym7mpeXEapydJLDpC+7cBkQLXC
Tmio40FPOT9ETI5rcqmgRbPI+Td49GD5CdlNfAp0ZrJLrg/q7vZMRbF8U9K5cZHsXTaGXYaAlxIr
mS515nygWa8v0C0aVChlVC8adl67bX7KdEBqy1vyQb/9EuK7y1qczQXfgot7N1b9eIyz6cfSqDxh
DlcfloaP/FryojO3haUS1QxmHTi4oT8VtB/Xo2N+uUlMs8jVL3rTbdRu7EMspBxjOqF890ukkhgL
Yb0xC0qSIDxYnEMus9a+2mJG+FY6W7uraX7qHE87a4Smwjk31a3+u687jxhNqs/V2JScTOP+rUak
7+UUBHvEwB9TEkcnM24i4kR5pkcoUhk1oJIG6GwMk3qG3AxLtLCD9U8uaeki3E+tdzOy5n1IQ8lY
h50pdjdFQG6S8d6LKmDSMmYbVjPkzYFm4t+Z22DX43DbwxFHhMHR/kW+ZBTbM+Cfg2tkinc56Co6
RLiDMbkHnB7DRqhIYUbMa5eoiy82iMxH+YBNmmVajdwVAY8vcRBnX6f2WNZj+sWeif3APWEuihUU
BByyqI5oEEQ03BGbftipZaxnXzVPqk1aYpln76ahtoR3sndNdSvWWt/tO9Rn9AFA8pckAjNdZB13
56uqVMV9EyTeNCp4fh0zO7cTfQmIpN/63q5efAabWzOenWNn09bE28S4jti+YMiGy6hm5W7EEObF
Zex6Sh3Ac3IZZ2ZNdyj8IH4aahJFboQSxpOHoMWrFLf1syxFNesOA6a1l3unfMiU8L2OHHc1JD2a
tt6n9deqD/JZ0AVsNkprX0OrfRQIOu+0peb1nf5xwA21QtRfnADGpgArEvcYgsI4kzDobPg/h8/U
IWBjBYbXW2yekoz1uSHsMS8nZOA1Kx7pieYds6x9r83Jo2YRhuVPfnu4jRY4h95eDkOsr28MUIwa
JeJk/OU3Pm06E5ZJh8sLGgzIA+C+vRjL9Izz5QC1wjjKi7CElXO+QmdWz5pt0ROTB3E9SOebSMgq
yObQ2qm6yGvLJkmaXTYVxynLN8wp2H/C4Lvs/KlNo+xu2E5lapaPkr41wRPkLnDRdmnhXsEsP0tx
VSnMcDeagqPo0u90muEDgA2hCsU3bAeBl41d/QCKV+xj1p4bP9iAcP9O5kboTUsAOV/LvJJNdvkQ
WoLYMUSJntUNw6orUvWujdvkjtYgg22hEsrKME/KMKQqoyR29hgE1Xugdu0hVJwvUhgio6ZkqE3n
gn8oDb3ZAuBl2hsgLYszdKaKiIA4KSRp5cGUnP57o9esPwlJrtAtuqS6Jmwh+O+PWYNB/FQzZsT8
Kg6Z0uoYiVPKkZhcjvESOSObeEXRJQkds4JS3yEr6/aSuAjlGEwlFRJMubhtXuRJjBcZt8NL9qo3
SnOJpW+imzyzjz/ZAigFNyYJVU7Iviza6tFIinsH+uaDbtTZU1eEBy7Q5FmriqNCh3NPs9G8qpDl
1n4fDi90sji15/7w1SWywuVE9oToFQWZ7sz7mVikUyGwPcxlN0JVCqM1ueL0npdno5KXXm0xcqsG
6/WGPydCtUnL/L3J0ZE2FawJ0S0Xp+Me3NzY/qLa+6r/RsIfW3cB0yeZ5uAebUiK/PpuiAp6hho9
31q32GBvGISOlC+zitlMB86evnNM8bKcZAdAtgTkM0hdR90AdZYVsILesXxcdJoY6zzwIT306KMx
H/BNSKtISi/qkvgggc0hOCZWlm6kwl1q3eVDwIa8HkL7QcvT4fY75W+6/XaZrKn7MxcofuUt9s6j
Wyb1ZRRK/Jg4YbD1aWauE53gMM8EXLUq0mxGvpHuRiMYnkhqZoRBq/Fsak76yUo9nfX6NI9Ifjke
017NWvOS5a36WIvimbwM8R6MSoRjBA1hEZTqzo7G8RbiLaO7Z9Uvtuw8DH3/yfRG29J5t1SOOkHC
KTsRkztpW7FYJURHcFSt4xqWRfQ4mJdh1PSrLD0bqzfBljmrQRuSS5RhnVUGK7kATSyA+myrsUxe
0JV/lwiovLZhxpGa9N/3lLH0EX+dpKidKZeBvNqqarsL5/CPPuMUkWjKT8Sx6rOztlh/IO0oW6Fl
VO3Lwt1ZpbJFTffzZZAk61ADB2y09qlwnf2gKT0Uy/9/SRwvSEFdXeWZjmPZbu0LqBL7Ip9NWBAv
qOfGS2/iI+Lt2ex/dI5bEiFIIm1Iq/gM/OXhF71KjLqxNUNqF/meUsbK5b8/AvHv44Njs6pollBN
B0rmH9y1DgSXalh+dRzz8W2aAprDgyHEOsejgGM18ZCuwG2KdQXmPPCghYqkxKr5NFTq58h+QM1u
b9VkVD1YYOIKU51BZ1D5MQ5xQCO/zDBOFRPjDs1wN1gcAJokyt8rNYavHPrfLcZrTRe6H7g7n2ct
iC9Sq+aGcPsSd/yQr8Luwx1NqlETY5gNUuw2oNGKrT3gO/nvD8ZZ/uG/XxvCWLjVEhiqc638fsoG
4tw2uu67xzRMnU2Zo0GPx+I7KNgYBm9jP2tpXW9zoSQnHOFwpFVNWxemM34iA+vKtKX4brXNJRtV
dLdlP62jKA+vtp311KVFdTQMPtul/jEgXNwTq+eBLwgvVk8ACOWNT4giFCFIAvCT5KyyjEDJiWAA
8xubTAGbJOXHnC/h+Gr3zJc9EuGClVNXB72zU1aDrj7/etC0WsBvcoDf2VV6V9TQnVDvkKNNiBsR
EaYmVgHq55No+G3Le1PuZAfH6FHF2FN9Nynad9lcnjT6hmSl6htEeuIN3QZi4hjN7lTiZfeX7pAD
pY0ICePl99+ZV5kgUwph8mxHOX27CUOZZaQGXPR14Wb1tQxJHbV71JXyitcrfBdEQIIRXW4R+V7I
1GGdm0aIxWMQf+mIMZj51/ducj8sMzkdHqH6Z3dlgBQxEDnpHm+zhxHvzpmK7hv9Tfuiha27VhJN
bMNpUhBN1PUuWuAsoaada7MBM2TNwbpntd6RPVBuTIkGdaOfL+WiMhk5Ktw8ZZSrBs68GoU9reS0
PGWStBcK36Q9Rg/kNZGCHM9owpiDdVwball8hldmr1Lf0u8aRXHw9CynaU4wj9nYkqaWBsmhTgb1
uQmDZzkbJq+CQWBXjHez/0xwRnybkhf2UNPwish+y6p3xYiSU7dkptcZwYFR6Ue3DdZVaqxQ9pKT
opspXlvm1l00ZlxwQb+dfBAhM224PQc9EqLMpn4AVFgds6T9EQR6dedD1+xMu3sirszyEq0g+2h5
2U/RdO4z6+P2ys9BMoTTa4eQa5WS8bITcwaDNCuRvUIG3FnLS9J7i31N2oUnfwqUzfckKLAc0Ixp
VruI5Q37UJVjugvrwGf0niCANixGZbQVb1KUjkjLczH5xGAu8sKyNfaoJqejJPaUQ9SsSnMstllY
6UcrU6CvgfN1KK7I7ZjuIo5iJGsxaFprGq4DDRsVewx+AtqGVPX4CAwQRLaiH/57RTJ+X5GWZjr9
DOSWqnBNVCd/NtNJvlJ0U83TnTFfU7i0H3OPL82N6+Ea+xo546mKqt515+JeKZA6i1GUF6HQkwHa
YGyzYqyeGndUMZ4QRmqwEyEp/f+sGpUEjES4wUUvFpNsE+kF9ArGWFtlDJqfcmolr7alWo5eo1nR
uXWWHsVMOFYywxFqbbb6msHlUTplOAaeIvf9L5/Bv/cr/uUuuQJsSpaK8O2PLburaiMDH2EclUIT
mwGS1FpML3ZDPAUojlBbadaPdOGr1wtxTaTpVTfc9BRy031MGmjyCO2G/EbJGY8fQPYgBH407Ucb
f6JJsIOyR/SpoXJzZ/pD2mWeCDRpKoYOvkE+UWBBz2MFaTaINP1PrthYJN+leVh8QukXb+kVVsek
Tl7zxik2soXmGHBn0KrNG3eql7wefTz1FhBXZTHtjSPJKTHl5FxxUxGH+3XkSez6rnzClKwrQ/9d
S1rNI0mF+U8XA62YSiTFEAaIqE46jiLCEd40DM0pxk20XthnLLQp8Vk6pVU9NsS30sQ9yWY9Kt01
27rzzIfZIBdCA0PuLwwijS5xH1bXVoV5OVngIxonrfBf93fWchMkQkfEVHCCCoBMSNKHHs/w7DRY
LAvTdzRGkDQoHzw5t9YbqMZDT1NUHoMnP4cYYXTtsZOEScaasGGcTPHCVrefClErXnCsNVHvRq3H
xO1k9Nykwmf2bdS7idtuCxUduXwWJHhCCls3VplBHnLAiPdgAYG9byvnaplZ/Bab9jlaRLXVQmmY
tJciweo6BgZo0QbOrjDLdme0ty45zr6zsArUVREWCt9SVCINOg2n+VzfA+VK1pySmjfdaL61M3rh
QCua/RCwOVpOzChp59ZK+TTowvV44ZBq/QbYqVt+8s8vSTuTflOJSCuTXyBQrvx+mEuDvw9f7e3Y
D8OkXdjY1dh+rhuIGnZovrGixU9RO5CYBfHzOvh9cs+tB2l4EjmeIfggZlWr+zHV4F0t48AMvere
nmMaJwswqfYTdcWUyTqYOcHRGeU502BOPHrDgJggnvVNXWQGeLhSx79KhJBWu+bZ0VgqbYRXUqWV
EUgxL06Ixg++U0Lf13ZvvGGXLA9apCKOrCNk14pqc7k224oa7wY+l5sDBgmWV2VOD9VyfxYspisy
4CgbSnDKvW8uITsjRcLyMoMWccc8bN8vdZIaIY6KlRw4FavNjGjB1RTz0VTT4FFR62unGalXo4Q5
SEa+rbFOtb7/XIU2zkqKlHWkOvbHmM9AhHEPxt2jXAfyPlQ8u56tFfO2b4R7MtfQKiCKN4IZCzJW
pRHitEnJuYFsZT75+pCBwitOVY7yc2Ku5kmxresX3T42bMczi7A6D/5U7fnsq3OoAY+2I3OL4M24
Blbsr+zKqre3fDLGgi5HCZ1viqNDQ38R4xhnCAj0QA+mTR2Sf1HJE2tTjOebBUINlP4RqZu2Hztl
WnHHf5MDj36BuME0mmB68TmF32lYE805hiafBpfFgBZlW4Ge8qR9yBrGj9SsZgYUzgReznefDYD4
EVPDQwOFbkNbIFhXmEv22ODaU0h2uAcjy/DiCRNEvoxe6UWhPnMb4ofy4rvUeSsQzC7LK8JnYIdN
vbGLooRNGJJj2CXPoumVVwvw46AEOBtDeCzyr6uV+MvjSbMuaoHXteF6AHOKc0zLdKTSoDDdfx7S
EbpXZQgywex41Yo4v6h9OeBtgpNDB7TfzLgG9vLP7afmC1M5cVcS1JARbXqQSsLSJ35PqfmMYX98
dVzY13SEk7+cJUz9T+A8OiDVMM3loGmy/YtlDvs/Q5oWRX0z1yXi5AhndxeS1Yy+xCtCyGNGHape
mhiffEfzN/IUSoa1veqcOjuNSozHX9p46ReHx3KRSI4F3tI+1S4JAZefa0KdjGDKvmoG1OBEYP1d
9kHEi2h3G8iOv3CE8lnb5a8GKQh43LXs5LrpuDWXkbexPKiugffUmLKN5iDDohXUXcAThHhC25M0
Bk91xzeh4WnN+3GrT7Pr+WPYnBw8GK8zAmE6U7g9aiq1uIjAe7lDv9KGDutMExHd1kUR3e48ZOkm
rkM39cpjro9/WKJls34C3VMPB5dctTvH74+FpsA8KHr98dezIHV3Tm1D0i1d/yQ7EpB9mVDI1znW
Q/lvI7hnJArvNu6thrTYowwlV355T86Bu6WanSI4eGZFlkasuxs1iOxdM+QklqEjoaBDjtqU13jm
6pJDpsCJWjAN9GAwOmRPVbaRf17iYCVH73eQ/0cfbe2xdwBaLwR24MRHsOUMn900WltOMe9ZGtxt
j8X20NKZOMs9brLmeTcHebjJu9o5+azdP+WtGo2vtb8kRDBn71byVxfuZOwl9zxKQCEHSqNt8sD0
r3PDBVEIUKimweoKAGePIk9dx0OMBGPx19AP1Ajb42VIDl6VxoYn1VB1gjyQjqh5qBCJPBRNch8E
hUWpj6LMsC/j4pCTVQuDMi7DSo+9sFbERsqk5A8oQGM/tslwoRommW5q8+QDuZO6Q6SW7iTzlbfn
yaHF25dI3KFm7kU55A9pNnGt1kr/1SUdOLNWltL1d7dAtgg4B839R8Af5UHi87NAqT1H7ZSNPnXi
6oO6swY1PygMfa/yoTEJ8ZSc8YCT8y1KrrInJo2wG1GbPKq50iM8YsAxk+x9Akz7tQq75tGoE30j
fJCTaTy6m7Sv/B2JktMnWstYuxg9oJI0T75wy6Oko9D9dldGpgy7LlTH+wmZ7z1Sm2ZXteBCyyUM
cBqPqmtScKPLisfe+kZWHXBwwxJPaoe6UwRwlhlCYOEwSf5T2xmCg5Izel0rPYPWljTTndJVodfQ
ETubpS5eUW6sOMV9IeuFVLy4G463HRxh/4x1bshWJAvoB7nvKqrZHW7lRUjQzVITYZf27HRKP0w3
fAhbXHXxWJpozRCCwQl9tdvKPjqJJZ7NTDnLL7Ri2onqNtzd/qSbLrtkaV5JWbcs8mThV+sq8eu6
nu+rGXsCiaGn1hk4LnDOaw63v6amY2TW5XbbtCot2SGrt82y1Y19b64hb5c3oErQ2+y9bsCvKI2X
qlSIhUL/upGThznOrK29vGQB3iNZcS9EVIYnHzHzWqqncz1cXPzVpkDnADIQFFfROOV7Maklvkr/
O5jxaam8eV93M8/uMwbVnbCwzk8GUp50347I5MqqnTayAsIH3W701sHzcDSW5Dmfye6arYuZN7XS
Og0U9dvcJngEZeemJ5VhjVDpJD9E4hdeogafrUyeMJdELzlY0gkS8pIa4R/Tqo9fgvigaLcWEjTI
bQgDF5Ka7BUQXPms4NCgwdRs5a+WJVpehh7QkCLZBI6zlxlgUsakhXd+YxC4K3TmMxgit5St+WMX
HuEuqO9OUju7OC/drY0EbVObCoeIigBRPgKy7pZCk1hr9ouRL/0gl50JAsCWkqM8prCld5o51NgF
NBZdqLRoPjp3Wt3+JmhYOlLB/GY3lFl2JKa0uHampVEq9tpFK+3Ygwb64Ie0WuTVOrWaexm0ajuo
8XOHMp+MUOpBnWbKLlNjT6548i9h50a8ERQnKBvih0zrhrUzByqg4LQ/pTaNFtGS9NvXZbaPEJCs
jbQf6O2S/tY27nBu9E6cc3bZTTlqwCcT1eBBf8YX434Bnf9cgCl4Ak8RHOcg8A+Fox6DRVWqG4yj
OEMkh1Trw3MKENSTuZraOI+bcWDNaLTx822OW6dcOEZ9/vXQ0TjZg/q8ZrMDamyKGcmE/ZeRSbSh
k7tik9+yahShr2FEBqRBs2k6cv/sOeQRwTzQPQrcdFcaqr0Ob8grq4o2owqDuchU9VSZyQ/Zm8Lo
zGmudKb7ZPjuilL5oocOi2ddG3dtu+4X2WNcB8vdkwbMGuvTDQuSc0hboa48yw3uJhLn+2bRkcYV
2uruOq61dR4PAMuNCIag8kkWKK4RcDPVrXkqOIJiIKmfK6cw97bJfQ7B6rUhJUuEOPXKtN8nmq3f
mi/2eXB750xNMR7dQT1OHINWrpNui9TULlOUWLR8FezTqDhL9QVL5/zJUKcWCevwRm5jyJxxhMYx
jDWeH3M/uBBratHa62rob8pYKyyKk16rnQfMmYaUST4E/axyRT+Iv8USB0v/od7NAKPWYrk5VWbp
qzls8mMrHEa4wHn+onfWzH/5iDSTm8CymOqZmsWw7Pf6MEwRl5BX7Bz7xsRxM7HYgdvNvmZW/8Su
3By7HNFRXZJ2jSHX2Kui6J+qutwC/j0gJ+naZwc07smNXrn82jsUQE+C1oaZqY8+0r7n1EeAoipj
h0YkjO9K39n4TjF8ThEiV8nwLe4aH2UQ84uuMxQMiPFzCob0Ii+gZjk6gtn4UuREyar53G57Efdb
eeYp0DxviGvJTuAYZbeyIgTbswgDW9Vo0NZyWlAXi6MIMB0pNwwPzErDSTa7z/LSuhVptbIuEO5f
KulGQDZablsgKJ4s0uwOmg45gbp388uMKZ7TuEnd56CEN0G549yeEQnBn2qM2EW5l8jQJClktIOt
zBZq3OkHbmJrdxtnU5Wi0IsImk5Aal8gf9AX6FxrG5haRY+hxkSDLeP2fyQDeSWRUHnfVWsHD9G6
752tCOv4s1Arj3xtMKvLsyGqrPcu0VF2LPPzaZF3yAdD6Zjk+FQpTiqGXTsBrJJncyN5ulF9hW6c
CKCLNk6Xtw+iDaJN6jckSRh2vx5Hh55IiMhlxzYXrwzWuG3ZFOQJLsElTUk5JfdhxGupGSYvhtJm
LzXupXDdWQ5Pl/0zRAThhte+aOO30W85+qYqy+7SXkCK/GKM1ez5ECXuyqC86q3vvMd5Pni5aTcP
ijbXHM2RUVZzfJm5y7S271sERKI+y4fCWeJICv1DXhvYF7vL1POB1o61iTrbv8sn0mLQWNR/meWZ
/xpkaTaDLJM8Lw4foNv+GGRlvh34qGCUo+uE6mZIxofGytWvyxOD0GT5xIzr7E1g4nQEptxQ66+p
rs+HLigZV2oh49KchnJSYUVjGTzEYNQ9w0SSIzh1yQ7YVGI5AvD4/VYBsWZvTAI1HtBfBhcIPrgi
o9LDnFA/ya8CmrcX6VH9VNtUFSIumlVbTq8DY7Mv9f8/SZT+NaxUzYtjQgXlJxcsnZkGKwLpKM3N
ySvfl4s15tGtKHHzoiUL/rYWqb8bk5Y2M7pxJNusQzg5rD8HIDZBsNPQhdUuFMO0kfie0eBMJWjW
yxNQXPu494AxrUSYRMh+WxXv8KBPbGh0AwiqQiTizMD+RODdQpZURwx705pHIneQcDX1YrdA97ka
l9ygOQrbx6LIYWAsz2SWkMyqzFtYL/Tt7esQQYVdUBlk6tR3FVbtW8qBUX01m/CT9F0owr8QaUUi
XwTjWlZDIkauyjKher8EpkhwhnXdViNRtEqOJGcsF+xUuWtK2HF5gAdJ2ouwvAYIPRTxQG1xHeSh
2hzZ75SApDescxd4iGI1twxI5tGdtqVN3zFfHqb8kif657iqtnbVkLAdV+zHt2jmqKOxsgits47W
HJ7SYKsy+tyYGsbOmzxVJ8Za6m0Mpeg808fDacQ5OrXY99io9SXAWyDU9r3ZQSK9cjObVvASGhQO
Qru6iUNsgPMUc+x4hrqVrCuk8lc/ru3jnOH/iAUGCRDZEXHidITk3N4cm+xvl5Lx+z0pLyVBFWBp
OgNUG7PH79taTPbROPhJgYYtBEpcsfzXo80nSCTAo3yg3P2hdDMquQCKW0vdLBml4CUArBGbdKGF
azzMxN0EQXgMTvTQkmtJOvqVmIKU/Bw0ZXSZcVVi3J+rsLwmacfxNamgd2LhYFydrgqlrfZtmYJ7
HMkUWxft1G/HoVD2wmYc1i3QkY5Qq5/i6drIPanJ9ElEupfP9GLMPYjTgv0hIhoEAgWHeuNdPoun
zngPK+7Jse7P5nLiH7VJASgafZId1tBtxaVqnIOeD/VNMJW1JdZnh21VzgHnMfS3fpx8kmeapGqi
DRWe5S1vaYNqbHM2kK1UiEiVSaBZSHHSyGNHza8odkGzG5G6kTHfRp5n59EXQOmQAHm0Lvvn2iC1
17erZ/lKPqjjWVOq8SlIafbnmeajwAANnTdF+pQPsLY4ExjWzsjVB8RY/dG3gIZErLNr6pvkDUz4
JyRSznE2FOIBo/HO7WznE3OxbA1UtribHKc59HpQrXGkfYnoZl3IzFXxj/FMikWHYh8BUUG2iYOA
VftZnQ0HSpCvIApstnSPQGsHDEmMGQZzBH59JU3rfq5q2zjAkyFfxmqzpzV4wRdmf2k4uMRVkZz/
e/Bk/S66x6zk2obO5WAZmgVT01ou9f/p4Fm+Seqv5Y6L0GjayD2idDP64kmX77q2NrdsaoOXpNET
5Wt1rxckPVvDPk+a4NU0W/1hLK1T3hvmazFkMOkbcNHl8lLXs2kfZDO3RZkcisbt3oZB9awFU0Pi
3NVAm/xuT/bgxSn4kSVfZjerE9oq3/cPsktvL9ccK0HriS9ThdDJyvT7eqEN/PNKdmX/eTVWJLYE
QXufxUyvrKmuN9L9iwOZjHIt+xFAwD8hFxq3WHCsM66xGZ1/mKGH1SuSaMEu+xV3psl5w+MAR7gd
Ms2VnljjFzMjUTsmWf6/vwK58fyvIoOvQDimLpb62KWB98fozx9yq+uzmdiNwv0uxRLyQUYvyWc4
abau5uyjnEJ73xsvga/hkkrU/rFPydSVGHTOiOuKy/1jsp1+HbZM3vI+ImYVfwFZL74J3B8SU6/E
FDajORHzMFrBaZgrcEdpc05yHWaGHna3/oNI/NcJtMC1WTS2tmm/4iLEvF64SCoHinl6S54IJ6jm
DkLdgXsN0jVuXvL1yLfUHnW9Z4AaC3UbpM6Mni96bakfHnDZoDOvq3hPEEFNUMPQen/5QP+dz26a
Jl4SEwe+znnb/WN9ruo2bGnnVKcsZBg860N7UjJNz6Cp2fnKXsAqQIkgUhQIbPPYazsrp/TTtBfL
7zZD/dUxKub8dGNdnXB62exAxXRPLqH1OCA9uw2ysBEjDg3WkPSXD6kr+unFOcrZaBBydwgOipBn
7E1a6sWZoJDgTGBpuA19yCRqhy/I3YBsLB4i1UJZ3RsqFfzgAE8oQNQdZFtSzHkF5X3a0LB01gxi
QrqtpvrGuHdlwIF415uCmLg2fiVvdcQ0kNh3bdM9WEUCnYN987FpkmtVQpiA61OtZbVXFdsx7Dtc
sE1DT0yv9jB1/E3SYOGK2tm5QL8f1n0jKgB1hrvXEX+c9BHit+z0aApBIVaBp1YmTeL4+nm7VkO9
D4rhi9wrbjdv6+RXsmR/3Hpj1Mh/yKd8P0/2P6MKwDavDKcN1rRG3I9osQMuQJIlyDjc5n7pnGRD
SU4B8Yg/NIIJSjGB5AtC0GxhVar38lm8PCv88lMVKOGBdfQgbZMZESL3rm0yOwfrwqlLA7wdaZsR
NVG4IcPzByjqapUNps0eRlfabdMZZamqoS2xF6kIYKdpfevTVhWpT1FC1CtjGe4GlR/4Pdn1CSkW
iYrcbpz8cS19PrVQzE1nRLSFC4skiOUIXFoT/05GyLf0t9knI0RKswdNzfeK4hMaIMtQMWql5ww+
NPGALwR61XiuDP6ek2r1lxgIsL5MSbI4MQndCD8cPxopz5aQmjj7YTOb391aXHVOpQDU0toOIy1L
OyNud+d0z5HhT+dcajP9Ek7LrY0GwdKiGkbwWZH7sCE1Da9hnuKo1fv9ry84Csx6U/t67/0fX2e2
3LaSZdEvQgSmxPAKcCYlUbPkF4Qt25jHxPz1vQC6r29XR1TFLQUHWRJJAJnnnL3XXhNxLar9+1FR
a6K4sKktU0EN1bTvOq0FMZCfhgN38OvaFRvyzTBQVrrcpFMAMRynwCnK9T+3JJbSHXjRzVqHMCbm
hEhUIM2LZXKocCG7uXmc0Urd9VY3IjCLPoOpvCA+7a7NwIzJmdH7ru/DeneMhv08hbCZShx7oo02
iCKDM9hF3Nb98AJi7Bnxz3SIkHNHjxRZnz29vwMS7G22QL2BVFRPTfZOFPwz6wYhz1UUejqwoWcJ
N1QSgj66gbz2C/B8jpnD33a7gTIBHEUfuUqajYjJl5CApn+mYy4fzZ5efOvU8Y2QUGsxf2KUvjmj
/pZKuUsVu33tnjMO17sxtBxUPwMTkeUuC9KHkw3jvWMz+GDDqh6rMCkhFXCBGglIbJYv6+GalJFO
6GHfeVT46EFcYTHbHTQYNUvEeZq7NFsJV7SBIAkvwPW97igHS4svq0l1/aIH1jHvSlReXNYeeDnp
LgP9tRFzblw618SCPcaH9QJYwag/3S5msOjIQBMW5f4qsFyElwMAROpR/VGQMbFofeqDzeG+gxcH
Ij6o2osa2+a2MoTyRNwEG0I5Ni/kB6OuHcgScfSg8Vt6BJvIAjR0M4Isd9taaHQJCGNbVCgBCmWm
uObZJbV9FzSDto+JazdoG8YoXpvpso5URCXuI0VSIOkL0W6eUtXPDYlStOtmttlsDdIoJnWvht7l
Ah+6ahkUVLvSoh990F/AIcHswimNhvvbekMpg2+F2huPWo5hZ53tWniBgZOPJ5KLHN7CLFHOjE0Z
IvYWZFjSiC+FinadwGXSc5jWvs4lttPFWKKVdKlrbjg8s97456kh80QmX1D2drDnyD6M5CCPpGaE
76XGlJuXQqs1yU5UKdgVCoNMmmU6W/T1TlTuq1EyX1m7YejsrPPU7Brz2ipQvhZhRLTga1gXq81g
jslmPVaItc63deJcFi16Qn2/CW05XQyGbPe9FlHtt/VDTy25v9WWg3ZfSdhrPxKncO7XWX2VDOKa
lTs20Kan5la+X/UDzICXBNOeaxt9hHHPu/l0qy67KdR30AwFwUdYVJpA/rH6jTmoJauWwV7MLuoc
PGKbv3NhE1/Zup6KjCiSsqfMXI729TILUkk+dKlRbZ1mfG30GsNr4j6sX2hCOAcHYfO/Hktsmd3d
VOFKX7xxKoLfxdi8XQfu67uVr1GUf59Ze8ZsHvRzWOZ3i4NiX3Rs6G+3YvU6J6F1MpfOATiL8A60
q8gYcUM7S59DOnC+GbrJaVXztS2w2/VuJ9xik81C22lENTzUPTEbYrwGZjpd11sGXXDPGmp6/6V8
jfrefJrZSCOJ36BTjAp/Fs2wa8eRbeIQxtwPmlOg9D2BIHwvfL1h11ikaozUOKv8z3Iw52mW8yyt
uT//fTxiNvH38RowCDWRJMYA86NFpOIuUGos0osa0VzuulOa7m4MLlUbt+3wGEAW2hetVn5Lfq2/
Sge/t8e/OO5LouV5lPgpxW97xbhkMfk66djQb2Js89/3jBQ7FDr/3oULVTVs1aaa19lnwW/4v4VQ
VzngLsMaaT+RPo4+v7tR4NtE3p1uHzrhxso+mdx6YxBbeZRdVb0bbvAZOaPxUGqR8UZK1+Tkuc+V
DhKAq8ptuuSI5Wq4D9pMvvX0yo9/H49aZTd1zTFqYDf2Dm9PqBtE6C104YHsuqMUxLxY1XOX9/2L
kdLSjgsxXCLd7l/SgWZUnef13gITA9WvLkDSAxrTOJOuiDCcO14EXrEe8CoueebifAL7hj0pfC4Y
+wnr+xX+xI6SofSVtsHvbMT9S19zEYCF/7D+VgWvuE+4jX683bVYHLRlWobB8MmeTS6Oi/KlMY9R
Lcrz4Fb5JliqCa12mtsXynl5yWu8KQnH8BUVj+Mzj2yewHpe3Br3CyFWGjIXG4LqsEgIKMo3jLSy
w9ppNBBLbOpqIjc9I/yKy6FAxB+kvmWYbM5GPY0vhriF9A05aUPKiBv55tIko7mK9eAui4Ov3uzx
CmbuNehGecyl/bUuGuvz/9xLMtNhjBgYe2mF+sNkQS/olowklg7dG7QpfpCDrj+Ixu35iDneQ+S/
3iCLdD9Mg/2qRPHOjSrt0xIkzJsEpu2H0FY/R2wxfQeVhQ4R5NIBam/YkqC1hBm4Qa16kdTr+wlu
0yF1tMQHsXM1YlF/ij5jkVWb5LB+b6yZyM/IfG8S66i05XQKyAreJMuBNuYZerAqf8VK+CTnDO2S
kaefcnhbz6zS5RoajEN6UGZ1fTg3YYO5GJG3llMhujDtimZ2PH1oPX4iNSPKKDGM+gUBzz7Xq/79
v59z9n/2HhDE4/A2dE1HSIwj5T8M/13VKk0/JgDkCmqbptGg+PA6JARbUsBROYPjNN9rPBjriVQk
4s/jRRouFzfR7y0LPoOjhwboQXq0LCWEdhrR+82juT7bmXHDYESeFtnIB7C2/Trb5hRDnZjhcC4B
7p2tLlG9Bqb2lyzVTb7AjcdAvZT4xb6Rtyb9seaoyFzCN2KR3PEO9df1ABJDdmf8n3tjEBankVog
oL21EMDot2ElBsm+3oLpVT7FIzu2YlDKJ8ytGrZxMrsy1x5vnqJ5huSW6BOClUWWF7NoHMxUqTBH
kAPE1PrazsJlA6ad/va9ciYiAXvAx35pjJlz03uSIRDAZNbT//7JGY7+n58dLXRDAIWxkBmjsllZ
OP/qG0nyAvBnKeFRWtQ22li7L2DInF3X4BXg0HFfYlu6R4xImb8+S79xIgQz+L4+SU/Veqy79PYv
12+QRsnOK8p3gtDWzfrQDAhpAriBYZMfaOOHA2wt3dP6ZESY8iYlcHC/Pvv3t6/PtpWGDrbH1NQ5
XErmoXNhvKfDU0aI6qgVz+uXxkrRcyi5DU2Sx5JRZ2QcVgc4q+XtO/TOSf0KlNPtXzGUmy9pE3z8
/RkDPRgYVBQcQAbLZzscklOTIjFYv2XEbNxg07y3O+s51mtMYWvoLXmex1pFDncLve0q81mzZmtD
Kpu57XNFO2Altc9DVOgHY7nFCEg7YDR0SO4hn5dd4tFqNaz2GjrwKzWutcdCTcb8oimNOvbXfeBU
B61Rczo0KgjzQKWTTnuTRF+l0Y+ozeVjrbmPPWK4I9G9453L3+aRQIDce7kbME3uWfY+zOG7sIPh
O7NAZARU8GSJNNOprO03YjflmQJZPq7CdKnLU64+hKYxfSOTKfBU6dAEYWZYW5wFxJJq71IZXtcg
Hchum64vpx+EFRF/gErIK4PIgNRhLFzLDCw/0VDltlFwHDqVW+5X2VneSnzGgRZcJpf0puVUnTP3
1KEF+qb2hHbaLA8wvXt310yE0WZ5oWx750SVBBCxCWZcWkFkbUxbvhXWgDQAUY8SFsG/byn98P8e
+9f3SfzQsmxf0IGhesn51qFo/ZtLzLJiIplkulnFahm0WQw1IdaMWrj3cu0jgGUS22aEXLeW+DAc
OJTLAkVbWtKWIrblcR6i/g44bH1DQukVGgZGvB8l+MHN6iRvM+eoqAMfajHVx2C1kJWdgmRB5H6l
wWgvDUJXDeKoFgKiqoTfk6h8aSqH4ICExhaVbftU1SVDKif44P0NzutD5gyqLdKO0mGOvFZzQzgp
0DHq9iaoK1hij0U1t4hlm59lqrU6+H5ajEw2MHiFsXj4eyusCPxqa7U/qT2FjugUQJgA2k61TYbN
onoFGciVFtkhykGjQkv1v4/ZkdzJXP0ue2nQG7bdzxoFmFBhLCWueyRAgnnJ8iUJbYArIF9DByB+
E0/Teb3194va2ONRcdrbd/x93PI5QZQLKhV900pBsMriVlu/uK2tbnr26BtHTPZ961abv6omMqwp
fIg6wYRQVO+MTRC6MfCrHtqy/Epzq3x3uyQ6Rot0vJ6y0ifWHSJpplZ7UTsSVP1Ufzp2mHGY4MGd
pdO+p3pxe7wqETIgZoMfwFuG8ResHEXecicbSQUPs3uGu8QF9PIxUcZpX8ZsPP+ehkZPOtn6WNra
/YE8xhrEDPKegeGfZwz0rtYzfKybz97NgeQnWpt7ZaWkaHKs7M1248dZq7LPigRYgV9lJxpOx3mR
AHZQP65d1DpEio3e7d7yUDWVVOdu+HUT6ipBVezABJne7ZinL9bvoSVpT0ph/Z5Zan+kE3xkvFZ4
MJdEnDwi6wJ0HsLbxQ6ZKPOh7uvuXC9CfAgP+M/q6QXDtbxqQfAO3QOAK49tOlKZ0iwlwBPAwd5I
UNL1y9tb6eqJLIviZZRqdZcqz0Oe0GitLOzaSvMSwY19uvUk0oFXQiuX00Y9ykVPUEbxn9NgPQOy
0XpHSrcp19g1EbFQpBg2bPbLp3XsKUxl15aVTfaTrHZADKMNIOE/L2UqCK2H3OxG+fwN+SfsFoHj
TmhucRgya/CstBK7FZEZmlW3IcfUplQw9mle97+XG1FME3W5oUR/bqxPRYOy0bExNMOX2bvNZRXG
raSvtEvtY9aD8QqavNny9iW+vuK6kIBxddX7kN633QLeSAc6VYrxnuTRQ9dEziMuvIAePazuhCqt
tpz7tf0zpXl1gs8a0qOw1SuctV1jhKS1/uOhcGtKydsBZcblNWTK/Fy4hX3IGlI91yxLxPEh3JhD
U8NcLYxxADPPzh5YieUcx949DSqQrUZcNTtP/1wfeywpHlFfqIo5vz3N4PKTNEn8zGIpL8Hcfrqa
zim2PsuuU9kauWXWP4izKG9XOavJHACgdGrX6936JeiWwUVipJvRHr9DPnAfdDb2D6T76Gcrry+3
e/887g6CrBaFxpPR6FTqvGMqpvUde5Zmv96Fipp4QZCJ+zYsrK0bYWrrCFhYasU0HEmzzXCad+vd
smQ5L8hJW5/NaVb62AMIUhPpfn1tIw7A6zhH22AM5x1RmjRG9Y4xC8GSv2wJx2kIfg0zQM1as+Rr
URgfWdIYx1jG/npEWnjYjj1ao5vn1Lo3Oj24ubCLtjRpVhJAqoqIWCucg822bBR24Ij51a77Sas3
OhqlgBzosqYgownOSQESbqINFS7/oSKK87Hjz1uYcJAsDUQP9C4YQjRBuxcijm/RQ91yt07caBv1
ZCMlvfOwfsf60NocsDPjzz+w4m6+yIHA5Cdko9kWkvQSXlA39/hX58OEjmrdZ7TTCKFtsNrteg2s
czU6NWD5vVDR55e8VNl0kUbeuDR9drqhq4d161CDeLgLgyvtKbC0jNrRtegWsSxuW12CyRQbAlXq
7xlzBdOpvAK7jJ9hMuM6XCP3ob302lIj3s/RXICSNULI7KH7nKbVEVsltgGnERelYOetVco3kabB
ph6n7lRXtdJsb9qaIjDfZdkcTW2oH1fJ63LPGJfmvFGLYyPIkrAcHHCiFc2mMrJwC/eAGpkosmbH
CBHQTGJt+yTTjk40Ws+mND9QJMQ/esGmf7QU+xpqDGU0yAdpW2dbwIvue80oe63W7TK/amT/3dtB
87uRVr1D/tQcuzKvXkYnZEwXxz+qieK+q5ruOo5Gt2HaV+3bHBNZX0f36yBlHam0BZmzFc0orxLy
uP74gSFFaCfqj7qMqL/Z8l57232PyGzax5GugpIcpo80wdlaSOKwAjeyse2VLPWxmXoWPJmfapgh
nQ1Jl8h781Q6s/wedJPtAXnUnwGtmNtUaUdsEbPCUAJ/h7Zy9VWM35thJOrCUXTdj5bYbxt+/TpG
Wh8fSwZoRRTbLMxWuzNT1Auum1uoIenJ1lxmOjm+rC9t/bIa2eLIveuVWjuDMiBMM52VS5zhRrLV
xHicYDOyeyZPZ2ymK4jhDtS1UwZe20aYrcf6tbAy7pq5nE+pgqa8pHv+1EtyqUSrJU+OJGz4NmKc
t+umPEqT8kEtyBVYlmwde9LejBBr3jblZqwdDUOK9G6KOPRgFgd+HrfgfwkZCJiPuNDArejZWpyN
U1tJRmSAUJWROMWZXGahtKAOmpauipEme1ZR8RxNFZD5Sj8ETfuwcknA/W0tRjDfpEb/DfF+wFIb
X+e6m7bjEt/DydYeIWr8uTULLDI1VLH97FY/bkpuF5dqHYweuCjE8sARHxpbmR/g4OAbXV9xRVVx
l4Rt+IzBbSPiSrkvVT6+MIXpWjpj9fAft/Bt+LmFpmMFZFkMD72S0YDw8tDtPOasGqV+xeQDIfJd
ZSYPAJze1gNO1SNr1w34nlO9d19LYhBKHftGGA+/lxvkaIy/w5RZKv87EsDWbGsxaQQky2yzvp7O
CO8dPTN9Leq6o9nJ9qkVRIpMy9DnRjBGUepSV5A032Na/sLaWlVa8jOe0N8HWMmveiMyrgZY0sBY
O6/QJd9kw86eqTgsJTtB3N+r2sz0iXb+0qdnaY2wZA6BDxg+OhRNXqC3cWrPqHOIEvF0Hyftny/w
zqZ7xgP3c5oUp/Xx8J8nJ12qp0L7Dvxmv45RzcpoL/jVcI+H9f3aEzHakRpcN4anLgWv21gNlJel
TOzIi9mbpd3560ZgGRGHgNf9sGyYSi18mPWLShIWutYu2QBg+L4yAkAtAbbXu+8USSn9PQ8lZXuq
lwO06GbnHNn6V+8WBeE0pXM3NwRD67ahbVZiuqjp0WgYopDwSvArVmG+Uk34a5OKqlDFEW88IVn/
ChdK7volatT63s4Ub833GmAAe4nNPMTDhUsjyYYKGBDQ8AB+TD8rEVEgZNNKvwuDzK9mRlCLWOPQ
B0Z0aTKgFq6uSGD02T2MnT8vM69ACUDexFeoKjk5wd38kKiNekbwmG+RvbzhJgT6EnLp05rnFrX3
l+h0DRWN3d+7eUlQQUV0c6c/twDiSKystGs3a8UjAum79WhFQu/sZSJJzjVBt4ciTrD2Gz+hODt3
zQSKMmY2H1nFx6gN+qKJHxDZBepjQqgQwpo/0D8DjNwr4CAFaMvyHgRhf+rYo91kAOsVoio0Nu0M
UNAXwChcmhNOlr7lAQZZFaQx7UyFpMllw8ukMvAqNQClVxkXPTfBAqfpNgZT59WF4h6IMmTVYkPr
FYP1YKY/3K7F7RwKfRu7T25P4wu3zMFiK9AW5XOsuRdamI+jXaF/1qVFf2t+GokFsXpGeU1en2nG
cWiEZENq5H4qvTVtjYE1qRtnzHcXUyHRsIrB4A4VvTBcWugYQHR0hovszGTCm9J3dnVMV467A+RC
KBYBmT4mF7bEQffcNsnojYbW4eh6mKHqbOykSXdqRF2V6ocJ6OBOd4l3a/Ej05tP8VE68MX5LZcx
5fc6ebpznfmZFBbEibXrj3AykO+Zh2zohJ+2yrtWuo9pVqRYZVIb/RsNYzUsfpZCFbtuQrUTuQcK
r8TLYUF7YWzQg5lSCEQtpVM0PQu3Jcchby+xNeg7SozTYBrjUTTWrq4KKCYFBmEMjo9RijeqLVHU
R/UEPI8RqMfJ/JLPMXFHpfzBrA8V6bdO/1Y2flElDGMKEiZM+zJ3fbyhw4mNn/Q3TzPh/FgB3mIN
Z7FlHsBjvS/vF+xtsG2RCx4WwUOX021B4Mm6JdgkSfoYRzvgnxIP/iia7M5Uu36XiellstVq65bN
svB81VoabQysM1bxRfotrAUUNQELRT/axDw7zYmwq29OY93DjvcSjgBtyC/CUPJTkiqzr8zDd9pm
XpUwyZa53ewmgT0nmyDmShFWp3iyr3QDvoa2wKtuX2spZs9hqTK0TN+m2GQwj6LVQEhzxd1+gjqh
3FX9dAxpkrB51lTCevr3nkKZ9An7pFb5L1Fxqg+GsQE59KMrquc4KtAwANkCxfmizHm1MZ3ljzIs
BD5C93AXglxCN1dUmj9xoQfQFSIAiWveaJJfKgJShc4cE3gSsMcEbQLFvwa40yIUyXV9O4CwjNqT
BrepBb7iNM9ZSjRIxyVNxtRNLTFSzKvxyiuBQSTHXcAcNpgNSPqa+Vr0jYEZhvyt0VFTAnWl7tlU
F55ZRp9CMc2LY/igL20P3G/Ohxpw7mrxF5P7Q5MS1xZUcb7NNJxUkXx2dAkYr8vNLZfj92aYP4mX
zjyjoT8AQGJrxqhzkYE3dONZynHEfjMy1w8jWgR9LMKD0fQPmmAj0LbxU2EgJXZk8hHge1cnZ/Kt
GPRZWS9dxC+AE5E/xxOvA6xSMmsfY2xeurn5xU6mhzoQPppWzwux6X3p5P7Kqs7wFRMbHJT5vBkq
2Z3aAiqjM1VkBMBlmGg+6gv7fc7AWtqKCy310g5sqsZJ+aXVc+WzB7qKtidi0eruHaDyXiRKNNK2
gSEiqaG3zD8hIv5soQzzti9IIjkfw1r/riwhDuPQXif8bJs8iNRd2ZWnVk3fuDA/aBPwOTum1ZED
ROwGdjCoA9xcQu1ggOxlYTNzLGfhpk2LdjtgWwjwzPoDWy0VN0NC94KURRiIkQBt1DzYdoZlQf9U
rDmgHIzfupQtdBl1LlqA1t4BEG28fjJe7TJLzmmc7K3OYcslFSKZFZK5reI1jOf0MFoMA3UXTYgr
9vi434qK2kQJgU4o4U/UYwmF7C7GGTfkUGL4f9cIdRfoxQcD6wezUxJkVPmv3mjkNkq7XaZX9R7f
8r5qZXoxwo82sLczgZL+DAbbLyGE5S6NJnKFK3At2bksTBZDfGqegMDp2Fgv1CJ+cFv5kWm13DQK
4jX84376grhhfnVAUkT1L6Ob+70WK9kmRe/gAwH65YRLcoq8RpH4zjvbpFX5Ns/BBdmob5tDvlWV
lIWlfQ7a9JnPsjtZUYCLKpxHlpv8e6vpvE893lZ661n0OPALulF7LDE4PwZxRsJvMG1lG30WlTp4
o2p8gsomQDcIPtrQrvYV4a2+AloWBhhZGKJX72rgUQDKuPaks47kt7O8FIUVdF1ZeoVDF0GxnXCj
xMYAIsExYQngVsMImJbObtJm1XMg8CHHmc9p06HMcgdYJXfNgEnJDbQ3o8I1nVNObYxAg0c0KTvV
itMddt8eWGMXP6RFdMasg0RUZBuyzJmE1NfKDHR8ZNImyIvYkBwyV5U0v0FqPIKlfWx6vGuodVII
oRthWXcWesIyFYdEm+iPltYH0V09LdjvmkLsYzV0JXrTmEmNGS0zrRc90T/UKsqAXUJT1gRK/sZl
jhwAF5tr9KoO47vYHU5dz258ogjv6wnLMu+bZ3TDZwRgahJqyH6MTFFGK/EJMd8zwNAAUcYupnfo
VZDWA/S0F2vIfo16+FSo5rBlImF6mdprjGQNBuToFn3TqJ9SbHJdiraceoULEJ9WKlGiaurGacvs
DhHxkfo1PEtZ6Zt+inSvTZQvS8xP+axfB5X0VWZkbx3J06d7WqpfZWFckZ1PdyQRbBBPfS8MjWPH
rLZyOkeaEr7Fg9zr0xTRveAPs8gj9kKaiAj/P0NdPTd1l20tQa086oQZ9PUFNxPTEdtPCmq5QaCF
08eKyI7iXsUxGjEOPPBecn3lJHJlAk+X870i/8ATdRhtSOX5LJaogTyVy1XRIVQjeLRVOtcaILPe
oBDEFgHiO7ymHXOwNCFLsaFBRvxgsO0p1tgihz7ryYHtk30I4+aRcxDONoxI8P7pb1vGz10cFIh2
C+kNs4J0mIRoPyrHK2DRuhiQ9MQpPIARJmyFl9wm0xrViobzNqw4TzucN2GSbbI4Z2XN8GG6JljT
RJ/v8ir/zDuArIIuUy6dR9GSUfUZBnmDHIJNYl0SxdcO27S/G/SBHY9DJZ9gWTGYIh+SDpFUqKbs
P4YPY0hST6SxfZeO8lqPHcpZvXujedVvZmKmPAL4nMMkCcdwdbb2YR863tQ4xoae+ym1gTWAEo49
wxrcLe3A1G+VONsBx9wqQ0+UNXZvX7U1Duwqz3xnZmBZF+VuCFAV6lVueoU7sBJo2Y+WlhxTDvKS
LaX8BojO15TqxYwVIspaKDrWssUJgnyvmoJS0oiMbRqVXkB+0RbK0EeMUMHMOfSNuVZfICDLydra
SpRy5QoRBuONk5XxO85dh74bWWgRHcmRiQKKrfmU0alkL05fXrR88iVvYW3AmxzIQlST7lyyBnP4
yAHJ4Ta1kyuKAMwNQ0VWJ3huy5Htw2gCrl7ecCC2H5EJtcKu2KvpRcxoapr8IZjf0N1fQjtj8Zo4
23vd+tY74Umh635J3PgXZU14ieaqQjPBO+d25jOT9xc3WtwnP8YyxSdjKeQFue7VyVtY7hLCN/O8
u7aEmIqJfwMpYSAAygBM3cOobkIFUrHs3nt245muZjtNZqAGnV8F62FWxCSL6WSnjibairrN2R5F
UDNAXsI3xsQRmkdypMlPYt6UUnp5I3E/NOvrTdux0KJKbbnsFrWv5myJM/sFCS/aXlKGvGa/npgy
MWLYyyYJwHV0jQmyf4dHWiT2a4fDii4cvuCyv1vOlp6Xh6qNWSh+LSV8DfPyA2HeruRjTfSWnxdo
exscbc2ogUT2Md1rbYQljKmH0NkuILTx1V5MGzWo7ykfamGclT4uqZcm5IqOeU6r/KeTMKHSM/mT
BoZz7oyfQilLzw4jbUNn7cyGavAHs7gPk82SeYXJg52H2JGpc0/M1D1FMSBzVWr7gZHXYFix54BC
9V0GPwDVuMSHHhKXszQtyYOuch+O0U/LRdlm2EzlYvVR6UinhRZFaki3w8sx4KDkQ2AC/6NbRJzw
JDDvTD/NujhKToXMhQkNUogTTYceqj6TDcNSwDCAbaFrxOWpZ5hOSKD0yzx7xh55Dvsu9hq712m7
DG8ZvYsSgKt16Crtx4pKUWiq73A0gSF1X3Q5E7CAOFll7kY/Q7122PNHycah3YrYfrVUPfA7guGl
Pbt7HeGZpwux4frF0bicyKoz/JyG/IDUE5ZR2+9yK9YvdsfUkkAAH1p/4WePk9jbY5p9k0Z0spMZ
2xp7ni3YuQZM1n1d1uq1b5iTiwLufAr5yMIJDQDBOqZU6E+I/7YT2tx0prCaC1YbMEIa6ac2e9ii
/WoDY1PhfT4P1HxTQ1pt2PK7Z8YZaV28o3J/dmvXApDA2HBC++xbwDoXkvdMUdKeu0h5n5hueqlB
289QG/h2NimfeV4aSzPJPhmyzHdWHH1aAy0oy9WvLrnefsBed9tqi4sdCW9VRH4QBvjTHXDF7QfJ
Vb5eVSXYjPg1yGrF7w1eVyHCb1blPCEkqH2acSOxGXm1g+59aVX6ZSC47yrk2mxK2PhGhZ2Ag2Ly
2QZc/wmN2yktzchU3udVyDGqHtIpCbatMaBJigwi3ByjZWIRudumkNEuDSjD86I7qBmBc4laB1uX
LRcZ6Qx2VDxvfSo6Xwtc3UtHnD0NFy/8tmxW2/pDRohjYntgLsw469AX47WMA4ISpn5EPP6TCymL
bM4FS1KZ2c6ocGY7w2WwIpD0PWnbdcQst0+zI+Z8LufO8NJ27VXg9zlwIMC3Y4PWO9s2U69ppOTs
h342c89c3W0J+g3zzFNzTookH5+TtnuaCmKiFIvlE/RGqdm1H2sx/KLoDRR27s1GxWCYPGAzb7uT
WBJ9IaZh6JnnMxkE8q2F0AnTVcZp7ruIc7cmYIzOoaxlpaK2tN3nmtD0I7x5MhRy52sEtcroJmof
nZEAooB05BApg2mWbHLb8JhX6hYiUzyhWEcD7c2ANJnyFO8ZtQZCcIQQyzqeT8GnHS8HLSbcjRp3
57woaGxbgedyvZhZBjeVXiT7TPDXddjPsUKYbEDTx8VdbIh0J/Ja8w0bhpgOTsG1lN4zpFFv3AzF
eR927pEeTHuCbPtby8Wp6rrvYxcyNqXs9YsMMqQyazu1KSwcFhHviVpER5Nut+dECeZsFvTGbX4X
U/ClBTZbVc28IqzLTowNLkNtMbDta3vrupjOmUmTIZUq21DO06kKbUbZrvytQX6AbHGMgvadCOqn
RonkFnbPNeTvtKJRv8Z1rXtaKQo/zpuvNKP6GDUVVSLQaKNukx2L7Q/JMK1fEsrsBCgSHR/axb8L
OdgbtvEhMPz6C+PR1o6sx7BjJVrKYNGY4dbqtPc8ph8nwsDddJm4WJP6OkPPSwzn0QrtlK1hwBY4
V16arHsd49L2VX360Gu5YkzvbaXMzhj8LPq08yOu9XNPANtzBVSjosl6JvHWc1yRsxdUwTMEMVqf
KBxBPBKCZDDJQMKg3OsakTykRX2bIMYByMZNohuXAnnPbiTU09ItdavU4bQP9OA8jtVjpkRgeMG3
9iMJCg5HuieUEeI07TcyECo/iMUv5OCnrHuL3cTdOGMaEOzFZ6cYgV+HVrFJDEpodCu8HwOKWVkb
O7sayRNMNq06nJafLkZR72Zx4nKf0oTKuaT2gEE7tNOFAjZCstiKdheOvbGt6/abo/4G6kk3aMAU
101OyiCdHWsaNe4uYWddd+Ovspcw8Es0faC7QjqhdnO05oiLEd1usnHZRKI3MjeTxCcJx46IkHCm
pCGrM01EtZMgN7w5MekaduMrCfJfsEbYxRIkrrXILlktwHFcgpwOZNKFJ8ogewsqDGDHGH4Hnav7
etdwOPf4HIiwD9zhgTOlYfWEiRML7aXFrD4Uyt7S5KuOn9hXNE4iUzFfo4kwyjxRn4pk/hH1s/St
PN4XCXiEXh/BbS79mFIIT+0VPn8l8xRbRLBAlGgLF1llqxYy5rK+mwTLbTCCn+zBZVDdJqw8roU4
1hpfBtq4lCFfbl8Jb3TJKhCNo3uSVrrrfhGk3lKAP9LfYYodanst/x/CzmvJbWTZol+EiIIHXuk9
2d68IFotCd4VPL7+LoATZ2bO3Jjz0kGypZaaBKqyMvde2+p30koqbLx47TurtBkvckHyJ+heaWQ2
s+WlHT0BphNkLrEzL2LrxPHdX7o6SdhCzY+MskfKEW4Mr9NPok36Y4rfgbQXHNLCbxa+Z+eLgfb7
IIxVEUUXuhYjQlkyg4wBG0ttvrvpeItiX6wLV7+WJq2xXkbYBYVG783VF1ofPKIBOOa6c8U3atE5
dL8su3mq7PKWkACseAzp9CgXSwO6I4uwuw1U1ss2F9+NhjqZZi3UhIJ3WcmCz16x13QC6AqPOcq3
jriVhCN2qTS7MSfOKbEDZa227ZPNTG9Rl42+SqilUT6Rna5X0dapo/fOGlKOI+awIG/3K6oaaLDN
1pBttRxyf4nqe+qaaC2aXmYCVoo+Ien2aP+qJfASumYKVWJXFled5KelQ1P3RP994zkS/Zq0iqUS
uw+jPuLj6Lxw4cac42P3JwSUVd+ztQJUXtBX+W6dCZsevkRAuRSI2mijAvRXWfgCApQYVM9clJKi
y8zKbO25/biyl3jcIvIP+HRCN3xW1QbiUk8rQ/QgjnwqDIeqntitl7bQGVT4fofGEDOeFePB6m3S
hQtaiqSRryZ50sje6abauOUc3IVZ/UICCH6ysjz5rQbrWRD61ssfJoypRV9auC170Fs2W7hqBwYB
1MlnWykkXbkvJDAQfdOV8YL8PAhHoUQ174E0VMzwSJzUruyjd5Nswk2uJEClTOwmVnDxVc51agFF
GOJ/HwQNBE5Jm6s7tHkD3Yc88qWucWZtmdMvVSrThUMsqlbW2ZpgGmpr1Xio7YQdw4zlBi/LZyK9
j9KuHyKXgwOkgLUdvQ5YaxbAhrjgx2BTOI1/xSODf9deKty4a3oqGbjcVa8RBwJvA59iR4JBFb64
kovaMTlLppXXYfzIwXobG+mDegGE+CsdUxIVO20f6qx9mhnvHQ+wWeOio7dFZWyKtA9WAkji0s2t
X6A6ip0Mu3czQMei+2LS1Ga7IGTNAf3wO3XshU/V77pi1am1cog8kqoG+cvsG46fnrx6/VAe1RhC
RKc4MY2wrRKR9I3iDym/Yw9HdrDKdBNAJxWe4SDeIpujltDeYpmYC+JgsKYlyjIhL3enl2hepQ8p
z6J6aPhVa8EvBg1NJrCY3Gxvxs5raHKSqdQAAlo2+a5MpESuR/ah/gHEFVUFUQXscS9x4phLgU0C
poZq7mStQrDtL1lvsaG1prpNyl8QBvdZV+7MplYePagh28yoACV6tNuwVGLsJ/e87g9UAR/+0BNL
6yO/cOoCyRCfYTbS6yoUSFwmTypS1hqC0/N+Bz+dBAZXObJNoHkY3JpfdV9r/mc9Npy+XOe3KKyd
RNOZNdrPund2WuyD8NeXxtB3hxEBpiW1YuVERrTR1FMwUJvi9qp4k9BUdMm31FwufhAvC5myzhvJ
sLJj5lVwXeDyahnokOZXsyrwLG5b2/S2hFdOBZN1yjPMy073JZB0rdwhOTaZ9wEtx4eQ7serMTNu
hoo0NDBApXt2v4ZFCtSoqn4EllYsUTZy0iuMTez03nmMW1ZEAx8niUhMdG9eraPtLHxYCxGpVjHj
jDZA1kEyx9l0/De246Avf7dZYq+ykBZCkY3LJDfAJOk5XQ5vfCxjuhhNBfi3t6jSNRPNlOXGi9Jn
L5OyNW7S8r4dxqBIQlraJ5xk1aoHRGYF5b5gKod6kOlIpws8VtRNFJrBt9OlLdnMvsIqVyHTMoav
OICrXPNrdQXUFgQcdly80JHX6KFtQ9E1W4SeJkpPBMc9U+xFiGaNWvwURu4L/D0gwLztDZSYHbIj
JrEdlV/nZZvimCV0tBtEifAOveeUYRRIDq5Zzr5bXPb7puIqbhrS/KSofwgHhAQtoo+m4lJRc38X
YkZf5hWLJU7im41ei9yXmtNRS/Vtr3WrkNxytr72SpUQipDIXFDXgxwLRoTBS21RpPj4gblop3vS
dddh2D6gQ22X3ZDqK2uI3gsqyxA9xKGFvT3meQ34Iz7GUX8cEMSIrYRmSgPXQPWdxxjANmkfP0lD
4HNhG7Rw5C8Kvz5ZZY9xt4MhYaLHpt1PcxVe1qLsyo1ra69m4b9EAmjQ2G2NSP9lpOx4xbBr697Y
WF3ABMDT0EWp2go27sLQtHKN6P4xgyA+wY2vEBAGtrFwV9A9h+KgAUCY2MVEz3JxDN7Kw/26SEbo
3rleHvUUox/A6iV2EzrpNeeOlj5sj5FyR8IVQ5UekaPWgf/XkX2FA6u6lgMhdMrXQR1+FW9l0Hpw
GeCXF7FmYwl2M6TqWXb2bXkYpbDX9VQSiuykVnRw4dFlFLKIpgiD8lEkokLl2FsM3rpxTVQJSd9s
avsA6fmd1IGAgDrB3ed82/XFlGGzipzyiwyVb2QhmxxHwqIviq3Tp9Yu0TwmuL25toDrrtBUbjXL
e1arYefVwiDAhElfXJ6bEZ8FeBJjobbeXgrtU3E5+jvOCeLjSKOqU5eiNF/iVI5HznnfPQrNIkxs
aido5JWRrrCbswX0VAdIYuAMW7+10P2OGlY4Q6O8J973ope0VDMz+yxrn2MF2uNNWDT7sbnk+aMX
Iw0W/oYWOIeea98QnwFgxVm4tfmm+MPvpmRoFbm1WA1WeyI+uqOUIl+3jJBgpsWLdD2YN6X4hOdI
9e4XNEnNeMRC8aWY2pM18ZpwjPd8ksha3OpJciNROWhUSnqSrvrml+lsErBML3hTlnUe+zvXHt6M
EpVl3XJFAg0rmIUngJxdd+XDMVm1kfESI0ghqvSdGcNXLktJ44R8aqiQdrYFwj3g5eHAcpZJ9mJV
6LLdzlijoUaeGn7mWfgdl3JLSVMvEbOOiFno//c9afCadcsskyi89KHLOLt0CmEgKqgoPR8NxHjG
iNbCOnr0pJZpxJBGOlsk7ek2tcS2xQiI1JehOa0qZvcsQwYDu1o3lmVG8xEgcrym3FyEATeFkXPX
Rbj1qaAQpOvasa1pHmsJi3HN3DqkhU9jUxaTwp/wr3C8ujohboC8jmGnrFNYnpswD35WTInxb09L
PMn27kgrdYJNrgXiHD1Ug2PPsMPXmOxEqnYG+NssUyLS6hxcZcaoTomtr7QrOFOMxrsiuZxUh4sG
5SHxHIKChwQcX9O+lVZ1pq36BZI39W/NHyw1ICIcd/e4ovwtYCoGdwQJ9p37AaYo26RaWt6cHvZP
Pu05YVFvbF350uz8y9X035nxpcf0N7VOIFuP5ZOFTEYh85X9v2EoLuRRMsgB9SGKbWPJJ88V5b5U
xFr30nYn/WNTACVAI0SbU5EmHXwn5695P8O4Z05Q+WcpYCH0zdYjXgjpbMvnwxthWgQbDGn9XAuF
NFml4dby1klqfXnckeshxq8bFQAlp3JMU/1lUDnP9vgjL50fTKuts0taZz0xyLrm0Yr0dFOgygeZ
zoA+XZTCWuR6e008ImgIneH6XESpo3Fc1PMlB8yCnqY2bI3Q2tqa8C5OUZkwoJRf8Vgnm8jMDzSe
HzDzRigqxKtolF8ENRgrcIomuzJNbg/f6RIlgY2rTTlJlO5yIGwkok2913r5qel6e8pto3wqLwFm
kKO0rXRhqpW1tmr6KmbtmzfiHHSY2kH2AbDiIUN0+DuPjAU9D/PCcBn9f8WCtJmOcmx23Q/4Yysj
INw26PX9nOjRTYm6M//MdbiZ9DJiKDIHf6goCikw8hiyhPOu+X2J1pKTmslgo4lQZstZ4S/jfpOV
tQVoNUke1apeIRfC9B5yYo0HvVyntpJdIqkdmyppdrZlVo+Njx7PVSgZ708nuneRookGrY1331bE
Li88Bega6el/PnK85MMSpIK2kz0rawmqpHd0EXSUJ+kpignfzeRRrbThnOB8xHyMBsK2h02fEbDR
1tPtgmPxbejh1dhh6Z9mKquDx9cynRD58WRFKZjSgjBEY07G01lRUDKGM0Ct1/SdMUTinKI6bECq
nTMnDA8MzAxGgyhAsxxTcGxdaYrp6ItsRhhxXWfbsuiusnB7zp1oI23NyTatbsh9wiq3sjW354oP
uyvndshYBkKwGa8xf0Oz8P7FeAZufTqgg/dIfIjN8RIDH+J0Szrl/d8hW9U6Q4NW1p0KunUYkfcW
M1SOyZt2DCjuZqflQIDFc2mH92e0ufgFp78ZMbBRIocoIc/rwH8qycaeBB0zrSCpXv54f0Ol3eM0
5/bJw1+zCR0T2/3ZLEKfNelem7yG5Uia34SSziLCYyqYDkWgvN5/TFen2leqj2tNVccfRYR/VGeL
eiKAMcLt4lQnmBvZESHhekjsY8KpidHjlBdaUGpZOOy2elOdE0OY7zq6EZg7+GBsFU9a0Nknif/9
iiqaMy/AODALPsJs1f8p3cJ+yHojYkGHHTLTt6fXARjc4C2/YdSEJeTBhjLbjrRGLD1rptraiy6p
gTs9/sgaVb0qRjJtwVibuXMj9vlx2JnkpE/a9/g0Fm3PNHl6DoKDk+b8IbRme6pp213aapA326s5
07vhwWvpXYZOka/n8Cck8Ok2VDrSnZqT32ufAqvP5wi8ZukFnblswKQsZzer76bpumhltpnz80ZD
pJxXtbfC6j6qWZIv+pQZtRuMR5+AE3qj6MV1jZ9kV8YhE2o0ATeqTRabyvqu8JekA91GKolwjJjX
6Ez1NH2O0DZL5NihOOtRGh/YAkMoPc7hL7gG/HS89eWmnmh5ox1na8ao1o654vBeR9E2SPN1RQ4w
XVGZM3Rl9L2KrEkrMlJaKLnpbWpF1w80T8UZsW6wHofCfHU0aqoUWJgeGi6DaeSpzjpqvegWgSx2
0FwpU6+frdAz/WEP9W018wpp1hyFcOujFnfuNs7y6Q7ulVtucqcrFepPhnL+SjCoogmdMeoWYicH
5GG9P1U6fhcs2xItFkVwsY5sPBR6a2erzu2dJdph/2IGRQAtJ61WxGM4CyYv3qooim4X58EXi0V+
sTVSdjhwoE1IlPRmYjzu7CC9jNOz+aV00H/BfEsXZKlpKycEydPU4aui6Tiv8DIdCplYgB/G9jkX
6E6JhG6e3dnVVXeB3JZoCpl2afobnq9gUwceeWPTU9T00ULt7Xgbd+N0UAcdQazNVSNk/TY6ebVU
S+R0geVXD+p/OLH3Ne5PbiyqGX5jIcjyGeP1vHxBBc33lo3pqqhkebq/9Z10+6OWM26bJLqRUnBK
YYR/buKEnTyVj87su4iBWO38rvo9ryh2jMjZdrnL8EBPwFCRQ8sNY9raCFvOddc2h65qN8Eca6w2
xs5UI97xEZix1762ODOu97diCPmRbcO8B0jkAZsAjyLbBQXs17t6YvfMAJ/CoFMEqkhb31/D6Lbi
f+luCb4aFylJOkSm+frazkv66D0FTA3K4hv9w5I1fvjUxbvNib+OOrHIzTr66Ro/Z/OQFYzfna6V
r7E7ZOsuSkCco25czsJtvTc/ALy2l/n2bgLnw9TSalm7FicpUPTqwvLCaK+YrCPzHao42UNfFclj
ShF9s8v8q3ZfK19Xb3OIL+ytFdJEZX9f9LsuHB7oq3epjjZx1eWahX+xRmUg1fQyBIF1hy4PyWEI
xSQiqYc7X7TOHOtQWOONtRz9H0m2yr62OBXitBn3rm8j3iFT8Inr7p6R4kw2wDwvDfquXGKJQIs1
zPZ8xfF/uIk6fumyeNK8tnpG32BiEwV4Nb8eXiLow18RxoS1kmjDPh8Y1oBTkHuSNah3DV8/ON0A
Ro0pT0KfqDvNCRwz/3n+giSOjAe96+gxqFt2LbQ2UATvayGnu+ZROB8z2iYhynbf+kNCCftMCIn+
5dCRWGW1158636EjTCG0m/2us5lJItpF/9YD4VGDTSRirIWIJGyki+u7vcKpVR15eyQvCp3lwAAe
0SXtN7wwd18OMCsRdFkPmSxj2khm8iMnvaSy2+ahCxt9ERkkIhXsIifihqxXjH+LqG36t/u2YIZs
Y14SRfRaimorU8wWfWBeQy3ObrRvs1vVtt+w23CkzS+BOadUGRvt6iJ1WYNKVx9abOrqFL05Tl+8
isyquszsQ9Uye+7p9xe9rB+FrlB4udGpjti+52dQI+QpoleUlc8jofNuXIY/hgANf4PI+wINXz03
Xksjf/pGPEbbQie+STCn2xLiCjRfUeLX6W/Of2D+m5mLFCyoia3t+/CxtZXzbDxVKkPso5RhplK6
+ptEo7Nq8V0ouO5W9QzTnSFSWoP0MgyLaW5PcoeqEQNjU7PtxkA7N5OnSo8559jhpG8cZHvG724u
5eBar7BSd1JNTjlrxyOeS/lYJONpXhBtmdj7TiopaO6iX5cN//dAIh9khuZdWN+VJwgNO7MoyPGo
ZLezBDlXcJSGd1dhFTOl9M8OzNSuDLLnsmY+nzSpPE3g1OdkICs+48LdEB2ZPme8A8eQEUBkOJ8M
GM0nOpzmUzFQ7Y/wptvpWSCo6qaeqDG6FUrrJn8f/PMcjgMTNOb/SiRF0HXlhyrER1YmyQreSXdR
MvcwO4tKw3vRWile+8bU1yOLtGd6X0FZIP6b/IbVtPDlE8he0eUGZVFxNfOkWWlZXry5hv2V0v37
Xb5mBjGzpp49a8y631LO9Suhu9055+x9NEWqr1WExOu7y+9evA0BoS+KCC+SXukkRx+fvYiUeADe
7Y/UhI5fBXjOhgQOihbIb9sBLu+ZzNlj4w2rmwE3vRjviU5tbzWLgDS1MzMWUhcSyAf6hM/UEQls
Zs+wOdM0lVKhv03vC6WDf3DpYOATMbqlO1H+04QkqNgwGaC7EXBPqyAPYdpGDJreVSzvT+ZXspiG
4v330GwOBzPXzfDbCDSkF92phPNrwlTUA17BjqAiv4cvSLGexqecEMfT6EQDOsDGJaB6rj500VGR
RuxbzDrfNeC2DOOK5CwLstNp/H14kfXZ/8f2bUNw2pFyRNji9Nqf38CVGFfMuUm9/i4xEqMamVbn
rjdiTi9+sO4r53pfdfWkRGmej9HFryxjZXGseivr4C0mlvuXxDtl9mjuoSGY9JbLgo8xd/eGTJNX
Isrv2bjz61M6ZTLio2HKYz7JFiJO6tN+m6vMuba0jC3I5IUcw/xrYLVcGpoX3qBNqnvVpAzJvcRZ
Ds2kwBvNxt/qBVweTpTPrs0kuxO52JME2z64tfW70S2qeAtbAQqmrDvOGfCyVcyDM3rM7ib8jFMY
eBWGpsOUS0+LzmErCNDWJ4citML/leXrTvFaf2VWOYZt6pawLaFjFcf9/XdmlQSspzRFme7vlLTO
NAihy8Lw6uPW32T/eeTQer2/VnMjubBhXgIqAtePvBcRBNmVAQ5axsBMHwY/tUAUp+iyOsc7jpyk
1sbYy4VmxTZBVNOLqCXV/UDPJRROf1Pa8iaYSh7vPscGMe5aGKWxov/ULEThZ+Or2t36vHev7fwl
iUcKXvRaZQrEZnopHgb9bJGT7PAvP9m5Gm+MVuDAzr38KC3d2URqlj5i8n7M4/DVMF3vxRnsdDk/
YgqRLTu44+cayeUqrnd+qafP85ewQqXpS1ue5qeaJ6yVaaTr3GNioYy6fw4EX+ZHWqC+ltg+z61o
3mLRmcC4W+2FodIbaFKWUAewRso5uVBHu1o6AgulYdYPsnPT57pjCGZVbzmmko2qVpiEpy9eEhoX
yxH8xnb83DTa+z06xcaTjFYFB3YoYkZHcky8/5H5azr/yPyFogNc2HV12xaCx3+/PtCwskHHdnIE
yLb5A5RREegbicXMGrjXcT7axYXbmEVOKtUYbnpmVSejdLVjHbw0IQktQ4D+RTJIYx6UKQ+BXWFC
Cynl4IY8ALH2HrKxUSHmgQydX5u/+IRiLzDcHiSAj/OoWvoRl6C5LklsJc5DnizoAmpdF9d5tbSH
6HmcnhUKqqfcsF1agdNqZWqRc/C0FI8nK5hT6+GJhOHZ8DvfWV5afASqDZYsLkzxkA6C03Nmmw+s
gc2OkVG5zRKyMPIhOqZ+Wl5G2uWc5Nz4EwAK38OipGnDYXbbzl+sgNZ0FEZAxqctL/bblYpR/o8N
ECbfyoZHo2b72aLZj8Xab2x4jY57gNKYsCqVAjOLNiAwKb4qU80e65oDF8D2l3mPy+o4xqRIOW0p
qE0QKiFOBHM34/BjzV/J+dH0XT21fzh5IN+nl+9/YPqjBqbvVRTpJXZdjestbb6kDaEjS7L8wYzo
QNl1tzeyobmVrbxTXFovpQ2JPeMWlOklatPm5/RgDCDDKYL+0djmfM4tQpO5nlCa/OpQDnhe6Jxt
fYo4VoZmbWW/tYMieXfwX7XL0GjPUVjRryzaegddZs861Cw9x0a7EetHc0THxnRJ4pdCt8RMy2tW
aqQfMUb8Gj2zWqV5/Bvv3t7ulO9Mo05PfNxrpv05NmgHSJV2FpbqIhzXISmnX2MYR6RTrBStwP0r
tVecg/uoVHVa28yUfKKelW8056yAHVS91Ap+NhED1RLOutoO7gGbkoKCGDC/Hm7CUt8aVc9PLFyC
ebSQMZZB5RYZOARxkSw94a9br9naRmqtkWw22BDBigymh18tjVc22vF6U9AS4CNPXrrafQrJyt1B
e47DFphRFSHihMbGeZBEU7QW2J91tdzWmEEL36cVjMxJIUJ+HXcMvgB2xo3MIKlLrgPCpiIkHdsy
QdFD6AZ2sOGUuD75tlXlP6LF82x0tQwGhsOQFo9elvobjs6nChLcovdzbW+ae9WR7smWOhabqcmK
9uAQOG1/aOKsP9AserYs2An0atuV0WE9wlwa+A0akijr8TrhtUzJpcG6tC+q6r00mZNq8XgqSg4I
MSmcpfFzNMgxHcWnod5oRSImCBdkomWn1K4WEaKA7UDYOCAzrvSoqXeO55L5oDFSsMenxI0YXQfK
LmtVY0/ot8bslkYzZrnmeczNw5CVhPEgElYz5adU1RsW0gWKWecqvOZM6/xoRyhiBTKhsuV+xvxF
dK3CUBvg9gFB5tFVQmTdMlpbuF63EMAxUUg8AMmExO1xpzg96RIK961TVuA4nSezI87dTR+q7Ldg
5/fAk4Wt9jEOsYXVn0Yu9bRrAHbBDFvt4Dqmz3o98Qub4OQI+TYHGszI42EySCNDzHWp7NSisTe6
k2ivVTxc0Hl9h5wBbrFDFV44o6BiEe1TlHWHLiQKUG/ieq1ObWmCKCMGZKQk2W0NQMutHwIvLx5w
sb26WXdJ1N4//BkHMpZjfqxANMUiKS7BtMZ3zuRvommfp5esTbNVPaZbvrOYwg96/TPVUT8n6AQJ
cbMhlqjVyku4z2pj2UKD8PjIet6ulPMA2RDEmeKabZ80jhQBrlA4F4+57V6wuyw5LkYNLQdGkymE
o4y1wgEYE34WnFVUvdlH9amyi21Q/DJ0xLQRiW5XYe0qZ+cDtG/Rkadi0/f7lulS4r+PDcMKdmn3
ieFyEr5jz2fERr8d1ZXmntGLOHG1djF2IEzTwsMgNqk8qMyQwEcuVaEsrPEVLA5CD/FWyuBHxsJz
deJHJ4+HY9PggeZY0i1loTy6TuYfvYbwSk/cIsf0aS7jVFMzZ2M3+klHL9o7oHyJzjhmPRFCnZH+
8hvYMK5nBFd1bIjt+tS7urxhuaGrskcE2WEmbBlKBxmzPiNu3yShBiOT6ceWGJTASc2tr7ntIW4/
HBMJReN4z2AJ0zUmiLcBIZ5f5QB7k/alZexxThq8N6VjH7n7xD4MRLmVU57vMOZsEgL/PMr+naeZ
0ZG271KMLCNDUSV74CDHOivxcGB7c0polX4g87M1GFdkb95DmWGkjL/zrTso5dqt1S/bGOo1sVj9
IoHRsGmSWzfIPT50Y5/o6VfsvtUebX/HqL9B6iJAmhibc7+eqfi2dtiHwXB2TQiLV6uKHRYsBFpl
v7OsODgJz36fkxWJEOWw6iCRAJBtHSyzzXZj7BL/YOTGOuq07DHNC87LtFkXbaq6S6vx3Y2jGzGj
qE6/MFgfNmZu6xcdnBDkcDAt82vzd/1GyVdEXEPN6PTouVe6k0LswdHF43GxrY7UuQpFyzqpQrJQ
wqp7qwSeWrtUt3MGz/2vYvRqdqpa4mLwTXaGvKBVhQDJrdxgx7wpXY4z67ZgwJHz4e4MmstWUdio
dmj5aELQMjctcS5ylEhzoHRdKcPGTR0GgUwCVnxkOudLv7oOtPeX8LLHDRO86qrAFtt55KZg5/E4
U1i9z1E8QYgGcRsJcX3PXyEvm+Sz6Wke4+9Do4KuxrS6s9EV3hFCzqLSmH/da9B/h0Kqc1DFX48j
ruoKQwjLpAdo6sy//l5uarIYLMFVdqxpaS9mIoQzcd/jtu2WuW8Hx/s5ZY6rwqCwq1juX2UtPooh
wfHrohDtBgVKGYAqJiTtUyvqp2y0lZ1pWiUbaEZvFoIALZog+jArc9VELSzmQj2jTyRZXM9/qsHj
XLzQgiAKGlj10e2FeyxVDoJhisUFHLv3hOQj3haF5jI8dgnwi5sDgdDEkEHmI7XEUJ7rnpuIvtxX
gB4FocbgPOuRGDe2AjooxfjOuuQE9Mdgc84gBS7lAZ2J+92NVjjlMY5PvWCuk2MteepSHKFl+abY
KiOy1I7PQWPob2O+D8rSviRhW90GAjhmrnxSRlhAW4f3p80e4t4WG7NsLCR1FKOdpzsEx2Aa77d3
uj2obZAvI+SSLNtqvgus3IroHSfll9Khu5uj2Ap2FdQ13kjmcFAuLfpq58avafG3TvXglQj2h5Ds
t0x1gh+NPBc48d1EUEghxcED+0lQfHBqI4KF0R/GV7t5sXu9gvjdMLyEUVSfGWVl1x5F+Zx54DDD
fUzNdj83o4eyQrCU9sZjkuR/TPf+/fLT1H+cdjTNgiQrXNpZkLbmsOq/IEl7cj4kys+Q8SVOy4eQ
qT9HdZGfGwJIZ4AFJDJQMbZzbdIec0GhhD8Lk9q9sX+2gYMJrCyxkpiy388NVtLyuPL6aJdLfa1M
rL2ZPSVUPT35eInKpDrrgU9An2dftCTKT6orodRFgQNhYiSLlI88Xfr66N3COlz6E1yjcIpyyUKe
ogm2Rny/iMdPaSFjWnIiPqF1Q/jnsXTEgQUnpS+qj3uq3wCemaoD9e6f1BUNbSfuhrRZczMwmMJZ
7YjzPceyLveyjuH6owUxj3UeWccmRwFOCGXxYXpoicIuqY4gPl59M6JXo49Ndaw9yQL/qRpAf5xa
e7FrrT+T0KqTiFEZxKSidpjfSzYYCezCCjczbGz+4nze33p+5kgtGG3MIQzf8a0kW0AY1Y5YEQu3
QnQZEVjh6+iZ/KA6Sa2BDT8v4NfZ07GvIaCz3hO/dGrUBJ07QcKM6OmhzImv2DOsbtWwiyFRNSiz
g2I1IyPnL84Ej1R73d/cr0yjzVdxJ+FSt0oj0TG6BQfQ/qA3ztM9uneWEUBkYAxYBqitk96jBzYf
Lw0tUTbzP2LFx/kn2wBl2EjCbcnLN02Rv6RqqkcOQpzmdRPxkm5ldxZx0ovzPScWNsdnEZN+CCJT
XgqNd2BpxOjy0Pc0Sw45uMrmoWDBbAxdwbQbhVQpZCSOBFRMX4ahhFFckAo+PzXDnqpNJt4WRxc6
xh4pdTNlns3ZKPNrSVk3e6zOnwzcvL3aq8bVs1V5MIfxWZ+eCVQY1/nRqJmwyk10HPNTz1MwDZgs
ySstwIbw51uP0Ljehpyn78Ev3HC3JjItSnsO19AEAW/Xod+t5hmhbkX4nnEdrea5oah8vJN2XUB3
p5plaJ/unTh/jvJ1HuvZSSf+4zRMwZJwAdSTT2jXIpLQyPtAk+ij/PjGeFG9pK1iMRfMk8P9tsCR
/1QYzaLC5rIqlHH/78uKavwj495yLWFZwkS04Jqm819NlCjTDYQNZnL0q6Z8obk6gTZj/3V+lBul
cn9tfuS7kEOc4GsmdZJqTaCGdCaRnaW90ICvjlg5jUUwOKf7+sDgLFoLv6OYDkptO0chhtABriTH
x4dUD5/mWcI8XzCmqYILZnWbpIi19XYkd9whCMKb8KmNS1ghQY39msgwcZoTJ/AfqE5zYRbkHAJG
3pvRDuSLHJxv32aeDWkWR5f60YeDhfbbDi4euJlHtaie59eFr2SMrMNmH1uu82JwAIpDdztUff/U
xrJ86KrgcR6RDES675tQfdAYoi3m7Tc0JMqICuvanDlxXxfuUyk9hE5d7PyxQ+88/bJ917EsR0q5
I57pIm01Pymd0rxmaLKmzjv6ROvEcm4sYFFtstZg7bxfn3TkJimdSt+ljC5GMFE55+IpIaUcfkS8
SsEu6ZJZLPNcr9+oMUSIKZPInqLF2qwlQpc1DHUggitvmu/kIoS9AMhog8sUA66P4xCD8SorA7kr
M0NyIORL6wxv5mhky3swUCLsT9tu8hvQMs7eGWnZM5EvjCbXaxY+KWF905UOJsSIvSTXq+CHkOE2
n6ZShZmX21Zan13oFhcsnj43/xNA8ubchDmLRQ+SeYl5HTyj3ta3Uad81jybYKascK6GZajLe4H6
79e+/v9c+rZBKoJK71BgFJy+/5cd1aGBpzD/oKBLnf4beQgafosxoMojI+j4vK0Ohq+vvzqqE79k
QaIji0A2KyWUrvun3eWqeSoMSAtMurjieFRU9R+P7q9N383m1/7+5/yQ1kqrIMlIswqm4qRnYR4b
n+Kqvf77r2r8o3iwsVJTU2BNEA68k/8KYQtEa1j4fFqYMba9TxFe/R9hZ7bcNpJt0S9CBKbE8EqJ
MyWKmuUXhFxlY55nfP1dmaxud6luuCI62AAtV5gQkchzzt5re0q2k7eYHNCBArEBR6qIzjnC6Sr1
rGeR6ONJLyeN1G9vr5lMKJe098+xDBKB4Loc+rF/Ij7pr7fiEABct3Azsmu9m236qWbYSNy+Bmy6
BLBTaGAlJLaxnRPnNLjpeKrHFBpG0+hvQ+A+eKRwjnYwv6Mv3BVeWvycvW5XOEX8/PsLIr4C3snB
Mj1b+lR9AQLz67JnCCcPWPiYH1HcUGQ3zDFkzhQC//1EsvgbpoRv7TR+U83bzmPY3mWPs5G0l0Q0
xsGt/J8ufZaLhSMfsGuzUaK9Xw0KdZRD55Vz/3g9O65Tr8VggQqa3RkjXpvvGMswYJDJJp456Ntu
8fG7yvfmvl6OTaGLPRJd84XvJdIndbgLi4a4HL9kt9q57VmtqWE/Sy6qdVSLa1ARJMFwezmQ9HVy
WjLG9KV9QmWdvOXuNK7jsP35+8vp/T+XE7eb6RjURToe2C+jmiBgmhlZhnbAti8f/50e3Fqzka+L
tGx3arJMT/Q9JgYcyOKQgQBuLGfr2MDrZ21kc7J40qWVVU+RYWjnKC0JyZ6rJ3prFSg9oDqe86Y5
fnWqSBEpm4aZr2Ek2i1+Kv9WUfyCAiIE6WJ3odb3h9bFWWrLuTE/HyyT/pYWcbjpzemgBD3NgBE+
/qgYlCMsRAEYR+3jFBfBhY7mnwPqyg2PA7Ediyk4ddBVrkdwV0mxk5W+SJmVQRaglyj5442goyBs
19hBQF2Q3xfNOjD8V9+fslMvdZR254b37hQf6yGAgzdJBSRYlZs08co3t0CoadR6s83lKW0BimAD
kW2QkSDlQoZBiBbfYv9FMUTg+5M8U9oVfiXhfRv6lL0Wpmo1qUMNByJB/Sp+/4uGrs+i+Lcq2CUr
Ujc8w7LQmP2jCp6QsI+a2UdHfqjcsxAuj0MXEROU+psR7d8GVbsK5Gj88UVPluLNjoGmF8P81o4d
+K35RPZUQNYq1R7e2FxKURDLeTzv59FYbkL5zKxNPbrNZUTRdbdvE3egLQ7pLnLs4AjjzPqcP7Op
Ko/ukDxWevCUASRAeciLqqQDmMjwn1ryBrvOpOVDw3FjDnizlHBFpZeHqTheI5QoWCQJAwKQQkVW
NNs0P0ZIEMluubzRew+6RodqK2DouvGi6jNEywmWdwiOwWIHRzs093PW2jsMIMZf4YF6McYXVaHG
CSnIATqZYhLfka0HqAs7dG1CA08eWw6Q1yLbqLuf0hmQgz2dpjj4E7IDKnNb4zMS0XzpcmyaAbE1
pYHDRlWnpre0B9WJJRtYOy6WvgqERcQAgQjhJtUMbV1kh4we0WNUIm3GJXFfolB/diM/OgoTpFNc
WcFbWfGww4/2rWEkuwpNZKKYLwgZd4sCGFFZrQb5NVYvQYFQyBfOEfsjewer2mol7sQuXLeFXl3w
09/PnaG9LrnPzDkyETKZcfhmaHqyxepOjH3XR48QPT7LZdpENnkKVFDNbYdZfs4D/bWLik08jg77
LrmgaHCo1uqbUTSeoHFNkReC89qxir+prtSS4An4/ZfdlqFIf/uu+zrgRGhAEOANZoxfNghmHnu9
7QH6aSY/e47nfBX3FQqKxKBHmdvmt6njkxl9nT6VlJibmqnOyWvjaDPi9lsjfEBH1g2o5aYcohwa
sQdH21uVN5yD2cSbKHWTbaoR66xTjox2eVBlImWja2wcXz/+lbMCN4VQmGctTOM/1AHZDDjEs8cQ
LRfsQyN5QJwhqKobc9fR6vthOf07lTrRMLivLwz8rH8JSflHtK4PdNy2fIdFgP/HuPH33RN7Aobn
EG+PpeHviqp7J+oU1va06Lg6gLvBypLnRQtlVOt14JshZAmn7167POrhttGKVAtYiCD92EFnvJ7S
hu2vp4a3NXSHZnOs4/1wfP9Bt4jOm3r5/LAT/VP0/oYM1uaNkFkNW1dQb0OUdzt8DcLeodhz6Hl4
uPowjBP8BpSVfvfwYD8M69Fq4FOFwY+40Bm658V7LlU4SUSHNZsssU8apCu9ZfwxmLZ+gXyKSWtM
tM8MO1Yl2eQpfzGqAp/wPeb5hfZ0Vaw3FUMaD7YleGHrDSBJtMGN1Gx94Mu//3ryWf/2/SSo27Nx
XeA3oIQTru7Lp/L/bGAJFQCyshCe5OYgmjq3aU8zxVbsdu6dBbbmzpAv6ki9N9k+qbaAy6Q/QAvE
x8CG+17tcIAxfTRlnRwZVu0wdzhPS0Jt6zXDtNWleq0ujJZeIw6x0SYUr1o6uJmRx9VdOg+DWki9
NXGEwY8hQEjqY9mG/znycrBhzYA3H+AKiRb9B5ybee0iXZFxXJdFePaxFGK5GwtMWBJxPOrBX1F2
kI+WVerll4Jp2LrqGCZoTlu+9YuDbqMP5juVUYHifuV0Uf4ylHBl3Ay5Uw/jZQ4QBRc2omDTZUa9
ZN2ws7HZr0Mvf9GHQXyXB2Pq+bslqFDU4AhoEdM8VktYPSTV8kfeZdqJUTo1CrutnQPiY4N5b/7m
6+/lPMYfSWZlu9boN22Wo9DHkf/kyXKSHoD75yQEviLhPU/KdeAn+bHVcFIhJANXMFXWsRndF+Wb
EDMTKmE43T6oqJAEjq+5jM03ni77eHGnl8hM6kMUo0DJoNH/y9fJNOUd+/fljgrBsqgQTJ9N3Nd6
KGHkX3aNFp5mm297loyEB7ledkpnHYFLyugskXJ+btdXzUNjkBLmuVbEZDbBknqs/1BnajcWZlgy
RaUf1T2OS3LPMKq4NA7y1iQGDTUSE6G0boWfnuCoHyHJlZ+VdgfpEd1IP1snLTCqzzFwLJnI0D8P
VARrAmbgk3s62+rKWle1GX90Pgo/uXlffA3lglaxqdZ69xDCQ72p81a7xccYQmL6j/xOiRTMPstx
gXYHuq6AdbqaHw6mmNF5Nxq7yOIpyTBnH0sttoZAddMllX6jtgLLtOxyq44uQAiZWljTBZGXuSJW
ndbWtfmJDoCrycwTwyigyvYzSgPnz2Qx2UYGmAo9ExWdSDBEMVrPjsGQQ40T/uM4Mpc23Di7ifox
25dOp90qHrQmIMK7qX0xB2BDrWm9sEHbplNnX9QNnEc2nZPqJgbTY45W9ejqIH2BctdrtBzR971h
xe0H9yZKxzlxvV0j5y74oelN0EdfpW6UrBHtDSsorJghRvYUbdutVCehLmZrG9Z0ErSi9ldtB0DA
kFvRxuv3EzIzue1MmaohGnHn3twmphE8OrQYVp3gL/izh31Pk4Aca/I9gjq9cF9jsn6YXSZc+ogf
Z1nAMnnTcdS4UBOckpX6gdR7TAw22KshDaYbvSwJRoC2nPGbOqpmiGqLkEUBtwG38K4ydAjFrjDu
sLFtADvZPwUiXbso00+fsGhwa2772DjFLpbKljTpYRlHonuCtRIRksLKPcvdBbHwD42YCSXTNTZ/
QIG3VewteyNccH4iKr6FKfzgFA5ef7zvlc+W59dDvQBvecPAQEfP26ebEGLQ+deR5zWPvtnctyQN
oRDQ28d0DPo9Wnl7Y6OWGJ1mDdPV25p5ar2FVvins6TzuW6M4cVznJWwsmfR2AflH9BanvIG/qy1
MWMfz4sN62R2aLnLEaIyx9NzsI5K6lUITPINqgcphtsEbVbC1OVlQB6zbpyGMJX/vqeO7AYHv8zi
Mpiq36ElnbFPZs7xqtP8/ePMkrHlX5YfjwA322fPwpTjq9yv8pyWHf7iE7+IxJtyWzzRUrEOVo61
8KpUku+5nUGk+77N+vQqplWK2s52612q83BTN3clxLNRe/hPXCB/RwSAxiljAnGaxItXeeb1napz
3/sAmq6acNWtfwoXgJTdmGnreUrrjTcupGfE5DIbo9c+1jJMikEzqAkostsBzeNudg2aCf+yFv9D
+kgtzZbT9xzLcXiwe192nuksBLoLNzgiH7zMBeFAuld1e9WgMdwFPLrRvQS5ZrNa0hlV709I8UHB
zN0+Lwv3Bqw24SCi9vbMUZcdLZcK2DkBPZNjrhrNrt7dhnXMDeGBQeEBeBSL6ZzMbrxBxDGdCRFL
IM3xXpgbMXgDsGuuSxILy87cFvmTF+Q+Sm591/ZV9WZ4fC9o/hHLjVeVp6fcH6R5STa9jHmIFnON
W1k7FCD+78wkW0WT9zOStR4MaMZ5yZLRFCnJkEXj9DDETnLPeAXMVBo9qLfUi00G0doVY3n76z31
IxmxEVjqy5N6X6/0lTX6/Z3Tj+OK0NDpW5oyAeuSLj3jZdPPSP5Jh8Fu3SGv/gOo9yklkfVNb8W8
6cA56rikrhrkqxBZPjsSM3/3vUnfm6g/9px9Sy2bEK3Y/TG0uQ3dxzeH7ZTq3qoCQbkWdaPdaXF9
+P2NYnpfw1xp1Bu6ISxD0M8zjK/NqwGqTNrMKUKDAIGOUuklefBTiFKSfIC2FIURrgu/eXNr0ZMY
mfsIXGtbpUzZGbsMcHASeq1nEgzXPo0YHdAkIs1yhubJFsFf7//6iV9HafkTvF3IVEYK2S08BmWq
nzopL0jtfrw0/z2yF5he6j3kBJ+VlSyHSRqwlm60DtfHpN6VH/hqqy18COPOc50KIDZHAt+DXIWd
7FLUcfBhZpQIsq5JSLqs0C19W2ablh1STzOwKqYowfE6/lSTusaijrxWx5T4oEOzYf6GFOVWjH36
lnc4UQJnYJFBuMYH132G4SDet4iFrbvFXUq00555V5opShtdOwZt8Kixeeqh69r6KbWq+tgEjPOr
Ylq3UL4++jldj6IkDAKczM1cae3W7v14rZ7NS2q3W7LfkECq2R/j9mjdNOlTb8Zor+YcRlY6v2lj
NQFq8paLGdfvYe5XH+WU9utwGLVdSaLSrXH10i45hW9ubDLoEkStsBfIQrjVSZjhxdY0HPHtAaCj
+2jSl7iUMy4nhN5vjodd7Jp8jhKFrZEsA36p+Mu4tB5Lk6wQtlwPXIAGqFz511HZGvzKUuA6soxy
kki6a2GGtqN5Yog73pg8nG4ruUCql3gSnynryzFzun7t5zoYRQhWQLH64oF93HwvHHKEm56PDLgV
MZVU4lL1M38MzJtEy9Hl0mnm7rUsgQ9eQ0Tl42VbtKxeB3JJWfj0gNQmAYPMKQ7RRJCTemBKVw0+
SH3c+xVMhzSeiCHG03EoUkREQh+aC/QKYx1WlXejxnUtkLh13cWk9+TGB4kn+sY1E8Z9Vk8MCYrR
C7F5t6bXo4smvlZpZthVVXe6BnZgrGGOYhz5zFrjxYx088WZYAxaXW/iydOqj1i3hw1y9eRWG9L5
6ctRAejJMiadGZD1oAoBGCnErpkF6HXE24ntaDDMY9SVMrwv9WbkWR4plXB82BfRNpl3aK1eLSt4
TLtSvLgVxQ//VczSERdzCi9GsXwUEU07NUUtBGkMM0/03YJFCL1osB/msb2LJXrZhccpl8TKdF9F
4gyP1wZMMQ7aDqyI8sL5UyHVyEhZo6Ik5b24M8jJfOlFDqCNfbjfkIpqerfqn88WFouO/JfXqIc2
5uxDOJHPY/UCyvCvI2fclKmjna6fSql61EtpxsvWcqsfTu7DCqKSAKaA6X2lExB8dz1EooDBkEdA
xPT8NjKx1e8z90H4enMLP5KJTZywYS7NOzONMGzx1FHNJCe5aDXGLWXhixCq7sKSfx5k1Ickh/H5
+4VbfKnXfUouSyAg0i3blvX6lylM2NR24eZmf7A2lds9JZqBj6/1xFHIZQDo+8qFQL8GCkInAq8q
DWJ5zmifG81y7gdl0kCMvTaT0TvjR9o0Rusd/Wt+VoigMSi+RyUxmMU0fVMppAiO4KeQ1oPtFTN8
480PHWsVJa616/RqQLuDhUAJcxhCaaS9fdMTmnoONkl2Ypb5NFnpowY94sUZ2uuvFMZ82d6OXon+
V68zNsZcXSAJMzBSzdgLatMRNS6NUJwrkZt5BEVg9VOnWUVIWv0vWcvqyv3aO7pcWcdjtm0w2TK5
wNaXZpQAHOrbuBkOnpIXpLJ5g5c+ewuD4d0vQ+1HC9hvSMz+23XykFZ0mivXBSk1O5dfR3Yl0J3G
b3/FyWbE52GEyIiX/OkNTXZQ0Yi9TWke5bm2Rpd9Uzo0wCX98a+jiPfCCELjNSannyB6kLUQr5lm
69/EhNNR+nGBlcherFefuwErvWE3Nx1dCGQzzDBulnJhLe/RoAhr59AgPamXyI7YZ5ihe8P1DW+z
ZCbjaURFqjnZM8EH00ntUS2su3emk9ypbWuj0wjP4+yh1hbQUF0wHCdkJSc3cYkpIJL3hiDZ9FIt
I9wts4h2rUi6XZkbzlXqoPQOFQxPQYrTftSw50U0cnZqZzR1LkFJo/7aAJE8RZlBymTV9ZAthmFT
dkShhALgLSipV30qxzUiQ7LkU20HOrl+HDV/XDnMDnDy8a0RRqWfedAGp74h/aPLIv/z9/egYX51
FdFKsvmf7dqI+VzaDX9vmgX4NuwubjSq5TgglLD67FvmmGEWELnKVnw9hpX5bZmelrC0NwaBeHzQ
2dmYmIq31RCiKIjoA6S5/0qcmH1YxNjeOmNvfCSz/dOd42w1Mg87BrPo2dGAepUYkimdJv8WpSyR
fPlS7uYpuNdmvdtpjhUcyRTRjqPoye6d7WzLIAdbl3zQlm6dPcye9j+JRvEAp2cqdSLZteYhHnX0
dbPnIJGfyAiiDt1eZTlWtdRrJw1hOVQTLu2xqj/S8EfhZcabBxTlkBe0+bWs3VhAml8MUSLOHoR3
TQNzQv0Siqm9CeOg3tV1bTxcVZVJQsrGEEreLWv6IW21O4J4yvvegkk7ppq4ZwCNZ5qH8xP2Tfl7
jjNSZEX6agTFRenI+Obn616U+W1btOVZaCHQJdGjRJu8+DLn+bfrGNHMwEYaS/+unM2lsbQ7Ly6Y
gEijM0LTmoW751eYRW8AsqEGxN1Lljn2XXMHLABWwl3QF+tOqvqUtG+sy/5w3fNdP8xSAX25Qg96
2m55kX4j5DjfqpsIyU0Pl//+eg8lWkuKbbqAA0xXc6i5NKPx7Y524+z1ugLhG43Ov1icDPPrTp99
vonKDX2CQ0AGm/6/f1kHONs9tqNke81eZks8oM2jI5VW0GejbHwvbJCi42xAzc6a+lj49JUqGceI
XHklW5dPdsi+tRygXIrq0MtNNJo89kE4JM+JLf5ALYyKUgT+Z9UNa/XQGOPpMS7K8l0C2G6hDV3m
WKcQTObv1/FYId6ixg6eezEQ6umJcsegJH+OhuF7SZ7HDTwoxtvSAMf+iuZ3ONMFlVY4DccamRwj
hEA88d52lgTGHMziXZkF98gO6mdiIrLjklq4kiRkI4nCcxmL9dx6qArcdnjORWquHPqggC44jdrJ
XmeosNbqdNKj7rBgsFgxdIQTqbbMWoT2FdfuSbPjHwoGM0gsDCYCmj88SmfH0te1L+M0u8hI7qvc
I9+CimXVafCiCIxNUcd4I7mbcBobv3PX6hTL3J7mMsFPif9Z6Nn0+d8D6pbvGuvzRqeJf8OFZhbU
xBn1wpA+pWSVrFzZl1vy8YHguPrF4Fu9y5zc20xxt7zXKfFLOQDClMf1yUGltl5wqx2YpvovZtDB
I6IFPZq07nz6hm0kwNQKvMFVFJJXhAkILT3Rexjxuh8x34UQ7cEfQ4dHu2StvZBOle36poz3bQ5X
5verrPu1lyPY5KAE0IUDT970rC87na5pWkvT2fRPyaTvVEUwZy4gBD1y4TlRJbSZKdhQsjv2a7Pf
Iz6zb+A09ueGauCAk5DRzpj+aTV1dO0xxzjBHmJjl/t6eSjalHGDNrWXdmak6c9QOJYsLe4cTTJU
e5cL6w/rus3qd3dxQghX0V3kWQJsPulyUdCal3DCwpXIIxTxF6cpiTDQ9fYzmX704+x8Q1dGcWgu
hfPsMvpTIoHebkg+6rtTSKv/2ZjsFmfJiKBWCrmibLrXKY3umIXigZqDT6V/GVkjNglwjm1UxiEM
iqi44i/geTGyKPRtpbc34MGdK9NG0/Rpo04LT9THmfyz29E1zzEPp0vb5Zd4tpqTevF6rScyjWJX
nfaxrv3Lb9L7OhTgN2mapmsars7l8d0vO6smmiw9ICttex2llx7DGKWQTfVFO5SY7Qkv8Nq7sJqG
bZiOSPO9+D9H5YgL+eXXn/86Uj8ZTuJReYWGiWmCBoTD6Iluq/osYOWeBvSskbgGxGeB8W5obX8L
77Y5tWF8NBiGfq9s6C1aMEz3RjIwOijd6cYE/U+chM6k2g43lhlGJ6NCvTwlvcdXSQMFk1v5rbIt
qbG5EXre1mE71+1J1Jvx9biQCTOmzjSeX7uhJ48Vq8hUQJspgMrcZYZNVw1b484rEBQzwAioPMn6
hO/yHksZdJomAxv6OtsRBsHKolBD0aLzi5J/XOb5HlNmeNYSlMKjWTo7rQJet4jKuADIKo7jlDJL
F2AVbJAOjTeuNNyOLyxfe4Y0xfvv71fxj+eMazvIyzFZ039F9PHlfs3zLHA0XydV3SMyKW1yEvCk
5SCM+8fWBvN4lSUuk3vX6R1RHl1So7o1l0em1MXKQRrrF4m2F+YSWivAe/a9O4aEEMcdGMsQbq7p
hY+1Z5hPJVsCuWyrxbqZMsrVMrlXZ3l4SIYByBIKhHNkuT+hFLiPxew8Fw4bliIccEBK+CVK40Ph
Eab55QjMlr7HB4X+yWuICZIbG5l3tzKcwgJ4n9+rGgQDacxtU9RrRSZxavbY2IMgyx1r1ynOgRja
f2naWc4/LzGOfVZDMCQeduWv07Wm1qsK2Je7JRA4vMe0QbYAI/FXU+qFh6wSt/WQejdNr5f3sbUt
QTuueh0TzI1p9gZUu6lihsOWo8vy5By2Zjy9pKOu7VpX87ARkgou1XYIoyTEN9pEPqoBNem1AYqi
rYEwiy9HzCtSBeXsB+iQ2Jl2SN45fN6NVVB21G4v3NuwqnemXvVHpcwNW5nxQx4AybgVlasfG1w3
ruzEsrExw8pY9/pcrod5Km+Vfjv5r7BbnaqX1gO4NNjgw0dnBN4XUo2aFF8tfh58z/9zmPdUv9z5
N1MzVBdaUOk6FDqKEdnPdmf7xpWStrZP7xFYl+9T5YZrpoL+yac/hO6XNguWeffS9kO+UquEXQQ/
tMgQjwkEsEM8lfM6xdy0ujap5zYpd8NEOy9KCQCsZTGrTrHC4M0y2oBU15BNsKS+9NlMXxgJ/zqR
2JdAoNe8JsIXmPO3QZYt58DJHlVvLWud+Vz5xWPo4o4De0qKMU0MLP8mbtgy8z+CmIWvgWwcTnZ/
Z9Q57CXyde5iaKMPcTHDM5eKHIZ0zNSTbvvlD3O5B/j1t0aAeA4MzUs2Na9VIYJ7whCTI9VZA3o4
MXdlOrjH/z0ivmZZ5PTt+hmyhW206sTxz9FPLOQLcaNmCWxESSoMZqaE+gyOIAY8TLcmIdh7u2vD
J1QIr38RsPT6Se1NkEt8ihkUajz49mmZyMZuCr8+X3+REMR5gkczfTwja7dl7E13pdO22zAq/zoq
9WwfkSkDK6jdijDBOWUG7daSR5N8r7XG04wm+1rBFB583mWqp2M7kcMljPo+TEF1hxHT0LKeOSKg
99r/bPXQP2o2s8pVLzu6GCHHHbrIsx2K53lY9EdESMnGmsbiiDGbCKEUUyRWfHdLhLy/PUWpjzbU
q821BQZAVcLqJXGdb1XfdZKFB7Gu8O/bcnlVTUE8AUQEeOKcVxQW2Cl2tZzRlX87S5y6vzSpuxPJ
JIkA4Qsmu/YYB0y81XOpHfTxRvsGSr7Y5cVAj4iJD0Gt8nyWaY1jntOyCTbY2+2fQKE30RgBfveS
kshLZAU8tiy4QuOyT4njWF9/aQ1Fwg3bS+PUypdmiutN0RASqd4rWXG2fA8NCorlZRB28hRBfz9F
0c8eR9/9tecu6nkTKAiaHg23fjORHSKpTUESbWvU6q9WGth79X5nkh/U0z/eKCqc7pPa2ITmvToL
ew8TmU8HteDW2Maal9wVlCiukHQlUQ6CxvwVf5jMgb9x8omRN55DGuKlPR2Sfrrp0bPctLWbPpkL
Xp0Qj/e1EOAbNB3mDsrwrGXhQY3WpUEdTPiwG5VEw2SKvlRa+KQT0nG75F6yURdu8t3nqx4LPh9Z
iGEDH11v6zsNMl8wl8W57KZaGqz1jWJCqZfJ0IjQ7fJN6zjzib1/vVLfBjW77ewYYKTXn4X0/6iK
otZDbz00pk0Xoa+wBY8knONJvZBuxxxa68/1VLSnYfRDssDrhr0vSjLE9Da5daTVq1xoBeTjapGp
S2U6sl6iihHfLClIoSTkYTAGH33wcdWkRFzwvXpW0uGHI0qi795DKQUZ3KJWWwYMSQBxX7C1amDJ
AxSc3tMvl5aOX+QWTIK4bZGQnCEeqX+S+jeol9TI/mU+KmTd+6vfB+oD3bZluT6zL93Dk/nFtaJG
pqXeSCaRdUwjSoAOleGLOvI0u71fejeB3GeI564WbEEyrdlaRuQ8Z100Q/eO51tDntZJVxznEcup
XvYOj9HIPGddfqf+qptM3U2ZGuDnr8zWcgqTrU400Qge8L3uZ4jG1XSXyRcoR5SHdZNtRx+rbAVB
j2Qk66UiRuG4iD64GUNX/6B4LXnwxOKcjI3x0CAtYRpfGR9ZHDakOkQmmpEQ02Hg1cPbSMBSWVrO
nyDG25VVx+2TVRbz7e+3f6h3/349uZDMEl3XQkNmu3CfvlxPJIvk3fWaCQ0bJaxMGgRx3wOPXGV+
1N3bVNMFENJynXdlBEQBTHAXT/mDVbQYenMpzwiRrxosF1DhEfQ4XZ2eXCJk8Aavri2Xfurnezh1
497xZm1rum156YhhvHGxlyHYmnoIdizBndycdLAmb/uxQkGOCviuggWnzF897ntkY2uRYZgvyv4h
lY/ABufZrZeP7ZGZq75GgYI5EVICLHIR7pVmx0MYswtFTiEclRf2B+YfZZj+OsDH2mxaHpBkUfrJ
gQofutpgiNek6qYNEtiGvkopXp08dW/CkJj62YydV25G0o9m8Ookc/EV6wxxAMHZbSj38xfEZ3+C
jYGN0NLx0okQ3IbsBe7KmphUWytPxNvSF86sbqtLa3WXyOzwJui2YAesl9qyPhu3LHddXv8wpsTe
DDnfrdvI1VZpNaZYzhvn9OulzOwYriCSoV/vqaPOmM9tCunbMhGWlh4Llvq6muhqt+MMjq7wyJFx
Fr17qy3vVbGqgmi+sRiuEz3kGjth44yU60dCmo2MFtCfsrxFP+8iSwJI/m71420zTvF3cANoWVs2
ZKVX5ntSWRy2IPl410ZIfZqkgkBHJ484bSIW5Mdsydw7qFO1KIatbd7mxeIgQeh/QNOhYZXSnxy6
P/sIUHvddR8jkURXIKUncWKBfClsAmLc2dA2whD6qkHBscf6kzyWTZk+uhClq6pJHtRb8AzgtYq2
TtdBZXzidZ5eB6f/iTcv+5k5N3k62j9x9X9bYJHtmmiwrobvuGymu5SdSy7aeQ92cFeoZzC84PGW
fhaM96jai7BlvpslIDfk5yPI16CZVOK7lKdk5NT/UqVTQvzjBrYw8DH64LPh9fk6AEF53HVaGrnH
Pp+dbbnQhGXER+o5WCUSbOYEF00fR/jQiJZ+QF8MDB5x6Lrg2f18ta/51vQj0e14Z4ZGuHOcWn+G
HvOc4sENwN5jjGtvBredNkrIrLTLyFCSWz+NvzUZYyb1lvpDl4jwe/mXooV8j1YZT0nUqfZp6ubP
dUlwjuP141HNV1kHocRE7bJucv2PcgjdfRiS55uS07L2lKfZycjMRTkG8aQq3QfyLtwH4tkqoM0P
6h1nWtwHY67fTLZch19vJbH+NufOdBNS3RAVNTvV/fXeaMwTU/xDOxZ76vfy9otzRyO9/tpHZ3vF
RFFODKesPDeMO12axrprfr9642oRfeTS3BsBHru+kN5UbpbJSQmQCuFsyy++Urkso7QCWvr4lDhm
uOd2W5GAURG71cD36wR+2bpxGP/36XuUBT8wRmmf8xSjuW22cTEtP2mVY4TnYOYd+obdfT5jJ1JP
XAHQMm8J7FF7AOqL+vbqw9Sd/vwLkpeR1A5nGN/f/B9uHr3gCx4E6zKU9HPgpfT3jWlE94VjEmvL
GvWdUmKpHwvDJ9feF8ljbcd0TZn7A45C5U2QRbBj2MHmxvi8+q37hYgKJ9d9mcvbXFy/bk7Xtn7I
0GbdJEd7ZnmdlmG8L52M4AbZ1UctMNz8/un29d6A1oCuzMDhpzu2TR9dToT+RybdEyuWx8487AUu
uHszyYEIN97Wyq3oweZRYZ5tY063dpSSNBZbcbXWZB6StFtqokfrrJFulrHhurn2ceoqYVSlILF5
OEkGiYQEXMsaMcGY7o36D0MkeISkDTM0NXJihX59ujWQjA/z7D+LgdCF645TkO67HqvnNk2WR4UX
mNycS9tH8y6RmrcCs086uvlmyiy8zLlTvlVT6NyAwigPsTw1xuzRbUfvwZlq5+n3F9Bw/z649hiS
mQaX0cAj6QhSm76MIRqfBqhh+85eYwJ9oyMqzW/1riL5hAD5G73AVNP4IjqJrrDx3TfahvQ78pz8
yb7PRmBgJggLqxofwix7E0oYbyTTrnVKkrLDrL1nZ9Ku3XZBNJXoPlCM0ODr2QbfF6ANpIjYP0v9
EbikoEGDKn2xRqJ2iuJBvej62JCz0b2GFinP7uSPf0BlV4LbEbD2yoNEfMPNG7DJbaD0gWfiKXSu
LNM/q3dCH8pIPsocxsp9qMPlfpRQ7pAWH4VBEZ5djyS7soQVEQ84KRjjQc6Wa4Iy+GoJ2Z82G9Fk
9rP3csS6hWHvr6PKExvD6JYHg9yIzRJ27FnTODtnguifwD8HSRyerXSyz7ZZ7Du7o/exvBAj3106
P68vXli+zg6jPaesjVUJAmJZta6frzryXLZ9Q0fO0TPvrmxauhoBU4TXNm8qIrTy4ERQ8KkQbXNB
NELb1rbj0xw6p6AcoqemN+2zm7PN14Kjjv9IVaM+TAX4BfOrOgNfvQ9c5ptp0favS9ke0WZH3yfN
IWsBj9R9PKButRdxUlh1lMzpiUaLpNpJzLro6v+j7kyW60ayLfsraTEuxEPj6Mpe5gC4fcf2kpIm
MFKi0Pc9vr4WqMhM8UpFvqxZmYXJgiIpXAAOh/s5e699/5f0V7Abl/IxXWUEsl4x/MeyFBsZau6y
jKvyc2DXz61QghtDlsJrn0BqR50kmschGnNwtwFKxqZDJy7Fe8SH/rpLhH+b85C5DfW0mfNUbUL8
AfHQGd96SfkuDZ53b8r9PT1ADyhbntFHl+tHL85WU9/UT6LGl4rUbtqbylDc6mJ4EZJXPQmqlNQr
E+VKm/yv4ZQe5cbuDuSG9gcSwweAR/5GZio/pBGuKofwJ/58/Zm2Xpu6Vn9GsrYjfDI/m5Xod2HM
IPYEIWo/PP3vP51inr7e7IXQk1h4WPEEMcdpr7Xdn6Y3nkg5jEyt3wfIZPPMIw93tB6tavXqVJfN
rt7EIxIjswLibc5CnFzsWAzWB9PuaJbEyuTk+BUIRLHiO3KNSRSp8+TOf80Wmf8vj01KYAT+IKtg
Ozlhu1HMKj9lRJ2xu4xYk4cw0ptSDXZmi9H3VWNV9RYC+wmPZpnXNRhJKm5jzY68FNJGtj3/plOk
Bo8wdfwhMsmFG5W7VDPE1q9rf1Wc379OhnpxnSwWSNRfFZPWlDCUV77PT9dJ6WqzIIMz2xlenwN3
00M8GaRAa019PZsB/lkEywfF3L9eJ1J4g2OitykPAfmfCe/y8bVa1iat7hj074nF9Hmb0MAcaUE2
8qLO9aUCIvzwKikGEMiPBGwqhlSD8dtAtakaRdl21QAwaV4Nvn7ZzF+i7ahcWdKrpVySERNUY3j7
+n++koa39RwTzZb1uihmmd9cybHI57uWJ+LArGRc/ihNVG0Hsi0s6gNLYsGLNec4LOEOxYCWPZnq
b54GZywxi3aTlinB3D2Bcr4JqbYRanAK8nZwXsMCDOr5nN74UW/wl727ZWpErLBzp69Eb+lS580L
JlU1Eu52RJAGlITTBxog4rtQd0zROD8MC6aNrMZPeOG5ypZX3lummdI3LYeTp2fKBiCwa4clPI/C
In57GD+lYFiBjBbWcYzs9Ip+1QIeGnSGIf6SJSlL+Ll5KxQp2RoFq0msZrq0HbGgNbScPvWpL2/8
tsuR/ekIp/h7uIgam98RlVTlvbwasD0TdWgbB99frfr/+kry2BEaGYaJqp+s/dQRfPnaZnj9oyub
lZKW3f790czb9ZfhbArZlHXYA2CB7F/eyZEiVyCwMxBPzQSRN61146uSK9RGZyBfMQBm7+IYIcAU
Jfj3g/j+x+DN0fn2eW/e6eEkuf6E10dpsOBmVceUR1/ceeVr98RbLYe4YUk6+Q9pr5SbttWf81BB
+xGMQX56/Ts7tJ55rr7/kKb+kB5kY0rHIMqZIdP1hS2XAqFTk/x823rlJzGYyknriB5rgoayw7y7
kgL9XpOkcfN6GklDVqtO53bZZpa3UgIqsI2aYo2Y6ddtLN/kZmJ+k8McBLeUfmLXHSx9Qj4XUk2p
rdLC4C6NiZZSyPlaqkIpbm1zlaFRBvhYX5EY2oBM8x5sqUg2U0oCh9pqi397+ceizf7yE7bGhqoA
lxKCzLNh9hUa0/GQGaykS0r1y85KiNn99y6ArGcqh69dCxRlYGRag7UhtihqIv/6IwAnzqUNQcnM
w3IqpScoNaQDvO446I8fkgGdV8aCJ3wleBEMSw4vrl2H3pDe3bKZsq+z7tk3Ac6/TguVB86oaSxS
OqX0FGNrWAWFMTohcsh95tdbbDnaI8KfeifXBMcV85cVTdQF8x1MTj8Ib2pM3u5rjVefovOPVeqP
xS/A4Ycu76q1SpLVj+SP1yLf656jtms4MvUd2TgTbiAKk6/fG+afn0aI0Urf+UeKXD99E93uHvNs
dHj9USyd1o/1/399Hf63/wJyJBn9PKv/8d98/TWHPYeZo7n48h/3ecp//z3/zr9+5u1v/OMYfq14
r31v3v2p9Ut+ekpf6ssfevMvc/S/Pt3iqXl688Uyo+U53rQv1Xj7UrdJ8/opOI/5J/+n3/zby+u/
cj8WL3//42veZs38r7HWz/7461vbb3//QxUs4//r53//r2/OJ/D3P85V67dP4y+/8fJUN3//Q9K1
P2VT103YGMzTBkKOP/7Wv/z4lvUn1VcTLQDiJDZUs+80y6sm4Nc0+U82WGCsTLaLKislVit13v74
nviTv2a20gxEmjI/9cc/P92bu/jvu/q3rE1JpM+a+u9/vK14GBgrZBUSGtoofZaY2Bcly5FgJg1q
G8EgmckC1TPC66KXEFn4kDc9OanuSsLFXT7P9EH1+S3s4q8j27ApLF1WMUBfSCIQNHeCEqi6lAQp
tyToKeVZbsHWfLBxfdsx/nEc1nY4MgWqYe2yyK10eT3SbdWWYxfNhF9B6KOjiqRd66JM7+00l65T
UQb3Pw2Dvy70zxcW+NObV8vrHbe4RyyRNIRacKH4/k8rJU/D6hjgplmSWKdHmPl0U3PLNuzISk5k
jwkhM5Ey+Chsd7h5i2dR0wNcplYmylulqL2ajnuhtESz0XtgSyaANVpDOS5tAjuXvTUmWxGXGUhM
X7LJrVNSudlVNUCWFIROpBNWCr/3WOhZzztskK+DXi/uta4CnN+kYjFVSDlIWGw/IVz2iNuKZcPf
Rz5+/afaskwCyEGXu4UEZKCFJXIq1VF6jjpMuUpdSp8wNuY5m6nAf0LgptwlDed4SvMuhUyHYGBR
iMY4EUD4TepNWLsJcT3nsm9vW79bTgkhgLikZiAiujK378hnVFQv0FbssJpdaBB0XDSVfQ49kpMo
FyF2VMyEpVaTG27VlcJaDEJqkk04/7mGG1fbGyrEdXvOqr7EgmihQOQVVmSITEuCv67Usq3gSus2
+Oi+Sx6rwa/op7cK2QpxQH7zk4h4Obl5FxGxi0LJ26JolG9CtvYCx5TJNaC7CxI8K78QaanfqR3e
jqgHPo9FKQZvj/2QhPBJ/26mAOacJMKWHw9FvVDEkMFVtINrbaRh2ge5spS0Xj8kNJZw/hjECWPM
op8OkmFdtNacFxMFhAuW8sToTRsarGORb4k8Yb0mcpDKcTezlACHsNu1v1HRyk6+lGTfiyI1dpk9
pJtMnRXVudS5iA1Ic2rH4JSbGfkMLQoH9p0EAgoq5JtylgWVqOVX45hkBzYByrKORviYYpQtmlHt
CJnTIvulKS1X+KPk4AMt1+isyvtGy6KtR0LjXJsF0Dep9YT0pcdyIefSeEWu1rhOTTLY8BxAXGz6
PH+ZOk1dIN0E8B6EStSCgu7GyBnM1l/UgVQBMyrTBvmFNFnhUbJK5aqRKu0YEsuzH1liOT0JPyeQ
tuNNGQJ7DVoP9n5CKW9gA9skT1qk6Rh/FL++aypQBWEMcwgPP3m8ml/f6rom3yi9qm7rBuOdo1W1
t2DcSI+Jb5JyLHv9ppUH/DZFw2u+K6L2WxVV0o1c2vV1q1XDSQ2T+PsIRQ/cdmk+aH3Bkrns01up
C5QOplti7QFA2GtNzvUV1GwlcLl+w9pSCD+I67L5TDiM8Z3GpyIWEnipLdopcTbAqu3ZYDULpVLD
bahYndsZtLB7doJnWQVapoRBvykrujhaT6ZtkJP9PBRqclAB8R7TRJjbqSyyFbFOQALT1Ltimvdd
hR/5WptqT/NTrTZp7AXf/LIM95pZDq7mNfY1AZ08O74W7mQ/YQwjoe7duOwQNTedd1BHVTtlJqjs
agqm7cCG54buZrAvmOuvRuR4X/y2QAEuYYHOdcoYYycj962qrNtpIhTEx8T1/Uh7nZWPxljWBsl3
rdSiUFQzpTqjHJRXFuaKtUEg5tKC+XoEiTlXqwD2OMqoN1xQrO0xI22vUtJbY68Q2x54+uOYyG3u
+EDTr0JNk9gbWRZG3tq35pU3JT+JvU9b9RjVk2BKjkVUp5vYi1lVVoU28+vsNnuqS7V5NkqDiN8M
+QJaH6kSTmJIwWONLWWfgmJzJq0eV2WOS9DgoixR/gfLXG5NQpQDIAyjwZOBUPGOqCnCHykMNAdP
6oZl6tXhOmE03ptN22KomDQS3grtm93U6i4gg2kVFVV6xIHVnqCax9d23NBDY8q/ZrCp+6TgeSO6
tliMI27+2GDOAqTk7TQzznY25fidOfrsQUlFsQnIaDqoQkSftKz5FpYled/lJimo0jaKW5VUfwRW
x3tRW3e1MuQbX1OqBZD9FIGRj4kH3yDB2521S+XCxnKnJ0+2pFhrk4l7O5aTcmibYpxt7a2gU1xG
i2ECzImdabjCHxCgKRrMrSZI/ctJQnOQ8irrMIrVz4CRkyXrnhE4QVBUDgJqdQ9XAk1AGbAFl0EO
Ca1FNmSNxlWCNLMhR9Xw1gGkiMdupDPmAY9YlUZ5nWANd3JMcsc+HZ/jVq6QlOfZUumKYdXmCgrv
uCmljR+IWaWSa1eV1UlXpF4aq4DQhIXZCONKVzT5LlQ9sSb3lbLYIHcUJgZyvEB9fyXZxHObnmhj
7LmGW+eq9A1ESXGq45zENhacZ6H0oK/LPKcZqfKEEuyAk1SGiUhT2JEIjPisKQLtQUiubJHmOX6J
KlnqeIbcSu/SWeSMhFLVulWtBfS/C32C1UHqxY1ms29eBEM6v2VhioBDFf65DKCFENgeTorbF3a8
zesEuhk0bgKmGZNOxSsCzhdj7VYyo/Qq9hqDOhGuAkut7BPydvkhxUTfuYUO8bRWJo00e1XJz2S0
t/nCDBv7S6JU1Dh5oCrX60QCRWemixkVuEhg77khb4CMla0LdVN8rxNL65cQ0HVoCOT4xQspmQNV
ynGEJ2a3slW5EasAAoqUlLwJPBTYtsBq1C99OFHjGdGrPMo6RTK3p/lzLftEhACmVa/TPCIPWfdC
kuvSTgZf3Hi+te5i3SgXHSESyspWYFwsPTm2VnUwVWg1av1Fhoe5ID/Lxmti+jpdggrHeh+KKwqn
VHtqX0NKmIZmt0gNgUdvVP1y5zMN4miAjqqxCzZItMITn42u0QwZ0c9VGzC/V5L5YPqlTPGJ/CcK
zugqK4ksQadWS/9+DODlu3bWSpNDs4YgeBb2Cs3w3gqJatDyYtNrGlY8WzUxYnSA3SJ48fV4qxqd
fUpYymmLpIrbCW09T6bb2rUPV5Ai7rIrxKx2pC3XLxMkuzek9SRbDW+MvmyFPQbAoqM6dtJhrgmN
uj00VA9LoSz4FZkWZ1CX9I/zAtViZ/CiJSLOSo8VUK3Q6RoV0xWbfQpMaTdk/lKi6f25YA2TMi2C
4HBGEBAyC6UiLVaTJWVEhMAzIu1Aag0kBvlAvESaZPd15CHmbpvI1/dGBQvAjVWzQhZSQR0ZRVlQ
bo0L6atoa2SFHZJIgHYpb4V2jFD2N0kGISrUZeFQpDFbR2omc4mXK9oSEWiRTJaHJ7XXJdI75fhc
JqrxqaPDvujYFE2HQRpJVLcZpvuhqswrbJ/1nqSXroMeq9TLsjOMtVyEtpsXXdG7hQrNAG+LPtC4
8Ox1SHmHgmQ1ENIuN1PM5IjOfVjVmWWfNNiIy1FS5MaNrGZ44cU+HTzaNONCq6mqHSerZtzoeq8r
G3wQoESCiMstaSVw30ar+pXvW5LpkhrIPWqUinoSbejuc8KGwb5ltosqd+TRge1PIZKYQ6p51KBz
nKZrSTW7HUQAGT5Ylp2UkGSlhdZgDOnjmmctM4w2ol1t1Q8RyyHJUXOwd0GVoYsFauytCQa6yUzi
oTTVgPnkh9iBEtI+ZTQ9mLJLFR4EAn6MrhlgVLpoNtOB5IyR2jzGdpM9T7ESIUMgn7wY23SlUkl6
FEpIPnVGLRecL4EZ7VYa0Vs5sp3PfoLWD49mZdNOBZHJQjHpm4ahaJCOlieD8iACTc0cXfXDYh5h
zWfNjjTKq17/OCV6dCWlMn2QvgoRH0TN0a6TCdgzT6CyMQYT0h+PTHfLS8ZwSiCqRB4Am/zqoSHM
XBj/5W3Qhpbzv8xxYsORYQQ10zFaFVA3tzTHKNVlpfmBOOhte8EwbaErCptcnbABzaZ4+3YzmAOq
liUtY5/tjwPrNN07smlU3LHG1Py68/yPKjX/szLMVfGSsfJ9eWmOT8X/B7WYWQ3+fy/FLIFYNj8X
YuYf/1GH0Yw/KZTTgeWeAwWhpvbPMowq/jRsaiigpJDCKbLOjfurCqMpfxomm3eZX6KAgCzkX0UY
VflzrhVrFt8HkzjL1P+DGszbCoWpCv4NY3ZTmoqlUQWYv/9ToaDzZN3XNIM4I6Nhg69tgKjtihKg
KtwZ267XP12V31Qm3hZe/jocLwrkL0Ljs1+0oYs0sAJe28ytBcHZhBSnXvhBzUV5W1b/5zGoKcmW
YuAmvqh9GCpPvmdbiIUW0ZaXeMJL77u3CzehczU4L2wvEHV8rZwdJ7h9//SUtyq812MzgZvcVkyq
Mnfn7eUMfBCPQ+ahYio+BzUZ95oTGMXeY6Xkn3wMwnF9k0iz3an7oKR1kS7AoS2ebQaRTNnJMKmr
vT10HDMHjxKHljIa5DdwMHbE1J2UTmyGeedEFIdlfEnU6eb9c347u8zHFcZMjdVYmHBDf7ncpWf0
Vk/4c1WmULjQai89qR4XLWX4D27t24Lhj0PZ1mzBsHiOKPW/PUXeOVbqtxyqLsZnPdK0gxIHZ3yN
N3TUzhXemNs6JYHk/RP8zVHnrqM9U40wqF/aPuShK3nfRQEZo36kOL2iPsdeWy891Gl93C80eyd6
U/r6/lF/eVIswVFtoQmd5tAvt7NULKmMMcW5sphDa9RIyb/ixPTFjxn7TWn9Ta2Qa/bv3vPrNWXY
qHiHgNFwBy8mgKnqwcCUWeQ2BPimarwcVASrcrav0o8u5K+npBM9gavXtHReR7+MlCgQZlESQ6a2
dNvDJ8Tn/+k1mw+AAYrupDw/+2/Hx7ysI8BZitxILYjNyzU3rdJ6+f5Bfh3vHIRiOlszcguJkXl7
EPYPIbt8LXKnxKCLHuYNW3MEXqaKseX9Q83/1Nt7w6oSPCRgBBNn/i/9bi+2xMQq1CWEm4X2apKQ
ydu3Hg0+AsQ+OK/f3R1w2kCJELoo1J/enpdJaUIhYpHlv6/f8bDfep3xH481zofnCM4ONwj199tD
SL3SwrHg/mh+Lx0brFDxpg/a+mnSwiFZRbla375/BX9zUjxAXD0UZIg3L6/gQBt9kmXio+OJcFuH
NOR+lRIK+cFhfjMmVIPKAeJbi7flpck7RY/nU+RhTOhIJwysoxg6RVX9xzORzkvT4n0NXI3Uh4v5
D9iH0tSUc8ggT2xk/k2rVHNdSDyx8/UplkWDvi1FQV6XyMPF+5fyN4NRU+m10PRHZP5Lz8QwfcEG
1uQcxzspvpeMT/jaICOf3z8MC5vLMa+pLFjJBDCt37RM7KmzYypqrmoWgHriSCvyHez5jsIh+1c8
VDGhYO8f85cVg4XcFgU9Sy6GCU7Zt+MyLWpVJmU3diUDV6mcPyF9mHfe45NCmeWGhLgao3NUf3BF
fzNqAL/aDBkMFlzXize2mciIEiIldpMuWZaYihHey2vV8g7vn97lQ0CjjrclM9a8qkdHefFkRwo8
jjblzhVQD678FqefrRb1B2ufyxt3eZT5U/y0kpzinG12hk42hvC9CDQIJ0k+GXu100pqwFX7wU27
vHqXx5u//9Px/Kav0R1wVl6ALGQ/lQ9qeff+hfvtIWje2Ui+IJe9Cjh+OkTRFiJsbQ4xVqfRJtPD
IogD4OP7R7kcfZzILGxlwNsCOc0lKVCN4zaOMjkGueD3B1ZxIFYK3/veE2l5AC4Adg+p3LajMga2
hf3rBwu439w4AZhCNucnAHHWxTAcEpiftTXGRPgFa6X1pZWSDIljZWk6xxR8YKO9XE29ni2rAOax
GVF7OSPj0gOwlHUwNyf8ZY6Hfd8dQNY8Zm3bLwtvGA6GYcyl8XH88v6F/s3tRD1sMXuy20EqcTFi
SENhtyHQOus+mbUBVc51MWQpopG2fXr/UL955N4car7mP42caKxS8qiZxaZc/WSM9qoc6w8G528v
5E9nc/EylQ0qg/3EYrj3betA6NEIIqS9IWqWXmpLzLb4JqWh5P4/nNjr/pP1D2vhi6MSbdvoklYx
PXugF4fAop9bkdb6/lF+eSSY/PFCKGwp5jN8VTP/dPnskQa9FKngh1VSF70wfzToBzqeIH4zC66K
KL7v2mA9mfoHk9gvuyhWwOqMalFtBBDwuS9msQjeBPIZksNYp5x7vLZYos/5oL4kSXnPRT7XvFib
BsGgnTy+f9K/DM+LQ18MT0vzKhnXIzQG+9EmlFbKvqKs/mCyUX4ZmRdHuRiZIfhEIc06xTir3AkX
vaRkKKGtJ9vwSnRjMTBDZS0KsbCNcCfV3jaIZzWtjl0n8fzT++d8uah4vdzomix93r9iYHv7nBj9
0KlkOxAj21kH8jh3dTfuqpC0rTDetXL8/P7hfneJ50cfNwHzEPqPt4cra3qrGgU51zKKQ1j669Ie
FihgPrrIb+UXcNi4yOaM/WEQWyo7krfHsTVJeF3IrfTV6KUnDiaK7R2Qj7U1qWgA+gb20mipDjXx
bc6e8v2z/N1FRVko8xlMU6iXy5kYvULbN0rpTkEm2nvfrkW+0tKonK7RhcIYTNAKlzgRukK/ff/Q
vxldPDQmEwP1D6bZi6UGPeaooONHgOBgHRQ1/S5E+sE9/GXeY4/KqwNhE2UAamcXi7U8CtNcHWSa
OJ19j9XAlWcYnt8s6oqgQCm8abzxP530Lg6pvr2dqS5I44Va4japRQ8wLndT+tFa45e38MUxLq7c
YImAfTqJHU3afOlz/Qbezb40YvKDpY9KZMymv8yw7Co1FhuUijQKVZdPAqdjBahqYaXjEnONUp2U
RRnKo0cLUO7Mq0GmjOYQ9iHbq2aYJplkcwNJv6L24NEsGVy1W9WNptfORN6sveh8wwMHQGjudKuX
0jM0oF2ZtOVSNRv/W65hSw55+jZVquB38DRz0aFeW4gsKpfC7g2HBmi816xWdkCTfUslMt9yY3yC
zXRuCXSLcxK6ZOWz0VnrQnzzJiBS6nJE3DyK7JiMEjnv7PeL0JUK9YZcKklaV/azUZfLAXG/Vvv7
gaaVoM/lRLHsFNVa14tFqQM+zdslLYH1FNF9PiM0AuUTrzudZolJRDXq+6ySzqm4o7e36b1qJwJ6
KgoyRTCOyVYnIQrg3y7TlJugqpDHSCuLpieqrWMsmYtaTReGESzBcK7yQRMuYrvcDYJ+L0rjlFvE
5poPbTYdRj0/9OTXFH14MkYEW4meyo7ZDvQjdG+Rd1rtUoi695p0k2j8Jc5wOQqxcpquUMXan2hi
190pqzeqHe50774xvoYSWSZZdJYk06A7O3wFF/CVTF5HDOENqWlrSacZL9SNPvGy8SsUNEG81kJz
HRnRHTy2RwxFW9WjT08gpNp91oj0gX+6NBv6vEyfZl/iFcI/36MHkru1rYcLEzuRIXs7DwPdIHp8
et8jSVqSHsf2BpexILa81xoytYQL7IutcuaU09mD+1Wq9ECsaOEp41FpGzfsMf5ssQrCtixIJiKJ
S/AM2meckFN4i7cen5VeHgGFw8PUOIcIIY+SwRPg9ebA4VuP0SkF71M+BZGO5XQZjIegh7e0zgHh
o+cl8zxatZJY1qJcVKnvVPnaozMMJGPZ+I9Z+G1IrqVoTZuY16Ji9k6rRPdjKu8EoAF6mQ56tXWg
Y1YOHyWys81UcYuyclrCrq00cC37UHmEv6PIWtsITwL0dFtMZFN9X1UFHTLPISc8yw6TuEdDtS8M
lCP1p1y+GXRlwXVVsLISXOgBfwdiJxgL8PrlQ9J6Wy0KzikxRANgLOla2JumuPVm1K1xo3fI86pr
s70FadKWOpIuaZXQaYTbOi6gELr9cCQXZqfOmTbqORq+TwZJjwSuK8rzVGzBvhC8sFaDhhDC3E37
h0K/i7tPHVmaxtK0s+UQnqPOXIn4KNTzJM55vyV98V4ProZpy+LCMBdYVKfxvipi3KUx7edj6m8h
XJBu/1gjlvEw1RCHtFP87gqJ3eyKqrcWMLAoghuSrvpZGD9uk/Cz15sgILZZt5WjndVchwS4V955
kPcBAnb1rteeJMWBauFY8bx9EXvaGWzoa/sxnwPxgNW4g3VFiplD0KqBHz2gCq/zlXwICn3Vcmcs
3irQk/Stnq6iliSvVSTuEWHp94mKZOcJRIJuH9PmNKg7Ni5aGWMUoCiXLgb9IKBtSN2L3Ldkn3vI
YhTb+4rfEiL0+JLhtQPQ9RApjdPIubFKRD+tEryS7GKXulV319jMpWVVFxni1wGIldaM6OPQWPFA
D1V7GsHH1EiUSrVeJFP8Dbm6SyjoRg9FQUzyOKzL1Fj3ZrBpY/2hnQRSOQ/eKTBHa/BubCm/SpPy
Sk144nLZuJlUHPGBfeoQBhFKT6t+/sBGYKzLxgSQMO60SRyI+T0bbcDd80DQqyQ5DuD7B38t02D1
cmlVdTiuisFjutoxoWxDot8j5UuLRdRPh+2cPx3Vp9yT0dBsCQTdadFK5c7nE/COK2G5GI8pKFFx
8W2N8X1fKbemtbLaQx9szDB1BGYRFHTkQyf2uQjXcr/3glWarABU66vqZhjC5ZAvgXmR/aamTNOx
4zdfFRKdm3gPmJBkBd4ToX5jVQ9VS+N7Ez/l0WpMz7XkKtQFKf2MxECY6o71mRPwrkrQwgwbMbg0
yjP/NPXQws9WvpEA6JrklK/aAHlBphHrGjmSv45S4q21ZmVZn40wefb95k7vu5PfvTR8jIIVdOcT
ElWXN8rYH1UvhTExXmnA8FGykWzSq6gbAWFLuYmUwwo/FSSJdol814hxMRLbEZaFo5eMTdkJunML
b6kZgQR2GystHLk85v0nLX6I48+eclOLozF8K/I1SXd2t2nCdTdPdtfdtAyZHKXuquvPw8ggL91M
YKDnndhbj7W+IRrLTr6RgZOSMyTF31r7RnRfvQBWc3RfBTtCgUKf5KcvobJPstEJQrBm4Wff+vSq
r3TayHdifBXJ9B1z5Gh9N+L1REJKj6Gma1alByvqkXYDitdbssqFdpLqu0L1HB0Erb4iocyzkMd+
pxnpGbjYqvLa9h+LQV4Fk+zU00OvnAQQaV/19+xuFyTvHTLErDYCVzja3X2WAfwo9JlfasbPyRzp
0+M5hw+jRhp1FUBNLY2NstSOfRSiz3rAn0geSf3Z8G91Pr3fmkcic7aDxGq9/CyiZKlAu2riGzUa
N6ZczeM278s1VnIt38bRzrcVRzVGtybWosnv9DRyZEoZ9HzPXiE9qLp/6gfl1lD2sv0kY9ARx7Ex
F82gbxSSK/PiXOLDaLNiIQGbsvtgV5fRGTkX4jd7jxkKtd1N0zCP3ykh6LT4bJONXeXmusBuh8Oo
5H30pU+LBdRJkjjBSVbGFjs9M60BzOYpVTca0QnwarPxbhC2a2pXpVK7IkyXXb6zTV4E1P0TXyWz
xyLS51unDwu8m4wrzZGzY+1/JiQCZIVOHI63KqVykbasitI7IRGagwbOLL/U00kpzr12NLInglvc
0CDkQjVWBdmQssQ8EuWnSsFQ3iloIp5NoAa9BDXYC5cshZr0k9c+o0E70CBeJ+VhlgNJhMkDlxyd
cYRjNFSEAWJJTkCfy+IqndCld4O/mSxlO8b5jTGOu0gZVpLJ6irtsUAyCU3auoe47hULuTOcWiPw
IBnI5OaFUxSbKOiZz213jON1KPIlEKm7toa8NM2m2gwgbTP2LIq8L5XRlwspLRcW7F6A29tWJu9+
XqtwxXKWCPiOGtIDlR3JmTi9n7R+zuMgHMvT1wEh63rBBDEqS0UQADXGd9rEapekoCpNtumQfTYm
s3DMtDtQxb0NxINV3kmT4ii4c5U+WshteAhN/xaO4Lo3xEsbfEoYh8UeUQogJPuAqH41hupR8vp1
G8hbv/2ah8YWrYc09KTyBYuhrr9EgFN68zGBIz+Vd6QP7NtxfgkgtyGwBuw1ywmn1z9pwRxfFLua
YWnOZBQ3Q20tCTViXjkH3bTKpfo8zix4WX7K+pcJkZmV1IixlrL6pGqrwEToYvnLkOWoHjd7asC7
RD6J4j4xETu3wTYmMBtNztQ6KbOoCq/cg0ow+2u/WFYzw06V27F/6qp224qD7C3BTLrSOKvHdHZi
YKkG1jRsKCaJT6YW9qrovHFJaca4b3ve6roxERlXTxm5rijxdbtheTtUcI96Ca51WGVHPfbBdwJL
h9SUYCs303xHADNy8cbcZ5G2lwnvWk623S+nWCe7Xk8XOsAmz2BZYVfqnTzJRytqjIUIwkU4imVo
4Jdj17BSK/+hGBNkWclSTbOHmIthBvJVbnZbsFwL+NnXdZOcNEVtlrltWA9WaMO1pM2stoiV8t7N
1MOgMEBMiSh0RKpyo+7MwTp2BelMWAQCabguYaJUVnSoLDjP2b3ffrMLQdNEOGG8asIHLI3ZcIwG
lU3OKpSLRTNtU16PhTgiED1ICv3ejD4OaDExWCBpxKOnBPfWmDtUpBeVdj203n5CbtoEZ4R93IF2
EWaKMxUm+7n8Vkmyu6p+0vUXpIReAtt48JdytqnrDJGDucDN57SIMDrzPLTJoogL10uJTWsIt6x5
d1jXloS1mlFW4M3XfFSvgBw0e3RSxtNobzSj45XDbrFQP/mEywz+QGC1es8j+5gmFawfGVw3QjLb
zq4Smfg3liW2nz9XQbc0ZiJsNriVt24JrCERg6vmLysrv2plCYgTT7nxJdP7VR0dR5JciahyRwr+
UmwtqvZg9V/SmrrqwGpFutbMamHaxTFCDs0s2nVUxHJ98X8IO4/lxpF2iT4RIuDNFo6eokRJlLRB
yMLbgn/6ezirP2YxN2IWY3qaTQqs+kzmSTPiAqYziegPUuday/uo6Y+laW4befCBwu6V6rjkXHsP
c46vortopcSuLn8wGshDjOKk7rubuoMjhl1KlsFECGdS07sk8U7XIdWk+SaLI9oZRtemeQUKU3lN
1obWCGcXKfcnkucvxVEuUmsWLp23h6loU/O7z0YVcpgHZc4TANKkmNdLZPIzMcv1uauWv1gm6/fF
adw6P6j2xUFJLXNHGsaxAu7Tip+GOlalFOOJsM3kQYkNl9TRvdMENUcF7lSCEE5LTA+Rbu7X/BJf
q+IJh+qWn8OEjzHDlKKDWOKcJC+vNt2meDDjN119W6etGV/G+FFlr52BnF2H+DsCzZNS/pUxzgF4
WohlEmDgBrUyzXCLB6dJ0TTv4nWDNHWB7c4E7qTTolR2680DQgZsK8Z0mmtEujEWoN1shnL7SC+m
l9u098wScexd7HQr0PK3ydF2vLzzhOJRZgFmM5SdWjxPljc6O4UCFVfYQpFnEO8VjUGP9SVaN4U1
f5ZrogRrKWFWQ2WQS+oG+ypdQy35hOmN+kbYkLjkRiDqg3v9M/NkuU7uR6DgkihQbT6mv6ZbPQXD
vWY2fNw6kSaG18WL58yjbyb7ZLhkhBRIuxH4pkLbWvHvC9kMHbS41iFKea8aTa2/xl60vKyREiTJ
T2p7OFbi4RxFb6v0o4wP6uLayYbU8Kk4d4QJlfWnxQEsZi9Lf6Tas9KzRmsqrTeSP2BDuRal7Xwg
cXnnJHu7u0DA7/HJAGt29fGpH24SRTCLmoNclAeEWE9ZM7qV6lV0rBUTnp7A0/Z1MuW9BBaMYEBf
Sn+l8joxjMGUvc/7bYe5kUEMhqRI8jT1Ge4XoVFuFN3pGx+LKWExQV5Dzg1iVDcR9/sR8inHFxFP
RDTFReI1NQF14MrT9YVBCgl0XgMjIZUWT7bMU6V0exKrUlDda/sscAxjvb0vykmvt0kR/iQiw41L
wUTIzaPMryIRSjq9Jx2SQ2eOVWAy/TgOjekxWy4T35PJPswmM/o56AfqIaof8ADU7sZ+LlXUGdTz
RN6UpXaWu/pQjVSj9VNtE3M0C5mikKlATlf6Mjkyr9o9r3LrR8YSGCmHqy4hGn1u5L1Ry55YYNRU
fWBBFNHiyk9tg0GHHhZT6xYpNAuiJZRNrM5BxlOdDdzGgkZHUwK0dTqgI2cfa81JVb7z6KS1AoMy
hREOqJGwEdcchx2pAgQoRd+N1P/NjrKr13InyRVHSGdwOL7PFgL+PD3oMPgVU+XkJsUsS88QTV1Z
BvY25y5zGgYY+FEqWn2HXDp7N8qfOZEUkTgPHbl17a1XHx0N7Bdw04LBc5b+6vFJdOJCucZbhHyw
Gr6Wx9cOmsxqtoeyiBlvFU1IeEfUAZC2CyuYs3z2DHB7ASzNwRtgKgD/6NIwTcw2HGwzO/YwOXnT
6RqUqYDVWsJWcPWyZzY2RezXGX4bX4ND7RWoi4k7SNCoPRbmor0bjc58AHbmarso+aNnbE8WvgK1
9SZAfh+TyiAN4wlulvFzUhPlq+/KNfWqddY5INpYfmoqCe3zutSDt4qxLTiwV+kDuTNEJvTOnIe8
5+qyxOnE7T2n4O75O3x62ijv8Fvkh9TOVpOLXMLmVrRAxyNh1Uzo2BdYMxFLHZhCssSxEtRbkapM
Is0u+zCcbD3YuWXhXpFngFQyrFtNMYsXKZ3NaicSvbmWs1lfmM7impyqtIPMZg7b0THUJxlt636Y
xFpjVzK0oG7FtIGN2QbtoC6vupovTLOIqBLloD5PtjJ8l6VV/Q5OpAxXWEGl42HGX2yMIlX+ZaOc
3ndJkzyh6SGwK5a64lOphhR3fjJQ17QGsnN5kISrkFCy6THjzFB1qVb9cc4hE7f8FH2Wc8ROFk7X
vptWKjb4LyCVIMxHkQE92xxH+SzQpF/iqh63kWbb1w5TLx55Rq3g4mxmAJ2hMN4zSJ2scCA+1kaq
AkGURMvplprvpL5WR5TfDB/7tKzOhiM6h4lfCzcT5AcUbLiV2FfJsEqYwHI0yZU0+pquT99Vt9AU
T4MWYXDoUybj5CrVr8CFRi2QF3IqPCfD5SHbUUrFVmiPBbycc7uU86XU1PrDJtYJP1Tacn4VjvZb
GprDELW/Z96NYjXQhK9TxqNf5QJEPYF11J047YNSqqmMILzNpTdk1XheYBsrYGF65anNFfgWitWo
wMbtxldnWv6GoLlHk9ppP5iS5JIonD/IUk66dbWsxLNPpAeNArOlaXGLrpIqPuJeka+yOrWfNiGC
x6TLLOb8de0wLyjk6VW0a7dJUgNc3zjb8mZlhsWYVedoLid5eI6suQgmues+gCzkXjYVnBgAeOen
RlT/XIJJd5aaXP+ZjZR8lbqdTloFxQ0FTq1zZA7bTJtdEk3YtqBCsCCAMLZF/OcPHTHB5xaHWLoh
fJXisU1ZxW1wAtLoD72i9yFgqxUSU1GAMYzSbCjdkdToKChyTKckKCVWs2uRAfnktnW2N67d/TWt
OzWSYq5s3su7c/tqjFJZYY9e032uNjUnybRqJ7LymPxhXc/y0GwMUdDC0pDNJtcEDXt5tAZr/F6H
WeZjLSrcvatqT2M4anqyN5PMPAG9Tt/kvGNUXS2VVypOyVBC0wNZBmHvmnDwOWfR0HnGQBNt4IzH
CU0//mpPbbuxlwaHQsXNdxhNhZOTHFfhMD5u293qYB3x2qYgk5Vdsiw2gxwxxXJ4SB6HtGx/4FiU
1y6StFMaZ0xgDKYgPAFVjApJX+mSq+zWjgtjtywDS0SRP2vXnMiPra5xsHoJUdyoHmFtL1rOAmKO
Uy3y7Cle/whxZqCkkqcZdqtuP5QzkXy+MCViI6yuaL7V3CzTUCi0xv2YYj7unkyrGl+U3nxTh26B
+Mj9iDuoO0akTPmlPn4sImESMM9DSEh6g4Y6UQPIg/kDdrjEPA1OKWz6yJIuZlhZ0nkmwbI0AHFD
89NT2MvNF6bX9psGuwi7AZIpcKP5CwZsS9w1qA6vRxL12K+qfDJwQ76rgik64STDBvtl5LZlpS5H
Q6qzZ+oztgPtWnH1Z0rbJL4YFGaUhjm92ZOMK9hZhHiV+dlruJYYILb92ntS2lNi5GNrcdCsBeUU
mmoQXXL3XnTkU1Fe9knI+IUlQrIAlTZ7yesciqJUxaHepvRaMMjnBFRfZliUiW2zn1ACfi2rk50t
2CVEYVTciV0/Ki8aDLUdR4B4Moslsb0kyjSMnUUne7ZUxh/s6eYbEWMZ1XNyH7INs/SQo+nYqJgq
n0BI0Z6CVyPkDzxS1lTLF2KMlv31Kl/GVlQrg6os8Z1G2B9S56SfSqQRYrGYVFGxIpFpoo1kiYu2
zmjZp1x29gNsI4Ayal8Fq7inCmhmxVQQiY/ax0vHxRZJ2JKg6Z/kpoiotp1mLeDS1t1vlUpdT2In
Pzm/AyaZE/W8ViOrt0F7Upe2YwxqztdS16OrsVowyvW5AZlkEWWeloK7pWnj1woUrNu0A16uLOaU
Lx31zcjTepsbiUwEfKE/ZdO9QNdjtbPcqKwnwC42pbZ6aMEHdtuxjR1MW8zt3mISkXLXSVML3KBt
kgAxDLPWu61lAmrXEJBkblqbJaxCIy/ag9YkA76DblwUVxiD0e7TJFkZxWINT88C4Xp9wToetRmP
iR61n3zqFrlHI0oVptLjUviZumTG2emSSN4tJbTcB4ycTbSzUY81Xp52fXuyMq5A1yTyQXvHb531
tAxyJqreBRS1mjnQcA29E0Ywkr1ADcazP1DRFF7KSjHfRihpc81PAdwkAA/ixgQSF6OARiBhLKv1
ATJI+xyFvIfbkHnK+tkrqWtOXeW3pH6Unh3H89eoJ3gr+Uzyb9EWyqtWq8OlgCvzhi7JOmUQSXZZ
WV5m0xl2XaJwAOccJa+RgrF97pPf3iLFUJPBO3ZcV1h4C+yvy+yCtCWP1oq0s13q3UestVlAp6SB
7zDFZknoTLjFbkpH8WRVDQeGbHabzKnOQmPOwZzmJeunvzUj/SyaeFQptTTAI4VpvcEJDFNhHDu9
PDlDT1QY009zaj5rqZkDTZ6AeYMicLHoVdyY9ian8S/Zk6eLfDYlirhS7agITXVjLEMVatxAbhZF
88YhHjAgqcTeG7p4mSLcmMIkCkn/rU1UdmrZ7y1B2JO6Tq5qULyBzrCYk7dC8VnuhAW5jy3HmGP4
UlcikNvM6XLs9ZfZICwTd9woCOWJNTYe9QOZbkHUwdHCMtx2GMKd8WnuxYfQntF8b8rh2FOiq1Oz
Hcp+a+V4Nuki+iImH0nxpSnluuwucYKnboD084dV7VFuSYdYnqNIfUOtykDL3ChO6lljuTHY2qiv
6zAcVEXb5Lr86WQPyyBvQMttatbzzT13IB5/xLy1NabMMgz4RXqC/buPy3GLhtPVe6oi7ZCkMKyG
gy0mX9wJ3c0MwLm7pkm3n6jHrBYGndSHevq9yPEDdouwxqrICRA0w7KZRm2bKiAmsomRKS0bIne6
Z8s3VnOPGZZtO/WHZLybpk0SzPBmR7nfALadY2x7zY3d09yUrHfT71gwX7ZiPte0AdViuyTKn6MU
eYna+zE/OVD80koSQcev6n1zToLJ2jvlcMc70utGe9lygtw+VdHZjoZQWSg5LI3dsGNfOai2km08
dk3G6M4vOSVtfnWn8N2dxpOl5jcV+Wee/mgJwyUmauRoi1T70qouUFjr2Lysk4UshV5GcZvN9lEe
jxyxCLfY6E95kJGqJNvSczEn7tq/gA0hCwapeHFKHOPQpf07qFV4rnIIEJPURGzaar6zrOY4DJWH
ydsbif5LNMNzSAUpsDniRA8G3IIQFoIuua3iQSvBp+iyW5F6Kw23mGgbuVpPTDs24Ly8SDb55+vK
zrC5j70WmSDjfcPmsE8ceN5VUMUAcDrtmJKmUD51CahLv5dfc1zgufxMpepXw6WmQdblsF/5ghd4
H0YjsKC7mtOpgdYSm7pLNiFz2c8OSrhYTnkdh7Exw08ZvNK89cD29HvuUve9ECoik4I+EJ1oM6Tm
frOd2l+mZ0Nsy2g96RIjwvSapXyLMMa3IMoTo9tMxbgdUqoSZQobANCLxIJ3tfWF0ax9S0V6q4la
gaYTFGL1ZOWWWrdhvdXVrSge12oKsZB/rIrhRW30rk1Tx5c7+VNB0/URuy4mOPOS0vcGSf/uWM8T
bVC/nPtiN46fI45xbS0CeTg1Ue/mqvow8BDB8zitM/ay2u/1AHwhXzNxGSvZX/XaS/kV+XRJhvcx
f5XUFaXZaSj2OSsE7W+Oe5acUeAQfdW0jwCxg9ZgKa5BJJoUn+lKPh0AQTaoeFhpo4BxlhvubG9V
wN1H14knMkL8TDVKXhT2a7AgOKiZ2xJiI7mxdiTToWAHxpFaW2+jJl+UwQxbrfWtpX4FAAZIbthZ
MSv6xEuNm53crPgqyvO9FRR84YXEppQN10D8X3+z5uMs75W+fyUJjXjT4SSc6Dr32Vduqr8m0Qyu
NhPwfWhUPBd0dlp/Skp/lZGaXO5/5poYdP6TXaVuTbOg8k1Q85A8BXQUwOo/QH8X9Z/W/9ai9TNi
uDP1HSDruJ6kDqfxG3I9AiXlaa/ax7E8LM4xzwk3QZA6DHpYxSROy5dpvfbZzdKdnxRjupR4MBoW
ESTGYTCCerymDbhST29P49DeRSBjfExpGZf6pNnvwjh34P201G8spsRT2GsJFv6dwmmnxPFpQHae
F3+qoJyZ1e2ITaCRya2QrJ2UP2DdJPMK2Pf4tUw7Z5px0U8hiQdbs3AoxLbatDfpj+qYMdRtKmka
sEcBdy/cyJxZECJ3MnQWslLgaH8JMkSwQD67T1Js9uAFydeqPQO+Z8n4e5x1b1Q5edKHHtM3GQn2
PLpEXbhrtOs5leT2pZrzB0bEkf6SLtbz2LRhk3zJPCrQVkd7Zc5qom3aaGbklci85J55q+NA/pnf
M/2kTs7uDkYxhQNBUrCUojzKQAXX2k+fmZ5iBqPMgevke81oQsV8WBMNSMihXNIdapsHa20/aXyo
0CoqNg7sGP5/TDddVAzyuF0ZNFpTqM3r/o69qqgP9UlnIcrW15KV+1gstPTlWzW6PWQEfx2yQEW9
kqYOM6Q/YjxzxXQj8YJpL+BWJ5pD/5OcOvIqMzC1zSrf1HR5Va0ayDJkJ8lk1o+gBDCLY/aBJMWA
jrTQGIa9YxdnAyp5xx+tYeldtMKP72fYyh9ZTTbJdNclNcwpdP0G/eKpoGYRGhMAkewWiy0bK5gi
sfZFm+/iBPkXhaimQVhHmbxWEKWT8kRW7G/O+DzrOE/LN6E9IfsMVJjkM4MzHmMshr5JLJpa3tdj
ZKSX1qaaz2t3jSzY6eRdEEgKgITxFrkavf6Ihus11z8zLi/StrVCRsOn+JqdEP1GiahTrUzidS0/
oZ15ClX0OPzDbAIEIR8lwFcxGSf3Qwv8Dy2LUVLBJCz803Q2+OGOzxqht3ljP5qKnnDqm0RLpfmV
KJGzbjhAhBMg7AuLXW1L2Ku/tDkBOld5+BxSFAXpnUrjahXsQ4mmuF1DZuoHUAy3DORFq8QbW022
ZEJnHcmW8FXWedo6ClGTBpYqRgye0UNQnJN9KZcs7RJiGb9GQAHDdgTQvqwLg4wXk7sZm36nIk8G
GtbyirxJ05Q248BFSa0lX1bAnZP0aylMGNTPWKctuciC3YFY/UyWIJ/WZy02PPwkR1FcF2M6pKIP
O3hTOp94BFFMqHwzpYMtv4zT61IZkKmLeCN1EnUr37ze1XJ6FVlbHrtx5XIV+wIijVfS4xI36sFj
25Mx8VIQsSknubjgfCBOE68Jc+2U9PE7YUFzaG+ZJsDElTtib/SvlPSbIXVXwf3ujfZ92r2xmPHu
qku9aedwSvzhOhwq9keY6YBBXiyuqWTfP4r85GR0E0Gsb2PqA3FVQogP2ZGtJrjxwJaeZHj1LXRw
zi++s3u5DhVEyPeS9lwPG6rY5ZBZx+KFtQThwtLNsl/Uv+jdXHz5JqMJu+mda78K083v+WZcWH4b
9ranuoB7Kc8fZx9F2Qvvt9lLYL56v/YzJrqFJ/enoff5FgvJTdHajTBF5PEx0bfR6LG5otQdz2to
HetTF5bBdCEMh0OePMqtumd9fIy+y3ZXPFcO0NmvAdlXqHHkX9Y3Y9d7456eibQ1EDFu+yqnvrz6
mJKBjXtAkKatOLMxoDg76htqpvvE+BF83ZWqBk1V7q6h/Vqqh3J22wO2+3Y7PlT6Ls7OzMUygnKR
H/R7NSMPL8v8OvvKOpd8ePKJwuSQcC9qwN6uPEt4HBn1xqgO5WP83FzSfXw3KjxZ+2o/fE2SzzTS
pSRTsyOT2oUNI2cZLG8WxXygXrYRn5VPZ7ar/ORGFcdXItkITN1Bf2tIN3vhMWHddb8U57AhbYiJ
oFAylrvoJbs/Z/6sjd8uulrEmTlXId6c9VTxEiiLilB1dkNKGCoc6Yeh26qQW4GDzU+saQiOmo29
iH6rP7oLjZxNvuQaRkrXGl5n02e4ZEDHom1qvIbbUWPIhmSSPWCyI5WV0dmMlmbdskUgdLOfjtmA
JLQOW59XJ83DDAWFoPN85xBCUGHc4aMOLMEPt1j9PCW/sP6/c4QUD92roR6o2a2MLSNfgU186ILo
WUIsSXhdqD+BGHF8PDV4fsdn40kj5DZsv7SEG4Cz3o1fQO8F1K0g9qUI8YNrblIfdPSRHU/qOdY/
QrNrku90fgrNc4WKHYIePxM3j72eRDncCHx30LWgn9nP1XYk4NaTyh9LHGEagnpta7eYOUS2JZll
zUPF4oCPJ4+XoDmb9UOK7g/17xjyR4aoVqL//IqsDcv4ad4IKtHMY3JCeMcKS92VDyW6Wrpoqtf4
CSEOwLP5ydhq66VT/DHdIPGNbwRWEksxXI1Ns5/3iLypUEDsIX1MjI3KZc1fWhrKr+ZLHEZvPDDz
QYncRvWU22xT+B7ZSZhc4L070T031x55eb/LvhNCwmji7sYSgnWhOvlgA4ofOdu1yGiUx87+JLcw
i4M49+ovhnDLr5KG2ntZvtXv9hXZv/w4QYsqT9p4KiYvJbW92vTKEc6CWgb2TBqnJ4sDuYcZ71N3
9d/kwjEPoIp0RfTljF6WD/slXj1zdaNTA2ks9vk/+R/WBLGRL27Gg6O52oMaGBusGrDGfEpuBg0E
9ALrh6a5sFJ008eopaQNRenzLlTzYObXSHyZ6HYgBfJ6qRQymXbNnpsSop97X6b9ZNL9hBie0ida
ioin1jnrbUhUVxQdNZRFynMPRkx+T+JNIeBX+TLbz8LtW9+xN07vEa6SkucVA3vSLguxR4qrv/Jm
UD63aCKwAfNctRcmkEKE6sl6p3FAXt4bvv3VnSnCnpZ1HzNbpECtSNv2U+1slZcCDTBPZGQGRs9c
I/mm8cV/OEy7MXGJZxDGn7F+OMtHX58N++y0odq/Jyba+vKzjjck8h5W5GOLO24rVja/rO01/nog
/O8TmR/vugmK/fq19thCPdYasORlN3+HbXjIL+WreExRef1GF84hmKI8XMv+PrGQXfWWFt7Ihcr/
RWiNy13CvFhQuWM44VL4suip+c2hRovt5Fyb5lGeg3QMqW0qz7gqWF8m10Z0doJjR6vLv6xBRfEj
8liCcCq9Soc13oKBe68B6z1lW9PaJazhWLsM/ojEdX7oyz85JIgpe+r3ENF4+Md1t2bPfcPA6mnK
At6j9Fmf+G68q+aLc9DJh+WE4IgG/w4XFYYqcVTH+MosUvqBM099tV+1I0KLrgzlPcfV+Nhnj6Ps
AjwzCrSl0AXuP01W12zi9lbE9XtamaeaBLbt9PQ2PaxGyDmGCklf6Mld7SyOVch/J7AngBwt9vFD
GlPtueJrvS2fubwbTvbkmT+l4s/Zbi5/Gz5AlSeS7t3hCY2GW8P5MebkYtUvMld+PYKxDche1ghQ
tlVAgzHijr+EkdO2kE+YfolLmp6lXRdqvry3toOHIz7LNtH0g6REkwIAlHG/MTagp4Ps6Lyj6qPT
HH8a9Ajqs34SO/EW/0SfOWq/o/TBSh/Dq6t/ZAE9S6N40isZI4j2OQRBgM75AUETrpDv6Xty9oa6
y5+zvcqv9aogvmmvXOzDfO4pbmUPsQf87A9H2rfUTt9sdcV75dtU1j5T1QMf59vIjNljjYU/JGgP
db6Nb+mTtZGC5mIyO3vgPxQYYGgsD+ldD0s00m4ZAkqFeYsGaXxbN0sAzGr9Ns/dT/ohjsB9dwx5
meqNR4erNZvCdptcuFcf0eOe6Ui1m/NUvsov5ptzzuCHsm9x09TlLn5T3xmJjfID9dgS3XsodCFG
6EQXW3sy5bAdA0ujrXqmEVGd11I+jP1LhYTTGT9GY2/kj027yapzlqPqsK4DXXvRM1qkr+iQXZ2r
qfHNN6VxW4MwPb79mwkQneoDGJurC41CGw9+RRpZoyLQzzfsGB/n9MgKGPaEVycYNR4UCtx4OFrm
YXW2tfZxHxuPycFI+NQwxdCw/A7TCKu+58sSDw91yRzfdP7EXUdnYWhIYi4gW9Icr6+iH1ttSADR
lhg5m37R5PFNToxdKWUHx2H5alIT6JmCoABKZPuicWaLyjyn0q8CmGy1eZIMLYwcM5yc6MaizRW3
6q4UQahrhgbiuTFne2oHGFv/Yn5DnRFKHTmeuSRIlWfgkjjmAuFclu5gTdeULkP1gCf28PG4hbqv
uzASBFrEw6hvJlAP3Ys0n/HCsPnpkESMfEcPKqbmEV/RrjL2SX2pbgDnGGwI+S9mQiCrbjvd6C3y
EcxpQImdRBuUfloVzjwAqhV5RDBJU7avBgSm/U60+wh278g1G5Gs/hDb5wz15LDPRbD2//wwI1+9
Nj85jw8022qD1Ie2chg2a0lD0AxB0vicLWscjLTPma8VAhYw8rL8SUNUTueovIDxFaMn2bt+YOrg
to+N/qRpnFtB9wZVcNhzAQ2aHWCd9YwSTCFuqeiSF/aDygdFm6P78pd4o4VburdRfaC+mZZL014G
pNNMLcSHobiGcjBfRgTDKkRVdB5H53ch4/OGxpMdeoO09r1jT6yTRyhxPJvHltFjYyUHu3qfhmKn
iA56tfbVIvoiV29UPjlah9SToz+AlUAO/Lt1oXrSpXOZeqA5mSrd6k99CKZpt1b7GrGajSKwKRFD
pd1JHxpvlOhzXlZ6qb58Sflx5E1HM4ytaQ7vAhvD65v3FtmD+ZjTF7fu8m46wfLLt15a8DH5K/YQ
f/3gyoJCl9m7jBtJNSt3SstdgteBLCnnZeG9tkT9+Bo92ohSK+EWde5VgOTAIE09vfgV2i7uNg7L
c9KHCKtk5EVl3Zpemw3ePPtgA/X+H+9S4gGAgfocSZci3bTKxmmfEG9Mzlu9bu5b4+o0LS90+Ay7
ZNSaN7LBepZ2jeSVerVpeaqJRWFn48cWTzZDZ2lgZ2AzBG2vVl14MwNTo4S6ntVAiZvmYdbSA5BR
PEFMcRut6H2jsli+aG+IIA+kTkjYwYbmsABTDhMqlTXJk6NkD86bIWVI+PFdFTLruz7a547GwIgX
QTiU6tDXW5bzmMvQSg6WvRxU9OyEPEsHS8Bs5P5rra8uowzIrPQz77M+dOSURekdj5tp9mPUt6mx
7QsUvT6GBsaCra0wxNRkiYfcNOBftXO/vosxJi4VcuV9NoZk31Kix3FMi03dGdMOYVD/FpECsy8i
tbhMiMd/ksZWw4Gk0RcSVGk6xml8VJqp2AARQdEpG+veWBCXFKlZnVYzmncKUOcMnjoOoqx509M8
OsoEGKN0GSy2nGCx5uVglkrVurHgECgNkAugRwh3NNqS0cY0SNpRMkpW9n0XG5sI4tNzMjFhcBK8
TwLCBw1FPC2UYLnQgrRCHhLM7CzQXJBrBT7fxg9YjeyUFRSDql3wTKdjujxCNCy9dWxiP5cL6xkG
a/FW5BAb4xRWPBquarinHQm2UwmjfBOTTz8l68+QE2Eho0namThafEmpJQS6mUGJWQnkZCg8Icu1
f+VsKxFz1AoJat5UOBpamVSQSda3mVECFLawZbDqyPp6qwxtYfFuCM91TWt9z1MGydk6aYdal5QI
dV3cbFFo85VKiCfnn1lR1QnLs9oUxWa1I4WeZhpvg3lnjtk8BkzDKEQyBpKm0TG8iJiygtvWX0D2
rvenPKkmPxXz4Hf2ShPXJFZg9wWWh6GgKRTV8huTfUnVRbyWSOle4kYRe3VOcFpmSh9tGo3hSh+V
dy0Wgqy06G0U6ov8JCaDoijV7ZYDp+uce68hMcHUlGahQkvNYX4TyBj6h1jVWjVc1TIf6FAaYaGY
10hSRIkDhJ7uLzE1catHRX9RJNJosWdYM9upNG6hsEaIZdvG3Jh52d5n2nr3Y5NRuZEiffqqlUri
FJgL3PyjqM/DaPTHHFfXK1kANk27xsZ6HSuknUQKNkcpbehPB8IaC6Qvduz4alyUdMa6itFi0U36
7SRypM9iXhzx0ahzmV+GlseErdvSyYe4LgdnF1XG4EA2te7JLc6gmK8mI3zpqZWNynBHhwniq8bH
TsnYJmI8qe3SOPu2dYb021pmpj5ELY0qBXERLS2khYqdLWlIkkwpXDX2WHJIKPjryoS0tHBFIZcc
M8fmykhK+/6g15kmJz/R0OIKWKMhH95ZubFKd/mjOfeyFVIr9iFEVtKtgmxicxx1snFeopFF41Qw
Ad0XTjXWW12v5pocmbtZt4zy1fhYueu4Q/N6XDda0XLZJ7GCQAgn1kA448mu1okKVhlRgPC85VD5
o4XJAVHpVPU1kEOZpNNU07Xqu+D5VhQWOqyuCLquyJ5UZycc8ZqYmIqUSZjEQecTtjJrXp5Nae6k
xVVAWMVFRX7MQjSCHK5tsWz/27P/b1yART7FnSplAucCXWX9C1Ywlq2EfObeAk23uUYPi5gtQsBQ
rc+Ofvnv1/q37fz+WixNTQXMMJvNe77J/3JR1LntHR29FbYzMcAjEhzwbfWR58bzqozk4uLxRI9b
cvrR0/33a/+bTfDPaxuwOHWOYU027mCB/4GKJOBRMdcunZc2BR1IH+dniaDp/wdd8m8f//1VDEhj
CBz+j7rz2I4b2bbtv7w+zoA33TTMTBqRIkUjdTAoB28DNr7+TujcV0WhiMQr9V5PQ0NKAGF27IhY
ey50P/9ozaBRWFtTWrPVYyJcEOwlavYi8IpTFA5r7KD3vsmaiBaAHsC8zmEIpWGoud8DmmiRp3ns
hNvMXmm29z7IVi3PgimJk4w2a7bOxMjXimg2PTqZ7lXHjjklNjhDvPIgbSI3vMXdTU2H4NSDmWFa
/HH62DcdVKa6meloMMmi1b3pDKTfnN+oxSEwHfPC6voTmd/GcWzxMWEFjbFLPD9C3vlUi+Qfdoam
uSY7kd9fIB4UNMBpU7MBV7mZllQA7APBHoCjq/NPemceWPBHTBvkqglpZtaoqhOPATDPetu9TDUC
svhcpVeWekC7duFaJ1srVhr3nU9zXfwLNEYE9NX5p0U1ijjVB+CdijDfJWibn9HdUqKp51hHd8oa
5umdgQmkDqKszbUPE272gWhXo05KRg1rFVXlassmNjqeb8T3n2FjJQ8uTrfUWXdZPkUxA/rjrWOz
Zy4QGyDyoT76/FO0GcwF6J0JcYQcggkwPWv2KYWU9qibBdAYUp6yoHLQ9j9oSUkZEY7VFHByYCS9
C3zfV75vTqthPnhUKagTVBCp8ZzNC6MelLVBnymAHaiQjvSfIR+68nnT689mHU8hFBtQcQABz5g4
GACobhlPFz8eBcNp+OKH1nOFkELru5PrpTvJvk8RVC4iZEe+gQQjFNxw9ge/YTkT1n2cxYjSk9En
5Utuz7/eO+OWcABtENyLA8ZuRnsJUU6iQm+rrV9r2RFV3LDrcNo45SWiUqXoqpU2n/e2PuFQ8Mh1
uJwzIVVas9UQKCsXkRUzk/UCCTNnHxlqAY0r4JEbeIor7Vq5jR2NcnJuPs5/7D8HtKkyzjAZNzUi
jTUb0FKG5mg7HEOA8r43nfZjlv77McUjTPy2TGKBB1/29xBX94Vs7ZExZZChl+2doOswA1j5kH+O
KVYk3dZZZT0Lu84Z1okUR5ZjSSSvkOno7gMp4WWTFbs2HrZ2zcWLuRZQNWM+jMldDFObQFKToaI3
vdKbxcPtbeSCDplFq7EP8kLj6BjVD0dGxxYRXGVZ30QhjhXnOBgn7hCPvSStR4ksVaHnO/Ef6ZRp
E9MNXSXTAZM5b+GEctd6QPvOnfyIevIzRNqNmZSI2alflCvD9R/ryPQwi9gAJNghi5uNVgtXdcqM
qJACsXjXXLGZ3iEnfm4O//6bpmA+sUc9w3NmszC3cVm00Vhs1T5PwGtQTez4431pKZ8w8CBl4/Lg
/BP/OQ/5sreP1H/vzzw33AzqDHV5EYq24icHcl1KBXrSb5rygQSTM5NHkKT/7b1/BbD/tG41+P+R
iSCx7E3TTyaFv5kI3rymr6OIXt/C63/9l//S6zXN+4/uaAZmfcyraX34P/9rIuh5/7HBVjqsS1Aj
wccz4/6XXu/8xyAnBSmps2x6nAIzWcV/LQTV/0DR1gHhs6xpOv/Z0v8Nvv73JZIjPTI/l1KmWRjL
8izKgDMLjr6Mj7KUO1PLnnCCPr1pirv/roJv4di/z+W/f34KNm+CiSipQM+LsDlgH8PWbBJOIUXz
PqlqzAl8trJlmF727xX476fMhnih4rYURF1zkBFKLse5CFNvZb/1eyD++6dnE5YQlJt938KL0XHP
xk0t+ZG2d1SPXUnnA1vQlZi31A2z8INaCmaoXTUHmzbyMxQCkqs7tKrnu+H3JOCvr5ivh15YgSMw
+PlJGO9STMA1k9dzf1MwnP8ya3innxfef57aeXZqAqgrmoMnoTvAkwB6yUPalWC29P7T8HozjMbQ
9B23KRml1IJciBJrI4wRgosI6+Ot46ByOf8Z+sJIsqYXePOgToIBLL1aHBCunmIdpfgu/55/TvaA
cTbmLt0M2xYVC1dJKJO4gqC8egfnYePs7JWuWmrJ6e/fvEFW+qYecXh4qELzOVbEZ4dKb8cbVhai
pZaczffQi/JQKytxsMym3nRxcFvZrYSYo71w4rMyaZYeMpv1HLOmY1E0AvMsdEEcIfuS0xD9CbH4
H37GbMaLIAz6rmvFoQvV/VhxEWgHxz5XuZYK1jpimnvvRBVrNvWVzDUGjH7EoWww6KGkKghgu8Vc
pRqD4191lab/TMLYvNXAzOBZKdNdpyFbsrVeXoqxSzBDpMr/pXURbwRaiwuWRA/klfDOsKsDv5BQ
kPTKyaf34DWFCvzNjh9VUSBI4EQxtZJqN2hed5JGo+woHwHRVCUpRkZKdBkJNxBcuqT6qaVE9iBl
JveuhRwkaZtoNyiSM2o1tz4i/O9uA4Pac05lh+9RarncqbgCVVZc6s4nTkeLa8MH2yAGjBI2VWiL
p6by5V3FHcfT+Xm1MK3MKbq+GdQi0zIUs3RX6bn3dpTftHG80k0LY82chYZKWDqVw4M46NQ4Jq67
bfrHuHA2lVixGV969+nBb94dzKmTOHpKAaDG1lUTkCeSMVvBt/6efv4VmOd7Rlm2vshyFN2GYX/3
ovBHiP6/qCP0ps5rJ8SjrwncncrH8/2w0FjzPZnaJWPtdYS3hkvwcPgxND8Mk7LtNW7rwu/PCdhF
auVhKAhetf+Vy5cDpRuhWlJFsAbenKLgO3NySqLedoawpQvPgYVAtpTZKtrW045pqe7+qHnMedyS
uZu3ITPexQ3SceSGVW0z1RAhqF8ZrkujaRa4BlHHsu1iQmPlo40IJm7waKQrY3V2Avj3eJrFLF2h
XCutAsYThy37IretC7JOf9c61P70LVLKzlPHS7aO0ZXW1cbBjIRzb3qVvbKCLnXQLJFJRrseYr8Q
hzCzbkKnOVYSDVjh/VmeYcw29lHbJxa1WeKQWf4FhfbPlPF9w/395vwAWOid+WFbDDLQdNKR4gS7
2HdgEVtYSed/eopH74xcYxanQP1KiaMbsxldpo8HtETn7W11atIlIMzzD1l6/1msokaz1ixMUA9Y
7WwS+7qOVxpmYWIbU3e/CYJ+piZtOv2wnetXTfI5G4ZDEOMgZ6yMm6Xmmb7ozQNKcK7ZaGQC9IF2
nVvNifu0e2g8X1p8jM3QWZkgSw00m+Hc2kgrrBieVVZ1lFzXn8KiL1Zaf2HsG7O5rQUKq7VDaUsi
7BtV5g9Yv7LrqfKV2LHUCbPJnQZY/pgjbVQF1bWjt1d+jZSty8Zb2AAP50fQ0jfM5m9KpXEbeqx2
fvG1SuRGUlISGisNtPABc5+OyCjLHkckQd0jJcWBfohCKB7kSV4i/pVVx18BUJ9lGmWXg55pmWYk
NEB0t7m2drex0DL6bAKPbqxXTsbioEOWwieDvkazHa80zcLA1GczF1+LlDMjmqaesHxuQzmhsL+f
71N9GoDvxB59+qQ3kytIWiy9NF696RPEEqo1jrisDkDeqM6DGor3syHS9Kuf4iOU1BnIqbjsd4qn
ekdTyu7B1TT1lTq14KqJRbdrusC+lIEd7KKMWsXA17oraQb6taDu/zLyYrESNJcGzCwqjFGYNLZF
uBc5x+ZZvcdz8xV/8enqvfmz0KbPQkILMEz3R9kc8vFZsV9DDZyiio6ycf9s2v7qlTetn1Bxxs1l
3yAvQNBRf7CBcSUjlRzxGl59aWjOAgPe1i72snyC30fuS94U2mVj5979UOXBz/NjaGl8zuLC0OJA
4mc8ooFaCMTFrLxXw+uz3fmfX+joX1aEb9oop47L1JKkAbp71aFnqigOKTmgyGGDnH/CwgfMb18F
1fVoFuLm4OjiISstpP//69n5/+gA91fMmVt51DF1saHkkMsG2FtlH2w00lJjcqz6mC10sDY125vm
MVutD3QISweujzZj6O9YWSh7+XfOVH9/wCw+uHmBBCiPYLjVXyemyIhZ65DhUvHSO5/ON//SF0zd
8uYLRGpmoitLztEGdWdj+pfFxZ001+D/U3h/J8L9utR48/NSiTpDAPzH77sfn30Mf45+nXhPKoZ8
x7KJARhzaXuNeKBbWWiWRuxssY91bCncwifTDsKvIGvQX/mQLQFh7qpKW1sxF9KiX3n+m+/S2tAY
Pe7pD3kNIIPLX8t+tUsqA7hWFMPKpyxNjdnc9r3AlSN6gUOlT+iYJv/i1X2+srAttNP8brnMozSr
GtopKp4686kT/nGgmBtJ6PmBtfT7swV/KAx861J+Xwmpz1CRZeq1uPXTiNqX/s+SU3W29CNRKkw/
n3qhedEnam7sbFr1TsifuR6sfMdCJ6izKW6ngd+UKs/gEB5ZVNR+DR31cL6NFiafOpvfhuwVu5/e
Py5uQ9vbBiPlYurL+R9fGKLqbGajBrQz0yM2CUc9leiQeg0EKxJBCwCb8fhnD5kt0mncaXbvcYBt
OVSH5OXBzeTXeqi7zdjlr9Ck/jCHV2fTOjRA8RWpDgYFVrULC6L20x1XhiuzYamXZys1ttaDFCrX
LXEB5t7rT4XurwzSpU6ezWKOQ8OxaDguahR/o42UCFr1vszM3fkeWDhaUL3Z1lvpvK4yVJW9Mdph
5Moptf5p7exw4dUfzIDyj1oClwmH2LvT0lhcZkB0EA9T0HX+Dd4/K0Ni8fsSopSdV0Y5XWOgIXh1
xl2CJCw7TEBM2DP9ylPe7yEc635/CsLrUqljMhHTKVxKWjtv1/q9vtKK73cS5km//7rV222qhPT/
0OdXWWz/THLlAfjy/fkmWnr52UT39MG3m1Fyuh/oH3o27YjOUc6e//H3J7o6v4+Pst4aPViPBzfW
YJa9sG6gCWXzRnmQO4iVGfJ+PFe92UzX+lb3xtKtDk2d+HubrTTFbY55bFBkf6+CTln5mpne4f8m
Pao3m+myTwFByajCb6Q6FSbGDcp49Eb1asS4D//PvRelzw4MoIzbni6hiLmtX7xqJaAZS101iwSJ
2ad4zskK94ekksdCT2LI1HUH46DwAip6zMK0Nm0WWDeGWYK3z3WZARopuysXZcpL6lrJ50RV3J/+
OGZUwDf6HVYK6m0GGpE6dLW5ZCizlcwo8B+SoNm0QOA606hOcRQpP8e4VmBrAdrbo4oantDwGJvO
Rq/X9YH9hGKwB0bnySeIlZO0PkMIfH4cTfP1n7ma6s0CVV5bkQzDoTpwMTzRverHEYcMvxgoPU7u
0AHflGHxR5s7de7lXUJGqMaYcpAoauy9bis/MSn7mDraz0YEK66IC/Niur5/m9rCYpNj1QDbB8HY
b6qSaGRamFpMmiPk11wPgvBaabtfe4p3Gs+dhSePcWO6kZrDFf0a6zouD9YlHmqbQDUvQ/b2FCdg
CtBvM/hPMCs3oedQscyBRRDvlJTC2smN3vx3Bqx/zSF3Fs5gK/l5GfX5IXCpK8G2I9nlyig2vZ6u
rjtLzTuLaW3shGGb4q2XZQ3OR0OqHUePIpLJ9PZODHgmDG1Qg91XzF0cp84GLpM8QgqlrkYdkguj
zy3keGmyE6arP+s6f8ImyzmcH80LEX3uc+i2aPhlb1JcKhSE2IphcPU0JDsU+2uu7UstMAuJ7Cuq
jMITSDHg+WE/+CWAU2c0okfstbujmVvQndsWXvT5T1q4BVfdWWjEx1RTvLzsD2bQfA708r7F38c2
PpHKn+wuPdRVfmv0I2xEcZEXuJJ05lZG7YXuBD97L90aurIvVB9UNIU1qlpRmkLQAaQJdVqZyn6q
ZGV+LzXNLIqGag1KqnM1rhuK27HXKJTOT30ZXlMb9Ckn6J1vkaXHzEKWX/c4FZRS5+zPMTi9VLKb
WGlK0JkNFEn0O+oG/om+/6On/bKce7Ppy/QyESN4v0NcGsNNayjhh27oy+sMA7FrB/4iDi29M6xc
QS4sRHMFtQXRFOWGqx8Gkruj6mSf3ah0V/pn5pb5V4SYS2/rtMG6RY2NQ1d4zjFEFHDEGBdPsLgy
tK2pqMGx5fjhoarA3g+Gnl+GSluQHvXKPvVz4O6l7+FWlYOyPN+6C8vP3BIVjuiQj6I1DtjMUfl/
rerKTx+SsT32Wy1OX7iW+7MHzQKXIdQ8YDYY3MXFICUmo5KtZYY7uxNYB3nqzlKSlaR1YXw6U9++
GTGWNuaG1wRYtCTgFx1rnxXWhcbOBfvtD0Oxck6w9JRZHBKZD2QVzPPBD2NO1s1B2aqS+kpQYp+N
EDYKxV0rU2BpUM4ikKFLq06FCY24pKQu8qhGo1L+4nzHLP34LGjAyS77sAn1A+DL6D4NJHXRyAj+
sJVmsSJ0NdFAh9UPTgSeQCJWuguFV5/syvc+dkPlPBqDyJ//6FPm1QhOWg+20hWYYPnXUZ/h8CBW
emAhD7dnWY00azegngqAuUkVU1HtDYCwJkezif56/t0XhtOkrnw7aCn+CVLqMwDFaRZ43F4UVwO7
Pojbqf9d5u34iKsN9aXnn7aU79uzXCU0azAMMb4XkYztg0g657s/9PWTTb3pzs/D+Fio4G6jPtIw
1mHzekoHIz7YcAF3Oil5vjFiI96tvM00Gt7J4+xZcOixf5ChTwmmqhrKhZ9A0d/rXtwbmyELgEVa
wnNvrNbsH1QqrTucnVL9G/WYeNH94RvMYkZsAgvDQbzhOKU79J141LAJiGJAayKjrl33dQhWGB+q
yXiXKe33849diL72LIZUig5pv1FxBDRyf+cVEYw3OVKd1KnKwRlC9UOrBum9SongSsf/knC/19Sz
WJJiCJvFqtUdgEVTShnXZQVVrIBt0zY+QD1DKa4QlewkBL3cAd/gQUwP8wpBWaV0L2DUvzeRAacL
T1TgcLaZ7ChejbdqVpNwk1gD3+ojcfRJgneOhS9JxuHR3lfs7ND4YKIqr6yeGoimoB+ldWuUMUps
PSGLWxlN06B55wvnqkVA/EbZ2EpzKCMLw/LKKWsIYar6Icij6v58xy3EA2s2YGHyQyVU/F8XQPVN
w0b1ZsLWq+hjPO/GyoakXumwha+xZ+G5LIJCoQYJarhZK0cnC9Jjaypw8PJ47UB0GuPvNJg9i9Fp
Z6l54oftIQmsV8MZnRcR9X92Vknhxu9xLZFcnhq10x3UzICOmLVAJs3Ow3gwEzeRH8cfTTE2K9nb
wnyaC29rtc2xpAx7NAEiu83DFGNSPWB/IKSU1x27gkvV9CFa2H2/8siF/rFmcRt2v+gVNekPJbvc
Y1zrcJYydWLdAvk9P9i0aW6+00HWLDhFqtElpQSOqVppD+zSjGABKFXgf4s5yL5VPKGwz9JU7btC
WOfSSgOUhTWKkYNAglOhdaJeWc8Xxoo1i1hD5uMoknrpwSh1zIKIE4D+z3/m0k9PX/8mbaOoupbU
3mWHCA88rfyG38hKAy798mwOSbjRdSPJC7gn30VwK0tMM8+/9FIgmM0dtoYK9DGzgfTgQGK0YV9a
o8hwqjOGW5AWwUq7L6QHcy2hEWRFNygkTrmupocKTMK9aqQF7E0sSM3ODvZmodcP5z9q6WGzbAcd
bu9iLtueCgu6cIbxOiJP3JYcDzh5noMRgWt6/lEL02cuWA0yXS08PRankD6CXBh07UenleqTa0bp
4/lnLHT/vDqc4yeLwsOyO6VpWH7qLMp/x86uj+d//det/Duzc65arUYvi83CbU/QB0zQ/rDbulb5
PFIXCaYb1267AjORJIl6ZQymdmNFPgh1nHKBaoEIsTQz/djZUQXuZ2ggqKo2wC0t3Oe+HR/HmH3Z
+Rddauqped7Mr1jmddlZoXFS8kZH99I6yoPJieChr4S/0p2/BATvNcYsPrS9F7pjHRYn6hPsS3xj
YCEZSn6pY/1wnSV58uKFWi6h7pfes5ma/m3acbOnBLncA6EwPnEpnTrbILakuBrINvbSt/p0a2ZR
dYQSoa6pRGYVYX/txX8dRb9pjjQpezApzFyX2/IrW8QOfDPKNyFCRXCNwjHPQDr6LVTuuIT70mcW
5bJ+pK5pIJdOA4xZWzWiKfUxj7pT77f6s+tPKHicXUYQuko97kLuKK+82jS/uwHbg22jZcOT3bVa
uo89kMp+3HdHVWNTTTWB4JRtpQ+Xxok+Gycl1JLOZvZjbTLg1dzfNFFNbBudYWUkLgTNOV4gVNOC
Uyqcwqpe167jWHduAsNsvpTmdMShJ9buz0b8LDhbDYjvdsAe2if+78Yhl8++ISOcWuoxPpx/xsK3
zDW4nZ0XQRjTWp0XHJ0+CneuBs2r7cSFq3drdTALic1citvrie4VLUaOhaYA4hqEqX5oyjr5GI4S
UlABWG2Q3ghVGeeSlXGwcMM41+giODKqIG/bU6wNyienNiHRhkYMDkXFyTmINR36VgfiUUuwT3aV
Fibd+TZd+tqprd9MTS/LqmEIQqjuSl+MW8OM6yvXaWKLspOEyMgexfzkltM5VRIjCtmff+xSnjXX
9Xq+2xlB5TSnnqPa0TOSqzYbMU1qgQUlm1qY6dEGc3yFYQVQqF7kGEIU5SHNc8hWXdWs3bourL9z
6azJxbLXcdt0SlkCnn3RJzuJRd82KqDemXhp7D1SgZUBvNTNs+QIL9qwjFJNnuJEMa9KTzdAqg7i
0oqCqRLHkafGD5OLvEK/FWo4WJxv7F/D6J2VYl5jHLdC9drO5uf7cADlJpqbTHjZgx6FxjZwKgsG
D/gbzLUxzDOi1r3IS+l+sZIxvxYltyx+DBiqDtT8Els1+z6NumyvJln2OejBmCf1kF5mDVXS0tYH
cOuFSJ8GWClPo4+7SDlYtrdpHAt3E6WQd/haF0CkM//ACW2Ck3aQY01Wg90PRrvfNhDWdrbMq0uj
b62bOPW9i/PtsKQkmGtdexyXVHzZrFOC0tjZmK5svulmnmE4pOTuY+bHI2DWwn0cbFFiEGUJ9y63
Cu8y88nTVmacMfX2O70xF8Vid+VZptmaoBkyv4cyw1LImgfRY5tlMvhOlhslOxvTiAyHiyA+Gh4O
NllmUo9XUSy+k3UXedshbMsfRRS54NrtClBmNcSQtGKOFja5p6c3fmbpn3vFdT8kfpQ+OA0zh0Lh
FNs3I8c4pxyyV1fKCLMHpQ1v86FNviZNmn1sO9e8hv/mrFTJLmUqc/l1oWB5ZHZAVqvOz7/5QdWc
MkyEKMoFnYRHSBYqX+AvxftSy9RDH7X6D9NIsKruZfOgNw6arQagwgHGE+A7hcscIFOU93glbN0W
g4mVRWxhgZlruP1MT/2CvOekFtrHeHAfVR27dIxoGgEoeGUQLgSBuZw7j3EujLkOP7mFknYHLBnT
HBh9NFyWcWtkO1vtlY+KahlPSaYAC7GYd4+uV6mPLOPu174Lu6NbJZxOu43pxdu61LHHU1RYOoi5
m+dOCTLcUoJ0/HT+jX8NzPcG7CybzTsnTGXik802RXTkzhy+n68o2b0ztvi+eyMczdzUlee+lbDj
VdO4t0psDSSAnI+UUhSXhtPU10psuCesT2H+ZkYGuD4x4ujQmmrxWR/15KMvYwdauN2Oe62iVgXq
G2WBZh810al3wuEPO3mWCvrYQVm26CH+BsbwzTHG/GtUKyrYcyu84lxwWEs6F5K7ufwa4+am6t1C
ngxDKnceyKLPlSf8F47iK2VtNC0Fk9mSIrTAD0RLBXoNMk7fmpOTTdvvmzwarkrm1dYds/iCm64j
QoFLt3wOZbWW8y1Nl1nOF1RlYReeknOOrlLSW1Yf8VI61hAht30aPp8ffQutONc4Y8ga2UDiUFc6
tnfIpepNaDsJ3B9h6p89YjYiROeLYYRMcoS95xxlI7QPuZNlJ6eIgpWVf+kr9N/TrEA6oV26Qjvq
ydhcuI5aXXShxKCoxbDiz75iNhLIztImLGr1WCTtcPBE1GEKM3oXdZCtlbxqxq+LvXdiwVwv7w6N
XrWOHR69oEriHSwe7KPQCu+dvvYfLTdLPjAYTAyjmqi9r0LXBv8XRPW3Ii7kQ10J5QgtUGZTnb6h
baYzrkNS5QO2r2U42QB5Vn2d9qGi79pkdOoLTSrpTQpmybyglIE8cIzh6sH7ZtNKyWGjbFq9a3/6
Me6FQNCNkuM6zPvuLJGrP0qMdvH8jsNyqxRFAPAZrmOCMXI3fMESXn/Qizx5AkRhuyhIBw+Zs5D9
yczbYU8ugnIFRMW9n5nqx5RF8loqONPFZRL+jNymwEl86EmUnUC5bdksskoJv2p2rTCqL4OOIR9u
BaqiInbSuIEFAvOpKpsRWxCMaW4Evn2PZVn7N4oTG0CgLXk9tvj6lsnkQ1m5ZoqtnzQUE/epurvC
YKg64VEX3vAS7V1QIjpC8a3qpyqZ/mmBuOGlsksDtvOQDT9HixkPYrsqnQ3+yN0xTqmQvckD37/R
ImH8kGPHwqqGAINtqTe3g1YYz8IxA9jMIsTSpvVqbV+zD/+mZLF2lXOl8OLVQfns4Cv00WgM4+DZ
pXBguQ/WtWVORO9aaF/0Tu/3lmmYuKoDOzaTygBJbRji2jecGNzrkP+EDMHtXupemkER/EjIBOUG
oaVzF45N89hYxvikjuaT7xsBTklWTRm/kyTfSp1in8jwxnu96QGuZwWGPlXg9Cd8wcL9wN72S0F8
gDpel/6nfrQh0+p5bT54aQY3sopAy0vgGjQwV9aXtejNE66QRsq/Uke290MibtJxLE6sscatbxnJ
RZbgFIwhlIaZL1RVBTOeTs/kplFKeJZ+YF76WKbufZPahSMuohi+2j42bU0YPzfAeKJNoyN12Jjs
kvM91QHiiVOI5jUchR9fZlFpuFsOtcZm4ygNhuS4Ijn5xViq3PLE5OVApD2s0ePAtK4NDvhHNDeq
/2j3Rdld+Di53uigQT9mRkySaltjKLDoaUS7080BepOfj/hbmJFuR/sizerLRtPsYWN0bnPD+Z9L
taAO4Z/DkBErXogwT65wJS9N6m9tonQsj0EkSsFJ0eBjc+NHn53Etk6y6v16ow9pva2TDhuHevC8
6yBq/IduKOxJFRNcVRq6wRCbMtDsudHserNpcBDKarc9tqEPK5NSofSDY5MPx35bvlqdRNRCwq1c
RLhcTz1ijN91u1SeEIGWVEfb02UXhNOwKfTvdYPIYxMPRmJskyozHns7Eq8Zt2zBTlOC8iMV1fE3
SzP8K4ZdFAPQZ5uVNKZz042UzNSyTI+1APREZHa/Ibg1X8soai0gllIeatvRj5Y2TJDpRGCIyxnH
Jzwz5ZMZgbEATiVeBo9rHJIJ8aTjK4ujbI+ccJMPGh5eihfnWC7UcQrDF1bZroPjdlRkpOn7Frqg
tynSPPzKLUZ1MWoWdjhZoPW7NNFUktxal896H7Y/Wk/C37e6BH6doHDsp4In1QnHNbnPnah44VwE
j5R8VLPLTJrd18KpxmeLKQK63FdugSK3N0poes9QUoYfLmUiF3WHT8BWjoH2AXQe9in9KMm92zL4
0QZ6AxQCVfcXsK8QfJsmMffO4HuPuZOKYx2p2R0em+mVkhbus+yi7LYvbOshSrsYr7iy9R7cyZgc
W2i9+ZKbbnvRhEPPQWWO7Y0XqdC7h9iZRjre4vwrP6W9ASNfFWqipSeqaCit1/Wgc/H1GocrL+PA
hfI7bI1Gqu7xMxplcsAivHy0MjGihAoIo/gxP8ZD5NQ7fWyiJ9+VvbstfT8/9soor9TewAhL1z08
RcpKSbFtD1ExbFSlxVbIKVMxXISmm2MmUWW4fqSDKuoNph9dzIlDVjwLP+iCI46VmLmiQrcfaw9P
Nxk6xQ9IcM3eoq3ijUAwDExvLMQdmF/sIEmev3m+gxmXmxMLyjTsP4vC876FUhujDbTk4TEEH3Ij
RlF8l7hu3utRm994aU8wEBp+2fvOjfH7KLPoWu9tyK5aZcBA09w+63e15XWvWTpwcuob8PWoEpEt
doz5QK82dGUBvSyzb3S7kxcRDOZLtNT5V6dNcHRRcbC5cnHwRezSsCLvYJcH4Ox5Swx16vK+8tt6
7+ZK85DZ9YReT0V66m1vwM9HFsZdYprygjXCvM1Jmk5pKRCeYo/NzgU/q5LyTCv7iJ5KfQU3YR7Z
SOHLJhP3lrVZfnDdCvkodlN3OacGWwE0+JRkY35hUwJxbWuxepJF1eztHGs3l4vrq8FU9FtM05MP
dadqx7ApOS9iXcaHpOiVl7RCPaj1oxuxieAqVNNRFW9RL5oFlkF9cp0gBYs3cMFhq7cFPsa2m+8j
mNQbCdBv2ytmvcOt24YorLOq2Fn56NlDM14IW8fox3VQa7WcUhW3fmgyxG2gzni9qp39WHZdAz/b
ToiINrypz5rGSgnnPZFf9Mj1i40VDgiquaetq03qYSY4eH58W0YcfKVSFvsyKDMMQrTSeMndMv9Q
+ApYeLKVcWdVjmVuC8MDS4wDWXifsXO6pbOiV6MJ4mJjp434YHRq5GKalHuQVkP3JbM8YniRuuKD
W3SohFsf5tc29Wv7Pmqwn1GlJj+KUHdOplFGJEi6BSSu4+r2MXDH/FOPCg6tgeVGPwJWr8e61PK9
Nio1060U913VR3ex4vaXI67dGZ6HYrxtual7qsfM2yoBFPghU8d9V/rOq/AI/xC2kU1WzMALlTP/
je3SfnrqRlsfQOix9rnMdUctuBgqqBGsABX0zFLFOorMDRBrM50F9BftiCOkZabec5v05kNduAKb
udzfOLqqv+SllVyoQi8P9iCAiib1q+a21pd+1BV3E2LMt6NqyMTLBobDvW2O4YdgNLEUaXFdDGw1
MTbCw6B+U+F4iQtZN1obnu/h0qIpd5gEV8GhLoQ1wLYeMHexbHrmZNqNfsvYybJdXBitvC6cpHuM
7LhpP414JHB96KvS2aPfiD8XTmB88Svd/qRwn61vQrUJzA2rKzagQC05y7FGBvMOto7mbBxS0lOk
59T1d96QUcPTN/Vr4ZhK+eAMDjj9ts6+ZVS9wIYq/KjYspoiCM/yEJfHEOwiLjdjpzy0gdqILfqJ
wnxUSjm4x86kGGIzjtwNRVHV7oXVtHtI8OZDEYb1Lgu7Fl9dr8fYz/Xyi86F/I0HXQn2RkpBZoQH
Kqj5bAyfO9LlC1/vlJtaKs5HB3HGdqyTeC/catg3jm7gsxJkBiZuhvWz/R/CzmQ5bmXJtl8EM/TN
FMi+YbKnyAlMEilEBPo2AHz9W3lHZWVVr8ZHOqQygQj37dv3CrIgtvitDkC+ydOfKu+o5gEKJu6r
30qGQSKqqnyuF6nfOk7gfdD39tVxWsCPo+nmvwpHVrcpkO172jXrB1Fs4ggQOD95QSePRZ3XiaMq
69RYEuqLxd1ycud2+t22TvGUqeC9HSPxwRFZHiVoRNR9LqXaq6uvca7XB7DNy45rO31th8w8mYOs
z7r384O5muopkOEKSqUPo0M6TvbR7ezszaaLeLO46DgvFocPtCt2Yh4Zqy2e1ZImaWfHjA9ou4wt
Mb4+m8yQ5YhSeMpcSTYyvPT12Qs5amNiqFfwmBzjP8vIiaDmrP7RoyKldV5Gr946I/QWQhj1eTSL
fJu3hHPHQdk1Y1KnFqeFCLsBAbNJaTY6Cc10iJqnpRtCMlE9oz11ZiUOhmkK9BwuRNxmlZSn1bDt
0+KK8aFt1/qg5slzMYfNFYiUEDfTOhXz6xSF6tY3Mj2XDCIz1k+t8LmeIYC63tRsCNJY31bh5b8M
MZuvRWNFuKAauDMkxIbPg2RLJDVHiLNG155Gw5q2XFFDopvePYWGZv+tVKm9v18NgFG74cn3GNty
larvrO+444Q2kkHa63YCPkPeD87weV6gIyoVlFfL9Yz90qQzyMl7Ejqnw3BpyiGamTZGzYM3F8VO
pu5KHsHYsf094P0VQ9jculQrM0YA9s9EI2r4VHVjXHvDEs/+4LhnRw/rpUgz7+wVwr6R0VRsIs7Q
ugsJ22Wd/0V6EthRICTQGbYf9WO2TiYgnxEnl0uncywD0fwI7VobMlbVt1E2+Qc3dpOxWRsRcmC5
zsHWtCDazsJTCI7ifRgDfdCRLc6q1Op5HkfMyRWrO5gW+1zniVkNThDL3giuZCY0G3DZIFekER4M
5pzUynIhU6P3Z5hBqmrgtqnJsAgDtqMvZzb8axasDfkKc3+oYAQjfuuWJHm/NxekpVS+zp3T7kav
c9473yj2tP/LlinqejDaqv2NfFJSy4qGLTkeULlrhpIlvJURz43Ldbq0uRH9aTPDOUQiW41TJMy5
2/emEt8igGS88XI3OwXFnF8UUXjHcAYvEAXS+BNlatlWbCUlLuL9dKK+qojDKiLzqpvcPlZWFx2C
u0eGNf70BUJo/dZS2HGzBC3QgqVhT8CA3en0q9pwf8mDy9PyxUlvfc9G43wrRY+9TrmbkOqbBeT6
1ekOTOny6ua6uqW1YNyWdq41J2zOWUk1GMEWVSE/8lO7q90F5omHIUzuRrw4C5mjhTa+MZ4pqOTs
cG5RLIDnZmFLKt3q1mzJFNH81lpG/tiGU7eRud9eRWuwhDuU0Q4TqHUa6SzPQebzLvZu9BXYM4Cd
Alww1JlWNBZRvHfZre+tqtjUXPQZDbQFuUs6+qHTtsiYijb1ZcpXfCslnKYnv7OmeKoAnguq7WeB
Y2zX+GX2CKR8PRfUjdduDPWlNWnvtBvJX3ItlqTOHVYqHNhaHtFE+04IKykMDxC1YCQp2nTZ1X2z
gi3S2d5hA1Ayzlh4NCuCJY/wkSFODFaWu3Fu2uBSwAqA8tIgkvZm7hvHqc3ET+lrelD2zU6ZUs1G
WXJ+LiO3Yq8TbFmWLhF+UR0e/FzO1yXQkDhJupP7qp2i89gLwaKaH/AX504ARQzpeP003S916j0a
MMBtFKcVzXkB3FthEHnKhtQ6tYaDzyef5TV1PPvmear79kpvKq/uFNq3aPEHNgCdzn/Px3L4dC3L
/qM71e+0jKozpzceZdfS0NbENDMsIMULPmjHkfq3XHpcVY7XqnO+zB4RB7I95i635uz09mfh30MJ
MqTN4BFYBl+ch0XhZ1r66cGChnuMZlQfqkQv8mOCLcNnM6dm7as5qg6snMP6U+X0TPcRwmXKs3mb
I7zu6Cn1yUvX4MQQ2dim5RKd3KDUn81qZE9UO8NuVZGxGXQBh3zoxC90b1cknRV1W5l6OXesYADm
pazn9ZX86fLBXhLX8SD4RiXIvXHq3DMbBvWH60zVwRmK8ZpZ0N/EjBQNGtwD4CbX5tHSPkhP2XX2
Q2VpLs3ANi6TCNq9T5r8caDq0sg00XDD3L/e0HfBP5EV+Cbxu0bwvMoIRA/vMYevu83ZisVJ0xgB
Gz91fquNNQPdxi4Ws0Vyb2GLzkigcVnW4Jhnc5jwmNiFTHSwVn/Kxqk/OAPNm0ZBO/aYFx89KohP
ZXUDEPR+fQqjydq6Kg1ehk4aemO1oZNQGvhvUa1c0Luln5/rNtfMoyXuo6H2KlTGznloy8bc5uvq
PXHDeM+9sgkqoc5ZPhiKWONmpZ1LcrMGqYzYZe3GfLD22imdQ27M1bnozPJJjtJJQmlhEw6r7lzM
lZV4HJKbxls4RNbCejbKsnjOvVp+Z1XpnttWrn/zcaIn9ubVe9Fw4kCiTss2rTQk8HZZ/1JNClBM
kQZparrgHdN+I00j3QR+HWIw69lp5xk+TaKw6X1nkIAshW6r1u52ZtdDYloGZ33Iwyp7NzgHoayN
tdpLZ4bW1XXjjcWs+ZGYgnXbqbmGzNg21F05erAvJkLnTWvgDW5Huc8DjeMqL4uHzvAzDvkwf56J
Z1QxNBX1PoBEPk9isF5IIeZPGqm/UJOF8lWWpX7AqdWjTU2kyBLYrz+ZMyMFVdm6FXNehgdVI85B
uizy1ygzxr82ruBLumaN2JiaJ/a6RFD0pF/qAByYg1Soc3e8tSlVN3SYIeX9DSSET5GztdjDNcV4
V54DFY3h2XBssJRN7VoVBgkOs6kLi0dntPl/wTV4E3kmDwN2oTHuRH83YA9AytPKOJTmAD5YG3jK
R/Q8sDcc8omuo/ld5ybJ/EWNK8fqAu8BjTd9oSSyngsb3hqpItRATO3hMcsMpyaUKDi/jS/zL4RG
wfPaKWhw2lfR3rS5pzfCTAsL6Ue3SYPrZo/4N8Fp7kgDh6joB39msxYPTmRkR3vsnCdfN0t0GwzD
3FgTPvJXZ/KNCAapNFUigSoMl3UKVjQ+y7H97GUanPy3lOu8p4Om6bZnFwP2OJshTEDVFx+W4btz
XPN6Zm/s7PvNZoIqjpqbp9PVv7fdnWvck7F4NVOk80RIFkmHiDXomTnAuZmKe5fueV4MSERfjc4T
yRD0vrc1QV9MF99Ml/KQdVyetDARqL3s6KbGPVU85UWFroo9ONYYx7Z53oYqZqiTXVtAhdWz5cj6
LW3RNTZBJ6JqoxYnXRJRKzTGiPDF71L1o7mpRLd0fEDICqd2Xlg+dhYDSKRTMipkzUULTJnCX6De
ipL5pBMByoC2WqZv6H5SJ21ARb73zbnSJ2YkGQBerUvjqy4bhmP2Uu64iqfvEDJE8FkpZ7jvyjbw
BcdSemrv+J1gmdeamvU4Tdp6kVRi5o6QDnLTuQGKFU0DVOHaidHdyLWzb2vWw4RCcpUVSthkP89e
7v+2PSoDgIqLvLm+xRe/LhH5q1V1A0Ghdl3PQ9uXdfWuhAIBjsi5CfS4nOw0pbeZbTAmJKc6yQRm
rI1nt/fQAZSai9gt7PpQuvCRA2qxxAz9ggaxHu0yjtY83/Xdmj0ruwdn2vGgncr7HG0G/vjSNQt0
cwvuwgb7wfDQBqL3D4gpGbCGRXTb0p3azz5Yhh+EVpC3feoSO4u0CDENxvFg5BKRyM7PuW2rJfYz
uJGN4a2bbswKYjN9JLOHQs7zv9ado0M2ZhoQtlfJh7WmCpLmigmitzOx53Qjipownf2kVvdLaKUO
o17kVyVybKUOzpWrSpvxC+9gfnN4PZ9FqHqEv7D9gdxGhuYo1509KzjejjI+OQQbkZC5q7cQM/OT
6EJNO8ZY5stVrDGtemh+7JW8HvTjk8VyO1xAVDLHV/bFbY3lx0Hh8RKnm5u3QUmxm9pZ7Ac1yufO
RcANsio8od5Mf7kNNPoouIQ55kvKT5Pht7+nKBfn3IfMF+vSr+3YFZb+hdEFwoljk8dxt+iJhKMB
GW9kz+SnoQdcbY9QLTDkXSwIVEFnspozskJ06uxwLHdYxc2XoRo5rNKwmTZeKnuYbqbwt3pNG4iw
KkAb9tfnntn+ZcHl+tdLg4xfssSVoicDnl0rwdtXw+zsertrkGJShmeVMZ4FHeg/m7Jri8R7vwoX
JPEhC8MxccOi/mtMnf3bV8BKG6OufpNin/9lxRAMxDTjyExT39iMRW+H/8ec9m5p+J/Gm//Njp16
kZVGQVfuTTmbR2+FL2qqef2/DEjef7yK/9MPuM/S/4vfDpfdUKZkre8JcG6R1Pz1VloZKTK1tJad
SFv3SBlYv43rUhwylotPkaWWk/SpdxtVZBQFvYRCrNH2MV7Aefa3hmW9zBn40bTYpfpvvmJaqYBY
2wJHFnkAUxGdS3rCPh/3fX0l8P/AKbFdZ8JAC3sTySnB97MNyBy3i+aJjaVD1/XXMA3fff4MGhtG
y+y0GLC/qQROKvNyGJhTbEWPgdRbp+HAHsSP71ANN02KkNcg0t1tfBWBMMDmmzmR83qXYYC+V1f6
JBDHCBq0Qz4QWQWcRdX2MUuR+JT3KajgAg+kuOzfoNjRJgff5Wheqhz5q8FnZnIKMehJDFfFc2rs
3MX8Uf6bAfIZC/QpWCzM3dOhuKcye2SeFOXWG56LlRGb2YOCgmAIhLs+2+v6Gmq9K1f7BiRgl7rA
I/+UjvUYefrT7Zu/c32bWJoyq25jAZUs/rnpt0STReWdqTc4MywkAos5mKMBfHZJxhKfnbuHLusu
WTD+VDCWW6NJVt4oLz34Vru1vf1gI4xFrz1qfRq2mzJ/yuUvAzy1Vd6KQb3mtbvvV+Yc9quTrnHW
EeeJrLNYn5J04Eb17Pr7u7atjo5k+UtW/kYEUKdw0qWszIdrvsmKH10BamEwaGZPBGHtWnxCDehz
xINN54dJ2JXbme7DtU+6yNkVYhgxzn8cC0C62R9TZz6qsLugkMZddrL7XzX0aL/I9zZU8HKWsY7+
jNV3ag6btlqfW/Q6BKFEkNDS/zChQKA4D7Y8NfqWRoSdjiVYQsUsyDzPw7tvl2cPtdJevwo7f3Ro
AfUXog/PJDfUUDKxNDZltl9wObGHhTXaJ3TJOzoWMHrpcrSsZZEEA2aT8akDsNemP+gRyZB6l9Kr
p/3g6KPPI+ubPCiZfwhTJRHGXt3xuUK+g0xyX+zhRzSxKRjKReOhDOZHZP6nVc63LqovbQgJvGv8
uKbORpBTO8+sN1PfHlEzav7j7E4oseIxCv9RqMSeRrKyjQ34PB5qRKDITVxadaMj+kGCO4JiX7qA
4VnozySHYbhnWCZiP4If7qWfhKOj+/X8hd6Op/CnYyFwCldcPOb4apH52Ston13FuqCHmGR8r024
YzEQjjADPIY1gUcLgAWkQ7LLbTyOjafOFvO2tUVqTcVe0OpQFj2KMdp5a5Vk4nUILIM+tbpULsFZ
df1D0gVo3C9YrjezearzxyGsSH9YGNmsm1GvFFvNeQ5HvNH+NS2ARoljzcgzHRidZRUOpM9hdi9V
ve5yZzwUg+TyY2bVzPu2/Oic7jav66elLxaXzuRfzeXRbx+GPE/mfEq64VcVFb9TozoP8DMzJzoF
tjqpDpPbhDN19bZtjS/BvtPO+6R0shMIsz/Mmbf/8RR0D4H3p4jU1vDIsp/+CCqu2nB2MreAnpa8
rOVrIPSTPUJZMAgqAgGvmZEZk7uF1PN3rbCzlQg5JjELRRkTPBwPzluTZonZ8PJ4f3z5Pdufwh5i
jAYYNfnLbeqh/sjdmgMI9Ob0yTOCLJmXFoK7k6BD7aboc5omiiX1MWXI40Tfz/x7Q1R5gMlTxHMa
+QfGLwdMhwBe24NX/6JIPM9ZuPfKz8LG/W11P+NaHvxFnjToHYAdVjKEKSLXr7Yd9wXlwlCfs/lm
rtNr116rzkAUuho6/ZpodEzBPQNGuwqipKmrq2mbQEydxHU55RaV4BgFJSU2BUOo3GctgjbQYaVP
Dv3NWMzt2jxEzHJt93OGM1oXHDbuz33By2SD16i/5+KRmfTGCqr3LP/lZlZC1R9HoUc8wLJJGSkK
nodFNmcfILUwnd0UNIkG8Tl7xXYRP2HHxxD+rlX1DksQ4GwXN5m+LC1fCWbxUyPu7NJxmxcjr6Qd
O5254WjYtxwVlVPcqNJ+W1W+swVPN30kl8R8NTDHBHZ49nV+TIl9cPJgTQrbTkTBGzr7h6xRiYjS
r0W9lr2fmNJP0Ch3TYtY7BEaEgw/rM8cwRIk0zTuo6JnvMfSsIy2aw+Y1vkwdXYUDnQsu36cTPLb
sp7tpPPIkx+yA0myNC5PsW8LlbSOvS/a3/bIyFbtxJInbU4zE+KGwajXmJID7pqV/Ohc/s0FeoD5
ajeeWcaga2h/cf10H5IRDPqmWemzFTqIZNpTuCY6zL/ngCDZMC7qOn1ooDE+4FZCDp5MPkJz8jxS
W0T5Y1KivjCrKDepXTXPiBPZruj4FzCJUKxUrHN/Zkl9vMxG7yHONql+LkWmrqNYrGNu5LQWViS7
U86WeL3RvS1OkmFpGS9BVkyJu8jsvHZeR2HZT9EJ5dHazmMYMM/IaZatng0XcuLcf0qq6AjXvuTN
JIHDi00lGdu38KGOkem9Z0MQXjqx9jfUfBzQXhHUSE3V71EaB9WaF38ujx1Y0HPnEIiT9DjHHxc4
9TEpW+aewd24zcjuB0cZmjGBkGhB89sSifv1ibLYZN2xBUk+sXN/hrAHhtDmZKoljiMmskRm/CNN
7cFlWBtY9WEN+jNkaVoN2e8mTGVvKjMvk1duO/wShBv7F2Kf9Hat5K8sLZD8keeHq8mQfCAn4QGw
2I29kWY7e+yVqFW9zPfQTjgYFzsfd7k9qnMdgAP1WjuMLXxZGCaInAeR+0kCMgYeoN9mMTzlUYij
qMbfA87ozVtCf5Mrrc956F+LCKmgsjjgimh600J8QI80UcorI2mzcQN2N42JmuPtkvnz2kwflm0d
wSG/jKF7QXA8OnVg7Ijh/iXD+7pLHXB7+nlyb0ZiFkZQw+yWTTItYkt1Y8Jvx/+wUc/a7jf5MBxq
y30M6uqhzaODdIxNM5ofU1vBdMeFahEwmViAwqN1+agsspsko+ohmKKjEBhxw/YIK6aEQWJt25C6
BVXMydVOiuEc9t65QscNi646t71ZYIVYvuQAXh3M0EkM+KyESk99lZsHI7Nj4oHe0jXKksLzvgGR
QLNfh4hzqhmsGGYwcbmTOUM3rzq1C9bahShHUxniOj4IxFkZyygT+VbRZ3E9DqHyYztqqCuMdGXe
NilHiK03jrLckbBnV89jXwRlYoQuBtXeIs7WqJ1mZ/qa/tgR/fIaOVn1UayMUM9WOi3+flxY9uVv
u+onYMulQPWtqx24Y+vJDBfnzORsXOiYu66l7ib0KR4pr/4EqZMTuF/D2fWzlTn5uE6+s3EKI9yp
vDQvYVPQIUZMxLDSOwOTIfzZXR/az8NAGudke1GCt6lOeF9yZxekoW4O9Nn6t2XfN34mtQxLXHba
39gh83o/z9c3ohf9IjG0jrpErWu07zvmgHFo9qbcoVjmpxxTVkLgAEdIATA3i6WVBxyzWdedIfQU
zZZpUEceDZ/a9JcZi2ImYLgkKi54JXZFuFrbAV3kwuqtyS3qwXNtS9GyimMxJI69iaabpGY58Wd9
tCqQy4wPZ3FVYyEPoRjHZ230fI6B9hv/5GJMoaKJyDmPAUfmLcdlgWoeudSoTeT3iDhGz/Wet2l9
ZJDV1KfRsfPhOM1gGRJnYcbBUS0aPCOA8qp9oPpq2LLV8BMUZv3ScPx4m2iha981Nj0c8ZN3f9Ga
seayqXAvY5uf0llsKuUFNzzMgKokFQyFRum0l5K1nETjG4AivWSYYyciAS0ofVi5GSS2xntWNfYD
psz2aRpc6/cwtuScLgZ5571lls+e56ztqSwjCOFMAIhEK1i3fPRTazi4PM/7iB7t7GWBpGbBiX6a
AnclyNmC/C0IkTs4XqfeWPMKb3gK+21WLvNzwxcxx43rzk8ES49G4pdpfatrP7p5o7D2g2+a2yYa
+0M4WJQ/3uI8uH3QXru+LzbVPE8vsrNEot3VfNIZjUticpPvkIO6/ZIt3YmINXku/f/I5S0BAmHY
+T9aWeoZeGDwIOl//8zI3tuaPXz+TTbaq30vJ53J7cQ+akS4912PJ6yyh34XENm0LxnNcurL5SH1
3O6Ml3LATNQ1u84MIhJ0ITDPXANY/an9A69l0y4K8uailYuF5m7PVMdQ3Y1cVWWFW1YQplMt2upl
zKf0klU626nSL85ADfUrtrt0x9OO3dXMc950bVb/qG+KzVj2f5ZibOJUD49zCNuZi9RPPGMcz4vv
nLpKclAMTxktCDhWlPcCOXJjLQGhU438Zy3NNfdW8aU8/XtFwNylBBpuRJc+2/bY0sa2n+TSZgkD
p2yn/eHNxNmUhHnRM4+Imt0wRSlf0YAyt2LHNvlznNDdBzaHe6JF9W4A4Dv06egRhuVTn5jWse59
Zz/iUznYjLE2YWtjfoULxGxsPqcpDrY2NLNrHUiRqHZ19mYkf9qUU0n52CiY8/HPVTVr19FE5LXU
uzYty1suLXkJh/SeadswsI/sCJNkvWxKYwEGm43GxuqoxIdmedH4v7+joAzfDHZeNvPihg+8hMtG
Gn2Y5JXKkqEKxpe5CeUxqmgN63UIkzW7I7p7x98GpkqfUwJiz26Pr0FpPhWnqApKUf+jHjuTIPkK
3w8WoM80s427JWPdOU0vd3YFxY9J8yEniTXBDetuQirt0aXxxC8RxibE2DhgwzUJGqN6nRiyXwe1
2HsIHBVFfArBm+HhifW4uwzNNIppbnphMChPdtPrZ1kbRGtmYYY2UmJL6DMPWUavP0vDihyrMh9D
4SC0Vap/qUldw+9drvu1LjTrj73BYQ9dCydEeTUGfGClNqdtif591GH3WjYZX4sSz6qU62bIS7lt
BjkTQSjHL1dMwy8cjQEQlfam7ucHfrkmIV5u2vgiYPesaH7htQ8wH4HSa0WbXdO18/dFXkXEf/Ih
04Y5D45u1BXisBUPleNtM1qkm9lF4jLks3NxUFw3hBthXuJPx6vnosqLBhEc+K/BcLZnIOfrjzso
PGmraU6iKuJWJ4I/bm2Nc7ql06+y8l9Rmq+jMz7NljckJIo9ynH8a07S2VLXP8FH80ntFCt7klW5
JQ9SvgkzIn0G72jsK+etCIPqxQWLsu2tYNrUY/E0dNyipe2Uew9Re99H/WvOkZgg7SOxaA5svvN2
uzTlqRvG8KiZqDC6n35ruWK0cVNeXWLq4lx0f8x2XG+r5R4iLOp7Xdr1u5Wn7bbvV4skEJyJesp+
pD8yMqpFd1sGy3yeVF0lGI14LK3wKAnvxAom0q3JCgGpxUKxL+C9Dz4TVYZx9aEaLBhWc+seAqtp
qPf1e0cqDZMXRanJDCxW03pGgX2YZRRyi/njYRojP9GpET0UWZclnG/Y0hrjLCNdbBobalVa/2Qh
30NYTuUFSzpbKFHbHuAP2Tu3tsJ9Vanw3BncIjJkKsBAx42tbLhRh+HvbC+z4ixxDM47JOJvPCfd
I7/8Yx0M18rqy/wwtTVFl/KLcBv0VXlD9LHzbZPPa5aE6fw0uVih6LyaJ8db9TfNhM0DUveBnVjZ
OP3OyD3HICBkfwzQGbYtTp51O/shcfplUD6ZNX5tp1qMn75lCCedwn1eZZlu1jkz2FsQzZY+VN8j
uvUx6upo45SCijhyrdjG64jbyRKPs6f9c8Z78dKa6/JGi1ix/zGNBJhiprG+/SYgS6JNezyvMn8U
9U/uOe2hnGgb80Gu+5npNBe45SbLYv+abZxAljDpnSOKp3NZFZgQvNaM3mfuhleDIu7N7atupyzN
gnFm3JN5Cv20YKHf2UpkKXPztv83sHa76auUjbdlrnMPq44uz7rr6a6iyub/b5ZKfbrZhNWvb5gj
cDZwmwjHjNOJVcoOuy/KXc1CU5daz6Ipy7ehb4PnoQ/qnTXb/rHrDQ7XyrDPQvjexolGTiPNfJys
THTgd6qviICN7m5aRXBbvtg6JCxhjeaATZbFR76xphSMy0wLUOWKYCvZ08/Fa+V2V3dhHeBQT6PH
6eHVB2tNncScXfMKctZ/sjK+um1UYemAeDkcmBG3sbD4zO/d2Li3caWfGkZQTHgVTyEefHVuDCt4
wztjIkeYEt3QTIf2l2PW7jeTJX9MRAlrhuoG+cvIs3ybtpF5MUgJeCtdmDyTrNPfDKX8ajdqTAKE
JMG3hzo4c2u5TVi+W7gfcRGEDTU0rzGTYLg7o58EFRyVLSgbtivWBlvGE9BE2V1rVoIYWa86YBOz
yHQsBVIi9hcSI5vJUHsWpGGh6XDFkLZ4jX8YsKoltpJBXHMw4S4w+bATowrSh6kNCoZCk/z2FW1H
HGa1OpeTm/2VE2NeX+X1Z16xtnw3BJDqaxjMVE0tpxPXDjswXn3fFXWcvE0kAIrNZINTQCxYfGub
EyxWxX1g1LzlvXSCGzE62fuyVuo4LHL4O4jCesOY5H3PkxNsjPucOM2yepeJVj/y4bYvhbK59orI
ocvIS7XBkrzEA9jbO3hkTfeZETgbERYw1wrff2Cr3X71Dbd47zzT3w5kN1zwQjgf5VClv3zfc36m
oMQAqXKnaBJnDdcxLnvpX3yjjsQ29cLwr42DG4tYkD9WqzMkHjS/rczTi6eq9Y/G0XB22Gu/rCkg
ec/T3XaSkrO9je6Tv6Ev/lZyLD69KAz5DTK9jruMDVUq7dHIusdBuWaZqGAwFkq9XJHNovBtTHP2
Rwal3LRGJXd+ENiXOWr11px6VmLK6Z9EteACAc4bT0x8P1hHRmXjXH4OFw6ZyVuPWOLEZvDKNonm
uUP6Ux91uvAIpR8aCkkNoeBAdmL2LPxgZINj3pS05FuDTbY4Kwoz5rvckIQykXZO2m1oBvyAKbz4
7fhYjfnZaPwmnmrN2nze7Rhaymozaa6amuZkw0w32g4ELJzVaqLy5+1bNab7cDQOd9fclqH+U9C2
z0TwWeTKFu52dFeuPbyHf/A4b4RsvwbcJE8OxK/ani+0Erhdponirvl2p+XTdrFpLPxSdktdXbsb
L8wvqXYvpjHtuwI+aLD4J7x9Wy+XP4GlDpjcUIZQjllpmti/OuqsgXBIRtl5KtUjQvjBDlRxwabR
xCLNKWnt0kcG5y1kBs/ko5rca2F8tbhEauO9FIKNMsW+a57dOVJyH6XNV6DSbda7F4nxLp4tPzoP
bMQ4bbRnVrAfIUb507LnhAr3NtvdqIc7p5B0oyW3snMzit5I5oqinQGOz0u97pdFbDtTldd+HM6Z
YUfeHml1+uV5LCf/H1PB/2WN1rrvjP6XkWDqahCuwVztxTCfpIERZyzeDIEjf6hu///d0P/tR/y3
De5amQCaBEEOI0nUe2fpl53LkuT/I+9MmuNGsjz/Vdr6jjQsjs2sew4BxEoyGMFFEnWBiaSEfd/x
6fsHZlYlGYphTNXMbQ4lsyxRdMDh/vz5e/8Filov3en++Jfu0f/HHuwmjN1/+lH/ZsG+TP7j/kfS
/XjNq/cu7PM/+tOEXbLMPwxbNhXbkIWw1Tev9f5n3fz3fyK4+wfa7xq6QjZ/2HT5/2nDrog/hCBA
2pqiyYI/+aB/2bAr2h+KrmqKbcuWIlTsbf7Xf30wjKpP/vu9S7qinkhug6kRqo3ju+CXygTXUzlx
6gFwoCdsO6POe2hE8pwHKFfVXy3J2Ocp7IxRhzRpmSqx3YNTK/Zph0KJF5oKYrzFIo6S1MnSZGlT
J6dBqy3tOKE4BOAKwpO8aKWypqAEUjIBmZrB6V6DwxkBHcStk1Spt6imqMWAuN31hiktoxAtby+m
dsTd2YiGRZzor7pCk022zf0A48gpNJusynvKjNeJI35BIUojAzIf5lfQcuUl42AkNjqpHzpdHu+s
uSnpFfxBQWoLbZkAmmm/ihYuEbCU4Pnt7+B2PA69uQ29QlvkHC4LBMWAPvc2YKR2YbbwgpPIWKb1
1DllMmBrk/GbIvp8HbVwuu0PgNkgJWopRd+KZ+zbnWrEP+bHAsQbLWIS6WmyHpKutB24JGh5jFst
sx7UPH6O8OuE9Vb0aDgUry0lAJn6pTO1teUqPnxJNLoXGiXmKMCLSYTxc0Dkp2o0U1aUeoGeFWl/
+t0wKgBXZkC9u+GttehWLbsHivhUQuoSuvD04mXDdUETvqXBD+5cVPCT/a/GTEmokg5RhzT6LoXi
19v/U9rwgPOnsiPvzzUZqjGlHL+78ycQyhTO1m0qtqiig4Bqkz2pN7zBYK+3praSokpQOy6hSDQN
1BKD5N6LV0Ygf0vBlG6EfQeYcj+YGlSVVlnNkhfUzc1laeMQDEX6dfSka5+a7lKWPQrLLyzgiTNX
PJA3fFPScqsmVPyjCJ5ITPegip5KqwKuPUOgQDg+mzZDthzPvRXQq+eqUCSAt0Z7uPMTIEKrRk0q
hJWwoQKhwdVsA/xTWiu0kDVJHbaxl2zhnE1XnglWSS/oDuSlWizGuEr3Y8qEeZI4VNOVGoLNMiW4
4KHk3/U4afT6RKMur3dYfHTUbYrnZF73sWFoZNyCskXeYrQe3xnUaa8oubrAnsF36Q3AgZZCYVAj
hiF8kz3m21tFx30+Kn7JkQKHLMeAQDfFU6fXo+vbylOiwM9Ks1ydPXJK8tBOHKiL3Mtjtq0KMOIF
PYdlMinAX4dDQzne4XsoULjt66qy6HzVZLIlyGXypqNOTr9M2aIOd3bLNr4OTZi4gxwfo+I1kuiS
B3Miv1Hl4FVVRObmApGhOnoaAstbaK23BfzPdHAfUYR3N4z2S2omq66YEVZgfMl8+eJpAdagBghQ
LUuAqLQ3onxbNEApgv7G9J5ocx25nQX3htKPN3UhfB7HL6757hUZFkyP2p+pUzZsLM8Od91UpldZ
p23DMIebDQb2BusPl68uFlWWxE7aDQ8ZkWgo5G/KlOQby4ozx+vS1z7sQbbWuXWFlSdoZNt/7Bso
/m0g3FSYiPbqwF44sh0a5tPabLp6k5eoymvwzWxs1mk+5E9NhwtS69cPg5H0u7RkNdA7qOYPooeq
eZ/JECxo4V8VSJCsyu7e6PLClbv+ax17300NUEB0y62Wm6RE0G1yWtC0Jp6y+MaOhu+jnjzZmMK7
VDDBKTV0NMZVL0EF7QEKOwEXGqv3HtQhXw05Wsf2akJrYjE+amUNUgd+cOjnILkkghjsEmUF/NGR
u2IrLLibHq7xi7KkbyFC4GhoD200q7oTlpY6Wgf4Rgqo+1gRoAxgoW4vTRZNTujKMKuOeASYbgNf
Tajpq9w1KW2o8qGx6KML8KxB3Wk7rDseo65A9N5qjlZ48GW9mXnRpptrabdt/Z9INFJJTID1AITV
tX2thqB0VfFLqkE7U0haib4NV3EyodoAdkqhby3o2PsKYEpB99kIVO/aCEE7x2X4VGf69xoQIFen
oQT+2yYuTpXjwk7CY4GULPWvjIa43bWbgnK+045pcKC67i1QBCBIBC2LkxNqJf3M02Et/4h5HECI
5L82VbvCGhdFYCOdXdi5UwpY3m3CGqV8googLEN/1+OhoeTzz6lt52iGcgj0sHFrtRULq/APlQ0C
I9J2fQleezKsX2ZXN65IrGzHrQeOhdUVaxxTY1m+HcWIaUH2YkAIUtUSVEqxkazM2FnUNZdx6LkJ
FKW9mKxkAYal3k9WzBTZ8a1ewaImPWlXddpf+wU62FwyroJi5tv2kPhTkzfKd0n/WtAiwvdoqwcx
baQg2vp08O/z2ga0JVmumXbBum2HVdyG6h38EgqqFH0cYzTyO5wIVzKleeyrUk7DZj/K/SO4J1CD
1PiHQtMofkQUZBuJZECvt52eJl/swVtaumNyoC2sqrwXKLBx0zehUJhqfTW28Xfb1rNNJVe/0KDI
twaHOurPwyw4THLf2ku1s4NNCbN8HVvLbkiomVvlE2wNpB2dzpPvdUQFpEbJdr0YNnCNfaBQ1rqj
97EwjPD6oTLCfQ3eBcmcGzkEpGakwVNDP3I5qfla7xVYOUEI7146qiFObZLxWuCiBKiIJKEWrjRM
rTMUPToLnhIDhsWcKnzoYBXkuitKy99ngI0bGdWDEKRbP4y0bwRUImWnKOWtXOfuKLkiOIyZdRsr
1V5PGzIXHSkXb9DuEzHC97H164aN7GI+s6W5fa17CqjUKvgeB/3kdAjLRKG9sYtqNWGxNALav/aC
bD0DHgqT+yUkYvEy1L2yTsAWFPsuLe5Ug4ucERjKOoxwwFZTJ58bo9WKNgY6DEDwF149uZQ0r3yj
+xqLAMStYn+bZoBScVfVJYfwELo4W91kXiaoplJF8zLbftRjkjjqvClOXQCMfWoB3VWpgp9WdpaM
y1VkgvIGPNFsARlgCuwHwcqU1JISBkQpE8EWN/dTKiLpk9oMiCmg+OAGiAA4cgW1Hx4lTVC9nlmo
q6TJzV+ZvDHqoHFs7lWH3vCoipE2wrHCiaiCX7NIJUOmiGBuWu8RruFwhRjZAnm0GxqRUL7NksqG
tlJba2aGxQu/Jaro+6EYH3waDo6i61dhJ/+iCmU5RKaFntFwRshfv00HZd9G05aNdtcW3q8o76gP
5E8TiqF1pN8NfV9Rs82oWSbq66QrG4nkzPUqUg69+mlBpxzaql61yZAvFSHcXk9DzkEDmVsIrE0M
PMwWiJ90InUlYFshh1Mfps+21RHZtRAojIBK2YBONsOvlLTnThEAM6+w7qo8cYaK969XMSwhFzLe
d4RjXir5obK7jaf2rwgKgAn1IHJIPZByWbmHHXQIgvQhSsW6U42AxjjfIEjAAEP62fTi0c+GhhI6
gCB8kiMnqiCRRBJ6dGHFgqhQd+xs6IDTTeyrP+34S5df5YPpFoYKr0li5cfCWuIMhXqB2TtI9QQu
Csz+Ei3YjqZZskfd7kuaZIuJn17YvvW1vS1aNEikjNpkYt1PQ/QsKED0nrmxkz14pFvTVsJtgKZc
tZes7rZNzX1X5BZF0fgR7sY2AcGZSEAha78VEB55eN/7ZXrNXSUDXihIrfIahmVdBihqJDI6KUa3
H+AswFLOi53SIKIVKd21Ajma3Lu8VpOWxndp/FCSIEWgvnJbA63htK8ePM0ukBMnuOpG8c0+ZGbl
7XzLnBfOMPIrpHVX1V+KOjBuBk30C8/IZfDBT7Vfe64mOoo/thrvwEJfGUF77Ex1Ba3Icge+sRPW
ZFhFaMK6sR48wS0AiVTbqbl32DVZFXsM05fupvf6VZeMm9ZOr1LkEeaNRv2k174i1m3OdwW1DyPH
0sYX4WNT4BFi9IBbluUP5Oy+/Kz4AZ8tZTMkBpA5vJ/d2Jxb6pW/9Dw9dFITdkcqaQ+lJ1lrqm6u
5w+yk9IEW7JpHnNcdnBNbPaCqjIxflZk0MAKzckfCx73soaaEsIWq6qHLNIVAtst6kgJxR61jZ9z
T4WLYnS3Qd3aHLThwIsFG/rdNslVazNNRFdeHL3UmnyD1ElurIfYBjallIhcyqV9RZb609oj7DFK
vnBpSP8Ygi9vP0ujJVq8zURXNsMCOHAohc/wX576vL8qgvDZ97nWGQVHuOndJTXXw7d/A/+E78DP
pgaQQ38ElmqUBsi1eNjLEtBnW5F3Za+/FNldgtHDsVK8nR5rGpAp4HtdADg4Ga+UuRIpTFVeGkr8
rANxRdGla5dBVyurphcjeDI4M/OVwCv95q7l13fyqC0RV4zdxJIOySDSZVLgCCe1N1Uaq06N3gYf
b3oUmWUd+1RcpzYfQVYrPov0Q0hpdztJuqvqM8Sxw02qKcBBJONNC8Ch7HJ+VZPBNSWzlX3phftC
uWjG5Pntvgmea0udfAEx+dc/590YrS9o1gAWUoLN2Mjy1hSsmQ6a9bJSUMMx7eC+QHS5KMd+V4/l
dUH5lXvoug3aYT/qu1AOkEht87shc1DyqG56Uoessa/1pLpBKBNPryzlugP6H6CZmu8qU91WLftk
VDxzlZSV4erU+92x18Z93sfcMWwjXk+4JW98yG8zgjiI/G/GKHs707jWJw99H9DNjoGNPOq+waKQ
rS3AeLg14xFsZ2vTnOH2Bf1ri5oPRC8VRagkeg7rgd0b3CWULNB0eaBqfpOr9WsfvSpNbyyLuXTS
qVBLe3OmACF9EBW1O5rXQWMsxpyrO+d25xQyS6dGpsvxesrSJbyGkMZ+JKGin4c2KGBzm/ps9Xme
QQMjx1uCEqv5Fm7gwZr2Y9hAubmEJXlLigZsnF3hB9JDwu2Dsst+yqg8iH5m8fs8k2KBn1cia69G
LT31L1n7w1OQhbeD9qB7sx4Ueo2cVd6D3s4n9xwhUIF90FUVhIKlI3xFkJ+LFlFo7KW5tz/cvG0H
WSWOAIJ6hrm1VUtO0LCMtmFGaGqHYjYB5jVIgbRU1p35vea5tvjZNDAgfIhFX1GxjQeqJxZ8IIc2
2gsk4G3rmePCVNSvctTWCEmJ/TgpnTPj3tNsC3uZrnLqzItzXpeyyps2fnOI4k0GOWIOiFI07X2A
ZGUOc8f3uGSo3AJ1n9qR3lFZmn+V5zc3EkKgwC3jZ5kE58/H8SaDa8gclSjv0N1Z0pmHgkbBaa6+
SKM1uEmDG12rY6RjcguLBNWhYg4IgBIlcPlplUVO1xKy2zR5pnrOmVNPSHly585yDpzAgkyPjNSi
GL+lSm6+zY2kEepU8a2MUtORE2Lu2+cQ8zNnIVh27Udp8Vjzh4AS8KAgi2DgTwtE2nZyJcFak25R
Y5rf3kpmUcqve5vfca6YASWjcCVAeTTtftCHu2hWRUrTnUDwKYu+2mX8Q5uqI4wq1CEA6kCpGHw3
txEx0WllLHohJYQwshU57mYpJSCKkzRemwOL2ID1vqpt6SEdWWtzgHwL3INfzo3KF8OkGFQNMian
q/nzvx0Bg9GUHPL66u1HNZOvYln1gXR0I9Ta3I6aP0IO7eOdoJXn5KA9FjkKc24sMn9DOK85l6lL
zttkCLyVDhTeEaDuiKyuoW1LQu0i07vaRa3sAVLhj6KoH+OCc+hdAfjwJ5XnfUn1TTn6b4bPXFDV
FEWYpgIMai7hnkg+GpVZF74n9NVMUgFdvelbCKUxevzeUrep+2XNS8iCE4O5DyJ211vRMEG1bn4y
CXtL6j0Q8P3V/G2FnbxazS4fdwP41hIN45JFGLasykJazuVMu5A75IusB90X+0hT79RLTgMfFWv/
eiPdklXNVg3dPPVBBiZk240u66u5Jpz2Kfk7lTE9fIZBsM6H9hucGB4BLaHPp/JNH/h0KpG8MW2C
i6yYp+r9apaFI5cgprIqVzlAfDxo93MZuImkJUiYvSAsz1GkmOy9Mh/5bQtDZQqfdTgp2B88aaQP
OOyiDfclaHGkVdOfYk5uWnZzABHSqmbwtrlFtfJ5zhnGkkMmNy4Y12gf+y9/zqCpCANWsEXV/s0i
7F2rR6PlKAdjqNPdYuPNTz7Hvz4ejrW0BN7wXHTVLWt+W4ZsXzMmhJXkHeD9KeyRegiiQ8hj1ZR1
TTqLUb6fQ3xMBG41ar9zkBuVl0nnzMxzbYFXJ+DGfyRCQhBN5zym1qz7MYMqw/TN3zJga759sv/X
DaCb8AVYR/6r+a/5N7/kxVgB6mveOhd//9f6Z77/kf6sT3/ow7+h3fHX083dmQ//MWuNNuOx/VmN
dz9rNEH/0RmZf/L/9C//4+fbb3kYi5///Z8vnMvN/Nv8MM/ed3w0NHD/922ieyABdF//Y1snP7LX
+vQf/tkqUkz6QTbrHBUEbFRnFeY/G0WkyH/oiiqQfrYRC0XX4Z99Ikn/Q1YNQXeJv7JMwRb9Z6NI
UtQ/NNk06E1aumoYCqvuHxPwVxz7tFX0cQ0bOjUtIr0FfouGkWyqJzqzVdtA7zRS815HzUTpid5K
5wZoCsy1ADKEhW3cpbUARg9SxIazrEEA32lpfsh9D98rsXw3hWcC7Ymnx18PpFHxl1X6aNabbPX7
TaVAwyPJM+97BzqLEzjK5KbUOhZIujnRJvqu94viouDyHL7/jkmGrsk00QzFVA1IXLqYm3bvu7ZR
K8KxwlXuHp47kCMdZGm0LnWkMexgVQBIru3vQwhEBmBWK5vbIW8vvfg80yePYCKXZBqGaQhLP40m
SUFZsbI0+b7WI4mqzsyalDVzretIaJep932KwDqnmhVt5SkCHeXBaNK4dn3+Ad6++PvnoKKp2AKp
Xw30NETUE/3ksoc/oXlFfJ+lVoJXL9p7UQI8YvTJjNDW3ah1RvPCRlRNjvMv9TT8bMom4QpJiVUN
7XJVRKZAILfwVwF8UBDsxbONci6ieEDPKJHcWtN4oRV+YmRt0O/kqXXI+GwIS+HY+vgBB8NXpQSu
9z2Xf9XptsUqu8/X9PgWaH840i5dGavKGTfWhcTg4yn6+7jz/nq3XGHxYcRER/GerGeXreK1shar
Zl1f8Eh6yy9++ypzHJFZIfMy+TgORkzIPKJQcD8EyBTOB6gLRHtJbypetMDaFjUg6sWADonrm4Ka
noT+YKzuAdU25CsAdpQ6q5GPojkgGiq8sqcPD3akVUvMIsYNDKMAfqWnLfUhvlfL5lcvFS9+jMwP
OKiWgmuVO8WgrtK2uS+MZlOU1UPdY+xoVYHqwj1CQTHs0LdH9sy2gWbmihKvFNAmqFfJytoCe6Qg
ZuWEqrwRA76YZiRrN+qIFiAKo30dHSOPe41F62RKv8Q+PNWo1newtoeNlJYgL+X01ixM+JaluIN4
pBGMspugmHZ1wZy0g4QoPSss74InI7B3QYsHA2YopcOGJztue4+7rVYukFtDyzh8oJkJVawrGlc3
ubw0vvQN+QzY9IZcUQvTftEqezCZDyfPcO9sfXDHsZ9k67FVtG0QNdGy9YzbyfTrDSoj3op49th4
0yXv1Let//7jQx7CfF2RtVlFW9PEyeKukM1Diy/Mj/GvuUVB7s713Qnu+6foS64vocPQs1LvPg8E
pyv7bVCioWC1oXJ4GgfQlEJjtunjYz/YmMH74T6zoDJPEZ2QZjoWQbCzcR3xEHa8EILm1/ntdd+N
fIJv8cyyQAgp8GlYGggOioU+mYtBri9Iq58efacveDKroOYLLGNT6dANV74auX6E86Usr0Q1XBhp
fuDTFxKaANdhzueLfXLINl6OoFtSx7BUu8it83wvmbp5YZBzsyaEoiKUMica6kmESLsKS8Mmlw6h
gh9My02WNjbX489XxflRqFtZhsVJaZ+cDpkeBAK6Ei3juF9Kc4c0mZYGcP3Phzk3Y6YKSkZl65Ek
nczYWKso7jTYNPkoJbS6DLzVH4wLsfvcAuCsRe5HZcKsU/V7LRzSorcgjxtIk5ry9SSDjB7p5jQX
bgpn3sYGn0Yux6UBbNDJpJWymURDO0VH4PA9xaESYqOsfv98ypTZoOHjKlNkYQGU5PijHHtqDoYQ
U0L1IgqPyXW1bW+srb9FN8wpLh5GJ4Z9BpdhRSZBIXXV+D7qadLY4H9rWq0RHMtypFWmToNrN2jp
q0obLCq54FqDTN6gzXCGML83BHpgEOUXIpO2NJpa7koWlcN2eu1qtHti2bi3jCBZFCmwiM9n5fdv
PD8qCRU0FPLs03Ozrc26t2LFOhR0+SeA6mKkjTxS+ta+fj7S7zuDsxkkmI5OEsgw82TJ+u3gWXD4
zIMmlw6gXdjQgAgoUP7LwwDsQlDVNCxDNk4z1QkmMCzDMToqMxYjgowZIl5Exen/bph5Xt/lNfR+
2hh58OjYWcOPvEZLmIJ2B8bTu7Rs58V/smw/vNBJ3JLiZko8vfIOtvyzmcRcJN3YmQT/1UAKzkeA
tlg20H4bIe7bgYIWkROo6YX3/f20U3gK27Q1g3KNfLp5eq2QbAgB0bFXvG+tQpbhUW13uxIcdjEm
0DHGEJ5qibK7Mer2v/NRhWbNVw/S/1NblFjtETdBOO04mOUrFDiqXtRcu0teq2eWKNdOcItEPCG0
U/NlCJkRxyiZVl+YG93TrzwMRuq6vOQMdWbTMQ7gQ03DaJ04/nHxeFBb+lGJvEMwVMtRwg+hDTeU
PhYj14EAhX8cKNzMqiFetJh3T3heP05GtpmUnrqJtkzl4MIj/R6B4Txzq2LT0HLRrHlm3i1nEWLT
FFtBfJzEnPPp3QbhwJ+fbxlF/X0l87LcWWW+oqG+GZW9G6Qi8GshqAMCsLU2V9OG+v214mAE6/ru
Jfu3jxZ/bzFYJSmkEsm3VEkqPr4RTP4Cc3sbzIvd3fVWhGSYPQ7Y7I0pyhJxgABMDMV2vHCUnclF
lffj6ic2QWrQTWj0+NaBHr2ruOFSSAuwV860bNb2Ibq5dMHSz8SHDwOexNVewU0Tc/ToWClt7zaR
jQrQMMKfSvLqUW7sTQfP2A3BSIEjq73tBB0YaeP6UHnIIDSyFy1H3+jdKNJKZBymkdq8WuwymqtO
GYhtnYJeiVtOHljw5laLs591rlwhnPnTrgD/KPU1PJGXIfa/z3SYRVOUMHcU65GULr6qBExt6vbh
sknKcq3i8phNyc3cKVWktF42qn/Nz6Awa1r6lUl1ZYWSqXkFQCt0baNAf2Murg8BlP0KOXHXHkaS
XbNXaJ7XjXNhic7B9CTYku5oUNa4RViAkD+uGi1LmxzfQusACGaFVALonC/JbfM1Q/h5jdMTQEfX
Ip9zkH++cIU9l58wNlVNLjE2adfJh/QwDppaSobHWqzC5nuffA3pGFoHRf0BggiGBkJBL5+/75mA
92HIece+25EoSJCrqCxW+OSQyI3VZHEbtLKbz4c5c3ioJsFOtqgfaYS9j8PQtfRDewR/hvmrk0C8
A2ikxINDeRgE063fQIGBPfb5oOdCmomak0Y8UyxhnJyb8eTRykU26xhhrbaQBm6+lLmWnw9yPqa9
G+VEQk0OIpTaczkkdZXW+vjTax4o+AQBUubJT3oXfbu3i9EJO/DBqNj9W6MTTC26LkT+k7CdZF2t
qa1kHqSNsdZX5dpyvVW61VinyDJdmNCze4M7jUaiCHTfONkbVizUpPSV8KjC8eTCq6NOM2AiAfR6
p/cB7TOIvhde8OwC/XtM8ySaitrqOR/78OhVLwMa75pIHARk1yNd7qy7M437Ri8XIJmRh7qX7B+I
k7pSnCOkYV94+7OBnYhgCZOSs/VbYgkKb4p6SjEHfTGtFBf2I5qRLsi0JeS/bIECnXnh7d88806j
ESmzbismtzzltK6h1kASTMyJjsFW3aV7FBq23a12ldx7W0jKkEj1RemiX7MVVzZaAc0iW+uH4sIi
O/cJLDpRKHcLqvGnt0AD7Qw98VL7kINm0AIfFI29SJNLBqG/FbbJh9R346gnn1ppagUAcRYe58J2
R+hdpz9xfBJb4xZwtaNuOunXv14T+DjmSchVen1MTZlvOkXXbf2IK8AiDZ8urOFz+4Y6vTA0EksK
9yebFHX2dnZ6Ie3Z+hvpK7M4PNv7YuNttDVlQDc7hqsWpxc3uBB2fytV/zmlf498eklRAvQk4Awf
vMfOxTBzme9hS5eL/KfkyK+z8L+T7LtfBgXZ0DXuIE/CRPj87c++PJcxGsMa5l+n90tt1EFu2EF4
BLvkqqHCmoW4aWOJm2GZE1144zOJtUow5gzlJku35uSgiRWjD7wkDtEX3BW1+oJw7VLYuQ8I5NK2
OJdf0mGy9bmaQE57crx0WU7lbZj3ZkI9aSAxEF9LrVj29VOV9E4X/Wue1X8mtOh7q7o95ydc1z8e
ormV6SrQGuOA1MVCRcbGNm9Q9l8IcOgaAM7q/vMvd66KQRXLYHvT5JjLAx8HjCpcgKmCG4fGlR06
+cFrt8UsPltENJwauk2IWCFsvu4ey6dwdWlrnv2U/xydN/44ui6kMQw8yzhUBdJThHyQmI4Wo4Cm
XLIsPZsp0Epk2VCY4Bj9OFQGamuY8BM+9jKeQpp9JdnAQS/M5vy8p7HcfDfI/BDvUi156MlwO4pp
QzTq9/HU7ftQRc/TNr7lGRazQm8PcStgAY1wkaKpsy7E8flznT6AZXJu8z9QGqe5gkFfPBxTKzjG
mTRs2wDYV4jHWyjXLyDVQc408XMVUJ9JevRq/423t2xu7tT5yMXg7314ewRqBr2CiHcQnbHu9YfO
nkBS0k6FGACGb6SV4btW1b1C1V1/PvbZhfT30G9p97uJb+QafbnJCo9h1uFNgN5No0CZ6O9mxN6/
PhS0RyrMsjUXuU4i/YC4XJCIMDyaCYez+kVkjYuB6C5WDv/GQHTyDE1GpI2y2sfp7HK7x1zXsA7m
JO8a7ORs+2uMa6wVXqoPnjv9bYA91Hw0asH6yUilNiPUdeK3B2K8qGl3jYb2LR3A5n/+Sufi6fuB
1I+vFETUeMaKgWQzKriD5K5faFu41w8AS75HlvfNA2d8YdCzb0cb15SRZeSWcBLEKWOVpY2E+SH0
cBFGi8UXxXKsrQvL/+wwXOpMqs+GBZDg47t1YRepaASS2qTT0gdCvrAajsEeo5HPJ/HSQCeTaBRq
LGJFCo6hjqY/7Bo9/2LC5P98lLOpMN5WgoqRJROjTwImVzl1kriuHpsVesirdBmtIMY5MG2ujc24
ya8+H+9cDvF+uJPQ2aZSpOa5HhxxnMRmpeOOWiXxdWb431sviLGSzMWFIYFS8E1Ow+X7Qee/fxc2
4B3ZZZGq4XH0im4hvIJGbzJ8xcblexF2yhVmUdna6MO7CYe5WkVjr1MTOsBRfZPKWQ1YEF7eGkJz
t0uatF1hg4emnX2VGz7M4CGKbibNxHIAOV/FRoQy8rqrSYeAxTH1kyipb3Q1fFXKKUMnu3g2QvW5
jnpjAdrVBNurfdF7cA/eIH/HYXWteC2s/q5GnbZp4Xq143a0pNGZD04ccO5KuXop29rpY3uLl+71
hEcthpOygxFrhwymb68sGQWHbpKe+yx6tBGS86rsqFi5sW0k49HX2l+qh55CWzYPqeJ5aOfqzSbF
UQ1MlYt5K9IoYWL8yMsJciJeYk5oSTn6UfipgLDdtEaPe5OMhZJfqNeyF+DhO9jWdauVyRL9sx7m
k3Uw6uFKxzW3t1Goi2iv4Ams0sot2nvfQydIUr2dgkqlU7fT44jS/moyTYRrIcKF9PTqUHnoavVJ
LVGfUsynaBYaLM1Ho52+GyU6oWUDuS2bfqgB4rAoXuouXmzRprDlbwWo1kXVwxhBEnolhfVr3OL6
Y4oUeUrSd4gKkeb6RvrLCK3s2EowMaF/gKoE6arDFdON8AkBrgtnytl70fuFeJLEoyUCExj10WMe
9Guk+L8iwYXf6l1rYY2Ugd+A22R6Icokg+LmaPAiOkL6SUpvSxeKm+eOUhvs0ZzxQtTXTuJYkjd8
n7YkJ8OqTUvLo9zHt2AnVqWsXgCsnN9+fw91EslEnMVZ2zVE5umHiOUDwllbpdadzyPLpRc6CWSJ
Z0+W0bTGgVbcwbILbPlw0lnmKAM4idxdfz7auU9JU3DOwKjvUUQ5OW5ibxBxF2XR0ZPUp1yUt1Jm
oK5UwDYaKsj0co23h2ikX35j3iYwf6GFikerRHQ9I0vdx2gIXJiBM7nvh0eaj+V3Yc5qEBdO4d0d
Edn9EeVQ33QTC8XPX/zMxyRR4QpMJQM03WlPDplKzywirmU+6kGJQVKUeI5axRfe5dIwJzsFGVGU
JBUqfvlkb0cDufdM2YxDfCGhPHMcIU0xYxWp9M/lzJMpS0y7BvhoHMoqOCQpWtsWZNvIXNumtxox
Cvx88s59IdAKQAoYk/7byaLp+6brp1boB68VPw0k8PDMvLAwz2wD7f0QJ4sgQ5YoLaTYOEBXQjFV
usbvtl4MgP4WLRWZC6vhXM1UI3Ej79J1qlqnfSCraSpD9n1usqt8H14pV/Yy7Z3a9W61ZbGOogvf
6+zbQeZG5cO2wSGfTGA7SpjEIfV0SETsTDqqG/53msQL4PMXumjnFiAoSbTIueihI3AykrBCcOHG
pB0miCyS2JrquGth5ny+IObf8jEzeUMVUPGlrkJOeRKFPaNI/CarxSH0G6cFeBXXcGSeWXkLL7yw
+H5/Izg+gG0NPMX4WMbpWh9lCz/PZjpEEbZ7MtRVddtld5+/0O+pvyYAkJncLhBEA737cUNFXGTK
pGZD0YLeTPr0pMbYMIbpVg3EDkrsuAiL5edDnklhcbhjS6EmxZaST6spkp7g8DdZ40G/rb/EG7go
jrdJr+GJOgg033oXxjszj3PZBuEaLm3gdk5ese3aCXuQXj/MwvZN/zq0dzUi0p+/1O8LA0A9IAsM
zEHds9g/zmMgaSimmGI8pKP6xe/0nbB9JMyTNZaZ3wMLXtnn4/3+UoynzQq63J1om89//+7sSIpO
7eix6od6FJsCsS4ykQz3439nFIvbJ6hVQGInZ7QVhWVa2pzReVIc/LrbaVZ+FK10IQaeWRHz2/w9
zsktIw5oOcahRgF9DGRnHLrkWkH4dDPLbDVTjEVkGB2FWWzxolqFo1G5/RhfTQaKfJjq/RvvLIB7
qty8Z9Tnx5kNii4oGj8zDlEwLlMrvsu97rHG1f3zYc4uGKGrNDVmhLd5smD0qCfEs/cP2ZAsgXgs
dP273v7g5gB/ybzwTr+fY8zv34NZJwU9Wc/Tqo7I6BK9YXpbN+yT1efvc3ZBvhviZNpQnjX4jIFx
sDAv9eTElf6HtDNbbpTJuvYVEUFCMp0CmiVbkoeq8glhu2ySIRmSIYGr/xbu6H5tpF9E9x8dfVRv
eCshyWHvtZ9lVYsA7IvbYS7XK4xkVKoho49o03xhFOkBG0qC9YpXv/LcPlfEOHDSv3RIYgnH+GUV
5vPtkFdHhjXY0XSgR6DH/zkhAPUsmInE4TFNnmix12HvYzzcDvFVS/u5r4zD+ifG5AMI0Q+Jwn9h
HUEhfmCWVS8JCd+kAYR+OojgoNNqmRfwrNBjMB+dCKJAuE7knpqXvd/UvPfCAv2AQwuTMiuxn2Hl
qG9sOEB5Suu8tErXHZJUgaYG31JKTe4Omnyr0xaNCwP+KoxeQILKy3alwMFRRBWuwq2+j+v6FX/2
rYiyPxV0TvdNjl4xUILgrkO1u0YRj2rPFyYf9lWfrIwgvWsadZHm+t6B/cUA+nZksFUX1esq7ncl
7tqugN2aK5KqAGivL31gRWEbI/onRa97QGhybHGFDyj0MbXAKEyM0bzMgolBRXetgKahrmE3Jopi
LRpo+eAm6CyRcBHr2y/k6yu/eCGQNdkq0WH+MNWSmjlelgmk+7GMDrQEBgIcULoAHdSo9xKICCNb
VPQ1jJ2Z+X31S/0WdzIRihJOrwx3vWMhWIyuUvk7y6s/twd3dUJjruGUhBKcY04+VQE/SUXklnEs
0dptPBT5ERyl2yGurm4jZE6DJx+kQJPVrYSfouQCC7oGM0wCOjCmBpo6l5HF0Gf23ydK8fU4UPIi
I4Za/HTzzRhsE7gJ+924jj6dga7MxF4P0vy8Pairz+0/YaxpWSStK7QI8dI8DpH0CwWpEXHHq5l9
4fLEDEUxvPUgLMaGq05PfV3T53UBT/Wjw/LPtCuXNNI3MdoLpN79vj2euVDjv387QxR1UXDYuZjH
PlCXAjgwdDn7IWZ3FWar/yWUjkYzFUIU1Hp+hrL7REJwgmtHb1eLlqoeerbu4GHjV2n5djvUSCqc
nNHHJ/hPrHEL+TYsrUSGXFZpf4xRs1eIx1fymDw5XucVr6gtDV7glktl4zSn24GvbU0E8kUU7FDh
waLxM25R4bGh8x1XqwCWMKMpPQf/7T4Ij3B3yTJzZqW49ol9Dzd5e61N+xopBKxQFqx7AiDcUGu1
+n0BEGlns+XtwV2b+9+jTV5gqUn4idqGgfRTeah4vlAEfXeGuYzb1XeHNWOsVkMIOj0V6TlQKwwA
42NiqF5cn4QhlzKvYNhTzzy+qwP6J9L0SDQ0Sh8wZEyO4LXfKRStMlq4MepgJm13bT0n38JM1loj
s/Jai7E0ASHxjPLDGnB07f9zKNrPiacFvQhszuFtlg6eUwNThvYif2isOSHy1Sn3bTCTk9CgsrLJ
is446iPdLArfaAiju0IkbAETMr+tw5la2/WnBwEDgYiDqNOz+FAlVQq5Ij02ufBBCnAgIwNR43+Y
2sgm/TvI5PHppaxTpuPA31vFOaXVn0xhMPzMV7fDfGUgLo4U3854k/VB6TW7igERPCq7+rfWo1eq
PKtPw1v05LwOzOOP6La/136lT2RzO/K1p/j9cDlZKWivWOiCxOJrRGeuP9hzm/21TwkbFU4tGqCz
+rSSV6FfEwgzjgcIL8BYdJChAtUObdjtYVxbG0ZALTZHE8vD9BweyLxQC0tFwtjmuMCA+gBKB6An
LkXr/e1QV5+YBWmvOe5VyJb9/KKCXi/gsl5hcUgkYDEFaPPEnBOVXB2PhSeG7h40hhqTMxKYkqnT
QMZ7tMODbQJ2A+RPK+5Yo86M5trGhFTLvwOZ09ufmaLVNST90e6zdan2Z52Gn32pQs3nvEelDrBS
J2eOMVefIDqC0fWFQ5E2bZVOA1x5bYLNMBJyG3NyCkE2uv2Srk67byEm0zrjpa0DhI/5UP+2QjDD
QXdzkvfbQa4vef8sDpMlLy3VeOAgIx5jBbqCYCjuFTX+aMroaLdw6gj1mXd1bVBjavvfi9H4XL8d
XnhhOUKArnSU1eDpsr6rG7lMBzqTW7z2esgoswbXBNGm6sau1WxBzJweDQEGedoBMBP5/8OT+xZi
8npgWSNMnTf0aBv1Y2hG8JpqmndhOOBwFY2yaEtA7W6HnBvV5JBiaipXBtAUjnEAV6LEB8lm8T9E
QO3dQGsZ5vZUT6iZAS0DdAKh9hBtrITcobPt+XaIqzPgW4jJcytyaJX1pqfHDvAnEPUNGYGq1Mws
pl+VkuluhPz/f0Zy8awYaGshR5h343f9CHDeAyg79A99FJ/h0V4SWL8N/jBzL7y2FIEmaI8thxRy
wcmaN944zF7DoRXuoamnluzIjWKtN2QRObBxVurKck1jTmR2/ZH+J+q0L6Qng2hlAaPATBUjHhyg
WnR24+hy+839P54pShCjKhy7xmR0KmPADJt6d4Q375F65an02H3iIXvxCdNCly0AqZirsFyd89h7
0TGFqzyqHz8XDC1GZy20EjiTEd3PId/h5ub2sMYJdzFTvkUYf8G3JakbWN5FJvLnCvlUoRXIYRCv
/ynApL4d5+pS+y3O+Ba/xXEiK4PvWo6v1xQwYhW7XHF8CNvdPOcnkyszb+tqOCwJY0cyCi1TYRB6
zeigMexQDi/gZwiopPFaCkRs32AoNzO2qzPwWzDt59iEqfZ2D8zP0cnjhU0DcPtsbaFEcKT8Hx7i
t0CT6WAMUdtZtoJ7GroBxWikGQIakvziBLbr0cftYFdnxrdgk5lRg8NSQS5DjwU7Q9XhClgYxqBi
p/9DswXu9N8iTecGfEgT+G3hsqu3O4eFb6HBkZCDtaTSWAK95OyFS9ihye6R62LNScuXNFXmhLHX
X6Mx1lt0C2X1ybnQcDJBawfW3XAf862RBSYfKhIvbj/Wq5806rP/jjKZLAZEJ0QMOHMM3a8ofIij
37f//vXX9s/fn8wRWNTVihNKeuyRR3WVrMEdDpwvT6nFbx7o/7UufHx1aMiH9BWYsqlYO4CBgIDZ
V3dko0lY+myAZDewU5X+l6NCozzE54SqzuheYU1TTCGpCXwYy/ghGoDTz1X4scIVEDqOenalAn9n
siYimD02hUAQjv9h8f35Petgw0FaX8DSpK9ygEVMpMVTTnwRGY/IpAEPEudbuPcuudk+OGb6IDNp
HSw44NBqNKArwTsJVb1eAdodAysXnsuELEhTf0S6WObSPrHSfNDq8N6uq5cozu6NKPhUzHwPr8En
fAofA8BcpYErvk6s+yzhi7Yem9SUz75RNA8lAQ+m62iMHo0qjeRcgd4ZKtWKDsbOgTvcokO79LKT
6YcMwO2I8edcIlPQ9YoWTuGF8UYDMEmwEm6ClOdeYrHnuGDSNeyggjVshopDAhGWDTRTXlEA2Qa0
Pca4X1RAszbCfLIj8Teti7vCKTIPBBIQqKUKPiYQv3WnvDgVPzMDdDCWfYhcvCRWcRgA2q6SjdIG
D12aExCkkz1ghq+DBZJilq2CAZRh4E19xtXE14L00FXBJzHEYxGU+EEDCOKkdFxZ1X8iDS0fHD7x
mV4eddavdVMMC5wC/gx5KD2tEftCq/c5CggedHJw+VI4jsKqmePdmS84OAN32IPbmgXlSq/RlEvo
L/i26a6SyrcQVykgjumnVWt/u1rsCi3boGI5xwEhX9P2++6L6jxakDSAgyBAgRX1ZKYpBU16G5lv
CGsAtGmLbljVibT2OHi2vp22bGnHhYp2TQLFoSxhgk67aBlT9Ha2aO7zRdZXC2YoSHvC//Q5b+D2
p+KC62lAwIPVK/S91cL2SIEd3RK5n9RcxiZsi+1RxppFxdDDcjPgB2HW4b7PcHhSzezOwtKxgkGH
vlUkhX1cixI3VBCQ/nFsOidNsgQqjIS0hy4qxUbtQmdhwMZlkdYoN3VBYt+rfZPuayMGhXXQio+e
UhhzlQo8w6jals9mCn+woDaMBTJozb3srHeDFK+WlAD2w9hpW8nIRgM3YMcOq041RaMo5+WqStR0
EelhtEo76fim0xRepZTtkqiKukLFF8WbptsrtGveAjXaCbVRINWVtc+TXEcTZiQ2uuSNB7Q9X1BN
PNmxvA9qabtcxhWQBrSDNwia4BOiWisGK8GFBYaqYzeBHzA18kz86mUxWL+dUtClYYE9n+jlK40a
tozB/EE3RZPtFQF2rFV2WwYf3lNWOdJL86RYZWXce7ZMlQWoaPG2Z47YpIBWugMlL6JXe19LUISz
IlL7gcLaAymB9OsdeP2N2kOSi8cMbM1lPkiwY0MKF9SeAOPMcRboKfngSp0vIkOP4ELB7IUkLfXT
SIbbPqNAZQSmsYcpSLuE/Ynz0MQ1XYmGO3CGiPhJ0dibBJd3ow16s+Wct6cEpgAzB7PxlPxzxqNV
AturgRZgbaQe/FxbQU/K4ace6yeE3lSrFq1abC1Wcwfnr6a2izjobMZCbjkq5CE/43QEBmpxqGsn
eELAHrl3zW2zApg49o1ffFUtQYwqNyDWu8WKLOKFslEeb+/DF7KHsZ0RXccajuYgTl4AQNScZjqI
xupJpV22QLn2iQ2OvbNojhxu2PJ+OyiqXOXQNLo9b+GorIJ2DEArFN+BNF+I7MKZXXR69sCVFriZ
Ed4GTgBuuJOHglNJCQdAZp3biMJ0pmT3QUQebo/7WgyI0Gwdqn8Ug5zJ1TODWoqovWWelQLreV+Q
MwWcZubEPRdkvIl+u02UIfxZyxqEQLhJpkDm8dcgnbuxXIhKx6eFFAceEwS56DyZLM5Vmmh2yA3z
XNgwzfDJvloxP1oVYPLpXnKs4QTqyfV/ewr9iooMBCqd0FFdKFRaPoDHFTfm2XSwFSPfymvpcth3
3n5NX1nOHx8IRgee28hDRQcqNSbvKZLEsaGmM886fO9c5H5rNyyHBAAZ1O0V0JFN9HWjFWcdJRWF
97IBu+yOL0LD2lcRAG4sB0GjTg9O3T0RAxIoSCkV125REmYcJAESDq+3f/L4vG/94slL7y34AcSi
NM9SPfTwXaf5nw5MxttBLjSU4/M3LZDHgNgDtWO6Jed6AstcEiKKJxf9QvfHa3606pf6Intp1jPR
pqf1abTx379NZCsbOlZ1iAbTh7v4D8A6tQtj7Xr3Hj7Wr7VnqxCFuPFpLvDlszQJ5hhUbZhNqKxP
7joQ9MQUnrj0rICMhKLnWh3Sv0kxl2C9WO3tEW2J6QWRKC7/00QxTMFiCaAWPWshCXzbFAeoD9EK
PJhbyK7fS41AY4nO8x6erbef7LUBQoUIPgH0HRANTPaZHLgOWZcYYGZ8OvIjCO4N9LLfjnG5Co2j
c3BzBSDPgN3Oz5eXVAzpO4hjzxQAfh5TGJlWM9vlOKd/zvmfIbSfIdJGHQZZI0SLvvwIjiK6PMaD
XAGA6RKiLFTt7faYrj+3f8Y0eW6MIjuJhBA9B42+rGKcnpoEdZjT7SiXm+PXxPgnzPhov837tIyw
ReDGB5yiyx77V34KjvbjcMI5136P12w73yl59VFayIhDPABYzlRdXuqyhZM0M85NFrV71jfamtYd
RfEHXPpAG5pFwPp3cNSRmG3BHteS2EYWGA5YQsBXujTpnRkJHDAL7TfMMFYyVZd9lMz1DVx2B6NZ
H513I7EPqBKUWH4+mjaFy4uhlsYJS/KuCvsN8H7Q3IllmQzbqMoXaBtcm62JJkj72OvBEw+alwCG
aUlZrVIarwIYJJsdcHJB2+DgG/dzL2/8Bd8nJSSNqP2g13RMSY59/j9/YdyDkKUUkp7C1843PX0d
LgaoE1ZYIeFPM7NETj+yr2C2DpX0KFG9EBuJAUZPsH/B4xAHW/9VabMojPHnToeDUWCzh4wS8KTJ
lB8qQy0EsFJffIT8XNyzZQI9CfHas5hF2E2/r3E4BCBGXOrQeHCR0eWD09BAa4xTq8Nsw4Tp3x9a
zmU/p0FA0UDLJU7YyF6o9sU5zzaCANbhFkUtECdKuJUzDdZDQefe/oovNy+0HQNggUMSeruxyv6c
Bz0KZjgDM3qu4TWcwvvCVpddki3DbGbGXQmkOdiqIL9G6eyisFD1HPoU1dDPPKXrKOT3GUlfY2Ku
czv8vD2maeIYjw4gS4IrA7rzR23gzzFhN6rCFBamZ9iy7PWxpIBe7je4DcLLoycnXZHn2wGvLEsU
khh072BsAIFMZp+KfrjQDGv9HMBWx1V1HgJWZqz0gTFPMUFpknB5hBtltrgdd/pdYaA/4k5WYPRd
asjQlPo5Mqy7JMdFrM/eb4e4AC9NY4zz9Nsqb6ZpAI/SRj9DpTDAaaAGMLBiL8jmQfBhmO0qL0nk
Rob9olp2uC7gGDHzC658CRglUAvjAQTcqcnrbLDAE8EzPN0XPnjqgviVFy6iVYwL4X21538hz16H
v2aiXjn2fI867YzXCmokMLLTYbA1wGDGrmwXdrzZc0TK3xXmuSs7ncMUBaY+emjDywVCgXWdCevR
KapD7OgfeoXiswF/JbeDNwRMYattC6M2Ey0bt3/rZbLzax785wlNVTiJxmVn21zHebf11UX2qPvD
GpZLfrIrP9D66lmr8ZoMvx7uG2jhCH1z5gu4PhP/+QXaz1lS2hU3oAvWzyaMk7LhoBkzW8jMJJgu
8AopDRL0GGKkkU+aysHt1XAVaka/vP0wr054tBbAYhn9Q8g+TC5VnVOHDU1jrB5oX7svjNaCNXAc
aFszDdF2KyM4LfH6JRusdK1RuJP1Q6vOyKoubjBfW4xtOrjUjUiT6bIctbbQ45IaSLHUm9SvgHHy
rYP5Dgu1XbWr/8yMefr6JuGmJCkGYlRd2AE26IcWTEWXr8tVclD/ojueHzU38bMP/nY75nQ/+Ao5
sjKx5qMeO60GKAFyLuoQmiezLYB/D1fo2tkXzFgGejrzfUznzhgKZUQoPuGGgAvh5I1acP3SjaAy
TmqDLdR+h0Qfll9Pt8dzcRn/ioIeLQ2ND9h/pooNxIYgOTUp+v7TjfWerKuDtVBTLzwkH46XuuW+
TD25BNRo2azr0s8Dz5pp09GuPVQDZzrDhEIZguvJRkQlVSOslPRkuPYqeR5PdmOfh+ssxMZAFsBV
vHdYTfnqY7+2HtnaQOIMnFlf280m764cMI2xKQmi7/FIdiEwt2Kshc2gngrj7+CAsJ7lh0Y3H4XC
BbxVza0WZ1Cag9sbCj/M1UeZsE8W8cdWD/1Qe60ZHHrr/Cih689MGLr1ByXr/dsv7cpJAVxtiOAJ
0DaYJOMgvm1uqPPWsqVSO9uoiWTWB4PrJ86dy/GLjrJhJtrVpQWXTYitCFRyF1dpRsoqDIZBO1da
uxZK+8Zq/TOoo49E6fwIreKhqe3qyngBHGBGT3TttgZfBhz40f4GIPz0opsnTakBiad97RHdRn+D
G7DX+PBa30a+3M2lwK6PFW8fTHGUYowp0diqBsI1K0G8uvBhF7gGFmNlGXz1BcnXnKXqlHcw83Hz
fmYvmn7u44kF50v8H8IpJKnHf//2UocOfmdhYZIzAc+TxesMBrwwL/NuT52LJRphUM8kyLsgOYwk
02RVMbumk7B7VM+1/kzy3pPcgMNHsem7OyfVH7sY5Au4+PWBdCHH9vu23cz8glEW+P3Sg1+AqwHY
U2hqRDJ4qmaJ4KxRZLY0cEVgXlI8myV86BpXI+k9Kcka/Uow+2wXajuHpP/6eKeRx2o/TrzQ9+Ho
+/MRc03q8ILMjXNkIrmVRsApGK8pbAVo240UM82tyHOQrMDO9kUOGxY4xiK35IZchYf4cJfUjj/A
fZtZqtvG1kHXkmVmyaXS/6naT838yAMK61DupkP1bHRq4ZbdnJDv2hcxJmZgiQCl2KUrhlEGRg3i
uXFW26dOS/wqBt2DwqJO3fFgQ/t4GaFBoOnKrYg/Czgg1701c9i4csjET8CONIotIRCaPEdAXyVr
IVk71/CYyIN9HEC2zXZxybww0728FW4WfNyeNtp0sx+nDeTaI0RVQ/uyPf6ob98HKhRGlQwOUl4O
cTPN8nGqAhvJp5nlBqzybJK/ZlbmWvyTBe8yipZFGyxaO/aIPuwaDRY6anjO2ha5MnHgPYW3HWzY
nQESKrkXMNa7/YNnfq8zUcfaMiuIler03Fs7zXrWlc/bfx+QuOmHBHC3MzZZjwII6wJXFyZWbaRm
jCei079cArOv1VoHr6LqT8Eje0MZkIthVHg2IxsdCtC1KkNtBU7Zoe2p6QHc27tpBd9vEsHvr8kg
TwLouYf8dNBdp4zg/loix8O3KuALTjp81MT+CGPloACI7EJbjI7F4pc5iHceavyN1/b4BVnPcRoA
iKgiQcUis79XAyTvU3sjONoH1ML5SFn/N9OD3yDSLEO4KfsqUXKfZeVvewAZ0mg+4LV8bAgp3Lww
/DoDX1HE9rEuIR3MdVSVKWUERBpn1SSo51O79Xlk3uPHr4E6P5h5u0G25lOk2hug3PcarAhHs7rE
TAX+Yn6PCs4qC8LTgLKzaJtHUTYfRceXof4uub0HRWzlZNGWRNraEsMvUN0+7Lg+9IRWG6GmYkf7
hNw3EdjFRpPZK5jpIucVWn+ZrfkQX5/jUNsNJTvYrAE4uWHn2Ag/DQE6iNYvmFaviEJPDid8GWTO
kmS0dOPUXlMr8x0wNGIGHODQLo2Ww57B0Rs3a1jpqY6xtTr1lAble5wrexFmR4vVS5Wb26Ih73yI
N9wmo4286Q9181DC9DtK8GAMDS7k1NwB0nGs85rgj8pNytR7zWKoew/Gto+LI8swM5Ru2cEKx8mt
Y21UuCdnDy1PGy8xjadEVMcqBBTeqCDLsGAb6icRM5dcaI1nZAZ8shP2VPY6wzeVqBuSAUdd8hqq
yJCbftfZv+AKS92M8ZM92K9WAdyB0cNT18IOIECBAq3HwRNjzR5d2PuG0d+FFcodKUbzOGhjYxSP
AEWC4LG1+h1nyjNAf5qLxv9wYbXBX5iuH+tMhzQcYv7WVBM0DvCDlURrqXZbmH1BcWK/FbF2coix
zYrhrS3bDkqZaBvnw5bW+aa0mqVudJsgAdQLPO2zkn7dm9EupArHXsQBSuSQ2T101BE44PV/7CF4
1JvCOuVxvFZko7lxrh4Do5VwoyX5Fk72e3BenlOYtSYlMNdl0wi3jbA2RXlo+lTjCg4WSLQ0wpYP
LZFbRQ86X+rU66xukeUDHIF1uiogTd8a8IxfKIZxbonmU1ucREpecEx5g7z3YyQl0dJ+CpOSLarI
gG6T6IUXke5VJnXvpymVa9WqYWRFYgE/2qA9oCVBP8Gvz9xaQ9v4QggIFHTDqwLwaOEvr58qBlVt
Ytf5LhERzFj7ZmYxu2xiQc3WhI8H6EC4jMB0+efqbodKZGR93p+iZ/IbqW4dGEFMs1204HC0qnwV
3uHlnb5gC2QBFrdX0unJa6TEfY89ORIlVdJ3sibyJIYW7W4hvLPtWNsHAH/NXOlmhzmm5L5tYlY3
TlS160/2ASqbbXOn/BpgfHYo1slG+s2mf9A/7De5K2d6Gqab0XSIk82Ts4bliVrBYlB5gO0Ebf7L
ze5ff9/EbQTafwsXk5/jykZ/S6dHvp/IemFI+IFb7OH2W7rsv8Rrwl105CwBlmJPDwAljGfB0kSM
dmluhz10cAfxa1gph25BFnQH14w7y9c3M1Gnd61xZN+iTrdxlURla2qsP7F9txyWxjK77+Jl7Cde
uks2zd5c2rsBual7trod+dorG3m3yG/DF/Di1qXYuPgVBr6I2klctLm6QTZXcZ4eIL7GNor18adG
F5DpWwvUvi4F70+Fmp2LwKEeMzNxj7LEWuIkzCvyV8+GfFnq6OC/PbrpN4c8FUqjuL9iz0KJdmoP
ZEGONMCcUT+HJVkR+HMHSro0cRa7HeaipDXmwzTUspDaVPGVTycN9FRZi2OOdjZB6lo4YHWtbZCK
e7A+XAcnG+KwVSaj5RALOGor2gmHtnwfqWXu6ZGJY20KNVhCWQmMsvU7UgSgyiVTDkNkzWbPplNt
/K34tcZYOAZTcgoB6jIHTVSwmD/bh+wLC97kHl/D0WKhPPF9tVf9DD3Obqh4xtwsH0/sP25G4DhD
EIjSGo6ZuPxOTvRt2NZSokoFgCq5G7Reh4A0L7wyQWQd9xiovYGhN7oKSrMsWgw5GNNqk0PIF74U
RjXXRTKu9j9/DpLYwPjA+A2THziBn8tJPyYEgrbszxk7D/VDnAKLh7NWNciZLP1FCQSgG8xC5L6Q
ATNA4vgZKJSdILqiwCgBpQiaRkvCRznbgHNl6oPPuFYi5+/tKTl9y5DWgO+KTBvIS6j8Te/5Sa30
8Fg1nVOWw73AFmu9ZptSxl5aGceazXVZXFz4p/EmO2s0dFZEgyE6M6trXCe7B0TlUesKCA2V/sMw
8+P46Wz1Xjy0ur1VevpRa2Y0kwi/WGowagepDbxOJNbAJPn5oIuWxLEjHAeZYXv7L/FdtdHWcyVb
/WLVnMSZjDZUOgVGepV5GlIjczm4ai9x1+MThhrZC9B2CZUmOQZQUWrQA/oRKnEoibBH1qfp0lEK
ciBB9Ic35iPtxJOm0BWOzPjPYshyIaiDZBZrQi0sN7GjYT3g1jjADBIiX6T21crgHoc8yW+14EnY
SY8KqEA2te0ZPED7bRvIuYTl5YliMuBxun07URgJiIoxlrPTYNkLTPV3JRmOTMbxwhigI8rlUbXC
XRumn02jnrlWrbSwsjyuEneowLgDTR12km4M6vjteX6RShsn3vdXPjnroEAcGGrOrFOWNVupGjsZ
6KWPJJeySFrItEDQv8/NpMcNzKpWTWDMHBhmptx0EYl13iW6KKMzXYXrbGlv/qX3nJtyl91ZP8f5
9QF+ewPEYipveRWdS4gF/M6WOK0WQbzGsoj6GmSIC9n2gEQEme3TMgNjKoqx18DucY2loPbSMDCh
u20JdnlosGbegob3/30pnbyFaQVKrXRhyQxP4V/eRanf7cyNBZGBshKrWXuLmc/vS9j47VnQWO8r
zhCtieXRtNck/a/BBzAtHC0lYG6H9PwF+S/KOtzO4aBxYknhmQL3gdlTOva7i4f2M8hk6qqxwdQG
hfezpuQMlSUq1nnfvhapwYDecP6kqXjqY9snobqCTxO60rPoWRfqs00YrmN4lZVe7AFjiV3K5L6M
Klz3Qgv+JkOlelVX/AJB51fXsGyhJIGNPiMT2yu1QreJotesl7s0hNkSr9eDpu5TPXmqOhs83Cq/
V4vcN0W6MKt8mfPywabxQRr8PWNd5gdpBz0MxCMRe5E9fkYX0j9MsT8BW4ZnjVhYTox7u6Wj0p/R
gxHYr60mDsTBkVqivEOGNW+YX+tlB/GfLlzZ5EfHKSuvlN0vJ9JWbRy9SJvcQ+Rr+81ATrJ30kXK
MjhRRfSEK+2aKfkHiOoE/EyYs9vkhBEeFY3ubBWLpMkNqMZTmNlVdrUXTt0ueZqP/AoKLXoiYvy8
6uRQtsoNuMl3Q+7SEunNThTSzQhw4bVoj4mavfES3T5NtZZS20L5HXqRU+TAAdO70TjW61Rn1ffq
n1jX7gEh35E8f6ccPieEw9AaGKN1VGOLyDtUuqMW6QdTDvJQkG74VSqCoI+heezrcFXqFjghMsVd
ve5ONm+2QnPuRG7v4lp5q7GwBpZ+UsKmX5uVBTOFBK2FkuKLh57kMxQcNtKDshAmGgZSiFrrILuP
pbbjCYBfLTkUTYKt2K5jVzNLcmJR+SzKEA6RFH8HbUDMRT5+70gCv8gg85DSWJMSVotQ1L82Nfyw
FSTF7Cw8ChvtNGr+Km3nLqE2sGWJXDJAtl076vKlzQFd1isNTsrMSt24D8RCWF2YuVmBzIALpuZd
Y4jExZJ8z5z2V2CP4fQBFfksGQ68SRqXMBQhHVE/NWjEgPCGLLXctFxKarbOK5u6ZaG98yTYRSE6
LIaKF+hFII3bIBf5uyjMYqswS1sDtJ0stK47WYY8WHnCXPQBqS66KD5qrn22TCthwg73ZRyJqZeF
4X3olPjhHYHDwvCZOZ3m9TUq3GmUIHtZN9WC9mXqqrR/sDScFouaEt9QLAF3oWYLfOcvS4Bz38nA
9nmgcMjelcYrjCBCch/cKL2DyqBqbLTi6zglDU59KpsUmf+YtZ6iWsEKO9ZZq+CG1HKGfFMGsIts
30KJvHJs53AQK4diW/RDjcpQuy/yAE01avKRlGno0q4z19IK+aLuG93DigFKB5YC9MhpjpcZ4J6l
dZzv4QVCXRlGn7BZk0vQWzGHzKbdACaOad6QuwivV7TGotIiHensNn9VqqTZBkn1RoB684y6MZ+1
ojC8wOw+YtuM/MpCeqxC7fdZtnDHJUL9CMoYfjxaXsNnXrJ91Vbh0k7TVaN11SKGszd+UningOHk
mugoITF/IQJ4tJLyZzXMPiMbTbNRl+Al278xBL4mEalcFvdoHYmBw3dQSVq0IDHZCswrkU1+grU7
cxtL2MsMTvPrBB8jnFEbuL4NCRDikFa7RGvQwWOVz5D4Ebdp03PgwLunKmyYrFrBmHKDwURSKntU
5u+cOF/XLHrqLZCQqiR1FQt+BlX3G944OUxVxVYj0UuhW09Gn+o+0lnAWQaW2Kl8OBcmv+sGfe0o
sbpU4VLsWUx0HsqYDCb0ykEQON479UsTWomrimyT9ezOVJVXKQVY5GiKE7DPdRmVyJ+HLbqd4BXK
nAHJXADJE9KvglTrFuigC10nqbYOqfdJUaRe5QBKapaPuaNu0KnwK4vBZ48tB6IN632I7I+SqX8q
s1g2OflbtzBm0hPnD+vL+77vPlmjoHctU5a2Hmyq3m48dagNHOH+j7Tv6o1VWbf9RUhVFBTwCjQd
3aadp1+Q0yTnXL/+DtbVOcuNkdHeZ0nrydKspuIXRkBxrKybA4rFHvTDDNWSjcoxVO9ZEvkIYluw
xSrd+LEHAt9IKmz+GuDTQXMlwd6ZFLyKMXqT0RW0EvSLWh2bePB9NHOi7IsK6REwVVevEhvl/wNt
lXsObXUclOKOJFDeA3W2xpcBstNCWSyWXr1IiaweUweS4r4amAPOYWAXTThYUVLfVGLEjA226tNj
mEGAiTfKPjP4fVThDiCsw3RHuckqfo54LDtxO94QgNLMJCgs6jf5Fs7r8Len2n03sBdkFYHZSemx
9EHKTKX8iLL1na+iCptmoP2ruQZqHjblGGzDvnxER+iPDPIjOv2orbP+L2xfU1sK/Dufga2d5caW
R+QI2lxuDU15mzTiBQI1Ifod43s5kI+w0p5A2gBAllms7M8ikm9inRUmSY2vOGucWPgvepnfoXG/
gwhu9DDdG1aSDfuQ51CwVodjaHAwwdLoCIMBuyfNY6qMPqSPqo8+7o9NzrkZRoAPyADHmxUz0B4Q
3p8kyr/8QrpPMuUjIDruqSb7kGQdvnAl4C/Q0qnsUo9usrLABERn0kg4fphZvSYfSOF3UFJCRTeP
0AVRoAHN0bzHwUmgv1hZ2OzQ0cOTbgdgwVojjziIf6MDoWrJ7Fh18eECafZp6cqpAIytHkNb6RAY
gVxvGXQyiCxkxCzFE5i58Mj2IfYYyhCsbdRDoHv7KoEJatb18Qaa+yMcwWXPquv+OJbVhTXcx/TR
l1qPdJOoxVmWQijwc+0+qUBGwcG18xzK3wPrTmpHhdno0JNT2qwyeQD9xL4cN/qAunHPJY4eQg/z
HaWDMi9ODK3bN6kdLN0vXC+h9wlFzp0Oj0PNLjSrbgwfVgNaFJ9JOV4kaEHGCJagPZlZqFTfpr3y
CvM4S0q6GwgfniFw8ir5NIOm5PDJRXiAcfuxp/6uimKnrZXnoIk2HWwTLTVEHz2XQApNG/VUl+lb
Q8bXWIn8XR/1r7UXBDYd4RPG+C1T/X2Xxw++V51gbXMmQ36ChsAeFofgibEsN3kNcj/KBIfOT2NT
DvVbxVM3OpQjOyLGYyMTx1Pau4xrD0mcwWhC062sS/bNEN3lKuIKJXo2eGarAXjChjHssq6UTDTU
HiutdGugWUHZicxKC/ZGV4D+qyUHBPHwA6yqvdwkUN1MOzSlAt+MkSp3VXegdQ2aN61TK06lr7oT
O2CZHvSw+/BpfQBx19G80aVd/wc8xcJUxtY3A55+dIbfWUHSvchlbVhoGt6VvAKiIxFsU/NyW+Hd
MiGszCA/11ikpH9z0tlobTqSapypNDaWNyon3jKGBFf/Ownqpwnc9Kj0gp71DXjcCXZDVu/BDnps
0uDIx+RNGwtut74kNuDAA1KrdxsjGt/hrbJpmvqZGsoGShgPfQo8TVlfgALalnn3l7Xibwv75XLM
T+ooLn1IXzNe38Hq9y80mW+DJtBMP8eVCabsvumKp6RBpygX5N0AbGCM+AEqxJDhasN4U2dqvWGZ
lDtaMzAzI3g3fs/3/qm0X+d74B2iJQ/4M5nclWelsyFrhJb5BPnRiW/DHT3q0blozPYRbbXJS7J3
9MAWjyHQlF1jT+4IBPxqa00aZSErvv4dU4r1LROMq17uJqjJP2Sm+hxvhp38p7N6m9h8J9kl/l+z
B14c8zt/YTZmUJCAqKGhAU7fIdW2DGfYxTAKN9UNNz0z2xDQmPerBYCFbPGKNjErIsZNE5UtBbc+
O5VvkwcyCJUIkk3fKmDZuVYbXUpOr4abcvBvM1v3JSSQo1y/9Idi39z6h9bxH8RGhg4M/FdWemOL
++n7nM4Kd5yWZaHzXIJfJTmMG81BI87hW/jnyFZmJ/fGhm371mpP6pbY6lux/Y8hWVBjvvreWUmP
CibXjBbSRd6Cu4UlpVsO80hoHKxVwaezMT873791VkurgT8BLB0jKdv0jIcamyfcl/sISFJ1DSo7
bYrfxpqVGNhIZHiqx9Kl3lDHO3ArcrpnbaNtZVsncB5d2zbzhss0i5O5BdyJdAZ/htkmVYeeKziO
+iUWkplOAa43FTzXiGk/u3SzcWa7Ez7TWa5TjBPsETc/gGW3iS/GWbHTE/L+w/AYOr6j2r/fej8I
s/Ovm+3SWKnKIVSoh1sPnK5N49bW1KJDgDddONU22a5pgv0zYfMF/D6hs21JQgN9Mnn0LqpZnPRD
dTvg3IOY+hcPtoWk0Fr5xGlDzMZjE6QaZBegq4E/vj72haibEtRy7VJ89BOZYOu/sh19zg8gFVjp
HiETyHImw/yuDf2D0Y7ZvRp69qkQFKwCjxoSPlW/DLLtHfptCTKDGYLO/jxAYlK8qZZy5DvkwSvf
vbBv0fHlsFiAthcQi7MzybmXoOhu8EvILoiOkJc9CoiK/z656Hb+nF10QSEjA2g3vP7muE8q/MBI
cc1cAK54S9Jq/PQN/UNX/UPjy9IdcrGDlqMqMcBJpZDHO3RUwJEmihXRNgFKGFAlT+31XRs2D60M
I0jOYnhktU992WGqNL6reYcKRoFMUPZh8hWRF6XvtgZgznVCM3D7eoeMQ7Dv6v4VCIH7nsvO2CBn
EYrTxORWJMk5Loe9qNtDAwUXs2/kY9EqtzC7u0Nf/uDrxblqvW0gs8cur49dm974fvrKasA8QY66
kCJ601p1L8jgqupw6uNkN5TenpdknxHFQcX8CLuJSw+JAFOS2tpu2xJCFvVrwelOzTsHgc8+1aLa
jL30ogal28J3C2rvsGpOsg/hEQKZkOwQttTx+2pfNfQUd9XrMOaWQK5gF1X3oMrDuauKtxSaIKYm
ytLM0xGGx4P4UOCdZEkSh59Xwc9Dzm7LLOeIAMsIEar+WTftC+0Cts10vD+gNO0aqT96BBKaMXwP
NmHE2j1tA+RqtXoKSPMOPwbgLAZ6IwUG7JBocNZy5MdQlUHPpkEgbaga1B0TOd/Acq1GrlAWlq+0
O1Fm7xBNQIani9u8SN0RJbBYoRZELA4JWj9VIc4RdC8JCidMlmsTYq+bQepOUVZuIw/ItHS4FJ38
HEgTQ90jCDkJoi6e7AuP341htysw70HlXVougz1JyC7wcTUrW6zPOWrhh5HtoHYYWiOqI1EeHOte
h0N1KUM+Jx4ePd6O2yIPatPz9K++h9CEIks3CfwqTR1YWhUS4qzUtryE30VNXrRRg7JVCz+4tnnQ
qVqYWSnOYwuXsUjw0da48qJK+iav+cbIxpPXqwlAfO0XxGXvaIYaA0o190Vs7BJR+lbCkEVSgM0F
r8+yGt8Dnon6dkxak3hoExt4pQ26jyv20vTGW41KpdYz1Jc8782n0xLlVWGGHo/NniWo+hpN5Yii
fC0y417pkdPHlRxsugJZYzKGKNbEKCGF/nhCZbHaoTqXmfD2+JLVyDeLQGyJL+1wgiGV1B1aLPtG
wf4fG+WprJPBpLDosxpl+ER1BpI9cTrF7PyYyJU4BFX+kMvSawM9TjOraWqNCdlJSXxujEC3aBbI
bsvqxGwgumHFQYJcTas+5Vb2N/EwhpvcI6UJ1fEnNsKfT1HCDVdyYMd8JTDRYi7MmAtxUCvjkQbi
PoqUDp+LtGnoWqRFkQSRJ1RZQap8LiDnBMHtYN/U1avSDjdspMdGzx4LTTsbFeCtWZDLR7jonqYr
y6yV1sExdmDQ94TuI3Uott3u98tx4WqESSgSCphdTi2XWeSghFJeeR3RLnp76ujfepvijOCHh6Gt
+Y9MrLTkf9DC8NpcjTeLIJKkhMhHxbRLC9GZTRiG3ILEP7mgbKnZak5GE8yYCwCIsO+Ls+4CrPQp
G3F0IH1/iob0ppZgmUo7FKjTSdhJngK6JP4bdPkl7FH+guIRql75CovlZ/YBVNLkBUQAq5+cVWfZ
hyIZRovnpcArOTlzMzzRYgeApMXN3tZ3+b2/nvH8WBuMCdjIJExGNAPqYddBwahGXZjrAq594M3Q
HEau5rAfH8PB1M4oCD559+0p2iW7+ra8Dy7K3e87Y1qJq5AEo8MykMuAjSAomZNlUk322lDzyws0
FoHSHUwjXfMJnUKL2RDYDHSiYINODKnu6w8k5SAXLZxBLxIK+tD9PWJjgA+kA8CfiNRbiyN/zCcU
YaCbjHYR5xwOE7O9p2VpSPOYMdiYedvkE/jLVJjiIX9Nt4od7tmBAfxox4XZ33Zf60H6D7iSOht/
tp7QWMdSVxi/twYbTAwrhjpBUm4QecCD9FHb1Lbs4NX+ygqY21vlylH/EWz9MzwoYcDYgfc1Lx4Y
FTgocFWR3QLNVUj2WaiNOhF0bn7fN4vDgOqMV0aflIJnMR2Tey0NgcF19aK46KiDmShdnQd0Nf6P
A82SLA9O3GWfSrIL3o0JsoSVyLLd1NLKMNPvvdqkmDZgpiZOIA4BWtPXmzQHRIqxsmJu1Xho+RMD
kngoI45SYdZe5PRdunLwfpwK8GaA+8c1A0mJnxyQUIpBDWOh7Mq5KxW6KamaZbA/JCu2v6+UzBbW
6mqo2RTiYSm9iGWyC8l8z/JK8snR9VP04NJTbaMn415vyeBUantoW34WVeVG+IMS57Jdo6+I2m3z
5qXxMRNoZJXMpnW08TBFzUDe8eS9plNTvfa1U59of7gRFHaSAZ7cS8WL1Hsn3wAOf/SgG5b/CRP5
XklIZrZE3qYZtCjQfuhzAf6AbBPun6og3grgwiuBiqlQUjsuwRX0YWChRqCqZJOUST0YpTW0uW6X
tXyMcyQuY2XloXRuiOYMmeKgdBWbeSBOetpB4Axad230LgeVU3XFY+Ipx8AgudWXiOviLLiBFsEr
86TbAh2Fs6JC5pB2xZGWyl439FuPk4e0y/CbocEND+zwthv6zSSMNnS4vxDVPw8o+bOxv2Qik8xI
rt+w017xq92QNlslhQS5grBCAFUL33NbyIhTixpuRwaT5E2hGA58GTtbytU993Ri+0Ldolj6QiB9
iHpre+4N/0grGK22Orkpm8ytELTYowrYWWwA712KI2Cavikbw7GS5ZtBaY/CzwzLyGCfm8UIQX1R
HIOS3IUEMFs1sptY2rW58TdG1MmotB0E3RelemRJD3eUsK9NNZF2rI8/gBy3w6SEQZPu/zEiiCNX
aDJB7LfwNiMf3LGTt4RyYYbwR5UNtIJ5qtwMVPE3nRa9G71nEbV3+2Jq6w24jVmNcNjPu9dBkndN
7D9kMAjWIWRgJikyE7UR70A7Q1lOq/50csos6IS/gdh+IegqIWWjWP0KMXsn3caR8R5WxWCVGkRf
mAK7VqXq/L3CcPHq/DEYK/RhcjBig3KbKvA4a+v02PjhHg6zIVp7fWEFrfrkIeLTRuUA9bnIUmry
oEj6n7wv/pSCncUwuEYnxNZPoZw3MgJO3XROpBveANHrKRl6NFCMJEP0lnriq/L6J1hZNlZJfG62
DPJPpLmRQ8XBZr4NxuCFVt4rSfVdKUUn+GCeoLOkIMRsXsu6/qQKOA4Iq0298mtbBeMgzNN9UKgN
VkBv7MGHAQrJbuHmtYMmJwJKIHX8AU5/MuBiUrknHiQdQ2XDeqj1/X6bLNyTV3fJ7J4scPGnbcvw
vFSqqQotPCg+3XPAAkwDaACL5voa7vBntfT6qpzjtyUp18KS9bILNT5bMmsL4brVHOpTBvmFfOX9
XAgfOEG8AkUNBCs/4KQ4BcXIWEVdaITu2LHZjY7irLOUF+fx2zCzKEUMVIrGwaNuL93j1Jl99q6J
CkbfMqheayDxnwjDaQa/jTaLSVI9kOoC7Tq3Ro5UlNI7hLv3YqwTSw9BCJfysDmEshwfABP/MhI0
9cO6B38s83PLR+MlUQBaDgNyylu9nlrp97/vqh9RKH4fQgk4XSAIBTdg9vuKsAiyHEBvN6XKsWD+
QQ7WjCSXhvg+BbMC2NCoJekkbKKonJIueN2aRIT/uffm9URPy/6tsN8BMyMXcSrDG87gZt3j0RA5
dXjarrzqy/tHm5xzIUwizxXKfMUAHLdoZVerUEuiA97NaDAJgXPMiBJ/3qzZ2y4GEdCZ/Z8BZxsW
dmCjTypsWNgoWGHw3PTlhsbtf1oqnDYqCKkwa4PsJZt/lg4z5UgBzMnlvb9namy14D52Pf1vDvm3
YWYf0/qKknupRt0JV9pu4a68MQ7rck2LMd63YWbbWul5EfgGvsYr9EOnvIjkcQRGr0jWOhGLiwPa
FRQP4J4L4vv1tvNG9IxBhiPulLdWDxKAcEhbU3iemEAmmvFHZRnRVllhDP0s2U+r9e+wbMaP7aCb
WxY5J+54AKoE6KABKAKUstmWOLmDDZL14Hqt1bJXPnZud9+xQWi5JlEX0uIwpFQBvG1NBnmz3++k
5WGghYWyHV7fuXOg1KhK5GWgiMDX+TMUsKIAhpKX2dvvwyzuEf1/hoGm4vXSdaMOAgbaPi6pwthG
sfQt0+lXzQiIvAFd86FYvAUhG4vPgawidASuR4tbuaG+FFC3ayoAsW6V/1RqHdkvFECQg2iT5QR4
KNcDiAygnSCVsCXiZqePqDIlySEduKms5TVL64N0DaQntMll9MOuR9KlYBASOLwubUfkBQyy48nQ
Qs8agJjfl2hxJIhJICjAUCgPXY/Ea5FGKiolbtOqdtIPUMXOrRoQxf/bMLNLSfRh2xshx5XeP/P+
huu3bb9yUSx+CYhUkJuErhX5p1P87XkyVD0hOcFm8zKXqScVoX/kr72BSzsad40CjVAGiYo5Iaev
4qpiAgtTKn9yRPup0E15LOFKG6/4B/zzT82ydozy71CzKesF6uplHCKKsqRb6ci3kKDCXXD0Lypw
ZC9A8TvxC3zTLN36G5jBDt0bZ627RX/216c9r4HyCuoXo2x++7Iwol5Q4lDRFkDwMu9Po9YiTxBA
TxbDhRaoWiANI5YGQu8oRcB0dx3kxL13KJDvVFWC6K06OH7bPsHZFvlBD5j0gPo896CbxbgOVXR0
ecc062wEiS8e0W+7oP0kha5tjEDLQHeCpdoYxE7Ihg3ARzDhFcrDhOETjbaN9eFT7bxty9sOgLEe
BPvwqVe8u3QAirWV9Jcwi+85rx96+L2jyCKQYxgiQg+i+6qgS26Nsn+fkfSBduGHEtbIaYr2kCnI
fXjTQQAA8uBRWl2kMgYAXGsvNa/ITZNqd1E6vOg6sEYjPRBVhXMpVqUD0LtDfR+F+jJE0yU5sK7Z
oENAzkkUVY6kj7mZa1FjAZN/Bxishfz8APTii9J4mx5iESLpPvWYbEWcvFTg80VwJtgHspabdcjf
vU6/YXGOCt90iwqBRkrDnLHNXuUgs1sGUKxctaBLw4yTiyiw9II+eLwB8wPexKY/NtQGjxnATxW8
OcgfVBZaV+NO6jTDTiS5slKf1G6qd5JFq/Deh72nA4g5FA6SmDiCgx3u9+eqMj6bdujs36+Jf0gv
PzY91LFVDfQJ1BJnjz0AxAJRZkfcngQ3qeqpQKjlii2i8gltlT9ofx3Avn3vhX4T0u6TBYOxEqUt
vSKIMlBjhMQhenSzKJf1Y5ZIekLd1s+cEaTMIV4Jb5cuqu8jzEpWeQF6O+0wQi8EQN0Ap9YP0P5Y
+Y7lUSYndwKypqLPnhAmZMgWxoSgBud1VsQ624/D3vLBG1i526ffO18zGbkNKM9oxIM0eP2EQAQh
B+60Ia7S3wFlPEHHHaq89NpXmaNQBbWA3zfJ4pdBqFZHNgUlrDk3N1RGHak65g8drQg2P34+uTqI
/2b+0LWQwe+EIfG8sq9lBagxDDe9kMHJAFoXl6TZ6WsP4+J20xSYMaHWLEPS6XryGkX4CSCqBCaF
HQxVzmWy8o4szta3AWa5oTrGMEOgSD9Fr1uddBQ67knpvwkjIGb9v58xOzUwCIH1EFAhrqiADgqg
zybwHHh87X5Y+hrERKqC/hUUwv9pcn175DOlSrykTilMjuuzeiy3w9GHfIapn1BRMtkGngVuXq4c
2MUSA1rxChouOkIyebZIVRGKHDVm4ian5KE/N7elYvI/3snbEac5D1t5J7/79/nzGm7on394frQg
KIR2nTIJCs9TxlwIXvn5dFVYxJoAbT7sRExsxPKVNSbbsRPAx2jhjS89Hps3+lbejzsoewMLul8r
Hi3t1O+/Zfr7t6nPs6itfGQTbhOOGyEHF6DsV+TUlqIr2ONpWF9or8MF43oIlCI9pY5L4rbJc9Lq
qPGdNGi+K9C7+f0KWRwIsAd0IaDxBbeN64EKnofQDuqR8Gs7nknHiD6ii7gJ9OS/uKvwIP3vQLO7
HvQyVYOgLIGxs+bAn8yeeD3QIFrJ+ZeOBfosFHEaygs/8rmhJT3eFA+ZSQtHJCmFEZR6SaRg5fgt
bQFVleHNA4sxiGvN1kclEki65YhTTozIgo3Gvgn199+XZnkMA/JhsFAFBGOWkKgwE+qULiIuANJb
qL5IlhchCvx9kMX5Uv8dZLaXaynNcygCErccQPlC4acQETSPpJX5mrbR/PgiiUPq8f9lC2Zv8BCn
vG1DRDONHxxbhT9perbnNXvzG/0NQiuvv3/VT2gCgvXv48nX27rz/FTiQU9cKTDRFY0ehE3h0gAR
8jvQqG8hDWlsUMa2She0Dd2ptoaruWtn6yfQYPYrZiuol11W5x4TrqJ7L60nKWC6dRA68tgjiwy4
eOkw/OVJaQPc8xxkY2LK8ThaREsctTbekgxSF1RdM+1b/FnfMpl5Qaf2DHSEqgGp26bdUGCNLD2G
RCqArRyo8yy02tSBdhAKjWuihku7jWrAPxgMxGDQXK6XRQChwNOmpS6aGhC9BUdUEdmdyBt1JRJb
uta+r/9sW0NTijVQ/4AyFvpKgyTsovZ3gzxuRTCuKPb8cw5/7G142QDVAYsHiNpdf1TMi56HILC5
AH7ChNhIJi+WFAQpKP9bnA8whYuVYgM6PbMKSACYjOUAxhlfjQDlUO3iavP77l/8eHScJxk+ONfJ
szu90SPoogaqcLUOkBJ/sHoC1qykGLCI01a+fvFgfxtrdq13fu9JYTZq7ijFMLQzNlEMfy8I9zl5
bRzhsfXn929bLAYAJInnlUxHfB6NUi0GQJEWwh0c5pC3+FAdxz8alEbrbYhYxG42BBgeGYKjPdDh
0M9/BHHo8/cfMe2e+Yp//w2z2yWph5AwyFe4SQAe6ng/srffB1g6J6jlctRwCBRVf0Q7RB0ljgzQ
DWOgSSTpvoNzGnRfnN+HWUwyp/xyguyixDt/xlK9Useg9ITbGfwwVuF7quSHKmjQX4hRzYtBiQsg
JGZmaGDWTL8BbZKvROWLfT8NaiOUIYWRUZa6Pj5DXBpqrsbErYUHE7gCImK+9kDF1KuqwXMS4Ytc
AVI0gvQ0VICztW2wgSboymu7NOUI26HLDeOKyePh+mf0KZHQltCJ6xsVHoyEtEAhAmaYGOoa9Wcp
Tfw+1Gz79AwaRsJH/BhAasVKmn4vMuUUpN7f0UAGB97Yqei6fCUAWzqpGpyXdWwpJA5z7Ast2jzU
9F64Yy9bodAcpX0JwwdJOxbe0+/76icOHQ/ft7HmvVweK1BRiRTh1ptin0FgGfSC0kpv4k3g4CZ8
Cm4VG7hPJzhmUCIwvZULcOl8fh9+tpbAeoQgmVfEZeCnDREMOf/+/oGLPZHvI8yWsJNliRc14vO6
t5mTbkDVQw8VAlx2hI6jXYFO5Cnbtedz6WL/PuosngiGIIkpwxLSuLuMvTaaUji1k7XwVpWT7e/f
+EPHdSryw3YN3XFDVtkPGbee1qNQU1+4skjctBif0RcE9b9m8l6tNXoCSvoeABqYDIXdjTpAbidC
FRji7tpwlBpyMCQv2iZjqjthNPYWIoLC1BOUij3Quu2uVjxokHofarKPIile2QKLU/Xvj5/vQAnV
mVxijXAr41aB7kcO2jgezE0OK8Pf52kxJ9Zwc0EVeso55rla34GS7qVUIBPPkN2gMB3Z4WNzAOB/
m2xg+RQ6wzY6SPu17bAYeXwbeR7I5U2jDrGH/RABqm4q4EF1JppzF/gzmtkBW3AlWaCLNxfo+6hG
Q/AeiLbrSzIu6dDpMR6+sAMwO1Nh6dPmsF3W42jY9Dx7Tojy5fMG+Hq9NpkE5nvTygXEBlonbUF9
A/ggYZD2SJn6qTfqn7AM9r8vx+LCA0msgToCLf75ajRjpaZNkxE3Cx8H46PKP6ryq1tjhS12AxDA
agDWohUAmtb1TIgoEn6VjNhfiAC23MrulS/pDnqzdryHHwaSiwFEv/w+vM8uvh3DVHJtLeSlxUBN
E/1PiNABmzkL86gKbBXv8RMU39tkKn+jyfAVwMTUhJnph5Ex7igFhBkCaZIibQEFHO9hpLZFlg6t
OPWQB/RU9cPBqDvfioUOy9L+CRakEMrRdmBoflYB20VFdKMncMJsavI0kqaBtkeYQQCp2khV9x72
wDB7cAAdtfAc0OI5lrozfCzOg+f3UOeoPLvkaEKKgbzWujGaRtS8k6y8V0AjMKHg8VZl/f3IDTto
6C2NFaeFo5WIEDknJHzpvPySxuHGUAG7YvIzdEAcokobChngMSqf67rNLD1PyTFK2nMt9U+xAvi/
Ryc/XuHUzNjIEoO6FwEhidOCmryC0oFSQXdb5edwiM6GnP6tKu0MVUXYXQ7prjfKHnyJg97BklLv
pc0wNJE11uTPYKTQGs3vBIHie14qD2QoXgiqo/tI7oxtrIk/pIhvaFgeU9buNNa8yTVAkH0p7/RG
v1MkEC8hAmZVHHyDOAfNw8/5gwcdU4vn6o1Rig8/U8PToHfWwFT0irQK4r0AD6qTsGFcFZIpyfIm
aZNq4zfSXUjpF9gAulnV5T3KqnBFj85aVe5HmOmaOmw30F7Wb7NSXdl9S8GEjoowwkbcpCBkXW//
JtWhT5MboxtHfz3ME+s+jPxeF9SJV+KyxesV4YoO7hhq6pTNSi0BQN7IJ5URKA72IRmmX5uZ23x2
rjhOFlz6cB/sSoeVZnBYQ1kvxRFTLVpmYBdB6X92wkLed0NhSKMrdVsdumsQNl2ZR7p0XSEkg3kI
yO6As89u1Crr1NZo9dFtD+pttpdMSIrc+Ad4bO6GykzOpUOO9W4NrL+YReFFB1wfzZ3JtOR6/eAt
ipeY6dyNyzC0mgKE/7ITz6xB2Bt1HbNIA3V/DYImplezmyrqaohfN+dGIi9yAX1VAlgsS9yxhO44
UXY1LcD+Ed2HwqAmkIZNbuHBfI5Inz79fr8vVi+AOsCVBxwZZNVniwJHCCnsoc2I6kWTm/pNtU83
6Q0ErB5qx3it95BgeV6T3VxcpW9jzrLcjGRQ/RiwSio5DaDj+sk5MXobNLa1/TAdnHlq+f3rZrtd
92BVUgiMxG+KPcibsJOddjmAsSCrhjZbC14m4Ml8PGCGUTCdDDhB4LjeCElPadzQBBtBwRsVZ2aY
HkR6egjbxG5RpFFYDKH+NT+9aXv9NuosfE6bMtFSWnPX8G5q/4vzuza+/L5Pls4uIDCT8QpccvHf
9YcR6GzjepdH16e3Q/Agw0Ty9wEWo6/vI0yb5lsboC4ZQp8s5O6QRqCXSejQFnibDCjgQHOk2xlp
cux6/VaPJatTDBtCTJ9sILWdBP5KvXPxkgSKFZ8JXCUDY+P6t2QDbTVfYaMLeuRTcaJOuGvuEweI
+J0P+Zhb35VP8g7y7CvlGLYUhHwfeLaS8JHuxyCckoTUAL+48Jwh0ODqVOI+gGRp72gRFVZftEjr
WXCvICa0kMJsxwkvCTWsoQwehQAdrIPCRT9qYCZqdMNAHBRth4euOvQj4AMVb261cgysKGRndMQt
yEt/jqxxu0j+LIbY0Uj8BjFTh42gxHK5c5IIorSd9iyF/MzlsXd+X/3pHP7YwdC85QwzjvrX7BYi
EeRH6nLgwAfUB8iPKBb1YAZvNM+Q09/WY3AQun4D/+A1BvRiDA4i2f+OPLuLotzTAFJvuBslcrOp
1TzaVAq5A0kSEuyJnt7CcZycSxWCNSiCvo1xtjV06Riw/ok3uuRUY+ZtaEhk0+jL5B0CZa99VGt3
v8/PQoCAt4UxZAl0UhqfBQidpre1p1aDy9oAUwPPz+LVD+9jatggNWx+H2yphnQ12nQZfDuKygDB
8R6tUhceas6Q6OCOFJbCitocWG77KYPXQ35SWOT4eX4co/a+KcCYWPkVi1fOt5WZ3d0Bo6okSYhU
/CfpFoy0dhs4BK4uZvaWPmToyAZfa+DMhYtUnxhwXMFWArZhNs1NW8lVn1PmaoDqjGG+pWpyLMa1
vu/Cl4H+NfkXA04G0fjZl3lJL2tDoDPQyMN7LeiPeQKRvt+nb/FTkEmhqwbZBHgrXa+hlGfSMJlN
upALMiGnCJbLYx50K6Ms3FewIf13lNnpKUYvU3WPM7fmngPeFlQF/wJpA6ZJZiEC2nOktL9/19Lc
TeVqWQHQWYY0wvV3qdAJjyGDqLjtUHzVZfOi9eEKo3UhPEEM/u8Qs+0f6lAEywEZdkPyGsQl1ACg
r2Ug/az1lZO2tEjfR5r+/u2gSWHTD0keMZchfYNcMVgtlgfx1N+nbO17Zi9rHmd+1JY+cyEoAVmz
aMvp/+PsS3rj5pluf5EAidTEraSe3XbL7TEbwXESah4pavj19ygX+B63umEh7yJAVq6mSBbJqjO0
B1iD3JvtUgl8aUCzVWcoJRSXq7Y/6SLe0bzyKgpVMIT8fkRLYWbLLgvrBjqeAT3BMGyl8BLWCxD2
G9Tt92FuJcKLlTDbqCDQjGUKotQppS5YdbBO0pxoD1ollAi2snFk5SyJ8dxe3zq8nim4zXAquFwS
o13FpRkIfEFbrI26dcfs/P2o/v6J2WGLUf0XglyGKFoZlSmYdH/BH819WK/0wrVQWkDPUt6P4hB0
2yzZhGd716w7j7uG4dW6Ez+ne74mqoNqghK89GRdc4jL3dXP7N9Ve3Tr4ifOdrnM0MstE8B6G5E4
OGDcNoYXULpEyL2Vvr5+idlOH2u7jYpSJaesEbDuWhOc5wwmwCNoGjGUMqIlUtGNrYi3LwwfAb3G
PW8OaSsS2YNHUSF7gaqRm7BTDLNNp3yU4UJ74tYVFvAABv9mMMgtdIgvJ9nuKxkEqSSAZxkQdGN7
zSw8K4M9+WS/5PWy8SsNqUYLyCskMMBb1JJJPva+T8iTgO1NV1KYHOpQ+eHKwva9+RW+/Lb5Z0cp
3IzSUj+leuRI4celcOLIH8UC7OdGmrj4BrP0SuoAkjm8wvaFDJ/SYwOnQBg1C6+FKafNttNFlFl6
bdBVjW2Ou9kwbAkqalbXO1ADHVoD9Sjmfb95bw7pv4ugOUuwgJACCo374amXB8O4M427PFvAu9+c
nS8hZsk1bcCyK+KOoAd9b/D3TxPXu6UVsDSMWWIlTWBqUAghp3pESU74xOw9Jt+//1Y3UunFNXbG
Eilh2FX0ZtafxugjUH4NY7NwsC6MYs7b4Bn0UlCe1E8FpesqGByeQo07330/jJvr67/5mOtrALpm
NyFeoydlOGs9caTsV3oDinMC6ez4n02hJhUS0J4g5oH/EHN2/nC1Ks1WLy0f2p1V/lhBF3f4/H5A
11U6QPFgewu3ZMDXQVib7cs6afuaDYnlmz9SeH5OFsYWujywCXAS4lk+PO1f+k25WSpAXsMeEZjq
SIlgfYH3NU+KAJbU0IlULUAZShQHi721bY/2bny1dzZqNTvgfdFshHrhKXymDiQrneKhPubuUrfh
r0PzRc6Y/ZBZBizKSIXbSmr4Mso/mALefSnUd2OieFdJCklZkKkFNLJ2Et2fgqdPZc1RclcEAWgx
eq/zdA+NLk8vrFdbgDkW5Wuipw8BBOCdLku2eSkjJ6W4fSdpBceLEIAOHq1TU5wjJYYMj4kgsQl5
3kDRtoAsvsBy6U2MFLw3iGGr0fCCl/ETENj3UL5FAabViIu1fleTcl12Kt9yAXd3RSl3Vt98BGpj
baDsmTsmZJVXk9QAOACFaUO5tYE7ZXseOuMFQsyvFOLHlegeNDmMXkegIWrhfgWGfvdGGmBua8Vt
4vFE6+gz76vzKAfTLVGjdDPbSFZ4a4uF3XXd9wFQYvLcAQ1Qn+hds4OSAwSRi5rqvrKt/vAPbU29
eN1s0Hms3KlaKFZZtlaB5YKi7lOzUVzhjIC6Naf2XP/ufipPC5vjqoQ4/Z5JVQbKqxPsfbY50jik
kK3H70l3AWQfk422gWWFG66WbppXeQWBALbEM8qeqtZzBIMy5H1Ti3T0ZR+uC1Y8ljH/yWLrd54K
1Snh1PivZ9ffgDo8gJBZKLqJl1eSIJbDkJNW91tIAVtRCAAm5CzjBQjVdHRcbK1ZlNnxlWRlrdRZ
NvqiJxtw7dwRbdOir2HvdBxq4SqmAb4bWX8/bVdnzRSVghWBsjbEJuf+6LbIavhAEN3n8VutvHb/
DGGaWuHwngVgG5qEWB6X367oq94QdTn41M42bWjhmajvNADkvh/G1Yk2CzO7y+A9YtemiTDQ67W0
x4g9gKi1EOPvb53NEEDnWOXoN9gGrqiXY+lLqWhV3Jg49eWxhN51TMVuNPTjANnywcrPVdx7cFaA
Dnb6u+7kE4SQDhFJdkVV76Ay4Obwag1Dtsd2hn7gjuMllsDkQ5PqVlWaQ9SDVNSVB5Kh7ze0blbc
jWjEKEnixfRZaGybBAkMn4KfNDD2kGD0xtaC92h6yO0YiJPBrSP4X0Oehw72RlYomJpygQZ840Nb
KCyj7wLtHBNGcJffAOzIPmqCevB1/SCLI9fuKmvh9ntdUZ/KhViPkMeC29wV5ykseyYaBps7Zavv
o20FyjbqychdqheDYrykB3zdBfsbj01PN+A3ca5fjskw4EUrhd3/lSEuICRbbPS9+oEG6zrwJDCF
DFK5+Upshi3siveql6yXCgM3tiHKsYQBeAYPc6S1y59QqGHUoX7a+7pI3byBUl+kuf+6RbC7gd9B
nw9oUH0O8R/CDMbsoAf5rHxI2ZPZvhnRwg38KjMTBigEjiSGnjAS82yDhFEyBCFUeXzeQvo98IlM
PRntxjrdcvL8/XCubvuzWLN0WWVqzjoOV17bRAOOO0GXueig7wz4H34f6bqaQjEzSF2mOrVIQf+8
nBxF5ZrCJx9f5JY36vG9thnWA+oLyXpZUuzqG0J7CsBDaJlBHAO83dlKqKo+z0hXqH6ggRjRGzAZ
qKDBdJ/QAKp4S6ilG4cOBoeaMeQCYd84r8+PUhQR7yLTB04ejsCAiNha5FhBjJMn2nB4nZZ5+Qyh
+YXFeDV70yiRRwhu61jy82MhhlNFzSvL9KX9rCid2xA4M2cv9RJA5xqhNwXCh4QML6qu8KK6nDuN
h70g2FuYu+ql3pWlk3qBZ7nDGpr2eJMcl+FRMGnDH50dFAb6jUDj4JICHbxZkmQyZW1TGaNPgyxF
e9r6qdAeHbgWxhc9POfgfy1WMAtGbzD6KAvDhE5X/17gZuqEjXxMMgD+g4QDykzUjVmEPxCoc0LK
hk3BRn2jjdFJM0bdSRMBkGoB5EdDs1Vqq3eNGH+nZfCgFsTlrFoVhdJAvGlY5TxScbpUv/VAwihS
DAD3R81Bb9T7weo3kUWOsol8SEBpDm5fayj5HWApcS94/EMR4b20xaEssmclNg7WWJ5DAVwRE/Dd
zk6sij2m5m/JiIY1MY8tzA1Mknl4k90nUl9XuPLnmrayYn5spHFEn+k0GBgt6ciZDewdRsOPMqjf
BThH0JPMwQDNinVsgbYRwO67aPJfhuTHltWfsgy3ERfauinZq95nuGGWcIzuyvwPdkzvpBo94uLd
ORUEI1o9PYaanngNDMhh3Eb/xEPzBg8Cj+uw7Raq9hoDUcNgnbWXxDoZVNxxW3mCfOqPOBN7sys/
4zp/UrXgYSirbZEnd2qbQ1gs+uBDe9areNPV8UozgDFX63t4lpbboqDDZugKeFSyh15L96rsYQxK
zF3S57t27DJ4fSsM3iqldC1S/e4jY43UGQHTMqhARFrnzkg+woZ8tDQ6RR19h7otASRKtSCzlvhN
DJCDAQnbQC0fKLqfsGJekXR8U7XhLhs1eJep2QvTRzcNx71Ssj2cs554Ua+BPbkvBwbbpwZhc6Z7
Taftg6A7NE0NVdK+7T1YbYxrRRu9FA4KVIVvewSOE5zh2brJ4seurE96oAOL1cB0QjHuoxrSqYXU
/NgwQeTQ47vMgm54XJ8kNZ5Znj70POEuqNfbNGzWFQ1REe1Z4ZqTJnHf6h64pp/6WJdeCGJfCNSu
I2z2GkdBuBKJ9lMQiKSh+kjdQtpnBQ5kTgwI7L7LW+AbVShOcOXFkGyvMlhBofNrgIkVmm7Lx9ew
JBtuKge9g0BjIF/KPDqxgqzHJDnXBhdOmVcvhd7cZ6x+L0b9zNOSASpnqC5oG37b2L9VCVeIFp5T
cZsfrayDO6BEXyWxjzYrU4eG/KOIoveSJz9iXn1Sta8cbexe1ZC0Kx5CpEeqxiZogt84YvIdhRXJ
0FpAgpU7GE5t7LEfHSUku6GFCHHZg7cYpfoP2ES9m4O2qZW+eoAxBXTSRQLLmrTdj/p4oDkP7/C7
TWdQzRYtmOFHDezfFnWdEDA7AfMIqgEUJ5sc2m1JUcGDvSau1RXwEGHNplcp5NmEdNOx11cCJtAw
Y/iJjkuw4ryDNxR+Ka/EI4mTj1aHet4QQUCtL9QdJeKQjglkArK8eM3H4RMUgWdURc+5jB7DkWwM
K1t1MXZXE92rTb+NY3FMi8qLAu0pJOG60h8bIH9xR3nQjOEObqdPMtJ2TaVFXpVBvq8RdPRi1j0q
tEIBfQTWD0JUtU5elco6JkF+pEaBej/xQrRQWqvEu0jsWVq+8yJ+6Qe+6+FSGbThNsajYxhQpU2Y
+QQ53qekZhurTV/MxnYVGyYmahsXnsqh9tZnd7lhAbnUw00pRhV9ZJxAlQ4uy0JYPwbgJB8iYEFd
yOvKjS6irakORz0RvkHb50zpcbgUZ0UR8JJQexWCKwBAGLWxDUq2tSp6TmSpwBXHXkVqRh1S4euT
BEWMpvvktIwe7FBYnk1lvGZ23KzhJAfRwg7CqV2sHeLBeI976FEncKMhQN0mabLvmqK4J4WovVox
81Mrcrnr1EQ/WVjmIs2PqU2J0xFC76UFBXKQSSu3GVNrpwX2C5CziVPbyksUKHKliewuNKBBITTt
POSgRyflmYl2F5vY1hl8vtKmrDfQWxwdXvHXuoMYj5rEnmSwJREanNtYeeQ2Z05OlAbgRigvQGMW
DqsatjZrYKcnQ9DFadZxFGoia2VS6OpJy88A2EBJ55kBDnSohv5BjaoYcumZ4fRGbkKllmy6onjE
SVs43SS+bvXGfdUNrYfCJeYozttfrEWHXdcsGGkVKJgSQ75YbNwn2ZQ5BdkXSg4gSZw+AD6i7zol
St2QpV5mtR6Y9ZVT9YoycbVg7SnZToNEqAcx9hGyFcpWdMoJ2gheAPalA0jzaoCWp4NuFDJ5iMWf
6MSTQ/oST+zMTgjN1ZIMnJW4vyvrNNtyG3DzSJUPeS9dirAObgiwMhzM1tMJUJki0DtXt4rQr0Lx
G8ejARF06bSmcq7ocOxjQfGU61HWo8lOG+GblFukdgjn5b5Mqk8wkOMtLnn9o6GNqpNzs1xxCfOy
qODGOkit4hBlUJWESmS/jhXloPDkkwzZWY7yNYU4HTTJ62IdWBG0r9FzCWS6Z0VirIYm2IZlBlex
IFnFIdzhuJlQV5GNWFl1zVdNGmmesAMDbotIanII11QPDnkLDTkrD1Mvb4sP+Dw+Jmr0JLpCQH8c
WrxNbbsWgLqQJQcAA93QT7PDFQiOVBrknlW49YzVtqpDuLXrqrLilirgONu1m9QOISecdRC1MfnG
qtAJiobkoUzkTgaQMuFQ+oY0pS7XUvQvDbzp8DMUw7VzRp2e9dlrxKLa1VNcGaA14MKt6p6I4KTw
8W4cUCfsGj+suzcYBMf7OlCBo4/a39GQVVjCJnkBDfhs4UxT1BBA0A7yIJpZoerUFxL+cV2yG0e4
lVN73QTwtTRCz7bi1Asj+xQBTq0K68gbcWR6tbI6zc0ScmcRKIsrUXREETR1hcV3rVJ4lA+7imNW
K4seciA5GkHOmWW/IJv6A8t2sDPdhZWYVDAVBwSXfN1yY2vI9j7TBNrX0Wur8OcoEmeokMOaCzvY
YXr8E+fAA5zAPVvEW1SatkEvVkJL4HekHmWr7iXVYIuoHIw4OhO7gEGTduKxdleUct0Y1V2RQhIO
gi4vgHffFYn6xAkK3ynOJj2To6f0KP+VZB03+T7X4IHKg+QtzZOHqjFKt4Y9mpvkxIaEPWDP6HPV
XgvwodOH3T4TsH3u80e1aHOvwP0ZXqwEhWbs98TUH0NkDIVC5RlioJo9HGw7gC2kpAczUKFfqw0u
r9rAravsjmHhHCPwq1wDvG9gO3Ik6ihoVkCiH3sJuqWlBU+dBuUPoil+ERm9w0Wiex3gNV4Rihp2
fd1wAL0cZLMSNuMJoY5NbWco+U5plQMA7/K90cvcrfOAfbBQeejNAL4ejNaOoYjJmYDD9itXE1fF
FUUOyXOdaDuW5OAK1EzCJCysN2EXEk/vgx1rDT/DEeRabbcpO5zAcIRoP6xi+NGTFHQbNYf95Rjg
PlxZHJ8LdKmKgU5TGqn1q4XSL/6wuo0gmDEi7yt9vVG7/JfUxDOU/A68hOOm2nX2XaewXwELuSes
EHuWwJgvTZWnkGbwdW7zCpB+5QdK9BsQu9B7VIbHhHbweuv1jxT1dzUAH1jBIQAD6myrcMj6ZpOj
K76TSDqfKWBZE06xKTvAHVkofvFIO8Z98lQCiEet+r2NAcpjsF4Q2iZq4w3R5TNs0n73XbrBLsAn
HPhbo6NAHRTrtKXVK3Tn5BpyqcBAR9q5SpXfSZFS/Ir6ISZ0H+XGPWkSDyLEW6rFqPLzUxHhpGD1
+BvqQ+EqafUjD3LfHum+zVuwD4AWh1Tsg17qTy3sn8MYlaW2PMcgxzoitN+0GAwH2QbPFTOfwaNd
h5Qf84Bsm7x+SLB7hIIXj55su7F4smF7EOlwFRn4hGpr77Hld1QX1mTGustLsYs4AyeKqnDUjd5i
NVo3dbjTsxBGFBpcWdXhY2xsAuEjuJJEpf6DxPI5BW6jGK3n1Iz/4I2ytzIYhEFdyQkt9UH0xYGo
8TGYTi4lTvZiQEUyJsc8R0tcw7QMZg1r4HzNmmafdqHtREa50mPcq2Dop2KnZYlx0AOzcXClebO4
8qOvcPWqTGszchNlKHClC3kfmMGqiZtDLsvGVRjFpZupjqG2eA6huzJhctCnxkkXfMYKFmaUaU8q
brV1EoVOlUIqF9cTl5EOuDcuf0gOvBiurYWLp8a6tuF4GYu92ieeVWp+loevY1+vS3hqDKYhYdEJ
r1bjOS8knpK1tkWz+i3VFLz/UCEVIntHjRZrm6/zYfCozo9F0T7FYbhnsj2H5qgBH0rxysyi+pCM
uQev5IMxIBF2TdB2DuxEYWlh9oUGx1n7nzU0UZJGqc2EyilEk5g5qyrC1rTTaSZ1v890R41PdoR0
1Zy/r03pNwopX6P8bdh9QWIB4hbwkJiDL4v03FnhUUoo84BaFaDppSTPafpG0sGpoe5t2c/VGHlZ
9WuI34o42+R16AUdoDFBvsmBu+URHGZTfZXEdxVT4HMaQx8n9YcoeDFqsNpMWMf8EUN6bwahF5X2
LmHs1A24oHXB1kBOo0FzpKKGHHG1Y9kHrmseXDu8ssrOvFecSJeIPv57dwbVaGJDjQb1MlBaLys8
slFYBRam7sfRY4aXPRR1PbU2/71gdRFlVm5Ux5EzaNMPPsS/X1STnlH62eCmsw6gJ7QQ6xoDg6WD
hYOSFZgg6KbNaoB4TJlFPGpT0Qp1jsbJVtGPwo3xLtmzTbGenPj4GXpmy2Z1N+qBF5Gn5fZlOZlK
GVtZM0xNPL5N9tEG182Vul0quV/7JkwjRFUH+kjQyLoSkxJZBrSlLQaU3LtVhZL75P5VHcW22Ewu
YCqg3g5kTE/qfX1cqrVfk/ZmwWc4skriKVxHCppFMj6NAEiaFNJ7GlTVwCRRknKr8qc+j54qdgTI
ysn13ajZEG9CeotVtww6WJ8GT4EhVzLUN8X4C8XcemEN3JoI6ICbAAuDWUXUWfZIoM2sChkPfoyJ
aDZySzfhtt4sfYtb6eNLGG0GNUFCZaiPDoPfoMoYJw3s0GEAjMtJsQkBnVtIVtdlUfQC/29Mc7Jk
itvVEBOYtgYEgon9q0g/vw9wq9p7EWE2s/Db7RVRJv9/WdVPpjturcfIhVm1a29Tv9su1bFvrqWv
Y6KXGwbu21BINyvdH9DToyj9YN4OTSY2QVhs0zR0WCgfY6ngiPpBieXiuuSaWvMSGuEbXm3rEiUV
rX2nabEqKsPTueEwHJ3ff5cpX1zWo9H6QSJBgoRaEdCZlz+yo7kYVNIUflcPThf90W3F7fXz90Gm
DHgVBLRnlUx9rKtWgjVqVqkntPeBoujhpWRmE9oHwvyCNRAdR7fSzq1qrRO20HW6HRiyd8gj4ODO
tWGpxLFuNxhdTHtHKOFGGMcMEM9+fIJ4lsv4UiP4etPgc5r/BZytsiyBxzYJBAIqvVeyTzWGBfFv
hWbr77/ojcUFPeJJhpZaIK1cyaxledq0WZb3PiQ+XW2dn9Rj86PfWW//vzWp/gLlsn/hKAucMm/Y
Vq/D0vr+mwBms4oEhNUzSUqjTzPLQzSrUDhIm9ofAlxOwcQ7NEkHtvdZ1wdgW+x7VZbcQbrATXbh
YL+GW/1Nfv8X25wlJyCBcbWO4R1Ve90KJXJArcK1dsjcaUcPXnsSz91hccTT7M1HjGsEQV+MoMl9
pXcZ5XajVEXlm0fUQLfaVnHTw7iHDbGr7BbNUm9szUlOFvIKuLxDRmy2NWWfjGqBBplP4cMmPbIn
qwm+I2NXQ03asTbpVh6Xu4w39gz8kjA4qMpMMiCzsGWXlX1acgNmXPqK6xDkoqlTWQxtxv5oKDgG
0iWO6/WJBvmyLyFnV4tO0fVkBFoCtrATVxP9sB3b6NsldNCNy9NkrqUDOYAdet186+oantcVGsMD
oE+pyx6st/4uW/EVqGdvQ+uYFbzMHfgiesqOvn+/Y2/MJm76QC0AGIE5nSMJUhuSRHYDdETZpHtF
yNdIWhsulkDSN2YP2u8qcqwJ+Xckvct8Lnt1VIoKB2kMmTBWv5HeFxaImupjKh959+f7QV1jE7Sv
0ebyEg2DbUTa54Nf2afQfhqKJfG5WwE07DWQu1WIStLZYiS1ZfS1xnofUiKQ4S2cNHr5fgjXAEo6
aWD9F2K2+AolNNFEQYjguV3prumma3qo9iLy0rWyqlfGvod1cMMAkQNccRv7quoMDoosv5bU4G4s
kYtfMnuu8LrVQ1SQADZhqgvf0CMZmcdItPt+xDe/KYAE0Ca0JpzOrO9NBbreHIQjf8gBMjJ/pnQB
rnZzHBAAAeJj0jubA8cE3ClZViJASl+YhKvVJ4Snvx/DDeAFZu1LjGkffHmNCFThjUIJJC7BwIfS
uykzThpf9pv0l21zb40ILVQT+vtAFsKQ4jJagzMfj2nAjkQHvZaqfsri1gMZ4fn7Ud2aGROVQ/wD
HgEVnsswVaMQtKRxT9K79Ek3h3NeRP+OoNJsPIkJsiDeDtocsQLSZSbTlmDL5tZ9imTvxJZ8C0AM
NGS9bhV4TtKkpg8ZWHhOWstPLSjugQLcNREtlgSkp701O1DBUkVSngjYk+nL5YDTpgolHcfe54A+
5NChK+TWMJN1Wi/w325+WYNApwgaEQBMz7ZWmkn4WOfF4Ft17Jlq78Ds+fu5u7lEvkSYLcg+ZBCv
bAAzpHEAtEzktQb65OmSqu/tgUCMDcBeVJznqBwCgS5D5SmeMQ2czqAaoyxJbt+MACgGzhCC839+
Z25C2fXgxQ8+63GNgyBLEy8chbdubzY491CTxbEP64bZbOiJTSDDOmI7efVd8oi+xL41XQnT7Xol
V4MHwUmyyh6WSgs3R4bcA+gUFIqvAKeKHvAybTUcwbXq0BTa8JH3/SK4lp7AYYKbzFTbM3HD0GcL
OlTMKswrhJgsqkpIkKSQIQa5343v80dzS17zzZKk+A1IEWKiYAL8HnIH5v9yEwVhU2VlKTo/o9aT
aPlDqKN7wYTxM831bduJY6kUL0AkbeFtfaa1svToufG2Bj8HzAdojDMC5efZLzA7SN0bad37lUE3
aQeHuJFZw2kws1MwxDuSlri1lrt0CA60TJ9EU2ZOaVHlaNVAtXCYP/8P0/D1B83O9J43bS3bqveN
B3EHn451/BatAnAxWm+yGXwiXrlZvK9Ph8A8mX0NOlvV6KJ3iqZm0m8a5pem8hOKZ9ZdqxxpduqL
eK9VQnWziHoyY2stFa953PtqDhuD70d/K6l+/R2zTKQQvazM6W8ziH3Dtcutms4h5LkblyCC01/6
bsSz1a4HnQnAVItHaJdCelpu4+aPlY5u1qEB3QKfpKq/vh/brS38ZWz27N1nD2FatxXMNADqcbRi
10IY6fsIN7cwUNbQQFTxkFev8p/e1UqZ4mXdue1qWE0+c9pf71/lSNbAD235onXIrbPja8hZ1SBB
QEWGCFkULxm7C/hjXq0XhjXNxfVc/Tes2RVGz2y01Hq19cczfei9/GRvJtlZF5BwGCvn22iHRtyH
tuKagyrVa/L6ffylIU4T++W+prISKLco6PygiRy0G72msoF4XHqi3177/41ylon0Aa4jUYz1YZJm
VbQ/JExTDBhR0kQs7LJbj0k8jnG7xS0KBkdzZdTERqu24zZGZEHqy00erdbVPChsuNJBLW3QV4pv
vxUnHNEe3f0PX/O/2PNtkOjgnFQJYmv2TzNOnACOqJX8832Qm3vtL48IvTIbGh2XUxYa8NS00HmG
rW96MEn7o2fhwna+fXLgrITwN4SRIfF+GaOowLBSS6vDeZl9JPD99OKz/SQHVGUhoLaOPAa05v/w
PLG+xJzttjaso9pqWOfr7c8qPujjfW0srPZbiZFhSOAa4h7A5rJgcU4TgN3xAoInwQPsqVD0VIsT
+CGgWo21ugo5IARmrilL+os3Ak/8Jxg+QyYX19x5Rs5VI4Q57ZQf0a+vG6eO3lugDYZB8SCG4/D2
9/eL5Fa6ZCqEK0C50nBrnFOuTBvEvUgzO980nOiRuOR3NSmdJptga6YudatftZv+UJc2+o18wnDf
AHobzTBc6WYLBzm6a83M6Hwc88ANCRsI2e4RUjcf34/vxiZAxRqvJWx07QZJCfDBZuBR56cNHn0H
01j4+9OlYJaWL/7+lNC+5MWhqKyyH7ABUhwv1ceghGd0/VB9qIHsV8uFpHXrq2m4owEUruENMUef
w60pSO3RanwmD83w1KmTr1SxcIKSaQNdj+m/KLNcX9M+oQWALn41oUk0wdm6jCD9qpKI7OPI0Hd6
VOyL+oi68RusiEcgobjtocp80GXVrysZhuuY46UGKcR8Gxh4iMhMhk5HrQ6QPPUUF2BUjdqSdsL1
GQlVULAOoG2HB4LJZmdk1Q74m7Za+zVaMdKE6j1/Lc34LgzdUHym3b6Nl2wPrsWappn4MiWzLAvh
QiWJOygGwC/lZEAouPjRtl4/Nafuwke6gqhg6Zs/Fa859O/fr+2l1TBbe6jzyhH4QeHbLcRJgfpY
aSwxAd8B0Pj7SDd3kTaRCOFQCgrLLC1NLtJVG5qNb3Vog8mXHADx/yECpfj7qAqBtjKLAKGrpIK0
8OAX6tYo5SpTx9X3EW7u1P8izFsOVqjxXBlRA4J1J3TcNvrkfx30cO/p3DFa0r+7cZHBSP5vPPMy
TWfXBaA0Qe1TkCRCCzbhw++hi48JW1DVuDk1XwJNm/lLAkoFpyInzeCTiQSgPw3JkjPPzWX2JcJs
V9VR2FgF5FX91KhcsIOh/U9Xub1UKl4KM8s6NhBlMWQYB9Rnj21yIMbnImXoZghw8SCkBE0t1AEv
v5XsZJGrBIts6IHg6kDH492+kgtNy5tT/yXKbFuyrOmaxMRAUmU/aJkbazrQkQjI+/X3S/rm3H+J
NC35i7m3KOTBUOqBUQ2M9l4749+RTshuOjXRpYSCKXoSlxF0UlYQ/uHo68NsB9ISP0C9uWNNvXCl
uwEaAbUcZHcLxVPsm3khsUJpQVQD4tAhq/H2TD90+C+6uGdp6KkPcNmYWFatUnukkLXbttVnqUL5
WFII6dI2MXeCmu0Whna7YALdCtyLPWgl/an1dilV3Sh/gfasa6iNE9yroRt7+VFyXsEgssSVKd7B
L/FEwONbVRt2DzBWVTjVLnpDbxqS0ItPlulrXx7MCAx6Mhwj0BFHZf4ycBOU8GpI4hpPWxVcBZhi
QY4afY3iF+CLC1NyvbYI9FsnDQKw+NBKnO0VRU14xQLQVpu6hahHw++1yt58v36v9+NljNlOgQsF
FDYTzHpdRC9aEnopoxuQFnf/HAYShSBAYTzUwCF2+dk0cyB4LqCpH0AmqkpwRPejB4C9+32YG1/s
IswsgcGOMleDQRZ+riiuGf3iMVl9H+HadQFCxdpUN4YvCkjF8+dWyMIa9XjgIZoVPEn3ptvnTrOJ
zwr65uO+/CidcUVXxcO23FB4ei6EvzFdiA7ncALZfWj4zc5oymTQFF1V+IxAUS92qXkYxyW6/40H
CaETb9RC8QYerXNES58nIwcxb0JGjMAGO9YDND+3wNCv4xfmN08gD+4X1X+vr7yXQWcrcWhFCrpI
W/iVpRyKAv4OZb7rDM2xmFy1HIomb3F7gi3ePrPJHWwSPCso3mQN4G2Iwq0NfLZNIoeEjb5meaWu
zIK8CpAWmJQrVsNoBdyfqLMfKyXP15ElQVPKQievxENYKw9tDu6R4neqfJXgoNRD55khzEvN8lCC
1yoJIMG6Q8GzScCkSiF+CmV6/ARROjUBIj9OQKcjXmApH7Gs0AkqDlZlrRoKOmhjPxes9Dp9AFpW
Pjb9Z8rhzsH1VZuSTQHP5YVFeuNbgog+UZyhqj0p6lxut6KEyWodBpUf7uBpOqwgXuJBvSNdT87i
z/auPhiraMd8Dco2WbPJNyCIqc5SM/ZGWR0aA8hdE8YOd8p5y0gFu1UdGCAmhjOuBZSW5faz9fJH
sVnqS9x4A1yGmlVsid6ygNV25YtPfq88mH+a+/pd2zIXy+PT2qNN2/9RPbJVvKWi9Y2cA0jCVDBA
Cw5Yotn5zDNajlQVtc+KfENrnHntQvKcVv7szLnYjrM7Rh00is3/H2nntVs5lmzbLyJAb17JbeUp
m6kXIqVU0nvPr7+DeYBuidp381SdRj00UAWtTXKZWBEzxqSX3IWJvy0H0yYP6HT1L11cC5lPbS9w
Qbm7zY5WwDgW80auGqNvSPoPGpy74qkNfpmrg5x4YWBe/jvIYqHHsxyr68LBlSPLzSbjtUBif34B
nHwOylRzNQUhrLo4buSKAGEcSJV2uWSnZPeCBoH08H5+lJMPAgVvTnPjq7hUXKbxoP5PClHHmSZs
acVcwYF8vy+xJSJvFam4GnPh/Ovn6PORK7tmVK6o8vOtYDflH3JVOoYk2+a08jTf814MRhaIRJRO
cL482CodagDY1srVp/x66Ke7xvJuQ0P6acIzNvPwrsjpFjz/Bk9+p09jzvvYp+h5wIFzSDvyiIL3
lPU5nJbIjoI1m5rTT4aLGWGbicxgsX5EM5AyuVIqN+2Ke88zX4rYI5Iut2lUI2pvD6NQbP75g6EF
hf0zu5eAafv6YC1ZNKmeHwygE42NHxK5dAJs5/woJ1gu4Mg/DTPP0E/vrx0EHdrPVBEG97/UWXaT
b6LkL4mq4mbl0DGzdracDA4Q7gGzx44HDsNijwgtOrFyta3cxrKtd0Bwe8yGaN+zi4raIKy0q2QL
H3qNkXlqLXwedrFrcHsbZGGSK3eSqm1dhINdV/7raJU34mg2TiknKy/31Kz5POBi1uhe0YmC2lXu
0P2Y+eN0km+tIQFLlDq5aSD7WStDn9pPPo+4OMNa0YwHiuOZO/u0K3T31AxzfsasPdQifsTPp+lk
lURCStt+m7DLV/DkcHeRLlUj3kep3NJ0+6/i8k9PtuyjmXBZHRU4827fN3tDNLeGYD6cf7KVl7c8
hltur0prIKVtWzOkc5ECSGb5a6HxqQ3r84MsNqwJMATqHxZcLtwVmVurHC/amjR3bZDF5kHHkcoH
ySrXFw8lLjim2AF40FeiirVRFnuHUE1W3tXMtkagUb1/l/zb1nw8/1FOjcFhgnUN2ttZ4fV1f7I0
wdD9tiIFN4UXftNvmti/EqQ1f8xT0R/GYMig5qvZd5cm1QwDSCmoijvCTGLePb5YhwjtISLV/eTI
O7bF7d/Wnv35BzwRmjEwEbYl/XVun1/Apw0YtiFMEtPKXaGi6lB7l6Fojpuu0AInS6u1PZDKF39v
EQrqUHslyrNo8b9FBJ0m9YUspsinM++3XOBeMzXTLk+TXUgbNnmCPW0ttKmPv6zRe8lMulDbydgG
Hl1yQh12R0lmFwuzh4lOyihLfmZorhwcmY6R5j+o0/igKOOuC9qbXPefkDA/ye3Y2XFGYqWWYQH3
aiY6dZPchDTpb6TQF7aiXxhOIXdgOkdYj2qZ0GDdi+rGNPUjlABK8tO26/EA7i2ptTstHWGACG7A
n99UI53/pVEduw40Ujf5o51ozZ8+SR5jg9bvcoJOzrmegCQG6IbtUknja70hff0WG8ONoBpXwoiH
bpz7tO+GbMoqrapRrOr2FI4NZSCahH0pfPHzZqf3ZK7KtnzQE/Um9dofyWTdkPCRaV4vhi2RgvIz
giGhSrHl9GVADly4opf2tRmwaYlCiDlpIr913D7tzlBuhr64ECshO0DmqrajVt3KevnYKv2HUcn3
A2A6sRW3Zhw/jjQ0OVxSLmnbfshrAZOl9r2X27ugGI96W11JtfIIb0iyiy763RrRbdUUz5LuXwVJ
DxpG2OihdhVV/o+8z/ahKPnbCAhMoHi3sYYBY5Opj4EwG1blt4OJAgFnFroKsMAKkefy7fu3rtUv
G5/madMTLy1vOJql9Duq5cL2e/E2zobbSRd3ptf3dq63IadPfyHo6W9BSF1VzgO77ttbT0wutaok
46fCivPC2tYiRDFBmF+PnvHDp3bgScOVnjeDY4xqsTu/3k5EAV/m/2LTSkwj03w5K11fyg4R+oem
QG3caEgxd6G3kn+TT+8rn5bbYnnnfRhCgbEK19OsydZzmKdSll1O1lg6cjFd5aXOuijVox+GNHzG
B7MHz2JNHiQD43HEi8xJyLHYAWU8W8lUmvZr5RiP7Yc6jJTl2/4PNuq/08J/1j1w67Wa0rtVadmu
EzzjGJcmEI5ITJxiCLpt6I/lQ63H8xNzXZ8qtOlWkmyDsrlLdenZLGhiVg0spev8ZpCh+TfiU630
LDwtpkgvJ3gmN2Rmo1S/kJI0dZSmuDCbJD7UZXnMAdRsTG1UD6oV30ezZbYVl+CAAu0SL+DR1s22
uO4G67c6ggxRpz/S2DzH/YhjrbWhR/Sn54/bOBTdoh2h9/pbGS+2dvCdrMyurSq9LZqAwFvoXLrL
ESkq02WkBb+GUDnqg284fSdhQDdui9H402rxI3UwW8vVztaM5KhDYTeH5CFTpb04mWx8efS7yfqn
LgHjoJLaiIKr2PKe/V6fNk1V3WZBczfIIfyfhC0gUIqbLh41MJnt45hqIZ5b3YQHrbJvtegu0vhv
tEh0Yz3XbU0bfhONyftpJHcg5q/JKA22NqY/g9q/t2Llh+8DLfTl2E4z4XqMpwNdd/lmkv2bMq9H
O6qGd13MAPjmAg08bFs2wslrzQo2xV/SrlIm2zpXjzIW7e3IHbvxoNpohXYUU/WODtVXr2ghX2AB
Vlb1rs3kzK7i/IPe7A+mSuq08YwWj54lT7uqKu9daMkRq2axkbogdMRirOysUO+9iDIbfU57gL8X
oDBfu0R+UKvxd54jyjKkvZkC+VB8MmGpyEyxvOg4GWkOf2XcNpN8k0aazCSWPkYjfsKZeBeE9d4P
tdAplfhJrCfDodS7UfUSxEEvgXTpi9aJBSh+hnhRBcmPOgl+SrH4O9Dgn4iBcul5tYT0u8shUbWl
DUTtrmiSjRoC6fKqniK1Lt5VfZbY2Ri86V1AKJcnb1me72qo881QAb7QwzuxgQDTFX8m1fzpDdbP
Qukyh83vKA31te5LL2DbrO35DejUlevLDrS4h+TxEIkVwCVX90H+WMmxyi7lwG2k3CmKCXByusH2
ceCgQ8a6LWvDEaR6s/Ij5jBzGQbM6jog8pgog5v8GnZkUqPGRecVbjE2R6WJ91A97DDL90V70+X7
JntOFYwYCgEvuXQmwORrr2FWCZ75BdpCRahL1HKNHOdIWnRv2K4O7xpA4n9VA6Hj5z9Pqi0iyNyq
aSTLGCdv7lmidlr8OP8uT9yIZgG1iX3SXPZeqmACo4/pPEdnNEq1i87tVisTbSMo5H7roNkN0hRv
05lhfX7Y+eRYvr/Pwy4uEl6f9ZI+qAM4nOhOHJvbNEoG24zKp/PjnOhy/KsZAAUp0wpOaufrVOnV
ShR8Zaxcoaw3aRA+dEb7bmbFZVUkH2mYbqgmPLSp/jZOTWP3U7nX0Y+IanNbDIa8aVGUoIWpgdhP
0pZNhzBgMO6rIf+JTZG0NrFPvBba9WQTyzeDDo7lLQ4uYVvQ6Vr97c1/+8uTzB3vqt8NW33nXRZQ
2Ne6yk4UPkl1WnPPKXWV72z7RvEwWWxLEhobaWd+TI2tXcVusMNhdt9vsLeK7xon3AUfxlX4YK5k
GeaVupgHXwZfzIPEzEK0gQze7cwL5ZDuw6O6w+rxcH4anIibQMf+tfyQ0JktkzZp5AmmVqTcjmfn
FMzUzB8JLHPNFG0r/hfJry+DLbbISMh7K69D7q9tRY2/5l4CbURfqfGfqsR9GWaRoJGy3kywYq3c
cltdabt236E4yuwIO776h7iLDvGmP4hX6c7f5ZcmhnVre+B8D19+O9L+GtlSpg+f8evSaktoL4LP
t4uu9H33KNn+VtvmV/lx9iYPVyXOc2x7Zrhlp6BY+JJWKayN3v/TFZf+eH9+jpyQ48qzkRzduWi3
MAJaPE8mDYlhiHw34TDtlF3zO7+Idt2ltwuP/UbaTq/qgcqXk6/MzVMZxc/jLrNDcq2pBQZUaMY2
6oWyIzbI7NmdNUbAh4Y1c4VNcL2mpj75NinlS2S62XCWzaQy8DHNy3mbXmUam7rNj1FGU/35V3ri
us6T/WcQdXFKaklqNdAcK3eEJKvLxk4yHhpkfFpUrox0auP8PNJimy9jo+iyzGfjBK3njSOMSIiA
6dowJ07LLw+02K5UoRcUvaCwGBbPfvqsJ8OzWh4q8dj7+CfLyUrP2and8fNTLTJhhY9Zi5Am7I7V
MTd8J+nDu8G/NJL9lIaXShhupfb6/Cdbe5HzvPmU0Ykl1L+xZmXuRGgqRrJT56JtrpWOTu7HnybG
/Cs+jdLUXq/CPeQei3W1Afivr9ttjKs45OadCfPp/EP9f5bYfyfiYktuJvp5uomlXVXHQbYhsl50
5s47qO/yrj+Gv9UrncPfXnOyO/mY2KWifJdPuGjIvW4JSjm27tj2VyXYyaZXHKN6MKXUzepx92+e
8tNwi28H97oQs3kDY+PYVUfdmZ2VN/VuJpQUF8O2cYp9/nJ+0JMBFn4c/3nGxaeMW3JjamQSMYCl
9UTpVQvIPWGycmXqM2IrNgNwLApudJgaHwQ5Une+knKba3w3VsQO5CW32UyN9k2kJIehzm6oK14L
td5eJkKC8UzdBStRx8llTNYMpx2k7lTOv06/aEwbIckgBJsStzAfewk7aSNlE0gGjN8hv1ESJXOm
rgpWPtHJ1fXpZS3mYaEptZmKcubGUkrKr9hQtN8L6cpJBgecB/h2Vn4aZxEbjFlAXdGbFSw+XlhV
4tm5JIMh1YmA7Yx0DPTAv5RohR7QrJyA/PZyvbfS6DmKvZ9dW+N0n4QH2HV3jTxVdp11ke0N1dGM
rZ+qAGTUTDAqr6NBIy9GPRZD3peiiq9Fr/Xfqx6v7wC2n91n6YUwTM+K1B3SJr7L4rrClmL4hRTR
coQIgLIW7yy9Anbagj9s/TbHvyn50yTCe2dIh7BqXBmyHynYmyDQXT1FRlHAV9UV71fSFwYuv2Fl
CxmSWizH9jEdgz5khqJuruAHH3vFvNBoKEvU5qLtvU1UdO+Rwd+Iw60uTPtEAjtb4AXh9c8Yq/7G
+u4qhksHmfVHamnXQA59uyqig5kLNyrkDM0aXwXL2meW965a/sawEqdTxtug71M7IcmMrTlqPHXQ
KLA2kfgmV4lgN40X4ytsdIdKqSVHUVAO0hhzlGhHs7s+EG9NwFzPdd5CqGsHgjip166CQa82MSrE
SClJ3IpjvI21OHVMrwQE2cdPeIEoJHxlWsrjxv+lgfblSUVttNGZJ8dZqe5AWE5scRro5Jv6YNMq
OTAHJXon/fJhtk15LSlh8ysfDU93FNOLdkqN55CgTFx69Hw8UgWsLyyI0pvSFOuLGYizs6SS1SIK
OKJXDZiYunmvVYjEZM3fcDP+Ew9xcBWGXfdCO0K3H+Tc2iUBpsuSFQpHzxxhk7P9O3o+dUdye9VD
BkNhX+uFeZcX0GKdUcskp4x44TPn7lIxI2tbqnF32QodxOUkKDYaUNwkishEaDuuqc9TkxUHxZP0
vWrp/mEc6R5FNghmdxzDD61P9Xdmx+9cypMLY2bb6/VAWSQIwY+qIdbZNdn52Q8tx+5hU0EcthVx
uu/M8GAKSb6T4wx1fSNOhyoT3/RMLrZjoAh2RhF6p4jMDyXx1QupKnFFjvpbtDKkn6FLb/0+uunH
XrQhA05OVqkD68WHD5xl914zAkrXa8LnJPxFjvlPEnqV3ZvGWxRYHiR6YyNX5ug0WVTarSG8Yyfx
7M04ZDW/lRryAtMMHYwLxF+hINujQtMmi9ffSYX+FGnUa+NJvc56Ai8pUXonFnt9i0JwL1WCZOeZ
pjlDNF3mkKC3IvueaNDO13c6rArmpD21PGOseZVT12qGd0ifQcWnGVXh7C7hctt6Ib6E9KE4lqHB
qSqrH1XR7ASxvfObENitPDhqipedGWsHlQVpx6qlOTrMYQr2001mwRnGItrWeO/21PE3ANwrYOQl
QNeBCF5La25VsfgJiSLfaB5gdK8Lr8Os37bhcNNoNOPqJdzVyACIqmvPsRUdVaF6Matobw3qfSIK
D2YaPg5T89h0xp9A9l7zsHs0kti1sgHOujDV23TySBby9e5y0NTOyBayK8oiwDJMbPfZgN5cN8gr
6lH4KEnNQ6Gpz6Me+U4R0GyRmX+Gsv9jyYm6H8ZSsAcxFjZa1gvQ3zIwwP67kemsArHZGZOPz1M5
ekeo9qpTpqG4UTvkJQNZNWcSktKWC6NgDnIGyuMzRJ2Udsf02A4sJCUX7wofOmzoya+jLLpGIP/E
iSHeyr4o2Cwul+0w3Zj1XSFthGynNUkODrd+GcTqPpYiGWNJAxvaWE4TLA1K02kEo9pOIa/PKGEx
59CWB+ZmZSTmUVDi3tEGmNRo8JkqQZFdm5Slbsn3dVsDEQngVri+lgeQWJQDj97tWKseRoCvP8Mq
VmCSmSQD8XALfeZKcymV1n00qBd5a5Y/S0URH4Y2iwGIdkRKY9ntY6m5KQrBOtDVo+yrLEhfMw1O
uWVJwqMo5Mpt13bmO7aw2c70M0zy+rDZwBhVtjoFr41YkAXMrXayMY8QnbzWVTsIqumi74XJbuXw
fvL8cEV0NZ/d587cOej4FNMa9UArTB8g4FRzjtsfQG3sUryy1JWL/+kY4j/ByzL5KQ8YY4i52bie
GTkVltKj0LCVrXYxrwVJiyuVPmF71Xlt6+ZBFFH8AAabZ6bTehhoJPmTLwh3Spse+T3Udtril0gJ
w5jEzYCtTDmpjuqXT01svHTGSzmsXIxOwFu4q3+K4BYXsQaLB6mU+/Yv4nF8rh7o9LI7p99g1rMu
r1x55UvVO5xSITTSsnWDJNj0uQstt1nNaq8Nsojeg7DwraZIOjdOfQqWg20UbNjBx/l4ffXNzT/j
0zQVa7i6jZgOaKZoOD54x3Y3Z2zYxZwZ/Xl+tJPPBLSKNnhksHTFfR1M6fuxJkZs3HJu6VQKIOGd
XUuroqyTc/XTOIu1l8BmytE2dwCJeHl6/4R55MYfb3tx3GpJg/aMSlyJDQtTpQd37GmvFXUuYbrW
0tIO8g9Cyg8ac97OP/7JJMunn7XIKPm5lvpTSbogMntHTqrdKCYrN4qTV0yAQgaZW7L4y/z22PhY
paC4dvOCJu72TTNeU8KO2tBplnw6/zinviZaFgNuEmgw/s/Xr4k6UlM8AkFXGl4svDC7J3/1U54a
A10HyWgaDSCdLV5ZIPUjrTgYiQnqR8jFUBJvhdXWuFPf5dMgSzCpaXSx3Fcz2KzNXDnRjnk0PJx/
V6eG0DUaPkzKA1z/F88REUYopLaREvu0KbR/MA5d+fLyiSEAWMlzqhLZz7eWyIjGlSRsB7rrS8vC
xdr/2Q/Gy5DKO7XcGYF5B1QWuHquXOP+8go7/oKWwGu90j270oVfeS1xKiKcAOCQwcQfKLOOw1ZW
620t6r+HQCTy0Uf2ohHh/vm3c6qMCGxm7oCbJ9K3bis5iXQaiUambaD96sSPsn4p09gZNDIVHfzF
SnoyO+0+Fsx7IUh2bf4jlH/9899gAXnkH34Auqn5Ev1pJ+zSsJ+UEHl+wXXxyH1mNmq1xYf8SnIa
p7mu36yVY+t7iEARguIO7Ef+980lz6yVBDukSHbxR5b2UZwczQlqei53ih1w61vZfU8Np83SMzoQ
cJX8+xE+PaBfimy+wiC58MMv22p4q2F1GVPrpkaxkjY8ORTe7SD2TAw5l+lkTe3aIGGuukmvbLJE
/t2q1kVcR3dDsiIKPz0SLW+0oWlzBPD1qxV0v0gIRCU6rEMq+hBtjdfSF+5ywT0/P77vRDPhATwq
FKu/GpivAyn+QBNSCLwCkZcTYjLgp8bFZFib88N8X8Vfh5mf99NHyqepLDxL7tzSiP/IhXDfW6m/
Msb3QwKBvmxSLlcA3n1D9BqT1iUo9HiU7FKpHwrJcsbuUuoVewyr7fnnOVFP/DrY4oHg8pemJzOY
ItnZEYeq8dp35d/c1xwamY4QYi5ALTj6ZbC17jRlZWf5Pj0YXQFfiRoShsVyUft5m0+WTncFSaF6
um2SW1V9H9f4Yydf6KdR5o/66aN1qTylmsrcwPlE2/R1xyVuSt7aBiudLBwHpxm5NJ1/safm4yy0
NFHwW/gpLiY+xnWjlI80dZg6isQgxCYC2Z80/R+HWXy+ymLKJzhPu1HGpREcr6h/FPHKHebUpP/8
LItIwlcHqdKLunYz5a0uj7G+JvQ+OQCbniyDOGfqLy4vYC+BtAR8oG54CbrnYljZ705OgE9/f3H/
KNoK8SKeQW5aTKS/Hmsl2ngCFz7SIYPvrazfv600X++WBHeypKiSzn4Oe+7rfFPUMZDlaA4kj9qu
ufW3sTO3OQgXifvPoe0MpUoWHT24wgOE+zrUKEplmeNd4dbFB2ZJqCXvlYq2OU7l8/P5hLrw60iL
d4g8RDemmupWtSmO6XPwaOyyh3QvONqr/qi5yh88UDd17Yz71dL1qV0ChiU7BehIqgCL6Mzzxiky
G95nt1P/KLsakdxLfEFBAk6r+NBt4XsPh+wpWJk1J/q2dfQd9K1CLqSrXV7Me6ss0nAyhcJtdvD0
/khXxgHk9F4+Rs/Vs3UxPsiH/iCtLLYTc3XmBoMdnecO4ejXL4pkeSyRnJSEAUjdpN5Jke03bUAK
VnYKq304/12/7VMqNRUCOyIOiN4nrEkKuYIJwi3BwiOTXl0tky+09B/r9xmGQ40oCvwAp9pinpr0
6ltSpEVuxVNlvmhzZUETKq4svW8byTzMjGECVjq/wsUwQ4Bjn1Hmhdvp+S0OcA+1Wv1jMRRj/O0L
ZzKCP1o2utNqgytmkDArvMSR9FeaH7ZSsGY0/z3mnoehGwHdPAXJb3qNIpgT2CbDcFRda82Yb0os
/pyhSK/a0m+2uThxQe/pTA+SZE4m6zTGpC+pN14UGbZW/3yafPo1SzlHJErDKOkhL7bCiwtRbIMl
cdCNa+GIwuz+snXOT81i05mMpKSXRJ7Q6PWOboLcNa+t2+xO+iuQSUO732hOss32/zjoXow3T6hP
oYGSIrIVe4Nu1fwavbqTTx5wl2ynojc6/wa/nwrzUCYz5+/i5qL5dahKxPRL6MYME52p3SoaFlBa
s6uy9hJDhnclB6Kf1yTEyhRRdF8Uv/xOfF/5Dd920vk3zPgs7M1phtPn1//pcekBxQqyM3NXHB1v
P7ubJ2+hG2zmBmtqAU7xGr162zXZ2KlHp+9PVgGpcP/lYvF12NKKAKdEuncHG7R0oMxfhI6yb36J
j+vo5u+79tzAM8eSNJPTsLi83FgDhcREqWhMA/Fg+1kxWx/mv4OpGbaSN4V7KfK627CbdFuNuHK3
RYztiylZ1xpwzm2hd+ZeyXNSbFZjbUPLb+7Pf4VvOzxGDrSR0mrOXZZ9avE2qgjoBE03oasoqOe0
lyiybKG57wKsKvGmPT+Y9F1N8Xc4BKPz9YiAdDHvahPLsb5XQrft/dZGcYMfYofOGwj/4ECpJxdb
ei0epUJle0UebMYAHAmG3A1T0XwfSlJvBt7ZtiXWDuaS14mMkSzn9ab3sp+oJg5ljPYxKrQXua/f
Sih3W6PqXkyj+Uin4S31Lcj0Rehko3CUje7WC2TqLZL2IKoeZT0hhFw3+3SaPR6vPd1ItlTXve37
6NQaYN+xpl6KWVJtdantnc4Xri3Pf5ALhRoy3OWCBnG0/8KVJIFhDIL8IW2lbVJ2P5l0IqZjOMwE
WThs6nSUXNPyLvyY4o2pTgfw0fjbliIX4QyPa1In7bOgCDJOvGjgPR//qlCj5q7I3esUly/ccu9i
obpoMgsXqxQelCZkWypAPVap6g+6YyDuVWWxETzFs4PCw7uoip4o014bne8djEB/rkXvGEvJpWcU
N0Wk3KgTov8yEFWK4ALNLIr4EmTVbzlAeUH4gW0Z9cJSCFK7rUvPrpt822tmb3e+BFTXy7wNgI9x
k/rlsznKR6nwPVfght3BaMW9Xei34OxofwWZrol3AL6zlT37WzaX9YafKOIMrviYviymc5p5sQz4
Rbij9HQh90FnowCgnXG89Lru7aL0rZ/np/SJ9aMQRrBK8AMhi7HYxMBx9bQUVYVb+7ljKW9F0+7q
BD9dkdewBsX8rpjh8QDAw/tEmvzdMEdNadrRmnm0bavtRDe8YdLmNXCKjfQoXQpOdsDTBh/OfVE6
cDSkbfMa7ta4Dd/D778/w+CCNO8Y327KHv2EPdnjiIPRc9Ob+BBvp0MkEQH719o2ehY36QaPAvGt
PTQr7/vEocEWwv4BPAC6z3K/Sr2YvrVGylyxMy8CMvB+/9KW5lGlDH/+y56YSgwBdUcGLsmzLraq
TOo8rAP11G384TDmCtbG1HVxu49/0WQ4UnNPtp3WrEV0a8Mu6hE9NA7WOidzLubv3tzrRDddZqep
8CCGaW0ng4wFbrNC5v9bTlnEOioBnoVNFRkQ+jK/nopIBaIwS+PcHYuKHIskXNSDrm8DPfzRlt2v
0ExuxHR6kFErUihTHnJFaRzDV59LDXlFmNPsXYp//Cl8gi1DE0fuKjW3fw1lB1PlVolx4syE7BGJ
R7FVhuBJbKfrPhnfBi90iyjYJU1XbRLI0fsp9EtnjLwPdF7pJvbjbtOjqLcRA9TUXXDAjrN4L/tG
RodXjA08LWScj5Hb5Om29eIBt0cWPVfiX2btuTkG6ElSPPKf7nJ9woMbHugYSuOFkHAQ4PpqobtJ
lJWz7sTGwMH635Nu8R3NyqioUUSh26sXCUkKvcQAM/kt0+0iKCvXtBM3DXK0mBgwHIStZUiTt4bi
07ISuvI0cpsZ+2dkWM3K1np6EFxdkDcTPS231hCtVFxmMUd3qjqGqW+8IFgZQlobY3Gv7z1RLBJE
RS6qA3Nv7IqHYKdvZi5/eidhdBSuMmhOXW3wf8Cki1hQxHZocWKociTERmMWlIP9mwAI5myspG37
3P4f6M1akK+xkBYL7ct4i0fMDUOATyqFCAh/zgo+4SoU9ud3rlP7s27NIErAQab6LWlbZzphEUUk
twPpo/yob/BNmoXhs0cJVdTymB7L45wiCf952XbeM9lHZI4ITJWWRN7EghzAv8tdg7Zf/F03KEic
otVWVtepwBo5Nfl1MtMwvZZprTFXI1XtjGDuIHDHvWbrF8aldzSu4+ti2/ySHM+WD2sJrlOTZRZx
axYIZ5KQy3xIp0PPiMpYuPMztZ6FVjfhk9Y8C51yp0rNxzTK+r4sp6MfD9eSWPu47PXDNm5Eb+UC
d2IWfdmuF7uLkhiIyGgXp3v+iHLEgeSzmTuPz0+kE8sRNg8CZL4oaYZlhxcs1tjTZfBJcqu6mZhe
hPnqLfDUk5Dz0biIzSaAS5MlNZesKIi0lPXXbcyL7lhjjojxtIN1gVPhAmz/C5cxaI2kdrE2Y8XT
urYI2jp5EPtxijM3q+jUBV8+yNQKLYzOSoK3W316++fv8fN483v+dNOFdIDfd+WjjI+iu6bHbqYa
6jUC1anI6PMg84v+PEjk64ES8iKNej+V3W4yY5SG3mVb/JusE++Pli98nObC0CJYEMc+bdI2yVw/
NRlHOqLDe6TjaGUfU0/FQuwidODRx/i9+DRMOeKMmvfGsmtsHG2vAwnZtzKJ74reUaAuR0prMDfV
WkIaOHuq0wxIO7SQTLYqK76ddsN2xMwdQ+njVOW7AMIBuq69UGH6jp2spQxvlpg+BT2CRzOMTEyq
kytZq3U7a2lOlZJcJNlZ5k5YkYyphwfqsztF5T4aydpbmwg3aBF/R5X1M6vq686zrki33wahdzuE
3J9ldZA3ekyWODLqQwmN3TZNLJ7Pz6/va4hVqs/FfHjOxrdsTqnKQTCGauR2gPpGmH6FHj5okfJw
fpjvn2MexiA4pKqJTe5i2ZhJxzbT1JFrdH2zGUfpLRRI7uW9CUm0qN148KINZOK1bNWpbQiOvUTi
m6rCNyPNsu2yuhOV1B366HWa8T7DVKwEwKe29jm9SZoGkKvOFePr8gn8QOMfNXUrBKGHJPVvyGHI
8FsTlN/TdDUF1k0Whg91LdwZfnQl0SlUTfoH/SErZ9s80iJC4FNSYKA1Tp5ve19/SdqFai8X80I2
6syedO0w1RwldOyjYHY9MXg5/1lPPjpoHpX4kQsAL/rrgMbQx3kQEAIlNBbYgQOV6gg3x9ESW7YL
J3P+RQwExk4TcZGaL7LLQrw8qlABQp35qkiOAGRStNJNp0Wb8w92at7Mzl6gU8kvqktnIGJ8/Fqi
NnL9GECEcS9o5crC+y6J4ySZLUhJ8s/GjuZiSRQheXFZiGlhOfbPcy6xsRMq4//L93ZyOK6kBD2a
yrlsLYpPjZIGRV4z3JjL938zZcGU+k4TAAiqzfqF7qhfhUZOwNBb9NZ+3TgapvUatdLzr/bUHCWp
iTwJAYxMFuDrlAnH1uTAlHi1yGXTPLYTYyI3FtnCfIsrf50f7fv+Bl3502jz0ffpaItyuSSPPN9v
RvEoet1u0IRnsQ/vzw9zar4gDpm9/bj244P3dRgumqFaIrpyxcr4kwfV26Sv8QdOPgkJDBIKcyV+
WXrqcgywRqCHbmCmT3RgdMfAEj+QVa7RFk7t1bgqo4WDAEB8vJyYSlF4uZZEbmKYW0LyS9ETLpuI
gnkeNA5JtKsyWxMUMuvnV7Tcu2D7/uf55K+vcGyqDlZiGLvpfPqKYXuVxmG/l3yJUG5Wb4KXnMlp
xj2tG4DoOGrsNMzujFz9WZHpNT3/UY4g5pR+/Luvx1sCOADOhvZHtMAGVxDJByn67UlYmM6uIpC9
bV8e9qRr3xAs2bo4XYt5pKBiHJ56vdr5SX830rXgJBUbat88dAUmShq9BZ2y65oYY08aqRx5Cu49
0K//j7Tr2nEc17ZfJIASFV8VnO1y5fAiVGpFKlIixa+/y33OnanSMcqYnrcGGt20GDY3915hR0oo
X7c173zCm6u4aTZGYbpRmwMGVYujqkc3MJh50zMX5BXo/fotKvM+CP9kZcdkGWsKDsANHNG9ulnI
LnmmrQtVE9K+dgZ8vu0Egka9r/I96CGosh69IYYQhocgi+vVZ7bD/DwXS4Nnu2Lq2lUi0UOrycHr
ys43pn5hkO598IpbSLnsYy87GDT9lUHNEFZ5HmzfctRY42EhnO5Q5QZBFZ0LaDSpZ5rld56YjlOX
HFGlPVFpKVLrsVnnbgxqhHETG0Dmj9MBdXEvRLlhZTvFda/3gUNiKERZ8p5VcDIbQHzL0uTWosWt
A5YHIgSkOiQqwGRw0wDuVRv9BL6LzTuvLqYQTUp1kqayg9yMPZSXJ9PP675c5zr7GHgGbWEi8Cpt
dT0sejosmimvDqrNk4NC5PZju7T8rswjrU77RQ4FKCmMPPLIoIUojQGzD45KrWXWksJgxB+Rafmk
qq9oHL+jq2cGrHK3RqXGwOtl6+N2rYMB53DdoKi7slvwpjyrBGXJAoGmLG9qAYe4rCqmW/StGPMd
BzZuBTzGHAcrVuir6qQvk/fFJhNyDwhtFknpHW1LPcG0HjCl1B0C3gxj0HtEW6jcgiCGJTx/tNsC
oQs8ENV6UMviR6POX0QKobpaBylDd05qqBR9OFqtZamuNIV5KbB4x3Lk8CUEY9KvJxuHGUZ6UakR
sewNUFqkM1UL6cR5UMEp1O9RhPa1hB29SVNIXBU5etY4LWPD+0xs2gVxApMNvaY7VWbWqh+HF0HI
RmvpG2hgBCw/UJQ1j4fcBSettPlNGtt723yvep4H3LEXhnKXWeuB0jQVi9gdwapBb2JTCJ2FVgsi
ijvA0bgx2zs5Ooee0ndU4bZ270SlcmJAkJDYVFmdR7xvsLboevm61xzSehqikWCCvJO+KKoYPrSW
Dm6aH8fEvYHyTx4UMRtDc9LzVV/175rl3mcC6kstN0gAjiy0Nap00fUnZb4K7C7NUQ9lRpZE9Cnq
jvmjYEXYlvTdGSYnyHj1QeIY7SSR9+vUTsrArUZto0SVrGHZ+JZU1TrTnFfoFZirSktXpmFBExt/
AiUOPSqWJDfwayt9XuvX2qSgWJSUv9DTec8aIGlVnfguEHS+zKbn0VPQTc3dME9FBZg++JRWYj2T
2En8qUbXCj3Sg2TYW9Y4rh2UYDX0SANH846D5GveeZsk7qG7PY2IOmZaoGvmRpSKHAVR2sEWhD8W
taew98wr2sfess2yT0Cgk1B5dITmfnmfadkntH7gLgf8U5iZ3g65Q4jXXOqnVnojm7rxQYh7Ran5
yhXjjifFquTgUgpMsbD2hSTeunOb26TIH2pdfWgCUrcFW0k32yu4svtj6nymqOJWrHn1mPiFllWx
yBndoOzFo4qj3VYxRC46oPlaJtsGRVtQZpexU79qJ5pTn+M3WBDcq1MWh27trtuq2RRDu0KUfMQP
CsuTwpKV2BEw1M6ew08BQkrpoxVDx47q41tNi/WUjd5igPWqbyqQUBOpRdWI/p1bV6FuF5DqvCux
/zQD2uxevetBK3ZacWAF+4QqnA0Wjl37OqgBEQeVEUplsotwpXlRngg3yEZE/zZOXZiftUlUj9Oj
K3Lg6pyy3Ckr37WyZCsF5Y7OKG8dBKcohwlXwCmkBhMdtZpUhV3mPRdmuywhcxRwG8JgWX8PLPW2
4ybDrag2ZlEjrLvasuH5wuXFomvqjSqyO/DsnkDIXXRxmSyrTNCtNsRPULgH747pQdXYxAelLA8z
vSpvtT53lzzzXOCx0edrQHrDp6SQVUg/Ua8b/KEEUZRJ8dxbkKEazBg9UrhBg1pd3KPpOaIHSm6Z
BUW9SR3ytrzpzZhD0ia9FbTOEMybe3NkCysVH9JIaDRMPLCtusflMzgBZ/Eqa1iUqfyxMAj4joh1
bibvs4o0UGOWC28an0RaeTjtZYWAR548riGS453PS/LuTIXjj9ytwwJNxbFK12kNnmM7KMjznRLP
tkf/3GgaEWWpA8NsIj4aKhpfI+49RxDzJY0Nv1OQi9eK0Ty2YMKuGs266j1cGN4IlgC8+64zG43f
eAD2qPfapWHJqEuN0BHpndYPUCev6w6EPm3pDtpOq5EndJW4i2W+pcxdc8/ajTC89Hma3ldVc1+p
5mAXctHLIl7gCtuOTbr0MvKSZ3IKEzLpuNTQUBpREsaPb9EwQSzO4NIG/zZ0U4XxzAR5YxMNVcWX
LgkMqm0qs75RUi67Lll6vblTnmJ4gfMQUeyFGe5dXaIfGzvO2rOq/TBqK3Yiz9geol096reGkW5V
XCEHk+0hLe2jjXYyHr7Kd1lhhjSb3jub7gB8a33Q8dfwOdOCRLP8JDaKoBfa4yB6FQqO3ZTY+XHQ
piuX02uzRkU7cZ8IHUM02m/RK7ipGFivMdeX+tDeQ6AJ/MSWLRQ0732cDxxazfplTCnxia5udN0t
Q6KBYiMFyoCVtrW8bkFa7CQo6aXMDNGFfvDQ584GfR333HeoimIJIQst+aVLtdZYvbNEcq+aKhyn
PEwdkEDy6Za7XhhXw3Kgb0NarJGAHnluwyBOj1gGUUcoxC2V2WzAdNChYyJVfGOqdGlzdd+bfAWp
6KXCfUUliRLzmRfjYRiGgFjQxaFQ2MsZaurohasHtNZezfiO9DCiy7plhct70BokuXaYj2o5EH0z
ALrQoFNskCxwW3Rssbqpcq9wEYdm/NhCo9N2wQEGJIb1N9pU+1qWh3VqfwiW4mi6RtAlblQ1fAmF
lFUZQ6gVFWavi323+IUiUNDGv1gOdobsd6UFxlQFHdNa+uYpCwfjfizHjeQJeOcfvS1WJcX363E0
MD1K8zEoe2NRxEnQgiU+mmkgIc1XN+7B9JhvDo4I7AKWsWiY3sdWv64sD1G1XaYTACrZLfWghFEy
HH1AmdMnCo3UNAYIuHknkAk/kf1ICzlZZoRUB8CbIJfP4wXJ1UPlkauJQ8UUDuetJTbcm1YkJgtS
J6sGAaowqa9E/NI4CfRL1QLST6FnYw4gl1i1x6l80pJ0BSW5W926Ucii2ATisT0skhrADKmubeeA
aiKuNhZxp9oDy3aSkgi61to1eYzaA4jubZpuKGlvK2SySI6WjcjCVsENozACXct2mQ4/alJ3O2TD
t2BVHTyDLQXY17wpYOudwFX4pGiAbFsH0haxAmW/nZ04vj62q/qk4DfILQpPvhBJQEf7LlVeVFon
odHYc3zVTHsnjqMCKAnw3yMU2T5VCcRu/cSgoJCejnXMopjpCELNkgEeb03OQlh8M3pO6JnPOmg3
OhjTZc9gr9EHcsTlIHDjsM8hYddwPlrFLQlMMsCICEwePCSogRppcWX0XYNHQnej8QY31QAN7Rgv
pmJdjHxp1uXoy6ZfUXaoSuQfhEHtTBd+n7IFhHN8B03HE+w7xj9MhzrIbflOmh604249NgWgCmqR
Qeq0RHjq8vaJGBP0byFpAilyW8KVUr+uZLJ0AItBjrTqjSrqaBJY8aOXZquMyWXZ8dCQtg8zkgNo
MEBWyJB12WEaQDICby8QoJDnTbXtHRYQnMjG5BHo3889WsiBhfAJjYB1Jo21kdqwtBhXZl3fQlL7
fVRq5dnKb1wbLxw7VH2xMgACqvJp5YzoQwM7A3rFW2LzCEpBL7TnmzoD2Cfu1sJ8m7p4JU3kgJZz
K+23oWYHzRJRCTTTVENDhZTJihSe73I90AlwRDJbeCUwQGkeTom9gprDk1P3H4RCH7SXG4YrrSu1
SEA/ouhhjNVUrp+O5QJqlKF0bruEBlLrll7y0HeoIwtnhCbCu14TBFrynjjdr7wapI+Oyy7HP7GT
4qpU4N+PyYr13caeHiqo4qYVkNHUvDGadJN0dJH15UJxsoSw3m3XDPuGgNGVF9AKYrdj3SCdkTtF
krBBdHOL0IVOKN7ON5hQn3beQo1P2agtACDYVS6JqjrbaTSLRIdHf8sh/GvjdOvgwZM7W6ujyqjB
uAWjG7F03XfyyXDchdMIuvZcSyzQ2AM5XrtXmvFuW1C0grdeDOvS+hUO50gEVHlXQyoED/TuvTk1
OKb4WpbiPafQ1HUEeVBGvJW2eY+Cwp0UI3gIqKctcMUyMNLRENAg0+7bsWtEOhVbiOKi3JCXK1vg
hhvsaWF3+lobjA3N2itrVI9NX38or99LxdAC0NuwhCIBJXGYVXm+0m3cwJNhgQ2obYwmcReFMJ+h
Et0BKZ0sUw9SgLF7zbQYb7QUuuqJbqOsWw87y5lAJEUhqEyhd8KyDv432W6ocaQGFwn70MMbYChw
3E5SGFFh4vWlHGxIT552rAm/QRdvEN3SbpGzXU22jecJuzF50/ocLseS2C+JWT4kHSq5qBE9c5Dh
Ugox20IrVk6ilkantVHtyOeO4eZRTfo+1vnOcyFhpg17kjbEdzhdqty77wSe8g53HntTNIHo7bc4
4+YSrvZToENAuFfaiLKGEaLqtGpcUcN1ffxFs8HZ5nF/r6X0YarcZ6mN6LxoxmucWJuksrcjN6NK
N7dQ+0V27tAnAFy0XQ0qocw0oPqGLSvNHcRd7mQ9rvQEeqwDWaAaAvSvx3HKyutOmgsgTK94DToy
xY5Oxms4jXownO1E9I7IeSSxd0Qx044yrX3kY7wBJ0bz9da6y/tqz1Nv1U+4rmkynapTpgchD4je
SC1de3LYxvn4jKQ485uJvud29tpILw6rol0pmEueQnOy6rL+ULJ+X5XDu7SReYxd+5yYlgjaynkQ
dZ0f6gnAOl3DoZkI70OlYhRCuunK68GXURzYReUy5OgxqBN185gYDFd/Vr/YQ/taDvY9tds8HNJe
80VuPuLO3HPZv0NKd/A7N1tTVXQbC5EUgF1zLXRzXHiJtu5yWIMApLaHQBbqGhIsZ+lo60oRCBaZ
8q1qYEwXGxOSMkiDLDtl3jRj82QOzdL1puuKoTZv9+m9ZE4dweHgCUWoAx1yPfHH3nJvygEaOR32
QeiJ+smcSjskbov6TGw/VnGeL6de+0CJyQoSIaAPOrUZKhlJjzOHZ18unRE6tuxX4wx2oIoBzxLL
mKKSFUdG7K1OC+TkcbyW6HDnRbNp8dLrlIEHklPykFYS91VrgWQSH1EDt4sNQIuH0bau9GZ6jQvI
23TqNR6oE3hJf9D1aTXJ4sMT1sqC4sRe5jCmaGOycfvGWyRtEaOFKIdAlMbOZe7SKNS1ozIPNaoJ
XsK9gU3eQyTWSwc/ycp9XmMDgLf1Vqp+i8IoNC+z4aBip4pG3XoZSPfLZd1NOmo1An+JtuykYN1o
QomGQRogEpmXX6jNn2sEO+bJNNhA8wjU+e81WCJarekkuisti0sYL0NXhrsG7L30Zzz0LvRYzjaP
HDQ/DAuAahOwy++j2SnPOKq2Bag4MjSDPjiZB2RL84QyWWQL7e7nGv3ZAvqX4WatgNEUTGtcN7tu
9ecMkMNUG9auuASvONsJ+DLKrAXXkbzvwLEtrqX5BojvMH38/BXnZw0O0ui2wecGlk7fZ021oq5U
EedAPZAArIkAEO/fPniBHhTv08q40No41zkCMAza/gYaDw6ai98HzIWGLqqZnSCbxiZbteBK2Ttr
SUK+zMJL4nVnFunbYKfp/dKvqb0a5SXHy67Rnng09PFGqAmQsTz657OIlhvVsc/RMAWe/Ps4k9Bp
nhhmdk0K4xczO+AV076GHNMTM2LqZ658rRXfDigxtANK2EPuvjg52Q2mu/j5p8w2DLBWJwS9bf/m
MphouXz/JfkQm5XIC3XsaRsRrgP0ePfvRphtfLuncV3mpTq6iTgg/V65bf8PHbr/5ytmu9LNddX1
NFPHAkDTygb9Q+eBkBfQirPe4X9G8YANAwgHaLH/4UQMFAWaNp6g6JYHnvUpOJ6pkGqqkquEXLId
nW3F+WBzHdFeKAIpQK0/dia5c+M+yooeeaTr/7w6s5j732EAwjzBkmGpPVt/AyrIKGYqfgRF32+t
Ry52vYkkE0WCnwc6t9Gg6g1W/gmVDKjC940WC12wxs3VsZvoxs75XavEBfOGOQ3798d8HWMGLsvb
niUkJfyYPVQnH8spsoPqSq34iqwpqpQ+dO3QbAlwHyZBv9UunKXfyOovTcT/GX/W5XZhp4BaT41t
qGl3toMaeCUNJ9S7/MYb6kWDwImSUYtGH98CkhMZqSWDTqGQ3cNrLogNfYGF6iBnxh7cWLuwAud2
1JfZccn3FWhKrWgtEHmOproazNuMvqe5cwECcn4MgDfhSA0Ewxzd2GaxmuC4glXG60XXqV/wvYae
w8976fwoDtr3UNEAH2o2z+h3p4J6CFqkf7DNg9N8GpeUMs5u1xP+AjQopCPuPEJbHbwMyhRRq7U2
TmKsbHJpu547er8hHv8dwvi+HlaF90ERYwgm3W2u3UkKpUHzrk3/GfPgP7vyy6fMbtAMhvVdLhAc
mVI+vD5ObUWszY7zlz9Yli8Dneb0y+2JBl0pILXEj1PhPaoRHQ5N3msC4o1/MA4uT+ekAYMn9jxm
aXaL1M3sjkP9obtJNJEdzGv/ZI99GWR2beWjhnoezC2Octxa1s6Gpii7cJ+c3cZfhpiFRGGNWieY
Mx11glbCaPhjc2uU7frn2Tq7k08sxRNKCpnbbLZA3athnO30RwumRNBmhEQb2DiXGHJnRwGoGdwW
iBhB3+b72jsMipwWMyZoNcvlyNyN07S3f/AhX4aYba9STBKCdu10zM1f5FQ+8Mw/WfMvI8ynKvF6
2sthOmYDytUTqrGocZp69CffYXlQXQfeBEiX71NVumUujL7EKAqK8agNqCb5Z7p8v488gEDwEQXK
HDJ1s+jlMY1X6JVPx1K06zI30UNKyn3LADrpY8AQf/6g+aPgP8PBuQHgLnA4YFz6/YuKtGmlk5r9
0aTowhPt9FSlAChDTCZIHAhO6yV41VW7wC9eAMphBgYAXoll72iCOv7Pv+ZclgYYz18/Zp4E8Mxx
kxanCl2zVWmgkqcAojnpwaIKXrAL8gbnzjBiEKh7pg4X2zltoBE2FI4UFtNzeIByAEREoYpRPP38
TeeuCpQ1cacCvgqx/tnGNBiPoWfFpqOdW2hxZt1xBPpGYOCIk3b582DnjjL4F8gGKbI1qGJ8X80a
9iFw0sEnTX2HWu8J833hRjo7gqnjRQcYC7Bes2DRpg5KjyCSHnl608lPO337+QvOboEv//8sUlgD
6mPSqREpGoqG7ZOOZpmNP2bpQYHN/PNg5z8GL2JqwEUBcL7v05U6jVNCalgeMw3VYZaaG0tcAjBf
GGMuHFB7YmiszpXHCm2D0XnyigszNqel/OcIA73736+gs4hRCh2IgoHCYGrTrEHu3RZRFrEARoEL
+0nboIMdxoEV/jx159fp70GN71NXAsdVDEKTRzLej9bONB5TvELKEiLo7z+PdPYA4eEGiQ4AwZHS
fR9paFoTEDxEdk6kP3SZfwJsGLDxBPb8340023v1ZGY607G34V6UWdcke7Fz1CUvhJ1L3zM7o2NF
0EGy++lowVy1A9YKotGl0YTQvQ7+3ffM8qAy4dCN1YvpyMZXBS1jzwqBttOA+/t5nBnu878b8O8V
Ou2VL8lj3MqhEfBRO8J0bGHJ5rkFWdZ3O7YCq/2uGPsnSLD9QQIGL8+/dsXsqihHV8VUQ5yIq+7J
5Nqd65ULJgBr+oNvs6DKhMcvwt0cot/WXWNA6g6JngUEpXwy6yWI0gHtdiDTo5P48PNwv2ti83co
hBj/Gm/2XUjv4CVIsGYGx3UhqPNYD4AhJq55O2jxnVGwHELwlbNuOYNuths/6WBlD653PfVgvMU6
yBFE6Pmms4DVIS2x3zSiR1LU7Hq0XO8eDVtcP5BSue/dxg1a4a4VnEADoILEnSlr9J9hxr51nEFF
4H1UO53HH1rV7FPbKUMgWk/Zm7fW3XYVd/TXkI120NHyqINwtiSyvi3cDnxc2FlzRWDlUDjPsQdV
iYruqzhd1DDCKbr0dUggzt13cCVtdfOh4YxD3DG56Wu6KZtyPcnSjDQLy4mWxjK3vYc+SdH+EA0q
ljS5oxP9aL3uHndh2BcyrPMcokid/uZ02hR0htr3JbCrPy/OuVCO5zHa7NCuANVwdnJZDsSc6kzE
vOQJ7fMFN9LVzyOcjeWOh9f3iVYDuv0slht8MCDLjAwIQvoP4w7mKds8lI/Jni71aKr8dJX7zfKS
M/m5kPQ7of1dwEfF9vsBlgptvkqK/thWsOIFPNPMDpqbQzzfiX7+wLkK6O9YgVMLJcQTjQtSRd+H
YqysEzHgPOXrId2j86ZtGhi3lhuLBmSTrPol7PHgqgmTUjTHu5D+ot7Bgc1suervADpcXKob/1ZP
nZ+4r79oFvUTwFCsspX9MTPAwXGAV2khBeD3WvyAYq6BhjFOvj4A5ziUN7zOL4mLnttVYIp4WG2I
HaHK9n1G2sQVAFBjRgpmwjd3sNGNqi6RRs5e118GmV0FDeAgydBm09ERjzX0uwBdSKujaJ+NXoY/
L/Hp987n8+v3zG6DMim5AARbHnsIQlttFTRQz+fm7b8bZRYnC3skqtU9eYQmEyrfJsCG0CIJshKd
yn830ixJTHAax960kSRad62zY84Nv5Qj/mZ5/DBn84oxYBBuPxBDHgGWCrNV/cKCLGDraZ1vLom6
XVieeZlvgm1CRRTvj45s90zPnh2zvk6H4U/q+l+2gTlLEG2TgnnYJ9NxOPkptHCa7hoADOt/tzpz
zonZaYjI4LccgULYJHD2gPtCCvBlnX3+823wNUzMjilsklu8TXt5ZBpMSzgLYc4cWOOlAtncJ+9/
AuTspOaaQs+sRTYPrxlA5eBiAJx7UERaBDT1FJSwWYVOFVuU+2YJIQpj2+wv2Q+ezs58N0LuCRfd
ifsIbbzvEQlIc8MZBlscUeF8LDqxJOlxFHQxnHrecQ/Mzd0fzO1fA4L5/X1AUD8AIWiRzBXaY9YA
6XuCqFzIrM7t+5N0MlSxUHwm81qaooBclwb2Y+bJdZqNN7rBrmR8KS89c5VaKNRB9ZQYnota+vdP
KRhsRhKK/cgtIMK6qwKgYZCF4Ol8KRs5lyuguG3DcAKVBagRzAKtJNDfqwge+yO6JSXyggV7odzX
IkC9sUVoVEa1vbzsbHhmJr+NOwu9FYAEmuammEkjWzV1fJ2kbJVb4wX16fPDQPUAX3iqTc52YZEX
FTtJwR2pq8HY1VwabbXUSLL8ee+dWzBs9v8fxpvtPYBRzWaCwusxa7oghzNzrocSdLVCXHpKnB3p
VGDFS+IkiDuLIEBupEmeEHmqffOkgvfHhsmHtPvnpXyQ7zBrKGmApGbMdqAFxqnRTZY8eiBhgfIH
WzzTb9JfP0/bmazFguYV6LR4lePdMEtUwbZo0snBtOXusJSedgAC4EJP8EwY+jbE7AaRAlD0bABd
DaUmD4TdCtZMieX5WdcvDVQl0exf//xR57qAGJKitYM1wpfN9hwZGHy9T/UzubA33QfdQfL3Nr3K
lifXCWMHR4Z9BzD1xYh7dq//Pa4924R0ymsTtjv9kbYgQSuohBNrkXjOhSN1fkb/+ry5+0KVdSXo
MUiamrzyvRqyauTJHB/78oUNj+bkBT9P56Wvmi0gixU4PgNqRKVMQ/fkbA1GA/gXF4Y5k9t+XbR5
SdIBkNngetuj3TMuss5a0FIEyhgDSHaGo7xQn780h6eD8aXYAdcrs6qhDXFEJTQ42bD1CYsmt+oj
t6XJeqvq4oKE/GnTza5jfB/kaW08EKARPYvzE4c4IHrL8qh3MZC26dZp5Y1GxVshKh3CFMMDl8r1
a0O/xJl3Lg09C/UuEUnCAcJEiTx1grZeqpFXawq0V6g3Xh9YAi6RRoY0ZZCDE2YcEG+QmA6FC0Ib
4LeO3yfG1uqseuUMluXDMsk3gOMDTl6DtVwHkKCt/SJO8YrHP1i1ptiDsAjNBWhpVCip+wOvJhAZ
HHhecQqeltmUMF6qVGj20CBuO9PXmBVWnf4QG2XYuVAw5bH7bOJiXjWZXd7bwq0XkmRX8QlGDpPB
+7HB+GwaQVXrGAyqM1j48cnOVlAFiQNqdcA9t45fu3ASlYzBPqh3DIA/cSIbjqdpn2THoageulh+
lLxExcuEZ2TfWomfswEcPGdvKvoJ9E4asBI43TGB7koDwdyQTGrp5XRpGORpgkTiUsVxDeOrDoJi
ReeFmVZ8/nwELy3gLKCJVJtSCJLJo8PFm5Npz2nNdVjhJQsvbw6xlh0otR+Udcmn/exd9/eenVe9
hQMcNpF4BALsXLBjJ8xATvcCVJKfv+/SOLNraEhpn5Wtwp1Knqfy0bWzjV3cgFN/4VF7aZxZKNOm
Af5eYI8fFQgLztT7PQdDQKeRqNY/f9HZoHmqLkH971TePP39l/hicNGSgWMko/ocKPzsWOwDJH7h
2XT2e76Mcvr7L6O0YHlWAPvg+TxdjdDfbFywd0F9rb1LkoZz+dXTgwb1rL8/aBa+WhgM5hz+zUdH
99sHGEYjVJkwejV9lQJ5CIlQFuYvw9sfFLW+jTuLXbIQhlk4eEhxA4E6gQdoDYKW4Ym3hBiXIAeX
5nN2zqSyPQEWrTxqRhcRBBhYDa1s+9W6ZJYKlOG56+D/51OHSNH3pRvSeNC0zBNHV/CPMobNH5Wl
9JGEo+uT6fDgtvgNREKeIGNLACy23juehXJAEt0mKCbGKQUfVOxAUG64szFa8P3R5BhYrYL2JPpi
2WTJk/pIYGAKQ8pkk+tkY/DiCvTdG6Csn90h/2i06h7x8rXg8llLyg0MSsMpg3osMESB3mE7VdCq
leB3rUHtfowFuv6lwyNJgEe3CkT+gulrNYB31Q7rKS7WtGj3qHdv0zT5yEy0RvV4umKkOukXGKBg
d4A5x9midehaK3IWCCEfKhNa7aOkMJVzy6AssgzMunJJPLVt8mLdAx/ted0Gtq5L0ZYvo/KWQwm7
YVBN3EFeATHtoWRUXqcNME88UQbkxfMtWMk7TTROALv6E19x4zj1GozebWbYUeK5Moo1+JPmRnMj
hXcoeRJHTi78opNX9uhFwm2DCgxWAyLD1vhRNXRBYREIoPehkjJyAUGvW3EtaRVBNSpq03FfpDSq
M+KPowoV018l1dd0jNd13C4sTTzhul+MbRHlAwBwxXBdYOUmt8EN5TVvQhYBXAfXouh3HqmjsoYj
kJltNT1ZpLr1RIt8TUBFJ525zxrtmhblwoLZRD7GizjD2g3VAjd21IOLUpkEVritr0PgjeH3uyD8
dDXELlHC6XyjzDYj7nBh2djhwOh3dy7rQ9usd6NNHxlEg6lKDwUzgC42CcoTdFiWdhckjKBI54QS
Pic8huGgDRdH3iyA6Lg2tfbALBhRQMSJtO4K3e3AkUDoUxoyU5wIzBHXtaVj9xEuVRDV5LZqzBWM
mCPS09XQTYcuy9e1/NTN3DdbO2jMcQsSqJ/lD0NnhmMZg6ULGjuQsgFCEfAEMW7jNEZ/fN90JMgH
0BlQ16Hww/D06xRsLmK8cZiy26C0Q7D6tP+QuiJQqiKU4B7r9i3FtR1b2QGZUKCr5w6e6qnKwRVa
D5YZkbLdWnDwRaq3H0yoMVQgFaGsLRNwt1Fk9qgIB0g9l80QjFq2sYw64rUZqtK7nTiMXnNYdtpH
ZuWBkQAF0e65oSNk1kFspru6ei7zNGhq7SbPzbAY3EUGPi1EtyPpkKUB6glXNIDs+LrnTz351FGH
GMUNfhU4xXEwTgOEQDS/9PZj9j5pr1bx2aWoIbQM1CesRduj1/NU6Ptp2sIM1BcxFFwq6DSUb8z7
dM3I7vfO1EYumntJCu4bHFKrm8Zd9foWZtpU7mJ7ZRToSIl0GzMNTFoXceElqw8mrQOcIUKvi3pj
YF71rg+lB37frhFb6OqK5t7LpT/qMJ5yA+iC0ATKlTsO1rXrfmQ8XQCqGdWWHlkCpNBBbME4RfJl
hsKBCkbaBKQ5jN5H0r3zogmm5NPwtmbrYQ+/c3OFOlNCohqOo8OGWVtHX8QayKd3xYm9w/aVvuxR
RrErFgzZ3fh/pF1Zc9s6s/xFrCIArq8ktUs2bXnNCytxYu47uP7628z5zomM8IoV5zWp8mgIYDCY
me4e9kgmlPCeS4CLPKDjM2bA5ERnHbQPoIaIon6V9A9Fv1KBp1LNY5LuSfYaJuF6KN+BFrKMoLDK
gjmaAZylsfXJWlOllVQdqHeb9CcfPAN9Z43AJsrlGiPcQ/3skUe9eBizx3g46iFGXzizzOxLG+N4
g7pC8iARvM+0lZZuGvIYB08E4FBpYuLYcK2xxjafJC3XqncEucTQuiME0/oehJyxgiNRWgV5J1Xn
0LawvHQdNffRpN1IzZUKMG+hOg2mIXpUlHQNkRUzR3SMAe4qwXmO6ARADyPxfRczZ2ifSCnfeZ2/
8nNuqckN7w9VBKFtSLB1AI7m+ls70MPQKqWVeNnKC1tH1YtDaXbOCEDcqH0piWaTBAwm/KWUbnnc
AG52A14aK6s3HMLqIEKQONhSwB+hTOl9GoBTJ+EPYettesnbKBm5A13WjyIvN3HaAShXN1s9YreZ
ph30IAGXCjDPIMcEJCXNXj01v+GkeckjBDmlhtJBRNN1KwO+FsRgVcHkaGPxOv0mty2IntXoG8uG
Q0egMIEJbMNKJfxzMk5xoi0PZocBWYhNa1ZrZo+q0h20LnYgCXdTKPpTGhs3owzMEmR2foxA0gGc
V7kon90yEuzKUX/KBo/gq2pHD6zhsgG8fdKM+zHKn8xQv4sKE0DSvN8xFn+T2YgFA6gubTpqyXFz
r4b5KlDYLpEyOzYi6EPEqEizailXvJqRIuEQcuwKs8CA8yPHboOvJIGiACbr+nypzXI1g4IVIcNm
k0BK4aEFUhdu1JyB7rFk/2lSZr+eX8+mT8BeTo9pKC2J7bZspF2W1MivY6U+YWhrreXt29+ZEJLr
EMlTSw29c0syfoVkXuuQAdfqdSOzq3Lhh5BWcyPjuhE0vetTcOgXLUKZvlGreqHcMfu5NLxDDJmS
SfzwY7ZpelImhx7v3VIB0nuMAREFUVWz8IybLeFcWJl+xcVzxJf8xux7oD6q8DEeAfaXudOYj7n3
ZpJ2wdaSR8IDq4LOcgBqBhRwhmCdDsGWIje7vjZLJoQNYEpeApwQXr8luIKrsyEtEbbPLv7F9xIW
XzFSWS9jbOIgfmzrM674qny87sPsebwwITyf0qpNfAiAoIxcdeB5QCvXa21NPkftw3VDS74IT6ec
pgw1GlSSG3AWUahKDsjFA/UTs37oyvy3kX+OAVxssZiGoPujBVqs4GbpzK+D8vXP/UDHB9ckUJAy
gDIf93AjQ5ScdXgCeiE7mZTvy87PLLkfF07k3Fm5tCMsDPNVGvgZ3n8aGFLy2o0A9S9aZKYcgOel
2L9kTFgcCRd2pGmoE6jZbUveUvWGy6+Jfxvgzvmrz/ezL3q5PlnCMb+D+A8BJKtvNavAUwFCyAth
c66/qsmyAbCqYaJJJ4pnKGk5RnKc1C71SIMsvNiFZf8a1O0zSSfacPQJQcRQHVXJ3ysdBifTcRVH
0bpXKmZVKhh+WIfUiA39a1P2NyWT8QxCHw75gG8u/NiZo/HhtwphkY211lQZjrnEnmq0zgt2J6XJ
gpGZg/7ByPQjLj78ACBDXGEK3A1j5BVQOmhT6HhgeEot+z9f4w+mhLgYyWkLtDRiilQ+8PYH+G7H
pVGKpU8mnEKCOZvQ8yu0OGr2kmXlo5J7T5Eib6/v1pkI/8ET4RAqcpq0I4D2LinRaW3Nbd/r6+sm
ljwRjh6HJBrkhKYSqvcYoh6uskPXvF+3MXO8L90Q507ioAFmNcGC9Kr8GpDxnelI77UhCi1G8/t6
CB6vG5zD+X2wKCSTXVD44HuJgDfY8F17a4LFRbNLBSLoln+qHXMzHCeRAOO+ewa1lkdWS0IyC9td
nEuRe1KwEWUYFxT0m96PTyyhAdis6ueYk/N1bxd2iTic4lFvVOoKaY3B7+Xhwf/MkM2HrykEiJg2
ei0Djoj1e4/wSGtBMFM+/50TQnxoa7C4KTL2oeHdoDkOhHP4mbCAWUdDNjBswkzhzCbgnWYkT9En
lEBknHALoGM7lj8xaKfJF2aEM9t2aFQpzdi5YVaABGtc5WCRv/6tZjfXhQnhzPoDsGdDNiUZmBk0
i53pFys9rixmBs51S7PR4T9LQH9/jNpdP0SkjDM0JMoTWGYN8Cjm939nQjiqMgfwtYhxUjBWjfJy
ZWcZ+EBBt3jdzOw3w0gOhGSgMQqt0Y+e8AE8oZQnvZt77Snl4TfdzMHFFENTEm/A67Zmv9pEJD9B
wMlvwg9MHlleSj5yzfJJCl6r5DlY+mrz7vwyMf3/xXWqY2RBzUiA17IJsswxtGSv3kT8KZSKhc02
N62A7sovU8K5AWIQnagWpvyn4R1IgvpmOJUnVbeGV3IHxhP+xG9ATfwMOiQwhf3dlxQOU9l0SQ+6
586lWrwmcfcjrostyEsWXlKzX5NpmJqZEHGYkf34NTPKzBTQLTRxlGG0zBHxxwNZaZXUuyaXF5AZ
s+Eaw1sKmLgx2yJyt+fgFOFoHeLZFjbrsBxOUZm71z/b7IV7YULYHV2Xca838EhIUERJsgc+gBMt
e5LoiKePshBXZ/2ZFHwhJkoAcRIiNy2DMChAneTmHXmnHiijq55+ZoEubAgOgaAR43zpVIZI3/Xq
FQMDdpA/8/Dp+nebgoAwAwFQ5C9XhK0OZizwzfUqAmsDninjHpVJS2p+ZFNhdHwIMQchpQvvuVmT
04g6hKdUyC4LW08Ni3TAJHjnmlK2r4foKIXclRus2wj25DWoKqAhkFfRg4/BtIXTNbtyOpSCDWh4
ohYm2h7kKI9C2gFfnm2HLABj7tv1D7pkgX48WPJAu4Y2cucy9d7k5X3hsbu/s8A+WkhqT/EN0EW7
VaHfoiZ29sJu4TPNRoeLzzQ5eRFrzZIUienhM2U9sQf6qqKxVbMn07u/7sq8HShHTAo+xm/Aj6BW
s8iQ8A6r0/cclI5JdxycECSi183MJ8f6LzvCYQKXcdToKPgC/dE7w9f+PDzGd+UP/pwd1DswknaY
CI+dCJM1lvR9ZAvmZ7eEoWDgAzOKKnKLj18TY3VhGrCmcyUQkEbfJv7Lz/iHSuJUS4RGxm/gD9LE
Y69MpYs7w+7sbqXY7VmBajpGwzILdMNO7YDwLbSHeqM9/7FQ2DSKgArQL/vCfunGTmskA/YJu6+z
Z5AE2F3WOde9nP2MF0aEqFvVQEyDfhe8/dIJqq2gkl/il5mtYYCbdtJbAzOAIRZlvdxjisSm16e0
jr8OumNskiNaX8rPOfHSaYxN2zkZ6Ets9ACt6m4ZNjMXHS9/gvApI1lNAMwGy11UgLPHjDGlksQA
KMF1ui5ocVc33s0Q91s9Q+Pv+heey+KAQMaVBn4PYHGm33Zx7LvIlOO0YIiOPN0pFBJ6kmw3JFy4
2uYW8sKMLqTYUCaQzX7EVwZDnNPUQOOVC6W8BUfE7CbNB4Dpa1jgbXBsEjW3tTw/lpqvLZy8WUPA
lCF2AeUJ0sGPXyzMIOsT+Hj6jKCKHSSQAZo7YzHfILNfDHI+GOWnANWLJdBOyfwAJI6dq579+/ge
HDpO+mg8xDt1L+2Ng3wINtd3wpJBIQvFQHXHDKNHQCFbiIhbaFV9Zq9duCTsNSVtJK6RAY/Gyl+1
WX1maBgo5O/8EIuffmWMJK3bzlVyF4yYdokp4+tfan4H/Lc0YnDXSBgYNIYfqZJbqvTaaiCSiRey
tIXloPTjNqvDTonNFsuhJw9N1r8pZr1UrVzyQ8gqyraOYppiJxdgn2hkyJODeJb/mR8q9L4mqXrQ
fKiEEIUK20qXONQS/FxzJYgcT8zWKcbo/2g9/jGhUyjaKTiSeNl8/FSkr7IE9OQAeoay3abKQ5Gj
iOjFC9t3+qUXefNvZgRPIg3AP7nxVFdGVb2WnoIWBB4lpLZL7pQRxhfGZEHUTER4/mZSODEFhOyS
QAaKXgJutYYydQdkbtw5aqHuWBnYGPmxq4Q4k8wKhsFu0yZa0QjEqCbUTnx+bMxw0xOoxEiveYZJ
INABa3jB+vwtDaFMAdazhaWYPvXv3wiQFnVSIyPiVHzkRXVXtR1WW5GAlqhzSFuGquTUVX2fjOZu
0PRi9ZnVB6EBAQ0WuEWFb+TzQlY7SMgASQyhYTbYgSxZw6KWpsju8nMtMEwMipOfd7Ui7LKwqCM5
mLgTOpBWAl1b7hMkWRqDwvEm2vY/fIf8YR/nN5PCjsODSo4ac9BQAkMFoj6nkxSQH35izRBmkcwh
pOFZKFxoLGoLrZMb1aWgxa8xZA0yfqsrVTuCEGK0lHAJce0fny6sCXk5r3LKsjTQXExU+pYSZHdG
q33/8y1x6ZGwVFGOmRKtljUXo/GPQ6fdGKn6lPj5n73K/ucKJNQUc6J5E9FBgacSKZNUfDipO+pm
d65DXAjXXZn/XIhpYIgxcf8KuztXaTpoGWwAJrYaJMhBaMGfZU7/c+M/EyJqC8JLtJKmCA1RJ8zH
YZKoqmwC6d/rngi3zT9mcEgnIiZozol4oKoum2Ygleb2DbvTaO3kY3STNtkCLmfBjAj/0UmUymFs
qEB4oHySxXYOSRISLm1j8d3wP3dw4aAW9FPS7+OlwxO1Ar02Vd1y1ayMff+AugnBhJrDB4A7LO82
2GYr2QodAgCNG6wy2//2mQ/66xcIJ8kr8r6heLq4Mr+Pu1MRg95iIW2fD3oAXfzrpXCSajqoBpCD
qjsM/MnTlFvK+uxWxo27lgu/WCeYozWVju1AlM9WqabUB00qD95YgY59qXsyd7nQix8jhMNSV6Ke
ahww6IBvy/COcXLbTOgrDLh2cvWp/QrYH7YrMIbiA9svIZ7V1NivOlHW0qT/kdA1uPgXCqWzdzyE
+PBXQKiqA376cSORuiNGW7bwSvdUC+0blGSlGKNwstYDD5RHVmOA8zv2IasEPGS7kkqooHm6BDH1
SQ3JaBGugarH3Gepfg9jIH2KxH/gpLvhY/0d0IjvXTB885RxLSNttbUJRH59J84FKVRaCOTrCVqp
YnkvYb7ug5IJV3Co3KSaakndUqwVYf0/zxuobVBDlAFi/Y1cDYGWkpL2zJWV7qaPC9BblIpuhWP6
KqWK66sFJOf8EwEWA2JAUCUD3nJpqaZXqpjdXC4V/bhUethkjLayihSgdeob6RvEDSA5LLvkLt9B
sBxiq9SpbGlHt8mj2ln5Aopz9gBMjDayDrpHKJl/tC+HhA9EiVVoUNM1ODtv23SfQcc2h3Ay7rzP
HIALa4K3jVaoUSGH0MCSFFsDfIbnT50kLeydWZ9QfMFDWoEgvMihIPt95cVgZHUxX3oG+mUlsSlB
3She70DLecHa3E5l6POg/GjiI4r0u74RV6w1Ys31a/WO8+Re07rNnx8Ghj1qUBgBNefk8EVFpczD
OA6h+uumpVuXj3r04/rfn/tg4JbE0CXw9xAhFf5+oIIGLW1M1Y3Cr71PLIiXQUczsVCOcHqw+F+3
Nl0i4pZHWo2ZRTRxQJ4pJId1Ctq6RO5wnQImUiZgzjTAsM/vlHbhnShC8H8e8EtLwnUGdm61q0Ou
ufUKeGF3OI3bdJMdmjU04HxwFUuOBu0yawmXOZcvXJoVPmc7cKg28kF1oZgGSYPvPRSeuLzE4DEb
vsAuoDDcpNgTYs1Ab7poHPoC3vlRfQQ1n2cxFXpmPPRaayiD0o5Z5MhFkdhSQ8DuUdDbUC4XkqPZ
1bz4FcKRhsJ8kyTgwHZ5bdgeJCOYhHIcavHK0kGbeyxje+IgUIpWtEiQ749ZLhFk4S71AzwqXuNg
2PUUZei+sFMNnBS5t/rETkVYxJkgKq4iYad2apmmbMAzhpPYZuP3tHikxrcEqn7X7cxuGFSK8cBl
4P8XQ4hs8Hb0GTwDb/G2aoNDk1X7oWALWflspDLhCtNBQYAZyI9hJBpGFoHOVnGRcB36ON9mkba7
7slcJEE6jiQVL0m81oWtPxZUGs2JH3KAIqe0koEjVgya2Vpt3OR43FjXzc1tvktzQvoWxxmgCzzF
lqjTL72q3YaJdKZdDqWiJVWLuY+nQBpWg8Y7Gt1ijDSAP8oaHzlVN4SrvIHmZMHMZmEjiGjMnxEL
9JrgdoEiGh6ATFgiY1SiKETywV8aYAnuuxv12QRlXGFlT4ZV3Bf7EeDMG3Vh2WafHpd2J+8vbpgc
isVeqg3KzzTE2A8riAGBqDJetc/Gg/mlPPKv0RYjJo+DbwU/ljoG826DFAMK5pj7xGX60Txkg0Bo
p4LYQYYOkx0qUNHpUc8l3apDCiilxlHj0J3Uxy9lhCHavolVB8Fv20+4ICAAe2lkn1kK8MFSRBqC
oSexWtqWmGkw9Mk8pJnWxEnWgKQYmh04sc1XoVvdI/MdtsrC+2guFlyaFXYAkL6InCDadBVwacoD
X4Ppu6z0zfWDM3dOL60I662a4xj7I2gfo1J+LEs5t2jbr2kPAHxZrk1Ikf65PZAj/LvAIuDcp0pW
Fjp0NgHIjBnQfMlgtzTfSNXj4jDC3Be8tCWEOT3LYjMHbbY7Jl+k4a1pXjBnet2d6fOIKcxEBmeg
FI3xg98wNy3eXBhUYa4Uy3aNNGaQ769bmItsaPTqponq8yRa+/FENBGDxCln1M3BY5WN6UNb8U2m
N04SGm/XTc05M7GXgzUbY9eqePtAnFmKVMOjmCAcDoYsr3SlXkgS5rabNg1rgK4KzIliygdsHZBC
FAXV0JDX7QioqjkUdyjjn6u8X42Rt3CIxNmrn3FUm1r1SDANVCGFU1SCFdBrONiJUD741jBzxwvv
zoiz27TiGKHm6qFmzQth43rkYIYYe7oBzWLm6HGzNxnDoHmTAP7KFc9SjcF7uf7FQRA/s4Euf59w
/iIPul81lVRXDeuHTpePkRHv+rRfg8LiDO1jA7+xOcVEPw8BezQk9Tv0vbZSC303oDrbqn6Ky5pB
oNX/QgHW7GOAM2RgOwMvPnC5+xaq4M+Q+tTxjJI6oCk/o4G1bhV94+X9fSqnG9pKX5ohBqdku8pj
9py3/p5AzdipIOPsY9avTsd7PzBuIgDXMx9d45YxS1X8WzmEjiuDNKdH+CPJwjtU3xyWtkAA+4ot
BcAgj6EDTsNjYbY7qjVQkc/OEkC7gLyvxt7Yst4/dj7dJ2OyhdpiaGk51Kb9oP1SeCH09aC0GmOe
Qm+UR8yG+5BmLzedWTzXWZSCjLIEKr6xfdDlQF1u3CkDvSc1wPQqRPA2XaOVVlrpkJErzHcPWuxA
Kmt3HcjRLWhaPlZDt6d+fxzK8ozh3CPE3KoVyEveJE+HWjx5SCWDQrO0vynS5gblIUcLx61S91Dg
U4uDPEAqMe1Nu++UU1Z096Bf2iRdsSkhZW61cn8gel/bMvP3Xitv9MiMrKzMvrZDeqNTVMINM9x2
FeC+EOHeRXIBuU8JEmkd6uTRuIUMOiTA0w4wPiO+Jx2ISkx/lTbjiajhS2COz2gVfpM7aO5lkIht
+vMIuCTGs6GlVgZ1YQ0BxN6gInpX6ePRCMcjwOHfA1DuWIM2QCgFmtoYeYiBRTYY3ifxaSg0KAuj
fw4ie7auJ91gM4v2AK4fh1ArLIXFGzZ41AL7yYYHETjMJnSxdzITsAToSFa7BjScSpMatsahAxik
QWdBnPCNZ8n3gDeP5YC6Bea6s1UNFCqPMESeV7o1GtpLq/C1p9IvepXYSqxE61ZHdtoUu4DHX/2u
WPNutIH7X0kpNAPk3Dhl1Dy3KbntqvQJAfo8wMWgL7caLbfEhG44NJ8hbReBuwsAVDPahaP+RVfH
baCqJ0Ayb3lfA+MZQBbcyO/Sttv2aXkOa5oDO5o+aEG60WVgunto84VDaoEnrtzI6bjVOAR4o2T4
HmnFA0bD4Ey69dB6onV+6IrgNafeYyFXX7FQJ2/0d2kf3oNJetNW0lEf+YuqpUBa17dBCJnmod6X
so7Rz+HIjHALWZ9XzYdWZQ20K9CCrpSD4hUCxTkE43QZxKP1hGY2oU9cdc25lcEkEISn3NPe0HI9
xxXA89As3rJR/cql+thABLhj3kHj0jMBCBU6ewNEWGWyozHfmqm3a6ZFoaQ/BEV4quPsplKqwB4V
8yUDNBZqgBColyeh4CQA5tosK6dKW3ALy0Vkl4ViACtLQ4tqwW7I0u+l3jp5T49JmGzUpl+1krKn
bXYKe31vtBwY2GLLFSSyhlwFjjpWUAVu+j1WFbO37CEJen1SS9x1bXuvNQOodOtnI2pvKi249wDZ
TQP9rBVg7Wsk2YmJEe4jjOAhxkBe1q/KuyquIONKV77KsLAeHI/lfYgukNVr3tcxkaEVWOKWnviT
pcrcymp274UBgBvybRMMkLJuQzfR/W3IG24lPDw3OT9GTb/LTIxHDOQxYmylVuExlduTyuqnxmME
GGkwETFl+MqT8S5rjC+KVryZqY/hx6K9U2LthEQhxokonmTZA51GGjuZOjafeAXpwLXJOupDKtL4
j7lCDmFf5isg8spBwWCM+U71IMJcVJDi9XJz4akwd5VfGhNu1iaUSZyVEnPrnKya7pbEJzwqQWjx
SpOFa3K2VXBpS7glGQdhit8jS+20wo7B4VUGEcD05p2ZvAGMLZXb1ktsBwQEj6VWfLt+Sc+lkRhD
R7aCWQMM3AmOakUKbYowVNzCg7YUZkipD3Ys8Ij8nRnBx74CSVWVwcewfEpHsjFJekx5YF+3MptO
XuRDk7MX7zuSmnQkeaa49aA56HOASH/j0/t+UdxnydD0/xeG0Eig2UAwCcyNx3DYdoG283BFQMjt
ukNzq3OZQAn5MZ7OulKUpeJG1SvlLQ7cQed/KOH2TxY5zQpCmY7KAKd+dAbXXlGZHWNu0+A2VCDc
4Gd3bIWI9Pbn3mBOHqAH3FmTauZHQ1okxX7K8fxW5RufIOEZ3s1wYbZ9+rHimwWteDrxdRICHM9H
G2TwMz0eNQDWIDbgo3tZx0AMg7HA499GAhnp1Mnb9XW/5nYDaiUTbAivJHRaPtr0ezDUE6ivuCX3
cEqDVeeZ6Badk8x3rluaS6jxRif4ekDf4n380RIYulu5q2LFBSecjSmS+MhG2XAGLULL1EvNlYe2
wDpjUb0QD2dkNKHvd2FZOMB5OHZtHYNSFnxKzuigaFJaSA9taZOuzdfFSs20FX5bxotgL2yVZsyb
IPM5Nv6kZ6crYFPWp7sNT4qdAj2ElVz7L9nEjUNqch4acsxyyBRT34str27vjbF5VyPQetHeVwA8
GUswSjHoy9fme5AzapuSufAaEzmxfp4jNOiBH5vKZwARfVycIU6TgFYccXwcajtvIYUcKamLgRB6
9Gh933hZAXCc+lZ2HVIdSINJptxBoF1KnQxwQJuHxUqmpVOPAYoxGXiMNKiaSC2BJrman9WkSC0z
CtRt1KW7Og2P3B8OmUzeIJrs2SBOOkemamlgJLeDEnlLbUTBOdfCeJtl9cJZntb7twVCFdXEhscE
mVjCy0zw+fFaQwGnjfHSqdZ56S0Ev9ljpeJQEXkqDYiUk0U4QCh6TBRM2HIr1NEwHC30fK2wpZ+5
nS4sTcfuIpynKBm3QYB7A8SSSNWUTT+ATKZrFuLEXDTXL8wIGwRPQB0ZGEo2CpXQoG5sCW8LmfKF
ILFgRqxCFZlSBIaPh8/oe4OlcOPHSEHaJYWb68Fofgv8tz5iU7XhLA/6ATkSodVxpGxicltdNzHr
io7m+EQ7Q38TejL1AlWNjuJImYZl9IXV4KGpt0uYh1kzyH4UDaUuTAsJ0ab0dLPNY+y0ofkqZXhY
g4dswATsdWdmc8oLK0ICCzHKFCUJkH0nrf9m1F8UtpLbbJP0ikPK++u25j1Ct3+iX4amlJA49DmG
sDsJ+RZTvmt5Y0dDY6njEspgyYpwbhIioW6YoorLqxeev2iJbEXFQlFttr0JUcD/XBFOTQttjDSE
P27xAoVhPOAfuAvy+zNLLYwP1AF4sSzvgILN0nTs/Hr9a5iJ6NaxCU2pgkSMi7bVN6kvH2TW24nC
t9SQbKVaQhnOHqf//GRidqSnmq8PAzJxg55i82T6P65viaW/L2w/LyClDuyL4pYJxm+9N5+crxuY
ba/8WikmIkIwoZorcRQorn5OdsWuvGFOafcHlFx34WOxxaW95nbb25jR8WxpvRD2Zq+Li+83+X8R
xMEPqEYdn14ygNIbGP6v7ozoxl8ilf3ZEfnt5ruwMx2KCzuKmcXgMsR35A4Y+bZNbvcQQ3gGTFi/
94+gunPSXXbT7JRtfNtt9Z12H7Zr9fv1b720mNPHuPgR1AQDGu1x/WrVD03itsn5wmU1/zknlSFD
JiCmF9wEuUslT0BUlyS5BeCGPWCUVkk2wVKomnfllyHBFbWAoEWZTXU6vufjYIHla+F6/3825i8T
QjSkcg6gUIqvJe/rG7XYkW16Mld8H+9CV8GeRHf9MVwrW/+lPfnncvvna4UJNdVEwg7RIfF50ABb
LrES1o1ysLBYFqefWKtLC8InTFUm6S0G090B9NIMJ63ETRk8NWbqXHdFBNf8k+Ne+CJ8yTxD+Q6s
foj4DlrfdrEuAivehHbjjCtjWz0228Wu6RSXxPN26ZxwyRhBqIdkKh1EpLI8dorSW1rh0OlQdxsf
GEr34DZIO5z5KgLBZrS67jKd3lS/2we+DVNJiv7beARJCqYZA57H8TsQg5v22O9Qwd7kQLCs7oO3
epNuvHV91PDWcLRDtclOqrvUJ5sO27XfICxwiWGMptUq5uIy3OHnrIc23OT1uLnu6/+zvL98FZa3
xxuvjQNsVdznYLH92m3GgwQRx0p3ohukK4fEXhrNI9P6XfNNWN8AXFL/JBHxU/1E0BdYd6exXKEx
bjVrdd8/NTvNs+rb2Om2+cLRnPz5zTYAaehuahqyJMFf31RyVFiRkUdlZ2UgQjVNLKsvo3kgrbNW
Xjins8uIuVEM2wDbw36bcIPQp++ZkeJm8bEBmxnVI6vs3q8v4qxPF0aE79lwJQoqHY8Z7o1OHhf7
MLwJ0Amovdoyoj9kCv8nIFxYE7IzhaHD3k7W1PCRRrkt65LdsK/XXZq7Ii76+OK8jdzHilcXiDp1
+a5BG15dyFyW/r7wyZJY6QYPaEI3B78ziTDIEyqfWvr/5ix+oq4vLuyOtV2TSS0eZZzvKtCbarFx
giDwwoaezZYvPtXPq/DSDgkh1S4hJZc38t58qW/aMzmA5/wBZP8O5ipvoztztzQKOFvCvrQqPKAw
W97UjQ+rdGNs4m13yh+rQ7UabbIij8NBWXjdzFaj8IKZNAqn55pIKiGnplGoPnKwIqNrKMBYeveu
DwASlccqxhg4Gr5jthr5D5bsyBL7+fw3vrAuRGPaDx1AWrAeHZt3/QU5YGzlJ37w1umuAEn1ut/Q
Q7eIM52NHtPwHIqnqDWK40NtUZUKKXEJjOa3vnV9BVoPAJ184qj9MiIWDyjYGNoes3VuV4Aind/r
48JZXvBCfGvHeak05ZjgZTo++yPmNdXXPny77sSSjSmluDgEaD5P9cMe16WqPxkN2IjRU3LKNvhM
4ejnPOM/S8Km3OHCEMiPTKh5ITB52rmKzkW6B3fZwoosOTMFrwsbKfNkCZqNzEUrvAm3ifpiLslP
LpmY/v/CRB+jtiplMEGrNw0ztD57kgBG+LtFEU6N4vulUjbYvjKmIIjx5usYOhiWqgWzt9/F/hVu
dC9lWldgyNxNjsZg1eBEVmzMfj36X+KTgrcZBkYA/3iKNCfYL1WtZ2eVL7eDcI+A6Z8zI4NxL92o
ngT6aiCo0J7lIV687EfX3lGwbJsozQbZEnXx7B124bhwEY+KFuuYxUATAiK3Xly5YLJf/dUKikR9
YRygJ2QUaOKp5UpVGyskGNxaArsvfUUR2EAZz4vWx27k6SM3pbUUhisaPBe9cpT8CgXNFvT2UCnI
wZgn13+3S0VmvszUUk7kHKkAwEF69NLqL1G7cElPO/23rPPXUomMfLKcliTgHHs0Ik++2q4ooDdm
GiCeM1Qfry/awr5QhPDBKa+GMcLVrBrffO9dWVRxmTbWNW+E4AF+cMkkDd5HCt5hbfPDx9ogz0S+
uQXBeICXhEf/ciMKoYR1ktGHmKF3leG2otxK5Zs6eL3+3ZbcEgOJFAEmKGW4beFBDYRB+SVvS6vP
TCvR7koQrvrpElB+aWMI8SOrGpNxEztfb+SnQO8PjUaddKh+RHm2vu7e/LPrYhMK8SLoEs9vBmx0
oCzXEwwzcqVbfT1uUZ9IHPUuuDfW1WlARfdULqCxFrakKnCaVARN4qGPUPHRf2TAm6spda57t2RB
yEdLSY4GEiMQtwbYZyJ0EJeUWH/iTq5se5V+vDOLIDSzIMS2H2+Nk3k2NpLFjtV5h+lERwdhwKG3
rSn/pVsTIR8SSgv7c9oL1+wLqUdUZpSmHG8WTkDiJq+ZugcOaaeDGhHc8ntOzL87dKoQSDRfzT0o
oqM2gIvVaCHGUIAY1Vi6wOegghd3qDhEaxqEtMaUUvHeO1TmQG2l91SHcXAJGWwfexSK4OpOakJM
Y0pPf7dvhMBCzVwGohQ5SuiFb0hWDmVfLZiYwuG1dRPiCk/HMmRTOQtK2FYMQTvdcxvNXzje8wfA
xCw6sFNoAgmnW+J6XRVJjKg/8JWh+qfY89+vf6t5R/4zIaLf87QsomJq/ynyQ6kcdCDqOnBoXTcy
n879MiIe5LAz/bHF19KptDYK6gRDgWZ55YTtXi6Ifd3akkvCmQZJVB2VU6W2NBOnULcDOgl6vSTT
NYsDAd/Kv4sjjm1nui8FXTMNl62gw2Krh+Q85lvDqVbBfXCgW7WzoSy6mJ0ufUvhAFdNOo7SgFuz
2+u3/Ngfu5t8Tw7tFmON/kNwP71bg7v6GVT7n/ismIqfZFqBvRSbkYOZeaFJMHrft4chOjHvmKUL
Yz/z4fjChnB1hjLFRNEkESHv1bX6TLITxfhEvKq/kENqc2tYUwfMrrd6t0qSVZ0BimkPz5+B0hka
encyneDOIiTda0q/DsIabZm0snqJOrJO7DqprTz6Q1r2fwpvF6aEvZoaFSNlLVG3Nl60JrWp9kSg
A/OJlbswIlwySuxpGQeeFnXnbynPrLZ4p+HCRTaf72uYZ0IZcaIGE2JVlsfgwqeIVQP0SXxP3oE4
3ZieSs9JFkC66TXWjt1gOsEi6/z8SfzPtCq2eJn3f6R9147kuLLtFwkgKctXmXTlMrNcV78I1V3V
MpREeff1Z6nvuXuyVEIKsw8GAwzQg2aSCpLBiGWklUFREzxOb/CoG3no5gUHa0+3cLBzFMPpduF+
jfu0uA8vBp2daYMMKKoGwDYBmnMTGrlbMd1lwNf7D81aMXjxHrgYaxYlRTAYMoyQajX1YKcUJbmK
/DeH5sUQsxiJNAazKwVDtDHx1DzeVErwkEFV4XooTlHw7d68GGZ2eslKWFYmQbmN9/4237S7qTmQ
HOLt9WEWOTWA8v1vNH7r1llJVaCNBzXz5kATx9pOPeyQnNsb01FB5bBVb3gMT/IXdAr214deiAsI
JHGNAcEKmdk503kCLtZlDvqQxvguDo59SZ3JT2cCo5f58/XBFq46CoUOEIfAYwW1erbpasVKtdbv
uiNpwCZpxakz02eurol0TAnT7KuB58koBGTRZDHm2jVVXkurDMvu2GoNDFVAU2kDy41S7GbFXImQ
pbFAJjMM0It1yP9N63tRxYKFRAeHLTYeDXNwwVuA+WOKZs6Jj2sE1qXFM00VXDKGMizEWL+OZPJe
UaN4RJEg99/DGLrJcshvfW0NMLY0IwAqLB06qKjwzdm4pgG/vq7T6JHCLnDMThQGwWYYuVq4RjFe
nBGEHZhKjcliaTYjovTaKOuMHoOssn2EeS4fLbnCzP5bDp1Hg6VPrGkQ5MD2mOZ78YV0HiSh3+r0
2DLzHdWqD1aSzyZs3qMk31vQ4dCt0nToRK0pVRU97IQ/d7n6QUt9KwcZOaoJ2zGhjsENPAgHx5LK
HlzbwoGN28ZQtNeMq7ZZyPe8h3ahaIgEztMS9/rQCxgCVvdlaI6bMujREKOjC9RZZAe5uiY9tbSR
IftAVRPiqNxUZ4GY6B3MGWkM+w+Y+fEaLKQOWif5Q5+Ydl6nK+fvUpBcjjbLfIDAUnsw+9AfZ/6W
53jrQtuuotkB9qsr6YD595E3/4IghiPRguwZ2pizqZVNjVZ8CbAGWlfiM2oKzU4Yeu9F3j0qBO7q
YqzuA6OrJimZLVHFXaOI0jMG0xk5P/qthmJXeh+w7tykje+IQNRPQTx0TjqCl6K2u5QFR7XAziXg
DMC7FVpnbCw38WCCwAURkkNEVMMmo2k6MITaQGNs16nw6mB4BudtyTeZZj1hQ3nF0O6itOjtMOBe
zpPnPsyOBbO2MjI8yPwfVOJ/StQ6Or8Ew4KcA/UMR6GdGgUeEVHh+nov7bKQb8xUXfAn7+uS/m6b
4SBI8i5pe6dxWbumH/mOFfYPvV7ehsRsb2nMN2YkOsenVeGgDlHA6pb+7EnJIEtODiYrnhtdeCaI
i6nWeEYoHtTefNcK7USEldiQF3jI/JHaJk2hMsGhlNN21EvGeKeNHEoepHnLpfqgCet3outuB+KX
rKxfKt55meweEg61w5qER7Xse1uzOgmFvWoTkPxsGMN9Jap74bc/QG2CuVAAChI7aJXYlYzcpIC8
OZgXB0e0ey/GnNs438H00YhvF5rYjpYy2n4Bu/NU84YRG2hgsG8cU7b1x/inwvNNNmTvoqW3Yd2e
dBK8y3EcNk1GfhqASEN3SP+oSwVvXyO61TJwNOG5dgvexg1YJ8dsGKFFXzcmtJskYB2J3ENI5SmS
rLFp2qV2pzLNDi34DObNPuHhXV9Hd5ZQvTJOf0ERB9xAEn/CMPanyOA92tc53DxGflYjghgqdZsq
fg1vpeYu6Czi6gpuPjwrSw7x3pgYtiWHZ2LCelJqJSzZW8RPKdPbIYv2oimEE4tGuNzKOpjNB141
xq+17CO78FV44vZ4QOXFi4KmpN6R1h00ti+L7G4YlbuQAIWZJi+JGd6pYf0rs4YbRbUAAmjiczL0
mYvn54b61u8sHn9LXr7z3vxUG3DvJYH1cEPusqj3jGL0MtbvAZc+N/AOBYYeqAUl/90M6mFkjSOk
8cRj8shb/6GKq9GOBuKVhvSGNATHmhc7ValvZMPexqH0tKgYXZTyTwNVGs+Hf69Mh2ca66+xD5v5
IAYmokw66em59T4SHJVmAMHqMYDb/IgNhCd//DxOzp1DHjxbbfZBggCNDwpVVFBrM3ewmtrLm7Fw
B9K5FEbOWYjOSJaCjzxMPw82KwcrTDdkjP9ALOyWFcpJgQxpJ8MDStc7IegHdOGzybrTbdPqrmjy
UxY2zG7a6mEws+dcEa2bF2xbp+I2qU23q5NtFYEcmgT3ZsOOse8jhUvPRs3OYdDfsRaOuD48e1HB
g9FU+6dsTZhN6XiyteMjaHuVPVbli0/LHyTRb2JSbLlWA3EvNmqR4FmJnB02079Zjpjc9bHxm1vp
cxmPD6CoAU2mp299g447qI02E7A0joJN27aB7WfDNhAMO5wEN8j3CmBO4HJEBrItE/YLYmrnQQ7n
ICp+FKbYC9A+3RRKZRA6u0sy404W2ZH1cg/6rEc7AfLl9PBLwvscEEQpiv04DFu/I5uwDlO7oXVs
c1NL7ZTpzwL1GdJUv/wBigtj2Zm7QpPbZGCmrWlZt2OhoG5fF6cc53QirOwBfukb6QdnI2/hX9qW
A5YnCcA6Vi0QLdqNaGCbK7T+qanDyAE9He7tMYzZRg03XtLta63sIa0GMQmdwBYoKcPqxjLVM4fE
iMcLdm+ECt0lJPqIEnjYVyA9NL2oNkXaNo7VssEmqQ7xCab+kEiCHKuRIN+K9CNViz+C0a1RBJYN
ae/KLYrxoBCOtGUIz0UahHdtEVc3LZm+gG7+HGR2Rtpj7aEIl7znJVotYzqFtlKAtKM4TGpnnkoC
gp9/TuNyY2nFqag5+KY0ApUYElto2xl3mtRhND5sKzG4Akbe54CJ0Q3yStpq127LIMpu20xTYEMc
4DHZtKdSaUq7CNjtAGrkEBg/hd6cw67bKARQgbakYkvL9BcneJ/1Ko23IWGla0Ly1bUCPbvtzCFx
SJMNm6o1E6eDrohtZb1qx6VC7ZIMr4JYn1SHwFMg/uKT5SeNQ3IA8ddwykHZ+lV08P38BrL02G1E
BrbMK8QbPUO8UgFBe7jzZfKIa1m1QzIcR818T31zE8MpPO9H023V7DPqy1tF757zkD/0auSAyXVr
qd02SlAvinunatP7jnW9E/T+JiTqLmS59aOD+7ocjDNOyLtUR+wnylPQJa96Zj5YfXZLLWWjp1x1
u4lAyidz7KFOaw80612AjW+XRgzEGfUDu02qU+xnAsjeTnFiGTyLTPngJeaU5GhR8Kq5kwSkpFqq
kVeGIGVb5AUMqZ/tZEwPex+3MfkZHNwXXqOHow4h/l/RGXsD7tZu15d7NcjuAPp+Si0N3s7xc1sE
QE0N/n2sNl7YwQTaUO9qDVz2trztknwLjx0PXOJDqoXPNaWp7WstjIJLvOZBPnfAJNj1FdsAISBs
I6Be34y6W6gNnGvjdrB90np9xO+gKwWLdhCdiaWEGziqEgDD1OcsjRIwiU08/hIGJ2KWnbs4O4Sk
e+2s8EYfin1tRXsVnoU4JMYdH4pdFuKF36o7+MxLN4CVM6B1G3igv/Z+8Vb59CWUcGhu4zB9SJAd
Q/wxOVERvUAyIbEVloISzrptSa1DMEbYI7IF6C9Rn3pCSuTThVea/RkSAg+lFvwqWLglDVpHOXTU
2sSD3ag7+jhz4Am6DVv9nMjitlLG1y6v/0AY4VY3KyeOwo+StvtIRHs0FHb6EOBejK3EDSvrQyH1
PgUDFg70DWzo9dyBmOS+Vka4TA8PStM8Sq7caFH7MzHENlEhqmAh+6gStm0NiQaBcJimeVU4Hoos
3+Je7BzCzFvW0FNS41bPQnIbxN1nUBlbEmZbNc1zL5P8nXAjcKUM9004GWeqMCYPNtzSOjs2wSFX
GAhIWpQ8icao7Dy3TEAYqiOHWpet96rHEoCQihj26tVI9TPL4DvdquZ740P0Ig8SG9v4Rqnh/N6F
1p7QhNt6jFQstJBIGNGjOsJitsrqHxx+hxrXTjytX3MoUDmRGf/2Y1Qh0urcCoBeA2lCEqPClUxw
gQz1sE/aHqMl6h9cjeEW8hDETkORwcs+uGkpQYLXO7mI3pOifIJyVe7WafqUZmQXBjGs4YVwTc33
0JRo7VTnZ1yuT3h5fowCYhKiMA0HJoPDWVGmw7/iN2MOIfI+ktg/gQD50Iqeja7xt0mcNa4YI4nM
DzS8Lu1r18hKCvI0HgVxlZt3McTfXQixRI5om8ptGj8CRgcEjr4nnQeLpdTlLXsNjbB60JMO7aXi
vW85Sv39H63DQsj4ph39neyhrJM08shqg7q5qTMnCSDaxFoLtXMV3uQFCyIESWds2lpSR+p9v88H
vMVAjentinSGzVLQsPRxuFNawg9w2A42eLw+tgoYgx2DF4glQZxPUqQadSi31+svC4U5ilYWquGE
gHU9h0GpJJF6KTp2BGPVZspdtFZWXXrRXw4wq/zJWBVKm4FtpEuc9n68L9N48ncS/cr7cwk0jKlo
qFrhRTg9eL++6kOID/JEhwNYBwajHb71j5HXv7IP3ArMNjZ14PBVQPTy8uFRB0A9s8icnVCPath0
JcZMq9+R+NUXa+SfpVe1Rf8ZYFaqyIu+SvIObcimtVyOe2wwK1fNWrcXxkrdii1+KgbKqDH1hOB9
83UBlagw9CgrtaP/ORzYoXofHLi2PZWudsg3sas4Ed2wzjZQlq690SO3/X36MNw0O8O7HpRrP2Ra
9Yv6DHTtfEA5CTvmDZ4KzQsjH5q1BlRaG2T684tByBBbQ9y37Ojnwy5G+qlYeGj12kqxaTFCLhZ1
9gErCRWTCHaLx0FKpzCyX/0YPF1frqX2wRQi//lws8iXI2TSixJ7DDdWCTZQk7mJG3gCvGgeOpK5
kN/8GbjGeWXcKSDmVZjLcWclHzYEad5N/rKVZ4IUN26YR3f+R+XihWXY6z47a2s5KxaHqQjgBwOf
x2HSpAQaP2crkJCVoJhDy3zgoZQUpbRjyAAMBXAv/KX4n9eXbXFLQ3QcjCYTirlzxx6UbEWn0AoE
OCQXZvazNCPP1N/EKgH3r433t+8DTjRH630qfc/iYiy4GVr1RISD9FYT5rhX6+lRQCECHCv9Hq6W
eLhEyNmxqi9m5hcrZ/LiB7v4AbMAqaDiADtzfDC9gn4/PNNRP/lv9tfFELOYSKHIw6DyQo+i/UXU
bJuXcqUfsjwJNGIgRQklz7nYQUREaZVBTY9gqDmh4A4jv65HxBKXjwJsgnYPIgLtv9kkct6DVtDk
FBupd4mXbELXfwLbvGgeiGq3NxogPJM8dZW7zM231jmWNrj9qbq7/kMWw/+iMD47E2XfT2xTdGPa
pvyVEN/rTOFYXbjCqF9cUd0gxACfD6T62UUj4pKJRrIO7dVnIynvFGgIXJ/IUjMXcPx/hph+wsXp
zkgDpaAQKzo5q6m3yAR2pjdsVE97rVYWbXE2BrNMy6Bw5tRnfdSwz1HvjeDANRj5oa/HG4Br/5tj
CRkN2oAGIN5znoHeZ1ZSjhhCpt0PJah+6qbcqrl8vb5qixkANw00yJBEMaghfl21suuz2hpqhsd3
YNi04f1Nn/coqg1BeddDDngrrSC3Y6TClVYfYk11M+rvArw4HMsPb/3E/EwLPBBbEjllGdC7EsIJ
d2bfQ01N2SdJtguV/LbO+n1KiuBGpBCXuD6HJUAhem7/OweVzHvpY2mYShbDwr3fRJmnqg70L6w/
zOOb6KB4pgP674+i2kcfuKLSjblyWCztoMvRZ8FgdCEbBCrVyNfeGRofVbUbyY/rU1wbY5ZSi6oq
TJxWwO2yY2aYkPB47ddY2tPVML86Lucx26JZlo8oXfXsCNO3WzycXI0kd2Q/SPgWtfGaG/XajGa7
VSgVa1Qd36wbfiZjuClyuVGzleheuncvpzQ/3JgemDQcMSX1g+Tw6dNaiED6XhHr7vUPNG2Ta4s3
y/mACcSVkaJ3H2j9OYz1vd5YEF5XoZ+WGPVDHb2F2Z8Oz8Hrwy4dRJcTnF33ZRoMEeOiP4ZJ7mgQ
QWjylaNuOSq4CSY2OrTqHFcU64PsuwbRHaowo6KPZtNsG6nshvKtlO/XZ7M41kX3chaBZosSh6VO
s1GCHSoPNkix3mCGnhX8LKFad320xQi8GG0WgWEDqR9YJIA/aJ7rvNnGCjga3ZqK/NqcZiHItFgL
IgEYYc27G8JR74O+aFqDpG+xyGEwu/m/zWoWiFmMbJbWeNEZGairpQnJvk90TFfWbnFjXazd/Nao
pFrnZIT9paB3uKSyPt4WCEHf2lyfzmKA/zPQPDsXCSyGe7Boj03n/0jD0LL/9nqvD7ISCXPaR5RK
hvsWgOouaPdVBkWhnNzwgq94kazNZXaI9zEZKmBvYHzSQ1tx0MlvGfUrF8USQxD2k/9BAMwZHp1Z
S6MbwSueNCKYUznZY6844SZyoL7qyccGEKLmxl+JuoUoZwRyTNBUh2PzN+2zwuI5+lOhfiyNctcl
L03vH9CAdY2Qu1FWr0TfElLqcrh5VJSlXw8DGrdHWAjlThMYDyoZ3H6kbpfyXVGTQ5KiOW3UTp5n
e95DhK0IE1eUQ2FD43cTVfFOLQtXms3z9VBa+MZfftksGRgERyMOH/nYijMdaldp1pjcS0UvnMSQ
dMBHBnF8juENNTwmZeaTo/6Y7fGie468wrxtfo/O4NK79lOOLitXvu/CDmEwlIK0NNzUgZWcTavi
Q+iXMOM+jUNX22GU77XEPKphuvJlF8aZ8jfk8Siu4aUwxdlFDu9DRmWAnER24sHgRQT0STScgKvw
/wt46ZeBrK8DkY4CmFOZ6Sk09yHcAInqRoG1vR4MC7MBBsbAmsHXgKtzjr8VG8AN6jQ6pVnzMCah
F5Tli7ZKW1saBqp8FPQcSuDGMzuMYZZKgi5OolOktYemHg9aAHNnX/v3Tzj45sGG3kDfEkKHs2+T
VRKwAKEox65FQyFVfjd6k6/E2UIa9WWM2WcZO70kSRxGpyAcjY1Z0T8Y6JZk1r4KgoMSx7cizJ7a
Ah2vf/+pLic3W8OSVKRJAI4/5fRlMB51pYP03+P1MZYmh5N5eqKCD4P+2deYC1q/KJivKUemPA4+
h6g03qlqaevwbKSjHQy928bZSv72V6tulplO/pf/GXW+pDQqWVerCsSox00fAEZa+9KW6EE2ehA5
uvFZ9BIq7KK+6+ME7jZQOFHbbBf4ym1t5U9xAslCVv7MM7JPc3/HBN32+bhnCrkHRntTS3JK2uoX
Y+KNo2PNBV0JvKV143CugBctpJi/6edThSvUlF1wonHj5hoc1prAzaC5WKKrJ60Riuq106DnfP1z
TZ9jvnBwp1WxeGgy4LD9+rkYMAwJrQQ4Mk3kpINmR3rlZv3o+X65Vfxq5bBYmCWUUGEbjX9w+M17
GX6mxHXJ/PjU8PqXmqSVB9shWLFmnHlpWMDSoUpecxWYG5ZS9/pUF04QztFGgYaoDvzvnPlUEYiO
DH4GlJzYh32zGadu9yhXFnRJq+HLMLPcVESd1aXoAx91OwOUGqL2u6nHMJW65AeDYNX1WS3cxZzD
1BaNIWREWNSvH3AcQHRV0kSc9DGv7Tzmtz6aiytLt1R24nyyJtNwAk/31tdRUj8UidJGyjHMYV7J
zj6chpWMHwqKxKs+G2igwtNvw9Bq1Ndq199niMohXAghaDvJFM5lz7pesWqcmVPMtKmnqe1WmJFc
ScG/7wMU7GAsMmnnMug1z44tLQtryJnW/pHgUBRp8Dz04Q4Cf9u0QCtZaGsLOqXBX/edTqbS2iRm
igblvPIVjRCRGdUgPqGB7oxu5QSe5VYbIII20WZNhud75H8dbBaSY9ULICjj+DRyA9SdLLE7IR61
QlkrUi0OBG8OBrFFFHznqqXSaHmJo9g/FvQp6Y4p9N+rtclMR/l85XDSqxPbCbjteZYWqhTAK1HF
JyON4PhGav+GVNyrCK1spYJs1JjAsMOo/r3rIE4NA4ooqFMyyBnNtkCV1mkcAvx4olryhrLpAXjS
2Ib3pHd9Qy+toUkRE5RpAFPMZW5BelVUYpbxKaPlM5RKNFdiVBf3w+v1gRbaaxhEn1yoLMi9f+Mo
RLXi+8OIGDSprezyferJ53oHPh46y7e6I11yE7hremML04OpDeVTaoA3whxzD0sd3gCNZB21lDti
bCesjhvUK3NbODO+jDLLB5Dk9AF4GdEJpI9tn4XPZtWfry/f2hDTVXeRxXdFZdWs06NTGHUwy1A6
DxtrzQJ7QYkHwvFA82vwkEf2OycOtH3WxDFv8I0KV9x3EEPLdxW3uw3fyk2wWdPSW3h06tDPQngj
FcCpNBfB8ZskpcUQRX/PpeSjcvRfcK14U++DvbKtt9yVO+CroLexxi5ZWs6LgefCOFpTQiJq8KOT
6AwXcGinaP51swHnLANpAHY+um5Ys+edD33bUlZxBMIKgyNYsK/hkqJ09UoitzQRa2KTMIPAFnTO
/CGtlaZjAqf5KgsAsFM9g0crR8R0Xs+OQMihI9tlSGeQ0MxCj9VRIUwzssBxhhw3nkGDth8KxatM
ujLSwm5lOCLQnmGgTX173OUJa0JTgwV3Jp79DmcrNCjqdqVktHQQMZxCeOZDdgmtptl8/B55rdK0
KB+6JnXT+35fP2QbueVOs0lein2kumy3xkSb/tLZIjJkoeBgoC0EaM3sxgegJoTzn4hOBm58NHdc
EfsbBQYnlfVT0X+XyH1RKVvJDqe/9NugoL+B3EFhLTvXqmSB0aZAseLa75t+2/IgdTgdQtcYtZdM
DImdhGsoiqVPiMRNRRsWZtE4dL+eU6WoCm4pOdwamn4D9Pm27fie52thvxCT7HKYaVtcHId9AyI3
Aeb2pHV013UpmD9tvGuo8WoaZHv96F38dBdTmqZ8MVZnBkmrUBGfyqJ70q14J0OpQbsaWhdWDloD
b8l9lvA7RrQ1tailA5KhAAh5QSTb3xk6OgRfgB1UTLS0J3J5sc1/BZbn7zTbssMd2FObYed7kCEC
x+L6rJdWeJK9N2AliARkDmPyG3TricQJ2cXMJsC1J1rg+cNn2yTu9ZEWNyTIR3jHAO8MN7fZUdm2
SKu0MAVR3+OPxIEqlosMBE3GyrVscQwcsvsvzv/JsP4/Q04J88U37ZXIHDsVeimRHD0WpYdWqCsO
An8ZnvPdB4GLaR9oaKLPX59GbYUaRJSNI30Mn5Jjuqu28UN0l72aga25tVfcJmeCoyaCsLB4VfbK
Wvd+2mvffwCGBg8Vh/f8EwJPDJOHnprHMmKbKutgAhQxlynsvjV8pzeGu0qvBoerUWELS0UdV9La
AVD9NEDWciWeFl6quN/xnkMYm4RAhvjrkg/wtwbFnqKny4PApl30g8bBTQSegNbe5Z2bUCd7HzJl
APErOJYANJCyWBMPXuhrwzydcGQd8MlheIJ9/RVgaytBEfWgvKUkwa/QVZcohWrD8Gsb1ukPUDhu
QU1/Jlw58zI/kQZgXJCTsDcfGkPdRtzccfCNOK1+jWO3kuUttBrw81B1xEfDgQ0z8K8/T5eqFqsJ
fh6S5DqENUf2RoFqdX23QusOm96AHg1ITA5UJdb2xMLRDbcTAg1GvHXwX7MrKk2bFtj2DtuwldBU
MD0N34YLdSUQFoeBcLIJXSCkSN++ALqf/+/6Nfo3KRs7V3+oEAG7fqYsPNvUSZ35/w/Cvq4jI1mc
g8iE5r5880fLTioKfwboD9De9qE3Mxgru31tVrN7T2NKhVuhxIBg8jRB8qNJk72oxcf1ef1NTGd7
+svEZhffWMPxcdQxsbpqN4Wu/Gl1beMn4ikKxvdO0491DEG+ssvfU268dNWEfm6zHmw5egQfBJxD
LflQqHwcdHqP3jCECgQAa+PYP1XdcFQ67YFk3ZbCzMKVdXyoY+NGGRNP0grgqcZymdEbKxeAPn2N
r5OCYiPXgMhR4Y+EN+LXrwVUKtOrSgWI9DnXXkTyO2HBTcrqz5AWyNHyLYTqfNvk4ndaKD/qEja2
ZcB3zCjACQ28XKgHy/S3WaTsh75+VWCfB0jCHmp2EH6oat0uS7qFxFILfw7+AoZj77Sjuqv1OHSh
DFa5ld7eVly5a+AiqFT1QY5BiZgpN3pi3VdKc6pUqL539Q3jytEU+gcXYgMthj8NzrFNZirFHTGs
N2WERq8JSmFiwdtQ55MMsVmugc2XQg1FDwukQGAov6X8hVZ3GfEb3F0wjmFw3nOi2NqCNB2tpI9/
uxxfv4uOhxlIZRpOIoIexdfvghobHB0DXMzwodFt4gRnAnvl/sYWTrQ/V1Bd17eIPrjFeWvaK98n
aVIA/VGixnGI62IeEmicKZChxdAWiMSxS/nrCCLg9d200PdDPQIJx9T4wwPqb/p1kQZELfZTaIbB
qYrzxqm7trJZkVobvcl2zdBEBxDGXgZOPoSmfwa5ts8t49FXgIbyS2rTMVm5sr8nXUCEoNuLeg9+
1TcEo2QG2FxDxaA48zgU9JyJQxiqHhwWV2Y+HRNfv+yXgf5iXi8mLsfMVKGNgR1nwkC2r1W7K5o1
3MTaILNvWILfqcGbkB0VVnpDC3Cb8nT9Ay6ulwH1bYhEUMBKZwGasDTAeytlxyrnWx4Z6k7rKkh7
0OItpLxe2Q9ro01/frFocJyMAmpi0QhLzhWvXvrBuilz9qRowf76xBZyYnwg3JB4d4CspP5NLi/G
4opCRGxIzMwzgLwb7KSFPj+oq063KQsnPuf3kx/W7t/XA3EUYz1RmDY1+i3tj80uB4UsB7zLSpwh
foEHrNfna3YUCxX+aRjLsEB6mj7e7A1O8CjNLYZhwjH3dOPVj34Au2NTmOfCCUz+7uLIs6rM6arW
u76yS0GpWWi2QsEE58o8KQ4NNDDKdkCWU2A99TG2VR5+XB9jypTmu+vyPptlH5SOTQ2TRHYMgmof
o6GnNcY9y7KtnkZuRJPn68MtTuni+pzlHryv9TykeMxkA38OlRpkRYP/e2GKr3f09CMuArJEuOam
AV2nFJptA9JTVkECxngT/tv12Swdyl+ygdmmHoykSv0qhhOVCoKM3/0GLfG+tTLh9mZXuHFGEtcy
2M0gEheyLpE7jNmNZoHbD/PocXIT/rnyi9a+52zja/k4arDhY3ig9hvIIrnFZ7fFj9jLreZiN6pO
bEebsHHXnnDTVK8F0vTDLha9TzrMRoFKIzRmd1pMjpoElrhbE4NcOtgu43VWvy5gV8fgmsaOkarc
iMx4yFShbdREgae43/orufnapGZ7P1dpSOOCwyY+zn/lRP/tB8mWxRBouP7ZVmZlzYRJO6Pvogap
5bHQweMNwN4Rj2PxpwET+fpAK/tvnqvAI25ymDVATtICF2we8KmblatnwfTmy/azZkdKIsWoji0m
Mzit6/+hqMkgFZN30FqpOnh6dG5pdw+wW3ctrzWcKLPXKphLnw2kBuBupo6b9U0mKYGRYZRauJHg
OJWANDpQA0oZpfvvF1NXmWrBJBCJ0Bx5Y4I2rkfAyxxRdXOFsGyerKgLLjyy0ZVHXw3QBzT20GD+
uqt4HE8IUkCY9ce62VLsaOEFh67fBnv10HvjO/0st+HPtQVc6K6gpg2O49Rahn/QHEfYihRc1h7j
pl2+l5IbYOjD7xMi+lASUsRLV+v3IHG4DSvOfk8+gbIG9iOH7Mz1JV44zr78jtlRzqJMUWFeAbYq
CoeW4m+rGqK2/QnyZA7yrJXdscCfmh4QSGb+erIAzPh1uQMqm4KOEeDOe+PQ3aXb2gat7Vhv18AJ
CxGKgiVkvAD4XCietIWe9rkKkecEQiy6XjrdQO02XFP8XBoGrxJUaQAQ0LT5dkfF2RqICgHMRn0S
IHjrIB6TZs26YW2U2YZH7gL0VIGPVEC5J0K9EDjT2lj5NmzhjMTL7p+5zFIHs4dmRSQYHhyKkjpj
xqWrR/ob6GZ47QOKBHVs6CDH3T2tC6eFTIjejW44Jg62lhNy4eHl/uC3SQMHc5Sow+w1CNTY1gz1
QYfAkJ0MYi+5XjhWDcxh0mauVNr36+G8cPxiDvgrwYTCwfStfFw2BejeiK8+PCs88MJyDZCy/C3+
GWH2LRC9pUV7jJC2JoQM7g29ssVaE3kp7/kyj9m3MDLcWBYPAJkG2QoVMSgyfcZuSOzabr3oQ4c8
wA5iAdcXb3FqE5oSAQVkz/wsbANlAPG60Y6ssDbhyLeFv0WHePt/G2WWQKEClQp0OLSjVZZOaN0V
1h8/XztoFo41PJr/mcosWeJRBPWDDLj2iBRe6NMN91UXciMOTHqeMdEVyuTi1gGubLpB8O8cfaLC
+roEdQv3oWLs2jjdabU8xyzdm23+r5u8qL9cDDU7sKWoZZXJCmTaCuGQhfFbVa1BkpYD4Z/pTH9+
kWoGXSlxZQFJb4bKzif9iyR1ajOterweCkvLZqLAARgI5GHpvJtMohZS9RQUkSytHrLC30e+sW+M
GvI+YuWiXzoYoCaAsJ58elFY+TolAf/NeiJFHRX1Txa+leqP61NZ/PspAUTYVP+HtCvbkVRXtl+E
BBgMvDLlVFlFjT28oB6Z58HA199F3Xt2Z7q4afU+L62WWupIm3A4HLFiLTT6eaiYCTaUos8xF4J2
ZJDq5jOplKfbJrZyFdwwf2xwn161CImrCtsVvZEf4Ctwi71yenrqbWYB4lcEyANPokRl6yBd2uRc
YTJmAvI/7JtMHonRPyp6vtfLaG9QydO6SiS7s9EZMrBGA0pIgEmgTcUdXNqlVoSQqgat294VT9CE
9pZTBgwjyLaAYRQtbzMhubTHPXciywAyk8BeeI727DXbrWjJ8b7dCS1tHapLS1zq0yeS3EwEGV/z
m3mgy+ucXvVSN3NK3Q4fFk/P3MRdKl8Ee9p6LmiYtdbNtb5JMNNw7fqoPHcx8N5qMPqTz97C333A
vmUe9CAg4Ko+gA7tM+vc1JNc6244iYpIWwcDWS5AKWg8IsXmPmhZyEqJqTOQWGIquQaHZdYLrq2P
/Z11tBZpvIYMDFxf3NGO6nyUxwSvBGO0XoGhY+Aoq/sdkzIXXJ2mA8IiydNjuji3z+NW9AL+FWhA
iob8hx7ZNENHZNZnvE7kczwojqV/Ztr3uRUEyY02Jda3NgEpqsEaxE+uvx8pKB2mDvWx+TjkEFEs
wS1pJ5M9VP6aPTO3wgyQLQPt4ER+5WmCbtZmXnhpnws7tMilFmoJKjAy6uz1mgdG199da4MXd5ed
5jfNy12A936Qx/QbUOPJKsU0/g4VHKSkBirhX52kyx/ExaSQTcmY9Cv93+y3IAR6jH2N2EVl05/Z
a3SYvMgxG7izObu3v/jWEcbloQOzrq3S5ZzhEjZTeVLwaOshU5rpdlajjdSLkB6bR8bS0WshKhqw
/AeXCzbnqhphFFkNT7W+vIBUSqTZtRXXcRn+Y4P7qJaSqVYpgeCkx19tUBapoHstZwedy9eyC1ub
qIPgitzePUwaoLGGyVK+n92RMlakGSXzcmqcGk8yGt8vlijz23pZg2n+jxkuvxxLPKHrHGbW1Fl+
y06VE7qjszhQgOx3IqqCjeADjDhAtwAeqxie4IJrVShlwRD3gqxRUiBvPuuN34PlOwt/UvlTMwlF
azec49IgX8mKJhTQJWQCYEsHaAE8XukLQDJ+vx/RmHsBndHajzN0uzoARbsHEYnpqGfqxWcjEIEE
Nnzo6qdwPZ1Gqc1GCsGk1OVHMOjZKQV7mPxSUIxWiNRIRba4ZxedGtkE4aoaZEq5X3usUZi5cdbv
5lG/ryQRldFGbL9aGhdzkbBWkjJbShD1TwZ4ca2p9FNT8qxIVEEQLYw7iFobp1EbYWEUHLiN9ime
CvA9Zt6YZg4YxAR31sYZvFoXF8FiXaLyOEsK5DXZARTybjit7MtLIlqWyBB3CkNzKCc5Rjduob9j
lWFatdsbYHu8HZBFm7f++8VDBSJC86KFhgJ2DcXJ82+DYp3LRtuHGTgdFdFoqGhNXK44TGqOcTkd
IoDsmw7uZ4ucCrMULGkry7/6RFxEsYiGwagYpyq/m1wFtFNA3qiHFY7KXEgU7FOHnsV6yQKH5zV/
8p5JIPQDA4YVvy6F7DDGUG5QQa2Z7/+rb2ZxUSNX9b7D9CRaOiDEbkBKb07dPh9fx1ayVbBO37Ym
WhcXNyKoYljzery0RXdoFLqEAjrV3S/yuLttSRCY+blhZUiBj1p3sOj1E52tJ0UTscmITHCxQmJN
mhoSeont8mtscGOPhX97EZvbBXY8gyDdhKo9F/e0FkhIjBYQqDqQY5rMzENJyK0KzOtQFciAv7aG
FISueQ6qp8B5Xx/fKmnqPh1gLaMAd8rIpZre18PCmZNU4HUbZ9fCYKhiAOinqigBXJtKS2iXMGbi
7Fr3BviMJ/Nzz15uL+e2DVi7trHkc9WP4IIPECZeSYL2oJY91ELlDX0j57hYC6Aq13aSQTHjSJVY
kFU1HjwsCOX+KGcQONfC1DPKGsiH0aEg3AWpOSIIZcmvwaSVnWd5IAFy5eXDEoQV5KAoxsyBCL2T
YurVuXzslam2Mf7P7FkadgQbZleGkrgNtfyqD7+inbE3MzzhQO5a2GnfPRoV0C+g43uIwhCdg7zz
jao7GC31QwLCFHOZvToGRT04xXzNnDKQyiY/Q8p6hzbmAYxLE7jg4zsQTT6CIidQsnlvgV0SCJTw
CSj4+GRaS7Iv87Y8YhgFFcOmBBxSaaq/h9sAW4GknsgrLRk/PWxa4C0dKAa4mNQeUhWN3O7UZOQx
L7//Cy+BG2KkC/N3H56NzUQ7bUpmJci7fcpiB8gOiNKLBq43QgUO1h8r3F0VLnLbVUarBHoMvHbR
Zw+SVnm3V7JVPME0FZCz6wsYGAru/LZjm8+aPmnBXJrHNCaBHFpOLdVuBDYIqoV2pfcO+KrcVqQD
vRGnrixzy0sataqMctaCZc61e7wrNFuXqp/SCJpmTCMIaq4ia1zwGJo0xEyZinX2BtoYkMPru/2c
vw5dJrhEtkKIgSk/osmo10BU/vpo5xqNo0ZWWJDUUKqipt9kzAt7wZN+K4CgYIF5aDwUDMxnXFth
oPpqOzlWAnmhOyU2Iq/p1NmBcihkEFZR3iVTdKfOh1KQfqpbbmmh/W2apg5EH18ol8savyumclAq
kw9QzwR2emXa1930dR4NE+PmuekPUFewR6XyJkt7qDr91IILx66k2m8JmsCERTtL1b6OHZ0wNC7/
nq0+sqMifhzJ8JgYUb1r5zb3aawKishbX+fy13P37xRbNFxYzIJGO2rqs6HuzOmH4EytZ4aDeeDx
CgoTEFtgNIhyN/AwWYjSpGIogDJPc2IkLc+F5cU+hAw84hSt12WOMWBC0ggqwZza1tv5yji3QIIp
D2B73o3/X+4Z29FucqRdfjQhYixwh4/eAOg/jiPGkdDkR+nu2g/rPleVqcvGQO/BUt4b/felzAVr
+nh2r21wCeBoVUYELZgx0DpjVb3wjHSym+KklYJZMpEh7sMltJ+KaUnHoBm+hyHgagsEI2bwzIPC
+raPbG4bmqor/ALuyKMvWlUaGn1oxqBV2xc2T4srh7MINb9lRFVRf5LBFGPgXr/+NtIQMx3IZuxb
hBmD/tNi6YJlfDxNJsQU38dRkAF+GHwnLO+lIQ2HgLHcrjDY2UOsY05E1HEbt9S1He6uGCQVNEmV
OQQd2EZTQMMi0BJL8nepBV/68jKnjVMlI5ooX25/pi2HuFwfd2t0RdQqQ2MNwSQ3Dto6jhRa3pK0
TtGL6HY2Di7WCAoGNNKgvoX24PXXakN9UFstYe9FL8lGS/oR3TRwUpWe/F2Ex97eUcx/o1MMtlGT
Rz3kJmifIKoCCJqcvpEx1Dx9KiCkbU4VmCuHPVMMIFmWp7Zt1fuomgrBmX4PDNdBEsvF/QVoHzHX
guz1ci1SRao5RiwAPhDAmft4kfyB3OkJZMFAARwl94n+Zu7H8un2J93e5wvDXIAEO32upgUMrzN4
GoRdHypHwmya6hcDBKFFpe6tI4JhaLCVYAgb3Wzus0KRiKbzSJYgGotDs7LYTHH+G/mIiDtk67QD
WPzeu0QPm3/3SRRyJWOqjQGZJTetf1ZQAbq9dZtLQT0bQGIoIWIW7vqTUQLZF6IrY2AVX9rmy9JH
qF+K+Bo3oNLgeLmwwkX7Hgn30sb6GKi7+tDcy2eyr84UZAkubkwszGlf850owmwddAI/BH0jsFSg
brpeGorRSrlM5QgMlboDc6sXacSbmnC/FIOorrb5oS5srb/louJlVSCFApc7wvICoQrrBfSh7r/4
UJCWw7gnXkNARV9boIMCYbcuWYJkAYFi9qa3ta/hGXnbivLObMmfYQIY2DreAOYTfvQaylmEzgsb
g1CaU0c2Qh96ao+VlOw7o9sXcrgvi+hHXrxzoT2HCwY/xkGWHZMku3k2fxh5d4Aq8V0R5XslXKlz
lc6R6/Cu1Sz04kqIWMTRL0OuP5dJci/3BMI+Sa+5o8wsh+ZjbUtEjZ25BnGHopuQ7OljCBc1v8CP
Aj2b5HmAjtegQKyJmA/FHHlzDm4KArU5Kdtncz2eCkl5GyD7ZzdSsRvYuOzaKY29cipAugNqdTvq
8sMgM99kmNOLk6q7k6iRe1MY6zZpe9MZpvwItQgbQx3fRrP61DeTl+Jtb+fRCGWcKdmxJIXsGkOj
JO/BTDRC6027gyJTUKJum5igTkpQa5976YBhhLtmZvvQqo+Zmj6YlepPYfc2MPM5GeWvY5YFiT5D
iGzy61R+qKN+djBtF7lobyzuTMIvbSv9bsz+Mxtrd+ytvdRXdynRvgK+dUZ+rSLbrpvjPDB/RNI+
pjWzFXmGEJ6+UyvoySzmvazUp4w0x7yDXpIG/UxmyM8I4bFbRI1P02wflbnXLuWxsyavVKyHFFAZ
2cxBPx9ngd40r22b39N6Um0LyjmJqnhjrx6KlDhhhuulmD9DUWXVAnzsDSnF2Dr0QLH3n9W0Q4ZK
4udxZl8xfefXqg5xuOGI3vhJqZYDHfp9MurP2agewLl6SjTzoSfmXdcZHuQFXX02IeykOWDgT20p
1nvbmAzT1mvdg7TTwdRTwW3yMdU3EQ5xi2KeCh7Gp786U9TSyLUhWFh+TArtpFNkJ2XT/8TQxaMZ
L/vbZ24rBAP6gvbb/4rRcic7wXlophlBvo7czBj3mCo5GlosWNVWhFqZroEkXJGlfDseLCtxrOUI
9ENdHOhUY3bj5fY6Nibh8XK9MLH+hIsgSGcITYwQPQ/acrSb7Nz38ano+7tx7s9J2z+sqpORlX3F
fKTXVJI7JcsPDJB50kCgLZlIbjcPj6xdBI/3jdL9+4sab2pEzhUMdv27wqGlJbgclkA+msf2AHiH
b0tOlNj0GW83D7pSNgSwBY/5jf3GLuO7Ih8DVzoPsNDTssfY5jgGxkA/tdb0oINh9faGf6wXAAJ0
YYLPoOlQVYuyjEEH7Zx+VvxOkg4lCEaKCMQcg7mbw/6vy3HXJrmtXGpGOuCeR4gQ0Cd5zvZ0kl97
Ej+GxPp0e3Ub1ze+FviAwYmFV7fBXd/zpMgT5NCHYAYgsWOZHyadQ0jmDdPP25Y20E3gAADJF8WI
OAikeHgqhXTEMkYLRfNWO65Q86Gxk19QUHVkl6HN870RZcpbi7u0yCVEVUNJTmtdD2QL6qdDW8je
EGZRaWPsooRCmhJBf6wxHSOU0/tS0dzUNJN9XaeN16cWNA0rt2iyh1AFOVOiQHT09o5shCRsCFSx
8fwHGIEPFqnFkj6Vewqm//aZqcNJGXFckiT5FyHjyhAXMqZRL+qk72igPiJOHPQ92Sv7OIbMoz0d
jZ11LL3+3L5aByGqdvsL/Fki5160AitZaoR6AGT8ObSe8Kh2gbi3TSoAoW6Fxas1rr/kIixGlpnp
IE+kATtWb9239Evtx6ozfYrO4xGEQ1AYCNpjjxvmlyIojG2ucS0AI/yscYhL7tUysmgP/Vd0InYm
phbyqnXU8LUholnVTX+5MMS5cz2Fk6ZnRA8W+aeZnFh/MKFI/C98EhBbMDVBPh2oyuttTCDoB5AP
1YN8aTBOD3laubBJJxgk21zJhRXOIesJ2W48NvQdRx7pzzqtMTkQO3+/FvD9gN8C6wHnGbcWtSGV
SfJ0DtKldBTw8JHFeIv7t9tWNhKZ9emIapSM0oPCU4UZGWC8zMhpIEU5dEFTp2DnLtScsWROQgV1
tq2NwwQJNNrx/gcyjltSnFfGTEmGjQPLVQWK5JEZjgZtydtr2qBsWdGaf+xwH2hs5SHNGEKT+dq7
4W7Yxa6mOxYqzWC++olwSHaoRTuqjfeeXyje0DnGQQS+21wsUI0qtXCuPnZIzbTSmzahgV4PR4pO
SloQn+iGIHRsmEGFT1XRh7XATsNDRFmCPmBljVowVMt5pjFkjdTmkLejwOk3sIzmpSGeay2U6rhP
avijfATZ1h27H5/REdyX38l5cfQj8RI/PeuVkz38i1KKikQbD02QqZgfSLfUfl6Ksc61QFa/JEZg
No8gw7ntMpu7iO2TUZrV0UZdj8ll/O3iuJgNcwqS8lnNiR0Oj8AR+beNrG7HPZuxjj9GuFwsU3oQ
DhNjQvuQOHGESUmISYpUFUQr4bKvXK1AdIHOWmDqhcMSjEqC7wmIvX+xFHB8ABQBOKfF82lCBUCq
2q7RoI00fYugLtnmhXvbxOZCLkxw9wWpGRtyA5D5ePrUdIUNKTJsmqi2tRH/VAyZ/bMQLiTVaOZB
aFohgSTfFf2Pode7I2Tc3+IiPEGyJhS4gGhRXGSS2qrBbgK7qerJQ7dop7wfoSgkiXLwDeQvTuvF
utYfcuHQpq5F6IqrUyD1TvaWF/hDxcvmHZQExQNKHPkAjXYJHCCToziqq/lxtwpD7hLXckUMkRuv
EFUG8g7sVYghEHe9/jWxMavlEkN6YSSYaoeaPJMiu0c3R1Wdik2uWuz/hfNcGOSOmqKDoYyZFtra
9e92+D0szyoT4ZO2viVaYDpw3WhoE37mSh4NCSTD0OkZmkRx5OIuy2kDDVbR5onsrBncxafEnG4W
RgPsRJjtoqD7U6zU0ZXMu71l63/DR6fL5XDfqOniMc5m6Bdi0NCp4s8IHHtSownWie7nrTN3aYn7
OHITLxgf7LVAiu8moJeVRrGjaAaBGNrzZSxYl2j7uICoQgYeM8rQHzKie7VFJTEOtFkTxEPB5vEY
vLic814PCYbhIQ2thztNRg2w/RGLaK0Fi/mAwEsTCeMgmFUaJ8wRRr+S9iUBfPe2J2y1SkDg+Y9n
W1zoNXI01hazn/Di6n5H+xIKfJlTDc7kFW7sibDIW9fipTUuBGtW2k0Tk0gwhNEOj71DNf092HTV
fMQEjYVGDKawOBNmYSHoZEiSQDF51obSi2flDFoBR5qX586o/z7PXYeXLXBZ6wAL8dxoZQdpU6VG
/jmMmQdZBifCi5EQQYFgyxdgBsUP1NOQ7nIHFixgbVU1eLkplb4L1RPedzuFmQJn2PLsd05pAjJ1
4FvWX3ERfSpZXdIqQxo7Sb0dsbs4Mtyy7uyB9IILf9sScon//UYqZ0kB10psDSVe2w1x8MRypT53
UJSxO/r3DLXA6aDpCo1iBaNHPDtBi9xoDvNGD8zqVxlCrT6jdgshgdvnaOsDQUTawMAESLfAPn69
dXSgGinUmAaE0FPdsbcezElGZ/x9vU2FnxH4N7JXTPZfm2GxYbKmx6sKI01eNpR2pUK6Xi9dU6SY
sbkg1HzQ+8cfGs9mXtetlaB2qwUkyp+XEkLvWp8cx0EkE7xthyqoLKGL9YHcJ5OGCooXGGJFs8Nf
OSq65AkqmYIcYcPf0G9EYEBmAu4wvniIma1G7nrABhXyPU7LQ9W/xh3xo2b8+dd+cGVo/SEXRygb
LKPISwVjLXloZ1LqWRgUoKWID2IjjhK4G7QBTHg2Uq1rM3IBRTUrRcLcYMQpbD9PheCRtHFvXxlY
f8DFOpQZnIWDCgPM6hxlmh01HxxNLr2yxwtwPNzeNZE1Lhx0Zcz6KcNVpwOLyiKQ5eqZrcqpl2JI
ZhbJdIk2j/tGw4L5zqFBkqWa9bGpgYio5b8PB1fbx8XrGaTsmEAHZFpPZ0evJD/s2ClRXm9v26ZX
X3gBl1wtgFcMVMZtCi1q22xjGyNQHmmeFiLwhg2iA5zMC0tcYsXmSF3kHDl27+o/rATIFbgFY/aP
3isCiYJKiaaOCHcmWJ4uX/ug2oKN12KVFhQRJMwwx1djul361i//pUPwdVHLXHqIxSFJBc3qM0vn
HfCDoheEaDFcnkWqQQLpF3YwlKX7OAejUR22535yQlVbBN4ncHD+MprironNCCj63hpWsDd9UGZV
cBNtH9mVDnalBgAz+/XHsdQ5p+kATwtbwF2q1iutUxPdZ3XrFfXf0/it7vePMX6ablZIPIBUGzji
EogR9NzpbLhFCa5bGvu3z9TGfXRlirthq8LsQ1CTTEFGvkg1WJaLwWXj7//OCOcMfUENRcJcPein
Jqc3uwNjut3J5d/XC6/Wwt0SfTKm1ZigApGAEHwyzwtI18fu2+21bDrbOrmO34w7nEcM5UZSmqWS
KoE1Jy/GgO4+CAIFBclNGzqQOyB0QfuJ1wRRmkyax0VGkhCCV0UimQ04peiEvte/uVcxIRdWuHAq
pWMRTw0qF9ou2qvQOIkx0PDCfhW7xh293iETpold1Dwf01frJQb82q4ekuf0LIpHm2fr4odwZ6tI
pUUvCep6sYVimBLrkw0WucHWpsmb0uium0SesrnB1EIJG9TjKpAH16d5Il0+LwnIB4y4wsjH2ARS
q32+7ShbJwtTxZgjgioFckrukk8wKq3rMaJSk4KNbDyWFTiJlsfbRrbCrAYaWg2wbBBL8c8xcKcv
dW52StB2zG6jVwm06X1xXESTDVslcrDf6ICxrTPuHypCihxh4KWqGZyluqdv83k4k8Vl8Z600GAZ
gQLXnXB+U2U71A6l8G7c3MwL8+s+XORncRV1JmSAWBApdLZpCFXdJn9WulEAW9jqVmKdeNWsY+gQ
w+BiSA7MpqEXGAWI76Jv1fIgPayICbIPD9QNFZdKvvkwvg2BeooFL+vNT4lHDp5sq7rXB5/EQ3ox
05ahfgpFGU1bHlhaQ9CprIISDXrvtuNsbiiGOfCCAzoEde7rDQ2zCRAoCZj6IgyfMJbzgLGH1lat
0L1tZwv7iDCGxzx8BmgGvj66pAXtSAFDq7CXiskBSTqlLVhiNVv1MQz+ncw7vfJFydTWCcdHXBVn
8F4AaPB6fbIFXQE9xlBEtLxSE8SbWidY2Roe+fAJBwG62UDZEP5ybQFKUXKdTcaKFLyvI3VHzc7V
ezDSYEgr/VkOkSAp3VzRP/aMD3N8cVh2NIaKmFb9xtCbk2MW9va3Elng9gxV9XTEoAWEnRvVTzWD
4amtiZ4KW0Z0YLDg6ECAgDXqettqBQPsTbJiws3PzfCFCEcEtvBOwLD8scDFCjLICcvyggXW85T7
CwgKK1t9TX0JJJTdaJOV2KafXLDGuyKv2zpVl6a5d1BhRhmA/dIYjNYhkTInS79mi+joinaQu7dl
wMzMTMP6tPKNNhFYLiuBI2whgq62kPNtI5ygbT/BROdNbl3bVWbHoHXpPaiLDzYoDo4ixgrBzvGP
n1pqylqhuF/mJrfrpr3PZu1zkpSiArBg8/i3z1zOcVWXJTD6dLTjcbIxmSvYPZEJLtvVEkjMy6xh
QS/l9KSaMjRLtVGUuIuscBdVtEwgrFvwiXQKSqqwvcf8xre/jwcX3qyvP+Hi0jUT8K/0Y8agh2I9
VnL0A7Nwh9smNl/alza4cFCRwgC5O7775IfQl3KmfeFMjx3eILbpZ+6wN78W32/b3Arclya5+NAP
qYGpbkSgJp9sI0UMSvtDWZWnlkr3mtW+GlD2FDxRRSeKly6Bnqtp9Ak+F6hwXWhbRS4Ckjc5pt0+
9YZT70Sth82MDdp1K6gWgHawDl5/vaiYchPcELjh7RPzUMSYmP9AvhcOJAbRFk2+DIlL98AV3qOh
c3uH/58Q/Mc2t8WFQgc9gUpHEFf25E9utg8rJ3cLRz1kIESyFWd+jgaUUSRfYHn74/6xzEXgVl+Y
wUysGpj0/cpPST5FGXiwOx8w92N7LPz4ERU2y8184Y6vR47PCHTABtGxQFKAuRVux2cg1BUVvty6
ip9Tr/TH/cp7XD7FhT08J8LrZt3GWwb5m6BXOyNSQlw3xmz3auUwqXLa+GAZohHZrSfa5dK4C2Eo
jKZj+pp8ZPnnqE5PScMeizE/pFb3OoS14FmzHRb+bOU7e9xF6KlbibWmCQfqPOaBLNozpT1q8zvZ
bY/p4yzblgtKgNu+s66B302w7gMnCEAOYLDcgVHbdpD7GimjnB2V+XcOGq/03FYP+vwGp3IIcJm3
DW5t6qVB/pTMJDLLDoFISWRnsoD5nL73zHQNEKmm/ZfbxjbP5KU1zjtbiVZZpmF589GwTRNkZI41
2qUb+3LA/NJ09XLXO+qp+UQEQX7LTS8tc25alzEQCx1in6GqdhTGbqKCWLou7Uh7vb3I9RPd+oSc
m3aAnqA2jB3Np+caPF7sazT/vm3i3fVu2KBcmbbBI3w2gMELlmfyrEG557MJAFzsmmCOzh6rX5aj
PhjFjs1+BCWsY+WW53h3+zds3f0XG8o/boqWKdCtX38C2L1I/1ozkeKdyIJ6Hco69NwincFCDu34
kdZOLv26vYbNI365CC6B0Snen7NGR9z8xM9/6PvsEYM1DrVnt39cqFMK5cMEfki5fCaei1nPoDIX
5PK90ta7uigOpKJ7rROd7G0/NEESD15x80OR0CJzOLPZwvRDlB/wrH8AJ+NTbpSCMCkyw30l2hRR
SRITI9eNaQNva7d0cC3tk+BLre++Dx6P6S3I0eFB/WEmzmoiWSpDkLPMMUOhUPGipt9jmOu1Z8YT
tSrwJcu/WTbtoIRBo8gVmF9XwZs3QTwBAWjUEGS+ea5rCTVbhkFGbQeGbjd5JLXXr5rMh8wnqTBx
2orK6yDPO9vBCqu4dv0qqiUoo+FdPyVfLVzcaW46komW80xca3y5vbitc3ZpjLsC2qQMjXydPx2L
0o6nH62w2bMZ9y9NcHE/lJRcqaMUDwUbcgWYL2CTvUhOtVsHPBYvlBzlnDx330Vv4a3TdmmXi/pT
hIdWAUK3oI+Yq8y5Q+tvYXRKhWWLzdz60hIf9WeIn0ozkhPmKP7iZh7irjPuBx/zz37+Ksoxb38z
jS/EILe1Yt3AdZbm0Y86zr5ZVeb/N24BtaNrH6QWM+JhpfSIyuNcPY6tkM9tK1f9s2eYdL22IMkz
Y5YVrXlye+hs9jpoGEduPTIDPd4+WgEVdem2xuPJpUku4JdGkiUlxaJGf/ZmzKEeTTBgzj7xEL1E
wGrRR1r//SKBTMq41atoTSDrxe7N+6iVnNvfaLNUfLkeLlB06zSYJGM9nRftLeYjC3gYUjd8mY4Q
iiq92pGgQAAa08zuehBeCsxvh8X/xClN5kKHURXDYKzkCumBmk4RgZM6dK1vkzO7U+nOJxFWc/NB
ebleLpCA86ceihIG1V0YO839eJDP6UNI7PgTfV6cpnCI1zry9/yX9XPe3V7t1k13aZsLJh2YCCJV
RT6itbh+CLZ0kC1/CYuft+1s4QOvnJSLJZoVlkmX41ysD4/8S/KIdNwpDvNhfI1c0Tdc/7OPN9s/
n/Cd0eLCScc5t6wxRAq0duDIftwzH5LJQr6GzZT1Yvf4kd7GUKlkrRUP5mCoLnmy4Kvxc3Zu9xBu
aG09BT3r4Bq/5wOI2oK28kUvAMFpfN/1i4XqxarLRbGrYU281OihC7QQUc4q8BF+ai+rJoCRBqwS
MxV2r9e29Us2hFFs9bRb34wLLGyosooquGzouWMgQ1rcYWcpznRKzsqTdQ4foBtzT0/9L0lMhHQ7
NQH1xnVQg9lKgg71WmCYUEQydRdRLdJsTJfbOYit18i9xPsQtQ9fpO8k2l0u3GSxphTERBpB6tGO
CNxoiYAIF9Vnb2cNaG1eL7EGzUA9U5gxu/SgDub3eO5ec0YPXUK922dd5JRcTKF5Fk2yjpjSyq29
oOSntN9uW9iQJwV4/p9c8gMYk6EHYFghTOgPYBPSHttD6Rc77SV0ddkuzvRn+qb6vaMtbp3ZyYP6
JLAvuCP4MsowtykpLNhfm2+L2znLJ92jdmib+3lf7QXWBC7C08QZTDIQ0OCeYG1j0KDLHlc2iFft
sPqmtZNfEteQbGHZTfAdVS6VmbvMSDCLDZc5z2/g6XAW1JATJ3xuDiBsexV3eUQGuURGJw1Uv9YG
U0PjH1NhvDbGKHpBbj6PL1znnbPuImR2RtGWZoeQuTzQHfhF3jAY7Bpedaf/1p3WkVzhPq4/+0Zk
499ZUwNepIi852facborHvV7zS4O0q5Fx0ecT4i8hQso9TgYtd7hpJdQM473bQ2qbsge3/ZJ0afi
wkmozUpXJfANSf9Way+laBJS8LrCZO51vCqnREshZMGC+vPkZ/fxl+WQuyjlmXfqQ3WnYKzLZs9s
P365vS5BmORHIwc1iVIphQu25LchpzboZf0sBWWMFD/ftvR+qdxwC344MgIx01JUWGF8p8ERZQ/k
oM/tXrMHN36KHMyZ/teuyM/gDQM0n6MZV7lu/iBdYzf0U9LoTimf+/zNmPdaku70NLIJk51RT20G
tOTtZQuuWsIFlaif5jjHoF6QdkMbyKMuO+WkP1tx/zNNUvB6QgVBAADZNAmqB5ClmVQx+KpeXyKz
yNbLItWLJ1OBDkrLvjZWcjSS4ceogKznXyzxwh63xLFAq9p6fzYPIG2qdduQ2U7H7T631VErRFrL
m3izlcriP+vjwmakJSoDcxjWF3m4bbvcXss50CVf74fZHo8YgvSrCJWJtVMvAxySfy16RDoR3my7
YHDxS9aocRFbZ2nWF8iir1AbO/lG/GE37ovhUNwxN3IKd/6uE/f2Xm+fItBNrdSI6C7wBxbwGC1u
apwi9asOzdIDFFqd8EDuTdAQ4T5eQ2zkiqY0ti+RP1b5s6v11ALwe8Uj+NV995SjISV1trKb3fik
nSJXw6z6v8oCLmxytYuuNzolid9tmsflTnnBuzRIzv3R2ml31XP7i51EH3QzGl6Y5DwZz6hYjUC+
E4yQVQyHyi7JY9WeEkPAuLt5m1zY4TxYAVq2addnTI+M0ey/Losoy96OAf+4CeE8UxkmQPXVTgby
M3wmU2urFcTudDeSiseSifRnt0sYFwta7+iLg0C7pdHbGgVkCTqKh8kdX5YDMtNqp3uNO3ee6pt+
fYy94RN5uX0gNm//C8vc7d92s1XLDFtpRfczmLsbebIxTubdtiI6drxwV6SAXcVae3qdF+5Qc+oy
l32NMSXM/EG11bv00QydMhOWn0QeyaUFqBlPVQkcQWAkujPFBhA0n+qRPEW6Kbg1RJa4ggX+Qyvs
1xqCkoLpHCzGrTtCe9QmyXhqqkKEj9zqBWAw7T9xTOO6X6TOMEi7RCDZTEaw8uQE47pE8ZV06N8W
Q4Wob077uwXPHttIQJInQRWqzVMRG4row/LAVyUqzKWL4D+6zTzDHyIn7nZrTXtwu4P+xp4riE8t
rqisKIqoGhdqIPudz2RFeLX+4BEfx+WUZG5xNpwoYHf6KzRfMKJ224sFZ4WffjIxjAJyaiYHbfvS
W5qrTGdiiq5nQeTRuMhT1aO+1NP/kHZlS5LiyPaLMGMRAl5ZYsnIJXKprMx8wWplRyBW8fX3kH2t
O0KBBbfqvrTZTM+kh4TL5XI/fg5OCh2NINRil3etZ4c3lhaB8XoNT7D6/aTIU5lq5+gpvh/Ztvsh
cwe0vDcV4oDPbkeAzyfiZg/OOzhuru/lWsgjUuAJMVijlgStucED09RvaMo22yhQ38EnHN7Wt91t
B0G/UQcsZq1vsFyGOzk78yc4iba5KDEHw9FZUm+SnaMHoEGq78IjeS+Q8TQ+xgkeQ9f09J04FM4L
r1efyp+EqRe5/MkvkMKSacVjqZmYoCoc/ZV3heGCeGVy6yrMXCQtED1IyKNTYNgELNjeyKsuqGnz
VKp2YCXktp4K44ampvmMObzJy6hzr5UYgsnVY11a6a+E8fClp0PlF8zeQXuKuGE73unEVvyOgs3K
GNtN0pkQPqUEkoYO+C1pDZGcphr7LbfQmUry/Ca1Q82LxuHV0ZLUw0uAQe9DPLdTfW8JdrBi+9HI
IsWNO/2u6avS63rMDRBFFMFQRpjeTCAhYdHUNwp7W0IxgSjV93JyUOyME4hEFPTQZ4fBNhUvM2v9
sVANqKLzNvUFqFiCOE8qXwe1TVD2WeiBHJMHdY55cbV7B+VcegcN53sKclXXEhjiXPHPxcOOyX2I
Bc8Tr3JjhjY6dhHi18c6wChd4nZPCfpZPeJa/029jbzK+z/kiYtGMcgJfkQMQzhUukRKk1Nmz288
tDKeiNcei5v4YfbJwW9e+qc0KD1lZaBqMZcywAEFsA10NeWbGdgCUoLVbToO6scIIOuwWkFZvKpO
LEjO3iasVWprnI5lztzCyLckonsrdl41JfQ16Ft0cflU9/FX/AyXqmsw3eXSwIl9aVNbYddjZPLp
WGdki/HIA6ZYD7He/k4VC4Pf+W1lt8cRtgkQogaP3sqQPtlR/1pFiV9O+OQ0XymHLIeg/36TfH2X
uhajdKBPxy6tXkkDIuCyxcRXVomNwuK9SKoda+rv3ZS2btejw1IzX0ztAdMyPtjHoGglHuzK2pkR
zrDTb4qh3rMSqcb1U7DojydxSto6S/QY2mnBCQpuJN+Y7BfO2m2qR2vZzEryJKOOeRsPWa8CQOc8
21utd7ND9ZA/xA/JY7Yt9s2LMvpN6XaHtatg0fn/W5+MQo4gMEShZgyMAX831TsnW5kVWNk/U8pS
Ylbaqd7ryOud75in8hMQZ7ddseJN8wG6cpvIszJKBXrOMplzMOuL6exiBnD9EPkD+UXxom3IytW9
XEDAh3c0sJpAB2pe9cn9yWxMTbO5JGq6eH8ZrvJTPPJba5P6xTb9ShVc4KDV9ou97ca7fsuey5to
U/l/4ZonP0LKH1KeNk1igXXUqvSgg4qNNfwsTH173cpys/XEjJwr0D6LuKOpx6Tr9nin/YjAFB0X
5m4skgeMf9zGRrfpyumLoxg3TW0fozQ+ZFPn4zTuRWgdMOCmzlMvwh2Vcu1TLPrvya+TQmtj9VOs
anhwR3y4t6NuPxZit7IDiwnprOJjAT8FDgjpsd2JFqzUc5Fm/KE81Pe27ReQVLUCbc7xQePjVx88
86c7NBVWPvEcXS78+sTyvPoTP2sK6KnOoeEIDn9L/8IYarii8TrlDpqz7jRObsLjlbO03Hg+ufel
sok1kTrVJ3DEA9b/ousp3ShOK7aiSn6XFs/9UO1fLG4cQDn+njV56uVIsfJuTch9MXJgutXCRCEw
V1T6soUW0rByjA79t6J1q5x/paTwLQd+dP37LobeE0NSiFeLQsRd4ahHtUBrKH+nWeI5Te51Q7Ti
SYtLAgYeOuumaqkyGUar2qQITZD2WlCDqNpsr7TNnV6tsfwves2JGSkwULMvKMHNdXSgU0a6d4jW
ebn1YreZVzs3MblhXb/iqItH5MSkFCRIxAuiOsN0BHfEvknrDRfa1yivbhyt+lYr1v9zIyXfYIpd
TwmGTo7ZcAuBN1BOPuXamhbool+crEnyi75OdKwJaD8lDF3o8Li6DvosvKmHZiXJWH7L/2dKHrOn
RWYrSaN1eAoO0Jpyh224Jy6I8d/IRnWRaD+sYeIW4+aJRemQG6qY7D7G4vgATSuB+Rb16/VjtWjB
VIE6tZ3P3vN57HISe+JkNJA51elLnJNbbaIrbrBoYqarpLYGVOjn0/4kPFIziRQ2Iq9WUVrz0H0t
PM3MV54Hi25wYkQ6TYkt4phnKZJ3XPVaCAyOg6HY8Tex1kquy6WIE1MXp2i0ddTmumPPDRssbdBM
n/hDoTt7h/UPUxoLt1Ksp7wG/hSQOSCPGg1o2/ZHm02uQRmoeMfq7S8+48lvko5axNS+ADX0hDow
3/W9semrp+sWlpsgNoGTUDwILuaN60woFj6uehSKEvlRov0uVRD9D6qAcgNunKBJy3ozGJpvxNBd
qwsFdCR9Mu4hOzC4PcmnlUrm8hV4ciVI+V3I6zQeGqRWkxYe48bcD62xZRBkGOv+fsiVYBox5zKG
reajxQKNCa354Ga09jMW/fvkZ0iul4djy9XYQonzMVF3wJMeUCHaAq7UB+IWaEI0w1chWot31IlN
yQeTWugRBznUEVUBH2Drym3z4hDW5V8wSwDDbYMpbi4uyCl0K8zSxg2rHe2y22ja9zD5C3pK49SC
tHtZ1ImaaUw9ZibE+sAo0hho4YYr2cPSfp1akfYrRZMtrE1FPTr6LVK1PYfonUq2f3FEUA5BlMM0
sYZZuvNgCo3ePLZx4x0hiNn70a59RqWwD5TXet8/IoKDhWDlRbrke6cW9XOLaRmatU2QRGRJAtKP
e0Pt1xLNuUIvZ7cYakUmZGAaH0JqkomUt1PVQuAsC3Pbj0P9Vx2H35OaDwHPope80Dq36AbVtXj8
wjq60kNbCuyn5iX/UIXoadaN6FfYUE9oPNryAzXCoNKqlXtqEXCM4Ucd4/nYU4tITqKVOmhTWN8D
IQvsk1s+K94PCFZtsoe1F8NiMHXILE4MCnZMKkiPlVCfyrQjOFdaNR4KgwaTOb5ZFUWFUY/aIFY6
84DWfo6mSF24FiqOPqUjKmwMGsassp3v1113XtrFR8a6Z94F1FJlasPJbKtkMJBooKN4h1qlW6k/
plwLylrbxvnfOO2JMemTsnRIbCZgzG5CE6p1alAyZ02aafFknBiRPiYXacl7aCTDCNpKmnjMlTUh
jEXXPDEhXbpAfFRkKgr1yBjEUbLRr/VfaUW8ZJW0c3kxGDGcXQVsI1KSi7ar1lQCZXNtAMVc1Qe8
Uf4mQoKk839NyKUtNSZ1OMw6hgJxODEOg0U8s/orK6CDgWgwpLnACnoeTNggtKSwm/7YaGAL4pAq
cmJPtd+ve/OStN8sTwKRoE/SxM/K0EnK2Y9xVg8hisV6B4kKUrvFDPFtuEvsOxvt+KnyEVZcS1mb
2150iRPD84c8MVwb09SbdoZcQHyQEpKTBm7/CEPb2lox7ROmeHFkT0xJW5lFUZiWRSWO1Krcgt6X
BOMEExQgYww7RfGriMudjbHGHs8iIL54iYnuMXfDwdrlifI6iF9D9VUHWYNlbNoIkimCu2m4NnK2
6Lknv1I662mWiLqO0tlzLdS+Yv13NTZfrn/ueaXSTiA7IWAHoYjbyFTON52CnkHREiRgigmwyhi7
A23cql1JhRY+LaxYWAsAFFCnlEK200xcFw4uorEHI50aWaAbFpEfAjOwm9ko/vw8npmTPElrlWiq
VLMDfSD90Tb56yi033WYf/2LvSMokEI2fKamkcIkyJptZjodcmhR78cWCmqF+aK1ZOXtvPiJwOeD
AINzD4Kd80+ki6gCOxfM2HqBN8Jzm3I80NekwS4+0cyTivlJA2K8BGo80mKazA6VwqqgO+0c+1wN
xlLfJTmShnaK/7iuO9tyNFgDlY8F9bPzFfWt2qE/A/oldMEP1QRxjTDbKrwLrn+fy6REsiMdoLwN
c4dx2CHKkOyyPIO8dDmio4L2JcpG9ncVGiW3OWpUN4Ql31oMEZflWn9gcWNPFittrGo1Sm4I/Ijc
KR5Z3W0BxPUtFj4yp31eWfBFviktWLpVi2qyh7hohmOmv9gRlKUAJsiS33HU73X+QO0X1EEgS7wm
B3vhoTCLF4IDNXtIexpy8jcquhUlI8xyNkJWWaD7x37bNFn5nhfxkGpENQ0dvAGgZMKY6rnb2J3d
J2qGWrE16j9pHjHPHnrFv76Ha0Ykn2mHArVgTPAcgbBxLfMDozQrr4IFh8AyMHINuSco5sgvnaY0
aVT2aLgZLa/cukdRQ0F+6iaTte/0rloxt7yg/8xJz5zWKEaa9MCdgWUxDvBaBfwspmssyAsugLE4
FcSSmCMB4ZTk5SmpIcNE0QULewi1t1Dwiku3CdewSLMDn11XswuAERT7ht7UBY34ECmKBXl3NEP0
G9A03ihQJ8N4AAZkiEc6DXCdFZ7LNYOSO+TouQkGqc9jmYGsuCy81PloQJgjcE3GVoTe8Rpp17xT
0hIhUAPtQB03CqATUrgnxGmqakQvJuu+1ckzxl/BTPuhTj+Rea3ckyumLAlg1oMmp1Vm0qFEBSu/
1Twb4J0UQHtYgA1Pk1ip9iw4/vxm0zGnD8Fm9AfOz+9k9PibKDsdhcP2ORAhrcag19nnH6HaZF+v
n+PLeSAKaDdus8+gBD1GKVoYtA2tugJYD0qmPgzRm/4lOdSP4w4ZZrkxg1mz2fDIoe0eut0fDzxJ
1iW/SQWq3SKBdTJ+K8WHSFee9gvn7Wx10l7WHZiVqsHEoxNqFz0ZJqAqMpf2+Mf1fVwIHzYI5i08
7VHoQVp1/tEqJS9E26PIrRQT9waQ4yYFW0vIl27qMyvzrzjJ/R0tau0pm8PHnQiqzbgLd/U+hbDW
Or3l2oJkvxhAvMl7tKhow728I2zDkjDf/PmuWZoDUgqHYNPkG5EkrG50B+UQlVluFVtakDUKWTGy
dJ4g2kA/ZxigoiyVzBQ9L3Q9woMw5uLWNkFPF1KV+5VtPqmdavvXl7TkcafWpHskmzgHJXLRH01w
4E0hRH6JvrXiNaXRRTOo7YOM10YmIfvbFA4TrzMUOCw7c53iLmep24m1t+aSE1iIDFD4Q/MZW3ju
b51w2nbKM9T+IOP1qLIp841hXDWzuBiQ0uKqgsLGpWAImsdQQUGJ0aA/cjyu1KwCz+/3P/8wNqjH
ZpJk7ZIKq4RGRWdyGyLCJcAYpeOOmu7Zf8wrjYAGNlqLgpME5CRyNXsqSKLyAhqpsSNc03lp8V0S
/S+iDdQ0dAelNB3PRPncGFXBE17j5WaRofZGVn8Qc232Z+HYwAYFb5iOTOJCpK1RhnyyueiOJn9X
1Xxfhw9p84Xpf9zCBU/wqR0pGbcyMUZOpHZHLXLueRR2Lpo520HVVsLAZS9nNoQAjW2DADAShHNn
LhJQE0Nx6Z/e6uSXfv7Q7swt3aSz4PDuj73t1Jhc68KjhXe6M3QgLn0s0s6LOZ6LKx69kJc4yPJ0
CABD8QQwyfMF6ZMVh7nFO7zbkodUH571aRgxxj4AADNZvl0par1yzS2cVAdKZ5Bz0SEZj2fwuUmm
lsqYWEYLnv7sYYrC4zTGR7FKhr1oBsPkqLUgNyEyo3mUqUZX2jU4jcWut2LU11K3Fr+uf6KF4IYD
iq+EtzXycXm4lA5DpUdqDAev37WQuGP/x+P/8Dj0M1AwgFgyhIylDwQ6TLzyGqs9sv6HaP1Bz7xW
+XF9FUtbZWiqAYGWWRxYnjpobG6PvGzbY5RTt4v2vVl57M8VCLEShJoZ/4uAANGg8+9epo4ZFRr2
Soe2MW7qybe16Pf1lSy5M3B0aAEi/Z3F685thP0Q8z50mmNrUrcAjA02N5pZBGr5U4if140tbRvC
J9RecX8ahlzQU6fMqUhnNUfLULwy/qg5cRMgO//GymcSP8tcytsWl5BbpRNpjhRsfUp70JQ3Eeor
Z3LJj51/XgqfRuZAfpIUljx07LbVmmPXZW5bd7cqDVfS6DUTUhptFEYziQLrgHbiRk+Sgz2ZK+iK
xa+PHI1AUQevOjnVGJlTDSqqI8dGLR7Ugu2iYXgjSNzcvCdoPKqQ4v6Lj3NicV70yb71fUv1vFTh
b/0bU98aftc5a9wci26GKgyyGg0aTo60cQ6IZE3MzDVHMH97ZaL4ilMHydqA49JVDYZPJNCffW75
LQwWo2JkOWuOaZckPnHG1KOUv0KezNpgJHttUZfeAFlJXZv/gc4iCuLnG5eid66kaQpzE7ux1Fh3
WyCHvetfZ9kI1CZw2TiQKpB2TpSZqkRpyI+j+NVh4hj1phVE8qXHYQWf+meQs4CqpBRvROVMTPQ2
B4F/jrFTnH/xzejuja7ycZy+XF/OpSPAGJkzTwhgAewgLScbhHBQBufHCew2gzJuKR+Q567Jty/u
2okZKZmqQFg9IYbzYzqiSgZQEOjv/zgWnK9EutSE3rSitHQOXd1p0022V0fi8fpmLa0CXLUEVPmf
EyDSl4kTagCrrcGEXv2oBPOgKbE2iLxoA1J7KOOD0wI57rkTQ1gtS3odg/SpTryq032TliuFnKVv
DjwDZMVxMmcj5yaIyOo0jVp+TIwsgI97kfZLr6ft9c267ERSHRc/Gisaag/oR84/4ySOWaA46XJl
asFkdGC59S443U3NPbQWKbRfOVF3rWrsnFWs/dLy5nQATg0uh4uOMROJXQjStccueqij6qYRtRtH
6v768hatILNxVOTul6XMNhnwtxnym7QCfXEYOOlPQ1kTc1s2AgE8lG7A2yW/poscubQlyhZq19Fm
HBN3qhyv+uMmIj4UQvS/VmaXPP1QzRBlPM7bY0MIir7sRkSvuaEG1zdsKazNzxtEATQbMNFxbqWq
Wa2IKGuPhrgH4WyOYTSL35YNurW1f93U4radmNLPTUVtVig8j1rUzA8xtW714RBVa/O9a0akYIAx
H5Fjwr09mspDSBxU8W5yZ4144vIGxaeB8DQabsihbVk5g0OQPG3zsDnamfOzCeMgV+51tO/z0l6r
qVyWymEK3wUBDrQLSA3ON40kdTpoodEcM8x7AcexNRK1cc0WdQK7vel4e2dCtPD6h1pYHnA30HCZ
qxKXT98cibUZT7ixNb5v2dvAKrcD81mzcqMumSFg08BG6ohIckwdKGRKU5LxYzvGQRumrlm8FSa/
HfK36+uRC6GYQURmgEYKRSEHt7cMJiJ5Bokhi2nH0YpcaJlCigzAuzBO3KpLPLzq9jynPujBdwWm
NLqsW8lWpdvjwv68EydHOauyXijze0iYyFAp7R7HjK0hCvHowZ85aXJcmJFukKmnrOGToqE2MgEQ
UGKISclApthUO5Eq6mYWiXSTIj+Mid15BTGfWNine0gJ2L6hVHd04kFkTtQtOdhOR8O6mzpNdTM1
+prFwvFExY3AaozO1W3jmRc8hdAFiR6EMCqfVfjjXT49j2PRe07KH1Nq348UpO406qeAsO4967JX
tOn8QnW2UxruVCDyXQV/S5hx5zWRrhxUDVyaqqWUHsvQX+BjU/okGbWN2SoJVFOh5p0Z1YNBywZz
QcQKusZofGg8PxXUfoSrvbEh/oJkg7ssJA993vt1X2+HsjioOTv0evLKx+mG0uxblgCFEufRHS/7
IKsSDgwFOP0bqwk0jtspB07cHbT8Bv/NvTNWHZRXshsjLKB8Wwx+RcWzkocgPrNvesxbE25iE3hQ
ZaCBsfQbWpvflDj+sLXiti+L+zKeNuBywGi2tsfQ8UbLGN9WoXJoY7KxxuHWUqPYdabmw8wi021N
TJQbCfWGytlXOZg0IGXrM73bECf+HvJB81Fw8aI0v8Xk603kOO9W1ahuaor3UnECIze+ss76Zrcg
h66L4jUhRuLZtD6mlvowKdNt1tqBwarHrCS4jaNd16QviglSPF3Rbu0EHMUpPhsZj7kpbvQxarxC
5V+qwvhR9czcK8OY32pFVvl00EzVpXVafNHjUNwDrjJz8GRvagvQsTZkZVAYIQ7WQA8lvK5y9J+F
EY9+2eug4guRdyTE/sJaYm7HfMo8U+/TwIjxL0nIgWHQdkj8n9pJCQBn2gsdjBQ8+a6a4Q+rNAe3
S8V4yJwkfWytifsRpsyOYt4Y6FAxt+/0r13fbQcrf0vhQNtcXxVilm6di5MnJdJl341OlNUqmI9K
Lw+tW8JAoiX4n4FW/tcMhoDQnMD9I79yUjQKWGGl7RGncdPZcUBJ7BVVs/mLeAkRAYq+IqpqEDA+
j1dNGqlapMTaUfTfzNz+6HDqRCf8vo3d0WyCKg93BoZnc5rs88RaeWnL8wyfyzRn3UAD2FfLloFN
lUayKs1IOzMc6OBYqmbKwZ/ZCJLPCowu+q3BvGiTrPWIpfvowqyUcIHaqVVGJcRAl2m7efquTAai
5ZeRaGsLnC9tOVBDugzPO5SyLxslTaq3ajbXEntuPRR5CnENgz11VX3HJpZ4QAy9E23A9JpavlAr
uYuVKl/5DUtXEkAlNiZtUKjT5OFEs3MoIPuKOCIsHZkDfe2kXuOWW9pQlDN19FTRdwK68tyNImuo
zMp0AAgEj0KRWe5YjL6FMbmm+8M06fPbOSia6MDcaagISh7blwBKdA5SlFoHVEIrs4euwRHMNegL
5HHsuFWWN65Y1UW/PPg2ds+EBB3g6KjaSlduaOclWkURkH4UdWcNYgr97RiukY1ISSBWBys48EDw
AwsEugFpIxs6OHiZdsccah4YXnqdjOmG8HJb99UuttO7mijf/jgGwCY+HCYHAF0DvPDcJrAzZoWE
QT3m+3YPWQivdc3tsK+8ZGMH123JQ/3/rO/E1pzYnORHdiQKdVTQPLI/hkANrIOxY1v1nR+I3/iB
7UZefpPvOA496FRWx6dmNzw/jfNKsUI0+0DtJiMotIJOtHFgHcf/mTTDjhbKNh3BWaFOb102ErdX
06ONy8kcWnWrtwrxUlYcqsq4J5l+r1BITNRl/YwcAuq9QPulHVh0ru/RoqNhkBi9VXQ90cI936Ia
HqDmZaUex+J2au8V+5B0K/n4opedmJCyVIpEIRtnL7Mz9k77AsREHbQi7ezRqLVDK9p3npXfry/r
Mgxh709sSucnbmOgclAGgM3wzk7MTdmYK95lrK1LupxRMOz0dgQqPlU2yBdKFyXwFjMLCdT0zNrx
oipCkhL67RT9pNNk7sBVVOxMM9nqRARak3abJDIfkrrPgr5EvW/K0h+OXsdel46vZfmY4MF0sERl
bvMsfh1bTFdN4+0Yg4NoKk0kXbWlBoMghteVSed31mS5ll7vu7Ju/DoVD5SLeGPYEfcZLoK/8BxC
TQfdK/TKUa4495w4jcuOmRhE1NkvM30g1SNB0/z6Z1zyzlMbkuskvOXQ6cymI4SzfKfdDDVE2vO1
duLlfWKTUyuSs6h0dDp7RN0l65iXTrcMSCA2kX1VroFcFy3NMwF43VMIJEgBl6ehMg3UFkfexZuQ
fVjQ2hv6G3NYAcJ98hfKsQcm/jUk5RwqpgJY0RsTdBImL0reRNlswB7kjiT3Jtr6zHnK+tzNgQkw
xV7LwH8+DJ6FJL76GpaVTxjxJm4duqYLGH/EfwSILtsOZu01Tbdl8fdu4DtbeTC0yh2sbKdU/M9K
bv8E75MjLN3yI41HTIIIRKZRPVQGukp9Yj70FlvZq4VX/FmskKedtSYcDJYhBFYGfU4cvEcTY5Mm
ZZC2xsuQ6I+h4o9t17pRkn5Jx36Ni285VgF3gmqM6QB4cn6QrHFmyjZi2J/KrdKk24rkK9Xy2YNl
dwCC9V8TkjuAfJokLVWmo9F+DfMJVA0/jOHBBDQy1tZO0+K1B81l2ENbW70AOpGkFFqW6RguSyCq
4gTDhm6yzRrh3NKuQdrZBDJRU3W0Z853Te2qLhQRkszaeKegVIn531yNOuryaC4ZgL/LAr1DUbS9
luTTkUzGfT6P/Hao/Y2Tfz3GLcUE4Bjm4rmK4QQ5xcxsbVJsBd9GVbNAx6ePtRzy7EAyhyHIAq8b
Wwyopg5iMQu9APBane9aRG0c+7GcjjnkBru29U3OPL1aG+df8jfynxmZXtUsLYuXhIHFSS+jIC6t
Zysd7/F/qF1ObR+pZvkXu3hqUUorMW9FI6DMcVMUma+gAMMYJFSyJ6J/ub6DS7f+qSH9fAfN3tYr
XmDIf6henbmaU2Z70r6hQubmzuDa5so0zpKfE0BQ9JmlAx1I6YuRLkusdMIVqBhQQpry4cPU1mhi
F73i5CqXzhLkviaNFgybZ6m+4QxBof7I6UqxcsnPT2/ZeaEnyXg6ijBsbBynKEkSr2fgyai78mVG
FXoxgC/XP5PMEzRfHygy4BUMhDuanTLOCnqXoiIN6svKblYsMTaNZ4B5z2V9EH9vflhbAwzdSupG
kz+9J9+vW1/4aKfGZdwVqAQLUVEYj5P3Jv5Cs7WX26KBeWFgwybgo5FSltLu2ZhTPAn65Btqjm7t
vF9fwYJLAP4yN4rw+HQuYElx2zSMK+BRH42fLQbamEExJfBn87H/fCNEIg3NYHMuCp27BHemoRpz
oOcrEbkku7XXVrG0TahDAPGAEUmMfEqOTcApkiU5vsOQtqjHQxakW9mnz6KRdLWCvQZTntacBKM7
eL6GdOisHtyZmBgiQbWvNsjrbqnmjo+jR6Cy5fj60/Uvs2pROkgiSek/Oova88y02m1jX33vb6g7
BXngHNe0eJY8Afr0wPjpeCViLvd8gTUHS5Cdg3exr5AAVtmscxLENSrp19e1+K1O7EiBtc/LNNIm
C8Mb5DdRPhprLc9biNwA8f23EOlLdb3JUJrEbE276X1jkwVF8xFRb6q39m0bjIEWkF1mPiDRY5rX
Q1Fid32ByxtJAZBBmjcP3pxvpInDPOoj3hZa9GraijsUpTesjaEuLhIgOZSs8P515BpnbVak0Dmw
+VZ2ixLdrVCimfQbM4m+biWeMqyNpSyEdYDZ0bAEAYcKJcJ51SdhPU6mZhA1wPN9+zbyaWOGKCPX
yXvi/EU+dmZp/iUnlsoyVSMzmikgJtAslexunFU+uzj2r3+nxQN2uiTpQ+HZgXsKyTFIP7VNq7m4
nIqbCCz85la50cZ9sqqQvOT7pxbnr3qyNCskVpYnGLmtesc1B+GF5aqg+Hx+5EAFzus5HFpwwU/+
3xMbesmAM7LwoUD6yXJ3VtwJfbqnmj/TCsfBGvXD4ppO7ElrErUz6WSEPVpPXpeDN2pVgWMOPRdL
wlDqPLmBCCy/AVDKF8wp2UxZPARk1tH+Mm2dLduUd2vElHOadc3UvNqT3atK0bd84BgRgiJZs0Uk
3JAN3669apYeo3Mi9u+SpOOU5DbGXZoaQwga2TgJ9TtB3LJsYi+LktztKou6bZnejMzEL1D6bamS
lUC5+OFOfoJ0zsI4LSjX8BO0AoNYUH1HVeT6CVuygK45YC7oxFzmtFpmN0aRYqADSrp7NTLeSLV6
L6/YkNWIhUi0YiSwAXqsLhDB0LgU4LqgBc/xzzZIn6DQ1Uce+mrX1yaz234mNSeLk5MaJet4U0yY
iUn3ZehWumv/Lm7Sjf6eeOqPavISUBh5SOVzb00LcHHJmqoCp4SCPpEfrGNG9dIuYwyPCiugIRTt
lG7kwcr65mtSPgmgQPzXinSuLd5rLdNhBTwL6rdumwT8O/EBLLVuZhJmxW+HlS1dujhnnMWcImIW
Vx5XHamg0ICxMTJhs58VTRW3IcmXsE7X8DfW4g4aGFqdZUdQn5NOnwAkZ7ILpwNSOuzdotc+Wg4Z
EjPLX3tVfTX11i/M6WcuosCmJajgRfVNlPQlUVBKsUtrN0ZqkI0Y6CD5jWLUT02sP9CpfncwkeMC
E7XV1CZyFX5fpAywyCm/FU17C2zCtsjhihz0iMTkX1kU/ooy52uW4n+dGvMsXxVueQ3gQB8XH0VI
2WEsC9WNGzCXRBqYiXK1QXM86+DosQoNjg2HLl0Q1izfibyPA63OMz9heeiWNoNCfX8/qqNnDtO2
aYe9ws3c1QblI034oemit3FEldlW4tt+NO6FUr5YTGH3DFRkNyzUnY1gpeOjyg5CnzDBwyqz7lip
3gstegTiYW147jKrcUBVhAhvAvtPbHv+bifRV4tTlvFEH46qgIBDCCzGe+QwOB20DMMjAwbGve7l
l44wG8RQIFDTxoySOjfIjbSo41Hhx5Dju4UP/A/BpYgS5wakbLcNVeEoDQzgad8CWcoA+45+XF/E
5bk5tzGf5JNd0yFIQTmmp6D7mAUKy24r0LmPerbyirvMAM/NSB+nHvthiCmWMmjvEYbJmwaKSfEj
kIXXlyPTUv4TWUE4No8aYU5OBphj7r6oRYiptvkOBtcNhN82ThC/8txVbtQdfSoO0O1ZMbpw8c95
NB7a1ERBUx5y44YYTNLi4ld29LHca37uTzv1V/kQb6rDsNE7iEvqfv0cPzaH1afePNMtxdoZTwti
TMNBAJQjOsPGh93MfqfU8aaNkkewS1Yu480j+ggbc9CADkrBlwnK/aioV/p2nxnhhXWKtEpHhQGE
A5L/5CpP7CrBfrebJpg2QPI84mH71fajfYdx7HjH/PZu2DW761v+qeVzaZfiLYapKE2VW8SqOqLq
G4N+1P7Q3kTQYmwaFKTFnbEDSOdL+zBAtNjLAd5ofOtR8yAMcWC+6rO9EYjn6oPu+H1/Xz/wxuXb
tZ7yUl0JaD8bryvAAeYr6fxQJZMZxgMwhngcCNurSDD6sWd+xY95T7bdpjha3OXfhv3/RYnw8zEl
78ypcTlqtIMqCsuahweLb86uE7M40cPM0V5t2DY/pL8tSJlzfzogcfSLl8jL/PAJtMlbunLol/cB
8djCbBzgNDKsHEjRMO17fKT8dnzje/ZtSDxxFz9o98ode+HQgIBSmX5b+P9D2pctR6pr234REaKR
gFcg+0w77XS6qRfCdpVpBAiEaL/+DurGOdvGGc6ofR7X9tprJmqn5hwN0ARXFsj3w9kBIMOZkEQT
tHheMWdhJuMmazEFYmFFCYBR156A1yLMU2C90nuZgzdpACCTj2NA62ur/OIAmgQAgUlOGqDy2e5S
LVStpVINPGvJh30rN8Zi3CR32iJcwvrbp6/mhwGtXfe6+dm0SuaryASqxJrCg7g7W8LxYAtHdYic
7YsHdwmMm2+u0nvp5cvrnqCXTm0U3/4TbbZmDQPA4mREtPDcfHSPMEkM4iU5giP4MS6qZby99ob6
fu1hOD8FnA1sJTNV5VPAXB+WVRH7XsbyKw21SzHg7+hgITLsgXlhUbmJ1WkC+IIBRMdevylG9PqT
/2KdowRrAyqnQ3d8znAyARGRydgAzpWmPpS39lB3WP181l6cnc8xZrNjc8oSlAsaWAckr+lvwEJh
isB8Unqgoi6or/OVgBHHtWv10vihq6m74G2AvTXvamiDA1hjipS+gU6+HVV3rRvHvq7if0/kJp2s
/w00fwaaAynHUENzFQ6S3lgxjzRXwJPf058JcYcX34QrRGVvVi2yjLoaoZEKRr94ARciUDr3RiNf
iPJa8+7SqfQ50pQlf8rn2kZC3axCpJq3B1fWN2jqXsPvXZwYkNMnCt9Etp3SoU8xrAxSgbTHmmMs
h63ou5MBLDv+/nnVTUMyP4DAP0Eqh3QeojmzIE0NKo20sEMH4HtH0E+I6/OhWERD7In02rD9dQT+
Hs5F6RpZ9zRRX79p5JlmFA0dj4kN/ZUu0YuVHreub0ZW7yu03vG/1fnGGCt3IaJh53T6UaJPCggs
ATK4OmlFsxqF9d5mAg3Mtj/gdbRIGKugQVjCvAlkOkghRHgnNnxFCqy0n8fr+6S4EHjEaE2KciAb
zE402lb49Q74dH2uLYbs0eJp0FTXVHCuRZmW36epj6smTtPOAlEMKssxWKIO/Rjia+2Ei9sFfLpJ
FQxv7DkGGLIUZhRHgAeULmD+4QN8zb0WegFhtPh50Jy/lnPf5h0R6F8hvm8yV0OVlVSrsZadLG48
1WePWkRXMmu3iUsX0Ar7kAmytdGxOi/Rxc51USyParUGQeo2BpcMue+KjeQQjR0kvsvhthQaXtKm
G3StOOm1dkuVfhIO2bh8WGXW5IdBjfU4yu3Qg0oTxtE5pf0akoqBpNUNLzS/a7MtbegNhF8ML4Kh
bQ5wn631DAaBy1J16Ip2+Xbg0QJ6KGNg8OhkwxNq3yYM/gz2bdKlZCMY+LuVfk875xctyNpwhgAm
uXcsTSFPnI6/AeN/mkQBeWUH3BmWTmx3fhzzez7YgPy09rJPmh3j0C+nKjpEg/M2DOWd02kthCUl
ihhaC/fgHJgrRcW6MNwHovVvVThVGrSEQwNZP/Qi/9Cqql3hfiVQAIUtJv4dwBnODTqTZU13jiIB
72ETVJobmiNHHR08DccnooNY72jERnQNlloZzCZLQ72PwxB6DBBiPxZJsXQbNXghsCsByEjvYUP6
JVQbX9DU20NSuPQKEI49PR4XQ4I8XMMk5YXx7PL4LhbqthrFoZZwYetVAGoVW7W5NL08TmGpG+Fx
oJNxO1bo2XXqFnKXh6LVX9sk29h6d8CtAXmWKiFBn+u/8qlFnfWlPxTaDjjhRaxLy1Omo7xOyhuA
8cxgrLJ8YRRF5tPeFV4c0oVwzCDkieNRoZ3TAlZselGeLI0IL7Kc0tNluciF/aQp54lojHpwe3sA
ytdZg/e8SZPQd6WRe0SRu9AFWrKAL1+Bpzx8D6Fg2T/3dncCDA+Yoe6PoOUv7vYPKfjrHnX6nVP0
L5VyPqwu3ZOiVBC0RjmI5H/cfEThDtL2Xm6ITQ4rZSzNraCmDjX/KvVc2IN5wgLcudX7o9knD8RM
DyBYlygG54mPp4CX29VdViXUa0T3oAO36KedfZN1xZqY3Utui9e0B1cDdMb7ztWGRcS690jqsIBU
neaxMT/rqtnHmXYaeue26J3aMwGW9eq2eRsLc5G12n6isAxlyT29BVExJaHju3ZycjgINYi/RIHm
gPbxg6klDeRutV9NrW2HTL25NluGtCl8VaNEqRgb/Kxi99Bg9nLHQJGtKJ6NnDpBpYthAeR358tq
anG3ZQootzsGjEcwXrSgp1kqcFpc+pa2DbBSJX6iIYwD70A0H9wEuEqluqW04bKphwIINVM/QZMk
8lGDI5AMsI/M0TZKAhziQLnV68t2SaLuLlGNjwN/mwq1KVLrFiW0d9xd6DPVyUtP1Eqw7pxo6Rmb
wsGq6XuvtSFb24woriZde4apUen1IymCIUvPEe0fCkfu+y5d2TkEHmQx7POWD76sFfx5OnmvhQBd
6AN5zlx1zHQn9sMsOsZMGYGs28eWFaZfQl3BC0OJo6gI/Txs1q5lPoQJP8A9dcek5cP54KbP6xEw
5nQLFe0VD2Pp0dF6LVsLWvPJyq75uUvG0xhnSyPKa1+wGA8bPtReVTv3hZGEG5L1OE1Y77tFvhJK
3Peh2fqGpKkfSmj5ag2EhBjzYtLzNeFCD1q3ejBSeTP0yV3bOTgjoS6x4aLcxxJ+3ELUvw29go5h
W3VewbRVO5iZh2SgwH8EHoyROJMeBdewtWBeCDkp2JRr9qaKqsGr4yLbkjYKvTR1E4/WMH8MNf2t
qrpg0CGuCnhME1SC3EV8fLZSzc8s/TmF9tLa7VGFsu2s9qvB+kPiKPaZW1c+yZM9J1W56ImulhFv
ADAXreVlyLeWtqtutaLam6DJgw7SQ9M4ZU8i7HsAet1oYatoLSHb5uWMrQyjMTYjN51j1VebhPSP
KUcRj9Bo4w6AZAB+0K/bpur9LBm3hpEf487KPBrVN6yw7vGBrQ+EwkLv8z+AkwVawoB0jwcAEwz+
xxw0vuJxDNnm8K4q5S4CocyLWTNs7Ki7cSvSB4kR516fjvQVtZB4qzkgGHbQsvPAYQ6UwwyACS21
EJ39Bxex6cGkuYIsc/lSc4rCZg/92xgPjGXe6GJlhbbmwSUEWsxO91Zqxk0u7TdIruHFAYgyNHnz
bskNd0VVvyGqHv1Clh9ZBRsxJxO/XVc8ATd9ph3tPSTepyQ0b/OkWjZo9Ph2Vz+mCoVzASOqIcUu
JLXb+G41vBitxvCNw1pJQ4eKR6xWXKqzznEc0FRDIb8Sm5HQ2KNGHwYukbAT619SqweVWDc9QcdH
ZdM4yGwzXCrN+c0l+9Wins+yQuwE7OKfcV67S26zfmlZ4NrV7n3sRJNkCBYxsyNrC3AFBHpNbvl9
7fReBPZo7mdtF3omXLS8srcOboE9oLWZ4RkVjmtH9afIKncZtQYsZPZrqEHSrXX7F+8NsO8ifhJj
GXokS2DFAjdH7LZhMybqIaMEFoRq68T9s87qveFmd6HVHxLWLdtuWhS6mXocIErPEt2Z0WofDdmr
1Ir+4Dit5tOxeIEV7aGR1W+L9MRXRTtMpqZ8Edp0V2ZkJWMR+4oXqzoOTwYO84VJO2RAIcw5KauI
16rkFIlmFQl5ig2nC6yCEV935E2hV/vYEAcgyI/GGME5ZSh8k/TaqggNw4+sMMcwQK4O/c5HkFjg
9ummum9ZUQY0Ayr+hvPQ8NJdVjqsJkz3HCcTtLAe3aXBbVjzAsFb98k73HLW0N1Z5VH2ERn6Vo7F
0rZaWNWk7amt0bfQ0TXJh2LLVQiPXVjlaUOxznM9AM/vtsv5uojy28EOt3JQq5hkkddnpIPCgHol
4RCMjCOR1A6mcjKAsMIT8tOdG4+vWdLu46bYoDK+GgwBwjiNcYR2v4gMd3mnLQs6VH5kmofKwJVY
sP5V6aCjOXRBumHNZRk0NLlB5yOoW7iuDjTIomTpliZ0e+khFWKfwpEHp49c6jIlftfHG8iMxEFi
Vf0uYZU8sA43eWvTpc7CrRMaz1Xm7KVW3bDQvsH9vMsr+dwZ0pcmX5fRmAfSqFaZLQ5dzY61VKDC
mvpLoo2QDAKcQ6Y4OJvWjLyxUbcDba0bNO2OuSVBrWWYpLhx4E4MTJ+h38qWPWi6uQT09VHKdmmn
BpaFGveqVyFeefEdT1OMv9rYKtyWZrXQEnetDyDYxoKtNTAQUxp9tBF8spFp9Qu3iEGNURsZl7nH
aXhjGs05teGRa9Z3nW3saAtyLGzifYhTv1davpQ6fCUgSIVDqVZLbUwPHLJknuTQoqFteijT8L5o
UFBnZbkvI+3J5NDb1cb8JMp+mev5gJNODJ5pDxu4YR1S1uMxbDRojGX8mdnVvi1LG7zrctMoNHpV
GkOcjizhvwIP4LS4NZNwVyf9C/pMN2qomwCPa+VxRz3lzfBaZ+LMx+hOZfVTJUSPvr6jr8K2OZSu
/jgIuqN1XwVum69t0azbpFqNmovK9ygPEQl/t9pwSnR50tL+bApzgVPktozpzjDlHmJvKwYN7QXa
PQdXxXDVGJrXpAQLxKDFTpD+N1KM33rPHkYGdkzB78uaL9tUvMQSKhdcMN8x4DqHf3pCQ2ebJ+yV
DeataeYL0+Y7oxQPtQFuMCvuWBHyQFjJQliAVml1vlBy/HAz6wNegQ9WTEuvbuQiybubMg+XdazW
HYjHfhdmN6qJgaGNh5tOgN9kxqfYhu211hpeFcNoWG/GveaSJXXIYrrhkphvjMxYKZWY/qjxHcvp
eswo6MBD/QB1Jpzg1A7swh49zUBimHP31qjUfnCsP3E0bHMZ7+IKB71uF+vRKP4Y7oikJ6veY651
Xqbbt9kYQRSnbmMvdJzX2IIbtVRI51KZ7UonWVUdfW5obXhWbW9MihnNRgoyFzQ00Lu9BxWaI5MH
5xqmstfE2C/X6z69aWc1INlAYqXIUuPo9ksXDljP1hbPKh92KvCV1+84Sv7G+lrT4+Kb/VPQWb0G
ZlhOGbaQ+EtZ7AstWRH3POIZReprrf5L3TYwIP7nyW5NDbFPNQjQ/puxn8gD1iq/N9ds0y2HPZjy
Vyqr30sdALVCZgV9HNcGdHNWAc+LJlMO2FpHoXDLkunmAtQlu/u5AnGpXjd530Ble8IS2PNhS8Y4
jrLJy1gPCZ71LPE6cY09cqmW9inInL1i4UQL+WR16ODI84cQAjtxW/c+eKoDNBCyDY/VlYrnxdED
YhfKFw6Atfr090+TRNLadEXs1MesDV9MWiwss35wq+Tfa+zQ3wPkYuKK4tE/myStLNBkigkYHoBk
krIIyh4vT8H9n2fpEtzvS5xZCZwkloy1GIj+ckph2LjTUu0xGps/XaN8vS3Oo2YGdqZOqT62S6n4
Y5ahQ9NeY+HPjU6m/vaXHzIr84FC5RRAcMBGkmc3NIK6BCwEA1YMKCo3tPEcs3tTRvrIqgT8Bst+
VIQ+R5kBb77QeIsK6BrAKn6dujX3endYi2K8NxwQPNBFeM0VzNryKrqyFvRpdGZFNgcinNizqK9C
73+2yNOE2dC2Lsdj/2x90H200HxyYs/NcYICXdu3F44H8HBAOTQxWJOo1deV1+Q0D/VBH4+gbO2l
/pEqvCTqJ4m6jhLxihsKdeSPn9fHhV3smAxKMgxOWd9pvBkUQca8JgPgcLUfQv/Pss4/R/hbv52P
IZo86B1MtlSA9H/9LBTcaVvWGEMWZSKoVFgskhDlQK0YYcxqK6hAFZXhpUheqCLvcLDcWF2zcWq8
J5i2NUjMUFQZykWXmicgePQTaGSRj326qCu+gqYY/t6jOqlXqGn8/OMv3UgA5DD0cNCShXjybNVC
osNq9CQZjlihBJRCaKTeFdC0dWJvEF637x7qU8y9q9iIS/PigF4NAzrIwoA/9XXQejtvyspEstL2
zrrkmvKsSl80Yx4G2DdnKsTTEJp+J7QgKsgdXvkHW1otbCLEJNXC/rlGPwnqOSC2O9NAzA9Fm3QF
yXPw0VKRbVFSeTBJdWuZ5ebn4b5w9gJTi1Ge2GIA+s3O3i6uge9uoH0Q5wMOq0NTiaXW/fvF5bhQ
BNDB0AcGY349JqRy00a3B1jNsmWF1EeO14zsL80eWBnQaQIpEaJ0s2NDVSUVDupvx6gboBkk61Uy
RNcoypewmJgT8B4BF8JVNcc8I5+0m0I3+2PyyG+Ko7kXd3ybr8K1det44oE8sKdhp1+ZogvZ0peg
sxQNJtmJqiCQdMxBLOqt7ahQOgGIV+vu/4u1MN3AeE8hmZnLT8FQkhoOFJSOOWlQvUShEBclHn7/
vrJBooJiCsPJ+12WTjNhWlegxHjU3FtbrBvyUZjdP8cAlIlhH6Ofbk2OIV83s5aiE1HHWnW0C3mf
p+Vt7dSnsZNXUCvfd8+XMPP0Ug4mZ0mG9YC6Q9feRukvxd9/npTvs/81xOwsh1kL9JYJ649tfE8y
OHR09Vpl0s+ja3Jq37fQ10jG1zFTbZn32ljUR1JEngMyeXXlXrr8KUiQJ/wB+o6zs0a0biRgAdof
+VAtCPi1KeqpddoF3XhlJV8Aw+Bb4Jv8/8UCv52ewqjdKhqT+jgMPrvTl2RB1/RNf8t9uaO/Rj+7
6VpfLEs/W11Tk7m4Jj5hS2cTZg9MMCWa/tiZd6yDbuUDJc8/r4kL5xA+71OM2VTpSZiDbQeIpHXo
PsgjexzMZfLL2YDz/SFfazNoTvJP3HvVlezs2rfN7kj4l8qYTShTYqFWlZ2zIV3F7uLnr7u0TMBG
QIcano0MVj9f1yEvwx499VweAaT1+/SlhoJSLl96QKJ/DnRpweOix/1KEAZ3/9dASYw6cUJiCZoq
W6W03KLQeuXsvjRgJlTMp0cHEs05xLTM0PfK4lIedTSEdDP3nBYV/vqazdOFpAmr4T9x5mY+wjJk
o0IhjyiMPZe/syAOGGyUjWX+W8JH+bqRysUliBwdsojThfGNGMaz0cKQ4YSlXhuUMGFao2rW++nS
9QGj3EJ+Ntz1h/JwrXYwF4ZFoo5PnaxWJ1UoPONmazCCW26F5kWNV7BxN3BjW4IlprfsyebWsjeA
s4cuHMoZZewliXFl511cMp+CT3//9FTNB5iFjMP01Xq8x7PtOKKp9vOqvDiyILHY0IDE8wCwma8x
qp5UTRgl1ZFQL4IPBriF+dp8qphv36gttE9rL3/pf/ET/S8W6yRjBoQwCibfCIWqc1nfRG55hEyM
Niz5+JBk11bqpQGE/jHye1QwXPBbZx9nZWpA0a6EnyHOYI6abu5e29cX3j9glwIBCYgxhRj+nHZh
GF1oNaorj/E+BxSyem1Qo/aTBdqJdy3z2oW+sh70ldjXe/QB92wNZdSVfg3uPOVlX19hX3/FdM59
WisJNn5W4VY9unBkOcQP6TFZF0v9SbuP3wz03N7dVboez8mpXudXzukLoWGPbAHfg5/w3RwIbVZZ
oAQFpApNhIfefomVZAOsUMNatUQhNihKI/eRnAU/L96/emyzj/4SeXYzWXpB3ZLm8HCpmxud12dX
2IA4DJtUiS1glPuijKDwMuTbnqPaZ6N36LPcCWDUKBY6DfEcJop6plvDAMpIoIqZWfdxRphvhqCm
1Iodk7I6Y3KXSTWe0XuXfliXz3bNQJTJSOCwMvISyMEWRL0o04YaXztcU8a7AAGDugoqEXg3wZQQ
8Imvc9uOsCuPHBT8yGqC2loL8gemgWvnGL93bZAunQAiZPvuNxqxQfLC3prf/Vl7uUaJNC7O86ef
MRvtlGfg1SdgyFor3C8J30Ag+wbg7aBfmrhvAgOKZMs44L7lGctq736k0meND+BC0BheA32wbba6
JtZx6TL6MjizE5qXtQPMB36VDPoATX4fhio1RBHrYJJIq06QtdAefl537oWkAdLq5qTPixIsyh5f
J4TwpnGdnKoja1BlCzXqgj8FZVLuolZhNfR36xY3Y9Nvs4S924L36KAPBuDePSpiTvgMRSK0PC00
WmiWn1kDZdNSOL/MTieeQjfQa2t9D2TXPlcCxuaxk/lRU7lbPozP4ZhvMjbWXsrJdrRBoCdN6+uT
SXLXAPYE3ALQsIZaWoAqWRDh15r6tq77x67E1o/5Rz+Qx8GVHHgSyPNpEtqmZh7dSNJDpSqx9S1M
F9+pkL90LC70b956hken2bgeiGzwaC7zFTy1T7DOaiA2W5Ue6VNgMQAbQonR9Ar40WFzVMSXXQXM
TGG/ymi41SwJtBaazIOKgJepUPGA/o11R5K2BKEwQmmjTSxI2+b5qoyrvTZYkW+FKtqYsSRBrpXR
EaWaCR0wQFLMHn+VQJYEKcPF3zimX4P47MMbG7lBZr9qqEIAnwe1bj6auNFCCOZWMrrNOrL6eS18
y7nAbLHA7wPdCvoggG5/XQr9kNVNIQk/tuUtWttm/woW/s8hvq22vyFwsuJ4tfCUmX7Cp6NdmK1w
XTnwY0N+VT0kicw3J3+FyumVT7kWZ3aFRFLLSQzbUxgSFX5jpD5pIPcZBjE9/d8+aHYtm1HvpqHC
B8UGqtEuel13o3ksr5UyLk0NLCAnCRAdY/eXj/Jp3HJoP1S5xdJjJT50AHP1Zi8BGfj5Wy6UkFFf
mJidlLh4AH4TM7FE3ttTn6Re1I8Tu1q74T4gCsHwYFxlF337JNSbbIZ+DChdANXPP2mQ1CCQXkWP
k7iBKxW2HESdfv/8Sd/WAYK40HQCpINNOrez6ckiHZYraEMfSelsadW8pCZ/T/R4iU7QNaWbi7FA
0gKcetLcmsfiOofJW4cbPNfsJU8fRbRrcC03lXklV7CwSeapAhDh/xtoutw+LYa6Z6QQEQIBJ+c7
TefV0RWJoEtz8znC7CUpJUrfXYgIIXTDim2Rr2VzxQ3j4miB0+bYyJlR0pqFaITeDFkPM6zajdAo
S27a7qzYjeb+V6P1n0DzF15tDGPFLWQchdks6yr0k6i5+3mVXRwuZDVYYFhvaBx8nRA+aAOv46m/
CEiGm/w1JcjTazf191k3kJw7FJA7bJk5UwPVTGaXCcQRB90AikDqd2EvN63FNq5Vvg0lnD8lvSs0
8fTzxwHF83PkOXWjE5EdZ2WuwODvd9RtjXUv7T8GsNkl7WxPa6yDncYbPCF3SYYbuy/TOz6KwrPH
hvukAOO/TyGwaAx5t43HElLiEf1tGd24MZv+phjojXTNcllk4bFtYP1p0XaFjdSs7Xq8DWua7XI8
qyC8+mBFzTseuRkQqIjOmy2PQUHM5fAOA4xdYeSj72hO5QF26HiwWwI2qAd2zchOdMhTQJSLP65I
gZousW0sMnQAsIiPOsle4k6Fi4gMf+hQAn5QJ7s8bQHRq3VMqWO9ggz97sbkUIcMLNc6f4AM6Apd
5BVQicekC2/Svt/2DpTnBQHfD54NMF85O1b8npXkQdU2W3TRcG55f5JGsSPpBIDlw52mQTEjhox5
1VgQJlXooHS3ziBeIYe4iuzsLjHJM6SnRp91qkK6nyxT3T60mrnnudpWVrFKR/M+04EbFV362Lbo
vaF+/A68/BoeapYPoFALA4sYuu+Odkwa+hDm4k/b9gBmmsWLbWjnDsTyBfwdd1SxBRvLBU2zBRMx
RQoE6FyTFLfJGL70hrqRSXcP/dhVnJcbZRibsEC7Cd04KOTGgHcQk9cLdwAoLq/QExSVeZePQHlE
TXRWYG+QLoUUvyGXqBUAzpcaSw1uOIBkdwtVJnCHrpBhdyZ0MuUyTeno28a4VUn5BiHNwGziP20B
s7kGHfyG2X/MGNxLw1hVgNr47hCfndIlfjUiJW0iWEHktXGnaPZq9N1DnzlH4uI3Oblz0NQYxBwK
ryMBxi+s+rUl+FpYovW00LkzSn6y3ei5sNlD2YiX0nbe0yrDk4C5m3gEtTORR95q0PERkLiDnEsP
HEv14QgLkFJ6qpuSHlQDpLRVOW9Gxn8pDZZFBo0OnRmCDFp2oBTqvYukb/jjOuUD+PqH3GU+dGq3
ZkYg1FLaD0j93oXFn1yS+CqsVpaV/RGwTfAdM1wNwrnJBipvuqIhAMM1r1JlhzgxV4JaezNPdODa
w8QrbPKhTHcDfO9vEFgyLxR1utWkXBaJFfpGHUd+l0M4ohlWdj9uRAKQILyKrb56E0N3MpuyDPQU
Jt4t1/qAOsWjNO1zLMq30mj+2AZwzbRbOfrwwEOL+IWrw+87tZ8qmf6OYdVlGNWjZWo7xxwfzKJP
/FIPtzgUQDXTdu3Qrmqjfo7DMfUtwumSs+pPgqeyr8M1c2837Ny6aQpyCE8Cid8eVIbV+VRScylB
kAqamLzYjlusorBTfu2EZYAuxrAPjSHb2pz8wmEj/TajDDSt8gVs5zSAvVcWoIE3gTUFZEAy9/nn
Q/PC7Yb+I7TfJ2dM+NfNbgRSIPeNh7EEY/BcOFsSKc8he95dk0X/dvOAOWpCSh+qbWjXfFMaIVoM
e+EsF8c41ApPkeJ2LECx6cb6Sp57KdDkhsQmQRMHvjFfrzjMQD4aEJE8xtafwYWFC7SL7CsKi39T
vi+JDaSrAGAw0XqCOBfqy1+DFCVSDovnxdG+7XHEo/4kbmx4hIDYDNTuMl9UPmDS+xJKsM9e/sDe
QzyLJ3jDv2fC+CXo2aGjPfVF2d9qzacUi9G0iJVlZiiEgemz5lu2AcyqCSapodAfr1S8LgwuHJWn
7vmk/o2X19fvtkomGreRuEcGsUvSemWhExHp5F+bbvioz2Gme/7TRykluias6/xoFnJb9tVR1Pk6
q9srmd2lr/nbewenlKJ4P/39UxgAKPN8COvsaAK77CmjDP3Mjp5ECtLVP+6y6TWJZyRKr9gFdF67
6AyA+SEPwI+gAvncgn9LiMu0xoYGMernUBc+6vPbeN5bScy4s8E/5/BKeWyne9E98atMuQunBlI8
G3V6FHqhNDqrxWju4LaEIdEqmq3FuRfKW8e419J/55aikQhDg4kyDdXH+T7jAy16s0hQ/aremZgw
+mjvtdfsNqYz7stuhrMyLMkhzQDhCghFzNYBxHNbpcFa55i6rzZ9DDUUsqL7tn0TSGZ+np1LvQ1Y
nqJBOtGYgUiaxarA28utHG1LyDDs9bW2eKcrfSEP1yjtFzBqk7fqfwJNU/hpcStwkzLXjhFoz+8F
WeRbvppeyEQthgfpD7trGgvfFh5GEXQNWBfAw+M7+I42meiJBuPLlCjf0EosCuLpWXxlBC/l+BQ3
CER28Lb4hh7LmnLkNHIlWABoYOTJCxX1lVfSpdWNRxLDEeROuh2z091tuoKOXQulHaREBV3o5QpJ
MDzP2PLn1XAl0N/F8mmOHICzucg6CVUzMNT0XwbyDbf6QAMl+DnQpRWOeUGxBPkIKmazL8oLXVK3
l+iD4h5GwT2/F4OFYuCoHfB/uoUY1T9a7E09PBiqWUDSoPMK3NEsYlINaSa7TIJ7YGxqUe9taPrp
ilwZQfPSENpoJGOqTOAB5lgyM68diNb38tg72nvaMHM5ighFaK0+Z6l8H6LxtdKTLVByd53hPBlm
uFWm9tbqw5ZBq7brDOjUI0egdrwadBR4m1enUcsx0Zcijw5ZFAWGKM8OYP0ekeV+JN1BcrmK9GER
h+Z7piIjSA2m70YWp0tzYGszhS5yDxHZKy2fb58KiQr48ULREsYb+NjZoYujKwoFVBCOGV6DrDxH
VeTFcb/ILG3x83K5HMnBkcvwy78lhaiE4LEZuqgwEztAlrzqa4FEFmg9oq6szIuhUBimkKo2gQed
5Z91nkdmZDop6l70lekKBMTReSpEd7Ktq4i7a8Fm9aiWF0Xn0jCFc7LzHLraRyGSwA2tE2ze/vnq
mmZrQveh0YrqoTNLlXjHw9HoaHo0IygKJqMF/C29UWX9/vNc/YUJfrm9JuUSAzBgNM1hBjBfFiol
CWdFlR55MjKfFXoTaDx5SjuK51i2pjZ4BVCWuCOWc6ty5kORrfMjbvPAMOsP8FvKRcH5lRV06ZTG
5wPggRe8iUTh6+1jKq4ZTYWTzUgNdK1ArYDF4ZUPvxgDYHkAD+Ea8A1slNpurvoUiIhuW2zoUt2a
uxb4/ypQC9A57+VZf7kScZqzL0ONQw2aClP3HPJa32Sm8ISSoVYCt2KtnBVonst2/d77/WIIim10
Nbe/+H1ocE+S2ibMl2f7vVMRZPAVq46utWgarJ/wHw2xp0MalXpA6HS8yoDGnUXQW2mCXAiwT25t
qwS+gNfm6K/c2GzEvkSYtS8jaib8/5H2Zc2R6ti6f6Vjv9OXQUwnTvcDkHPaTg9VLvuFsF0uEAIk
xKxffz+qJyfOMLf3rYi9oyo8rJQQ0tJa31BniJDtuqi46zc8CXmLG20AaW2TReqRVkGzhfLwWtsA
8LGB7SFqcvexG4C4Df4eCGxPxevXz/FCpnL2oWavJtfdXIlyGjZQkDnxNz6UF0D6XNjaLsE8gILw
dGOCxALtPIsTw8QIsF6cTalQO9mPGbgID/340lQsNOREU7yT4JKp9m6ohoAPRtjjZcy9A5hJYSzS
BTW8S8P++HGm9fYh27AGwpGQ4p1U6TFL14axZcNCOf7Ckj0b8fQRPoRAycIdkr7BCwJCrQf6nisW
Ikwbx3xBfRzEtMV/iGBIv+gNHxHwvytnBO9XJG+wpngbc/84WqBT2zIY2iVQywVlOwj5ER/s5Cm5
NefnVDoCI0+hU/lbOLg5NTf1N3TpmoO7So5DqG3khtP1+AjL0MVMfnoL50OG29oE2oW11yeTZ2Ir
32yKBK7i8D+D1gDI9SsnqHfQCyXRUrQL8ztJ7KBIA1wSkvnZxt22wgePzaxOvCx+DCVKZukvs6ER
geZkWnso6VYrAwzSr9/IC+sGmlhQK/RRyfiMS5oMKx2rFNUp79VaeCjM5snC23hh9Z+FmJ39hQdO
fQlvtFObXAnnOW2P1hIu9NILj4bkdCBB9hGG2bPln6A6zH0GWUV93+xS8EZvwDe9oVc19NnGo3ns
780mADZiqYn8OQcw/bPAs7fClVleKjvH/B3Tk/7d3dIhsAWINWDzrtodyo3k0D82SxjsC9eKs7Cz
5E3TwS2xOcNisZ9MCRxOfWNBMxbN/56rzZ9YIh/mdvb8ygqaGDnJKmi0JXuvAAUXGgtfh7i0RAxw
+3D1Az7+U1UD9xmuJRlgeT44O7Gd7UGL+mbpXfh1mEuL3QD6Ff1EBzSheQnAgJOsVXNSnQTJtlDQ
habPoizx5y0D79FEi8Q9AQix2UKsJYDeoLNUp17GRzrKQw8MNoFgb+MJCOW8/IkBoZ4B4VEYT5rz
qqDe2U0+jHi1JkngZniR/NvXAT7l7VjeKOeiSgNgOW6Vs00JdGezT8ukOtWotpcQwSg1lDKUEaTa
+5+INOF4wUFCOj1/g7XK0TXg1gWuk3DHiB9i97vvXOeULiy1SwiGyTd3KtCAl+PMF4Fb1SLrEsUB
Lyuu+01+79/pJ+vW2ntrfUv8hXAXVraPy5z1ez2g+D5bD35v8Fy2BHBJPT362WiGmqUDKiYWUDOf
4uAu4hADyxpuEjiqZnFcHWpGVtlnJ8HqB02Pt0nTPA8dNBC+fkyX42DiPLgcmc48szKbqVOuNRl0
y/lbCymqOocYgy26hUL0p1f193j+E2f6+odsYxi93LFTiUvcUK9LSTZDWT79iaE4qKHisAXIYC4G
aPclS0qvyE5a9izMNxLDaAFSV18H+fQCTeP4EGS2eRbW5GqaCoyDQOLWk6u0IOil3XC+dCR8LnBO
ofDwAf3FvQLP5nzKDM3gGRlZdsoFOl0G1MEGw9XDuitgY4qeYFCNhRY5tHeQDWttpLpFWbqLTw3b
Be6FqF45c8abKSGpAmmv7NRmdIsrcwTt+e9fT+ilEKhHG7DggG0T/jsfZa60hJdjTk+e/GUBMUDH
t68D/L62n2V9mMePEWY3J2piU2USETIIdGwnjGe8dvwA0tFBic7OQrRLL9R0RYHGnmu5ZF5EGLpE
qxiYwicVu5usrm9Gfm+Oe+glQZkSkpFm+2bH3qoi3TFDTm9apEQ5jEdsNNau9P/7xoz78dPMxs6t
xLd7AavbOrnyi9vRfuv9h69HfGHAMKABqQHNz98gwvMHSE1qNHkTp6cG/eKWmWsDSIAG+OOvw3zK
kMBgQeMCvRLovuLFmL0Nnaa0DrJLU8UpjZpYbk0dYv4NEJuOHqX5wnZ1KRpqaUhA0QqEmeds+22S
ashac8RekntBC3EwOb6iYwed2R/Evv16ZJ/fAOD7UEsGrwaIFQgjnE+gazc1LvfY6k3UXtsT6FAL
UzdNzfkLMJ0hQMQB4k5Qcpndnhvm27wEQudk4woN4X7yDCFTB2KADJLDSvduTPQfIcD1VrqJtfA+
fF4diI2uE8xEsYnh0nU+OGl7owYAHmL70GFwbci2kXxdZvz160m8GAf4NTTgUSbA7fg8DkrGpa/1
WXby7XYLV9+rVKQbacbfvg7zmSwHew8sCaCmJ84AEpvzOJ0Fun+ZIA5gM/ctWD2RUP1Bi3noKHbl
DNVKEMgRK+/GMqsDd71veOtTqIvpw6qwfVwfhFLrDETFEwR71ikrF7a7SxMBhADasLgEwlx19rCB
wqA07WJ6snJ/DDW/fB5or1a8qtcLUzH9pvmyQusIdUMsLChSzKYih9Zjz4H2AHS93IkTRB23w7aC
o9HwkqOItwSV/8xUwdRbAAkYkARwQEWbjax3MkHMnGanIh69wHQgI0ldJERoqz5BtWEfZ3YPzIjL
wtQT11Ztg1uVGlHWlixIPcB1hfMey+bZzPKjLf1XBVEb4GWSHwY05UPKTQbhoJpEA4717ddzdfGh
QHUXvRX8QeHjfNVQlvAYAAh6MiDpa7A7zSAQuFnAUuBacuGJgN+KAge6U5P08nkYXTKhc33ESTdq
PFAdvXWsJFu7LVBWTaKdtLHDfVLmq0pvbrkPpKqSEF/peHWXAJ4U6oJvQX0BiMqnT4lok4iil+uT
8QUFFUBssgjuillgEQgb1r74xiUkCiuCalEvwxZyAFoKdrJQ7ivkEq6E7gmIhLVlUAz0OlbizsgA
BKzyKorB04AMoMTvAjUzqDKYiIA58EIHV4WZMUJFqAaCx/foI0S4S4gMintA/w49dbZ5Sg4FjIBL
4kVcK6CZV+s89DsvQpgjGxh8vt1hj8/0NLjdgzC7bVuhG9JV2o+0MX5aBoqzCTOugJGDwKclV4nc
urI/xHT8AXHU176EyiX20TudjWs8y2fZJYAWdcm+c+q9lLjPWHrz1iVGG7rceMiVsQNWP4A9WsiL
fmOa4wEdl4cESqCxGn+ZIDWGvTvVYjp+3RJHPbcpXF7yHur5BMKSE9PCSBIoFk56IZVxGoR6T1Cs
WrmOOKJHvPaVdnJo/ADpnAPXQE7wFMo7EEH7Vff+EXyOrSw6uCpJmCv5Qwo5L7LLwRuK5YDUw/BQ
HjatK3QZrsbYQKrvPLLYyiNhmb86e9Dg/+h8zx1UxZuquq7d5p419cp1YxkkrnpqxwF186LuQqbp
k5gOe3Gq7KA7ef0izHgMfbSRD3ptfvcrdJogcmqtGFrLC8fYBayQgTzRNLHBT4S1eQrQ+IWbQywa
uTd1hqOoTCfKK4/BcCc+6tK0QqvM1w6DdqvZO28mTrb73K0P8CkVYYP0imVFGpBYodrX7QF2vkqt
eu8YxTpR/q3KxFo41nXfdzCvpRYkOb1yCS9+4ajHCKDZhO3Lxb14tmVag2YSiGZmJ1R018Sv1la2
BMW5tE2exZhuMB9uWjlNFMGlDtvkSF4Tnb4xrzdXXlcziLI69yMXxc8aN+aQp5odAjYHFSsF/Cuk
cfWwK9MSPYze2xs5q1YmNIcfsR/Xx8wibG+MDUgzOqVBEQ/OqR1S7yr2k4UiyIXNEtuXiXbKP0WO
zgegtD7lRoN9PhXQeL62m2NPFm7XF5/DhxDT1z/MkV+VQmNugpRrGMfAF3kRVLG1sF6Xgswedqe5
KdcgtHeqahpYJQsdM159fa58po9hf/w4V7OH3RLshl2XZiimq3X7AhOsgwv6hr8ha2uFhR0tUYo/
CyXNIs4SLRMte2TMiAiJ/XEP9b1rtqLQzI7Ynl+5d9Yz5JlWLGofmyrga/BvjdUykeRzmXb2KWbX
8IrCkAdgZcztaljnD2hiBMmK7NjxH+Y4+ao/LNXzp6mcpTtnUz07XBvWeZBoxrLsOpBx0usBZ7iS
P90llsSlFPNjoLmqGDOt1mya6ZnuCVBnPwY/gE1ZBD3Bg/kEZR/vHo0ZMPXgdQMc5FKatbBq571S
WbOyalusWqfITzyBVRltNl+v2ksziQoaLnTo50/VzvO3L2nyJO7iMT0NNjtqEAk36C4DMJiXbCHS
pa1kwrSgnQ+AE2gU55Eqv4q1SiJSw2/a8cmv3kS1sFtdyLmwlQOZgNMTJci59pDld1aNe0l6wv3u
CA2pZxmzK6bIL60RN7HNbgHkWrgwfi55YvWjIgTvH9yIpyk8H1bux8wkmUpPZqw9pDaBXqTkadQa
zUYZxq6Hqu6KG50FiWIdkEIqD67eQWu1oAso1ktPErVXcHsBUMLNdfZOeB53U61o0xOBnXTg5sXJ
G/pHpYwD1I8XYl18lkCpQakLdHtvzrVCAkWNPh3wLJsNBSapOTZLt/5La98Fx2rqOmFX/d2D/3As
SFJZZVGIFGl64SFjVj9tPV4CdHweB+4BEwgT0GqsmLnDFlLlWnNjFIhQj41kA/Ir+1G1dKFFPb1D
57vVFAV1LxO4MeCOZu9Y49AuoQUKP7KGx0Yscgdbhv+ISbwZVQFuqnDfv36rDcu8FNMB8gjtTrR9
5nZtbpEMDfG77DSC3hAMlX1dUfHTK+Kfnt8e9GS4hSCPOXkY/Brc9Emo/L4prC2+aIVNVtx5yD1G
kgENZn/jFlllCt89uvbPtEG+10oQBiHred/Z2ARB3/2urOIdCnH+QVBLhMJJj7HD7pp0JFHeV3UE
xXQ70CwH2XwOsvKkLhJWGvHCgbmHtM/svVmM3Z2Y3AFSCbcpzggLaKxQhfxZG6A4SXpSFKxhPVY5
4D7JPsF9Jmhim69omTzHaQn+MBT+kYL2D5zjL6UveIjSbRqkEFJeoTp7Zcr6xOPWDhvRXkmirZtU
XjVF+TIY3d3AFBqMnnMjXChEt2KIuq6ER4GmC+RmAve2Pj3CRHKVVBB2zkPP6VwwdEA4A6etnGTT
i0jP+3rXSXIy65LfAiJxL0qfhbj1ZCF6qNtKZzvdrm+qEgo/o5cdVavBjhWam7Ie0sD13Y1AcT5q
G7BKQIo5CCh5E6N2wqxsb/rKu8GDqDYFLZqI13AY1Drju4XfvAL9ZAMeOIjexovQxzTU6u7abMwt
sKW3qYk+TA8gUR+7mHfv6Giw50no8MpbgWycJvd6098JqqD4jAJOUI+KQ5bZeWFx3IKBZf3XXi6g
GQCG9+8FOssa/KSKfdTAshPS4tCmT9xJgK1dErX8vIsgChAOJm4q2EnmAIek7TU7ZTmAeHa3Hbri
qrTY96/ftc+HDkKgKYR7Po41dNnOD4DaVrTVe+QirtZC+5qAYR9D/Dhu6a9YcBoooY5ySfPq82YP
2yD4pRHQhVGHtWanjjfGeCmTMjvBVuBkJNYedbi9AyOCui5/fD2+CzkQYqEJakD6BJThef0VLye6
xTbmsA+djX3Tr8ywXKf3k8T1HlV8OIIEiRm4v7xXG2bxj19Hv/QAPwafJuLDMSA81usdR/BJ1bWk
aUjahfLypTPAggEXBFYJ8A3zkq8DcahkjDV6ohCKHfzbEndwkSxdmC9GAbEG8lY4M3FnPh+Hm7pF
qRkePRUev9Zy/4GBiRmYVbv5E/P1nzhzZbeBuCIpGpeeqhFUsxTmGxlf/ZkQYKij+g/E//ziDO95
J29hYHGqvB+V+T3rF/okFx85UlKIYsCiHR5251M1QP2osmALCEQw3WPn2UHwPfp6CBefxocQ00f4
sKqItKESi8z6JJph7bWgcetyVThLSMTp1Z8f/ABWoUHigRcBatV5mM4ufaguotgf9ynEXWi16gr9
3kXjy4hDYFQXnv3lUf0n3GxUCS5iGauBmR39ONQrsGez50no/eu5uzioSeUMgHvQ6OZNNdeEePqY
1aibWC0wqY3thY3krwlN30Uzwt4eKsFfR7yQY2MH+hBySnY+PC6mCV0WNRrjNVxGJ2GWZOXfiVW1
G2C7uqT1cHl86BgiYUNxaw7L6IwCqZqBrdVG03rgJKiEjWohjCns6kZ1S03KhXD2TPWj1dhgwM8b
x0eqrSCgHTFYdJTKDGN1UHLhgnRxhUzd0H+MbX5ZqUskZnWPYKaVvfpOj3okbiae6B6+fmJLcWYP
rGtjswabJTuVTA98MCJbAzVZ5Ndfh7l09E7NDoD5saPi8jNbFyaBdrmPw6HtaTSooQp4b8PwIr2r
YnfXxlOJUWpLLbzLy/FD2NmZZCYZXuypj9aH4LthOQKXxjZwKNhAg1YLltSSLsb7vfpBzUS5ct7n
ar2+1nhp0FOD5k5zEmUAK7UQDdAQnHp9az19PaufAX8TA3R6wf8ZbzY+HXkS4EKEnsYYqnTVaE42
eMgllX/l8xKubWzjgnUQQq/mRWbjLnGLlyqDjRox3w3uPo2j8Q7iOlvYBi4tKoJe33QfJDbas7On
3WemXTnoqJjJA+92Mrkl3fvXQ18KMVu39ojiRdIpHG36sxqgZsT60Fp6OaZteH4qQEUUBwPoDRjQ
bNUauSt8J+nRGaJlMFZ2MC4Bli8OwwVmCeBeALTnPAWhHFX6CWaKmbcyv/XHm5zffT1Tv1H081GA
YIqECahzAA5mT8MRdpaJnKHjaELyrLEHqDqgV+TBUTJwKJhRmqmiZsQtBhe7DT4lXQu/j5ipnoje
7l29NVdZTH6ZpYw0zdvBZ+8oNHmTiOK2otqiPPeljBn9CuSSKPWDTzI7i+MS6vXQWUB5BKbpVbV2
X+urKXttI3GNw1ldySHwT8DorxYm6tIGD0jkNFPg3eGdOl+2et4Qmbso99RlVm1HT+7qzlsZ0tsV
nrf3BvLKoCkMxxrYFAzJ1mBwH46BqC0VuBhwyoFxU340mH6oWicLPKMZQO1ibZi2zi3AkLiBVta4
wpW1WaeFboTg/9qR08T1jrd0oa15cRIB+59gXROmdPbQldv0MofL0qnRBJBpsfkry2A4I9htwtPH
ryfu0iIGygShDGAlUNY6n7dGjHKom5aeoHB2ALn0xs4alCTKhfbD9Gvm6xi4ZgOmqDDEw4o+D1Nz
H9ZitU5POkwxA1ak8BJi8c4BDnrrQwdEQzkPgr+wysnpAvXt0ghxq0J1C0ME5Hg2m9CNaKTTdxih
E6+zEZIotsG+DX21RAW+9NggywlQGP6gaz+bSjUYurQsFFBgZtEGYiyfU81/o4nxanVsYWO4dCZj
1wG1GZXYqdp7Pp92gxaq5mC5q04/QJz+TuWiDytbrTvRhlkP00hnGBeOhosDxB4CAxDIc366kijb
ylpWA/ekSTvowdJtEqjZsRxuhEtGyhdDTQrdyH+nmu/sdYYDkZkOSKNONepqcoTAHgy96hGGqdbC
yrx0TkCjFnsriIS4bc2eGmG10TgjlocHhT0DspeOuyS0sBBi3t6wfc0c6r6hp8TGwvOMfa9VC9SW
i4v8P6OYnxNxWeSqM2ucdu7Oz490+NEZCxWKpVHMTu0qm0zVYozChvigap07S8jd15vRxZzow8OY
A158omKmjdiNrDZQa1pGZZRF8Q5qKi6AGBBmhUDQWmxIc730jC4uuKn0AhMCKKjNS1gQ6dJLWNEi
soBpqZUWUSr6K+TEGy0RSxr3lw4rgFX+HWx6uz/ctGDnZlc2qfC0YoVi4fBEPOlM1Oo8Sob0Vkq3
Cr6e2cvDgwMyENa4cM0nVsI0yDEA/zm1sEftQUi3mfmtND2IMmcLoS4uRex//wo1raMPg+vbElg3
eFKehjID8XeIKKAoaVpuvx7RpTAe3IBsbEXgW8x3QIjW4jl2FnYIW9w5g4mb/zAe09H5/nWcCzst
yO9IqoHrR3t+Dn83YWUal4abntwCopXqW+IDWtCARtBBQlWqYCj06P8v4vQsP0xg4cFVJKlttH0A
uNZyBvUSIHeHERgXLVKuQGKiL2yCFyZzwhBO6cYkNDLHxHs1FbU7otOEWn5Qa3cQBg4Kki9cJC8s
wrMos5WBC4vNkxhRMo2Ezgi7ltaN2uTkeU9fz+DF4eBUBAUNrDukheczGHtDkiW0Rrewc6IUnjRF
Pa54Md5+HebieCBcATmfqfY9zyygTgxDb9yDT7B427lCPsB0D66L3TpFW+O/f6uAbpvkRKdRfdLG
7KkFDQa3wJBKgStgty7cZpVjq/96SJdmDrQIAHWQEQK2N+1cH9ZeHbegXyuWnizNfOn7BMrQHoxd
e/YndgnwLyz0cs3Jg2heD45HDqs7+GSfEjjRZmhvdVm/Tselus8FuIiJOBN9AQ3kqZF6PiAb1oSG
KWkK2ES7UlF/3bAwBhze3tQ7CGlp4bL4/YXdHewpIMNRNYXKzVx4RlYyHcZ2TIBJvB7qhwR+79LY
lx0L/PLl68d1AekPXiexIGGB8+RzWwSSQB0ZUAU4xVfGGq7k23jrbsxIhPRfMIn/8zb8T/LOT//I
1uu//y/+/caR9tMkbWb//PsVfZO85r+a/51+7N/fdv5Df78R7+V9I9/fm6sXMf/Osx/E7/9n/Oil
eTn7x6pscDDctu9yvHuvAfP7HQSfdPrO/9cv/uX99295GMX73/54423ZTL8tobz8459f2v382x+Y
uw/TPv3+f37x+qXAz12/i5f80/e/v9TN3/7wvL+iaY1uM3obYEhBufKPv/Tvv7+i/xW8Uwf0LLTV
kaVPzaOSyyb92x+W/lew8i3Ph1kf9tzfOmM1b6cvmc5fYVwAxj42LQgKoW7xx7/GffaE/vPE/lK2
xQn29E39tz9c/zxp06aWNAjkqICcL/tMK8ak6TPAPHNb3tZF1d6ksGTf9VJUYF+YPKeB33SFEfQu
WptDq3s8QttW2+ishDh4pfNqFcsi3lLQl1eVocGaSTTVEYgKJ4KBLnvtrbbbesw10JjKsu49Tync
ZJsCbeO+NaO+UkMUo0b6Vla+vq3irL5OOV6CsmjMR0IKfkUMi4dm28MEuIiTewUe6ipRhv4+OZ5H
YAJJAH505m4tTtmtj5xiL22PXWc9r1HoFJUPAUbwBk+TrtAbJBr1KCvy/FXZ8AUxMybBdeaWE/VN
4R00w8j0oKSORwMPzsN7u7TIvjR9sXdYZR6gE9g+9qmRf6vMSS0BfgfwdEZ9rHQjDEDGgPG63Z0J
/+k8bNtUezILCRvVOjfwYSRXdKvsdoBOLWXGdYsfu/OUBXZmYdrJtxZATqgNchTyIpJaCm7OTXMo
iqltnucF/RG7rBpWgJ57GxPouTvaucWjNZjSADA3GY8ZKdqfTDX60cAtGU1jDc7FNElGuNeb2qll
nbGrMsifcGJUz+MgoGhJ/WxyDDf0HEreMF9NA2FRyIKjfTWsoWJjPhEX6IOg5XUDuUmuPyfw34Ei
OewWQ58ycdelAD12ud7JaGwGZgZJZ7JxBaAU0MwDawYeuBVgQhAxNxLY3MrCeKk8s8uDMfFhHk86
Iw17s88fSZ+3d6wp5W1s27UXKDgwQTaVWc1KUp9GFPgFFjRsNDeZ7OQRYuuJG2qDAGKzU35bBJBl
NwIzjce96/NkkxsEngC5ZXFjndotAMfojQAgr8kuB+cAhxxMSn3/R+HCHQAWWe57lcDOMWB85FWI
fVMlUUwcZgU1BC2LoFOD/ovXmHfcMX1nEwOFfJM1sNEdvNJG+TC3FQsLP443bqvLg8MEoSFkVN3X
SnDyg+KnrrLUr19ZH8P8zqd2ceXGDXPDpjdrNxgLQg8WkVDeceMOPsiZWY8HoPq0lTCg2BPUrZ2T
sBCD2BGIT+6kkBIWRGPZB4WdQzY9JTwO0TPJVUh7y8hXKRv7dW5V3SNLUo2v0dBLsoDqCWTVlOMk
P6llVOvcN/UV1HFSvs5MkEfhWIzqXeiNOnl0pXJHkB8BDwpZkhEIqUoLym++hOE1PL11bxV7Xfvk
4UlsS6CI1V7hr7ecZOA5p5UUB0gjVcYtaBdN4NKhupG9bT+gHwp1HK3y6KGRhX89xISIFSOyb1f1
UDK6dr3EiDd52Te/XGjFrqRMWzcAnUBDDagH2mCjtci9QtErDomlxARImWslvlP3Sv6zV01Xrskw
aS017vDgd6nz06+VaUPbM/FoSCfwT069qt4z6WVtSDvbv3VUJvt1i605C8VoaqBuANXeQ4Oe+7Bb
5P4YkLSzRqBOeHGDOg5eSictKDD6Ou3BiB/S9r1qczRcFLOsF1qy/lvJWglkRVHsNN8urysQFcag
GkznzuYiuy+KFjSNcrDTB5FU/D1JWbdWnSbgMFIMzh6ehrC0dlNz2s5Aib/RK8KSKNE4vdFGzWMr
JRVNdxJ7Lay34pTsWjbiI9lwxTCiCtL/D4ZZ8neKStePBqy120kX6ZCVifdG8qL43thF+YY6I4Rf
47J1FCAnGtR8tKJTh4p2KYfhqG4O8MzoQIzuim44QghMK6HF2oObxeMJsEI1JzXCFrcHGEOYXa8C
lSj1ZhRdp+0mrfBHj2TGoSsqAa9e4EVucHLoVxrsvn8AklVtSytH7a9MuzLHRxfYKRxb4J7NvTrd
jRC3e4H7ttZEWiwMM0RCZ3kh9PWaPrLBoipDyD8kB7jPVvCa5EB3h5hHpTZc1d0BDus1HH0SYrB1
kcQjC7gGueZIJVmVwZU7tneMV9B4dYYsu6NeXj6xpqDVNh587Wg7mZ9HXdnZKnD0ysXO4Io4XyUE
awkUe4NuBHMsbWO1NsqGNC1aLRyttmxl4GWkG4IBhWm4pCq7msya+bNtiXLVuUYdqULKfapr7LHK
W9grYCWvgHV1X/VS1S9Q1reeYAnGNw6IJAZ+dc8Be+KN95L7fndvGJK4UA7HGRFlbi1Ay4N+IllD
FgkgL5PW9lNJePlKmxZ7RV/UqMqNFY1fs7Ek5nXlZfkYKF0OP7s2xxvUFKPXBZ2p3g1B4jKsIIa/
LoraWTPhFL9GR9OvAGjkD5U1WCtdp+M2h8sAJIBlPtTBGHv+M2qg45WMS/5i1wTIsdqBmK5qsMtE
fp2SSGFKIqTikDzOtK7EQSEc583wpesFHuoTp77NcmQJetw161y1/K5KOvcx8VtnJ/UGxoJJBjxY
4oywfa7Ea1UqlMELUmebzAdITmtHNIzKBtclSK6VQgQAKlf4DpmWJtBeE9fUNQbgQUu1h0x9BvVu
NrhRLpxq0yUkvdGG0blPbc1fO9Wor0vFDbhy+07xkrlVvHN7NRxkk3kHsEkpbvvKuB/gsxhpGPpK
oVp+JILpV0WTajdmrw/YCbs2i2yuiZ8jkTRi0AeOSkeafdDILLmyHWru+zxh165L9Ts368DZ6j1b
7WJVWhn4SCKmoSVrUwajgjs9r1S/rjRZ/EicKt8ZgPttUAo1d03ns61NB31PASKCvVqOF1nqMch2
msuHKyCNBbrapoSzSIJzbVgPkE5+S8lYX1tu14a6TYsbAorRN5KWcHFMhCF/9aYCeaWDI3wIfUm1
AZWsjEPbS7Rn3dDcxzar+tVQkXxflKbMQsV8a1dUfnfAAeNsbV0jKqqTAbqA4DIMV3ZaouumamIc
WyzmdarpNdyik3xtth59HtNGe1elBzNzC+Ry1JD7bGsyV23SIaZWNDpxurJZpq5tkao1NGrdMigb
Zj4NhTHccqPNV6SU/JrbTnwjE9e+5vWYb+CL1YbMHIeVC9LhOm8NdmUYGt9Yfl8fMSdQJy50b0dr
LY1IkcVFkA0uJLdTbq+NnIxrAKrFuuWt/eyOrX/0coHP1Pr9jbBiqodC1HC/MmysNwAgS5kju+vs
6q6zqPUk08y9drq43RGkcCFWg3/HPVWOodW29oljHSfIcFIo8DU+AJEENjE3UFcgB6P35ZPvxxLU
pdrWsy3VCgraEfCVt5kE3PIRjZL0OzyjwGnkuih+JZqwNkYWm1sY1YxdlBqCxZuuQQcrVIYPsJhB
ZPfdtFuyiv14xHNlDaznVd+KJrTNwT71rhjVwRIMh4oJk+d0mxeNwNaHND8J8tgZYbWtRLHtiVkc
uwbcSsadrITNtwbRdd2oDyN8zR+cFN0NmtbGdZWDH4YkOdlVgg3oYg86D4ymsmqgO7zuu4irbjfk
Sb9OqO1pkd3Q9LZmXVUFPm+ICHxHc6dPkU9QHus0NmA8bDK9i5Mj6XocCj2FNEkAQUUHaNuy83e5
BQBHZaVOD1IZiGSh4zWdWqe1C81sCB/dZXrlFDh8zWqLk8lFkqiz0Mpl2bxKZGj0p01i11zh4dZF
ZPgJ+n5YJj4swM2xA/aO9vb3VtQ2DNbcHj1Ud+z3LWlxQMZ1s+t0rT62joxxWWzIvoPlZwgL2Ao8
CZA137ksCKCndbMeZFqcEuGQbwVp2Z3blSi0EWkKEPP8nPzwkrrfpaM+XFVuRbZu4mk3PVboYarI
fMuSLlkbVCZGgB3RfbI6B7JKvDWgPEigWb8lnVPqJ6PUav2ukqS98zOOZeg23SZuWm/vO6M0A5vA
XrCDk0vUWkrFAQREk3s2OCIG/Lt0HpSVqm9pDWJfT8cMiGMktmE5OgBcdhoefCdrO9TooHHkwaz+
BpqvWwQw8sl/gIxA7saGa48yVqDHlPAoEEndgPVv13jLM7+NCssZH2VRFmA3gYAUaFrMwBeGFn6R
WyBi4dU4jrWK03WLkseTnnr+o2JlvDGsejqSJXP+L3PntRw3kq3rJ8IceHMLU75I0UiUdIMgZZAA
Ejbhn/58pZ59doszMdr77kR0Myi12KoqpFnrX795zBrTw8hKuCvmAox796uTrxhmu02Jc7WzkQcd
2MWzUXKMU0bkR8cx0qOqhqILNQ8jda8rq5hmNI8U8M19nVpBGBQG/U0p0wdlzup5FVkak51Vccmt
bpNYcKw/I1BsjpXF2kCtOfl3bYnIkTXYWCX26htGP+WoxmtuMzXIDD27dniJtoemu02SLSRL5+12
qoUUFvaVIx7LEU84xbMabZNyfs29K+wsFxNRc8HYnubrXK9LcS3bcUsCQUYAo8D+KRNr+dOfh/Xo
9d38luKYgeR3me41mqJXp5nqCGt+R8ZWb6x+nBsY7EPshBLAWJYjRXI9vLrz5vG2GLYAiiruT30e
SBSwpjzPd6Zsyhfm5wEGoXSV17WfplenJE2xkAbcH7SV9s6ti/lzgRbCizDCyZLMJydDpE1a3bdT
PprRpE1wdCysffZbS1KhqQXizlOQ1vxiqU8BoVfQoTd1mHJcyebG2z6gIFAXm3CRo47dTIIdDc3z
L9zmfwVhPTcV/7xHpX5Ds/Y/mhvyo97/of8Poasb4PN//gsh+hfkav+jr17r9e/Y1e0H/oKuDOcf
IORkLSFlwcn8Nov7C7ly/nHDzG+Sf1T19i1R/f8hVw4/40KuxVASRg0WR0xL/4lc2d4/8Aa6EUl5
MHhCQrj5r9f1P0CuzN+xdY/RGGZNBri6wcgFPsc7AGvz0qq1hg3miD3sglSaYje5nh1q7TjFaiMS
O7IKFctxba/AA9u+kFClOS7qD2y/o1VZu44GGwtI6V6tLs0PtlGICzqFLtSDlmy32y+9PC33Yz+D
rGTqfuvsNh5mF77lZv1htGmZIG7/zYD49Ybg8aLkJQkI3M++/fe/IeverMpCy0SOBxVxZ5udnoPb
F6cNYuQgn32T5mxbvfJMV6riYEinC/3ofOE41cOJijHxZX7Ih+BSqGx61ptmvU87dRmImgecSO19
azh5PGyTF90AnIuV9QgQmAVeum9Ve+iE2+wMGFHXKgcASc1qTyf2J5P/G9757m0yczEhJkCYZ6G8
j1fzEDzUnWk20dYfDDvLnxaQGWHrn0rUtV8oH8xIdSTvNaP6uLrCTNxVMzmlR8qKyrh4iPF2pb81
NKqBfhl8oCLiJ0RCxE2TgKWa4QZ+FBaD+6ir3kuI97aPJnfMznF2bhs0n73JJatlbZeE69z6WE3w
pbSyeTFLe6Mv3ew7TH40poWqTERnOOfFHdQfOCfGu8RBHjf2H0x4sXW9fR4w0n9/3NOS0wZZ3IK5
1IxQa1wDRYw4F4MmXpy2sRjAZgbQgFNH7bDNn3spfsxqMZMtLyf0LXkHqFb7gDXcbInbrusd6uz1
jpCnOimMTCT0os2HsddOY6UtH7a+Wz+Mxkmguj9oTqYehMsXUzFasZvWDEutsTHSbl4J/3xT/fxZ
LeQMlkKZ2D/M3V5zMAciRO7jHBhc9YPfxdVAwKCuxv22IvofNMPdjXLMkywrqTssQx2t1myeZJE9
zVVqxK5VaBdL6M3ZCMCXc0jyp25FR5TKJgWYW4c76jSvA5c1bj84zimXZyH148jvT2NrnOir0M+6
QX2oyMOh3xz0e8z6tuMyOS4FcQ3JBV7/o04pmcxeF+CAmvnHrZXervLNt7wugntHDgnzOnlNxXqq
ejc9dMbsnB1rCeglsq+NjS/lNPm7xW+3SMlAxSDYHQlKbEZNyeYqkUXF2zjhB6xpxp0+G8Zdf8s3
6ScAC1munxf7MIOl7jvUKii2tuyQjmN+N2v+h4WqIeGAau4EaEHklvPbOgA77lz8e0ZhjWcSZ4zL
ry9LjYayCvTHVaIP48WdhDty9VrzR3JLga5xwgp/nRZdM6XnZnh1S/MOgNo5TKvK9y5Rlq/tLSyv
vIVBtb3Vx5vama0b4C6KrdDbOFZOZHfeFaBU3OWKNlOY6n62Zj+ehXPq2U9nAzJjKFxF8slkrh/k
aL95zexFsKqy3Trb/UXLm+/Wuhj7YdJRbJEa8rBhkW60F9ZnFdMMbVfTzNoEAaqKIdsQddd04qGa
9Jcc+D7RigDXIiUZhs2lF3oUh/u8rbor+q4YrxhThcrqn8ut8+NtbVXc3AbQTdl3Xyjh8SlZ7rql
d562FVy51DpsU7G0MoVufnTV4u1W3+niTeCO4lgbBqcGb0ZNBFK1yiji3iv0nU6vFk2NYLJhz3rU
ZHN5QetW7v52x/7zLvtt6vKvRz3bHttl04RVYSPf+H3vN4x67KlvsOhoWXZdSx+fLA1Z22oq9nkO
QVvaZdRnSjvnlWXvnW5to1+H1ZiS+DVM8oIqk15+EQejDda73NbFUzZWF7Ki7kEBjMOvPV94VR+7
rSvTUCw1KaPpxoWSpkHUdf1x9FMt1nNdvLXOvraPaPGz+6lytEPJ8jkHZBOyofQfLQDol6Fwx9hq
p/owL1nsuHV9p+4KXAGjaQ4aFwVjcRg9a0kI3prOStbndu7Lgy5qJ7Yx+DgvaZCHDpb3n9Xkuqjg
C2P365dMJyXJntK5E3ntn31SmEJAn8i0Wu1YWu7LmOscT+aQWkdKkjvthmxqg9SidLXLi1NO//yS
G2r/nx/Uu4Dc251842BDFkXIzFD9/WUFv6JlkxVNtFhDtestvbzIFnRdyyd58LWDPpLpElaFee1d
TyZGUWxnoI6BtrCwDmJdXqtV9zArbpq7bh2znT+t+u1ssq6Tcq9aoSlo/6yBXNOCiByB/IggJk9W
v6OLzZVx9kpr25FGKeM/vLXbXPv3csPibrcx6XaxAOde/H0NtjO4+aSpIpL4vRxsi2lZuLjYReZe
uv917XnwCfaMgqoUTJleIasq8r2E5Z40NSAubdON8VfeBUkTNPFiUjBAtf5crSLlQHSsC1tWXgJt
/QMF4d1M+9dTAUdDyQPn2XL9XyXG3yqlSW9k1+GhFbUoPbVucY+TXchPc8OtWc8+Ws2Vng1QNvTX
Njs7C/FI5OT+gazyznvlny/DxOiJYYgBJexdBaqWeUEdWoDT9V2wHyRYmQ3gAVhjfyyGrL6kAbiI
uH236nW3R/bxIvLW45F7T4HzIHBvOzWwDk+/vgP+T//6LoNhGBuT69NVj/3F6PMunlyez6jmbV8x
w/7TW/k3i8HDtIr1zhznNqf+fTGo2vWQFxgIZLV2TRjkTefBelQyN06/fjHeNvWv75i19AcoAOsh
v5VG//0FvMA5r0UAlJPnPunv1MuyzxJt7s+13fphrco/yN//3UJgx1P7Q1njdTu3WvNvC6EdmWWs
pUUS+WTFtUYMcQV1N56KpUyyydBjmRXfq94IjlWq2XvX/gnM/oe6/Z0n5a9lQIdk3g5y1gCqnt9f
xLLpo8uIrYqWNnV2W5d9YwRNdnbtOiHnvH4JMrNj6IsFYAqjzxPdn/Q376Sht5eA7xpuDrewtUCH
Dvv7S5jWvBoX/ByjUkrnLIzB+qtKyclMMqSenv1Gvbl4zu3XQMvOOfNoXNse7K62wiVvn5YaSNZ1
MAkCaD/r8w0rqYKx/IOi8N98VBgT40rrgDzTArzn2tSWMn2zJdRMaCMrXLO8a2+QbGiq2xoZu0vn
TUFsD6N9EdVTTz3yBwsA8/Ywfj/18L6gx8KBWbd82A+/f1Klr2dEi69N5Bcn0XmbSa8363fAgTro
93AlPXE6kjZ0GielktXVn42+tj4axnreZE+S3mQ0KCmyacfpl131wTqVOHQdh0HqES5zwR9uINrl
f3m9UI8ZjdDpYp357vVujGDFwr3wV6UwdDoV3Wxml97qRt5D8Hke3Cige7mT/fTzP18Rv9OUbqsK
Ugp/5Y0dwqJ6T1d3q9QuCntsAFWpY61iJpB8s7QsUtZYPfOSWUU6g5b//Lf+Msh494gwPYX3YsA4
pRt+95aH1Fhgs2S3v1aDUPlaj4W/y9rci5cgH8PG7fVLX1ddbK9BIkdrjTMioclc1aFtiC4itYc4
Kiff4kVZhxsY8aTOk+z7P1xD76Q3vz4fmjhyADFZ5i5970c81AowuOXzEbcyem6Zp4g+7EyyGgv4
wbvGEY/lUqmHQhvGaLaYcPTatKdpIEQPXzMnMkmc32G598bgqbwuZN/dw5/XQpWmw5O+EXOwiD9x
LP/NU/VueiePkxMS0fs92Bl+5tapW/E56RKcnTGQm8urGjon7s1KHDZJ4f+fn+m/XpWEJgIkUWxw
TkEgvb2ovx3Uo1dsxcZHGJadwSllfBm7cTiV5vIQCBz1fGDCCt+40CUr1GcKFts5Tm2+3oZQ/9ew
9uWHQS+eVpW9gSsPnKtMbqv0s1XScg2U+iPTsR5CT1jexNaa4/xhH7os+vdbESIiEn+qJQeZiv5e
B1DweIagF2Qw2BRMq28/9EvZ7v1c241bwUXnizRKhdhLKzevk1bGq60VjxMchIz+cevMeLAT3aqY
moBDx66mIGHgFZZMrfDjbk0vQjhuJIzqxmyXH9rBgh/t0mfPPlQGI+sftg0My5mCHb1acKWgPE4G
Bm/K1n5guzkhTkw0F+7shmNFGQyPNU4Jj8r2+RhNH29mZ0K62BQagtPcOaLUwLljNYfExOE62qZP
BMYnTKGG8+iYkkm3EvubQYWlFXdVmquzMX6eXAL/psY2k3zC/XhuNyvqmFDO9gAvQ7ShCiA89LYZ
Wq34oVpr1yjm1jXFZqxnXpcM2vjTnbmOvaK+x2XMVsGaBHgdza12qbuPPuGMTw/0MG3SzAzJ2fVD
NCvpxhBCYn3ZqqNl1mvoA8vFMnjN9CUPuWfdmNRA54Q7zUHYsxU3tVaGanY/myAsiRpYfYWXVGS4
HhmWh32ZLXgSGh8WzW6fUFGSSWsVD15aMAOyLBVrpnrBcSGLxtVVSdlrO7FUjP7QCRUe1CoD1omR
ohvUbC3fK6M9TczKo2J8UO48Rq3BvEr26biHHW6Gs6mPSV1MGPK37QjyVNEuDVOiBctLUa1vCxh9
SNpzGmtA5zxaTlnvlXFR0i/STJbSqeMVcg2GMHkoF2Jf1WkLyu5smtrdIkszymAZMAVMw7VuzGSt
tW/lvFzSoVnuM0OuV78xcFJc3xSeAbEGpUVISZs9Qu9yBawiCaWtIl12LDS8AevXIaViWTWCSNpq
TIi1Fke15PcjHPiQFNouphgCaeU+D1Wv/FM7Hrdet3dlh7noJsQ5z8si8vrPpbCWndKC76PbVfdL
O1ShVbXlnvU/xoVft9Fonhhdnca09EMRWD8C6T9WayBDWdbn8ewDjoQzKdFNPxlXeGNVONTLgzkw
6sum7k20Tugs6Xza9B+us9ZxbqI5kqUod6glxrCS9kuXYXzTjynOFXUQmay9IzQkvGDiZZFDrNeO
2jlQMcLKcm5dmmKGnkcZc7NQWPSwVd1+ywo++4CdHJpSTlHtu25Y6EG5M/i0T7mDZc+Y9Yk98r8h
oS2IVpzCo2ypv1VrdwiyYghbozL3zjieWkK6dyRcEU203RKs5LQxidvsqKtBYLq+tCGBVPMhHx/m
Pj8rxXkSrEYFSdlRwjx0oCPdZmz71iufxgqRohCVFctjZYJRa5A19uNSQQlahng1/YnQDreJ9XZu
YiksILo5AMQbpyZSNr6oxvy98gojHKFqiiYx6HrhGXjJVLLSFlN8ksQ4h57bgB45TnXisF9jqd/Y
i1jQYqqlxqiftKR3GRavgf5k1bpDgaIZTJvNJq6ENPZaNT8L+1s6BPAh3e8MCgz8TPXnjhMpkjcL
IzyAXSijYIE51gyQWoY4bfqnkgNmX5SefvS3LzpExZ1V1G8ub81s7SzBeXwBizSjgnlc5NsqTcB4
n0W9inNZDPjBGzpr1CiTdD1ajUgvhdbtAjCMcLGsdTfrSka4h7VJbjNqrvQUP3Rj+B7QepNrnsWq
9uvQrT/0QXkac/lsNsdcZF8qglaReXgNy0wL/VrX417DZTZoY5ETrVzQ62E+Svxh3hO6NNjyU1oC
e4nW+txbfKOxcKtguhDjkB+aZvg23E4KiHHalg1HAp5ytKhzGVOFOEm+tq8ruQ5h3s7jxR7cr44a
q52Yt69C/BRFyZSzzNeoU8yzywrB2qq0D1U/+2GndzB5ggJR/KJ98YPu4Det/cFtxy4i3AXSRaCv
l16Yx9bcihNd7RIOTjFyL+SPytAvae0Hids7n4di9e55vpyDsHcX+LoheX6f9bk2dsX8RWKn+dDK
hvGiyIMdiHLYL7kVjr6fxzNI32auNw4fDuIwBaPUwcFfykeIY+m+EAANm1Y+QVKbcAKRX6u8Xnc+
s4xO3ItnqtEfFeD1w6Kcy83tXDlw+7ypMxNzlDhV9RvLSQ6krFcEdzc15OCbOTtAPnipbDwzdrcM
hupiV5E/IItWtnyZnAeEE/vK0avYlvZxFp469s3I3sBpyg4E8qQSlL13yqelkW7kwYcLC9zmkmrM
vgmrxyZ0qsY9OdCOBgdNqAl47AIkrYXCNPuTapw0yYp73anvoZOawGHyO/Nt6wFgCzRNc+N1zV/b
29LoRoSMBmZXUJWdLyKzQuDj/BgY4wX/wX5nOdkdV+WxT+2wBQyOnDn7LIy+iGVjzUkNdcmx62vl
zs4F35hX2hUnHseSWM5lPsleuRfoI3ccU9WjmmEsm7yuvq0h08GorbQX4afPdJnHloEYf8zb4Tob
45ZuE+dFpFfeb1Fvz9FQzhpJPIsbtnBqw2ayD9Cs8iNQ2dWQTrVzvbq+WWhgxJs2e6MHPNwab29l
+re6r7wwoF5bLAEnK/esUDTFy7B2WtT7/D5nxavR6PdQPZdETGovoB5tff1a2+t0hEIAh6Tb6hBq
et8OcVHDG1VqTjBm7aGqGT6slLyI4dzvDG9R95loBMsc4rDdaVNiu+a3dUSYNS+BGVWr5x1MMFI2
svnRgat4sNlKlxvfM/Rua1RfzUMzNq+mRnbq5EeVUlxM62QlM074zEakAvT0HylQr5uRcq8O0IuX
TZD6xquUo1M9aCPjGOvS5qb1hRtPJvWEZ1TRTfHsFewFlyaGUjAemkoLx5qfBeJKWmsmW1SrdnQf
3vl5Lqr6rZ+ap5puJtT90We66QGvdh0D9lMDy6K2jKey1OewafZZtqMcyTbr0E/u0TGLH7ltHhyp
vWbq46I72U5Yh7VdOd5W34grggArmfmQujgnTOdDnhNBJhjFTCVK9g58NBEZx7xensn+g45RNBx3
S+RkXvpISivE2CJcV3c4dLAeqEICtEhd+VwXrP/OqKekdub9oPwAPvlyH4iyiZDerAezt3uq3uzb
gGYmtorqkGXdfS11qG5+eqFO+1rMlZW4qr1a2fxl6kcDUEUes74bif2gNsVIKFomnqka5p2eu9Sd
Q1x128tor4e5dckKXoafo729BYXwKFG1szNjAji/plVZ7hcCNRO4aQnXmJuM1vyh1jT7orUiWVrv
Puj0ip0mnvpRP/itjNxCT+PKIdBB6wLrhS7x2Vy1sBwX69xabhavurvHYb7w5JcqEFRXtcWUZi6u
1mLuKx2DVE+lX5zblpAmYoBmq/dlDrG5hf1JXzR8mMYqS1TvPuIg4T+WfvPRxo/pWFN3oCb5MMPk
j0fHj/Hers96u1EnhV1PoT23+YFDVkua0lofDROoApbtHK8NnlcqOBamRe9kO+nJgykZNGJfGFZc
rdbwpC11pPB8OGTSMZmrF0HCwA4j+UW/b4yDO1Y6VeYmLy4js7DkMKmA3yA+Vz9H+vUFh0g2L5SW
u0JJKGfOtCIu8JonRi37Zmh3/QfQTpNcci1LVmPYzfyLw3cVe9r2PNv222Jo91ZB/JbRn7thPKZW
50dqrqjvOOYNNfzMusjVix9wsWxd3dWlQ1tDPWiO9l72VdiYMPiM+UBX8sFGGd52z05BRqmLxkoy
Dqv1NHSL9TwTiMwo+lahveIKMIblJ2vyHtaS2meqj8wG9WgcYL5IS3tcc3HFXirEnUpCPWQk2Bjb
XeuYhDvWmIgSUn5Ma/eBSid/6KirRqTCJ5UOLzQl5dSUO41WKpQ3d8JlTk+TFWzQoJF8BQX9WlDe
CvpmPwv1tS86i3W0ersS6QsY8PPsnKQjrcSSbhVbqtCeVY0xO/LPqEp9zCDTzQpvr7Rptgzik3WY
TBHPIzw/H+ukGIu6l7wn3mU1H4VpXOpir9f5B4lbZdgyVmoG/btorIdGGVlc+n4Z2QbDytow4pFB
OXf0F5gWNuwlRrSTIz7OU2y6jF7trE3jsfOaSLN/6KXzputLHwod02ijsBa4+AuU2fpK51OHPr6z
N83WQ+XkF5jyU7LZPgO9+kWW6Ud2hryFlnzJPf/NHh3sSczP9s2elUpMVLiQlGnx0c1SxqdDnuAS
oSj9AX6bg6jtee+uUZa90Fuuffd13NYveds+DIMrQxwyGT3a3an0M2x7Gi7TEn/8Ld8+ycB+qUrz
2rUeg20kgBykDo7J1smDJ4grPBrrzTaOBn6xVjsi7dDpiWtDKW7L+xx2bdhKTcApyPs97uJG2NeQ
1ioTP/BG6ifNTM0QURFohfZJMYJwdvnWZ8dx0p/T2j41kDojN8McSTfFzzpP11hrtk+rGUwhkU17
38Rcy6oIjs6q0BftpaK7O3Hn7mxTMeKtmbG7WubGNUUf+fWRPgUBOKF87ZT2xdjSIqkG+0eh4Xpt
sXY459LGfikD8c3T+Fy5r+9Wr6Pwhb4HyEjrkdIKaGUQyYVonlHTQECDfF9ZT8SZqAMt+BN2S8ex
qoj2ELdZtcWj8bCvjHTZtlENXyyrlH4Uef64quE1n65c3e40N5GdptmxbRaiJgxgoNs0XTTBqe61
S9nX8aaJr5qGMacw3SKZrFSj4cNZfVT9sbHdx64yaeMo9dsDMUN+QtfJh1fOECHPqVBMozKxa9bB
izbPMCJZ549+CaCUmd7TyjD14CJdiFZPckqiv4ocDplqLfMwLRfxYtu92FedzHY3KCZx07pnVLld
fVLNom69ZcKYEBAVuA3//9Aac3+/FhWT/q5k46XTQ+maMwRltDxEJcD2NjfuIn8rw9Whp5V1ylGU
3qgq2vTBng7CEXq8oBo5413g2epkTSkzgikhxiKgBfbJUDMnHGrsE3RKj0Fp/rUzB7I6qJbsVL8f
Z5tlKl765aY7U7BdGQ3Aj4WyHzvS+0FuYqI9bqC6+xZjXeIkPJQZDi5gxOqELhT/IYAz789eEy5y
fCib6SQad9x3Q3Oc1/Gm4GsolQx5xsGuj0rs5BKtztyQ6Jr0MG7NT2n0C2QEN8582oVVCS9BgPTF
Lhh/bljCdjL91AHBR97ITTOXTREKiaSPheJmdk1OwXYY0NWH4yTHnV8P3ild1c6r5uBojfMVuuS3
Zbaioi0w9sadjc/ddPddrj7Y6YIdrGfsUh5OmGvmS44/5V5rCyseZw06zHe/73ABnW2xU6VFmsNU
DMe+0nYrFvQXZmmftaUPYt3O29h3skcfw9Dnrq3j1GGaVPVvK1paxIBNEUEFrRL8PONg8rjcloV2
pid9ttSO3Q1Dqof5KqoKPMMfS5QZBO32Pg3qdCGYZTfZ2qOq9bjjZD/JGcaCvLWdQf89yAD7Ri/9
alliP0lT0e+632vC5sK55m2NRfbQFdknuSBWQvfHYbZwUVVeqaOQGr9q6chBZBxXFwrlonEMpJ/E
NlzHRu79yTszxHmjpsmivC0/tXV3RnnJ0yHlSLPEi28wkoN+cpm/Mkml/XXqZo9ELGn7EqNe11AU
2QgFFg4pmKN1rDz/WPjtG5jBMRtqcBSvWmJIZlyiWmBQfGhl0nd+CuGTDySdx13uMCGQI2lRDYfi
ahZFmKJ3ug37afTasaI6hUsny49qqxKrpBN22vq4drfeoQciNfN2ZyDQQM22nRbXUdE2G2C8eO/u
OnoOREX72uDAwgpGSwTUWjbjhj6kh0sM+icdrTroq9XDwCXTJdUZYGSs/dLpoYKMS6hbWuLVxpMM
yP3MTbdmbDj2ka5T8C3T9mn2xM/BtV/AR/aDY34NzHmkKXQhLE9sn8nQIqaCcIzy6rvMpr3vAtx5
84ojXSdq0EfgUFOgO7Z/cKZ2QIk8NKh65r1OxypXncw1x6Tl6T6Nc/NQ1wwqWR5BoBPnvI2I/Wrn
0cx5J0KpY51O+07Yj3md/tDWuQl7iXjGMbNdr41+JMzhVK8+hU5GlaODW0irIvCvWiBU9F6WiAG0
6/Y8OpsYdwX1ZVnGx9noxD4wumdLy+sTrV52nlaZ9K1zQ9OHNFrt8TzBm4qBsMmWlhYQRK7du5gz
m8guJgRkWIjlCcYeLbw7bUuclQJmXr2ApcbCHGZMsDTgyRmeddgD8yB8WOot7tbmUfO99rjkX/pa
iAsht4k7dHtzqVIOiFlwksDQKrWXoHxxu+dxheooN/vBM2ZAFjR2jQPrel5eYLbUEfqI5th0Wtwv
1jG3JL+T9Z/pKYvIRcTGpKD/2PVWmM+Cal0M1y3V3iyFULGfC3Q7+hzpaKLDQqUNWjGSiOulOUjP
wvNCHMDEO/rx4WNHN9Y6szp5DWyvYJp2Hgo/mmkd/KQzCd55CexAP5HlE2RZE7ceyF8x6sdqQJHk
Bagadbfl4mWQ76fFlXFMSfQIe0p65t3QDi9WL76bjjlFaMocVoflHnPpxM4y5xdrxfoGppZWqSci
lMizgthTbB8tp7kGJvQpmVrb3daoLsqaRezm2dj5yibDBsmTVaFcLmaIUdiKKoZp7TccsMXBD8ud
RyptBFkIulpoTF0ZOzqiKdnZ9WVcKPV0cN3amGCMOAwLsDfZSX1Te2MaL675ZbGhsq3GhmMaD2iH
VPue9DsQyUD7NlArdBVs3K1q/LAaiflpp1vB1NVBiEcFd3E3fdavqSRex8kYo1TIboWO3rFslzGi
ljlrfXk/bDKLxMxBRFPOZDvQEQ7Yekhb+qiVQD1OJxNOF1pvbH4ZIjEbLRXbnEohFEIuBLJPH8Gy
ZjyunXWv64aHrrf6pgn+qq4eHjSb8VtjtnQSFUEdbokOVrtnK1InrcDrrF/I9f7edYsqsZURRPnb
Wm3fsUbeos4gOaXzQWpzOw9C21mO5kYq/bw9ew1sdzENRzuFDignVoWZpRkZRFDPevqCYUiLfaO/
mjjkgQkaKdupOANjUiPVXMBQ+GJtrZlGWOCtSzs9Zu2601EHHaZy8ZO1CVoQWKNnBDWzZZXclxI0
Eama3BcueWuIORmaeOoKbNHsPX1+0wKV7XOxnSyTNbV6dhdhtKolpA5+p7HitLatay8LDVnd8p0x
dfW0Zk6cQQ+MSJjlCrA5mvrSMT/hGr5OyG+IPYyyMl0S0Fz/CPvvEct1/oyUpz5wn5zB+8YlApIw
ifXsmdn3YO4/Tr7vHHNTO0GJQ1w6VkyVfuBJByzZvNg+dbFIP6m++K407au1znBe07TZueiLFm/c
Z7wNPkjoPvaAv5nw4YFwz3UczbTebQ3w1zgkeKUGQFe2UsK1O8J+CGTJ6hK1lGSiZldnYxPRYi5u
AvPhte7oEszsurisuHnMozRv7GdrTdm/a4V6H/4Lacdc6I8uvUjUslKn4Xkr8HYRZXDiVNtrufiZ
zeJRdrcZek0b6Kcm4Wu++tFrxlWlWbebNetj3g2nbtMvbc0DkmY3Rz78n/T/cnUeu40zYbq+IgLM
YStKVLKSc3tDtEMzh2KoInn155F/HMxgNoJld5AlsuqrN6bLdzmfva4SXOkjW19lyFWiV5vEbd+4
kZgHyp/kfmDDu8RckLDxpejt1oZ/F6NEpYORS3pQFjhC3bXR2S/DNDJl1qxIbNWDjE8EI/8sfT6E
8eh+z6ARcZvfwVDrtIzFtbW6NrJSbVsvPkISYiJXeL+71dA4D+00RXqXBPiu6mBtCF56Pb3JQUAg
DmlCagPCqIpbBW9bH+nS26Du/S619rWK210R5MmzOyUH66Kb+yn49jCEhVP8DLTzBOHfRLEyHuPR
fh9jVmZUoCvQxsPMdevweeWzpa/yWsfMqayzPn14XmOFrkGEvwritZRUvDu88ulvDVFsdFhXAg27
3Iii1Ji/7HngPAx23/r262A6ZzNe3ANExj7mbsA7jMKvyHeTlycPGYnHGGYZVbuFN9kdWDCquyxa
/fMtFqlGw8Ibq+HRsTalVsfwIfJt6Li/XfToKk2fU3/k5uAxrI3hLl3Fya98jkxeTmTtwqpYTUWB
NroKqBKgNa6pugSjrL6ZXKBOP70ErnBCPlWSzgwVGTQ3rHSHVj6R+09EUwK0BGqTeh25fkZZrrMY
1bNMPX2tEutRnwe64dnP2pT9Uqha3zhV/xZvzT796A1Nbe1sYP4rpIpysjzCPq6exGQtaxu4C8cw
MMRUxCFWbAoOvCrEBcsWgJN1JTRPrYpPswsYiloWG21Gf1GO05aj4rzKRCWInIDMR/LD9emOkRNM
xiYGu2Kg6a612debwdLjsHOrNxBXe2t6CeCo4xUbgwN4GDffJZjxrgc0XikOaCuzbaNlgGTRRtzN
QOJ5w6U3aPLi4Q1czx7gZYXjgWODzuVfm389Rjq8nLifzYBxhcVNAIbId0ex5ktPc9a6ln+7NLSE
TquI52irI1gQo2LnsyFzOF7uAQDQcnt3MI9tBU9VDhkvRclQJqM42shooBsL6uoCP90YArMXAucD
H/rX3Jd7bBzNqs45CuEBTkmeQoE8bEhsuBvCAYsHhfSirK+w0SL0K2on4t7+h6vS3JQllsXR3ZlN
sCc7pNt0KahVvp57jrMjZ9qVeaiUqsNZKv6aKiExYnx8mrdqmx4Cp58jUWiHJMaKCh+2nsv8gGgb
4tcqLiwHa5pQvVBvlor3jquSMATDGxFi2M0ut8GBk2DbOdqb3Q9fDmgzIEGwQHFq7/cMBaJTX0ct
vvg1ptZh0KOKcKAN+j8mKuKwNmJK3LBsR/gi6u5XjTc8pGy3GdEGO86Vx6y2z4CJM2EYCicEML/b
5utsHr8m2GRSq0M1fxsDqwhOyHw1TfecBI62xGjeueyTiVd0pXSSU8Qi3ptlfI1z6+h32b88MN+8
eQaLM5tXNxBqL4gHCTVRr9Vk4PBbnCcVUy7opXgMnIw6jibd61ILVrCRzCjeHsXyabLxX5iufuCm
y0LS8LldmrKPkrx/A4K+WZ15mcDGcci9xnZCoA2LcUjr5D3fgTmhioMNMGiw9XtMrVPz5Tr5AUEA
t7rnPeSoewCe5u3oD0+SwbMu2cUXWQQbgI8/f3WfFAFOfVu/qJqV3t5jU/T8OWvi2+yKvxkmVaio
mqRfTFyoj0ZMMrZ5g7pzVzh8ODfVE+kMaWGv03R5d+aKo1Ljf1GnkjNn4bWVwbeQw9ox+reuj41N
mdnvLavIxhxYk2IRX0RskrSTRolxK8vOX0sO4rnRcDyUxO7QXVK+xX3VHvzmX8fZP1zEs14tOHby
+kWnYHKV+c4D0XLPBHe8I5M7tNIMVp3Dwlz3AOyS2JmdX1GE0/T0wujurhiB6mQ5nSouGSmeZcl0
AseLaLzAqcTbGTbA6YV9A+RyD3FSZaTJ9CRfkEITm1Su4ClZFf74M8wKKUMePJo5qJlVVntjJGBI
VZRCJdzhSquecrP78ZNEX8MQbDpSRdIa0KHvdRFVBZdbA9yL3m0X9G63TSaHvLgqZ4s2l1WwLDdv
lly1deFuTIUL0qw2uoa9BXcB7lnmUzL6/zTFcJNx06x7PitShXGGNNST9PPv0SZZW008s+zYoWd1
9p2KQzQwd08GVt2i/KATdDf09UtfFWtOHRbLcXyckQyHQcf752fMHl0DqnPnpFaj4QX7tpKvHpwA
UFE1sVEqlkOOAxOSxVXuyz0muOy50fWtXs3IIOtb3EM5GYb467YAiU2NQM2hbNTJqAKtG2Ne4f//
MtNvCdWxK6A5CeIg+bh9yl25aXNkHhUHgZgTgGY8drG3y8F6mTRcxr4JutDXHyTHPGdm1xi17Luo
TYmlG2MaihPAwbm8Lv2tnTgBud7JqSvyimgIHEyOqt284gyAyd7bBqlOStvg7hYdrmRm4Krj7D1v
e06M4FaBXYK/eV5N6s++Ft7HaHA+64zlr4P5J+6+/ACkqjWGfN0X8wPymGnNqTMJjRw8u9Tml6Qj
7aGAOBQyeBjjoWWnxmpma9WZgIijlTRPeQ+fHwA60HlUnBzgkp3tZgeyezgutFYZNbC2udUihuq2
ucVLa6QkSK5A2cP/19bJ0ZbJtrDB15xevMrM7TapxnZGHtFyD4nwiHtIpHfo2+/MnimHlrCIvfPK
VJhuak8nLHN29tNYAjC0uo+cjtdckBPlkPK6Mlhp1pmUKDn6blugX4+auLu59kQEeGxGGvpz3uRL
33RAsyOoXd/8nYfcgPVhHSvz9GV0pXZgDy7WHa4QAyBNgnx3fWWdZo37zAEZaUsfQbv/bGZffWE8
GqoZWFoGLjmyQ9Nmsrawxz9EiuWh5qr3oeazluztPefJCHfw38eq8hnVPOuxnbXQja0OZKx/l/r4
shAxv1Kv6EubKuAQITGaaJFOOumm6et6M7Ych8f4wYzBzCzYo863d1Q7M+NYWpgJspRSH4tVhqFo
qcaPiqwV1CwMKGIYPhOFHAlZGJfrtyeBhLrBs8+Y8VZZnz+4qTowiOvsX4OzScvstcj1v0lQVCtH
M35UQWKBo8wpXPzkH/HbC6YPBHGY7ljE2E7zeY4jb2reZyP/0UdUMd5grxJRo1Esu39gPa4sH4We
H4qJ+c/22ccD3Y0aH5HCElCJSe2tWOlj/Wf06pttyMiVebYZBfRBUXI7kkewkcbL4vtrV+AVc9ty
60gUFQYBKdg2keDd653NSpFX3pk/VOIO7wW5uPOmjwkMTTT7KZtZf7ImWUtnfCVs5V0UjA/wBs9t
sWhokFBIT3hgwWNAbBkvUtdLtk7+x/LmMvLd4sObkJRkIHpgDK+630L6sHiviY+Cgu+0kKIxogEc
gyrhGlihgYln2CqLsDXLXWdlX059/WlQb5IcgonOQQo3WvmbtMr5Om4QM1MUPBhkwadevpaBeMOG
hqcwrsu15pJKVyMkMCvrLj+y1i3HqPst8q/N2nejwC205OM1kaD0XrFsCyGfJqGM9WRJuUZH1K8I
QuBz7G/61EZzdV/AtKJc+834EwcEqLoIeva9b231rGeFREq2NmfKEhf9qJfeg8+LOU1ZZWIL9P6M
ltlux3Y+6L6zNaZv0sKcIyqjT7HY47YOGrHWF+ucVJa/UdLzV1rPXC+76tGcO6a/+SvA5wKmzgcn
ASUn32K2JvqGtiI9nFJhh6qNaYl36UqfRiIdANw/jZQcBKI9/irddcMFeSWmtyBi35xJX2K+wueB
p66X11neGp0aZCv2YjIFxJcxiFe9/KQxuA8tV46seDMSBjWA38BLEbyXBDmSAbKj3GxcVtmdwQOI
y46GF5dbrCjIsIVFtAIfau409Z1AdzeB1e4Jv/3UjKE49Lq/XOt76AQRvASyGK+kEN5r21T9NDnL
M6bDEgpMt1FtqkPVd9reCLAEU3N1oSWqBwlGoZPk0DykDx1EB2I7xdZlTNVToedbiyIBEiDo7C7T
7eIs7doib2tzt/nETirOS9E9ZCb7N6Fef/zYTXG6tcjyONREncGk14kUZNyKKuGMexP8CVwXZbHj
gZH6zggzJcU20esaCLxyLxMRM6vMuBka2KidzAlEu+hfGz5Y/Hb9w0KWJ3rl4tY3SQRhfSRn3j6S
9taFmZ4zvy5vmgAy09M54SNHohW74LLxtPx4jOVTrj2lTUGKSsq87oPq+pl10J0cUY/nnepFaWGT
IcEoHOexnPLgbnxczSNovpyTbr8Q/YRobqlCgBuXzVsCVNnTZfLmD1JuTmSNETySL2+UY4sHHyo/
VEm+HzLzs/OWddsRFOP69I0SdwSmVloh3p2/BC5wZyBsC4VKHsnU6TqNmJ+sQg5YPxBgkYUsoOnR
Lr6o6INv8cqLh0GFNZgoRUaxgTZHVtIrys94A0C4X6wiDbvLxEh8oIZrODgtoVPQzhesBnfMlXCf
3AHjdPgNc1ZSFV8MLUcHLvwBHCRdN0s5nuppOKH0Ru9ik93i0fiSzg2Ce3oJ8d2SGHPS/bq4jIvY
Ocq7DWPL1FdYxUHvusgYlkundfoxm6uRqD3kRKSBHMjV89ZxBq/eio0F7AWg4LJIOFXwlMcf01wM
h2pHWNdez5JnMQSPFlvSqhkC8FVoj25cdmJJUAvMzrW2qmNrDnsD/dWczxefQN447mngmBKxDzRw
s6Fw3irA/xXZJGju7jnOIrjTDux9lT9uKiocXwxToFLx6vQfaXu2O74DW1arEkvCUU2MalJV/1SQ
JWs9xzFoojtZ2ZWWrupBXLtJmDtDy6LaQ02aKYEuhdFqXdmc+FIw2hYbOHwZwuTAib+mZTmMMwHC
TTqRkUYcwG6ctx7v7I/fGY9+Rz9ivPSPBqTv42gNlGDYpnX4fWqxx4dThVTciRvtaCY6Yu8m4aMu
sEW2VaxfCfrtT62eblXfGtfx/vDf9y3v2nrjfOwsH1uOLR1I53Z8yJt8lyxNDTQ8pU8OUZ5PwaBh
tnTNbCs8z9kxQaW0RJhVc24bjj5GOgeRc3/qTXoSaRL0jwVIM7nVqJTzg+LEum2dfx8GD7DItxNg
b4igh3Z8qVXM2Juk/YXqswmtoNU+okFvbYVXYvKToxb7yyserL+NWcfn32cl4j0ZV8lNDXo43G0x
RawubOD2OQMrefZVW7Buj+7294eZndT73DmZtR0w1HbO0+Au2NxtCAueJC1bcyWKc0GUGIlE5qNl
xcaj3pZHO3Gas26k5T7umylMq97e1ugzEKvSWtI9VR1sKKE8q3TwmKzntP4DDP4slSBAu42DaNTg
LWFb09Bk+d+z7wNv/0ZcIFfLo8WZMxpM2unY3znN34dCzbCbonX2eX8PbMGKqN+d3r9279+nvw/V
aJ90b4Hy0kewwbwO3coJDsGAiXf1m9kghAYN7cVfrZq7m/mHbsPiNsZBd3NoA9zmirQF889s6pdl
AEpFz/9OeLvGeiXGg0qL7D3TmRwJbkKn0afXmclxw+/dR66jyqNjwRdaafupars4C5wdL73RfY73
Z968BOvJDWRoL4pTs5e+VvAKR9n4MXJy372h177/5PdB9L19LMvxDXXuN6ltzfM8AtIYvmu9ipK2
gQHq71q2qt+6vf4SJ0QXSB+5He6iJrIBBe6gxWvjJ2jMyK4Ip0mKedVt1LIElxpA4QJ6YF/sC1GL
AeGhsJ8cgmqwDN064u6yjm7aWQROjN9+agEhOwAXnimeM8I5z4ZHollPTV4djMGx6vZDn6DOnNM0
olKlf/x96IvmUE8tGDWVN49TH+Pq8bNNFQ8OHi7N/lPWWwI45g+yObSoxsT537cL5jsPxZij6bfO
KM3rPTbJD6alDiWK6PUScE+hzxpCS9hcMBgxQg3Q8YWQHzKFCmd4bYsU8QLRomzFIerx5EHUVfEe
xAeCH/O93ojyNW/rbi8xzjxqS3Ykm4OW9kqDUPFINS1dMu0CJ3+kDdiL0tGaoAhbpkdIUvYEpDRo
QjH3p/2bQffXP3DaTmFgUnrFFmB48ngfC0i8oiaGI7m6FML9Aayw14Hd9ytF/hVKAu405i3nCfCk
tI3xycur9tK0U8T8bBw15EBkB9+//H2wChsX9kxZsJ8XwXaK37TUN5845acv5uTjb9bjS0OUYFQN
Sm5KH9uuUp21pyInTdW3Lczk6Mtp3Hj9UB3aZvjSdbieomc6xF9vmQ/z+FwFLrmnKMT5EAYRmV0z
H2zl5A/mNGwrz77SJ6hfieKytvx7/c4e1fiEMnClpWZU2kFy+n0o5jr976u6Ud+Nju3AJd2AKh2R
feLNQlfK2vpYWblxkMPUM5xbybUEQYQd/6vQz3zrQc1SCqzz5CJL3LqGLrdYQfPd7zpsen51SHCN
rTq9tKMa1/NGy5Jz0knnkZCV5IqC/2dCvHJW6RBskiCNNAR8R69nhdYD6XKe8LZMqtVWmzm/ZZNE
8UrU4/Z3cVD3VWFRfIhQ7yTuJZFDjtwad0Z38xx6aeUU9Ad88uhL8+7VrB1ETAEDfdNkZCTraRaJ
VKit5srs3cv8P07ZVJHTmxzf2rk/JlXbE2nHV6nIohhPAMW3v1x1+8fz0mGL3N6OAg/tYU9lM5MJ
POI4KB29olU9/j5YJJlqqGOPv8/wEXE7J+k6Z+n77w/gYli2vvbVxxZMKrv2WWu3avD6ix2X/cXN
NH8XF/YPSdsHrWq+qjYdoa2z7GVIp7v5Xz52WjKtTP7KUcN7vva7fGI6ABhSrW596jaMglca306C
gL7OCkTswp6udtEuZznDzOgBEaPp3K2DcpIbkdv/SpME01RCKIbOhLojHkgMnbyO5AwDfWPXknWo
IO2inv0dLNc6t7rUT/X9wSzAqla/z21VpxEWPeu/p0E1UkIrBxdRBoZvubQplHZdHqRzN115JETX
Ro4GR8RbzeJ0W3c+ip17XMWEE+PJRAi9ojsb+u2eBSRnMzv+/hE5erTUuKhUuBwa9w3s9K3xzf6z
8ZvnxjjmkAAn1xrTJ8sWxs7ytDIMvNilK66ByndAdX5XOTQT6Cm6KGjRMbfpoznU5c5CTrPLuuCe
U0A8m9dfVVrOR4ByEnyTXvUP/32pJhkVxmThiUzRn42F8Vp5s7Fb0n5aGw0zuREb2qau0BS3pWO8
lprPSsu6WViMWLVebIPee4SYyHGBwR3WFXBpH3hwRSXUcebkxAub7tMMTHNG/Xci4rHdsl7bYWIW
45Wc8oPS2RHkoHalpGO7aCiyt/Q/et6N5+vAjXGmZa5Y+233mQ+mttWWfgqF748PqcIzRz3KAkE0
7r1gerUCUe+KklwjwyxfEIRoSqNrY7ZXdT0vQLEjaj8OnBurJh0p4Pa7jqPxqvUO+C5BN1x0IxKZ
PhWHCkpfGYzEjTJ/bMzL9ElZNE11pX4soTt6w67OUpsI0FyYTIq825sTejtXc41tk5CQ+vtgavVR
ptm0pTiKXHE0ctEs83ejJEO0RgsHegvuz/xoHOsWYF2Hq9RSe1NifQpZmn46nDXbRWWX3CnYQBzn
ck9HRbylHVup+6u+LONNp6NON4niuM1+vbV0dWJenbaWq0hK6utT4dl8dKxzFupcNRr5S1cMO4Us
/g+JxCrUdA8dHjSvN6FFVNkQb7CAtyc8Avq+mVpn5y9tfxZStdA6c/GcqjuUVhrOmcQk0p206a0G
Gvkkcve/L+7f0RpA0CzBqoGxz4gWNIA71F3Bc5lOjyP2M8TqaCWHRZWkguDM86SfrPrKNF8Cl99B
FPETIvlofu+ctn1vs9o49pymQ7dt7/lD+l5iF01RIS2YOn116nKCWhOgAU4B04n5dtouWTeuclGQ
kEDL1aoYSudpMiZ2SKKWHIpeit57tbGNcYL0niw3u7fZwkVUhmiv2PT+9DnYZyaT58E1h0s74IPj
Knz6fcCtclOFZh8Ja/PRFyYIsv/P8Pg7Qf5+D8mkh+DgR0ijveHmxI2YFdUXyb07t8iKaOjUEFkT
51bXyV7Tu7I4MHiX2UTih2wwPCtKTdIW3PsBQLJcnAt9+DSJtEakTVLY70M8w7PPwUSUoaUu09y5
UW5zCArof7xqRM9sgsY80paeHrvZk7vEzbuwBteDX6qG3XxfsgytHk+sfxSaN+Q2Dw9qlJxD4NEo
MEyNU4BGJyYw5SNf+l3a8bFs4Fz6XdnX8zpDgP4hDGPvlkXwUvX5sq/H7LN2mpOZswvrUhoX09cg
r1MAjHyYz3hgg+08LdBfNTntpTvOYexn7ICeSPa/k2WrpdMlJ/SAm03xHxN2j+Jd769kqw1nX/Xx
KjGYBCtkR/tBB2o1R7K2ugWTz9zRC7fcU4AKrj/i+O1dpaGc7Ru9OQ2daE4ONY26LebD7zOjGA+B
XhanWTwB0XjXfDTjm+ZpTxPibTMLCOU3FohEJzeuXZXSEVyMdFfdn/5+L5BsGUreTcnzPWyvbIVx
HPOBLzmu/G3NmVhxCK2H34fGdZuD4hWkqS8e+uGipYLhDjXGcR4HA9WTY6Bl9adj0ELACqKw1j6R
qHs0Q1z7bUwodTvO9RtvD3x4M39keepwl5b1PpYKMtSFTFbu3R3mNg4i2MF7zl310IDofXDwMdFT
SLCVEqkQqX/JiXzYXBHum6Ynj/jBqlfZH6KGr5Q+1og19Wo7GMrfdabbP7U6tVPYXM210yIQ0hq/
esha+zDhuYOT9B+GxSXrCngwjbKeohunVtVl6Y8xzslXS2DtLuX80VuYuwiHnfepM9k3tw1eMmyr
JA8sJNyWo3t+q4IA0YThQDwujqtOYMZn4nGxqxOdVu6KmHqDtK6j0UrMI4a2d4RISDZKmUeI2Diu
SrKWnX7RV7Mdi30/YhXv/BInq2GZblQ552BMlh+7dGC/pyQ7864M0ONC32GBvdaenZwMEdfREhv1
hugybke39I4ChwlQTbCA/vPmWwNsfUAy+qWAkbp4Mn+01Tj+Jd76bMxF++EYko3cp1OIGg2S/sp5
fqhjoInYd8xtMiNgSYdW35Iwh3ZHBePl9ytiaeQlDZZnbGjq0AjgTs8lw7W7r3uE/quHqnuPs8I+
CyDAnePKf5R02/9hAb/fl0p3tmlKBwassYCTQ86kN/DSXEMkfaDyqXuMev//R5qSwUYnqRBnu2ce
bIR48X2Z0e4rzO9XJD7LLUkMr32bzMf/eVhk+7+f9oXDIZIg6vV/fyRDHdUGol/9whS/L+33lZLw
p91b0oL17w/GjGHQMOb8qER8FM0iPwyLdarAYAXZU2TbxF3SY9wN8z1/GIofNw8KqPm2lPF0qxax
bsSYXuJBtlm4/G3EIG6Jyc8nWtMuqVaFv3/QSZXDFWwSn+iZxcEngZJ8uKuAqH9o7g9Z7SGK+5/n
FQrAwC0vGmb4v1Qu4V0QXX8bAtDNSfYtylwUWEu6bMji/NYN+znNsN9KttEoM9WeNqM/6GQw69to
U0hQ9EIC9FfKyiMuZ1bpwClWwiSIFvBgr7nWUz7dnCS5UQgpn3tt+sigKIYuRiUoooQN7UTt0zt0
OzHi02ZoPftEuUOyJc3HD21zPUJXh61daLuqnIzn2ZT43iCQRWWjjJtKN1IUMXC+uY9iOceyol72
huKd9+3mQ9X0rg2cO3bJMCAodztjNSXDZxOX6rHORyfE27LXzdLfhJWGoBrlToaPRxuPesO0GPiI
oXUimh8sArUe6PDiuF0VxH7yDCHVDsPta+whNSE/xFmrjMFVqfZQdMm17bGKt0aqrU1wv1SMy7HF
WEcafzQKRJX6RApD56X9xm79i3AX0m4abRV4y5vvQAc6Fvxg3h2A2f5ZOoS2XZJF7AzJa1uVBmv+
RKnLiIbSG4q1lZDtSw7yxJHCjQZ7IlHQ8qw12UHhAB4XYnw1Q8oEhi5iukGKnuIt1yC08/JA9U8D
BIaZK63JpDSqY0rCOl6Zqt+0Js0PSfHpjf21wiVNDuAlscRbhkP4Ruj2aQjkyXeI5pYumBVbGH4I
rdkLwAeCBNAqjfGqm3HsI0uXqLZ09TLeKRS7RwZkMketCRVsH/LFOcCeLhSWJf39sB7qYlbPHByv
dDQvd/QMRF1XTza57HAE2T2BOtCH3cT0kUwPTo6KCQuqf8wWdixHA0rrCJJcOht531hapyJ765rq
VSw+uISOOk3ozqbP9IfaTZJHISB2a9gb4KQjOPRljPELNIavDn7Fdo5LhmjX2d6wdN+vTmsVp4Nc
x+5Q7TjF6BvRGD/C2boOUrKpH6yHpqr3i6ihtAl62nh6e+0rJNFaMpzivvuiq+avhr0xHBNV75zU
sTmAJz6C5Ylw6879nPIMs4Lsuo2cVYf/LDfXFK+gAKb/Jq6+kiU4jm2Goh9dJGrIGFtDiiygKrga
F9Pf+f4/V84/bPBABqZDTZao/PcJlAwvFNh7N7unUqcUvoiRUWF+ZTeyF8xaIudI7PIq9T9JQnoG
ToHrCGGCdr76IPd3RuGpNpOxMOQn3RQiKIr3CFY2mhi/xai3N8hT/sF5PqL8CBmTfMwANLkIsfSH
+xVUa/lBE523HwkkDSnuOHbc/qhtqVjF+jtXctX4Kd7tEbrEEMToFsaMZhxRyN2p/OIr8zYVer2d
M/FH1nMeWgahI/YQj2s0us06HqPa9P0zoYFwj6OLp8sMyNXUv4IBSANqmPOVKonULeQO630VLUmx
GTvjnPJBbrQqzUNqpiLcFuQpjE7/txDk8CFjR/OyvHVms+2ru/fxVdZOuUNnGCAyau1NMNZPjnL6
fZUn53s2/oYlfFr3NhS5V0AFgqeu29JmXaQexIytUFPuuomnd3sYj4Gstqpr9rKv2P6HykADIrvV
lGNMjdEQ5AHqL91XM3kEmnZL9vaQVttMy1l05bSQEpb+i7FLHZBM1euxxzDsK5pMUt3aFzryDg5t
GwA6K0oUJZjjgK23tJ7TadHgR93IbCgyTVNz3LiTxPyqc8jPnKi1g5OU2tadKpi6QVHPM8VX0Rrx
3fXjIHuDMeG0ep79Zy1mKn4iaQPHetDj/AteZ0X/U1Lj9fKVG7rB+BHoHM/64Gi79rBLegzADRw4
dzabeKYN6ETdsC2T5UBS7r5USAsMg9yJyWP8mLqaIPQmRaE0o/B2Aufox+ovopkC9a59ay26pFRy
78kacCGQch/hKolX8eATeadlm7LqObliCxiRX82TiUzKEvmuNC2KbXIWRFReCADxLefIBljGWDGY
Lt2MvOqKC4Ji54SbZMY/QEvbcRic00yC88kcJQXVxiYxx1cZWOCBGr+t3RITIZpzXCh7bXjOFJm0
IJHvlOF4vEP6soEboiMUp7eCyXXLgRMyxF3IcoHHg3kCbSVeuRGFkpsUh1S24gHy7n2Y5XGuYy3S
hvavDxcj6JJhNQBXKIC4iWwn/rPrEiR+isPzn6rIb0WKD21cfI2Z4HOwXQicluo4rx0/Y4Xyuprr
I6z5dlb9k+VnB2q8qrV0bBHNwwGnKYrSGeSZjJDgSMnUc1F5782ckqEpn9tepEhdHJREpQdNNLQ3
f1mIRNZgo2TV/ivp5MlzLd4UhjRZ6NZCm3EbdhgtgIR2VU3iAGQxM918J0c45jSZdxmUJ3FPCj3y
i7uOIqfuHaTZuDrIY1c2RpUlU5Cm+RR5jomLwc63QWPgg2VZ5nCvsSvh9EwSDgO12JgiLo9G9j1b
KHFohDnLWvMfDUokKArAcLvoPHOvFSvvOlOGdQyIMEcigqkfX2Y0OzNCOAbmOuCM0yFqrQYoVRtF
PfL8ztq0bvJWpmhoE/8l05hKJ7AzbpN42tcJHwrjWD/Bljap9tGVjJN5gDPYLqwf+vfK8tzSoXLK
j4y6bqinKeJv4l7Z/h570XGizfBMVM6G8DBEYISU6gAyEAHozenKEgiC03GTGYK6JJVwLxoA4yUR
Ppp6axzRvfVm/Uw88FM6atDZkmTbWrPwjCaXtDIWdrL5ONYomJ0cDt2fh1NtV+2JedTBxxj0e/KK
cQ05W7S6d7L001I5IwcJOwR3jDEjf/PZ6kt7EwYGvSGXZH4kGRRADZBZ1tVG3s/HtCeQr+D6m8FA
H0+byWeQGY/FMJyl0xv7xJo+OoLOR1pq/h9157XkOHZm61dR9D16NjbMBk6MdEES9ExvqvIGkRbe
ezz9+ZDSjLpbcVozlydCqlYqs9hMktj4zVrf2qtQf7HvJVi0GzW6qB5sWEb0pNx59NsZuflGVdat
RrbdmM0Wa1kQFdFZlnNyrAI+U00deQajszUZUoujHntl2Ikb2Cz78rW1a+2amzHuSwsWQDiv2OjR
FpS1vUN1jvLtBpap3CBb5qTwn8p2OE2VMo9A4qt1pjfvXEofffIjcdraS8lz3AcDAAWA91cpIk6s
cuvY7zsuhgYHsGTYmxU1W2sywVyVbnS0zRvT6QRX4WjhWstZTrhfMteeswbvf20203o0/QX7xDqo
txjR4nV0N53ssNM0zTnqom5T212PWa7/6jkNTilaptLoAQgItu9DgJ5da1BYdcaxaOVuzsX9YHFM
2b7vLDAg5UWY4vHzU68ZTo33Rl8bCbIylNnGTkOY59ojimQIYyjS8m2R5OapNONXknm2HMvePNGi
mOJHK8FcxOa1H4dPOKLjrbXAeYTZwI1O9hz9CMlslkImZjXNwug1bU2CSJb5y5Ehpo4xkMjBNKi3
0WQTrKKFx8nlvtpijFjT/L6Xs4P0ombDHDnyFbmgTuZRdy2mUGHAgnVog/9PB8+J2UVqAm3w2N8N
KVemnU06MR6WA7sgch9di5yph5LiGFFg+NqnFlLmuH8a/HSfZ8V4SIv+xWnadQ3GNmCls6a9qngi
aM79zDwg/clWjGJBLaf+z5J8PYGLt8Sewb7aZyLSE0jZwCeqZYkwDXEn2LSZc7gwdoS2+Yc+mu/R
vyC6i1yCOLQv+NvE+0UO+Blwz/6SDFTGzs/JTmi5sjuiRxYVbYT5K0kPtZFe927zxXD3MeT0xIzo
+9vqVJeFdq5s0BNp+RNK9J5AtL3bu/A7rI4IIVLYWd/e9eXcbpusOKZRNmF6JB3NBveMBYAYRXhD
ZIToTyq0XyNUhpvUDxl89I/dTCpAGQAo76ibqFpD6zwjYg3KGgtMnQL3nYrX1MDAOWD3H2CglOQY
lY8zsvx8Qpg4aUcnPxAqqO9MVUh8IsXzpPTbCs9Ij7by1M7JD9h7Op0Hi0x3muuVrCzeSr3AI4d3
jin9vJEvM+Q+7oWIkp2E9yh0Lk2fX1eajZXFLh+pYba+1rJ5Uw6XLe+cl4+PkLOGhdf3ik5A3plR
/xZoOHiFQkYZGRzgnJCHtLdrgAkg0MVSE0urNG5V7vx0mgxlYnMdZS3j+6z1d+TTscNIxYs9fgjm
yrFuP8c69lfDdd7qotzAm/1mWz0MVbdoZYMHRx/aA25DlgcDlrCZID8TR2XT06JqmXFwxHQPQGEF
5fXG515LrjKqw6E11pEd3Fs4iJFzARLUE0TUdCpli0Rx8rN4MxiDtS0omlMF9cQM0LnWfb3rUi7A
ecLvgPQUT2GMk6TFuNQTYUhEgPrSZ+c4del9V0qsLI111aEu0JkqYoEOwMRBtwa8Y5/tE6/XtmPb
tIq5yYHAoDvULGp8F6WvLDqs84W57XWamI6gPi+wSg8v+b3m4LDDXsb2HUUfsa0dlZuAT6AjYZIG
1JIiQoLF7NCO+2HjEMmKD+c+c6GOaD5W1mE8YV3Z8O7/jFz4M2MXv2pdRVQYdEGFIY3FwiNLQU9l
NHR9hIK6nN/ocNuV78/8/To92gx6u03AG7J20OlruG+t6HVo8Z0k0TFs6pe2ol9RWoMoNU3eIfyA
4oc4V1bhldueubh3qit+yg7nFlvUG/IHX92U4Fy9RS3bzdu5RuTOruItG6tjkHTnxuza1dj0FygY
1Miyup810zO1Au243j8T8MnlEPtf0TzuSRTTqZ/4sOAzBqu9Uqp8Hlzz4ksK9lA3OSjHc9ebwdYc
muVsfldh5PXledbuRc2oSJKqmYSIysfkrhzcM6lax7kH1ml1xUNjqaesQewzj5Suy7Ou0vbRBoiQ
MU6K3hmP20iTJNQnrXgqR9qaynzUuhbPYcG4RIphp7t9w6ajJ7LMYGUUtAUCmFU7sv9wZH4XTtOw
4f5wBJntVebBpU4KeHc3AhHDfmrnJz2r863gPol3z8huJ/Z1XPleWfXZaloOEMgwMaWCuTJqkcPu
Q8NQ4qyHaQeDTaRY63LrUQtxfjJCI/qYuIGKE/vcgbU0criGSlClTRWTyWzxhKVYOy+kURLTVGIZ
b4OSwbMqb4iLhNpVda9lqD0zFai2PjFn7FyND1s9oNgHONDxLmG80L3ltMhhj8HMDup1h3dusVHl
qHRDsyESOb9GT/SxiG4CiBLb3LBA42lIHMlQ86g3JOIJjIz1aD/NXfeAvgNgmsoflJ6d09C/Diru
R0q8GeEXeQrxpqsZnodZeJWwBgZC8oPt9bDO4qtBdmc4Fo+G0IiAG+21VFxOGI6W+Yz7rtWYOOMa
v1uNuxhurWRB6UCfYydHxDgfez26NfAAMVsYds4k3ky7fSCAbTvTm8TMjDWzuAsD2ClJGKLazSFs
iDp7c7TG3Q+5JTkJ9TctYjWTsHHeWBO/qTuYH4xhypVv4CLy43rVZTSOij0NHyWXl6EYuN9Qgeba
XZhzE0SjQ24V7cBK12cY1gRTE6aQtVqERtj/IQUOhaDGMFMqy/ORW19TNx7TvL/0hKppGZE3qXtw
FLPzcviZ1eJaIpPcIJcku86/Mbppw2TpwXRxxpGUwWtC2Epp9VgdCdoALgoHUDoZZx/okHVjs6S0
c6RarSG3HxIWo+cYUGGqFOVyN1nVjjJTzshPlF5fRTZIMRV0+ymleqeGnPAyl+5an14WxIxhM5u2
R5SMFI8Pc5B/YFRhOBr3mM9SnQKH/X4LoMuE9UUxln5as/Wqp+0DTR0shiEmIFSe/brBYKzh5LFp
/vDq1hBC+NRrjGlXWcZlJsAtTY1vXaU0RQQVw633St3g1VcaMzO1w53n4u24SYX2Ned3CQTL3WAi
LnaGiHlqS5dXavFtjIRgcsiSa+x+VVmTuWly40aV+TvLgnJj9eF9gHwxIA+IQyjy2jkkFdkJjEMD
ZyVu1DMZwy8l+r2JheYmU/JCJPWn2aGyGQhSy07DAEgIvpLr1aTzgpL0N2JEDxxhxwYxBxFyKn0q
nvChcS1zLXIuxIL85my276S0Qq/uoDSETvQU+XlyaguyHd0IPqgYFNPE6jpy/X5lBNnkJTMfyJQc
i8HH0TEBIMkr7Z0NaMnD77XQ2uduG14qK+Mt8bkfR/6wgabHxmZK1+bge+PMNUfBcJjdgH2S5rAz
TLpnkRXBGTUVCCuqF0iD+sL7sUZpripW5bXSbmyUB0dk1guakiBuu4vcteE+kd2ce+BM8lWx8Hoq
92dYI7ulcWCUPVqfqPjnleLuuuFq36IwWotZlFutLJu1PTPsnF2M5T3bJIATOj9au6+mQB0RFTdE
HhFgqVBMA7eFaIl9z+OMh5eD6DT1swgOGvd6fFh7qfd7YpzLdaJ8TNbiPDvyLgeasApsl+ROWmiI
ZwOaIqNfOPyrHDoDBAmKZsQ+HH22Y16sZnjODAr5jjjuNWYQTNkJs4ApYrRVOe4HoiewMFV9ohvN
j1kxPTD4K5mJyjPo3Z9lTuIsGoNSn/qbgsyjQb9UXDtp41jrdhaw7ZbLtenc8Sg6w7P0jvtNFz4F
4uib7eMw8umv02r59F6FMnuyQjBpbaNq5MgCdmUSORc8Pv1Kx5nkUXw9Fe0g4NBOW8uefwSmZLJg
+9u+s+5IYUbbR+xDn4ECdURPJLY4aU59lWs90dmC/XE80XIJptTRgCVjosSesDaTzhXeZLZ483t6
ao6rI5cAWlCzu+hdcSeFLM5ZH+zpzbMVI4BrvYpfLaNiM6a1CxbnFntCuTzblkHnMUGq4LVuQKw9
OtCChdwV/OMQc7P2VufUNq7jIUYiJZd3dqzJuKVHCKzpcVBOS2YSdCSaihgazKaRFHldGnBQ2zHp
vZ11sXEXANcsmCPbD/UjAZCLn8chJZoER9GhBNI6QpjxUni1a7HdHUGeBwrwSZak+zhtt8t/6ya5
iitHXhJM+ps5SdAeI1PB3C5vEYc5CN3HF/IBLPaPWxBgXh6aI6Uk17a0WFSODC0ZmXCeJlbqDe0S
walB7qoamhM/2dK77dDT3liz9pXHhVdIkJ7cbGL8d2pZIoSnzPnZ5lp0qBuQX6B8CCMMoIMqFPZG
SGZ7aoQslnmnGYlupY1PQtg5ls9M8Mo5Ir+dzT5cE/c1U8Hi5y5DhhEqqGi6O/TsGCqMbU+4mj+3
VxM+KSsXhFOazXMBW55k0UVapB3bVp3kOHpBzS8pBBaEWNfmY9UY6EvlzlFtcOs4tItVRIkVc69/
NS3jegw6mtz+Fhx1fQgN56QtVS9g9HnbYzFfae1w445R6hG2u8eL1F1FfLTiisl630LyDkR40E39
a5qR1+hWvx410XJXLc+BaBkS2dCEXSYNsiXdNfiwG9uHgQcyxeR63xRt/YYchOFczAJrPpmmYx07
rNROkN/orvG8AKVJNjJ17jqGqcZ1exWSL7e2+GM3t/q+b5KnxgnEDyrAAA+Gf1PbsruijR/OhCTL
TVonTyx1xSVxRoJKF4CQOdwbVvmaDdg/x/oDUo2FNIC8EYtpD/s8FgZBSCRs90OmunY2w+oCMNre
xU3IVqEsObxl4omEI9idcGGoGctYEiGdieGuTz+KnuVNSGDwKkbZu9FLtuy5UVzyO9G2ySEngK1l
p0NnC3YI1ey8GydZeIKUPs6VdRiQONOMQBmgeJ6KtP408j7HVjKEC0sJxyREP88R7kME66SpMu5B
plbvhYNzAlWJ5w5Udr1p3peRuYtM5W6rMdqRW7orp8K6TiF13HNtAY5tftQaSuaUganuSZSSbvE5
cuxLwejC0nU2gQP9Qad1CCPzkfPVZ41cBRabUFADIHffkq56Knv3YvRvqhRXDWbnYKqyHzboNtqx
gf7VLHr23NX8agRMFsxoC1JpWsu2HxmH9EcJQ/iUWE9ha8dHKyjsdQV2Zd3iLxtjJiLgXVMcooA8
JhhRE9aYllGTU+pe1NTeOHGMiClQGz0Mb604vgdDbu9qG6HniCGCnFVq7ABvdVXXz/bQhBteTupO
ElA1stuXfzZxaN4PAVyExVljitgj4fCLHLiDTVPnyfncsB3akQ17XdTu1RAwENb7yThFvTkfAJow
HwZtA3UhAFXW1g9ja1J/tkm8G67d2cgPfVH8HFLh6fogr7Awy434Rl1a1HY9eBaMShuOK1CweJp2
ZYOzJMiqm8TtiicolS/BRjcAZ9IGIYBlyByUM3eG7jFULjZDPlH02W92AHeqXZpr8qZBohIjY8vw
ogM4X7dqWMsjQVA0FxOIMBsTR8uOHxVedB1ZFA5WrQdrbt6fia1e/Cq+SfQi304sI+CoVg86kzdE
Duka7sEhEOzYqAFoewwJ3sX1NCp25jLjkQWJXT8of4EKTNgUIABAl2mQ5E8bq51MXOuALTSZbEez
frDTT6cazGvmah0ySxKouQ8iALwMwrlBOHu2jKjaNvlHKVxr23SLlIajJKPMw8jHaWYVBduUtGQO
7N/EQ/syBvpjbtmMIGl900SdNfxoAUDTqmFfOgaMqqmHQESyo+Bs3FjNC5IVHOKo8TfD0H90wHw8
maVPCG1HsD9cXrJPHmfij6DkkTWIy3Ms031VDD1eVirmYEr3bZdex7YjvLpcpFbISkA8dwkHitHw
CkXoVqiOy63I48MAXiqzGh93jP1QDt2G/f4Ljch70FHCzo3dboWcdnVTgb4Z4U0Y7C1Ua12NTQRO
Ynw2F31jU7nvvl18movYQpnQa2tmIKIWPaMd2BTUP1/FXN/3c44xnfFKmcKfhocTQQj8QqePVbBz
5pXO3VEJbVuwcbRN84assEJU0c4yKdGd8iVDW7WG5FRy0UxZ+YpO/h3J6raeQJEKfllR6w5ZkgMa
Sc15GE39Z9ZrH3plHiPXai/9uMvL4E6pcc9PX2t0HZvcj2GgyWj00OleSvjvfGosDW4Ei4tA1x5A
zrjrWRu3To1JZSBym8Nli0XnjAYFozMLLjTuGaMwiMw9SgSjzb+yYRn7tEgFHOPL742PXjzW8OZ6
lh9buwbtHTauuckHzN61pn+4CQJa4aDNr4x53KSzGA4xYgD3M87u8CW8JEbaMN45FQNLWied4n2F
UZApEiiwkebApMYbhX0BfNsjdq3q+QjJQrDmIYcjT374qc2oiSN7BSDna9SQ8BrZkKyRtD+oSPww
Wb0geDCv7TTm5s2WPA5BmWJLCcmPmMYdSJhVERA5316HRrKuyq9C7eFiR1u9Tt4Ja2WlXHVIKWZV
e25rVSwAabAdKPoMx8P11BhA0RN64A5QiGab6Cvy6VEk4tSjYZ4ZzO9CF0uaBMoSIO9GVBd9sPQ6
YQ/FIq8JbU3k5HtFMBMATXxmQcv/Q6kJ9uVeh9NRjtCH6m4Z6ZpqG2cD9Wn4XNvOHfEQ23lywoNs
y+schUnPz62Vz5Y0AFhgFxVXYBy+cN8f+RDOyEPo0aEBDhwGMWA0x30CItyc/ZATXK91f+u75o1e
UWTIuj9JlxAGJ6quZ6wi22gJfXSx1ttauRF9yPFLIo2Rqldh3aJqPWZqfJ4i5HwF1otVxGqFvXlV
g8hG+7ELVbUJghjooA2VAjk1MMoE0t+yCOtINV2OgLN04hOW4zaPvzhOe9bBntXyGYi7wdiFJlbT
PAKu1aQ09gbu5y6cN9YAudqnEYLGv+jg+rcGcG2OQ4bbuP+S5HgsFBphSRTSsQ82tP+u17Y8RbvH
CuMbX6kIyAKopiet40WskI4DGHp09RF/a1Hn7IAKHtCZ9u2Q3KiUsrFHcTIOE5LEgKUtiu5NgC3l
PI3pXnX7UncTdgPGqikT8EpJJzw6vQA5hP4TDSkWwqhtyScnMSkkiudU+OaNjVIoGnAFtYbx4ZdM
uPDzXgzd1/bDjP/MUJnYqCkfbhljtXVxctAQ2rH8SNjjdkGwZ2ozrhQTyMNkQC5kv3N0A91aGyq0
6AsKfif93o/Tq65EMVvy3HN9QkzUGS+GWd1O3SC9HE/pzUzeHcyMQ5gb8zGdLeGZE9Q53NetLh5K
P+go18NhO43VaxU02T5CXmhXfM4pq98Mn5wCsWj1m/yalW11nKPi1QVkjDs93zmh+4lt/scM7jSO
jfdJGNNeTbCUdD4HQ584rADmjW5Pt7XsQYcxIigqKzk1VnbwrxqROrdymE9DbQUXC2uXh9E13dRl
2p3K0rqDD93cmQvkZ1I1t8O5Z0w+2EvLjLiAovNcWC6sH900t46eS0/oIj/VBRHHGsbBPOckwXuQ
7QrLtHYjZUqZaes5QMMyg4PbliS+rwuKp91Y4fh2nWHeDE1vbUqpufTTzcmSudr1uJg9jY/7ytCW
isk8Lkg7ch3kCZAvsAnMjus2QpPfinIHVN9dITzOr4YGH2Bz5HVz15om+T6zsDVFHRJ7o98TNnzP
qc8Gnh2HZdbikKNeXjm2Dj0PnFfis6cq8uhYGbRgAsHXyoQB2oXypeZJer1giKvpkX7SNXRWck4s
Mom1rR+V/WambuQ9uQqTxj/ZUfIUN+MxzhIGThlIWMAORGtED6nD4nCMszdIZtux73eEx95FSNad
UNsTGlysOmssrp0KupIbrgebSxvGFE5qd5i2QNbAAo/MsHMTvos9fjWpeYlrONs9ssHaz6Od76e3
QwHCTnAdbPTI+dSD8jyYoQGTOj1YRvFagAdfO0yqceex/FaoH2SrvytfDiCzEsYh7TbSS4U0vJfe
2CnwjWXw5ST5fTqzJauXpbpBqWON7pMbRm++RRSOoaOuc0euilzE5Pt0EUoXzhviGwCWxbybENfZ
iXM0JpqOgZJeRUNfg5FwT2ABsKk+tjgoxKUxONootkG61IKhtE2oEw7M8xBM94MZ4RIKX90Aze6c
ZDA1Qy8kMGmnKOBJSbM3Pqrb1tYR40+OfRwSXOONPl5EUZ0gJaLOQZ/asTL+8xAw81+y7MgmVMqx
jSX/mxCwPyReM5Xpte9FeU419eDyOZ5Md36dUFqvsMWfCpKOrkRsuyd2VbWnz/YrZUK/n7j4b2lD
7ttSL360GkqlRDospReZFck3JxO+DHcTzChay/heKwVXeXRv1Zq4A0trcybXxcUQJkAqokQw++fI
SDPGxlNi3uQB89q8gBgEveXJio2CTQ7S7BIB4yrMx2vN7PJ1IfRqz0aruS6V9/dQ1KjFFBXInHWV
OSW3g48irnIndfHxRnp//uIZ/xLbpgQ1rwLxbUjTNv6YDm/wwUaNo6GdMwk7dmJNeX7RucfGYVkP
6gfcv4CYM9cbopGRPJSGu82R0lJgTsc6AVFisNBDCxdsEy2kEyPUby2raF/XCYEZAUQjEZmHuCSc
Ix4ZmhoNQrV1V5TlpgKYdGt1FYZpfdy5mWmejCIl/XZQ7FWzwH1wJm2Dpte5rbqx2joAsv+ev/Yf
7+P/CT6Lm7/n/zV/+0++fi/KqeaobP/w5d8eioz//Ofyd/77Z37/N/52id5rCGNf7Z/+1O6zuHrN
Pps//tDvHpl/+z+e3ea1ff3dFwuovp1uu896uvtsurT9fhb8HstP/k+/+ZfP70d5mMrPv/7yXnR5
uzxaEBX5L//41uHjr79IQfzhf/z28f/xzeUX+Osvd6jOPl7/5S98vjbtX38xxK+Oq1zE8uQHccex
jF/+Mnwu35HOrxzaSjBFUq5jsDD+5S98TNvwr79o+q/CVKbOfECH0GYJg8u4IZB6+Z78FSseamlH
2jbdkmXLX/7rqf3uLfznW/rbGGxp8wR+k27JckvZVO66g4dTCp0c3d/HAhZUeVPrqntYMfNHC4to
o2P3PsbFw1xjwpKSwLwGMTk56VF6x62pvAy6Nb6JvCWnO/aNjQqhYgUdH9bEp7XV6kycwTNg3GZW
+mByKN4gKWWlOJjdoXIfaEQRas2P+sC+cgyb4NZPkU2bLUrdcNJG6uc+mEjMsOoLHm3OagMPxdGV
dLErP1NQYlOzOahGYanL6Muv1VyDX5qD7DlxKpx0cRiigkAVb71Yc8M2FpExNU6qkKgpWudnvL3O
Ka4s+iKzcRCy5GZ7ayYUpetcjgA9Yj0e8YyhCoCuo1XkgqE0SRh6NdpmQi27LxdMHBOAImVyqMv+
M8pUbGxbcENPU+BYp86NM9YMGjvgGlnPB/MOn/E42pCu9hcaTTgf7DHSyEbCoopJsGektBJx+IOV
IiyJHr8kq25kRD0BOutATLB51ZzgWqqi2zoOTCiVXTR7Po7Md1RjyGzloHZOOmtvtJzTD3Knk5UT
SPVZUzKlq0Z1EyKOqiaxmQcVO0Qs9dZMCgD70YgJlbi3OdubDWL8/VBZor1KpOpx42XxYrKn8+0+
UtRJpdcQML0qJibAHvvs8FwWoQulPYRjggiuKdAeOwqn2RBE6sTSxbmW2ujvnahG1dgPPTROswn1
c9MHtidI9jkSCm//NMJCQZNgXPwTDz6KyLn2L5WRFneOVkR7ut7iyN6WyiLtulvp5PTMYaLapzjl
HSbdmEE96FDlHAOSiHngSN71xRxGuwbyrqc0zumB6FYQNZFzyFGFPuhi7G6w8YQ/O9tK7zJ2vLek
cUPZAld+R5EOcMdHoM/CTw0e48/6ErU2a/MiiR1QzYCFtb1y9WYZ9S1dMFkqr0HKv49WDyojdN6Q
vUIF14Q9ubylIkB5rvVLf9kZ0DzL6pTnLPpCfdBegtrIX6aMKFUNFjGa7VQUCCn9hs8tWKIb5l3m
fZPp4TaLFoKfsrPooZSR4QP3V+Yz/ZN7I9pmlJvMDngAcJagMsFoaQeCAeb7rHTL+I6beUpMDM5G
WJI2kAUGeHNreE2bl50HZyYgi1Ei/d6145jMkCowxh3mycT5OfpCPut53h5YPaLGdivRMjBLUwY5
Reqqej1wIe50NP/7xM7TRxT07gL+EzDdewD1K11z0T+U/UiIdYeh02krmJqMIU9WqaWHkHSXrdMO
mKJE4m8HZs+XsqNoLCwBjdMPUEGlXTg96o6mti5O7W3J0waCFS0dC3KMWJjzTTtU+qulBeoh7QPE
0a4qjjUCnhcN8vgBFo57GNjD7Ie4CEn7cbWrdBq0bVnSUKnSgeyaj9qjRbnJChajF2spVhOE16BV
wFJDtglCl7Mjg+lFRb3z3JFkfGfNNPF0s8amiZBHlNoicyF4bh1ZZXZo9Gl+/77V/K/uyf+zG+51
+Znft/XnZ3t5Lf9/uOtKAtL/33fd++Hz4/P3t+nlL/z9rivNX3VbuMv903LtBbz5X3ddnVuro3Qw
C9xyubk6/7zr2u6vgkTs/77TWtavhmGZvJc8jOIf1v/mRvtdHP42UllI22LxYmANcQyC0v9Qeetj
RYaKI0OvBWh17jJtZCWUdqStOhj8bzpsZe8ZeUbrURrtFf+P7kbMXyuDDX0a5Hcz6dcWE0ndKZB3
ptAcHaIWV5D5YIAvSIO+mfyDVqR3yOeCS8j+fhv0iC7sQEOw2hIfFy0+Eq3Ih00uT0yIjAPHe4nR
M3HRKYEUjXF3rQKldsY0Mxvlm080y2ESW5ueg4sBBBS337xr/yhIfluA2Mvv/bvXxULFLKhkKGt4
w+w/xN7bODbGkUkgwgQYCDAktJIKvkISF3TTlRk62tNMjZ+NqbluARvudNgId6Q6VluNxLaMWCVs
jPbtVLNIB/ViAQgFlVoAgFkG/OSWJRCLxkZIL9TJdHGqLLz4gx2vTUXjrJsFiMjZb3eWj3GnnfLp
bKqW+UGjG2fDao3HORz/8WVsobX11bPo0Mq1Ul3k8gfsx8oLu6RENoAUjmCd4q5wq+rBEpY8jQUL
TWQQ80PNOOE2RIL+/ZXf9+JBy5RHTmp1SxafeOjhQTJ6rWGdLF+GE8VVOHPzdxcNazJL43lgaMfS
2Zgv3182z6lZtfs/f0vMf31LeEcM5TAFsQyljCWF+TdJ0eEYO6pIrW5j11s01h+91P3nEdHkLjME
q+Ei1p6tFvUthlfzEtZ2/NzFBw1M1lMaPmoQ+E+mEZQVq6vFZpngSeN1JEb0PLpCXnVdJa++/1e/
fGkUrbYhGtZlJQaUoygbOKAQJmjrfP+Cebp9DuYrXVPlU8IFfO0bxgvRA/YTvI/QDYwLzt3rb1d4
J9Of4di8zRmf79JWdPoYAh8TxSAJNeGfv0rG7wtnCnebBlqaulwOCeGanCS/fZXGQMaAAlDK1g4O
Gb235WMrl3DEBTokahLrbTct9hXSFZ6omW2Y0m/4ZtR4To29sSAPdSiNx85V5riKFFNIUHPmdWIZ
+m7IcAYzHYuQZGOlZi7noHNkygzJSKVYDOf+CXxUsPeFOeyEiT6t1y+Cldd+JmvpgFN+vDgRkTT/
5rf+YwI3IEPI1AaKPH5nZYs/XK5Nk4y9qWtIZ2sybwa4elxWeX2em8bAqs7wuGaqgEdNKzYtOX8H
a4AhnsaO9RSostqyDpqYDzvZzez4/qEIKf2pBZJgb5XqivDUo4WU+FHWdXobEO9DHBH6GGDxV5b0
rdWIlIvxCjs16K8VHnQ5Hs2Y5N8OSdWmz0AV/vkvLP/lYsB2TsNvu6j9gYDa4vdvMwhzVRo5kh+C
P7AeWalxVgZhSZMTIxGK8WkPQfkItN15adR4gJXgPFa6IfZuEt2lQwIkeZbtGddLS7kbt+c6qtGp
fH/9/Uck7Aj5ne08V67+maMTvYuiRh41syqX2WTyb36j72f8uxPXprdEpCttQ0lH//5g/+byzmtn
BKlt1tAYERqp1l1M6vIQFyXTIEMa2OrwxWV56q9NM5v2nGDXfV8wAzf90z//KHvnJS417VQ5QONL
ViiI4FNUIZGgGAutkx5P4YXrsb9zqmiDiC+4qWfWo+hMO5ZI5nQp2mi+WHV0Rd9Q72GV3ZnhNO9S
gmQgveX5zu7LH99onG9vu5sf/34dIPtB11bC97Zj58VVmr+BY2iBdC6OxhT4l8xCHkBUc37Itbp4
alKwLxhTkUEsqXIR+XfO0BEoPlbaM4Ggl1kzmg8yaJ91f/w3p6m0/zhzE/TYppCGoXTXpZD4w0Gh
lWMKPHDhnWvYYopUwaceh3aBjLP/aCJnOIi8GO+i0TlVqjeeU26CB9LWSMfoDPehY1nttQWBIayw
UiSitYH5dBTjIci652nuxVlfwD2l25gH4ln01Tfbx9Fovq3hsXQSxbAXyGG9YLeGwPLMOvDixbym
XOyXQ20Pez1KWN1bYQR7HgSnWZfTXi6HmJvIfBOWhJoAmkdAtIBJ9JB2oBEoLEi2ELmU9q4Cj7Qe
EyTLLkcZRNDRsxkjHiJcYgfhNtE+YwF+MzB0tYGinb4pJ/nQjKCPP6B0JGBLTXlEW2McRit9J/5o
PnzztBiBkBXMaFwit0FTDrTt+49+4bnxISYfYzLz7qXQSVpkHKcDZAzetAUZWQHaRItCvKoDlYmx
Pza/XmgO+Tep+cPA11xFsfFIMgNrnrh0d5qoQIBF9rxFB13tIJogUVlehcyQkEhdfDBtSyp26ZLT
Arul/tKa5j7MBkQao1+VPyPLJ8yzth67WLWHwR3NK86+j6YNtQPykuyKnn6b2TT5JQnZMmbmp4X5
dDTajIdgqNBfIryg5wXC42T3TVeWz9J0iysZZISNdP2EEeb/8nUeS44j25b9IphBOcSUWkcEQ+cE
lpUCWjmUA1//FsB6t2/3oCc0MrIqM0gC7sfP2XvtPERbJZzvNIDWWCl2iqQU5PdEQ7O3bNq2YVth
pOJsTkb8xsQggPrEn5ldKYdboH+rsvcmPJi+vJM+9FUqL4eUQvJaWPXwuVLHfpPVcK7nnxeOC7bJ
GYedImSWSafEzRzrhrtmA+hOnjVUH7YdUuToSICwNQRLtMaIduVTOXBN7MbpDppVN/c0MjcWE+4F
pJfXDKf/vZ0N7MECKBise/3HFBNnGVtWeGcEprcTuQyzGVcgTDEIeICs4xCvoKp4Q+owDJhksIhr
TUpbgjjqn826t9+nnsGrxDTxFkeNCxl62onUqo4x0tYbdDtizQRuUmogJq1Ju82TLp51Hf1+Sgkz
N+fNfHlpTs9BmFImzhdB8Z//oCugZwh9fJtcRBFhk7X7ar5zu8I8ymzaekAqftgCfxON/Rk3bXPL
ZjJKz2kRZaeW0BCU3PXRMeFTsFk8eSIdbuh3+abIcsy+MptxHvDR5Km1tX2Zol0t44BlC/Eprh4y
JGw3PVcuSd5DaeFpxx2xXwBDhjW+yq6aSPEtiubkj2b+TDqfviHIUENhqCe/SqcNrwtHBZy/e2wj
1z0stxp+EExMem3uHnQwRmalPapnkGRA4H0PmCv33GSgWpKsmJhRkDAv/0VU0S8AudVJUtHQN80D
XKwbeXCjEAluyzMSG0lkgUq0MaVx/P9v08IQ80b839ua4XiWsBhrOCTuucL+fzZqSPFooyOTrMPl
045Sx7qYg/T3Ol5Qclqm/i2bnPqKZ3bs3yeiK54hW5AWE7KIBUoEknv7S0fNxMkj/esDNS9HnKRT
31/BZBTPVVa9krNJhpCOXQc/PbuUGiF/tLpvnZOSBLqZIDYDTgwR9NzDHJtmlp4x6PnVAjkzUtsd
SjsGbNFqAntd8S7bpo3xUeDZEbJ9mobPx6+S1iHfc8dgUnnua1ZXKAb6VKyl4de7SbH+BgLlpom0
+As4FXRLs/8nivvn2m9/F0FrX0i9rO5mq/3wKu5dN0lvRjIUb3YwA8PTDmMoWHptahmXU0W/m1Zp
bWrDRHxm2Qggh/GrQX3aBL6z74nymq3V2Sz7CInJAflGT/CiAOnuEC61x1IH6fZYB9tEp1k7Qodg
sEZ4HKJGdj7UTVVdtve8zp2dTMjRsUkgk3Ee31NvNI8x5PatnnWQ+frusnzeAZMsyC5q1fRN9ntk
r7o+lklm5Osqj3NSj9Pph+hzhOaYOrZThT1Jx9i0LfG7vIQ9XqrcqJx1UxJ8V4qwfbJd0z1ZSfJh
hip/8rTgl+WG1SejAe2gCu+FIbZnHz2vfKmbGtzffFMT+f2ZjuWciMV3mLBwb/rWNG/SQv1ROMCI
HRfet6/Hh9q0E/zv6lfEyeq5cabfFh7ZY97N5EtWD2iXGmHuj6sIMfbXcp/1GUceH2NWz2EfWfuw
Xi6bdr52WhPxyeNtk29HCKU54KYe9fQTz3sNqwzmTzhnoGkJ47ENKKP+/LiXB4iMdYi41Wh7/mEp
oVDLxD4WA9PlGhAQ6prEf6piAQXVqfozccO3gixljJTZlGwJUk1WyG5/loJoZOaiEiNpPNDVC68L
nkxO4QTBr3dWbl3ZNzE/yBpc72M0N1bQHTOTgmK+UZYHh8MzirV5lSvrvjwWiWNyDZgxjvqm2dJn
BSofd9Eh1PtPLcHXVxBn8FXkybjSIMmtk17Wh3pixabMDK/YrPW9mY5PxuhZOPJb+saW3EXJlP8C
kLGRjBD7GcH6eDDROjFM2+GmndclqyaFTEU30yRgjvhuXPyl/TeETtwmbGoTIhDLlaTWOeXedbub
6wzeebmIFSXvpcUmXdKfLztCnYXpvqeRMEiYN3CARO1Rb9z2uWlhyQj7j260xc+6/t1MrnOtDLcH
ivMPStnmRxjF0S7IW9gh0PxB3A9yNqmRUZA4fYNpCPs64+QDnOx8i9rXuvk4H7ZmWHL5z/yDKDWN
HV2CFbIM+1rxvd7A2ZBt0zZcKArTY0CL/tvzgSIAS5g/+yFsjqbgfpP5iDOtmeR+DhjZUel9+MnQ
H8RYvSG2Ha6565RbzYKMmZMXVlHY+4ZEeSY8lIMAUzaqbt1DPR9j5Ri/J6P83ecxx2EbYw8ADDJw
iEltnvIIduIQF2LrKwZGcJDvlGVqO0J0wgfmoy2oTW0LT6r+znr3ZXKLe5eT0euW4wdRPKAs4xjD
X/eL7YzGToef2PFIz+vx75du84/UWWWq4ofKG/OYwvBmmh3Lp0LQ+M5bFNcYDj0+ALvRMEEWA6a4
0pD9dqzaF8Ozq+/HLSaSZnwWc5VTZBkBdCkIpOZr2TumxvUPskF08dhKBj72BEkssg0PgcCgd6/L
OpqnnDNyF5jYEFCszEul0X9gLlFHlQTeSxNzbiyHyLrVHVegIsL9NHCXbyckAksh2elQewETRhBU
Q74kDdeMiuvvUURXrdL018m34kNS2W9J3xtbVjT7IwwKKnWS7PGu3RaAa9e/lVh1bTN3f4+Ahmwy
ywA/kHrehKQtIatST41VD3fLE8+uXfpfftmKXcShcF8Hjvc1hubVGZK1zJHzVqUXHy1VuztDuPVT
X1r8FuwaQSh0gnBc2kD+hHO2LHLKXzt5AwGEqzTOzEstOu1D0/VD0UdyPzlAzUIMoMTOym+AacMu
Rae4SwNrK5lYIbXmDjLnvlte90D3JuxMUoo7H2t3ac0/4E7C59G29k6gfqVtOGy11rY+MVaQiMZy
sY4qzV1jYXfuj49zcOHptMoc7jkaOsOe3ii6XhtVVJ9a2hTr1Oc44kaTdu2MjsqqzbV6DwukJATO
Ko9VIyBNsgB4wS8vwy2e5qbFBZ3BUQAzEnrsltLutR96eXGYtr1Qs1N8uYnzEUxR8eyPUgApiN98
oqdbz0bCF46VtU4leTelTXcvtjA6KysuYG04+QehudupE/q3mrBPx3XvBOfcQBg5H1WskF5X2X2h
iCujTdxMzdaPWm+VmEPzhHDfP4RJ+0dKF41MHa898ELP4cR993+e4fQjJ8Jx/1D6q6tph8YO1nR/
jqL475yY+6Y53J6hMFa6TdK92VoYXyKNVX6+SEyvZSxl9c7JRGT0lb7jaRSvZZMSHgR5M0SReyqy
mHbNOJYrt4/qs+jIvH20wbSkJjMUCSVKzHIukxtvDQE/IdZhzIstg6NfVFreGfsV40id403RYexc
asjyP4WkkaO6aaIuQuE774bhR0m8i6IWBieUgqnl2TR1OyVLqKB9Re0STyMiqzQ8p4p/57GjzYtm
XRFA/kKGvHVkXjRxVdqFv0MN7xPJ7Tlbj+nduyei36q04CvNK0UVEGYAEjXayEAF22pA3AKmcwsU
jRiqypbbpkb9kXq9fUswBK+THGQHUYfVxo8/rNht34h6I+iZINoDHEz7pgfaHw8b66HVvIvtWYxu
ceuJ2vksTcyyAZ6hkx7D7JgEQPbY2OSF5yEu7U56iFWqjUTzirFWaihPKl3gDDasejUknnFeHkrm
xaIX5xQ05kW4iKweqx05PmQW4hO4OAyWL+lIaIul1J2ks52Du5Wca61gmdLLG+1t0hkDjQFpr+F3
ppsRV2R0lgBXhjYN7qAXhpXEg7bqzVj78BLwD07Qo3pMjHQvU4o9iNfujUzbAWn1KE92LeUd3+qz
H26bUc/eS3Dtt4B2tp3mRLIID4FibeVvrdaGh6rP/wl0lOCAz6PTMNXuV0oebJMYl3HixwiA5dnR
keBnwik+quZpOQ2lWso51hE7fE852L0EB/dcNPYmBuRYp8nR2v23F6fJlcS2AEqZy1Eu46DCTuEe
cLXkhDfb2int06dmJnHW/qSO/TCeVReW1+Wh8m5WX+PUH3B89bnDzTNbezggSYyAh6XGQ7fW3hxb
O/MpE+cYdjnfBIInxjHVUfpQjdrlfDaKsNo61TjeEuH8I1GgHlrLG28lRsHbpDd0IWiYXcsSIg4Q
QZA7Xe9hsBp/TbNFeUJhsM0SjsWPqg+WLWeuoe63LbJ8HoRPhcxZtgZtJw2QsoX37gTUgXVVio+6
eh+4jN+9osrunS+OzFl3qJOAizth8xIM9sqeQMprbDX13E3ioB2eOwgzvBHNfrVNbD6PW71Kje6O
drt4Q7BcuZ3xZjeu8TbEFQNqXJZI0Z7jtCIxpG3Ms6055LSFDE5DTw4HDmbAiQ2NCFYp3Cfkp+2G
yorTVeZh66kjOk4IWwDu+a19HYnFWPY8zxHvbTr1GEQpncHjqUsalifsyx0dVyzReynJ8kj426+V
Y3wtDbEl8UHM74qk5icEC87KwqKB0dQHp7nQJ/HTnB4NKb/+sN0seU2Z7zL+cJp7M2AJbhtcAU5U
a7vl6oqaQ+dVl9FsoFtb0fRahZRdhZqGo+a30+vQZpTFU26uooCXWRlgnZtAWBn0Agosefkh1C6O
8x1WjbYbIi06J1R2MFLnp9nyVEFX53VeHjpHwdvA5xVHAFUjjNdK1eNjBIG5rdz7RFYZJQRROjgR
DPEsAjmg5YWzZ3IagQ1JqPnHFOuhX7k/W9dFhxvlx6EEzLJzU2bhj7KJaX1BcmgSnkwnBGQTNJwE
5q5X39gfjiCZcW214nMwlH72B+iqM9g7bkvAlzUnlLSc1MXQMAU2YNGQhfMdwhDGJOCRxKOl0LMM
bEi5YiwXyWy8RxODyYkr9IA7Qd11V4UvYIhXitMLITtVjs86aomWImuoBIIMgKfo3lvXQvQ5WDEm
FGTQzUDWZ1R0l7q28+e6Bvnip9m5jTOWSGAxrxRIIN7wST0+hwpY/TprjSMSB7FDJGt/lip41xsI
0GAXXnXNIk8kbTd13IhrxsK5V7NLsc7M8taK9I/dJyPkoaUDUwOET3P/6jfOz4Uia5aIlI2GLgVi
MYCOVee9+np1jYfC+G4DZOtdaioSYxzy5nPC3jzQqiQ1csGWac35KtL+Cf3oqUGM/kZ/Oz8HoXoa
HZrC2yzvXLIHHb5MP+Z4Rzv6lUKz2iwxKE5P+7z2dSraQYak5aTJdsl5sMs5WA6sFH9K7EPtowBz
JmgKKJ4QtcSey8IPYBLmzvjlKpZGOaHDmWLCxxozIFo2RIArZkJtS0njWoP9l4i6O3+jDmF2tsdH
ObVVQDsmtKdtpQIc/FMw3CzaK25tY7GYWQqbDhsgR7Zymy+H0OU/mV+mWUsIKmAUaAFMIBwvC85Q
vLxjRJJL22j9Mcb1vBukVv5ErtV77fRTG/M3hos/Qzp8Hh6BeaxNJoTeFR9uWqTHfOTtTy4sBNUJ
62qqxL4i77WuiMaMvVFAUTQGcRaBEOflWTf62Tac9Hq9ZCQsH3CLwGeX9K23FcNM85/Zs8sDCqRD
ENfTya+jkzFkkHScgcgYQWCMQzr00liXnpYfRhtZNl5UhoUm/JvHgaKwFcMzd6Vkij/Ac6BfGK62
siwLIEhj0qsZucjwVZMsb7TPOuOpZxWAnDcBXxzthBl0FXTq5sdTec+b5l25dfK9FC8kgqivGvpp
LKzoI6XLe8kbguYaX9e+OINtHaeGpgdHIC08eSAxkLIaxfZlMuv8qrTS3XmFhLrczujl+SE1xDnI
yvApTvsfYCaCP2y5q6YJpufHZCCAVLwehmE74HP9pYA+M9K05AeDIWanYr7J/LGds7PLMx0uLqHl
qTm0d3VISBzBABwk/7hue+goNpnlK6yfPsmIkw7kTTUYToppbA/V5Iz/dpTDMEzRAbyUHtEllIYv
iUnLiZLuJRmQ++jCt9Z8N4RLuHTwzv78MD7KwLRemS4Z79oUZs8mtkp8CXLYtknnnSa+OBKXU+Jj
G9igy/Ih5J6udLpFMMck09Is9xp+FJ/BJNRzN2nbymumayTS8Vkfot+PI0loWB8PFrqXU5GZgL2c
gf58O9KC64mqN002iDmwzS2GabesHK750y9D7ctJp+Kw/BhsxIxe74dgZ43CPwOhucUq6f7YM9vV
cIdvbBFkbzqgruxMka6rCdC3U3iz7M4+NyMnfY9m5DEPDWOPT72+ZyjKVkKvw9+Gdo89b2d0Uf1f
DRwVYcfIayNdQ9d3r/FE2mLU6CQqzy+NsbwkiGxXvphTuHsAeRtHG5uNiT+crrY8DwAc0nlfLSvn
9dFVHCa60+gewWvW+C3ncwwILALfvOFamIig896TO5dG7RVOjTsXqsxIk02ao8aP5+KVpB8Uvsa0
0RICxpcGDSOf7Jp0LZBOosVAyZcMdGhdL4OjvMdH8ZiiQXi3YDHW2pWcWXu19B8aj3aQ5LA7NC+h
7El3RQD/eNamkAwsRneXPD1Q99vvORSRuxdHe1MV6qMFWnlrA+eXIlrkRg/QOCyDy+XBmQCSOYaA
eRT71r4wy3S1tAesuuhRmhhfvjlqd5gyQFmuvcnhcuyj6pPg9fdk/loTvo94cIDhzntu1RooSeZd
c6wvVSvTV6f3vqmgKFGV7O4RWJOwMo230i7/r2dKkcigS5KFG9264o0JkazkVkgGBPb4+Weaf4rV
fKgsuuHZUiAdaHI+ofnOnsiU0aTXvXSW1h0fbUwxumdG9uUNtuyKqN262BYBxKuMdJTNZJE074YT
loD58IHk3LgUmv7L9fGH0GHM3+qiI9hQDthm9MTd2W6nbW3bbo8SvNRKFrZ8AZlfrh9jLA+JHtwF
e21RrB3rEB0wegPtZQhxMIWRU+2tOUmKwXpyfSymlZle4vnQZ1Bab5paNk/Lg+6OwSEbHSpXOff2
fLzy89jHzoebExnBUz5MzXsSmy+pF8Cgmbsd86uxS6fL49L17FfH6c5Ypeg1RNVhoE2+XRZzFE1o
bJ34ZfmRaxn+SQAawUXIHMHP7Hswgqxy22uSixxbG7IGVnYkWGoMYmyt2lkXpLeqKHpeWq2pDxIt
tFN/Fwa+ePVHhhNIyc8xqea3Wgb/O0lbao9RRpJ+gjTw5qoYPS6Z4HA/gHk0Jype54+dvqkG3TXI
HiZPmYVraDLoNs2Ti8Z0ol2iQBDmXfLH0ML+5jiDdiwU1OKqD43vsiq/K6+w4BIkX01YBCACOmc9
GL782drGpU9nDhvQJZJAiAIqB7DUuK1IuaiOdeannxR9G9NMIVDliX7AeZTp+8BXO2nKw9Ko1dOo
vE5B/2Ryntz2Q4tF0QH7GFgYGUXeOLvH549kdNxMHr3jlTf52b+752NFLHxt3MNrTS8SzdIlbMlV
5+xJa2X+CtzIJsJ2xKtfQwKFa6ZdHptVAsArYwbgcUl6TwCFmlf8X3CZ2yo/9AFNhdFDGpekApvZ
LN4GCy4+BFigg+iM2fJspa8A1+gjxf6NiJ6v2Iu1c96p9l7qPeV0q3q5tUrRUBuRIV7N8zVHhT/j
Vnl7MbcLaVNHTzR0yGkhJGPE+xbSc+kF8cR+QvdyNAmVDObEmGV20XjVjryN6XUKBaPF5RT5uPRN
bwQNM1+4VO6AtIf2BOgzWeuU2S/5mFk7ASZhF0f6kfnn+KXDhoInXYxb6KTZGcVVtXG7JiarukdR
5/vqWbPjFodXl1057+l7LXHEhXjfVSqA1yZziJEIjP7oxiOIGi91eA8tJbaGDZfweOqYsf2jicL5
rSl/m9nqrYnovjnM9DEdEHQ8B4fkdsRSDGBuv6gkIYD90cPKPcoO5N8kI4S7CHbWPb3hiyA8dlP5
bJIsOd9MUd116rQmAEj+ykUhkCu5KyrPvySV+TMYTNawgktSwpvG4gW3AUndzp7yi1bY4Z/5CVxv
4zMkZjposhI+Ng9u1f/7TH0b9YnM3fiECaZ5gU14j5ymSHdMZrkuysA8Orilc+kI4lz6w3L15XXy
Z3AlpMj5WvQr/992GON/QMGaZVDcn5ZLPwKnxVloMI5008RONF2xcQcZnIO++oXs6UuMIUKVdngN
EHIwvC6Z+hUaUTj15fGlk0RnPoQTgQXTXwtRU6PIAW6rKXeX10G9Xb6nro8JnYXNtEkLI7iSKUUe
2n+eYRmmRZlaw6muPpbT+/IAGfFSMHB/yonUQg0fVduoSUwo9k72ag3cmS0AM0EowTarpX0nIepv
QSn4lguop4zb8frq6rGm+e1+9H24TF2sneq5HZsN9ZVmkvGkafY1bEHj4u3GGGdr3qcAYEx/VQ+P
2sCPHiMH3TPfY6BC5CwYUDql/lEWkUsLmWirMTOTpyG2DwVdWPqIUBQfXa+pz1kByesuaxL4WMxc
6UTfoVnZq0zYfxNsbWx6mA+hZcjXLgnJ7kZQ2zN7XpvI2jdOCdrILOUpsfLa2kA7yvchchEauyTe
yElYuyQYiCwDCrDRayaRVYQ4Ic7a5ooP1qVy6PJTZFvOGSsYHrrO3C/VyXK9RulIFnM9871QgW4M
lKDXyn/BQmbcax2ydtm4r4WnddCfuCghjpVXL5vsvW0Mxk6ZBijEtEbLPwTha9XX72K+A+lv10+l
Mk6D7m+daRyuwSwMAG5bPJsBlH1YpMFhFLLcg0ghhWBOJ6o0Q25rr4H/N0zQ9lVKW7H2mz9+YcxD
VZ8EurxX96IhAC9AxnKOE0h4j2ZBObR/8F9k51DF1XF5NhFYxLM2PqjI+rLJCWaqF7vgLSV8kgyn
ZxcABiZsa5P4pn5q5XAJ57C4tuzrfAfgHsBf/V2O9h/A3oKt6rcDySiD43XqTYstfpl0PtpizUDL
J8jVZaol/tCktl4yk+LWr6snkzgil5lmX43Ec5BJtUn10CVqVRU00bE1Vl4NXlrBVIXVJK9YIdv9
0AHXn1p5beqyoXM8RRwU54ZwFpCauyiwCq+CiTIU1n4Z4NJnIhdgXuCHaJYlzZNIe6pAeQ8AYNJO
fC0tzy5jW7NxzK7mimHpReupOV61RBevcvBvjpioUhfZizV3FFonl5uaQz8UIyDvXsBM20+8mph2
3JsgS7EKZ+n41asRkzQjMrDi3lnqdnyzU5qF8/JvRCI4hQxRIZCxQZQQDj2iU41/X/h9nL+Z8xSG
P7EZzh+GlkPa0gVULBO7cpr9wqV/KvDxrpZNZoD/cF5eVgXN4K6fIHjPvcaUt01cdFgM4rfXBpeU
8+1FeHl5rsN8Ow3t9D5NqK1jhc0oG63w27RMhEPW1K3YPq2dJDXg7DZaAduEarTN7GIjoz686jWN
yMdtXfeNd7IJmA7WDOeHY9mX23gRCDFaaU4PUchSH2Vy+oLKWc3dDmfK0rucbHVsi2gmTFSME2KA
khiTtWub9z4koRywqZ++i4FLyrVtd5tELYEhfSgOrcFkX7mW9WzHif1sy6F4CokEhU1tZhyQm+y6
PNPnl49n8NY2URaRateEikFOtIGDqf/E7DttAle520aE2d5OJTHpNJPXPZ2hHJwZ6TscFnMnJo16
rE+P8+OcdOPOQJrJV9X34HQraQawRG0vCbcwBMKHCKckKG2ogccnWvg3Sjmkl+TPyFEhvasVmUqj
8YqMQ+1ShUrFGjePawSxB3r5SWLLc5OnpVtqinEN5or2W+2qU4QgYBXa1vijaNSBhO/uM3MmG5d0
cCAtYDwZmHHX/gDYPoU/xOnEfC2JCxrnVM350hB68fffOr33yCgvqn84OEPmx3kM+UuXL5Wfw4WA
BJHmU/7SFJP9ijJjtVyofUIdUIJhYCL1MQZZ8dVZurEPKgVvL67zSzWihhwBCd9VR+1noOzZLi8r
zwERovvyysm82wDY7462rdQ+NXBAlQxJsIS7DR2Pydsud7l/Xg6bMPkoKbOiuIsZfBxNsCspRNS1
0DiwdelIx1ObeV2df6/BApzjVIMly2wV8WvR7MxE4QZaXtK1RlycvBMzxyCjle+ZqQ3rYi6zVDxq
e2O+oob52ori0dgE1Zhvx5Zukxv7qLuERUxcpI6VOQ4nMkaubWayHbkaeSLgn/rB9b4QVlPqEI/z
HMcdKvsxlXsnG4vnIm7CvVbx6fzb5uabXnY4quN8rXcZ/xRzHHIAdKCQgZzOwnDdbchHtsq1ivlm
FDUrwJYliw7LiRe1hBl5hMvM2Bvkv339IwQNyYFwrB7Plp89/nSgziwrSIPJnFvWtYwPwpRANi+O
tZdG1MGL43lwq7YFnE5Vdp+D6JjzlklJlt9Iq4/wlyeGdOGu6AzjCXW2u3Fcrfp+THBN+JztvBfn
VQH6nptqo4Wd9qJMIMtN2L/FjMPetCm7jOSqLMrLzPzdCcI5rWUHGRIMf4hTnJsQ7Wukj/UbizdU
YxSPoJXc3NiUju0fUvt9Ub89ur0ScAY6XVBxfJnZwZHGdDac5G+q4udYdf4T4oTi1JD8ApbKj4yV
E3vVNUxfl7rBacxxO4FxUyLeZ5DygDGhU9QywoYMkoB81D/bEhXOGwREC9YgWVIYB9t71aEcHbWe
4PSOJkg9/GNYjtrEnc8aVVrHije6qs2+3RmO/9mCNAGKCpU6NvlCbVSlOhcOC3WPEiQw8CUY6ElN
xXwFbYsOFiJzqpeK0dVGIyl7j6VhTHIUKAHpcW1evtqTTz88LvCce/WrP81sBhheQFdJQrAMAjws
uHMBwQMrlO7/RClxyfAWNbcFa4qk90rA5tzSDwixTQ6NH9HWqI271vjmifcTwTxblZKjBJs/xGHJ
d22EjUajGQt95OfezFo5CoJcGQdXtHiUc/Csul/74JYanwF/Q+ASgvhfZpZ7uz6C5NGSFW9WMtn4
oJURTU2017VVNQvTw9C3dqWsez7/q0Uk5iZtur9GBomNk6/48MQivxl3kcbpM5uvJHAS/GKcXNo+
HFDUx2ssFMYWAulFaHZzNhBp7RjV0wSe+ifQod/smRtZFcPZioBCmWhntkMsfnpT9dOOaESFc1BW
mv0O+uk2FbG+xdBJ01eDwEhApE5yli34RKTugoIhaiPBkXrVwz+NKEmCVZxSsXetw+KTM26+c/Ny
2HY1GrjO7mchNn2QGM08CnM8KKa1t32Sl3MbtaFt6X+sSX70AVK1ETKFEuYfpkz5M91/sVkeNHJ1
mBNr2cEk+m5SVnRRevpkKR0zcjj9w7wwvnmjeJLjruk5uE3Q8DeuCbmcuPQLTenh1NkaxWMIDMUm
NXwVy5+AOW51SY1B9MafPqD3g2Xo71DAMI29nmR7+GKcXH1FhuxwV5O9TQkH3ovBTAgopVKbBOtB
3Isfqqzxs6YYixPGSVrzqcIQ/Vhp/rQkm0qo+wdEjflWNGW9aQBEKwiIRRNvI7viKGjozyBbxoMO
w4gFvHkDqkWUVIkInvAlAQ/7rFJ9PZZxTqtg6Mny+B4KxGkqMLJ7qeAMoUBhIkeKTaZ7H7Imo7Zu
MYb6+WRzIPZ+h/nk3pSxRU/S7Ad4d+ddWmlvkeIrzUJ/Y+j9L3/YBWOO/JwMDt+lWxZkhrEdh/TN
R9GwP7q01I+ybV4RMLgvCScx4MJdVZg7JdBosl5VwLWY/HVJLNZl2+74f/UdjbJ2ixl7Vcv0uW2n
D66Q8RAjblqbFiLuIvSCp45A7d3QkZuIc2/ap73RHoNSs7bsaPiDwYCEHPw5I8fWoVXaz4A+Kgt1
orZ6MTUb0NwDQ9oGUnXriX3lRmgigK2uBtMsj4PDugOvLe77imvRHfaF5XDeNXdTREhjkrrltg/S
/ZjrP2kE/hrsck+PMaNvKN9mGzxcHhxgRvoyqDbZTAHEf7PWw0051f6+KaL7WOj6pkyltak0H+tt
3RzLUP0wsfXuapmBOCMtph3Uqc/LdD3kQ8le4wLEM9O/Rhyy4bndXvkmgTct78moqDcYROTbokoZ
LY4WmCa6z9zy8W+v41rIhGtsMgMtbOjlBEIa7sYEFMPggtINVsq2CWtMg7oN/5VgX62PVl0AUSYO
s/TkR+41I7gKPAJTRcHds5E633ecW9XV7X9hZzTPjMZ5q8Iw1giOzaNZXFBbnuh+BDfThUfmyfQW
ku+c9WgVPdJTirw4aRKlcZJxVrMklALHnG5lxCyj87tu3SPsWYSxJGRV1wY7/jbyGX5IJ7D2BqoB
A9ngoSmhUU7SWOMsl6jZTPrfMA+An/ALkxqEEg8rqWU5zy5st9kWab6xFwQb3FT91ghSa13FOjGG
nJjYyYzeRTgUBD+MtjOI5wzMXW8iu4AM8WfUwDu4URhvPHKPVsn4mSVdsiVXDSFPBwQyLnYegW+D
URfnYPguGa7TepnZR0Z9G91LDLAoaLQjAALSjJwm3cWjqZMaC/BKD+xtTJzkSgIrVvym/CPlr7Q0
nr0GAUZb417yOh+uQwp0GQWY2pHlU52C8NAlwb0ze2+D1xgyXvRVdlLdGkCgE3SK56wqPrUMboRd
Re9tYv0p6+B3yHFmo0gm82rfP3EnbcpK5k9lpLurmsykg6epb11kAMCpB4gcgakaFVsEau0Rth1p
8nhWm2oUB73pVrY5dXtTVCBlEnz7VTMeBbTgqzs/2HHzPunxj1aM/XdGK7TTw70UjX5P9eyCTiw/
dgRdn6GcReQaJPjtUSKvwDY691lPY80nE9GkHPxj8ytyw59eFOdXNiexTov2k4xc7xpTSG+ED5Gy
OjoVAszC0IeX+r1qp2EroF6PZfOrkMGLGXOYxoq1ZsnAwpujKQgnT/wPYee12ziwbdsvIsAcXpWz
ZVmOL4TddjPnUCx+/R2kzz29sYGLiwYIiQotSySraq05x1wPVH1iUSGSaWpt3eaOOLW2d061rj4W
muDLarJ8hR+fKPjK32mjznnEoqQH331tdHCEo0u/Oalz5VpTclobzIkXPhIhV6T+LnFGZQOydBk0
5JI5Ld8ShcKShFKcoCZI7KILrFWQemIbVNZIpoLgW0fJeHCT/teLmiSg7hzbDtYR/JUzxkKyKOGb
p8DMAXNuC7gYy75hkk9GSbFsZfKV29i0ndw5j+0Vv5CxHXTWPipX1FVbV8+FlaB3DZnM6nl+BlWP
KNUJCXfPQHOq+7RLQUuT1Ch6wJEeSSQgysGTGi6QIwdOZNexEmGGB9Q74rAB3LvWaP1MI8JFEaC6
aL5v1Agxpx24e0N26M1SICUadYdNXeoMVgYyAhUN8rU3Sc/A6IET1y6sixszU9c0GGq9o8VExYKK
UNTGebApH5JeGGGqbpFS+SMR1Kp+xUnPZMhlEd+u/ZWWp+Zaq2Sxyhi8UHMKKNVOInd0yp/r1IDd
GHvxJhf9W9el9cmOxn7XGf5xTIPskCjbPiIlbyFQnwXWILcw9M/GUJKKMDj2SoDa1YypXh1jkWrH
AAAiKbJ2B0bRGPWO8qhrkX3W4foxbo5oq01BnX/RGUxqLT3545kKMb8yMclbQgiN3b6gNFd9seDY
B3pnPYeF6ywHpFlbkd1IakJELdCRjLh30JVb7hb9zAFkzpJVP9D3RFeJrCLH3Ko1ZWWKPj3mAWAx
2jokPdmte2TaskyM3Dzk+LaWHRMwopxUa4p24Ytihomq7dWgx7JKFYBmTVT/dVjq+WA97BiQvma9
kKnd5wifejPDFpahro1VIrBcsOdNQwW3cbeemkFhiZvN0KW0ZzCn7R2drqhhFMeQFBZWs4faifel
RDYOyrAgHs7iIDxSdNdPqU6HJAGrArEjW7F26u/0Q75FOMDyJRDr5k7qbDRJq1EHeAiqgiuQLj+d
3kt3EUWzUNjqTvSvbtWUJzXJrRXpg6T7sk5YlZQU1mnSAyWPHhjAk11QtT8ELT2gPTJB1DNhDcdi
7VvivdXt6OD5SGbobZO51Or1tqHgBWC7Co6KCTxRz6B9pTUr5dImr6FTNIuOUU0BD3R8HRPYWGqw
Y9X8kdU7NvQgdUl4CXY21MizN3Dl6SuWTAOpD2QKuPyW4cPYynLjWDGHqo3wJbePZagDEFCJCsE/
kW1obX+EQ/vVTeNbDil1K5UfEV+bqHLORhrj0RZJewp8KO4u4gas6yKXL2UKNAg9Y75FBsMZPnZM
3Mqc4iJyrGXd2BBi1YzFMeabNVS6vcPhuYh6PSVFrCe5InHtFS1uuXJSPHma3k4ceSyinnWCsRst
3LjHMxklOoqFIj6blvXcFln7QDW/m2DulaPum5Dc6oaBDwlIXR7mjWa0m3EsCYlLM5qHLaolv2Op
5mjIbkzF8ADFDsUm67snKwk4q7P+lWZPuvR1xk/XcstDpJScU/NN+C3lIZ4uWf/uzrcyFHbpYr75
H/eLeS8r73JNbOPP713KG8mhjVz1TpFduScIP6uEQSOc7gGEe+NcjC/zY3HK8kZRC6iKVRk8Jx3F
ArsJvO38aMmhRhu4H9apIftb6lfIqfRuYze01kpymzlqfE5Bd9mMQbHp2l6uYje8aEhdzq1GeIQB
1cYtkvZAVPYCcvMlN+4YBNRXeFTAJorCfCGze0niwZ00RvtSaAiX+zCrllYEKQoTL+neDspvHA5h
FKUPRkbDRO2jel24RJhnGYtj0IbCraO9S4V97WdjvEILgzeK4upbbR9Rq2cbIyesxXJbm7NUgzTT
FQ+e7LVrDLF0B4z7o+zaP3XanC0nRhARld0k0nipmC6cKuDVN4XVnIVyoqm66mS4+WUkwPBx3nRS
1R9S/weJjlzTqKRyB/J924NPRjei8Zcb2hAdKENcqq7vL6KMfdoUVs86MfKAYXjKq67YX/DgAzPQ
n+mbaXfKKopdvHTEgJ/VWO2f8rFksQ8/l4IY1GBEPo9+KJMDvoEQyuKQLiSF0/2Ylwh/BW0jc8ji
Xa5Tvh5RKHNaZpfXttTFAQ7nBQwUWIEyMAlbSL1NY3os/RSIuBAidGSv8iypQuw1YyQaEbAaERPT
A43fqUdDTAwJ7v3bONGgn+enKQP9LtSXYjHv+/eU+da8z+/xWqWyA1H4v+8yP6BKBeivjuijpc55
+K83mO9qtcb12tS2v283fbD/eGmbmcZ6SFGV/3vtvw8/7yOhEQ+PNtab+R2YOg07XVaPXaCW+aIm
GvEQlhE3A7O0D/N92ACtyQWYh3yDnWbYUczwIWHN++Ynzg8MahSuyxZEF73rIjQp39IVoJbjEH8Y
qJg2aE64f7VEZMdZaokHIqTUNh5hIFlHz8ueWhnUfD57xeXGPan6VIMtrb46/97MTFNHqpk4a9tr
q3QbK3LdW+LDZ1pHC/X/bvpS5OdMeP7OMpuz243mShAyuYSuLhEFVAEo+paUGB9ptE+J03L35GI+
FXWnXfT2UOYI61GQVV8AFhFMI2Fg+AA5YnU/paullyKu/6RGZK38qIgfa+npyD7IuBe6bWzUodfO
SZi725qIiBOJQcm+Khz1IFwbKb3elfsEYOsxQOC2M7GxnmPNcDediM1lTulgDxqahn3LJXBA+ulN
xUo71wzcc2AcqSgcZE3GX+b2D/W0GfseV1fBsnzeZ9P5f4g4lB9ocMMZTYpXruz1KkQSwCnFhsDM
4TLfDQflZruDtoopwS90FA6XgRS5i/m/t0T4R7Qi35sUfvuUCLMobVKqOY0aXuy6e0uBuO5CsL9L
tHFT0ECxxe/t36cSWKxTzxkwUZOP7GxCgbQCHIJz5bS9pGOJsKfUsHYN2JAa13+KkuLAmsCjyMvG
8lh0S10Tm3/7msb8K8JeP8R666GQiT+IM8yPlfegWIl3Syzh3ZSw3INC9NcRNjt8F5F8mDejQtgx
HVhtaxMLsNEyKB/ZoBUP8wYSUPlgAUe2nfYpwjT/bhJzsSRrHgVCW2V35r+HeT/a5nFD7U9uMzdt
380xXdvww57TqLePmA2J8pbYZGVBkpYDLsKaYrfjbFPE7YZ0xOyZM3gbENp1rECObDOcKSFhEd8R
MUtkpHr+c6KnVO2oni20rMIS5zvZRiHw9+yX99IhQUg4kPQsania4cVPLjr6MVTLnREzWQSPBurX
d0qSxWScb1Jbb/EMKybhb0r0nmJa2UjyDI/zRslp4LIyfvbgzS+deCwes9Bod7bojCnkyL4SV18t
SUy3korlv8yJeDbCnYJI/K2rZb5RkO4cOh+WclTbmE8HPfjjoEQeaOq+oPkJtoOthPsQZMYT4rrw
9z3cbHxW4yh9Hqj20wsRya7qHf3eOuXb/J+AsfxWzQp4YqgicREOcfeNqzBBnW4mhh5uMi/bpyVh
no2TGUstirSNmfb5Y6OkxWPUQIeFBPtgmik4ettqblXYNTfNVzcqXsiHeRelwvKoduJ7vqd0zUjf
hEQyMAQU8uhsH2xqivcE6+daix1yECd3N/i9lolIGiwZzQoWP+AfSx2Ofk3yGAHeD26h3vww0J78
evgcFTr2eRJYV9szlFMfFCzdIrP4zLruEgws5mu1s1dYh1Gc6rlKdVBLPj1iz2yiw95LHP1T13/c
wnD23iJtIHMgfqeT10MOIPZU6F500xu72iUsknfkXRe7WiMXsoRlQWyhFf0pGvUYSee7k4lyojEK
b0JRV2moWbvIao+d5XRPLOsx07Pk21S9e6MkUz1FABMPhTt0i/luWenVk2+nG3BFzPdT40K0j/9k
+r698gxEPtTuvScfbN+RvitdL037MkeSbWukULvYlZ+0To2LYhnfLb6TFeheEDB8tRdSGGivtRg8
wAk/T7+y0YHaT5zqrRv67zQKqEoG/TOWGNrImSX2Kd4i8gRxFyBivMIEWZJ9TB9z7J9ENRbXalqf
DLEWL7rp7rzPKYriGtrFc8UZeEAtUlznXXbmBDt+dob56Rn/XjAA0SGj3D/OL5/3o8XngA4Y3bqW
7thifiQoCXyoabHMr6dJSghC0SfrvhXqYd6QsqYe5LT5d3e+VSKKZC7//3rYK33MhfqwmZ9cz0+e
32Z+xbxz3piZ8zn2bX7MUJiqaRSeInAqPj/BEK9gp1prpW6067zxZNrsG2bpC9tOlGZN6IHSt+l1
JEBkQX3KPATqIA+mw8CbI1N7dDjFhD4YD2DN6NQkvvZe17aztFRF5/QE4WiCqCQmBqZ+oNjds+FV
TNIGIsMqiwS5YcjQmAUw8w80+KeGc3qeN4R//M+t+a7WDP0Rbg7FcGCY6Ob/Z1MTx1KQVMv9IbXD
o1Nq1R48wkdbxPlCHbLinhnAYmgYz3ccX7LHxI3RRVZ3Em/VMA67sSmMGz4s48EnfUH2rn6bNy4x
iTiP82E92gQSVo4pN0bMtbf1AU3ablNfHUOm51TicJZF2X6OZYoxLeieu0qp9kPrYA+c9msQpZr8
MxmBRtVItfeJ6Mxnp7BA4I3eS2zmO9vLaM7UifrgB4WPLtNAqFRr+mvQyBOFEPuPl/Bfu5mhPLko
vLcqaK0dRg3v5pkI1uenTG/URcJ7q1065jUXaZqfVIJl0tdnBQjP5Jto3mSaX5iNBD9OIB+UWkRv
gYNYKLSM+BzZ4JQcFUZ2bwD4ql3jdX5qzVu3wgs+PBrPK3RBw6VzGG4ZPuSGYF0C/+LWZX3KPCBv
fSQLnKzrzMXcE0dOgrvbqa428qrrAIHwWFA3kaSBkWYyPZDplCNaJBDzM+bnBp3YgZ9yDoH5USWh
ccJ9b58R5BKQMt8Eb1OupywEsEf+UW09cBe5QSBjgDSbqKGgo+7EzrCwSV2ab/L9t6d+O9+28Eqt
cjdRlhRCydfxy1Us+/rSeOl3zSLzK6SVwmJe/7aycu9CQ8HDg0O/DCMTBx9BqJVKfT0Xn13YjOGi
73EP93b60rfZkVqjciqc/H8243R33seybSs0SjpBHHuk7nTOfz7v92W69RzgxNoJmfWs813KcEkf
IM1pEeXOm8COghOXbxIDpWHtCsOiu0Crr0iIoBujeDu0RnRSVCqXj/MDQrjayswgpc93c6t8zrnS
b/HrUMyqbYh6Q+3IS47rHnRwwcXfL8NtSUxabzzYzrPgWn5NGk25llGlXLNq2MaWMpz/7c+KiYHB
l6TKsd3WMj7gxmgedTXMHt0nNCrjxrQI4Ev02jiPFfpHwym0L3Q1LEjq9oOsFfrrrrAOCK+qR1cA
95uf4aQl51nkPmdSmNs4HK65NK2VwFn73NsaIumm/Yp7BZWFKMQ1CAvjSNHRmSqD7RekN4Wes54W
iEwL7Oe95m5Vo/OWeRXVO81FcyeQar4wQtExyrTJDFV1Kw9X+aNZY5utFHvjlZF2x1uTbfwqVNfF
5CUczDI5kL6jYFnjUSPCNao3H6ztn/K2LN7yXlpbQdIjWnInf8P0j9sr9LpLa9f6g1Z2+qIgz+sx
ZB2zoaRH96AkuCYXHG4sv5lTN0m9aWkNblmahHQYtW41oD196tD4LMN4qF8g7BoLDIgwdINWnjJp
XQw9V/66rUV3O66+gzCDql+1zSmpXUT0RZSsoy4WV4dJyoY1DgphJVMoCGftORpMhjuFhhUdaoJy
LMZOjrxD4mLTaPjdLqRsJJQ33PYOI5viJmCiz3CU5yg0vGCBNhy5TzQlDtd3UUYjujRSfkuHUkmo
1sSzC9A9cZndCZNMj77fiUm6qH7oiXZuml67ayKy+U5pm837u3g4YnzMl62vCnBB6dZtbOMKEaO9
Iw90F36V5gfVFu3dGdtyg7ejXZusHCgSEkrGQEWgFRPlbUe+16tLxW4BgLSfOH4p0DXCOFL1VW9K
61wEZFZIxR+3uEi6be6Rja4HzgdW45FqqtpcPRDHO1JZ1J1mJMq5yainoOhZEuJQfKlKeSSGbnxJ
+tbcjm3LzNXMuhfmD6f5CQSgRcsOYfODlTbRmcZWyMdT86+ExhYauexEoZPYcNWpNxrhWfs0iosd
ugNmP3r37hcUq7UgKY6g9iMjGB/bTJOPSezYl0olcux/d+H+4Tiwi4f5CfP+OLDEAREN60JeM28c
8hIJwSKfoh3o14T8rMislCQ5Iel7EDINH7tpA3vDesi1j3974sIOHnMSVh2kNpd5v+1E4bEheWiV
Rka3Ccayf9VQtBJlafcnBOj9a91M1aHWvNOIdq5pwyky7W5xYe8Nty5X84tij9zZhgLDfn4RTdOX
rBubq6gJIjEacxHZhbtCgyNxHhRYLIdptQIoplvWhk8UcVxihZhWNcgVfyyHyWiNkZXIKLIjZXet
Btv6RHbPIZxQrsU4I2+ZFfyd94vQqtHwq+FjlGTRqULmtGqmFxAdsUQNbbxh/SI2JNbqneL11QsH
0cFya+tTcWx8dY1hHJKQSQ1LQesZRFKGEysKzm3omc+9B/FI74vqbMH/faay8FerM+33wZLguF4W
61pijHM6U9/QdI+27XQXHdfd1qLmzLQu2sASAZDmhcPaa9odtGmUwGqHf1zuFIWQNtbyH8KB9lVq
BDWTj8TCXUv/EAvIHzIBmLL1AGUnzOKvTBgfYdHR4mopGZPRQvqbjupXk1+mTy5QbYwqLLZ4HVuq
gQ64OY9ZmB+p+ML0To9dwMIfOwk1vRqxVhI6y85sz7Jp9Z1OPwwesDmuVFzEPsfobnQs4rvIhgFa
52GiUo6DNYaH+V5vVLDmjVisfPTrl0BjozIQLA1PxuuJoHYg+sy9TRgeHfB7pkfdKjU1ZdkDyl7g
q3lnpGU9jab84nv3Mg9J0xzi4uRmw1smQS6WKPRb36SjlAxP8FjXYOi/mApbuqTDpPsXbJ8k5/ox
MZOGWHuWARlHyTZWUX24dkyEJsWeZaQ4p5pL5KuWBI9BqMSbUFIln9gWH5bdYx7BNKa5fn7Ik+zQ
24G9cvRYeYZccYxEqn/qHZZYW5jG3vLJFeqClGZQdnMidImNGW4Ncqu3aaPfnXy4QWxcmm34bMfD
2VSyI7KDUySbuxIq5Dz7X6Ot/sXViY9fHY/+qH5hzDg7TVKevSkp1Oard7WERHq62RZCnmOtq7BZ
omKvqLBopG/uREd2Td0j0MhUfvK2QK7lxjHtbPj2gj8X/EZGPh5tThHTWlLhoy4a1yiW6DBXEvEp
dlKf+F8FBWWhXICIkBGIu4PGXw65IQuIVePc7BJkIQ22b92TUDOw0QJ+D4+u5bsLlURwEEuDu3IV
gnyMIaH2zUwQ9pCxVWu8JkhCRgbrgIAbpFKHwrZWWAJt2q+kcXWZtQq1Ilo2XRsvXTADq0SKn5oU
IAIWkz+ZD2eotfqtgKNTMvyRrGmqa2Kw7zG0wedkjO/5zacPcPAVhgxHBb4wtEWOHsXtt5T3Xuni
6efAoWgQ88fAIky3aB7Gba1T7UyJYsB4Q+4CSLTEuJOQSXAKJyRJBKO10F2VNp8xxvsKBMci/OwK
2z9okkmPrvoEv1d/RN4pi8CIxLKQOeqW7Ln1XXLObc4K0M7r2sReZ+clGkqdmK9enFg0uUu1CCXv
POy9FBgF9VOgDLcwNxBRBVMaHkuzhSbG4qCL+GZ4OA9UX+6HPCDUNaCPBJZrxVjT9aS7WKp6UkPR
n1C8wshA/IcahtDN9u7qaQiRUx+3FMCfEmBd28DoGLEmoLLj2X+ZbOWL3O5/sulPRqm+MsKkXjFz
CAdahXbovTVV/Ne0iIkJ4xdcp2Sh1XTaykjZ0O0krKCq3HWaPjmaTxtNze+uWoW7sMJ2ppvpunQI
EBZltnGr+NWoki/qOkiN+5jy2DqJggv9P1arf2A9HxtkYLlGXqOpDuFiSo7txSqVwEYNcLe4Y3KM
liALIi97YaxriaOwcxKwxF4t/T00YVIilW3bRj/qKFCM9OJZFaOyoMoo16BZ1Y3n6PWh94djxup/
OSYO8aMy2rhl4y/zhEzbRq4GJXzytADzaWWcPSWgy9yq7wzsXMH0q5SCKCcTOUZpoxTMSlqNMVkU
8L8vJmVzs1/mhX5Av4DPwVdx9pEGHZlfLUuVZZq1z1FEwt+QDCgP0nDZUGTjQn8cO7IB9UDTl7oM
/ihJ+Tj9kTKNPm3/DOySVZBcaKOomWzr+a7o5Iemm3KLD/FUdnHJRTtOMA7mGAR1wKmmRRwxa5O4
yVC7kREubMr8Ecq/Js8W9EVItlKIIUA545NRz9XqoLritRbjt9+NzGlLYNNY8mzh/XU1FdiaBjUD
nHa3aExOUoejOxm1Ty6sKAF1M9wrwZBv+0o76mlar9IW5kCEwf/smBdhZXKxMwo+B2lf97YQJxtD
ONpD4gYuqQlIkNiHle6m9VS5+FMZFIMSGyoc2R4rFn3TdGEPCGpnoLbFILVOYW4RKvfpOoiJh9aE
N5Wn2EbC7LNEQHWPjPZiufqrX8jHxinPY9rRA6qUcDHkDl8x2lIU/ZxUZrIjjYr2fx++mIIrC7V9
wpYj52ar1fegeCcRqgig0lfb03d920wZ3Dg60FKHPt6EMk8Avig+ZmB/URrvBlBBgIPAwzLZIIMw
EboYdr8cK/tHGSuytCPaRziFl4nwj1WbDisMZ+8KIgmdSOIwkSC3upONDXroeatSuCuMK3uKhqd0
zB5G2sUt/V2z7a6SquASlMuS6soqspNwUQaktOUwQUOM22lwGpziHCbDo222/Y1zjrQxTwWYnX1D
uoy3HEAB6pJlFsmnGKEG4lo1YnFusyvMg5VpGwdnJH4SKBSedX/YjDmctzJKN00FhFUDStB4PpbF
RkXBVn+jwqAe6qG7lE25jUR3EZn14nSss1EEc5ISEDDlqTmt/8l0m3TCLWJIfpgbBK1lWMuDr48a
rApcv0MPZRm9ZxcNKSU5corz+N51JnKjgrWKqVRfQm/wndrhPSRrzY+hv3jJflBZbgHbCZJrNbWF
SvHjZMq5VqpPbbwFlflgYYSwIrEj/2SrWMG1rj9HvTmDHPshYoM4wvAzRcWb9l64aRKgx8EPIngP
t0bF+W36LwolMsTMez6aQNpbQ9YtjrXGtRc4RLBFmh8VK5Usc00xkCM3krU2vwMakR6ji1QISBoq
lBwkLyYLw0/JazfQr6eijjZj5vP1ESZB+QcJkjXkGMWpdETqQDRh063HmizHoFP1RcMouKixbank
kOPp/wFbAZrFVuUi9WICMMGTqEr93idM7T2l/Fua6crpRzL/XJJUPHVL9CfCC+pK6zKjAkJNbQ+e
dVUyJ9s1Dt2klKu86SpfzdijZvPyU5IFaKUp+6Rxv8qpBR8hvjGR7zO5NCEtPdhqTuBh3nmvvpm9
hE3d/E1ERYBk0X38Gks7R15p1YR4itOlHGp/yU+447sgTHocCDxyEdsoGVQzY3KQmVlWrmwsvjhe
WWb20IwC16V/NLlVcsGiPDJRpClEZD4H061cV9TD7GXJFOMj0vStbZvG3zFvdzoCqE/mWIuwKWg2
qj76WqkclXiw34WOXogKrOTXTH/0ybdkVFg584xjTxHuVx4ZNTw/SuYu7QhLEeT76Oq+aeBW6El+
nTciIBRVu/1CiYPS6h5a25eHUo7Kqh6cZqehWHkJXIBN8JM/i76HSPnsNUSLhtJyvoa/BAhmf3zF
o40Mlu+jNP03qbnGKjZsrGQTTasPstsvIEmPSEjIiFDeJllPyh3aBHhwmMV+7cOwG/KTp+Qv8Sjk
R2xZ51+Ab93L+mRpeb81B4rFpj0OZ/CSxaapC5fDRsmuZCWBQJ9Yn5lKlr2qyDeXa/QixZEAhlTE
3ioH8be1awdsdUP1WNM6+7s0WeR5/YtbOUxmQEL929T942iAjrFTpzjmNty4Xr6HdJum3j5GunJQ
+SllIuhrSSwSLlJORcmPnaLTO5xpEGUL1kdSsm59axN1jXzPmXy6qTZ+Bi3w1p7O5KrsxuCxpY2N
iaZTzoDePkkUYp4Sl8YrticGDwBl2EKjh6yskxMLKX3TlN6f2VhrZt8D3kWlYb0HeFSeaAnb96Eb
bS7hEPkL0Vh3BEnNxsl7i1ERYX3sRETqTchyS0d5ZanZSrp5BBWJae7VsEDSABdvNszr4Oo0hXOu
2+FOakn2XFvjmwhyeR2qEZdI0+0jQzYvOCGgZLoUZkU0HlS/Lo+GJZRFimeFsHCglhMEIVW9s5VT
G2hd8KttSucDVdq+i/Nbwh9zmp9Uoydd4ItaFULCs8pc/VCqxFM75aVO+yl4CH3rYNrNVsoYCSrH
aWU5zrUJY/WxM4FUL3sD2eGcFTJU6Ih606MbAWhgRBmzGaA/7NQ6kbhF8AwaRc3QrSLYA2T/0eQY
e39tc6CHFm4f4uaZPkcfDdaWsgNUPVGLM9jil0Yt1ENuNeSbuBivZ86sL/QPLLbdVfPKGjos2An7
DIpTPYHfpPsUd/y3FqvMSJo3OM0WBoZaXQq/Db/GRts6NDYt/zZzxZowMp4w9jGZ58SnsEQngHqc
oZPKG/cRjl8+IYuZnItKOB16hHZT36n5yGahjN+BepOx+ZJ3rfiinf+i9OYb3rz6Bm7BXkItSGm3
mvBBCTcbIB256q6tSvGoU76Km75bJ0WG1Go+BpLARF6pILnJ06F98Gn+z2Y0z//JjTK9//op+x/q
F+gAWLtXEyitq7i6EQO6T1tbOQf2pE7MOhdyK7Exqhvf5g1t4HDfac5PChNeFYp4ko2tA1YuW8pi
UXEhbgwsn2wPvXTK9zH0bLSWaYURVQG6OsNNs8RTzmZgfSKW8xdAQwiwb//qpLUhobBKRBRqsu6E
cnIqxzp1jp/jjsoqfpWdICbg/vtFBCIzcTrl1lOWMpug5xltlWxcyhbf6MxHR4n/7qTtcDUJ4Fj/
wrNq5NXwCjOaI9IBuBgLvlNsqMGhhGdEY0M+jRrNUYPV8TEmII4rkPFKbkG2a0dvrYpBPlk15Au/
ovWh259ZadKHmxJ/yAWn3FaMEER7WGp+XD7KVoT86t1bbtvDDTlEuGDqIl8MAliacoJz2rncYCjI
7kCCjAPWvQv0Kfc+lESFgYQgTA8V1NqPAo/CqgrvaKJizOTbvsAS03WwXNsIU09n98oulIV2+h0d
JIZEv8jNRZMY7bpqB3jbDdXNhaPn5kmdbw62I6iiV0SiTCerj/jeqj+0Sum3ukdubTAEuzzoyHpT
dgBevCsRc+MSr022ydM/Y1K5LDJje9gGHccAccoLONH2Z9l0/tKzav3SuOh1BMRNItuETbS1desL
WK0hR1hHfObN5bKJW/bi9d5krkMHMH+VkPM6vPcMwaoWpTSJi/pJTNI2F525Ql41IXuNtpPMSpcd
JvNLVZH/Y07o4CDLkhse2xhFKgxLmSbmij9cXTpTrBKJr/ZO13JIW2IsgagKSElq0W4yY6fiRCqW
vSuTdQFT99d258IDM4YqfFQaaYOJcCm5dw4GU4JhbRWiI+UwemlwzXQSM99GDeVeE34J6pFL1yUT
vEvlnqZ68NKrA5LvdFmOvvIKcs3EjYrJmqoS1FgoLPdSYzIYZj0K6zBh0Gd4CSi8wAI2qa/PJ79N
72s7+fcvqCuQ+L/hpHiOXW3rwsc8WIM9bEr6GjtAhnTwZdfd4S5qayWOy00wg+FjH7x0ECFAqrWC
4yKNGjJUjGLdBQP+brchYkrxrZdeZzCB/oAdYB5k3cC8G3uX42g3E73/bcDZWFsCeT/DGGV7bhjh
kmVLtAEfAK2TIKHs/xMRrGv/nXijObSEHd0w3emf9t/5MB5HXiJ1R1lavlcepELJReK1mO3rKrbP
Iw3vb4YINPmDVPBkVCNWBI1CXag3oIXieuepVGIyj+AYBCwa1Hj0NbB24AoIv/50k3qrmvduyjab
N4ZFfarWbWUf13H0JOHynhop3/89gxjEYdFrdXAQxHQw/PanpPf0k+NwkjS+WX6QSxgsbL28SfQF
F8/012OWqBclJ/ejJeP8WFo/M9/JT3RzV/vluAbUV71rTvZSaxIbqmHkD3pDqtAw7Xd9JydP1wbe
qzQHI54kyLcsSlOKHmp14XKxcXut39jqoNPGwbrl+FSfSh3++rRJzEHBC9htoqTtp57YKrCiY1n0
IPg5tTcockpynyfpKN2vZdVkwaen9OsCrcC3O4zfEH7rZ8srobtYXXS0Y8LDNYw+KxVSynuiB3uQ
e/53JrpXawjFSxBBfUhGR2DJSjd+aunXktZXhx3hgHknugRqgMVnqC6dG4F9l+vMDIofzOsfHVDC
1rS9HXBatM4TwywkrKULmIj1Tc7UWtrZD/4PEtMLLCnquHMcNOjGhI/piZxrpmG9MB1xVIdX9Fat
2mefPhfqtRsAG/dsrN6wrPgj/Oyzc/0I6sdTHmUp0Ck1OZo4j3438z7bCzHaY8q80FO+/UrVjTpG
haTxPxOvodtp9JIJxLaBaUfn3vs/7J3ZctxItmV/pSyfG2lwh2Myu3UfYg4GySApipT0AtNAYZ5n
//peoKrrJimV2PncbZYmSyVFJRgA3P2cs/faQX5yacLz6pF+MUQZJ4c+7L5N1n1n0+FEI/ttnKge
fNt76Cfit6tWZvSr24hiMhF7Agn6Ww3TY031T9++wITaA54ehpl6epjAoPjafpxcUrrhrH9J/YQI
gqzPbw0VwszRnnPwRVye4nI6pb1hMC3I7MOkzOFeS/chSZ3+y+RSPddG7tzOcW1eTL2BLo/4v+UA
25DXGfM4pzaQrIAeso5IX9WQj6bSEgd7GmIsTuxVECPsO6u0urWjSwXHuTbocIREOfQu/bM264Gw
0okCWbGhPB/O+IbkoWqfRri5J6y40alafjEgZ/DJLP9qKot/ff46LPnoZPnj9+d0jr+VUnn//2Jy
tCKE5D9nWL4Pf0qOXr7hX8nR9p8mHgJio00Q4j7G+v+TYSn9P22WaOkL03Uch8zEfydHqz9Ztk2U
w5ZL6LTJIv7vOEtCpZUnLU7utkBnqSwl/k6epW2RrvmXvBWbUCvXVqYtiRAzlekt+dV/zb8bMwz4
hGHdYRmz3UM7od1Ym3NPoFSjlHmFaVYO8bta9ObZDon9ckWLAbAV8Ulpx7pFrFwT9sErJKcsv5uX
CN5Jwd4BpiDvg772oCwT1WuQTr1plvhemjRxvDzh8k7B5d7SRfYvBF5+Bj9sJeMKzmn3gBqPVOB8
CQjuPRO/ZKr1RVpURJTxmN+VNrCj2O3xZ/QKeeMgXJJqBjca1XoSs2vsoq7Jj7nbh4CCG5E+RhS0
kE9Al9aXCwkiL7dYjVNmlRqkfrqc+bJOqyMM06m+10M5BAlc3wr2HmFfXT2/I7vLq07DrMLgVghU
DoQuYwpCQ5CddeArQikmximhwiEyQk7bhX6N7C00Bl71RHTXlrsQMnvfK2+YyszQrg1hfjYJy9pU
Ui+kj9FUO9+2G8S32DS4mXviqfVHOITzYQQ2sCFZdzp4JoqbDlrVFuFY93FsvT5ajb2Bx1rozvjM
ZGn+hqDaJhwTKcLjsDjdzFR1QDYqpBZxvJqhT595vJjaI2y4mEw68yvKXg/dmghg+ZB9Qb40FXRO
Gtc02t06g0BAdEjj0LIOlFP7myjx4azYPhmBZij8r4gze4iOPUgvNDJ+w2eR+P2B8T8IAQpCvDyG
TqYvSDuSI+i1at3KsdgNni14NkIHHEEZSknwlKqSfWYqqAVwiyr/1JY4Hvep5Q3Bx8Uv91XkVb1N
VToy/Sq00O9AFEn6Z7ac3MtszvKLKfdZfrPUTlYV4oNtXY6Pc6i9eD1HQ3Z00k50O3cem10L9uYA
aYC4x7FLEOSJWj2EBECAWBtGmoJBKK2HWRbpOczbku6ezUPl5oWGggko7rJBbpyt0rJJ6ZtOlaTr
MMhlyuwpDG2j4pS/aXiho02Kb6xcMefRl6NRxx8oC4v3nZex0SMm13vLmtREs1l0RMJyyjzoSkfX
SdrNH90k0AeCSVMHqKYaP/r4xTC7MiGi2C6d7lvlB/iIjMJwgo3yIqqCVhnlqmt1/CnNQYGsdOmG
C3Xe8XG1qKK8pgMq9nHXAHchGz5dJ7VZPqi5NDdjMbALxj7zRpdpT+dUNJcAPMwNpFUc/9hAVqUV
VxcF9pwvY9ZRCCFIus/oEO+hO1Leov5ZCLLIpq4bKeNsNfoGGyQ+TESITapbkGJVexv3KjsUVpJ+
EfCGbqaIK91nk4Enu+1G3Dp+QRrd0DrDfVEN8k4oK0fZWsED09XW50zad0DkaM8hwSZ4JPg4p6Gf
facWZv68kqOjF8RlaI4JgfIuq8FouZvUn9DYFJhpr7E1Cs67NlKhK0vPwb5KQ3CL1TBwmoOlANdV
ojKr8g5jo65xj0eed3ACJvfrJm3nD50PW+fsFj25mKRQMmkNhTnhQxxswPKUrXs7gywX2UzEVnGm
W+8OVkZWYIWeY86OafEV7zP1KW27lH5eNeo+xgQ3NRdxIQpnF4OL3jMnyL71fQ5afYRuGOl47Na6
zbNbg9v/0JdW/om0++YQdJwNPd7ZQzuG42VdON0mHyQv+dyMx0EN1B6xx9loy2g8J3WXWT64UGSa
Y2u+C8Jx4ftZ0zJ9blvxGRkBARSOEoxNRHovzccQJlpUMoQx3iXOoyv9b5jV9MqFsQbUoESDUGeo
OTpEwvd5Q4YEhcB8JlgENUsl/e+2laUngLSQTLCwn9AR6DteZTioHVkEJRAvJ0sxD2QoAiuFpWCN
TC1mrGx70RqaTfDg9xScMej0rwnkcMAcISOgqnb9fQGJHEGhM/Q3ucFjPRqeOlRmVF1aRQSEoA6T
S2htdY7xMss4pfc8jNFE7qAw01xszS4utpbJsJZUJN7yOvY0HfzYypCHRnPzHQl3f5eIqv3UA6g4
KGEypoAs6tzErE50vGzQbt6sL6LYMTcqN8JHtpLpQKMNEXEHJYqbtOoMDp5NrsaHCknvcOpkgQzE
jOanxoco6mdMEXedF8PBjezuOi9m747SmHyMth4gCzh6EXeIKsrTvei6+XvsxM3YsvKlsJsCow3J
yWgbP0WSERRjfmdGLr3cvkrHzyl57DfTFCXn2q0fvAKFj8szchM6LXga7HAPvR7Sd7HtovqYgKyz
2rfFu0kaw8HB0cxdY/+WfRNvF4spLFLqdsuV4iK0EMXovCof4SfwgcmwyOC7q+BIhCTePos2qJ7j
6WRFBR589g1nmxNhtqt6v6EJoPN9bjN/nD0GYumA/YHM93ZjQ1Zbo+HraQShggXJyIAhSzgwh7wt
HSORjQx9Zyvi3sNkmjsbYOckHBDe/d7BAAvgMMs2Xrc8MyoYt7CXJtQ92Ppmp1EnazZpqHip2DB5
KHZ+W/UbSWjCoZfMOcqQhAbdyvIqqePo2GppnEeKuC1t/69pajD7LodsF0Jugu5C4GraV7iQYkd8
kKVr3HmBn4EWS2bzU0MxcKMnOg/oeVi7pVtiCJ/R9d8GfRi8Ex0VrcNrfs+BPw0+Z6Y5ngJgxekT
Nr1hmez7EwieUfTo2/wMSnwki09j5Zkf2q5k4I/47tbmebitWzYhjmvTLpt1du4iQQ5lXwU3PJQz
ggOIqs06nSYZ05POs88z68N6AhN0kLI3H2PU4PuuVPU+G4PocnDYuvzC675gM2Zt1GS4mceKWC6J
ZcMcnyYRsK21NkjOFe6zCUINLfv10Lv51yrl45mFEh/72Sr2LQ2oFU6JeOe2atg6U0BgchaljkAl
VZufZhmYCdRyX11GqAiZTCR9eWVVgB6Ndhpvl1kA+3rMQWc7zZYR7iSyn5B7l6SnIKrch6rpxDeC
7uxrjnzgDjmVvW+Faa3DMQZx7Fny1lGkX1kxoTCrPqmNMw7w6jsTGX+tcJ/Qs/I54P5oyPyt4ukq
/gpOtPze/dfybV9L/MSgkrv//q8XvztXT8zcm6en7upz9fpPvvjG9r+fvxw+lZvP3ecXv9kWdAbn
2/6pme+eWrQEz/+Tf/3J/9sv/uPp+W+5n6unf/7xlfS8bvnbQuKfKG+ev3T89s8/pEN58p/Lo0+f
8y/x55++4V/lkfUn8gBeRcv2hWV69v+UR3IpnJAzC2okl0JJ/bs8Mrw/pat8i6+bjKuEa1O0tGXf
Rf/8wxDen9RTUlB0Cdpfju38nfpI+S+TsqmPsCcqCAsoHXlIhPsqj7KrZkZYyCNA+gwKKRj0/mxH
eaQR7YjIg8NOj8MwvwmkiRDHe0ESjbXxCoG0MfGKEMRfbpoTIJjQleRyNjlB4tdd7mTYERuyX9/j
5/Oeixcd59+RnNjVpbJawtQaAvPmwzAmQbVvSvL1mD3WWXvCZQu6rBosN9oKmjftgeFftjRpshzK
Vu7QA6rXo6UQ5YcVgq9TMaAc2pkBF43koyhxgrZZ0fpfOKyW/OUOrJ9t0PpDAbkVWdHiqIofp96S
A8M+0yiOZatK5Hl9kPPGDY033o527hIg2o+zd3ZFNuHO8hITDJbhmfFw0nC5ivwWG5EU6ONnnTe3
1FZpiz6uoN9R7AkTArS1EjLyVAcYbcTntupi1/6iTEeOhyblCHdd2I5Rb7F2VsGWVnxLrKHGEQo5
UNkaS5UZmecQ/zm+O1k5K1/SYGVnUGRFGPyF9caWvnU11iBXDrWu6uaEYrv/lJiOc0tKFFIUI+ki
6zhoc/BWVTGklJ1hmn6UUV8KNrvGzK+derT0JfifMr6QLQXqpcJ56B+ipPIQM5UCJB08WyC0Gmlc
vyqnpEVAmGtN9VCQq21VAKfXhAL0JCXOWWYdEO7H5oanHy3LBGTOA7WJV27cgL41P85eG7SbMhS5
e2znxAxvnajyulUqhrJhxoj27/3s0cC/7p1cg79rMIFSBM6qk7uObhbjqCDJ9XXYd+PDaAHUWmvR
p/lKicBhuB0HpPKUpBUv4k1knzexklD2qmh00oNv5ESbuSj61D2fqlfBoLQcVD7j2CcXgsDT7joJ
/B7Bhm8SHZWnhv/keqQLY+oAe70e0gyZY9lkbnW0CVqZtrkbd9PR6xOU6By7fZT7sP7xeNFUBLIu
IlWVV07Vuh0KYDuTtNUnn2OgTYmLgDarwHM4RrHJbd++K/sxwlTrCSm3HO2zmHDEIsDTZhZTfxQ2
x/xtNyUwfyMkQ8znR/i2CLAGHRKGiZa0ozAIkNRs0fUg96tcQhbfM5gO9Q3gRZK9iQmZ5mNrZZkk
NmUE6eCPo2g+gDoK5z32M83n6Uym/bmNhEO3ISijaV/FMLU3nIxiezXahiUZcecehDNqjqPfdEAk
JJ5ifw25r8ZIJPPZOsCH9d1x7YR11XypUznmBK5B1KmvB03U4nBl+CMDVd/LwUBFqZg69Cre7NEE
Hgdr3pvR0Nc3Nu9EthmZuvlb4phS3HehD65wycCBRo/OLnL0Y+K41sTRKsm6LxE1UU+2nxqrtZcZ
VbsN+XGZk0eqZwM3em7C1HFpXLNI9MXEx9eeBVpiyqUhtHDWkqMg9UmVTons3iMtZkUCeDmQdiMM
uFp20hkbMbZxvx2J5eo4JRF/uRLOJFsgxUh0VhDU5ROlT2ByOB2zcA9mBSIfx8RgiFD+dT3kp7w0
Fvl4i2sx9Myg+JRVyoQGlKTmUO3tVvXDtvbGEhepaM0veY9DZFWCDJhWqWGIbyax3VBc+6rIoZok
jK5E6mAypGlns9t3fRYzpEbvnXQIRJrpi2eWTn8/ZcWQbVSFC5hpYlQN5sHz7fysllipFsOqvAho
GSXbubFJ8MnHRpN46cysB7VPJFxO3YpQjlsMpXdvMcxfOZUBHrKABgWCysyL/mx0btvmHxHCVcAR
WgU1OkDC39zVQ4EBk9xeUDRilEgopZOELuOHaLpPx8gyV3UpNeDxPBro7TMttdud5vX4OCQ9OX9T
GdPBsMJF120bVYnpQvs2IFxyM4L1lDONuIv8cH6CF2lD9Sa2IaZ/QnDd14gUMXdNqC96py5FBn6j
XK06VG4pCtD1FMX0qeKRJswVRHrPu0khY5N0pMJmWeoNbaDvG0W5KZp6hvBiEx68msIyjb+hbGVu
FzUu9plETOhS8yR/sH01fcroSSkyA3tCUBrPHNRpEvmkL43Kne5LAoenHecHSx/nETTUHjThIgzm
RC43U03szqllT33X5IRVcPjP02oTGIbTOitz9IKL2qoAfYydQzhZiix23KPKWYoN4LMWPXb0bCwL
XrU2XD1/CtOsPjeWYrno0Mzpo2pGHuYJnDD6zYnbhC6Zgu9oDlbFlmLGiAS7iBH0Vla2ZW0RS9WX
WWtm1hV7PVLaEouG9RnFgt1ca28M1A2RKmab07y3cs1Edq78C0dyUsZDNzk5R3yq06te+q1zjI3W
w2M1lo13xQ1qmgtc82L80LE5PtE0yMQRzWXcr3XkwMrOcTRA7cN4miDscnhc61gb6UYQwIZ0l13o
hiwV/CTjSMJHXTmQ+hkJxc2XdtJSbWWaIwYCg31VRWnVwWMY0VbDtrKce571aT4EAVNOQDRlTy+x
9+TMLmLPamvU3JqrMSQTag233tcrj3ObPOSWDXLbsGcmpzPLAmZoumzeNkhFrI51rX29htmby+1g
lzS/TC/E6p9iaXA30USo2UEjyHABQxbEO3YGBMI1Hru2v1QGxiaG/UX1YZJYEBn2VfZMclSVTHsj
VS2nNeXX9sHqqRPgF1lJ9ZABl1Lf+qwc3C/dHLTWCW6YmW8d2sr1WsV1Q5fOqj1M43PhS6JylbSC
gmZUsuU1T1mh1cDlWD4o6pXKiEm/T7mzE4JoKy97QC3KZM9pd1z8kBMyWWl7ZE+t3dboL9NsaJ/S
FEYASXhoBg6ULHyQkA0iWLsSkZMNNicjQOtdFYUpsjVyKvVj0OAe0Ki3Imq/pjT1RGzGmAMH8/gD
ACzmoQ9TDprslvuefvd0FCjDIQQRVl46d6JR9QCpj1bpdgoLBDSWOaEmiMEwqPdhG8GUxH3TfAsa
C3UVOZElw3aOKYSVLSnXOVt5sutLxkurLK4Q5XIGaNxTq702gjBAotdNimusuZ5bRg3hKrCs+dH2
0rH9AFmky3dzRAfoQmuDpcSNgbe5GSOC3aiWraippmm8n2NNFT31VVu/A0s9lN+j0BrBLda673/E
zf//muwPiqbf1WTvlmLpH8ACn14UZs/f9aMwoxj705dUUgLFEjiIpfwan9run3+gaf/TMW1EBabp
uZ5v/s/cyvL+dPiy5UkIriajLfffdZll/SmXas13bUZW2Br8v1OWWctUqsxmfIpLxUmwGJfGYMxR
ruU7yPleVWV2KpxQG0Z4g2xuguiWkIIXuHo7lW2FE4T83LK9koU0t62L1RjzEsLqcI0uvluJoYvX
YzIBhKC3Rrsi3kmvmok4PGMs8OKVP5+pNokG6YwI9ylf76bwu1F1/RUx3xurme5QCDsHQiUJsHYR
dVFrDBVVHxrlC3O4Cchj3JOAMeFy0/kVIdF/uVk3P37OfxR9fsMW3bV85L/48T1T4nk1Ibe6pliK
1q+f7+IiXP70/2rQBrl+14Q3JqpXlGbNvLKQwcBvCpzdfIXK39sKbSjOi7G4aEWzKoup3cxz13y0
SECzEnmaJIXTSCCdWZHrQ07V9IYE5bUChZu0VODcIf7hcZGvblIH3aojZjO7SUsMFy7Lx075KUuX
QFCEdZiEEcQvWTgbm2DBSvt5sqPt9x0DobGlwv6Mob85RJh2VkPtJBe//xCV/dMzxIOzjF/5lX+W
J/yvH2IUT20dyrYkx8SHmGOTNOBOYLdNR8ATBgSDGA+HRRNclnw4Zwf9hx8IdVEBgF/RKVm7fY0F
DSDr9SxLaN/xbkjK9lJXVXhfTURLjsWTaunEoqT7jplsglPNgYJHL9/7gwcCz69PYJ9ts/uiuta7
MgPTPhVlWt01NjqjOCa+xFvsT8J2p9sG9dHamd0a1c1gLGrFetVq2z6NaVjA/AurQ2h5P2b+NJzo
Bf3qUaMB8+pNk74pPOma6FfsH/2RvzxqeWC1DCOL7KZoBnHtBhHibbAs0mqZui7bPHHz4Tpu8MrZ
VWJt4tItH3wHtRgG0WI3QYcb+w7XkJsG1yPG93XSA+X0HDLSKNEOv7+p8mW7ZlkYpM9IWzKQYHWi
SfTyprZmkzBmbYub59Rv3pwNAW+XXU9Qg57neM+mxuedYYGc2fURDffQlPIUL2kmyGD13o+V4T1C
1zhpl9UlCeEPOWO8n5bP2Bn8R2VB2vz9RYuXM3gumksyWWKl67uCJfXVRcdY7YYeHub5+XYWVlAS
mBtMm0JgWU6IEkAty5OhSeJbDRY/U9CQpUlzX65/fyWLsODl3eZKPOFwy2HBmPTdXn58Aw5yvOWh
cR4i1KBkKTUPRRZt6NwOm7ooasjlcwEIpIMNQ2r7BrwZvvklY9ODa1qMk7OOxeLQDDtx3TSfOCZs
GFlO7zvhM6Zj3gsP1PZWgEAOtmm3735//c+ithf7wnL96Bk89i2aLvLVOy1jJp9Fp41zZQG2UF14
DqoaG76c7IMRD94tcQubKAyGbRyAz/Mjw9j22AOPwpcOMG33wrDtb2EFqr1o1aPZlPBZN5FPrFHR
98BQ3Ue/GZrdPAYAbTjv4yLWEBkrMN0FvY0VtiSm/1lqHMMyIYyB8Smnt67czIX3xi7w87MOqtVC
betDgrY823q1C6ANK5zRxU0zSWp4Wjr6muHdD9+FwMqAKoubGLBNnWBOH5GrETMfI4jNw60ufEDY
0M7QEOujVUbJqfBpGqXKeTcW0ZNjf6srszyanVf+OHX9xyXl+bpe3iSPqzZdsGtsD/4ilvnrwmui
+Ms6RC4UWBaDeRzYbokco5DzO/IAOVV284Y4V3ySCLd3SZ6029Gwp8XPvw1n5yEmMOR25o8esXOW
G1thu8LLjBN4z0m/Q9GfjPuW0GqkjyaAAtxy9Gh5iVuBCQ61PS0VETCB71htl1XNdhtji0tl3Pz+
cfzlHVLKs6F8ejS5vWVx/cviWaq0iKI8sgn6RZRmxyi/5kp/k0mNT37Q1k4IZO/JSO8W6is+XvTM
hP9sCADAUO7UETbZMdkTZo1po3epqdwq3qvll5xScuOnztHMokf609H+99f+Shi0LErcJRtducsZ
g5/g1dPF5l45sNrVWUhIgdiprqIGrGg2i2rTZwy1/B5DHKieYssootyGibv2YfPGopVrctf6TWJi
poLGaWOBhDUOxhfDI6aavqL3TQ/0TufqY1XV31026BUwEncFT1Ls2jG3Vs9PX61kfCzHr6odfTyj
WfHGyquW9ezlo2i6dJNxUzAz4F1azgh/uUGosZGwdGUMHQX+d17Qpl8ertZSTw3u4fuc9SFj2HpK
t4W4M3sH+WLV3FtEx1wPlv8Rh3u3ff4Wj/+0BbRRHeqAT6j0a7p/RfMQ6Vx/RtS+smb3Pqu4czRp
L40ZbAetnBMAenFtkZ1Jbi4zRt7MQLfuZeey1zd61pslzr6wxoDyKEEAz3gakNqlWTvzLaXavgcF
tHIaRgOtRno8JZqKP23e+JyeD5QvPyeS4CxGLtLx0JV7r9ZVm0WbZmLnAftjUZjEJEjJSLatr01g
fFTCzw9yTmzUMU/kcB1WzmNpsgTJms/h90+m+OlIwpNpSxr0tslwxn0+d/7lpqFlMcbQiCXRi12M
wbPuP4osDbf4BzoCfwmXVgMjYVjC0rsJi/DDglYg5gyznYa+Do4XwnJnw78x4/ch/cBNkSvMCL03
vbEA/GJn93i6lp2IFc9yX9cphonYuTFHeY7xXO/Snuc8dJAHJ2CFVmy11YWhNDOTekZFQFVF5u4S
FDma5Vsf2vIkv7yDXIlnM2ZDU+jizHj5pI+ypoc4ZPLcgl44RhMoE78F2L2rWoIQ7Ay1Xe/q9mjF
zpbJrn1KSU3H9fq8ZzutZ5AR0JRvHdd+Pm94aA6XJQaJpK+cV1sBfddBZwVbweDS7fxhBovW4Gz1
wSTqHtER66Ogg5lvXUVm8EiAXKlYEu0O/kLUfCt7lCnQCdNNaSA6XOAh1LPTlWwAjZTQUFHRkkvj
WvbpjafwFx8oQ0abu2oppozmq1eiKaPSNsd2cQeJh8pakh/RO/sVwR/PS6A3EPhddwv6WflPKLQ2
oqLX1RmMgLK2f1eGY3qZlebujev6+TCJkpMTMG0pTpPW61PBHCaGyqfU/vGqSrcK9qUrvhO14q+t
LkKUsgRSVUZdINFq4n21vNGi6N56TX+1+XEIswleZfdYdpOXT5zR0G4kZcA+Q5eZ9xb9xyCxjgnI
K0y5GB5cbc67am6PEw018ggmuS6RTPuhxOgXmO7Wy4HsuVFF2Y2Icg9oT27NubpCrQIAvx7Z+THy
YeMI33hZ5K/uLTkQ8LIEAyLhvLq3Fk0RDpCOc3ZUTWRdPT5CeUY1F5iNeww5GLJYWhsjyr8Wk0n2
ICkUm3aUCHVYAA0bZBgGNrF+/q2elaIPkI17ycN6SPsPuSzVArsft20t3oHEIkow6c0LA23F7x+G
X92DZbFUPJ+StfL1eRi8JQokAjvPkemj/CRf6r5vnbvnI28R5Y+jF0GEl+qsZrl3GY/tiCUqtuVV
OQqgzmEp18/bblEOB6QuivgbPBDT9Xhyy/ZmnNLg7vdX/HPTgJMsjQ00n8tgnx7Sy6emQ+Tkx1Fv
I6ml5Bns7ogr0NlQR8c7RHe0r7WDymIITotR/PnhNUN1BXEDsp/VEwhvzsm1itMjedXpW/vgz+sV
WyCdfR4Oj1v8ej3PZY7FyQ7ac1gNwJIY14bA9I692ZrHeISJEgQXz9c0J1IcRyN8AAbIWU8M/c41
3K9vfFi/uJxlQ6YLJmmrUTm++rAQnrIZ2uMZdSqVN47BwCA1GkarSZclpg5b3qrn5ejHbeSFXyPC
Rny1vPrPa9HvL+n5iXq5z7Dk0EzhBrpLG/BVBRlgEA2NypvOqKfuqt4sCbTRFzi/soFsahXV8McY
FHp9zNAaYJtfdtXHZDl0JQau+7SmuaYZ7xPzfXLHtADdmq4Ne9cN8YahMoYx8MoI6DTzrIgxxe8v
/xcHHdqTDvOmpVvJvV46b389W3CYqWhcmRBsKRjw3W8NApvddMwOOPRyJtE1OvVgyq6Yals7CJMS
+xnew+H+91fyizVo2Vd4G7gIJtmvj1wC64tXqk6d08YBc62GaR06zK3oXybXaZW64HXImqxkqE+5
KphsDOyNVWDsK0T7JeLCc9pHmy4Zr8NZD8yZQeN6E27JiGKL9v10NBJ9bUB03sjYtg7Wsi+Afn3r
I/35jM2jaTmWsBg1SSFePRG1SRjcWLPGuJ1DHGvsZ1vdpd+0QSZE7E/5LkyHw4xQ5J1l3de101yH
QX50bZBmei7y9wVywRUxyUjNK4JlpRe9WafRsn51OLKWj9lyUQ87WC9ebVWL4NSZmUSduYpNExCI
lHfE+wy1fQ2HSl00wReOoeWxbLp4ryNOKmVVXIVzdkb5+rFp1Hw7TTHM3BGAJeULU6zC38PGrXCA
01HO4fM8v2wqNpZ5URGsZCqjLclpb5w4l53p1ev34id5dczrvTonWC1S5zx3PkBivhB+8kZL0Prl
p0V9SPuZw+RPTyaLWQKZ3pNn6Y8ZZ66QMIBR0MlNVL5JRdDsBsX+riPwIMvp20uenv+rb9SIQovn
BNEkXzGGpK/GXP+AY/yaABxY0+C1d4yV96g/NmFudUzcAInTXyqPlVt9Xl7cA7Ez17VKYNwnTbOj
U3qYQv9DZ1k3wiyNyxorNH9H4axhT7zxUopffby8iybVEBUjB+qXy0ObWNofnMQ6Mw/s3qPceCdi
Ya6GJu5XyDVoYpsdtnIXhmobNl/CKnBhVY5k8/izQvGJZQB+izr/fq2wfj6vWDZTGopj/vHk6zLW
wCImC0JnzoXrXdYMGskWSfFRJhLDJL2SypEnK2eAGXtOeoNaKlkzYMlXS8axMiprVfXKuAh7Zd5Z
fNuy9BGt8SVz+uQmaAFvp+ickC4X2Ra35AqJJWVsTJ1vioBNmmy8H53oxB2bjWosuGkeYiAL5taq
RIjygEn8UHf5zRs/989LC71eQVGjJIHO6Adf3o6+r0qEHCq+eX4xywBjgPY6a2sAtea0Q5bD5Jrp
2nGJCGzi8V1dRMRwct2BOz/I2Bmvnr2plSMeZYBIoHFuCSoYNz4hipdtZYNpQfpvwswxOkYA/K/W
z812WCHbNrXnW4MAoFVp73M2wtvU777SDixWOiXmhcMKaZDuPha9d0R9bb/xpv9iq1rGb4pWt0fL
WL2eX2T2iMCv6pKbdinXmLfeFw5pALTw1SYCabOPzP6914RQ4rQMjlhskaSlyr8JkzeeP+qen5Yd
rsFx2KmW1jsP4csbgat5VBrRMUIROhzo6/tjlV/B3ywB7xbsk/10aDAeRDhbz20hKNuZitMNi0HZ
e+2GbARofzhy6NG0mzjpVmX3MeBofKn626qv6d3ZMPVq8yGrYNw6XpHsnn/RsIz2osuJvWtlQuxE
fFco4pbcYdCXqJC89Qw6GRjrcqqdvX7Vl3G7Tyvr3mLFv24hqdcazU5VtXrTx+CxFBblyHS7y4Sh
2mSSkTtRgRgE5E2duZG2foDh/+n5aF846Wd4g/EmbsRV1pbiOgrzjVXjGvGJ9F6HfdYiCD8RMPe5
H+iI9waAi2ma6asqUoeT+oOP4HsHiiPc6wb4fBrhK51G96FwPFwaCSnUU/6tUNkZCNqWhnN705cg
gDi83IaFt5tmU1wnneAIpZA64gE66aYXED50eJm73l04DLRBuXNbsE4Z1iOG6FVCtFk/VPGFrtV3
22wYHAU08/3oW0xe3OXvX9JfPafMtXwHma7D7XtdKOdLP0qR8XjjV8wJRO5f5woSWhbJb54JTkSS
trzDuz0f/aQW18/HZ69vm+PgGG+d33+xYOCfo+vsSGTLNuLgF8c7jEHaUuMY30xQfVeimB0cAxTk
FSx55knD4fkSAhKVjk8SL/qepj+a3VQcSf1EEQYntmm7XZBOJQfsVO/f+KyWBevl9o0DU+I/RMH8
i0nQAAK1GBubNbormfXRSM1b+bHJc0HXtG4ehA620cSOg5HPO1g6O2iMm+tKxZqlygEU7FlfIswS
K3S9Yt0n0dEdkrd6DIuY4NVlQi9Es2/5AgPpT+3ARWU22rIVZzh3DfmMJHKWJlmAtcnGMcSYHHOC
QFr8TloRleeGaEXUTHSGILUuNkp/01N3k9dmu1voL2cfHz+xDRJI5hBte3o2J6E0WaZMaQ49Ibb4
vIk6XlbupHZgrNE6EUX19XmnShp5eoYyOXVy69jkG6jI8d54cn51HEdo4CFINx28p9huXzw52tPC
DaB3Qyx6SIaaOHQfbOyMW/s60KQOxwbmkSEorZ1RTp+wonzVhtlfoh7AxBRZrIXuV3CgR5eIyFOY
je9JVPO2g66xZi5NrsHEccsSQoej/hyLcNcTG/dGz8r6eZmGQmCT/ot1eBmRvXr8SXHQQNsETcBl
bszdUv+bsPNYjhtNl+gTIQLebOHKF6toREobBElR8N7j6e8BuJnpvjGahWJG3SMVUcCPz2SetGes
7KcpGUOPeF3uq3WCITVQ24IgaQ4NURvrw6A9Cmo637omw3DZBBJ+Jt04FCCvXWEoW5L+pMehx46b
96Q6MvTCZmXW73o3Onh6oSYRKbNnNEXE9cDSN4sSZv1IKP7y+Px/9yWCfaI+dEPFbb3WSf/RvaEh
n0IBcMRDqL8xN4p9UY4rH6Gg3S2NeY/WG4i6VlpTSV6XIv0Bvsi69+taErHdPar/3lD+e1i9tj3I
ZVYbA1f+HyWKNomKDBhRerCMZRdCATvpWTi6Qi5/SoNpYq0z3JhM+O+HB029K3bZr3nhZT0NQ7sm
hNhlMLzOnQk5sdci0japNQSA9X+5O/6fg5rLpvBhQQWse3T5v6/eoGM2TayRj7od1CAdb3KaxfaE
iO7UA3h1y6Dgu8wt2B7oT1MxjK8Zyq861v/2Wf59EPJZTFVil6vr1r+KG4sI+KwRCpk+XODlgKx7
ImiV/aR2CMi/MWAI+9vXGarpQoYDIeA47lRvbpc1va+1sA/A556WItglLJaMXJ12mNizv33Q7cH/
7yPbWo8EmcaRxkAx//EFz0Owmh7DjPAT4QyyujwL6y+GNN9aUT9vlUetAcxEIyucIpNF+izXjqwO
MICt2bikmWAHmNY9Mes6x+pZ8XxvWdZ3+zaGgKlOiPWQabZYmleStSXfwD//aiyjelEIybtrrFxS
i7hkPBDY5OAe6tApbKsAsEG2+slom99WoXxJTBx3otKkXnXThydF7lQPeWt4IcjoeVLYpo7MblxV
aKtnEWihjeEit2cZfIzdxKTZxpxaB4VwFkfKuvBA7ZPFJG7pffdjO/1x+62cx9AXTCwHZZ28QAGS
nTQYAndVNF8ajWhj2BQHJlA465MMV2HVafuuqlYYJbnlBWvPJiHTUC3hvTSR3lyierwK5Lbb5J5g
/pdTB2FPwl6MoN0J3q+nmRMmjxa5hICQBuSJZu4yNKD+QrXqlhiVp6zbF9WtEfXpaOpA0pO6OI+g
9p0sKdPDYtWk2YzzciWK69R0Hb51lNK+yl9hJ5MhvW6bOgRe6qXSbkNcCH6MdBu3wfwLHD1J0xlc
+bxqO7tBe7zLYw3y5RQpR7Ox7rNYHHGypd6c1XfYRNppGpWfotxfhTQLn+fllWxjnrTUOnUBobEM
QQkiH+QDIgm4quZ4KYmadmtr8EaZGPhQW2ZUQSqScjOsrmkUHM041H/L8WPYLX9Tcsn/3imgT1lF
QCYTJlWX1jnkf5yr4ViqmapmJckQQgEKOFVPojyzwVLPkx4mxy6qNdK11FMnhfJDGdaiU5UWLgJV
J8y91EHOASzeFWTeRLnwZOFYCUXOwxhVzZpDaxsjyeV/eRn8uymmOsFSpsk06pas/eM407usXjIh
qW9T03cu9opzzVFzmslRZUODJk7DjeLURTwcMHDbaiWetoI979F5ac3Lxp+c4+jlf38u5V9vBBU/
mULdtKqpaJr+cWBEKQLcHCfMnYmUK6lmixfFaki9FI5GLqfXxupvAhLj7Xka0uaKJpv6Yn13bSce
YR57Xa1eM84RH4vcyNZcwVIvhu1p+7dKPCR7Cq8IViwqjzQgrq1PVWiKuVcRU+9v/fu8yM05j5tH
HU+4U+kZyLes9rvcSB/qbG6YVjTSVSdiiokYaheJA/ivo8F/jpIoRgwDbSA7UjrHf/WNBN8aADrn
/mHTYWxriTUum00jyb7j4JnEbPtkbr31Xd3VDioK8xxWIPfVdRhb5NVTipD43jd2Ld07Tl0r1n9E
EdG+6159QZFzxOPwsHWlovrGPLXbb4drFDAfkWrOgSBpiS8sSLkMDW2CLqdE0JT1/FK+j4Fw2jr7
QYswIRlNsdPgZAEwjiZMLki/tdkoj12QX5j27HrBShBsk5BRJgwLZxzmiEoL4yFjPYRnam+Og34d
Rj10iyX8HOV5eoLQ9WOTqmEQHofuDHzBcvBmDCcet5+yon4qWiDAR8FNIaYwkwif8VOGFCei7lnR
KlgoRCTXFF4QJ4jIci2DfV6kmM9N2JCjiqnQmc35NOJz2LUFMv7qKAmyQ50nvmz3R27Vhc9S8CUp
Gxscl3SIY7VGPMyQZ9OdrZxduWi1y1Ycgov1BqFvzgaij7SaO/DMxh0BZLbnB4j9uo9f+4FESQOS
V9vMildm8ZdgPIekO7RNIV5qQzHu2Oqka9kSZKqq+FWZquuFkboaOUW+MSsXdnwtA1jL8GRlwoME
LQScgfIA65UyijxbAn1S2F1AP7Y/pZarDsVEU8Nn5qafAxrosBhBOKHrzAvu/qGTSV2jmliXR5jE
1tZ8wdZvTu+Izisv7JiN488i3RMjZynoMSG/SnmAH824woQmyeeteddQHrmmRoDRNGdYNQ1rTzDn
02RE0gH14Y+xl294HtWd0XSPfd/st9VLpOnPMsrP5yH+YoIHdgyf5iGbuQNHoqvUsD9DvqTMnooH
kshKX1CzcxHO6Yns8/99Akn/bAOQ9aiGhJqTGkvCKLn+8/84zjWLxGMyOMjJwkgHZZgJ9ZJW4b4l
5IDnrkCRErVX2HeIg2UypMyMCOa/fIZ/n87IwCUU52ttbEn/7MSNvunxosnLA1TIAfaVku7qoLJ2
DWWHjQq79iXMe0xL1xMsVtGbrDfMNn1D6qVB318ah6AmeSePyuD/709n/vNcWpsAQ+VAQs7JaA21
+n9dIWMED2AUqviQY1Dw8rEWMMCL1c8B14dN5LviMgSufc2Czx7U5WeH5NvpRuQ7uZkbx6wNThOk
djiIROrA97cwQKb+qBDOPYwTfqNBaP0kQLtgpq+KwPxmm+TE7Tkum+kiKtNDreB6UxstshUgKvtQ
G3S/nMFMl61Z/dz+W4hBCkEoGikFRZkXpg3RIulnhD7Yj/KiPCHD2Ru5pK+kIgJzCIjdpitzJN+g
hgiuwH8wy+oC6it09Gra83Cait9px3kJnuMWgpM07EnDxn7Pxi6UmMJtpwCaz/QWR8ndGkaq0Sqv
fproU88DCcylNCoEi3SZx9O+OJIKrkgKUYwJ1ZjsBYKdZyFeDuGgCS4sznfkG4Zby8puFsmJ2r5i
MwIYmgh4kaTAckk/gxWkNeFfvmb5e+Dz39X7OkClX5RoNBT9nxp1LH41GfQIdLaOeKmmiDCg/fa+
0OpfrSaSSG9U1QFEBnOHblZcIFZorNLqDfaOp+NMfZxq3Qvw5l1DRXtTA4Yh20xpezVnJqQURQnZ
m4OO9PDzEq1YkP8LxEd3arh03nyMVTF6Mi2Z/N6KiPPY+pIBjnrsS3qbctjAaDnDs+2l8tBW9bug
duVJZltaypeK2futF7SH7d2ZB3l+mGWS/sKOYPK0vnaENt7J0PGMsUbeaZkZGnxsTbDDpV1AjC1h
yi1LRZg5bhQk/SWd6+qgJlnyrcDLDEG0I9zCbj6VBkGHesftkCZnmC8er+nAFYdqZslQfxA6lDlj
S05MY2S/8ShR1oW64ixFJpMdMhR2YqQ5XJjga7vYsjij7IvCkH9fE/0YMZBbWB+aVdwyAR1xJk8u
BbFXNLl+LdhZN5oYX2jVpd7BRA+8UeZBgjK0wx0X+kVf3EKtbEnuVqLvDiojqYyVp8D/c/5TQSXa
m2r82RXDeJk080swBcJai+Il68Rjh+XcbpO5ZHXKoZ/BHCkqbFjrXNPBgxyRGDFedEPgUZWz36Bt
tZtah6+GiG0cjpt023btsoW1sxet4SYzarXHSHzOhyvEkRnvcM+7oYEUNfRfJk68XUG+zyjMn2SK
hwd9xJFmEB9T4njwZq7toashaelqMO9CMty9pBUSbxEbfJDicqim9hCpCzVcugCfoiIwU5CZUosA
gN4+cTCG83sTtJ71JdkvTXXTQHrVU/cyioQjbUfrsDCWxiKGrTn/JP0WDuTgElK8pr2g7NyedSIv
l11rYerUqnQ3qqboIAKxvExiubVOT2nNWv5gQnBWCYvOwu9aZ7JMVMr0rptDcSpCeMwxp9zQTfGO
LcV9bqZpR2wOGWvNSkxPWwx9FPEeDrWsGY290Rtc1zA0d2p6DheWT1V77xFoilmBBkASL1tlBg7b
crqMeAdzjMEiJaJTTJJ2Uh6QYuLLFrkLoxzWsSikPL8IDnpxWJjd5j9qbYHTqwblQVkGD/lu4/Xw
/70F4cTVEPEQ6wTAZJrR2hIwZIeltcqiQhB3EJ9GZx3fKUsQOFo25I2NzfpVuZm4fg9w3FOUDNEH
PBztcepakjlKaEN5q/l5r2ooV8QL41+0NSJjjJI0Sx8YKHsPqQo9O4wUw8lXpaglIuc0tA5/IDR2
oUWvHGfg7pnfO/SrCzUCLSUSrFfMfA37CVi6211YEYPiB2L0KcOPgaaSUuBb8OwomsXHpUselWi6
KggawDDDXgvWcRyi+GDfmF0N1aCbr7ixz9hepOtgPfBXDc+ypP6GMg/QTF+eqcuAbwFNyFpPsLjH
1x8ravHVdwQAEEgz0Z1eIc/2rykLe0dZZaBWnBCE1+1JHYr9cNLfjCYB0bRUis8jRWincNnGWip/
na0vCirwxToVLDv24SJ9K+cSSUXPtibuBkQkJkiJ2BbRmChSjTIr/1X2bxaz+RAWxn6bDstiI/pp
Fx0ICuxeNJT5GW02tzbauck1s+GPWddeB5TwXJfJsU1qdoir9Ggbgm3Tmzxvgl1bSRPzL/lHxNFk
Cv2PiOdeWHOQLIshhEaJn3HuOWHUB36ipjtQUlhfSmu3HXZbM5eL4a4S4/wotPm1yYFtNMZLWtfV
ZRr1miGQsYZ+xgPumnsKEh76APfK/P2dbo8i5tZrrsTCbquha1FV721fvG7/jC3gwPk75GyukPnp
efxVy+lyIRrnNFXix6RVd7Eq46fB4hoUado8FXmUOQOkkAclYbm1fdKiFxSvgMdrLUPuBkO7XLaO
SWxjZ+gg623/VpAWoMWYSxiBhnV37rWTKlevGHa1O0DH3/UYoD9Jyi9Uyz6amsUuAO7ih2jixyXS
vO0ryMTwg5y9yq6svLrCOWdLsPZ129CLJrUBaRLxBDBSMsWZW0fay9xJfp7qX1WtFRc0opmjqZUn
rr3qdmJFkXTBaZ7eoMT7hanm3vZ5LWhxu449FAAW6cd2u44o2CoWKyCe6zdtAfEetwZaGACyh3ye
X0QSErwJD7as8SHMGGdErwX6caC3Nxl+vmaR+ANES3Va8NTaIk7kXTDJ7DZkQTugMmJaJt5Ko8Vz
L6CmM2v0oVOdSRPCQJkMYE6kBQ3kPummzxKmha1A7PCjOP9Aq8PTv05h1XrNE8nIXdtuxSV9l8hj
PgMzO81D94jGbT42iJfjIY2PRtg2zswGHA6kAGsJv7bNkzrjHSgafypEPGup8NQAx3VDtWXtmo+X
RW3NuyBMJ8qKZs8l4uUJf+qoDRJzKCl61UvwCTaQlvymJeWlMLQ/ba5BI15XvcT4Gi5Yh2lHPGjx
MAk/VBl42zqi5uEG1KW1zRqBCJsExI7bhfc0i/TTXKrqhWhrspzHJDvKpJsfofQCAtaA6JVAdSZB
KPcts1Gv0sjI6wHiuOsfnZRa5DejADVsgOTQzdNrESghcQv5QVqZFOh7DnlRP2ZhqOzjmtuyNkkL
qlpUXM1H0DTWRS0ICiUH0BnA93h53MOgXF+IYpsc5D/cU0ZohxOBQswNV9waE9ZpB/sAwzxrgn1Z
aQfgJaWraEX1/b0YSUlqY/mkEEHsdWhDeKMdamkOmeZU5CWxXNYV2P5VHY+3OGnGT6IJd40iEn6h
jHes/pGDzGs+ZiWPUy8FriCae7W/SIAKCRsEhBimcUNkfXGjf3XqDFbO9+Ek9/diDdGYSn23bTKw
5fYJBGSYrGoev2+vebGurqDi1avZfXIWIIDAp3ffnmu6n0Ook0a5Scy2R0/HVXATgMeQSzxMULGC
jB3d9zHES2/9Xz2/XQW1eNE0KG4srqjUgSA8CMXKAB+nr63R2B69xYh6mzSrxovbLN7LJMe64/hL
j+h2iAXjFw0wnFSR+yTl7hKL8X47LaN4MOjHxbtV02QptX6VKmKfxSFj9gKybYzo8IkDPI6U3Lyr
8e+qtQS9zzT2Czy361xLvzOrlFxhVCO/4MuMe33mVmo4yZUm8HSr03xKFneo3ufVDWRGZeNxW78E
BfZPyHL+9uKqB5Vc8pxWAJ035MAwcYFLOpxFPhZgexhQOG4DJ7HrjjE53s4E8QlH8picZlXZ9fAb
bHN9nLNk9RUzbZz4XAdhCDv0hahyKnW/XStJJfcxHAhiA1FQ7zuVKDvcqbbIEbrTiZXwyiqENdLC
mBryhRBHttDngp1bKI3TJQ5/aoqAIWS2SG2jD7RFrf9JPfmpknPnBqvoE5/Yfg5yJu7CQ9BGz6nZ
Dg6G6umWVtlNisHPQL0Fq58dq7zp93Iafi3aVB1aNSf7UtNlN9V5KKo1+jTN2xBgCXnzpdUXx+2G
WkgccjIYgoSJAokAYdWNo3QNu+qEmaV2URXtIR0MjyMz4P0yjjwVZfdomXvAD2pTpa9xIg2uWVdk
G6ojNhq1ekRFkF8KNSDAM4ArGyzpRy28LhLpVAG2neso8FDEgkkDau6jXihs6EXRMRzVu6joMXNP
ULxiSAG9FUjo1Qjs1Q1/Wa0s1CKyV8YCXf2qlxVDkKKRQDOPjeK3VgjKPuxr1a7kafHl5aiLSnEf
uqd6EAV3zMevgHtoF9U1tbvG293Krd8l8t8IrcxBHPv2u3VD1aqnKDY7DEIeUdizO2jyExVV6lil
pZNUO/W7TVcGOqXxWnAtfpuRHIPgz6uKPthRcoj7SiSAQSgh346dRravle6ybiy9JGGZHqdi97jA
zXMWQMcMBatp9RtHu7QBvFUpMik1pvWyzfYkJetI/MzH4zZ7ANTutW2j3sRsdBKFqMV8Bnza1ogJ
ODGelmz5lXcxBbhWRg4A8/N42TqOJX6MiUPepVGY8OnkXRjiMIHK/yXM0RcTLuuQkmbl5XDAxNBE
qCwE5Q4qsDtj/PrWVJqJ1dgDTek6xKgBUw3HMD21LatnrvLPMJGfYHq9MvEerr06fRmq8Ux+hXDs
KGP8trCuqgVxMlFE8RTk+msNd2nHEhHnuKJWXOhS8WplvlUmwPykj+Ircb2dHQRfUIZ7VEeV6BZa
+UPS3hqLFEpN3wtNKDixIj8aQTj4abBUL0L8Eg27AhLTa6S0hTsGRfbUIQcFrFM/blVji9TTHlXr
LK3lQJjmhcP0Pne3K66tkqM0NV0yv9Lvjh0cyU3rCvW6huZaAykiLGC9Sk0x/LULULO419wuiz4s
00x2BZwzpxkt1MehJEN7qSufgJvII8t1PGz3jrH6HnEakCvayCoBEyqzmKAOd7WokGmVrVwmeDNl
mN6XrFQOccmT0BXyG3VrTxmBEHsyjd/aHHl6Ni2PC9pMQ5XKG0mCXqMOCz35aoXW0nei18Yt8fiw
DR+MkTVLRU4CQx3uhBzklzNDWDsrkZlduWhOJJpXoZrSOwKWCGPgjQM9hKcg+NRbCg1dq3rYqaga
CFt1Uckw54oY+48116yLq+Eo59WHrDXWQ6kFvyGuMBtcO98xF5/KBGGXVqvhldZcITEHdHhUHbuJ
vN2skNp9HpgG2cPxUyWE75pGylhPX2WncwtrtWC7vn2B/aj9kihc7+EjZLvAF4QOCwIzg+v2FYZQ
c7q5mM/GcEOdHiAVNDQocelPMNatx0Ssc0ZVReJB8ICH+5dBXGXw/SC+os0sCcgp0bTBi1IJFHqI
02stmL+zxEyf5L74iZMmcNS5a3eIaS/1HEuEmFjvICfs3pTKX6DR9osevqPVSJ/N0RrYYXiaHoP8
FEVb5AJehY7ghlWIE5GylPRk3BHqJz0lkKlJ0LCOXdHKDEqkH6XafpB2H95lRhnQDcgGyXPANdrI
WZQB2guB87ynanBscwA/UzpU9xYVmj6I+gcIamokmTdH0A0v6Ab4voZxuZso2eZOJH9Oi+JLTdLY
oc4yNvRhPR/4sZ9CuVtRw0H3ZOWoTHyQogH7JsPW0kE76Uv7OzY9gwXMb83ISN6sXVVNs18ijNNl
2FWlov/uFv29CSzzDhHOM42g3ouJEPs5D5W3VNHA4Ct7Y/RpHUoQDpwo2RtYkHTPWd+T1spNFst+
qU4p9w3R1mC/ejcXcmI3IMH7eKJHoLDq9+PUtpDMpjY8rVYVworjxcV2mYOijywwf/cKjvnvUpqI
kA/8VorSQ8cG9SEBeQHhC+ybCNUUTWbOPl0sfi+Jtl84Ec/Q1XdFzhUFoG84cz3N9mLGDZOO7muO
Q36uYBaZTnXvEOqYBJktK+qhPgcxztF67HAiRJZxTAFujcOUXUHx/gnmqdqzlc9ZVgCDi7LwwRgT
ibD6PjuzsmcBOIP7aft5+i0CgtcnQ7eBOVr7cZR3AYV8hjp/DRKUuUv+LFl1mxPtZZWuqlGROkHe
AZLDzVqTQMt6JPdqWfjgwvCWYKQBMYpqef4wcO8KVAnkyu1nxVQ8PQ6OQhAM9M1FggpAgQquPnbo
8R+6pPejbHzry0zZIW4e7aHufhZdUtiBkYsXXk8LLDEfOJVk67m0IsgIEoCV7vESDr0+aMk0S2ie
8ym5zFLzqLbh5LE3ovMps2OjyT+S3HIA/+pukI8PSwgurGzil3qNflsTd8ee4DQlQHHHMKpX6FZI
A0aMRlJOShWhz4XdN0bsK415hMLVe1BLUPmztmGe7CQF6qZFqZw+IomzTK2WYaD6OmtZDhwBdELD
nlHDMuQIjILdmYQ4VRVIDYK66GTTr3bh0R67injSJb4IkfLHImbA1l1xqknYDCx/GAJYiTx8u2Je
novJuhml8NW0BJnKEtjdOsz9vJGIcOQF5goLgp0G4fABSvqDyp1mDdoT8GbAZpNMjoIQc++iesiZ
tsYhoTKDbL1msrUz8xDilkQPHq+t69zWPjxPiS7DFLHjiNc1vGBS9C91HAb2a5I7KYTHBaTEuaY1
+eQxAQ2TJbwlFGXAGY+r+juj6Vo3yTQ2qeJUEV71DsF/w94ESPwdflQFYZ14WdEYD4GgWQc4KX/q
aCEDaggGFz6eU80z4N5afUqrkSGeUUAMNpBNiUJ+Cco1sqCJ892gTdha84fQPDRRhKHbsK2OHOUO
ycwYhwt0Ckv1psSxwCe6Zjk+Q2L8w5SQkVX7pqPLdLK0hO5maocWooJTj0pAXHByKmtgopZE3C4a
8Ve+ntJfhvlZi9P3xZgsEpL4jntheAgp7OlWWTkiOrcE4P+1NaFVEVuX9+VT26p/UqN5j0LpKQS8
GXV67UZi/JbMDBRIDpP5NwHFhbIXK9LzAHbFbvVCc/Mm8q1Re9M7rfFmnH4wexpzb0YpMZpCzAcn
M899DI2IbalR3OqAiIdEyxGri9muk4XAnd+oJAa/kojebqdiVac/hQtRsyC53nqVSrAqqMqUxRA8
uYOJfo0pTNHVBCPxfuoLXIaCMU8Ssylqv7KkPQCpJsWv7f7ow1DsJ2OAqhCAQU3K46SXL2KuA87O
+aEMrLqjbKZ+N0t3M08fDIIDDtNEcG2BBzWlnp9kCEammh6CWIi5h+sZwH2yC1Q+oMSA+Mg29lOK
kuHIrfCu9vVFI6u1kpKdwaJo148s5vF3O+VQHkUIqClTcAJaW5fnX3ZhG/U7B/SQ6CbWdIDklnmY
TDu300uQeTrxvZYZGqeEn6qqrh3JUoeAt+MeWZ7NjM2H7xtSA1eMWcg2sXNtzTjJmZuq+onABWDy
QV/sE+tJmEZan5bQWFAiLnwaaoX2IMjxwyDSsHMxnc4YY0Rh2oMe4pUgIPCkIziZrcNiJB91JH9a
mcRiDulx2+qfoRR9EZ6R4Rl3pzy0nuuMeFBiUi3H0kPNTpI4u2e1eZyl4WeqoB4ZS2COkHikY1mS
3mVUJQu43jr1WnlMmFBAXm12sd4FN5kYZCCEblEy2WvhC++7tp+uixBcEgGeBMlCHFgVdzHXYvQH
iPl2UEuhV6oKkuOQOA8wlL+jaQgOtRVRIVTJmT6rPbay8KSNnfhcypye8OLkyzKERx2i3l5QY3xP
c2aeAdN/TEKZXyXxJzmmn51Qp5d29gmzk4+GBDY8AKLoWsyz9hlX+VTR+adG8LSUYnaYwflhCtCi
/ag2oLjK0cb3He+MoSwRHI+xm+SacYvMCL8KgcSL3vyUlAXsJ49ztmK9RPgMpnnffqmmMnR72L3E
kxfW9+9JhfqlL6J23H6rCQpkQ8Myu6FcaeftF4Oe/dxV5GCZ5Iz5o1XXx0y1fiVtGZ0Zx85OxVDE
hXeaO4WqjgyMOoEursbFaoxs+8j7ZORNznnVyCzmSGUfjRKW0zoqiJeAATd9MpuN4QMo6/DMts0a
08cwK4XTJipIpXn0JsFC9DU/4QY8rECrNbHbtIllxX+a/wn1lgFSyJlmzTdt6eQXs5zemwYPVRVW
bCVpyGZlHC+C/CRJUbFDPJ+R9UBbvCneWrGz9gotC5ZtD8FERh8VvzYU1UrhgCo090WskdNCHn1k
tt2HFNee1ACVNpuqwH1oEB/M25wZs8T4tE1sNp65VQw/zBkCBkz+LYwUJdb338Co8cmqsCR+x83q
MJ61ltu4TWefwEFkZUAj2WDYiTy2D3LTfvRaMxyHvLUzXOFb7F9fjIe8YrQC0/J50zpVgbVH4MSW
ef0pplH4Mkyh8SDRRHYacHpExElu2in8TMpFFAHzy8woTpYMyK0hwFIYBKb6hGOL8g2HyHzqxoIU
3rUVKkjDuIAdsr99U6xSukirnmaAHTZ/Uvw97wtjhFpzOv0q2FgRBc3zUGRdxFKvrO3QUpi6ZOZw
1i3+2JSxrtPSobrpvEx7TZAl2xTapyRdygP/hah1SRF8Gi7W8izI+sWAc8+yiqEfyHyS2jMHoyGI
EVWpj6M1sskvl4PIzk5Zh7Z6VXl10byiVmUeIKW33ugXR6/R3+tmx32z/lh5p1WHsJf0s2Za19HC
4RYXKIoqtaRO1/vURZEMN3YQIUBxT+AmxX4llOqdqjrzt8VgZaZvLXY1W9EU7UkoBd7h7Uk1A+rO
TiVrtqCCXxkB4CrZk48RYLh89sdALx8YGh31LjRPGQE0qJioZArre+YZTqhog4xoijA3EczVPTk1
sR74Y185itQPB+Be7GP08Sk3ByqudhDwH6yDynVlEdLCyy1p5dVwMpSLidgG8Ht9lBDOubTBkY+S
A9yNUT8jrmRw20dP0lT4wmioZ0OZH7iiFk+wlTtStEBJVtIvckgaf/PLbxcvNOTOXvpc202RGt6/
r16Umg9F3t7EhVasihPlRZvS/bhak/DNXCNfYPfAi0arz3FhVD/ZvZPwVquHUeur00RCit2p47jL
1ZZczA4BgKosvkFCNzQrnf45+57oVjXicTF4qbPxxyj0Frs8+uH13ima8kGppq95EKezXOOjToJf
22mzLIV5isHaiksQOnWQlAwWDERgvQQVLRiY1La5b01kjAhM4kRoHVYXdncN2ZAYdtGDOWXeZp5J
4ZbBZ7eifPlllvNLQpiDXQjhRAI3ovFtVACnK7h3EkT37wMvXFAfloyyrrNKQ8ujxxA8LsfE6TN1
8tDg4CoUjXuwggEHncFKK7iZeJ4Z5/jbKgwdnnKSkux1WlF8m8K25RJB7W/BW4s5+8jVRBoj24pG
cXC3Z1VKaqhqWgO+G7FK3cr+aMbmIaIHDwwsHhP+hqeoQ8dcjOkF92ZIVqLBF6vpKAhyENQZ7gev
7QyTh3lRdttEnlFCvmfiZW9LqboWX1lZtP7meRipDchhKiR3u00Y9phQdAPyWjmZ2b9NwJ7E6TMR
yh96rrzpEikrdafTPxkV5HkMbpI5fW9C0fqxfAgwCtl9LHlhxg9Pk21zt3rUEMs7mTXEr6ygJr3W
d7IxN7vtp07yFvfm+ohDzR33Rhj8EgRU8usN0ktqTc60VZ1pHFcM+lSRDoz6I1ysXU/J8jRrOFrm
/pH8ROKBk7EAB90YHmy9j46reCLJjK9tEludAfUwPEv0ZptjwYilxu3F5qEsgsjbdiDcpzriLoX+
P2FHo8I8BFS9lrr6zRia39tAS13ItQ+DciJZrVxsuRIDRzTF3tFWLQaqUMx0CrFIuXQzmGM5QbhE
vtyF7AXWn3FOlHWM+ly0DdGfDWwJ26zxty5142+WyEiZc1/LyTXgUrLU5vZAJxO2OF2n6VTqaWIj
xIavxmDNVcHYHSRm0UwLp3IvDCOb1CA6aQTtsjQe2STkTIs00eVINSn4JItBrsvPE5josaxwlJ+B
658DDdHx+tGBNreUrdG8AxhVegPRpN723pW1GOth/cL7S3rSQjbmkRYeNAallFBzgQRz9KoV3UJO
kZsOsrRPZNhagvTtxEWO8Kk3E8cog9VtqQPf7JfAeMEt9NpYH7sMVBcslnouKPNi8/t1b5nJ61LL
FMiMjdFpFcMRIuJZRqnggArADYswzGeoPdsFa/FDwaCxCMlRKZDihmbGphYt8oZhC9r0oWVqdLJa
M9kbQnnrI3G6ISS/kVWfJmb52lfLH0lpmW/k+vg5FNNn12vpmRWRvT3CCzTvvZnWnxNJ2zuyO6db
gsHprFWsaNHZxlKAxhnZpqXH7+SKaSfh/8g7j+W4sWVdPxFuwJspgHL0TqTECYItteC9x9PfD9SJ
2CxU3UJon+HtQQ+aLSXXwnKZ+ZsC33bKC/Q5YngHfzpcRcT55d+C9cLXq9IhpUWeUxrteFX2pn4f
1rM72bxYOoCZjzXbA+HR8qVqodbSuUiya8pk9T1otnCLURH5EVhpIxdvEq5NFNpLNKjSdldprb5t
YyS2UQfAIkyoa6eVOz4/t+KuhWT1k29EZmZO3j7xcbWNy3c9rsGe1/UOmc19PijhtVlXtBYn4w5w
NJZ9Qdvt8FbfGp6e7PKkN7cgJqct9LwaLyA6n2if/wQ4XmOIMPmHhL6fE4KK3qcB5Thz/B35Vorh
IPVXTdZpY4XjQ1/I//RmEt7INcCSrPTEGz2GovsHypKnyRNAtRxYTqQBMsH7Yj9ZvXgnzf9Smka3
gydfpBRvxgHAYi4M34eZ0M6M8MErix+4fSCQXk3my0RmKwF2f6OJoWzaAXCIxLrfAEcqnwPU9h3T
Iu2r2b1R8F3uk9at9ZR8eeagDyVW0Hi7J64hMEFNis/zUI47ZHqLfV4iql+0OgKyen0AUrv5ROsC
G9kPDbHwbP/DZovqn7jr5vuypUuS0LI4GMkVbsDmXvMjzR3MWtoYCjgZP2+gpeZF6vpcLG7qWZlt
Bqq2kyc6Lhro6KGApuANvEVBAl6bcvf8qbOoyJHiiIVJ6XOCeC6o1Z3Q1a+fV5HsdYkz+Yl+kKJx
n02DeRsXG8Ma6JeIr6Fa0Obw6kNfQMD15zet1GDKGEm+nXdd5AQ5brNtLn98ih7BR0aQshqhBAAQ
zxP1zxkHMIwmpxL++pS41DP8fpNAqO90z/zQ+uy+gw5DEzd8GwNleACFej0q6jXeBA8MNAYR5TlF
W0t3FBcxA+PJR6cdeQOS3U1EGl4Y9Iobxo+LhMRTSdMPmQDOIU4b+Q8voWYN3lllAV2nrGPH9CmI
+Iiw4qBCsVWbBUGz+EC7D9iUYHxjscY7GpK+jT/7/JLjCYmuCl3itB5cMSih7JfKc6MI4kFuFTfX
I6SVBGGnNxRIulgqdwBufk6lB00yvypTbEbCvHz97MEGioq5tqFGWytFVy/KauEwhFyFJaDNK53n
rkPVlLzyE16BBtR1CWChHIJnNdAsdPh2WZ1b5LDTlSlZb4rYidefF1iXibyt8+qgj+afUJ+PaSuP
bgANlbsiDXz7E9Y+f1l69iBrhAbXhZYmiXzIPF29hkAMwido74z3zwQuL1whSdUdbbtoTl44wDLs
QHn2O74weXDiK9JmTnm1k1/xlRAc2LUkY14Il94Y032SJ6ioZ/mcnDyWM7Jd94V3yfI6IFFZ902T
fckuW9Xbl71EtlGIutOmbJZQ01NKlWQDaR4NNyRAf7DBHhys3WDAUEtAb+2F3FB2PSwONFsgy+RC
stXTpHIV6rDsSDLSRKtbR5dy656v545QPa4/m+aRKYQHyEHTjJIStr7YvdVz9vX5SC6NSdwr2q0C
wRewVoP336h0iPGqs9kLFTkeXZZhhJtEK2u8YIpDrpQKz5PuqSrl7BC1PXiWjn5jTsWsf4V3pO9r
Mxg3BsdfnzewEloyuaREhK0IvHTbl4l/yxJCE9YGNabdeIN3oEPW30wDUKUO67j5gK7RxSc30Sy3
NgIngdFxVVgy+kq8KlVp6OzCAyjdi5lKTqJGjyHGYhyAzY7Pu0OXGyPq0r8OouhXHNWDXavNcA9E
xY9pCeV68NMvTAxVSZuvAkwhjFgRr6KypshbVLf+IN8I3ThPg/fDkyQqI8OIHEeXfejB8GuSO+x7
rP4qGQ22mEeNXqvvPEOs7Fos691Y+j9wuI9v6tml3DLSfTqxsls936tstT9Kkz4wa/Iz6tUl0MFS
6MFO+SZID4CkIqw1xEDuKGyCilAfsjQ3nz7zOBy2N61OD1fVZohNULz6SWBcfyoZ6GZPk0168tC0
dJRu9rnHb45XBtpJ8AazfSjTXwGdcvOJgPAGId18XrYSYLK9hZM83Cxt5LeKdF7FIDwVfJeaTKGW
E8Mz1Nv2mTsHiLJIy1MIE3WfRIconNUZvPdMaZFfkElX5MLPgcpPzlRhv4tLkj4NzVaXk2hbycU9
uatFtUNCaiAPdgN4NUS73r0y8FZ0Oc4wxaH5GqjemRKuZieQ8rLhZTPmjXT/iTiMcSm8F6UI2Z+r
LgFs2nQkbqZIQaJEnySTfR8CJKgDqYqNnZlQeO69VAITbWtwbq75oLZq+MUbagDwagLhqRFDCc49
LFGFjhn2M1asrDBEzo0BCS8RWcSZ7WcsidTtUFHpKeLpXpQnA3C7kW31MC9u/ZLsB8FK6s0+LQ/Q
sl7R5bd1FLWbrgpykpVB3Ss45m7HRhl+1Aj6HfbmSOvJELzfrRHde4jFf2DMUtgoAQZvY5eLjhxF
f6D9f2Xt8PL/o1f5TDf8f5vxvXxk00e2sOOb/8gf1wdV/D8zOREVF4uvgL80nMk/rg+4lUNvxtMM
dQoJmuRMDs/oeM+WezhF4F7Mf0NfkD+pfrIscEj448cn/R9MJORZO17+w5H+G+MH1iDMm/8QNlAq
0ShaabM1BRpMqPcvqKgZfFMa1HPXL6+m6CCUiZ5sC2omsMXSvlLfdJzGMOdKkTSyswaIlwvT2ngV
DAxRXAuxyJH0WFM5T/0hqbZ+BUr9OhWHVnhTcdikwGAB0nNxrGvCZ6sz0oJTIkZcH1zxpD+MVTdV
qt2VauNtM6v0tN/e1DWgjzQR9i8Qn8pQIZBWxj/4ZAr5jZgZQEKC1g8RfcYPAmw13uiV6iOPhPvq
BtOLdLgruwqOZRqoFEsqpJrUt0yw6LrrvdQUu7aqmjdN14oXYOGBfoVnsJxvAYHCvzdw6zkkWSP6
jobF6jcBavBV3Y95QhfBxEyZ5AKIyiBVnWibiBk9lwjMg/RM/PpNw2ma27vzFLdE5aR0OIoEE+qV
xL0ZUgQ+GJzNONMElJ2StKKZmipPVLb75yhPvR8D1qrJDqnByBHESnsMMiwCHVUy8fnCZhd1UwXU
Gn5eQt92djMkxVWqRdlHW6rqL3PUhQfRIMOxIyj0NOIMv9kmejAGttzSpMIxApTBiATOzkgnqm26
QK6b0UdFddq8VrqpRo4iKJMDBPzxus4oOqieWr2AN5a2IwoiwCYkK/wQE6l+QjU+Kp9ziyJ1WQKJ
tyfdzMGq55ns6vkwvFKJo+1VCtNPOgftTdgjjANHpUzdvrK6hq56nbxz4tPwGTJPhPbkt+AB2wrl
WXC1qWonVdUVgJzR+nfCTFf/4Q1FxpRptI6GMePGDysvvAedUfyG8Ux/1AoAqINyG4rEHo2+xhip
jrjnLR+5DUUc1SsEwGMQMTTrv5uFHn2MpSXcV70RfMdgAXI+lksKvN5i6K/wMKgfjCHwW6cTxO5K
xasI3qMcZgfSh+K6LfuYRw0dVt8t8z578Dp8iMuJbjo6GBLq9oAnik4Cfh/og/VUBmN0gGQ7HnAr
FL/TkOeFILUwHMQepOGkSw7WlSie9LPhUIdVuS4Y/VWRUyxCIwbqhSBY7RVNClJkwP/ZzxHti25H
tp99V+SW7p5QIYBhUxULgcOpqdA7gTeZ+lVhtlyTdVnBbymH8JulVMoGJhdYrWTo3k2knQR0eULq
8xZX6D9thBSWIyOeYODFEtd7VTCDK+gZ1I2QmSi2dYd17a0M2lZyMqHFBqDtPQV5HGso3yjtqdWO
5lCr2GEf5L+QZMGSM8S4g3Qb0t9zqGAMaGtTyLaxq6HJwBYAJ6yvDDPQELRtYtTzx1roKbH3qArY
wEUT63VU69Z/EaUsG7dIEg/lleGl/nQfDfUAgmAIEZuayiQGoZAG3pOao99zMynmYPzowkkW92MX
lsZ2jHwxBLWiD5EbAuhtqWbCQbGDMoqBCmXYhs8G94BOMU/O8gg8A30otxq1EUapKgNfbzqKcYGm
wktFfTgu7kzDNyvb8lLZfAhQgQldH8wUC4pkpuv/6YI4wDEab6fXLoA5uKl4Yv8ywU0WH0Y2gcYG
fzp1YF7SQWEVhgnCPE0vjTjtZGEAOhkFec1FtM3nwa0D9T9YdWrwLmhLpByB+QeBy0oU4fyGqixs
uiG1zJdertBaCsXAcgFk9NZOEoPGgDodIbEn34VhH1bIrY2dL2KRpUqhselLVQNFRk8x3LZYJrbb
EHkXYSb2BsZszeBR/IWbMb2CdSFftzlrzXRLi0sVop3Z5prcDZzbWWeM717G8Z1tqq6JMcKkNdRN
8esQRxUF6YJjxE6TppMxq9IrpYzzLYiWznwYqRBI34Bj4NYO8TFCgmlCJMPGvLQPn3VPQmevC9UQ
bkAC/PVX2cGGP6B7mbc/ssBsiw9xzAXz2TCmVDsY0eBlLsh6qdx2wkA5kwJSNLoN9ElMAtH522uS
bFUuSCWtQV1WkCphl7RYO+wBn6jZEzgkn7QQZrfdiGZpoO0TtvFT25cSChwNWnqv0ljnHi1TvSfx
oyMqHrRsDMor9lQoYDBeqgIC2xNdaxmm0m8TMDSZHH3G0AlrX1M4F2YzTe7pPP029mFZI3+p432d
eZlcvugwVYBJCDSobVXshPFbNxYkbRXyXLXbWZVX29GkxOG9FVW+xRkZ6cBMzL6GzENdXqx2fkb3
rLO1Cg0uN5ksmgpdlyr1vlSmYQbNKsokfvN0z48OVdoZybXkCR2MOUmlUjjaUAkqP7N5RKdslUau
zB9YnFmI/zRi4G/MCrWHbzmMNAmVen8MItQ7DD3dN2lUAVSIRKPZ6b0VTW+8hhPBBBypmMmDqYey
XLjl5PVaAEcnRNICJ+4k70sbAcyAlWciBtoadgploOEo5+jpvg8cyIHgFo1qZneZn2q6GwfSZDqi
gE4FDDMvp9jRSziT9Bo6g7lZW6qNQRRGCnoJA8vpIiwqr0RMCOjuCi0KcJjV4kNKdWQqDuT0fvbS
RlmWOwmVDwv70Mrwt8pQ+QYmSoHuPbXwQ/OX9tPztKwL/y4VRS+6QYN9/pSU67mpowIkPUyxEVgl
QHUrdFUDxBgFY8Os/436bkw31pQn6U1iStPwk2dD3u68quFQ8iKxTB1FRZHRaYUASRsTIAGbfcoH
kCqxVonI3HfhZ7skoEPXKp2lHDg/+gaFANS/qdhW/UeK5woa/4VSOmKmpBNEVQVZ/Igu3UgFpx68
q1EGsbNvdKEy9nESWcaW7Bj/OoX2h/Ze6TKvv6aoM+HGTNEK2sP/8Zg85EmUuywsUQft2hJhsSk3
Ro4KhEzn1Y0jw0fBThHf6b6b8E9RXpuvZMUKa1tL20F/jGtfQAWzytv4KsTN/TFNZ/CjLnlyvM8D
S5HYnAnIMRl4Jv0nxTOgoWSxBXAXCs24iZuGhl1pNbz34i6cbdzbuitdKWLVuCl+7GA7Iu4BR0l8
azzUzYgX9FDm3r+WPLTdikzKwvKHB/X8mBdBLyJzzotaXFDdx75oMXcYWxsD2L1C/5NXzC7WHxqN
PjGUJCcdbO+HtSld43G8STagN9QDahfwUO3E3GiHL/nIw5+X/Fdvs2MJr5Nf51O74Is2gQV7QjAA
ato8pRB3VW3BLFdkR47J/f8TgixFVlB41vXP5PdLCBSIcsOIepaiF+9V+Xvd3FcWcCwwcpfHci4Q
9GBRFkWUj/VPi5UvgQT81vjwGSTuVuLuTewpNfayiRRU+s/lSMdqCn+G9DUS2dlXRQclGj2rFIlU
Cr5TN8rORM4jCzeXoyzkb/8nDKkeCRiyZean/dKXAZErmUXRxa3duMhYPVXPgRs79fdhw7mx6f/J
du3Kpzq3GlifJHuz0Ct9n+NxJXE5muUMPSgikoSY1o20UuqQTqbOwMQBv3iUtpGhsMT551/GJDWm
1mscHXaS29PPwYVNXV6Fj+FtC19D3ZQPyaa4TXbT8+W5PBcW4wfKoSJKdZgMHIdFjGtCAYkeRdfB
aNdvJyB4sRaurMDPdPgoXWZ0X8MsFgZVU9JbgTCNKzqTm7jJfXcdO6pd33Q7/1l4uTyqkxVvSJps
zP8gSI++x/J7DYPa5+1U2xmFf2rr+7aFcyh9N0d55Zw4VvJkKRJJwWUS+xCEj3nuHM+fkIvRKNQ9
cGZZoQeouZMVb9uktDNQbxO01ssDW4jj/YlHdQOJcF0zZGmpcNvko96GRsVE1pv0Ttljitbbqj04
2Z30kW7b/f8y3uLDsZu1IpmIF7ROcSi2gZuC4LUTW7uS3XC7duwuLCVPx7f4cpiwF1EUNLXdXuk7
2inX2TbY+t/Eg/Du33RscNnObqNv5fXwcHmkJ1ucD/l1Yueff9l/cAgVCrkMtAJpKEo64i/Zyily
Zhccx1js8XgS2thsiVGooDlNcFnpbasiRim4ovio1ztB+ndQpo3XKKj1WFhOrKzWheTO6fTOG+fL
KC3Nh6CbMr0KGGEfaLeSPNYib3TrqTdvvcF3yHgEYc0A5PSUkTRNlLBh4brj3F58VQFfbTFW6ZGk
8g8t5wGtfYdLsrI3jrUa/4zta5DFFxwtitF1Ru3L16BCedXeNCKqWIUv8xRHmcSnOA8A5u+XDUen
pnHg6Cj2L87PFP4ymQ0jKxpqgeW7Mny7HOD81P0nwGID6rkYhEpMAG/aW9aLbtEgblbW/plDjIMM
nVJVM+gXaPPPv6wKriM/STzsRP0MXBJe1x7K1xF+pxkIMYrjfz2io2gL4TlhyhGCl0BK0jh8q8GU
R1PgZGX8eDnMfPIeXzkSh7Oh8u6ZdZ+XFyq6scmoCuCO4GugzEkiCia0uEK06QofsfmyKwGle901
EmS7y6HPnCUomGJ0RdMCbuby+ilhEwOz4q0OhMg1sgqQnr9ylpyE4DkCtmJ+BFHtxmb0+JN1hV5R
JIbKWIRKuPG0sNlKsZ9vLg/kZGEsoiwWH9g+MUC9v7VVFeo8O2ALg9sxW3jhdftv1/Yr3+xkC8/x
5mbVbPWM8NW8Gb4sxFzyjcIQSALUojeu+wwlAB+RZzhEqrGFVuDRfUsNpxdFY+WTyScTOq8VmSGI
FgfVyZOhqS0/E9CFsMUrbau9pVfdM66am/6nd5j2yt2wz98hdzjgWuMH38muqKeoO9WDaLByjK39
IvPPv86B2uaWVqELKYy/2+m5XlPJP//3m7o1Sz/yblmsnKGXO0G3OP4ps9qp8lNX1x4paxEWq0YP
agiyeFRBF3oKgVkoycriP/cKQq4R2ThAuzrW24tXF5btalzojKHy2sFV9PYWD4L9BELHRKeL9+tj
l/sgJRVcHiPjGhzIc9VMH5c3x5lHpqHJtH9wqgWNIM2b58uHksYWf96AXyLEaSWbXk2awxa2C4m1
Il1/sgtZml8DLQ7M0KOj2ekjKyJ6r3FbNrrfiQjO26SS9vvymNZCLSbW18rQoNw2A+l+50AUFOE+
6Senid8a8fvlUCd7/XhU8kL9zyjVTKwVRqXE3rUB1asyUNIrb5uCCg5EwLxcc9rmeywuBEPDqx0p
RDKdkwtBy30fFg0By+4plf8VlLfLAzpzUxskbqSIYP/wUl6sB72AClOg3GSTzqfNfel/NGBILsc4
94QkCApxCopI8+12vOisaGzS3kdos+1c1JGggCihv7NiXnSjQdXMAmV8Db+0B0NdwY9ZSVPPbe2v
4RfvR80cU0XSWzppMAxlREpwb1kZ4flp/M8IF9NoBYihGAYh0lc9setH481/RJfe8V+aV2kTA/Rx
+/1/c+h+HddiiwXCCLFMJWhg/iqzHzVwoMvDOjdxnBPW/NVM3qqL7xZX+EELs5wt1PdHLy13Xq6v
rO9zE/c1xOLbNE0QdyItXdsLvqM/IPt3TfZ0eRSnIaghcTOLc73A5Ll4vPokK4iQWIJKGUI6aMub
yKwh38QrN+BalMVA4ixMOhROKOZ0Cr4pPHgBH4rSP5fH8ukycHwezIMxZ8VFWdVPWvhQaLq4NyLm
6zZ6SQ7xa3Wod7kTO/RmtMduE+yHHeiwlRTs9IQ9jjovlC+3BuqLEQ2+eXDInSqZvpHRdCsShBQ1
2zLWfLhOD9njaIsPFqhNoSMnVNm9l7jVpG+KGD+c4qUu76NItDMxWhne6TqfIRGzDj3XsykvU4km
8NFHbdvSLto3ZXgCLPZfLA6DChzOh9KZqqlQW0jOZQTQ1BKBSPToOiz8kjX41Jk1SJ3PpHyPaTbO
RotX0jTgLib61HGAV4WuWBu/6iZ5Lnt9e3kVnvlAZI6iNavQ4ta5fMlkdawnfU+Ls5RuNd2bhaQ2
U3DvjXBf1WBvVvrK/M2bZ7HqCcgdiF8KO/lTFvzL+tOqXjerhleE2pugIOOofMqrpEQ3SwQLbNVK
6l4e4fxkuBBwqfIrtX4GxYARRv6rVj43yb2JxCXiIRSJKydGFjNCzOJyzNNViA+ZjDiiogKipKR6
vMk6IAEajUuwXfE3Q3lHl2blOD8tQRtE4ADEElEFz7Ks+9URz4Aa3yu72SLGsyl34b/iAXrQFh9B
13SMw1+XoI8DfnqqfPluBQx0TH3ntvZYuBZcZl9fsc86XfJHQ1q2CSCH4RFYECEdBKWgIIwgOlJT
yViiZWqEf38jEs4AymXMh7C2XIgIXylhALHHjoThDg2kq0CLVo740811FGK59IoBor+nEiII6g+p
n9wsyso90PDvXu+j6KO+4rf18/LSO1PIp9I9G5RTTWSHWYunhNVqLYCnlrVnw+qFoeOm75BPNp0z
bCDxTB/qHo7vyno8vVWOgy7e7ZIW92E2BwW9anfU7zi1NkjPOdpwX5vl7coY5ZM9/TUcWeTx/qry
EVPQgv0VxaXhInB0EPXiyWsh18eCXZAZ55n1fRTSl76EeKVH8DDCLF05O88tWPQLVZmmDIwnbXGV
QiCidV3zW4TVv1X3YCq/005emdhzS+hrjMVJUoCy0nlvU1CMFcUGuaDarB8dBrq1LWKIB+0s3l7q
1u7yFJ+LS8lUpXsBEJL+4PEMw7rLx1pCS2qWNWli8V7QjZ2Qao6Ue4nT1K9h9v3vI7IPKWFyKVDL
XMwmuHe8CDQdmkfYgcF5ltECpPe9h8dxNXWja5np/nLEM2k8CEqavirvYd4p+uKpX2lTXlq+BMBq
gxzWz/jddA1nckZ3gvtsRytTemaPWDIa71TlWDHYIB1PaRf71TQM7JEqu5/iH6luHmT1XyX4LYXa
yso8c/+wHLFagpohM7hFKE8TFHXoOHiA6SS/EXnw3oI6Hp4uz99alHkNfbkSPPy8/Flsx+4gtDQM
TLWqtU90btJ0kWba3G0yGM9xDEy6yk6vodmKXR3nG0sHgwKlSqo9vLArTXCCqZ6iR9PzY+vFEFCs
emlKuCiQo+Sx5pHhj98aE0/oXT740i+KNsh3NzgKZ1eVouJIqk1Ksub5fvrG0fGGFPltRYvW5tKP
egqlzJAQ7sRTEQa/cQdmbj8VyICNK4f9mUCyLLFHZxtuGrfK8eykVZ9SdQXrI0y6MwDXBRq3n2o8
1tu1gu/pM2r2CmSDzqwQSr6LDxEFqVzFmO5QJtG3IxANDI/26J++dqhj4nRkt037OI7jyvl3pmME
vNmkyW5i5qiIy5JsJxuhICVhbqs74XuxTXe46rnTa7MzVjKHc3PJNFKUg1EjKcu5HOCqT5NMIL9D
70xTUT/CEhNySuRhgYyLqnt595zeHjCWRB6ICr4vCiCM42+ngUVTpRKFRg9JwjD4rso6zP+VesmZ
QSmiRrnpMw5WO8dBBmtMsPvUcbxNh+6DKwQGDIQdx5xU2lSRvzKmc+GgSszFJ4nO97IE1Y2RIcYj
4UYVfmIQSzVCK1LsRn4C/RuNdefyHJ6eQGAwVL4XuZ5OWW1xO8p9n2iZYWScc/nrJPUPso9g2+UY
pycQMShV6zTYaU2drIshiuBxoiZD2ocIQFxDUNeRYaZgD4kV8SXto/CU+vly1HMjA5NEL4K+2Gke
W2qdr3ilAitMKF5AFz91svj4vwuxOL7lAdhw3xEi1qIrNULgwojvLoc4XeN4m8xvI4u1zhJf3EMo
uyElK9HIJuNzKq+4rtUY9Nm3y1FO5wqCDn0unA7lmX2xOJpq2SwGU6IS2HnaszrGoU0yma0s7dMg
GvAUFd6HDKcJv7HjnRSnZkQuAmM7S0X4q+FWGFe+xzzfx4mqLoLBYQCK/InFOY6gQCaa0JHAigf7
9E7iw8hiNhywekOuedo25qTcjdL498ce+Q+XlSxKuE8tcW8ZFMnCMKMC2J92G+dvevCtNZ8Eba0w
c7oU6Gzh5TpbpdObXD5JGrpKiSQRpwj7TZnc1RLMreH35ZVwev7MVC06rpJGfeGk+tMbomIVIyvB
6qNb4E6PPh4GURe816AnL4da2L/P7X7ecCb+QfMT6/TsQSewGUuzxT4XfXrzlqayREVttDA/PYRC
2Xhumypo1oVZB8EBJHbf0GrII/5AXhVA2pUC6YggDrvXurUM4XXCOHq8rqx8EjeUzg1sJLDtnmV0
DEF2y+HTAtPQx2E7imHT3YuBOdQOlfrRR6JDEmLHEGfn4A4/CcGNMGjB2ktu23+HzBL8O06xGHqx
kOjboG0G1CI5eCZHywH9QpItQnHvAXQtVnK101UN1Jp6HGcnFysEqONVXRWoKyoTPBg04RVHyJpw
NvS9qeIIAWG6VVCKdDsz9dUKyemC4xIC8UFxVWZ1LzvUWtNbWtaNCQ8HZQvPFVnCb8UbHVSXDsxD
/D3iWnKkld10elmA+aLCbrKJaSUvT4my82ER9xiejSIulBCEvS49aJDfbcRtXVgYf3sqfWZKM2QC
vrl8suA1Hk6NAgEGNrhqxzLcnZXe38mOIgCUNZGWEsVIbYn3wg7cQ1sIYYiyRWHJ7cLnpriJAKdf
3k2fzcqjw2+OY7BKTEWdUY6L11AleqiLdgyk+h48yB/V83QdbMvIlXbdBnEst7kFADD+Yx30zeXI
Zwf4JfB87n9JYmIQ84E/ERhdgk3WNLdVL7paHW+QK15ZHLK8POEXg1zcIfmg95rcE0t91ANH29a3
uMD9Kw+7HnwvYMTxu7WL9up+vIavhBpB6oaogu+MlUVz2sT7/D0oXKiQT8STrSFNyViHeDbZ3nsV
2hie7VBhfcv2zaY++N/D7Vrme7IVF/Hmefkyx0Oc42cNHgZIAfcLyoapihhzsDKsk5NmEWWxhBAx
Be0+ESWEuV9gCarcliBv5s0xVxTyv8ZPz/FohYq8b8A2L32Cmwbw9IBCM8kXxLfBvEZ2bFOjbDDF
a47OZyfwS6jF0ASoaPhXMDR5ApsSPMN9QmT15fJOWAuy2AlFMIqohszzN/4wxA9qiFi5re3z+Tdd
7nNMxnhtkM3JlEOOl0Jb5/gAtQRJDsVB3qQb72DcogjoiLa859ZyLo/p7FL/Es9aVAoHmFymj5Si
baCgvPN2ZJC34oP4TJsSHY29v5VWsGznZvFrwMVjVKQq65cZA9Sr35Up7ZB/cCHHraz11XEttpSK
mk0ZmIyr3ngo4G5Y6I71Yd3CNAWn7bvq08pEzn/hhQ+3TIO6mDpa0TEuiPkb1YEnsK2u0c87yExi
vpK2nvZG2VtfZ3GxFps+VtpqIJq68/fxJr8tXqxrpEw2gxM8CRheOGA1tp2ysjznv/Z0kPD8eYkb
SKwv8hVlUkejRkvUNrxDigrKiALB5Xk8szzoHgKYUzTceElYFut/RI4awRogvlHvpObbVPTbGM7Q
5SjSvMoWAzkKszgwojDOZc8jjBDWKTq51SBSQZaza71WBBimnfWo9KgBlpSvnCGSJdQgK8BnBVzB
lbbOmQuW0t0MUKUXBstm8SknLcymnDeKXXJo6SDSffWJ/89uunRl1KccHks+CjVP/pd7ppTSQEQL
Ctcx13v0MZWflZht1WEBOQLKRDaGOqpbu2yS1+kRzSp7fEm3yb+rp87ZMWs69gt0942TZ2AVxkrQ
AlSw1fcIjawdx9xD37jSnWBtglfELxyg61gioCVsrCzhcy8pkiCZ+i9MbsIvTlgVAnqSUYaxJaTC
a3vY4pfsmLh1bYa96voHdCCxjnUKZ70LdGb7EBpAHCwS+mrmPC1f5l8dmlQsK+YfyetDIKm2hbDV
yso+GwNALUhruvAAho9jxGo/iWPE8DB8OmRu/D7svZvo9U/jU8EFxV57Lp3bsipUB7LWuadmLSbU
KGML8XHsWANUaOr2NlG+e8HL5WGdWzAagzIoBAIWNhabRGk8BVG+BstXS3MqLXSV/t3XN4Ei7i8H
Ojd9XwMttkhgxKOSofVuB5V2kCNpskcJte/LQc7N2Ncgi3VgQuvNLJnRhH50bUTTN1WztmqvPf8X
YSQq7TNxby46Hi+Fpk5K1RNq/IgsgTe7EjzqJkLL4D/VlQGd/TwUL8BSk9ihB3MciXSe6nBLJCV+
qnOcYJsXvftlrDYOTqvdnGDal0CLdSB4atjDU4ht7GP2GIDvhithF9mhu0Z0+TQWXt4Q+ozrVCl1
ayelUwlZ5xFfMV57URgleJtExui2kTXtIxN7yAKFufweIVaURZF6Km4ab3YyFVqruk1lCKLXFe4V
N/Cm9R/F2FnPgS/nZDRKmN42aW5hVNJJOSJDegWSJE+z90m1EBX0tLGiChB6/t2Ud/j2Yi4S9vwX
M8np2aQKZk9ZgYKSX6fIGyiIR41qgPBvW9T4/6iT0LyZPj0INExa6KW6hoOLHOiQFq0yr8DLaL6R
OlUZiz8hTpNmeRAwUMcbIvjf5uhPKgRUk5B90uTY4HnZMDkVmudPja57t+hXIS6Aq0N8jYAu9q80
X1AADMeU1scY1Wj6t2LDK/zvl7KOATx9FSAd4vJUs9BBAW2MXEBowjoWfT3aT03/GKSNsJKEnjsA
Zpt51B7gjZ1A3Pu+UrBCIFKFhOivSgkHEQ17OVVXSr+nCBWWsskbDkbHDJZa7hkkdX0BY7GYG8jb
mc22/hZ+w5HvChfma/kf7G6DzX9zUuMPDPqBzgqV1MVjv4k0JClFI0aopR+dzoqyKxNFlY0c99PP
yx/s7E6ducKaSoUbaajFO7+Am6x7I8MrWnmbqtJD1xq3uRddZW3+LPnpm2nEu0IPr+ldrT0iz31D
EG4KZIGZN2ktDj4Bq0/KhLzupK57QJp1B/l/pe5zJgSXHewRi9rwvCyPTzyuw6gVBa5ZdBCh9etu
jTTtyhSej/HZ3ZhLqcvSYDjhVmYgLEFKEbygOd2Af+SZdshvqtIRdpqDsf1mJeaZq4lAwGNoS4Cd
+nw9fXmiNFmK5GXPuLTEqT+6B+VauAP3rW3gzDvpD+lb9Nhex2+Xo54dKOk7jSqZ+v4SDoZ6BhIp
2EXbrWI94ueGjE/+eDnE/MkXxzk1RwlsL2VtHUro8ffKcApBkhtfEKx3U0cbE7zMFTQQsFK5zlrs
g81ieroc8txUcn3oUBDIZ8zlKhxC/KHaGEUDetAfHPRX0CVQh8iQcbgc6OzYiGHQ/8WRfnmS9AJV
Y3MaeU4YaOALEx48aBp9YCb8JDVZu5HqcSVnOTs0Wm8GTT/ywGXTGRsHVBMTZhOED/YI001kaSgk
dSuPsTPPCpr2/wmzeCfJNao4o87LMqzr20nDwtny8tKtgEIirFzE28vzeC6rhiii8LE+oZfLM2ua
OTlly+PPT13xN6W/wdVf5z33M+ldAysRGHhOd9vb3spWPzefXwPLx6tTFCd9/L/cncty40iWpl9F
lpupXkBNgARBmnWVWfCiu0IRIUVkVm1kkMQkwRsoECRFjo3ZPMHsZz2rXsxulrPLN5knme8AhAIO
IoUMOawTXci2qlZKBYe7Hz9+Lv/5T7hmYOceDqJh2KL/Ucu7GVmjghXNO2npgTKGWnsYPC93AQON
bOPE2jiwjC+bfu/tdTys1QLHkx5FviKlRAAxWR5wh0kn6E0+traddQ9Oxc7w40uvQQuVzvRp2hv2
mz3/atiga2OfBgSu3xvSY6FYn+VPGAhjIyqczOJA7cA2F7sZn7KjbyyNZub17rIeXsIfjaFi+T8H
jeBpYo1h+9m1/P6cplNN6GfWk3DXN31vSCp7XiBl4g5lNVGT6Mn+i7JA0fWSLpK0aaRF7bl3hjl3
Zp+afeusKKacpxSwYzBgMWZApMjvU3tg2c/GeNrg7EBZB0FzeLqu38xWLWhg6mTMCm773FVODSah
59RgwwkNB8Iag1lQ5QVkZmlwWSBUuUeEFAtpy5YAXuT3qSFgDm4Mn1/Exdj+fN9e0rb0vr8bbws2
J28UBwcGL1boC7MADZoJvECKtEDj7M7WI1psbOfdzbao3Fr0VlYE0qNklsuwaWbUXjHKprGAhvze
AC4/mm2bnzf10ei6hgYq0C/5A+Kk04OjhrmZMfxaEyf06baCQTTyz7f28qo+JMSyMqDB3RZUueQO
Jbkwh9yrUC6o+wTh0LZlbNin2nYiDdNn0AIu/UnzhE7I5H9JZ9Id7m19I8ulLmfdpFuvgE+omcRf
U4cEHjoORrSh6rRARwbIeNPYnizoR0oLbJoXWBczWgC/PWQ0jYMxadoIoAIj94Dn4X7jrxu18RQ7
6Za+I9N1dwslSEDzZCpQ++2fZ9d2v3Uzuxsue+05UM2TGSBnrsiv3m2RyZadPc1PTeiCbP4bAM6B
yDamlgGzn4A0aSTTfOmt2vRqe+nMmpApBxdtWr+9PfXsEcmOlxFeK9yOZ6M1wcLJzoLfGTbMvxvO
jwYUsoNktpTG7NsNMMFFB9r8L9Z2fEbH4wvaa358HjcLLMOC9YuYRFOKJWw8m2OqTEBptpufWi3j
bBOYp8spXWJobQfa73a3aRb4fll1CdlKW84/ihmDlCCdKrCL58nCaNQniMTm+QSY6ON9a/H3H90l
nC7Y4fAruWgOKHjwOKmXntvACkbbG4vWlQiE82DDx/f2OIdTYQBBCMPkQqFW1vZcbmshvVxh9vNB
SQRcqvT4KzhrWY0ieiQ9hHxCaoO81WY7W9oWPdaaTt8JNmcNgtbh0LpYtCe/vD2bAwswO1ZmZ+bB
c7O2gkssAkXM3HaHFsYXwwsIQr07Kga6sB/O/0jGuWiO8vvUHO/tWTgGzA1DHP2Ne97Z4mZ2en+1
pqdgp921P0Pbd9Eadiw4zk8LZpy/gfAvkG3kPw9gIGb4MpysWF1h/nn+Mu+Nb6a1Tv2atlgnwen0
mnhrURjiIDkXr/L3MTPmbst7cSArZcygRyPZ7uoUc/fM7pNz6Y47xrnz9PYccxfXoiCyXouLWdTF
hVjctuciQK2QpsM7+6RRv/+6GdbPgnkRs0TW6oruPPwh8rdA4Cg6V4eqtb3pbGQAelo07PknZzi7
Jh/Q3e6mT954Dl3patPuvT25Q3VMbBJjW+B9VJdmYbIQw5p+axbAo+tAa7uQbmKN6fzzbNRc9t8e
KWcZAbmA2HbqxHRQXercgkljCr0eI81eoGJt2jQ9pWnwfNgb02v27aGi4vL09co6ggsn1AtKlkRG
NvSxbk+36wldXaNs6vqcbkBAMMYn9smkL1xitVtCracwbgFaGnU2l89nb4+fcyjSw2ftJT8EFj93
GH44nO76I5/mEpvW0iu4efK2joQGoEIhqMJ1VxfUXNG/rFEbEuOttZ/aixd6eY+nV5CaFtGE5O0c
ESQpkyRAD1G7OlDoL00naMHR6Xurk+ayeVYT3ubV8+hba2IXAeHzTjfNrMHVSckIEc6MsVl/CVuw
HDKacda8uJ/0vAva257Nz2bnJKHMTu1nc1xgkhzUdIm4pIfMiOYCmoIlLBSSfH/pbT4unzvreQd8
VG955UPMRlF6o1O7LLK8cg67MmpGjdHbGfS9NOx0PG4ko767e2nULhu70bf2dNOdb3ZOgW19EDOO
59kWeh7Yaw5sPdNbvdSeaWHPPHcnzQt6FJ7RVLm36e36VqfWKc5Y1mUO2YMIocHriBlrr7Ee3rPH
jFi7MH6ZuWQwusO+93V+2+63r9t9/3R1TSe0b9Nv9Yv7jtVhpbuL3uiu3oHmo0d+4+toQIu7opXP
PTmpr8qYh83l1t481/mqcPG5vfglqC9ONqFfoARytxeIOUBFyisOGGccevT4zZBBRhsyxV693yTR
sRn/fbv5OZgUIStyZwTggbUWqHE2njys0yOqbbRIOzRGkEI/d1uTr+N28J6D0sIPrNNzgvRDNvk9
28COTEdw2U77ZPfc9y7gTO8DxzyhwWs/pCSht/z5R5M3SC1YuqbkBmEPOkhJG3UrDGrNHaOMml1n
1+6uafVIN5eCSyNHaZNuAG9Wpy5ckhyqlqNJyfAejjG03LT1d/phPPje7Ovb90LOLgFoFqA+s6Am
NqPa7pfLgDbn0F4sbKJVo1+NgATYy93bg+QZoQ5NEFgxipeoU83cC0Z76C/vV5ZskncW0OXb74ZX
jf70xjsN+6EbfJz26YK9uSzap8KBZYVTVuhuNZ3De8/AESQY4vT5Lw4gzMYIAnbqY/3z5xOY6juN
9af7L/5DwaxFk2Q0jUNeCkYu6AmwijJn2guC2WQe0K1tfG6fOA+zi9WXxrBLRcn2wuh63dqJ1Vv7
tAY/h05+RKT0x6WHSk7wimQZsRSzcYt7CDD9kCxBh87Iq+60tqGpV7j79vYkc0SUAw4FMvQw+OpZ
x2/C6gGfokGys6SJ/EvYBQ5ScMRlmbLLmB5CbIHUHg6fm/5o2aZkKkKGXcCQddI4qRWGF/NOApE4
gv9mHWb4bEL22RmDoVnTjaA9c567Af2YliNyl4uZUTCfXKHEeIErwAIp1Mia1Pfz2nS8GjGhzUVw
JUC++zvzywt97Lt03+gE3flg9HV0vSniuclbR045KssivUeiQ11HqM48f1QPpp0JPVXRx5C9dRdN
aP5Hl54PXbjn9e2X5dOPy0dqUCejX5abl/ly2Hgmzb38ao4/39f9Al86TwAF0wCFWts6rNJpzXil
Z7BtjfH2kuPwid7PtYIdy7k3AfmLKgZ5IhgrdeWWkJwv/ZrPQV7ef7pf/sNqDzlK6+56B4nL9B3+
D66PFGGbXNIHceEFzPnPKwdOUFAXVm80a9/50+fFSWu2/fT23hyg07nGQB84VCMCQEAsMhIBKb7F
xWVMOvOr3VX9rPVp+kAqnR7w3AFnhFK73vny6vlkcjL9Wg979afNhXM1KriAcix5nDypAJBPaGYF
5KV93zYbJrNtT0fDG5uKfhpzGE3L69CZbu6OltKV++155xnXVCVB+4ePQp1DNnVKYxZv4k3gtWx+
prZ4/DTqBnL5nc2g4sFuuHJezic943x0+va4uVNNDWupYjT372k34zMsnTcgBj2DF7W7sX8d/mgl
YbStUuYOZUK9SRGWOs52U2v4tfshKPgaVTjrkJaxo9HKKzAmc/QlaQub3kiMw+HIjEKLBep76GHZ
2Ri1T+2wedHYmVfDunn79qLlDQPZCewAgOQOaU82tZdG496xyWAuAeM1Wt5gNA2dDkH3AgRyjiIh
8g0LGAFGkgrZRMluOKuP1pLFmlkX8Op36ChXoEYOR8AvluJ8eDSplM0CqmejF3tR88aAVXZ3Yf0z
uKm3lyrHmWIA7mFOEcbwYX7+hYYGtZY36axPQFZ0hxeNlw5N4M7s6zbId3PSH54UybQp26zezoxJ
1gCGO5ugctZGtdbDcXM6Z1JwNjyKnv8yIc9EbPbj9Cb4eXOy+Bj8AyYX/6Z1uRpeFhdxH6BfyTsq
H5CxLYPFJtiECz7Avtn0vbPdOUkh/2vrE+HuE1o3361PZzfeTetLEUfi4WlWx5XdTpklu3VraS5m
jOtRdTduDeBS6s2no+7KKkTAHt4/6lByRlJDTSxKahsyxebn1qnV3ZzO8age2l9GDy9d+2J1t/js
3fgPxt22QGEdnj113IzlFYZzOhLQaaezac66c/+XpVfr1nYFuKOc6Io6isw+NTvY3CBNCxiFfsAv
2OUdgHgPq79vHq1fxpeAcx6KUl2HBpiUoaCyhLuOc5i1jL3hfNpuTEh1caWb5O3pXm1c767ARfSD
/uyuZn8J/Mttj2Ks3g8b5ZmhM3dAzdjOhnObzF5g+b2XRqvTNr69rQUONs3CJ20AAwdbmAM9IjBs
+S0qlYj0vfRam5v7zahPQ+QfH4TSaxwbh7zoQeR0ScntlO7IdDcc0QauTqeMbWN8RzejIuP/4JQx
GxwM8j3EFUnCZkR/OfY9D5qKccdZ7OzblbWx6JAdWsYvznR8/6u93BQ1DshbPoy9Gsxo8NKgrFVp
pOKc/lNhnfZoNKozYRocQas/GxeWP8pGK3qTiWHgRTcoYYusTUnBrt982THOvP5tTlLEmIX9ReDf
OMGi1wyMmxXtSzutcfNuQsNTL4Dk06/RLOXtbTxI+uKVK1+REUdzO6wbVOmyvPUvz3R8bd1Yn196
Zu/5tNWbb7uec477s9p0jEED4me8vGnvpR92R/2i+NfhPZL5kqwav/eMTdDkS4ywO75qj77Opyfb
frP7fNrshbtzc9F9ngpP4uaXxi/Dbq3zByrHDu7nzCdkNLqxm9TuZzU+Yfs57A3P5ieQThu/rLvt
UwkDjgbtq4ZdEP/MkzZq5NuUxwtnuJ2Ztfl8P5raTc7RfEpj9tmvzo40zrZgl/PmlR4kMy/PNP1a
cM8gEJBTIDnv0869+7Yg5Q7BJKAgogoJzlH11Gwc8x7Knc2409qMmv2Z4QxB5w8XBVdFnjJoE/Pn
wIOtJOSnjnJfA0w+m9JT9X5hnDrOyW5536nXv9EA6T0rlhoocywAd2ztRfuFFXPqHWf42QA1//aC
5d1BwlwhwB+qhmAMVOcyeTZowh6yYjadysye9/P0qhF0zJMmAaEOllvvubk7eenb3eJq4IO4FKNy
/QGa4Y4Ql1Ydemq2DIyJNZvVDgKU3NLenqEFjBOC0MZFu05DBoqIN2drO/jROhGJh9UI07bIXQhy
NWNR7Hx77JsUFXZWw/EzEdPRie9xqJ368kvB+h7YpYxElQPgGclGHbBPjJq0N3UMOl5Id5RvRofm
09dG1zwd3jnXGIdPdn/L8lr0M+2sLl+Kgt+Hprgki0DmUvhKB4oD78hvAQFeB89j8hr3p7t1d36y
PrNupt/ub3Z9oJhn9rjj//z2lA/PoDJkNsW38of2zA8Zki70XWfxNFzd/vgAwoBKZIKWTthOqtxQ
42YNoRRGRddGL+uTxXK9pRni/aJWRIGXNxOqYuh5QmkEIePM8ZvNVh5EQkOkpD69W9C+veNvAWK8
PZsDLjhkEYDA91EyupdGDRApGYzyTHGHPdx1/HDW3YXrvm8/wpHaseu/hve/DqerznxEhcbupGB8
0VaqBaCOL6uQsnvpzTsmIiCzJPU1f5pKie2MygKaK2B19IuiHodXjTpcxrCZ0zO7vfKZiWdf7ppn
9vzivoj5o2iIzOnebCaWsxgyhLM83Z07/xjP+m+vWZ5g1BukQ0RzkWPObNnqxdm27yekKCaG/23a
hmCNy2LwjjFA/oC6414+MABp1krhA6wtHTJYlzPqkLaB9Z5ppIbIrJM/hGBsugLXQGuE0zVUMJ06
7VIL5DtvM6DGeZ1Hxq2qTaeT2f2YeWyD5zNzuelONkZvVZRSzNsRElNEALiPsWIzo6za9ftgDQlf
Z/kCkdqktW53wna9IFCZo8sJ8NpCFktmFmWunpR6e2RObFi5OlBfXluL2j+2UDE5JiQCTTpSUcwY
tur9WXN2+rYkHIYW0BA2xPp1ig0F0JBReOP79o6WroxrA2FqGP1mi7p7j7t57Dbr/cbNplfrWWfO
ur8Y7FFMP9TG/dp7DPyl/2v4b/I/e/QX28AbjsK//Zvy081iML8Ng8EgvHYX2b9U/ofLv0W/Hg78
nhu6yg/wnHjh9vNqEGy/DJarKYPsP1X+9OC3vIlv2L/oE704wzug5JlX/KE/evtFR4PopXfbxeCv
Pz36K9qv8H3kKeY0bo9+df70158kbq10fo++KJrMWy+Yunzw6ok32/VjirpIlElFy9SfD/f/3mod
U2slXH38e0ZILcnvTfrt+SRr+9bivfXJqTnXOQRak663jknYkYQSaLg86tzr9nGDerM6GHiJkgPm
qd4SYBdoLUHrGM+byjDq5uOHOaa23zzmisFQljaW0cMNXi0p0BV8wzSPoTKmRwlIwmSK6RVwjklb
g1YDkB0/VVsBIGCaQmDWjykooaqT45/MMbUERtM8NuHwBeAcpYuiCHe1pEDsY61zYDWOhVATXk2u
9/TcHRQgD4BuYbflqZwejD8oo09/QPU3asdkwpvCPRNvvqoFG41jEOBN+uztN7+CWlD3ANTbx1Qz
A0iHVCF6VC1o82sQA1LQ/frrasm/rasG6w2uQokXNHNXoF4/Rj9g3pqQBMlTuXuggQehpQGMusk5
AKlEIi9XCzrmMYEUoUmOh6qQKdTUnjxzw9mjOg5rIHrYYEUNcgSg5gU1uZePyglA1PFRSwIs65ic
MfB0KaSJHmUNHFkCOJfhg4yXKDY/KyQGde4uvRVwjkmbgZZDnlK7365hCAPTwhGMZ165A0BFvubU
AaxiBxKoBEWrTN6wm8eYvwIM3VtH8W1ToX0H9qU5+9ax9IQB8bcXfGmgkhIAo1U7hjBZcht7/VA5
2Zd6dS3ZN51jsw0RK7iUXA3YwlXCPkAJ7rVD5QxBS/sMsAYUOBFgsqkIOtSARhMrAV/IEgY/FrtC
R0A6p2htv2FhAInuk/YVOXO36scA0IX0uqp+IJl0zTUwUYHk4Sgi4E3K8bePaxAnQTqwX5rKXQCS
TNfcf0xcWn1Qcf7dxE2tAQ4ifXOoRJcEdbVkn3oCzcm3sGwc+YesaPSg3lNzb7TR/pwMHKD976u2
BJJ81Nr+BmEevDuabKrer9nA8akJ+IZUsTyVs3ul3kBr6vXmsU2JBHotN/pj1urHoDIIDVVP8PcR
2ffHPohsUQVH/NNWNV4biYe8HxKIqm57SzfsY9SO5TTvjZ1IttVTT2CULk7yB5V1+SQdpSX7HHsy
7FQCJpe6aveabfwhannhBKmo4pOCba0VMO1jqfYxKbWIZEAUXEr1swK4PhDHpaxixquQ5QfQU3MJ
bJvgB7ef4M+iR9UFWH5QKEiSaJ8jqdwV4OjGPw0Mf8kss80UxsqTOQeOcyz1BzSh3h+UaMkrJAW2
rhA0UPhC+yO3XEr+DQe/ANeXI7L3fCtn+krZiZYKIMAPJQNEioT3oiez+RjGVI1Rm145j1cAXlpT
N3B54FEmwwvWOXpU9Ufyg8vBIgH+PUNcLfVnxVbZ+00gcWyBCNJxe3/0EafUASD2Z8H74MCJ+ioc
1VoBXfuX/Bds0PRqA+yUI/6YCMK5RIlXZc0gXb/fsOxjaTMqLJnK5qP1jiGOhTj5++mo1uZLpEJL
A5D7pqxCUhuq42cQ74N9FdnH7Y2eymk/yn01J8+tThUQpl3i92fWwAb74FDR3t5vf/UQMPQs1VwD
UpvE/Sl5p01e/ChHABAQCHGigpD9VlMMpL+p1hFoH9O2ApOPIoz4wcRJ3QBGixgIsT+Q+nsTKD5z
FbL+YIrUXIOGLXEeZgi5T44dYDaPpa80MMjKGf+CQdfaftx86aYMVl/ZdrNGTogq2goGPKOyF605
c+fjN0o1Xe6hNy2JC6D+EYf4SERrXCGJFwdNawXAPkJhDj8ZYh89qt8jTi9xETggK3fYhc5Ka+oG
og2iWUDNvCqt6UDBxkYeiMfoqd7kYyvk/ea+GHSCU6exc56yp1rnWHqPw9IXS1iFZH4viu+fu0A9
gTEx//1FlnH2JP1Fmp9eTvFTuRWQ4lUt0bdrxwLkI8f73Z9NHQD2nlAApOr79amevUcnas0laDSP
MZwp1khivqrNi/yT5xXixsoFevbxl/fLv0WmBxsHFkzVwrPaEgKA/jPZ9sqpPUdX8AlzA2oQPlz1
nqvjAvHQ/HBv91Vu6vC7a0o82D4yWVR3JLkeVe1Jgo/qe1irq1fjIdTTWgqPq54GMRFwUbnqMX+I
9yPyQtgiTyxgFbrt5IzqTb1+TLyeRi50TEqmmNL1BkeC2A4J730GuUJzB4ejOfmGoLXgj6WwI548
5zo1eUnsQaFeo5dUNFCF5q4d0Ghax7S2Q7Zp+5W37+3mMa1KKOdIsNzxWldoCUi5am4/QR2snKir
nLLvxPPpgbWv/JfFqdyxt3W1PRA+atY48sllntH2RHsI9Vh4/FWTfHrK6W47mAYp1QLC9WrBp049
0WxaT9GcLz4XFSzoa+m69Q2LUi0ydRBrxpNUzZ0GZZ6EOluvZR6VM3dobaopBAJSbVHMAKtILARq
TsMwATtLvJPoRrxElVsDSzie9O5+arqk77S0DI4eVQlIRZ/QB9SgrqqaFmjpxjMp2BOGFdqjxNuf
reiTqUvJ6z6EVqV7T/f0k8wSwBqBrf2T2XYK2Shw4X5I5TqQswotgZAAaUm+gdUr5cy0xNpvP/KU
ugPwddGNZPz3Z6xCc6fRh+bkJVkl/SDw5mMBULU/sQ3qvAXPVj2Tb2+Ivz+4EQdu8HSlFji14UaL
qAepfY7FHt5VPcOnpnvn4ebCY8fUBRaanrz8Auw22ObkOFRN3ze0524dO7QhkOydMndStsdwvhH6
2LtUVTrq2noOK4ZadWEASnL3mcmDawDMVofms2o7juepqeew4xuwV0NHs7/nVD1n2ER36N+Hnvv+
+2rdc21dK0dwu23ouynMVzbeALAF6RuVDO09VLNyWQzOpOb+t4lgoM9fg7aZ1HUc04VPPQl4xgiJ
Cp1/Yf3TMnPIz8JzDT5rL+BypNJ6n4JNcIv0z0zK2Spn5+Ona64BKjAKdMDOsTf11DUAtAysj2gH
Ga/oqZwYwCGpuwaYdIJegp5LnbzYetJNACbS18WplgrECNedvHUshLG0cOBNaemXyhWwDcx9fzzi
C6dCCoDorObkqd9BwUPNst9e+S9lFSSVzw2J6VtBV0dbARpCWkQa2yJdH2+yqgGJAHP7k+htfa9q
q5b846ZpioBE84RbNQrlyCKoSwC2PcKuQjX7ukIVWwLtknVIW8juUbYpi5lSARQ1trEAhdw0firn
8UqtLXw7miJgkOeCuMd6Be9nK3eAdnMGIPivXpRTG76MgqO/C0/G/iPG08DzA9K9x+xWzgUiQqW7
8eIAQsjRhhJUkXwmL21WhcclGqJClx6JaN1ZC4SlCeMd+DVl1ugBLkLBsVYvuqOd0ZW7DO4JiKfV
G17CfZTtSOlWRW08IKaaO86GA9IVHGp+Ih8YK06AQzfhqt5x2vV5krGCfg7YotQ7py45oGzAemjD
mcBVK2fmWrrbLwkLWGmlV2D8qG4O1XtyA0gL8Mpuf3zxvj+wTW0WJqwazUgJgSG0ZDbNM15Zyyp3
2+n7OkJPSAEywIW9K58Jc0vOFyXQsiuLabGEWEQr5NPgirPoAQRi61XWU3LQjBH7BPvjM1ele19z
5kJL5bC7ENQo+k/S2OCYLQL8ex+weiaPNief1KcxwUZNsJCp/cbGxeGrS2Irfipn+DR1lT/lGNhz
JPITSiZ1BfB9sC/IbMGMHz+VC3K2dM18rvjY3BVsbmr3LYx/GoJJ/qeipp/ALrT0nQ1Qg/ZqcrqV
qUv1TgtOGg5+NEKVFJ04olqThmaM/piUGjosX2q/AS7aNOuT1k/xfldOyUOhoDl31Dx9RyEgVqO5
2DdWPerStD/llbNyaQGoOfU6CS3i4UkBLlus7L6Ecolx4ePsmX6rJPPCl6ol85KsJZv3yrFxANii
bIs/INpbOf1u6vPOEq9pAk3Bh1Ojt3Te4OIT7q2qJnDom62585RVC6/U9w4b6hLAySmUTFzv8V1S
Ialv6Hp18A1K9K5O+8v4UR1b8rcQjWP7VA+giYulue2GRVWOEEri2sc6Xd13m8XB3wXTU9X4LaRx
umtAJaYpFSpJTw3kXNH5jpQwAJV5rVCKR6zQGWB/NBcB6xYxEFLlXLdeKtPAspPgSjiXo/EqtARR
Yz6ty4/IBrcfu0y2OnpUO5/OFNJ/idKIyt4C2s0HhGuAq46uZvtcNrZtyvSlXJ+KJsEx8E/VBAAV
pnkGTInhErwCzLV/lNlTqAj3fp3g1/eKbQSuQmcAMgHNJSCyRQ6bMG/izaoC4GD8YgOA6N4vQeU0
oVXXtYG5ECXGwwHYOzmZXL7U7Fk16zsDc+VOgjaoD5ZpwCy4egmkRZUCAI+QlTjU7lVNB7R05Z9b
ENA+zQUSLE925gDdaJEs3XyrNndAtpqH36AWFyIW+kwmRQuqMSihfxPX16leXFvbCBR23TbTpvGG
ovQNhxgXJUxA2PahTdakalo/Pofvz2vh+FrCN0vLlbyLD95FNl2IOvZOQOxsVujiw2XXlH1YdzHr
uN+TALbqAkhoAHATV0Lltt/SZlwzMHypUwejk5TjqpOHlZmOhGQ49m0tqrTx2o6Pgc2L0UAAAC6a
+FEUAKFQgp7cCdDuRk8cbqjQGmCsawq/EZl91Klz6b9OMmX3Q0kn3iG+T/U4yMBVas5egIukNAH1
5Go/AwGgSBujP5GPeMAqSYA2hs0iw8NjtZKOaurNTxiI2CBI7lbl1B+7prn/XP14dW1uv+zVL13o
qN6RbpTRUzmbjwJS3cmT06YOGWz275Sn16AkpU453ZK0YuaPfv8NrH4uf8rQk8tfzfgZDk2XSPLa
NCeJBaFyQXAC1JqCAE0PIU6rbTf24S31MDSbdOWFmyrpOrdPr1ZJCUrjGK0AIHYujr0F1Wq8y5nU
H2mgRlNq+hOIW+V0IV6r5hIYgHq56uArSqIf6lEA5woFO8oiCRPH+qdCYtCOd+X9zpDUakDaQ8Yn
yQcp9qAgnWDzwFNMGrRWziDEhtMUAziYhbelCSFZfBRUZQA0Al1p4zTEd2+Ftl/XD8QSFmNAOkwr
206ejNRHDRf4u1RU6x4Ela2765Tvk+Oi93CCflCWADuJlryUcqSiBNVaAloGai4BOp7SCGp0BC2f
8oBakhghNwYqJj4QlQt9mm3d7SfGIWaw02jtnUDVB2jShYHuM3Sn+p4prtb2A8zX3H4Ii0gAwmGR
WACq3jOwguR3kgWKn8pdf+SvNNdA7j9cQZD+ySIoJ8EAACW2AWSo1XOH4i96/90vpITNFqFeaWKb
Ov6ChwPRLqUf0epW6MIjYKm54XTVbkl4T4hbokeN/sllz93y/VKo3hLo+j5UNiHN4FsT/05V/lB1
21L3RFPqeIEqZ/UktXbvl3yoSmnDULfrSQCIOaYOgCDjCP5Rv75XfJVbAktAe1run0DgxPVJOCoy
FiDeYatN6xV6Mr8ek4rdf3tw3vulwDCluWATBMz+js/kvutiBUtf6oTOoXIusDZdMWQOUDE26DSX
JEMyayB0P8BEMIW+m0nVkgPoxTWPAqXq9OQgIJYQd6LzU9qAegCLSBFSUtliH+0ulJBaNMgLtV/L
HVVrmD5H0o0Pnrd65c4ANqB2XBg/GMYWAcYmWQ9FAsgX0ICU+rcEFlo9o0A46LTuA4grmkyftMB3
lz91CAi5EhqnXUEFOV2EhUdr7pIVrQOtxdXJLXEUXjfp0EpUvHKesKXdhhj8E8INl5V0HklteURt
wKzBgkfrWyE3gKi15pZHzTfxAnDtXu2b1Nxhc0UZUOf2ynJYOd83UcUa9g96DXxvDd7yxNBVBIDu
zHSnw/1tYinGlnDVBGEPTHv/GsBb7kDXj4mX7w7awCUIhIKDrmoIRL++G/yjRHqBe7/OMXUUmkDF
SLWQLosPSgUxQdqgCCH1ov6vBdJXDYVwBKh4bTjUjOzBIpWzf7QD4UJaCjE/oI99CEwNA2IdU/AL
/jWhOKjcCljaXZqk3Tb910iH7hWhGhIhHUJjA/IkSZqweksgDC2aNhBkL+0mbp60Nk6df/a/RpC4
QTPyqml/a6+L3q/+cW9BejYo9sk1/GgIg18kbZwqqPV0TaDo9qdPEXmeWLMj1al9p12P5L+ID+/d
3sqZvvploCLaRAHZ3bwVELcArdhsApLfBwIrdwK0OxYRCgXm0nSa+ZAowoROAxGgSPzVOKhY/Ecb
DW1T7kt+vx55FakTQOiLiBAZskTtV04BwsOsqfZx+xsgnb9DIdVIuDQkjvicwcxVTfbpiq05eer7
sf2Jee19wEzsk051wuRMN+r6nu+6eve+NtGZNCQU2g/c/DwdSEEI3hFYkKRvb+XEQPcEAIKQiVML
vNfxavTXivp0sjipX1dMAe67qrzfCqLYF/+PQPoBJpgESQv+q2Tz96H2CkWCAOlrKoG6RYYDLqff
qYO1IcAhQWJTEPJ6Pqq1/5Z2+x5BOdB3uw2jZcb2F7aIVrvV2ptaFdr4qKGulscjJABggL9bf+rV
JyT/FH/bSYpYaBIqtvGC29BaAg4+aHcSO0npq+r6G20JDaP7rKQapHI+QFKj837lJ5wgYEFAwKrh
b/gtpS6W05Xg5CsnAORlNQUA01eAIHg4exNIPQOAIJk8fc0qmPfQbuMB1EfufULbudFvSAAxCOA+
S3y/ylk+2vwHiLh0aSanl4h4Zvub9HoACiOpz+jyq5z9CzGd5gkw8PJaTPI1ApRxAigBxzukk0FS
dFKlO1CbDUqEHCYsErv7GJB6/0OEhV0AFiqJ/VcwDKaNCIQEBPiH4DtTvj9WocT9bOrkYrMv9jUr
tPnxB73/3oPflawPeV+QL9Gj3v2Af6HEsKMqqejXlcO/akPggIIC/OXqy2cDAyBO8pPamAQQUbn7
3xJyVi0DkPi39C6QPh2v3k3qFLD7kQFIK5/499W7APY1uu8/B4CggYIS5E56Nql3oCFS4kQJ4MQQ
iNa8Qppg33ri/UsAizlwb0dKXWIpUFUBgGEKxokQV6+zR0RXq3UCCPJxv5sChVUDP2j/Y9o8wf+9
x1b9oR3/A3+0/Nu/xVvVHXnTp/489EJvsPy8GgTbL4PlahoW/sHvv+BoIK/bnj/99SdyN+2flL+8
2y4G8bvjv5Kf//bor+ahjDz0/HlE75X6pXxo6kflb5cHf7yfezSt/Vjpf9VPz1T5sOQ3yb888waB
GzyOttEvtvtJfXRng7/+9GEe8qvQe3R/Sk0Wpr7kRxn5rz8pn5o+sMqiv/KZKf82tRXJF/3471Mf
R/jYkX+oNYNYRspNTe2NSS9s8Vqn/zpZ7LJnCVAcxhRlwfYf9oYQ/Tky1BlMvd0gERg5LOJMDqKj
83viEx/ZtySz6y9D9+hLVjJLeHN/enTrTtfukx8knykfLYl63Y8+XbnhYOZOldMkpeC6Lz7z50+r
wF0mb4pUUvEpLV7mjyxw4A5XyhebQtaj+8mf3Lk7U18rVO9vvzbvaP3HqBUYqmhw8p/jwLmjwPXm
yVpGsoCN8fbKFotCd7sIVoqECRJM962n7s49ug0Db5G8K5bdQlEo/uDzwFUXQbIXut97vgzcwTR5
T/StAo/Vfm3gPidviV4qUAPdl174wVNmCYRoWve1l6uN64XJe6KvFTCz7muvBg/u3Fd3TEgndN97
M8usgTAa6b70s4thlLwmWgLJ1um+9dZdPXlHHwL3wVM0Y9QsQfvl2yDzVjG1dd/6de6Fg6fom4/6
My/gglN0hFXGZf/zYBkeddz5JPleWXFw1MmP7zcj/j6YDRSRi2r9dBfl1J+686OzgTcchcuj29XD
k7dExT0qhwYkRBkK9G41fzg6XzLgk7Lw9BEUHHUJauTDw+roerVUJHL/9hIE6L9+6d/2v3zr9/7b
kWzzIJgf3WYl1REaKakfxTMWKiWIQou2/s+zFOhip20ncLl9l0HVa/yzPMHpcJDRHyWo0Q/zIUcl
2Us51YUbW3zvd/xwucG6TL9WutB+X9E8j/UPvHcwV60qgQNpv3QVrOZPXvIiWQKhwNV9bXfkPiVv
kXdK3ZLuO78MFquHqfd45P96FI4GR12f3UteGw1ST356v0LuDWb+I7cIwxSPV4IEdolzBL5qdhRr
l2Jh6fozP/AVjWzDpqC7B11eELjTow+/cp1wxyRrlLxZtqGMe7HrLgZH3wbBk+K4CzBFdwa9sffg
r0JF4oX6U/e9/eF2odyv0q5J+6XPeOw+em96dLry5gNFp0ifXu0BAi8M1NdKfYX2a8OR5y9Uc08I
tXTfe8exP3VnGfNU8Aq6bz51H9RDKNSL2i8dZa6BVglbdigIZGv0v7X72/8JB0dP/+V87XuBcurA
ROi//nIw3yrSG0XgdRf4ynvIWgUgfPW/9mqw9MORcrlETbhK+N7MKgjSWvet1+6TO3SXRMqSd4ka
Nsu4Rq7drR+GqjjYJRzka4KQG0UHgztOvv79tzevzby0hFN8zUX6+KgKQxme07W7Qvu6c1VNRhg3
bYnwd6Iln1fqzkkbBd1Xf/QwxJPXRHJWhmKP3ppZCOn1ofu1sbI0Ot5y6a6S10VfLWRium//gpn/
pGg1S3hqdF97O9g+jgbTaSaSIWT42q/G9BntrbfkbbIckKImP77/9N0O5oOhqwQnQRKU8F4yhIF7
dDXw54o8W9IUUn9FSIiokgcWqIT3rjKxTyD3+m+981WXJ8Jway/Bb//LP7rzZ7/9+xHyfPQp+O1/
zx+9hbrWUn+jOxCxIm+ZWWspatJ+rzvfZfVoRBis++Kvw4MDLgg03dd2VsHEm7tHJ+5SuVYoTNN/
OZlzL2MgA/nUf2+foEbozZX7FUJR/Rf/48Cgj4ocdBf5H97swX3YqFJcRuz9NtKhtwfnW0oTdT/6
w8N2oKwwgBRhJQWa7EB9hDotdiH+vNAjzAKthgW+jKabZtRt0P4nDEWeDvxgqGqxVglX85fVMqsb
pf+DrkTd/fZ/UTZb9RgIk8rbL/7zhEigJf+UWKYVOZisqWGW4Kx+9INf/elkn4RJNlasOqpZ4fpr
tal2hPWZ4vfioMafuO98nj7CoXqZiy4xINVJKCOrfBoMBnNJuqX3W2pD3z7WxYHj68GLl3F2pfeq
7mtvQYSER5/Ekh9EVua1eKegj5NXx15ICSPtM8K34UEqWCrodOfxGgAnbJ8Bf8WYuN8fYZmCb78J
LXMD7+FhkEENSHMOmpi9MYP4/X/iAZaQni5CqXrn98OvQ8K4JNDVDSnhqH3YDYIH1xurLy68movP
8IcAVIFqoZQQBwMAMZy6T4PlKBHC6MyWsBDXW3c+U6OXUuyge1Y7o1V200rQAB0SpqqNLg2KdL+V
POCD/6TuWRmu5m3gHV2BXFGiVGWEyAFJqynuMnxXcKTDo0v5j9sPX5JFFSmjKDH58f3xqfP5ExGk
jJFtAqvU3j3erG6dWUZo6sJdqKrBLAMxdbkNhttdVp3hY+ovA5Yo0cVLP5NRpOhI/92x153z7hIE
4xIQ6GR0uCQlnOsrV03C02lUfy2u3UfXPzgiwgutq4auBVORCYfSPKGEF7vTJ2+tRrQh4S3lxe42
e6bLyL1/HCzUWHbUgkd3gT8BZ38cTHMRc2VEET65kwNTJeqfo/3h1C95iwUgBOzM+GWxyV6C1N16
86G7QG0obzZLkI67ketlvaSokFJ3Oe7csXe40gTrkim8/5q6cz3ySsl7YhurBE10R9BZzMKsmqPw
Nxnr/d/8dfcwyFkOoavVXelv3iCkVCN5UbQeZai68xDo2yInakIjjFoJ3325mrvLkRfkjeA0hMZH
d2VuFwDVpts8XQLBeRl2zbX39DQdHPXdZZh8rqx/XIzy+9+Phngt03zL070deRMfEz1niahndOCp
SUZ9v2QK0mDrHl2Sa5/+v//+P5cT+emL9zRUlA0xR6hfSog+3Hng7gzwIypoQnj2KTvWnw451ok7
WSV7/q89z/W3uDne0WdwnK6SThKKL6uM7HzPnzz5R/96dOdO8P48tWyKRgENKMX1p3bprrzAUzD2
wkNNx74S7I9PrjH1jMeR5xrL5Sr5WBHm/Rgl7P0tDnLOm0vQJVfuIhxlrJF4aQp1958XDwKWFoes
dGNC6SmIIqCsOf2v+uWUGgerB1fZveSH9+seypc9ahejeGfHDR5IGSYvja6x5AedEYYrb6pC2Muw
m+RrqUBVTD1pvKJ7ZQmAs+OOqLxUXl2GX9t1t1RaJYox+dT4ukp+ev9CdzPSUQZarefPyKerte1l
2AXJe/Ph2WU4XWQfskmNMip9qE9+IiewUqEnZSC1zqgYVPLqZhmX8QVynNk/CNb0he3aDQRpkYXv
lQHgx8EPlwKnUgy6qOGl7tn+BKlF6EtNvGKFQLirvyJx+ujSC6lnE4zSx8HaUzVIGSZ7PMrV6lEN
5lmlaL6AHX1yn6LPv/Mf3AyQS1ot6e6AuHjx+nSRS3+ZpwzpbqY/ULxQ37z5I58czUgKcmKtcBAh
KAPi3AEp6y1HR988oBe5Sp4SPf15fb19c4QSBLnjz90Mvt4qg9qhC/0CQcFkCSLzogzT/9ZVrSJL
eqboyinxnvCoDx4CQNlKPcZlgH5j6cSECUe//ft0MNsmXyyrAslZ8uP7rYFoAtcuI6jVu8IhW4K5
H08gvgWO/nICj8Dj4F+Sr5ZJSOuyEhyW3/4Hzv3T4GjqHn101+5yOcDJi/8/d687jv7S85aLldRY
u4T1j77efjDOPpzfnSvfQ0lss83/QZxMyW/bahWjRfMs+Dfs+pgsSfEk+mm7v+j3e5mNF6+OSaG8
SiThPz9ZUjCUg6lm5cqIAnXICKwzV2IJ0tcJ3J2noMWFkFpXt3SJUyuhnTKiOl1/6merzsqIQfYf
sXhVnp8ywDYnmOePIykZzNSflQFRPXGnEwmp5xkXTgm2xekKNIDiJxOh0ZeLWwKAhJEV0TCFT1BX
4CSjg5OvXDKmdKnUfvEgWCVvEb1Fb5Lkx/ffXF+DVfZjoYTWf+83aj92ALqUjYt6yr+9DH/eNWDW
6ID6z3gNTOGxUbV1Cfv7AewEXmMiKCKPJYSDPggmVv1WswT7Esq3obdSU0YlnPSOv2RhI3fnbBDs
BkN/nblty3Di+Hg3Q3RVhsvWWU2HAAuVHSyGgRdjzXoDgW4pUXvh6n371Be/9jxgGVR0axnVi/1l
6GcOh7RU1P3a7m4gqYXkRXI6ynBkTrwDiK/Qv+p+7Ykb+IO867uM6zD2VpKPjPRECSf61HsAO5/h
vGqXsHOnBK3my4FyexfzABbL7+kgIBqtvraMdQD2/ajYMO0S1HA38PHEFfGl0CjZw/cbG2crcB2B
sghmGYWm5yBoMsqBtgX633seulP1a8uI/F0MgoyA0YdG/2MvSHZQnq8GIMwybqArN8y4e2YZUNQr
LxytsqYJdNz6S3E79dfgnlQBFv5qXU155aHXifGQzVepl8wy0K5Xq5cBqN9VMEy+NDLzywDNXPvT
J9ZEea9dgndN+sBVw/umXYKiAKQRqh9bRh7s44CodCCaQokx0gU9WZf3qzagrpuMz1fG1fxJmPue
ks+LxKGMxNongLmrTGm+WUa10BefW049ePQWSr7//csrJzpbwmCVUSwHRgOtSShADZWX4XXcLjKs
t1GLUV0VdLt2cegCRSYsq4wl3gye1MvDKoP09XbjhdS1ZMU46uCmuxZfJ0IsrJg/lBrrS9u+ZOwS
GOqTr7qNZZRKfBM6OeSuC1l/8rFytK1SmHRI6ArvRqAKdBlezS3lSZmzXQY5GGShA+Hwu1ZBribF
quUoZmoQQMgPKPZQv96kgr6Ey+rSX/prZbXblNc2q1yY32qAxKKtc1vaHtdgIkHydBMg6cidKPq3
UVnpv+7/SOLmBxI79Cyh7QItDq0mlc6wEMCA9c83S9q2cLj/yLwkGYTKPWi7gPf6XRP/zX+k1LTg
b5QGG38WA2xEOZnWn8J0mzHx91P+g/jj/PYiUS8Vvfdm6lGwXNp6X9pfBb6KiorD11qfGZdrfcip
ZI5K8bXeHUV2s2wHMbWD1nvjMrCcb66bktXVeveNnAT1ymjWW60GTZEbdoOWLtI97SD+9mMi9wni
9mH2YspTXJmZrL737cGZ+UPoemTGzQhiHkFLZqAfm841RIkLIPwzddkgzKaZXsuy6ScJjN+m6WJ2
a94xoWt3OAoGD8mbxITK67aTmdA7BuriIEQV+ODMcl3IvPu0aNi8G/A/BvCQJ8R/5P5Irdx/hvsh
1mPQt7szXw0mlOAtdYjnZuHbJbz2VoAFfi6grYyC3I6/Wg/Cfag/fW7KaJjR9QVi+JfLAQ2W5sN/
yUsolAH9i24poeUXtx1kQN44ZYS2ur6fcOgo4aIy4lsXbgBe9f8Td3UtDQNB8K/kB/hgCqU+CTVa
gmLpQ1DwLaaRxp6J9IPSf+/sNSfZ3KG1HfC1lEtyt7nbzM7MBtaB4Uc2qd6r7tqOCN84E2AD0ktj
jt444qNiv9eqYuXr53+0JDnypGr5KgC/9p4+n9Hr6Qa6pZAO74oAEbf3bvMSiVLAd9F3XinWCxp8
ZBBDQJNXIIWfk3R27iOXIC2BMbUBap/hsbgF1mvcb+qVQO7pAu50iC9tdgISBV6KmMHldoxha81Q
Rza3izIw3ysYqisYJmaAf/fNAlUC7OTjTWMUqS1mWJkINAWkFX775ZubeosOMyhzD5DdvQKj0gMT
3o1ksYLcGFqf0CIzyAez3HzsYQ3rTzrD6+lg0NxjKKN7uJun02N/Wu6iJDcBiIqB202rnu8zA7V7
ymv0ItCENAYXfAoXbD0q40SRCX4pIf3tFVMYO/6s2hTg8AeTNphenh8ds/wTokF5hIDXP0cMa/pu
2IQNHfnZGiLVsLcFo8vkgRaflgbis4tovIb4ZI0+tva4ymSnwQY5z6NkWy9U/g8v0vMXJWuWIB2o
SB0wUvQMjiv6bhluOdkWZaPezRIi8xnLizxWju3JdgODAzevh3IG5QpLR03SYxOSWu/DcMCQrcMj
AZXg9oRTaRJgPx+h/Htqlojvikjr3I7TnZgh8PzRCOD+EEWISyjxf69C/x8QEYKFzgUiuk9DKEN0
h7sDFuZ365Z/FAbp8vUXAAAA//8=</cx:binary>
              </cx:geoCache>
            </cx:geography>
          </cx:layoutPr>
          <cx:valueColors>
            <cx:minColor>
              <a:schemeClr val="accent6">
                <a:lumMod val="75000"/>
              </a:schemeClr>
            </cx:minColor>
            <cx:midColor>
              <a:schemeClr val="bg2"/>
            </cx:midColor>
            <cx:maxColor>
              <a:srgbClr val="FF0000"/>
            </cx:maxColor>
          </cx:valueColors>
          <cx:valueColorPositions count="3">
            <cx:midPosition>
              <cx:percent val="10"/>
            </cx:midPosition>
          </cx:valueColorPositions>
        </cx:series>
      </cx:plotAreaRegion>
    </cx:plotArea>
    <cx:legend pos="b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/>
          </a:pPr>
          <a:endParaRPr lang="en-US" sz="1197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Calibri" panose="020F0502020204030204"/>
          </a:endParaRPr>
        </a:p>
      </cx:txPr>
    </cx:legend>
  </cx:chart>
</cx:chartSpace>
</file>

<file path=ppt/charts/chartEx3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Sheet1!$A$2:$A$184</cx:f>
        <cx:lvl ptCount="183">
          <cx:pt idx="0">AFG</cx:pt>
          <cx:pt idx="1">ALB</cx:pt>
          <cx:pt idx="2">DZA</cx:pt>
          <cx:pt idx="3">AGO</cx:pt>
          <cx:pt idx="4">ATG</cx:pt>
          <cx:pt idx="5">ARG</cx:pt>
          <cx:pt idx="6">ARM</cx:pt>
          <cx:pt idx="7">AUS</cx:pt>
          <cx:pt idx="8">AUT</cx:pt>
          <cx:pt idx="9">AZE</cx:pt>
          <cx:pt idx="10">BHS</cx:pt>
          <cx:pt idx="11">BHR</cx:pt>
          <cx:pt idx="12">BGD</cx:pt>
          <cx:pt idx="13">BRB</cx:pt>
          <cx:pt idx="14">BLR</cx:pt>
          <cx:pt idx="15">BEL</cx:pt>
          <cx:pt idx="16">BLZ</cx:pt>
          <cx:pt idx="17">BEN</cx:pt>
          <cx:pt idx="18">BTN</cx:pt>
          <cx:pt idx="19">BOL</cx:pt>
          <cx:pt idx="20">BIH</cx:pt>
          <cx:pt idx="21">BWA</cx:pt>
          <cx:pt idx="22">BRA</cx:pt>
          <cx:pt idx="23">BRN</cx:pt>
          <cx:pt idx="24">BGR</cx:pt>
          <cx:pt idx="25">BFA</cx:pt>
          <cx:pt idx="26">BDI</cx:pt>
          <cx:pt idx="27">CPV</cx:pt>
          <cx:pt idx="28">KHM</cx:pt>
          <cx:pt idx="29">CMR</cx:pt>
          <cx:pt idx="30">CAN</cx:pt>
          <cx:pt idx="31">CAF</cx:pt>
          <cx:pt idx="32">TCD</cx:pt>
          <cx:pt idx="33">CHL</cx:pt>
          <cx:pt idx="34">CHN</cx:pt>
          <cx:pt idx="35">COL</cx:pt>
          <cx:pt idx="36">COM</cx:pt>
          <cx:pt idx="37">COG</cx:pt>
          <cx:pt idx="38">CRI</cx:pt>
          <cx:pt idx="39">CIV</cx:pt>
          <cx:pt idx="40">HRV</cx:pt>
          <cx:pt idx="41">CUB</cx:pt>
          <cx:pt idx="42">CYP</cx:pt>
          <cx:pt idx="43">CZE</cx:pt>
          <cx:pt idx="44">PRK</cx:pt>
          <cx:pt idx="45">COD</cx:pt>
          <cx:pt idx="46">DNK</cx:pt>
          <cx:pt idx="47">DJI</cx:pt>
          <cx:pt idx="48">DOM</cx:pt>
          <cx:pt idx="49">ECU</cx:pt>
          <cx:pt idx="50">EGY</cx:pt>
          <cx:pt idx="51">SLV</cx:pt>
          <cx:pt idx="52">GNQ</cx:pt>
          <cx:pt idx="53">ERI</cx:pt>
          <cx:pt idx="54">EST</cx:pt>
          <cx:pt idx="55">SWZ</cx:pt>
          <cx:pt idx="56">ETH</cx:pt>
          <cx:pt idx="57">FJI</cx:pt>
          <cx:pt idx="58">FIN</cx:pt>
          <cx:pt idx="59">FRA</cx:pt>
          <cx:pt idx="60">GAB</cx:pt>
          <cx:pt idx="61">GMB</cx:pt>
          <cx:pt idx="62">GEO</cx:pt>
          <cx:pt idx="63">DEU</cx:pt>
          <cx:pt idx="64">GHA</cx:pt>
          <cx:pt idx="65">GRC</cx:pt>
          <cx:pt idx="66">GRD</cx:pt>
          <cx:pt idx="67">GTM</cx:pt>
          <cx:pt idx="68">GIN</cx:pt>
          <cx:pt idx="69">GNB</cx:pt>
          <cx:pt idx="70">GUY</cx:pt>
          <cx:pt idx="71">HTI</cx:pt>
          <cx:pt idx="72">HND</cx:pt>
          <cx:pt idx="73">HUN</cx:pt>
          <cx:pt idx="74">ISL</cx:pt>
          <cx:pt idx="75">IND</cx:pt>
          <cx:pt idx="76">IDN</cx:pt>
          <cx:pt idx="77">IRN</cx:pt>
          <cx:pt idx="78">IRQ</cx:pt>
          <cx:pt idx="79">IRL</cx:pt>
          <cx:pt idx="80">ISR</cx:pt>
          <cx:pt idx="81">ITA</cx:pt>
          <cx:pt idx="82">JAM</cx:pt>
          <cx:pt idx="83">JPN</cx:pt>
          <cx:pt idx="84">JOR</cx:pt>
          <cx:pt idx="85">KAZ</cx:pt>
          <cx:pt idx="86">KEN</cx:pt>
          <cx:pt idx="87">KIR</cx:pt>
          <cx:pt idx="88">KWT</cx:pt>
          <cx:pt idx="89">KGZ</cx:pt>
          <cx:pt idx="90">LAO</cx:pt>
          <cx:pt idx="91">LVA</cx:pt>
          <cx:pt idx="92">LBN</cx:pt>
          <cx:pt idx="93">LSO</cx:pt>
          <cx:pt idx="94">LBR</cx:pt>
          <cx:pt idx="95">LBY</cx:pt>
          <cx:pt idx="96">LTU</cx:pt>
          <cx:pt idx="97">LUX</cx:pt>
          <cx:pt idx="98">MDG</cx:pt>
          <cx:pt idx="99">MWI</cx:pt>
          <cx:pt idx="100">MYS</cx:pt>
          <cx:pt idx="101">MDV</cx:pt>
          <cx:pt idx="102">MLI</cx:pt>
          <cx:pt idx="103">MLT</cx:pt>
          <cx:pt idx="104">MRT</cx:pt>
          <cx:pt idx="105">MUS</cx:pt>
          <cx:pt idx="106">MEX</cx:pt>
          <cx:pt idx="107">FSM</cx:pt>
          <cx:pt idx="108">MNG</cx:pt>
          <cx:pt idx="109">MNE</cx:pt>
          <cx:pt idx="110">MAR</cx:pt>
          <cx:pt idx="111">MOZ</cx:pt>
          <cx:pt idx="112">MMR</cx:pt>
          <cx:pt idx="113">NAM</cx:pt>
          <cx:pt idx="114">NPL</cx:pt>
          <cx:pt idx="115">NLD</cx:pt>
          <cx:pt idx="116">NZL</cx:pt>
          <cx:pt idx="117">NIC</cx:pt>
          <cx:pt idx="118">NER</cx:pt>
          <cx:pt idx="119">NGA</cx:pt>
          <cx:pt idx="120">MKD</cx:pt>
          <cx:pt idx="121">NOR</cx:pt>
          <cx:pt idx="122">OMN</cx:pt>
          <cx:pt idx="123">PAK</cx:pt>
          <cx:pt idx="124">PAN</cx:pt>
          <cx:pt idx="125">PNG</cx:pt>
          <cx:pt idx="126">PRY</cx:pt>
          <cx:pt idx="127">PER</cx:pt>
          <cx:pt idx="128">PHL</cx:pt>
          <cx:pt idx="129">POL</cx:pt>
          <cx:pt idx="130">PRT</cx:pt>
          <cx:pt idx="131">QAT</cx:pt>
          <cx:pt idx="132">KOR</cx:pt>
          <cx:pt idx="133">MDA</cx:pt>
          <cx:pt idx="134">ROU</cx:pt>
          <cx:pt idx="135">RUS</cx:pt>
          <cx:pt idx="136">RWA</cx:pt>
          <cx:pt idx="137">LCA</cx:pt>
          <cx:pt idx="138">VCT</cx:pt>
          <cx:pt idx="139">WSM</cx:pt>
          <cx:pt idx="140">STP</cx:pt>
          <cx:pt idx="141">SAU</cx:pt>
          <cx:pt idx="142">SEN</cx:pt>
          <cx:pt idx="143">SRB</cx:pt>
          <cx:pt idx="144">SYC</cx:pt>
          <cx:pt idx="145">SLE</cx:pt>
          <cx:pt idx="146">SGP</cx:pt>
          <cx:pt idx="147">SVK</cx:pt>
          <cx:pt idx="148">SVN</cx:pt>
          <cx:pt idx="149">SLB</cx:pt>
          <cx:pt idx="150">SOM</cx:pt>
          <cx:pt idx="151">ZAF</cx:pt>
          <cx:pt idx="152">SSD</cx:pt>
          <cx:pt idx="153">ESP</cx:pt>
          <cx:pt idx="154">LKA</cx:pt>
          <cx:pt idx="155">SDN</cx:pt>
          <cx:pt idx="156">SUR</cx:pt>
          <cx:pt idx="157">SWE</cx:pt>
          <cx:pt idx="158">CHE</cx:pt>
          <cx:pt idx="159">SYR</cx:pt>
          <cx:pt idx="160">TJK</cx:pt>
          <cx:pt idx="161">THA</cx:pt>
          <cx:pt idx="162">TLS</cx:pt>
          <cx:pt idx="163">TGO</cx:pt>
          <cx:pt idx="164">TON</cx:pt>
          <cx:pt idx="165">TTO</cx:pt>
          <cx:pt idx="166">TUN</cx:pt>
          <cx:pt idx="167">TUR</cx:pt>
          <cx:pt idx="168">TKM</cx:pt>
          <cx:pt idx="169">UGA</cx:pt>
          <cx:pt idx="170">UKR</cx:pt>
          <cx:pt idx="171">ARE</cx:pt>
          <cx:pt idx="172">GBR</cx:pt>
          <cx:pt idx="173">TZA</cx:pt>
          <cx:pt idx="174">USA</cx:pt>
          <cx:pt idx="175">URY</cx:pt>
          <cx:pt idx="176">UZB</cx:pt>
          <cx:pt idx="177">VUT</cx:pt>
          <cx:pt idx="178">VEN</cx:pt>
          <cx:pt idx="179">VNM</cx:pt>
          <cx:pt idx="180">YEM</cx:pt>
          <cx:pt idx="181">ZMB</cx:pt>
          <cx:pt idx="182">ZWE</cx:pt>
        </cx:lvl>
      </cx:strDim>
      <cx:numDim type="colorVal">
        <cx:f>Sheet1!$B$2:$B$184</cx:f>
        <cx:nf>Sheet1!$B$1</cx:nf>
        <cx:lvl ptCount="183" formatCode="General" name="NCD Mortality per 100,000 population">
          <cx:pt idx="0">881.20000000000005</cx:pt>
          <cx:pt idx="1">601.89999999999998</cx:pt>
          <cx:pt idx="2">445.80000000000001</cx:pt>
          <cx:pt idx="3">621.20000000000005</cx:pt>
          <cx:pt idx="4">501.10000000000002</cx:pt>
          <cx:pt idx="5">435.19999999999999</cx:pt>
          <cx:pt idx="6">525.89999999999998</cx:pt>
          <cx:pt idx="7">278.5</cx:pt>
          <cx:pt idx="8">329.39999999999998</cx:pt>
          <cx:pt idx="9">839.39999999999998</cx:pt>
          <cx:pt idx="10">532.29999999999995</cx:pt>
          <cx:pt idx="11">644.29999999999995</cx:pt>
          <cx:pt idx="12">473.69999999999999</cx:pt>
          <cx:pt idx="13">475.89999999999998</cx:pt>
          <cx:pt idx="14">608</cx:pt>
          <cx:pt idx="15">319.5</cx:pt>
          <cx:pt idx="16">451.30000000000001</cx:pt>
          <cx:pt idx="17">634.39999999999998</cx:pt>
          <cx:pt idx="18">545.60000000000002</cx:pt>
          <cx:pt idx="19">583.29999999999995</cx:pt>
          <cx:pt idx="20">550.89999999999998</cx:pt>
          <cx:pt idx="21">728.29999999999995</cx:pt>
          <cx:pt idx="22">424.5</cx:pt>
          <cx:pt idx="23">629.5</cx:pt>
          <cx:pt idx="24">616.5</cx:pt>
          <cx:pt idx="25">647.79999999999995</cx:pt>
          <cx:pt idx="26">651.60000000000002</cx:pt>
          <cx:pt idx="27">512.79999999999995</cx:pt>
          <cx:pt idx="28">652.39999999999998</cx:pt>
          <cx:pt idx="29">660.5</cx:pt>
          <cx:pt idx="30">301.30000000000001</cx:pt>
          <cx:pt idx="31">911.10000000000002</cx:pt>
          <cx:pt idx="32">626.20000000000005</cx:pt>
          <cx:pt idx="33">328.5</cx:pt>
          <cx:pt idx="34">491.5</cx:pt>
          <cx:pt idx="35">326</cx:pt>
          <cx:pt idx="36">577.89999999999998</cx:pt>
          <cx:pt idx="37">642.89999999999998</cx:pt>
          <cx:pt idx="38">309.19999999999999</cx:pt>
          <cx:pt idx="39">618.10000000000002</cx:pt>
          <cx:pt idx="40">443.69999999999999</cx:pt>
          <cx:pt idx="41">431.19999999999999</cx:pt>
          <cx:pt idx="42">284.19999999999999</cx:pt>
          <cx:pt idx="43">416.80000000000001</cx:pt>
          <cx:pt idx="44">597</cx:pt>
          <cx:pt idx="45">652.89999999999998</cx:pt>
          <cx:pt idx="46">342.89999999999998</cx:pt>
          <cx:pt idx="47">610.89999999999998</cx:pt>
          <cx:pt idx="48">506.5</cx:pt>
          <cx:pt idx="49">364.69999999999999</cx:pt>
          <cx:pt idx="50">733.79999999999995</cx:pt>
          <cx:pt idx="51">392.69999999999999</cx:pt>
          <cx:pt idx="52">637.10000000000002</cx:pt>
          <cx:pt idx="53">713.60000000000002</cx:pt>
          <cx:pt idx="54">426.5</cx:pt>
          <cx:pt idx="55">917.10000000000002</cx:pt>
          <cx:pt idx="56">511.30000000000001</cx:pt>
          <cx:pt idx="57">923.39999999999998</cx:pt>
          <cx:pt idx="58">334.30000000000001</cx:pt>
          <cx:pt idx="59">290.10000000000002</cx:pt>
          <cx:pt idx="60">613.29999999999995</cx:pt>
          <cx:pt idx="61">595.5</cx:pt>
          <cx:pt idx="62">695.39999999999998</cx:pt>
          <cx:pt idx="63">329.30000000000001</cx:pt>
          <cx:pt idx="64">618.29999999999995</cx:pt>
          <cx:pt idx="65">329</cx:pt>
          <cx:pt idx="66">617.89999999999998</cx:pt>
          <cx:pt idx="67">496.5</cx:pt>
          <cx:pt idx="68">660.20000000000005</cx:pt>
          <cx:pt idx="69">672.10000000000002</cx:pt>
          <cx:pt idx="70">800.5</cx:pt>
          <cx:pt idx="71">837.29999999999995</cx:pt>
          <cx:pt idx="72">613.5</cx:pt>
          <cx:pt idx="73">554.5</cx:pt>
          <cx:pt idx="74">304.89999999999998</cx:pt>
          <cx:pt idx="75">558.5</cx:pt>
          <cx:pt idx="76">660.70000000000005</cx:pt>
          <cx:pt idx="77">445.69999999999999</cx:pt>
          <cx:pt idx="78">610.79999999999995</cx:pt>
          <cx:pt idx="79">326.80000000000001</cx:pt>
          <cx:pt idx="80">285.30000000000001</cx:pt>
          <cx:pt idx="81">289.10000000000002</cx:pt>
          <cx:pt idx="82">454.39999999999998</cx:pt>
          <cx:pt idx="83">235.40000000000001</cx:pt>
          <cx:pt idx="84">441.19999999999999</cx:pt>
          <cx:pt idx="85">620.89999999999998</cx:pt>
          <cx:pt idx="86">587.10000000000002</cx:pt>
          <cx:pt idx="87">1281.4000000000001</cx:pt>
          <cx:pt idx="88">324.39999999999998</cx:pt>
          <cx:pt idx="89">588.10000000000002</cx:pt>
          <cx:pt idx="90">699.89999999999998</cx:pt>
          <cx:pt idx="91">558.70000000000005</cx:pt>
          <cx:pt idx="92">526.89999999999998</cx:pt>
          <cx:pt idx="93">1137.2</cx:pt>
          <cx:pt idx="94">506.39999999999998</cx:pt>
          <cx:pt idx="95">479</cx:pt>
          <cx:pt idx="96">525</cx:pt>
          <cx:pt idx="97">303.10000000000002</cx:pt>
          <cx:pt idx="98">665.20000000000005</cx:pt>
          <cx:pt idx="99">589.79999999999995</cx:pt>
          <cx:pt idx="100">501.10000000000002</cx:pt>
          <cx:pt idx="101">402</cx:pt>
          <cx:pt idx="102">611.39999999999998</cx:pt>
          <cx:pt idx="103">314.69999999999999</cx:pt>
          <cx:pt idx="104">476.19999999999999</cx:pt>
          <cx:pt idx="105">581.5</cx:pt>
          <cx:pt idx="106">464.80000000000001</cx:pt>
          <cx:pt idx="107">1171.4000000000001</cx:pt>
          <cx:pt idx="108">939.20000000000005</cx:pt>
          <cx:pt idx="109">603.10000000000002</cx:pt>
          <cx:pt idx="110">644</cx:pt>
          <cx:pt idx="111">778.60000000000002</cx:pt>
          <cx:pt idx="112">673.70000000000005</cx:pt>
          <cx:pt idx="113">627.89999999999998</cx:pt>
          <cx:pt idx="114">602.70000000000005</cx:pt>
          <cx:pt idx="115">319.89999999999998</cx:pt>
          <cx:pt idx="116">308.89999999999998</cx:pt>
          <cx:pt idx="117">546.79999999999995</cx:pt>
          <cx:pt idx="118">599.70000000000005</cx:pt>
          <cx:pt idx="119">530.20000000000005</cx:pt>
          <cx:pt idx="120">733.70000000000005</cx:pt>
          <cx:pt idx="121">291.30000000000001</cx:pt>
          <cx:pt idx="122">683.60000000000002</cx:pt>
          <cx:pt idx="123">753.39999999999998</cx:pt>
          <cx:pt idx="124">333.69999999999999</cx:pt>
          <cx:pt idx="125">837.5</cx:pt>
          <cx:pt idx="126">447.10000000000002</cx:pt>
          <cx:pt idx="127">302.69999999999999</cx:pt>
          <cx:pt idx="128">713.60000000000002</cx:pt>
          <cx:pt idx="129">441.60000000000002</cx:pt>
          <cx:pt idx="130">317.60000000000002</cx:pt>
          <cx:pt idx="131">650.10000000000002</cx:pt>
          <cx:pt idx="132">237.09999999999999</cx:pt>
          <cx:pt idx="133">638</cx:pt>
          <cx:pt idx="134">555.29999999999995</cx:pt>
          <cx:pt idx="135">619.5</cx:pt>
          <cx:pt idx="136">579</cx:pt>
          <cx:pt idx="137">515.70000000000005</cx:pt>
          <cx:pt idx="138">537.20000000000005</cx:pt>
          <cx:pt idx="139">765.70000000000005</cx:pt>
          <cx:pt idx="140">613.20000000000005</cx:pt>
          <cx:pt idx="141">558.10000000000002</cx:pt>
          <cx:pt idx="142">551.39999999999998</cx:pt>
          <cx:pt idx="143">600.79999999999995</cx:pt>
          <cx:pt idx="144">569.89999999999998</cx:pt>
          <cx:pt idx="145">636.29999999999995</cx:pt>
          <cx:pt idx="146">234.80000000000001</cx:pt>
          <cx:pt idx="147">441.80000000000001</cx:pt>
          <cx:pt idx="148">339.80000000000001</cx:pt>
          <cx:pt idx="149">909.10000000000002</cx:pt>
          <cx:pt idx="150">769.20000000000005</cx:pt>
          <cx:pt idx="151">618.39999999999998</cx:pt>
          <cx:pt idx="152">481.10000000000002</cx:pt>
          <cx:pt idx="153">282.10000000000002</cx:pt>
          <cx:pt idx="154">466.69999999999999</cx:pt>
          <cx:pt idx="155">625.70000000000005</cx:pt>
          <cx:pt idx="156">665.39999999999998</cx:pt>
          <cx:pt idx="157">300.5</cx:pt>
          <cx:pt idx="158">269.60000000000002</cx:pt>
          <cx:pt idx="159">633.5</cx:pt>
          <cx:pt idx="160">876.10000000000002</cx:pt>
          <cx:pt idx="161">362.60000000000002</cx:pt>
          <cx:pt idx="162">570.39999999999998</cx:pt>
          <cx:pt idx="163">649.39999999999998</cx:pt>
          <cx:pt idx="164">624.79999999999995</cx:pt>
          <cx:pt idx="165">439</cx:pt>
          <cx:pt idx="166">462.5</cx:pt>
          <cx:pt idx="167">436.80000000000001</cx:pt>
          <cx:pt idx="168">668.20000000000005</cx:pt>
          <cx:pt idx="169">572.20000000000005</cx:pt>
          <cx:pt idx="170">649</cx:pt>
          <cx:pt idx="171">528.39999999999998</cx:pt>
          <cx:pt idx="172">329.89999999999998</cx:pt>
          <cx:pt idx="173">496.5</cx:pt>
          <cx:pt idx="174">407.89999999999998</cx:pt>
          <cx:pt idx="175">445.19999999999999</cx:pt>
          <cx:pt idx="176">673.10000000000002</cx:pt>
          <cx:pt idx="177">986.29999999999995</cx:pt>
          <cx:pt idx="178">411.30000000000001</cx:pt>
          <cx:pt idx="179">569.39999999999998</cx:pt>
          <cx:pt idx="180">717.10000000000002</cx:pt>
          <cx:pt idx="181">679.39999999999998</cx:pt>
          <cx:pt idx="182">735</cx:pt>
        </cx:lvl>
      </cx:numDim>
    </cx:data>
  </cx:chartData>
  <cx:chart>
    <cx:title pos="t" align="ctr" overlay="0">
      <cx:tx>
        <cx:txData>
          <cx:v>Age-Standardized Mortality from Non-communicable Conditions (2019)</cx:v>
        </cx:txData>
      </cx:tx>
      <cx:txPr>
        <a:bodyPr spcFirstLastPara="1" vertOverflow="ellipsis" horzOverflow="overflow" wrap="square" lIns="0" tIns="0" rIns="0" bIns="0" anchor="ctr" anchorCtr="1"/>
        <a:lstStyle/>
        <a:p>
          <a:pPr algn="ctr" rtl="0">
            <a:defRPr/>
          </a:pPr>
          <a:r>
            <a:rPr lang="en-US" sz="2400" b="0" i="0" u="none" strike="noStrike" baseline="0" dirty="0">
              <a:solidFill>
                <a:prstClr val="black">
                  <a:lumMod val="65000"/>
                  <a:lumOff val="35000"/>
                </a:prst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Age-Standardized Mortality from Non-communicable Conditions (2019)</a:t>
          </a:r>
        </a:p>
      </cx:txPr>
    </cx:title>
    <cx:plotArea>
      <cx:plotAreaRegion>
        <cx:series layoutId="regionMap" uniqueId="{CDADD3DA-8E65-2C42-8EC4-F8125787FCD6}">
          <cx:tx>
            <cx:txData>
              <cx:f>Sheet1!$B$1</cx:f>
              <cx:v>NCD Mortality per 100,000 population</cx:v>
            </cx:txData>
          </cx:tx>
          <cx:spPr>
            <a:ln>
              <a:solidFill>
                <a:schemeClr val="tx1"/>
              </a:solidFill>
            </a:ln>
          </cx:spPr>
          <cx:dataPt idx="22"/>
          <cx:dataId val="0"/>
          <cx:layoutPr>
            <cx:geography viewedRegionType="dataOnly" cultureLanguage="en-US" cultureRegion="US" attribution="Powered by Bing">
              <cx:geoCache provider="{E9337A44-BEBE-4D9F-B70C-5C5E7DAFC167}">
                <cx:binary>7H1LcyJJlu5fwWozK6h4P9q62wyQhJQCpUog5WTuQihKogsRah6Zpfw7s7qLu7vLu6s/Np8T4RHu
BwcC5G0RC2iz7hn3PMj5jvvx4+f59/GffxtP42je+PN1Olv8bfznP355WS7f/vbrr4vxS/waLVqv
k/E8WSS/L1vj5PXX5PffJ+P416d59GMye/7VMkzn1/FLNF/Gf/7yz7/j257jpJ+Mo+Ukmf22iufv
d/FiNV0udswppxrjZDVbMvJnfNM/fhnGs/g5mv7SiGfLyfJ99P4W/+MX6d/80viVftPGX21MsbDl
6gm0ptNyfNfwDMf7pTFNZs/ZeJNNuFboGaEXph/+R2+iVxCWWMl6HdHT0zxeLBrZ/wqE0rKF8cki
6aa/upuwJQ5v1r/pVxnVf/6dDOBXkhEBeArJvimKe/v355doNlksoxmH4ePY23bL9wLDcO0MYl9i
gee1LDtwTcO0Uga4/E+nHCi5JjUXJGLCCWmOcqN9UQNuYPM/r6JGNHtqdKL54+op4tB8nCum3zJ8
3wp8T2ZH0zNbfhhajh3axvpj8z+a8eOwVW3hi+pLKH9U/2aDT73q+dSJZxON5yVsQSDZju9YKf6G
LLKsluUGjmOEfjZtyvzZuxo1RzIywoNslKLe+VQ96u35M7sdZhrPRNN2WmHoOWFgGqksomcD8x4O
jWt66rNRZk1q/IWfQ3ggzFA+tO+q58MoeU74Dvy4WApaPq4Ky8MGzxEW7muzZZhh6HsGPxtk8+9b
jBr7lIrAng5SxEc1kDfDaDJbNh4mszEOwPp2WL7Ejd48nkVPk1m80McN04awMR3XsZ1cOxK4we4K
MwhNww3DlFsW/9uZ9vSBlapZtf+3EzbuJ6AsfuhWf6i64Ow8mjbav88n42jWuIvfVo/TyZjD+/GD
huvftmyIMRy39QcnSWCtGUISBqZlmxCBqRaesvSYlalZuf2bCAu3/0PKum4NtLYbMGweQW/juH2c
V6bVwo1vu5aP8yUwqRm44KIZujiE6QeqgsisUmtRc0cgJewQZij+N1fVH53z8Sp6SuYciI+j3zRb
to07xwvVR6Xphy3bw3RoZbcSuZRKrEjNg5yQcCAfp/if10F0rR41bn3Lxo1vmzZXBwxZTDUDoxXY
eMXkGhs5Ad09q1EDn1IR1NNBCnn3vvot34mnk5+xvh2Pt6EZBrZj2tkbg4IOLc0ILex5XPzsQ+6I
/etRw87pCPB8mELf+VY99N33t/lKo8bFXiCBZRu2l8kSW5L4sKVAHTNtgz9AiKjZvxw18pyOIM+H
KfLdr9Uj354+x/OJTlETtJgihG2dbuowlKC3oBBBJbINYVq8a0usR419TkjAz8cp+mc12PedZDr5
rhP9JjNIuV7ghW729pbhb3rsbW5alkfeGCVWosY9JyS45+MU987n6nf9aAXzrE7cIVEC2Pocw5cl
TdjClYsLIHvYGQaR8SUWooY9JySw5+MU9lENDOPDZLV8aVwn81ijwLG9lmMHlhV4ZvoEkzlgWn6q
2xhOwO/27FldbjVq/KWfQnggzVE+XN9Vv/3vVgutux8GDM/zIfNd+WUVhi0jDFzPMd2UNeSe3b8O
NficjuDOhynkdzVQLrsRzEoad71ntVzYtk3TLF5L4ps29Fqe4cOoxFUcnArxnt2/HjX0nI5Az4cp
9N129bv9cjV7jubv/Pd//CnrQLHHVg9gM0g/ECwC9jD6OKYFY4IDD9D6w/90KndKrEeNfU5IwM/H
KfqXNdj47ekjfKEad74Da6kdho4byrBbRsvwXANO0swDCs1H3PElFqKGPScksOfjFPZ2v/pNfzGP
YNjmCGjY85AnlhPgvQoNRtjsFhz/ge07zKGg2uz716EGndMRzPkwhfyiBrfqwyRezqJXfZjDb+BY
MJrlLkxcnwL0phHAr+B5FszL/I+mEqbEStSo54QE9nyc4v5QA62SW/Ubye8N5sLpIjBFoy+tabR8
eNJsKzdcEuuZ6bag4YSmaxdXsSh4Dl6fmjdbvoZwasu/onzr9mogoib/mvB9+3EBxV6+ge0Gpo8T
s/7I14Pp+/A6O47jc1HF/3Z6Zi72rEbNlJSK8CAdpJBf1MHbv1owh5jO67hpuTgfMBzbniOLJxjh
nNAwgyDz8hMh1S6zFjXqAimBXpih+LdroAx15wmC6XQqQy4smQYev5bSxmzibQze2LB0yru9xELU
0OeEBPh8nMJ+WYObGabv58lK483sGhD5RghDW6biy0qRg+ewifiWgLu6yOOrxHrU6OeEBP18nKLf
Oa9ezg+nyXfEdunc9V7LNPG88vgLTIYf0aiwBxmGbRM3VpmVqIEvKAnyxQSFfnhVA+jftdr2IdGx
7c3As5WBXTbMPU7omKbPjfuy0BnuW80W7FMyCnw6uoH61xqgjijv6A1WTv7zP67dwHkOMxq0TCFc
UXoKwP5sBI6Je4D/0VStGZZZyxbcC1KKfTGzgX8NFMvryXzyiHuWI6EDfghzE++wTMMnL4Cm6foI
XnCZ7pm62Ml1W2ZFaiYUlIQHxQRlwXUNBM/58mWSvOmU+abRgrVzHR8iqZl20IItzoRQyi5bAn2Z
laihLygJ9MUEhf58VAPpgwB3jXHUuExZoDQiSV0JdwtWzpBJep9HTfHjlgmefctQgz5MyQji2SiF
e3hWPdyd1Xw1e9Ioa5rM6gNZH7J40PRDgQ9tC+ELFhgi2hlKrESNeU5IUM/HKe6dGkiY+/kK0YHv
HIKPy/imjfhA33VdxElJgDddrwXBD/sOtJv1hzgSSyxFDXxOSIDPxynw91+r3/BXi3kUa0wqsxF7
ZloOLJmZUinbbaBzBi50ff6UMshbav9y1NhzOgI9H6bIX9XApt+L56/RTOOWd5EIENoA3w6lHY+7
1g6w5RGLyc9XKtRLrECNdk5I4M7HKd5nNXi4DqLpUuOr1XZbQRBAU4G3ZP2RxQzLoYQpB35DssP3
LkMNeUZGAM9GKdyDGiguN5PneM7328flOezBPh5NFtFbEGWMREkny8oDH4i+uHcVarQzMoJ2NkrR
vqnB5u6toiVylacaNzhzhIRuaHjEEtwMIU9c30C0a+YlJBdoqbWocRdICfbCDMW/V4Pdfj+bLOOn
xnAJNiz07XrYYFwD297zMy+IbBprspAcE+GXFmcFMZGVXpaaHYScsITMUrbcD6vXbnor5H5Fzc5k
sYhW+tiC3BMWnYZ8VHVYJoQ/CxG0TJco9aXXo+YHISf8ILOUH70v1fNjLUF12hFCxEWBES7i1dIP
ABcsaXAS4uPjks6mHb4JUg2oxHrUnMgJCQ/ycYr+TQ0saZfRRKsZLVyH7oSuS6SSb60viBBaZ/rC
Iqdg7zrUmGdkBPFslOJ9WYNLAS/uP5CL3biIFhojGCB8DB+vVz+Q9zpSsjy4qGDMzzy0VBcquxw1
+jI1YYI8SXnRuahe8nSilzkSb/nx/7hCasFr5cJs4/B8H/mhC5+iazuOh5yhVPSQZ0CJ9WzhA/8h
lAV8fAP9y+rRv5o9JUjC1in5EcgD9TNXjNaCRpL9Jm5hAwLID6lprdRq1OgLpAR/YYZy4Oqseg5c
v8+f33/qLWKD2E3XwAM3DxeUj4DvIJQEfnXDzdzq5BootyQ1H0RawghxinLiuga38NUymmq0+jg2
SqPAzgl/YSpo8AIWNCCmqjLLcxBkSSvkgbx3NWr8MzICfTZKUb+qw12MWkFIgdb4NkM8J0uEQDRO
9pGBb7qsZg1eb5aRvd1glZMM/CVWpAaf1T1KfwvBv5igLOh0qhdB3Z/x+EXnFeCEsAmFsP/w17Es
f2DAsFGqAVnqMvAl1qHGPScksOfjFPVuDZISr6Of0R8vmgV/gPcvSpO5ThYaIj8AUL3Mh4U/gP6f
fqjgL7UkNQ/En0PYIE5RTlzXgRPx7F2nfQ4GZhMKEGx02UcS/PCkO/B9IUi2CGoTxc/1vtVswT8l
o9Cnoxuon1cvdTrJcvED6VpcBnxc82+i/oLpITQZuXDp/pYlvwUfe4jyC45Ldf4SS1GjXvwIAnwx
QbHvfKke++vVD5gc9CGPKAWLBYTDq6va8sjkcqDuI5IwC2KAWJK2/N7lqNHnP4Ngz4cp8tc1QH40
eU3mzX68WMYcAw0bHyUuUIjBytEnOVuIYWiFThBaJnE0llyNGn2JmLBAmqN8GNXAyftt8voYPf7Q
yQQTgt11nRCJWpLAx+HwHQ9Rgw4RO2XWoIa+oCS4FxMU9G812PyfkrnWoCkbOYosIxoBmRLiyFVH
fKxnoYhu+iHA71+HGnZOR0DnwxTyTzUowTBcZ9+nldk0ChwrgAHfwxOKFPmCoDECHyGcocP/Whan
VnIdauDlX0HglycpE761q79uv8avsUYLJ9JN4OGChZM7ueTdj9sWZQ7xxOXJKkTo712NmgcZGQE/
G6Wof62Bgjn66//DzP+uUcRDdQ9hrgltv1DdBZMOIk8cG2EPCFBWip0yC1JjX1AS+IsJyoHRXfX7
/iaZoxDJIBrHsDJrNTDApYIa3bhteT60JP8tVIU2TAPRbMULTNQ3D1iXmh8bX0DYsjFPuTO4rp47
3egtbjzE8yeNJwSmHZgXoIcC/vVHfoGxFxry2z080grGiZwptyY1U0Rawg9xirKi+1A9K/qTR50W
CLjAUJYNTi7hBhDkFBRV1EpFaWgEP3MmiUzYuxo1/hkZgT4bpaj3v1aPeg/tAzSaH1CRDSZn1Cvh
b2CoQALqcAOz8rUWKnPKqtHeZajhzsgI3Nkohbt3WT3c/dWf8etjspo/89//8ZcvszSzUiTIh0tF
vawKIaIcZmhWnifd6NTzXm5JavxFWsIEcYpyon9fPScGqJH0HC1Q+lcfJ5qQKmjEEKI8mBzl7CA5
Go8xx0IhdJW0KbcYNQ9EWsIDcYryYNCrngfDaPU0abTn0aNOxQgmThNFB2EDlYWPA9OnEyCZF+7G
9YfIoLKrUbNBpiaMkCcpK4Y1eJ7dxG862/fgbWwhycIyWSU84QII7FaI0ssGwqVTHhD3195lqMHP
yAjq2SiF++a2+p2P2PinyXed0bgIOYHY8ZlDJZPzBt68AvQ+CjOzWyDPXnS54EutE2WWpEa/oCQM
KCYoDwY1UDixugmH4OO3MDNI4MlbPHyp1t+ywBjYK4hRaN8qtkKOtW/CjcENqGtgaR7Ef07GGsMM
8YQKbYgQhJfnolzY6k3TQM1C1iEM/+Esznb53pVsATyjo5Bnwxug/3f1MuZ82hhG0+96a+sjsMS3
WSFxVkJchDwIWgGeU663jugBVzAvPqhKrkaNvkRMWCDNUT4M6yBnWJEwrYWQoE6i2Dur555ZP2Ve
oEAS6hMivxRFCtPjIbNiUGJBaj4UlIQJxQTlwKAGZdv6MQpDJhqtz6jBjN4RlonS4tIpYHl3oWu7
qBKQAo9p8RCUWIga+JyQ4J6PU9j7neoFEDy8yfJFo9hvwo3oIWINzyj5doW6ieuAlcxQl4MpsZJt
uGc/YQP3bHwD92H1uOMwLlk/zrlG6B2r5UNzRFOVzOwvb3wUokXfKVwKuftd3vjllqTmgUhL2CBO
UU4MzqvnxAhJFnB76e7PicRSFKRiFVJTVV/2tSO2E0eEFa3d4oIpuSg1N+SfRPghT1KOjAbVcwTq
Nlrj8s35cbW/yTqu4VxYBipVcdOOoBexmwIl8WB0KBqyiTfC/vWo2cDpCAP4MIV+8KUG0CfzZKzz
FcBCH1APEtcwtzZLl3EThZLQlQUvYn4Zk9t4sH9BW8DnhBR9Pr4Bfw0sPIP3aPaq09oJDyMqnbow
aWZyRr6TURae3QhIAM4OBn2J7V/PFvQ5IUWfj2+gXwO5g9fnRKuVk7kRUbEZsVaCG1EQPKhJADe8
iVaPWaAzrEGi4CmxIDX8OSGBPx+n8N/UYPNfTGZTdGXmEHxc7qO5jYsSeUzfScW+/ASD95EVSkVt
JRJ2VWIhathzQgJ7Pk5hv7iqg8j/Gb0+Tv690uheb0LXRFEBy7Z4cRNZ7rCGXCZqWvk2se8PkjKL
UaMv0hIGiFOUB4MaRPbfxKhUPme7f6Fv+7toau24CH4z5X2Pshxw7iKlnRuhibWz5GLUTJCICRek
OcqGmxqYQBEO80NnDTF0ZTHR78+11b2I2EMZ0Z9IL80MEUQO7V/OFh5kP4PCnw1vIF+D8M/b6A/N
DzCYIZjG6TtB9gCTJZAHUyhKuNmohp0/CcSrt8yC1OgXlAT/YoJy4LYGUVadl9VSZ6FI9NlikeRO
AJVSUHlQ+wdZRQYC0NUa5/5lqFHndARzPkwR74yqv3hvo7dV1LiJfzTSwiv6JH8TIj5ApyfPz7R+
UqAWVy+uBkSIohUd/6tQDeN//HLImtSM2PwGwpLNf0CZc9urA3PW7abfOTwf10bZY8BGoyhU2FO+
xZouwt08JMO77MjIsmj/WrYxg1NuMIFPbID/tQbgx/MVh0AD8PDEwOSMZ26W4M7cu4JIavoIBgXq
LhrWpRcxUYhu9yxnC/ZrKor7enAD8xqYQW8RA7161hlfgtpjiHjDA2yjvA86rwTIbwy5SYgKoRJL
2YJ5Tklxzyc2sK/BTdCPllrbvqJCbeCiqIaJ/1p/5CgTBF/BPYO6fNxNQGxu+5ejRp/TEez5MEW+
XwO/7whu1kijqFnb2zwD5Wu5Ti+LGhOyxsS7y0NiTCpr+B9P79+961Ejn5ER4LNRivuoBvr+XYLS
tToDCh14dW1UakDSdIqr/OZlWz7AY9hlDXnFu7XEQtSQ54QE9Hycwn5XA9iHqGC1bPRXY53Qw7sS
oE4JvCdFW1fxevWMFu4ANIRCLav1h4j7kotSs0EiJqyQ5ig7+t3q9ZzhX/+TNEbJ61//pwHTT+N2
/tf/nY0nbxoNceiSwNpQ46JNL4J1fVuBOawtLNpYwA+ZsoaGYh2zwi2M2vpbKde2/kPKwmENru5h
Mk1ek1njaqHZeteE9oS+7J7F73BW6VzgHJ53eC7gjkf62Jq3sG+Igu2AhW1hGP1llE90foM9NQhv
SRPcNLcYd4A8Wvq6yF3KTo3MGZg+UN7D8+FcSOdlzpRck5orEjHhiDRHuXFdg4jqb8zRoFPdYt1I
UCEdWWJEw/VbrhugZhl7eoinYv8K1LBzOoI4H6Zgf6uBN/OMZZSnv/3jb2gEbzEhA3mU7Xg8GQRh
ZK3L5MKNLEyLsLenqOW+m/Nq3HNCAnw+TpE/q4E3Z3COyGJtyJ/CqP/823Oc9JMxengls99W8fyd
RtWPon9NdDsQWCcplqBkY1vzC1bY8j7rU4IHBbLs0yNBPJnllqTe9SIt2fjiFN37o0/Vq7T3z9Bk
NYp4VAi1EUHhSuIGrXksFFRxUccpZQ151O1fhBp3Tkcw58MU7/teDfD+g1Ul1vhiQKYqy0KFmVp2
3CCQC7XgUJKbXbWibL/fv4ItaHNCCjcf38AbF9qv//z7r2NJIGwMLDZG1jLjLl6spsv1Uqg42TFF
Jc2n6DWajHVucGTh2euMU7XFCH2qbQ8iBsbrVM4Q43SJBanhzwkJ/Pk4hf9TDZSaUX/Id9/HlZrm
qRzZvpNBt/+3AR51ulSb5kl936HSvMSNnub3Eix1zFjA7AoqlQZ9S1mLdhgUHNy3oowflVqMWs6I
tETUiFNU2vRqIG0e7mFh0rfbXTjdTVYQS348QZNBp0HL95GtxP9c6g14iGZoy7TigyqJp8Y8JySA
5+MU7Yf76q/W7uezXb+UXf3yzY+LXh5oTHGelqsnBDI08SRFi17bQZmH7COpkHDGoxCl5dk+Dzzn
fzuF/ix+TcZzfN24cRe/rR6n+D+S3xsI02t0WWoe/9flebL/Gwmz9hNQLnYBYNUK0ugaB1fXmYEL
+ZRFIz58D9BUR8zPp4sRaAGJ2qBeiMYxypvDY0WD4Gz2LRK7MppPZpOn6Gnt4Bglj9ExR0f5JeS0
KP8NPSAjyPOqD0j77lwfX+DXBD9Y/ozy9eDCeBQirylPPyBGiqwDG6vu0jh/nUDe7S53ob5t1N9C
+KP+R5RBbWBTNYNGn5EOrevgNE8RAeo3N31Z9G40vixO/fWOvDTuvmh0GqCSHLoHeEi6zCyoJAwV
rZ4Nln3j8oZjJj93qQ52h7L7u22JannE6YgE4sNU5tx9qYHM6Wm8rGHWWBfwQ//g9EM8xzDwITCe
Of7TD4F9lBx1R6+pCOTpV1HARzWwm/LNoE3On/b6NusqlfTDdYnt4UpriXXUkobvEakFfM/jKS14
a1hRChbvuNHfueRi1IJGIiZbX5qjJ2AIK2blas6lRlEPy5GJuHbWuiGXKQL8KGm27jOMVnrpPBU5
L9FkX+6nmgWjnJLgX0xQ8EeX1YM//BE/6Sy1jkwzdEvykMyqfJ+h8JmPHuc2qzix/pB3wP7lqNHn
dAR7PkyRH9ZBu/+EZCtdUv/kI85d8gdYJljK07cYRT50Jns3180kDVT15hVX5BsAVShYQS7HRMYl
3wCpmllyOeoTIBGTYyDN0bNwU4NAlW77gkOhsmOyK0o2sO6yuPooK732ZPKmbZDx4hUQwhQRIFKL
ZSOn5y+Fv4v/Zx5NG2nvj1lubuX/SrUyNS+2fxNhzPZ/SLnUBUCVX9T3Gu0RqHUTOCwkmAXCC+wJ
W1CckA6YxwkTLo1WqJB0TARXTkh4kI9TyEc1KEb3cKPRiM28bqgCEjrCe0tA3jQQAeAi0BdHg+/5
9GQ8TOLlLHrlg+UPQk5IMM/HKeYPNcC8e6nRLsqqL6LBZNHfQd7tLOYCpUdRCDN7ApMrYfhjsvyZ
FmQ4HH2JmHBAmqNc6NZAMVWbaXXpSydzdUm73AHaVPubznNjIMoL8UYG2iDyh4Igq9CyyYer2jXc
oqiCeJe3cWgeo8m/dhcSUN/eIi05NeIUPTTtGuhRwy8aWXB6ypU2JN3f7ZLOh6mvaEiAUi2wVGeh
MSTdpomcWsP3TbSDVgcMDFfwdKKGwq4VqTd+QUm2fTFBN/0QP7xqtXR4plEtZZFggYOP4UpqKex2
KJ7mo2gpT1Dj+KYq0l4r4jbI18bHDbzXoxtg1yCqon+t0VjHkmNQk84OrFTGs6Q/QcgH8PXjJYBA
X+LLH84njX40+yPiPCivkQqkFPTiSynw/RqUxRkiUVlrXXBUQYaZDv/h4MsbnoVfw0yBAu1bNvz+
9WzZ8pyQ4s/HKfrDGuQrnyWvCB8ZR+WsAocJfJSog5bjIPkVT11h+zeR2YHadQGugsyXQJ5lhy1K
zQ3VdxDGqP4J5dFZDXg0ZI9HXQ8EvNsQq4IG3HaRKy7wBtcEovbQwYMlJ4iK53CafI/3FBRQc6Kg
JPgXExT14VUNbt8HjWZsBx5j1pYGlVrS9zCewyLquIQDJ4BmpEAdhduOuQ/Ar5RSgXo6sYF6HW6D
HrJode11JNS4CH9AgZzMCAE5I6KODhEBgupMpBHzP5opPRMULXlL5sfomgUpBb6Y2UC+V/1+b68W
yz0ZpIeJfzxlXRRfR1NuWfxDxMCHjNRh9CpYf4j0L7EQtaDJCQnw+TiFvV2DYMUuS/LXmrONgEVo
nazQmbTbm3DPhEaAcowQNOsPkTVlVqIGvqAkyBcTFPpuHe7V/jk/9io9+7DdjlxWKDO2k5d8cmT0
TRNuAZbfTWvPDSfxfB41+nGyO8lQDb1MTeCXJykLhjWoB3sWs2rsf+hjAzMiYIMjA0SZU4xodxSH
QvcU/jYgZukS61HzISckLMjHKfpndbhsv3b1Id90Wij+hIrTAXdPyjqOi9QnVjINj2L+R7PLNn4f
v8TT6TGB0UOBliAvTlHwh/jdVVt3WGpWJ3pBtuuC4/FxKQTzv+/bHmwPRPz4aXkJl6XrrD9E4ym5
GvXml4gJG6Q5yofOsHo+DO86+vBnZV+ZgdPiFacRBiRonBYMP6yaAW+3TbsQD2HcP0rZz+gI9vzr
KOx3dYB9pFHRPxXhSmb/0aT84dc7fYcEvQmgK6EFK5xg64/8PkBKmgH5BUcAr3XD/3R2X7zveaao
hdQwJaNHJB2lJ2T4tXrBdHePY6rrKYz0MUTnQv105Vs5ZDa6AK9kU/0Yu1stjgpK4XQEbj5M8b67
rx7vXpzMn3dL38OeBOgWZ8KmA4mf+XJt6TJwbHRn9dC81cumiV5UYj3qnZ4TEvDzcYp+D++gqtWh
u8/YArp2+6lWKQkrVNZ0+o3ZP3RBbrnoM2ajBDg6n6QfabO7Zsuy0BQUhuVU/8RZSP90KtR/i5a7
u3Kpt3pGRjZ6Nkq3+W/t6rf5fQ+L0IX5qXTT7qJll8nsaTXX+b5K3SOwKrNCEoJi3wzQ5w0RPbAA
ZfGd5H1VZinqLV5Qkl1eTNCNflmDYMPeCo3oIn17HX4px/TxeOXxs/Jlyno7QInxAm73YdElooDZ
vx41/JyOgM+HKfS9GiiOt59h2dMlY9DjyrSQYgqTWi64hY0PHy+sms6mWfM22Zd9oMab0xG8+TDF
+7YGRsyrcbzvtx6mOKKtHjpGwpLG71JizDGDlsvCdSzeb4NojiUWpAY/JyTo5+MU/qth9Vfq7aXG
7Y40OzjHnaKxD5xT4nZHsQGHVUZEZx9+xlIF5vZlMp28vaFS4IJPqMx5atwlYoK9NEfxv61BQPPw
s8ZQ/lPwzgGByTfnd7v22mFCB61SfabYkPhAeEwsGwktqfDHf5N9fzNB4eFdq1Dv+IyM7PVslO7y
mxq8T291Yt08NUyS096U79Pbtsa4J1yZiANBKFr2Og1ly3wTMZlwjiNqEx3l1x+Xb+pMvkObfd2p
z6o3+m1GR3Y6H6Zb/bZd/YV6NXvSaQazLIThWC5yhZQVlHxIGM/2YIPMPFME+L2rUeOekRHYs1GK
+lUNHkw3nzUK81Nf1LIpDoPrM37QVfraYXcoMqSR3MBiv4sUBkF7hPLoo/Szk4fao0yl+EZN20sM
onH8lBwVarnxBWT7b8zTgzCoQVRCJ5o9T6OnePHC0fk4Y1gxSlafARZIlXUSPVORIGqBL1lMOC4H
kTHllqQWRCItYYc4RTnRwbas2iavrPiny7BwKniINgs7lP0dU7Tez41OozLrmQ0zpgtvYa4ICTLM
Xzci8dHcPJuGbUI8KmsVfrf6oD4nOSE5JPk4PSE3PfUJkTVLoWLtyQe6t81HJ1ng4lmXEr2M5z/j
5+Q7cu44hz8uhxEfAxst8j4c2aTFHp8BFHTLIVfi4QtS765t30M227Z/RvdepwZq+s03jXavU3GX
rPHNAWJ3cPag72Q0jRYeQEgRKRoJwqorCl4bkRoo8xV46gfqIJo+Tb4fY30sKMlpKCbo/h/gl1et
nXwZarQ7NlFDBLavwEAIqwR7k5U1chwfgZNZ2SOTMz01DAyj12SnhFQLpIyMIJ6NUri/1MDM/tAd
8R/+8XsAaMMigHhg21Hp401c1azrHJrkZO4+nAVRy0gbjz5MZmOMrq+rJWugMI9n0dNxJvj937jB
KtbpddcSKBcfutUfmpu2zkODZxXq7iDaOC9/LZ0d3OowHqOBppuJLMJFHKDJUfGuOSHhST5Oob+p
w33dP+Ob+OMHCG5ZlBr0bIsV+xJuCRdSzAuhnXM3OaSZeHBuYhyUOXNXHuGmkogp9OIXb8BfAy/t
DXMVp1B8HH50a0SHF9TadGQzcsB6CXoean9ltk6SY3UTv0XTXctQXxYZ2Qbk6y/bALsGfUjvhzhw
usBGQDCaW6OAl58Zb+Qt32QxrAijNCxeOISAnlVcGi4/VHyfkxMmkC+nzGAxvFUrSufP729Lfeyw
EOqEBAdnnckmiB5UEoGNzTTF/B9R9OxdhnrvZ2QE9myUwn2+xSZAOtr9R2Pl+x3EAOna+wAbTZAd
B8bJ1N4iPwoQCQK/Ckpd8IwSopz2J4/vRyinGRnBPBulmPdrEPI0GNxpxBzKJ8vUhxhPMQeowj4P
sf+RXQuBkznFibgZIPANSY271qPe6TkhwT0fp8gPoMtVLVwezrU6aRFfEKAGFG8pRSQ9+nixOdvk
Vnxip3+IZ/HPFaKxDgdfICXwCzOUAQ81CEzodTRufdbOxkbOPjI5VeIGPb/QDdwwuat2Ixokuw2v
UergKXk9nAuUnrCCTlN+9DrVH4gBi1bRJf6RQuLD4OOzyvrpRxJFiL7EMxq1uwS3lnjlDpLZEkfi
eZ7sWtIWaSTQEjaIX0tZMKjBkej0UbJQFwvwiDUh7FG6TnkbNANW2iVE33Z0S15/ILNEHnTi6eRn
zMdUTw81/pyOYM+HKe6dGlRpvG3DfawLd6iTTMr7TpAFHsu3sBew7uC2jXoW+SUtwn6LGjeL5TFl
MgtKAn0xQcG/rYHbfMD8YbrAZ9V9YZrDrlamaJqonIMQWTQH55ue/+nUJgoB8ZzsKeqm3vUFJQG/
mKDgD2oQvHOh0xYN7NFPDjJF0HIE/dNEqgP6avrQP10Z9gu0vGAd5p4a6WOV9dMcTMZzVBY5Kolz
3/cRFu3755RxFzVQX7/pLCzbxHPMYYUf3cCW7mnIMjR3RAKLg3FRSn2bvD5Gjz+OuB4KSsKFYoLi
/e1L9dpRT2d761O35d0hJDROZKAzo7yJYhYW04u2lNpxUf4LYSKm66jrbA4i1PNdTlZH2KEFUrL5
hRm6+wf31e/+QV+jD812cU/gooDRLdWAZJmDVEUU+7XgRiMyB17d5REP5IxsA/D1l22Ajd9ZtWWi
ozMNDm7gluHC5Bm63DYhSfgmy9kKTdzLlizhO9CDvh8TD5UTEsTzcYp5pwYl1Qb9K/7zVS8dtifk
8Kxd/W7QU4u9uWzXVL+84AKDl8tyDOLjwk6d7FrFFs1zTUXATr+KIj2ogTurs5o+R3sKoRwGN7M1
uJDX6Ciqsv0gwR8R/Ma6QPv6nUtsb2UWpEa+oCToFxOUAx28daqWL9QYpevtdbLBqfsZHxCZ1TnX
6Ot1EZmFeqUQ/pkNDgYe4TmGYkaeaQVu7vYi1y0MNs+T1RG20JyQngr+hRuH4rz6QzG406jhMA0T
JQNRKR8uFgHyJsyeeBtbnp1JKoNcuqkaGB2VQyHSEuTFKQo+c0BVLZFwW0Xve176h90JCIrDBVsk
zYWhxAgTSibq+8L56FEnWImlqG+D4kdsoM9/3Qb2NfBAdr9qrGeHCmkopAMDDy8NJav2aDGH2DkY
Ps2slQpMo6JVofv+Nj/mXcXpCPB8mMLerQHsg69D/ts/rnCednvprLkvV/pgZ7G3KCDiWwYqAq4/
sqkf2x1VXdC0ICiCRcXtziTGj8mu9WyXNIyObHf+dXS7D2pgPisaFunSNk9dmVaHGdH6IxiSdKGP
osgomgZ3O3vJsg8UGUHRQXxtiFqYts9NPETQ9yfLl9Vxao5ASva/MEOPADNfVa3k7PMy6GLNyQvz
p5gu9p8NmWvDdqWLccwJE8L0iXyN1CEfSmeK+S5RWda2rQAT6R9NvZb9KFnwEZUyob5FUip6htZf
tXF82tUfn35HY7wW63XssyKmKHuXfiSomYUaGR7IeM9cAHg5S4DHj9EsmfHBAzDnhBR2Pr6BfKd6
5K91RsqhDBUSkhAVxGtqyJvcxhlgUXIeyydjH4L8dTw7Ji40IyOoZ6MU8+samCN6lzhyugQLSuhD
P4XPi2922J2Fy7ppooIM6/DBSsuI27z3sqcSolqwZGQE7GyUgt27rH6Dt3sapXiTNUxZR+Ei0Hb9
kR8F8Me4SHSxUI0t3eFEmLdZBErEGVFetHA6Ajsfprizi6tqjahzBebr2uSnDO0974EDzNBSL3Jt
DIJiemq8Pjk8XfviTuNdgAA5z0IjrZC1jhMuAeQKI/gHzzUulYhYuphHyFnddVzVlwGnI2KJD1Ox
dFEDa/SnW52aJvBGVSXXzbu6SrAjOLcV4hntWS7HNtXpP0Vvx8SAZmQE7WyUgv2pBgl3n3Tm9eIF
haQiduly7VICu+kjr9eDEoTys+ndSxzwn1ApDz1lOSfKX7454Qbw2RduQF+DEMLOJQ6bLumOfC9s
clZxOYMeuqQgXuCLRAsnx0NEeqoUUWdj9DKPJke8qNCJKiUkyOfjFPlODRTOq5FOiY52HBZKt6Eh
aAqtKSFvog42Y0kQZJY6TItK/tUymr7zofI7PiMjqGejFPOrGpjfzj5d7fqVh7kXmY4PT1aILigq
zBGREjjoGcFkzfqDwyBifvavyWOyWk74aHnYC0qCfDFBwT/7VL2mf774ES3Rr3vXDz6MA02WzZtq
MsTHiOa5CGizkQnJ/1p6o5ZZg1qHKSgJ6MUEBX1Yg6yWzyzBQJt8h5EAHyvgKXSylEHQLALePBbX
yf9mivrn12PUmJSKoJ0OUqRZEe+qH7JXQ403qW1AtsA84PIUFvkmhYs9cFHqPRM8QF0G/Goxj+Ij
SjVwOgI6H6awX9UglLB//9/8t6sk6GECxUGqg+8FSEjPnLUy7GjPyvJaUMcqFfi0nHh/9Wf8CqE+
f961JLV8EWkJ/OIUZUEf/ryqd36PVSDWJWNYZU0WiGwF8tu0ySYMtN2GzT67UPkfTYVMb4XaSREf
U+0FNfCcjoDOhyngPfzWqgG/utMIuG0hQtCHD5fDGkqqo+vginUQO7slVfEKNoHDQU+pCOTpIAX8
qgbWgG6CbMzG3Z5n4WGyJsSbH56lwOTJ0SRMMEBwQ+iaLk5CKm0sDnO638utSb3nRVrCBHGKsqJb
A1ZcnWnc+6hbCFNXXppnLVek3c9iBNG1Cc2xqG0GxdiPzUwUSAn4wgzF/uqsermDGiqx1qh9F5mF
AFeqxysYDBAqi3bQgVsU34dsEt9QJRakPgA5IWFAPk7h79dg6w/buOx13bNotm3imoX4kR2BcKEg
6Y3Fq6mriQ+j1dOk0Z5HR9W+k6kJ+PIk5QArylX1xdtlzel0ccDG49VFeBSwzhUaYfOvQz1QIwAR
VPxvZoL/ZU9VY/WW76ZkBPNslILdxe+sGuyrG4g8XWCf+nisd8VzvLvp5Lf2hT7Mmyg0iNsVDYR9
6C7C1kY2loFCSY4VQvaI8nwIg9hLo/37fI+mpd7hMjXZ6PIk3e/faiBcenddjobq9XKYdokYGpR3
RMNaU5lfy2IzXXTgQ2k2/jezV9Q8jo9x8aF67ZqOoM6HKd69Glyn3W/n/Ld/HG9mObBhHAh4mUfZ
coDOfGCFDy8f/5OZLP8Zj1+OSbDtckICeD5OEe/WwBh5f/eV//yPI97EwxW2ANdFqJgkXZou7DSW
gfo6iD5ef8ALUcrcz1fPq+idD6qWohYwOSEBPR+noN/j91Z9jXZfoqddP/UwuYKN7JmsnlSQ2cBg
6hUkO2p6AXjP9IV6UyL0+xajxj2lIqCngxTxEXSGqhEf9jv6AMcbCMYwD7EBPF1Q3u3IokJXCgMl
d5w00RwMEREfJtPkNZk1rhZH1k3e+ALCh415ypIh0KiaJbc6MztR0hc2YjTkc4mJEmEcmECmLXf5
Ee/TbTJfrp6PqaFcUBL0iwkK++2oetj3GQcPkz0nS6WU1KBsO/kQzVbRcsVlgOpuOwz0JiS+hdpP
PkrlyKIe9UyR9ubDWk90yBJrUMv5nJBs8nyc7vGHGng/rpmBOpW4H0cbIQWoYuFY0F/Sj3y9ghks
egk1RWAXWP8DIu2vJ/PJI7zsu1akxr6gJOAXExT966vqJczXc7h+taGPmi1so/PIMNJm1fFbaOuB
OBuhnLV41X6NX+MjfCEZGYE9G6WYf8WbperLdJ87/zABg76SbCefggpY6DZN5z07h4TTtb1dII3y
05ZjE0lutNA32IKbgwjyXjxH5Mb7rhWohUlOSDZ1Pk639VkNtjXvaqwL7lPT5kXZjPzzf0NpSeBa
mja4310XF9DUlsWB0c7wiCZglblsROjx7Z1aZA5ainr3K76CnAPFv6Anovdb9YK+r7U6+8nXd0D2
TX+oMx0NJVw9ZLlavifrkzDQowMWUza93AUlajT9eJEsXxJ+QlT6rfoI5IRk4+fjdLv3h9Vv9+5f
/28ZN57+6+p7MpnHu370YRoOzAJByCxiPKWbmA1cRNj4IYskTnV+Gs1Xfl1qZlB6whM6TVnTrYGa
L5RG1XUxnErAHp6FdqnTJYvQmsBCaAfMm5JhoRnAMY6IG0S1ZtkKxIx2mcyeVvNoseuEqk9CQUnO
QDFBdz/z+Ff94BpqTb5HaV1W9sBwSMAZq7mLMEBEHKsvgyFrxnGM8TInJKDn4xTzYQ0w78xXs3iy
a4sddgkAXGSK2HiAZTetjD4LNPOsEA4tk3ir9i9Evdc5HQGdD1PMWWWNqvd571yj0oP8GyTm4GJF
/MH6I/tNHGRMofZHkFep23j7JvPnYzyzvTgjJMDn4xT5Xg3evpcjXPK6blY4Adc9rpDvKgt2NCO2
0ZsphLUhPQQu/6Pp2+syQk11PlRe2czICN7ZKEX7sgZuEaFIlS7MT7W4Zmt/yAFPrCz0TRcHTuF8
u0PL2vc4ebrAhikeiSBocejIIga3KAKekOeKV+36Q/wj7dViuSeCWX2b5oREyuTjVM60ayBnulcP
+iA/vWI/XNm7/9DWxw9EOQWICTHRoyTd6vIrCvHdsPegtDFPLwn5n07v2n60PKqzA6cj54AP02PQ
xw6sWq0cJNOn5HvEf79KsThQl/db8NCie3mmxpDC0rCqoQICe74WrR9SwZdCX2I9aiGUExLw83GK
/uCsevSHQyxCl9yHBxaPU1SH48FQZNPDzsl2/EZrz+E6sHi4ejomWU0iJtBLcxT+YQ2Mmrz2ly4O
nEqblfZqCb13daGPKn6nHsN7apxRH/rgM0KfdTGgicetDdlvW0JVYyEAlhW/N9FTwLeJGWeQ/Ixe
Hyf/Xu10LGyT+wUtkT/i11LxM6hByDciAP+tD32UbEUvE0RIGbAcCKizun/IJPS9LWr/vlWoYU+p
CODpIIX66rfqL9peu6MPaWTGsvy/TIFZK5gy5Kh+4+Ff4B8UHW7TQ5YqOb3o8ZjiuBkZAT0bpaj3
oE5XrVx2WGaoLumC7kmoExci509+1kKjRC6Dg1Qq4gpBm53oqG4ZOSFBOh+nWHe+Vo/1hc5CE+h5
5yKGm3UfT99PBHIPDSLhMHdo19OLyYxF0u9iulqc5IQE8nycQn4Bm2zV2/v2ZTKdvL2htMZOd9th
7yeEFKN4jQPjfPFAEqS5iZBAVMb1vJAWWCm5GjX+EjHhgTRH+XB7WT0fhl90KjGnuln7EmFvtaaq
Id3SNlEUEYFoqawxJfWliabYJqr6o/oqvILiLXobzaPjctUKSrrV86/c2Oc1EPHnQ9hNtV2nAXQU
G7lTPKCbiHhU+Ed3EtSfUHeiOl8sk6O6sOWEBPp8nCJ/fl69hLm+1BlJj3aca8skie1AlhreRz6r
KETskV28jpKnYxyuBSWBu5igeF/XQKL3bvBm0LXTT1GupLDBAX7AUTT7ua8N0WH6TRMBTBZLJDEy
1ZI1+RUUHLQW8QMf1UGF6n6i1C+zIrWOU1CSs1BM0LMwqoGVoHuv8emKyxbFypCknF61a1uwAH4z
wNMW/XN8WBHSKARy53ZXj9Guk6lGPqUiqKeDFPHuffXS/kJnJVzWX5xV5mNpaSmkMH4JkKMMKzJj
HQcZyllleY5vaiu4mPxrwkdU3hk14ikVQTwdpIhffKoe8faot+s3HiZhWEN3ZF4GvierNE3PbMHh
x1J8ssYjiHoSRUt7tpxAoWzgBdvoRPNHeET4PyiPvPJLCCOU/4bypQ1Iqn7hDifxfB41+jHKue2C
4jAGQfOE/LGd3P0q3wBrLwr+ATpHEulTdjnqMyFTE5bIk5QXwxoUcx0yd7E2nQit0mxUTvCIMa0Z
BPAi+qitu66Jzqyc/I+m4uh82hhG0+/RUzLnE+XPhkRMGCDNbeCPn171WeDlenSx4FSFSOxCqEzY
75zByqcL76YNwxku2jDvfYFXlnARIw8I4bDovkyrWXZWCHd+OuISzgnJVs/H6Tbv4OdWvc1zI7cu
3E92+34yRtmBLKOEemARaTnVeLc2bSg5iKW3UX0iVTflXd70Uf4fNUV90yaX696FqG/VjIxs8WyU
bvBuDe7RW3SP2+2iOEybcRFLj64uHmrSp48qOZYePnHoMpA8VJnZvw414JyOIM6HKeS3NYD8uq3R
QO/AHow2aaHrZKk4spaPyis+av8HiKNPPy6/QlIF5jr6Gf3xgpLVR1SjEGkJ/OIUZcF1HawI0Ws8
T3Z7nQ/b98jJwVXpwheVyRnyrrXRVgfvXjiyZAbA8rh3JeqdX1AS8IsJCn23Bs0vurc6FXdWHtRm
fllljbkmDDww6TNpxPvUUfTf4sZDPH/aeedsw7+g3eBAMbXBgxoo7+e9rxwH1XPlsJ3PPIQIc3LW
Il3WIAPfMc2Aix6L/83s7fT8/rbkQ6plqGE/T8kI4tkoBfu8BlaD36JltPN1eCDcrD6ojea7aMCb
fiS9HZVbLNwGNuq55vdvqrumqO9djRr1jIygno1S1H9r10BxHyFLUZfSbvkt1DWzHaa0CDs8NFj3
acNBYdEUa6JDdl5WR12snI6gzYcp3B34Qat+J50zS7UuuNFhGtZhH+YYLjpMCfemz6r9Yzq01BFl
5+PVkSYZTkigz7+QYn/erR77M9bTShf2rCxriIAbayMjE6WfUHoLrcEzbwl4IgqWs+QVHdvG0axx
F7+tHqeTMZ8vL9tV30E4ofonlClnNWhW3e9CCGpjio36B67hwA+YChpyHlDYFSVG0VANDTPXH6Jk
DtErc9nor8bHOM0lYsINaY6yoV+Ds3F7d62PDQ7q5zrQ8gN09lJcvSauCRNakI9gQD4tnpAb1HR9
aVwn82N6T0nEhAvSHOXCdQ269g7OoIfpOgxNtO2F2wolEgzZmINe1Y5jeg5CMfNTIuI/iJ6i52gx
3q2NqfUfkZagL05R8Ac10D8v7zQ+uByXZc2i0RQvbClLIhMsQKMY6J7kdujOExj9ol27QA18TkhQ
z8cp5KxLcdXaUPtC435HJgMaDRqGC6V//YFwF5RQWHjQS8BdG4HW08TC0/79+QUxK8eZeCRiwgFp
jnKBNQepmgvdzxq5gCwHH/4SG4VXUuFCg0VYuXsE5MPKo9ZJuVbUSH5vLF/iRjeZPR9RLm3L1xDe
bPlXlEvdGoinHut8oOtuQJ0ox/RhC+LRVLL1mUXPgknIRskebLR+Wm/1Hs2OkFKcjrCBD1Pcmfml
6tNxFr8m4zmE8jhX2EtvTbb4sVRhfEEHGlN89XL1FP/jl6aFqnbs+cyjqGgSNNNu0biA9bdKP3xD
pCaLj6xUfans/0bCyP0ElMXds+pZPGjjLtR1tOBJQ21UNDNAsjrnknANNVFtHAWSHD/kTIRyJmlf
yTwZj4+QeANOSHiSj1PoB//L3pctN44za75Kx389PEMC3BAxMxEFbtq91+IbhlyuJsEN4L4829zN
i03StmyJv9pVrqMI+8QpRXS1RQgilEhmJr7cPr0/6Z1riBs+FemhAi1SxiSXseryHs0hZkIHj4Ni
jubB+JoYXU4VMi5+x+p6mTkh+svAlOrOB0ChrsMtO607E7T6WBPYJMD3OxLv7QBYXRBBCqkBu/HJ
DvzKgo6LqJeZkx14GZjuwMhy761VrPUJRc4fn1pyvJDMNGri6kf/PfyRJKfMvJOA+tqYKb3vv9lj
fSgjpo5FZbAJQmlf0P/aYo5z/f7cCd/vD005/+oDIE03y1Ny/tgcC458ZAxL2SM6KGEMNTcxRKUf
Ev0mLgDj+w0v5vPECbmfr09pffMBtKt1SsRbUhDU6IFINwO/4EZ7NIeKAQjoDTnVT6genL/3+d2C
plkFL3cXfx3tfp44If3z9Snplx/Afb/YitdjRd52NoBSeDrksUP9x13F6wN+VzCkAxg6FP6doBo/
XcZx+fI0bULwp6tTci8+AHL6afhR3G1ZdEqaA4wNMf86FJh9YujDUBUomAcpR+Bu0I4DGb+2pOP0
35872YT9oelOjAFT727ZzCB07FQW/Z+4xJ9lVd8Mdz/in6KWbxM2KmhPhA3wYB7NrdYfO92OwXK7
nX4EIH5tLcc5fn/uhOP3h6Ycf/MBON7enNB3NnZahQAKiFR8gt7gpLSnZMGhrxCoNA569vE1sW/s
H1m6LeLdvvy6kn2eOCH+8/Up5W340e8ta+YFFGs5aVQuhB9CHCh08HgycSa46EMLaKgoDunvj69J
JMsvLOg4+z9PnJD/+fqU/HPn/cm/9E4ZoKtAeBwAznBUeuTsQ21rqOBXgKIDsvakjCeGzrIvgn74
Pe/N/twJ/feHpluw/ABegattyrevPe1vk/ySMgaCyiZQWT2QO5CPisBrbAA4TR7NnQmC89OFHOf7
p2kTqj9dnRL8y9X787z16YTxcjr6DyA0IJO7JIBDYS8RsPplQIrlXTkNEEcHRypwwvxOtqn1NG9C
9t3lKd3HEJ33FvXPh72TmZZ/jrNvqOhwVbC/VtssPqGsgXrjmqYCRrMzZQ4hHKgpANlGoIvRRMf+
0lL+Qdq8/IoJ6+996ZT7Vx/A0LEjdgf1dtnu8T9m171N0kOxQfA1QoMs6OhxBLCHVh8QRIdlfefE
mpj6v7Kg43vwMnOyBS8D0x2wF+8vfx7bZZ22qAkCfxVAw8Dkh6wPDerHyDnw9O7MzImV/2uLOU7/
/bmTHdgfmu7B6K94bx1AXVBEp5L/IP5lqFQoGyZYknsnLAiq1gHKB9Tn6Qgw9RZCHm7Msu1f7rb8
DS/t4ezJBhwOTreAuh9gCy5PaP78aeB0EBtyNJn9UwEdsF93Tb9N8AOqaehEhyoOLzHQe+wPKL4O
AD+U2ngKDZqYnL+wnuNy53nihOefr0/Z/dMHQPFvbunpJM4fWK3o32By0mI7sOR05JcgPAQywuAl
gzrdY3kJag08nml3AdETdfvzlRxn+d28CcfvLk8ZfmwN/N4qdrV93UP3NlkDEehQY3lEdHY2/gHh
IURqlEUYSodNgqB+tozj9H6cNaH248UprVcf4EhLL08oXAC4UcYGKbuAzdFqOeBxAgX0IPUF7YWl
7UMJY+UqyAUrX3vejlP9ZeaE8i8DU+pT+OHvzenWL1THfCO3/6nQ+TNvlXM5f43B3khvqHk9sjy0
jjjg9dEXDi/whj+5rybi3ClY9Vu5Rc8TJ4z+fH3K584HkOjLM1jEqQ5NEIagAmCDTEgqengdUn7M
7HooBAkpeLubProGrx66Bf1mTtfB5AntD8am9B9Djd5bznxa0R0p/vOoDZiQYx9QwG0OvSOAJMjQ
HwvyX14U7b50/5Tc/Qy6OC7cnydOyP58fUryTx+gcAz9ckKcYKyNAZkQENu68wkealboCqcRKBsJ
aNlunx9ZnvKqbH8rS+Jl5oTqLwNTstMv78/pXg2RddsdEf7zzA72ugHpDiBtIJJs35YZB8ZyJuCI
fXQVTqzHny/kOLPv5k2ovrs8pbkHUMh7Sxd6eUpW/3NC+jkg86zsT6VTx9Ydf8yYn1mO87GY6qlI
Do1qiAmVM55rw0yd3Sb4ZaEVEzKfAHi0u/ejaJ9//2ncyXEJ8zxxImKer09lzPzq/WXM7OaUmO+Y
+69BoPAu/enQkBnr3kGzGhOa2RwV7bM6C7ZFv9uOY0rmOOWfJ04o/3x9SvnZzftTfn55QqYHlOtP
bNMvd5pc2ydUrBAq/Ke7bf2LSTrzy4vXHu+3YQR/2hu+VkT27ITiRYV6SISMPZcOjXWIGyOyCbUu
1KdAg0k4h8UTDl08Xz03HBfpLzMnMv1lYCrUrQ9Q8Wgzt07H3+DFNqGfnoYMMFH2z0gmVHwEHauB
Kn18Tci+gRJUD42wXlvLcbrvTZ0Qfm9kSvkNAH/vfVh6bhZ1KjtyLJPwpxvWL8r16zHV/1SUH6uI
gEiBrMrj+cZjXiB0IzDwSwbD460fDXgr3N6/tpjjjP84a8Lzjxen7H4Nv/W92f1KQKrja7/ybar0
IR1KVoDeT/lOE4kDjVY1FUMm7A6CnELAP1vOcaI//YoJ1Z+uTsnufIDj0uKkgDsAvjr4MVTl8JwE
QDyBAi0Iqtk9A/H7DL7gxf3ruXDHqb2bNyH37vKU3osPoE+hw8bPoqDfxuigU6HM/RiWt+PkQ9UK
DYGgjypU99qVOJqgA7+woOPEf544of7z9Sn5vQ8gZahzQnRgdFJDCgjExD+x9WFgJCQga2DuQELm
07CyE29PkDuESr0q8Y7TnT5Om1D96eqU5vQDBKNap3SjQgOTEesCD8eLpXhgSUIneLAjNcDhH6k+
YXeLQ9bNX5dgT+4249dRmf25E/LvD033wLp8f+366fKE1WT/BOW9ITDsfAOJV6cyJCUwJE1Ir3lu
nD0JnFHGsgaqCYXzMXih9lXs+VZA17fNj/avnYPon9d0XO78+zdMnoF//8D0STgHUry3nXl9A4/j
P//2tylfqNVEgNpk7CL88Dr0/UGfTxXixTBUoThq91z/v/8L0dn9j9cWdHwzXmZONuFlYEr86w8g
hrzt3Snbc0D5xhEw2OnXkcaH4fGQNwJlAccPPKnoiQr+6XqOU/9p2oT0T1endPc+vT/T0xkcNU7F
9BBDYEDQNWRDqYempmH+x8MWjDUBH14TGXQNBTLpNtym2/K11Ryn+cHkCeUPxqb0px/glOVdn1D9
jmgC0SCvXp/QHzoXYM2QDXlXrW9ypvXqbfUj3Sa/YfrsTZ3Qfm9kSnnv+v05//oWHr9Tcf6fvs71
jzdFxTtXUG3nVNT/A+n8Yt24hDfb+HUfxdvMHGhHBmJFNQyQLg8vOFTtHbpGN7gJDhOwS3e7/XjC
vfqFlRyX9i8zJ+LmZWAqba4+QObrp5sT6lkJQZt4qLsOHSAOBT1AyZCpABUqzZfSZo8P2SPZP9Vl
VWyT1zngON33pk4IvzcypfynDxB8cAUVtV7/wW9keThIQUIxFMV/ito7RDQhhNUgY2zrriT1xLD8
+XKO0383b0L83eUp5S8/gG2z/AJq/lQyHhrUorGJPDRfesJ3DiQNhCZA7UoItxmt+vE1sTCXdbtl
1WvLOU723bwJ2XeXp2Rffnl/w+bTpffa73wbt0sgUSAHQQVcbfSLPxJ2T8JLYwwatMyGjgQvpYYO
RE4RjG9/p8r6p5epE/LvjUx3YKyB/d5IAvVOiCRACQNDM6Eh+dg2fnwdqlhQBQAjyIaywz0npj2t
E4g0e10AHmf9l5kT6r8MTIlPgfPen/j26dgfguYhJB6S6I9LHThXQbN4BLjzk9SZEn+bBcn2/kcZ
vrakfyD/3tzpBuwN/dsWwK9/7y3wLk+4Bf/d3Fj/87DTwkM2/SOq/Nx0wYYWkw4I1ar/5dEHHoPg
5MnU19TzoxSf3//vf41OW+Cpx4WN3/A07clbNUm53M34sS0r6AahwRkAQctiGWqBQJc5KAn4r7/a
H7shyPYZc1KghwdApQDRZWPTLLgjhhxnUCmg0pECderGaKxyzL16GJKhgpcCdZF1+AN6Av5rtzTo
At0HPHum09P7v7I6PefQEq0cZ//rL/H4sXGdUPsRyuzro10BRht8ow45GOL79pJlwfjp/9GmaTLA
pyQrXCGNBpfNPHF57PQR9a9UVzQ2c43HmKBH8hy5JwC9x25qaNA+BvI/ZPjv8KaV7it1NGiShVgY
U0XnM6KWGZV409Ouja0iDGlpGE4irySzciJUa17HYtomCxNX7mAWVElMalaGFQ+XqPxeyheVGXtZ
Xi+02rQUsVbZQst9T0ZNR0VTz/SysIps3eHztom3PWupn5e0Sxq3M0ynJP5lGrQWyxZBds/b4Y6o
cUyFaKyg7Oy6M23cnIed6kQ6t0nte3rZNdTPxLwfcifX2DKQNGuIGspl0x7K0mNI2OEgzRu1pHVW
zfigeHljWGYhrxIloNB9s6ew/TOlLmiYVxbOcyvz83nSlrTgidXWJu0I8XAvWQOqFoaUuqLoaKvK
Lgo3EfOdOJRvAmMTkLMMJ7Nemg9tQgd5cNR+G+jYSiPVFkVMa6zRrogsrWmtOPkSNSkt9fPYYEsW
Nq7AuLF0IzkrM9fMvxY5o2lqWmkhOyrT5kEez2LUXTcivNFEtmJmaRchu2Y5cbkv2XnfUNU3Fmas
OX4g7MhvHdUcrIwIuwn0BeEF7WLNVv3SK8RMpPA1fXYbqeKiy9RrqRVLiIuTaIWk+7BL/x7i3NaV
fls1ak4zqV2jNA8vgItiry+LOcr1v4tYIbQxBwenqeVzZokwSGlkFLafImCN3orDFHiYW3qTzFuO
bEW779DgmnViJWXiltygCquBPWpKZOG0w0XVD9+Ect0NzRw6vlOmf6l6WNSQWTqwUndXDfdZF1ER
Npek1bfBYLgtT2hszAi5kH1O28BV6u5WqUPL728jP6NK2NHQuNBwsB3Kv8UQLvQyh/vllzw1aNMP
lAUhxSy0BtWwwBSlZVm5qBzmCj7TdUSDWjg8JA6Dm4V+N0fBKuzLeV58S2N/2bcK5QzPquIuKIJ1
XGnXg8GpJJcBELy7ULR0JflIcapSORea7MpN6Qq5WIdVe1Ga+aLWY58Snl+WFbkFS9fm2HfMTD6r
q8rB6JZ3zMNcnxumesa69ozIsDpDd6JY2FrRzRViLgEQtxISnKvNcDkExmXYVquhrmipaXYV63Mt
ix0zSLcSwzdJSf0ivPKxvm2Q7vkssvOq9mJs3KlDet7BerHG5yVH30MuzwVSFrlvumXPV1xTNyrL
7Lgo/+6r4TPqy6+qPMx0VT9v/cBN4niph8VlIS+S6jJV+rXe42Uk84wOglsV7lqKDMUJGmSz2PUb
nxqRcgkpDJ/91PCGMgio3GRewgZHS3UKTG8ZbeGkgcZoZWh2UpNVNyQ1FeY2LFK3axJP1MWmJabb
athtRWqn4UY1Ayfq4lvCdLsioWNKQUxVlf9Qss7yZXEHLS83gwZPFjoXieEQUV4UsXzex6aX+3gd
x3pJ97TREXE7SvCphCeAUEEeNSBR6lTC132PpBrLgS0v2CxdxF48V91qHT3asv8o1ZE8vc8IgWk6
RHaAQjMhb3si1AtS13nAA1v1qrkSrNQL3wut3Art72w+WLIdOSoFIb/IhgWzjUc77h9vrx65OyAS
gEzoEEarj4nL+3qsCOqqCUMU2ArmwJx3TRQ80vHJ3ngi5KPu/M5FX8CzV03e/p81+w617/nf1f8a
pz1/7EEBv7w7Ez+yK8hN/1Gtt2L6yYOJ8P1P9x/NioM3/2bg7LT8xIQ59LhPBn/NvkE67OU/GzgO
5L/CCZbtbPjRcHiY8mjh4DHOSiXgdgFbBeyJMYT50cDBIxakQLs+EBAG4EEYWPPJwHmA8JQx8xP6
/MEJA/pYPls4EqSfQxMaqMcO7Uf1MQD0bSbO2OVs7wkAloQGaQZUYYPFQEFmqIh0yBs4aDASnS9R
PTNqmqOujGYDAqVDEcfZXCqaluZlH9O8SWtEzUAddEvJ6oDWkuLf+VVO/pa1qPE0qY3SBc6IbrN2
iOdtOpTwcZQ5laZFVGsw6Nqhuovrprd0AeK/rk20KoM4p4NPKksvKmJJah+c9015VYQIWb0cgojN
a4OTzwqXRXwdpci/L5jSlRZTq4Rf6TxkaMVrKVxryRBRWdKC3kpbOd8EmZFaHSuqc7kYzIgOQaRl
Z00gUrO1pCCVU1CftcnuOTY5X4xMn1lYIpJEYzWUNLCpGuIXdl+1ypqHSr4C40yqbTnGDH/rqyAK
PBajJgFbKJAzJ41iM7RDVWvXQ2TUmBYCt76NtYFLs0Eheb1BbCix05Rtdk6Ksr1MVT1y/doMVkWp
a1TKfZ/qDHSU3BgVbWWpnBk9r0EsDC7vEmHnmTiXeEHmah4WKq0NFNECpVddJ2sXbW6oS4zB1NGr
bVWHyDGaYfACloQukSrhMnh7gTnJ3FDFaQQmVEwCO0p1lNlVr8rCyvuwUL6YhUTSG9Ws5KikSAKS
bqRMxSD3H56VN4mN/3ICAYPw/meB8BJK8XJGAhAG5MPDkQdCbeBMM3bTGV2uGDoI7wQCgDVQlQzc
sHDqwCATdHCLPAkEgHkUGcBNAzrPa4DnmIAbP514IFhkDO1BUMoPGmdANPibxIEG99iTBlB9GtpX
yWRMY1EhgRGatx5KA1FUTQ1e/NoqTFJ7dY6p0VfGIvF1LlODyZXDRCy2pdZEEU2IMGywRCVGGz8B
O1cO3CGSmysVB+IM+rXPE/OGs02oDsWKiahbmJpgCS2UDi3kOJKpIsd3qFNVN03rekGqdplL4X1h
JikcYuAhgYq5TWQ1nS+u5LR2SrMPFToUiBpJ1Z0XRtCvw5oxS06V0MUN6byw0i4eBn2wJpN0KBzB
879bQvgFkxKJ5lU6UziLlj08uLOeaKbTjKZGUMhrwjLkSpGP3UCW77I2fqze9o9qGDrJHNoBI31N
UL/ghdEV6Fos6xNNHNclqrJca6w0azjVO82naVz6mwIhf4NNkTtKUTBHqts7pgXJRml0dBM27V2l
VFaV68kVqhTFLloWnguzzDyUp+YyjEBslJnC4GQYJ+lqQKuHiVk9qNd5sEZFhm869NkUabVknZ85
gjD8RQ2782wo8gvRs4p2Xd5bQCw0f5j78DYlWTnnpVuqZncxDFngJLwb/5JhG3xZWyYxW0ARvvw6
Fp9bPYVDYlJHM0UN2JUq4nQelMTCXCvPNLfWU6vsMvElVf14HQZ+S2U/zewSKXxOhkaekUprbdRl
3Wfch8ztzQS7al/rNzx1ujgOV6GWuDXGxkbXSnMTamWDaabqCWVNrIMFjywzKKKvVZRim2vj11aE
fWW5uUC1aYeazuZ+HIHm4bC5Hs8Lnrqt6vd2npZgCrfNF208ULYYscXDW+53Z0Xddhc4VA2q4i6z
GyFL61wbIouE6XDbkNLVzDwGXivDWaiSeD5gzr0g8x5+7BCnaBPp8Twzq2VQGyHsa5FQrSzDRdao
wOdR3hAQu8xpgzr8FqlFPoM0Q93R4iD8Jsn1LAsj1ttaL8WJixoZr1sVrOq+XLJUuKmhANH0LpuV
g9Zu1ELzz+U8tEStquu0Jt8E7poVVlLsKIOGPFQNWumOBbkthlhhZ4YhLx62clD1yjZkOMHzQPrR
9vFNJOdzI++6GTMqY40lbKw7pbuCWhbI031NWz78M8iNsFKd97ZidBs1jOJ5VeR8TcJAW7W1q+VC
3aRp1a6qMrGxAM3dVknlcL+U1r5c+APlucpndRlsO6lfZSE25yEjxrqSQs1jVZfTvovUS1U13a41
8rOHd1LShPMOHMw0DAFRUMEQseUWMIZcA8U9kE580+q2tow8DddFgjeBRL4NJi822E/Ks642rppe
SjYNwOe0YbyNrO47DlF5xpPBAs0t1mXeraK2yNe1UqYzkpLUCosBzj8t0amh1uoqCLX7Ri7wkuvJ
l6FN5TWu6xnyI7HK1eYqVQJyFcdi3iTFPRKk8phS6FZSDNpZH+SXphlv8043ziUAwWin981tYJhX
WmzSRuP5WuS8gmMYMUGhhzTrfxhD+VXLSXilDpVsRaahr5qG3DQGKT5HpcFcjWO2LFoUemlErtoc
h1eoEDeKaC/9wqS+aPjaHP8JBtwvVRZZBkr5RhAppHXfxPPSBFAAmy0H44Ub53o3GHD21CW3rANC
S7WbodAYFrrKjTWSUAvogC6srOr8jYgKZRNWVIxvWC67CZKbdaH7xnmt9AAzdCJzHr4wKuLYjgLJ
cAsQIFYShv1czpTgWmhA6ExjujVwuV51vLs15YCcN0lt0CHrTE8qFPMcFA05rzgqnF50g/1yLUga
MisRg7P0+BGcMTjtt7q6bPw8tRHOsEfaLLuWmjyf+wPKrDg20muiwE8FTMt9GEz6PvR4KfUWZ3UE
ux0nt0MI8MbDX4/XOkm2hgHLG03O3Fpj5d8VZuskNoxvEq8UQNNyPHuUyKQsuSUVqHO6FtXf0oQ7
rW62HilQ7+YswjdanCrzCHAMW0piiUZdIS7jWONWMdSpV2kBsnigxDYHcWkFuvkl1MXgSEYgz7Sk
ARHSqRGydZ9I5w//1G32zfQrbdExHTu1hDxcSpdVYG56I3Faot5IFclsZOY3TbkED15IVTF8Lbl5
EalsnfrE0k1Gc6Va9Em4LDFyQrX3wvxzrmSXSiN5RI2swYBLpe4NYen2fKBJJs+aglNmAjqAJC+X
4kWe3FbNsO7k5AsYnYBYASAQRpmd6sWs7pBLgsyC5EOnj4uFhDhNyRZFhVv5ijt+FVIiO1NBsLSG
08iBozWdEwESZArdiWXFklFo93VuI0mZS4HhQVEGFyUYNBbAjQlIeN4vWlADcpvOC5Ze+HrpNDog
eMy3eZYJWknkomDx3NcIwHG0arUzEKcuLgyvluHZqP25rKlrsHMuk0B1E79dhw2fCdUd2sBOu9wV
zAB92a/B0KMoIrQLfBpzyYlCqylVG/uGA4CtV/Fg5telE5ulg5vMiYPYqsN21SRkORJxJMRgSOc4
5lZdp7PaD5Y1oEls4HbJKTccVH2rCfy87qs2DAC7fZbBzs/gqAKWg8VY6hg590JF2LGELDX0rRoE
V5KagP4obpG7g4+tSmlXqhR6uAPcK1I9Jge0HRo7SWAMd0vcmlRouWPgYC567NZSZ6dEXQ+deuZL
Yl52pSPn8Wc9UOwh4ety6GAfulUVDlbrZ/PAj9yiUW0lb1d+LYPe6JZSn3wuuLlpotyShgSkjG6x
snGDPHOivrYJ5m6ZF9Q4RwxbQRc6UkcH1FAdh0uz4/Pav0+4P2+AXdKMrQj3rUToVCfFDM4wFwwX
DgNp1SJb7VK3b2qrlEyatIPHEXIVJXeqZPDywLiQg9KpApmKHpBFg5i3IdxNBt6SjQz0hpq4BkDE
qNGtXEmcUO6s1JxrFduUBHgyG2wswZeDDRAYxO7kwurCdgkH6DNkZk4iAsfEETUb8zIv5iFqXYBS
822IdCtKzLVupq5JeosQcZcGYFiHKbfGe5KqBwzamMV9bnd+OcNCBfTPBgb7u0rKW2b6874MV4IX
Nuhzx7cDPZzJhvQ9b7FtZpyaqLAbrVjIQniSJjkMflWITDeVpHMWaJ+joFyP38KuiyHyGr92NHGp
BGDxAOckxij1gou61GhNtE1bdLMqyNwS0HEu9V4dSxZpGjuOkOsH0lUj7vPSnIVN4eZ5C5Cyahcl
80Z+ZmW/zqrqcynjpc+G8wRFC1i5nScW2LhOUKUL5jNagBr129JruO6N10lhrGOTr/IIzVO9smou
r0NSLKI6dTV4oGvRUlVObaz3Zyo4NlBXLcb/l7K5YuB0kI3xoLJOM3OO1XDtF93C10In47EFILlV
wFaOe1xqG1mkVOjMScx+oZSrcZN9lsybVIACLC3UhiucVLNYx2c50x4W1yLV7ppuIYaWAor5eZSF
Kek3HA4W5ddQQTYGS9U0wY1hpBdxWs9qJH8bwWfkZgGHfeg3rQF2qeL0fe32yvdRniVL0G4Xaqs7
xUDmDUpXmhmBFKst2Fcqxdo1GG1WpbbwhMTnStzYsj64HRZui/C5pqUWj8lXwBUWuIuWgwBT82tB
Aicf4vW4C5WkXSgBfKOueUPObR8gX0KYnRTZ10ZLwLgAC7SFaVw9l0Ilpp2QvoOi9dqs+1YG/iYT
mVUm+o2fcydV5JmJWlqx+gyEhJWmyCvCCh5meHCCctGZ2FX6AsDv5kwDgRlkW2wEQH/9stNMZmfY
34SAorSNv64j6ZrHni9oLNgqw63HQevJkj9PItUq+mAhNKBU3a+jrr0UhmkHHbZ9jhxRcFDl6vBZ
k5t5rChLjNoZGvAsyLRvWqOvU1RZqLJR2dpmigIKZg24DzL5SxRLAU1ydjvUqt0PcgJi3nTavr8h
+KaM4wvfb5YJSeCoC8RsjcozuiSiUOthpmO0MZlhaQDEl1z/GhV+ZndxvWJB960C/tVl8TXrZz1T
hSWEtDBK86qs2arNDJoFt7i88APypQo12zTDMz3L10WuLxOFL0I9d3uSLX1UMxAFwbdUym5kSbJZ
Cc4+uRjxNAGz1S1Xgq9qo67jekipHsuqDeFlAJtfSygEidjMEj+eBcas1+KB6j2S6WAaNyJMnKxX
vTDuU1oEhmGjwBzhoouGMzsP5ZSChfQDbP2Vn7T3RG9utZo5Td8IqoFZVyJ4CqXhlkUuloHKWNKB
/PHFD5STVS7rd3oWqBT74jucjFaSil3RV16ZDhcqwyGVsmGZ5eocHCagXS5QXMY0xqKyWkO/azv/
quw2HTi5AiZdq3V57hfKZd3OWKlfB2Z4Q0LViUXsZgW4uRq5+aoXcka7XFwWvqWkXQb+rGEV9NkP
kYErZvjaD8pnWVQqbYritqoBTgvlLeONp6vtZ8iCzWnk87UUG9eVbrpDGLkxEzM4ZntFOThQdXjW
c7zlRrDFsH1Zxz0cdDRgpTdk0iIaHAOYykolvGyM/KsMTAjOrRwex02YF1cdI990PapoLmULdp/z
cFkIzc1EB+cwmxRwzOb4c5zB866SS9RGG4lvSmRe4j5ZVySxjTC6b+JhURf+33KcUSKBcuXRuZYw
sF/FgoE85GCelURbRaQGI0VZdPK1JpcXkdLfZV16lgfkUgP51xrDHAk6Pp1skG/AxrWheLVNlOoe
MzhKpcpnIuKeSpVZW3hTCvSlJFSrwHgA92inwF5z7Ru4WAMjm6Oo+8Ii8TU3m0vgmc8VF98UCezx
NqQ5T+6HTmxUKWisuipnOjz4GWj4JoPTtBp3Z3CMmDFhyVK0RP6t0uu3NdEXxcDv21ISgBkNm1jp
NSs3ewqO1dnQhhs9o0yoZ+bgAzqZS/cV2A9Uva9wgqw6ViSrNyW7SOTvvKgT6leJoC0ntgo7leDh
WgIMuxfhqvJBmCnBug6wB4ZjpyzivkMAHWVnLCJrtc5Cyog0Y73HpVa2gxjfMSNZsEFQVQevcNwY
bgDFL8Eai5cJkhYDUlXKa34mUhUkLRzAPGEIC5PWripVtoTRMVqbiuQMVUUlMAkAio7hxDQTIYPH
n3wZIjKTQcSwVJuJKmvsQe7uUll3KwGmJx+cKja/9RjbGsKgXPkiVowtkcpzrmq2VgV2DuZWYZjz
UnGI3LhDUy85SP1G6R1FVF4UdTZpqptAVVZNl3/Rg+ZCyrw+wedKWoHuvTUCYlV+Arb0Os2bbKan
HBQXRxIInDXrzHUemMiuldy0Af6b1RJpvK4TyyYD0TnIEBMg5KRz8rQNAAzMrE6FS0begyCIAJsA
2enqQX4Fmj2z8jLFVtvp32NihtSPspTGYJi0CHmShL2sY/+fsDPbjRzXuvQTCRA165bUFHM4wvON
kE7bGkhJFDVST98rqvuizv8Dp4GCUYnKcsgSubn3Wt+SWd5IE6O9h41WzhXVhddTXHS6cftkSf9J
tWmn6+um1qd1LdC28+lzbe/O7KZAEi+ACTK7GSqaL0VHt+nvxrdDV3Y7SBxPo98+rRje07aumD+T
l5kMX0GDjZC3zKhhfSp/OvCgwilzs7TcF4UB7xFyzGmW3QwDNMx6J4+JUf8ObtjRnLefOceRgmnf
6RfmCAg/qBWjwVlt+E8w4jOsxIPbFrepmi+kgdA5qENZWEkxVUlvVOgIzF1jVaybXufJjbacH8PF
T2Xjv/VFG2MIT0p7oZ310slwP/I8csENEPFl4BAytTxVwuLMcfNTiIknX9CVoi2GQG8mcql2jv2i
igaOVbnb5JdYVGTzKg5rnEXcj5tyTjUaeqIEG7z1LlogHhbKD9TT96nSDAaBF5vDgQx5m/rSWjPe
TWjrmnY3bXn8cGwlanvcLs5lhhhD5418YIi9B1MzH8cQj7BvIQgYRaK1f5vzghJ3wDxSHz0YM/nW
o3cb0uXIV2AAfem+BCuhw6yw2ZpzuFmCmtLCUXODsoZj1qKdUVxI3iR94N0Lo7tA3E3qakzLJjz5
8JhXu8cR9Ovg3G/0dzBiwui3PbbuyPq2PcNCi9d1ScJ2yaRZRY72nhy/SDqp4hoN4JYbv63ME8W7
E/pOU/3pjOB1JWYyNPm+74afhdSxOdvMCwULmwLnmLdvlW9RqMRJVauato/pyzSOddClzsR3q+NF
nVU/++WSTMJloXUyVsXs0j5KWf01vG5XGCRuvIaKsmJew0NaVcUlRG9q2uNeTmWaCzN1qyqpcvEq
n4bqa5EiWn98Ne9LOLeja2duKLPRF8Wj0Hw4xZAtphVPwApmcztpJ98tgYfJUMakiZQBcX5WYVqH
3q2yzH3rWaArXEh9i198eU3Z0HGyY2TgfxXJb7qpPGoHb+3M8We5c/MqBo91NfiKot3JtFtNTEmN
Yhr9JR+CNFiHbDXDNOyDXy5P3uM0ylngyzQfzFder1kog4OZY6csFp3y8uKMMub2TU5eaiHqWhH3
bG/zQW0m9OAucUo44sS91p5xyIWVzN14dX3+0oF2gCJ5DYIRAxI2nFkeN7j3vSVTjELv4/y3mqpd
uebJVpTMlAWbpxpiTsBUzb/mwYqU08Tz1mcq8OPNKfZCitNAVOz5OSQMVG0iq7jprDfDapjD0UCH
8liKYM7I1n3Nj3FyDqLVUcmQiySvlwi+jz6WnmfSuhBdJKCHCHcEHGUSMBn5xpwm/8jzNVFDeKir
wKDLJC/27DCBLSPsz8kSf9cAtRNmMDSPV9d5ADNmWqCWafd7UAUrC32Z+vywdXPUOStqv/eLp4ib
3EC93MSuVe3X4v7x1w9p5pHyne/AGA/DKOHbLhSqcNI4+n1e6vsQlhBFXZtawkn0Bsm+gPnrQjIL
cqp7mJD++NYNYVRMGJPXEIKFtmnorbBMN9ZtXsLt5tlw/H0/DsmqCEQsO4+wyGIyZyOZ7mFZKSpt
9yTbiYWKR6HhJksBugzf1Ye4jJ1KhYDqDUKp0y51WdNb1ynEOCCec+9Pa+3xT9/70Vo4WbGRgi3u
/OrWTdrZa9It4d5eshZsVdeUO2062carVNcGoYazRg4Z9rW7PXnmCBgrzCoDUMWYH0YBY1bkMfTC
z34OQBTZ7W9uhhq40XxwtpAWxva6rbVgJaRGHNF7sZaSFS0NunAP3xqt9ApSTGCw7etHK8J0X7DB
OnIBtgg9bu4VtIR4unhyh/pwH0f41IG7D7CHuo6gBJX7wSyyKtwoyRUtfJL6c743XfHkdGShsuXJ
bNeRDfmp1W5C2jyWtd3t+AByI2gTqwvPVdlSoRKt6jgcRYMz1LpyqAE+Gc4EkJdaWtTegWrra+39
GB6vdW7X5+bRtvmh/tNPa8Qn+7YF5QEy9vOy/fQYlZ26/Fg6m+k8jyG4Ysgfdk0PdVfUhMGIyyyn
q6ibLv2QTtZRqzUF9/BcjFWKXv5Pu+RHtzTOMEfSWX85uwGDBBOeAVJguyknT0Ipz6auwUj9TMvC
iryI/RrzuGHFq8SgC7XHmYMXd3I0ze2smUtmz0tCWFfzAgaN+VMP9rGarQDns8dyAz9qgNW+OYzM
Acxu448zY/ZzVBt5ZXNUc/hZNTRYxY6MJGuFcTaWitk+zMvZgcpuhv1pUJdhC3aLwkf0dYvKd+eQ
Ays4RXFoAwZsGlQ9xUpTp61Z7GqQb5MbsKruUi84OOau7AoG1CMpoQi4EDSlSgSBjW+xda0OGCzA
SQbMXmSChG4G5Cr2J1XQQKyJGMOrga1F6hU9eMXawqPam/aYdjNnaNi0GNfaQpPawjxz5cnyO+Z3
BhZqFxvmFgXyrpch8pwxWq0p8qebqWJeHYd6+BvmXTxMRlRWI5C/4eiPn0Lv66VhI2y3bjs1xI39
v7z79iaMHiYrlycM8GxrIPCaOZNkFwS7Jigys/0wyLNZv5j8z4wf3f/OrfC6hWUU4iiYc5MulRGH
pGI1adJg5ym9RynezBFSo08DBU9KoB/2/yybf69tP/b6GY/BgRTXUV1K6jkbbVNZ3OuSxMtaxxgC
veow5K9NrWnb+qcZ/ZZFZmh/GzzarDniXGyGGlLStA+WvVH2EaYkOjYbs4HVlf477MqDRdAhjEXs
lRBKR+tatJ+j8eb0uzA/1I5zVvMW+ePP0oB5dQGiEu2fTX8HVgb+229VF4o6wzsgWO4e1iBn+G17
O8f0IGh9unMebdI4Q821fG9vjeO7aNa4rKDbmx2FgjQ9rOp94GekGnYeqojYOlYab8qxj5jF0AE0
FQPj8RXI7RpsR0hvk3prNcSq3GCm7Z75VsNwN1MBR7Fuc1pthHHPS5Z2SAOTX7gwnkpR74AIUL+B
+tcw90H0WeOtbjDkcTx+TTRbINlpgt5FU1OUmlnDjDEreEh+TuoV+ggETkPPhrjUjXurSOYcSt0y
u2Gmh43gWDBlUiwG1ja3r50dc9KTY1mU5GgPYQYjemT1ZOVP5eOLgu5tudOTV88gZTcZRq0M1VGh
Z0BjqgqBpaj9SzOt480Qaj/JKpuazUCbCjmzg81yXBUvD1ZQM9tz0XqRxTtxGCu7uezGqF+VezdJ
yeOOY6IdHOMctqF59OGUwBbRaANBLvXrkv8Mi32E1PkWGoXOjIo7Z9MpSWr4wy9sS30wiNaY1Qt9
+OePyjYHyptBouvDf/3nSx+6n9XkvnmKqKd6cZurb7wWc/8FF889tKsV9UhIXf75Ui2lz+wHBdQS
5R4mp6ChKMibIA8qFBP+ZeJH7O8AalpFjqFjOWmQc/j2ushLVg+5eSN9Bd1P8j4OZm3epPJurdZ9
VlUtjoTe0p8DfqcY3TasDSDHLpX5VpyExqHhdoGTONLbaCOVOIdj7t6nlh8KUKAf/vyyauhzhi9n
6mLGVcwbUaYIjPU1HzHLD8MFv2BMMgPM1FfIvx0gXdATVwFhMfDiwG+K/T//1kLWTQurQTflwwug
y8PjNuQxqK3mWY6hx7h2BjYu8xL3ZmC9SHmYrMl9DooJGpZq1aHawqQ11+rdKNb/D+34P2DL/wtZ
gNvHb311bbyX1X0Q9v/C9vvWL30x+xMz8mllExjiPUY48erXo5E4TokqMay/hczNL4hCLSDwoy29
4rilvurSLndhMFri2swA2HKeN3ENSBjabWk9I10bJv/Cg/4fOfnvlIHl/y/m5hEvcFH7QdQ6sLv+
83K5sY12YS4m6+2iKaNlY8Uit7MxmugPdBGbhm6v7lLlZz49rG1PyQu3YY2LfMsP3jZiWteSo84n
uubbU6tFIZnn9N+qm/EXApEfACdEi+M3OYXnHJdtHV7++bLVePcDefnvPxH53xRRiFfH4X1DJl5w
AxrgwaP+6wEUrRVUnShNhqk9OCJ23F/UgMvsOuO8ErgJdmeg//c7aK2erPaG6yuWe8sLbxpoEb7n
3vBgWefo9WqPMvz/0Lj/I9fxWCDYWS6wX7z8zvHIP9f/r+ubi9CdDUuZjONhQ/td57i1cbftegHL
xDfoHxWBbu47RnAs5+fN1H0qcPfO/3wp5jz+73fMAsD1n9zVPzSY47gEv/IDLyJ7rJF/XREpjWAK
H/qoO5AlnogxR1PbTZBi5+3YygzG3vRcc6wM09p3nmHtitLkUVMIgJn1Inets1e2OBceX08uzF01
QcRww958dfseSkS9+Lf/fs3/8yG7uNAQdRwtHn63AyDq/7xkSw5DY3IXSHPxBFvdpf7Ggq///hlW
6D8iQP9xa1xMTh62VQBMFSDd41fQ/PvWdN1qqCJsczbDV67hIROml6dWXOYxUzaW1wCqn3L3jReM
QGkin+1Eqx5teE1HuXeNSHp/MZWNtPSCuHXiqT+PSoJCUxhrC8qHH8REoDvtSJCFE7iYLhVNzVRe
MdgfHsmc6heZA7+XIFn73ViXCRC/Nw8kJ1sNSDTM9W8oc1QUn231FWiT9mss0Mz79QONkHHQraxa
R6qXmbYzPmF0nmzC967lsNmCFlt8VqV1mPI8WZ13qib0w70Zz3MBTgx8RPfhrVFX/tI22E8BdKII
bn/OhuK5LTEb8hdvzUj4hUTQyI/VjTTIlzxxmBjj1kTLOKCXWd/adpppIeULOh5ZnLp83q+h+CsG
627nI1ge4xAq9VL7zQvZzsrYF9NtkCTmYx6NPpzikAPYaz/aAIolMU5eNR69oGCrjWliNJqr23MS
taaoEONhbu3WbGhUmxVggOoeTUjvwLYomaHtyLGe+DQxZ3w4k/bO7HjkQP1ZmVsFzGhVvPAcs7VO
WrdMl3U/Tfpr6MTCLO8BpL5Udp+t+nUxccA2+HE9uJQmd9K6GyKr5Gjp3lGfjgu+oxr2YIFoh/Xp
v3jmRyQcmDtl+9FAaR7bfS/vhgfn1RyiEY7zPPCsrBCM8NqnbrPzO05rlm/1vanltSTjvcnfjFxf
e7Peb46f6hIw9OUxdDS4V2JFSKsbw4baEvIgf3aXq2m11Fq8qPRxmmzPDUROBzu7AQZhgIGTcoGb
n/HwnMPVLss/7nwOZR2J/iLX11oZaGayZGhDlkvFJqvZ9+UczU0dhZg1t/DZK1zI0Xth9qxCZKVb
JxaUOx98BbbMYxzFPQKGsOvyAhrXx2pD01ZQqPtny/oc+DcyELEteuZNp84Pk96GbY1rTCz1m9cN
oOaTCFMxPRELmRuOyFWJG8KfNTRM9dwo6Ogmg09A7eUqe9gl00iBeqADeEISzRhglxbMdYA7PICK
uoy496bVb2kptKKQQNZr4XdJgIhJsug/DV+YbN9XqWiSb+lAMOrgvJaki0gn6QZMyel2MGi58150
30Xx5Iecmk3Gi9+Ss8C5W+4hJJCaIfDar05/5XZLexMKlg1GAU5giEGh5gv1hECDC13NRw+++fuS
O3HZ48aBHZSQPTf9arkYCqp4HXaoyhSiNpS6hU6eihR+lg5LNe8AM5gvwKixujzaDj0r+A+4eDzI
g0d2cH5w3HbDp+FYByxMuuqWDv2H4eCi/L+bjnMzcpB+aXFO+3+GOiVy39QVetp90H+v/Ohv17Ya
GK/v8L2jUp58/Waps2441Sg00uSQf3Fm+TuNj4Sio/qUNMBRwNgc3DIC7pGt/EP3OvJxKQ4kHcP5
LQ0vEaHDgLTFEZvROWxDQ3HSSXh3tjNHHs7hUv+EfRkZgwI39jkB13WMLvPW84QNGR5BU9J2gzuI
dltzNpApXrWiG5SlEvyZaN9JcfBsk+YgF5ArwBD/1lQOQ54y0vL7sUaGIlOE2Ua0hi+9l1SrZCFU
GGSuo9x1aKlaNs03p/ntMUtp0GLWb7icl9KLWoVFdE1AxmHnhc61x6Be539DGg4SjsatmJ4JxLWy
f4PRQB+qYw7EdbYuk40Mg1Un4fQyFTWttIk60zE+T7EpX13Y+31+5dDyzOXWTZ/jgh21SGpzGVf1
q+/BfuxeoWNLbNwpdYJXiV1rzLhrGxqJLw5gDLuv1EbELaArR2t7J61gjvW28UvPTK/DTbsO009X
3zuYUN4GKTZ36CaSxXyOKmuk3ghAlcS9uHvWh4vjRUyHcDnuAvdKRVXHnlPtwm7LsNKK+bgUp1lh
VVoZRmwWcp8V/d/VLKNOvPk+2kV/jdYNBW7Y5+gY8ukH44HabFTqtwpun9UfRqzEEXAfqgfne8uF
e7i+86/i4s6n2k86FK6PUtaUBwIeMCybGTpb+dNO0LlG6NFgxNSkj/PYHzxnvW3ertXQn4J9aZ5b
nYQmMOHzWGW1eQGpWXpHDxaE02OclQJnXxgFguzL4Ckc3kT51a8v4fBuYA0POJUbyJMbNTHmOAVY
j4FtPPMxEOubWrbD2jyp5iWZRvC3I1Kr9j4wXvkMFXU9lRrDjfz224trpBbyKv0wwo51keZMNL6J
m7kaj83aDq47IoCp2YiDzMSTFeHdgyq5PpgWnOBy/g76a7mULMDDEnymJgRaYR/HbmDO6qC5cqNp
DJAWHCkkrW5xI3RMUVUDtvouEZowkF6VUNnzYGBy82KBFRUEK9tC9MU7EA71krSAGxgw0qd5wh6U
rfOTk/BeGS3Zw0u++bb8NII1kUHfJo5v3h3DxSMnfkz4hE+1XqvRPSBMR9FPeAuPRx+HsYa8soDD
9yAMAIBEDrSZ4awwAJbe/FwsO4/HjS3RFsBdvW2w0oCthSKBrYeGDCtJj1TMVB2BC8j+UyEVaI7X
lfx4c01r0NnGhyLT3iofvv5RmyOyKOaFoPVpi8jPtxh53xzozuZG2q135ZBJtXN8Dkmywn7yX0ar
qmhlHBfvqRiKveUtSdf8WHVOnT681BCzrEIMKKqAPxCb7RGXiYxA2zjtgbBBIyDFlKm+xckCkbZq
Urj1SSTXWjNHk6RUI0BCUHpb/iqMm70FxnGySRwBbxwsavbhR/g8ZG7n3gL8GdwhHBWzW+g8pbO1
Rc0ffrZI5kPEhbq2mWFi9deex9eyAchEXkqzRmfxpKsnUYfx4nZpPkfID/StgrDNaSHejeFiE4SC
fSNaFk1HT+HAbJGEOpnbhw4gK8IHDCKq+TmpgMEOSS5fJ+/QLwYClyY1UN2b6boAfewmnH59nmF8
muA1/M7ia+L9ylYTzaGmri0oPpnTecTodLDGxIDpBIKtz4T8tLcxNiqYdpAdRjgj6QyMQBnUhk9Z
n1SxJ8V+WH5geG3f418uqLCoNt4qMzWcbyABe8+sd9r60E1Ja+MTI6luET0ydqKZA+TGlKbCRaQI
iVHIV3mKgggXHfnWJkpWLytDdEh5PKAf3SZqv8k2a03op7+hOiSdc5fFTNFM22iyFZ8vTlO8a7h7
zvzBIfOXQQfNanrY3rtw4d+opULiPNhK1GlobcXPmHk1QIHuF7hFTwvsA3tydzaGoKHHhpA49ozE
XC8mKsdcvLbhrmgcVuZ/tkdb4b3A9MP6GkQRKzC3uQUZyMtG5x0wAqVh/TSXKuPjjO9iPy8hjrsQ
UbH+7rU6Uu1ruBnP7XAzLUSlyZhVeBrau/sLCsLCq7MFuMjEqT5vBc21FxWdegcBRqfVZwJZND8P
9wiTRPjhIcNOTVRBCl79TLhHEdrUdl9N982Az2aUB7uynuAfSbYskOWKkQFQUXHe5Da8mhyEel2+
TCNgSFBz9aHgBwhmoI0Rb/GG561nSLrANEqC7jKFqdXtJLLu3fsKqlbX1bdTuD9Bbcc40XbzfYWe
QKtpo/5CmAQWPJZThCOiWbuvasSFkTagxsX4amYTMmt9kLK7l+5yN2o7Mm6mcw6MX+FCvb6p+Wf8
6l74Z/9T3lvMYkF+crjcr+pt9RDiOeBDI4ViPsK0RVAnE41kDqhYMRCwqTCp3SbeWoRk/ZQ3h2C+
TA5UjTHz4fFPcwvNU+6K0I8gQ/ZMtOJrdpYCXvihgMNgiLVnvYXzVrb+81JqmDhre3UwvValgyqI
wZtMsO1QIG2DdSjvbs6UhwtFHiMOOxF3tXkMSoAtRhjljsvyEVWssvGeBUzhuwZqxRrZBV6jrHCJ
fz0rJcfp1q308Zk9Qkg4rqP+hYYH69X6bbYuNZBh33QIqPMIRzLzJDUrdMyogpgKXAP18VNdlrN+
nUwkJG5cQLYah2jGoTNuSVN/g22JoXRFojkNHgEzZFC3TCo0gPmx50mNU3L4LVJv15z4vub9eTm5
M0VnCNh1QnCrfyq6kIXmmcCTFejt3+owiG0Sld9W78ZLg0WrYTuIQ/7aq7NSHyO/laxJZ2ZdLFFH
6x5r58k25xje0tm9V+FVd/dVeTDpExCQLJzwvooQ3UIj9pO1l0WKQ8hzyWVA+CA0V4r3Fj2DHYdb
n9bBlzWAOtoAiqrIRciJjO9G/eK/69e5lQw50jz0Y3hmCE5No48m81Z6OFtAgdRkVKzQaCQn7dyD
AjihMcabT1jLg28i2idSbp897DtjdY9BoHHILCmcKaZ8vTC7IceilfsO5F23lD11p+IwwlLxh9mn
cDmvfqtj0Ru7wNfgssJdO+v7tKC4+3ATITvTNk8GgWGyWJJcCAirt8rMzDpTVVoFyVyfO/2XzDFu
moWqB3/IiaPHHeyjLUit8G5A5LZKxILeK/uZ9995g74qQh4u98/bcGkU5po9KFPRMFEBSmH2kNZe
vGL6gjrrw1dPhThuQzaPcc53mlwszJT9QZSPCdXw0cod2uCFDO89aEx5geG1FjHv9q53NP2Ed2ej
eiEqa6abs+1WgfEtDkQMnnnh92D9FECK533rr6d6yDZ9zQGZBinOkrq91ScNZWR975tYimM7pw68
oCJt9G6xD0Yfzxih8tTZYpzqcBO1eVL6btcQnU/gwzt5AB+PjNkDRVrxBgEqu91mxWMVQYF3jGvR
3LGvymU/4TwRYFqx/JH0YbDYahsU8AXJOcVfAozn4W7L98sMbDUZgz9iTF1CXRLNw74BFCciMKZ2
BoyrETAuE9vAhUO1OOFCEHbEhbvhDsEkyzvw5j4Wh7U4tNOe288QQ+zyVnUHN0zxYg0vZE4AaiYl
PEFGYixjPiS4YUYRlzmdEHscniDHlHZEvDjBW0qI89vPN5l/jeabZ16KJuvHBN26MKNw+9v2ewIW
HUW3SaAHFWc/h50fSxlVD8Lw1HVxvyKNnaw6WkVUtqmnkT+I0t6gA1iJ7rgGietjYMcAFtVblOj+
T1+iYxreCBzfUf+V+Qf+8EhgEO/UzSA7D1X3x+/2eo4HNBDfKAFlm2AixDOy4FkhLIMTcIVZGS0h
GobD3Dzp9fkxLId9ikvLiwwhAnxYuEV0/Y5she4yMpF6ayHeZIURw2NUH/bb8ALyOjcyu3+D1zT3
aQLUeoNCBdyiukGbih6Fg2FuaY2okEcQHlZ98IysI4dQpk4dJZNMkDty+wuXWBAxFlAx4t03L3if
AuJ/vz7/dLbL6rxiCeTWx+Af8BCbeodnukxHLq+rgjG67+ZjDwhlo3UVQSMxnJuYsO6oSTLTSnt8
L+0HmFqAUSQYHfGSF4dT9QFJBJ+/BY//Dba0Rg/j7k1APuultI7YWAqpPzaOEF1+SOZxBMrQzqdd
g0Y8Rb4BNgsZsqneoUkeHLxQ54+d/5UTbJh0Ht4XNMUIjTycHFpPC60O4EAIZ41+FmGCRxN+WX9w
qwihJkKT7hWEMPFT1A2M2d3cZ27ShDFAcWXHJsIaGzykeKkzO3wpXWw7dFrIWwBGwdNAadX6sgFx
DVJslZKcrfnoIVaEtBXiL30aIg5gMdzrCPcE3vocplV5CqnGd30OVQbUDMpG/2O5EXl2GvCIF2Tr
PGQfqijxNXJQicqpuTHERAwwj/pmdXGeA46AA4rpiJpPjf9hddH4E0mDBhhVt3jG4BkwfuYH7H7c
Rs+jAXmUSCQ83eAyI6qusr49dCJy8Vfl4+HC0wetU4Ezw3tFAuQ+onIAOJ3gvSgBUidt3GmmxmiC
K1uCoEhQmUCiNO0V68ZV8CAvZE4tyGFBDP2k2eDy3NHOlAtDb6rRyIJ3+YImiQdh5CkkyK2MUbfr
FRIt1msJEvHkwFXt2fhtOhTlGEDB0gPGgl6EbwAqI7V8RsLTaiS1AdA7wk8N/g0ROkgLgtm2xzBh
yAjLe4YT4kDvAAYbwxR7yMmAizGsGbEYos1iOElBzmGmddF7IWQEnJsi3wNjPa9RDRj+gXhaWxhY
b3z4ggaFlY8EBKojyIKV3DrzAlXF+DtgROEoKhSmffmuz+4XWAwgmDOyDxBKOcPYiAwtJlmkkJC7
FprixS18SzjSmh0tvwgwny4K5riC2wTb74YnglNiIek0Jo/+GateImblRBjAgc1ECZqbR+AqAGfj
vmOo6o3YWJB42gEmFBCg53QSj+W7ipP6RU86lsztkzpIUONXnHLwzO1oKBIzYBvGgOa49Ee+xJ17
VeuxnK5K7s0abP4Rjqt6yz/m4qvrGB0x4h4svve8CNTX39W7LiSWRVQAzbXQac14nk8R3lYlsMOq
K5my7oD8zrIfUZRZX12GMunRXvHCqxnxffCgs4hV4F3VUNS7wUQ+ovbr5qyAwMaLSQamHAxEIMIW
K5P+ca3+QkQ2NUztNWiCm6s8PNeRb9lTu7YBaBx8WSodnB1AzvlQnUWN10U5m++jkwUV1p9KvBur
RyZO431J+tARnXV8P494TUVLuYkg1wRjuG5TjnuWO+vOyyc6rv+HpPNabhxJougXIQLevJIw9F4k
xReETAvee3z9Hs7GdsfMrNRqEgSqMm+ee2vdviY8MmRWsTTHp7BfFb4j5ith2MzRvZovqYqa50gV
xqyzqO7SJLaldCliZ+yvwWCDNAZ+75mRPFL5KOUq70PzCu1ULP3mYhYEbPinudxn2b/BPMTW1xu4
KmrdswFXS8XT3oDpQdRollaW4OQYtQq8sp9KsNRXiI5fg7+RxLNf2dla85bqVXMSeQGUxYAA7ZyR
cnUrz3UA2ncxBCzhdmzsOm2fqCu73YtGeRhU4QsrjuCUUljaolm6SsHdb4tnhdlhyyJL9pjlZD7G
xXWHVbp2cy9yM77ymJsNrYUZrUHSBw0r/C4h50R1efIrEbpiNRlLJoKGYo/MdsqFdJXWduXKF+Sj
9AlWSjKHcSqO/T/rFywiubc/rRcc/S/t2NJxXuULxZ/5gkObf+Zr/BGqC/Gi/HIX6OJSfaEag2TO
6XIWViDB+kXfLo09L2VVYlDggl+1X16QesD3GH9ov8PZf+mb+WgCaBoMn/gIGCzQYi+CdlGEYEUE
qTjwfkrsANXY/QBcapNQoj8BnKHKixMWl98OyQ7CwAJ0dQq6GRpe02EyALJUly6CAd64LmxTeg/h
e9CzWyhpZ8HMdp2a1ocerGsYaRNCQ2gWccskRYg2YjD+zXAMfYDu488IQCzT9ZCyQOC2Hch+ag/L
Nr0nmbFJ0tQzCsp8w54Ie/EHa1n0d/NSZ43TDRFyWmQ3Y8JkgLZFducco7+jteaqSTIvPBnK3VdL
aqb8KqnjIu4loGXsAX0kun3J9CEc1I8CKIVAGs+I/UM2E6Iy/BbGyxTSPZg43npMFo1wkmqsa2r7
0pR/NpzEMqnglI6KspUSJxJ/NHYlQlUS6VIJ3Ailo3TNvTKFi9RJm1Qxl6n/p43jok5kJlXIjA0h
ezSlaNvEd6FiOqk+neWigsQaUXIFRd9adJ6moH/gcVzOZehoWAiEqHH8crTzeFsJWxW+TVrS8Exf
tnCdTxlk0mLCidp+ZnB3zZLyQJ5Xs0u9lFLK6I5aOpO/8J/GX/CDR11lKioXjzk7huFFK2/UKAWW
AMHVlVc75R/ZOK2r/o4/wt1qwuxUoWRXXJ/kqclEPuDXLa2/SiWArj8oecuumu1wcUaNf5QU/xaJ
5VkXIDWb8AwxuKly7RpSZohqbctYE8y++icFmr4oKumfauj/kmnexGLLMjuav83w3vhHi4mXUt1m
NXRhFNgys1VvWQxS/Z/GlM6lhUuNTl4cjWoTsZXXYR/sw4ZkMim0FLc3tWQntmw7DQK0ZqkIqBAC
FoDVMprk5TxMZD9Ad29Dg55o/kj0mxggb0n9W7z/KsVHW+BZbs2lnCa2opdeVB5iKXZb9HGVgi1X
6hVo1KHJtG2tAEBj5MeC8+kHIXl1IQi8tTbG0inRB3ymOHJzGRkFLeaEiYMk/9NN4dYo7QVKD5qv
/lA6/7No6mtSw2y8cxDFfJtOdGSxsM4GtJ5RG1e5AitszR4WfG0gYSU2ElLxpsLGdcJnvp5H8dNi
v5VjFVJeIC0EAO3F4KHu8u389ne0He37bBcTqRZK8O1q7FMVMrPKS+wSdpCJtWVtouNG7R/I1EJH
RJyR91pgOR85Lo+7ZVVKTF2/3l/S25DwP9Q/cXYHCU0b9+UQgaw5hrX3kZHnigFLa25iqd6lU+oE
KpVl/SPneC7ecXAKjSs1HeAFGm2z0JgZTAAIgXGjJGzLnCE4zp60L7bvgla1U/mqFg9Zv42+iYih
BtWbrrSFnJqvbs3fLKEuqS+mcW3Sv6ohVHDOF6HxbUQZKJzJD48Z82jFAvERnXg8EdhFkiGFGBvd
MC86EL7AwKQjlYwuldAOLAojmJBFnTOYJEuDPByZp0DsLpE1frC1ykRljBh554VlfJi8CfAf7rmN
KleKl+Xx2keh8bN/mLNI4TMbZTHUFEx5b2y09q2g94LNCIO7rp2WWk1KS27icGIzUNqQSm9wjI5o
m4C/aNS+a+mvJB9L4rfR4mMNLIt5KUtmkP+rpM9kXlPFkLyiSAuJRa9bUxKjd8VskY03tSuKjE3Q
P4caT8qowFWP+FEUu4v2s1HsOAKSfQlBvhO/FfVhsUt3w12/sGMY+VKeLuyBqlQcdDrWI/Fcnp5i
8xS4Aar4FugQ1iW6JSXvwGRWZc4yNue23yT1TsLFZG6MovkTVKqq5NfAizUdiBndtvmrVneuKGEo
4tH+qNpdN706/elTB8pnqz6PE7ZPc1n4B3V6qdLZNA+YKPRsW4ANpNOhDL7U4jcdiEQwvrsW9/3X
aHwY6BFzw/gmP/GkZtMxYusH9lbH4zCt9NSTfpPO1Ydd154yqQWyw8QM7tCfReUYZpdqWnfZFtM2
JgnCazJ8ahpjI1kjDuseZBsxko9WbSNe2CgAKDEN2oWomtyhbMkmTrNfS9qxQEBJO7lP6/RuYMwj
ngqLGZi+k+utll3y9qh2ICOPTjnGyoF7W9G+QQ9ENglxepEOoFU33WDBQ7ffJyiGhE5yBa9Tcwnm
dU7MqL/S8RhZwT1hYm9+WTXD1C84FqShlHUiEI/ifBRJTtR+muI3pwybDh0CnvDVBM/AfKbGT0lY
Ik0B/alJBUjhpkaPXPnx0eg1+XdAxm/GGXdAtJx5bu24OEZcD7IdGcl9JN09Nu8NbroQaVdPnmP2
FYd3/PfCeIjrtdL6n0ZurkYWMG0s7HK45oSJ8HBgojgG0qcxHZhuNeRdgtqM0yOYPrT0Q68PgXnK
jIpRyzmVDy1zmNEnS5ZvskVsd5axbuaVpDBarimHc2nVat+mflOHH6rlDIHsiKdKtLaoZWu/RF5f
ZsbgSOJfSpZknH0N2CsKlQKJFt5UXkEz7FmtqdqCuylRxsOxNGO3yEG2RTS2SHiUjMoTdodoUw0k
DdHATkdpPvX5+CX2XzX0RJr4xFPu5XY3SR4Smq6xyAnyv9gn7GR4aCKTmK+4/cxDaVu8u3g5A3fg
RRTYSRK93A7vQbfS2IpGMp0wLmUs08nI6DRuAtB5S2Mgp9N8hopn5MRVWJg3fVE8NGkVHqj5pKmr
F9tBTVlpFx0S2kHhSRDQU6p+/hrijTIGn3WFfMl69iFVqWOqm3HAH3WqJNrEsLBJJlkCIdK66E/x
fW3a7JYV+U6s68DtGkhHsLSTL7TYrc0Og5Jq+J6cSPEyiWR2B4OEBsGCE5gH80zT37wbz6LCCi5P
/1op1VCWZEp5Mg2mH9XsWD6ZuNbIIr280JmfoQr3bbYUQ+ZZhekzeyBvN5s0R8+8rjhV/kMVdqwB
YrYtU/ilS+6vcvXkRzcl+Y56Vxk9JT5oAQ8790xwZWtO8nNQrULRM5p7Yl7SHr1muCSso7EzDF1H
HK76zqY4RGVpnPxQDKDHu3WBLOKPuzHXVxVziq6qF9gMuS16Wy2qZVzltlmxHqbcGPAqmB/XDctZ
6SuqM7Uot7LPFtYnaOKBIW9zX1gLLYpi+pzDMnoGCZ9Qx0hvyRASvxxiDXtqhjiKUyoPatdIArso
6bRh2VS77egdIf1xq7q6SC/5MVjbXFgroE/2gMmSPo8HJIYpY5IqaGr0ti3Rw6dIAlouVrbUNRcB
IgHxxnrh6Z3VF3yaRZhK+MryN5HhI2kQxzHBKxtZswImSaibCGVmSiXc1foSJDOYUX3z0+RjWEJa
XWTZSlG1O1f2662Qd6tJLpc+Vn7xNXaFHY5wXZgZIch1u7QLTKiLhO/U8YGLf1FPuYNXUv8Yzk1P
C9woG98QX9aIc8MvkoWpN58Rf7WWaYcujVZygDI7goIArZbZ8Ku0WJOUvVIfQQU9wY2ELFlrqgy2
b/woLQsFvcOulrAOsYulMpU5lQSIX6CV33QxaFPgS00ffIUm8ROksp5kxXR1tIyu/9V58uSQ/iYU
fNJXrfDTTBL0DZ/uLf7ozfrk5zlGl19l1j8LnxWg7FRlIXS3kuCPem7hRsp4m/dnxbj3xj1oDrF5
zNPuoI4YsHN93+KzNzXxzJDy2GcITepzCGTGk7rXjk3HrCKgHsa+J/YYgfRhxEYLq7eQPXFO28Uc
yetI7dZKJjvvEb/aFVBIFEZRs9crFsdWlv8R/v9tNsE676pt1fhM6cXqbEr4kKqYCIVoq/KhJu8A
SVFYNhAGfVocKToPQd0te6P/acN4aRuJLeNtyRBpEG847GDDW0l94Qd7bAO4IHuZ1kAIdc0ibycy
iZV37lR2qosQHmhAB+ktcoZa/qwV3ZqKh7OYcJfwbU3JAltbC4PqCZcgIFHxEuvyYeirvFWdWRb2
Q82uqjMtRPxcsqYEKEj4UuZyYwCk1KO0K0hWCKzMjfhNdKIHW2PRjIuCTtw03yNGjcGmBRKYqlc9
lqjjmwVG85KbrP3QK8JIjcobxOFUNf21C80N96wJLoJhLK2e7Qeg/JFkzpW2cxVmqC2Lao1l12Li
uRUn2vR1idpB0xE2w8Iuuq+B1mg01jz+DGFGN26JVogSBoGwTRLZHAge0mqO6g+A8XGZoQTIbDgk
zGGaDKdPgVQ7u/ojXZqoAeTA9M9PaUYBKYV3Ck8TP/ucxLFIckhV5U9DBek6Ei+/m+o7D3A3xIw0
tPlCAMNFEc5yaFEx+ezJUZ0S0QM7VZe2REueULqK9AETto+WCrQhdkwKL2nyQvERyn0s/yk85SVd
DflDixA6wOI5oBDEedcb39K7Kol6O8tb2xoqlqfWm0ETtd6y37hhFh/bBtspD3QwvQK5cmYojJKA
Y0W85ZHmkccNSWmm3342uElM9RjqoNYTGpQ6c6d2o/bvjdbJkfrTgFZNJK9J4fCDmx3Fw56M8SK0
GlasYjvBS/Kj3/8/u64clmvy27mt1WWCy7KZhI+iir/HlMx39kidm8hozmpN98f5NfVCVtrfsnFi
CzBAYIhtcZdMXB6CF5YTi1LIk9bNyTmcGEFZnBiATwEu8UNoNM2xIutQ+kgmk1PI0RY37iksAPYS
VLXK9f2TXJzK8TFQTinKX3PPhi+d5DlFuVfpozd+kO9YV+W/rnHpPwjqnqftbFGGzQ9V9hjRCRLl
6qtKV1azcsXiT2g343xQy7si3yn9mAM+lJiMo1bZyKyWQaPbAqts+jcNr5kvmPiFEzftQuZiwoea
hxcqjdOYt0+f2jYN6ZSK+LuMk61Q3HKrBfow4TEVQq6Sx1yTShIDEUUQorZslIjiGfd6bYWmGzT8
Wzcfy2YVF8pTT0JMWjhT0aQ6EhWTBpIEgV/OccfmtzGvNxhjVZ8RvKE2bo6jtH3nczURWg41udFf
36llTB9ZnPCVhgxjoc1UsGyG4YG4FLkD5Br4YaSZaCX/Gg5XQwnvIoumVE/LgA9b0VFZzfHYV9aH
Ru8bx81X/W7JAd/0siZRKIE0NXX/TlabvFB0/0E4+0uvo1UKBj1e487LSPcwqTNk1uCMj/W9ZM2N
836WKAeyigFRwXtVsf1WBiF2g7WQfXmfRzC1/G7JHRpkay3z9bB8e9xPMMIeorauBvZkkjM1X6f+
0iISwjSAUDAs4FogQYTTtmwJ5mXoAdu1V+XaJarnLClAO7O+D/rip6PtencEOusn+cO3fFLwhS9D
Y5XPaFIp1cXwnw4RJSQh/TWOeYnfCcE7eZvuq+0sMOfmA853jDp21pawtT2l7zBI7930p60Kgfoq
e0iJeG/Iomxy7dnwxciwfuVaOTTvaLPK+lZAPf2oOgY5RmuN6Wkif40mSIscIw63bl0Nj8yHCMvR
hqt2kTCU92tw6SKsPSxb7+HF3JEkBZiBi1Ei4nBmuTdVHK5sJQDT/i8ghKNBiPQMygu6FYQONkdo
eR1RpZN29QCMlUSAiZHFzjK8DOWnyf7hV1pkA4kS/HGEAu+tOgQ+MG8NtIYSwuykGDLGFMxwGoEg
K44JGAqvZ2pksX0GBNmLxs3qOemgtkjOXBUp3mdaopStgeDZRWiFd2jq36njr6UMOjWsKnzoZhMt
s2Jg2G+RdxXZoY5UFQf7SPZdnK1ePlXrsG/XcchNlaz8tCVo7l/PqtqJRERkPMrBobXGjYpZchbv
7xYmZfBfQmoW1U9X3nGaO0kOEkF5l+LzNdO/pCG8cZeOzOmYyk7TmghALoU57ZX+odMwZwFqBu+Z
zTaGBTUhdrD5sRH9ZOGSTAqwIRLwMpjJCW41lJd6fLa44J2rtHs64jp6dcVdyY/DTE9Pj69dYqla
gjkfIuGQWPCTOOYHBGUxT1eDadwi8wkCkaSbd28FEmBJSFCYhpf8Y1kTNK9jWD7MxTmjYBJgU9aj
tI3arWWR441AIbIuD4jZwUaJvVrAarw3manFZwoXNDt/o2IIVevR8fMeCxmqT/im3qEbE6jVnMNF
6MBQeMT8LwS+ruRzi2MqBF5AD3FAGxi/MQRgoZQUuD03hUgceGw3UuyVyVYBAJrZm8Jc5qtP/HdG
zeTPz5452bkE97JPRvliiIl6jdTPiIEDKlPxqfmbgggKGR0bx6IN31rWt1m2EQ10aT9q96n55bZg
fzpnw0WV1qBbxuzWGA3Jo2ncythOZGtU+ze+YpcFBs4r0VkGEoaw82uD+BOd4RQ7Z60Rz8ZgBKOn
2spLoVc2ljwfVX2wLXKRTE+j8GeiUsERMBFQngrxRo2X0Mvw1vIPKf8QTNY2LqEIuJ6qmO8PSb5S
RVix1QxK12NFXby/H+WUSzud1PzQp8v6yZBkyLwS6vxdPNR09x3BLkjw3PHGolV/qmanE8Ro7dmE
3ndkHe0K0RPfIXHnATDUz0cWoJ12k4z7+y/PBGYjo0GaX2u/K+ioL/d49ByiUZYq4LYVf0/RzRo2
6oWDbNi39APpjRFH3jCUkYNsrxa9o+Pn0MJu7eN8nshOyJhKz+/CvzK97YiwOWaXQd2bw24GkE29
Sf+0QF+w5npxH16jNobDhDWdCjokaA8lgvAkl3ZNn9zmHzgLltPIzY32XOJjSMrHPBduoXOKDsqa
NYdXE9lanwGOOydu0nVq/QVRYfegCVR6Z7FWvUKRTpqc72fMJFiTseeT+ZZwM5RtujbltWxtE+7v
MeoPQ3we68AzGUv1dKvYjdlnkTP6U1xSoQFhrGaj3uRpvnZNEAGf2BgBilPMCgY+aDQm7Tlrkgb1
yEE4L05+3vYtlM1+LMl8YFMWpXOtXtrWa6u1OF5IUttZzZFs+ZXqbwV9p1r2r6A7zLry0W0TdxJJ
XyAPksjV8idFwq0Q4FiA0N109SlVz0h9Fny6MCjsL2L203RQuqimRphwXAdlJ1KjJVAW9m5fLUzs
+xM/rSZZsT3ktVlfJhmEp+jz52SQXDGIP91Ejp9Jo6gKA7RPx7k9dt7cguRbjH/KwdVNaZtN1rfu
93+pXK8CSXNNPkANBhtFuiboyaQaN2bU/F46VuZ4F3yfh+5bZSMfE2FhG0CkokSoBP2CSskelTwG
dYaty/gkLZapezBsiyy7tbK0T5sY+25qEuKlwUZxzwY2nacMaiAXm1I3Sa2NkN9Ev95XBB0v9an/
JzEnG7rLZAVPTUMI9wuvHHrmQ3XoWFP9CGoTQdnN40thbAWLETf/wvLHxp3+Zaob5JFdZEyrOINm
avCRq3ZcQ/VFL0EMF316SYYfDj8JlctgnSr6mkAh/qAi7Yc5ZzB4ZMk6HWURw7P/yveU8UGGxVkD
bJtycNn25ccMTnTW/aYHXInLfxjFv4JxpD1EfkH0A0Oh2vTFTabjwgaUZVxmIfRTGs69sg2L7oDF
dNONAgrGRcRBXbaxW/Aaaz12wsn6EAqR9c5wKJq3CtGslkZHZ0lk+DKHstndNcPkDAUOskmCUyHx
lhuV1lLaqKUX9tzwxtQvx84Z+o5oKQIRJOmXoxi2ZEAwA6Kis6ci1Ddaqes7q8TTl8lQQWZqw08m
hM60Cyl4MyeCDNRnKh3jL44dKvAVGMRIqSKSf4r3JcaXDosRr0txWzGU6bPIy7VuV+T8NOK01Ygm
hTE9tA55hG+nG9aWiPSrIv+Nx/gp4bPUp5EjXBiss7QNjHqHAbdLMQDXYHZixZTLnxEtPWQBjeN0
wwlMnKpFVUGwHvyqTpv/1vstpg8Z0XbE1j9KgzWOi5eiuzMDsE2s4wMtP7vsNOjI1lQ6CWvnREqR
8UbOW2SwkCLMn+eNKDJpZw8wuReGoFwnudcrf8NoxMuSoVxuIH0jbg40cq0q8PIybyIxcO4RsgLx
GvjjRTXJSvQpazISGCNKsBIKLddmqvRmMfgP7Z1hKhq0inSkTVne84GEBkM6dlLtzpO2ksngmTjn
y46E4p7x7pser5EieAOHevUEdYpG5/it4urUeHVGuGu47NhSg/yvkz7fk5ZE+hzmtRFeAglmxUx2
fla/QtqrsiT6LhEOuY80Lzt9PJ8Vvf+oSF9QoDRMi1OGuCXqbhM08WfUVSuqBBzTS2OEA4LBUvt+
azQAiMQbipRspiwCr4yLjDpRta4jpaNuHYrqnk4PpTg21Z3qEIqNXz1dW3fB8AbA8gbbaOAaTK5M
M2BsfuQ/ACnUzVq2Tf8az65vwFLRNm67e71u19NXfYswjOBSW/Cr7JcxvY7MOVaL+jfYau7k1Gvf
44yVo/hX4z6Q+Z6F9eOfhWN0UDeSKyzUZXfALukoq2Hf7KUVpqF9eB1X5qd5Mtf6yeSQkYfgjFuU
mSXCxzLYwnf7f75wJUv+szmo9+ZCpzZ9gbhuJZtiCGugsW2WqZudF4yUFpyJAKqLhXOnPaFrtac7
/fXh14ztooJ47JbgwgjG+S08FYfyll1IkyJWm+pNlV+icPX/jJLRAa5k16pv1YHoZrtxmOwvObIq
z2kNti2HFdh3oC3+h6xTfsbRV645UnSZnIq//nvYF+MKwf//rwY3MykJf0rFwWb71D+ObobOz5Et
roz4hH7cLXFGLyJW0f//ROlNYC6KdFXU9yxDmYTJia9D8eBZyhMK6cFYTNhVmSUWxPud/ajbNTOc
URVzdhcxdUJyJDWcjotcPi+M1IeeddtBMi4+A40g2RT+qc4/55brRedRAHPQJBFJjDrbYEA2FnY0
HTMJwvnSWptSoPo4y1Q9EpJk1P25Gsr30HBvNMGOrNU/rcogVBMo6XLflrdY+9GYDpbNM2i/DaFd
5JnwPkAMnPT4bi/7FJtdwQrPlDH4SqQzKl6IZ4nQq/YkN9s8ASNKAMii5ZRbi0L8MS2SQqR0vFhp
+kwEEsnFakPu/dsAJLLQkJLK8TmZV/sa4wbuSK0HqpMGA/KXXcMVtOjbmottzHFmwGFDDMYlLrDs
qYIsewLaJsNI3av0mAZnIDHLJ0N52WuEaSp1WFLSvVHuHCe01WDLJoZhmlpcqxfeNT6rdavvRvnQ
YC5JB3x5BXvs6P8l+dAtdKdujmjaS7ElvhRRuKuqFQf5QG5ytJgInDmMe5X6n+T2ZSueDPGgtGt9
dmhVmuqUvaFQ1lGdCEtjdJPAhStZ4GHUUyeqt1XFiUH1woRX9wkTtFx2gA0n4Jho+BZBM+ImDue1
CNfRBxe5x8Klirag9He/vZhTtpsgmkYogqBWOGmAubGv2WNA/9J+Sdq3NIubUsS1OKR7ISV8LNEu
BsfdL9g990A9eolWlvW/YIQc2sZMFQQeV3VKqETzziRtTxHT7bl/jIQnJlDNCVSu0GZ3RTf3uVY7
KhRNViPgkNdlRR/m2TDW83yqCDYyv4FwV9m0yogRkCLOGox4GFAQsLrQMXGyG5dC1MkBoRlm5Lsg
soiZBKqvSOqaz8qfNSDhLadaMoORRHjjdt9oxHJagun4XmGZC6hTvNmivupUf6fKJvk/4SKBINIw
6U3+oSjFr0nsHkLFp9rUyVfAjcJlgwCTlgS0/ZCCDSDZkjWj3kqVFlUlFFqZVmbJIkv2F/BEAmiQ
qCjAb+wlzqDYYqfq632OaTchQBskGVU9mnAuLqQHzCrHJ/IqMvyjBBUzIovWo3UxrAsRzb0APWqH
odM/FcVp/pILd6OvnybpqQ6XQHRINxtbz8ReViuXrHb9L5aKUVghB5blRU7BijEfUxqska4oOZkJ
odfNPeffuQq/Ild49D2WWQz7dtUc+uiUgJzSISg/XfchF4egPHBtMCpx4oalIJ5odtk+em2tj2cZ
/YqzSNhq+JiII2BrTgDWRs4ZtHFZqwNjDC+uPgOhXJomjilLXrildGr9ryLYi3wfQmzzAiVrq1eg
7hlGmv4DKJDNHM/sLchIiP8QCJTlRBZqleuscETmKK0ieZMlV0iZ9wxMeVV42TnuglxWeYP3P89e
APtB4SXJIyGrvgZJvDQzIfVw0pbTcVgoiGGOnBp96iCphn8ThE/oUlCQONw2I2TlvymQt5o62xzZ
gouEDfCM1ligh+BPrG/aTtv230rlH5Masd4dLuWnP35xscb6yfjQLkkNiqtz2qwiaSVp0Ps/eXON
a6fmgM/Zwb+SzPvYj06l0Cx6nWBRnupiNeADYdDrtSiQobDH/ClZHK8nH4PponOEBCO38EkmLirU
m3/btBRIEgpbQZ5XRc2OJrsjc5+8tytUl9Yu4qfLu67ZLECbOZmHQTWxVwE1s3yWDbtunSSjAXPj
kiSBZic9unNTeF3IEKNbiLWb+E5VeqjJZCmyvyt2Rvg3MY0nV0C3wMyDZQV/Vbs2ZDor+mSyuvxt
hP+dlRVOC+qjjhYl9FXr0ihk/EdHKjPsmO8pKh3wYsQpw/LH0JMEBVSTaXQCwvN81rm/pmAx9aT8
qZM0VUoMbJyRUgIvovibDxRQ35xnmvpoeZQmfiadR9sXG0IQSI0ZPnUtOOWZ9ND0lZQrmP4rJKuG
zLF02caveXrWZuh0Ub2SZfDgyglwo5kGB5TsJ32yVUVbjr61xSrq6ZLvmtU9UwBYb4R0oLLPseu+
PSGfhcn5kd6bD8sPhnTVDd4KE1IfNd3KYAf0jxoLql79VhKHEvw2keIp+oZjluyUWLuYXiEQX/Sh
hBezJ+innCNM3Vk/Yubo81sPPjzdTEwDTEuNI/o3+qn0o4NitAxigmCmxTPTT6VivtGEjKXaFjTg
T4ImGkPb7L4nGJNWIm2uug+YUpSJIV0cemJmEVXfQtWTKv6WHEVhEWGCDBPEd3kRs1hbEBiN8YR/
y/CGZW4O285BeQpFYY+RhxoYkiv1VyCfRvlqInbufNVOh8o8oFzYomGX6l+hMyxpCwAlYitaDUVn
2yH5cawPGTW1V2m1nXK5qO3JDdYWdBNKszE+s8yr4pVeyBR2JXNn6p6CqTNeyvQtyXRN/02uwLyu
msSLhvEv9Xmz0wqnZiUQqfmv1Kj7PkdSeyG36OdEgiyZLvyQ7n0ZEtKgGCR/MIg4cg5dcEhG1hKO
XQHFJeZPjSoSe5PkFCr9aWYyLIknM9wryUdGd9WxQSvjyBkivwYYDBpGyXNufVBGW8OWrm/EdfDZ
0d2K01pDyx7kIweAoTcFi37Y9NDB2WcwOUAsZr3DbGsMG/o8xj0iP1lSQJ5u6H7ILZrJkPQgj0d2
SFX0ImkToYpK0p/FLWjGK2FkYd8Ok01ZyceArDXmR2G4qtozCxkcqE5f2xBnjHeKeZ1KbhaSyXEw
lN9U/StL0rjKY/kOzqRbVlR9KWh3i8pDUt9R6QHkGY4P5TNtni3/FWu/dF1yso7wZlkTGRMrDsU1
yrXJaRV1tgzKbdVjlfB6jkcuvck4IY+yL5vY9YKlElze/b7Cex5eY/ghhC/gDlQcOd1rnGP8DwSU
9S0tlqa8olMvSI/N13lMY7qL9RNYTWgdo+gRscXhv9Hq9LfqA8Nj0asEDgE7xNVe9J0po+q+EVNm
UVcxwRJ4Xp+peif1F65oUs71fIA+QFHZ+6NDDjF2ayZMDBve4wvJoTAehXXcHDX5oRV7mQl4f430
c0YmK/2A+iPI9E4nAFDNWIsvNDjUN+SWcvQkPgDf4fUw5gDugnDT/FXcn/mM73G+Q4Oe1H0VXznD
ZUkMRs/YK65eCtt8yyZESnxHfs+XVHIX/Cbaph6fwXg08HPjNOtNPOL7IdlwNIrJsB5bNLVHG9yN
es2y3mdLtJqZVpCSbqFyhhOLup1qDhkl3AE2djLiFWIRusEToZspf6SNOF3G/DKm33r5CKLayTqC
JFa4YGp9pbJbTKcB6JBcXC4d50sEpPZ42rAxLeglXm1/TU1PGa5Z/wHQSybL+X8cndeO49YWRL+I
AHN4VaBybsUXQmpNM+fMr/eigRsM22NPS+Q5O1Styhvb0RZ1Pg8aaG4L1yF3MttBjQ2BCzPyv2gV
F/JKT/dx8i/QPwlYZUaK8jLJdpZxsBTmBYtwoCuYZ8wriDuxNnTdeb5ovGWJM1+vdlHmFTg+EK5k
+Ckts/zAYrbDGyNlgL2KPIUZ2DykB2KwGjH+H+REz52zxDKAphCZzadDd/l2mce/aUpADLSoK+9k
kY205yT8MMdXk1UZPlCONOEeEqBP9GR6YiTgejTIp1IDGwzizBJ45km+2Vchh2hJ+ZHmn8DZOc2r
oyTVxTWbd0U9FiRJ1AtK7FmV2ohZq/hQO3fUx0QNN/mKF79WVjJ4Uck2y6OovZT2ZGH2f7mIVgWK
rG2UXhGH4PVh0XJAao3FGnf+IBvACKwbXm72J+w7Z6pcDjOPlqnQsoK5k79L2YsESAi97GHoZHbX
vC+FyhXHeq6zJi0XQ2s0y7bRF2mGXc6nwrMa5hz+3MzyZc4zwbq6Y/scp0uJ97XOjjDbIMyxoyna
ZYk1CE9jJ6DOmfYlu7FIZvPjy+5bJnJnnmh6RSxa+UjgFVLWO6gzBeaZvWlJG9eqTnUQp5vU12Ba
ENiEpU5mrA/HoNXqbmRDuMiA20ulwnOtXB4e8yl3A0fdGXvtVO7nqtaTzkAOYQv2NCdXifAIqG7T
gtZlMHE5MhHLfFwYfbAsWcIFGD8Z6lq1uNY8FPgeFuYy9rBZStOmkNhxwZ40+ilfPs70ZSC7T81i
YJ0MEK1qp2bmi6Q4UppRDppD/6F9IJKDGzw3Z3nqzw2jW6o1flp2xNnW6f5lkmHnOkqNsuYqBUYS
ttKq0vhCtiJ+y21PUwLDVUbw68fVLOyR9pUPiRE45jzXx1LB7DXmMmAqR005TNj9V8pZFE/usBSQ
HhgRhPwKDY5DZASyaYKtIu2jcO0ArKB/S7mqEXJBMvI5plvyt/xVCg02lwqGXXeFdZvCFBXytwWe
kWOTR96oDmHI/NkCLPARO32mlr/JAF9kOMLYRlsqUlHXT8/7hjEehGqfIs5r0nqS8s635iZRBSSC
1aENcE+FtiEoyMcWFfMR04TniK2jjucSCkAt2VaynRPgEgwPl/qBHUhX73z1pddfX1tbZTCPfbrI
elAZh/MlG/9A+mshMlPUDMAf0Ejueu1lcbdqxGASyEgTAh4i1DHxRXw30bTJgrNpOVu9kY1NYnkK
NfKgoaV6tJnZ8tIvRJ78qzNY7Lj9owE4WdixGdMqnttr534EHhxzRx3qeis05TsdZqosYcmkicIz
Z5x1AbFaihKwfrnebqjREpqMc1CxO9ZFQamZJgwqJjgOu3qBOxciaKIh6trI/ZJCgG1hH6w0dyHV
j4bBO0U0tYyTTfxmHPvoSMHHTJRdF53pq/BcsPFzu4EImN347FXJU2+Yekv/iLqaJf6t1E9QsZWg
m9KJySXeQelfOzzZiaPg2gl87jGjduVSxlR7XBixeDWEf6LKbDQ1qCt5E27aT4/ob5T+Z7z/goh5
MmpXTEc3YSUtyHpZdiYZWh5oYdLkvbMuLWhXWn8nMJnk5rEYIvA1efkhIlUmGkcEB87EodWnbVAR
fFPY48NoClz7Jj3TwTOfIVtlvnzvK0ossImSAJZlAOEQEHnzy0bZkl+j8y1nRivOq7z9MYCW2NSy
nbnEHZtkJR6KA4ZKUzjyxWNwJi1pUglrJzsyK9Dje1ZdLMldat7TqV418cN8fyi+cAzCKBw0GhBA
/vp58M5mbitoySj0BWvtUnYBLapknWZ6ZopPjU2f8o2z34xP00h3Q7/nE6h1O+Z0RHNq5ttC+JGq
E87pOLmIYOkSOn91mbr/LO1gpm8TeBNsLuayaUwOT3QEHgLKv1aYCarbFsg7A/AJ3wTNRc0lBA1D
Xo6/j5JJITHI6NrvXf8QpTe7iaJmb4ncMYZiof+2yC+U9Edjsyl11RQW1n7wjmo5wld4oKK/NLl1
oV2wDXIdAlU85nrhnagDVusL6Yc42mSLT8eFi2Xt2K3p1XUcETXelT9VeDN0Jhg2urfW30HtUK0O
sUilA3Sm2iGTRuYJpOVY1x+NFbT0wLAqO3NyRKfpW4YgMFF+KdY8CpiC/6bwrF1MJP+DHXoBm+qS
hoo5br2vTwYMX5QENx1eMswZHC+VQvPD/ppXaLDzU36qb+6N9JJy7e6DH4od6VujJsSpFRHasApQ
5RB98Rcv4zW+ct4ldIDkVDNOc140oLNwnTHuRay/ZkTsVfNsO/OYZ8t/BZlkylSVFu1fOfY5K2PU
wEE7WOXKGiM5Ynq8GaipcUdPXQrcZfbDVB1fPZ+QcxJ7/Na065DBWKbD0mG+M2FAeUCdt50Vs3RZ
zLJVtM1m/ZT+l5lSuOSLrely1Vu7CJfRsd41aCOn8S1/4/+/u3/ElcGdIpgV1054Hmx1VxTLFMae
Av5kYUF9NGyBCesuvjBsbSSbYFhQsICww3lNb4lTjCKCsZ0vLHhL+fCtaClkG1nd4hvJrGlzBhD8
CsnxmvGuGu4iNZk13EhGTcgaaE/yBwcMSzrdJjDK7g7ctEq2Gx5j+WwAsYBHAmUWkIPN1yRyukjx
YZTesdthgpba7q9Pcw0SjY3q3Pqb4r+KMdA2o9OvQz/YMgpbiCNtcYXnR2gfgOT5mJ+ev4nrm+cD
kV1rzU+L3VdxoaAEnyhp3SXJgDMtk4rJjoETH6X8D8AkV1y4scubdKFVY//sGzOfCbATXHiDVfGK
hIWmdHj7v+UlgcdoTErniGQ7S65afGBraalzi8fTmanNjCNAwklgzDNmdoaOqmfKoILhPNWdR7hp
tSiKFd44MlCQV2SPgdPds4m2wpbKVJZfO/zm4bKgnxb/jMkBmNUCdOAx+OlZScwGYcHwp/1DacFk
zlk3237u8zvHLu8l5zBZVd1C+LJdp0Op8Nj7KxfdAGVSP07cUNY8oftO4z0bvy9O6vLGk2ttzTlD
IRJg8mBFi6R0F91FoLKyehsTP65QlFM6kXqcXypYIzbvE0DQtoKITONJn/Pz++kRs7CQz+gjop/i
UaKmHovNBRVf5q58JLkS4McVpVKYAXma0+iVAKClTdDuAmnTA5WR19S6I7yv3lXNDgV8UT8d7aWm
a8tdVsqelqQ/h/fsJX9o8N179FAO7Uk9s2FkhoprlzTheDKzjixBK/MCJ2qaV0bGCYFPoRAMRPpz
+cXn0djpnI1lA3VEwUC3U1aEZHZkrfk02NPon0tjwsC1nRgUDXsXBRum9Wm6mY0qk4/27U/MaWX2
C8g0F+Um/ZQf4elsmKpUk2suAA8iTIMj0RN6lhRSMvf0elcYCNNy0jvAFVPI9Ufugr5HU8herZ0M
ysb9Nnve0PkfuCXg6TOVGZSl8xMZiY5pgLvn/z8Q8gT4gYdYeaBxHwZYO77uXxHSKcAd9LfJPmPr
VPFvyj2m+Z246nQPwQfjb3S9IPdUHv0gYHkmMApuo/xi8KKGbpZu217bp+MchFQVvmVRDRemcouL
4ihThwJmrP8EBEqowhIeYb7peEy/ixREO7JXnyx95Hx0VbgQWipzkOHn/CdXFcl2FRbUEjiWMHfp
AxQgJy7rF8sv1X0uCV806SsSZdYCcz1PutXJLa0chGLEF+EMSEogPkMFsyJBu/Sayaxcyk+h+m8N
YY6JXV75a3Jzau4kJL5DuXTzYV7Er7Q4ZtqtgsNk7mPrknCtSO2NuVZh/BLtQpCPMuzL5F9Yhzgf
torDtJDCVLURk0oMNxwYyCZkmVufHhvnYBa3yFgW/fhKVCLvVstQp2Ryu1S9C7OLHkZJptGAbWsD
VwSDxtgCWL4yyDTpwB9UZ7YSWnjtq3MPi8OOsIjyjxfuOtthZ1zcUMOH1W/GSK0246kcMWmLLsRJ
U6BtNUh5Ml8fsZl8afQhVGODCxWFfUeCTqNDgaPnt4IpVbYpG3bXBn6yXa2sOSLxQglj72PerVER
S/elVck8ocwvs2PTHQEHMwJHlWQS0dAQ3LLBDs8KaUv8NE6IMScFvATuIP2aDVtyWk2d2wBleQfb
E++46mNZYtxk/Qy1Tj3GcIEcE8Td01qTJnk4psWhBvYuYX/1w38NIzX+GuE7djmtLeEaSFCP4FY9
JWl0+OvaCTZLCwwnfTImh6LQEgTSvVJzj8BH1wGzbRhyleZdMbY+iTlnnRi16KQFR2t46NLc7YRm
2iaAda5MPG8N1UttXUbqUEw44YJMkj+K5oLtTLpI6mTeAcixq+5eexQT0lPwrvyrlJZX4IoLi6Sz
ZIJsDLVgXdgckf0r5kitrCvzLSV6QR/t2L+0U9G0+/qvVzf8akTJpndHo8RjzTwKwZno7gI8t/xi
yAwMSRgFJsELtkoerwR/rwkr+qk+J/3azqN1AQwY71E/z5yD216BFjrOXVIAQCcT5B7YFG5x72/q
BgQtMrjafJjoMn2ymjX348CI0tqNyRiNKExXWVb1BFDTPqgOcnNzyXfWpIvAmd/I8FMimr+ZweiO
2WeAhHkUfrYi3UL4gsBf0dsUJ1f+kfsdtYLKarG56jjoBXPVCGvkiNmoQYZnAWoJXJSEiFKbSuGL
nxSroxpcmvJgxNtQ2KLZTCQkKZtw+MEdSzaUKjDLR9O5Rg2IGZA8tlXp7VLlBJ+xKU/k8ortioFw
vW8kjgZtRRYUkpSiOYbCrVuR71t5WF3nLT9Kb88Y3cQcavy0GCQTxFzOXKM/LpO/qL2L1t3RTlxU
XGdYSjd5sa0BowjweqEQMbsCjkIiixecS0as/jz5hRZVZtPGXDCcnpsdznq+n4tVMz7Ehc1hQiM5
hdGC4DFAokZyojzDNQ/BCR1DCUR0wB6wd+KdP2z5hKYACShZLPVTYttMVn0KrnafyasuZy48CXbj
AHUtSwv4Sn4CtH8eZ2tkNA5i/UGD6bEYtcByVRO5feDvGXM6lC8dVdesTf/b4unqln7zrN1vImyI
qWj0w6C/IJ1AwwVzg2SbybHtI80CvRw+S0gI63FYDZ4l3LL6iYHadBdeMUyA4AFcHPnWpSLqjB6J
LQVtjvvmYffEIxpYy1iaLdhNBIlzcWDeZ+fDj9qQPrOBViNkT+Y1vBZUHUzvZGFOBrKBlGxiMVR8
19FRUFdWdArzLQZrlmm2JO4Z3eIOVxeCC/2FSPG/oTiV0s7Q5gnMz2yDRkmX1rPRXoRVgHRROIcU
a/pw8IqduXDFHbKUsplZRINQ6dTRpgOGjCdPtQN9K8CGJKRMmun9+BO56RFOiyw/+REG+cj7Vgjv
NFoZFeqaehoAwcJFxSERQ8lpq6NKhjRG3jUeO84StBB5c2V+W/aUDTTiB69eKiaT822FaoNWKE8h
6K+YtZf+0xKJMVlDRpATPHRrxlFRsMV/MB0IFbGY1l446P3wUlNUMHSInQccmERmHgEgb2rqaApx
xeAtoxtecuXyLDrBGiUb75wjHnDy+QAdgQjAkdAnRMJTyM08po4BqTTqt0U9khlLa9iL4bJ6KFjW
We+qf1C+6n5OcvZUTeZab/fYu1N94zBnUFBVw/DhcEXJHo1TiYEOrcbB4Is7M9mPTR/R6SjCtfkA
CtB9hMbG9afw7DpoSs7ClFaqP4J2rE/7psWhVcxRNTzhacUEHZtzaGkiphTsuKiL3XCJdElD0CZy
TvNvQnwb2ZSType6Duhxk9pUSogarHwpoRX0rLNeHjV97kQLStHIog63kZ9xD3c+RfgCkYSnzxHX
EFrU6hPRg1vFgmNXU/yJM0k8OBGdGRorKC96TJ8zdc1X9y9AxaIRA+a+TaQRaEzYA2pYj9A0bmdc
O6gZHIPUL5QwU3xx03L4DiamCDnbOGGc7rLIRThgsPNL+7dafWz2aAyfSSWw1nF6BPVJBieMhAph
j6RfXfHkO87ME7rl2vMIfAU+suFCKrNfnZ2iT9ukVQiBuHv57TP97jOBMpcdA6MJr1B8yHoNaAVN
giE1Fct3idq6nWsQrflPxZiIleycotY3z07joCTSsh8DMDH9k7irLhH3lrMoo7tJ8uVw9zEa+gtj
a9HO6MNZhGAlCaxoOkaOkoWLu0QNFXg4+Lel/hPSRqjNlDLB7QsGACgSNkp1SfW9ifww47vvmIPW
gbLSsEDghc4YbPqU1IO/Iux50loW45c/u/qmyi6TUOx/h/brVXtFfgfm0w0iMNOvjjV0pqASjtjr
/EoixuSXK8VzkfWwKB0MVEbIBAPZwRVRwzem7aWZRJTL76E1yKNKrGWcohym7+hCqMIJOAB6gaSm
ufMAlvRvQT5bMMq8p8TTHiUvbHeTILCgzDIWkuFI5N3UGYFpNI4FuwuB6dGIuC8QDHkg/kP4mKrk
zkRVnVEST5EkT6gxICg3iVHOxOzWUgDWzXsgpK/NwpuIVLAYRp0OgxQGrmy5cpSvbISq3ONS3CZE
sQkGyWAIuvL8RkSK4ovTwmJM86N377I9w+9P+hFDNCtLTHEwSFmaasPFEY6ZuC+qR8kVzUgMI0Ay
RbLMucLngUQFJxw5zFgZmZaJRwoy/leyljpDxFw7UcCa+dso7kMPS7z/ZyKxSzt101F537lz406D
krngO+acL6HPl9JDqi5F/xfHvzIn4aiSkS1SoRnpPBt1WCvKsvS4cD1lGhH5orELLzGHmDqacTwZ
E+TPkkLiz23gpZDdbN2i9BCqfx0drwOrjUenCQ41dNYYF0PGhEV2/rWRtZNq6Gzcw98KEVZGP61b
xOYd0oqaVL+L7iXJ4EJhoMwHgHMQs5TyrLo3D78cOAM32yH9/EVU2dkAWhznN1T2ovlPoL33CD0B
61moBzJllPgh4jD2fSbP5tNJX1L3S14wBoEXr+hEdf86GTqCdo/KamqxKYPy0ztnOPMiIJMK+/SQ
X3rvd9xG8bwQ4TDJVGsqBNYavbx1ztGc1Hyc3ReAdH7WWS6pmEQTHvkeDXkg/7bqpUUR1pQ/CkQ0
iX15hqzCMxbgWcSSKrndd1BjK/0QR8tI2CnyUSc7M/ptPG8WQwGIkFs6pjeBUJLZlbYjFIbgTuYu
prl0QmESIIKnbBIV2tHepZfD9IuFHycZagAManB3+BYMQDQFHmt1VYRk3oJ2gTkbbAeK46F5u+XK
0GyZjofS3Xf+VUo6jR1CFU0epRzvvYRQx18IxVaG+aW0wA/1vYiiWnabpRqEdi6AY64EQhTzaVsp
C249lswJaNwElYLjnewQtTm0yWAbJ5veugRkFaSPJIJA7sK22g79Kq13BnxqJiQ9zpuQhowvZIQq
D92tbxnxRTwax/GZ8GmyvaqbFWCgoWf0eTJr5KvE6cFzLoifoSSkTkPKgmze6m6g1h0KYmXepx+p
CGaVfCOcIKpWJn27fk96NMXDwy81ljY7IwTuAmyvz2Iej3+9cmnADwGcqZJlAxLBd2jsmTgH3IAR
j4N4SLC6hHRmbaEcjPCv1K+5fFGNAqF3vNNhV6nWCHDqEYyF7OYAE6IZhKtmOyF5eSQ9puFK1HtQ
2KzNq5nGS1LGn1pAWJi4NmaeRv0NmPjWVL6SxkuMpUzol5L+V3CUGRYkOgTlBFvPEwvTV/A3OB+H
Q8wL3zoACyf8esabzI6V2JvMA2GziV89/mUGLIwLLBzvcjwHIbweMwERPfX1GDy+yXsklqy6kE5y
Sfto/txZwhyPPxstA/23H7V6jXXOvGNNBHR/VpIn2lOfsc7wNJx1ADkhJBr6VHaoWZ5RbKfksAyv
AF8b2hCCRgpnp7ADA1xYH2tvmas/tAQcP017aXW7Q3GgnMoYy9sXpHHCkeZ1x8I4+8ladi5DsVPE
vQvGGfCU1F6Ql8SodITTi//DsKLV69hgyrXqvo7Jlw+Hk5pwI8MkNNxNRqBnn9wFJlvODLjTQavm
RQVQl3ZKweLGus+ptg4zYwfwD/6ELWh1mhsGz8kYiKydNab2pUGCzLVrGIYt4bSCiRJZJet0ijCP
mWRvUn0pGkgbbimWtZxi8mbHwtmULxGq5FxDCp26NI5Lpj8DhGvpDEhUIZIHM4Y1E1l3I8dTnIUI
LapZFIyYybmTzWM+RrbDQJgbHbRQ21JGQUouLpzqH1rGCYgKPiAqY6lmDjEXvFupLVyVhngHGj2P
Vi4lQQ/vWc3/1f6SxA9T2/up3evLQrySETtEVLV7aGQhcnBdmwEK0OGuS3P87jXSOfyk0lozdzPL
+qa9iHBnEqsUnOxxdE4/nsqBH0j6xC2sOgtv0cFnPqYtuhg5xMmVZtqAFG3T8kEXnq0S3sCXW9MZ
Gqe8ffpU2E5prh2tXonSScYTkovyLAAbKzTMeJk516jBTGnZ5/8cmqB2VQDa5yI14/u4qZPrbcTv
IWOPKIovrYVUVbHbkvgbgmOa07tWe9n76j1PifYyk08SPyQFP5CL4zJcYD/JOfx7wZ14ByvOj0JS
kghKEnShTVJEz6b/Gdx+OkHRFXW3jLyFBgqkHxlTw0VcafZTxZEgE3IjVLBlNYDnNZK67l9l7DpL
QcwPZ2DA8LFr8QBWOuRMGHlO9Ex5tFyEIfIlIJ+3GLM5Vx6LMc0saN1/s+FfCwC80VDPD2/L4M0d
7RAM1eNslCSz8Df5ItDUkBDGw6IMF9NCvGseuWsSDBf+iclZ5pxazq28vAWdBsGGkhQdSQrAUa8g
2q5r4oJ+S+x9Fltnc0jo2AC/M+zEMpiQ7qkVP2VyxGoyrb140fsrXVxI3tWoPYykbGtx+Xg6JEuu
t4EM+26iKz89m6oA/0KmfiV2xjXi4KzcIYmSVFxmNf8e0B6uuEWxmFKVCQe2ER3GTqzySKk6Eh39
aYhOUaPb04SpJIDHYCaYI+4hp3fkbiLSMhFC4LDlt4ib3eOct2hrPXB9XcpskjyfPpsCS1uIqAXx
3qP9PCNwG9e0aN6p+Z0V0LhFL5esh/8V9QXubO0xv8h5shmIAZYjoI6kyzU0x7CAwD3CycgjConO
pXoxWXyMiTi1QNdJdEfOFiz8xBWSQAwx5zr8aM6zHk519yzLV+6vY3kjd6dUOIcZFkhWN1xuAWxC
0aFWpWst3x5taaMD9EAqGRMoIYIAKowBzPvKyLAFa/7UT1T6WtBx8Te8Gozq0OIjSVYXFXuuJlt0
uNko+rIt4z3FerJiDd2vAXsK+7R1s2jj3a0R/3SirWZ2aOCWHE2RbpkVM4e5iVDQu0eSuQiwr8YQ
lJBDkfq8GZCdLLWE1UM58ywAu7ZZrWHyTEhWNdidzl1zm5O6y/A3gzHUliQn14sccZjI/IIanGoR
K6RKKRZTh3VcrCXWKV0kyQejcbJynaUStCAQ7NAE7zhps60OFp4CU7m47tiG3iV4IMFBUlcp4Hxl
+M3Q/vYFswhk7GhMZzMVsUVGAyIHDmrSbykCFwy2BlzI1lQI4iDFIUKeC/DOJd6XlYbBarOXSWw3
XhrfgNPS77vTEF9JitVaL5Nznj/EDABoma9Fb7wqMY06FEclOjlhQ5TjJC0o+pOz1SA6OnblvfS/
Qj1WmfzAPd581gjdx7IMyvlZXcCaeqjpFY8Z/QqXNwuU3DNQFbnT6p40Xz+idETqYVrngoQfTA2s
NBHWtCedcCHNktk44t4y11KzCOplZS1DbgWKPPEzSYd1Uu6EflMOTwXDDjJbcmfGw6FAw84fDsQA
ETgsQJ/ldaLx8dnUnhtAllQzNSyQgC4novuQGD9r0UuP11nxjAnPIUxLslZM+RvCT6PV0O6zbGlK
Y+7Vs9doTNdSi1hva7qr0mcozVVTvMbjtYl3ZkBALcLv4DdmdWJ1v7WrzhoOSDXc99VBIc6g2niS
yu5zPBkU1/8BnDAJGeCGSBTKUmO278xrU5kxIuJYLpXfOLs22T0bIharKBkAKzdAmwnGQ+pbM1tJ
JqzT02NgZrf+mLJWVdpX2j98V5+JY6RqIfYA5qvPYMWo+3DPuMbSadBZ89GrsIPDE8v70K4Ap6t+
d1AFzq/hVefPaYTdTWMIKEdTDdewZl5CAV6ySTgArGveQVkA4duxnCCYixnlgK7I3UZUrRZ+5pz2
sSXOjCWYQ0BuiqL2z8vxEAe/DViqtP/xhHrSAl9uVVZ9G0N/G9EWR2OPmr2Hmluh3nQ6ZJlMrdKv
B5nOxWBIF5TdYZQwIkcBxiioq//lWJB7eqnKP5jBbVLGa6vJaYLHBImv0l8SZFJSeC1ASfuqvlJK
f42QmAFRxibSiS9aSwlMCR61tzqvSV3LGVVd4+wtKoxEuN5NfBHUWnyn/z/5hLE2OqIEH1WUWV8D
/1yrzyHB4W29hAhp7FiZHsVuxzEr5buEF4z1nxCgpsXcG4hH5taEU1Ckif0bHKVQbczoWx0K8vYw
rjM5bvJdBv4QuhgF8EsKeA+MayIg2F6MZmIaZ/jPfKTK03SCqZjeTEaM7mmsAEXvAoBp1mn0z8hY
eB10SsP8WGb/OhQ9qr6RxafksyF+tdHvkKRwDbeJeUaIwhzCTfEarzvHDsod3VFJR6tfNVTfQzxG
j9+V4UMyTJK+kEptlHrtW+yPmnUtHaBejzStUDx56j8XB4egpKOebJLemqihIvWQ6+88Z5homEqE
8BXjM9A/uKgkg0dohtd11nR2h5CIMGxx17ZvAzXOOLBatRzGyiXV4ODyuiWUrVuS1qZsYUZmRMIE
0skYvO/Z2g8NGW9TMOy9oU3sZNiIyQXRaYIHj4g8jfjThQs9YDjiF6aU8yZCseIsTaNLw31d9CO9
4cetMa7sRpNb+6OwewDiLczF9oxMovX/UKl72XziuVsGDk55i3Bt1UCIUWTmko7xk9kNyF5zbacm
GG/vQXZkJiHLb99wKIim4UBqBMYG7o8VHRJ1GxAY6ezb+u1DI4z7F5/1VGeiWZP6WCY3YuBtWcVt
TQ6WWbHlLDls+cs5VOeSlU1N9ZAivFBYI/XOfeA0qTCfUkgPybzHbx0zVkn6e6bDLUReRA5PFb0K
61qaD0PI9yJ+yoFN9KinlJh7EmnpkgLoEgK4JNIgzE7wP5TapgkAWOZ5DKkZ1NbCtqSewOMBayaa
pWA+km0Zu7bPsZFCv1CyU0N8DoPKuHlLiN/53JHtsnBypFOj3EzS0K21ltj4JnA963gNQveBs4A8
G1ncIGrC3WSPbYIFZq7Y2lQxZb0FXdNcdH8uN5uWJwY1kREfxXbd/qYYR92Y8dQ+cnhf1oW2ctQL
X3sqrbx8psafQZgl1akf5rZcbgXMpB4GYBkrhdFdPP5pag49OADDXa3/Fz0gLGy5q7n/0KkTey4R
dI2lTZV+mKjzpmjz0tin6olZQDxeu9mSuyrR/loRAIv58Isju6jx6+mNjQTsWal+jJTKN2aslZCU
FH/E5sXDuBGdPfWaq29ahxHJWsz5pLa6uvtf/wdrRLXr6JLxGokCBDIBhl69wGVkHIxWXoCIvQQY
xY0WiKX8p4OZdEZ8TEmRTwyrCgreNRzCBcQpYQVW+8i8s6DeLPncujxJgTwV6xkcQSIQhF2NPhP7
vB2n4VxRLZzxzjyWD5ZDk/GJMgDqpnQ0TdnOCuCPjYMOPJm2rTLPhkthfqHKrAcwBf5PhsEFYURk
XkkIgj129tTjgCxDl99WRK20Fk+1czRloAcApQbrLDt8JWvYIjozJeLs2JfXYCi942jgrLxf2btb
GXMtr9zIwjbIfyInXBRQOAUiSnO4AXP8MRarY4NlpDdUWFLeAg05/xxVekTKXG0PiklzFd0alET0
CroIzLK/cIrq0Dr9fGGMc9QGxd2frKOx+VT5vZUfWUJ05MFC3y67lxzxV2Jr7VGvCPuQ5qYPQTFy
bbl3ZxZ4b5XYNlG/2LUrreQ65ZngMql/ixxFJAdsPJxI8UBdvIiGYLIaLxgwQLOAQEmcCgblmIRB
ZahOURvPJOY8Ir7qdF0XhNecDPZxuBrxv46N8H5G+KUEnc/5QqYUhbkHyGeSev4uIGqisq0KwEJN
CMDSlTFPC9pUq+u9EZqTTtobQIEGtF5eUcwZJy0iy1vUEccNVz0233+ZYUykCkBjXNpxRl+sr1r/
n8kuvYW8F5c3kVFNVvxUfN3ZTxve1SSc6cYmEM255BgTYM7EWTL+VL+xHk8V8FduQluKGmzs9Cc5
wpgCUr9Pd6fUZCGiZwMLVnAhtyXRSeSClmjFWq3/EZtghaaTYCrBOeg1D1PaXWPlqVBBZWnwM0oF
u0ZbjpoJ5AuKq00z643wcZS4j8qErPO2aNrC4qa703w99FtWkJHLU8SsqkxwHq4znBAeE/i3q6xC
pAYeptu+JjsyPWFclxAcn/Dxid1TDwjrg9gqzIFQgiTkYd+hHKSHa4mM4Yubt8yrheAsouU0d/Kw
xlgX6ri+KJ39k6xPFapnFHPRPBGJQngV2ZLfu+F+SEMbBrsspo30W8o7Aem3D4IA33MyN3E1O2sp
X2Y9AFOWNlgs8vpqigBwKbdgfW8xtpOJ53ukXvFQ2NTjqTZ1lbsUL7Xu0EmL3lpN0TnlbII5kj1p
wU6NPYegKpNVxshGs55VRuLtzGvWhQsrB7PPu3tkzs4PIBsx9xcR6uKdoQlukMWk/P7Jr7EA2vAW
1X+5c5PbH70GH2KWCy3+Stq6yoDhLDV1U5P6LGpElzCjQWWGx+Sqoy9DexEHt0YFnpBfBOEh4VTz
9h0Tg9a8eZCKIDAz8uKQbJUHZu8wWNitlxI1/BkILZXZ1Q+k6GQ68V/30jNncowrIqPhUlCmU2VK
8OVHMnLS/VnNMR7Ql6Bh9SJmYhviRG2BprDn9nLCFi6eQowIJA4FdXcg7XqaetA7KW+6vKiwBGuA
+l2we4aHbpmrIdV+fWTZwcu1dk0OUNK/OkQPCvIzTZ9FebYIIiqddVXgimDgbl6U8E/QToAsSItb
qYnzLCRlkQIDrHUoZ6OdkEg0hlzNn46/P5ZvHnKZKP/EyRXb913hW4rdt5bdY6TOFuW1y8aVeXIV
ahOO8D5SVimZtBH5jShb+PCt5JjJS00jyoPhcU/qav/TWcu6/4+j89htHNui6BcRYA5TiaSoHG1Z
nhBOxZwzv74Xe/CAfkB1ly2R956w99qPjOTC+Sb3TqgdNWufyuQW+kSyMjtkrtOp7bpCJDU9u2nv
zyhazXc9/dJgQFli6rXM34eIqKrD8FKaywiconyXi3NGRVVupGib1de6u0m1saqUVcfRLd2V8CmM
51h1J8oqtXcGYVxhb65ZJJoI36fwfY4eS9SgX7yJ2VcPCKCt77JxyNnWkiV4CjBm5uOfMbA36Zg1
gQDsdwWWylF81qPvrGLySX2ytMkdqa4q69OwR7rE7G7kpB3KWxEtaqYJ0BOb6AjFnXbhD/U9Mys2
y/wUFzl+UmpBzUBKT2IUymFWpidKUOgDmEzjmLr8wSwKFQKDuxF3wXgXeOOq/WJsxiQvkCvxpml/
SUDENBuid8O/+vldh0zhf/XcebqMgqDHTtYRFjE81ebWH6RmO7ATQC4MXVRPLdanuyh4tuxN8+SW
94xcsp9Q+uah15S3GhlOaECQ3nXhM2ThPPVnP7iTO6wwDjCTJ/5YqCylQX4bDKB22aA37beMbt/a
dDDwdNnV9F2dJ0hq/onyk7Wm203MszcqozPcjKN2HKsncZ5SfgGDTjSOrF/oKkzzMFqvoP4MhH9E
sSfxfpqQl7iLHEymx9d3rIqW1YbESE8ubhaJ6RXbeAZiE+y32CDJpkbOcmClixGzgNrdEcVmXnKN
JsgtijsYiNVIOIdooFIFtJvLoS0F71UTnVuNF0vdGsI6HH9DNxtXAHPOfnIqRA+5Ev3OIm4uVcyG
dHROgwwqwfNS23SJiHd27PFxtmFgoFeq2x03HxgxNoLwmCIwFE7/YEWIyIEEiOSdRQHyNCDDfL8Y
gdPxY/g3wji4NKwme7SpPDeNdgLQiXYkmd/y/BhZe3zROVs+AgUC/Ol7utisOGRs8gukRcrTzJ/0
M3IBXfoog7DnwMm8RtmwKF+O1nMAZzHkkpg/DaJ0JDwUsYawTl1Z8JyJevbZ9VYZr5Pl9O21Td5E
ZhKpftbjyxDvefrdeeGjrktgqRqfjs7d95mKN2Z1Y3wtRpBipyLYBaFHRJ+gHha/O4xLrKOro1B6
w+Ck6bUzD5RXENXXS3xHuNZhPaX7ZuDD/dM4cIM19XmQOiHiZEw8OfaTjI2gQwbyxAha3lvqObeu
GYRYCjgOfKU8K9N+mHdD6ogTiRB2EoImtmHCkiqtYALEMoK8C1FFyKDN+pBJ5S6sDw30pJ7h2jKJ
SsEzsCXkCoUPKmW//2Ji4CKrZDrYFXgWN528bdgrNhXQzlU2eJP1LtCqTEz4G+3uGtWuCJ8y/B+t
5KrDVHlXAjy4fE2NnWVPG8UJ0DBsDJQjv1J5tlTFjrJnKF8UNFhhla07vIh561Tdl4SoG9BPgMsy
AGJjSo9R+RNTbD7EOp8BnUlMeaFoYkm4T+YhUxn0LXdpcOBj10c74fNW9FtaHwdm6IjdCfnk4yEI
mpXOCGq4f9TToWfLZ45IvZM986hSOxv1vbIONI4QBmOsadT4RFwVxkdGonH6M/YnyWJ/OzfA+cAs
ejrjPvU8sttrYnvmIMDQmu5mUGJical/ILMskr0owdG2byYmTmQVOXp0JGSjzXF8vEnpQ2s2xkjB
Xl/qgeTS1p2rVzSVbldfxhDNE7A61Jz8r1S3dH/6QOiG9eKqYMpTLytKHl6Fu4cAWkN2XHQYcDoa
nloto+mnk/eXf5fRnyKgJfM9tT033Svwb6NMkBK2CZ61psXJxXAwfK+Tq4RvUaieXXfMkMRLE6w7
R+l/R2SDlvESAmy1uyo7R4BeZDjfcaTYCg4niwOfKmfiozJKwkD9V1J9gTUjtvFH71+ihkt0S7s+
iGeDTDCFg3cpDVEJj9wAAl1V8A/OL0tKBWb5ZzB/qmw157cgfMbSyZ3Yo2k4RxJ5mzUz6lD8Kb0K
fO9YYMRpr1l9aXlZJPVQN4+KdoEMnSI+ytxIyU/FJsaAmNdvJ/2y7JQanB3myCN9b9rzGGHDIo1a
lvgQNZzQG2REYnXBbO/TW0zpTkLmJj1zQimGoCADntpcg+YzHKPPnCfdRGQHG0J761iuiHHnatqv
HjKRslkdOWy3V6F6bqt7ImqgXLa1dZK4QWB/MulLmXoVPEf82zVk2paLxwwekoWcemMZt9lk28PI
t9aAkyD1ZX4GujlMljwvgwzLM7AKsb8V5e9CMAyhlGGVKp4SpvYiml26HaRhEuariIM/e87Se9nf
W1TV0nax7XvWuYA7kiBDIMqzWDSnQMx8jvcye8XqrQuAVT7zcFNhVSr6pUHVFCQ/rj1He0U/wL6h
HVTTcivFjNjlV6PgbWG4ZvwKuGvlNVWSGV2K/KvVd9m0g0kyyPpp1L7UEfQJueCsSJJfMiLRLpBa
lMr/Qh5J2u9lS1NgPx0JfV2O29tIEFyrMIOa0P5QLhtumh9DVjesTTtxn0hHU588NouANLCxIwkF
BsWZZflXM7xX5XeV2Gb9WTLMTEJvRK0x5AZPBXqHY0FILc2B3tk0sJPI9GZAsKiT5k0qsat310Ta
1z74qGlH+S/p54kFtkqQZHQr5M2SVytjOpAeso6tgGlXa8mXhGU7fYWGqc8MoJ3QKiJ/Y/AjAX/q
Tlq1s+IOVfy5JZqsc0TlmtZXxhkF7XKnvXzpiME/Yj2HvwjTn8zcik14fSgQXqv+R24dg/K9lN4l
gr7ECyKjlHst6dBsIwDYICZRzF2g2e18M3qXmT5TNVCEVDhSvk2TawLqV9u0OiQVZBDKW7xIPOLC
FqPNShw9H8WDxlez5xqKRGbRbldBBNtNukiGOMzj4R/sTsN46I24KrEqxP0vq+dSPdc4EOdb88eE
meY3RAusHMTxrVX5M4xzDfXPyEWn7D/kGebPc8qGtRxBHBSwoTJSm77b0NUW/xS1U8sCZ9GgCwbh
L/lB7h49uHjMFKxf6TXphNTolLeXKftC+UW2+13FzcIT1LfWvsQJ2leRG7bhKZ3OGgvJetlRSvfc
wJm+DcnzABpUBV/TMqBUQYJNgIpxkt/CFvIe9m+gZ0ynQej77/xanE6ugL1OE9clvh5uDgSG1dqX
IRJxPl2xE87DhXUciUbBwOrCTTrofN3Am8NQuhvX+RBiNAndRtoaRrgDH6MGx1Tm0MifZfA5KR91
5SUFHUO3NywiCNn8go3g8ELGR/DUE31MmWPRxjqFQK1n4zbiijA53gTCHxlhmAlkPmoVFbOmsFgA
VsgOOvRvjcFULWAbIgKHNRnv48RhbSnVgGdkl8qoh1Un8Y41DNLUDFO+M4v7mK0R0CDC1YINiyxy
KyPFbZXvLMQAjhopSvfC/LvslMPuXlxpDuzK4pKWEUcb9b62yGuLbkpprDpkPzMDB/SDmIhonCGU
ES9huHrxXXB9IwIjcvsghmiJ+50eGgcVuWbEaHeGa9uqdEbEbhUqtOBjNG1FyLtZyIYGp0lNo5TE
DcpTZKPGdbYQ24W5l7LESnWnEv6GnmJFYCjiBI1yrOP8Wut/PMidcOkRJqXMWdlXBeU/lclLv1iz
CnaF24Dgj6x6T4OOWBdWOHLntDXAtjOxy24ofzXjw/BfiMkSejmCYFtj0Y66EcYSViH8FIKy7SuY
/a2t1+flJ03ok5RaWAst/0xyYfh/SsNW4ReQJeq3+hTHrlSRj0YPXVQLX6jDnSNNz9r4l6nXWvtn
sJ2Wg7OqDavqZqO3lSYXJneYn+GFSdDxIqfEDwKUhfmIy5SBxsdnil93uErJt4zhcLNGvSYJHxyD
fMnGGKqIrhUBbiaaaGQJg9odecx0l3xMoYb/pWJHicFeSKm/j5sQ0e2iD7W2hGcFkKTRSmtMww3T
a81jGRxksvGaP43iqmzug/9OrhiJEwws4omzUoYPo6/zpYZS0aLpIbUmO97WJEGRbTTBgeOMwLsD
PMX0HsfMQSz/fHr3ZMRnhHmRXbkvrgfFdytcmjoPcSMzCIDqw50sTOi/px+twwafIBuqljcGLReN
9zS9ohSEIof1cpoRDcYCCVXYOdOe4bKREX+KGjZ8b3Nf9OJBJqiXy8OC+UIgq1C+S3p4tYh6OFSE
ldkgQZnKQv3UCLQdJ7q0dA4jMr9RhInaptmJIwdyFBCAV5HDLLtuWoBxIqCicVk+v8SZJ3QdDtDP
BhRoEMZy0EK58KUAmMouYf2a+wp26E+u/7FgCSbLyUEwzuKtNwi4pDgeNFwPh2A3InRM+Iyrfgs6
yzFCpje5F2bHSmK+rr2FFYKzBB5ih9l+BHEoTVuTA6LkP1f1LyWTkJ28yp4CigSC7NSN/LzladLS
gwkfZNzk063ncYZD1Ld7Q9sSDJ2MW6wZWsc0escV2Y2gN9xRcmqyAK0IMHYme339FCMDsVfj1N3F
DNB9IXpgRqIkj7rm02detZXNbjqalbkREEb7BIEmGE7zlJUX2lA8a6JyEUXMal5vELxLGMC3wqG4
SGvg/CvqXugtCALkx4DbpnNtL8L8bXbH0iuxdcnCdggXQcECuD4p6TUzZLehgtYMYDvzI0zOS1yf
zoc3Bc84/GZNqAyX1mJICY8UqknwMiibS97doPPXOYduzSKlhjYpYs5P1vydqApSyFyLYnNsHYxU
FZ9ddVKJ+SXujvd02VTOxi4yuCdqm5N64v+e0/5jERGnvexkEpef/2SBVlW/3aIbPgwd8AHh2Kiv
en4f5xsWq21abPtyi4N9+T4xX9KTS58Asj3CxOKOiYJDTd2l5OyscZiWjDTS8DJ3eFuVR4/Cqpex
ETq9dmb8Gc6jp8vHBTEBCiUhSfOPiarfiW7DYaz2HhbhVxpaa9H3OhMPdOuvTdGdcIIvgNp4My0w
pYOYbJT62Vmjl9YbQHHAos2YhbrlMOIwLRJR9B2mELO/LnIXFGuAwWOYo+VJ07WXhA0h+BrkR99x
4sMmf9CqsUka6IXKrSIBIEkvZA+FFlI4AqDrY9p+ZHPED4X25J5auOsi29C35RJ8Xra7XHmHHI78
v+sPvgErBEjGiDcD1KXFEIn0Dxo7VnUMOEzmtuURYZKkHjP8ax1x89oZHw20LsLIw2HDHypyyFzz
DTWKmDHcH0C4XxH3Gvgz0abE7b+2YeMLuPNZg++UWNvzRgLLgIbPedPDKzp2GKKDeI+4QGbBEvOu
VTFPDlTwI1+GT9+gCAw8VcWN8cWNC4dt+kVMSktN8seIm8JMd1xjJbFBLj7gbkfqtN78DMP3qBzA
QVrUJzi2EG/XRJoSTzQgC4W2f2ilb3VR341eI3llRCFG8TmBGSyJ6yM2RUFZcapLh9daKzxXk6lm
vupuTxcV1xAs7oaw18dNorh8mskec6c/MCPIvXoc7WEgKGz6KDq6Z0It1FBzImQEY0HWpasQC9Q9
6x7t4HcKdScYKfs+Jvm3THYRTsroUPIOk7Y+NLltGDeK8I5w+9SrsdT6seIqJYhZvpqMKeYqR4hh
0PuUJqLQj2o6ZRIkYpbgPc6cBMtPnM0u7I/VMqezcmWnl7dU3ywS5pQbRaBuN5i2EMurppdFB1ZN
6N/NHwmoNGaRLDp2xQluyEqJFtTWwRZCc1UKu7k317avfyCb4empUHUyZULRk+CJCEwCPEhlMONd
/6ralWpeK2aHHMR+9y8/ZIXvFjn/QyQW6psZh8Kow+Rj3EP306FIfgwje8KRdXCE1ohtZRHei+Fb
qpAw1RGrUMgIHfMx1evkM0YyqiXbBL7V4xcT6+Gk0+3pCqU387VqIUelidtpn5UfOJokOl2AaVMc
nyUSqSl4tSClFqcf9yyLqQGRADJai3+PyfdcPGIsUQNxJPOcMHbhr+V2qdFKZd99WNMmASsoGFVz
3HFtkxf8zNoF7zY4On5aCfuhVSALCb4iPhHKO1wJmAeICge3t1r+UlGGp1kGEaHPjCHgvPSoBn7T
GnWpYmzIP0APDfkAL08zebV1Vhr1PI8noeCkYTkvhcVOj40j3CnTP5h+9xhLlR8QQwpxTEyuzL/0
Vcr1O4EDxKp1hKoYJPSpkF8SVT/kFZ6WyhaN9ZD+LWFBQJ4q9QNXZgNeVFwkCeHKlkp2qdsA43dp
7ZplgYLpHSTuiLRwyd31Jtxqzd7qsLmQLe4tFnnwPxRnLKKsiqwUYBIYqvMdHn21Zz0ZccR7M6Rq
bkOo9vFd73+G8FRoOAk1gwkaOvg2tTukPnHPExdspZLJf7GWBq+fJ6iqJ2K3R7ysThS5bcnWE5oS
DyjVvPIQHgkW9xUQqm8+DHaBZucWLNfwWMIxjt80XL5Cy4PrkopdgtYBfh8zoz7NVNYDiyjhr8Z3
34Fa3Je8IUw5uZC/7YF9bPKzbsNdItj9vCk5KmLsp4kiOePE0RDNMuiYN9Ldkuqp17hXEL2VYM0D
Cj7F0Da6frVi5LkcfBWP4dg/W4AhaIaprKYgpxdVwUNDGoy+RAy4I3LOZagek4kDhsrWp4qOE02d
vMnn8QhGXoijXbGXgelI0GNTqSHoqrya+QKXAJVhKqQKFUwrJ3tg6D+3DInC1OsT0an8xkum3GPf
n/u6a9Q1Ewlo8RU6j57UHpCATliI4OiWAUm8ggSmx3crP/rmh09Tyn82RtxF1BZgw+JEvWvmF62j
grLL6jMp+dtilOvxU+fy0VFcmz6boRhczay2rBkapm8iomf/R+1+VXD+HfylshufIry5INZdibpC
vkbRB7mh5YfoPFK6udHjPzKlKztHEuZycZaVrWWu8K00a/Rv62zYlmegmMJ3l2LvthtPP6ZI7lbB
F8kUijt8Rhax7Cs+KPSc0MRW4UHhhNyxCrub7AdQbLD5xSOFp/AnxCpNJqp4627oG2V4XJuYsSkt
MifJmunHYMu4C/MdSyATBgw1OTI/1/jllVX2Jh/mqf7hphcoiR3xndkn63iKHFtisrEGH2Tuivf2
F1tIsDc37WskvWmFZ9enTOUyBIDGRbpeJOiQWne64USfLmi3acvB0ekMs9aEz45YGJzpzTLdzGGF
oGMet8WvwpG/FzD1poYIxPZ75Q7s0930B2hLcgWE3/DvX7PCbj4ZnqpOwl1xgSyNkoj5jMMsTfnp
t+m5AbdNHhriQ81Rg7XbHhRsortQQk7mFqsjJgfZUZOVuMsBPLn9v96rGxtHLVHgtvAevRElycVd
3LDJzh/i+1hvG05PukFaN4qQD1YHFYanb6vw1DfiGfIQWcC/0uOXvRqntlyzm7P6lUD7xztgr4I3
NDkyMyA7E4hSslloi+OGEkz6hoDDX6Uih1B3evatmg73HFXZLDlgZng6In2f1CeYXcleRlODFJSb
kooo+ZV6N+qINuTsxN4skyuyoVLvsQUzB8D60sTHqjpEeItqDFdIXe1m8GIF4tfGHzcuP0SsHyXx
luvbRyrd2fykxqbXAceRqOEOjFVTfUenixgXXY6jVSPEjHQ9EHcAx8IVyUCvguWrpeAATtbjf7DY
hCqJSsQjSLY+4m7Bx4UGXYcxo4WOVgPJIfeq1+SLmgGN6ZyUIOtJgBmUvGnRlxC2BGQ1vHvT2Wqg
40G3qqg/Aw63i1kDL5NHACugrPiuTPB+35KKGRMHkEomL3u5Bn+UziekKvsuO7k9BpaIDwjfE5ji
U0wasI/2DenY8o8M5xsWC6qP7PmcqrT7uNLjnJ5+cVSNiReHhzp/xB/tcEpxFoEiqOdbW+zAzozR
ea5f7NnSGj0EzfZMryPnF1YGWWog7WXucwdHzaiHc5hkT9x2ZgIRgA0YA+RKu2P2xdRitVhWOF37
Pz62NPuYNLtOXvPAkIlSSOQ98AsFoCdLEURsBSEBSijcBzzRuAX4aQpGEBnq8bF2W+IzppFvEdtN
7Y2V5faRfCec0l4OLnX4nJJdQwU94Z3wIzJp/J4VlP+bo9+xeu2hV8JkZ+3gEnwix1hQy6XP+FgG
o3y3bDb1cjPr0IdqSbRJInVjf3goRnVEGo0BfiGycbYxBEWf2ev/cC+S/DLpZMFuMSApmjPlzmLj
YfXEVonzGHHYIjI12x/R3PMSt8wekIP6L8l/9c1dlNGAoLG7s17pofDK+yzltda/RjJPzKPKhxuI
j4QUDnNXUVPGt948FsM5oRKcsvfMIGGHAVm3t7JjpmyG5C9If+m3meD25K6D3KpOQceEwLyIwb9a
mN7cgnV5wNfDaHxq3jADonCG+73OZnJg2dOFLrzA2UOCsRIr3IqozZNrDr5gACOPSWURziSRiDST
K8xJBmOti8rJKi39HBjjVgbkJsyaDi7TpCoDyjDACN8GiVIxGMmhoU0wT/tqAyqUTT7Tuz5dSN8N
3yC1WLbEkpdCjdDLAlKhYaCMSm2PwcIe9L1FyzTuOVsYzB9y48RItBP2I9oOWVI3inY3Y/8DgqdX
pvpDiTuOLZYALRMQexQKRqMYChgZoTDQU+qPEGwvM0q+R4RHZjVU2H9TDJ+B05JBxIgN/Z/1D1ha
f0VROenn9UwGpLg2iQF1ROSoe1s33YIqGS0zeV8/9YdEB0fMkU3NGn1n77CZsHLXH4GwptfFQvMJ
f61x7FFydbRomL5xfvziKm9/9Fv5ST7PeCzhNHVOjmGX0Um1ZeUqvzOrG2SgUdTca76/3r8hXcD4
3CyZ80QxbbAg+owA/oJn9b1WvhDkJICwf/TCHnWqs5W8V5aeaQ0FU9DXFdx3+kmqDyynLoUy3sLs
Xvk2MkeU9hgz9qCTyk1QbbDtccywcnNnCpJ3KCXptDM/qVyM8FfCw4g7kLIt3ui9G5oQ6pHTryLt
iIO7QjXUnSc6HR2ikCVqx1pZ55Ir57+828DNacioTGedVupbGtd65vY4OXS2n1QabqSdJ+CSnNGD
8SLehXpuy1wV6bAHaIKM4HbaydUmHpzCZ2jBrdGdrBRplh0b66lHPeiZM3AFt5vtCjGQv/BEipqQ
JaQ8WVBVL7hvXWxsRDnEWc7Fo1564dcyqHVxPWpvgYKBHEF0B1CiQYSa+hQEdfUgMJCtFGgurd6k
bbavFo1QZ+XwcWGdkDtUBxe386kvKBkhCApBD1VUICKaoWtmwSUIkLIuW06OiBzj+H0WJ6/SeaZY
pEpo0CZkJ4ZB9noJEJT1GmM5fn3hBKom+GRKZoLMEPhjBNVHcXyZFVRcGHMqi/mlzAyf68vUn2Uz
sroUeLLplbL3aTxK9KQLm69suje54WYq7SYiBt50fBRw+oCm4KT0pCQzZLuaOs8U26qeIXKlz57e
9bxOtB888JD12PF+lh1SKopEIoBgLKS3nAImEaDmwboVONKnrRQBByERKCneSp4zeVnsohETw39j
9K1Y8PKY/LYJgRf9D66cFuWF1txV2s08qvZiXDgZFiPFf8DfABdziPG4JQYqj9JUHIK1Yfm9q5Lq
1jyHfUuMM0sZ0S8OflKSvjgBaJhp+pc90iNWZgdA07kXMyhLWLwxfgYKsrz6lIg4RcTMveUa3+EI
48vHktkyAJY6zADLUcqWMd31QGUnam8ux6ZHpEUlVtJl84rHLPGDOAC2pPMyfE2wxi1Surr6u+Zy
GhAEzCTeiMBoVTjsfWKuWd1Qa/yplHfaxKf5CODxmypwV3B2rxxqxmTThayLGKFzW4bPTTfn2y6U
oRejBMPhLAJZx5MtZboTQFeMVGMn1hrv93QuFm8O9XTgz9eQX6keUo+poM2M8xJqGChq4EMhX17M
JKAMjjJGApNUixL4maRB/GcmR57woD5L81aaPxGTNjuvMSKmyd6aeC3QpnYBtomydhkUI5dWSCvO
sXaiGfiwcDOUIPIChEsFq4Z0VFm/YWEfMDbH1JdxsKvCxOGt3utR5GiLn1dGQhwyCSenp9B240hR
hx/AoGYwhdOMX9liQt5hsgTkhY6nd6SCtz0VNnpSYjosJGzfG9VWyp9C+deICPFH6aE0p5qNnBz8
MyOiDfAKK0ymJk7EyPqbIwM28NKYAC7p7pHRg/94pfgydX5QJus06s6QWh8BAI5Y+QoZd5YB81YC
wqvogzySlRB88ZT59W+icFZlS6ABpdW7CyoyMTnbY9YQS9uS31nrZ4TcRkQF8eb1euAKeAGZYazM
Rg6Y1BGiYfTbaqnsUAmIkr+W59QWqoat2b7GHCikpmtJjwgWbZ9/hKy0iu8qN9bC+E/lV2+4CTh9
Iu7xcJ7XKgU6sVJ0dK+8+xM03O5savJYIrtgwUSaBDkh9NS2CrkVBpyZAperUAH9QNeOnqvQw73K
xrKYGZQILDMNGDCZQcwjj9uQHLXxoGAbn8HgstTYTiCxm2Wpt/jtRbcubCypZ6oJo6luQbTvi51q
Akvz2QIjZXQYYHs9q/a64TMdZ3plkiGNnwkLQ2FqK4OHN0QfNbHGHnt0SwP1vIwNfQ5CW4noMJvC
bbjII0oJs0+OhP8RK7mYnr+I1HBgzBXcT2mNBERKDHUvR+I2rUL1Xaa5HDjKzIR2QuyxhEh/AYU7
oStuCAJgaOWDoV2VSFiyv30GM9QTFtmbYcFyiq0XPVr5hbO00ox9i9oCc0JEwFNt4Ngw0ea2YGDF
wrppUqyt0QXg4DRYnpUxjSNJ23xB7LlUV2w+RAZXenTB+TeG567fdvktFjcxQb1ro42AwyDd1pOr
r2qvRgVTktb6pmvxHhvDX60paIfzEaOF3F2mhZkA2d8OJ/FUxJa2strczWtNgg42u2mMIpBkYxi5
NIaTVv0KYbZlacI0bqiatZIhT519KbEtQUjsViLfY1RpeKqhw0XEU4TaNR8mpgicYm3aPRIWoBu9
wq1LFNUKmAMf1tm49T3eWc0Qv6JOQYSlpkjDzmOTGLus+mjGsmeOMbLuEpq9QoAe60agtyY1VkJh
HLZxvism/y6P4VceVG+yhi/HLyUAG4InJRZPUOgQHcxQv7f+QkHfTEU+0QuWUGVYLIvp8i4jamrV
1E5nZo9EJLoEGW/apP+dKyN10hAvmmyOv2NQsmBJWOSjn5FHyN5EBkg15X1jDRY4wwA/bmkgSWE1
r0uuBeh8BHlqAWUh6FZnnM4rFA+nCqe9QDGJcqRviaGkqkoxqiDPJJoTxIrFjo71fmp8soTa8Dcq
ytnvj0SuByUZDESEmF/pTOHX4aVBphZk6tqPUg/o1aDQsPwgwB/rIxDbJr4Ty8dmAAPhRh+wxH0i
raIfIgQGsgGnArq6sDxriP2UFMVYfByniyUDDgyJxZH+qeKmZXksQ5soM3+TiCVibWi7UWaQpkM9
UVhXlIunenShcyrJd72of4bSXfIjbTG+CMy9Wi9HDWJxn4gSJtgEbph1XG4U+W1p6RhjcyyH2teQ
sxM3EZ4fNUF5q7j4c7RepA5xJZTip1ikaLRq3c16E51JL3wzJsNF3JDAQ5xDDRfHw7uF1DAym9/W
006slEqZOdt6CXIetvjkimErcU4UKGQr9RknH0J8h4uBuaVauaA4tApKMbJsRke6/hGWD7KqJ/0B
SjOegTqQ8VpSeIxEXBJgv22IgJk5bMXmFjOiMuLQqzH0OwG6ctMsgP4EylHEMeUXBbbZBlL+GzbC
KPyoor8qvoz6bqAnrvB4GB/cGl6cht7iikp6tDJhbQvlth6fMdrCEZF4Lx8GhqdK+0Esw4qEmlq/
Lv7JIPIkPKb92sVdf8/Gcz5fkvKHcXCjMDPCzi0S5ClDNz7WJDAGf6xqdW0410jNWJvoe3OU0Oy1
n0ai/JuG+mUVIurlydPj33SGI8J/gXSZR9UzGgg8JHk+t6HZd/bMHd4O72pxG5fCfBEMx7hlQ9qr
wrduWHKBYejHuYmIMu0g4kgCG1FxnJObLvyI/LHFNsTInd892c18hvIcc4n14OcJ9/BCNF0g1jFZ
EL2JwB/onoZpnoRvo+zsZjyi2g2V1h6BgVTAa7UrZd0pJvA+vScwfNtlBqgyUQyFt5YRc4U9D9af
BUsDnbsg/mBlSyVoOyaAfA7EYZnkqfiw0Ny0N8zwORDwcfoXJg85uXTZPZkjbGSaLcuPmh1A9U/H
HyGca1z9xKFnP3H66q23QHqocm0D2/Q1OFiTN1e71EDgwgQ4mDHi9MKpWj4jwUuHX73+VDUu+4uw
hFmZsOaUdexWFVvp+AfWCiW2sas2dfOMOxzswneLt30OxRUGc5+IIvlXBa7bvXJ4nWny2XOUiMhd
VcRuDT2k8kZ0tpuSC6PU9459vsl0ExywnuwjlvV63+eA1iQoAiRyEEWEeherytQ9hsIFD7PB89uk
TIW32Fwq0dgh8W/Nhx+fBBpKFlRizFfsMwngC5XTys1FAWEhVDXAVSit0ShFRNSyRsE0KiCgiL4K
fEcivodW95gWz8WniZcSlmHFZnBn+tuMoBZyVGs2v7YcOAJ+HcuW0IRnR0gkLk5sA2VDxjgb02cw
bwHRkWCQxB7/IODDQGxtTIGjFy70xUpxl1yw1GXRDJsLtXbr76xqW2X/JNonxJTpB0lUY3Y0CCNK
9qz/psCtkm3C7V97MdkmI3sWxfieYSK0h6C5Bf2v7edep0d3P9gNw4shvF5dFKo2jTcPaPDoYlZi
eI3fVOCzGq/SfIdQExIjacvqvuSbWpYwErP2iGus5Cmd660JH0+Aumi9qUi2cn7HHg8iUb6FsuX8
nkCcS7hMFGIHuEeYCafo4DsuU5Ct4ggOnt88QyFfnhKJV2cf8nHL5bsh/zXNTV5mzU5O/SP/HwYg
XBUhOK9cgG9sI1jeAL8vit3SZaLToj+ZfTzoXjVtA+MxjbeJMI9Ya767fY1NApNfBPQy4KYjWwlM
qwDlPOh+B7O4SpF8qAaUUJV2UWmkcJuZ47aLiQKQ7V68BagFxPg91NkNU1ECL3CQZ87BFz+lYh39
SvLECeP4iC/7DVPPo3yrTcfs9jnuACU7aTjGu84exDcRQIuOmpqwF6aj4k5rj0L30BRoUdvWIruW
Yw19e/hXAdhO+fZNHZcLFKjABLvPJTij7U+L6Brxdwm3wkJYHa0Lka4apVO5MajW0Qn7kwhKYKkf
6dSqXcuch2Fbnb2VIJrbpueJ4kK8W3BahMQdEougnYwaLSKvsmMpvWkIs8vqdFrleiKC+q1YxKWs
Gmak3sgmehmkVBRQIA6WkdvFYrUz/NkNQ2kgKVytXSHVKBOldpPiDB9krkLm/WI6I7mHzWcJ3wt1
C24Sw9YYYcl/TJ3XctvAlkW/CFUNNBrhVcxBJJVlvaAsh0bO+etngb4zd15Yli1ZIIHuPmefHQhg
ZwvfDzHZfzO2eoW5hz9txfOfIulfOKnfwkF9lHLiUwmb5x3zeUQdxZPG7JGSHBcAQrUvtv8Q/s0O
UL2hdn2Is0O6Rr3Ki73xQX+oPkAAxxf91mdrSmKJYTi/fVxtQZIHc4eaIai3aEb4RJDD+SZl/rYH
KbNW3X38ACrn+BvMi1gC6XqRZnPNR8x+EBBITKMYEY9rxLBwmAkbIysijwn+WzMAwoszLB+Wogzv
KBh9EJTW8M7DeJ2aUDwe9Ifczi7YC7KNU+kf4MWUb8FiQL9BJELB13Ct3kO9JYVN/Fkb9YZgXMTw
/o6Ly7lEdomlr1lnf6ufMc6qJWmkK6iC9SHAA2/aTNAOiSkiw+Fh/L1lPq8JQ3yz223r7bLaOlXY
A6zgcTF5gvSFnUp8bsB27Zv0HuSHcXGwKnRWyMAZjLGhEYCIYb5ICRN5sN46azu/dk9MUqo/CLOx
lagr2AsPMaMIHtIHUGYfXH3d/ypfVUWA5Ar7C+aSf7igpfUI6H2Xkie9ShLLm9V2ZO7Bh9atkqO4
yS/i2Ph2huPixwD7xsR05CHFxhm3UeSCK0ieCDLIY3fRU/Q7zHkQulTH+tskut14QIbFR0VpQ2se
o1LK1ohYxg92Myh/GOKusmSHDYn0HyasA3HOgxeMjxqPxbTgFzSwcANWbb8F5a3shWzlYfKj9+78
vPi0epsS3jdOLuWaH/OXoeIDHK6lWgMVhl3GqA8nT/cDIqWat8473asiWPFn9GgjT/3NKLOtNkh4
XJrxhEXJ/IrhEKcdtp3JUwUDs9sC2lZH5weFDSOG7CeC+EMUMqgBFF2CJ5PxYZnVY91B3Hjz7H7G
n0xRsKb4sSyL1+rLBhBGTE5DH2Phih4Bu1dKDKKp4Ne5lGbcMuB+ENrfxRd3wOz+ws5fghQj5HI7
Sm0K5wr5C1yNH5Diw8/kj/zQb9hOti8ZkZMPJaw4doClsl1CiKNj7GxoVnD5xTurgurewyVYFT5l
DZDK4inQ0IfhPo5SL1gBAZOFstwAh2Y3/sXhwjwh/MTCAe4x3lt4vK4Gfjne/fDFNyZERu4aLk3g
oCbqX54jKCEPCf7KIJI8o8RbfEJRYGrYqnu19ns8gRUwZCp/M3dlwT9zIhx8e4fysCi3NN2uuWGm
PsTYBD8s+NuKd04ayAMGwvw9tmusX59VRRPYrcnDIM3Vw00eAi4J1BYZtBvD3hOV6yQb6Dai3MJi
qGG+y59b0BhdbBaXP2cX2geujhD5Dc69GmJGYe0l3QuZc+6KCLep38zdjblC028QH+8Wac24QmvN
czbPl8CCwH0zs088AeAE2mRLcWM4B3p5aOVe5+eE3qkdf6Ex+LutUwyegb05jmf5PWTHuH2J6rfC
n/A3YaT3PqPO8bL2VRCqu5rxr4NkCSNm0vGxUfVF3nXfk4khK5S+yQ7XU2nzIbc8NIyPbo1Otz0E
u55Rk+vjRcXccAy+YSh2uHaZqG+2eR7gJ3VEWmBUV6/9VgQZSuJc5wjXIRyG6r25pGk2IAjQWzp9
kIgfnfZHZ6JnD191jy1+CV0Y4Vd5iPXNLbEzRh8Kb6SiZmznF7JtwHYWH6pNEpzD4W8EPWxsD4kJ
IxAIT02ETbY1GMiuc11KMOj/aQHZdJQh8H8PnGjG1S1gDip1C4WgSZtdJygbVIuJ/LTt+44VOSA7
w7aAyO9jgt68aIc13gIRHMWOdiwtQU3CSx5dTYIu8NW3wIEi/91xWImgARmw0cS2L8wXZGYeTSBi
2LJR3+UeO0YbZgL4duMeGtDEdvoS8hfKTEBxAwoiwwavfR1qlHJwugaNO1jybHb9WtgFEtm0/93m
BH0GY/cZjmAT2ir3Wd//SBt4uFYHU0ZFuwwsPTGAGux5X3slPT4lgM96sDE35roW9f9kxE+yRmYX
+fJnMkEUkYTcNUZ2Dvvw6kYSBDPEeKYn5nDSxZMYnEsFbdMpIMU3qVhkh5xe8quffnuUIFlcr+SM
hVgd7kuEAEnJMVO06HVix1zXbYPnxADjpAnPhsye3GpsKO4GRENYXNRDix9DBcqQx3vPiVEHBXge
ZzHOu+GAv04ZX+chuNaF35EeikVQPPkfRVZyzFq4xWQMXxJqGJiTAHwBcvh2IMwK02NXAj6llXGs
fJvBlepwE9MJmlifOrNKYnG1nQx9hVlZNG84vikv/yHhqFBkHVLBdp4hQerTCU44I+tOMZlGuZkd
4hiJwVDX+oc3Uk1CCBidIMGp1cELQEC1wH08dGmPciGyw6jRVtUZT0P3qh3WX9dCC0Oa8V5VETag
sv0OdPknj5JTU6nPTqTDsU3Aq2IzO8zo63NrwvdCeHsLins9EEJmOo+dLffST3/G1YecApAXY8Gu
yAbxKkazGuYeoMDwEC8hAbnFg+1aV8e0vxiQONtalmgLUTLHtcdHFNL90cbrjXYwca4icauCkCIo
wOcjndMXuNGDMvceSSG+x8Hns3Qrv6k2iSGuxM8G2MthZV0CNhuqRwfIwMrKi1Xucj06NT451KtG
SObjlB12ELOAxw/0A1+anD1ffKTLNxbL/1iASqaBGW98cCyIRNN3EOe/giL4iienOTsZWWkRLhxI
Jqd6KKF5UfE1eKWu3Hm8mlP0GxtcHJS6CiaW9ne+BeHEc8yGxQE1G/ebeGh/KNP/DkbnFhf7ZMlH
AD30qbxYZeVQ/u5IJEVYUmnZwy5OP6xpaRka2qGAgV9qP3mmQzHXDTe/oc6wCpgUk14OZ7xvPQ6O
om3pGxG+cEayk0EN65JpCVl7bVtYc8tcpoxgwLaouIWGd1GrJTZtKC9OI0YCkxHyeS6jKLQUz1IQ
bg0uAGpRmECkttMRcInjiGmR1OtrjqugxPUnYOYUHoTC8bpNjd+jpeh5HAxBNP6COuV/6wKEXdJn
GJ6Xv4LGJ75CwmP0DSwQ/Pa1NwUIX83UywZwkHnkkKsT7mKYqsMMU1TXy8CrwNdxSH+1o7vSU/vZ
T9mn1QQf2rLf36rM/5OmQ30Rtns1G/8zcnNGszMV0JD0zOKD7VR6jy7jIqLwIC4C+e3jIvhNmslX
XsHKJYfU7mhsLcLvHIgMoipzhqd4lkb5Z6ZKEucYW+VmyM8641Hn81PUHYvR3Q2MwWowfDHoap0s
bzdzCDGxI/vUJlT9E5PZ2MDav3RfHLs+Bv1qdKggu0yMW1UctV3TVpuUOjU9WJH6vwOMxV2vPIZ/
g9yyNrON+0FFhZrlChsXBbAOncCNzhnS1wc4/cGIc0DUYlWQe8w9PVVsVVlQE2KoH0Ter85H83Ew
GU+x+cFo8/zmr1EEmoJynPFcJoRC4qPhFRWOIF61S7viMafhFBEsNmwtZ+sttKvz2OmfMRFuvU1f
6kE9wpwZGqRTfcqalpB97cuf8nUp+79VD39Zn0XO/lGmfzDozAx699pEd2pJxEJxlm5tk8JbO/PT
qEG4hpaOW3Y/R8tiulzm5LYSNBVhUKijoVjBmlCHBDgdyuP4cLOjNWm9lLbdbwDxvZ/UP4dhH9jx
e1RaHe4P8Iocu4HzrAVO9XAJQgExMskgyKNT3KWMlsyWw6lRn72v9ZrdiUAdxmUo7yaMNBYbtvBF
tQHmGaqiHGSCqQT6nABhUm6SRKpwuWlaSlzRhGDpxrGczL8RJapjtigGY+dSZsxNDRubxMhmjxo4
yMlVxCPDJhGalsAzzBW1iU3AhQfdL/wQCgvmoseDwcCAUmag5HVDmPNsp5/cHRx9gwkDKI5NMbzF
8fwjreZnbxj+mqRiZUN27kIbOgebnl1z5Goz/eFnRfkUBHA8Z9vFwWOe1wM1v2uNb3FmbDuH0WVq
07e4WqpHR7GF+ywgTrhgsVFF4WFbQIJIvrzMGx9MBUupYqscGdCshYD1N+rs5OcobBIxq5flK9vv
aaPKYjw2uV3jGapB9GEDTDMHuCsRZ5cNtmFG4PwO0XsZvcxWpQiGnfa7JfWTF/zoiniQV102u8Lt
zNdhqNNrJ9qXPlKjSa5w2Fy9fhLPngm/K0UJuvKVv++daPyhmuS9017xN1K/68rcuRmPVF94wVPO
TrtrI1usDFj7U2v6j7GReUtH6uCDx6bB+PB/X5zefiwTtnLLzxjo2wVGgyr97v3FW7n19XfjLQ7i
10rQ/PnKDJ6zEK3coKr4Z48LbTWG0wdB0o9mA/LpVAwsXSFgEhal6R+tKHqr/P5K+VKcKtv3rnlN
4DBrmYmH6/BomrM86JZ2qk9JEAlHiUKLmsoqI2QfzEzaPMExU1r6SQsHIkVfYthY6mmpo29j5nMY
Z5hdaL9On5wMvVY0k+2p8v7bAuZqSj94KxvkdJMqHagKBoheMcyEdkODMkNajeUCZsMxMWFlOrBJ
3mLfnz7hDkAOI+XNnJ+jhCNYecN4iyaTJLNOOidoUfYlai1AyCnVSG5UyNw+IGmJmpiZivXWBL37
nEbun6B2o33r4LWd9y1oRNuL79RxgmcjREwNngtpkArs6X7vCIm65WUgQUfdP1M74YJkZxK4mwYs
bkdrN2ec5VWk/KuKXosmxxxvTET2NOej8WZ6mHRnjrVpkwwbCVgoJ0K2rqE91+dynBqYSgjEhtY0
3mc2KCaydX52ZYGreuQRlUGoqWiqadXVetwYJak/g1MA9XZLxkBp9OnOq0pSrVJE0F0QkHOT5Mdx
zl4B/NP3ok7GJUad9jQ0sstUvLKi3MfYbd3HNp0BqWmd6p5jsAxmDXmJF1cs884kSbemWxcX6rhu
BUlrC0tBfHsw7APoJke/jBhmCzJguexk60xMpxuIkdNg18SEM5Hy0GpJKsJRYEpWrnQX1S8yoB0u
7ef7F61H7nnSuL8ROpIGPUFV9AZgm/h9SIfp0xniVeOZ6uSFPbfYsYJm23DAHxtQ1PvtwSrKAvws
+mQ/xZ5Yl6yyczp9Wb1jvamufZeN3GSCSZDwSbbvwuo52xlVRbUZxi0HBinbVunAGYq0SYDNGFxy
xSOl6vzYGAiTk44CyeuD0Se9GbfpIlanqeHjJkJUGk58teohvuq6aJGsLc+cHJtiYw7ZKUMXLOfO
x2qie3b84i+8BI7IIIP0XY1T+JEl4sakd3rKIxdIxfC9t0WO14+tSW1tXO53NTJ7aOxG9NobHelB
Xe9tjZnJdgNp6VxP8Hja/EDp8bOc8vltbgkGSKCe6Xz0Pwv/m/K1f+vy8TQoFW/CfgxOA7S9vg7T
jY0jPFiyAr1aHpQQvMKczKxYheA4uoHhX1rmYw1ZI2ssfxfMfDBx5cMgcHFVD8v+ux2q7Jcbqg/t
W/DOxhhBKlJP4pqpbobmOoXUJWqkF+pLd95D3PF3tohznnst6vNopx/+iP6iya1hRSvjbNHXFM8x
INiQtq+eZZcvlYU00w698Zb3Nk2xqJjYu3FGNkbqz2w98KalM96yFrQeKUj7iIjLWrtGl+6tFDhI
DtKFDWeStGNb53qs1cu0/IapHpks2BaGNA3DiOWlpcjaN8r4MF2rIcuqZcq9/CmwpkuT6BzEUUNd
lhipFRZ5EPPoYUrH67rygJKHOqzOKdWTx5azH3IPB7A+o4SFEpP6ilpkGl+1rKqNDz11GxswF7qG
LUTb4mnxO0xzibBveWkVyVy9ZMIeIQC8Oga/rRp8gm9ov+UQlm/GmJQbJetdh2P0eRImMb1w7Fwn
J2o9ieZD7XBxA6yPlyrEd2aQ+Z8h+CvYCZ8Z3aYnD8bHQyJRQzey/olyfuVnCq/wLpQXb54ajBbq
18orsc1yGuNH6mtGve5466f6ZzzJGhYooeGxq0EbYwUcHao53zYFZIM0LAusFoJ2pWY33xtWT2fl
AjvVZq0OdUQQzxyQOlHVZXzjFBRPXP+71U0mo/cu2pW0wE90FyTBDbmkRY2snbRo8g1lT/uUGHBA
uxS2aBQRoZi2FFwJuWNObF5nLFWfkoyq3Wyjau/V2MXIGFZvlwWajAvRP6JuCU51BXnRNZ14O/it
ewvKotkZlPEP/VyRuTOFGQGRc4byqpZ4t7ZEl8Ya/VTmZsHl/pJ0yLtkB6E5q8n5u6+FtARqnilP
lR+c7t9l2A3+NsAwlYUV5myCg5rSaJ7vL+haLGYiiwoXmD0U1ltcLXwKoYiUhcdmdMW7qinetBsW
h9gJGQ5FCdNLQeVm2TDgbd2Z+EXGkNhiDDwm1dC2hoReOHO5VR4X11tjg4ZwfIlLbzorKz+KvBqe
khpgsyra5yCXxcEMYf0krc9x3sER7coNjgYNmY5ReNAyNb+FAxVKR+/Scfda+QrWXdLtnT4eD9rp
blVLQFPn1z/NOYPP1R2wVQ4OcsS8QUd/DM/Sh1KUaBlhj9xCP0X6MvM+M9f7nPpHLzJrTK+U/e/F
G/Mnmba4jonI3tES/hhc0HOHXPYfDcomyzSm73ki+VIptardXn7IxQBuLsrhnNV+/d7jYIoRUi/a
7KgsVDTu8qKH7C2MPDx4h9o/upgGHO9/Eq3w0d2U6X4KcKPWHbxFsMF/L/lYI0hN0vCv51vzxRMn
RGB70xdfcuxQlWL/yIqNjNOSMQKx0SEXhJd6GpwzyBuw/7DAEumM4eX/bSqUwGSIpQ6dcN4vjjIG
HoOjKY7/DhMPdykM8vZZMMN18oI6Prk6YWyjAbGwW6Axi61enqzAlic8NuXp/qVO42hXWynYSF6e
1fIi0igFu4sgVIZZN8DBcR/7skDxtDR8gVAeknNQGuX13jmGT0iYvEAX5mAoDCfQGHeDjYwN77S0
mIlkEeV4RisxEmzhI6lxtQd9pu4QGRN/0LNdbwzcMl1HgdTnhvtk41G+fAG+0z6Hfd/sK93Hq9Ie
D6Xvtud78VmJ2YGdB2+J5bzA8RlBkUspXPR8uGX7HJkuAVjAT27QYOQ2F5g0jFhHdIUTfxReCtuA
OnkHct6W8AUdgfNZqdGd3b80MN4+9E12LVsuEk9KaorlrtFT/v+Xf3+H+s5pK3jrk8B/ZsCmsRnT
/TwjrLOHdn64l00z/cEjmxvVKyOfDksM3K7xqMkk7n9QRK03CfzFJZF27+fNQXEsvxXjsKgY1Kkw
upuGk7Zrs9J5dzM5nlKSq87aRWnR45gpUp+3nE44Myco3vouOnqdpgouBtDqOMpxHQyi3/x4+ZB4
8E0zV3DAJA0b0xRi9o+T7YORYqo/yn7fVnVzTTwsn1M7vMQhoXskqIhjoSAA+u1zNU846wZWzRi7
rm9WldrY02NwzBcBOwFFkfFV5UWzn0XHMwh97UfhJue5KrdxG2TIfnL5FikiWB3Le4IACxIfMsvp
Fa4zYesRvJQvblNy9vel4SHYtpCpCpmOL8JhQOg6MaZiGhmZigf7OqSoRnR7dfyUM8xLOfIlnnxt
4nSvkdPtjNyzbkMHrcLs63L3b+cxe546pD9tGD4mWhgrt2qjfZ+ZTLQM0BRV1cZjMJjGo+EOwWFK
619tQ5fiU0e8dhMAvG166dlShoU4UbEPCeqNJNRHO8J+ODi6yRQ/3SvOQmJdCbJjohKifR65c/cT
25Wy2ab9iCq/9Bbjet7S1jL7Z5AghilBRne+SKjUhELBAgfczFUA3V00Wu9NpU5RUsAZrFMiGmF/
xqlrnvNZYjCY2iTzDeSqlcuXnHvToz/Lt6Amj6br8FNKF89o5WQDGUSOvw6TPsOjoFPQugWOH62d
ZZgqY9lATgLTTnNOkEbYDO/E6KcFXqLjt9MwZG2nxexhqfhlOwssltPfVi71VdTQq+83Phbtr1yo
q2U3xklEITW2Az1rWDjkSNdMfEaTpEJ/7xR8BOO0iPfub1i1EwqnZWvt/29/tQL52YsAbklFiV9I
TFFn3SxaEQ8TltA8Raa+dBWGSPd6wF0celxw8nUbRebZSyd05D6zTacXMWl/dT1sjSi6ibIjIMTZ
R1NTYBhBL1JV+V/YfHpvUHuBkST2Tuss4+6FZnHOm3EzFZh95HP997+1YJdICsK2e499TJ1zkMFz
YNJ0pVYl13ZrIX3tXKaqBcVEMNsBQeUi2/gOpj1W25ORGmKaFNWalpoOa9fwOB9H2/PWChWBmyik
uHa69VSLUCNm5hDaPS6PWOQiZBLdLkrmKz1mdzNTRAhFxm0IIQ+QTKmIWLaMYziFX3iVQh/Novop
rtKLPxJGFXEAr7sR/+9sUWc248U2WXxjnrZfkil6j7SfGtt8RVaePsUIVRZD0cCvEZN3NY7xNbn0
87TJ7MAheMPUJAwpJpvYBHdgLk+Ys/0MaT69oKqx8G8Rgqb+gGMXvFTT1/KtxD6amiryd4VJiIcC
jkW3TTgL2JiKTOqMInDAszOLFVHY03gzKLjjTLHQIyqSB2nmwJ+2JPrJokq9wxYmwyOvMB8zV8IW
ZdxzsL3F5b0JrZOd2Oapay20R2WVECs/i+X0p2cI27c5CK8qQVfw76dAJT7HJM9vTcW/zWypLLWu
cvJ9hSYXpROXbXoQanWn7AsQ5SoxIUAOQJerf+1d2cHvuy/4GfXCERjoEDXsoMqOnPW/x76R41pO
vTomULj/NdT4kdB8xtnhfqa0fDCbYvEatB/0iJantKLhVkewwayo/4yzRnFgYXk3hSau0tZTk3ok
m4AM0oqPcIvTdiR1BdNwZ2n8Q5HgucUkicaL0BCdT+6h43h0bVtd/LAJby5Uh84I0ss4ucXFNLSy
97A+yyPe/eOjY5C09K/ErefkI9L127/ljHEBXjUNMbJ9aZNXZ7lvMLlJUeSo/nesm1gRj7Hod4Zl
EJmauhl2Ba69NcHMiIytmyOwyRmuerFvOgrde1s+9m9zikfi2D9xotVPEd3IozkFR7shbG3K7B8k
1YXYww6skbpRj6mCzZn22CVomzWuo/rgDjNzGROdo8alwFqOIM/qCTQlViHteZS8IjkOrDeG3YG8
0BIKduTGOupotj9UDmjsT4cyTzOMOw3zbHYR2im8PjFYgcQH/QA6Dj8MpgDoTHfct2l7ujcXRhac
/51LTkBJjxhxM1Z99zyVEE/v39vY48fUxwAWzuA9DQwi7+fy/cXvYR7LCbt0P3Xf/1uDWJPN/GdW
CElbW5x1wO4ReLjf/tvd5wKicJ+HEyF87EShY36GYde/OGly+3frrGF3r1r/W7/Otug2alRFfVZM
cEe7E+du+c/vL/Xg0Lsu0ZSOk4xnOFxUdR4Eyzksq+3977DGkfswSm8J+/IV5KPexC2T2jsUITsP
4SOgw8KO4uJ8wZzcHpkRyKmyDplL/WGUrtjZUYRKoCuudR5lT1ahk2fdQsClV/bSPn8XDuVlmLUt
9rE9xbTDpBiACHtM8ZFXMMrdLkeNZ0ivPbgTAxusrHBBxPFiyshaHbU+/Suy4wq70olHtlbGq1HM
zlEUVfrOpu+tslGT3VxZzEpqZe0DzYy1me0fQS9QvOdVIDCdyJKDk3QMXqv2Ma4YMKRTLc9ZCXvC
Z3S0SczqOdTdd8q07TpYCDwax8y+mgY7nJppWzaRMl2I6hArf/HR8b9yhBaMQOmF7gAjRSJJilDq
TlXRnO+dfQeL517kMFUZNoSY6J2JGGA/g+2seEzZL7PEALDRVN6O6i8VIPBOFQZRnsuXwpI31cfT
Rauuh9cmcV6OGkkAh8oOOm/83VggzvWkVKfWiK9GBHJS6cJ/zD3TenZE9VJa3sCkmOId+CcFyxbD
pcGrPGJjO+shf45wyHoOMU2u51CeC9FrYqEbDFaWSUFTIYGNFkqLbYfuQ1SNDh4iFPn13IIArYuK
vIo2dJiaYJhGDFX58/6EU7mO2AooDO1SSF/ZImZaFk7Y/9GlYb8YpYbVrCIPoq4Pu7JjBLi+H+ez
02EkFSM/KkofpsiiDbazwNncn0tL+X8ZfSMjLupgXys0oAURolcrcE4OXliYP9eQzz24x67dmPjB
5fJsTBjp2ZXP1M9WPaGGlEW5mvXhvp7tqYaKuUSDhmmaHhRWNXOs82OM/vwcTnBkSo86qEAWc+jg
vvp2GZ7+odKmO9XbwkTbrNKRUbwdfsWlTN8tDTtJ1ZD8LR+uzx11DSDfWZNesmS8JVUM9g87j39k
WEFymGS+TsmHJ5m2uhUY9PipqB9XuYXesdVqI6fOvhi6+GVVU8VRwEeDedp1zlW1g1Vc70z68dMl
sXv/AhhDs6BvUqjp2UZvwCh8USUxol6VCnGXfd9E82FONsaAHzwQ9XhTza/QkPm+nUwYpwYUtxqZ
JWF+0HzbarpmIF7o6mwaXlPYHtHwVkJkQfZFM589e4b4kSSjsVWZWx9nLNdjNwwenVYddCWz17yB
0RV0L0xVn3NJ1AorFS8/pPbPQvuQOUOjfwzrfrgwDX5G0jERF7b8riwQLcRm4e3KJEB8LUboYSls
22wIKAznOIsxWoMCPS+ATrfgO/c/eRZUrdhybnqEnE2rjLqmt1C86NqSm2KELDZ75E/QhjN0AJ/m
3GWLc2W2F0nur4cR0U2ztFdtPJIvAEwCrbdaCkJjKQjnlrdEoM044A0tFlwKrGJ4uH+jSt30lkaK
qCDjy+1r1swANKTRmv3nAKtLFsRQgXLYRUjcdOAgtIS0X66irsL9QYFZ2iUzu5Kk86gKr4CocIGz
aLrZwsXPqGg5NcGZkcUKAoQ9G5a0L+jyLbHpZaWQpNF1WIWHCu7fTcsLb2tNUKNC4VvnaKoXwO7V
Dq3mqhSJjpZO+3VlPIaUMn9Tr/gOWgoLCk5vN3YZmdC2j/SoIYWqGfKDLxx8mbm8B90XTBwBRzeD
7dfoo3o2akE2owirUzkkJoZSVXgZbFZNzNZjtbSvbr61SMZ9nFMPQcLkJ2tM2NRLgHyLidvD5Lm/
PbQ/1FcCjyAW8U64YXtkIobDj67I/fVJnb4XGHEwZWeZ/+eDFW0g/tiLD0CYm6eefYVOBsIsk8bu
YPTNuzFk87cRZ/VzVUjYFktDlHmxODb+tujVMkZWcIkW2ohh5z72AQGW8mQqVNMwXvxqPPTABziZ
k37iAc+sqcQLPNQ69Z4mFPO1Tx/o2iWZ4KD4GycgXZUJS7/zSgAHt8bgp+jj6nmKgpd+JIEuGplX
eIR252lfA3Ej9varbI+mfryhsi8vXZD3L4OSO2e0zL25nHqQmLtD46pj7HLTAdDkrRw6BkEWVb/s
hrWK7o7+b31d+bscExMy4LCSh0XwkHVFdEAbWDGetQjYwKa8yKPo6qJfL4vao9cE06ld4rY5IIOD
p3+y9bab+3/VdJDI3IiYyakW8YU3ghy0+LLmHrQr4RfnnNjHyJLerYnKnlwv9xOkN32rmawYKo7X
XTjQLeAGSOkKf96DDnkfhYwuTJawCLu9ERNjIWoPq3ObwC1USoY21KlKreIyOQRU5Njyyj5rH+4f
qeTRYyLu/K1q06R3ZyCWEZ1Hd4b3HPmxzaPfYjLFdAidXBaXJwwff5gGyLdXifFMCgX7qaQ3LokR
z0sHvIz0NJlnaP3t9ChCKIhmjqxPx9381k0dsRSDfQqU7VxNx3/OIceRvtxYl9zBm/N+TUXe4kjp
0QHQechHN0XeMi/NqlwM/MfCxb5D1uZZkjzsq3Q+kaUAx7XBCdJINk0EXVRR7X60uDWSdamOqWzs
vVE6vK2iHkltJ3uy8jBjWXeZ3ax812jx6rTyB5lkeh/jRbIPh0VhvMxMdSuTXatpFK3GrW7p/A8d
u2NibqCGvRheEqd/nrqwIzgU6PS0fGmitJoLibxvHGFrdYvfZ112uGvip+GUHCtq6N4r4OyFQOIf
YJ5xLpvYdE0Z3iYZz/SxamDO+pYIDpUBzrK0NsOAQVo/9wX8flLTWNLWW161zPx7deI4k8Q2WMbB
ttBSdxZjPAGSiR5Bs5nQT0gpLqURkbO4TClKin2ksUWDQT6c+gGoHhZC8NgHEMaJcbRxYh4gu+Fn
5hTS3hfLSTdihCqYLJ16qa2TctwGhTZ20Uk7wYbtZnPP+d1dG6qLd8tlY2sVpHSnC8OLg1Z2pKxe
K4GnZ5IW7DNwhc34d1kpZD1kpO2ofQqivZt0R/AUZ1fjEXcCcXRn1jMAQQg93A6S7JjXxrGPvezW
LzSV3LB/GbOkpRTzh2cZ6T5H8smmEBDL5WEFM3rJM9p3smU9vslcIjHjNrtNibUfkjL9rDq1q11H
oyA03hB6Qi/3COkd5vbMvgGSHn5jkwCgQK1J+QCdLyAGJy7Qd1XmEbOs9jRhRrzWNqzNqZXPbhF4
uzzDDnzGODfJy6/IM64BCBmAWfySm1747RJ2YYthbSczIQkMDGGa/17oKbtaBcSjGeMLWi9xdGX5
7Gew6kXx5ngRbtq+0+xdzP3XY67KfUQoIhmVMN6XGYJ2LfEdwMdACxdU4GDUxEY17JMQsjdOX4yM
l820KsZw7yyjjDYbj3nmC8oMTFDCStGnKF/v/LAwEMYT7yX7U27Tc7cgcPXI+gmem2W+2RQmZ6iw
CBTn5kzLbYpj8Tdc5nL3l8pq9zaJJFVSV//D2JntSI5k2/VXCvks9uU8CLf7wZ0+j+ExZrwQMWSS
xnk2kl+vRc/SFVqCBBUKCQQy0iPcSZodO2fvtX8KVJMg2PG6TJpJL0sfTK6+bmDBAC9rU6K5lslu
0DFgHgftPXUVWh5hPb5ZYwTs13Wq5f22KstcPaOWoBvKWx0r50nheT8jtdpPFpIgN6ugWWCdPRjz
cJRkZ7mnKGZs55x7K/PbvpP04fp937vRUe3Ln/YUAbuSpbMyVBqjbVvZKzxszele3PUwoa8dkV8m
qOHHAoz0dqDyWIuxMk/3LcUkU3QdOgG6iVL/4CNaVcgEumrQHjUbibbkDIvaVyFpHs/4qpkSQm+A
uB9rewiQYSSQzRFRM95qiFcwEBfVaT++9x65U03M6aNRnG1X5Nq+Ve0rDLXoZEjkZfcPoGg05zEb
2dzdcFgH9N/e0MwXVnNxHAw195OeicTo6KV1y+SU+kaXL2ZglFs7E+1eH1zavtTVCoHifoZsYNkq
bbMPGox8VrGSute8hxazTBYZ8Hqp4Z7CTHYbC9W8pQR0+u6V3hgNS5M2lJ/PPXv64qTBzP2BVNTg
JeYZvZb+kvxiNU801tz7hyKlZGmti1HuOz16UKdoI1VdhYsXECMtisOfJsWEH8YdFIjmdMVUM2p+
Si98Ucevuo5/aoMN5mk+O7CUB/ssJUKN5hRykWm0NobyLVXo6QN5u5NL8ZPT++dw7NQbo4XwVabl
g0wTyC8IDpiuRKjLZwVBPEzhATArHdxZGKiIJnky8+k1UjCPop+o8fdLjv1S53xzX1y7k4dXHKUl
kK6gMl69iZYEd+hMiGwY9x40z1HRfm6VNMg+EPEhCu1pptvFR5mIFZ1ZZ+FV1aUe8vJ1Vodojmee
7tevhpTrGMQLT/ZgbczppnoNqyMbNMdDlpBOUdeuMwXXJtGcGx1AXraVxaawsJajCpsOkm7pJpnA
uVReCZ6ixq/UpALY6YR41owQet4/QlWjfqf1TFMzDSp6oVinEKYC0GbRUMwExouHmsBwsoGpBHla
6ThBD+0m7+qEGaOhAjpK3+qw49xiNTpBuUsjBXYvIMjNva5O3BCoyIjLSTGCfG9PX6FiJH8OeklV
+aOpK0+RCSxU7zV3Uzn9LasK9xIJm7TbDLJM/Fnnrjx5FebzqUYzRsOHKg1dNBTZMVuHocD93rnN
ISqpyQq6ONcKKVmvatGTrlPRIRo6RVZhbhFwoeJPVdLZKtYX1yTeoEa1eYNZPxybsP+ENiyXEFWn
Q9zHysFQd52hyzXDLBVvBx/K3AVUhja9khPHT8YWZ3a+mDfYvuM4XkQy3YhZ8yFxK01dPHy69htF
kfs0OiEXIbAuImD2pKpKvS1lz3Wlj0AuKFy6vHCwHc3PO+IMQs0IhQmshIChEN2B1bkbe4Kq10l1
XAdupqEGfdK7lPZxoif4bsE30ARwbdcvOHSDY6Xgpf2D6eJ+iA1dzMm2VniX3NEIBjfoW4Xc3WHm
MbKYlesRkMmDrGmF0bVl0K+FxBdYYf0i4mLaKpLEHhRrh2GsgoOIuk1sFvse6ZC5nSWMjc493k+T
d1GHQh67RK67eUBhhW29CjUU8V6ltdtCSa5mgifw/rSYZX+VmhwOOmm3a1WqAPJMzAZRPKwbWtHZ
8jXMsD9bbTo8hHbaIpUDGJ1W6r6Uxacmw/QioErOob73O7ojkPVg5cx4azjSBSqOrVPMn1ojISLP
VRVNkJnS0+6qKJRPXZOFft307w4rgJ8nw0suoIiOupL5aRvPUFa73t9v5ftGFuppue45Qdw3i4Qu
YHpvTuGpfEkV9+c0SS6IgUrsJWUUPBctao/alnkCkTvzXlm48XQ09PGglZP3UpJxiXRsXY94leZJ
5r1BRnfx9d5snLzI8jMrx0wexJikI61c0RBixe011KXE8Gxz3AarJOntZRmx0N6HQnmCuMkdMn0z
xF5MfoPCC0e0rJsOCpHdwtlXdMlBOtO5jYvx3aN9g9dufT+6KGNZLNuKuvO+pHNicS6m49xahyAp
xR2XsVqfHfQvO1A/9ZHcFDgrTAwquGcW6KRnzosI+eYDVdNyU3qyGw73y90YeurDv7Mele84tZDs
5rDBNZteA/z/taM2wVa38U6lMUkqlL6czzyIsK3uKn4qPGIvrPZdI2HNd4fU9gO98w6q8W5MNqnR
Aa6ulFbF3hsxVJk6XjOrUUloY9zh471OkIzN/QgV1o8Xo4wfCdg8Jsitq9QBaZ+JbTHL/hTP43Dt
CGI+DCB3I41ARhp9flCKtl50kc0ZOff+HFMt19GvtDMw4IQU35idAyImHAVB4pbBrwLbAMky/eNB
hdLtlsm1FDW/jVO0O57LcWla4SPbXzUXEeLQWtOHNAAST4VSPoxDFJ6NAtn1n7ZH3tXgghVZPY6y
yNcRGqsXg75/rJVMFaNIHM0+Pv0Z0CQmjlGFLLdYdYd9FGgBPAqXrrFlVGduueqxqbV5xIofbr5S
mirkBQkRcYJh2xz7YPxdSGIbRkz4N29Qn61sUl8nW2ESjxi972YhYxp8WBR2/WD3p7J3rZNIyCqQ
GgoYxdLOKQkAsn/qUHe+TT0RKANircVd/MKVePLA4vHDLfpIA/wqXdOe3Y6WAyM3zHse6r5YWBls
Go90FqM8e7B+k1Gl0zbvwEz4Nl4ay4tsshE97BA80TxAwS5JbOa0kd07f5aGF1503p9igrmid0rO
KoKiR8nzQCBh+SZNtEy4BSg2HH0uhY26vWVghPUEg1ucoy/vGsUCaeDFOJcN0P9029eJibU4HZ12
X5RY8u9bJgpDILNOBCBDVSHoEQoSgOUUxisnqY7NIsEybyFhEGE5bWU7AGN3vRehyDeEzCtUAWQh
DZN7CO7fVRWVySZHgUNgwmPkyucwBDoA0cN6jEW6BLfC+KhLse06zbAbcuWn0ffMyylAEJfwhgZU
cdu8wYHKHBwnhI14vSKLqZiqCly8qu7cIWa6R3cFFXdyKRsM8enkPJYYdephGG+jVh3DhLxMq0O9
VbbSWN+r4JxM8xJpKDF3dGWm4iMKo70emmAeRAbgtXP7PTVMygF2p6CZHue7uoWBAEShmgVXTayf
1bCxd5VJ58t2kHzcd7U2tc+KDM+CES384QzB9FxX1WHEnEUaq3micckbCmjkyJ6vKL9Tm+Ak4U0N
SDQJQcsO9n2KXsdQzc+istJd3qKYNmI1fCuzjhYFaDXF8l4qM5r2AcgXAM9EkdyFk3CKY59D5Xfq
znQuusFPuaH8lgx57Ua3oerBgH5o9Kl4LTol2UdN81x72COTSTdeu9JFtz+0OA1VA+TMXKbey4b7
+qh4DJSnIspWVuQqL0lj0MnXo82fh9sooGnQ/T/hKcHPGqhAfubJTmVQ/HkhhEf222Trmkj87kcd
gsYwZ2Wuhpye95fqAOAQaXquwG6WwZbNOyfxx4AQyvvRT9Ozj5r3sMtRCOU8nlqSjL46iOqnh152
caJhU9wQlSNKsrC6/ikbilQhszSW+i3W2l1dYweHfjbueSrXkzuYx5zKbH2/2eraIbKjRyc2kaMl
NThRUIwubZHEiGrYh/RQTutpno4Xwv6+fzp2TXs5RTJzM+UczWlRBN71sbR2yj+dIBuxLRp7InXu
63UTk/D6p+NdeILBhdUaz6jYm0VMViMtF+3chIqzQ47X02DEN4Unbz6zoLLLcFMLelCu9NZqBbXA
1tPkOAy5udXh6F2QA48raFbikJTXWomsWxIxRXda96zpLexH56vOdaKcBgjMWQ2eRNq4gYXn+u5o
kzGZtQ+CscP2PolFsLarqwdPGa5g3sb3WlQvcKeOVFzlT70s0WYmFrLtKuOkBlOmtpLgGc8h431C
4ukf4sSSTrdvxjynxixqoKWMHTyyS7PJyt4CPGNqmB5bDxVO1TvYJPBSrsuuHN8xytc9Auogof0R
4w/cyKlXHsKY9iXgs6azlFVpBC5TT9JDpgywZ6fV5lXWPX69smIURRUVPpRPHmHZB3CR5qK3PT7T
anbElI9GOGZfRoc1FmHLbI0mTIqFNN7fb4UJjv3BNhjNa9OQXgbaBQQUiGPVQH76c7/LKVL2dCRJ
WQiyfm3TQ/p7q0bpmS0nLmsFBw5D3710YP/OkMMYaIBKRsq1TU2EeIfJA6S90wQ4Y6+GHbJqUQZY
LECf3ociNB+LXRSrfhv12HBV+82e0uRWelZ8IzvjYe6hZ6Mo4C9Wwa51Iz6HXCODxuhfQ4iOYxZd
g/hBCTNx6SYcfWkCxV2Y7XYqS2PpGshpPCfqH3GINAygcKilGjX3/S7/s7wxAEbBjGSGTeQJM3Z/
VaJhJxMzfmhEvTIICrzc/xAoKluHNMmG1vgqU4Zo3aLHXQ9T2+1dpyx2siBZxcN9hGhyPN7PGUUV
bPNCqU5MyzhzqSNVehaaO7Nmbtg3ffSska2nIXDpDb2gZ0XFZunk2xdVS+dizAtfEG+/we9o6DUI
4UrFPD+aCAh6pd/0Ctpz0QB5VZ2KGaWcjSdZlGSvUV5cvS5KyP1s1kJDNV+K2HhOSpA3wZCiLgRl
G2JVfcVFkPmVyQQn89wH4THguXeUTM9jZhuiOEKZxcEAhpgRBupuZGfmFUHS5j2WT4pE5TCDaQsR
PeW99mw6JJ7nAknMEjFpNj7XfahfQ9e64glR79J9REhn0if8RGuM24DkYsvoNd62RkD7E414yeRr
xSGg9aNGcW9h2hKb4UkkXpgqF5ELmGM06eB0RpQvAaV4Lw2Qlm6OYGuc8tn2XO1kFYYBkFQ4zl4m
w4MGxehcA8psFS1E7xOBn9Jp83kePOaaaTIdms9RDFho4Erce9w4o+CZ5dDTR7MFriTpFEXCc06R
MMrT38c2x9H3Y+O+eJ4MXxurHHxOk2yrDalx4zQB/m0bjpo4qnYZizfHCQTEtcf4jQyMuCKBtaoO
WqKdCkMl40zHzEnq01ZOoCQtonQAX3uwsjOgmvMUIeY0lTh4uSwdfoEDS4vGfv/EignTrVOt/qjO
+WzIaOiwe6PwPbTPPHRUlkOUdr6Z6ePxz7N3lxFt25SJgNeV0UPaI8jMOQ8uac9PUAvmrIpSVW9D
HET7vMtfk3yKdkEVf/JuokekRO2ijzXYJbZTvjj0m1eDMqBr76kF1K4lcVWPsZq4o/VoN9d0rvhK
UoX2ikuQnazFzSWfZN5rrF41j4gNmgcnyuqVkolvF8fqjZ2f6aChphsgheyreREcWmGPPtgq5jQW
gQhan02cHhoA9k01HZAXwtyZorconrIv0ys+Q2HyUdizkntUe4JYmqw+dFViHuNWPWiSoARMffWn
y6g3i9LfRlI5ryaqEyuP7V/OqL7MEwfS5Nxkl4nyIYUmHi5OaO17zlV8UDlKc1+r2QlwWhPBDnJu
qc0zQaw1CTFe06wN7Wuasi3KVDU1vKegIgTKKJlcTk1iHxBuVbuhTt3XXiYIls0welc7Jdt7GoDp
vtNA+/fdrFcyNZiPojjRR4/9TGWAz3MQkxNaP7kzUrGvM21lDnoPbV2L1rZJJE8NeTtooHZ1EBCO
JH2ovUCvEUnaDH9uYtdxwPJqGd6gsH82mJ4fjBIfBHGteIDb6iT6oL+kjYDdlSvT36VHrSARvY/s
8D3RJSVZboOfFcIUnSYimUSx7XT0oJ2qizddurSi0iw5eb2YXqGo0uakcuZ47vez+0OG3dFuS4ux
OdaQJGFahmjnUXWwhxQISZ9cT833tUm/q+1DEwFL4ZzzEEfK/FWfZfkxT3AjcDS1XgpUpL5tMmUc
CykAxaAJCjCWm66j/P3b25F5LOajui4QcxoaFybhwJKLR1V07qNJQKSIOBPlNbw/KxlOERmkQsfT
YURMmkODPr/RdcU2iwj9qvNAgSnJA3E/PsWEG2OCKQDNZCK8DKo+nHomX4Q+Z/XxTxMiSD+Su5yw
tRwyOrz0YHaZsS3iujsY7kYdO7lq5u4j67PBrLj7094GfQiGAkZNM1De9t1WGJ16sUzvZWKE+hI5
rjxoeA/wMA+XWum6pwS10UIW1fQaJh4IBr4X2iVnxyFUUHw2iG+8MEey2Rhrpvnaz0TQju0y9TiG
7c9p1iFKQ0MGCGBxPzhN/4SD5aNFnrly0gYzvtUpL4MEps3A/daTo4DMHntV3eoP7PTQ14uU6XrW
iAcFWGOAC4v7vKuBtRX6KuBFe7sbUO1ku+QuH9A8AZy3hrChO1588bIaz0ucvjXf9NuGU4og408f
xphSbC1ZYZ1oDpDv0BbKTmMg5ycSD2KE3njtze6/yLEKqCo9O1JS65AWw/DGxvBJOYaRv6mGq43v
K01SMqn4+Ky5CxfryW81wdlRCKn5Qzre7oPKqRXeOU2Ln4xe5FGRDsNygoszC5hkP4LUDHp7lyLW
3eFDh6o1bWkSpC9myfS87rN+c28hTyRE9J3KJDBNgEi1Q79xUmdYFkUCiHLIiy8JiSWoo+wl6Jo3
kgCmhdXryTV2FXHC/GYvl/lgmZ8hOJ2c7Q3WPhEebmVUJ/IqCAivm2ukNuhy569SlaRLY0j35qhX
KxbFlE0ajJxSqI/BUGjPyIHaTcs8L/W0bJ0JiNoRsV8j42eyYodn0po+PH2mQ6FUafrnXh0raOr4
xef0JWuKXmJ2yaFe2SyAvYBH/9ybiCFrgu9QMj+gB6WbKp8yZl2h3Kf5M8O+CsXM7IwxfTnd0FwJ
F531GRjtEDBovlgKGJjtYP0elUfUxysbrTc95nZql02J8DiBcgbqil7SUBH/0Z4G99cyucT180Gt
aZwNlXUK81+6g+OMX7YiirbsrZtJ02hFV4bmRQ/8oQbs1mYukDQHZ4wto33J22B5pbgET5lRLUFj
2RaMVeGVROvYUra1icrGqgv7PGV6v9Pa7lGL6UxI00VrUTuvlQePoM4Jnpo4zuMcZtd0cgN0uVSW
YE6WP/76j3/95398Df89/FVcixSQS9786z/5+qsoxxqgTfu/ffmvk/jibFf8bu//7L++7d//0b+e
ioz//5/f8n99ofnX+a/X5cf//ev5H+3Hv32xylvRjg/dr3q8/Wq6tL3/DryR+Tv/f//yr1/3V3ka
y1///PEFErqdXy0URf7j77/aff/zh2Ya90/qzwc1v/7ff3n+yPh3j2nRfyTi4//4J7/Q7v3zh67/
AwUItaCtG7bl6Lrz4y/5a/4bzf4HwE7HVDUEJ4bnmuaPv3LWq+ifP0zvH7aKDteD9q7auvXjr6YA
CsNfOP9wdBp0jmnphqdbjvvjf77xf7uC/+uK/pV32bXATNv884cByuHHX+WfSz2/NUfVTdtQbc0z
LctF46jr/P3Xx03kId+v/bdyCp0J6whRcUmZL+qgzndhUNExnrkJmvoUw18mu0aX+4qCz8lS/ZyR
SBT2DuGpLYB9TSrrlOgY7OAJMpzUfBJJbJOf2L/VYyVWhT2HKtDOIu0VXFM1W5EalFLMGdoDLWlS
YHKhM+uzi4vO6y+mXsPamVnq3p3QMbWteNKSaVhkFb7a1MTgBAve3RnVxBEFkexu7VSTu6sGeUxT
fgPcZgdLATnbtfg7ciwTq3ykNyMHhX/P0HmB9Ukl4kk+Okwds0rdcPap/bJnLmSAse8YKI7eL4bk
NG+qihRk7ZY2YCeHGqGsIE5inMptqoYvSZA/mGn8EjaCF0lNIOf4A+qKM2OC3mYaNBh1ugZpmu9e
Ib0nQdsEDNPqZL+6Ac6tkr5aiKIb1iy9BNqX+By1Rwt6xZi0P5HQfKfq+Ds0iq/OyFZVUp4CL+Ko
h1MzK046RjJUcIc0Gg6VVzw7/VyauO5LGJNQgHTYc7ovg5khRCpimdKWSBeMvkviyFhbr+gr4ZUE
4HvjgbgtcatnuFUVzsSC6mto3VsmEcxp57piGRfDzCpqBXw0cmgCTe/JI6OpBMAvT26u2WGEGbFX
h2tZvrQKXHDGiZfeLZ4w3y6HkNiLEZMf7qMWShNeOAu6a4cDl5g35R2KiI1HqXwshdijQGO4Jzh1
TaX5yyqgHVWKstd6NCQRaaf0eYkHwtUPNVPR1m6mpERVsS8mXbvJLN30swDpVgSSKYAOtcGNTSoq
11VWnN30nO4F9TqGLIgsi7oLsrVDNESldE/WNLYvZk1BAqzIsWgwh9ojTvZmMSkmIkwyVHp0jynK
QFR3NPyDJluZGOUmZ/bHQjhYhKGHe6gfwL2bQ72oNcStDC3IFCyb57RCIxdbeJv6UH4FggyYsGJg
M2eHRyHHEExmbwWb7AhNQ3fbpSlJQgq1rIQTT3eIhgcTtEhFTwb80xKH0fVmZjRKuqwBaVlpJ4Fz
l54SuNtuyI4mk06Mz+AaXASsBFS474jMXD9QEEN2qgG2jbRVuyCWVuj2LYA/p9WBS2QkcoYiSZ6z
EdqoyOoQHmp4yTkg4/1FFGCEM9ctKxUYWTsbOgTZXOmvyLFR1AkFlGD07Rb0RWRcX/JsxpQ6RHJO
mreIgU9tjMR8a8qBjBHJda1IniLZlRsiQmx7MsphHZsdiFS+ZYXTDnmX16O0C71VrCrKwmzLn1Ws
YymkzZYKjeNf2AGApu2opCo51dQ1TjQ8I9n97r2ScyygJo7jwI64ale+kWuSBB+uQ4RfEpA0Mur2
r7FBrCb1jzxyK2CcBLOWtK1UveZkpRjRutCdbYoedsNSnizj7BXQATk0pGPo2dswdHR3OrwMdYpq
WlcaDKbjsA0dKOk2cFqMTJB6Mrn3dOdDkxitnIjjpRCc/nU0FK3D+wFFexsJSVkB7EdbRtG40Uoj
8hODrkau47ZzU78kjdBM5QqKGDPE/Eoxqi7o08AwGdzlaLQMiZlyLgTCBtdr7UOTYHHxguTkODY+
yDm+tj5VNuXeyCJqjkTPiHnEOOaPMT0zJ0ZcFCKCsgVerLbjlq20utowMlzgyTKWwszsReNGCVgj
YjGLPuVo4tH7GaqzlxCxUI6eLxD5LgcN3SekMCwLLCGxm7tndKa5IsdjFOTnRL6rEpRkhfShbD0a
N07ykEHp3cHwLxbBjOsqDfeWjCK6VI2bbOmt93saiZ0fGB3AZBXzZk48Ss8Pq5hkM3eCzAUukh7g
z7hqZlzhwzQVkFDTrWwSb4tp58uYzGNW8kwKPTIZ+DZPtPC5p0nJWKgZ+VBz7PRNp5eM0ZPV3IDg
iiqBlkL92tS1H5sM3oFs+TgFhR8mBZEOQi6ndDxbRX5NXUydYYei2pmwruRFEqyBtWkY1Zkx4Bbb
hFwq32DasmT9TC21WhLIfCafC/hWpJNlFR/1ITgOk2quahOOrV1M9ZksSJ6esfLdknSDHuBvxX9H
6Ra7woFLNCNVItU9xab8ZjqaMR7yA1RgS41XJ1+dQy4DmgtYkN00dURThQyHncDZWWrubOD5fBcj
bixVGiNZ49xL+WQnPlJiFn56tOumizcVuZoiDjBgIgcHBoJILWIKlHVqh1YgwWQDKoXdbfiMeP91
4Ez+EBKyHYek32W5upKW+CJ0YaU3ZMbUjI0ZVZrwl9TV0DacM2hcc6DJ061ZiidmLCuNSS4BOhFg
XU5Bi9YGNB8J8xczb1iQ87CSp25ZOvXHNKXTWjEBlYT2B4RHEicziGVtbi+DVkmXZUkvk6gGMuVA
jWY2bc+a8L8e0f7SwlQC0ypgKRlDMGxuhbn91dQb82Fyn1lqvUVZ8bPS3mMmY/KsmjZBG5pKJ4vB
Mznw3L52wmrcCJlsopzlAJqQr6P8AQrMQElk4xxoLkF9ZQn+eEozP6FJAsNp+q2P6Ukhn0/ggnAT
3IpWyyIUA4BnNAOgt+7sVWI3od8C71qUM16or4KCxCOlXJYeZ/45t8nVxhn1GqXEwrl7V8WbOKja
Ux033wJezDLMujnkm/jdlDmR0w9P2A81ThmhsSzcsMCk5acVOfax941vsmCy1HPqqcVnm6rvBay3
RZ2UzVVAjY/IDUqajhKtKb86wRkLbTjK8VZ+5hKIkTJWRIzw5Nfq8K1WQKE6TcMXYTFxZQ/FphI6
SGSjwA/SEmdUmrnLdEh4gKZzWEPnVVI923KGLRemW7h+15XyFLcIzS0BuDUPz8qcyVzqnMr8uqjz
QxRal9IacDlwmyjZKE9l7LymHhqFSSWNJ60g3kWN9TQaQJS17opi8SMBbe+/jPjT+WhHf9Kxzgg9
hrrUvjte/Y1Pn+Blhy5lH7JECFFwEm20TSbiT13oAzNqMH80rFpMiTzUk4f/3JJAplo96JYKLQ4W
U4i+FWFOFmpucj3IXdSdA/aw34iDyNMkEcg2n4ewwXyeMUwRzYRioWrY0kZax0m1SQR7lOF96AUU
bt0zipXtPFRoU5YR+40HNiUHUNUgs6oNoS6QnT2YNpWe26BiDeU7K1DPM/wSeDd0E1A33gf3NbXn
j/ZCmRsjudGj96p7as1TNH6V2cmyoDNdP2PzM04/3OhN1tcpU2F8NIB7N60GKkou25KCLraQoX70
lDkFSXex/lWGL4y/l5pN3NA39jepXVRkhrDHMwJXEwKjsHoys0bEk08ImORBJYFxzjMgf3ahhvZy
qJ3rFJFJT85eEcLzSG41rqpWnXZFaZzStD437rh1pLXD4L2R3hsoKEqtMzRilddIINUBPuDJzpbY
CrjywEfBEYcHjCGglYgTgR1k6dUayQ6jdPpMgNlIAOn1eCXsASjj7I1+N3rMXRsn/Iw7Fi7tXXGo
O5sHNOiYU6m7ik8skdDDiAO4VDdplNT2w7VDw9lXF5WY65rMOhNYXFvCesue8x6dJo3alOOJl63R
UvTEmtYZKgElunGl1q0ksyBMTkRBEQtPLiuggFo/y5rJZreL6Q5W8/YAUit7djp3qZHh7jpvuZQL
GTEVyNZV+Vslwl4M+k14ydqw65WXzwKohUl5A1IGtUVzyJR+W1jxPm10JuPTTpAe0VLkRTa5XYAu
c1VbYhVZ2MpVxNQ/gHNuUPTaq/kbnAHRpAFRxF8lDHI9WbVyI/CjdsjfYImughRkvp/nS1rourNG
Y9vCyLX8qduVMHB7/Bvqc0BEfTVXfYZ2VG1iFBb8ydZ1NKNl8I5bRtzQhVOqpN2GVCX65+RNDQ02
N+AzR/chfwNgkff4b/EjXkLtZEO9mmH5+aYgd1ol9O6DENZIPYPIdvV9TBZus453BC8mFgjueNez
ZjdIh4FIOTtEWovipQciG556qk+qFUK7OX4AqGYGMNyK6CJJRYQRJpynIt5n8ljxOZn5vq/8WvPD
nA9/iRGJggAcbzschH3oh9fsg5ulXrv9s1U+sbTCqY3SdZBtqmRroP4D783O4NsPAbBiAiQpFcOW
k+zaIF4wAa/MSc/Pp7U7XVR49+EGeiTSwZptmvzk6ht6uGP+IpmLwVncrrhkJdNkhOcOZwnaQDtx
o35sQdkiZq+gWpPPsart24SDw1oN5AdbyREswIe+d2EVP6ZXevCAN36ysAq0imy4LQkszHUWLBIh
kdvugXg9Am0q0OUOZjcWM2wJS6Tb9BtZeT2mLS6x66tgE+t8Wr75QLcWH+kCS4Q5rAbv5DCRiggF
3DCOs/NDMyFg8xOkYPEOgT2xp1awj0mc404C2B9oe9VhqeL8Uk2wgL5k8R3/LC+F2OYAWUgpuM5i
62cY+QayYGoQZJV9s7LMVR6cZnovIVjykHmP0ESW/DD8Vn6i77mtquYTNqiU/lh8l+zYrB0MJ1PA
bOSC5r9xa9bj/FtNzRvEkEWm72dsSns0gcQH82DhUdc29J25EdsrKHziozs8sPQNOButuf94RKP2
jfsMQ3AW71BrD6RWMSA7BPk1ywVDP0zcYMoOcto57gacrJiWoloCKcrODYAATk3JI8PkBqmv9F0o
LBYHwk0CloD/c6JTfEh7GFSXiU3WM6RxiwIHRwysY79VfEr4vF45hMr2fm3c3PlPFvifpAaoFqZS
zMTL4iMISYUFQrQqUAO1N+UryXwv+5kwwTGWBNnWKGmu6XAOX8JoOedN7zESx9xgDtGZiyqA27ts
Zr/9ig06dbeDsgerjyXT7j54zhGEufTKgS/lFzAKU711yLUV+GKW9rDKDfw5JyLtHPdCOr3AXUjc
wVeLT9La05TVowvunxG/XX4FlEjGOsfvirrnjdaJ+M3aUbzMAX31mnQOjdDmcRWSnwxQHPubvlQa
orn8juWFqy92YXO083Mr/PGDAQIh1GQYeS7JaizuzBUtb5O06yRETKTi50PVggt4RVJSceatcW3t
Zo2/H9ReZa/lQF1ytLvjrLxG7DAIVM2bWHk2EJv1SwpX0oIA8qoe0QwPAm93sq7STWugQF3loZ+h
UySqAYPcBxcuKQ84BJ01mW4rjOEA611fGRmAb5h1k8xFdUs0A09/qDyS9roYg/OIULtXTk60whxA
UobTbCMWi3xj6/vE2E/eZqxfPHfH4263R107uf022RTJyit80pzc+CCVG5AJRs437h9wqcARrimK
x2F49Aysc0+uQ3gyNpHQ3TUv4OuIazLwmiNfZj+INk2+SvEzZ4ugO7JD8JDSh0gQZ7RL8hzNxK9/
qvY5eSftJh1fknRVUP8lS7mhl6/CU1N9RX3MqnVQbCCdB4ijDBC8NPSUFRfEeSWfqib5FJ0yPTwO
a4FvbY3mwFfpoxNdMFfb+ZrOWjNz2BlXamuofZKkAEnuzooE54g8knxJ4yQ1tzwaI5NkC3wATx5N
o+VMYDYJQdN/2xRPObwSv+hPWXuJLh42IJpalLxMWpc8UlQSGBU5J5BkOTjrzPtuyUeLH+t46TFq
AaOABAxdGb7b1wSM4UxxxlhkbDU4LS6huqR0QQuaVQckLTWgri5Du6IqarQdO/fYrDWm1Bb4bAZm
az5eFPfQndfsutFDHF1rda0WmzkamTBgs4BtjXp1114THQXf/+DuPHajV9Ik+kRs0GQyyW1VkWXl
VXIbQpbeez79HN4BBoNeDNDb2TQu+ndSicz8TMSJLQ5p+5Y4apdUttrLPRQHCFSJey2115psg+DO
1A9qOi/wUsJzIv6GFmE75onDLElB2bXGA3E1pfFAhU6xC7L3m8UUrxl0va1W4Kn1gnzXBk/cPSzk
SA1mEEwPzuwGfyly1u6k65hPzly+GtefOrvBzTh81mQsZ0csfRphIwSbXVYd+YTK+AhsNX0N9Aes
AryEXg+qFPerV5a3a1tpLzfSPrgsTVYO5JlvGyWtbhy1/tSQUsnJl1xnDu+Zlnk7ffMqVjiKMdBl
uW+TARX5VuVNr7ZzFvXWeOazWHPhF3Knr8bsI6nBK8w3RNQSmn/AlhZvl80YbYNfg9MamE5oPZfp
ETEKUVocuWRBcGNze4/DdRUbhjcip9z0sXzzLbFqnPD+chbxTzS7RvAGkPziy4CD9AYoNAOUysfq
hcdbVniDN5O6QcnTMsgRV6PdfjHyg+9DUA107W6ru2t4Dz9Ejp6M04n5F5kLl+yZKQynE+8NFy1v
CBWCYXxbtrstxttwvqnMR6rYTW4/sYeX/BeziJ4IK3kguX3qX+3w+NU4NJvb4Q7To1cz+sP+wjj/
Litx695h6azEof7Qw6d2Wkn2dn0l4sNonyL+8fRusa6mvA0ZN3B4MTn1Zuvk2GfGMZRr30Z9M6mD
7d5SXlGbZHiGKaXHAy9OPIAd2zq/ISdx/UvWeGkc+5vKFx+UJxov2bAV/YUfb3BCatrIS7Kcre4Q
WpiyWPIfhXab05Uz1KzOpThFQnh0lWRGrMm5ILD4lDMvMaAl7Bhs1qXHMyLnV2J4rO40ax5RRwzY
YR3UzLFIRZQen6hysXZtLRQV/5RQzUx4tkKEH22MnWACd8gXL8o/os4r+G3cJwMxLDtuzvgzgXZf
bDRQT8aLdG8sgELWlud48EEnuh0X/wkrXp4eBESmF6HfUJBQx5oAeNo3Klt+F19M/sgN3aCR03ek
pdPEM+ggYYOvka+uwp7In6g34635QsjJdBlYO+943Jpvik4ARH9AEisqSPFV8M6MxonS0WVsljET
X1r9TrcatFqmb4g7InYDBk6jLzOcf2tFAk4g/pxnPh9+do/BsX+ExxTjC3mJ3vjLlq1ErAu+61PB
Mlg2erojoG2+6i8Mnk9OSQ4qo1b6hDvU5N8L9IHHgOQlpp9yh0KM1N0rYCliSmacoFuajHJfVcl6
gcAKt8uz1rAYAFU2yUeDM2RBSlmkrh8O2VFh+C8xSOcglx3UeymVQhC3R4DWqvN62NGbrDGPEwEj
fGKR3La9S8wpmlYDef6MA7PIKo77ezNpj2EerGvZTe+uc+F2Qdpqe5omrtRfJJIbx5U7Cjvrxu03
1Zs1PgXLMYWFVOyR4D1Ok2/8kMTmblZ02A1o/PhlNk5L6lM8Fc7epKqttvRxnBi55lHg04abwDPf
kvgxeQ+Q5FCjUwlTzBbrk6nlNDUbPhECnWzhyyg7Wv206XkXAzoT3NSks2DxdzlrtgXpzLU/Ac6u
b9ynxVm/JCfwUFvO1f0Yim1itvTzcLOGJzW8lswb5WIelPnX49wyBQZcOe3q/moMif9iWd/u1PGs
cejdEp9yIPf+MDf2BsIYCDGQc878uMT7SAselva9YT2h3yQ8Ubg7gjuIfsvA0C/aiuLPWfXyTK/q
Dk2Kg4SFni1RZIdLdhlhlh9RFRNXBdGr1YYLluJb9F1wnjOMmmRKETnqeP30jiqTYq7cqtn46t3b
cVTP9TKcWYcCvaeMvCPahlyhzvZmCtXYMh70IQI4wOujx7un+DaoIIA46amvl+cJC7AygjPWLTfu
PSbTx35OLmENqB9b2CD7i5yaR9yWdZ8cJYf1lFcE0IPLgmbK6JLG3weOCb6Ln8/0qHepOk4u9ATV
Hbv5OLaFxboLvV1NRSkLxjpNCnrWmvBa6Wb/Fxht42fTIwSOzs/q4DHO8xfkEFwDUntzo/cuCwqK
HFe76CHFNmV3g/oZhDbfbxLovEwFObpdNhAa3dlH02YPi4DmpsLHByGSimY0QfrZiVntxzj5Myug
tW6lfaJK56ytEhMTFoESo0H4ioqnn8rJz0PT35d9CyogunazXWxng8CWYv4IBZd6WujnxALBx8FT
9iEnTg2khNUMZyFVrEk4MPNLxvxr+WPn53Iif8q6JnFlHpZo0Xjuh8Vn7eQx4ANbZzOqtGZUjOVc
seOJfweZcmjK5JraGWiWJOIuMeOdMPMn2wzvQ+2vSeqrwpgZWeei6lFhvkkrv++BwczlYpFszjhn
qM1976p7A/frrTD1PXUiCfJRAT0/JcBULIlFy8O2tStAmOYkB+IIZ71sE90iAtrPWHHM1yVFVEr6
ghwIdqoR9uL789QQk4UCUXObA5SIXG5rZyoOZvo95njpbD4JlmT9X1T+RA1Znm1kxDuLcEkePcYj
bXrNLCqmLl49U2gDDZmSrKl+0wh98DyTTtVnIfvSVVdFJOFgEDmQdqTclFmEOIgwj6RigloDQdhE
lEhCUcHioBF7nUifUOzQpD6q0T2yRAB7ZefAeJRN1RW9AjUj6ojlEX3iPNNpobNN8wFzbQK6GZnt
rOmkT+XVuHPB/YFbhB+LtPJZtoLyu5eC7VJzu7jvuPi+844sLgHTbes1aXJxLebeGos53KCMQIsE
fXdgfSBZ/yXvj9EVY3eWNtUH0lOuEIT/7HZRJtZmf6ir4cECPLftA8Ewl6Wrhk+WRJ9NaplfKEAP
ebIGls3Ud6mBPhL5BIkPzLMLZJUsAhIsHMyqnZaM0Ch9MazyGiPYGx1hItcmfsKZyPkMI3BlM0LU
unSZ9pXti0MaECInbgyGpVWXR6fabrnPsXTtR+dldOgW3IbXDAbA++ggm7H0L/C6niTErq6Qd6Xd
SBskF27QnuTpDDNahFEGPKdxDe8BUBtw3LHUGig9A5OJbZSYXI+JfnaklqNNAjgcdNMzWn5mw/n8
kzVooWWXnhIHXy+O3XmHXf0nzYzCVxMeCZwH/jDMhImVGTVBz4ygcDS5ZWl/DUZknR3erag03pQj
HdKLgx4cvTd30yXvO3PXdlnhY6y+yPV7V1PzseSBp5qEu7hsaT645tIhRz5LNERO7qjLZV9ikDXH
JN710HFMBPa3gTP/9TXduwsEaEJsTuVWCI4/MjZCPqwApYLG/mHmQLGjjpSoBeSXdjXxpHDI/dlx
Az65prErV7aBy8luINFCm2axbUj27Rw+Tw1lcpMAdDQHluX2kfgRdugtbi13QmHOVNrPxuEepuXd
NDBkShWDXi7uOFPOwXowYjBmhX2XZWRJBzMjmmBeM4Yb4kfd5GiHJW4xY/7CbrwfJaY/kxkgCnNG
KXN6q1ry5RU3RweOFzzLo1ySc6MUkSxGTEKslr9B53JcVvrBbL90pidiVBIknuRelXKSRCz0N+nI
qIm3cGMjNt1FJtNipRzf6u8DPEdeFK1zIBWfxbrFzOf5NRDavVbj1khIvoIcFnMBUlm7N2WgB9Rj
LfrUiUfIbsyYqXkMfS5lvmPkmy5F5TU05PvlOLftqNkEO8iO7Dx9u2AzFMnoTar11DZIFMPVeF3m
ct8BLtan9EmziLGNIG9SumK3taTDqZphk625A017vFuAoMLIKF6WTlancC5e2rJkLMiYphcQzSMu
Nzhs3jgzOFKGfuvYLDQsI4b7WTJ5B6Sv18Qemc3cIWU1nzRX++goXrEZ6AElQR9bp7R2cGGmgvyF
7g6V53vU9Z9SwcbV24OcqIfWXF08dZYjkkuls6m1XhvJBLiJ8HrVJIo5k5Psc9K5AO3sqqn46FOG
kkg2TmPS3qOC2zYp9JCkqq5RKn8+Hb34MJp59Ty+FxF5hm4KxCOp0tcppeUvKmx/A7JGQaGWhYyn
9JRm28Z+hXlCHqaHYLbQW9cuOeo6wQ5Fdhnjjjwj5ESaVX7lg3sNTaLF+uYm6gKQWaXJ4DqHM2vr
bJtxdDos36OjgRd744LY2bhEbwB2VeRFf/SmKj0QTozgZHPoR8w/0skxl2g7qzTS42S7XwV02wPL
2zKeSq8cm+85GDtO7oEeOnliD/kwzuG3SkNS7zLme7XJYHdEhr50CneqtXzDkSPWs2zwamT90RDh
S4MH4GgMAdMg4BS7JJ1uq2Rptvlwl3Jh7NKImzRcuANmR15cWX1PIIKBNYBwhiLs5eFwq/K2x60R
egKGwFFh9mvipr43iu5+Mc2dafKPSqxa+xDRPZKIQPH8Ql+dieiCThHTJ+WNQ/OxSBQRajrg2SVI
E4XzZgxQu/B+zeJ+RcTTydsfQaE9DJZF2Hv1GobLL5IKkwULCwt0VQ6ZZ3O9ZnVZzUSuIZ++gfIn
69h61NkT6hlGJCmCpsFVn/kkxE4LR8Z6s99InM9OR7vB0v2S6epnXOPdKr6TejvgYdrpMfB625BI
i9VYMeqyANHLwNzZzvRMVhHqg8r8GiMjgvZTfNaIi7y2ZFDdzqPnLC0tU8sst81Jm1ecblNAoFZV
zAPrk+IlU7p1MGXzLOoh9CetvF3iknuy/taLdPC45sctmsFX0YhzlNisSgy83x0y0HOeu5eaK+0g
YeJsxhF/74hkcK3X2NvE7i5Z1LgNcI5BEbr2zrkMnb8gzB6XerqoBoRYrCJzOwEo1qL2bCgB734N
cTOabtkOkdoLJs0ZixdLhh9Z8ZPb2zybQCjWV9ITItiR9eThgUcZqL2olJmlbhYLVy3XdiMlMHDT
dvZpzv2VtPsEbDF6ImBCWbGFxw+mbSRaqStYzs2kYuyzL9Hb+W6Mi0MYx9pWN9qdqVufDn2vqRmx
Ny28u1a66qRCmNlNNvqgGCtiI99co9Y25RT+VJbBDz+0dBaIQKYJnjpoGk0NOHcj3C0p1ZLVufeB
098rNzTYhbyJOTMIohvoLEXw6lT2bd3pzCsSuFTu1SH5zm86gizxh/V0MnH7QmYf+Mn5jmw2ZqRm
6S0TmQW2nvjJcrCk5ImcuvdUQJHTA3WwEtZ/bW0MB3jN3lwxb7KaK1jsS1MW72ms7kY7uiBN+qm1
jhQBhv3FGXgtsbSCSUkoh5cO/JiP+oB4J/K9HKrJJTW7bWa/VXJAz8PStGZ8i/6sYgwXKE8OXN0w
wfw5RmocClwkMJnsreLjann1kmbEYSmsmxKvzdbSGRVIkguoEs1jFb2Py5uRDJXXBoi9qvQlKs6l
mT+E5D/Qt0n2/x0y786xjrVcr/hSz3wNlXSOnnKLaUbfDlSupK40VO0uI85leV6a6ZJObrczKprn
JBYfk22v4OaeJS1M9bJiuW4ZOnqzea/31lM/D/t8gY3S4t/mg6+f5qm9Vrk6RSYtW0c8aZqbrS+8
zEJZ7RTkYgutegV2sDWRVvFAkOdqhPNDEOr2sXJ6AFQsV5raOdd1FrBombEQMwyqJjrocaSZcGOg
A5O1h7i8G5IEWFvrcldF0Dg11jDSmk//EG1wZxPSBXVmtwj7kBsIZDpuhl3bTN9drQADWmAIisBl
S5NX7VmG6MfRNilPU8uvnbfFKVAS/7GpHbQm+1yGagU7rlGKwVEng8mHx8IwPW8atHl81nUDpxMa
SXOeJ631lya49ENU39k2tPsOThtjiKg/E00IXruyp+SsT/Ux1ZU6kxD7KMrlKDWCogViel0bi4M9
ZmsfftMaCxPWcMC0vdr423g6RH1FpTASLtICLfdpa4Gtp+oS4sXUUBjciz4pbkamdI6b36ax3p6I
HEOQZY+rXVii7seuAFPjVPes2hz7GwF2eMJLMh6S2TkbBl1IJHEByxmKkFyWJzfHhjuFFNwRR/q2
sqYtytv2MFi1uw0ngbO+Z9BmijR7jFx6rSSK9ROStD67hhUQPzEltHZyyWAADt5QJtEhZJQBI1g8
2mIeD8iOwV8OUIoUOQpYVl3fcRlLZDH9j2w5UMgYOZDCuc5ekE0lS5ohJza90lXwu9jwswjfq3Sc
76r1+a45lpoybrec15CdBkpFPUhotgBb/XdqGUYpX8asI2keLR/7tmYRxmokSb1JUiP127aY9llr
fIyVmd5Wbf3XBdMjAk3Juca1lEi8sAbeKGpemErzwh7LqLOYt5LDyrQNkGj8STY6qMn0xhv0dj7O
QL0AI7jHQjVHzsr6bPfuLuzhjhcO2sNKVZQ6mUpJKnE+a0LlOKwwS8cVWsAxbLcloAVAXaDwnWUc
LsocDqENflxpORNBUkdRZpsMZbryaA3pp5Mzvk2NPPR00h11Ldpq+jgfyzIAv7uwikybxDfLBBUG
qXci4tRTeXQckzE7lms/NqwSXMhpCFnrD21C+DCPSYE+caYeMQPjkI8RluJI99KWMLa4dSdfVgXU
ktlBwJsFFWAn1mh2LNQzyC+iH9yTVKL7bInNAWu3t3vN/rQtxhGFKT4t5Ag51NFNa0O5cKokP1ch
fKyQOd8AB/88ZMCNGqtnf814KctntsguRalixDvwNxyylmz7cXH4/2LreZ704SkupgM6farWDMkL
7/EfSah4o9WfiSL9gEVYzwnuspLuy9bcVzdnTkhEwYyu2noeagsLTu6nYwGaQldnCUWdM1KsXv0T
HyL6AjhIm9oZn5vC7vYIsO56RAI6bNSN6sa3Bu+uZyr80blQ5Gn1fOzUKmiNiPOFyTUEKSmKE+s8
YS1/tlO4XtRNKfNGCidAgH9RQIs4c+j5YXsUsfYqWgGuGCWhF06EN3d8vbUS+TYw0f8PLpkwzRge
4+pkUftvAX+eXJuauMHISW4jk4ZCnKqKZV5GDuchpnQnZ3ogzRfhGZa0u0SgT1Kq+W4jfm1w8YQb
yUSBHxURiHFCjE1DL3bALH2VstPWGYGEsMpdTPvbcNTcvRaoMw3yyhQ7KxHPvptj/OlcNiTJBP44
MCJ2Oy3UDLWw5TVj8iVnpMJdinyDrTXxY5A2AadZsNqXRvBoueRhkl/N4yiz1zbIDn2BJqoHQZaP
5S7T2BC4Q3a/aCjP4ka+2swqKLXsgzOnOyPi5rbZiwUd5JrY/pT6+qGVVb8pw+Ci5/2vHevZEWd4
TQa9Fsw0K0F7547BfJft87z1Az3fC8JpWefhTLIZHiJcMdW2pE5j2O8gfgnS/pLVtV/31qPropjU
xqA+1Fp1DJ1O+kJTPH1Iz9ICTXdrR8eO0Z5iPbg4fX2Qtc6kVs9WE5lDrkXgmAj+XHTG7bLSndCg
jKT26WMBvrFeataGRLPbZBYV4W/fhvkLl9neqCcw6YW9ag/14iDpU82slIcsYh+piL3Dy8ozq8aH
wZieYSiFD64zPPBXoxI2zJAFXvvKvR8+90zJA0WTsTKUwmCPX6DYkovD3mJiN+pEIFSoaYuzrmNL
rwjlQuobH5t5KJ6m0seGUNyrCvthisBTU/2b2+CDitZEskGwxasDjLyGaF/HiHl5isiRNq4SuwVm
OwA35gVBI1D4V0jgMA5QGxL6zDIBiG3IOB0JyWBF77GyUXQ12mfU85iCDQw2mSWuHAdztXS0Grrl
1SbFpFO6KAnIj85bG7kIt0SAqT+XUOTsOO4JiRsfkygk/U/pj1W9Rn/H0xmo6h7ZOOLWbMI9z5eS
YRc6gAfDzDgvHJ45YFmyx+0Z8aqcp1eVA3pmdaBftUG3b0TEBxbHzbK3rXy+LGwBSFvH7qEhBs7y
pT2SOojswsX0gv478P9zR9j/O6+X8X95vS5xF/Wfxb+bvfgzv5//mL2wdFHmK9K3HCHp4PiV/zZ7
mfq/XHy/tkPDiAkMR9j/mL2k/S+B09t1xb+ZvaT1L8elf9Z1Q8c/Zpn/mdkLUxlmrv9t9hLCwIOG
9V+SrWK7/5jB/pfZyzGMzuyidtiZqY1Z5gVC5qedUx0htH8ylX4JmO2HdD96mX7O4EynFCGvOZmY
kGNWfa1sTrk4DFn4LAQOCkLETW2BL0cFh6PMU/YvjopNZyV+U1UkLU/3pZWfxk69OGLeBUSPzCJl
mcWysHAoFdQtG7c8Gm/z2PCHvr4B0siyW9HwG9sW0ShedC+rBVO6+744w+pAt9ZcCmRe0egcSgT9
u1ag/q+A86PPJ/sYlSjuqdp6n4txT6m0qsatNwxAVxOCh7Y6bQN69fa2aWhNs+BEIQo1rt2VDH9D
RTK3hQjJQFu3plzm2rZzf9Sd2cd+CJO55NvXg3tcGkPpPnZVj1VMZznJHnldKdThrcsApitQ3g7l
y+JXCMOCTCGga0ljS3c1FUYIEaYnoHkccMcNwU4TDpBw6hh7RNOHTj/LmX7AoQ5Ps9E9FKzcwWad
2sJGljh+WYOOW0FupJse6xcjZ5Gc9BhJyNJEMEAST2VdHFBizgw7zKW1j6v8vklm1vXICLCM3UZc
OiFo6dxGiJZmuyyy/DJtHysz8Hl8382oI8+HzejQ7vIsPlaDAeYpximTLbuCoPQuEM8qe095aioS
xEp2BFnAQr1joFPCEEwcEFM6gyEjk+wLTB+sC7wGnoAM0I+ilJRknvjlCskb1U8paY7y+GrxXSx6
sgsl/ibtqU8Ymy4X20HKNTiQymJ0ceU2blApswaIqDhV334BhJ+gw2AmQehDprlOcgjWcyc7Twlo
wqi+B+hztJCRzfoWYiZO9+BWtrCe1rWDe6eaCqdV8zCELACCzmsredKTaDujCswhHSbWJ3Qy6HAg
MfrPqk0/koktoDmQFGvQw1l4C+N1nTloGzNs9nEpT1HyKAnnA7y8bTPCoazwVhn6paT9FQJBCPir
ZZBEiXYVnTuMMzeBPdIB9BqR65jB88CNXDQ1ez5EYHlM01/vxRTvZD0/kV4WBTQtPWvKShp+gUei
YxPpVuHZLr96ghmLdtkFi+JqJOUisq4YcK4im0+1oiUvhvwxMvtra2j3Y4xVGu9xPW3K3D66ccFQ
vLyN0wx4heOTevkZyRp3SXtP6iJydOTrSJRitYV9QHChFtzWbfCWA8bjhnGd50Rp/lg3eKgp0DoT
K/VMzCL2rOY6NSwM+sA6ur2nO/OVhC/PUsPFatG5tPxkdZntxNyejE5Bk2YEm7KcVKFnNojf20a+
lTkhllSfmgoPpmFjno4/zOqldahY7cTL8+6ltlk4Ve60T6ppr+kv9qKdO/cupZjSlvu40X4jbsra
Yv5h6vixDKa59mZMDiTnPbrwnfD/sKG3wi+9X96JFUcRHf5GNhPHcVWTgzeBFjrcyMC+djYJ3k59
MsRCN1MgoWoY/aB8+AE/9FA34aF2g+/CRi3WhsQrCb30BMWPS8QoUYSoR2r7VpTVd50cK2Wfddga
aEmoV5LuMGf4ceG1vWPU2cdde84sneLGwluWzP2B0DSuZiw+ZXZ2xwJLihM+dcBVkQRbQXoEW3ej
i1VGdJKN8dqm6YOLFV5RD9EHD48CtZpMS18wW14yKmfWoktaPaVJdZ377JEsGza12X4ApFc20WNK
X67G/GCaFEIdmnTLE/nwKbQ19dQAX2UhcYgfrF7tLPh7uj6/qCC6WGW2swOyvNg5ThRxUzygA3qh
6St2th1rEE2sn8LhNYB7gBIgxr+i42T3CSrchNMnag4O4PLU119F+OMO+jaE5NTyIszPxYgaKYav
PqHlwARUUjFZiPsMUj0ZVAHk2phm9DDWDA8xD2NN0M/wNM0NuVuw1ViDm3I+Zc2bTkNXJB8DJ5uc
jW1kVoDq6AQjhDN1v++nZNOE9LhLS5K03NuyunST/m4myDtFJd+YBqEFZ93WNiztzadmWOCiUsbG
i/tV2fNfKq3btlwn83rhMCBbTVfJvBM8yiqikwgg2WB5TB2G75gQb0gDOxVR+ZpTtBszwHJONhfh
cYjeTtDdoXqLynBrjCZdoEDfXTBrim9DUnPThTVUwECNHeC7Rfa6VmW/ocrfkrH4DXA4jyltF0ul
J31G0aNFGWuS6tRkfI4W6h1a9UyknmjwKpVkXndR94kD48vFlb5T4XAQMasMostOlRMfFzwH0Ozf
CVNhz0i13iE1T7Q95uSd60ZX0N/7yQz5oK3HhkFKULXsF9GAEQfeBs9pjOg1inLEvMFq9KymP11L
EAJTG9TRd9/OlMTNPo/mr3x8rzpGIXIg5tX0RTttxyBCvOYIzo7kObUR3hnFC1MEk85vYGnPMXQq
k7sFlxF7yQnBpfYpmOwS0xYRp0jo7n4s0qfQQLSytN+FpHXBi414XbsMZci/M3rmmk4RI6Quq4bZ
AlvUEOnytCA3GKLPHDxfVc+PNfOmrO0o4c1P1RkXkx3NwmRHI6QKQWj5wsL4rKO1naW4gLlCaskC
Engnh6n0oQOobW58WTZtCajCs4YeRcoVW16XIatdpbZFaB9sMQE/CeGvw5zZkDm6R0rwhH/0wAD0
VMjymR71rmGtMJg5+v9mZErK7A5yEYF/7mbROhaSzqvT9UiIHnbQSH5DzTkVw0OKMt1EjT+bN1nd
gDcimCRerQQxuUSD1vabVM+e14NcjU9mL5hPwqyrcP4YSfTrMDoo8JypUR3F+FgGwQvuE9Z/wy1T
K/pJHmOwhaRpleaNoZmsw9xLYubvmJ2vdWA9W2n/EbnElaFIir31mIy0+GprlAE80jz11LPUEQOy
AtgnRoyu9ToKtY3JGZgIimPo5ea/toNRGTaG6H4NctiFAIL6qTAjzkvDzYXFKGWOl+vLXZsZd6Jq
LmYUHFzijjZBkbxMMvQj8GFZBasy9DL3Ws/pVeKCtAnWA/Pn93jhCEjbuzxM8Ihx7I5PS/pc2+Zt
nydXAexxkeZZM7uHapXhaJAIiaoucuwrpzl80rp9X8cHQQpGTZYIPL5dH84hJFPJLPEeHsc7ygvq
lyCEhIcvqcmR70XvLQID4UQ/8DraI8xaz+mVC5pew3jjuyRGc9CUXxVk0m2dKDzisPW5hmlG/TFo
9xnanlJWH7waLE+vypJfeTtlLFvHnbbgmBbLMxji2gtsoIpu3v/zZXGLZjqjPe3kxNPVreqr3dnT
47B0pyhl+Yv4ZRsM5LRZLLoKg9p1IXTJEyEZFZAetkPsF1CJSFWrDzr+VgzyHHLrRNO+zfmBH80J
8xhxCWqJcH0y49lFGMchlQWvIli2glglohkR9jnhc0Z6bOOoix6Uj31m8BCU1j7IopvCmrxsGTxs
uFty2CcIPjCobcIwBVM4s40hDFB1T8l3UARfaUgOoTGjxmy105gNCxhrBHTO8IPHx4nQ4AWqfuoz
wIGthRYrj+G+GQbaWZSGhrG1KpZrvRZxoKkeB8AceiGXLzyF4N44AEW6ggPV8F4q30n731oxLWaA
P803WkV1ssPaZLrnMQgfZqavDvusxPqruW6CjLKPRPN2YQhQ1RhyOXPQXpjfch77jeE0xbYEqqNW
P3iEKndqEZOl5+6NzePj3OHjyuVjTM1rNtGzcpKLtM1NtCT+or5XLbUKruBuGcRr8HdbBC4m4Sdc
aBaIZCbZU0jgIIjgt26hMnXSTYWmNzeZOKajvZ+x4Tid7dfW8BasazbaLLDo/BYqOi8eYqJqYJjX
FUUpAjC9qw/EFltb2JMnDf3NRl+6T5GgPnXmUxG3+xC5xTqmUGTHV8AGzEjbB4I96+T6pvtmdJo/
uN/TErE28pba5j5yupcUx502aRT7T8iXvCUF4abW+WKKDzsPr5G+HBY8yXPwqM/kBtX9kj2Y9lL6
dG8XDOVvfVQ+FSVaWCd9Tx/CqCSRLUgfKuBem8RInoW7MN8qmdfyET6rhjyQUNg+izRGaju36091
U1CgBIE8SeOLNLFD1BmKIY48JvMLPNhjknRYm137sSbmYeAHbtPkmlb9J3QNNMch4jySnTq1h1ix
7rC7axaaxw6hgEifOgc9MSXec497qZnAdeK8IY3mzoFfARxjnyWNBxCELQLdcedHLsqLpZKX1A4f
mPccW8O8sSfCQiFz8Q4q5XGXdTb/JNXwotDNNS9tvDXc31nyAmDY+huHhCTy9Lyuixcz2llhDiwJ
tPhNiW6fzA1C4VC3tBhM5GuDrgWC17Zn6uYirZGW+lyrDnZlG3ZAPjnb23F4rtVW2V9suE+KZX7U
h0+E6bIeIE+jnw8VIGI3G3w1SJRByDqNTRVFTyXejNFgxpyS32eRxe40TwHfQT8iFYT/5Jhn6Ebb
hdJCdi800RuSojHP/lg4dgJVXepJPkRTdCEJEI1pZmAmCSXRPC608ZoCzGCRSmZXQ/tZaP2eX01/
YjV1hyQNyQn+GtMnqxjwbgwgUnVw+OYqFNZTav1g1xes8cbiR6GIJuP1nNf23WRZHywo78YpP6mu
gDtVkSNmzgR91e9Gqy5yJZiEBOdMpX43WxAdAAdyDc7oY5BebIu44Ye4DBeJCnYYgr0jrXszRYYQ
SQvPbHen92WwU8tPlc0X4pKemRMRlqnHHzFAdIzmN72re605PfaTyM750H2FTsOPm3X9potCLoPM
Ad1o7HDVejZaNrsjxYv/YYhJZduJb4Rrux5WdSYaQC3LTshFp+LPUR/Vr0Olv9uYamo4FwaCcjdJ
zw5+lrglQG5gxugue8NeDmUmnmyQwd39nLuLpwfdXdJbZyOjqJ1Y6A3dW860Q048r+zlvhNL7szG
ev8v6s5rSW4kzdJPhDI4HMJhtrYXoWVqRd7AMskktHTop58PZG8Pq6a323rmZveGllXMZGREIBy/
OOc7GpItYVgjo2lwBVX9AAWXUqK5ZhGHUDy292WBc2ks23Pgg/TH5apbZvHBdNe20LXYNd95i2aE
YTiQkDB9GyLrifUfJY/hMlNPaKgi4+oUAisOOxXmA6Rg6+DZ7+19xYIGEGiyovJaxPrzSGCUC10W
jwESnlqZd71yvUMMqfLSYWqNWO1UXXorewLNsr1OiK0FXrspEoKv/ExQop11iS988B4nag1r8WRn
/mGGEsCNL7/aHfoBL4YFtEQC7AGdLkIWtHFzd+hjsLOF/7ksCFFJV7uUZQHgw+ew/O5m2Y30cSbo
6hBFAT9efRWaJVLsvEgkFu7AHStSLBxQhCXT99A0N1Wp9qV5adp3Q2cgio0Hv2lRzbsvyay4jpmG
RXa37my7RWQuPpLUIL0X3z0oImbd7gbtVX4anW96bBuy0GbEGHn35OuGVtTCOcQJYdrimpoYbemZ
KEba5lA091ZkrRahZ2tfWcSxHnmpMNYnCYeR/dZqEEM5fU4cBxeUsHEe7UuiV3yYlbQAC05IZW9V
8LUyX8u0h8AUM/FPyUZgEVOiy+0sGGmRjQFDmGJCUcTStA9Oik09VseEqWTOltLunhGtpqgh9APg
zGYFPpBcqvoqyCB0dA1gXTcH8g5PImblm9JOmAK0bpC+Sfb+TfBqUOHQjBvPacSCGrb2JQuCH+MR
DAgWFTRNsLWY36Xzg7SibyxYP1WVU/skCKNcMtqDmHOrgh1geAmTHw/7V7VwO6P5ByB1Bn3y0lV3
nMskSN7lKtwYtbFRCjGLpp1mujor+AoDsZJkkHULBNWa3pnfbgVPb+SKpJr1npMp/IA5jMtxJfP4
RNAKDoodG8vbtos26ASuqaOeyOS5ydkmI2H9nrC/4joS4pJNI2BVJVad2WMSiBnPJQ7jybrFrAPR
pYxOcU2v1EqcJM502zSvvMVXg+kD/vVNrPzdlJZnajoFKLxO5B79HzY+tbZQVrckt8Fk2jrw8UJC
J43iDrmBSnvKCBJf2Oqa8beU8z+Jmtu4aDnW8L7QYYLe6RJ7ZYpHpjUeODA6gpCUxqG6ydkA19XD
6GFKhiDlz9wKU1ZyGUMNtGaoSCqScBNCQ/NbyMknK7M/rWI8+cty2YX2uYAErwEzZWsaT1Iz7K0W
eUads6BUrH1H+QlJL5qGzajeVBoQbRoAMLSOHg+ZwmwfSIyh83hsW7wAsKeVR+Gitxoxc3oTz1wP
2whYFX1YCzycGKq1gSFjxvlbEv/Aeg3J4pqA1I1RYZZ/7uG99HG+7XCf1OyciM/R2J9xxnk7drn9
jCYFWtYQUfJX2yI9xAsuZA426Cw2vgZQ1BOSgKKq6zQYDDKLyFDUEWugBUY4R4fRxUVusXm0DUQW
HetOIC3OZnCmjV4qEQZXsnoUZbfv7W09YAg1Ia8X6AhfaiYS3NH2MobHgHJrGut1YBpbM3rOyj0X
5MEJjDP6mrUAuaFxozf5sJ/Mu9G873jYPHhL22o9MsylbN8Yjsl7N0Ji+ggSC5sDksBB3Vb9OVB3
WabRK2lKjI82zo+ZS/Qqm6xrzRZy1CRNsK3WRY1v/HGuim3VoxPC+Jn4E1/jYyZkHHXKPnMtrj0+
Rv64FV1wK+QPjdHJgCOTqENYeFtaDHTVSByjZ7B8iE+I6FjACA3wBr1zPZdQS/BvkQ+n863ujmig
afnaHSIKO74k5Yc93xjtc92xS+64M2R3McF19WxiUJmfWrNdtQuJwcXWqtaOzcmMMBo4njSzL4Uq
T9b4NW8mdw8p50z946FTk6gjyd0rmOnMBepo58Hz5B2x4jdBKi/BAB+lMdA2i9RfAw20TiGhZmhN
3HVZk8zoxjd2beKo6jiOqin9Znvc8kNU7Cs2O9egCJ9KRtc1o65FubzAbYZ0cWp3YbVA5SMkWtT7
IH8JoH2Zgu69J9XOhYDHitTNTnkzco0uzV6QfxtclLQWMUhzZvlrgqNBtiWUV/7kEo6MpjoLMKG2
u1aN+4a1B5JGqh2BLNeE+Tw/QFYe0EHa2/FbnkfovfvtnHwtk3mfA2GrOD7ClrzIGdx5/8Vor2pY
4oRTXHxUeqxKJJq69rWM3N1cnfz8AJy7R4UtYiYFGO1hkSF+MGFBtA/qa+y8UUYcIzqhXo8QoKEn
eVh1l0mAaYR7qFAbi8lSkt3jxdmjJNy4/iui4XVaCSIOkeSyJeuFRyTRdIzdhKlmfluQSRxa2UUV
GBE2wsGCksJ3LZIgAR6zTBK9iNRQGdfbBiB7HOv2kvRGdHIM+aJc/dAPA00GWbJzGq00s0Mi7NLw
TMk+bPuQ/RXsNupILnEhNMO8ZkalBF1+ubIdsPmVOssme/FGVzBKMPD65ywBmn5IVtRXqHBqU2yI
1e7WfksUeetajANC3G+EuMwHldw56AudeSw/yq7bqLgpLzpxGP0ZjLqCwiUBKJ2eyufO8YjTwfl9
n6fW02AVH/1IoTxp7J2K/BvEKLz1cT3cETNO6ZxyYOVhflJGyI5sHLL7SB5Gq7RJmXM+Jh14T0FS
6rtAPqrAODq553ziKbkmhNR98YbsJbKdbwTzRj3+nqSSIa9YYmAPKZ+Q5CR3TcW7LSxeEt+p38co
xc+k2oufdPlN0AfGekw43wjuY3LbUlngYPNLybFIHsM2jsyvuS6JWBh6cCCM8k8IknC2Nld/gUPH
LakcpNEPa1lSEM8PU5OYAItox2Xcfzhmf6SShnsZWqz33LC5dCEgUUB2jvS/BFgcmUZgx42s107P
OGKJUG16cgBadJxBniGLwaATy4YmV/UAExaOXq2HJ9tsgjWBMJqI3zhh+RLh3euyAwYE81QLARym
U8cckAj+hJOYw0Un5wtyyk7pNa0BrtQQjLZz/822fMgMi6dnbr8HCqqGCX7DLIp92OZsIVvq9TTC
QWM6G69gRjqaVPQCGeHWGuRt15jRbpiIxWqbx8hHFCZdJtaOCW59TuNTEoR70iW+m7KiEKvydJOm
TbxBsfiQ22Rb6ZZEFXeuvkbeFO2tmpvtqHuiDhJvN03LHdsdcBZ5ZBdDNgf2F9dchskTuYPkVpJW
D9SScAlbnBuzvPL6TItFQ5BWiouwbEsyPmIjwdc2w7uAQnlKeLvbHEM3tEFlMyusLewSY8g0qQv0
dzFzU6gHF2IgOjQEpwJdyo6pI5w7GXwGPb+gwC1E8uU1p53VFRZt3QXN3it4ldh7cordz1xrGxXQ
HoMSBABfTDu2UiAQidTmrsjPVQwud0WElpz0LsbyLDuC8LNP8vZadsIC/PJlmqPxRzRfYEdhFsWe
kruYaiv8t2EyxdtW4DnPkUju3Cx8sKKpP1bowUztce1li1+YLmbyG8ZYIOZU8T1eiiWg2xvNdbyd
KZvJ/80PyK8JhG2J9msRmHQ2pQpHL50gaAkTibiFybeyq/pkpv5ldCcsuLyQaMG9gPqANFUa5Hz2
dxra2+ShLHRKIo7JuN2ZWEAY+iimKBS3oIOPzMU/iF3+2rjBJfTbc66lvk1q66HplplpP17KyFCE
sRB9XLrtNvcZWkmWxNTxKI+mvFilPjTDachfGqT76FXNEZ6Bs46c4V4oKa4War+vTtzxye8VSJR0
nneQNeOiYxLlYirvVPA0o0u4uCGkHpuzwpuaYNvk+tGTVc6tkxvCRCLGrqvanSywHVVsrMckFsy2
iO9YZJQ5F3w/RgQN+fJuEka0ZSxJNjdfQljAHB5Db98OzJU2QRDl57qasPAN4LK0vWuQca2HxBu3
qaQXKcGeYSVmkBVCutUMx3BMc/fsZvQBci5vKOPdNSGoA3exR4/nIa3e+IFghK3w6wgb6QWbAgdW
rY9mTpaCJ0S6Xg4BPyvLoxl8y1ze57nrdq5fjMe4VSu3q2/6EYZGLKpjSywmlAU0vJ6Vr3vTTxiy
xIhfmRCuZENOTt3g0owlbBdZuUz2XwvzWPHS3gofCZffktwhv6eqMdZWY77XycACJojLnbQ/U59B
TTfJbWV3X1wAfszbzIv9NHVAWhSMTYsu+6gC+xjZWu3Deba3g2EsuVmuAcdtuHE4vNeIy52dzAwP
Tfns3bdB/wP4WkNmfYNpqLZoOER1RghqXavikEpvSZjy262XEBqjh3akI5im26Dm4zqZ6UNiB5hr
/Xzbpm+msOZr19XWDbbeDjvf4PDcu2ZPmtqlcOUTbNtqk1bOoZ3nlPujDrcqGcadO0CO8OnPDg6J
GQ3G00u1/OGSI3npZf+jcvVzMEoXbq4RH3LfErtpdIgXLeqHNJpuVEEQRyDy5FAgI1s5HkZQzBSA
EMUaou8MBwFLRl4yxwM9qM9mzELGLexsl5JcA88BGCOJdo9+DCBVsX3canNksNzXzt5wmw2N3WKL
VM8dtSoTBBMaYeTxglBmdIozze+YJkdxx3LF8m4mwf4ywIgx2g7qhn78VKN3G6nqkowli6wl3tEg
chhOUF5e1Ii820M8D00QU/+AxjRurWOaeIsIlOWPTCyHxZD4LK14QhzxtUdGci6N/H2MoQXN7oYR
GPvMHr19f6rMAr6kCTY2IqxxpQYf531x+RlITge3LzBST1lrUmbH1NPTApv1GnJVsCqgatO7DDsz
SdrFDQEAbtnIS7qgoWZ4IrWltmi6b8iAZIOEEH/gqRyJCEWT4tIW2dhsmXUG6T4YCYIX8e3khLdu
hrOp9tBpOCEkKhF1xP20tbeFB2hvBTYfzKbcdPzoKSX1ZRMUbKojhT4QOxQ1UAFrlcDmBvkJ4D8Z
yQef/dZVFEtMN+klvs+9SpbLIQj/ZsqZfKuIHxnYj+VOJi9jwohLJRwuZAaF5zRBEmO2QHD0+GpW
PsdEchnQjG37StLR1IgpGZSZycw5D9CoUoCrnRjXbhu2RxRfAxCbxLvalb8b2jA/TNZjP47RXZpS
nXA+ghwqSKeGRtFD/aqXCceIZHrqVfeYSXdJO+RKr9oXMX79aWc2B2zEZnpUugFi2XQ3eYZFwY+G
fRZPwMnSDjsHBMWfyfJUmevaKy9OD5uF581J29mM/jsf8qLRIpolyxpCYJOfI5L/GFfOgCT6hUZo
uFwKJLZEdR6uDJjam6km3lPjQtxk+hIh8FohS7H3nqItZwn7PCn7ikFNrDM8kOsisJ6MggFIPmTz
SYTtlyaHRxv21C45ug7m5NXRJpohrzKMOpnrbabR3aKc8e9FoOqlAvO2cTngRRnxodTovhpLqeeh
7m446FPubjNG0YGs+QZ9SV/VzOiTAd/s9EUE5bsUAIni2L4tmum2Y+KQqiR+buPhDadpAF6FNbSs
eK0TnJqbsQf+4IUerXuVYlzx59dqdO6KhvmGh/S1doiRtHSR7IzIeshMh0OWBFQ1SHxnFVsjF8tv
9CCwa20wbmOfXy2RQivLcbN1iANy3YX8kTHSbROvYr1MXjYBz+uapmlT2nEDF1e89Yzsj04g+Jng
21igac0ICUm71ywSP8gKEFPnrZ0yqzaTmz/MU0qibcxQaZx6+gVu+WzUs3UMjaDzzDPwxXXKzf3K
tIA4iDeG3AiFesAggSzL6yAoZhxFndDAIwzLeVPP2a6jn2HcJh66JEUGEPNbV6jEQBxyT43IxMMI
gEi1hNZ9ptiPzqn56EYV2Wa2Jre3PhM3SyQfzr+tMZbWfTTxB8cCPV/67he6Ptemsp5dmdz4IuAU
Jq0BoZMV3A6CUW5jDPk7YS980CMDJm5f2ju/ToMDv6O3L4sA1wvEgX02VQHymNxCSW8FmyxkceQj
7L+ElMC/vvrP/0eDNJ5HBCi8YFgb/AtvpD7IqRYLQo12LPXq6TwSk7JbEigYxnHhhwQJ93KYtm48
4sREiWNo9FVmb15dbaOBjhuMD/MmJ0R029miwYQ5vRfNDGEtdpIjChmTLcK1NZPkwWQRrYvizSCd
lUJ4BORSO+MRf8M6JdB1jToMVxhbPkrZZ3+UvBXU17kmIbQbjlYEwmKGb1WlWbgiMy/bCFI65mSq
mVx7X5cef2/HSCDdMJD7UIf8YvN68kP4WKqh1iZp81oHYbsq5XyqyD4/tV6xqJLHkynqix+p+0aO
/k2HrJwoKRoHGwLLSYB8862ku6/c/qJjPAm0KsBHoljtW2vkQgrmEbK1eYsrpTOUuPapNK59i0MM
vw5nTrpvlpiqpq+P/QJMnUvMrBVW2314O1vMNNSMIM62Vbir8v444/JwLeBAFaPXVYVyBTsqwAe3
tAEaK7AuuXTARUxdDyeyObkZdDeFOwm8HUQWXAPpyojJyTMsCOK0Ay2eN4PWELfJIZ6LQ62yrymJ
uYcIlsrBmg6qGS5zHNjnMV/yE1rvUrXQTMog2WfGUTo1tbg2363uu+VnBnNbc2AOQ/KHGQX36Vw6
O0r7aFUN2COLaHBYi1cvhkmKgJEjyYW3AgGQImLV93V9D8R3Tbn5EozecGyi5mWUHj/SVyycNCCP
wum+Kk01EEY3WMoOZq29lzwzi2tn8in2O4bTRRg/FON9Tc7UTiWhcSEeDnVniZpzch7sBWBfdu/5
ZHMlM/bKmagxzEZ0H06CCjPBSmYZOzdHOdll7r2z5N/pDBmCAWsYEkf1Ng/xpwsGrATksLJ8lqeJ
pK+ERig9ztp6iF8FHHBbGh+Gdl8GZn5439LrlBrffEPezaSYHyInhARZOo829Y6phq3TduCYQrZp
TGXWfg0BSdbGj7rFONbkiuxDDfsHGEsKIiJYIi77GnGrBR5g5bq4yzly1zio46w7semsoWnmO9AG
3F3Dg1+O8c6fkb4S5vMe2vXO9iVcqCbH7JISrEm98gR3hTg0wIAJcuRVV3JgaoNKuGoRFCNEiXFT
rSdSRxtyuKDjaXmk6k5C2WxsQie3NsN7XaAIsmNo+mS0vBPCA19V++ABESAWqDJhw2ARLJtlvUO3
QmJttnF4Gxpi8La8jGejtkGqGeZRFmJAneHBixsfUGnDVEfUXSFtmJrbEU2uXN4YvPOeBntneay5
FuZzEaxBx7wAxr4lD2irkw6mJj6ahqhSFHH5Gz3yNy1HbkPj8Brqgc/bDAwlGTw2l7QeBGeKmIwo
93Ec1SZxURUkEnm2W6hg30A0ws5JezXtIrtBLCbkhtHlsKOQG/dW1OMSEmDj6uqUBsrYYcjl/m/1
YlX2ndpFrvuiAowUNnxMFU1MWPrZJhyBU5HJ0qWxaoSmc3NLAKV69NvplGIZ2xuifC8ScetlPoOr
nKDbgbVfT/vjFiSzheF4ZxO6gOMoOXnE8hYp2NO8WZBlSJ0qEKZT7Cg+PsOhzorHQkI3JREaCG1u
o61piDJqmsFgcImiYly2bEXvclIsUzKGVarxYMnUkVqXPvjBKDo0ResBbfHwAbYYRgbLWcHXWeLD
OYYjozw5HQLdumGvYeC5ZKCX7LIumtYdzTcJEHdF7AxMRMWL5gq0OnzB2o65W5XFxExzBl2XfQJC
mMilcOa9Ai/H/H2EofkB1gC1SpR+7fn9WU4kGGWicu0b8S0EczKtiD7bKOBYqNayo1KZ2CuLnJKw
Tj8gaFcHPF3M/VQFZI3014x7pFlY4wamU8zmP6tBLtc5v1DQurfFwPMpWPaT5EYThLgH22fWevtq
CB98+2ZCmvrgScxe9EikxCsSK7om2nrkuVzTiWSVgYktxfBaqCTdMXbhQpgC0gX4EONJuPSJ6d0N
BH5utFU727LN2e/WmHyqajwWBvyC2YPymLb91ppT95EPxWpUhr+Keo9LsECbZ/jmhcFKnC6WMk5t
b27U3u7w0DQ8mVttIMCeXtMxqfZG4TjgfPNo17WMf9vBJi3DrI/Stqa7pFnbmI8uDRvhlJvVd4dR
k1YAK+cuPbBQbAvvNm4kR3v9TLZukxBI436pDMpp1mvBZMCU++I2pDtRHnGWGg7scxZqOLpdP92G
03sTvEMsjGZrN2hCZun/Df9HkCGsIkTC78nrmilvT2nubsgPZ/0wsAL8ETQPSgLeLT/HkHEL6c5+
8Fmy1Yt4MZRfAraCt6b1SYeA2nP77GoP20J6yonTUwjp6kgf77uS+3/mwUXuAWWxQSlRioK4Wrko
s7PpqQVagBUp9+TWR+E/WNatje4j/mJhjnXoLlEZbYPQ+urBx6gXlTdktcGunnWIpiMxbhSQNne0
XkJokggTgMgVzjcxMU1s0w9DNqdQ9W8uKgIY6UwPou9FQhBqcNe35W3YsYkazSMAfkK0ykfXZ77q
NJ99c8gbWKPfzPISswnx7ZemP/eVx6pCvlSeC1CP7XpWhHcildDN2INDAShQn9TwYBNkzyiSCQPS
6rXswkPakQzf2gR6Q+/E8jfhOh9r8hGQ2UhiZAyYW+T2hW8eQhidopcZMjC7xs5Xn0Nc34VZR9MV
rypTHGSsT8wBTnhuriR4rDxjj8nwupgobHYZ8egsn5eZOyTWBlRHEF/RJdxoytExuS/0W+F9zPDb
rA5NMigZlixWADSwQIkRPKYNA+DWRM6mwiPTyDudVSfb7nfRY4aLMa2dZWntMDHsU4Tc8aGb2v0s
HGZ+ifu1Ve2Zs8c6DblxU0T4QwJFEdEZYMVlDxYItZWeFctScR9Y7C9qE5BV5KrvMltAuqCChn5H
8WCyiG5ZZc7BbpbytrXEh0saJcWj3FOybFzZn6vGhFeWvwcIv432zaGEgrqorOjq2uV1rLByxsvO
BPoTuoucz3Tj7pyO/3QhCBQInS0NjW7BTbBOJsymeAuN7H0opjuckCAxKEtolS2dfRhdclJTdkm0
j2WfD1aP5jV273sq1LCZDtCXxrWPMXWIbZB4oAJoOcG798EZ+VBHsQ73G9EQtg8kAZuA/Bsz9O/b
unJX2YwKu5XDunGGow64S6vwhKtv307lLVPaHeDotZNPdzqIvpr+9Ky8bsPAA0MBDvGxaa4RMeVa
Ue5ZzMFiZCQN22lrDI/VUK8r23g1fP1D5AhG5QHpJNNPxJKLuqWpD35tkwPMj8b6nBAm4DoGulV2
HES+aM0Z0/UtnAzrjI3xWPQkE4FCLLEmGOVz7p6Y355bFQKcCo8FpLEaKT43m/YupgLOe+9FFtS5
RMds4Hpc2sZ+S6dvCQzeOsuOjsV6UW78QDwRInUGJQFTzviSjjlDQe9qcNbTg75JB9BwHERib0bJ
BbkjMBE8txP5UYYB/QGxq8p2YgpYSxdYgN2TDSNu3bf9jcndkeCiQ1KV7+3I1qCtpuVOjuNSx2+/
Ofnuftngfg9DE8St/cUdRx6HI3zXUVJiH1n+/jd3XAnQY6oKG46JBIWQJc9hhOOmDhBrlcZDmsZf
Wps3n9GvHyhcax05RV5Kqi9XvEkG7s9f5295dn/7ff6Sr/eX//wfBen9nqP3v/ef5RJWp//X8vB/
j9f7Faj39//8fyNtD4vGb+/b5q9pe09lWP6etPfz23+ZL8Ufih4fk5HvI/2xHA/74y/zpWH+IWyL
t9b3MWeaQuGk/D9Re0L8IaTv8BOO7Vk23fjfw/bcP9DSSA/7pS180/Xkv+W/FPxDv19foFRMEwuo
h4XOtfhFl7//7fpyZJA5dFYr1qyr+eKc1XHYoba9hpvkV1TjrwDCf3Qp/6uH+kuqn5ysHmgEHfC+
PfpnmsY1eOh1e5Ockv1vr/5/56EWz+lvzyoyjMFKfz5UeCh2+X5CstFsrR3Y5n3F3vOfP5z/L17D
v3xGOzJS2nC5+e7ao94jDNizhdnrwz9/FNv+Ry+g4m0nzBa1BZfOn59VrTzk5skP05qd8IC0zNxO
HngxxmLUJ6ZBTkxOpuF1ihLDg/ZfwrUqRhMZf8OtG5aiYkjTQMqPWc5v5aANLEqlzyrBZKcq7Eaf
geu134VXEyMbR5yzAW6jGFImQfI9k0Fls7XPSqqQzFS3PqMBBM19Y9BuT8HW0CVWzTqqT2APvN1o
j+4ZrgZRAj7n9tA6+A4Vs8VAY1uYNMEmSdVnsGiCecenhGn4stUyYwc/jyO4CK2+uu8ptnaxqoli
n335GSPM/ZHR0XyvCzvYCxOseR6QbmEbITunDgN8FBDTrEbkPA0J8U9uZcV36D8/XRdYLjJ9gODV
7J7mdqgvhgbuE0gA14VHvK4VWNF5wC1FtlE75Ee+QL9CRlx8K0OT+Ni0we3SOc7i29HmrUVThIZ+
iKcvWZNX87012Eo+2/kYd3d1YSZE74qWBPdZZAUqwVD7+XvCUleiAfQX0osRCve5Svzmhy8zO1lh
3G/DXZ+VaMxZQZZQ/nQH74FFdCXkVladLkEL2V6JClj0YFOcEMhCN49G8cYr1yfsoUvWOAKb50SS
hVG8dkFkTFtpOk23lUFnAIuNdPNhJOPM6CCorR8oUn0JgHoI43ujMyZSGPx4atggEB4ITL8TdXfJ
LcsfNk0ADvgyZqnJZjKu6NDt2uueMtiiWF66GRnpSCLxfq4nU0PgK/OetXdoaSgFUaZuCT5CuVUS
qDD51N1OBO3A3tVQnGjSBP6SPr7O3Muze4ON8Y8wJW8ojNmarG1dlHc2LuZz5+b+DwcC00lGAjR/
EAJdKF0LIpgjy/RqDcQEr+rCggcbOtMLedcCgb6bFk+lMQG2tvssfnGtOmTzZ2kWynXZOHcqtXy0
LJphMG9vE934xdAwiKTPesxHY4HRCTaemWUBp658g3z7xByeu95xz3WfBm9tDbmdjEkHjLQYWVn7
qPhQeW/byUlfPBNsOgs871zNmfikYRg+yjwLniuzG84ZSluEUGnnc90TxkBkZXsMK5j5bDSreBtN
yFNnZMOEZ6nCOs+JhSCg1qa38jy0U6vBdxBzaN63jyRy+qNXcPKvZhM9MBwQZVDED6pGnhbnIzWD
pETqp+xLPoAednUcLESPEki1hZEPRvoSZh4XDkYW1DzgnavpAJCEsi6HkrEalON9IQQdDSv6HeDi
tqFuhhpC+yAz0vtczC2bOUbbwHciMx5kqM6mBR94Zfp59WwaUfXWoPy8b1w1A8zHQsG/FOtH5tQs
MOIIqWA4kxVDBqlJRkvgZJeiGAld9BNVfvdNB2ZTZg64SIwe+f6Qld5tmPvul0n4xmtuhfZbRoe4
4LvC+MZyFQgrx6aFlLV9cAnwOk4TQRtY6+OXasqMR+TR8bC1g2j+1LGFKZRh6pbwcgi5KMeJt4vM
wcRPqoPRWg1hSeWv4rbfF4YVPZpVD5RQDP63JEFxU3Lz7tHZWs372IrhLnfcxcYJVfHaBMW4GXoC
uyqvyO8ypr33Lh/qM35z+1CIjJ0GQun72cA/rCvYLUNnRZjqBBk10h5RgTv6HMRj9OFNbni2ZNV8
ONAI7vvCyLofXu70dw4msHOcaOdmIGWbLGtybUYrD28a0mu3iTO1n8S+1vfI8m1q8SnY6Sgavs+U
CJjBUr3vgsTep6KxHt1e+kdLD/EOoQdgW09osbNqvJzOFON/ZxX0Opde95BjGoPYHQTyBEizeUS6
U78ZMre/xsL+Scujp+9L68bsbfgGsUX1P/rqWkQ9I8UMIH0Fe/Uhl31+neRYfQGY/M3mgwxvxmDB
PoT5eExU8LM/Y6plo2Ta+oaVpyg3vE5tWybrCPsgKD81Jl9NiY/tt7HlDZmtyLXYyZsAc6L6msQl
dlYsuN8mh13kKo8NUE7CZn08+2ht4Gn3jCtTPJYQXBNC+XiADa5Srg9Txa9hoSAoeEHt7RAZjYex
VxLPa0DQbxYSBIATZxuMpPzYyMNwGgbIa0fqkSOSOgTCJkYZZ4YcuTcUeKXWcVAXWrF/cUSOfs9P
BlKQemCkQaRTa8UsuH4DwUyIeu3Kd6dpQbJOuIQrNMHxeG9AdCFTFJG2biPQOOQbw8UVQG2aIXIP
DhStg3Dy7t7ucY95ZADu8E1lN6Mw531AbOsmBgC6nkLvOwAC48DWx//SqIa2F8lhsmdqSLYh1/2M
KsmOdpU3Zg+qaXH9sThitV9J/E0hkBn0s/TFlWdGD9oM4LHzUT7JMXQZq5CdEGVBfTuXanTXtlMg
gMxFYZztPnAYR6B0hY3Xu5dScLCjOx7jbBuamrenyopGH9IhahYncUfgAOEd1kuNyOrgN0R/rnrh
6u8RC3fIB2Hk+b/qu3+r6/m/ZoP/qXe5rT6Lx7b5/Gyv79X/B32NDfCFuPVfNfx/aWtg8Gafv/c1
y7f/amsM1/3DFsqzXQAylm0JRfPyt75GmD7smCU6XLqmdGgs/t7XGML7g7/BFeJJvsUzSf7+W4i4
AXGG7/WxshBHjkDRdP+dFHEe/re+xnW5uVEh09CAt/E8zySt/PcOwEtCy6kHrzvEU+S+Rh0K1VWR
mkigqEBgFBAt+1JG+RjhCVgWGL+9Tv+gAVn+9f9k2rgEq1Mq0LtJOquf/Jw/Pzr0PyfJxmY4Br7U
R3jbFjr20H7EJun9q17H/C+PJYXvKFu4wvVpDP/yTLXTSQfwU3dkYBc55BkE0d0sbGKbdeCi8TIn
N3kC82B1yCVLZzoQI4gPtTLztNn986f959z25WlLy/R9ukjTd12AQ39+2j6WLd/ElMbiBem2H5gM
ywY/+uRps5riYCB2KFeXf/6gf2lhfz6qVAp5gXBojTz1l74ybTM3hmE2Hwe673kTe8X4I+wVOBQx
tcyEhaqAdMkpuesshazBFEP5FVQbCvpoSnAQ/fPf5+dI5s9vvlSMaxyXK0AIaf6lTdNu28692Y1H
lHIOZAWkGTdNaxTM0hDNZ8tNSbHpMMI+PzdZ16mb9j9IO6/dyJEti34RgSAZZJCv6Y1syZRKL0Sp
DL33/PpZrPswUkrIxJ0BCg10o1GRdGHO2XttpcNliyGSjfcybJobxE9m9TAynXJaS3v5UlCIzn5Y
9gCItmupFfqF03lvpSy9+C40xsna+UYR3iXU+rM1tThSJBo1dskKGTVBBQAWcD1ZZRTQe8Aif5dW
OciDqpwwDye9VdYr1nOS0YIg7hQqLakNyJKztAC9q5PsGHmx+ztA95xszSQPXtrckPDNUzf9axWm
9pTFBF6lCYlDSXkr1fgtz3F4oTRr4p2W2MiJKJ35xm0UJEa/hP0bZPswKSQk5Sh8QKMGpbe09ChH
shOK7rb08X9sQuXgcsYyK+K16Zbeo82n0O6UUaXJys1g2j2cf3gnbzDzGYZ4im2mySfsGP9gVe8K
B6MBsjZtSfRkYwHITRKXluAFRBcqg62tBe2+Av5y+18NOn82Jl8uvlQ+HpMJ8ONn05QlTI5qGvYW
4JHnxieZvqyRfEUhYcW1GkhMK3AAnR/0dIJkUMvQDWMeG0yGO9+Jd1faT4EuyfIU+7wNqaQD8Hfk
1mtCcAKJyQaG864J+UjHB8AW25C/zg//eYYESYa+eUZ+ORTGToaffBymuBHFvtO87pB2bfCA/St8
GEZyEM4Ppc8TwMkHaSnqaTMEjVKccTJDaraM5WjLaW+gQDJIF3Ah3CRO/TRiW0ZAZIJkKplHy6u6
sK2dEfoca4MxyM1FkReOgngTZMX6/K/66v5DXnN1JgHWCf3koZv4I6D2VnBwTae5N8eCyKckgdYA
ms/84zazZJxtMPFbZWx4f84PLr+4JTYIbdOyKSHO9cSPT5/jGSuKsCZ21BNI+bqZCFBNXBUCItWn
FDUDUF7QoUXv/U0bogBmsgOn23wMo6dS9yCkGUFLO7KxWmBbcmDCWKDEJ2u5KD0H9orl/ClTdoar
iHIPp7ScdGhkoJ2CwKSlKbiXUBtw5IUm0hGAnjj4ndDHse/n3nRIJoGJBHoO1gIn5whKEGIJ45/E
bM9bt5XRFovMnilJE7LPdWpkdGt7TcQNeuvQvukxBZbI9FP3qQvtssbvDQ7xwif01YulpIXPReKc
Miwx3+V335AZO8RkoHwGHiVCHDBB7EKuUKyxGA1ls26GiLhGkwQJhABaDcLGR9AEZbYdhm7WDE7k
uHXG2/mH+7Ec+W89tOHiWTasPX7dvzLiu19FDF81OZwhMQNOuDqEntIo7TAMO68mmbFa4+7DUv9Z
W31+YWT9i72I7TiuYAGkPKmck9dqCIoxRZ7a7VOlWzsrleVvvC1oK5E5WLTihy7r1qUxWtYNgdNw
NOadjb7wXWl6u/N3wZg/oHdfvZJCKo58htBNCy+Ae/LVU+bNXVbbdFdG5ZUOc7QlYFZyckbsTLiR
OfRHVkliSGIsKuRMYMfzbkSMYVe0W2oF+BfFnEXIw1S4qWc2RRZN6DPKbV24oFPAq4XNpWnBPZkX
/vOzWcYk6grLdu2Td0oaWkIck5Hu9NiYo5WvhJIPicArESmC9YJmLoqEyavGAW2tAvS3Lo21UtaH
JCds0izZzHq2dagRAtlxs5t6al99KUhQzmIH9lp+FWC50ikhg76/JsrpaIbqjR7oE4I6ogotuXOt
FB+wdsWAR/r2h8iyxKGvy1ubXKM+NXEwBF4OOYKW9WCAsy1prQHZJ9repk5TpDs/Ne6sKoiXSZnk
S0p805Je35FomZSjsAnhV5c3hcWMoiaChMhYei5DWn7F6DwYMrqXvXMvCvRn7oAvxAiH28IU39lH
Qpzr0TsbEVSAKVV/Uze+K1oHmbmPQpkew5VfZPvMa74V6bgLjD4Ewltjl8lmskTU4c11HJhxQ/9W
ud5VUI0/0G8TYpr/mJkxCpGbUQ/HzsyuZ2VV7JHfZwa3mgeqS4TBGmbXbVWSmipIvTGirZP4F17c
fzP/hxdX2VhX6MqwKrqWq3N8ej+rAPMzrSwUwUE4bvRj8m370Qo6aMpS99SfoPatbaTELBxLNFy1
hafJ7yGKx2PPOwXXEnWzH1fRzYXvaf5e3v+s+XAmbAKc+JTm7dHJz0riyJpi04gP6AZSUhJltIq0
6RtNxjdfNMfYpK3dVsN1EdZXzAIdByvCILTxyK36mxBeh60Q96KEAljmNfgBev3M5nf9/FAIBY/X
FbFgC62QLmcFD7ChRS///EWctFNtxc9Ht2c4nFuVMsx/M/q7uZFAonLqgRofPOTWT/zDfNBV38L1
9EEIBqEG5cXVh+4WoWP1M0V9A61W035nFhqPYPT0v3YSyx+mh378wm87vb/8NMuY12JXupwL1Mn9
pfbi+b0YwkNpWgC9AzPf9aGieKpwwl0Ya/673j/LeSx0oDrnJvad4nSSSbPAB7I0hQf21Oa+8Yzq
OpNw/ppkdB8yy3w8f9vnE//peBR7HFvOf1iaTia1LAHzXlpFeLALjPtLJGDxb4eoCYOw2xkLIxoT
f6qoOyrm9Dt88ivAZ5Oh7Y3WrySyySoE9TzUy8q31GPcOBjtsxEb1pJ4eBI6667r4QnBh8aBZdXa
0Z1a0EhOrFDB4M4bX4JqQEFMtR8vqWdZmHnzRloY433w5ctGJQKiUTBB7ikUyXLrssn72yHtIsQf
ftg/TcR9mGgzp+yVOiFYVd30gaFBN85xQk2U+xaV8KrqKLkI/gvdNBJOg4AIZfh1iJE7L9vXbgaP
MwjjfM7pdciTAJFMQlGfGfmy1S3isp0JeyBXJao7hQ/tGzMuWSOTWZfVhXfgdLGevwUlnHkDzkmV
5Xpeid59C14XWXVv+PYejlFDJk5EdbEQWk3JIIOmRbK6DwFqSByXE1cSF902Yt8GrmAAL3LhDZGf
lj1+DJUSKdieO46QJ6UDb6wxhg2uvZ8Q7VR4SoFNaKazj+PUr1bsYeB/1krLti3rD6tUMpbluihM
JGwOEQvkVheUIJHRtoZ6c9O+0581mDmvVtWDDPC6cARGISAkvmFc0GGbFnk07GTsTSverHiPMi94
hnKCVouHTDKYRgo9qI40Yf9POFVE1o7R6g9qQPK5M31wN/d2IrNxVVXtKFbKYppY+TqGC6BwsW69
1kbexngo8uBXxZF2oJdmxfVeh9oBQjUerduQClq4kVpI8q4w8hEt3JD66HB0q87/AkQZyQ08/yWe
Fkvmh+6wDFCdMmwAz/8myHcPvTBbts15qe3HrCyvRt+fA17DlpZI9+il5BvgWQSNS3rLOhkok1cx
npXJIyvp/A/5PCMoUwhDd5h8OP64J8efODOSKaSbu8/5pbueb2cXGrt8gmiDrim9Oz/avO/8ON8x
mm4AmLak5bj2yb5UeW0YQGXU9pDicmwUUJWb2gbtYMc4u0JycHBI/j0/5uc3eh6T8zwvM+es0/VS
JGGb6p6m7bXOj2edJbpcSuV3VT8Y9JR1+HBuOiyNHoXs+ZG/vFrDRoWChoBdpPHxw05wL9sZjNm9
wceEGg60QIohYZ2jBV9m5B1wiyt7f37QWeRweot1FCkC8yNNbnWy3bZszMB+X/mHIJEaXC1IGYDr
XQPn0vmBTu8rrX/HZr6ivEsF+tOhq9ODQYYEvBzoUNOo77uOiDQNKiGaPv8lGiryy2ePrFbk1fr8
0KfXOA/N6Ybdg4SWDrX844218PVaqSWSQ5kHzXMWajjDCEIz8wvjzH/Pu3vJRQm+C4E5nrKuwWnq
4zjGYGWQKQEdmWXaoi9tfdA+7E2MAIq3nZoXhvs0Kfy7pbww7O1MxXjzse7dpNDVGnVsI0wPE93D
ZYY+blOLQj2BziCH0e2aDTxzONUiBRoc6/Vrn6by1nRo6p6/wf9KXe+uXM2/RJn23AFAF+WIk1/S
jtMQlGPiH7LEn15czade48YpKlUopXO8clBgphzsdqBo0aGGuM/9LFd3AeoWxOpONeJFIDmzXdlO
i34UrHbrHzqyr35pRlXfe3lJoaHIATAu6EOiUZQ6m7mVqxOdudCkRNNdlr65l62IQEP4A8AIulUL
ojREB4/L9970bES6TEBk9uL1xgyroT9JMltNM9VsOiBIYdtis6b6IbfYIOzHeGIaJdWPgMxlGmTe
CBIkdgV25BE0CCtKheI2L1ww5FPHLkkkkvg18nBzexmYdaowoFsmHqqhyd7QMj2mHkc2Txv8dNWB
4RrWnGf8K5vt7UM/asgTqRZDH9YSzZyvxwXVO1isagv2v4IcpdC3HqtagUSITaoqYdaNV57jDdR5
pZMejMZWb8mkRoLiVKelVOXEUD2zxtnXucQ7sc7R10M2Ypt/xR5DghCIcrfioAewlvx3qxlvI9V/
c6d4L5vcaDbn35PTGe7fh0hBjz2lbolPmQFd75ZCxY0PUVrcgIah9pJ66ioOBm0Tx629j9XkXZh3
Pu2X/n0lNJaUQfdEUrb7+JVoiXSI9tMdDjVp9DYafXBVVyBly9yOl6oDA4aP01pxFIeo6BIInqCP
ulDL/GoGolzL/IPraO6wffwNdjkNYHPb4EBdt3kgF5lEEVQ/AEbP3+AvL5YaBG4K9IGCheTjQC0F
EKuAuX0QeUL0dEBczSBl9mLmtv3ajjRfl7CPunv2W7m9A+68Fuml1tbpHoEb7hqUQkxOnggk/+0Z
301LstGNFsdjesiq2Phj1tGEFQhFtynG/letchhx//1V07sSkja+QQPrVG1r5JjhYsf1kSCn6o3y
xDpRkFBMzfKOym6bv2UaaA9dbQQRFfOsuarkhLbt/K/44uXm0M8fJmKT6efkGZcTkbBA0p3dOOhD
RXygaz+HRmAnWyKiyRcA88EBqcPyGG/Pj/zlDTe5AYpGnlSnW5bQECgZPJr2E+caC1TUNCxcRAeE
PkoqDTrYuwsf8qdix3+esWXaCg0sPbNPS51NKYn0sx2JkdG6Ug14s3YmH0YI3w28siBICdEUsZkt
3SQesZPl8Fea8W89guz08qm6UOg4WXznJYi3jjMIagZpc1r9+Ob7jSWmzpMRdiNPwbOiH1Z+w+fd
fsf1BZvv/C3/YjfzYbST7yyvWwoeICh2UePgDm1tzzzSMy6XKB0mqASWe2wJIV3lOUvM/2to5+RC
VVS2hMURylT6U35QGX05ozYhPGVQjmM3rzkZBME26jFinx/583vGXkPRsKVYPZ/6Tt5wQmVY84Ii
2rPNKTBK2E/EILkr5chx2XVYrv7r4dgsop5X86YKmdXHJ9o7E8l4Ua2Qz5fx1hlMokbc7nsZof8r
kknf/dfDKcQHip60I1z02x+Hq4peEJ2VezAUVfjLAX01HWo6sgTdBd0cdqVlfnbhWX5+aTnL/++Y
zslr1E5+29WcPXdtm2qv2iSDP9VUTBHsKa0bL9zPT6V1S59Ho8Uv6B/ahD98vEJbI/E8Bc64j1SM
pM8ch25XZGCaF61b1tWiDbrhTsdaMuFmiuzyJspw8D67cTeQK932uXXtVlLepb2hE/AK+wspLxHu
eIvLorn2gibGNRdMkPOSSLbIo9JSCepUelvslalpcxaVii+0Yb+Yi2xl0I5UdA6YidyTy2qTvLQh
MXNi040Afyf1CP0pkI+Tb1Wvbm8OwVJvM5NCLNUleFWWL3ugwdhN17rbjwczaf3vDbv3/sJq/HmS
+PjDTibJPCMxsjRSZwcFMRt3+HMnAv7sCT+j7mMRrRJu7CJue5vWepAl5YUH/nlFomgglK4U261Z
2PHxefeu2TokLJAW1xU1caelsQJ3E1EVQnmttY1DxE2b353/jL64aGpT7LY4aGFg+tfCfLf6a45J
Z2+wtN0YNdbvJoiKxwEKGwnOQNpgH48W9cC2DTGQpXYlg0uyki8u+t3bQJ/240XTxaoMAES0ZS2R
IelM8GV6wQg8VcHNqBauNSGbH0LHfK4Hrbyrh3lxNgwJ4rZTqfyr4TS+K+yplCuwTn62y/pUjEsj
4u3e8eoUF+YA44tpVZnAPiiq8Aabp16OrKWwOFH/2XVojZoV8MX02q5iql3eMKTZLh/0GDxDUjlH
aCMF+cr1CF5epSJWaw/Tcb8cunFTexjwFyGyqleqRXi1g9Qh/NUtO5Esy4yqxdLNU2EfjQ5LPg0j
E2E5Om3LPuRTA/N+TKP2MefKH52gdo0LW4Yv3gvWaB6NoDeC1mh+bu/eC6vLTQRmOYUG9FsNVmAT
82xaWtjH8iEbfwjf759CWRm/ZG1a/YUt0klzlZHZqUg6i47JFvGTQEThskuc0UfXqOAQ7HLTm+6k
UzZEigSWXRy1qrLl3uojOuRZZOGddGGXDBce9VfT/ftfcXIPIFY6ruHX0YF5UT6FZg2dvALzCFwm
uHDBzDTc0I9ncnbCs5MCsYaFX+lkMIVavmjcNDp0Lbmv5jDeUXL/y7+QViK3lLPafTuUHT4U8QB3
40g1WSe7ZGoXja6/8VfTDoq2bCjWJIexu9C2Rjr9sHXE6LTgSj6q5qrOx2MbISB2SufAgXef6w6o
Hc70jvDWkV7tCs2OSEqFVRbWFR9Yv0YK/OAkToW6HMbe5I0PadHvqpJU83EKj0ZLG3rUH2uQJnYc
gitr12Mf3gUxeZFTlW2q2n2qPbBepbUbomhb+UCv9GrY9iFmWdMfjr1LkGWW//Ij5NvTSL5Tm15N
efqX5KtlMATf0iF/Kot2RPtu3SMsArGTFvyE6Xma7HsHHGdSAmzydeLY0Ssf2sy9Q/9TMKe5ESgY
fUUwPJS+uI1nDcRVqso/Rug8sRfzYNmHFURCl5oWIOsAASGOSFzSRqqvlY7duNfSZTJ4z05tHaOy
2aP6+0YA9q7W7HYxwDPcysEGR0pOoyqGB+QCbLPVMOIW0mDnJmkx7pMaVVWlpTcVxRx3pryjT36K
iC1buGG9LclnFAPO3DA76O60j63y6KYCmlqbraKghOWY1N/KuS3sjMei0W8HgClwr8Qj+uKtPhgY
f6vxRRPTxsc47HTptnD8m1aJDXXzOzcvgG5SuK8BjFPb2rlUwScVJqvI0veSoiK84bpc2EP5vYLC
BeXIQ3miAOrhQir84kBYzJKyESxn3zx2sTHgUNIE4dDmm/C7lWhIUO+jdGMVXBJRKktt7IJ97ELF
HrulqAPs7yA8XDOHluBfkVeyy4z0mMjxesiBYDh99NOLeGVMvfs1xToJ0WOc7sOANFbOvjd+ab3m
rg1r0+jWilISAvRVr2U3BSHcTAY/yya5xnNxa3TgkXsiqsLOxrQxBc22oglPDDWKGDs7tGl1JL8P
0aLx3MWzHbiylz3g35r9N2gIolPmfOOiemaHsfCKxr/qC3i+DsFDwZDtI9f/3rc53gD5De4rQH0+
zDCVL52l/eaMBd73ufTA3WbargHoIstEbtNEj0YCXhE6JPInNK3NDKL2m454u8K90SQpOcrI4ROr
4TZsYTu56W9BkHKDlWDZmmolx2AHxLlZ0uzalFqbLGnfXaFr7FbOSDAJBXayWggBzFaVXWENgSFI
CMhIqYxslAxuIzL2MoGdG5IQaKx9Xa0nIo0qgA9y+DkF+X1tAycZq5Xpdnd+OG1FUvyNJxVgl4/Q
hZd/OkKRkUWS6S6vMVatIX7+bIbywQmn7xEuoNwPXiWmLb7yb/FkP9iN9QbzcmUHiB9q8RLF9jrP
IFo4tH9V02yVG6yEVt7bfkRkwUASYdnh/hKAXcJ9Q2xEwQkcU9cbXI5+Rb34j8BLlQztHDOQ7gMi
HrI8v4PTv82n8ieY7auhMg5tjkwir+uNqOgR0lx86Wh/brW80o/eMN2WrngFNqiAvVV3EGZuu5BN
co2xehAlrFxi/nSzfcrC4KXv4h9Y77KVcADO1d22jtV9nzVrjrerzsNZZY6PY0b0lUyrW+QUT25P
DEcEZgQXzZ2s7KMNXgfQSvRIw0VbeLmAazF7dzLCXZrZCo4yBtTSWC2EjUFJS9UKRTh0GXfvBbEH
J7X9PlEsqIIahqMu71DbLAsj20YakedMMHj/fkEzvbLID1+kRfong39DYvOh6AeeQYlBILxF2kDc
vP9A2uXRghe3QHZxZPW8C0mBCtwS4EcLIasjvkUZv0h5e0A2AwHWWhhFUy1kokZQ2YSo6flSq7Nv
UTzdmV4IxFPbdk63QU1BtDC8dROISeJlT10/7Uhlqlbd7O8AAHsLo2RLv/e7gMtJDTjwN9RCjz7k
UTvof/p5eqvH+bVn13esucR19sskb3etoV/FwrweI/mrcdXWbeFmkC/fAHPLreGhRVk7gCn3RXaL
5hWEplm+VkN6xTYMxiePCukv0VUAD+tYfDPUtM9H8ZzqKSEeobUaYP06g/cQaNyPpHscRvcXYIx1
bJQ/+tT74SbjLXLue6FKGPT+zyqfrpNUf6paYyuDcISn3+bk2/XGOq7I1DMITNdQd4ok+54BFV7k
lK5dkukXWgKshPD3cJx2QDD/5GC4gff793k5bZC+LfWQZKBKgBQoWloultPvg6haFZm+NhtcGW0U
/W4IQLPoJqIrzGb7SrdAj3STZckOTs5R96xdW7WHqu/YHOHpCX2onCR/WNnaJKunDYh9M5hbfXNm
MXXPocZrZ2k9qzJ1oLiFeCfBv3ahAVSzsx/y3Hhg3t7SQsMh1R88rwffPJUrP3KPg7AbUFkgL2NE
7x1xU4BGjqbmrVkCf0WT/uyBPnfm1BGmCCAthvMT+t9zXohVMDbfajd/Sgr7OQ3M6wa2zUhcUzVa
5jGLoR+O81xcQ90pepIM+1LbtJV2iLT+myWcG9LuX2Ru345ygCycmT/6GrIUYXkLrUmNRay6ZO0h
SHKJQt00bbT1UC5WJYuA772QoXVMW3UL9H7t+3Jd+O2tleH8IuVxgZdgEfkpFkVLPRNxuzbmtHlv
7iuW5lZnzYRkCEXcMOFW+aLjS7au7DkRtGohqUEUVSRb6YL/v24OTT6tY8fY61FxR47YIucVjmT6
C2HLVR24MKpMog8Aft5OEOGxGy7zvLxVPidhpe0bCPATOrCpCO5FCupDB6YTupEEwhj8lG4B+o7E
aCiWGh+LXCmp7X1Nu3K14ZgXs214Tm3Vu2xHXVDSurOuq0TPyN+aRaLOgxiTo2raRSB5a0O+FXIE
XmCFLwzp/0kFQMhRgb4cxE3LvCVJ/CSuemX78IfmcPmCh4LwDVB6aTzirvtNnwDvQfIQE23hjTlZ
HcZ1WzfkMjqPelVdlf64bf0SrL7WLG1kBQDVfBAl4W+PoIWWKIbE1Pet15hLxGabJi2uSHV7oPO/
iFQIstJZVDl0SNGT2iSicly6bnrABXjpVPrRA87Zg/MHSglH0YGgPP+vhvHu9ONpJTfWIzSG41qC
dISY9/p+7oeVVw1aeQCfgzc9a7nd6RvPikXxKjNJUgkbsQidnh518YWe3aezCE4ehBs2+VEObdHT
xm8T+UjprSTfk9dq78KsbA4u5puFpWnt0/mSgDlXYD4cReaxKM/+sw/pLG0fz366E8YBx365Hzud
ILtYqmbaFtLpW/iZlSnXUD0xdNSYI+rn0Kl+De1IQkGptATTaiBJYkmpHvjrVuGMXbQhUW0LL2qS
e/AdurWFsRoHKLLT8QGTefwthcGfvsFg0MZb/IHAsSO94/wLpzrSlmjWeoPiA0IPhFQJjtjQlld6
7Sb+NmVyWnayxKeQyaGAn2Vo4YtfJH164Sz46dTPPeF4RrmRIgmWq5PjmTc1hkAxYu/rfsp3PkZi
NrFFz8qY8D4S535//iF80tBZDEjrjeMC3TeO4SdSnV4EVYQjj/S5wTKmW+IM3PGKNKlZYVPY448u
myptV9VTvIns3qlWGs1cSSQYx7ibymohdaE26aYtHgs32Qit1x/O/8T5kk9fk3e/8LQ+ObNdNTaJ
4z5rtPEN4GI22xmetbQKVqMp1NIvR/dCIf+rz8BF5IYPS1DclifVdHAEKXEoXrlvYp+ya5lVL6LQ
tENhevmFCsgXl4daiwYFpR4Xicn8lbybA0TUDFZCF3Zv1/DI9dIj56CKn4fKJZ2zaoja6cfmQgny
i8ub7SIC14iJQMs4ubykKfwswEa3D0RXHnqiQlbBQMxYgsP+wgv9qcBDQ/3dUP8mgXeXV1QYE5qm
sPae19Ri3RdouPZ6Fg7fQ5r0BAJl/oBcDcMprHIqFu2FS/1U4mF8ah0WhWAUQ7QfP95e9lDEuMTY
RSynFbsOc+EM7oPyGLnPBhtn2gikKShmgIXVskadf3e/utEm2kycTS4+ydOuDGF2jSb0kdEjM7+1
czDqKLgD8orKS1/yVzcaGpzNZpm3FrXSxwvNDcNDiyG9fWRxW1OMm+wM2n6jJSQ4mBSTKaokFdRs
iBD/l6ucZWicjbjX9skcMsS56wSiCg+FldNo7Fp/SxkyfxjreVN+/o5+sWjgoaGpiycBQ+apESBu
CKggNbXdj7FNiyFGyBlvknyA3X1+oJnKczrvfBhpvuHv3lwKJl7dhIXcF41UyCg1sBnCy8Bdd5GX
dmsfLaeP8bop/lihU2cQDKo23Vl631wl1DqRiSqrzTc6iQdzKye086OgxvpNucP4B1b0pF21GnX6
BTOZNd5pQmh3GNL6l/MX8k8hdjKBIihBGGyJWSl8KkAiuZHwQwSu+7xxi+EGMXJ275UVIaVaP04u
ZhbXHu8qkQTplcli/ZxoNXIIYSG8XNGHUP5yNPWSW4B/hugLv3HS7SCBZEOEqaerwLTzcA3bvr4m
RANyTVN4vH1pIYrxpa3JX2LhwnRU2VnxxzdhH3PiS+N1aIOXy1svfIXQVSRLb/JNKPGxEZF+YRpm
cJUbA0zmDH4aLO/USu+7Irdrok5VYeyLoin+qii2XliLUnJQYfo+drUTAZqL0yFdSrjR9ip1ywrN
bS2Jm/YVGK2ngu3UqzZmEdSvKLCdhV4QiEPSXSu6C5P7PxnJu3s/i78w0GDJE4ix2KzP6/37lwiU
Tm2xzz9QybSuTV+zSf0b3cknk6MlJdduYkrytNuKXUzRE8ZHqPvfXcI9bgPka8EiKsxkA+iAqLhA
89DRknRGsMD5V+TU+4RbUeKmQ0/q0gCkF3jyrmOv8msblt9eag2FH3QzM4ojs0kHTJCK2dQ3KW3d
OVZpH1odqCPRNsG97pNIHWEFvrAp+WrOdkDYzEsTBgX75KZpCLvRbruEPWoTcJ4DAYpEIY4dgQdx
qC0hV/SrMmzZm+O2vCAYmP/udw/s351ArTHvxlkwDOtkLrP1LK00mmZ7G6LPVdBk2W4OiSSW0lm4
dR/tz9/5L4ajcW46WJvoj9nqZDglCw3VUeLthZF0fzE5ND9QnHuUwlv/WpFNfUn1+MWKhCDP4MJI
F6CvcLLd0DqgU4EeO+QBuT64n6zYx2aIF9eJowsz6FdD8V65lnSFgTr4ZEWKTE5bhauP+5jgmxu9
IHF2MIHS1jTtL+wyvthEIe7QMWqDZhN8dB8/sz50FCibLDnELXqaZex2frkivhfyLts2BXOGYKnb
id11c2Hkz9oqpFu8KIhYuVQEwvNdePeFB0lR6EFB4AROZMr4HfElWUL9e8STsSknb6YU0oEIrNje
0BQfnmYl4dP5t+ifiuj9W8u6i+4fvBxordkjd/L9Mu+AfEHltofxYf4xOl89T0FNBB9nWlLQBtI2
/ritPZs2fV+9yq5Ep4wv3Gk3HHW6Y1y4U4dagw9/2dpNfRM2ODkX0MKa1yAn/O2G/lxd78ImE3go
qGqB6cRxQIiFOTq/YrPD7pX3uXgz8XfcotpoxnXkd229cO2E9MCStsC+dS3/yq1T97ssPEOuMHoG
F9r+py8CYl4mMRBkPBQsMafHmTTwiURLzWk/2OCnooFGPsTOhHxtkkYyCEugZwCnnL/9px8xgwoO
CthvdaxekLM+vgJ9QicopI27p85FVMRAM6Gy4mST8jKuRj0Q1+fHO/2w5vHY+2AIhRo4WzM/jict
2ikNiUX7ge3DoqOBh5CTknpG8WZzfqj5p398seZqgAuJQbmI106dHH5ltoFokGukoSAiJYj0AoSX
kcfGCvKH94AZ2XsNlV2R8OpYUbBNpK6ZF+7v6TfGKsrtpRJsclBVpMucVAosjbAdbIvkO5A7uuwJ
J4rS/Hfa5eUsY5NH+uftmq7jQPPD0G6Rrerb8/fhXynm9EY4Ep0Tfi62UKdfWG+lmTbSQdkPrYj7
9UC5a2dC16IFUOoFjup5VkLnFTLZhKyX1SYzSGyG6xoU8Qq7tPMt0p06X5mTM9yd/3Gne2LeB8qA
+qwVYCLgOP/xffBryW6stHW0X1kIqgO77ogQq3Mu7CQxrn01FOcp2uXCRc7oGh+HilJtiub1ZY8d
hKKp1lPcxChIfE2dF0+dyuMtVLeeJKvUvA+7iRAOXQvXjeFi3SomgxR5+skDW7oNm0TI8TGEizFr
hy2vPLhWVDC3kxsnW6jc30anJApgCkvgs33pbMB9uST+SPUSBQp2uenk6gXEHVYTn1TnIu7TYycs
5zu7y5DkNlER2+SU9Ft8uST8EGRkZ78RZ0NETFB1a1rtchHTag+X0IjHfTf2051DGsc6EtV0h1/f
pXU9GIi3ofki8hh3aBWcI2rh9jBESXnfmeYLvkOU51VUOrsUqPutAx5w5UZzZkFDVMeyMsjyKz2j
JBdKx5zS1fC48zTX3qohDzbuSM6F5tv0GVtpPDWTgBiFWqpEiizdpdXq4GAJfvsxwwR/6WR3L1Qs
bCbnsRp4BZWJqH0O5kgRsMFBU/nc9emy7TAqtUH6wOnP6PvHMnddes66X1y3pgYOf6D3Q7G/mxR5
9oZ6zYoEdVTYdms20rAfoYlSFfeAcdFopZNcUGPOpcruQ3PQDiVIhTfElLA/YeBvWnfOAkjD5LoN
9J2Xg+I1QsrNsMAQN5FQ8c00m4Jut4/WxrMxAoRenm+6Op7dvqWZrYjnrDYgJflYqL48NJo5HjTX
fcnisfujBkO/1Wj6BFgWiqbcKGt28DWJ/jv1AvXWK1dDUG/9qXqbsFVNPqNRa/72QWnd8OGI50Ah
a9EBC1z7hRUTOdb57S9eiUPHzv1vy/HmGc8adfBSq8MtlsIeR4hVPHmmxLYs9G6RlvLOtrywg7yf
xKC4k5AkaW2YbCBoroIEndp/R8/TF4BfCjATzpQS5z4RiSMhttfIEYjetNaV03U/qp5IksqNxzV7
JwvAs1ArFWWocgs4ZxIT18OU4JCArHar2WX8kpZj3xNOVKufvd48slGk8Y/JulslgfqVOyWAr7L7
H87Oa0duJdu2X0SANoJ8JdNnlskyqlK9ELL0nkH39WdQ92WrJKjQF41udAO9RSVNxIq15pyDcJPN
SFANSfRd+iMa8A4UwiahK+ygOEb5fB4jNO49YDFfl21JLt7kEQwP6ynAM2JvShJ9WET7RH8qST8v
SCg3a8y/cqg5ChIRsEMsYUJFAGs7ZswEymaej03YvvB+x7sydEjSzqCHDK2+JxyhPJkyMp8hVtNH
zmV6FHXJqGYKn83Sujia2UE8DfNN5MnbpFXApnlAYF1PBtCVywzKyB+7qnkpCCIgVq36EoY12Xt1
zRenu9gXdaO2A4GUZW8VuXoey6mNAichW5GherfsE8NoP8XAHC9V2jqAkdG7OZvZAVBTuNqL0XCv
6G+Typ4t5tdOR15lNml40HQPZ/5Egopv5h2x0IXiWzUraDd5k3wJvTp9dR2goGR2i1b4iYzmV9AB
FoAEJ23yoLJUvk3Jur+h3w4HryO6KkgXGgmEz4/3wtQEdqcszVufPyYj7D5183My9+KeN3Bk1E6Z
AhasC8zZaj67rSS/pDeHDViUknCPKL1aVS8Ok70S6IZhNS1W2Vl59co4qrwThOKcLPFk/haP47cp
hA1BuiAt87lq31pH51w9yIE8Djl+GXQCCVW7os3Jad+pqQVR3XLzi0nSax9aqreAzCBvN6SzuMsj
iNMu9famaxkJUXNOwZCUMAGMBUbBhq4wuZwqTqPdaFfGvVGHKdAKp25u8XMbt5qymZPaFcZxYmPa
begODvkB9Se0tm/cruKmZgjyRRvVcmaKiwlINd3Wiyq5VeRsIAAaCd0zHKh61IFfSFYaT3rbfi6M
KnqZPdPdoMwl/jKNwuaUzS7DqTU5cTQsZny0HuFOeMzGMw303pzK/J4mne73NunxouS8YnP+DhSk
iQsv/rAEbFlkyE6KtwApiGUCICqjUxRrZRDlfQF3DcVGmQ/Mscg+36QRN2VU3WWKwaLJiPlTUZa7
KB1hkvIrAOlYU5CkRrhLWe63+uyg7zOj7EDkFVHqq5gvyhp7T4RUfUdmm2CSOpOIHjn9GHR5lKNc
bUC4O2W7p03skN7fw1ElQX7F1DYkEzKklGrirxYnHbTO1JA3RTMSlwCOe69S0G8aruB1a7pXUN2D
rHKGvblO3WpZJT9zs5Cg0tzmMhLLtOki+x6j7RURJRSVhUsXsQR2PzMqLEZredNXalPLlnybRY33
Zk2m3ExuCx9aMz/15Lv5BZarY8oKTbdp6hiV8iTmHlo9Qi6sTQNXyp0vS22+AQb9KQCVbC3Zfhd9
TcCtMchgDMfT5BZItfq+Lb+2krxdZdefGzFg7NUFOBvD+zwXQwRz0vvmMC676WrHugozY22OdGc3
WMXOjNzq0M0eEZ1S+wmYubmdxv6nw0d+tiRlDIjbat8YzYDfKn5jlw7fTOUC+Z3GduAmVvnXdFzQ
qkaus43JMdtQ4PS+Pji13/YuKHC3Z0H3RA2sIrtyLobHGNGNIgjgFfjBPSEWHcA85yltnHBLvXoK
i7REsTlBvJdAOW/zLH8oQlbnsLCjXeOl8rx2IDEb69F5qucnUbLzzCPRpS5mH6xpoY0mzCte40LI
YzP1+tWcLOIsDPzL4UB4HAZljL/zOG+Q5T845vBQ1s1LWpO8z2RXYzMuJEJo11tTq87zWNFionLl
RXMseUdDJtq3sepP47hiBvnKMXEP/ExHe8WMPW9LD8I1xel2TvR2E6ODC2QOUJdkGSQqI5+CXl8M
qb3+QmQnGA7Zatrr0izdebZyb9sjt2TUOllfDbBFAcpgnZLK+UJuMdoGzH/7X6CormZzIYo53saF
p44ssvouq/VvEau7H0lxbjxMzwgarYT9sWWHPZfKec0GDGSekf7Q+vIHx3TSKSv0YlViDtfWqI4m
GdRBjzgxkJX1ZKjZ+KY3meHXbkpOdE62msIacGzy+kD7wdiyfkF8C1FORVGqoWYkARaqM+uCkp/q
obDZMTkhw/bE0CULFx1DjvRKKAthV/aCHTO6AcfwRvRxsTfjsdnF5vTVFj3lTYWyJStsYnPDxbpV
AxHf3QwPRbGhrHci3nDy/azssttz7qgOczn9qEeWFhbR+NHQI4idROOKrNkRmoz5aQQraY/LjZAN
KrvKtn2rXx6LkM6vOzZHM+2ITM4J/JxbQiOStrz1FuNp9NBsqgb2Rq6hlS7Mbr+Qw7tZPPRjiUd0
Xeomx8pm5OoaTMgbnebCRBxpPtpM3hM3B2HEislIG3SUzqWNbm7PiWNXgdF71T5qlR0kSvsKCwGB
phii+zBjNL/GTnBNU3/IOBXy52pgSRb1WGuWRDtCBCBk6SpYquGxyjwzYAJ46qZsIsutJmSXEJAz
tb22jUf2p0qrP6cla4gyKPqXifUTsKH9JaKRdEoTdBzIHTw/qWf+oKiyeBv4oGjkmm8uE7gjX0gY
9E36XITNcGuTdPGN4PboCSjKVffql4LNOWiVi1hSWQAOYU4aymy3sinvZY/zCcU0Wo+lDoPE7h/6
LmQqM5Ln3hjo5YpanscJoOGkAPGMdNc3EVyy7dIDF+81j6KbRGEfyV+8HapJbSJXcx9tmWsBZbM8
jDUIwK7IfsX+su8USXdL/iU/FE/oUTneDxGZPxi+hb6YJRHqoo7gW4XtLebS5o32IFkHRqisl3qa
T6iZpq3bLj8RdxXoyGsTNW/atNu0offf4XPxHa8MCU6aBuOx1UzYuRN2jrhw0FqUplrlXlmWbtay
zp+01NiMNaJBohXXZI/as3flCHzH0TsG7Y7IshywjPxpZYzdso5rhFmkLhgCXhmx37SJU93kC8MC
PO/UZyV/sqsWyGIFqnT6o/ZtZuclfTZiOhJ7Qis3DExfOHIiRK4uHMWy3RKDxnIb3T42Sb7Dj3uN
tYFPK1PQ97o+3FWd86306ocGoydaIOfFrZviFoHL96VM72FnM50hUu8wd+MbQvjuaQ7tG7Sui2/b
TjT4mugcXGWauQtn/kYjMFa/jy3kjXp4Spj8XdoUNluc91ekbwgT6d5tGAaz65cJbtOCKArDXpaT
tPtHTVueM6O4NZlm+YXM0seuazjP9LmOEBYIysVN2vxqLx5ancp4aet2P+dq/NIgPLvJ9Sg+8/XY
2ykN4XrKjiikDtujj/HBvq0ATB6GhBjHfgYRVi01KSWNaPawa92tkDw9ewCHpVtwuVrT0e4KD5Vl
vJqredjV3nX7lzBMdL/0FrnTiMLmPTNCCsGFNNa8gOdXeWeT4pDaKWLNyainiP1ODpWrqy3sRvus
ZH2jk/9xZ3K+bmMzeypBAtwhrSDwzSY7zopxVXPMoSii5Jtk9anAVLnpXevNqzUWKstQtxjdCM8X
4jkfI+JiREh6OMHg2IvW4tMLS3UKcxRUxC5B/k1lRyOwAZYWF+qWtEl3t2jhE/i3ZsuROIZYDckZ
7Zx31CrUiFHsqZ1hcYCpUeztRei81WnsBWPNreySyd3imymuS78UAHhq/oEuBUXEJJKpSHMwx+xn
oTRIemKAvjdivItYryxz1W3V1sCpLTUoyeDVI8JxNqGJ/YSo/347TeO0XWIbudKsFiSrQ3s0c03b
RiJ9I9AQ8banLu0aNy6ZKzH7nKA5VuItbdIKZSLbrysGFo0Odmvuls6GngThQ3bzU6sAEhNPlcB1
7K4FJsSDzTLmyPZOEgUIuZpstyhzzk2WoMZFY046bXOrpy3E1hL9nRTAcKWGpF7DloQqCSyihVgt
ou3jO4yjN1QXXTAr78GM0m8qRFGudwvzLC/8qlVmxN8vNjYmJU80gufmqvq2sdvSt5nhbI3SwfMw
VfSkcxrHqxiqkjHrvZggNvcp36YwkRWP0ylxONu5gh4KdADnGEE8CbKuZ+qoFtPvSRq9a2R5qSyn
3zPeuJUNeuQW7o7vIsxVPYuh1XUvyIcuZZx8YjV2Lw1SauhvFPBODzN0aV8YkSHeNmNmyyM/U1UE
Hc21TpVa3i11zRLbmuB2Q+8hzICGTdH0uZgyFcwjMkRoyDiDtDA7ZZEOi7MIOXOXSjsUpeUEYexB
zhW/KFmIvAXbZTy1X4d2lhuTuDqf2trb8Ze9dmolXNvatYnaeM+gBaZYao3HLKnCB5Ia8RoMo3Gk
ouYYWjr2szZPC7ro9jqxHb8oWj7Hxpmdaz/wGiriZelTFYQw0ho8QxGgSlKnzpMm8Umw2jOaYoFm
LkWQdnpMvVJo3c3UkcqfaXBjuxyyhrRhlCSm9xbP0cTEtiKATvWdb6kBMb5Dm2EEXMF7L0oIZ9pD
6UWP08z8o2ARf6bMuNe08tuUuhdbZ8XnJXvCZZhts8b9Sio6B3YRfy718qsrnTxQpd7AJIMzyxJb
nQwoZX5YAL2kq3WjOxzORQWqra1JtEEgWwRRXT3jMi8PvT51KM+n+DDibnq0LK0OoriYN6ahtdta
xR6yYKpUaLz6xYXoaBtMMHoUExBI6ptp9KJ9jqqccUFPQN64vOT9pN3Yg+wOGNwo6+KVNQbYhX3T
4jBLgnsgk2XYq9yz7vPYfLTt/HaebUw28/SljMvPntvDLAnNNyMxcjrV1tfCsRGRcoTH9o/9g5M5
zbCMUTiSY48e4dAdm9jsbqJE45SQoafPvS+EOiHHnYsDeo+rVUTJYcDNsm2d6fsgqteeGSnbWs+s
fG0+jr3aLFoqHoxi1nZJaxZ70Zo02aRdwS1xkBC33X0pedPytppOwh7Iu5/7Y6jGJJj69D7P4cYN
6Au2C+/vo5jz14wpko+P5TtKaF3QuqiucxMPd0jwXsksygLdHe5M2pd+NEJ5UPlwcjOKxDLuAN4R
PLOXqXE1Qy1iQyw7X2+qW9Ub37p5/UsBA8AQPw98f+lLSlChSoCOJzwcsi7EJ08T58gpn9lCvtPh
ArNIUdFI4R046ZSE5UuyIAdHHSWumc2Cj+ak1ZSwQ2u8ZK7x2W1aOCCqY9UVBayRvC7c/VS243Mk
u+SOrYaoMpyuAdJEM3CdusCfYqbbRo3efdvb6UlzY54hQcJAhdOdKmfzCBq+Bs2zJBfLVrf4cvAO
4ID5FVVpplqPbI4DNhHA+Ic0kGtFuhO2Zmwmr/yayjnejIJaLjQoDfUB0hf/6wEpvvAzLLgbI1su
EFTsb7lX0Y7pjXhvV1O7I7IjDApvNDgYtNY9KzAxfsb06JbNeJpj8BNW4n7NSCPx50rbV17B8bq+
S5fiE55uz8fNC/9aZJe+Sn54M4yl2EIQb/Rds03R8O81e8n2+FBm/ln92ifzzymmqiCqk8qg4GAN
42Q6NL1og9Gx541G4PVmKJphPzryiTno4i9ieWjHllecgMGDNzVy43UAQQwH7GNG63ozzXG0DVV6
1zjlm1XBxGkhDPuTRRUkwhUO52S0f5ZyRUwu91HoXUcxLDdKS+xLPBfNkV/KLVi7/K2LB3muwjs4
r8a2G61Xb0I9P5SmsymV9TYxUd9T9rqB54Q2RnzTPCDcWLZF2leb2Y1fl5LNMWnS6WGWEew/Rkv3
sZ3RkSOQ+Ihvcr6QOT/fmhF5XvNg15h20AbA6oXjq4WfWH6+SJJuAsRPz04C8a5bmmdCd1c0bNH4
blFKwlQ91uJmSKunee6w3bbTeLHFiPxl7I9a+Qt1DpbR9JZXzZjgPUFqCogvTilHxZfVSWBU8Mcn
DV6zGIF9S3fQNiiNKr/UaQwU6dDdIeapoBIvNWsa0OLElBPb6rC3MuGhdScdVXQSuy8J4lPlEkpU
jxfZQEdpp5pOrXXbgDLf4cGYdhquq84303zBRJLGL5ka6Kg5bu/ewFqaghGDuq/PnckjmOfpsaPR
eu61qD6UZRui2+hjuGt0rjjB5o8FpOsXPRH6tl/tRJXelofF4cUScJ2OccssOi2T/EDnPrxr85At
h8wKfkZTN4HV5QtdMofum1GLlbxspXfsg6uNapD7adSHQ9QyhQKT6Jg/EP+VN6ZY7E80uXT+P2Nz
U3nTT0Mm7W3sVC+NMdcv82DS7UYAL0lL7tmw6EkpCYFkMpOH0Gt+MBTUg1jidkgSF0SfBZXTrlPC
AAcvjSCi9lU3ndKOFNEJ1wGK88L6FpGE8Dryle0iEUavC40a4bfxwJR9CPXua4LFyZYdAYVGH5/N
Iu7OdWkCNlHVwMskw5dKi1sZWOW0XCc71s7tuJgP4RDhODKY+R2KKaIWV1P+1hOCf4roIfjkaQxP
Y1p1t7HQ3W1eCXgo9LUOYRu6G47z1SYam+7OTurhc4KyeIPYGzR1XoYHL0VxgqdD7YpMZSdWmWUb
FZgaokL7aZApj78khGVtJvE+tC0OioRM1buooqYZay0jYmXQdv3k0SiMm+SSObp6GrO4p38RQw2h
cj4qsEKXia0KxIe5dRrNOq8yqW22UH+EEXOWnIi/PU0oIo7ymSzqKCYC1qjEM91t7Uiaae3XomAn
dqt8NwIOP5WDAzkzNLInnVkHHSiAly4d9c9yokMcqu5YeIT/Ys8jFT9hGJlrzY9YddYWDBquBp2A
pdwqDXBq4smoyAq2ClrkFKffCctiAcmFCmpFIQ90zdogbNEPiybNfSY6EkxaEDolRseTNzkOsb6t
2BCYy6uUEFRLblwP5To2Dzl3doOeOj82YlmOOt36wLYIsdQWYzU8SJasyeAVAcOC8bpPbg3S/wOv
sMegV4Y4JkxZPhUK6ROdP/oiWh0ixHCrbNvzD+712Wg4ynkQu/QmPUTWqPOKr1m5Tm5+ikyNhCn6
a5x/+vXGe+W93Zkao1Eih6oBFChaxdT3Rvcb1VADfoc5l7v2lmH34pcyB/0QDTYngUyfzt6wpGeD
hOKnZXSVrzVls0vNtboLneW5pMML+TyJDtPSikvvNXUQa1b8gT7hL1IIm9h1UgCpGnASrPPq/6pv
xizKpjbXj1hzseNlTSoYFNHyJ73L0uwPhGnvhQiSSTsYAuGQKmOTZm2+E/vodVbTKRiMY9ckw4mP
BcELEQ3A57E+a4x379mSJcpGNnSdY1PfEgb272H/XxQuEre4zWMkNkp/n2gzAQKshEGo2WRF+m6k
tY/fWS639uSh3bELzshzP3ygcvqLDAT9ypojtGrG5PsQQjG4/YK9yT5O0hpuytZsj9kQq9RHUsW0
om7d4qsdRknCOkHSBiEiBWz7f//wv918zzS5+8h7yLl975ap+tBzOuK8jk0Lh5bz2qIX24rAAM5B
qQZjGcfYMwMD8cg8udQCRdEqyCEOvfCD2/HnW4cchn+Yf2HVoBv4+1untxa0iyL2jhZdqh8phcU+
b8LyAtzj879/9C8p/u+6Ey5FQ8hcRd3CXRk7/33Bey2x9Lrx3ONSJQ7FoaOHq2i2jbgBVT0+ZIIh
hl/0c+z6yHyjb6W5lD8xJDbxbdpYSCeSZugsP1Ft/+wVJRuWmUUmgbAefpZtxqv+WMW1ewbl5B5y
gHlv//4Ff4qjuEMuPvj1hiENeffJKGe0wwEbzREMl3En9MKjYYreg35GGmBj/F+9DXwYLq8H8k2S
5Phc360Ii7JqnbRW9wgnUZswnE9qHzcsCAHcuW///m1/eSXXp8PQEuUXfJj3y0/TWRFytMk9FkyN
HxYDrldGtwLmfUwacUU6p5+sWU+2VcdnAwX4psYa+sGK8BdtEv4CVP9YSFB1EmTx+zuic9K0mBd7
JDCZ2YVEEON5EBBz2KrEwUJ6E3Boq3bY7sf7ZezWsRFG7VW+fhi9qjzzb/XBF/LnKoUYgO8UMTGJ
b+L9U2hiEc81ptmj2yjxShHt3kH2zLa1DcAsL+Jm23N+3P77cfz6oe8+FtZlPkuCt5HiOe+EUPBI
i76aI3dlfZY2g0Pl7gTZpS9WuizXLinUD/BovXZwGOKf9aUG+4gqwrqk9tTeTfNstYexmZILU0z9
Sow5sYhZZYkHr0+NNyeOoi9xxiZx04+G/hSXc1Hs2lIQvYjuSneudDpI4G5RmORMvZJYe8HXGxcb
Dum0sCNeTfrGba1n/hzNoLq7Ybhx8VfOt4beOB4pSSZmXN1q3xA4gGfVBxYaCnpzFjd12iZy4yaJ
DHd2IpsbsrfTu5nAnbsUrTRffzgTu127iu4U/Y1UP3V12Q2cNR39XmVR/zC3a1NFyGEqfJJjM/uK
coz/3zikto1dvutzJAo2jUoamcltqIXtd2UtiOhF35rDR6/tKsp9/7SkIEgDsbXrue+NXREKeNuL
Ne/INJvKE8xqQFaTTrW3jDQWjfAeY31+086JsRtCT9uGi5H8z1JKvJeETiJnW8k9vz7w/9QPnLR4
ZmPnHtcAc6ZYjNSTwEuTCTQs/mztg9/8t+UcKSU8NGSbRAm/D0uzjLgJiUANj9D81JnpsP3DhP3w
wFGWbk0vQxeJg8O3q+xMcCsaSy8Ca1EdA4BeLPe11XCYFxi26XE5MBaDCIn+q6PNFi3WeRChD45z
4Agxy34/8hiND37CKiV+/9S4VwjlMautjrXfF5uybcmyNcGOtBH+3iDRZUQ/yKUmSpuSEpJAVFv3
9Za+tI5LKf6gCvjr5WlJEuqoe/gD3mltXTruXZmZYCzbhJki0ys/QfXLyXHUtyB3kntkDMAGlW1/
cOU/lzRKINYyXUcXbTrv+TD6FJO70TAi7418Oc5OFDPogFLZXcYuFtau00gsCsrIMroPbvlfr+yY
JkaBtfRZ8eX/rQE80L7cziE8tohszjxrFAprwgZ1CIPecLCvvVV99Hn+uW9TdRAp7iC8XHn17yT1
BgnbqixQbZDBlyEkGaR7JXS28cvYLRgqlB8ot/98sBQ3LAaYotHZUlv//iMb6Wa9jZHsuKTh8EUb
KvFNS1TzaUkzS4dUOsTLYcpG7820i+gjftafBR0afkwYgLEEQrf3G0eNgo84Ed5hexiqDYnz0YOW
ht4JMUz4QT30x6WoFy0eJpmgyIgtfb0P/1lxqmLutLwK0xPmJDr41eK4VxRvce8Lfao//XtH/KNu
Xy+GrwRziSSe8VdC838u5lVNa+VJnZ1MzqRqQwYmyFhhlwzZMpfeLu+zenTRYL3QmhivjDHGD/w0
f/u5CMhZYbnBJM69K8dCbHxO4tX5ya3K8GInnKz72BAHzp3hB2fB9Y/6bWXixyKyRhXA2cAyfiWq
/efHmrUil83r8tNcGslbZED5CKaS4uZ//Ry5DjJrnVMnR054X78/waIHSKt1THdaPfY2JUDCDTND
QugXEi+JLP9RGrQ7//0g/3YbV3OHwSuDUei9Twg7/Gx32ZSdYoJ+7vp8dF/z2ZSpb4t15Pz/cTGT
i+gEQlJXvntmtTfSp+lx04jEqMtt3cfJG1biGBVWulRf/n2xv72ifO7swdQCNJ3Xdeg/T00M7aKM
ERJNpTN9LsIwfbSZZW5RcuKaUS0sYGFkG5wz7cklUfUDp/cfyw4PcwWLCm81GaDu//3ypUk8xmxG
+WnyInXuS8sD2RxWey2S1S3RFKOfGR75HXPykRPrj1V9XV9xJJNRvFbu7z3mXaglIe3b6kRUeAZv
jQ/0MMvG0Bnstk2+GdG95WexiPr133f8bxf2Vk8i/hiiVN9zveinJAI2HWYp0eabrNdsNK2dtZ8z
d/bzDlOP29Pf//dFjbUuePd1En/PCYVToM17Zf5+ozNtGLpFW/JT6orkiJcLKQqHB98mdMRtcKD1
SX81ybfYw+pIHkAXupdysD+wSvyxq2EdXrNO2WkkvMT3fwtrcBadAFBS0Ue5RmjA4noGniiuMQ4v
wiBl2n+E5/nL7aZb46wB5+xrLBy//3C3VaPhjn1B/z3sv5O9D7dLRxAxGsl0WGKUaaU3N8d/3+6/
XRT/JEZGXBrYrd7tMuT9zl0UEhfjpQTnL0bl+qmT9ycVw8Wi7eocXdFph39f9C8LsO1w7nNZGvkv
732b+Zi6QHsMzK6I94dgRvC1cvxq9fTv6/w//sS7l4koNIELCtsf0RXvipNySCyAwAVUrdzVEVga
07SJco2bmgMs2xZOjZZALC0jXdzPmIDtoY6CHI7vLidbCO2PWyH+mUL7pwsEDHDHNHKHotD+nOvE
gzs14lXU4BAQ0cQYbxFusntVMsyZ+bDG7dAy2bDdWp1DhExrdk1v//RgENAAWzKgO25ezasaTahP
1phY96MywgOzRO0UI87h3OXZD6690CwGHyRzhkUw35ywa3eqQ7PrE0fm3HdtU54BNhrBNA35TEaP
9L5OHJueXYYIqC1qrs7oOc5/kNQp8dEwdGuartnPsWWF275Hj98zJ9f3lUHudjc01tfJcrvJ11yb
jmWehpgsoECOWyazFXP1dOGTDEdUpoj55Ip804oeIeA4E4fYpu742S1CQuZMJOLfEZt0gPWwnuV+
52QJ8zMYoEuZO5tYivh5UWF4HtjuN+SCj5vKa9qdYbio7giDSK+G17qPCqL596TDxr2bmqJ/qrpw
vvbkM2HbcTCm0zAhn4LBn9Ed1/zi2S8qx7Q2fOPpj1mR9kOjIZSbuOmj+zJri8+usrydaSow7XTu
9G2c9dYmpbx5GhnrruFJMiGxSS6J2LtSY6Q2MU0kXEvkBZH0BE3OMyXGJ7fG31ahpT8qUTdPfWrH
R9k26t7y6vC1GGtUaDPKstTOB6xOmnsEu+cEY2/Kk8PqdV/VJDlhI55OWmKoY4TstdxhwEVphse3
/mKW/VTQZSBqaOOpMut3Y5y0T+i2sfBUZGBlPiAhINcqabtuE7cEtSG5mJJ9Iavw4irUjZt5RrVH
KmFzLbvCuMakxlVbqM3LOuFcW4Myd4sXBqFMmQCpwGHPddFdSsSlTKqsloMcEToMs4Z0IdjNqe0e
R4/j3cVaXB/EVCBNE1FIYmJM2lfj6NO+SbL8Da5G+6AtarzQK89PJb4i4qHr7rtjTcsDU9nhYsVG
BFcQBxDAr3xCN6vZTp/unWSMr95YznaAtRS/nOu2TuJjXhHHSBlTt+k0WSAlTowzDUxH3kNTqrtt
zZlsO4PeSi+MBHpkk6noTpY1arBF7fottpf4wul7OAy8+S9I2tnPRB/SGXXruL+1S2lcvcIykoB8
Wf3GadvqjVOcmT8QalHjqmjJpybmShTPY4f6M3Zoo/i1QvrJRNSztjbOcyOIhIWcII+gXMaZSQRQ
w2riPNWmq0aaNYMjNw4KvvgxJEKG0MZGb0g1iMefLajVjTFVo43lP5Z0dkZ9eVyKxnqaPZf9uB+8
IMLB66s6m9IAAV16lrWjLL+pxm7XdjWUzSSXDvri2SghqjFAcgFfnghAcPwhcedtbMcLL2FPmhmA
i+ekJlXJNx2TWtgMxyeNIvnB0JNm2WDtMA6ahXLHJ1AYqe6ElyZnpvc5Jjgbc58rilMX4/hSWV6U
aFaH+SmPkXnxIg1fytBN7rgQbtd5ipkGh8jQLsRZtW8RqVyEzo3J8lw07PaVLEbMRm7WtYe5iKJz
K435gC6TBA8Vqbm4qpnoQCavpX2B+G0cPR3njMnw6+QaWnX2bFU/R9lgHaku+iMnUvPYWV7+Gk51
vU2Yzz/K1HHvRChdDDemOETGqCd7TZXLIQ5luguVZuxKq8oBxpTC/KIKZAGjZr/WSuLNsDLcWgv0
QjjjjBQuXtsnB9Jzxc1QNuXOGZuZwdpMSkQ/lTR1E8t+os7AlRSnZkq6YpTHk58yWz2LrA9CnGQW
tkLJvNPXKxmRHsdUBRFXbeQI6YrMCupSDYeSYRs8ABo5BiSrApeUNRgoSVIU/wctbRjll0vG15Eo
CsGN3fbinPRJt5MUDXcTxpU1czS5RVQgTz00mleGmmwKysYIzX8mOhZLnbxCsL+NDIo0cekhjuBx
0pwht6Agg+vt6fpTM0n7TMC8Qy7kEN4o3Sj3hoVkIx7I0uowg1xbty+eI1iLF8gOCHdlLp57uKF3
+lKJqx3OHhG4iTS/5pauDrqs8TkOWv6JJLuU9NM07NA8M+6lr6VS94muxkR2v3QOE+NGKj4vKgN6
X5hvOAb9r9wAGwgTYfAE0FEwSPNXDP5/zhkhZYDnpkV+iiQcpFAvzdM89JCHNaOTmCmtD6Nq/lKD
cUXOiQzpiKB/3ymLaL87bQlgSmu0ZI8cat6OcNoendQtjrM7iJucgLoP6mybHuGflTamPpfhFL3N
tcr/veAccNyjnxnzU20vJCDy+VozwYXGt6GdfIbW+XF06puhH56NudwC/v2kGWyWZnXSsviqeTil
zOkGgEVgmNVNOeg/qEbuqjJ7VgSZjIW3D6X6PlIBBmZtoscPvR9e2b/NUlzsUh31qHkpkBnNhpmD
LKCDbdf5Ie28z5OMg1zNbyFQpi3JY1YQejgd5nY4z7hLy3GgJim7uzUQI0nKO7RST50VXmhSb1PL
e2w7/WzOpBeWudpYArtS1w0vZe5d4ahS9cV40SRuWgQjKq1uOAHchhWDQTPHqeZsFtPcAD5N0G67
GznhQSBbuKjkU1oP3y2JkJBxWek5F5X3B6Hh1Vzqn17dnCwSK4squUdDUPkchD+HlawR6WVXR+B0
IT1tljOWkfkR7CH5UvK18ZYf2ES/NVpG5EDW3tVgFoNUOCufA4f4/3F0HruRI1sQ/SIC9GZLV95J
Jbsh5JqeTHrz9XNqFg94mEFPS1Vk5jURJ+z4wsHhdYN4UpIlAIZ4WHJCiSXEMqSgUN9Yy34l1Vjp
aFAkPRykLkhgTnr5kg2P+DAImMq27BKgkChmpzpEf44/adhFszX5vWYfp8b2JY3Q+6wTsat35RPL
6QPikGCVh5VzYX4sN1p+qnWTmHFYzQ2IhkpxF2t86pTCb2s1kKe2hmYtfSgQQAlbRh1Yas1+MJr3
sX+dhBYUTvQsGJ16USbjZ80fOGFKFEnfznL+ufa2tzgorUqWEE6vItLgxImryjcq8uvk5meZlIBQ
NGnT59Vbb1Tyka6V5M5Y0ajVEEerY/Ha4XKcTMlV+FnxKkHENWTCaXEs9pNGoO+yEXGbeXaLBa1P
v+DrOXgZijyYF227YECI6AJmdGrsvlD+WZZ+s1AJeNzne/wdu67CJQUK+iWX+U/l+X6kGnURffiE
FO26tljhLHQvqbl62KKR7CvfqjU03mgNN+xOx2SSPlMdkLpl/mIM3HRy/buwg67m4tTMFZqQSn8d
6ihgXPMpV8tusJf9Y9MEEmgzW6Imq0s9a9qDyVKnJ0DJh1JHOlkDsKhZFyQAP5fEIbpszU/IlX00
IFtdmQlx0O9F89CNTHssrC6IzWs9Jb9Vl78aVKL9qH0AabkuBfC1of1xpCxU2jFkq7xtDLbI5Sr7
UibfpgQVo1p4uiGFsWPsrIck3ZHmxWVj5tvK7NmZtbEAEktDG2YYtUHHrvxQzEul/NhSrzTl9Eyo
Ak6BeDfb3UZVy73RCy96eAjBTWXZ45qZvQUY8Kh2Z1ta78sw7WChBiCokW9Y09bMTSJlFaQFfMtL
pf+Air9Ucv+OfHYfN+pLI/FyGtgyDYEKlTJ0g6Oex6VGUky9V/UftqHsG3X+m/Cy5mN8iECEPSj1
aAw3bb78joJ+B8GSo5R/RVJdJd354e7y2tb60hd8uQCHYvpl7Q8CwftgZRunt3ZSPl6b9BGOJliN
sZaR1+XekW/qpol6Ua0kXHjRsIE3T9Cezwl6I7fMFxAVJqZRvfaRDJ8NLFbF3JyskXaTlbHo2r1a
jZ92BPMqx7/G+yXZlBUKnHSrau9RLUKsSGejHs5lmt7TSNkn6fRm1GqoGdJTb5VhHafhnPV+oQFa
gUjbrciKDIDFE1z9Hk+jXP+zOlipmrRNes5Yu2AlqkobCvvzFCXbctF9ZVGuuYMVO+tu7LCJqopG
1YWa7q+JAQcKWlazQMyas4sQbVBGc6DJ07aM89IblR5Cf/ESmXwqtth1a49NxI6PScdHryPZ33Um
nmHO0lOx1Je0oAeK08F0+eqY+MuojuQBib5V5b6qOgelr5/SMseQUcOpcWJqlJl4lLl+MhvZH2N5
J9JkW6fFu5xEbAilbwo2KtYxvycAvdVk2KhaFyya5pmUG3zJG6mcz5miBqRwbYxG8/RZPeLbxcJu
6OjQH+aC6rEC9vDp4OFXqgQf/LhzrOamVng+8ixcU4jCczx5US9+UmO6NpIR4irZmz1JAkN8iVke
MmMsPLGCWm+78lnkFUJuR99afePVcbdLEo6QeKpuSTV9K+i2E5MMw3EicliX5VdHAUBc88jKDTGN
MzbL7hin2g1AwYaB7XPiwHpO4JDg/6Rdg/EzuGqr8Qw2ZqimfRgp8xM18Vad4ysR5xsuxTDXHrl2
1WWJUuLOrLB3+ls0ildHJi+1rr4W+sgsWrelXR47J3rJpUpCVlmHFQHJxuBMQWNLG6lLdiRCbJXE
1jClQ8CQ7R/HJOM6tumotOyj5flx7bkevXYlNgdh1C3OtT9DyJxXqowlaEXA38/ixRkwsQszec+A
vqe1HMKxPj+OtLbVjpZdbZah88XD+j08rotEsjxZRBBUHskKyn01tX0+8eU2UhwmEbdigk6xZvc+
UX90CoAQOXnGJ+j1XOMuZgAAH8XDbNuHmtpQN+sLFA0JFlsjPicOdHOdkS62t9GID33JL4nATUOY
2xW1n6vjSQDGN7R8x3vgq0VziUyMVGIw8bj15g4ETLA6wz6NZCYxAxZxhnyjPr5YmbZpVwzW09T/
MKfYiZHwFSnvT0msfUR5fkU2/05Dic6gHN/WJs7dOY5CCNtn5D0mdIQBVCXLIhO3nKKMG7k3tigO
UohWiMkrZPJeXDd2kFV9teFGOrV1fnJ6PcArwzZfyQKpTCnkcSDJGtPk7rWscz/q5H+qbQVz7xza
hk50ajkJNPlSj/aHrSyXrtRfMXFxxqv6qzHZl7xJt90ADL0td+YCSTPFIpDhB28MiekWQntO5LwQ
xyHVnrtKYpSecl1Xtukna39Agr6VVjUEXbJRJ3AR5PXOfRTMJN3XBe5HZbwRWvPXPub9jMI6ukqW
BSHk62ck4WFqz6/qQFREkXcnhRMZtW0wG/WZ9KYtP/hVNPlhttfPRPA04Ej7GyPxspr9J6EXB8lY
/nEG4EgSPQLqaqfM8oh2XfLBFV7zPuf1IJLbdqStXpeFm2bDruhHb8rzu5n06hZvJEyB/EcCFBpE
Ck76Is8CUDHPxTy+a+bylNsJQPVi/myhsNSSTdbyEii47XP6UNfQCttdNBzL5oSenTJsZprjCh4Y
NxvHa9RzijJEOPSTHSzESiyGIMJcRUJaG4TPRFp9yzJnPlYNLfNka3Ho9Mvn1OfnzrI+8lwJsUyf
pTZ+F3FTuMSbWiR6yH4817gXkteu7an2pHmXRsarriU/ZJpyuMSbRuNZanBr1UW87ah/e0xm4FH0
oGiGjYzsM5GHsIL2PiraKV7i+oLFNPHJPfPLakhC3pQRQgK5GsLZdPF4kmIK/AE/QY4fv6Z+MNfY
cU0h3yq7Qn/Mtxn1po/FnhuOFK7Mxlm6Tm3AEMIlVOynjiVPHZw363EG02gC4Z01V3NKNM9S8ioc
QDIE3/wDHrNdQNHLtCKIbNHP1JkUo68mTKIt2VZLRYwIuL6i2L1hQr1ZCrAN48HAUPFNN0MXlOnI
F9Dn9zZNT3XR1VCsUMHZzJApXj7TrnkTVQ0PRrv2KNfcXp22mva/4ne6jbQQ+CiNYJgINaAlOPfL
9CNgMXFzAFBMZINBELoihwCJGfxm2ZycaXqd6zI0ZaKxK7Kl2vxItjHtuNB8XvjVSwgjG+v6Wc7F
S0c76yGT9/WGRpWcw7utlrsmJ5lK6bf6nF+7LNnR5h2Gcm32c6+9IWOHKmABrCCjB/hFeovasg6Q
3t6rqjxlU7zPyoYev65g3RS6j3nhkRtTY7NVzl01MY7L9L2V6ZiIdDyg4l6t2S2RY8ozJCurrH/p
mnU3sQ9qk4klAGANq7vCszHVXpBt3HsBhMFosKuPq3omPAtJcfv4Rw9jzvSwMJjGNz0BrvKmi92q
xu1s82gqQj51eSt5nTyhvLY+QSiFg56QoGGlO9xex6jDgD7VX4XKhQ6U4VPHP8YVOG913pluiZ+K
1trXS8otI8RTs0QXmDihgC4M90Rx/Gk1QK8I38h4A6v0gTqxpLNuZhjuyurdKpV2byZcV1yfAX30
qa4p0+vsNKuYhsgZ+ifx8+V6ZruzIZdsX/GgjZUUSDjxYclvsuqep+IVWNqb3mSkfNQABExM+7pG
OYjA46RmbR+Qs2J4FoF7X60uwMbZbj1PeVjb9b8+kS+k37Sh2a84LgbraIwNfiDAB3YsrvnYlDS3
WdhII27MQlzkhDRXwmd87mU0QDVhQgTreDrJEyLjzMPBbnXDO2HXoabUn0Qh0MOqbDJiZOlmDn3H
UacnCa23P9fNz2hPGwBRO0nq95KMKyTu+6+JEKLAzKTWZ1XFF6imJSOvlP9YfAEpdAUq/JelUKT1
AmPpsNHaAdaWfSe4d0fjjqNHsRAmS9Fzs8anrJaP5MRBXrfk40jkam2k/FL5+DYrouGbaFK3G4Do
qKWEBYNhvGc2aiBKC96IwqndZ/0pW5aLlqgbgDB1mGjlIePhWDDC9mn9UUsM4mXlUhIY4qkAkIte
fqO5ugxxav40pn7FLZF6GiplSlwbHoQhlS7BhkT5tOQkrWdadV/Ts+SIZytAa7iHcBU0aUJD22KL
rz4z1rWww0Yf+ZHEAog4QVOi5CYDgmGs76zwezC5bqu2P9ezfUhMnUrHxBwwGj5no78ApQZo9VZp
0shsFNOsxd1arTQiUhfvipo/OzZ0sf17LSk/+gjORcbgPCfrbYhhSM/NBfXuOelsb2VIUazxXraX
M6AhxTWa5T1SxFEFEaP3GrWLEUrdCn2uTbbW8niiFns4Eun8UdjGrxHhuStmTMUETcEdT01fteUP
prYUwKM3YNoqeNkLpxIerfKRPcJ3GmkWK7N0w5Hpm6O8X3P1lqXLGC6tg+MgPq48VO6YWURvy5Q+
ynJXeNrR87RubduYYEeNYaZRgdDLtook3W2rOoyweUgR0z/bQTnIpvNajkRsm1oDYUYjpk5KD30T
wc818r1lD5uMnCcgDldm8ke1HP51MD69zCJIzajOfWnvpQeIbdZ/kfK03twwZqp4jrQK0WULiaYF
DFFZxdZ8cJWqMk1OdQ/GQYtBDSjLfJqk5F2VjD9DH78JCiEgvJZPjEhJQHEecHaeiM7muMrDLsGp
a1e3DGQW7jU7BCDmR63a+qu0PEmMrOAskihdDzutr+9Zpj5zG5W+OSR+0QHkLPX5hErpqA9zWLeN
t7JNM8nJ9bKk/lGsGju9br0OmbK3K+vIlcDx3GNW7KPBJ6hQ/qwYentDiz1wGSgv0kllw8XisDHo
GuKCkqudQ4PQQw1bHzOSkHfmnETaz4JyluVfFqhZ8gfQnT8Lo4VsLuMDpGWIwvXZhNsnmyj+up6Q
cVlW/5mY/FtV5eoCuVpHRErFduUaD0LHOL91ck8tGzXSbqzfNVJCPcm2T7Zi+7hxRDAr1c0qVmmr
VvCa5jz6lVPrLW544QcE70G2yhh6LGHuyQH5GylC4Cqo+47JMYuJ5FPKIUrHraCaWjkA7YGmRMhJ
UEEVctchL/3qMQdX2mw7qtNp5uhxVLGc5hY8jz6ZvH4drHJ8ll6xUidUEpVSZTp3CaJCCGj5VDlK
6poFkTppI+qgL+LDkk6hJh7wN9H/0PidVlt5ztLokc9gn3Ucwo8e9T4kyxwoRnXj1NHdVANbpjpb
Fi3spzOoGmkrMtdQBryi4+7/OaNhYItdOErHncrtzLEKV/LxnmQQ3RK7eWlx5HbkmXpZTc0NzvkJ
fNZB0kyGNYP5ZCHUe9Sz587Ubjwcv+qSHgQGFH2gtVBLNRii8qiTYFJE9c6Uc+Bfy0ZOLPTgyuUR
Bz9hzRlq9ab01c6u05e5LN6sMmYT3aTvsmKc1ZWJRE2CZ6cgzrGms+0Y9yXmcGo6Gn6eOUrgwJaZ
rbNUJuvYcuE9buBh3idmb1Xdvlr8vbii2Ha21knOhqe4y3/TJMf4mq1/WZRvB2Kj08KkAkjYTYAW
K+1zphk+S4VAy0HPGlV0y+Xm0ClN7FqgcpzGflaaDyhes5ezli2405hc8PcAoR+Iu4pzumJCTwkO
adRnKJ6XWbAA1xKOnKb9KTFP+0iAJN+qlDXIsP5xB2gFTL5OYUXGWpcFc8ifiV1zWOvQyay/aMXo
bkcCY5XOslNnVKvJ712f+fM4Mc+2pnsSqXdJAFJo1IIotO4pk9LTQ8lc5NPBiChRawW2QTJKOyH3
+1zYF9tuPuBVerO+PIHduCerhWfVenK4HxSIbk5uHCsVhkEyBlCtdspQKKGp0AY4yX4s5ZdFZyKZ
iZJhvqJ/NZkBCjGbdqJgw5eN/6/O6y9m+SzDQAlUevpeTNCLWoz4ZmpqLl/a/8WADu99CWJ9eWOZ
tBFjiiC81ENriqj3CnOjztahcPinuWZdNWTj7mzjm5ym8lWY2U5lMG1K1tZKp1u8Zk+9wPwBiUlt
nf3csqU3jEtKPECkt/9gyL6WljjUtX4W5XIph5nJPHG8vKoTCiBjBaDYxbhvRb410zrMCqK94tgX
2njs4V7BK9rO6vCvMZFqiXV+y2RYSI1l3GNiodwJfk7cGJmbLcNBxnbSDd1LzHUj6UvsG0BRCPaM
VVbXFg0nlbI7EJkGViB9i+QWucyKYl8uMZSOKCIEVhIBVk8fsSAb7EFV8EcyCVteQUFOeBBFml7J
RG+DfVjoJiXMBxTwybaCUtPq+lkZ2CCkOh/G3H3KMQ5r5pUlQ+0eaplXLto5hsJuOfzSLSGcWRQU
S8uzpuq/ua2LPVEhelg4/UFp101sU1xGKlnqER5CFjlT4GisjZPxliT9aRkIUyPmKdGYH4/CcEUu
/chO9RhYxnupk17gf/0yBzvDh/SmMc1dwYxnBA/gjqp6yXltM0GQWbcyC5kOyaIo7sMXmKUxBWmD
3bB/YbtMPECcgCETTAfK+rIslM2t9ttDD3GrTuyS2dlSLG+yUcV3+chokojT5nu0ZP0lmllpz7Xx
VGbmZqwo61MjsDLnhfTEf4OWfRfsp5qo3CorLlRHXiC2klVNgtSPrlZnOYpJjCrye4HZg5DL8RsC
ON3R+jkaICKZoM21HiYgmOt0DEpLPUtN+lanyW11knAc8W1mele5clV82l32r13XV1PjtiyYWdcR
yhuLEqwqtw+B3CrF28ebkbbU7fIfmpZNNDUyy8MlD6pR9RVTfSnTalMOCdrFDmEmBuovg+AYbjLh
ZU7K40IQg1NDF6H+u6JAkj3VhGPZy7HXJvUCHlbsqwS+a9GJF0VdDrYZH4iqDMcH36Q0U8ln/vep
dSPgwYrMDVu+jL0IoyRijth3O2mGuyAX428/m8cZ4BBegBVVg75T1PSS1MUYZoKNmaEwQ3J8BuSX
PIpZydhuj8hxJCBxnZU9bEDbi/T1iGAtGMo6nCotWBlDGmMKMStZDopI9usjOakrQBW+ItO8NTL9
D/mNZiW7ymhtl7j8bqVxW6pqkOmWNxrOT5tplFeNheTIYkrmOBcEgedUH37YVr9O0pew4Ws0HKp8
aAc24ZrLu5G71gPGZHRWUBHAmCOy4A4Ak0RAcz06lKy8WOqs/0NTeIvTaiu6B7nyge8qi3sbIeac
pDBzHLb0gMFsJzshIjghOOQSk1hGWccySV5RI4UjMBkpMt5Qf54aqqCaIr/Lp18ahQ9QIWen7VzL
fqzHCP10rBnRjKSD8EXOIsFAzaYDiUpfvPk/EKm+O2gOc50DDITMJghS5MMlBM/OPrD0v+WYektN
unPpuQNAIaUtgOmt14gYZK6oEK3OdqqU68iapYFamqiIOwYuSZKYyMHytRiQBBggrbNAt8DZGpF5
ddmPUcMDSyc0Ful3Utj7YZ2/+vJX5FbsOuBx5azydMZHtCPp61jU7EuKM1FXh4jhi1hzfxQ5CY6l
D5PluGjRSZsmX21bT+6GoGbBO2pVmKRqCKv0tKJ0EHr9CpMtSCVS1PUxcNJaeG0dwQdbtSeztbZd
iaRuUheumcg1aoomrTK2TGy4yK3pGDmOx6BdC5qEFa41ZAdzMsISkKgDwgQ2IRuhTDm1XNIyoV1W
PLwZktj1CzlzKNTM//OK5389HBUnyr0uU91hea8g7YFSV9xC6MG0KOeHf75O15MFsMVVZHUjwzbE
KB5OVnKYZOuMZaWFwIYjKJM2Re+8JQtQm4qeQu9uXf4dVdKZOUDUTQFqlefcUo5R8ldN6kHNSuJs
aU/VXroN0nJeaAzZiX0a8gvjiPk6aZw0Lfm+mpVvo3WvwVX1QDbs5l5cO5attHXsZqZ3CknAoYLm
dGj6DynLmhCdTufWiXVWM/pzFhOxnf+bB/uzSKtoX9UZRC7nMfLbLwokukU/OaV5zfXuqdEk+AcF
x0tf4azvz3FW/zU5g5BlJH2w49oCPeKI8SdZCXN1hosFa9uwDCBaNXqqj3qJ/JbIVG003iUDKMJM
y+4sMynMxnC3Ov2HQT2jtBmAtr0HvPgUY8KuJYkGa+BsKnylf60JUAc+xVxDFpZHokADVax/Vu36
BerrO1kwpxU3XaKL62w7zyvsIGmKt6OdHzsFcw2Ii6WGw5aopy6JX3THuWqMxFVNHA11ug8U4o0Y
PEW0Fw0uY5bYYMsotwbiCJCH7sG5uTHZh495j9y0z5FcB4xQUpBUH1h3r7rR7hYV131v+3ndveRr
/wLi/GkllVcbrT2DX1Yh4hlICoOQ+IW9CWEK9fDRQ/qs9C5chEr4bRXBWU62XSye2ZJxvMn5jUMw
kCZWz7OGu43qCM3J2vkxAkIszW9KVdRkfHKGLSthu33V+uhI9wnyd711jG/EkDjBRsbpQWkjVckT
IMlkhlNsTlQeUWZMB0trHvI7eqM8KfliGSKz42O0thwW5olEArO+qT2767472/ol8edAoRokSmmg
NHz4EfXkaAkgqqP0la/Gbqptc0tF/jUMxjkCo2RhGWlBLPnJsCwbWNc8EkyLVWGcxpgWt3Sqp1Vz
tuWUP/VF5MEXGly5y/dZU25bPfUYn24sMsAQMMCq7tTKx5LyZCjaVa6UzSLVR4uo2mZhLmZiuwQT
9UxwRGAK48mZGRNFw5kR96a1G+2GygslkVGzN3A4D0SVodFw7Mbt8YKz7T50rRpWecUiQHIbU6N8
1jdZCRx7rJ6sJabQ0DCG99vazJ8jk3FzM/tG2l/jaizcjP1bVZptIGtTMJWc9nWj9xxmBJ+T9YDc
V6SpcygNQ9xUjMX3MS+cXYEYbyPbLDv4RNfMX+22yvk1uP1Y1fCzIVejhUaK8r9jw9ZBWOvAihNv
HFNSNlck625kWbxyGPi/HaX9k1DyxqUg7WBR3BxXW6VH4ZiPe2Y0JzshH0dlTzHpm5gXtfyRYGPk
Sha2LSoLTX1r9WbxZb15J6eHvQalUMfyQE3jS1dUR4moV6lD8Ne99gzdKicCggKnqHcCzFZuT+Yr
oLOrhBorcdSrasCxBLzu9IxrzIGdrXDXDux2quwKy/IehXInhttAthwMzIRKVbuazRQo8SdEZq+N
GPu38WYxa+Jp87MjwbgZUDUkzDOVotyNQ3LPjA2ND7utkidKyuMAMGsA08uX0W117B4H/TttdMaL
2bHR8guNTTBkwzEtjZ3azatnSde84XppgMT4hLFDQxvzJzzcmtsa9X4e6RibSjnnD11ebtOFWWyg
YXBAm8pV49qT29wZzk4eJVee1pBfALe9U4XCMomSUZH92gckWb80DdcFucEAIEdI47mu+CKNx+AZ
Rs8uwkLrEBRGDsGJFfjqKwDueRnRsojsLc2lu6QCx6U3KLL0gAqbe7iWPyV75AmgcF/z3iWu5b3U
2CPGSnJRYXyOkzjHzhLGeXdd7Z5FVlJ7k+VsnbUFecS2Vp3pVelfIa1sZqQxY06hRh6NsCXnEbKw
Yywy/3Hs07j2Van/a+PR6ry0cyiDbSWPgelL+j9mmeVfY/f5l+a088mwOrBk0bTk71NStQss6sj6
6xzD3upQbXSigWvRfo6Dzf+XpqWRvapSxBkwTHqyMoBD/lqBwz20K5It14JyuVdGoe4V2IbU4Jqh
1Jt0smeWhDpDsrWoqtcxxu/nOn+286Ut16g0N2mqbvUo+hPOa9GmvmCmvpb2zppYoxlxT9cMZ7Nf
+rO5UoK0gz57oCi4rMZ/TOl/zXq4p/Njodn2B6qkU943rzLyZTS1jG+SHg/XcoGi58nAN7g60Neb
CoNAa1XCRsxACXmx4RZbgBU6mAINeEf01IGlwYdbnSeFsa6i97w4mhziyRrweDMpWlbWgHXrOY38
DXFIuJlqEWDMDZb1F4XwTbd3psOgD6+c7Qx1SMYGiYZKTiXtampPsSx9s/IAvw5jcTYRdDj5Brwi
Iho20DLtNLTTZ4nxgVj1gOWvwzi//FIW+aNx2nBhEzDacKWQe/6083jN5OIniZUySAbjwFyWYVL8
z2G529cDcQWxt2Lz4nYJHuB3adLDqFz9Bkya6kRnK+Egt1dG3N10bCFMNSstUES/iJnQY6ocovn0
GxbTiFvZtGu0T8tGQlVCM32P4/XcKtqbMYAELR2owDHgR/GlpO3nUrVB0QLMS+PfFp0wm2PNDtCh
u7aVb6IluhWz9BL3LVgzTh44+W1ADth5SoU7sOJpWvtrhsJqpil4eNo1S7kntvSq6TFVSfzEb7XF
TgqIVXUJq/I6vQonINdG1v8U1RpIiwnrXHhc01xsxRVFJPnMY7xPRYNvgnz3KdnYVeQODkhoA2YS
9JyzY4gNLolNn0nPs+B+gQR6mGpK6xIRO9OCcUGGQEZzvPBXlAzwh+aCqtnnhsvOMTnSXkFPndSj
r+b9ViVvTxkZsxnUE6ZhnpZK/tNim2KbRXfVfhNveS4lDmFeAFA/fsN2nZ2nP9nly0LTmgMMNDsS
AKyejyIWu0JDCqgjYtdZIGu18tL0eB8IO6ZX0ttDtnYoWvKRxj/Sz8hEw2Lg+JFo0IrY2WfofDpY
8U0xeKaM9qeMPvmtXitw5obGVnK1jkx+7kXf7pgiXyGZebmFLLlBBFgwpgY4mTK9QYKBteM4IFNw
Vudma9FHjqUvjUH/m6mHaf1vKLAKTIAes6bdyXlxWh8edoGmabktuo1qEEwRMUTx5BzscgjQNLM4
YepgcziXi3rIV82HV0mKIDkox7VmoF9bt0m0B7Mtj6nWuAAZNmXRfutZ8WKLbGGr0VUB2Q4oTR6r
q7QK9bX09SzfpWyJXAxUm2VGnpLEt262v+Sy2iBi8kgRuHF/hBO53yPSDolehdMeVdU8lRDhLhET
gNE+QUy+jqONddDi5bW3orcJ+YbuZMfKm11wskeZFCzrGph0t3BJz7owg0krT1Z7xbp1F3UW81xU
b1TxD7kUwqeaq62nkl1jgsyFMFA4DUAwGfSpGDlYpV2cUdwJqW9gBHSeMrMiBJfXTNx7w2x4fcId
NNplKPSM/tW5RCDZTWtTRynSm2ZLmwl7UFdDIG73CU3M2rPYih15KuijIVB4jZ7h3pNwG7RLsQEi
dwGNsU9jeVuajRd1TIMkwb1rcnszBeJ/ow3XQtkbs/2ZOspNG8jESpz9MCAWjIYg64rRW9X0DYJv
KDIQzgPKtSG+6rUWTKrx3TQIzB3Ugz2JZJzaW8EuIUUyOGsftoqevyQmGfly5rNBOI8kXbgZuFMy
FhgaRhduk01DygYCJHee050wlrCd7E3DVIZb2J8x2MTy/GIpE7to0X2z1troI6idtnlbJxXvCnsu
g3phHAkCjzNIh92umqP90mZ+M0rveqY/M4LaWHicIqfYONSQJAt6I5++ESUfCRUjFgSkYUO9TR5S
u5Iy2CHzgC0NQtnhp2yR2g3Zcl3sNByy3IcYfC/o/YBW6oRstuhgppPT1MA62wuRE0/rTHCtkm7G
2VY4bIXOgllm0nhvgRwaygxMlT3IyJRF7kqkwuldMZpzg08D+WaE3l2zVr7o+AxVGcy18W9GNOYJ
qYIzsS7nZqFPbzvemgkgnzyY5LzrmzG1DlWn/Fowwbz8IZB9KEmh0W0KRzUZbFAPoeMq2OGwc1Xd
os8CWRY3wnXfKrUH8lrt26zbpfw7NrYQq9sz8WJhD7uP+cJvlmobrlGvxzAkL9l2SlHRWQ6AqWlh
R1vZxcEZ7CuYN8S31D5jv5/0HvisNj4vY/xhZSOLSChpbb5XKEZgoXxWxLayL5GYYanOW2Po1yqp
z3kXMY4eDilWu0IMX1Cn+IvwmRkSL3MMa82deKPngZC6mueCkeh3ju7Hm+KCPUCWp9CXKAjshs/p
0YcMk31PibyP1WhrMs7lp76z4fkeTebqVjdySykU0QjyW5ziUq7dwcu1niG176mdHEguv2YDo6YC
pHinHmG4HDGT0HkYCZNAYZ5mYUeeCgvXrRTpTi70B3x3djDxoVOZDDDOfkofNhelvdld7MnGcIuG
gZYSnCbwegTIccT+evTsamXnDRoV8QKVitUO8jZ5SPp68IJ6hzByRdrUdf9x9ibLdSJt1O69nPFP
RAIJCYMz2f3eaq3GkjUhZMum7yFprv481JlYWw4pvn9QERVhV7GBJJv3XetZSAxraHO7dgzv7cHj
oKCjZlOVRYwlUk77oHL2DWJUlDPI8es/Gc3rKcqGVTsB4jVreRFJ5N712NKMZpZnj3jyG1+vnbbk
KInEw9Hl25yIP2q4c31UGmj3uA/1AKvunv3PZSjTP2UxXEsbSfqUb/1Wc9qWf5KST5xZ4iZAMRCX
CZpANG8NGMdtjWRO6uLCsppup+Nw2/rN76gwOQpnHYtF6EDOs4s1YsJNyE/j70yP7tS1W68riD0v
HqfUXQKGFGRKMPMtsahbY+yWXf23whpuHHRFVemG9NCGkwzdbA/Q6cKPwE/H3hU94rWRG2xBebd5
RR1C2jpd2116GjokxXPX7UgXumhYY+gJXVvMZAHOUE5SI3a5Yke617UZiJc0lITrhHo/tv33UcPo
NP0XUArbobVPOovZUs7oQerS3WR9+0YVhFZhFp6IbL0uzXlcN3F5cCsThX0cLFoxdK5NsWR1KXyV
S+uLsBicTsSpqep5svPvqqF5mZXWXcIeN6vSRzkkG40nhCd5LHJ7NXvzPVkaclO5OaEbCY0THxA5
JBa7BNFI23VtdNni52n2BrlFvHUbVTIGK003e/DvE4vAhzqizBjlP23WcGRW25hTUuplS2bdrygf
rkABkDOf3Gn+L4ImdT93O8NqHgbCO7qoORI1cBWk040K2hs3KjiBON/YDLJ+Wqy05EVMMIX7tH+r
9PSn6ICvDul1MSV3Q42aXqrqSdEsy0wKanABNhbPmqnrKqI906OQ7obpAbPKrmgHQt9CjEoln2uU
iJ+NW16JOP9Gp3IDH/SbHWa8rfIUd9WeTigVOHExJwrCMIBxkSGmleHFcgIKJvumQcFfN0S4+TEj
afihtHx0WR28ebgqK+fVbIwHsDlXovP+BIi/bmdJjzULf4EAOM5UGDPdXI9Qcnsx1wRf9TGe1QR1
30Qwmy0rFrPi3tfNJbzP4QhqO94i2rJgj/WPw1CXW7h+JHcxFZQlynSJoK/Nf4f8nG03dKeyiPZG
UF24rXudesalgSwnqQ30Dw75IGH5g8RiutbkBzjS+qZDNSBNoHk5VyTKRUK/dvxMsVgE3bwECQmO
x6+8P3mmD3RGXlsx3sKMeTXmYeacmQpqWGN5tBO2e1bD3D/X0TafyUrRnXyG0j2sOkO5m56ja5RF
OynCP5jYLsc0+w3uO9jgq30sSAXwDTpciTBvB7JHhgIXsl0H9qrVKDYqlJHO/JMD62Mhy/tIlNaG
WOvbwDbeoHJ/z/qRnVDq7Ds6kzB4/7QlZfleyCfySLYZtSC3KXFHNji0i/ohKBbCfXefk6yBxbu7
Q8/dAesHgYw7h/AJ8mFWjKRfOtc3hW8/h6oQB5HSPQJn+yxJHqiDYQ+V9anMjW02pj/xoPDyjC7Z
lSL/7RX+Q4rpjsk63kBKuArsBopnfgqcZhNH5mOvs199q9ALBMdc93o3EyankevcmxVrUos2h15O
vWs8Xx/zkZiCatSHkXqFYxXFNh7ZYAdNObHTNE+DB8O2SQrKJ/DxieHwcD+U8mQRUhJH9sYcRoVL
yNw2AQzprvkzD8O+1spCx43528Pcv+CGnflURchmFBMDB3DJ0hhE/IIavWfjHGSmVqK2N87U3M8q
fCKbu11XYH5WTQ8NG8atUflMr3guLeKOJj0cCFLnGOB9L4Hb7ouGox6qugP/zXjwgnjau5iVOHuk
f2oI80T6xIhOEGtWY2cxqXfPbRteCBy8NL6bU9Kn2yF0cDDOJJOLXWDRzysjilsTGl+gacj8xVuC
KGsS5TWR4Zuh0U8SKhz7GJ5UMBanIUivzFHvWf3TTY7kBvLBNizq38mi+lHDTpEunld2xRGH5Zpp
TXl0FtwA1BvQ5/QC+eazU3rXaZS8CWfy2DerU14F48YK/foC0es2BhNM4X3Rh6ml2gZAynCtCzMf
noDA3lqdvU/s/i5N9aZIs2s3n/gmRip/2b3Kx3UWUhuPY4JWUD6B+NkTLrE0alvacSY7VFiyXmoT
8iSQ5+BgfpJWsCMk99LO6R/TgKIEt7NQX9Lt9Y5pFN2p0Kp2iZjbe7QWFmZYgLUNM0/JmOd77ze9
tC9FmR44Jre7wgWdbLod2jbEapup7q7ShJJfp5Jxs/xLYXHg64JDySGN3nlykaG7ITKvfsOgD3Fe
bbURHWorcdgE24fGRFEQR/qE2s3fxaNeCT08Crf+phjFMHXpfIo4/JXY3mYCMCaXiY2ix4tP5c/q
rIcQABoEAqK7MRsOgMf7AkRv+upN0a0Hq5JiFjLXXs43RJDelZVxIyfKPcbsMu35F0oQjWLpYUv2
GdnJ8XydKXlFxWo1JTi3pbgJQ/MChiLWN1gGcTXX69AaobpHkvMayD02PNf+SAojp6wxjW5KHARN
So8YSbzsC+JK6XLExWORGSvbtQ6xaPZmNl5g5HhqOxpioMYvlDUuRe1DbeB2cZrrticARDa8Er3X
UXpbuB5mFaRC6yhssRzN+Gts6yZGOMDgTr+7M42geXCeZIO2GO/ALWjEYGuZ2BpyJ/2Z+AA4bbd3
CV1hB9u0BL+b48buOB3q+LE1S3zMrrjXbrW8OVRVExkYutmDFcVrXnc0ySWMCxW+Krc8mlN20DN9
3zTq2R3h8OrsraKFqdGH2lN/ZzKPLzkt3zkw3hSquoxn+nhmZFxqJyN0BDThOOPorLAraBZZbP1q
8Ii7qsnBbHRxyMGC556+83y7O9mkES4z0471c1+Z8X3VtShMJQm9qDP4dgV5jZgCDEo59NgD6Mtp
wE2wZWPoRW5F1J9zybM8Oo25d9LuwevGbpujAPGIraysiWORdYmG5U2K9tmeqH9bFS6dtBXPdhbw
O5ls4dxugzx+mNBaEH5SIw0298rhJAucdJfTH50153NbvrjIOWPRfnN1aa103pwQQOx1uBT0BlKp
/K75VVZIpsle3Y0mitlQhBXhkmG3Qtw1gFf2to3ur4oaqGkGFGPT4S1l5h1RT812vAEbUNwmZfVb
VqxZMd0/4hZCdx2m07SHTu6QrKV/wKon6ZBWTG8qxMKgQb20ucn5SsqQxZyK57OW6r6IZjaB/fPc
sSMYCFix+ttwcc42YXeNi7TfiCHfmmm6R2gPmjK2sZLS60taglc9LEL6FATjd7tXu5TauyJLlCMx
NO7IIE2uW2v0cK41Xjpj/KsvyFmcpkOArxXR/dUUkVjeec4pFMvzUPke39RMcl/+kiXtXhA0VNLR
2EdsBdDn6UeSRegoNkATHZ38dBLzUBdYZKPpORn1pve13raJqFd1lHyfuvEKQD4l/xRkpgG2lXno
lZDttyAsUZP1029ntJ/Y+r2E1gRDZoivSD08xIl5r2fKx2M5vNHrIiYkH/+I0cZDJh9rxW56wK9E
mbC6qjHW4KC7mHSEu8HAaqsaPF+i4aBCxm1ZBcN1axGzq82nDsxBJ6p92OqbKi3HdTKJBFGqEaAf
4dgSVGRQ+KZEqkOemzMhiNKvAtVfTm/IYfHe1kVwm1iMkNgk+lQqYwlLRspTy+gxq+wH0/eeE0uA
U29h41dXZrbI6CISydh7YP2Yze+RnYwrCxMl/aS9HLJLuke0LiODc8einYqL+gZVCUWMcT9L80Y7
yWWbE/TXouik7n9hBtad8Dmp9q3JLqR0T36RPgyyZ4s1VXdzG+3jQF3P+bCPciRoTeWiDKJh5Ewz
yUneN6xGp0iPFKoUkPg62bsmWQ1WobaAAm9SZNJoTylQ+EP2zat+RyXSGkAgP+wId3ODIpgjr5NA
FnZmCh3pb18W+UaUgnQeiukpWOwF61CyNYw3/iJb0azmTcBO022pnMueMm5ya3PuoXeFlspL/QOl
n9M0+A9TUTxZLu3JIN0AFzhMgmUmqUA9FoKGTlM9N+yOI9M6Oa2xGoW8dWfQCT4F7owvT5s/J5lf
zD7kFWm/2K17KAkEnlT+fYzFH4Khye7R122SXBr5/Fx4/S3j695g6XDq5JJQYipCxnbGy5D6/W3b
LjkFRnQ99uavenB4p+3BtGhmF8GPyKHxbor5tkFss4KW/ieMmQs4rXPCuEDihjBa0KDuD3QATnHL
fOgT6uo36Ojmiq5MSow3pmZM38Ss+cRSmL9sHV4FdGjH4WfPdG+V2RVbyUfl5bewqfnm2pJ2mX/f
dwZcuurGlfaa0yFFKaqSztw/B0Qfsv0/0KjbjL66Dd3ffpnfaL86mD1VqJmnb7P9i2rcyN6gn0rL
vG04p+QBJuixeInD7srCgo1Ts0VsSfOqpRwDecFZhzmW2qZ7SVSxhaf4QDzznr77FTWbcJkDr4Di
3tu1/VD7ZMWHSX1rTNM9e3TyVyHXr6BVUPfAYyrd6hZqxC2Juz89mo1CJjdkOe8gXtCQVliVCJ3I
iLkYd2lPn7hpL+1O3TBWLsPK3IeWG194gYY1EBNPX4/5Y85qoNJqb1vtFvHAelZA+qP6LZgb3ngw
3LuyY+8SNm85sljb01fa0vj86ER6ZnUaB4Tolb520YxtB+YlNsIUDhB6mdV4mUXtxg0YKblHISNy
0SD5LwblWaOx7mxZtxSj8d5LWsWRi6bH/U4OMjWrzL/SIrSIypxPEQDhNQCH165PSSaoqPlaiKkB
hJdWekOqG8Fl07AOA5SdeXyJ32INcwTRBNaRGDlGOXuvmlSmUtf1qmVnX+tx65vdz76iRoShEkRD
2O3zMLpRXnsDs5wUwvJPiKGKEdZhOTWHS7fXDzY/Hyw0ZUB8oJ194fXWtkmoUoUk0yivPuBpx84I
Ii+q7xsOAfwfLs2UeaG2XpzO2UV2eIUvemuzI14N+Be8ZMFSZHiwuoaNbFL8bJfyBssS4qkIjCjY
i9B/9of4acyNmyyYt/j+jjBAaKDT8wmma8RUz/Q9L4QaTp1HIWJRBZHFmdT9NqTll2WIW2HCrrB4
HoE1/6rNYid6SWhcf+vQ9BONSXr7sDyANN20Ojml5rBJdHRIkwC3nnPTmCzuU9tuyWkJUb3KnRE5
d2nWP+HYe8IlfowkedM4+6+xHx3MXG1qF2QcXfLUwqXuSf2dfL+1rhm/eUZd1F8xhp9FbfzuYWFE
bbRlXBIppZb4csXJCs5cHeAszsWdVeHzqEbK9RPDZsqhobAxmYuN6qi6itLc+3l15MI/CJLGe1Gj
nbdoDeb1IfHfyCz6o0RMX40kU7mEhOKhVfPFaInnMZenOPcQJNmHAGRQVyLXjcaLJOE0V6WE6A3O
q2vy3sh/ZQcTAVogzJuqPXusqrdOPkaxhQy/TtFMoC1Gjd16aM884kpx/19qG24Y27jZy8leZzTT
B5Y6vikdlznKYB73iezS2/8kgK2Y1qTYr5VFSFVBCGbJgbVp9SagTWw30XWV9E9poL71dnjfpfbe
oBlkQv2adYeCvGTGyd8mmo9lme6zUd3GYXGc5oHzsZG/gRhwnviio+/BjO/cGh89Nq1EAmbmunPH
27pmqCp6NJ5fbU1Oh2FCfzWu+PTYUjNyC40yQTxzKIR+IK4XFwKYkmPYCDSK1sbx8YC7ES51MTCD
phu39n/0WfaQTCFtKtY1gmp58kG7Ynd4XcbPcqwOiWlunD7AuzPfFsa8H6vpddLT0V+MxnjskTN0
WLaL/ik2JQdrQnsK+QVl8h/EUqCHAio9fV5Y8Muf/3q9i4uw/X//H/P/xJwTM1fI9DSh51pXNsV1
6vTmfdEwGXzOAzy/lGN6vgnS0TbVguJ3z4A3MgNsNwwRIvhU54vWLdiPWkQnZSEQ/fxS5jnG8vxa
C/Tnr9tqATgEzBdgLFlR7gY7jK8zK+l/pX0f7lHnsvMiIwM2V0u6cI7EUQof+MwUXSPXSL5iS5rn
rJ/l51hEn0DZZzn31RkIkZlezpPkfJ6OiEiY3/PbzBmrDdZHkz0d4/bGT+f5BhGsgpM44OBLmz55
dMawuA09Esm+eEALWPJvMuPZ8zmHD9WY6KPKphnZV1XQXk5oPogL95Iu26Kur+Z1XHjBt7rK4gbD
mZZ3n7+fcwSlA5McljysTd9WIJDOaLKO00YNvf3iKCnglKjS8iYn2qaeku3nF/rXfVrCAcctJex6
5+xCVm9wYq2VojybX3H88hkHwk32nU0njMFqXE9BJ7963+f40v//dTvSJnbbJLnh7Kp+UsmiLe3k
1GmFjKYiotUkDcSViCEDt0R4THH/izf68ZoQahXQehvau0dP6P2I12Xm+LMnpyOoN+9bRvl3Z7aM
5MjnlEr0W/cFkv/jK2RIe9KEsg6zy3GWP//rC6PVG4cTZKpjCyLrDUAAe9oBocwXL/Bfk4bFnS2c
Y/InxNlt0aZh+RDFiJJNlZhswaNFtHgNTSRUauJ7/Xy8fHyK3NVfl1vG0193herOIEQzTo8u2E/U
fFMaXwy2O1wXFcGgNcKa3ecX/NdjlJbp+LaHPYth+v6C9hh4NeqK+NS4cqBynCDS65vG/18xxssX
Zysblq6PuZsIprPr1Piv49abj7EGeHyN3J1nl7dzc0XFU6OgSwL8aYtb8/P7O6erLZ8CEBvyiNCI
Ltd/f93WD/y5ozJ5al02MKqR9GLqePG2jD/bHrZU7ATZxefX/NeYgU8vpbKYZBzvDBbteTPVsZi9
wTg5rLABhVrE+yEdFU5Rn1/qX7enFBOZI/77CJaf8td4iQn/gihSx6c0K3RIuGEnKPK3eQecweit
n4M/00WfwDN+FSfz8crg/kC2U/umvEiQyvsrQxJYluiG7z0Msq2o9H1vCmARIpN7n3PlabLk5ec3
+/HjIAnDcXEoga0zoWK/vySh7hnGz4jiM2iU2yFgyHFkdKpXT/rBqqpIWvj8gh+Ce5wFy8feDOiJ
vcw0Zwx3NbnobxFznCxW1l/EIKgnqw3sPzmi9BPBkiiYIR4E1SF3pEF6rel4aKGUm/z6/IdYy4Xe
rZfLD/FMiMngqC15njzQdUblxrZvHEGbU8YWXj49oSKTctPRc6HXQqlv3gwt4nhiZNKRMEC/cl5y
MzTvq6DA5ISrtREYgzp9m5eyfTRKEVOmrOtkWBHyKqjK+FNHSSof6Y8IFDQ0i7wIJbfQNsnGPoX7
z2/qw+vknsxFPWDSkgb/ejZ2qwqnb01j9BjXiMxbkro3XRmPl1bDlskKwmn/+fU+pKosb9OE70hV
yCVb4XzIxp3AipamHMQGawxecwJcjK0KEBVeIysmlYyNr/+7tboBz58f5DUgTPTdlL2SQ2FaEt0R
kQ+rqco7Dtvs38bV0NsBaKUcbFDUhRxGqzbJKdAnfIY5CQrGF6veh/0Et+C4rBGuBBdJYsP7TyCk
L9HkwzQfZ4q5kEexIZShjG5GA/NjKSIHlhaaIkkE4Rdv68OkJoUDbp0X5uHp54t6f+VoCNVYlTWx
CchSSOHOOGZKt78dBqrDn78oZ7mL96PdFOwhwHAuq7tvny1KVQ+aDttsdhpcn4xZm+7ccgAlJJKJ
NBbzJu98o9xRDXWeuxa/69w1yPfTWYOS80SSyRM0V2dcGxoREHEVZCWDP7XXA9nEp7nW4UuF5bPc
RFjWSV70oonyuBPNF/Wo559ZltCB4hXaEUBU0jk3NU1wlE5NaO7yQtLiMWXk/7I41Qw3KUURDqJR
7bOjU+5obV3THX7EfgLwYCQeJL6wh1RjNqH3cev1hloFBY0FSB7zE45INBAkBNbI3SYydg9pLkn5
HnR5NwHN+1H3Tf09EOH4GwcyDS9rqMKniNCo7IuH/vHIIk3muiWrDoUkS9fZ0CoG4Jg6Cozj7Dcu
sjF1gxSxvVYTCjlpxdOmyRx7Q6jwgykQPqnOnhEVIN3/4uV/fPcQcS3eO7kHjLmzDRe+plwKa5io
lhhGTisrpts0odqvcEl6Q/p/cdtCWTBQXQY2WStntx3A3fLjGfA2ebVkHotqKV5Hcu2mBGQbtgcP
qc1hOg8ticHuglsYUSYkkmD2z2/cdj8sqZIcHU/4bFcsha5kWQT+Wswta8BazMg+yg595gr5WP/o
V5ADI4KaqbUogWCU+liBvAjQpChArxi5+lVVPRWSNIhyb5VPsfWUkjWIxVhbYJ9b39unTf4rM4bf
AoR7QlnUaFexnf60QX+8QoKZtgjiTaA0SNUw5PU/7CChLpwV06PZ18VVDqXz6GRYm02zxoZvp1ga
eXMDKC3fPRIQB8EyUOgTkUirwnVpTSkkBnmfbsZmaHF++IuWxPKpwZTmisLZnx5Rysk2jZTef5HD
kpLT1H0rCwAclrYvBzUiXcActnODMl6ZNhh6T7IZblEWg3M0vWLrqcDaZbaNf9gOInz9BXnN5AO1
W4RO5Y7gQLFG+8/nhkuRLpcYjm2EI6lN5n6TpC11rCzprmuTdhRPGdyFSH8VLgAev89YKqnlXdg5
3eNaGH+UgWNvyaG+oYpifHO1ZVLaxe3RI6Wkdqbnb34CKQ6wRLEvqfTsy9mNaaOCUesHsF15ntQX
tGHHXZAZAeJq1FBVbbWberT+hEUw7ryZIwyquBGTrevdmXaVXQyZU2+rElZ3mUcYbSkfLEnL7k3v
+vDI5hJTvjn64JtKjf2fKo+PdSCNCCcaAZ2EwLYh0RI63uqwuxwjhwJ4CvTLmAWUANUh7+i1uUsa
LFvs3+pVkEekx2CgptRJX83MAhhxNUalBmvcsXJNJP4NLu0MIz3O7mp8HMYuvnPLbjrx6NO7qa7i
a444Hap2QABw+SS6ozz9HmB2WPseeKzYMSC/FOBPnBhgtk5RUCWCGmMdC2PXuiWrMnPfKspytZJz
6IFpmBDNQjTYl6Y0Lpt4Fre0pZwd9jSTXX1l3oo09Dc4H3FwKajmcZCnd5DLXepkFMx8mH4YmRY/
bi5MkNbB2NLhT7KeV2gs6IFZWOMmJ/j3aGtN6Vx6P2YPvQbcWvt2TicMvCFUKnoTc/4MrrwCe1hS
oxMVOGrfG6Jj0VGGrbHvc7AxXeeQaqu+JfhMXA5NZLwaOOFgIsX6PwMgkdIbDl4oL1p2Jdjfuu4x
VznhfjNwv9iArWIXzXinDdPcR0gIj/U8+de5TbvccTI6PWgcSZoO46NV4DFxUgjzMW2XNduS6YKy
w2JxA9AY8U2tJ4EnPQw1IPcKZVKLMug5xB7GN2SRfiFrSP1pw5Yv8aunKVTpMYtTuSsMq0Z7FRM0
oFBo33QN/zFldphHXZDtnFTEu5SapFrDt3bWvouKR3FBSuhg4UA/FRbi72ZOKPQrGRSbsRrcaN3k
y1mlH3qQiJ7AkUy0xcFsYAgUIIc3nRfbvOwweHSgE27URK+R8u4gngJILlc00dWxSIV8aKhLH+x0
sh/hKf+IRYzbCUJc8qzqHvFHRWP4OWoF3aA8zy9azLV4ITvlr8oEq7sqGD9MmRiRQx+Dz0hMbGOO
uHjnlo/IyeZXp0/VazsTA56ItqK9nQ37OegiNsktEixNIHxhVcPlErf5vYAzsnOsSCzNsXyDi1Nt
BkM/1KByIS/hm0L3Y5lr16QdwB4f6WBal6c8t54Hk33cDEmGvgFosabA+mjbg97T7EZXn4LqmAEx
OHQRSvGmXKRhpgXxLjeE/QSu+60JdLKdcjTqlvaNF+xe/t4CwLwnoyn9HpbGDLQXL69D2PVta1iC
jQnAA501NMfwPa0Nshu2hCcxm/hjtR0Mi0j0WjsIOunA7bwGwKRdARpqkwaC7jyOK9fAB2g2HXjt
siuH7Qwlcm/FDmjWEfJfU/QvoWzmxyjr8TC3wcvU+/ZuII/8xLgnm44sXKwUWUt/18cI7FXQSm2D
W6MfBBrfNfaiFt4t+y19TZCW2hpo0g9N1s03RjlgvqmMYBv3OMXo7ydAAKs5e04jHAWfL8z/2hlJ
vkS8zOyMhPTPtgi9UoHTqSg4hgHSqUYB8CJrqlnPUKAR02g6m6grd7h0vT1zBi2VAJJcQ275/xjX
47BBoJRBFYry9bJXe79BaPo+GY20no9MQtT6bQvfSmKWGjuZ2Q3jNsdB8b1DIvrFdT/u/Zfj2VI9
p4oplHd28E4q0sbr2HNJA4odGvde+d1q6W84BRG7q8+f9oeCFCU9HteSmKxsSR7d+3ssofx6cTbE
J1DQpL03CSfWXT9jr//iQh+Pn6br8SypJxDQ4HlnG02mbFm5mryYcJzTo6hgwYx5B2J78pW3HUUg
vihf/OMpKsHRk5Q9btA7P8P7ZNZEYRd6x17aTLXYgFJJ1slg0NMSc/9V8eL8/qQr2dNSGyIaweK9
nRVognmOZe20YETQjT3KUQyPrWwI9EDHPghM6boWXzzS8w3sckkODp5ybJthqpY//2sDG0F46DDi
ucfOm2wUe6KFUp3la4tkkJPLIIK38L8WFpFu8zn4S82ZCqPjnm2amyFVHQR38wh2MDx1mOUEX6cV
YYHyE8z3Xuxa7HnNaXC+KC0uJ953p9SlIrOMIIpS1Lyt5X3/dbcdoIPUBZRyUqpKPdR6pEKu0RnL
fq37cWlgkjEKd7cw6PMMtYcgMspt/VUh7vxnnD+Asw8mRFTai6I0jzpp7Z2FFPoi10jaR120d4OP
+x4vKmbS2cfGBrxk8/n3+vGdO8gvTeFTH+PkaJ+981QPRt1VtX0UEfENNCSSrb3gQdsh7l4axxwv
Yo/d/+cXPf+Ulnu2rP9i0sgRowr5/tF7c5onWBFsdm12AUo28B/llGW3fmfZz59f6uNnxKXsJaBa
cm7nWu8v1WRz3Go8TkfgJOM3/pqDvoHlLxtjgzNjku8/v975/LfcmuLky8xHpcc/72vMlR6sLO/F
kdC5AH1Nr1BsJxgbiy8u9K9xQ0HLchnDFJTk2YeDHNdt4zoUR3ocyO6ydvpWFROS6En632zDzrdZ
QVAVcYzNwWFP/cXX84/7pPrHVMh+2GX4nF3emEnN7mhfHSGscDCMI3/MYXO73Vdhyv8YoCzd0nOX
ih9yn7PVu0hQD/EOJU4CCKa7EHd1ebDKSu3QSDkwcoweglWcsQNf/8+vkqYrAn1yTRfB8NkonZEs
JehICfPIpEa2GmT5L0vL/Mf/fhnP8X3TlxTneGTvR6gV1hSpIKIfU9t1JtJbrXo6VCP9gi/u5+On
4HquoIbqLBUKjjDvL8RM2LmqtNyjbJyuXIcGcpV1wUV9zt6mj6vVG8kD+fzu/nVROm+SqidLi7TP
9h4uOacAAkt1HB2LAzQWF8KliKVDBwGzwRg6NrOfX/FsZBIrzD6P6gyxiPTFWDrf36YFeWpy3FYf
gtpvf7I3La4tW1S7z69yVsldrmJRjGYas2iIKfP8YablTBIgdm41Z1SVUg+BnAXZeedifDuNFh5j
NbXyhGQq/OI9nn0Ry6UJQyQfliY4ZbbzLz+MLGVmkaUPKTv1723bJxtMVsl+8oPmRcm4fA0rY3j8
/H7Nsxf531XxeZE5JEn4ZKC+f6wVVgcsSdFwUMidOJOQZ/EM7SVDhK11fwlmw3/yA0c/UqK0nuyk
yNEg9rX/3MVKLgGRiX2KKujEXVuSv5MECmhLH9fe7ec/9Gxe/O93ethgbbI/2epay9P7a1kPwUQI
wrKGwzAZ44PnAQItRrUAkBrCUZIwr29IMhhwwQpvBUDE/0Km8o/r07jnG1PUv3lgZ59zEmDhwcCJ
KYcC0EgZik7ipgANcDnBiolWGR8ptQh7GvtjXeZaboCpfCkZOVthl6dAYrek1E93hmr82dtCoDwC
9lP9obIjH6VrpCAfmobFEdvAdf5VL+hfN+0wIlk/l67ih8Hhpv4IE7g/eKOo72RW+Tc6oIzFtty6
TqkWbwbqirji5vai8aHAf/7OP3yMtDG5T2H6iwhJnF++sZzYhPnp7uWYVTjjZthYc1huRkRVt37Q
jr8cr/S2c5OHh8+v7H+8NPtzh8a0iY6B7vjyZP4abkHqDm0P3g7UJPSLg5GHU3kMuzaJb93IK6uX
UE0ciuuoMZu3DJnoreFh+xiAmSw4GIU+3x7b7NBbzmAdfMSI5R4yS+Bc+E7dim/8BejXs8RL0Odp
Q0UrxkHT/cwmg4KMKAJ7QwWFwI0pyBTw2B4KbIwcp8PdRk8Zh0syPZW+wFQ+9W+j4VTpRpI7KA8B
LQ/gaKCDi33riupHkbjWG0c7qghWa8eIeNAI/k4dI0TU5g3FyhOFp7d1OysDVmushw2a73ZifVyN
iOtvmgiCdtl6bEnipR7Sr5LgSrlAQ/sm33kyfyCEd1tV88lJXjKinrJkDdxsVSHmR2dKwpU5Ow2k
v1r3FDFUHQKVIcyuutCS7Rt+Fk/9HCAwfVNFnby2sbSeCzhgD6Geo7cOy7Pms86xc7ekEx97RyKw
jPmNuyLQ5LVAcasNPj0sVGDZawp91Rz1V6KY4/CybQpE8F6oagyBAOrXmOrqG5XCeztKkKv3uHfz
CSqxTT9VWBLxrBW20yNJrVC6ESmRB5Pa01fbnw+rmc/eg1MgCc60jWmrvR9fADIaiN01ArtKm99c
Z/CuOndovthMflhSlqugAmAz+Z/Q42zSGjJDZsMEJrafOlLQgkZYByMoh0sWaEUztfTuOavaX6yh
Hyap5arsuHGfcQ6z7OXP//p2Sunx9fgJMSN2a1z3gY7rdW334hXss/jiWucaOvqQCLgEyhXAYghm
zrPVJzFNtZ0H0cntxH1kwdrJsyRf+eaUQFMx7HVr5PI+cfvgd5TQ1XZGwHSxwrbtKk3i7+fzxr9u
nfMW1RibvR8N9Pe3noG7qhSG/ENBfRZWeWPeIO2zj2Et0y/u/F/vlqtwVKBB5rObe3+pgETJMiUz
+ODWrdkc84QK1G6EEfGbyLL4T++Qi07aazR/VXj714UJJnRdNknCMtXZzh2rPB3PqMyXwMHsXqi2
2JWYibbktmCIj8cXQv7qL2724zaF18xOE4HAsvRxtH9/t8J1ckJTs+FQqcK76TEtbYlpDQ5ZXFVk
5SmPPGgp14PvXNse80+UL5LxcBkJA+XA0DHcKw9fGKFoUG3kaLx9/uLPV0qqHZy1+Wm04flHnn3P
uiKfgzsgcrUBHNggebuY/z/Czqw3ViRru78ICQiC4TbJebLT9kn7+Ab5TBDMcwC//lvZV2+dr9Wl
llqqiyrbmRDD3s9eSyOf60XK/ck3viLdFvRePGrTbWD+y+Hkr93Kc+iSUv4yPY6I0nb/rmFhZorS
uI7cQ9DDaCxcoz1DNEpJQjsklCOsDWpmQGpi7u/fnvj//0d7prAsjtoUeQIOaP/8Yoy4YRwsmbxD
XSzDSz2XIMxcOyLPGpsL7KKid1FgFxj0rtGI++xfDs1/fe785R6fekBS2fIcYcu/ngvnISJOZpfL
3FIt6ziIPpY6lz/kbDxVNKv2ttea+O7G+gjjvvmXt936axXnRkLBkAsJNwUilrb113HMo9xP1Az5
b5ou7NKDb18kbqMDJF141imiEWVCq6dMnYZDMYAceeB3pw79Xi59lLmlfMXo9C+fyV+L0P/3mfz1
LDbdbANPk5QYNdTn1WSgQ6RtLQ2aiRCRk3/5cf/lCbBMV3A+84VDqvaxXvyf5T5ykrhMR0dSQE3t
24M/F605qpPmW9p0SLeIdrrXpSyYXeTwxojY/37z/tuPJz9EDYgStWSa7p8/3o9dFnhw6YfeTntn
bS5FboaFpI8fplxgXzpzKsQRwZsxbbpksv/lXvLfPmzK8DwCXBtJgf21xQZe1XX5nMmDY4zjV+ya
ag5lXLU+85k1He3//cf+tfb+56ul4fF43YUMCJ/9849NCKvE0kdH1BZLvtdMjJ05SDG8HJvOpkqm
9zpjmvN//8y/H/LHK8a+atFiMakj/11q82NVcCKKJFU9j2Td1BiM2I8FzIfN//5B/+2Pc7kEW2wq
/1nH/vnH5W0VR27ND5LdKBA9S4bWbcaDnijJl5tqaqw3uGnZx//+qf9tBfHI4HsBRRqTJeSfP7Wl
/1XQM+RtGdU9MUkn8LdBcYPgAUmhqd/arlRrXcG9UU3p/csXylL5+M7+b8Gaz9e2sFpzwSIVS5r5
n79A2kaSIrwQB7sV3XbqrGE/jqD6lFmkP4OBhTeszCGTYd4385thxcWNzQaze/lYQhixgssBvoNw
nDUEOwjgy1s3C+6FSellJ04+jwSqYi5SMCvGwGxinmYvQI2Z2khFmii/Z62SF7NjBNNTdFoKd8x3
XtrhnphMeu6t9si5zOl8N0ZGcMPJjRyqn5XmKhqAq6Nj+424PN+ZgyTMCVPRZHrj2wajfSQyQKzX
2Eow3BqM7Yw/zKWdn2PmA5lfLd2Je7yLRWS7WAbdYeIzKS3qEav8prYakOtDGhR6C4iBad+6gai6
H/SkAHSBAwUD6sSOu+rwsQVEYxYFyUHF04muqo6girjGvh1mRpLBuapjsdicG+ocexh0XcN9B9kL
/ZqoDQG9iU5byGw4Gh0dG48zgwfkbCkepj429XFeu3YyYefLoj31Ep1vC6JkmEbJ4F2DMUIGPfVJ
l+4a6cL/joN0uVoCbLZR6uy8NNPk7vJ4chijHyJ32DpDp776XjSvqnwMcLljZofVlPAxJp5sv42c
TpkE5A4KEYCXjiHvxS7exhIKxZz7EZca4pIhqJj+Z2okTP61qmcs1cj76yIj960Yi5yLzkNi2hCW
/2U9YAbZKKsvz+mcWwx2WgEx8+yDrASr9TDCrW5Lk5CVBcdllcAbCZccNGzGQ0SQqTG2Tq3Nu2VT
mVbclQZe0inf2F7P52CPfb+RVeBtJDTwaOP4dfnyqFYgeUlMwglqsAD62kJ13SqpG8PfF+lUcFrE
K016Nt3UkiksPQ3NammE895x2EKX5kZPldPaoYgffKpJMQdLDI831GkwlJRkckBfZ86zh2ug2BVR
7712femSzhiMD2kuxmlMm6ymZJ9GgJ7MoIJy4ChALfyudrLXQZ3S9jOl+sm6U9g72UG4u855hDa4
Ndql3faxG5Wr2BHpQaFg+M1zJW6jZWZPns7IfAlieR8VI2Zq1TNR/iHKB3fYJgm8rCoZUSZjnGo6
cELrzVB2WqMLSgR5dIjEXnl3kamKlVkPisHw1rfDeYrJvyQCo21lwLNUXBJvzhwFn5kYnZ+lnzFw
ZjV4vKlOFHxTdjHm20FiIQgcxDjBg5Q7aNo9PGTtbzt3+iXMs5LpEt05Barh2H63bGqpnGrV1YBK
esMJDGVkqt1yO5lG9T1TEfdthtVvKnUhm3dzZZ39gF5WT5N9A44TeyCt/u0DQLsOOo6Ha85puMiI
vqf4UR74Jpgd1ZNpmMtNLwNwzqWf1bzHIYqTouwaUBZ9lN26zlKhLYxuHQym7MCXDQTdslSb3YM1
kHKYteLsnW4LRsWUSkh3nHw3+8jT1KB64VCq8D3u8GIIgiOE9wcTI2bxanoSGvXkjM4Rp4C18ysM
6ImXeVCsDYCgCmGCSApjL+sCtFMjNcwGgj47gQV2n1kODgBsdtYxwpP3O2Y4fNVAtxwQI9nBiwmF
b1uMkuSUjUxcrti0GH+mHXUoMK4ekKr/Lvocr8Rgpj9SsFOMwassAFROIJCUnLs2GrPa1oHJsLwP
TZSch3FfbC1Oj8bXSoKBO5mTl+wtS1V3wtP5lmxgevP10Oz9OmsY005hsRBQdVjhgsR4YCWJrEqK
vcQdqhJgr58W65wG97sMYm83imEMy9hmaEUk0BNYMc8lD+e6gke5J5/YHhhVA2jTRY7brWo9p69O
Z8QHKmXdpprHPRiF5JzAy96b7M9RCE0B7wC1dJYE5RQ7200hKDaO6FY9NOirGhALBkbT3KoJeIzy
AN+mXVZvCiJZBLVjsonYN7EvsMIpGw/HIKhloSEyQyFjQjlGb0zGmTWa1NFMFIigmluGyhtrcNqM
YvtEgV6juhS3OorSM0tjdDBRF+9bI+cfgT3+NJJ62o5BZO6kdvXFz1FiALczEbLjFNtZRSu/MF+w
IjVprR8FsvrARjteDPxsK9OuSQ8p8HABXrhPKx+8N+anIppUwnlQ7X37Cj8TxWuu+WvEIFnyZv4X
phiBX1Aokjp/YNBLt+8YNFv4mqzRAv8C54092dtC5NRv8WBax7RK3c9xqQIbvnD9QNcnTckEa2fu
+rEeHqdKM34xiRfscNJPBxDB7h7Y5dUo0iQEixbtIPj69kqbNhrMgihhELn+6zxNTMDz1ubglryZ
zTIFjMa6mwS/TbwUR23iWQdgDsbOXprPJQ8GO+y1ZayHqCUOyer5DZ4K4aLObdxgo9uGF41/ITFg
PkXBF6Ymm9eeiuIhtbGdRa5lfTALwc2H78YJScKpHaAPax/7S3Jd+gIlfQ9uMkR5hn2DOATTlyDH
2P/ikjCX56p12S4uXLegeadWNpBiU9VrzyTBfbbZWbhPROAFhzYuN71y2l07tHBnZk//XGzOx4ly
vd917jGNWwUKjFgm7VAm8EiIeF2oBnKuiCTqFOHpzt4aXOGfOc9bgJ8FJq2l671dPedNqJEvKz7S
bHiwkvig9LSkb4PsQADB5XFvZtJ15D7NcXEgXabWmRo+JUl6Juna8IGNKFMy5sl9ZOWL9A9MixR8
Qbx8s8qWrVbbHiwX+eAbJgO25BIhZABa8D6aDSnCcWlQYCv2hNGajJ3SHHaAGaCepvi2YONczL09
QZBephbkTlr5ySqjRBLm2E9uyq0SEsNY95oqQqiUog7yyroJZZu2WzkUKaGXrPsKsvp75gVz2OhF
bAxvyn55Wf8QzOZLemzrFPKGW+MFYFg3tBe/6g+LyNBzESQITla3zN/sUnL+syMiNTufxA0atAqA
ymAb13gWSxf6XortuIGkjRbqwSfu+BzixnvVQcz3MML2e2eJspK1q2DFdc3C8DfVD8KLHCrKcMIR
2a6MBKpQZrIEMlltyJclK+39jA2OX67s27CsibQlRdYl646pnSKEegjAAUFu3hycwjOOS18zS5tL
55d+aB6nLjI2iSQCKmY63b2sA9gnGYAtsVhw+2bS3kxez4dF2QXGG85rjoeSOLFyP5y5LoC7KxBC
ahek8IJl+chvS+x4yIxmYytycKul6m7UW1/yniK/X0ev7dw9F6RO7+QkCP7MC73+1aJKNAUtcKK6
GBaK5UM1by3ZAgcKpjdmhfTPBJ9uso+oLE+rJXc4yuoE3AMaEAVnQT9MXAawinmGv1wCDicw4Mfk
1hEvJWvtwNkHupnWwGla3AlzPIkLp/yU3RRs1IQl26msDcyuSycqKHFJWZwKfBmwudzsiTWf7a/K
vJ0wG8AAaB/jOn4J2vgStNarQGjF3DJaPsi0Gfu/+oLSt3dsCJeUJV5cgZXPHhiVUtWMtbw9k7Au
1jgluMhYFqlvpivWNJv659kRr5NtrzlfQVPs4z1Ez2+5bz3z3KW7eMRh+qg3asK+MhYfQw3csveK
G+/9bcrgxwdK/LYccI2W8QXUjZbJNHXnYUQezkmXo07q3K3MRDcGVxosVUe0GSQ+8LDOrp4iOynC
UpLBNB+cwiz1050V4BNvBvQxBrR6M1jQaNCSPDmt9V08EJeRWe7qaPzA7PeHiyzG4SDdlEZ1yFms
Do1a8o2okotONW1EB5FI1d+lFuOuU9NXDklzq7V4hoBF/N4VULXxEi0NeVJQb5OYrJD1hUUGEJw3
CLC9I+kmKL1WrMb1XEw/odK/cTB65Sj33PQPrH6cbJbRx8TSYeRZvO8cyE4cF2rOBba7ixjDRmRs
YNKuhbxMvLFbUaj0aSZ2E8Y0gRiEFyRs6/nqRigvJngdxpBc/WZ6TfXCMcbOXx2g9HIpbd4drda+
kQIpHbj1mZmfsPnhJdFT+x28MxFUfiJrAnIS13qvkZOIrt5pNfJ6BHxlDVNfazlNy75TzEfqzP1Q
0fK1JOlnJKHaWHmzW0QgngnnIVWZUr3PsHzvtDNfUrp1YVuXiElzeDoD+g57EQ5EIM5dqilaxsiq
uwkcpJxIcSeSkwV64lffUkYYWSBWXW2Vx4YwxdpsgJksNowjw6/cs+fkbDIOqGPXCo6+ObYnC5Uf
h3VTcNarTnHq/KHrcYQO5p56VXPqTEBDGH3sHLMqqH4QoYheZZcaYeXm2Z7aSbCZQGKVRvm7sFiA
q1HHz6XvDRhX641XFLyfvUc4JdU4p8woeO668m75Btegaq3t8o8FWohZjzHsose4vv7ZuH26IuKa
HAfbf+qbhcj0VJyTigVN99iMC8G5vcsrIyz6B7TMNt78ZWR7LW3n1BXWsetAWznl9/6BNult9LUR
iUnAUXP2boBSvLcQM/mS/G/OY/ADPvxbrOOfmVN8dZRHw7nlR3E1vYGWfNF2R/VmdAEHWPZqKZtz
PHiIOGt0bJHAZweoByRUbEJxSk1+RQ8grUuIlYO4cwPvk+8R775ETf9AmHfvisboru+WGm1BD6ND
V/m1j6vLgi2uyMnd+lr8xjLW7tycsbEBuJVT4g2YjPqb4XJPoEjZ7iq02HA7sPuCp3HRpS+k8CP/
vYkF7GPByOZoyQ/te3qt+5q2oOMsn3XsA7lMEiuMai7CjnA3SKiedFbB1fFOHELXogtuPYkRygrZ
L6ian12ES9gZGQvihMnUShuZW9vq2ifmpqonJlIB5ORVegjqetx7XD3QOpb9k3Dr4lvvaGuVGlV8
aFxr+FW2nKamoEXz5kIo37iGOkwQp+RqLuLPtuDA2nOKIre1W4q+2gSleqDkGBpp01/OsljvovLb
sOk96KpGPe8pQu10ZsEyVT+4avUHK542rWEfMnsGs5vPjOzBj2176zZVjy8vTm7oHYMwAe67NRyM
ca4WX6nqb0bfilUQZy/AvotfhKB/1ZqPFH+nD4qmZj4lYId3PaZZqefd5ohBF3P5ZjRLvoLUuatz
HkwDBqiB4wcS6necb2c60XDzKjlSJljqfSeAoVucmEOEuQtbJPcGyHETAisa3Q5nE0bSQJk2O6Mp
7pAsn6TRI9YgqUMCdEW95k9ZTQw7OEyl7NU43n3DO1nFBONTIzZxg4ORTFcEjPzAOfpBauMItQ8T
ywxrA+5HvTFiKIF5+jx2TbpJUFKsPBOuNPOgO7jXnBwHvaO5eIkmTvTaSu4DzztxBRZRAbARP/DR
9hu5hqX+SjPouazkfpF4wIFvhqRF3rIUwZPBM1KWWbSaM/tQE7HxjZGsA26pspWfVZQ904LZFXW9
Y57xnqsIztR4Ye2ieW6tOaAfCWXCaHdPjaffs4yUq6ILO0OZcvzlZfS9vZTNFDoOu7GiE6RiKXmT
vFOhi3smNEz3LKDko2jMO88qMX7aXmNdnanbESRT27ZJLx6kFEvWR8euwM67VdjhRL0mXne2k+WP
qYD3G4Ij8xzV5LOyPwVETf64NyxBcmU7drIjqZyuPWVAH348t22wnGoDfENb87k62DUrpl0GuzfC
Plg2QqlPKsa7LPFvqgIWGwMyTDOuqNpxPpksMkNmjC6l6i9ug3jXLeqXlqdpFQeoUhlZ6Txgt+5o
nHJF2WUMSP0C6N9CbfrBSAsnSDkDI0an3VeUaMTM8aClkJOmwZoB4mmd6PwFizpKW5WfEwswqD0F
18pr987IJ666gy17rhqMH/X+rcujyxg190Wgf3Da6nmmeJkZ0Slrkmcmiy7mMh497d/rLHtruvy6
RNR35PhtmBlTak3geQPFHdWk75VbHweLlEdT37lGmRwXnOrEVOSvhSG9dIIi6aH56UVyy4YAVmVS
ruoq2ki/uZNhfRQHDtpyUzS0zg8rjrezjiBX9vmtscU9onxgmkDbbF/ucrN+YYSLBo1N3G32vtqa
2z/izd/swW9MVVySATNUKpI1rnW2Jdu+D0W7Z6X70Y2MygrId6Ex2VsWVECeTfSJpblc5T4BS6oj
IgwM+ctuyjeSuRuYEt8S7gF+Cp1s8pn4Kxkr3uG8CMJO1pqqlZOfsQjvYzwbjHKf7NgyQmiZT53t
f0YmnGq24/K7n0XnqKjXdJ/3HPQ5xmjWbC+Iws73vg3KuJIA8U9NMOt7VHH2j3wOA3KMN2OH3zJC
K9zG6AZ7mUQni0sWW0Dcn2q7+qYKHLi6HAP2yPwc1Cw3TJbrjdc2x3juPzLDfo3H5K0qFlJvoL9Q
fPjB1uun78WIVn32srNEA6JmTX5w6Z4Zbkp2UwxYK3GfemVjP5uA92keE8vsp23rUGkIDIZ6YvPd
5TDk8luhLGEEzu1vZHq4HSlr3haD+OiNEoYnYdBV5CsOWp5ikNpu+Kzqlllk2t6hkbfFC/GajQyK
nGQQc5uJdu6IxtkpKx4m5ofOkWe2oR6Y39bmmJCd6WuKaPEZdG8Ycc0OGQTs1wR9flOXsYH/SGbo
Ad3C5Kxc+9BJOayrYcF+gB7ro/WksaNIyywu1tANbsj2mpgRbkaMIjx/cJDbGavKYtziqFo+k9af
14uS+T6WHjxvW2hDIFoDOVdHlbOONWPFPkfnV0ML9TxOAUU9t8gDhp/MaQqTuYazaRYSa2dRXUaj
dYHI28tb6uDSLOoy2LizA2W3M+1vYsAbOrsQ4Sn+2mCxa2sOvXn4USdZiUi0p1wVzGTpSK86XfQC
OO9qTol6XizeswaCGedJVy8XHObxG3QfLJf+vOXSdtN5eWGrm9YU07bcNK4MS7sb16nKnflQYcfO
sFl8s1lLs+YGmXrU3SjLrpWox13aRVvKib+oAkJ2MOQcVln06JnmydpxpvrtUZMLHQ3DQNgahYMq
r0GMZS2JJgQlTnR0ov7ENXvicGLe8qbLNnUfn6rJ+j526LbriNqqzvZWmrxPzL3CJ4xoYKRU2efa
uGaUFteydT9TWd/cKXtK7UVuyW2zTD9OQ7V5ofxCg8HhbtJS1J+/rDJ9NwQBmjy1n8n8P/WUOcBd
WkeS3mf6pIBmff2dPBhTx4NxmTNe7mL2zTB3ko+09Zd1ioc3q+azSSVzlRRQE0eFns3Af+D0Wzjw
Vzqqx6iVL82Cq0oNe9YGIOKu7HbtWGWnfqaRshIPxy9anQdZwV/CSTkUaWKUoA5T0TuR+S31FOuH
l7evzL1tLdyxWyxiDDwC0DC44raF8cZB+c9s999Kjb9p9hDU9yWIiVw8yXjZSuTAfjbszFZfPZtw
2zJFZ58irHgoQkGCVpQrqcNEza0tXfxCdsUOLV4KitrrpSkCMmTDjh7t2aGisjZb39w05mSz0vDH
ogVZ2yrCjg4bsTI3c8yCTM/skBsuVYnKu+ZK/54L7xoVguL8eBpaW1O+npvjNGC3bZVrnGJdcjfj
sCPWbYvbfKgKxt4cszovuZk+N8JnszTdT6YvzY/BqlmXYyFeVD/Sq6uTeTNhUrnC4DFXtRVN75y3
FrDmA/8lWWOUakuMrT3SoGF28k3VMQ1sUnhdJzVfXJoJATg3efVSrpVF1cfhNMU/KSixto/JtDNd
/cIUK2fpFL0h0oH3BFzpGtHblV0/CTVCOJCtPHWR390EdSTKNVjKZpu9YtVajvs0DRrv9/A4JLdG
vx4phPI9U9hmYKML04GjQtKDuPUoaaxRKTs7e+LhGup8nS1o07SNEZD5AmdrjtL4vrRLEGqr4jlx
kBq6iys3OWTdo3QYuvblkn70hIsuOe6z46B4REuHAkrjiZKj2WQxiC6rUNDBuFTchl/tBgp/zrH8
Mf7JkhZ5ebDphkZ+LXmcbtq8W9ZUP+/oW//gifnRQFljg8jNtTKKdpNirF9NORuV4eXxzh+RlFYa
9Gs1umobZdknrQha4YXBnTaoO7nHExFwwxFcpxoPm9dMo27yKaqJunxVcZZvoi7z2BaN+5gM7bWo
EvU2VJPx6g6tenN8tCYEOcxtY2paaMB7wNB3nGwGio6hLYt5R6yXyzXd8I2T+Y/bbxmvopnDlmhz
nEOkVz7iMev2YyxTxpmoLQ+qErsmQnwel973PugcFFlUxmTDlxL3nQcAyRuuktD2Q+SWbQjrsIGN
tGwnz/wZjVnC1HItjo1r9lSq6VrPbnm37dmm5jFUWxBpVE2TRURb2s6njmI6/oZE5GtG1ZWGSZyO
F9K63obRQntVF0LsJot1m/lQPO5ZX+yS2fgNq+g/2ARueK6k9q/c9DkhH3as3fh7D4LjqaDLvbLo
VVHvwKkXeOJCTXzYGahuXWEsWz2O+5FyDT02bD6kV9etPUNpII9x7wy3KzFQ9+rMjCQaR6PkGKNP
ldUdkzwFW+C4296QZxco0GZ2uk0PVH5l6YQufts/edgSi668WiX/aZeurpumG3soNzmr81YrcPW+
aKlmqGBZ+2Z11DWew9wc0YxDS8aaAtufz9TT9ZpIK9whwbxS3wmy0+OIkixYeCS14PjT00txp+GD
rgWIyzr4sSwjk/LyJ8SDe2ZX08ZzxwtcvHMbYb+rquUcANBWnWhXeT8hp8V0GSfgpQKhGC0r4gO7
TBY6NJZXCYY6p0kelZb8XOGglrI6GE01Unij0GlMNEVmtz8kuXOKagCDrBi3ohGnVpY80cBELSZM
uRLw3MyPhwfN26qz0kPmdF34H7KEmTnttrSZdp/a6UZNs/lpLyOz/bHcKOZtV6LtfzcWXWk+dphg
v0w8u13Q7c1EbeEC/eB+4UAbrrlAFi+JSc2qbhIztHp7k6n4U/X5C8eLV4mTkHo6qyjAgJNY+N1M
fK5eXehw0O2Zm5334ejIY41xPZYSzrbKyx8zyeAJWv0wu7rpEa/ZtI6r+mZ5cB77co3Q5q3EV6Oj
YN+16SV36NgmZnMdyKutnLo8pL37HkVy42ANMJ0gCSvuGOHitRWjPcWHssQvM9MHg+u9LFhimX4D
7m/6F9FRne4848Nz0jsljUOUYaCD4fBMz9FaNWnzyUz9NXezjQcjdzHbH4EQzrYdPG/ForYTMfek
vAPLzmWK6EHim9saPiRId7GEhb1sUh78S8zRYuNgPF4NrlGv2q495X71viRIxD2HC8mjP1EW9XOh
jR2DEmGP/x0/R7dN++EFhbO7Yo+89bF1Z/riVebpCyGu5yYt/mAW0ZQwEP90yEPnrD+nPqc0SCh8
oR6ADcd88EMc9oKkLL/GuDmUNvh6CQ9YRF67KX0r3xRu9yla8UXKh2cya2KyJWgOKjTBq0zbh6Yp
zmOZ05QdYz5dwNNJ5/eHAuuA3fpVWOgAH9MCC1Kjbl3F7XBd8LV52HDAoup+343cR1053XvWHFAU
Vgi4pGIcpIFdgCs16d5qK32z7CB0U32IeQWtJtjWXYZ7FcIfzdBqK1rnwpW2IlpTbsYJYyv4+gwN
AtwkkOuta50zkZ/ndrGPMTSuNZC1Qz3618lKbijE95x2t/kouN/TJKot1pKZS25oAzSadf7UpfwD
p8bfo21QhsJzlU8P4YfNza1qjxVVJZJxm2V+fD5SPCmlngrq/6xe7jZCwmL45VeR5yfuAtQORiTm
bX15TDDDfIlu1I++mgZ1ToGZb+aQwoQOJa4f3WR9eXPx1DxugFma7BPL3kZ0demMBd8WPQLJsI9+
6R1ZWr/qmRn9jjPP0JdPsJisR+ZoWQ9+/B4PBgURDFSpECeglQSafHstIuNnHnXvgbA4WFHUiBXH
+1wNl4chQk+sTsB96Yr1k4llrP9oyQdW/vAHQRc73tBW19mbo42WFh1jbwp1kVggWppbIkmqJC04
DyvbZXEMplC3zzbplvNc1U9BHxdP3ti+N5nHS+cSCQj0cEhosASG/ywW7mOzSzojjk4mIQY7fkB+
xmq1ZIgAM7kFkbH3XNTaXWWGs3Jvid0fJEY/uJzJ3W7a7WLohZJZgjSsCGDV9P5yLOX4RXuL2gIK
NTVaH0FSjVwt5mbX9LSYYODNiDA6ucUD9dLGA0fvuVjxUtHhE8PPuoq3+vFQ14SQ5Fx+C7rgs1R2
wzg/iuO0AytCUdfdzh7XaLer0bYMf8yuvncq20YP+LMovctU6HsSe+9elZLYcCnrMwnz6E0k3I75
4PnwuB6LU9OwJXqefMKMTlm/Kb+7DlRtputeyGQAvDZ/Bd58JWl+aT1EKI7n3zHIVSsBxjwsDYIt
UjdES6Jvpuz5dnv/1Rw5cjK/TeghDmCAU029elwG6NEHj+D/m6zdsz81NgU6gOpBRppL0czr+/l3
J9sziczfjWsDLOuKu/L1DiymZ6+kHHdDVZ7MJua7JKFj7bLB+kLN+emmnIs6n8BCSxV1BSAf9ztd
o8iOhnXOJcDp9cFt+P0FWiwmRd6HxvpyuEVLD6WEl5lchZX1mRWoHl2nDqnXfBcgPMKK0bpV3bIc
Z0ZebgwzTdZNZelVMlJ0ZdM5+cI9Wk53sBbqNh0jUCBMfok4fvZK+oytMQBDbwLcTSBjsgk0iENZ
Ph8f5wEEcyzLM8VqSC4d5DUTG6Dq0bUgmkbE6b2qGbFr33x3ULdA+E13CWYDeM9Eh6KIriIpTXxP
MyeQcfIUfXAOFWhqv4ygunLr+7Sq4adtxB/MrJUhOCtoJRa8dmg6A2cWFA+Dh49ClZ855sFFEZMJ
BjB92AcJI/fFvsCcyNwLVezBxoYRyaPb8qBWTCVzlJjeVZ7IS9UtOzb8hyKb//Pb4UJxBv2X/OMG
49HN5rCIiz+9RTZwzlIoLmaPwdg/BMmCgZYrY9nL74PK0XUTrsjF9CXpVGzSpGVOqr7wElEeU8lL
DyCCCaLhwD3pAnX/lz+r+xRUPbYhsYIO9wXQEZ9tG1EFcfdRRSOEa2m/rmC6B2aycTqsvBaa9Ip9
aPGx1HmzXBdzPHCoZjenAHMGbc3qHqef3C5ORIgOhldeSqA366qjc+JSVjGH+W0iAaGCvDiaRrtR
bkAsI1ny0ByEXJcMx1Lty9J13eiXxWTP5S6idpTZt9zrf7Ld7AMrKcOioegSt9577NCHBtJ/aWvn
LbfiGYaOC6qyLF5qVuAjMRE2C5qZq6qnvlA4XIsMOsaUQ8yLjYfpCWribe7Gbs9Rau/k6au245e8
E/PRZO04TM28Y7//U8e8NND8NkuDkZ4d52mmz7JqggmwjP0OCACXKiU2PNY7MYvPKaquo8pfML/B
/e/jYJsHchWM/usicnVktoW36QHVNE29UZzy4GgpKFvwoxhvYY/c+HV+RxeGX7L3vnRG/b8sddjU
CcSpSZ9S/jOrns1OW0a5Zpv+YVdmHQ4jMaKZZopDYxcC0PJJO77YuChnXtyJhq9aimveU8YiQPmn
UmO0tvjKiZ0FFF1QGplc77mjv1BDoeA2EH6zTO6fbD0UWBX1tOm9ad1ylzu4frvHLz1zryfH6mwf
nfN1yiZbYNXTrroZaURCytUhYyK7uEDukrW0wYz2vaxbFs0ouvbkFVYmRZjVKMc/dW0i+VIAC8Xz
YicXJx2stSpKhgkn6l/WTMdRRt+Lyav25gPO73nZNSOriFNN/qkW8RKVhXscNPbl/0fZeSzHrWRB
9IsQgaqC3bbvpqdISdQGIQvvPb5+DjQbEc3ojjfzFmNCqoYrc2/mSUU/k+mVzp1ENsbnyTUFBpqA
kvhOlR2JpLkZp+CbdFqT+cimulWqcu55v3oe0fO+JrvbckBJ4zHTwYjXkNgN2Qa9EDVcjxqS4Q5o
UZ01iR7kATjRoSjIbRspHlJ+ISjY6MkBN8d9gXjkhInPW1smDslSfw5H+okxk3pG3rg/Ol/45E7m
QBoJNr9HWdQ/ldLuS0McWLrcgz2YGziYZM0O9X2UiIneBpOJntt7W2I6odG3ywzjgSQ2ELxslCBx
banpzYoUCvmtRTxG0myqGfYvOvNNepFHjFuDvDAPsZQNPhWb0dgzJ4E0GTJqAHVOrUDjnVdtsMf+
QA1w9LdyqE5i0reibV9oN+3ZsxL0GPOzi/YhjG3AXXOOR1Bo05Msp6fShNKnl94e48BjARAkMmbR
aGr9LJCyHmL05KugD17dKWjXCQWgsEQPG1gvGahrAg+CowK2QRBXfWyI9OTYNf6cvIDTlr3BB/fN
puS5ivz2mTxXVDtoNPC1ntjFkaEXGVuw2Z9bAFeJIfibjdu8bD+1sysx1A5NqD1kQjxUU8+mqPuF
993aEmPHiVB965TPBtgbjg27QhZt9jntDkI96p+EylDLxNRkwyPNhaekRUfQkrSxIp0VTYW9Kdj9
rjkr3MuUvNasGE95Lv5UQt5XyOM3UNv2QsYkwgHY7mgP8I6Uq5zXO3QD/Cy5ewhiilUhLRo12HOE
MKSqem4YMnUQMUpa26avivYGVDkbCEsmaK7lg4ZzfNWpdu9D4Z0dsjsrlWrDdmPfOcF3T4/uRIhe
h3MF6kT3V+VQT8x7lBa0a/cBJ6d1QantFcTBuG5KuW8oQ7TAfFfW5P/wivw2M8p+DQIQyRpJfhyj
d1DtplWDRhld/i1aa3OL3ov/BXS5ktWt6/v9d7/rqwNIUjooniGOo2mTg1vn27a3/2RV8RDr5R2R
TIfW1E9pw2wgO+NN9iRBDH1e7GolEuQ9GdXKuiweVJrZ9PqLb/QViTdzngqTVJSxUp9iVro7OWh/
EL59km79JOLwto8cxPBJIZ61IX10+uYzok/eQJd9omENTHej/j1X1WOnsmhLDeDUW95+LMSNF3MX
rXqMbjCjv6ID7Faw7JIttNeeTr620QonvB1yPhaashnqYP93aiQksSW6gfK45rVr4Dtmve5sy4kd
jZ9Uv+0OcOTUzCm4nhH+aDyz3Xkm5t2kkrcpBSQEckhN0pFkKNydyD8ezWLA24azDkj7vvbk1iW4
g22FaTFvsrBC5BpWhZ/vKRKTtNuXb9GU0hZoqF5qOirCEbU2XfN4L2Ayk4vX3DbAotdlXM8FHIJm
tsQ8r9vGfUEd765ELOqNryfxqrPIRIhEKoiF4eQNJ2FXoZ2BiuC85Eb4XTYALyP+CBjIV5KmTUCO
NnHZxhii73CoxiQEe2WO8dArca+DEkFxoMNLDF94VXbeONinuqmKA6ehLXeBQB/sdGgRwCjZevqQ
aazbreyfJaxmZDbDuE9AhtpEOa4IDm1nXckrmXfPGQZ07qpHQHRHh5Mm0rq2A6QXmrotnZhAJTi+
1LyK30MYP3eZ9tvtUfTmMW4EwsibHVkM20KJPwUKmDjo33q9+dFXySvWIOiYaLgmX0d0Jn60ii6u
L92fqPNIcRoyAjybnatxY0UxfutSTPxenREN6RB2Frk2nXN0iafS47F2HHtX4E/fJqPi2BTmv0LT
eVH28JUuDC8f3cSuZescDEzlpj5+U15y7FRItS8ovkvifvENtf6vCVXDyhyMP1TAioM5lt/LLjoi
5X8zwvJXqMxT6+Z3tbSInyT6yScArRvlfqKENq+TBwwwnP/H4vVvTrry1KsR1j7b0l6/BTS4913n
1DPbckrLj6HSnpXyNk2jd6vRpSjpdPlPb4Tkyj1NcwNpUdfvLE1/dloLlIBx7GjDr1I8++uysuFF
R6j6tE3d0lVCUvkrqt1mHWURKBw2tlYbFZtwiH6EcSpBdTnpbYJPZVUbMR1SBQXSSADNknPEblVL
O1poaDVI/0pQ1obDviuL+9DjOInPa+d2AD3xSz8kwKhW4EaBCqJQGBGVrbuC9nKR/OopvE1e/glc
PuIMp34QHAzcwX8LASM2Lrsa+r9EZ7jjAwixL1R/1prF/q0YonY9NMgzOoCia6+rb/S224tJUFqp
SF+0BwscpzrwovZrz602UUaAlWedKs15cDmdkzFFRBuTOE1cay7PO2tdzJhUQ0QrsyxvqqLeWhIx
tKA2T+JpdIJo0LBpQnBkSvPOSHQO5DZCiikZvxc0GI2AhA9Tu2PvPRwjg3IwxY19NtIRaA2fxQOj
eLWl0NqiUGRCA2UTnjgZ9j9lOPR7T8b+S+P63boyY+IwXflc1cN9Hw4VG0tvcDumStYLzSnEseyo
GU9NFd8NWtU/VpVw43UQcl0wgsbTYICxLKGn7grLJdxb7zyarrhleC/04ldUGfYuEPDNbQIvf/pl
at8lZZo+U4ZHpZT6nxLKEAdONRX9bVntYQ75G4um2tEz3WhfVcHw7MZhfIsmrXE3fU0REy8uiUmj
aLNqO+RK3/pGyeFeb5nMJyTpkQ7BFkkvsJmgosrl0+o8mnbVv1IXDTadL9UXfPLRKTFzRJkVUr1A
yvItmIL02LdNd6xDjhIQc5t13hJJPCQwLkTXEzHOw8+RbaaEt8HMiW8sjiEmEfZJ/LMCnYoAyqfJ
WURkCsaAJMYOcntbNYRDmnX5k5x4nfq+aCX5dsqj32sHj3GCHTCUjbHGmkIUbYlumwOWhZdMsW6v
+XhRPQZz7Uxw/KYVZW9LNi9QIAfjrhzNH26mkb0eUE5JMvKfBzhN92j3qZPV1jfHyJrdBFoWaJKo
EZQqP96BZGnWBiGH+TrvzOEwCvXDdDPjpJV9eqP3ZcN7VQ/1ujf6lLPi7FOoc3jDVT12a2YFmulq
jiAkO3tbUOY+UpSs2KoTaMa0BkyMv/VTQkNma7AebhSGsgOlo3QfpWGsU4BVNG6mGl9HXTaPDpIF
9tJuSUJpYTzHuFp2cQyJnaNhTUm9m7s1bfjLmkrEDn2nNaweAVOTSZNt4xvo8yg/Gc/wVOubcpiq
pyxUzlrNqNgyyf17baKRA7aaINskmC0kSYKoxEzQAed5cz9G3nRvd8OvIdKTW1uRjozKgj1fkEx0
HU3KmtKoHiGh9A9GrBEiXHqEi1Mjn13I/kw1DVFR/21YncAP+eylXb1tttoknJNOTXSDvytnNuyG
H1pSzKHTVDcNFyNaZrTjTvXTZO+gvDtvnQnuY9VmiKY1hzawnkTVby22qldFE3IXtPEnu6AHUYXG
dDsVpfdp5Bo2c35Rd8UFvQRR2LON06HYAVfMghG0tHGS7dPrSVBaZMTEU0n1ufX2ks4DG9xB5fUD
IofudpRCvwfX0B6YzeoXdnXuZwm79a7nDCCu/KQPrMmYonXbQCAPAEQtrMmgPzQyrSIXHtEAQz8u
jRAIvm0cjbCZ/CtG1o+uX1ETgnIDssfgOb+3sRYWyo86z5xjBISAJ234wdfaL5FSJXaXm9+mMCif
wML2vxBvOLSDa/o1WRc55Lb5BYf40Y2tK3fAOrfW8tnDBdBNADdKX6AqMo1zp1m3ztGWOlVh4jif
ikYQcNhFNdsIPC8wqy7bic9uuqNbrjRNaKnChIuwGNJCvC4TcFQn3akoegNsWGsUtZ/qyvb2l4c6
u7p5KK5KAUABi2EuCCBZS/HQr2O8CO4YHPQy6U+OndUklSJ1ainCHy6Pd2YE/zseid68UwDDluNx
uBPsRc3k5IRD8r1iXX/C6Z5dcYGf+fnnUbgaid/WMs8s7ois+IpgBnNkGfIn6GTeuuRpUU9M+u9D
irA0pS+8b02CGC9fn5id1u+c2PPQIEuhpP418y/c9eBayAoZovTU+EF2207oiOPQrXaGP7Ag6JAt
4qrT7/SCOOhen7vkuPXCuVoJQrX14xO0Gu/KK3xmT//7m7CHY1Dn49IX9vTUb1wSpENMm44n9p5H
SvkAs+pOmPlW0WwYVb8r83Lj1H/++90AjAvA5y/fAiDv+w+6DFM4bEB/T35Uo3i2mgST0ZDusEh/
K0cD94mDgC7VeqRHUxtugT1bNK5gRT9i+o53FGWTK0/og5tBCAbvuguRjH/mL+If1ERjeo1W1lly
qvS2fgpoYD+6vta9IjR4C5rim+bqHXpaq95EkC+uPIkPvmxYI4aUREHM+TiLwY2E7m4Y2fEpGYVz
mzXdtIuYePayArp++d7/pdkt3kRbIFMAOArgyBbzR/LPhVYdTIAm7HmjOBcR/m0N2o0Ix5YOZMsu
0UhMPGzUzO9TyO2EQuhlKl9NmPfNWpa1f6zHKdz6FIT2EvMIRkqDTWNDXgdO5zgHSOZGHXaMNMp3
hiXY3gRO8QNJtEsEl4lDgfKnvcvZIbzSJrZu8SP41ZVrPKM9gKuht6Nsi50FOdaL2+lMKos5GSSn
Qmsa0tSy+EtSpLT2rEF/1dE+rTF+9lemzL80kOWNBS8BrgNcj1Tu4hO3WnZzvevFp24YJcdfwt6F
b3XbrqFox+NE8zHmHB5ZkoqdZlrRcaRz90sSt0vlMbPu9Yr9NDs5eeXt+mDa404oyB7sIWb+5Psn
ntZujIFeERlmNv0DEU89wqaAhOaynycglm4oFT7RR7iQL79s5wCKmUQGJ3hmbzC6sZhiBlWKtjLd
+NTi9FiDT+53Uuv/2BJIMWVz4yZq+bx7oE832GjIar2SnnT+Yc2g2Zl94egOoLLFy570SgsyBSzJ
IsRL+9Z4DuXdXsQexJFg/HT5as8H4x6bwFP4NyyOZVqZGMNOx8voHHFyI7voErLLNbo0elzbny8P
df6GMxT4NEXQAMulVO8facSpPB9NyOIlKj4SUwzzkQhztcsKr/qOQaPZUcwbt5cH/eANR89nMl3P
4Yg2NKj3o2pqctMBwMcR50WCXhSTsxENCEbkDMpomvonh+jy1adJeooEzb+uINqCcwHKhtLwiSTp
+pWohuIKWfj8xhusq2xFHZYysoQW+0NEojnVWHrpTmOX9wHtKFbOvsjuLZPd2JV3+vzWGxJvkiJJ
lIBIlCvvb0KI7C+xWp2AT11M35Vb5ntdmuD/Yxl3nwpbeo+xtPBoXb75H1yj1G1EFpJ3jDLt/P//
M21rWqGPhgQFhf3M3ox9YD13ZV3v2ibNrkyf50shVzhHpVqmpbvgat8PhU+0E61Z0eo0a2PdeGi/
yBM3KNxU9X3mpTh2nTR+9Csq4JPM1JWJ9HwviB6HbS4zlmS+Mhebg0nLZVIR9XDUKrc69jLEmAkP
8Bph63xWNDi96II+AdsyKDnvr5KWTlM0eoUIHtdicMhKJ/lWBa3zR1m1BXsCCuF30cfyu4lR7j+D
lZkLOc8pRp5Pdc5icFHVdq8gGR7turyz8y7cERcSgudNvF3V21e+jw+mYaZeE5AhRzCmwiWy3S3d
srCprx6nFB0Y7kk8gKR/bdwqD05GF5PEG7vf1aDSvaqG9IskC+/K+zvPDe9XR34Cqw8bD7YfEO3e
3+6xjvIevSU/Iezcr1HiPFuj6L7iyyRWIyuufaUffC7zw9XnL5VvZsmOMybmYZpxLu+PKZy5Tj/+
aCl+furTtPl9+dP84IW15ogHPkyiR9lKv7+0qEcVPVf9+DRd7das6GgYftF9uzzK2UM0SQcmBpOL
Yerh61zMAD5eRqnaNDnqZfPThRuz5YZPCO6cfm2qlE1EM5HzBL36Bi2uPEw8yi+Xf8PyIc4/geen
bCVYdQxzsQBEvQ4jLAha5HAUcgf2KxsZO+HX3sNuU9t1t7083kfX7DB7Yi6zBa/v34DHf2Y9WWsc
e4AjHPugCGeVvpPlJw7cSGmGzHPtzZAmztcmNUN8mbx34tkCkmm/uqXjXoNTnp3huHoOj0rSH2Gz
foYsbqM04TDleAfZFWGINFiTv9NBgzoCBBsbe1DAIVmF0qCT1AVBtO4ypR50DJwT/Tkm20M0WPAT
hiJz+iuYxuX7Pv82oVzBfh6nHszA9+8gu5m0r1zAs0k6Uk3UaTJpa2phITqdbMz/XH4uyzWQ0Wb4
vC5MeJSSY+370cqm7RxOSNrRmTS1HTRSrQszKI5T0bW7PBm+DGlqfb085rUrXGx56GaoyYZFiYnM
t9YYIMcnTIwZUoRQXeH+fXB5jhSkFABAnSesxVzllT5O2kbzT4GF3tasvH6dELXxlzW8bhCnoUhP
rxWUPh6UPSolHs6AxuL4oCVCjmnXe8eSZs2en9dv4WwMK2HVOta4AMuhXzVXrnS51M+vDaZI8+95
aSbFvX+QIELa2HCIu41pwRL+RoDYNknVH78r7J9IaD36t+zjPDYkBySY1wifHw7v6HxMNoIzXqj3
wwOAGMOMPPijWSh5h4Wr+d1PsdhWY2U+eEaqfa1NKz1y+tfoaha2d2VhXM7c8+UraquUZJhc3OW5
GwEsZoQ57bfwjMbZtTrinVu/AjvwH49g80AcRvladMX2bcn8pitmo22sk+PkiQpeJw1hm4DBNTqZ
b1aSUgT3VblT+ZgeL381H12hzdNh/mQvJZYIwjT3EKsmo3egGuNXK70Oi+k19KzBebw80EePcs6+
poYx01KXq1NdGo0AaRSdxt5GudoJa8LRlnaGf0htxKpm20TBNiys/CUmnWPniHG48jTFB5+QS3Xc
RjBkoN1Si11V6OstVZwmOnY4t4B/gxMik8cJsmGtwmHIT5Npw7cZ8rLaB3pIA6GrYxwq+Hdwp/dV
7Z/yKUHGU06z/c2RqPUiXKSw8uAfYuwJpt58u3zfPvzNrsFbyL6MpW7xmxu8hQXxmtEprVv4WrXm
ts9CkPkKL0Jv3+IoRmCVsmAkVzZkZ1V1TuRAVSmIspI7trXc5qdR6yVkFPmnyLQpvVXWm07q4XaM
vZofI4Z9mA7eBmgk93BCGQ9gDJCYErSRHL++8oGcze78GJ6aotcxV2btxUyASp0UyaTAJp2F1oZ2
fLmLQufLlAByuXzDz/Yw80hs01xcSMRy/c1k/WdLoVqCB+q2KQkAQ161GgYl7kDKomRMqKpbFgnx
lwc838Qwos02fy6BkKWybN+IwQcnCBYOP2VEL7TuGvqKAXnR1KmY3Gw6uQMBjw9TXyYPKMoxxyUi
v/IrPrjB3F2UR7aaf4e1mOlDwtuVUlZwQqUbras+yzjViZp61FhG0ZVl5WzWAVHOQRxoM3O6y395
P6/7IoDkxKt1tLVIakcTco69a5wMx83le/vBVTG5UdiSf7eky0pfLZyWPYoRnjDp6499abSHUQ3t
nQN5Y3N5qA/eGwS8tF4czqQIxudr/ue9MVoP9SbN8YNJewnBg2V+MbrS2mdm2D61k2FfuYcfjGdR
2+HmcRqHAb4Yzx00gzJ5Phx8LLovrd0GXyuJXZL3uvw+iLC9/8/XZ0vJ1n7eP8772PfXlzfSCLRc
qwCA2PGOLbDa+nbRHCpa1gxKdPzl8c4WDHapf19EAjjkHC/0fjyhT4PdhyEkkmEaNm7OJA1Ru7qt
csvekDtKGKkkoFPT8TP7EGuuDH++m2dwVisqODbTH5/G+/HBstkR6SAOKmPfcjd1VQp05LlGR9pr
0QadQksO4ZpfYpo7lySHZj8rXI5EncX5SptCh2ItdobbSvOS6MpS9sF7jbQXuCLnvPmwt7g59MEF
ObodDRLd68pNbheRj4A1Q3me1fGVGfH8SbikFLJizq+1oHr5/k6UItTHNAbcWCRlgU5CN5ExZ1S0
smkoX3Q0QjchCrutdGT6resNpNeXX4Xzq2XZppdKfYIcHCrG738Am5LQxqvrHCJcsg8JRbCTo2Uj
mR361VLIfOf+rUOYFObZhiEIkYIJalkKoZ4nAWLifioIDlvZRAyTJgy0oA/9z4YVY8PQEPKoFqwM
tL0BLKfb3XWwbr86Lrq7K1c+X9nZr6Gbi3Xdsnnei+fcBBgQjHgMToCg+z36w3FbV2n+qS6VdkDr
xda7D34UHXjJy7f8b1FiMfJcoob0rejg8+gX9xzcZ9lWkz+nKLYSe3ExZeuRP0HSUDSqmySIITjA
Fm2yg9b0E+p37O/YRNux/xZ4Sejs3JEg9dUkwyzfNMh5fEyKBpRCWtT8UT9vnWg1dl0SXKmEnG2Z
OOcKOAjU9GkgMj++/+ktbI4ikZ5/Uok/3ePvSu8y6FubtDXjHTqXcQPGU7tywz54UhjpTGzflqIB
vwwP9SaSoj1DBaeyMYabgDSrVUgk/Nox0SLKLngYCWDGOinVla/zg48DhwhnB4OLJp9qsTOK3NFT
XWL4R83MwkM+aohiMxumYDtNV67xw6Fc1hqb/aAit/L9jfU7YPdgA+mPu6BqDSR+T1IXX5K+lP+1
XMEjpOhKh86kYcKG/f1IU8gaGlWldyg4nJFqlEy4lSevg7OlhbhdL7/s50spM+hcB+RFn5dS9X40
VwtzOVaaduw1qLimKMGX+lr6q2/D7g4h8rXxPnhXFLsskxeGEsLZVoH0sq4lsz0+Wq3Y5xSBtlAx
kZqRLL4pBPAz5ZfDD1qS28vXOT+fxTfNB0Hvkd0CoTz2YjYJEGc4Ne5xDIA5rV0nhLu5k62ZXYus
/OBFoWI+P0POslItywZmgAUCg5d77IiH2nWN0HFXzd0BYxLXWnjLi6LQprM+E4Qs2CjQ9Hr/8Oqu
BD5MO+pYNoPzLQJ3kh5khc9pd/nmLa+JcVh6LL410+Ubdxb7AVeWisILEOUqK4dvQMkIxoxT2ncz
7uL18lh/oxv+fVLzYIymz3EzhCwvA6bHiVw8LcjdY40AMl63w5jc9/TFKk1sOEW3P8NWoPb1yEV5
dVsLjFYdNz/KLujxwEQ9FGMwJPnPrg9M4JGBO/7GM9ieUh83z7Nm+u4zUKwS6JhlYR+c3Hp6vnwF
H90tmt0cZwg15H4tXjUbWeJoono6hrrqfkR6IAKseVP/1UsDq7ry/S6/p/lu0Qoil4IEnPOtdyLC
vncJWD6CsujyU57W5PF4FuFTuJOmnyK2WMVLICAdW5ai/a89ZEY34Mug3+Fayax7/wJ6TgR5zAnc
Y2D58R2HZUYJc3wBnqnGK5vw85edrZjFFoTTE8FTar7t/xwy+ijVJEd14yiAjrxNE7KKVeU35bU7
ugw94phNAVeyklGLskk3WawqbiZyQm0z62jH2Ej2DX4oc4VS3+s2VQQPYi1K3/gMBbGo1rEq5RpD
d/LYq97WXgDeWc5qCJXCK+xVWbpKB2mDlkjFhB0qnuqfl1+28+fPj2UaRUmALojF9/1dKXl/Pasj
BsayvHpfzySRLNLaY1j12q7Dpg/pBd6GjNW0uTzy/wtk775Ueq723Gk3iePhXi1WKnyIcY+1i25k
rHv3QTM6p5p9Ilzjmny70IUwtC67Kv5VJaWJRgm0tlzRU4VNqDcWObPZqOQ9VZzsF1hs603rBXBX
w2+xlCoonmhWCR4HM4Ts9rvVd85D5NB7xV6h1aBoPNuPNzxBl1zrNOhhfOlQlW80uxH3aTUbB2st
mEYIGoaH0jZBcb82YswaXdjEL5EtW3VIdHzcqyYfvRIzYeH2tAcGq1kBQ8qPEEs7eZp8ymZPeq7w
d0aqsrE46KJ7REpXbRQYPbVF9AKEGzCF/N3kBSwhw3fLNynaMTtQwkBurqgBtit0qR40AQmB22cN
3OltLbUtRFw17s06L8ZNXSCivqMIKPyHMsHVPMGC+a2KVNxlZm3PoLbS/plXAUDXbGjqu7ae3GCj
MQlg1Iy9tkJbkU45gOG8famIn4s2xuiU9arkdLuf6cY3cRqk9mYyu7E+Gm0Unjr6Baja+kE+6FGf
oiuLIhTjPc26Zs30wRMl2X78oykPWKhRQE5Z6Z6Sv/gt6Q3hhwVuGFIgkO518Z9mlAZpW0iEEckJ
7/fg6QXwFGyA0XqyorTbYtCrk21dxpAd2kSmX/Kgq+4yzWiitZWSEw5Pb+B4a5CvcRdnMQCWXDl5
soOhDfkbtKwTrxM9Sz5pIu2xy6AEaVfKqYMCNFdWgP2pozLYVKrvQJ6IJss2Tte5Jx1VsrV2Gr/+
aakCaVGkqf7r5a/ibAO+aP8sDox9bxcuGk2qpXOzbTWlU/RZdEOX70GTQmmMzK6G6pzr2ZVj8XIj
R0YpK547S2DJt+fE9H4iyBT5OSaVGGh7gpRBen/Rbd30BUr8qkheUaBkj5cv9aymPA+J7pjtHAnB
tAkWM/J8ODOGsfIAeQLl3cDQ1eE6ttjovcwjK8btzPGGsG4ok+EQpr9t6JevTuhbX3p4pR4ZEoN3
U4Up/zHJKoQFvfLIZ1BRUX4dHOldOS0sHw2rpPF3kaJHzM5zWaUa0OlZknw2yvAzSl3liMZpKK1h
rJa39G+nX2MVyZfLN2lZQJgH5QYR1EAnR3I+ev9YYhbPxLFwVrdOBYogSr11pQKQN3oTbmUh6yNq
OOc3uBloKMKMr1TKzhZNHhFaUqo4VHJIN168jpZTj6nDgnBkR2AZx8FKNH83hA1uscvX+TeiebEY
zCJRFAPkGdM2m3/JP8tz0k5WiTfBO2aJ1jsrs3NnkDYLQfsWeLA7vxFjhd9DTiGHmt5JMswFttM5
KyvuBnKLKPi+mZAr0bbSrSFsp2v9dJWlpBJc+akffCk2+wfuvE5lX8rFL80mAsIlR9NT1tbmni5H
hemwH4JPac10e5zDb6/ZFD4Ykha0QeIUD4N7tHgLDPDknUei6kljDcfQ4YNEr8X0VCTwUwpX/Wf5
sj0HnFKpZK9EHWcpxHIzzuBimssAuaM2DeX8W3sS1QO22q+Vlbcr2xxgYvjM3L05hpsr78L5lwZ9
iwo3ggA+NP55/y5kfctxc1CksfhVdyqDiDTXJprWWeYC0fGT8dBYntoHGUSFKCegL20CfQeBgTIL
uQ33WF/ijUjwxEMjsdxklYZh9HT5Ry4fCQ/BYXdHc9UQ0uYzff8bm5R4GZl5fH8GybjJqsu8AKBJ
gEl5r3VmM+C9qu3ieHnUs80lw1JaI4+DOhtBtMsPssgK2xSdNRx1ODrpKckb5Wxx5fbOofIhImAj
bPN+W/uuGG8Gfgw+saZMIDaNY6OszyXRH/lWtjSHn5ze8PNtxmdlrfI54w82jy3G/ZWfPK8c/37Z
JqflubBP6YND+9km30qzeC79ZKfOnpptjt9wG2V4ZmNMhY9DZ30L2+krxnyyb4qg2sVSz668UH+b
Iu9/AsOi4ZiL4mp2eLx/WDlWqUCvvPSo8eH+ykPXQNyj1c5zXpbTgQq2/+SnifgEgc55cTxKl2ua
VeUfj5iQXRta1QCHQFTQ/ELsdQJKMAT3mmo6BMDMh3A8ihMbOgVjsoDJW7fqxhzK6jOl3uyzk1re
M/TI5ln0Xon31pu+yCYyIELwHP0crcvKCAMyoEu/2YhGS7emplDdsBFNKLpN5v0QeOqnrGv74Pe4
BFdTlEZA8nOTbyItxUPGDvR7YNZgniLkjOA3kqL9IxM4oatm6pzbSaTpw9gAFl7ZiMRwRFQu/Zyc
KtKqsFO7gxefZc4mSfMO+JuoRpwASUg5OqApAlc3qp/5ZcO30uM8gPi0ijcZJTWdRKLGvx38zDgU
vZffotCx7pGoDC+xMRIHk4A56Ys2vxEiaO8rTmF0dZR9gtHrg+XE4fhcOKq5sVDudGvfrNVhrtx/
0SXnwlUEXOKWdK3qMYya/mo87XySPnstKHzQHqZEj1bw/WuRFTqb1ihHXea1xUuhGZGHXbpuvwSU
DLepq/xPABvkxgFD/JDoQnsgiCh/jPSy/0WyjWfsLn8q8zS+/D1sLZjiXf7FIvj+94SVpRl4Jaej
Hzb1zm8k9N6o7LeC/J0rn8QHQ1Gsp7xATjrDLTvU5OrlkwEAYaa8dA+dFcnv88Z+59vZ9OnyVZ03
aZmz/hlrKRgUYTgFsRdrx2FMxdpnR7HN0cevlBcLyA7+sAlrgJipBdR0bAJOUiVYzcs/4uPrZRKY
XX4sofOS88/2gi8c6UlhNsecs/kLB4H8tW9M7Yj19JqW+6OhKGKzOsxiI5wg74fqBx/2ToBUgpMD
eWCDSo5FMgGZjcNwe/mq5r9q8cKwPeRNQTdOdfJvI+6fq6rIO5ldURqdxMD+1BVltolT97a32JiY
Bbo54TAljD64NLZx9ZUN8fx5nI1Of2MunVNt1hf31IWbr2eyS0+Ac8BoZnYNLJCGI9x7ssQ6Y9jq
UzLgC+2KK9f90S1mc6DPnXBzdva8v8VWmPceiQfhiQkaeltu6m+mAD8miqi9ss6fnVLmFfffseaN
wD/3OHYUJCgnC44UULVuPZWoxraUVIuBlPq2JU0Lt4AkqE9zCRiw4zo7Op6FpWdKJUh3JGnR41hO
WILzwevbfQMx0Ft7qRUV6wn0nbXWXRpFV86RH96h2XNFoVw3zWX3fk5AMxPDCY+cpuWxcaLiMdDc
6EAaTvTl8kv4wU7Ines4kooX3bal/MEpnbEqNBHRWJTjiyoNaGYSnz8sSutBgab6r3KL+YFwYbNX
wqF6tfi+7LivdZKfRqYTWdkvjQin4a5VfvSzQBT1dvni5s388h1no4fgifoU09ji6Rv41sbRNKOT
2SIc2loV7u3t2Aadd+VUsfyYZsk6qy1lX+Ry8wW+f81qKlVxx+nq1Cot5qBnfQJI3H+3wLNB+JDF
OiEGg+QG45r7Yf5K/73CeWD2sTMolNcEhdf7gb1Is81pcPyT70BkJm4Fdz/RffspBgjWyRb9Ptiq
4+Xbunw9/w5qoBKYdRGzgO/9oCbIvpquNWUOJmBjdm9NR5i+lCDtXEvzK4sdxtoPLhJDHjXI//en
F3e3G3F0e8GEAtQkgWNnEq5g3wDCN8PH0tGNzwW22JmGgvp5DR3GsAAiNW22J7Y3I0OiHVUEgMr3
6rXL0YRZdkzYARWD6D+Pplv96mib1CtkDchJ+rLEj1Z37h99KMyjskpyHtlLuCAiCt05kYkYvBgW
ipNN0IV9REqxRpRYb+s4xTQcPQTVjUBLNpMxecDutK6GOp9Ov8s8IKJOFkSPl91E2I0xwUcGZFYR
UGd1pCDfiFpGd3Ukh+9pw6y2HsWg/G2bF1BbhJXRZG+jgI2Vg5vdWMkxsx4bDlsPpe1ygWbRUTzT
MoR8btWFcFrzkWJgyufx1rRTgz9e6Jm95kQ2p0U6YnijM1h6wFR0C67dANwYpZX4ZPm67q10PP3F
DCC20h++jyRuIw1XvpjWWOabhCXloc77iQIci4Y4jCOavNAvBoY1Mdfvia0xoqOmUsJFg6gtADl4
IfDFOhjJ3fNTxwNR2hlf4yQiKCLUGufWg9qR7qKshTPVIcP6TAqyYxwjgkUBVOqe852qgvaE+ADI
pajNgazCToxPCRetI17Ear6luigIexJ1gGhXgh8g3w765WuImtD8H2fnsRs50nXbJwqA3kyZZDp5
V25ClGXQexN8+rvYP3DRShUk9DfoQaEBkRkkw5yz915BlxPIsNco9X51SDp8/6u4nEn5KjA/Ue1B
k8+IXVr/GzB50IgqgZeEaDjpz+4zR+Gauacfoqnr5QeLhL6dey6+fYrfuo86wtzKSxfnoq6aBpkT
RXJGQ+fcmiTKn+AFPGu+Gq7isv4zDrl+MrYkDiJ/znGTDhA1veG/T33sIZjMt5YXttKLGSgVuWFP
IwEuRITG3SFR4ACvpCHrG/BuG0LBrurvvfITwsyU+9HE+5dBx8jKuKNZMTgLXIzBaMAC6ICZnrHs
Z6S0SvmlWCHUEEmI8i2QS59+ILJ4syHmOdscYhhvnAkaZ9/Xs1/cdbWZVF16RhXkhHbuEGhn10tg
prYIXbouESHoK8JVHBfUuHNSj//zi0bplWyJzeBIn/lixHvLREySgbslEUyE2kpE/QCWut1RknGI
24vr/1xdRimNIPYf+YP/Zr6nLleuo6eSs21I8gwTfccZvL4uWvAn+Uow+/u/728vtk2CBptw2nGc
9y+q2RtgyB0yV5wMo5opCXdaq6Kp8MQ3sFzGdVuOgoOomLfKR8VhgMTXshIRcOrlVtc756ON+t9e
MkYAXQZpuQhkL2QSpZ43mt6hPHY6P96LpJ2PsTK/6llahPpCVtQHD/hy27K9YZsynR443zeTyes3
rCj81hiNkev1DfQtn6QW4ig1I7WjD0b6srqzXYm9AwIrMml197Lb6YLeIZ3E51VCcifBJnjxV3jL
S43n3ShOciCufW8S7fVninuMyolZ0GdpFi2rPtgXvh1jn2K171OYc3jul9OI4rDgJD0NKZOefAYx
lh4PLUxn+l1mK5HubkzA3AfX3PYNFxMoOgNHp3BNJRjT6utx7hKLxTaT8qwtMWk6vi3I1Gx8Q3ag
eIR2N/NN7FctSV7QHXbzB4P/9hdjid/EbdsJEInFxVvVIVaZvYmcQOlVf4bBzqNuBuCtekyVFIXj
/+Gr4pDJ64TIe1MGXxz4dKGVMbWu5OxXxniXIyiB81zRqUcKCkW4nIwd8n7AG5Akd62xsKSSk7vD
nVF+dCt/ee1QGdK2Zg7l9bqUyUDwJhdosZPzXHcKf17eya9VX9bPipn+yzjY+sNU9cvDRIhOxVHE
IKW7tm2RffAIdP3tGZxNC2mUvr4t3W8USRhbMIHR6j27bdFdLRjtDrSKCQ+jchPEqFGKXTHNKD55
8XcpWUzh4lDhrAXRmho97pCAijqSbeb+lG4LVQttclCv0JuLudaubLPWAyicy1km80j+ppYAIOnQ
zuQlYWBD05x8MTRnLbNJ0Vv99iCT4lfhgK2J7YFyHyX8sO8zN4JjDaV2RRFJG4tccpPyXwAhTN62
NM6iGLvGAzDUaa8r6o4Ug7hzWhlbtqKgZZsVNhziMi6SUJnCCinofFUJZUpBeukuj+vkqdQm52Ck
ltpPKR653M9L1M6y3NG5nLnN2vlkJQB78irLr+hKG/fQCD9Vap7pa2KcTWVRPFjgV0NtMJrbzKAa
mCXSPWd9p0EpSRCOdmBZCorYYauT47XOSCmMpvpcI3De+1J5YSVBrlKOXo9ZBz9WWWTfwHlJ0q+Q
5MxrfXI9MlBgsXO2qR6xQE9ZBGIn3ic5WatiEgUgAxhWC6pEHPbFRKShC+GLyJTm2p4pt1OsGtED
LN53yK42KavQfAj0KQMpXFojpSSTv8Ye03jWEFjTEO84Ranj5DriviOn4ouZCJQuZE8W6w7JrxlZ
fkMaN837s5mTE+auPhylQv1+f67eJqN/T1Y2K8/mPN9scEyUl9bC1atIjB+EdzJmOAAcIYiGN/Ab
XvsLdvcPVqC/fRamRXGKZrKPn/9iW1WgYYPKTA9H6T2wttaltMxn2hrOveh94zbprR5wgKUUFZR8
kcU1+OwPawWXh9vtJyPEJYSHrjYFg22d/Ffxxtbyah20ATVTXA7NYQKi1lCIs0CX505b/xCTYRD+
B276w1iiyxmKutH/RfDQ/mC7d7kcycWOS2xb1KgSyGXS8cqjghUS2OM0ks+IwKByiGchT04GBPjS
sFLpR7FWbx8C90CHEjsxVkQOfK9/vm+pGXKikZ+yhmy/nZKus0RxwhdCjmVtD/tWl3lG5nXm/vCG
Sh+eFynwB77/3r3Z7/7zFDyGwfOYIrXL3cioRDNr9SjPbMNBncLRVFeOXsx/8m5IRgynVXNKIVfI
3eTwhgQ4sOt2N5Ae8PP9O3n7BZAewmxN5YHtt69dbIuMdtETO8m8owZEU5LGmog/ttV1Lp/p9KEF
829X245xpgPHgK3vxTZfs6VgV10kJ4VNeeciLLqbRtsN8Q1+lCvx9j1njFnu6UnTAX7TOajWlirE
OEqgMpV99mwzPS1suJ+qWH1lAiYi2Prwsf7t5WIgLdrEuBKxK79+uQiKAkqme+UZX13/sNgUuxP0
nbtM+o+04yxSE9tkpyrXfcLJ/tGh8U1iyvZ94Tgg4IHCIzWa7fb+9WkXuAdnhZzrSDgLNVdncPLf
XUx8C1GXZCcfMk3BtpjjskzvmWs86+Co+aAs7A97REnyZZnn8g9IZAvCCHGbH9acuP7r2Zb742Gg
baOXziVf359QpDFZuStPcC6X00L8cDBnG3oFGURYNYQbA7icd95ati+ZTEFumYn6H953h0eDug9J
D4fb1/eAun3NbJ4S2W+dcQWJhFzHYqOlsWv8YEd2uRP+Z7ozCATi4KHZb2S3EIsG7AqWoI6Tl0/D
MlvhVDPr7qy26l9W1xw2M6Rk9nE+Wmr+9p2x//r/l774leTKVUSZ9cOJbJMhGvXZOhaFtiAFd7wP
Wh5/vRSbX+IvqJralx1DU9Zjp6HOPi4cafHuxLmyoEdrrRtN/RrP+/fnq7++5O6mA0ZTSqqYcfGS
rw0WrcIei7NjS+8LZADjpVMa81WyFN09/AntjqKl5TxBmMPIEvtE1B9xVCXfu6xtiSP2J1c7oY6C
vKSGxVk/WOX/Nh50uNApE/unG5cT6tR3QyzgMXLObhNt13GrzilduwIsfNe006f/YTz+fb2LOWce
ZWl7I+OBCfmzFs/1MSs4vacVxVXDybqdKTSd32t981rjKW6L8aqHx8nx3pzaAFZifoXi0zu8f1tv
Zl+kOeQ2GThRN+H2peXCHmGn5SPsDzincRW2fmIRRN24yx/NbtCtpMxCOeejkSC396/8dmm9uPR2
a/+aBa3WWm097eqTb8pPpa1Nj1ZtdwdNadatOaFImRXc9c24emOvDQNBZPbzB/ewDfqrmQ59OGZK
CohbZedNekpD5Zbpp1Knwa6sUGuMdt/AhNvncDNIdO5+6J3ffvNUTbgSTImD36M06JRrXxW2Of/X
L5Sbod5DFR6fBhaai2nX7IyOkgT7zqWf5S3x0dl3h73H3vNT44Mp/i+Pffu5W62BLBw2ua/Hflym
qU9YjMnm6P3rUtaPS28sYb0uf+p6VpGzzMYHpcPLEz/Ol61BxCaemg6d14sthYG1p1kqvAH+SqDF
bhkL+77dqNqqdb6JBXXPBy/Y/5VNLp8upTQWeZxSOCsuPjkyiltic0hjNRuNFLD1V52bn+QyhKLs
n7sxu8r15SVe1KfEN04Ve/vAl8WpohdN8LL3o00kieskQe/xUti7JiVtlmOx/mjTZjhYs0Z4d4n+
tu8h2jgTNh78gbejFn9rKopIY6WqUw8qnkjwNYL8J8jpTww7LJIGsAO7TRTF/i7tq/puNNc81ECg
GPN4VSzGI6Kig1n2ZzWRQcBp+iuhVDu1ABZq9PLRR+0dNL04juAmQ5lk3VVlQHbPnBq+XeU9yAkZ
+oo+dVmdhx5k0Ly2TgSFVn5bLa8Ok8U5z8YEVrEcgOF4TiRUkxxmEAndbO08jbSguneCLTe3KMV1
7Yhbc3waBjC9kwuXSSusnayL276qoirxwxHcsMU6NqRJlGZxRk+9+k2+1O+mH+7iwbxywDgFmt1F
tqlHMJUOiSd+WSvw1UQJ5p2qjRxS+UGOnv0yly9Q5++gbOx8fXyZanrSROrsSr/55A+EbTuFf/ZR
LOpA2tdNbklgahVozRzanv578tpTA+zec+Rp7W1kBJr2ZHvqUayE/3KO6DRr5y/YF4Qd4gELq7a4
7wsZeVKc9JYQxMUqXvqVRuakbhi621ZTNwWkYwMerebJqBLmk+yIH7HLDNWudWNWJLFnGGsCSxrP
dAivxrk6r0X5RbgJqMnqd1lUV9UWLDYQ7K938653TbyKxX2VaSiSyuWQVW6xpb7+hMCwp5d2X0px
3dfrDWH/39mlfM5RkQLX/CKGOPTM7sZa3KfGqcadJuWPVBp7nSBvzUNE5Q/Or1kbrzRpfO+UV0RV
mRzzer0vTdAd/jBEWiw+x1s9k3ZeNFjJp5lSLsCr9gE7xT0R4N/dyQvdRLtBbVaB5FrxfVqihmsK
7AYddsRujJiC+hZd0c7wMlLAp2VLvQ/dynioW/Tq0rWD2coPZCJ9kgiPKXd9omdxdublx5Ag7IBq
Syb+bT/b0LncUIvdXV7Yz57wbjoJDsRSj3XTzwFUsMBV094nBYHt6mFyjRsh0o7+1hLRiNyrwYGt
AkbRK/mGqy8tWMNM+Pu+bcNyjiOlr/t1lces7B/Mwr3tRv+Gt+RYQU4fHOMMajCkyHDD33hK6TwE
nm8A3ZpuRW3+xIf4oouRInwVaX4cjHK5a03ED7BbRoSbGkjTZWyjFKWFNFJI4HUox/IqHsUPwm6r
oExgBOFA0nmNAru3MdCmoS3G8+wst3apn5vRjChM8l6I6Zvty71HkuJg9veqABpOZ2+em+PsmLt1
Sr50VvcM5uuaOAVoCYWLcHKhDVP7fCiuOJf++NBDj8cZsWd/dsi9LiIN/6Woxa0rqk+TVzyiOzj1
hr8fJxMqY2E/ELUcqkQLzdq+cjM74i35PftdGVAKfcqb5Spdi6OV2i94Vw59uz0Ox4uAzh6WwbiF
gPWyxtn90MDWiGXE7ALEtn5ccanEdfOTpjxoPCP+CvoA9lB7rKv1s7BIHFUZIAk4yTGBgpMFKSFW
EWneV96S3iY+zKC2NkLLdebIyFLIB6b9hO8P/JArw6LQRWSY0thl3Xg3z+vXkm4t6bE3SzN+H+rp
LGkUBYoYUaZWa8+6fvTQ5qOojHS7jMo8P250bI+fKN1pX5jNY+eMM4E7cENZgp8qN7sbOuNFX6ZQ
dMne9gSGxuJIK/wP4Gzwnf1hqkhpHrPEC8bGT3ZaZ18bWfJzaipj50wTHA/0lh5gvHFyCFFa+2Dy
xhOUJIw6E1JN/2WwwWX4xgPP/poDx7zD7bsCQod8UMCt8tX6rZmsh9KCe2uV5v2cGpt4U3wDzRum
RcvOce0ju9HPtW4xARrpUSUeXXnIslPaR952kBusm5m6agKjI+vm6yJuSY9S5yaRNxqZuFyuuCro
HgU8t5Pprc4Opu4c+EIeLb3f967KgljK04RYn6cYEgxxald1chgrmHT2vYZWNtBLYGJ+sZwRGJ8h
lF2Z0Ehzy/viJc3JHuSwsxPnmrCAqDWTvVPPBzsroxE9QEnuoGzmkzUYIQYksNwdwwy9IvPO+GUj
orJPud194/E+5eSnBlXunWqLVxhu1myJswS6F8a+d1Wt2TejNIyAdJEfsZyAsxbaH08U15Ne/rbX
gvj/btorhzmUfJfZnr4sWH6DvoOLlY0/UTGW19BfFUSGeK+t02nq5tu4se/yVl2l3uoGUzsXu3xc
fyH17s6jbcvI0ZqrDEGUDlgYcOVE8Kl9rhTM4SKpz//4PGLnh7O037Heh/aUHElQA6pMjjqRrsHY
puzxVyj17jj3RKKu2r7X1HNWe4dF+dekzH3yQb0yLzw3qt1bnFN2YkzllZUjkytwEVGg+xR74HPT
aTz2bvVHK0ZmmxqNiq/HQzgX7n2sprs2Bdc0tQ2veX+daH/MDcBSaT/MBuTyJGAyOP0Vpvmgtqzj
sNQhu91IB94QAmkEDid8Kvk5i926fBtHk9Gv1b2tNVngFyqkbo4MgTI4rqeJ7Y78iszvBbvM3nFY
hZoJ/OgijtmqR4sD8ovqeqCt5eMq+gcDMDBnlae2ABQ0OcjCN6AXWvtgBOutPHFreA2rpPV78NBz
lNW9slBjjAoqufNnnforRcPU7vP7eXJOGu42OVRRnrz0k33nFekJFAVFTL+PshVUkSu8HTXkvUHj
HiP2o5mqvdG7t968hgvfjBjMZ9GDlzYteUM+JCik/i7XkW4I9Tlbpp0Ww2ot8k9daz8sRXYPgG6f
uYq3cLxTlhXhUfjq58PRL+JD7+q3ohxvXeXc2DB9887YjysgeigWf6ai+5XP03NXqmtLVXfNuO5E
qVs7EHe3dUFVnUB/sijg+Rnxs+uX9+UA5DOvr+eiCUvgOtMGLpwF7sJ15eOD9SOXE1Lo29bX2AZB
5MhYz/2vqdF8K7rypradx8Qv7uK2/KLR2QkARz54fX7MhXwxluGgjURLpV0STdn82bJ0taNi9DLW
HsuR/7kb1FUtSzqF6cZH62IInGP1tI7mndTHL2lr7P04NsJuZH4VFYqsUUPROSgsaDl8LCvf1UkV
+T0uybLeOazQZc4ekQMnhsoDae7Ehmt+OI0ohYhkDZoyB74DStjSEdtqv4xM/fGMjXohi0cfPG7Q
kprB45yvDR05gky939Qk2DjU+zzRb61xPXuk6JEdciVtckUJ2PrpZ6mxW3ztThhIyCbaKEp+rol2
2fggYHTaPxNuSQxbR3d0ERQtO1XExG5ZVRUgHn3idH5bN/iPx+pTpYvzkPUHDOKg09qIsCNeW5dO
Tt5G7x9a/3aQ2nxNmI1wJrCBeH1261uOO94mEBCa4EhhcTSPN2n8+seoa2OMKiJ7PpAg/+WsjreO
bjlB9ORE2ZdqGwR+WBTFqBNvnMRzkFVtdyq02tqT5gB6w6cDppoRVum8mucVFON+GaT8wAb9pmLD
CZKWDH3c7bTOe/b6h+umROrVOcbJGzwyNra+gDpkRWYuxFc5Wrl7f5y3P/f69LiFWpMUixgDYftl
boIoNbQXlXJONY23p2Vm0Zm0AhxUNjgPGbsXTCpOerAqmR0Wws8+OKL/I6V5c31bJ7eBwj+jftEB
GSoiiHoUeCebHgfqtgVOEPbyxi6pnoGAxTAkObyZNn38sJAmucuNn6o2qkXl/GoSM+nD2s/lF53e
Zh+ZZepXYWGkDqGow9TZYWwYUGU5stPGKdWcqN2cud4KdF53oZWu44zl1G7H5dky2+S6HQFp76Wd
t+kO7Aq25j7WWUuWuYmrg5uPGLraga5axKwgumCJhc+s1RcTcFeIPJX9C66E+dnhmETLvUJeCaxM
TOBrsSXr+65Zmw4rpeZ/EelaP+t47IezuVUUCCeeio8iVN6UfYni2LqKJAwhw6Yq8fp1UuC9vcn0
Xdp8brNzF6aWpqmSG2Ji0AFMQgEtN5tzrvXqg4Kz9fbNova1Zeygz6VAur3o/6p8CWlgyMQfeWqz
fCH7fMyXZ7uqpg9qe395gant4Fsi5UQjkfWiZYRvpl/NxeIyrqYanPiaDVwxmR4nq6uSQ291hvnF
EqWZRZpMyiXkZv3f//0j4gltenciq6gFv/6pBluaGYOQiyt/6e97ZRZPWNDpMMd483FAuqTVlwte
mqBbZHrqSbT4/P4d/GWwuTCpBs6m4PL97f//a7D9VNbg6V37BBWp9aJYH60f+qhj2H3/Om9LatTu
EMYZzMg2yeMXr5NbsSVWeUo+euXVD7EuGrz0+JgeCIHTgLla63SvV0P/UaP07XJA5XJzPHJ5zGqX
3WroWKlddtI61RzguwCJrNGGvYZYlHl5mRBkxJR99u//2L9edPtmthfLQgf4elDrwqTYky7jCSKM
Fy3m2Hz3mzb7RHpadpyyunt6/3pvv1W6/ijnfV5BSvWXfo2xadlqSkRopEls7FE3qaYznOL6u9mN
bJD8OOV05Kvce3aySnxUSnwjykMdQ5eGpBF8vjgYL3NM3WFRppeP2RkI44PeTHSjRiNhxiR+wDD3
QsSAoEH3CRRTIn8S2VyvweKKjvSE8v79sXjbWbm4me1N/NcbXThxbiuVSRCWTXuN3Xg5WkOu9l1l
Zt8WgvpYiwtvJyAostXqrKho8466SdsGCVvOk5wSZ1/5sB/fv7G36zONJY8gd2ZuNBqXIo3Ksqe0
GnTr2C4aCRbQJrM4jDFqLoFDe60+vX+5tx+cu8WOI17jghpSjdfDoHSHglZSol5i+A/M4T8XhNqB
GNgvtqUCllSI6YP3/i8/0cfHzHKBVs8i++X1NenCaJUfU8VrencMycSgNNj5gs2xkTy///PefmJM
VqyWSP8RgNC0e30pvbSLOu9TxfIfy18ESkzgmFV9TobMuyWO8qOn9/YTo/vOekGvDsgC5ZuL663I
TLB24ivT0Gn5cnRPXloXJ0AHRpjBtP6VYeCMSk31/1E7zt4G/SXCHpqF7hbC+vrKBHhXU+q2mI/w
gskd0mUS5eBqCo7uKY3uJC/YUf/X0d1EhwZji+wNOfHFryUWCfEsbrczJHLzLE1jY8Mqj+LDvGRP
FFqpGr9/xb8l6+poKnyMvD6qy0uzkZNBx4udmLyxFFOO53l5mPfabZujcjOl0z6CNM2/V8W87PvC
y2/FgNli6nTtINzuo2DmvwVdMuJIIrkXSDiX8iITcd+UL+hrEOSZaUCAnKoPi+6Mfah1VpoSZ6H7
d1baLAYbRVs8u2M7wlgl4+RuJgVwDmBoZoDtLGP4z30wbxPUY+hBE8JZ5qJtI3o4U06XiKM+zDME
YyO2v6ZUR61dsup0jN5/Lm8/aWz6TCOb7BgY4qVzoVtx4Vd9LM9lq0jJiR3q3MIRUe+b3eH9S705
RqE4Zn+A7wvlLcKyy7XaGwy7j+Fnnl0yqcOkL8r9gnvqHpJhehjFWCNIyYZdMeZZ1K3zGlCSg4n0
/l1c/uDtJkwbnQOCG/77Z3n51/IxZPVgq2VIzsZi9Xufgu0nt5zgY65V8oF86nJO2S5ls9Fl7URJ
4l+GMbRxWiLwJD1NVk7GqQXBnGgc/PMN9da8cPZoQucrI3WbD9bIv/1GNgx811TFLF6m11MKUZVe
bSygTSZZai6HpsG2NgkXuz4zHSkmvD+kb5aiLSdg01KzQ+Fwepmn3mRmOnlrrLDoas5xbjK1t+Ym
vapHzb9jABpCleHavn9Rtlrmtqn89xmRAXZ5odgA4oNj4r6YOgtQ4FJ3Uv9kDM48Iix1iwMRXFMS
+HmmzhjXR7pDsGgPVZlr4SiU9mUx+aS9jBwBJ6blINKNwzq5FeR5XT/2I5+25uX01AorfakzLwUZ
XOpIkJLkNkEudD2lXvc0rG1z9jFWPYDHw+kCBKoN4hi5ElpSo/7TF3ncBk0x1r8AKud4s1YYugnn
wmSCDoG+Id5Bv272fOrZ1wk99J0cu8bc4XdqxlCWVtnT7ErRPnnZ9A0YXix2gtgKUmibdH6qZj2+
bSomScDmefx98rP8tm9h9lKN34K7p7hBQ9s4uq/gFfbySjXU8dJ2JctsioebjDC94whJls6wh/Gz
T3rojyk02IpUyINupPDd+9E/LLZXPK+99TuTcY5uZlE7zRjo/QljUVeWLlfCF4BB2GlNDvAAVr4Q
IKT5Z7V3CYHZp60m9+Rk5bcZVbKIXsSTWGP/OJJBvBN66v42sV2funwdfuY+maoVU2voExEUDItN
rtw0w3tuF+/X5jgkmcG1HzC+mN/J5VQ33prT4nXtJiqERv8FJfJOl339i8opipqMzeyxMMT0NMaE
hKZOvfzsNXc6mVOKSLhdu/oPVlFxpxm1/lz7NHy7ofSuZdMOT3GMKG4uaKqtxfAbqKobjvRtaUNN
Ex1vxz/EdV/vqlbY19Vs2FeWMt3ryWj0OlgIIqNm1/iRHOC9m+6c73GtjUe/BKk8zXW9m9et/50O
RThV4/IUV0lzV3AevbXMTHyWVrzuSMBdgoIjXHWICdtg/z9az5Omj5/F0sxXdZO392tRyH3HISTo
J6OlUVyW58ofn/vUSE6WO3cqGPSlpcc604PM53iPTj17gHdth+OST+GyrF6YTjRppn7sbik/Lnuz
oqHFPlAX9L8anP3d4rR3uer0qO66Isr5OyHkEQjIwL6iMfWdR+nrXRLMeakonVrFCYEvNWinxNzg
yuxFJ4zmXvVMe67eNYEsJwleUa/re4XN9QoxTPoJ92T1y96cx85CxHVNONyh1GWyy9KavBxFCHM+
dHYCeyBxDzK225eqXs2XxOXsZ8cyv00Y3nt7cfWv05Q0QWl02bnStoNg41frbubQEPgxkWQdO9nQ
iDOo6HPu7yqqld85f+sEy+HmRKKundYKLkVW+iIo3Z6aqIvwsL4B60t1JyPpfO21HT6OXcNJh1SR
8j7vqa2KROgI7w3vGHuze+QTyDmK9s2RihDFQqJkd05Bvyer7ae4l99yja5UXXrykJWrt8f9v2ej
+NQYG8W5ZcEv+z5G6E5/bI3H5NiRhBKuykhQIFbeGQ01o14QWRAx8/nfcI9at6mZDVpYTsP46BMW
83WKaesTmUBwinIr8ZLiV/uZm/WSRtVYmc+I4vR5N9Ivv6VOhrNzQYak73R/8iJVUj0YF7bqO0ff
4OJ+vcqWhKcUm0HiwW8NVYcceO8NkpyzKXdoqDFcnbGrRUpzpelvMkt9LxXphDQIIX5nDBrE7S4q
R7+5keRHWDQ360W/1zLVPnmEMM43lMgsAkocStS/yNz2iVw22tm8yejSGrhExaIZ2WlMsDxW3Ijd
OBFNnuTOb3XtztYktC5tkOq71RCfp3ws0sxz5hQMjk84XmIZKE2pJge5bYkIvGhKwjVpRDdJwUIT
Vey9sJT6+XjIlo42tJG4PxHpjc8j9hXMM2PxPFuN/Xvopv6hzmq42F5bc7+FswkJgHOvkMuDjsX4
XiIFfK5dp9kXbrw8pYbe7ge/GaNCevV58tUUGJrZfu90VUEEtSoR1pae/SzmqdgBsyvPJMAQRtG5
dOoqZ4pBaVJYo4AoBEFWZK4FiSqkCBwnK1gM1ZSiVp3TcC0L7dpLZJkEmae7d46IwXqX1lh/zfLB
Ifu36s9T53Rne+VmRT3lRy9r+6BpjeFZNhYbo0xvCLMxFgEjsmrPKk3KL3HWuFvhe0HMYZAtdZcb
9Njp+N96o1GOQefoiclHmmHn1TqxyT4K/4eYBRXX1JMmhQPDOUANde9sci++lQnHEGRFdiBzvr4s
J7M1FK1oztacpDtMgO1jkfvFDVr3/Mb2Y+NIhdf8nNHm/6QvyGiZ98Z4DVANoJVLtLU+jeRuf8oy
Yz01tT1GTq/Tw0uM6n5l/XruPNYcQjvFVVe77lku3vKSWCI+wnL0XvrR3uyr05LTwRCLB5t1TGgu
94SDB8UivOvJlyl25FEc7K5Qj7rQrYA7GE9LpSO0yKqMJSGpnxvp2SEap3lvw0wKk6LKPqd+LyKs
sRy/nDg9k5LmHZdeNApJiCUPxhxn7RYg2O2NvFdAfkY9LXDlZd6+8XM/7Cg+3Zm6Eg+ytwAiS3tQ
330mYi2AWEIDh5dD/yLJo6VpjBIp0Kukf0liEPeuXFDpr5zw9jFf7fWKXR2bV1keaYTyGYBbRkWT
XIuiMu44j+KyrJspiFWLBzwh/iLTZweeFjGRDEYaOnH9bAI+v8sKwyFtSJnUv1rts1RZt+8sDssp
Ms/HfjDmI8qc+nEgbelzYwkUEVUZ30wTn2kzWg0mb6x3ejlk111HfjLZpzMKiiV5TIriZzLn6x0W
LvfRI7sk6tVs7Wdryp/spum+qFVXNzBLSH7MW/spM+r1YNW+wfKZaz8Ie1qZGtPmNOvjcNR0ZZ7Q
eC90KnO38o5ma6Z7pSqadgn29LGnj13n8MIwO3k39hh7gTDl9i3N/tWo1ByMc+LtFgCFN01RV88I
SP/4lZ/tfEJBjkSIychK8gpFjeM+Yy+0aZy5Q0S3Ydh1DRGA/pyIQ0sN455yAvkQJqIRoge6e7dK
yx2Hyx7ibVX+9o2ijpZybE6cp639YA7Qj5uh+B6ztUFtUBQRSaNGYFRJDI7Grj+r0ck5UrdWSeui
W85ej2oTczIbvLlPlzu5kILaGiw4LXu7aPJN58qsjd957s7H2dXE0W5sm6aOoV05Wqd/q11lsnnb
pAg5RQoiDzR89Zqe5WGrer5xfS5EQ0NwHhznEBvdaoHryeNv7vAszN8etpmGoHZig/o2nOYkOzj9
WmQQtMweAzGLHXWdoZjL0MiLLYihxdg7m7V4nBxd3udJ6e9twh3o7iZrNDRlH8VWa1/H3uTurNF1
f06ZW9xo3TDsys5I7mlkxoQ80GQObPSWJ60c25Ckv/yaHEQXqmKc3dbD0u0RDblXE0lmdaAst/uN
vIfdua2q6t7Qp/XnajrrM++t8+ItRX1lC4zma77Quy5GWqu90aZfdXfOrguj6b+Ppl6fUrtqf+Q2
E2KQzI4aw6Ey8Ka09f/j6LyW41S2MPxEVNGEBm4HJo+yZUu6oSzbm5wamgae/nxz7naV09YMdK/1
R/IwEcaJ4mfU2YAGFHkhv6iIoVpPDlfjjSWAe9VLIRF2uqH6ZqZfWnKKLtnDKGe46EqExV5WMLVO
71ef9DhuH45DoBeJC/ZPK2vmhAvR/TPIhX/LKhD82BQpI0RcS/9Eg0f4tFqUdOxmZ2oe6PUO9vwK
F5fXZl9Z48lzpNPsXMu22stJtTcRlM5TsFruiUfbO62t731aBbZElVXyc1V8+4epGIpnTND1m0xT
/RSqzYd9c9yTspV6GEYjLoMW0zW0Fk4xDfz2XmUW9sBNbd+uHvxip0aqYhHLBccsNwvIpV7GPzCd
80ureyIDi4WfwVYLvFwbBX22QzKhnje3a69EAtsPk8WjGutVmK91HKt810t//kHw5bBnlrfjYu7t
5yzocxYSpKhVT8MP3ET73E9j96NQrnVM18r5rFPmu3mcUI7lBhVWhXH1QaeBc9sADGI5ON7vPFP3
/Nh5+lUPHete7VnmTFLguK+XSn25UbFQqun3iG8GinEu5LkBLXUrvgrGRKUJ6euHfWnQ0yw8xKem
H7aExNj2tpHW+q+2a/PqTyZ6lXlgDiqoi1/N3M1kb0iTk7jmzO6uLAd9UHPjP4guMC8iHSZiex10
FrG/+uLnVC4CxU8d/biHI3DeyEghh+BglsRrqgnMLe9+t1U+Y6WpimT0yxGt61a+WDrzb1notC+2
p9FQWfP8nevMDvZO0LuJ8NIUnWkUWZw5dn3G7TWpGHHV8hMHQXRqVcADgVby6OkxvdBmb57yMG3P
BIDoOhnybFFJIcrmqxBO3TCvzEi3Mt36wY7aJzQ2au62kyGYa42Z82riTaZy3dkUUzdxHm1c7nXt
lP9toUeTuNWs25+gm6oz8ejOXeNaj+yk9cSDj4Q1xElFLQ2uOT/J7uVru0HOxY2M5WjXBun8RKhz
f56iaf2V2Vn1y5KDQVAgcwYxp0+P67Zm+wzE5DY148r50Tj7IWzrpNOLfPKIkY9FVjh/qxzZuFwc
9Ue1XXNdwVx+5AWVdlrmU+LkG53Tfc21gVD2WBNm8YTNOt837vqXWJTFJ0oRGZxA0/FN0+HynI2R
OPSBa/ZkA9BPV5uN5XNqlma3LpmK+c6jP/RsSljmoUZ46oVMVZvai3ptD6qWEQGC3mM/osvunYD8
5mb5o23UO+nQuhy4tjP8K0ybXf2xFeNuhOb/cFO3PXLIeld+BsVlF1inbRvVPs279Xub3fZBwQ4B
DurmQrgfz7Dle3uVqu8onbBKL7n7BxBEHYc2sxLBaJUIvcokIPD6roDUyZhhmBq38GVhH8fKHLZX
kheHQxe17ruYrW8RqezFqYb+R9vY1U9LEec415v4sxEZFFcz21HGDxsLL9e7rCnyX3d78T+WSPso
pmi8Yk7i+fTtddsjBkkTJJJbEWvTFLz0Q0AsLVE7JuTHrbvSnMspKL9G44rTzMD5U6D2/AogNV4z
S+KwrWXD4e2jzmq7enr3rKClVnUT1b8Qn8oNr7H/UtiW99VpgnLouw6ScpUOuxqG6wcvdSY0Rf6C
WZMOnyd/XuqY7DCftZK3oDaVvmfz1OWeDIhg70Zbf8wxVPzh+F0P5TQ4183ZvB8IhayD5VoL++Y6
Oi9D2vIbUSw/dgTlJC4bSjISl7vXcl1v3eKa/GT0oDi8neLDzgM3wfNPDmPKuo+n9WdJRfWucyzv
6C5knql5/qjJeNoTwbzFS9599q3/ZtNBHxNZefMYYHeDb36FIE5kOntIOjW1yJVvyWShzv2gkC/v
1rJ8ZqvjaqnEV+1oe1dlWM89jemg6h7HrX3J6uwPmjrQmf4ckBu9C5V4deh7Nba7xUw0BKoNC/W1
WZXyBzEJ5GE1JEGQG5T57aFJ+3CXz+NReEwijlndWNX1g7tGLcPY3O6NJFBzRSyPkQkkYMBiuGtc
q2Wt354Kf9OY+kOMLOSyk9IdHRaSXI7RVh9sQhPrDhW7E+Q5+1/AmbSpK+mAb64Y3ovS/UlkqEj8
tEjjGZtGwoF5SsvwU7fqv7y/S7abCpldNGKl79sfWcRnbdp/HkHpibT0tVfZqV8oz5Bkk1beVu0C
MuD3Qea/T8rTO2Kjph1xfCAnWz4ispV/CEtyQRDmP4R1PlKEiD6VzAA0A86xKYW94+V0dsZUH5Ek
zpT8zXpPsGm5g9DgHdS5xufff65d/c58S8jewF8QmghlLWqt1d9leXorQvs/mS1pnDfF/RxGx0fR
ZswouR61sBgQhTBHk5d/q6JnoTObpNGHDHzi754ma0P3VtsyqbQfxJkDSlXpdtoF/RrGft2ehwav
pLXM3xhtHgYJr6UVHSzFyFkVzAPtNpBwO4GnBA979BGE+P+swZZn1ZUcW4H21XdrqvWkw058ED/S
/5vTsP2Oml6fCslrvgvayXNjJAnzexd4HdijVR3kgIV417GMvBRpIZ7yqu32JJ8SSoWU/ho6Zjkj
SyBCiwYR97oVm/ukSjOVO0inCZu5lJcQ2V5ShjkR9qKZ4znd7Jufl6y1dAzVz8TziOSOhCdGlsPf
3rGZzDp/+RWtg0F/G23tLpLFiEo9mE49+9gt15in/bnWb7NVVEQRLvX05Gh0364xqI6BeKdpZ0Wt
ddlIf6H91J2vy2p5Hzz4xJtZgdSxEKU4Gzn0JA8M1qldt5yA1kklIuLroomg2VfDIH/MFKc8Fg15
2sMcro965uIj1rJKJsDZvfbN8qKzImckd6PXIFzDXW8I87HpKHkPdU8g45Rzwc6z+ElS11ajZHK8
v1lpk59gWSoJCdE7hzPiQbGFFwgck2BbsRiwxAuD0DcCl4cq7E4Y/aoz6mm2ifTqtkSEaZwU42yx
LbTu55Bj4rGaSO6mULzS+QrGQnHLzjXef2hT/81eKW+eD9Lke46Op1V/kitGYHwoPwrfgD60pCtV
nLdxg5LaXYXYuQrMrJ+89yy3fCq32l/rUle0D4T1mczSz2VelwMtBOJha8S6Q3HrIusuxcHjM1q1
BdgcbhfbG/IjCeVW7DYy2zVt85SGNevG1H8GU/A3D1Vz6I33bg/5i2oYR60cmL4YEfymJ7KST+Xo
o/ceSHcpT06ABaKtzGsoeEsaOFZLuAjpy/YN4+lnIKa3qaARe6pVrKziYfKiBzNnL5RRUL/ZyWeU
sHZsyPNIosGMNicyvqAhw31R2l1+sGf9t6qHDzH2gMTWINlM1Y/GmT4nlhW6EfLDGpYjuvRUJXml
gr1VMyOGHcyGRYnKQUfaed2cWjCkDf+G1aTx4Pomzkv7devd/Oj53U9HMdV2Yj3kQe0cct7lbid6
l+nEpgLkgbUzwCxiebeQ1eLTqdv0WavBSzaFCM6LtPeSaSxYUcpyA3wi4z6dfngNqdGtOzQP1rgV
QObta+rYOapt2kAnG3U7N8o0pb86UlEIoiAke+6yJyboZ2elgdXalmMdgDlWKdsgvquemgywvRHh
LR/FyD6xoSP8WwTKe8iJ1XhndQvjdSvsM5SLjyB7Wn50cu2uU6etax1N/htoFd2ndz0g+uk1xcJT
Bf0bcxToSFpSVeDI7DB6otlTTjKeBr2CjCwFoXn++Mek0b9MFmJHLJmKKVYSx81Z6TjloK/cGlX5
fSQi5Gr95YRthPaLoDKnk2PSBO24kzA8sb1ShNEUW8ZTud5bL5poF8zNo/HnPBkH6+oXDTPzuB1I
536oJX+h1bVV4vtVfUTs1F/8wfnAYdyfVtulejxnb/Ar5rmgAOifptY+CGmghUz4sPkjFSFdF8WT
Z8FQlU1zFk3/Nm7bP7Kpv2p/OU5WkL46o8aq0Lj9tWpFllQehkU3tPLDnGobLKl+wgQF2BeaV2m5
UwwBnF0HWVxnQTgLgesVj1z2G+Awe48UHQAtFcIKhgdyaMnBc8li2k6Z1X62RrnXuV6XuJP1P6qi
sqNA63QyayYS9AF3AGNeY19P9VXNOdCnVPpQ8fXGvmfeqiwgNsf4FTIgWyeZDMz7AJ3zvgb5dPAt
fH7TNCPTj3LIOBLr4hogjPhiorRJgi9fQJ+CmEIJgJluOK1j+jX0WXYtjPyxTipLtpyYHxxWHB0M
eq/z6uhb1I3uZz07frzV+e/UQclJFZQ8e8tYJksHti4ox0wENWcZls04DOvhGszk5E1ZBOdnfggf
g587t095zY8k8/LeKyP+0X4yHHtnDY/YouczvodsDybIeYjFbR4deQuM3eyqcBzgzdz6RwRTypnW
kFgULNGPLQv+W8bhnzMC6oYZ5KZwlvEJ0vSr8hvrcIdDLPaSk0KWcfB0uCDVKyVbFfl2os1tKmas
BydYwlPNqhqXq3grwxYrVu+om47kzXGVTepPTxZ0xgTuDLbe4RW0EzkWzbnX9+OxwG4wdg5xqD58
5dBGiZTa7NNJg+XNs4Orc1WxIUEaSawvDne/xU66VNtMRj/qavgomyp9FHldHEztvNeK38n1pfcs
W0UySbirUHX+fvKdaB9U2xd0KVucVhQ2B4vLR+aUxyEIxmO1Tinejxw/2ySvvAtI+9NWvG+jbw44
p6KdoxdFJVCVMxWJL69ccqxuhbfXeggvKyn4OHXA04a7JyJVxbfn5PWetoU/rje9YdYhr3OqmUvD
MWA1WdMDZhqM3OREHdfFXb9muQomHzJTptb0saW2JwaJ8ghQ6t9ye1BggU69Z8XYVy1QLFfYPWkz
KHZlZQPz+DhJi8bBeNl6TgKD25yKsPsb6cAApeE9pd6MaVlugOlZORN6BAEvQWBAMdzl5LtMu54a
rwMxayeiTfRDF0YfEdlWMQ/BnGThOuI278ZjYfWvVskjsoOsUCRrUufQBh0UVNnmp6mY1Fl6lpNz
GEkcYDXoJXeEzPcqM+tzIKvi2LtOzr8k2xgTTH8mGfOH5LU6WmH9bwmo8vRJS4y9JqtPIm16XB1N
+V/kN+2F4NT81E895dBZJnZyczj9BJjB5HMJ0tm6XLLFXx/N7H1qx1lIXedV0ubuCN4qUbOWuswf
8yqxvpXTqUzD4iZGByDQ7jJMmew0OgqrS0FQ/4tZQ33dxtp5sBthvzdNCWdb9+2hcMGOvEq2hyUk
F2Gnrbw8CD2qc0F82N7r3OmZgDDme1uqZEr9fmfdQ9C16f6IYcuy3dh15IQEdV/ERUrxnK82Mlgd
uHDSrAo32eCsk7n3NQgZaC3C8GgH0LbtPcsCDhzs4rkNsd5FFQNfL8x4CIhp+4/zvf5cl8qON1Gr
pzAouzOKlwXcr5+ODTvyma29PWdD6b4XGHI+65p03C6T6bG3IZ924YIk0rLuiWDZzLFCyBSluo7c
y8GqE+CG6hCERDBUKC73SAr5SLUHTFxu8glSmOepn9PzzIGSlBWPMxrFgAeVhwQfw3Kmngbic21L
yrMidL9T03HbY1gDazDR79WnqcDPu+acijXYtSWB47XtD3FhV9iaDKhbCOv1krMiJsoP5mPm8iCX
rWxPXpV5mPnmZ0BDihPmZdwXVqhOK2PI0atT7wLWqJJGZUyXthjoxaMwOMvsx1khmN2tmtPH6dcZ
+E0wJ/P+XdiWu5etJR6alQJUQ4ks2rmWuZ/zcA7nGrDzxK6Vn3TJC8IdHCX5JNUpnxn7M1HkHN0y
e1BWvpKwu1TXHPFwYrRSjxMxA3EWkCY1iNL+BrrJ4434d84rr0lyd1vjhgudLuUVLxhkcWLmtdgH
k6MvSFuXi94IXirKfDiZXA03sjHL65py1hNzFgSx6LnBuMWXODMoV/ImJJ4/n8V+1Ho9expcwN6y
GuKo8mg6WVXEFaEAD3r098tQDgSn0cxVF/UMZsLJ9uyjBHlTsleH3iujK2VvjJ+GQC7YLwKCAfsR
2VC4kN8MwR78lxlPoK5UufubeudK6n9Se9We/cHXt6XbNry8vvql8nzAcdaKxxbD2sHXw/BnqbR3
XNAjfpQjyovUFe21b6L54mhTvjqqrv7Y8sWaJKu/jbnoOYtwTu/ctVn3daSH69Sv8pfvp9lLutQ8
D1XoIHRAwfIVdCHzSrXCdOj5jhV41HabxagnZ5P2LzSSzT5wturJKWVwhh8QL2xAFUtIOBTfnalb
8rwnFL1rXj50qPwPlb/Mz8Na6Uc29uDKflLmyeINQDQS3v9pAJD6KhtnvPT0jiRhqGXShFTF+Slj
5s5uveZXZenlzAsJB4bQ0bn5A/uwHsvsUlEW+KQ8f/yPpij52lglM0q1FOHjZDnpT5/QGhZVHZCA
ZSKftV5TcHED1Zl/22kfYdPtRP85FeNw8Z3F/aolapjCA9ifO3t7bi1R/5B6s5NhLPLT4C1tQtKZ
fnLtaSWTGsEaMX0qb4hcUM1ZzZb1CmLY/m7qmU989Xv6e3qFF5tA0sd6auZHMVfmKVJl9mnssfzp
66a7LBQc3eaxqP6N0ipBSiEU8aUz8Am6WyzkEBTROzc1WNOTDdZ5nrALPBHU7+9mXu9vNbrrkxvi
PdqJ2S1fU7wz+27Jlxe3xYedYxVhVgCBbGwhHxptnFfdSv8NuYPLFjpOULp6exx4Jy8WNH8CwD+d
5cZhZXoPgxYt4iWKrbn/bHufxyJi8Ge1KPR8I4eqvVgMdz/bTaaX1gnsN3u05l8d+ikubNcB8lPT
EZxZvA2zgDJaikGxAXfys7Z7vOtmNq9q3gzfKVqIwzZ7xamiEQjYsi5+R9Aat6H3p6tgR7YWw/BM
2NgRmpY8yD5sgDhK/9Uh6OCXy434zlxT/+PL7E/NDGGDEZyQbzg0YP3JyYYbCnHveY2C6cIx1ryh
f8EpjubEI6R8yrskwG9y4IsvTll/Z/a7acbaDea172y98ir3eliPPMYUyEXefAIoCl7ErKI/Vjq3
BDCQacAo6nAI5ADnxC5mF1HX6nNc7e4aFU3xPqxBsSevs9rXnVe9cEUxkAet7N7CtmcJ8wN/eu1o
mLgSMmT9rl1n/S6GjhRlijbPbUjMVVF51mEl5eE091F5nR2Xy6fc0IF2fvDPrhrz0Bc+WuBqFK+K
q5fKVwrpj44zLZ+kb4T3Tp7g5jkqf24Bj65oNtxsp4vSYz8w4XcmG+fCIVjtq+BOjyrbrV+XsEUn
laYuE2ERffUcodfVEdkDkQJi1yux/a4qz91nWc/3LtLyTZMN+pMGmfGnIT3iyXWyMgKdC9tfkbva
35W2Jpaagaam3l62SzaO04cIh+zYBSga1lV/l/1oPlYp0pNlyimLh55UFneauK41AqUUzCbnVB8p
yBP+CCLX4LKzNYLq3eCNnBaKCNWdvRZe4ucL6a0V6YlHe5yzh14N3Z8NDZIPOFfcg5UyCiYbz9Db
juROHUdtootY/I2mSr6pxMLDQcOpdJYTVuswwUVEyambZwkavPrR35zul4+PIJHR7LxPmV/uc4a2
D10v7M1psf5uEZt8rjPKO7PUJMlvS7efTOv87Tb0lEAwomYyddpb5DbWi4PS5UOi9r0sE0KYuLV8
zp0gtZ7T2cn3xDtkByPc+eQGrjgDndmnaB7axxmm5yTodnwoI1IG0nSKzgr28asp3eGl70r92xpS
klAn175szG4JleP60NybWwc8WInNqnzSgV3cQnA+LnwAAd1M6rGYFlydqRdxGip9LZw8+90Mw5z0
WLOZtvrmoIM+vAYMqwdsf9kt5JpIVFiFfDXCxdRdG3Z42fvzpaam9TCqsX2g3s71dvMYRsSgjv4+
sCv5xyut7XkInf5ZBp56CLy0fiZXM7sGMEMMhDUBrbCe6ceGweho8w0emnBt6RBespmE70EMuNYs
DKADySD2JmEV0qmFFpIgL884v6vLQlxNIjgYXifUgLBB7mSOC0WMBoZshlaq2xwKIVrext63HvKx
mh8m0UyJT55JH4PujJAyRn1FuVlZqkYF9RR0ASqV1uZIc0Kx3urNKh8CiJ19D/BBv2Wmnqd1CbFn
WqDvkzc8B4H5WKgoxvMVRcd7kxiqSSv8aTee8wutnbzRydhcafdqS/py2/U7LeRw5eeNEgMIp3eC
vD9emDZ862aEYbKU0RTPzCHHXLXmipHN/O6GZXrUC1XU/Vq5bwgktksxV0gIorRxEtta1ZExQXJd
dOFj1SMiQZOV3bwAdMEziiif0dgOt2MJQe3bbrRv+tQ5W6OFeq4Ol73lG/Q0lsI4vY1FN8Zp7frf
Xl5ODyu231ds+e2lI3Wng59ovUNGTDDypY6clEpM3SvRGIipwH9AGQSUIFvaktiLA8oy1+Ll/rK+
L1vVPjQ+ChlUatOyw6uvH81obdd0cLKHDannm9wUBQo+zX5/QIvIUbHd3vvvHk4eh9lAEK7pGMSp
lA3UyRIVkUWNd4f9q61DZFk1/e8SMhSolTSjRROvjE+s+odZY7wWFklOg6GotKQjO+H6GGD5gGhj
ryDhIZZrSU0RQo2TmnL5PDrG49DhcnhGZN6gd1ZNuAurpaeGd2z+RMtEcFdmwyo4Y+f/N/iI/QEV
kPvHLbE3xQ6vf/VfWCwkpAStex29dbn1jaWPoID6hfyVkEkNOGZ6DPw0/AzSif7MlUsboLpUUC0N
I0MzdYcAbpbcKEfX7x6h0hM3bLWei0GslyVQzodD783v1LbqSz5EPN1UxkUa8Nk0f1PNPg4wbPSv
SqU1cJlGE8q2ns+XSQYE7fRV3bRxMy+5eBhdu3QTRtBsPVSKRozzOPYEKDtVWVxTOOv05qB2+BuY
HtujNM447ey7xC0eyZXTxEOFbXF1sjYaL6LgVbmansS179RZV5RdHrG2ZVJJagcPA2xS/ryt7vIq
F5G3+yAHz3jFr2Zlezh3lNZoltV26Mtx/WHkvHgkaq016GxPTSB1mrDWe2+lliBulVE1OW6EJieF
x5aErDcYsnNmhzDrbRlME0TvUEm4SjbhXacAk7kJMst99/yp+fbGivSCzI9m92ENhkAfCEsxbsLX
vpob7+pQsPpl6Y+Fl4G4DGdULq0ABU00WpfdAnk5rdkDKgIEDBAPBJuzeal2PyNlApujX09dyyHY
vgzn3ngzLljrXeKBHijXxphb1/d2eiIjq1/28HDsUoGOHL7pDWNhL+SSg9yxOh7ZLilvmYqtHOOy
w9RygsjFH87omot3gjdw6ze5rupTWFdtTzpRg4XbrtuquZLQDg0pAa03Xj5MKntwFD2STYa/kYgR
x2tjpfoyvJoIEeuBLLf53m7nhPWpnOc+faLFMQQlaWxsmFC6A4mheV2VF7Sogq2xteinK5j1XEKD
mhSqlGeablxXI+2hY0+7OzOPVbZv716vdxt44TVFQRkcXWEUdAcjxKMd8cH+ZxMFLGL0kaBju3VA
XLmvjFAReQAd95DvZ9ChAgXWckxLSet8vW0QUnDFyr5YHY7knUus8T9Eo/W2W0WxYj33dIsCrR3B
RdZ0LFz0FkG5xjJ386+Gcp+c9TpFSM/kVJJ8Raf3TPeE2qhAaOG69zrKQZCdxXfvITI119wkfRSx
21pLwzJRjuJQ5lXzqTKFICFFHVoRm12UffceznNV4loYHMuYHcIFl/8LkRH5fwtqFruAWVASI4NH
48PNzfAx1maEc3eQnN9vpl7AHY8gy2nQtbc2M85P3TcEdG2l1QVxU05NfiyAbka42ZbeQwX8PN/v
UIbjAvSIA7cb1/+MY6mS87w2Nprv6atyOFxwX3U1fY2CWOMXW6PfB+nzSvHooB/wlvNyp1xN7ATY
6TF5SDQ4SH4Gf3I3O27t0mtl7Ac9j9A9kqTtaIzHfprorumcY7DgDtrRZBGSa+ZhkEkVceOHuo8i
Ij+8SfHRyUmKfRT1CMn9tATIj6iV2k4TbOo1qgeczVoubvtmNoIjT7KuqhAWKdXymqOP1Yns0x5Y
npX5ngfCHFVZ1s4z0WYjVB/HoDjQQqyp5i6jKj2Qh5+Wh3w01vqBlC+V53DBzj0TcNb5KaL/AkLL
5uMLfnZbC+7sm7Rl20ApkyayHYMh3vw+SP9uWLqQU5Mia3/Yo65tYq2C1L0g0VsowR41W0GEWAPE
dtgCc222IoxUrEviR2S8IgUqC6wxaRby7ou238OFsrrjd/AixHCDgI6zhNP/tasNBCOid9ijFzE6
G9zX1tlHzri9ExKVV4wover2hj+Sv06bUOIckmlIEE5TFvJQbqn1YW3d8h+fmTN8BKVjo/Z1s1o3
nIq9L2HD5819QUvX57/olBrHh+2e4bB3vEWX/FO5iyzFssrmWo/bHLBN2iPx8RiZVP6vkiuxL3NA
ntsjqf3z9jn5uGt3o0vfBTmbWTcCrTkudxHAEaR2ieLqmMtZmD/uZsaIfZ+VNr9DsBgtLsNmzHyz
7KqY0YikcIx2WorEsS1VXTBpMQDEogXX/F75+n5EFDeu5yE3XYTkBXMmkXGpG/5NwRd3IcOe/RXN
XfBul9NE+pRlCnufeenaHqdRt7+RuuPVTGVOyNdgCdmcKmg07yJMb8EBVeyy+4GP19oFteeXX5N1
70AlT7iLnhmuYDuquw0ntqxQzKTYyMG30BwNuf1v7XKnTsziGz/OUT8OtwUsRcCUugCjgQJMRrjj
N87JdRo3uJqiBlW1TRaZiwS/b48mq7unIrBydayHciPSbUSjiUOpZeDuOpQ3h8E1i0TscTfHRFE7
k05QpP7ffpMzkilTaO+wVZH4T2/wcLcNo2mVMN0sw2fvZp1/pH6rA8zzDJkJXtpXCZqjsjs5HCf9
Z7OMPu5E47RO+04HrTcnoTNs9iOMiTIEGUdRfou2Ug43t0oxQdQiqPRboyJpvYGkcsAqvHHfhWLy
PgiQnPIFvAeN7RRCJe1QzGrCzaaFLZg9CfORO47e3XC9/MnC1qvJJzOtAK0ivq42yT1IhQwgcObp
GMl5rC+4qRad+Npb130p7xtLtmVdEee51c6PDgrYNK6AjKrDUFquf3Fdx9QvdRmMEsm92/0x9I+a
nWNBk+xLECzEvAOUfTzX7IM8pYsMHqJhnuuDcUnAi6NBBSFS2UpU1xAvWniQgUW4X1VBOMZ44pwC
22el9RlZJmMMZBTmjb0RdbcljQZu6AwI617VTWQjvUMMmXDO2xW8gBa0PYzeXCZ9sd3FLEh5mY7s
jIdmgHwv9uHaT8XVK50K5U1LGsJzLvx0faG0gEez3ewZwrdQ36prAydGW86qpBCduvHcFEOWmKnu
50+37vIRbmVuCdy3BW0eqFTGJZ4jW/T7zi/X5YsC4jRLZsEMvR+byhsOti56Bv/Old2u7mbCcqBj
+//yVXo/dQ18kXRjKBtMp0qGSRW4y7yPLLqid13jYy8BOuU4hQW3K/JvN3+OMTAiXoysjd7jGgjT
+ifHrCy+YYFVyW8FojEvrdWwxq9go4ougn4stoeZKNntyIszui+1XwCZR/0GKqrQ8eIrn7b8X+g4
GAyKmXoHUgLocQBTbDy4mLkz6nsaMjVDGKcZ9AZG2Si++w/6c6nTbrsE1Jn/cEMjPsesSYNTnbk9
OXH/l9iayIp+Sa3D+X8cncdy49gSRL8IEfBmC0vvRMptEJJagvceXz+Hs3svZqKnJRIXt7IyT7op
VxgyXjjRv1NliSDsaGU/H8kShZJT4pjMXb3lJhRQ4BEVfABlyHIAeN3TqACycj93AxwaMNpC+GB+
MugZyELxHdt6L38u0OUtj9k/Mzar1BXCDgIFywy8ouJLDjR7m0RCdxd0jKpGaEwvnSoq31OhGf94
JXcvpqrjHamLBEScTjRhO9Mfd6C5BaNrmSwtDx9e5xovti69D1mXvw5xMs+uJGcrvXhd9OykUbXo
L1zxitu61XD7k8t12rS5glmMdruLnKfla8pU5lcGZ4AHrlJW/WwgUWT3nTarvHlzMhbLwvt1mdoQ
KzgdB26V9SH7vknBHV3Oc5tQU4qVYlNghcavWwgsS9hQqqKdgJ/LXcvkDrulL9wYPb5Pz0WDGjZB
whiFVybhpRea+jGD4YHEuSJz8dcthdC1nmTFqrD443StiS7VmNI4HkWRrrDEGfrvPA3zN1Rzszxj
t8ZusloyYoQoqf1Owxm+BoNaiv9gKkSvvWnM/6oWO9cOj75ylvpQ90GxdFzRlnrhG6oKr2mj90HT
N+KO5kGqEGn+EzvSAqsQ+cRRw3ZbtKsVCICJCKDlg3BZtby+YQzMXdRxKDI54BlKKDB7rJaAbU7k
B/RndYAXK03SFtU+2wGOACcXWpWnqpPgUx9Qf/G/nDlnndP5T+Kmyi6VJO1Z5hqAlLWnhVQzBo9S
Rvu5MW6Xa59Tu66QtRW+cG7bS1nh33/l5N5E+qHA1RWfNfJ4T3pwPsmHeJx3IHLHqDqFS7jpMolN
RfqyRomf8HTJbfeu4cTTrFd9qAOYBhYLZtaB674DfEh9m6sR2a2mf5qabdG/ALfWfjIzS7Pdanvg
gdlH1meHuon9Oj/PCdaOzmQhWzlWpQQsEN5T7aIKWGMTfJt6s2Vz81OFZWGz8/2tVVYLsAiBHrxk
uvWahpnfm/O2md5bhctdtnjmIJzZfr6k4ehH7fq6Qu7hG+8l2eL2OfzSSMu9GXT7iGWqrXFxr5c8
JytQG77QodWOzUaf+5chFrwiTp1C+DWtklVPiPc3dWRUUmGx8Ig8me8dyYjurDNzZTWh6jjcyY16
6635lezyt8JlGUc3tV+ALxf9s8S9O1bxpZ+/Mm4taSLZffsvVB5WT3mxBK5ypAOIu5CzGplDjzC6
T+PHw6ND+zWEYwW2OpGYy6cKfu/a8b5cR9LC+naxiluJrcKe+skR156PXMaSXRVui8MGodBm4WIP
keHguD8wM6fcoGGTYnMoZ5/KzEK9tKpid+mJjIiLyctucgC4qWEbyleVY3CMTQcAFFzCqzK+SxJG
zYzaPviZFisRQ0Nsyzec8YGOZZkUKkZvgKXVt6XG/F/LlvQRc+BKONJXw1fo1lbjrszf+gHVSiT0
QR+ek0Qvulnif+KpmHkm8KQZjjZNfr5sQhV7RCFc5Cn97jqTmI2iPPucWD/yt6OAA0ghmfEyW7HP
ESbARjUZL2L8rg04e5+R4DL5nFttBzZzjx3kUqrTrbbOs/ZZybtq/jeRAVfAeEQr5jJYGeKW1PXY
cAnYJd1I6Jj8CAkvPu5lAD4ARA6n45ydKHy+mMOK8GRsGJGH4aC2ezKqYfQJG4yUb/bgQEWzNd1K
4R02Khx+PXFjPqVo3/db6TvmJdZZDXnv+m9M9yuCgkJIuGQDX/qNFUTJIbsvmeFiPFPkq47jT2h/
hexLCD8UPWjDcyz6Nf8cGi4zkrGc2Wnn1kse4enFz53bqW6LqY2XoBC9OnQxpVTzvs4Dtj6rsqWz
uyi+VwC8wkFoLqq+aTunCT1Z2jY5ha6XKinthZdLdOMlISnnyjpiINPD3xVvmeEMCXrsRyUFcO36
9LVaXrX6ssyv6+oMGSP+iWfAokIMNHgKsteftQ0Jf8w1b3l9rvJX9jRtdyg7h6CZl3wSte9AHC0O
n0Gi7hvOe039M41LErGWFyU3YeOb1CTdj1opMOV5LODINGfeuBCh6WpPY6mOjkkW8OnQqXxOPkXb
ZDDNQzgDeZecBlniLZ3gO/ghiyPWu/WslsFyTfD2xFdVxuMD+bOBQc0HiyGb8xRsNddCW+1LeOPJ
p3bsiv4fq1JbkLA8JEaPG+EWR+xbQlXEWZ0d8zre1Q0/KTzGS8ldNKragIIKvvyNa4bhLW4NSIyh
R/j+NGuvkvBZrYTsooQHOd+ArEYCRAqamdXr9wSVnLeLqybEXRdYkRMZYI6g73qW3uKUK1EeHVrh
X23o3pqcukwjVRG5sqAHI2KbAc6+aRylyv05jZxYFTNbCBMMmKMnIjTTHu5KtRY0TelLYvSvBniM
t9pl6mTnTgsupCIr1knVh9t4zglXSXvD/CH86YYx/tXQ8Fgv+txsb9NYHzQp9btKpr6tDapBuvQS
fp4YnGsiv5LAft7FIcbn7sBLFe2HRR+/+T4kk9M589K7yYrZUMLlEQUkfbxeRAWUl63Eo6iPqFg4
puPx0OdcyAhSSOVbgjI3i1xJU8tVuSzyWvWlfnCoHgVAPvgz+9N1+CHpvNXF32b6jdtLUkROnVOh
tqEuEmBDSO2c9XwrZKzl15zvbEvW44lH5ZTx23iOs+vcxSEek2qUJdxiM+AATcw186Is67zcGckb
0bGg8ANiiZdI8FgUZLCoZS1qN1Fba82nlQjdn6j0rELqNFq1Yx2uZXsqjbWe98KYEwjQGoy8eJ9S
Vcx/SIrW1VaKqib2iPZ1Cv16gNP+QK1B5ObIC9WMwPBkwRzg46QlzomjkVhbbWIwskYsnUYjrpyY
DaZPhcDLIvyAGbyvZLcmaeTVrrl8u16SJ/h2WI95z5ebgmXHYIGMYQmFpqm+pEG+E+HelBPGGGs1
HqU1bZ/BoLKpc0p9JAAMoJ6e9zDuyYXNnCM6xdpI+NVwzUzFyLHVmCFSMhPC2BeONJNNMslQZZay
0U3xkEdi8yNYLcdIqP5rKa20uzk5VLJ5Y4e6T8vunOjR62xat5obslPDhiF0RRrM7OrGGUwmoAlv
UzSK5A+EewSbvZ37q4AFXhMkgXFS3Ey97HWi/t5nde+u+LccQ3k6ceYMjHOrONWqHmZFYkZWMNGJ
SvdpJtmnhheLkhfScpUuwaevcD6V0kEz++9W1nHSAWYYlmFnUE/oyqOOgQymGbR0pduWFnyMkvye
ZK4PYM+PXFbfaRuEBcrOKzbN5kBmIbNzDEA2364dit/v0FUMneYRi3zPpkGKnVApXhMj5wgCU2bP
Y7tla8rnnzY3kd0U0sRLqaguFgLAFKNqtwvAzgyJYIfpgUGYmsVCYO+htuckVr5qTfR6yThxtd9U
jbwZWHPZSd1eQqn/FFOBLobQqaRDrCsbbq6fFA/5bEUxNQ8/EU21imBAuTbfYEXgwCpJANzQBT41
OWPaIputUktkTIwL1nmokneeYmcilSKncCZooI2M1VXN3sbVT5h1PqMVUsq69Nsot3gRflr5uBmX
EMlFu+EhclaiF8/FXw/dgnFLRJ4cxIQPYd7LOmGkOamchQ8BUy9jve6alDyp0yXVxLPa/qB/H3DD
O9MUBxA/PKNcTvRUfMlgtReoiy7rLaeStV+J7yUL39pOwy0LHdxjtQtEWly2uvGe9iPOFzznyicG
TZSsdHV1g3sIwZo2LDw0Trdf/gp5cmq8cJhWbpxxz7U6ZQKNB8EswCx9nMJ30me+mcmOps9+Ot1H
gn+NMe6yJ7pKQ3SnRFLYqMYly1qfQkynUtl0Y/jS4ZvhEYgoZpZNuDo+q32v6X0jqp2yC9DtnKW6
meN3R6yWMIiwNo5QvkeSb8iZwzoCcIof4QzBxlEOx0V/r7nDwdlx5GofWfQ7GX4cbYqudWaukKOU
OWbB0dEFcQmVQfnQwk3zDBeGFxRl5xncUvT3cBydYdypCS7b/KgL4q4iKiG06gX8CuaorZUtgTrN
7yt5sVBYz6Wku9w8NYsrVrG+VKjL8Kk1oz1BSLcxLT5blDxatZxoVIlIjZvGwChGyPH5c/YfIheP
sIxvi77ce74JzFsE+vlDCu3ezQBPepzrCjRboXLbBqK+EWKi425cg5pI77n8ryB1KbEZBN4myrS2
f1ftZ4K4sTyE8hTpbs6wCBKzIZExsX8UKstbiHPpNBGwm3GnpuB8oMWFuFg83Nv6AG/paJmlO09X
GZjEwFw71SdZ3sZV8kUa6S2VcQPmytWoql2W1ieG+xEAzNLwuMbHrGXfnDJg5O/s1Y3uNak2i/lj
DHRp4XCsrF8dmEwYn2G7sc2e/FKAK17jx+Vi163numL3STO5RiybzhWsioATi308mrtBelO4QeO+
8mBLeBngeiE7xRih2IZZ+kCNCk2HG6s+4Phnx1qSFIrdwrroyraTLkn/Ea2nKG0IygONiLSQxgDj
1ta0OuAME3GOpzgqY1gibIVojKhOkeJhqSfs37udVW/D8LtJHgbCJAVV/cTyQP2aWB51BkuFGftB
ttPMwubyB1ZpyK/6+o+mnHa9ljWzBS/7gXcGpt+3NDvI+CzmF2Bl0ISADPvsC0UKZ+WX2NhHKJo9
12Eo3kRWOTSdprphWZmlAY3LbXsPkogJ+5BSEWLVEhCkQ1fstdGLMmYvJMrDDDzFoKxVcOv3yTjy
j0wltklixf157XZWtmWdFov7FAdddDDIeCTpuUgv5bPjIv6nzm998gc/dXImckoAF5+GuXel+8cy
vtf2DPFg3BW8kC4UDmu6dtlVUL1xei0iQvhBtvqL9D32ZEQ9XFKUXvg4a4rkXIPLhrVAW8xunu1Z
fSv4bJafUjmicuQN4mIQRhtKGGbzY1p3VUS0FfTUkedXFAJB52PjY8aV8WjkV5ldd8c6kEgifRy8
sQNVu8hZsCAdrg6QA4uLpU6h7R5fpslLR+XUrz9yE6O8CYuLgSDcFcnXuBq22AaCuDH6T0iHRfGK
kYtaYCdPHbyFHr6QuSXjIy7eEj/C+jOdfpEfKMNCUTvOHCBjDpilIuoy6kJQc92s64s4eJK0iwmP
dMrqo6A7cfYX4pJLgpkioiWY062svmpcgZORLgVMp3n6V6Ixa9mlzLeNajl69hVh4+jKiSLjcm/N
gj1LRyn0KEh+di5QswQtIcZsj+dz+pIWDOir01qHGS8k1GxAWkm3VYqAdKlufXUsshL6YYeNtnxq
TFfVeBTwnC39Oak1B3ucR9y9ABZbEBtNxL2Y3Ej65v2TRnk2jGs+/Ovq3heNLDC4sy7xCdsWxmwf
0dnF9oBQcMiVt84y+MMu/TTihhocyPaOuqD2Tsd43jXNUbyr09/TyUzk6cMKPe4szXyCG9XT49uT
3GzZKsit6OdEP+aif9TgI9T03Yj8vNXwWUVel6uuohHRYG7mN2HPSuoOIHMMGjbK8k8a+Q2XrETG
DdTso1LcdWMJBBgkU6MS4/rFEBzIS+qZWEHMIvZYD7hGzRyJu15oD7K6NazaFmcEJZhnEg5P2IFk
Tb5icWVBkvGaItaSnvKkQvyNk3MlsWHUisDUIofXGCJT5S3RekjK1p+WsOV0E/5SPmixwWhefkSq
eVeST2JiNj6rvUX1Qx+zbF9osiyNzYKPNORaj9ud37SrLOrGlMptIvHNrlQ3yw8Sghlh9T59E6z3
sBDsZFY23fOuhMtqbaffDEDmMPV+PC8vkK6JyQOm6niCW71zFgbROFTdqrnpjcmJzOwSyXusYZwu
mB/EFwxYbtaQXY1rJxEsdzG/WvUeMXSzAeQvhiuXiB2DEtF3QIq8QfQphH1TbQn17GLCq4oR+sQU
A20s/FC65UnMe6FnT6q7z0w7thz2r7zSG3kHAjwwCp1ff+XnkXUslUCNT5a07cENsV7iz6KH4k7N
BTRclw2gU5a5baqdvQq5LRY5k/nOkEN7TYPR2kQGRUvRehXMqySuXyq2hG49GtY5jG+RAkRnpkis
2SbdjtQ7V+/PKXkvpkdV+QAgVy7isnyypl+lTAjpzDQNU9xDF0kc3qXlXUJGWIdsJzbVoyLhv87W
B3Z/PPK/rfYXaZNNIK5e1SCj8klV442CKz3L0rMZMShIvCvJV8/MdA2H58DcoIJRi1JqldbQRkN0
lZ50gfomj5PdjcghJFJHTOwdDuRmP1VfWfG2oOQWIlURm4i7SFadI6ScZ4YcoIbdDgK+qGWbmuGl
5uF8RjxDMg4i3dgR/vm+HFyzYJyiYit91pvPZtDqr92MXELni0ydSUJIsuOy2P+wXN4qs3mPDM3W
rPOowvjHdm4uTaCH0HpYe4nLI0QIq7hzLtxiyiwLiiR0G3RiigsdlqOuMgx+XrQeE4VTU3cGnaXk
W9Ray9VAPaWs+NbmeOo4KQzxbgjfZtFjOeHyQXVQU6IKCCkw6yvrHkcoLtVyn0FXga91lTELiPFs
IzRlAPaon3qQLJdeQDH6SFX+cx2/3fhNag81lv6VerAqm0kSyPyX5H0BUpAl1kaaX635ZnJ16frJ
XbMdI5ULiwK4lbSpWMM2IUM3yYV2C1JkUxrjsWrfOgKHyRYDMqEPTijmBfE5WiIHDlRyz+zDGCNB
cdglxqwx2WiATgwAIWhilfJdyx+FurWAgU3RpzkdgGFzYLDtJdc/868/x38cpGzDSO3nuhPnM9d8
gyt41QkXUZI3VEGj2Q67Is3eAZTpNkT3fW90R7k0rlEbnWpZf8SJRrHI0lF2FROywa5zncveNYTE
V2JUcYOcLZAJw+4y5UJ8EysgnXw9Jxsh8UV165zxzFDk1EZjP80Ds5ax/sZ9tFmG6IUo4Adu2AYp
xHiPnhkTXA9AAdaQqiAdLtykBoJW7OYKQVQq1EBDPUtoeYtX7RaVha+Tj5danbOfODSyxNXqGPXF
QSW6ob4lOnFLqWpYcjbLTnomy9aGeJSCqUogWkfwkcdx6EUNAAwQSe9J8MrQWOgggVgriuwXBApN
gWyZ5zq2ug1JLL7+uL09o20/q+wpynd07NSTX6Xin4SKNkjzPZ3LzXPODhdxl87RpavTq0iqqqIq
1oauVZJrYEdkMrx1MrYPC18KDfUe5lWVVb5+TdPkqqZAQYA/evRWYASY6Iprs0sLFMGXELxNg8FD
VaxLkSMsUyd0DdMCD2ShsBWiAtXLSWdm8rOmDi9OYaGVy4r1rHEcX2N0M0+lldPFe6X62lIhH1Q8
Xm3O+T2sTeHVQreJIvnedZg/GsV8lAlhrNm6JdL0NZTlV95g4ovC9Fxl+WsScjvoxe6iNZzjoVLt
4Jd/l+SwqoVrbyURz+QJlkGe9iqzm1V/mKnyp/Ug29LhG7wQ2fxE/mvy9ay1lUUgnJEob34khtZW
QLUA78VbXP7WUI+qdnqsC9sWurG+I1QvOtWnBy5LOq5Msh3jWx0WJ6w3v6lqqLtx5nDS4SuFsTo7
vczuODHUBudw+lvDQRWJ0+KuvtWJ+C+skstqWNtZNnawcU44/1wYjf+AAJ3DMcGz21+5qLdoy3QT
GhOSHu4rjGuiisdvNH1MFvumDDXgPKyg8G3qDuYfuG8wNq2BQqB5fasb6xvCPAWBCzoJCknRbOJ2
zny4cS+zhDogNhr6LGiMbhh2NSrvtKJTZwZBRmGGDK+TQbOVsj8JWjIF8bTu16I+GanCnvPpHOgT
2uYFTPOt2T2MlZMpVrCbz9puATrmSRZYR7gab+mq+fFkenVtnCDtbGXBesXat9UFvigWi4qUr2gk
SwQsB+46Sf2etulbR30Ukm/3kcTzBtTcaZ04tWrpuTLR3vXSxAKWEZ9ghNYP2iID1ZQ90L5/Ek7D
cSZ3ixnDy7OO9jstCjCIJ/ZocRfK0vIPGuHWqK0AS/hfmaqXWh3uuDaY4aP5KlUkxiAsoQDoJBA7
IrNWeQQ3zf5SPi+YzLyZlzkP9z2STQ/i6mirzM6OkMiPrIfrB6EzcnBioYh281fSqa/RUt4FNXy0
ddftmnTYq+v6Efbtboz6wCxkX38Gk+P1KfiHgZyYn6Nq1na5AA5ooc9YNfFbTfPHsd0T0/faIv0B
tniIJ3xNrNCoFXctuf4ibcq+SRX/GlQ1J42Q+OQc356mxxZKmcBcBm3JBh/2xkqbMbabDrzfXllL
/6ap8GWUw61biPf2rdm8CZ2acXHlyaAcx19j6b1spR2WAO1oZgPZGRwYTqdXD/6eTikpaP4JusIQ
Sm6hlHdQZY9Fb/bxKjy6Zn2wOb/gs6/ccFmDecY8WeKmtCk8eMvL7iIZK3cazmfCxr89A4ttsm9R
onlbS0DrSnDCzBAoEAANertLkmuS9pjD+nCLy+Idd5HI60W+sSkF4dJdSPsfpkl+LDJllznwWzC1
tRHt9XT8zjpu17Bc2X0Pj3bW3YHLCuBizMazuJdUObENuq5jsLWQgFpXM/jrCxQXiOVmrnpowFy2
sId7qWXt5VHY6rrwr1kh2WpMwNSN8bdYmCfiimpMbV8ok24nJooTcrPh6aN6s9KxdHG4IO7M3V19
MmpDIim8FeqrZMwbhRdNldTMOyS7l1Gm6ssaj92ovQwy1ot2hByL0yVxSlXYdxE23IIGOUWn4o7X
ehQJ32vEV76RrctkmbK/hE3tpml0J2/3DvHjvbea90HixTKx8xQ6A5t/Me2GGFkm0zYaXZSYPGqW
TgLvlKR2F6CLjir0F7mo34b8eTL16q6vljPWeTIAVqCqPMiUbUS2gTkjD6N7iBrP5sv6aUecH3L2
RatwsM71VxEld8E0dmVvHvU55K4o9SZqFx9hMSq/xTJ+8J5C10apZFHT+4rBKB/RvV5TMo2W0Ucl
QYtiu7A/rTRxi5P0RenTxS6Tam829eKvwg8UKCQHMuYSOxjUOPRgm+jttitTUpiHEERFOl9lhvRO
NQ4D6eKUV6+gCVAAum0rFBsTvL3UhKh5UEMS1SGzBKRZdOOy3oXkCbVE+ZmbLvXDeHGf4iFIRDtK
mV8H9PgELKsy/ODF9oU6DmG75EBESuuUNOVVXyyuzMavUD0007QjLtHJGnq1YfiEC5wEItSc/4TY
fleGS2GU+cLhG8oFPNV/uIHdJGmDmd7ttuT5iUrSN9rMPv+ImepEfuHNYqNiRqCbGpOSJgVxTdQb
9sjpoxYU1D4sT0GvQudShuimr88Q0RDwppwcHUevIRauxOU4QmOJWKjY8NowXt0oatvObbtvS99s
el6Xqw/604VuiNTCBk2+A5XmpfkhGP8gpbm9pVzSVXlRBEReXfajVQ+MoXEgw30bpuQaTb6r1YKN
YHcpB0JU5G4thK6Vv7DOiZxHQIwM7aEUfyutfr3ygbh+NadXuSTavTKcDByDqLN44v1e7zjmmgbX
tOLFZv6WTj5ILyCGCzI7L+gU5bSbbZnKv5LdNRAxZ0EMWS4p5wIYzV4yMVBwjo0d95TYNRb2jvKf
tP7VQIkQ0vHSLPrXLJ70dHDK4b2qJHvVH2sKDfNToNqmZOFZ1IepmckZyxDOqiDEzRPx2KdygdyM
W216GQZpL7aMw1wBgGQ7gogAmTTYhLsj2FVEEc0PjfY4Mn2LYXWS1ARfRckVsil3Vhm/5QW8kUYx
8Fnm69eSL1g0k/OqYv6NrFcwEt8JwrU4tHt4uC95Atcg6q6jIu96mZcse1exPPW0sDV68qyVJW5t
qAeBUG8JnC2t6VdQNwDbdFN3Zd4JOZWFhD2qCMVSLeCYz5/F/BmLqZeymZz1f6HhUxLCkZ0FNZb3
oSPLncBjiHM3AaLTVeamC5FTVQ2ISbRNTEzb9dmg/zMT9D2uzwBXdTDQTlnyoVVT4RdT5Y6YAXln
bmt+UGpOrkZE0zv1sqmUusk4/uuHZ4ejwp7a0C5RrlCqrQYQIXZkPsHrXkG14gkDf22tcFnKoEqG
LRkYrxSRGpbJfFSzeJxLFW+ieeY53UYm5fFVFl4x8T9VK6fKLwmULIvCyt6aviJEhzC9mbgQ2LTg
9frlE9SZi4b8SKLsNCXGQ13uNaUoxXeofpbEC3pkpAmxJy6xA03ZoRoRBgvpmGU8L9Lwxd3TZ8Td
i/Mxzl4XQPoFG3F7yutNWLY7RQeH2Jxb83XJbzIs07q4iKNCAbHO4JsFEnuWDD9CbOobrdKuGosJ
xsp8PFrtD68TN40tbHjKIUl/ovmtHfr7UItXq31eJENoao92TOh2v+QWNjXRKL+Q+s+gXZc43pir
xmpexFUrLDuu6TdASKxIiGQYeebqYe2TeOHC80VOWZu+RTaQvDXoqy0/6SRAMI43WJoD5iqYGvGN
AuxNpqBVrjrzb4YVvAd8awps0fAzE3mHHIZekmFZTyTtWe0BBM/gcPHKReKVwLdFLF+S4rdchw2l
7agtSI76fF17GZ7AD+U7dkqrb655+dwGGJR/RyO/LhgB6iF2SQNFaL9xRK/FPG36mMsGpoqRFYwk
vhlIFNhVbaH+S81kS0hnVESPDRjCXeehqmBFQlGC8o9lHjLM4LA0JYUFMhlfuH6AXId5dpdo2zTv
3DLe9fGX1e8Bx/BWYjWF5p1POzMtPZkVWVu8GjCsZEvyDBX7hJQGwOsb6Yu9Z8yVksz7iFdIZbYI
+fInEU0/zGosS6YBD0CpOg00lGLG5lGzt9JxZgBikj5Y4fMHvaWCzDhs7NPqkYKm7yzqBuHRv5kG
P/vIMMoSYgND5p6ndPLSkB6ahJASUXbAj/iVPqtUl0/HaMEypsobgdFGTXe1pvpK97JkLynpMCG/
xqz6wy+9PafmVe9qPx1/rVI7iCLar/pQ23eT1vMhmADGMOPCT/KAqSEgEvgxIfwsOr8I/ZMnVUnC
VzlcXCJr29X6IRzIL9NoPiwhc6222tW5LlJOO1+rAkmLbMS9HKEiVJU47uYCmF1J3e5qkqPT+mYb
Vs9jYHGTTApSufkna2wsjZcp/2unYy+TyyO8DlKx/g6Xwo57Vhnxvle8gR+bAo0fNOIS8OKnjCsl
4w1odSMjiuaQWnJmY8aHjJVI2ENtIxWxFXOX68kU7cnIYlwFPqxNQVQGeu9lMV7dUtq1ScXJzBXl
PL+P2NnWzTpvpukXUpFdUjkW7ef6zkCF2N0Z32PmSmxYJN80TmwjTaTX1NG6Q69+jmUQY3Nb/PbK
dGRDcrQn9atrvgXFgRc1jhxDHMNUqEQ+kfcc5rQQdNldm0+wEtkHDncLyVJTX0xli9N1oboycdJw
l7bHVkH8vlLpPY1bXfuW553Jdmv0a+mrN3GhErUwEYfNF5WO2Co9g5YbWdtEJT3PZD8jeBQfNWYs
9mTkIFqZGLDftymP9J9O13H5Adx4LQLYqLN6EdKDIQDCc0PqaGdJ9ksGlnG31Ft6GHhD+aISQLKe
TJ/5RGoBNlywHYHqydHI2ZgLl4EQ0y/GoAqDpUWGec0/K7ZrZI4CefqqpRM9Aae5doXRUXgS0/aa
Fg8Vz4uBQ2UnNWj0sKvuPFXsc9EOW56oBwuytp63kXxE0Q3Xg8q5MHhFeoa+CTAhGc7is4aA8svl
KySvUJ/5HjoCA6jwEcsHff4mlwYrhqXK7BFK8GT9r29Q5jlcUChbLagB2SMX9WLz9NRuyxqfGj/Y
cMc6Z6tys9d7YZuumbfk0znPpGssvIjAchP9YXVvMscjiGq4R7KHyA4EoKa/b4DRNRZ/lvLZqr48
v9XSe8RX3rTwApCQh8K219pLoXkqRFIpqHBSrLcGhqOyoT9LkncoN6OeBVrCe2REyFNuvK1vJMmt
lUfwUOSfEvUaHJf9DTlInvfcnBitO+nUsAtA+C424hDU+0InGr/VZRo3Bm/GiYouDw6+JgKyq1oM
IYSdnJR2c37Z/VFnIcWHY+C3JL0dLEDiQTWwYGhdEQUiT6/m7MPDjC2vnVkX7xL5ZMQHeJG1hbPU
j0ALZc7SkeHeGOVhaY9yBVbkGSl2gU8Z8StrRA3EC7exYWAd5M6pvwzHerEzgofpvVePWvIxyS8m
z3e1VeHCUOua/ejAGznRFkCdE5+Dk/Z3HARS6XWqnatHXXqN+z/jS8G3T47V1EFd/yOJHGM+zO5F
5afKEf3XbthtKR4CMEtDOfLIQ/TdxuBouSnsvYmtaKy3fJm6iexkLT8cmlwXpsHJWW4lv5J5j9lr
tjfy6Ul2lz8n0c2L706+pVWgmYcniYLjaUQIQafZmPJ+TDm0dximcXS7/69LgSKwUcI772rzwQgv
2nBgvcx7lfMejttOjEii7hvFK/+4bJP7VLp9bXB1BSYe5MDgyHi3QU0ZuHGQ2n1U4C+dDzSE2nmI
mLVrgTtguFs8If3pagoSAsv0oiQompvRn2TAydgtYdtGzvAkZxP5GP7j6MyWU0eyKPpFitCs1CsC
xAw2GBu/KDxdzVJqHr6+FvXQ0R1RXdfXIGWeYe+10emJF5lvzeF9Glaa+shtxIsrLBPRk4/EMAfF
EqUA1y5mz2Bn5K/VfNCE1z7lbkdO9nTeF85HKV50/UCQdNWvZnOTWfxExLCHsXnhlc4RxGrnrmDD
tJL22mK8JL2pOMLe6LQ11RDEVyveFgp8KFjZxyimrl6UrNF09PgnGlFjuhgDUy52Wosa4h+q2p7C
1LNYXrQs4BaWeFeqrQrdb9wE3cbW/cAgIYhIiwWeTPT6wos6DxEeW3Qu2tpEtQouYxuQLAXTZNwl
7QrRvZEzBPUBVJCwAeCSem7VZ5vh+RbRi2J1Q0bE2VEwO/mHTu1pL/Hqal4zVpoR9cGLqQ+BPa6o
vRClfITmcWpJafmnwpSksGnxD5qM4ujHF2H7URgn3X0VDrfdNhiPKhiyoVuzffdgUSZ8FuBrcSxo
vqKn2EnS/NSaby382BksnxoZB8C3m3ae9xC/PCvZZu2mgdEYoLZvWUSmhOZmmnFK9O7LbrpNUBJu
EKuvhjqRm5OvGBEey5Z8ICzOh0GKVyqj55Ejf80cSK+tyZ0TabUPDIO9v+DjUcP5rWnp6l1t+NeV
ynowVdwyRiO94YkhDuroab8YKM5wl4mo97MxWOfGhES13E4oU9znjnJMFqOwfgXFWEKVOSUF3dyx
d+O1A2GoPjeVgOItiWl6sVvsEFhQDMBFyfgbdZcqJ1UiXwzxIVLenwOOUSzNJ6aAnI91ku0g9SrK
1Z2YcULVTbkilTfX2Gvxh8k3i2gZ3Sy6iWqLiF81PJzGXLoHIY+q+WtER6f+NZW3oqIpL5Ytl8z0
Lxz/xuIbQQSI+llZoPREL1Ly+dLvUOLuxsGrvXnFSPTjic0Ylki+gD+bBZ3EOkD2FW7iW82+NPGQ
OqvfjFF4nADLW/EVBW9QvESgD6zzfI9bVsVrPfdgug4SDdua+iYAA8QHVqxa1GU/GK+szrOPKGmh
mpYLubIfxeQx0LcxAf1T9/G3g+wZjeCbYFCkeejJamdfM4q89y88d/xxiKvqz8Ch7n6h+GRyUEAX
ANFeHZ7lgAMWYynflLVdbsN2T0vBXiLGZb8PwcaGGwUd0n4MNxRDGsM936D9SUhmXYUzX/u6++NQ
QIJBrlW3pOCwQFxWWyLfp6f+GyCDekyuyO5AulBiTq/5P5RsDvPVEswQTzujrAUeJt7W5Kb8Bke1
WIKBG3aSXlC5UsjoKD4OyYH+aOaybxC1LMBPQdhLFuFp/CRQwofyIfiVwJJuQ405CnFxFzmeuppb
GDf9RnyPj+yOtNb2UF9/NYjNikXiDztgh9AJi88c9TSMPyYT1cI+TtvsreN3dr6G6EhoGC0L6+dp
3mQxx+GmQJjDZoXggROesmibXaBDwa9uEc1/JH96fcD6EBdbo8QWyyJ8PWF5d0m8I9J8o+2IcbM2
BG0l95jcY9Nni8v8ySovo+9eYFQTdlt8YybpsXy/aWLdoqFlimrQYzGeeR27NXvxklsAdW4FLAbk
3TYePf2c3uwln5f77m70f3iGq3+4FOYZ1uOuPSOPRiw04Ga9UCAgvNWuxWdAmZKsqBy2xXdIV/0b
XZE5mOA1juEvwpiI+RB/EeK2EdaxXrwg2pjUC3g3PLxyEZxdOO0/48nhtM3Akiy42ICk050axnu9
a21vphh39mg4dKQroHC0xXTDidBbl2SP7FBDccdoIdrq6QK1IZZ0BEYDyFOgAQce3saCbnZz5ErE
9zrGEbePspe5O+Vket7rb/4rROZU363Ro6SWd33wmwuYiHytI+22/aHZ96zavdQ8l6yiPEKLQgbB
lMXl4omLfTWRvvntOj+5GxbXiIN5QRRlgb8NfdDeXrV+BHMOrAs5NuiPF85H8+38sVVk8X3FF1Uh
mefeArWN0IZAGg39+iap3voX6IFauWYwBss+Slcu5/Eru/Z4Ors/mfuVvqb9OQUyki+IJsD8AkvV
Y3L0jxuesqpYsfktnB2VQ/XJANr9zjQvZ3Ae7rCpMpJczB94npTwXxWv5bRT1tV9fLaLSP8X5n4c
/bC/dBZ6dC/a5Nk6bo4Nf1q4tU/sDyc3RgKxL9GYbsvfWEGe5qWITW/c0OIW34p9/qt/1N/kB+IO
0H9snAwI1d8GbR3xqm8ZIDdYLaDhsUIgX2+2aZS9PNOXjvbkGvhDsrfyjwrAtDlxallroqZhHbcQ
NDk88bXF4p+qQ0myTsJgX2azHeSlaJoVKl4xhbyKd2ZRHLmnIlobDJkgJ7vdr+QyHJDTE85QO5+9
ZTBK+8YwRG3n48+FtHaXAXtAxrdMtBd2ekhSQroSJmjt1ilwtl+c+MaCUBbHgni4kYf9x2hOhuQb
MspTRlZOnftWcFDElf/hNH9qLRZwSYEIfpnFAUbM0m5dqkuaNl5ujfZkyRCg0Hdavab/IjngUYN1
xFxfroS03l1Yra0U3+b4L4t+C9QoinG1THgB+ZdF8FTim9pJaW+zsYbBqrCufLLimf6YOwCVR2gA
1DU/3QZJCn4GTk5EdbQOfcpIOH9WX9Xd7MCNFH+oHsFZ3QqEyq3453BCFGm4xEiJbnQ/oe9jfzIk
i8TaK81rysDK/AQ019qYYgYCCcMfi36cLDY/qrUVDvMp3ws8ezOiqImmqnfvWQNzVrR3aS/jc8YH
Q/9zqPKb0A3W7M9aFMZw+xYh2xowP2QMv6H/NMZGHTdjjQsM+YWi0UL6T5IlySXEGr+E04mdVM1l
yz82kRtmI8cbjZ5z6YudOUOFBSjcqZuC/hViHMr0jITI+pb082l8MrIb+RFp2YGUwZ4OR7fKa60k
q7wk8c9EAwz1T2NnbJhM+N18ldmfGXTiEB18D2l2bvhT42QttBdzPLSqcm90ytkhPsa67gXmHpYD
24FmA6yFrj7fBzpPfD9rW8zxy7GfMde2eHagwgyEqVaC941UsQDVG7dfd2iZdJK+Ry2ZHVPb3M2t
8lo1NRI8ziAsJcsqSFC/q7Lj37UfJjZLV1LUsYq3wRYuIoPVI7ULai8fp70K6Wf+hLfyZFFb277X
QWrP1skoy1WEoMtpq2tCq1cqqjfBbDB7sREt4QnAMmFaMcRCFgVqRMUTFLHLQ3pecxDr9rmbvonc
XioJMjtQdI6KcA9zq4o/zCHSp2P+y+iUGohVh9FRmDtD/mGFxrrgwdK0367mxyqmjSh6+G0EVU2i
UE+17nuYPOyQylrGGznYR8VF1MEDJZN55w5mtopc5VbGzY1cnzuQaS/EoYufhbePHWqpcMMGkCSi
FsdYq0EAyDAhozkvKhVHLXwe8YvanrHmU7QYa8e6jPF68AaqjV/n9S50q5Wlgx5JjX0LeF1VUN/x
wtathRpoYgJX/BJBgxWIYa8I1kMXeyJhE08/D8f1ApfBBB9U3YAwbGtyOjhic5wNLjCVft4JRezE
nOxUY3wzdfB8gXlsg2brGtnGduTGHXUok9ppLJrlDE+alF8MZ6hmsEPAm/1AabgEBUlNQQEgqzvh
vOsx1Vg30Z6jPWX7okFlmmjHHONqk/MFOyUVLe2ce2ja/Cfsj1n6nrn1YuhewxxljkwPIPVgdTPc
hlLOklcfTqVJmRWbLNMQGsaxqXCEhqNvPePaO8OAeWDSCEVRcrZkpG1TMPaLSe/vedAuM4bNrjq+
9B0WxXqkMgPgPzYI63BydAAi+FPd8zPVRUeNL8Q91/84BdZN6CzTiGVrzo74HReNJ9piZ3T5ho38
Amble4yExyDBJS1pa6ZTOL1U+ksSKhAUURPOdse7rLGnxDFOzt8JeQVlnyzBb59cBo5JBRMc70HX
WXTQhOzwtkhiJ8aG6E4BO2mRVwjgMc6Ti0l+1UJrQt/p6/dgzHeqNu3l00JghYydB1fHqmULLFbF
W1e4P0SxbOMs9bPs0+b3bSzNN3hVs4Lxi71WMEENmQbqnASYVkXyUyD56Z4DtVY7yJiMOmu0OVcb
+RNriov9dvaNMLY8eB6fOWMaH0etvq7TYevk5iuckIYeYmfKPdgCix5RQJcYcOspDLrasMd3o+zd
vMMwOKMi73+bxH5pDEJs227VUEsqIGyDukGWIVYRUPyF0DmZOrKygQFXu4B+S8TOUYuVbdaYR7ON
j0GYHwc+b+cehO2RdR3jbxRT/JYsVc5tYt4cvbtDXXwbEwLAna8sZmAkM243sXjaN2aSDQo+MlaY
Nh5LcpF+2jp/dWf33cyDvzIa1rJCOIIWfofI9QJLHRSSvGng9GogMg7gQw2RcqUjO58bT9WMVdXZ
p4mBMNJzygvEcfjIaOLRYmq/KiP0MUBSY/0AcakHOnBWMBZzSSV3ENy6e2nd6ARXgeQNbSfwo1qP
o7O34KebLBftgjl/vdQRExPidR6m3NcdCPCDCdggOoQ6ZSBJP8vGzv3ejq4D3Bh0E3c7T7ZkB/+m
tHTJRCQkX5vSM8xuGLvBeP4oXLEhWfu1RjqfOYiHccQSJ3bWWYfWjJ0bAkamqLwWGt5fuEXKRLZI
dFXk+MNjsss0GrACLlvzojRDSwGdnhUFwCqbGAEjrcQtPEWLGg+CxmJUcGhM440EtlWHWjQo/UmP
mWDra4JhKdINajCXs0bBJoCLzB1O8Ev8Sih+ihNobINFV1Lrp0StmFjeKPKie4xH0Sr3XfywO7an
+cPFD2nLYz5+qeI0Dt9KfiCNmDdK22S4cAAH+wUtNeK9jRRMO1iyoH30THZeoi/XUW/vEvMdHNYU
EdullxhV+KgRQNEZhmjm4VYtolCha+ekIOsXnRz1EzdiLDC241QIuHKE9W4zZeB+22VlveH2W1by
YuVyiaVwWQwTqroATzxC7lTd24x8UjgOqZ5+Jx3adNmZL3BRny/EagCyaFuuP0XGMrTahZEKgG4y
fiVGEgIsHvxFSfE1QgSKZvADI2Y7SVmu5fhv4/pgYD0DrXWynGYZVfKk8pkkLvJ7TkT2IAuXOSNe
RNQi6StxEksLjPPoFi8lSgzLfapQEsD/4zpW4/2zjgx+UxA+rDmGrugWBIkCXktnoAJ/2H83iWvs
qOX2lU6IkT6v+ug5gtfZ3nP1puycuFLt6YhIeTWwJ0uniVQ0pJbkEdkEIEXqLusYtmqOu2sYldjN
sEWeAFRf3UW4E4dSX1Ot4+2Z2Gn0zd9zqcieZVm5x9jhBGPfU9gsqcvsmk3K3tDKY1u572mV3Odh
2o59u6y15CyZnPfJcLQZCFoqEJwONiku7nTO3hxNfPcxNbto3wRIG53+YkDAmRnRXjjyJZT5K1lb
W4dBqp0MuyxIt8XIpRW1Xqq31jJHsdDotp8EnIOioixvxBY9yq5p5TJli8bfAjC5QwDKkrjcO9je
fRJn6MP7TUyoo8r5MhXdNmKXi9PiAHEAvpZzsfXhYQGAwTo6HNldPHVkQRo8bEUiK06zvd3r7H7C
fEciKpVW2t3zBJE2xscKrH2NJBH4H0r6R/ictcvmT1LluczZ/t+FTBgTok0fBV7YalsQB2Azmeyl
kHWRYtiJvpufWIu5vGbOT9PwnaawDOipwvZLReifdr9zyNs784CgrsCON7mPmkbyGek8VaziSwSj
oJ+jW/P0AM7gbADvoPJZE0uN5RbYQ8tQkA29PrIFYKRMWgl/LOMhW/odSVTBMH41nVwgHvSjlogs
PkGzjbYKSeCe6BvitnN6HgRVbkUBaZ7EU7NwQY7nTZV8BAHzOAE4E+thbGzzxl6a8i/VvnNGPRoO
FBgPHKQpoTe2DmkVfwKTmD6ydsLmbxj1VDTMGcXStmqTfIbkkgHP/8prlYd/jN2L7O2fWYvkW4aI
6z6lUnupEfRc4jKfPGPqx3U1Tc0pJ7JxSRViIuUaUJBWg3lqLIdVZe+E7yJwkLw7nftpAI9jhDGD
+daQjQ22ThoBTxhsmKdIRcFRiholQu+baoO5s2rpkCSOlPE1L/kgaoIAtqOM33tBXw/chU43i0Nf
b/SzhSl6lduzvckAvp4Sxew/0YGx5W9rRuvJrB/1loGREZTFro+4FpzGDeltTfr5cOwZCzf7sUQN
ac0vRRTeI5vos6m23wFJays+Gy4WgzgMZLwuJH29exvgG6MZh4S1mksy5axUt1ca6UVXZ+Z0cJsm
O2STZawHWz6z2B0BqSgC1IgGbDpWjnqfZfKp25xnY9tYt34a5yV5Z/bOGElKyxtzY2YhNR0d5poh
ccB2xZlYS/Rc1a4RM6IzaiPEExXYh4gUr1MMN5FkGXSTZkj4TDJOwUF1xp/EqQwSNJ5kVZGE711v
syFX5oJOjYlRD9aLO61prY1L7OKiaTsbN1ElV4GWD54BIBFXPaCwIhptn/TSnAPV0OybkwYYEC27
Y1xXqFiS5PjPstkfKlBI/Rri1RmDuoJlT6P7TckwwqneXQEDoabKlZqBBspU169Drd8pacgJq5ip
j5JQvsGrzi71nGJ7R4PNmDIzzeDiEgTtybkJfDN2R9glY4ChLmvyZebUvCllAFitdt/SAGN9xbJ8
lVYxn0HSV1QsI36sxhDkJ1gQhLKmrV80fZgrNGu4sI1AlCd3jON+bbbcxShzcZFMlEM4jHtOmkBb
afPIkIhvf8fvZa4Dij7umfCLH4DlF6KxZ3E1rdI4/m7alMmQgKlGwMM+7NAJxGiFH2nT8wMl/yJd
s3xUgZECvW8rIvtagwcuyja5aoP27oyeSBwMKrOchisHAIOTMK/OPMoDAVE9EB2QnItGbT/wllcL
Qc7XShWyPUwYftlz2YwLVZ2yO5Ko2WqjPrfcfaugeQrr6uTHzCLnO0k0ABuqLa8TxzwSV9p7OcXl
zoAfD5pSV7bFAIYr6wng7SGaoizrVR+sOyNb2JbTw23T5lYosbUnhAreF7ckv+BkcPqN+GnJ5DB8
RVrjvkvRelpjlv+IvMnOpHMHe7T8eO/NZkrWKDjQrRP98whCi4lkBQr1w1V4SKxBNEwW4xIdndBx
D814X2IsEO95W2nrLmZxPXU9juUy5YqeTLprLeVXVevhcwzwj86gfN/sKAo9QYzynghwX5msI4bb
Q2eMhi9m59lKhflPrCu4w+Pmc0jooey4nxax4YIICfn/ZtHk8jQgJ6AVWwRhnS7aui9OEyzIxZB0
j9GIDzbgWE6UDikNuZAHuFlY4mM2WzleAXzSEMS64dI1Du8OhyL2LaX4102sbggvwIonOuvYk9S9
5QvYAe3cpwyo9IroS9u5wpEHGhy+2Zj3hgS6dS+BUjyF5uSUXlGwfIaZ+jNK+2pI5z4E2bGeO+De
ahb6JqOB31zG+UsJfBXHPX/9KR/QuzSB65HxZ3uGa9xS0tWXDpzfBYTGyJPITZZBoT+C2B1AMdAB
5KHWerLLH0bofASgbzKnjPBpWiOqtmeaBsSJRVAXjK6Nga+3F42yiOzOd6MOdWmV2Gc9j8SxEFjZ
nWJ4ddRJAS+HKqzXMKiLjuppSJHLpIRB8cPGRaWxhO2M+AHW+B8ZBDlj2JpVelTOtOdmuHY1CCam
BTaOGn72SCZ4OpNYddqGsyJztl43mF1W1ZQ4x8plXcWbonpETkUbq22BRDn9e6v1jd9HlBY9cZD7
Ki6/AE00JBQWYP1hQuOKz74SnSCvum0QaBU8NY3KV5upfMkuaVE1TDm7PvRVqGJcKyqkFs4ZPNq8
H02FOwsWoG/0kwV7x8L9O5R/8zC3C47sKyZ/y5+HLjuMA/P+GcDHhnkRCdg0a1qgVUttmvWv3ilc
7tAR5E4UBoz7Z9g/AbiImMgbjzR4bTn3yFNTYRXMoyKb4VVWKd/JZHwbhZjWfdodg9m65tm8kqV9
y/ECXCrcRxtN7fHWW+6wmq0Wfe4sNmwaxQ7BG9dwGG2UEtGgCa2W0bflQnMx9FtWByUJAaI8TK32
pWvRCr9GydDXBYkZ9l8dgdmLUofvEbbFq2TmZtA9LCjieionHaaS1QJUU9HgqESAb9uCrbHxjAEK
w5AHFBCB1ysZfUI2bJiA/gQuHY0xlAdFV35Vs77hJGnR25HZwXClWKt5+BJZHAbBOKIZD8UjaPAs
zmPUsXBEjQR5OyRMTQAlI4oRGZJ1wcABc1p7kjnYv2JmGhe2CSAQMumnOhBOrIDFEBZTKdSbBQSa
OqZz0BDfQk6+uJK61sy7C1kcYmFrBAO2ov1qkPAv23Z8c1w13MBoyj3wawl2ajS2LI/RKk24wssE
szuhRT9o3F2YSwGBHbIal/D999iKGXyBqkDcmZT1KbOexsBoAJtn9fEC4fg5LSdSP7T24lq0/6ip
GCsN9rtq99REcuTocf5JPBxelueWzzVUQ7Bub6kBPyufHNVD+IlBvw95fQQiLgTuSP8T4E3yeTZM
Q4rdRZrJb0cKOOoMUnaUai43WI+efWn6rc56/qXOzWfccu5aJRYCuO3xphDDnpg/TjpZoIwWfBd9
n9O6SfOQsGjeDw6MHdS3bzFL/tDWFDqSSjkrEFd4hpwnHnhMkr0yi9Wsiksy9n91PN6N2mHEUbB1
jMsT5ZTBmnt+tWzlc+Cl9FJt/KdH1oFMwEMBizsutD9kk+otahQURRIVktmxA+VM+C77QvMzch5A
XZAdaTOc8SZ+9D8pdYUOGptBrlgvRhLtbJW5fqA8bQTty9yXvH55SDSmJHzLTBIY4C2xKdN4dmrU
UEPXsla354dR0x6raKJZjbovHV5rkOxWzR56pPmfJiRqusOI2hw/LZsdU0TccE8QFiNJKpBBHGaw
9Ug00T+oRn8uEnIjUmQo5K+8OzhRN32v/mZV9MHPV5GLg+3sKnurWPrdDhrJBsbVV6atvCN+yI7m
iJDemJwnx2g2uEIBMvQcL3BSkrdwCOl3xtcICkAchFdX7fjVOOljc3TJd7To263KLe9EQqYb00zT
VR7M006AqXgxm8q6uEk3na2Uhq5Sxx1keXCizj/NaEkSqADVgGFgIwSoqf2z7YL4Fa2sl4aY2La0
XQ7nNW5pbIPgqAgpdrS8zrpRUd8O5tB6+tNmiDoTt/ocDcXJVnoqg6d7z+olvkF915E3aNjyvYhc
xGlW8YiMLFxrWVuvOoc9E9yj7MUdYrknMWzyqKU8gglpODi7LYflPU+ytbYnvr+uiFltNxSfMko/
Vdslwi7T5TIu2ccWhA8KtQEhpaoOYVAC4lgaPYvX8MOijq8U9XdqWLUCNWHPlI+AX55hR9zRheNn
UbjOy5PuQJhFa9by8DnjO9i6g63z9KEMbt2S60zs46naYr2ZVm00nZu03Gl0k6aRsNLmaIpz+9C2
9c3GW9GIu2t0X9OsnENUJf1ooDocL9Y8+ZlFxO9UYrSYk88+ntlpl37jFKcnLniwSJmoU0osc5J+
owGO0hNQIuP/oJ3zUM5vPbc/fxGKHQTVIJYo+/OpWvdJ9GlE6Q4U4S1szhKvcqOuiXFahlWDxUrz
unY3ojOYLZJ/I1aFkBkafTWNzNy19k+gnjPUlxFGRxn8km4G9PC1n9DDMcsD9gHWe6Xlvwl0P9eB
/1U/CnlN22JfEPpoOg9wT16g2Re1p8gY/1jznYbo32iw+Z7kkvrS7/LGU5xyj+D66OrHlqVyIdYK
kzMtzH0qXHb2zqHsMNDcQfegQ8SKtLTa79zwpfSpCk9RfkcQkJjhp279dOZXS9ZfZnzCKvUA6DOW
J39NSd8TeGlKR38+jEvXdr81ZigBy56pcC413YCR0besmt7wRtKwU2Mjm3ttERYYqOuU3a2NKmhE
T652Fzfb6zR3GTpJUoTozbO3Ed6KWZmnAtBSmRsHal8vx/HU4uUGLOdVNggMXgXOvi1u38WIPDIa
qE5hW6oVbacKykjrfEvbpHShCt17gKpt3JN+wB9ESrLYRvoWT/UTL38Oreuk3VLeU1XWeM+V56+G
AEXuJDyQOT0pFRoUqEXxvewcurKEqfF30wVoSbsDrzkzQ/jZxrwKbNMPKs0znpN6y8TB+UTfogKk
wKscrCMAbmZ08NzNIeg4yPlehVCV6Dj2COiklD9nXtUa1hNf9NfU3c2GAQjiN3WZVcqIRwSO2ngl
II3fmW6PYihlwgu+HofR44n2L3DQ6Y0G2QJrbroz2Wrnwdcw33FZ7cE8MSxHBWjKR0m4Z83uos/C
rUno1UxnhvAp5+s5G1mwVoZqLd0GdN336OAGIpItYbjn2Lu2OAfN2RkYCKXOQrBMTPjM9cyP1YsT
7LNuYBFxG6YjLGR0QdeA8113Q37zYSs5gJz8c075XSyxt0u4mESJK+9woJdpfVIknCWEL2rxQ/a5
R0DuIgEpZpbtfla5f6wvRVJN2dnaJT5iFMpxNi8u0IW5fABZ6cS1pT5NJ3z+0zcs9nVWIrEz/6kB
/Tqjyx6QeP/U5wH2oQDdzykLy5zhFBRF2+KiQggQ2A/CshHKpL7BA+h0N3fSljKJ6NzC/6eaUH9B
cv5QRJxKla2VDoUvf9pMFr0TrZM2+WhriZix/0ydxsscbTWq6zo+WMjXAOxoRuOLmEebiAod2oXV
IauiyY7jYTdPv2N3N5ydNBjAhvZxeM5AiEfUbDBnNftozt+0Cde92W3YQHD2oDG3f6BxX9ocFxnf
k2L/5uONLAOWyFdTp1aeX/IeMYH5AIi4wB+xHPrulXgqS4XnyEtD4tWHzrlUJfwaZe7P1bYbTgJv
oeb81YazqdUUkWmHUgsbTo0io1ROTAyWKrPVGTUvsguyptlCDYjwzF0lTBL7AAdrdEcBh2J50FRz
FUbNItFGn/iKLdR4gCPTktjBRc+IMEY1oWXK3mzfI2wOw/hvxAMpmuiO8XndGAoecc4N8y3Nt455
HYD+OyHh2XXDFNRiFxQuyx4OBcIK8lCQOVASUpUNLExQkFNjlTVD0cR56VsAH+Uxbq4O1DMpLq0c
fICli1AwuFSg0pVM1dD12tNvN0yATtBRafGbGpORPUdIqQJMGfUiDx7doHnRyHyQ1lJXq3VqMrlw
wh2WY8IB4ZdIZQt5+TVzOpwh7hZ3L6MIgjkM2yusj1jPj6ryBFBS6TTIoZofi5+fsWlS1I/ArTdt
BZ6Kwy8J/9jcbwxgBanebFvnrYZLltbZYR5uhJuRGP6H4kPTuKCKTcUUw6wRjV9Md9M4V50mM8ci
OjCgY+YZWlsIFUFySPt9AEjT2BM705nbrPRTlELmuc1/h+Sh6pcQnZFL0Wodqx47DXM1VLo5XjCo
QfHLGPzJ+GqFv2NDhmC9LGi2zE8MoG6IyI7xObN+Z/qedFRDxleGf7YiOOSSJI9JR5z9ZliHiGG0
MfEk7oTAHMJh54z/HBIKZ5YNq648ddXBBaAFPs28IQQy0p0UG41tpLjO4/sw3OIAvQ9fNTnMLhQ+
gEWvbfjRtR/4oRdhde2G/maIUxn8IeUhPGExTcBJaLRoRzCsmaB+2ZS6p4LExem7t/mj3ukIjFwB
WuKzAJiqmwx+n0QtiRIuAciebqtpmSI1HnqqLAriShHsGYtTh8Gum3ypWZwjFH0RSoHpUw53XSOi
NX+Nm+VI/HCVbKAY848JDrE3RfHdTMwjzw1k1p6OhgKW4nTYGYJYFr453BtKr+1EqCwtd9xM7J05
wLpnJUpiKU84Tfg2zFeThpwVLereTZBFv2TBnwZAGuDxoG7NdlOLt6HGo7SsnqMWLGIXxbnoYo1U
a5QbnjG1hTSB52jaqQSxuNmbqfw42ZeKyCZYtXg4mXnj1mpTriJ6xYopUTqcVPWWoSxKxY2k2aWG
UUQvkVwy51Grq6vd6zLdSODUav5hQvlNzxoFyLShICy4reLwEI8IrbO9xXp6bv04/dG1TTf+RQ5E
n5w/Cc6uFhmPHiVbnhCIVXGMVDJeli4dtSWr7VAhBYc/srcKtrZpX27cCNFkGdflUg4pTGo0sGno
bilyU2wrINCc7jqGDHsCFRD//yyO2CIHmZCbEClr3KpLkyzimAFllsSXRslWTN78Vpz1HnUCUkOt
H2q20CasAtQbUCPpBZcjE2e+YAT/5s5ErpQEn5Hj+tJBoV1TL1sAg0RChlyCyAZXYIuallZlp0js
CY0FcBCXjCrOA322sK508MwEfkJ7fknEsO4zbRUG6l6xkKlE9iaOs51KL+M65mWeomM/9uiYkR3Q
uix18WPNDyI2GKmEO2hytxzNlKZNvt2oPgGDm56Vp6ch6y17PGZ9vCaOmNHptAJuSvASbXuw1dV8
r4IPE/Fe10EOFPMSgqDHoQRDuvHycqWq1kLMNmE/0XqYyxc3+iLQgB/6Vw3qSdS/DhLigHmF0SQC
kKDAtDvtga99QLvxSL5l7Fy8qngVYq35SKnORPduzS76xPk8GvabTLQDztqF3pVfqspW1XLJHUPd
rwwKSc8pH5s51B8RAe2q3i0dld3Z8Bh5tWu9WtNm3VwwKEyZltXoAPElx34oAz8zdRIFZy+HZBcb
fgBIK8vv1E6ErfQM0etNPpKCjNFCVm+5LtdBgWUJaZgOGgCTArsJSk6jOQ9BdWpK+2SxSlO5nGxE
z8zAXtv4mij8R6PFrN/4DlfP10K0/0h+h90wvUI62OlSrmYuqKB0fEuvNjIcRhY+xruR2HsioZaV
+hHyuU2iWqpJvTOnfyS9kf7hybx96XhLQkv/U5GBwpCGEJhqS9A7S/gnCxURHJKeVaeBS9JO/3F0
XruNI1sU/SICJKuYXiVSWVZwkO0XwnbbzDnz62dxHi4wuJjptiWy6oS91+7weBQFYBLpb03DhDGD
qQdRs1px1RQsgdroVCLtzByabnpSxFdIZxhUJTFnWTk8h+zDZaytdSnYUKckMLUe+TekUfs9+YCV
W0/Btu70x4jqUWUyh0ABgTMKWZsaolM+NGzBSDIPZhBTzeHPCYLXdBkvOIq7wGO5o3Z8gOuoN59s
6FcyxLzTE8wg6WuJwSAeiWC7I5Faq5psEbM2n2pImOOTZvCCZlBQzE3o/xkJToL51VLqDRKNTcjY
IYMwafnzcwSeo2i7nYpYyxZ3yYHSU3zVQHMzv3bN6D713U5vyAtus3fMsIyIqZXgCU0N6wFOPaju
LOKJC/2xnS/Hr58SVNZwoQfa+hZlN8W5DU6RM8Nbqvl6aKjY3khgxm/HNoSjhkppZMBX898FPlxr
HujcVj0RU/uI9zKKID+h5Y0MXCL1Ps3aLQy/dVSqD7W0vRhTXwXTgjiidT4EG4GyndwbfecUacvz
jyDCBrnpo/ytrCdRQQKc0F6EtX+OTHkK25TaFzYVwhbiGIhE+GhRksL9EBDeVeASbimKY+Gkd/Kt
rv1k74oE8ofmM7Aob2nDMDispww/uK6udJ2MAhso36wXCIP+kohvvR31lv1w8S8NyQ68VQWAPw5x
p0wJ2qKUShoQtdbdpzB3CslaNt8GmIQDm0RPWjlkjeZ4CuXf2B0H5Poju8r0YmBzRqfELBXwergT
4WujgMweMElF51a+JOWzbPCjLOurXc061UazV0fvzhBee/W9zH9DsSzkunNmoqsumnNWmJfJjuDe
ez43bFwHJ3PCO9qQwpBedH4aO1W3kFI9JoZ49pKnKZCebR+m7k+3sHVMn7lEFqaJe94zfTftbUIk
DlaOZIGnBdNByOmcRQqItJhfc4kyCP7ViF81kg2BAcnG2vcs7FZWiMShQltyyetjH95K33ZrR3Ja
UbwWthIz0UXBm/zLsugDAoMX4p00GOUjZvjUleRtKIJb4hhbKHN7pC9cydaH3tXrIiN5PRVkjKKl
a0k1eSc5CGSVhsd0PMZJ6XVmfTBLIsyTo9kcfJXInLm9VxGoSWYzarcPTG5RlfmmOaJZBtta1NXN
HCb6FijLmK2zUeGdxo7don/Vbj5OubyMT34B3iPyP3zhXzQV36btu2Mt9raab7J2vgOGQFsZb1Bt
b0csoiZ9k9P4sEYObddRqyAaT9GBBs+2Svh58876DDUBXyFvcoTgZA5fO4bOqcR0R8IcIRteWn5Z
0AIGSv/AunSUlamvwOK6FM2j970eMr/xGIAg+6xZRm79Clmmn34U3cVMHw0fnLToze2NHX8OznsG
51ADQ6isHdA6ZfMktUsPMLe00EAbL4n+SroduMP3MlHYUD4mCqOm45MyMP2j4qfyKqZ1PH05Ee70
73o6OJ2+ZpuGJtubis+xuUTgSayC0OJr0AQIT6Fy7fX0HPi3SrsSAoeBEFQzHh30ChGy3Fl5xPbF
t+4NjoVGY17XSbf0EWdZF403s+5DFx85ISwuMTYkeNFX9sk6RBsHKxxepAFlhsUyk+6OCDGfn3iY
H5iS1iMORWSXZbsbkV058i/oX2nvekbHMErgSqHes/+gL/c2Sw/qHvFhZqanqL8B4iXeO4r5W0u6
THBAVb1SaLEFnEEqLoaGXX3OfTySfDCmffCjEm4npV0c+FBvwVtjanvrFvo3iurk2Cg/PjFeATKH
FUGrfN0/eXkzlGuTnNlAr+pxP6sF2liIHuAJGeWvEgPYnAEwmI6PYZsY76TnUaEOrgZcEFarsA9A
eSPzbkwHuCVy8YbG62nsNx2h8/01mGwS/jiYYCCiOV63pL4GS70Grze3TLdtkNGxzHestzw03QXH
Zc781dBr+3BTUCQGzjcoYWG7CEiz+iIHT4jO60bQWutqVppshQ/YIDO6jL+WPd+fBVGI1t/qF56T
nj+Fs465syVa7K1y2K278byQoXQKt3NL3jN8Xkjru7DNo3tjwPpi+Rn+aYFlW/iJhuhfbkUTeD7U
kYgvxzjYdpGFsEH8GphKs3Gx2vbPXXBLMYaU5reMWdSSHWAyICt6dR+kP6oNpHCsCS6O3VDxCS7K
9k3Q7AlxQ63W7Wfu9VxOaNDJXaG4wC6L5oS5Ts27iz+LbyIru6MKQykXB7mMFXN5TQj0Sgwcw/lr
NDoYbgoyO8ZNxnfGwn9Z33kKHg18fOu6GMncm1lIsC5Fz+3DZjRxBTeoOCLqop5HXuk/m+KjSeOv
Pqm3iTz3xsOW5P5E2N/E1dBbV5l2aTKi8G7Pbf7bqRhn8j8V9KRDOhKspislzppF5N2CwyvwJgxy
iRLU4AOmbjBKFnw97yVHpUPhhW0qXFLgmU8M4z8cAFPI3sSxzlb+SgI7BAYsKNB/FZ77SWKNeKQ2
hCF2W744q0hzu/mfZLZe2Uuhzi9f3FNRw/+ArhQQsJGjEASPOKRey9JgxheUPbj4iqY5ts0A0C88
BksA6TJrE/86hlZkinH1cgZT5Wel8UZW+nGCjDfJNaRUhFc3GD4rQz6azLjVpc1u5ybky1iz0GZJ
MSQvrfk9IOiri/BcUpNGnB2+xF0I8Wka/pnmr1a+xe0vlWKKKGkg/aBUSdBzrknI3VYufdJHJ/4G
SzkJtphj8WySnWDiCRPkNfoRVXj9ZSIMK/EUsAEps+ce3KGvOC7kYT+3NpOJ0B/1hhOejfgnCaAc
LPa96WTVt0z5KdkeBMY2oxJvqTEGLzDhDKDOsgQk+cRTi1vP+VpSILZUo91HpecHZDsvc38plSvZ
FA8u+xUCD6pQHEZgOVp+hvQtzFQ0NUvsS4YFUH2PJ58bhymt+txEn+jVVrO00NJ8j2S91wznbLg0
Yek5DfuKiOAPn9nXrhvO8ABTh73BQ3WeJEYPHde3Qh0LGzmfZy+KaZNt8DHESRvMYnR8cM5UXad4
QHc8oPcbGNML/DCoREdGihQCi9YyDt5wn3r4dW0mIVN26RDCO/k1s9HxSbABeM+qOsC0nuKoXSd2
yJ3I2jzVPmvcuKQ33HL/pSSj0WaVqfFnIOerx3RrE7eCkI2x9r4z+HKzTdviJBqZhpCANQ1/ENMY
BH+Fovsb2nqjKPreCFg6TMxG0JXX6NzRXa+18ncIGNM7n1b5pnCjcJUfRnkSiEglPuBM7gf9w0k/
0hAAl20166BrTwje2YOc2vm9139rm0Zp+RzIdaAUXGcTrv/iXnNj1xiAYqKeUll6jfD514rlq/dS
S78Uc3oyWn9TDr3XBGJVijdDrx9kd67K2doSDkZxjYqUTDNtih+sxVgxjB7y+o1RjJeZ0BqDqsiK
37RxPln9x6jOP36NS6tRgQb8JtZH3X3CFzzqwbcS8MaGR3aCSnm3FRyOxispxLBsRq/GFVag0Cxm
Mq8L8zyKt7Qmgq64B4whFMffx1nlSShcDQsQNZKbBpBmTN1Z9rtxGj5UXglDtWHI/wsc4RH8jODg
O2OI5aQN9WbolsFBiL/lSdfajy5qXTkV3mgAswqCta50bjUsicIGXx6rp15uSwoIdtFEa/CKACs+
d+WuwiiAhuGIAgDRKKoPOLbxjKco+p7ZQmR4PWM7eLLQSlYxVDfjRTJgCpbNKwHpKN4t/Hc1jV3T
5J9RpQDGYF8F7Bc9IrVHY2IAENtqGSKYBbDtcMA/gDchj/85DQyFUbvosfIOlmunROz8TCe8TiJe
JGikufX/oPx6ib8FMEw/B1oT8EpVa7tF5Qlv0qHMiGdG8ryIvRyfTAdgLy1VJqct3gKY/s0a2TG7
0PyR6/PGlp/Z9KxiNyfJdqvZn8yO9z2blaJ9UvF0pvT4GZ8J6mmFjbKyY/+9FyBR9TB4zHnyppAl
H2QasXFUnEruTYtOKH1pnbsWoQBgXR22H3Xxr8AqMZbDfmiOFvl3dH+IoAgKKME21diLw0IwtDWP
JO/tck2HJG3uZ1AcWdbuU7wVWWn/FE2M+aR9EZUYN8lAh12FM7dA4dy0Jt2hOsQFzcRAtM3/FQhF
fdIT35Y+OaF/ikW2sVJQBHSFUP1ZEA+oFVnFsDQm5pRPcjyLjhNWq3SspnP1qxb61alwpfRw6mh9
q5O5sPPyjMs2hIowWtuMfCuEbbhLqscki2PfzzondhvvOjURZOjkeKot7Ll1D02YzfwFsaEXWSXZ
HeFToDpMmqN/bTad7WJZoxFMp6nFSzRkh6iE25QhoSvUJ2GNFiJk9S+Zy3BXsSjS6/gYRgXi7cAH
Rua/9DhEOTksfEbhn4qa2nX6ehPI+UAIDnkWzpnQXyRlaOCaMeCEF9MxalsQzrV/RJrxM9lY/XQn
RqXe/EsU5OEFQE9TL74RbX42JneoPYGjT6sOWR/NW89iOXQYDYKkQRQyd2+EaVzTmiDB3Bd0f6Wb
hcXRBKDjjqR2YnTjuskJaSryK4sArulKQfU54rAauH9pu+VOUdh++BkxTPF4DbKBqWKOlGSo6PqN
jAE1TpZYA/tbK5e4oboU1IAb7mHFzbXopdTYrzZ6e2lHwNuA4BtURZLgiMQyUSRlZynFY4I8SYLg
SIjXtGk7az+Ibj8o42FS1T+1Hn/mSL8QbnnJTPsoQSamDCc0n0za2n+vOxIIO/soBHeMVFuE/tol
qcePqBbPEuEaBGc8cLWKBDZBQ4N83a+is1TLF2kQZy95vxyC4nj+84WFwMhkIoLPNL/ImXf93vDs
oYQfSOKq4IprRg4aZvzoXUIanyFNfnNBBV9FM+vrvDCovdrTMDEdLZ1kp/WE18ST8eYoQcV4WN+U
uKBR9cF5UdyUTOVVJfUjhp/3KI5xw8KA5T0kIq8YLVIp/JMDC9GgNxb5hE4/t8qtCuTAcZpdZ9tf
hGgRQChxuFcHOMwOYnRib+vsTWPWmWqRABxoXxuNa0OyaFJyh3V+miFsFJxXhkoPAapDsy3ynppF
k1eyyFQ7/zGaqVdEzxUvNZrTGgFX/46U4VUjd1tLnAuotk0p7E2lgvyIFjAjUQJqdrDU4UPkzLcW
iALUR7sJDjpbffpwVHuOlwctnI7ELf/v4eD4xiZAkEhC7EgjVxbq+8yeFO4vt7QxIsGom1K6bel8
+Yubr2AyDbyz8fQsPyCVIugH28yEYC+b5DEKUVGxDyb8o/QgbINZQrgRNcFfLqi89YoJlXTOoVr+
K6YRu45DzYOvEh9Zn1+jgQWivXQ5Ve78Sj39CRErINx/J3p5TwbzuTGQ+zZMEMFC/fRTNnqz1V10
UK6ie6paZ2vFNjYcCXs0pxchqbexIFOYPcthePdSt7NNXpjkqvn0XzD5ZYUIOEsc3NOgH0YmOjrP
Bs5f22EAwiuGNFv3MkGCicDfiAYZ5Jb/Xs52zvOXeFWoQQaYNr4DH0E1XxvLecvU+ajzfY4hHY7V
ZNXeYe5BTQvfMchmrvX00yBVW0Oe6ZjGqVNU8izIy4jazJMy/bW06g9PDpyDGaRRZNLAWWW9xZcU
kltU3aq2/lKcaKvX2T+kwo9RpQ3nPvmK624j5h4rpvhUdPUyhsulkmVLozWcGcddypnbX82Vh90R
KtcFytPgcEEVRv7n1OXNmVDmTsznXKXMVTBlw/NyF/G/TTuom8D034YZTTRxO8j2nnVAkRA+p18g
K8ugFhZ1VwvCavh0ZqJ16O1Y9NdcH5tIpq07qY6+bmMI233PXSqkDdfKt97QkZIJbRvFh1HhOWo0
M9jIZPixcrz/42QAM8hZNQeRvTckLXc8wjHJ9VDFK2jwR0dvdhx9R+rwRgyXBBWUHOvW8nTGqVoh
kKY4BeJ5iK81WqWZc4gRsWGPt3IGAWijBYFsrhNlovA2+H5H1AompGEaJHELOkAEXEdBDF2l6V6I
K6oQPPNo+RllhVjCjyYdd3ZEf2y0iQkUOg53RH6K1dR1TAKLU9v7oxdGSCNypFRQEy1XMAUclOJb
qUYImFR9o7qS2szSCR0HDhM8fevA5DCfK4bazCQSw8vV6B9KLITrDOhAcDGZWFmkF6AoO+TMI0cF
82fCHt93DGRA3K6ZdijbCtxyb+Kx8AzhI5LKUmSUVHKU6AdaZbIHVL+JbGT0ydxvNC1mHqm1uvPb
zIJuFWtJfC1wBnqapcTTwWBgBnC0TEHHjvY4vJlOxwkQRE5m/CRJkuZb3Bamws6jlP6RH3i6LJLn
pyyuvlWTjZ2dI+we7QaujKVYG3XENTEV9b2TfYtpn6ihQ9krL5pJRiBsg1Z8lnGuv4wF4fRlLqLf
LDX0L6qB7BqOfb9VZQuCv0N+moYAR5qG7lIgegljPqROdHTkJiOKXGnlRo+JyeJ1/Itmhmylvry+
g2Fz0gro7hqveB/Hwwnr3TGzq/hi5g3IGo1DImpKJhCsiLB1w4D0nYQRcxo4/Ehs79peNdgGa6an
Y6B8UvPox/CBQ5SJWOi5JH8rluJD7CNN00m5vxMTnBn6pgJbd5d95Yki1nma4ax1hnY75ro8dv7Y
rW2LelKPQnZrTd/nn3JGlpsLxQIahCBpGoiZLGJE+kLjW7DJRV+Po9neAVAUX5UUwcm3zIXWqEEi
xsq076SBmtuIiYiL/Ar6n9q/aYJUgl7cO73bqh0HRBhgnscto1g+80JDvsxjflGMiCl6pB0xo75C
jFq3ssXZQKc6gFfRh+p5trUTobiS5EziiaIREEpNR1okNh96l27CrH+kSUUnryiwav1jSZZJA5+u
IVVYcg66U+28NzGkBYUl7uKf4ZaaIbTFT5Hmb9tpAR6UTAHn0IFkA5wp08d9joE+qOOPdgEsjIPb
avZzhTFEa6aPnI/YHRZ8E3J8jIJ45EXIEcJVuYpLba2lTEfMOb1oUf/wFfDhXRwdep3YzYBgChiP
Fv0Y/MgMHm7XY3+qBUsBUXKis7m72fq40bXi4o8CuhLiW3ZN5r4p1AfeFEqXkJZOtPOpNyrkzAZj
g1ydDgk/ymgZJ93PD40ZfLNLndiWZdegFWzeCwyUNTXPkGcYbyq5m8mOSjPl2UDenJsKYREDMJIi
hwQ2l15YyhdH6fdTPL0yZt/6Fss/abnkFQPX6Jn8WMa3sLIdppZrbaY/TSIIVCDIPonME5kTSBUo
1aS57xuC0OqS6I/0EInmRbTxPkmroygwQMYs1xQVpW+YtLeM1NmBuYoRMVG3wYMhXJh769zGCLDb
9NdsM9rDeTeO7ZajHE18cpOV4rXVsOuq9Dkf8FlBTihhhDkzG09kkCnDsowR1tpxrJdWyHbl4Npg
YxOysolZzEAG1Q0QrYnR95vZYLlnqDEUpMio98EYnwOoTRRRgLMILmAizO/N+MRyc+zzST6dkA3j
FpCAYvFl9mpycRr21rghQd6oqDEiv8QyGw/Yc6ERdKa5T/gXyA91vBI7oUT2SBwkA4Ik/oy76jtu
p+d+cGYo6zkVbsT4ewQf6Am8yokvFkijrA6ZqTIgdOiTHQWeMOk45A8xsJGJmR84wD6tEWxoxSBl
HTZUwolOaTjr/mebmfGhKhUw5aXDgjNg/CotCZ3bJ0inmpn99N2jbvmJUFBxI01D6jLZ/ek6W3Fr
U1p7SOhYPHAZ0LgyplQT6M0cVV948glIgWdhoJC1nQ5ajY3jSfTquFCtX8ZoOFuiHtdGEaGqKkMD
LEbJ3mMZjTORY9rzWZskyBgmrR63cWq0m3Y075NGko9T+Ru7r3VGriYBbNZ1JtQsqQyI3TQ9eoqJ
ViccBCVdFOj7aLIvRj/uiFc6dLN6qLMMQ16+5GZPRztKf0fZzWurRQLO/010B6lhbMR2LIxuFWI6
1mDDO9aPnajVsyGoDouy28dG6WkkA4FTSAFLAJ+vDYvzKCAsGcFYZ03fijndmmk8IdwJ0Uww4WsY
s7AdRNLch8OHpicIsuOnmt/yWgVG/GTAdSlD4nHEsNcIDWWrLZZAPd1mR1Aq696Qr6Li87GasnTV
TAOVTwPUDNFPlTB6hUfvBVl4Z8RlMLOmPpyj+JrU3LPtwJZgSI3GmynIGb8ynYtDhEK+gaAvrjmL
hhr5zGC8xFP21okWZBcHcq05BzIafpOeuMoGn6ff8DfG8W+upR+4IJ7qRjvOFeVWVGUI5iacfp3e
4qOMJ6+oO5I50qUH3xOQcbc4Wxb1CowJeC9bKBDmsqj9x9/2bmT2s2gZaOACN1TnV7AWI4pr3YWo
Kw3nSR8J9tFavqAWE++qsLTt1BeXaGz2iaocAcuoB2ecfqUwdh1rYkIWCVxoVG9o4m1t4QGblHTb
LJNYJQWJznAYY/+vPUfPbaK/JMAPWyPcIx11sd6jMYv/GNSh9LVewoRALoVsGIQL5yYYP7Wx86mC
w5tuIFgzgXx2FbZyDaJvkAu29O2u1wuMPMXJgcZCI8HHw3sctLCqTGuv98oWPMoXqUAfCWpfzOLg
y3xoD2LscV2BNZyRLFm68a3qzaNYkIIVuzmSFz/gi2/ntNyMlsNevgTWMwdftSTpg8UCnPHPFlXF
bKl7pwPZJtt+ixWiZtwb8qNCLW5zAQ6aORclWMdsuaYM2jGKBerloDHN/f4ppib3W/WQ1wgpqgpj
HIoW/5rNU8X4LjZ32GAYoOOoApLigzNeJFaonBgQ846uzUp9tYguyVhImBAW+jzZ9pnC6NiQF9My
DC9wgl+VCpK5/bZtl6Co8JTJejdi4lGRrwaO+byMPIxZ/Z0CDQNj8tdWv2YUHvuou5djelVHsEaa
ja6XT2mjoq9V5/TDiJxtjuaVahG5LiDdEP5uBKbqNyRJtGd4pFfoY4ZqX7CScEzoqTO1U2pvcrS8
Je4YOXHOq/lLr6IXzeWuJPhybpI3M/ZfZtPwgS04T7xCkKsJHUT6KkP1kjKzZqcpLlWm0tXSpqeM
6KK6+SK3doFSeAOdwJBmH4WFPFsARuB5u6adcahG+RE0JHPMDCDTKSJclI1+Xn4pU2MxNFdgsjiH
IhbwdP3wFBasOGSySWLKYzanDMDR3SmrRv7mcDMNNIXli9Kh3gUL0GPU1ORnnw7PVTg958p4p8vl
oSiMF6OyN7XU36yYRDIFL8XA3Vx3pjuPwlN6bCet377qnfHS2OLgy2nxapIhIzzm7D82p59Qwa1L
InaxpFkOcqtAHfdaOm1Vshls0s8QZ6GdbvapLfGwAI8uuJ7KxDkraXMoG8PFJnUIobVUWXcAtHQa
6eFGdIHtEkWfTPypDkmWRJujV5kidGrsAWDDE7rCYt7WOF0DZzcbNKFWaZ6djkNvVBo3ZROjapBv
chR6pgJVttD2gc+au7Jdw/bvJhEw3hShRU+N0jURUwyacdJiKuGJuybK5p3kfWjJkxtT600PAVjN
qMsJQgKy5WIfcvHa0K8ZazOoPrATrrl0t73R3JeEWCv4jZMHVnacRs26M740Jul8KJ6PAl0LOIZ1
5roIy2urdIdSBdUS9A+jaW892zcVo0IOZaYoRrBMdBHMoQ8dQ3EbfvYQDTxjKXY9EgJIFmn3Q8wI
fVB/8PZtAkCemRNwTOW7viw8XWNuM14jlFk+c54ZJtAMGbxWFj61uXVqJPh1AJcdFUNNCAHz6tGO
Ki+31F9GS7St+K0w+CqHSAdaNybRL06+R2XmksA9XfG6JP1oMiXwiiR682MMrWPIwJZxMTOmgQ21
JZy7WjQwgDGTjhXQ5JB4JCcfvoY8D68ZIatKXHE/TCQ+4HtEW4oJdaxnUg+cr8qqd406evk8fWQ2
a66GP4KFFD/nkOqYkP3qHMbqXkn1e19CORimAk0s1Y6wuLcLBTlGWCnVHX82tAcG3iRWBmH4OfUJ
sPSMUTJ8Glcs2dWlgn5TKXAs+THDljAnSqWUyk0z/GuRzlvMXReJ32cFtsLC7oXGNAFfq4z5eOoj
cDMFWrs0qvMd0Ke948DfIs5cNAhQFbVs6XkgNKL2L+1im3XmXsPasK6BUo85jkStTy41z91GU1gQ
9bibXS3togO9+F8Wop3wuzzYNkOi7Jgzotqz0p+472+M+qgZEybRlVB7gpAiE4F23+6CFOzW7PdU
jFlC8mBv7EtUPm6ByXxl8mytdMHuGstLxdi4tCk3GOFXCZFQAzYESuOGYnopKZC3hSQAJe2OKlfg
6BHlPlPPCs1r9tZW50BsZ8vHYM3qMXslxH5V0YUUFPhDx4Z9gd8+TQwwqSkXUFGHIH2K/yrW8CBi
fPCOfv1Th0cwXhh1fzpyrZoKJBd3tnGHAwZQ4Oo0N4FoivA618bi1WrfCVbXYbzrzS2E98fApzT3
VnMAgNNPDzLKyvJCpBc96ITTL/0chw0MyFmyyzqHBndgSfjipVQRTL8nupeGP71yRhlRwfMlc8Iu
n4L6VUmXf9opwyvZYoYGNb3macI48gCUlZaUvNbJwu+QBiG/S1i6qYoSE5ZadSmeWWShjlBTxNGu
QngKSEdwhgEFP4InT4TXWDAAYZqAoV1oqGpW02064k5JOM9fCYeU0z6D0wqVxNgR3BGk24pNYb3p
TY9PvtsbBXJcr6pPQ7iL//EftoQzTdsZz6K5LstXdv7TYozHM7szShLEN611jNVDgBvX2g2nCGeH
Qy+wzv7geIIUNGiOFLcJXYDAFLo9oaggaoziZJn7FFtqvCW/hF1DmH8scQMKdof4PNTkor9QXsak
9zn/zPjF6JAgP5ktCPfoCd6SZPPO2onIoPRZXgTZFFSmCGIMl0qORTa8Dp1I9ytgMtj3XXQNgETM
3w1hhawi9E2KgEZ3yTPCRcSvb9XUcyeQuxacBH28m2TiJczIaIEa5zJF35rcMs3u8pXovTAbCQ32
KvMc15/tm3zWwkuo3shlH65srMZXM13zmnPB1DsFvXzEtXUKUZmxMcq8GZPbCN9hA6o2M95HwgGQ
6zAtqDNYqw+4WmlyquZzexWYHeC+VI+EM6P/TcxnfNLrtsR1Lmr0Pmxt+Etfuuozy++aeVEtdtrR
z9ihnCvPfszR61oRChbKRy8f3VlhYLc2Jo+YJ43dIV656A6e6mEWZ/kzQFFEQK2jSlhXeKJBwE20
hI8ct3YIT3ydPFg3zWAt74O6Vcuf6Q03FVdClqH4YyGFBZ1Rltu+tI/aIUoWkvRK/uvOJtdYsUYp
ZfBc7/N+xzoFVIrau3x74HNxlrNFEGjzNryN6l8DtxQ71eg2Fm5LAkQ2cMZwd85gGhGfkrUM3gYP
a83t49HXN/lGQbrqjj/Oe4EhguZZnhEGwUlmbuv8sy68I/3v8h6+CUgiaNC2iGk1Z9XdfdQsn6yY
KnCrmBNbF/0+1n7H3oorOGagNarPXpqvc2PG+4xA2q2JZhtFAOCy5+S7Svbmb/7A52Vnl/hpudk5
B1Gn8EeST0cE/F/zCo5d2ltoQPlfSOQyVwHJqy98WUiwmtYt35AEd80BhxhbtGdS3pllDRYXM4/z
YUDh9aYgU5ldRv1x6LWo8JCbWEgtIf5uFNIhvx20PghZeEUueLwUYP6odQcvhs88YI5Ei3cMv0gh
MU3QXy5RB9TZctqkzwpTiwe4GVBKpDU3issUkyTHKtgw3WX2Cn0OTQ2zrbXN6h8E2y303ehUY9hU
jzzwSvMVhQfa5DqEvr8OTywPC0+i64eSXRwqQqSrz+k29jsjIi3EWyDu3Zp1OIJfHg9KJVXZhQTT
S6TrtOdHVDEULjGYSqomWDxILGBtzSu0kJ/ORxBuloAEwCAJEcYuTKjmDvUeScUE8cpDm73wtTOv
d9zM44mbX2TBu81TxrwTF82m1V189Ka6mcK1SdRRjoPiwXxEPJTXtuBXOMAEA9vKn5zy28UnKPHg
Qp5Sh4HvVm0uzXDSk5sxbcsfOKBY2gqYTSiWi4NOhoGJjBQ1zSo99cvfrJcnUkpL2FdgjlY2zOrl
8VCGFyJK2A7w0gfH8VsSS++vUUQbMfYgdEkr5YRaCRVlH7v5T64f5Sd8siTZpeZG4+kJ11jLkTFG
39Xszu/86WD+RsyLkdf+MK8Btle/okNrjH1hb2ZE+99EIKbjeoYEcjCqnSOf0BsxPeBvTHhYpqX4
pqRniHgym508wW0uKd0f+TvWKmyR6HglNxJXTXWi2FgsLM0+7C+y5ekQhMLI7diTE1x9RxA6TZRz
QDVtz75ZL7wohngCbUrcPLLr4dNS/hVoYluOF27uEyC8TGIiW3jJqAxY+cWGx2jNunZ/7IcgrCMj
kenfoO817PG1/wdRZWt0NwUR7VJ+PZU0bDU+Ahxlj6zaWR8EhHkkFmZLkuuqJwxPPYvqReMVVum9
rqK82g+BXJd9nOapIXcesq5bjrqajBkeq2yhHDOW3HbD1r8QcbdE2BS7FlwNam8fQSSP/k31dya0
w4gm6KOxPybzlI0HJTtUhlemp4lm0UB+xDP9peEMtQ58PvEnazKcTViTQKGRD832qWKm/0/DEUML
FJFAWWwUcuBKeQ3QovKkl+rdIABuvOdiP2pe2K2y6cAo5ymKdhGzfSG/NI5Lo7+a8XGKnhRurnb6
bgT59N1LawvGSUvSgUeQjuV7IiHc6pifh8MSKvEsxE8Fu0VZG+x9cIFmK+2dYWP2pr5SQZi8ngCW
z8Ffgg0LZHp74GEo/8C9lMFZ/mMkljMQxKe/0AxWKmYCqi2mVK8SPdQ/Io+qYSPDA0NWQifw2i7r
IPr1if3IqmS8n7n1fXg4fwow9eYSOBvr2X9qCMstT9GjaDaQrQoWsVfHfgrESnYoTlc8BBg4WuAs
zbFst3l1m/eg1hO51+dLkrkifcV5qLb3HnbMW+LvG5sncgvNTZQYWTfKsSefCgET6MvMC76ZbU17
bH85RexrN220N808/sfReSw3ikVh+ImoIoetBALlLMveUJbdJufM08+nWc5Uz7Qtwb3n/FGHRYi3
7zVL9qLi0ZGlTETIbzQTgbHMMUxMK7pjZh4vza26fdJtYBxMbZ9Lu6LeNp+YwlQkY+QUwDME5K8v
iQZo5UcxfInmFYF/2G4mht72S37OPtdTcpWtTamxEW3jjkf02pMlEz7q/tE8+Vm08scgNUT8y069
+j66CUWD6R5qR+MqXyFeTha4N0FgIfXme6DtsYUC+LdQH/KtwFp4RI3KgGR843hRvg3/YlCRc9Qo
thM+ym5DmJ9cr+XdnNpxS97FnghY4TdN+aH/NcaKx+MdvCdgkWOSDOSNOO9Jolgo8kF91wfPl5Hc
8/JDjc4ZoiCTmPhNn+wVDtiWXyH7LsxjZN7rw0QeDUeNwpTFz8ZP3WFUgYOcCMqhW3B4+f+qWV8i
BlS1XZ5uq3ZdCvVCepjvrQJ8eZcbP1CA3CxUS47xzpR3hrrBcRgVBbJwcn03db+XOBxY9BMCP+tj
B1mfr0CMweAnc4UwXe5WhB9HPDL6Z1E9R30z0iQSO1SiIlUkBkKRb/iRUm6jHh2fRHKhm4/3PFwy
N5EvUfb2W48g30yo2ugRECBg2BYyLUIGplVIKoP6i3ObtgDITm4nPBJ14vXfvXVgYsYihaZ9wGg7
o0Mkb8ZGP5qh8rWwBBz1CJOxLamnQtvKRFsiFAerCJqfss28SN4UyOKnuX+GWPvkeD0GW2vGfgX2
3j4LkJHpGKNJ675hnMFfa+iUFQ7jdzabtIllD6EnXpZIkU9S3S5Ka1k+8AszL6P7hAohNvzLMF4E
dvesWe1GA1sRK86BZK+9dxA6KK45qjrl15APZYno3075l4wq8o4RvIHOKb6b8KQS4U+HhTFtUuQp
CAkAtB/WwzCWNZLRgkvai648WD3OWzJyuF1kmo+Z3aP+qw1e0JqEHekHi2Fwtq6GdBvLA24o7Z9B
/AOGqDWnVT8TBifu1D+I2YIdkMRwTENQ67xKOrtjm7nppYpX5B3jOoDn5aKRIjfnDUc2O16r3CUm
i3lMeiuuVyNnmQDULJBi80dU6zDzN5xouzW45H4K44wfWcap0O4kmiio1ZF3E1UcbxePO5cP7NT0
eSDIYjjU9tLEXCZ/M9vKhsu0QgZT8MyFv1lckdVPnS/9K8WNaUGOj1J8UH1+A7pXABDH4xj8EDRC
p0AjPTrrYvk7nWEfyTo7thHThnuTsfv6hGz6xV0MHwXzVJHfjSpxGklaNuWNOVAxttV0IEs7QcAs
Ta83SBZH5HkTovXuGKU2vACdvMBtKjVb1JY2B4XkA/9ZYM2ZnEi0FWmVRTZzoXCnmGvB7PpWCwQD
QxpknTt99vGNA0oNCXWcEMXxlHSLwt9n/hd1q4htLMNOm0OvEGUEe/YcuHF59sh20hjNiFKp9oK6
mX7kmnywbSJsRmYOelgDmwAI88oSMbeHkXsS2YN2VZVlxAcsvrC10jI81ecx8QrsRIFEMo5dZrZI
+PiNYi9z/BCBlEVp18g2o3kQXUBc+uApSgcqPXrlSLtCI7Hm5l/gVMDXxOsgyAfU1zuMvWLqoQNd
dGCxTvMBhCQ3FqYkwmdzO+kiIk4ZxLujSAk4gn0g0cYu848RbLOogVOVkMF0Ygrfj5GnSjTZoCmd
27+GMsGs35fvWMQr9PYVTcehrE+j4BnlTco6WpdoUhrcYYBN6spVkn/WoVcztVAn60p9uxiItX3r
mAd61YWZCIsSUQeHfq4Yy4pXpTKqZV61u5RmQ7O5aQRwWfW3bM3cF6SyZ9sGwQfq6fys+l+5Hx0V
KfcCSbFL8EmTdPaFblbnKaa+e7om6rehmfabhBZLAdVJutdb/ORvuzKSILPGGPir+ZjPp/cwedHb
7SARXymdVAySEZZTYkpbQvnwrMx4/oMcR5r0MOruLyC8LZ2OqvRdjQd6hI2WvWBeC322Thl7LOhc
61B0XmBg06Q6Z5DtUsTuHIl/Qjjzlvk/ada5dLU7FsVzcplcyulYKuTv+gYFTwVCRckGBlvoyode
qUe1G24TcZGLJq5fetpBG09nbK4886zaZdch+K0hoMQq++3Dcp3kYcryrX3EUUK7WZiyPdD1K+n6
lxhoD+KcWEeTx4iYHsWN6jalvJ7JlelN5NChz2lOjFFb71Lz7aEPH7CYNDMNGGknWf1UBPEkFP6q
G9tkq3ajuFS6AhQEqK0qyx+xm49dR9iNZdIbNQyKvIK0kx8daYxp3KLxp6EIMiAPKUruGSHPk9l4
7/pgnzkSP0uySJA+pXK4JYTuJAz9SkDMrtUZeSKNO6CpCIDrxXbb8RRrLzQxNHSTMABT9TOE+0ws
ee0SB0tTxS1JxlSVraaafOBNToosFhFMwGmdL0bA9jRLvOgtLN/p7Ya7iyARx0e1PInn0LD9VyCJ
u+4t0iULAfIW+LRZlyqdiUf6WCQJGJMMiHk5UPo0td/xqDkzeQwyGUZ2nX93MCt4B7VTLh6E4Wr0
d134HIRjKrh5Qk3NGe6+0o+huU17p0MH9c7G8Vg2yuI+T6diuszxKopLe25ujb9OkKOPxJBn3/RA
IVrayBjGKAIlW664JOyBhd6vC8kivx56FRED9UoQKUJyiljHEnFF2gmitGcDrD1S6brNoFm1o6Jt
c3XNe9wxFb9/MXeEZVIiovavk3Wtu0sa916uXmtgtNFVqpU+bRvzu2k/ZsEhciYS+HK3hHlHohOb
IrEM/zDTMxB4YQeA+2/YaejBkXKJPxYqX3MtkkXGtdkMhJGt5n5p8c+WsvMpYjXitV7RPbICee1X
1TcFflcozHBBe/NX9Uf0y6V8wgERHq3vq9IVBlc9I7QEgFmTA/Sn78XNeNQ3w0UTF+ztX3G8pJB9
hbF63BQPshfTdbuKPqazdi3X0g4c8USolt19MjfxHuuf1PY8/VuxxZtgLqsXykB7Ip6CUks72RIj
+0r20DtXsno+6IF3xS0h4k7xh6bIZmZBWnEcHoaylBmAl2iJmr+wcUKGO0qYMopU7eIP7ARcd8a0
uEQu8UXqJ+2X1iXaS+o+I6Ig3vYvHdhvZf7E38oeY99ysPNLZtOh4BjvaZEkwXPrKPvOjk7lJf0a
tuyJKywDTnz1b4mnbBFLbboHzhfhaIJ4bqo9WPBd/a1sZcIrwqU4X5Idj4SN4NY2F8BCu2kv7YjK
W1JiFC2olgcodlU6p8Zt/ooI4LmBL5s3GByi5QEkglf2qm1u2atwMn7rJ12g7Vr8R84xx6O2xHy/
xvFz1TwwpI/4jC0OC/WhtQkWXJXlhtkLq57h0QY2+Vd+TAYl/5uxd5sBbaCIPKlHYiSblXZm/KND
JSfyn5y6n+BmfMGCLjHm38OraTf5kZ6jTbYmDO4vuEXTanrKq9rlJVsVe3FdOqSEZ+UNcBOI1j9W
p2E3rMyFyUihr6zN8DvuwbhJLuVccNt98Rmhh0dluB1ChzaynJt2oa+KDTXfNm9otywP1QmjxUkn
OaNaIqxcG1vqTDSn3glXZjK+1mKZLKXDO1rih09be8Ov/tV8cs3v2r35Ux5mgqFoIVlQf2db9/gg
wUCCHyx8+BhH29MweRS+QBU0muJoYTkDUoK7vD3Hu5qMbQfQmeAOtCczH5WLG9Jpd4qNOjO0sS0u
rVV3z7yZHmg3/6hs4EZcs8WO/lKdLeEwPWbmakBRRnC7OUQXOngchstH9aMDfqxA0D4ob/yZn4Un
uoMTfup/03ezrPZQEbBe5VZ4CPvA0b/GIxCMM31FTuSFP2T6urON6GzFaC5tqrW+TffFtsIstOAD
2ZC1tTEOhZc9+nVqc/m6DFP8pkvaelzWLaC5+MU7eqAMx47Pc2wj1pa9gCt6F9wkp0bbuaRme40I
GXYdduXfyAfupL/dhWJMRwYgrb7n57gjPAvS8su0f8yj4iL49N4qNGd2rLPykFfvShjUQ1c0+YAc
i4o1dYmtUV1rl3BtnlH5zU+Ib/LenspTuQYHHtPqgiGeOF3Fi6jF9EizVFaKLW15NxCtbuJDsq6d
caHZiAQQH63yVXgl4cuj29IJ7fCPiQtuESZvI7jBLbulD/6ii7gxOZi0VbrSTpPbeJXH27wvn8Yu
XwN37NtP65fDHBRxMpZ0Xq/KXwB4u76O6/KaLc1b4BCoQYo0Amg2tru5prX+791YsIwcy6FoLVow
uq0AizAKubzCJL4e6mN1iRzfZlJkykbKiBCis4ef4WQ5vWc4xNL8Fh4GqWd548ECQ+4W40kCptul
6+SATWilvYhK2gInev4aoRSy7AXIp+50TvDmZ72mWibe8LZJr2fsNTzHEt7t/Sg7gsPnBBGK3O+Z
ftWLU37VKOi0A5dZg944IMLyhP1l2IWezvrziyklptTU5nnmpmdShSP6MvjjxJmEjppvy3VRrd6o
1ab/aPq90T+oHAPhBWz3b2Ad0WbcRv8KF0/2V7DHvUso8oXh2bTFI7A8qxZ/8DN9tVt1bRiLeut7
fFvAunvhDDzM4kz/BUp0uIXl4KUeP7r2Tx5WsgyxjfEY5ddZZHl5YeA1Imfk8zhAexwIz+RDv86r
yKtcwSmBIRn2t/raX1N6EbgUinGtENfSeKQPzRuc7M0jkV0uB+PJdcrGNhIDgt5Ls+HuunvHiyY4
iKBk1VE34gZPPc0YyLY4hqi3w1AcgMGu+6124VnLt8FaQt+1QrchEpbEfgeQ9MfHSdpEEDqkNW1y
p/8ngBb33gBMLC1TF9T4rVeyJzuzxwqwbBE65Gm9eMiXXGyL/mUtU4Ds7+Jmkv68GR/NydhQqxhZ
SF+WyUVpnHJdswQjIlpmZKHqe91wKDU/4oRHssuRJ99QzHukQxPsXe3fECC3B/Swumwbm5SQkIcX
8NaRrwoFIQsIuNXsoVlO7sDKAKPMym7wzaEI4P0sDuVpvDZfOuUXfEumI/NnhIUKqLOX1/5OwE6E
gP2Vf0jb+DoAGy8H3geZV3+NoeKTFbvrl5j2rb/ul6URt7sMbNt6qJOA320uhoY2D5fFN0JSgwV/
jXbIrRTPkFZj7KSu9i5LOHDI8chs6nN/4MoAP1zLdvvFusSbOl7LkwVv8a1JkGALmYmi+x7SxeSg
Qk1P2UPdBMEKZUOMRBOT8CN8/6UXKqUydUPcKOsr2NoiPxbUHuyHe7FEOXf3lYV2yI/hUT8192wP
5watmN3hu5C/jJXLeQrMJ56inZHa7H2X9jI6wRLkKnRVF9zmE/nKutqhCsYJ5Ior9D+aPXnZKYdk
XlprHvEVacjoSVekVffjsnRHNxFt8aPb4rOc3kPTgkYTJoJ7uunWxa0/s+reOq5DOke5+B6S88FN
c5lX5U45hvBGK4ljc/YGZsdlwmMxQ67I9Mwvyl/rg0AWP9xMyLLO2cUgyonK9cRuzlzypPwcgQEX
LUPHRGv0MgJkCZbsvS6Y6bzjdAYb+mFYWwoecam+C/XMvVLs6al+X90KSMOd+cYB1OHIE1zeh43m
mj9kd+3eJS549W7jwfzFf4ZuayKtcWdcwheHg+ao9Aotki2x1Ha7TVfEpaCjYcr9IrdwpWxYv2ST
mYOEPsj3U+lmtooU2eNBmO9AAyTzkCkIc0bJyC1aU5jksUtHNrZMzuOtxbSyLBQHRCADQyc8ZGHR
BLaotqKLqWDFTRi6wqm943lHp4aAAmMD0YISjPqCkHrpI3iPHBxlaxzMnkS58d5Hd75IOPmodMvu
pO4sBpv/f+eSU3Mm/P97el+d9REf55Z0ITSRzBgkmi14CEno4jNajR4HSEZPzLsCl70BdhUwyv+h
5QblpCStm9/omc+u+iLoR+BQmNOXD2T4juWEDUX4m53Fif8t9Huyhf816IU1HHBMg4kdjL7eWp0T
IkARYQ3sfnRHYwdwTUhvz636kYZrUvlhESGcog6xnR1zIN0HqBOvPoAWt7lLi/D0nEnHhYbP7P5P
+it4n2+IEslOIYkAo0PJyctCtnz7AujWpkQpPM2g2rwaEuzRu7C3S5a0EV0o6tWfjJ1VvKM7mc6N
jv7UM/J/rqP+22f+xt3+JFQ5KjcjRDwee0O54tJXaWAl99Mwn2KzjhBIh+zzSspknW14oGuAtckv
Nh2+IkUieTHjmpTp6DLHdV2DU8FfaaWxAD3PL6G1BxspBrBqLBwQKIQMaaO0pKRVCw5DfvEHl39M
o1ef/6CTn+jezP+kkGmysLEKlfLeUPHQLfhPJ4SxlfIgjxKL6i5OT1FzaMZDNJ2L+Qm2s0xzLxL+
Eg2RmUO8q9CThSy4ZsUFBc+GJBwip/qwGtzmcBEa/deUrGnmSoPRlqbyZ267e08SQdZcfYBhNUBo
kJITImVuQspWRSlnJ/y9FS6VNV2DUSejTFpkZJT1UIjo1IBT1WeY4oKYTzIzUeMNNesWXp320EMI
Ug7kFmL9KVKWt7CSMcRTk+qAVxhElAGdo2bFP5NobAqx/LKU6mueAexqK0OvhPIwkyjTxny0DcVm
o4itK79hUxQygUxXwGRSyGpSUj6BnzYWjqqmnzV0EohMLKE8KA0hilOCTlPslF/RIPfLGBVhRfzp
hcikZTPKLjlSvKRRJxxo0lT+UoU/HaflISd3NKvGX0EkJFGIcBOE/tMsm49cpJVZaO+9T19ro2Em
DeWCpBOJJIqs38XUiJa0JUUKCldNq9ErRvq3kUH5FubgFii8FqM6E/o0tVx0JioHZcicjtQWPwyN
b72GFROnpLPpMsvtqtevPqUaRJn03Am4x7SWkazDBTJhyVQb7SUMzRsBlRB9Ui0UDaeUzx4TP92m
w0YUhXOsc0vhjvO6CeNWPU8oTnyuY9OPNzM617EwKag0z4mavjIZNMRPlK+efkghbs9aOW1noor0
OAD803yEoPo0IpXkDCjwvB3SUC+3ph4Sjdc3dGJH0FaWtUmoUPNr8xXj9ZUoUBml/p+qDB+J1JPm
LALmxsKVQP6N1YDMZATAvON+RiRG7/evR24dQD4F6D3SuSK3ERw7/Go0DMMzIcKtKK1H7a/kY2qi
vz4gR54LXejekRNg/tq1aFPKdAPOqPYYqtyYBSGcKRcuD1UMM5a0GtjLadLY33VpkcrKeoi+lIBu
pKr0eqsnafOzo28s0l4iJTHtaHnDqCFsJZ6BxK9oZsmA6wzEkyJ8ZSZXYStsRPJ6ksZCFuljeq/w
CfzGJjABlogJpiNpYLaqd44sdjKNrxIn/CSbhGmZvJdkn2gGr0fhosOmoT0i4ZBFrCscbIykvOis
jXD5bXqZoCcRRqL0BwEGxUEGZhGDraKxNOrZ7mMq94xgmSaeHvwrU47wWOAUrq7JNDLyHLLK9KZ5
W0grCfa7FFEigRmU6xhPhgh3HPgfNUeKDIsSw54IGRiW9k0o0b3y3wF0FgF3fvWnmDEfwoz3QC4q
t6y6o5GQIlNFSrFEwvys0hhWxDxytu2bcfLqSdgP9NNjfYt3mVAdFV2wW7ndxk2zlLTwKo+IRrks
A9rNsix8Tpr8QBWJdGL8KKXuC/swRzezRWp+tBUO7vz/UinYBu4A4O5zqlJoPBDBQCztNsci1eQi
VdT4p8dtMpGIaK59ZhKf+EG/0xiKtnl9IE1YzW8zieFWn65U0j9RE+nB78ROJLxPCTSnaWh9G2b1
bfACdsZPgE1II/2B0r5DpJK0xWSDbJG6rb3k8/73CQV9DJBhdUirU8UPkGrXmiJMFP8sxQTYqtoJ
51TWIlyB0k6EzxFfEXGo2GfWesJ3CC89q/Opf+fpknA7MxzT8A0Ei0WSFpdFGRpLQ6AGuq+oyAMV
K9iQY8mrDBQpuhfo2PdIXtTyfY0fj50j7x7Exa2KUiGlZ+2z3PjKr59ZWx3RgajvJRaRFLpt7qg2
/kkLPMWcAsXjnYZUs7YlY78M0B8mY8cJzHReH0REehG92pL0GXO1tjV3bwbUZr1x2+BeKu9r8UIs
kBArdpV9KVADTGLZvW9Iq2DFBRrUexjXo9ijpaioV2d+7j+1EMt3exdhDQxqrDuRJzZc024Dl0h0
53Fiy8h3A1ubAhTN6yuHUKKZQqnMp8Q9J6BIlpRNBnWV6o84QaLB2ZIM/2Sd+GTt+CZmS9Sm72py
7MLsukEFMpECrrS3BIuIwHArGN2XTGyoMGRLRWKQSMmghu8Yr3m4ScfiJlG36FuyFw8ICwq+FgW6
BP//piCfqom/JdBDoDA5/BEJzjXi88DIMGo9evu9AAZF8gJY+FphqzOK+tiQwDgGOQY4YiAhGsfi
NPUxXqGXPLsSsjgh+IwUQgvbg9mSW9HtyWl1xIpsMfOZjoGNMYG4DI33bgKwSqoZ2zP9ZSK2OLUS
iB8AVC3fnInfO21Nm2g/ryuDGwcysbtmcX0aJnSoGELKIPwyVcYnQf+Q1Q7PWom4Qov2CfNj38l4
4fBLHai24zQSyA18y/oD/GWJ3Q4SJH8+kMIjB7uiZOHBqow2N4q3xWhuymR4SLL1SXSAG2XmvLAy
bNNFBqQSIh/Lo0ei5qSdYcckthtSEpOHFyc+2cvPaqC+QTMoRA69tJx2RHJc1Xz66aLypWrKWso5
m8nmXpDpuDXKXrQHq73VBs41rGxqUH2ESf0afNZJWYtWIvNlQYBJy7YwD18Jqod3JmtOwwQ9CTQ1
iHnjaPQjlsBHxHYg4qhPhArQT3uzUAZh2r20JGOVIYhr3ERIcXeUhCGBeVuCdMINJYVszR82oFph
p6sjAulJK8I0e+jnnLf3pYV/taLuY+jdEse8NWq4XhnDyNhvy08CaZGmVTbBBezF9sAlwpmV8xD5
Mc0CnkGLUWr+zERSicptTBGLtpxWbBwVug+8j+1F5QMMVlO7Qa6Bu4NaYJou2m5Vmue5u+rKJfL/
hdRwcaERngnZqmHOX4PXEvc7Bhj9EWYRCSjB6ED3bVTey3e/NgFrm8RyaZb3kR8Be8XHCjew9hQt
tEcuAX2LhgluZKRFLTofyeDgMyVGy+9zpi5Ig/g2m4dYPQYgzkxM8khu9HGCR5qtDzKJfIVYIsqR
333zw3grAoIJMov5Y9lNRH+eaFljSrH7ElnypvF3ueXStICHooBrRGs73nIO3Rw6Ut1kTz3bEHM/
lLvEIod2GXL9z69a/53LTU4QK1v9qgI+RCEhAx5/oy1oww0biyE/RjIGtaVQrVTtmMAJwCforkqY
jEmcFW+WrrsCv2cQ2KbyG5Guj8ZUciEN1Y7eg8RJup2v7Cj6dgx5qxV3qggWbUGxgLVVhY9avSQT
Jn9Paikv2hIkOzR/MiBunlHqiPIl1FG+kpuU8/hAuJBFZXEbtzPZack7kNZ6T6s+3422lMZtL3xh
unxnL0+rgQ+RA3NCi6sNHuKjmbmyYuiBoguhDjjEy58KoSYb5cyWUHgsMg2Zaqmf2XlxlKAOkl0U
ejLLU0a/KeWLeLsx1nw3BBfW4K5Wh+FWtSkutjGMLYb60KTqkpUJTlkY/w0ho79/iAI8ye+JBPEN
1bY6zwK5HOMqmJ1MvmWksW4bfgwGdXY74lAW6POUNUpDnulu4s0D8mscYTwM2tYYtqL2jiclEpmp
Jnsoa/Ev/iLaxD+jAlZDNDfkhK3VTbifnxHqoAN2HivBPXXA0zEdyO2RQahRVSCDrLxk9gjc0T1c
VBU7NBB8Rr4S2C8fDz+26s4npMaJi8ix2yDGZrQ0bPMv2+QfmDqoFkXFRwJA7PTlZXhpdqIjkXOM
xmulBz8PGiDEppwOMlPEF95pM3KptsLCYAZYExbNb47oxWaT1V3+CECayccI8kp85rxuSC/DN41H
iNanRW25frnMBAc3A5V1+5TmADzizXL6DE7dQfqpj+YvsewQyfdoz7cjnAvEhvmR8raz/ld2JE2D
/4b/EDBRNLVDk4k4Yj4S69Gus7PCNetiO7IcyR2f5N9qtnSSyKwEo9gh+QYSnmYk819w3nO97pl2
8vRLEI6ZaauZU3aOprmUpc6I+Omk/xsoIRA/82Qjy7u0YAxcGOLmnVrFuLwY9zI+tqUFX0MtcEbW
nAt1HtgzEgLwFEDjL1q1y09Eg63g0KaMQshavOUDo00guiR8Z5QTEi9eLah6CoiLXHHIBplHjSB5
4xtO03cA6ebtbD/U5DqiLnWKZyg4UbLLg32rrepkE+euIJxq8Ui9OWBEwsnku0i1SP1q4X5Jz3iM
n+8JBcouXRPRJ7OTiAyOFF0fMFej7SxoODBd80vRLgqH4kGcUKdQgEqkoGN5NE4zUMaUSrj6Xxi4
vCcQKCTYQkaEJ+1KRXKwpPDBlZ5v4fcP/I/5r39JO2Fd2mBIKU5rQHQApeCZHKM//8zO1fwx7Zto
8VV6K5a0YBYugDfJHHzVQ7xo/iHcZFOj3g+joL5WNu1LoUybFL945UvLTEGgyzGCvkQgguune3Bi
JhsNiuFVMb7QsX6ZmaETm6Cjdf1Z/eN21IDvX+E3VZouoqpzeM9I6P8LvfBcrZrfTlwg6SVL/SRe
/CNBtCTiHlBPANJVn5OnrE3kew71jeI59nKKd5f8NIaTrSPGYuxigcNqpJ2HdX7vv80tXWMg4hZK
jwVCQM4VSmdorh5f+rFZB3scBoyuJm14/O8PEp/bHqLOuign8x6+UwvhA6RzgqF0GXiKx3+AAqZ6
g6Z0MFIVyjDLIubKR+VJwtsDZIW/fd5J3nxBYGd+FLd6n/0buLpcDSME6D3Zoj9k893zbeuw4nk4
jKkPfgUQbjlJ7MOidfgovsZ74Ap7aT+8dMuOv/hGpat1I89bL9bkAux4Vf1Ts2KuiLbU852ZQsLv
9sI+ZenL7mMEf+VImO8prOeEucdRPR8hqbJN7gZ3K4s7DwDPorpXNyOrGiYKnMsOI3fKAWrzjvY/
KNHAGejTIH/Qh9z0VBoNNuZpiHbavKQGcZVujJPvddBX1aa+lcdsz+++hTFoODjQuR55OmOSM4oF
JhxOUfSoqLqP1J6vo1f4wAT7lp76n5A5MsrvzbSLjlAIwjLcNrPd/BAlRnL/vv3WXwJCUK6LTxqd
Zq98ASkj41LqleTm38MTd3GIxLhyinP9+w5p3li4zbCdnMa3KXCBADvap3SckZLt78PfcmUc2qN5
EhICr5awYc20opGVRx7cnGDA2bCF6KYwpYFV/Q6vhIOLoxa8neqKe4hWf9HRbUslto+SzcVOI5F9
s4gIpjU3YKegrTowY+kyqCqTHRQX9FhlfsveDw4Qx6KcLm3CmuiRUGHTgEuDUjXtSKWJBnOhgPoT
T4YFv5POab+s8daEVGH1CrJq17I8BL6JddF7t6x/hmgFQxFUKxEFwp3a60WochRvEvOelf9IrvPL
Ed8EoVorFDuz6RIYY/fRD2m1cbXSBr7u1Kb+/O1eA4mByE1sDXdSd9DDf/1brUJy6Vcwr9Xw+E4E
7gXEdG/dtKs3e42C7xxFKaMV8Ll1E/urIt1JYFezvZ+6XfqUcs4IDsNw35CzTYJcv870Y4RLoOPW
HOtL1cWMI7YEaA1CtlA7zRk7EagJtxpcEPzNpCIt/iO91zWqysaNPRawUD2jI1BumZxwywYQe7JE
VVGHkQ6FCDRgevGFkmlorxofpD8g4dwL1qXu4kNHpZ/U3iXlRuRcAjaa58AfYBMtrg6FrUzwQ3Qa
Th/8EMySj1tDbOxMGeyCtoqhRl08sWUrFX4EqVx2/1jLjNSd2OZqV6uwcq+j1qV+aPygUoA7N2Ba
Q82NMccB1Y5eZoEY7GlKntCQge7Ik1MDZL57DHgH9G9Ru+UYmX23YxJvTmrsIZlKRW707Nqd+1ei
ewzio+hEUFiwbu1ICh/tRhARwd6vthaXsVnvCukszUhNIfzegWt48HSF07MgjB25dgTlRSQ5Pa3h
xNGX+78zzQ+hmtkDvyh2cc5KiClawKl53mTNp0JSupbaZTQ7RMO7rckebuSeaNHnRBdnin6hLV9B
vSnBbbuDoJ4UEiGQ+da57f+8fRc/U7YC2/vBj0qYObe1tmYr9CW3+Rp3+IFI/MYohzSjyNCUuO3Z
uiGw98HO3oiJqyCqjmxhXa9EGlkeUNe8cNWf8KReIT/neLNIMDCvTKnpl6XbvPQTZBUL4wnRI2Yb
fvB4HfLYgeb+4xWHzbmOdI7e2VUIUgGbxLZEL8zbqLUI9s0uPXeb+B7gyGOM2zJLIQOr1q3beUCM
kUKhNjHj62bCBUyiA4oK4zF+YD/J1sJFARDH63MPZNv6CrAknt98uVe6TOHjQfQ0Wz3jPeyFBVca
MRb4Kl19U2zVDUQLtgWn01yRYptDt/KfvYtOcyRs6hpsoboQKeZMkDgb3jpfeIOZQSDfQkERBbkJ
HsUHeqXkVeL20YPF+A8VAUZ/ySaghy3DXwAYJdFSPGc7RGbND7xd9qnCjJzaR++m+3dvGZI1IBpz
QVua76ASQ6DbwSZszUP705PveTAd1ZVFD1V3g+t3Ed8pv+DaoO6p4dr/rlyM9hiEjmDN0KU1bvRp
WZ7Q1axLLpcHZ9zMs36mUZMYpxgduqs7pIAi8OJK2jReviMnoXnxPBiuetV/sv3bIEkSXIdwQ36x
/sXqytrnuTM8gQLahX5WPmlnuPDcrzjRox7TFZ6HN52Dfm9TgKs48r53IxR3iwDdLfnp9vAk5x5J
sOtvzcJOd8Iuvk37oLN5sgqnHZf+nZH/XBJdcWwP/io4kRXJIrluDiaZG8vqqu4T7v9XeYjQPC+j
M/RgstM2dMhhsMS3eOwJcfik7YMUohVUleBVMPML+Q82nO7BtW8jvjnHJ6nd9leRAvtlt8OMKNyT
/f8fwqfMZs3oMX+M6/DY4TF02k34AxQFfa6eU28CAl82m3kg8HTZYN0AKklOTJ/tXaNeiDhpRp57
rGyJ7CDxWikxKbidCbW8Cu/4OON//Tk9pB76XGACksUqXsN+OiuFdmpViv+AekJGQ41UwKIyD+Y8
uwnm8BgvQxR86uTZDJW6E1Ek+KbkKsl4r9R95J+bUlhF7z9cwTZq7IeRv5LZOYwi2QnkVZkBQnKF
yEKUe2b3kP/j6Dy2I1WyKPpFrIUnYqr0mcqUL5kJS1LVwwUQ2AC+vjc9eZOuqpYyIeKac/YBCDnX
Jxcr9wiNo6d0nEYWqGNCoQ8V13jtTbjRH5GofayRUhS0s9DR6r1KuVjv2seGFgpY1rr8DMVOM3pE
x5GeDX5KaLt4CiNHsRH4DHOCPHjo8n1rI7a9z3gwzM5ApkNTVH6k9TEJboOK8CRwQNJWdYSObIfn
SBxc/ylHnJWW+5HWb8EHIB9oIotyl9EdBVxv27lK9oX+U7eMfvW57c62RXN0gQbldad02NndG/Z7
7W4C5nNwUSweJ70VjYU/HgDzscjOWAZMwCT72fbBNZBJ8TCqB6GJLBlvaXOebAYV5znEpAcCe+O+
IbCm6l6lq84GYEcLsJ7e0b+U06le4WlPGbouRIzAzOOJdik6WdEBHONOx+c1+KVLUBQfkFYDHCDS
dWYFQK/LjLar2BUgzsVFvQFZoeJDtewx1O8JGIXa+RHPjDH3FJE0Uhj5GDy4FEiS8Mx7JM5+sbpa
ljUHm228kLdugap8FyTfifOEqadh2VqWhGZcfAp4eZiYOCC0YUpi2h+V31senkDsVV7zhGlfg3Mw
5q1AQUcYRRHuM/soiXcVOVkHxwgE7n6QjIMcD3WpV7h/BzmTFNFvMwHot0r9Q7FmHLBNgIRuIY4p
qd3r5kp+xmZAYh1L1jpT6bFfyQhwXVe+fvrbOmGwjR2X9Qx82wycgdOE/KJ+852p3iXXtOt/B7Po
n9YCpZ9YifyriB34kXHdnozhrciNLB5rtyMso/DfknbOTuNALHUUJeALwi5GLcuyd871v3yefUzt
YwAMyk9ATs9U5lGQkALW+AFGL13WH0TkxAd7IgGsrecGWxOM0DUiXO5TohheuokFZKZb5+9UDi15
vgPBdQ4F4mD7495NGiQwGRYuVdhEzEWDeO37GcN9DUrEabL+cSprzrvSGhLmmT2REI7r+vdRaRJz
l0Woq8GKy9PY1EDwlzqFMC8R2ngR7Vc88SwEvUdObWbPC9t4jv/BXaw/Zems060akhtDwAjrtRrS
jyIfS/IVTfenz1ubnnGOxN4joG0XGSUe8iYoISepCNu4DyK+i8RX1ilumcjX9ikrSTJMw4xBnq4c
omBF0FGLqqrIxaUfamZkQe0+tGGPYAnAMWNaplXco4IhkztlT3ks1aPyCAkJHc+qNwm8O7ZenX8k
qpwNwJBgaZ5I8jEZPPopd6oXuxyZHBgGcsmAh7Zf0ZFu0c8nLVMoTsH8Bih5yrjURgAVZVm/DlMW
0ZA59FJzwWiDuIPmkvaezQ81VPWHqwrwt0HR4ZP3/BG1YDU/145G4W+DDGZQXVW/VsIjibhgSvkH
7JW6NAVW1xxqX0Y/2TSrx8T0uG5mDQnazQtqEm1Lqus5yl/6UNFmaY94DyAedvPVBtZqivSjYwdV
XtY2VYKjJUWD8uhP+A/Ok6IvOXebxuBwjIcTKBSBU5011J8uaSwGjwpYnisGzL4LPsdSheF1rrrs
bUmIf1RT8Te2ze/csDxN/N57IQ2K6Xxb51uvHp69dHQvSywGCz+lbsotKTkGbXnOaVEV4UrxIxX1
s/JZry0Oab1t3gNmmCx+V8rDvLaPs+s03TkjkOAesiSnVZ6DTaX9KWYGCG6tdkIIrlLfY/iXduyp
4Bq6j1ag46eq1sz7mqWZn1Oe5F1n96SE9jiR4wUwEvtagIOG1SIo6ne+OzYyNkjrk7KAnDA99vZk
lsbbTlT5Y6plTCKoAv9UzQnxeuNP47NRgR/I2rWW/V4XC6ovUDYTkWevdgY9toghxPP4t0BW1qTC
oLNv49xlD20CzCGqjWTiXhDp4YYV6dAzU4ek85ZrU89qjdEmNodEx3sLLjKmMLl60M1UXEabb17O
ofdjOqf6ceKEvHgnZOqGIYVk3kavemqp1JGwIa7HcES2PFgEw9kcFI8Esie3yFbmavLIOZcw8DGX
YsLzs84crLjp0GPyunmBMGcdkgvXhWK8eK013IjY619F59XoVjI3ukhpBnT3M55COFgoX6hVY5eQ
NSZ3AaAaEFIkvwGt82LtMgz044/ZAZpkTw4DiIie2okKQeJYuP4ZMpJ+UCnAU+DFfnLI+Nu4BhwE
GUmM1IwkWTGbPWSUBHG0p461PADdXD3LPpteoMd1kstx4AFqEZDouqZgGPLVqqNT9zSSG45qj+zq
yO3q517Xyc1e0M7EbIa3Exu0Z24A5zAOYN9h95IuMozOaXQzdFfgaP2zCjOzT4rRv1Z68r8n30W+
KSN81WZJdlU5m5+8nXmq6zSOmFu3IzI8T1B31tHyPHpLew2HGaLsXKGRKoKCtmpwjqLvhECmgQ4k
aLry1qgacPmcwG/QajWamRLLqmO16lqaiQkTbkpwMkAj82PZINVbDHzHzPeJTNA29LDMTz7LemaM
Orkf6aTiXUGQ1262Z1Qs8Yh9V6VZg0kY4fzo+ZAyRngRfdvB4Uvc5MzRySCxmqEt3TV9UuCKXnI4
UNZIkSiBWMTuGiVYaA+NYSof69TStC1ZaZ6bIEG5ZnxOzl4R9WgKYsy4JCgEW0a24xwLJHZpncH6
JrEB1KJmXNco68HTY8jOnhx0r+iRIaAgmadE/Wv7rC72QLbMMQ1LmB81OW6BrtMnyw7R9IYkx0V+
PNHq9LBfuEIS0FdT7b/DNFqxNKFgGtTnetq5Y1pcpzCVqGoUq95J6vBClasxO9fqgRqG7WVHmvDo
BuxDwgIWWjIGLCIL47LQoV4aHmfHVhEE+a47yLTr952ycQ2WkAHKkZjHDWx3iAPRzK7yDoATXZ5V
gL0Z05xWGeov6ujCQlqTtSESwdhtDsbDeju0gL6QNtSACZjG5Ois7uM2QbpmkuRgilEfmhYyLyEC
FqfUjNzPnVihyoK3MlFYjIxe8J4jYckYtZUivQqIzrvSeFgDxqS7r8YBy3jd6XsI2LyaC2m85Job
+1vV8TP8reLNiyP/l/D2/gPoe3qyLTj9aUD9nVASHGIH7VFjD/xdT7A0lEGKg18RiICHD770ndMB
hLsrSKtK79rabSC2Dulbm1cBxpfUNBenlekfN07+M+ig1tIMf6JS/OlGsj5LMvPZ+8FsHSLP0KmH
LFBmUn0Ujv2QMVmS/ORDVu2TPM8ODmkz+zwSTIjzFjKXa4/yjWgmeW699ksEvbwnXTQ5+mM63vth
hg9rkCxLmIiESfyWNYtg7CIkCaS9JzCzTSXagtE47taZ2lXpKCWfdN3P472n8/Gv2/GubhpHEWMz
oQf5h8gq30kdfeVp0GwHY0Cn2WNAN83xcvOyRdbHGBYSTsCCPMp+ZOtjg0vKUxxdPQ2Gv0XtxUVH
7cGC0MWjOAy6vI8Xr9v7urYf6xr2HMu9TB1cSQzlkkDgVUKx8Cwnkic2ceu4hzxl6el2qTgxYot8
Qt4cxJtJoMZTNwWYaDSS8jovh4cJDdJdqEmK5PE2T8CG3afG7YdDlFT5ORoNo4zc0Iq06fKmtS55
McrcYN4yM7JwhJ1D3ZMDK4uMfIw83tl+IHchtHGgf651H0tgJFUep8cuiMRjXrEQg35V7yeg0nu+
+3WDUPRfTjgNwDGS4LhkDEpcERi2OJV1WXyYFeFc88HPYfhLGFX9x1c1fKxq8v/z88a7EdFVHlDt
qK9uYiKk/GS8ckG7B6cDaCVUMW61acuzNJ06LJ3pX0M1IzpOp34TgEFF5zTJqx05xbn0u+LiaJaq
0WAY25BK3lF8T8s+TVwoxdgz30ODTy8mnm7D4zG+LI75bgKDyckenB+Yrfk59ALnHLRrm+Pze4GJ
i36sgHlg4wqkokvoJkRqy26XtCQuNS6gmdYCj+EVfrM1gRuSPdOsrYBL/DS6xk1eWw4YMRM/cHwg
QsnRKGN3RQ2Rk8I45YX1Zk+eRLvWqfexIGawcIR1mdyielogAm5IsXhJEMVcejtNd55XJMdijqyL
TYTrvptdWupGhf77INP0g2jX6VUhUjtYQkQ/aTaTE57I+MgrCZfW03xV44QKt5/K+Sj1HP+D6eg8
hO265JbVAEioKc4CWex+jsaICbum22cs8Fq1AdmBrmdYObiDz5PcTBPXCpv8ucq50FM9+j8yycOH
agl4zVN24+R50vliabQeZN12xDaVMACXUiBZRQ1mWwvNYwjtFRxKx57HTlLForFtrecqAMyPFKOI
dp1kEoiOxlymwZ1B3wYretKb0FLgV5ZB01/SBl1qHmTxObS6P3M666tJsom2P1oiWNvpeKoUCLU0
BV9pO77Zw3J3SbFUlFGzqX4p2s5oK4m4q45tMjySIGYOY5uBSh+aSTyRaDbDoaj+jlVr7Uy0iL9F
pZKDDVr00qbGOTMzeQljSz1bQzAdR1XTBjvc6E9ZL8sfkxc9k1KJpkrTsDZMcft/bdqnCHYjwSS+
q7OPNsphL9AIf3O2AB+x4+oW04W98+gs24ivFJODb1CW+attxi/HMyGU+j4nMWDb06R8eKqOLlOd
scqnsJ8R9WowRnLGp6rHdS0inHW0N1A9sfcIw8cmaPLXlJZr4FncB32W4nx24tc4xxdh+bFP9q6r
HxbHck/TUCY3X0vWVbndAjGyIXpMyXKJF4d5FqGdYDry8l349hKw/7Sn57Svp49Q0KaE3lIfTIPz
bfBXoMrsOczZ/OR9CUMScEai1kFhs4rTFuuxzEEGGbtM2prO3wNew5gkQufY+jWhYY6d/kvijKSw
rAMD5LX9f3ztHs0W1Kqm9Vj/RYNi9tIUON4lQ+iGOItNKgLSU0M/QYhWNR9+ZxXH3F58QrgTrksd
LL+WU82vXcOKtPI0EPOgXp6qEG4/Put+DBCo2oBkpmVkHRrWQLucuJtfVOlGZz1I95GL8+bqYPpP
FGV8FTBzmY3PNhpeyhZvHlj9TwXC8D21gdoz3CJSNHMwyqMdV888Yx0C+eXfpBB7AfLFqLqQBeIu
KSYJ5LP3dSbn51CUrCDtKiX1BljHOMTRNR4z/6OcTHXJjZNeI3t0jnmtkWnm5RpOQGUQbMVMcqsh
o34XDVF7sb2BQ6BH9enV/IZtMLefYmpyYK2rhDiIYxzKHiBfTmTGBjMMECb+lojc39EMySsnZvgu
+0A+DH0CxGeVbFfd2PyhyAoOXTPi4JNRIAkh8us3T/jZzfYQaQ1pAqm0Stu9aYd03xT2cpRegJkG
Nq+ut9aoQTCJXNUfwnQa+VHlfXOeM3BptHtqCrwhjcJcAVyCsXLvcOGi/8X87ePZTRf/b0UjuJkV
SYH5ZMJTO8e49Kr2t0hqsR2mBhxh0psfyyectMip8Tl+oaV1AIRiLXiq5cLmM0Sc1PUsnl09U19H
6gKuWv4L7TR4s6Q7XGLRthhcoGKQ90XKJd8yLJyQyZrtWN69kkmJ4VVNEDpWSihQ756ll0cEm+7l
b14E3oURRHQi1wFjq5AkZ3QPo0xfymD852XtX3txeDTIadNtYaDpoZtZalShkqVpWCSHsrc3dTTs
p5b7MVJESYK5vrPHBM+Yt6dS3yiYV5NXvJdLxMLeJi0OCiVhqkg8OJv2wl5eSXugkGin+7CdQeTo
4amyhu9aonSpw32U4CxcUu+pVgPUOUNtQRnV7EaTE4BlumIXsqRxmKv5XXwLiZTviuI1IBRg4/Xo
huYqfuiz6jd2EbXyIA7B8uISdhM6HGaWgEhjnxWsYr7C6d5K53vQClDq/CPhYrsYA0fQIvgMLCpB
cRIhaes5XkzX3TtRc8K38Bon2amXDMe08z6E+E4XebJuE1LFxIKA4XXIKB3iHhBLuOKQWc61WAau
HnM/Rkg9O1YOsyKevUAuNQc9TRArrhQiYjw+xrp8bkosizOrN1ZsPstkzTvqDd5T3/vHym4ulsIt
GLWM1iVkT2QT0YFXGssQyBNyhm7hxPHupe7F1stb4QdoCvNNHAY/qBMPNDUbufQv9dqiCbZWEXaS
dN4PiH59DGxMbPbMEYbvKBUbWMAnRl9UsKsuJDYPPa4BT/UPZTqcaQJfHK/9FwbJY4GwwFZYyCf1
7C5Jgrs0xh7qY8WVXybtcBfkeIx6oKiO/bCsCzT5z0tXNF5zGtQI1ugx770DWY14lhmv7l2QVUk6
HCxUTBp+MbJel9n3CIPUG8NzOJGI5L+Rz5Paj2AkOywbVthfbRR5MlxOkcdOk6yO8ZVxBUwNnzdA
bic0E8uHE7x39k9YEUWERPEMpcYq73uxg3QBM/M4kL4+LseQvmKMdphHWHKRfYldxGHSUE7/pvZv
C1MtelLVG8BIS14EwQ0EG6cJtFFffLWoiXx0TH3jfaYsi+1KQkJZ7lQPNJJATbtYDpIc2dL+ygRh
mZ9uzgQ6fFpKyGJb2z72yY78ortQfVNAoxJ70M6ry3ogZwKtdliqXPu5JsiD2pX0O/1bgzXNfhv9
HS5cENNDrjFYWLy22kG0AR/4p3DZXI2arXF+XOzy04UsShG/G9oY2bd/yJHdJXh7GXtTkxDKtgkM
kwHJwmoq/7Oyfsem1E7gWaIeZ0xzlsFw78RIBFkb158pqekZzDK2qua5BoxC9eO8c9DfZYTz6klT
PLMGAFQ3BWQLNT+uY64tnvkpQVVoGEQu0SFE1c3AK3eRmpnV0dYMx6ykBl43HGhc/eSWTmDffoB/
H7DhbB0QjGOMKmO9z9RKpf4W6DZii5W07z/k6W9k8BahfBAPK9pijQLozcqNh4VPtZVU397inisw
IAnbW1HHB7csvIM9NGzA5Z6ShFc5OXIqlRxEDDC7tvq3NP5tzsD94Ce6JnydQTicMsjDoTDfGayF
OHe3scVyE5ldNGSsVzNiRXmHoxjLAVleKUOMgmuIcTXt88A1F4OI80l3kDFjAwQymGKnGRePG5xL
WZ0i19wkJbxZvG1powCPBmr8cv7wsGNNQjCpdq/EGn4ujnuVmbhIG0dst4ynQZp9nzI0mPnbbvJV
SoefoQg+6YwflxXxx02KQIlp94Bgf0OB7u2EDv1LQjY83CTxh4x3dGtBD3KH8hkzuP+ZdqCJCuXT
kCwclE5jYQdlowEmdtGYLVW8XMgtXmfFdNvpJu5xyooKrHUWXt1IcFWG7qvvrOrQcERQxf04Bl50
Z81xi9AsuIR9x/I6aG9GESOYjOJuHKm5Sr889iJiy9y0iCkJM1ijhzj2JiBqmQIBIpoFem/4Pdv5
UdCwVB4G6DR4sqbkoGfDFoq5UTZ5q1forcFKKAzHaxoFDGZTCbOT7ikeRXpKqgZCev8U1zDf2v5j
NKBwp2L+U0Xe1dP9OSZVkOYT/r4X9x23R7DjZPqtnfxBJuKxn9PnQXaXMSBoipnIsQMUnPXs4GzP
e3Rz65TLYpfSrFMxHAOruTFruPciJFUZSc2kb0Z1g7RTY8DUcfITw1Q1kH5sL/9UfvmajN6fnGCN
u6nqD6Gtj16PXSmejqGf3ZPatmW2tg1JHrH96tNQXvCc1o8+kMIZw4Eu8BOFlTqSanyKRkC31FEb
g2KzicZt4c3XcURdjkGo59nhPpEITgsBEpBLSY7x3uPeVWw881XN4kZoksijZGxCfrJ6nRLczbV+
SclGpAYIT+wAjoLH6s4alx+x1Hxa3mvtMhePCf22E69iEhswQ4y37kRGCm0vb7RX6r9odRBYe8me
3cueJM3XZdBnGvOnRQsIfIiSfUbaIa7MHJRw6AYvkx3eFwHOEIfISC1vJBAfvDE/jTkUrLa+7wKE
BDo9lCVAOSoM+qtTWFanriBip4I30y1rwu9KDOhiFl3tWyoZx86oaZqF4bF2v8YsulL57RmcfTOT
3ijP/aWCOobd/Bar5CglK04mQLtOqR+P4yvwmq2MnXObokuIWcR04Nup62sAu167AneH/p+QxUsA
hm+KbWTfy5N2+YOCa54oTZLW650h1ulc+KA3JVNEbjX94Ao0oimjFVHVv9lMNqA1ti8OGjYaoXQ7
zt5K5ayPg0o/rACnS27Lsxsg8iO8eyIi664TlNrK3lER7qhVLpZlTiohMbjiSSnIeaPj/3YtApTI
uTsRI0jN45DWXjRPhOdQENnoBWBos1Y7OVHyowzGKnxo3GVlva2T8q/Klxsd6lsZDc+6i/FfW1DK
DE6IKEPvnDKgUJpENELjjmnh3OnuUc4YXhMDO8jznxYKeh3U0Bo4yDz3I3Dm/5aqelQFCl9SMY51
Xk1gJ9sfd1y3SrN3JkH3LLr2Lchj/6pbyB8+279NGjARaQeGqEmc6oPhJOEDmXeFzXfkMUzC2Mcg
oRty+sj24srp2mf+tvaQlUSze2zmjKpEiH8keClCrzj8WZAh7cCR0WUk+bXOQ9Db484swa1Iczpb
9ufT2voG9qeUcKJkAoM5C7jeInfV8HsRbMf64kSK/Z82T1PJwNzOrPPQ1Og9HKBGCcJSAVW7y9n7
tpgGch+6fVxaB7lwIDe1u3Oh/5BTdM0YUHD6dMkzvYzzY5aBK7Pj160KFqkR3BR4RkWSjUy+9IMa
w9c8sg9YUlk6jOabCd/D5Eg8YomVbml9uLsz3W8qO3/H1rtxMshVxJ/PidwFkf4Jef3CxN2TwfqR
I+3ybfMs8P5sUm9Se80ICOyp6a+hxH+fY5gOev61PGLwgkmDHb3gVV2mi7CRj/rN+nXOwdVYq7XZ
YN1KQTmYfHpvc9valmH2OClAVUV6pf349cvsw/HnYjPW6IEbKv3CJ5CG/2X08t/Srf6bulYyAh5/
e9E9egE+BELh+Lx8QcaDpqBd4dyueRhjAlxnXODkUYJdQkVLcQ3zYGlfmBxc585Yd2XECGhFgFaz
wR2zLE+BZyP0778HHfZHZloOf2F8UArNRzF7bNfnY2wArflMuuIEfaIebtPELe472WcFbdGy0Gz4
zZUH9iEpnD910UDOdq2bkywOnc5yJWex+rF6xGokNpzYF23Bt+1rZJltKxCchMtldDFldoFcAOCN
h2Kyz73rXBwsiTagYJruV88CWhVzhLstevCsFiMO4PKntJIfPjDUqCg5W7ncW5Y6xvhIuxDHJKXM
HBQH20rQNrfzPyZSOy9Y9n4mHG7pdRQ75Ux7LB+bkF88UfqeGywvagn/klL60NX+aUzBP4UplZCK
VjP3jGOgFkAT6J3BigAiKdLB3VoT68XWyb+1Q0tsObZ4kAujCfahuA2K73jUgNw6/4X49EsEn27T
UuEUkzlExB4wQ4atOq/Ycrf7E0TIOhd/fKuImGm7le/fBHgxPIwMjFM3UYjffRTRfsns8cpbH20T
gRot79Jd3uLQaCGsglRUjsl2QYjguFu69lJX3clnW9gMMQCcwrqULtjMQJb/VBw+WkxvD70ff+aI
e0h2foyX/s1aj6J67t/JQD4JRBw8cQ8sGDgKZPYHwyawDltmT0RK/GJsg7eErb0bEceXPVmjBUwR
8hLrhUidUj5NqTzHrfnw++qnXb3sPb1rpbsLy//HBaIq9Lbp3lbeOaNUDTTbbldj/bFvcaF+2MZc
up75TsvcAu5gmoH26+J2myFgLmr8m+38wGG2+vAdSMa+eko4wO9CDGdOktzbcrUSNoh8tPvWSvEi
JxLMCApwUeYtPaJKbWmsDT2i0voou/7SNvZ7boJf1WUnK4YZOefvqoT4IywO6NL9tbFNaWyWvQhu
FsmqrISPvTHnWE3HaAi/cI7v2tr60mFXP4R9VKDQ6ZOPzgHT7EBzvcujdaUMa2oi5qIYdmXvwFMk
WjN3UVND95AhI/Wm8vdMn9A39gMuRqxs6Sh/wrH9a0l/JgKPnz1sALLTkrKmQhYHKcDfWIEH7JHx
+yDQEIvF33XssiPVvGoZvFH6QJHpDX1+O8EDUmjqSCq488gn9GV1EeVwYVvk3KXElUIIeK7b8CbC
5UG1iBdNmfyWqArbyYYQB4YT15WmLED6QNuDI4iN60VimnXK5C1AHWgLHIe5+yF8aniVrqYah8mV
RJ9tmH/lgbVtcmKJyBPIQo9NUvucD/DtifQre07wHIsk/mTnO8GdqfIEzavYeAPZM6241UH5TVzS
V+1EB0aNv76JQDaKryp3bvMy7BaKmEyjxxLpTQSAS1v95FnNm5f8KYQLxBTbknB+sgGy+8ztNtQv
PXlwkT1HRG1NR7vrz7Y0F42OrwZYGBNdbfneqS6bp1CtvjHsmD6262ViijA2z5k1P0kEPi1xBqhJ
diSwbHLQMjO6pFF2W5deruXBSb1sT1t6YNrGi5reXFt/9iq4J3r0sODZTLRPuJx1abv5nfHqRzTh
FCvoaWkEUWNYxIuZ9OrVPoYVBX0mi242oYgx0TQdnb9O2s0yYUm0mqe8nTxEotapaIvvOYt/O48V
cJaBnAjlXT70fxaw2WVVH8eRItgZaYkrjTGoMRfLc670fThCRvmEg9lsDKbcstWsewOfsED7pVjz
L+rkfpjcqzL22c/Q5NpwydLkZKjSWWu8xiP+8gphyCbDwDB23aPDmVG66duM82myKUvkumkPbc7L
EOuJ7UTEgbS4cBxAQN1qotNss06siXYohPj9eLonZ272BDdnBwlLv1IFjGuMPp4u/uTMcOyAinDi
QUFmhM/RKCJN+yjlY8jTZ9Yy+Un1XnfwenG1AxhYTaiaj5yf3sMGZUgqu4QDFL/ZxlChl+S05PyY
aYPaPsAUo0dOpGKqfBTdNP7SCf5xQ2Rn5YPtrzJS3r3+NGhEwYRzKoYU1vqZWy/0eyRLJPZ47iP/
rnX1/eI1WDJRHsHuDRKyJ2S9a32bniZl7vN/SZHvVy9Rjx9bOfoSOdSRfV58W8Tj+NOICyyC7RN5
4HA7+oaApOyCe6odqpexo1/zn1HmMQIbkFcNMwU308GTn+WfHtqILCsAbGC9iCHLYISlIdeUU0s3
X2erPRDogwqCK0Vyr02m/xoG80b2yTGlnytGcwoZSJjZi1+ySB3VMv+bGoP7UDBnyXvJ2KdGAtr3
yNpXXb09v03CbRkph++OSMFmjMk9qpxbUE3erYnY1udYllmOOyCUZoAnS2IhBM7f8hY5Ztm4Z9Vg
YBIOPs45+hrq4OZF4zGb63uFKUWI4p5LF759Doolg+GSpMvfNJflhoCv4GYmEHq8A2ey5bOdqnDv
VdI6JhPUwT5Q964NVMet1G1BSgXW4ZDY7HkZKt7VPkMvJn5dqL78ngTmTjjnSQXP3PMPYcYQs0Il
sLdaaZ1zoYgYljAWe6f8w7JPn1I/fCQVyWUHj+Pd1/01J7KHMMrDUCyfKfofDmLMDW7rdlvpYRZT
k5z2gWVtpB2CbepbgPfhs27n7Rpw73sSnk3n7LwGf7tmfppOwa3s/XfpDG8S027C6mCfIavsUDaS
qX2h2KMoHCm12tY/phGy6WhI4W07KNghrWIun/EW0Ea3LQm3Q0lfWJMRpu2LkFXzhfRl6wQ4rsh2
3ri9Vo+sS8IDHI9TjHk4wgE0y+aJG+OLeu1zchJqAPlS8aeFFZWnRooRLwnraIdoTM52VqIB//FY
dOM4ysh68pInVSdIHS0t9qlWGi8yGrZRMDEOJ7vesC+gTpufu6I3lyYLm33rtu+Fh6+rsFKcOEje
SZ7+19BjgAsiU6guFJG6FflOhsY5bjSxq1nNNAkAx35CmAwoGbOR2qOr3dkdaoABiHMUvTQNNWcx
1sEx7eSfNsShlko0IzATTt5s75ox/1d07Fi6xAAOLp98xRaB0gebBH5W7b7kyMPoEZqtbmDI+N7I
YahxDIczL3DZ5XzSyEafEhPzTxM6uUTtkyiIwcmL0+KNb8LGDNYo97vt0VIU1R7BIR5b33qLiui9
Bus2lORliLp/cwN9gjMyb/3WnF3dranqpQJ+0lfb0NPXSA6P9cC2ZgpxqBcFpXjbBq9TYV5FkJDa
pMIUrqhzL0JmWZFrw4WMQr0tF/FVLpx7c83hPXbiJbPDl8rKDxbbhixh1kF7Su9m5mMVCTTaBrXu
NMQfHGi7lDk7XgwyiVt+U0Qr/ZOynYfUjLeQ2RdRUt79MNg9IUvldKEFkgBruohE3eq7Eu6pdRnb
+1wK/DberZKY0CuCI2Tr7fh/bU8sot0riqfvQE4fietCvo6XA6Hv0S5iR7x1UirlZbwP8fyQi20z
RNIGHSjH0GmxRouyU0OW5913llbul3D5b8k+6lk+KjAxWTixUFmY4AuiYdG6MBQJAvtoco6PdBrO
AWODtmHJWWG2rkvxoRdM0XmSfzqUoHaaCa748ZUu8RgokNpzB2pOBsuuWD1faWqShzLoikNk2f/j
6LyWI0W2KPpFRCSQuNcylDfy5oWQWhLeJ/brZzFvN+L2tFpVkHnM3msDcJuhOeaRa4LDkKcZprML
EZ0SQdwou3Yzxy24crIKmcKwYUNhTUGS7KBFcNaR/FGm9tYrbEASZZ6vS4m0NslxrjClpFQPkcxG
+lumyWe97V6a/wftevg6TvHJDeRLqyfeTsTNIUlhTwbnuYTlyegg9JJpQ2vd/rng1mVRPfUZhkRP
mkzR2mtturCHUJWvMo+D1XO0X8fpsQuT6BM0FeNsdvptgjAtRL54CWObmiFgyjMWegCSWyrWZYaN
XJn/wOtYf5rS+FV8ESsjCD6rEoyfh40wtq9dl4LrxnTYWMmbVuoKqQQYtnyhJxLst0vt+YtI2+dk
dHg4uLAij299LD+cAjOLFeFNbpb7dJAORyrRAlHETEuyILDm8BgtKeJBjtAOG93UP1l1uI+aYt96
0WelWMqw5r0P0YhEXx9YGGoSYrZxrtzwLWcXt8s11O11WjJydOqX3i1c8hdifaumYV8vJ52DrLQY
IBoirltXloey1/CFo0GsQogeynZnRM5inOgM0uEipgJFM+8nvtgkTcHKTLDt2vapV8MlxphilfmT
WWh8z/mLaqdb4ThE/hUYF+OEHT0M81VGJjesQv2o5ERUPEyoAP7KaL0nmXUrFvqPiw2jgflX1v2d
M/1USegfJpFQoTug7MWL50zmPi3d8GHSJVBg+ZySrch3DR3Rmo8uOT4pvVXoYnXUo+LUd7nj103m
zzp/k7hPJEFq+bemTeC/2UEbaLQ3ZQZpRhoesRju+JgiYuymcjuZLZFhAZDUtEce2HRBvCZ1/F/i
1q/IyL751NFkpfs0AVYA4jr1wpekcxTLGIR1FROMIH9rCRFRA+F+lfMysTLC0yPlfukVunTcJU1y
0MY24zAyr10qHoySX7HoDIoMjj8GsEiEmS2mKGRBLNhTlW4MkDCPBfOzTa/sR739H+JNbuEEm6Gs
oJxSPFAe7C1yiIuQ4okx0t3VJ7pEGjlXz44R0G/bmvHBGbsA8UwUWm8MPd7Rz6UgubQNqcfk2nhm
sUbgjYBswCKPt8wCIYQQy7clXZkrk00w8ofnNvqe8wZQKFuqEMRFOwzb1hRrx2Mb08Br0J3G96rh
t8h+WsAL0nD8qm8OtQbKVIV3xXBeus3G7XiDZwgV0rtTXWNBFZJCjcdVoRYirUKcOtZH8aQOgYkr
b4j7dyfNrt2ESrGg7mC+Ee7qcP6rw96XyNF7IyTikRjRpA6/ej3C8V0X2TbRyHCoe0YmVccYss4q
zjMWlQ6iY65ZGIo/RcM7Wxc4tmULZbLRIej3eHvLrt0WrkN8GB7QDmpG0HuXsm4+NX0ZQ0X60XCo
MNPmIg0GcKaAX+xKZlx6rUOjsdrjGAfX2dBeZMXrPLmbYmRym4MicEZSm0eW685n3Z/ikCTYLssr
fI4SeMfRhDgwFA8qnjaooZoBh3R3oQfHAkZ1C5a177/0aax+qqh0/6HWkSSDDpo/oO1jytJ0vxni
uEfkrjS2YZCG5L5ZJcxZ/CUA2jK3f8qQ2WzTIdBe26KcvjM3wdwrcq0954EmPhM0AydrnMfDyKl2
NfpYvYzGCNx4buu1VuXwRHrTwPypCzxXsuxJblZ6udXjADq0hRXcE0FwgJLEnRFhyi0t9kNuBjij
j/vuPmPB2SYNGvPOK/6EJdMty8wJa6+K/hWlhb+sRGHYdjl0ZqUTzxJ1b20O/FYbt7GLkySJCLAs
SMVeS80DCdc3GKimsrz3LbVC2DXopqC9GRp8k4FRM8P/cPTe4jF5V8jnzonbYMbWJppTfDJsNeFn
sOuL93wgNotnPu0WlTj3WIQcuWvD6dTNs4B9kZBmW+JTypYo5yKGGlLm1E2GBQkvJACbM6aCaZhU
Cv1HzUjN5T9c5R5BgHZjmTyEQ02wInE8XWcxyWSpT+OmL9KBKIu3fD6/luXOdzHoZnS2zeXv7jSP
jhrqn5N6sPVLLYT6KbQ4ndZqmKdrKLlKEVPD9KEQcuHqMUKwk4V0KTT6RQRw5N+qTiBZEB8ap3Qe
UCdOGuPaelmhKIfKpGEKUnUMxHXXb8m93qUFI3+ZzOKjGqkjmHmU1ynXH+PWVNtUObd4qD4NZPFZ
bx485Vx7UJ19x2g+LZ1/OHdw90imXtUcHRBQPgc5sQohBonRHO5l3pc+3Qmsj4YkuxgrdufmONzl
h4VkYBKVzvo5v9NF/JtcdilWAyPfrEi1ttLwGlvjIYjhbnbGUzYHT7NMPr2kowhW+yjMnmIX8R4B
56mvq37f9BEXdLHllol3AoVpJAyf/uhc4Y9r3Oq1cOGIOO7FSIld6dk2TkN5mxF4oqt9z03jLvTi
10YAhdGofpCqps+qOe/dp3pm9J7oxmuQSqRVxrUpQA2lBkXCELMfaLsHdnHzW+m1BzN20egYwUuL
1o2AKjjUgDtirwUUP5nTtqBA2wTSe9A0Ldg5lfM06OxU6ete03Dc9q3xNvQEwcTtU0EZtepMPM8i
48RPQvLjYiSzZ4sZEhcTe/w5xpcTV66BLqGvVmmAimQoHrlHVgHrGp1058YqEZ8YrHaN5Q0rg4Qh
LEadoqcEHaytQ9ZXU+V80fKspZ1HjautUcD+hK745ihxl22u4UdEnEYd5Fqjf9DMBoSOiNmM6aJ7
Sq0OIlSUvGhgR0aE7oL9H31qggnVQW+HiWCTzTyZeqyjvyVzKe+68TVNHSbvrQQtrxtHJyydHZ/J
PvX6P1KL63PtqMeBOEfGju0GjRckhcaHybmvJPEEmM82CWxJWWjMhhIQYBqPlBcrpir9ITbcTVbJ
DzFEV/SolBuFfVBp1l9Rnq5xDnosjYnOXDq4QqC1Cz1+YNbLTWsyDg0T54rXDnG5VkQ7USa/U8hJ
EKkBXFeH51WZ4dqd4WZkOBCciZKoRA822OJTds1fJ6m1OfGaU68Hf5Ml727IBAQfJEbMeTHem7m5
sUQFlxe0xdzL99jmbzWLi+X2+OPDchWrcaN5OtgPQ3/3dJQktoGWmWyW3OHHEduqdA7/LHzpLEWT
MhyiDIOUF12CRVEKeHUbZOC869R+UEnsm2O5ZRr/MVQjBKEaP/Rg17QVbTUcKf63PULyOcPiICQu
u5IZmSY0e1+HhWAWo8STHmiomMqiuxktb30mFjuE3l4TDq6a3cCQz+uIx5TMlBVV1FY0xtogW8Yq
1ZNlAb5wEX9JnoKOOQpLmLUu0nODxKrSw28rmc5FULE50/0kNmGAfrjQNpS5r4Put3TrZG2yOSgZ
2nJz3zNsp7xfoAK97xRhixJ3Y4aRTpbWXCQXierUlZ8lJVUSApzyXEAr1hJuCXoFHDgrSmJw3yeM
gIjAD4XEJQ/hb3LrG5qwLWXRVikYCYG9SmzdV86f0og7NP41lXyWaIgS+4sdzHLohjYkAHksKtuH
hXgtB8zHMEY0B62xMcIxRRTDFrALyO8gFg1jBLcBLO4RljzwqakAdW2NZ5UDwZLgHHiKqpLjoCOE
ylTnsInY6NebOGJKi60zgi3AUMwjztP09HONiCkYvhwy+qg4VgaFcGQDmeWPlX3w5UwFtyhOdQur
s0LR5yGQNepm08h+O1U6uQLye9Ao9z3uUGFu+7K5t6AJeFr9HC9HWqtVn+Rry2gAAD/yO7ML3pQY
zRF9td2PAVwL0+MiI/draFlYfFaOK/yo2KByhw4FnpIuAdU7+iNxtFNikXr70Nq72H1mF8Y+bPKd
wmKAM24zuN/qxbHYYFQvtYXW30BMMm8ws1EsX0RRvUTTOm54TA2iikDIsFr3GAkYxzzCfhDeEPNm
aKwNgBoIPyy+AwBnWwclczU/18NnRXiXxLU+zajU+XGoc30z08g31d4Cq3wLoRaFC3eGUyts7TXY
Qz+gDmDduSN6G5099kywFSrTfdf7wCa3XxK57VL7sqszxGGNy2NiBxZK+ypRhKXQQWbcnZk0oPpC
MWTxUCIIJf8JUpu1NnN1czQSlOoXSeIgO6WSLNlw5hOd02uhBPRN+4vbeZc7V2s6TO5Jhypnomy1
O2hbOdmKewdTs0dmcDJc6zw9JM3MToMhTHRQ5qc+A02Z80Myd6d2EoxO0FW9ByxeLLKXnKPWMXrf
eOg20uk54+2EEWJjYTCqo4IC6j4389WF7uEQ153BbUWOYtfXuhHrml2oHD685LUqOq6fdVK96Bg9
HHbKpFY6uxnERiq+JxhRPH4LnAjIQEgqkFfjYHjklBH9srkkhqxvdu1iZSXXS3/VZQEB+hSCxZTl
QwmVCbWDKn4yEvv4wrLlGQ5AlsGb/uv1x4iK0wR9Bot1zR6y6Z6DiDYHMFajLeJeYOecfl0NU/IX
IdcKvdZqzgeW2Auioti5UM0b0FsG/CLsejj3w3Ux6tR43c12xINXWZex70792J2i+HemeWiTeTPG
ELG4jHC6kYQb3mOEexr+BtzEuz57HG2SChOW+dY1DHmKaOzQMPCMI7EjsjR1O0auuJkBwFniIYYn
zKucyd8EvMIkzxIiszCabYWOwqPtMyZnVw0hxLPp0eu8Q6txubePYRWTpgVjNWblCU44J/5Zy7TP
YvT2Vf5EvX5pFCAdZtUKPkXUs0d9zZKfKtRR8luS2OCE4sz0XicXiBeSoJ2yualAPiM9VQdWVMc5
HN6HKv/NW7nFCQ1ENrw4ATDM8XmKiSrD9KShYUNKcpmH/+mIcVAxiYcEwygynACD2b8UI6ux+i1j
fWW2zKH0YT1F0XfTmr4Wpb/hUJ6lCTCaj4Q2aIXe7iJsUO3IXeZxuI8J0w+rXqOnZwDy25vDuY7f
mvZXm+UpRSkxottdhRaxpmI/oqvLo/A0me7Wbtg7xj+1hh5twDtr5tfQJQgmplDx2m9XRacBaG7P
KMbskp85mXxJOLKbf+pKQRxLN7Y6eFm/1yBHWGIRM0OGMvRXD9af6j8pYU5z5O1NSowoqUgnC7YG
BmR+Lf4VYlFs2hS9kYkN9qHSkq2RPE4gxRym382AHaf7rVhsG4XtV9bPaH1nXP+SE8Ka74w6H6Ee
V+FjFondWF6oSLg42FO7Lx2C7ax/L/IrZrHRJE50Uyi/Zu7Mw381zIudobeAWNtrDxrAGqnm1Zwu
ENfxxFAcnkW5mt2/uXkR5S3NvpoIryNpdGa8iUbwtw85+wZCghrK1gxiv81QqmQ+6UVnF2p1DGUQ
/kb1PMN0cj22uMiQTXuLtWyd1hcdgnceE1ZeITEOSMzVd51g/eR64L0g7IbIjUFEwN1FxOeuR/wc
K9kw4Au6BF43fEkaK7Tv+9rNWN/X7CrMg0XxOVNdr/EiwJsHdxFRaXsDlEC2P1TebvjjAuju1IOg
+adRWKFfcSjRra8k/MrjryJjpBtXK4s5dZEAZ9mV3jmATdxaS7IrVI+pp8Ya0Qq11q3Gj4uupGKx
4/FVp9jOwOWFQFzIhFXNpwqAnYh0J1PvQW9YF0ZJ8y8i2WSy09ti4+Ydqq1pg/kLVxwLCcrwEl7E
qlLxPnFRkrFJb/BUz5ABSkg20ew9mqbvJN/s6aB35veqEj4ohK3LHEN6/XFhTAv9Qx//IsJgTPzX
SHPd8RCCcqnNIybYzYyuE+8IRxGvfA/BmSQ0Zmh+myNR7vV1IDp/QAMhQSdouAEqhnx68BaG8K2l
R1wjbip6N2wpOltRqtXkrbPZfuQNILS+2ZNayXTNDAgas2P2ShV/ukLuomyDhX4+PzneRAOZfMie
jF20I8ZIg2m4+ToiXZRvaxuNv1IEPw3ao5pPwBL/yECEK/Wcmy9Zh/obcIIWXVPbXOVBfxjzW1Wf
5vjV4yCLwNIULkS5FEYqlRf297YfV8wJi4mu5Lk3YFUbgNr4lulK1iODJCdhRAez1GvsCyieXAG5
gwmAP1WRPd8stkZdffYN1AHPJBpF4LsjHTcNLoNqb23+0SCemav2rJMmPYZPVZm85NrgIxMHu7dz
uemw6/pJneJTIqZBaohFma3Fe+xC7HNNP7WiH42JfC9Rgghvp1lsGd18y1mSAE40viojLmFa9dFT
C1fBDPOnws4vCiefw/DLFsmT291bg9zjAhwl/iP0gJcA/Q+2sXMl3jsXcnJoPFRdc0nE82j+mBTh
bf3WCNy07r1N3jGyMR7dZtVJqvjeEW5sJdpOl9bOUpgiaSFiAgnTJc3I0s59SCAg38VEWrCWyHe9
5K1J2n9BG/tM9sgCyLyXAXUwDf4OlAmAferIkFkJgRYmLu3iWs1PMyKjfixvGgFsba1vc7cvVgFj
sr6PNnp8D7u3IvhDjKeMUyFIVkuI0cRi1jutT9m/6cE+zOJmyic4MLz2wyEu1Vagku9tbQ+c3pe5
vpPOtOlZcqB1KEklOSsU6o0bvE2J5otZHCymmGX9O9VfKHC2KWaz1piOTSrYWryr8MnJz0u5GyKq
mwcieAkxRL+p8YLDy5QSvbyKT3lIe9bAem146WYaFelR9yH5g0yyklAZqvAfAvgNmyV8lgliVibv
w+PYIxVjDJebZ0USlbR+pvkfFP2D7El2QtqhoteWVJIM8aTDKsPGSBDP7AXbljseeEIrGvoH9P9O
wz+ZTKDu4kAgKpYAHTfepU53S2w4sWNWHszwaYaG1vDdTTUVnHipQFTl4ksR6ofTxXmYmQOaDC19
3WX5/Zun4EfVq3AAN02fhrj148XtwgNDR/4E4N3iFufOZWgfQNZToK0a+Nld9jjXvJsm9Eso3g76
URTI6chEccB5dNBZlXAUOBi/nC+SNGcjPUQahpwUw4czYhqWq0Kvn/UyxmOmfExd6wb5hS2uZCTj
qG3ceyguKTZPkpHad171wOKb2WrOq837JkZWP8SGaWc3+Sybj5YOy6hgXXH11Z3ftd+i9dlPQqGJ
wog7imIruFIKVP0bnY1iFIESEqbAhBT4hOZNsOZE/wohm//NyMZjc4GTqwY576Kp8AK8abgGa6cC
r618Dckpg8CjsokmwmA5to+M8dYR0EuHKXCvkWaU2/sCowNecmyENDdBehcQLHRxb8NFrR2hRIr8
1KbbABVvtd/0rE10r6s7HsptTaK3gGYl/JLXqeIvtovn0LohSIPT20KV4jIPh+UpOFkuWgW4Svx5
qZ2JkLCMk6zgE0/S73l+UdQmvG/J1RxhwhipX2jbmbE7JLGhQBl6CtonlR77cov3wirONqpmREog
lR/pRjZq2o0i35ntA5sCmX/pfDYRqvaBHysReEmdDG5UrBPLF8KI1y0lrja8ZuU1baiPVL9BNn9I
8iXmlR2C8RXMtCByZkP6NqrC9+rjDF14ZrgSFeT7OfhrBpJ6PX5BPrysQEfOJW9l6Por0sBOhL6w
wtt7PBJF5nEelusOEWyEkpFEAd3pf7PoJETp9yyXJ9T1WQpVAPcByDbdJQQkHVn+JyZpAuG5th6r
8qDI2Gli+L2FfFB5jpWMtCZK7AyIfSAPAoXLaOVwjaa7rnX4axUy0PESTpt0sRsIPDhfavQOWJB9
gwub1MpY8zZWwBcahACHZ/BY3TNQoa0Wo3eWLhe7M1ypp1emxQVPbpXYt6HFuvp5qt9RWrGXXNWQ
U4U1biITRzbwgwwcuTAx9uBGEsT5YFDgnm7Wwzh/OkTXTjlpTWxBgsS7xdYlDV7+BwApWOhzTYCx
3BrVmzmjR6D2DZxTzmTeCPlsx+6a0KMXEhrOrahugFoMgm5ItURNeLSJIfDwpya4elig7pAObhg6
8gieLZD7oAWs3r5QFEDOzS4M+ElYSm+G9ShD4GQzsLxRBoBRPb8oOuIvDAReo9+E9Xc4a3xAR/QP
AqhOM+YEV6EMw4IAhT0ZeMmsi21b0QZLhccoPjzbXsbQPavb61jESyrK0FybTCMDK81+IQB9xEHS
b/MlNjrKUd5pqCHXwAWQRQyM1xCu4Kk1OWYjuWDnxbOqrfs4gEGqAhJRPHiBLYsdp43QziEjUXhb
dSV2CGWXXb97EmPwgYubzEg2Kiozd50ZHy0ZHhLUDV5HlihMGuCLHnF3IspviPZ44eJj53Q76Q2U
k3Lh0s7qNs4Tb1KD89RrJij/NvLLPp5PiZVh5chrUgGNqth2ufbJYGdfWkx4p0UKMNnkh4UOhSZR
48Jm66+EicWsyjF1gXJhmmYEh3zpKTXjZOjWMTKmL21i8uUQot2Z8svB24o8jpKLIVrOhY0hZMRu
klVAVo2jUXJi5ekmkl89hGa9DzYmUuaS3hZfEOGilXlnUXkzSu99HEN2NshuMlNESNEj6Loa8t95
WWQP0z+XOSVGBWvyB2/4x0D11XPd7yCaFLoiBJru4vGa0dGlSDvXocdEGbHBFVfCjVZP/+ZhIO08
Iy0sbNrPurOhY2Az82qyNAeEJm6XknGmvKUqwmvQoMRgh5zNEMhT2W6E1F5rWPAsZ+LauZSR+Md6
dNfSxToooAppgGOp/CGOn2tb45LAxEHMidSZ0uB+GQPrEKEaNx3oEKhlE/cmNIiGhfsyEvKFJh1P
BrpD4D+RIGxao9iaw6uVy1PX32McC7LihV3sQXovOOyQz6uxfhoDVPlYpRx2KNpPRI62Zmd7huxf
qhGQO8GUoRR1H8HkGYz31M51TZiFycaxeTLdgVQ4R70HgeP38OIQRRssH5HmwmB0SIMwkwRB9HTv
LefRgLMf5dZFy+iLmXdH2QtWi8OQQorQeipFJLPmeKWl2sRNezKsZwFbA5UnCQpELKB4iWngcehR
iZgsomi4vM+0Lg+ZjHblVL1aWPMyrsRxWaq38gCYB6saQ3UgmAntX9s626HCaZQFZIZFqGGNTb64
Yb2R6c4TSUpUgt3GCON9SqgLrSEVy3DueGnLmpmNvdX4NlzD2U7ta68eVfgCTcDDlUxbGBQ3azxN
8d1oLw0w6Qy8VMmkkqiiyYbCz9KWFasPm2FXIzNP0efoDBrHfGDeD4cePXMC29aGJG0x3OrlVwUN
o37VUcUFdrtF6bOth+wyUyxm2vfCfXRRmDTDKWECzoJ9ZeRg8FEwtsWwm4h6of8/Vc3XoKmtHXzZ
LccCRl04bnNMcZgEwJH3OmMYkiNohlBRdJD4ItQMuTV9zgyPJRma3WL0wHlVlLyrjR83KfE2QEbV
MjdaJP2YsVqFiSii+2GQW2i+HniP4JZ4dufoLRPqluMaWt7oYsavuCCA3OLAk3hoRPdcYJq22Abn
zrBHrn5yp58KBnhf/yGXX9kQa+cKzktNXCm74BZHdNpBOULyqlccQ2LckhizjgteGmOvo7avDeeh
8hbDylzdZb2b1PcUv9UDDm/lXrUYY+PN5VGLWxvZtjyP3Wca3yL41wgyV4nVbr1Q8cNGX7f7fZ4I
YMhqY2HvM1mAAJLBcNCtO8t7DdslEU8WJp8yBaXtDj+NSe7zWLZAf8PwJGW1C5X5OyQZCklxTpz4
ta1IFM2wJ6YBZ1ttdPOmG/PdaEhmzLUO54LCsZwolzhLmaMNR9AbT6qyLxXqhoihVgJ+3euyvRyT
Pwc2Jge585gF492FNhcGylhHWCU0ZEZonMUlqnXcmabGGSC2Ald5xFxWZCV7o347W7DVoolw7MVP
YZ5Nq8ImrX15EFiYCVH6xHEtwF1kJ3CRVE5xvGPDRLWdFsdUY+FrIIVdQdqAtJx1Fyy61tpORY9Z
ChKWFBXsYNIqvFEe++VqdQ30+Gml/YT6sJdKkXSfbgEguSh3WcPEdfSGmfG7CuSCA/m0jUXGNztv
GUTOda+7ASFYUEIstpSA2gLOPwN7LslgDaJS5TK0nnBR7K2i+awtiJnmxJ/Jwmd7REiUB39VOByb
zkJ9zZk7kOoTh9O+BfneFearlYe3OsLDGdjfylS40sqXtOy/wOaNh04FpNyK+lZWXxpD3dIa+MoR
N+IZtXn7GZyVsOIH41akpJbpAJLD6TpP+VOJ0MfKyG+vDN+ponU7jo8hXz4mxk2QUEQKF0BvtfDv
dTRtupns2AT5kar8SnJnZvqD4bYdVh4m+FmE8iCri08jgz7QylMzEiGQRMNjxUAKEVB4s2zzOdbi
kw5ryAyLS19Xy9iPJRssCsFYvQxw6yTGXXU2zg9ty9LuqIXlnyJPwXPDneBFT1BRMrZnnBcFbMZ5
lLV1h/qcFR1ASScntrvGSGnX2Mbd/He2u68K7GecDkSwBXMF1B0mc81KqVPxhzAhTTec0F5yrzuP
pWY2j1tLz6ASWMND3SP2F4oAozwx64NmdH6eTqwmu/ItMrndksYvcbSuS7GYpyxouNVS0Geq+0Ca
hvAPAesOZtm5Hjz8sul3oIG8j9B4zSlBrGYzO5cspv2SVbsLNSILtEDepwBwbrCEH5Fd6M8TXBfH
JCaxrG9tr4+0bcbE34rms40oxGtb32C0xYsOeWnSNLpAyZSY5y5R56LJPycZHfDOs4cZ3j2WiUHY
vmUpKeoaokB8TUcrT3r2Ax5nk7ZrHBI/gxCnfOeaf7Zl3mKzuaNJkG/8BY9Oxhkw5NWjPgL1irBs
Mm8FL2zmekYOAkbnvk63hdEX+15vvsmAvGRV/mNE1ckIjYupT3KTeXq6c1FuJip/wx9zVI6zTO2W
a7//Q/7mh7bxYY8a0gP7XCo2NWMV+Hj2faxzm5mdq+1ap7HST2MDp1grr/ls/YneeWj74Nga9Ydr
UP1qUWsAgKfNGgbtjbNj5zYDgKnoGMAllyJ/bdyWBwCy4OzEVxHHX2Y+MSS1NzqxF1piH/qs3WWC
SZ8TIJu0kvep5xPMComy3TVBUIb1DztqXMPL1kW/N3rXXJ06vnidvXOE8QlYJMeGlHyiQTqOYbXR
pL5An1d9gMEmfHF7IjU9RKJ1mezQ/WzaPt3HgJ29EtE/8ahlPX2gqtrkQfBqmEtcgnskZhMntWRa
kASsE3LmMkGjbaLIOBPA9wQ+0ljbjbfJKxJqOk5CAL93dIMXkibZt1Dn9RWghaSc95lH/1bqUOcp
FswkPbVeNoCLzx/HVl0nSOiavRjZCqi8Xtv65YhmDl9UzhEs/hyFr6JiVYinAaObJog00GFvA1VE
XWtzIlc2eP0QPHM2PU4j2JguPlVV8hSXyWWK2qPTO8tUF+aKzXbHmbxrFMkXEArkn3f6Ux71105A
U5dyW8po3zk21Ue11r340giCioZQsAuBiUVJGn9aToO0iKsvThg9mhV6wXrS0SqkWF1m/aqG6pIF
cbbBTghqyTMp+Q033iANJQDElNNxdrQfrXMb0AzqPngO/wwD/hrmqaSP+RzK+ixjel1jJgmkx6SP
+vipsYZXcyB/ooRuvEYG+IVv7gI38GInakkJ7b6lzqo1a+fX1K7fC9bXZUQOBoCRh1jGSGT0jarY
2GeGfeq8Ut/qnKoQ3xDGj26CRDJJ/wmLbBDLHLZhhU8rFflFUx36SLZaqAowS8jCMrbA4WgH6vcB
DRkTbRZ12vQvrJxjTP7CPranhv2umfpDtuSi0k0khf2CarXeNswDUPCkDLvFF7BZYgysUL2g7u/X
aMb5PXDtbPSSPdXUkYRVNrjKNO09yhtOoGk+Vy1iU16xVQGLbo3/jlPFjJod78JLXFE36YwcWGuk
t1GO93qk9iottOa22R9EE+Ea0/YcfAfXbR7mgMg5l7UuYKclOIeP62CnWIRSRI5bK8Ou3WBC9DuI
INwA6tRMJIOb40ZHR762J+vYaGm4bedEbDA9LYEz4eMYODHRTB0zUFZPJrKMLUpLCD68a5bdIOf1
iG1R6jmKHWpyBy4BzVkSDoAOLOvRICPZ0mjHWtbPK5WHOzWwDsfVQiFpU36F/IwoZBaqB0yDScs1
V2JgOR6Xw4s1oIHmJ75bDZs6xBK7QJBoFXXTxPqoFZckzEm0SoR8ms2IcKNlbsXAKLijyaaCiX8b
esTUNUEiVxfuAdLLY5CE5tzCJAAWWPDTjKTI/NLTigVL+J7MreIXLN7ciJVYLAmG9ow539nBiIU2
9OBiDbax6kX/KsuZm78njiHs2c9S2w8ZWDpxDrp87+qdw16dFjawYDayuEuwH5fuLR6LxUc/VI9h
r+1kPAB9mocfPTa+5ghkST4nnCd8MPowPo0cXG3thLA4uFaNKrlUSEJeQe1wnA8OD6Kc+f8IQwiR
vSP7Tl4sYb6MkDFY0aEbtPT8b0yAtegQ4Xip2NWFGusBb6i7NTcFDXhNmdD0JFGXrD4E19HK6nNi
0/WPxiPQxsnhQY6N++a56qUoncTHi3JWZQ7UYMrfcCGcZjnsdKt4dvRml2XBc2pPz7KYr2FfPvb4
lSTcWci2H2DmbrVl+VpI3rU+sGB3NHdb26BKgxqvpuM+hG2wV0XpFyJ6muTCSUnRRibutcHlnHvU
VPDF/WFsOI6482r6PKwGf9BTtTWi/ltFunfQczUPc7rvbB2lzcBcP3UPkG1PhQ4og+Uzl0uW+FG9
7EkW6/IYag4+f49RH6G2Ex++l5JM1i8Ok868IiG9e9rwr4nygomDdROlg6CU7hEKSPqPUFGaVcYO
daefHIBfLs4MAMYzQ7PAHzv4xZLmxOTcwcn+F3PT4CnJv/E13ZMg+DAHggvdNuEQdn5bt7mBF30B
f05ZJs92gCc2LhhthtXtP47OYzluJQuiX4QImCqgsG1v2DTd9BsESZHw3tfXv4O3mMWMNBLVDZS5
mXkyTWGNDOpxmmnqAllPE6GN555nj6QM9gMLEOUUNwzibcH6lzvYEKqR4EOIahmY+E+VwSvfthUT
ynRPvp/zSzLgj8oj1I6MG6Az+weU3aOco0uTDVdLSRJenMyRIdZ5RJ8PjrynWqRnUWb5QWRUf7rD
fMGrW9Bpat5gIexdezgC838s9PxTF/M7R2Y+GSxEqPBjQItFDqyzmNeOFRnniuWG86k0xkeTzPA7
vN7w1gMHPjRLO4BfI53EsS45TlOuvJssmNdQm/M7x0pvc+4k90WcNuuyRyjqFDSsCCQzmMiHue/F
1mWMwrLDnW8ymewYPjuONghWUty9D1rzJTbzL0kSiyxxy3W/Mn+xuaMQyO5YtiNju6k5SCnL20At
M5k/ktBVQgdjP2Qdsz+Tts+2ao5+pd7HyARRluG9hcV6cGuuQkwy122Nttlb/i1pSSTFGE1WaTbd
1Xpckv4ZnlP/w4889hl3Nwn8M1kLHEgvazO948hC6s12vEe9LFqG9Y851GOlZogokU8rfDPyN8TD
ldT8OTHGa1CY50DIe8b0n+FkvnCoY2Uj+NXbKHoaflxAjnxVzUwiZy2/dUcBBxTWCwyQfyR1X5uC
I0hOkdTYWG/AS9BRQko/VND+FRmTsRU4yAhqUypO8zB8R56SWzap/oDJeTNSSslbOtF61c9bAyLX
EPYeiy2yGPtCuwotwgKt3TFDHx2cIlQ+JBujq2CXifquqItz7AOBkExLOd3C2Shm8ZlzO9u2UGqY
8SdcYLhW1bUmieHipB3U/Bnk1H7y62T1aK5Rct/4uNsgMH6w27wn/MtBwLxASLgXUPQM2x4PU8FW
Cxh/NyaMIyNeoX5md58U2IHixdIpFW1w9fLKu3cll2OswFwgn4OgZ4mliSVunsFgEEyzmfqExmPP
PS+x+4uZqU8LRgCSEJB+6EobEVhXpzCfKkfQTjFX24CTN4Jl8+im9NGM5q+eQ6YMJg5dqDcWsp8O
qd9L3aPXClSS+SVj/M7Jl+FLoucHzxO3sV9KC4zgl8kYs3/yjW7nfqpu3PIZ7FMFZEeoR5aAVVzY
xAZrK9zBXOnucFI/TTVi3oRXYstMmtKrJjbOfcdow1dEV2sGSLvOxpqFTFjtc62fU96+zMf30CcE
BUN3fmB+JYGcQcZKG0xITo7NyXXMbmUa1byHzE3+wA/eEgNmSuHj4+h4HgLXJfVhZ3uXjtqFM8MW
dmzSZj8Y8OK1pb/U6J2FusqIo3MRu58DeO+N4nU5CGiHHKSWha8CS2ii80F2p6ULuEKYnAKCiRyx
GLkRcEZ3M9lZokwbJ1B/QFNgN2eE4SYP2FgUkTImZW+eO1F7z13UTDi/WG4HfDScQSuTSWaOOd92
/PVkYlExxqU4rEFYIf7Nk7Uoof5PIZ1gbeA9tCtxR5TwvbHMHCN284u+TaCNTH+ZYmaLw3POw7CO
HCa6bU903wZl4vB+ExxN1kbIhTTI3I+UOuo12NJjBC+UijM+NIkhitecoo44lDsbOxMfY7XmEIPF
AHfIBkuw3HZN6pw6XL6Z2f5zk+ifKbKFT39rQvq++b070fS7hPlKE1Oo1i6VDcO4nS0W39S5WRo7
7VgF/+yMg6yRLZQ0FezVhCMA7CyJOgPHgYoXgViQFonGpU+oFfiJcZQJ9uPO1ZjcDKBLEx2F6NcL
TGnh11Q7+pzxDBYLpcqertqnEmmSz8kM1MQOeAsTKHbwyWCmFodYOI9RE2+r0b4WffWDV/kEIRav
WFV8tq05L4/fX9KgmEQ0v1DJp1P/UAwUi0bKKg5Vm75OpT75dfcWOtNv3/Nmp9K/AfJ/yMeWmqM4
wsrS6LUc/ocjcsRr6/KZTgjuj91OorBOMWorCQVIMKrcoVb+tXQy8zNyT6aYKOYoa9K6B7X+QMQY
NZp9eBuM1U/Bbr+OUfKveT7dxZlXwPGimQecwg8o7mfyjX/gb777sQ1ouHOOtenCkvZpakmqiz+W
hygpdlzGuYZ28r4wPSgTflddahk0T1FkXsBgPeRRA80zbI7sUhsnbhie8WcTH7p1He7dOY4XQP5P
bBvBtlTO0cP+jJ5h8sSr9p/PtXOeMCy6PSp/MXFhpxWs6WjTxCe35JLevPDSj/aZMQ4HdJN/Q0B/
OEz/6pCN7oIb8c+MOu2jCuipnvuGgsY0l3epmFj9Pf+agEAg+cwaNJFOagEr3RtuUe8diZ3TsaxX
5dVPczozBqcoHEYdj4ZGj6NsSfwYwr+CS991gziB7mAujqvssGSXNKPtXR4gD/pYGUUJYTBOmYjY
8NEAZNl5R6GV9TY3zqcasERltXxQhvFRGbXFULPqdikixipOyi8Y8jFqRoqZkzBqOF6NKX31onlV
V+rocKjWpHlJ+QW3JKyfY6n30uy/YmF/zZRBoB5L5vniJ5miK+afK30Vb1UxnMFc0AQdmWuVAo9M
6Nqd9bYjXJbyx0Ymzh4t934eb+qKY342EAlqhvjaS5uYYgE8RG5bsz4X07z3AlQHe5iZkhNP9D35
0IzlVzdEoNZC7kZ6RMMDTdUn+lVN9imwJgwssf2uobPlTrCNcn+fxvo1CdKrF9FtVXwrA8Ox9M46
TR5mxpijRwdPD691cm8huEdIWLTveWyO9C9mGvuvv295Q4Oq+zR7XkSbGjqDwyTiIEYZuqQqtkiE
5mT2kBaxJIUdgv2POX4Rz+LI2R2NlswouFwCKCc2DzowS5rt+0uZzw/JbDNFrd50zFg8Z/tBYK/L
/FA5LeXk/adSyZ2v02tFTVXgyZOMzW1Hb3qWFueeGgIOGseMko6mtt9SVNiWYiKTaTBVtO1vrH9T
GNooaU8+Y90qobuMqt95EaTTjH40tLN9paxdWXBts5V77S08Ajb1l7MRPQQ6fIvK/pCzRNc5/cAt
4dbKOSUDh3wTPoByzF1d/lnlVwmytAzTy5ji/2rrhDeQJ3Vblt7F9+xd0ls/8zztPM5uyuN+W1sN
3Z8BnTfcYNvsr1fiUEYp46xlxP/KTWPVVeKaYcoq0Sdi/eQzOAlqenx5QIk1PNZtv3PVcCi7aduW
LnndGTOpWNej/TKX06bKh2xj9OQ2lrpxp3uhjO0tjucHK/ZfyjC+BFi8WX7vfaq4kXwh1RjwQ5KT
iqstFTa3IPKBHizkDdZkatMyOgyqjtJR2VsPfTNPhySnatCZ9kMTwam15c4akL/okbg3bNQak1rt
KdLfOUVyNkYUMEyYM5uoWQdx/c0ae699xhPtxOfgefNfkk2/MvIy8F4GGKSEBuw6xmifw0EK4V1f
OjSEo0MQkaxE5p89H0RAPZVPjJH9XToMF0OqT13lzZrsz1XlpI9tfIdBVj7NJX77kApRDpOCfRNJ
xXCgajQQwr0QdKZu9TuPw1cPbYC2hh03K/zhM6FHwJH07yQCLqyZ7BAddlOebN0Ezxh08wsVXPHG
aMArVAzSvKh/4Mqw6s3q5GPqk4hHvZufE0LpKsiP8JPPTknnG6gpuwd94UCxpRaDQE5Bw0oiqw0k
emzBhDti2OSrOgrfgSuzrZquzbDc4HcKFHmRwirCl82U2oQywbAhoHdihtruU7LRWTWpFpB7KYHs
52UV1kwvV7YLf1LMHF5mR+Goml5szjqNhZVS5ycuAA/LvCzxiJlNvkdGqN1xpji1BkQixK/Owf+V
1OCzqZMyN8nEGC9t+X9wEOs2IqtAZcLgx8AUmJQOW419SSeuTw3zltqhOirDlGmwkxPikOdmiSoX
ZkCQiLsnXsAhvqts6xzqkU+YuuapOLrcOiZD39nN0pAuXqzZfQlc+5y12AW0j46qy2aDbQAdyxn2
Q0qZLI4ChExZ0wbnlsPB6Zo/YrngCws8CbXJbmjv4LndDfVwn0sIED21ELpZ4hToW7FrPzSdd4s0
YlBQ6yNCxmEC+828cMfIhDoJ5zwkutgq10djsvNfeBfr3kVcTOZXEz9HZ0ThRuCQiRvg9/iNUFbX
XgC2P9Y78H4XHbSPHk2/ntBfiFIHS5WvcL57UsXN0R6T5051v+Cs8HybASXlOFl5nNjBsS26Z5ql
tp3Zf2cTR3DMcbdUAxienL8xij58nOZuLvec76ieT5t8Y84+Owdd6MFwah3gkqX73JgoQv3wbrnQ
LkRrv4R6unOcGDKSd1yaxDqvb1YtDRQ4Ba1LWzSKH2Pxkzk0Aca18WCqHqt9WH4EqfMTttGi2S49
hpV3ZeITrFur3RPC48KRwnF19KNjFlfQbd9lyT+rZqSydQfsM1whbr5XPnVtmu/Gwr0OwBDQCIrw
IaTjx3FYjr0YAhsJCiFisnUUP6GXFt9zk/0aPj9/4hODB9NLZHCREcuk3RRutE/beYsCA0orvUmG
J0aG9XXCfTjmhBD+2uU2JPzmXSK3utF8NvP61rWcBrkDPwkIZB3oaNs2oIWnZLjS+VAnw448w6l1
63t8zrdCYEeJuJriY0Eq0FuKs5ibVPsKhgRnY2yWeV4g+GSbFBDgxCl83TcwcSNn7SFDJUN9aiNW
OdJphykqT16pr5Ww3hNruAh+0+Qj49bio+a7LF0fYTV4StL8ISJSo8fxU0/UL/Wy4OIpZoFJwH/i
rvoxZmJndvgL5wbTQY86n9jiZi6RQNm+9Y27zVpy41Ql4rwg8OWkHHztc2w72BqZBkehuEfYfbXD
8tFR8p1qOIhodKtPTAGxTKfBtIcS/ZON/gk0wKMVRgTu6jvDzl50wjEvMK4lrllvRliY8hND54Mr
x8ehGK6BbA7QRU8OrTNVyMqB52bqqMowwvw4j+MxYWDl9zb7BP2Do32TosDs0TNM6E59JahGiU5G
hG/CbK4t9I4iN75ohvqoGDqYdAm4wCKRrYNl/0dtlOkHh5ZbNWSP1hje0hHeSC/yx64oNlFarmtc
h0lp/nY+9FnZOpC3sJxipYTXyNZgMTXDqezSgDdTFcxMCw9JBwnXSz8I9hDQHDreJowEMNLKZNw3
PDi5du9Cy7tEwfzouGSrpPcXZv5Pj9SB3C6f3AG9iGoGgfEkFZy2yAT6Jr1xABhLiNGgj+7NMbxD
BFyar/8Z1fRkYXqlbOSse34CPYabEqdcHU5LdeM2SgkmUJ+IgzuCCVsFdxl/pwgDtL3pCaT1viYa
XygGI0Ow1+l0EwECwtBWx7HzLn0hLqAbvxL0N597dunEZ8Np79LKN5aSGywl450bRgdvAIGqqn2Q
Gs+OySMT0n8bk/4CWLIamTWuUjapkGsMpn26hZKEyvRyKzsDEJqeBxjxwTO+Z7m3QkhI6YIEs2rt
0tYYHSdsA0EdA4hlc8ZepU7EEGMmFvmr9lDUfZ8OFaz8BksQloOtF6QMb6BR1aK3EDSoOBgM/YZ8
ep5LRlHJiAo23VWjs5uz+W0yxZuakkemOpsoHu/mZtyaBZgumhTpa8MpDDLMm2Nu7lz4MNbCbVW0
8oFGS+kSQL8Rr7Jb5gox/iIfkOe2zCSIzYFR0KbMRfwAEaxasI1Q5BMZf4AuKDezmpsHPBYhTU8Y
FxwbP6SL9/3swS1Ym9i2HzWsjztGFEvYa0o+8NaqH7vESK5Zt39px7ORkm1yLpk7qE04JvOHcsl/
2b1i8ai8JYqbOy10Dd05Wy1Y4GVFhN8DvXJXpEqegI+5D6PpmW+hiAKK5BtbEYCbwQuEGKgqgCO4
qXgLQmkRTRjmm1ug3lNR7krG2kRpsPfO8AI52WtuTz4ZNu7nrcPopzHW0PbWdTq9krvY1fhGI8L1
Ztc9qPjJoq+7d80HE/uodqqj6RN7HN+zEumhX6C/GH7E0pAEGZz/bQrg/Iz1yo/RY/B9g6FgBwpW
IxDLxYnN1Q3LmN9+cKHBki0OxIrR++2drnlhOyYQGDDy3AVHnK/8wVz1OWM+39nQZPhQ0CfumpQM
VvmrESZnInUnkeXHIQChzDvcGyPnLnlO3OkzH4FHteJx4A0LvZdKhae4RrYbWS8hzFITuJu7vzbV
2wI0BPoZWgRtiEyluoDq6uGbNfwgOca27JNZ+ynxLWT+K/zKnQnlxZPOC5asTet3v9qa7yqRP4UV
eTwdb+nTutFCt1mGZST+D7LvmfyHl3r8q8z40FodIJFpbTUX7CtrqSmUKKlGL31OkwjlK8xh55lC
ZUyaKxWM9PlAkq7ctUpu0EuY9NEwWpVbJyZYJ/07vJhrBCesZlN6sY38RdatPAUDG4phesmZGPcu
Seb3FKDty5BRzlpV5mJwITpIbIEJMoHhbp4vdqkvwqnPSQxWYMTUyvPoJLfKxR7sZG8CO8A5adOE
BtEov+CL6vdBZJo8PSFXPeQKzGRT+6Rw2jFoz77HOPv1ARGB4JkQoG0O/ASwV+NEyxoMC+OW1P3w
rYc8Qp4fzmMRH7Ur5nOT2v0Wz+YD13je1uUjcSMnAazbPDdRPX6psv2y2+HHnrxb04CejXq0jjkk
woZF1h3FL2NOAl0DyATLpFHO5ZZrlYSdPa/Lnuswq/f2AI0qooBiycSpYLghoRw9CQm8UR3OS6Xc
4d43/OgZN4jxqcbRPZl9/lo7Mn1XBo4Stt7yHGVUKunCBqRquwAQWfQdM6k3eVS5p64rf6izutpG
hddEyeyYxJP7gqb9C5P7X2ZmPgDPBMqlH9CETMtZWxL+JylVnJgEj+eGY/ixyosCcjr5IMQf99MY
h5SRaggHXC90YbbJBDM8ef9qnkBPV3JirBkAscfH8F3GNL/DFTizb1ZrCHp/EMXdN+4R/OlZqe56
pX+yePqLS/LKqnopHIqpWB6wp02cZ3kV9wbWvUM+9caHriN5cOO6pUor7S6qbsenJvIpRe7teF02
zOwTm62xLGe8ZaH/Az2PkFjscRfhUDEzzqZiIHPBEJaCZJBryuaxUG334ABlXucl17uoBPtTDVN8
odcl3ocu7CCRnupSM3OoF8CYW1jzV66KX7Oy5EPaN81d4o9PoyMc7Adp/qeckdVqshoEQwfnfj2g
yTkhYQnXws6pE558KbGg6DpcYhb4cMrawp0x0icJ4ZjxVFmeXb42tkPUslKzYnglSBtATO2O/q8e
qcxHK7WSeoed2yYVbrUv6CzulvpFwP91w7DY9/OI2GYoHnQtFLFs/2gFVrUtIGhek87uj55PeRtD
3lucCLomQlAK/BpvZB29tHr86H3COF1gW4/SJCIoQIFwHB36beK3Pfkz0Z+bJAfsYbX5fAmBEu+i
OToTpsaRAlsCrHuvL6oS3Qab7JdnyOx+9kyguJGZvChfxjxeXUINnf1WL/zwXjfze6OzBr4eyyWY
ArxJgaYOkhgSB8hAX6wWF1lmcnWfHQyqk88DVEVAu2VwdtrchpyfkeftnWcYvsictYDqllOy7Ya6
/eqKhCPHzGRh9gLnWWnSYBA3NQNG/xp1i9jjw+c06Yg6WhplR0xc6ixj9tb4jpYlk7hEzfinsbGm
UGQPgABM6j4isLVpCipq3bG1CGwAz2+s8WbiJ6HrUvXdv8DDDQM5qFgi0A2hfrt+DjkaHgojqrbU
On4DVvcpO6mh/aScf3uv9raRnccrss4zwzoujTJUXIziyNl3lZNfqllFO2W1Ej9c+RnCnYVdr6hY
0gNLcpRzRPeb4cGtGRJq2cZbM83Cmw9pcWtNNGLGBm5ZRVvBiq92k7rSXzVm9+F2xYNfMMArbHLx
QEr6g2ePDlRM4Z6tzMr3qYUrLvBsMvi1wpoTJ/DMa1SIeAKoOqTysxOhc0haXb/nuujxKjcfnit2
sDnOQ56hf6W8mZZ/N4z1h+Ew7s9CNMHSIH2cwoI6KoseyNbEiTJAG1wxXHswigRJyy//PA01fARa
tkJ+tu7dqn/usBcdsio54t/iekQYHagYfBEV9tdR4yhmEPWL5/C9qpt3x1DPXFVvCAb2qmS2gzke
HNQw0x9upi7AThJPo7OAgPuw+YG4mTPmiyHw9QvToJn1JrM5k7bFRGvoAHoQql+9E4BMGE0Yzk7w
54Et4sbb08toKjK7TUT4ZMjUaRAZhYnL8RlH+arMm/hO4MRecRWU33bgQNKZW5gBmo4fKFn2FhsV
QqrVIT9Mb3xKl8rBSjrY+Oz9XBAaKnOcoKL1/7kG1buBtWyKipm8nmV98juNWyVN4pNrzZ8sG8HK
rPnpoNYZ7y17MoH2Yu1MEeGuqlxTfnRDCXmtQYCsFc828IH5gwsg4m8xf3RG6W7DmbFKzBjqFEbc
P2yHW2++NBVmTKl95i1rMUHbmGMaa00otltdqCdmmuYupGaDJ1KgXTbOsfScfGtMbDxMqVzcYBan
7JIeowgrAQVGZFGUeh3iUR8cIY6cwXhKuvkeq0VFVhlaZdVqFLwSjHnbP+J+uos5nu9xvPeHLsH/
qdyw4akQxi7IOc3RfMFZNBlzINqclHwztnasGfKOovVx17W+AjKgQ3EsyqC8S8PB3pdT71GDkWEt
qKoZtDemnGMWE95NTBunn8EveJOHxDZG7mtPsJ+MqPQPTNomOstc5DEfBhT2K6/ceZIQWlPmhEpw
VuwGXwYnT5d6G5oJErFlnj3lU+HpTyFZnQjrAG52a5kbf8tx8ZOH6Y+VoZixRg1bq8mdnVTtvIfj
zFdORzhMfgebK+kMno24b6+GJHhoM9jJvOnRJa8CwadAgOtzMGGpKcR9phz5W8m8PuJ97dYkVghq
pTrfcG0lDzGNAs+Snx11NcdXK9D/qj4hVohb9HkcdPTkmjUbU7NctaI+MFktcAlDgIz3NTctTv2k
KmrD5Jzu07HlxS7GGm8c3sVEq29ZF3R0hL38c0T3Y9lJtE/aAF4NZS4rmpThesJe43JjKcTXJDs7
PrSVrOC/JjFOJtqumu2sUiZ2djpGp7SlndWtc7GroH2tElpetkQq4he3akEzJpJQneW/RpFDeRXQ
B5tr3GIMmrNgb6Qg8uGNU4vBSkKz2c7MYeHG7BZcHpO3ti9hmZcDkb4Cbyeh0Y+hNukANzz5MtgK
Fdo3mQhz6Vspr4o5oYG56oEG6qD+ouaNm2HdEXlwQ3z/EMq3bu2UG4Cc1KsNZX+yRv/DrYLhy6nA
tivb/SeRkin/kDczVO8z+KYVJ7gX7MkSiBnETWdK2VIwkF8ogWWERpfQaurJVqNqOwfSbcZDF9a/
1kJ9zqVKjvxdT30YP9EKiXIjUP1sYvQ3rqHtzs2iA41030oxThsG4BiJYwEizCJeFHLD4WBlf3Ee
TkdRBDfJyBZYEaKBADxPJ9Y83mj5BH4LvOmYBxN5bgVIoYIfjsPXvh/a7r0wLShiA0CfAnQFD8m3
G4+oTFxgcfIJGPN0aGywcb8qPUFVjesRb4WDOXVCyafqrYEaYS/rWRK+zL46MVIbsYQl1aHJaVwr
fRYGr3TvJzb4vCCjMk/EGMqmjliNsVBgs0HqzvrdnIZPqe/9BBST4kPQ0IvTgJW0tshnuWpXiqI+
MEkvt1zUQZcKatW6IbhKZQUMQmhCnBqvYEcbqdqx5/G9s9pHalUlEz2hjpOmwSjNSWTVpAI3jUcQ
L3Mq7MYTZ8FSBca2kBOwR6dtvA8Va0a1eRregQjmnQU891rKpqP7SL3osRareWrAyhYFr2ZYNO/p
CLkc2Xs6VXxzHzYOJY3IysYXhCj0XckJ0+zL8lZKWCcUUeJomsIzYD7BmlQgzDcBtkonOENZPUlU
9zeNNRuIQ8v1R/4j7kZFeWfes2BQ7iHIqmVYIlv2VU5TTDrpEJ79ZzPgypgBvD/Cl4VsENGECWS2
OEUi/jbpBn+aNJlju+lvGLahHfUm0zAnf06HirOHPcLyGQMTkSOKPx1nDHYMJBCclphuWmU+eUyA
KqkbZa8egzjqucbNbI0XLoDfVoCAHrPrAdVZZgTDRAqnmoJTXmQl6Sj3IcnSH+FwtPGmmqFeEiEc
tWFj4+qOmAqUVcXt2mTrMqCUre1Eej8wQj4bZeGonK+M/ZqDcLJpQ2kDXFmWuft6bL/rLPrI+zl8
ioqO1hurv+RJ95NI+7mIoz+zKaj9gfYWEN9Z+11P0if+Z3XurcvMJzMvKTAa8nsO3ovjnC8MYeoh
x9xyZNbLI2a6O4RyBKG89ik+ruTJDd0fNp5wT1wcixyHsU3gw41os+m1Z5LuR/rR9qwL4H2C0yM8
jFK+VoP3Xnhgb+YMkPLoXVxvxE2N7XnVzbizG8+jUcAIYLkFWfGVRgR4I4SKuKndX3sQ45H/CJqp
Jkqx2UhAGSxVTjKxn4wwG/bFXDQwyEyC9jKnSMiMl9stqgsTl6Y6BFYH+jubyuIEicE9GlD3D7Ou
KNs1dEpyNcDOTVQy3c/4zBPGVOvOKEB12DYhZ2tiNmMRbhCVP52scvooS/eTmcVfbFPfuOBZbDsy
HgZOtrJbYK4JZge2NXv7v1WaNtK9IXF2yAyFJUzcgmQy+SNz6N/TnOgmEa9x9p/UrO5rl0huIzCy
4e/455ft6X8gbmyVV5eaNtw6QASGuP3CiBKtp6ajf7EZnsrU++cV1H/YTkhCbK7rR8Ns0ENtJitZ
JW/GUu0ZNxKLOMV0Rxza1pVvmYuMLaMDrUWHCFb/eqB1A+N9gi/cNvv1XNp6V0zTdAtx5SCzi3iN
2ZzJhjKehPLNXT+1JeVQvAdlVn9hQypfYl3g5cbvwsSGplA7HOCQKr8+xth46xVk4/jVTHsF39gQ
J4LK1pefws2RqmRrV978MoyYmlYWPYmb0G2na0AuZGXkKBPcVdE3TXBaQrgsT9PC0bVdwKiua/SH
KaOGjHGtc8PAYW8lGazNwgDcGACZyWRgLYHxhhoYsLjERo7FMJpr+ch0+4n01oTjnOy2H+HOLtDH
Vk1p2r8av9d9MrYkf+DkosrVDjRAMYiUz6EKDKDidA/5jmHAH2Gw9zOH7V72Un4ZVjXxNrePTUcO
hmlmi+bjLl1qrHKtwhviJ2XMqtIXmn1KtgyOedD4dfBChTffUi6jRDJxyEZY+KmwK4Zb3WgygnWB
QbMJ+T5Eag9PIQ1DKI7ZJWqo7DPn0LzhDaUoIzRg18wlYdIpMa5uT5VzYuUV5U0olpmOOraSod6h
H6Nn9B4BNuoE1kj9zy39C1vHdiEUOdx3RAfz34hB/cEUbvbMMIxtOQwsLDV2Fh89osV6hn3Qf5j9
9FA47VmY3mtXdMACW/y4ttBqn5gQCGA28snFYBNaCQ+H+ze35aZMN+PCYc+Xe3fuYo9o5ATtR9bH
ltoCXlMqVRNx1zt9sGfSbu2xu91zxc+vMbf3zZgDocyD+WXyVI0JkI4W3t6NE6TuYXTt/GSrZbkh
gk1UqWSUK0HArpTv/vNcSl6GchmSW5h9ah+LfarGs0cagnoBTGS1l4TI12A7pS1+KQV172Bj04hC
IRFsZusiWzPYV7UQz8xHeT+F2GkH52BJRvVENkk/xXH/YdjxW2GQtVCkS5jTsygw/TEeKdSddrlg
rJAx+lrlQPURXW1YznZPU2xIOMSW7HZjHelN2NY2bUmkhgjHJODbwz/DpdHC8QzvjtefvoIIrqOX
+O+KETMiC/0rjEfUpYUSTCyRv6F09FsSoB/xLeJim8P+LkMDYShS/JsqdQ2Ec+urxGTMlGck1xPj
LMOQMYfdGTi3/RjPj1edZ7v7Gi3p4iMCjs4H20MUjr6zmuB9E3Y/UZ1WmzaY6EFFU3vs3bq8c5S/
ECZEcY4ctz2YqQnGVGJISQ2rQxBxgGcZyN+DTvt9X9dCMu2U5nnszHyn7JzCYFnMu8qY6+eWPOa2
ZUqxLgqukVUPfjfB0hc7M0AkvyNLX2HRMPqcWqZpzM8i644UkDQJ/qPYubNtD3RDJIT9VA29BUqm
ZFTophyASWj2H4HVdE+ycMulgsPf1g40jCIsB3TzMDuYpeu9C0OSprEb86HMjPaE77Y4TGnbHQvQ
RMT7RrXOOdLiZsC31sfSf2iiXEF5LL1bkhj9s2eK/BjQhLpHHQm3Tu0qOkSz6IUDZL9nN+aogmve
xKnQ9d377MCmS3FNwhIJKPedWjwKoi33QWmh6hLZOfR1vGw8NUYIRtnbjvqywM2oDdbNb9FGxq5x
gZfMISNKw+bjnpaTKrlu9Zg00zLK4knjEpzfzZWYsN+QzLRpPN4UTfje1SCJUkniix9BHJmOgI0o
CEZluSaeGJfPhR+qbTzr18EtH5PMqCDvyAAQQUvvIPoYSQ+bUcBQzFt0RLkpRiquqo5RYE6Adfbw
lM5ZvVFGF+DuhCoPGPM6K/k1jJi5KMsjw0DIEGLQ8DRM6jj7/Y8Zq3bdOeqhqbiIjKraQA1OX5vO
8J8CjwhQ2I0YQFXbsqCBX+0YWu8N01o4oxhIePLRSs22/s4GbD1g3BklWUm6C9k7oDARxCPo1O+y
MTa2nWqjXc69eeENxSBYgvqu1XZ5cwc533e0D0h8NVz4iakasFomRzjUVdrVfapC/5ZRjcHpMFTO
J50onClcel8IQeDV/iNZ2/ywRwInVHh8duFAdw0ZbEs+qzHG7xWQGzO2A9CbDrjurBnuGH72jB00
QiltyQvRSUuIEw5p1b9oesX2DlGkQxBMzyLUDuBoXdxsu03/4+jMmqJFtij6i4gAEkh4rXnQKudS
Xwj1U5IZkplf34t+7bi3W60iybPP3mvDiqEkaF9q4/9EiTjwJhm2XlVFZ8Y1F2SJEd6bNpayOEjd
Tdr115rE37piNXDCi5IewrGfeYH0FCDG5GRD5OaV1ZrlW+NoUnOG7Pj0cQt4Bp8YzTHoOhg6r5kX
htvcBCMsC/DzRoIM67bcEKLSIAPj8vQGtseezmC9H9tAWK1QW9vKcsxHY2CLTZdEfPCTAYAcbwvx
S8VM99a24q/wfb6tXdydRyNZ9A5Eaj9o+k2TSntd8xfdCSOkIjjPqamDDIEgpNp8b0eyuhJFIhPc
YoTlcp0QmKoVUVehjhV9Bhuz4AXIv/UWK5Wxy/C6swO+lYBWdY99I1wZvjJPtpfC7HItuQst3rqN
2dKPm6BHBYF8GZ3+zvFF95sbUl3zyfNfmyaHlmk0FlyVjH5anIEK2xbMHDLWlBDHY6S2ERKezx+W
eEPVcxYSsvL2SLUKtqR3ofrO22WaLg2DCfdeVY0FxaUVZ0cTAIvTAGhHmD32jiCdTl0PDrho3Vfx
CxbdZ1J0bD1BE1C5kcV8VIZJk6H257uospuV4+rfeKz+7KCK7uikv5+oD3jGNTmtuehmWwlSHCBH
d4jS5hJGBI8ddrNbs3GwOk1pzAJr9re2E0x0i5oEfS2MVBn63Ib1f33IRhj4FnvAzQyI+ZGmP2MR
ra0cxpPZnpSbMBp09mlsw1fWEhBG0kRi9qHxkL/LI372b9tBbUhaMz3GUfpUpbZ3Y5jA3b/Qa7QT
Vcc2761VwwKW62KwMxqg1iH1VJwHMtzO2v+GyU8tt3C2I6uUG4qQ2juyafZErkjRSaR2n1BvKZdE
my6aj8ARBuXmhjinSv7B5Up2nMx3lBT/pLm0DsHcAZoE3/NXueEvX1NmUueehgO1twb64T2dfdUh
4jnDjUl8a+72mUqGA3+Xai+QHymac4sDX9YB/YcdLjgrfy2DgB1pw1GKK2jaCIoYNrkHY6KZgG87
ULpdUe/gF1V7YwjbzVhN4ZuIO6qzepzgg+kb5Lob8ynRDhkG3mMYkJu8eKiD/iErQh4CjmcCFsWh
dkGwGFb21bbJJwTMjBQehwvLmWZTFi61TnT0vPaVi1ugr8tTPGnnXEfapTUOHlbmgc8H//Erlevu
qxgVlV4ffRqnutvkCOTLbNRu6gZ3TE/98J1LPnBfRjyWyQKq7UblPydiLrmdi68KR8DRTokD6AwC
7mDm3AdNZ295eXY2/NgEsAUiPpqIgxX+jZ5X0jZjRmJnKqyzSz/XZgp9eS4HxRYvqukJD7DPJtXQ
Q3bJt17Lw2Z6qNVcS6FzV96dhxxP6Fseiqh9El7Y49TMPryJhMPQV9WGwNZTFITOxi8YW6cse8v8
BgC0rL5Hp/zSINoYv+IH19WAFjIUVneh2SQ/ECe6ta9A3PYj/Vpu6vwOQfxnG9AB2exd4zqEzwXI
/cmo0UNnTTQOZFe0T4FKg4OHztfPmmYc2k8oTBjfuQe+ALj6cIbO38f4XVn2QSVJUFzYCLCmiBHq
0BocvXMgKx4FvuYVFb3o/AFifyeDc+otPni214cyxNZnzhUGwKwNL6VOyGQpmC9mXUe7ponBSUNp
MArGmFw82spGcrVjLLONuKV4/m0HZy/AIWwVOen4kR44sr1fqP64IdFDhtwH+q0lKMZG70FRXKpx
+CZHBWAExDQFjmypirL9qTuXPyl7HMzP/TFPs61rB6+yqJ1T6Dr8t3pky9bBae9RKeiEiyHsHlnd
OWhnMeI3gdyEM59mMWZvCt3xw5+iit0shn5JvG49d8FD1NoBw1Rm/6SzeAqohnrhduHfKAOSO6dH
lJ/oJtriXGk4M6nuHmR4n/h5swHHQm1E5LyxFyJ/aFfBhrEAX0aTBS+zJ24RIY+VE9Fcbg2YadI6
zc9xy5RaBzXfOHYwd6bAfpmYnJi26Io7Jx2uFFVwYUBX8jih8Vf6uBVhncxV+1sEbX30WZjsglQD
yfNMpuvG+MROsWCCYUGgReK0SeGshXyfCUcSUw5Nin07rEK9O9/FfoTtJ4Hb5bmvHc3eht0MF2Ei
VYRmTGWv3b1CW7r5iQD9EfDvZMKed3MQjndeu1B0IR7s0mJqV/R6fPd28aDcFDBRyZWgdrzhkBs+
cboal7c9g+albKKO5Um6yKVY9pPdXIbfdEmzoeRiwKyBAa4cWXEbXJXXdc19n8GXP0M55C/cWpEw
YrJ26ahPtLrEp6aLbxBx/5UGjBzLdJ6oBTKfuHcQ1KdSge4AqDUW1mTRNtNT4Hj/cm5U9JjwbptC
e+lnrvuPakTWjboYFTaheYoaL5uvu0eAWnuwEVPyI4Q/MMMkBupWmhtbTmS2925rPvseiZfRMKqa
97QeNoXPLQK/SPZQO/Amo7kXICI1kCLzIdXo2KAztsPQ33SpDiJynxhk6PqeMnEeU4JwfVukG0kE
5epl9a87YXiRdumtDSNg0S9+mpIrvWNS1dGwyHBT/9VsIxs+uEs8J2OezwIpiQ1W0TotgNHMxV1I
/gJHX/4wLb1DhVENuLaqnsUcClct/XNW6qP2sniHHLEr+sbYshrMd1CXx5VqgcbZS02pn6mTHRfg
D+MaIleKqID54jZ1xTeAlW0uZfjgyupTjzMGpwht5uTLhIrIGBF6CjBb1GNSHJ0KEMBcd/OhCiIA
YsFY6AeGfHaZbZJTRWEO30OgmnuLQnHMyI7+0g5KOid68TlrtN4sgmrMJIS1J0j+eixFsG1ASmVZ
2W586np4zIrmkJCv2dEFyr0gL4MzA3p/cLTWRwtSF211WIaLwno3ueFQoFj8dXGp4NTgc8xNZb2N
zhS+x6yl1lNOEKQVOjsMdiMujOgUJuZUUFQKN18exQZcPmmwM23MxySxMY6aXfQhWOtZUf0i5MIm
17QIKg02djQmDdiNIWtEyj2AH6FCWzfJFune3dTKvijRvYukeM7QudY2lu7zUEdk4JLRP4ykgbZp
DAcvdhJ5bvnZNqMdWPQEu5CGOXUAW/waaBMbVo7FIbDz8lz5bKELxbsu7cKPrqORRsQmzu+U8vQ8
o4qGz8HyNd2HJsvHnDz6iqYf59pTcgLRRlsHO2m/yjl1TzFOMIIe7sVpmgJ5xixf2aOdLfaZXOfa
5FnE/nhJLS7Qqg3UIVdOid2H/LFls4tsnUDs4rEh6JWIqyji4RxNjb8f4ZzS/yK/eIBhPYaoly25
oD4UV1uqAwr8lxj9J0zaT9KO/mmD4F492wVyLOAfc6b5bRn8s5YYhJ2H32NH7YxKa+s6QEs7mnJ8
YoD+YV4dN2JK8Oy7YktBi3G0ME9t1dwezEBdYsWxgzad3Ble+jvzldmZdgl0vMi7E8YcPHlpQ44d
yQkvNN7UAWa5gld66zxbXJUR0x/GHNdGSbuJnCy4Jqy/OR+s9KlZXHLIjVhkLHLpEZf22u5b+pki
0E89FI97mhF5qSqwubVmG0+mg8qE5NVyzUcnch5SLP5b2CPuqhzC42iDzPWhbAFZYR8aecI4sBGk
6dlv7uzaeZmT4Rb6HFTNMMdHHHbYDiF388Yd91Xg8J0JBTeomltH3lbbMSieKbGnTwQD8bJ3Rdmy
eT8NyzW5yuS3X4aSNbk6Ud23FI0Rte0iPPsm69uqbin1xTIShNaL04ZnLx1PZcX6v83oMkAYy1ZN
iJFjiMj/W3RJBdKnbTD25cnw/XZtD/UVM5aFNjHtWWfeDQhY1DES+26G9lkEqbMdgCWsCzd+7039
7KXldCfrAHqMbP7ZpUFOYjGsonMm+2JGkmur9q/s2TBNpg2agNUx4iwo6hL/9rqdAop8QjVeB2/Y
N2M83ZXR9JhM4gODIOpniMdAesAC06Lj0U0AjkcQx5FtW1b27pPrla+JNJ9UiaGaww4GZCef+cZg
r5BVdWUWZsTgooa+ixsETKxJaHPgnwE22FiNzzVOy0+oqXcG4vo6rabt2NcMqFU1rEOjFIdOTEeT
3Owqdls0RazC57QiFDyOWDFxIC0LQxb6kcngqMV7zZKTX7O8WVBNFvxIvJ5qQx5SzfFcQBlYMcfT
4INKvWLntiiAznFMnde01VDrcq5c2oYXFANT2gQZaqu3mBmy6qOEZIBYazM3xM0jeG9kAsJkAV9I
1hYzAWly8vtsMQTJRPw4roVlptfAJEz3vdPFj0Vee505HDO+iPZVVz+x03j3xIx3es7MdeIWZ0D3
5IKGadNmWA3nQtoQ3jEWhcTBhTemtOugDXmBcT86zXeZBRd2IzhqLX2n5wF3YTpeS7/NL15Jmyht
IGzSWFvTHPk5hPlHGVrXygItI2afQzjNT0YIRJTEh71lxY9w1ZLvJAAD9Xzu+B75/u9o60uUxvyT
CNxTr8CX9mLc55FTkCKpDy5XE9o5qOdw9Y+Q6UvCuocyeOu3bwXapvXNZpXU4+zyGuzAjYWaWUOY
0VtlOrjxDAqZcluzcpiHNzBl93RjfzQ++ah6ZHu4WKP6KfIO2qteZ+hEiIDcBHJFwbJD04hHlaKn
2nrbTf6Big14uzZHYhMHWxKXD1phXocWf6qU9TLXRn2PNA1FkPozi28kD+bZl+Zn0ZFxzKPhGhNn
cL0JlDDmNqKScFah52ADkmw48FmMussYD2O4oaFX7pVFrQ+GB4veA+5plTlcK0N9xIN+014EETLG
E5CM3V+VdTdPWs9+NL8AQXsj6XxH3iDfAJV7NmZMsb2PljiXk3vILZ/NRRiLo+F2Fx17e22rr6Ar
eA5l3R6FaumssuyXaPFfYexEG9LxHyIl5R0GdG3JrfzX5HzkYcvZK3h+xEXDiQhimN29apqfSsc3
ztmvweaiPpc50jTs9ZQWGQfV9xAroOsc9YRPeIC6hP+yhRuQfBdlyr15Y1oKN0mddXSQ9PSPZ7K8
JHFk4HmhRlOxRz5GyM+nmnzThvgXxdUpGw2p2wkTtnVBLrvXTvdlTvEzDlhaKDq5TT1v3uY6srYB
aaA1Rtyt78ujnzjxQ+mY3knAfdqTx4HXH7B1LHAD05OZBnt2BQ2G844hxp5uAIz/rA5GkVUepyYy
9jPs9wNxI29tzQoVCSnS6ZczHnboKUwkUeHS61iiuv/MvkEKcb1XjWGecbpNNp4ffFYoV9e+MF4L
/DebdLD+daTHsfpkzx2u4Wsg8D84OcDHeXLeW4VQgz92urUqeQMThgKY5h6Qffh/gjRCFSbnEOfj
ht8W+6AidsI+mHMr9VHX1Rg0q6x0y98IjxG1Niz6ZnWfWJNztvzivka/5zvbnipvEEefVTLTGm1u
Q4tXQ3Zj9+bE+WHKYTHFoTgNUtDZtdQVLh+hPVpy3bcmBBDVbNllUrMIFteb5LPT1t90C9JfpnT1
MFc12kpLoybGF1bNprgz7XEX99RBjS7daQNR6JXRKNgcg+vdVX7XfHCROgRtUv00WacpsFfjY29J
HH5OKW723NGcJeR8inG+77EVBx+cmfgCGz0Uz7NlZHtYBOy3dI0HKKaeoGgJ9nmJkwEkgpgZ4WfZ
QUWB7F/p+gUdjUo7LImoc7mDv97jM6u0mHaZ8OmRt1r/lgJCuG8gBVEBjBnBsM1HRubmZ6w6ZLw0
sctPb7TsbTpaP0Nu6k2d2mR+K+pUs9FzXj0VpsdgcKpfnWJvpUTihVpK86SRSFYMz/Mv+gGGi5HF
TcUiAFKEi41fZ8r7cHNb3nHdB3zL32nchBNQTreufig8XmyXkCoZEKF4lrQNDg5xXzVNL1FWpmfJ
FuHOcIX/iL8b6KtREoIrTSvG+BOlX9bIVkKVAtZ+DfIit7vg6ii+7CvbHRHGWKWjEEpl4srrmu7X
y2zyF2Gvy+HEJMhtVfT/kk7I5yJhHOuH0cP2Q0Vx2cUzji8yUwlcOHQmdkIdkS3UZkpn+WJaoNAw
inkJt+ARYptehNxIpDbGXMwhVlxRRVFpnnW5WMKd3KalOZseKTuMPnmBSNy2LMAKaiVTQceNZL+7
M6n7UyXrMMeMNBCqguijY2xYpUL6jjVym/EoWPU/2Etpbi8nOjmr6uDncsnNGQpiRd6593oy8TdG
Sym8af2JBvNF4bg+VqBp57v6iiXFXgWzwdw+kA1Y5RXTAKPiTKKzs7qdpppxwzjjL3WUOXBVAhK7
UoGtCpqYwT3ATcPde0rUtSkMhlMVz1snysYV7++SPy9iXwCFjOASSXUyNbzVXwxIkZHISUijNp3T
iJ0C54sBQqxIV5OYWL/nwWskg+5rmgpuKzG3vVktO+E6Pk3V/NYS6yd2fCz8AL0+CtAFZ/1R0NeK
27q+L/38piPPP4aBCj66yGLOcQgKPFBri8cOzZcj2FLxP9EQaxRpG7Lz1ukRiiBTA5QfChrd0iAx
Iv6Bq8TQ6dqYVodsNTS0+zUq/Gncrn0a8QpTekTX79pqxvxgwhXrvjKQmFBhpxJmtKzzodwXgQAo
2OEXe271pLic1A8pGDhutm2+qTpOYOgeRDVnOgGGfEy2fUuNZNGkAf7B7D5oPXsDumSvVQSDVZEL
ZtNPWU5kX0rfA92r4cU7LQxRUbr3ZuzAU8wN5P74mjnMH0MF6VHb4tVWJnZslSqD1y6FKJjvwLHZ
rO+4+jaso7VNGhC71tjxMsmaWx63TLkN0iT4gUozY3SKtCdwvYZPCeK/27AoaT3IvI5Xa2KfTfoN
heMOGCkysGdaT2x0ppdRhx12Ru+7N4MbARtMkAFjEwvIbiE/DAQo2Yg7bFMA9preBuqCRm523p1q
OBYF7rXar59rG52y45Pggcybg9XDYCTmPZCTJqpbCzwns4PdzRlYHkb8rQHdBKT1MoZnmAaBXMJI
0MzdlgJ5tikNMTX0AXWI+J4YpiL7GUzNJkJ8QCgCJuDjM9x2VQ0wkOgSPPqw2nVd9qLj9gqAZqJ8
l5hryOxMmQQvUQJRj33ILcNfRJupynCRDgNXCAf/UGOwTeDkqmB/kVhNjtFsXTOjJ9qA76vJiMKl
TfldWpo+ICmfCs5Z8MDnIvMoe04GvmVO2Sw9SMtSKvnumI7XflX9stWzNsrmpappT1D21F+HIftK
s+wPI9O2szxuT1i/MZPG3Wy3ayjHBR4tU9CWW801ITO0zfnLjnUSAIa1Z8gJlcs8MKZEpZgZav85
ZTR2tkGS40oMGqy7Wxxv0zPkFUTcWuTOPYoJDUmcsNXNSzqapHynDXBG4RNvHmYz12BkMnN4x3bX
EPYFNpngVkoGzIIFX/AkEBQO5DS7wVlwsondGr6zdV9zcNWWejZVJx8sN/43CvFaje0DQ4zLi9dx
sevwirYr3OtVkMGM9f+1MeuOXjrZF4EDnD1t9iYKf1hXhpWfzclZbmiYYKNlUHQalhUZsst6ho99
cWt3fAu4CB0BAuDkapmuUS8RkorQ+C7MnpSAIEu3H22yYYSXS+BsrDKPhDQiWo/oiEaBGg1q4Qeq
StgISfa29GDpq6fZOZKrTTYdVMMVEQEqGmOcp3gr43dAw9mXsOnxxltpEtHF5eHjPljlCQa/OMC9
4UryzYmosic7KyArlLXzyT4spR6u4xcPae0ToQPQzC05+FFsGMKMKoN/GtnhymWtv+O+lgCvzst7
wV/gH7dB61fqRu6pm5531CtFv6nwpp8hDKIHa8Stkbl0E7MXd/d+7ZPfQRqhEpyFFU/b4AVbkUbZ
fYwb8KMlxPKIqFM/u4PVrh2Vs+WVpSyoMsEuN+ws5utX354pPUR01DufNnnAw8rTj0VeNS+TCoqr
zyIQP8RAHMpty/Qp5Ii58Qnqqyni5R3UICjUqeHuKmXjaCrNnLaHUPLCqRJuFnU7g4rvMsu+zl6L
N62iL9he5TZghbmd635jLWTP3A7sE7gLiorHGQB/7hrsjTSUbpU2p5mQwarrDI6izFfY1WA3uj2G
p6obHEZ5HZ19/ohw55hewyGIdi782FVbxB9lX8FmWWDsUb7w1ZdByuvGbK1SmEVFZ8qzrGG7xQOC
chKX3V5Y/r1F+AY5ETl/thImjEK8DhXNqQnLOJH1HZ5jBKBO92SkBH7xGH208hSdBAohMekZ8rNk
DFb+yCEnDa4BgAYXtDlui0FVx9oDgCEWYl9uOQPlMdi89f+jpJf5fyYe/41bRo+A9Gnii9IbdAqq
4xLqouK45JJsLPRGlqUxqZKZh4BVt8rXkNuhxE5lQ79BXKENt49dMQWYGQZ2cpKNJkXvOMfDinZ2
OVP1HcRO8EIZXPFZLIurYqnmkGP6PRXTi9+wP+yKtyQfMtIsLX8e11hilvqnMJEB0GQicrDcr3Nl
gBI2eDikzB44xt+115ySmZivPynk4qbHxG7nz55fvM15Rco8jtotXsrhLsgABMuOh9Jy273VKmMd
pFg/Gb/Uq213b0NEXylqw3q0rBu39Y6Xo5VGp6wk7MCCMs2PlhGyMe8YrPcM6Nkl8BcSV4NekbSl
v+tSGzBw1us7EA3jujM4t3kwq88cyz3tsxwOg53/c8oInuw0PIZE6fCzdl9hiLSUz07wAJwyfqSY
uN70Y/KSFHDEWC9BLVyiugMzzkE5Q7g3a351P158+eWIHO7Jfh/BfFgrxc9qGeyBGEPYjZcWy9TJ
fsAo8zwHLSU1etZ7CpiDVS/a37Iw/hUuDBtPwueMYr5r3IG4ZmXhOfQnarS6Uy65x8scCkwy2F+4
JhB6s/yzjokLanOy11U434bRxSpXv7DYgUDiRH890jcQ9JzS9aG3L27SIpmB9d36tXEsO8/Y2Ybx
4of4Zwef3eUoFryybcfbOagukXQXyHNKh4VND0PPIdjiT3Vt6MSj6v95dFkCWSTT6QVkNeOGydEc
7NeQ3RXbveEtHPMXaqFcPjcWw25a/eVzc1+H6F6+nz1iBdEMnZR4UsK775uJEreROcvBTkfx2EB/
EM7UTlpflhPUhwnfOMlt9VNYJQB3y/LAtxVv4AL13vKbgZgVHvEhoAKwjgj2VyGiFW8LpmpJ1bxE
lsLTTNq01NZnK2OmppEyrvQvDQWufdxuJ2yQMItD8ByWa1xcp7y2CSn/wvfA4wlE9AXQ7JDiT32q
/4wphDfKkh1Djx3A2JyOXplGRy2jv6zrgamVHdxQ8J+PpdGD9Q6dhKF/GA5tDdUqn5GxVJwl5z6b
kkPcoQsDIgWmEVYdtA84k+vWlHwEVhEcCO6fgigcVwCJbQ5i7eP8yt/duqUioa7tPes+C72eqGuu
H+bILS6ylT+z5hnIe7HwCgJk4PrPT5mn8Oq+x2H9oBrbvJtU7nGHqrn7OBU+6ZXh9XgNdac/uR0R
Hvds9x9pBfkZAZUkgM5yvRzqYYtPZDpRNY8dlPmYfto0eGDKRF1nWiWbaAmWWJY8paivu6Iuzc1U
LKUpCVmHeLHQqia4VVO0WCtRdAlvRxcvZgDSBBqIGHk3/H7ppY2r/iEZuuxucOJnX/JhZNhqjr5Z
f/RD0bFylah2ocrWQxxk18ITNbZtuumJW5tftaKhxvZs7zGW44dR9Pg/anZRdXvoOGXYzvITw4Cj
tYNHORJSbdrSRFhzg4EZvUeq5UY879OIl0zWDjUDufIegkGRKaJu9mAahv3m0Rp+8PAJrPK4+jcM
C2O2cOWxD/KfkiqINTTgx4qIf6qDb5ft1JbrFud0LlCP0wm7TOavPUf/YrPE9elouN19Vt/lKTbp
YAROhrCmy6VMaZlrxqm31/hMFErrjGemBmEHvMlYwsrzxq04WK0pf7PFcEDRjwCf9PmjMmzvg5m6
3PS1ng422dRHZ2z+2gqLblDX9V6LiEWiqnyQgbQQdFxYzZQolZE6as0N9ZvxpFm5o/dvqmkej/nm
bWNhvGsZx0dPeF8Oe0ygAP58lHx3tyPmic3oBV90Vf20UUzfikStlLihUNmqN08n4i53/WHrdsv9
uiELqiMxnETrx5+k77Z21GK/D2a9GXQ17MNs+lbsoAibRfUxaAp5ZeNwhl5K25M0wn0XIl01nrLw
mk/ynKWGsXIEQ74Yom+/czHzusM7FvFHt/bloebh2vOJSYBfhXUKI4UVCPM4LtLvvve/UaDZlUz0
9wRNW16k5bIjMvz3AKHryuq9PcZGDQGsU+GvctRw8WSDd2UY2g23a29NW3fP9adXcAUGum9ydhgx
4YbdMPl3orV4xD06F2IcZMypRuGRzaNhpN/E/Ijg05FMqsImq2w7FjjM+QQQ9CAodiWYfxb2+FgY
7i0ISi89GoFnLW3ag+ge+BJcgynYJ3iSKISDlTSpZydfmMfGPiuSO8dQL2YprlbqlZuIGrkhhoZu
2Zw5XWlcFe/tVT4CIYZpPw7zE5Iicj62TRW/2dSpeEXJi80h9+DjXnXB5C9BA1jkjUJDmGI4Ah6A
hjBgG9Lk/dNCsKjgqYMYi9CgreApndWnP9snsaCOZ2SEmgc/a2nCLax/fsqjCMNgXWZQsaHrerO5
jZL+wa3iTyslaaX0C1c6tmLF+Eot1WHMWcRhCuMYLrczzbICWCzuX+fkuuY2LdV70LVf/7NncMmR
P+u7hK1mBMSUFxtzp/rqJq/B0CGJYcKncwPz0rOrgqrhU5opzIuflXczlvUNfmu0R5x468US+1OM
IQOH6s+ux5oz4gW7wiiC1ZA7y77pKwLKBYbBT2RIyrWbCXKtmzzQO35t6Y/uAeEjCJirqmrHvewH
jBCCXe87u+A/7aWHPOY+N8/dBwHsfdmKUxWkH4XuX+wiP6QsLST8OSBB0ZtNTDa1GGrzXB5zMzwO
vf9mVzmoZBMYUD9k8DDSZNx6eHYPvH65RHABWFnmZDxYZfiIsf06u93PRAHdgWhbQmfZyBnevTSm
FHyu5BlB2D+4OrdWrmCdBDH5D7IzNEGiYHunccyVC9h8zeZpj8/F2kxuXG9JKie7Ia6eSMTxP4q/
ZZq/0tAV7nBQ8QvO3Girh6gknEGTFPT9lCRYmRChmygj31CWQ2NAO3k/EeicGyf0GePWFXumAgzr
faJEmnc+JORcjP88lHonqyqyaZQ0SRQ6E2XQ7+VhzuyPuJ/f3R4SSo8zxJDGr5f7iJde9WdWUbhF
SIUD2/E3MawJPnGsHzsd/ekkeulyyZo8uJl0Ca8XtpwIlzcIT9rKoTs6GXBlBFjNNsJkj4mQR6Z/
JslnFD+EIvLN1DMWp9bwnCcsl/kLPoNHM3hCzL1JwbWemEG4EbxFkSaVp7+imGA3gWh+9hDr6MAt
eG2q5mw63U/VSm9F8vHP6IgIuHXyMsa8mZ1usXfGUMCm7uZaU7pz3RHOJ2PnBqo4HhRCVwpliChC
co/hvYB6w5WWTuTHchqJI+RYTizHZm01LD9O6jwTpwWQ3ey6bLk4u2Wzj2ME1bBy3O3EmumJbC2c
iyB7NwkvRn6JUmPNa8PVt9JyLpbj7lxPV4TF+isx2Pu4YeaC8Uw3n8sGs+bUSSyHvGZYUK4xEe8o
W3mUXb0N2p65x4R/1l6waDwLcqVkPd6V7W4zwz9Zrs2FtR7QlDnklFzsctXI1tA2r+w7L9NsPHVd
sbW5jpFP5+cbX40Qzkgf8jLjNP4kY9A/ORNLRozC7G26gF++M7bSYAFotTaoQysjYVvok7CqyzQg
lDrjuRbAT4bilSTfs9flm9RwKiCuGg8rZA57Dg90BnabyE2bc2MlT2FpY/GrR97z3IWtbr7zq0Ks
h1Tf8TrDx1gSaxvUpeM+YEiIM3KhQCXR/FVrGGK+Ee6GBsBBnlYPsRk/6cB+ZBeIUI3FKUfvdwb1
RNPCVuLdXNld/xwm/k/eCT6g9B+1i//ipv3IgSs0SjyQNbo2AS+PAES9G1Cea5Aj05S3aX5XMaHK
cmXGkVCsfSulnyI4m7At+I5eXIVRO8uSC0njxTjIymXKzHufyXZPGfZmgH++lWTcmtm/etRa0vK1
VaHxPCeWv1dew1e+/Kk6n87ZAHPUbLKntqezUM45L0jRxwwiYTzsszz582aAhF3wzEXt5nny1fSm
X5IqO1q87TUOkHk9jyAKzbB8F2WLm03rn8Bxm69ZxlzjQC3yy0T7rLbEQcAu39SCrUdbReqCmCqO
YujfwMLt+gxPR2PxqNpmdBXM5bzXarjlSf7SI7K7NWGGflBLGsu7owcy2nRsf4G0BOdINE/SyFiZ
i/io0YPXlQyoolfywu8GGLLUP3ZEA0Ay/sqJrR7IX72tG/lrkjshqfSUuPyfnfHmjuDXcSMdcKLs
y97cUxz7bRouoYnsh2fjbhxnCFh8djlC5FqUwWNnqvSQtmqra7E3CFgRZXqdvfCtrvV3HAU+pYHp
qzc4F8+qoEkk3b1pFvQHttMZv+lfjFEOj4MNx62utrbVv05z+g318BqSWFh6bRD2hDwDCnnI6mng
Bpu8xQwyuGXiS0b0YIrQRgq7u/EA0t3gDxdtlsxwk3pQrUtTCqcvPSqfCdIJBn91TMvxUtPf6xcd
upnZP5keO5ww7T4tcNprRoLPUbh/MoDeG8BRPodE51wTL2A2V6f/ODuPJbmRLdv+yrUaN+zBHXAH
0Nb3DUKLjNSKOYExBaG1xtf3inqTYpKWtPuGLEFEAAj34+fsvXZnZsR18U4tKjt+mltisSkT16Hp
ugt4YwPtpwLRF9ECAcViA7i9ORga6VybY4OOdECTImQgMl7arcFoLPK+8fCzhYn+OUIA77jldU/p
gJBjJBIY+YQDS8GVBsw1XT6DKSBPD2tTXhpsDaE8xX3y0NLkJPgBaBjgjhtw/0srioCGSsi4+SGo
x+++RZqi0ub11A3HUFrXY8fQI2x3gM/fz61QksFa1CaquByMeJ01/Z5CZiVE+hpQ/fLQcwNXOOoQ
TxKhAR6DgpZkKfoLwb43RyJM6uYuGAX0+wHlRFddxJP3lhQRVZKF8dZ7jiwG1NZ057gE4MnB2wVu
vOUNGa9Gz4x3uraMZdBE/hLI5us8nrV9dlRtMh7GBgSPWni00pcizTK0vpDLJqfdVEmHMooCeJiR
4cX5ySzcJ19UmwaOBMcQil9OoiuQ2yur46ZW/ryyUSuvEW1sgjZ/rNLiISNzepl4+YNr0p5VRXgQ
HoSjKn5C8oSMKlBwE2h4JdW8mfwCYg7RJ/aUbzAol+sSlh0YnUvEot8bVSzHiXhRdzIurJIfX9z3
l8Dp6Pk4DvcuQuIssBx4aUfuA0R+YBhXPg3mtkeMnFblEVhwuvRdZR2rLDjao6ILmc5bHMLfixY5
BNorIiDc9D3wknU/Wk8yEysmqv5yQES2mEiFwuHbxRunFg/49lE45TzP1r1IhL0rAQyhnI8PdpWH
p8AjHU1NYECMrAOkwf9uOMBP6KxCxJo3TuGtHGC9TsQX6DKGImnWPQ1BuvanlH1ME0BfuKxVqWpu
WInJtjgHcDdYKVZDbx0tiDoLbQnQQZXLcfKMmMbYkRbv8QiR3G2+JVG4xxx3tFQPzNwlWKlF2IsW
igArz9QJ6FTUbBGR2JNi9Liw3ImFM/k+hPNDOHVYSyiEFvE588AX8ugbAhepe0927X5unHA/AYdu
R/95RhwDfLrzN2gokLi2xELQal4lUXZwG/EjadjOc3/f5sZTWlQWSYXIaJMzPqaLXT4myOqx11fa
46QNE9nT1S0Qm71n6Gf0uUfmsjcOaohl3s8PonEmGFTxvYDwkVPVYt880OVDJSAcpl15sRrRu1h5
6AB47e/BLuFmnoyTEN7eblW1Em1PKzzcx8z1s4lYidDjIBalCmV55R5RPV3apfjwpLyyi+K1nXFt
+xgLs6yxl4Ohd2xmF3bJuSYb7mffF7v57+IegNNcdt/RKZB26U5IWPlPoeXilSfztbqsrHP+C3JW
mknmioyJmyrNcdFnHz6HpCGmOdPg/cyD+K539TeANihg++B2iMPjEFKbeV394Dbths7nbYSeb123
zMfQvb7zxjDvBRKrLesg8vTBFDGDBodaUsY1EEQyYKcuMrfuXMKURh9jWAiFmH7nCyLVdnOfXjgl
ec4eXUeH82dPL5iTg387A2snxYUdoeWF4T7u5tj9QHP6WFrJhW+oQ8PYggIPLZAsORRCC0QU0UaP
ZY8CehqI7gXjQbe6xjCD6JtJlEdzUIgdUeZvVhowTU0YFg6UpchHbcyYK2aKEFTyC0+Im8ydXgNV
XpKs8FEyvePMGq0ipN4SBLvw1Ql1E5LvPHuHK1EuJjxmOpd3sVuRwtx5hJychdFAuNoBbiuF3nHs
iwsRqwtBEMScc0RUMZLWqNqXMVnAU93fUWrfDK7YVaVzE9gZfDiqiASIwxAjUE34W4tgJLLUJRaj
jsLX2nP2iQxvVdIfHIhkW5LdOCHO8fdAFHyEyDqiZ9ybNi7UOlDVcoSmvByBXSXeVL7VHge6UNDi
pmFxRODTn0JB+kuq+1dRMYUNzpDCKiutrVcnCGfr7sic5GPs8yfIV/gsit6lWgkPVqMdsEb2JeBy
d2lH0w8nbfxj5thbO2nuMfqDlU8IWKCZbhwYx4ZLOpYE4xmUS+00HlREAmboHW162W0u6fiSXhDB
CVwY83jfivaKRjirTRPvbKMA0mm0P0x0TK2fbGB67GhNPAIQrxexgUKPM8y3qDAv5RnmL87jljh0
1rNlvTRIULsQ2y7SwUA114bRPjCcuyq1cdE556wBghfrrnmF1PpRtTYSJrsnsBo/PtCWHe/BtDQN
7850/XFDhDOba2Rf+sxjRVr/ECaKXI/c8cVQVleeOeGPQROqXNoAeZyeuviMWgegn0WHoclfe+W6
S2mW3h5bSY0sKmTLU0ue9iOylM3Q2R+dm6Ub3RX+BnbrTZrpGnkuHroAsyFnf/riEbz2JfZRMo79
FnJfxeLrlLd9WD+gHoTmMAQFGSWFQqBKD4YZw2qwFa8uKwCRBvOWZm+Odg52sYXufTOmYutnHsRa
ormtLD84mOs9YeAoIOCIkcWKFXQ56va9S3SybhkgbRgcw1iC57atTB/VjgNyH5I7OzVwoPLvpth5
T7KvujK8K/z8siGSubWsrTWbGwIT6lXijeAVzDdpsZKHg/meCKYoTu8Bc+zqLcfTq+YMHDecPdmX
M+MT/MNDHGydBglJKKL1KFvYBDgv1yZ6ySWoz2HZRzhqstkPNoPCaCL5nZUBgYxTHe/o9T9ETULO
5BhvelNuaMI8F546mkG6aqbhcU5IEy3EjQyyB09OH2ysD940vSaJRBra22o7W9CYBUzQzrcv+jBd
u+rv9TfP17h0OvSxSHD8nsI1Lu/5eVGHtC2eJxeDUHd0ghKScoX7JoFzIeW3OId2h7jnEl/6Js18
6jtSuMIkv0iU8y03kztXmuEBvT9VXx5ep4l1xUziprWhQ7JZrVs218XsGpt0tLd+W7wYLRWpDH+E
Wp2S0GZn7Ldznl2MiQmiBuMKEADne5+Sx4eXTxRUfVZ6g3x5RQLUnrCOW7P3UFHJj8Zi1x9TZCtn
7YDQ6UEK59mfht0giiuV9iUbK9NTkyzfLMvaHVSWVVEhpFZ4ZJO6vff8+go16BYumcUcK2FKmADF
CWl7LV10sNei6rYJSpciNq/NFuKQbI9dWHw3mupajQotJ945ojnJCEREPGQXNJ1/kJm16v34Ymhh
xzg6uKsbUS6c2fzmVySBnwNB6a4+p4hm51E/97Eor3p+23iWaSVxOKUkx6aN14xEhVTQ/JTMDehl
OOpFIlbmG6yJA9z3MnxvCHFcRnaZLJ2kuprpdKNNY4tirTo6mbXtwvp16jTiRy0gTWWlosvAeS4A
u8FuNC57Ke9DmnKyDNcsIOG21bCviTtQDOkYXjjXCL391WDi0sW4AFK+Sq1l2hEE0cV+g35mSmkm
YxNyvfmQmlohIKs3nJGA7NKD9N3wVVfllhH9DGGs6k/T1F8iUzfIT+WIIT3XPjsPH83YNjdeD1e1
7OSNyUhwr3wXviX0jvtKR0ezsV6N0Toa2USSbw6iIp9YjMMSJJmT1cxs0JFO9QVlFQ3bcKWx+Olp
3igDHZ0ltwz4Xqc6/CBSJUblxcoRgzxxscwvetrKoEkf46Ic917tXsE8ISOd6yRy2oXVRHN6CG67
xIRsgAWWUpdsXt2cw51hr8c+tAa/MI654e+jccZqoMk1oqMLAzW8Nuvx1rW9vecSRdYW6dGn0l/W
M/Y0oHhP4UT7pO7lbQKBPi2mF9efr6JOvqB33mX4mBZkFsbLSTR3Q2I8GTZNarvjiRLjC95G42r0
A//VZGSFthxuatCeU1kBeKHH63Y1GMo1Rl12fozxDB+QlVYFgZqpIClk8F+dWGoyOc+GLY0VbPaB
8NWO/IZOmWyUQJ5Q7m+gihTL4kwQx4s1cjZrGIzUbbPqC/tugpqxqg0SiBBVuwg+UdmXd5yHAVlw
65pRn5HqOtiOpX4AV/uCKoKzp37GOf1qi/zDnQMMrPznFZW7VX9jMEsDkwhUv/Ru+zR4mTPEKh1R
d/r8Khd+e08AxYNHp5UsJfKjGge6PRaOVTIDh6rHkjQG29/0Rksr0ftRuQzophCthcf50W1ofTaM
HgM3uQDR2OKOZoxi8Yik2Y5YL9qDP5ID39Bm6HOXYXA5HJyGWaFlpezx9QeyG7Q5PXvX3HEYKp0R
C3XVDqDlYbMPZC25RnWTj+x1YyjiFYEUq8qsyHz1Y5xRqkQshbZzDQVrndbFo7Y6uqhOtR709G42
/dOYjcMih7NJCXoWEdRwuSuTxQCxilgi0zARiglaBlaxtZLxh7AsABnEnUTgyuWkX4MJ43w8cobu
eh/dkBuRqEGA2XIs0ZHMZvpihOa+8YE9w8+Z8vZx6EIwjX2+pTF9VSjz0rZbClJzulK2Q8u/oPer
CYagxX/yB0nzEGcI/WeORt21XVm0JeKOV4cIwrgdnqbIws/eM8KzWuNF1wwSITKu6PJsKwmFwMsO
OQhXfLceeYS5fah680B8+Dqr5hPHg4c+D5nts2Mi1J63EhMAGtabvFJQ5xtQmQGOrzm1f5SjPGAA
mOhLzCemdkCDHLWIc+cJwTVqmdB7DoL8NNPaJZoCEZDpXFRuHWyh5b9YVDGTyOKlbs0HUaC8FNgM
XaSTZN0EB9gsu3H2n5KioeNFcIYj6J66hw4q56Ib/GBlec0KNB0+rYRAPb8id6TdUIS9YwCbWFE5
ohtZsB4KZ1s7uE7dloDbOtV3IfJTho18HnqyixkeD7QDuvD0UWseIXPpmm5v05uPnl29qXjqb/2I
5N+y804IDoFBwr3W5jcM7ZupG3eu5qzZGv7Bqyw4xkxk4JvGKBrof9XzsSBTAykTIV5qBvYbdeXK
R6+3cNPkIy/dWyPtCarrhlPQWD+c1tuQe7Ujo+HSZh7TZpiRO2ahQ18Q/N2R1ZGL+ZGUXYsbLd5F
0tzZXT9e2BIrbmsa5aLWk3XfRMVjW3OHVO9yzgC2QPFULTnh3+iapn4COVc53Ttx3N9mODs4+SXz
T2RdJu+1bFmJwiGBhdWoayjYe4+kJ8/B3y469yPImOz7MzGhgPIN5T+NRn8dEUxE/xSRxljtCay+
o7kXrqpUXFhu8oQgF5n2VLy4lbjjL7NgHDbfY2IyAknqBJEQx4EdI9LTta0Y7VbOHEGpz56k139Y
IDhxSo6ASq0zCCZXb6CRcTZlx7YSxqFVyD6QzFXrUSSvZsipaJIwGGKm18gFk30w0TAvB7TWwdAw
aHLTpzqLnx0ZDbc2vspN40X+rqkQOjk5Pz2Z02UOJkiNciC79SwPu8joRezCgT3XKPMnCPnX4GGu
hiihyxRV09aUgcdZsXV39Wy3L0aHpPDcTRdOU3G8NdNj0HBDGgH3FHTyG5U6rvwIwELkWQERDF2z
hihtwBEpxbZugPpMsdh3A3SPAvPqJa3OYtNYfFoj7vheI/JFTRDQRcCAYIO+BST5lFffQ9sPUfeY
D3S4rRN4iWprk2Y6AmCb79tSGMxFLYznRSbkLp2UxSicpMw9+SfZo4hb+pGz89rgTAPhog4wzHyO
98OwDpFiP0OjlkfQedPO8dr6uVRDc1Pz7G8JLu3I0xTVnd3P+bZXBNXGQ4OfzIsvY9pXsNJIHEDd
cGczer7K+rwk5MhlpIq7mtM0kFzeT2Hg48uRemX9VVdQUaYT6W+e12S7nqM0d8x5xDTU3bpd9wMu
79sAUmbb2zrc+zEnSYYuxkHORnEiWMxf51a79dX0QbQ6eoG4e7Iqi1hVzkakgYdPOBtwk5ZYomeo
5KSD0ouuVPrQwetEnJ3jpKzvS7or+GeAOfbg8da1gy2lgPwiItatqF0lqfWcNlOxbTsVLAnM2MJ9
ZRY42uKsUaycVasbK1/qKHgnbbI5ILggRss2adpJz0fp0tn1bV9R3bghVrwwza0LG1v32pfQzYTy
232icvOWMPNy5ToN9GdGMo9F6M20U8kIHkiDobRnp67LeL414gR4WFo8moB9FjrTHk03zQGOxKaa
dl/46M/jVR9b9z4ZYKTc0XBFyE8UolXTLmkNZLyWUPChYmogTyOAU7QA7bp4g6LNaKbpRzYvl31h
9O/Yx2FstMgq2oie8ZwM+UVX6vhBYVRGLNJT8VjGVZJR1ISdKcBXZM8w/NjuzepoTJDNwDyG2EqJ
fUBkx6uQ0Q/nVPpWqwFBBXBMupadfxpztuEkH9rtNFHCpUnAhLRN4fR6Yi+nGDBC0x16QWukGhIf
s1W/FT0Dpbk2UKXo+QVPHRCcPrqEGkCukFCvvgUqZPSs+WAx2se+YybRtoSwcNJph9vYfUjMSK0c
lMvbwacH7xsjY7l8GDbZ3A8LJwg5lM62pMLXpFa55YMurKOJmX1d5s1d2mQvGFfnExi8xxIH00rO
DhB7G5ZZKszkwYrGajO6bXQNlM9cDzVsixJH2S6lmbl1Ig8ssY/rwVb2qwJHvXYkOA+rt/13eIPe
1gjg7zfMaCswDpeODSGooaVGO4CmxggRkh2dW92lxIeH/BGFwQGP8bOZNffFNN87VvGQVKrfGnVW
0b2NO3I+OfXbufboQhDJESTjbVOb1SrU1qV0enEpOpMcpEjggTeIQWuKdG/UTrIzG2pAj6QFHOAU
iJ0zsXNlAxRExNIx8sd62KKq8ZeSac6adY95UU1ZkfiQnsJwArfd3WbIRlzyDLIAzbaOIwORPdse
OqiM7FoN/yEs74NAQeMW1MIY5LubxlK3bNrJmpSgHH12dcXnPZszqSjm4bYs010KvnFpxfHe9POJ
QojBng/K++iCT1u2CgSNV9I70dpEEiXQs+0su7fWymx9/tjfZICy1pl1Rm13KbE2unuiezqdhriY
d1GR9ssy8u/HxiUw1iQBZDpL6ee4PS82jAjzCrd/HRNrzM7prtjkWtx7Lb/PjhjaNeKeM4AnNp5G
djSqeFFcTFbNvBPBPoUTMVpzeQsvtT6aPd4TbOV3BPNyJq6FvaD1QVxfZkEedLAQU3AxbOtYgjTn
bURvI4mGKEwZ6NaHHsjY0gvbDyi9xa6ognxZ+fGbaPpqZ3iGhM3mtpfSss1lK3PCv1V0ZwVA2gKf
/FTtFv1L6hjfMDWqI5ynZGcwqyKhTCIAcqMM8OlAYxmxJH/ujBg5pmvg0mNxqYvAeRATdUwGz3tM
9Lyk3XyOji2qiznsSaWMoSeoilEnqzO5c5TMY3MXoQR+dnQtiLE3Mdfn+XRhQV1asTym68KDnDzE
s3zAnGK/0t53ngEL/yg5j+yoyqI9/gVzL3qYHCiNq6s2IrAJujlUo0wiCMXljUUE6Wf/LR44D20B
YzgXPVXoG5CgvkJ1KjEB5FVNJICbWBw4NS+fDpT/wkxQ3Gsfbx3VqxP2uAg4VKPNEU9WDrAaDbl/
6ryeKUBiWOjBA01wWO8Y+2SOmhPzSY+5h+fC9Ok8TSS0TRsu1sK641gyvAugkzdukPLQJTAGDrcx
4Lmu0c9u3TIFHKz2e+nGExPtOnkce1r7odm2N0aR6EM11zbKKAfnbzz6igO/yYSxzS0O4bFM64Nj
TO8yssWemKkW9NlE+l4DkgqfeDG8FTXUpJJRPE6Ulhg4EuKda68ZUS1ZXv3cZy5/uyUgQBCnjQnW
KKn9rCYbqFmBydn2uYkWkprXnAsIgiEoe0AsLyXww4us4iitQJRcupH+gX/O3YSlTXyAqTk3uJIT
Ys3gE50DiV1UE0EMoktTe66G2VDrKow+urH8UNhv96HlYqZs+/5GNMaJBlt3E5l0h3TO7Aq2TLax
EspZLGZv5QTRIcw9xi8e4yCfsKClV/Xjt7kIrCdeOAiaKpi3Jg6uHT2kYMePqA82rUm0B2UwNTwM
6g1D6nothlRtYJv4uzIL9MYGcYJm0qIHm/gN7ddRPU8ozL/hGMlOWHI49RpeAQUF78I+Hdxo39aw
O3UdRbt6JBaCZT44A8LBCj+7SW0ce7JXb4a2ZJgAqw6aCUsKcC+uRgRYOJbXNPM03Fc5bQdG+TfK
qPSlzxt0qehOLjswOzzo4diXXX8slRO+MixHglYhGky7ZrqaOy5Myyk1D63TkwA3mxbgKyRm52Rf
erBFMbNqFR3HZzed8+um0By+J0X16eIzabXilF2QpQQgUe/HsIHrNwXBG5bLaD9YwcNIoPNek+F7
24SK/2Hm2IRUl1toToQKSme8MIaASq8f6W2kRRZueQXod6lAUOo0dEtlPImzNn84ZnZVX53tvCDd
MOw5HBMcNNRXDHkJeJJOHa4TZyZKq6kTpAQeTgzfDtSx5C1krTXUeOimlKoWavIhdqP+1LXyRuPl
XM6DLDn+YoUQwIepQrAxj6a010oiLAptk3Ef/V3szi2GjspyoMh35PAuhZX1R9hO0cKn/kdNqVpm
V3mGKnfASOOXk+SdMlx91GYvj0A92U4Ck1o/y1KoCqEZcOppzbEi42QW5iUkeRj/BlL5oyD3ftlZ
0NNNOpaUsrH9xMTTv5atiOj4tHh+fJolROTaybKhkmJ6gkIa2UJn7mrMy/2qT/GxLsgi0e6WU6lN
TBZqA36iDdm6aM+gJzb82mKEFQv8596Fw4ZO2CKgjOZYTCnq9BHjaYW7UUGShZCUJztd4RtgUyyM
dksZMW7+iwzEthig1SPOzYAMzcVDhZh8hFlXADle9XHzURv5U6OGU1SyRswJOSY5ydDEWibiQMw4
a0bo9BXt+1n2N3/96//83/95G/87+Ciui3Si4/CvvMuuiyhvm3//pf76V/n//un+/d9/acd2PGbC
rqOkqU1XOi7//u37bcQS/O+/xH/xgqgB3XHMay6T03SOjDnSF1E5vcCYhOqvr2b/ejVmQK7NiNJS
HHk/XS2MJ4AWGT5WkgpN9BpRQcY9KYUMz7++kP71QrYwFfQtzzJNIc2fv1bXIyIfEhUdAluEhJ+I
2M23kcXiuhBT1T3W5hjefX3J391JIckuFzQuhed+umSVdYC5yyg+sNmgjyKtiqEfca1ozdlvxX/+
BbXDW2mapkfJY55vwD+em03/JlVSxoCalbew+xEXf0S1hFbbW3YQ21dffzvnNzfUJpdT8qZLhsXW
z9fLcIAFRlREDNVJohAGCsyADjlC9OjeCXCROInudl9fU/zulioN9Ma1PMdDG/LzRQm+Qu3dGvGh
D5kXbxupQFFjCMTgutZmop7wWAbfJeJTEMrJmWmAnju4CmhFHKshkm/0GgnjqTllOAjMcJNTq8Tu
9z98zN+81bbmIYAntGxtKvHzx4zHkTOTSJMD+YbtuhjidMP8jt5wxuSDH4LD2D/ud5XQ9gqNCSFi
PSJJ16OyZ91GQDLmapUB9tt8/cF+98zYCHloNoJXR3+6fRKKiDMHY3yIMBI+QR2NLmpvVOWibcpZ
XIahzuHd2xFd2K8v/NsH5yrbc2wptU3F+fMd6ZF7MK1zcbjmVkKPsaRrborDoDqos9U5Jh5o2jEx
KCMKdO0YU00ix+zs0VIhnciAolLbtA6NtOj+8MOR6vy1Py15yhQoJWiss0R4n24LqSPtaIV9eEhj
zUY3eQG+vDP9lckb6/1s9wC9hviRU2t2IXDOtCvkubDLpRrT72PQ2lvQEf2Nq2pU1xLtBlZBty9p
9nsGeJLGuJV0nA6jmxRPpZpMWI8Yb3exsIIfFqaMezOiIGy1fQYGxy7npxa+paXFNm/VGYkxNt+b
jHSjCpLRq3Q0EJB0dJy7yGafScREtoO20mtV4BeJwQigr4EbAmuHQqVpG+qh3svNY4sheyvD4Hs5
10iDDLKTp0lhA62r6oqCmiwvjaPCQnS/U24I36OsVILEQuTBXVZU+oojeolyoir2fesUj8kMi7Fm
ovys8yl+qR2vfItM0tWABhmn2I6DHapuZDH4V/pVNyfORnFm3dmz71wMZLNx4lX2qsmJrvT8eTiY
lRQr18VcO9iocRKgoRcz5g9GRZbAry0xP4LLL5NdUCYEwxltfWeC18EvDcIg2AupezbuxgR3B4xK
VmvsLMUDC5Wxk87ZiF9r+TENDRJdk5RezfTbj7dWPUzTAvtwcsC7pl5Ku8I2CpoQrji8E0TevbWp
ugZRJ6eSG7up4xuEbciMfE3QKm+DvSgGCbMEcsmJ2Bv/3jPTbjWUyjyldc4P23KDsSQuvaofPVoT
9Hewg38fjKJ/1lPpwMoD3pw25fhu4kANaB7XGOSpexBYp92RY3W81RA9Vkhj5Bqcg/MjweO7q9MM
eRnZcHeqkIxZ+5mgtR5oErbxwJlPdjJOd8WohsvBrhU1U5R+A6InjiKBRIDrFjuuEbvprTn2wXUj
EzLkS5A2SyPvwCBw5uUgksVNvic5dEDu5SdrFADJoZVJY2wHJTOY89hs2b3zuUVwdm5sO/jnFnHN
QGzhzg3SGCPqTcY9pHjS+sq9le6rnHgbmJbK1Smuj7xcDoYx7HwduPNKtPPwTGO3u4g8H0ksDUC0
aqFct8iuCR0mWpNepJ70MvXTtll3xFZsVDdlG0ek+r4DS3hlNPW8xx7o7ru+mt/qXEKnMkZS5HBL
dhsf/8qV3zvFOhu9c4akCzZhkdRWhO+oDQyqWMAvdLk8O2FePZDJA0bOxrs5q2ORe8MpKyf/tZga
MjQSgi9yYphOMFP97eSApY1Qe3qQ/iW55glsCuiSpeRM4nTMXiKQ6heNnbENGWE2PTUNMvGk1GdP
sw6dZYB/7tLOAshH/hQp8omMtDu3PjrvLWsQKyZVm28UiwWvS5fsGZnbO/yzw2WUqPEpNPlCdqfM
b/MAOGSF48m9pJHRvmGGbZKl2/k0pa1y3Ey4ZxjfJQTjDHLyCJPGQREmfnAyQobjvDLjDymqWv9h
K//NVqRMhz1S4qLlkPqpXPEAhOZZm0QH6SdxsmqxWgAmdp8iD3iE3dfiKW6Ysny9Df2yL58LTUub
FjJqj0rhU7VZZ44Bfmr09hqlAtCzVpb+dvRD78fX1xHnDf6nHeV8IepZJDxKOpb+9O0Il3Ea5M7e
nmK+3XRSAeYNyscq6LyLZhTXjhyLg4S9exVE8auQxBqN/Oj/0xKNT4EbkyKEWkkrR/686YKydYNh
HpAopF57W9YIf5KifBUuAwoxR/2BUBj1h1v8y3NFI6BtFyA4VTbHiE+lDw58xREw8BjG8DviBIYo
AUHGtkqwEkvqnJVvz/byD/f71werTLrspnToL1GSnv/9P4pf5gixF5ixR1zkVISnmdAwftZ1muLx
YbDi7NLWqO6MISVSHWV2zSxgtCvSywucZls6I/ld4KLEcDh4HU2/Cew/3JZfCldX8QwY1uCA8Rh4
frotHcfshKDA88E/ite8HSxPmXRPweTJ+69vhvfLu6c82/MsyvzzqePzkWpwYiTlkaH3XozMwsa0
ueip1fFPd0jHJ8TSHNzFObusFpcesPWbr6//+VkoTo/C4XFoh+YfddXPz6LXLue9wPJ3eLEoY5PG
NJ2VVVfBH2rK310HOKDiZdO859anW0oGUVLOMIx3MYCjZAECiORqvwJs+/X3+ftQ8c8fsxKmI4UE
jue4VM7Op/IwirywaHw3A5Qm+puOkQ8SMWQsskH0J5lGs3fTFT1nDzHHctUNyXLh/8+HYOWSFtok
kne8T294AKGOZiYcvhm/gLEonKYj9t7w401G3izyYCDrHNGblJFpC6SBIAhht3TUmWJefX1D/j4r
f74h+MFMiXvYo5g/rwH/+LXROu076BvpwUa86M4PlWu1x3rsSOWb/h6d5G+ddNoL8q/6RW7RgIoy
fPUDrpEne747twbTpQeon5AeCm0NhD9HlGl4+HK//qjivNB+/qi2iVKVJrzF6vDp2cEpwbc5EdFK
Q9659JxyK7wkWUuC3l9styB0eYRmX/ZkG1spXgFIYLjTzFhRsPAv3IRfa9a0ziVfI1uKOv7jyUj+
7hNKwpFN1C+e83mrGFidVFAhCwTlems1VkqRT655Fg7pK/lTBhCzNLoVWf/Dl4nxXNnAi+DE6BO4
0eAPt8v6fBI6v+q2Tc+cLsJ5PT0vY/94siptVVmXfnqgjUlWR4U479zuLwHKmENs3RGVI+h+2+RE
EYyI+KdSrJtLG2mof0ufdLhHCOdcjGSBgCNLdO3ukXMEPyA/ok410iZ5d4WK3E1NjVliMMTQgJbZ
x3k6kAtLHRKk72FrQ3InufsyaVIiXWJap4iEWMkwos0T6ZGEZ7x+/aJ8XjSVsPHbSoejE2+Jtj69
0i4PaGBThuNcEPeIyGeR5xDmh9DOd1kWZadsgl3jgAN6ofP6h5Xs14vTgEX1yb4l4Xd8XslcBIRj
Lw1e0niOLjynjg9YHbxF7sFCThH3rcLUwVZT2dZNZ6Fm+fq7f96bzg+do7mkLyCIIf37ePyPh24I
gsVLkq13NfrfHVHZSD+ycVoj4zU2X1/qdz9HpegAKHG+3ueWGEGLqOkFLpNUBt3etBhrAfanK8Z6
tj+noPyhMPjD9T7//D3XkKjKRYJ8fsJZ0gf+ihBCvUlGZtscx4c/XO+3txLfGG4IrTwlPhWYHtsc
wjDTYWVjzShyH2s1SaTYtOz5/etb+bnQUoJ7aNrCQ9fm8Es9f/V/PLUuJ52qLWp3h0/oAyOT5u1J
KforTg/gO6y1gDR19/U1xa+LFe+p7TLg0/RL5OeLkp4jHM6WYjcy1m7XuiAHGVj1BJwClFBCLJFs
TX/Xz+2ANs2QtJbGuOKAlNpY5uje+EGyEgD3htXXn+zXG88H45a4ihYvbbdP22ObAgsthzw6jIaP
b2UyWa3T2Yov7Sh1//Bz/U1BwCjDcc9LJB1yNuWfbz2oDdqTIIr2DLiYTBMnDnMQM/im4RzMN+7S
/iVrT7NZr7v2Qc+id//wO/rd17Wp6QX7hmDVsn7+BGHYkvdEAN9Oj7M65bAD1yZScHK3MBN+fWd/
/QlxQBPn6hWNPPvop1e6xQnNvjWonZDEqS3G3kW3G/VZkt3TbLXDbVVmdfOH39HfBfvP+zZXpcYA
bmixIH5eEnsR6SQnl3lf1K1vrBRiBvox1fC/nJ3HktRIu4avSBGyKWlbvgqaxjbDbBQwA/JSypur
P4/6Xxwqq6IUzIIlnaW0n3mN/FvvBr+FX14jojfQzN8YXhq6+2x2JKbSoGOqPUJ43Ys+FBg3YL/U
DueEL/j859NCGC8oQgthEQtdr4AdjWk0erl/whmBfqc/z297wuynMYGDVba5cXw83r0V9x2uFsIt
wyGxvB5vRkZsFlYYnsH8+vZey2WKDMncNd4Bvw1PrKz68ueU+SeA92Cfkc/ZNzGvPkFOGLIhODmz
3ch9PaFmCD7JxPD8j7/LMgV9JlfHdtpwlYfXxSm9TgrOEh238DCRXLxJurp8nsLRe/t4qHubihjQ
cAlveIEcS1kzZwjiwOXePpfZL+Q0mqOfDuMFIvy0LaTzEkKj3wi3A4Jhx/oLgSKClossX0FOA47W
C58MwF+Pf9S9ifYExXgOGTeYWpJIetzo/MH0To1mxT+SEahwOWprbTbrzjAE45S+l2sSlKbyWlRa
MPcNYJFT0cMTeFvpcv4SOk71FnWHeO/VOIuiJGrP1sav/eStS2XmHyeTaAj20qrwh5VszKNVasa7
cRSodlIsbCvkOwrUHHw2yxfXn2K8ASNZfCx1cuCDMQ3JOW4nEnE/795WqV8/abbhDOi9OjAfc6yF
QbIJL0lPXGX9m2YQwVuDQnz7PnBNJA7aJOEVAXWpr9zg9pIbqtubWaDyJLhcXH85bb89nqhPNqVH
vfgyVrY/HIAiUBPLcPQ0R8R095WEiIznoo+jcR5Y/05jllD9c82Mcjoajb+a2Jy/dTpuWbRSvP5v
qJPVgJyQWyYImzrzh3yc4UlOA4Z/+yofR1S4ZfwyNZEELgh2iiAWeyDU/kErEJPovv+jpVbyLE1Y
ZxvEU4ueivYQYpAm3emX7lfGiLCqTpuordEr24FigTCEGIX/geBQ8z65Y5F8L7tk/txrlnS36PtX
0cphvRNzCF5ZeiQ0/Vz/tcvz27R1/uw2fmRp57j0zaNhDjTNPVJQM4NUPOLx/hl5+uLj4xNyZ1AS
X+48QeToeUK5IZJQT0llCc2LyEyfCTjwXfJQCqeCi/cNJGxukBy7P4RrVz73ztNH0giFlnRImASs
17sEALnme6jGnDXRTh3Aw878UQ7h/NRaBQ5eNemgtTLk63Oq7EzgPtwDNudV+Go6CFBAtMY8Ix1V
+q2D/jhbE+cWaAqHyeqnvy0wlcF5zlLwI5Fdh9EhNhpU1qLcqu0tsvwN6IfOmIBO2XQttsnsDtTy
RYNeo1ca6dFHDA5VnkyLxbObth6yrs48nNA4Gd1ja9iauatQ2v6njUCux2an/eu6GqoiKP2xozsn
j9eqd3emmWdtybyWiMr1lELO0HDkDUnnGvcN54C7ldgnsRHsm7g3T1UnuuPjDXVTnSWcoRNJ4Vk3
OPxYPlyvK2eJypntRUBcsENrEhOYq9OcJwsfJuIKAYOeRyC2IfnafjBA2aBRNkT9l8e/4853s84E
q9RQWHFbiawgbeozHAk8+orCfkpG2iAzaFoErOS8y6RoVr5bCSF4yAnZab5aVOCoztpKCAHxmHpo
h3xKCjwffZXejmrUzMHvI6Rm1vnKVr43HLUE9jGHCFqScm4ziOFVLMgGwiLOkIvpQV2UvfPS0dpY
eUTVl/3102xHuI5hIXnvqFXn3JhmFM1yLIxM3TkhrvkDG5VyhzAKr42OGca4aGUBNMYBUdKztZv2
az3g/OeBCX1jx0WzkyGmRo8XeFnA387y669ybarvlFIEOZNSCa0i3NWmyAwvvlmmwwZNUYym6wim
7Ow0DSzKcYxjEArQL1wXusYfrrdDEYcmPxXgpb/iqNt8tEet7LQWC5eid85VWM1nw0BL0Eid6fL4
S9W1XoYS3FYUsSgh2Op76kU9eRISg2htZPjyRW59mLIYzEsg+5WvUk4NGQH1YqIYgy2lU+xQDi/S
sJ03YE1/imgFX5opR6MVvPSx95L4fTEjEfP409TxllPjekCZqTObZNvKNq6ipmiRzwLngm7+Vyn6
n86iIVaJwDk7sJoPj4dTZ3IZDlwLqFgCUZAjyp4pezEGCMNicGTPsAA7JzsLCANnPaqc/X8Yiq8C
jOYSCqnFihSXQ6eC8X0p3TF3AH12zhcTg3Vv4zZ9M62cUfPeRPJ8U0fXUfigAXd96yYDdYAibrXT
iPRvse8T2clDY7fOV5BfyE+NPXjCA1jl8B8f5goOkG1gzF9w8Uv7PQDJ6j0Mtp1wC1xNaWL0/a4M
Y/xZF5OoClQnH3iJWEBYVcWMKMnYpf28t6ZKjKj0O8OvbDAGY5/Zif2jMMnhD2PdA5D6s0l9PXTs
Ex3xA5INNS9EFLMyRT26JwFI4n3ZsJKjRGUChRlt5dAtO+/36+V1KLbJkjlZ8BiXrfRbNNaGaTUK
rddOup2CCAj75E0JoO2jNRNkohKevtiY4618n7qKy6CkEUuN2CAoU+80B+R8lhT4dxMPJCePctex
jS3ImhR+EJbPIPA9ntB7A3L+6KeavFBUIa6/EtnOBPXPOTlLDQQf/lOoz/KCawetXxQlWYGVab15
TJZP5Flmmy69pZu2KfhHon9p+yeUNztEgLwpE9uhb/wXOK+Wfkjo/P7VBiNSLEgx6uhOaU3+7IMy
puaEmpIL57wzsVB1LCwgTRcpupWfeG/lfaafvNnjn9o8z2hV9A0qqtjs4vNNDpnuB3Ksbx3cDATB
JUD9VIZfHi/Esp1+224LMJRSo0VnFykI6o3LQv223WyEI9oaS4MLzBzr7AhUIrNSi0+NaQW7x0Mp
a/461GuiuvQgXFe9mUypDW5u9oAD5txDpjcX9vtMt4D9BYnxWZKZ/4cBqXbwiR69U8tTLnm/j7DS
RR7j4juTwEdYOp98NLoBM/rdcbLluHKKlAV8/UCiAsNeSpVLBel6LkdDNtC/4/giIsyqUsv4YrYp
DTOnK2A3EJmLFqumx5N6Z/0A2Pq2S1HHomSohH+6q/fExegI2rIOnzMdePLOQoMf91Krq9YKSHeW
kMDaImNjCekTKs80iOaR+xuooZzG+Uk3J5NCSxcchYWJZwI87J/HX2dYt9uTDMLmHiRfE+Aur6e0
HA3R+qJLLiDU5PexMwMPfbMys7Aimq2/Y/jZ2S5qeiRDynHsf6Xg1H7Auks+mfDMSZGqsHzuIC5M
K/OuRIHLWovl2PCWkzuTxF7/MIF7kDOWQYy2eTEeR8/WjrW3uNm6FbBuNE0+RrGv7cN8qH89nhO1
r7SMDO4DHMbSbKEFej1y5PeYKGCvQffDlS91mP0zYli284zRxsAIBmsVIQur24O7T+q5Oj0e/d53
U572bcp75FtqoNb0tdW4/YRF0ZT8a1SQUqZF6ZGWYTS/LWFWYoseh/t8QGnm8ch3ThcYYTIO7nGC
b195MnI3GqhDhJyugcKoAZlhZ1sx7uyiEohwlJgQu7JeOdJ3jhfjOR63h0058zXp/O16hLTaVVbG
MrdzkqWnrJ/ML3XTjs7icGqvpRbqaGwmoAA6tnEeCaxQc8cgYt1TGxOGHvzb3gAj9tlENwuvq04c
Hs+mepKVoRzzehf5rtZVLb4ZZ+jYKUdIlMhQOJiUmJs2r1DWTqFpFyuH5s4S8saA6rAo1PLCKRey
5kEMqisftadBajDw9WZHOWY8UxgHApGn0x7W+7fHH6o+/MtJdbk/LMv0dGMZ+/pLNXQGM+hQ6aVp
Hf9TB2QRyx+t81D7i9CZroIuQkvCdnvoOH1GTSAnhO6hauEKvAlwIbz05C7lVkaz9zWyoKicH/9C
dSlef6Bve9xzNGvhaVz/QDiGbll0GPNilSAg59L+wOl9lGJA8Kw2n8DSamtP1Z0xlx4HxRKSeddV
dxqyD71mC3D+ZWdn+6T3LcRTrHgRF6Ra4rlfHn+iurH5RHBSLD04cUtQOLj+xM7yyjIB63whN7LO
BZz3bUXV4BjrCA09HuoGHPI6lkP3FA4D75T6ZBidk/qJSdMw1XLj1KcieDeihrur277btb0lNhUx
6dsugjHa+Sbw47oqj2kTTwgmoV+JwOuvdszwoVjEVNs2WTkEd+Zi6YjAmURT2TB0ZbnhmluOhF1x
8XFwAHjk4+nuY92c0kxZuayX11EJ7nwqJ3B+6C1R/Vp+ym+315hkSMq2bnipWGxa47qEpS2CZhVt
f2cgKm8wVRaEGu+0kgXqFuZEIzndJUPf54tfV3a5deasD1bm7pZx4OlY9/E1y+KSsSjX1mDg+xag
4XKZCmoC9iyQ9bTNPUD+VG7tue8QfXS3Y/NxykHeajMaubgpI8u0xTUQLYwy8lLkFZFOe7zr1GeR
8jmFhGWukbASPI7XM13BzEygZskTvHzE8WTVIVedu3E0HSw9xpo+qfvqKaFMBMnLGpEdfDy+erO+
ju+8EjGWWoraSLQnWFyZLZLL1MQG8oquu6/HHy3YREqCWjNeRFKjDvR4UHUnvw5KqwUAnePx+cp1
bs2j1MKMUgNS3vmbtEjKfFfqU38aSopvK194pz9P6mYR9RDlLhVWZeknZHb8uMlySGVoeo/NKM+2
hsTPPKFpAFAQHVL8zZxDvlztKLe0uwK5/JVuo3pvLp/sUI0k1tb9heKmrPOMgpe5wKyXBhH4vHqR
pq+NySP8E8OMx0EwwzH483l2loIyrWLqD2odFOkT2wsNfHQq5IbBw1vwbHHj8g7ChHi8Mph6lJcv
FAYPETcxZ1mtL9ZQ5KXpIETUtBhF78xpyj6EdTZYu8cfdfMuvw60lMNoEHOcXeXIoLFql05lwtP0
J/SGS/RW0m856JpFozEvtENK0t3tYsOviaNpcA7bRMek4GgWWavvdRj1NeiiTH4eOsf/bpiIMa3t
uXs7fKkXAEB2qXGp1a3CrvGFTd30PGY4nkBzNp/bdoDP5UBDD2dUpnJz0GFOzMjvjb7LNoQiG4cG
Gmt99y/OHMkX0eOU4xTGGlL2zpUDJdCmYkPhH3yb0mApfBG7eO4aJ2zA8ECIszEdDk2U2+g5ItsZ
IWqAX+eGXKL8DJeFxOnxAt67cqgO03iAN8K7rcTjg4lRUIz5MdsfPWst9L0ndJvllybCXNiU3UxD
HnnR/zAoH+uaAtAKwrPX568bhIHKGaSuvjOt/s0gRiwQXC+3XpAez3Cp5ll/oR4w/vV43Lungi3A
2bBISIUyblk0s2u0aXpBWqv7J0CTiHjC1VZuF+ve9QLMSPdIOWgYqnRPunrTGFUjOY6JWfyil2Z+
rojSNciN0Na2MqVTt8XTR3whskvFPvQb/5MJ4zx/wf4rbjeZWUF/HCcYw0dSjKE5dTScJTCAEWN3
MZVxeRThbL4gW2a8QbhZfq8Tav943XozNroIGcX7rqq6D/44NOjhopNVb8o01s4oJdWYqUV6/EzI
6r8ErWFVyNROxosrg8nFQchdzJiA4VUbqzNK4/R4Ee7NDqE8TS7LJiMT1vXiCwTZUigt0cUvJ0hZ
zD8/DGfgRC/btzg5xsfH4907/T6oBs/0adXfIEssuIwRJC70fCsv+gf4q97s5SgH9PpcuuJ/PBhI
TdOklbVgKW8hMxLJu5y+jml5vC+hMYb+VkBeijdaJbVm5fTe3h6CviGCSCaHiVReiUKhO9HGikV0
CdE53EqJ2bc/S+ydPs6Y57qTmTzHaZV8evyRtytINr0AtymeAOkzlYC0H51wAGnrnwuE3EMsfcW0
G2OYYbWVODiu6s2HxwPeLiEDQtUmHSA4slWEzCiw16U/ENMGzuU3gDjdT7fMmhCxtNh+/3is2zuC
sVg/0IpEKcCOr7enhzifV0lKcTGvlbWtMgeVwJ5W07vH49wuHeNAz6YcBifDUjvrfU2BCP5+ehnh
bv4di9pcvsnamBV+m5mFV0HVjuIYOths/oeRKTcShi1kbbXAmQeeH4KkSc+y1wP7gKlL2r1Fy7Ol
Aatb+vw8dAgNQWOAEPnFxCHOWfkBd6cY5tUCqxIEEMoNgCy2XlZ9r53pTrQXJEGQc0otpDhXTsft
2wbFhSo8sQl0tpsqV4zQVx/hkXKu9TLifnGDjRtPxj6d3PoUSVoUSYLW2OPZvfdxCAtQzX2tAoll
3X/L1jzNbww9d/KzZ+NdhQ6j5uib3NMDsTLQvVNICYYjseweuAHXA2ElL+JIWuHZ7x392FkL0qal
oksNYHAqdzME49rLdm/P2gvKkdgSyo0KiAMC4ni04gHDizbcU4Op3qDoWm8Gw0AinPLsHjklZGKr
pFz5WHN5mn9Pgpe+Bq5o3KxsGOOmvILLYTvJCsvIIjbNCGVtw5reV5VNbiCc1hxpVAaojM9jbPHu
GlnlIwxoF1/KCGMFkIOT9RHxRMtE7Hv0/Y0+5ROGPVVTNQeLTZG81aXZHUvhozVveJ3xrc2Tenr2
2jo0VypF93YIQTntTuQnqBgp2z+Kp4bOYRtdyrDMUROyHa0/1KUMrZVA5N61SY0OUi+oMPDIyusQ
GJqme/6soYdVGxfSMe04OotsZ+GsUQvv7QwONO0uBLIo1Sm35igrBFMKpztXWtoXlyiKHR/HzsT9
O+kj3LlbTx8/JKVpfacNvIa/vXMSlv7jInhBEQz0wfVJsPVGasKnvYBoMP6Gch6/aHCHkQmUODhH
6f7xCb/7rRRKyCgWZqN68JBLqKs5SzKqyUOzD0Z3/jAhw/ZGFGjNEOujgJ1iD6JBC15Z0KUAox4C
+LHEMkBXqAYps2yNbtPJfIRK7xQUQGYL7VejqPexIYsnCNo9Ii3UB0a3aogBW/H0+MOV+3QpSdCx
QA0GahnQTLV272c1d4pIXJxLC6SJp4aEvUa1tzDD8F2cj4mLNR6y9I9HVT76dVQwaKBlfDo1xFXX
q+sjEZv7de+dkw6dX2Rpnb1OCPLeDXQfnfau3FbWgAPMuNDghVbuHg//iur4bdL/Nz5XLK0Dsndq
0Nfje3mS9gB08jPW9LN3jNOiPxuEP18xz7Y+9ANSlVuJQFq/j1AmAFdjpd2zZ+f2V3QQU+C5tUts
JkI9OgXWjJujZ8Q9GmidwF1Hkz0KWoKij9xpEdLEK0+gcgUsPx5W9SIZhDwi6A7lx8sUjSPIVcUF
83DIpTDGcbvT0EQ7dCJ0k5W5urNB6Kbx+oHiXnaIml8J4FJ5gK0JSCRfPsUZl8Guneew3Qkkv1CS
xY/xVzNpwaeVRVquMmWRwLwuYHVgmZSnlyvit1e3tEEL+nClLnUP8y6ffSziRpEeq34QpymucU3I
4J50PnjypseXyMTJaSVKVbGLr5P9+49Qnn5wlKMR10589jO0CWXTWN+pfVioaVnGwc6DcudEGAFV
o/9zkkiNx9hob/FU81dOjHIf/u93gCZkOoAE05C4ngytppmMG6B7DpNMHBp8ij67TtpujdCJ9vT0
q5V0XnnQlvGIYKkewp8mpFTzXYlIuV6gjH5qoq5GI5ICD/KZPSKDK7tZLRy/jsQGQ7QJWD6EX+VF
mzw3NigoYcgls/wjLiUI5VZmuYuCoPjcddM7O52abRJ13ju36q3dVJnugRRzPMoh/DxNiCZLaRmn
sBfVn73q/DQ69NC9KGv+D2B0PekOmUQT4UV0mnUcd/DSm9r+EnlJ1qzcwsrz8zoHZLKwq+E8k6Eo
j4CP+oUmtSkBNagJqM1I5/9Ml46fyMvoY2YIuZ/zUH43sHVeeX/u3CYLwMSkh8pdwhG//ka/HLQo
G4hcEJHKL/C5xTu4/enOBs+1stR3h2JH4WWJRKejpkdGMOhDHUtxblCtviRphrklGqrbYa6Sla9S
a9LLjC4v6lIaBBVGeHv9WbFR2+OMe+vFcwfj3CDStal7f9obVmxSGUmTJ4wSu13TGMYmKtx8H5RF
/B++11uyMYqU1AZUbCGtBmswAUbAGtObr2VmetHXTKTep7p0A+Pj4+vydgtBNFlQB0sASkChfDCy
HkiLFEl0CQI4xK1bm6c+sZtDmAmKn2hzbeYeGJmkH79/PPLtstIq46bQgb6yuqr6Vixk12V1qp2R
BoZY7DXFDpVbTGSnIlmDGrym6tePAqkCbUruiVf4kLJdG8quUTxaPeYdIumfB+59YwN/ePR5mkK7
fYdyaFjvkiSmzxjUdWQcgm4s5501dRr6uLZehM9FXXlyJ/GsWJTHnSL+gLoSlvJVpvtfh6iq250D
u9Mjq9QgT0IOD6WBGfrkJMgnN1WBXFPs6c0JQhMKsmU3DISng5tFm66zA3NlM9/exYZYKiVLuLJs
bOXuRxCxbcZGzKcO1dQKrf4ANWSriMu1wrXaoV0uPIim4NXpGiFNqG6iBupOE9bjdEojCbGy7c3x
ONfSftZaiRkO8WC6D+IKBk2h218AvoXv0mo8+q30N6bualsL+5YP4VCnTyb1OQ3Xkdx2Tn+0315h
A5ThONdIboAUVp9kbQZTHk/pRZSFQ52xtt/NcHmOE8/nm8dDKcHP61CgCyloLs8TeprXt8g04vqX
TWUClqqGtlW602Wes2qLQwsUmK4ErRiF+vHxoMpyA6on3yLD8x2BySBAgOtBafsXOJpjfJhigobm
e2K0IcZgtrnWJXzFEvx2mF4/D4ihsaQfBJW2eT1S3nW9nuc+GK4wpLqAZS6uIh0kZ7mxZD997vrG
/UpwXCEx3A3Yw2hRB/YhqcIEsx07/OkVs/fOqdAc2DS2LuMNdijDv6O0cLCzRZ7S1tVoQDp4n+Bi
pmMBjXqn/tmLK/IMu+3wc03rqH/nRgldwbTQevlkJzGi4HFtFQ32ReMiA9XF3sey8eIn0NwlvpP0
3EDBUvlHIarSXuIRmAQeqET1GBsXIRCRoGh4XIoJxdE5R9tg32GXh89fAjEHbYO0rLgWvMriotT8
71PfJe+tbKhXokclaFvmF2wF8QOnFxaIiuUIcxppbgIVKB5GdGy9fEZfP232ZVm4h0wr3O3jnaOk
Vct4VMWBVuhg9eGtKhHzCOvBikRAQwAC3SYonYijCQa7GwMfSZ7FLyh1+zfoiYz7VHrRy+Ph1Uf3
dXyH4gQH06AGqV4fpBAh+CE/vOhyrORyXYh8g/wqykR9rCP+P0QYVnOzYmSleSWWExLuU32O5jxw
/rAW+wo2+Q1HoxzdLhSFTA0egcSy61Mjg/y5M1KxFRXmAX2hI0UfldFfhPZr5E/lPXydBRBiROlE
VVTwlVXouasBg+PjGvVNj2dQ16QbMaNiL5OxW/lK9a5YvpL0DPwOx5frQsnO6gz5bAm270Kan76H
ylZ+l+EQroSnN6MQGJpk60vv2Sb/WPbdb5kYZzGN4iELLwESd+9KWRQYKkSjWINu3oJKGYjuB3UQ
qoLkfcpLJ6sIXdN8Di8yQYaETWNE2D8VPgxEx+hixEOz6cmLvaE4en05v0Q1dhSGVWRf9TqfjY1v
9pgfFGZb5yuX8s2iAlED4Mh66otZhadMQY/WnDdjJn3xvFH/xHthHtjF8Zcm1KLD42Nk3hzj17FQ
WIIwRzvRVK7lyB1HO8Ol/YJMuPET+HtwMZKkRQm6Lh1cU+Ma5UKIZWjo5xqo6crtxJuATPmH6TXT
D4wA5ovoO+QhnNbN3ksoHuHWhwpSkJ6aESZobj/+i8Bx/wl3Dq/EAUHvfnpWmmNQ60/u1xwNPn+r
N4Nu4DSF4zia/p24GI2sYKU7CK//6cUFoZ/4YMn/AFGAsrzeYF7TR4OcuvRiTXmIBRsmvYhKwDBK
t3mArP1GENSNO22smxc/6q1/IGTKlQD6RmyD9IdiJ5UOap2vnb7rHxGjtj6TBwLYjitvr+ftzyhy
ypeo1J9bas+bnCxqY4LXOlYB5lmJaX4dUB3f9TE+d4+3gBp3UA8HQeBSDcS8gzRTCXGsfKxh+0If
x9QV3zTdy35qTZG+MQwtxPos0U/4tKzB35QMgriDQdltFJWAc9+Qypwu0HDqq9uzIOrZsjWTnS+m
HjW7psb9wotO/tAPH3ocDXePP1fd8P8bGYYFxjIGtPxlOn67X8KYtrc9eO7Jms1IQwoIIXqMf9L6
s1OmEG8HHa/2okQiaSM89sMmjcJxraeslnr+9/3LDQeEaAEzK6kFipF4NsRucgH0KnC1QoBj4+Bj
cZqwtdhgc9vvkcTMjyDdxmMHF2hDNqIfegNnuMfzcXf5//+XqO84jotTZw506bPW/JTPcRntWj1t
cXMq2/QSRguZH4zT40HVG+51EXyarrTTwYKq+HEMB3oCsAQjQI/oetOWbayfaWrUBIP0V9Y4Nfd2
G8EK9zblPdSblSOf0UkcaAtrJ+lm8xmx4vxzjBXU0SvQHoargdl574zbgv+brXzp3aGpZDq09Tnr
Qh0a5jV0nSE4GhUKo/DKXYhO5WTM0Ym0yP8YNqOJ+RrBVLpxq7Gp9o9n+nZ8EmaONmU11FnBMF1v
9zhwrNoog/DMfuuezDQpYqTme+9jE0eF3NtpK8TenfL+rZ4Fw1oz897o9PkBstgUkTnw16PrYnbn
GusJQoawFCe/6JAtHAE6vwdM2L1vzTn4Kx17nN/dznDfP/70251N+u5QEXEpURBLKFOfiDL3qH5Q
VozZxhuTgqKNd5I9WpjhhSNeY2LyvoKN0Mzj45HVOiPHm6ERB4caQbnRVPnREZ8d5kZsn6qmIzgt
EhtDIJcDNW1w0ozw0db7txaqz89oFMRkLr5o/tUhn77Ebd79REE1/YDvnPs+N7F7MRGoW7kFl7jw
92xs+YHgecjywQ/AgVXmJsr8Ts6ctJMXxXG6kRIZi67ERmnwKMVh1+quhHU38foy4kK/goCFBhu4
heutUHtBlMus8E4h1ey3UWRl2xS72SMSSu4Bt4qSU4EkyWAF+SYl6duks6z/fbwu97bjog5A2ExK
fxPyFRgS5WOmN+fKreZ2b8pE+96CI/4uRGNieWfLs29EQXQInR4tvMeD32lBo65BPZIbHZlzOOPX
MxBTg2xkambnqHPlu5h9gJ+XFRRAstG3mDZVVM72KRijznrLNITDVithtG5KCR/kaNqN92M0qmhn
hdM3lInEc9XU8XwcZnxdtpqMunAfydrN9vFcpsHeNbDuOclmlUR5e65g+PJ2+gQw1G5UGD9IEzMr
IlDGudd6H2MjTLpzVjRatU2KNnnvuUF26g0Dt5vHE3j7aNDCpzEEspounqXuWfo2iZlKeDFT66bv
56Sqnzo3nZ5Lf4z++NZkKKrxYEvoTZBXK0vl+YXdl1qKPUrXbCc4ZRvple0hwNqNCBa5/8DjJgtI
klaujtvJXUZGhY16v40SjnJj5r4dxXMR5GdH+uJU6r04+Iv50hyPu2iOgfzK0lz52jsTC+GInAv9
twWKq2zMonZmlB4DF9q9AUjQzou535aydupd2WvVmt7pklhd3z3u78O9QoJ/i8B6TRh1ZIkAl5Y6
zTdhpjVvURpfU6G+ibEdYmRSO7IoyK28QUq+ahU13abMms5e2WTJC2hFzU83zYxH1B4vaMNED2kR
4bHt7lvaInW2j7JU4NCQlNO7JvVZYNMfArFy9d6bbYRQ+HEUodggy/T89vnSHMKw1qE/ybCsvF2W
W2Z26Ot56DaTIOtYOTX3Zhs8xaIuS+2NS/96uNEqrdqchHXWgu61CUEmgMcVJZGVnfv6l5R1RQ6E
8gCKGIhRqe19N59Lw3OS9FyalUh3mWgWgVEI18GGn2AjkJ8KJOKxtrIQkY9mLG4pDHsNBgKOeSyi
9oteEwnu8b30MVqK5yYB9KgnOgZV82A/2TjFvk+lORnHpJBzum+5YxA8nhvxjB0LLywGZt58FKKe
55Ujcvty8KbDsmQaKY2D/72eRcRSPafjvTxXegU5DHFL/QjMwsEvtjaPUhfDvjac6c3Qr8LPb5/q
q6HVGyGlXKLLKUkvUjP6ikfTqPfzWOFlSZ8ANC+6vKvx+Z3PpYa46HqwYzxTTQowT6oCq7L0c9Rn
zV43OwxnaFpg6qnLrVFmSBKWdrLn+tJOjy/5O/cfBGZABwRNFBbV0+H0Hhr9AOzOMQzrJTvEuNtP
xBm92fGr3g3uB7qk2vnxoPenGHVWMGkU7tXPNdMqroYuS7G6sfttXZr/QBzR/sLRr9kVBjbej4db
7lPloKDLQSAAZQZFSzUqroLR8RuKTpc0xY3rEgtj3jn4X1q7VI8cmkh61dZbq8ET/Mi1MPWHpu7c
X49/xJ1riG8FP0bKTz1eZYWhGyO8ZsyCM9LD1TvDGbBenft2PyZevxL53LmCAPahQkuVmJVVZR7G
eAzR7GymcwY4v9oGbdvkB2GGo79yBd35JhKdJdy32Do3TjQjqTzmYODzI3umbZU29S+SyumrZhXD
X388fUtKhVSCCYQZjyTlQsBhWUMALwOmmfuHIPfRdc5kPn+wcM/7/h/GAjAJNo2rh/Gux6oRqoZV
hZGWltnBO7mIcSTAX/elJ92Ve+7O1sS4AU45RMGlnKy8mQ5SGAOM8vBiu8PeaYKLG+uo9SWleDPX
B8lbqtcuTBe5JlR858ah/ASnD9QrOg3qwMRZQpSgLy8EY8FTM3j9OcZP5VDPU3dB8KnbzOb0Ejj2
Wlh+58Khj7wEXaBPHCStrid34q6Z6VulF81Aja2PkHyvsyDaj1gLbq3AwHojhnT0eEXvfC19MDrL
IKrAPKpApwZnlsYaxAAGo+2ea7vWjw0w+M8VpoURgngnutLjKQeKuBINvN6fyt2DFgapD3kYObEq
L+Kndp3Vpj+eQze2z1qXJgdbpOVusmT+3q5luaX92otNF2sy36VRmb+0ZdK9n1spfjktRdEDkpZx
s9VQb1npgN65J/htiMLSyYIWoOKAaj0zAk0GLEWNHdNZyzEL2nr6TAn68fS/npirWbAANqHhA1eV
1+0GwGCEKQ6owg/OiejC7qmh0U8lOOeJf4M9evYjw6c+3Xithg821plTdNaMqhPHiT1JM7GEmt24
QXGRgTc/CVh5Pwos0fWNY2ASuUHmcZ53wWyW9m4Q7RDvMXhZqnxRv5g7tWLSdqHjwpPVcAnc2n3i
Xzq9c7GYDCK92AVsg3lT5cAIKApKmx1JEaXHIXe234aDDA6628fOe7319QmWjz5/agcB2UBPMsD/
uCHP9V6MTpZuSOertyEGVb/oJ3R/ZTIqnrupjfEkanxzPuSJOXwO9MmHEZxOeHBrvtGXByECpG7G
NJEfg6Son0OjFMUO5IOB8AYadum+orzyFVBu+yvqMJ/5srJA6gu5rA+FAhg+NvtArdFzUpOglR0e
K+wBdALn6pDMdbibazDij4e6ufEYainCE6tw6xC6Xp//YCqkXYO6P8+16f6qQkEJMC+CbhsnxjcI
fxa2GvaPNOng5Ptus3s8+s2WZ3SwaIt9AduepO96dCcuxxxhfP+MFGVt7PUimIuTiQrTWl55W38B
WLDop6C3QOGbOPZ6JG3MZ60IsCGNRxrYadDLHRYy5jvq05Se/fanV2nRuXYLuDhT4j+XLfytxx97
W/XmN1CQA1NDxMGML9fib6mPjtrakPgEAkmVS8yP5IYECR2v1vJOPU5xT1jNfvRbgYnE7O5LuztW
XpOtTPlN449fwBNDA5MiFEVRteHRhn0bWDXus/OkTdYF8FlxCeeo+zboSf9tGOvgo+s27kX4mXie
zaH6aFuz+Nqj1Pk+s5rhHy/x+x//YWqIxRa+CbUhen/XUxMKt3QGxEHP2Ju5b+O4sxY97rD5l9o/
/Dsg428zb26PhWf+sN2+2Q610DGxQ6Rp5Zfc2ZIW+BPKO4ua0A1e2jITgc965ZxjLTE/WTh37PCV
/dZDJ//byQFLtlDCTlrjABTxYKTFdfdz8K1iP9mt9RIZTn3kaulXms83oR2LhgYh7SmXrh0Fkuv5
aSuCI2nY3dn0g2nXdI79hKbzgLIDEvyPZ+DuUEt2DsiMgdTLR3PB/FQVsY4tMbbLomSR/pLj/3F2
Jk1uKuGa/kVEMJNsAakk1WiX5w3hEUhmSMZf3w/u2x0ulaIU567Owj5OAZn5Te9wGE2uzbeXQoqP
330Wiei/kkKSiBL8XpUeaes1dpFZR3/FvvZPQosHm7BWoqO5/f3fEo9L9ISaGU0KMKGDClNLwf/O
bWMcQhSf5/aQLpPzxwKkBdykkDj4rjHyeCEGHM2RoT0QDU3P7jNkt6bQV4we8UhZPDjMDhf+uM6l
joisp0RYmH1t4u+XiN+tnOLfeteOP7PJsMkP4lz7rBlVQWGiNOe+dBrvZ6cNfRFivJVBQEFF/AQI
Bef0wii7edcwcrYCT0zuY2/32kcfzihKX3rj7JkvTdk+zVG0Q23F7ku89vT1y7hamRG6+EkXgJ/K
dg5zVaMK3NX7pB2eUKJZdoA39OrLXJSuCWXcUGU4DX38q1K+fY+m/PyObsDyu5nL/nuZD0MXIsBU
/DJ7wy8OqdbaKAvrXvkRusfqRK2d2r8INR79PC+p192kXKL1hKffp47hAbMKiEqfvX5x7dCYfSu5
4bpkLm3p/YLHM63iAcPhXFNB6k98p3odveGZRlOjPzhiWqojLRnlHLSm9b5WM96hX2oLT3gAS/Va
IpbtQqUtRLtD8S3oaEydNAtoH3/sA16ZTU99sBpD68PeybB1wmK0fO4yPUO1xu/y5A6Igipx2ACf
iOwvrNjA7kxRBxmj5xwJn77Y0bccbwqjX9JbzYWGEBl4TMMQdJc+jkroVmaYorhY7GKvxDkvg3Ha
8W+Zsb6n2lZ34Mfa9ba32vS7aw/Gu2HIrM8TRIRrc2jwMq/PArReBia0Xgn950NRL5ej5sQt4E4w
Xfj12FZ9txY9WAt8LQ0n8JVWwsrRLPcZ4WPAVTGmq2mozavWhXWuyweibHrbaSu45gX/YeZtfhpX
IMWmFPdBX5UPWZcVd2Y5MWXtSmU1AeAiPtyEna/L8AGBmiCZRFrt7bWLC0bwffUEeqrC77vIRBWZ
lYtEUFnNzZ+xmvzvWrIiNVKv+vjBgBptB+Qq5bNe+z7Qq2UQcTiPo+9GcbeqP4gQwZ0u8gyqpEqx
gsclUeQk2/aCuN/UWu2yHyzaSAyM2iZaq3Uj4syphg0PXMvv1eQhWli7zoqqfZe6j9ic6DJci6S5
re2x/F1UChe2nEHm/ZJ2EE/j1VuWY24voBfXSohq34gSuXEjGwbuGcvAthh7dmYN8J8wsp+cXifw
5INnIeZFPbpralk/64luPCbtDDA1X+2GUERoCms7ycRBy7F2vdm4CDIwGpE9ddNYfvW8efozpBMG
4aaZiWcsPCDdYnKQ8eST9z5NveQpqbzld2fDiIpkquEkSViu7qnBsizsStpAcJSQWAs6+Bjfcqrw
mpuwn6YQtgDXZAKgumQTNC2ZIbZ832Zrqp+lO41fLHucvtF40LxA1wxsyS1f2km41rWBMIzRv5ej
/FB5Kl1ChRHSZ5o//S6H614Hem5PIAIwpO8Dy24NK0h8HmhcFwNqgO/kuFlVWnYql+IGREwXYpGK
3aXHVglEoq0BtdtJaSNXq243VQCZwK0ecH9o0ghUdMt4azQ8hYBxlw2hm3W+ikrNSpGUH+0aby+4
//ou99NhCBCQ6e4yQEhDJPt5fb+CVPxN2lKoMG6F/Oj0sviGTEb+hWGfdwKWONC/9+0GRa/JBBDn
u8VyQ8LRxAEikqYIZcJIJ4jdUftY8g2dUCkcEUJL8/A1wyoASlhBDPIjMsSuCDkn3Y7gB88wyzhX
V0Lt63KUuEcOtsFPNzWwcxBWX1TwzzKoJpshSBIKlSwRZKZiR9GHBFXSoaWyCJx2JBKKXjUqaKJV
CTrWMMJmjn8khehuVDGLd28H5lddAWw/wBUC+4WPQddqS5L+yVQlPg2lUc3TsTI92YRW2uF3Xxrj
02w7nbtbRrWOO2+u62vJx4Xsy93yDoZPiJg753iswa/qNIcJd0R9NcXatx/E14UC8dow7fUDuhu8
DNYNIy4y8fPCY/bckdx4wIZWzPfVKu1I9ZYVpI2RAgUZsx2A5765UgFcKLboYG0ET7DzCP6frYoa
fLPqEln0pVRuICDehqMwp32yOOVDM81PAPrBbxYQblB4SP4XqS1QSRthDV4wPNGz+gNZW7+fhsQ5
aprW97eVU7hziJKFt4QzbZGVnCU29d9lP+O+Y1jypx+zB9j6TrO804Q1G5+cSbrJobB7Yu3iVoa6
8oYu1UjwoEgLNhMmKrUtSP6z89KKwbwYMxcRXgJXd0ehPi0gaFs96tFyu/X1dg27fBbBdFWOd3v+
s2SUhXkzfB2A+ecBWLYe0iBml57QdOo+q4QG5yFxbPM9slXOD2BBBgzNjIRsp1xYYaGeNJ3cd/xb
yx5Oy/hg+MCNI38qSea0d3E6BfBuEhOf5sidS63YzIxjY5fFsCeCRMdcEKE7r3WCao7VrcB3Lljj
xCO+oCUalMiu6Tutw4Auoj84zgH/0oRvce1mOsiFbsrujbzmomhi5Tq7Ke/bAs4W9t2RgLGdBnky
GQ3oBnfTB3Wa/g/IrxVBPahBA+FjcxqOpTYQH0h8yyJ0ejPB37se0T80/NVAsEvznzEsqI+927jf
yGnKB1Gi9R4k4G7asHR0DJIomMtu37sx9mp5X/oflZ5YSUDjvcV0TShMjSBcORny/3j0km+1EIOa
riv6sBJSL4LFRwKcD7r+5+4mYxyqCqRvgT5R6p6Vld2gwyBLC/1YmDl+GhYiu1G+iFQCb63fTbJX
NzXTwff/9fb0aaVspFuyQ26zs2LNLtVqW72G+4Ecq30B7nlPMYILuocyfht3WdQUcNbfXvT13cKi
gMnobIIn5OJ+eXBGNGIdE5G1Y1dts3k2eRFK5nQ7TfOzJ0vNLd6suntMGR/A8/ev5q+vr27KZoo5
IAobbvmcS4HhNURRjFlOk2tWgduTPyAGbN/6onRCozKd0JLVh74rh0OW5zlJvmNgoEvaUKApFNgW
sxhm8dcMFLYG1stDzc9CrcgQm8TLK2LApOeJMjpno0xxspeu1T+1uG3tkLzMd2tqX2MQ/S1Z31pw
+1D/3GB2JnvkgVOMq0m8nrVuWYjhco3apTeDOmkYczlzEZKWpVSfqR6VdvE8QzWLhtJc8NNunJC+
mNxv3Wb8yyn1394pryfVWysB7C2RiC+GkMLLX1hOJRl0bMfHqZ5aKJBTZpHBbWaJUddrlKpx19qh
J33qA1fU9ZdZSAGdrs3ErtbxS4+6Obe6G1O11L9NZ1ZUzWredp3IumI3u2mGqPnUiyeXgIoSU1/G
75D4FI+2mxYnD2OgNRJS2faVhsLrEgqZU4BnAJs9JhrnfKVRpTY6KE58QCSvPSCGpCZwTYaz970s
ubazLp24v+KhHnMEspYzlEyumxUQM05cmTXlfm1zXKBn/IswXyrDXjeSyBvUctTGtkbRHSH/tz/j
hfP24lnPOpq9GJiViXUzhmbIAgNQaM/FLGWze3udC4+52Xxzrm208V/hGpKsreLY5TEnEJP3opDt
Ke/1/N7uKgxO15JiPB+az+aqzMDTlXF8e/lLj4mw90aUgybHiOzlZu21ZnU6UWsHCwUwvGuHCgME
ioNKvzJ+eZ0SIs8qmIaQFNKh/Zur/3Nux3hi1pBLcF2jbTU3TKiqd+uc1Pd1XiLNIJyawK8boztf
2bQXmmBMfDAv4/HIevnP2SMO07CS5WdHbanWFF9AetMtTBbUDRCW0z8tvNvPtHOS5KT0bDg2KJy3
+yRvRjtUvVG+MwDNywjAYCce7KRJ/JNMq6U8xKbCjgsLEeMGoGssd7mjYBv4snCwLefve18s0YTd
UBRF0NVYPl5LOS8cSIF9A7UpdzAUu7OoRBum6/Nsbo9Tm3YHNyUHSirr+5hpaVha2h/VJ59hx3cn
3R+XnTZXmF7M47CjK4GUZb0WdVgVQ3IsSmFeU/+6MBPYEgN68gD6QOycq65oKGcCQxSbhlRun9A0
jo9N6md3U9OOoQkEkmbDOlGSppP16E+9HfnepF3JeC+8IRrf29gXvN3Wc3758bV1LDt9QA5lTmZx
K5rYDnpdL/auPmvXEMEXYuEmmPM3FQJjd450M1gsdYZaPy6+aPKjoxmrFmnM9OiWdrn50fCW7KcC
gFQGpjl771xn8IawlDPMl2yw+z94gzW0vIGeufvO9+ouminX+52biHIK+jj10sjX3F/Q9Oyvs24p
Y9cN1uIHPaywX0XRac5ujmdh0ENYV7Q8YDm2u7gacC/S1mJ5byKA+UDMbH50aZf8NClyf7fOnMQ7
gwZ8y8GHgRg0sqEiN9E8+jbHq/jpxeX6GQ4D3Ss/LZo5xEIyHw80ZqpdzrX2PifgdQC/B+tz3pnl
H68bG30/y8WWoVQLikj9ohxy8kItIvJgOT34SWIWB5ZQ33CumqBF9XhlCL14ku3wmS6o2I++WB8y
0+6Mr1j9uc+xRQtv51TaYITe6nfv3CxHAXellOLlNE3z2PnJWoem0uzstndtp+a91xgYlZmVRLja
LU0oLdU0V26Yv1XTWU4CjWgj5wPV2PxdX24yMdWWr6U6apQe1Xy8Jh/BxW5N6ziItYCG/6ekmbgp
EtQIdGd6V7sfO6vsbiqrhZJQdTLMa8v59PbNjqoJy57/LJIyrnfSZfr5237958ptlqSRXHQrTtoW
MPAVhlQ01DK/mWQz/VT22n+1GxQEwEA57c+m99ouNJp6PoEG8b/TxEmoXxEnl3uZWxAtjTUWYm9N
lEOhDtrxnpb/XO7jxanBF/ea84Ud0f8Cv0tLeYA1SyeFojzohFvSoF/ch7Xxzb3QB6WCCoGe59o1
OfGTjd5iC9g2pzuqJfnOxbiv4fcK60fdxzoMcb39Uwhdi+qltfdI6UN2KMdeD8vCb09FkgxIaTtW
sy/X6ldmZvKp7fv5J8D30ovW2B3I+8jVlaGWz/NSDSdbb/tPC7/ktnAM5OTWSdQRnSh0Ka1qDDLZ
uV8zvzE/uc3U3eolWabFvRGuUnFYydXWXdXp2Z1ZNHY0Y6j+McFTiJ59mn1RCk2v1RqKD11VO3d2
nsVPRt9XMCGctNSAR/op/KdY+5y2Y3dwqnrpDp4x1dWuK5EFEZ5Ud3baeJ/oqE93Fli4Jw2WhRPw
+vs9wXy8UdYqbuNc9nsIiAiN13b+u47VHzUP3qOYU/3WxU76ljObh4tol8C2y+UGQvT8LfOy+LZQ
dO6Dij/eeZx8HBUS/hknZ+ISNVwVYd1D8R2dTr1jACJvRhmzdYt8/Qa0rLpDdcC8q6jDkFcSE6dU
E8aDxxjpZttPoWll4qg3db3eAEa3ysid1HCfJGlyE1eN9XNw0gUnAD/Vdqb082eGk4l+pfn36uKH
g7W53v6PofY5MlViuDqRriE1UBUWdnyKEBWKOq2/WFO1/Hj7rL26+f8utqmPbPaWr6Tul75DRqxL
xUGPLWfvqWw4FJLQn0uniGrlXjOSvrgetSBdLjj2r4i5sAhmaKy2OBSFqT1ivQjNXBfjCaXWPhQk
rP81ivJ8rETuhMA7ecZZ0ZVWzNys1EQ6bRn0JzoLNd7BZnJLCHCe336Vl74bkClABAIZbpDVLy+t
WoxdbC9Dcer1uEepIvOrn/DZZTjO9Xxlj1x6jf+sda4Y42ZJg7uLuR66BdoWrNR1vLd60bzz6SXQ
37Ft7Zqi8eXHo0HIR0Oi0Dp7vK6eSj8pFfbIiBVyS7byIEWfhxqmdf814/770f7/Uud6iFAUB2Cg
SKe3HIRb9AaYxoAKW4oQ7xVGB+torr87HBCvYSAuPiOKfnhMMbBkxPXyE2oATPs8GbGHA+r8M3cG
TQtgaqKjbmfIT17Zmxc/4pb8oo5D/XROfFnLMh7qEiLpYI4zA0i7zL5L2+78gFhh/BxneS3Re1Wy
bS/WR9toc6cBc7o9/z9xNU7APgE5NQ9SVlWQuFYtZ4L76tZ7TH+bNTQzHM+DBSFkRZvOXIs73VgI
GW+flFcVFUfEBFtI/23TFzwXq/e8tU5So4uP9WokBzdPyqdkU8cR+ehHfgfUxzGG+PHtRS+8bfrb
NDc2wDqNsLNiqqhX0cWGk5+gOyANvVr6YfHA2msMk+7MvL/GHrm43qZJj/w3otXnkjxrbVdY0JbF
qeyrxY2UY8BS6Qt9+K4aKX+IZNHtK5X/pfeKQiqJk7NNE84fEUnKxNSWtjjVpeftq6T3dn6cJJ/z
xWJ6EDtTgOz0Nc7upefkQxKvzL/Ti+3P/9lTRBUjy9BYPwBumQ4aBjY3lavMPZ09cz8JIa9ErAtG
1iwFh3CjirORzklIUnPhy7t9dZJ+K4DyWU0DwjDOzNtNQFmE1DDOo2UgyhBINKO/Lk4yfIYtLj8q
zxnrQMJb/pzka+IEaabNVjDWmW2FlaZl+NoN48oAfYLBBbRjfo+ZrvkkEdwrAqMUMx04GAa0rR0H
3KKpwi7NvvVq7d8Z9aL0oG2n4is6j7AwyJD8B9uo3NPcGFUSJWzzWzkjahQ5zFmAOtaee5upps9C
Z6b5ECJWqO7IXcWVYvvSF/r3uJ21nVvLx/esHwuUuhfk+ePWSvcEqyHI8I/9yZj0v5Nr+UKcMbol
G3rvnNM4TmNfL5LSVaph/urpZRqaK1OhoOsX7+ssjfZxLTwvylt/vkLbfn2DYzsLn5fpHQNK+pkv
d+NkJBMDXhNszySHn93cqiy0a1v7qDV1a1+5wF83CjZKD17ssKhorKMy83K1Ed6bZrHlD04uhifS
3aPb+u4NlmMIYhXz96JNxig1ll9Nkj9JKrorP2C7s17USdv6m7QN/QpSxnM+rYcjlZjGKj3lDaCv
yK5iS7vvqDyNK6/1daG4rcTsl+DuohLsnHUjmhL5trLSiyP8MKh/nApG/Y4+wMVL+uF73Pd2d2Iq
WA3v23IVH/12Xb1IzePk78u+sT84TbtWeHt32wnl9LqoScrG2799yV/6/ABkcVvhptcpKF5+kClh
AK6NbnFEL0U+lnabZDud7R8jYFQ7799e7C8c/dXrZ39vnAAbfpj5cjXGubo9T4jLCVMikSDLKTdu
/Flg8da6qQLS4okGOqQW6yKKcXe8gU5S3mRFqx7qcQNVZMWUvk9WY96XSZG3QazENN0IIy0X5AbK
+oPXWsbnXlKBynyOe64OKCk3zGNzIDZmWkVT2Xc/YmR1snDO9fp2dqsYcAdVrwwTqRHNU5+JXWDR
zJFXtt+lt70RCDFPwr73FUeAvkdngJUp0Br3YL3a/pM1NHGkT3H6+e1X/ReGe/6q2d+wgnxg8FQ8
L1+12flAjVdVHAGjD+lOaavKwfpYQxXSL7GA2DjNqO3VMow/RV57eiDSVTdvPBMubGCkjf+U2xno
Jns1ey1sO4mmglfo88mrvNi+G6UzndC6Xn6a3NGfnNpq0sCbiqbdw+lN1Z3KWnktD4LnfOEAb/uU
QwUxhzrl5WMlnF3E/Bx54tf3P6xGiIfRncqfEHWMr8y7kw/G2pgnXNqxZq1NsbNNBYTQ75p90yzt
IW4NFL8cS9ntTvT+iGLMpFuRhZEnTPFKN3/RHvD2CMpYkWFmawTSDaUDp24aO4Shv6V5U1zed/aa
7DMfh9Wgm4f01zAt2s+RsFfvsHI19dMM3IpeVW2NJ6+2jCPucCOwfyx3gyQXdhcQiq2HOUvd29Hs
lwe5ANU2wE1u8MxEHf26m07TTLAJhTUlX9yyz44iTfz7xKzmrwqCF5p1ff6JMnwb/04lg26t7nsK
RYbsQcxs7KOH88aPJXPLm5TWlNgVKs2/MGWy72xjqcbQzojT0do3/adJ9yeDTnJBvqdSPvPqOxjN
9K33Mats6wl0Wv6tm2znmOpbYsadoWNgiAVFmGut+Twje4R5e+7Q50IRGXEnptYHy09FWGZz/M1E
heROSoGQYZLFUeUa/WPWI1yDFU+7d8UwfpztdBrow9diDZqhiKOxceX3yujydF9YYFF/WUuX7GxX
9fttNj8HpZ926y0oPLpS9FKt5AGCEa7OPV/PHNvq/WqawzXP+otBDM0nnMNgvYGfPEsPmPK7dsOU
4+jDgRn3elt2TITtZg4sDIegeGjMD/bSb+o1sAH46JEizrx3/E54394+5hePAxNNhKcgd75yFlhJ
DYra9LWDRG4GCdoKaRIGFA+kG9qPt5e6QINmbsSpwyaNvPWVbxR4zaQWC8B/T83WwwZLlF/oO2ZM
QdIxFOsoD44723s1FfKZCr7b0ZlRe1CLxpUu7Ou0nYHkPx/gLLaaa59afjMIdH4b/eDEvvvcJH0e
eQ7jJXowAG2aobky7L246ObIBiVwYyafdX6hq4Hvq31yNDE1uySemkeLJCJshYO7ggfaMR9ndQWt
/joT5UnJWIDRIK6BBO3L6w71u8X0PMZVdBPim0TZT9woxb4qwS5KY/L/F/GJUTb6GuAOLPAeL5fL
y47arK5w+MPybd+PJVKE0+I2p6Qor2l0G9tvP49QKDgicGKj2A9E7uViC9OS3DdzilqMqNUN7VYc
wqUJHDKAbSVb6NyaP9wxFKvIA4yqjIMKBZ42BO7DsL1PRuuzb1KxgPPKevG/SIyg9W+WjyRvzDNf
/jqthOInPac4JmrTkm573XsQbq8WzGGlfo08dOkcw5OgnY2Mkf+KFu4swElJTPzDME9VxCdwT8Vs
tXtvutoJu7jU37TAgBT1ynNOHwH5u74WH5GSKYZAH3X5wU+rqgpNWGrXwDQXV8PrlrEgGnlg9V6+
xjSv7KrMcLw1kkT/plKs1WbmBX3gyHi9ckJfN2v44aSW/+NBei7QbxpWPXFRyuPoonCWqB5lCDDS
oa3Tj8qnki5VXKMnMBniMLUwUK6cnm1LvNjQKF+Q3DLiB3THzOxsQwNRAHaOX+ipm414jmZo33Eg
GvKVm96WAomeElfceUryr5RcaXll+Vd3BU1Gg+IKRhLXNELSL1/1qlpkIpBfPaGGJI1ANjGJnLMi
PBa36WFRsZbfvB0SLq2IAg96jkiFspfOrsRYtyvINkiF0khe7xIr0/a+N5h7EmoctRHsvEr8+tvi
O3vHNGsAIDEFB0lxbvNnO4tEKYmese1O1t1o5LAbVGbvrNJtmGl63XNLtyMCOGTuaSBlH22Q604w
iia9qddVPcxM7CMyEjB0hkTACT/TSNfH/HHufOdeDW1xizr2in3VWn0D/CJPViHyqMIL+yBQa77V
YS2ForF+j7Pn71sYE7cwKMg/evhWaV2tkTvq6H6Ar9xPCnKTi57F0dQgn+S2QgV+8Pwmsr26P/lm
bAUxCtsdooiMRcp1ZIbG6HDeoeHmH/txaoKpHZ3Tqmb7h2w6I8CA1r7pzbTcFbTSyGwr965a5zFU
+DruZ9MHkjeVcnlOTSkfUlzLb+RqNPs1M7UiqNayf0ILZjwCwZzDbIGRyrTYa26otQ0m2LkI0rbJ
ogUXuDvUxdVd2mdwSDsz3o/6VO/LtMnvRnT2w3ZaDP5nYzwVafWn1pLf45D2B6+ZfqMFRWHFJPyU
daV+15moMTKBM2/A5mfB2KQWzAdQW0MPEVJD4g+sQpGGdHG1XTv7c5DEqKtrc1MdU1XCLnXyKXSs
UR08e4YgpiFsLJNhCkhX+yeKvelBR+KIWIWrnaPPZkS3pD0tjTFjgjLozjs5r9nDVJZ9JLrV3hV5
bpsR+MLswekSjiJOHrhgOMw8eJvCoxKdXDecvQG5kaLI2nuoDxMu8Z5x0Os5oywaXWuH8N4m3o04
awJ8pwyMbpluRiy9zKhNHOc0T65NvPDTqDPXMdD0Weelj36yX1ZdfPESiVNQowYkqMtkFxv6rdG6
a7DOANysxQAShldQWE7eteh24eQyvKJlTx99i71ngd73yMH7xhPHeVxhqztJBiPDNiu0Y4TU1i9p
aSb+laztVSiAeUfWtnWx8aX2nLP7SRgYgZuwpY6SbAlygOOEg6/Mw5z3/qe3L6YLNzGJ6ibXY1Nk
U2i8vAq9vmg8lFzcY8LuvS/tRLu1MlcmIZ21+JFBCLjcJSGlCOrB7K7BYV6/XO5/pIkYhxBzICK9
XF33uqrN4m44VrZZPnLxjoiaQt6Y9i3Mp8cqs+trXgyXliQhIZXiHXP/b+/+n56ySCzZLKjdnmgw
Og+o1NV3MyrReNo3g/OV6dd0TXjzL7v15U2MHhLa7lQC9JSN885RgwB5TSN3g9uMZR21a+ul7Fcv
taNM5jQLCo7bbd4rtJKVOxvfeloLBuSAcbm1JntDPquxeUyzkoM3Sk7Bztu4aGEP2edxrrXh95DE
UPowqLPnMEE8/ccgpfmQGwVHPZaDd7RQnMTgSGeRiB9b36XlxljKYje+snlfVz/QjZm/mpjYwO8G
QPfyDa92WsR0mbQDSizYKhqNJqa7LJd+F3gKi5nEuaO5B/E/kFktFShcb2WTwRXjppxBlW3gEDVd
Udn/Kw9y9hU2jWOGtTgxQUY+O8gqFzVws7w8ebFl5FGLzn53yFXqfhD5oqb9ZLegQvqtzc6Vm5jf
sJWGEgoPUaibxc2W6iZP++G9isUiw9pEiAAVOeTcAZFT4wZ9GjcwysTU/XSlM37QRI+LLleqmiLX
T5w/3uyqqIP1E7ldAawQ3UHQPbjKtFY05Ul3KtmCn/Oq7O5SYRd3GbnZHzfO8x+qk9oSgHdadQSK
c+MXZqHeTV55Jprn6+A/b3oZSYC4HncwI/CmDcrWlcZTvXhC7pq5QNxPFSXiq+vkt9/1JfdxM81i
IwtM3af4b9E7CRgbgRgv6EuIQJdeGe/MpZ3SXekgbBDVXbx8TZGLlzs1r/PMcE0ziLKbSSYQlaVE
L8Tt55wJYwXOJ9EsTOcMQzr7NCm641iXag5nVejivsVa75ekm66HTutOn5y11f80fi6aQ6LDtTt6
Zut8a2VszVEDrDAP0aR2f1ntTDLSpUsM0H+0tqkeEofv374QX2sGsn1RJGLEgHwX8NOzciZGZWah
HYg+wFppNaITrj195CDlz/HkiG/KyB3GmHJpnZ1SkNggqK3dKUXUEyhz5scpvHo8C3KVlPfgDzom
EybqzoZsQRv6+lz6ASnKjJEUwJP3BSzak1HXY7t/+zm2GHG23f99DOesnJCDq3dkZmhte6DcNX2Z
m8gRrfcBwVPzYVDW8N6k4X5t8Hxx2U3iA8Nsqv/zrFN13gIPoZmPfus/dIiPRjmt8t1SQ96ZMfk7
qITM/u1H3S6U80d14FX9P2mR7cr/50ovuD8GZoPLMa1l+xFNySKG5FHLaff2OmdhmdYwkZLCxWDM
iyzQuShQborOAm7nHWIj9sOpqRbSyxpvmWa+ttRZlPq/S8F3QsITgWgGAC8fSUkbtVDsvg4WswWI
hwVs0VEONByR5THoPl/ZLRcf7Z/1zrAstixFWw6xe4CS+sP0i+ludcx5T57lv3v7JV56MmNj2nGy
/g5+Xj6ZV+KePPuslJSNOPmr6oN+kvZnXWnLgXz32sDw0noMDMEgCVQobO8sweFE6lrrVXRg8wVS
Vw5sBm6zP9cBvpOkOWhN/1ed+79fD70fCmw+HiCOs1DD7R5X4BrdA9g6RpObNFAZEJuk3I+JYXUR
njQB6C7vSRFoxltj8WMnEqvHeMWcLVxBPbCTP5bYkZ/efvtnx/PvL0PsDfAx/RoXeP3Lt4/w7dys
LsKPpeUkH+d4SDoqvnaFyF/695ta1N7MUu2a1NSFjwDhET9XPFaETivr5bINharIU+r9JB8XI1hb
V1WB58vhM/Pc6SegS/n77Qe9sCJfHK1vbgWe87yb0q0JX91khlhKx3lYSQgCM+vGR3hweTg503+U
mPz7YumvCdQvwS+RTb98wsETle4q5tJDWdYPxjAhcY6eqbfgTC/Ej7cf7uzC2xbjdW44m02sh67I
y8UK2n/LYGkI+2Lw+BGOS3rXC2e9ApU6795vy7BDaOIy8vbR7z3LzsvJZTCGCeAR8aXhMEDCCiZJ
a6SqHH3feRoY2sKwI1StSDIRAofFV+X/DVrz9zdsvDZIZmwb8MQvH9Viggbes7MPsx63w42BrUuF
17oGUALabtow2GjWa/XXhfdrUR/QGDI5vQwFXy5a4gtlt6YBWh1A9u+K0dNerVZy5Ste2KIWKuU8
GPrI7JyzO76fbK0CipIejVwuhzpfu/vGMfL9oKaBrhtGCW/vmovfk9U8ndtw43+ffc8qlfrAxJ/E
3NafEN5x0Zo1xccmy6Z7Xz4szq2PxU4fq0d7sMK3F78QYJiEOBRCOn16WCcvX6kfg1jH85e2bZUW
uwmlV8hpevNuHZdrHKkLXw9H2b8Sgd5Ws2/v/Z90oFu7FKydVp6qtLFbMnDh5oEJOP5arnM+Od42
J8oZYDQAYtGp+Ess/melYVByFEaiHfVy1j8Z7WID6dOGA+Yp81fYMO4c6H0/1LvMcZsfs6nXJxQm
07tM1v0QdX4RP+VSoBORFm76awEHBfyH2AGpaR4Uk8m5lE1kNdqoh3mzqvdpjDlKYOhF1kTmupbX
TAIubEl6ABuLjScj9z37Sg3m27nTjdphtevxXdnGwJZQJse9cVzi9GsyxELfv70xLi3J/UKuyiwd
fvjZxTnB9q2ojqBwjmmxr2lT2shy5+rgThJ1bVgQu7cXPOt4bB8N/jQEAFQxQXmdT6dac7Uqt0yH
Y68t8dPU9enXGfh7OKaGcVqM2flKDTfDb56H6O2Vz7ruf1febBhAsPAL/g9lZ7bbNtKG6SsiwH05
JSlZknc7Tpw+IZLuhDuLO1m8+nnofzAT04KF9FE3gk6JtX7Lu3Dq329McHx2P3d5dkww/+hOGi3A
2hdVEf0He7Um7wUJL3ZmhcZBMLaIYSNNU+l/iax4+xUgFQm+iGJ14Czvf0Uyj0ZPRSI7taVtXLtJ
XQWKa/c/W6xZ/v7Qs6gcDJhma8lls52EpRh656UKfuco/XhjMQROYXUvtLKyC9tos6q0dFffAaos
dF6BYm7fexg5tE66vj9KRAafR5VCMTgZq4ZU3i9PxPI0GDDXrujbi+r4+bpuL9b/Db6W0ZhTBG23
PnIaBVAYJFC5hLfI26xrm6CPkwbTng6nYc1VKIoaxRCi4K7uktRwTqZOie3zX7G5Ybc/YhsU9Fwp
thxEcbKiyH0UkV3t8MNxdnKW0GE/Hws8JLvkXc7F+4gg/RoicJIIDN/vollfUqBERnaaGk3srDRG
80QvUBuInO7oSBU3HydbroRhjL8Ut8VTWBu/Z3K2vrSiXI5I/bS+Mekt6WFGNTnXvCc9GwDqdzYU
CtSecx0Ir+fetaLt7nMsJwKh2sWtrsXpc6EmxXOZ5ObB66JpR2C5nOietT8xddR2UyfldenlXphi
9O13pfwHM9IscMboDmkOLUxNuC4W7MWhnc1gSTPUYNTeCFo5GkAxG/P7IjQl1NpWX8nJ6lFrIdbO
vYToXnZwvGgKhsbSNCgzzSmEBgPlH1jLXFVjiZTUFLdK49MEr18EneogdlCTB1GVU20BRftrsTzp
j1Y/BnOEp6Q+QNzRamuA/lM7J2Ly2AfAOYK3MTvUvIzpRZ+V6iVy2/wn/JAMJTpnlKe0sq3UrzHJ
2q/Ck1OoZpUaWiNKPimVimdn7AwmuZu0u0TBV32KMLXGK3MOerxfAmjD8hhHVfOiiEy7HSQERNWL
xTGt25U5tLgLBfyihhUY/Y7daLyVi6IdSulETwZ95T0pxjSi0OJqT85oLL8nVzbhhFXBrUnMi7KN
VSww7BJtJXkJNczs8lmf5+Z5UPXkGkuK+Yec4KohRDJ8nbJ++pmgRkZd1qz3wuhWTClbI7KxQRYJ
ORHMtu5Y5NkUTtVc0Ioq+xv6LOK57xBncqY0mv26isYrwO7q1ZJXJF1lbKUPTq3PO0B7Bdo8Jg+a
gYwXrYh5r42VewU9FZBjSmUPmkUeFE03hqmFLhzItCOsIQuL8rI8JbMTXVH9v1GmooSwlhlHM7K8
YCzVzq/ACP2s2659ReCKmwcSaeCY+eK7ZVP4idXDgKtdx6/TstwZxcz9kMX5k0dnYXUCSeoDCdGv
wdAT9l9kBWRwjp/KKN15SH8+UP5tjuOouP8aimVSZyuxLAmsephoJZoj3qSZDD00Mh4LxyuhxAP/
3cUaImd5Ek2PtTCbk01Rxp+UZrxzqfrutL79IakQHWD+Uu1rs+w4tLz2wk2r/QKC+WgWsxpqQz75
o1NW9xzD8crthtpvVVUNE0q3FLrc6r7Azuq+jRKbT14sDAHTWtyPs2XsqlH2SHSYsA+LqAvqNBpB
THZwHnO9xNozzvMwVdT+1zg2sP3iafmqlDGSVHLoQq2w5oPoxvQktORH53b/omg3XMHlp4k61/OD
PunK3tGi5cGITfVOm4d/k8z9muSiupJxkh6Luhv2Q6yV+56LgE5k3o2BgmLEyVwybF0rlM3AscX/
5mDTiLIiJxyiqt/Z6vRPbVXdE0pHmQ7hpVUCwFr5rur75NqMHAeM9qLvRKPENMtriZiEhmSVxk2H
kUhI0e2FxNTclTOaCxG+zqnKd/i5O877DqWrUGB3fZNFoH2GtioOotf7DIG79CXrBKqoQzMFvWJk
IWTR6M7Lsumn7U3pjFaKq+yUse/CUZPTnprtapQXKSHKZHFY5xlkUbSdHmZlsnDoBG8bzHFnhKoE
9GH23S96qdmDWeLbi5jGEEI7+4ZLjPZzqfLoPgF94BuKql3DLIW5OmbOqzN1EO7j4hVeVRWgyBoh
6iLRLCpy7KoAjN7a9QhzNzb6YEiX8mry0uYYGaPpVyZ/CYTIegdKfn6KRJ3dL1qaX8UNbhA65fLK
r/LR3XV4Zp5GZ9aeBm2cTtUUtfvEaBYfZRuDDjkiVXmqT6Fl4RpVRTo3RkbJHEGbNNC65tEpweC2
Q6zj25qAHZupigOC75+qOrZ2XeeK/9xsNJ4Gh92pT2l9xC8FURRFMXeNqxgnFEY5hloE5gyI9xDE
yeDdxP3Sh0NuVjeE+Pah0mgwC1n1e0gdGoTb6UVUXaT5QiU7dPrYDOxk0Q8qpsinMk3a/TB72Z4c
Og0NM0oPyEr1YbdE5vU8sEnMJelOtUZvxyA32tn2vOyVqZuA1/bpATFA41APihsquVRPRV+KW4gW
xQ3yaz0SpNzcbT9G4TJ2y8EotYn/nH9ynNc1YlstyHhc1VZbYYbqud9IYdqdhdNtWGsCn4eiUJ/N
CQKSKeolRIupe6oGN/XbxtD3kVtmBxvaYpChgvBsuCW5hsQRNk3jTPp6NonQVWppBIA3zYOB2E6w
eMa4b5SJPr5IEVxOhVGjsyaUcMnU6c5Fxs6fV26MW0vFL4Sl7qhRmWE5goSUjVZxopi3Lsn0g6ct
0CAd/be11KA1EzNjAoUhAi1P+r0j+/ZlzHCPBCZjQ9pSqn0DAcpvZeuFIwbQ36Umtdd29MpdlU7P
Wj9WN3BzvrLF04clzvsvrgFAVK0VCO9YmD60WiV2kbkUe6+XedA03Sphib4ZdgjqTdqN2ZNZat1r
X2m4B1WpPEEO0CK8ICbyIiuu651OjhRWk5peAe2cccGNcp5WbqpBdM5J2Eb1ikyG/opCL37Tk7GS
+FDrSx5SZ0q+2akZh9bQynCaeNHzuozDFnWs3ZTm7VWJAB7CTMMc3dk0gX0TfxUAt+58dLXxS2Im
zW0qpLmD7THRkrbL63mpxrDGaQvoKaEoLN9iP1ezcZio9RzKaBpZodWNqyFPuXb7Rf/PnLXqNKhI
B0USx+dYVOY3UObm3tDUZE8zIbmCfxgd4xHVbsObJKCZfCK9nbs2W8VTiRiaxHNDu9NzjEScES7f
0D56qHa8EBxqD0rWxtdLDGEX/W8UirzYwySWvItXfth5haLtCnupr7MJESPchvpj0qnTg5fYRCkT
coUzmGXu1gadKAfrKKquSBoqhru3kkw5dHkkwcp35QH+tdypk22FtkJvVYpVjdIujftpjqtbpayV
h8kogMJ1EHbwVB9C20BpWsW/AFUVPKbXxDHUY8s72IOaHTN1NAJXjzRgMHG7R8Zcv8kpZXyrYxNV
Gup9x9xJ9Dt8tZuwHm0vFJ5pPtvS4qd5kXho8IDcuaiCX6Vzj+1ET2hn6Mu3Xp9oAqHbjHLmLOxd
JlGFjbOS8stkxjtHV5VdjmAW7rKah5hXqp+WprZDt5iKXbvkxRV3QP/a1uYSxE1t+Uqr93tPLczH
qCnzsG1E/TxKrHCLZlbB35g8KxjEBM0IYEOvVBk6iJcfzFyMLyQp2jX6d6nuVzFa6z3k/PsM0vp+
mpd6R3kT12ir1qRf1nNMepobr+PYJVdwcUSOCK49XZdTNO4n5ETo+VZgMwYAxfmc9mERxZAdC3PZ
jbCaQ6EZ3ZNOuHGbF7r7MNVTcs1FIAKDM7ATE8DvrkH5sfDG+Ied8nr6OjYMt2aTOIRV3YswLRIp
6ZURYJxl2SewAgijCutQtlp6SixlPDo1tW5f6i7CCG0DjCI1Fi6cZdC/jK4T37Onx6tJuvXNbI5s
Dke6pwFRkR3ewRrNlno4xOhrZtD1k/hbrVCxH5H0uErAw/tZvxrTIjPrJ3Ol7go9EXta2rWvkocS
Ag15FUASKrmfsuiKaZG3KX4899agCN+JHR75pVPpBlbedy5UlInwaO2CRrcFAkl6u2trHL2kG+d+
wau603R0l/uJoCMBhHOllJl9QFnDfcK/3PSJwLCMBNL2kutr7hAX7MEhaW8a6iC4c2Nh5ptycY+J
xM2mtmxwLFGycMsxjfcpWBaOdDd8AcXvJYHp9fOhcdoOr5R+CcYRSxS7zZUD7uHFD6FME9j13rrS
+ry4XZTFQH+gQKLa8myQbEKGg1baz7M1UtKJsJNwqFbt87qeD31UfR061VxDKmRHVqCstGS1t2I1
usqXjK466qQBqqrd76Lth5NrWdnOHhP1WTGNm4Yn6h7TNfcQlc7wA4ZpFE6jNPdREklEYLEG99NW
KMHS9t1BNi2SBXn3S5TQptyhj65ghlq7UtjJbuLKCB2FU2ZMY/9jmgXioutN5vVi+cIDrX9Bmn38
NiGdh57eMD2YbazcA11vE3RPyQbR5n7oFwQkEK83r2xRO7dKL8uXeEQlWaJkyj0EDBcV0OwKbFP9
qPSKzevYGzuZQ7qnYnDfVKJHYKHLkmOZG8aDyDOE+nId9pw9uEGPcwvwrni8RnukDrWOXFEYVfUv
6ZMXLDIRz62mkplAhEJ+mK60l07lzssgf05Kq7X+0tPxryr1Nc8bczk4lQe9IRlRvfASgDb5cMnL
5EwlhLsNKWGq2RaFrm2Jq/ZQx5VOmZ4wuinjV+wcGnVviUUMgZkkmUbco5NvKPOgP8luHtbYXF+E
L+tqWK4+L1J8LIhQy3Te5Olo78BNfl+iwNHCzMR6H2S2FV+pdSX4PZNylw49xlWfj3Xmw9fBaKsh
14p905avNQh3LmgIpyfsr5MlkAoRJtov5m3SZOqRklB6Twi5WP4gi97PJvbRQBX8x+c/Y1NMpQYE
4AZFHzjI6M4BZHj/yUYSO9biZWBcWh7B3mmLO32x1NsR9MEBsuYlHO+5Kf5zvLVK9EcBXBvNcTDQ
kDySrKk/xriPf8fm/KPNI+NC7fRjfc+kvU+x/a3MBj33/UhLQmiKdiVCbtUA/s5J0ht4i+7DSG+c
l0YdDu2YIjCVKP/+/ZSuZm4qGwjI8FaavkN1fdbwNT2lxK4/arqYyU4dKUT6GfqaTwjmGRcIkWsB
dlNa421HPRC8MHYJ265CUvRNz2vkHlJrDemEk+Cda86y51rorZd26teMOo6c7EJl/MzuwQQMUbnV
D0bXt0Q4zytyD+369KTWjvMYN+OqQ5Y639qh5UVMzOpCzXZTD1936xutW3/7h/Lt+zUlC++1moj3
1Hl9dkCIGSGUOVwacze3Qly5srVuzagzjw31xQsH9uy3guIAZ4meHtYnm7GJN7yCksqhlxjIhFU/
6eCNO/tfC8cHh3T20g1xblVRGF6RpLCQHGdzG9lDjuTBwHVt6CLZ5aQWj8Th3T32769FSdAwtNHf
utqvE4ztGRcSLmtk+5tSfwURbLKdpjwN2AWc8nGOvqiEjGE5m0i5f35OzhxQB54qgEoafLQ0NxMq
PZmjulZ3R7vKMHSr3XmfDAURrNVVVwvB5n4E1Lbvmkx++XzkM5eQs/rXaRx4FnT7lb0217WlJt4B
gRTcnRet/ZV2y3KzZJO8QCI7d80zFuYRb9cBig/vtw1FtJJy1BzDVKS5NwO2/s+oB6Jzp04eI6VD
RW4BS6hXo/Oo5wJVKSocFwr9a0dsez/QvQG9Cs5yhVq9/w2OMsqlzfDtUkQ9jP6UUpHcuxLBpAsP
6GZJ6RSxC6HLaVATSLi3QM6JhGlQZVudZFcr1D0W41SX2Bl40uh2Xt+OByCVEBRT50JDZXM4/zcw
8SItI1vVrS1gFr8Gx83JrE4p0omB11jlviyU+JA1rndtGX09Xdi8m8O5Dsj1Q1v6TUT2w+EEH4SC
nInCsayK+Xv9pteEK2z2NZ91jA1Gp0LmDcPP9vvnW/fMDK/AZ04L8RKcxM1S1p3AVMFs5KEpHGpb
dAdPGf2pEmxgvXzRETI9eb3bhlpTF4fPh96cmvWTgei++S+tDP83Sdk/nu4hM2KjwKnvgOzzjM7m
slB5QLItoAliXaAb2Zst+38Hw7wPLDv8+a11HxJbKT4RizykXmP8Z4n0IRNDjtRzj7kVpRZqB4W4
Lzv3SczF8wjAWdbRkS7SEV/cG25NX2886ujRPikLwJ9xvRtN5XYZIDJMSwDT74a+BHYT9Y1WlM+R
Lu/T2Xpmj6LPVd56JQ4Ey/elmY/tqjuDhIbkf81K5b5qacYtA1WVL40a7415uEE7x6/U7qcZUz7A
Z5RGsdHDT47u8PPa683sV/qP2KiOsO5CqymQ0K/vF6TDdfJmsMEhKOGreaxvWznsYCCvkmITwpim
810Z5vzCI/oWDvxxHbzNLVUY4Oo4TIGj37yi+Me55TB48kA7Tfr9YHgHatwWFJrFAVWCTQlAc+9Z
T7FsqDxX23eYGeyFmDvtwik6s6UI+cGx8eigaroNXLqBQkdUSTQLXAiBN7BHcm9PpGvIIEWW+xJY
4eNwOpEuOAVEh0CzbPW3nKQiwydgO2DTIG/z2DZPSeU6EEaKC2H1FsHPHK8jrfLFjgko6AMuYo5t
xRjT5ZguvZhvUVv3yoA8d/luKdZK8fbqvDmmisyTU53jugCoTnq9r0658S+HwrWCvEC316+GVbYH
iKlmBR0NDA8Go4Z2hz4C0D8oTqPZ1BVjPPA0Npu3U2yP3pMay/E5Hi3tRTdjG0Ua2+ofM9lR0KAh
hKQacPeLntEf7yYLuho7C6Ig/KjtasZC6YCh69OhGsw0vnJbzev8QdOWf/qyydL94KUGSp7gooBi
uXF94ZU7s6+xDUBbzSOnYVtv07d8ilw81c3pYI+IJo4uDW4S2qw+WIlSvkYTB1NSY7/tGgUUvTUU
MN/b7p8S5YqHz6/Kj7fX+kv41lUslwRrnak/rkpFy2vQddp0mGRtYtViq8NpqmsaNJ+P82aG8P4o
M5Cnr4J5xGw8vu8HKjA96/VV6ojdRG1qfDP+ivx0Fg9TOVAkV/RdiYmSXOx708lum3qYfXdqDrS9
T3qnKvs20V5lVf4QReHdDEP+8/NfeGYmgDaC3QXFhbDuVhvOkLULkT6fDl1kZ/t4GUfAeKqi/Pf5
MB/ff6DI3B/EroQeH55FlX7e4Cm5c4C8nRwoUD+bpdqiyJlmu7kxLiVc54bjXXrTC2Onb0NXjClK
r8X/7WjlOgV/L+6fVx+B8SBXni9ysyON88+/cCt6w41ivZvJ9XL7Y0+NQ52XkyXRN7HS6KDWDa1K
kZR7KpkPuB7hP0ZkgGp71gD0Eh68DTP7gSVlj1rCKl8/ttWV2XX4InUgKT7/cR8vViL4dTZQKSag
3qYqBUoMCagPeWhzzlzJw30bjZm7j6iQXch1P049Fzdqb+jZUD4BTPd+GtyoTq1emcpTjycj57nl
ge0G5Dsqmdzawsu/fP5pH8dD0UhXXeojbF8oyO/Ho1WdEyzQ3UaYYXiKVGW4UZXS+VU4evwFHIa8
ZL+yzRhYaEcjX6AggJoNik6bM50mnSjIZvOTpoj0OOiYf2F3FANLiZpj1o+Jvxo3IJJaTyGlsJSF
N4YLNYyPC7omR+DLAF/D+d4CebMiLpuRVPjQjbp6nWpeE2SoA10JZEP+Nqx8i0Egf6wvJlpxmwk2
x6lB4W8oIJzZ6r0FrwB2W0GbuvYuicRvvuqtfMClzJPMYBhuGO/XEnYcqR5F1uPMWY2g+1JNoC3V
xEArY/zhPt85m+fwbTTPhqmIQSqxxtaOXqqR8HRpOIfFkvkva5bt44IYA/CdshEdxWS9e50GvBZ8
kXf1JfjsR1IdEgRgMg2bthYHZZvkxmQ+OI21ykGbhgllTBj8z7DstLusK5p/cnXO/jNEjsg1wgso
v+QydWUA5yqxfVVb3GTfkTVdqmlsngOHnInbAcQbv4x7cwultE0lU+cB+rWl9+oVpibZfyXw3gtJ
0jYSWKees6PpCKnQUeZ1fL/QXlslbQKb/zD2tPrxGHeK79PqYUVD3k1fBmNQbHaZNo1B7U3zz0Iv
2wYe3CixS9SzC4h07cNXrz9Hx9QICsvqObLeMX9c3VYy1iXCdtkxzZRpCCMy5DTovGlRnqamKKO7
HgEhOrjSkdWTg1ag+9BZWjE9SZjcVMMHNX+2QPbC7O1I5lH0kfX4+PluPfcbCZmAeVLII5zYhCxO
lpZaAl0eOZKKhCkz3U6CDVGGSzJxm8z5f2vD1Y3EAAeejP39ZADBBy9g0z6pvTR6KcrVKUwz0uep
w81Y1elkl0JcJNisf+sfgdLbqJpqUpQ1iZIoOL0f1ZaZmeQKUr+6cL2nVm9rLcBJSYGC4DrtP5Fu
eY9qXg6/cGfOHmdDf6i69O9Va2EwwXClSkvOw7+8/xFt0juzi2HkwVmU8qCiLnSr1nOzL1PPvBQu
rNfm9oPBmTuGihbgSuDZjGVEhTJowLWarNFjf4mBOWDru1M1HALiIhVH6IYpgh2qG6Rth8cihij3
XVVqx37E2+Dz3XX2RK6kbapDKxFum3O6yD6mTjtQghpj81Fm1biLhQ4OSXFKcEiwqXUxfC+SRAQF
3lq7KG2cMC2N35//jo8uFhxFKtYmcDikfz4EiiP1xlagpX2iI2zOvjBLAJ9F3btIg1lRj9KGbEjI
hd6M/1TlkKR+kWnRbalggOo7ZSOtoDHt6jcCjtWtHAe7DRU4500oklX8rCsok8ZQ4vYwy3BkzTPd
vkM/yfzBRk/J2hAs+G3rlvuEZZ174Z5Zt892yWE1rqo6XPos/PslZ8MlSuop8RFXpUSE6GLNnj/E
OGNeNZo6Q1IGIS/Dz2f03L2BYD/xPWQDSrmbQaMoHSa0JuFO0E3/0ase4sFel1viwjjnrg1SHQzP
iMVg9mzCBIjHxQJeKDosM7lxb1oCD8oVYifB/Fhmr+Dh2BeXKOBnZvTPQTcl+FEbGgxX6/SYxFX5
tUhbE9mK1A10e2n8nFgwqMDd7up2Mv6uoPl2X/2xllsncGFGyjhqGMqYoPW+oSDU31I3iF90TEhP
ADfHC/fFmdCIENclVIBaQeS5/vkfT1TUCdB2S1Ge8Bxfbvi3ykdUgTJjUl6KTD4OxeVHaWTto+De
uCUVuRY0Hh0JulWjt21CFZkM+uvuqOr+Cm+oLoVha1T3/lgw3rpFsROkbrKFuTvw+NWZhPyYpUN7
K9g0qr/ktMTuUlMrn0tbQqroR8zgdmA2aN8jk1l8swqvfDLAYDfBNAqMJS2wQvcI7iOKkOR2Hubz
2P5OC2PuD9iDwJ83U5rvtWq+5AVYmspDe9BqgtQlR8Og+K6DG36XDOZkfcvjqtaOUuPBvXGLoXZ+
4XiX6CjfKLrn18ac/5AidudwGOUK+pi8ogHbgrjRUeJtqAKpm/Wvg13oX1ooK5XvVb3jAm0YmjTQ
rcmcbmfs6X/NhTMQ57RO8j1/yRBVNMA87kFhtSDa5+XKnWsqSTUGqM+AVMSdZeTFYUls2E+e1uMg
AV9f/sx06lM7AZTVDSBltYrf1HjA4ruqrfa+yZLfRdmCGVGJMmQC3jKO+1061a4ZKpM+O/5Sl2oF
bldQkcXFpPJ2dj21Xw3aBTKEr1L8qMQ6t8Ib74S9dA/skIH6q0QX2R/V0rldcHW8pHf08UJ5ty3e
jI7/2PEx8DrNbKPoSHNT2dcyUa7iTCiPfP7X3jXZ/+rS//UpY0zQDkSmBkzfLXVpbqcU7BwyUiB+
8/uiUyZ4U+58KPEhuKBud/bzTGpQ7loX+ZB9jE6KK66bKgcCLAXVBH1BKD9Px7bk9rJ1FxyyjfP0
HCvmpa/8mPjwlTZ2Y5w3eDzb5LHAfqrsrTo/AUp1LQS4I/teDEv2q8em2vQd7KIf0ZOFV6EVM3DD
zx+ks6OTu5Ksw5L8QKWm9D/l+UxNuag8Su2JaWb4lDbNtQlXIPCqLApTfB5/UZS7ZOz28QHG0w1a
HwVfe636beI70YnWKJyeOY9mcV0DqqzvlcYqmsOMzEO5m3UwKxfexXNjEk1SY0M4kc/djJl0ylj0
hZkfm8wYsafEy/2xy3N0E0ntCxdhknwcLuytc1PMcLTSbOQN3G25B5oBfcxWy084Rw7cTFoz39gL
1Yp9q3XNb3w1wIznOjqKfeUM3z5f3zMbG/i0SfbmQttiwt+/VCMYciTr2+IYKc6wR0UsRvWOdFWp
Oy+EqAh2c5CXtCI/Rjl8JpUQyotrSXfLvB1bJDHNqEeUxJliiBR6SuCXAfm/VP05u5xk6zoxIGu6
LTc5k15pjlj6Y1k67WsltF71vcaUvqenBg4+6XAh7zs3IFxKynak43CmN+mY25VtbeIae0pWoyO/
NcDj++4yFb+gBQ1P4OC7C0HVGjRt32M+jVST8Bsg+SbUkIh3cWmpAJ+IA7RdZHXWNVVs8wvaP9Yq
zt4txmMxGQ0K3b0Wfe+Y5793YmF6+Vob0RaUh6x1vf+4/B1twU1D9PmR34D4GrLZ0S7JoqQLcpDL
4kI388yWpWPjMMH03GCHb0bLPV5mZD+UA1LQSji4K3y5R9I5i5t75Jr8OEOM7fNTcm5Z/xxyM8kI
fTp5pI4FxIAF5QTTFta3aACQfquDtaYcb/dKciHS+hjYOas+lody78rY3iKucgsXJ7NWpuPKu/hS
LXUNzcxpH5R+0C/M6McbiMYaUSTdnrU+uXUraZc6xQSFxpiqDelt7fb6IzZJ2VdVL6xnIiX5u5/q
sQVsq80XRA7OfSU6rgA6VKp7H5QpWtUoG3VsnWMMFOEF0zCSLPCa0ENi0/n1+Sp+vHaQGFdVHlKP
SBlBhPfbdOx0aDlDheNfKZZXAMiOiRtrQ9Xy83E+Hsl1HFpWq9sqadzmTjWTEU6lO6FNWydxgK86
IolLCkIfFznxTQwGVnixLPd10n2bmu6St+THzUqvlIoQJ4SqIOIR7z/THDUjSXlEjtlUjtd660pK
QnTrzWmVvqLxfmH3nB2P4ATPa9wDiFHej2e16aSiDOUeDfgjvldP2RS04xQf4CoYr3kNRebz+T03
IIU/FFRtJE0o/bwf0JvUFjbgnB35M5nvuhKH7YMjrMwN+7nWyjBabFu5+nzQM5tnLeXBVCY2WCkI
7wcVeqnNsZ4h5eQokrCWhqWfeYNyse965jAiOohw6LqHAKxt7hplxp3e4ZtOwphcSjrNkP1Ck9W8
i3WjuI40t7vGhUrc5VWtJnejMxTP9P1RQRrs4bGKUTLVRSHgWkIY+dKq2pQ+5DEKIbTMrVfyEO9S
CXLbSyO7XsWYKBGvGjN0itf1+uP6H5ADttJaT05YpyzRDg9076aoUmU55GmSwOzHMBdwC2JmKQbn
Db+tyhr5XEEAFMHiJMxkVY3K0c0sfQhq0zOmUI76lIefL+HHu4YkGUyVSTuecuFWkmtIstRGv0Qe
KX70dah6ffk1lggkAi3K1EuqWNvO0/+mxQABvbLiAXZutqlaVZ3aD6U84mqnPJpG7+BROT01utQP
cT4ZsHyy6qBUDtXrWHN2I8nchZvo3BeDm+B4I/TLBbtZGaQtiirhAjomeKY8L3oOjhQ9wAcYaNGF
oT5eesCKgDMB+FiLV28QpD82AeBhmEKFLI7CmOUrq5w+ABCJfL1auX4N4iqW4jV+l9nVayTU8udf
ry3uTzRDdBvVQ7xM3u9Bp41GquM0o0gYlP1ARfbgALXcoW1hXggGzvSCqOj8/7G2bRdK/qlRjr1y
7Eo1+VLFSu0joNx8LRo5/7tA+0VMMWt8O9KGYNLSIQBfOu+tCdHwcSzky+df/jEcWv2gmHO6Yqtk
yOZiKpU8yUtDpxZc1WgD6bWykyoWEXOTv85ITPid3ucXXu1ze5t+KrkwE7HqSa1Voj9WW8R0jVHY
Kk9lrVNxL5spBIdp/0b2sVtrz/h/yxpMcQ8jsjZh58D5T/eff/i5H8FDR/JiU8dEzHLz5STfRWHp
WX7KVSgcc2clfkoL69DDXLyyRkQ+9XbBFVTM+qMn4Dc2KKxd2AwfZ59xOV8utQGU77dSsXCMurbS
5gycoKxuZA8qlbpHEQLRlDfgyEuQaNOl6f/4RIDzQh6RRqS5gtQ3Hy6JozA/zJSjZuuluR/7Wbsf
sQO9l24ePwPdVKBRigmt5GY25HThGj0zOvsMSTcX6gHw0PWl/GPtuyITpbZo0RGQgu4FXN/T71nr
UBr2krS5H5fI+hZnlWOHZlkI+0JB4syqs80RGUEaC5TbB1oJclTm2CpKcnI6TaJUOStBOyvJrnGh
QiVRqe4EwXRgFiI9zEY5vKbwXC4EAx8jkPWo/b8p2GpU4tYzlApCR5QJhvKFG3ba1YY7+KPSO34p
5EUz348NN8IObvI1EcCMTVu34R9z3q4GZfzdmIEXYhhewCE2twp2N10gJjcVISxhBM9EQ4E90CfX
+1FX2mqApxUIN3x+7D4GQsjlrarmK5aB5GTzplhOhY0i9jxwTtL2RCOGPFfhiF2S7T03x3S3qfCh
VLjqrb3/5EKD1JdWKsLPoDYDpRxKXGnhU9FXXs0Ma/XCmn58K6FO0dtbgfpECNuociiEqrmJZx4r
nJ3cEGno+T/RAfjzpdspl4xBzn3dmmn9X6KWuz6nfyxos6hGomSRczRl4rSowNaehHwatf+pWoX1
XZEBw7mwcue+ENATcnzQS1aF4PdjthIyuBu5+OLAlwumtENJYeKbQUUW2aV44MwrSfrBygH0Ifgw
trdzlniqbNRWsH6G+Drb2PvoEuwkxUO4qEYVWMiuUhlHiUKrHfOpR/w9qNLKCLyWYuqFb/fWj3tf
J3nLo4kO3jTQ3lAFf0w41Uuoxl6iHdt50XESX9AlQAG5q5oFZRtoW4Eu6+mbplRsr6rOlO/A+p19
kiSDyg90p0B3pHYbpwtQ33hCN/agV0RUviYFYSR/BfDIYbTIkpEaeiDrGV87AcIuKNSmPBi9t1xP
rtp8o3cIlzaGBt6Br++sHVf58OAOMlp2mI1Jj21QIy8yuEaShR0uJ3f5pFE7AuECdz2aSgSr+8L9
kmK2WQVak1t50OqTfkot0b0utdC/FN4irmYVR96TJMoUoSqjqLg2Rg0Nv8Ub4KCAG4C1b47/h7Lz
WpIT6dboExGBT7jFFGW6qn2r1TdES+rBe0jM059V899IPQopzuUYiQKSzG2+vT69yH3EWIbitQgY
NS8Vc17uutpOXsts3q6AP0FV2aRY5vqFa/YvWEErw77KswU5tyyaYGWUt/aFkVAZr/s6eRiYeS19
hsGHlb6GWX8MWp+bvlrq64++N2M9zFopePmmRH+1mgOPXNRZF4q+GF8o+mzwR9a1N8D+99OlrOvs
hz5XoBzYyiX6dbflkC/Ws1KjwPAGPtwe+bUoHyGJIyFbmMtsPEdOZhvlk3App6bzLeybftn9eTP8
jTUMu8a/okWYqrQiPiXbAnKwlm9VD5moL28XSYpTVmMdarZSRapVZVGX2woiJZEdhDkWkQUtF3cr
DXJNn6UPYHGWv9STf7dBXwNwyES6xvTGp7PCHtUVCMWaHEuGxJ/adhoUb8wMiH9/vvfr3/P5i6Is
TyUFkR15zqfrqMrqqqPNmbRM1oqgLoHQTf8CjMuy9coPOQ3UVyCrbX955r+5v2uySQjAKQRO8bq1
/vQlE1wuTQLW6ACTn/kFFVXWGYB4n4Z/vr/fXgfDYJS2BrWNf9XCP10HUb+ZtKs6HTZXZ0h66ov9
Ui7r3Z+v8t+8CZkQoTt1E5sq/OeJ3Up3K8AtYjrM+PBFMwq0S2Nur6qDQxqkDrzpvMkppqBoAN00
wmIM8c8/4NOpALDtetVrjoiUx0V2+uvjXOWiUFpWzZ1ttE04lckSaKk57IrB/H96MHMplIL/mxag
10DI/OulyularaLAsoO6qXiiGdPn3JbFP+w+f3Nav/7qnxbn9VJXuybE68z3XHVCv15qUFO5zCPB
cdLLCYQMYN3KnEy/WbvhZLq9+EsZ/j9PkRQfZjlJNuEZzkifrrfE47QlE3YZ6bQou5J5owALuGE3
kTD/Zf3/Oxr0871dpbMUFdD9UPDHc+vTY7RxvcMOtBsjur3AzDPtwTTa97mens1igfmDi25kbvZp
MZuwNMXeyqYdAfuOkuj3ZOsLDyfKJgBq8zc94ueHwA7I/CGyPOpWpCX/yoV++mIaCRFYpMt2YoRC
o8sCUMcs3kq6m+ozUR6Knj8v3c8xBtJTKk5wDVXkicihPofFopd5X2X4A9Qug/2GsR2XQp0C3ahq
r23WJ7dXLpWtXNJkvpk0dNvO1B5lg8Hwn3/IZyEUP4IKOmUwl1Y0HbzP46yzVZY4TACP6lOnDBVX
XFq4HJ7bM5Uy3E3kY7Ve702jeL1ig3qp7pSyPE+VOCCb9TkFNT9ttO8k82GxVPs2XfZKY/rYMTwr
uK+Ophok9nBvL/PfcJT/3cURqrCOOC1cmtufq7cwQ6yis9L0UFhgWCB+JcOH6kD9jzK1YOZBnRUp
XreuafRvf35on98eBTJUHpQuqOReC52fp9J6d1jqWUq8r6w5xtVgyjm1lQTuzextVhe3t8sS6y/F
NCYv2bDq7s6hnIY/j1HYt1seSyg+/WpPf5vD/k2KST+C+j1DEAh+TeN6Mvy0jjuqLG239NnBMgd3
Y/5jtRof5PH8xSrSWj9NRZ5oIOSKuPItgBFQ43LDepaYLv1t/P2/hxCvh5YaywodERngrz+lEaWR
2m5THHI4pcfZVqyow4ji/99sul6GgjrbF/vX550Z0VA24ibaH1qKxzPSthzJxgCCMCp7pLJ/yeF/
s+Z+efGfIodsFLEt+yQ7liB4D4zVDeGSoZGqKR/fxn2Nh8rY/Q0q/Wlz+t9qQ81HgZpWO+nPr0+y
NotMa/sp3uMjMCPZQaPaRM3iJt9Fge9Y8OfF/btbNJHHXgfyVAQcn3pAkMWWVTfG5EChv2VWbatM
y0s61b4l2LVS6hZppQVFmxl/qxV8Ovn+vc+rkxCr5qoL/gxDnTUDf6c+KY52Mqtncx2GaCs3Z98l
RuGptrT+8jJ/U/4nALT5TtiOrzHZ9cH/9LUAlotNxQEUOMni3TGA+s8lbKOrr/BZ4BAbwlCDKtPj
YYLbUO8z66EFQ41Qnyj9TsMtxx8pAACv2UT057fwm6/nWno3EYkDUKdZ/OtPo5hiAN3U8mPaxxRC
akOf7011/KsI73fPHDPE63HMlAeX/PU6MFglgjQ1OXJb5rmk7BUmLscdgtjp3dHHv6gMfntbDAYR
rFHho+X26+VA9624xuTLwXDwa/Fc0UwkWoPKGf/n5/e7b8b66UKfIg1zTIa0V8rmOA0LuTvH4PDM
+P0mfNrh0O3+fLXP83f/Ll3CwqsehZoyqduv91UsRktHrVEOpqpsRzvr59BViwRcDaQvtbF6f4Qi
g9Gx9jrMBnLrBMnctMinEaHJrlbW0p8xLozsOItPsAIVH/NyMEt9/bcq5H+jdtY8IRjHA/oVuh6/
/tJr1Cm2XhcHrWkTPKib0lfilGHuber2CNDXsBfu5jsNfjzKNS/+85P63XuBIc9PoFR1LeX8evnK
qAt3lZV+oBg3Q/pN18iwptWPs0b/S4H7+sx/Cjb/fSeC+2HC94ok+dyOzDC62sbRqA497LidhbCT
Ocgcgm+NbIkacGVsN8PQppdJW6vwz7f5m3XOOqDQTJcXDttnn8iGekU8llcLRWNubW+GjvaDCnvx
+OfL/NdySONgZYLi2i8nMflczoVDXgljwJMsNbOpoijSx892DDU4qABU5mdjGcabutzEbiuV8h33
BzVh7tPtP5ZFnVM/W7qNUdwp3/7ZKiN+MulLFF5VrMMjudv6RJHYcHw7SRVwblsLy1EOzDr+5fNh
h//Pu3KJQK9Dbtct7z9iPRlr+jSrAGSuB2Aw6yMT5/Wi70qg234VT03QW10T4DBfhmxXcO/S/moF
narYzU3GjZ0vbzE646idGrnLDVLqcgPBihe3CfuuanyVP+8NA5jQNJ3Lk22BEkWdp/iMgNmXDHF/
hODA8SZmRb0RKFPoZnXx0WLpFGabjI9Ol8T7qYvnQO/Aa6Z1F5/LyZVhniV1kHbasJNqkUWrqcx3
dQuawFr18diVEObwnk2fgHQVpzKW6r5fgDWaa+18GBNE3ys+NSSPXa+kvSJc2qzc5+hr9ptIXoeW
se3YUNsQl+wl2mIXZBcos/tCRwpbOMZyaatEkEy5w0kzu+XY6lZ+QmDc1OEm+gp8q5b6RH9GuLju
uwrc9i5rLCPIYqc8DYqZeyD4HC9Rx87rlByAfTmJi4ugn8ix6wKLUvKHnuLckZkSrsGq134PyG2X
l6u6W3ENflhcHeFzAWtntcz+ZLgTiniGsw7D2C9PWmaouwXu7F5PIfQtrWXsxnX+pqZwry0HX3FF
kbwhUVZ3k1sLTEZH28g92566BL1zJ1Uvq7bMF0Myef2WlZ6k5nZeOIVPTcrD69PCPYgJy+wVL76z
qjaZiR9OOn1f57K79LPZBzKLVY+h9cTvlUGCVU5MiKLNpInHbpw1r09U9bC48kVBnklwvLS3jUbd
MlnHNbTsuNtPrbPuW7ARXqfWw00zZLjcY/O4w2lN3BYwiQ6qtKDF9bMVbtQ7odQKm6m+pD+bOUzp
hoMj0FdX3rotRNk2t596LIkDJGHFflDacY/N5QQA0kjRLfX2W0zHCEQiLPQvxaTpMBmzu3nI4oeS
6bSTivHuLmvX08JgYdhl4zdncOPjVCgV0nTdCmXualGLd1fjwTFaPTV11qBbdTWoU13xBrzhD2sy
14exVls/qWGPq3Zh+3KZGtInewAu3YmTteB8eK0WmySJNE2TycjCZFiNyFyYhsnsYg2ppC/nYsa1
W2ek8BVJlBZYK0x1ZuG6r2vfuzdNn8e5V7jau1a12HUyx6a/pDWUznxbRFCs1XiM8zG5AbdKNtWO
1rPoRAxQUnXCekmNdxeqrif6dmWU0lVuss0AU6y1w8XtF/UwW5OImqwRZ5VFfZeOznY7laK6YY2r
YDYW+z5GAHzRCNGDONPMpxRibtBi5HiApN2dplabifb0NewGysdZg5OsHPKvRcOE0EIaH4KVbz5q
xb1tCPsuICPEiRnk71Nhz8fNoD5TdvyvjtHBEe4dTFRNRNX2Jq7VZHdlo71KrfEUF+caWtaXphf2
2cGvawcGXdslsIPuk1x2l0JhPhtWN+z4dfuCc4fyLiiZ0BVs2JfSqnrE/VWwru3U3yyjPeFcbu5z
XekBKqTOWerTCqey1l7tVW9fO/pCJ+rzWGz3QxPqqfKVaO/HkI9fu75xLkppDpTStZZnWGk7ZWUC
dFUGLbATE4Og2nRDR63F31K3/8aelBuuZDQQUwxnfi6HQm+2CigY22Ek5YiqTMAJTQ39WMbuq+Lo
/V9CD/Kla+7ya0iAhyNwNzQQJIuWofPffwr4+9FUhiYVNlfsGw+XbhmO8eT6NETdHQCf8rS5uOfY
S1cC8VfMkyEShvSa+ujYE8NGsbZ3qsR4qWkCPKPowMKv1BemIerku9z0lfHhdj+szo769hTSWmS5
6thWOYrjWxZRhqwl3H3FujS0RcO+1e+shiZINyrCk6N5YNg5JdcAx1KBxN4y9hDDKXzOn8uq53g2
1vJbMdcUyGCHcBxzyKhOjiWoGfuruT31mn0ylMxX9Pl2tcs+SIHCNir2y0qzvgzsX4qx7PUWanUC
vGBfDQAK2ri+q5T2EDNpwr/9cEV267R010SmB5U+Rg0OkHi5JlwtXpsdRdnvRVsVFthIrLfBWlTA
T60M1UTSmHt+jP1PVQ46Q7WFjTJ66Bq6M4ZirowcJCPdJlXl1APYc3JF+YrNjnKvTmQ5i14kP9bZ
KvIQv/o+1PrJTgJXqsiAio53ZdViB6Cw2WspqEhfMdKSWbt2zR7WjKUdAh6xu1AxspaftpRX2URx
ivN2ALQKKpWJ5zjCann0DbeQEQo2mOtCn6LcqEtfKmr9Cq9Ff8EPwPDjqy6YkcDieR7jN0Np8b0k
efVLe3ow5/GLKGkr6XP2MW/GF/SSbs6exVkyGOmLUzQz7bS6sfe9ISDxJXPs0XlrqWbScTdK9ag4
ZpQulsu+XTdHRs8xNujSNChhiwZ1Uug/1CmRAch864CdaHmomMWKXLp8t3lNSFkS6eh+XHUCrbap
RgB265txtCSO0t3Xqpvqp9SxmqOjZmU028hctC3OTvbWa8d0nk+obT7W1UkjSbOTul4hdnnRoQRY
asUO5nZrd5yQddjmupBebW8yYUGDsJmb7gMZkRHkoNxzry2V4qhgfxxR2v0nBTwWLop0vHY0en+N
VTX160E4t22Z6U+kQ0NUUrjfDUqRfcWDgevN5ncwqkqQXBX1MV7orwz0sbZ0AR49y5lW2jR5lmvq
3LWJo+zrOZUeVne4krf0HJka03xpCW5wGBkGNJI3Xa3WnWPA0mXB9tptpjFmylTk+mRjD/4y2Awc
T4b4kiDnBx3BGW0tw/AQ43B6M25CPRil5kR2axUPwHu6IMEUJhDNjH66zmy/1Pl5baZaX3KzyN9n
Swy3qovKGOGzsUtbV3xNTBjBG1Njyc5OlZUp/7ieCRrx0q33LPqiDuQG8clTm0k9gblXT6UtB9+0
V2X263zlM24qEkgraYxna8vd0IBf6ZsYpR1Rx9ZMgOvtXaZK/VWJoceXXdp+tFpeLT4sDNW3GVgj
Uk6LoG2rUgD5haME5DbbnhNdxcG7ZgE+tEY2ewKC2Fnr7e1WKJyga5vMj/GW1P4Uj+n96CZZBFCb
juZVOBYD0glbamTME7XKt6WJzXe6tdiez6k538vFWHbS1a1vzuZWz2Cet7DXjXwH/Te5SwojecDH
ZPb0mMZp1STD95jC4MmSk3MzTNpyoyc4KAHvXV8VrVJ8FP8zuKQWL/DBFVFmzuVt3s4mo8KZzf5p
vMOKzve4rSnPbs7wVDEn+sVgpOxEzd0ORjvJj1R4+h85eoYRD59O3ksDnwAbxC3eZd0QYCkpvuKw
uByHgkXVT9q8I+DJsbovqwewS5mH3QdRaa+tyK7HYivgeNV8grIfg61uAdEnS9n4hGElxOpx++iZ
ovdSkKR7nY7fvh0HsaeTk/5jN/pFVRPM0A1rMV8TR5YXQ0LWp1Y+EMQXZfqPwBElLZfiVmPNhNnC
YLyCX0u4dfZEiuEkD8tmVvs5cZU2VLJJxVfGirWwtaz2gWpXIBV7/oB1QK3V1NbRn+Ohi2BzA9Zy
oEXjf4KhSCz65TBiXMMR1t6vvWU9jVnrhlYO7t6DYjZ5TOtR7ddJLiy8ABo/LlY0JXPCHuu1IsaN
jULh+j12l4Qj1JrrMLVlcyroYezY7DtW0DK2ONcr4qg2BQ2AfHAMnHxt957m7LjPG6f3BrPWLK8v
dNo7RtqVgCqkau/ppa874TbZcyXVUQvKTBNmMI7VCGh+xGCBpMJrK4QNmSHSczLIq2kLzWXGm5tc
6J7TJys1zDoJ7K1NfKVfcF6drfGYmJjwCAJvPi6Lg63uKvEDCfawvxIgO0ZAJYcablc6Vqbx9pV6
hf42V858FjFyYewpgF3THjZLHxzLtB9MqHMYROWhktYl5GiRhjoDKzcg+40LUhVcX/o2qUY2BLsP
kZW70neNq3q/mLIitDp7fuiB5+MYQCyiuJyM5GC5PnuxM7G5Fqv+ak9KpnhKmfeB0aIA8ecOxx+9
EfXezhumULOYG+q7eEj4aGTyPU3S4qmL0c2aK/NinpoQ8SBlxOVoNCsP+NZDZ2I7vUkENOoyRstS
sHjjj2Qzuxvy/kitl+JhaTAdpQmV7pKk/xqbSRVNVHC+D+7whsXLU6/HN/DU9sJ2gWps8lzn+QlZ
xFPZotaZ5HBS8JS5i+3ZX7uR76rcTysebXqS39tSZj72zIhL+/7VmDhuqflCo2de0Bs75n4YIAkT
vTG9FOaMlpvPBNmHBK4hhSvB40Ag510dFEC4WwHUzH26YH/j6q3uuxtb2wSbf5cWxaMh10s3KauP
eOm2HpMvCcIvnzPzpPWQuCe4/+v83i8JbrmddaJJQr44v6SSF5o77YuViee5V17yeh4jddEvljUa
Xrk4MPErhcFec658ScRPvIUiRMFnOh6httNsoVLx7pTGIyoTI5wG7dAaeCU4RqCk6Y0hN3nC9I8k
B98LXU3bIHbAbHeNCvFZpiL+rqx1G1SCjaLsLfFSaXZ8a+uoT4YuNQwPBUvri7SLZL8ETl4rAMbj
neIuxU2aVJUfL8LZZXohol5aX7EkiEivIlD8+9UVZHr5PZCdXSqsmwk/FySgOdis4b3azDdRKqcZ
fdSdHmPmpDfWDXnOCdXkGrV6cmxSd/SzyX7pU4WSS/Je9lKnlqB1l9ig1oaBd3eyeyimi9U9LmNs
gkVo2v1W6U+LtCOUyGdtus7rc9ZiUyS0inc8R1hPMJa84tFNXZStt8SKCqRUCzh1V1niLu2ZIk7E
Ehk9yVaVJRZvozrodflqOvNDJtmw0HB5ZOr8GhyGMjtSRfUO1htJi3Evu+rR1IudUVSP7GI/ytr0
V3Y6gn4SpK36EBhq0TT9MBZzDKA53LUF/lA4jsUT7kyYEXGwLj5eUKGls3+kxuRnbDtqAzjdgdpf
TtUtN39bVAzrO9mPerYvq2PinrLsqrj9gcrqMbU0sjyigDaOnLS7q1FSoDgy3mUpD+2coYpVwskl
d2sHBNkLrAFWxz2n77u6zA/OMs3eSLFsp8HYqsu09UcxnczJzFMPv+LdQPQ7M4i0I1Yo93pZf4MV
g/WYfstx92qV/PENx6RLtSwWzHerCytJOWpJD81sHyXLkrPDvMXW4TjWZUDeuVtcyjZU5+LFvUlF
FiKQCbKmI7PJC4F/AZyYJS335dbHTIPbz+5I0ODa06NmDWVgpxVeBRaLwFrXzMtVm0SzbpkEz2j0
j2lyiF37g9J0iDDHb6qcdGQ+E/+Hfe50FCearw2ZeWGlqEz4i2dHu5/FHLmx+GYKNmxTxE7Qyfnb
MI4+Pom71JG+7J2LXeZvmz7ttt48cPTfj1RGsry4meY69cFJwBcp4XUClT4jDIoYGg7isYvWIf2+
FPm3dIxvnZEMaakujDMOmLIZONiMqgy3qZQ7NwerwvbM83HJF5xq2M91+xXbwPGfYsCic3RavEQh
vPt56z6kaxZgK2b5OoeJp0uWFpqOC5DEY6Llb2Y+PIOM/ZZL8Za7pECNvgVmahGluOdWEYE+KUHT
pIe+rMiCNiaGWicahfVWIZ9HlKr5cEY/6k0dIlfEldcZpYUhGFL31AyZIw2H0n4yGrpZtUl0h0YO
sQNfM0U5Hf4oLf3pikl3XWZAs6TjGK0PW6xjpFGh/OoGXXgOUre6W1ui7upLzsQ8j5M4T+kgSba9
/GZUruoVsa17fSUUHDHEmzNOh/z6sbTXgqma7JO5ib0R6+iQAp1LKp7MyP0VNnDsmxplvQDNsugM
UX4UWo6x0nA3luQpaXVZzGLnFmQmW/tDc6bHmdFSzxh7f26SPDR6xORywDjCaM/WWH4dDDZj4uKP
TnNiTpr2oTFMrMni3PBMcEz+rFbPJTUUUwMIj0omKjEvCVMj1Xdr2j2Bg31obebDJo6roImbzTdK
+a1Dk0QtUjmZxkJdecWiScFrprP6p5riDYducVOjXfMHxlawVhj3iaXsS7M5m1kfjAbj521pnkd+
z7VlHGaTiT1V3R2wqLrTLVQFmVwPisJyKvN173btgbs6a1qFM+yi+3nGMbF0aR3Jrf5BGO6bSf1D
1DjPrbnCKGRGfbwmEe5Ecs63Bk9wxllUh5drlzN25uSMsht4PQ46yK11OZuXm5jWK5W/tAntXBUh
Ha3amzpjIpBWsP3RQcjjtdLFN6Rj6kUiDfWGEaM7vajPvfqv6KKghGbf5Vp2WMduX2ybPw/1F3Zp
b2m0HXLdIYjl8pqXqhEkjjMfKVb9IzSlP1QrKs6NeRBDXZ+okeNNY3/B/Gc8z8Oo+RZuU0B5XZdp
8vaoXyPb0rXXx7gybpJq1X276fbSxKwP0oWMVKPu/EGhTsIsOhkHu3qgyemlG9ydFPiaNNa5ySTm
IM3TgKfxvmg71cM8jVhRDICFW8umb8hBVlNO9jraVdmmnGcKVAScB8PMTk2inFUCWS+WMowBqlK4
rqQnW7ZCzCD3qZCYG00NLA1BRHv17JrVtvd6c36e3IH0rzdFiXccp4epZF8JUL6UAztCIcy7xcVn
kuquHSn2dXuS400FiEUYkl1r1cNN7y4Z8wNe6cKIxRtlxpylHcppvxVJ1FfGHsfmF6dx/KpSz4Wc
PDz4PB16jK8ipg0zk38EiLbD+a9mJSf7shUHNGlBmU5PSIyfdX3FtKgNLYJLb3KZfkv4lj2txBiv
xYPD18QsQpeOzh4W47GozBNDczun4DkSO+L4NdhfM2W67wftI4+TF4kJCXjaOGzb7JX4Pohb6yHV
p5Bz48uKM2NJXdWbcfrAS0axgnlZzlJZnyUBYz0oD67ZYL6rU8ffVnmQasKBN1yWEaod7siBbr93
G52+0YhwI7hf4/VFGg1peRFH07rwUU4La2sOnSp7GIs5uxELQmX6HrWvZknlV1hB3mYutmVNPQ6Y
gI0XZYMYvY6c7LZZqKHedFZQ8jLjWfkH4/YD/ntfjM7USBtzhji29tDNxg/NruZTLbkZMa6Bg30Y
hIRTkmi3tI3OQNH/wZqPQp16WZuavxqfQkM0aaCryQcQj9PQbmpYKc6dWKESm4oHP/XrihFNV4wP
DVANb1Wdb7A9Qlna3yu9jvItexOK4u5WYgZ6naOvbeNbAoyGGIgDmSBnDOzKfmyl4o9b/5AQKjnm
au4rq3iTGCQerDSjrOEMozc19jWS6UtqLclZWAN+cWV6qA2qbYkcrb012Le5Nh4Ne7oUtvO4xcl0
KHRAaaLjdZrbQv6xfems5Qdhnx1UbiM8SuMsre3BXPXnbSoigI9nbTHzUFtKks1BPNd5X/tLK5+k
XdQXqctH1cysF82sHhU2ZypOm+O3ek3TwriRsR1swzAcKx1Tr2ZeIm2gTeKmsd/To/R6gcwQEdSN
uaRvjWWeHUJ0jPaCyeizwBTWoVJjN9D7xA7r2ggYqg4h8UTmnDEWJsMlfkXl9sRwDuFlHfZdeyut
+UshrB+5Uf6I7fFWrcz21KJP9ia0wkzy7yDvQKwmiHGGhRpDJWnRISt2B520TF0uZO+30rTfjAKC
lHY1cKz43kz1hHLLxFNsDGkb3XVMxbKLTFHTVb5qD4FNX6VSG7RG224b7S9Tb7w7KTNEs3vaGsxL
kA4Og0oRZs0v7OyxX66jHsEXom5VG2Q4SX/Xl/SiVIOAK91vcaVEc11fHAyY6BrNeL3FhXf1qnRn
cVBU2pCGNXr0WsirrCgp0oOdqBpMDdvbrssDg6unxciivB9OfS5G3xXJBVdUccVpnhtTj3qdFATl
rJcr9MSc5NEBRrYJ8WSXE0YZ23Erc+rttK1z1T0ozhBJy/LdURBO6Hs2kBvH6vd9u+ABlWCNqi6p
vy7u17xzom1jD9CgVDVJWOI7Kk0ripWk8jTFPACnpzyHqZTprkeOcSbKihNjfITrSmgMxo2u9cHS
YIPZwChDgDIoPLqyzU+CEGOsyrt4AmFrxA9Nh7AZ1yG+x8g0bcLS6dKs4zEvxVmz2xtZxyzpNSrJ
CdLBpP6x+LnQLplW7qgh35STs5OwreIsZ9cYm6sHbr4DeR3h3chHPFTncaW+Xinfam3CoC2v/dRQ
A2YHbvh+o5T6JkZwME3QIpUrPfHCE7G6q8gyYsQtqaJ/M7c42uz6rNbTm8b+uDbja2NzqDf8Qz6I
p57KW503AJkGNl7rXPXLEdPI09TrIYD/y6hjqkmqMmN/Wpc2rEw1mEvlgM3wRR/Hw6SpZ13N90nD
tJap7MZCP9VrokHCwhZtweZS1v/KovYNJP2uLw4VINXryazO057V529J+QjLMWyHalcSfefwtfZr
rPe3RV2sDMH1D8LEfwqTnlQ0dK0TWsJXNfLWxeZhSljkhX5fdMO5SlaQQTFjwOr7jFPnrsKgxGu6
6bvE9DVOifxFGijqemCG+UZNm4cltyLbYBTDteewVMuoybG2TltDu7G6/qTMLu6fYHRj3uFFbhh7
Fbp9F5ckpJ263fb5PD02bnVkJrGIMpvKFjLZzCmidpRR3GXPJuvBgb1M8/BmMDMaJlsgl/5klfNO
UUSoywZ3sVL9IrvYo6DFRIsFJIzgsm12XbHFfjtYe4q9YbI1F5Tl9Ffwo1wsPJRJjmX3VU3izWs1
9QllR1Av1JmWCl9BQH4io1RIgSbW14oNQHnC9zUkFlX8kjn/0I7JnqzeOMMQjY+qgnl0kuL559Tm
REI7ka7ImN5Q4uZspc6jORVtwMwo4QAzUJQxqi+1ymlb9ulNW8j9oLKf0Ss5V1Px3g8LkFSQbUNM
dTxu1Zy0eLqzJvfBls61XufLzF75rrSHxnIZQ+Brq4vlaNbrpXXaJyq62rGT2QvlyuaGrY7SmzZW
Pk6n/kz8gjGbIOtUlHtZLu9WUp5QHlhe1zmXJU3fEhf7UKQXJzR6u2ZIb5PNjSYDG9Axj1IKY/S1
5qs7XrTU3NG8xOHaKUetUF5xAae/vWyHVB2CsiKgzBK8gAnUHHvUvWVrjrSlGxykrbPD9O9mWQTd
2ltuXAsBtD32S24T8OPeXUEHUN46Dcc+ANGb1/exfYy15aC4VGGEeku7Hffkud6ZFlp2Nh9nYGOi
6B9PeRUUBPy2XCk0lsYl71EttBUGutgYe4XS3yK4+CoN/XsvK+vZrDvmp1zcdPtxqXmUFYGTXT80
be3F6oq5RL4eHKsivnB2Kwq0uWp2yTJbp9SVr6maO3sM3qygNVpKdXCaziaV0Xvprics5wkIUdnQ
7SFso0QfsNbCMsmfVNl+HYAOULZVi6BSjS9xi7jG0hIfeNmF9s8+LkvKD6tihQre7kSFqI20dl+o
xr0z5BtRuvICWw/X0BFNwjLshdLXgdXVIZp33e8B8v8fZWfS3KbWreFfRBXtBqYC9bJsy70nlJ2G
DZu+h19/H53RjZNK6hudwUmChHaz1nq7sKYwZqTiBBH3QJuPpHs6VL1JC+6aoFDYj7zn0JvGEEW+
Wplqepn6CJipz1lnET5mTmu0K505l5sXRch0FOvNhmbEnW4Y0D5x4Xdh3VZpKOriB4mSc7iwgwSA
GGQia0eC4ZOoQCvrKnqLLchGNkOuAJHLZfChgbSOts5lsy0cuSXJ9bUacKpO4hOWFyebCmY1lp/J
DDqvaZ/jot/qbbyf6/TFr+i4UtNnMhhZXLDZcmzN8dNJMT/updpADgeCsjfl0hZMn8yPOvKtm6jo
jQ9Ufd+UgXUZEwl8ttoA86Bb3EOeVZad+mQ+4Tq4NhdAhtgk5BxfzJWb4slQz1rQu8lGJlhxpN3P
RKkbB4jpID12q57+8BtrS8T6WrcR9ZkYdcZp5mOJbB67KMM6fryBT7CB9komUbYb3fi9iq/FjSKH
PoFeDZkog0oz/KxU9p449btIta1mjBfckx8Mczwq5nGtmT115I2iXVz7kcTUsVF3cRE/KCTWK6Iq
t6IgcbOaZ8bgE9Om+HFOYWwM+VNZ8yBG8XHgkes6C1MHJcgQO6YH0iWf044r23eOuI1iy9EOD+Tj
eWtbaXPYGt1ni/h246H0W3lRbZKaWnyghHxj3Nccm5FDYnSdVaaxj/D9vQLFP2yv3PtDosK4ihmf
DVYNNiz7M5pOBtFGhmVcXa8z6rRA4jkW4B188WS2VcD+mRGvx16f9pWWPAx1veWKDywNt6PKu5Fm
xDcsb0vSW415uZ3SJph6VpxVWCvTRE+KZvow+MVdv3TfK3ouZ4r1AJ/nT2cZ3mwowKhBuLRyjCE5
TqNNF3vrPB7SAFHEBjM98m246oeR6VIOhXKFv9+H2zGCEK9StA7mr2o7ecuj5s6ffgdmNsHs1u38
m7CHbFVNSxt4NqNwacbvfi2HMCowW5xkkwZJGYOzaqW/9fX+VXP6betnu6p2zl07xO9D1TAnj/a+
Zj/6WtSHpDTWO7DOU9RB0OvM6OLoJH4Kbx/HfnZoRRuHWqe/Vu0YTjknnJNDA4AOSPgKUwfkEzgQ
JPXnCECxWSLtRrnjc4NCEVij2hdz/5BKfLLseT3k9nSaCrTymWsM69EXxzqT4WA633PVgMDoR66r
cLH60yRfSitlCGcvJfM37dR605uezNs6Nx8WCB3baDaendm/W8RybufiwBSLa1IvDjq0bz+ONwiA
UZ6WW9FqdeDExJHVjgATqS5OhDZTk3PoG2bYNjAAiH+7w17ZDwwHA5w52zKBOrlNSi3hY3HWx0Er
EV0QbypWmm+rHe6Yr2Yjra1igsZA6J6Nv64jeSMHdR5nSaa4Xbmv/FGqHP9W2eQIm/q0LgmqX+kZ
EVORIR6yigYgX6JqXTI+6Q2DwsGXMUK1fC+dciMn7VwOdrwzNexrdVmvikThRrrcDl37zS6ju17X
Xm2YI0QGq7dFVuc47e96st3n0Y8CZ+Ti45T/URf5W5U7G/hWdws0ld08dCsF0j/SFw9FSez2ZOyW
2Nlgn7ZqxHVcsGhd4C4fDWov0hlvYhTceUGacT6ZVN7zhfCn0J6YjxNpxXYGFjP48ByV8rWz5ac7
gUrCDXSfF4ZidW/XYR374ZSYe9Pu3p06PjSctWikvysChIta/zFF1506OxdXp+O2/du4ada1RR+U
LFLn7Kn4q00UcPXtmDdZ8H+8LczDn7Qsd00XnVISj9CIfgiTgpxJJO7J1V4m1THJkrvZs6iNrPGF
meUASOzt1QAaTH73d6Hp9FggBl2b2EFkgqwl1pthI4J0GiZMkfoY/fFCIjItJ0Lj2sVRSI1nRSY6
hP/PAaGO6Npnespj4aiwJVqE9msfp2Iv8v7RhA5ee/PBh4ZDQLvaNnMFH0g8EBWxdXCz1qP4PBY0
HV52cARdTRTNT8IjCF0N1+LPep4SkBa3B6Cwwywbt6wxFUiJpMvxHzki16Cz+1bJm77UP9orFNkp
bI6UHPbSaB8gxl0sr9vHMt1FxImLcjjFiwqNvnyPLedgRTR9rtiklX0iqjD0u/5YD8Z2HGjKtMHZ
uynVLtGMzCOTNWpNYAyUjUHn169OWfzEuwL8uvmQpntajDI0ten+mmvvTcAFbX7qKmNTC2MHzRQ2
gwQBjU6ebTylHuaBNgTGNqmYkEqxBFM+3zZ9gau6fvILhnCs3SLrbgbInhAdEP9aF9efQrd2HuIu
AUKecjJp3G3bp8dmINk9UdfQ2xP9SeCliqizjlUBUgJ+O0l9Wi0gVVOf09eobcooYHKIEJbRGXur
dZwvD3FkhjphTyDSmh+4iXYEeg3rCUP93Hiy4BNjQXGw52Sj181t19tUqJwODQaWms1hns5FmGdR
mGuMJGqoLppmb1zZPvWEHY8em63p+lUxF8d8ju+0herFcEQecg0zEsB3dUDXLNWJPhcuqNhNIj0i
HAu8OmKSNbCai+951FGnTsd8gXvoiIPqagZecx8YigHzdRzY0eAyXj8UzvgEH+NER7fHE/JgCEoZ
OXQBBqe31qDdkCt6KsZlb/uK1LN4+FHYzHnL4sSPuMer+uT0zjYbmCu7LadDlBonjcFfnS770lvu
pgJ2QSHyfZ9XfYDY/iFXsDAG3dlMKqOI9qLHOFXDKlb2vaEXe6khogYFOGvTtDWV9hMW5ztTXFpt
fJKlghiXdX53kmYCed0AjtYBapkgclls0FRqG4Y7ICTzMh1q270sxHDPllmccpoHBIsBKOauTS1W
meakSGLYpZps9pMnT7OUlyyfz0N/Zd9h/b0YZ21I7l1FapvB0L6yDXoX+axLi7AWD0Qsp71H82+b
5bkrmx2fhN9ODd9KowqXTr1NS7/L9OQMMhEMWYTpVQ4L09nO5sAUVSLR10I9kWHjaafMNAnxsc95
bgY4V76asA8yzQiyxXmu6/nUmvkGM/JN3FBtS/zJuaHiYDLdhxxWPOKT+0Ez+AjVKZnaIB+Wb21f
hUQLnQTs1LOaxqNT6fSBrXubZ03Qp+MG7IuLLt01GXWhR7/htNqNU4BTs9YerVSdYwd+YelMq6ga
3SCjIKW7cg8AH0eUlP0OlMcAkx+YFybzUy7ohLTM2asUNHhwrW+lpRvbgWccmRhgd9o/4we4jTp/
3VnVElTQGXDZr54WW5ytsb3xFppcaRAcrld6gNgENa15yrzEXzmDZd1MOrf2Ej22FgCLpzUnv6Wr
Metx3ajs1kGws+pYF0aX6EElojs6012iNQcrKba97X9rzWTtN9qtEGloayBOMqKn9lf4bZwKmSOf
6K3nqJmfEfGoVT0MR+Rrj7Erz1HSHqdcvfbMPV0GmqB39xivyiBv5BwYWfuAIyHZ3UyvckSyFLCb
NLZ/TK446GZ7n8X+dYHuXK5IJqACVUJFrzJaqzoTl7qhlaIUgliBLFh7KjEUbJPxjh8oXuFh+s1u
5dZdUizTZo026NpNoefamFVDGZWtiXSFn0weRKDTC25jLSLjfrF/RIjtAwJHVlLIcJ6keV3VoLvd
muts22ZmgKEuvGS9OM7tWD8kMtmYKY36JIZ9vEyfNsyUcHCznywbM4CZdVfNTmi4Why44zID9VGL
ODbrCSKYuWEmPj7PHGxke3fJakSR4SVYPkCKqVayGduVBrdjvUTLrTbUd3XBgM63DmNnfQoEXWuc
PuaNMKpNOcJtsxGK35oGUX4K5oejCeK7pbNddDVCh2VkPnopECyOqGEDjMm2L+Diy4te1q+esk5q
YVg4gQ+p/gVM6723rc8cvtmZaiPobZVvEiDWE1BPvx5a/Vtd5evU6+5cYT8vHaSHUhicbkNAhRlM
aUmOzGJM66koz1inQcNrl7VIjDNov1xNSXHJF3o1vTF2RpJAZZpRSmuF3FioeUyBr7qRpXdWBmTU
t8nOHAczrMplr8pmA63q+WqvtU5Ftmv8hs/nOLe+iG9wdDu5o6ohJXD5w9idqQEBLxK05Fz1HpQY
zN1xdKuntZzTF92bniet+Gk25gfiFU7O6r6xOQdNO4Lnn18W0d9n3bSrLOelYSIMDSFeTwtUqkJb
14Xa2E123/pMGhfCbP1RvRujs7f69qmco4bF23tXnvW5HuwAjusm8ueH3P+vmeuCOCFkCLz91Sto
RiYwYqNO5Faf5V4zDOYQ/WXGJGuarGNlsu+qSGwWLPhxVXlCyAQb4a26knTTOX7Kmp6l3jpVmGom
bSHBgpsa/nGA7ourfKifOBGQNiEElCsiFf0Au/sk1Hy9+mhUYp5GfRkCTWg9q64bwsruXoUqn1NP
RSF8CAMLi6ux9VClmyaSL1astl1cZWt/7r1wKZn4LYOzaStE8i28DukyOBVk3M5Rv8vd6J6e5Wof
pH9AhTyYPef0gLYDlal8j+ZojeHzDtv8ndFm3y0QotXiKQzvMwjQdUQQCeXzVhoyv82GNFnB/D+0
lvM5DXN3geaxs/JGMCa2Hhp2tDciGSocrN20Vh0JWswPjUizQzzIR5a5fvbaet7rXfkEr+mm49hf
gf7f9tP4tHhdHVgIo2hwQNQs92FCMZAQSA9kMoOfl/ldly93sSFvyrkog96q0eAs5xz6ThCT6hLE
wmK83z1m9swf9R6X3nBC0swGMAMQJlFq3Rp/VGZQRf4SKWILaqN9t5x0Lcr26DHOhNOzckY5Mv0k
HogxVwvRg1mwCNAn0vTlHjgU7z/OnPiY+ergdJAFqxQpE7AeXMHZf5w7BBHCYxIikl2l6d3a9CCG
VLb5ocnqQZjNg4E2dE1IzMHKgE7NrlWhMyYeQhW43n0i7304+PUoX5VOHyaocNKsILdTXIZidm5g
AQb+mMo17eADgiRmyLY+Bp4HWkwzEZRLUm5mgNQwduKUrpRJom+RU7Iy1PIN1NZa6XCyzkm/XCyI
pz0FXdSCEekj+IUS89NsZC+uQ0YN1HpZTQf4yoFOWHNs9ERAgSbmvbPOUkEGRT5sXGjueVRuk3wM
e+k/TWPRHlxjfCZY6z3Lx5+pD6XOGv3DMkL/SSkA0CI903odNS/f+y1zRBieK9n5e78wYf6292k1
rEvZ72TqHArbbCBSDLdza8KREGur0nKKH51Y8NJVoZtXNl1QSjhGsakM7+joOTJ14zOrjY58NZc3
lFVmaDM1D1MvgYQg9WprmloaLBg8rGzLeJaRcTDi8ZgaKgS0g4SrofnKpVou2FTcY6tgBeQZHONZ
FmGq59EpL0YA5dmuN90szjYlprNMUDLIrQAW53YaJDVjIvRTbfewOextnsKKTu0h9PL0IW2MF7Mq
1sXoHgoP3TdekKT8mFDTlget06IVOwe4i9rjwJSFUGmIWfG1WPah+LMwb/Sa79O0dh9AGchWvaaf
vAZQQKRwsfyarCVziuaw9IDVO3LWRkvR0ixMWfBx5V8XzHJyaKHdrZtxwCpi13dKlVx8Y8e8fxmL
EIe+jwY7lkLZIYqdAIvGMJucn6nKj5GbpcHc0t5NZbuv47EKyJG7zBYuHp1l7Gpl/RBuhMumjrY9
Gf0yGC1cbatYOXCrIo14JUFeaG8M58RF1F+W3spLIF+PKRMDlxGYSaWp2vFN1tU3Zvsjv7foV2lh
PIim4FATIIudcH4McwEVymAn54RprZrOKgGU9VfZzY8FnQrux98zx9/idAZJTp60RHwnFPRb1JWh
m/Zby2o2GUoWmCQEVEXl8DGk3bH1Y6b1cZo/RsZyrwDNdc3YiN45NYUwH5WuTmam33oFE72UId2R
X8cMefu7JYFMP2VIEtD+ok0U8Wl2tOeuiO/RgN6QzX1myHtidSWhpZfdBtnmeRqjz8keH3BLPqYD
O4YAaUzX/Jymp3zjfa2RieahobwGcbkR4lx5QsmUACBbz5RFT0br3U6Jtqc3lxvTshnl59irmEqG
LnwrJmKR/mg4AKkW/RuTzajlc/M70NfuUyRv67xrHyybiIjITnbFoh00grbTCRZ8ak4XVPkfxSxu
eiBsyEm7yunuljFJAzuh75KuyoJOlHc0QjRBET+t4XOzVVymOrayA86LSW++5nHNfGjIsYErDWzY
OsotzCR2xqxuI6CpfdeTmqHPiC0jmZz0Nt0prrOEYDZME/NtYVXvwsh+YExuHNSceoFvEmGWQXJn
sDVucWDZAZe897m+V352SQqYEmVSz/D7EkZz8VuHcTLqsx2g0sD0T1tPrh8kVCds7VdTs996CTlS
uuk1tcx4c0THR8nqE1wyiiIj2hR9Hg51up4NuZtbe9eb8+Pg1P1qviqEMYwiejh/6uzuBy3yS4cD
fNY5j2M2rIt67Fb4yh8hIO6FgM4C6pK2jRVacf3oICmDDsiKqTQKYGmV+pqMuDvXHu1Ao2T0OtEA
paOioJg9WQkMza73z1UCMh8P37yh5m+BXSFkW01pYq/R6YG70xCEfdc8i8wAqywdjr4eUAoXrcDP
4ufYyn+mRnlBGlisBlVdmMtucYHY+3VynhLEoaOhsEyFjCOW4qXNZsLHyRIOqK/e0Zekq5rVBeQW
w/GjfyiQc5HmyB9q3G0KMaeI56OMYPhNiHDs7ob/d8o9I2inFLiiDvoqQecU3Q9IsbwlOdYesWdR
Uu3dqkQE6keE6UZDUBvmWyI0sYFoa4bcRYGTITvxJI1+m2LPKPj/fvdppG68Ihd+i70QCtDkrBEG
xHVsfxMIYyCMVh8uZlNaanUHZOpY+mnDEe3WGOi+89piWh6IZkQdDWYj6VJnP37zK8a6pSFWRQnd
3+25fTMG59C1Zz154VJCrVxsEtcLUlNcnNqF2lxCpEh9682O5ae4elOmhWVvTUxYiXxXOO+WtGRM
jcR6tJp7BN4E91L2bhoYAUCAxn7wo8fMGU+e2/GK0ZMQThp0Mj1GbcRPh2x3aqpQNvVdmcn3OsOd
UZJoGY55fdPBqlnpVf+atYu/TgGJTP7dVZuXL3XugRIKOwTIu/E9puOjRjSkKj46qw59cJYymn86
Uf9oT+Khzpx1VImF0iK712LjTvT9KYvELjX0bYTGl5WWrpwCkZ1CNQCHkogdi44OivGw7awsLAmJ
hk0QPVdTjEiYAbxr1gdlqZPqrN3kjKHdwDVt3XCgUGqTGJZx8VOzOQYMGe9aW9zJwRl46zN3sRU2
bnUAQHiFuNCsWAb8vlBINEPCQBkPohj1HR4xb11rb7FK4D1nao8fw63pGlujHojB4QQtnfqA6H1j
CAaX1nLXokKoLOs8kf9YWMuZtmdTac5P2Qw9m1NtmK/cNlLnX3LB7ef7FIKfHTUftWWv9dG8reIl
7BfhhqyNWyeBTzRlN4ugfc4qSOJ5fJtG4rR0tX6iQbW20tOD2a1gkU3v+MwfG6Xf9wY7QAn3GNF0
5a584VM8Iyo9TSRKr7TJo4axZnpqyDNlOe2NIrp1EGwipeq0I8L84STL6GgO0B2iDJZfZjGo4h5b
m4zYj5ArasB1+EvzZD03muzhpyMaAnK6bbgXA7wZL5FX52HSWj1kQI9655plM46UULk5YbuemD+X
qD8s/CqhOzhrhe8+xIGYWryDLltTaMejS90W73FRb1YwWDdiMn7iWhWSpnKKp/Rmmr1nyyGxYuiQ
vUyJSjec7DnMKYn1CONvrxZ7ExApiaFT2vPZWgQDX5JLivKpq5Z7Kzbg0mSHGYB5xR5Yz/hkbtln
M5MCmq0ZFcLBquc3aPvhpMUHJzIvWuIyZOlwVUcdeDEpmaAOFfoOsmy5ctvlhtWfoEaR6aYaZM9Y
BTV4guXBys6cwPGng+9Vtx3k2E7pJ5HoPzW3/OFW1Q9hdT85lOOt6Q97J++A/eiiGwd7AmoKE6i7
+oQedu8wTQdhPGXThML5UyNcoi21tdQ0cAi2Ri53MeokeuSjreVUbhKH/8UOcJoK0e2flFOdhQRx
Tv2PXnm7aUwswh6p8SBLPNKI3QLFrUbgN3IzkhOlw92SWJ8+EM+qkCNsMa2g6dGBIjqy6YNq0EEH
YV/3+nYhVk2K+FGz1Efna956acqXTDHHsvI36EHnpWxOZo1VtMYxU7Mo+t7/bMgEX2G/gCatKCAO
1ogsmkOltXuqB8Zg+Y5Z280QAU2WvYzXi+edccfUrlTuG5i+QTEkn9EA+ZEQRaSZB8gFODMsD5h5
rzEROGmVJEHLfIqq4gTzRFKRw5X1WdvVxGi0tkEPdUapjLkQnUxwkfFWkeUpJUeEAWaFpat9KMby
UrLv86q57esRzbG6F0W9HtwJaKy5wqgJ4qVlU0z2ExOveYVtxsXJWJy4cpwHuzyRmxbkPoSqzPxQ
BKa5k3rT0vjGHDSPXqN9t4GF5lyB8cLAUu3GKboHb9Kw0nZhpsXA0JkLZBV343ufdd/Gcr7YiXYj
vWnrYcAtVRyWyoI9jqyV2CHth95CXGLBP+OJUgUL3Po64f3A8LVhGVl8YuTBeBnOM7jrDKg5xa+Y
SZ6qktlkYurn2EiOfh8t297lbO4bmGvuWMGJ1C0I1a31VqScDnmOl1ThlMwWC2xtYx3IsE3H+6VP
h0M2DfnBS81XvzCe6g5JQ2/tO92+mS1o1SrnppwS+z3GfjmYagil0dyuPdxaAREv+NemZ3o5sfZG
8SGRivzLUv93Tx+ifvAnw11bJ678q9Nb4/rzKIYMD6nOsZ5JE/eslUB2HMFVREJzg/qIIrBD7nLg
hmbSV5WJvnMNZSxsmxkCl53ppFBLR3tKCzK1Vvlg+PG/TGauzkZfxf8+XnS4z2MMxef9Vfxfx0iS
4aCqQ1RLkg8jdFjPjanTD+lTYUUwvNsc5dAILfSzM/S7eWxsskX1/sGeNJzk2ioZrx7pMZPP9Nrk
D9ZY72Fy5QwgGkc9d5mvP3o9fDXw45b5Gf/Kt0prImvbG1M0/sNjyPiDfwL4C04aYDZ4vn0Nrmgc
bRjZqNmhSdPltR+lt/P9XNJhJh0Nt6Olagpw9GJjzjK9To0wDIGxU+Q7e0AHl85JXuDX4Szuh3Bo
xlayaiyGoHgo/uPl/24q55sGXrHYwCNBMb8mX3FqTgibh2KP/woSG4GwxE8tILBUrM3E/dAQEj/+
3Rvpd/snJqC6i8WxTsKv/tUaKYuadhaFSg5Rn6fbqvLBYaSiIxsgkyrVmTRimfXUZZq2+/uT/7Af
iNsRFpah3tVD74uDXuQIZxAIsg9enI9viwd275ZcQba5mP/wU/vP/PvLoiZmkBVg4KMhcNb6dVGX
nclMIM7SQ9koqKV2Tv4nsw7tuQQ+2hvxRDNA8OPVDcdatqkWo4mH01E9oFbziYBv+nFtMk++474X
9f9swoYHBlZvV28qAB7/y44zpCpdr6/9fcE1uUYrZjHOaIpP35jdf/mY/iFn4BqljLessPEk/mpk
Z8WjDT7tTXuzzu2flqYZh6bokkvFcC8OcONP3u0qT86ZisaDUSnjsW3iFlquM6TuKs7m+CHRS0hW
qZjifTrgVwAFvLaPbhuNcr2o2n2CYTFAFsiSfviH8/UfjDtJ4xAcoEi0cLPVv/yOTVLMmMGk+V6T
sON2vqeYinXVnEAcc3TUZdwWNK7eZNW3WM3lkM5qdClAjSpR/zBK+cO5YhHJa9J9EZLAf35dU9Bi
jTqHvbcfoh52dInUpwDNGVS9tmZA9qDrsKT/3zeNJZgNXYN5hUHZ+etDIW8msEwoJn0z0jaxUciz
plcUolWWa5e/b9A/fUFPuK7NlUX4n/vlZUd6xScpaSJoJ8dy0yhR+ncSFbuzd5quaK6aqOT17880
f7eE42GeqZOMR+4Llm2/fkHhpoNTTnW0x7qiftfyUiFgLhrvEfDBnwDur0zmEQU26SMtds2rLnKL
AfOMCTJcM/eQFuka34VSxm2luuQlGWv7xTMqqiJB2GkwShgAYeQkXbrRjTRBYAeG6HxqYwFqLKoS
UkLWa//IUPvDyc7XwnGfDBnLcowvX8uM6Z6HlPgi1iMl8gJ/w9YgMDtcRFCS2uHiKE/e/f1l/uEH
vEZGG55JfDRuctcT+P/5+AD85ZWrNxicG7G14fYzLygVitvIci6YXfrbvz/utwPd1PlLgM8OQZRY
V33ZEEkVkWVQY2fWVD2z5Dbi0GwWIV5GZh3/69r871nCdiilHN0wvlwedVdashiEvddwAANp9B0t
g1jCsRmMvWjn2zpFq/P37/eb+55lWqZgy3MC6Uwkv7hyMjyMosWvol1XxeIjuvopA6ADBZgdMJY3
zM0+ztqGOt+so2PTSuNfxdlvb5hPcN31rB+fY+frKhLjiD9HnST7ksCFR/AdxPnUXOdBq+d/HDS/
LVgedb0wscsjbQgy8q9rpxmSVrpVru1Tval2PnnPIa5d6WrRkmnrOFCNY2tU/zjf//D9CHtml2C3
zav+6lJcpfrgd1oZH/LRKPfQ8b4lZFs9xRWEnr//lv+Vsb9UBJZpXzciVY/O2fbVijQSjeYr0fj7
Els/QGTAQ8zggF7qyrzFX5SMc7xZgH8YqzXROOzQwBsbn3HzBoGuEZAL9a+8qz99e4eTj5DOa9qX
9eVsH2UbV5bty31sWuoC4OSGGuT5VxGX+j8KTY9f78u3x+0T9xAPExPSLb48SiqcuZ1kUnunovcI
FpbxakwLRHhooDHUGuEAL0iK2s6r/7Gwfq/FeKrB2a4bGF7jKXx9Df/vVLKsiT7Jif09pggpNM22
XjMqJALetuG5Fh3UeAHDNqtTCVHZaOntnZr04KTZOnik3Je6ijZmD0n770viD6+fgDs+2XVzGZ77
5Z2UHa5zWA3HhynVSHeT6aJ9S7luwzirf/z9Uf+93y/vnyBFfmPXMx3BfPHXd6BF3tV1l4GJ5sXL
maOmVEHOaMS4ssRAboh0x9NmmbxnM5H+exSZWBv4i4N0sJt8xJoqKRi+DdrIbBCY3lsxu+uYBEt9
UZtF1+Pk2VDSetITbf6EjprOm2Sg6R/dK1LF+s60FQle/WdE8Q97RXogIH//kn84QTxSNTiv6C9o
Jr/8ziQc1IWmWnWo+ukVYgtQWDOjhMOBYFtLIuvathDbvz/zv2i+X1+s5aBRNm2XX5HO4stDE8so
HE8T2cHTiHMPMEvx0NKWZpdBSWJkweBAet1mnDUcwdOmSc3Aw2nhxs4rxz97RRJ/h3k+3ON9hCQD
Osf0nBqOG23ydsQVOWogUOLHg6bGlcl720jcdmRpWhDkJzfDQoQgISgtfUde3Vwi280MZqokKrR9
OEUwYNczAzySRS2IxgCUPoM1uFN6gANug4p3gVbrQ+faEwCUxAeSyYfkHV+zYlePJRM3mMn6Wdig
nAF3OsYWEV5ndzOCs3yTD6aoMOKMIgY65mQcBuwD3uo+hYOJfd+QBSwU67ZTVhThUhTLbRQ7qEHM
xVU5IHduvGh4at7nvrUAVuuqhII9pP+Kd/l9n3GBYTd8dbK1QI/MX9c+/rBLN+cDia4MoUEL0uUe
T796A7Pc+8cp/1sxiau+h+cvHa6BYfrXhM5sELnVFktxWCqbRkUfvOtq6DDJ+197geuDsNUnL/Fa
uX5NBE5s9JJCH7V9Hznj94XBlVqzH+W+Agd/riITderfV/pvu8tglGEZLnHHNHSkcfz6FuMIP6PM
cbS9b4wm2n3xFpuFHyy4jKGjgv1T4Sf3r93Fv/nL5ro+k8wvApEoKHn2r8/sC/oNH4+8va0r23mN
p0o8S6jonN2eMipkZSqP/3Fd/FZ08UyXyY1N7IbrYhP95ZnMbWe/hbziFVfC0mhwNI92q6/VDHOh
dqG+TrQBVLc4MA81sPjf3/NvS+jLd/7SnE8dXhod4QUHoIpxCm34DkBwNsLHf8wH7S+/KFECnFjc
ChQ//wWtfilpcw2r7dEUHBwacY+lMVjYheGx2K3Lziij0PUWAxIhUCeDfg+GVF7W82Nu5BDXogXp
0F5L4vK+Zur2rVQQ11diLvpvUTp2lxbHgSaw7Km/1/QSUxWtvTMce9mC9IWzmEegTLc3T1hsvHiu
NvxMbGPCasQldRWCAzm+oZUm7lWsX+Rn5RqVjp4N8GpfUj+4QVUsUban0MoqFHsTxJLBJjcahvSI
5LKLaletm7aFbi4sKyqOLsZE9qmaWmB/m5iNKaxabDSfMmmL6X8t268rCF9okzYBmtLX8PMZQrtv
NvAcM9uab7t46gK+5v9xdibLcePMGn0iRpAEAZJb1lwaLMkavWHYls15nvn091D/xiopVNF32d1u
swCCQCLzy/OB+cVXdSXaUtIYh88H7xQhnmGMZy5hH7a794+XJx/NSIW2GXX02i6WXcyFHOI7v2vo
AO/9kXrk18v1ZBEtNHc+F8u2XQptkg/m/edCcO3M2HemR1vp9xUgQMhWZk9BL3R3E/nblYHw9Mwn
8ukIJYwPUpcOQfXym/4J6Ea/BoFYyOg4TYlVeIHlBNVqSgdUWXS1umdG+EkOiCG6i/cFZgxsfidH
vDCitg8mS+AEDDxzPcyq+TURWtRH8KJhcWu1+tgd7AiqEMDzDKVhkTey2QzwLOIzu7CxbD/vt0T1
lsLEWYtcJtmg92MX4YTToVGnx8JAW14OvbFRiP728Ju13RihAIGLi0dAiboYnKODlNIshmMeRu4W
64Xs+9ev/+OrgObLIW5TYlgCy5OfU8TTLHStCw7Uo9G+TU55iRa+vYwtde4w+OxRZKglLsHybed6
P/I0wpe47Wd/P1D2ETD4LFNb5cDObgo0fK9fj+vjKaBMkl04sy8eORzl7x+GMp2ETlplR4BdwXey
lP4NNIzy26TTG+OFIfZqy1cOd7NWqKirvszPnH2fDZcwDXoiSmWdBP37X4AnnTsZijJmF8N/8cHG
L7libWPMRX9mUX38hvH8MHAxNxVpPpyTTh5lgukpMHw9xqakl5kWsTqEACHrxXobLVwS+v1jlRkA
CL6e5Y+XYqIkjna+LZ5LOHOyV4nOifVkxkInYuX0q0I0CVwiu/O/BRAi7dVEUfNJRpWoNgGi03u9
IoBdt0gmeuA+RqBvjDLP7BXNrvS2ff3jPn0By40R4zEBEftkVhBQ+VXFtOyNSjS7rtE7mhMBRTYY
SJ+bh2WcJ181poccFlRjuCafmvtAGstquh7dvSktvVzTdN0Ha8dNh8e0FhSApjSSz62RT3dGHeKD
NhUxQkWV2RCevx618WHYRJbkQwSAJKIgwoP3i4E8a2h0VR0dRydLN1YZ2tumEa9zpyOaxg350i9t
8zqKoOBn7iOSLorbjoF4zaXlM4CQQUYD8u+gJfWZWVruw+8micsy4AsAXjrYSuwN3/+yoSrwiQjA
o7qTtDetK7R9PdBQM6OmQF0e9s9npmI5u04eyOpkA5DsAayDk09wtMLRnEY9OnSgmIrdVPUYn6Zu
1BfrSCucfM/m0z9rllbvIk5ckFy5BXEFn5jA3JvO6CDa9MvodwpVT5w5A63Pfht5FK7yWG9gavJ+
MpThG0DBEkQegVX86A3cCb2ANNl4bj182ByEZRIjgmcnFYhdwLJT/nPYGhQVOjzRouOc0y9b0CK2
mYj36dwFCUK7Vb9aqgabvK+eukEOwDsFuq5QmWsbydsR07NipYDWrwbJsggWFoiTTbX39bsyP3lX
LA9qihQ0XZPT6P3P1LTOLBN7Co+VTLGOiRRvwCyrrVsglYD4nl50VI2ewsr1oSRUEd62TrodukG9
1JTQ6egqkoesBmJkLHjwgZ4OOKZjt42tqN0geOMuUBj29HuGordRtDxX285JgzOFw89eKz+f65Wr
dMmO+H4YUrlNVWmgfqjPpd8bqHvNWhjlLHZfz9eydE+WNvg9C+cyAhvucyfLpxkhQgdOPtLQEUE0
HLpy2gincB9c4sdiN8y1uFFJw42nKNNCnFlUn3zJ7HXs+JZjvGW3348SsW4+1oHtHOYOWuWxsF3t
+6gb/bjifZQV1OXyx9fj/birLXGiIFChHms48mTvyMBcTpZMBuS6fnWIF6XzGJfojLL03Gb+2eCo
J3GgLtls/O/eD47GpszsuoFGzMGcgZrpcf4gCVhfO9jFl/MYDerM4v/kZS5HFJkNVB66fHOq/ucT
5ZZjjFbm5LRrZnOwHaohKUEa9m285ifSwV06nf1coLLBPgGbZfPx68n9ZNFaS0wG8IEct3RPLpKF
QyULs2LBNZ2MBLLz9DbS3eFMKflj6EswhKiCYIwQ0MIh7v3E0q3RZW5bsmpGkeRbm7zSzRD2gHBo
IQE5US7wxC3c3/nV0mdNePwI9xf0W8yJOjraHTq/x8w5sxGfvG5SftSf7OUuzefKVfrkVyUFcsJw
Di2669MS1DP2QQ8SaA24zMAgmhJAYl6+nm/xIVxYwkI2fdITS7ygTiY8TOI5rMdiOgzj2D+mxAEo
wLWmDNaNFHO2bbmOd+soarD5NdIUqk5L2wVtooUN6a+fM/CYad5dA4CVL6ks8XvJ6IIOG8elSbsu
Y4S3kx+MKzdIgA+rJM1oqssz57VDodEiZIkC8phVDMA6mqzpV676DM6QWXeYppaT33puOoOT1ZLc
KW6+Hv1bqe3d3sXo8cbjuknlQpDcf78OClmQ6PM15xDN+D5UURCuhqUzywn1DegfehZkme1aqGXe
ZORIdmfyfLiW5/dnfsiHM4cfgmUeIg+KZPJDqigNpAtkeM4PqstBvoTY25ibmgoGMRIAcj8I8XgY
daTPHibBcQCHLDKAYWPdOGwTSus5fQgabiCFA5X6zKZwsi5tNndCuCUvrUjvUOV5P0vmqFn4Y2nz
ASxpd+xSo/KEiTo8Je9BxzGy9K9n42QTclB3LEmARSyxhLKndXQrJxuM75ncA11By12o8hAoMK7N
BJw5Yy/aTF0rto2cjXOPPt0ZlmcDE4Dv6yqs/vDjfD/WvMgT0wljBKy9A5UxwKc4WUF2CBAtBzUd
LlA9q36t7AJpxoiVTw/u0qURvEf0FEb1tTLM5L+dOG/7Aq3DfJxv5+tp8XbEwHciqBd7Uuw6mKxE
W9GPWW2nLFZnrKJPQrT/PWqp0wrQbrp9WviYwnHES6wW+9mlZwJAKV1zRqC2uRvc0dU6bJuYTvyv
X/fHZy6FK9b+Un5fVFXvp1xWo1BjoybcjaqS3g9R32NQYt7HOXQ0e+jq7/SSz9qZRXaai2GoxnJP
ZOtj/1uST+8fGwdOpw8o4/bgko2LoVGBA9jRRKVLkROOvCqyQdD+UadyiyKjv5lkXkQ3mq91Z2KY
k4ji7ZfgiMqd1aCoIE/vSdh+ZLRNa/wStqg/UFLdJ3rU06dsitozJ9+5Ry3n7z/nu8oxpgi7UN8P
qTPDfyoQ3YaG2pcu4pgzM3yybbwNa6lGsqGR2eFjfv+srLXpULOqeV9P6HRoIRfNk1OwX3WymF/G
OvWn7dcr6ZMnIsbTHe5ZinzHqYoDiFtpQFibUZ5C4QOMVux8u8N6SOn9vjMoJ50Z4oedinXDSe2w
X+Ar556aQLKhp2Mn034fgKmrdhLWIM1YsR1NWANN+l+/rfNu22hagwSfq885geiyG/1zfi15d1RO
gso68SFW5cun9c/rLDEZtXv0ZHjWyei+74roOgxleFMDoac5fKqDa0tFoIdmu3iUYKTlmQn4OOOo
dEhQI/hc3N5PZ7xraofuK7PbKz3hDOrLwdxSgo8eQr2nXSPSbfh5X7/k0yL826AJ21x2Q+ZeOSfr
yp4jdHQNzc650oaLYIRVtu5p3z/43D2QUzmDg2fEHIsfbW4DuMWlugAEZmlXrlbRuaymLNS8ZFzo
7FPYq/DMN3a6s7AmiCm4TOOBKkmDvcVc/7yVCJ87FYs+PpZZpm7pwPO3lYZWu8c9BgpFVEP6HOyZ
cng5/VTQj7xwrtoz03Typb/9CIN6MqeZoFB/aj/fdvXA4RQiEsH3dQPhDQV7OQ67wLfODfjkK3h7
FMWJRXVjSdt1T26Ak1mzA9C7d8TLxb01Sjeiv9OwYZ1r7QPMynkTJFmzLkdsgb5eCyfL739P5rZC
RZY+BRI679c/3UB9LUkSH9IpfEFvg9FuMcg1BT0LMpQ9n3mzn80pq500Izs1AdHy3/95sc2UUKMP
RXKgSj8f23Gk6bMz01u/lv4Z0d2nj3L4uikqmRifn8xpns16a7l2cihi8vGeNYy5hnEM7tV7XC5p
J/nvE/m2Vgm9SBicnvvm4Oh4qEIWy2DUbHzZmZsGrJinTXO0tRPr+evHfTY6BsawkDngQn4ykb4L
EHXEox69dpim28SlvX3t6zaUpcpqgp9fP+2t0PrPNvm2TFCIU+UmijK5Yr1/b9w5YKUqKzxkYPLp
uQpRWFzaeDP+npza2Rp+Q4/zqNtYn+BGdgdgdjo0gTHdFq1rrxvTmtFjhiVNJXR+/XDKMSZAwjZn
NVg2bixBph6qFPgD+j23vuWANb/BK4l/B701y33Ta3RPB02rpYdEE3P3WA74UzYiklc0wA1r3THL
6zlo+sKjBTa8rLKZxiwzgGURV7z1xdypBWdw0ILa33AXmMH5N+V+IMU9r/gw9Y0FHeJAOtGECx3D
EsDThB4g2WWOB1uDFHwlq78p3EcaazSDxq3R1WcBYIwMcJZotLjqo3Gp92l14Aw1127kutt6onMV
kB9t4J7ZV/ZLPPfZNR1wzgucVm3nqg68rlNqT8LuIJHGTSiuBvhWL4GtpVwSNKdeGuJQcZz57j/b
cYgZECugwSdaPzn3VBHMNnx2dtgKqT8YeOVVbfRqphwFACr6/RgpRu6M9Zn78qd7OxciRNwSQYF7
Kt7sEuQryG20fWw1DUajNo59bgjPuRuzm8E3ukPUmux/2GpuUteOV0hXnc3X6/nT0f/zG5Zd8Z9t
KAwpo7e4X6Kf+Iugz77WU6DntJKOHljZejtnU7zDivhMnP7xtsy5hqR6SZjrBKun55rdTbSk4Vxz
rPTUvuzdqxHey7rOoxTC/kxmBEMRHeMtQG9A5qJ+WH097pOLwttnbC9tPYTJSiLtfj/uvi3iPuMi
uq9cu9q4mO7gVexAlAXQ3GyE0aa7nI7yw9dP/eyMoXTH49iHSRWY758asOa1tpL4p6gal4lcwl5u
EtTbbmEujheoGb5+4GfDdJBRIpVdYtjTfHzbjPR8unF0TFJwDz00/M009upFQ/JJ5yBg6pGb95mX
+9mO7CB+Jp5CCoQM7f0oZ4HZWo3XxB71LCTFTrkXMsow5UbV9f84RUkWL+ofXTikut4/aszoo51w
CdknWVSBn7ZSB/7d6CIbDdFNfj2Zny7af57mnDytpMgd65WfH4mz8iPIbrJ5dBrru7TxtVcninLb
C0n/kFiJfPnD8ltZr4q0Yz/xxq5V3f7rH/Tx4yW5Sp2SOInaApfP96Nv8DoLYtzWjg6OS5g4++PR
KQVGVplhl2CI8INZvJWwbxumc3OxRMbvz0G+2kUx7BITIh9efts/G0dNNaA2xjI5ToVu72GslZcj
bYXI8fIford7b5gEIAFdPhotRaBkmpWH8hCYqxXQNkNg/fj1ZHxYdaiYDWIACk9KLsHO+x9UhlYv
Wh/TydbRH8LJ1HDwALe67eqx+fv1o5Z5fTd2HgUbzF6CKeRYb8bB/4x9mkq/goxlY1KUOTcp9Jnv
GqSpM2/3kwHxHO4kRBouabPl2/7nKbZNcrjrLfsg0RO1m7TEiXzt5Jj6eXWHpPHMOfhhbxISEQlC
RCIb7oFv/YP/PG7uCWf60bAP/YT+E/PF0IXm6dZVA4lJZN9xBKTY9PVEfjJEtiXdpfVtGelpMVuq
OoQzOyl4cJhrFDpH3pDX1YqA6Jys+TQbR2xI7pE7Hg9buheck48FSYjSIS2rQze6neahYhMbpBSh
7fFEAKhtEbQZAbEwYKFP7kKs7MBHkddhpyZg6y3MZ30sxf/7FHDhp5VpufN/kKoM/WChV43UobVi
cFA9COsshZPfN0l1Zl/+GHAwBYu0WymdmgjplPcrKo+Z7DkR6hDWmtgbKUAuOU/XCgHHlVlp4SpO
qC8OAR7UyHApi06TfWbf+LBl8RMoh3IAckumPHRy4TZjodygL9XiSPbaLK5RIgt/DaIAR8HlkkKJ
s/gD+LH69vU8f7K8kawgiaaTa9Hcn1yCdN7uFNODfxhw9UNeXpd/CmNQgMzBKF3Vk3MugfTJSMlh
LIUApCvWh+jOyZtG+lXkHCarU0TZfeD/cSfbHTzHnPsftl7gVOlHmo8u2taq7Mx43zLbJ5sUbR2W
iezX4G2fRjhWAJLIKl11yLHkUysAVOq7bPDKXc0DHF5g6S2YFAtTkNBDM6H2po7zT6CB5wQAWI3G
RjOaDg5G2H5HkGlsw5yq71jq8wtWjyUuSmONbUvlmt+zOaru0tEmNm/wtfqVYNcFdrBME69xShop
8IACUhoHb14GUD2FPdb0D+MWewe0sX9t3Bj23gD7GaPB0kgP2qwNh9CfUBYFtlVsU7cHyD/aQTkD
pJgy95sRoPBtlMQXihA+Trb4JWb3Q5h1q8YuyR8o0RUb2Yv0m962MP6N2UG5jpl2gytFCQdqlSRO
Iy9t6navA0rQHKuaCNv6yA/EuAqo5x+zOE1WHZKjfTxCbTCGHqhclAw3eDxpG6oJJM7jUt0kQadW
0MoBhedmdsTMNn9Cl2XuokKznjFvl1uwsgCS+ta8qjGVx0e2NNAc5JCMt0WFxfvXq/0kmbdsdksn
M2l+xAdcw08ilbEmVDLwbqT2mRevfiSwP8ZWxutMWMB9OQcHlP75AX+7fo2xo3vmK//kYyPgJIfC
lkZ09iaw+ucsAUbiTKiF1YKJG+FHaM2KaL+5BWiWPOhxOpwRDX+2s6GlJ2uko/VEoXByVmbKb7tR
WOrAyRHtU9/gK6Pn4Du9xvWOtGJ409Eju61imjzg+VprI5rPyQc++eAVxQdKbi5dPfK0hdyYwMWq
UrcPlW1cmEB3tq6qm20ydd067qZujVmWWPtZc+Yq89nglzCMXnnapsmcngw+gRGsaMPKjmaUE4sO
0qB3h4U7ClCKoXTTLYx541n4Wg9IpipWFj3K268X3MeT3KXSSLsj2XniwdPmbU0bMIYmq7anOpMf
WjZwHJdm9TDAqzhTV/r0UUuN0yHsd1CJvD/FMNeuiryugyN6bctzjBgRYNg9aVkw3n89qI/LmEFR
Olw6cOmWP5V2Edj5cyh0Zz+hwrqyxyFFtkqfoVFmeIy2c3jmgF5e1Pstm+e5HFJUzOjSOFVMTDGN
jQmWPUdzxL4EaH+wIs0srjFM97cxShQvZ5GfCUA+bhVkO1GWLN/P0vZ1EhSEDjfEBpHCoWmAo4ox
DXdp2NBRQ97wBlnntCFswomgNl5sNxB3X0/x8rJOhswGRXKSs5mc76nUUms6HJJ0RJ7FlEA/yPyc
/MeIQfl/HyURprW0phADsEe8XzS4VqF7kSnqd5w2YxCk6zKy1DYahXnZFBIWszna96UvyLfY9rk4
9+PWgE6NS/hyJyblcNpnSHZyxMIkCg+ygkXwJ09qYwC1IpEWRX4M+Nqa0zTY2XFs/QV7VqnN17P8
2fNJOhhUG1lXfKLvR5/lde6EQZUdcHyOdjR3cx9s9DGuoLADGsLFt6G2RCd/E10C9xFnJv+TL5ZW
NC4VNM3YBIAnG1SWvjUUjtGxnytgY2FLWtaUcbUTIkx+//ehmrbFKMkJU8A7SeNnCgAUSvP4UOty
KreILhJ3p1LHfCT8LZu9sAZ9uE6jeibPCqT9v++D0kLJRdzHfCPRfD/TIp20Cn+h4FDlg+ER94Ay
JRS8ZpbtM/sgG+symNOvB7Ua5TKqz0B3TybWzSk7uxIXNmOWldfnY+sRZuwL0a07p7gwZYO7AJWS
3CeoU6MEdlncZ3YHbA7OqOnyzU9bHXZE4b5Ahn3RC6p6gOkxZhj667Fs14Egm9Ho8iEIHi0jeS5w
LY5kuLeoxPTKXrxPimdQhzgSoWfwu7+lW1SrWiv0Q5zpdzTuXUdFv2mbV2dsDqIxbhuRH8oyu4TS
j7K63oSD81vW+g9pYbAMpWLaDnlHGFjP3y0dc026+uUmS5OLkgwywPL4V6cX0Db0+h6UySZo5K2B
s2CWpX81NCwezT4m6AIcwYGnX4aJe0yn/Na0MFYojfYK96T1qOYjqaNLgG8bYuMjdmSXbtE8z60N
TF3CrocsWjnZSqPm6EmY015uViCpF2yiPZeYc0qaGaY0udN0fNpn09jkIxfJrPg+z8UtNLMfDY6m
bVEcejlvBAZHbYwhn3wOnXSPtKMChwUfyreegnG8wivxNvK7G4hOq6QKN1RQ8HlujUe7aXDa8odr
Be23r+MHSAYvAsPIxOzXrZvt0xGWuWPrrRfF1gbN7AGY5TpeLKpkaD1xL0BxUgiNVMi8idKyWC02
GC5mBoPQr5FNYVQ09uUeZ4Y71G1Lv4p91+uFXNV8Lts8d53rULfXqYgwUdCmnZOHWHRZLhLFPMEH
oaL7dpq3KVKhXWEHPj9meGzG8LnT5IUeRonXGRMGKr1C7ZVXkhjbGm6Suv1hONEzzMqblDAN/7Hr
vJh97Iw1POASRYhuRNfkBzaEKqiXqnBfdGJPL/KmSVIyEou3oSqDo5ljXKPnqtmWfoPXspkurQgI
xUyoz5zTf+ewRxzP528n5rOuKWywMFZ06nKVSP3v3FNaNIcX34FRh91S4eq3Mw3EAKXWSvVHp3aP
it+OepwiBGmwFWXQkjnD1T2ZFJSaeaumGkfo4I4MdrSOYDLjSwQXjw7VBK72PO2yBg8/4uFrkWBo
nrd8pViAYb+g6ic5NNthBNiGedvdYFXBtsiHbutO2e/BHUyeYkU0t+rLAoNoCpWeKxc2aEJM13WT
3BhY9c21SqEgzD8DO0u9NsYGVCb9jFMflo1iRL46YZDgt9gmpX6beTPlPxKWG7sWYIA5nMDAOofR
RTQ9lPUtskF3A6C74n9ptfWc48WWt7xRyLcrveuqSyGXxDmuoGuk5njTkVW5Nma8vumaMNdoYdbB
BAF/0vV5L0v0noVlcbVE6umV05LEkiLdRqYGUIFEsTfVdcupO/3SC6yqOpRanu0MN0YWPRcWljxO
e5RGtpaOAYvd5F9g1hWn82MkaLpoAb5S7XuUHKPbKYWpVlYcqzkd8oZFFWMI/HYzjk7yBzfVB4nG
ej1ibr+Ku+C7hUM6mLNDzC+2qvFvCsXbUeXa9IEBWLn4XZompBI50GppQEQrxW+8z9pDmJfmhtJn
uA5F6niuiu6tFPuaaoBHn5T6TRf75d4edFTogPyvUVhhpj1l264wbrMiPhCi/K1w9lAuaQ/DyF5R
ZK3pa76di+4ySIwLP1DchyNprXRNA1099xcTjctaFW0KkeZcXVvNm5Jo5WfxZTEVV3MWYC1SAVou
enEdqRQfxsq2vL51XG/QmbmcKh978O+8xEcCO8GnRqK+5VLmN+LeHWP94OTBqkehHjjFEVVuRe+z
pnkmJ0EI4mdd1o1aIc+mFcbSqcjFcNdzzg4rtTFLTQrnSsly3/t03waYDTQUHXyccQ132AIGuaBw
+jvF3xj68UFUPXDb2nptsd7mPN7Byu5WdoIDjut04QF3x2jRvv9q/JhDw98B3zo0TgwKFZO+og3i
WwRkq9j1r/KJpkl/3JQAVZ28+hWbzr6Z+xv6K7HhK7uflsKDy56Jp/0eamF878b999qfqyPNh+Eq
6RXEbK25hy8a7BIH4oWw2IgsO2eqQ6zBtNvUj9APz5gV6A4yTja1dvYv5jH4aVflMY+D5pjb1lNO
J+N6isiqza6fA/OMIS7lTQ1PKjT3VilvlipIXGGxE7hPQK+BJIK+ce3DyOJA5RP9FD3ZGNeobsII
5XtdfHfEtOc42NfKvBG19SQ17cZqp2s+ymd8gl9627gvQJYhNrYv66i+Cub8rsUkxrMlZt0Sfmhp
3uhN/9RByW61hlJiCUBbqfDSLUc4wzN9QwXcVNMcdi4XE9jcBZg1CLnb0c7voqyBbWu/hkBM1/gC
7k0raTwCyLuxccdt1w87LLwvlNNepGHtIJW3IFfUxq950h87y7yGmVd5+pSPUNzVMx3T95BN6nVv
LJZInT2gi2zpfi0tNoeRbh63NiDK02ICEh+furSNwmeZDwLVbjquRD+FXpHYhYcHarxywxIIX+F2
q1mJ4BrtfGbi5kBcSY7J7DFgA1yRcpPaWYkfbJNq7LdZnoUvZkb2TcYOjnt40naErlvAnIany5ke
LmXcG3aINUJP9289wLJxcuFsrZhNMe9BLo6m85rmNT50yDc8TNa3uiyb9Yx7QDzg1SvJe1ykFe7Y
NmTK3NNb2OIgrycAwE63slrnxgDxsVVZ+YjqDb9eYd2bRfOIwTRWpmkNO9hlsUB/eors8ZvZlLcw
JjGaSLRvMQJqrxZkzHyBNQmpDIlJK7ZbI9RCKNQ5vrYOhl3Kao2rOuUfqyC8aHXtUpT6U+/jWBea
xmUxdHItUnKThKpXtUoOiW1dV5W8Mcz4GbOjK1w/L5CEfWuC9jrQcU4KcLcpyxvOMczgDfO+C0DL
h6rfNJb1Sy3u4zVGjVmAzTwwSy/tre6i6fJvVh5szXCIvZ42mF06FVtbK3dQPKt1nTaPKvNfiW4A
r+vyZyWKOxnXl7YTP3Vaet0P5TdnKl6Ubx6i2vhTl/4xidI/OJlsEq1pvDRQe5VluxL3PQL9qySX
pJvcDn+Cun5hP/ojFrWecKdHTCailWN0PfRMLOixx1nNhvGIXfkuDxeH3DYj8vT5QxAvQjbv4Udg
Vb+mxetcItdOwhhz6/FPh6Z6ZRrxuBUzPhOGjcMuG0riOHfm6F74Bm5W1JQ3yRDq16bCSty3upfQ
6VgEepht6Lm4CjqcXaopfDb8zMDu0tpWYSnZfBS5zF5xGOE1XFIznAiW+4GTLB1zGGDY+NAAn20m
s2ORR3N70HP5k4LFa1UNd22OO6bApXydR8ZDT+5yvSxYzxn5ahu6suB5sw4Mja08b/p10yv5VBV4
shFSvvhdEniGKC+B8NxykbsjL35dafWyadg/dJvkKjlvfR+kw6GcgamXWUwCkZa3TEygAbCwiyb7
QJbhQA3mzq4GscZPPvAGDOD0GSy9O7B0AdGuWo3MJx4hw4atKMeco1Arqfm/exUwST5tEVOePOqp
daOy8MBGvq2M5roBSoyA1/bcYXFDYAu4Cm3jtYJ8ty+jrvIycxLbchLOWi4WqaltHOYEbtAQYJMh
JO6qJoS+9dAEW94EVudV+ighp3li6gfM+Bqkba0YvN6iBpYI7ZqOefzgnac2kN/J6c0egqadXZko
0tg4W782DpWYnvyxr69FEOCPXs/EBW5xVYX8oRZveaKie9JgwoNowh6qtXeSSMdr6+KpMGS48nv4
4bbivsFB1n9TRq+tFNj3XYuEV7RswMIq1E6LrG/UlrGk7ZVxZdoQINA3o5cpMkjeLopRv/FalCxQ
R12C9LB77stu2hRpnOFoMTzksFSIs+ZgNRH8oDv4q3Lttp5wtwn6ItyFot0n4wKrtxCdUjDZD2P6
oNL+T9VZeIE2Dl7i4J88K1NXoM1H3FnyQ92mSCIXczWti/O1z4oWVnQbdACSU0kVVlctAGI9Nw6N
pmxeN1eBIsIoJUpMWAOa1YAXRki5aabYhqLYcjEbBwevQ9fxn9JKGTcUYa0VJK7gOI1OsAebBZcV
WMoPUQ66ealx+riroojDXTDS4tfZMGXjwPwzJ/ZrRIMVZkx+vmv9RFy7Vq09YXxkrueh02+NaBie
c6sedmmcYFSCdciGPizWcWvaO6HwfOniqb/w3QwNlZkZxtU44NcAIsHpgaxxvfhWu7LbJHaPt5nT
gfsO2254CVsMW1dx1WHyN2oCuHOEmyCeYFgYlH1/26tGFN9GNRKQ48/W3xi92XyDHBeAfw3+SP6O
VZK280OW29E3pfXhd0ljDAafRvJDgGZ6CMCw9V7KxXuV+hXexWUS70Suhv3iXbMtND+6ibqweBwj
me+mNpl2RTmbTHig7uoowAApn7DexivjaDm4eonMUGAwpbG2aizFQndoNonV3ksQI8Tx+IX2ZkBd
lP6SvwKU0DUmk/29kQfkDVMuxPtyrJpvE3zfTZ3X7oUejTYVF6GNV4bjyFUUEyj2rfssdSAB5BzH
Y6kX5oao1sUDTbrUaAC7ysYvtyJUNcY4Mz5qZtjWe7PScSHUA9ubKALspwz7uiYTGdUtJ+CsDyRd
nwqLkrYzaJ6YOnqr2DM124B3M7k/LW6wB3vCmMjJ64D7KGS+mU5MbyALtOcirBD7IrNtQkdyz5vF
3dzQJpVilUlbc1ttUbD0fPdCrRtLwxG4c52dXlrRji1cPGL02Gw7IumbpscsKQ8EBNMx7w+pierP
YrM7GpVZrusitdfc14qncDbxu6zVdAvRpbjFVIQfMysyEGZji4NGFu/Gxr1xpaq+vegiR9A/pUeX
3RhYB3fAvYehqpvZqB38MHUM70YcvdczvpC1R7jMfSfuqpc5Cq0tyt74KnL6FAt6a2g5P9jI2Sj8
TeGM4SYRfbJqROmsgeXkhFdx3h3HnOAlJyfz4vqIK6WdARmMhbZFltA8Dvgt/Ijaao6WGtyI13WX
bZPBmC66ykRZ5MdHmh3WctQMr41mAqbKv2U7W7uZtZ61+XLWpu9xmx0GfNnp5MIZNxx+OWb1UCTq
qcQ/uazTa578pIb5byW722YysKD2nUdtRn2oORcYPTjbWOMm0mT9kxabD7DcBGjs4Y42tcfccduV
aIIHa1BYvmm3XCxwUuZDj/LwYNYadrJ8UAgm87+qZ/+NxFb68R+wWfeFpj/OcXw06vImUNGVaLrf
9VTgSFfdTNht2joBX9xyx2qbIkeMXIpNnxYP5gzsIgW+rZk34KG3CvKMF2TuxqdIuE4E3YGEoqve
TnBY8tf60KfrrDQuuct864P8JcUNoUrweB+0bxGflt6iuez46z28uNiCWK0atmAmqPlxtvZ2PO1M
mDirasZaA5XigzablVcXxgEu6HFS2b1qCwz8uOH343jocBmwarMllIn2kaj+2JjhRNA8PCqvO9zE
0XvM8mft5NfT7K7xw3Fo3s4x/htGvOqhdBFnhu6EP5Jh+j+CYegxHivqEUMa/CDNzn10E/0Kociz
jbnVSg7jE5JC+vXcAUFWMh/mBkGFyPZV1PwpgsXCx7ysqVct6HPSNQOs3cm+p3Px0aYE64uONEoA
7l3aV7o5XNoB5mJN89PoqSd3EaE/Vi2hF9jqjzMPF6IY1pHBZULWpCYKSys9PzFwvC+2kDMfaC94
dTNx6LrxCgHNNpktOMYxFhV9iO7PYIy583+knVlT5Eiarv9KW9+rj/bl2PRcSArFAsEOCXkjI0lS
+77r159HWXWmQGDE1Ix19UVaAB4ud7l/y7ukJk8GQxC4Hy960RZnGP6VXqXmd4A4J1xIu3pf4gVn
16SQDsT6ZFfU5vcIhymeMTp+zeyOXUVyK3i9RlWqLK6K0YpsY2plZyiEI9oxSMDF5iasjEOtqAd8
bnfcwd8ymeoH/QvsgwM3qWVH78gtVLjpB9lPMSOsKEb6Gb5pltFvkj7bZTNdeeze2yw9Km11kAOo
npkg2qMvnZW8GQTrA6BdsgJM+B5p6m9ycfBMJfpWD+JdUIdPxtQQL+BcNiANE04ED3gJbHNURuy6
LDBsC/PFHZrWLZ5jhtKS0pHQtlF+Low6+IW0IOtMNlanXc9EBV1RbToukCarNq2KRG0WRviSzgqH
jtw/Uvu6rBMJy6LZDSNy/EI3XkwtufWt5s4Q9F3RmBt9kL7JRvdTHMVDh/cFPN6LWYI4VQV4jKRe
n3NShrQG+b7DrRYPrzF6zHYcCmcGukxu0ku51+gqlWVxpjijfA+C6UoI5jMxVs+LSN70XXqliP6x
KcV7gaMkTqXr0R+daTCPWlg8V2K8NTPMh1ptkjiyaDPqaqa4oCaxkjOzb0u1ZLLqnWRYePxgftVZ
5UudmJ4SyZeTb/yQ/HpTRxgeWNJ8NInwt6nGK1WmFo6YvXVZZqDkTKis/pjN2AXXVxN8UHs0+ooC
TnLe1rzsWV0jUzU/UnM7tqXQcbhX/QXu6NelNeSbvu5DlPOHnyrqiUhkqVdyhLqFaaCP1wwkZpRw
D7FBkF5MP+h5P5ZRii9fh8gVnmaNE+SABDVOiosqD9IdQmKXeGp/My3hmbB1M2bCN8xjv+FJ4nUW
9n56RMAOUcHJK/Moy5hYV5L2akGmoLCu5q6e1t+RYN4PShw4KNBaZyF70aHWR5eWq9dJBIPjUOl0
QlIpZwc3oluiAOl0ieIVAT3VXq9uRPyv55TDVkFDC/CiKYi/EgrGttYa53Jd/sIYwgv65l5E7qy0
+q1mgbUXQ/L69lloOSfD4iqNmtqm7y8slbsNdf9LPHEnHEqjcyAeteN3hiPmvtcjLpiqQJ8zhRxp
mg8IeV/Kub/Tff/FLyEnF9N8FZnRsZeEg1b5nokQmof2s5uBJSI4fbawkLFyIu/EsoW5dHSg9+00
k4eP35I2O0PviiO5wELZPMsrobVjtbwEm0G4Bcg/jT1ao7xhqiuX8k5EdKZGxRvxa35YOZN90pCh
aDfwU2/Ay9hNQN1GFYDyavsMA/NexiNVafFv0H5qYVPYFWosPVZ6XZu7I1Xurr5og+4qzjBfwWQZ
KtlrKBZuJuFKNkiBhxf8LsfHClNHv8H51/ouaNEGmOFLqA34KMraoZNDXAln7Uakb9GkMClpWOza
Qb8s2kyjSqzfFZpCaujP59IUH3Hh3Bp859poONS16BERLJJxkY4Icjm/gARtGyU5y8j9YpIRaOFn
kVp2tt4NGOjM6F+g9uBYanYUCpyAVDSroV3YUjUQi5Vdg1UHdag0hMFbIiG270fzHBIN5lI4pSdz
chm2+Hf7nBKxKn/zlcWEluikNGLCtup2MOKjNPkPlNw9stUfQVwf6jpcbNvTV7WJLhKSKe5plyrM
xhKk86gTORbnRfsN+RtFowDtPyB04hiBSnsKG8Ns/NHL1JyEUiDWwKUtVRD4VC7VyL8Ujfrc0vKj
PurSDZB6XJxbt2m+DXN1ruImL/W4W2i3Yi3ciwlY3WA6THKyUcmX8K6iLFgmm74wvuVVRYUnjS8b
/KhNg16ApbhW0u9iYj+r6jYzpjewiA/t0D12OnVJcbgpfRUDcsMe+2oPogI9OlF9VH8byWOZVAf3
PoeWqFd3zSTeREaFaDMWLOKSA/aCN8vTzqrTfR6PN9y2N346PWmWv6eK6PUjCX8UY5iGXUuo7zJM
aprFq6mW7TEhI+zTE4i2313qdbcTNiaEYvCLAG1WvVWjMQIJjKi/Tzql2mKIW3rtPBm2rFIJ6ayw
vl+4vx4oldDNupiUS1xKaH6Pnrlo/Yw1+mCZKaiOlZiD7dOQ/6P5+39exv8bvHJPc42gkfaf/8G/
X4oSE7KAVvX7f/7nZfma37b162t7fC7/Y/nV//rR1U8eo5e6aIpf7fqn3v0Sf//P8d3n9vndPzY4
ErTTdfdaTzevDQY0vwfgmy4/+d/98B+vv//K3VS+/vufL0WXt8tfC6Ii/+efH+1//vufsvymC7/8
+T8/u3jO+LW78PUf9nP4nD036196fW7af/9TMOR/wQRQVREEwoIvXlQyhtffH5niv0CRq9jBwPLl
Axn0QF7Ubcioxr9kA1o1/SDoXcB9WPGmQDSWj8R/ATwXURWhIAYpXpX++f9n/26d/lq3f2Dwh+Za
3jb//udv2OlfWwuEpgp9bCH6qjoYGGih79v2BQQ9hNTYEFGfixtzMPVvljy155lfYyFXJzgy01WL
qsHRKvywOFtmp9ar+sqslPS61WPrmA9NfIBNummVHovDBrMp35HEOHwYAos8IBoLDyPMcOdL2RMl
IfE5UcPsfpx5sXFfqVpX0/PwzIqLeXEuhGnr49VMioi9YDbnJ3AKPO83yIHfE0aWBdqhudAPAY29
nzA6QmBToeR74lhZZ5CPfZzKqsWFM8HfQjqJvv5t67N6wio4VDSlF3qlaK6ecMxRXiRFgyVbQ2pQ
ljAERL9RcV8rAlxZZ8sb8+xJQbSYhJHIHurxs9kk44U+G9tKMl05bz1tkcZW8nt5oiARq0+oAG3G
Lr2TR2znMkkZNpXY9g+iJd3BXroz5cYzarl05MWRGCrcIeuUA6HvD382BreJiwOmsRwKUyrZWplr
i+2cekYph1KPbDYPlPGzV9GfF6MljI0luTRtpaUNKtTIG/eqfk9Sdt5n+jZcnM2NSTxPNS4LKTS3
2ZCe47mO8GjnoPM7wX/k55KsT25Fq0zvhCxs8aKTrBv8JIbLMWuuKVfhdEgj1i7bGT0TLC2wD53M
53Bu+w2838hWTGRTxJC2c9RG1TmmWgMCGhFnea2Nlzoh5cbgFTj0Y30ERlEearmablTKJdgUqtVz
oWnxd5l7xfUx6HTigM4MZW9FPmbCEG3qScMarKXjJqGN7eRBEmEWJ5jn4oxgAyouwwYgU7vnLkow
L5Ist52QI8Q0TkKYG0/YAqu07BTA0XyPX1oA1BI1Ct52pAeBcK05evhomRbRPJ3wKDHvFbIazwxL
+rDNPXRZ4SzAmdZrSBRczYjUQ59iWmP3kvoqdaPIhTuJXt6ICNY2CDXm46BdBrpyFAayQAqRvTsl
wbGZ24YXVOs8TRtLKqJl4JiTf040mFA0A+q9N8wiPNem5ls+Vk/YsV7HrfFz0pQKenz6EGLZHnLJ
ej68V3sYTH9nttU1tMgLjj88nWeKgw49xOoC0Z7bpht/VAklfbkq2POC2jtzR+eaQ49oAxRH5FPF
0oKUnlMyAJuir3IJ+PNJCQMV81WZsGay8FbQBzO5Gs1O2xfUTkn12+EladPaC+mF3o7GrBx8CtlT
UrkDchwH3FrkWxLh6TYaQwxBxSkujkBpJtxDTPGcIKR5lIdEdOY0EwERdC/FABKIaqO0R/3iCfGD
W7GSdjoeyGZTTR7F2+IOA1U3pmlsszWOUYqDKV3171DoYm8KWxLPWnnQ5ay3S9U/B39HTaNrzwA1
tY6UhaBp9HF2GwiidDI1aYthp2oPRj7v1ThuLhvopG6psotJx1OE+uXKKcE7HbLKVHdUSJNtP1np
gQar4FgKek+ZVV/KNG6PvpQ+JUGKrWQAy7bzg+wmxQTJU6G14k6hTG6sSMm2yyuCubaMbv0+EeDI
ZvvO0lsXDfCWGowRbGMkDyg/6ES80oS+a5Q/jHqeO0jqJU9hWDdgcGb5nO60dJH4QmTnSj1t8bXb
49mCUFEYgZIqq33iJz+mQgZ6IFAMK6WSV7M3n8TQ2oZwbusm7p2kix+xXA7c5WhyTTMAOz6a6t5A
A4KX1Lw1DTNx5RjEvVAa/s1ch8LOyIZ6Y0nNj8ivQ8oxvKyAL4ytkKWOauGAaOgdkKteuoxbsXlK
QzhEjS++cBj255qfjheonKfubIkUgmr0+4Qq87dqXpV73HdP8e0/vNPcPjCoAGWqi4rhcu2/pTdp
VR1NmdimXiBeojfv4O1plx2TpZCmZhxDQ5bs30Qlf177b6/5D0NSPYFqRPgIMA9M72pIqx7ReFNJ
FRVQRlDYf0W5vG/mX3MtgDsY7TizTlDvV9js5eQCiKhDceI/i1NsBUeMwEspykyWV0Y1HTVUS4Eb
wH7dV9l0LJQrvK6OI535gF3w9WQ/3PDgaRdMNlQfUJ/i75DnDQYfseVsAimfeqpIwga5Z26x+d4A
4f1b6M7fUzR1oMM8WPjwH272fEa/SRWCzCsUlZqDhcAZSoenAOa/o/t3AYSBFQpIYWhq8IbRzXu/
X2iy0XXTytITosILZ9AG2X2HnvwcRNsy8yrrrtMmT8jTfU8zJDbTM1EqoIn4tizOODJj6Nhq38Ba
naCg/gZZrr4YFD1iG4Sels21imwEa5wHIcpLTyvEwyzTnwWfuEuwxLXlonqVg9nJ6um+rfBSGXWn
7UwHi04bmRzikvOwqV0YspDicaodyptJn/eVqLZ22RhOGozXak5hqIrFbR+r26rZ4vJ9YqesqHHL
CpJSaQacENEgrxJX70XaY6HTNVqJLGV81fd9QG9S3nRK5uDbYQvpddXwcs6k8VxW+V6OJocL9sS3
+Lhf+RK6RJAvwhzhK71f37jrK956vfQIq2jvBoy3l9WHZvr59XvxHmT/52TfjKO+HydoMB1sh2Wy
1ePQpk6TnuklrafqKqVP//fH4tmC3EVdBwT46u0n8PdhorE1Gi28mGvZQ5PaMaPwtZUS+kOnYOY4
EvHl13sRmRZi7IXtDSHj/eTGMWnBrGWlN83JBEwpFYJjgIgxcNblvSgu+rY2d21NHKvqMDslmuRb
YaAuaGTmcQ6xB0YhzBWKe6sr47MgbrqzJAHVRuf2R9ZhsFt0onkZ5jEuuOBJHd9c7IJNKAstOhTa
ONN/GPX0JqEne5/T1JiR4O1HWkJzNN2PelW6WND150JLRKyaDcVDq48vTHNCl7+kfhVB8T1wUIMt
xMnBExOz34EN6F2AHJUrcZreN6mK0Eal6k7KhVdOnKBGT6WUFvTMuoppcq02BNp2UllHKykAv8WN
nHNld/IWPirvXlm7olreDuV0NRaiN7TtXlWa70aB/3aTDddG1F5Xan+e8RsoZSK8k3wbNNlD6Ezc
FXOzEWThset9D9N54qR4AwVuHyraPSpOV5NMz7WrL9lmNz6e5UGOedJQFMdgIOyYWXY96W6wuASm
rD3nEtU6vZV3iabRhcvOKLtdRK2Bp3dwIeCQHuIv4DTlgFt2r56V/fjDEOTHOtZbr6tDWg1qjwkc
goqwzsXSaXI6arNChCLUMkbSYSGeD3140yoxB0o8pLjE560NWvbRKOLSQ076yZxyZD1meqAWYIJI
Qbyym6zXqg0whu9/DHPug7ws3L5qD8Ycn6eddGhVuj8w3pPNhMUxfDbhsQc94Ko6Eh/arN7NAD/j
NN/K9INbwFFWqk1UsmLDLlMspaqxyemlmheQ8w5+M1JO1jEs7+FuOEk2KQ5uwAJbqzoHSHlWDmTF
RKqPbSj8rFNd3kxz9ShNmlu2yYFUfUsvG8gAdQXHEKF7GdFtL+J/ncqLW8NTlcqeAl+RI+hg1cqt
3IGkpE+QhPUZQrakdcrQ4MIsXGmWclM3AvgZ+bohpMckE+etaTgv4gGs9Tje5tN8pvfzRRJY9zJd
gDCpdxhD3iGgCGixze2hLojrhH0tVRskDTdtDm6EZhKdaAqTeSE5GLC8dLVoZ3r6Y6zQkRoT4GI4
YfdFslMwmnCrkcSyaq6KUP1VlMojT/vSVDJ3LJR92hW7Xp4v5JSTOBjErRVKGQQh+ckfJBcZ/toe
cemas/I6kbSa70PaEqk/4ZDR5zKonw37utZ3UxQmtlp155HV7GKKak4gRKDcosTthfwBlM/OirqD
AFkAv7Nbi4wQu9fvsIjHTY+mJd0o/xBMuF9HpgVVadyhHyZtp4YWYarDMZz8nYyEl4eK+w4X3Uej
To5G36f2qJo3ujVtJjU/5CNUyk68KyvBlYtyGxIJuqIcuWKeXsUGUAakrAObTvxrFfVnYE83mSYf
4HXI7BFJ9tKSx1oPEaVVALWgvvAvq2L9um8KWmDDHFDQ0PZ621zCMh1xSgYXKwkpNugzWgn4DYM3
7uOHXBvvDUsqbL3NbuCpbFVff8kRNeC85A0UkqThTADv1EIkd2LA/U8R4NGHOkDXqOulX32rt3aG
0409iWa4jyqc2rOps0t5Ls6mWnwg34phxCqGXdVScmgjszwW3Zhs6NzfUTgRnFiTz+UxP2s06wk6
WOZFOvhmerbneib/DClP0qQSDFsJ2gPOYK8tEAinGtA5N016sSPQwwBFl6NQkbPzPbVdESE6WYdB
ulWr6VfaVmcoRZ/ruXKsKuOu67t7GFGDrUld5cicDu4I+deJx8CdG/wbyhK51FTxwEkBM8n0cyup
L/hLe7E37utBPSsG9VaWZifEzP2ocShcYswHAH2ycgRNhmfa77dB2HADjRwOqRQBMk9D4Uef19+r
CJXRpOipT4/6wzCZJg4q2nQzWOWxmlSPnnF/Ilj97PZHVQwaFmHkR0l7gAkildSw8qQRTe0qdP0o
csGMXY7wO/BH3n4dAKwkQ/6INt6ORx31bZYza4bldyrjdbSygvoqoTCRBY/R+KT1LfLw8SUp5zGt
aQmfEpf+bGyuIziZFmU+xClXYZ0V6wOopazCjYu0vi/PqDF5yVIhKHzqkYV1XrNza3ozlVQGu7J9
+nrySyT1PhhhWNA44iKW8THdolspqZkINaPQQEqoyILcfD3ASl59ebpIoGIGgIaPhcfamnUaCIKR
9prUesJuckhVndStVBstFKKTwdavgJbY+YVso8XsCYd8E24AEX1vpRPF1OVBvp8oX8Mi5MIWSlXR
9nm/yEMZzSW+3a2XG3vFfyr8Yzpefz3VT9IfGh9LeRpDE2rV6wq1OU5zILcx1alb7JeYKK7bihtt
Qre3R8e0URk7l93y2O1OOTJJH9+Zd0OvrXsKIZ7UNGPo+dI/QmHizNy03xJnebbw/L35V+tklxSG
TryrH/fP+3FXwaw8YaEA3bbzevmmr880bOtOPNTPFu7NQ13rr2tFqlRzkHTeCEbK7Z5zFyS2MzrJ
XX8Qrrv9uC238YkjQf5sWovTNYI9iwCVsTzuN4n5nPhGSMeg88K94YZ7yZPOc8/ykPzcATOujsm9
5ai3+FG58Vl6KO8BtIz3EZft5sTsl2253rZvv8hSLnnzRRJN7lWtWGZf4sDY4pEhgCqKGxUI/ay+
VpNxhgEJQOP0Uomk762INTlh52tpZi+9EXcU8MWLyYcYY7XXkcxOHMyfJ77jJysEkZPuDMUTA/m5
VVaIyxGQpjDovfm2dSWvuzDIjH+EXuIQIUqObLfbyJ1O5aKf7Ph3oy5L+ObJTLTAK6EXOk+QehAA
/TZqjjKLA3TANfzXr+f4sSpF4YD/yShKQOE3V9u8sAwh0ypyNKMFdlflXKWPY4kgoP8jzWqnVk9x
oT85SxgRZXz2Hu01su3V9OTIaFMLlGX20Hc2cPC7wemRqHKTs/p2lJyX6hHW0nQu20DRT+y6j7uf
sSnlawpXMMf2avfDRW8Svwoqry7FTaD9aMJTgn4ft8z7EVbbWsVwMuinZQQAoGZ00cTPuvL3zL7+
uHnonyEQjFO9jmHE+0fYGmB2ZbPoEEx/HOrJndLSFtPHr3fGx2dFa/PNIKvgoZ+auUkCoO9pb50p
YLKbID+xHNqnYyA/CACX/7MJ30/EjLVCIvLv6CdJN1IyV4STxMCwghQbW/uXThjvBNgiUymXFPFF
CxBwJ9qUw6AW1zkAJKk9ozL+ohjdsC1CRYVuqCA0kSwNDeBRcpYoLsXIDfYTXqg3D1VfPOtivvdF
dSSBBJzWgO1Vq9jN2ui1tESn7tvXwTefFau3u0aeOJdMEqjJ34pTX9tzZeD8Gs7PoeEf69HgKgQH
JxuXQmjKAOJ6sDWK+hgM8QE81a0UwliUrWfcILsNmjenepsf9xurRNCOHdbyDNc7Og7VRM+0iWO0
QfU71zzTKhyhOxFMfVKkez/MalujmTTUWiJyG3rBrhdc/EhIbLb9RnP0akMid0qq6ffSf7gf3kxs
dUwo6MTITS4xsVrT7UZRIJdNUETVba+MW1wFchKuMNomUytsKp2eS11djkGTAVdtvs1NChKkFW9n
EcRQmI1XaiMeY7mBDdIGt3kqP3z9tnwWp1DtRsmWMiZCnmvVmaGx2hzu2sKeFe9qFDRyQXNB6IV7
0/S9oVcPWR95il/dJUV6OYfCNjBMwFJh7OBWX7hJpUJJb4TbaYpORKqfXShsDwNsvE5dzlz20JsL
RZtMsZpzq6M3KEYHs2se4FrF2OH1tRNlCvxitChPRDefjan8FsRB3lQW192OzuybsYQa51n9WQVh
SMwhe1uLQDQVZ9Ax/4On/3a4pb77ZoqiKoig6P3O05P23jLq3VCG36g2HsvJ3BSFHsHHb25iAIJV
0LiCKd7nhoDXh1JDqRcSd2qSPZyabTclP7/+ah8ry2QIb2KI1cMfqiZXspYYAu0nOyuvxmlwDL3d
Zsmpm/WTowA8iiRi94wZLYnX+2fQSQm+pHPUe5O/wY2CMvqLIpUnnvTHeIHp/DXIWjLFT80MPzbY
+Yq1bbPHWPY3I1UAE7NbIQINFesnqtjS8rVXB4HMFYesEXgboFerO1tP8T/tdUZsXZQs8WMfFTf2
9CvDqXBYhB9BBjK5rRO5yZXmiLu/HzNg9fVm/NXRpxZtXhYdj9WAmNs+ZZN/4pF+tm5vB1itm9+P
aS6PDCCLvpNrh6I5msGp83SFX/sdM7ydhr7SoAGlH5VBkbAP99GN6iSb8JKao2RLZ9amIdwXRpeK
YGgb+6/3/4nlW/vyqJRiRijCvWeamYfT2dYvu285N5RYWhfFmB0bvb7Dj+ju62E/iSzeTVd+/zIg
EheZKLP1oHaw3AbnjijC1yN80l19tzE+2H3gn9ICVGEIW98Gu2bbninbbt9um92JkU5NZvn8zemm
Q9WQTcqPHmZzF8SVwXV+a1xU7uwEjn/Wf89ReTjx2p1attWxJeLYVakhQ6rbdi/t4ObtpY24Ozm1
ZR2+eLvXwqljhxAMQt+9NzgQt66kXXC0jktqlbjB7alX+bNLCZMLExAHtjikIO+fY4bPV0/XjVcZ
8nQVPg46SMxO25naPoc4/vWq/dZV+ji1v0ZbrVrSw/PrtKz3hEH/luXFTqirB3XsY6jfmUADoM+A
1KavSkP3JqkQCayQ3lxMMPD93GFQQIehfS6M+aHQdBSxUajJ0vFWiMTzQKjQn4kfqTgLditZkyfH
2VXV69dfz+HTowml+UVajtb3+uWliGbqUccUph5IkBFfN4bkxrV6QkHvs/2tUUsDKMApj6Hf+3Up
OxmByrxkmPS2U87UkxJYn8WvVK7wVCWhQRMQwOa7N2iSRohsyAp5zWZ0YUbkXrv7Xbg6N730+uSu
/uyWfDvc6vTBOtOXrZLhBmd0Zaexq62+l35kmxlSn0OH7PeN1esOKDj5b6kv/nHQvx17tcmVXE6V
Uu/Z5L3iLBywStrAArfD+mFsIQEKg4uIzYki5Kcr+Ob5rva67OtpUY1MWITsjkGtnQ53X2/FUyOs
DqQ4nIIyXVYwSYR7gSaRPvc/vx7is+LYu12yiiJlocMOMEClQb22zvVtfmV5uWlr5/p3c0traxcd
x28KCcZ3y8n2wsH3MeiwIf+CoXdPfJWPvXSwyG8e6CrqKdDwzk3UTzh/+/M4c9KXYLZJjTF3uy62
0XbwajZRb4PjMB+HywRpR/vUcfnpI6eoLC1FBuLK1Ws5KRmWND2PI8b1J1eeclCmX0/zs/NF+2uE
34iCNxdbFfu6MejLCMarNv7UpCO20ifO4ZXNzp8vxJtBVu++ooaIJ4YTEchot26m25JL9OMl2xel
9sZN6yTeqeVbmTh/HHN1AMCyqisLVv8f19oen3Fn3tHUs8dN9VSfLOt+Gt1pOqkdDWKSynWQnFuj
3CNqwnjXvddtMP0LscOwy6fkGnThCy7Eotc68jf1VBT06QoCLUNuDnFD/HneH6xNFZpR1TPRWYM3
HkPc7hZ1qv71643yabClvRln9WpqhT5i9DX3nmSFGaR28b5MJOo7MnAraCWIwjTtmRyVIDHHJ9Ap
7fbrL/BZ6IDfChXLpVb1odnT420POF+m/JGJr5kBDnoQRyQ0JOFSgXweS9qJAT8tKAAU5EpEUYAH
vDoBhuUUr3uVI/UQYZgHE9Dpr1JoQA5vPUiLR2Gbedp4SDiotvGJl+bT6b4ZfJX0jHOqltRcei9U
x3Ow+tBrLBCrspQkdgErE5+D7qTN9mexINqj5K7ArfHgXe2lLi/RvcutJdMbNlTyUDuxtY1I80y2
cSc5cdqvXL3/fEffDLfaUjI+leI0MVy16fGJsRtngdWXG+Eh6G2Ia9T208JTDftUa+nzaOTNyKul
1cBQp63ByEs1zX9Y2j4qMUHyRD3GO9Xy+fz8ezPaai3bSi3iTDZ7r6aHgUSZam6CjUEDDTXiJ6Wy
C4Rd3FPR7yf9Xy6wN6OuLg/yPiueNUYVD/3eOGPz2sq2vhDtcHMqxTz1PNdFCb3rjCCMGSve53eS
m7rhrbof6dB0V/X9qVvx0xPvr4kZq+skrcd50hsWL7fmTatmiLeiUOOLpwhnJ94GY3WFNBhvZMiG
/zEpdTPuaMzZ5mPglI7g/s/e9/969db4xxJV47hWDO6OQbHN8r6OYojde7+rbCOJTkzts9zyzdYw
lrjjza0/oE0YDgheeL752ODTZESub17FEixbqPXw4Jwxkf9HB9pfE1ydLUjdDYGRsGpliQB/8iRD
+dT00kHWhsqg/fVl8fH6N7E7AwGtcVvgAKutYnDZQvDEbIDWSZc6wIDqMO96m7ZEbbcOoPmTy/fh
LOOCoJ0lgywHA42t22pAYSpLa46N3KvN+bJp5KOFwBakH0zlh0CtfxQYlrtSU6FtWc7GIRR96wlt
8IXDA3VbADpH44/iKPzWE49ifZMsVxdOcxoNZ3hyGFq+X+wYPu7clhWo6a54pGRT2gnye+3URZ7Q
zvoG/fyHVs5coFq7DCNyJ1HCX6oxCU7VzOQSVgQgF+WujS5X8wa7tVMdu3WuBqNHBPYL/04jN4RJ
8/4LZgind75Kx84oLvNhfgjxtw8gxUUX8JkQbbdObI7lWnlbFljGI5hWUc5dfDd+3/tvdn/voz08
xwBjam2icoQOv4S47EarRANlO+jhJxZgfY4s46kK+uEwGXUV9sH7+Y3o0looHAACOuhb1MsOaG9C
9j+YtrSpt/Upb6sPe3813u9I7s38Gjm1kjlAtIYMVHEMoAXKzXRpXAdXuhdf+4529/UEleXAXT/Q
32ESBpWLLdDqNjWh0oqh2VfeKCGe2lr9SxK3Z+asjF4eBKgSpaF1jZBNsptF1ETHEU0BwGolaniI
aI2Lkhk8p9gdkclGK09ySgCdMwCmnQH83c7jWL9FJ6S5blKr2g7F4mch9edAP700yaOtaCXRbjSk
4A7hEWFfopJhN50yuCfm+WEhMfPAzh4tLhkTZTDz7xeyCehp+AN2dn2l7c0oNp2wIFqBHuVMDSB+
vRzdPJd3uFx30A1mAx1V61sV4zgSpuU9lmcHAg/RAf0Bi09EQLaslXvmiSKs1CLVG7DXM1G9j2X9
JkXsdgwnwpKgfhBxKWv0/AzbEMii816T59aNCvnUFD9c5AAQ3k1xFZKNSiUWc5hZnrUzt4Alt0hy
HSRHcer/xp13crTVxgkHmBG1wWjxngWsDvSAHTqGDJeiYLf1pxMruI4c1rNbBWKCXohCoeWCl4Fr
9JOLDCNE+fHrXXJyUqvXXUBvKhzFlETsPN8r58ie2/lOOiD8syXyOjGjj/fO+wVbR16VPKdznkhY
y7txsxvdarYbMoRt4ijfkWIaAOW73W14UK6+nqa6fudX466CsEwaSNMSLdsGNaJ4XbJr8+F/OcTy
Or45x6AV5q3oC6aH8NXGiAanmF6/nsTHo3I1i9XVIw/UCZq2WNaqp0woyU60QZnpcnZ8G5llDEtP
rNeJHbiOvBZ78hDRasvTrY2GJqGvDs4kJSduuFOjLJ+/eXIzVBu4pGO+BXTdzdt5fgr1b//LR7c6
KYYQ7lpSyhBvN/42OZtRdQKE4PQbxbECYqzA1eIfX4/54eJerdbquIgM+kmiT4nDGvWNlOveAkJH
/XiqZu/rkU49wNVBYbUpKu256nulHCPL45X6XWRcfz3Gyc23OijkYMzlskksKoyKN4FJttFZ2Vrm
xfIMzbPwMLQn3qgPVarVAWguRc83G0MXBHrEUW55sHV+V8Yh1DuSHWwA1L3AgC031d43wX2dyoE/
xHjvl24NmMIC0WqRYPc9sf+xMF9GXG9/TQrafbh8mydolyfOprVRYxDqqWo0JfQc6UL2C1TtT/bE
l4PhXcizms/q4EhbzKL1mPc4+JXuZzd9kXaC0zuK4aLFRCf81LlxakrL528WDhInpmY1e2UUDOS/
vVg7BV44tR3XIJVYQuJRiriMkbPet1fzLnPaAwJMNgyvw+kZfahP/N6LSLzB6adwCn77/ZT8IRuy
SOJ4X+5JjXtyvsj2gaPvBNf/2yH4slyQe4htFBGdj9WrRgI0xG2LqiXmrl4V2Knb74RX1V4qeLDf
Tu32z5/lX+OtMdMVhP2ik8s/YoDo7I8YYHmWClHA6fl9ejC+GW71KOcmSyUliHzP8pGywHgNot5c
X0tJha7HYJ44HD+fHdwCQ1+g6FCG3q+cNlg1DBV2SncYNo9LiDNdLUvXb2+nkzi0z/fJm9FWZ3Ey
NuhM9pxZmF6Ue+ssdv8fbVfW3DbOLX8Rq7gTfOUqyWvi2EnmhTXJzHDfd/7625CdiIEZQXa++5Yq
V+UI4EHj4Czdgo2+XNEjO35/6quk79ErV9YYT+niNpWWEGubfd1fHOmT/NfkLY7qZp7gquDw81Sv
qOzK553w7bjxZJnVaQdVxRhpxhLAcrGf9stOd6bDeMQTfr5iE09WxhiPIW1eiqWOIBWUSphLmyza
3X3+fuOZYMK3dkSChoRK7qvgrVXlf8ADe94AzzOO8yErUARTPCritQScfzOC0M/+Cu9X+8XgLxIl
pTDJCBSTPW00Sf3GFXx5xwUO3qYxkVuohTU0P6j7fdB9cbHx0kVuOrPqHkMeorPcgASFB448mxRd
VtuI2UpxmEF+4IGXYLRB/AE2BPQlRR5kZcw72Quu+N6+GWCt9pOBkKYbIsxh4YoGmcVgagfaJzfK
3NTL5jV9pI+i/Auvcl+C2ZkYbMdna93ZNTzkpZ3wXzoWhLFBt3qUvp73yM1Vncyx1VS0OSaYKTGR
kWinR9WIwMi2YFC0k00OBG9+spUh5vgGQdaDjBxz0MUY2YhPDal3zi9l+2G5MsEcX6PTQGmXQXmu
xVAgqiSYUcu8yIltkfiBdbvcIMrhzqTw1sWEVbPeqXLXgs2/b0BL3iAyVI0B5IFRLrvgL/rYzBK+
3RBgMlhI8YRPRMhENFdTpt8ttZRAC2Lec/aBrvPVyV/tA/3Jq9Mxt5PQJo1JkBFRD8ue3nW0cNNY
9CJ/3yWwssac/3wMimYZ4lPygFqjYcNFYRF1k3NrY05+E+vhousBoVerekB79vPVWu7Jjn/kt+F6
tTbmzENbRgiWnDzvJEgfXwK+/8k+MkFD1fQRplywMno1UFs/vtof7KOBOBbZa1TdmJXF2WD0qtTQ
gIiGspgPv6Y+0t9FLrest3kTgavjhy1mZV2pJJj4xNGf/cHwn9ubAkhW4RFnIg15aNzwcbBNP3NR
mC9sXp1q+4SezNOftzoOaZVogtRQ8+glF8ubKud0T3EMsG2yEFdCMbERiYcANpju4/aBc6C374Sf
K2Bb6tpB7ojQ1+/P+dBT9PqUnQwySDrnY12QGkia1xB3mR8NyL0tfpLyEv/Uy87ZYcAzQ/lprJQQ
UigqOBJAVCEgYFB2sjR+l5fv53dx+6Y7rYlBxRF6xtoiAqfUFKx5aEvCqLGVGpw65aumk2M0fnJ2
NuO+VEGWoXcZ/NSt8ZTNzZMydDekh5pT1oA1vHk0RvI5XKq7Zmmfzq9w+5Wzss2CYzVhGk/AoVZv
RPtnblC5GdzGAlXDBW+P7avmtKkMjIxtDJJrAxbNBnWpQ/CEeMUz7HwAP5A3IXvMDTe3L4CTRQZM
QAtjqjU5noUKMLnspFsKXNIN/436G/g/2WKQI6sknSQlYjEKkutH43uz4rqIgiz4YlQg8q8oNYZK
GhoGbIGt8PsSSJD2k0ECnYkoGsVQtYyvg2jwqxma98XyLQah6yLpuyktdpNUHXpp4oDacQb81dlc
/SDGmaQWGltZMxR+VoLE2E724HG+nr5EvvpXeRXfGl7xYN62nnSIUUb6lPsg0/FHx/wwYCT4eqbD
FR73Jtk8w6vfxLhbIUDqCxwdxrG/aYHMImw4ZehONqoG8O/sX1G7QbMTb4JlEw9XdhmnUzAXmppN
HPtCKl4tQgkxqTr+Os4aUsYLJofOn2PeKhm3MxcwbekFUjGy/EU2HiXFE3hUC9smwG9KRBCBvepq
ByN5Az2UAaxEk5cVn9TgIOgcB6J78tp/TiYYvEVX7JRjQI14kwl5aDB1dmAFk6HfOO90VFkFzqZt
J4ohRa0rYK6SXvWd1xXi675u0X47PAzO5DRf9Uc6gZ3vEs90G72yyn1z4OeJt1FiZZi5LMGxOcSt
cEQk4s+3PxBpvLsAkTbxdmWLuTBns2uTOqJ4uyv2421tQ7oPOcjnHB03tN/E2pU15hOmUMTDqAUe
Em/Hv21vOX09Bv5S0peSKCEf2FXkBvxHttSXfgX+/AzkSu1dF385f8a2s2artTHwFsUiCRJ6c0Xo
2oZ45iNm2JE1M71V1mykfb7cF+NmOLyyzIDYiDFsccjhqJpsg6XUx6X5pXOaverSzynY3bxH0xYe
UEfz3At0G8tOO02/xCocHst4ELpcJ39cUNkOT1YLZ3AtjUfwzimw/N7S5WZgfjLIVpqnASxduQr/
LfXGE/O71JRsjhtxDiTb2TfWZicH6nFN9EA+lyDyfWPpuwuCBHq8X2Pqz2/H9vf1kIMbDEhteKBd
pkUc8i8t4rQOijggeHILm5tp462PARyoMjZyMq8AB9T018+Zc7Sd8naTtz4GcCTonGRGg6PRugPU
K3AWUdFBm7bbO6KDmvMFESzPJAM8w1QSpYPGl6ff0Ho6+MloPV25eamnXxDB8iwyyBMG/ZKKBRb5
3mOwfdmfvIYBnMBojB6TvrFvQvpAikCV3WT3ccBj5eSdNgZYxFhQpX7BaRuk75MIxkGNR6nKQU6D
ARApQWtWMxomJYqzoqRUn4gEEjVtANsZOtYwHS8F1gKackcEafn5k85ZHVuHLic9mBSjQp5vAHFy
Vad/o4eXw8y6XVA5ARZbYKzzvpmgE/+cS3tzDojjiGzR2WjlHJKdxvvxmOOIhP6g1dUzaa1elgOS
zYSAtbo1r2sluVEi3vQO54YjDIqYgd4nZYhM2hDm0NVu3Fz6kpmJv7S8WSTuB2PQo+yGZYFg9ylC
Su3Ff4b/C+rPHDAmDHK04gShg+lY0onBqGGn/nI72S1yn5h8dUYe+PM+F4MbUm5WKVq8TSgzXhsG
ZtjAV4nOV/v8weLFz0cu/ZVXCOjQTOIcz53nKHO5+vGiv2AHOREt21mcKosWQIrwh63nMvBllzUH
rNjKSttjYCNfcLFgiGJfeMMOgrB7mT8NzVmSSf++2j5DQ/djSG9oEeVf8EpDIXhHrilrvndBtY/j
gib9+8raklYgpqU3dH9YvBBZanSMXj+XfENuEwTHAdnZ6zSONRMU/bib1StReBiy/wLd53gfBwRN
BixCEUT4HdHeD4KbfmGoqqKBKQk95MypArMlSI/nNPfzsHyMAmj+VoriS2l4W0GSqkoGH1EyxAKW
mse2vH3SVqaZG3oA4Geh+b7+lc37cmWLuatJKJZqEaChjzbbVV7pj/faLR3TL9x5pznSncTpFDtv
ELTcv3pmi079sqYysKV8N0EIMM9qHlJt+uPPNeE9+quJYqxLaPYCf/FycyCl7WHEvvXxYrOM3F9c
6eaCEtSmf65sMgeuLRAutN0xu0ALNSGoDJdbw7f+pO1oZY7+nNX51qciU6cIrSu/Jhhop8wF8f4m
dq2sMYcPt0uudNDzQXv6z2peXzsXVvN4W8lc1vmoG8aoLIWv38xoGcCEvZ0+Skhaig6YjWzeiBk9
yK8ea6vFMbe1oWPGFHJ4KG5IkV0TEfoosbVkAYSqbyFgx3HOzaBnZY2BFQI292GKgGNjg9Zj7e+o
hKqfPmJWZuZY+g2MGCCHghgGxkOYfQzSRDeqGSft7WmhV4OIx3IKaCd/2GI2cTKhQRR1gCzpQV72
oytg5FKd/dCd/6FV5kq+4V9y28f8ZJPZysBUxbnr4tI32nqCrlzxb6NAAryPwej9ntuHEMhuEoVI
r1gsUtUshIkct9IhvoI67M/gh/+63jxtUCTSMCsLMieWXhfXi9K2wkuF+Y3tizxbr75bPy4BQbfp
O3yEIvurg7ZaF/O9ciUsklirc6hdx+mNDnZzq0YwXEA9r5/iwDWL5fNQlhDHLiK/yMDnzvmKFIPZ
HwCJZhFk22jaxFDdr6CZ5YKaBgrakWjp/jkrOx7bC99dugftIZExfQaOZDYqCgZijhArRJUPCkN7
DOg4YLYNncktnQtSTltrW1tjILqFaFGVgLILHFB5bKOnZZfaRuZDzdFRr+ddq/rnN5PGIOxeru0x
4CLJc1LgW6H0XKbQTpodtb4ZOx1cldepiNPYcQcvtwKHtUXGVbUGQkVdRCtvNy8NbJAQo3c69KVe
Gti4mfWtq2htk3HZKZJ1qNniG9IWnfSKJn5/tHsUF3Qub10Oa3NM4Jd0KpTOBzjoEEBxCuXFL217
M6GMdf7b8XaSOQd9PhlpDY4uLzPu5Ba6OnXunLewBc2nhUCm6NeTBpJWeVrImPjScrtAmriCGHRQ
fz5v5PwywAf6qxHowZnQe0YMhLZaazG8BI5/3sLmFbpeBz11qzALbDepSPKXias3QvF5XwPV/6+2
Qkz7NYGG5ag3xnhF0BGWOWTf1g4lM8IrsfN5kQ93eXSHV8uDRHeoJBkc4dm939I3dd61AYm/mtLy
KhpIhvgbQ3mQnSN3YD6HOsPsgnfkG+erncdC1IN/tZUqYhLkyUv37pvTc1tX6NpHGIwgYSeXE+0V
fml1C92cdpFfGBzz1sZABNG6JW2iIyI932FvSvTzrDFIMU4/HCQHyO4VR5mhvO5nV4YP0Xb9M79y
Sjfr99cK1JR+/XTx1EmxNiuBB07rnZ5kFibwrUFI/El7WBTZ5XgK59sdD8j6AOTSEDbC8RlF8f0t
B4B32I45ypWtRSaZpiEr4zeoerettVyRT+SB8uHp39Bg+ocrY9EkgaC11NCrBDohqFlScWXQFIjv
7/ZZnYHj82C1NrGZw7SasI9v75fn7iODJAOBpk1ewdY7QlaefzBIUoN2SZL1d9niXJnHQvhqC4el
yKVyNgQvJF9yqjg0udH8heMVnDvmSOC+MlIVIlSB4z5BtgcyPk5rKzsoat+CvsIvXPUbr7dkM+++
9gsGP6pJraNcgc+rH6Ber3kt6M2S2eqdxc2d+IEbr3Hgg510ScKmDM28Fo5pz8UZPz7P2PzSLYAZ
mwu6SzhIydKd16A6I32GMboOFEcKOMEmE2M9iw/FdyccvX53/kvSjTuDk1RGe31z61I9jGpEBGg9
dHtKT0qnh/hPbN4HZAdhhqGs5WnEB9TuJE9xlp24f+5Rh4IQn+qE455HEr+Ve45DkDbaM0cAG27T
JxrXXXj2GCipUoEMBb1MkSiko7LIEyoYTjxOIizuscmad+Pw/IRBlCZRul5r/p/u76PE5GpDsxQP
mHRGgJdci5jHlSc7cQgaAFWwi1n8GXROkCczwYm5yI1eDnXgDZB4Emsw/c/gWjFi4S5Xc//8CeC6
JoMtAgb4myhC3JXhCECCm1I8oAsP8/Wq6AhOM/zhp1OY2ATZpkYwByD0uzr/OY5ypEZZfTpzKoZZ
ouU2am1GC9lk0RYyOjLLD7s4TymFgRMhNxMjSbA0Qft7Sk0M/kScFyHvcylMQAIlKYLADs93em3T
5Mtz4HpZUW+zh2l18SjMyyaoMMogSdg9FfTNArHiQ2pHMRq2qH9Uh0sm4DlgojBgok0haSWakqcm
Uw0mX3rEqEm0GR0k9f7PjoDCgIketgXugJew680PHd4CmYdOPC7KoGQ4cOoNZb6N513sYuAeZcUA
beuXjMzyzgCDJ4lGgjgHbeDxUp3dwoF43o9LFfp8vEuVF1oqDKRAaURdYhU++vb38PFInbnBVQZN
5HBUElPCUK6cFRiBm904+tSTCO1T4Pdc2vla0ZMrIWojS9amq2nscitAek9RIeAjDR8ldbYqvYcw
aevkWe/OdWKX1ewEbeoH8nDXRWDnUIXbRphaq9Gnb4skHwYpWiBGne4qrbvSmniXFDWPc+sVqT8t
BUCwWcYIN9RPRJaUSqyUeohLiCcPX8q/5YPi0SsVKudPwgeoxPkQPXfi+9IZd3iZcJs2twP2n8bZ
92MTTkuZG+/KaPzGW0626G9ZIXTa1HMaynS69Th28Mc1gdWmHtF1ZcsUhmkUQpyEt3vmK3kW5gMe
sXVlC8LyL2NMo01MVz1Me9pru5QusmwOxKPDQ7HTfMkllVP5kJals2i8u3b7QjrtLYPfWZ1OZaLq
COTp5DCFGyBqS+8MJynvTX+5pIbLcx4GwVtBaGOZEt2+44NyoI1lLTfCuOoEHc4jvHSI0+tQtwJL
urmgn4ZnjbnfpSjO9X6G+9B5W1yHC9pR83pPqwPT7QU30/bn+1H7gKTTr0ejqtS+IikwoJEju2mu
UvW/d119Lw5CTHbWLkgCIRFFrOh/GE6crDH7N89QWTaVYx4YRBHetx/DA6DwuYB04zfRy8kcs30K
RlcmAvHwn82uO3oCtWOz6/Gm5Xabb9/tJ4vMeTOjtpy0+CduYjDbekuhg56k15ffyRxz0vporOWS
XrRdnDlLdB0EHmR0HY6PnD3P8BEmPAIzfmcs6lz4tOVKbV9arvI9kumQI+S8R3hLYqKjaspMRGJY
EpqgmuVBlv7lNkHR/+LcrjHhEJReh3nGjeMLpewaZe9Ao9SNhwczjOxY++sPd48JhupG0zIhfdeV
w3P4VxMAkCWPpOin+721zsa1x1zdWQ8ijG4G0rfx52GBDqaApnX5ocsTzwCPpJb5yOW4dfBxUtBQ
002uJo8uZ3+3MfLnGWCHBLRqhuhcjjfXaGNG3oaCVPcX2qHs+Y4S13cD5pKkjnckti+Ck1EGWSbw
6plaDy991xuWgyosJx2RhigdA3omjk37LyR4z037jWHzm/aPCY0zR8RggaWQlyrrlMInf6WZBe1J
0JtPpkVusc2H6F6u0VAkgcRQd4TKDkuLhGjTgoyQ5hLwkSguJaPk9edyjq3BwFAoJHEbxaB8y+Pd
EqpWZCjWWBZ+VOeQLnviuBXvCzM4hJFlfdZauNWsOzOmi80rWpAKJcf0J58/JsXzYgaTwhzq8HmG
RGRq3KsNSNZl7jQpz4sYIMq1NMuhdB+AIefYDWZed7safdTIeGJaOnFNJ52u/2wX2TGCGY1O0NSC
H3WOYSJxDW09J4wt7QOl1q0gv25xDHIWyY4URIFRT2KgmEc0IIJLWzHRAUOZzjU7pwktnluej/OJ
yc4VZEFaDTptbjDQJxyrzdcmn2s7Q9SmtNOhU4YbM4hteOzHQCX/BaNESXb3RlPcZkV+b9b1NaQ7
v7dBFbkYoncVOXOaRG2tCK1NvO3heDU7kkAkNF8FGn5rmRx6F6+BqxoNnaQ5KAdK1sW7zDlHlh1N
iPsmhRgeHuehXFlGG16H5CBDk67ylIxwqAg4gQPLjpeRQezlY2JseOz0fW98q7Udx7t428dAkIig
IWwVPKfeA/v0yJ/BYMIgkNzWQWDSollRybdxLD/MtXRoZvMmMnRbrcxDXxTvmcj5+T6GLzMwNOJ9
jBkZ2HwnDR8ntGQHFEQ9HiYwYSe+YX5DRf4gBboViplvjpklDJUdpbkTpbFdmxlOEK9DnH6uMzvM
ziyIpM2KMUU/bjV/XtTMS3vQa0JCfeFsKwfc2ZmFMSwXvZFwl1Qi+AzUu1DjdnVxPJMdVIilMR3R
g/6+gIS3Hib66YRyLqBChGdHmFlmbNpdpHIiLN6noT9hlTxJs6o3tRbvevRWJdJTpxmWDl2wuYns
82eaAxsmE+lUahJHKQ2ZQf8Sgd27bFyicBugeJ+HAQ6t+1H/o0Fqcd/7ua8/HOnlEb3VHK2439QI
fkan7MyFUqSymRDc9DTL9WZGLM4ZNhnM6KcsDWb6Ynt7Tu18rpCYJhPDqHo7qln44uZvayQ76xjI
vzKJ5UgV0Edo6Lkf1/8pYuqM0meo7nG87+xJghHmAQU1bjSDl1HgQXFYHR+64Om8d59/ocEAdczV
OarHRTeXGNDz/HHempA4/4Fgj4GGVEzjNqQPo+fc3/PEGR2n4Pfq8vaOgYghS8RKoL6AIMOqoWRe
8wigeRYYbMiibBYUdPf5UvgxwjQD/umc/z48CwwuTFWnxyLkyf2pEu7KOL3quCI5Z2MwfBEmjIiX
PEukhebcQpemgCUZr2TKs2jaybIPS7T+4q4FG1knc+O/80gE4ww2QCBVrpsZ7c3/M7WCn9GLKR45
U1bOrg5R3qYjsJw6n3Z9Sn9QchJu18NZTIc1ZmODEOH7RGlv35U65VljdtLU00zNalgLTBd9rRCi
OUDi2Yn6v00/uHonU8B6MxmoLYUw18QWBuncvmC9JB20Gx1UHRcx7/Oche066iCmZhrJOzeUcyzY
RqOhFpNZDtPQT7vECqHZltehnQlPc3udlR/Pn3IeKrJtRrj98zSp33VFcq4tttOokwVFa02cAbn5
3kqiHTd/mc3sn18QzwgDvWI6T6A2oc6ooaKV7ASQ4aYlBxu5/sDAL1SAzLaJkPChry3KR5bawc4A
t+lFcyZnI05TPGoVr8BjWPLCiHR8Iwi3e6rpBv9O4B1xCqf0NVdJPoteaKdOVV3zHsmcO4BtLgrV
UJbjib4Osq95CI1S8vX81+KtjIGObprLTBJANgTqUtlRBEgz6J23DME/nbR8O2+LF3AcedZW2xhC
plgnCxr4XgccF/WecXCR7SbSiTbIBWR5jgXA+OpH9fhC9lcOarDdRJo2pwmJ4SS08TNHOSnJbiL5
vrWRCr2mHCq1+LmB/FxmxzxJuM3ZwBUgs81FYRQgf5dixFhstb8xSP09NiRIpg26YEcEnpqY2l2l
jB+nIHZ1tXDmNoVcVq0flFlevCRVCovzrc9G/iZ0pX4NLtO4jmS5xDvjZRZfwVkpro6Foc7ndpXw
vjQLOkGvhAstpLznvuWcGbYLSQ/iWlRzBGZR+pfWYx5LH5y8G61K1facXeSti4kBxw66rLN6fK2t
O7oum0HmgA2rBJaMGmoJBjbRDG+NHAO6Ibdlnrd1DNyExgQ0G6LYr5u8cHXSNHagoRO71FuQcmZR
4uhVJjtgVrie6/p+Gqba0o32YYnnj7IkpW67VL0zjYWAOfPwT3ebCWt0s+wyBZJ1x0tlvMWowsfn
TtxL+gF5aMh2J+WKVkR5j+Cb6rW20l63Ey/2y+Ju9iRX3JH4jpfm53xgtiFi0HoNPYJInMRVas3j
Xq147JC8aEalDr2C+EHPJlWm2hnHMfZnvQeMsYtetuPLfB/D6N8m6aBLz4CMII7zBBEBVu9BcVLU
ErL5D/UeVoCrMoCDDjJByypYVv2ZqkW3NtmX31VQvXb+uHAfFEfO03MrZeOdtE46o15AlYGT8jkm
S7Lv0+FvcxL+AYXW7BSSJlvE6O7GqHwcUXm1yqS+IWbxKVfG1uqyHk28yrAP++beKDXdIbM5Wkoj
6LY569etOH/IOxLZGnq7LLWIPqq99C8HzDhXgsqA2WSEWZvQPWu8Yh8Iro6bsbhSDrLmdnxNbw50
quwTTG6UVqJx6HuuhNcqirQjD92wimISEcPrjDWlayZR0qg/mKkXC+jKDuvdlEw7lZSHtoxpKyBw
y7yFYKDbxuSTUBlOVEAVkUweaY2ruMs/xXK3N1K0I6oi2Aok5SB0gjdliRPlzWdzAsUqCaPcHSc9
sqQu2BeLAsEYMbo3tSF2FTXvObE8BbxXXrdaFQPXo7j0vaYHYPTo9iTCRyoFdEHs+i62epAqhNL3
ueTNtW7j4soog8KDPueAYUKPluKhJS1zAqezlOJ+grQgbWo0o3c1+f40abD5vC4MuiqqotBX/W4f
kUOwNx5py21lQAut8JfEPX8U6Gn9/b4abGoPLamZSvIw9AOUNUzDEstHsWk4RjZFIE4+abD5vTSL
S73uQVtc6NNBabt/Qbn8IR+lx0DIptuyh3AvtIeeRNI/ysvwTdLGa02K962UO72kfR5M4ev5ZW/f
Dqt9ZvA6k7S+mmJk04ObAgNzy26+owSKjV1wFXl4W8wAdCSEVRiK6OaNs85Kwpsx8BoztDgLoj/4
3Iekv2J13c2SmcSz2AiodkCSbbge7p6p/MPWlb3mELm87tvNR8ZqBxkMRROz1kwCvmmziI1FhFRz
ZzNwy7ocLQh+yNBnld5VMljZZLANhbhKKRosUoRwE9od3io1wdtUBnXSReqNKYtD9JQNzqolvdzj
9KPkyZVF4PolAzlJ1GbyZMBZjvPFz1HLAlV7/yKVqs2b6bSfbAN1rYJMXQtwVygdJn4lp08SS3Dp
xK/kavrnC3pTN2/elUWmlCATgyhag6iMZkv+B6WRlSkmABRqCTK3JUzl4Rc130d1balc/OR9sOMd
sjp3ALK6aihbEjpwKPc91VnCQPhl/TccKGEnb9VmCIWiBIDMYM6u5tEe5Wt033KwZPNptNo4Bkoa
2ZhDQ4XilpgsuOIrqx0ih+ifxp53njnni02Fg02trnIDm/dM/mQMLzyvPW48ZG/5LWOcK91g0+HJ
kHdDkfWCVy6FUyt+o+/SPrPDye/TxBqF7yL5iyh+LGVujNdglu3P4zRvbxlEyRcUPDtZLHzTrPep
3FSOgVqhq+ZiuUsg937e2nHE98ytcBzfWHknKaJhRj5NeH4EBU8q2FToJHA7uqU9WKo1kyPVVho6
/OT85iPv5EdsplyfTLlLaCvXXDwl/X7quEyfnN18lR4feylTReAz5ZTPzO+FB6fdl/t5OOCjUgFo
mXKIJT5vZIG3NAZbRBJVsrzAcbX6Q23+lwe8+IRzMtgEuYlh9FBWjyfjnQzInLuAHccNmmXSuxRw
CXn5wyzd0b2sHdkb1A90E9vdedfkhA+stIYUJ+aIl0jot8HDrOVuN/wXZ7M7N4U9BB/P29pOSq48
kYlVDHECIYOMqHq0JTSGZ047+2QPshXQM6EsOzwKTv6NY5NW3s8cPTZhvjRpJTZKgtgBymOGvovV
+SYOvmfzbC1NDuExn8SRlw//nLfLuSLYqdy2BaVGr+LEx0Zli0plyWPiTsLTeSu8a49NoIMJC2Jq
4MfEjo7udF14026we2e+zg68ygPPFps814ZxqbXqSMCs+8/JsOfRWD75IWf32Mx5lomKpIsCnUT6
qhqP4eSVKq/VnnO02Qx5a+r5qAXNURGPSgxIn1KX0oVJqre4BEVSbg2Y44psBjwnUZu3pEXbbnEr
ZIYXjiYkhj+js8wWA+kGVMmuBqIGUn067yUclGTncnVVyCUyYxhcRAlAjHu7EBUOjGyX305Hm02B
h3o1NFKAByyl/oQkb+qSPZISVJqx9PrgfZq8iqIhs2JqqiqyRItZFpXhQNvxaJu7YL1w04fHuspl
Mcs2Mp8sMugFaaJmUAMUq/oDpSOEpKYz30M3BRVGfoS+fQJOxpgnVo8R0lnu0AtByH0yGehQhfyF
yeXi4a2JiYOgQROMsYo10TxHm0JHWb+ebAFNAhWa8t/Fmr3+aMyzalGV2dBH5NNn6TBqDzVI66SU
g/jb3v5z59ixlh7NMWPUoOpW9JGjiI2dNO9qVD/5HitssSRInqYDIqr3ZBI5nvBqZKVN5KLPgVN5
4AZ1ZAnTf006Oe+BiNOmUbBcBai92mej1JuGF/XQC0Pf5JS3nL7W4yv29U18skE/3MqGbojmGFSY
WnjetRCCkXjgXjB5yfMAuqMrQ2kvmeNi4vMIkHGyG03ZT+U02ed37DeId1oOAwdtNIKnKxMTP9u3
t+NN5AzW6FEl0faBL/DMtcbgwaxksxEU2DyUUShB7/OEyfGFS6Cmwr3seXvIAANyvGPcV6hF1ZlD
uRUwgky5PuTimvJZyU7YX/Gvfe4qGXyIhjiMOxVWaTiTQhscStbgvqHsEYUveH/2BV/Nm9QhmQwI
iv1kOngbfdBvwt+fHsOOm8iLmacZlao0d6JtWJSP42NoXS4Zsx3bn+xR8F+dg2CplkYtgLb6pDqd
th/lhyK56eZvZbBYf7iXDIAEGpQ55FjH2vDY9Csh/quGjgVEeXy91J9SiGA7TR/sOjX+GqXBoZOb
q75sONBPj9wZhGEnSOZuIUWp4YMGcmlJ5WNqXmcktNWUMz3C81N2fEQxpq7tKEfGeFAPJP9cONMu
PIrETu3TBZyR27Hq6UsyWEOGrJxS2s83f1i8XPYlJ/ECByfR2C0u5QLgxqrUN85tJYM3QRUKpDTr
BE/60aUtoIJhgUrXMv3Oj/5SOPUW3odj0EYi+pIL9CS2+cEMC9doe0urvwgjL0zdznueNpIBmC5u
axLKxyP4Zu5BzhayAyN5tKQZaY623t6qwXNJdmykGtXChMLpMQFKRxDFm5cRRMqJyR/W4tqjq1+B
SxKIkJEZEWYle0Zv5aLIkYNlLLFzPU15nZrYzDL8lImh3c+5JUaVI+aiJWSpxYEzzoFjlS8SQnJl
oIxhz2qxv74uOvsCLQPOhcuOlhAjH4IuxX5mNcg3RFzxoIz4hXyDnxnk3UgmgytTr86CrgwJ0gd0
HDrCBPQ92Ss3VDhn7o5jntGw/8O9ZaBFVcRWTIOXNhfNfGlzEaaXNpdW5ba5bOpfrt4d7NSJMEWN
TJmLsU66s63VV5g5dyTMKe8Mt9zX/+SdrfVOkvIfqjwYYCAnU7qonSZgm565+qH/MO2a8mBA0rt0
yOJcULs677uvxD5KZRbNIjn67jNlFEVvUEa9qLZdkNg4j6qvtD8i5LcXODDaiId18UX0LgpN6Yb9
/mqS2Co2RlQkfSTY0BkME5gs/9RBXtc6fle7raCKh6abZjdC9e+icXcO8kns1IraLoMwxoCi98x1
nr8ZJZF5NPXF1BUDXNfTxNLBrGNWmOjSfoyMkQN5PEPMowmVloX0NHaD/KaNFLSldb0diOgUUj9z
AOD8iZBYqmijIQERQH8HUnn1kM/OcqV2TmyXe9kxo8MFzwqefzKI02eaOc2gCnn2z+dq9cVSKuff
6xI7xVLWdd1EoohRMEW1kqC3ZQHsiDqnpHT+upBYwq9IVnHkBJCu4qjb4Mm5rseCE+UeC0NnDhpb
lo4joRzFBPP4o10+TVBRQzToxR8rL3QHK74u98E+vq6vVS91YodX2tk+ZqqsqhL660XCtsRU5Zyk
uYRj1h8ojFE+QYhPNu7ojIOde1xe9s0dXdmjXrsKaMJRrjtIh1NqkGcsyQw6QyA6lLAJnRUgEyTG
p/NH4dj9+GqLV0aZZ5OpyzlJBqSEQ72cLCGda0dq27/jUflcNtlOKox/47i/6YxxsUpSPQy6dCXP
5ede6Z5KPcudQMtv657cqG30IIyqJ8WDW1TaQ1VlbqVK6NNq3KgPUGMss6+SoXl9V90EVXmTh9N9
bEq7EXrCfV7EVqrIu8JMrmMlv6qa0UtmojrtoNhCYXwO8eioxzEFtUfx7fwebEZ2qy1gEE4h6liP
JXL90jDbhMx2NqNlhgR+aYJtoud1sHH9igE6Ua8DtczxnVu32cOr6HRbOn1pHSq/VfilxBWy4XkW
E2XlQQRJg0FDL/7BtCIbtKn0AHVWlB5vqeUmOQwKR2F8E85Xu8pAXrkYeQH+f4STYdrYEP/eq1pl
N3rjtI3Cuzu2S0Mra8z7rQpTaDmVx9LQW9tJtmPWlS0mnmrHUBMU+oQb7eDfmZ7V9lOB97DmDjPA
QYuhesQFo82Y6mSUhUK1SbtqpkKCS73T/XgXjQBB6FkODoptDkLlhtuvunmPrEwyLTp1U9UygYay
FwleIt9HpmyPkWKfP3zHcvIZADqelhXqgSEnSpYSDXhjg6acRNXuzSmVLCM07uW+73Z9oTeIqnQ4
bt7NFgS0PnZN973pzQllJDN/KObRrWPNBaXGQY7624o02A3dfGzM+sOwhI94cbuNGtdWGg6cmIXn
d2zXj1pkcjF0xzuC8vWiffCe9udfMsG5fRuuvgeDU0kn5SLpcKIgjO6M8ZcqrKx5wgtime0Q8Cxr
n2s9sdCI7WrGrdwg0faklU+BcRiqOzN/wrSzhUvNqjL//Dfk7gKDaFqkq2oyiM8T/G8UVOAdBAbL
GkGpgjTDQQhwXV2ph+dgavFjE6kh4vFb+jlAxnYKpfGgZjIczW+lg97GVlgXVhM8hCFvFoJ3MbA8
/WbWdyZ0Pp77w7XrH3SDtL7HJwLa7oBauRMDY9FQyXoeHiGTdpa8TMyKdy+vND5POAdP2DagTg2W
pKEYLUzeAMXaRLqZ8y9/5opsJ1BQ9WXY1zBy7JvE1LEDCfaLpz0243oTDfaSJpo6qs+/hmzVqIeN
+D/M5qkQJSSmqkiSyjbKBEaiDmKugwxY38+YjMc5AxFzkYAMiVJ8cQswW2tTJVUzDQXcHBrb2TEM
Wqm1CkRZ3k6UsRWfYGGKKskqAXcFs42hkVYBmAsKP9XqnawM3hDLT+cdY9OEqmkYyZIMCMExJsqw
IGUui+in7zzQfziZoLrnLWweKNU0RF00ZNVQWHJSEhhmvywmbRIu9vn/cfZdO5LjapNPJEAiRaNb
mfSZ5e2N0NVGlBflKOnpN/L8iz3VWYXO3Z0BetAzPUXRfi6+iOrh3F8ognm1TE/EbwNEL1ds57fv
LrNtFySXnmTicouWNlE2aJXUWm3jdRlNm3jDdpkPZi7/2lhnB+rSTDMbs5LQlCRfZCUR7RUuTUWy
pvwpBUx/sbIwydEM8T6RP566+/9YS0Yl8Yjr2AJ//X2xSIsycDICHnkWqO3aoIBEswfmnshaWwnS
gsNmuCp1/Z1lwQGxKac2dKjciwexqyWtkrgGKel/eAv/d8r1f3gL/68AHd9ZFsakZ0PtikJk8sJs
xoXmUjeZWInSDgZSP6acvNqtPDUz+fnvBYWg6HcbyJmQiGUdV1w+VQVN1ZSRVq4seXR6XvqlEsqn
9t3kOQe7aj76wgs7gyaIqjgSM/rJCNLujIR9dxcrxy+Yu+5UXvlm6nPf9LafdMKn/Xjvsl/LnK+c
hgZK3OhsCfBOgZLcWQ/lj9q5yagGT9FPYX6Tvt/YlYjmhq/SzlrD/hC/7+3Wj7sfuiJ+Ntk7hzuh
0lbgstfRuUe/6X3lnRkcjdnO7KFV4Oaj1rorT7ZrhUVC9rx/JCUiQ2MXbCWqbOu4cpWUOXgSpo3G
h47FTTsIyE3Ou9r8bOmHstJdGxd+6uB+Jh4Y7sqd20m/1W2UlGBj7iEoiiYNKoo/eBgDVdpHx5yy
Ntnywt2o4ugsOlR8aH30BQRq6f1E9JMf98Vq0CZqaRHUfA6LPn9rm/xQT+TFVnYQQx0PjW+lrxwW
aQGx5dGCF5Pl27nrUFHoFfon6mCi9caw7K5yQOIy48fSu7pOoqEvw2oUCEn5xnDrxU3rKG77OOjm
XyyTK1f3UX3e3YkbfzJoxFrakwOIF29S37bgM8bLvQsfuEiHdSHmddW36wZTTUHwlTXlmjXDz0Kd
m/bAmRHn4dDKdc3HN8seAwhT+4lpIq9HTVwvKzk8wyCGc5tDznOCLT+Uxtwx2io/mfMwtsQ+H5fj
2Bq/npYTsI+R12wmTZ9qRR4oZ7eM2SBkSILqzG2PfmWh/ghT+b0z+4lLHkmhwriJQ5r8sooMSUAS
MadDI5v0ewHeVhA0ukQEpGvCvvV8UswrRd9z+jrVRcBrlIBNF1jLac7fFuoeoRt7sOB0gE7XHzse
DOYlG5Ee8xo/k5WPnGqE6xhOCQtYZvauKLHr2o8L2y/ohwVMnkzeR8sNyvqpYD+NYauCDGHpmpVw
boT0QnjB27RP9zIjh7jIk6CW2SFjP0dzWzTyp302PM2r4+kVM3QzW859ldR70Az+TC3yhlxDH40L
39qJepmgazjTcdM0ymdNhY1s2KonyEyou1g0q2o+snKIlKrXA/IxLE/9tDdBhws5j0PE4+w5UTyY
1W1aeZuxHQCHa3DJxH1a64+qyU9930U9VVuW5+vBbg6858fWbk8wjScxLHesk2Gbe2+5qZXvLabH
oru4bWZTzaiQZsOaKBPQkoaMLXf2ku47pw0QIq6ZF9+mdnITTyYcYoqD9wzM4c1SLQcL3P+jVtus
kRC6uqfql0bu0MlfQWbic68PFnuK2jl/cflzJpMBScusAgV8+RIPc9BN9r2w3aCyfi/1HJFR+7Ab
wWi8UJLXBqkzvyrNjSYphCcbf8qKnTvJ0Bts30uSXyMyyvH4rty3YamHYB6MX1VQmqPprm/fOhs8
Hc6wLYnaTTH6AAyNClEEqsNSJcEkSSCs2U8X8owqZxgP7w3ISPnSIuqyA+gw+xBb6Hni08n2m4Ws
i/QU5yxIvdinLr0bz6Lx2sp8Dbtlob9Oky6CGG5gp8wfnLt2/uM1lR9XCaK79qnu7XfcbFT2p6jL
Jbou219yLsKa249isX6OY3HA0d3mUD5WGZ4N5M4D0dXVri1J/eH2XuFno2MiapkunHn1DBrzyW+t
OcxMPvpTCkRrxptmlzjLb5bhQpl2Nv7IJW5f3HR+UcsRH+b+VmMLNjF3OCc28PDns7s1vQm1bjZF
10QAsPzgDMsOPE6mcxJZrneIUyScKd0xEns7x8JzibdBdvbWpMiwl8NLDwGFkDmWrxp9BIQYJ1o+
uuN0tGT8ilAdrD1dccqHPy2WiKUkaAfQ3rDF93DUY3SimJlhl286bUVieneKJsyau3ji/pzXvqgO
JU4ihNV8qMH47UxXhJV+2txpOR2S9Hlg0yptgdlE01/RhrkqQt7X4VmALbc7X1i133kljtDdtKh3
l6IPnshIsulETRu6KX2dB7lxQU3SDvq0xFmQCbkrJ8fvMrwXaOaoy8WHWtfKbXAqSR4QUa+Wxom8
3IumcrmbqfSVVT5DwMMNcpFPvmehjjw810W6rUSMCU9hVVar1J5C9BWFtElW4Ir6zXQaLh3fCtlG
oHOKZqpXmqY4hvWrVO+2+TNW1slhAGuyZtepMVjiCW2/rW+zBeaiwos/+KbJQpHhtMYqJC04DIZp
3VE3cpqXMi42ok2iWBwt/SinzC8FrHUlbulY3pzn6qHfqGZWKDXYq0cbIqzswcoRijTVm8bWFVUc
ODNegv5FzYNPab8dC3QFS+LHtYNW7tvzW2cb8kNM6A6UceDZ9+DKixqcWq0ekU2+q+b4djLjJpbt
ts3BxBu/DvjH6AGLlWRBV7aR61gBy0VIxn7TwAKreryzusInsMhNVwRiePTqnyZNN4QQP2cP+bmm
BNZn9EutEfv6Uyw2o2qCvqs2duGsu+k3J/kTAp9AZ+PaqspfQGj7qmp8i2P1nSwYhzMtbxLGLtTp
a3NKHBWN/W+0sQe0coJM/Rkzs8n6aTvN7n3XSsz+A3Qna+jTHVwX6eXE+LZkUdfUgU6XME5aP/Fu
STxCgP6w4GuKWodlN29adIgC4QcjrFel2i7eGODGH9DLtlJYBStOAC2Cp+T+VNnkj6DqnGgeALty
St0k1GUd9coLGldHdf3UFC1sCPUVfa3rMUiqMVTZxiZVxKqM+m2G0Mt6alJnLYyznhsCaa10XyQ/
4+6lzW08dKkv+sW3y8dhAvLHpDuwpc+aQCvktkA3v1OaU2M36NJVm3qxfLfX26wEmUNm1Nr1+n1i
/6kcvtUux/Nnb5p2DsaGP0H9MOiL6X7wmmgqloi2OmrxCZm2fEsPj52TPKSNW/lOEt8MdAkVdHNM
JvYqqavA7a2IVKBJdkTI8Pse3saUdmFTZsTHLMKJv6WmDRByHpIEz/i4rJo69qthiRx7xqH47TR5
xBaz0oK10VDAOxoG9WwpkMx5yUq3vV86y1pkr1Z6aqW3FSlfUzTeZRwCvTUHuVnvuzHbCf2HOMUP
R9e3LU3OL+1JxcOqtTDXwTkU9JGWLYokPYzmGNmtjYPvgtsgDqC2+tqTzs+XJ6+QAAE0DykqP3LM
dkzBieV/3Lg7guIlqFQa9FZ5otJ6o7K9GbrHse6ikieRkyZ+nRLfDC8j9qtxFrCR/LBg6OAACCWC
pqErYZWhnpOgLExkTTEeFVb7YyY27WJtTG2e9fBctQfXDD4f8f4lY73PUhq2hAf2qKNuBrdgjTcZ
vkHsoUuOFIEcR1jwaZe391nD/D6GFcuaj7JC7Ovh22yAOOLEl9ngE9cKyJjBAr3HC/xqEKEXix3A
jY6aLA14GR9a2IcifuX5AtgnRxue2KN2WgXKerTaCdTY0EVym0c6uE+gB38b9PzakCEq+xcx6CDx
wItGP/hSbKzz4ybiE1UPQ/s+oQu5rGFpWuh4zCSshvhGZB2QzHINvm9/QIhj/yGsOPBKHutuvPWc
JJCDFU083dZZfQ+/etfm7lrW7EHY7bGRw3rSTUDyX/3Z4c9kaJbi3ugYV934rm6hy9SE3DLPEMKD
2wlPiOOFJ4V4S4Yl6NjrcnZ6qDnmCpwC5HFeBpz+MmiKGv+rDCewjRfWtJ7580DsEyG3VeoetPMa
4wLWBdK+MAW+cZJDV8wblSb3nTtH8OFg1bpjJWAGx/EZz98xLn50qRsA+BxMvYRh/sj70c/aBSe0
+mGdq+x5t6mFdypMvfayP8z9U3YGkREyS03/3loSFTwdJRkyGmkeev1P0UJ7qm+DCWb5/LHuvOxL
b/w9ASfuxxm5TyeI2zKr3jhZ+yph9ERu0Ez5Yqw8Gq0287OZ7rrejmLjbVR5Bc33HUADcbWkCHXx
yyX1RSNKAzJWhEozm26GAutiPBdgph5hBbgyQqDw4NpJe0H825fX8kDfRtoeJVx4HnH4ZWNIU41c
l637Pxxf+WYBwIeiuZKCj80Kr/XofpfXYp8Gu0iHp6bO4QBStZYLey9ZdoS28ZXV/K4++nmIi1xM
TRq3QWkaJoLvZ8Srjq3WtresHC6jpveuLd93TUrQQWeCeQ7lgl+kYVTnqdGkVKJpJ/4dq/SUWOCd
p2Sd8cpXiXktpmJjSLIqNbmGzvxuNSE/7bpCgswEjPV/p5206ZeR1xYHppCt5mmr6yD5rcNzA6ke
fNsJ+BLOm2tY129HpYChUMQvVFwWkWxLxdzOGvRjqXxX1m7uV2q+lsD7Nj3JP41y/opPhbaicYjQ
HY6lEcG58oznB5Xn1dknWpEV+m3+vwgvPo94sZpnyMsyoHdoZdP6GZwNaHZUybMB3cy/k1tf1s+h
NsOJkYzaArxuF8XfKu86xuigV72Bu20ouWXefOVofMnVOQjT3HOyFVw6TFwmd8VUo8aYxc3K7no0
yN1P/W1auH56rYBxXpO/8qzncTzOEFRwpMPlRZ467ZMuJw5i/Fj1G9qKNS/kva3F738v2Zc7jWHO
SUCccShw0sv8at4Vbe+0mA6rH4diO0gStdaB2gheq2tP1HdL93msi+1pm1kqJ/Wa1eL+6kuADmWy
caHhgQ7V8N+z+uYguK4HzAroIzzypRxT5RoZO6P0iid36XjMyOu/f/53m/P5559f/k9XaIB2EFAN
+PkFe9YdunmnEnFbfi2t/8WAYHM4Sj0ekrU4CZfQqoSbAiTY2JyhFn7j1GGWbZHZYOanmjZ1i6qv
OSwzXxdziwfxz7/n6PDvhhcMjyDEszzqXKaleQcoBdQM9Moi8jDblutTMjdRWpQFYKvZdBMXjeUb
abGDdMlROYgpvVhvqZG/ulmCJkJIJ9BgqW+QI857X8T2vEpnxTbWRBhyx20fJczx/ARne86SPKjY
+NqJ8dBP8b4j9pYg4yhTqlY2M295g4x/MT3TsbkTc/xKyHCYylbvkkkjwh+zU0wQ5xJFfuhi/pW2
9C7Pulu7qUCPwZ6oVX0YYLd9SRZYSLda0bnIQL0DarFi2Q7wVGrfSnnnx3F95DKmoXSmj9TrRvAN
1gBdwX+j9rAXA9PrMSviY+YWyF+mOotyg1xBqdrxoFxvq4gMl7ks11JWDUKzZCtq9NNm1NM3QCLI
TVtODUKFUmyZZ/0gdrsa63k85AscU85LZLyaNrTs7kAya75tvIpsJuYU6ylt2lWTWsNqaVvnOAk7
XIrePvZODeqGSbs/prZk8LLL3l9G4B/sWt9A9Ck5SSd9UDM6xHrkd8H05XcpPHe3jRX+TB84ytOh
tVQ4Z513rwpzMIvY1PV0W8rlsVq6fQ/0h2emn+U568pNe5d41VNVlK92gZjTIKSQvEXik81ImLoq
dEUPKS2D1LFuhYXE/jkaysqoVuw2SbrVZMW7JBNdqNWAUImNIWs1kiY2eHkLJBuBIQOwRZbrhKZH
IfVHJ0TkUCRFnWw1E/7aIp2JVkTUQfuewdt2AruvViJX1RtXHM1pfIrymcwgwRxec8tFWD5yji9F
6yJVzPElhzzUlUvzzZ3hqJXib3Dg2/CW/n4ZIGOGH0osDcchP9Ew2Xlg+qtBJJUDtXhNw+ebZ+6v
wc7//dMzlNEyrV3MB/lk1CaQ8jD5NdbE//AHX9ghcCLDDZJSOh786L/HgPFICzILTAjbGGXl8scu
wOXt8jGDM9at0wUYE5bTLCC9knfOPBWB1+ZmuwzTsU4cHP1O0L075betdk804dPesRqkjPqEZ4ec
W+Oju/AEiVJmjjo1ExIqs7MHNg5stBl7+fcGfWODOHcgGInaBf9q75DSJmgPEy0ipx0550ZaKzif
eu3J1b9H+ro5cBvhxqGs58CTvPT+oam9VB3vDXBv41rM9bq1r1ihr54c0AaoxUqUKKUr5WUbv5yr
Mqmq0awWKAGvzt0EqFAAdF5o+KklgoyrvuN5t/8+DRiROOx8GmwCb+vv0yCgAI0KWmFWLei2+scB
pBn5wRzGY7W+Nta36/dpqPNOfjrcbbbEI81KsyKJfixls8kdemUBvzkMrvAQnsC6Msovz/Y0JF47
FgUSp6X1O3GyFzH3R9AxrOycTVdehq/Toa4HbAOHp+U64vJhmOOld4Hc0Ctix0HWLJBCsq75C+fH
5e/docxj3BWo7p4jp4vHp6mhRcTsRa9akbz1mh2ttrrNR1X5Zereynh6z0cCbIUXGUE+WjPvRO3u
XGGuNFh/4x7hOzxIrCN2k19KzLYBcWCyOHrlZr/L5lGrQ5c+/vt2fbN1fw1xfoc/nQ4HnQ9elWII
4uV/XI1Ubz6WpymhE952a/3vwb6dD+dgIhO2wNt+Efh6iWCD6gniCjWuWTnfFbRd5Ul85W06+79f
tu/TMOf//mlOORoCRayRx1d8k6l7GqP6gvo8KdDP7Xxk/a9/z+orRS28fiBG/s+0LgLsWIIHe+wx
XguypO4eHO4QEo0SCcFAcLRukR+uAac3H3EcXIt0v90+T2A5ERDYX2J72iZkyGZEakXX3aC2iOrV
sgiftTD8SvfXBOS+3cD/DnfJxFAy1JYLdFyuOvI41Egxmpeej1eu3zdz4mB3kxxgFcLhtP+9fW4V
0wyqge2qS+1DLtCW0COu1jMopG1n9e+9+2ZCf411cVQgl5p6JsVYrl6OyJdvZtz6mF9rpr42pcsT
AvL2oc3gYDj83pngTkFdwK78pHGvEFl8Nx9g2RC3M2BgvkS7krGEDxyvo9Xu0mpngBThV32Z7w48
/CX4MLjIFMWe81d8umBWjyzfUGM61kY/16dxm0f12oEYtnNf/JFQk0le5xdxqzf/3qyveE7krz6P
e17mT+Pykdil6jFuF0HIJizC/MiiM7nJmW6+vjbaN1bgr9EuzuHg2qQhCqORu/yUbuBxHzvkWX84
AQV397An/68A/4vZXZzFxcNbzM6rmngPOcoP1mQhMbIprpJ2ffWt/3Y+LiYmaa5cyeF8zDsTjdsq
9LKg2Qwraz0dzQd9u7JrX9fx7+Eu5lWlHm/iFg4IuOTQOxU5mxGt/FETjRFfNUcCec4rQ369BX+P
eHHdLEbYUFkYceH1hqRiyy3noePz9t8z+wq1P/uN/3WtLnsI6MKbypxn5q7rUwaYxLaMkqh+7x+G
H85juvhnqjcI9D6XJbQhCh5WqPg9Frthfy2COW/Z3ybv7y+5iC6GREH5KMeX5EAZtN5dpcCzkeko
Lj2/9OLw3xP/3mH+NPELr6FUshWU4gRVhwneMggf1yoUAV7ordnaG/fKzXCubOh/vufTxc+t0rLB
aHw+sWO4AKlLbd/8VmgxBEAhBP4LuaPi6Zpx/XZU5GsEHFtHfEkbTdUwTHyozYqJJ1vvs+5kpQ9X
VvKrZcDG/XeMyyPUpJomOq3Mqpt9EjS3+l0D/AWMNUqdz2KG2BLftEcuruJPvzsxAglYlFSYdBxy
cWJq0U0LUn6IQKo76r7b3e+EPHQoirr1cuW4fDdHgTyiDVbQcy7xwlz0JENRqmRoQNOAPS735QAM
BwdqsRDrfy/ndzsmmCMQjBCgdy+TyoTEQ1xriXOZAfHBt0RvEIJc8U+uDXJx+N04ie3+PMji/HYN
tOcEus+vWZ9v1+yMrmZovnZQcvvb1DnMFXObWGbF24+4pWvJlC/sPXjN/X8v2TdGFaHvf0e6JAEs
oC5eg9PCoPvqTLvGgxQISgS/3rqKGkDCrhyGbx/Nz+NdHDyizv0feXx+NIE+CNzdcEqj8thszqd+
3Lm3ZiV94vOXYq0OwJmE3R5KGdG/Z31evsv38vNHXOxho+jSOh0+wt4lm3yXrrHQq+sdX994Sn8v
7tk2fnq4kNO2GOsxTrb9H35YHYz7LkgiGQ4rgE7WHK22zZpcFcL+UvSDafo8QffvgRtqx/CtcX6y
LV0N63FTQATbhXLFNbrRbw8qigNAzON2e5eZjNZAdNLrgX4jMrkDiBIYUw+gAtRPuytWgP+nVnOx
aygmSuDlUZOSXFysZpyAKKBqnH6VT+kq58spt+UehCzIGs+bLparitlvIteIu5AmPSJID4ljb+rM
/RV78b7IyalIZLUBL+PkzyKvwhwIYn9Gs9uQWA+Z40l/qPoQU0Xe1LI/eO9Gaqp2TqX3bOpPTuz0
vt3HkJca0ru4ybZxnZ6BgmKLtPNd5sxh6gJAa42mCGA8wjwtqZ+31vJiswzEx2KXxBUHGG3elHE6
ronI/nSdLELUnfdWb6AyAj7okUETZ8ihPMbTgHbPnpMGTODfjcI+zX2e7RbRAwwtts4yzBFQWU2m
wZuer7siuQdxI/ASZVh3Q8Amdw+wd8S6ZFeJpgoYHzbGql4ax7qftF58CVx36nShQGmsSKwNmR6L
GM8mdRvgegGsFK7+YfpXexT7OTcAxo0vZeX5yNT5NgbXDSoBk062RVEe7Zr4tYsZp2ja86xTnqjj
3C0rO7O2cmSAHC4GOJKB36Hp62Mqm8gld52ojrIBUs35I4caGKMF+Ut32HP6aEqAT9PF0C1t88Bq
XmddvY32o5edhdJ4L18qU0Pn0Z3jcODdhnJdPdasQPtG1747db11GijUSaAas2q8sdVAD0knjyNS
4TTrVz1bNqpBOcJKzYmKAQQTjj4OU24HWeec0gWYpI4uq7HT6t52yLTr8inxx8rss7pDAlYTP6Gm
P1IPMIxlOpmZnPISFQjFoEiaSBWxicvffWsvty3wJqckqXrgdd33sgY37zjOS4TEcHFwkt5GIc8C
aKalUzAVMdlBSqlZddrcpV1bAHEZy1NixoNDwCWPVhFKauDf0trPeHeYOr1bZI7PmcGRWBPo3WcA
SFgMsCsapQNIn5r+kLhzumsa1FLsVKbbWNdrNBEBdeh6SBlnr7G0nznp19NinzPTgKpN72YwZbgY
CHQ4EoWOzvlZ0yrwMqsKOtXc9C6c2wG5en9yxX0yqEemZmBMG3j7FM5oo+vjrMpTbXVJ0LW9G6Ia
dpqQofB75RB/0UO/ztEXAXiwl0aNoQeW63U5jAlQ/aXPlB3ZSq8ppVu7gGT91P1ICoDERp3tG6MS
X8+ZtZlKLHUzQzsnHzfOAiySo+RmivtgItmJOWpYd1b9IYD8I2Y4FfGifQOMKbfoXlbsV1/Nu3zu
hY+q+DrHg4aGHLWuaLp1KqU2yH0K30PUMs4VquJjFaQgf71r+njec26h28Gh+OjKMuueTUUIalET
FMYOncx+AE3Nlk/1wY0zBpDqlAMkLZ4KpwbKHtilY6PKaafYhK4cG9ejTafOb0zuHFQzwdlNOnVS
7pgEs4dKEp6oltQyIgPwTFmXbFspH1hVDYHI+Ws3IHBsihxKr3YMxQ3ElEHFs7dFplkgp4qj/JmA
51S297Q2L5DLOLrO+HNm1iuNLRbahtY7kE4hA07inZWNUd6oXcvY+wLUVZA46KboRv5glT2q9nVX
+lWrt2ltajh24+z35fkXpxj8PoVUndsuwEbTXAR5U2X+6OUE7xl01LRmj4ONMuGgX/re+zHHCboA
3NkvSnSDLihv5XKKtKu3ne3tnVmCp6CEk98NKg490qAG5RT3iz1uNSqVU9fBW7F6cB70NZr5ugzZ
r4QGUxsHgDXNPqNAihPKTovjbO1u+gEJK2ClWb/u0YBtaVgOAGkXZ9xlC42cgq4bLd7QTBRW1vTW
L+XdKCdUAil/Bi7iYEsK6Fu5tqj9WvUgDfWSP0v8mrvdx2D4nxHHGTq7HZoEgKdTJg1taXaqlqlf
We3taItoBMQMdaAjcDk4dg86p77rlaG9ZPtUuivuwg+fpQZYMf4wbbLPzLSV1N7FNAdJ1o1WdcDR
KWKV6OLSDR4jdbDR9iHKHOQQCmh+oM23wN+fRNK9Wah627SN4vyHZFmggbJUVoFmFhNitQMLIEDe
7jvYF6MaX07Nflb5Fl2TQYsuoCpNQuK1URrTdTaQxI/JAjBnHuubzIOFKQDptUZEufFbY4ufooId
4WKnBURVtbXcFpXe9qMb2B26ewpuRabuPJ8PCyTXQUirs01sEMHxOP8tXHLImxuXo6LaLosK1Nyf
Rp38QLf5yVuwRsLaOPWyjxFIg9UiTLt8VTe3c0mOLfpu2lKEQqOPztIbIEC3djbtzTSGeQdxsrRA
YfVUJUDqjvjJgm3kRNvtYi1064DJ3inzu66uoZOMJ9mGgcs/KAGtuXtoJmi+1PZajpAqaltwBcQU
aL0piJOPOr2dvSqPhi65B1/CUdP8VOYTLnz2hB0CuSdf86QJcYJXCgZwQW6ghrRLdoxF4dN52Wik
UnMLXdD47VTcAxC/83S8iXV8Sr1pI/uV6iDJYv0aRR5CBjjsy2prl00WTPWAYgTxCzVEzsgiJbpI
OtWxYcNrYlO/mY+4lIGr0jkERhAML5U61tYv10Z70x2QBCsgMAM96TU+dqpzoLRTuBieL50bhtRk
2emHZaZHu6+doCjQBZ/rwOUnY3bT4u6aVD41cwJkfwUY11NNjO+1U2D6Eo0zv2TcIzI60dw+lhVu
PYhJEu/cNjW8O2KfwYLSLA+oMzwVegpT713hwefxEzoaglQtaNMp8NCqbVuVL1aDP2GPvuJpOKrp
lPD2sQdSsiucCv0taDtKdA9MJdPDrVHZa270C5y9I+i4RUjz+VdGZoS3Bj5XC78BMMxKAsMPRWwN
8VBf2vTJq9w46LP6uUf/l+fVU+Chtwwc+i3McgkKmeYVeiCtX87NG7yU3K8H9jACpTr2+U3tiPd8
gQxKbcVo5pqB0u76leFooqAutK282GzLXk3hyNybJsn4VokqXbuZGxEieFTA2zHZtOqoWSvN3pFT
kj6fcwDYBCDaGO5mdCRyR4kD/hdT1qsi52igagfoufYpPWWTx/z/Rdt1NbmNM9tfxCqCma+MkkaT
nMb2C8vrwJwzf/09kNceDsQV5PH99mV3y1VuAew+aDS6z5HRSYEGfvKgDLrqjEm3OF0vf4jx89Gc
3YQYYasbSHM0ioXZIsGaJP2pMMvBlfUYEcXT7924GBgo1mIe01BFzGMyt/7YCJU4DDSUFZXwU1vm
PnopMGuSREAsHmu+zDNG/3x1z0qmEhOupdl7+tvZxXOPh6xvhy7r8NDtQtTkBFdx8lt4OPToUruF
+kLmjrsADzPFYd4Zb6rHyM185YaStz1yy/8bFQNsBQBT1E16VWK2Qu/mZcA5hhsf+VhV/hIC+n5c
vtCeE+IRlHFWNpgd6OUyVvMJNlpI00Z2eYg8ATRxdLmxTemOyPvxqX7iWKU3LuZGhpliEc8NOp4b
zl5Kl7ka9EAtBjx96V+zd4ot70KUD9wWChASmJq5HCrnZDFYp6oS9PTR2emzlrTSxLRSnVQDLrbQ
scHMg4PJHFuJHcXCcIg9+dGhDjhyOvSyzK5ybZOpFqRlFDViDZtlnXqz6FVpwXls2PKQtQXmZtvJ
mEqchnLwkKyDGszpQlRG0LfK+VxbYbI2w1QFoh7TjSSAmSpD1uO0EcSpFDc8KN8yMEWqVi5Z7Z7W
XF4zW898OCYIZNyUG0PFJoJ/ujv+FOCqMug5XSMbyttPJhqMdJbLssdCo/pe7gU7VAKcFhzGtq3q
joY3Sh0dPbJBDIMp0mWyMIeD3PYgDZZAQlnbamvnaEiwmqfO0ixMrgDjEQTgW+MWeLZWiFoIod0B
MM0O14eFjgw4WXoP/X+u8iH9PCHnRfPxZBO7Cq0OlxHrCirKjbIxFovyKjpC0U97VmHFhWsoIrVH
+Klea8cH/Sm/RWPtHWXbAjHzE1rP5l3m8x44tjx3bZcJwU4ZiroD+TTGDIPbeurfDBiYsaUGhQZh
TnhF0c3NfT672OprlyVdl/QGPmwIghqzNz8NTZMgQsg7TkTS381Cy/qUpHW81cGVzxIYagK9x8uG
dhh97KWV7ut9Y88QpeS1Akk8a2ztdUmiuNFgTTx0+/Rgurj8+oqtP524oPVbyRvfUbJfY1fdFocY
9IDkG2fBG4XJF2kB8yHncjGUVMdPoG9m5WHYpUfBV3YF12O2Ho1eWGIwFeqC2mTU+Ijq/QQq3FGB
vAfC8j6wQgighQ6uDw6vGrp1Uqw/JwOws9apKl7HcNKjPNL37oRc8PIGbllYQzgN0JXDlF1QLmUH
GJ1lXJRRpwiVxb5s4pwG5QTVioH+JwxRaCyuFYkqZ9OAaVuq6yAflxtyR0m4oOzg8VxyK9JU9bcp
llI7ExcCwv528KZcOCoz8jOUbER1+M5Z0va2PdthPH9E+bVSFSxp8MJdgzLSZ8jc2sthdpo37dvY
A2zxlrb1SopU5dkm4+pGlcdNGcNmdKSEULjFUb7Ln/wnyXwN5fRWOra2yLi8VPfqnA0NxqShq1t4
aPc2VSfG0GMDrVKa8ZrEsFGq4vjkZqit7TJuj8fTJZ0DOCVl2pyOqifHLs3BMVLt9u/qCjULkOjw
npK2nq5ebDB1rlUsjBrRIMsFszTnnb6hBLszv0w2FSjKeq5AN8+FmJxCjBoSkxCumgYPPZ4AAuPN
ZSflGWBDe1HjuU/hL2kcW0L1YJAvlw3wAptlzS7bak4ws4loQ3OC0h67MbASlIAkSMsO7Zs+xAU9
G614/BgJhfuXxplsaRbRwAuCd4RgZgc+fZOav9F7Qu3xJ6XO9RlfQNiZ3LNc4Vmz6LGXqISiYwBE
AqkfeRjep40YDZp6zb1sQdnKwnT538GnzrbD1hWGNU3UW+CWlEUq8ki+pwstEIBTwLk5/MeF6BfK
nElAjyRe0qmAW1JRl+7eM73YNd0SacvhS3drhFxco/06bMryHOyYD3sZdQEK6mg7RG4NUgy7GSRb
kdGqB3wrDBTNkY9lLc91LuMahvpemuzLvoJYDr5mg6sDvfbJw13kmbbqy24w3MV/GesYQHhp0KyH
epYkGEQebNVtbk+1xwkH3poYOBkrtYzGFiZkyc72qPI0NtkZjjHY6V7GeLnNZ17knEjoGn25LMEM
kgCjMb9OpN+ysCeKwqtEEHirZJq/2mHU8ECBVYZ3w1H2KsgZppAzNFCsPV0zebNx3HBgUCYtQvDL
0/yIypwsuZ27WfaYop9hwfVkll1wI+3MgvcxqT+cxYSGc07XVLyYsS0u2kLmXEhpGuM1eOvZmflt
gmfgn/2/ToCPHKEc5fPzp+0zcGWZcaOQxGhWn0/h3+1Rro+81KZ3wHlffQ6509GbZSZ1ZY7xoDRG
nVTUYa518TV7i6h7s3Iq41ZQ9wSD2Z1LXBmPuQq6TiOX17axeUKurDPepIltk9Z0m+cQo8PkO2hY
7Mtheep7uvQlGf9ZBLgsnip+HhwANTtLbX0CjcyHOXuYQR9xUJzRER15woyWPYpf0/owYdwX7yKc
n8JZLNuYE7UKmt5S/JJEwMP+gutLnnAI4Tluy6py5ss0Sm2Ckwr0DFY2/5i70SXF7HP2lGeGSYSD
pcBzZoyVKD64ar5KqM2SOyX2BWmHxzuX8g9G3zFWB4lCcEC5Kp6HbsU3+ifphkvCydtUilerlBEd
JFOmQ6ra0+LuzSJHeBhLrL5+bwj4DQGIJkaUjN7VguaA1MNa2vJTXwVfxqDm5Hq8LWFOtEGvx8CU
4MlE/afCBGqKJF0beP36WxUqYxWubBE+1ZeyVXJ84NkHG4Y3vlnu6VVEs6MESCy9W2wQWM27KxKw
rXs+etDB/aiKaGxmZ6oU9N9qST8AEUfxXY4cr89vM0O6B3HH7QAaEjU2Dmq/4E2Vg8U0QM8CeGWY
2dmlF0o1kGG4NHK8WqHZA6x/S+lK+uc5+pKN8U2DZoXLHk5B9pJN+rVXXkV0DTTDaFnw5kHcQ7AM
DGj/iEkKoh7u+bZ5oKKzEdShpobrOYNPetFBrDIff15kC4fcpL64F26jnWjFTmajf+Dy0rYR/9kg
26GayB06fXPs54yaEfo33w7v8LzgU+7QguYNql3ZsTeMHPTbPthWdpkbexPm4mRUWCgud6WF4WQA
b/JldsBFfssvbG7iAhWexYymiOZKBhfiSK3UaQAu6EGHZjCoBdcNJ+Q3nWRlgnFMMEpKRRHAhBCB
uCjYTfO9CXbHUSw4QyD/sXXPi2HcUR2lSOxUfDK859I6ANoN38XvwTVJC221Je85LiJtuf9qZUwO
MqoFpoACfKp4tgK/8iLoSo4P02FyO/sKjatN7FyZY3IQtUQxJw0RbQ1SPHrDkm8qyY19cJ9q71S/
u4sO0nTkrnLz3rMyyyQfIBXps7mC2c6pPwwfwbZEWaN1Lw9tkM/RCeXeKat74tJ6ErfWQd2dhRgN
IzcqKHBkzI0y4TA0Asj5+4meocN+hqXUBRH36SGz1m55dcytLV5bo198BWgjGisKs4W1sAata2se
wzx7mw9cteKtU2Jthwm7cQpaox5n3LNweS28BGrdsh/tco+3oM3Sx9oSE315m5nloiyIvh3V7gsP
xknd8Zqa5uY1a22LiT8yF4YhVVhVdKRSi/Nwn3gJsRVH9Ao3Tj5dMVC8dSysTTIhWEHfJQZNHo0J
4ikoNMbgUsF0RHGXnO5ZM+8Bagsw1waZIEx1QZdHCGdRFkbLDEK7Erg+v3WUr20wEYe+PCJ1EhZF
i7YB2mbVfSSj43T2RPRnzJFFqaDQv+BO6TcRTeP6vNfDt/zDgftBmUOX5NpYiA1+yOQFfvIxPww3
qpv6YPH1S9Am8cV6txB1tXK2LC5OQZlBnQNp6u2Epnx5N90IIEBAv/gNn/Jq8868tsZgC9pAEYYl
lndSfoysWbGCB/Gh/BocO1fxkkM1vuPdbngBaTIQs8TdJGQmlnj2yMCt5hCOI7FD41OLMZtKw4FI
VYjLH6ML0sRyJ9wVuxwSZdDP2wsPjR1/A628z7uzbp7G691lkGdok7qM0UOGRCbcaSDAwiNAgHG7
ek/7eLh3ZJ6zmgz6ZNqoSvMAe6AkhghTs8eB7NWO0VtldzqS+ZV4DhiwqpPGoilZnSEBCPvJrkFE
QybOKDzPAgM3eiuVipbBW8xAkRylCgNLjPuQlzlxYJQtkHdFqucCWgY9zDBg4Dj4oIMH1Ytxsjfg
0nRTJzpwUY5zspsMuIzgo56EGkgK1UMqYYtuJZAWOrqPEg6XQmwznX/2xrPCOLgcezL8TKtnlzh4
kWqafTDkdooZGEijubj+C4mO8YcfOZJ67gV8K4ta22ewRss6ookCdjhD/w5o0jFhgBEMADn2WLaX
1DqAq0tNnZpSWu/4lV0O2J3Vy0sSR42p4Af8VIUD5c54Kw6fQFWOQeLGx3yGlaNx7zU1kPW6mUxH
KjLNHGqYbV0ITD+Obm93MvjHnWZfHkrbdIub5TDB5TIU70CBel/sFMwH4dHun7/0uPNy+iKB2WtG
MNF3M+j9elCFpj6e7JJDEe44t4PtmKKMGhilpCxcL3PJqGrqsZ5gLduHO7AHL2gbuUUh4FgdwCif
QENpsnuO0W24+G1TZdoqxqFJ2iVATMnFCMr/pxrU85xlbafIzyZYR5YKIUoFLEu1aEkFQxSPUDEO
XepIAKcAM2wVeLp5Zjm7eZKlWGXmUak2gZ5iZY1DzcJ9VcjdxZBFATxJNr9p5D/Or+eFMp6blLks
lIX4a6GRnd1TYosZE3PpPS9OeLvKHJYFiKrACgZjc+7LOZiRo/fgfeUE4zYGPa+IOSErEI1LY0OQ
ekyqaxg6OhaVwZKK4A6dPwddGh7F2uQcYPSAOr+/PdtkEvS6npZixDiGJ7TzsdB1DOp8JPlXxRjt
Lv3O8U2ekzCnZYtJNrkTYYz6JlWBXhpfcGOb3j+m1Od39/Hije74yivHSdSzYsBnM01fxGxSCbpR
zproBl3aQAZGJHMCxRtNiSluxztdXSBiQwcpKZ1o/JDtSrT54TThZzf/karipZOg4Q0COsx2Tpoc
VrWM7aRPrEoF6ZwKI+eO4uVeNh+4CeN2QvBsjtnMIJQk6DxScxII/wqAST9YafA4Nx+7Fh2Fk93g
NaDKEkfKC5uzzduu82yc2eYhFpuspGiNZ8kJ1y5I3bZ+itkHXD8UD1pBVyhjbQf9b5uskBnR5qgB
KzhaQ4sP2nuqAAmudA8JyYMSfsAInjXvr+gk5qyUnYBX21kQ4xMKgFQAchTDqj0H8kSvruE8r5O5
8siKEWRtQ6MENQj5GB/mhxyUdsNr3wU16dkWXf0qIqVRzlqDwJYCccswhm5bbotvKfEu+PAFpxlc
juNsQ8CzQQa5lTxY4iQ9GZQ9King53hvvcPUlL24oYmbVYb/5zxg/cfh9GyVgfK4T/q5REaLjkYV
Up4vl1n4JOEtk+erDI735ZQo0YRl0rtyrzrGe8MnTp/dTbvlrncWNzIf5h1Y2Tnby/NWBoOWZFHz
rIdd2ky2OFNzTxusqAY8KOry+yuikmeRgSGxDdMCvce/LCZIRn9bbHX/ivYEDvCxbbdQFDBzWQMO
nLQGf7aIQ2uQtohfsb7tA+W367Dvq6g/VJpWwFp/UA5oWKNPY5SRAE9jwX56pNeR6zaW40Lsq2tt
ROgOjWAY/GS0IAHdFN0iVokcXHuboS3XfxV5NDqiVoAgM+CTKEspGdRxRzSjC/pBwEweqUWen3Jg
gH33K/PeBAMZzo8J8g+ghEGb+EhfBFIIPVlJeriOGZtnlf75Cu2MdMwUMZHwLSGRhTu7EPFIAbfz
t2dvYYEmEkhY5Ng+LYqsAtNspJ2gTnMcInRaleqby+HOWw+DMiOIs0sorQFlmttyVO0x+XNxVMYf
GEAReuhCGhQ56WE03qHz1l7urj6OOGDCUooLYGGTZpDBg5Ld7pzZzV3FgL4iZh8xNyCB+ea1lY7n
L8ZkMuCiTI2YVvwbJ/AxfSx+lg7jXQwJeIzwKBZobh2Qiyg77lMDjaTzTPW3YYW5fDZyQMaOXj7p
0fviTBrAsHLF0cszyFxFezWZgxaicqf8lGhujWR/hPgQjgYoQIM5dn/ZO3kJscJgSb4oQzuoWOFZ
7ZbbIM61xSQyS0DqZaF3mTNb/Dox5wBSGBhpxTqTW0yVey0a36mvgKwICZp2TR2KExEKAyioBWFM
GiPnXukuXpF7uoeJxT0UB3PvOmUL7k4yoFLRi7wyvG4neatj0GWap6nD5NLPr0Z30iJ3xyMV8r6i
pMf7bEymogkJhOkCfLYzF+G6IweY2WKWFqptYtBjIMRQs6GHlqk8XA4ujgW2dKUPWaNGBXZuEhoM
6T01RPQuWzi1bFwAKJXBC7EQxW6pYULxaQUpu4/90zvI/d9eZdlqVUwCraipk//5l+G5N8va28rG
1I7007zCFu8jMUABYvWaQPn2p62udyXfOLR+kDhQcnKh2GUerkiPOTCvMogRgskN7+UwSmXaJ9lZ
bhYQy9q6LzlCdLiit5QTxCoDGE2QENLRyt+rB1g4kawysFGCSCTowld9Q05CpzKgURik7ZYSaJim
b8dgpymP4iR6+XLXFC2n9sd1TSYVyZCLJOJMv9yfNx9sbqEM+iXo3lBSc8ZLqgHcamOMkPv/KjKs
bDEOMg3tMksB0m5MUni5m0PN4RHCEV51gO6eLUccaNzex5U9xj10QyexIWBteCr7NUP87wXxinjj
7STjIdACDbMgfNVO0o06Q+TVwhgH6Ssl1eJURsFWJU4tpruQPIyJ4Ih173DAfxNFnk2xrQV1ropJ
iwZJEJ243XG4Dw/xdKjRmlI6S+/wmyeov11YmskcNqVWRsWY010UPhuh1xZepXz6yzUx+WhBcJnR
R6yJPmgpbgy+hxE8goon7kKHxy67XXNa7SCTkU6GGlD65cELvmu+CD5bXDYhVwdz+vcrqs+bKLwy
x5w1EMElZqfSD3YaI3xZp7xqaIPnIgyESBEUNqsIn0z0Nd8QXMjU+cVNvkdqikctm3dh4jg/2z3Q
lj1kHSbs5zJD3yKxlfZ9EnnQyeVcWzYP7dVGMugxmk2SmXQjdfOgto3Vjh8v+yHP1RnAKI02jpUa
Bkz5a1TWVp2Krl4r1mUrPBRkGwaiIG1IY8DM2WnyyhvR7z0zROYuW+RLqbWV8j9BXLDuvizjxE0U
J62Oc/IVZ9flsIIKx0tbfSiOELz/N6xA3iCtCqrmeEVBlX79/wZCkAq9NBjmRhyDKQfkG7ppgwOp
TQc7MI85mPy0t0vQcJKOy85osDNzQpDU4C+GuVD30GFpF5Nr9q3N8UX6/S8tioGKqJgxOmLCCvXF
+Ga5MY7yIbi5Ihm9fBobIpNrlOICKsEYnniW3vO9/jIAGuycXByZOmgr4Rv0PMELmLwzQWljzrQZ
zhUcjTd1tH0jW4UZgxwYmRxrI8PiZnIYcpCOLm+rPrLq8D5Ha44QSHc6hLsrXm/GZg68MsukHWU3
GYKOUVkPnStOWrUzHoq7W1IWH4se0smNOpQch7mM9XiAehkEVQbGi0LDzoYJyHtACIWnTujeggMe
FIKXfZMTACcYXdWERTnMqqWAa07DjVF/V7sPSfR02QQnFTBOf76yESnQZ+ll2KjnPe0Gl4+ovdmD
tJcP857/ZsFbEgMhZd40U6XAXN+8zxqs6pAZHy4viWeCyTb6QtEVo6CeOH+a5Ns6e4/+Rc6X2W5R
fPa7E5/AattwLo7EKOAF8+DQ2dfWhhqy4bTOUPhgHbT5NaLLZ79xaotbWRSkkiQzdYYMc1AlKNaF
muPZ3EUx6cVCsojym/73y/lfX1HAQfQynMahhBY11NJfc2ByQPHUZLvaQjXCHhYawIKCovGFsi20
n2jTXOaaCR+DOXjPNgXMsmhERgtzr+GL2u4KfPZIthkgDgYNm4mPl4C4GZNyxCqKW/pmPj3SF9ar
3js5Pnli61ltqGakLch5ke2M3TGPf9TQSL8cyzyXlBi8AM2OXNT0BvvaAg5vSQx61I0YjYoBg4Xw
OCy3DShbLy+JZ4DJN0YTKpEV9Yom/gIeT6sKW44FHqaflPxWnyWsMikKTMQUDqmdvgsPNUhU6Cu0
tksxYTfrhnN5TZyE3pAY5Mi6bFRMevs/L2vwzxCuNQYzijBTjD6BNdrB0EAyxDcgfo44zqF89Mr2
5lVkMTlGaCx6ttDi/NlthVuc5/k7+6QPft7FhI4gfVOZbeJpyDCeQHF9zPcy3sGermjp4fgj+5bf
KOhIq6k/CjeaXyh24VDQiG1wrxcWREVBmcRr3+UkbexDvjCCkTfrcZTJ4vfFzMHHG1olaJ9zcAyn
qcvxTd4CGQiJ5iWPEgpSjde7UY49BdYn9mAPrgpquwhzoD73fZH+pRduFTL9UasQnLtkHkgEFy2+
0vQg+5ri1Xawc8mBTfCTvYqyRXt2UnZOuhgyXRxLfMY/v1zwNpS5xwyQSdEK6qNh+12KoUQ7/yWA
yQycCAO6knWa65wALNhnaL/orDA50obFBDMNzmUf4Vxs2bf9OYLIxTzja6kSRErMx6zqbNO4yQKk
WYqHifrL5jgZqswASlOOAijcsTwy3AzjQ5kcp8W/bIIHJOwTvjBVSz7TSs5rD04eKitM6UPQEgyC
NLD45zDJ8UD29T5aFKJGdHEhJOsjtHRqKS/D3/xGiqhD9hrq7mfMmFKa5bJMkE5psQQGcZCdido+
i1KOK2yu5NkMW8suey0rjUqFK8SRqwwfpUB4VTCtTDDfRc5mo1MDmAiWVrSmSgDFiql/blVzHxip
uBtbdXSWRHsTmzPx4tp4rw8Yn0ln7p7yFiu9BMUeAKqqLfZU1f/JjQ/5yNFX2c6BV0tloL4KhHiu
qQGKG0poq0/TDWBXBZUpaPIsCUIJe94L8eZhtrJJF71C+nwWBT3PYTMVS1efhMnSy0qzlSWCVAIU
UJRi4TEacHyTnY9L4rIfIWczeDlaq/W2QVcaZCgiHgxTHD87w1YrY3A+biYCFXdqRgrfZLO+a/S5
cLKhqtxFjb5dBizeNjKQT2Rda8DBgXjrR68SBsdQcmdWHvqqdcRQcC5b22RX00UNrxwqdExAf/vy
q9EB53Qc8dVmPBCAXe2dIDiUcrCSUSoT7K/tDMJI1MrmK7rFt8JgbZsJgyRZhmqgpw1qp5Jxm4wD
L+S3so+1BTYOFswrnYpxcjVAYCV29eaxln7o84+uBZpFyWFqfpTLXlQ+GENtxxg8uLy/Wx66/gFM
ULRBFekCWnWgm3OYlR4Un98Lnmbz5jVnbYT+iFXkEbk0JWWAEV15U+17CPhBrGXG0Fm9x0AMfw52
K0tY22PiQc3NpZsLAClCb9eUH4oAPNq1JYkghRcfJanjbCLPT5iQ6Jck7rMU9tQK+mEtqBJkXohv
zhWv18RcpSK8jCRdSw+HsLODsbnrEnDqG1QgNyiIpRpKaOlG41OVZbvM2sU36xESCtqEoZ90sceC
fIVEX+eaevIkZAFUrVAYs7QcE4iXXYr7uZmsqSOLkCUhPvevQv1PTlcoWfkCv3hDg5AFv9XGsAez
XAtRV9HHFQoQ4U18wFTcYURH9VXZOydg2Sdm0ijB1NK1jTqaSzFQCTIrh5Jhq4onec3hiubSrerU
eoEMCkHPSR+iAV9ePMS7dkTxcrAjVIrcyk+fdN5UziYr2docA0nRRAxToeYaB4Qu9X1EtWSkhzzN
nWaGSF/k4/2q+JdxVTDyYxe+E0fDLowbZTdyKSA3Y4tIKE6hwwQzUUxsaUM052JoouyofytT8FpI
is/x120TmqxpiiGaJtvGIgatBlZLHJ919W9BLp9QkBPs+Z525uvx7pXlVKznt1EGo0r06CT1TI3+
P3HUr40xm5j3ipBDwg/vExUoh+TYUsDJZXJ5Jjc9dbUmBqNEPW4nLca3Orva8usvmxi/ssWATFWK
4MfpdeSPw7xbsgzrUXfJqL+R9PtgSOxFFb6YQr0Pihkie90O/PZO2C14y2j2aOK0xCK1oWRj41Dn
vIbSzTwDpOdfxgKS1utliadlbHbyeak0K9L9ltRW3kCKSXcv++5W5rf6sCwc1YmCRmICWwbxsxSj
D4Z430eCs4gqR4FgM1FYrYpBoQXCgwFuI/i2WmtHbXwXipHdE5F3M+D4EMufgd1Tl5F+1/MC5d9H
oUmhYZWZaMsIZgfxtdY2D4/VHjJ5UB1E85zUiPl0xrSK6GJ0LT0AzhvwsIpOnF3Bw8pzRgZmgj5q
oNUMk6p5X2fVIZP3nZR7i/RBKT9e9kWehzAg0+R533Qh9ZDOG8TFMavYTWoebQbPPxiMyfWMNCbd
w/+JfzAoMzflAMpjWDvrEuEnMpdWRkT889IXw7yp0XP4OvTk2aJ/vvL7aioWs0uMDaTmr2urb+MX
RtF1McgBei9VMhOs61c6+G/fBt/SpfiilpjUZSJphK5eWHp1+xpvHxn8ENNobkAt9Br/uJSl0MUx
4FEucVtUKsIrjfZ5CLLYSHIuB/BmYXD9pRiwGEypa1pwh5yf3/xvxds5Bi2SNBfrYKBo8cfCD9x1
MZgRqlNYaidkYm1x13UJBOlXYgBDFBsllRsABpk8U/ymk0NdcXB2s2K8+kxsY0s9j/kUib/dvP1z
sYfNjyXJkmwoEsSQ2SdrJUw7Ke4FgC5oEIkDMoTaqm46jB9ApIpL17WZ1KysMYAhyrUiSMoJnJQD
iW6kz5OH4wRk87kNWb4JRLJ59HDFcyX9i88yt5VhBj8kiCL8vGsk9arFJu+vbLHZrm2t7DHoMYC5
f4pULPR0lgUfCLQe0dkj4vIB0e7y8SvtBwA9+xVL3YTKlWkGTdQ+EMtkgA8pt7F2YxzyHTQr92qB
3QULfQ71bh5PDg2yS5vLgEtRKhgDFsFPXlfBEWWve7kGB/JEbIjM3Ktxtxt49Lzbcb9aJIMxI1ot
ujSEyTOM4cb9dtFjZYvBGJmIY60S2Gp/9JnV7Ws/gE5cD45EKEDwexQ3cWZljsEZISg1I28RkQ3V
D9c+L+SdofmvOQ+ejbBv3MEUa2lKz4NX5Vqc6GPft+ukkMuoh7VXRh8H1NjH7T7VBzWoYe/MO/i3
1c0caLWTDLIMyixNooBIn5L3RYUutHa0mqR01MU3jMYahXeimd3lvPdLXgSwr9tiVhRhWsIr/ydf
kAEVXczQWJTB2q9M708Kf5wIOOl0rlJYaFtXWazDmKks3mKKniRUbhOrHicIeG7JgEhTFyIRc0Qa
BHo9TMz4TXYboyWBuOJOKZ2RJ2a6fbyvfIVBkrzQSrTHYmE9yGIW5zSE8ZN+A/Q8V42vcw4D9plb
bqOywfwRvPO+dasaJMNej7nu2ikzCN955JZf1aS7duE0YF+9q7YoSNHApFiGT8mUH8ZSfJtOc2LV
SuiWCnlVbvu8q+yjd9qCerSTYPBVkcBxTvbdu5mlPAkpls32AFas1iaiBelQq5cgHFpBcc90sqP8
cNlVN28IqyUyIBP3Yw3ZI4BMELdWH3rGwnvo2P5qmqYrCnR2RVatrVLx8tzQU2cUY7cNTK81Kskq
s2EHVtfUWuqE2x5xFn6SAS4RUUIFGP9lakyONAlGbwqTXvqR+sZoPo/ks96WuyXODvoMRWk9c5tJ
taNusXWtdYKCt2R6kL5wVMY+g2kjhJ5RMc4jXzIh6dTWthZKTpV/EFMIR8ue2mZOyus1OBc5Y4wy
uRKRZHA6EDP0R9vwJfFecUtft2X1Rvc7CNxDUar6WvFlDM9wgDHLQB1EFMiU6zCr3Q6gqYqhrok6
v3pLufej+RpiHN7XZbBOyicpiGRYjI6/aKq0k7iuthMc3sXiLCiZ5TE5U4NnhEpRyshPIgh8J6ql
xhB5Gh4vR+G2w0AugUhQ6NFMZhOrWZ0w99gGXlYJTgGJERUEnPkh7Fq7btxOTa02eHfZ5OkR5NxJ
n20y2yjWgwQ2HDX0Z78A16nyvvpKr0yyQ/nUFOnEpzZeQ5C/vaXPhpktJUToc4hHBF7X+U0KaMv9
Gv+6vLwzXDt9t19GznhkjSYdCiGIIr8FT25eVRYljX2FCTz/mJoJEkadZcgwSTKqZGwLX4RIex0U
dgXV8ssmznte6DKgIy1LpiZB/JiB536Zl15J8JGSfRrb9Bad+uZt0z9QfQtQ+RMr9cyWw1q2+YFW
Rln4jNVZGBM59OXJI/1blRxinWNi8/OsTDAIqcqpHksRTKjafRI8VQWP//2sHsBsHIOGAunKoh2x
cXJWWlL8cRK/xAS9NNMfa/FSQzrIFBQTyl1nQsdpFwpC0sKQGr8v50e9PRYjZ7M20eHZBEu5MWRL
ga6OKPAm8oNo32JtsCsZmiPpjRTmVrV8aZKYEz7bjreySS9Cq0y5a5VA7yY99NsKPIuUdyym75t0
4IC+bwLZ+fnd+X345V6ydBxGItat2BeRL0IAGIdJeoMXVVdrDuX+mnGlbQhcLZKJrjI2FFJnGkTo
y6+aeSzqp7EvHCnUHJMEEIivbWU0LNRQXbOV34b9joDudfkahpFTz9/NfnQvhzuF3DNIXv0eJvBS
SZrNMdRC8ALWnpald1XV2t3cePUEOWKpcru5/3zZ5Gasr0wygRiZSt4XNUxKzbEYbuTgGOmc57nN
WEcnFpEMmeiYYH7pSrlWtZUc47wulswlHdjdCh4Ub3/JlQ1m54J4UVNpNkK/P+Bi54xvfh5mpkc1
C/89zIprimJbi6P66uheo9zRLCdgXJO2LtK48qt6t4DutIi44xdb+c7KBFtRSXqEf4l5RyR2k4Mj
wAkemh2VVsk94aG8uewP5y5oisQAD7CuSIqmsCPOhhjJxbDAH2rxXphnqwxGJxVVK5EeBfkG6i8c
lz+vNkgvDdLVr4AmFiPUcFoYpA16OcZZmhn1RKiRHIV91DmXV3d+KpiiChoOWUEPsXFWk9bGjnSa
Mpd+XXwX5MbKkIJ0mW8a3BbE848GS9A2E9GtIasKyxSjB8kiG1KC/APTaBhK8FohtDQHNNh2I+LN
NhDfX17auSO+NMikc4o+hDFJlNLPIV6ZtI0157xG+nOseGmCSdyUcJDETFPgG8ZDNL+dyQ8xJ5yM
Z/MLPe+bxjxo9vkMhp1FDH2ctU9tXGJGpgwxHTCokL0aOKccz9jZIRdlGump76k3yQDYSAYrWGY7
1nmJ3JYlTdV1jUDznRC2XWhstKkCCTUsVZKzDLpd6Me6fcTsKmdJG2eoKa4t0V+yiqdpBJVAQwi9
Bg5OCWV5XAORLJJDvh/vo4MZvyaA1waZu4uU95KwDMi0kSx69WHZhR2K2JPbHK4I4C0XXBtjvDxP
SrORa4RVmaiHijxVcnsQC86ZuBVKayOMn1dmgmeObAn9RWktk2R2hPGly9HKWQfb71Pmi9SaBJvW
JJ+NaCdogT0E3y7b4CyD7fOp8imrzAo+V47viZzbShdxVsGzQEFw5WtVVQVqOWOjmuWHNqIqzUtD
OWHDNvbooolRmlrCEqK8dMC+8VERSttop7dh1/Ni9DzNfhE5bF9PoWDOUe/m0Bfmt3HxUIMube5Q
v5kg2a6Ku6Ewd1FncLbwvHKL82/lbGy7/ygNQ5eTuUa8Uqpd0N1FFr4Vhhr6o+zG9xInG9s8cNcG
GYAoKjMGO9AJIKBKvydWsJdvy/1yC+Hh3WUPPOeNYBbHYEM9pGalFmHkB6lidx2Jd2op/FOqkbNU
oWCliXobp6kNpsl3DRrnOVi4GWS4NJs6jnxTZRPPAFP887Rga4uA+OZ8m2S6VeiRw1kkzwyNklUU
1Fo7JjnBsUi1zbQvlMdVbK3WBjEGFPCK4C1eaHdDxXMcGlwvLwtwnNXq6M9amU1B02KWBQ6vyZtd
tBRDqmnfIcdAg3zujQtXIoZ+q0v2GL9R2joRFXUsfaJ8nZpPKcj/Y8gK41RDePAYR3h7yjgOuNoF
cS6A88vwVjY+G4EX/zEbEvXN1f4xR4keNCi56IDgtIaejXyjx9BEiT9xnIP3lZizZEmislAN+CCV
uqDXaPKE6pql+4XbvFf3f2eNzZ7aPJYnvCrTclEMLZsT3bz+nkqLF5lzDd08Z3kak0EFNUjoyh4n
QELFc2qvtiNH3FPKR4wVxNxq7OaB8/zNNPpzVj4/lWNXdRLMaXq1m2vRbmr5LWcP6U++4Oea/NJG
NWJGaZCE0Kd9KxQfp5v5vt4bN+OO/O33YqBjyqZcLmNgcQPOacnNnNKGwuSj8H+sXVdz3Diz/UWs
IgGSIF8ZJipZTrJfWGt7lzln/vp7IH/roSB64LWvy29TpSYandDh9L7b255sz/VGTueFxJuCxdBr
te/VNkbw1JRv1EG/mVvTo1V1IFbnDCk9D8n0gIqQHwzBTVNUqdOkluVQM30cElmNVHaVgjlJACe4
TMlS7+EjdBea+Ngo0ZfrdykxWaZgRap0ZJVSBuE+qOhODZO/bYo4q6eIHpU3cZD996TjSwYLJiVK
cvTnB8hC1MXZXlonKxN0cr+t8sfr55LxTjAqTdSmwTAho2LUk5OzfdS/u05AYn6Z+AqjQ1jTFAeJ
6IdRz/0AD6PUXvw/oyIYD4LWxKCh0GZq3ae0f5emn5dhlvBqoy7GL0VHggavL4b1tC/1mdDE0LMF
OtZhI5XuovQWvuUD56ajLIfZQzX+MJODvCON24nXduRCV7BV48yaOslxSRg3OIQMIz+ly+YvvA2g
cSbsp1hqGfrIdmy3OqtouypDs/XsOeswedOxdacDt13N6Rds17adBNCZzbDwl4h13WIKrQEjpPyh
+W8ciY3R+1+KIzdpWQbRbVMFPouYZZstu7AXE0n2/39aYrot43NwQ4S46rv9b93g+Mv2X3IusX0p
tJQ4xwzK99BxOtbP98X3a8hj8U1biFIFkqTMMnWxxJjHYaHpnVHuS3rKGs1lIeBHjQ8UkBzDIqu+
bdqPFTHBEPZloZlhidhqMCw/0+1dMJKD1k0y/7nBP4xCqzbVkWmzmSgXXWlk9jQOMZKHVeBUu+kQ
7EwH3XMV6mKyWfCtp9qamigZSWAF6cQDfX0/1i7BHgNs94r3GVYIUXfaR6deOmYmOaAoIMlYzPGS
IaD778EIdxqCvXpxOsFelSOp4kkHLxV2mxaNy4LWwSIFR12wnvA+Cu8bTZJr3jLNL0gK5mqstblJ
S4h/cqzyZ4Yqblm4DeYjnwv63EpajTslzn92PC/oCmFXgKTfEKG7ex/qb2j5keono/uvo0/EfkFC
iLXyCXVHu2ghHfAyrWm56aB4Od6F10+yZfFf0BHCqE4xKzXlKUz++Pz+mv9uhYu97DW/EXUQoHYT
FAYs/BdX5yR9kM5AroNDsxVME3+MA1n8tJW8fEFCuJhiqKMqnUGCb7JjhxJv6NE+TdjQhVV2eyX4
LfuxOpJwS02WDBFy3qhy+t/9Jc+FGKdfifU3TOKLowkX1dfjMKO3GIg6/VOvhY5m+0EtU6iNmANF
NlMzbQKpeGXkM9TRo2Ihyg7dVgQbx7Jd4H2dQ7/3VI+msImyksCm/KGAoxsE1tdAM8TL6AoTuHEx
WyPnIH8tZd6vRxwWt0CihVrREpOmQ0tpUwLScl+j/68ump1RR6eFlgdWAx48Hl1goj6mPOLSgNtI
owPt9MLRl+yMqNArqfoNLujcd4MHnFY3muLeobo5u0UQxE7WG7MzGzqG3tEskmmeXqLsoCh+m4Qe
mXU/z4JHjP7tjLx/mJbJDdXUL5XCxXPxVGa9ozb5u3DUsNsp9HXYz0lZnIo0b5a8c+wkfaDTVDu0
hdLUmXoszPpdqLRPSVKcsnq6LwbzzuiWp85oHC2rPxCM+LYJ6n2WfgBC2YkW2KJQArS+sfZZTXx9
1o6jnu1M7THRWqC/VJ8iYjrAs/HHGhugBvMdQGecIVoep8K8qULtpNftZ6Yr7/WeAU/dsn01kG0u
3RLy9Q1xd7Z6n48sqrueR/SBCST1wkNdLZxT77rN48HDazGwKOqTjBFCBKWlXaBVk4IHejUP3/oi
MNx6SHaQw8XpsyV2zLK/r6ZUkjfl+nmNqqC/KZAKl25sy72hB2+jlDwU5ccyah+tWtY9uJU1RW7q
ckDh2RpFahrMSVnvZ5c5w7G+bQ5sz0f3W5m92DLpa0pCnFZpgNPBHoF6v9iO6upu6k9fio/TSTtp
yBmlXvG3KWHjVpSxpijYC60c5rFtQZEvRGz33aEDaDE5yPb0PoNTvrouTWMowBqaaryqHPD0YTTA
/9ZL4TTH6VvwV+epbpYgTwp8D7/i/YmJw5+BJfFK6/3k17tIvu1+02atvkPwaFGC+tFCaiAFtdFj
HdnHZgaWYYBGW+RZGMXkjEWduk1PzKwcjD06jESH6/qy6VWxzOgHLwSFUdQR6/x62M3k2B2x8KtG
Yprv2gycuv6VrOCmFVjRE1TFoEo8xCHSLkVZOWw4hbHlSGP/bSJ4z5omghFbzDwOnVZ2jQLGts23
MWgcK+mdoXi8zrpN/dAuRPjtruzZEgZdZcaI+Dl0nFGfg35/ncC2/1xREELgfuiDngbg1e+0P2y+
YOwVNUEaUU/vJ3V5jndmX+HJkNI1b1oOfIKmBCf0mGT0WsZAQfTMpkmKgBeA5moBlvb7JJaYMJkY
CLLWjBmtmAX+pdr8tezJx6HP9uVEJWR+okOWSYlho39EfGlOlCGOMODZKstAqNimx3Gyj1k4nLVo
+sb01nLjpm9cdSY7Q6/viFHD6XbEuS4v28f98RniE5SaZavNBk8Y4/YC8jQ0nRPLa0sbyQJiaxcy
gh9v+lrJlhFxOI/qhm/ZU8Y7hLFKRHFTA8VJJIVdoGcpR1lG/Nl5v7bbF8qCxiWGNRJlhn+IME2Z
PqJecojujdDpPxl7dkfe8Y3arafcTn7hjwes8fUDhFr3HGO0k/B6W1sIUZEzYeR1V3ZamIFdTtB+
Xprl2Kl56qco6Sn75TOgdvetrCtgk+0rgoI7tqfcwrZgOC1tZn81+pR6DZkeQkLPRVkrTrNkMvPD
2fmK3SuKgjuuGLYWxHNRP+cXeG+ZjqqsO7ns1GENO6Myll6n96otWy8iVkYE9Hg5TPUBrK46A9B9
7b1+QDFR9jzZjDZ+HI+J3WzEikdgtUJdWPS+srDFFmBEdd0dRxa7aXs3BTehLN+8afGIYaAWyvvn
xCJLUyuamqh9iUdI6Vnl5677dt0EbJsi5Ft1FV3HRBff4cg7tGNmwhSNVYNeouI2nP6eqnH0GqYd
2lRBOadxrbB6g+Aj90OtPi6dbHnBtqRevkFwJKGm5Z0eo5GuGepz0b7L6ejkduewLvTnWdZnsmn1
VicWvIgaLnGcojNs3y3t53ouXJrnvkVUibPaDPExsM7wctbVV+tdwkWr0NOHpvTKPkzTndoVTmnN
DkCQJGqweZ4VIa4lq7BCgVAOywSxJE3kWOM+NyH65O11Odl8Jq2ICJGFOS2mrvG32JLCzXfzvg86
fwayUR9h3iNRHTvM/eskXwPOIeuFmasfHBTEoigWq5qbsd63+XAbj1m5Q/MephHZXTmnvpHlD3Eb
3lja6KlYAGubyVt1WR7HunxY2sC3yyX1m7R9b2dAoauqx1DFk/n6J26q5+oLBVFqNKuuG15JyOOD
Nn2px0BCYNtrrCgIEYmdp9UQKB0Km1g6p/vpKfCCd43P8cvZQ3ErG1CSCS3X1JUszVURYN8trtmq
/mHlG92a3ZFSb+4lg4LScwnOCYabJnmA2lKHfcUROlo14NvzMRTVA8pbdZO5eSF7uWzls9byJLin
uDYDNWmeaWo7jCD4tHlrenyNfVsBAzJz60AS6EnkQ8TJWOakAxoHckg1NkEH2d3YtN51CZQo//OL
YHVhVqlZQR6gCq8XbxuMdVdp447a++tEtp3ERQqff19R6ZveaoYCtoz3H3+HwUA+CuAQEYDpNMO9
Tm7THayoCbZmCKowZyXuKQzfmVnvpmjZJXHhFO0Hc2mP14nJroj/vjpaPJRaPJkIThXgn+rRXdd/
vU5g+4YM1BmRYbKRTH1JoABCJkEbLSynMvjYB56caLNIOLYZmdAfNMQKuwVMYYye8NaEOfkQjydN
3femT5JPI9uZSX3OTIlzey4VvQr1VhSFmL7WWGNWI9JmtRHcLWpzn4TT5ADg77Ft2k+0m0ZHDeng
JGPij9hauUQasKSVNHOIUZ7Cqd3nRjY7KWkP1LQ8Jc0fhzB7QIuIb9bDvs3Mr9RIb6gRnSM9/dgG
yWPRd/cVulwd0iCHP3fnOZY12kvuigmuVLdrayxayPnSvlECtKKludP1+n+F53v2a5fbEuU7LfLA
6pBB0aoocVhxY+qfolFx41yxnSGUxTs/0d4LPUHE25guUZdCAsOyO1TD4gTGx7I3/K6dDk0yOoHF
fKVrDglJCixYmG/qfJYIqIyx/PeVllFltKr0ubw/HdoldFvlzdxKy1f8eq4JpeAskzFWsE8MkVDr
N8eWHMOTnvgMLRJYpRC9VY5SqEDeuXKNoOAuSa4rSlFNNayvdhqx3E7PQi9THpT8i1kMfpx+atu7
Ih4knmzbQF4uVHCeebjoyVAM5Z5kb7G7zVEBbV8rh0QL/Sr854/MFxPMF6ChiyZTIDxTdo+3pLmc
Y0OiD5vCoRPT4nM0BipkL4VjnoshypIs2le0dlnS+VXUYtdNL5HBzdhmRUaQDjUrx7mKNSRPgWGR
hsMJDzqnxwQZU2f/OtO2SZkaUSleNYQJGl6mQR+AFDrN1dKZ7MFH97wXjsYNiSXTnJvuS79QEnR7
NHS02aVc5Ku7ZIpRX48lIaiMgnA7FvJhic5DwtDg8AOJExPp6iYZv4SraWekRlmPKJfvYO1dbIjy
k11xH/qx23stivkO0olyTBzZ0QT1VVtVqViH8KwzgNeqhuF9zOwbTdOOS4/4BnW4xLGD9M1isDPw
7I8oAfjKXPnzODEnrgfJXW4b6tVlCnqdZWGdlxrcOG+4pakb+jayJ7O3oPbnFm4pMSPbQfiKnqDb
vT5qUTvC3QElhCdweb+tdtd7s6d2zwncXBIP/4Qiuuf5IBvBk/GlqmNNBuorKjK4PEGdRA9ArvYs
pIwXvyD3jYvaqKRCtG1bLgQFj67W9YiHI+IULBJyB0ode7gZRlui7/xiXvkB/UJF0PdgSi2jj0m5
V9TuCIBV5DMH4O5i1wOPWvHqH1jaubGFN/PvGJoLYUH9l8FIx4g/QO0KOZOh0d9mfXMoVPM+algq
MaCbUebqlIIlqMKM0oCPxVK41ZQ9qYy6Br2t+s6j/bHoUi/RdtfP9xOVuBxQsAxZURu2TWEZ6H11
1P/iAHw8o4gRdeKkniF5lm4bhAs1wSB01WLNagR8jqJIPOwpd3RZVmjTda94KKh4jUUESRd0mHuw
jmVguX1WfkDX+Vjru0bRPki4x9XpmlwKCq4PtKga/VnB6W45Pk/TTS5ye6foZBaehNpm+HU5m4gs
0MYsVqoaoQLS6Hu7BfSH5ZWALsSWS+uQnKLq/XWCEnk0BGNS0CnAhjzMkBAdy2rG2rE4kOH4tz2O
mMFX3VkfbxVD8vLhQn6FpSKqQF8CXpzwJp9CDc5qyvwk77AiQ5pL37w6wNLaBK3GsInC1ZVWaS7B
iFaYZrKeBiN+LAf91kC3cZV0N5NJz3E6nzQz/1wboZ/GwfJbmnf5ADF30SqNbes9tJ3f5vQNyfXz
/A3DawBmxDyQLLe+qXmGCXBPTJTYlAmahw0DDWbimxjAF/QcdsadFbdP18VlU/VWJATVAw5dUdEe
ypCOGNHxjfk4FOc+fEhqycTndhl2RUm4u4yMyAXMz4XR9dDHrzROb+rAhZQl9NZrtFbjKcahFGQX
sFbYy7FCJTKVcxY9odHStL5W0dfrfNzuKFnRFPROSwcr6ybQ5H11/X442LfRIXEUrz5IKHG/+UrZ
VpQE7421OxGw5LnHAcorNkKfTRSZFbdzmvle9Tqglu9kvR6bbaT2iqbgy7u8ClHlSPgI5XfgNKwA
DNDjQN4ae3M3H6ZPke4YEtu5aVVWRLl6rN7HUa92cWLioNMcHNEFbJHU66iskXpbyWw0bANa5jXG
kBrZdpwyBEPp8p6ynaXKWmFlBARvHUVxZoYzJKNh98YYO4N0EGJbiS9HEOyEEjUxoHjgPwuq3mrR
7FlDNblqk7wL5qZygik0Je+fbW0G4hw1gWynY2Dg5d00VFVj0iBDqNLWJ7np1aW6G0s0Bbb5rlja
JwXggWGQP9Ik9SqlSSUfsMnUFX1BCYqpSZWywa11QIkZi12XyVqnZRQEka+ysjS1DO+gOTsvBMVM
O/Qlmrwp4KtD8E9YCXg2jQyCh9jgf0+NzHN4s8jkApwDtX/eLSJ9bGy60BVN/k1rmiGbNMQAvOL+
sptZPg+x/bBZ0RIkP2NJEFsUOb3GA0oC4BZR3VcQqGJ89iuv7gd/X2eojJ+CHrBWwbSWhYalSf9a
xqcwD10LqbzrRIhMMASXmbFBNaIct9YX/bvMNLx8KnyzDHbhoHtF0h2VpXpE3/N9mqUPw0L8kJBb
bM5+Siz6UVend1UX78KsvgPOrYu/ccaeqhNTy7M1zDvWopV2iWSPaM7pVz4DxXk0c6oYJNIF55vW
ClFIABvEb32szro/HWI3t4B0NqFJTY097jTKQ/5bddgLYTH87RGBjoHVIBwN33QBtgz3FLuKZE0P
m1cCW4RtMagpk2fsopVQJ1HBZlagc7Rt/+7qxMmnb9cvnd/pa/5dCAh3Tqa8JnmFnpmgBKJePR6V
qVAfqmrBulMW1v5gTEeUnWTIZ9t+d3Uw4d4YVuxZ1Eq/VwSHb8PD8/jvKh2BzV2SWF7CS3HrOlU7
rHJFwn0fItFDuidFf3udlzICgusIEuy1IxYuq7K+9AT735h0yGEzRGJM5blTagMk6KWRA66zMQUh
2MbD9LZx4R8O6KrijbBK7CZ+f6DEvX6qbY+4oikYO8Ue7aHgYI+8CbZ54CTHXX80z4UrK0hvc/By
PMHOqdZiNwND11SlEycqvjXSlVGblnR1GEHeAzOiURbkvMI+8s0CHknONvqyZi84d7fKu/IcnZR3
1zm4baMupxJkHbG62nQc/cAm2Yc2NG/sLr6xk8CzjO7wR6TEMYfeLJNgTCo0ZefvLNJ6DEgnATtZ
0syGhI8iQIzZR6QpYgiFZrcoKVmYtTHdIBoer5/neSP9K/tkYXCTw5u+BoBrMORrJCYOZB/IfsCk
e3owvjT3fe2EJ6hXc64OdG8+dW5zl+/mc38w/fC+2GeneKdLvmVTOFefwn9f2WI7V9oK+97RxV8E
Z7NRgQ1apN+un3c7slgRERQ8RU5lsA20KwVZgSWStodSKbKrOzucnoKsps48dw+ZGt+lBTnYQ/yW
jWjHSdtOVgjYFNrVhwharwZ11dt8Ttyabof2hlQ3HaoBNkqkkhNvxvgrQoLOKzRqxmrEDfMxRdOt
99UXVH0Lza3OBnJJjVumbl16FYyNzCNsmza05KIZjqHlTlSXbJqmPO/4CwaS9YzXgJnnX8Oz2Zae
CynBObSTEgGJE719ZfW30Uau2stmP2QUyEv5RDG0rVreOp8rwSNmuT6xoZLdloyG8HYYM2IUXY3A
N0OTabRrclnA8xMFuPCJf8FKy3oA/OZaiLcxr4qU33FD+cABcEPJgaOCJJnMwXHGvLYxF5KCzuV5
UBY6z3D8m/t6BsPBqAXarorek80Cb5rOldAJmpUPtGtHtO3ty66r3ZlNxMl0a0+XRdbxva3Dl4MJ
qoVFJ6M52iowSu3u49wnN3Gj33cWdcloSCovm1psq8yCJvPdmYJfzZiaFGYFHqYNgIyAfVbUu6B/
3yizl8pWA26r7YqY4FAzpUgDyrE5ls5YnHaImTOFNsboDNWLAuxrDjFcbWWPg9r9VcbsNFFd2max
qQmXbxDhclg49EvaAF5MPdlA3iI9xiEUFx2L3zvc+fixmUoGg7eVY0VUMCKaMpYFVi1ySdV2L0p4
HNcXRUOZhZRcqwia0wJOcS5GaONC62OrTrbThPUbe1SPiVKeUMqX1dK32aoTJPEJ1fRXA3pVM6rd
jOl/S5nP8VLtsyaQiKqMhKB/xqQWtjHhTJXuWy1AkAtZEmlTw9EJ8O8hBL1L4kJNaTnDEquVgx1H
JZZsZ7L6nOwYgsYp8xKPI3b47RdrX/eqSyoZhZ+I2+Ucgp5hFIYqWlqjJdeP3mkeJvww81Y52n7x
y50VOsnnVhK/apsm68I6cUglZrSvWQCSnbcA+6TYtaUb6pgrMB2yK3fFLUuw1jnyI4lqbQv6j6OK
YAkMU9FqGk5Ad20fW3SMFH1xivPRq5FhnAHffz3o2b47wPXbNhDgmThhGPdlWzQ6Yh59OdntPxaV
YaBtH+dCgH/AyosaDDD5y4h3YhjexogN6fKgNeGZtIvXGLIF3LLTCP6TNnYY1TxvzxQMLinjXRGo
k4Rj28M99uVEgtZmRhrUTH0OEyHrSLlN2CjuavsZg+r5LfTMBJRGiHAxfAudHl0+kxZ75UdUf37L
ga8+RVDvMWqCTGEI5Rabw76pTsZ2tPidbMWKiKDeYxLRIUBDwx6LCJxYM50ia/3rUril30hn6wYF
so9uovr3UkqSxhgVPLx4+ItsgoqOkNL9noL5RXey5blBkdm8N9bC6KXAupRNSTHayG6zNLNdUs+q
pzVq6ERUuWNkTp1BS3MXKJM7o5gf89S+7QCyITn2hnK8+AiBtaSta2PgIxQ83it6bKL7ty1lpp7y
IXPsfb1LfNszYk9CesO8vSAtcDxugaPT6Uix8o6Y1vzUouvHuhl3i29Zj6jljR5EGPhtiazLequ1
YkXZFre95lE3MMahrICXkr5nO9ieY+fX6XvVS71wJ2u/20BVRxj446Yx2P9StiZg4JqMF4d4YpYj
W2ZHxeGY6ijoYZb6GfcGfUfzuZX0F26fVNN03o2HGo44RUWqgXSwFRi8xZwYUIyptxyeUYzZvn+I
TqSUqNGmOK3oCZYpCdTGaHjLdzfajrXExyB/v+gP1nA/zoNEgDYiC6quaAn6EyesWxqD1/QiYJB1
RzWqXKx+kUgpvxvhQfSCiqAgQzAV6YxX2I9ncXA0b4zTL8FzbTy+XtASNEKh06IDyw+1UIy8WBnf
2uAODYb6Cr/N3hWuJXntbWrghYNi8zwhWgXYBWAHlr151w2JHxTK7GRDFjpqIMMJ3Upzr0/HBC3o
Bg2zoTZeCbx4TlLHrgDUFfp8bnrx8aDF7pLID71QZuL4O/zKDYqt7RXG6E0DhhUmTq2+dcdsx2Hr
WH7m8y+D6ssr6RtBwIuTCpmBmbZJNZgqEnX9256lziydX+aScO1M/AtWMQ1/eBpDiNQY6+KPVpF6
epE6uV47vV34Wl1+nclDEktnHza6vl8cTIhuilEjC7PxIskIttOpRXobt+lOo+nfTb6gkEAUTDkw
49ADZh6g1m6Dhn8HxarPLRkah1k6dYKyxaai5UmvuswJghw1Qzb4YzR5WVAAj2XCqBebCmcupi9V
qaROmCPBadla69A4PrfNmHhmkv8GxvGLkwmGi9rjrKXYYb2fjMzprclR+KD9JKtobzv9lcoJRssy
C7vVJnR8v0J5nw/1LLGQ3Da9lhIUj9A1ADAjccLVUueKKRwdvWyDm4mwz4rGPI0Uh7kgd7VW3+PR
9vW6vdwW/QtJQTDVlqHzju+7MUegbpcwJwMgMCUB8LbltyBJSNbjn2BJxjDNVFLB8vcY41Am19S/
wQdIXJmMCDfWKxUr6tROWIVZLMUqa98u5mMQUifBYPlv3dLlNIK1WEY9XMwWdrHLCsdUEMp3u27+
MgzE6bFwq1tkQ8c/EcILReGSisxEf1GNfDYfrVztCknO81neHLltNC7UBKOhazHwumZMH7BJ8TLN
BLDScsLowOd+KdEZDJvAGvUmV8yzTr9cl0bpSQW1DvkQohVBUr7DanGQ9uWOgxADxPl4ndZ26HM5
pqDZdqMomlFAs9X2ButRnTKZnSmPncr8ZFSqRGa2cgOwVxdqQlhSALBOx6ZCXogcgamQeVl/V0eH
HB1iZewEjvEhORnlbmI3suYSmV4IQUo7mkoKhFg8W2wUyQH7Q/3elCGwbvu3H8cTWzBV4IkZQwfl
69vAI2WbOrRUbDeck0Op1ydTqU6TVSxu0Zn/XL/GLcSjNWefRWql95QCHGTseGm8zt7o6qx5SjIw
B4OMNUa9+/wtdmh/UbvKJxZ56KoE6V1SHzJdu9fK4Kho2FBrI/eqJvmnUpuebNqfGS3/CeCO7+3F
eN8pBd1f/2aur6/t/IVbgqmy4qHVkhBSriS5G8JmyMNg2YUIRioncRQ0GkyGzSHdUnuv2Cl6WSo3
mz8qNtpecmys7fFcxarDETAJURjtqAHo5oG4WAdhu7pyMyhAPx4nDE6Guz9jgGDQlD5adDMBA+wU
/Ufa4sWGpLN125VeWCwYMYDOLeU8g4KqN9gU2N3qYemH+uSbQYGMd4yOl5pVH64f6ych84WqYL6o
VdqzHnP8111zzAqAuFhekh+/p9XR5JB6gFXw4lxiyrafjeiwwYYdjQIIUdDxMI402nH8+zacfFsj
jk0LfzAPmBh2g/qo54WjVsZerQ9WEh1ILLnObbN9oS8+TIopa4zo5W6NX8VE5ix8pTsrUkIsQeKk
ykI++FpmOCYDHm3/2TA/Nd1/3wcOSAd1RUnQ0qYp2xAdF3wCKDgNlYeRRTT7YEZTv4lORi/Lq24f
zNDQ7mox9HAK/mhEzVohSJ3tW/R6W5pTAixzDDACK7M+P7mtCyXBFykK5rtZgJhv2gX7cb8czM5d
0N1YAhQtTVyJTnA2vb6wCzVBNus8HQZ9giYOyInXJ45t2k53nU/dEt1tiwyAlmz6dfKDnrgtu8gU
fQGKEyb03ph7Y1diGUTkmR5L4GrNt8Uu2vFRvemv8WiiJht61CH7+O4DeaxuZR3am6539SmCrEaz
UZlKxpPLNpLZgEKf/D6QRYeblm5FRBDTYIp6c+at0qN2WNBvYHa7aMJ2gfukXAATkBz+7D51wbOw
hS7zGPxvsweS2c5yCPA+x4Y3jtQoofaKg3xdnU4tA/ElR3cVhEfJZ2rrNjaRp8ltNt7M1B9kO4hf
8e8lCbFqY7OqN8w6HnekOKfZFxsoPtr80KFFddJS384UR8JAfusvFEIgKEgFiYDrk6Yh+tBOfI/z
ctbuOHa3dhtL50Z1GS1BOGqUhabaAi01K/hCZdY5tDYe1dEABEJvOuk0HA1LvenM/C7psveGVupe
hkXTd2HEaqdqE5SrJnKPpVoORvPhvfq0dvKWfUvK7o6w8lEDJHiclhzv+Y0aYCyfkXHXoZAdaOPR
6vq3djwQoKFWimuZWeZoWlI6XY2ZuInu0STkqnaRuQoNdwUbPw+FgYSyYny4zvNXAZfAckFmDQy2
m2oJNrT5OWGPSyLrVnhtUwUKQkTDcqxdx0awcQf82u7Gfk4FVpln7zPgjshGkKTUhOgm1KZGA4+H
1yIkHXd6XWgRTsb91iq+jtrGwqp60DI/842O8cl45AvWTTxarEP0hkliGYnGi24wiYOpnfoIEtu9
t6xzoEXOskjib+mZuE1Yncme+q6wQtxWdMOXt7MBEDuBR5+XtyOx/zsrfgUuCoZMW7Kwim1w0Ygc
c68CUjCqPMsbd0CBjZBH/VMREd1gs0AeAQX7O1ZGJo7PVmjFTmgxIWELdpJ4emPxoiKpvblNnhol
qH0rNT7NLHqjNqoXLOTUtaYtqZtI9FsXzFyZq/bCUtjwuMlcI3jKGknfhUQqRaeXUYLdSA2uzyq/
0FRzWyNztViKLvAqdnkpJbpgRZpJz5c8AyNnoAssnvYue+JbzkyX76a3hufd9CEgi//YoohL3dGM
RPVhBOWu9vSTipXXigs0cXX3/2G/dMGm9KwgdhyD2n93gbKbE8PqwTabVINo5OGtrTcAkzympqzC
L9UAwaBUDSSQmZAP5VAcx7vwZN38z6fLDfKr/JwgJKIpadWmjyzQIvtgn2NmZNnbewLcBZkpfv2s
fElJnBMJslDv6gbXxFu2MhW41fm+O3EQ1GFCsCezWRItFqekzXHUrKwHOTLdq23vR4sqeYzIKAh2
Im31sSq53bfGwWGY9AlTZXc91JAyTYg1Jixj6kMd18OZViTYfzQcvo8jlztbl4uDJMQzBJuxaGUZ
lNxmQHP/jTwAY/WLkQf/+ivBqyFEHlOVWXaagFp0o7oYruaeU/G7E29y/RPPiS0LwPw00OchKLBe
jKjPTVBg/lqtqJPtQE+FKVywarfZDzLIop/o8oWgoMvUsgDygmn93zBOrzsNnjXsQkvQZbWsOjpP
8NIvDT4FIsEPg6+E2Jst0zXJKdHu8DIE6gY10XsjGVcWq/fQH/cLrxApLeHFk+ej0mHLzgZH5erA
Vfi1gP7LUSRwXp5rTNogUHXQ4g0y1l98O6j9l4m2mA5jYl7gS7R9W/su5ARtL6IyiJf2x9Hi0/yQ
H0OXt/n98ZUJmt6nGctJnm6wUfpw/EmEfDmXoOdaqAVqWYKWRn3e3WDEQPTkENRR/0jd3IulN7dt
my8UhZjAAJiiNWN14a7KgJ7fVyesPntz/ba2w6sLCcGUEBbYNNdAIlbujGpvqN8wbLlYutOOX69T
4h97TQoFG9LmUzA2FvSalv3tqGH1aZT4eaWeaN/LkIpkEi/YkCTW27kfIIK0emOdEDN6PMUVTm/J
btrHO6nIb7uAH1wUaz1TODSjrsBylP6yMxWf7ZYDQT9Wnu94D6Pi/fcU4gsrSZ/ty+p9sbAcCSeK
E6p7DMeCXOf0OxXU0P3l9c71q5PI4bN/XxGj2mA2GTeMTfB+ociXtLIMEL+QK8LxrHsrCtbYAoWp
w3ESLI8tdum+37XHZi/LPkpk8Hkt6ooMBpnjuOSWkFlz7vQlmk6CzDGTbB+rw5frTNuOsi8yIZiL
sFNajQagFUwAHmicTL1ViQyzQeZHnous6xPxxkcjeuGz/jDKvpxIsBXRPIy063Ei/kQxbpaDdkdP
8I5SuycztZpgK5QAm95zTslWvd6nOw19LJ8QVbmNDwib8bGTSoZMxAWLobRqVYwJKGIVqWcyrPgA
uud1gZCdSpxY7psKII8NaEz33H9QL8GQSefkpTN7xImlG7k2z2SojJhEs6kpdk4GcWAqugl6YxwD
YhKjEUr2W85+RUNwUUlfLZpWZv9/DnhFS5A/XrYvow60MBTNGRhi58O/MeHix9kvxISbSmzo2jMH
AQgpxDIzmWwWw9bu0hrIPPqTnuy6Sda4tS0YKyr8IldKPGr5VHd1gczX7egTV2P3zxH98wsiz+/l
3X2yYwm2KTbSssrRQbPTm5u6/FInNxGTpIe2he/COUEw4iJI7X7GZenmHS0/hIZsdtF6TcFELVJT
n1EHVSz2FbhW6s2EUjZEzw7pbajQ/yPtynrktpntLxKghZKoV63dPdOzeDbbL4I9drTvu379PZx8
yXSzdYe2AyQIEAOuLqpYrPWc75qhP6O3pMGjy1cRLamNOa5rXVq/AgHfBcHFVZTXgZRrfiPFu7Kb
wRgSHiwluZIlVPMXVf20Rjkqc6PXpIA+1tevhlk96CqwikC4ESdmhNWLaLElq0DaWlLs7FeNM9X1
6zBnP7JCU92lp7k/dRKxU2ocCis7qibNAPiQuHUFnOBqBtA/kE2o01XWTdFML6TJjqVZejpJZluB
IbgjUPk8A9CHTlLpbjPE10os9W4im8AI7bpAUZqvajm5+C3oukbx7WRkryQxX9cFYzpKVkt2oUoV
9gKBs9xi3dg0Ylc1+kOXdorXFvnqIPuonCYZIw/LdK/Ab0VHF4K81pILZ26GCr+kjjyMDku7cah+
qnV9VSiLXda1wFAu32R8RgIHBZJY7C7w4GFhlg4V8FDgpbB9aqW7Pr/pFHBzWJnIV20ajA76K2xr
aiba2OcGo6nFtFJ1QQCv2PWeoZQamh0FdwSpUOWCcOvqtwEQFOjG1oJAHKMA4IFzH2lRhlZsQeIa
U9vIk+slz4KPX5UtpSxThmlroLTW+N2jcFIA6NABO0+T8XUwEdzffSzg0leAT9eSLapAGZAuc5lq
k2nYSycWWtXql0gOxr52p1K0myYSwgL6Ew+4RPAUVIcW45AErbI6HaDHyzgRmMDmYZ3own2PTjWN
AZzIaDmsD6QccONFYO7Mhs4D2fPTYr/gRJGmKc0uyXBaIwLLZfoOrB27Nk1n6CNn7rPdx99GpA87
1hNpS9IaC2khLS/VfanKN3kc7T8WsfE4MY2AUGIqGsGqDxcZ1XM4rkaLvC382bvtXnPZWlHmtLEz
e4BFFUYt26bwrzx+cAbj1maUaSinJcXqVMUrapNAU/M/1kokhDPqeIxoVEVQylTGL52EJY9Zquxk
FbE2s0D10hzeleHsOomKtYlMKLPSqLPVWnvu++gqr4xPma4eSB/KdpqJiNAuJyvZTX3/ZDyCNYKJ
VY4NaFflLiOsSkdHQtEVUJOO9NWy3MFv9rkODlhRfrVR6TUAd6mAoEcGMbDJo4H3Um2pJcsU471x
aN9C9h67QUZl5x5MRWSbG2/HmTguBMiKYZ2qFeKWg/VKmEMfd+aNZWEhSXEMX72S3HEOFMmuRBWG
jZt3Jpl/S6pcK7sV4U3rj6402GHAsBRTkA8+NPvKn65EhL6bqmLJzqCWrhg6340aK6mnJGe1oOY+
nQ27n1JQvGLAv//r46uxqRmW/i02XqKA7+zcp5BY7Sd8x8mHa7nPaPtijtJ/FMGld1GoWm0U4sk3
lbuh/NIMv/9kMaJPcIoZ4B+6IISk5aiSau0mP8J68wgSCnXwZjlyPj6oy9FGnM+pGO5yV0lnNpMO
MQxJSffLx3E/BdgnQZbafst385PYOW5+nBPNuAesiZJqtCIM9lHpYV1WR5ZCV6DVpghDU5AwKkCl
4ueLZKOIdLOb8P2PxkECFkLqWp9GZ/GlAGMAThkIa1mXBWOcIz6WTEEggFUa7hVbrbiMigR5arpf
MLzoRYdeve1cxZlvpH2sCeLNDdd/Jo3zGWYMsM55gTQSlZOj5tQdTFI77SJaXdm8sZZJLEMjCKB4
EOBQM9O6kFjuCJKdVQOWEZUir9RNv+jLRmCM7BXmHhqkQgR0K2gH6SbvHqaSotev4ErFE/ha6Bo7
hRnvVXXMnKUevqSZ/GRq7bdpLkWQfZe9V9gJIHfYl1NxHzh/0YGGMtN12It+i2aUnx3DXQM0sUhY
89wyTLCLsyX7N2Jz7s1WaW+E0SIj30POp00FKHJ8ge1v2QZ0ANEuoSAL5uP1bpCjqppW9p7MrmRP
T+YuxUgKiK188zDsU7xhxYtA5pZapzLZn5/EcEBa0aRIh0xyL92Cp/0NeGR0sv1wraGaKwmruW9V
Tt5WcL8tQwXgoYHM61zipA/DGqUGDvE2vlM9Fs+RO7DIHJu9agN07koTvdNbOiI9YUtcAGbSeYbe
tS/bpLXo5Oe5ryC1BFBb6AJsLCif1dZtAQZfOkK3silUI4jndazDEz5xmdZ0KOU8nn31fm33zbcO
fM+g0NFtOGzq9M/Ur4+iV1plZ8edLcCnQIUA0lRA0auckeYyybI8pLPPNkTHB7lyYD6H6qh8yu1r
1S/2hp+hUxQHn8trvbZXAuxUoeaiH8E/TGEe9gvFj2iwu+ZaOHCbFU9HVC+CPHGAqnMovn9sxhvO
TmU8iUABMADeyXuBVQ6BZFZBZBF/bpPIqfUDXa7qRJTBXaKaohZ3KoiLHawpkhWyQhBGjeLHxesw
LmnYnZN9LSJ84HSffRqC0GUDzdN1H2jB/LzG91Zui2vGW9Hu2W/hUqM5kbJqTq0ZDWMjUDHANtr1
Tjnov9by2cgl4CeguwxIeWCQc8+k3hjSNCrS7Jd68VPO59BuB/N7oVerjZt30HKNunFTVa6x9A+z
pezM3Pi+ju2hU0PZXzLy3CvKvTZY0zWIEiLH7OT8+WMr2LhyqMjhIQJrr2JiF/rcsxh5I2dlhJ+o
xqAH6wNA0P7+OwcJIFQlhoyngJ+FLEkBSrQFEkjQ71n1t/XiXS8cst4yZ9CWWxTvmUUAgHWuSGck
AM6No8WnFKzHVuoPmPGwjUwOwiwWzrhtHhtBeVllTpnyINWGRqdenYrF7y3bOJR+hbjOjq6Vws72
yrNql+BWyYn78bfaSuxVBaAdiBoI5L4xeJ48PNi3sOZxKpe3sYDS7Y6oEX5hyDxvQGlPiqj/sXGm
GiHgcDIA/0g0/nFdQnBIgaES88DFdKMUnaPnSjC2td8IEQ82HOCZKHbgJ6olBeqcg4HszJzkx3Iu
QE1DpBKDbsknvStcFM0cMFpd9/N6WFtjsrsKOPh9+n1QGtFe11vvl3sRzn4LZ0ormGWsGM0lX9MK
dwAWUb7cJYqKiPDLSF8a2S+q0jXILJj/3JijQdx5ctzsc5ycgR5Pkzq3kMtAuwGppuEpmF3GnAl0
6yTovdDu832N5vQkfIA24qgz2VxMqHZKW7Q9ZJev+f5InPYLW/siqEoDEIVNSgglbsS/ZxK5Z2GW
NJPKKPD6ZnsAfJwbPhtPk2McpgBFAZcAcRCrZsuNFaRXv1D22MhgzqRzfi+aaBamrIHTu6gG2KUb
Hcqd7KMbsNP3v39tIQuYt5j9wgoIH2GEslENiwFNpavBW0BK2QUg3jgOruy2jrgXu/0p38VxscQi
pU1dyBA3td8N0Hh1N30rSNe33tEzldh1PjFVyahVIyWQ0fvgCfJWQH633t8DnOK4UKQQ5xs6xUoI
djtgKWCPlou7oQ9q2RQ8Uxt9eXb73o+Nu/WquZr5oEDK74/zXlItAxeB6EjCKKgh8PZy1md0FU0p
mks+IlOnJEG6SNfrWnmVqttDHiz90ZxulmGK7Eh+lHoMbFM7HKTPcv4ULYq/FvM+7kAwX0+CJ4Yd
5YXrQ7xvEkTfFv57/l3JMBa1JSMpVaSvuYKdbqsQSNh6xKD7uwju3ldGr/UgWWDnPLr/Dl9G1ytD
i1f/bG2Bnfa7RO60pdACdekCpd5mi6ZPGdYkEsfMMFtEd3UgArjZtqR3eTwyZVtIsaLXkHdhSeK5
i41c/lQ3Pk/rrbaITCDhA7mnds1ihzlxWzbvdA2eJo6csqzttPpuqaIceNN/mrrCBlpRL+FD20ZV
ijgtUUnrhk8qxvyr+dDTXTQuboPlkKQtsNZKsZ2V2Fid8j52qJv+4EQ29062VdlgfgYW1IGIOSsw
/YHOaVqIEpdtJ3cih7sMudJYSqwxHTv98ww2nOSRyLdj+KXJh4O5Lrau6o5FARqW0iAFfNvHam5V
K5F/y+g24z+YvOcy00gaTID5RTPCvVq7ZlsUmKBobcbzRexhfkFW2Np/MsFuQB5YsAharuBR5q7L
WBhy3gHp1LfWhhF3+mCitz9WbSMxgghT0RmmgkH4cWg5RMFalWOshZQ35WK63Wrt++Eq05qbOr1H
mC86yi1zPRXIOR0ji5NxbCDw4kr+ydQpSheyaaIaS4Gzx2ciWFQcupxkUA6cNfsVAdyI/SFMnS7D
G5w2tgoF6m14bbhrgqxD0Uw8YpyhyJLcpO1UAN0noQiZHygoUD/+YMzUuXfhTAIXUxQJnc1igIQ6
yw9y09nN9KDq1xOpA/L7O+sKq/28q6OdP0I6gMHmsoWwP/hYG4ZxJosd7UkgM81a16hjPmMq0wiM
jo14+fS62A+rnx/+pNl2Jo2LMSrw1rTj8qYZDQr1qLlFUF6x8b9SPYrLHRv525k4zlGucYK5OBPK
jXER28UaJEaOxjMI7UTd2S0LBBkGSuZIvtULIMsEuVoyWaxrat0q8o+lFqULzOnwBmjoMtAMUC1X
Lqp04ywnYduWqFbJxxmJYd1/7pHWd4rhUOlxVu/V3BI4qS2bPxXJ2TxRh1FJ1nn1V7mwbG0ug2GR
jlaSy/ay6naSDMHHl2wrcEC3kLHMyEDOoheza82I4agEpvfWViEewHDjuxmgBr/UVtmqKkMcylKa
rKHwyZdbtWWii9bD0XdetOsc5YqkbrhjsAKts+ywV/T9txkccLNPJXJHSidM1lRliAx30Jx+/RHG
g8BRbRki1XT2D0CcLoZrorLKChRTkfyUqt3Oz5EkQvbdulSnEniP0UZVPKgWnkcttlGQA4FJ7SjF
HRn+EpjDRmwHTLN3XThvgT30xZqGdfVRsXxax26fD+VjkWvH2YhDOyP414rckES3KRWOiTIny1+4
U+Gc72jpOndahoMkR7AwvwLtyZcc44cWdI8l0AtFkL6bxghbRNCBCh5opLhgS06rDsuUkJfuwwPe
l6+YvxptAEvtS698amdU3X9/SB51rRORXFBQhG0RhhXiq6LubKvcr1QEa/E29nxxiiciuFhqkYkc
6iauGMaLrhMkd98AFfS1Hx36nPvAyHf754o4velgwlFcCdi8DP9Kh3c+f9zMpLDiKBpXvwZXH5An
2kLQmX1D5f7/9dN5F4JKmUSAMIPi7jE8si108k0BD1vrYjZn+KoltgQsMtkn3rgv8daBE9pLRgcq
L6NDdC/FjGcgu/Ns98/ytXh7QGBVeD/OT2BtpaasI5y/Wk3OomXHSiPuUrQO5nfttu6uMFjrxFZt
U1V2UsBZxvUAHulbZFMCx7SV955YGyLf859SWGqbhCVus3Fc/lk6/GddH5R8v7DjwpT76ONwnkpC
LUqeI3wc+VCGoGCdsXJi2INqR04fiLmjtvKVMw05fxXXJFsHC56xQZPHm7wVTUMZObZmd+7s6Ymz
Znbv/MJO2badWyj8g6HIQB/4/Gj1uG/mrEcgytblCuwQj0iSsqD2KPFk13puA1q5lgAfnP2ll6f7
LpRzkB016AiAV4T5MZbcjUPWa85ChYDVIjGcX9TCrFqyVUMjFns2PbXBVJr6JRh1sdaueFWMETW0
Yo3UEW3qbb5z8MWIDVCTVvgp3yRaq5akCH/6qr1Lu2pXjygLzZ2rG5Ig8GE6XBzliSjOEYOJh4Rq
B1EI8dysHYDhKdtteFVEq21M6x9kS2BJ+VcxzidPkiKnXYRQkuqPanM/Nk+Cd3srpzgRQDm3a0wh
Uat4xjAfkBhpNttNhJJIDcQYOUgsCvN8IpFsr/N9kt5/LHvTWt514/tSUz+BriPvV1+PnmbzU13O
Ni0/fyxj87ahJIHpaHAios51ftvKGZFx3tWzbzS926x301jb/00Cd7XWqCVSkkBCj/iQGL03rURg
BNsm964Ed60MM1zXRK5m35Jup2xwKP0sFXsTmS1NS+9jdTY/CsYr0QU1dFZSOT8wac7MoUfnyh8A
MTx31EFA7jRqKzi1jRRJR+7whvamYrCcUwlYR/mcRc3sZ7N5Y4ISwi5XxbrNNCV0rAi+Imvkwzyh
761ZwccabmUuiOwxS4SSjgU1OZNP4hqcIaEy+2tYG7ZsAIXUTI+tbLW2nvePKfYXgKFsQ3E3DAd3
mEVcy1sv/Zn2nA/pzWaJJALt5WD2ge/s6Lt5R1zrvrZVF0wUwjrPxlc9E8i5kShLs8W0IHDSiV1W
shMvq52UIt4A9rs53wgxBNVrPGzGRV8bNUiSlhLElKTG01kZdxhWuUus0AWoUZCk+YMlTYKnbeOG
Q6ZJ2QqaTNBWPjfYrjCluok73PBYDT2J1COQqZdIYK9b9VXYC2szoO0CrmfuBGeaoqZEUQ1534ht
PTNgG7HiJtKmTu/CeBgQxZLWSQfyt98YutOpqq2IAJlEErhrnsZNNhgGJADG0ZbzQLNEFeENp4UD
w7SBSXBaFk8+SrNVikPmFxuQD+RTUMzW92HVnKFI79ZY1KnZNHADQJtAzUEdhG9ShVkfFfMCF9n0
iRetoVuvUhBav8/+huFo0AdjxkzDQMVFzykdlT4yMli4eiQHCzU/FwyPXtG6k5svrri+vanXiTzO
UxhpPciLCr3WGNDXhrFXutymDd0LfOJG+H2mF2feEUrE4G1980hs4RszsjYz795h7Nui+thWenEq
jffAfYuWnlpBWrY4nUcP9BtjVckcHdhcb20uUXy4tbNwJpGzd0NJ9SJWcI7YWUCtVroxnNQvHN3T
g7jy8sIbXLBHggdUJFnwAXlOtKnEDAxmimbfVJ+LZV+u+6J//G8fz+BcIIZwNFIy42dYSNp14wB+
E2VhBooBYmT3P0pjruWkCm0tajTQGhqRzF79PwBWE9gmnzFFIUqsDbtzDLIlukoOhptdK4C/+SXo
A3ZYF2/Y+43j9z4TcFPpMbsJfyPVJch235Hq1F/YSNq+DVSlQNsk2IjgW2fACQD/DTMR3IY35g+A
QoOBI0GGBu60Ffgwom+46ZvRpSNYVrRQAOeir1W10mLQ4P2zuXY7Yu30cbLBsHcdLiooXAUv9KaC
iAqw8IGJBVA5cSEyHPNaShoUPO2ReAz65q/FFjkX5qn473cqjNNNLpVCl2cIq/UO/SXLVRq/y58a
dbIHzcuyo5JPgvh86zFVCYUZwm+ZOj96JqFancUNRAJsHX1OFaOiTVd+E9y7TSlvT6oJK7H4yRxM
V66qyU6RAdpPoK33DP0uc/6GutYsr3XywCp9gVTmGC+O80Qqu5wntz0q65Fmcou4Z/wXpi5SfhGm
bssuAayLqOFvFTlHpslSkoIwDVGJEoOOreofanTMO326bah+k2WiJsbWkRLsFTA+X8StfLLTzDJI
OJIBMbjZt3ZsVTcZWQVP60ZpQj+VwR2gOpVKtUg9jB9r5KBoO7apYdMxwZa2cGVoy3dhFh3Dllil
JReI1m2phrnao4b6N1ZYKgVs05+Nq2hO1+xiT9Qk3DxANN8tLIcQAGlzH0yJ6zEnzFkaMdhgQsWK
7bpuBTYoEsL+/MQEsdFjzrWMSFKtf0bzi7YIZhlFfz97wk///rwYxlVjkWrX38eGFjTyb/PzsZ06
jEYYqgX/p/LLOthmTCbZgBH0NLaxrGArrQB+f6ugachUkzFPTOFl+RKYmdJoieIRKV7sLC1e5tXt
sFxFJltK2UKtt7hL4rXBsBN4iI0IB5v1mPiA40NOzIfehVXHs6wpmPw4yMpjfz3esqWWUd0TENRV
hZ8CKFHcD9lINU+TeH74K9KSOtVZEp/Xst2MT8WQ2mbj0+YwYrq5CV8FWm74wTN5XCDer7GZTJWG
GsxbjPUOO/ZHnZAzUXwsbliJIekQZRSZrWhfDBFVw+YXOymAcMFw3hmZorYqfPqsHJJsXuxeX7yS
8TQITm3D+aFtpRhIy9EGv5i8Uoakz8qO4DEmeR6Y5rTa2H9KHNAkSA9mD3yIwRpeR/yfekh2UhRe
lXPVuYRoT02ksuWydKfraAglcfeX4LdtOMuz38Z++8m1z1YjKlRQef8v0PsDSOKNHumZRC40mcys
S0IVEvvPrOhTxzZ9rK4Nv/8pvJQbMbOhGxh2Aj4Py785Ub08lJqeh/AGWNDWdc/MwNcpeR0ebnCw
qLs/eAjO5HHXY7VGvcvZ4oQOYIKsvo7V3ya8YeZzohF3Kwqw/nX5AI1w54f2mVGojCHIIbR7c9jH
05UeiajINqIRSMSeiWFgsu2iU7PKjTzpKXQayWKDtWZK6N4kD9laumYl6u9uViVPpXHmqMoltrsM
6GftyGHdJ4e/QerDK3E18C2/5oK6M80461gLg2Q1gWZqkztpJg37ti90BzMkBzbpPjuNPtZeXeTO
GjYBqFtaMNJlD5JOWltdQHRSdKiRlhTbu3C4Bq2DfjbKnZniQof92B9jffpaKvRTYfQgfl7qn3Wa
Yw8iLFwLw1mghZY8BWyKybxAPJ0Cqc/RzkRbM5yAX2111lWEVRYHY3fwTbJ6RQnJXAWOXW30nxXo
awxNfWhyAxOb7XjT6MZT1637Pi7WK2D+fY7a7Mfc6rIdxqW1a0fZTUrp3pTb6cnMgbKfSvk1Yuzr
ZZJve0BQuH/gWk6/JXcbEkDp1KhLsmFIhiWd+nPtDZOdvzG2yrZ0l4+CKJNZ/8UXRfahMZQb8xJG
BSiVjdSmC9qnyU7ZsQWMGDj4omu+baUncrhodpLnVZFXyNFt2Ul2jJ7S9NjaobyrdoJT3Ho8oIml
Glg8ZjPR5w667CnF5gz2ljCRGCRXmddM9/RxDZrKju4waBHobp7YqgHcIcG7xb4Pf5qnkrm7SOKx
W0KSLwAJUZ2soQFBGAX0J8yCXk+Y4BofP1Z1IwLF7CWMGNuH+iWQT6PWoRQRE3dfflBJh02wxv5Y
wlYOzjYnYdUYnkJJljvMxZTNwrSYM/OjnRQCryN24/rh74GtxJ2AjfRdIHIrZGKFFKyBsel8fhE4
1GgeRRJspfXLPZVwEdZdeVXsm8IXjw9uFeih4Ls0dsYnz3kVpnLaDxluwL+QlayCicEqR1yg3zLN
U2HcafaaPGRylSy+2R3H8OuqvmY6Fr9AHiQ4w60g5VQQZ4l6m1KrZVr9XY3C3PZ7NQqDGOKCs0gz
7mmYZ1oPbYKPJqHgXIc/wjR34mi2DbS3BbqJ7IPzkn1UtuHUQTdWFppu/qFlmW7/LKQ2sViB0r1s
gEWVi3iVVJn1YoErmckM7NkvnVUJXMbW9JRxKkI9tz8MAXeaxr4UQyGvZI/8bDA5w1Bj3sapXd0p
/IE40uTFnnCLg/3lvMM6Fc7M6MT460wx17GHcEZlv3wrvBHjM2C4/0J24tRrq315pip31SZlTtq2
gTSUZPGOO2hEl/64A1uCmyWu9bP4hUbIpos0DAocMsoqNlz412NLVm0kuOQ6Q1tCultTEQz5pgTQ
pWoauIEZP/D5GQ5qDchClBr8aWkfZkn201CE2bGVeMH6/hHB9/XaPslSwCZABFYj4vLJuKstkYyt
jVCYuEkMrLvg3eRx6CJNKrpRjxeAQmFrSI4/EVDB2lkTPZpj81MxJ/T1rf41HbQjEH8E12DzEFF8
AC4OdsYuRp8TowrVWWNxiAwEXD2x+/D5Y7exFZWz2al/JHD3zFwIqEcIJJh142bFi5zJLg2f2nKn
Nd8+FrX9aJ7I4q5VNhApNmYc5WSN9jA+5U33qZA/V+GxTCLgeYH1q9gpUzBUx8XY0Sh1BT9g00We
/AB23Cf3esRe+EBDKHtaOf815qrN0A4QCyrDlqAW5es4batavTbhVl9UOITjCJsHeyLL4kYwAFOb
kYY5S7bBu7r0m7IDgISDBV62ZvoLgNZbqfepQP4BKEpz7k0IZC2y5Gq9otfa4VdyK6FqnH0uKyKt
ZYSk//U25x8nvc32IH6xt5zKqWqckdZlGaLhDRuZkycMzaz0IRWhrV5S/CH5hktE9YJaYG3lq23L
kiUR+lSAENDBqCGpCyoydAyMONtbuXpNR/3zoCHEi1D9daIKlK+kzb/30hzZcUuwCZ9fx/V0qyiS
pxvlV62kSInWHd6sl8KsLHuqVH8wlMmOhtECS/pC3FCaJLes0lpwp7Zi+1NVuKhDZYQaWDte/KX+
IQ8DgLMfS/BQLTszeSiGnx9f4C13iLVZLMoDT0K+GIiJ56iaQ1IvQKbB5h3Gz7Dm+LGEzcf4VAQX
IQ6RijnHrln86i9Mh2Fkm1VflWD9q3xWvNSLXBHt90aECMJMDIRg/J0BeXER4mR0FCTOPV5ixUqd
Nh12ej09FG20zwb5+8fabdj2mSzuY83auoQoIOL8Ou1T0dz1AzhBG/Plv0nhXv7QIGOvxZASj+01
sWZvoa1N1tj+EzEMHJYwWGF+144kfQJ8ChycRfdpWnsE6cJQC3TZ8j+Mz/RfKZw9TLMF4t1hWHzl
lhUZc7f5OdsMd4Pa0756EFUatW1zeJfHmcMAruJpzJhWOwYYUGJ2xPKKYH2RPmVBFWjfY1e/yp7i
z40z7jrMyaDeeU8Ak1A66g0AK4P2aO3NH5gAtPahU3kfn/nW9cDoCsZXNND0YquS8449LueSaTiO
5WA8DZ6MH5hmDr0DGfO+uItexQuOW5nomUju0e5IV/cl0Kn91lV8totSf289MIP6bRC5smCrYavv
A2mAd7E0YFFhguA8RJDbKsU44QjX7OajvTwPwfxdfWSQFPQzw9uKMzt01OPHx8o+KpdvnAnlHrki
q80hWSE0W79G4XUz13aIyVcV9Ti18j+WtTW7cyaM+4S5arKGBc5zfC0TO33UP0c74jG0rek1f1Y/
gxhYc8Ql7e2bdHKy3HfME/gEK4aSQH26mfcNeHSxfwHe+r2OxLsTF7xEp8q84Um0ZzVYtFNmKMoW
Eopd7oLcU6oO1fJ5dP6G+5hRM629RtvVYKjbCc5509me6Mt5jrIB5KhZQN8ceKqPbQigETAV78ud
egs6HxC53eSH5JaIDJjZyqUtmQydW0OYwWd2bTomaWtArHJLA+W6Oo72a59j74MhmYkqe1tpOozp
X2lv2dPJGS9pXreTvMCY/OwTFn0waGM51ZP5iewHn0EOp1+tL/F9Hoiezf/HLbxL5i7qZALBjsgr
kokDgyEJ9zqGzoAUZLMRO9Gg4ta3RJTDZt5QeMOg4rkpSZrWKQAqhe02+jUIcH+OKRZaQrXff2w0
b1Mn/Nc7FcQZzZRa8pLIsNnPzzNWqmJHeYns/iV+6bW9Yrld8c3M7Pmg+pWfAx3uamiviCFsnjAX
8NGv4B4heZqycmUuN8kTIHPU0Y9okIEmH750YXfoU8lFzdpLu+ZemdDdqNqfaBPcjjH58fFxbCVR
JmbnNYTJWFjCGP35uTcFWrfpMP9JErURW0IUQTSuQhCALc5FSYm2ZrSZYE/9eiz6/LZdsz9w8yci
+HpFOC6oqYHV1A/18tUE2UGsKDd5VtzEWfF5NURz8ewXX3zFd414OsJM7TEyPkGjeZk+oaK1uusw
/VRX+dPaAVemr1+6un6tR5Gamy/MqZ7cc2apuTTI6IOjfKb4ipt4dc8cr+mBZuEGqA/etFtrm5RC
l78VPJ0K5p421SJShq1tHHCreRTsCk18paANZgwiUIRN93MqinvNUJ1c8jWHjvPwRk9AJdu4i18A
Mf1tPKZHRbQXIzxUzgWtqmQteYuvSY9GsHjZVQmq6psaoyk3g0vQMEqP2n7obRGE1abrO7EiziNJ
S07keIDRmtbXOTvK4d4Uku2IZHD+JkmWom9kHKZsYhYvHneSaXlANRZMJm0FBKffjEt/whT401gF
QG6XyXvJWG0r/xlT0NFmX6iZCN5/gT/ROX+yyPJKpQU6KX3uFXG7B/uJK3CPght+Mfjdy6GRGpDR
ebPLLppJH0db9yo2oubR7yqao3vrOgG8Wnc1OB9LF3w0fs626UN9MkcYRmwYjtIXdotXCgTp/00K
50tawE5Mso5vFkaNPesJVu6ps0qvH0vZqvLC+1MV6Mgo9WLL4tz7q2sNRJwBniPeLx5xlJ1+oweG
HwtxQN54oy698rskzgjbxkQCRSBp9NO7wZscCn5Cgl52EB06zaY/4gfijp7uaLrbHoerP7rPGB4C
lAah2OLj/Eg6AVtMDSGfzotsT4q065PiEcyyIsqfzQtwIohzHNYggUOwkBdfiyrAF5j7eEm+CD4b
e/8vDvNEBvfZ4jo3M3RrcAHC9mi2wBDrazC4JWH8PVaGa9qFDlZziEfjIrQxja07uZQ3vuBXbIXc
9ORXcJ9ULjHONgz4FRpCbrAJXiXH9EW5L/aat+wqEeLP5r07kcY5lmoK6RIyadNYBbN8U4ftXtJF
rmXTV75L4UvK7ShVsxUzKRischcUF/9GOw33uWkTxVUre4rdFXb6SystgiO1uMAv0fIRUL0QP74q
r+N1cSiC+b79K3tUAYcsHI3YjHdPlOWcTEr6osl13Insr+SbcdB3bF1g+lz+tbgVML1F+wKCL8h3
8iUaWbRXIU7q2kPV7Fdt2aWi2ZLNWOhEJ3Y9TzKzio7YcwYJlC9bN7L6ObNmeywOU6j+yTNwIofz
J2tmSrHOYi41UYK2qsBbp/nELPeCS7b9jXSFoXWrwKxhf36iT0+1NVwUDb0bsDOGdmU5tR/77RXY
8jK6U6/BALZTRXuK21/qXSh3iEBxtrJ8hlA6ULfXJ6/S3GjsbIFu29b+LoY7w0YF528RqqiqARJy
b/qMvB7XzDquXuWLO87bnvldHOeZIzPXkkyCaUQ5QASGaryTelEReNv83mVwnrmz6hRUL1ApDDsn
nwG0uqTOgsX79flPDo8BFTBGBYwVcpIQ6mf5hMo26oOTx8DqK6d9QVVn3wfRg4gdffPoToRxrt5Y
KqCZWxCGEqk3jepLbaQvHyt0IQJAVzLWNrAYS00Dw2Hnhl5KxhSlSRoHjRb6LeyOUkEcfAnd8iYC
FF0IeBkhH2dvUVuaplqEUTD1AB6Xsh+jgVWDdKruGl29iubYV6Kws5e4dzBe9T0sur0m1/rOGlBU
rnt3WNLZI610D7BAwzH77kvU1d8UZQzQkYFXy+6lPP6pSMMX0oC6VcUrNUcUlJZpe5UtPZggawJr
ANbpx0d38WhxenGGbRgRGYkOZEgtlux5Se02/ak1mU37n/UqOMTLeiYnjLM7PVvphEXBOJgcBmaq
2Ea8i33LgSd0S81fdiLbE0rkjK9vek2PjDgOyvaAtoSfAwwNk/v20mYupj5nTTnI2pGaL5Jy3RWK
bRqN+/EBXyQcnM5c7KEVE6oxlhUFNL6vrcg2RvVgTFd9bwValbgtucrpXx+L3L4O/9oqX2Gs034s
1hIi27XxJUN2lPTnxxK2zxULyIqFuXrQpnFPS27lEhkW0gTxNdAz/NzXP43f5S/ZnvUYslAIPnVZ
PGDHeCKQu+J91Q36/5F2Hct168r2i1hFgnnKuJOiJVn2hGVbNnPO/Pq3sH2vRWHzbpzjN9BEqlIT
QHej0WGtNMGakn0MKPNPiZPb4z2dmU37fYVb1Lu+Qqr3H8JkRh5j7xh9L00pk0K/q3tnMEJ7BHJp
aL61EUfQZX2IkUS/ZHVLCxORmimEitK2rdwNXRWWb9HRlXkfHXqr+MErQF/mCBmRjB12Sz0GUo/T
6zzpjOE4627rDa7sVn72/91JxgTbSCoqNNlFQHCsfkVj+zYFwgL64RSTWhEXGf/iecMsjTG3aBbz
QUM/gk9LX9NesoL9cot48abwzd11FaEqcKki6Eeg4IPiRUNY3ulLTmq0p5s97s7QBBuE/Fkan65L
ucS5P6/ojxjWmqWqBx2qJIT+4DX7ktxJVuhKSGChSCw77ZcJQNCBYqee6RgmJ1ClR3NlhWc9Wqnm
kNWVOIGUyA9DNL8Pk5WoyADFxO6FO03QbLV6vL7YTWcJotT/bOnZC6wEqpiyU6ZKLv1mALSoSqyR
6La6lLsmWtyxQ8N1BDYfnZcV4ollvJlhTrhvU2yxkQQ3KJ36Wp+4+ejH+qmqf5pk9uOWR7BH/+e1
vWUcWhnrZOhCyFR82ct61NpCF4wN7uJO+Y6S3PMQuP6HC33fXMal6dWyVGYMidoNxrr3y051o1vJ
BpcN+p14BRGe6jBeTVcAQBr1UJ2l201Z4cjDrQKG7qZ4jTMFneyc0IJji2wySowU0mSKGvqZjJkt
KbSE8VHljSJv3qsr7WQ8mVgQLQM/UO2nnf6Si8qzBNLs6wawKYLOT6CxRaQdjB8vgxEDLF0pwlmK
RmuHJjAw/n3qhfqTlQjmZPKpzWU5RMQ3eYHfVWeAbIwxyT69uvNyx3u685bEXDZlMyVajfF0v9TT
p6kY9hh59v9m10BIBfpeFHHPHQort4FUxKITzO34i5haiZ7uIqH4K3tVNXATYX6BALrp48mACEmU
o0GofTymyQEIsH7kFEfd7tz0SQLEZ8QJzOkxXPiHlTz6AF6tqRqRwe07vGnmobFrDCctGGTqjMHW
UEa9vn2b7m8linF/Mk6oAwtyDVdE15X6gDH1co9X3t9UBNUEwb1KcE6EMZ+uz4u6n7AiuRytJcjt
TuPgPGxKwIQzCH+A9wNetI971oXBlCuNHvpqGe2F/BClqnd9q7ajtZUIxnqMuCnDFOS6uI1lz3iJ
d3Qaos5xDS+ucazswE5MzqV4SQlGLXYlk7GgaCQDXuxL7QdfB+e35in7yAtvFDdzUOlG45LdAgYo
tfOT6GDCbd8Qbyq5TbO87WUOUAS6/tDNc4gDNNB9uTdMXgJ8U+lXK2Wit7ls80GqxdoXQTu7PNIn
9hR+qoVXzilS47kwrnc5bKq2D2NpGloSIuYOfKObrd7P/d8oBUraW3xoVc7WscnZRMDIfDdBMyNt
8YohPgqh/jdWvFoTXfPKYZAKZ9PipeITWDGdhpB9wSc7HvTw5k27EsM4C1EJ5WRRIQZF+DZ/TIuH
IOJQblI9unY6dDNXK0kjoMYkJU7HUF6XrLlX0xul2y1p5xj1YzRLu+vawDsbxmsMY9IkMbAwfBUj
nm19F4sB52i2Q6/VpjFeI6mCURQVHD9942XJGW+1dbocVWg0yHoVj4qMd0iMx2jzmbQ9CZFoAYBh
PqCZNE/1o6REb3+zdSAhNinWxwWfqJ52eYl2cwSxU7JvCsnqZpVz8Z750C+14V0Gow1FS4pgSqTa
r7TGhu93tSq1sia1+2Sx9dqNYrIzkxrIrvfL/Jap8aFAtV0DKDyR4aVie1KBRz8qj5X6EqKmlZOe
Yhh7XapaM3nTQiQ90R1KIl9QHrvgrUSyup0V36we1OJkSN9FNfTmRrSq+ZBNpaMYgOkoMY5sWoXs
JsLBaFQUdI/N2O5bBFe22JWeJtRfJL1SLDGI9ktHLLUBpm9gOiE+PkYSKopeCjAY9d8EcjOBvUxs
T6Txi3oPpBunSkoABw3g7O1sIfyZlzxYBHr+l3tqAjDoDBdEGF+BV1YQaTP0EfM3Hp4FsaV3zR3J
p7c6MJ5yc7Kv68m2X3+XxzgNZYiCKo1w9UuRH0kgtpQAPhCMr0ta8myN8GQx+pJKMUj4QHTnC5JV
nar7wqFwZM1nZd8dJ3TV2MJL6+R7wUep8VPkms7sJzfhr8TODrzW5E3PAqxGZKYJOrLYgRYMqg+Y
jUC+s8Wwjja+ZkvvXN9Y+WKshMYG7yLYm2ypQ0GAw6yRUkX320vh5c+pLVW2GlrZS/OptgMgsWFE
FNMtmaUewE6H7mOrTgGIEtiqBVhV01EawI1yTnzLAwHQSAcuDzFMTER99OGarCYyQXrcT2rZHuMd
mqORXv5yffWbuZGVFDY3UidBIVZGiTTkvtkPhQW0GdVGY7WffUY1Eo3eGKp4a1CLdWSeaKqyrAlJ
tF0U4GXgrmFfaq0pSx2IKWggOAP0E+AWkUPTMrOjgdwY7ZQ5xxFuZu3QT0lAI04ZLVny0UoCp3Gp
LpFP4bemfWsH+/mu3hvHcSftORu7lUZbyTo75dUVnKAlNs7DElP8Z1mSNR1/yyp87rq2rGQti3lZ
zYoqtEIeoTJvktcoNAKrkjPFU8wZRTakuPIyt4owPADb4TgkZN9K+edOMpxYNZxU5/J9b/nG9ecw
vrEnarKYgMeCRYEa9S0E6rxF5wokAPWC7LiandET6SHPx5aTxdiME9ayGT+ZtUE4zRm2XTyonlQf
SiiV/mxYs1NkTuF33J483jkzzrLQW7kYzIlWZP6bLp3vTH+5GXe8dOn/0F/gmGCyVQKHLhNngbNd
DeQIN0A+SbJj9jFKL/nzvJgnXZuPIC1/NUDqNya6axTqqRsHn6PU9ORYk1XU9w9gojChMYuxMuYI
79wZ3e2lj7b9xZpsw6JdJwoPf3Zbr9/FMUFYMUWplmVT7M/zV7HoLTP817V2OP/1gpgHWd2myxCn
UBfSJnt9TO6iJHcKncduwlsI48vNapGUglSxj955K+l/kpTnTLfV8M9WsX5czfNMJfIHNaRZe+P4
D9wNTxbrbsQul4cZ4R59wS/78BB2DgWhSI7zUSuc6zq3uXW0YAw8LWBQsHWyoB/EaphG5DzyxFZa
0yoDHizRtl2tZNBvWPnquazVMiS4F34vaNmdFzQ6zSE6cBe09TYDvN+fBTFGHBltFY+AyvJbbXRq
qbAy7W4Qn5ce4CjKySDP1/dvK5hbi2NMNqvUIdExw+gnk2YDL8gSyEM1vNUKRw7vnFhbHbSyGVQo
YJxMloqXZswbxLwck6LGCiVQCcXHu0CAAKZ8VKtjEft53ydOkZq9B7Dyz5hiBc+HDP5eU90lJDqm
lfCKgnFkV5n8RZ4U20xkt6vl21md7q/v7mYZd/1NzF1nyIACyHqo5/s1L99Yvw3P+bugYrUDzO02
Km3Yds1/LC93I0/pMY9H8ZbHY6t719dGFfHC2aMwB2IriVzCNcixXM6A5Ct9objrgeUZ6z9J/npd
xmVn6vlM/whh/ZYulQVa05rY14v+QIToe5sN+ueyNRRnlMoHQOq+COJwHMvBCUDljnqSusR7WekX
O9JLO+4UpxEA3C31k7tMut/naWkVyuxe/87/4SLev5PxeYI06EI/wYNXff1d1NPvk9TFVt2arjAG
r/1sqFapZN9UKfaGTp+sIs140etmWPV+Hmxpb8xVMsQtbsPGgecofpCDYovgxwJ+U/SZzobm4Xdi
0cIXL729qeUgM9IpQK54iSsgTEtfRSYiunoBR/o+PYNGmajofwNPsJWpyPfxih5b2qeqaAkCwyR+
WCzMAnohoAMQRY8s9NKu/VEo8kmEj+Yc7NYrBHjNkmrirQGYI/odK99fJk0vZXpRwfeHu1A9gyo1
lftjsgkgjkh1kDgu43LcCiq/lsh4ZE1qREB7JJUf/0pvu71yKz4ohxwgM+pj4KE/7iDYqm6X+wHI
0aUz7uLvnCVvbu1qyYyrBs7+EESq/rt+hcaM9BB5nRV8ooNsGDY9LM949P3FNa4CfwDvPRUehR2q
mkyhFMoyiv0pQhETJK2f0jn7xlkYDaNYj7UWwjjjyCjkKhBxltQZ07npobXjyW7QDIiZ+s4iT+ke
LG+3jS/KuxDPP8XvOIHY9t6+r5Px0IJWSICyw94qWvlc6eWrPNW1BR5Ozlq3ooj1UpmQRczJWHaR
VvihlIPcRdATiyhh7miR2TlibH5N2uqkqihLXt/jrWteRRc/wIMIjPNiYq2O9HohaYW8aGYNhuGU
ROLcO5u+VsU4BGC4FRNtt8weKj2JxdksK18stK9VJR+KNB9dbVHThyZGFKMS487oTd0i4SQA3jA+
tkTkFMI2z9EA+A0AcCgAJ+PvGzUy1GEQkHga6l0VDz9Aer2TBImjLpvbuRLDaKwKvKdamePYL8Li
FhNjL6PGo7fliWB2U5OCQO/kJPZDAwNi0Qj8x1rLH6+rxfYNsVrIhT5WQ7SkKb2cAqSBPyZzKHgw
L+mxaQAGoBJ10IGD7Ij6gpXfJl3chCjzx76spKcmLdwluVmQVe67TzpG1OJf1xe4vYt/xF1kCQ2Q
KtU19EGqEmcIRE9GJ+J1Edsq9y6CUblFmMplFkOkTRKwCYmfy7G2DYV3l28uxEQKDD2HABFkO5fr
GmxXEco1vtHHNmbRuI2+m8swVUp9o+BpzaIUpv1cxLWBZSyKdhAK0wqJ5i69wNmtbY1byWGu0VLp
JnPMjcJfpNky+uouCogV5OiQqd4IJodTIT5U6U9FAwmkiC5ZWb3JgpKTb9qKyVCQ/7NY9ipN6lRf
9Aj9m8UXVXjWzS9iI1kiyrpd+PYX6rESRQ1ipfBLKWV9J8DCEindD0J1I4zEASb+7rqYbe+7ksMY
lq5HEtgNEetJcxbampDOuFkC2cvBP+vKeRy601BnLsDBQreJpdzKq/p2LgveEN62ov7Z2nPefrXe
rlM7Q62hRwWQZhVkMIdJcq+vdVsE6DOwTXjksDMxOcDAo7CFCNK9mB3y3WLH0dItY9CA4WZKMqbJ
EfV9PLQ+Vjt9nIPIz5Zjny9WKZ6EkFerpJrOhj1rIeSjkDDpCxPAoBAyRs9jGz7OsmTXyujEZOS1
V22qB4CQDPBUUKAHwqhH2qiI5doWatjEz5pU3CZjkdmSLh3Cptrn1fAl74obrQHhbLl87pWu5Rza
lsmtPoDVC0EOVYUIeDGWRfXTjNM7Qyye4yYvLCWQfkpd/+m6kmzv7p8Fn+caVnrYt2OQhIte+EWW
HULytcg6oCWqVldyu4rpVXxxkHDLqiki8rhEfBgiQVemJfaHoBcdQSaT25CxPjVCezTlGpF6lTUO
kVR0c8bHrExOQpX34EpLcyvKWs5DZcs6wMOFfAsmQzC5yQQOetR1bQ+SZLAriX5iJvto0Z7+Ym9B
eQCeddzjFxOwZtkTYQZPiJ+ipD+SWyH8pbYnpX+7Lobq5MW+AjIEBD0oN11M60QKLu/GQJZXrdGV
ioHNrPtVqIo1AQK8CVS3m0Af9Xhd5lZ8gpleOBZAF9Ed/GiU6G3WGwrj5BeJsJv0X2KRW0n1s4y/
Fn1my+K/n9XHs3ItkLkPmyFY8jxCAk7xAz8SkBdIQMdlmqha1nvMbuyDb4HgCHtuUmpTT9C1CXYM
oDxfUKAHWiiSQUNRgM6klIjWHR2vyT1w3d1AvEX9HaU8Hp/IZi5QMwwCWCgZesM6VrMNMVxoiJFf
zbfGV+0g3iQYgwn3OTpXNYsy2Mcg9ZO5CDDUYV+o0kou42tbcYqHkZZ7fuf7/k0JcfPuWIli7G8Q
2ziaxxkpJ6mzB83vQZBoAqXpup5un977RtK/r9ybWS5h1QzIKpW55Jm68FKmMscUzodxbdMYW2gj
uQNRBOpWWb2oVmDOj3JgvgzpdJDa2C2i2JbkZIefY0rweijF79Moe9MiY7AzLDDYaQBpFR0pGax3
abxc1/eY93DkcbaHRXJjvLBb5Nt6xfSMqjj24IKrzeQgxbUVyPlhNsVd00cORsoAC9e70J3QTRL9
vk+FXR6ZN0JsemGfHMs43uHx7tSZYIditgMimaOkwSkviLOEqttGmMsZpB+BNACpMfYkQTmqY3Or
C8tNMvZPATG/yup46supc5JSOC4yQMevnxdPKxgz79Og6rsO15/cHoTsqUgkNyCh9/8TwoS1mZ7l
ZSAg24mBbNC6il3r5YkJGISap36XECNnt/Wuf0xY24cFkboF6xnQTN3auORKgC1bkjUco8ijye3S
i4Mn0+HCyvFMmYlklCZKyrg+O8zZpd38KEwrcB3KSdhHnXN9Ry8x9j6uk+0HKJsRTCWJ8js3JTmJ
E062Ilv6kRZRp0eztdX5NCW2UGIMvPsF9Hi5sypMaYHOXAEO9IIWCcsUdot8q06WuCORF3QWsvLy
ThhtjTcezFEznQlcSV7p8hAjlWb0+X7ohydlKHxj4KHmbwVzOiZ/UNeRQS8jMz4uHnOAOUnoAcnJ
1yj52kuvujJYlOE54qaVtqIrxFaIr9CDLl/wK0RFOAXNggkHOi+SRPd0aFe6bYEnUJC7fzIvshU5
rgUyd8VUBl0kdKj0ycHgqJkAqj5iq0qkWLWa8Q5sW5hhgkoL4FVIiXz048ZkdGIN6lx/jBFeGE1j
ldWrUk2WIox/8+AA18F/ZbG6nCIYCM0Id4ZixpGFzpNdmyrAfB3072K+/IUvWgtjNLGKtHBaGjiI
QPPkQHGUNnKMTOcMC5wb9tg7ai2GOawKrHFBoXbIixTaTSgiZYVMYyt0XtsjnJHS/Ls5gjtGxwzq
Ikc2WXK7jqPQD0TQLS5zZCFrejfLkxuKjd9k2V6Og8c+Dh+HovGDPuE1IG7d2+vvZSwHwMvNULbY
lkyf3EKTnTIaHq77rC0fgJZUjIQjowpCMubaFmsF49atUPkleFm66DORitoSu0Tm+cbNtawEUd1e
xSAa2icjM8zgG/tmtoEuJDTWkAFJujLbFG2hYwcIYvKNpPouDUrNEorxroy1t9iYQTib12g8JdXJ
nObHKZhCuxaVHYZ0KiuLBSdGz9FgZqVTy60jLXibCnGp2F1UkF0kKpigLjCCMAYNWO/6wIrLecTY
kNgcii4w3SxTAGOcB5+u7+xm2916a5kLtps72YzNEU0AgIkc3oJvM20+RKyOGTY0H+Bp4prZ/p/k
TXmHyty3Zqa2S6hBzzuQptfBSQ6xGSkvy7jpjVYnyngjDB5i3hjYO37Rdz1KL+G3YJGPSz09zGP2
zNlMjjC2hixI4Ayqkb/BZLPqTQZ6voCVGzutE+0KtwKlZvaqj3v+hB5nK8+pkpXaZiRAngK3pF9P
3UmINdMK2uAxLFuOB9zMuay0ha38lmoNcESSR0iuz+hbpCO52kk9/JMes62n8loU41YUlEPUXsGF
/D7JJPgNkFKvn9n21oEAVaFlZVzHHy0+VVBK0dB65Tegyun7r9My2UP17S+EYFCK8imJssF20BaT
igJcqaCEjBxmOn5qkhtF4mX4NpXvXQirfKYem3UmI1QO1cAe9NjC8/A+Mk/LMnDUYNNLriQxF+Fc
z20qj2j+AGNCHj83JeeZtq1mKwHMFSjWzbCEA3pZqFOiYLnTjvaQNQd+e+xWdgR1fRNoIODpuOCF
CswEONo6ekuCurxv0C3fVyUINRtblUdLFYL9GITudW3YbA1dy6QnuTbXvMNoYoSTol1e6gldXun3
GkPgynCe352jp+sCN3V8tUbGx6M7H7xYM94XkvC9ykIrL2/i9PW6jLN6XYQtKyGMO89kZQ4M3Gi+
VrwUQ3KrioWtAK1KhpOoVfQaDkcCds2QcMlyqLpdk8y4eNA/kMEcz2mf/za+/sYJ4De+cnaSxTBV
0fUVFqOIpl48xgFc9HmudmiZ54Qh2zppAokAmVcdqcKP+lF1QVmHCRZkAOtADwGX/Fgoz3nxNaqe
I5PXzbO5faqIoQYCziuZnbSc8rnPChUWoE2xJ7baTzAP7EJNtfLx2GTLodJULxTlh9QE+RWPJ2c7
2gXXK1jEAGGksyV2dNGNCOYqvBZANjR1bplZs1u78W3+2NolmrRbMM1a4Wine0mzyKsETKh5F/Oc
57ZNrr6D+ryVTfaCDgNREMWCE9ILYlvepX7r0IKPRzlEJtW+bi9bmgR6dvSgKCjGXPCZdUMFGmch
xHR4MFqVqVlj9s1seKgPm8syTUzpomFMBuEGo0qGII5tPWFsRY0HS6o/R3iyL8aNrIBLo0PrxMNM
iDUZr3rmozjPWePWPbEWzrjxptfzZUgkRHiieKyr8Qnf9+9LAwq4I/D+AHIx1JdZn46BsCWL6tJX
pIdZEN1QnTiX3ca1qmBI3EC6Hll7cKN8VAyxE3KMMKaNL48e4CpSS0buTS2BsiLEHFFblWSYgUER
toDFg5r4R1kzjD6dChgDRcap9BuKEq8/905oR2QXY8qnrv79ESFTrmuGSZG9QcDxUaIgBkh0mnis
h2jZMeTgIAQZp4FlSwfPHBKiBiZ23LLMqnLFiOaqjRVg94o2RReddilqAYs97vnTuRt2BSRT9cy5
RVMszILQpp8r+tgoYGEHz2iZWub8RW54KJRbJwX4sN8tOUi+sidFwE/bRWGvgk5ydCk5NsI5xJBu
e5IBCYmiPw+SktAPZ245hCh09gw9E2hIYhYWdAvUcBExS5LZ5y69O/KcHmo8MX6i0hC9YCYR0cO8
y8GWZQFjIHikTw4+fN5GXE6HlmSCWod5qaNBWIE6LTRMLztNp8IzgHSf3nfcuHzDd3wQw8RIca0n
iRFopte32U5RsrusFXnZo62Juw9CmMBIGjDxBn4i0yO+/Erc5dTgSZN//Q2khNm7XbgDK60n2MFO
s5pvst08tOBZPtZe5duTH3u85sQt7cXRYhBNw7SdwTa1FWRBWJ3Oqqc14EMFqrAi/5gFsrt+92y4
NDB3/pHCRjFDooWKFEmqJ5L2WGbdk9pV96B+cjCGywvlt9R2LYtxn2i7kUDfbJpnLtn8drinY4wd
KmPh2/I1cnkbuJXP+LA25s5JS1lRggrqqUcaQFqDCcbQSk6OwV0bTJsPLRIeaNcLfDAa3A4E8NB9
BuIcSmz/kI+RBcDGY16Yj+jScK/v+sXZIpwDvBTmR7EftFr40dWGKRgUlEDTPCIkBkpIxMnM2ZW7
9Od1OZe+iQoykRMFoZKBAQX6IatQRisBOFNHwOOS79JHEA/1AHtyOrioW3m2hscCt8lk5aLFEXsR
tTJiGYsdFznXWoD8e+onmkOSTpTxA93EzvhIET0HG6jcItyTcK+/XRfNk8yY8ZQZSVphPN5Th88m
8i1oUAKnsyMsxK6myk654M7cLaZftNriBJMhWqH2AZiLByfejZot2LGNVDcFXpt3eDqOPDwNrkzm
mZNKk5AWJDPAIAMeaF8EYMhyNG8pwEv6GnNhei8cMI6ToFsAHhANQxeBuYnyhxSaOE4wqthVCPpr
k5dQv4wMqAyUCCh8NBIwF21PpaQ0AxolzuRG423m0Qln7S6ClvS75ct1Lbm8Qak00JcgsUAbljVG
QXM5M1Xk0k1gj4t2W7jTSXkZb8fn9hlP0318Cj4RL3Orn4lbuOVgl07zs/B5nDFbXoCAJBMBiqgo
F+GkNKeDmKv4CL1DTTi7TeavWs0B3dg8upUMxgc2sjSMrQAfqGYgR4iEXary4O+3TG69DMaZkbKY
QHEKtx6LoUOAupJkhptgNL5svk9tauFl8zf+ZS2Srnplc72QGdqQBaan+PU3kIEuyAtFuErifXCi
EIuSq7x2duRKo83tNds+NQyAyCbY6gAf/1H20ukYlFjgUjuwiNjGg4jmAR/kWMA614ArYeGJWi0W
2fGyk9sn+UcuW98SQLORp5OJm9r8hAlRi88wcDkEQq0C8P7/WRpbX03mmAhTRxUSKSjP8FERBixh
brXYXAzV3kwHtCQecqCBmj5xDOy3969xaJhPuNDXpSQJyoleU3zJRNOW5+c2ebpu/bydZBR2kPp4
EAxoz5ADKCLFfR/0vEzKppaoKOqqJvrU0Gz1UUs6TZgNOBj04J4ouFOBEkrzPT4ltyHeBLFX7/4B
F+nmulQF9SEDOFnohfwoMwXqb1QokBk8KwfdK+4iD4GrLx1Mv3QoIA3vIXJJekVPCw2XeIkoOvJG
TESXAmdkAYJ24KUvOlgBjYN0Uo+JM+1MyM33lbV8M46ik3o8TPdLwC5GMqMnc91jDqIUzDMrtgby
8sibBauzeiewEiu/S54nzp3BFclsbzzoYxYlEDnawl1wKLyytjp4Givdz6fksODXo1XvruvqpnNd
7TA985Wnq8qlJlKLHTaUp0HbKeptlYk7swJ2TYd02MDJoWyq7Uoco7Zav0ypocM0gOUJwm+iHbQF
vWt5yqNk4gliLuCp6lJ9DgXoahDak4inq3Iqew4F3GVGkdESJhqMsjpTjAy7N4MJvn6MYzv5ImZW
96QDSivyBqtxkcnZp4ot/zIi3PWNP+5kzp5uu9XVpjIR4hB1bdYBxc4jD2jjcg2/vE13I5JvVn5D
7iW/cyV7+Za5BfoSU6ffCf8668JsA3NldVWazphM0WAs0X3xBVBKnzOMZvZP5Sf+UN12bPW+3PN0
7UplmxYRQV1guZ0DnjjtIL8ur9HbsDfA4eZkHiU7jPfSIXtEi11MHFTUqX/iP6DP3awf0iQfl80m
BPty7PtaClRPqJ0GjHy0qSn7FYG8NHbz2gpP6oN6mL4lu8Y3HdXpAC0c2BVw9rgHsOmZV1vCeCtz
McVCEuE6MAZHN8ERQkv6bji9J/jgPiys/jPXN1PdvrZ6xl2ptZJqvZ4ElLfkJGSeTBwNU7kGUBGS
2FZe1YfBNWKr9MQjL1Q5d0hdk814LSFrcwwAQOFqtzjlt01pTRAu7ZR95hAgZbmC23ugMUILxW27
N4G2CaLN85Swidwm3hl+jsw+VQruUfC2hfVw+tDMqIqqOArJ0+zkLXmljyfj3rQne3Zqb3xSSxtt
Ze51R35ZFDtrI8WwxBMHeVbGFy2BkYZzAB1Q/Oze9IJ98QtlTDvmYxhta9u7JMbfNEQpJVGEAWYn
85Wg9QThW2oHHbaZTtN2PzP0mHGcnER9yOWRvwtlfAyqVLmsKVC3wSv2YWuJ7vSp+4STtjukd+M3
9aD68X3mks4KPcPmbO5FGuvj5hrix2syjiehq3NIn37Ej8M95Te1K9OZkDWDdBHRD2ZRhcSaBIs7
uby5ch1cLDQLihiIMbQ6BKqsQnDJjPYZQdbO7iLg71qZZ6BnpniJnxS8JcPCqu8Km/eG3Fz4Sjhj
aXVWjoYRJ5o3Zgdh+DkQ1MzUuwDzZdd3ePO+XslhzGYOZT1U+xgcywv0qMsfYzJbcTc4/z8xTFgg
CXUH/qEMV6WQe0uA5mViAbXpr96Pq9UwttjkU6Z1OY6M5mwWJ7LnA+VnLJz4YNq9Q4BtBr4jehfX
f/UwALMaOtiAlYvxko+aWum5kVYKno//SRdNdn5T7cBPYaK4Y8AdY07pdhD21/f1cjSBGshKLHMD
UbK1IOjwekz2o0vs9EgtM8ZaJRtnirCDXx3YdgkrmYxhyLlslgDfpNHXjGlIdHZVxyJ2AONIO8p0
8INIi912bmU4autRXl6+fZxHvy780uojGANphDxIBeoZkn1x352Mg/IyiU52P76ExxR84oNNfvQe
nc7IdktmEStyg9BKDsauPbV7tbb+9qG2+ibGmMIRKOr5dL4KJrSVq+05ZTjf9WgOq3zzfhktnp/Y
TBmuFYCxrDROVDkToAC0uE5sdHZjHgYpk8XuT5QgwuQ20dPjvbbzjJElnZTOiDwDXHjRmwkqJ0BD
Q5z6q8MTOOQzMG+7qHfLYq49I53UglA/rH+q9sDutFM3uNft3hO92UGcCcvilhg2n2erk2RuvagO
O3UOY/gr3TZuBqd4qu6T1+Yuge/HmEAMHCVLnl16AZkOlwaHI52d/64LrdWB8k0jbVC0G78qT/2c
6oDOSKHWKAJqFuZHq9qWXAAGP6LYwXEq1GlcOWEW/jjN5CghBN66cdAoCp2admj9tXRgcBa+zHNh
21fdn/M1GRcGFsUsq387bc3vctuMEUhSlm2gM54oC9+JhpAYDuBcfZvh1PsZs5lps5f6KpdgrYWI
8Z5+sXQ0s1/fyU3VBYwNrfXRKUtGdYOaPtEmbGSKp2GKOmM+WwjieOe1uZKVGEZbpUzpilmAhRSn
wEf1HbUgqzqiyfHc2VLYGuf9vRlrv8tjX4Jj1KRqWmBZZoHBu6S3SL5vDcREs+KUYeZf38TtEsJK
HHu1AoxW6RMsj7ZMyMVD7WvOjJKIOe1CCUk3nvXT7WLVX0ZRBLiHaDdBbfjjVa7OQdm2cxl4QrOT
1W9R2j8M83hQA/1ew7C9kKYgeeO95be86kooG+lGAGkL6yI34FUXYinutOss2S8JLjD6XspsgRex
bFn5WiKzrU2m62lGJQaohuPyptlgUMyjg/qRQKL89hfHiI4XCTAnkgK8VboDq/zBKBhSPQwobrXu
gLd6a4UHw0ENZk/XxyOBPevgxSFqsnnG4qcj3B+lVXkpJ6FRI8GWgp9GNn5pNfESoXHLAqU1ICjA
LIFHKnzS5vEU6NXXFoFwYs1VMVrpoAITaco6d0prRwrRkKG2rtwQQIvm88JxgFtOAvwhf76UUbd4
HpsineHt4wqlotbKg26vKdHD32z/uxiWSpmIuZgDBsnA61E7KG7pA1LLA4y11aCDhBuWbCrXShqj
XErSCWMjQ5p0R/PkEgCN0UXuI2cMYFSutK0rZLWFGnOFFPmsDEuB6vAEdN/mS23XN8Pn7LgcKKwW
XR0mh5IHXjrksocZwfdaLKPRULEwJ22rofGB5hywSBcjIj76F+90jpJsufi1KPr3lfGkuQFqdMzE
e2oxWLnwVcmerusHTwATu+ZJXCxZmiPKGoGk2+1BBMO7praujfUamFBVEcBcXwot/Kpkiaijwwnk
7vhc+vJjdxg9zN3u2vv+nl9V2MwYriUzISsmpNppUc6uB60g8D22hifBbe+KbuFMn+UjTSy46o0E
dq4qtCrb3MMWb9u35MBL/G9bO96Ipoi8iSIz+5zJdTxVSRF4S187WdN6Yq570lDyNnvzPgG55n/l
XGw22gyHBN4dLZ957sheAZzt8GaU7SCyRE/z+Nu8bQ/o0wSQA7qqMMn1UUkbY1kwb61quMOGffKD
UpxQqFb1pXvm2R51ihfuXVdksKOjTeeCyqAdllaaCZY3eAZKNpQ+o/0HrYablTAAqqCKb6jofGeD
xNFMmy6TE/1MQP9/rF1Xc9s6t/1FnGEvryyiiu3YcZw4fuGkgr2D7dffBaVIhniEJN+dOW854y2A
u2PvtYq307sM2HnYxgv7bR9YeyVoNs0j8eVDFFy3x1XJYEjFKgkGfTBBwVl8Wko5RWkXQfIcgLrm
gd42t0UIgCE0VTH3GBJvua298bPoai8JbODWziVzn1FOp74C3QAexHq8/OlBmevtpgZH5YtNDeuu
sIi1oXH61VHrLTjn74jVf5rpkngLLfeTne2AL/axqCo50AsnB4EnCepCfTAkcJYOwBhwu75RlF2d
ENkfksW7fnFrjox9LoybWBhj58EaRtWUktqSow3NUBIDHcwyRD1RkQgu3KiDrVUNa/vLe7w65fca
pqBYmxmvDnhHT91aCFC55jrPD8VFGmMsqiY38X43SmOAB5BQrjLfqpVQfi5zWZDerzaVzqVxqqfm
jbaoDpOGOYj4fthZB9ZrZm0lO8akcu2JGzqXU31M62xMzmFPC7PKPNYPqa2hIKwcy3fmd7xrYLuJ
Pe3UHyiylPGm+urMLsZEPye+qBBcN7WTaB7lp8mjNDb1Y99Gf2lvKrKZfDkApsnG9FknzfD6fA+6
ZRidqNZYUyUDo8wIBBicvkBuiRY1jqm6YBpU1XbtOH+JHEWQ+a2JAJIrkDAxc6pfjA+MBaB16lSJ
No1eBXm5eCZYVq7b3OoNnsvgNGbBnGscKwtagoBloZ+wzBxKwfKu2Ee+ujMwVBLvp5c+QxNOdIGr
enMumvNWUKRWteaZNUvGQEN7qL/RMKmQ4VUkcg0vvzPgLRl9xvUjXw4WQ1/P5XIBNiHYB54X+Od8
Z4fGBkSG1ufUnz077O66cDg4XhsowfIUB/qb2W/RwihvVQzFal69T/w0jPfCq1gLipaMxTJMFdsM
c/V1/C3nuOjwGVBJFDFxO0CaBIWNrXJJJy+WHllegQ24zZjZYBxrMCsbK5a3lHkW1JUMLY/HJsBu
/eRlRdsHLe3rQLGHaD8WceFWVBfV9cxp8TH8/OdyN0gUMqRNBDezZO2XKC4soE6A63lQa1fvsTJD
ujLs8I5pplvb2GmK1LlJ8c4Z62/XPyW7lsvfYQEIS9dN1ea5AsH3belpwmzQ1h/0LNtOeu016ea6
FIcd57UY7LDAuVkY2sVsoMEloXFMJDWNsD9um9XBRgbjNk1602mHCisflr74kTl/Vsd5O7WGn4/T
bUbTHdXpzsiNytXL5Z7Yd2auAzVGO4z55BPgT4MpytmmAA0AI4enkXtLjT0nGr1umnY9VqqaLN6O
ytcq+TZYGyyu+5PS+ij7w8x2MCAc+2lj+zICeW/idZQCYIEkD4We3ZtZGjbtEhTZZ2ANdM6nKrY9
PHHgdageclexDM+maFOMeORP4SrL+j5xbqMkdfX0ppx7ADVLh1lKN5VmbXqTunk6bfrGcvWkfN9o
7WaxyZ09tRvNfj+U+VZaZPA7pRulwgzHsrgUbJo5pW6htUHZI94MBlbElL0RL6CT2kz6p8JAcS8X
Lk1bz54BkZBmk5/U5BA3Uohew1upSj7nBe4vGXRBen3pU19/S667gH8EPZwFEAEU1TeU2Lu+EUHP
rXT2X8vg+gJ01JIuyrApdFwhBUtN0GPKE14l3koJGITTMP3rjTWG03lSUb5HQEHJijoQIu2JfiAW
FosjdXLJPIm6Xaz8v7QFNNgwZYbR4GPBdlbOto05jUsPQQwepdguWx0+G49z0WHeNrN/3fJW6hJ2
rJM0ztHUFCAEqQl8mR+7xj/ocYz9H1HxXDq117I4K5/AuFfOA07G0vbf2LRsBKGVkTgR3xLd5bou
nk7H6SKtDW3qRkg8ckqhth2z+2E73k9et+tbKAoaIJMAivTSZb4+JaebhQWE04h9P7sKVfu2noJU
FvQn2c++oiJ8UmaVneHk2JQDDLz2sVpSX5anb3Jc7q2FvhuH+R0d+kCgKCxxvyaT61pFpk4nwwYY
NIiloZeFm+2loAOczuMMos5ESNEp0kyNqySGyrHGacY9nvjPx/t/JYk6GvdvPTkO95zZnBWXskUZ
0vUPK/iBJvdnVnCZiLxSD41LBzudFhr49H4sOZabLJz2MaaxRE3e/7g+tvUKniDzYrkAcEdlqVbd
ryP9lWGvu6yTLO5MSjenutw1zMx+raAz7qUIfF4iYql16zqJYv9+9qXMUaotwJ7XYK5+6xQPObmN
bUENKxLBuUS5yBdZyXFzUz+6RXIz5aM7ZK0gSV53TaeDcM4wlvRKXdK2DtVlF8vYQp4TX2Cy6/72
JILzfkvb681cQwTAqykmICwH3OzxZrw3QcMl1Qfx+unKwDDT7pNIzvlpTWlhehZ3l+9UT3KlBQBr
mfcT0C1yp1A+6JkAMuo/soFfQk2Zm4Ra0kyTs/ynSTULcGfY3jC4sDxwm2FrP6S1wBteV5ELCLNq
nEmlDbjZOet2WgzAAHl8lyjW9voXXPcVp4NxLlCJZSyBsg84bNodCid08vSNmAhX8NVMmSnSmVHl
kWW3RYcLZAM6qhd7EQErs+Op/R5jBOj55p4wTAocFGi0XwtVjUUhZQuhXTD55ySAYqas67aGF6/X
ohLwrKL0g6i2pH6ul35vCzINkQTOZ2g4TGIoLICU2D0m77GPJ7BmkYQLf1EMmgqoiLBJbynVfCUq
BUot/CKcv5BTNZFkFjJ+YKr+okpkuDMi1oBVA0Kcs3VgfoM4gMsmnGpOzQHFHeixe3cuBt+pKs+Z
RE521TUosgbaThngv+idvf7yepz1dMZ+L5QsCq0BuF6VN9//5rYUp5xrleyZQH4+xQKMciWZDFEg
jj1qfpjlwwiYOmf4a+gCpCzngrgbHJxFahpAfYcp+ZwkN2b5fN33iK6Onz0Z9QW47BOujtVYjYyr
e0ULKmaSWBlmeH0kzg0ZjSlhVGL8Ufksu+mQjXssfID+LQF0cT4KEnWhPGZyZ24vtWprlmycsJAe
k1Fyp6LYRNX7Tj3YyUse3cStvUHfyCvV51IES73Sm3t9WM4ntbMiFTm6j8eUc/i6KJsa09nWZqi3
6YbALrbgvXPVBEjRIuNbNfRz3eG9ldI5RQwWklBPs8FLc/JYGZLmYi0eE4lyO7hO1B90ApK6eKnA
VDclfhvnAgVbcwHnP4JzaKQgZVof0yxpr44fbeM7pRuBDouskfNoOBmd1QFuRk2/0QLzntiJrqoN
IEzyZadWL0r7Mo4gV8Amlb43ycfZeKL0xq4yQbIn/NqcH2qaqcmbBtbKMuQyCSKwpG0Wf3nHXv+B
B6C/ZSPbveVJO9GTBbtHvnADtJCGJp4FqFC+t2bVGuBiFXikJG7crE+COT+MBPMGeeMXnaAyXYtS
IERlyKcGRi/55gXS5mno7aEOaZ+6bXeHtXRBe2ndL52J4JR3mloH3EczM5x/7CKslTfnh+I0VUnA
6rrgaZrDGv/XuHguilNYbcFkuwLYXTRC7zTjoDlBYgjc3qo+nN0fp4rL4gxlKrPTTI7bN2FqTi6e
ebxh2BrD5+sGuGp/J1l8oyIioHHFqBGQS+2DtQx+ag3gi6+8lP5LDXB2cTw7xChZXYVt+h+B/ndv
iS3ZoAZgo94iJ7rqvs6OxuXmcqbFeZtAYF29i+23KWldACJcvz6BNfFtiabO1F4fzSq0pdy3DNuV
u/C6BJE18e2ImciNOuXQhi5Q8BhyXJz5kSDJeNNDT050b6IzcXGvVpKlJ8cP1WPcBDD0Mfn2P56J
8xA0bqMC46TM2Y6BAnSiIjvugEnh+JUtOHQixijRmTgH0TSKtJQKLnGw3lL9LekeBScS2KzGuQUk
sIo0sUtjwKP9V/kl30mus2HBIzE8HYuNwF0Cw4M4VWA510X0OFNzzluUTjrlQ4ujjZ7lYheGveer
uz6IjysUx+VBwVkFEnWumi9JLYO7yUQIKSZg8rRL4RrWHFZO9LyY0fuikj+VI3lnFvkd6EeBzW7n
hWfWmgMvVovMgx3v8vhAJbMcFfsr/IxLC/A4UNsCi7BzMCmXV9+MWb41knhTxUDogyeLSitolOwu
JY5PJysYRyeQMK3qomv0vcBandxEDzaVq7Ay6q9yrPjXr2vdDZ1+IFPNsxy2KKVUA/8W6g2Hgg/t
iRaAwRVR1/2HlzhJ4Yx2kNTWGErKtACd+mXDZiSZFjTLxkAXna2QXj/WeoqKHbJfF8/ZcEoU255r
2PCp+zu/qXZ/ArUrukLOemtplrNmYCo+v1CS+CSBs+1Fj+LCE3E2jBmODjDt+FK1qe3JjAerNgrM
Ut5r6nI7tOBnw7OeJAG+wDI2qpME12+U/flrmswZ8kSsIW9nuw6jbol9gJekm05uSm+sre2YKuDY
GBs3UUVj/tfFAvXltX4qrRbNtYpTx9T2SPFJXsJx2gzdN0Ox3USzBRFzZdoCZdVvvbkAmOlAlGyn
5fKjrJqweztspU9Si3nK3Ge7P6ArAY6y7KVBGtoivMmVyWpIZ0Pcjs2SX35QJ7MSe8LWJNoaaKVh
ltozDg7w8DK3eWLC2SBnegAwl/6MTugH4s+OyG6YXVx8ZtVyHAUrt8xnvb5vYltJWhmwVGY35qfy
ecGSnzXcFeF83wdHigUZ+12il7ZVsRruHexOhgUOiddiTTOeojRHkdEvaSDXn0A0442V7SpE9a7r
sUgS5/A0OuV1X1oo2sFGUxs7an2qk+e2frouZr05cHYi7iITOc/KVD2WGcqmIW7p27v5K2MjzoMx
EuJNsT938d3OxLFjn/lxkLzqUVxBHGh5DwSY1ZLehHqdCZJ/djvXxHC+LstbKbZGdiobmCzNs9OX
ovpstVo6Ownn5zpaVlrOsq+/99zrPvVMFufUrMjS5Sk9fiTWQ/7Vsfzn12vlJIvPSwqUTOoQw7ZZ
P0x3jply/Jn6Ghoo/p+8XgtUQuc6fKodKyBqhsCyU4OeYBtBe5jltwI9F3wunatjtKpSCXbJmcN8
fYXiNvxqLDi7Qc5JaLM6OkSWYbrVXZLuaXkPJfdKI3QcbMemf02RzDqkZ+I4T9Gr7agPHZQjIX2Q
mofZzATeVuCLLmBQqVPk8uRAJQo1aM3vNWFEnS95Lwxr7CtcsVudcw+Lpkkq0fGV2FBIs5+2kv6z
NVp70R+0RkVawfkJB4xMjlOgQ3h60WWg4tEhD0UF4Xpv7Ow7cQ7DtKY+m8D0cixB09KLdz/AxSZ3
8Ip5A9xELwXBEhFz21+SXnEqwvmPagZuy2AgO2GMFW26mbYVABMMcJazNUuAtrQA/iowSpW5wolE
doVXPikPQyrrv2Sz15bhWNOpnh6wmg5kgT9qunT+g5pOEAP4mT4zT8asiZEioV+yk3MjzHNJ0AYU
GIbBOZVSj2kRLTA9ZH03KTBQ3TQGWydRDqCgEkYc0U1yfmXum6aXifbDhaGV/lXdS1gT/HmTk/fH
1fG6h9ZtExDSDt6dOQ/dONqc1X3chBQsMmD+LN8vjUJ9RxdBR61/spMg7j57VUk6ScMJG5MkrtRo
riQLM551mz8J4a7RSGPbJNnRDv8/HmTBq/r74jjXPCwG+OxshLZUV7wy+lD17wRhjf3YS+s6SeDS
t0UBo2lM4TB/RusOOEAjSKv8IVD9ucGTpqjPLlIGzkX3WVvZA3NjTWscgLaBQiu9bTMiOJlIDO+Z
UYkbxIb1LlnnURUEHWDFSp6vX9+6EJABAudU0zUe8FGSk0WvR6Tz0qR5WSf59vK1JCIUzRW0DBah
f4vh8R2nZDTyZYx+GC5bPet3+jcw7fmNj1VBD89f2x6b/K2XP4ncr+CEPO5j1CRKtDgGrtHagaej
NJ7b8eH6Ja67pdPpOKOtrQRJNvtSoB6Zq8RfYgABqy8YXtraogRh3eGeZHG2S9J0bLQCsozh29hg
GFx/a9LWtZx/anWefTLOctu0Kup8YDmcBPUzhkCJGu/6va2niaezsE93VgpRG+Q684zcQ8FL5DAD
w74DZheaBpikBHazcPdy3VWc5HGGW5CY1k3uVMd2MesTZLqbeKCkwOiL/iEPne318/1H1XISyJlw
ZdF8Wuyjb4rCZn8kvGQTvu0+3kudf10a+yCXjvAkjM+uan1GzGBevXCw32i7kxNclyDScy6JSpRF
bqaZOQsbiDKqgcI/A5xDmE63DuZErwtbb/CcFJAHA6BFP43zAsP9wdhWzdgrYbwKnRunG0woyAEL
+An9I9K29U+nY3sOK0kW9oW4TxdJsTnb8THVYNRMfzMouvrhzkRxH25WYyNCgopekiH71XRng7tE
cJermn8mgvtyQ096ai8ZNjaRgla4Qax1FbfTW1bUAgx+/iza3FxVlZNAvoZ2RsWWlhYFUyZjWl97
0XWM0Ccfs/RmUkTQH6tu5EwWl5yRIW5pZEDxU6XbULLT6KcJUGEpo42fPyitaEBLpBt8JZ0XUmQs
EQSe2OHYFCxIjELRFOx6d+rscJy/r+ZhjmsTysEg/cDZ3oWMr6cvfJQrfh42IrNbjS9n8ji3j4Wu
flDZWFNMgV2a2G5ea8GMBh/VXq4rpUgS5/3l2sm7tkB/L02eGjywTNam0UwwxQsR+1nr+cIz6oZi
AdAaLVt+KrCUNLsbDRQpYCB+mDTzZqmhKPIMtK7Rl2YpnIoINEEYM4iBXXn9lOuGcJLNxZzJJsBI
V/D9hukw5bd6/wW0uG6VA69VgIa+mugYqowsTrMxb8eZQZO0ExkI7nMy37eY+XXu1awRnGbVVZ3J
UF9H7KWlhj3K8IpWjGJZ79xOEdHqMld08bHORHAKLwHyqSIUqWKlUhcLFlh3u8/Hr4ONWT7yPrZt
b7Y217/RukGfyeSU3gCqK8XG2o9Q86u7+GdbAatafyaK03qlxp77tCB/IxmQ6aZwJveq81WKYsGZ
RNrA6R1WCvMZ1CDQBvtTNe3m/JPefRBc22pUOTsLFyOVrkjQ+ocfZNSVzXEae4nfsccHG0ineCtU
Hv9HiVyoHLD+XaRAXgszzC+3y+9HamBEYqANz5N/z1nOGkdnZ+QiJ5Udvcuzn3lAsWUwYNPD/7Cc
ciaLbxQVyYLTUZzu1FBnizDLbR4qO8FNrvYATufie0O0MHI7jo/Z1d92gwVOg+8RxflITHCOwwUu
Hxz6LzSar78RTxmlN1pEtQFn+THOfJ6rCXuY6/cGwi2MMqumylOcAkthkbEpfN4v/dMNmP9wS79l
HVF3z+ojq07bXGUZ/d+PaQtlcdHDLhS1bYxXOc2fkkuuu8DTsbggQhep7ICdgiusU1dJH2n7lIGI
gRAhSiP7S5ex5CSJiyXZOBAssNvMQfU7q39MMdk8vWXYIUmzA7+DcAxVoB3H/YuzLyZT8LKlOaJ9
5mAOvYp2jiXdLiNoQRf1AKQoE09xre0DLxugIeV2NgBAf92w1/0+EOwNg7Hw8kjMvW1jTbCFv3Lw
px0gc7Qtxmqi79elrH/CkxTOD6tzpTVqCil9O21K9T5rmjCqP06FkK9y/UZPkjj/2yhJbxM21//L
BqLdcvcjNAtte7WQMH7L4itOkxGS5jkeCVQ1OWSO/jxY8ZOm0kM62LuEaNPznGuW29tjIFUDGBKV
osc8cXI/S/WDpkcbZXJuNDndtQq9IWb3Lwnz2c/jTBTULCWwFFvMS1E8kmjEVSUTaXkA+GKBEq17
7NNFcBbq2IkM9h583oL2m6x71ogU/k8KZHOWmad61RsRDIUaoy+Xvoz1/2n4RETvE//h105H4VI7
BUzrfW9Bf0612p/6tXVZGB6zwSKl40GSO5RZjos+TdCfXyvWJ10Vxe9VMz8TxR2rdaKh1Qg6S2p0
R5rnP9k9XkHAQepjghQLAIkIdzyaszn0xSilkBG31kOy5MAVqLwly70m6vaaaYEs1tgmGIvDJPjO
KbO94sSZW6uOB1QivNBH0bt/UJqzH8SpZeZM3aCznIUCa05zPupF9D2TqAdUibf/IAn+E9B2Fkv/
OFOr9L6fHda40+zPafpBzdF671LXpqJqZ9WR2qBAdnDJjs2vLc0VldWxJU1YkQlYyQ+1We7rdHIx
YyrK+Jj2XQTDkyh+YQm7nLWRz6g82IZU1wKdJsN7PBBipFAiGJOiW2p5169RXfWojolBLYB9mCa/
JQCULNlRWxaA7eE2NyamKmE09F4+DX4zWf5QJLtFccKiMfY1jTw7kfaZpu7qTDqUpMdKlb7RquGg
gRTKjrBJoYH1KqE3HUBB5aoMLMxL56T2KkxlSgPQPGJTMEizatWMO9YBu4EGEl6uygHbg0WIhLr6
19wE2f9pBbCmDeei+LDaqBEo5yHKGPtH8I+W7mDMoaR3AIJyRIP0a5H1XBgXWSuiAw9iQqH9+uX/
j7pYgoPxYLlzOY5zaSGg6CEDBVdB9QuI9qgDh4DtRq69xcPMsNUFVrzmJM9OyFuxEg9Sn7FsbFK+
xvnbIev9Tqgea2Z1LoR3Sqax1GaCaxw2UVhStnjtK3esCE6k8E/2EUQKeeSoOUsy4zY355m14f9+
n5bpNu8zzg/HhRltKX6G6aUAWk45erE2uKV2a9WZm1FRvi76Xuzfzw4m09ZJnRoH69XFH/rtPCFh
70Ukd+tSLNA96kA2vqANbVOZVqCCxAcb4mAY762hCqktfPJcN6+TGGYSZ4dZFtVc+uX45BmFy47s
sRvPgCDTw3wQvv2IzsT5KEWesi4d0e3Jc4CPVe914ybtRYuo/6F4pyNx7imLsCmosPj7K5divRDW
9x63wqczZjaXmneSxXmnttEHPcpwIvas7+gM7x40fTn6taDPIWDx86+HKsEN8tExn8d07plRpXGY
YYEwTmPXjJ6vC1kdQwIH4S/d40HlHWXQhoQcb5AN7covMxZXouS4rWwEmIGaghGErsLtDtHpOCdV
TpGilxqeY9rpUWVUwXXktokIMlHwzfgdikKW0gQIjT8iigreVjCfedrD8YttZkEFse6aTlfJuaal
BXC3aeAqNTwtYWVkLG4M5X1tYu9MdDDR7bF/PzNlo21ogxcmzBfOhWsnxM/iz7UleqQTSeEchqQZ
+TRPeRPm8V3lTC5Qf8pOhNklsmGH8xR5Q+ukZgM5v7KZ6TC/+bN+5gqGqo6pktMn4vzFOGJRj0rQ
BymvvaWqHrGPiG5IfTd04KGJxuc86jYO9rGBPXtDc+NOXbIHbXDAy2eElYw3rtgKSJQExtxsiyna
mBL5VmnGZ7S2b4DugIR5+aet0/MfzTmeJbHVKq3xsYcN2XbmR4YIr4F9eAm67mPriSfqmaL+t6cD
fsFr7aLLkE8FRdKXjuGkJl4Zi3ZsrmsWUtjXEsrZaRQywvrVor6xl8k1re+9I4Jwv26QoOV9LUVf
HItMJQIemV/05VOs3ABcpFVADxKLqqZj5/PiznRdkRUdMPpYxHgtq5oKkCwSeGt7CXTyJkq2GYiU
VOebkh8crfSl6oYub687b6atlzJR2gOOGEsffKnWm6UuKTnOJ/XPFak8q83dqcP+MzzO4gTq1P9L
SAL16E+BfEhKVaLQOYFD0NE9d9uxSzwU5Ngy0RsRUvZqfn4mirvPDOONSlfhbH2bBm1hHgYs0y6k
9/ENguvXuKruZ6I4NXH0dozUGeouyXedHHsdMdzrEgQfig9DA5WNOMmgHHFne0mXBHL7NZG1N1EN
gPPuqVoygUDmEq5oBo9SPVnS2Kvs+TAdn7vhKYq3cfxGLz7IYx0sgwYgT1H7R3SJXETStTIrNAlH
1NGVAO2WV80CbV+hF4XzPvtOXDhakmFpqwIiiiJ+7rXmdqZ54ipx83mskhwRVwZ0Z3KnVfNTRZaA
WjSkqeaPFd2Xber1C3iK7OG5BstEYuuPS053ixbdSxmSHke9v/7JV/cWz38tF9a6OZOHsYECt36E
gvm4s6Hc/YR/+ZPtZqFELrhhKNMkZYOPPm2UDQXEYDBssaLb+d3uJzKlcOts1Y+ffRIuNNmSWUnD
zPSsfl6iZ2AGGK0oQbguw+CjkSQZy9CoMM85sf3W2kTFk1oogr7Qf/jvX64NSPmv/bc1KZbUyDiJ
Xb2fML4YYXDc6R815Y0iV66ZAp9X8RzyKNAS9mcvDBUNTQxSYWD4AgXanNClLDUkPylqV7mzQInx
rGm3dhyWxptcfpGSbVRWbiV8KRcJZvZ8lkFKyjDpsYPzst4bNwiIwbbrxzzu4PHHNAF+ZVoYWjCB
//5aWobNxKbTIW2QzC9pLW+jWH9SCG2DAeNE7tR0T05XLJ6k6U+FvHzG/u1Wp92bFtjHWWYAg7Yn
qbvMUu7ZVvpmsZXM7esx8cAPQAAQA6TSScMKqxInbjHLT0qxJaVUepYMUiAdj+T4/3N92dSJvZ3S
aZcR7GxfP+NKwLJl1jOVAUMnmzwdeDpNekNagk5Zd1sv6UE3v9jz6M0OCa4LWvG0EGQ6R54KgCNz
mpqlZTLOVYxt2iJ7D9SVcBxAr3tdxtpizCsh6usPhv46YHurokXOqWCmId3MZF9iezMwv+quAryY
zE/07bbU/VH0XnjR5QdNoyODrgIdWmx0Aj7mtezajOyRZg4JC9vL7tQgCTJgKRSudbvMkM1oxxxf
HjZCski+ccYL5mwCnA9Do7QQ7BijF1nT6CYzNUNFI0lYdIO6c+JYd+vIskLcTuq19vSlpOQjOEMe
7agXvjTyKnX8PWj8qDbD4lUvnjsKPIDTLo/DhboWdZVd70uax6jmo52JJ9swaX1604eSL6ISu4i1
R9GAKwf0NkrWi9TSGhashMtlHOYDvZ8NcmuNdvYoVZE/0kZzR6W9i97LZSY9kda0fYnqH6hV9l8d
P7/Bw1llkO/KTN7O0uQPadd4oz6hXa7222LIZUE/nA8Q3G/ls9J8nsnYqbimtIoe8gZVWJvlT4Uz
inJS3vKYIEU1MM4m245j8EQqpR7NYwV07jCTHAya2fpdQqPddctbk2HpFuZHNKDTKXyqKEkdWaZO
icOxGO8XRdtaqtC41/T8XAan53bbjaBPqROkJiMWxbFC2qEtAoD5ewa46PhENO/IF2Ls4s4Fcu4f
gKPzTDs1Di3N8Tr9PnekZ5q91Y0C4BajKKbyw5W8NC5PBJdPm9VAvmOt/Rsa2jtQ4LnSvtiI2J/4
tB54/iAgVgzGY4b3JD5nGPW4ltMa9xjr3zv0MbZKO++JbXw2yYus7qYxF/nGS+14LZFzy50Zk6JM
yjSchuqxlOotsURt4ktrQkzB25IF/w+aFh4eUVWWrFriFkwI9k5LNI+UxC+HSrCld6kRkIJhJaz5
KADauBhmVyp5oTqkVPYdNTu/ThMMS9c+nSWgycTedaNaCSkQh9a6ZtmaxqiJXoeUMrFInUR5hmVL
aTt7xR3Gzf3hUG+jreliOPAgphDhSzCmHOciuU9lj0ptdEafht38xqrmh2xAWymVQ2ee93g13jaW
+UbXivD6SY99hvNMi3FMWDIj8gNfCz4gl5HTyQEB01gUobxPtmaoS8HwxqkRwMGO5MubdsFiU3kb
xYHqslpE36J3KEoeLv3Lq9/A71bNNQUpxNgWoX4L6tB7Bawf5ZalDfFBZQAQ/vUzX3QQj2dWbNNC
Eq1qFxlRUeoZlTC5ffZu+KOD+AfT7ys2b4PJ47cs7rMqDZ0GMFzhbCFDGX5uPjeA08NV1zdk8pyA
PbMZujsmflW6IocjPCm7+bOsPSrZGEy+FL/fO6Ldr17pX793HG9VxfM8aFI1W+E3zAEFA6BURykw
5wQCB7SZx10E+tdql28TesBenshIL5wbqi5FNk3LBG64fYGfYjUJWdK5AJsuWvPV+37HYN7rwHzU
AAXce2CjFCnOhaJyErmP6XR11hoK3MKMQ5bvNL+6Nd/h1detdgMeF11bkLpflOg2J5D7fk1tNoWq
QyDeLd9NQIZp4IfyD+Mm3pYPoJ8RXemFE+LksSs/05dm0PPRKnGl2pt8l931fpu4uo2VJfZ4heZd
4hrYWcrsLRAekEaKHjYvygj+vFzgd3qjKzEQgQURQLyN30Gpd3AC58kICMKyBt7Jys9f4m+yYC7t
os/Py+VSAGde9EYxIfcX43xxZzySt60/+MamC/sD0C5v8bx1g86+y7iIpm8lwAyu+6XjLMkrX8zd
PtcCGlpVKqS4zEIGKyC51qG+p9/N/fAVG/6bL2AM+WTss8oFrMvWAW9cHIxb42P/FAtiwkUZwf0M
ri9UySbmDhRShM4QkVtAcQLtE28dvuMsoGPSgJpz/dwXG0L87XMxyLQrotlxlYX6Q/LW2ixb+SNb
jCMeffMHTFN8J4OTduzsnOm4pqmDOlW4ZWCn+qm9AbBtQEnrNwamH9L3c/IpBqVt+65UBTnMZVbx
+mKP3vpMskkLCuxtWNcRoG5xyVsw72wxJQCSj9EfHvoXcVpx0Urhj8v5rGywJk1VjkJlr9pGD2xY
BgTMPgOZwo65W+yXz0loPTTMm/mq4tpvsMd8a3vOx9qPbqttDHL0qXHp9vpnv0gcDeTAQGFyMF2F
Pu1FNmzUjTTVVYEeT964WjQo/qiWxl6jwmf/iwwfawIIT5aNqthQQNv02q3Fi2Fm0QBK627Exs/S
qRu8lU9elZDYQ3dkX1rkQ53PhwZQZrHef7p+0Ms4hSF79Hh0xcSuhXp8Uj/77ImM1/hULotQaXPS
u1ELqtkUqd7jdTGXvlvDeJrG/tOMyzYISktwNGkTyzTIVoNasSghb1OBd1jx0ZADHgHcpK0pyPpf
X6ZNpmWSS4vlFNmd/B4YGd2dsoUuuabbvMt2C8g0J4LwK4pOl34JgvF0BRJ2kJJetDekzopGMkKw
EdNt1hsb0hibptEAg5KJqpoVn/RaGGc2atfP04RtFgT6ZaMGijvI7uDqboNIT5CpCVILlfn2177/
tTwu0i9aByq6BodbvmgbULnJbwvvy7BjrCsUMxUVRirsQPEKv3jsb8lG35ZhDsII+Md7YRS+VFgs
4OGCHRMsZ7BNLgprg15GnR2XSKyyMsgWT/VwA1tz1/ikfhO5hS8JifguvcFrmVwERno3Ok6WIQMv
wIeqTMg82hfQwwpi7Kr2ao6MGVygMqJfyN2zZQMuQotwti6I77Uv+eAm2yaM/S+j45at2wezn7rl
CzjEReq7eqtnktm/n7mBQVeHcbAkcL9ScIwu002jOh+vu4ALdgyw22IH43Q67svJsZREToJxsJZ6
5r4ImsmdtoC3w64tkOm/ViCREmnLmuKCtECBPYJ176L+J0M3Whg9KkOrV74UZvW27+m+7trHKWNN
96WeRJ+QfSLeVAy4HjTNMfx2ETiSmmpptEwlHJCyaT8mL+2h8cFfB2Yn8zNmgN3rl3oxAswu9Vwe
5woKo86lJFtKuIIxyMDzh60UV31K/f5D92DJ7gIYJBlwe4qHfePbdF/eSu/GQ/ZoeJgYfpGTjQi5
/GIIi/9FnBIrzehQ2Z6ZEkdh/IyBTdu1guyJbkZkyDUBFnL8JN2LnJRxUcwebwJIK6hnFQRSLjPM
84KgHGuqEN/mcz8aWzOtY5fQ+r5VqumjjiYhhirL2F1i8qbu+s61U1zYZL4xBmdH5TgAyafvxOm2
0ptH+f9Iu67muHFm+4tYxQiSr4yTNEqWJe0Ly961mcEcf/090AaNIO7A316v31w7TQDdjUaHcyRr
p9fJ3iLSLTjF0VE9O32c79ZZ2WlTfuxTcixNsBmpzeiBc9Cd859Llrs6PL5S1n+YRTU4VZKde4k+
YJKAOlMOist1qFwDTJiAmpmRREj6Q1vbe0S0wHAGxqcrL10QK/GB/d8WQHlzSn0Gu2ZReDU0YNcm
BSTu1D5MaWc7RNUNR0FPp8DhbzztmFa97yV/jaJgYai5SUOSt7JjD8Y5Xgbq5BK57dbeN4wxe6A2
tW+0ebqvbTRVVUtYL/F3y8i/X9fwrcgBrFtoRMG8FSpSnNeYOrOJC0QoyHahDeWQhsBMRj+zCFFh
6/6+FMO5eB2bbtFVRRuuOSqONi72oVsnRx/N/Kg0sgjOdetGAT8QmrcMQiyEXh/97Wrr+mp1C+jS
7fR2Nc2dqvWPliziP91y6zhGhHWaAg5EnrNgSMkoGwvEmF32sBbgV6qgadcP6G3AlHd5tgyIVPRd
IuPBTyGofduvhrmizbdN5aeuKlNfIY3XxL3XkCmws+K0jshPdqbhTM34e6lad2lMwb0p27I79B3x
4aPTYIzHxpVKZTdr2dPQ208RWgBAztkFgDD2Y4N8K6XmruukI8knzRnXIneqEUmAaDQOiYFeT0tL
nTRPPYWmMbOwzl209bvaxZJTpPbo5DZ5NlsrnCsZfT5FF4xlfkzklTrInYCko+nmHF6hOo4I1Z0R
ed2dJWOCqpGqxbFknJgDutGH6/u3dUfZyBqDgh3arfOqYJfAEU3VHjTUACZRm7Mxq46dlV5W7Osk
ERzWlkJcCOPfl7a5mmgPgjDbQAcAnGFffr2+nM1rnlU6DcNWkXvnRyTpyBLlbcdggOp92+9roAGO
YJQH765J/Qz8zIgWBdfu5rIIHDuuXJZu41LieZFlXZJacSgl7U6uoQqdiGhmy2IRc+q2bSm2CabP
jxZrZWMLtD/sHLQ2iIwyqDt9N7Yi17u9kn/E8EPqkZyoHcCXq5DQyFlakHpqopTG2wTDJ4N9Xwo/
nG4uEcDgM1rhMTZ1QX2X/D40wOVFWnTdL7lXHVRA2GhO6XdPSAcE6R/JzvzaKqXbhqIkomi56sdd
LdpWydsUl3as3EQmkFcwtCLQx42DM/HuRBcjQWvKpxiwwL1K7AaefQwAl1o6fXLuH6MljP3cZX2n
KSCBzJtfyOVsXCkQbNvoowCqIeL5j2sb5U5RFhbvao58qPfl1xa2oBIA6JWu7pHb7EGx3eRgCJq1
Nrb0g1g+DooUOVItaNAkr45uf2sLkYWzQ+H054MEzhQ0e+oGeUaM+ycvBPUAhMKenwhzg/RRtJ4t
h2Kiv89C7R6AUZ8wsXUkQbqqtlhAiVaw83I2vjO1pMSRT2AldLXJEYXVWy9sODB0MgFdEfVQ3okN
bRQbjZkDnf+eHEDsoh2RyXdnX3uav5WBKNu0pSkYKLdVZH8wBvcWjl28vubKGoqpT6rQyKJXGbiH
XkkkV1pgllEfi8YGtwziUhpToAtpCZjsK1ogKKD29xZcUbINKuxa1G+/eWyXYthnXIiJNTqvwGKp
Qok6ceMuhbPcAEb+OftuKY7dOsq32s1vO0Hibit0xcm97yXb6wuxkhWlnUYhtvP1g+wjR6GCgbHz
Zr+7I8/Zj/n1un/ZMjeDUVoYqq4ohL8XqFZXmiplcNjj04IjlKIquC7hc6HMwBgVEktIRsp42fAh
cKwofW3NKAn+PaT/91CBGFp6YzUfRHG7NxZ9o40ZGr8WpNibbthJIoahT9j+eB9+EMG5xXVtZmvC
UGlIbmZPRssGAr7H5esQosz7GFdO9KgDGl7N3OYx+60IRaa9of028q06ysmmKWsyJx5mNq82w70f
8JiwT2Q6miISy09LxFw3avOs5QXdB/BbnIOU+1q3x2FdguwELAOHBiO46NZ9hqS26UtPjDaWNacg
U/Zs71eBQn56gL9JZ30cxLLYX87wygo3XlHpS1C1DmMtACb4vXZsnkrXRl+M4jZ3+QAcaNFVLpTL
6Y4OkrgiWyFXDgefWV4tOwkejZiBZo1uY1jdstTcKFgvr7L8crkD7XIyFmqnYbirf0ysVyUTMSV8
8mS8BO5GrboUafIJC8tsR3ZXTwemteSSU3wzuvY9CZKDLaBB/dSy9iaSoF3OAmstzpILaAfQKXZI
pC+BCfhAF0O9uyx1rFD11x197v3yS/Zoeah42r6J7QW0t8+GNQSPhe2FX3wFF53liZabCPSXQA8X
PwEJBy562wXQ9Rnj4U7skdj5n/03v3IufaTHU7zMuKMClj5SZ2chmBBK3bQEvb3qFL+leBKKmhN5
n8DL5G7EfClLNc/JEsQoa6Iatdi/Ubwnr7txZvSXURMvhDNLS15yDR5+CdTQOmg7a4+n8eEXqKPZ
Bl2Tw5nhXNmotCSQwy5Aepf7laujhjf/RJoV81Wi/MynUOltXXgRWZZhMoXlVLUprHrIUgVmf0/+
Ku7krvo7Y7P/3zPxvDBOI814lKN1gLC5aA8UQQtN2pBUgiZMoGlsbeLFojgtNPHT6H9Tl8Agg+xZ
TXJDSlXCEyk6zzMwymm+tCHqTIW7DsOyq/rsKW/tIF6n8VSn2t4ujG8N2p6dTkpyt8rjUC+7rwk1
Zdei7b5p5/MUdc9TDJx8OU13a67W3ozBHddIqwOqj0bY1+YfpOoDwHB8S+iIwavMBxOwk870WAzD
YR7X1zVvz7ohP6SS1vtjmpyyJHmas+qhaOobqckCqU2e9Tx6SItl9NIODNRmOTjDqAJqhC4AN1mT
9LUi0VOWpKM32Gl0Wgdif8WoJFapogfcIaN0Gxnt2ahBRSnpwHSMJDb/3D6SCqTDVTYg19IMr+U4
7WmEiM4ogiEafCNfvUJuXFOTXkhSeZ3SY9+ywZtXimZkdbrFFak51qxObinRBhAgxAVLn2fE621u
dWE85sShluREumz5CeAd0ZP+MGFcwh7W51XvH3D4uzbVHa1uakeTI+o0KzxhMnh5Z96Ytu5nzWsX
oX++e5JH8hJHowuiDpzeENJafh5SDQUPa/WkuIj9WSqezSgfnTop9GBplbOq6md1XM6z2d9MNLqL
O/NeawZQfiY/Oiv226I+2ortWcjFyvq0V6PUGZrGBXG7U9pDiMTlF7Y9AAbBdlduGi3OqD+2ypeZ
rO5ErZAWKlS4ckwknpRYOSkG5iNi0yHFKckTL9MByVvY+2YhJNDJisGgodul4HiWF7xcq9sksr1x
wcOyWTyFTMB1LssdicgPedH9vI+/t5p6kKMMR7QWlkPtHmm23CWdfkKB+7bFMGRjAXNJb/yJgt1j
Kls2e1Q4K5n9ctWe0iXd4V+dOrWf147e9Ul7iCLwD6xwY2P/SA1kSVcVocaoZjuzKJ1E7R910jil
sXp1jd5E0wS/0M9yIqlbATUrHrpvnYye9NFyxhaPYbMLlBjuo64D1Lottzes27JB7NLXgRKN+9i+
Sdb5gSzZQR6jY6u0x3YpD9ZcUvBuZvtarSePtvFzRsi9YU8B6IY8MGH8LicrtGIMuzk6ECm5zbIS
P2Z7E0GiqP+mksodldKvB/1kREbilyqYOQyMBhheOiid16RS6mO6ysvW7ns2t6+LCfW0zHJyZpN+
NdEV6XWrvDg60YJUXw9tOng6HR1LUt2mJ45Z1Q4dvxkt/Z7jsTWsJvgUVt0pjPWQdvQWNGK+uiJX
mUnjLSZzUVHQ4oBE80/0oUdel6+mC34q8MQRfZ8V9c/G6F4GSW+dWZrcoinC2VCCBeyzcd9A9QZL
ujOyxiXxlLg19nVq5ww0udq0l2Xa+F3U7HvSREFF1ZCs4z0K/XjDS0jQAlCtqKve6WZNcVPgEoVd
ph+aBOUMHYlSo7J/qw3lBdTm7ZE2WuVp6BdxTFUZHYw07ayKoGNB01w9n2tnmdLbUardrI1/ryNp
t44ppizlP8CTtjfT/mdl6LtVlzRPt7TcGRbj1JYT9Ts73XX9dKcq5slUe9lFCcLv28rvp3qXIljH
C+lxIfShSDG+ociqV5r296hQXyeV3MtF922UeynAJN3gyGib2pM+e0j0zKsH8yyPUpAv9npb11DM
Ujf+MBt6Z5aVr/ZpAFD+wJL0e52dMHLxsGG0ZTjGMIeSJP2wog7cYytwyipguggG+9mF/OnCvrhr
uOhDVnJLBikNGFrAgFFJDbxm58pd5i2LKP3LIlVeFMZRkL40gM7x6bEapenYoZq4BBJYzJLa1WYo
xqEx0uPa508wJkEEuRWbX8jjs5nmmmjGiob5gAAcZtTQpaAJrmpdsCQ+mTnL6VLIA0TEXQJEudTp
1ceSAJ+6zO7bKj+iKujkiemtlfxQG9Oxzgy3APBy1Kq/2XaC9jHFgmdW4ZktLVyL7223OFFaO91I
n219+JaPxSvKQI9ESUE5mDoTXHWxWF4e/1ZVEtiX7mNi+oZaBNFQOMC42ycZvatbzQIO8Use5wfZ
PEcrUqpt/DSk6h/lnARZoh5UCbiJiRFcDzM/NRGwEOlyz/kQqcil1qQ4Y8brzKadJBc9oKAod+AP
PMWX0Z7iDC5q4t51yVsB7qVgLmZCa1Pe9DELcGcM+vUmPILVTk6jL5kDsoOAjNUpj+KfYzSJalCf
UiR/Lpo1MSFph+cS9whUkkW2UpVpgV1OLsg8dyQu9mVkB0MV/dQKM8dDQiscYjVLMEpW4qj9IJoM
+czD8bb171/BPRQtsGHMNMd7aXJ7rz/VX5ZvK7pkMhSk9mRf+4wzRcl9GF4eSHtJ8GjcNDbMH4A2
EP+hsgjjv8h8dTUo2FeClxNyEojadsRa/os5X0jgnxZkIjr88BIsuANdiZYnujY/r2uRaBXcSVJK
ioFqWAXwYQ9zOeEO+3JdwmZ6BjMFBLcLQ07jp0KGrNa0zojgcG+bxZH6ENW9yc9ejSOm80L5dnX1
wY0eK9uxb4rz+lWc8N18NF1+Amek0prTMq3wCUvxsx/Bcanum+7ZQONC8loCKj2LOp+aPQLpfUfu
r6//X4SjS01WkSgFc8xHRVlo2UbKZEG4C5jnO5aegoc4dfs2LG5EXkEojR34hVoWeFBn4LL/0yjA
zOU2NyOGKMp9tluOwqGCzesAo2YGQTLdkvnkF20jZDAbbGx0o7qJWwT5j5buu/HGfDDOujP6kVP4
7dOyPoxzWP6vbVRvbghtCmwImhBAe31c62TGGgDcsVZMBjrxfA8nJDDBz7wdzMdciOC2056jrgQh
wxK0nnnLkKGs0ISHKV3DZ7Bv8ZOJqQZrh1nonUBt2Md/Ch4uJHP+pTY0qmcZJOs19Gb1Oqd4ZJ2V
C9pWvPYXeio/5fL57eT8zdo2alrbTHX02jPmbJe07d2Kwf/CzEKUUvb9ot3JRoxHnTZ4kkz/SORh
cNpahKcq3HXOK9X1GBGD2Wuylx4RpYaS271W4w5sChoGSTAp057JTu9caXKiM+kEIeK/yMforIWm
Vh3x4EfF6opOy+UqWQOMkJ8R5CgexWHrr6Nr3Ctu5GRot6e+ikkWkUpv5cZs/V0yp9Kd3U9Whyd5
oKyKl8hR6Sxyf7QjlKcF+iWSxGl2k8wZI4VZA7xRA0b6i3z55OQHJJDBIbT6sNfESZ6uS2U/+lmp
35fHKTVe+YY0mBKCFqm7n2fjruwnQWv99n1zsYWcGvcSGBDUOl2xrHhnOmq4Bskds58sSG/KJwll
6Lh063PutTf0RjT+/C9W9L5ETncNkiQ0knCCy6HdE3f6MSLhgZhw9mO3lJGkU0WTnds+/2LFfCBk
TtlkydjV9iW6aRECSb66pz/tEN1sAfGvH+GnfoY/3cT7AllgenHD6H0K4sIcimM+spGYIui/265y
/6P7Eb2mSI9Pp/bePoCnFzUPaYepyT9mQc2dbeEnLQImhAzjtOH4uRyo3BeGGbH1jip1MQx6bItj
JFWOZSL5KnIGmyp7IYzzBaY8o6ugx3KrFRPPy7HAk/H6jm6/IS5EcEY/9VUyt0wE09g5OVEv8+Ib
hiaavyo3Gsr9HepXrHn0fwbTYtfbhWTOCayD3HcVheSlUZHm6FjWcvA6vRbVAbefDBeSOMuXVdOI
Zg2SGHr9csPA9FhGfrwRtyFvBiUXojgHkNNBs3q2nXWKtuN0TXwLvchmru/UrD4piVkj2QWEhuun
+Glk680uLsRyhi8VsZKvbIUgcHii0fiNZsq5QJrNrMYvhYp8Zr4+5vJwpk33s9eWgxFlz6lUYMqm
qdHDZ3tNhgy4nR+0BU9kvfKV0XpImvR1TLT7qNYDwzBjJ6mooKQn2i/OfaQ1Kbo4w4eX8r4fR0/L
1LBrOi9GSF4r8FqIz6/v1afxJ36vOB9iojNYGVWINBQUTeNddSifjB1q4L+/8ebuxvkXhn03X8wE
vZ6Ac2NgK5zQ1m4Vk664GKg+vqaSvo+ApeDPPehk1WqHQXWoYgsg6UaEdb9ZqwXsyt+S+T7AtZfq
XsuyFRVqEq4l4rnpKyZGwxydEgv8FlC/d8VBPCaz7asvBHOeEpMU5RSXBZxXPIXakqFFqZcBY6OP
wURQBXHMeq2CVQaD1KSgfX3IcU2Rdj8MIDQeUBop9X0MbTQy5ZAkg+ovZLkbDHLuauNErH7X5qCH
rHrZEvlEfk7rTUNQ5sJMmG0y4PKPt4wCivS0j3BY5bqzh9k3huPckkABkKIEbg1K0eDSLH5ElJfr
urnp7y8Ec9awRHWV2wkLH3oSaHLtgB5N4Cq2Y4QLGZwmNnY3tGoCfSA3NbrU1mME7lCM3e3fpng8
Ie/P5lviXR7PBTHH6JNXkd8Oeo9V1Ds8CksWU2NUovClTDjCxJz5pwv6Qh6ndqUxtepswrzfMkH5
nQaXO0676we1nf+5kMLdzHMnpXZRYlULuo+0gN2aaeOkBFRNbvyj3amP4PlEAi6CHkuOdRa2fjAB
15bJ3dtkQls/YOPgxUDgVN8tN7EP6k+M2MhfVPGwnUgad1cbdbo06I//M7BEFuGYnibvm4oO38IV
jbezK/Layrjbuq/VKtUlKKgVAYzEVlCsOcldjirHKojlNp3yxSFyl7Wp5pOh9sw17sd9c5OGyF4H
8lHYLrMZM17I4fyJXKepIuc4q86X3fSBIg+TeforMAJu6Tf2oJY8IBbdCIGhtteHgQADqR94LW4n
rSazx5VStr54l72kmMCq3BID5GjRDlTqYGsf4fzRUKKXDhX2X222ttjIUf4tn9tfrSxThYzliiSp
7BqB9HsdVD9I5hjn5RbOzQgXrH050kP8GCGT6ww7Goqm2d/ut8/q9P4R3ObbS0EVzcRHFCfrkB/a
Y36SQuQwPFFSdvspdLFczntjqCGVY7bcFrOaaMYKIk95mALwS6KNVMixs+3n3tfF+fGimjGB2+Nw
O78809eZOhlgLhqPtWAZbvWIipK4KWM7O/G+Rr7MUxRxRoFbwo4UoHbJ3dQ55QP1EjReGjfZV+TC
1ED1xqf+t18ATNm+l/9ZMl8ASuoyi+IGwpnPw4jQfRoaoebnt6IRoW2DfRfEeXdrjTU1Yu5uAAJv
f5vaL5r1pbWo149fBBfJtmd9F8X5ccA3yhlGv3A9vsye5HRuhfsDRXkGOrMTdR+LVNTg/bhaWmkR
ISZbDkrwNvWPO8MOW2DTiWE0th35+9I497Oseb7kC4SV5nntzX1bmaGaG26iJL9f30WBozN4RzNZ
Ol0VWB5DD1J27c4IVe8XZs63V2SbhoK8LFBfuMNaStVEgyBWBLxGhvQCoM1jjGHMMD6hKA+CFX/K
XflovgozOyLJ3MGlK0EanB2cHrJoYz1K5zTHsOV6mE5l0B5y9A3GX8nD9X3dfisBVOvvBXNHOKu5
PdQjxLL+f6aduEDaxGEhoww7Xxsnyx16I8pEbuXRgB2omSjwASFa1bnlAogSD/YGQdwS4tHiTQ/q
bx7dSw7mHBpmISGKqZOH6f4X40kMVrFlJhBvKjpy+yg+8a+1elaB06sij6bnzoQJZvuYBJjQHhBe
qRjvFRZOWEzK3VGX8vg3WinFig1yHPjyA91P5/SwPqB/xSUg/xTK2tCkD7K4+HhSkxmz59ha6ybD
KAcNUxuwOgxzQwt11MGA4BeQyukx1y9MxLBju7ZOzq82a8oMC7LHAN1Q/ZcOiV/2FABbffKgAUfg
F24s0d5yNlslql0DUJ3lmkloAQnURWPtsdzbkt+HwqKUaIWc4s5VpSzKCmkqMMRq3f1rBshBiwx1
ZE+5+QXt2bhCPpwoZ6TSrJLc1CHTbA+jB5CEzol922/XGzzqDokvhN5ggcy1Y+TcLYZdlRZjM/AK
aEkGTLTypXgp9rKv/8VUEUe7DvQiMnh5A6HwjSDgw2q5eE7RkLXqWY4b8Nh747TulLN2wL6KLWVz
XwH6C0hBpGxsPg1gA6FBojCWQALsxqkDOkPqzgfrdvVZ+Cg0zE3VuRDHhY9SGtcardhrBP3fi2u9
Pc+TIA7XyJdfVsxTMid/3cFvOoMLmVwQqXa2uaDRE3RgRuyAZeKQ2Y+ExIGqCdNugt3k8wCd1VhF
R7GbCD00vAYAZ7UbXgB2ytqH00AUwm2Ex5bKWMbAA2Fh1IozCjMqaWEbWFnbTLVbS+SlHeVviaYJ
6nXbp/Yuh7MF4JYb1GTluj4a7sY5OwC46foZbd9GF0vhND7OiATyTixlbHAJMmAq9bVUEOjrgbxD
W7LgVbx16WPrgIWEAVgVrH2cxxwHq13XDJc+uAe7r5LqsevBRs250d3yS/s1fnPUojt/eyPfpXKe
cyylRakqSAWqNkCwzoUpe4KNZB/+yW9dLIzTiUQaSNrP2Ej4rRlsSHHm5gfLQ/uhAUy3tHBBJiuQ
uW1g76vi1CNJwGpmtVhVohbtEX0gN3Y8fsGg412baZmAiU60hZyiNMvS0xgQIUjk72wGkhf9h67C
D6rB+Si6DllhAGg1SBTiZACnSM1jpQFguTylQxNIP6+f2LYRv+8e557WkUxpj+7ywCrT3RQH8pqH
dBHs2tbsy+Wi3oLRi6Ji0TVxqViQwl4PaXFEjsRVfgPoqLKnfhxYLtoEFcO9vjSRlfHMK+VKO2DC
v4XWCiazaYApTQWVKYIKuOzNT8WNMQnBf7bKfQCHAIStbSGmNwzOtiWLZlIxQKoNlNXVi76qhd97
5PBn/jBv9uzirlnXmvDi3gzELkRzBo54oUvoBNHs4tZO61E5E0dxWUgk8iXbm3shi7N0dEVnYx6/
JUcm9RDIgI0CjlVbwom56FxOnP/6aLiQyZl6XDVpYyxQI7hp05k9+/gW3DJMIGsHPH9foECb1n4h
j7P2FDgmWdFijQzGb/US14r3ScC4BfaR8zZ06GXj/rpQ9pufPOiFTM7+NamqImpAZqmZftRMQZu9
NHLQdYxWJxWscNP6DdbZxfBMAG2Cj7mwS1B4wplVLDUC9J5W39lVtpej4PqKtm/XCyncmyRNJq1t
c0hJTlb4rpatQ3bi14hoSZz5KeXYaLEM/2mjL3lAlbXA0J8qusC3NeN94zhLKzJprQfjLe86egDD
V/0MOMpoBZ6OA3xLe0Bdog4F+7iRg8ExvQtlS784rWS0ErusaqhGdjAdVMe+kif2dp7CLCAeeGtc
DIXQWySbDmJjEK2Ys73IGKtCN7CvqG2X7pRP3+fJEvWfb+r++wI5ewOhcD4kKkskA+UeGFFVqjiC
PdyMkS/2kDOvtVQUqZcgQtrRPRCodqavhSzPwcAPRJlxkS5yl+soN02zTBCGYYzf8wkJrHZM/bia
H6+vSiBHYw+6C8VYzGpOrbJZg6hqH5eU1k4P8pMYNNfX5WzqAFGQl2NYnoAN/CiniYBqaizQgdX4
KusPpH2+/vtMhz75vvff/8TXIEf2aqbs9xu8ArXnRQUsxYrUaScyJeYFrkniHF8clcg/AdkALol1
X2ZSWKCtKj6x/oTODMVRqmDrbM4HTpNpVn2BpeUYSiumU24JYizR3nF+zwT2VauPcA7znKMPTR1u
6DycQZPTOImZiiqI2z4dMy8Mk0jTAdnwURUGdHD2a9vhKY0yvhulMsHcm3zKbaArNinGGrXyZ6a3
HmYn95KW7oeYnC1lEpwjs9bPx/j+FZw1m9WQ2krdQvET4xgV0yHJ3GIAfCU2miZAyBoMwfW86YMB
845khYrsNI9DswLdtZ1G/LwatoAhB352iFHgUBTKbVr0hRhuYSXaYwu5hphpfSJpmGt3RSww5m0R
ANoAGgYQc/nG/SqyB7Ow4DR6zH8VZHCS4dQMqsDhiqRwep92SZ9jig2Rf1O5s/4EjBS3SIQ9kkzd
PimC+b4YTvsBW4AZc8rE3PenJnb6fXpkSOa4kT1MqhTnZLfsywDY9P51l7Vp1xeC2b9fuN7CNjtt
ojgoBdM5aPpwcxFr9/YOAnxCAWyPhRGLjxKGibRGrsHS+uSYLb8v+UM9vF5fxFZzG/IQ/8jgL5A+
Wkls5bAjVvbLH3LiNWcMa52RQo5XR/4GBOm9jhYWozjU3wzTM9z2B72fKLpAj8IU9uYVffExnG9W
ADiHP/gYlkBAZ/ZBesD3eNK96gGXoXWvr32rdfHD2jkNndcxKSe2dgzVedOZ4fBqIT3HSFUkAh8t
OEp+oqFWs2mgC0xuNSTXtn4rwXtWZP8BgOHDgjiVlFtgCMY9FKYbHyIwESHvmNAHwa5tG9y7xrCl
Xuh9hLYxdJAw74FKvAw8C4A65U60t110f3vJGWMMUI7huyKagty+eS7UgwtEiWwOKMrjvLRbTAsz
J1wi7i0TcJb8R5CED7vJXXRRLZdZocKzaPXLnGMgQT8puQhF6hM5C/rhPkjh/P0895j/HrGdxeCq
h/Kc7vRv2m5+RgXFAWwdamLWMdnN/vpTc38F23fbjb0fJ+dkihxwr7oJ+bQ4TdBIaxAy7QjMWueC
VGtGS7dmQi1ldM6vXnnIgtxl7VTLl/96f/6zHr6HfNIaBqWBU4um0mlLIAYkQ2CMo3PdDAQGrXO+
w6J2rEjMVS1lGM03dnRnkf+fz9D5m03u2ySJcDJ5dLZHNpd+ILHA/4tsii8GW7W1LGuFdVgIZvba
cTxiNP8x/pI84C0rDG62GiQvtZ2vHDSaHmXAQWAzBh1GuzABlN8ArCPMzs3e+IXEmEC7dd5lAAAY
mUDIQ082mJYkx1herivCdobTQkiIQXAVcTHnJoZqtYs6hnZPaP8dvwz3LDMV7wFMgctS+THtRCid
6mbAfyGRcxkAGSdlakMiu7Plr+PjgEdstW+eIg/AHIdhb8wAjdf2FBvKyoQ/f2LAIGxuxR352+dp
Gch1ghYMbKXcZVDlgHQdrYEtHjgDmBQE1h7LhphoHcr89FbUZLNpdhfyuPPUdbWwZjxGAyOZgyi7
K/LHLK4EhvcvRwqaI9uwZVAtcFIG2jSlnWGDe6CP6y7QK8gbGZ4UjjcTGICGZ1G+gHnZT1EswOr/
lsgpESGLoQJUAOuyACVKDc+eJqeSqdsqQHADUkUMDCdZ2wl0d9MzX4jlNMnsIr1vJIjN9vTLEFYh
WtgPxoGlOBNf2PCyaYxAs1UNA7M9n9C41LEE/xm6JtFVpwQJtpUhmz2i7ovJuxgghtKdeHhDJJPz
09K69CmDUISCzmzY0rUmt31O0ECIZ/8zg5KTM4ecel9zexc8xShnxmBFAeTQTEXx5qbyXqyfc+ik
ApxdIU3MbmWX3rH2BW2Xebm7nmdXDaoA/T5oFr1+xlujAqDret91tkMX8Vpa9vY6dZBagZRM9nMf
SD/qK7A4nwcgMATlD0bzOPvZcYKv8Iajgc740mmOUnD9Q7at6uJDOF+xmH3SrxaOn+EvqmhnmL8b
59af/RZsE4kP1jSReosOn7NjS8GMVy5j6YwuBWBLt+Zu3llfRmy2FYAafNn9p5m9D9vNWbKZkZaa
A2Syri7ydbphiKdg/jl3t7YnfDFtr9AAMa4BfkaMonw83MbUk3KZcL8Bwx5YHU3QLZOj0eh2kgbD
STKkiKv0lSqG7inp6plyvzqFvYSjTs7SrIiiCabBn9wYWFD/+hye5U9ZemuScviT5MTmEVYwtLGn
+IEl11D4EheGBOs3uRdj2/S2VbP1Z8V4Wuf6aLTKw3W9FYngPAid8QK3I/YMiCQ3qwCbpYg6Rbav
0Yt94zwDfjmdQYbyZ1JSdRX1bd+0mxWeUVZ/Yd+23/2AtGfth+D44ck2p2myYrXs/zRGhqlZuuXL
vh2c4mXG3JbOGJbDwQRNgALHaORHcEI+t14cmF+uby+zwc8q8/4h3BU0Roud6iM+pOx64JqYR20t
jobdBI1mCdpJRKI4YyF2MYFtAcFDWSzOkHTOmD7MI9juUNa4vqjtGun79vJPnnIurKJYIaoAVNTb
bE5SgFQXSFnOXw1cv1QHZs7lymbyjx8MOHVz30KP8hb9h5Jm544WJ4VTl8VZi7RnPRPBMQr2lH8H
xfB1EV5YeD7W9+pSOgbQwNDA5uXCdM327fmPovDPobXUkHqY4Vvm/NXUXiI8IjNRkUgkg/mCi7tS
7+JongzImJq69IZeewRGxuL29ShIwf6Lxb+vhrsMyQKv3b1l0bWHBbFzemRliKZ4YKx4CyBERHll
oUTuMizHbO4Av/+3j+kgE775Tx8DtRD7ZpFqcDdhF02KqiqwbI3M3jKCWBqzfdLcBoZWBtftTXRu
nBPR+tJCJzXWVuovkZHtBwIGvCn/f0rh/IdmxBZa7GFdOuZ7Jg3INt+oOopcx9YdqmFsWtN0ADyb
PEx1k2VSXi5MB5la7AqKCEJPPTbrkixuBqI+NRc9eEQyOd1o5LnPJ3ZvA6G2AREYozsyi7DApLrm
zuGyA5Dd9RPbjAYvl8lph9mNMx3ZI5Y182YjmnlTn8EpdMDUQjMvqKyEreBbN/mlSE5LVFmqaDlB
5Cg/W3IwLT+ur0n0+5x+dAXiW7mHwle2HDQSDWYi6j4QHBTfzK6U0tjXBEtQerfzrUMVO2CGCnrH
wNBZsP7XDuiLXXvLol/4RGtazJQyn8jGBeJjeiDefJi8PzvK/1Nz0aU0LtqqtEqOOxV7aEyjcux7
BUx80b002EHa2C9VXx5kEgPIE00xU0lsx/w/0q5rx25c2X6RAOXwqrxT5+gXod22lXPW19/Fnnvc
am7Npo8PBvAYaKNLJIvFimslFefyopxanNaelhDYYFnIQB7ZTJKtP4qcymoLWh3Ard2Ej9LUnREk
L9IUeF0+2lrtG8a3KEvtCG2kZl3wjsS98x0rjiEJUvpZX8unnqWSy7hG1HEEpHUBIIMH/Sjtg8Mf
9Hax9It6lpR5GPogJirsDDYBj5kMPEuLx2P8JgRZhMU68M38t4RJEJQiFcJ3Q+1tlEpZEhHTPXuo
jtjCQ/Eu7mUrKz54kFMLmK/eP0yxteaxO+e25iiBX0YYwmX+o+z69WzDWQ2WbJyJ6ZPcyq1PS4Su
e0BeYQ5IRbIHUPPQqdicsQOVxQFSwGHP5Gy2Dq6+gr7XxZLUwqLgK0hqRCYddeCMiYE5HSN6JDOH
KsB7niMwtl42Wdtm+HP59O0WOSkwIgmCBxeETrZyrNGgGVtoKPqRIBlSWCzKru3LhGQhugcQgJ9x
gsjGUtcAGiRdkmQepwYuuXokEzmDx1boLceAQNT9Rxhl8vm8j4Sp4eH0BN/k6D0EASSbrJDYpLPr
uRJC2X2p1wttzj9WJO/TA5maIM2XwPIFfzYrU/gvJ/Z7SXSvfw3EZF4hJxa+cdfxof05PDffk1/F
k+wW+zQyATWr/GBoyeYKMTFmSMBq5kE88fWSJIswtiopX2YYdh44C0Tdp8niSO+lHdpDYl+Wt3lq
K3GUO4K6Oi/MEQlj6uQVdRarqQWfn58uSyG/5ezYVlIoDyQqo06teUgJRXUnN7PT904Xe+H4clkO
azWUDsY5cLXTEptXLZIdLx54LdHy/HpZyGYxG2H87yOilHCRwpbLFHJEIDTcaz7hZVoqJPa6P3Dt
ydacbZ0MkFDAcmu6Rnc6N1wW9zMPo62npVXHQCofvZwfd31zLQWsNv/NyAUjGr+lUc9fx2k18Bj+
h8hl+46tJFL6Pi5VAVJJPIOB1jtCfxsvuSlIbzEv2Vp13xSuNj4Ho18izBgj3coqTHLcMw50U21W
30BdAl5A+0eJViuSQiDYBpxJRirwJAxmlP95KznraKlbMUWArK8VBPR9l2r2pPPvQNO+EwdjNhH8
uMEg7i4vdHudkqGClgr/nXUi1wt6/wI4N1EL+rTeySd4HSz2K5YQyq0c5nqKO9JKEyf3neoM5bMg
uZfXsQUGBJaRz4VQngyfd9oARgIwvSXhDokEP20KX0gSd8geBa61unj2QWZp89WONwAPM+7F8DoA
DDJXiXYxsBjRt5cMOB1BkBVFpls25zoAUrRcTC4nv3P1YHZSYfcsG0qsyrkh+C2E7tuUtS5BixSy
3fns9zlaPuQSg7w1/9SLGGlS29t5kK57yWBk8lhiqbSvJuQFB4QgyS1jFaPDV4j/TZ7r4Jz9lAFB
nfZvgf56+XgZ20m3cSZ13IZzipWKDR+ZgEatAF0pT7NqXpazff8+d5TSIhmwutqiQE6Yh2aPUCc5
TsVD1bscADovi/oXw/opizKsixCr2TjCsMonMtvaaquUkPgnaWfy1F1SF7LJq0CqFqVhAOQUHO3u
FJWBrzSPiXzDC6e+9XhjYqyPdWSUBUXfzVzHRoJIvzzIGIZs1dA0YlZwuBmcyZ+bSBnMQSq6HLMH
8Ge1wdHR6c3NssVPoTkFz/WcnvjgcUlku1N7hpf0ERSc7aYiI1X08ep/5PhXuxkY8lCEAZga+H23
G0+d/x9oC1bucHMjV4KojeyGHvhqQ8G7hnHSUsHWxke+6P7mtFZCqH0UuHmJmgGV2lKNr7lQ9jNt
MA3ub14blZhEHnQnZ6DVRr6gBC0vuMbzZI3T2xKntiTfXr5Ym/sFnmUS34CSlm7czGS9qoUg5OEe
YdAFKHB1+G0o/y5r9ymG7t2MUBHMCuIh/H/WrvZ0Ww3cf7J2uv8HWTty0Gcat5JI2d0hkfRZNHBG
bS+ZffoDhDqOALruKWHd3e0wUdXBNGqAEkml22raqOlmjtgmAi0gt+5/oAWU1u08dh5iOwJfyaO8
dKHUpUURlpFA/ryBuUW2hMgUTLC9oEuB9CiAfA2QA53ZTWbosrrqtzf2c7XkwVtd5WJpa834eF0W
3m6bm7bmLam7U9GccFk1Ny3w72VqPNWLN8TzGHQ9osekBo96HrUPaTzve33+Xo2YT8gjTnQVcWEV
qrfTPCu5lOYkwjxNbRBO2F7jHTzS4Gv6NT8BwrOEV3KK3MrpMjMAeRHqnfYMvBVr+FZ4EuP2b0dJ
wB5BLIGK+BmueT+AJmSSiVbVYBZYTRFm/t9NfgCu4bcwymxyS17wwYDkw5CA9LfKLG5gJe7Jtp1d
yJUIymiCmCYaMhnH+d/PfW4atZUo6oIUgxJlOEYk6oofZXEPHnKzZU3nbMsA4jFQBXA+dJs0eCZn
uKqS5HLTz1xs7ViO98EEQKDLl4D4Nee79imG8nvySpuCpSYpFE714bbbsfp0WcLmfdY+JZCFru6z
WmBIMJVx9Eqc2Y3WgzcKxL41j24jlgqwFkNpmVBEmP0B9gLqRaRZDeUAewks8N4YxqEGX2sBTHMZ
Qx6XF7jppoKdEwzeAsFrpu5zV48FBnBwkUIN7EKG0u2EupCtJk9+jGpph0vJcA82YYuklUTx65aO
STVXuVxPrtGCSbjks8wyuOh5KBtMlAsGiQN4D3HBIZUnO1BFi++AnqL2LxFmCruSOyCL9S0O+b1k
dE6QCXZKmHSkimPszOZ5kAFwFUx+SI1QV1Lp6o5HAQ916hk890nqqpLGoCjZ1K6VCOoqqko0g8IK
zzDfCL+yNvCkWLfqsm0sUN86lw96e98NgDXpOv/hnn3d97CouSCIJJKanp0SRGog3orM1OkiM3nn
voOx1yaDr9NVpVnSo/TWVEcW8s+mWVh9AnVfMXMfplkmQtnSyAKOvj0DxrbruuvLS918G1diqEub
ZhwfZhPE1AbvNajqdHrjDQKAFPXyjhM1D8D2DK3eVJaVSOryAjAjFAuAGiF4iMw83Ne6xFDH7bQE
0Ah4JMENNChTN1XO0HIoqji/EV2khaO5Y2gth84Ezm5sxg/RGxwbW5AJrPtfLe5TMnVjdb4Rmz6B
5KiWXVgLu85fLp/Ytpe4Wpz0VTljXUiNZoKI/wDgBrvGn4C6lzmFVzJCve3D+lwPpYYVprGSnIN+
iGhm4FtkBhvDZyxoSwcJNjJIlQ3wytChA6LJHl0GsB4y2vd6qzp2gala7Sm4AWHtXq5tFRV54O9F
Jmaw/oqmQl+Jp0OKnEs5aYohHvl3Uwskh08SR+1ahlISd5Z+gMFxpaD/RZIQv1I2cuplpQp77KQE
wkpJLcxqSA5F+hI3GL7S92oT7Rc1Z+ztltU0eA0kf7BkBuKyr7qSgb+hKjnoyiROtiYDFi2P/Cot
7vmR1Ue0qZeGjmkAIN0hR04vELSm0xzpOlTFI7NsrbV81x4X6031x0PLUMvNPMBaGNGplbOhRHCV
MKyLAkM0uFWGmmkm+mMru5gstLQOU8dd4izJj6p4Y2gr2bKzc8QRYvJBVHWV3tJcNwAM2XKkejg6
BJUVTKb/oKwAXf4aqLuMI9zMWBkrgdQV7Kvc0McRAsmwRf8WAgYE7g7G+BdHeYocZulhI7kDPQWx
rSiA5gqb+HVrZy5Jm4DLJrcTwN4oS7YxdI4mZE4bxo6QhsdBDa0iNTwF+c7Lm7txRwweLPVAtcer
rXxsxepUqyhMZLnAVRS9wKvcYCd46CVko+ptygEUlUgy18DPp65FX6L1tK6C0Z3eJ1u2kEcSrPwK
f/kZAfOW09CPhkvJ26TSZ/zoWf3p6obFw62EdEEV0YtKXxVRQVSBH0lIlrQgY+qCR1EubE4aTyWn
S26CNKh+TEEarPjZPD0jrnutimTXjJ0T1wjRk+9RlcZWUqT3fTLtxNCwtBZlc60x5UaJTT6vrSaI
4e4pYMFUXAnMmnKiWeC+grr2Tl0sSMGPeuJk0ZjvOr66k3qpMnslPapStK+gdI425j+VrJKsHupn
jYkQedGUy+/I/WlmnZS3tWCMZpjKMRACCWF82PmLEflapXtzoiAEEG/1MTxmQvJcVcJiiuAQFcrG
VorRiVPdHxLRrjvwlGb4kDyWnbGvTsFkNgl/e1mvNszgl/2mrEWAOp00kld5RrevMtzAYwDMAgc6
vzuGoC3NwvQMeEY1ASxpdIygK6U8TtqA/GTCJzs9LLJDJRvfxCxDF6w+KqbYj/y+nyTMthkIWJIy
aKykClEhBaNxw0k9WtqB1FANBhzOeijMKGi+z1kfOmCuUp7qEay1ifBoxJhbTJbolFfCISiBDMmj
vcySF/WI1iVfypVHI9QBotX7bcw9FLmsvclyqu6kKM4hGiwsaTg/SLV2lHLpoY3H1Ix0HvS0g9pb
edDMt4bSCg6yKZWljKMDrwZGdUm4fc7V/tKUt9w0YP5JH1sbGUz8Iw5obt1wY2iprWZoo+jKwFRA
mOfFERAA2xHEx0s620U55g4olcVfeVwXV2o8+dJYla6Ut/jVyfvlAxHPHRiwGmrosgHyK1CqNOro
JZDvSjwX8CAIvmvjJ2XB7dAKC3TQOfcoFnc6uFoLYTZb4RdXLn4QuGN+HBpwtnaBlebRqZaBP11j
hLNAH2IBEuKhjaxUn17zNn+4/LHnavr1W4lyrcyfARZhBeS2vMth7BGBGjJVfFS6HXDzLgvaoBuA
XRd4mcB28aAGoyQlWqvNahRjJEkfHCXSTCCagob5oU8LW+wra8kqM8rCa6Ppb/joNhtUsxo1M+hv
W2PHazk0QXMlHpERSDOsyx+3dWKoikoEdwVfR6f4F0EMpqDOAGIG2jaAtAEagtGJvClBRN8VNkGU
JIMy/3wJ7IGJzwUXf9hdhhGkCUhErD0mv+Wro4DYQ8NDin4B+Hs05ETYNxJ69nrxY/aHtHpG2Ykf
0dg1OaWLQjp4YgqGr3AeNH4VKX5VoLLuslBOB9HFM2ppSmVXIHgCXD3jhDbF6DIeaswc85ikoMR0
SZXPOS9ifmGxFoxvaXPodELN2kESpp3toEGQUnVB0ZAQ/yonyuUqrtoJywGVpcl9D3ZkrAhmLkHk
xir4bDRAYPM+pdGDPIpRZElZQlr9S/6lT0CpDGwN8mDGBjxxH7QKrFbAj7HKC0ukh3nA2ZwH0wKh
YSX4ZaBYPBwrhHdOJ9aOnj3VAZoCS28BoxIfFe4cR1bDAzO7FszO8OZqFwmggZcWkE7nZrpwplFJ
ds5P5jJedUYhWTkHZzGVfHV804Ri37fVbHax6kZ5XZiTkt1Vdfe6xIGt5KAwYFbkz0NxFOrA3wsH
VgBoKmKDr2coLsGQ8LmYeJ0bfMsemp1stZ6WWEJuwv164t3uDkOztsLKAZw3OVKCKSVVgm7QBaGF
4GAfoNcf3DTBDuHkrvcmX7PUG+VUvYlm7s6iWd6IJpi8mZ2e/7J6hArIGOrymZ2V6jJL5jlLQOqS
PRQlUPwEW/GBzFg5iic4RWoOV0Q0Kw1xHox9rP63YLpJYQrjcubnLvFSlBg8wviYngo/8A0PtueZ
Ncx1ZlA/pCEeI4+JeIaPVDTjNPZllHp6/yZOr3Ims0wBUZMv94SSQD3ji1FxmZpCQmO3OtB+BV+3
G0AMY0IgeP6DjsMzE0fJo0zPFGGYR4/1xEOG+SU6on0lNUtLfdWPYGht7dKOERowx0XPnoyvUlWq
UlWCHE2sDY5I/We0XPCTD6S9cgfG+mtmFM3YVfqJUpRa6EtFDBDLCi4h/JZfgRB3i053Z/ZBoHL5
YSd7duEMVfI1K/eGD3gtLaQp8ZS2ri1OLWMTNje2eqM5ahhfMUdDu1Y5FeR9YOq5LJvoxyXZlDXQ
4DN3S7IkXjYaboTJxoVAkyk6HLpACG5btTsFffp+WShDiVRybVYLDpFDSBoFSoS0ewzm98ji5j4y
hyq2LgvavH+KxgNiWRHwBxWya6O8jJGGnW0Gww50x8gW57KE8ywEUc2ViLMLmPBxkvbEks0ON5AR
DLs4cCe8XFayhwv1VzZlJZC6gaA7lHMlChJPT4K3Mg5vdCmyGYvaPCDwQYiyjmQ/PMGvB1QbQ2oI
C8wzQZUo78LZ1nJXOQy+4LVHRC7KZA537Cmxbev8KZcelVzKQan5vkDE7up7AJcfSs1pXTJwwO3a
0ua/XV7npnqsxFHp8Cma5CICepwnz0DzV3N7SRjNacwVUXc7iZAM0JYh9rIdOI5BiRDZ7/lucYAb
6zHJS4g6n11mhEpAPwIP4dm4mFglPYhTltjT7kenvmrRTg/Ubaf5HnryTWsH7wXMl5ibyHpc3khx
04ysJFO1i7lVs3DgkWohQFDtVf84PYeP4k65DT3B5xwZPDutW4KlnFQhQ6vzmlN4jYH75SY55s99
yVLgzQcDLTeGqqm6dD5JkmmhGvPo4O733XHZCX4AaIXenp6AHmb9AfbJpiat5JGfryxasyCBHclY
P5nZqPcEtolzGgfYs0eVoAvALWeYtvP2BWJ4ViLJHV6JFEcjTQGmBGomk+RbBdMITRkYyKXL7aSb
y+d7nlamhFHn22qRkgcB1pdAjXu0l40u4KhM9Ekw3qNt93S1LMpkC72uJLzaxN4YgfYqPtTfcIBH
/Q1qdCVWcGwWB3iwpd09FWB7vsJ0IMhMeo2h0FsGUESgDVIapCFBEf51cwupSDqDE2Ov5q8r/m4a
HwVWBuY8rsKermVQpgHw4CJn8Lit0n14R/By6tNgzkhIYtKStxOn+smCKdzc3LVIcm1WOoMpnD5o
QyGGtyiOdq+acIBvOat8GQ6pBabQ+pg8C/vqjvBulIdyNovJNOzGvaxNrM2lLkuo6RM8HbzKYyaC
GUfOfLXnrEEtvMtytozSerXUDckDaQQkLh97QIWw8+Ekjb+MHESY2X6A908AjC/LOydto06UuiV5
VYD7IoLVmffqXj8JN/O+fcP4mIvsuaOHKE70NkDnj+KBGaSz1kpdm3GIyqTIcLKk+WfaLYf5tfAr
XzYJlX1jobmczIhamcdq/jiHN6AWTTlASVUr0pCFgQta8qPkxgckdGz0uGZgPCO2PnKCO1YYd96I
QAmlHBRNxfB6N8IepY3ZhF7YmiD/fIpvc0tpLNlUTcJtP4NKKgfaSObwgKxgLXzL5K+0i44kk0Ib
ynGBiSg79K69qh2rCXbTd1hLoIyQkMt6XIUwEMJ164S+5Gt32WHZE55Dg8mqyFoOZY1KKQ+nXokD
twxaK1UAolj8t50qX8+Mzi4aCSejGivDFZJBdd4O10p+jyqJI2s/L9/D8wZDShJlYMZyTJHBxMap
pwJDaum+88VduAMd5s/4sXfTB3IlIqfxxgPwWpUbg7FS6SxBR30AZXmGOhRQL8AHEHijYVdetR+j
2cW1+qo484u0j28KPzyB3tUKH0rQCGRO76uAadPul1fjnnswdvLd5U3Z8g3XykTZprFbNCnqdLgL
mKo2Q0XZxWFhA8gOtPDxU6VF95flkRtI+6JreZRBaiY08ipJkXx4DAQiWfEiv/FY0RDrFTUo84O+
ulSKpwHpLGw1ySar421zGF3OUyw4CoQ4FxzXl9d23iBMnS9lfnQUpiJ0B8Ve/AsEUnt+L1oy5rEC
FElbl3vrnOQNM/g+z3JLNp2+z11FIeHrA662s1pKCe6Qdk2YKBZf3RGAPd2tPBZMLVMWZX5UI5Xk
uMDzadw3O8KXqV2RoYIRCMrM5+uydmK+/eu6JFmMY06SiP+8wDfBbtYWcdklpHecyNUs8Loh/yu5
bEqDTUUVRF7EpKyon82ztuhGHmsDogkrTe2puw9yYp/le23a15UY6v4FkzLxUYOTy5fMnquXnP9+
WSk3vaqVAOrCaXqeTVoCnVxC7QZDsxYQa22AsV+Wsv0orcRQ9w19TxroEwJi2ga0CHwwCzr/5E/Z
PdrbDutKGnXRliKV0mAmr9Kv8G0KnfyJu252kYVc8UmHl9HbgmPcxscIiX5M29wSKnAWvfOmbn5+
A/3Qp5wxFmmGjdX5ylbE+xSUyt0yA17t55AwDnHbhVwJoy6dppZtEdQwZ6NV69YH4XntqIKrOARm
A90JjVd49SE7Vd/YLs22XVtJp67hFBnL0BvYbn0yW2eygf6yI0P5A4m7AMy67Ge7+wPySMbloF0D
MZKyoBggt847vzBGu8ifL+vttse4WhrlEygynxk12gsQLqve/AQP5F5+AsepF560Uw9Ojqvi+wSs
g8xPnFqwYuasPrngZw/i6gMon0AZ8PoKAtaY7AIPUw+k4nEgk9kyDDh/LPbJ/g9OlJzYJamU2QnL
uG8SFdd1nB2YtxPnzNf6dbmb7dKN9sweKdYiKSPUgIqcb2aEIZgXlmewJQ0/wPwAPtvE1h/q0MFI
XLWYiakHTIrFcxg78iivNpiyTGqHZJ6k454SYILMzmvscfMQAVmzQIfrofHB0ja7vF3tObs9ANfd
C0B3m1nNqWYo22ZSeP0plNlCNYiPxhrbQPKnxY/2Fgh6VnwkCEqpgLIWMxl02UaBivHr+xmE48AF
cIQQ/hHklPGuep/wf9lpMQcWKxapBxV/xDZGdvXfFQwTxpRkrWwaIctJqhgEzXcYOnDzkwho0X8y
boVqqnBOFFKZZmrbppv9+8Rl2mvQBS1XAUcEnIar6dh7pAye7zgPNJc44Mv2g3GkAL74us6sbfJ8
FLHD2S67Ge9Qp3EIo3cKeYUTOcYPhrzLF1fmKXulNbkwhR38hdaRXHBZZPbgqxE6tUFS4xgyk8Li
vCHoy/UB2MDXBdaC3ORqS2hGnnhrOgKx6jBfx+jKENHUiNUab7IJaFgfwDf2VIPlwuweQ1CGmf3C
PNnLvgxms6hvyfRSkEnmZggLcxgmMwsg8b+HEaSWTFmrsg9rxKRx4s0C4ncsLHzJ0xfGQV72LzFo
+nUtE+b7Zz1BfkS4b47tVbIT98NOQf0SDsU1/wJAHy97I/m+0WfR1DDcJzSPfpUtROrcVSDegW+r
7gGze13uo8hsr4hPDYO0G+E+ZbdSY84PlRc4+rfqkZXQZTiMaI75+g2piHdPXaDIYTved0p/kgL9
qUziq6ZsErNsuu9aLiCnu+zCqkWhQBx/qbP83/fMfD3rj2hnlfpUynEMa2IhMR6T30k+AtJvzS/C
FlGdmOEM4/J+7MlKGLwYlCZ0FAVJTNFXAJkzw1Nr/4PrbIeVzWLhZe4yZZ7apiglFa2tXnLUrrtd
5pIeHe7b5BA4ZabhZa2PMk5dKyhVMuFMSUO7BHSsCa3eyRPnNV52ylmml/y28ydGAUURuhXVM4QZ
uU/DZtaxNtnrdpIffhNvlqvFGxySxpkPdWCxXP5/2c5PkdQC06mWgp5Y++j4DzBVaY03/1DF/0FT
xbaJ+JRGmd6+FzIxikgDANwFYC8gixHC3nVoUXO65/C2LBEB866CnJVcOYHwNiQOw0ptn+jnJ1AW
F02cUpKQKFi9DbwW0ffkC7cLOEcaq7KY6O9EGy+dKGV4szAscvRzIDNfmuUVkJCATZub4XFG64El
+hg/yk2RUYplaRFlh5uokDC0Ci0q1dIEChN4BV8Zm7jt/X5uImVupVQZRoOHiw98Uyd8QnPVAzE0
0rfiqXdVk1CEoQjAqs1te0G/pdLNMWq/iFqWILMnoGmfQOlHYGTysqf2pkJu2ry8xs1Kryiik1uX
MeNwBiWjzFKj6oZGLmP1IDuTPz3IVmWjUwUo+oR0oj2C6sIDZYF4H1zLbuJwKCXxvEloBDJrZpJ+
bfoKnx9Eh+ecEWhCDNA8T0ZltzxMsVnftV4ArqjiLeX2Nah03NwuPFYNYjtUXwmmPN9Iy/Va0D92
AhgBnG4Sn/AdTGMWGueOhLwezd9glKxOTPu7eX9WosltXr0vYYrczpgb8NVQxwIcAoCgnqW7zhRf
MGsDkneNVeDfbNhbHTsdoSeYl+LaityexhQ93UteDRdOjA0QzEcjs2uUucVD/8x0gzeVe7VSyhBn
c9AU4wy5wQlN1ZZghk5zME7tjvf/qsgtgh6BBxwI8oF0g3UdxM3YkBTdxztziD3uhKEwUgr1L1+i
7ZrZShJlbflCb+QpQX9NNxRWtcS9pWMkDUZfjlw5TE5oTOlMDlPNU80BU01AK36sH7gwfDGW9GEJ
gticloS3Ln/WpoVcfRVlleNa7wU+rmBIqvy9k9GatfTa82UZm0/dSgZlhSVBTAHngZabSXtE9iwW
vgnhTSCoZpBZQHkFJw8rV7/5siG1qwBgGmACdIDaRGNY8D2u6bgn9UnCtEGCGc0r7eQby+PeXN5K
GHUxA1Gfk1hLYYy84Uh6QHp3PIo+y8HcPKmVGMrbSzt5AQobHpqRX8xJR1sEf3f5nLZVdCWCungV
SueqNOKJ7mxxH/oFyEHin8X3/mWxmiv5gBkqHqMPJkMqa2GUJwRaPL4sEhg2xYyvPsoAHjwhdNWZ
8YBSdoFJ3ozVfrltyFdLpW5j08vRiPl9UujQHwEL52vPIE7HoOZHdu5By51xl97/EYDn5uO1Ek1d
OUFIy0GsSVXOXEiNtyCtAtbihQ8AaiOJDFdleHqbPspKInUBk1YOFAU8C17fg7F13GvgeFsIWH/E
QmlgrY3yhjo9jzECAklz2yHOA5pLzjmSzihIMKTQ4aUYFFNdDHggYh0Hxv0Y5m+8xrIhDLWkg0e1
HIqxSkI0ee7jJ3VfuQCpKe33dEc6dXKQaeXfGReBtSzKkACVROqAwgCrBeqYAeU3qTPVGw28irM9
PRIcj5k5/slQjY8U2MqrkINoCWceVx4D2VYZP3SYiGsqyRViptO2+ax/auFHVXclipOTrAg6JEXG
8a1Rj7p028qnzvDxqN2Fwx3GCAWzqq44gRFLsraV/HwlNw+boJMrLFEKrqfxKW13yfjKODpyNGfB
jfJB04o5J2BWfZUR1ygpLkDO9uTbGZSYJJRCB6Sd73Q3vWY9ONsL+i2MHs4R6r4RObA+e2r+K0pG
G4Q0TiGx3L9t/f+UQrm6bS/kGDoi2warz43HtmJs2nZ55nPTNErfjXroot4gvtcpfCp2mB8HHZe8
C9/UfeEmyDWCALMDrgt5BeBUe9yP/+3U6PH1ZFKblCfl08HFKKTslN4HFxaICeHGs8EV/uV9/dxS
suUrTTTSvg0EBSWC4NEAXPwT7yjH9jGwxR/A58EyeXB9jrzJDB0Y2qlRN0Dv86QFGDdZp9RbvNPc
R24NP/7e8HKXTMh5lzeWpaDU4zqpmZKnfInAoe5ru8eogW1o1bdFZRpp1sqotzTmEq7XgOXwdzkb
1rqod7TpSjQtDMpHHAwiU050CG8S96QjBBbQdBYKwFRh7iZZwwXbolG2pSmTKtBnchHnK52XAMFb
2nn/Ui2vecOaN91urfm8kzS6eAyOuiCpsKGjZVxLrvhIVhhb6BpV0bA0+yhXMiKQ7SrLSiRlaGIj
GKZpykjVoxW8uevMAHMAERi8c9kZmvdCBeIfM0XNMG86bXxSuCpAbkPrxDsZL1oeSM1blNBG2D1h
ItDBPfy7hC14D0WwH6rgzKS0VY2lhW8aGG4SKRR2cR/Y01309oY0yb4b/2pfV9IobeXjRe5b4uIS
dwL5GvTiQ7JZPX1Qd+zi58uXfvscV/IoPW3HjO/4AO4LmQeIXpEgAHPNiGKHhK677NGwL8vbvIyf
4ui5kWBUMkVdsLwZQyr8MRCOqsbCVts0L6oKYj0ghgLKhYq5uCltwqZLSGcGYY8UzOmA0ipKgGi4
t5nNV9sr+pRGPQ9hl8RDl8O8IBB6Gx3O7G9TB6Os0wz4ycgnYPuGvbAgqLYLRqtFks9avUptO1Tl
QLp7JGSiSYdZ/wjHUwHv23fSJj4i+iOlquIxUy1tJ95pu2iv/FVCE0NbksgjXj9HqQI+bzDyqEQm
u9lpkVYrLRldWejtObC6sjbzWpImEbARHuQQdKM/kGaReQGH+cfF4HqLy13Jz70agxTC2+QtCzDz
I+cPJmC31GktmLI5uaZNXN/OiadWFsF0QeLnBrwervpC3BvWK7xpyyUNxCoYuQc2hUxdyHri9Djj
BdIm2RwxcBvfkZZUwJkKV8XTfAzf2Y11m0MjK5kKVfkjCZkxBtcYqkT9E0kV87tyJ5y4vyoXrwVR
r4bepei1VVE/qYLZHMbEbOWnpHy7bGNYW6hQJzbrlRAoEhLNnK/hOVRJSGagDpXvEl8+NCfDZvKj
kB2in/v1wiib0w9ZJPUJhsRHS0ftK96LNxrGo9Nrln5s+t9rSZS90WotGdIYZ/UPvUBEGnZeBcF6
mL+Fe+IJx4pTvNVu4QVvI9p5WDQfzN2lLE+vRIDlmHSioBr6hlqrnT2p/JjaIqyT6X0076PHy0e6
9e5LcJMAXYmWHFmg3mCgxqdCEZDZTaUCmsCbDp7UyxK2/LW1BOrdBVThlBUFJORFZIZ8Z6LK58zA
DpKM2lSqn5elfXzwmb6sFkTd8nSe1Sqrk9Q71Y68R2HWR6dw/FBj6oQwqheeMJqzZqIIE36/LHqz
fQQbqQuAMpBVjaaFGcW+jrpixKitLYHQOd2XbzFyk6gPZ3YCFvTMVEKzcdSX2vhgkhP99hB3Vsmb
zGao7WP9/BQq5Chyo0YmA7qct8e0fZsk1cn4Y5s+zznwKjoAOddHpBsWTjHzprNmIzCNKP0bl2u9
IZRyLaIijS1AwzwerX4vpFMWSSM/Pk4RSrmEiIWFG719h1dHQCmbEmtt1y5QNtlL74x3FKX6twW+
ZeSKO/heV0Nj8m5pR3v5IJygi6zHlPkBlPoBDglWGPYXRmSy+xbcMzqIfncq8SKe0RzvjG72FoIp
5iXxm0ctMZmYzoyjp4uBAuCh0nDCSzC4gw0kMJJ+0V81wmH1Oh477y/nMFfnbFCPz1jFaLwbseuq
0e4r6WZC62gC8KeZc0vwwk3Ve9beRNiImK/ty5du23v5PHGaiEKQADdYoxCA5eZXJGeS1mb6rfzZ
HVpUP8GjbpeDCx4oVhZBYu0z9TBpfSz2bYhFh0+kYwG43anNo+dvJL1ivI4KC7E58WtyVwPSh/Oj
U/VY3JZoN8IsmiveRafikT/IPtAr/6AxkLwV52bwtwEwyNevvNhuHkSl5wDykRXXIOgRJngES8Qw
7VvZ0vW5Uw9WrLZtrlXYAq26npfvcvrcAvlemV4ZZ8xaDGXN8k4d+ELEGXeucT8cMUNuxo+GhRdr
sUhrZWA1LgvddLP/Zb04yniFsQwQfGCqwZSgh8EGQIyZ7gxPRPt5yBxlJnbp0nFRdmvEVGpYa3Hq
FVz2KgEpTwLAYqPKV1HdAB1uLI9SYbwwtpVo6CWhlK2qBDWMkxiWojg2R8JyitEdzMoLFrk1bDMh
Xpan0x26SPUl0wBGF1KyT5E/uYnv5H14Jbgi6LVB15GZ4s2IGKe/R1PereFN6An/A5+c9RmUtUrr
PNXnCtrE76fBzOGUD0hzoP8dyL/g+JsPLFOxmQr4VCWdbtJtFzVWqhwbrZjNEQ3CEEkAhzkgEP9R
ZpW505RtStG5IkszBHY2GIHQRLVDvFMfZFAaRpZam/BG0LobXGu3GDToGix/cUhIy1r5ZQOh0x28
0Oj6/zi7suW6dWP7RawiCRIkXznuQdLWaFl+YXnkPM/8+rugc3NMQYzgOJWTSpUT9wYIdDe6V68V
R5GMO5SuXqQ2QV5VhzoFna3xN/WP7R5zvqgKJW1VGAlJ2TxG6a96uaTAvH98Y4T7yjmimLSV3JRI
aObvo2sG5snyq1MLquqfrWknJ8kB26tlL1eVq3bOfI2y2WEo7UisesjO6H+/uqbMOaeqW4t6ZujK
BVo3io1KfcDw7flJ/EwXpDQgdXsbShIySkorvx4mDVN+YBnLUBvsUfEBJG/0itsRpPqZ23UOPXSM
hVk4N/Kx/wdb8dtfMBSGPEOrgm274kt2cwIfmkMBdddPwyOjYBBPjQhM8j3VWbLWOK3r0I+Tr5mZ
2x3xjOFOcJzUj78i31OdKe2YRD0LMf3R+DZktgEaN4wPsDQxve+ORrB6/S906E6Yo5yeMyQSohnu
V6ahD44SD9SN+p5kGQing7AzIRQwXC+LZEukvFRtfS4NyCeuxiPgrk/ykB7Hvve71gp6Sz/JBWYu
K3qwYtPTreoLhEyDBNFKpcsZFPWuSTHskqKdM4VXfUUDuZudrF11u6bjsRwXL0whM0L66zYpvsXE
coAADSapO7ZDFVTIkdNR/gycXdB3jW8UU5CW1NXr8hyb+O7lcBk67agW2VkbQqD04dGIeabacCc3
YLOeo/iuyg2XLGDPVcih7QtXG4w7EEsGNFEDY+oDk9TfIBlyO0Yk+PjTCtJS8zUkbPKvCVimVitw
QTsP1CSPEwJMUEC8Vv2e3yyueahveqcMRE9QoVku7aMR7azOeo00SP7v+2NnE3AWaZj66dzmqNrj
T3Ej7+NMGHyMb68nZvQhEFlhrUM6NXatxNe6VIjwBx9nSObryjcbGlG1a2uWPLSudRkatGO6r5SV
aFyQhVzM79WV6uc3Gnojovlq5l0+uiCcryVTn1dx8poIRocuGEH8wsa4RfUnQax8hehsFpivq6Z3
KhYYJrNn4q2wFB5RPgvpzv5LheQ/TwNUK95+rqyVukVh/lwLBnCcHrOT+hJ5yxNrMYGxwmuOxLFq
VPRF2YDgnLwGms0Kmyav6moBbdcyFX41BaSfXMG1E+R2vHpmbRmkhlwTe5SBhR1NrBSDm5odM5kA
xpIjKrSIMoLXbsJmTVmq4mFSYjMnB8zy5hc8RL7Vn9fPrHGQ+sZ9E0z3TJIeklmGmxYgoGoeC1/Y
vhPkA68/c/MzSJq0RWnijOqYDUZt0p9x51enuBVfh9eo9MF9eC2DbWxZWmaRbMYeyycUKe3uSXK+
L77pp3eiKyFKnHk4agLFs7zJsKzRZxpkXnTqbeWuxyAwyqHu8Cz6nIJHn6lyCZ7Zj0OnDDDISKy6
e6Yvi8GvzAZTbzA9i9jKmOf4aCc5zzJIZVZNEqxF4eCloAFv0sRpF8C1DdTjwlaQvgq3k8vkqJF2
s8UcNWuBAvumASk/2wMKonh1GYCFClO3/StvqDoEgKDQw7Pp58RgktJILqRcts3qmjSCkYb/4s1+
W2C/YHMaI1UKdWSH7Ij0x9G01wT9ssgzXaVGcqo7qdfeZZdGsacDERHJ7ieJv21zga/LZyWlJatL
5F9aek3ka5o/CjyaaAe5E1kmU0+Rx7CnXHSf35Y+JMCO8pG9j/tgeIZiqCh12Y+0v1fFncqokJSy
YD5UtxeH3fDii3Sv3oaH8ST74BoCGhwFFzjTRYS+3u+AmL9Ncwe0TtBI0MAk/1ohSByjstkwx2uI
z50Mj/VbJmQjApCJtpgLiKlVFIXG0vCh+Vqus7PIrfPxVxRY4OdT5kUnrWbgomfJBBEDU/00aSJE
vcgGV9YoFJQ0apbHx+httMq1kn/7eBG7eC3y++vwJK1LtZhVyyrLWhAd+qvlNLqMbZfc0wdy6o7r
dR0ID+N+VvTviaBcJSONqzUiDXIG6TADlpz7y3gYXuSXsLY7lFcbf/mmGx5UywYhQHPXO1uaAgCj
RoGb545FXkVxZ04Vo+8Jg9gZY7zwjfvqmtEVvI6xfy8BAJAmYWl590v+NsxX8MuCqfGFoACNZ0wZ
dxoYL0ry4+OPKbLBnZZGkTvahBYmWIz1ICXFUZ8FfmQ3bd6sgj1+N445WzOqDnFoQY6XnZL+oAfU
l4WkMvshe2OHOyFNmRRzHgIvtZyar4a/HqaXGSItutM8/EEpYjfB3Fhj+7pZ1UhpUfcU3wYis17h
RV74KB9RtAQuHzNH7ir4TPtnEPz2mAqRoXfA+eKYJhFZux5HQQeNZg60G9gR62Hxq1g6SLHgkbXr
+a3f1jj3q0Fqck0rTL/oOaQbGigtgJDYegCTWIrhLvMMLqTFrttQSOG9v6u/DXNXTZ/qmpIGMyPr
pTyqnxRWoGSkIDFQhCzSCAfXdt3K75XyDnkNVQXT/h2mL8OTBjD7fKhSuzds7YX+CP3eWzE03Jpe
+iSa5N1NGTaG+XvX6/E4M5bYWPpGU0CMql/6KtJK2o+jGyvc3euKrsnaHsdGuTAMU+kmp+xauxgB
2042gxgLLrtoWdwlTIomWeQUBnULvPXdg1790qgAfrZ3OkECoRGMQAPGwzNZk16S0dkHj3DZyMEw
YQq68gelPEMv+VRSAmUZy//YSe5GvK1J7kKAD8KYJjakZo6gemLF8/aSnMaz5ZC7wR0/rZ/E76u9
o6kxLJYhI182eMm7KS7zOO1wF5rauKF4MttNAhUWnU5niKsJhgH2nLQGUW6m9oKpP35Pe5OkjVa2
rBeSgSRQOxZH4sUnUQll73hoYOo1IDFOZI1yiTJaQQBfqoDR1uQ+z176+RvePqLXze752BhhG7tx
zUsWz+WIjhYoDxmEFXRtmW02wM4V18k1A89Xx3V1QM/vI4UR1qjZleLfchowNDooiaHfxc/Y6WCw
VyUZqatuzg8D7VN7HlrZj63QdOvWitx8pmh7ZJNDQwXntfIjAsY6Wv4UnNnd87P5IdzdXxqtp0YF
wBTL0jAb19yVD6CjuU2fsyvFUbwxCNHJNO1ecz+2vJdSbHeA8wF91E66tdRIQKUL6RM7tYQPWJEJ
9uebT9z1qOaqBUwwpkMm7otmP0kd+cd6Upz0ACDmYyxKQXfP7mY/ubMbFSsdJQlBMRmAFxlSAL9+
EfoXI1zbvePOrjRRkma0QViwTn1suDNo9EPlb96rcJ9ENwH3UgnPb0P7KNH7GZyctQQGKv1LVlu2
ajx+fAx2E7KtFW4tXR5KjdnDSnjNXo9qY7PZHz0gXg9lOVeE+dmtAGztcTkS5NnzwiwxzqFB+Nd+
HZzxQZPnqBfzcXaao3bILgMKtn/zbIRspgLaAY1FJe68y6VCewCn4Dtz40mRy6s+jnKRU9s98Rsj
3Ik3RuiXqVEEHAd69CvY6MjBupcvbLi+d9Tn3BFqSu46MnhkaOOCS0zmnz2j1SVGA26TYIGmJBs3
b36yFw9U0gC6FFXAdgGy2m9r/FsnDDWtiJoYMiPr6qYGdPeKe3WOQE8tozCVONBfCzR97IEcFHmT
3XixMc2lYkBXhF3Xs1nv1PCbWantuVJv82zW7W7SS5so+aUpiCDH3nMnOqhvmHoZpe/IwtSaWLUx
WUh1l9bOymeordmjfvfxHdyLAToo2yGUBnUyzFdwfpKkZdvGKOH0lX6kwxdrHJwk/t5bIszq3vHc
GuKCTR4Zcl73MLRQxFwJxcSqcz5ey25Pa2uDu2fJuBpTVyFmp5hIhuToN+NbesnQS2M629MDRTR7
mIRIvt3vtNlC7uIpI+AEdYZyimJd1vgm0qmtSwfB0vaedzo8COQqMFSB/3j7naCLLrX5AAR8fBxR
3ss6m5FNKs/J9XKhDygy5LZ5yO+kl/XlY8sCw3x7e1liMJswgIgBWjpDh5katqefSN0OiSZY5u5W
/l4l3+auU1SGZ1ZUhzj9qR7Hx6iuD2m+CN4gu40JBDe4LqhdQOmGCwSFFsnWmsJOekVPQ7AeCgcT
w3Z+/wfzUnvOA44fjFoWrrLMD03EpiWDtALHAyJQflTYDQjFxgOT7up802Zs1ssz5qJdcbzbpfbW
NdOAZBrGnyHpwx2aBh3JmHUNxu/rRTspAB7a2VkBLC4G4ZUeyG587j9FL9bra+8PaiB7EULXdQoR
RoXqCo9zrowlX5MFb1hWGCu89LJGNrlbfBW4WuVlFs3C7J7VjTkunzDncTYlFiLUAPSKB+VcX5mn
4sAwVCRQDJcRmCWuhRKF//El2XVuG8PceerlAhpAjYaqLfSgMvOrPgvc9N7ra7uR7JBt0tmCxMsA
oHboa4ASMZokxtmdn0QZ7G45QKdQMmKy2ECnc+GgrkkflRJuO3sSFHfKmTEsmA/jJwb0C73qoN5/
vHNCi1xcIFRvwNwPxE7zi4knl26DWeLWi4L113RMPUvMJ8OiAP/+2q6RixKhtTQq0KgMH6D4iouu
wW39jU1qsl491DVFQs27tQHQsVkIsOhKvNPvK8KhWPDcRRv0roRWIPj0CsdiFMzhITqOqCCB8+Sn
CN29eyRN1D4MChcAUT3uxFg1LXLo7QaV8qVN77pFJEW/70Q3FrjbJrNhZZPFPRW0sSADN8CpZNr0
MypHQmTFLu2IvjHG3bDVLNNhkrAc1pAEkO0AHIJXInu3wPKggekcQnqnPxFB3O3bby1zV0/Sslwn
UJHFlcCsu+o1gUogDG9rk5Oh8IjcgkBKtHjAfAao2Lz2ux5jABZMiY7wdu6Gks0mcP68VrQGnMEs
bB2V2JU9KAVcJ5CkYUPUoR2esyNY0xzr2P4dSeNmFwxuPC1XFmuJGAK484AAdoZgPH+ndvXYA+Is
AprtbjmVUdFSdCS/hB/3LVHGWi0NJyv5NftZFRg+Q04+5SlGqxinduLjcV0Dg6t9rn+tjnXCvA4m
PP+G/WX7M7gvP5K5D5sSA0LydN8VeAdDUb2Pf2ZjaAuc4F7g2lriPqxqZSVEJZDqLydWrSj9XPVC
YmMMyvjGpLFCzEABdhtJjgxqUoEL3jtVG+P8PHCXkFQyMywznAd7nCGMK99EBFIf42BHOeRGl8e/
Wa6q4cNCNllFcvTWNyX5qGmDjMJThanK+GvaUk/pawxbebNyGKoSejgANV0V4MUbO83Wm0/D9Kmc
noyysOkglI7Zc5WIef/+HM6RNWsv1TM6FyhDDLkNcuQ7QFZZM7mD/lo4BvOXGGpAH+8B+zv5ILS1
yfmzsujGWCoKPE7qlwHiSnpb+XUGhfOy+YvUYWuJO8UGLeslzQgSeEW5qc3mnAzaTVrqronP40xU
+2UUrQ/EvcDu7mtsa5g71GGF0rzewlv9M0YPmPPB8KTIBsDpFAK4z3h5OsOmTx/v7C52ZWOXn6RV
l5K0aQrvoT/MPhO0QU9K74Dtku4YJVZ1CFfR/RV8TZ1LmzQCYJe6ogHco/SfvnS2sroL2AWDhJHk
31g/68oBTVAe/BUMabtYLn3Sk2Fp5SpjJS3FZzUYkKcHJKhvanRvRAFIcFH4OpaeJGkH0XO02PX7
un62wk+CT8d+7ftbAUF1QqiB8jiXmiVWRsMWtYcgzF0MS12xkQvLkSUku5VbC1kp97JqihHv/5hj
691k1Z3ULGDDguwOQ1WXl/6gnNB4Pot6Grt1zq0dzt9BT3VBVSBlSnLsIw1BeokwCU394vIHR2LX
n29WxbmzgqmbxRSHMTLQihpHuy6cEHM0J+bQTNs6aZWNaU5wfcYYxWa96I+/4v4p+b2rnGsjgxmb
oVRlYEZ8kZWrZRVUwP/LBf9tgPNoGZIRhcTorLMyz9q5eeRGCRLC/lBdAdab/4BcgaCjKDopnC+z
pkZqZwkVXGVsT6Nyr4YneTgv2uy2hu5YZWnHUy0IEbv7yLr5FgEZ+TtZxYxEljFreDa0yddWfokz
wW0T/f2c64hA4dTLA1LqzHoIIxTcpfuPD8JuyfYVj/D/K+Cu86DMhSzVoIqRzfEhrFqXLpjruVkr
6BNFs5sk5bWuA3RvCE4Iu0/v3Mhm59jKN/faSAmBmjgiQJZcZ/HgDP1pTVX3r1anUdR20BdFDfyt
lSGOrNEasLr/vMlJAE5v5KVC/8H26f16/rXER7QFTFtJ1oOPAiKTkBhGASl123P1GQKJV6jtCwUS
9/fvtz0unJVZlphNhMg9d5EThbqbkW81AKeCDdw/gL/NcAdwLfpKM5Q4DUisBqQcvHBVr1ZDM+06
zJ9VzfBQU3qkOfhjFPBFzOujohV+Ew/X1YrpkY9/ze7wEiW/fw13WIt8ktuEfc5ugdi9civf1eBP
c0Gocl33GMYH5ReYTmavvM9Cm43/iaDZol3nTq1Z0xmoGrRT+mRx8+5+BfX2IokIPHdTFZQhTEVF
VQCqrW9PbTHXdKqhfRWEdXiVQty4ln+WmnYLrVPBju5/3t+WODeNgX6zzM0xxGMtc+mQ+sh3BSZ2
Q91mMdwVxMNcpZEOF9aqlUtCzalGyxkABpUb09ak4XbJRex+u9Uc+tsmP5uArihaXswm00bSFmfB
gw1KaJDpAcjP6z3i6BAz/yLKvQRL5Stz00JzDaNm6DJQ8EMA5oFhLFsdCodm9aFvzup8L7gQu4/S
zULVtyfFIkahtTG8KF2vJ4+xjESecqPdhi/DE+hV7EvkoXN7MB9esGaQhv/M7+hozwETx/j4p+w2
brd7zt3NLlYjdVjgANOrCfROxNWhqxx5bGAjUe35F6snD/Zwgkj2x5Z34/5mD/g7OZvtWlq4k6we
SkAQ0nvxIfNFH3c/pdnYYb5hE7ForPRSm+qs1yfHnkLK8zpaV9ZijHiRr6eKJM/1NJ37rrzFLfqs
zYUzgxXJ7Zf8y8cr3k9WNz+FSx9zOlGqskpPntjRvYw2MlDVjxlGfaaLWB2DiHaY80elFathXeBc
W3QIaNg7bdKhvWse+7y4tgbDzaboFtpFbtpFx6wGa0QFRZRcO1SWkaNVmR/BK+hq7eAa2XAFHaDB
NjrDtLPKPI06FAS08Cxn1V1iAWRCyvlp6TA+PkuGZxbtOZ1NWxra+y5eL0msnlF3ukOpEVq4eoY5
aAtIkUVxFtCQfLzL+77+X9/4Khyw+d6SUZtSlGOTw3Bxh+ZYqY3TikSzRUY479gxuXeMVCBPXp+z
7FzoUBfWRS271yGw98nJv0shXGVQmoYG7yjcTXr3Osr0UGDsoEGTgo0yjXANhMkad2dGDSYKmbtE
OhvH8Kotu9nHSMokSSILMsyAKAjbBPQ52bWa2vSYOLpPztVP5iTAX+6r37rz4KweecouoiePYKcJ
5yrT1ShISOEm0vRKUu478msUUTe/Ovh3+6yB+sBQ2YOf76UtEuno8Ipo8iecZJASMW49JCjo6VVO
f2gx6zQ9dlfzacYwC5u9ENWsdq/q5hdwnmEe14J0Ix4kQ4phUQIRB7lfrrMQ2vKVZN7PtXll1vDQ
tUiNZN8noX+JeE7wkOYLD4o5h53SIeayUhJTyGOy2WtQHStoVYjQOruNDbqxxjn9ZkjWXK7QzWu8
+mj5jMiz9pJb4PCEU4HClXGOX0NzKM5HuL8S7aBA8+IHxh+2guDCBnnwX9iDSDEFqEQxX2FdPGY0
qrVVJjNd0Ujsj2p+0+DkFBlGfuMDyPzQkxJdjfehjVm0CKZIdUtXCOUeE+vUtvksSbB4zdhvkgUf
L3TJ9YqWhcyonYQW3yWenEXuNk4y5kA6CoudFwZqZ2fotzOu2X+GMaLvRBPv6zsPwNnkMpSJzDEe
8myVSBTUa9brh/BqdimC/KyDhc5orsQrfXchYZRRFGoKIUAz8OAdSdFyRa0r2TfXwbYQvaZTVbxM
CbQk1cQpNPwDvbmPI5f6yi79xhEpIEUE1lnBfVSpzh+h0dCjCnSsYMdakf5KTXpTdn18IS2qkKQ3
ISJu9ou3TvPNkse1A2Ccrc6z4mKefnbUNSvsPtVBbmZZrllNvjxANK9YtcIm6/hltTAoEeGzEema
dNphlvQraZ2/xrRr7RIkAd7aKJ+qHiwaWtUuNs3U6LaTFHjCdoGC5lopXh22By0ETH9Qo6s1Db9H
tf5QaGrQxih0Z/QZGIFfoVLH9kQNf+ySz1GCvD3NT2ZYHDBZDTnZEMKqkA2xTJTm5f4O+/9UNRJI
m4wauM5OqoM6sZxyKDJnWqvOs8YS4pi65ivVDJY0tU/cOKWKPYSaeZRrvfaJntIrMlKkrFruy2nb
VHYXqjcKGQ8rmcB8LnUPZLIORTxJwHtZyQWnKi3ssEOEtXuaGYBIRnN8rC35CrJC2Q1w2umtloJL
ak5V6g9FbFyV9SD52ahrtpbqwAXNpWGb0jK7/aAOZ8PMrmQpgwgYyO/srkgKrymH8mbKSvgcSQUz
1Rz114naH6cs6f3RZLQO2gIfmK/UQ8pVHaRMlQ4LtH0ltVRcrZEX28gWPUjDOsHwrRHEGqSp1Kxo
TpPSF4c0iiFMOJSTfqXrA/5fmpPOgxsrJWi7FTLcTnXpNVo0XZdGUlznIaiv1zW7xjDJvTTL/mJh
kH5aFsChh9iNaHGp5ckL2xB1gbZ1B2j2ndoyK5wsb/w2lEannsOjtESuPhaOEimyDYqr7CkdjB8x
qWK7GolTFX37UK9d43XZAM4m1KquNAUzynqjXEdZKrtLVaVHOi3z9ZQuBAFnXaWgS6Py8xLSDLTj
XUduJMM4xSso5IouQEE7cTok8I4yALgwtmdjnp/kag3GuL1JQWNhDfpwSFTzSVLjhwX70MaZO87Z
oevRWlwS+RJWJgSEq9XppRyl73SCjzTD9loKWzOIw+E0zdMhm5H+l6g9LrQ5yXkb1HV6yqPKreLx
oVChUh9XreSbELkO5hZSFXXeBUujYGOokrhDOdbgYFHkIJ1DxW27waF0Zfln/yKHU+92MrAQBf43
gAE7uAc3LRkfNMNI7AQTx701jtdlFLrpWByiWIa8M0EzWspvVUn3k2y86DQ/V1DoaaoZojxLFAdp
pl0pi+HmsXqvor4yVdJzkuqfoi79HCkEiVqe0FOqGOg+Doa5eOqMom5SVVdSGN2HY3hZldIzquwA
v3BqWqDzsabs2OnyyYqsm45ED3FY5U6oFpcqmvw+jJZnOpXyzyrqxjs1Vc9LIlVOW4cHRVUO8aqs
tjRLqduFYE8AhTGuMGSb7JiQ3FcawJ0/dpvvYhJSNswGQidJQex919Iee1WXQOACMkMKvHv90PeC
d9u7ug5ngKu2LPGiNuFIZL8Jozua/zCU6KSMz6HZHj5eybtIxxniXhXVMHZDPWuyL69fzBAUYGgo
JP+7AuVbK3xTuklnRZlWY/X/we/HTnjMzxbUY8W66YJPw0fRibRDPGe67Es9EAakS6GFjEspOAD7
2wZGIkMhwAHyjNh1rIVtZmDb2vHULigx6oclEhan3nHgYtt0FE1VFKUN5MncaxrBvDTJCisUtSLb
tHTX6tcLvtfq6lnjD5l6jI3uZmhL1ZsNMxEsci/ZM2Tkl5hJsnRq8PYHNW81KEjJSINgy17lW0aE
kgUdfDEQO68wR9FAjfquUMUSko1R7uirUT70Vg2j6TG+hUhi+gh+xwWLPWCuAB1gcpivQArBaHqz
wLi2+ntiIkTbYeSlkG1Hoi3GsOykZm9+E3dLOlnT5WHBbwI001+MxdXy2R6VlzRX/AljNV2Teuqo
CcoK73vub7eCvzZxNNLRamB2WOzEcNuj5jFtkPx5ReWKIC9kEh2ZK16v0DKX5id9aUhK/mrZS8hj
1vyQPaZx2AM246L0Eo0BlSDAx16mQknv94ghbt1cyq+VeZogJcXt+twULmndCOHi0l6FASQO5xbc
NaXfH7RL4yqL11yF4aWYz4r3J4Cx90867rdwTwF1ZDLb7DiO/vSJuAx92rnZLSPwE3OuvX+sMmvw
KRi3h84PeJnfVg5B+DDSrl7xxU/Q4bpaz8oNtTG9dS2WEH8XYl5NIdBrFJNreM68NTWbZoo8cZH9
RNH9gpzJ/JCR/qyKSkrvXOVbOzzknJYLkmwNdiC/ApYOlDxV9bE0lb9yVsa/63nd2k3xqI1rLV4k
2CGqw5AiUmgzX9XL/1GAF7/Y3sUaLA3fSjFRwmH/ZkvfmEwXJLVapcjQIjGczrovoFL+P4ZnzgJX
pEnKuqNth9OnUuiPIF8b1uZoiBD0r1U9/hG4XQgXaLK1ao0qUZGdg3fja3vEBTvi1Zs6P/TSkQ76
d2Al/2kZZE7+q0mZwGnkdon9MuZ2e8P0TUVdgr1js/1JXBgITWD1ZvBV+bT4ESqlXTUgMwtTwf7u
BZutFe4SkCJpGvTVMK8pr4GZz8ROYg10MkCyJdOBdqpQbViwLh56WZiJFPWYTkIBZWht6/srOzam
3hmp7Q0k5z0Uph5E9NS7XmyzToPzK0UTt0vLTur8mRqv7B0MZ1oX7sqw4OIOyF7A3NrjPHg1zUUk
s33VAuti2cAKtLiSTOIPoIuAgOcVQrkEtU0G/xSWjETWOZ+99ikYfKVX6zDqRnfqS5u75XNa2l3l
gBc+qIH/hDpvX/mh7MVXo+hcqfufGb0V/AtjIoT7CXVvdl2LP/Gb1m5Mp/nEplaZ8jy1F4wCP6qP
y3fZj4B6xRPuECe2fjzlNxHA1sJvz0y9v9y/fwrzYhsvpVoYRksk5qUyWwvoibFXoCx5P3xms31l
IJwk3L9Uvw1ybrHQu6iGI0a29EB1O03s+vgqG3gOfzSu+jn9mt+8QnyPwg8v2nXOXaqKZE54sck+
yLiP+eCkEGjGtjNdyQUTMvE9Q7ML233sMH+0wZz3rOq6UzSWIrTu8is6r6AJSCD3MRz/JDl637F+
DQm/d5dzjDOV9VgaYW30o8RhZDz1bXYCDzoomnI7vbFOuZcH/3vRnjPLeco6y6w2V2C2R3vOHo8r
GokDWEsx81QgAxU+AwSnls99+zir24lt6nrJrxiQN7HhQ/BfqO73UZDeUvDbh1AhSqKgwwDUYleq
rVe3qOzfYkBC8Ex+P9jydvl8YtbV2ZAtM36O8WB9H76ynoXpzk7xmH8FRxxrhrl/Efk1WdZB1EhQ
+uM8NkPE1UmNkEwk6aroLL/U0SLHU+djM+9HMdjCNnY4T93rYDtfAVvzZUhbq4yudDzk6EihX+HJ
FzQvMPyAYbaXLraVVFxp38tCFRRTQK1D8cTlFSOHdiSIsjCfHme84VYkODatnBnDJ6+A7eZWG50k
d0b0xYSBYs9dUDxtEYmQwr0bHCwrZYpTJcTFbaYjqaltyjPUYI+CLWafivMPlmqhVmCga2LovMAj
yHPmZRhnFV5p8uSv0BMGkhg+6hFEbqJzunNt3thif75x9mYyTgCdv9qSHR1j8a+MkNSeP6nunxBh
7tUI3hjkokutqsWK7gAuAcDSBOKNq8N4zlmzGIp14704vL9X6sIAIqIW+iTgFdGBXHm7RqoWTaSS
RYW/VXz5mvgtIAMzlCdsEtrT02wXDiPBzG7RaDBu8g6zNKZs/8Fr7V19hvshnCvW8TgvlRE/RAvy
W+NsHpnZ5lYser33LnyzZM77JtHaArcCSxOG8zHyiUuaHeNDefqDt/9O+N7a4j0vocmityFsdRjK
svz5zAjYilMP/ltGsyuBndr0xZ91L0d9Y5fzeCN6LXMmw2567G4yA2SmoIbGDBr0a8A+LpzZ2HPp
b+xxng869IPWRbDHipL6aBtnhkEancnND8PjeP0HW7vjcN6Y5G5nV4yylnYwOfoL2KEl1V4ykFaO
DJB4mh7i1mkukJkS+XjBOdW4O6q3aiTpDcxGN2HQANAx+OHnP2qA72TeFgEaUQcYBT6dLypofWFV
a6qzc/qPUmAo2ZDuW4/FlxoxE+N1q6c8oTv9YBhedUYz8WNfy1bCu9qNfb7YkKPUW8gt7IMxxq7S
1pclIgCPs0v9kQnumKZymBtmCBM6vZTq7UjB1WckYB8dokNV6raGnvjHi9q9GdtVcSe1XKR5ldG7
BaUe4+HPvrABd3YL05MlzLx2fc3WGndIs6maLTLBGuRBQBId+wwvGx/y02QLTyb7uz7aTP5klmZa
gT72H7/G5oUt2cZgEUATBDoKGlb5N8EYnASyCkYqlSr8tBrAh6kclwbzbhMkqkEXcFaP5EQ8qFK9
fPzddg/jxhT3GmnTBULzLQU/eXa/Gvo3axEiGvdeA9Z2OVwsnPWJFNH4uhwGH8ohunSqa1dCWx7M
V2y8sh9caRJSNO+VjN4Y5mJfYin/v4+9K4NQGJd7tsuHuPGap1hi/EwaWNMUW+kcywNQwM+99il6
CJ0JTFxy40mpHT+Z0nl4FmW0Oxkl2L41FdVTDVxqfKZOx340YwXa7ctQn1BrlO0qezYLXXab6fbj
D7x7Vba2uIsZRRWNpawift+42km+ZvSF6wgBTYiU+sKH/F4eubXGXcxSr2g+a1gZKw5PN/8pDk8X
cXF4N60DEkW2IBGI0UGeU0NTU0lLkhbSxyBfYDo9oQvuKJbfMDJPer+KtnLvsmwNcucpM5QwLisY
lA5scY8Q0LPNK1b8xvqELYb99QHAZJmg8jBNnsdjXpam0maYS4/JITVPDBZmPa1wO+niIFkMhtoT
HJY9X2dsTHKHxSjLTtNamDRiYM1Xt31RDqwKV6iYOWePrP99nBD56dYif2BWsDyZJiwy6BRGcjMv
118Z8VgeF2sPojfrXmgEdzooBdkxffeeQrOqKqtlxAqVe8ZJEZgG0wUrL3l9H2E4VMvG5483de/U
4HjCFoSkGWr17VOgBLRDNtIKWosdNtIs3GwQHMy9lG1rgftqjWY0TWQUsw/CEHtcfsw5tcNCkFPs
+SyQ4cBZgTAd/3AfSiFJrg+tRvwSxA6qifd27mqmb86LKPztpYImVdiDG8hTyhPLDlYKmUzAJcBC
WA0BWBMfrTRKPKj22Z16Mw7WEXyO0zmTFdtUJv/jr7X3stga5+54A1hDhykEVNvn2qtl7Vjm9xoG
IFaUY+NOOIe/++k2a2XJ6uYtjLdZpcy0Qx3SZhMPjF0W2Fq1xOtwckMbofGnUTq9IOrvBoXNKnmO
WZSK+rqtCfn/bK1XAVhU7lgEzCePCI7n+6k8Bq1gw+5AG4A91OKOTq+OWQQQ6OrnR9acD6F7wRCK
6UlU5nx3RjlDXKqmGrFUUgOYl8GY3NUaPkWDcZrC9Vw3mYDc/9054UyxD7v5cFlDMNfUMHiN/kOt
7rvsKe8iu7OAdiidj4/k+9yas8WWvbGFJmiPviEuREyg1wl1eEdygCbKbQs6dHh1CqLAO4fFmePy
NcAT81pPVYiUSKDkqZ51QzTc+j60cSa4W5ZFwxgTFStinp8xoiqPUGxnSTWEm6Sg8f+iWfdqEi1r
HEQQcPGoYHU0MZo2w39Ja+j1xepKg3Yu1f/V2XNWOFdc9jSKE2sEtKebK3vUyE2cK6IhtPcFUc4K
d6GyLOwgLjHJCJrz/5F2XbtxI9v2iwgwh1fGTsqyLPmFkD02UzFnfv1dJZ9rUdWcLtuD83CAEeDd
VdypdlgLOIhjgLmHl+oBfSO0PilhnrwLwSN87JEFXdbFM39FJasoRmLBFhkJO4qbqbMkJygF+wCe
dCUZsKMRJlP1AcCElwWdvxo+SmK3PHKwaIldhj6J9DD+qB4Ltw2worMbUG/BsGf4jJnX3Z8TazJC
mViN5ecoTWhFX7tJHwHYfqRQ3xCHlAss87xcZNPQ3i+TXeKol2WKezo7Q7rYndt2N6OsfPkat77X
ejyLMTSS1FFcYJLJF9tstkkm3A74ana2KN8vC9o6C7BzNLR2kB1YLH7rOOmRkbV0VCMJPX28F1uZ
kxdsOfe1BMYLZkkdYlnVEP2se0rKAvjJh1y8UkfePMOmc9KATWLomGzTEbA+ulurAa2DoKaYpz/R
/YFWRCNFcJQrStT0W/sDW7FkLZAJW2mm9bVWQ+CQZZldpdPVnCSfYICB2KU+htuCy9/qLAeGlmsG
6ErwsJDBt8kkHVmcpRXgGiQ/axNvTJcjZnPvZ6l5EZqksrXQOlYSJswvC/2Xa/0lld0pRxEFNIkm
pGq4U6/Zm68YbgeDfAJ0Ph/gi/y1jLPH6MdzsiApRNQ6tceIGB5QYu3IoGhqZLSLJGe6FvZzfPMf
D8j4/rYEC4lBMG6XzQ7wfn1QmbcBRmIAFAuuxB67jLxIvWHd6htcgyzRWiabWOlLOBmZghFcAWsP
ERgwc+BtDLz0beMaP0hh1HOIwWBRqNjg6Q9moJ0AWu6Yp3KPgS/+m5fe0Ydim4yeCQWg+N+J6IlX
qY6Bc4aC3tOhDHJrvmKF2zGuxlNzJ+9+Q9qG4X2QxrgU0JI15TQjmmGo35v8nBwojn57hXLQwTLc
kwnCVLSk+J3T89065pz0l63O2YyqWDQ9vpx0E73Gt+ZBdQDfo742jz8Z2ZRgjN0YXNJ08z9zjT0c
3p/XGZkfwQQHWVuyOgFQLwoo8g/VKwPLaRoUbTH54PNBCalXufRpGa8D2LWhJ+hP+8KxA8sDuvJf
JB8LNLfFTeyTryHoXjACYUvop/jysT9ySw3Ub//rDwAwKn13ru5cKYS8w07A4ut3Or52fU1bVNJd
8TS7JUobvOh+/shaXy/ksckEVmliLOIsfk3c7mQdaeWtrX+z8rbtClRFNyUVAHZsemsp8ZKYMW43
aYkTRbKj1bct4U7Jb9vnuxjGxzWlpjfqDPvUbihZNMh9MS00Ym8bM76/0b3ciPkw0HdxTCgmsdlU
BhJBH1uuN7O4k8y95v/PqSKdAR7xj77zMOXLh9HlXSjj9cI4AzFEjUzeyL5U0WlOTwbhedaNpOnD
8Rhvp5IwnIoeH02+E266W2BMXmmebtOhqyHIfT4+Lu8+GYe3IKtOEozn+KOcXWl9cSOb4mnOxKAg
EgdMfNu30ixDkgDHy74Uam0s61DCmLBRFteKMB2KegGCOeDRRP0BUZKTHW5f5S9x7HNB6LOpBPov
NhNRzjfl0S4WZccJ8Nsq8S6DMWg96dOwwyYigpOJRUAAtRzayVZa5yfDtZw5WJ4rFRu4Yd5l0bzT
MWZXV1IRzQMkK+LDbGaYI3q9LGDbOb8fjTG0STEEVR0EDF9mKjQevAgTwLfNY7J87cWv/XysBMI5
07YuvotkDKyasCDZR/hi2SCexk4+yWp+xOvkigwjD1VjK/mEpb0LYyytMOJ8HCKs3LSe4uvOsktK
R91rQQjP1XwSFJtHebdV9PogkTE1pR0Lc1HwXKFFL0p0PGHcREU7tObw5JwvQtA4A/ApTEhZiGos
UU62kDBdeijH6FjEyZ+ak5S87Z6g0OYMPxL0Dz0U9vgQrZsmvhLM5A/9KFUjobs34VUjg/p4nO3i
kS69xK68z0E5ezP9mHuQayS++cdYP8yhmWwiiYU0zCQTspvMa5LFDzF9d9kmNo3u1/EwN/gxX1DF
LFGITL2zDJBoC7AOZcJxkhsvsdWnk9gUQZDHvtJD2ICWCW6hx9jCHG21eFUt0PEScH0RHgYW71CM
JxG0RmsnBcpCYtW2Is1elrvL17ZVrvxwKMaXyGHYauUCEfEes2TATC7xYmi/WYDEsPY81OnzEZkP
ioD+xMevJHWi2dYmFtDICe/lK0pQv1wrVxQHJLXFr6ETfb58Pt4NMq5E0AXM8BaW6FvS13C6nSPe
LMVls5JExnOIU6FJAoFSFEPqTVFpj1GFxhGKpJgBlwhvDpz+3rO0eKXm9Oes0uJ6VDDRJOA8catd
D3rzw+y0l7jCaurle1N4F8e4i0VK0qbNLbwj2/E0qMIV8MDEgZIxAb40fyUYjq3mzjHSe0F5jbFp
QO7k6kmNS1dPgRpGUteIZq+s0a6TQNkow4Nn8hP2xV2zurHkmz4MP2vq/HmJxOsM3YYMlDd9mWMR
rtlNY2Urw5+TAzLKx3ghuUvNpkNvA7pgg2O7QZmSej/yhu7e0Tosb3pyM1C/fy12esgcQ+RVJQJZ
kwpXc2zldpPnsz1V4ei1hhg7ZbE8TUq+X+Rpdi9/Qc4HfHvwrDQlngHtOxY00ABhJ8WcczgvzmUR
5+A+H2/0zbmsZMCLYyWB4HzpqfeSnbTT0f4KHXkK5BegM3+fMPumYCPA2Nd10IHZfOK45O1UYXXD
jPsSllGVUrrRGl2Pr9nbq63yYB0RXuLJbzxyOOb+5uBWJ84x9jZFiOt+HgOpFXPNIWip4kV3JeLx
gM55X5DxXctUo0xrImomEXHG+UEAqsXlD7iZ1a1uj3FeoVaZJYnhvKpecbLiRhLv8/lBagqOLm6/
rleCGLc1yrVYNgRuazXX8va6Jr8Bl3a+7smoJeO75iwSpVnBsUaHtqtiZ8RE3ecECAIgYc/3po9X
8C3Sc6Q6oSfeG7cJhopueSUMjqt+M56VqkRD04/6BOPQtFOHNbdm8NqRWxbiKAmLN6j2+TTKJjVz
xwRmjxRiQpsiUfaJXdJNisRtv/JO9i9JrAqEMBHwWmd7ikSsy1wvNQVvq26//EPhbNprZSeV2OHo
YoBaKw6Z9vwpou0rfZfL6mvbdflAt1kb5Xaerpv6mMoPl01iW4Qpoa6pYOaU3bNK50IVgSiDIDFg
0T9HJRpee1aDy1K2v9q7FPr3lW6kulAjrqKlqhrYjggtL7H+zjO+i2C8B6ZqIjUx0HYcHfUgPNMZ
+m+q3T395MHg1s+2HeO7OObT1Ebf58WkK/6IKT2gWNMtKf0xp9PIhqOkO1qojD2ksXHqWrvLt/kv
7uVdOONehEEeZSlHE1wG09xhVbwjO3HHPSqNKWc5GADATAx7gSbqbMXEIlqNsU+6U20GQPcE+ARQ
TDEAQne4f2PIm1YqLshjNzzbhXR5B/rmvypNqpsx4f107GbnJLdx1pvq4pfCUNgWqCZio/MyMHsb
3Q4IozsgUboz3KXR+xpJdoB2ech7vIBAdyx6vZbZinyV9XhQdn6tG96CZ0uDAYhJ1hypubam8ZTh
X4irr0X4eWl6O1d9dX4Rs8LPpMdK/1G2xC5yxQbQu5OIkU2U0ibRJ2HJPTLkFIXIVutdpukOqUVO
oNq0/tXhmQeXapTmz2XaHJLKxHDC7FSMLxx15V0xk7TEQtRmI93lbJ6LxlXAMrTsCZon6WcgrJEZ
G0OODDz7THLk+8uiN610dT7G7zTzmGoEnO1+1AGdtjUDUqGa3nX2SCpvjnmoyduGuZLHOKEwSvoo
b6G6q7gvDS7ef79hmJvXqgFxTLJE3QS8yEen2qqyGMML4B+XG1sWarvpQXmgPobjj8u3eA44SxOM
lSTmGlPDQqNehI3MAR28lB7JM/1/1ZMQAOXOoXCo2DH7jT1oqoBnvmAlmblQrW/7ENApSCr+N4L2
k1STzhYBLX1/+Zy8C6V/X0UplchqqHXoibSACovFh8GcXGvubGLpHEmbpRVMXFqWKWM4kp0OxnRM
1E0m6vdWBCwzEdTfwtOg7IoU9fXsRmw5H5B+n7NbXIljE0Q60NTpEBeO4DWWYtRWOAfiSbA+Xl2V
pWmnKVRC17iW8iUHKOflj7Nds3w/hMlUvJK5iQuFHkKXJ6cfP5vqQ1o/95GfCRJqi5/FsnTn/G/O
ZQBcHVuedHqEsbG0I31bVUit5y7ylkHaJ2rvXz7Ydrt1JYOxrq5QzJpkyPKMCKgJdoOe6v0U2gaQ
euor7V66x2redQXKlh4YkdjjHJ5EV9zxqviboWD1KxhLS/JQNHsNL0slir0crrKdMF/aaM7l027a
2EoMY2OVoYBSj16oBsS2sivcBnFSNAGPoXKntDaVciWLSZMI6kaNRqGsBh+u60nCdACSNFd/KPea
U33h5+u8wzF2ZlRiZcoxAl2/fJpQ6SaelAU5L5nmfSnG1jQyGHUj4grNTAFxST16erVo9oSaw+Vv
xbk/9q1Vo1I6kBh9l6R80oXYrRRe2W27ovL+id5sY+VyNaOPWkIbcdaDYNkgP19etJufY6TA8M2B
k6JH7hBT5GRPBPylbT1ePuN2QXj1C5gUKJ11oHfSBWoRedu+DQTPPAmfdFtAj5ME3CE+6jDOXPFK
HONQyChrk5XAzOQgvCtuW6d0sKj9DIjAU7xLDxjyv3w+jrK8QUavLxj8iy2wQGmneLDjMPJnXXLT
kVNW50lhnIdBsiq1aL1DMnadYDhV/Nxjnfi/HYVxHailTopsomlVvtGKkoMEBlCLx6zNOwrjNDDg
VrcDRQxC7fm6rIdAGQ1nzp8vn2VrglSVDMwiAj9qY38m69JlTMIeAyc742FwhWdtB/JuuwKBgBEA
0BQTRbyH3PbJ3kUymo6RAaLEDV7I4nyT6osTtTdRzmucbtdKVgdjFNy0hGjAK582M7tT+px5KWh9
/7FegcD6zQInZfe9FO1GsHNOp3HzdCbgfy0dOzto6n/MQJZUD6UshWENYXSUwZjVTOF9L/OmIugl
ndnvSgzj4uvelIYai7v+/LZKWn+hEBrladw3QeLzEtJt57SSxrh6oRXLNE1QElWDZLfUb1tW5TNw
bJ2yxlQQSmwctdw+ng6qSZ0iM7Kw6kmuCpqK+S+ETDPAMH+g3IPt4ASeF9DTAcv1srjNAAPkiP+X
xlh0FBFAvdJmHBFVH5P9dpP9MbUAfbqsRDBq0SOCkYEOTZP6RWqPbzDHJaf2RL/5uU68H4PRCUGK
56IzkWeg65FHoB4trKsGHYh6/j615TGav16+NvqbL8ljtCIfNbUYELaQZnTBJKLYm51QvAE2U76r
m4zzkbZd1fsVWkziLUV6P00ajdEZIPz6u9SdPluzK3zvfkxedb98h+Kn9shbJOAoh0XLRKvIVYAj
LsfsABLSufmkLspNLsh/5TN+fTiL8YjGGGsdWJcQHIuXXMFcSfq5Aqnm5a/1L0b8LoXxiNAIpWko
SgoFQ69ql3aBpxz8BBStKsSWGseI6ee/oB4WvdjVxakgqF9GDSVdIxk9gxzE8So1rw2Qp2iWl8rf
Ven+8gk3BVLYAiyuIKCdJXFpk8YDbTrT8rhyRPsTC1TkwMUQ2iwMWtjTV8AebWH38uPB+jBLhjmM
37oqH2YWf6e6st1qe5fGqn03gNZIo/oXfif7xSXfwC/8c9v0DXWMP15M9eDsu60EMgovRvGcZQDM
9iPUww6J9Yx+rb/c5/uiou29BrVWXmdj05OsRDIGkOV5VQoxzliGvQdkd3uabiet9kj21Yw5NHTc
C2XsIB4GWYhphzb6QfaiN3+h67uti204CoPKnyfcVksLCDearhsqu6o5SGNYWyVcv3gIg8LHOC0Y
6fhN7+07fBfDen8w1+gDvcOmrTQnn9GUqmHijbQTpeJo4hV92dq230zWu0DGDHJTNIiQwNxqqZtv
CiM3nVzoa0cbAWNMKE67pqS6F0/GPSYMnhQrJbaRl+iKR3Vtg8hOdSKxjPY15n+dVOhiO46jQynU
QTnV3Bfetlb/+rXsNmdhTsIyy5nkm5bo5kYFGxqVH4UQOt0i23VkPQ+1iraJrO1Ms/+HDMNOi/Hs
k2uOl9qsYqLLBbxplDE08w1ycOUX+75uxZZOhKVIn55EZ3EzzU4aQC9Enu7OvlFjbuAEpwxd5Bna
VjBby2YyHaHtR7NKILvrpZMsxV+GTsmdy4rBk8GkOsQo9bxe8JJFbhAAFG3X8JgktyWgSwjeHaRV
7EoHBj0tbWqgedryoICiopv+mOUT6ZqMavb/S2BiVwLXv/Q0IpPpc9h9U4rMvXxJm9nMWgJ9R6y0
oCQN9rRAt/sWjVMQbL0kd92xs5NHLHfuo+e6sJMbbujasoK1VOb7h2Q2q2hEI6Lz6dgZQc86PIH6
2VH9HEQ6+WfOKem/x8aStTxGF9RqkEDliy+l3BjP0765qR5Stzsu9xSDSqvt4ksM6CsedAhPPxhX
WGCSNdVaaOBkhPaSPYfJ6+Vz8QSwrq9NwkLNqAKiANyIBM5EUv75LzLQlvqoIEU7DthXQDYfacCX
I5o/CeRvQuH75zkDJyyrWbJ0DASjWU0Z7nMvp6BrFJNIdif1d6DWLiuELDKRfgLKg1yD5cIHKc4T
cBLcpHfVwgEsfvqkxIDNJRTJ1AAxyU7w/9uFMnG/GJSqkigSowl8riprbBVYiJdFbIX69X1SvVkZ
taSZ5CfYJXZAgizG3AvaEFF8KGvZn3oDndPQxun/yuH+v7OS2bXSookx1WfiTuf2S6zLTk364PK5
NmP9+mCM30innAxFCG81I4fJveSgO/MTwNu/RpVfHJMEK2AgjZocotoyuiC3Me8H8PSGcSRoMrbY
00XgorNFtW6TW8sfHhIvd2oXPtSPQC6X2OqOO+hz2WPKIuNLQiT7Y9wj2U8wYOOLXuuooHQCOkPj
Ld7YeHwc2q0K0vquGedCUOIGFxA+pyEB3heYeV3k54hynE/KEcMOSYZpXQ8ZfU4LuwHN8DaIXQlA
sC/dAUyMsl/64w5dl9pyL8vliWVeF7moFAUW5HG66cHUblPlhZsebNb+Vjf49hJemeGYxM0ALipa
PZq9trUBxpIRFwvKXuvKvgHo5gcLZD7gROXuGVyODDLbqFOtZLHCFI/swdeD6pHiyxr36g1GI3cE
c2+RW3qX73PzOSMD+B9PCxPJJLvURtqx6YtwQllkpx6yI5DD7PmW4i01tr7jb+zJ1EOfhXSQGigW
FqTx/mUssdRCkhtxKfl5UQ4glZjcNJzUg9H2t/KkpY41tADyLQMjCl/jDqOakzAfQQiGuf2GHNMI
3GeRmv+I5uhH3ZQYPCbgbx7BDjxOTaDVmMCI8p7jIbcvSVXBUigDLUdmwcTUvCL9UuCzSDc61kih
7DcGyqXFG+Q9KKk4Sk6dwtkdrcQxUU5TyhoDfFDyFJVEF57bXVrVFksNtCaotEx9hd2rDl2zy7qw
GX5WYpkIF9VK0s46fFWffxfiwBBCD/h/p0oMSv0HqYkjVFz12yqGIFn+dbNMyNN6NZSzAvux2Fdt
9hSTXLuuZhtPeZBA8kpKVLcu3St1LivDbsCTXYddIvmCJhSuWOZ+iaeAh52RgwnkJcAdxJya6mbc
UU3MWyIDUwHp8VGiZkYxiUBC7mOM/RQ1hhtakY+BO9UmghD9nZr+ksb6ZIxjTE1SI0WR72anQxcw
B3n1fIMUyU+9yFU5+DybJUH5/XRvc0Sr+1w6YoGXCzlmJYKGy0wABS5i7WAEnIiCd3A1t05lib0b
pUOAqtAMVGfNTRJ+MNp0m6sfwhiMFQ2YUakiCVDoexrhFzcxbMmOAR2blrdW8DvQB5ufFg9Iy5KM
DZQzTSkadaIdtqG6G2oQNH43u9FOU15SuBnxVnKYDCIGC0UvGwi0U/xJNwtXwnobWvKXTX9z5EvW
VEuBJPDzsXiYKqmrSTNh+xR3b804ww8B229XDQNDGNeVKHUWYxRZak79hGwQoHv38xPgbym7cBQk
++SxuO7uugCvVx5u1aaKrIQyjiYa5L4RML7nK4mCF2tuARQbODscF7rpuVdSGA8zSd0QirQ4oy/x
FwGslKkQZJ/yUEnBXC8+pqrOWzfYVo/3y2RSa9AcTGMNTDmfYEvKVuJj2YDRwRzuOQqy6TtXJ2Pj
trEYlkh7eID07Z0EVO3hvjqGYEoB9yUqAKhJHg3wRX/+jVFaqhBnfnslmzEBUyjrXiigMMKO5tDK
rgwkkPdCarsnhzB0eHBqvMMybruMSBmCUBKsAxEg+PJu+tSJ2ADqO2weoyg3u+DwJBzV4XxIdkwl
JK1YKTpqRgjxDwBQPnSjeTBG3s745jKf/H6ZbJtjycd4mQkMYXR6z8ISa3IwQDq6X1BWJmiP6qU3
ceHVeIdjHPRYqCFQNvEFsa/4w3hOjv2n8hMQ1oLqNUlcuvSDIZUdR2XpP3pBbd4WTlbhKVEsawAJ
ieTXIkUUDm2hSO0kxSZXVjg96Muy+FjjmdS67TC5Vfd0Wf5mgNCxHwuO0A1QSrLEhlbRxTVwN/f2
UulOmEqtPdbVTgd37WVhmxe8EsZcMAZbjbkACiZSxtZVQCkUW9eLqruXpWyHiZUYxnVnIJoWTAkA
Q2fEZNxG0vaJMBBsicBDM9lJiCInGslHnKgBR+kyx7YxJG4ufr18ok0ppgwuUAsItxgj+hiLAKY4
kVTLYOkYUtQ+5YLfZbygsH1rpob/WRJF22SERN2c6nqf0tWDj8H1N/B2NhPqd1lso6IDaP8s5TjQ
n8vafsutZDGP8SjT9Y4o0IbiG6BXfenRjP0ezAR0eUvPgtSl5B0yqFcBYDKAZMr7nf7YtkNb/QpG
9cUiHtRQx68QdmaQ7Zad4YEeBtietAdCoxHHr2yrzK+vqTM2MPSmaZgtvWHjoRS9IX0eQ/+yVm4/
OC3ZQDdap70eRgaJUi0xF+Bc/cRHW/GrK04MsnXuVNXb2+DMWa4kMvlRDjJbo5UoslYnACp7CcJu
cebZytxajxU7ThJAdfcGgG9qzU1b0eacePNWV/Lp31fOGtWk0iKUSJPSMDRgDA6iAwWmKh8BTuU2
2IkTPys8noDtF8xKKpM9LZ3a6UKKtl58KvbZMTmsax9cmPtN21xJY3KoCjTCXQQSXD/vYSa6Vyeq
qy0neXhJpbup620t3SVKHpj3nMul6nLp4zIJVJqPErJDqOxPdZJk1JVCV7laMIotys5v4MLxJDIu
rxZIpS6bCvwmka/A9B9kjwiiCYAmW6DOPANHbEIrEzUVb3tjCDrre4OdsogMwGjubJ1692KXdjw0
uq0Iv5bJaE+dCF2fULg9+uYc9oKKxDT4BmBoY0cxxehaGRk83qzvplRJV2UNpNOqzhajliE0/vd8
aubnulQKZ4qnO+R1p5g7o7VllSryMgx5giThDMZwyWcAsISx5M+K+Gxa8X2TIpfJ+rjj2P/W82wl
iEUuNGWwNOQRyoJl6EXdJ1ngUTVvmvpaAhOsZOxNGWMGCdTBdCCZACVSuKMWoIaAE+IRV24GfUxr
AFtbp7zA7NyGlMxhWVtwaH8O07+5Oq0hfQH5KKVpZlUC/zVOiynVMUuhqXalkU+qEWN2oo2Way3X
PgMEaDhoi/ZqaOQm1YwneYwOcpM9FLl2ELJpN8HU7HKu7/uu9UewGdyWRf1NEHXLlqvUb7OBOH0Y
y5yvvhnngAGqohKMYVsQaX/0+uKAoTwMluGj0Hp3DtigMpD3nWcI3u9NMGxmCyuJbI2sDMUejfNO
BythdN2+6oDS6Y6Gl+yHH+OJeJEv8LqkW15/LZFRPFPNezM1KnBU0TXXFTvE72zRc88nf7zRHFv0
/VB2ElYRgHZ+QhHMzUEpii32E8UcRAfhL6YP18djUhXsdgsF5CH9Ur6XgACJO79QPl8OYFvv8bUM
JjlZ4n5KUWMFrmmNwuY0O4UFDk8AcioLWH4lzok2TXctjslFzGiUOwLH6yv6vjnRLU/TzXvQw8x7
/nLglos1dB0UZjJG6LGg9fGD4b/BxU4jcBrj0c0ySo6cB4s0OJevcMvBrsUwKcA4dkaG/WBYmora
N+Z6xyAGvMMfGzR4NHSsjmqKrKCorzEhMdWtZNTzMQ1qb3DNA60uROCaiK8VL/P745+nVIw85vam
GXTPqOilAfXqybH+lAQaGJG6KxIQzg2eR5A3WaZiWmiY0drlxy81tYuaSUObBsYN4HVxsmb3zQgo
emnF37Chdvohn2GEMXYcqiOQhaM5DdQvszN7xjEu7G9YoWttytjFO9uZEjLSGCMOhWEu63nANcbl
qUsjp9RST09E/w+VkBHD2LFJyqTJJRyqz2O7mmKnUnkdJd5JGNudsFemocybBq3ykk5PUn8/TY+X
T3HuY5ljMEqOVFOXMHGYBgPAa736HmMoB1AtJYDQyG+Fg/UEhJL/qnyMoie6oCNY4wu1noQwmfrG
/XI3eOlu3hGHPHNOSL/3Je1jvAUoXCwgY1lpIOyi60YD9c9Cp1z9Jnf7U3fNn1o4zwSYO2UygcE0
jKoqUUHuntva0Z/6q/xK/GdB/5fY8bEJ2q/lV84hzwLzR5EsnqVhAdcMVG1pkO6H/fg9djtwZmCI
F2NlvMY+va8L96kwrqOS0zgephj3meS2UX7Lk6vBfFiaK6z62GqXcdqO56955miM94ja2KosAa6K
zrLToeHR/zmozxsJPHt2MYIYxyFqtdGWhpwGJOpteT7E05fFTJxYeJDJ49yc9Ok756vRwbVLV8n4
kE4cAGMj6WmglW1tL5ruAdQGsA81IEtG8prloyfMrVtJ+aGphIAjnZrZJemMe+mrWZ3KdklghtFO
D3SPsuPRdUvVHf3pDt/Uw8Lld95IIs88FMbl1J0aihVoewKS2Ml9a6Mr8Z36G9Capm8z9by+0vnM
Fv2ymoSZEAlbNypbGVUEEciMKhxODtZl1/CNPkgWNH6ko+ABrOtlaQCYIHk60IkLe3nlM5bTI51d
9fsPYDcX1EJq9NDosyDWBy8mXfWSEdmwyah9AWMnb7xvM26spDEWOphqFWk9fHqpRW5sHCRLAyja
E0d9Nv3qSgpjl6OAxY98mOBySnt2sgSUeYlnXYc7Y3bqR+A++X/leVYSGQMVkmGRZyWBX+2G1u7b
9LpXm6u+kZ5AJ7EXjAqQLW3Ga2Zt50orsYyVhl2vd6oVZ4FCMIkg7bIr8QHtOrodjDeWxXtj0Xu7
pCuMWWpCpU1DCGUlp2pv+SVSTgKEAQrtw4fM5qkKY4uRuXTDUMEDJfJLrN+USmSHKa+2xBPCxPs5
NDBcOyGPSffSQ+diNgZrk0B8+WagmD55JVSFt1lLv8n5JWqgwwRxq2GyFYumBnhBnMHHJARw+PHn
ZuBF3O3P9C6BSSvqMO6jLq7TQLnpvWxXB4aXnSTgjv3OssJbx/TSeZiUoqnz0up7FZHCHtwhd9JH
/arYC3brYE65dCit8CjbaORiENuRpt/gINh2Yb/OyzZjdFFMWnVBhtGVIeqQ6fyUTdZpMtPKqero
7rJz2daYd2GMB1sKWU4iNOeC2kwdLZVsq4rhLfeXpfCOxHgwWR+tUrPgwSoU6QcztSur8gc8wLQh
9y+L2s6zAZvzP4VkOy1pZUQ5eNvTIHsSgS7VuhnmwxJn9sHR3iQOrRAVDi/T5h2Q8VzNJKRxNFVp
IAGKuDASV0hUxwQcVhvzABY3k4nV+RivNYMmsTAVeK2q1+wq609t+BWcu7beP7S8bdvNDHQlix57
1V/JsZAyFuGQBGLdg/zuh16fdOUBOGmuoL2Q6M/RwN/Sh/dvx/gvdSqK2aAvygaE8NU//RsPBLb1
gRg8fOfPiPCUn/EsOQFyntag7iBiv7F6Fc2gqV456sjxXiyCnGxIWioYcMkVHBay6thVb0E78wPD
68F/PhGLHydkUApLHZOgwITNOA62sBQo7fLoJjh6wQLHNbEELN9cSYIQS0qwNtBlvy7jnarcNliZ
Nwr7v12iwfgPsx/GyYrxoVLSvFrG2NmtSa7DeP4at2blN5XmE2G40WXt1pBIoCr596UW5v/6M5i0
aMoFE/SleRrQxp9y+tn4o4gEdOiZ51L+JZc2AekAEHldZnf2Ur1swD0G1zy/dcdbh9x0x8e5tkM3
2jfHEePd1V3i9qUbcymaz8ft3izxXThj+aHWCrXZDAD684u95Eq7BI3ylwRgNCFeDvGXOXTUyNY9
zofeTnXfxTIOQK/MKjMInHe8pwOZkp0cKEB/vheCxkm4Zeh/CRbv8hgPYM2aCnQwBKYGlUDJjY6J
N3w2vOrJBFPxQxHwEFa2s6V3eUx2oUhzIwgNXr5Lqdl5kTqlzGuKbT6utV8i2AJFJ/Silhjwoekb
qWeHV7zq/0btZdt5vsthMofQaLVWK2CTqGepADLs7WrfB1Kx72zM0ssgiUVJZICP4w26bz9rVydk
vYEgqGE3IJXWbsanFiC4044Sluvl/9qn3FftZvVgJZCx+5ksoSJH9EpJ7hRdbUvLU2WNXj0CALs1
Md3gZg0wzTF3f9keOOryhty+ir/yUNOt0D70l3ZXg9q3jAuOxfG+Iv37SkLfyoXcjwhP8nLVQA44
IxdOZ4R3CMaVdLU413kKRQEcmS1kz5X6cvmW3mro5zn7uyoyXqPuaD99RH1lijy6YhpdL27lT4/Z
IQkGzVZvitjpsWmPvP0Q+eZXYc97S/LOyPiRQZfFXmiQ/w3lzUie0pY7DsbTQcZzmErel5GClNnK
4hyII3lABxKlaj4Z1fBZbuLvipF6nVB7E+iDL18wR0lUZi2U9i/CSFrwUNZTOzUx2AOwxrbjwRz+
y9vr13dkO9Kjuui6TguQ2FIvTuUxzGzs8PvmE1Yf8mBwOk99Nu46YrezT5f//rZi/m7qKuNbhrEL
K3XAbJYKkE+scHmAMPbocipBzZxXZvmXgsf7gc8cy1wsGKKiFdf6Gjwp2NnZxV8nZ3bjxua/1Tmh
QaVavDL2ZIg7ocnKDOIo3zPqLAAr4YcGatAXzJFdC0i6LsrGpUfLq+qv27y6mkxQ3iZoCFg1h/z8
fJrwY57yBnG8OlI2a11c5JDVuYNbgogcdY7EFg/xCTAiqBUITrjLStBN2EJjD6/V3XwCxiQXd+a8
+8v8DsYFDVgmaQeDmshp9gCLjQ56cZyBO5/5vOo5VxbjbHRN6JIQvbYALAsnHBLIjlSW7mc3vAUI
nuUzXqfUw6SvUikJ+uqfObqRFszx8ABhOTLYKZ7IIqOBOdckMKTuWRTEXWNN+3Dk0oDShOSCWrKs
o01IRGsUkiyYD9XeONKkQbfLRzRiHd618fJKjXEjgqzJYl7CW+tXV/0T+PiuzEcAPuu2dlA8xFiP
y6TFu0XGlRSzWA+VCVeytHtjthwpfCjVxL0cCM4Jrj+qucZ4kMHsdKUWkAlhocMVkHARW1Ecw4eh
iY52lT2GMqyMkg4KL5nL03zeGenfV8Ze9GBbt1okfmUJkkEApwr66BoSF7dl+3n7yy2z8wh6jo24
RcDLq/0BQHLFL9/A5+bUtq4rD4kEsdOj4uRu5ViuvvBemZxcgq2oLlq9gBETbwSQnz1RGvHsgAJW
oHmdp/vVl78tGrwfl/EnQztZRqMjQSu7+7IpbPThWuPusuZwQg87za4Z3ai2EcqqwP4EINH0BkjU
BTzDo272go2ztdOhNEIdc0VJQJex0d4L7a5b7DFWrlqpFrHZnnFSI87HYjehxRQjFzP4BwPsq9qp
vJO4cCbUVVw6EuNKemkWhWpEgV25iW+r2/ZKFvaqTWm08PCf7MHwLn8p3okYRyKpY9TWSgh51Ysp
xLYp/Nf3lM54kVHsmkFL4EXa5v9Iu44luXFt+UWMIOixJVlkmfZG3dKGIUvvPb/+JVrzVBw0Vbgj
bUaLnohTAI/DMZmpao9yjU8Vaa6sh4+TiZd+3VxHxVBiZFTxhkz1Lx9wO+sCJp2qEkz36vycfKpX
Kbi1kGZGBEkDtX9O14UEoA7/y6zWpuqvxHGnzYhUxtL0llIy3qRmP3sEMUDkHLdfQSs5nHckNclR
a4R3HF7lH7fpvgWyVHQ0JFu5q3b1AUV3R+9cYLoHsq1cJTbDBhAVrTY99Oo3cG+9vhtCxchgDlF/
VMcPtXUblZLIQTINfGcRKyFcriVFUxiVYfOzRQNWCgss8AvGJG2CuVwDSMKmIWgVbma0BkgcMZKr
EpXnTE1mtamlSYr9edDvB6u6T8rl2E3Fgc7kz7Tzlyy+ftNg482aJqQO/dHwdQ9EWwfiM3PPgXoq
wubarvOdT8bPmMRpCuZn8NfhWel1oVscTC/eoXbcfDGdCVyq2EFzqtbOPZGn3raK8zE5txb2sqon
WHH95y0C/mCflalEVrH55YA5rTG0CgaP+++UYQyopEcqFNKQP81gqIsw+7DMIH+3REXqTdVfSeKi
6JKXclKDC8A3qq/xdF2bh7QR9Xc3U9iVDC4dl4supUE8s9cO8ZLXZZ/6nV1egXdtskUAvJtJ0C9Z
psw9+jH0LYW6hFdGrGt23z+E7eR0mjdNH6k12LP8eNkrb4adlTiunJhLRhcaFFmPGVg7Uj+GZe9e
lnD5A5k8DFSHbTrQ+WCcqpZeMuNTG3w2RGy926FldQoueC6NinWoGZcmN551ZPg26kN40BqXeV/x
UIHo0rjQ0mZRqYQBytetMlwPioJN1TIVfJhtF7E6ExdXDKVYggIrSLDUQbGJm7lJ6nSoyic3Y46a
WuoCxO0kqpSLvhYXSYxhkJSiwtEibbJl+kMJnoGRKAologvk3EOOwDyMI74XmDuwpcZoDe/IQwen
R8AROQHX+o8i5Oo2OTcBSCnJSgw43Boro0MZOWb9IJeSc1nX1U33uhLDeQoMfkVJoMG9SnIwglgl
derWvFOV5CYCoIilT6ckARSZVY2tjZfqYkdNeMjK5V4O9Ktl6T7Ved44imrdqGqf2iNtrvqgfTHm
0VEj6UbWxtQminXf1uF+yWMQDKumt/SDN+r6XZMZr1lGr1Uy3RZqfaum5TUNMqe20huJDF4+kOOk
NE90CUVL44IPym9qBDVW1tAkDLy6o/dYYJlRcTZfLl+uQDXf6jOrZ+gY1loUtIgpOXBgLMnaV1F3
tKZRUNvaLiKYOoZYwTIJgBbO8JpgyWhVlwFwnX5yY0fGsfVmr0GfY34pO1ut7OnuT852lsmZXav0
tVS2euwv+kNmXteAu9YEDmX7+s4iOJsz9dAo1AyWXc5S7ahVsjdocmqSeBJY97YunAVxpoY3dE+y
CSFllrObuSVHvQ8/Xb6u7SB5FsGZGfhB50atEZCLKnu0GutDNI2neapPrTGdYlV+DmUqMG3B9fEt
/jlpKDaXTbRTgswHJMmRtItNRhF5xnvIWFbqOWsf3+OPrGLIF0OJ/S4noR0DvBvDO/Ag9KuaSo9Z
h0JPNL4GVnQTFShtKQra05V0b9LidjHVmxEbx2GmPI5Elf3Lly4yDH4cwAwSszNYdU25766Ku8wt
HZCA28FjDQjbBGCOojRZdOcql0VauYmqFzSJAHTe7JypCG3S/Lh8LIG6muzvK7eC2YIcOyR41ijx
sR6epES0uLzdX1l9Us6hxCMZKzVEiiqdwJ+IffvyOjsofnFglXIM+VC7dufSbp8Y/Yvsixq3ogNy
voUm4VAClTL2NbRqc/OwiBjAmed49zBcnY/zLG2uWIMmo8gU0MfSukrMV5V0QOr9GJkfLn+r3yR6
vwzf5HxLpudTFFewQs1XfqC+6xtPDP8Os6P34lEQ0bk4L6NOlVWbCbyMNN2p0nOQX9HwXlteU004
gsu+wYUr5JnG5J4ChcvCFf5ExEJ3PbKN0ok8E3O41WKrP0AiiE2isfkjt0ZBHExN7CernInJFBum
aVTGftVRtxwHR1WOZHwSfLZtFTxL4WysWBotokr583jt4kyDzbZUUmCxh9/MGfujyU6MNMZ++/tL
PUvl7K6qQlU2I0Q8tlghT8Dcjp34IOlQGJY+Z44lYgR/v9z75r3PIjlb6+I8HoMSKtO4+Y3lB9cM
a9cb/fSTPNrSh7y05dfsQbbR/Gj39EqCu7GF+wfbz9Xzj+DsUbLSOJQIjf3xaBx7vwS0nIYeCFCK
fBH9+ltT8dIdcwbZhtUgGVIBWc4MImjrWB7zPfGUXeJ12LAv3OpqOIC/1U2dZpf7eW4zOMbeLW5K
b95XN2BFA3QgxVTeeGJkypUT7HL0mNO7zkGjud7/pSZyNm0MoU5SIEJhJ2RyxxsdYKi5Hx4sMMvW
nnESPzy2x2bMX1+D7+LLajPG1QKJnQvvv8D9Jy42ijDS1X5rDx2Y2y8fcTtonuVxL3pz0MIYSR1y
o5bYVi7ZvfKhFOEabLvGsxC+jIT9w7SyLFRd2geTmnac9zaVHqLuw7S8Xj7P9kDe6gI5F5WUeRNM
48ich/51UDGVJ++WyCb7Go3Yk4ZHI3bpC5t8rm4aW7zasnmfIETCVg1AFSyZu89WG9omMSG+p9V3
rc4eaS45IDL4ePmYzFDeGdJKDHejda22aRMHsY+lKG+Yb+bqGYgS+xpjT3jn2GPY7y4L3I6lK4nc
varhpKmLCac8w+h81Q3vlY/S91yx1d0MSudOcMDt/vlKHhcEqk6RAESMmScW47Jv+S5AQwVbmN/E
/SjRN2N/X+V0jQwemlTHZeZ43QQ98PXz3u3ib4Ib3AxrqxNx3l7OC80chxqDHdfyMdwXXuBq8Q0z
7TdAhNFuRid+EQgVnY3z7gkNhkhjM08d+LKGq/zN04J5vNotAPabfOiN4HG67cIsQIlpVFEwFMs5
zTIbOiDTI6rBAqkd7zOMU3e29ti75R0qbL5ouWW79nUWyD+2zClQp6LHS+OfdMhpKnfBiNUe+MG7
uEK3QfmSpTvj4fLdvs32vjfCXwflH1+W2eRLl9csfKc3KrhwMhBjP+UPDOuW7izg7uk3TGfVnX5U
3MaPPslegaaSKIRvK9b5d3DOICHDtEwlqlUxmT1Fuwtn0RVvaxHFgJxFDaKrnBYFVMNXLQxoUS7b
YZratLyr8Ai5fKHbr1lI+H8xXHoQGXSJzQWa0+FC2WRXfOxeDOzRSaAeiJ8Y8g75Lh10gWVuO9Oz
WE5hQajcF1GPFxet5d2EfRSyXM3W10Hztb6ysVznCM7JPsh7xfklkA/yfdwmSoHOChQWK6124Q5f
2FYbBUrjvP+jGu35Uvl5PSkdpNkMISwF4xvRbscCk1bV7vKRBArCT+RlJE2NyWrZrlBxWCogbunL
LSl0gZjfRKHzzXFRaBhNCbTUkMNAIcLcbrF8Mh0B/ep0KVgpRHovlMdMbxUaehASgfYKpoVhtW8a
XErs6PcMwlo+iaEaNp91qy/FLnklLFwsAJEXKOvNluoPIE2IBwsUesudZCiCXum2yzjfIxeLtLyM
24W9PNIK0xfJS6k//51CcB5jBBt2uNTMN0IZZKmziRw4NVijL4sRfiDOZZiApA6yFE9hIA7vGzBF
PYbXNAUHA0i7dultKKIc3g424JLTwWgPjiueU2NiiDVxkzENBGWUvNeczI3wXqlmNFskgGFjrCrz
aeFdPuimga3Ech+sKEEOtXTI0+vxOdXglToMxumiyoJICvfVaEH6XCKYqRrnZ1K/yPqDIfxk2wWu
1VG4TwakHBnDpxELm4ObgxqP7bxHrokFkuC1TWypcspD6Mi2/NKflFNyrT/93V1y/l7VMISB9Y7U
H7WnBpuq43OnC5KgTVM+n5HvcFQDLYNEQcDUR9MtqGqDyRRbCLrdW8JRNObz3kWTlSzuyYGqU1uN
WO/FI5XN1RO7KOxm37rUH25ku7gWkWxtV3ZXArl8AyzsRhKBvgngePSWeNouumW1GdNfkMmi0ej9
WQdwJZFz+xmaEaQh8CbqbXAf79Nj1zpDghrBWzHvE+qgL6ZowFBgC2+3sPLG4CrtppS5SEUqT8Qg
vtpUHnrf7mVl3Ab0WJ2N/Y6VHFolqayamHg1b5uD/gXPAyyBa1fiie9tX7mSxPmQDvsdapfAuucj
QMQAHYLFsd2MrjdrDovqyNsPuJU0zpfIIDwElgc81uQZs82qr+D3vG6v1Gcxr/1mOFvJ4lyKZNEw
K1B9BYZGbtdB606Z8XcO+K3usPpMjYQUO1FQ+O8N7XPT9X6/kJsuFonZrgmej/LmPVdy5DSW5rHF
u1fzg9luj8Y1Sqygw0qPygdzbwYOxZsC1aC7Nnf0I4pgia3sC2FdSKQsb4Nsq9+RdKRBtxTdlCi2
s4OFyqC0W26CRxMU2eLRfMEHfNsgWEvrqwz7K8iz0LLeVVbmhoWoUbuZ5a8ulvMhNFZaGkUmpuQb
m3zFGtz9+J3mNpgIARvuLDt2rNKd9wx/4Y9eaEBPo4qlqSgBcLJrIzO6XoEtzO1Vlun2SESrR9sB
5yyBXfDqAuupBztAHCLg1LnqmhMoxiKSn+Sg/lIngHi87LR+E8PP4jinNaTloFls/LndBf5waxl2
VNlMRWqXADdLddjCbX8L8E1nutUeetkWpubb/vn8Ezhv1upzHhQEBanJU35k8a5wgfrplVfDh2g/
utPnDqgPiogcSySUc2p9T3rVaLBBUqTAhbUMdxowiq2KVrd/Y33nw3EOrSzlNJ8N5A/Ta/TEkHlA
wOJNPzB89z9gWWwb31kYlw+BGryJ9Q6WQSQg+5mfs+7rZXURCOD7VSbW3RWLvXdBmHOjFCCUCMfn
yyIEH8bikqB5WYi5RBQlZnpHl1MYPZi5CHpLJIPLe4DDiqm+Hk6q3aU35mPgjz5wOFjXbXQLy/0J
CyzKfRTR5XG+Q53yfkkqtvY5KtGVGZaRr0RlcuxjOXo1aKXPNqk16sY6nj+hpX8wAZdj60u6m4OC
oh5cdNmjspTZNTAOvo1mgu4LUM5djHff1hVt7Vo2iU0CPbI7udccMmuZO4zlw+UPxJTofZb6S8ks
zkE1Ncjy5qhDe1RvbQski4Zx6PTD2KPuWfb2uBCH4N/LQrfHrc+O12KfdOUWs6wgBYBaftYL4lM3
OOFiB6OroZ+o7zS7+zD8AF2E/pPt3Dglu3QQ8h0wp3Dp6JynknM5pYOGwWQEATAbYwcHn6VNrwz6
KZNFaev29s/qyJyL0uOmxsIdBp/anXbMYjdyQBtc2P1HtnzGgKvb2/k0XwGRyhX5ZJGqcl4rJkHf
RiqALXSJFdE+6tP95e8pEsB5qixDPp5mUKLEkJyo+KaIBlxFjpeHJjNUs6vDGOlXcL3gZbPsB7t6
A9itQLosUs/fFBN+GQXlvFbZl3Mms/O0u6W0gY/hNnjWP5kP6H4+sa6z5Fq5nYrQB97zILLG81lH
KOfJ8m5Q6ZjAIQNz7jX//JNQrNlbT2yoEmu9x+5GXKffXgNdSeU8GQmKqY0bnHY8Nlize1a/Kvc9
AB1a7EZiX7kiDjhfLbcDf2Z1D+i5vEKDjh5Ec0ICc6ScJ5pAWIOuGRKHWs+dPsHgqjrvSvUh1p6L
bvT/SmMp54AqEuWFWSG2JuYhUdAOoYt7WcJvHpBnJeLci1JNRdU0FjyrJgM0SSb7oM2vx5H4oZnd
jsGoupY1wbvnra8l9R9VOigCOBCOjXeY9WkXhXE2IihG4WCb9dNo3BSSCmjBWpBzbtv+WRCns0oZ
hknAgEszNR/sfJFjYDkku8uXuR2lzkI4FS07TNP1acEGfyN/zIdDmPbuaGR2PtVu2VjYHjsk9Ptl
ocq2Rp6lchqptuU/UMftDpCTTo0j2vV97cTPFMMP2cOB9T/K2DZ/1N9qL9q1e0D1Ay7bjfzwVvRw
F13BO42dx3zJUOAcQsxftFb5EYzWV5Y+uCnaS0Br3CVg1rBNqygFX/g3mny+B06TqywKhjFDgSKu
uvsmKGI7VZqdmWLiIgiv48H8NuX6LtGjg7QId3N/457O0rnAGaHQvwQ51hL1R0guoM2v8k56yY+l
w+4/PdSvxJk+aF+bXXlo7/Jb5FxfLmvCbwLC+TdwEVQZBgB5p2/BO73pPGzL3wAG1EWn2O5GV3bZ
epFwyoUp9fv85CyUi6pzHU80LIHMwaZcDNSz8XkZVgsbfMo+9XsRrrzAkvld8lYJ6nqU0K9FFXiX
od8eaIKJ39+E8V9H4tfIqb6QKungLDR/RkWU7cu6MWxp+GB480n02X7zHD6L43zTUlUWuNeQNQBu
c4C/sLWjxprAN4mHPAVg2KcJbwT5aizs8JUeslcRDfZ2ceP8Azi/lcpKJktspU8jlVvnpt02+zAu
bSqfQBdhT5UodRF4CX7HHIUhsHjpiOXmRByzsZyWfGjMxQ7be4V+V/EuKkRzgcz6L6ipzjmmuZ90
U2MQNUl2ZeaH9qOyXFmiCUeRbnIuiGRZS8nILjLC2Lte2KUp+laic3B+BqtHqpSYKAbpgL2RhpMc
otHdvob0P9O/v2V5Z6XgnEnXd5SGIdwplT5L4cdJ2LDffF6ZYLEyNJMSXeZJPoBDnUaDAaySGq2H
BSCOcWoHlT3EXvycAKLLujJ9HdOa9UsIzb9ddMcq3UWQgWyOfK1+Bd9s0cZhKHQNI8uAWrxaroBq
nNy1P5LBYRQgxgFIP/K+RUcpfmJ4fqIJuq3gvZbO5fBqPVArN+DNokTeBcZ1me7DrPFaw/QjEekw
U3HeBNayOD9TYSkyVi14ah0bC8i7bPAC2b0sMoJN97mWw7mTrBiKJmYAO0XmFAe4siPeJWXi1i5j
kkwx0SaAnxJdIpcBgQo3CSssZvozeAixCdU4Q6oC+rtQ3GkCkB4VloO3gt76iJw3MepJSzDLzzr7
bMjelN8iBGC3wWeBuc7QFj07RN+O8ywlUBgT/Q02k5i3xVgfp9i8An+lJ0ghttzL+mCce5Ewmphb
Kd52+m3gazv9JbplE1hKZS9HRUGVCtX7B+2TMH/azF3Wgjl3IzVmU4YUTToJfenRQq6czI5kVS5Y
iJLwiwYkEoncpUB4MC3NbiXJrvon4Po5Cll2ly9hKzqtfwqX0cRpTYIU/IV+jzb5pH+hw+xMy9VC
T2od2QqJHLUW4qIy47tgnHznJhqaWus7jY0idIf6PtylGKQObqO9vO9Poo6CwGD49kxt5elCCROG
JUENNCx4L0/TYaQvlikqem+28lbXyXdnDLDXzukCldL85JvxnSU1GjaasaU9PEvf/urTvfXHVhW7
SlIzzJqisyADGqr1GTKi4Sl70Wb7ZglkfSbO47RanCeGhkp+dFVnNkOxbJ9zR/7YvWCvnhXa/fZE
8cxx/+54nNuJoxkMxATN+mqoD4ai7uMCdD2FFdlL2t9ms3nMtSK3ZUMWULoL3I/CuZ9hQM8ywVar
X3SDF5bzMayKXbOo+8vn20yF1/fKuZ+uyNWKBDM20l6xCGnXTveyPIyjre+m3mt201ufDaTZykP0
DD5K7VqE8rf5jlv/As4PFd3UL0MFAFho6wJaYonaDEiNghcRuyQO+Od6hDHp2vzR2N1zgCpb7IrM
U6henAeaygAxi+JFUFfLTjeBEV7Eil/21auVTQ9ZAFi3kH7Mq/5g1tWXeaS7UWv2eWI9l51S2GYB
6PkRKFGXv87mC3t1NzxuxZBTC31QOEbNn64YewhQA3AZyr4VBHShJC4tqtQgBek86kLJIX+oPBBf
+fUhOP0P6BgCv6tySVGbRzEpGNkLW5Jj4HwFJrEI0Kj/F+h5QXTlN6D0UMrVkNER5G34UnflSVkw
DrvogENQFefy13oDQroQUXhk0Zz2oQIuP4y9gI/XHjWobtyD3m/Gjj1oVQ+YCXOnqtqZU31I2+ZV
qz4kWXYAptmhDQJQQqQ3yhTvsOHpVuHA/hdi17oR2vWkum0F7o+lPGVIRWQyHdsluxotMKNBQlqC
0UGqUGZrwT9ZFDdBoLgYMwZZbKY6ldF9K3JawUupdjjQXTrvCwzI5M1gAz1qZ4KDsZHpTtXV3ElJ
uM9iBTtbbV466QRMSoxe2YGijvZSk70WzINtLIkHAEt0rbKH0VAcZaTeHFORToo0hXO+jSoteMzE
0BSlfk0q8GibM2BA1M8grDoEFMVwSYv2fZnvVIwsOqQYrs0yFThi5n4ufVTOEYcKHuSw7tQH6tFk
V4v1StJwQi/MRM88VJ6mKrquSk10dnlTrGHJMogrVZUno5u0tIoNVqdNDu0N2bORxRmYw9pJ9B76
TR54lsT5X0qIFKqxwexxcOsb44fplT55mI692x7qO9D9nkRMjCxYv7/Ts0jO22pZpk1JgGpElGNV
rkMsFydB28rzSwbfxG76GZ21EMcaHUbTBQzqk3LH+iWalxxV0Rrw5haFKZ/Fcf6T5EpcRxg58pvQ
nbxwH2XOGxmR4owe+iOVI2Pr5rK/2U4RziI5R6pZc1F0JeoFpbyfFMiLrqr0y2UZvwmMZyHc01KX
8woEKIhA8tH4oV0zSnEQ7u0UVnI0bOvr7E7pny6JrO+Ty/cUHdROYY6EWYd2tB5xR7i46wBVwdlL
yJ78YO02MWzfb+Lg+bycz+nkAAFCfpvnCvf63jrEb+uD8j4RDDht2gAAlFTDVCnBdB1sZJU4Dxqd
OiNEQmulhi3VXxT56+VPt6keKwGc46KBFfRzX4O2YBm/FrHu0m44zUn4+HdiuARS0psknAnKYxNI
nuPoScGAQ4uwcVkKf1sW2KRli9FZGkDuABn7v2+r6bJpAlds5QPi5IEOygeJSgJz4lMFXgTnlIg1
GmGpa5UfjtoLMu/QUfsSTGYhwmgTDX90ILb4aOigludHzGa1mtHyhbTUeAxo7w1TLEge+Sfnz/Oc
JXAWFFU4TTHq2F8K28w2xuqHGRuabXXapzBb/CKqRU5w+wbPEjmVtowIxdLIBAyf/EnDkErTnFCX
srNBFmVaXPx4OxolMB1D0cCJzal20xYRKRZa+XKnAvTgpYye5fnFFDfeN9VuJYhTbrkKQMhhRLW/
fFXAEDbI7vACBtor6neOXNjFffz4X706fzZO00k41LKqQdPb4lsm3WPPyUlNQb9FdCxe1fWRjfri
/mKlPM2B5ElzI0hgNnXhfHN806hfaGpRQO34TTE4JioeZYQ1bHJDpf+KSMNdGN876qgc0C6xYEkk
f4wWxkesgMD3sv/hnSkvhIu1Jp3TqaVQ7YX6IwA8y/FmEVEaCr6KzoVa8KIrQ9Hhyso2+2SV1qFq
6evfHYP9hFXQUWgyFMkMEVp4PRp3cbtXU0F5X3RTnBOoqtGMMNBUYWqtslPrjuSLM+aCc7xLWn9+
DyxsqyAr1zW+k5Fbuj5IbVa/LZaxnR7MITfUS/FslfzOz1NnGQ9UOCW/fbhfYt+yh9X9NXmbLnkD
XQPmnW0FwFnV91PxfPkjbevBWQiXShoazhUB9xCbLnfgqrFlvRf4z83QgIX3f27vrZ+wOsY8dr0c
qfAxqfVI8b4sl9eBov9iPUih6FX8bv2E+1RvmfNK2KilOjVa6JxuWzoILPG12IvRTlHcwSxfpNuy
Hbv/efSXF8upOsZLmxmLKBUKaJEbSt8BweUow4/Ln+o3h7MUleqmglcaFyCybsToRaJUfve13y0x
SBxAakdAybGwnbbInRYb2EnPwefLcrf0kMhQfFOjqoVRnn/bcaiUM/BHcbgsmRZAcWnFbu61D+os
nE8USeIcn6LldRw3LKYXjya40SXzbrbi3R8chxBqIbCZANjj4lFWKVOWUqhIYWTeLGXHuIs8ZZz+
Tgwfk7K0T5s5xY5hbC03tEkdLE+fpNRyL59my37J+TR8QBrIFBQYyK3BuNF7o3oTz4Egtdt0f+CG
1AgFCKuOVfJ/f3+MhWUd+n0AvX+evHmnBrZuoSFmhniVWbfDriiBsyJ/EdUKtk92Fst9p7xtMy3v
8xrj9J8IpuM0I/Eu392mup0Pxjdl+jGaJJVldrSskHbvLPn7lAki1Lu3OnMNq9vjmzEy7dLCnKsa
AzTEa2UM3EYuuWFLJcYA7J7QFa7gsdC9LnjwEjkrMsqiz/IS4YqhDkraPxJ7d3Yh8SfW5+V73Eq/
iKIoyMAsCjoj9veV043kiJJcS2t/1E80u4oH4ADEvR10ojaaSBDnACXZHGrJhCAQNflIxUMQhaOw
iLL9HySU6xNxKt8gKaa6jlQ8BFN9ZZhsmhBcoaAhVmSBn9hWkNXtcXpe9UsUA80caT+AzB3JXg6J
qyaYL8GWzHxgXJfAVbj8wTYjyep8b8Xl1RdrIyLRlF0kOA3nHfbiuscEmKLo3FkZILij0O4fo10s
AjfYNLjzUXmsfbUwZrwEoZnqdMry67i6JeV/XF5/U34F8dFUDWBy8eY2dWU3zLGE3BnLA7HxRUn/
K4TzTwmUGCpmW1An4L5XH4yLVqo4BFtvWg7hsZoxgYdVydN8kto/ce8wrH+E8SPnJtViNSvge6n1
XCXUzdLmTySoik5RHWB7l5xNyflgAAECcWoJpmukL3dLb/mX1W3TbFciOGsKJSmRTfbZtbJxNBUY
OlnnRUDPnawPfyeJ+zahEmZ1nmJvexqz3qVauFOmOsVeRY8eAxlEfFeCg/FmNCyyEjQkrv20+1x2
njp8myP0KP5j8e5N4c7Xx1uN1YREsgpICavq1KXLsc//UgIXMYKwplLYQ0I1vRgggMmXVORxNk1/
dQjuvTm3i2WWOaK59gnwHC1WjPv6jY0Zc26mL+UuI+2OUlvUy9/8RAZYYKmsIQ7z6DTzrChpqOB9
oymFq894fgwftbrwlUaE2CySxGm5ohj9oDJDAte7G1qjbeqvCsiDtfTpspIzi3wX31dH4pRcAsi6
1aZIW4z+WTYel1HzS+lTlP7I1f+6ofCmemdRPBhN06ejNqtwP/NUeR213DkRTXe9myfjZXDPizyj
WqtTZLAMW9FkgQgvmQdAdDhpf8C6be9dvr5NTTRVCwOQgMe1+GJoMdd1nUld7UcLNp2sFO/DobjL
i3QRPHy3IzueGLhAdBcUjTtZARRuY6EwK9YVau3KK0GH56SOCdI21vR3LEEu8TYA8041kKZrhqVS
S+afalMwmO00Fyz1M47Sa74HYYJJ0WIrvPaZDar3mBPXTuEjg0UsPa08jBFo6kTjbFumoMiaiSej
QVTCRy3VkKNFigbkaWQ/E9Mzyn6nK6VtaNW3yx/z3QYk0561KO6OAVi+RIaJEzPtaWR0+HWPvqiA
KL+uQQdT7HDWa8XNb0NQb4S39DgfqsmeT39SSVV0Q6GaaliWyUO/0AIjyJU84rViPixV52jWg2r9
SbxZC2H3vkrbLOyp510lI/Vok8hGterBatLZyaqJoPol4grTNvyMYhoUbR1CLCT3/5amLnlRGtFS
+5bePIJuo9xlHZn+wBrXQtiPWB0pDDNp0bOw8ePluZPVZ6tZXOBQCPL5LZtXUIHS8HpFbsjbxRAv
cmHmc42Jmx+UAm17WewM47GXlXEzrUYihbsydUUH1cy/DxPpRZEFatzA4IP7wAeLIEjqvk4OMDu8
5iiGFd46FgDRdNnU8RwxCZe7SZNawefnjd8XvZPMhT1jLpZiZkJwLhb/ebeCeTPoto420Tu3ImNa
vKIUctpdd8UmYpmPNjC/rbjpoyhibx/KVE0K6mbwvnDhLTK7JSmKsvHrZHKTpbMb9RoUACLnvKXd
eCFYRNeJiX+4u8Miczokc8W+lQyw2cgB2xIQ31EnHN3hYXoOxbs0LAN4d40rkVyG0NFcIXVaNH5R
H5SjsmPIRkNop9+Lx2bf7eKP4RPGrf6nVvPmpa5Ec5dqRmFgVoTgC2J9SQe1X43t0WZyLyvKVmay
ulO+oJKGTY5tlwzIqVL6eZjSR6N+XZT8UU/p44Lx/8vS3kcZjcqMf4gAUNUEsvq/rc3I2jpOMDkM
EjLrFFvYaMnr7jVdso9dEgvUZUsWnkcKuKN0CONz8ChsCyUt+8YPydFaMBnQdV4phz7ti6+XT/Uu
a2CcH7plKQqcFZrPPFweKBLVIbZmA9OJxjHU7RhI9XvLHYDo0g8gUZdcEcbh+1kyTiTn6Yc+RPO2
lwl4KsCgYpefcoZO6bavsWO5tT8/l071JT7Oz+DSdYhvOtIuvsfm24MEuOV99DLZ47V8HR5RiF58
01d30l37iL4PKOYBuVO61AXI5vd6P4GAkSGooAZ/GzxYD+Wp3KlfZQCB0I+iHITXeP4aucAiGUuB
j1kSL268sHueJ4/+Z7R6dm0U6xQGnC99V49v1UFLAURLvCpSHnOpfDBL9AKb3ALpXdFH9jzT5j++
1N5OtRLJuRDSz9iqiYjmoahoLzK2eUUdzm39W4ngXIWOY42lUWGO6Xp2FtccMIETuOr1gsIQhvax
/7ATaDwfXtihgBxqEkXDmhBabP825BIrJXXSa8STfcOvck91kbCe8oPeegw3Q8QotqUZBsEAvKVi
3wGDhpy4VJ+zWsU0Yze+VK2vqq9y+yI4kkgGp32Lqs3FWOrEm4+WrznjdWbZ2Zf0GngBh8afbjLg
klWjwCG+e0r9vMjzybiL1JWoakc6EbgO5Zju4yN1NECvMWQYMRf1+9Wqt892lsZlo3Rsu9IMe+IF
qvw9TzGKlpDrJbWcLNFqezQWLw+q+5pMJ1PLn8aCXtVNdjKz5r6NDLfKbaXIDSeqdfAPpT8yEoSC
3PL9bgL3C7kYP3RBRGPAtHuRYXyxxuV7WySHBrwcrhqER4zK1Daop78VYfiUJ/RJVUxR9Z8Zyzrk
81+Es9cxLSy6DLijdsdYaGP8t3WWvQrOZ3hWfJtih9kf9AL2417kAfkM5022YsiKrCoKvBSb+lyl
1lNeahWgs+DV8ys1n+2qswQKt6nlKwlcBA6KaBiVHJY0FR+zVr6eiOxJ8YfLtrQlBFNrGitOUqLw
U9V1W/TgqEJwMqfQVoERp3qmIrLXrbsyNYbAhZyTGjw0Ozi2QBqflIaXHDDl7JI9De3iFB7YBKe8
l66CB1HdY1MiuCh1ZBQa5oo4W1UGoimgN4KHyDEZEzpTJkTy4PNNpgDmSgRvoP0YqnUF5euPi4ct
lif5k3LUnGTE5kXphH6kewhXdmf+L06dzwV54ZztjYphxoVZG14ATPhP5KvqxSfG8xP7weDQa+21
fIpOqTueNMEM9btXGC+Zs7no/0i7rt3KcWX7RQIUqPSqvJNz2939InRUzllffxc9545lWmezZ86L
AcOASySLVcUKaw0Zil8VzrIFTcLqFEHiGsD/MkH8HFrjfX3hHeWuJdxuNOMyFWntZHHJNIBeTi5A
Uc2X5hN6uN31WOMNeBwOtT+c1i+NiyHwkpvi3L0gqgYqGwVIWSKb0NLqOlRqPOG9lQDXLDM+mUZ0
o4Al5Po93FfYNzH07xtzskZ5AYuPezijySrEpB7h9lHzVsLciUrRG0VpEbOt4P+ZYvKrMFp/1VuZ
s5TdGEffbBlzMzpAQs4iDQ7TA1qMLZkS0KpI1VqUgNY4iYFU/sO61F9K+bZ7zHUYqymKmgSHVKEh
ReufdB4pAv1k1tPoeDVrugT+nQ/ZGliYVTcqCADyV1kabtW66BJHeZSXhNq/XxtJjCJE84JO30zV
vP5zfRBeMviy0Kld1Z+f86AH4yIvt8aVyOhFNJlo7ZQjhNV4n4QY1j6iphNikoeSrdRHlJudMeG5
bpmzoYyOjKTLyga1fc8MysN0Q+v22rnAqPiIJfJ89b5GbjaV0Q8Bs3EqWlPgfKCQQHrBCGoOaI/M
VoknI3nEh1zavWwbiYyZNBsiFZ1ANE+TjjnQsIHDHUVf/oXN2MhgDGMhzcU6xFBKGf15hvQiKd51
AR+aU17vlYHgQEUTjCiyaRylXAspFEYaYE05qKCQ4htdA/jbXxcvtEpX/N69ZJ09q5yEwG6sjVnk
vwUz2ydnqZlMOZqUWmB9v/IQPEgPE4jBCw/TTzzgnY+jAtSXb8QxO0kwkF5ngJiEixHtBKG9jguH
9JvHex3tmvk3QWwOJ5USo88RtXgkK0I/W/tLocyxyzm2XSnI3sAsaRpICpk3WCj0AupyiByb2p7h
pGO71C+pU9jz/YDKjw5ScO4Iy244tJHJ2K0pLIrVKGC3piK2TC22i+bJmJ5U4Szm4PbFWP/1RfLW
yFotkzSVMciqZ+SPlYqnBmDcrkt41e4PRn+zJMZGgSI50kIV27iW/aGM4+e1Mw55XAYtcL7FWm3c
sVAASZS1Dw1Jb4ASGQhEnuw5Vu+HvjiUw3IIs+LLopsT54h5q2cMGijvilIT8BZdTRDWA7mt5SJR
UCW5tnrmCpLcqFajh4UmPqJL3ZJOr26BWDSqNYL4qBCeU9gzmoYsocBjgOjuA6NrXExAI16xKm3A
qNWoeYpgel3bemMGpJayqg/AHnuIi2y0MoUE/bSeqjkBDa9yyYnmd9XKM4B7Wm3IBh4vuo7mTPbl
EsftnAkT1Wo7E1xRPs7n4h6zu87SOIovOtopSq3mXN9Mt3zs4o8T3TBLW+nUiW6CwioRM7yy4ZkX
8YiEFN4YF8PWvtaH2ks9zZFwm3V7NW5Mvz1mHq9UsOs1t+IZM7IMrRqjAghwRMRxCLUFMPNpmOSW
7PbYoszHtSG75482WNXQZOpvGDM85F0vrCVSVVPhA9zGXuVj3nBR+/dCD0OV0d2D9CLcJ3N3ejVr
63XQkVn5pflA7Q9iAemCCSOZ+q/Y5YZXPHHMPeorZMlAkSR7ho4kemTK51JOL1IdqZ6CtnAlLQ/5
UCAZGEeZM9boeBcmwC+aCs+n7l3o7bqZ3U1EvFfTOJZxoftDnXqVXdj6JxqTLxiBsczDyEVE5Yhk
JzfLSu+VYUgQYgH81O0PfW1RRJTEziVQFoQnfty1Zxg3i2RrkWHVgHlaWFSPxI8ZOFSRK+N4BZp2
Ye3iVgJzKYda6IhYQ32GI4bez8lxutN9GrfyK5DUwVwTxVxA0uMlUOg4sUpVH3RpuuBXT+7Rup0a
HNv7odRPQz1Dw4AyyMPQj84WBucWqSY5xrIWEPd1iV168ymL7PhLjE4/POAAV0zQS9R4iaOCC7Oy
KMp3eskVL3L+MQn8+29hu7tBKqMBWxN2TxZ9hcxuPXSWmac8VOld7XxbMtvdXcmzGLY9lkybhymL
WKNMlubQ0BYXIqCz/jx0in2TvpHJaI+op2OItyq1qfOZZI5EbGz2KDt6gWnc+nE+lQH5EQN6sLWn
BOColph6f/Do27VKm+9gVGvMdDMXxhrfcS6fwNKYOoKd/zas0Krv0688V7J7K3WFSCJA+MFAzARr
4rikyqxmulfEn8fhZ6P+03lFqr3oQVMUQvOxqCG+95Sm2EyGGBayJ4KQV+pHVxC/pOFneHX7+vXf
Cwi2ghhrXpaSOutg6vGI8bkQYqcoyyAbjkopnJrkKePxze+LQ/ELby9UcFiO+zEllagMcB54L1td
EnqJ+jRKSL3VsjP0s5vWD9fXt/vyMsU3iUzQK8bLMssNXiibbECcHIAr5cw3fxD07fn8rTzm5IZG
zystg7wsdJP2rCwXsfx8fU17ZhTdiQgogZRnotn3vXLkYR0OSlTJXrMGVfI7HA2/7QprzFpeuEiT
/qzB3kqi92ATsGkGmZCuzORX36Ce10C6UY7ShZ/R2N21zZKYC6VXc1gVCQStCtIZczoExsILfndd
AgpQGpFROwR8BVOA6LvKrCqjlDEpROxiLX8aUXmTRZREAMWCNhe8OSqCqi5FR1aGErDg3U3VqTfL
TPxRSYNiQtZqxLy9ulyWivxMFc1J++aYCwhWI+URiN/+1Ia9f/24dxNapmSIuiGahoY28venAKJ4
PRYUfLd80fxXMELqwAB8Nth4tznt8Q/s6a6OYdwJUIxEQ683cyDCHAlGNEGm9pUmLArQFB9nAGn7
4l2fW4tsyQ6wV4RzWtk8b7lbiDM3spkrO/dGqi05ZP8FqIdcGh4HKhoF4iPPkO++CbaymOsa1qUu
mCEUD5m0DThGDvK1g2In+R+AY+xmobYyGZs7LUWXzkOhe+Gn9Cm9S076SwlP9SU8a7fzc4FORPoW
4Qave4Ee2vbxIEX3vmmwDaaN3BN1UDvZS88iSvUSfKR+o/hx8AeYaLt2fiOLCQu6CkZXmbGtrTO4
SuxOq0898vwANnSCCF2MrcITnO4EFk5uuLWru0SlGXvDVNC3wdyXvE/ioa11Lxa7J3GNbtIhPSwq
ukvVf2WKN6IYAykDlQEnjT1dpNtCKO2uBiVP+mUZeH3IvDUx93EKlc4c2lH2MjKCXcMr5Mcp/aRF
nMLDrh3erIe5eoM4ojtZaGVPkudzNlaWnIV3s3C4btF4UphLJ5l5Vw3jAOOCAq1a2ZP6UzZ5uMJ7
MZqJIEqUYDMljX05zYoydYKIHYvWW31MrUjjQBXsZlm3Ehgl10vBzDURy5DF7n6tw1MGRxGHua1P
ICwWkx99TZ7NLP6KTeQl83irY3R8lpooTEUcVNN1bolkdqTzOno/wt/RIHSzg4xyl0qWtpFKdU5T
vTgWLgbotNKwjCwzxWiiNE9O3q8JfujnWJcPmtEG7YRJjc6UgXbcwTm29qzrp7pYjhWS6rGSupGa
XPRoOQxrt3JiWd6eMHdk7CdtGMoeezJkd8M6O7IRudc197VN8ENEpMpE0dEPBN/I+uI6H/MExs0T
7ynhrhqktx3Ye9D0dKiDBMD694vT2rJoDaf0MCAvzfNYu4t8+wD2LZnmc5sZFZSux2srB/RpX+ac
/ud9xVZpiRgMmnAUzP3Eymu9XBUV5cfWrsNStDNi/KwK4bZX5dQKM+2mjWdXVHPxpIxr5lzf5Fec
vfebrKL5Go8fFS2NH59XWizMehLrlIcyepifuktCrOxrfTeeJ7/zKeBYdJ5R00gOxKEAfZFd3QpO
cQofEJPEl8oTDuun6TvvsbsTLLz/LsY6Jl0XJugPzsA3OjurkzvJvflQu82h98tLfuGV+T6ayffi
mGMYUgmjxiXEEfHrkOeWgJtH2phza7irYsIRURVGszWoGCDcozZ1nAGAsPqAfvLzY+jyUDU/hgbo
1AYogYRmOkTjr1zomzfF0E+LORSwKuXyW2wXpzF6X5Tb89BJtpFldlhwU1zUGDL69E4kc27q2kby
hPG7/5TDGvOMxSav9DBib7d+bssZp/VyJ2h/v0zm8HJTGjPRgKGguwrc/kdDwLZiZBaDusaJNuau
gnX93uzoy7tlMgcpF+vaTo2MzKwU5M1LXNxFIcc00K++tpOM+cMjBITPBnZSQ/+Kuao/TPlWFsAP
2w4HuYyC6wvalUZk2tqPPiugN70P5IombEB5Y6gAXrhpl5uh/lQIViFDP8df1yXt1MZopIYpYDp/
j+iY7u1GK+t4TrS2IOt/up+mh/oHrTQC3BJUhL0IqDzi4TUAGkKXI/njG/u9ZEY5Q0WLdCVVVjSY
xkByqpdnk6S3jd1qmWJ3i+qkentTVyB8GBeNs8E7T5H3whktFSb0ApJ8EHEzZmc8JMfk14DZbowL
HUu3eIwc7WH92fKag3a8qIpBCoKqCMFuf5iwASW2qQ4EB9t64aX51laAqbXQ+upWl9yLXOUmHsGF
RwmkMKbS3DUh6Jt4jnSnD+v9RzDhWz83YSRlgup1sZ18Q4Pvz1Wwq194qWhWHbw2MFu9Lz339txY
ua1wguBXnGTmLr3bBEa7DWBDGTE6+72yKcAOofROEtXuqk6B0CpWH3YncGvdjBF5jgvxSWqb2UrE
KkJ02bhmlwlW1eaOWMp+0ocHaVTcNdadVTKcTF8jW1ULxCEgQbUKLZWsMEpe+lripZx3bijWYIio
Oxkg4WXDoTTKYyGRVv0/Vm64PMF9BII9IjOh2L1dOOlxOhm8pr2dO6OqigpYG6ingoGO97dVrBQw
NWQG0kVy5otqBKIxRbQMIC1No3Kshuh+UvNjGZkVFo56A+fK7viTrXi2V1aPlGxCB6uOl3T2DaC0
eJTdUJqbFdAmVePmFy7WJdXFD7rytmCW3s2sBbWfewxH0tS+ZktBcVHd3DJ9EpQ2Dzj9I/EfxtE0
tAaaMhDsMCrDWgU5E1eh6xScahLUGJOkyQLkYAanUl2QUQSyFbumo1jzZ1HnOLHda7kVznixPpQS
YW1bBW3poV86wy+Aqived/1U2WPQYMbLPoefpyfQb9zxRlv2tFlDYlrE/K2G1l4mQVhF+lTO4qx5
kVJZGWCZBeVzNZmfQAA6t5zX407lBJuMRktF00RR1lgd7owpUTA8gXqTYdcOOdZeeMTzCjMzGBhy
Y48qVBHiQZE+YP7WE3kNJ3sRyvYDWC02O7WtCRK80KnQN70cHeeV357qQHkFKptChzdxvLu/b0tm
tbgphQzRnqh5IgjQpdSLp5+l0FhqTTl+avv6LaU2gL0ym/1lmQlNpc3Rpo/l0fJwdgRXKeD/+e+x
vfAZBSC0W8nIrEn6h2xTJ1Z9mOoKYKcVEJoQVxzq7iI3uavXaALMl89ZOxq2WfUiWEj6y9gLvjHU
l6ppODXPvRVvv4R5rwtlB2RDUVC8ptOtPkVtuvtdo4V4Bnx+HtqV8FQYX65v8k7I+W7xTNgUTYOy
CqmqeGs83q3Jeoup2ovZmrxomgZB7GFul8YESX03G1WfYJPLH/nh69fYnn6hScjSbrMnxca8yj8n
IIUJ3ApkTGC7atNSy1iYDoZhTMUrj4VWP/+LzcP4L95A6NxQ2PB2EtMxFfOEeGN9G5EbYz5168N1
EbuXHFnQv2UwOgEnGYEnMyKe9ql5poOr6Kr/JEWW8aj7mlfeC3e8BpFdldhIZFQCrctx0hWQqNaV
U6YYXakQuKDBmLOyPSe8XRmjEmOqJBSmmHhACHGJnblzoH2hRhOpER/tedy+fd7CGJUgUT1EYMEC
0vkFOW1PCYCNm4FXsXcpm158BDHVZI28WHnPZm6XybjDLurrdiY58eb+Xki/whAF8nqjY8Q5QzvD
9T3dvWWbo2PCKrw9SiGZscI8eSBJfxtXMMzNN1DSHa4Lur6VmON7H78BY30qEX0Tr9ABHaXPjqgO
X41J7TkLek0mfLAbf6+IsCU/oN8b4zjiimXP8hGRvg8Sve/qA4pYQaE6xS/VVY6i09s9hr2A8xB5
hlt/xhhqdZI4S96Na94OkojMcyONgcRStDHBi0fy1LsM9H6z01kDuGIy6JDgA/fUo7rLL4h8zBnC
mG12gV6lzeO2UdQRMwzYhQjZWjUdHcBEccK2nWTxexmMoTGXHDiJPWTIc31Uq+KlGLuTtvTOoE+m
U8+qa4IaIkUHkAOfgRaNpAJRCUKsCSPLpIgua9fdLT34XQAMfq81yY3ZaH6mTr/y1XwowfP0v6kg
a6YGYzKUjt7m+LICST3tLaDFcfSPt/GMjYq1pl4ktTU8M8ELT3oWa94DnmrNBwU3AWEGaBNwMbCj
5mJP5LkSKsydvZKPKS8Ut8W4VUBaIp7Mp+t7Rm3NNWGMCifgEDEKuSYe0DKBMStaU5x4cuoCCtau
SeTELY8wiieR0dy0ngQjmyHRDI8Z6g1KeFb6+wkYrX3fuUnO9Sofi6RQ481+MmrcNJVWFjPMrYr7
uXzLjuQweeaxvqeIMNd3k1rTa7vJaKDYCrHSNlgb8dtDcewRd8PyHnkt+jsdMO+XxCqhMHWhKaWE
Dj247Rdaqkj8+AbAnHYBajX/+qr2MmnvdpBxk0obplU+vYqTQQVji0CumIMOZQP04MA9T45qV6Wl
qT5/iPUj/zEN2+hEJkoHgPNjW2OSOR/apaLe0sM4QiD/ily1AGOU7JaP5FPmVqgeJHZxnl20+x3l
l+Yxuq3cypkEewpiTtS6e/s3H8PoEtD1CcAZcMDl3Nhj/3uov1zf630Nelsto0EGyZd0ILC5OXji
pABkjsCK+rdPnM1CGA3qiqkHQREWghmuM2XAGgOUYA7xzeq2f9IgsRvzbOQxKoS0GJmHqUV4gEvY
H4qvCRAk2pN+MW6rg+xg4O4nQCDueHSqu0/yrfYwsZY0CLoRrXSdjrgAD5pGy+NL4s4HPMid+rQe
JRccX4/L+RUIixc5f2Q0YbSXnvfGT6/CgIjWwHkqtz1o7X/rQXQP0BcdCjx41UFxQTlonIRD8XJd
jz4ggSGNppqyBsBmGbhAAO59LzifjKkv6gz8M0ARkRzpJGFEzlrcDtg9+gNxskP9bTqTn5OnH0c/
/9QF0ffq+/WP2H2qoF0DJUd0qKDoyJy6aQppllU49dapD0lQeiAgNr5QSALBVxHWAzOY2+C2d0W3
MpkTF0uQmIHsGFf0rC0Wuked2Isay7Q1S7LVZ4PirvHs/m4kuBXKHDMaro1IXXDMPeBT78Xn6Wa5
qGi8NtFzRPAumzwD7VXNY7/+AX3NXui9Ec62sHdzBLSOCToeK/G3UV+IhQRgUOm1xznOvUu8FcTo
lECmUhVirNIANY/4XDpNZasY7rkbjx3APHMr+0HHP3N7wKA+r9lpp9cPGv2mTAYTqgijOikEBR20
fZIW+cPODx3xZ3uiQ65u6hkOuhM6zIMmYOopXuYLMOCd8hze8A579wWy/RAmgimFVV5CCR6pdUJ/
ual/0jslRCAwtQeQesIbiZ54BhL7xXiZbil7R+JpQLt4MQ+8jpg9d7H9FMYfLWIkq6OIT0lxvZTT
X+4i5ffU7WXnt3IYt9QToGUlcYmTNyLbVJvSHs38Rc3Ex0WQ3XGYbTEDIL1eL/6oT584ekedERtW
mSgMACTGBIQoy14kIA3X6BkUfDpqx+p+PKO6A0iazktvhIsJxCw0rDQWL7W5mzPfimV8ZKtXomEo
EJsmVnlA0AOiQrXDSAqNeQzEWsmd5NY2GhQibl5134q9LZmxnI2xdqkKdCsvVn+T6jItz5w93T/R
NwGMmSyMOFFzHbfJKIbJNeIRfEpZFSzDIjpSFfuTUl/kIumsbCnAlthqT9c/YN9BbQ6VMZkRIOuS
VHsNKmnvIo70PnH1k6wBXCoM6BBoa0OT3QhIlcfWLm7pRJJ1/SN2I9vNEbOtN0beyAm6E4gHlpXk
RvHG2MIJjwFm5z35M244zhijFn7p9ylP9r7Z/vsE2NkOUxu0sZ7hof/KdqFQAOrcH5ToDCbDx9ML
sFjXl7tvLd4kMhZ0jIrOIAIUmubPOx8IFXie8Muwu0HXdlcZAxlJyWrKNLgcvfFMmd/BMH1npJb0
op8kUBo1To1SonaSLtjf5cxbJsdcqKxRTKZk6gwcaqHkDgEMuDbfybUTdzwkcLpfV+ySyljFKMyq
VDNgfSdQWfs0ikYPt0NMYAxjSoUEvHffbkZmu7GMRYo69IwiK0O89Ta5WY7T4uQH3ZMw3uEAXS9/
LJApED/P38pnHcNr7UMLxNMquK5E/yWoe9MixjSlyaKOfYqLS9C7rnvNBfPE4l1xlmwZNX3Byf2F
W0HkmEOVsVZyKtbm0EGj6Bu+elBAlVe7vUuDqtZeMBjInbffOVuKEQYMKGRiELkyq6zjRE4ArUlv
J+Cj7OIYoowXf4uDzDMdHv/y3jPhnTRmfQPoBhA9whZoF/1HeQcK8lPxCRBEoZfF4G2gxVnjpiSW
9sA5TPqPGRV+J5ixwmVLZqGtBuKhAeE2Pkyu5ChB6ompBcAcmyIM9D46ZE78csyeMm9Fs2HraFZq
CoooGrsg9Z44FGCjDsYAs2auBC7ofgGoPrpOb6dTc5KPw1EMeETEOwbx3ScwAW0oFjrFq4T5N3Nb
ysNbtNY8ofL30wiLyFrM5m6spXu9jzSHs+87Cv1OMmuKF0PtYxnqVYLY5H76vTolsJHQTt/arTu6
SOb23PYY3moZs9yVejXENBEmyaunDkiXhC+h8BB1IEUKn0Kxteby2/+4TsYWa2hCBNIVbHF8GFzR
zdwRhJ62dgvj7JW2eigvvJB4Lzn2bmsZq0zWMsEMKbaWXEqkNkrwdIkH7ZbqEn+qZsfXvBPGWGRp
SvNyTSFsRJO0LgIZNwKdOeYl64HjbfYCpneiGIuE4f8hnQRspdZgBKMNvwpp/AXvkMxbJ6UF+XMB
+qcw+YlM7pdpNn1NQZNTNYUPMSAcwyFysqbxwLB6NOv1Li87f2nD2iJx+KQngOWrp0vd5f7189+J
cd59M2PXUI5N56pBAkAZG6fTZhhsSQ0iMeYhOu3FHBoYaBRRAZMlkh7Mqctl3xsJQNwQ2yTBmNm1
15GTFNApoxrpQYdCnkdPiyOekx/y9zhzea3Eezd6+wGMJgxL1sqCiuNRtV+N1KL7K7i+l/R8WVO9
FcCcfxzJ47RQHzgbfmicU+U217wKzVjcCgRvKcyphWhWa3p6atPRvC1Di6LbFGh0XYiL5C8wZ8w7
wbu+uD3btF0c44ekZTGWTsM9ArzGpc8elrjykuoSTYdF/h1hNiGteQg+nP1k6e4Fs5aSaIbrkwTd
DxtUfqcCRV89/YI0hDNV8+P1Je704KM5501FFcbbiLkQpYPyagtp+B172WsPqnziJuz3gpetJMa7
YHK6EcjaU68uI/lXOmFq5SdaR0cj/R03iNgzgjLAMRUTCOHI9DGORajULBFA9QpxmC8KfQk9Twhb
7kaEEIOzotkLz+TIS75f39BdNd2IZXxLUVdrYhRIShQGWmHmm0HnvdH2zNd2YYxRGeelMYwOJyZ0
x2bq7KwPmoj7COWtg7EcTWNkwiLhumn3/YEAg+78VzYrfih+5i4aSU3uPN2uk9yujDEmrSDhgRYh
Fhi98qlGYgM5jaMJkIjaFg68jBlXGmNQAGmdC20JadMRMJ5edJzvZxsgWcBn4NNm7rUiA6z+TR0Z
WxL2mHbTRRhKgPvF9nimgKuoE90ULkhZCrtGv2PjyafKkxo8WWI38ngxyPULIbPNEGRIDUXpJ1TO
kSEjZfKlAFguitHiQ5kIDccv7OWpNuuV2Y6IORsx8CNDf5Lcip+qG9B50eRs5GKcBi2AZ9EzcOuL
2xFJBd5bezcqedtsme2BiDCVreaYQ/Xic9UARIvmYh+VlySgSdE+QHZYsmjjde6WvtrY5EzwlhiC
f+U//j5zICzAeW7qLLOSI+8ICneceXiUgjagqQ08GDh7/V90Cx2lGHQBZitbnJcBimasEk629wZ3
cekuKwCe+q5+X1+Mu6oHhCRdbQGU8xUOM8jUy/Jv2jxx4G8fwZr3EGHDKC00Dw8UTluyyscKHSfg
3bbSYL0kzr+KbTYC2d3N5TUlLVZdKN19vizou1QJj+ps3z8ifKNkI6BVk5l7KzdL14NNBrVPY3wW
LHOda0tX1u8jQfxaYrIAT7K1PyUyBtaue5K9oQns6N+i2Vhg1I1Sygy8RQHT/Lk9iDOaoyM/fQaO
lEV7EdU/mGneazN9J5SJB6pYICSeRcPTbxe0uxXAeYqOBgJWyV2QjuQ2QO5lbt4JZPQGj9uyS5SV
5jSyxqZd7v338rva2jp1064cDKPH7XPfDbM2W8voDlAXBiPvO5okE20K0gW00IMSRGD7Qv/5igSr
eC6PZebwet733erbmTLhQS4MpFo1rDbWC59opq0MTxy1oRv2ISQn4GjQDY3omGd6b3V6QZzkHECa
nvCIhkW0ImR248QPskURSXmmdjcY2QhjnGgLVLJmpVH5TGKrHh7T6ZssP/yPK2LuYD+XDXjycFrh
hRbL6xL1rBGsUZKtP9e+8I9n0xER/70khfWTJShe+zHEkgzzsR8Ej7LDZxNv0H43u7YVw1w0XGyA
uZa43RSe2cit8na8jYC3Uf+mQIGZA89ELIHbDbR/YKYJqmHKbMB2rqzgG2r6VsSB1ZjWmVCIrmU7
w2gS58zowX/Uwjc5jKIn/QImkhRnNn6OfmfPKkZn7kpvPbUnyR9qxHXNQXmeRqtCZZYb2u3eMvIm
nAmRhQRsFKNAHSJ6dv/qrsB0HTwRheYlp+HEGzbdN5sbiUy4TJpEXA2qNMtRPC5u4a6B/qBcqkP6
GlmoB872UgN1bXuZS95ECkBsDaywdaiZzh0Ql/ojeIJoLpiWmq/Lozfsgzh0/oFSBBiDH/pbpylN
U0WA1lBQSyXI0DvwJ0Wa/Zh8I4dxBgap+zgEs9qrXR40a0b/j0tp0me3FTFBy3uU7sbEG3mMHxDC
sgW8N4IWXS0uoRgeY7ywZwIes24uvet7uIM3A8OyEcZcCSlR5lwbYPvFYxKoL/9Puldh/JEX6+/1
fryTxdyAtq6bOaoQttDaBJ2rolA+na1/p/egOgB5yAI5Nn7ymUx2L99mmcxV0EnadmEK1QS1gz00
6FaPRev6Vu66740IRvv1dhDTDm1vXh8PjiENdk8usoTywKg5ysy5a7z1MC4O3DYDCPZkXO38qM6d
Zcj/mKINfVHvTotxcHI2m2EvQzNa5zM5Up99lyANQx+jrW1ytWP/wfC2f69B7+Zh0hKjmMzw1ffM
DrG1I95HFDYnED+9JtUOI8odqj3OiDKnU3bLu3b7UfXmAxjnN4UxuvAzLLgeyO9ITM6NLGDiNIoC
dVUfuhmUBFl+ksDC0o/57+vKs3sPERqBfRUM7cBLZRS0zDFd1Xc4UOKLzyJopLBytIsOP+WA266x
Z6cNynupUtosPP/fB2NGBuq9cARmaeeOjmxP/hr0KCZRMFjtlHnc4RGePMbGNH0nGlqv01bN+lA8
gN0TxFivpRtK4cZvMtu7HNv1MXZmNedibCPI6/LczurOzhXeEO6eiI3ZfPUZG2UliCTG+C/fo/2O
UF32BBc4Ha2TFHb7gPwBRvysmvv64ollT26IjVFuoaLR5Bj+oDuKN/hI/vqd5Ig/1GOY/MGw+G79
cbtY5vyUBeA2YgGp8n19aO4zwDxpQH21q08EY7HUINBXvHKIvPx+na3yvvblE6+heN8+IJMAZkVV
hWljrqe6kAW0nrCvyi0BJWDnmzfx9/Auu18uiasdOmd21ef2G03MRd56J5ecjAa9gR/CjY18Jgyo
G2EA/I8Ct6ylQPS8bfXBiozEmiQeXd+uMUDi7e+lMscsN7qZDgMUeLINXzojCgeDA4zB3R8Yg123
hYS0LoGSFQxFjJkn6pJqIBamD3qKgtBhvrq57/z1pAFeJrSmW/EUDX8Q8+9nEt4Es/ZeVmNRyShB
G/mKgieyM8iDAW3ezsB+iwZU9CsAm4T8q2fbRiqjRWlmhqpU4hTnz8BIQkRMm7kp5m/u8t81+6Hj
RhqjMzDqqWoWkEYnVDqr+DpbiHTOaYB07h0vvtpX0L9P8vU5sLFJhpg16QIf43VKGUxp4chTfB51
YlU5p7n/Far04114E8VYhE4PwUg2w1ulEcrygA7xUQq7L/LM1TA9rjQCkMzJTdnKVrMuF4kk6IId
jSCRv2vmc1mByXOAjVjUp2LAOKvQPzaLeG4SzDEaYH+Tf0hDYUnJgCqt7giz9hzJmjWOlV1NylHr
DVcpJ7tvpghhXHcK9c5v5Skg/WBNZmfLKZrGZ9mdAOeujujCbODVStWpzMwaiHye+4euWZ8WgAWn
8wjiRdNp8tRD1f8XKKgCMMU6YpocUuGHbPRB1Dd23xdesk4WyAvl8CkzL9mccKLH3cfMRlMYnyV3
stkUIt3Rgwqbnvl0IIYPTrjrQDZimDBjqBZAlwm4dFOjBxk4isHBa3NCGarU15SDCYSTdAVCxQo2
FppEoNcaHb8d2rppo1d54eWz91YEEg7AzoJmgELlvA9mVsCtl2k5IbjQMgc9Ok4Wq5yz2X24GACc
Bakpxb5QmBWN1VpPaQx7LPv04YIGlAsl6CpRvQOskaP443PjCV9UJ7rltVftur2tbCbSN1JSZJoB
5yustWaJYrJYmag9ZbL4lYjTkSzRoZIyzerbqLPEWQASPKgT6qEIDKBpVnkB/jJBuElBBhcnyo8x
Vpy8I8ESKkELWlbO2e95k+3XMqehd6ZqKCHU+K8nXmxXfuIPF/peTg5miy60JSA35MLrT9rNXG0E
E2aqVkJlZ0DJlSpd84yiMXKmuRc6kT/bC2ZcEy8OWp+b8dhVvjfFYGMSIBHXXRdD1dEYBK4Z0Bwg
IV75FC0EUKMnJXPqX7x3CmeLWdbbCIS4YgHgTU9UCrtsAlP9No8PmB6xJoNj57m7ygQiA9HnSl1g
LkbvrznzUnb1FBUUeGjALtpA4SNW1FvFLe+RwttZ+veNMxtXUVkwu4zzBGx6K34N+VHWnp3aPrkY
k2v2maTnNZxzec5u/spJ6xfRUwE48gehwAcDr4iIsURUo2B+MWfE3ONOFPqp65bUb7LQK4l4Av/c
RVvUo95VtyQSHsK8RArSmA96Xx1mvfPUBG+xZb4kc2dHWn9Iq+ElnEO3HgnKl2r8yLm7H/aD+ULm
7g6zkda9HGd+ejAMu71LYeKQ5jqSz4nyB8M4H074vTi2o5yIRZzHqpj6wIixMw3lo4Wnvh+uCiOC
CfYySYvlOo9SX+/tyQa2NuzCHNQn2hHbHVS82NDn4QCKl/NUoJrzzgMyculOb5S3Jd0y5OOU+mke
XfJe+ZRUujOIE8/a0ut3TQ5zPWsQ2UedpqV+79WHEd0J4G88aOf4hmBZ7S/h6bqG8LaTuZNhNUyC
KkKFS4AVyPVBLI9AR7UMc3QyUtnXhXHuC9syjuK9FKcS1IMO7GSYEJYwgJgeeXOPvKNiAqK0Komy
6lXqk2Ly/o+071huHImy/SJEwJttwpEUSXmVpA2iSlUF7z2+/p1kv2mykyhmz/RGG0XwIt3195y0
W47pknhdx4MV5YmhW3txIzqgA0wVPSmtLEmlHfr0dUi/bu/YddWSuXaMimkWzKhnS4JE+In5DAMi
7SMtHZbbnrJgRG7fEd6duDYRjFBGa2jFbIqRqiT+uPsc3f5z2eQA0BQ+p93gykAGSeyfFQ8XhLOb
J5b2i92ckzhHaQOHVoE9KsmerLwhosWbv7+OUP+5tKsWhlRS61mXEp/mxhWa9Tdh2IsjQOB1L8Xw
HKBgAZpx+xSvojhGKKs7St1siw77CYB+b5grEo4/wFGzac3Euy3peqaHEcWoD3FpDHPusL4WDRqq
C6rlX+khfO09yV6+q5jLGwnU1m75yZFLf/eG2tIZPQLGECkrYN1wT0d3PmZoDaHl4M61fNObN8sH
Rx79vVvy6HW6uC7KaKpmU8m4opHdRU59rD4KIC2mQOpTASDdkuE7KvocG8ATyiiWMtIFRdToHZUA
Y9nu55kblnAMts4olSCOOk2KoVT6ne5rmG4RbBGIDRSRR+D3RHC0v85oF0kxpx7xUeJTUiE9I2Vs
KwA3wMm99948e7NzSr09dyPh4cfw3jujY5QhT8G/CXvaSaBBH728Sw4FWk9v3xOOFIMJIQqQT4hZ
LsT+VOQbPSvtvhN36TiR22I4D9xgnJJOL7tZS1Kcmq6SOnvARDgJ0Luo9TnHhK4vCA4nBtsV2Evm
fcvtElfGbCb+or8makrUEAPPKS9buX7Rz1Lo/y9eVws2EC3pcS8KOfuQjXlvIDlze8t4C6H/vxAx
KaWgD2GX+EBrdeXyeyLPGOEWOS/2Ou160ofnlTBPNqobCsyeAR/5EeP/JN4pT7Q6b3rRjqfl/2A2
z7KYt1vHcxh1AXRgsl0UmGvVNn9RrBA6MVt8t0w7A9Dkv3jF9JVe68KzXOYVG1rZN3JLn5Ij3Gcx
Ee46x4oAfY1am2t9H9+b783iJv+qLsM7RuYZj3MzZkIRJH4pJLaYYQ4vgaeCcsLt28K5kKcBiIvb
kgNv0gTiU+JPGK4EApsYE+T1OA0569rw7308pW0uhIRKLGuFQm2K0Gy7Lt0nluIXGPFO83E7jYN/
e010a24c26lEcylO0HOjLSK4qRhIPaOd8K4lb+sYjZFj7GlsetwOS18cfTCcsudVzuhP3FoJoy4y
UV7GBrx+voZR8fzY+8OddsjBNyM7sWM5vPTgNSrOPx+1zOiODCBoWRZB3uDlRyMmlRd5coHxT51g
duEXoFX9yo1gy1DVHjfiEZOg4KzunMJVOyL/4GVv/uCkny8Oq2Q6fbFCjHP7FASNTnNDIVPcKv2L
9j8I28opObjl11UIZgsYXSMPTafLOfw8Ghd02whd3s1d9hcB4DMXyGX9qiLVgRIsSLJY7pFQCkM9
H/D8Sheewj4+YvLVXiS7rUkE2Eo0bdqnfEJyGIA8wQu9r5ueTos9i2f859ISOiOw4D8PFmm2qSs8
YbLpsfV0srh0WFx6uP0yFd56mTeTBbWqDwsOVBnFXRdqx4T2MJjoaA7nozU19wUmt01tOE65upOW
xReXwNOsFmNn9XGOZVQqo/dlDKXN2Cp+nAJDIV4UypDr5ZU122GhAjED8Na6HCJZISf7sdF3eiqN
rqEV/lhVbrIUm2pufUVAaXYUDmEM/ao1vlobr0s2+UGbFRwl+wcDdt5n5h2nzdL16UzjPriD6KL3
pm9wPx/QcRyjRzYgMikm0ouEGz2s66izYOZBS0VboBzdJr5wl76JyIShTxbzsD8WpHolO1uIyO2Y
WDdcZ5HMm81TqF9zqCAyF22j/x01v2uJ23BDb+a1ZjxLYZ6pmYBKZ1lUKN9We9O06V5uEHZKaWTr
8QKIeCMBvuC0j7TA7dV8O+XKYVaE99vX+Q/66fwVjINQWmNISQpp3gUhRURo+yfQvWc0aGk2QCYc
9cBrbuXeJcYx6AK9aMx5DDz1Ud8VznKX3oW74CdtSVHs4K7zm4PxwesS5mkKFgO6jpLAmjoReHCl
vO0zg1hi7lq5AMTWMP02DoaNPMOhTuLP0QB0Tq3MlVPVSmH/X+h7/qm1WHToYjCQ1C/xmsqkIQtO
O9c5yVDOHWYhoYtk7vQ6hBHQlfTYJgIJZEyazBln+JbzOtkJt7BpMrGdrMSXh4zEQkyS6L8+FItR
PbEVyWpVwqRnFpk82HTlB6XxVoB19Btm3OfZbN6aGI0TFiWq2ybW1C8V4CN+mjo3FbN6OrKoqSqy
3bCazAsYUfcuQLGD4HpXvDQPAAVvJDsBDpsdfIG419UEsjzL33grW3cNznLZJPxYNCUuObayAOTZ
G/Iiz8IRHbvuglY/sKBz39yqsbyQxwS/UrhkdZRDxw1e+7t+wwBWi143y03eKD2eSfKPE6D1A0Uq
4i12NfC+kM14BmGYpgvAopFZKwEwV4LdqUzQ3re4at47HC3KWyfjFIyhHlWjNgVe825qJMJMMECa
aTlFekz1jfQofA+36FfCyeohGToH75HzBat+9sVq2UcSt3EsWgXyT1WHBEMffzMAckfCod2JjVWT
yQI6upmicjfLvR110kRkwfwsYutnPCuZfftzVvdeEcG1rVEORjaVmmQqagYVUtNGmjlWlRJxAT3s
fVG93paz+o4u5DBnrE1wrkoTYXUng4CjHcggHIWYF8OsWuqLvWUUgpzkUi7oTYzE6YjQOXOKFh78
ZNP2czPnom/zLhPjfkiZ0bZ6Pyd+EOEaRYBP6LdN5JcWeu2szOnMHC3NvDTV6k5erJHxRtp4kdA8
A6HxJP5KtcUxlMjXK5VjltaT0BdyGH+jSIs017IZ0BNIsgMaYrozyl0NRfgAnYAXgmJs4ioJsWJf
NQhvhuA0WnLldGGgzRR1UK5d0X10c9NXSQR3p3Wzh2Rb3mXbZT8fC/zt/dyXn+eH8pE+XBWkyajp
nxIjkY+aNDhZtZ2ikeYIzAQn5rWTXzedUJfg4suYjRm70uhbE9kSSnuivio/dBV9SSTo7NlT3PZZ
cKLXyrE+KITgdrzjqWpt9cleyGdMklCaJaISnEQwglJBXooPKxP9ZDT3wVD+6sLk0aoiNxdypzHB
0V1IoOlQv0JjAj+w7uVNNiOGoYNRuYf2HWjcPLsrZPNziIqt2qGaV2iAjW9ctFd8pIG6Gcv+UE3K
QDIgOudV8tq30WGmZEhp4k4jIrcINN15uUWyc9+ZZkMC8JhFjbk11PmAXI+NNqFdaaa22dAJ3+Au
aHqnE1A1LIudWQub3irejUzadZrmzkVp14MIZ6udOC7QumN53jk2ASU0aV4NEfrFRxucxR+Zk0Wn
0FcnY0w6EG+jlez/oPYuJDJm1eiCYRJ6mHFxfu2F1FY0iTTjf10Xo1ylaTL7IWpj5A7pgGLhqKWX
BKeXobjzRvup8npuqZK58TpPM9UXaa+6b8Q+m+EWDaNMelRqQrjpef60hJlnZQXHatMXdUsaYzKz
Th6FSKe5Ue3XaH0bc5IuaM8gVRV6guDfPjLuLWGMSCR3Qi9oMnbTq3AtgHNBQcly2v2KBKyLq82R
yFseY0YqzGUmTYwIIBS3Yfo1Fscxc3u5Jn11v4Q8BtX16unFnWQMSNKYS6E18JqbdtjLs+AvYeAv
kv4DRdvIbrLQa2vEW0PxTRh63wqa9FAphq3FPQDppQ+5Vd9u7zhHocmMQpW7pG0nWg7JQR7etamt
BQ9NAzygouZcpD+craFK8OZB9cgy6qWV1hlCN6DZBzkwZFKR5APOx2CX2xIdYdnO2N5eGr2Z1zf3
LI852mmcJnEU0boTxi24MoXlYE7at9syuItiDlQxpFRrl5NaG93hobjvgczSkc41dt2TfIeBh9sC
eYtiziuIxUnu4LX7OUCQFvm1w/u/LeGU/L3at7O7qDFuepOIi2j2sLEqJhsweWO3T/oO3OSo/xib
eKc71qF7q4CdCmiWeAsHwInc+lvBxZtcXerFd9D/X+g51A3MAHeTMnMWvZsM2nsFjc5Z7bqrdSGF
0ThgNVHEMRdo6n1wetI57Xe0DIGzDgbjkybPwPb3K/a4XZKrruSFXOZ2hla/AGIHWtw8zL/N3QKc
EQq5Ue/j7RyjixDAhBsuteRq/HMhlLmt3TIH/VLiSVCGr9GX7oCB/GCcsK0xZniXtpwIZz1xdiGQ
ua5yZSaJVnapn+3zwo1avPoTb5zXoF2kcbKnDIzIXEgT3jIZLy3UCskCiAp8jV211fYUToiWNuKf
dFwb+NK8O8Q5S7b1Ro41EazyIQ19RFsCDXD5K33F/BEyvqFdfAKpzrF+/rdXqjOvFLyPmhCE8G7C
tPEXZNTFQHnqzX5bl4Hb5JNTZM2u0LtnPe5IJoYuKh7fLD3djvpsY7zFnirBqwLQ+XZ5REBTNpK5
nzxx1L4hisNYxqj/kNUJNOILT2eu2pzzpWBbXZpWnyVzXOCYPSrbBkx3CrKbgaO54kO8pQN3hRtz
B+54Z8S8c+CFCLVUNvDcy+glnCxPztS7RQ05YTBPDPOs00AX1coSIn8IXisV7al3cvxx++jXt0+V
TRN8geIVKaEkqkWbAIrDH4PaxTD7bzkrD6WwvJa5xCno/kE7nmXJjA4W1bBLJ9gCccA5NT/nA4b0
n1PT1R8ad9xnIUnu2gogJzPROTu5blqVs2zmhhdioZRBdYr16Nwrhq8UjEwsdrsFzpqbvAbfb+/r
unN2IZAxOEknSXGH0S9/SJofZZO/WEkwAoEo2GLQfJMpwnaqFIsoItr12/BdC6eAhlf3ch8C+NlQ
EFNBdd/+qPX7dN4E5trmptplooHimKpM94AmFvy6Dnpb0NKCc9Y8SczNzbu6rAQZkqKqew8Sxe/b
/pjOAWdB69nVi11mbNBQTsC1UCrAR5PRVWQgPk2br8luvs8vfIDNdR/ivH2M/ZGUuJNjWuhueth3
BbDrJe/W8EQwxiaZprSJgilF9nZ2Fad8zJ7DHZCcUUoe/FawQ3gVt+/ENWoWzYIoBkCUNdlCPZkR
WZiZYhYJVmV+zjMsee6G7kCKhnSbKCLDJvSNQ/oCwicybgKEava8l4EmxcN1+sML/fs72GJREtTo
IhgQzUxfyruIXknLjffSDsQkdPiV321HI/Zrz/Qsj4no8z6WJ9nqA0CijKQV7bnW8iOINbdC0b9k
Kabskjz5rogZAMLHqSNKiMry7b1fP+3zJzAKEe1w6mgBz8ovJ9kuI5UUvK7oPzyQswhG76VaWMvm
oCEkSzrbFEanbX7keeEUi+5sBQTg84BKwPBuwl+VN7eXt64EzrIZFdhpuZzGI25W3bxpy5M43cnL
120RvB1kNNpYWmqXNGgNWOriGAoFSCFGHgv1qgxgx2G2CV1MVzzxZmqhSVhYaDPt4ime9AJQDXew
4wH5yobCqzkaD4eRapKru3khktk5I6mUaF4EBGbN0Sg7sqhbuX8qUeyvFctWwXt3exvXXesLgcw+
lmOZCvABaY6Y4mIl6JPD4w+cYrPsdC/ZxQFX8fC2lTERhaZKUasj+GyLrwp98+L8xFnUFa8E1WyG
pgEJUJUxvcgYh6gsxKVOEE6r/rTXgNPeuNYO+F5c5CGN/tLVeV1IYiyDpY/gkA1Q+Er0dF9Pyktl
KBsVQbWut/uylzZqPPtW0e0RHx660CATohewpbzpUnMXmIEfSmNB2qE/RgKQC5deQ71hyexW6B8m
kGAbk3Hoiv4QC+FHYHR+37Q/YmBkOLXcPJTh+NQha6sboWOkYMIxe7svRLdJNC+0xn0utq+6oN5F
QerpxQhgPkNsiTW1L0KEY56GO5B/b+JQt0Wj3Lb1/CR18iGr+00QDY9FMj2rGBhOpnHXS5iRSvXF
5hzUqqK42D7GBLVhZEpW3CW+pPSbNEwcuGt2H6BT01S8ZIj9UG5eNAPYsfWckjiy/LTUjoOabkzA
thN0LnNxDTmfxE47qroxW7OBAhSGY1pCZ2xL3/xZRugAbx3Lz71lAmkfzxive43nnWDHHQUNo7Zq
jaomLUkUYOo2f+Y+sDMB5kGZyYyX/k7ZcnZ/1RBeyGSsUGQAzqPKYXiLfbOtvGFTuSnKw2hM4a+P
/taNh6Iy5ggMGBVS3DBHtFFuQPMYhWGJbQOlnviel6FYjW0uFsZo0SlHLraSkRUph6dM/iYARQRk
EftMTXjqk7csRn0W+qSPuYK8duumxwW1aLihtWPej06Hy7PhJSPXrfrFyhjdie7bAWNOtPj9Pzhg
r91GcykOGGZwi//4PlVGkcqJJCRzguCJ8h5qqd0jose82OgttZ2+iA74pVTS/+AVyFYtxMUqr7Rq
BIIRtGj5aYxGtzAkJXfCg2qWW/eR0TxFk3dLVCNOSQCbQ8uRil++8NlS1u3reSlsFwjGgJQEEJA4
sC8V3QoPAqEzObj4j5aBZhA6OsbrNObcfpbTRzWiVrUiPGtdTzeznLvzHEQEWEWHLJvc2zrk1Ix9
Yx81RofMQqGM0aD8lfhcHAACmaTcWV7qwr572o7myho3egptEcwH8Gj4vCzr6zUtYGpJwHgSmTco
FJjECKfTJwSPyj1aJr9PyIMmjgmYlaIFtyDlhOHt8nqC2ziLZZ4iuEiTYLKgZFTfpJ11P4D2T2jH
ZgxMU8uliHk1PgCq56giPdkBPMdyZG4H1arHePEZzBNVCiOS5wQaSOoztwWEQSj3pEA1NBQmp8wf
BTQ53j7zP9zp88qZ51kMeoQNP+lyyVssQvktAkd3EDrSRo32md/dtK4RziKZ5xpHRqsJtE+ssjaF
/N1AnvH2ojgCWMicTFeEIFvQrCBllZ1Lv2eNR2W9rnH+XsJpROaiEBEmcV0tPbLmqr/sQQqxpcQ2
/4KXl/McTibkQs7UpY1VjriX4Lvcx2/FfnyjfbyCa9jNjG4lDGZTQB4uFNm643ReH2PhwZin6bMF
06Q9L8BXz+7hMAGo6weCGDwCELp+k4B8zmnA5wmlx3qxWPA1RMNUwtPPpm918TXlvlkPnKvBk8Ho
FzEsl24RsKH1ALdMV0msYoEpr49L5h0cq1DyPDTTGVFz/tu6T7bJC8X5xGAs0hDH8FG7i0D+hBHn
5EhJruS7+L6GUqE45uEzzwDzPoVRKoWV1EUxopxlWhXp9MYW2tdmEYiQ8SaBeZvL6JIeFEBaOuJV
TK3iKOHkJkCxqxbOEfJU1qkj6OKetF0pKQPNSKRv0RZNMq7yDRTOLsaNS4CbARbT5w1rrNsHE1V6
GVDihspCAYIyOpGCDGEuzVCC2eqZMgy+ALLHze7nV3M73+v36P02djlw+myAjWx7e/7G68xc1WsX
X8E8kLKd6yAExI5vTABqh0s1NqVzW3Wup/cvZDAPZMFshKWpuC2t278piq18hRsF8ZLZu1+Lvbj6
XfwztIeacCdSViOYC8nMk1mA7VSO/ZCit/eE6u0L7hdVqwl3qvAaqY/mFC5EMU+i7zMtNk+AEOjQ
sUqivom/mwdKAYo+HYq5CG+YJI900gj9tZsqRMqWC3RMvakrb+viI5jXUlsUJk+irwX+uOX1r4Lb
flBPI/eSmkgftw+Wd3cYozs0UV+bIm5whMHjfnoX9S1HAN20G+th6ddkaaqtqMxRTkvgKk7Kk2IO
ohcs3QuweL7JeuTOobGtA9OL4wZ45sAUq6XqI5SLu3gArLS1DNs6tR7CRm1IJagbCXMdalY6Wdn4
Q2TY6RzboWrZeQ4g3LRws3C+D9VpE7cA8tcTa3YnQzYJOIVRRk7iQ1A1B7VZNq2xOHkc5c4Uizpp
m/FjkkPJFYwpJJoQ70q5Bc/u6ARy54BpyxurWuW4Waua8XzWJpOmTkIjMXsTu2/O0PqdJQAXZAEv
Zyw83T6F9ULAhSR66y6UIzoGU3UKTiWywB++Fg+oIK78OqHMjoznEXC+BagsaOeUvO/vq4P5AwUB
zmpPDtatq8C4D02rDsDoR0J3tA3SHgHQsFF8a8ePodfvHHqlTUlH/xCbaYmToBkA4IoxCn04wIHo
idqWm0IvnDaSPG1IN7e3d30ExzwLZLY3z+RoGYKWppG15aGHydExWQUIb7/bJfIOHVM5oDY2MLIO
b/yH6oPrTT2LZjZ1bJoWZHtonIi08ANQIoNtzc1d2tcoBFq2JADaLa7ebq931Xe4WC5jcfqhawys
GPubhiDzK4mAlnd0UBGt+HVb0jUb90knn5fHGJ60KkD2HMDwdIAZJOonhdxtbaCThZ9qaJc2RezB
G0WqPvmcjtlTgTA09XjZpvUC1sWKGSsUhWo6iQEcROm5d5ttAcDaFjS6y072aI2ZVzDjbTBjiZR8
XDpzQp9IHr0UAKierP7eynexqP3g7O+6eT3vL2NuDE2KFGmc/wIKysChQwsDQOazjjqmAo3Pv1zR
+B495OmPZCLZ4b+ulTFBVi0uSlcC0UFIPrvuOW5GRxT3ZhTxfJj1lwKUVhWVHhQNGEFKoIWRESAT
Df4ilZI800Yui6R32X1Zk/kj3LYlab6DExTk8rxVrmdRwDbz/6Wz0WdoRmkpDIidqvf8DdiZviIR
06cYqoKrg+GeTKg8yT8ltJItGLXtf/CandaNzfkDGGMjVJKAHgnqrCbiTuz0Z8HSfDENebqQKpxr
hXSWw+rC3kC1ZjyZmtntHoqflAG6OFFgGCDd5npM6y7MWR6jAIteR5dLBIdJMyKiCgqpG8G+/Up4
Ihh9B+iAeFoEtIlhds2OrcI24ufbEniHw6g5TNkXRp8pkBB/C/OvRvyoMQpzW8Z6AeLiCjJKLIsF
oxcn2N/we7Wdd/kx+WgJzaEB5NYEgUDqtd94Rp+3MEaTda2m5WYPU9yZr2mZEVOJSYCy9O2l8aQw
WizogYdRy1gZhQMMpgyotfl+KlP3thjePWA0yGQEfVbWuNoAaN23yuKIVcpprlkPY8+HxI4/TApq
U1ELgxekpPxO4VITZ/gRv7ZfheRbPshV/NHwbq9rPbyzAJoNnBsJRNTMKZVlGs29Bv+lVN8XpI+A
EF7DuEIhbUF4GO8HcCQDGQnThUB3uC179eguRDNHVxXVnCsJbr6ify3aYufar6aIOUJWHcILIczB
BcEMPDA6HF4MhWvM30qAG0eT6UhoxOY9Zd5mshGPMMqNEY8Q1oGsRvHg5t7VB8GuD6nfuJTpy1JJ
5gsbbqfwqtdwXiUbTshVYjXAGPxr5mk8TvsaFHXWUfxQDosd2tNriRzFllfX5Bygyej7oTXqaaoB
NZilJlGWr6zuSIvOs9vXZP1dXCxO+WcEgzA10NsG9rN0gXod+IoTecUPIycVyGJBNPGr8nkjH6vP
/UIko/Zn1J61KWxSjFekRAoeuok3vkc/+spWXkige3sRlmlK30gpbXEBw9AbpcfsSPRGif1o1s/a
8lyA9QgM86MKBis00VIZeVBeWaNUUC6qj6k4O93RFDUiBO5IxTVZJPXbLySxtkaKxUIWoSobK9gW
cuSYfXEfRfpRM+PnGPgec5e4syIfdUS9vSHeTfHimEOy6VqBzHLrJKLxnMnDqzyWHA9l/ZmcN4FR
dkYjNw0w9PBpWnIYh25nZZZjBvJjHxb+7Vu77vVdbAOj3Yw8tpSQWgw69EVrZ9iIj6LAnOawkbfG
4+iMW4q4Ie56UkdkJguvwLv+PM+rZVQfeJ4wIphiphetTjbyPXcILGxTKThZ+nXn4rxStgo617kU
DC2usuqHmzm0ZZ3UvulQYgnlTY9RIyxNwm/PWdfsfy+PrYQqgwkA1QBt1JrSEmG2nHHyQMmHq5U8
6vrMGeLjSWN0XZXP4TLQ42xrJFAGdQdsgxc5aI5CmHekH5XfnPtDf/BaQZyXx2i9Mi6WYsoRCFKW
rtZuD51Ikh95SioL4ae8zfc0K2kCoZ/Mia2NxLRBDVC5PDduPcNxcbyMLhRABIoxZlRhki3Glzzt
vXe7bY1kLJJs8XZwFzd+r3yuwloNTy/EMgpLUQLTUnvcqmQ7vymbyBsIZT5tnvg4FfQh3NpqRmPp
mo6KOi32DmVxzONYInlYbMRCBO/pqH1FvbXBvx1pDl5uH/K6mTmfMaOPRLmXBEuHUhbGb1nXEHXi
VT7/4JKcRTBqKGy6shgWxEijHTxa7zKmtBZw1je/c4tER6Re7xMby9vq7u2l8faUUT6YvQ/MMkXg
NEuPkvU1ir4yNMQENFobforaz7jjzAKcyM1vnCI7YVOaUd+MM+5p46BL4Kl7H10RPE2TA6jSLWXG
Mu6kff6YA71Ue1TfgZr6iVEBYJ+g4BbjEQH9k9+PzLE4OhN6FxjOgAthwMctlUc9+whVySmltzbn
HTRHP+mMfloqsaljBedcIJ1fCAUplNAzpYeqHZ00/Lx9uOudSufHyU4WxWKt9LoCbWhWAEZTNoFj
ueFWJ9oOCAs+r8zFWxujgbRa1cImQvrG6oD0HmyG+j7Q840q9V47ft1e2nqh9mJpjN6RF1EwVAFh
q3Yv/x5AvSUBkcvpDxTpUUUTvXnirKJMyEDyrz+qY7OrjoULohNugLQOsnDxLYxi6oPFABWyjiqB
eJ8ISHKk5ausPmoVKD4LsxiJ2MX7ZpQBEtAgcReJ+9gMiaEjwpgQLIqvoQBQ6QDku2pui/1ExORR
nbK3UnvLAJ+npfrPoUtIHsSOmIWbVv80l98o9BM1f0/Ln+08chwwjsLTGYVXQCEA8ACDHbqpuWYq
vmrm8nj7AHkvjlF40SjkqKSgJgrOG4L80GbIxGNeb6Nc8W9L4vhXOqvixLDvMNuLzPDsDf3yVvSG
i7Zl7z9JMRh0XfTPVnXV4j6msvYe91NKIpQ28kZoyG1Bf4iz/jYVLMCunFepbJQ0JPHF3yKYx0tb
MU9ml/IHtgXiZptXSOfsocGordLMxtRSgBA3ZQJa2Uq8tvRXtIy8NAAvKmEL9ikIEutcQ7Ek/k5t
Acipd5kzPLR+6VvAaav3qpd+ZI8ChkY4d/56X0EIeUmrx7zitg1MJcJIg5dFZUvkbt6GjSXcd9no
9Ub3jlAHZHuRv5TBsZut74Ji3Om1VhKAdT3XOS+jea27mc9h3mAkJKM4lagOUT5ddKF4ukAoK2u7
1e9CT+TmHq8cOUYe8yAtsdYCwQAJUHhUvHIHam4fg+/oGOQnhK+LnYws5kmm4lzWeRyonn5IHmqQ
y+wGT/4dgcAebZmYeApflmOGAY9+qxwoeRk4wfkjSFdK7p8fwWaB6jxPop5usPRM6V8Egr5JsFzv
FX90orsSlH+8V3RdpGJEMm5GX4+pmoCyzGtKIqFTcT6EuxQt7YDwTTb/Cg/5KjyhEg3JVCTRwO1m
C61zMs+KQqn2undr9sINQNTd2gnbExut4PCKKFfuJCOO0RNRIQ5zUGNPxZ2G7rPYpxz24oZHh3Tl
aTBimKAr141Wr1usSilaNEYsTjVOu2Up3Xow/bY3OBioV9qPEcc4NoNlGk0Tmriuk3oXVrKnyhmZ
W14N87pbiZHD+DRdEnZAygNxaRQT415BI+tfA4HqB/ou6k9jU4NwWgev8AsFFQi9KSFqTNBxKgFh
4H+d9mU+hlGHYTJpUR9g0Q1atIzQUxrUctOFYzZXH+HF/WS0XDbFcjENuDBWP941Efr108rlGMzV
2wJYNsW0LBOFRWZb26idLWGEtpEfA420b9HPaSDhXbwzwckQPpg9BofA3kZZBXip1+ukC93FC9nM
LlqFKYLXCDd1tPvfC+CZH5IH2a4fFxDStg7FZV7gk/LIGa4bpRix7La2SY6YJtJOHHUCOh2q+wAI
PAtmPqJ73Rlc1YuOzXHys8fQi/xxM3xwNn31YC8WzpgTE+cZymZMSXhn6NbysYYJHyg9JDBiAJ3L
TzStvtILiYxRCVRpyvUex2wB1UTbGIpISrRgc9a1quHOUtgs2tLqURgpdLgrI5MjOa0fvsKn96jp
oh5Ku4ebT5Fk+zvjgRetc5bI5tJikP0uEwgAPX3OiV6DoFV9WyaTs0Z6NP+I0P95edhxgk6Pw0aW
6eWRQgc8FAjmDCDzRUUN+LpoeKpE9bEzah4VIOfGsGA1QrrkwODDjemWN6HzKIwF5+x4Euj/L5L5
QihOfRJjYZ0DNLeDdGqQjE94c9Nr6mGAz+FIpPbu1lYyqicN0KOWRZAobP5qJWg2AFsAkwhtNOJp
bJ6yOUHeXaxvtKxisAxIy/aLhwKhDzw9zCVtaGckTZ8ICTGPAievvHZbLBXtGrImShhgYVSNpWRx
Wqd4EJ30EAI9YcKYujYB2FV9i9DCoYa8NpG1R3ApkNEscilaijanmldFwS6Mq995VQGUMhcW9/bp
8QQxCiU3pDxFy5jmgZZz05Yiyq7D8hgMIqfIdN1ChQdnoaariNhF46obbgqsseh0bGGrkcWDTgGy
joaBq5xom9itHymXD5xEr3xpduW9sQNL/CF/Dp95L/A6+mI+hF7niws0RaKU6wUuEF53Zg+yZlcZ
IHBqYzsVuqsN0V7R9Vexaw9KpTwNSXGoU/3YpcLDMI6xo/TxUdBQijOryTX7nOOGrYZESLMAdUyx
dP2qP0iV1AY4Szm1KRVY0/JPc4tZJk/3qvTfjEuunv9ZHNsQVElRHBcSxKWN1wf7ID7WYmsv6P8M
C8yS5a/9tCuL3C4rQPEnKUFQTlr4YvnERdrgfQoTODR1uygq+nOxcqA9paQ9lK8S0nkUck3fRDul
BLkDr7p6moZhtdfFfrNTLMibBJ2gQSPTdlBKGVMfVFQSdA8e/eb2W1uNvi9lMS69mYD6tknx2IJP
Gvhj6OIzdruTtiwfuoPwwL3sVwPq9LJfHC9jDWZdD/phgeuZbbst2hURedK7JN7xBkbXzM6lIHq4
F68K/RNhDWAyatgSsmjvRshLm/AkMF5mps6a2PYVnBLZH8uFVKbEsZ08CYyWTzIQBIhDiauQC3fT
UDhdV9m3rwDvjjN6PVPLuZcVbFOefJuphx7cN8WP2zJOzTm3rjSr06cywcApDp0OCdZPdOwUj+oR
M0UOoCmFRwVE6XJHXpFmQjjAm89ai0QubgLbOhTN5SIUbaZBuxd3pWLt6wQYILJlV7K5UwXVub3a
626Cf17xU/H74uZJ2ViCNR3yKPgwDf0BpLKjo+y8MuBqwHG5MsZyCFUO9PEGh0c578JNvGm/A7he
/A08sI2xkHDfOwhVC8CoFkgqyV6E0Sle28Af9BWwQkxFVeWr5gnwfedtOtaWFxwCnzZrVO7sUaqO
yuZFWOumUj/LYp6cKfXj/yPty5Yjx5Ulv4hmBEECxCu3XCWldqleaKpSFfd959ePU33mVibFSZ7b
Y/3Q1l1mFQkQCMTi4Z61ea0B7QKaz9K3JyCYbyVmheEX1Qp2wRPUTk4MlNlrfRY6bea3Qyx0gVlb
GcnlFyHG+WcdtKSBaNxXDuLeTDgRjMBswEHcgUv/NLHW+Ra9nRidpb17N/Ee1jdgaoisBjOxud1Y
KHBt8z3UvHcrB27hDgOiBg1sVdaYKubSBYT7hIsAbqL2tWPiI/4c1JTaLHLtWJN2CHLuJF6MRpqn
jyDgCc1WZDd8qH0j64UwGOel6fN0XLkI08eYbRh+1heMh8qUzrtueZIOmuDwj/GIup66H1PmuL4H
8rynlQ1YiIa5DAixis8jwH0ye6j9cowGEvWaEyIE7ypk3p5d/hR2fMh24WEioYSSuqU/0FO+ssbv
hNo4COemZ1eQAfbQe2qLcAUiy60y7hMuyWZciM7w0V8+lFoEtc1CfsCMz7YD3NkYmfYWeeJ9TNzb
qAm3JBQfcSXvoqaxfKn62beZsvIrFw/I2f7Mnvlm5BxqVY3mlB3ZtexNQCEuXZ32WLgg2AoBWj2d
U4pn/vLFVRMvZ0kCKxOLo2xPYvbBjQrmkMwZVik8Fpz6ubF55ycRQZyWBYzp0WMS3MboGcd6Y5Aw
sonyuHK+Fqr0F8Zm56t2FVfpKYxBVw/iWhUKgoMzDU9Gjr+SlqhLl+bvJs57PkoW6BXrO5jyDzkB
maMf2NdX8x0L8HVk/+c7zbs9g+SFqQI2DccDW0B9HI9hawCzewPCoMwAouNTsbONZJZ2+YImDFik
Ua4DrSrSWKN4au5qgFqau3U0wJJzv9jlaWvOHGxXcLBFQPTRGSYg4ySmyu1kE5nTiD1kc16kTWzH
BZSYXHstiV++IH+3ZPrzM9Ma+ILCYsC7Mih0RwL/OZXkXViuxttrp3b2flWdWytp+3VFAoCYc6Sd
ke2+a7cA0JgQx0UkNBVE12BKa8ubxZG+WuhB7ONQSeU9fJQZJpHJxnGlJrGUTVx8wFksqaucaIWL
g+Xv3A2qn485vqFkxge+Se30hv1ci/GXQq0LizOXQzQvJmEJi2l2V2ul0fW5Ecqv7bCT+20nkBNn
mOnjtXH9Ci2+bH8v6byJpaO+TLIcZpXqsx0GoxmEQTDnJelrsPc1SzPPA22JeuxkWGpAxCbboGTC
aNf4E4RoxuRX8xvXHg5r/aSljtn5ts6xyyVPyl7EsFrZbD/iiCYb96mFkg412aHbqivopC+S9G+R
wtl+zt6nOE6CemhgD5Q0H91L+V6ZUWaWCJ3H+wk740PrL0Z9d5LH1qzGJG/kTjddO7/3MRPk2qtZ
6spTps9ckd7rIgu9YdoA4hQemGvcHfMNYFp2iSPU1ZIlXUiLL3Z85oBcLZVDGRTdDn8kcArNpjDZ
O9SnXqUHzfZB76u/j4fgWTI7hNYeIsthG7359/QUHunO/1HJBlmr+ywGVRRVNjJdXPElUXjmE9vR
y6Su5gLJhXSH1mkJSSyg9vuDegpMvAkuNgMz39Z/06tefAX/2p5TkYXV2OZ5pAuHuncNQlTXXUve
F10iBDM1TLYTGWTKlx5fjV3wIsgIGYscnzfqDBr/GVXZvu4olorDXD4zM3NQSttmftnLwmnLZKtX
amlWml+fZE2ilsvIbZr7mhXV5bPaqIXB2mAvR/XBG4A0akEO7I5lbox+u/3/+1nzIlufZ7xI0hF+
88jfiFXcF6b7Duny/dSSGz/ajR8ZysotX34e/u7FVyJ5dqDSyocwmAajX21qR3LNUTWbjQtuceA/
JmqPPrLCcO1VWgzezszOInQONb4uiaa7nJvqvthPk13aVJyHNuwq2GDx4KpcZhpq86BznPnrsCee
qF2CMnlTmIr2WSHfuf7tFg/umYXZclwlS1H5x3LiADHZvugedba5buI7LnaKEM9szPzxqCR4eCD2
4Aybxp7oP4f7SVYWMP3QcXfy40RrEw7bdeqQpWLzheWZ4xUNH7MsobCMStGkBjNuIbuF9iXI8hxt
xcUteThIIGoobRNw9MybKNpY102cKsSJByTrOjcKCcMPpSFH8GkBYD/d+/WN1fh03+cv3bnJmduJ
kyhowd4OqIYuQ4cyZK6tDzw9qn3vPwaiTJ24iEODg4rSQFJoex44bPOGduB1CIkVdO7NCM75Uk0K
Sx3yky/p1BglDfdWJ3t3kKDx58KjeX2C0kNV36NkYNfZgFl7zR6TfOt3mdURjCRhLDCESBz/JHBF
iorib19BpBITIFbKE2LnpHJNWre6UQOQZRasJxuwbaUf6ErRfUOB1lI7/rtsIfLXNuSDEAhMll10
F0euw7zEInLu3Q+FElodzzD40HmfoF1/EMA4GqWIEmMM/ZMeVHvRUKdzq9HO3OrFa0KgdCo/MaRM
vlGy5C6oFDsWYKSMe/kpbPXBkNz6nrjZbanloJbTUeEaofcd5ijRqzLITqPuHm+aQ/UCcm2xvwkj
cCq39ROYWripoNMBls+yd/SmFpsqcHsDgy9WIYVOEVX3FYrvZo6zYXa+toci6z4olRR/8fBOXN6Z
ZQZYdO2pWyZJO0jQNYavEdlgFchxGa1jMwvi34ofAvubJMKMXPLp99ijCIy6+zHHY9YFtXxb+YO4
lQaW77qhbSHhG0aPeQDUmyfFqSmBhwh9dEzs0ljZNENq9xGAlHmlJTtVq3+zIe22aSRj1L8pIjMD
oZ+tdnp0JxHeO9pY/FbAOWlXsXzv9/leyesnkaUvLedoqGSylQxDeEfUBnp5mnaSArJtqn7j+a4F
9AnGGkGp0qQtNWg0dIe0DXftENRW2ygvHEd4o5cueevLkDuBPlIrUnpusEaXnqRRBgHdIJObsFD9
XRBow6GXiOQZdVdVO11uXLPB674Piqy1Sdl+eF0Z2nUaQWMibCLIEUeyXaQlOQGKixKigA6Dkmz8
uDm4ufajT6VHuQIHKhk+u7Z9LnXi8FQc8hJ/PtR/GpE8qbK79+X+tpTHm1j2b6vM28hU+9XH2qlh
nmxqpPiMI8g2uz5eW5Sig7w2inA8YQz+FKoAK0u9YoReeluEAIjFSW4EHX2vuFQYXiJ6E8LMRirn
gK2FMsSTG8EtT4S9zZiqmwL6do6uTU2HyD1oNB4hC0ZOkc8xX+Tmxy5UzF6JHosAE11cE5kZh/1t
lSc2SFechLabIs82Y5JsgUzaVH1jDRG5DxP2zpXkrqelmTH9huUQnWi66nPoReeA5vCUUHYD95mY
LqDPRUW2g54yHFv66nqxlWf9Lizybad0ThlUaFZ0mrfpI/ZAMtd3BtB+l1JtZxTKtT2UhjY9qSCY
pz2XzK0tNhangQgoj2llZBZhWezyOmtsxeP6A5caH3cJlBdZgRsdCLYpQx0DnRXvDG0I6A0rUg98
tvp9XFQYtFJDk9IU0JyoUUeka+kLJel0iN3SQBnvQxVuY4vMDx6TpvAxF5oUbCNUkQ+goxGjHYk0
O/m0o0Ye1nwjZa6jiGiXtNJH7o6KoQUqRhObRz3WnlPNf28B8dfGhhgdrfcVu/fEbVdExJDlHpqo
GgWxTH/wJc1pB6Y/qrlCD75fZ5YrSW+yV7fPkQQWSdJWhYFfVRjpkP2iZfIA0ZLCRGyxa1NfNvW2
voUMPZy49EC9BIrRYRDZspxCk6btfKOiWo3VqgoOXidjiFgdi03V+lAhAmTdTLWMQlo7f/OqtDaA
X6q3RUqBqy90ZxzyA0m4Kff+vRf0b0Os3o0h/V0oxY+OqTsolwROIAJc5PBDYZnZcnfTJ0H1KLfA
xbtd/FsWSWxARP0P71iGg6M/Elx+PBev0Na9BULjDdGo48f1XSGkQyLAQ5Zm9FeveXuVpLWpxuB3
HaMd69QdGs6JDZbNE4jDCZ6qQdlmXuUZEZGFkWni06vhq7iLQUrC70cdw6iDS6F1HAlQCGdPeg1I
FtWy0IjVdo8Tj1X6LjiNuXyMfJCDToQ8jAsd/8cDs2zVuM1plKGpUktZ8+rG+fA2MgVKDuAJevDS
vDwSV05fo1QpHY5Qz+RdCQJKrZPtsWbckIr2mGbjVkmL1wIyeWMh2VEv7EGrqEkEDy0a5D9EUBRm
p6gfZeortpwVP11FvxlLNzE1LwntkZB7kZTcGEH9aTO97MyIKtTA8fcsKZJMSU7hjNQt5Q0oUAKQ
VeTJJy24PerADOopucmH+kHFXnckA/E9gSi7W4raSpvM0StOjNhzU4MXmR1oIGEsBv3kq907K8qH
oZUPdSF25QgW7VxqEjNgvdUNgY0THjrjWKACUXpbdWRgd9LYe1JqtyofekjU4MvDR2KklZBmXxVi
j7t6qNTqFa8m0sykNGnKEGGR9slXpYdB5xsxJgdJLshdwLWjLvcWdwFpyfoDGqpHFvWWB0R6NcYn
KtoNYAuBkeQcWBTxkAeI6WOxdTUZRPFFbSuBu1UiavoxqowBOtkKZpM9RTKFC3a9RLS7TObHiJPx
4EnsLU3r0hld7U+oRzuvVTZCqu9DL4g3IDTSMf469IZe+EiGAw0hfDIWdi5j9E4af/AhPzaqd8S8
93uHlwB+OrirZB/NDabcSikCDL/cirzfx0JFLVOpbZYDWiIFPeYHOunJy3XIHLXpScEssDPIhWvR
nDwWLLaawH1E9yHYuwFkl5qyfFfcyFJ15lshRCI7TzZEU6I2IUdAo6malatDY/UMxK/gXDK9nny0
GdQl48C7FzIcOzDvtQMlmpMuoTwVV/07zfonWQXuq2g9s+rkT1BEfMDSyqzmUkXpPAKdZaQ1jagq
ZYhA82orat9U1Zem/SRrMJ7FSF7nusYJsiBZZbOKRh62DXJeX/nK9sYp7cKUDTIHamaFlW5IuJJq
L+VF5/ZmpdUpxlKCGk2wMY3vylyHErPgNt67NWTrUop3bmhWTKWMVp7LXIJGE/SzuTOI0rqeJixV
iQWdOCdkomtiLvQ3Zklc+7KsOK0OadaQYyUHmf3SlNxoyzXc4dJ5EFA3VUFzoTJ13jvjwBIFxYis
nDWd7aLaAMos1Pp9+np9UUvf59zOLG+NfZf7gY9kyyuSvdxw00v9TyoX3LhuZ6kfjbeBME1mCma4
56TINc9USQKmyiHdY8n/UB+JUE4NBfGanEaQI4I2tl9aPoOi2rByCJdqHDouKVwBwTQTUWa3y8WE
EFrUoeKMjUDwpfoAy9O9VIJyLI9snUqDoaSyE4TSO5y9yWWIkHRV/CGa9gZMRCt1noU91xkuH0Vv
HqxvcwH4ui7kKEdr1MkiJG9i1E0/II7Oq7X+yVLv5tzSHKDrIZVoMI3FnNpJXpIPdw8qsFvtNnzN
f6YgTS92yhYURN1ruVmbSlgqsV2YnpVcSBzjNHU9DlawmzqPqumFQDJN8sqeu60sCcRW4D5bwwMs
7q2qK4rQNFkFz+llAbGMaNGEec+cyNVNou215hcJ1qqUSzM7OpsKFDhNKlXmXtTv4qLl8UiciWoD
Q7vUqp5TCyIaAB+gTrhpnInlrb8ldnDqX2qzhIok2a3cqIU6ycWPmLlWVw8kIBOhv4w0trfGY/Iy
fA3AuRZa3UCBTn2B5J0dkLOGN5KzYn1yDLOSyYX12UYXcTYqagLrE3ioforAwt+ajVXt4OFv1r7q
UkfpwtqsQFNradEI2uDKcC2/aWWldio19U1Fr4pNKXvtvs61bal5ZjPkr4oQK73mxWMFbVdMTOCV
BvHQ5bHySJTWlQw32SmhmTanGi7ZL4eVF2bpi+qEEhDHCzzN88nrLivQtkIdyvHG3uxazM6qELnq
+T7vh00th2be3q98xoVnUz83OfP/GQNxejpObpntptLecIuasxXXt4E5lRNdHc30ta+5tJloXuD+
yJRCEWf6TWcVZ5dnlaqX2Ex3fILH3mqeZ3dxvVKRXQp19HMz0884M+MTQGmCDGaGDdtMIy7M6ved
Rf8rvPkSmO7C2uw2xl3SqTxgDBN01LOLl2mEDgWDB+1B3LqfymMDh5C9Fxj4iCxhoSF6/UOu7en8
OgKenTA85E4b83HTu+Ql4UgAU7Y2izn9RfN7f76rs5sImsc24RUKPLGM0fLg1c1lizSKKWuZFUpr
OrZLx1NQqhLcPHBnzEf2AKQGuquIFAelskryzS5cixuXNk6olCs4irIKUvjLU9LXSaiEKizEHcZW
KOB5HGVVNVr5PovnA0h9CEIo6EGIr+bu2WlUAON2oW7HHelQQyrFOww/tMO4HQ+SCfSo/wEe/BF4
qAESLfQThb5orTu+eB8EUGO4eIRTMgdARlkUtSxpFGfi/554SQMbo0fbCQUwrIIgFz6cUCDjxybe
Js7Y7Ji4rO+noV1EXHFhxSNmu9KP//WJv7Awi+l0pa9SD/xwzpDzdy0C4ypVj7zPVh666d7Ozvu5
mTmiSQbRYZAjGXCA8Ldz8QpeNitwb9vx7fpyljdsAvMLgl2js3PoswqVDBej+Ep5G4jnPFzpqiwF
4LhJus4ABiMYf50ZaEZl8sgFddRNvZOfJ/J+tCfuAMq8UR+ur+U7/46iCYrvThXQzYO+a/ZcyqXS
sB5kBhguCp8AKAf7WXQPXaD7iVAusvLnDANGa9Huwk0WKiYbFcxdUM7moZ+adAUN0PV14vqtzXau
BC4AsF+uLG16EOfnQaVgaiYIBxQgSi79RYCqSpf16rS0aRQdM4RWfigQzsaYcluDEn9fEvZucnu4
tcgD50sqC6VyR6ErTiVeWf8UVW/UWwkjp2tyuZ7JBCoClGsA0M4valQEo1ZD2Q0gD1CXb/LD4FB7
nZ1uAbxyaWd2XeWsTgeWMe6o98lHsC02iVkb0U55I5gPDFaxVV8w1ivrmt/bMfcCt6iE4mBE6qfc
iJsyzPNt1RNUEyl07BsQvUao+LhtGW67hqOAjILvZ8JQo6wlhPZDD1hAmxB0r+rciaKpsVXaElP5
VkVB39Kl8pSP+PIFQac89bjpl/CqWn/D9P5JylFtVOLRM8ax+uyIdDtVdn3mAwQ7SMyW1UrdKAM/
tlrbge4dAUFTjzu17D6qhp5SAl6JDFbQfEJjoml/F0PyW9er91D2f7WVe8t1dlNw8FmpZa4YmSzf
8kqx+rJJzbJnR01FClu1SGa7PsqMhEnkRpLixoiacsURL2SZSOgZDhChkyjlF7Lx/GlTxkxhkRBO
/at+7/b+qQJrAmQXwNEwQZQcgTlQoINMdbuu4/bdbcK2UFCPIYrOMHJ3eR1ZzNCnhKK0I1VI6Km4
8YNfKzf+e8RzaWL6CWfLK6EMWam+wPz+f97NcQuaU4due9z7wRmseMsOw2H1wV64/ISrMsM/8Fog
KLy0G1aSTtRQBYYZiLb6rnTRIUjYmj9bWt25ldlDzfyQdEWG1n5puWBIh6zC1/Aug85vcJqwXWIX
3k+qYGuoy7XlzRyCzzjongoYbscTF1udA2HmxSuv6sKrd+F25gQxoBNUc64QjqBnSm8wHbBXv4SO
yps1Aa6FnZQVRf8KsIAxmdPSxnHrax2W5Uh82w2oc2eZE9L8wF0ZMKZu5T1f2L4La7PvJpGwyMKg
gyRq90gz2QxLz/bU1XrxdH/mbvR8UbOvpOUF/Efkwm3fBC85RBl9h9tNaARHeFZHOq1NBS3EyQhQ
EDeg9Ale4W/xOOgBogFvOwq4e/0+uZXtf5QZk3t+q95Vx2kmybcjYIQg9WeuIXKXvMlUNOICAbqG
lODyypXcD2mVy67Dm2zfh3wb97vr3mTNwsyZBB2aD2UKX6nIpUPQ26VN83TdxEKgj1N9torp6Jw5
rEplelGh3w4sUuKiUt2YOq+d1i3QPi+Lh6zFZDItxBFP0E8tRK4B8edH0WdrhA9Laz17F+ZV1yhI
UKJK4Jt5nDX7NqEpOuCha11f7oqVLwzn2Wo5bysvLhVgu4BBqTzdGJqVq7Zk4a+LJLJ8uZ8pC7Qu
UIAe8wWzh6I1u+j9f7+GcwuzoFKJYq2KR7j6YKgVO4FujOJp2oqrX1vGFNmebZREi7p0oenuFFUG
cT6Q+Ed0fLq+kO/ZEjt7s4DgvLQBTpi0zkosJM/v/KbbStILSz4JwDzX7SzQw0yGUKpH7Ip/z7MZ
n0DtsBi/YLDlMX3KXnpMgMiFgeHF9/JRsuUd2ctHb3rBnPAZAEYjvq036e+1CH0h1Zl+CP7hQkMI
MncZhOuDpA7uhMdtLQ1gyWoXbUHE4wAmvBd/igSKj4b8tD49sHjNzy1P3/vse3J0xyPiwbK0nRxz
f3C3DeYVMP5ixeYq+Hxy9LOH4GKdM6dSqrWgSFz/wV4zlLaCZ081+gSU/AnkpmTHM9tN/gzWSAOt
5P5f5F3YZ7BAE+iXYaPneZfWVWSYakQYj8E+O8G+NTB98qGhmgeFA+v68Vp4ygkookCewFEbwiG7
3NqqiaOYBEDMaWisBxma6jkzBl+3y7zYxrK+Ym4pObqwN7uaaeKOcgPXiEPU2WFgJSCqyG3uowKr
mYmT/l5b4EL0gACFoECDZRJ1ri6i1HKFehjANR65qVqgyMmOiRWntnxA/xqZw5kBwANvCcVbJ+8x
qH8LLJnVOMFJd6C8uorVX7U2+2ZjCl4Ar5Mw8ApdSWjeZBsFjGk1GEb8w3oNe/neny1u9skSNUlJ
QP/zyaKHMDdiBxMBm2CnG0hpjXivHteBzIv+9czqzL92SERkfVpkX91IGcaFxEfnHdW4+DdvxZmd
mW8Z5ATbmXvMgbCpqYFdWE9W+FiXPfiZiZlD0dXQp3mFI1j+io/RbWUQowfLePoKfq/yEFpQ4z7W
fyZSh8KJJ04L8Vk7+n32c21UeuUufH3pMz/aSVGZdwmOaVVRG+AkwHCdjj5f9ygLE6nwX2fLnWVz
ej8UBU2wXH8X7ojDzPGAW/6THvqtClVeYuYPMeLaclJbWAtr/x93QweMAL8A93221yHU6omSoA/s
H9mGO9WNwFAB9HTQi/gvyASneOjbUwHqlv9rbTrEZxs6yGMysKnrzIdxS/s2BpCsh5Q7aNz1zo+N
GhJfwAY/6WGMUdtorTs7nc1r5mc7nZWeTLse5hUZ1PXRjaber3zLxefhbIGz3EsfRazlKix0EPnb
TfNfPSSWXWuSj2+c/KUDL7NvxxvxtGJ4cirXljY90mc763X+kMZo6qD4GNx+DSla+hOkvTZAtR3W
cPjL9+J/PuMcPCA8Rv1YwSpHuQAkAt0JBlQkkOcri1qMLP7upjZ33I0/dNWAx7Z/I8hSjBrwOjPB
sCuQAjv+gE4oOKL65+GRpjaACtsV89Nff2VP5wxfWqcST8qwzPgI1PdNv633k6ZFf+OtkiMvvfPo
Hk8Rsoy3F+Mol9+vaKDpLPU5+6KuAVhg3x8QH26ZIW0Sx7vLfq6sbeEmXtib3USqJhT6UmDEHfbU
QYiIoEJ2qFn/q12EJQ0hGob9J2jL5cr8FFiEIS//gQNMzaX4Lt/SPcM0yhrx28IbeGFq9jYxxa10
SVHBAw/mW8pHR2L6UVRwbGJYuXDLpoBjQWSr6N+K/WWqpCGhBTJpiDiXurfJtF0JhOHYJysP7lcy
PDuGWNVfU7N4ouniVB2GWMfRGGx/B6GGTb5rT8W2d6gDYK+TbydRI1DBgKoxCAzxUNraJjpRWz5I
T5Mqx/Wzs7b02QflPYmUIQtcJwyfi/jU9eVBcM9kQNNeN7SAFAJ9FSJ6FbVjxsmcoCAZ1bjTKVZe
ACakb/Q/00EVtmrQPxm69dM4/78If89NzpsDLTgJWtLUzEkUvLeRbwGn6v+72/d3YfPaoyeYPhaT
FXWj7ydduUlQCXR3qyQoS8HoxXpmh2eIRqrn3gDCJkAdVLO7bVA1++HjQfJHkzn6wbe7VzVbp/Rc
eAkvDM9OSUYBhYpbLBEsgoMj4VuBbp7toLEBTs/eVJ3WLk5A5UTO2vlcimkuTM/cgFJLgCKEMO3v
GBTAPCSEZFMdp/7iOpfvUh35wtrMc0tdr0qw5iKXATuRSQ4BUgt/W939F9SFa5s6Xc3zV94dxqFQ
4UvdH80fUNxjFjPdDl/0hfv6j+xgan9Tv/MdXxtrX3jxLxY5i5wiqU7rKEl0HFjpjaH62qMjqFvI
RO91I3vSXtaf37W1zkKpWnRZRAXWGmI0i8W9kccexm2e4/wP91+ue5qFQONiebPoSY+VJlG9ES/9
DiO2DvrRGzD6rr6Fi0vCqKYA0zTe+HnxQCS56oUjPKfP+o+uKEqDiNTu6uBnwHMkwUHycH1dy9f/
zOLs+ufI5BWXwYNOPWmMI35JPgT2hLVUjeromRBMflY847rZBX4AOO4zs7PLHyhx3lRdBS8aN8+a
J7bAvFpypv6qq/qjlviRjQCbtOmxiMZs6476Xc0ljNxpGRSsShfs0RC246kL6j65uEMyfQcIxAP6
qp1JPAx6stbDKIYufxZqb6C1sq8SfwsUi5P6GAW9vpjlC362mJk7iWpR8UHHHk7wCHqot1PcCb5u
lCrWaobTX/XtqT8zNfMlORIxySsrdBkKz0zB/QX63OurWbzIZxZmHkTpiS5Hk4WmBPHoM8kPwn24
bmI5lj2zMXMWnt82FZmcxcS61QLjkZg9gvWJByGy0pt/9WSfmZs5CuTnbMQkLg6bphshWCV56hmp
9+f6qtY+zcxFBIqOmY/pJiVpvR2U37K+hp+btv7bxwdkGBAVLsAQO9u2JojCMe9koHZHZlaiNWTv
cVQhZwRxk+trWUAp435OwwMchAryN5x5xrT/HOnOlCECi+ljwAmM+ITo8s47kO3EQF0cx00WGJl4
JnbkAJh4KjerT/Xicfz7Q+aZpMalLG5E7gL7Ub1EJaQNoBIK4wPfTeGJvKUnlhjZ6/X1L37LM6uz
vDJCU7vXpxvds1SHYIwK+qB4hcZgOnXfvuaZDeXyqXbzaSg3UpmD2dHG0aLkJIeYZIjl4Lffs8bo
x+6YhWtCa3TxEJ2ZnXleOcMAOgo6U7LQgx5fGBJcv6LsVfmmCndpa+SZwfbNZnoBGgcjFYrl+XZv
wz0LY/xTPYn77m0IDGLXdmCCIhzaQAG4Ade//dpHmP78LJahOh8aikgYsw7c7ONdVq+p6dJFExpV
IOAIxmCgsi5NZCwvSdf5HJM/+t5rs9/QlTKrpDiip7bnqv8KYNgfqbzJ0PTFXjEAdF13G3eNZgiX
Wk0y3reCfvKaPwNr9akJhoGwtNvxrHQ0Jbltkw5ERhill/t9myVWlINzpexjwLEViBNIdTTaVcjH
U1lhcV7JBmsYiv89wBdEehimg9YN1DAxgHS5SplFHuJCCY34yN+kzW8JM8U0X3HqC+fqwsj052df
CzSKyRCoHmYGsTndiJH/HAPv/JPmH9fv5sJEzuVyZm5Q9F7MtDbjqLq4m3YXNkbWTDyNj+xNPqJ6
dt+BqnGN9HyBmfPS6uwRcSn03aQC62ud6kN77A461AExpvgkR0b3nN1M8ZLAuDOm4Ro8//623DQ/
vTUk7oI7vNjl2SMj3Nr1tAafkobP4PNBbb2xwmwtmP9W+/nSNAWVNqg0dPTmZj6CY8KpkWoI9YFM
uDOTZHgrpdFiPnuVSmb3Qn0EBuM1z3Pk9sJc+byT37vwizPjs2sf8cLFNYKO58SWrJiQ/nqcCGW0
DbWTu7VZo++fdWZtdjeyzvcxj4OlJprxVS7Zgu4AFFHyTYxSAkaAI2CrJ7G88sH/ABv3YT1p++aE
Zj9hdnNoElFtlIdwM46PWnTfQjz8+pZ+u5ozA7ML0yiKpOoj1jiS10g8xvGN1DamCj7Z63a+x3Uz
Q7M7oo3g/QKLQLSJj/TXBNRUocicDsCDKRbQ6VZPVyx+uw4zg7PrUAm58hjYUDeVvAnSZNOD2EJv
nevL+h4MXVr5wh2duTamI79oWRttlHuFWTEYIyEWphqqXXzINgMzqW8xMNW6v/KH9kVK7Ckc8qy1
oa2Vtc4x+G0MEKqb4164vWJ1HVgkMjzWa4n8ymH8ui9na5XBk4BB72lcHyq9XH9NwMNyfTu/p5yz
7Zx5lzzLiBt70DdEbauzlM1gguYYJS5uE+AwHmuIqoS2JBmrukDTX3zFs3zpB5ytrWT+OJaT4lsy
gOLXSAZbEwaC27h/zF2j2/RbcAwAnQs9kNJC1RZ4WJGbkgYmFAw5T7WhNZjTdD6v/aKZ9xEJGetI
wy+aygrTHNzgEDvcr01NrX3UmYcBJVLQVzSASODQ3ymkOIwlebj+VddO58zHaCKF7PwkyNkrKFrQ
H8N4IOLluo2vI35tu2b+hYyYLk4qeMpoMBjGJ4URfnoPxa2L/zS73/V23HufiWbHicU3SfCPyOlq
BXjNzc3Baa0uMNLHoYQI7qDjpBwImujECMzY+AfYSN9X1r3y/eY4Nb/rJFphxhc3pt5pWwn0WRtv
QyGqrcH7CBC7JjtQHEFKPTSjLzhTuul/Q6j5+u9YvLk6ylIAT8mMYajgMsarpYJBglONNvKPAeV2
eiwf3ffEJA/JEYCTqUA98TlWmXXd7qIDPrM7TwLVEGwijQ6npBErdQ3VLB8n6JBqRTfhnW6BKeYE
jfVdAOMj6CN76DeuM5ktfYTzHzHLCQs1YUSHtMImj9rKKKXEKfRV3mtlwSGcG5n+/MxFKYEsxaBi
BkMapHX6x+4fRHUCsjQJPb915MtSaHBub+aLh7pDP9oHQ0B8THcg/ziiFvNb2K3pnaQNajGm98tb
HbD4jvrHC3Buddrqs1WCD6cZJQ9b2TvuBiQpVvMw6T7pO/04sa2j6Kj/H86us0dWHO3+IiQwmPCV
UFSu6hy+oOpkMMnk8Ovfw93Vdi+33mZ3pZFmRnc0Lhv7iec5x2Yr6rLVIpxhacMzi5tI3MySgIMS
YaO8Y3TVVdcCEtExHq+c22gkbf6TptE1O/9zwzMDHHYjEfrwpwUAFNzB8jC94pb+InvuXw3p2cHO
rLAoQfIUmwlihEO9ySF4AyITeJTmP2k1LF3VmTHWtBHprpiM8YRkQONNceKDvueP2ipddW/SUhar
XXPfPw9xZn0KfTTNIMSnQ+EksjWdrYCK2TYDOSEXxwyMlvlSKbxaC3dNikarVH61AvR7SrDuMuWp
4vlmYAI6dWzdygpgVmW0UUwOcjTd7ZpqU0sAX8TkPlCQrHNzY4gILPvGvgaVBiKHfVU067KiXhO3
G6GrH7GIENFaO1OpfaSGu6EZ1gSC13IqP6kRlDCHRcDBNS9rohFhGhYmr6g6O3MxqHpAS3zfqdML
zYQtKn9AGK6qPX6+k/nqplwcoF9ac3bso5WLcUxk3KnoKWvBnKZ+dMZSirKwyJwetu6HgHR1iRBb
WCdMX2t2KUeFbdbq8+++5G8mzOmJfB/hvMWCYWfWtJIypZcQyHkMvqrHiezIgw2QkGQqjrzvXyWs
vzjkcdUIYMKQoHIFklpzdpCKFLNYxSitPwDTCJbUTQmKh2U8xVU/9b2MNYOcszRkaQL5KHA7uLVl
bkUaLdQH/sbf/TnDf+3EmrlCyjHY0ScZrmHT7SnXd5Kk3/W9jAYViONYcY7b/iZM02eJK3vM8h5b
OmxHLb/t5P4+1zHNHmPvrDz0gbzL1GCXZOk+6fdJQW6bLtuGLZrOabQAG/ybCWL62WiumSqGHBTw
uf6720kqKlLWTPG/Kvl5/dqNBqiLQCkerqlyEXntWjrfEnNh3b/nUqZ1wRRIKXgZTHXOX5NabBwU
Y0SWCnkR6aQAiDEiiEn+SYXauCigInGcIqhpWoqCdMP5/db/LY02+wkzBwTBrZSpcQtUMqg6gXDV
JAwOOgazw9gBm1uNlnu+l91pMEYH+iyDpsdT+BCVduCAjdz7/ddcfew/zmPmpWRQSlILXCs++ABs
Fh8l6ynvVr+vcf2d/1hkZipbNIejvFW4zzdl6nTbBvZSWRtg6GF2lzg1sxt3olSAHKsGfZslHeir
r1A3MS9NIZyhz4cLxwbTnxLKEf4QTDR2dhMvMhNdPcbvaFyfP3RLsmiYsgTXSnYYBguxk84Z39Tc
bR3yDjk3lAr26VK78+rOMK6J2UkKiql5NTk046CPUbTywbuKTLnp3vrOWLghf0Nep/v6Y5HZfcVr
yYJI4pEv+rtGPVQ5UCBtBhw9mAfppQXR7aCPoH/Mt0mtbRQLyFCQrOomJN3C9x7zURp5iMLahYFZ
+rJ/o0dmv212fRtSa4RliF4NMMXe4+BXsV+8D8/THHe2DNC5Gvb8OIrZRS5pwpUgwHlPUyKlBnwc
d+UXzVacILIxPYq62sLTuXqxfqw4c1QdJpc7FEv+bBD0a5OzArA6AkVP+1gOdnAH67nin0tG6np6
+b3u3HOhIzwm/VRDmAYu+Ut0hIMGllOBhnn/ZUDvqn6Q3EV1vukqzYsKIBcDgwFmgRU813/3ClZA
YzJCCNMP9wgrdX90y48Kw6y5k/otSMV1sNxOKmYv/5MZ/LHwzB3pnaEXBKybfiLMg8mk3WDWu6IJ
Nr9/zqX9TV/7R7LFLb0RhiRif8zyVdase8zySUkHMuO33xe6Wkv/eZKzR6srAR9Ejjpz5eWX4DDp
FVd+eyqc0JU/ksfRsbbiUXueqgTDOl+Tm0WQ89X858eRzp9mlkvWUOEGYUAenYMCojexk26mPvES
9P9v1McfM/B9b2bvEjRsPdE7mF++KY7GOtgoNxMXIlmz01LWOv3sv67od8w6L/0ySRZ9XjOY3LA6
GGxvwm/m+RugrDeqrtm/f8br2fmP1WY1CCkGPdoYwvbyZngVhO6NRPb4OHqBIrxRC5y+ABpAZzda
y52wGVe8aTespk4EaA1YelUpXWfRVy53dwu/bOkcZk9VaxC6GxbqQNOsU3MUd8nK3KBNDX4kZO0Y
YPtT9zkvGqar1+rHicxeat6YOuZuEbnHEQwBPYSgag6aclPorcfoQwUUBGXvhsIdXXlY2PPVNPvH
2rPn2xG5NVNwOmLP4wq0EZmtbxC2bnpfOmu7xQzzqnf/sdzsDQsBKtYqxwuaYlX9E28XWnfgvECF
dSUcFPe2iy24pa86e7RGziUlmgpr05IWuv02CB7zIwW77IYrdg5tronzL9iVh9oJTpLfbRiwyxFx
zBXyhHW8YMeu5wk/zmD2smXJTKJIIMsu3d5tjsp6GvsXt8CaLJjmq472x0IzR1vqUgwa8Cr29SH3
h/BxQGV3ca72arn6R8Y7rx6DzzWT0Sn7x/mGqp3dxYepnyr51IHA9HJDc3HFWX4oR+A9kgfUq8lN
AxVLZZ06YtduG3fKMJblQKdj+sU8/tF5/OHhlKQNQM4bJv4kz1kd6nW66TbivwdnTgb/+2vN5xQ4
1VLJICXcm8pua6J7bd7bWtOvwV/iKONw+f3lL1yOP9iVH7vSmrCrh36q9cRQ4OxLv5TQZ2yefl/l
ejT7Y1cz+9I0WpzlLW4HSLbt6kjX9TpBy9va1ofMWbSkS59qZl6KEcOx4wBLCpzmqqls/q7sYcRd
66CUNtsgprVLJzqRNZLg+LTUB1vc7MzUgJe9yeXsT/2s3veQPxnXDG9h4i0iT4urXXcb32WSmSNt
2ciaQEEx/x+40BAoBh3UmlOHb8luXzfb30vNPGPUFJUKAGLkM4t4Vdx4RlYseN+rceSPutLMCaZt
K4aGN5GfyycSv2NAz6nCYywv8YZcv/ffW5ldyJgE0EqRkHdklUd01ADls6kvlGSuX8PvNWbXcDDb
RB1oPX2ZqfcMfh5fwYDYYm5x/bMYMiabNEDM6Oy+gTIh79M0SeBJ/sAoyQN3Y5BXda7c2qmLWHGx
pXz9+L6XnDkvrhuF2snwprrG3LRBTyO6qP2SyPT1A/xeZfrzH8YJxOytwSSKdyzJK6IyNxINmKw0
pw+E20MPArGpW4KI/ndrdT3FAK/1Pw90XvPojNGqOKKwP8lw9jGuBq85tOfmla8kRzvRbbMZMpus
ZXQ9GJqAzW6pZf83/OyPG/j+CTPn1pMwSyQZTy3ZMIxuhidZWjeSPYnpTSUXrT4aL0sJwPUO6I99
z0wJ67imBj1MyYRNCtH/DF6MN9bbXYH6P6o9K77Ljvo7towugLIZYMqRsS8mItdT9B+/Y2ZnRFeW
vC/+RKMhhmZWUDaadKSm0R3N5Zhe5ZA4y6HouWRMFy6cPrM+nZZbVEr/9O3KzVQ8V31UBJarLVet
HGgbLGoSVcOT/feLXUgS+GAGhrodqi0G9INc5r1vqneDouAyTc8En9bHUoP/qpn4sejMHAV620l9
1qG/XYO9M0VVLb35/eFcv7U/lphZojoahIz5/3+kTlMRKWYO6EPh6QNbbPlNcFzy9dP/8a+o7MeK
M0OkqGnVxoJwX6adm1ePWRi61DwGxlcVub/v7qrN+7HUzBrlcm4kmaxhKWBO5V52oCg+CV+tfl/m
73HD6el/rzOPpEmdWzytKb4Tbn2j28n9pMsudhCSjDedm3nIC/HX0t2/Xsv+se7M5JBSFWmliwn/
kQL1HjrgxcTM+OizwzTS2a1MoE6h3rjq1ub/BOr7uemZ6RmKTseMDTbdr5KJkHPVv00RNnGzm0mD
e8nULTzAeZQtZZAmMmpcG6VC/NlX+I61U1EEaZjt+f17Xn92BiZHwa6goCn072+d1RXYL2p0sJMI
mVADiisiLyxx/WZ+LzE/vF7Nc0J7mBPyMkKTktd7PixV5K+/tO9FZkZ5kihsaw2L8JEfC6OA2Jmy
GVvdz8t8DYUx7/djW1puZopBxwnxAQITSXOy1jlapRom4YzHHno3bWk8/b7a0glOf/4j0qiDcAQI
H80iNX0JJ60s/qDWuf37Iks3YWaAI14ZocENYBkKAmg8hlqK/5oW5Y/t+P5I06n+2AdwqjlTMXXq
Z0l0kTRxQ8v84fdd/D/26XuNmcmVU9J24wTJAMcDWBgTRwVEwFIc6xYDFJ71JdgKCmzOIuxk6RvN
7C+LUJiTOjRWS5ddZKc6RrvKrz4lD3hKLz9Hqr3c5r4eiqj/2ux8EFvvSFxGBTaLvgjQzF/Vl5Hb
Ibqq+makYHJzWvzL4xTWj/+1Ms30LTUNBMWGgtH+Ob0mevjpGHPYY1IGbiV9UBUJs8K8hc852Z+/
POiPZWafM86EFQiwlSHSrDfNYcofe8dCpiKvpYWW/vWr82Ot2SfUaKmEI2gh4WLaPSRqyWVKyzW7
9SDLsK02kxb2oq2/Xij616p/0eOlShGGuolV0aTdFNtp0X8EJcltBlEpf6m1ddV0/VhvZvE1GkAI
qgaJRjdGUL4Os9AFI31o65JsuKmWQJheE4se9Kp1+cYdzFkKYgUdPLVE7FV5EC0EeHzqiEROcK/Z
oNSYgoalF3n1QX6vOH8bBHJcgzbZM6gLegFjNgRH7c74Wrigk/f664L+WGZ2nCDSGGsrALDBuJuI
1SpfPHXPpj3izVnuYsNlcmO/rTbzpYQGGBJOAbstmduv2DpMnAk2rhFg3LRVJhx5sRUKavurV+bH
HmfOFXoTXdBHaeiLlFqroS0Hv6ibT6U1faqJYa8wiPB0bPSiIOh9sKjnHu1B2SrpnQOFQ3IgkWg9
nrDC62uS3pRDj5wJ6mGslDcQmHOkECPN1fA+GsQJOmk3KmeDvafqc6J+FE0HcrBqBLrNkAdXFMGu
acSDQWsnGm6h2qDZJB7LNbiwnqsaoDBowEK1LsCohTRqK00Pz0YY3OepdAlJYCcQW9DScgUJtXNS
QDy5euOowEn186gejEDckqRyc1nYGqLJvueuIlqHmuFN0VoXOYFSZJ0VkgO6uTvaQyVUHmx5bE5Q
2LSbKLRlQFhAbeSbrDtUSfpq9vVL2o42pC09Lcg/olhqbbU3TszM1qP+FoU5lPS0lQUM30q1usFr
DdlCa4WFOkJ4mkOYzzhBpO5StOqT2hc2acVTpfePaQRi6kCvPIvFhyHBtKTWokms1TsRX8Y63BdK
u85Gaxulipt0Yh0rKUYrg/Y9y4vBob1+Hrp2xxgIEsbMGzvTbs3yvbe4Zzb0XsZAWUHe6oIn65Er
TwXItkuozWWVeKKjFIAre3wKK0wJJdBfyLSjpJBtXA3uWL2FebURMTgOQfgpG4arsOHcG19SZTo1
VEYbyCgFEFAagDypG5tIrZdHELU1swMZOk9m7w3atB1BaRR0ZXWxVVo0BXQGGrUu3oKD1SuHYE/z
9C4q85U+QCYSH1ViZgXp0d5udetR1OpW6wUkgJPbnp9Kfd8a/DVWeqhlJbs4rrcwuQe1tAYbkdxt
mzXbxowg5Ei3uOzroUx9mauHXqdrOqLFl6lGa/eDWTggWd4I8DNmECRlEVQII2qtc/EgC3IHAb5V
1GNKzLiXIf0SYSyugShxAxMrx9GDRjtcP0iKhl0FBUPZjYYntXvU+YsVD6e8Umzkvxt16PxRQBFE
sRw1tTCogVFFJSAuLTMD3OrZhgcjcyINzAQthsYxPUuio+jEBhGIY5B+KyJr25HErRvTqRjbZJK6
y4bikEe6O1iqP+ajr7N2g3vniZFugugDtnKVlJqn99YpBU9N1FY1ssjxnrV3atO5cZTZQn8pM8UX
xERwUUG1GVPIUL7tI+NGL4qtPuB7TRrT4/Ccl3wDNOMqsZRV1hGvVzLDrgf8HCi76MqmDlNo5TU+
Yb0D8Uy7wx1v8teipvdhoNyCHtovdIgjm131yFXLD1j9YanZSRrGBxUip7XInX48KSbEMarCK8JV
Frz1gC6ojdcWYKlOEShIsquhYxsq+SZWQr8km0Dt/JTEdqmGmc0nocpUslFRsYuyuBui8ABsnF0X
/TEEFI4cc8N0ZCk7DASoyCa1UcvzygRxVXgozZfGzNHxLFF+2hsjcwcl94R+IvmBSFCxHiH9mu/S
4UbpqGtCeD6T7nkd2pECkctR2+F2OwUDTj9+KRtMaeRf/fAYsMtg7gnEkZRuwF4geZsKN0hAgI0m
oAiPhVk5CsGzwacC6ZdrFtGaS/fpuEl0yANCUbjzulxA+fa+F53dc3lD5UulDnY+QHLWqnAnIArN
QUQUP5eQts5VxaPg02rvNH6JcY/y/BHwYo8qNwKj0SVurAIh0FoYNrirTsKod4HG96LgdgfO4Iqc
OZXtsdEcczwDeO22XPYoJn2bDpq94MsPB+bVrebUagC94QdipuueJutSv8TBWjSpS3NIaZhQiDaI
m0JvIukoZIvBRIsqWjM8q8BuGZANDVBfwKO05NvOugTpox7cQpjXVgBYF6AANC8EHj7qLyyEecf4
a3pblY9lgJpkZHkR1AZLUjg53ovRFG5oGHaEMhPPNTto8X0/ocjqqvF7CgxcLz+nUB6HFIpdCnDP
dk9Su0nHU81Ml46Ya01v1PCBNmjRBo+RjtLf8DqwEY6O2TwzoHm7lSvD05o3Iu7UuEYhyzf4xVTP
ROVOVadOWiK69HkL6tUyvql0bW0KCA2kss/GaUHFjqvCtax75GM26W5Ncz/dh7LGfC2/Z6awM+CC
cyHZwgSsdB0MAETASWmynSa7Cn8u1RsCPT7QI4QGeklgDpEtl0Cpc5BMOxirfW4euXLsTclOpPux
300yM7L4FObodeMrOIghp6D6gwxGlNh0w5HC0T1r5LXqUeONCZx3aFuJ5GS66SVKCLXS9yb9hGyN
A5fgcBOz8OP72CVuJAOiFlrAS6R2AW8mW/eWrDtFC6R8uTGlt7S/jXTVDoIjxDVtwOpsA863lXqP
g0tf4tvaOBsZxz8JvxuUXZWYjxnFlew/i5batSxWgXoh+Loh9lQ/tfITp++QlXc6eRe0hktxh7s+
XUc8g5JO7ELJ8NhQ6JmWr5EqnKqF4nP+nrI7TLbr7YmOL6NwzfaiAueNx+vzABI//c4yvxAC2RWc
ipRa29QIbA6JMcJT12LAhZXvQODbgxzZmK5wmPJqtq1txfJtnz+HHU438lspgbhqvmpzDhHYzB41
yQlhjpocLbG0R1zQqW6EsKPr30KKWILo65KsOqo7GR5byWJbBlpb3Uji0aLn2NwEWC5IDwmEmfV6
sNORbaIkdFIuHmgVO7GOxera4aS2Ky7jsPZZqu+0QdiixKRWMDjS8JSGJ14ddEhoxKRx6/YyNmca
nDFf7lBp2zehXfPbIj6H5AxN2Yrdk+yedi8GrnW6MsNjlOwk68Eab0ueOnFx6fHCgCyWm5smTp0G
FM5BeZQCAhMorSLyanXvbHxtQJsbS2da7zTNmExqnhzT7FSljaOTG0V9yPTYKYd1P+5l65Kmt5p+
z4aHVgfsERc5yj4pSC8yc60DrDs8ydYecuEo+IAsE3M044Wnhld15DDoO1kanAJ81tY+JHuiH/sA
NA9ARQEhGSOKs8qnBFruYRc5fFDdOjZcAyxKqrYOI+oX07+CwhhRlAeeg1cdk6cxSWzLiKFxWbrU
6qHj1duG1ruRoXpjAY59WkGPvbZ5oGxzDOZBW9WGxrAfN8BPBI3L1NAe6l2eIrrrGs2VIu095DDM
DdSFSehwTGbwDpN91jkcAa2k1FbFSSsVO6jucqj4JZltwiiy5iMLcyfqMIkGDb8yumECb4bsqhRB
SKW7YX6Bhf8yCIq1cYsLO3ioSDtVvuZK7qaR38FY9PSJSIndRWvLvCukkw6SodA8l9BFNHBLzeBD
IcStjNYbVYToUnEKgmpFmL6mWXvfW+NKaC2UUaIx9npYpD5oHM7vICgSDSPKo1Va2SRR32s9san2
HJNNCw8QV9uRlk4vUw9Rt5sMu5xFdxLMVZu95ORCS9w7NvgyIPxjgtesMDdpqZNJG4xxw0VAH529
JZhwjMXtWH+W5kdunbIqdFpQv+eIBZuOOmHLNm3Y2S1sY1tG5yiMfKW+HdQ7AV5xQ4Jin4Fvh0BJ
Q2zX6ak76OcOtBZdvzaVyM5EDIFy5JDwGJg6sbXsRoUxMgLrHFjpuohCxIay+pBDxnI4SupDl7wO
+j4cHjlG5bPa42bikBCQFrBctHgDSU2cVD+S5j6z0PzkuEzau0E+xwqC3OoH6Y8i8CGFYRcWA92M
sDtOT3r5WuUvrWk4TZBAgqb14zpckRg2j8P0J06jvCSlAYvZrExrz7Rya/AnknR2VZ+F/qxKj8Q6
QLLABNmQcShbuJXyIUG6oHI4IQQMkQlh11C38/qFgZ6j6GKnii+x9pFlcGtBeAHMC+EAMTwmtK0B
whPADFelEqxU5VhL9RmRTtQXq0m2m+GmBPKzOhpuyBHDSveR8ZjpF8ZzqK0/iIFtUgVo8ALLT3eU
KohzVddId52Cu5lAeLN+6AeI0w93cswgJH5H4AgFexmG+xgkqhpTcTztvgGFUducBy2DLwptJoG8
rkNwZOJVarJDRHzuzW1RQQ3gQwhgObBvhGKe0TFUoaPSg0QF0rtzhFA+ELWjYMbZgj3uxAvhL9ik
rwJMPRrPJL4x9HeZPqbNWUgXmj7luGequIn1d7Nkt4hh7LRDDU7NnSS901MLCetKjqHaEwCwZokV
GRM3yIWd6niJtFrRLFpDa9XOyhYmM1rT/ovAADPEqP1T3b8HYKDJAKmLok9F5StT+5CDGClOvxKR
Ah1t7hXSh4RLDq5gW+8RFXbCrZESo54DZU3d5sZrnluOGJE4lfD1+GAEfaFRcWtEgxxPUh5MlwUw
UtJLzDL0bDpHLTx0zvFYNFtohaNF505DyGohGFHesuGONIkPCIQtifeCbIpJe3hovDDNnIF+qNkz
4E52aonnQkHRTDxAOfYul9P7Foww3FTsCNE4tZIT7Y/IwHCbHqvyqQ2eoZ+17uInffychiHM5C1S
TnFXOFbdORY+UVkhUklt0qClm4p4FbX5OdMDdxDKrcrUExqHu26M1zW/a8vcjqbN4TVr7CmN1M2Y
Zx5jpVPq7SZC4RmhPLHlCgxl1RMIPjyFP6sGUsx8iwBXHs6sx7NpWW4T82AU5NiH0J2vkA5RmFkd
sLF+I1Pda5C9pmTclTVzc6hclbJhQyfdNioBipt9RjVvYJ9DGjphcWeZoR8KgPmQLygToTOa5WO3
0zBmXynSXg9CRBFxCq0sI0A3u8ovaozvWTBbsr6y/o7Hb5zhrmrWSrckV1cTNwMmu8AY0VjIdkgD
DwXZnRHdlD2xTS3ZD2nncBUuKR/XISJFMylvpTxDYzpzKowN9OCRahmU5dJbFfpcFoxIZKAqgmER
y0hWajLcjfBsQh9RcUEEXYDtCMYKAvRuD9RLrb2EBmSgZXqEfJXTVeBupr1Lu/ykF3STxc1JqXEQ
0Xg2K4C6gZ8chp1MmJOUO6W5za3IiUXm6vpbwVSHyvjhw8ZK+T7mnQ0eIexnXGlZ6RoxzkxGji+q
wJf7D4sHqJ+oNodPLcsvC38jY+bk8Yg8ASFOsycWw2BVtqrGzEXZiEOWEiNZoroze77OkEyTcXCI
RmwSlaDpyWpqlwZYakiIPKXvzNAxlQ7z8whek22KKa0kuq0147apPtTkdkSloe0hLgBotTEixHpP
tSeGrK7LLhH9iOA+wt6uRO+WpLdVVX/WQekg0cZJMTVuW6yMVwMtOSLBsvb6lEJAW84gwzjWQHwq
Fcyban3WBgcZUqnIB9NMV0DpFLZWDWsh85NSBfF9wHL2DiLwPPBoWCMjlORoDWPyXoHRAa99OMRj
lqK2mjZASoOocYohSsM07NGswKtVpwUSlcpluBKtmd9a6PoJvXqOaf/ZUsnLAsx3a0zrT6XEv9SB
XUguP8ooGCu62KNXfye3zVZldJUqqisHuhvIUHirWeQFUfZuUX2bZAYygaRHGMWN4kPP087Lhr5z
tc4qthkUTpLeHFze5WQVYrQDfOjIfpFF4p0fSR21rmJ0+HUDLFITF+om6Xi5lqzQU2tQNKaQbesy
+SQr5VoELeQz0vbOKt+UNgbyOjvH1AQSO6O5p2TxV84tzRFyAdMXN5lNc/7YiCpGnFrcjhFqNDQH
UkjJb+qivBnN4iaJWrCEGjV4i7PiRulxlgPh5cpU+Fuban4/yKaDMep9mIMZMpe0wA2s4KAOFcpv
hkejYxoh0lIT6SI4jAqLdmbS+Uxu7yOLwOuMa6towa2FyCkX0achaY9trrh5C7r+PFzXVuEHcogY
2UxPBfQlIoRpSYpJnrAqD6JQ13J44MgZFJ7YHNifHOFYp6/TALLg2iNEFpEY3Enmi4LrLcFORtpK
ttKDTnG9tXNAek9B0h8LvyavrQIpy1BDlmjaJkfNUntpBOpHY2K3BXwK0vQih0QLfei7Gx7Juz74
0vAAKti7Ar7UzJX9YFVrZZDRg089EUkoROHCjZKfobxigahSZTDmKGmN1l1NwaGN0msZHwftA0QZ
BTFcQdZZh3Is/aox2aSX28EYUEF4IcgC+1ZedQqKB61NFQjjhWINzGZiD3G/gtTCIcwunEyUFwx4
ytzjMGBA6NhCgSGjt0or32hjeJDlxDbbcyddTBrvwW6HfH18hoKarr+CMcxhU6YUPCsYSM0gSdjc
mzK3KxS8cdccrcA26+yiJDXSHoJtM/y6hxS2LnpIOjT8unADgUF0t6EZNSRuEj2X1W1libUQPuTG
tgExTlmvHtPiJWs/q1ZdJaNkR2KPeppqhf4ABjwu5JWVpE4h4b2r+LBBstI6FY8WtlUtH0YcDdU/
NYW4dYqc3BKwg+1Kh8BDLqX7ruR2QE6F7gqpQTj5jKDZUVsk8VEl7Br/9RAgCBAQSgzHE68xFY//
cRYbdidPfet6XyajU2rBLYP/M1BbMdhw6tKqt01SNk4YireYxiHC4GyDqolKL4XS7DDt2iApGz0p
AHgd6lgj0igTPfcsiuDjJLuWQLGXnpL4MeprZ0DLvG5eqkjzgqE9cJo9UIjZ1wZkASFlXYONJmet
K0nR18j1J4PLmLgqVqFB7tI2d4aqWzUlegKsNldK3d4anbnRzeRGGjpIKQMPH1Z2b+kbE64uZzEk
FG54p/gpcuWy7HySP1dWreHbp5tBGf0uROV8IjKxDhV4JVFORulXbKoUpIDK4AGaf4o0sJjqhlfC
YlJU9hIV1ThD9jCefQqk5JCUsIttv6vZRTVvB+W+zyaWVYTVcf8x1TpboFHLnh6gco2snjoBapiK
XO4Dq8crIBvRDE5pUrfqzC36Se+yDI+d1rbg1KnrZynCgC5Gc5mGPL7NjgY4EjWYggGyKQ3ymDwr
VzVrEKnhrWOQtkHpVKiWk6LaIwg4SZLRj7vwrIHFsAvegN556Jm+r8PgKBXPMDO+JphH1WSv9zqe
0EuI9fP6q6oPlEBKbjTWSmjsWMu2Y1PtkxoSI8j1R9GsLSneNxLztWlSvcWjY2b3nEHIWrVkaDpC
wsVs4Aoz9h6DMDEVJyrnb4pGvZKDL6ZqyR3TMqdNol0zxFtqxjtegvdeWLsgRlFRi7whic4yMeHd
g8zpmbRR4C0TFC0GTfsss1c1eU1ba2OgtqdSlNCmyhJ7YVbpmpAC0WLUtUxgvHr1rTbE2hKtK1MV
ryvYpKlqIIHQ1jDfjpJDM6FWb0SanKsp9qigz8drzGGUuM+baCxsGcBflMOcFn6gIechAT2StWqw
SVwWv0cxsWovBhyJRO6p9BgCDqokT6Okugl8DpPlLahq3Tr5iEqUEGMv0EqYStQzyvtJdxdT3w6K
rUh7DMfSFGcIUL2JBq/uP0gFxvoC2y6TFQJsp4gHXwId3WidVTN1zALfnd/rON0ERW+z9WrrJSjF
RkPS9n+knddu5EiXrZ+IAL25TZJp5U3J3BBVJRW993z687EaZ1qicsR/Zm66G2hAkSTD7Fh7GdyC
MIooNwPQgK+UdjSVrp88VuIvpfLthrMf9U6KumQg6K62HGUgTj4i28QIAKIUZxTaTW8OR7hlm6w8
GUOLGahOoXSLJwQK803VP4eKvqnofnWi71RsBnXdbzhBjpPV2rkY7Y0J+1Q6ckms2L5wU/mybSgV
Z82p5/gyc9H1rOMUgEAxqw3rQetAY0+R3PGXpk3GPsp9oWfVad2xh/I5V7KxcsoVnKqKn2avU0z+
qoPCzoP3MfolDJbTGYesQNVthpteeml81ZWbmMCtWyGZjpN5HwW3pvzD9Eo7lsHqw5s89A9x/Tuq
om2tHUMcPZTpJZfYMwnHrlpwUylm1r6m0MuyaC9L7DKQbCFWmBA9uGGD21oB4efBdSjLtk/Ueqrs
IvM67a9rxJSp129CPd/45W6ornTvYlLfpeGuw2QrCgpH6zCS9TZ6xkKUnwRqR6G5r9hrRXJFRRpH
yqXQX0sWcGqisd/1G9l4UzjSkuglofM2vFsGVoza1aSP2/kXmZEzhI+hUNitnHKPuBWra0v/HZjm
ZdxFR6N9KiLKi+m2jp+D2LNDCU+h4laHdNA1l6V3jwaKa2y2keJXWfWOlviomK9tODjWROFKW8Pi
UFH0ZK+Ykp3m41XPPVrL3gS1PkQKjSHTcIviZ1oF28pTqAtDpx2kjeJVm8C/zCtlr1c9vpXmRiyf
a9N8q7l5xeWzXmWbtgpuiKzdeOpgx9wmo+ZQZr4jAXylnbGn4MGMditQWdcp1itEZavmeyZSXuCy
YEYtV7LpuhPF/ehf9arp0sF0whZcaCztmv4MHpIc6beBdtnCddC0dz+mRBEVV9UGwv26k1bdxP7o
Jsqp0JnPVAKp8CYXL9NgbmTt1yifhFHg0qw9to3w3gcX0oQhk9yxPFtHFfJNKb9kEEay+jkxFYxs
A2rNEL+6eIOrHHiueZsAw3qSdycKtW2N44bmDYvwqaUd5DfVxuD6Xua94xnc8s1uT2VDn3O+Y+F4
DbIg8masP2FRu3rzu5RerFB2rDwHqMe4oHqWRpomnr5Rh/s6yR0p/V3qb770JwBDSJR4owSta/UX
7XBZam8FV7qomey2UzdhicZ8PFUdXT8Vd00hdIUJraV1K1QXmlWcApr3mvwc9+02qB6LHt8/jMiU
YF90P6vkxpqB0Ki3i5AfKUlc8QSQ5hbMrDiKsQFz4OlvU2hGR4JbA5KWMgV7q7rUVfJIxnKTRpMr
19w9i/ooep0d0BWKKnMviv7W4uEmJpKSBlvJFBy1m4ADCgdNzWZik4y5lRDtuWmpxDzKFiX0KF89
19TSH7GV2H4o2h5ASOzPrgsPBruLSsiz1ZDKKgOqyMDCPtOktoD73pvhWeMVIGGxi+gyjAtglltF
lpyA66KU0rPpKqyLhWMU/qFtb2upcPTSYi82Flsn+4NaAKXV10UrXoid5jQm4sx4mhO0N1Gh0mNK
DhFdPPNSTABK2Rys0ac7JdBHuBnC/SATiMjTZ2XpFkG+bxrz6EvlttQaVzcVx0omN4p0B4qUbWV/
YlA7LGgdIyJtr6K1RUs/MQzXo/2lBdKt7utOF7J7dUj6cIoUwsLNpNTV2nFbAV33PHXY77QitLPg
2aNXkosIzqdHlUuzaLyIAW0h7iu99Kvn4WWjOhiqTPXZ/SDEYqPD9uhGH8S/sedGZcL3SahG/Kjb
R0rjBN7rBI6nFKI9ApQVQbody8pJoan56mtVTpuATvvY/coj7mop3RqdHZMJ4Vmg0FNiE6nCfaTc
67n8JoecVI12DITfvjBtROQXUpHZafJniO+KOtyZxv1YlPZgDTM0A4D7OulQunzWGcsyBU32K4ov
bnEN1ZsePRgx5ABhXjCTk2b7Yt5qQOaKttjkke+OlOFSg0BsKF4j7clU/kTyaUyVbcaUrFiXHY2S
qBfsPnwqs+JK8losRDy77LnWl8VVB9GjremvgHFKcWMr4ZvYlYWTmy9mWzs99wmDAl3KwItLDEpq
ZRtlB0O8UONkn4bvntDyG9imqa0NBWFJ8l7MV6DavCvyGaszXXXUXRRQT01Dr1pDAmIUtGUbx6tl
WlwXnllRTGLm2tIq9a1nTSrdeEBypopuN71TxW1ijlB9fInD37WGzbMGpircSFY6w3DsW/qpSfIT
3uyOlqq2EIZAKWD7sXKjTOMuKyYnkUdHHDPwode5yeqpf1SJTqH3ImaQtuvXShZ2nLyywIOX5YaY
B3uc0t3Ei5r8fCsbcIMegmBwO9JuDTBNyWc+zxearOQyDdYjsZGy+oIC28qOa4WlbGI0N3V6LQWR
28SWHdFP8qT3WsAMY1Qwt4xcaWo5QDW7a+4j4OaKrhzFmVbBXOjv5I5gxXGE0QE8rIe3SZNtLZqG
WVfbAXCcrP/O4V77+m8InnYjUxEI7wqHs3HoehrFHnTZaR9Rc/czXCx7thgWmzoFbDMfrWIAWBFs
idtNX2EWzuEmStf0hBOx/tuU8bSnvt+V0EEMynwpeCxq8Tbt5W1GqlWZHooaR7/uIdUfU+syVx7r
6DYw7gxeq2fhxKzv9fhdTiUoBL/z7q4Ft0lobkH3tnsPmqSp2yBnLob8tlnsNWXYjzq3h4kjW99l
3mtkNK7oYTmX/6KhQYEgmO9yQTPCp0Ct+WOFeucZDfe5XTvtBj5BXhjbQfXJvsQWvNplNB2jXt3k
4YNq/Yoy2W7N3paxIxlCThTqO0vf9eVzJHU7LXiNQRtL2jWBzpkETy7hpqNxBmW2Uiv8p7VVusvK
jyjCL80kv1ba1m2rblvq+6bE5pF1YSbsW5mwR1u4hwLyEg+PknUnpGztANO4lCegikYK1+kZHzN6
1Zdm96Z5T1Vpi0G5lfp0r/ePunbIveLKYiNUyBXRJOwTxcdqBJLyEoe0QarM2En9jj/Qwz2glx6L
Tq68eAZGQYPmJLityH66VdqKiOanRqGGDhKHiK8NFDk7HWmN+q+pF1+I4G5GWlMPetvCYBMd202R
kRDPCovoeEsimCalesr54Fcnw9AhLAILqzSc2sjtQf9Ki0q+jY74odlGnZ2Uml00KsrNWPh7T7wC
qbbDgROMvVIVlY52HP3EftqpIIpiWm5jQwSnE7cFWU3j1P2Qeq7aU/GQ+fnjVMC18Kmec//OzIZ9
iuxQMRo7jjzICtq+R2LVQICZQsPxSDxtSWdXRPIH3iSrPtFz2WMNzO7X/VLVJ0Pv7guaiTj7u/6Q
/g7LwW5D0YVIdlLD9lBKmC716s2g3Uz0EcOW+iG5nirFrdJ9pYDdh/OtlUi+iVaMAJqSH3113Bai
bDf0B1Lg+w5zsjTI7+JOcPzoxQMn1NqJphbt2XdDMTeCijGmRAC5hiFcNhwS6884wq9i76YRkcUU
HU26q6LjUBCGnrU7SyEDPsZiMo8uMgVnqJi6Ku5AtaG8xYrjBfctXDtdLjc1fdiSIsFTvduo6Vy1
1B5CxaLWCF2rwm9nLhEp3KdxRsLe6FhDR2w3FaB90ci7SA8dXb5U+5sAokBIyGI7qLs6gHoSxVK5
6auEO7FyEEt6BvRrVBgGPR473PXD9DXFtKkggwL3rq4toOwBrQA025Y17Hq2nNYvD4H+gK25G3uC
ndTBpYQyJgVwqCfpd6EqQGw0GyTBnXTt2ksupXg4CfNkCNnm2Z10I+JNVLSRc+6zKR1IifyHRJ41
jSzqLM4vpPyxihJHJF9mzOrrzBifjLB8Lzn1uQBMmwk3uZBIwJSuawSzy6ttWFmukOoXvjgAxCEs
G7yLOgz2agYfRor2UsSGNsrQkAEXJlpeNWBgblp7Yt3gCdS2rgOZ5Dd1XUOngvdhqpssYbMXfuRy
AwuOd83q6ur2bsKtWAIJk3Qqp4RCzVPdtEvuFPptQ2nCk5HomFCn6Noe6Qvd9obJlNE8NKRD3k/b
NNDf1Gm4oCvDjPmZthqBEHMExM+hQouj0zoKx30E2cUPTDg/6UkWYgAj6b6ujDuFpAZy6uxWNXZq
EuynurxWBlzHaKIHMS6RLE5MrDdeQiHeD1Qo9OjMEg/7NPtVDuNO9sRN3euHrjNOQlfAYyF/iDBw
ZRCPfQLQMCnHtq9PoQ7Zzar2USLA8upu8ayOaWsW9yLvZ0hDW8/GPzSKk5nixjQK3Lq+8RWqV6Fy
oiKH1vmWckx0lbXXxmc9L14TjE+5FUPjC+0a5Mshe+JvQaRBa22si8Qrn+O8sGVNulL7UTlORnlR
6tieAC7kEF6StrHV5nKgt2sUKC9oTPGVHYvWVuhTF46J9FCa0y6ifih65FoBNLhmOEpl40SMERt/
2FlcFNycbmTdK735os2oU+ho9WkCFiyH24aLVG/E9/7woE5YPpKRBHOSNaBSokmiuJ1MTlufV1hR
PGv03TLKT0vsD0HB356ka033cDxULqPG4E76pgjIrGscPugO9lxbYhh3Nf2fji5vEJm2zGarASSI
muBMYr/thfRBmylEYnuh5vFDpja2DxYj0Nah22DXSvUQqRY5GD6vVzH+jJ5E40tyDDX+Wcx3var0
3iLYR75PiVMJjiGWOOAVF+l4kEmLEDlP9fJA+wJsspmcAMupqL9P+2FnsIIrorTzGNZElQnvzdQd
fd9Ld1SdGjy/dA/HbNhVlXcpB0pnN7r5q+Xh3S5sI8ejnNgPqS5uCg3EsO/HAGpF+0MPg9t0qE/6
EOsHKZWPEyegM3RhQp/Af1DL6a7Wxv7HENb5rhTGtzDPuOQG7ZsiiVdZR8lZJom0lZuxOfaWRIuw
Ef2NFlFREzSJMZsY3DVFRW4P0IDf0sFp1QuILrdmJB/6tHrgxnLpzd2EssNUtFGLbj8o02Wh6gD6
NSux6Z3GGPn/XoXKUdEVOzPmmts36HMJ7UGQujfKxHLTppRlMoidHflaZIuJdKFkxtEf5PJSqkXg
2EIm+9JXtP5UhxAxVyQB56IjzA++dwtxWJaRQNJaEupob9qrccM5o90ZDVWxRdMArmij5u9SXdzm
4I8rY58VCHwYe1ZFfJBYSVmfB5OFOLx0O2dwQD1uQZqO1YabJ7LoNXX/LL/5okf4MNxCNKblUll0
JooujaI/tX6k6Y0p3evZSzezGTg8vn+8s0KED8MtBGRDo01NV2B+lMRbr/PesOLeK7LKFmLeJaF1
//1oZzUrhmTINI4t7UuMfSCmSWHQ8NupNHE567Ls9/cDSGdnyocRFnIOsYZHCWniHym/dBEe9cO4
JQ1y1cB27VHmafNhWoRRMwZ6rIS7AEA5bAQgm93Ks5ydeR+eZTHrVbnRMjnkbQkwIyY1245qfUy7
eCvJ1dOglJA6feNisMqLSFHvw7F9SavwhwBOsfJDzkrGPvyQxRLw+jgTG7RpMMylh6quLgNNvZRL
7z2m4VtS3iZlvG3onPdm9ygQ0r4y/jznv6yJD+Mv1sSUh12l5yixG5IS8yvIrhjUx7tsz0WLCNrZ
pSvZaYfvR521ad8NulgZNPu5g6kicrydtyu23V7ayVt1vyrDXpuxCz1emMaFlgwoDrOLORLZOxiX
5aFibwkuv3+gs/ItrIYUTeUEoSP0ecbyKN6g5xHTSXxX6zffIELFv/5+DOnsfvJhkMWnohoe4HjP
quFUuTXoXsZJ+9NQs1+D0l5O7WBsxC667GDCBhLtEM7Ea/ROgKEG8EcPR7SDCOlpF7FHg2Plt539
oh9+2+KLSqnVmzWN4x3SFBd46VAEzmzUgvYos+ODuqWfBsxkw63CsTb89f3wa69/8Z0rD9eehMhA
NoyfY0k3UJyVDpL9/SjnBayWJWM5SaY3zsSfv7IfD1E8CFm4U19HsncBpuq7Obu82+tOuw01N3+Y
DSfSp+/H/augXy4XC/60JsmkiSvaYj8sEr0rJIMPr23CK/pOZnHVt3e9sitv5+D01iHx7s2THHC2
y2EXXI0OV5PqJwZNklvfa8fpKG4bWFSu7IQkBIhX3/++sxPz4+9bbKYe1OzeyJRo1xFfrb7T9keO
gM/LjnyfW+W2vgj28I/1X4G7Jg/9a+Dw3atZfBJNAhqzarYvkj0wOphLCAdy2B/hguINjjpp2jm2
GcbreCO4lm3sph/k2m8CB6ATwsuxCe3/YN85d7p8fCGLlZrSFBrQTwS7/kgD14U0JWykuzlDODoG
j+Nqfve5A5M7v0SbWlcN2VqsPhEna6VoKWyKCEKleIdJ3coCPzuCKqqqjjG2DLvp89RXg0EpmmrA
U77ljbW/ZWHafj+L5nfy5Ut+GEH+PIJR1pHcF0yicfqphXjcjeW+gXaPVmzlWc5Kpy3VUCSi0hRL
Uhavq+trv9PHHhYX91WgVLIQuPLNmWUDlzrmBoEWMI1Xxcxn3cwIadNlHWtxVVYXbzFohVRVYHlg
swda9k/aM+hwSgjKbLO35ld71pT543iLd9oacRb0AsFNvVzQmxU9u9OhGeL22hYHMRfeo5q8Zx+h
WC29Nq116pXsUAJaRFW7F5oeemlJb1p1oZQ9Q87cff/Jz1SUXHBlHdsehUYU+TSfv7klgupkc0xO
PbfTy8TYV7kGFbo6yCE9uYnkwwpJFaIjkLRq6N2V8c/OuQ/fY7Gx6mlQy6HC7qFX7E8Fnl8jSBRp
sEKQnZKqfbFAN0ylBTJpQciCS3hnF50YXJH08NOgjzs07UrI6FkzV0s3LEUFOeWfix3NMFVTLWbr
2Jy7Lj3dBy4MlGRmsQn+jDfkCN92bnVlkrgV3ks337+QeeJ/WYMfxl7sW4E1CkU3u+1lxl1TPrUV
6p7sBXDBDZX990OdPUxxY1AMkQsLdi6Ld2+EqtEbc64L9LM5x14BH9jMVtmmM8C62hDOdkX1uZ4l
f64o/DjwYtKJYqz7loFh6mxh0HJ4Sxhrqv+BsdvZPfPDEy6+pFLlPpAH7sqsKDCxFDVCsrJpzn/i
ywf7MMTig0Vdq4ftfIEWElow1oM3DEBRa9XduXvzxze22C8lHwk8SS5cLafoRdL6Y5KmrmfEttan
Vxpod28i2Px+fpydioZKfIwhq7poLrauTFKzMfL4Sn1aQpprH+kz7lUkBxHMnyhU1qyFlPOv8t8B
F/MxatREbRWM0qSu3mmG58hxtpW69MoL+62QW69qAwfB145REd6UVXRtKe0PGlYHwVeOaR09mWV3
yDv1GSjtoaTpMPQJneTarmthKwkwvOFAjvX0QyTFJtBQyMGYSizEVX3gZTDh6AA2JjByBXfRj8f3
IpWO37/T849owhbnFCcTbGEZUiNp5JDlnU4IpFWUC9rbGD98P8bZLdX4rzGWyV8Aj2Ygz35zYU7z
DV1ASjMjfmkRBHw/0LkbB4kDumEyQ/CBX0xKTxkzbZDHeRlDJt82+34b7OXV0urvPvRliX0YZ3G3
8NpxQJc1zUZ+op3cSE607X4Z7pyQCcsODu/KxD9fJJgUCKIuWZa2rPajKDMr34BjXv8RbZrUTvlO
pTKnbMGG3ddr+/DZxT0HQ8iaTmWyDLnpewVjgBoroOBQIQlFvmAHb9CIAQGUvXVHZK1ym9XbydVP
2aW2cuDIZzfjf0dfJgiIXpmXpLBgEYLWB5nVHaA5VLDNcKIj7FxJrnfKL/yb4WdxF/2vEn4oQERZ
tlRtvtQtzQO7yLOqtGVnkwT0S2Ok/Oi6DJqoepPkqPbLDqGPBUXUW8vL+Ho2yJyzBLZTCkqW+CVt
pBti1ZSVYNdq3s+UZHEQ7vH9+xVyZiZ9frrF6RCkSqolMgcQVBdHtYk9vK72HYZE+bZ90lbW45mF
8nm0xYIMLL+Vc4nCpXKmLWrvLfqe/e/ZrhA69O3qvP26mX0ebrEu00FURjlj3s6xUDXAlbT3X+kh
bpSj7CTH5t0nW/H7F/r1o30ecrF/NpXEvj672fuBvjXT6A7d8/3/aYilYeGYJoph5gwhJLBx9MEp
E2ttg/kKOX56DGVxC/Fj1Bkkus4eTv+kNSOEBqOJ9sXjKgK38pWUxTEe6UGIdQ4IXF60uGQOWeaq
TfKoI/iXO8uWw+xUlsNFUXe3KLte8hEGWxOWt61kxK6g9e1FFVmH79+xtPYCFkc9wU4FA2nBzhCO
bS06mVnspES71CDAB/pz54sKyzE84QO4keVVU8r5z38+UT6//3mafYC3py4UfTwpSGu5H93AhrF4
N3tojdvxItoER3UNnll73PkbfRhPF4qyjgdWymyCOeGhHaCJcP4GEjjCw/fv9uvxPz+bZuB9aXKz
thavdiRTHr8ekIgQ+iU8+IE71LSd6Ed8P86Zg2MeyJJ0nT3UMvTlQ0WS0U3RX8zJ3I1X0Gtd/1js
aUo48d4/qg6M7TlkggscQkx4V2ubwZmErs+/YLG7WuTs5Q3NfzYgULnD6Ko2fj/XPqb5B2gzMaRM
PMMGMsKifeT628oRDu1xgNe1Fqp9BtD4/FMWW2+tZEUTh9xj5UvY34d6B9RtMnjnSvYLoN9qou7Z
nZBjUwKNNBX5L2L5YUpZakGzVeCiOFiPORTcXMhWPvD5w+vDEItVgjJJi8ho87aNU/8otsEWgwUX
vSR2iHNq7vfT6WsRxAv8MNhyNkkTmsmW5wnr0O19/RIV0c5EYZkIFvFukJFGwfl+yP/mAf8FPxbb
cKamgdoof1Meetc8KnvzEB4Gd/bTL+xopUHxd1P/sul8gFoWG3FM493P5NkcoBScTkMpYU63mopv
Db4pOUz0rIOAaLw2Xf+G4PdAh+wVX/fjIOl2O6RbCN37opcu86yDNaz9LMrwqKGemwzpZCJRTcqc
7UWqTmPk32ix9lYLDY4YljMGwa9M1n9MXbHiCX92r/nwSIu9RpT7yszHJiTXLLwWE+UAxeyGJsS9
hwZj5WOd3bM/jLWYIFM5iJEvEfzh/5DnzApwCsvtjvLvf5A7Ybsy3vkFZnGRQpVsWUsHwjqPzHLI
o9mHnkwtO3bz4Bg//oYdsyuOVe9G72vYz8qISwfCsNPy3usxLBdhUwvvBdk4K8909nvNQJ8pz5GO
S9hVMa1UGWqM7ucwIFzeMLuHRmObTu0kdxoyITu5zJ/Mq7W2//xtvkz9D+MuKkVadoZlWDrYNVQN
CSKs6T2a4rTyeGujLIrDqM5MMU9ml/n0ugM9TPBxbIL/8Q2eferfR1mmrmbNKOSYJgBSeHjbINAe
HAMW3vcfauU7LVHqSPVKQwxUQCUREVb/kIRczNDo1CuXv7VxFltS4oVdCR8i3plZhQtTDU06s82+
OTTq/fdPdP5uoug611wN9+hloGcZ92qXNX/d+FEEEW5THcud6TTu5Oal4+PSsHpEnjFwn7/Vv2PO
j//hjDTD0fBMkTH/MaaXNSfYGjZiB/p0+Za6pD2tWXGfAY8/j7koBKSSkPtCA/BHi92OsP9oMrxy
eDqWHR78mxhruFs0y+QslL++f8Xnp/+/T7tYZA1udUUiFkwaHBWUyNghv73yTG1lAZw/NT+81cUy
gw/X5kHJJjJscetzkuvsb9+GKovKgCbOuHZMn935/x3wbw/jw2fsxUqsi4xLNKzy3bxrBY52V9Ij
Ep1uR4LRWrV+djxV0WTuQJKiLlefGCepWcesCum6dYuDAs9Gu2qfcSQF3YJYuHYZmlfZl93xw3iL
VVijCBWVifSWf8K8pP08Wcbf6lbe16dV1+KveA8T9MNo89N/eJu52nhsYXOeT3hIu4sOoXpi7QV0
OqZs2omKNPB3JK8xJ9aecT77PozaaVOiih2Tptmau7kfK1xNVwRpzbD/Vl75gvMM/O6FLkoFE/mp
lmYGmN3OO85RNXOgu7xKbjnjc/v5VS72F18tTbXy0jlNFvLcofA2koNrICpjFHibYIsHzCXSwgeY
8Q6H6mu6tY7yZjyl182tv+oMPe8s3z31YudJWyGKGsEE/VGwD0NVq5u/H4+DvP1+mzl/1fkwgRb7
jDbm1ujRJdzORUR6F+913UYskFyT9XdocQA9Za/Qne3vh5XXZtBi20l9Xxm9lGFLNzvUV3ik1Hb6
WL7ml4JdkxDU2eVBeYzvNcgn15odudbh//obltB64rVGTid0zq/U/9CAucFE7BK5prdXDxg4Mcsi
PqwBA6IWN+XJ+5ns1sBp+SyWAAlAl3HQlHBS/7ySMl0Ug7hicpuvz5j6S4kt2ihxr5En7ElLyIAX
Nchj07hRt/E2re3+ZK58izPry1L4ATMVQZO+du9xAcMspwp3uibaCvoMC6q5AuMB1SCCVv3oiWDJ
+crEO3O+WXBvpJkzQIbyErANkwgRgIG1O3ob5KXPdGgdC9vQ7+fZuePt0zCLnWrq81DzSmpVBP76
kZahS9I3jPUDe9XJv1cO/5vxZPh/okHe1ZeWUKZaHr4Bfz352z9I8N3pSX0IHzRbfwpX94gzPV/J
IoH6/4+2nMGWORhDaFESqTsJx4PbAJ9gTMiDe3DbU/8clVeIXZ31iC1pdeTFZbuNpSKtJo+QreSP
h3q6F607ssYRwY/tFi9POykU24rbTSs8pZ5/aTS0rxrfQh0Fm30qXv1iuldCbRMINaBsJWFy6L+A
B1+U1nDyMyR02HVLsoCHbEqsNeK4mPgcv5sc0RJsWSztDpuU1NJ2ugA9XvKPmUKO/FAeSxzoVDNw
CrRgkUngovxcYGAp6b+klDDGSbkTFAMjL+2+E73DxOSuJtVVjdAJikvPxB1v/A1z1faQEUx1jXuT
YkM02WEDft2H8k4ehm2k9zB30EXpt8rYvYXS29QUf3wz2NT4QrDckaw2jppirovrTeeRi91epH12
xAPMSSzyyfG1GrW9gBNghEc0NgBeiyOKbG3yCUdkAy1uPD711l2LN5+Vn+oBS1QjvsuK92z03MRC
oB/bs3tVjJXtgE2F5xuubHa7JhoOUCwOAr6DKo4jSfCjkq7r/jUrELUJ9c/ZA7kZ0CdiCrJZmf5f
cR9ZYytRLNkyDVlZMvoETywnsGADkOmfDkmHdu99NtQZ3PSA28UcIy3dNL9Ra0aPycpq/7qnMDqE
bXBMRHUApp83U08XWiPMEBEmaWcLFc6DNL/yX98/49d7/TyILim6acqauUy0q8bGzNpMsqA44f1c
57/Gunv6fogz16t5DJhGsqnpcyfx84MUSW4msVpmO+u+uyivMM9ziye8Hw/xW7Pzr9dav2d4Q5/H
W5Q+8Vg2SZcO1tYwRWObRUxDpHA45PVIl4K+xNcjl49mOEUO0i8f33+k3N8/8zzE53qHn2BahIkg
TuVIWH47SUpyuRDNrYKOXUVriXNjQ89S3n8/zpkTQdZFchIsnQsBvKJFYTVBbkUnrJnb/nbGdjOQ
0OSpcKF7uOtxG2cmiy4Ch8AOYA9VzcU2mVY1XmpyOYtMMTbC0yXB4jVdozideXdwvUzZAjhWJObk
5+lSJ1UnmLlubKO48e2+YtWrolw5XYzZRaMizIjqW+wj71o/x6q1w0eJQES6iFFUo3HFBjJvs3fD
CDAnkFEzff/Gz70DCa6tpKmqon/JimmjMgoUpbewZjrl0j2JUytT52upLOsfB1iUsEnQthgHgxQV
8P03Q2UR/JeEx2AUbxOreTfkNaD0DA/w87krf37heYvhkRaEpGZafr3BiXNXWR4abCy3S+Vp9hGo
xVk/pToD9kpjLaGnbJAuHRsxdAPaOJP+albDbgqS0zDWa1XlmfX8+fcpn3+fWsaBHMq0jpPDfGXi
3xt8SbbVqrLk68xjIMVQZ9IIH3jJrZC8kMD7htZbV9+G/dOAmDLAUiVqH76fQ+faUxYMGzycdAKH
vrAqFGrnzku5Dhn3JS3wP+0VGj83tqfb8BK1IoxtDOTvu516IV6sL+OvxxqP+e/oS1ZFJUca7sPc
d82occZEdjBRg7aetrcKUlO9aNyVxz1zLfg04GLf6EMFpVj4987r75HPXWJIc8x+kfnRnHRH2yl2
uW1284PKuAFvvLvVJuc8RT7vx58feTHFq1aqDS+BNYNH062UDkff67Zx5r3ocfpsqhqmG8ZzVWb3
RmhyaVJdHw2mmShr+NTa71hMZcHHhKlHXPiXLlTelYkbbS3ybrKrUbaT22S3VkScOyC0eSvlrDPh
fy8PXwxt5cnoIUJhWAxzbN8CbPY3mB4Lu8YO3DVS8bmi5eNwi7NX8XIMiTEb2GEiX5DwJyVUtGvx
bmuDLA49Q4rU3PcHbdtkkK5MzHda6BzR7++n7Zl9R/706hY7sZFhhyTMIa2px5UZ/7Fr2RgEonus
Q16mJ62sctT/qOS7YPI2+aDa3/+AM0fNp/EXRQTiWbkcU6yb0y76OZmZoxbe7fdDrLzJJaGkKPCZ
tLQcI/EShrV+MwY/fWOluXgG6v70HpeMElWs1M4LCqAuWwBHbA7KHqwblLR9Vrfptj8ZK+ln84v5
tNpndFTjIk7xjuDRXEzCZEwlU4+w9ogIWssQkCk761jt1ugrX+GOxTiLedh1qlENaWlslfvBwUHL
xbmbWx0eV05AFLnlyve9o9jTe3Jp7cqX/6CL8KVYWPyCxRQtogrTnKQ1eK3mrv1Z3ahuaXsOSm1X
sceD8WduiP8Hue9nx9Xp7huUQZDUFlOzj3Deg/tI8BoXPzd149syPuXZL8Gdkwl1iBVE7sQPXUuD
l6C5NbDr6642P/e/4y+PsFTCsnfIsLiMDulVth1OpWPsZkKHuFkHL78e14vRFueXhD92bs12kuOR
HEns1E/CNdb37sw6KJ97Z/qBvdycF+vf1/fr9IOvCqp5fFNFQKhwD8Xz63MBlI+SKAyhqW8njIKe
6aqf/JN4CTMIXpB5H95gkX80fqTXa3j8l91hMe5idkml6QtaNelbC3cbA1eUpFfcUF4Ten+FTxfj
LGZTkap+7YehgRcqGdQ6nCdcYupdeZwZ+OQhnXYtGhgsD1HZ3wabAhxzbUadndD/9Yot8f+R9l3N
cSNLs78IEfDmFX6GY8ghKZF6QcjCe49f/2VT56wwPbjTOnsfVrERilBNo7ury2Rlks7Eqgcwx/2i
gL1fdcsKWgoB0DggConSY5KJZiemLJdI4o0bD7UyR50oaJPKEY8mDzzHCGSQ9BA9Gw5B8XYXaK/6
9538bQL+8X01FYArVRAwKXi9uKwFkXRQYnGRmIDdds5mQm1qA0KjQoogAI28Xu6lqPsVIaDnphQz
NW0MCp8ERZfeSHb3f85NlE39Gso7z6WMikeDtYPM5az2KBvVBzD5mV1R2Pct3TyglCXq3oR5yY2g
qtHdUAdQqAldVXq9b0EiV+B2I/98WuqKDCLHpWC2gomvwc9xz+9Fq3HLT6EvQffACjzpAFpxB6PF
Tmd2vwwPiFcNCFT1DF7tpx6PA3fkz5oF3T8XlGE2e6Dlo9Rw7xdSl6sUSjWdogCU1xZ3BrmYqe7n
T9pbt1tcwYZC3VfSswQgbg9CKKhAN18nPB6RPzjzYTqVZ9Zh3PQpQIZpiiShakFjw0JVSYy+C/Fm
8hDoumTc8zAy0iuyopsVr0yQY7G6y11YC5LSRbrL77tdvEdeC41V9rXafv5XdqhrBd2dAGPA0Kwr
Kq60lAzIAcJOkwgjpkR0J+ZLp1VQqE+M41Q+J2qAIVQwhYNUKMsnFwBwR6mDpyXPTnrfe6GQgt89
x1RJxKpGsT4IdeNCcGSmVYxvzgOclO47X9hHPu+zmsW3KDJy31Dpw5CpDjQUDUvKkTRVALOjTOwI
bvKOm32RH/Mn6GsltgsSM8xCm7IpvxFUVP+Q7VW/3OHRPKun0g3PifUQ7erP9y/o9nH75yfRuKUQ
Ig/CqGuq24gitLMxSwmfJ4CZ974Z1tI1yqFPHNjya+LQ04wD0VwEwbG22tV8u4fowfdYVLBuGWqf
cXni5HAf960FrNxhKarPUJR0y5h/kQf1MowgWxNjO4QQI3RWnKCODikImbQJaXGYHAbo3M2taIbt
5EpB8tSK7UXUO6cp9P81M8Beoq6I8QNgzMBaQB3uoge5Z69GmhuHxyzh3T6Jwdv/8/5nE2/yYcoK
dTJrEdSughZiXnHXHEJ/PFXPAeZtIeO5g86alb6MLqI61EJCW/RDtKqDS82oN96OdlG/gXolFHA8
QqaBQyyLbiUoRTETflTc9MIhBAHO4iD59REoElveQ1GxfDWcEfK0GlT90AHrnPgR97k9CE4I3qQz
qHR3rDRj6wivd4J6YpYOg7ryAjeT4WEO+2MDSZ4FGpSMrdgKSdZmqHei6cAe1LQwI4BKaUYcVrmT
30toZJlQRnoK9yDz+0grGnRtxc/pZ97PrOXH/V9xm3N/bAZaEYoIkhpMYV/7blECxZMxIhRMdoqr
PET293SHKH/P+qibGYSAwcH/GqIeCWVWc8GYMpI5jYDZZxjcAqPsHjyVbuiWjDO2FV2ujVGXaUmy
OG0rBCJdu5tixU5CeZ8sOqhHoVwTiM79j7iZr6zNUbeqbQqQ7qvw962DlgBWhpv1hRxkCNSZghW8
jbvUTiYIO2N012WF0luvzdo6dZ+WqK+LQYJ12UMY5Mde56BYy8y+N6PatR3qXmRSv0Rxm2qAzo/O
8iKYiw82O6Sf/SN4EJmTweSj0VHF2hx1PzRjrGVtxrJyyAbmGv8rlpRPUEt6EJaIhUjavvL/HE6d
ykZyrdN4ufhwSeA629XgojNDpHutPdtoT2NA4+Ev2uDkyN9ZId3eKbVelTQxQWh25kAXYk0YFQAh
/wuc3AsRnDixYyjWNaQHeeN6nFJwJ5EWK29B9whcCx7olwEdMftzDLjK/avBOjQ65V/iHuqjNYc1
8ntAovjhABECT/LSADJHpvSJg5STy/I1/49X7s92Ur5GyJZQFxO8pVljq7+wxGOBy6HuG4iBu/oO
xBKW7ErwPdVeAq+B2e6GU+6yIm/W9lJOaASb5Yx3TnNHUi0Fql+GIOD9z3tLuHLtvunKW1cMC9+h
d+/WvwJPduIvhpu4YAmPJMAIrPYpwZAhh0RXN8fBnF+61+YpuRhPAL362ohtN4CPNrOn3r//uxh3
V6dcUg3MtNRXEAeOeFduziKSWwGajJz6P8+lU+unfJIsFLEGrTvNrdT4CHapAkKx+s9qLr7lOWeX
Qclw9Zv558or0YU4o+YAqSnwsgjfw4tgp3jMMO0IaKG671zlrbOrXfmJe0O2r/6CGKdrOMFzOZj5
Lu+cdFfuwpf0BSSMnyRLek1OgADaHbv+QIJf2rEAHUUwDCAkFT4SqVVCNnFKmebRAPWVPSH0Cnbx
gfMgzA0sD+vx2fKcKrBngEygVCbQE2aZ1vThUmLsKkEtKYbeIyFWHaZ4d/9AiWQj6SWt7VBXem7q
ga+aKHAhAVWayY8WwSJBWpYOH1miJRyaw2TjAgDpAMVBb96B61g4zW7dA2X5NyXZzSIa6ATR4kF/
SgdkBb949ZF1PeKXeQHwDez0oExOd9G7dv49iwIVoO/RZT6oh+JTuZMs3ccsof8XT/LGV8FoH8gg
fnOd0UmDsZRTYMwYIyLT8GSkuH9tzmRYGw7davZADZuxC4mCx3/j19HS1DGmjRIpf0MIIWUgHhYj
RK/kHVlsYEyeAOA3SX4Zu9DOYTi6rXdLljGEj4EB8NPc8AukQZGJEDvHO/IUn/CVj1DjhmKACXpi
m7NZMyobIdWVNcqtzIMqD4JY/DekImwG/Y5nsxls3J4rO9QZ0iI+UbUWcYfsVS+DCNiMSRrTss1/
7yCydyIZWPWT1TPcCvrXZj/i2dXR5ZZYn9UA/Rp+H+z7Y+crHm9Px78IcTaSnCtLVJoegf0WYH1s
G8EHtxfSG5LNxaofZZ/dJdkqvV1ZI79mta4K6El5UTv4PYByBZTbEvsFAjItmOTN4TMoP0GFlliB
r3kKGKVCu36AuhMkMS/hZ/0oPP4ADwcE+e57ro1U5Oo3UQEQB6Fxbh5QoynKd9LWrLQjbjTw9YuT
9z/u29qIOK5sUU4SHNq9osS4lJAa6sEqLk/f7xu4xXuLQKX+uYZ0d1st0zGZoo+T056kzxA11/zy
A1SPlLw1G6/7OfssZ8P6hFR6NQpdyaeigUy5REFJivhvAcQUIPcu2zFkHAItYtRiNtzq1Sqp8GWR
enlsuTFwJ66zMZFhj5wAmaf3uskc2QAlL2P0aqvhBIMoXQoS+H3xmF4fXGOIJhWoCDR+fNVbbPk1
e5tcjDA7H+ibGYCFxYHMHTtU/hhRo95VsMihIEfKTpBCozxQiV5br+bY0AlJK1j/4cshOYYRpfih
AFde+zQ8ogPnSj6ZeqwxFlt6BigOoam9G89FambO/AwIKQkvQCXpQYH0QQSEhhXSb+UR699Jf6G4
LLNaiND6hSCho37qUSmSzfogu50l+gYzb9k8AX8+i0H5LT7leKXv8Vm4dgYnfdbznqHq4NHs4mML
CvTYKB3QhKQMZ7H9zK3sUh5sLvUoSBukS8u5nU0SvEUok5SSBcpIbD/rZn3c1zvbfxO+hVo0NC1y
FNnD3D54SUQn34MeUXMmpEpw1jtQo3tQIIIUD+agRx9iY++9FTgT6wqQld37JZTvyqBoq/Zd+Z/q
gp07k6+dCDtK7VZHVn1o+8KtvjOVmwH9HIxRiuMExAwKb9UjZiasHMD+yYHwuzOjtwzKQYsF8N/I
i65OMeXJ+laNAh584m4FhkhrVCASAMVfYLBid4LSAsNZb6QBV9YoNwZksVwnBpJDPG6u6NTe/Jjv
BAcgaps1BbIVDV/ZoiKmAgqkOafiwsherZrgbdxjMAPpWPDEO8pDYmPI088PBgQI0HkLLeE4vUKQ
UtsxlrwZUK32lXJnRrMAKzpiX+WnYkcCYuGzvuvfdJzexsLMtsuOOm75S8ib+I9NeNFr511A5ycx
BCydhMLNI3HZEq6M/PAXtu7fEnCMXtsCDVsvGy38A+C5xD2DjBAjVghoCmd+YNEo33JqkJWBzgud
cV7SVYU6QHpShJxOSnCQD0WyC/7g7yJSrMAunpcH4wKNudhcSDSn+pAjsCWzBSw/emUdrk3nr2C8
7oNhhL+ZFxbisUXbAr5BfSXE9Bz4cfAjUjQsNN3qH9kRx6YfBkIfsFTQXeFhpr5zqPLFGCnY0xZD
n92j9m14wBgmZrq0Em6B6YbJEaGd39oc5fbbVBmNosa2aucAU619dkownAz9Jgzi834K5Vg4X4Tn
1uBCa/iZaX/ruVvbp4JUpQ7rqcpgn99PgFJl9uQrfnKO3srjsMtsMtOLrQ4PBAYMSfFH8mPEC+9X
J1QveJPlJjevFCIS0rUGGRh6nNfHXJ4mOYDSLDnmgtu8x/vGLw/cnsQbFhPuvOUmkUFj4ATVViDt
qVMudTwYnkaUdN5AzHUAuMk/DBaoTXxWVWzLOWmCoWBsAMPESJ2vV9WpQZ+nYq26oQYBnCU5aKHy
VZZDBhrvFl+Oa7u2Qz2lUy3lFYAYqiuCFpt3CjvYZXDBokNoechEYGVqEONxen98Et4ZHnjLQ62N
Uy9rAiy9HEjAMMleegGayIbQrTs5jVns2fkl64tS76kAhka+1lAVygFWavVPQraXVQavyab3Wa+I
Oh+RLFd80QJy0jrad8lFbOaDuvpY7mbQ30R7VnZOzjbtC9bmqJc0mtG35seKfECCHiaPCedh+ttn
bBQ5bffsUHesacMcepNdgFATMn9e7wUQVTO1U4tua+ZkP1lcVOJW8LNamEq9kzmXLCIEiCFWvJef
BJd7g1xbTmjw3MHkfqaHCmpvVrirD0Tn4KNWuW8f+AdtNz6wqpasK6JS/n3BlS+zqYCykql7IgxD
IxlJTgot0gdoMoaO5qBJ8cgPVvwWDXb4rF4Yn59xdFXK5U+gVAXEsA5c3gOmM3lsTQIkHczxe/72
MW3hERd73+hWfWC9A5QDqo0gAwVuH7gNCKIi8DMUhmHfN8FaFuV7+jDqtL7AsnoF7N3Q5/xVlAmU
uSCpfN/QZgi/XgzlaICGnWOVgM2gN+dmApIl4Pp8MFFY8tsI8lEMfT8OP0cm0xjjfqqUz0mrsuV0
EXYHt0PDjhTPyHA1636y9oryOvpQ5nqkwwynpOcSoxtLYXiMT8iyQbkasVA0pa6B6u2tGbSNnFl/
meDbJI8A0nj4NpYPuIWmXz9NNGKpVue5MkDT4qrHHh2r3Bnlk+G09uQYIEtwOVt6xxDD/WWSL3XH
0dGQJH5B7V4uGgi8laJuA0UF8tQsBXdHtvAQpOS9esiZCeZWRLU6nTQ+qeTjHDqZ2D7EFHZ5EhGq
l8ffz2F+ABmeYIUWj9pjCW4AlmdnPMEa5VpyvpDVRiTv/5MKAFoN2Y/5HJwhy24Hp38XPokGdg0M
+ph3oQ7qIIqJ0eVothaHwBu9xCWsn6pZXNiNra3GLhFU+McWdWDDXgzAHIJKIAFaaD7/M6xcfrS+
g6Lc1t30nKEABSIAW9jh1fhcOP8639MwKokxZQwl3kz48EoozXORo7uMaQfj2wdBC9oD6rfR/Fdt
j7Utytmgt5NyXIAGQXHQ3mSImyjAgwO2jBkyD9KQDNjMZtwNvKBGyCRwK+hyUKNpUsOVA2KPI4FJ
5/vmG4B1h2zPTmU3H4qVKeqhmPtu1lBPDaDI+qzN32ses+hx4t6/+pshx8oI9Ua0QjHnnFLhmR9F
L6u1nyUXc1aOEUEIoOZf7xvb9DMrY/ReFV2gjiq86djJX6cqeuSlxOG50o1K4ywpSmTft7f5EK3s
0RcvLTttIFBo2Wt2uUOY89sdm9lmMxeG0I0IwXVVwuA6FStlepXriNzIgxcFJgl/UxSkFdJ7A+6H
2VHefJRW5ijvFUFyMxBLJBBiGthc8yMFE939D7fZ/1qviIqDIM4WgbCUmFDbfaqC5JYTcnAxL4Jf
FOgVpQl/EQtjj+HnI1/mrGGEzbcBg/mEKdXAJaM2rlbBUS92aM8XOQiJFv37MkzQzjZS5YkzqsHu
Zf5igLR1DsQImu+xnyvt98jov+aga/KySQG5verVsnGauHwCtSlLWmk7VAf/OEbqIQoMzsPrTDVU
+HiCjBXKo3tMrCKDBLoBGy2Zy5vktgizJj8+ckCM7om8UW5DsTZ7nZzyL7hNb7lCSMiw+i3UtQrz
puOaYf7dQlRcw50O3ABKAwTLVrlbPoFqpnn6i1GvrZrM2i61SzmvL1PetZob7apdDhLbyuk+ESwB
qyxwSxNHrZB61cQyb+oYYDfk66MDKM8+9HMn3g9g74Ga8SW6ADDiBSc2Omvzqq0+LZUC4mj2Y49e
uzuJYMhNcqvUnhhXbfus/3OSPq7iqiULcQ9u4GK0ZEnfBgSubi+fWtWCrsues2TbOC6O8gowUvIY
8+bIar5uP2h/Vvjx9yvzygDdp7EOMOm0L0DetjwIJwKNEI5sGCZrpZTfmtFSqHkRtzrWFEfTnub2
ZxTmkK7dc5OILzuxyjyb781qbZQXmyMhMRRyQAd3zsxgj74dGt4DxLPNys9MHpQUUCptjtmedWIZ
5+Yjyl99VQHrHJcS7iGvZn/gNEcXO8bjttmZWl2/j070ykYTR4s4VyNpTOYnsNc7oS+/xk58TPcG
cAS/h/EG8POGb5Culh4hF22grf8XyGWGI/hwUKtfEoVIG2KwfbmxcZIA0qgr1c70L2kKtABGuXKw
tks9CIc68/7d2fTCOq/Ihqyq4AGh64VZKELoSMQGy9506B3Fjj9BRI3H+OdspRdCVW444S7Yhbvy
oOwJriJ4Fn4Br4qCOEula2vL17+F/P3qI8j8yJfKmOquhjm9KXgEsyVruVsXaG2CenQCHlVwLcUF
+k3tGDvd584sQKOXOtO3qgMgl1CEoigDH6xfUhf1kZO2S4CvgvjSmVWG20xV1z+HenfEZRTSnsfP
4fcasu8d6WFBEHwveOWuQ1U+Zpbht0LitUXqxUHfKmikvkEXYEqtnIv3etIc+wjUV/cP1mbpZG2I
enCyNtC0nsdmEt1EgLdeCNxgscF8hAKxLCK6kzFjhT4os43PWiL14mjTUuCs4y6RPW4eFd7MvRh4
AuwhlCIkJ3L6b8xcfMtREjYGCRPMhFiKCmAxdlBi3hVvEIfBKK+31KfSJ/WOFGCG4jOwqdEMun8y
DMhcL3H6dO0BIDkduDUyuk0nx8Cmcmmaz9AJU+dHY3wKMvCY9WdgMcDhG/tiEJqaPn+T49KV0y/V
6DN2ets+sB1gghIkIKKvr60Q9zKXclg6RiUBENQejJN4xkQCWM1nn9Uv3KyUfwww/ccadWVUcEoD
8SxpqKqODrjXLAhq45U3oXLuxHbP5C/ddEpkYOo/9qgLA3nOvElyFauDzD0nv4/Gy/3vt9kBXa+I
uilCrya9UGBF5BWaT1yMwHN6wO4ZDncM/OiCP8/9rthDDRx0sAiAAUUpG/NflYvXP4S6OMJspLoA
Mr+POCr4FP0gcp4dOL2gzQYkmY3WmMFWLCQbdnt8//nANF1FW1XaVNS4rqJiQn/ZFQxPwqj2GcS7
LmTpZlAvpsQ8fDGrVLj5GvzZW5rEIqrB2RT3WDCXHqZp8UsBugb1Re54E7maNUkGI57a9BIrg+Qq
rV64qW5qTP3BYDU9GyEocviACM8feHEGeTML6bMFaP497Pf77EpU9Gb0EjfG4BcD5KuzJzSSrOLZ
eOhis9uVT8O33uW82ZWc0Z4Psq+/QZR+t1gE7Rq7+efQZSFeWXdXoh74ulPjdCTfm8xntafppT1q
F8nDYDLaBMD0Mktbm5dXhO6SrIBe+QY5noR83Wmt8vtEF+9kKrp5wPw73oLmKXX/grF1c4dXFqkl
agvQ+z3Y8N2SQKtyJ7E5q8pN4zQey6PkI3YOzUnBU6C7+XPn5c/QSv4275WXxi59Y8f6Aptv4ern
UL6Zl3utDeUEnHWpbgbjLkt8qPox3vrtIHJlhfLJXd3LJd/qiF6jaTA1bamcfOxfOLk+QT/wrZC7
xR2KCjTsgifM2lPBA3ilI6TOxtoc+tIMZSA79G7fJkLlL4rm5WMHshFDG475KIHjtZCdXEn8KNaf
yz4AkVn+dt8Lb3qh1RIoN8+pUxxGMU6KOGJKaZrtoXlu+s6WFlZfkGWJcveTvgwS+i4AEBu8LfSx
mYznps2s7N9QJYBy78/pp/z5IkfSnIxYExrL9rBo0Il8v//V7p92kYYlxVWgB02G4xVo0mGc3FRV
/Cr3MsgN8S2DZHs7ogSPHuaWwZ6JWOPaeUo1aKgaDlcrlV5S9SUVXPDCm3W01+bcN3CvZAkyYJiZ
mUa4b3AidJ3DheI5EF91iISPDF++7c1Wv4dy5rFWTQtf4/dMU+6rCeAW8UOtK+bCfU0Epw9ms+nO
c/2CukNunNVyse9//M2iKWby//kglHvXplCN9BY/gPd41HNQ5zu2ruKRp5qtLLx1bA1MKIqCLPCA
llAXpK9LPtNixEGcOEj+EPYOkWIKO7Axx6gZMlzKluNeW6MuSS6kmRAMJCaS28jmi7634tn4N62I
tRXqgoAQReTCBjlKV2MSnD8SZ70MGO3R/b8g7SDngQ50VtboiQglmLiRk3Adkx1kQ5/0HUHXodQY
mcrnCbCEHHpsNY+tyywUG6xqj5PNOjJbF9bQEMviP0xv0TycmYwZF6HGbyCzEuqnBLCr9InknMuH
nEIKiQMyzsP9uH9Ut2g1MEL0xy71QkQZn8+Z2sLpWe0HEgLgup1RYi4/dJpv8YFQW/Xn7CL62Wv9
CJQ3E/+2eV2RmYFZFRxi5Jdcu4+g1CtxUVCIBEngiST8ka0583mBJoD4AD421uEit+9mu1f2qCMM
8Edk1BLKgh+QZ0swC5ecL6hrO5LTHFuGPfLP3TNHneVoQrW/mTU8YEJl11xrj6lkpmpsDgukiwh0
qVGd+7u6VTb/mJaCWJEhKPDJ1590hlG5FEj5AoxhQHs9EpEk1ea+YDLRjYFlJN0bMFYz7G44hyuz
1GHqZjD1GRyWGsqKIwQjWKwZJeUtCwSoB5YMmZDBUJ51GfohUUhPL54xwZOFVjEx1kA+DbVdCLz/
WCC/YJUJ6JqRJwlofNxBWuzRAE45TZcvqVoxVrL1SChos/KKjndCvWF1a7MedT+FM9w00nzAp0dT
K6OzzEWTqQytXUOh2ky15sC3oiPOI4i+xdDS+9C6f1Y2ng+CSRR4wwB73w1dlZEJsdzVhuH2AKVj
pPixwpdNc/CQKIynY6seD1MQ/sGJRCvxgxtk9WkrsLbw7TgraKqAqwkw08DHPA169uwG81ZbBfoH
sipjbdA016lLnmrDEEkCF3uQ3pEbq3RUD82VVzkxEWUPfvQ5OFeXYq+6JKdiYZa3APFX1qk7zwdL
XKIiY7jqU7QTcydXwVKYoTzfuvp5cQCQArdAEKHqFVvRCVR3YPfoGCHgxkGGSxWQXSHWxM5SUVkQ
iyXPxSGkJjHWxqWXbgan5TTY94/P1jFWMTqkYUcxu4Rdvb4vZalzWtPi/EAJY09YTEgWp/zl3O3m
mlbGqMuZzcDqJghD3QyjX0Atm8OACfZhYJzUDS9ztSbyM1YHFX4nSsJBwEEF/bJaZ3Y4frr/2TYs
QCqe0HqT8ynTWAs0xboy1hGn8TgaIcbwQVbF2BlyxihHdmWC+lbLHCwGXwMeS6CkrTf4BBfHHkNm
rYT6VqMqL42YiYorj+BKzH4qeNHuf6uPasi9lVDPiszPQ9MMkNSE8v2hbkZMmklT85hnbQVaPW75
ZSjcpYnlxY5ryGzlswqVw7GFLMJQOUYJdZA0F77wYf1YdMaPPk9+likkFRTjoZUw31VBMVHSvUio
MQ8a5VCL4ObXQuC+pPMwmU0DBYVS8ZS6f4uT9pdSKO9aKMeM3dq6RxoUVDFNrRqCIdCYsXEcB7WR
ezLNbXzvXnDmnNgyQGVqfIocVri5EW1C+UMEYz6K4rfxQVJHYwld88Tj0spJW93kkwun4Iv+qnWN
8cBsxD9XtqjdyzBKDeQpbBWp6M4KKvChao/aa1Ge9RhasBWzmrXhJYC+43k8n9ByQInp+voaacpN
Ot/G+JRcZmE+X99HVmkRrJbwBG3xGBrmjcfqi25bVaE/gFlNMh1/bTXgirlT4HG9rHrP08dp/Mqx
mLW3onUNyTz0IxABibpMvytinEp6IcXe4Eqg7szBzG8Wiz2FAG8OIN8Fk2eMwZjIXwxMemEyMj5x
76zDs3XjVz9CoaDcWWWkckF+hAZ+ywZoKoUPvftXfiuAXS9UoT/mgoZg0PCxlxw4EHBhLCXeY4rM
IZJ9w17DxHrucjvWyrZSkSuzJFNcOf4xzuOa17E09ThjGDae0WYNbOlIlNN5tHrZPbGN/vKVRer5
5AElrNMqwEJ3sS+gzRlDOwvUKXvWrdi6hutdo56DrJtlIZ3JF9V3XHOU+T2nfhmlS4fVxSzmdbI9
tMdeG6NuYFJJUQK3gyMC6l50gqzIrXwJ0dbM5EHcdJxrW5R/GbhEiOPQiL0anRev+oFU5wzMq2Q2
GpKdymsGh3E4WReASliFdJFaQ8JNT5DEvQ2HjwXauh3uIH7yl0CoLe9C5vB4WQZVGxS/rk9mwUGV
oZMqIhzOg/IEAp29yeUm5HHaAk02HXUJsJv1dluy9nL74PyxTEXSgZaUBV9/WM5TX1fRuwVjv5N6
xlf0gLLIkr/XOzIAru3Y0cUWuxocuKwSphPMgt14VUGIa4iLJ5CpCn3um2oB7B9xFvSTOAviDYfa
nXp7eg1y89d0yonLYz3MW+tf/wLKJ3DS0hdKHxNt8QmS7amjjk+kr0kaMoTrtNgTYv/mTa0hqcA4
aVv3aG2b8g6NMIhlmSgg2DmoeMMkPwB/1WJNnzqPOVKxuU7kS6g/CYom0BWoStN7I1OixBO+50QK
hayVDJkSTLeMqrHTt7YInnPUof6GUmcrO4QYiAItOTKKt0FGkHdKrWGtZKcJGSHGYQgUAZNjrEr/
FpMF+JEAaoUciGzwH3qOKz8/JdncFxL8U+NCawrgqdjJj+Hxe3CWHIw3uv9CqoFU+1cWqVsUtQuA
n6B39gauM8dMM5NJtodWYQRbW25ibYYKEMZujiNhwmVFsn2QxmAncequbXNGyZ9hhm4NF0sdGW2E
vRKEX4VwKfQK2myMGIB4NPoNWS2F7gFrXQdpyRH6uXoB9rR4tOrJH6SdtoAMvmRVQbZcuqxj2hei
xBAUpPMxXmkaUQDqxgsM5dyE9TdxADvM/du8mcesjZAfsTp13FCLTTZgRbOgQ2R1KiczlkcPBM2g
kBJa4J1U/qB1y44rGr8NOaeqJbvrtJdBqyGMU3a+LuUvWcM/50SBaVZ2gGx/Gzv1iziGr3OnSpaW
F2cATn1NBVRNG8GovnhllkOLUX7Su+QBTBrHMM2/gXhod391myGbbIgE2cyrsiDRfnIusgjj20R4
YrCj94GDAp6lhSbm+16XDDP4oh8WoJMHu33YMo799qddGacc5cgFYxME4MIiSNPsvf0q2PFeCM3w
aTyKjoFpw+ZReuh84yl9HJ8x1JCbFQiWCM1DYqUmHo4d/t9L9srj/c+ydVMUGTP04KYmRS/qqyjD
BJXwLoqBlxBMRb7IwOjpTO28rbtCzq4maagmQEL9+mTxMT8sZVbinTBM6BTDncmjWdvJKUXJMEEL
o7WBlbSWGmMWTArSzZ1XFE1D25c3JEGjfJuhB+WyjJBljg7a8wS16xP05F8VRCffVJvQxUSNlTnV
cWL1tzc/7sow5e3UrqnkJBjhVAuoG82HWv65lJf7G7gZX65WR9OD8lMTNmrdph7vVTsDfHqV3+Nr
/h7KZ8ECmNaoxCfPFCNp0Nv2pkLpoACZW0BVvWpB+TpGul3Fld/2ki2Eug9s4IUH8SESpZnhqba8
4XrJ1KEd5EapuRq3aSgCa2hSc8ql/08T1IXl5DHolXYJ3HT4OmUvDcfCrG7mcutFUN5WDmO+LbLm
d9wmYtQYYsxEw4OkkMCYPDPhfptfTQWTE8BJ6LvQeXE8j9K4JCMRf2p/RY9gdgWqRH7kzzMGxCCm
waRVJsebfiEVVUfLF+GxDs97fevHLErSukBdDHCMV638wouVWUIcRRQmxG8LqlqlySMyZlyI7XX+
MUttnSYvRiWPUGpSzsUOWH6ntNKjuOtdiFyYOji5xct9iyyD1E6W+gDqZl1IkOF9i8YfSs5IcVj/
PnEzq3eZF4M+jeYpcKtqF/BASOTMoSOyFfe2ikpS61btMnAcod779JFEAMZO5qgIy2/oMqcyN/3i
6mBQzwFXxKqI0mYAOFd3EA6qlX7RdzF4ISFM/bWywNH4ygqpN18gRLioZ2u6wivUN5wwUB/2mZ54
ede/xHnvjbFgGUb6KLbirstF+/6R2AJoQ2sKHQdNATMMSFmv94xrokWFsl7qBa+qhyEltz2itzO6
oFtdUPoiSEyBEeFsHhMDwQ3k9TR8Xeqryv0o5rmmwGXxVpuiNV7NjOEwcgpuTsnKArUoiBq0YcPn
sReK0tehmn4NU3dRSpD5agqrA7GRWSPLknmSVWPbbnh1DHUxmryAeByyPQUT9E9kuOsDFeeo58oP
ndyKMFmCe8152Z57lN4ZW3h7J8gPgAQkANIQ3qV7uWk6K/XUVvAj4I119T0hoRB3BrqQXxGZsVnk
bvePpJUonSBIQvOYbogpczAZQdBnsDcguSWcC0gsMD5BpKxmn4U834APX9sj61+5FT3X5SipFwjn
gbYI0mi2PpoYaHDdzOZO4X6EuMEAAvX2sY0gUG0q72CgZFUQttds8ChJA/99g60wqqnh2qUBXBcN
E77rT+PCGkW6dTZYJkLvj2fvVnA4bTFuzmE6xOPAg5yjJiOVdl19ZhwWlhXKgRrZOM5lpSgf+Bgg
kG0ZhAUo6RM67+QCejy794F4um+V3Lfr+3i9NOrGq1kOvx1PqRf3mtWFiqVM3yPuSZgyUwtH04hY
s5eb27X6lpQDCIpGTY0Rqyx46ZIa3V6ZmXHRracG2RFKHsRTb6glK2GqjaE8gab3dXTwJZ9VMP5d
igf5WdoHyIQqC5nbe/85/Hb/YzLs0jUDTYiaKahU1A31uTeNpkV9Z+newlauTYhpvsyIZsz7Jrc+
J8jGkX4RGqkbveZqkbQw4RCptNlidXrsqErGMLFRtsLnXNmgtkyV47nTYkP5QBORJj9aMhht9Eo3
dln6OhvZATGG7o8gQffnBtezxNDeHCURCwIz2RTbhFI3Q0EwfAdag90m3Lp0MsqvGIlXDQ3cC9ce
bDB0TkXdmXNBvGBO3PTYCfGzEqL4en+fbt89AG7+2KGPRhAopdwqWJYmLqAEKGxlFp1eD8/gYmXE
ehulv2tbVII1qpk89wrWtJwTwFDQs1b3qTWgrjlikqPxjHf19L+34mFTR69fRWcXjOFUxMxXddAW
MxSIZe+/rDFEI4uVgWxu18oMuQ6rB6dp82UJ0ijzkqZ0R1yrDOhtg4mTZpkhf78yo/fTsEAhJ/Ok
GSS8iJNsQeuf9QVv2P1jsZHCXX83yumXcS72XQaX0TryXtz3XyG4eRxCM0OXRQ3Mik2ef9uOu7ZI
eXxUNRd9AGQYDdYKcoi5J3iG13l/AVC6Td40FOIMwMANlGyAwbz+imVSJlUphTnWhpJJ9oP/CcLM
7uM2SyDDyb6SFqfxWLqk2M7KELYcI5JURLK6Lgngvrs2nhlVWKgjB8aUEiJ0CTTfQXjA2LwtGxrm
+WToy6PXR9P41XUy9kUA9m/R462Bg8qT4OfoJERfufKB4A85m7WsDdSXJqIOhWSYR2YgadRH1bm5
TDiVJx8Vgh/Aeh3jE/HJkRscpot8jg/6mTQwZp9Jfbflw8CQApwqJueVG9CBBHriRtInEHIcdS8s
nah1FoxVqpMp+KSB0qlvaNFpf0HjvBlofjQyiN1blT+QnDQhpqWg6yUlAD1k1eTWetxarQgcAqZq
c5NvFEjFqpUjjrJkZoLk5G3cP5diFNt13mByLek+8TMGEQsxdpd02sUcRq1TzgrFsgDLjj5bsgGN
xSGXIiARY0aVdPMV1THkrEIhakPMrgXupmkUfD2R9GMMEBZCf4doOWSQzvs/0r6sN3IdafYPXQHa
l1ftVa6y22673e4Xwb1pJymJWn/9F/QsXVbpWuecAQaYAYzpLFJkMpfIiL2geOtTXRhbc0IJmUoj
acGrg4Dkd87A2ZqyU9qTc9cWO+DfK1+J1xrJMIBeKoZQtXXOMRl9Qmawv0TZOD5OefWlTHo0TeQd
DaNtMzbQQ9C2u8aSKsNE5qYw7LBfHrv8xjE/t/LOSq5jD7EU1PZRw1ZFhr+6W3pNq1KjCyrpVhq3
UvqZGt0pA/bDH4n+1R7033arH4lC68iuTMOX5Xl2c+SeO0H5leNc/Y5VwAXxv7rTBKuD2TQ42TIJ
xyG7xXT6i2Sod7xZfraAi7n5lL/ueDThFd+lA8IyQiEQ4oIa9goq24JrRU6K2gmzE7iyPUV9Q4fI
QKq/oUP2aUiuXOibQQc9UbgzYBxWsYoJwGySmF0NVXf2QJ0+HFq608m7ugvCBGDIhuCiwbddhXj1
1EMrR6vqaNRejNIJ7K6L7P6mZTubJ07H1d7BN8EQzidc8/sXB1yARKtAtBO1inVHePE7wY33DKaU
LrjF7nVl+vbx19o8Jo6D583R8bnWEPjJsXKFa6oUlvasnGRlzI5pUi1xJQ8/phYjw5VO1XCiGb9h
kpPsbOsbHmO9XsC6LUA28MRecQhLWq86k2ZnGAAinwbQ58amp8TKswRpWoDw1Tf4wIiKNHQNP174
1he9tKy+3+mctrnWqKDMkRTFs5IeApzc1cfRTVmzY2rro16aEhfmIhJkLeo3wF5nkV6wxU20LnS0
4bFNq/vckH/mJv38vy1tFeB2Rkklh8pgfZQfuYnWYocuV8O8Rt9b2ZZDVRSAmhVbBg/SGkLIeWPk
eQ9eu1kaT7NDTkuqR7Ttdha0Z0Z8y4sNBM2xnTmag+dB6R2/ossznzmY5Ew7/HjnrtMe3HMFlT7d
smzUv9asLVqqOE3HMOcjf5OVo+gR0oimMfk+ePy3Ho4/lad9/3VdpX2zCnMIxhQAl1beBSRlRVnL
IATloHI2X2VINwyxFmm/9ZMatqC1br7vrFO4xKt7hz7ovy2umzAKiPtoAT0N+GhyME75cbmtgU4y
4/2Ltnn6L0ytvHPN7dIgnIJfrh5cZUldzFkqDbSpyMtsv3y8rj1bq0vdamyZuiEFa5jWvCwTPS5K
AwYapjyXZQN1Z7X727nX+093xT+jo+XZDmDhNtzqkMZFiqYyhlWFXDWBgJxUuHsP+94aV7e77nQH
fhkJgzxz0Bya2S2bum9lXhcunabjPO2hWPaO57ppQTFAtCgtDov6bVBPAA4MnuSKbMHy2u67Ey3n
/WnD61B3tbGrO29aQ1spDNH6v1ip8uMMYYbUG6L9+s32K2QamAJBnR3v/Or+6azC0HvGELOhBF1A
czF3rd5VpUAQg9q+9Y2BU632Ox1ICFH1+/jQbno3E6gaTKZaUEkQf7/wbpPU8aZd4ET5Ujyaaf7C
K/tzpyvBx2a2oiTlwsxqQ5umT0tS60h/5C/t+GUCJ9PHBjZD30sL4uReLISplalMAyEiV/eh6g5i
c9Tuj6IygALL4461TRd2sZ5VgFsaTlrQCrQt6fwG5hggYfXS+ZnpasEck3Hnpl8PK4kDeWFvdUhS
nnRWbmlZtGSkikpiFW5VmJVnGIsdmVAG8M3FKN25MQ9yC76ExBzcbkBMo5fzJxMoBKtJbhnVc7eu
hy/9qFBfoVkVOGOXu7LRHeoxC+167/bufPZ1FodIoFb1igILXzihukAnqTd3tkas/Oox+bMz65mM
BcRB1ixXOep2LapB6AMcoKoX79XtNlfioKAL4lW8W+uqhZHqi2qMQxLOgsqteaymnYt4XUjDJ1Zl
1QGLJwQtlHU4Q8CPBI0WaGiM4HpWwQWE2/8CVWshUCwOVVvs3ElxRtc7d2lwdSeVVhO1SLwefUl+
TKMuRAcAFh71z3miP3CyZC50EHbap9vLBPIMwx8oxajrcGNJSVqXxIaSVgvKStUrRR0hUE2QpzC3
uNmneNo6IFBIkZH4wZqzxsyS1rHKJuEkyizlthutk6UNS5iUGosskkBU3nisnNS4qyp1b62bO3xh
erXDQ206BAQ9Nlx7X7lqsMRaNrp0+WpRf7p3zlMwQrRQtdxGAd3tI08eZhbteKqraqk4Vg6auCDp
BNTm7Xtc+EUnyVr0UxWAogz+Oo05Jo3N/LVf+udRTak7ZRBM4RplLq9B9qVOe+C6a+QZfgDql7ap
agAsg5L5vWM2RrlXUqfB/T9bruXKi2e+4ZXRn5sxqy/7yzkL9iHhItpan+5Ls+LvF+vmszo7vErF
zGMeT81RsMPJnwUgnA8+AYbU/3ijtx5SdLEwyIoxXax29ZDKvVx1OiOwp/zKxlspvRvavQrc5pou
bKzOE3hieJKRmUTjYj7UNj6aouneYNchCEoOgzIcJ2LelGy86+r2sarmBxVqhh+vczM2ulzo6qEd
ZVQiCMh332Kj+XaJ8cDARfF7gefYsbUVboJtAOgpEJQCsrVKXnunrXCocHZG9HahgaE8qt+qgxxY
gJ6DeGE+dL4UgQhv32tsL9OGph9UeiEZ9Ra2XZwfZ6jrsVRz6NnG+rG8+U+SMkTS/jK3visaoADV
I//DJVltaZZm8MUMUG3zLLRaIZLwpLvSWYo4Ir49Gq3NSAmYEmBkDFQj1TXlXK8VgAkIWJ9Iv8TK
/vUBMZnzFxIwcSTX1/DS2OrILhj/MyUKQE5ulE+ywu7gpwGLZs9ZOu0UWK8BxvA0UO6x0M6ASpC+
BqtIEsWLwxyKTL08YfzTc3TE7VLj0yYJqhLCojpgfqoUgc33WNugS0Y7bDD7IJv4sRky7ED3tcp/
sk7FQ0H90gGjp8oCNv7gGMrudDVurMWvexbJFj/VObgTupOT6YdaaU5N+dq2OwWyrQfE0FCSMw0H
cxDr/gwKDrmhqCkDMhkAIPM1S3vXLIbbnCiu1v4y0z3K8q3PhZ41SPMh4YsXWoRBF6e+gjDBaFtz
HnGp565jqT4tFRACgWJFmuKd270VRAMHLfSCUdxEEee9MWVMJAv8h3gZZOM4VD1w0VURSAsNWwL6
R6mfXEuuzn1fgvW7uLPGYacCuL3a//6ANfdxpdqsaiGLFxoScAcDUPBQn9XbZ5b+/Hipb3rq62uA
GiO6eADDAQ23WmrXpvWY61YeTcyevjuY/AiTmodoZTYxuMUPVjcEncaYa0tqjV5tA4oZydQ9qapK
zyAsjSRWYOq4QlVSl2R+GFv83BRTbq9SSpmvt5PpLYhN/YmpPaRIUhXct7l5b9eGFuiqw17sBn/Q
22JxnVr+OnUdiPNSv54qpC5Dcqcuah9wbnQumJHcqm3juqenbpofSCl3bpGnIFdkqlvlxDNapY8W
nn2r9dmTafNj0ornvs+ipM9DLungAszvJrW6WyjCnVJ+NBkQrxZ9mGv5kY69R6jykJZ25XajcrNI
dlQk5tnpJcmdjRmcSGMbFl0VF431oJR1gFLp7dhPN9IIAupm7O8h3dV61qSfgSx/7qvxxSnYcUiM
EkNn1Ke0vBl6/lh3I8rxevbSmGXi5iR//PirbsWyFvQ08EXRn7VAjfP+AOt6oyelXjqgbvN6pJ11
oNpCFvNJdBuK2UOEufcibniEdybF3y8uKHK6Fg8TsqkZeqDIEp6WNtAjLSwNV0MP88dM7kxXD5lo
Yu4x7m6EOO9srw7xLEOuoWxQqVBKuNHFpXrmzuXLzqZuPIaXVtZAk9aoxmyQsan/5Hm67kbjvRAs
YMgOcDMB/1jtJxTiR8Xu/oNAF+jK8gnujnrOA/rRMxoBYGTwRnQEEKbvIXK3ooxL82vV3LHoSEEX
bOkV/fl+lLHhbmFL0Amg2a9evfvEWFq70/4duL2jWt+1tXlSLAXpFppisrEe1cpnNe0aMNaEWss9
u43V+n5KdnzqRmwIIAEK5TK6VcgkV19OYijD18BIRBUKSrpceBVUBwbT8Er7Phunw86xFKHmyoOD
jAGtBgAy0Fhd9/maVB5mKceSJNnvAkM7CYCjqEIuybMaJjd/4a5v3oQLk+LvF3fd1otCVXtwE/+j
m7CRKL5b4DrWNok1mA40tesqcR3lez3BhX/KGwjqybeZgjXXgG7by07h7hrjLG7gxSr196tkbZ3V
apamkWkwt3WAw8Akmp0hnTlyPrkj5NesT1WKCMSMkhysZ2bQtN8l65nbkyshitONU2mVbtNF/+CT
oywPvCyO2TUDRwPWPtJZkwScVu31wE+1hnRImgHHWQmqTovJ3IcZdIaIlhm+pFSRhOaNOoAjdueX
bJ2Ey1+yjqI7RIfOAgqHOSKH6bDEpj8dR18Mx0m7k7dbF+vS2OpV6yw+WbXK02gB2FmRTxoKwnI4
5I/LuEfis5WLWFAvsQX5tiVm495//IYUasttLY2s9iiqXvkNdAOCqjhqR0EjuFfF2wj4kB2gVWii
3H1NTcbVaeKFYpRRA29eSSizywgX2tG153rn9Ihju/YXgG9pAlNiAz6/ck+UV5z3EwcY2jDOZaF5
aqHtBANbXhbda3TOMbiICsuqslLLicOKUS+jsqkDOqnPxByiIqs/f3z6Nm/opZ2VH1IpvKwlzWII
AFmQ6baPfUQfEBNi0K7xR9+mbhN2p+WVeyARj42dZb6F4VdbebHO1SHJul6vExMQ75mMt8kC4iqr
/rlkIDFqtfYOwVk0jEnpgmz8GSTReyPBW2cU0rv/jd3XWUIz4wRnFXcwqTP5IwUcFRP+RxHidSYE
zPbOqDgYq9W+M7f6qinPjKmqC3j9mfqdBWac6hOfvxv2Xe7cMONr7TR7sKGNoBLcdgI+jBkTgFNX
Jjsg7ActS4TcgBDlnj7PE4LKNOYKNOYFft+xocqih3+NXkV8vvWCgT0EXtoWMt3rinCTSGMlyHpQ
qUuOTHrMQp2DWEBMQlHfnn8izd4VWNhwqCZE6mAMLw9411Y+jijWTGhlv5GXWq7q/Yu+tG98Oaz+
gt/ZcAbvzK2idpWUiapIdRIqqLd6SZ3cLtCQ8v7+PX1nZeVy+LjMipyRIsq/ZJ9YSD5rsRYKseg6
0l8wuf5FDZG/3WuFS1LwlO7mJpubakCPCvNKJmaFVptaZEWfgD/hX339v1tY2mwMOxfWVntagwZo
ShxJCDjKXh5Li0+9NwbaCjF769pxdlTIHm3xRgyNstmfJa62OJ0dM0lLVJX/fry+8VZdmtJFvHYR
/akQRnIsPUceRCAJjcKIVXRurk6umTbhxydnK5EV1UCMH2nAmF0BscZpgcI5eif/LnaKoavLouDu
Sdnexj/2VvFMTbVO72rYA5SUAQKSBv+GkrbH/bR1K8l6t7rVudRL21w4fN/1R9uds9+86BcbuTqU
w9jpkjrBk0rOEhbJp7HXdm75/+fc/9m71RFkRV7VugwTFoqX0H4THHqQlQLRM7obANyLzH/3g236
aIBKoVGCe31VWrWZbpXKDFileRawyn9AurV5RC4sip2+OP7VoqRGbquJOCL/oZdOFaCN/wq99FYk
dVnIWT2AnLYzIRZgQv3CPK3pPQxCeZRle99uYxsvaxtvbf6LRdn2MvcKR22jOkwYbuwgwiIg1KLF
m6D8nh1psvO2761M/KILixot81HLwWcyyZkncQmrA2MP//2xA9mzsvpYS1fPStkhOSbwVTYdg6F9
6s37/82I+BEXSxny0nZ4j/pFilPRQPQJnAtkCT42snGB332hlWdK63lW7a5Cmm/yAMCFheg7h0Df
6lNAOO1P3L7aLUlPeZuMMnoi8nmpwMSakrMkfbOqFwHkSO3Uq2uoEHGkdgvSB9nl+C0Fe0QZ1ip8
xo8MnYjqpXQ+K49p5pVCI7OH/ppmeJXaxqyLwWBtm4VHstiZQmJAvMQBJKaMpfqOjpier6AK02VT
oOjlXaZ/AbjEZSWLW910R8BX+ulYDMEMHI2Kuu0ica8Dz583dtBjzjv5LNlJwJLxgevJJ3PSugBq
nc9mr36T6jRqab9EjYGjZvSz6tpD37u1ktyC2iZzqWqiy19XCCubDm5Lz2RAKqHaldSB0lWGv0zq
PYMWQK/JcQICCpSNc1k0ag4Yhr6TSSkkH9SThN1zOqLfDJXq9wn3gMO+rSbt2aI0TubOk2sZQNfH
2f7lGPMduBBv1KR+1abuAKzaA5dslxb5QStBxYiyuOz0p2SxIqcg3/SxmmNzMqJsIr2bkl5xmZGc
pSGN7cJ0i5S5fRWSDLujd+GCOVOZgGMM6hzSLN1k9U+b1zGdZVzqpvWhlOo7aV971ZI3rrnU93Tp
/JrKN5TTR9pPZ17wJznhQdpkONnjT6jUepplnIHLjIlGEIRnKeZCQGgGgiEQdfp1KvmQkA5oMgU9
NEAAkP2ptiD+4mXvMXmOpik7N7SJikrxTbRxmoG6lrG81jZ5NWawfudNkBQt3E80yOSe2enNQqcD
J6CTl0hsLiCHoWmYMuOc6BDVLOQTJwjHyzZuDTmypOVAZnpoE8N3psfJPpDkSz9TD0wnIEyub7WM
+VbS+MQ6mQsUaSXnQMDzI6GGU8jDQ+OwOVDS8nGZyC9oGd8RTfkyKcnjIv02lVtliur+lNaK32kc
wqVQe0X9qTJP/QLVnclx5+lHBa4TAMTDpT8pJOOhbBefq4JEtYxplFk6A5vlL1LyvSD1CUj31LXz
5YtFp7M5oGJjoriLOCqtlIBnmgtA/JlkwzHj4CjQfqD5kyk+pik/5VnpdzLxWbLES2/gfyMpw0Wy
6acC3UQtOeTToZae+SdeWNF039gn+a5iHvhtSl3ysqbxZDvxxm9piV8VDI4/p8dW+mRn+D8cJEBB
2vJzCqop7TMh56YJUoUDgQEY13SiynFWD5P9NBifiHXoqjPCPl8GpZQxe9ryPJaYnngsuDeBAiDz
c/4rtXxWhU2Tu04XtdhK+amHkEdWfCvBp0ocN8esx8BsrxkgrgEEjOWNquy2eHgm3XUG34bDkYqv
zRj0jZckXoOZ/5eyDMolaPNvnIYNVHnoL8N+zeSbofBn7jXg9NEnsLVOt0YNvh1ZEsha0n6aJZ+M
AZfiEtje8kUHeVYRDNprwm3XyLACgF6mxnIz/VtGAMoYepfQWweFLcgIFvfteE6Kw9h9pw2UbAaw
y3WJlzRpTA3LzTM9SGR0kdMWmDLfeO2qsDK9cfqefTX7F9HGy4cYnAWzfiagWhlAZVVVt9BXVyEv
l4VdcSNbh0b7gvTPtN3eiiXkQ6P1vXeOi4quMVKk6dSNzGXK46RAygr0lJxFmqBSVMBZqdz32SdT
/9QuDyXCcds3skDBsg2ITSauQuKliJ3uU++cFdPT+XHkBwyeecUcydqZKk9zkx70oXCXfoBWpV9l
qN60kTHc5QApD7ho1h3cl9uj/bdH6bMVC6MWhTAOtTaA5tdwIIxUOUnRSKJMibBquBMUEpP5Flb9
hQr2xmv6ztrqpUvHQU7UHNNGemTP7vIo2AAsodXx4IB9XCAz9yYrtuBG70yuogS1GyR7KEGzxYf8
tzyDv83QOHGHVibnhDjEUwf5Aa70Dh3U3GMmvDJBgdItU/umVKgV0KJ9GVMZvXb5H2AVbcxigB7U
RAHyClMiEQbMZl2UIJIVdN8cdN96uD9jvJUivLOzykJUbit1NaKpNYRpjC56w0JqeuYLC6SoDqGX
PTTu/LybJGxUrt6ZXWUmIPxWlTG1QKBzTI70FTKVUfeU+NZTfWiD7gS120iI6yiH6mm3Rrh10kRu
gs1V0W9ad4MoBviKDlVdQO20r2nqyk8gCddqF1Scx9mXBzDbgWVJf/jb0SKQmroKSn2Yltegr7Lr
QG5WgFVNHobYkvoDJdnh75sAjg3ZN5AxgIevkte0c0Cal2JcFrwz4B7mSwxqhqf/zcbqvKSVTqx8
HsBrzpZbJjNgL9SduHqriirGmP+7jtXhqGstH/XJMENEGTZ0HgQeL5+iwQMNA0IXt4s/XtMW5AJF
W4h3CNkDjNWscjqz5mRO87yMNAvMNQXectYvICFRaVDOPEI4Ck7B0YjrHGFpJpKjxU0HIAh45tXp
cmy6Z9NiLnKmoO8618HDTrvbXtcwtMXEe2H61KqPiFFDNRnOlj29YvUHp5EjDqr2dLFcKWme7dr0
Ld4lgGiYJcZ9KVI9sx79fHoe5NYt4O/nSj/qA42bmfvOWPmUVB4QMC6vGq83VIyWyyrkusAM2AFU
kEggSWsV4yFREuYaDg05sSsPU+IuU/mxyn+oReo6Ru6rTPXVVj5Th/gKd/DP6P5sFCFK3UhwiTuB
4wOavl6h0UPvJJ4CyWCOnk9ZUH/AfLGWJ3HDGq8121Cn6S85629UvGTuMFa3VjUaLtMRepeKtfPt
ti6zkBoClzAmq67QMlLbUbuFXneUUTzf9ueF7dxbkcWtSs6Avv3XwLqkX6YDCLK0BqQF9ieV/tRY
THQEJtqwk+ttDXe8M7Q6hFIN0g6jBPFO+ZvlbumAaBv6pPBKTYeHxuXBEhSB7IPSwm8l9+MbsLXI
ywsgyrUX+bIlOTxRTMSefffDQjoGHJnXAThWJHuTeFvf69LSqshgaH3WjSbcYFr0T2AI/kq1aY9/
ZNuBAEoMsBLkF8De9345A9Q4anXBdOoU8hM0kd0lNh4Gz4L7AIxvrwuzuSQNMHWQLQtm61UYUbc9
ZvShjRepFi7PZPvmHmn35ufRhZYEanmAZKyOBl3kWjMrE9O2To/7KjePraG7VfWrKK2dk7C9dxe2
VkdhBgfhgPFCsXeC8EBM+AEZBdmw6ohJxp1DL16L9eXSdEiGYgRdhDmrD0WRtmVDbZlhU5S+BrI3
gv+uyx9FebIIUsCSR//goP8xuL7NBSQ01d7CQc9AOGJBF9I8UqOG9NQO9Fk8tR8s7C22vrhQJmZR
e2aAk4AZwAXlZ6nLDnVuu5IxIOfb5XDcAGTYF/v49lEvzBVjBkddZmXEBpAe61X/kGs25GfV5dgl
+jnJi5g68+cuG4BRIubXf7Cp6CvjP6g2qOu4YzQG1epB1BG2mGicqBYkZPTsLnkqUJbZO5+bt+3C
mDhSF0u1VD6OtpmYofnUBSW7BZ4tyEJgrtj9FHCvTb10l4jkrYGy/pxQtQT2QAFNIZqf742yDKP2
MlrLEao0EdCTsfmiYxQlhRKkyIoan32RNddGi7uMJs8BFWQdabdjWH7C3NRBP89H+4G/SKfWz848
tKPlk3SyXoa9lG3r1GEwUHUAaQZYVl95oirR5KopcZ0qTk9tWjyRWborUCxDUqwZyN+n7x9/eVW4
6+uN+WNxVQMlrGwLy+pFv38MoGPgzeoNWt4xpZ5QHBYSmSXzpRP15Tj9bPlz3N/kn/fQhltnAkAN
hL1vqmfG6lGp5HRMIB0O9S8+3ROQWlHD+PHxSrc81WUYsHKLxjxNdmUgzjBRKEnY91475yOGYCrT
Ra35iPu+EwVv+fxLg6s1TWW9ZAZVyoiDJFhVyc8sNVq3V4SosblL2OKI33/1IS+2UGzxxbXCpC5f
BnS/QpOSz6mYXJNr9dGU1Iij+hrwRHq1RxXcINntrKkAtI83/VTdjipK0IOhfUuG+ncFLnCItCH4
LafTuFhHudGdg6FAecCihymZEMOaxueK2K+WQGHY+uRrahMtLbTT2KJmvua0IugovxSm/SjbqB2Z
DKQKTD6rDDWkFrRc8dI5P2ZJ/SJhAm3OEEEbixU7uROls+6hgutEKkeNej40qfMN0xoQ5Gvv2/qH
hHKmOS6hzOV4lFNPlkAaYbTPCI1vraEevWoaPQWkg1Ja3zOlP7DSiButOwLKFw1O+Qstmciy0xB5
y8+ClYds1p+hahMtmvTStrJvVemTtNyXc+nPI/HMiRLXVBnmh0aPYqxIo61XO/ybY/XPJi2PgwQx
u5ZXh44SL+HZbVEq57FxJneRvyYpJH9kM5glhIAWGARt4nHTOTY8O0oAf7dpGiyT5ZpWHWspCPtN
7sSOPYhBNR+jDQjuKdAD1DXSFOrKU+eWdX1Ikg5FMlq5WQJSVYLspexBS7/8ZHxU3GYhj5mmnRN8
xxGcR7Y535cyMT3a9jFtbNsrqynqpeKUEsenhXWbI1yVnN8Dr381vMfMloKfOcla7zmt0wLvaC2g
F0pRf5Y/d8ypPGXggSGRgwkK2azmHrWyKJWGwNDyHxaqHcPA0G0w7iHU+BkFl9SFt3PVJMXmst8y
Gz0+1jE3s7gffqDgF4ArJsjb8o7ZetyYyvcZ5EeKUR1zQCExZGYiIek/dXP/maj1TyPpIq0Yvb6T
HddoyzqsbAOMkx1kV1KpHNy5o97Q0DM4JKJpyeMk6+9B+eNLNg0zrhT+xz5l81kBWBAkchiP0DDO
+f7SpVrKcJpBJNeCT6F8Ve60w+ixgwk/mkGARoiSIJo8NV7tDSDGFAOrznGKm3N2R+I5BKUYtBYT
aLWQyLzlYXuWwFK4N8d/zUclHr6LX7lyfZq0lOZUd+ChM6fXUWMogC1lfYtZQuugVsbjOLR3oJH/
rfYoEE9yyYH2FmVXHmQO6um8YA86KV8LiYBXh9FoqLMnpeVPUjHdZAa7Hal+i/hW9pS+2cuqtl7E
y9++8qK6xkilTaSM1NS4b8z+iPw/BKYgIAjK2qbaiYQUEbCu3eilvZUbpT2drdEBCy/9Lcaz8PD6
LFziMRKAE2jF+s6X0UcsfZ+Ge7H0Fj4d30nXgEzHlMw1QBIDIqSw0YhswCaZxyxUvrMQZ+dsBUJ1
2I7zOxVtBPcvaP6Kg3q97D+mV8vOcztZCllk4Sc7Mk5LrLzRdPwlEoStl+pymasgh5S0dqoWn1SK
lxAioBGLBbJQAFxzf+/wi3/so4Wt4pspXWR1svA9TTa7jYZbiJkWgkbex55gz8wqvgTrHslYX+Ox
t5pbXkgnnakhmCV2OvxbMcXl1q1iZ1uv9HGe0e5QeV56Dbq/KulaV5NAaly2OynQFkfNG2hOV0yA
BYEZfO/dusmxO8gHmyHoqMcADM2AlhmxjUHM/JGCIqMK5hvp8eON3GxaCKTev42uaQSkoZ0Ki47/
AfD8HTqOnbu+zvslq+vHvGMY1AqHk6BuzQ+QuI53lZy2D/x/Xwl5dQbLxlYHAD1Rncym771loh+v
OajgOXjHFyJ9x4J7EPuph9nKj2aRnjv0M1x9drydvd1xpvLqlDotUyenwYKHMIGTse/lQAwSqT/B
qulx1KZqf4zLu73y7GaSceFU1+TwmJuyMW2HGy9oT0oAFTF6Q1zjZokFbcf0G171CN1fNIjyL6Ob
+xhVu9uT/d48WJc/YnWazcHO8wlgCDRk0KPzNAhJe7rbqGDxYBHbS3P31rwuVLBRp63CAT83Rg31
ibYoXJR1fQivP2L4Dz3SdsSfxrOm4xEu9AfQaLmLVpzmmrnT8rNnQD+kwH5kE/ulStPv/1dVcrM4
Nf5F0htRQSRXYZarFLunRPj6dy5TzGj84X5cs2zIWj3rJZXNN7BlEqU3dTBARTh7Bb8KPHTysDcZ
deXVVgZX8UlaykpRLzZ4ClHc02bwlkg/JMBlAGX4+AJsrwwqq8iuQZGwBq22fK4HqoMFI8vpg7GY
B4XuDSZfBxBvi/ljY+Wi87kaG1oAn0BL3QySBDe5mrNjOyJBSQeMSJmsPbemfTZL6xmMrDHvmlAq
GAY5p4RHYKY46rXunLKq+qQP2U/MykMmF7wqO3tx5QvE78S4i0D4yZAbX73CwNIkXYnHMLLSh6rI
/FYDPqAKKuW3Q5YdW5v7fmFr5QD1oax0bUKRoa1e5+EZzIk7nk29yu5Xq1l5tmbSjVlZUN+Rj0ZI
j925OS7wbM5TPrj5wbiVHvoIWHPfitD3yMMEbM9wMxCfQXpzxFjufjAnAtOrW3Sx5tU5aCaZGZRz
wZUM+N9DFdInQDc8OdSCjoDwdu8SXb/Wb1tgYDxO35qIpyZNbNDBmqEcgfEWnaAIY6kPwBuI2LFC
hlEMh1KNP75Rm1cXlZv/GBVf/qLqIDUDS7sEvqLtbc+wH1WqeZMFSci9AsdVgLVa3eq4NnJrdSwD
GZlWnsYm8dvFCrj5/PFq9oyszqlZqaTAkGMNUcA6i0cKGOXSghY5BZjkY0u7X2t1YGWNqi0m0UAl
WrrUwrNYP9BjFs7gSMbLaLj8dTlDGuy8R8l8FfOs9nF1LC1JZsNSwW52sI8QKD5rUQed0L8vviy8
ixi0BdWYmFh6fy7KcWGGzEE1RuntMn4p6V1i3e9sobp5w/7YEH+/OHuJkqrdWOPOT+ONEr5poHrF
bwC7RBk5C5Jgx972Wf9jb5WKZphc4W2p1hHvXZZiKDBIH6wwD5wAjdHZcdWfw4wWlYJwYg9usX0w
/5heXTMygcTLTMFRN83tUa2HkGa3DQ7KxyvcW+Dqjsk2AQsKePHDQUWVguHlqm3lx8JpPMzGTiaz
eQ4NsCNjCkG5ZruoQH6bok+GqYAoif5F7N4c+C6B/OYr98fMOgozMquuAetFYRkt2Wr8lUOp0ukX
MIR8qVTp8PH+7RlbHXqz6HU9mxRU7yvDI4B0Fc6No0VMYa6o/n1sbPNIXKxsdfqNiag0z5Cc2SPg
m0bml9CGy+w8+tjMddgsHMaFndWpT7o8yxeCfAwgMnb41+yUMryByPblt6/HD9+sGcj/QINigm7h
/Z3OxxFkDgOiJ/ObfGygGgl27sfKH571Q3IoPaGtUf40w+U8oxXn77Uhtvf0j/WVc1Tk2uAVkDkh
YfRrLnVB0jiGZy/SPwqIjD+GVrnI3AAnJysmMuu2BUa6H0OWIN7/+NNtRl1/jKyFEov/o+27luPG
oW2/iFXMIF4ZO0itbIUXli3bzDnz6++C5s6IQvM0Z3zqvLimyjXeDRDY2NhYIc6g3AR0GnJwarbl
scheLgfYmC6eSkhDEfQGA2dyEwW7xEisqYtva73YIGKtj4MdJFBUYYTer2tCDIJKkBkJRhqBl4Qu
r1xk9uWRnJOiPtbdZwzu5O+GiUoQoiAuo0JWd9OvxBug8TjYstnhPB5MYWNQ63P3GZBb6IVSSZIe
4RVUpRCCgbJkUsbWPPzRGYmO0d9zx69oOiSxiBdFV70bnPhnDupQ+qzDnjwpP8rgy9O4ntQ/o3HL
OjYmrRAivEGluGJHB+Jonmwn7lY/4Rzi8PVr8aLCTRmkvtZBa48x84YTQ5rqVwAeMlqNs3X2biw/
jcvqIYmwJkPU1XMvPOu9mFkD7QPn8sytL0Bdh822bBCof3JRjLnq64g0zK5itEWn1IHWhb6F5jDn
ImF43TbdXh3XIiJ3gEBGk2QivOS9MryH37KpqxuCVqvlxCIAd3JQYxwaCs9rmGf9zoPRzfTCzcLJ
FsJ8d3n2Vg/eRSQ21EUlKGVxrEoiiomWBr/ymGiWUip2IAaxpeHiabZV8EcZfBGSS0pG0LRqhCdl
V+9rMGb2wKT8SfoGT1uGs4EEyjS3mVT2GABJEN+FmNS+AYhRyjfO9vVp+ycCv438Liv1qtYM16h/
z8o1BSkoz+zapzBEF9zLn+gcp8z2LHTAoXqHBw4kpK/fyAjlyZhnnK1CeKWkFpSPZafwtHuthJPJ
gakKTtDH3DrR19sxi7BcAox7OfBJKQJY8952VvyYnYTQVr8ZHx7zhh3s6V14Dxua1Era/baU7Hr5
tIjPfcURT7xQFkH59N/1z1f322eoj9pqsQvAOscc095wtZ6aKTqaVCxtGSobxca5vxWIy1VyT+ue
pmA2tgS9he4EZksPYtXob6nWrmfFxZC4HDWOGQTIReyyCR7mDJ3S6tcfvO9kr1jlQQRV5/XyOl3N
iouIXNLCfbKdjRLZvulTswO5TJm0jcp9/e6/iMGlK7XXohlYTeqKd+UeLBrLv6WOvAfjdbQGG1Zh
uz63yi1zbrbSzhpSi6hcxorFVqBDhcNZPAQ7afcXIUHebR3Oq2EMUVQg1ilrEGf7us+DLJ1o2cMT
gkqjjXdOS8FWH2bDkurTFPwc5tyqo438v1pMLWLyEypmrZDOoPTGyVsczaaiplYBebbLS2N9NS7C
cDPYjTMgKASyPxXIY5GpwyE1eDPs3LDE2o7N+l8A185BxSxtLmKyvbjY1DOkOpiwMNq0D4Ojuanb
Cb966CDhIiSy0gqb4JhaA6TyYC5iXx7w1rRyKZuquQQTgBZllgZh1OFVT0TwHzefvc+wj9wQuRSd
0hjHcwBdtKxqn+SA7PSImFqdORTiB4FavcfAaMXJeJPQcWMrro8QoF8qQb4H2iDc7GKl9rKP/CLX
V3l/JIDsJPd/MIk4YyXgiiXYkHP7IW8TEpAGnkEiFVSIcQDJAssoZ8y2IODrJ+wiErcLJt3XagG3
Sjf43bHXWjAcgF5AuXo7w03xX+m5nL9ysW+3iMltCd3IhFqIAMcFe/MkOiEk9UL7xr/LbzuPeYZV
0OzNkKvRfz6lOxj3XW/tyrVPCNoAlJ7gtQXDMu4TarWagHdqQJhLxFMeqE+hJFpC/N9h1Rgp+CXw
mgIwk/3xdam0vdCHfopOUqJAr8bT3OigxZYOmid8P9xpv930W9370NCGLSFw49oZCj4LNWHKCrBa
arv5Lb3EqiV9mH6ID/4DRDzd1plsY1dfb+HhV4uWRWD+DT4YZoaamNEHd/NHsgMe1Jzc+B5P1la4
ATJYqyWWobjPJ2V5rNcKoMe+n/wmc3kdpL2bVMUhCrfeKlavjTDzZX6EoHFR/vmv7bRcUmcMazr4
Hu4HB5gj2wzIkODFeQt4shmNS2tJUfQBDGEyL/nGMnd0kE6jZZh4KoHh+9brz/o0sq4Z9JzBMOD2
oVZocxNnMJlSe6jNjrg2SsUp0951ZeOoZUmEryKoImmQY2S7jhdxo/MUgQKvSm5AVDCtY6sP0o2k
vFZBLENweayBQVEChonuMpTC363h7UJlfZUvhsLNmVTrtEK1QiCEY3jDh7i5cgDhyduG4LFvfWnW
uFM8BKiuIzgH3LGVZMvv+86SR1iA5UQD379uIZqr38fiuIVCWE2OiyFySWvogOccW3SZgm548+NC
NAux2EX+/PzfDzm4bGJjETDoz/gtExUigBtAXMxbvGXRPUDl1wLZanmvLvJFFO42EKU6+hWsazpM
IK4Jvqu0qi2qQFBq9cYaXJ+4zwFxp3ZaxmWPVj42rzzZbTFe5dlsUd3Y2E3rSYJpoTE0Ajnjz9BZ
hVKGAGJQCrsjuJNahRc8SR6ITi7UOjZy7fqg/gnGP4aEIm3jGNYybjWUH+DdkRyJurEUVm/c9HNI
H9tuUbFOdTdnRYO1oFRo0OvX5GZCXRAd+t18rHfBXoIywaH8xqzN/4WLwNYYuTWS+Uk+6eWMVhAQ
uYHoDJ74TWlssEKhopmfOuN+vN52D15PWZ8zyy0XJcmGdoqxXP4ie4OG50JJ2Ns6mNl2PU8jn2G4
zDgHIh162hFXagZzkFQbgt9WDeGVWLxuAdm/vKlXkxbe57CjDGR0vu9edokqRV0JWtyQmTARsWZ0
CaE5ApGGHPefX7Wfbey61RIWOEOcYhrMClA0fy2ywH/O/WwGjFz108jsmhKAtEq05Uk8GP60KyBk
HhQ6Wkdl+NyUkBnI9eI0yb4XjdUeMnUb23N1MS1+DreY6oqoQVJ1AthtgZtKiSVp47c2I87liV49
UxdhuNUDAYOJzEMNnYak/04z5bGKtxxL1meW6HAuhbc13lC4k0CJlCaNSiQaUCRcFTqBAXhWoDoZ
ZmDBVg1SntPGxWc9JHKiBnaRDN1mNruLRDC2hdbnDAPARPt0eNG4oWFSp9TMzpas5raA55AdFPbl
yVxPqYuw3FkrN0Lkg/qSeZDMgcKlEz4YtngD6soEAYZtCc/VrgBdxONm1hhIHAdodLiZoT8NKuB9
UEjJSLMTmyI5lU12rNW4MseiuYYoCVrUhm/nU/xqkNLdGPrKTRr2JQquZPjOOkQnvs54XA1V36bg
3adBgZa77kD6xsNrhROK2UMUpLYmTVatZk5AjY1pX7sJfonN7RXdH/O+r5PcQ3O33A+eD6Fdu7Lb
Y/Mq3Ov7W1xCxSuWEn0LlCI7rEz6utWwWNlICix5YLssMR91vsBPaacnRi8SNx2Lt0EN99qo/Pe9
+iUES5qLRZ1MJYlw1weREBouYVjYkKne+IwfG4NL819isNNmESMb0kAPZnTqmkRyGj2GR297m85A
rZYdMJLtnT4BuuYLs9cp5T4UesjKCLYuhXeCPhykzH8Lx0KHv2DtBGP2pCVMybrbk7AEy0jO73od
ml8RfKIzbMF+oFe+qDmtqtst7Q5aqf+WVcUDX26v+7Ci78Z4p0KwqDUMr9M6GwZbVgOUolzU11HS
W1Gh305duhv93m1k4VXN4XFLEL/rtZ0YFtCVlWByGBbyiyGVngZDCknv3lJhRFVQV6e6hL6ToBwi
GHdZeAX/nmbTUYqJo7TG7Si2minK8cbRttaCXU4xL7g5GVKR+jHVUSZAGweNZbGwqicwc2xINNg5
XCjgwrbV6Vo5vr8E5bbnRDUAKUqA5RrRgH0gEKBQxIB+Se7/FPLny7lgpSL5EovbjlrUkAruAMiC
1/Ve2bXHzqWH1vvv2HbQVACnBX0W904JBj9f12oJ3kiayxhTa6ePij3uKEAa0a1sJmA2bd1y0dDB
P3e+NT7D8cnW6Aax7kDVp7T6RlXVDWYqH1N4ce3JPF1FYQ245VgTT1f731oMWH9dw6pnfh/V7F7V
q5961QeWOqIHLpA7gaT3jRhC/qodv5G5a00FulfZlP8YRGMHq7wd5BwM0/eNyJEplvcAJmA2pbPV
Fkayl0cxt4xSmOyqxHNLX2WdQ8MUVJNQNMux3YMIGXi5Srw0o+8gdXudDyGSEZYNFqw3RbvL8EJZ
K8GVSKfUGtvZy4zx25BmpdMntf89T0J/P+Ygzw3lURXDn8rcwDeHaYN814VvAYSjqq7y5Oo1IcI+
lvdiNZhy9qT6yBmtYoqT9BISBXr5kOKzxJ68zYZqJ7Lxc9IegkI9znBYFSVUTi1Yf+oEqTjgN/Nw
/taX4R4I1lORVampltdF96CUya6uIysfQkhf3cozcoOSZbas/hrj+kb1b7REe/fLJzn00LQyJ/GW
Zi/ppOxpPRzg1eyhstvlfT2bNXRF8vQhTY61DnZcYNw1gupR9akeIgpKRJJaU9VaKYEuSqnsitI4
pfkDLF6svoBeFg62yf9hBJKnyiD1hBOMYh8j2M708LwkIyPoJ+bQ6iAqKmYwzbswnI4RGdyIlFYA
FqAP5c+izyxpgh5nCDU0OllCp5ngfZ0ipsdYkSQ3oQMOzuVvvdBuccU2/cZ4TolmqqH6qEXqbdSK
PwZJcqecwF/ze1iHrpbci3p4zJPkRk5HK4BnipFC+wtOTlpMnqfB36tZ+9QjS2Zyv+vV+UTbESpV
Gbz5xL1KC6eUXwb1JarxozXZlLXJiUOconpoioN46mNlHxvRMcwVr5UNe1IHO2t/zhAvNMArjuNm
H4t4mUBAAxojGTRwIA+F/3UypQ4EKzE9jhlgVDoa+bLBaL43/QwCpQD2N8rqGLY+YoXbElqo9RTt
A224bo3mMW2KPTx6riYNynlBuu/1+EUYijejyR9Uf36BUJNNOt8rW+VYCORNy24AlsSv7BwA15+b
QviuldMh7fHcK+jPcezvoki+G1tIV/a114jAPuHi9pKr4TvU+ewomk9NLnshTR+mpCzhbiwwpm1x
jHWs5kmj/V4Zyy253fWc+ZlcuLPdT+tJzxVGDzDER6EdIb+uemjhWdC/fiNK4/Vp6AnV1osZfPpW
sxqA+KgcAArjm2oxCGORVMJcAjr3Xpm2bkVnNHb1AMaZhatq0qvWgYgbNLWX5QBztzDCC/OHuaJe
VdfTYSBCYCZyaguDfxDgg21q0GxM9PkhJ1ViQuwRqpjxj7nTH6FnVNrJSO7VKatgKdvfk6j3pjqn
8IctXVTx72I9n9py3ClF8yQFKNsqycG97KkRtKeyxR2wyXUVFKbyHe9/IxwB5NjuZ3HvTy3wHcVO
nYQnOGDZBI5lQibshmySrV6qnTmmPykRHpQGNsfx2N6EQn0bgp6b1z0SQj6gRi0CE2LfvSkqE7Zu
2Npt2SZ76Do+41p/HUyDYCZ+ERxF+Ioey0oxfVG0knq0YcUxWV09Pk06hVJipEcvcVkJpjBUzhyk
bp+Q3GwH/7rM8wfSgdypd9FTPY06LI6kzE26chdI7UOYV45M1MKcs/ldF2cXpukm9cfJZX4lkl/s
SVc+9b6oWEWW9rsig0SGElSnQh13RpX9ysaiuAKZ8i6M010Hip4uBuDNt+W+NtQrdajz+yGYYCZc
BZYRTj9h1AMNYlHHNjV8w2yi7GehBLJDWwIF1hBSi0QwbuYYZP5KhzWhP78Zef09r8l3A+Y7VtUQ
wRoI2ENh+tYjXV4uJFZPXNVQKLhTeMHiLVUnMlWhLOVoXYrPQK2ZpHsPq/+OFIIozmcMvoho4Jim
dx1AEuUNDWCfIbqhKkDKrjb/d4Phyoc0DmDsF+Ku1uRNYMq9f8qz4r1LlQ108+qkETSx2bUX0B0u
Tq/20kQS9qpB5p9jk/ZmPGf3SjNuQXjWC1lDhi2ZrhjGmRWpoddZP/YpGv86OOZB7SQKWm6G8RiH
0wPJ1cTuNahQjhDEayJxl2rBt9wvLXkmV3la26kf/rg8xWttdQVCR3DZAtQHrHium0HGEiJfOXs1
/gDnzUcJfhKSNdxsd/vYujirBmFmgeFj5BDb+Fp8khqik1KEaZ4pBh6qd9qsmBpJr+pw3roxsIL5
LBZs0//O0SyHLy5lQRRTQYhxv/Wv897UXGkHmdvS6WAZJj39i8e/rTOBLbFFPEXr0r6ZGabNxmvu
lepIR3qfWP1vSK+C3SDcKq+XP9wahwql/OcIuV1IYwQsKfgUWWgZ1nDX2+SFoVMKrz4Sq4PmPE5/
9x1XwxsCx/Xe0k3fLJgiDPxawf6//HPYFjmbb7yzipCZpOhncN9WFegIbhEuwZ1KYmvo4qeQlWha
btjdKEMUZ4tbvb6VZAL/Hnh+Yc9ym5ZMXa4EAOO5KCy099keTvkNdTIU5hY4iRBug7SEia7GxkDX
GuawYPqMy5UdfRjFosacBalssYbVh1qicsLZ5V8RZ8Q0S1Zhh4fJt8hjvwXwX4PcfwnPdRsiLeyI
7yODhB0QJIM1u1Bj9vTYVH7AvRJLDoLXVqzhUge7NTyUBs+XP/Ran3D5A3icej0kOrNzxRVSDNGw
eIwg2N3ogo1XaKftf1TRK+mg0E++xer3GIuRMWmhPHL5V6xmbABB8L6PU+7MOjuqihBJBKkEwibH
vIzu/Z54ZWV4l8OsdQsVcRGHSyMkophqguMU7xMvsgMByPZGtXUsMidFDYf51eONZ581HMGXmFwq
IRncb2gNSFZ3YIpwwz18JLFjDyjAAA/R9X1vNft/5ay8msQWo+VSipLOfkllzOoQ/1Lrx3oL3771
1bgtqzbjnCQZRiYFman1vwXlNcpfNj7Z1iC4/VmECfxwJ+Gvx53EqZ5U3KxvegdQkBtit69wrd0o
U1YvIgrMxOCYi6qLB4NX2ZBFSgIeYn6luY1n7Ac8J22To9Za5VgYn3HYmbc4Y+Y47XBX7aHa47JH
AXKcj5C2hWbz6KXw2Npfnsj1j/UZjSsMxnYQikgDPlUMr2OJmC11dHlLSW81CJ44oOEk492KhxkH
UaL2tEL1MdHAGmbRCmpk8+bp8lBWl8QiCrckoDSb4qshZw4whAwTMwwfLgc4l7bGHQOHMczXoa0I
tjp3/OVjIYuAZxswIpNcjdwzI7J8h3O3cLrUYuYvrVUymfGtHjrbMty5q4qySJh3ng5RTO44aAM/
RJlDgIogv6SyhZLo95DextVTm20t87X1x96jDMgNQLYH5qFf15/WdlHg93is/RMex9o58yUal4z0
oZFnMQbFosRV+3ouk5u5Uq8KQb3PRsGkSZaahWCc8jB57dP8hB7MrRrrdtLnxzEtvl3+wCzY2TQv
hs5lrqiTIklrAD6J1Xe5fS/gr5AEqllMw+5yoJWl+mXU3FKdAz1pUlaOy9A8bozWq7pmw4x9ayzc
kkl8PzRoCZRJ3EB7m8BEroGbd9wBI5Rt5BD2ay9MGw9hyNpWHGAhiadSKKYRdZdE+a5H7z7VK9PX
iVXJWxYuKwkFexDyfyJ8zgydr0MpretGIGHkRUrxXUKbttaQt7rs8fJnWrs2fYnD5+Iwk8oG928X
WstQzJO0qxDOWU5lVDC8le+pb9wVDfkly/phVIRrlBFbIgqrO38xUi4/D0OcQ1Ef+0MsPFmQ0JBx
5VQ6yIEI5elx44hbK4S+jJet28XZE0A6NhslrMvwikH7CR6SHN9Wrtn7C7Cq25Z16x9SA0QOBBR8
Tn6V5pTEU6wabh2/DfV3pc3MOdrCrq2nNNhQ/v8oZwu0yLrRr0T6QSQcervycF9pnAEudWCXyJsO
kpsBuYNCSZWIoPXF7NwYFw4Nont2YUA/7bB94V4/lhbD41ZpppShIcwfb/oF+scyAF/XwBI49Q7y
1nDI0V36W9LN8m778WetjMWK+Zxabn2OMnRjQXAJPWYgsscD3che7bInfU+c8Ds5zNfxoXptryO7
38LRsbVxlnYWobnFSitFEBQRyKkyVQao8la5GQu0w+tL6qqQsCyb9CYLkpthqr3LeWE1fS8ic0ck
idHRy4eRuJ2BWoaET5ov3l8Oca47x2qNRQzuYPTpmCnKiCpdyJuboYGWmFG++e383tMItrld+CZI
iWpGUe/Srn/OqP4AJSmn1pTvWVcfxnA+hYV/p9eyo8A+1t34eWxNXZp87qgkI8xYjA5FPuPm/l9s
Ke7IbOau6jSCLZXrO4b0BpPEtxOLwqbHnq+3lSVWz8/F/HOZCUAmFYjlNvdko3X9OSrsQB59uAb0
YHYM0uhcntCNRMjzxJh1Z42WPKiLKn2P/RTP70b8hPbsxofb2DQ8mCuAM0JNFXD5Y4gZSrvIG1z0
VjZBcf/DyWkAkgwPAQ0wyq8nSaalwjRWODlZFalc/RfFuPUv9RmKWxlGlOH5ZkalA8d7sxdeMYtO
X35Hg3LjeFwNpKMXActaJtHEbftJhnK6SGZcMObKSVpcAsLxxRiAkkiLLaea1RSziMV+y+Ikjrte
VQcZpaigF4NZRvGPyhCsy2tu/ZhCNxhNYdw4IQ3DBRl7Ao2mPAdR5ANwYQZv8EkziZc79bW2vxxt
tUr8DMYTW9N46HtCegCERzceajPrIW18lep3cQIiYbNFP94anMadwVk2SHADxfuF6ikuhX52VuGB
zJZdSHbaqYWLz8byWN3CiwGylLn4ZPVY08Jgt9xc0p1mmq47TWzwnrHpK7G+uQgkWgwUwRrM279G
qoamCYFryL2JNI4eNd/0HEZk8M5zAZ/BWyOUd+emcqoY/5FHwSOl5O4PPqYBMVqUuRCL4QmFud8X
RkglSAnp8nWB90gf0hlWZ6TeVLSAY9Sgw5HAlzameHVXLMJyRz6k+8R2UJXQU1TBilVv0v5o38Ex
BK0KNCtgP/F1amcVT6CJgheFPHmSJAXkpS1K2GoWgZgsuiFA6cD2+2uEqKk6oxEjvCHEMZMgfG+J
PO8gcWsZqu+7l7/T6ppEy0AnFO0DODN9DQbABqr5FvW1qp8a+qscHS3dYt2vL8dFEC5X1SUemOGr
mkNVDSZ7P+edeAstxJ28Sx622lVrCwBmAWzFSQY1+MkrwxRyJPUAtHwTdnhdh9FhH4qJc3nWVnMH
o5NpGl4dlDOS16x1XYxO91+NnmwXu9PotUDI+iYyo6du5qq1NSED0i3jCqSJZ0yhDFegOaH4TB15
YBev+jV/GSzfy3YBlKyiojSpp15t42TXbpc4oEWAgfH8eEYcEvEIqgYUJbReASAaA/6fwL14hF2j
DPx6NdiX53VtNeIuDEMX9AG1M2LFPPfipJTQUjbG+Wqu8ACfFpautIf/VZiz695QDgE06H1XD0uX
Amuh1T/bgW4tEpYK+BIYrC6F4D0Mf/IlDg4XoxIanJ6DNTgMrhjetIdqX7iBq2ycnesLchGLq3Fq
2R9GKG7nH2KtoJFagQMRQ5fpkORetbs8f6urAoBlFWpx7ITh7nTDVGTNrBLq9rBZ6SqXtgCFA41K
KnjcAkV3OdrqolhE43L6pMxTNdc4No3kAY8iZqUGJgkeLgdZ3WCAX2OVyzg2+eY95H2rAXpc2NDJ
QyNfY3CmCrH+uGk3Eu5agpIh9Sjhn0Dxy5dUwhCmUS4kgutn0yECraZT641dtNqlWcTgK6kMDmBF
HuH7DASPvPUeaLbICW1qyYIrQ4YrdLb4vOvrT2X5kDDrJ76DP/YygZHuiJBY67CYLt3Qhc0mOt44
gRNId17+XKtHCkih/8Tj1juM19I+0bAoFubjEDgr9sbuXzzrs8rsbCcvonFHspSBSy9mBFIF9IdG
bwUDVHdKgCaHz4pYmrPxgBV1FafUilASzOnkXR7u+ur8Z7T85W/OdZp0LfoJU6EPpqiVzNI4eFQa
4TCFzVYBsrrhPkfLlzhCJGS5MTW+a8g5gJqR1QVvTf/78pDWqv3FB+SN1mk6GYBK4cVCi8JjOEeJ
A2zahO5w4Jtqn+P8Bjpmkn5djrq+TjUYQspEQinO16Vllgna2BvU1cq7eu9/S+3QhckofZDd8lB6
mzCB1TNgEY9LXhokDMKpQFcimNXvUiNKZtFCEKLoQqfrENhXj5B8e55y4Y7m2WHus3krG6wuXg12
eTBlk8QzehY0qjI/DpENGGN23Fce4AmHv5T74V++dWVkW+FsqyyisV+zuOQoFGLNxayzWg+q4T/i
vWyJ33WrghFDghew5gqmM0zbtrDjwx8w7VDBfo6UO5eMMa+KPkSdWVQwja6BRUzfafFtGNH9kbYy
0Oq0AiwFkhBaLvBB/DrQiElAxTqaqs1v38vtBqysfa3BLyTc+T8A3NJK8/LaXT11PwNSxiNazOxc
VU2l4CXALdrIMXzN0lsfI02dwjhUw58IiqvQsPp7fJS76Kh1pskQ7/Xh1wpbMa++ZYJtvekxnitg
YZtk+DVEzZeA3MoJ1akYlB7a1prZ23hBvzZuh9v2SJ+Yyv1wBRajZZyyo3FdPc8bp//6icnExcGu
MNC4YXO/mFv4aury5AeRB9DAyReB3DT03vHRP3b6Lob7lO9OSR2aqmI86kl3LKV8hKCMsI82rTU3
fwt3tAFm384RFhwUQdI9zEzeJWhi93CctzWYbfwLQ+b1lfw5eG4lk5YUEig8zJm33Oev8hPTAGEy
iqCKAue9UTyuni5M8AAOy7IGtaGvU20U6qQHdRR5RB3NUsMNenwK/Ggj67G8epaGFlHYibr4oA2t
Otgp4sJkGA20Y1EAFRsAndUzeRGBWzJBAqGIGpxY8AfAD+zATSjhGNoT2yfBH8AYUWsbBIg6QEah
0vR1NLEM5V1ioCnL9Mj+apYyOUjF0nfCpkH36tQtgrG/X0ydT8tw6sQJhjZNZ0rqY7dp18N+7tnH
oTIKbViFqmeMRyDGjDloe0hpKXntFPpUO2oh3/eilJpKD90gIa9vhhJvfUoleKTSH8RAuqpkMtw3
k/FH94vFr+HyjqzE9YzWGFoGnXAopMEWs/w5hwT75fS9Oq0ojVEMiPB2531ZwnQWtCZWqFtOvwb/
Taz/RA4V8wnLKHbZRO+JW5FRJyRSUwGq0+p+AWoHzkGwUGAEdlUmjRuJstM36TchVJ+LAkeWMLlD
KKPI2iJgr2fyxQ/hMpiUwhcwKyfq5gK5Rj4rb9JQegUnZZeR7jgEOogt0niok8gqcvKqhy1YLrH/
MNSlpXTlTZMpd202ZiYFQfUUjfKbTvKt18G1PAQEI6ChEKeg6ON8XeYwywqDekIjb5BedEiiJEzi
P7T++0dfBuHSUK22ILeWQEmCqL8Ta+Ndn9MtePxaIlrG4D67qCeSXkRIdQOdXGwWWyiLw0jVQ0FR
hlwez2osCcgfFSBxFWbnXyctJ2ptDPUAUzIj/91ooFVEzBNGhTPeFP26HGv1A33G4rs00Lyg6tgh
Vi5pvR1SZbIgiwuGVWVfDrR6mcQbB5prGBM6XdwMJj1RIj0mfyOa/ga/S7gobwG11gf1GYrbGrNo
1DTssUfFKHdF2IALUbqLpmDjO50lG5jHLW0suRxeGY2RyczVGj09RzSA/63628uzthWC2z9kFkSt
Z9acWv6S+E9Bu/Hvf9wAv5wS3Bi4vWNUjdoLCgKw8pPcjHaI1oJk51fg5z8yl26Ig1jhyX8PAk+x
MpfAhWFj+55dZrifwC0MqVagzUYwjb1bnXIXpgUHwVOPWyUR+2cujZRbFBCb82spGSJPyumTGCn7
sjGO85CbRQA/zJE8XP5y55gMDAu9fmQ9NLvOVdH00C+yks3s5OkejLof6/fRlS3FTg6GnU7WAM0F
IIv/hVL82XWYi8yNlEDqjSRQWMCD4uC0t0xE07C1YwrsFEpc6Tc4a9ZwjNzMZj2q7rnaoPisLVqU
93gcQPdNxM3ta/5SSA9unc4+aDyFZt0He81QN2Ksfc1lDG7RVLJEK6LB7q1ocaQYAmxJNWdCu6Yd
s7epTN3LX3NrSPyU5hqwwEILArNfmurw3Jb3fxIAhB2gS9EZ5YtPTYKjdptCuGkQS9B+R1TsafBy
OcbaRiNwUPw7Bpev/DkZAcGaEjgBKS4zdetcwfsXxPetOFzSqhJFSsIwECDY3TlFYzYm7joOji8w
J/JnGc9SIAhCoTN/UqC/cV3al4d53n76WP+f4+TWX9RDoy1heTmtrweG1k5xb4A3al3DQW0+oA/V
d7fqoNlNMjiRXmzks7PThwvPLU14NQ9wqlOha5fsq366TqrcCqLSuTzK9RX5OUhuRUqSVI/gdGKT
SadABkl48DeOt3NEGzcQrg4R6knStVRHlwBAa8HUdtpzbJNTZc/Q4vWPQmwSW8Aj/uWBsa/D52lo
SaJ+R/YkMs9cG321SAH6TmCdHPRmSBNqNkUJbQCa3bSJvHHBPIc+s0Euwslfk1WLdzItBHgGrJPB
mU7ajwwtNAYTTG5bK7lJvdC7PL7VIxddZnA6oWZ/rl0pj4oujCUzxIQwaHdipuuB01/pOGyZKmjv
KBYMzZmjXHzXeondHOnu8k9Yn+J/fgEvYplNbRc3BN68BeCkOZyFwxyQVrAc+m5rL66eRZ+D5R3z
SF0HAELAYNeoQ/QjYx3pIC1CcA+YL7YIYfEo9sKQWkoKp2hdqCFfsSUltzVc7hMnUyUUfmAgt+aG
qwiB2zQkduSs25XB1G6NePVkWoxY+bqgqrzvxDyHmSLrsDFhbmaRi7aeC1iUU57weR1ILdjKz8vf
dDUfLMKyv180FISiVWs/QT6Q1R62p4P60KjC1i1oNQjqahhw6NAJ5a9z2USzjgKa4RlBaClVaDX9
JvqZfY2z/Y+2lQq9RONcRrNp8rlpqhpCZ3e6h36Bp53ga4a2HHPg3Hw6WI+GGg0qLaBZ8Bh2Hazn
Khf0xPMTU52YAJgz7vD0LqT26BgQxdq6m6xP4WdAbjGGmjoWVSimXlQRp5BPsKbfSKDnbE2W0pj2
DKKArsnfH2eDQPkRWAKgCyUXhtvX8w+4VB5LR7KYM212g8wtbVwk1g/dz6D8RTIsZQPqJCguVE/9
LTvBAYRcPIA00JBFlXl/ebGv7miYp+FhR1HO9feUGtYF0DphZ0Rpau3DRA+BpNi9uNW/+PjZZ6sR
5Rh41HjVOXuFL8NOVEcDkYRUdgGfN1X5JdFTR4LkcJvqjlztjYyafkA2jonVKmIRmNvP1IDSQQq3
Ua+gxImqK8l/Ftp5a6msJqtFFK5Ua2c6+8GIk0D2JNdwRsjKKjsYZjFir63vWxjGpc72BX391F3E
ZR94ka3Shua6HkXMSJWhNlIbmmjRGwWll61RuED699Lr5TVzLsPGtsUiJpuLRUyIX+SSYkSCm/0u
vpWyzQAchaecigJ2t8Fd+UM6Mttb9b3YQ9fFya81lK2PW7COre/K1W1C1s9jMuC7Tvl7O7xJ1f00
vF8e6XoCWIyUK9wiYW4ESZZZoR/tWt2bEjCn1VflerTy07BPbBXt+vh2C5+wmto+w/IP6FlW0wDd
aOi0EPIWx+ndDIGcy0PbmD3+1XyOu3lqoyj9f6x913LcOtPtE7GKJBhvGSdIo2zJvmFJtgzmnJ/+
X5T33qIgfgPb5/jCVa5yTRNAo7vRYS2/mp/NWLEoQdUqJc55KbyFMDZ6XLLio0ESDDZ9JWiQkoEt
9f8mgQkSSKYYIwYHYC3nxs5FsJ6OCWcRmzZydRrLIlfqrpjCnAkN4pA02NMGhcypstDSbo3Dzfm1
8C4zW2wqZrMRMJCJgBakzEYWnSbgTWSl+i3OqKfGwhdVAh1D1j52RX0vE0DpjKU/RsYegISccJ6n
H4xd6XoijGneIdyMRquOAqvvncTgsUF+xoP4aEpkxpR0RtyLfTdDDfEykpBb0c374GuFbMsjDJn0
kn2rEte8TYEl9TUCkOjsInh51KuHobWKxh52Zfkcv0o8Uhie3jK2paYAW8sqKUAiHK9dtbNosOec
9bZW4Q1LFKBPoI/ro1aNw6yJvQTF/RXdSpYOTPpwX6DzQLsbnLxA17rg9OSO1/OwfbLvgpkbM/VK
SlSkW/0EcLtTU96oQ3qtKbwJEN76mFujTZLeS3Gd+oPq0SG66IWqsGBQLZDUczF9l2/+HFy8r2lZ
8+qKTkKtmH1MU1+8Sfd01wA6hPql27pghkBujhd6Lmb/nDjmcmih2qN9ESzpy7RQ4yc+8RWPX3ve
zhuYCD8BposeU7b7rqnVJA4i2IMBoB0L20bi0gXnGrlkBbkDCai6WWjx+lI2lf9dKtuPN/ZNlohi
kPjaAC7MMbcQG3Os9ueugeXer2Qw7RqZpLaEAoMPlDP1PrTzq2D/vXPmL4VT2vyxvuW6fjqvlTTm
rlVDb9BRSIH+EcTANkwu5gYzQlKyy1J5N4mnMXs5f7t5W8jcsUQxCimboSBGXzpAx3NC9fG8hO2s
+GpNzP1qwewo0lJI/FjokAqIskNHMRbSAqwLE/tkrq+TuqvgDmegvCROOccXSgtMUF0EVllbOGMg
4hlfPUwt4Y0zf65QMafLXEcAcoQzoFwXXvLAl0K0c2aXuguIyl1NbV4P/XaQttoJ5jaCXSEVhw6b
3bhzYRkHyVJFS39BSzFKAwJm0S1MGPIbDzYN3Eos47qkvOy0QcIi1WbOAYc47qa03QuG4UVyxWkB
5+4o45Bokhezgdy5b1YOMBA9YPEpAJuvLuYvv4HZwVsaE/bGXdGE6SLtbQLiKr/OvWU3gaAINnsw
0eSHQbS6I88zbZrV9x3VmJYxPYhaIxcRLS7sYckh8ltX8fh8eduXk6CQji4V/VPzbyaFIH9Kcs2r
BNEhBiZsyV/q5LsM5ry6QqjmPkV4HZJXwCg6GC29qurhuihV5Jmbr+1YWkQH8F+iw7xSyxwixBii
jRkvN04j97yxeHswfDaA75/DHGgIJlitGuTAU6/oaTb24ryr9/CSSKUNT3VqxV/MhwYIoAAkdOQ3
kjHe2f4Pi//fJ7BvGsNEcXKe4tSnMjCedOMI1uyTQsjFWBs7PCiPuTm7oHS8mIC+BfrsQ6eASkQb
m57ne5aLeWYz2KePOk1SalBo9xJ59b31Cw1L3NNL7AbyLLmLofavgsOLGv7HJX7fAsYN9XIugcvq
zSxO7pRY82N+TC3hpvepYPPekP/DQaApGcjJMkZGGbOotsVcyCqKl4pvHNrr+i696i6X9uERbe7G
LjwYO+l12nFXuayC3d4F3gyApcB3+dSzbMyJ2DUxkmatI2LmZ2mmDR1xP2EwN7zhxSqbxn8tjXGD
vUhHMWyQkv4XZDsZbUzj9DvFQUJpN2FjIy/CKL1//kptRdGGCK5ogn4cVFeYACYR+lIC92zi6+bz
KNxn83XYcxArN6/MWgajL0YQlKlATRVDx90bL5+xJ7ezP9tLsFk8qs75JW2Gm8tbRFLRVfKZvyEs
ga+vo04EjSEe2cXf1SOyOaDmAoCzl32NgLL+INxrHOO0ZY7XUhlTafZj1RRLKjykzwUAR1qFiwG0
9TxYi2DMH4nqENQXWgBayqWO0LxmdmuFJ2Kj0dIZjryy/ZYfW4lj/RhV86IX8hmhGREPpaTeqaiS
dA31MIYnWsGEDPmI0q4bVsrT+SPk7CWL6FTWcqgWwYh0Lmie8uRAsoRjPXkSGJ0U0AJZ9F2Z+nL7
oxPKxuozkzd5vFnYW28gEz7PaWqWKOQvjSz5fV5Yo2xVX/Lr4VvlAyxxr3+jvuoHV7MrW2AXqALw
i9T+XxnQ9VcsW7F6VCoSacEQA3OdXoA1yU9uQTfoCafGA1q7Jfn5qfCmx98gdduq9K3lMtGzkWax
QbUOrz6x9bUONe84/QYU5QfVWCbX+lR1x1w9Dnn4U5WNu1qdSvu8Gm36jvUnML4jxAiIGZawBI1L
b4dT6cVX9Ut12Vu9jYyyNX8DIOdLyycF3LSqS9ewKZmABWOBwdB+m9PYCIHytKdHYL7cKNfSSbiN
UCZHse8GgD0YX/rBWSxHKGHCzsygU9wHcFiLo5QTEF1Y7S6yeze6ju4BFGxNL2Fhq/fnxW7F2G8N
0r+WShgHAjjOcBxz9C3XnZ/GX4WksgT5KZJTzoXdTCquBTE3Vg8pUfpQUN8ocjAnaNeAnXdaK9sD
788OD+aea283DeD7MbI9OMqcZsSYkWJS/OGLErjkKTqqjx14Mx0droTY0kN9EpIdRSmSPyGwLV03
TVXSdEyEMA+ztCuVsMzBkdBqQmdlYmTP0XwbhphmNVFLC4ubDExOWSE5f3Oi73IZR9ZPcw8ecLzI
xzJE4hCFJtDwld1BnnkZ6a0IFnB2CsFcpviZ9WhuorBIBKATaMm0A21Em+waEawNJfEz+c9Ha/Ca
X0tjjIGuxGmZyloKY4AZqR3quaIl72u3hCUwXuhdwZ3P3LyRq/UxJ9hGqmDUaEX2ZROA00342JPM
jWvKK7VuWlrkX6EmGK74NKigou0NQNJ4cCp+cQKd0L7zlqaR/jfY2zbrn2hE/k8W402M0hBHvcWr
A1OEYJGgjROGs9e2mje1oW321BMmZT9H98rUcWLV7cBuJZvxKC1ABkoMkP968QhWaFevyQNCEfFq
8ogb3rSxVT0Gp796863XzGhO1rfdGCokAMsm8eLOKnwjf2sKEvzUNahVGBYPlmU7aF6tldEdaSC5
JujLWq8kr73HxCRypeL3wUGzpk8dXhVy81G3XiNz62UBExl5iJf+dFAOijvv8iM5LN0B/IyTvOjI
p6fVam1MHDtJ0ZiCJgz55jA/aW17SrP+Ow3BtiSYQNSOL+o51CxNaw5hPj8EqvZFlpLCFucCBCBS
/CxnaE0O52tAmPuthIrmlIg7Jc4zywjELznCVjy4cTZ6uDtvGjkfrjAuVqejLgApARyhYP2IJiAA
aby7vLixz3tjAFQAxZTPvGRzG1bo2nnLWQnwcm7hm3bz1LuiU13xB0c3vTdIMdDMgPf8p+GVGtS/
k1wsp569lpUzkiuqvOojL+237MunRa3EMMqVBDFtawmpqumweO7msj4uDHN8OmbeehjNkrpqmA0V
PjMmFMPi3wpNssIMoc848GLLzYPSMMEE1j40NsuMUcinXpOCEbUatZISS0qS+0A0n2Gd9tnYPlRz
cdNpyhO+J4PvjitPbsDrVwVgIzuvk9uB0epDGEtRFlTUOsFEifNymeBEGujOPEm3jScdwl18CF+5
wMHLcbHHCX5v0E5isArZEUZiBDDKQGkQIVB5OjZ0eqyC0Var7DoKtV03tI0FhDSXs8ytx+9aKKND
FIBKQiMg96eH1jKhabwuE5qNgwlN0VkYtHhjCBvZRtxCGeEXwGaIgdEubMPq4aSDbrvSF8b7UHLA
LNBdyN/SveiWXmX3u4piDgK4PaMTIbvsUbs88At0G01U+IS3b0ACDNzmTHSdD0kn9qr6C2BEBAR6
/xiBiVI9FJ6wl2//eIshDXAziCIwZQT4sY8LTvuuMowO8A7SXb4ff+DqAL1Cs7IMLTi1zbc+G04O
XCYaoCsUsNJgvonZYTkS9bHra9NrPc0vVbSJzTt5r/qF+vP/k0QmfBHjNqQFpjrRig4eHNhwxJ2C
S9FPGFjhtEvQ88TZ1M/BGdaoI8UmoocRcx/MpqKpSS+B4Gr+A7n3PuaE7KxzXtZn9/RR1GKyVgpb
Zk2TyQLgaMTiZa7uglLjGL3PAe1HAcx5AWAlqKJGwTSlMjtihHodHRxB4bVTbAR6kAPYBHFhhFne
Bh8XEteNWKKoZ3qjV+87BU/o0NEuGlz0UnMkf3Jiq/aXacu/2cB3uWzP4iz1KugkMS1K9NhLKPnR
mUAuPX9Im3u4ksHoQ5oLQK0E8oQ3NjdDjRzMACQf3nTtZz+IXlxiSpIInw5WWUbIgH6yfJZxsRLt
KCeveMjl5rWuNZz92lrL0pgrSqoGR8gO8M9aDdSVGbdJ119FjC4nz13EAczecG+AB5AMrENFSy6Q
pT/qQqWIrRQm5YISTIp/AiLil8elJR9W1wak/F/d2bVMxsHVKlBByBgWKK0MLjrinegAv+PLTuk3
nLmlz7704/IYt6YkVKzMPAH5ZDcTOyJ5Y0khUK0RN+wEDIsIweSkZbE/r4Qb4f5HscwNCxQRU8JS
FACeRDkkR0AhnzJ05vb+b9SLOEtkE1NBn0WmlAsh2j/KyEpSS/1e7zO3QlYBhVjVb/bzAePnEtKg
fICL5ag+xipYKNg2gRcnmiYxGZNVhOY49bECTq5UCuxJw9DB2NSZV8wAOZPLGg+52ORc8S07jGga
6ENIbYD6gFGfosq0us9UzAZnr+18p5q80GRzUSsBjNJEQl2bolBkvgC0LCW6A1ahPZT3Ij3lJm8x
W6ZkvRhGU6rM6CtRgYIatLIyMIzrQ2q349fO+MrRyfPbporM6ypLSkEJwgB8FGj0F2c7tJGnBvBp
1aFjTgSccOTxNnL7HqC4By4nsEd84gRDy4PYgR7R/BfRiroZ0KQc0Ut3Ir+muH1uGC8iBDihn/i+
BnSmJqmMFQoAS54d5SF9SgHVo7j/jIAme9H5LXKZ7XUqwH7A9BIIxtkohAgETayNsEDIl/vkOO9+
MY1Jl/zn/WbQimmQ/2QxYUjaihEgDrDKIj5M9uioF8u4Xx4fCGq1fLTEzShyLY+54m1oULkK6dsZ
XkqeeLkgqQCWzPRRHnZ5FdONUi0sigKHpxIZAJ4spEQ9VwEw/8BBBZy3xT8oNqCoQU5kq24BcAeH
2Bii+utl/ieXHdLCrErdlgX6coLX9/fPG0IN5rAxd8dNe21FrquFsqNaIUkleQQd79/4iEUnPpnp
903VGZ0hmZjKXY7F/YLmr+zC/tcj8X3C/7gN71vJaAwVJ23sGhzhLxjsVUzOBVh6a3b+tDLME5o6
oOMRKi0x1CooB48KnUc5BsByH1824V5vdJRm9lWng0cF8MBSfJyD+Eedv6Z9jX+W1hgXC9qUlYDr
NsKsqCqf5uKb2fhtcJH2qLwGlzSTrHnKQRfOQyLfNMKrz2XCLXSvdPOQNGCNRo+bRF4KJXc5dn5T
r1YiGPdooGo2E4Lo/i9iD54sxlOaYUga0kW/ZKkAPP+lVb9F+LCpw6t1MZ5ynhNFKEHihdds60xu
7gCYUXBnH3CgDh28bsfZx+X3zmgW+1oJgJaTm3m8rO0XoEBbOWCAt5c5lga9dZhdiZPdYpDiyf4N
b7YZGbyv9+2WrTRb6xVtyMFA5yWTW/ysSrcG/aJig5JuSVoG1b6sPdEbff7M3PYFXolmzIUmBEof
RYiwsOT2ojpEaOtrKlj89DeAKDdfOSthjLVoxUbvCqXN/EQIgMo4WWMKznZaWOfPczNMXolZbuZq
O8GZGc5VUQgeYO5fESqcyhx0MiC2RDtXq+6FpD20usYJunhnyFinAaDag0qGzJeMBwFoHhngPICb
UD2eX9tG2QhOc7U4xqwAsWSahzKP0SjdX5Bd/agAj1C+yPgkL9unpZpImyHLiO6tj9so0LkNQIsc
o8y3jGK0d4DK+QWfP35BndiNHwSH+2DkCWXOTimHdOyQKfYmv3OHbBkls0rpFhlSwSKH3KXZTdaj
uYMbjGzbt/fVMucn6cIUZMRc/OafvuO2glcAYWugA1qoFtjHflGDDr2neDIaUT/ZjRjeRmn2MmDs
wi5z4ZRIwct5pdlyRWuBjO0e61afwh641BOtwfZ1GSW88H/ryq0lMBZbAHp0ARo8hHK42ZVsXmjg
1S4KB686Z8xLK5d5vXBb57WSyPZUgekrGPrur85rSycx2IuMLqZyllz9x4uQEkBUdRXcA8C4rKh+
BgKLnUi3f3NG70KYe53MUQag1cL0AlGw2iZwMoWHfrWtd+8imHBBnMk8GiUS/2b9NIlPgXBXKJVD
M9UJ5bvzq9n0K8hGGwselYwWQkYhCKBSJiVP4bfBEEUulpZP7UL3JTw9eeH1lnZjHlvG0LKifu5S
JOM4T2QwMiS75YtGiJxs5g4wfK67kTe4oX9lMDco03uloXoO/cZU7biPDrqrIoslH3l2aOsirRfD
7Fs9J3MQdBBEpX0nFQCaa0A8exUnP/P2WtA4x7TltEwNVUscEHKCbE4nqDNdDseE+kkhWyS+r4EM
Pfa5VTaic14htu7QWhJj16NxjDFCBMx6Mf8SGI4mPXID7s3n61oGc0+hhqM0thnFdD7BdH50CB0U
L5cJBcXLPC3mF7a2jNBaInNpIx1BDCZNcl/YtU6MSdA3WAWiW4o1eb3d6xaiVW+2NW+JGoe/LWyt
P4G51KQTBGlWkKBeXmDD6ddFy/a1peHJzkvrc7eYuQdNnoyy1Db0rZd7CY+N5EvmV840Hpe3M/Uy
HtrmpuKgdQtRD9g6DTYKKUgbZs0EzzL3IRKeZZSBijvLrXaqebwK20ZrJYtRUjKBx3UqYIN/7eW/
r9nfYZHfvOcrUYyuClWi5kRGSkDO4/2oB1cUKKLhBH7zjF7KdPCFseckyDe6aGHEVjIZbQURLlGr
Qlla4wd33i+U383XurO0h9GjuxKpF4AxRLvGmZwW6MxH6qAPiPBwoLd1aPUZjMYGyQxs3Rbu9BcJ
o4TiIajOxKsFbf+3SBg3HcRKIKO0JJ71YRZgU8eJOEo92drg/YV1W0lgrLaeVQ2ZVV3wkmg3ZAD+
HHdpzGvc3DDWKOQh56iBvgcNnIsxWj1rBELNpBcEAe57L5Xxzhj8CBMxetnvzq9mK+8ISaZBDEDN
fSalT/ReFcz5n7yCCuc9Wstrf7Ep/KrG9rLehTGnE5AmUtIZl06PkmOR04u0KI8TnS9MqvnnF7Zh
Sz6sizmmadKBHKi0mHoyn2l/XwiXIpfqZnkVMbkE1ArRQIiBF+kzp3uFQHEeBCkGk4mCqTWyw2sX
zRXhaZk8po7Ea3PacEEf5DE2awwTpZH/MgfEWxtjtCrJ7FELhbubbsAkjxri281trdiwlzl8vm5s
3NwPi2MsllRJBXjVkAgyksIVuxrkKZx3xKZKrI6LMUbmpKaFIuSA4CzDL0mNvsTqu0B5WGibOr6S
wuj4QAkdwI4EMPoecXB5G6qxPWi3klJxUh9bxvXDjjEq3rXoAog6hAOLcZ2daHo7InL5j3H9DXIR
jgK+Nf+szRLGGpU0Bt2G3AN//Q9rBpvHhdYPBWD3qGuxbTypQYZQlzIQIwMmS9QeafjchZzX8vYe
glwDNlYBayA7ZT8l0zjp4yR4UWh3aHHOXDAujjv9QQNkOTKAv7GJiwJ8shoA8F0gxZHdeJu/WG1i
CnYsicQd9buD5iu28pA/LceHwl3+VoQZbzpkH8fs+jfKIZuXDH1ZC+62SGDxGb9SC205aCNq9PWh
d0ZnvKvszB7IqbcXoYEBAhzeM2e5Vp/WS3TUfQh6XUx2Wq5TNQDTVmrglYPuKNJVoevgirvpc8GK
46fzVn+rCQb8j+/C5I8LnEup6YUM0155D/ax0am/ag8L+5jpxd4v9rFiXx/4i9z0o5IIXjPAtQJ0
jVWkvK6iqQCQPx4kdKei8dQ3nMaZVS/ciRhA73jIlRu3QwUQkyahJRhY0GwXGOClc2XQQFY8G4ml
FZkV9hgnLR84+7nxGFaXTIiyoFCIBlsCbaKoG5sujfwMc/UGzZx8PMnKoQ8MP2jvSgyy6uhC6JBu
PS94Q2kgF0kFzGmj6svWCwOEx2gLAyu6RAGt3z92xEvE1u2C2QKR6HlZW2+BtTC2SFhH9SRECNL9
UlS8UKysvhNe8i67MdTCF+NroolWk2c2GeXLSTJ4JEab8gHGiWZFQwVPo7ac9coiGCTvCl2dl14P
yRv3khXspyvTny+HHQ+0cvEJzGVU16IYLzuRwEABRA79pvih01NMTkR4AS2E3wAXdHQH7eb83m4Y
uw/yGJ9LSy1DvxbworsG053zo5K+FFFpC4VfVi+TwCsHbN0KpJtwDTEXjD9M3CyXihoU8xz5Mbje
5vrrlGMa589ZpzD3u5bCGJlInkNjSKrIJ81BLG9TOlpj9P38xm0rBa6ABv8HzHy2nW9OQM0t6mWJ
OUjizft5V06Oghn14DjtqsnhSFs++ZNevEtjy2KFosZZEbWRL5SX9X7ep46xp60DEAYT4KmRI544
Ajc8EebS/1ve2/JXOi+2MvotZq2EzvfOMpYS3TSXgdPbxT481jYIIV44Ejci2g8SmVMLslwJ8T2/
JKKf3koOhd1bFfpWZCe545U3NlVxtUDG1WqxHOQ9hSqOY2in4ZVc91Zrvp5f1Eaw+WFNyy6vdlFN
owko4SnwosLSzszS1mjhzr1pm9HESSnwDowxUhmdReTNzdKXkodeqe0SzdznF7MVjH1YDWOcWqUa
Fb3GCbXw3AsLZVo67bFxRrc9ZZ4AcMPH8xJ5Z8RYJ5TUzWHQksLvR9S3RGK35XUZ8+hUtmID5MZF
E43i4G1E3enjKZkgwDNnU6D+6KHoS4HkZOynH+mCTuwPs8MLuLb28YM8RivMWkfwlyj0DcKlve9/
LJ0hxo/Jk1yj/A1IrI1t/CCPUY1cAT0KWFYpKBxOonEJP6Jnz+dPasscfpDB6IYQoFNRrib6Fz5y
ezk6wqpl9hGDBB+PK51DDOfHOK5QHw6iPDyIinonJDzwfY4YtsNTq2oilD0NMbwFFoVpP5a3SVbs
zu/bW3TNGHbs23+LYUeNxb4IJ9AxVW+6sKBjd8JPvX/NAyeyJ090AE4wOyC1GZY+wVh3Z2DOovb7
8udID+TDdzDWl5pKEiOgC4GZoduK6KjhX+CKfRTBXDM5n4CqB1DbN5ciIWGdJcACbxxkY75jstsP
Xs/v7YbxRZ5aMcFMoeqYN2b0pNKXSiEVCx/87F5YIUY0NM9IDUvjdQJsTdWsRbERqp4HilzOCNPa
xtgHsL6kTcA/hMHYFAn5AvBMWuUaSv5St33pJmWXWmmm3EQT2hLk4VkRuhexrO7wJvVVba6tVAzx
V88lNd9qPP/woUwABn8oGhppC3+B4kvcHAyKR7SjHhc0p9afXsyvBccvbV2j1SmwTXCzTJHuTWY8
aZvKAxWgN80nI+cmWzYeQliYoSxN9RJ6XxlXEURhYtZdWeF91+/zq2WIXvWBVcBHtdlwtB8kLSH1
yqeTWK6ioqkr4BmK9oQKpATmB+N6qUIqXv8NOND2X+gxOk9VBYlMwHcvO7wSKCdgNIs6GCK0JvhD
RFwxu8q01NZrHmr/5tJWkhgj3grUCOUSN4aOM4qP3yORQz+3nAJr7UB0/99SmFNqAlTWO7Aj+mYW
XulNaadRolhpKF4HuX7Ntzk8ecxZRboGgGlJhbxJtZpSsXLtfgIucn3RN7yZjk1zY6IdUn1rRmbf
NrBC0tgl82LJDZ84UHjTyZFbuA28JV+fOKIIu43JajCEnVeQzWNbSWZsN+YQ1EjOotCnNRhVsswJ
JI5750lgTHc0AWupjmYKJF/qdolXhSNnDRsPUQwGY7RAV3Q0lbL3l5o0pdGgVH6SKNdqBTzC4ikd
bhvhuTIOfQiUqPN7thmEKehgJYggUMlRmFtFlSKSJ1FbjivwKxHo3KEjnToU3LTeTlAeyDiGcDNE
WktkbleTj2Wrl0hZfEwjBMdh1/z5cDLBs1QCpfpbOzebnFXrJJgKBSoxLvwiea/tknR60NT2OAD9
A2gUwm2pp745jvd6RB7O7+2GtmAaAFlhzB6ggYJ9GuvCPI6kU0q/q09VcCnwsJg3XMr699nHsJo1
Xa4ZeIf0DdCeNWpN1WA1vNzzlhQkfZAUlTFi88nsth2oMrU2BXSsVgH6vgNt6uNYD875vdrQe8Ac
vkthlELtBdmEQQRU9ND8lNIUBiK/yUvBqctyT6P+oVNVXp1qw1J9kMlY4ZSEg9TpkJmlVqRZSDP/
iBIrcHQgRtnpc/ZVLqzWBorkY8MLArdUA6iOMijylIVeg4k/wjmeMVsX4ZGvx3ZPIlspns5v6Oax
YT4Qt9rABC6b6DWbsWulBnkZWZzus0E5mEF7Cw5J97yYN1gExpUhjYzedzRxLQWK5TvWXllImr5E
xOETebwcgBimBun3RpHc3pRsYZpfgaN4hwTxc1tGD41J7oI8AsBtQG2Sk5MeV1dtHV9V+uCYWeaK
pHwOpGwfhLFnDDLGMAQgAVV0J83pPUo6P9tR3Acx2Ssl5qaz+Dmisj2R9qmuyfUQB6/TIEV2Pc1O
omhOnDQPAI3f9z3ZnV/21lv5w7IZfdXUfAjEqMLMIDpR0/ift7IC4NHCG6BCnOuxZTR18Aehfou+
E0Njm9cmULXS0QCU+l8YzcWLfTpSVJrMN1+qsTn7Oge+e1yayH0CBMZB94WNwM5JLWAtEMyKR9zV
berqSuByW1Y6FNYJMZvWQM4my09Nnz6pEfmS17yS55avg1OFl1MxjYIsNnPrjESJEoECVxmYT5Ut
u0vxoy59IEjbqGT54UEX/PN6snXP1xKZkKSWkHRFD2/pq/olESRQ9XBJl5afYE9Lx5C9ipgYlCXs
OLA2mGmmZmqJ6v7kQhM7v136ZVDr92KXegoPXe8zFy0Kc6IKhAh06Mk6ePk+nlYjC8AYqPVfGd8I
wd13Z8IDwAwsMHs4PlC7Js/0lQDUE6nNjR42lvtBOnPxCimOMOiPHY0xXAeyucEbd/RC9Fq7Lz3Y
BO/8AXJXyzgJoSmBRD9A3tKhpEYWKq8HIlsNaLxi8IbtJbdVnWQA3ZPoiDsVRbw/jwg/LHjxnKvL
oYpzOs7yVPoiMpkkgJ/KCqeOd+UI0LCZ2m1Wcl4nW8bmg0gmYwAm9qTUTXkxbktraWXTw3gDqFJE
aNL+/P5u+P21KBbIHdwKVatMY+XPibHro+KqSKYfilp/lePJjZLqeyQRXrsXPpVzZ5hrqc8wseB9
LvypCO9FFWxoqlp9zQC2sksk0MAIie7WJD30Hdr6BiW2VQPs7XltZ5UMDlFiYJo5K8bbqVOfWgVU
68XcIjNWp9/brNasSZQNr8wnDK0IpWgLEnluoqKzQbvmNrrpV1kZWmotH1DLqFI7wmvi0sxMVPRz
RdpTMQt3ZhIkR4zBFChFB+4k1kdBQD6lGPudKmQnqSovkhAwMEl8P2jpQ9CkN2FU5nchGH5rRxbA
fpiAd9xKgNhVW50SYLbXLDqvFVV0vgO2clLF/qIaJvm2S4TZzuYu95q4Ib4YVOpkFTLwBBUDP6WQ
fasKMP2hEIGhz/xZtZUbBqNs601Q2HmgG26dSaYvyNVlNAZeIgxfY63cZdLwUgE0WazjQyaNitUJ
048Jjhx0NIGrhcmFMffEGobJVYd2X6bShaA3p1qTvxQ68CdSCd01tBX8wiheOm261Hv6hVByU5Jp
cPtqPMhifmVU6hOS8XauatSFtX2QJeWhKdWHGFMFUi3eJFIqOFWY3JmS4GjTsNOqMvdkwZCsXtIA
/F6Wj1RIH1vaun1sxsguZk9JAqwpUfsWaeg1CAUNiLb5dJVP4XdSTTBvfX+vCBNG+LrWjkrpoNCo
tvKRguVVqNwRzeuyRg/Ibp/G0aSWLKNtkab1gwb0i30am494R+6kSUR2pq6vBMTdB601HS3tJScy
xhdtGncE8YWVp8ZDP+SJFdH+QtLmw1wK3lB1pzGSOkfp9dukV187I1qUK7cbc3pqNdm4LBuoWJKn
kd1N4UUkE3uQAs2rC03EULyGz5T2Y5cNx06IDT9Gx2ekGRd9kV0qlXnKGwzzqx2pLbGtnwxBfczm
cnCGTjh2/fCj6EkIwEL5KYzpRTeSwGpn1RUIONU0gVxKwXwRtsFOMQCTO6bhQdDn+3jOTQdjkn4h
zU9dqx2isbsL+sYvytAVQ+lh0ucOL5husKO6vjHjAUjfZnmoo+qUZDq0lg6yRVUxsKo+qJ26Kzwl
lC/llt6D/rlysli8HrQ8teuxx4wuGNPdOMgOMDCTlUUldlrPvbjInDodG1zf/KYpdc0Su6GwVHTs
W4JAdgPNnTJTdacfmhOVpudQKr+0anvVhabm6EV2SKfK1fI+3I2S2F3o2fAzo4K+q3P1OpaVrzGY
Q6wuQTNVOip7MVX2WtQfzLD2O1X2giK+GTu1OdK4nIEBnR2bOK6PsjYC3Y4YvVVkxuTM0n3YTl5d
Go4c05ua1pdNSvcDGBH0IbbUZLBnJTqRsbOCLrqfm+WcimG065ZcyFPxMxOCI6JrZyhT6B7wikW5
wTWcLyotuWiU+iYaybdSHnZDmOBd0OyqJgbP+XcTuxOKxS400hsqhbHViqObGOSChIUTxPH9WJI9
MGgspcVscnmjqBdpDZpX42tg9lYn37XhXdrCVNAvNRhKiyI6RsCGxSCj3Q2PMp0c/Fd0TqP0R60w
eBrSZ4I7bigYTANx3Yx8MabvWvlKyB70GHQzHU4NTatlE9nxgqBRYmZOrEBdWVqTEVhTk1pFnO5k
MTqNWubSSoXiF3ZrXNaE/lRpd+woOnk1tLrMtxgrsEJpshSte5KpiVaUmF7nUXgnTmZrGW2MR/Qc
HkZgLpRIk2XQLFsN1auqROtKoQ4+ntsurQucD+xoFrhUwC2R1d6Ws/xa0gMX6C8epeRu0tVDW2BG
XgBUfXFh5uoh1ECy0V8Z+XUS/siS5pjM971cXoqRcBNmnZ3VpdtpO7nv7YhGlt5MFoXJ7GN0QKfD
/5H2Zc2R4trWf+gjAiRA8MqUk53pqVwuvxBllwsQIDFPv/4uqvqeSuM8pm99EeehI7qPlRLS1tbe
a9hR2mCJuB83MFQhp54MbgSXc1h5Qis9PrbTdFMBqjWUdyzCClrXokscmtxyIX09bLdhzm7NznCg
ZGa2sGdgmYurxykz7lsU2eLUz4sK/2ZcR2ZuQpM89QbUuSJF3U9UhYNYYjzVvR2MuRroo3CbWjVd
TZW+pmt7WbShY2bVrTmojwND4MvIvW1KgNRU05tMJl3TrLYGT44FXLYqu/jayBzyAfiwDh2rQzg2
TyGxfswdOq+Oky9hzoPeAk1avWXTd9xeV2befBuI8SStfsvVwWEV9UauXsmGXXdTeRVXPxtgf+x4
AhEKWyaeK+wwXR0jN8EfArZ4k7L+Suj81k6qU9pcRyrenT07aOWhEMZda0Ppa4hv84ruKTKCxn7M
eeXkszY73FHELEEJAgNrrrLkKYvpJu1Nv+vuIk3fGpbcdXXlz38uzU64yvZxmx8YvpbFnxsUXiUa
GQqA7TmHGIoJjdkSGPsu9Al0FErDdprmVTdRbK5/qvzOiJjbDpFr9/Cva5jH1MjlaeUCNOYrFfH6
Cgcr4TchM4+5/d1M8y+TJr9GGigzsSZ0xwYFw+0yy4tMAOrzV8513C2KT4Zmj4zeVway6zUI7XdQ
p6bawYLvTEQUH0h/HDoYDCjNniqmEzemO9uIlS22oxL7E4WCTfekpdOmyq54KjySZLeqAa0eYNjj
oXIjhfo6h26vXQZp/VjDQ6Ki0BLvM/R/GMCyMPglA57v1J36azNHpsFCAMbvuhK7E3tKb4BSiVvU
bzPHSu/JYF+HktywgXotMZwM5w+4OleZDrRr3LJ9DOunqI+A7bI8JYH2NNG8OPnRG5CkyOVp5M9q
2jpNT31qVL5mgnALGb9Blx7n92UIOAdug64fkK8Rz55GR7SWF7aAl8PpUfb3NE+gJBa6eYEtThp/
SpNTFRdO1hMvQmerRXjNQg5/yMI1xJM5pm5FEz9JCkT7axsPMkpwfCuH9a+GGvmiybzMaB3dKB2r
tN2xlQ5h+VEMrWvkwh16y1NJ6jTKa1NXnjXFiK8wCh4APsGjDrXaq7a9S2UaSJH6iR4goXSV6qQb
0gc3FiqZMOJG3obg63UCF0ns9EWFEHXDauJ05p2lhJ4xS21Fxi6MqGNWNzqSuWHKPC21fc3IgyhM
ghFe3jq13IQNbmKTA01x5sR3S44OxDHdpOmDJERcz94QL5wyUtBMn+6mmO46RQ8ixBK9+GL3pd/1
pTNlwi1waG2K/0wIn/exN0SorWX4wXqDUlDuoOHnjSo45caPurCdlDIfkqXbCaIJkOZ0YV1gimkX
2t90rfazbFOp8trAHaUX1oGU+aNQ6qPJlLuygWuFzrYMqTuyFuzlOjB67toDv8lk4qZ1tZfS8OCz
5BZ9cSobyFFQkPqxCPBEcXTZuDrBh8DASgI7t7mwakFHzoqDsXy1kNjkkxJMbbmdOunWTe2M2Gw1
7qKqqJ61BNeb6E8kwrXa9AixsZdhe7VZ5cTmS91rbtE+4kkJ6WfuZeFbbX9BOL9CUArCVrsuJHn4
/Im19pwzFmUPaYg6rDiec7NnQr6dtjqFvuG/hWhdKHm8e9Et3lZaq1ajFHgw6xviKo4C4AgkW8Ia
qLBZlH529dDTFSfAX0JhiyKIBVFic1Y4NBhKZItHsqI2zOo4Bk3HR1PvnjNbnw4QsvQKa9w3Ij0M
fXjqxshjQw8OkX0Yx/AQooVjlumBZqVfoieQSUjZgCo3qCVIybnYhpHqw/7GG0m8LUsZaGI6kF5f
+UAXyl9oDljEIAaDrtSyghObpOuljVoi7auvGotAcCq/pmwNq3qp6W3BCRTye9RG/WvZW+JaAvqm
iX6EujcCinZ3ECrOwBxkHigW5UHSHFjvrNUvLlXd3g27KGDkeM0buq4WG6VNSqigMc0VZd17HG7I
DmzPfnRivNPgJjpf3puqyJ9yUn4xbVadbNKt1HPm8tByo5yvwaK0kUkkrKVAz4SlVyXHsyq5JVHr
EB57K6fu0lfV8EVncjMKc+pi2oRDaKhuUZfDBZHA9LMtId6R+rGXXJdeb9SOrLzJl564Xl3x+UB/
nOSfoReTrFK0a8oQB75QJ8MZtOyRS3PDoeXXV+SRAlxlixYmWVazs6rM8HrlL5Rm8M3/8wuWrSl1
6rklS/yCOFW2eHzf1iVd6e2trO+vqHdWF5vGOBuKEl/SVo+6NboVAmyDy/Tzz3hpFOBmVGag5o4e
4iKwwHYLIIsUBhsT9SKUMMijqTx9PsSlgHk+xPzvzyYCFExuV10JJxFAL1Wgmlr17vMRLhYxIfes
zcbWpobK/vshGqE1JM4Abx6espv6sXrQv4PnAwR56Imvs+F6nyPBcZpnMTjZXvHWABUXV/HP+B+q
fKJR4lgZZtjuw1R9DYveycLVE3dp25/NcnnPlWlrwGgPlg6hDK9QFXfLAeFUccqU4x9TL5aPqJUm
mkBfamUzfgxyEICaIfEM8RsotmVroaJ6RHKU8P7R6piRjOPNLGP57xiKH/tP83gUyHGQpzT03xZf
dETDxK7DXsCUdgqIP5tuIm8EGt/cis1a0f3D5/s1GNXn9hO4DksqkB3rRquh5gO3F3TjphLPxNfS
JitH7aNn92KYRcQE9F4VnTXagToYfjgZbmGOnZNFFZr1fegW+lA6jJbfajxfwZ3Xb0zRaijB1cLV
h9Z2qx4vlzH7Ecao7c1QEKezlV3TWM8mLz14PaqOnBRPa5GMfH7ALi8QtDjMWbUAuJ7350v27dCW
LOEbNer3NZ5iHUkD1ZjW+LYfQsW8QjjCqE2jqftBk7WskZlPwyg2kVoFLIUkzZpk6eWNDEsSHVwz
tMiWJA8lguPLALmHjQ5BbPY027Xnm+wAC8LJ7zaxH/qfL90HaNI8pbPxFv0cixstLgqbBQnds+RY
ceYJVrh9h7rRmOw+H+zysTkbbdHNGYtKlyCxWIGZOrNfWb0JuWf7PQTrCUrBwVrf9uLGYOi/A4IC
y7JlK7XBbsnbxgDP294b08GqN2a5ArhaG2JxfXSNOViCUCh1JVtGKq8MA74Kz/gv2+LPRBY7vK0z
PO+AL4VNhhEI4tLaLQ6oT/mGix4UgLqb5OXzb7U2r8XG0MY4rWrZ4VP1rduymxTCGSgPrQWdD4DJ
X/vvz8QWO0LrLUVVBwRSiVvQ/2XvDfG+A+dB6KVgG2pQsioLZ9aaLL7gH/4F0/LDvbX4CYu4l6up
acY5BKbiK2uDys5+vGEbWLxAr3c1NSSIRO9Sw8VYi3ujTHOVNg1Wddzo+5xc5z7EX6/mi0rW1//C
pnVlbktXjZbVYPNHOHCo0Ot79XrWYP1HvnNdj31eqE8mt0TV5OjcRMWYWIEhu0AJ+Q6MxBtVSYNB
qC9MokUmxI/Pd+nFiPzngOvzep8lb1WUMlnroINTlnusSDweRStbdG2IRQoKNEaJNhNExfNRDSx7
Uwy2//kkPjyK3m8KfRFC4tGgea9hU1QqqtsZPEdt9H2Tp0Hr/z/nsggjTW4m4wRQXtCanWNNT2n5
f07YF3NZhI3ZLwnGHbhPWgFAgr23UdJMs++fL9haONQXUSNJOgE1KQRdE74cxJ3QBYRgyG9Oe4xK
6F8o087zgu0lIN1Qz7eX0HqgN1s9h2l3MOM0YVdUQ74KT/gRQpAaVEoqmJY5YgMRvpWZXgwYgI9Z
EM2a/SoWM+W5yaqxRHCax7XeIK+zU95A4YU7EhgZf3VfguAO8xEbthFLjHdtCyb7LsZoqrLpwRlD
/V27x2JPK6iKXy/QD7HibKTFPqmR6E6sxbz6mRic6tsIXYMqRqEdUokZ7rlUd+3qtUONYGVFL4ZE
WwMn2oTxx0cRQxVpe6hOmGOECqlFnTwbr+rJ2g8aXBBye0ts5aoY2odxHMBAFyv5wuUc6Gz8xWlv
Sk7MsoOUSnwlds1NtO8clDQhED9LqaxdOJducbDM4ZYIQS/9w/s5CVsVWD8I3WQm1Mx15Uvd549o
Ra8kdhciP7BPiMOwtgMTasmFSgYecUHSZBP3qZsrRx5KR0DWXxNeVQZx+/D5N/w4K4tQML7BQwBh
DmrR76M+OrGw6+sbKKpU4WZS0RQpXgs2rpy9j4Efo8xMQyDxgI5bpuKVgVZ5Phb5puWxG8MgIVdf
P5/Hrx/6/hRgCGg8YMUQU3Do3k+kGrMhhG17vol34W05eJpX/YY5/cb8dXu5Mb1ZY8I8WU9m4pQ3
wHKAjKV4a86+H++gd79kGd+GyOoSwXUz0BITKk9KdpPF8bPVxUFe9SsQdDIHrY/TBg3LQgIOouMi
qIV5DCBrrJlBVjIAU8f83q6VYmebCXENOh5MY7oBTMSPhvZINRSQI3hB6uHg2f30vRytn2JA5DVl
iC644oIudkqVJPOKKTuCxnZFp/B7PtRbJqLbVhuhUGqZ15NabD//ehd3ITiS8A4ycTksg6VtSHuq
ypgFhmiPlmb7EtUwQx+Dz4f5WDcm86f5M84iVGokiXMKvlQQo2uDLWJpBVSAZ14eiEXpj+I4S6+u
3QQXNz8aCVBU0bWPhbeOIk9gEIcMSJk6agjZEeVtZV4frzbM62yIRSDU2RDxMBpnvyDAo6GCcRiA
sJjNP30W79dhrheyhvcDLsIGSq0Gp52W/8LVUfRF4oDclN5vs2zjZg1bd3kJYYuB5ycK0Mt0uI/C
ooKwPAuQWDgmYEjheL+yhB/vsnlGaCUQdC7sD2Y+HYtNu0fB6B+x9fnp8ttq5G83xH+GWpaUofIk
LU6rdGOT2IV+wmM01GvToZfiwp/pLGvKZp32NFQME5qa4Sam4GbOvavEBgX6l8y3cP/PnCWcLVRy
dFTyLIb/zb/o7P0gTVismRJnq6HtRunzG0zy7vOPdGkbzG7FbPYPRW1yEeOLLp7UCRi2gBsEdMu3
YVopfn70fMQkILhvqgAD66A1LB6wI3ppNa9ysPJcsRu/Zw/6ZpZIp1+tt9JV3GhDTi08uIjD97Mj
dXHUr4rnNfLpR0Poxa9YzJPl3Qg6neQoifZ+tBXQtoHP7dcULiNyR7wKPsKWD4y39xfL+2fy1lxg
OPuCpWVkBvDBfEOtEpA7jd4Naet+PsbFyGFAZE9H1mFhkReRQ+qdUk58lil/tCDGlPvTwbiz7mdX
cXmfXa/5WH1MpyyC8iLKfzBwA0tlcT+CU9VFBdCRAaM+0HzelD4MqnRYeJ+yBDJrL38xvfPxFhto
Qn9igIr4rypB70tHvX6IHMUFUknurH+h+v6xX4y9cj7gYq+kSatmgiASz+K5c41TXqPvqwJACei6
3Pw2UInAf1N2UHnbYz8FyhUgQwGZVh2pLl3jeO2A/TR/XZAm32+gBFHalDYzA30inhBK7oxy+lmP
+cPnq7wyzpLIb6TAb5m8x4snvR/yq77/GlkrffhLoeZsKksWPw3byGpKFBJCViYu7Yu7ts9vP5/G
R+2s+dv9WS86X+vnBw7klD4aAWbtAvR4FGd85p4JKfY7dq0iI6lcHrmW6mTu2qm4mAghDcLbCZpk
ABssgnWqVpB34DkLwvqOgmDxHcR9Hwhba1fWvn07a5Rmz6tWEJfu2PNR50U/m29lFTEtOmRCNdx7
Zzuv+Y6tnOJfZCiXtsj5UIswQxWV2yU4BkEy7Qzt2KQownfGSjC7lOmfD7JIJ7O6DvkAp5Qg6wEG
E/tM4nUDbBiwiCs75dJ2ZCAVGmjNwRdpSUVGKs4GhVcC+RaQHeVxZqjPzhn1lQbU6RPAfQHbfT7m
pZfF+ZCLzZniIiga4IqDMStuBwJvDoMHnTre1AXax00of3w+3uU9eTbHxZ40wygRYaPiVLuqK+IN
8XmQu43TAtoNT8XwoG5BrPp80EvXw/kkFzvSUBXTbvEimEvzjgbwnQ6gZKfBpkAF1K/eZ8n28wHX
PuRiX8qRpL1i43E4FvVtYgF3mWQrb8LLHw7WXTBnpjogG+9PGZBnhEyabSJ0YTIWKTckDbFVDOPY
RXjwZOa0slUuHjYULf4ZcfniRUkXxsOzUVEJsx+leRrgz6Hy73+zcn8GmYPLWfDIuGpXaI4iZBG6
ZWV1b47m0+dDrM1jseWhQ9FqUaHCD0O2J1sA8ma/iqZfUeK6GDXOVmuxz7vErAgkQVjAxhsjyZ2h
6IA4bBzdXqPEX95sf5Zssbt7WqmVBR2VgA3NrrTqN1giv32+ZJeHYNDVBIHuI8sfGPuM9n3KgtKG
XCH2sgjJynpdKPOhgQuK8f+Oscip+saCqpyFMuNc5vt9bfzBI6yV+f5LGPoz2uL4RB3NLKagblpX
5nXIocQrRHfTWcQFJmVyqNZ7GUmko0QjFJXNbVHTwKrsg0bbm070tfP5Al/eLf/5Ocu2E55UcIkB
ySsAk/RWNg1UL7B1ejvyMnsNUobGOA7RspwElifkcomhwZd1EZ7qRm26mvYMTgLNXrbMNwt9C5CL
m/RHk4a1YxmJqyIj4gq4WO3kp/D/NGE21MFqV8mzq7RN/D6eQGoxgMt9VJRdkV8Z5daujc04cVD+
TkNlO+O4beLRKyTKbyV1bQJAeZn9pODEDLH5bSL6RrOhSC/DwDQsT4N575AGcXdPsfKq/ZDnW3W8
VpvGsSWMpkdwXuKNlJHfJFsh9TdUTb2GaahmAumUgenbPyfZzqoLDX//SErAkavE6dPnGKDXdhj3
wp6ToWRwVGrd6/mzAnx4K+6b6BtNv/dmF0goj0uAOGquOnEEnpAE+AbKHJKDOZF1fhPpT2TikECS
+KnfEyv/2venSZH+/F9gYZ1G73aEaI7KOgfPkm1m6DsWjoANt47Sv3W9dg0UsWvpyqbLVTcPi5Oq
GtcKm1lFbNsZuTvG0ZWh1UGPHzJk/BA38srKIOHXKk6LRTDU2OsKsqvbH3M/CpIsLblrMm0TRc96
YhxEW29ozn0aGy5pb1n00qvg2KrZnR5n10ohjqRSAzW8CqvuUGdY9AHAxtI+mHa6kSKPvDEEKZ2g
fqqjlmCOEWgb5V3Z3iZAA+P9lTvmUPv6CDmiVnVGO3Eqs3LqejhI/jKUh5TftsBG0DY92PIWZukO
HUy/HMBCRJNrlqfkI6bQsX1WD9u+Ia4kqsv449i8Jvylm8RNLZsgt2QALw+oANx0oNyMxYMBx7mx
fOP4OhVrHVGMbxAguab9UdE6hys/jVzz+3F025A6qOJvLC0GWB/urlJuCws6xOZRZ/0hJ+Y+B8Rf
cMsRZQySmLxTFOYL7F0lq52mC6+NCRmrWe1o/ipghpcY2Nbjg513PrEHT2LnCwKfbughjO1zIodb
UeG5TkBhtDKHl1+ELLcZFrZjhmtVtTNF6aYaVNesIWouY3AauFMD2VNbitdpfC/rY58V2Dfyp6pC
zpO+WVWFTUcQcDVQ2dR90/7IsNb9lLpk7LymH52Ytk4ntW0aRkGb6F5HO4cktdfp4Dbr4m5gxZXV
UjcqqytAJ/da32wmnAmSWVuVZD5oWPteea3KDpgl009BDRUcrgYoeGThLhNYHiNHLmG4atHcMwL4
ekU2MtsQGWWnScvGHVzhg8JS631ZN8eQasphyvgzM/LqKgS5zB/xktx0cC/ZavYIQmgUyKzjjoyT
rdXYjafW8sHKtNIrAdq4tqw6dgCvf0N792RVoAim8XA0OAsm0Zym3jL8soUaVV5rB6ONweJKso3W
YafneYbD1mxhWPzTaiNPyfLWsVWNb9Uk6p3cNBMXnKmDARookj/cMZGa+hTiZrZrRbw8AsX1HW6M
cpcXer8tUopX9ij7bU5yqEDSDBtAsfOfk80hnagXnpnAhKVpfhJQSKBuGMR19CBkfCfxfxyZArIb
YNogvu6SCmy+JExOTCvREAeQV4U8wZD7cde+5JHcN7acgAuzUWJtpe1ZsXymynSsrPI+UrNTmpXc
g9yL/j1WaOZEqfFl7NItiljQnGAbaWe6E6nVDb6g4cH4InHshr9ZXQReGt8VkIe1M2UTpqhkhQA0
C+tEuuqlbcmL1cLaseONX47DERI3PwjJvhArfEiIHgA9dkIjAbJnLBgj40Fse41An5iDKxFaqDuz
7EckMz9sarAeaNCrk6+zfNto7BipiPu0MCBFjW0LDbwEkgVy3MMpKRg5YijK13bDXLA/emcqi33c
0938R2iJE9EO3lgwqHIIAyc2fGyN4RrOIghsoJNXJjlZrXLLs+S5EulXykNX8OStrcBrGnCmS44j
WWH9BYx/yir2prG5r+vmJUy61kUac8rBJ3Rxf+20tmkBK1U3cGzd8Fp4ecWfoR4Y+8KAHXoCKnOl
WjAfiCovssJtIwbQr1vcYgXZliYGnhBo2hbm0WkxXudt7OcxDJsM+1qP0IkF9/AEV9+j2tQv4DSB
glWDeGd8rQ3wPEL0pxU+Z4V0B64vEIKJcYU/nm6jtNl2bdogwFU/y6FkULpngxNB3dylHYXzSChT
r+1ADioredRpqriK4EpQ5uSl7+AAMrEJPz8EXzObqSNt+SAqCuy2DJVAlYJf2ZXWQQKFMSce4OGq
ZKBDEzdi2i4EKdUrEzV2U1s/0ihND1UYHptGnEA3etDThLk0rwG9ze56gVZEIk2nr4X6kKpxUBAJ
Q/RItfwaXHWnj/kWtrU4OYNh4eJqpEM7vJ0Vm5fBWIEGHHXVPVKRryNcgR19gGWj2t+F0DFLILca
dZDdGp/DArFowqODMleT8z07BDxB8YtwT9bmfVblO8t+pXbpdsY9XPf8Sak6t64U052s6fb/wTi3
r6U0kVIVkxMWUGdsLG/ok+s+LVxZ3tlhV7pUiaG/z4VXV3CZIPR7k8prvPYNfP/uFLfoJsV6UJK8
9LOhdI2egdFZei2YzE6l2yvPrYs591mStig7SMmpmVst/JkT3dHjY1Ot6AnNKe5nWeCiaIrFHPU4
NpFzNmhXaVzs2lJ9TLOZ9paC19TC/l0Uw06mKxWxi8/xs5ktMn2e0yhvJxRUTPGzs1AZsuwbI7yq
QGCMnnOYbX+eW3/kE6EAd57uLnJ9feBFVlSYaLyrdtVJQpp/dnysjuv4sYtvyz9TWzZ9WJUInSUY
qqQFTJir6aAb5Wur9CsVjcuvJYIGFgRgISK/7MOwPjQhsqH9fi1ReMlCLWyr7QFtBOZ1rWVwsZzP
zkZbPDFTLrmiVRKvJT+6013YH/rhN3ghovOYtIAYrqF4Lu/9P7NbPFCmZBxgsocWUGTB5QOSpkX3
vLIpLn+pP0MsjhcXYdYmlkBEgFD2bMOVpF5RwM8pdcfXHprS0A0aZEDF2m68/PqCjRRgDCiYfFAg
hxFXmGkCe6QgZFtDxSGva7+jYLYmxbfJhGcGzkTfAAWY2o4iH7Kud5UhDnoeP0r7reMVXgi9oxpX
uvV1kpAdmza0qDdo3B0juBUYY3TsiXkCndiB8oET47KhMfHA62/t7IaGLwVipyJwCZfQVYCtCRLC
Fi4AcvhmlQ8S4ibgrAHNXHoJ6K9t+S1lRzuD5KiNB3kkAruAVEK4jekIpBosRhsaDMkPgHSc2DJv
EqTyo1R9NfxJm9e4kAOyBbLTeAwhhB9hB7npGBpY5l1XaD/TGqFzUiBnog9O3tc+UyfQW7lOg9YG
cT8DNTnoYI4wmqgMjplPo+E6Z6PLwQiVZutwqQVVLU5FDrkDZHhlRGDFOLzqFp40rNj1Of6cNK5b
SLdGI8gqthbukxQsY1LdWuZ0Z0zmKZxiFyk/nrya103abTdaG9sMceWbTi60H8Uw3LTdcDQhgMB7
4VNwQejwhdfDPumtx7zUr0oYnWht8qwXzUYHAqA3okCMQ2Cw9L6KmJPjW6VpFlgscXP+ROKDJblj
CWA26sQLoRoWlf1O9vjUfR/YoNBHINRV0MGoQKCGGuIuFN8zG8nsBDlKHRk8m9yk7D11mI59FO17
+Sq5ujOaySvYN8nvOGxWtE5+y1Ubb/tp04FZG/I78LycTEZbq35McbDgXxVYceQNNYj0VFzFs5JJ
VfLHmsVurWi+LPKveRxCVkZOblSjnRTFgSiiTdiJlb7sxSP552Asg2fd6QaYxSrEfkX0RVgQGeiA
E8nJ9vOjvzbMosSocW0olAwvChZZT2OUBE3EXzmYvp8P86sP9uF+PZvOos5YdYUZRQ0BHApXHNyo
o20N+d5fjjReobmoB+i7dKfDggDZ26OxCR34P0FX41DnTvqiB9LrD2uRfG3ui6qkaoealZcADIR8
31NkVFXiJenD5zO/fF2czXxxXSCB1EaSoz2KPGr2xcsLt94ovk7cmbggin9hAL42sfnfn9WNx6m2
OnRUzKAtH5v0lI0nyI2vFOn+y7zA/TRn9yTwdt8PkhPIW0QxSkjge5sw/NyA7D7734DGHk8+8JiQ
9vj6Vx0aCCPqBM4sHwVPx8JIZl0cFmhV+BgiZEd5umsKGgAJ5Ja0Xkk7P3Lv5mwJEKYZeaHPoszv
Jzklik0rBSgtdhIP4mY8Ggc7fZheUnhUMhi2dtEO1Fc1dsg2vWe7NdXkix/ybPjF3qEmBLZTgE8C
ar6Y0S5T1xkolxPCszEWm8WYRBq3GsbIIv9//bYiDY7t1jYN1ghDl0vNZ6MtMg1Ib8hWayFhVQGN
xgLgTFTHuOvcctdsxHV1HZ3WQDoXoSXn33CR2ut6gwLmPMGeubPpA9QUZibvdBQOwNeglD3PpXU8
+NbZIRdTt7PZLpJ76NcooK9TAIQGaycnqEbIIv32eYC5vEcAEoM1BohKSzLhIDQoatWIYkYpDmPD
oZGTJXgW1slKmj2v04cQDgLhPwMteaB06KC3ivY61CWky1rDAbHeQdNAj5/H5m+uJShmEli0IqFf
cvJAdFGVbuYPQT9nM+J2iAbAFtW1Lt7l7Wga6DDbMNYCCu79+U5GUgp7zuUJ32aaVz6Cyuan19Hb
/NaejvbGcNd9vC7sitncB/K/1ILA8FLvgCsqKBoJwb0z1Vd6r3mIaCubQpt31uJjUTpLvAMiaxkf
DNEiNJ2BUwdehE92UAsDhfzwbuLaI9xcDnXHhJNW0d0Y6/5cHR2s+sgYyC+hbexTJTxWbfYg7Oyq
htibpQ/+51v2wk569+MWyYAZUZn1OTrCwuggTdWgOt2iMp076gQeTm2tXFWXAEPgPszOo9As0tQl
4jsUuhrZI0AYfUu/sTlbVmxUguB1AKRv8zRlcC0JxwdI4oDsb98K1PQbg3wZiO0OqfLWk3inZ/pN
xsC9LzrmtaGd+8Wg7VHHfLRsyDGFXHfKUdslJYHIz5pCxoUj/u73L4JmL+wyK5BcB3p4E9FDap3i
Zu0JOK/5hw0Dh1aIbcNuFMj49yfB5GqV0xF1iCEINwK6nMZsdc2/957wocy5+vK7NB5kT4nO4C6H
gsQi8aw7Oy2aFPAOfaP+xJPTSfziKxTy/PF+nchw6TQAdYRAAps5yEYvroAsbm30YEiyEfRHVKZb
OwGHXT9kuuF4dZ6uvGovfa7z0RZRXwFmtMHDFOdOZdBRo25dP2h15n1+iC6Ngvazju0MR7cPrIkU
Ze2BQAszYOIBL8yKP1XZSsS/VFiZzw1GmUMkMHfvN0UmQzi7pBjD3v42A4faDox758LKOsL6Ulg8
H2yxy2VWFAMcDhlU2NrTBG0qTzboTny+avMfWW7z80EWO0HPKCriY8cCSaBDB1zIgWj9jzoxhIOD
TFdGg1XqyniLvTDBcc9uezQNhlrqfqFqRwGpQ8bDR2WAW1LEN50hT0ZW4PoeDnFmIC/qk0PKlJeY
KsyZCAqPST/CFyHpfwJgvTV7KGlNke2bPK7cTovfVIbaU6WgMi9HtDuG7HEKQ4hQVSX6TaUI0sEo
nJLpBC8cBpVPiIeUuTtx3R8jUuy12kRtkxUqnB6q0dFAYt8knD+mQtmmZQzMlakeBzW9IbVAqCax
3xbNrspMr6kaBAnIK7XE9Osy3xNrcjWrQ18neoF241dIGO7TMT3x3t63kTZLQIIp1c/aYdkTVfJ7
WYT7WLPQs7BvhFk+pKV2Y1g0GC3xU+nHuyTubiiq/EGYQ73L0L2Uh7d4Gjw2dvUtFUkx63b6mdp8
T6Zmy2OdOWnJt1wPvcrKHlo84qVU96CWfika49qwG79v7Xtd1Cpa4Qxafalya0d6h6JasmsF/UnS
6u3zLXfpEUEtCPfMPHKV2svyJK4OmeXZIIBX/W05NhwYUMDyOnVRl9/pW7ZrXQJX1MhbxR5fCrMW
hXoHgzQcKOyL/U7QOoNSIii8v09wsp/ufgNJxL9AIF56S2Cmf0Zb7HaoAQhhihpKgyAe7UHEBmLv
P4Thv3lLYLRZw4XN4PglckM0dSphxYFrHVXL2Wyv7K9/iVX91gQv9uqWjU+ff8xLQep8zEWQoupk
x7XF4U6sGyfFhjcp9Hh/fD7Gpaz03cQWHw3gVRToR0D0DA3sGd/cs8OwHSnw6R7kJQc3/5E922hv
r0Srtbktvl4DNUZLFhhW5QRiybddpv4PZ1/WXamxNPuHPtZiHl4Z9yRtzUO/sNSSGgqKuYCCX38D
+Vw3zeYIHz/YD5alpKasrMzICHdjZGvbEU4K+EMQYUDsbvGeroxG1QSQDmPJRDAqTS0a4R7KNkHu
xZ5+9721dV//29g03lkaRGoyPgLRSYIqORDhOiYRSBjRSTCIGxO3lgvBPvxtaXFPZqjg6jGd7mK8
iJDVMj/J4QurGnv/jHRfWr39ZxYX+7DsxQg8kGyiAtCDejjSF+6PLjo1fcErqQtideHfVXT+GOdi
Y4rqWLRgIiNICO9Aq1Sz0B7jTZ81bYLLO/r3bC72Ie2pScYaLNzxCa91h1U7Aqh2dJqI/uMBWYkt
Gc3N9VsEv0rbQJVrWr/SHX1deZA9aVfuIAWcPn4lIt3NpMTGGJcYNzmVkb2iGnDhXkbB6AY6N4g0
gGJywv1KKSgrtga5ehrgJydJcBOZrMXakSIEbKZX0TnMn0HEbddN5/QZ0DAa24h/V/3X5JL/v6nF
Alq5NJoh4xYqVql+Z4R1fmgiExXtgraBKWbI55NaA9MwJ14UlYAY1WD01WqDunIlSK5YjecWfv17
d7D6Jp5/1mKVc7CxymIIGhTgbBzoDzhxuQM9voc6A4NXFaDO7kZOhrbtIHHSdsP8xvwvVxz1K3Cu
9Yblh5F201L9pVD4PWGtb4nqFtXQ+ob+vQLL7kERCG+lgei1P9xCYHePBkyX7dR7sHJ7cICbNVF5
1a/P7E0/n7laJjdtzTlDMqigP6oKOeDCCnsnM8RzqQCVk4B3NWyBFBgf8nF8lVTxxyBatilJrVOG
0JSBLIwziDr14mwMvQo4NODBQO7aRhpKW6XHxHDY2qaX7DG4yWcfPZ3R2Ud3uUCljKZ50A2lZ2ln
q7gyxlNvml6iNc4ggx6f2IK+gTRYf1TNzC6upYiNoHIcsL271tZs/VAdYh/YxgGknqhLbrIYre47
TULfGZ6KSN4t7qZEigugV8M4EFgDCvJHFbhMkPomsblxua9eSWAYAyTeQOP7MswVlEQtQoNkQQgA
bQF0q9H8jAnzvj/FW1YWs6c1haBXE6hA1Ruw7df2OD5QaatetX6/zgazmDVdMVONK2DSwkNqACH9
QQHdFLcBNlQ8DsoOkIMzSKdvQrFX96SuIe0J2iwkrBZeWojoMNJYIsEIZZJWuKsFqIKFlpsNb2lb
QjPknEuJI6tbCdfJJV/cuTO7C5cdkkayshwpprR7VJXMU6OnXNpDSaMqoSQnbO2V1TcR0POI2hEo
T92tf549ZEZCJUm7PNANh9+g0HtOd8k5fDVPpdd50V632eSOFS/1jZthIzCc/vjFYNH7PPH96eiv
XkxyB0ZPi1iV6Uf0Xi/eCmXjiK8eudnfX0wmalHRmEe16Y/RXdqLdon3t8o/VGUrabe6W2aGFjda
XVhcNxsagvAE0rNp95MAIgXkIKr9fN+F2qE05QdD6O7LiG8wkayew9+mv9RkZ85TlQQlAmzA9OHC
T4ZY3PPGcMYi2TAzLcXFUoG7cyLnAwvCl/TwzIye572QqCaqp9VDOUKdQAflFcAeAGhFxlbibv0a
m1lbXGN5MvR5pSCqTqCH4rWh9MMUimurqI7MUEEhGgXaxPOpl/2NJQJ5mWh7wFoqOzILR6yrZ7PP
FXBa54Wtagz0yRUoqbVE0lwxpLcpVUFKHaW6/S884uyjF9cYsAFqakoNQsmMUkfm6M8AFW9cKNqG
oTXCEajjQC0OXRRoMF7mbMHInJKIoZRt4VGF2+aOaeA9J6gbisAJqsmemRnEiYlvSu0VUFn7MQaE
UaoCxmWAZijyrigsJvifoaJSgOYfzhVtMA4JG4A3K/DtF/GLEaWfeaFtHPn11MTs2xdLa2goXkk9
Cf3CEh4iNnUbEEj/MPouV8VJFsUdiuaPSc1d8OgHKQFU5vtlWo3J5rO3WCdNos3YlyGKnqeJq07Z
ZY/RI0qSngzV4v6nkmwZXMs9zg0ufGzCkBOSRh0sHEByoosoglI13ob/rCt7zefNjS0uTNDgxqMF
3W1fSgAiTd7DGHIfwxvS/Fth2zRPS5cwtzR9ycwlFKyraVQgvY6WRbTUztla/1FSa83Jzu0tbgue
IUjsKlAucVQLPUmMdqIx7krdOidFeANc8UfDlTtICVC7M/9VnWSWPFy2NqK8C7rpiUrlr7pM7Efk
pva4Zx6h6uBqW51n2trdOLO3bGyMFAKJb8Wc2m7ZSXeqoC0fIeuTta5V3aNeYzNlpySOoZ7Nbqe7
6nmKWtlVrDtxAAm1xCbP/RG9FLsCNfUd8af+mDt0d1jQUnhFK8xzEjDfwAssQq+OXUJu5E6+in9A
7e5e+miPGVpecRL+XWrrdwp2UW2i8kBlgyNth6E7hvQWw+F8f7zXLqr5vC38i6L3oZkh3PBVeqMh
Wd2Ux1p8qBOMXMh239tafULMs5CLe7+ITGkAtnbKHkC7DyVrQwWlz5QfYU4dsG7D3vqe+DvRusSi
8aH4T8swjftHaIYemdIF3w/pK164ONW/k7lf/nt2qmWBpGVRjTmkAcMA3SDn5q30kzMAeh0GNmVh
wIh+4E+FS6BMiIrF9/bX74eZ/cX6SWOntjRCoAFnOXFd/id1/c+c5aa1xV0QC304Moo34H+s/YdZ
8x9am779u7ldXARaNORiZUAAiKGHx6ZKsdM1K7V1pdoDQek1o3rQJQDziqp5Nzsk9eqUYvcW9G5j
klcvidkkLy6JuBcytLEgXtVVVJnrV1YBEoeXldNAhjFAs4uBzraJ7GUzQ7FGPDHPqX/9fLa/RCGM
I2lqe58yz91DqtnktkYnErpjdtM7A7jtq5oH5H4LZbh+70OAeaJFBKn+MhcjxGKUdQKiJuiveQgv
AP8jX6Q6CnJNwmZqcS0wN2fmlhsZQvRyqgE6I0SPQv2AOrEtjRundX02Z0YW+1fqZUFn020/qZLI
n+0jiE+iR+W69iYtCgAd0chUOMJ+azKnl9PFTp7ZXexkSgmrxi4OfUrFuzyVf9K097MEsUBbnQfo
6oRdujXW1XhjZnOxaSF80aNO+1VCm+INoGXs/4Udfmv9FuHNoBRhKqQCyuADWL86iP5BxQZivrSu
998fx3VLBloOQRR0KXFOJC6SJqVZAOVGW6RKACorO1Qi/3sz/+UA/G1neX0Qk8lK3mAC1S++VTJA
vERw9K98vsj+AexuY2DLuwQZKtCSFwy7Qkj3UX3K2NQTsDF7q5ei+ntUi3OW8IHjzIM8uGYPtPUl
usk1uuq2ZxYWhyyL80wRUrisib1V9SCHCIle+UyvOcilpa3nwtZ4FkdLYOVoEYYrKQX/jm5eac3j
xj5YDaRn45mWbeaCK3SyUPSHCX6y1/zskAaq3UO7Bi+vjXjlv7in32uzOEOsU6OCh3j5tGDd0YAs
epe/yHemBmQH58lB6yBBIWmrVWc9MJsNcYoSZ0PUTcEo4wqlq2rY6QHZdbIX+8w2pMPgtuft5O70
9y794e+BTv5yZg8ihGEuZbCngCLBGVTyqTb1XZK1H1EYn+Jc2uhKWA9cZgNcRJ4yN0gUEez6vx5f
wBP8Bw8kbNIJrwYLv00tM0ydDJEx3UiyoOiKoB/YycoAjknRACIbD99vzY29v8wy4c0zaGGDaSyE
G2NEA7Ga2d9b2HKCX6mn2Uq12Ph5qlYTaZl5awbZjtyOwJhC1c0DM87OvFM2xrSerQF1JNjHwE0G
AMife8MMeS2HId6tIMkH04+AWl8PxLxl1SdL0nTICFV+YppuE41HpH5tjYnHsizPzahfR8r4MXL+
1JVmwCzK7XJsflQKAMxx3j0ge4tYrTbc0YAmlxifiQHdtX8zYbPPX2xtBRIguTiVSS6f+RPX8VZk
sb6zZ/YWO1tM+7BsKR4A7cEM+usKFN36yQj68zYccfV++m1qyTpYQ45WBMeH6efjh1y/lJXfss+N
6VtN/sxsLF68XaPybCSwMU2fhp7Ivw7qP8qQbNlaXIUsFDoR9YN/95rZmrzFrUgE3Si5jH2h6y95
elZRRNU3ks5bR8dc3IWgKiprJUQ1hAgRdA7RpiYkxQmoztzTrfp5bPl1AZ05u07Ux66VfKERd9WQ
7k2RhIikivaqk41bMoYo7LMkdUbeDY6sFZrTi123F0UwlTCJ/Kz12IOeNgEbcbJBibU1TdPPZ/4m
FEjU55lg+ehvtJsYzAeK3cUb18GWkcU9K2vgaTBLuBiQe9tmgpROeBVH+pYr2DKz8GQadGslJYv+
InwEQpKgIR5EHG7sGk7nNcK5tlM3dzaLcVv7euGCRDKUPQQrp9yb5Bu7KhByd4pZCuQi0tLbOLGr
l9DsxC4cUAwegxq+OA/oS35CF+ro5m7kAYKOh/mLiA64f/AqXo0fftu0ppBttksU6IlGFsTDfXQW
BYIdPok/Wk92xOwGs+vzW7wH7Bg6v/JuK1S6sAwsogHCWQ21TrC/64tjHJmkKYzYgp6h8NyIIIV5
lCpqp5ZiS1uE75d4lIWtxXEmNGKsNcMikGs04OWA2hC0+KPvHfQJSDfYEqTaN3W3puX6IzRbGF0c
QGBuh0FSoaKHdl4M77UtHmlypeQvbfkqFG8p33ovXOyfhcHFYaSiUVmsCMugKSCGMD62sb+xQy/O
w8LC4hwmwhiSKoUq4sQzT5B55zt+awUjCuHWRgg/Ha3l7JmaKkMqC4S1F0DBpKu1Ec9gCASWOf6p
HFOggJKezfClrGuH5puQmbX1gqyDZIDuShWNJXwBPdGQnrIGnGyDI2GtYTOqhYbec4jE18ZTFEXQ
hlebl95IP4uselSi8J4moIypBP0hUsG+AxVk1LNE9W7iKLBHA/DTqgq+X4OLoBhLgAZnBaB/BW2X
1mIJJqfexsKIRU4jXzXdxGqhGj3445Yo3oXPnQxpCroedUizXoBrkxIY6kTE9h2NxzGLj2NnncP6
+fvRXAZdkxV0F2gG2k7AzbrwAlRRKoEYYL5XzkC57swbKDz7AnTwttsLVgaE7jiwuOgWLIK3709X
R2o5g3i0UgZylKKHXHXqvHBqsIh9P6SVjTux0oOu2wKwAcrkf5qhRmwqfQEzFEQvVYK6cAwJAeNk
QdlYMs9Qz/ne3uVbF11kM4PL7ErSKE2kJl/CsFC7Vp283MUQv2rAkhUoB+Ry7RLsDWDnEf73I/qH
4UWEOYyiZnACD65Hz2K7i1H3AyHspBtaWQiYhm4jDDC+WooXTuEPrd1FnKlkQ2HKfV4GOdToA40a
H0aSPIg96IpSA7w0yFnXXiyGewJqtDQ/ZMIbfsXH2yig6eCEaJxIQWhGofJslQ+Ugyg+PxoU7E35
AeLaY1gjA013kQyGL/lBHR4ynoILwfRK6wxiUQeiwsP4wyCvfXqYGB7EWLL15CNq70SgVZLqltWp
k1iPhfkgjreVqHl9yJ0CbEXcfBHYQ6w9dPxdHm9K/blpriWugNgHHYaicmBQCWn7T2jZg4qLgjjv
Cr+StSDn0nU7QYNxBXZWWYNyfLizBAq39DAoP/Sw98fauq1ARygMuwiUdVz4JRSdw9raqSvdFuRD
S+4zbXAEFVxYFdiOMh0EjwYz0OvfouO9M3p0bzfBmJY27z7LvnByKK/wqLDN4aUW7jsOej8NvD9N
6+VgO9V5ZmfafZMTOyGDzchTWV/xFhk9KD9ScL7JKPf18YuqRA4zpSu5SmyW3zKug0/3VlSfVXAR
CnJjJwbWI7+Ox2ep0tBR+iKM7zT8AR5ByL+UHu0NN+Ygfxwh3Db+UPQDULNg4c2dSH3IUt0VLRmT
LrhNOToN+Wg7vKOME4Qagqw7NSJz6+iaoKvQys9seBKSU8HR6fMmm7etVp5G9jzErSs0R6tJPEP7
FItnIRMBuAfj5RcL352Vo6CGpqBI7QO1/FWT9CRlr7RX7SytbIW81QrFuQrC+inqdW8YISkCArsx
fVVI60LM2U175rY9tS3tRypldgMGxaopXBklTjLe9yi1JPSjH459ldmJvIsBexSUZ4mDywM9vIZY
vYrZE9F68AG+NgDYiNV1YZ5IYWI5d1ZXuDT70TLFpYpHwfSF54qrxSfJSr1Gfzb6FvmS+BhSoGlH
t8g0V2OK12nPmdB7eb8D2dlOLF9oUSLPXP9sumuhBvlabyIusrpTZvbQxGy1O1FB0+NAQV7SF2oQ
ouum7yFBXVTELkl7iOLolhc9ccX8sZXOFXmoOkixjCHyXhBdaKmnm22g8dIBf+ddJUIWtAVDfFv5
0oA4AgW/qrFTAC5oTG0jYsThSubUIBHR5F3XSR5TfaWV/VwErJQhsQZRFhLdGdqTpo1e1InOxM+R
tgIuxMcaPGdNiMpyUgViA54t0JTZpdXYavjZjrkjj4U95I91ibYqofXb8F6ikcOjp6ErdyFESoH2
sQcdD6Yei5P/itvPpP5UpFvoNNoJgra4AKNWKzmtcleaCCG7ez7c6/xVGl9H2jvQgrIH9R1iSS0E
sMb8kIQdJOihVI9TAFaEhIDgwqTOoERXrcDA9/SJ7m2Q2Fj7IYfCZEx3Y4zORMiPKoIUpBn4BViC
nFTGrRdFj58FWh7B87cXifJGqodYRBNYpnjW1I4qc1sZrZsCtDpuVD0MiDxHg+wNSYB/4+ckzw+y
Mp4tBUUT9A/atfDCTHS16iqA/PkAvG5zHRWvnGkHbUDKoJ64VToQaFYt/nLMHusxQY8rlK6ij3GM
X0Q9tKFecovnsisx4dNSy1OkQxSlQpI3bCy7a1WHgb+sAtiXjy0s9mD9bUDG0mQSivGVrWXg6tUb
TxILyCEkxVlWTwnkkvoEfBKsOTUxdxSx80banqSm8ctKcPpaspX2pBd3lYmuGBQWsmuTpk7ZpL5m
QUjXfBGNZ4R4V6S33FgXgzIE31x7JKn0LmT6oSzfeawHeHV7ChE9DmqXsj/p6aPFfxWG5SVWBzZI
EqRCu2sYtjlAYU7XnosJxvzGxOKu56OT5iL6EcBsFY5Olb8XENxrITNEDFCrHvM48+v+gzdSoCav
fXstDPFRhpB2iKuqVFuvaBn2eexXCVDvUDRVBIJmNpy+EiU0KUGZspbccuIyGuC0o1rzMj33Gcjr
IlCuQr5NLK5bobOjPnYy6VYzPnHl2rl1BmVcnHyUdWmP5Y9IF458eDTS5CCEHGp6sflaWsTVwW4W
DtbPmD0DwAVyOcE69MltJvXAa1Dyi6fcIbp6o1PjNhlk3KxokhZ7kGZqil80fJ9KYgA529SvQrYH
AWhnq+JYu0nRHxtD+2CK5Bpo2ndbxMN6weS9oieSI3RkuJWH/ifPc5wiEPlQhEq4sG6iKtmPBjC2
RvFzoPkpbcrWoSF/Ncb61GrqsY7gQNHJe88G8WTy8WqM5TuwGB6aUvSkuLm1wuwHTfUDNaojJKJw
3ODszCq9Yrz7SONQxjYHKwKUCwmoFYuJVbdDOyCr7sY+vNZZdB0JAFE0+c9akF+aNLNNBl/VSwlx
WSpcaQUH4ykkU9Hs7Wpt9KT08E1tl/XwgqCkS8lBbMNbUnWaHarmuRvRneukGZBBmFLzXQjTGxPP
bTsZwdjbjbuE9L4hSFc8SvdiFe8Txr0+ir0OAE6zIXudqR4+x+nk4kMwhlsVnKIS7fO7emB7KSoq
zE8eO6Me3rRC+z4onerKuP3kygyDohnknV6We5zhF1LpqUMULGnCr43BuKtGkIoCbd9ZXDjigQ7m
QwYm/76XudvH7SEDfDG2TYBXocMMCvoUUSXrmBHETD0MOXOTULgR9fwaqif59SAzyaG68BrXCXWA
1gS6BpDOAXd3q0B7WNPiIC/y0Y/CzKsi61OSijuQQ6WnqG+eYpLFbq91e1WwnD6NfXCC7TFtu1RC
bi+tb6WoO3HSNeBMFv2miw0nDkFG1ne6HRPdqTtyLZHk0IG8SiX0oMaJm6qCF5bo6LQia19U2Iwq
FHZVKAiDrF3ZaUZ+TTIFzKWyP6aKDbzjnjU1Iqx8RP++ZNP8RzcO0C8Et27+bCVPpSzZFfhzafVr
EOhVlOw5QEsKCMWQVge5tDOAxtUAngINDZVCQPYoSnZNsWMTeL/+ZOFakJPGKayuc/ho3Yd14+Ya
ek7GXu7tLoWcMZa+gQ6ditDR/IWVcBRDB/kFNFcHwS3q4wgOST19COkvMjE5N9cxOFtN8w6pyV5T
/S4qfIll/sgUsCg3TgUdiD7vrml8l8npU1g8693RsNgTjZ/AjH6N+QHfw7Es1F3aiF40vEeWtR/D
zmuRyTPia6tX7EQZ/FBpdxJYr+Xc1cTXYrgqeg37/lfc48ND2RcRbRcNdDuoYasVMK6CfP1/ooZQ
CHcl3luTxnDUlOCfbWP7/1gqZ3id4aE9lDckA6RXe6MJmfgr/Vj635/LJpqyddME1YB+Ic8Cysiw
1XN8hEFAtIQQvkDBuZXfc7qVP1jJvsCSCVQs+FEmMfk/330CEL6sLmFJF9SX3kru8j7beOpNb/vl
8wc8NaaODi7JvFA5aCOQwFkE/jIOO3CUyX5mIEeILpIGlNpR9vL9w3Il04D2m7+tLYGAoJrVtZyL
ZdCa6VOsZIeO5a5hhQjd+cP3ptae5jK6hsEmDzYpqOj8OXeMtLo14nkSjFJxziatjVppjrXVbuDl
t+wsUgBdXoDiK1fSINffe6aB6/OnhpDhXwxGkyEIpiILAP2lPwfTNgwwUTyMg7hCn750k6g93NHb
90bWdhvm6W8jixnTZd7yCOyvQTPusiHBM2jcyGNsWVjMVRwNkdVzK0QQo7hR2rxH45Zi25aJ6eez
5DMPK5oxOUwDlnQ3hYhC2OS2vp+oy0YepEfmM7U4lyP60KTcaCnqrpKvO0hrn9PHCFizeCfvaADq
gat4w+nI0+wvD6oMgh9VAecMOq+mgzwbmNZkWZUro4ZGw96DVA5S6eGp+5nfp7sUkt21B4beF82p
YVvQnOIYbYLOLlXdpmGD/wfJQhlJ1K8K1+wTJD0iRkQ55tane4QOYCWV7q2z7EytgCB8fK2P1aPu
kitmM8868Ot2v53jvyx6T18BoCoy/NA/u8jiZppMprcjvsKFthxeNJB1q3fG1SSB1N9vwyEuWzwX
BhdbSharMqyHIQ2M+zAw3qfhSjtQZaBokx/BIOEkQH1kgJBulo/XfIuCdB9cmKJdagEyq2I604qJ
Vxfqg+/I2lBoUjI0EQsBe2o+usihwf8sMovhzo0uhtv0Q6+AzjkNWrDuV2AwFAR34/ys7WVwV6hQ
xhDR03KBXuRVlooiDilaFYH1a24RXKFyAr7NVxC2bqQUV3LwUOeCDgdS24gBrKXTMZiVJ7JBg0ar
FSft8SyCWvchkfsYIRJYBuXuVc3T66jO6w1/9+WXl4d2bnsxl6pVGWUSWhR7VQ964IZUpzgkD+gC
RRVO8PQT/6U49CC7g9/uU39LKWx1/4AfBFMMr4G0+J8+g3SkqlTg1YLUTA4o3e90dL2qkbpxO63F
EMgX/21mSl/P/EINli0U61FKRedxZVOzsosWWcIEQhpcctOSbtjbGtYiHS7xlCRsUKEZnx0jis5u
9DDGW+j+1Rz4bFTL3uoqRjpQy+IskG/rU38Asz0Iau7xtnbpGypF0oAy3z/RuV3dr79nc3k48Chm
1tBiNpEV2Uk7fY/Hl1sHW8dic3zTIZ2tWlTzVsym1trpQhld6iIbpt+gadmD8K3HAtGtr4TE617/
zeFHvImbDLHghdo50cJURJ8BHBfayOs90g+gzUns7CQ5uL5Q2dy4rVd3J/qHvyTRrAuotJbypqMM
VNcs5bu4ASip1CpPJzFKjR2yfgr6l78f4nSqL079zOJiZksxa/JY12iQxXskP+wagi/fW5DXB4VO
c11BwHYh4doUnMdNr8OpGekuVMFxqUggPlFjKMr0meBLIraormHHKvKpEayHvEcaeMiUh1ZoggR5
+tZiTj/WXldn7lC0rppIH1zgYNyvmZdalR2G7L1kDd5SonIqKm03lPpGxLlWRDdBXiSh51OUQaG2
cFANAxsy5yGF2nj6Np7QR+aYbnQCPzgYK1KfXm0pIF/2CE+328ziwlfxmHCo3wAAiHzKrXav3agB
25ufFFQGoK5wrcfpduUe8qupv3nk1jfG7+EuHJccRaFIagxXDOipc/VfiII9Ehg/pIN10CBHu0ln
NF1ul1vxb4tLVJg6IBugtJC90q9E1PEk054a9hoXZ+2puSf/e6PAn9NrLh4qfITyuDbgwhPSzhbE
t0q7Azbp+81/CYhdGFmerwq0W2qLaRwOSHrdsx13QLbo/AXYkW42rG1N4SJ+SNWwZHIHPzmxyw6A
KCDrwneGx35BwNg1QcyzJdR2gWnG+KD/rONYAGZ5oe2bVuBVURvsUTXo9uU5BrIEdBc38UHZmsm1
sc0tTe/12R3QZmJcl0L71x2gnZpH/mwCjST64Gd8RGZoC6Az/b3ldpzbW5x3EodJLlm4Uy06QjNK
Mu4rxo+lXj4knHx+v3Brh21ua3HShyFmBIFCFlTqEBSQGjMbaUPd9rLBbLFSiwNdN5kAJkPsjT5K
zrRCyUGW6J6qzCvrmNlmr3xa0A1CgzPzOgoJ7DRyRTH/Sbi8U6d6iqnXqAM0+BeHflaL8kneATlk
hCnbWuvp6H0z90uqXeSS9JxXODUpurtxNg1UQ1HbikZybGPNFwR6RA0pgv+nn6MZP9UV3zhKa3Hb
bEW0hXNIO4qaWo3dRruXEbnqCuJTVt9736/7amCjAcgCOm9kzswlnGWspagaBiz8JOXcXLcoS8Lt
cVvft/6IGCM754/g8su5sxVvryYG5qaXe67RBQo1FETCVD4AUoNqYzqi1qZq15KW3rei6Fd9J6Ca
LUMjVSlekH7zhMF4lgYGKiMAWiCEB5nAjRlZcyjzz1psUzUZQPoJnWKw4zMEXN2O7KHOAgDeputa
O3S/LVni9CUzh2ImZjsYIQ4ErtXOllztWEDvIwObuy37hR9Xdnm19UzesrnYVlRvw7SFEFrQRLet
2Dm5sUWZvua25qNaXDhtFglQdceoBlV0s0zcozJ/qCRwighbqqarIdHc1uK6GSJTyFL1a/fize+A
8wCMuefQ7b6IpJDsptzZCkxWZxCoSRXk2OKlYIqZRoUmJLApQXXJApRJyE/fb8HVGfxtYQkoMorO
0soOFsT4RdBGkHmmLm+pE/e77w2tDQU8udJE5a+r0vK1b+YorYUG+s8GIEoM7U0p1a3TtHZpzk1M
nzDb4yJkeuMww4NiQAeJM3EtRV50paD2v4/vFK++KjZg12uTNzc4+dWZwa4YejmV0BhZpndqRtFS
i/a6OjlBydr/fvbWsHMmpLgxcYATgv93cUG3aLwAXjHHWfIkH8iWALmDPdqpACEB3Ot7Y2vXwdzW
wlkmKm9iNYZk2FAe434MOCVuBvm9761Mvm157c2tLHxfZQhmKnUYUVKgnGxpXpK8RuaTHBe2HqqO
KkLPR9qqqkyf/t+NIpv254rFJDWhdJllQdlrp5wdK9DKxIaFpDTxe8nYqUbhfj/M1bTo73EqSx4V
kZUJDYsOYaooHpVM98IWqoOjBPRZ8TzQ5qcpmMIDev96J+IRcGF4EPdQXgOb9rCxX1cfWfNvWfjL
NKzVokrLaRd1AHs4uqP95Mdwb4CJcHBDH/G6O3HTNj9zxDpbM7E1+QsP2tV6UncQp0TAnr11AMq8
Telycw9VCHQv/+AeYLj9BxAuhdPb6t3GOkxj+27pF96BJ0mt5waWXg2iO+5qu/Qq3GV75IqC7atP
mf7ad9YWrkG0pGJIOrDeJ7V2nRTNnapSAzq/2VORYY9VZYbybftQjSISudHwgxhKi3oxfxkgQoWg
+Fep0WddJM8Fl4k7So2baeg2YWp/AwjTbSN3OygBHBQrDERT8HE3AGlRuQmpfugjfTC7BIibLLMc
JQT1dZPo10ykG3cH5FHWRimBLRzSAwjplgyvZqgQaaAQ4M4patryIEpOYogQlxuQ/5eM0S6Q4RCb
Zsdp/cDRJE6K4ZlECoCL1VslR59GOnpZCLwIsJQIrT3e8SBNmKPK5x7UQpZeQvQTEOG42/G6+2m1
oy0DVNTk1pXciFdKkZ/FJH5MLcGR4wa/ZrkpKuzxGHmjXKCbIfPlosbGqgCOlEEE0L932kuUsTMw
B35fsNOQDIGYkYAKgwtp4p1CPhkEmOpKsdH5g5L4B/Rv3bZ+6UTN6ap615QP7QAIWyUHWX1uOGCA
7GPIHjnrri0zBBmUBSVo7pT9OQs7xwC1Pk8MRwY3Sh1fqwAapOa4q4erwVIeTLQDtYn4qxOzQ9Qd
lXg4WNVZHXsAXtUb0vYHS0U4DORhB1m0ZrACJeo9Cy+USQxaN+IDF3LISRKb0dFWc+oKVeVORmpD
BVZcP6QdNB5BhjsqH2pVHUmXOXx4AgTc1rE71Oidxcqhah4Ae3fbqveGSr/qQNKtgKPQ4A9KFaMV
U7mPMiV1pGh0Wwn/Ua6PqfKci7S2DT3Zpx0weEMseFDTdEGrBZiQ5lYRqAet7nmimAHWFCq9En3s
teJXSgqnI2VQSAzqozyIUOAGTz/8IdqrODBEolNisro4Oqe1CAFI1ZMZ/i56mqpecIYMeIWxs01M
LtQrXJ3ne7NMdkWT3VQC4Nc1qFU1eLKe+WYMXlnoexUTKpQYu9qAgifnbtNUAegvxLw9yONxbG/R
PnkOy3fNEIFiifdAwHkFhEZrAEq5rNsGVHUtwOMy8WlsiIMJCQz1tTRQXuwYsKGfKfYujZ54zq7G
ssADM8HzIZTtVm9BsAy+NDBPNdlZk+VzZwiOxXS7nEAS0SdU1faA/XqEnyWdO2ACfCFQCVfC9qaO
6f9j7cp668aZ5S8SoF3Uq9aj431N4hchySTa912//hbtTCzTmkMn38UgD4MA6UOqu9hsdlfZSdEc
Uh0KdDoEbOTrolVcqZY9HBd23GVX4tKg53CF6AcaoKc50Jf1LCHxvT62uMYovga9cK0erKGVz+Pp
c29WQaR/HbTo0M+GY0oj2NLRsGyOPhrc0QI5QysOvcelEaKl82cYX0LC5ixtUXxGk2YTpleCpBw1
9ZOU98da6Zy8Gr9k6BdVZtRrhwJCeedUorqWMbRV5t4A4h8JvdO1bjgtSphD8w2SrXgYAHtS+GkB
gX2vTNaS9A7aaa3TgL+HwMSUTF3W8EaHSY+3R72ioNrVI3sDL61+UYN6NYFA1mkT74XOUGaApMVv
/GPOlGjAO1oUVrRoKdrTkdjp+WBBex0D/I0t2D1uV5EvXKJDG0VM6BB55UG1susSvKzDYTnLeLxE
u1fs7Q9ijh0108uxm3HAq/70WJ/H15CsXK0MT1qam9xHqKTeD1eYJ+Ek97sZI2ZHIJ2lo5LP5jgQ
cR5UswhTXx2RMppYf4wK+JBwCnC7z3agcVQMiT5QvHuiEGY1qXG0kue39iyyyM8Z2k7onfbWQwah
ate8wCrtzIHanyOvDio2kcO7dO4tFrNDmBwyAJPk3YM/xhCkdEUa04jGZZ11QW6WEXpdocl42r12
r5xEV1UD/z1zkrx14bKshnXQmhQFE9GODsjWQGOMoiMobOzuqn4o+JXw3cUZBC1HOqrxOnvPGCe9
HmWwDMCBwmP1lNyUVymxwqA+axxQ19ktXttV7pbuvZrgteS3VebGIcVzUqcjSXEm1A10FiNkClko
261eB3MBpvWpVd3Tm7t3d9uaZK4fRb/0aqpjoUMJdUjzNgJRfGh+g5425zb1/B7JpoKvlgz2zqFB
uEJquwYcL5i+CNC7JliLpH0fG3PCSbJWTlZqKPlpheHjQexT03foYFDb2ZM7zKgMTR8YQv01m2Zi
j+oouHFfL05HoOyxCkjyOuWHgoF8oQ4vu1U8yBPIjrr1IV3SBuhaYgySoN+4btFIRgJwOXqJuKKL
cPqpJmVqzbGAjtzon3yqvmgCQd8rgngoCs5u735goqGpQMP7Ik6et57crgQTZlCF9eR58ef+bsxX
L8wcHb9I5l1febYYUA7bWenmBDJ+mMfwwZUaJLLmm410hrHQM/TQcKJ019zrOcNy9k3JBE9VE8jp
ltKT0YdXCGgLbZnnahUfynjhVAL2LlHbY40pqkV9TGfADBBlaJeilvhRfDBa3TLXI1lMZN9c+jne
OUrvAJsiB863dR0FsfBHjzJZ0rMkehLsxM6CLqifhrPl9nRk8lbI+Moqp7JaQjrdM7rZj0vhWz7E
lyVmL6UqRn//4PZxzBs32ytGbHeV8ZllKEeo4wANMD1hR9nZtDyJ8mJH0rWY3fThdSZzAmK3LLC1
SIF4s621BILCXKZug2K4SpMDx3RBj2xTglDTMTl3Nd5XpHC4MQclh6VdQgQF5powrDXcTFrB+W67
NartkmikbGyITTHhUJkMRPZdjXJ27KHFe72e3cbjqy3uPjZurTFnhl4UBB3d8MveS76iRf5A32up
oEIBdgBegrP7gLC1xhwXpdyOmoKpLjRlgDIQcgKt5lMdAdXL7pug8qZDgxEtztHBcxL2lTjXjJZE
MyQlZ9W8r8MpGKXsn9jQjmIffSpSHVyQkvgznNNrJaquCxA5DWgyn6Tw5nRIUmd8d4S9Yhz7erxI
1VgSbUXKA/Fwe8TVC1z95qVehof/zRADNkpYytMwgT4PulS2vpLvCqiApvzPad6QuG8+J2EwJpr6
VK9CKIOJN6uHbp4zwVZuVYtYkquegdKY9yHp7z61gQy+ROsq5Wk2G94ITgLQEVLCGdMe2kMVUMW9
puTsIy86CAMvsiLPmmoiOrQ7ckP1l6EI0b60Rn5E4W83m9o4CAMvYyX0Ytqh9N5KqgeuIaQmoDwW
H41p4QAnzxUZkKnDXo0mjIVg0De/1RRopNfC5xwN8tZpT+ScQoSBF6jSlGB8g9JqMajfMon4Ka65
wlplILddkEeB8zDkyUdzTiFWoLRFaTbKaU46DmdtvrQWIdOX0Wju1/Wg9jmEgavjMo4RZ0s5ZwPL
CyK2ON9jKLX4pTDcSALEXlPd5Fzd9m2AYgBJIGqFbMejtE5oWdKpP3aaRcbGVvPPpz/Yrssjv6T1
bfSw4qnk7fGjdmWVajNMgGicTrv4tYcWhrNwsMKr1f1Aw/Ne5rc1yIBVO6kVKBVi2vA8uXNAL2iI
a8+4/F4E6QFcIDaG8a94rUN7oba1ykBXXa0r6MvAjL/UX8P+XBogEkauq1TiBABvdQxkYYIxR6M3
TvM2FdwV41tztwQwfNPVJIhxs+Z8vr2A266LQawuj4H9Ej6fEqEnt3LTQD0WMGxBflt1hR8dXijQ
jXhVfYq4+LznnaZO1XlNzaSzQ29dZ00kjDZFEOlVe/MmDvNLWg/krI9ng4HIkghznEMH0utqm8p3
xXYyg3gY5dgbep+H1lXs8tp6dgtU24UxaFnNQq/NqN35/XcMwh9j0Jy55h2tT6UOGvoC6dgeRsgE
FheR37vxrfDYu9pP0HTaoStfGEHtcHZhD763P4iB1UVsFV2KTXzlK92dcfTWdyFYsy87L36kjQjg
BI5veCHD23omeUMBFCK+C7Acl2M8wZFLPTQ400YcE2y1UUs6o1M0mBja+KJU9M9Zoua8LGI39F/d
1GAQbkm6ZCkbufAjUGlODvjGMGyigwTAxqvQLXSY0E6DLprcNv7hfDYKZWz+svlsBgN1qRBJpBxg
GYSGvuQkz7cV9UrwCy/3eXRAHB9hyVtmeRHivEHW25jV2SzEPkQoVwxjEl5I7kLcZj/pR91cWCbU
oo1kQjlxOK6ISOl+K6ynyvbkqV5Zf0AUnLdCBm/yri+gCYcVLumxIWhpzVI7bzhXPp63sIBTi5kw
DQC1RTK/yRkIQeS2D9IiOsaaFpx2EN6CGJzJ1DkvIz2DIMSSzVasT/dltmquqNWcJ+xdQ6ggYeJK
hKIQW2nu9XUF/ZIB36ivy+X7YNwOFYfnbj+R2NhgnD0GEUyrJ1qB5mdyBLsfavbFOQG3DuUq52kw
7N7xMD32e0XMeQ4F9LYJ2xRXg2zFq4kU3ZVx9xlsBfaQKOearlxgI86GAgwNYuRTnltt0g55XnF6
Jnev79sfwkYDmJQx4w9NoeFYBsr5eiZdUvVY6SLxeIqIu2i5WTPj/7UIsjSlwg6jCb6VEmggzhys
3HV+Ag4vA8RikCdjHFLOoro2S5wzRXw3KokNUWbdvEa5lZO27Prjxg5znqllVcidAmA0hsop0beS
acVFypNz3B11MzdmmBNsnaO4MjTcemj7T3dDjrKbO3ls0VukauFODv0NK7tKiAXNDc5W7t1KwMxm
4MpMZ1BZTTlMNEBFO8cSK1Ti5wGsKmruNFKJ5+YQVNt3atuAOnPhbOxuxcU0JYxYG9DAJWw6v4Ce
J9Upk/7stYFOdQMqG6Oc4TEJFg80fhfxUQDJDwc0d4+EjVUm9ksTbSJkRUdDMRiXJALjUtacG+jF
tUhRPkF7ibO5PHtM9OORSQCnxIpn6mHBzHpk4ViwBvFTrt4WIMj5C5TeLI6J8KhrRzkfceyM8k85
+hmXidPKo/e/GWFiG0IXE/oSIsPTwqKwpkX+QWu45ZB8O22Ht3PM8VYg4eqjJC19VIi68V6OAw20
EF1q1VPN2bd9jDY1EeRh6MSUWZ63plCWKIZsqS8ey+vlIXbQsYZm/Opc8FsbHFA8evZdVHm1x3Zl
ri2I+cEnontaOX1fE/E+DJcbTU8fTm/hDkiiE1gCEx8e+iiF3dv8xyyyDoENM6R/ENGWCX0AW5uv
RkgCnja0t4G424GZAXTdJoaEGTefIbGWanJJq92o2FxXGuhcwV+zYEIEyOUsh7X584T8jUXG1/Vc
UysJqlheUdzFKjgs+9nhLIqm20xS/MYEs30L/vmxatrSb2WwRannUqw4OjSAjO6okNprVzSvYLI1
6TtLS3SedYpEp6wz/m8UpdShl4VyPtPjOjmCedins9ajz5943vWUzfdjjlM0/UjpUIa6p8zVeTKJ
h6wCUwnEsXSDA8A7roJRBDA34qUQtIoK65SKWOla1eWg/LNGB0m5BSYy4vQIN7CZNdZk8SB436IG
mk0JpJQmigBvw6As4lZB8yfYk53MeuHP7q3QK4LI/gj5+Pu9xAI1XDvA5K8hGphbXCXX0PlKFrxP
CoMz5llQgl+OSBEKizInp9shJ3hrizrR5oaTSfGUGEOX4Lo9YJZ08EcQuerHwQ8DtGyNByouBi6X
z3REazpIOHoOGsdRaaC99VM6WgKUAe0vmnHYouZgop/PNBVIIXfnawryue4HJw73LEiKhkwPpT+c
mEwciqAoEgUd8q3198VeXPAOPKhu5QuPxET+SqmUF4N3IryPPnS5qKgUGSJ6iyT2IxpTry3xApmT
rk+csgUNXPZJzX4UfW9FBubPoscO8nDE9EZNREMDL+3cSdapfR2sh6ioUunatx92lMQJPKu4DCx+
GYSYWLcrvzwrgqbA8yGvjLRzI4I1rFSFkrGsgq7+rbVOQCak63IIkfYS2oLJcauJw3u/318bBMgI
iHl1OiH/1lo8qMaiKBn2Dq2MUOf6pZdl+uQjcvC7X3JjjXrXJkQUYTX7okIPlzyDlE4YRp9U+Weh
g1RlF0oHWc6vZ8W4bUER6IgIpWAENR5oEXkPDu/TbLrH2GQggyhCT/3t7+gjPJmULWTpM1W05iR3
IaXdqWeRoPpIsI2ocdfyj1mkcRQTTfpXNcJkbEYiwchEg+zTmIXzrEyCUOUKAr3bX8YG/fvN/i6t
FLaQbjafWcf1zlOc1Hu5WRod5KOM4E/RgLHHeI9K2miJZ9DUixhCXSIb9HUpso35ZnQVWzJd5SHx
VsPlWKX/6huUY6wyXkSqHn1aJVSIYswPy7Yk24kLf7mianYi/sfjdtO/yz4Yi0xMkiWWRDXUXtjc
0U6u2+vhFwKoXAL392ckY43JNgra5TgZsGZg0CnAbO0P6UDnlRX0ftqpy+fjf5feMwaZjAPisWmp
Z6Djl4rhjsxKoGr6rZqlMrJG8kVKGs4XfBd+jD3mIh/FgjCuErRupiL1C1lz1enY52h6FR71aPTV
pfQTuXc4bsMLDgbG0X0VVkqMY4TWXP7VIaFJnI7XAK7LnN5TVM/ehqKpT1JMdLAQ0AcrHJO2lF+M
FShzUPqPrAHVzsKR0QYHFAyUv1wrGnfwxgLIeXaxDRCMUVFJa0aFQy7UownaQfTDqo4qOZMzQ7PW
5y53f3NfDTIxqSVVtYCpL0SGTLXc1sNohQfDB80yJLW41vY399UaE4/VaKy5QBLTS6H4S+dLMR8+
WpDgnW3Bx1SDg6niGvoVf8VH9Oy8r7aZ6MzrGizOBdQkmtiOvpWB4aWecJn5wo8Ew54QwKKs4Ly6
0LsHO8YoE6FzP2tNLaEPthKrf/JVfRRHARxMhhm7ROsv+lIPlCFW70+HDG+bmTg1zXU0YgmzymL/
de7RgW5gAKa1ulY4GOvn07b+A/Ve95UJz1ZD09Qqq8Kv8AT9mh0eIH6CWvBHApQ65PtD5Lc5VgQr
gmZlrBVw2BbjMGPzU+u/nF7QrgFdRTENhIygMGDWg1s4+HHBSup1smAREC7VYJE9bYK6+bs16CBI
MDRJRtrPeMUY6YvQUBwNQdCt3Xfd5zo5nDbxvi+aet7GBuMDMao+dBwXkkpgus4a4ogQFTHEBfzs
rVUkD0IoWubky+gMG0FjnV2Kg+m03J+xiy+bn8HsptxW0GoeY5z5EprCTOtFRzaSHNFbAuhBOJxl
c+yx7iGFspxG5bPK08thUdn/CrLxS/Tvs/C3m8zecEB1N8nDBLh+eQ5IjtO14YPcE9jJy/jf3YgZ
U3Thm5NB0eV0FIUGY85yjKGj2Zl0cN9o4FPtHzl7uJunvX4zmckOQTheqZUADVH1IgRVeGCeUe1f
DNgYD6L3kfsFJx6eufs2a9MyKErFS4d2DbAmS2EwNr2VF99PL4u3gczZg6kMQ0e/EoT6VrQHJpbY
PiWmbqc8FYh9QNxsH3PQmJ0WYQoZh1wfOTQNXHtQ7gmYu0M3sOgs/QfeSncBf2OSARQt+9c5zPlu
1Q0rCxu7lAf4hmSVCrflcjetNnClV1SMXrwrJsQgLBBKNfzX7TevYNyUYReNN6aYzSyKfFkzKUt8
yPW1Vh/VQdYunL6r/TDeGGG2bwWf+NoZCOOXJOhfabiPpEC7rr4xxcDy3CNB1jMIPqMbwiaKVzff
Ej3inC/vR5woWGysMKibEpDgdis+EJVDR3e/+ETBMDk+y32qyHZCKxqC9i+KIG8Ns21yOSIKtIu/
POOPc3WOH7JX87Yp9DiLAFT/wu9yTQuSo/+Be8EuKL5uqcngb1w0Qi3GSB/n75RxLnPXs8yej9nz
KNUHjhZ6z3iXI2zsMSBcNCRW4C2mJ6B0Dd6mM3IOqnz03fJSVI5HmjQCt+A7pIkKLRfBI63kmmp+
KFrZ1ZWaU2bdh8XNghj8zUpJaYweCYkKNq/ft3/tQrfAF/4R0eNdUNwYZKCjVHox6zD5Cop2yVrX
5rzJhAAjP5gwx3TreP0Xx8vGGoMhMuaB68xEsTHMP43F1ay4ZR9ZK0hjTtvhfS4GQGoNUzplhLNy
DuPHOlEOZJEX8KoU9mk77+uZTCgzGDKsol5FFRzwb67dp1eFYvhbJ1yNNEsjEasaw69y8kMvr2So
7/xPK0Il8a2RGkJnamsC5v+qQksB4b8DWBUZwNBqMFInNBOl1ujbE60HEzg7fS/hZYenfR0F/rdL
g2a5mY80uNoS8C5Df/Yyms/E6GnRWo5jnD6RVZHBC7z741DuAfHSRGzDHNyZPHI+1GlcV9luCohM
liCSwmr+Atd5thiUiJKlhyYDLihvZWE/8qjF2zkGIkwxa/p4CRMoPFZn2VrcSBKvsYATtarIwIOU
zOpQaUBzo3Fod3cYKBfGRXW+OChwcMtHvLBlMKIDW2cttzpeBafczdLlIMb1ITJWXrcZdd8TscS+
9aejWbZa8lwWmz3FG6+gFdLZBpgFoT/b2dBU4jj5+86aN+gHsue3AbVmuWmOao9+/4hc5cXiTRGu
ydGC8fWwa30lXb6GUfEPnmcveiW8MNd4tSF5eLdI7e0S61+K0eAcoJy9fv7ym3O6zSoFAwIosbak
t4Q6WM3IjjqfE3r7qAW+aRMPZ7LBvvOak9ymhQFJevNA/DlofMOdj5KtgJtd4FbH/iNPfbXGYAme
DJMJbxGml6OpwtKP4eNyUwamJxM3ctsI1AAEPAkX+ZH7Wrcf9q+W6W5vdjMEJ1pLxulvZNv3w/7V
FIMwmajPg1pgkVPfYpj5UtG+cD4abzEMsPRFGE5mKNOPRou4f3J/ec8a+RwYr6thACbq5QysH1jN
AoFc2g9cf5ePghW11rcG3WcqROioiuwEFdkWuk5cyPmPPPL1BzCYo4tTluoyDgdNtlUQsOuz1fmU
R6KU/NUdrlBZdTn7uw8/v03qTHYyELBPCijL/3q4guzcy8PVc+oqf2SR+2FIwJygQqn+3dO5li6Y
pEyfLf75YzL9ZO/R9dUYk6lEpaIM4YTX3TqLLpI6RDM0qNCnmlwRvfkUNdGllJlfT+/pPpq92qRb
vom/PAUNzgrlI6+cPaG+gkRMl3qnTfzHWfhqg0EXPRbKaAhxtP9NBvsffvlqjUEUySwTvcrxySZM
KOOQSif4ZYimnDQ7fMwveXvIAMvaSX01tLj+rr30qex0t4q0ylpHldNPvl9LRuvIv97I4EtVDk1T
CEj5lhvdF1dQoiUudEAtY7FLS3SGq8TjJbT/UZN5tcngzJQZclTmv9JnDenzSxn3I8kz11EYSCGT
3udNx7ww0rNnukq4FS2eoygMmoBgFFRc1FHWK2M6I8c1oARvXYNHMGI996ZwqV05cKIw2Uwyo0cy
D+EptA+OlmU2VXH+AnnWGDyZSQhhsOJXWeaPi0D74PzbUdhOGLVaQbuVFSZYwmlXQbJsugri5QPg
vH+evxpkYCXEGyJYk7E80n3vh0tx/cnBLd6KGCQxC6Ex4wwOIl3RSokxPq9ouQLHDO2TiF3e7Nd+
Hobo1gzIGiDQmQCPG3GJ6wpEC/pF9fgy6FM6kP0UobVnQ/nRId+W4ANBvrvSjV0myJtJXOVCRcsk
yd0eDOVgYvoBkQrDjTCI40GNT+fTHO9658YmE+yVlCf5KpHYnz9TjtrGhh4iEs35UYYu9J9zItB0
6dXau9QByDmMrUy8KoYY46o9GDWUfCMD/Htjr9hlCeKxuVZujG4ASa5GRpf0ZWmvsz7Y60CeFCgE
l2DN47gYPRreHfmbn8UAwlKJs2FM+Fk4rHqHsutHop+5lO8Y7xQUiCK7MfzM4yXezxXgU5YZcCiL
ptLbqEPjWtQ+kLSCMkkSf5MHEPeGswGZy1iBhqyi13eTOZaOmkbdeS1ULgTyQH6Jt72jnIMQMFH1
z5XSeKJZgchYAW+Nep12MrGbJj5AFeNOLac7uTOuurLLL1MRcqOldDmvil/O05MYJQ/jgvkQoX5U
ltaeQeoH4W5IOLcXoaIe66hToNlaiM5aaFLQJi3eb6T6E4mE73ohQtSknMEnY5YPZhYKdjiJiTMp
6BYt0q62lHlwC3CHWED661gsv+fSGORGFBRzeB0W3Zcqbo/FKn4ZBv2bNoU3utrIlraA0k6V1Ytq
hZCoQc7x3nPbDdNtPGdXoZheF+J0MTUatJLL+8Lor5suDZZIgHpGDIXqsSsD+HVoVyvy7jZODmtZ
Yxo/TqB6OZaaVeroDG6g6lE15AIKH4YVlQM3Vd7LSaCKBPoxGUxGaPp8m9cVXSRAwVPAFc6fXFG8
Us6lQxj0aJwh31flCBbMI6UBOe3Oz++srFOZaKA1oO2F9ku29xJP6YNSaDEqK5g9aHwSJBYuBnb2
FF8Zt/IX2sFb1Fbvk9ukt8zr9Ibn1nsp9PYHMKlYFk+DOQpJ4g+zbI9SCnHl+DBnxxksIGgHt4a4
c06vmULyqSUzkC2bdZWB5AfTTvp4zBEGlhQVN0OkXGdTeF+GCW+Ju1nSdo0MWBuJLK9ppBJwpl7n
geZNqC5B+mqZ7lY3PMs8ni/tYdTWHgPUmb4qelLjo/by9ZqASZS20w+F3f/xECjFaBN0H5CGw4AH
S7ttYo4wWvC+6E9dOLiKNH4zli4QIJ7sFF17f/q77foq2B0MXYP2jAy277cR0kdq2oUEH26dhIsl
Qm1DrdOLGULlUU8upV73zX49LuikNUf9MqdyxzMJtJL4ZgZNkqq4GrU5kI0EggyxLejxV0Wp/Ezp
As4P3T0oNz+UCeVOLnptqpLymU47O6suIfhq92dUaUa7LO/ANhtZmo+B8TPhXjyA0DN9WjmPKnto
st0r5pa4mrGgtDXyg0YI7Uw0z6Oqu0/VnFNf3PO0rRkmo9NIrYKjFMwsQzzZba44SVg5ExBeClP3
9K7uZ/8mhHkh7vnMQvn28y/GPMV6g1RrOdJjd6TzicAIP/xO9Q8FR749bXC/YPNqkL1u1HTsACMw
MSS5MCNoF0/Fob9H+dDJjnAxNwoMX7qY7uen7I6vX0d3jkUpsjHOODupjBGq7+C0A8mCpUi5nXc8
Bsh9H/m9oQrrplOlvzDa6y04c0GRGmGeSOc+e+x+uNeT7T3roxwXUdOI4fN4aYM8AlIUOWT/SGW1
EK68+UARei893ppkEDcaUR0Fxzx9Qvq7hml5bzO3FhnMLfC95jUvMTBo54FwyC6Xr5KVOrpiIac4
w5/alWtE/XIeH01nOJrnzTchaL7JiH7/tOPuH3C/Mwn2SVBdQfiJoW8cN2Q9n4ruZqjz6zwDt6cg
pPaiFLwqB/VF1ldf144hg7eRKXVZX5ULaK7VmzZQQH0O7XO0pZbHyOH57H668Lo2xmdJsoRNIpSJ
32RA0eiuGypwdk9WrhEbfMzoLRat07u5e8Xbro6B0kpW1DUf8hJUcOpRcSq//lQeQNqH/vTsvnQT
cMaINzyNJuoup7aUAVaxJlIFdXrDEzQJMu962Nmr3l90GvHBlpFa4Zq6RgWQDcOa5z+7FaTtiqmv
b0qMZSbVCSrvLw+w/w8VpK0tJv8jmEtp1Kn/1bcNDcIztXcMuwoqZ9Bwc+a9T/EciMn+qhzN46aJ
UYN+BOcPpmxLb8hAbq7/M3eipa/fOd6zh+Pb9TFIhAnEudBL5GKyrx+lczosQi/NVQDSKFyb+RHC
/XoMEoHXTg8rOuqDxtE6eGkblUanCghYo3hto5zlse+LgmCkitFJoZeOxUEUntI6c07v4GlgBTfz
W2ecFTPX1zaFCPYo3EEnXrbyMvsRFmJknzb0Hxv3+y7EsuykkFcU1A5DIbTv4M/cfn9Rr6aYReWh
oGqFjJE3jL75swJVUXksFbtR6r/yPzBVqJpk0BseY0lYarlZazw042yfsmMfyDOUqwUbOn0GUJqI
11TNtPp0ei933WJjlYHpkQi1FAsNhiOQ4SLIQJN22sBuGG8MMKBshnmuQ/+XeElxCMenwjxECbTe
CMgPC/Nh1v9cvBhXHXrTwd0D46SYzH7rhpBnTcNWBJHKUsS3EBc9E0ZyDl5ydzXMY6MqB9BMBKB5
BjsvOIeVRD0IQv/19KJ3d3XzGxislCMC5qI5Dr0ojG5IV56J+cNpC/sxsDHBwGORYO5iXNGM9RcN
JNQJ3p1xG1sMNDZKu+athmMGowKrJ7rSIRYgBKr4qifHFn+obTcv2thjgDGboeMVhzNq+Vp3l5Xi
nR53V20r+HkISsl15oTe3t1o4zEsNCZ9G4N3HS7aksKSpvwglIMFxYS+GNzTX20XTV4XxkKk0OvL
GGojlJHDSyNcrTKN7T7/dtrIbmOHKes6mHqQOUNT+20EVBimzSICyj4ZxaLicvpKx6AzOwryR0ii
38pWe9H9VWaJqFV0DR2A70T9+kJFVt12JZjBDGt1Oks6qMHi6aD85RWcd4NrY4rxxjJZ1Rr9+2AW
Gc0nVZ6+R0bCOcp2nwPBOmOixAd9gXdMgHi4jdDNaRqeIoPpzPASiJI31pK6HSQKlQajVC2k3WOV
Y3fXEzdmGdyoJTWVSUTAj1H3kquQ7NpsxOta7DML3EiPf+MnG2sMhAy46RlFa8aofoR+Y9iR6VBB
sRnPIZVqlybWiEsPWFxjn2N5F1A2lplPuFS1CdGMEY0+KMx3t2hucFVcueJDa4tcgfn9e8HGGgMn
SdaHDQgWMLYO+RdcsqpjJWI2DSKb2ZO63rTTYHXRuZR9TpYLhdwV2qOwXMyQkT29apnzddm0ZU2F
VOrEESc86ZWDOElPiZKmOOdbB3rbl73ejX4piiBV7jC5lIdScjRSERx/tYKySThRNbT2vMBwX5bk
gVxmZ4vZ+cqwBmD/d2QjvcWI6vVaQPM2XduLJsnPs37kuOjufed1M1nywaQ0iZ5WSFO6Jv0mzvmF
ObSBJsZuk48HIW7uoR/+TRNCzom6X5rd2KUutbnqTCPam2sdIE2ZDuZghcJvEkxo+ftI19buAbQx
xiBoDO1SSOugKmHMnqb11ih+FYbEMwkolE0OQw3PFoW7zcKEJGyIPCEKW3P1pXoanKkNf7ZJSuxa
lL5EFbdpZPcU2qyO/v3GYlbXWq8LIMqg879Ue82A2Cme5iVbhAoaLjq47AjeaefnBaHBQFuyoL4h
g6fNW1Bi+ZxdglbxcrkYz2YTgsaDA03Q+la0Ylfi1Fe5jsOgXKvNwih0IB4YjsRPNqQVIMjhMsjy
ooMBNmnRxGlNAWzLMfS1w3gYPOPY+7xuBx6SMIgWTgJEoToZvOUkvqim/rEaACiQoLDHPH08/eXo
T36X/L16C0s+r84rztcqARFObBx0DW+oiipbU7f6eilCewwl8i6TD6eNcvaRZZqX+rietQkH4SyD
zq4ZfJKFiq0JMpruZMjCKPH4rYj6J6HrZfu0aU50PIvdbaKjgwJLV1WoD4p1ZdfJaHc1qKrRenTa
zP62EoLEUqJq4sx1rwXDSBq3EfEikC3a/VrdS3VtV2Puy+ooWtpQnAmdygkGiiXvv+WrUQZEw0Ff
MoXWi6REtdLix6rwwpz+7FMWGORswVJj9CVoN1qvDMrCK9zUI+cfJaThrYfBzkmYTHHS0TSdNwEV
R1odgVgQR/ISO62uTX+94L/Z7d+8zNdNZOATj2trCCnHl06jl6mHl5Esfg3sP8Dr1RaDmpM4zRFY
zrHAIDnIyU9alZquabtKVd2ANk36X78fg5ZCkimpiCT0mablLZ0IH8a4W8nAZV+B/6qdf42r/Fkh
h2uLxcx2WJNwxTlAPRMrK9B//WGqJI5jslfKGew+ZURJWtvucynhSZ476UMD6USgsVfJaJhEWSth
gR7iI/RpwDOjWuYNSKesQbCHb7x6LG8Dn311A4x1uarNAvHu54P03543w/9IA+HuCzLGlP5Fx+eX
qo0tQxjFvpcAI2jeoV3zVWSFbnfsnTaoIOeM8H4UfFqgTRbP9MMzfr2URtap/WWgBZdrdDDNmMqt
k4c8yx3TOOZFbFVy7Jw+CPZf3TZrZfBkXtdqwTwpqivb7j7l4hdnEJ8Ofv9wfd1cBlQkQVIHUHnj
6NHRCSXK1WAthonSjjR8hSjylbbq52osXuUKRO85i+WcDywvBIZJyiWsIkqhqeaWCdHhEcXN+nIK
1AMvS9o/yV/XyaDLTCo5rxrU18cKHLkLRiJnTLukvfRwelE8OwyyVMoCxlwNzeUFER5AEAoZzMo3
o5WTE/EOA5b4oUv0tJsaBIV5kI/TJaUh6Y8vLEEf6OHdv5f83r3nEN2EYCNoShS2CPfOXVt0napo
0aSqg83sFC6Ijm0J7DbHbP6AqNMz/cKJ4HvmM9zYBo34iu5TXPYEtAyfF5cowLgFeC31oJRd4nSe
4SsuRkJBBScfxE/pWQtiGy4hJM2GTv0KJpepsrkxhhGDQpSCUobYU3lHBc/iy/RQ+sqX007EgwGW
IUJfoHg0RQD0+Jy2xKLJN/cgQnb+Yeowjts+P5RvNjlUi3rRZ9BtYBDMztp/un60Oul/hbfnqsjG
TNHnopiLz13uoyNgcvN383JroXn5AwkaB7plJocx67zMIRJX+eoFPTA6P9IciA3r/7SuDGorxErQ
o08QVRLO1WG/8voK5TKDOHLd12Ea4xvqD51b9xB0k6wKYnIPma1TomBvBa07f5KPA6rP8h+bLRaE
OBRIB2CQIUr2ypT4sYdEnqOy3TZlEkHDygSEkycwLg036R1l5NavhtFKD6mL3kPOtnKSKba1fypz
cSmWBIkHpNWWKvKhuvo/nktsi40AtUizT+Glz1v4QgeDt1jRy0E2yX2353go29C/tGmqthElr1gP
ikd+5J8piwoGzDDr7oy23H0WHcw+8mODc/Q/69VvPCWq5qqpEhEMBf4YSGftYQGdrnjG62vkHVUK
xZ6NncbIFLPuEYIp7i25R77IX5RLvLjZuhcf88o7jZ08B2ESGlRE46RJwLo4jA+075yyEp+2wPtg
DKQkFanbqI0qiP1+ruqbIhUDUEocurTkGKIIceLMURgEwUNp0XcLuskwPJbYXZJ9kuZKO0Dku7NK
jUxO3YIdfk7/WGyFvpq+IpfC5DAGmSI5qlEjT0Nfjg2rI8c85JK27JyoKHXIMhFVU5ZBN/7WLVpQ
R4J57LkWt3oRanGGW5y/FHEjLmHAnhNurbH19qHqyrWBFJmn5y7Ijm/mQ1sdDdv0Kwcl8g/gMGd5
bG08BV2Akq4wuDODxO2Peb5DMq4Cgof/Y+26luvGleAXsYokCIZXMJwgK9uy5BfWOixzzvz625C9
1jHEPbC1t7bKD94qzwGICRj0dOsUJZpGoA1Nft3MZURTrprgY+oREzNuem0A50h85UYGHdlKa79Y
Eu5CvQJEZ6/hs3X+qByhN4TC5EvVQUcQjQgN9HHuvTSCbOS0X2wKESTU+nLEpMFbuiwbhRBM8Wlw
iE5BK1Q4leqoU6MeWhRC4eKVEfTasn4/E+mVXWJHbAqYcRnXE2cAAcKjA67SW666nfmUuenkDZ6W
4+ZeXSsHmWrTRiF/ujyxU2DE00qbBssjI72yybijWnVpOfMuVYvjkMqIvv/lXP7cTrFPoNEknZwC
msROnkc+IPy1V8alP1D9q56BgNzSdl2JtmoW7kCyKuMX3Qigv6xW8Iqi67o4tGzgDpfhK2YGZtZD
MlEfbNWldvXFgoQxQ0f29nx+2CqKfjEruAi4240yyZ9dn8+ng+6TnZJjS12SL+O1879ssuAe/TzN
StODKsHBzdadHviUV+hZvlLjGYcDhWQOuZEBf1mgkGNjI9QqqmCaGYj1hyRbXLOhx0kpj3Zf30s2
cyOf/2JLyLajCcWvOOFvfd+HcRHcEHFy1gyY2sLAEqSIpMO4MptC4jWqBEhkqNk+x268sO75BOn0
TLZVQHDwN5hiN7PFS9jRhLAz1qXuJBYeVuJRfbDH9rC0pue0+n1O25uqTz472eDrThZkXd/6Sl89
NYUhDUrbcfbnQRKbCtHQ10TPMer5f8HSnX5WsaNQGmQauhTkMHPb/YXEdROp0x5DYhIsiiQCiM0D
JOGhBOtsvBvyUfGVFYhECzNmDsRUvJGMpmdG2eAiE5T++XMrcRGRVJIkiAJZz3EG4xxkFm4PKYaQ
SY6HHKlmncT/xW5BQ/Vl6SoginlvItk3OxPSf4YX3i8e5jr2oeOeX9t2MfVyWsVuQVSoCQHpjg1e
Y5CYzB7XHGxwP1JKvwrAAimzJ/FHsW2w6DlRAZFCo+UaKq7OIxdVzXbJu3rybGYE6j53s4+SNcp8
QYg704hxyKJCDOCYugUNtu8hfLr+794vtgqMcJhT28F+/lMrQpMT72Sc2k/+jiRzCSHUQEWo6hIH
npfp9dEuP7YRUvFNG03MqvJLq1Ik12nJxxNbBLHh0GZATyKg5nWZfmxL6X1dZoF/ypMLZt9nduoY
UQh6f3TmmDp4EfgajARvIJyXxd7HR638Y00aHS+1Lz4gNgm62cDI6wS+uO8kNDxD/D+TvNgmAIav
nuwE5/GtLwOyMkbsD6CqiOqieJ5trQ+YD75ILrvAYJif8ttd6M5P5z1O9hWFKmas4zYt2yIEP8rt
Gn3ISCYLIxKXJkLZ0kIgGlPBnNdjxyV91v0/aoa/4dKSmCyKDfZORM2ihq0k/8YnzlEGBoof599M
ND7ao7yP9Bx0z1SBYrfAavM8H1pkgSh/blETb95TJINxv14RvK0s1+sRgklu8ph5w167Dt0CsTr0
q/3577j1NviLZwgBBoTl+thylitOV9QOrNklO7PxRl/z1X3T7M6bkxwbQ6AXWfq2Hae1TDFDHn3s
lfDKrCyZJoos4YnCg0WjKWiJPCcDe7ca77hOgf3cjV+Md3IZccnl0ODV4klAi5Z6je3MRK1Cvilx
zZbyac5kekUyI/wEnxiprXUY2hIbZ1YP1hSAZ9jNZplqnXTn+Oc7sZKQKrENiujPqXkdPN1M844P
moWsd9tdP8oOH//cr7wATSXHJIQCsCuk7dlR+6WoGiXQFK+tPhj1wrL+oR7fJ4CxZmF/uSajl5uL
JLbwf/acWZ50T5YZWYWiYJoNb/wxda34E0l8Unyt1MaVswNuJvCTJQr+lSpoh7Qr0h3nrMNb3Ifv
lGRgfdUwXEv9Zgl42nszHRm4PX/ur4gAs0vSalSDJ/wQfcm/ZEeuN5qWEA1768vbLxaF7N5MraIt
HbZ2huinhUCmqa3LX2/siwSlZlL0km/5/O585mO+Qn1NNm3DBLH7B+AgfFhbv/MxTgzuNRekrW7b
o0ET/A7UYDt6nmyw4JaO0/f1pGvgmFyap9KwDmHVgN4hKno2RTRoSOzFs/oeKgtulE+gFbHvzwfU
bZc9+QWCy+pt26pjhMqG9+tj+8gF6a0PnETbUL1yhxnG/2hQyPxNMmJQh/dL3kRctnnVPlmeUAVE
Zg0sgAOe5PlRCww/Oq67JZgx18fBw7KJp81r4IkxIRzZa9r0CSAdu7ABe8loxCwcYSukLLRktqQf
TghCM2YhnbUHQOwt+7iZPk5WJkShcQYxYVyOADqE2sXS6sdmVCqWhrrkdGzBf079X+RYJ9NMnXHB
/FSWM1Dwzl4U4WkMs+8q0y4Uv0c9NReeWrHqfeEpnno3fvuNdv5m7fiyXJF73VbVvptNOAWHFuqg
hIuONYSDiJ8EMuF0WQgQudcRXqu+jqrv8mh/iruTZC6RDcRabLtpRvTXHOMuXSaWLr3nhPcZUDIt
2IrOu7okdYnk62NlL33qoOsdFyMrsq9KXHnK8FcIodQJow5lK7l7SrdSCC1qTkFjMHE9lnf27teS
X9o15JH5TNpwhMBiKKuS9i1/YrpcgD79wcz2B9gtmcM7QnSBZGjRKvxqzft1/12Dkd94T1xACC+a
0itQd3rjsdws60+MCeGlLe2+oZynOktDFtpc+yg4fxb5v/D6c6FM1DEcqr5SOsbcMJf1xjRv1AZN
eSzSG2rnTKUfu+I6oxErpIC3Z/azcyaFE1KZmNNTTCXeKeMM7qQGnFqWFdTxVxXFLKNqkbIyWa7m
MPmYZBDrUptrNan2MUpz6hS3qmLfJ/ayd8z5OnTASWHlF63RBlZdr2x2rNRtwnTfden7enU+G9lM
2FjXH6NlerLTAnjy+YuhF1/jsRugsYZgWYZf1zBh8WR9LVTCoKCx7/vFc4beC5cUDaJ+v5Sm368t
S4zW7cN8ZG2+HkpaBUncXeiUHsMWxfQ8W+6wpp5djEFf1SUrtOZqrkeX0r/sFK8tUl2Af/Hsl88n
nP2UpGFPGhRpf04C/C9+9mJLOPnA8VTzwiks/+nP/RGf5PYV5sWacPQNpyaJGsOreRrvb1CgXHHO
GrnIx3YK/2mICldnZSiaNepBA0BUwAisSw0xPzR3591su40E7o8ffkaF+j0BdmEO05PGFTAgik+f
Ia3x8huImu2a68WgcHvW8mle+hjL6qorE0qtNWFox7Ahvz6/Mtn2CZV63mVRk3DSYhVze0PJyjpj
utV6561sDUsh7L4sRyjHk2SulzrPXxioQR6OSbRA25vTbbabgnhfjL8BepYtT0idpGtNqxpAjwyx
eZfgaNSsciRMVDLPokJE7Gq10BcVeziCQtj+Bo2gg/INj3uHIhhWOVXrdrHzspdC0MhjMyqaFrW/
mUyY54PwyxLegWPM72ayH0y1Y42pvovN8AbPU56hNl7sVBfJbLMhRX0yFPtx/Lok4Y3kG2+XDi+/
SwgwbR7Weo92Ib9xcjLlvHSfp28tdwpWv6wxCSt7NZZthRBl6FwPOiFqsYtmtFxLlaVKs4+6p7gD
ehaV/H9boUgMOlvEWkK8xaNUeRu303ap+XNLRd454pRDZg04WaD9ZCXwlsNTmj+NdECSJIyCh/T8
CiXuYgpRpwhbZ051LDApb7LiSoM+83h33oTMW0wh4tSjncQG8F7PnFy4nwc9eqvuALndHiekjPbn
7W3XYA4kw3UbZIHPkf2kqTVYBbg4OU0MRQGQjw96JDv327eqFwtCbGtsO17bpkkxfQq0Kt5u5o/U
V4PSL3epRE/iXwqGF1tCPJtzM6Y5xYHgaZW8O1Fxk8KxZBsnRDVSNqpegowhSKZIYbNJg6GLZDDE
f0msLwsSglkdTyCOITgN6q3qqn5tXke+SV3qA9QWROmT/CF2u2R+sSiEqcRpiqXNUJkgMv6dOH63
lK5mP64r6BKjkmXzcGnMskAl20whUNkYUcRovBEGNTj1xgIKxWiFnT/osq0UgQ+WnVcmpKX/UTw4
waX/rlT3dpHycytF/AOGnao8mghIOJ9HFTXWxsxWO5emT/PectVA94BydtvycySHpku29BUqIge9
fTkj3VDGmxmg1Qzxgj9gABtkl9rlwiLPHh4ke8wD4OvLz8uKheA1kSUHuwb2+J+hfdObj787tC/9
okJkGVc7UvsUNOlvzTdSi0J8WReVlj2/HnOgUgHiMMxshABwr+kBJE7QDPiPjiGiIorV6XPgPpyA
zKWbNJRltSQBSNckhBig52oFpCCcmp3Pa/yYQyGXv0/NLjslQogpytS01BjV7j9XrT+BQshygjgs
UWZhZi3lj6vW/zUniDAI1JVt3BE+Q9gny76vQPk+9d0bm1A/vUycj6jrfrXnGef++7X4j7GHkjgm
wiCU2tTMSV/AYnTEm3ri118WRBQnZMAEeYYXgzfZW8yD/L1b9u1EQMScT6FWD88n5U9VgLZhrCCk
+FEJiVAI3QKLcZn+OCff24jkqAF6KBtv+ZcS78WSEEV6OwMEb1iLnd52PbONaXG1Ut2t9eTma3U/
du3RmYxjB3YVZk3WO2BQHtukbA6SaL19I3n5HUIJQydAysMKtFs5uUN/x8Nsu6/4GbkDS7C7/M73
lHi+iJjIHE6BOCOc6bv6YPgYBmUtShnOtyh/l9mu1l+WJ4SZBsmvj0a4iVVHrjrfriasxbJNlJS3
4iDF4jSr3lfPZcX/gZsQXYKfCxJhEJm2xEWXEM4mpgYNuDhCnamV9HhKViQCISD5M9OBX+O+F9Fc
5fH70Km8OyVLPiIKYmzCugi5UuvbEFbPRd6ZAsUQCpQIk4m9PqNRpey51FfprQe8+xq7aI+n9Tzg
E+aOfWUCcJhSVnn/PaQZQtEyW1raz93P4P2PCNDvCDNLd1cINNEyl0nCRb5e7255xFikdz6gSPKE
IcSTvE7bIS3RbSdLc1zU2qN655dF5peQADpvSpYZDKFqia0+t3Dx+j9Rgv7idkIcUWylgbQgvliW
f4OAMTOIxsZ8cs+vSFKvG8IVCPpCFimrEjf+smKIwZN2d97AFsfd6TrEVnCP+e45L5BMjZ29MID9
9tAcOdCrFRMEKV7G64bJhgj41pxxN7Ev3K8JiH1sRKy0v5yWR9u6Kozbvmm9yv5UKI+SBUryGeXZ
56SXMZKhskOC4w4Zvc63j/Zf3z2agrYyWNFcly2PSj6aKC0JQsKuNWyMVOd1fNFiLJEp9tc4bq9r
B+yVhrV4WhNXjM7jNT7wA5mmmGnddJmN1B+M0dX0KahL85ibagbivXCn6qlrOlnJ5ibtWF1ZpZ9Z
2YfGUFQPLVQIuJgry7rlSFbrwakIAKnDdFmTkBXm8CmG4Pv7Qkn3WtfEzJnyd2j4XQwoIawOPc4c
PXrmdAQqZxn1MH6ef4uG9G9i9z1ryTJ4SQ76uDlOr3Mrb3ZRRI9r3JlsjMiVNdKLFmziu//4zYRw
2FiKMhcLnMuEhDa0F63rf14OCJ78b34jAG8/vfzMolQIitkK7YlRQdXToPhKh1uFPobdg0VvleSb
Tb+EecSgUiNZpqQWEXvgGYl+XHk4XjKfA41FvuWDFl2P/CVoWXgRH/sUrWpJSJbVmqIMFsB/Rdzi
PR5AH5TpgMUFjj90/vOdfGelUtpp2UKFYJm0ZWsWHYJMS1MUr7ZPNdXrtFIS/2VmhGipDUm3Lj2a
/MRubvMMcjSVYvtrSSVkfbIUKva0aacsUBrC+RR6DD90MuU3fknIFHvaVadXdNQwJYSJoCCxMWOP
3raFRDrXD8Zy5xQSkLtkJ8WetmaPGA/P0ScChP9YtdGuC9sdeIb+Y50s9rWjus/BJo/K61VrVlqH
SD+aEFTMLtai2ETaId1xahNW9yCQ7y/S6EsPVldlCoYyyOiDUdmuWTIttiS5fKsQopZDdUMFOa4m
4m3S3rY005ztoOETpjUEHlLH3EOBq2WUNInE2tYXPLUmrDZxIIPYtyY4CIv1y0KtG5vke6fWZI38
rcvbqR3+O07SaxzXTtwWNneFP1d/5w4sVg4ULxKmqloQvxLdoDcISIMAWgiIAQ7ODPDIJZ5v9WV9
zK22Y4vq3NsDnhP1+ul8qOaF4znDQhFhlZmelNS0giI7aHPMTHPyZrU7REriZlQ69rRVs5yuk///
k01dnbxejASbOmKe5S/V79zUc1zL/pgd9IBTJMXh/vwC+XF4vUCTYGvBcu2I/TCj7u0ijMA4YE8f
pgQUnBDqOG9hewt/WhDbYK1SF+oca/lOMzqWWjs1NDANnLJI/aITGXXzlq+ZRFMhz6YaBH716wam
jqambYVZdaO4HyGppatGEJPIneZV4mdbG2cSbJnDWbZVkaPSDNU1nJtMCVC86U12GVEieb+SWRDO
HmYJaZ+liP2p/dc6TGyJFv/8p9mKFadrEI5bhAZMvPZ4tSqy+L01OzfOkL/Xkub+vJkt7z01I4Sk
KraTilorRFKM4tIcclc3oPmVxI9WhYcIpX9SnD6IB+lb41byPLUrhCjD7AkpUoTCzteCghORHFK8
WZk3NZ+Vxmt/YIHdOvOyDhKkvgolE8nRl31B4TQmsbPGfQt3rrIK+oTpcJ2XqQSTsn3iLYdQk+I0
izdFzIwQJVcALstssk86Rps0Q5hKL1TSSEZrtzwZjvWPKfHKWHa0HADtAX6NpnsFrK9j9Y3kFrPq
mM3L+KbNe7EmoIh0c6nstu8h1t1OtwqJb6cMcnDnT+a2A7zYEFxMC0NwcZPRCtI69aw494s8vVNC
/fN5M5t1t8l5OjSTM3Y8zx+cxHVKUmr2I2eGwrfZaSBaDwGd+30Jhc2Dd2JPqLvLbli6wcqtYMyX
AVe/NHJT3PglX2izsjINqJVY1IEUpi04mNamULAihF/X3oZ/3fToE4OCQ3VFGC7EiuygsNTHGDFx
LNN9NMYlC8P8a7VAhtyGUKTk6/EwKObI02Vyvzj5eqtJYtUpDY4En55JvXBnt7119DK889VHdb8O
krJjM2KerFP4flnkhJbSI3DwXiTHBU2BEbQ7GRPVZuw4McN/xsnCwtjM04GMoL3KiuaYJODFqVMV
cx9peZFk651kH7fu2if7KOL6Z4JWhWqBPN5u+tztLftBjbSbwaYfRtvGFaqtKtZrucKgdxe5kRl6
53/AZvx6We4rRH+/TKOuW3jhiOmhdPS9DvRTZACDayALOCCJO29v2wt/uoeI6o+rPCycBl9x6v6y
1hICEpPkaEo+oHi1aNs4zYoY8UvNlg9OZ6YeoYZH+/lLW6iH86vZ5AE6/Xx8uSenJY3a3pgUhP/I
XN5DgeljWCmN26l0ZjNNHtc0w+er6XGY6F2a415ll3SHHT+0lflg4UrCSJfOvuRXbb1PnP4qIQb1
Vg+1ULv9nuRNgOjGj7i9Ag8T31LZnWfzAFGw9zoUhEuOCOHIkIDqscntoLah0EzS0mCZ1l/rNQmg
5HrXqg3xMLvmuCEkJHQaXwxIz2zuzZhFeXg/jkrG0N66mYsUqgmNIhu8p5txg1JNo1TXOJb+109U
JGCMrkA+DO7D0eORI/S0iAFN3F1VzadYt9iigR0blwt6k2nBEKwgMfM6z9mZ++RevdMvBx8y1a5x
EXnkSTvEH9S7+Fv1ufbWL+2HKHDeq5+s0lXrnTax9Rpka8sdoa5TsvyQX3b7ap8enJsc/3LuybSq
tpMoBYW4BgIB3AKFMAySVTpnFV6ieNcso3igyXZgsO39xeNEoBXZS46Wjt16FfdNzbEtg6vpiKQX
TtNp+ppjAuhNwxab0cKkBnQKDaj2iL48GmPedxQSCcbt7Gmeg+FVvL9yWemm93N/2dODIinoNk1a
0F2gxFENyHQJx0UdidNCiTtIQXvVhk+Zo0hC4PZHezEh3v4SUmNidwBoX780jg7XDZwrXGmrg/57
uoHPGJhXH82iFsCL4C82xAmZPm2btbGQrONZwSR6PKH3uHyKYnIkWrYrKwOFvgayHaD0rMZTGueq
WudPBT4Ko6WKQfrRTtmSO5cgy/er2rgIZ9sdnNQHafKNbgyzF0/VJcS3+iCpQKHhRFKxjM2QdrIE
Ifs7NFX6oQDFPD93f8aLvhnRLAchjRBbtUVd8dhxoM45oXOaQ7t8KuDxXfxRXdDpwLvWbbMWH8/7
1GbBbevgWiOaBtUtXmqd5BASWR3iJ0iZteY2K5td3ASFaXrnjWibZeKJFSFThZEdoqKo0l3xd/QX
Bx/rvsbKmPUYU9lF0Nlmeg5udlYFw978NEnpSTYDx4l9IScBEWl0GcEA81tER7ZdDJ0bTcN+GkSE
UUxd0eiRBhfjvdSXibeWmXvlbbSKJqp9m2i2pkGQ/tcvqMyTpsf8We1NQXHrvKDjZyLo67Zli+R8
Rl/CESZcnJaduWuXi/rLHKwewQUq2zWRh2lo5QoC4zvJAdr6gCdmn9FBJ8dUyVGrKkUaItX0B6ik
j3tyOUMqFzQeHqzKMFxb5xVXQzAYqBSQjud71om5eVYjJ84wxqupf5fTlVVd6lqN8ZUPHZ5mTdl8
zjPYUwyRlk5sguaV5ZhiywATLGSNIjSkK0P5Vo3lvhjaT1a61igLppsm7ED3Yml/x5hjZnHau7SP
dgpZl6uqJxdZ0/lRCWqRPouhUgUxRZ3czcoM8Ht90G0IbNmNZGZkq6o5+b1i34GYJSSbh8yGoPyY
3IIyDEAoo77povpdZlmPahvhHVU1L8PYkUWSrQx5alpoQliADXUrCa2AS5Utvu47HyOwH6C2ZSBi
TYFalykKb16qT03ys3lyGFLdWOKoR/DgJDJ4A2V29sC7wLNLzQvdi49q9HT+uG/dIiwd/6n8Eg8e
gV8t2koxOTnPNxMaOZF5QycI7aYBcb6dt7OVbE7tCHlNG8ehMwpO1KsnQZli1KbomDNjuMmiLOpl
1TqPRK+P+cuyhOom1dS+WHLExcoffKMLiNfs9EPvV2DBcVVw+snaff/y6X5aFEHlzUqaKEmfKfo5
QPH/whB1sqHifcQis2aoBuRa8CYP3uNUuTCd8RLwzOuury/0Pn7Xr2bgWIXfhhrIs9M1WEh4M3Qy
Ao1tN3lZuHBmLU0dgIpBWk8wEbdAzaGWMhVKvqZIr2fGqQGxH3TDl1trurCP6yH37AOaMDNYIYEo
+g19ms3k8+IXIsten9Ix0yPOJI8LR+eSz9GH9Dr2MDdrMJuZYKGz53dSwJ3ES8RbRztNQ7pwVPnE
QZj1NQgrfMXNzD2kJ90sAoH9wNRP5INcvmzzhm+BWE81MRxtErGft1SU2KD6tIOM9cHJ0FbPuPDl
82CEXGpl8+ycGBV6ehPGBOyCs6EvjsoGA2x/2ZfzcWezQrKIAXZfKJkZlgjMyfVhVgnnp+L8Jifp
HHQuQJpq1JXY20xYJ/b4kk9CeDRFoMFd+L3K3OOpHnNORe5zeHTPuM4eyf13OVN2C2dqzd2vEuub
nkJwf4AQK8psMSpUUKcalgysBFl6/wLkrcZ7E6f2zUBejPP9tCi4v66Neq0MgJUQ8zD4DsOdBTod
unkgR/s3xn2fE9KryH5ij+/Ayf5OFdr2WoEjMxw5btP4kD/yshCNPcwZoyXAu6VTDwL90D+/t5sf
1tBUzbBNC38IKcUaNOhrKhw/E+afjdY6FmF3TEv7KWonv9csEPXYfzsLdEvO290EOFovhsXWaast
aq6Mb4O+b10/QSiOlquNJepiANKaqs7DEWDK7zjR/4xJxdOzo1m4DVqqCAlMZzS581INObkU/5T5
F22vuJ1HrN/U9tyKNqcGhaMaDmOzaAZHJHW6n44Pairz/s3y2rE1illaQiHmLhySrpgBiyCKEljX
oNE/dPvlWF0NYOXTbjO3ahgv5TRoCOd+/0HhaPc3wa44mz949m08v4hxvCyGgWQ6Bugs51O13hDj
WI63508kwCtb5dXJMRHitkGJnioKig8HEMMubx+1VUu8foyAKjQjcgl5ctbTLOgc/V2oF76xpG4B
5drIea87ObOXp3Vcgn5VvGwY9mnXuO0yuHphudD+xmQhdVXnW9FfFpnh6fl1U1ynTuICjO5rlemO
FpCIY3HZF08GcBgkTr01fFTDd+kKvbDGcVUAKuMe5JUlj0QxIADjt7BugRFJmBWpDJwLzDApm1Rn
308LuDjCXWgou6j+awznQKfJFRneG1HnVXrB8qZ+sOeMtSAEm1Cq0jC5NLKVqc3XqH4/5zXTnYkR
LpicvhucltVO6OYm3parmqmk2k12eOwB/4Fq22Vq5V/CCpRmCf7e0vbZmgANcTuv2kGrHsrsLi/u
VxM1eKPsxrnxy1B3swI3jtFgyax50frNWEd3HNNjUaL4oZ+7LPbX9ckC8nPVr9exP2gNZKoTGvTZ
wMJ5cp2ivXQoMo6dQtFo+Oykn8z2wwQFCyXJQRSysrVo95meBcNEAsxGsm7oXPRbWQMmhXJG/wR9
7zCa3QyC9k467FJEWHP4bGXtAUNpoJVPj076oIHsao6MvaIoPhhE/FxdXSObvFCp0DbWXDCbMOiq
7XMnYfZaulOduGH3lzoBfTnXLNM/9WNybVcTKh79Q9FHLO4jd857prZXa2rdzu11b1TMaofbCGTE
ce82tPVLa7gw487N029g09jz3VPze7PImVVkXoLHEIDY2GoCaTk3btIWrKIJA8HHx6nXd04bMXNa
hgeMozRev0ShVxjlpd5W72dT/WSq41Ns4kZUNAq4NRU4Vm+tn0hk94E2a18XZb0adOUmMyrIqYSK
2wzrHWSVnsAnfIGt3FsNVLZREsdKhBXqbM3rC1pa74oI/M2Q9qj70I3DxxEkK0aWXVX1FBSp7iLq
B0qR7/XUPkQWoKEq9TJ7cfvoOsG/YuA5PEU1P9ruqiYtc5bFX/r60jTX9zP9TJ3IhrJonbpaKMP2
b1bGJ74v3BgxrZQrJMNoG1joH50YDt6Ng5crztX5KPMvee8lFwlXxrSe0tReULn9eSt0ExF/mveE
uA3kXJ0SA13D8HKMPU63obj1nl5y7aZ4H378jYGXzVRLNYJXR6RbaIf+WsgMRq11lQKZizdJN23e
80+sCWWp5SRLgoYG38z6MFV+naHIX71pxwe9CmiognmCJvt2J0PGbxfgJ5b5eTop2PIGAWaO0NNI
D/1BgeRFABk3L159vGq7UYBp1vPnRrZSITe15lhprQpm4XkkR3P+gFTtZtMu699WmJ2sTPCENV5Q
jA7xP0DW7+NRnMb7N04Lr01elb0UCFI8PnKaC+GAEjCGKGX+jD7+c/KvTRd/MSY+3OiG1SVDw4eb
VcyIZ98UerEms6yulSxJHF5VaTKto4klvWX4d7Mys07WJBR/VqzZBeedDAw8RpmQvYOk4TSxIYiQ
m6EwYYI9vPJwIr2euhhKdNPcT6SA5K0S9PRXCE5PtVjtGj55Y0MGpi4xXJm+rVtyslLB1SO8wffQ
3uMr5fP+P+gNuJwgcdXelZecz82QV4cTVTyxgb800UX81cWREdQECjcJmiUTxEhy1t1ZH5WryC8w
e1MG6b359MVgEKV7HO/4OErKxkvFhOSNdTjv+8/3k1e/BPcWVG+UaI4qBBsLTaKs70bcBsEVmxzQ
IfLap9bD2zfwtI0be+HkKiCwRVHC5p31rWu8fHEtqEnK50u4S776LQ5Y0QwDqUUV3y/i0dHGUgNw
OcqPef7opFBBazUWTu/nkuAvC3du1eD8Bjyzmr82CkgW4IA2JSIjsrNM+mRwFbExNQeP1vqVHVa3
iW1H3moWCSuN3lsUkrIkKfeKbjzo6RLEBXVtU2GpsVyj6PCMfN4XWror2zxYbdvvDFKzvG0uw2R2
XFDWpiwva5RWWehV1C7dZVZSFq/2/ZB1oHpEwevSOUn9YtKpG2cQEXXUIIqiClNRqn9+yZudKzy4
OWjxaETFa/2vpw9AHsOZJtwjOx9lvBlAMv7QeeWVtvh4tYE8aNIz/bP0nWgrf5+YFa/lRpppw4SP
8JbyZOuR6NSW6GDTjHf0Gj1WMEZNrnlcPuWPXOASbW2gxDO3X7BiZQfqKPkx3gpZNsEzPnbXAOpf
CFlTSPSkbpowwECdnyWTZ9kOe8snPLEhhCxNXcLawgNxUBrNja7ml7NWX83r9MHqBn7PuW/T5mbR
48/xEt+hz369lOpRU9aMDV2ieabRSdARmyHN5u1CVaWmaotQAivTu7LROFEqxoMd+lX1I/ReB+hQ
R3vMCrMQ/Tx6q7ktxrdwMw05pFi57neyiLZVzZz+DqEIzquakKhLgbtNPhTz4qG9h9v07I2OVK51
80CjjweUr2Vh2kI4ZLldzD3GBn++JV+Y7/j4Pyc+eIvALtpoGse6ANLzSg6QUoXQAh2oYHSOnGuk
r1kaOG67XlaH9ljvZM27zUP8Yk8UBEzaBZPHEbYRV7Fg1Nf3qpFI7isyE8L2DZYzlLnZ4yEXt72u
q1jY3UvchLuaGNwxMITcbls6rwR/jXTLqrZjgfIiWK+NnfqXxjiQWL+nO+LaF79RdMrsvXJLCgpf
CxBDLjVkokZyITDheAbTH80gPyZBLmMH39zEkxUK+TsmaN3oCd5c5yL5W++AoNP1Ynd+G7eq29Nd
fHVB0IzMKUqI/hX3tLso9du4ujtvYvPuempDuBpADy6pmgKvABwFQt7xysN8Z+24npD00WirjgY+
Ak03zKKYr0QMV0xyRFULZdflqAXdVXNJ7rovS8D1N5SvjmRIcPsD/TQmoiPaKQ+NCH8EVAmZYk1+
raXe+c3b/j4vJgRHWpU+1yccgiBurvvyoQPrNpEMTmy+1uI9yARuEAgTAPN/9SSjyTsQwwPJ0vnZ
FZ5ofO1jf5G4+hcMiLP2wyKDBW2tCZAnPMgAEgzoheC5VmmU0PMxoJwc5YSZTXEDgcuvcZ7LOtCb
J+/UkuCzoHmdl6XGrer/NF15akvYRWfgQHV7fSay5OVIjrIS1yrH1ZXfnbPfiICnFgXf7TF0kJg2
7jZ9dJWbn6rigzNIRq+2Mu6pCcF1hyUao3nmDHSr4adREtSFdVQwJ5rS/A0p49SUmNyHSbNtzvC4
GiAaqT6FkwwHseWupxaE2thKqmIt5zbFGJRybbrTZQQUslt96TyQChQAlDie3rrn/ZdvkJilftqk
qsofD04aPm1fEWPs4Fup0/sO4OjlRZz9bUYWJrMz/7yt88cdxoRgMS1LjydXHPeTLhoqQq7eLWdR
3exl/Y+1K1mOGtmiX6QIKaXUsNVYVXbZ2AYMbBRAg+Z51te/k4bGclrtdLvfonvjCG5l6k55h3M2
HSQeEEeX0PhNWA/wTQNw7Lc/u8jHBhkPiTMnRk2V8vFsqSs5YCZ/Jbn73htjezbORVmtQZeYcR4s
7I3BGtetEWCU2/nNm5V73edf+aA409h7Km9lc06rx567kUTAi8nKvwAN2n5o5quu9QbDb8Kz8fFl
ndn1xZtr5byWsupGvhrwIXVyCZx12l0Kx+x2zW4jgnNT0VgtWV1jlV7RMb4h6w4Rrf7tVqy3V8a5
qWUNtd5ikIcMUjI5SCu+lORgJga8Ge5/ocHbCuUcVqsUtFTJg1DoYRUUXhUAC3660O3QHm+WAzK3
lz+W0OQ4D2YCxXUAncrbTE6gh/y0YSzX3dRkgN6hEmZeYizsLUD6tm5ytQDYd+5IeQCclpdPuGt3
m4Ytpyu12WlJHqdR0ObX5XTq8+JmUdZAGQ5hcx0JH7Z7Of22P8zpjYUHpUx74Gz1GGZ1zsAgQc/2
qN7VR+MQ4wlm3rH+dORZzgNYTgjapTtRC2n/o2K3AmsHyIbwvOZChCyb6ipBj4r0ZNgMb64JQPOb
nqrjq4ZUdg/9KI+v1fRLF+praUrw25vRpj9kHeKS6E4MRDBi2R4ycwNlk6cHnBXlN5pZlvRuJr2T
x+tcHe1kwiCzcPSQaQgXJ54I46wykVOjKq26CuIjHhtufp3c6EepsNsDG4bBLIxrHCXUPd+/rLg7
Tg5isRsjozSlPcO2MMIuUqqFgFpJ/2shEyg0RKOFu7eoEMyjgXGHPIN+sKTYwhwyJpDV8CvAleww
AqMc+i0RCDuoiExu9xZxCsyaawZG6rlPpst61KSNjKne1JqcRqpGm3aV6Y6SeldqGFF4w+1txHEf
LV7auRsUhDxZC2+XJLsa00VQxNoDsqRgLf1zJM7MsCc2dYkmR4Gi90c911yZtHZDfhDtmzEBmvSc
yYFOwuPLJ9txophkJ4auGUQxML//VPerFMs3SVOXgdz6fac4ZnRLaRsQ9btRyG6zdrYeJoI8cCem
P5HJOVFSx4DuHxuQonftRyktznIiH2pTE7wbd1V+czROR4w1wys8GaIA08z3aTLeYsR4FRRDRUfh
FGOp6mKuch3vD+VSWS+k5N4UbQGIjsHpRWKNZgHyGDzix6HwxzV9l0mDiNhq154I6hGYKEUJlV/3
wWBLW9EVdAP9lHww0ZKpsvKQzRhnmDSBLe21ACgkAFFa11RoHnegcMwjqYyXKFibG5zNNmTFD7PI
A+CVUwPJrKFYiQScF0kzL5mvo1zz2nJ2iHE70EhQIdmJ5/gtOsVGFSbbsPf/VP27QjGKVLMkX8vv
ZQm8lDnGz5N7Qg+AtzzQdnJfNre9icgnAjmFQUlmiemEyfNfSJZsIjI/ginSy04m625lRxD5vaYz
sJeDPpHMXfvS9F1bWmCVGIoa/f21lk8zkVxLzm9pmH4HP+3nuFD8RkZ5d1Wz1l8KGsTm5CtR/jMs
ReFiL62ggH7BNhuF8zH5+ujcVWU8rT1wWUAe+QDj+WRLVCsPgqvfeaE9EcgMbfPUlQCeM01gAXtL
D0gki3OrXbxifjGCrL8LO4w0nC16JWJc4l1ZcKjgVEX4xUPm6bnKvAG5cF+hBPevtxB33cSjKL6g
aCqY/htABg2WrE+kRUM+SxwZJoy5C4GX2PV6G0ns0JuPFQFyLKkseL0sek/LH4UoOOyr30YAK9Ru
BOTzUhXThIclkD5WHwhOgVShQM84e4wfYny4vSImZUtjv7/Sw9+38traTKbUkH5rRHIqnPCQ26wp
pR/Ej/R9R7ORx2m71iVRmvaYIerQBkMbavWaix4dds3J3RQU7K4Ueoozj644n95PZTayOe0HxNSi
rgNkj+RnPNzl9EvbEye1TmV2Ap2SPZPONub3L9v3bijeCOWzirCicjeiFFh2N1IIKM40dhLz88tC
hGrDBYwxyixZn0C88v8qKj1RGi5aTEuiDVqFi2SdiYKcUdf08wv1VHTnVyxT7t+gquN9a+rIqbmz
UTmS66lEbFKuGXyKgQkAVLEqd7R7e3AVL5Mvzfz9mz3Yo2DumEqskpywF+Yvb/lvZrP2/cqjKM5Z
yrMy6/OKG8W2O1JbbB8UrkBF9p3kHxEmV1INh0ZSpcYATvzN6HYkKMyLMcY+8xphHWnCwKqTJd4Y
+Zkr34s60P+gn4/COb9ZDYCH7UwURdhVTle/elmvxgHfDz2P0jgnWkygw0N75m+k6n+zgbB/qyhC
aAhxbLjhqb/OVsMAQsuEVfF6+YCG/+RVaz/YXW58BQclCQQfcf9kj+I4bzKt1lApDfTk/xVUH0Vx
ZkdUENU1Y4iFdyAiDRgVqJdjG/5UqQiEZte+dTYigbQLG6Ss8LIJQVM3aR3p4jKQosK2hqsEHdvx
TW54I4SLO1QZ0lwOaRG0KSbfJ8kFi+FZVldP8IF2GqnoBj4ehtMHfVGSPi+RYaXHYbgF+zZqUiC1
jM6qQ2I7E1K67AdwbNIbOnuzPMOUKaw+rZcS/bMo/8E2frMLtsQkyz/YtlaOYVzR0NKuq9oI5Iyr
l8syycuuCnTMjIeDhRVvUceJffFnxSgTTc6HKbxnSC1jqnTWWKCuweCr0hm7k5UTBcNytQDcGLyW
J0UTiWTa/Ewkxr9MFKFMFq6fKqHZhv2k0wRKqNj4/+wCK/Qw3uchlokY1Te5L97VH7tjK5zOEUnm
TDpSJnnN8w6ljiazNWADKPJXorSeSb6uuRDBee9qFTwrdU3WDf0ZYEeKyQ+yNEUccFXM0WvtGO88
XzS7vXe8rUDueBbyy1WVtCiIl8bR6OK1MbG7ZLI766s5iwD5dgPNVhzvtdYxS4xeBUhHemKrhMtV
6kuO3r6yKrzn/hVA8mnA29FNLKA9VZtk1bFcUFhxQGhll/Ro5IFcyfYoGgzak4MaKaoTKirdmMl8
KkeT5nbUzAmKmQLTPYpGt2hU4gB0PHGA4SUqLCos3+DNYSuPS32SeCy0HOguvqudKYrry8fEumdw
AlUEnh6wxrlFyJZRrSC8EK9J7n5FolAFNVSKyQr+ES711tqBl76ElrKtvsL7lXupmIsXQ5LsObSt
MC40hKYVSqluFgAEWQ+TNAeq3n8VhIU9s9vK4PREWjqpKEKMvMhBeVSop4I9jWEJGJIXOS2WiEUT
PXtmtxXImR2xVnWpI1SQhmp15K5fHH0cf/ZDdKj7qbZBhFx7L59RJJFT0ZBU+qiumPGstcy2igMN
vyXa97CpXCp9f1kUu61n2rlRD04761GDhWO7DRNeJNCU8TZLU+yvxYJKrVANuax8isG8hWt83C7Y
sDiLCyb7eoiKHwW/uIZuyFMbT6NsDcMBObJ8AuOE/bsbi+lyDc/x0GZAkUopKDTuzT6ghP8olIvm
k7kubR+iYz9Czkk+/54PsB6m2UWxQHRCZiWbTC+M0jyLAeIXmHpjj81VY73lHbw9DmfL/VjkcZHi
Dt/0Dt5L9rbSOKsOR4pZh1qX/GJxAGLulnLKAKJQU6vcrr9/RblGJJEz65YUmJA38CTFJpJhE2fz
weZAHLx3s8vtCTmjpsVI16bBfaaWPQCJoPCI6YFu8sNvOIdXiBQdkTNurV3qNmnxeHvLJ9zVSEKw
OA7sY8xpcxZegimlXxjed2WNdgS60DhO7Jed1W6FG5Pvf8vgq5OtidJ6TDNwIQBGOmwwuceAxKqA
7XGHtgaMlaA+i9rju954I5RzJjQGdE2coGgiy6dsjryQDOilncbkiyzqmz1ApzxzxxtZ7ItuzDob
wnjM5jzC6g7WJezuS9HYBYYdPnZfsFjwQa9tcFo6smvoTvG5dVJvuQ9le7rP7gU3vZslbX4I51+I
2gGnsH0ob9fHOQ4W5ZhbJwaD+KtNn1mnrj8mutcGw+Fl2bshaSOaczwL7SnokjrJV7P4Wray06Qg
pZapQJlEn5XzOG24aiuqmKjapOVtSsrJbpLuY202zZU0q3cmlp8jgUhmby99Xc7lpNMyG4SRqqXW
eZQTW9I1rEUd6mZwUuA9NZaAJEV0k5zLSeVwSVYJjz9JLo/5GDuTKp1bg/gvfzCB5T9gAG6Uto3r
ZTCQ+/nAjvHMBhdJf7wsQXRxnG+Rl2hYyIosJbRAonEzJZajleZ12/jScD/RXPCd9rOVRxXk0aPA
q2nIFavK6rmnn4ab+dBWJwMpOhoIIKdzRCnmfnAgVMMMjmGiScl9qVBt0qoYtBSMxFqg+JpXnXUk
K/SEmizkiVza/hcz2VgoVSwMxDx1M2XRd2XVsqZ26UdAIuiE7A/72RBgb/8Wwem6jFFQpRyNkE2C
1sdNcGW7faJs6B8Cw6M07v60KVn7koAkRzpoJ+JNnuJmAGvKnNZrgb4AcJ/4w8sq+Q868iiSC65l
vBZWCD6bgCEZxeYpdQvHQjAHH/zolvAq3ssCRd+Ms4EWOJYAZ8KwAyDswTT2DqLd/ySBH7cr+nSO
NbmIgoS8V8ePjX58+d8XXRkPMdMZhrLkBP6IB+PU0B8TLTUxHX7ubP98H550TjOkaNatWfLxBLaX
8Ofaov2O5cj/eCYuUIZEsgCNAJ++3Aye6o/XKwBUnASwupVbz44oOArvkKnJxtmyaqI2LpjjYDkd
iGFBAsrKk6rzVohRysCrf1sxz8k25W1WSwQl0bc0G0RfjHMZipbqYZ6ifIcJzAOQp4OlLK80Wr8p
XD2eifMVWTpm+tpR3OB4GjNGO/IG4qcnt8a5hllT0znVFwDkhZ4mf+qK63aSRTFKdFucP1BoHHfL
gFSRbYMxHnmAU44X0SV74oILwcCc4UDPb4xUf26P513rjLZYKwW45uvd7LPlS9aA6u2+tRcXGwxC
MxYpPE84la5dN9cFiuRaEKOxdpgPWEz8mREcs4K8XtRDEUUunngtrTSyUKkvg0n/E7kioIAHr9lh
EHxFnn1Nyc00HWXs6vf0Z1jrVzqGFTJLuxd4KeaFnjlDlajUYiVWjEE99RpSUfYkUTB6iI3lZwyc
bMNTlGHsR2SAbgEfHrxMGk/KpMlNZTRRXqEEeGQz8asrmTZjV9TdMXxnAb/3/yCUPD1mMlYp9j5N
9nzCSn8KiAG2jh0plwyZ0vQ7E1CjtaigvPsJNyfl7jZMWisvzVXy2/Km6HBSy5MlTRCbme97/gEf
r5Nz+7pszMva4QMmlW6XS22X4QAeTvTwc5H3Yv/US6LYeTcRxsiWqABODkj6yrNhXEmjiE5o36Q3
N8Y5+nUuh6bWw5BN5gwe9X9z8MzO7NWRLe6z7Zv0RiDn8vt+iYGMGJYB7bTZS8lSg/+MhsZgR0A4
uxyqHqhCM5mwU0viz1XWJkeSjyv+TERbw7tPmc1P4WIDKXNDLQjGS0IFmPhS0MSLrZnnplRsSbkz
i/cCyxfJ48IEAE3olM5IU3t/eVgjIst7VjDR7cIKFIcxvFvuWDpm40lCfJX9d83jaflJf42MU5KE
SFqT2GFDSn+KXoymM11egX4i0F6eWWY0aoKxAQwJNXJ3pc80yOXJe/lORSI4L1NJUiWlIbxMm5h2
FiY2dmJflvDw3nvBBvkFVeR4w1BLGLXXSOJVE0iJh/KSVBMW62K6YHOvbzyYEMDkev3eDI8zUe/V
vgGTjxbQvPHI3F+WANKpyuKkx6M/jlXtDOZ6CnUltbtxumz66F0ha145AfmZDF3s0LC+XNrx0MmK
S8z2QzjWwNGjKWhT1EYOsNb8YTBNamdUG/2VwQgSNdCm2QaugF3EzUWEbkiorB/pVNpSNhrAAgZn
Q2T9NOnsSjPQ/oqWOl2Vggur/izR8Vwn8rFf6Re5Co/Zin474OGc3FwuR2DRgRVZt5NukO1Qkk6F
JL2v2kWyl0LuD51eH/UFr8p08lrQoChj9D42USzO1tYG78pPPQOhbmJdkzwTvGL23T3LiNFBRJOb
M6h4UZO0beGJrRCdBfJN173eEO1Z7VvtHyH8Uyxr44kCIi8CBuLF1F2NjWxHOJncXK/L5QKQwpf1
bV+jH8VxJc4sjucckNmhj6OB8ulC0e/+mwDOZDrSJsNkkiioEjCcxzehKfJz7F94bjGPR+Ci8LDG
xCxHSNCC5NCsJ7Z+95+f4yAe+q0GDwzkmyipZEoZrjm7sqazo+Sqx8FevjOBovFvL2mJUkotCs8d
AQJyPoAZzAbV08tCNBb6Xro3LhaXmUIXaUR7Wp2NzCP5Itv9Ut63MCC3DoGsn6zTZRKqjhVNiZtn
423VpCAZzMlN1CEH6Wfti1K0nV2S+qgmSYBed3NhzcqlUSA3p+RTgkDXNu7c2O0Mnl0JHbl8vims
5b4O9fOkRp/HqKmcQQaRk7wAOqceA+Bkjl6z/iz74oeiNH8NYf5FlaK7uqNfI6DITWWv2kut/0XG
bPFpUx5aXcgFsR+9NKKDAhzoHtieeZoJWU2tqYmKMtkT+OY0vWPpJAgofNFA0O5cLdlI5LIDc1XK
JAFB1e8KyXphXqqn8ELcqd/PwTaSODeW1hWQ6hW87N/SG2L/2DMlexTG11NbKZ5BdY40gAzNwQjj
my5rv6EfpviVPJ8r4JUOjTH7SU9SgRGRXU+6Ec25tmKSEAOLBi8fR/HT1O6JPR4BPhYUThKEB/N9
9qP5MD7MbapOm2FiiQGi5V57VbgMaSc9CxcE2XjoS7fBOcM8V5PIolWCymF7rE7hcfDrK+3AEI1e
Nm7RR+aR+gsEXqle3zjLvPtE2dw0CzIbj6iGc7WUOpa+In20DeD1gTTXk4D4GDeC9GjXM24ksb9v
JNE6NQxQj5RBsRpXfWkEWi1dV7ry4z9eH+cbrWlVJ/SBosAs3uVHClIOP8R7cszuiA/AevGjWXQw
zuFgfi2TCKgKgzgivgSfP4C9baRy6wx5I39Tm7I/6EnjAWBNvaxDEEQPQyh9y6mWX8Xjck7XIcZC
F6qDL9/Ebn6wuXDOLWGxdCpBulUE+ey3Bh6f6beXBfyD49MVWcWaLiCVuE86VWahTJja8KcTckU7
OyVn7Ca9YuZy/4ofBXHfNJlXzEMyGp1mPUbzUWqvNF3QdvuHuPEog/uMKwJfU6mokXW527v6Kf3E
imSZA8zr1WtPsSfE09p3KY8S+Q+UmvWkGkUSdD9HxQXWcqm4SNzHz+QLCdTcac0j0G5IUF7qJ/zF
t7x6setDdMTW3Z0aejRoXPM6vtXQBLW1OwD3J2C4aF3tGuXL42uA0R/4v597wcefzAUgpSVVks4Z
cALztPeKbryK4t5T8+kq0+K7Dgt9QUXBX0KG26brfFOuv2oy/GSbfdRGxelAktMoy1Ggh7vhgmI1
QgMakYmY/9S1kKak1dKsZQBshcUdIiBHl9lN3KieVE5gcFzdvsHmuAbMbLyivLVWMc2Rhjd1Mnpg
8fjQZ8TwyqK+z6I6xma0EO95d7kSo3yaIlvMIvll/SUvhmpI4dMZDxdIid6nx+igHqTQMcFirHhD
672iwcbO/exrPUrlH/JY1y8ynSHXYKfPHlsd4JSrZy7JUTNPWs6+37lYU9vUwEolWiRUd9OHjXDu
o2izXlZpzUAS4u4rKOz/UsbYb6Yu98CnJ3lTUihODvJRl2r6JxPD9RLUf0gm4K1nZLaXRhn9Tpla
Ozcn4o7qEGMlNf5UF80M1tD0gPfbYSrbT422HtdF/pR23YG9QJOFLh/qJL8hRZa5ZizZA4C/gVVu
DhdKR79VEwPjBE+KoaX3ckGoRwfYVTV1Io8iun4uZRjaDAsTM0B8/v3+zH7SsLlt7iUVK40WVSUD
DEou0UglLrrRKBgR5aMVgMv8ICoV7+YNG3lc3qBF+pSBDJJtJl8ky9k0z5Vxq7ei7Xt2RbwGq5hK
BxotKPPAqvPUshtlwGuuiOJAPw8fs0NzNrzoaH6n6JNErmjbeg/fGIi3j9K4MNPMGPaajDAK5BP1
DdkuB1sFX5n+bg1kf7os3OVCdQo3urYuwdQAltfE1wVwVnv3uv0JXBRKrYYMo4LXS6n9mGfgS2Vg
Spp8eRHF7j1BJiM8ZMhtBjZPnt5sqtZZOJmsoXY0TwwFcQi6IHXbi/wC6PmjTdzlIN+qotbrjlcA
LKYJah0Q7FqE7zCMxKrmaAIcopS3lT0u2CuvC7xTcymoZNBaxNXsZbrySTWLw8tRQt3RpSeiOXOU
qVqXljoD46/M5UCNw494tXkVSQ80Q11Tne4KqbpLivyuVIsfkRXdSxk9D60pI3woBKAPeQA8wgAO
1bd69VoFgQNto58YuP9eU/Mb7Qq/iowLLNK7Spovfiopta836m2va1+NtAcDnnk3x1Lw8sH2grIO
fApN1QzAjmIz8emnHCwzGsoR4L0jFkZGYlcfo4Ny6C+099ERhA+edKr84s7895r6RCpnLCFY0Ewj
o1lQVe8apC29/lc+5Kjj9bbgfEznOSfwRBJnE3VsFLEsdXlA7/QgwVJR9wUQbKE7OrJPnfKGOspJ
dvOTaGtvJ+sETDzga3Uws4ELl5ObWlIpgTExD8r+hOzGqlqQoCbuW06nAjAF/D0K0R/aIJt3ESo5
JUE3O38YjzQ/YuHZ02wL/4XvR6Bq634daLdV5wjfmfvHexTM2QOoBKexHVAMo2B2ZTwGqACRd21s
tz1gb1pv9Syy2tNdIhz13nmZ6OhqqngxgKvZ1DjVKSZaTlO8Un8wVWcIv1lWK9CZ3bNtJHCfTtLM
CETieK0XrW8wtBQF/EiggXnLt9uI4TL4sisiMGrPWdC6y88QQ9CaVx+HoPphFTZeRZ9CIKiHtnVq
b9+2JPLkFrlcfABoRZl3ehaMfn+5wn9XZzxzQY3U376iG7fzWNFVxAqM5jPQz4cEZKOmC565AACm
eE87o6tcdh/6Q3HMD/mNqJy2++k2grjA1AANykDky4JVURyryQKi3aamqFa/E/5A0KdD9xACLYMf
UMgU0q+trOLycuCc5/l1LsceqrfHLlTuBVqykwc+kcUZmmKt/axIsQ4I4MmLLrIvhdPbi6965ZdO
EOT2wivbIaUae208W2+b51GbV4zfoqDO6OuzgKFXvUIb9q4PjxmT8XQp4Mji7Asd1iRssNADOT2I
JKMvJaZJUkxQTa7sZn50Z3wOnfRyFc55sK/Px4KtYM7iQuy+RF0XFQ+VQTyKXYyYoD6IVSzg1Af5
D0WwGLl3UAx3Mh4whsPD5ytpOVt0MFtYuO4tdLzMh9Buh8EpQvLzZTVhv5w7GdhjEQaQlWHFjY/i
Rhdm0jL0hm8tFaJpmbtrbV6peYpZ+dlSbLrU70kGYJY3iAV8HMje0fJ7hvci53pcNYBF9oucvhvq
eXawP4LTSl6qk3NOdJAg5bEAH3b3rBuh3OsBG6h5Z/UdhjuG0m6n+lQZkz1lSP9K65BEq1esvSDO
7sQcsGs8npO5nY3/6rXJLOoItaoMBKFOVMnXFKVOQdjZe4Y9kcLUaSOlAHDSkFUPPAqLV4E4FyY4
+O3XyLFmR7wPw8zsmc5sDsWZYa1gIBjTn5jXXVfbUK9kspxlo/ZGtbKrqvdeVpW9iYwnp+OMz1Ql
YowNELlnPwymYD2Q4mvrzaiOLYdM+fqytB3LM4iMyUjGmfAc9kJNpSHUTGDB1xgFNevbxND90pxt
rT68LGjvEsHSSAjD0VfAefL0m811WODhOSFXSD4NBEll+V217vrwMtRzgaid2IZUEq4Ea8YYG+dt
vMnbLkTL0/Cr+rtUfpKsd7OoabtXanoig1PBBiM6mTqSOEBO3uQgbckO2QkrwJfMq7T26LGMMj7T
9y/fouhonCqaIFSYF10BggfIaSbLVlZksEomMLDdb7W5QE4DxyohSZ5ga0E+acWdkV6H0k2zflR0
0V7griATNFEM3BxgWFxylS60rjt0v1G7WUGNOt2SL88oUl8HCLZ3kXh1KAaUEVvVPKVTluo9OO5B
UEDB6Kn6sbM0duWw+GpnR5StUtCmo9mFOYaXP+DeMxI3+yiYS1MMyahoZGIVknHANIYPKkG8CrKL
1J0hzZ2dxZ3Hy+UwCcdTdxIkTGVgAw3MyQpAIrnLlhNaWgood9HWrI/ZxXr4DZd8fkULde/DbmTx
LBZaNYKRXsEpe3d0xxHEkGA3X7CQrB5YWhbGHxZfdgs/XYQ0bnshSMVyK2W0oorCH3NtxyQxswLr
kthaL+Lvenor+ITsE/HxYCOBP1xYSCMedXDQO3Rg4jkxkTT2WTfBjszSBAvHeeCg9dhhLx8GXF+v
Ryvog8jV/uvx2A/aCKz1uqF9CGbmt7S/9xpCxvYyubiQyd1i5gk4IQzirD5gtJ35Hryamv0A1Hxb
ByJc4d3sAe9iAiImIB08Y95aw7VUGKcwnE5/aRb3pY9uBMZgwRxOP4p5cXbjORiDLIOhz2KBibM7
UNWYIRLDX2w109V68bfdvQL4jHnmZ6oJPFMUUyzr+fZS1lR51mrgwzPPs9vZykH7XJzIT9lTDpZH
rhc/J+iDxJ7lqoMob9l5NIBe+1E2HxLREbKQTONLxnZ+ZCzJ2QnLaDZYklH480ondASGuJe84D5N
FHUM9fnotm4sYYLqGAZ0iLPgwaw5kRx0gITGC93AGOeK9abKwItFuFS150sZWxoAQwEfYfBLaUlk
DLquYn343zcd9g65FcUFYw2b5l3IdudTLXbWsnLS3tfLd7pocmBXTylV0D4DJ50O1MKndv9AZpLW
EPQGRu09p6aj5IdGIuI+mg5PZZWdnJZwMUyWGWSooxpecpygJ6DBFaJU7Fr8VhpngXqdptUKTMAg
B7FnsT7soxkfGNyBJrvAPR0FprAXgjbyeBA0DcSeeQ4G4sAk4DOe9GO1Sn8JdH/P2nSQOAC+CDuR
zyDBloVGSwKUSJ+AO1F2DNmNTmDMS1DMLD1A5IrribuueiuSM3Ct14qSmsDanBzDBjlyee4PDbDZ
UfzAomTm5w7JBE/Y3TxbVw2sNcO+6TPYrpJ0smEQQANQ4MQiUQOzdRcAaweJmmeEqJ4O11isEXy/
f1CYR6nsA29CYNn3VTP0vwEe4LJZ0nL6L0ByzG2iPmagVPus+pGVkhJZJrboWcCl2Ftbr4pj9Oat
tSeyuOAe1hXmTWsMCGhBGDwAz0qeOTqMVNc8kEMZHQR6upcJbg/HeZV1HaEyCSDRCjPWPE1qRq+v
su4UDen3sK4vQRp3E8vxfdUWPzQMS16shdTdrTSqHMAhfdbydLGTUf1ZxB1cXxJHgeAH7hrr5va5
b00pVg5ijJ0BBYhtDYKh3WZ7g5+9V+4N7hruRh57mWx0K5FA6gGUKva1Nwj/8vVvrAtx+UJ0QM5s
8ebuOoDfMzpwxTWALW2Atf7lSxR9ZPb3zZmqJM7kRMUQVJSp56zC/Cn5Sy2/zZh2azUREoToPFzs
qM0oLUpNTgNj6AI5Lu6iOLx/+Tz7rm7zkbiIMUWrHNUqPhL468qLFs+l3AVXJ0Z1Md7aFP4r0kTB
sfgxEqmj0P72txe4no+P66uVf3rFE40dgU8VN4bJb4NQuiZqG4Kzrmya4UdT9X1gqQmIM9Mu0Jax
c3RSDIehGUc3hc8A/XtbOXNjgBh+tS5W7C3QsboYpckD2bNpAwrKl7tMsfsEZVTB59hNFx4/h8V5
LSXDED4GXd6G1rK3n7f1kfyGSUrbQTNqAHwA/obxC5kFxu4YHpnhqPQCoEUAI3tbyNkckXNDFYZ0
hpZp3FselczHvPTtOR+E3cPasqRJ8kvysQkvh+SdTr4LvtleirzVL87tVE3ZtKakPOyK/o35NOrg
u3oNb4pImTkH1IRyOnQjgFFaifYuNQc/Mdd3TZS6dZEerRQjkyTyJ7MOBKfc9+aahqo+npQav/IC
cJQoqUYwEBNQ5YGqeLQO/dj6GPt3DF26KFL9IwnzCokmbdxaK50EkMZ2ag6FjTE60SzU/jX8+TX8
bozRYz1cXjEvxNJqJEwfrNgugbDfDtDfysnAHq60PsuzWwPAD6Km4gOcyXO9epTP1SqUQdZztUL3
ZDixAbz5TlW9GavQGSbDfLYLXS/X4I/z2Qq2L5z03FXqR+Gck1CJpCdmgwQhXizbyEyAmYWTaAN0
PzXUHqUwhdiEugzgaUtYMlCDQDv9RqX+RT9bdWdyEF7prusDcBSodVGyU/jpXxI1ZqSswHViu+wP
7Fkg6JS+t97kapfxKcOi5ltUGvhwFlpxeFrzU5QyA7Yk2YiCk/5RTT4k2c9MK91pKZ0pyW05g1OM
O4fqAdUKp8gBxZTFgvi7GwsffwIfC41CilYy1diJ0gqvs1ZfSVTBMXddILgviKmDAkanXBaRpiUa
8QlWefPkMjQZeUmdiHLfvac7WGX+yOCyiMGSrSQ0MXLeRu6v+oSWHNii92ijPsFSichpjEA8N/iw
fvPMEFkXSUYZ1EKB+6mWAn21M0Pw9bBnU++GgfK+/q4H7TvmBdCl0DHc3BwxWfWKPZ3di92I5gJZ
F1NLZ3zrfvhl8tjQW+4aEcrqk0t8zJM6tSOuBO1eNMYXZViJAifMuf++DJU+qQHubK0KFqW+zpN1
lJCz9ZVAa3aLJPpGEqc2qjIMrSYhN/j3RZI9IzCgO0TDqCKsnwvSlNZUkjOgOwxK6Uq95sjp5zeY
+lYEF6MxMSFPoBYH+98147ZeeyfxQvcXjBlwel+xxrHnzrYSuS9VTivwFhbsjbDHvHFYD3LxFVm1
x9jbJkwcfxWccO8SMbPHMKs14EfxHaZSKSdi1EirfpEPygPSOBBAJECQej354F4Y3gjlsfh6c83U
Mlex5ICex7TaMbGxP0+8FfgcUWJjDtIICApdQMs6RZ+yaxESDrtE3vq38rkwbMmT2mYRDl1N9VcF
SY9ZyBct0PD6FagIRnESXPKeyW/lsY++iYn1jEkzpUS5pDTkxW5k6gyafiKF4eQZULowgWD2/bEp
irtG7a6AJeBFyvx+Saz3Rdl8iM1lDQS/aC8t2/4izv/FZd3OyxBhje0cYVgdeqZEmF5RTtlfcHpu
LqwIC/Ts4U2xuYJSC0NjwghlUAB4Yuiuq1QYl/cS6u2ZOH8gWfM8h03Hthu0E73c9u/eMHcOmu4/
VvPQxNycBlXibloXvLcGKtlm+RmrKrZSp3ZlrQLdEZkK5w9MLE5kkoVD0fJckMtOv5+11S7XoMcQ
glQF4fCXQDX2PND2bJwHH/QqldYYZ5MeSs/RKXMG3wgiqIUkXjMUmQaXAgDxHQ/XEnB5o5/EZw3U
tIiJSMcz+NnEAcIAsmGpeQ1kv8AJ8IulANQLp5AViLUzqzOp87vUDV20mFdn9WRsMWG2P/zxOg4c
gfnxq0LohoWNvuLUrMkNbmpfbe7Bvop3B+J/UEwfRa0ggfk97BxsFBZN0tmcTBwWq7ITpp3y7odA
bQTWx++L1uOqJUnxuzzzL4u0IlnstJvTLMuodF32JmaRve3CranzlATY4h66YelT0H1iRS4nmINL
zI9ZBLYilRB3wKpeT4ovKbaFbVMDM6PgXkWqwqUgoDUxzCjCl5MD4FasDjMMC6qSgPjbbp1XbP6K
bpdzOVFZNnrHyKF+9e4e+7GvaJkInM3DCvbmSyZqlcct0BDf1ksXSeOcTSYpKy1l3OVbOve7Jod2
hWwo2BsA2sNTJVXVrGhy+j/Srqs5bpzZ/iJWMYdXxpnRjLJkyy8s25KZSTCHX38P5PWKgngHWn9v
W6Ut9zQIdO5zsI/fqn4rAGl34MEUbubaJtZmEAAroIhh+TmVvDJ6OYM+fyD2fiOjf5I0bGP22kAy
aGIxDguEaHS9V6gSSDQNGV0U1dTnqSq9MlY8XZgexUY+TG2HEk9+TPQ+xZShxFvk2yw6rqUz3p3I
UxuZEr2V8z+gYEQBKFgVYIhlASjYcuJH45vOaaUx8/YyqSAUeBJgU+1tnPnV5E8SB91+07+vRDCP
TResf3pbajY6VWa6dYhN3/lbl2ADQtAcXb2oRtE7b1R4QhkXn8xmVZsTztIYgqy8TpqjrHhG5PfZ
dTHUjtKJ/nmBm752pSXz8CbZis0kR1EIuGBLubhzNmMRAv3QoXALqeaNzW3azDdxKr3JK6vSSR0W
cQUQV6RHjKDmiU23XLNA+6YrdECb8qs45xXcbIisridLG5Cr+og5pBjYUYOyHzC3Z0+9eCtayvOk
VVgSmkTMrXWjF0varkjSH50pXI+5DowUVSnt8z+Gc21VagZX6rdpO5VSg5aipBB0FFNbsS4X439W
mTFwfSiaQjzgo/6pYCJ8+mlOl70b2pU77tLh5rxe2/Zu9V0ZCwSaI7HraSP4b3oA3E/KWJyyS8O8
lzWapY6ejsxfHsHKSIM0xUsPlgvYb45+2/cW1hwb6iqIsqlnXn04sCJNZqFBoho0ex1AI7E7PlGE
D9kGfk4Q/eDIoxfhQx4Mnt0/8piLYoBxxWxLdAX+nOdv//Gb4IWXM22WhjDH9a805r7kgHEpOgvS
WvAVUvhZ6VI6vNKecocCqQE7pxhzUVoQFOdxW5RBZoKnpzygmWN3NcrrXWajlz5jpZVzlJtB00o5
5rKIMSZ1c/H1aqqH7OLPjAJlyuEdJE85xitR4pIiJmhOtUPmzdmFOiE3s17iwiU9UiYgU3B0o//g
udNkfJSQ12NnDgB3pg9BAQREBKDYwq6RKWGMO3F/mZ4y2svTebHbTurtujBOKosLoNKldQWom9dF
0h3Ihj15x2ssboZpqw/HuCa9n4sMW0RV0KXfGun7NO3Oq7FpjAH1pogWFltktsAWYwRPr0aAhnQo
SczArPJCnWcXN+3Gmwy2nlaCOwmVdIAGA6KVGuMwcugCJ2rodPYIZexPtLI2L/xKJmOrlkIEr1kL
mR+yBO6F37x/K1GMmUoysFOVRCyDUAdKe0icWLvs2mer5130TXto4f2A5JTOvDMWqiPi3CTtP/kB
rSANdrgzghAkvJ8YMNg6QYtC1mDI1hCx0Pje2pf1DDS04a9MxqbtXcliG59DmnRmSRkr/3tZfuvC
r0UxFyMrI4A8i00VTOQmmZ566yXrY+f8o9p6tGsZzI0Y1Dm2tFIuAyxX2n0VOarOa2RumZ+1COYu
AESzt6oZfcWsVL+bPYrh6Uut1rZV3RnCTZkonqbLnGX2zeWHtVDWb9VpJ3QjuBxI7oiYviZ+8m3Y
wdZ2BzqrS8F0+nt+Z3gzsMKgNzBODExhoxHw/iqKqCmqRg3A+964o2hVlLxy0e8pOvzfTiNYFKlJ
1ZEXg/nqvThdbAaroFQ1SZfY4NPzrbw7zXl4leWauwjA2ehLAMLk2pfz12bzm8qyAewb5OUYNn8v
NxNTMogm4LmB8uqJY/4tN4cvWjEGRJ69OBNu5Wy6JFLlnRe7OaSJbrGk0/l2sCezwUFfmCkwxlDE
/QNoPXXO7z5nVr+2Gl/nQ/+qN76Wy0QKYtarSqTjnKmN1o5YHbDp6CSNufhhyfYlWmnJXKJKkIYu
1LU0AHR9GBRAflH34U7CbjPw3dUdb8l426at5DEBgjjjHpnivx7ovxBDc2UxtjoXLXNZUjRtB8sO
A7pPKd22bnINCBgukuOWu1t9NYXJXmVgIkUwOGVQTz2xidkuTtnPmT1N8U/0QW/PX85NaYpO+6cA
mcAaxvs3UUQTSeQFUC9JmAME2CJHQdAuSjW/yIbq7ryszZQKFJ1/hLGqlVVmhQDHFnxxALqZFoNI
PEfWmDlTe1zQ4+TPjXHUY/fYRLmYh4ni8CniYyFdWOrRSr/ovOXN7fuxUoxxSAk2Nzt9ArLvX1HW
bEYOK2mMb0LJry8jGlO2h9/Jxnz9eyA64cZe9NGysf/6izEeSQqlQp+BgxmE4bXQZE7dPYnZbZP9
Mpo8OH87NgOHlVaMlWwToOLGIvLDcrCwZZib7lwkmIYqdZ493orz1koxdrFsskIbBPqafcV/HfLO
kyv1lcZe3PXjI2+1kHeIjGUsohZUwCLGvpRFPxSiZw1ATEdiU143in/+ELet8OoUGatoxGk9tT18
TY60qQPt9U7H7hYokw8EBKcSb7J5MxJbiWPMxzQBJcPKYD6aorIVbN905XeORpx7wVbz4tQ0G6HF
bceszvxKB6ErfgtURMOLAQSCekycA+2Blxi+euUzV58t6VUiMUSiJVS1ZXaKXg+dOS0Tu6wGoB6C
UMEOy5h4Zaq2NsmqO4uERy3VXMsab8Yyvi+q/L6vazuVhCuTaCcjhdWbO6K7VT9mbjooQJVL42sg
O/iNZXmLVNvnj45+63MaMFZpnC2pqLUGdNomxg4k4izSacoiuzSuKwpu13PLIJvfCjBewCkCTTL2
pN57k1SsJH2UMDU2+M0el5AumwHyEKOWNqWWQVsVLSu/5EU6m7dwJZZ50An43XqdAhsWCjgJyEGZ
J07GsfmEaXhsqhpFd2RMrhbOi9CbUIwA+spVrdTVpnafDrLpyHMBKlWdI3BbpTeBjOEFPG1jJqkK
Cu2kvSlUIwEEdpy65y/IhhAT030YZDBNCoTGvN6yKXNQykFIkxNbTlU7MnnF6A0HvBbBunw4D0w5
j6A6r/Kdldx3xeAQtd+3ScOx6q8Ne+a2v5PERPdzJ1eko8oIOzpcm4B1fJ48CqJqYKiwCNLuknh0
qS2Z/Ac+Gg1PUeaxtWKpFwTkeEGYoz+bK/YggcgUvM+dXv2FkX+nKnMbsWimd6UIVf+mkbnVAjc1
YI9ppkhxyNj0ZRJS4KYLsPHpmHo5Rqbb7FFrMG2rPSr9d608lso94cH6ylt3cy2VedOYZMyGQkA6
oUQeZBYXBna5Z7v/pd1hbJHuylPaPNDZyKqn34GMUyNOQamdok+NUG7Y0neHwPjwSRB7MU9wCHKX
2loD6grlR5E8mmMNt9f4hGu8tzz5O4mMJ9ersNDTGCbn9+LV277LZ6pRm6etqGhUWyZWsdnUuMgb
rcorBLBd/EPLTs3fUBKY2koA8zxkoRfjqEoxndWlT2oxB5IOYMsi7jnNP54izNMw47iZVRD0+F3+
rVSJIxGeReNJoH9fdWnUWV/iRgCEeJsvit2aCWCPxZlj/rdSpXfnxXhS9NElaRGBi4fZaFrTLchr
TReulNZ0PwX6seG834lkXpwxCHmL7hqw0SfZMRrDFslVaHHAVDcc6TshzDuy5EQM6xTUFBQLuZZP
qON9G+Z+Hyuyq6CNcN7Bbb7a1a1j3hCw3pV8SDWMl2lx6eaWfKzL+LIVqsiflrAHT8RylY1yxPt6
GxnaOy0ZxzprdTzVEQz0Kh/sa7famzv+mMK2gX7TkgXcAAB2QiEU0qC1auDIGdlRi0L4IdORytmH
Dw3iWLsYJHNxjCV3zx/xlt9bPWyDcbvtECdht5AymBMZ24z9aEv6dDumi18Jyd8Mea4P1mDMSDtF
abcAZfj3wVqAhRHA4IOtqb/lhoU0w9BBlqLTCOn9U29QvtT0VIFVdCkNXes0am6be+X0CvRGeRJ1
+Tuvv7dtX/4VykZMJajss6QBHY2VHguyYF6YG6bzRDDfLJtKwCYoeOmDn12C4vRUBcZl+1Nr6Qyw
A2rkpzrmxCzbxuVNK+bDxYk+mLUMrYzuRlue0ubYTV/P30SeCMb0h7rZk0VBukNI8bKYemInuZC4
RchrP2zbsDddWA8gYXG3zuEss2nBOOCvBEyxy70uBOl8c16l7SDg7QYqjBtIJTJnugZz2biSnxS2
jukK1Ms0oJQQBb1X3qDo9mt+U43xAbJujDqhzEGzan3tFhMNRbkFbWBtHc2G56u3CuPr96WwzqC0
sIBAsyq67WD+zuoF5590MbSzyAV5lV/XAedU6U1gU4XVu1YYt7CoZZ4VHYKEP6MIBSY7aLcjcoaA
X0TjPTfGjNTA/pdbeBlwcwz2LAKNWeI4HM5nY2skbdmpRAcoZWC2na2Nl2FzL5jDZUNMzrwa70Ky
VZF4jMVBEGASae3MfGkdcy+85LYQ5F6/cMuPm08aozCArzFAqcCm3fUgqFGXiYKPiVSbaHsZaDUy
byuUmp4Pt2ElhHnOk5TKo0WzqT9jMNggPBb7T47BbF6GlTTmRfdLbmWdDiuVAyJ/2AN4yLCJaP9U
bnp3Poo7Iux4XnPTXq1EMo+6LRO5GRqwDqba4orqV0lWbF2UnF64KSSP87Z4+jFvOtf1TDR0CNtK
W3p7d14cfannvh3zko0YlILibEWoT38h6WNq2UN3kffXlnknWRzVtpD50bN8u43MO0Yy2kZJBrsP
gHNX1O3WNn5ox+wGaOudLTjyPRhQ6nssiaEYucj+fAd+AD/7cl5jzvmyT93SRsE0GtxWrZkdYD+5
Q8Jjvtp6dTq4d2VJpS9PYz5h0guN1ImofOpy5XVFealow04c5f15TXhimG8XKXorxuBaD/roayp/
b4WTOcScBGBrbhhzmW+6MN8sVDM503LUn3IsdL5Wj1/JhGPfcio6N/wpsIKtb7QSyjJdhxGKg82E
b1QXF6/LJUe6NzgY94ljBZVrhnS17S9cwFomE9PNiihYSosJVAUfLJ0uO1CVAFvNrrTJP//dNitt
a1FMLKdLIEodWwQJv2Ep1YfyJyWIFSDPoYX51/Xd3/BiMTBZuaX5TSe0/gFMpDfqRQvIcUwDURsz
X741tsknkEB4H5P+fZXvW+0iTJLeobg8oaU9oYI4fD1/oFv2ea0OfSgrCaZVynLeGnBAxQMRdJDY
y76IcbdeccENydko26wsrKUx3gBTyiVicXhw4NDRQmn+U9oJTusChy5CeV7g4ottBSdrgYw5SZUp
TNIWpbNOeTGsGxkEG4V8XRa3509x8ztJwA6FyZJkYOm+P8U+BTFPOJVxANR9IEFeJgPn5H6zNrLe
BiMc/4pgjs5Se6UjYC33ezC57odG+pKPw+KkrXXox/w2y4bFTlKkwIMeNjVokvM00Lt0ACp58wjW
2tGdFTP1ZFDq2iPpR6/N9WOUiJ2dh9NXsGjiI8wPElYB0CI8qFr21KnzfdTNX8DOi0kVcp3Ippdl
YKzt8s6J+rgFYQKlu6wulrE4mDVAQwHd6hrSeN9E4UVT9zfCAl6nSrN+WqPwVIrZlS5ika9NRifH
VJodTv2DWMVglG6kX6QkKVBereeUdKPTNeJ+bkxit7XSuM1kgnNbF16EQr2Nc9GfiuJXIdahL+pD
Ymukv41U8VppqotUu9YLLPKCtVd9lIRBcBKAAGeW8LQAPzlW6z26a7UDBoYHopu0FORPMsYVWwMp
DkhCPQGIdHbV5gczqQ5JER0FkPJKhXG3GP1NFEp3vW6FtjA0V0IlY6G0M4NRCe+EJvdHQMIDPTyP
HKB0Pgvh4GtW8hKj0yoOy3WkAKNhmZfZLjXpSk1M00kaqXEsZXDCegHve10vx0wv00MLEr3JrA5E
HB41aToYmBV1ZVShJYKVgrDMD7PV3gGZHqQsmIUPxjK7GzVTwRdJB1czKpxtgq0+s7FJEWK9X4ss
PxKF0tYr6z7LR8nTMmAUC0PqDV3mC1F/G6olWNPryU1L9ecYdd+BrvjQid1lk0rXepZ+6ZJhuCCa
vriDYEX2vOheL5utnefjBaDgUns066dEru+GPDyh0hvEk7SrBuuFGEVtjwqgw6YCyB9qvouV3hUi
cl0nmhfGyktH5F07Ih7VKJR3F17oVuK1fTM5+mQEdZm9LOlw6NP0KGEfdZI0HTuv4AxE7TNL9L3S
lSgfZNmzFcWPVlI+qVF0lMJGt6MaPEXDstMqMcgLIPgSch8V4jd6TnZHrNbTEyxMKFV11+J6540O
gMwKZrDX7wdlwM8exttIy+4wX924pAm/Wi15xjJQv+u6tgXNbOprhijstLnHXcgBhDbMU+oVSVl4
YT3xwqOtaQ9zbQYYgxbVUmtW4B74i2nK7fhlZXKYIKmqQtPoqwapKli4PcWX7Gw60arXdDN4jW1q
n/CvNCb6aOYAkQpLBwoAFh2jbvS0KDJY0qbXdoYqXJY9sJ5NkHopbedO2uBF4vgyNTMPzXArE8OY
3L+CGVcr46VKIoFg6W50mn3hxX7+o/EsQDZ+omxKj+6cmozDaM1IqMWxjjHXDnTt43gqTpblTgCA
+wZGPk/9QmlcdU8+VOgbcmLf/+e7vqnKuJK+btO0TZs4oKyVKC1+W36AdL0FybmrHGQ3PgCnSVaD
v3GRb0KZizsJZoTOPbKlSL5PQHaQVAUnCt2M6VdfkLmukTBDgILIDOPuc3VSrE+Mu287+jctmJAe
tUt0JCe1wnebPfm7ZEsX0Tf9GohNt8JBhk10dU5osRnB/KsV+LvehxakroYhA7BeEDWzLc3XRna1
gPA3HbnUDTRK///vJJLw95KsNs+1CLxBQSy56uF3ffsVFczcfWKIn8bJH6TJmACwwNxlWmzXL1Ha
SNclSPs9Fl47lUOxHSXnkyOim7djJY9JHBYj6QjIR6ogh+XX84NaCYiDQPU9Z64oinab6C6Ga4T6
V19lzgKgvGK6NWDvptk7/xIwxcDRnckhmmrKagngQFjrJLe9lTRuW3WaG6rVBGAsoXcXAPoFTVJp
ri7lLebQxGOoRdeloB+bhZyKPA6WSfli6qVkT3L4Pc5kL+rInRwpYDMfn4RiOvRR3tm60M9OX5Mr
dSrg7kmtOwQfA8yq9UtL8kswUR2qainstOqf8yJHu3u+FfPi+9ypht0N5Dhp0UHOrIdQEV76wXDN
UXoMTeWLJlmHeMwPqTQe66R7KaLwoIwG5jgynFi85IeW9GCtrvI9gK93U1Lvktj8Whgx2KmxQ28v
cqT6A8jV3WowLsMIXybqvCWSvxI9PSxwcZWaHRuSPU3VMmFWe9hZZpHBnZeXWZt/7xKR7IiVx7ZM
JF8eh6+TWJ/iebiXOuWrEAmAU0qMZ6u0OqdoyjthHK7yBgGIasw6KPD6BzIaN2aqiLYxTt+ErnrO
huQ46UBNNIbwQagLVFa6/LsR9cCqRm3JJ1kue6VinZbBqO0emahtxuazlSn3s6qBUa/dqQIGnEqz
cmq0mKdyInaWxYGh1zisRrA1hEQmIPCG1LzPzfk0FNZ3cRprRyPKHgs7D8bY7ZSovYl08b5C0DZ1
VeoYBIurVUdKt8koj/EcKq5iZYNvpSLHOWyaG0zl6HTaAuzxjIFTsL5aYZsMDJDydKslpWeMxlUY
Ez8zlNg9/xA+PEmgTCuSLGqIaFQNnve9wclncPyAuBYrB2pkRwlm/8M79GQ5joc6lneGhkoBs4mK
wXsMdbCF/s4Ec1cEUGtgNUXYpABqQWY4TYO8BzyqE+k5XujDAUIcBtBQuaL/IbFKSemAYbA8yoK8
Um6IXrtphyiwiclL3Zs8m/3akGOVo+xdIM4TJQNf7f0RGlM3g+l3SVEST26zi/6UnmrPuLLcekfL
IsWOAouothZYl+BNPpluVtuGp/4MbdnOQQSs2n9RDaKKr34TE150RF16Bbu/gSBLjqpZtmqirf+c
dP85ZGMEMSEFxpDAi5gBSYhyfY1Bfhe75IsUCIF6gaVLjfMyPhhtRhoTXoDoTpSFOskCxP1uTEHi
NN7QpPrBKTIymNe3JHmnphY4mhSQssmziVyk8sUorJ1ckO/LBkS2onJlJdkD/jeJ5s9fe7HZxf3k
NlrsmBnQyAbg1oSaHamhbdTtKUyEm9CadTsxJsPWJLEAQ3YXoV2OoktlDl+JNttpprtgpN/3YChO
liZohNnuOgMETrMdTSB/JGJsj3Fq+H0KF5ULvooHNI7RURmJmw+8xv7HMt/7g2DHCoY26vqxGMGB
93NydWfs3aKnWHXhffuUoT0CDlpfLuzmIfySuO0P2A+RtxBFz5p9WqB2QyVGxGrDB14wdZzGKI5S
MMlpNmZYCVommKyLvybedDE/FUcaqVR+HNnaQzU4/KG+rfu2lk//vqrMRV0EWO00z4LIus6GUzqq
9nnz+7Eah0NeS2CMh04kkLgZwJcRD/Gz+lo+VW61wDgoHq3F8TjPPuaujDzGMNRCU0W6AI0ou3CD
14rlCxSlVV/cxQ/ndduywmvVGNOQpv2kFFqcBBJ4L9vlfqleTOtWqjliPm7NUZVk7MybFMUOlcb3
H6lKKZlyCgpKcHf4qtNctUG4N/fJK6BS5WMs0AWaBm9M43VL7cPdfBP7OpWzuhuWpTWtlGdwMvvw
UB/gyCIs65nPoQI0RxpEY2Hvi3EtuKaHuoxw3b2kPOO7eT1XP4HJFoouBDNGnSfYke72UuZgpwCB
1IN0izRl8kpvvjBjTFt7578rvZLnFGei+GQSwrky8SgrIF53yb1ZE1vvOE+fpxoTl4xRlc0gZc6C
FKMoeQVq08I/r8bHLsL7e/Oaoq8+IHDmB5TWFhiXm8mNsZAn/eiwZa77zbdPkGx8qDaATEfFSDyd
r1QxTMS8hkS2ElUO1SSI9/IBXF5g85mOCirvg6McZtAIWzezCyRtlwvUsXGUkEwHucGTiAdJv+dK
T3ABTktVagmevHAlJa9Ai8B4RLZly9ipL8F3w3scWyLxACDOgLKgEHsvcuyXah5iiJzMDktlmjOk
j//961EOHwm+AQSqKsuJaYqgsTTVDnBE2DaMUke5MPfLYXTHZwznfgIWi95q5ta/k8fcek3TkjbJ
8P1AIrI4QBj0YWbup8PgJYODyunuvH7bJ/imHnOCyH9lYjZQT5k7r2lnGzmnwxGxdSXXR0h/w+pi
TGGsRoIGlZTEUPwIyzzAEyw8kCc1h9xA2qRHeWELeVS60jA/lmZ+hSFxN6MrU8k823KdH4TZ/FnK
ymWWL9/CyrqLpC4oejmIa/HYZWbhxABGq6PJq5VkHw/5CeUhWxzq01SmdyCj9mNpsFvBupAt3ZPk
+DTI4kuNBp8NDiq/tWaMlUy7OLHsWDKcpZvdSg+vtbS6F3oJEMyV6A+y4RVa8+v86WxYOROaYhta
VvFo2EGXJIxnEZjmOJwQHYjrZvkmRZxolieCuVJ9H1ZiL+t4mOByFfTIVgCGOs48eoCNq/ROE+Yq
TZpcVY0ETcTpFAMQKTN4I9FbUQWwLUxAnUkGCohsxko6cQa6p4H37g/Hwht2AxbWG+Q3CT+C2VJn
JYudj2wMq+m6WoA6QfFY7ps9xbowHijLvOoXvnnJ3RfcCGTW2rFLpLjFZWGVkEhc66qGa03sGIur
aDPYRe6MktsewcfrCPuh5DzRrdjmnWjmigyyAqT2xUyQyYK2GWPZFwvOt7yzLkFK44qdRwGjhT3P
fvM+KDt41YJOXE0nEFBFl5JP/GkX7srL6BUUkze48HEKUAHzG+w4gABAhI3tg/dmqFikssjB8uyX
X+m2Th+ErnIZ7o49ELEBhes/87DN6T/ImHII1DS69CRKHxJ21VqiWC/wIIw4ctLUa7SHBnZllGyd
8Ohqt+6OKFoqzBfCU2AevFdOQiMqmZcB+fGk2BVpbwgATCYyg5mlds9bLGkjWwJq1Jss+ltW9rwZ
SqPM9RGyKr171gQLHDBz3R+Mbiy8TJx2lqjYgihX9pACTDKcgiXS90kR6EUtPgjlsC8E2Y+M5D6f
5NTVDf0gmtycbuv017+S+dwoE8VtScORzpW+1t+XI3bPMFZdAlgIgDU/6QSyOQTt/m/IAnDTUKUB
I7kO0iyLJdmtMMoqWXWfBFGN8Ityk4cgXagqO74V3Sb4Cx9uAmAezFVgdweNK5OYDBPJpElcEPK1
vSuNjRtPN+c/+aYHeZPApuhzPMr1LEAh0mm2hGUDXHcnN1vezaIugn0xK03YIX8zG2p5rhAp0LA1
vTYupotypwSDZx06ZKnG83m1tkLz9cmxY/6NjmKHXJVJYLVRfdCrBWm/RXZWThpnieerXBN9S+7v
2j55TIBln5Ifo5j9Z7Zuel1Wp8s4TrGfatUQqNbZl7ABu/zDeTW3PNn636d/X73XAQVovdeAqNnH
gjOaDwb5cV7ApkFYKcAYn0pt+5BM9e/iHHWTChJ9fpXkI68JPShdfa3tIs1g6R41lOpRao+xgOI1
e0Js8SU10bqxexVYtTpS0c6ZZa8iromRhYv4wKM22TIpa4POGL5ZbDvNEtsk0H7OhXaVENlXu+sk
lr1wfDl/pFvfTAZxhIxnDRAZFgVVJkAfxhAOXlxJvHR+AOMfz+dva/MmgvlqidG1hrhEaZA85vvZ
S8CcLaau+DxfKbdhiTpy8ow5t31ZOlnJyTo+tqVfffGbbOYkhwIFeTUKcWO+Fd8Xt/AKSLfQlO5j
T3Qxz+rmHHW3DhTJk6HCHKPHx3p/i2BVqhAhcRAvSTLahAj2+U+26ReBxqQjvsBmw4fl7cqcsF8f
ywALQN4Wm/u+cDU/88y9dCOctIMpuf3T5Mh+4dblJ2rx9HuxxlMDsgq6rMhXLbb5EXagfW2LLA2K
7gdCjWnsHSm95ui4ZaGRbMO9Kagu6AZjS4Dnn8lNhnkzQKuaBSbCPISlAJDskEfZInBPNX8IDE4C
s/ntVkKZm2oMg9iRpE6DfEj63TKEJjBsR94ML08KcydHoYwFWSzQX5kzwxeyGrYlExLOLeFJYcIS
WRgVRE8InqJxvKyl7j5C0f1vZNA9BjT1RJS0mXqdMpVFUY6QoZEBKAxP5czL6T+2tfGA0cvTadtQ
pab/vU9Bi2+omhF1g9brH80DAXkz+VJeFDfSheaXtPVUHObL3JdTW3W1ILoe9/JFeJkehEOKWNs6
5qqNSaMr4Rr5aMVZ/tw0L6tfx9ZMs4ZgeoMWbeYD8jYgnJI74dY8ooDiV37/I//Gq3dvNTHW5/Ga
6Kx8rBDL3RwSuIbRkXzgp9NcJv4RX5G77gvZTQ5a71gySjF5iT5yh9fPNeebz//ti7zGOqtfUPRK
qQEYAIUE0Brotn4gz7GT+nTkNgaqW2j3+/wTJbgt378+aiZ46QpStX3e/PH9Ayqbqs+Pqbec1VoM
Y3dMMRPQloeYWK7cYpjd2Mr8sb5r9Vux5JibrWbJu4/J2Js6t1QyjTjKzh3curVbZ7HVa+WmvM29
7C53uGmwvGW6V9+OMT0wM2Go9biv6k1zzJAvRC/ilXCSKcHlk8Kz4TxpjAlK67Kb1A5nqd/grjo1
RunBIOwW+ymYL3iYKdyXQauDq3tpJURA/gtpr4e52OgRoy7d2tlBxWahJ3itO3nNYmOmGawHLYYo
fO75bnqt1fky1oo0Zl/KE37D4M/AWM4Og2jr6JULQeWjaRIfeBJfYfc/OOM3ia+nstK6x2Q0qpqQ
2HqSH+OMp3131K4Uv/TrF8GpXWm2wWx7oaG8EtqIW3f5ibdk+Wrmzv0Ixg9oRlSbi4gfAZDHfekP
OxVc7PGu42agvBfDEn+k4Yyt5gEXWAziwUbNGhqjTo7lIRuj4phv5FZzNv3o6oBZu9MVNfiIqW5B
cokhJPRVUrfZ9T8HD2h5LmDtOE6FY+hegURWX7TTu0KeDHqHMLseSTcj2O4X6xSVmMevnCKybq2O
t1HHPVfGEilDlWCMBYl3ugfp4I/Yz5zOm91s3+8JSDkADnU+vvu4e/ber8uMJYp1XRAE2g94fSmN
HTdYSZed2FF2vWqL3/sT2mSd3XjaoZXs+jmPfLwfLoUl9/0wNqqaaskoTGoRQZCdgbKru5sfJZCr
gwkRqZ4EBpvYE35lCfjD6H8CvYLY3PoA1fbcA2JsV14biCSopcwesV/lKbvlYvqBRt5+OkiO5uQH
4ykpuS1fXvjClrlDc+6KVJuSwDydMLizX3Zkh8rVd+1V0b+qO698K1vpnlo1qqvyNXaRD+Re9jTo
aaJViHH8fbqrfdGed1yp1PicOVu22i2bWiY09Gp3X+FkL3Pg7KjPCrUXmW89n7/Wm4WetYrUJa4e
r5aDRFkPUaGgY9CgynSSAxrqsIbi8RN1Co67YavapBwjcE3hQMlP7c76SW0TKLT8fHStgK5t8rwN
xxayxYJCm8vBpNbX1O5L8143eSjFnHegMGaoXzq9100CbyZ4RBF/qGMQzZgfCbmNCE4UqzD2J+wT
S+9p6CXfKHvzlN5nu9IddtNts1NurKC95gOh8owsmzjHAwkrwE9SW5Pscn/4Igt2+KycBi8ubNEW
3Eb4HyNMFhkg77CEJaj0PjqDq4JtqXhBUwuxQOSUh37HRXzmHSsTAAGkGC1GHcf69bHN7eZeocOC
zy9UovJ9eOBTgfJeHLs/LGuDnnU0AGrc3lsw99BiIjEB9Z/uixctxzdz7ieb8EZ6poY6Nh0CVbEQ
eowELqFSXeARokdvGRnHS/JujMqYE4MoZZwpOM7ikY501Fjnsguns2cf41QZbgwv3OEpyEY7gznP
pQkFxWUXzaKdLcSuQtBIlzqvNMfJtFQm0yJGiS2tArqF3+ZHAkJAG0wMp94XMcPRYas4u0YPA0bM
4iBqcQ+VMTLauJS9PP92+Y2tuKDp9LBRuB+PjU0DOt6Zvo7CnPFAKmNrYqUExo8FgXRhe0T9GAhb
gJMOjzUgJH2K7zZ+mQJqAHjJOsdgq0x0E+JLGpaM50+qb0L+NS9lh+PweBeGiVwsve3HSseaNiBP
JHt25NrB9h6Q7PQ9+ZUcs3152dxmPq8Owv2IjKGRk1kFJRJ1RZltgnNQwLRBZFsU8afaS1580CN0
Bf/H98jyDtRLoqikxXn+NjbI1y+GXRQstMe3G3cC76rS9/3h5lgi+Mkw6gTYHOb7ySFJZjGlWp6A
eO5LO8MTryhELPrIbhxwvuWm8V5JY75l0cdyqdFwopKCPrfH781TfRK8zsPkLrp9U24jp0NoyAsr
tgvaK8HMx7T0CEMdOtQUA2xfYqN08jEDddFdKcfMqx4spO4L/HPpLd6nJso4x2wy+1CC0CV5FqGx
OTrAMLnXduaeZrDi8f9Iu64luXUl+UWMoAXJV9p24630wtCMJHrv+fWbGN09w8ZwG7pnn6WYaoCF
QqEqK7O94SOvNs/k52JZoNcQiAJEkbDYun9Xmvex5yANN0/k6u8zd4aaYbw1y/D3l1gfLNGYj5gD
ymyjGrx2MTnnn+MyBnNfKEHbhHJJHVTCVNOpU+4S5f+5HuaekOuRZGYGr5yaK037DpnaXdabdoDZ
6Mv+T73swmFjoQ2GsPynlELlqlp/2DVuu+fXMHjfn7kNmqqX0gws9b5ZXRWC5Cd5w1kIzwITNcQ5
EZc6gzuXS+0Ceu9mPDLp7fC7cjImVCzpJMtCgayLnhjKJNdeCdeGk1l0trX59e/C/coeEyGkIQyV
pYWfZScDkaG6SRz93vxe/Qht0erfeGJNH0KdF3zBZCJC0GISPa7R40pO9TMwPNfCEeP1d/WzGTrK
Q+um17TjlqsWfb4a8ZOOCUPUTEAKEKEshM4DhmUue+f2Y/1zC0ymyEaC2Sj0GefA3E2e6OIyiJzA
Ww6K/QA4NjcT3C7qrewxcQQYRyBAJNhL9tOJHofM6nAg5N2/GIIx0M7+30uOnW7KTFJkGFKJfSB2
MNRErG585OwdJyaaTAyRWlNSQD+ARpVV7MlBAdattGNghr+9CD4t44X/LvVarYrJMlt9McuqTOGx
YbxfssWWy8HiLIt64SUvZUJJ3ARJL9NPVIApTY92pC8tOXqTUqhryE+BdBvMnVWnPBbSTXzE+osx
AWbqpUiLDNgNrsiyUw/kIDnlAVP8yE6AgEVxdPmd/qy95opb5d+s5qy2lQk8mq73hlQi8ND5rCay
5qfSB4fsfeJEzuKTGwpcTB2M96ffyDG+Mfe8lJoX+kwmFLXCHCvKAl8a7fS624OIFGXK3NIAoNxr
IJyJH4ycd/YvJygAxZ2XlToB7ERliEKdZg2Yro/sGVwXcOASrZSB2DygFyfWoAl/bg9vTq1NUPjG
LqNmhp4JpJuGIxDbAxjHofVT2uNO2XO8+fKnBSH4uVGpHmawqODTDt7oim7mLG/iXvRKR37jLZA6
6P99cMADfm4qS+ZgiUWE9y5F41p8k5TUivIQdJQv9fx+eV2Xb2NDZGJPDMEoKNDDX6oot6saE9Ap
J3HnWWBCTTBkZljRnqUxFFbVvbcJhyXxoxp/ab+YQJNlc5MWOdZArnoI2quuhtLAlWCHh9FHa416
Ipgg0YChBXJlDx1xR7JLB9STt9LP/992MrEHs4w6Zml6oE+mwNbyxennmJNxXk5qDZGNMW1ViBnt
CSBPt8NZtxZV2UPY7vJCeFbYOAJy47yMYSUG7YKmPCn5Tq9k57IR3klmEQrVkJpRoMCKeqf1Nq0A
pk+p3XvCneADKmGJXAVKzrpYhMLQDYoEOjVUVjvJ17rj3ACDm3E8kmeEiRVRtYxSKyGJHuPQyvVT
UmOOU8x4FyyNAxf8/uMuWJXz866cCqXByZpRPiWZ1V8Zt+SBPsATt/C7Kx4Aabua+c/1hpEQJjC1
MUbbKbxjPuTXCtpQ2XH2AutPSqnxnIMTBj+Q7KvlTWaRJITiDEe72Jet1YNT3NlTDPHgioOl/852
zR3YH22OU3Kus48pgZVdVZwmpaBlzdadUJUGVBoT5Zo7ewVgD9y3yrY1RVM1WZWBmaO+tLK2iPVc
TBrGHcAGYByU3bBDuAIdFx0Xw7DtgZep02/EOg04VSA7KBkQImEf+K0GdTzdqBI/zFLA/zDRu/AA
olvuvzbBuH/fF30cCFSeW1p+5E2yXzTYiUQu1HArcSaiLhtIkHUN0zDneydleakQWoCSJGt5lzw8
vbzpDeNReOpkv6Xf6qnyzVseoICGvq87+GmVCcDGNDSltkj06REcWqjTKRjAl/mQkS3PWK+OCcEi
5tv7OsZDWcWk7Yg2nVM4xU3t51epDTTsdboPSyu5lp15p3wbD0pixR5vrZvjIqsfwSI4tDD8D6p+
lArLaMzdrE3O2HWR1Yz6a1alh7QboRYSXJl5WVvSAiUsMu3DsTgFphvXvNYY55N/zAmvjksGIVcV
hCy4/cw2crul/a2qGhCEbWQv08AdGN9wZcBzIa4kmTgvEjvDgKkWyHtNOJ1/OlStXZT7CA2cCO1o
27AKV9hnAK+UHPJD6kKMi52ZZQKt1ihhk0LAwzeVyMaVZbfdjZ4cxuCu1QW7SZ8vh7ztVQIuqwAx
q36JCQ1INTohx1j8HE/WkD6SBtOI2d1lI1vMHQZRP9TWKVkGy9wh1QKpBhPXVeOAi/F+iqz+urwz
vdoXBisTHPBMHCgwODjKp+wO7bHOkp36EXMzLn2smQDuVTbvTttY+tmPov628qc8yA2xWqDmoIrl
lUlQiWwVR2oW9/LiN82AtESkxC8YumIiFf7wbGaiClhwYI6W2PS7PpGutPr2vzejyzpok3GVQFaZ
MQNWbyWIZDC/1OJdph/G3u14+qpb0W9tgol+SxRkuimM8JXDdOpReOm96lrd8Z7Sm4FnbYeJfj1k
XBvwKeERBC7+ZLSgyUWVQLvGaoilU9hYivFt8TuIMC7v4WZSqqPmo+Ez6Zg6ZZ5fczsIZVZANo0+
Z+NdnVrdTegSJ7omHmianoRbXotB3kp1dAOIdQ2CZhhDpu6z8sJFKCdVauI/OLn4mDndXtnpQNBP
TvBbPwb7AW/bgbaPMIbo5NDhA1oOsJQMeR63A7mVIax/DHMk5EUUFswF0Od8+VwEN3Ryi7Z1y+TU
/egfuys+gc4m0Gltk3Fc8NVGsxYj4Envsq046T2e9QEoPTMMKBr7OrEUf3JLtD8LF/cPRG6FzIpf
MZZxx3t8b1YWMXuuiwrBdO0XZttqJrkeNzhDaG6/5kH/mhjBA8ARr6FJDhBg2ScVOMFKw0mW5F88
xtemmZ3vpW6RMtmACletWW34SwDJ52Xn3sShrk0wG133GpnHFIW/MLNEe3YLp/SLm/6a4gbxYkab
uXNx3dxoQGDEHreJR1fAXGzG2jwTPWShUZo+RvYJZsveLh5BkeDIT9KOAB3f5/SdPp40+y/oJ7fe
SoZExQQ1VSKgMDk/YWpSK2Y2zzD8Xuwplnl6MVFhHZFmoyYX8gvUW9kbVBkJpNxQiYb+xbnBypiE
EiI9dEqLgm1j1wCzL608uI0vPJa7y99182m2NsdsbBo0qWLMCFqgMtStyRGvQjcHQBNiPfNe3PEi
FtceE55JlwogQ6L3pj8CHzEdB3v2NBBCNv5fbOaW26xWx8JowrqZdaI0yUca1sxH1cV4LdRPj7qv
nqhEu/i9u+N3GbYi4dosU2iUa71e2hFcY2nyOsonE5VrzmfbCvwA2UsYx5Z1sKgxFtJFNsVUa9OP
hQk34AtYnMpLHAyMDFbynD8GlvkM/7zhUqJuHoiVZeq/qysnDyRcfjLWpvqoTETGDjfdR5hHlT7X
3ArQdK7Y9uZ+YhicUIIpcN0yZ0IbQIOaTWCKy0nrqkKNWx3nhLOnm75iYLiaEhSBsZk56U0ypo1E
qtSv46Cx6rbfy+H0EraFCy5m7/L320rrDCQK6A4ppqGxEFUxjeJIndTEDxKwHb6O+Y2hvF02sZmO
rGywuFQhjhI5GGsANU90ZKDwksKSUFZ6paUe2RF3kmBxp/g274m1VcYxMc2uLpGKlQ1et4+vU4gh
HVSMEHVvwWhBPvdA2R/Cwuru41vZkV/ql8vL3vyKnzurMO4ZgtKmExrM1PcdML+g1Qylb20o22LN
kzLdsoTHnYZnHgFnD5t7QcNHDEpSBaAEF0DYWXiZKd61SmSZCQeft8kvsTZFf8rqzJX4jpqYabRJ
WuwXtC1LW70Fah700nQQH93iI0m4WhVbTrq2ypy6OO6a1uwGRLGeOJJheJVYOc1/r2MCzLyJwVIF
jwwDGiBM2qzVmgalMwSUJL/rlNyaFai3aZxH5KZfrq0wL2Mw6Qum0cfIzk7pdQQFUi93+9oSgIxd
fMphYd6D1+DjXMQSGs9mxQkvm+dx/QuY+DIS08z1TKEpjGhnP+v7wO/93KewRyEFAin2et6TZCtu
rk0yfhOZWQ9CFKSk4ryAEbkHa797+bh9QG3ZxGxtgnGSOoymsjWQHzVBup8i2QZlRwRefUm3+gAZ
kxLh4RVpmlX3qhu2pt1EpTuExo04k4cJpEGNmjskMfdDK/m1mnsQ5z0si7wvxsUug/oogFrMnuPg
hOqZKyn96wBVA6tIoEBmLqdeNV+EAFQYSTNaodbEkPrsbhdk3WZDrttIviZGwCN0ozkRs2ZUWT7L
HkyMmcQ2wfC6jGm6U/qsNpb5Gn1DKUKyIiAEVQsKi8rd6EzPDQrPB+47Y+Ojnllnzos6L1mv0mPZ
CM39GM3egjllZRiPo0beNCg5o9832EQOvVwHNxMkFZRiORESQ1LC5EHbueeKyR+LuArCusa5GjBD
8ircgIWq/754GGvGkIDpYlZzsdOTVLjDbC0gSxT59c4tvMDaBZmUcqjaJctSoHvrxkr21R7TtCA0
mI6CnUWwrYGM4tCfZAzMGtfmKXhKeALdmzWHf36BhPl4Jj53vThmOjaBQmHD3YLHgRseVKd4blwa
U5orYc+tsG54IQrxqP7j6jHx6ZiTJ5mapE0EBATaB+dQi4fY9Kbt4u9oCZyK3YBBp8aeX8rFWbiI
0c27b2Wb+er4XdDw7lv4oNOcRLe1u300Aumc+o07uWEGALACujVecYe3ZOZLK20DwwOKuCI0fQ1d
P5YLpsiSR1KUXlJ3N0GaceLb5h34z0Lxac+/rNAKhTqi1e1XoLIt6ucmBbvrMNqXo+jmq+jzW0os
MkEqE5DlgzUWd8PoqmCtipzmWDs1gHqhx5vv/qh1M/Fr5TkSC0lQzEXRO+XjJqITrMqxbS0N2Xto
ZZ5wDWEcqH84OC/fA+jZxzS92CG94DWUNgHk60UzgQwsRqUW1h+LHjBVhHFrR7jWWrt6SzGjlg+W
4lZ+AiYGO+fkxvRoXNoAJhlI8zg0UwkbIBeFl84RmJ6DZRcHAxIQpIwa0XTe7U9d85JJ5vaXy34u
2hr35ARFxvJQ+pPkxt/JaJG95jfX/W35gDnanw0QdqKvaDwH27g0zj45kwkkWqtodQmmafWKaFby
s7lN3Ti0W8GSUbqWLciQRXd4Vv3kODbPLhOkqkwS5zLCN6YcKa0tPEyO7oGwH+NIo5NXmH3kFeZ5
G82EJkkNMMVvos5MoVR/umy0dMILRbyFMaHIFKOoFjKYETPyqxXSh6QiHJw8xwQLcmiCBmCeBl4q
TbWV9qiq8kb1OXvFghrMLJfCukN067PUMarUqQPTMmJk+e1iFalsy0vhmj1PypO+Ab+eBYOg2aAo
qsrW1FrSLXGt0LbRxzghLSGS/R/ig3532QG39/DTFOP30ASZunCAKVJ2tyBAP4ZV+XjZxHY4RckA
DNi0p8zOK4pLVyn5oCe+8d0sLIhkOc1jC/JRhPHcF57Jren2qLy3g5WCqhwjcX9R6Nq8p1a/ge7D
6oU4t11SykgEMase7ihwkUoZTrklP3ZuBPGh6Cm4V75dXvhmFF3ZZEJanxZFM5kIaWUyuTrExWIt
tFPyroF2VdD8y8a2nk9AkECVAPxVIm2snq8wTMcgQ+n9T45FsdloOYJNFjQEg5vBW108IXhvto1d
XbdTWYxFLkWCmill6rdp6ixNdIAgt1WOk8tZG30wMAfizA7jpQOZCmPO4UHjYSkx/y/taKf+Y/q/
sf9iunDj3J/ZY6KyFiWLPOqgVkx/94ceqETMo6hWc5N4pW3a/Wv4SGkHorvpit+z2rr2z4wzATru
oqwSF7xfcnDT+r2bfAtRkn2MUOqG+qZd1PbwOytBLcEfUtlCuZ7ZZqJ2E0TLqILwz29ee5deD1Xt
B2Ad96mWk3Evgxz//vK33QhAa4vsbBW4M5Kh7FDdyHTFCo130v+6bIDzLTXmXASSqg5EwMkfmldM
jVqj8G6Afb9GtU+GSlY5yFYnv1y2uZWvnq2KOvQq3AAPgGEMgrYbbXUatQ0Ft/1yt9iBVfZAk3C7
Bhs3Bux9vrjZ8BaTaNJK3LahXDgRoN8QP9tBRN7OZtnWynuzfh7D2m1bwTbT2Lm82o04d2aciXOJ
FmflkNE4l883aYaLWCCB3QXKaREyP54VmZMsboedz9Uy4aAU1BGKA7i0FPLcgqg+DPbtmHJWxTPC
xIA0FCZSFjiGBeTOjVm30ZbEI97gmNlqi57tHnPcw5hkoFHB7omHGjl+e9XsZrC3pzc8RNxWKeLM
EnO45U7WoaGogsLppnicHsYns8U1CI7D8emPgELzXN8237tfeudFbvbEGxOnn+VrFP/ns7HTNdUs
D01vxmil0cIihBwV1bAglIRRY/+yR24hl9dLZadmlA6yORWBKcqPI91ItzTriHfib5p0GN9SW3hq
T+lpgXgJoO1ojNrhg0JR/B73Fbd9d32umgkFwZDraZfip/xvGWJ5g1LZR0DNfB6jC8dp2Voxnv4j
GekWm+Ad0rXvxvySaJzgtkXicra5TLBpR9CrVyKahtnJBCUf0jY3x6sJlb26hID4ZNf7eU9Fw4Wd
8DO96fdUAoRX3qFGLjkTE3QK4EwqPYZs6xylTgkKaV3kdBV4e8lEmUnKJxMqZPAhwCTUArwwSuXq
5vNlV/0/rtxP/2DjTNp1i6zhk412fC0jK6b6dcULsQwr2clcLoOPN8uljWPijbyMtR5Texk6JXjd
++qNYaEGDVZswkHU8w48E3BUVVAjCV8J5fUdUeEXEjSFhcSO+bNJly9Ak61DZdGcpVGPkjMEjU90
KAmarJjlzW8hK8cJLttfTMHLzASySAFR/Pnlro1K3eYqSCpH3f6YR+pRF6LgxSTdic5yxR+V3nTF
T4tsklSbxdwUAQZXINlqZ2Vn19qzJvKy+a02Gtq7/yyMTZW0IszCMYPHo/+zgJmJWLi6iU0BD50V
ZuBoCKwaaAuqUfRvECxnxpk4GaZGI9ZEo1El/kFp4imvzbJbAGF5zyMMlmBgz9O5a95MD4FIoox8
H8T/5x9z7MD4u5hoAQ1esxcnC4LMWmBRluHJjq4BiQvt+qa6Ct6iFm+oeTd8u3z+N+PYyj5zHImR
tcHcQz2hr0HvIUxPMZRqL5ugf+LLiV+ZYPw1XIiu1wHGyPruqYEQcQjukjhvE6srjaclB6LR1HhR
bfPW+7T5kYusEmBQlwtjn+A1ChVvaxqsyst9DKA4w/N0zT8fnI/Igpf1UerTUptBFH8DBaFdc9R8
yf2Lk7+5k4AdaTpmNIB4YiuynQi1Wxk5IQScUQaNnOGnTLxxcSsv2Ieo7YOUPn+XQNiiOEnpdz6v
XLP9yl/9AubuxUSgbCZQb/MbcBjvRdx6eOljqNWHSDSmN5wIMtYeN+Jtxp+VVeayTStBJsEAq6MN
rg/QtVUPOR7CdO4S0gNuDDplwbvstDyT9G5ZOZAkLmkk18jxw6w9Lon0XAcQ7MyArrtsZ9N1Vktj
rl86eViDyv+zHNq4f0Mwuv2qX9lhznklgDw6bwHQo9hTGQpp5S/lRTGsCHIB9F0Ipebclq3CX3T3
8gq3um+muDLNnP8yEEoJ4im46TEzq6KMMB3jOxHUlECWfdQxvpeBI/F6YJyzQpjOUCLE0tLRdv6M
SVm1eAZDptsIrW3m14mBIk4vcmr49Et9CXOfyyTMQ79XB2TZi4kyY35cxtc8nCyQg1oS6mDiEHKM
bb/wV9aY66qVRbVKG5BGU8jJeB0flvv/QnJ4M5yurDGBZ5pIM2gK2gTCrtrLLujlbMnXfZQTgdXm
PSI+kDlfd1IH9ko3cCuy4RQ6W9qk4wWBgq1oL073oL+oMLVDZuqTvQjdJCBQcPL/1N6qd/NbWVgK
sRIQ+fFerdtx4PO3MPssFHMGcSGEXH0MftdKcCuEUIzvM15St73Dn3aYHa7NoY7qFleI6puvgN8f
VfAeCODTS1w+/nGL+sZEmRbBWkd3Gvie8+g2TUmNnqxC09UG1Knp9/pex/ZGXnMsfjdHxafz1tVk
0WHaaeKsdTPl+DT+5R0emrXcaDiZVREkVjWCwWnRldvLUWfzu62MMKeRZHI4zzHozrtKO6VlddKz
4ApMVBysCc8M4x7jLEuJ2IRwj6622v470Ubb4HK3bz5kNMXExa8QBezj558LqfeS4TOiFjQZp7Lv
XQCQK0vJ66cSStfO5Z3bDi0ra8xVIcdlJXaoIKJ4gRIsKkIaRp5dmtI0fgDKQF7vdXsPP1fHOGOT
leNYhJgIUXq0msJnvX4b8sa6vKrtoPK5KvY+EMR6KNMKQOoy7AHDWe4hlZpYRZP6pDCPYFS3FC21
66ayyxEPHAWi2KOrQNPZa+bYU1UwhKBLexWH2TVQ6GgX4SVS9NVTny4vU9bdS3NVYrShPc4qj0hk
M0eAtgN0kQE9MD6WtspF9Klu1NrAB6GvPeXY7coTaAZ3vFLR9rn8NMOkPKNYValGW6aSQexE7K1k
znnXFg1jX0I7EcEqBrlB8Yum9NSDV6kY8cr6M4ObOXiOU+3U5geUpe3MD/+FWADmbqhkoywByPiR
F632LtU7M11C3CXd+Fp0ox2RgZMpfvQP2TWtTTDnJRtVJRpMoJ8Hj8I1EiAXzZvJQQruVUdadRe9
2F6gUUlO0hG9Kid9pFlr4Rt28ZS/yf64o7JnPMqCraCx/lnMsYJKWKHqNW6uctoViPLFq54eYoF3
W295zcoM+9LSEiMSjRZSuGNVuu1UOxk3s+KshM0H5K430hJTO/4UBFYuAbm86FZNREvSRk6Y4K2G
iedxJhTSSJHs3RAmVl4Yv4Kel1JsL4dAqw0HyfyiJDqkaaQINUFmOirf0gJQSqm/z7vKB2Xj0+Wo
t/leAzc5knsMx+ga+2IcpLGdofRHYbXKA22p0doULafEzQefX3HFG7PXNpcH3QxTgYiKhv7z+WXV
CwZ0Jms0KyZRdrtoOhpC5Vd9a4sTkvxc0t4qBTLbzRQdp1J8Fxv9e9gvV4NUHMoou9VBuCd8UIoM
rYeCzH5si3uhGI+46rzeSF46ldhDUO6JAfaFuJ9P5hQcqqS/iTspt5YBJIlSFlmCUT5PcgRf6a+U
MtqpUXw0VH2xtGF5iyMt29dacqj0ERxG2Q9xmnMH88LP3azsENpvQlm9rnSyj4L+mJnzT1mtD0ag
eX2XJpY5JJGVGOKunMWfl7/YpgNqdI4C+EDMUjDPFnUYxbZMA0wezLklle/iyAMdb/sEEVWAuWWN
yridfyBj7qEMJkN5GCKMM/JrTFhb6IaAJsadfotO58cP3Abh5rJWNqnTrMLwbEIGZggijKf9Hu1g
tiQndSeoFCjAsk2/E/RB/LHjUo1vZRaSjlk/zM2KRGFntUYR4yJKhI6TPKtWHjzLPRBN5cKJGZsF
2bUZ5gIYx2FOBgPwfyAEf8aCCgbuGkB5M0b3seh/KqXi9TodPEjhNqoEpC08a7H1NnkX0v9+jpfm
CbqIYRx4zxc+o1YKxjRXO8NrpNMYvnTNLkS0NCq/NU8tAQ9Z+u2yx24s/9wi83QJyCI1yN8MryBh
YwV96s6qfj+2/alMiG2a6b4V0ZTFPQkBDIB7Fa36FYyF6mTDzCFo+Zop4acYCugvCIZ8vwznwcHC
KZDmwFPkyFKm8lCYzb5fslMexLYcqY8Vplz+Qhvra/mf2oVakIoiLjjKmCOlRWAuWLpB98DE/iyH
yn2kVyG4mRdbgIBbWcqAwbbkuTS0F2ExnFaIHjkf4Wu54/wXMAcMxfm0BdU3+Cpbbd+mxFazsbfL
SROtJQDdlChKzZUqh70fLeJN3OivchA+a13lyllxPeaImH06u2HXe20++GXPIw/ZqO6f/0LmESMn
SzMmuLk92gut9lFlxQTEL8J9+03H22KChMjV4S8wJfTKPk/Pzu0ypxNZod4tSwHinP9gd0HaSyUe
BD/3sitez2njaX1ujkm7sqKaMUSs6t4kWf3v2c6vVVtVrdLeU60iWrboQFZcfvBW/cXL/mugVUXA
3KCqh+vjq2Z4Xqn6ZAa66fXznqLdFyeFpiXKfKZdLrembxxTj5fQbPT0zo3SH7WK7rrctnOmYc0B
pJfrMITOze8pbKE474rFMQAeu28xd5FUVlVwyWK+BnkYRzkcCtNElkGOcG4c8t5THWHeH36VASZk
o+R2pHiCzJp7TAyBTMgej7z2r7Z13lZW2ZbYUqC6GE0Es/yz0R4quantogeHsJTkjposThZEAT1+
x9TsHmtDia2kbXeZmHwXx+Bdmsr9gkEcK1PjH2JPyXSsCMQZhZLdJV1+ayYVZpjxn6K2I7iyitEW
lCmyMcwTO4sOGJEYzPvKiN0onA7jmN2UelFZkoF7DoMQ/qyBQyWs32VMiDldp6XIi/QIn2UGv4to
vo5z/66J010ZL89aMluhGlwjJ3FmA7JwQlgdtTbQbAnwUiceoSwrEPVmhLq33RPM8+TTuxwKNeca
peefPafrHWXyxhHe3I/SaHoaWOWsqR2PWdUe9UZ+7nSgeQpOV2ozHq3tMam+UomDDKiZ4WmWGtmB
X3m0UouNrvzBzn7EPxuQTouRN2F2gfMM3oDCnPksm5b3Eu6pRcsEj86aLY5keQuyn/lUolrtmijI
U8ppUbKH3llU6yG5yngzMV+z9PNfwBxZJRxqJSuw20knp5ZSKVYUQyarM2x14eCkN00pEqZ2FQUx
iS02lkJhSoMw694S/SDzIRlNu4bNIOF50EZmi0VR8WYM3GyozY910pqykAhe644fs/mlccp/hf7o
0f1siC2FXC2szUCwssm4UbIMAmkhDO91tGqSl3aQwGWumkm3WiAoSbW7fNNv7ubKHpNtCeVAzLRU
Ta/Md5N0wJVuBxrGuDpOWrd5kazsMA4SR+EyKPpgepP2qwdgqs44pdPNvBFj8ComuqF0BZ3F88Bd
DLI6gobX8EyQuaYgR5ms+fbvmxibC1qZYzIkCbRLqaLOhqem49VcVQ+FHnEgO5vfZmWCSXFqGV1n
A/xZ3lTnP4O26vyZzHeVBDkJPdQ5x+pjCP1LwFxZYxIbIxvCbBblyF86pbjKUm2yVUkQHbk0oINm
Tse5CMhRbZMHSdJ/thXeHVpVXSnTDBgFEd+Eps2sQTXqY5hgeGGpMXE769dKiWETuc+vJqW7LqrR
btvYwTjSlVKBB6Ko36EOe1qq8lZo8/1l397oUuIAr5bE3OV5De6euBsKlAcxo+jRdjpVF1cfwQDr
5ieU0iAwHrg80oTtePxpl73N5dooJ4kEupdDgAB4a8WpbmLAIQUbtH2l906QrpVOVVsDsFEo9HdW
csX7npt5zOo3MPdfIukFuL8D08ty1ETRoszUwBtCzhZzToHGhCvNiFF6mLDSVo/fA7m4EyOFE6Ho
R7rgl+zl1mVG0kVRHHiQrEAtpgfHLVLQLrea4b5IbheAsbj90M3kYbV5TLRqp7jp8jkNvLFMrbT5
FerlSWmfVQwp69Mjx0u/FrHPvFRjAtfUT20wNQhcnTc4lASmT4HXWfxyXzq4Ufk0SturwwC+aRBR
Q13tPFJGfY7ZtLQv/EEW7GigwyvqCNxDVL6MwlA7aiby2H0/BP++fkXK1GUo6PwajDt2JB/SeaiQ
jqFp7yve0GOCQ3mg6QplvcnBvqvdSTb4HzHMG6QesVSv0oH+4L4uqEte+iWMy85jBBlWUF4iwe/2
Iop/u+w42YLfHCiDOn/Yc+sxj8boPytndrtRIJOAc2h4/aHYA0R+lK7prSRd/YXO45YtCHbrKAWL
qFGxj5eJ1HNEGnxZqjCAOY+Dfv9HA0Te8QbvNvp6uGoxboBisKho6Iece9FihlmuioHhRadinx7j
w/q25T2QuNaYr2Y0ajJIIaz9AShQVOlyne9De/BB0OxwjuSWj6zXxnwzAqUotSgU0wOcHWLd4/Qe
YzrIqtTQrYPC0WSQi0lVZ/WxHNnIUTtQKKle0OScH7J1Ute/g4lDZQXK9J4+YlRyjVerZRJ/DI+1
9hY2KieSb2a7a1tMGCJVl4K+AWEIYpa/J6enCkghJvonO7uXezTwMS/4cnmft5LdtUkmh1ISMGQE
lYA301jYs3BcYsMeKgzoDPtZn6xJe7hsb+tOXNuj270qLIDCpQ8aQTc80hnOHD0Ixuj0hLORH4km
G2DWVphEaiiFThDlPPenujgClKg8Tobs59n0JMzy22SgWlNWwiO0+w5GQ5w2wVGNWntsBiedNRkX
dYkEr/olmdHPPEyBelefhHx8ambRUZXuuey6x7leDkkjo8/TFNbS9jdlIdWWWCW3eT3ktlALd1o8
23ER2GiPul1XXJMC7YZSiE+4UB1ZS+8UoUWhvA/vUdPedQogeNIs3xC0td3L275Z0FnvCL3iV/ve
YYgSVe3/hArtBHTRx9ElOz6QfvMZsLLF8iDVAR79RG7woHEHp0ufdBCHNtDZbtOn0Ia4Lp/CbTPo
SqAlRI1cx+ODWZ2q92lXd0gWkvwxMd+E/CbTTlL9WmVPAeWu6oyDUF8r2Y/Lu7oZG9CFBiGYho4p
i+JoNKhud1qR+0aAC0yQ37QWb+IaUb8xU2cSpbvL9rZ3VtMICtOU8oltfwiTIE0t7nd6hbcg0Dd+
UJw4aN+BMPQoTpx7VdOd+3KSVhaZk5SIRlegSq574LWZXFIDI05q6YjJ10dtDHN70MrbVDNOEdG/
mVr3pLfj7dIuIKFK8t8GFN2sQs0OdTw+DUZ2mCP5hPItx7lpCP7yG4F6woYoukx05qoo0C5t4pQ2
hRKjcCUwDKCCN3Dugc2NWBlh7gGIvsRhEwWFD75sb4gBTpPRhYjM3m7QGapnTOWN5CbXipJjeOsJ
qqwMM5eCVDX9hNJk7jdQgLCiVnwfxvIpqivPaPL/GmOFhGJli7kNEJybfBjgX5CcsRNUDvtutqt+
tjh+vHm5r+wwtwAIMmIj1pGQ/ZvEZfOUrowxLoyKREaCtEYaTxZvmWYARjE5JZ+CHs/CIeU44wY4
9nwPmVjULKLSSF38Ua9vXRHV67LCjFhpY6yp3n/MMuEi50OqN2OgoUg66mSombHpfa1IYatHuMnp
nv53EZ66HHvgVEzey2DQ0tHTZj5fAQ2PJq1DQIvL1m8z1VFHyKcPC8fz6ZH6YgbrwVwMcBVgjce/
r+6ssSlUQ0g0CBGbmZVHgDhM3mVH3DpbqgwmHwAmMXbDsgKaciDoetcLIFoLLSO7DsvjLP80S26H
fsvhVVlVRYLCGKAUzI4tnaxBtLoP/SiES8h2fwcervIQQ7IabIe9w30abHmDKuuGiv4JOscsJACg
gwwK0iT4F96w+ZlWppigkbVdXYlGU/hlJjxrOTQfW4xBXv5Qmx63ssHsH3gKIq0hUuAR9bgQtzZ/
y8XrZRObKdJ6y5g4kWRyS8ZARJUDahK6h06M8z+kXdey3DiW/CJG0AAg+Upf/nr3wpCuJBIkQQsa
8Os3S7O7fVVd0TU7+9IT3aNuFGGOyXNOZv39rBggIv1WveCqJ/+62IWVyM706qrGB8ngLKgM7ngG
veEV8efG8tutnpjO+//v++yLRpRRL1VrT4CgrGJ8rEacUc75Q4dmGw9/6fyyrfbmVD2rebzr6jbz
NX30//k3XH1vFjglYJ6IjsmwP1+0Pi+0zAQBfi+jRb9v0DDiGMrr21uEJ9dsPvmy0PnOfjEdPbFB
WmfnKBEzR4tbF8SpFRFtuBbLkpR20Ufp5Ly7DDwvq4F8i4+JbbqPTV/fkcppooZ2YFjWMgxNjzwD
DJLeAJavPpovP/DCqxNlmPoqmjTKCnAPTa11NBR6Sf55u28tcvEym3E2m17SLNazqLBsT6/ZjQO9
vgKBE7AdGJtLGi3bUpROGCUEBbcZ2lkfU/eWwsK1wItYfy1xNq1fjlLNJpGtwrXNQSyfocLKJts3
3RAyI4nNX0gar6IO/nnjrmIdxIKMhG4z5BTs4nnKka+jAIHU72EMC+lS6aeJHafeFGs3sY6rm0iM
87wgUBwIpPz5hauJDLBY0eOyUtevW803ylvMRtc/6MsaF8atx9HPUADPYtm8Z10bLOoORLvBusZF
D15TDtktbcPajdM+Frdy/quvHp2K4NhGwy6I8/78vnLIajZMPYy3m/mNHkr9ez0DPJ5v9ApdLQAT
6kCxAo1p536hPxfKlZsKV+s1jD0Cx9VZNJwZznR/Qv01O89C+W7QgpgwuTlFdzZcfwtVvqx8sb1W
VaQVkTjCfyGMZyRORWHmsyRRN5vgru/nX595sZ9aXdhpbU9ppMvImF/GFj1wwivG/8xJ/fVVl3rG
S953EgInGfoKExbzxIQCV1j68FJjoAIlMbV7azLwqqNHrGc5wDMt+xIYN2pzTuehcSMldnTdOUO8
Gjeuyfks/nZWX5Y4P8cvBqUeXcysjhpuSVbFJUFLmak5QdfQfAe+o8UrKm7ei/mW+N11l2+b1MCc
DmSdLpHhmo9ABCjykH+JL4LC8ezyjX+5fJboyTq+/7MZu7qZf614WQRrOo0PrAAQU/H92m+7+bHl
yT8vcb5rf9vML0tcxOgpTefcmS1wMuek8Yah2Fhru+uNeT+jVdfJi9Do8j0rbxGpXbWZX9a98AqN
o4mhW806BlG5J+0ISPwN13Z980CSjLDdhqTQhYcG0Az9PoE2gKXg285I/QLubepuKt9fDVXsv9a5
cNIKRWxhpsCuNLyxNVge288lWgMXnFQQQsb07UYP6vbfyRivGq0vK1+YS1SEFXSUqiwetk48H9dE
wMmdaSL+TUj/6l1xTAd6N6ZB/9a63lkWa0ZbAwNzsAT5O+Taut9EAPlj96xJlJ2A84MJOu5jV/ul
klum5XqA7wAJIJBvsf7Wx17b6GdZO/NfRrrcgQrgeJ54bKLbGOjVy/NlqcvrOSne0wypa55qB7Nc
j51TRXNt3sBrrrt19OWbGCKDe73MxJHidYKdQ4f/BEi59ubABIdgzIQ6FAKjPw2nxde0mFrsXzZN
u7E2nnt2S4/x1hIX+5als+r0DvvmoqWct09pfaNH5drBfP2G85v4YvwxoCEh0O5kscW7oEFzbRc5
ugz+2ShePRaKXB+6DBaa6C5xBe7kdGRWimgLkkjn4ipiuodyQzDjpe3/A0WRM0Pf/652ibcr1yih
R4OsaonQ71v4ILM7zyRRzJ2LwA3YrbnoW59nXVyEVJBOV+e8An2JHUSAutgJ7CpGp0UAMoZt/n+f
L8UHYhsxgmKDWOMygGwoypwW2hviujvYOYasquaGsb9mmhDoQ/ECOYzxt3ZvIdq8TU2EqFqKTNF4
1apQmzedONnjrgFqY9yMrc43+dJxfl3xwuy3o+1OvVO516qpN9sTr5q+r6tdmvrMXUjegdxo5k7Q
zgIUGroKXaYFQwomjSwiXe9ZDsqpgD/KtxvP4Zqj+br6RXScdkM7SFGjlgucA/0VIjQd6MLYz+CD
8QsgzPHN8vGtJc8H/uWdF906joMmXBjGCewIhvmb7FA/nZkRdPzNbca8Gwd6SR5LaptVbl4A90WT
Ad/9T5MByOFRY7t5fW583+8D//J9DoTvyj7H9RlCsBsLMGaliBJC9DWd/WehtrcqQTdeyG+b8GVB
to6TXnOcYVXMn6yCqBaxDm2qErMudxCNP+Um2qNzcqMn7mrU/OXuXCYEY9OnNfqmzwd5Bk7PFVV8
qnVwvNT7zU1y60OvuSAGhREUkyCwiLmpP28OGLLHQS+BN2S2Hmu5E/G1er7xIG6tcT7dL5s5tdpU
LkYq4vRjDsVD+2hnnjZ4YFb9ZYRN1PojXqLwbqx69c58+bLzr/qy6pLxtB4FEpAVagZe5TrJ2MNB
rX2kV0uwgoHKW2SRDP0UY3b5UbpNUMgynLTlRtJw/VC//JKL2FpjXBnlgF+yRFmiOWBl0vyCb4hn
4HmyJN/O8kakdC3K/nqqF+ZWuapUBOIcsTajC7Af4yLVvGl6MM5TS6l7KwC4tdyFvU1Tzjg5l8Dd
xDlzpDxfCeqRP982fNewAUYQC0IfFAoxl0nmioLtKDlKMy04xsUKFg2DRox+I+r7jdt01d79tdLf
kkujW2TVI1QbwgGt7eGZ+VsyIANnA0Sam/x81yI3xlCkOYdv8NAXWypz6IxkaOOKjPVIW9cbVsjH
L7fou66uglqQYWIqHyqgF6GN5crURp05jSh/nu27rtirWzHu77asv7n+L2tcWBgyoX+sWXKg4P4c
GnvVec02b5MzF+8UaujMmKHl4EC1yQ1U5qGpvqLBreGtq/fky2+4sEAFL91C5OjLNdgG8jFzMSVL
tcOk762XcPWafFnowuhUHRWrRYC2nOnQMLlUnQkCTV+exTK2ZkLq/8S2ADdCCZSh2Ibi3p9WLjWF
VeuiPQenVlS8GQmkBcC6b8VnhYWi9MbvPL31kdduzZc1L32/IqUhnHauQfbvPo4vBLAjWtMWa3Oe
/MhBumhCZSm9CRxftaNf1724rcqYQVyjdVlsHhRYoMDdlW1HcLGhrNgEY7e93Zd37d7YmPzQdThl
828t/pmr8na1kD/p6aMlD0Q9dYXuVc0tFq3ztbh4I+A0tizMvEEJUr/s6dCdEiUkA+uICtJwMqbi
pqLfeXP+aYmLm2k20rLtoc6B8Z+nFf6nJerfQfivdfb98TkXDk+ZtNPliIzp6xDf4OcBA63b3VlJ
+bYruHIp/1jzwuURofO+kTa0H/pEVMfatLya3SQHuLKJBMugdIEuZmA7f7428I9NK24J9HD7KFPv
NhFe6t7ig2ZXbp3xdZULi+laZrfmXGtimrXorLtXiI9yoFX1HYeEygqM37OzHcZA7WdDhE3nVyNk
sTzntctjVXuQGzE/Sh6VCHAwstcnC9/Zj13xpL+4hT+U3kzRPe9X0E3HDGsW2iLuC1+fvXTepOOE
Ce8fSADz0VPmY44sVzyINBkEuAnKX6vzjqE9eYRYNKypgLZ71r4KAznq95QX6ETaLuVuBHUI9wfD
t57+2QufM6fLO4wGBvSRmzbe5O/xiy8hnWANh04FJPEcUQbtAvKlnX4iThMwa5/n0w2x86vH8GW1
izwOzJbOWrVOHvPycVGDx8XD0sDAqcn/58+69vrRLoGG7TOfAWoBf94qI+eLaWG6NJ4szF5mSFJv
temcMdyre/fXIhfvY+WstsU8pFFvsd2opQ+OA/p24RRbty/3C5ORKdeNVlY/i0wLS9F9lFkbFOV6
MKtxwxDrZOYc66DVIbn9BCrsxsvG9F53xalp1VbY/dYq5cF081NmDP5E6IZL69gwLVZa00HuY72n
pIQsfbrTKfVHwoKaZwfLHBOneMSwzka3j7Oado3ooETYYAx8lfhzDucYJykqv6LjUegxCNg9Royg
spVf500Ejlw/bxHdl3pUZlBgZbW/FAUm10ovk/lrSp7dpXyBdtt727DHrunDdoaQGzEpSvFzPKVm
qJS5q+Z3x1Rb2jagVVJtxBa0KwiIFc15YBVN2GmYydPHiGAE/6z71lghR0+6J50KMcuKuXw33XR6
tjWdxRcVhJKLe9CLYFSpsF+ycfoYB/nMFsdja7GpMn3LxHAeYA/oVHwigl68bmW7TBtdPwcpdFGp
h2Vio59pkEjSJrTULn7TfKMFR8tE3bzPColw1pV3zAWmO6hwWVU4ufZ9biLTaM0NdbKEFMXjmdFA
auKOmYvv1PmdWeeJa2nxUiIksXtMVVErWGj/UNgs84B1oYZnqjcxAbiY291Eep+pDRG5n83sMKM3
D2QVu97VPav+1rrjgqHhJujUsysJKG6OjtM8dAN6x1djg5Gg2i8n4dk5LI6dl76OuSTQrsSaYzyB
dN9X47rV+jQu2+/oYICwnEIonxZg6aozB4LIq/bRFPf2ok9oiiJoFNHRGHVq55MLfl260mByXpfW
COZsBO6BnGqagkquSb2AuZ8Z21Upf7IqH50HT6k1+alxdKcf1lI9GIWbWDXd6e7gpUNctI5HyC97
XX0DV2sohE9HjuxpX/Bnob8UOcVkzvw0Zag+6tKTxRzWunxg+t7oO/Bot76JPz8OG4L8fXC1oFqi
3myiCe/MRkhE8naXDt/Qj+JlaMTrxh9aiyFvVoajXnvcRrSIwWG3otD8eSmN53G0PDU/ze3gzc4S
SvJMcaWrIc7RtZPTzCM9coL8YSikpxmG3xTGyVzKPW8OXccCCXqZFhNyYnkvnTVpDN1zrTIyhg/J
0YetYziMqu/raPhifJcWJLKqIZJ4UD0HVXAm4pZAtwrqiVbZ+nZjPMj8G4hXNiNOcxkWz0bDvMXf
zucJFDNKmbMlHQ0n2Qes+iGNreiaMCcsxDxBoMvpaHVko2dvtal7XQ6FzOxlcsCdtRC/hJAd4qol
P04C2nIp9N1Aq59Vn8q19k5ngOVef3YbAFvaHJTOAgjP8EttwPDXr2qwfKPmQerwHSlYsLYskoqG
jguSWVv33XYvOhKea3N1Zm4HNKdbLG5mEo2kPrrWsinTIehzw+vRkeKs9hvSMm9CMjtRERNNTwq7
9Hp54HqNzhm+mXFondo1wwcyqqAb0FNDfji02JT252ClENqs0Darp16vQKCtfrQ9jqewgxwKdiIt
EscuA2MmsV1mXimOVS7vOvhyNkLUHTMm7epZAw1MiPwtpuPbctotBJSRDaan0HM49CPGtVyvIR0q
ukXM0we3X33uamC2AwO011fPHSRHBAAW6DR6cK8+RZSQwYAiR4fX1jyJ6+Z0etwWi+/mh0pb90UN
nVCzP7bYuRV87aXbbXVnDdLlrspdRBxduPalb49jhGNJ83tp136H/3aGOUr7wWoyP+uHjXKMUz2/
mVMTMnrKu+lB9MrHpcK7lR7kij2SzeGI76p1DLfNs9/XIrLtb2P/PFLt4KBXYwatRtth9iX9NSEO
WbJ514MwkztLUKIzzSpq0CeJYNWLU+1+wOC9U+4cC9OMnWrZW5N2gpeFMImFSdL11+Ac0ywPRQlp
yOnJxggk+Jz9shvCSr0ynLqDUW6nwmQmtY8tprNkt3qN2NV4pXYNwcfFDkZJNi32TJ/SnTZaiVmd
yFgGpnnXDtq2tnbVwk9lR6LGNKK+neK5WI6WoBBFLvUHI5VbZC4Rq1LfXH4ONdm5Veq1vQv6oDvo
EcHcoyyXdVtqwpHU/L523tMC3sV95PZpbiFTd6YMt190Xr01qzP5jkg3VdE0fstABs0i0WehUWKD
5yIpxXJfgl0R5tsbZityMky99sfZhfcyD5Ir4EBtyMlu6T5lDleC0XmhDvn8uUDqgHVPoJUK6fzm
pB+k3Q0dSIrn4bkq8BNdzPjDsRp26016FQwlpll1ESxmwufet+bSp6Xj5x2IsbqNXc8v3SpjTaOr
Nyx16JRGQvr8zS4wHAuTaGYOuDa0reLgzx9FIKgZVIUeMJqU7kMrbN+SLjzBCxTdQ3SpeevsxPXK
0XS1YHJ8hMN/Av2B386jN0FXrMwL/JHFo3OJCYGf5rjhYEBkRCtwF8DXNOpn22/V7vdyqD4zGKeB
sohpMiLVSdX4jhI6veWPtKl3mgG4db5X8lO46hWngC6UDx0SjQPsY56CC4yBoCNHG4MzfRgpGvzU
zlTMY5iS0rXxeRzurIqfRLGvOIz4+EoxBoCn4ha/3ObetG24dztUmDyamlcpCYL4zKvbhyGdG29S
9lZW+G8sYe22HyMXmxT6KbZZ7ueVo48Ce+WSb6z/QeZfLh8Po/WhM7bJVjDKgahIW767qgdtToUt
Gu7TDD0sjeN6ZsvQ92FsuunULiVMXB+W9pKImoa4wBsNNchM3pkDqJeKZVcx5rMx6WfonfRQgC/z
qB7lxzwD+jY9l5JgatygRjtVKxGy8havCDKPbh2U8BcF39vFEnT8w2F1NGgUyNyYSAdJxLCf0Ido
6d/m5YBBv+1UPwnrtSOa1/eA99d6Zzcw4xWykkX/KJ1TjdFbrUWwNvdBNrjblCVphTKchEObf1Fk
zFWebdbRjsicH8/h4eI+gebb6xsQh2jtc5pOYeu8KJzfhIFaYk6IZcHbg+gVrFaNhDwhOrppUW5c
XQUTlWHXlsfKPlXCikprinhdPFgu5MzTLpj6PEzbt3p5U2WLiYGfDoYilqL3ePpIYLRz8FCLDJM/
sxWoWfl2/kJdJyybDyqAyiDT4vLdWu47436dh7Ax0IU27fUCTiWHhC0ViZWD4KS2Ywxu+Y0FuyXr
O7fpfaN9S2d7a1TaQespjF/5i62vJHdAhgdZPZntTdE/LmYbKDHilb5asxUyJSAgfkrx7jkiJOib
4KLhtYoa/U0ceIPu26sMhbN6bvejyiwPY1set5wNrzBPL/ExdTS3Dlxgru0EIfAma1jOfagWEVSa
0fqyRvSFriwj3YPmBG/aehQUv0pbe1Cl1f7A6RQYyNhA8hQsbWLDfphmF9HUigeT+e0w+q5DQPHU
x7qzxDpqZVSPshS0ewxKFBLsklUfDSBOdrUszLuHvBh2vb6C4rTYEeMDjKWBvZBTlj3OMvVSZQLh
q16mZgips5sl6KDAi5KOaPrFwaxNBbdvPU4afhFo9KRT71u3O1/loBWnSVk/suLByNzNSt+K+ZQK
DEgvJtQRIc3KXhxN+gbG7PW+epgZ2r+z05I+pGYRzlJ6evkmrNKzOzfsspPJlpdUt042bq49dqe8
5YEJyr11QAqBHvxW0HgFH5/h/EJjA1hsUB5ZoW5DuGdgxd6u8Sb0sGfyINo1cFgbuNpRaLk/232w
5HTP5iOdwHE7qTgv+WlVBGEclFCaZzYsO3dMDAaCOpVAst4v6j3oeGAn30cjC9b8tEhQYTduWK50
J7WfdD6SWnmFBfhw3Mwora/rDwFNB1rdTeKEKxKKKUsmByTs7RzUE0ksrQ0sjqiFgFSwnWDn7WRE
aV7Tf80T8zv9XtWHFe6N0I9JIAwufpDCCvIClPurhts+BjOsSSPSe2NyYpu7B8Xf6Fr6hSsBKlhB
pZO9rsjg9SWGQuftbAOgSPUw10BSJvj2nPg0bRGZHZq85V2GWG3Fc0I5Scft17QVwX/nE8cNa42F
q5mksA+lHo/LEjTm9Na0aELNiFfU+ClF/jFDIG+csi1NY145I5hl3miGcb6pfHaQXNoO9Adz8rMy
2dbk3zKcypLpcLSfqbWr6wdSvZoFmhA6HmXNa13rSAiAGaD500zzO4xmhOB3A7lFl/B6AJNbg3l4
+ihJ99nN5sNgy++tfVf0ONyq8DS7ThwlX1bleplWQUN3U5X9veJz3Jl3ov+O1GCHcSnPzQkCRJQ/
WDH5Y3GguvRX7DydwEMMsxxRrfK7Gk+yG18FuIFZ5gZg1Qy4Pu8zSXe1mQaaMEKVDshcRm8h6ujW
lvLcHpR4srU/OUEMhpnzIKNFMLAptoc70iNp5cjdBCZJMkh5spwEK8ZqFYbn6pze0VXtsrHPPU39
yJcPCHPCyDhBLYZNR5yw40nLrKdp6D3am77qomamoe6C4zKvj9156NT2pOYglvzg6XCXIxNQ1uzx
7ocYy8hiRmLrfJfZAMTmES/ifLZVYRwksLOeg8+4U81pWsYRsT0G/Uvwd5I0vaPohvHO5FOaZSZK
1MCwPnFauSo80537pO7wbjADPRjAsYv7obpDbyFGfmoJdaY1FqUWGS12gYDyRRxrRuMiW+9t3m+a
dgqJIQ+LWb71dF/LKVjde15UT9TNv5lru7WM/GUFARUs7U+rx8dM5bohtvypCS0Q8mEt31zYxrpF
tiALBrWY0vZxdU9ZCwF09s6QBUHOAWOJXah1myFFHxlz39NJbqbioMrGk9OEfJE+ceH4jvFgwhdM
y7O0Nn2meTYcf2nqB5HDM+LHS9jfsi5DwtJtxoYX3bIDvX9TBSirDHGQyLHbHDa4F8d+wEw6olkz
6uoCZGH0daGY8YVx7o2gZtxXCwQ9Vnbv8lfBm9jpmojqXZxNh2xNP7KM+Uq9ZRmEn2sI7DnPS8t2
BnNh4saghBGxx2fojXsGxp+0rPPXMRn06pjbdjzDDSiLBjk9ZAg8Gk1Vgb7o+0ZOWwPuWzNeijFP
bLHeTR2YfDUT3VQsHOYWI28zgpURrFhoi4YzXZC9TWkVVCILXFtEDLs15d/PNEQ5Bj2h6oJWXCh0
wSO96YAQzIw/DhY7OrmYfWY3HphNWiA1zY+1GH+xTG7Z2B6rqTyR2bHvObU73MX7jNkhMJ8t8kzk
UEKCQ1HtaqdIOHKg0bXh1Vhspy7yH8Q8rrXRGrZ3MxaNWr6hJdCejvt5UUQYLkV80H1AOa8NOP5f
r6yMTSs1BBdZkiG3pGgc63REdcCtrEEhvSqmD5l9H5w6pvC9HtEBWHRvyoKOBH6dxFhEhTFwAC2f
Q0cdIHPI4N3uUyH9IPZhmvpHk60sSNcFPJdTaOfPLqn9MV+8VSvRtl96jTbvF1ARFelPUZunc0xk
mR8EQQxXrz1SWMi1YkwOwIUrw3rW4TnbLqCdDKRiB9OqvFUHoNfKALwCD0YHIPqcidsZdMkdtTPM
FIyPNY/T7AhCQKDdi4fhtc+J4eR69mQCYAGShvDS9e0KWNwwHIT+JnXls9LC7TnV56c+OJ4zFKEz
IhpLKTK/Uns3OMpyKFYZRzmAztOAUhKmYQzIebROin+M1q5Z9yb3LlssXxebZRanXgPkXT7aYxsV
+pyUpZM44xteAkCnPoCXgov71etZoIOFvR7m8ByD0SpegK38Bpbg4iXfUMYOrrkxcyg0qbu6gdhN
R5oCQI1JfYkk3iydwwAzi1meowTANf0QVfvIx7d+4juLHc6vY4UeB+Lp42qaYQf7ZKkqGZopUSkC
/5YlTCx2aGvpfc6Tmg++4y6AgDrwn+BfVrp8sdr8vYDTZyb3aG0WSABnD2oDwKRqwE1xaz+2lgpy
R/k9DBx0xcG4p2IG9KmKV31P2Xs32SFHarNENZz32Hwn/LswFt90ttYq/QaUDlWjwE6xn7sKDnf1
FseIXB1Vcvps2M+EYaaNovZgPACD9g0ZDdaIqaDMp7kGbIl6pkwPLrI/u5k9AhPcrGjnfsNeNnIM
cVd/KAJ+0naEQROlz0fH56Lc1QIaYjLbdKu2q8cp7kaIExtrMObVhmQEzEe5p5DpGDMF0INLUVGU
gb+B39EDZBcIB8AyajtdrgUMP0SHIXLlbsz6e3y61MWdUG/D6sJ+JdXS+ud/zzKmR5Y+pePqzbYR
0DGZTDPoC+mbDKHUBLeLYiHoeGB08siSqHXnn4aDVwRuIaApXo00vdfLcDCPfXOq7Y+y0ZGSENB+
7Mf50ey3Dc8Dp8ujdTW3mHOMgbV4crR8WDbfpjtq/7Dd8QQyMl/1+6lNiBz8EenkzJ8I2VqqSDSD
JCk3Nr9BrwVJ2/A4W04ICckq4FqxmwXd41UBYYlQ2d3ns4QxlAXHvakQ2j1r/bEcXiq4jHU5LODD
BaICRWSrhBjq21p+K5ABSRMVmBP4yXCP7tF+h6PjAZCCcCrh1gW4PYACavMUaeUnKQGwAQOaxUc2
DQD3Fp/TOSx02Ivms5QULTtiMwJQbXGVTHK/1mKvrQ/mBGjalI1XaIvrIVyYTRr1KQ+p9V3v1oMu
0nAYxH7KjkRkvlWd7HoJFjSKTdhl6Wahln2kTPoTR7Fr/bXgn4DQ35uVBSdkIfIlR60ERTt7pmy4
l1a8jtozMPggR/op8DidV3S6eHThB5U6vlaSR7a2jxOtcPcnrzOR5EPYamkhG72c6yMAFFx8J7Ay
ffnGyBobCtUHgwYsqzdgKAq15qECKgcqlBPPYH4zWEm0nnkF4D7OLdiuIpJ8DGvL2jXl6FtA+Goq
gY/etUD8VlJ6LkEupssfmd6EvPzV8c1q1GGp3v8bt8QXxQ5fgmKsNnnR+gNctjsgnFnmrW1qgYuA
XKFsSHUNAFtcAT4pwOhRLsuOLM+LOQQ5K3ZWibJtPfg2Z7E+ZKGlrdGEAsKQdk8MkQTymRY59LzE
2gI1yXp9HCB5hTog0Orxc8KtW1zsfAbyEa/mAIKgGDfJxyI7z9XYTmg4NYqLiIkN1ny4Vps0DIB/
9oqZaKRHfeQgcLHLaTsruAJA/Fw7sLO/cTDKmTnbDO6SVMtxtIanmW1GAfLWjvgrAy6B+e33WQgA
r+jDr0nSkPlJEvCSn9OPlnbhuH4nK3AdLTvSvt0JhtHUWaLw+TOvn8HMFY1gfR7AUbMM26p6YR10
CGjhpy0CFJlkiE96eZwkPVKtey8FGLyaCTymEnGCXj7pbNq6i/3IaBpO4xwObnlHezViUJ6+0Tl9
1wWAkkmWCHXzQKf8RLJsw2t45nIuvilLfGZC7fuiAZPqpL9qFglNu4ZYB79Ta+GlwG00cNZqeest
WurN8GUmVz+qtXl0TXRHlq+AzgNr4HdCkDFCH0x2Pjaw3FopgejL8GLU5d5u1mSkzsnSt0S+6rhc
OQWFO9RXz1UWX8Ha5AKlqca8I42VlI22c+2nviAHqFQFcLlCg5ip/JmDClZYbxZBBQ0dKQ5UxwSI
tAX6J8ArbiZiBJht7xXsaLOidcR4WuCaK/5sIkJDMyKisW9nHOUMm7sG6Cj7d73GTIh6tkyZ6Ovs
elbh+GZvRbXGg75uYwevoObangvAuAJlxdUANFGyEHX0s16Wg/6sbAbjF5hgjenVdviWGYtXqjEq
teffOBIKXHXdJLl9GvX7UgIMmaBKqfWhNSKbRs9eReaI0CzotQ+NwUWnP1r8jwmYQwmCa46iB7jN
xhQp9pFa4FFTpT9P1J/nZ7TJRkUBmYzc9TB+5jVmGegAI5wW3iG3ts1yYqLYLvYcKeLukYxj04+Z
4XwfcpQG2mRlq2fa6mC37tZRgH2ViSQK0OliF6+l0iJKwMw80l3uvpgmJMnc1vLJbMGcas033nyr
rTlITfTIqCkxZ91HJhSsnOK8FxjOKXFY703DGDTN3erau5qknkmLb1o/wa4fHXRMSaABLv+oSmur
i+Jko7wpO+OuOQcRuQhAU+9rDSi4i6PuIIUr6tgi3F/OB2ku5rGmZaS3+n+Rdh7NkWPbEf4v2iMC
3iy0KQCFcmQVXdFsEO0I7y48fr0+zFOEejhUM560mMXETDcKwMW952TmyYRMi4CeYQSWcBexm+Qa
yDIGIwimCuC4ThmOXY5RGS7eptZTAt5qxuT30IK1U4PBn1sbO/JS3mtVc4yH2AeS9GWpPghAbjW8
Lcz0qa1vpLp5yeKJklV5zfpLkuN/Fl5HHI0bJfqpxPYpNMe3MXJ2QzVuuzyn5WPzzOOzElZ3tmMz
wNAR0ZGoXphaWzD/W4Dzs3AuU58+OplxUituRDJvulja6a38a3QiXOzG90RLToaUnaJZulVi4Tdx
dDc2o79yof3UodRoKfHhbZWnqX+bwAr7+V0fV1hC8nN5OggaspbjaTCumY1/75L4S0Uy4Zz4dlEF
YTvuzSY65WZ9rBOSr6oZS4pqWyyzp9cL1o5xb7pjAolZaMOyqdXoOKjLA/hU5SmCUzFR4r3cJX5f
d+Mm0uDNw/HO6NXvKuFydulsuqnCP7ixfL0OhW+2oGXSuJtI1vG6OLqVdYvzCnrTXZLwKjvNW5Ir
GuszukvstDmY8AkK6uhDO1eHsK182tmHRu+xRJawZI6LvVDllcU5ibo4AEI8OwWgRD1v534ofdqc
s5Fg+p5RJLQCjCNKZM/R5vOkgtrMiAXM4SR0+VlLrCcLcKCtSLuQ4HCTbjV/Lvu3WC1+qfp02xZR
v6lN2p84zZ85qfdlqp7rXn3UVlI1CqUXNZ8TiHr5olmxP6jjzeAMO5LwbtqW1hfy4A3jK3xxh+5d
Rvuy6PEEE9uNu3AC6sTJ9sFqgUuyovP1rH2Ozf7cQIkURRvoy7pH5wttAXoWLNNDl1mcGwDZPcam
+6qBIuxGMpyGsnvBl/SqT6onqcptW1qeqRQgavmYeEM9JZuhaR5sa3hLpfg8DP1ZG4yz1UZbYbVH
O9fuTGuOv88DMDPdDLwVlZpuAXfJZlCM+S9HN3cFtkV6b55kfnMfTgfZ+DWk2VYq62OVVLFbZcVu
lu3jMMCKqup1hXmlOI7dps+UTYmdtqy26mYc6MXAtZ552tueeXIQsukoYDmGXN8ulnjq2gz6cbY3
dYLXg2E8KLDWGaqGLFR/mHpxyrIJaBBMPImx7laF9RNm2J1KlAhwEF47lC5d9CEhIMKPxPi9bnrf
NiRvADYI2+kg1RDCFob/uZnzhaQqvaKKok1jusKS3/OM6xWDeshBBnCar10H1jKXvlt45s4rG6UJ
46leorM8FT6kwD4PMTuOBM0EQ3vuYEQPSiy/qzlCKr6rxi2W+nVM5W0Mh9YOKn5msFFVXQZxrnRH
FII489urSkPEz20O6WqpDXVZ8kNbDNQKTX8Tjt1tYyZvQzjjmF0PtTsshn5jpjlj6H39IHcjIG5d
hTsnHdW9kuh3Kq1PqqhAi/jiVvjw9WK+6k2GFKJ7CdUXy26CaUl3cTt70gqKFktgcPbmg+6bS+hP
ReynsNFLLZNNEJ2yxr4pE/U2Aykq8nnXAf5Oo7Y3tXm7jObGCpsAZ1w/UX+u5q3KWPiNnB8UjhvN
WfaNFX9LFd3tDbQ8bRIdlZG+rp7HbbUUqHWgQyf91LANhr3pO7S186RAxOt4F7ZuRn9XSajeF6T/
yESUTTI0bi3Sk2S/DVhCGCqChaV86mEk03GUfbOR/L4CBFVSfZ8p/JOLK/S7ZzXjzmqKfZN8XxCs
yTr9RGedC225Lt3y2NfqVgY7bvG5sLro2VLJCwqV7ZDKvybQC70ABMrD4W6O5aMSm/tpKIImi4J5
4sBna+Gb2Qub8OTCBliez4mGvVdXSvsBCRi+LFcL6Q7VB6W4vNX18Jg23D+mWMYc+zFxPFUzbOJ4
ui0qg37SNg/dIAWLobj1gLuhIdwGGNAAraznyk/zxuO/e1ZKOYS0L9INKp+BWpb49+HeyrN7TWPg
XbBXD/XR7I0flqT46uQEFkBVMbS+CWRXZxXiaRQURHfYtoE6xHadfNqZkU54uH4i/cfHse1Q2iTQ
QgPNIY7AXY3yQ9sN7Fc95XGX5Ju0ruH6yVDn/gpGjfUh97Gj8HWrhdSWPL7PM9Ivvgsw26IgZI61
Tyu3wzpw2w3jrcJqNDiPorZzJzm6aYRzGyoq0jCd6Ji4uxkKNUBFdVEXy0tLUCWp9NSSl86DyB3l
ln98lFzIggrQhbc+kn1nVLedCVtQcS2kAg32wnB0Eh6R658aZ6ZHeu01GWovi6TvJDWzwWWBVU1b
eQ5v9cG5prNzdLoSgGxsd2a3Ep3vcTIHod7vaivB2G1CvGhYDBWNb1KOmmca0k2aFG/UupcuVydc
mdBjxuavrIi/kbH1vTSr3bL0ntKwVdnNbYiHzCalh/AsB3I44hiADmGXGjSkLY1YOObFqRf1bmyi
H4nN/z3nT2kkn2Kt8KeEYNkxmAa8q+fZ+tGbu6aAtTd3pUXixph7irKHRc/RXJ0MbaHUAhecJA6v
MblnItbG8ERxfDFf+vhtAofXGjw8Td8QnMB5oDRHLWL+uPylN72nUVDKTIfEWEaWiRuyi5vNrnIe
xyJ+YHtyVxpFiafT5Di7fC1t6thTm12R5vtQ4GKDjMI2Myj8HLSE0X4Jc90RUFk/Q2lAGz3lymvo
pDtNA5mPrqm+NTrjkHVBXfyoinOal1srD+qcJOQ8QViZbqW8vpnT3JutwFD7TYgUMqPXbftLrG+H
7poDndq/RLrTjW9Z+Upk5TmVg2VW3Um7iaQJiGTnEKdWTaZXTPuhi5nTGI7ga8dS2Vv2dRmeGKH3
kvgslP2cHaqMOQD+6twvJpVtKHJlPAMcVAccH2r0Lkyeu1Jtx/ypBXZgMRnRth1DwJl9NV/iqsMb
jwI+N9xVGytZ3zVjrzEsNgTmguNajnaILiYF0KLLWtrKU1Pwq/km4zsb0xud0GC9fVss07NF7pNR
D11G3NBQ6/Q8krdos28jq88QXpIwqi3PDDHgZR6kcuz2iMBaVtXys4zhwsQ5BzMwxDe1vRfJTq6S
TVie1lCOlLSoWHuUqjeJbSxWIU9yBTMiUiJt/sc2QVtCsBOseLG2L9F13RXGhG9VhO4qLIqcm2Qo
vBAiOJO+1TLjLwQRUlZzYxVH5qoJXZ7tRQGc5uxUoVwFW1dyTezcHXMCMRmXabUfRQXMjR6s2KUh
NwZeNsTH2n4Qym0mCrdqXhvsKczvi4Ki7H59glbBL5kvRWUBFu0GQFxhHSuQiYXWSgJ8ygldSydS
CpA+U0CoSrgqGKmcvxfWbQLkFDuCjYmvUnmu7FtzehHROdXeFP1JTfaF1qITbzc9rYziTAGnz1ZF
LhPfWnZ3a5THpqQqCGfpXKj6jdXnKALf2mS+MbAxstXTqCwEfu7VOaQRASOFNxzU83oTwIazJDxQ
+02DQHoofujxm4F0IC0oYONN2KnbVCRurfGvmVun3ArtxJIi2S7lyp2sn2p136ncQPKeDCHA2KPZ
AD93nqgDFXQ9tVJ3qG6KxHJr+Vfc/uCuivlGjG+AHssmL55XxNhIXjJ0WbV2dOLutNLSkl75iwn4
OO35mrt4OfLZdyXcH6bwUjo8puZ4JykdrKPsksx6ydrXTuYEwX2Yc9RqEwlAm8nuBoxx0tjSjeyV
z+x2zK/zKh3Qtg1SDqv19FD3sfuqwgnyyfZrMMxEbx4mR/NnSXqXeE8VsayJcWXq2Ixu+wb6u3sY
lHdZ3AqNlnABiaIZyYMYEyRFPK7vSsxPXaU9xLW1WVKgv6ZBH4ewJR3dqBMbfdkLDEZmHZoubTfr
+o+QYDInbjD9ZgU9HU7evzYs4lBcWzA9Xnje3hL/s++rHw6uDAUCmxAVZ1Ecao4FJLy645OS56OP
toH2krHeThLsNfK1HrHjxNnYUY8YbJnWvs3jQz7f1SrPF0Xr8DiRDBel/ZH31iI5Q4VxyqTvZuxs
R+d7H5P4I19RZrumgzwjDi9kkZ0wGfHiic0M2NswPAb4Nxi++vF4TpP2Ihd3S/LGadKkFw5fNGnk
Bx7yhkTOUUd/RCGbodcIRPtTjP2xY1+QdXi1+E5Cf1UytoYWNB878CBkzq3thVbnOiGddNftxlna
6Hl56pJditE+uikIAOYiOz2kG4QeyK8J9bNj3os5PPABVEaxXxx4k1AKQoRUyU2vbztxKZLnbLjP
s4G2AolZthU5ytx+V2aPscGSGANRAmT9zMrnqX1NuxeYPM9CaSL654Q7G+KHBImtE21t0DScNFwt
KlwrtIJuABZjp0n1C3znKGneWDHdme4s8a7kxmHOOXuL3YgKPbos1bWryUNQzpgsuEAo3qRtpeqR
LXzmqat2TNm/m2dsZcsTIRMumWKuLZ+I9N4s2pYOemN1vKrMyxyQx2yTTBdjtD25Imm33NYRtqiy
RyXutjjphJSdvYPhpjS7CruzPBLodJmmeCeyq0ORK8fYT9HaFxNF2ACENbrpVLq1KhPZ2LhDfOnG
70gofSIkIBnsrWyTloS0wui2iX1uANeltPxZiHa3DJ0XhtSL1UkHhpGVbY9eK7HurCHg6dYChMCB
7v+hJO+RwlerfsujszYGeXM/E4w9JupmNr5xqlXyFsR1zoNKAeRECSGBzOOyEVj6syiex/kFYcCm
04SXslGp4mWKH5bwqInrnFxQx/KHF5Up84GdF3EOgQwoqqUfdsSKps9TeMaGc58VD2kTDOXsrgwR
O0GdnfL5yt+ileFZq4K8y+8zq/HYxig43KZ4wLua1phqEMQ2bDY9wLue68e0OvHiKQroCls6vITq
6r8PW705joxjkjqBnrPGS2kuUd2+cIojSlToWgQaV51jBMqo2JVqfoibPQdYIRDram9Gnr/mJDo2
UoBtAtJ42V9sBbl8t5XMYECn3U6pKxEqLKtgtBicpie5vZjxiSo7dPZOmJ+0hY8kmCPL5WCzrJee
VqeTRhebEaCNYWPrw3Ystpmtuckw+4bzPLT7Kj6YRO1xHpghIwToVsrp0tTBWN4ZEL72kFFH3Pbt
SuydNLpgW6IezcyLZrSUtZXbF2cDXnucQbxp7W2mFtIhCrCcPYZ1tlMHTtbS1YVGlfQE1+nTr3tK
TSS2KFHifhshKCUd1Hu+iui1kmRyX16l3N44snPENYedNQgzsa/DmvIH1UEm7ePmRB2manyACMF0
M79brWYaxLqYB0lrMEeqXnCFuR0x0DKM19LRYT6YcKtAXseLjdXk8D2dlZMSA0qS7eeIa201OdvE
Xqrl/WQWfsKNxAwxzuVdjzBSJcYnCh9L55eTOStzl/ZvS3TfdtOTPuHU3G1TVpAqz/sIXhftCWfd
ifG+7az4ul585xAle4JRhCdgAV6iCJz5Ls+lTWaU7iIpbhuaPsYR7HeY7BMQNkJDKdrWim/XjTyx
dNCkinNz3pBQh/wCaCcHHojQU+o3tFBtTR+da6DZl16sbxAmCazFbcChRdvQp1O3UwtTpy7zzSyP
e4ph/CK8xKSuNPsbs+PoVNEUVSOiBwHQG7Js4yPvaMUDumgOLBgKjE6badxQhimi59d3PoXJpkQJ
FIOHjjLEnCI8iZolmn/i8O6WjsHpJ3yRDiChaHTblReYVmU2dVbrOf0IDffGmMHZjgovZv+xCH50
FG0/VT7HSWZczVB32/gWsRXqyXsL72mroy5lb57rQHFIe12d2eK3ztxpurmFtPEjxXOGE+cxMwU8
DAmCQr9vNYjrRzgbqTmbovaI70CLah1sxlZnaXBj636glmhs1INcYIK0pX5qnEdTi721RRDUwQOH
HQIRJSx38cLBSnFTK5iZLI65i9hb5+wSVQ7yOOPQtfOmteZNLz/rDR0JED1oBGMUlXDQq1AfMz2g
iOiw8F5zR9+I4UlJVi5t4fDbpVGyEYjzVPbhONyWOVuOYkDa0pZLxjGRtQ0MkGMbFDiPvHLbDDLk
RwpDAHVoIXSsgkwtvann03HYklFktU21qaNXWdlnOi+10v31/1AQU40K6z96xDe8sgZ3LG/TJGVS
AypxVLYzPzlVPGm+s+ThL8SkqbW7RMu3sgX4xA5HLaU4qH+sb/bSBmr22klBr9d+6mR+nV1H2UKt
t9cKBCMaqxRat9z184rIxBvA5LEhPa1KXcvSfIzwdoV+aRGa2DAtyEg0gF0JgZUzwwKBhHVielcy
55zJoMTslaW2r7r5tOqpWoQtCz5DAzdK+vxf5XkJ8s3vuIzpS6u0G2h4a5IemYM8G+l1DPV7Xu/J
VJZdytQmHpvIUmXi1J86ehbktxXlH5M2Ged6VmwbO+A82CUw8ID7UGpvvNp4RkM7QZKp9oPUgSjO
17B6W1uCZOBnp28a/uwyk5ti6E4qX1wuQvidnWaOAAg9b5PXQ4hgmCE/TOJfvVwfGPTKFBaiGaw0
LYIFQzQ0BSvFpW/Lv3rSMn0mVcFlqW3SJdpOICBtzcyS5SqVvVEY+tYfbTQl/Xxczyp2KUfBfln6
UeAhZGjUTdGuc6bNWuBSDy89I14FO/3dtA6pseoaagtZnLPK3CNGscfCi2aHMZhvDe42c5MRcfgm
ZwQ7lfGe3Id0Sc7mzExkimW6RgGzA/bdmGxnfBibKjLwvxTuwjo2O/20qAXCLZv9EXBEQmwy+CMN
TJH1/MQkyJcH8rc3C/1/DzgZJXw1i99QmSeYEljT2eHhxQpqL0MN1oK2Xgp0Pru5YyaFLoXn1zbf
9VLbZEvqGeY1alSuA0PaPIxD6YlwQkBTepoW+2MsqG8YWoWmk/kTVbpKxRkP6RgUMM3NNMv7tstc
TuGbGSMLXGG2sf6jEtlWFSoGh4oeHSJ2A4bwehQc1pqIjeJOcIKkWnaWM+V+TopzojY3IbyIaKOX
1lKeZ6qAYtSP69i+qo4qGpuVJBb3CnMgoeYEiTncUHqweEChRmnZwbTQNxQvihMGSGcCUTOlI2XN
N2jQnvyWqT0l5dWG40NTprTNt1rAhmYGECBR1TJdSI4wdFDilzadtrp86bp206nRfkj2cQzuEA67
OEamhUKyUGBQVWjV91yiXo5OpTN58nAt26ug+E5+TemwN0E4M+OHpqrHyuApFqek/m5QVzrVIzap
V1nd1fPNaN7V9OEWwE6a7vqY7l1UYIY0v/rj7EwQIOYdNfbUVDdSqXqVSQeOkIYxyUCTT5P98K8G
eUERiGX+0SDqXMiMBzgB7rGeHR5k1klsHuTlyP4WiZ9O0x1V9IRaVX+34aoHDvUOnL9Orb0GyTdH
F8QlkXFdLYvb2Ao5RKqt1vduXTzzMAdmKhxd2zhTfShkARhCOCE1a3c3jNlOoEB2nOeQz3qWHBQ3
zQ2fZBUKFyPNeH6SZwoZZU1tiE+aotDDVg9jSJm8fh1a5Lc1J49RnGqGsjrFK+iV1J7uDFDNWm76
8huprHvaCy9kpWmGvsVSDwtLhJoz+LmKEMjcZR2w8OS8Kc1Oz+q7XqvvSFwfpgfbaX8ip9BaxqQV
7bVJkXsNGaOiSTV7fW3vyWNmYAWQ3M7Mc5lLt50WD64112vXqu7psO7xz/TXjW2tTzk/Ze0xaY1D
XO0niaOqLqkZYZIwWzw7wr5FHXcwxlTjnYHaInPKzBcTZaTFbz9ocn0p0cqvxxhRpUiU+p3Kx2aY
gTJJgcGJ1d1G7U8bBVMogmXZycw+NPK2atBlpG7B8ASLJkXZVsFflgN6ndbZQSCeqD5B2pnsR/DU
0TrbtCmcubUccGiXjXpQNIbX9elfiPOssKlY+wHpfGKtAhjOqXV+ZCcQhIPW+xlTaVIFRIKEzw4r
tgiA+PF7Mq2/Kv+5NNMxMQs3RzmWMqGmxcrBcgS7wrYvTj2oyYDH1sBQkMSoO9Heh6ii2EbbtXZV
qkLfhcAoTe9sJtcSJGfMD6ojg4jKJH41s0SMfCSQDChiUzfpeQjTByO2QCLoIhI4DSD9NPTSoap9
qU7QXSfKKTGJJ8FVVcjydShy1kt4kVYYQZYR1BDaadv9t7oQNltffR/Pa0+k2u9qkhN5WNCzDwye
bPrJrvemFF6mrH1HZ3abq0xPqCvsPeoZKw3lK05iUTne1Eq2x1FpZ6JsXaonu7LcVuza8sD4G0du
VT3Xs7ST5RQg0hK7gXhzN0+cowKGlOarMLosANSFjdwxJNtX0bIZNDE6o3M/9QsFYhEeBid6aTAE
B/SoDhamcBvdtH/Jwop8VekzN0tQK7QNtYCLgB3G1t6JCSDLQPB5D5qxcIoiUog0ZEcOFN5ozXAB
Om0DkELLFipA7uCVz9nANB1/P/MZJBDLxU/UJ3u5DeRhBKzfmVlxYesW6AZUhuQmoZ+XIrsskhUM
7cFBtihX/UmWF9/WO7rx/sae+9dw0TZaND8jLMo9s1wCGYyrkJmJCutjk8C9iuxCN+xAIimpvOfP
P4Kj817cRMjPeKTvNW1rLnRXIRmiS9AO+FeMKHQZ5c0ZsMud6Wc63w3aj469iOY9gh5bhMx59aNc
P5xYOUUNec7z3SprEXlAdOGmGZikg5LlT9LHaInEyEu2a6b0WPEpSNGD6uiHKSkhEmMEpOZz3ssH
qwwPtF+V9Z7riFMVRhzbi9VVdMs95uCMRTFOOncnJfkJcZDl1X3VvRQ5CLsEqpwyrmazhmDe2Xp7
UyPu7rQCqYgIfJA7zXzV9PcOoX81Xcr6J2PaJ6kNSPuBitjF46FMzqk9U3HtjLw75PWTEd9M2UtV
Sb7koNC6R78wUqZn0uQuKOyQ3zb3vTrso5FcoG5XVQf49u0iNMbbOScYeu1uRrBtYdAjaG+O2bwq
UY6g9HZgNCy0H7reuUUgu8duYx+h3Ruj8SaawAmqDQX4z7n96VhnmOOnBsmGXr6nWbVdDBZPIcEn
mLWyy4d1hM/sEa4uRIdb89FJjcBUhpk5A2SuTdWg2lSjneBIQWek0PAgrzMYyZvk0RMOkid9NPbW
7NyF7XJ29NRLQ6bOmM3tbfsXXfTPQVRoOcf8MjMsuhZQPdsyTTFEkvpkmtMNHV2Zt/tw1UCSDGoD
lyIiH8W3RZc5Dcbyuwr+pBR165VS6ZcQF4tFnRHOI6LemwRSMK++92F7RGx0sllFGRnkmjgbfUc7
kB4zneTc5qY2cTZKp2u2TmvOC1IE8WBI4XOSFEeSx3RfZGGHXmwnLO2ct+I0r+S+mP2Y2Y28fs26
Xdbr59Lo/SZrn7oIz4uKmHvs7szkHb6PUx3gIleNI1kvJXoH6ZjoAoeB4srBt0TVuxHq9SYqwps0
ar91E5WDabwCnxrw7glHTHeanf4AjhLmzFFZghHs3nhspkM/9rtCLa7xAulRDJSmhRHRjeprr9z1
F6t/bJtBeHNLjSRmRi47yZXAhOv6vjO+EyX8KFd1IGWZL1vLJnMG1FU5tQaJLby90a+y/LVezB4/
AsB5u3xe6vUDxgIOlAYjhUvmMMiXvcta9Fhq0lcGTZ/47hj4+qxpTTrWPh8NmuKuR31l0hia8X42
Z7eggXDKZWdS04EjtSI91tm011p9G3ej92dnkc884jE5UBnM0Zgy/IdHPFGsRWKvxTEZe379CiOV
+ZXbHed6w160dxjp+iuhjInAP1/5E08Tw1RN3VJIqlL/Yf+NOUA7F4xBBQTi8treDP3hzxdQVs8u
ptWjqtz//M//sHVL0w0T5bTCw5Ux0vjgxZMaXVvJswpM5i7bMFA8kJib5Q5Bnld487H9IsLiL1er
f1yPK6n4M6lkNn1waZmaNjbRUyZBTWMxL09C+jXPd136UmpBLgc6iqhS2f75Jj8xvDHM3675wbRl
trN8Nse8giqV9ulkImqdGJbWbnvd8KZB8i1hfPHilM8WLHGpOoe5ZppkjP3djSZuG0uXEJ0H5iwi
6sOCbi7vju1o7yRMXsoCn0grgV6Ri2OkaUjv4h9/vuvPX+1vP+GD806B753dWlnMq8XOtN0yHx2o
e8Zyl+2aCkmswVffifzZesW/WGbNws8bf2Us/mYtlDe01+my9nImAnxhOu91H+1iKB/TiHaG3B/C
fDzWVp3vW214SfUQCZh5ror42rbOHeDVi8gBykvAadHxk7XkUOv9KgpCEZHVl4LMYr0vLxrH0Zx1
d4y+x8yYIwMwYyJ41qmHoYGgwvH3aUAcFZGdZCiEY1c6zAhSqmUpGahTD2LU3IpB1QmMq6nr2zJz
NHCvMD21pn5NI+0bqVknI1V/LXN0tbTs4OjQ9q3xY5r7uyLL7s1cv2pgkhurDmnutOa+Qh8X190+
ZMBvxkG5yLNfVsvUdMzcBkoi0kZpAUu79JyRhn8swcfUXnXcLspeVYMnNtnWpUYWICJ1a1FhpUp/
nJgbd4ruLJNEZmbtTg/zb1ERM+NjNlcQrW4tOeEULOutmDhr5ag4OXP4bpdYV7GFoxCBT43RdeTr
kHaaI/1nyhGIBWJ6ALN0SXw5z1IMD1KjLv3zKvzEUIydk6/A0k3F+IcNs2zOFubJVhy0k9g6JYfO
ClR2X8QzfGLL9PtV/tp1flt3wpnrqIscbNmYE9aM8jYphxeM+NPN1CvUqnHw57v6ZJ2bCo6SWMJz
GgHg/v3rriytNMaEu5rK2GeMgjZ8/vdNx02Vsw5LSYWssY/WlX0xshjLGf/q+nGO3kf1moWv//Zd
GL9/rR/2xaxMSwbnlgrggqia6dHQrC+2wU8MgP92hY+7oNWg1avxNF9KdTvDKekWk9ClpG91FcBV
xA9xiCXI0H/ll/nVhT/sfYPWqqFsCcR9yMdkqnTVio9Ksa8qZk4sT0kKfxyLxz8/T+WTZfG32/1g
I6noyyin7AlBcVWJ52rc9Kxg0YnBskISxCY+VM9fXPGTz+v3K340VNWaedGUjFc4H7p9DJFgPJkO
Zu6O35K2Mii7mm623jKonn7xYX9xr8bHwqGbYkSWHHCRvJvT5GFQjfs/39xXV/hg4LeY9PQ2xFxQ
Ok+Lzfwt7eKfr6Csf8XHauS3L+BjSH0oFWU+jLywdI+bH14km9DrX5lR2IoAa2rD++J6XyxLY73l
3/apYZykbnbqhiNZ2Spe+4QJ0225ha70UKd7Isj2CDfcZHXg9/987a+e5ofCK5y1Ka6HqQoGSzuq
unTD6bT/8yU+Le5+f5wfNpRo1Jo87SzoSXP0ojhEe73yuDK0uoEJA72sM0Ytxfv42g35v78n8ykY
ukPsI1vzxz1Z6FMz5vq610xiIze/Fgxv/nx/68//52qxHYg3OoF/+FY2kRMZGH5F+FLJSCcCG5lC
QqFdO9c/X+jThsOS/+dKH5Z+Wuei0xhBQhqywZVEfmfoZyMeIh/jMCA5zKjunACOzpMe/3xldQ30
+9M9fjjZwg7Jb1d3/1qhtLz7wo/P4a64i3zH1QLFdQ7lm77Fp2MXPsVfnHl/WU/+6eofvo9RUTLD
ieC3a7FfndvhcjA/w+h7dTmOhQuls7irCfB8RE3051tXPmsTfn/oH76QpG8UWDMnCozGm+/x0SDO
MXvqQHdey/fhvSK1vvC47VvphPPbFxf/dCdSVM2STeohLKv/vjN0ktSqneiboNsuW91FxPqd7NK9
cSgPzNHe//lqn+wFJkUXUXUkxzn/MMrNJEeJcROKEVJOCnW0vAXlVb+4pa8u8uFdLsUwJSCtcWAM
KXq5kOHsp//fbXx4YbM6RMNs4PhpSeqlMguYgumLUMivbuLDjtaYejgAefGknGLLEMxW1r8oXT/7
1v9W6H0oVYpQqI1TT3EAuOgPP/NsS7fmkpngYa+tEv4rBSZU/LH4ohVfa68P3xptmu04NKhAG+aH
p1d3GiN1TlYFCzag6nTTRPcyFk/ddBOBVv/7b+r3a314jP2STQy1cC1EFiXq37Savqg0v7qb9b//
drLqreM0ssQVeJRBSwhpgVOZwUy0oWVY83xV/XxyFPzt4X14aXmuS3G1Pjy5fC8txhvgdZwXpZa9
Pz+4z3AEk5AmyyE7WSe06cN+LNSxVvoc7EKq+kOEI6TByMPABKZ4aEJ9zwSwq9fSljEGN5p+/Pni
n90kVzRJRlRVU/64J6VSko6zPTDLX0K6/wqVaycT1POFQfBnRZhJ92Y4BEQARX1ciIKhkyhTTEAD
go9Wyei2CBLMfjwnyGc2XPn2z7f15QU/rMbGrPVy6VDS6eQTtgzzVS60j7eG9qZZkLv/h9KLG2Q8
zDJ5jbb8oVQeu06Cla2aoJbR3CCEWMzpi4/5f7mn/7nGer78tv6roYrt6b+YO7PluJFr0f6Ko9/R
B3MCN44dcVmFmoszJVEvGSJFYZ5nfP1doGU3VU2zzrFfbj8wpKZIFIAcd+691sg1km23LckEvwjX
/qHzNA9t+ANUwzPP8J341i/3dNIuDbegOkn2/utKdthqF3KLsGw7HfuNu/n4WvNAdDpQvX18JxNJ
l6GUJOhBECc2j1lQf1Xg4jQ+SW7/2XVOBsTBlxAsY9XHSV0emqHbZhNjCJSjs9uA92aVt3d00gDH
KJaxo/OyOB1YwmBeyq29VDxSHhbot1bJ0b3/+Nbe25n+8rpOhke9Nsj3op+ttathBQXd39RrCfPf
CBbqlznUe576/+7E9vYuT8ZIeCeRQxBllipgM1lknG9f5AtlUYxLUswW6Co24ZJTbvuM/udcezlZ
SgHMtSGy0F4olJL5PfU8sjzT3c5c4jTelFXENNqOOGdEyt9IPZG0yDifzsxp742/bx7g69zwpk9T
ftWmujNiarDkQaOs12F+iYb8mRy7Mzd0bvx4/f6ba3WmBXEhYGdajC+DE5PbanEmbqzkQNr2eF0w
aUvjXu+TQ0ayZKFV9pned/YTnIwoVa5VggqHgE5BzsR+2BQJBa5LGGjenKK96oVy5pLn3uLJwNJW
WZY6KTIHJ7m2tU8yWqXD7ZmOd2ac1E4GFadU8jFs6ermDdyMBda7a6DXHnTlozi3/Z471AcD5WuH
fPMOlahuy3YeVkjlXGPKXDnL/ro8gjvbArRb6kuC/lsJcgNK0JlHefbtnQwwtdk1LgT0ubMbK3VY
dJv8eVhQ7E5KFsJfsqTOPNh3x1B88I5BWFL704lgGdnAm+bQjbnO7qvret0MB5MBlJQEFMMUHYdk
Y2pneuSZi572e6M2UkPL6nKtAKdQ56KZIjtziXc7/R/3ddrpo3poQrfu8rVZ32bWxqaAhOqIIH/4
+Pm92/bfXEb/db2gkplBEhODZGZ/I0gPg+OgJe2Zl3TucZ10addvi6iZUzAmql+xvnM2EXz6+D7e
b3hvbuSkEzdGoSa5zq7dXFfb8ThPMPPskt1GF+HS+re62JurnXRnO0ickPUj2/Sls65/NNvZYKXd
qNtqozyMK31ZsH6kQO/BPLdonZ/Vnzr3myufrBlEDVjZbWjvHHMtzQXQxM/isvJm8W52A3br85nn
eu7dnXToQjcramdbtmxXpO6RV3gTfpXLCtdveE96cJldiOuzVtJzjf9kyaDaQSAsiwYzjyKBsgbd
y/sk5XM+ZgdCu1e/mgAnt+f2wvOS4KOHe7pkIO1kfrHzYGKsKObeGOs5BHx2hJ571QfXeY2+vRmh
7cbIjd7nOv1CXUzLegEsPya45aJe8knoWH78Es+8w9PDfd5fmU4TpyCYy5dprv6YsvjcvD23g49u
6WQg6ThA8uOhz9dh8ySsBPAxWTxxd5Hld1Pteh/f0Jn2oZ8MKE0b5zHFeMhVg1uXcnLcwivTwYJw
dlg59+jm7795Uz0kNFsMEdGri44N9xp6yWq4IE8o248rY1Ht1E1rrj++u/dO7NEi/HNOO02OkF2U
FZrJ6KI9d1vxZT6wtzz3pl5il3gOvHMepnNP82RIcWqY0bXgHvNkU0FKNeN92e0jjC4f39eZuUY/
GUoC13IaxBKcztbtrhXyXqlgBaXiP2wcJ4NHaCWtZo2chUUz3E9Mw7UyUphj6zf62H/7+JbODBj6
yYARCtGMnaAhChQtemqSgCogjd6QmqUikO2bY1GuPr7kmRZ5amwOw0Znkc5T1NJqMxhUaqG1+Xcu
YbNQM8kMEqfpG36dgAZ3WcSRNgFagOLG3Fh+fIn3H9wflzhpc0lBxFk0xLmR3BzmyXPa/Y9G2nfX
3eYf1zlpc3U/1o7qcxo0T5fDlkLrzXhl7ZhDNtr241t6vxv9camTdkfGdhQ1Btl+MkkAnriPviY9
lZTEHqnYx5f6FyPEH9c6aXciSru4yHlDr0v8dgO2z3MOsxhxSjfxknqfM5vp905FGJP+ecXTE2YI
prV0SqR6JEF7VQ1KGZmura1Y3UvWHtBPHIDu3+cIQntxLnL2bmshzxNTPTlFfzKTKmZaKkJ9Xdx1
W21PlfHK8NT9OX3v+4/1j+uc3qSflmSXjj8fa0nV/jJYapctR+iE3uOlvzy34Hgd806nzfkMkZ5G
eNc9ja2mrhKRCMed4YO/kaNJTRHF1R2RrcCGga5YysLXA8x0KSqF7nMGWeuiKcx4NVKn2cYp7NUS
ekNukAhUWOY+7nVq3Fz3cTLK7dD61HaXglFpuNWL4R7mgDeSppqM48vHLfK96f/NfZw+uSDLJzwx
zCGN32KsPOTUNkZfJ3hRU3r78aXem0beXmru8m+m5Fazk1rM6SoZiIGxJPNeM/CYjWfi0e+Ns28v
c7KgAYfUOKVObKfvv0muMqTJuV78ziEr7sN/vvzTtIMuoBdbNtE4KvNGuNFxPe566rWqHGeTg7DM
JcN9n+vnIpzvjVRvr3uyqIlVyEepr5brzHpJI2zVwboyqEJq7/6zNzW/yTdvKtOMOvA7jnEtioqK
+C4Ibsz63IbovRH+7c2czCSG24rCmYgXzedm8wgvt+PV6y7h7Ah/rkmcTCZuljROm/G+wIiubONZ
Cd0zc8i5bnQyh2TVpGpOwQDUSPCDlYtXJSSGMfQzRRXiaj6KM2ft53rTyUzSgDvml7OCGVyKp0l3
EXhbws1/1BDsuSO8aQhmqypdNjB5KPYzRfz3UyIoeAnOPLx3YwBvmoJ9MjK4FO9llkVrjrbhxpgO
zpbK9Moz4dITC2JSbs88PGMeBP48fNu6y3GOaf3pWK6Wed/Zzliu9bW2MpaI8p4KT9yaF/0Szv/e
31Gj2gAr28+pXyjRbyj+eHG8do+1BWXYAVv7plqVT+eOFt5vqS4zphCc6zonTwKFcYhrk2klih8p
TNlGMjh3Xm28d+umoXFobOn6n04F/VHYsaCq6XUJQn01cJPFm7ny/BLk3Xv644KnUwzGFDWIBUs5
VgkA9r6o6rk1zrt94c0VTp5anjXA4udg2LyqspjxvYtu06iLenlJhQcVcl60js6miL/bht5c9WSi
kVXfDeQOzw/SWLFjiT1n636bIx3pSqEw1/u4L777GMHYCYeTVl0/TSits66Ky7kohSLGu6K2j4ou
zkyd7z7HN5c4GcVs4MO643AJKIX3vl5yKXubpeO5/v7uPPbmOidjlxHFvTBCi3nsoK3geB2drVyF
a8qgvusX83KNTdLVvxNMEaTnUEhg6qRNzP3izVhWYUUbeLSckFTUZyoZshbl3Hj5/kj25iLzS3xz
kTBKm3TkwHM9LloPXJOHQNKrD4judjAhz61D3pt1XE1DmEveLY7ek3bfje5Uk+xGC9QoVMV71lPe
TsTeoLbR0DcufKRKLCvzySoqHB7qUobAOoDEzkU/0NMa5+XjNvpe+pn99hOd9InQGbHv+bzZaNvu
xH2zHD3oN3t4l4ITIZMsyTn20nwij93z2XB8fPn32tXbq5+84jyLIqfL2GIbubNQgZx0Pui1bOYT
3X58pbmFns4froaCWZjkYTmviXBv3rMF6AwgEqZpnah1RsJDvVLWzbo9M/++xiE+us5Jj2RLNUkZ
ckd57ezJAsLoWDLU5NSLwQ9JPS2ELZ0lwxeXAjIRpNeqOXotyklKwJq7coLWUOvk7INGFSF4dG2E
eG4rAN0ddaH2PWwPY5OXoMVD3zqiX4TYaldf1WpsPDH1yN5SeaaNvDeOvX10J53fDK1WizSFTId2
bZbpotTFmWYwP5QPHtpplLax9FHx4Sis9XyGtXT3ajCgh3PNr4OwbymMxnBEvfLHLeK9TB9BJbNj
q2Q1u3/KAIw6sxlKmyK8f0Qs/rGepfT976e9//U8/B//Jb/++73Uf/tv/v4MXbUK/aA5+evfroqX
7K6pXl6a47fiv+cf/ec//fUH/3YMn6u8zn80p//qlx/i9/+8/vJb8+2Xv0A9C5vxpn2pxtuXGnTD
6wX4pPO//J9+8y8vr7/lfixe/vrbc95mEA5uX3zya3/7+a25oM1iSvqvt7/+5/cuv6X82ILfUX1L
/vJ/f1Th87fsL7cvRfuUhM+nv+HlW9389Tdd/A7bkw26q6GqB9dCS+xf5u9o5u+mbugUqgnNYT5w
GEiyvGoCvqX9zktErG6SUScYVhlz67ydv6X/zqxrc1Sp8ctsfq3x2z8+6S+v7I9X+JesTa/zMGvq
v/5mil/HEDGHQwydIJ1rMSk5/OZf5wqnUaNhqkGOuW40e4KcvMuOYhIxynhDERQlwsDVPNVA87Uu
mzyI1zVe1rxYWFMHcaLG9+lsCwAl6c6qATVvmwEW6UIaSByPUWF06b6I/BiDtqFVcilGPQOWraex
833KlcSFJuBO+SHJnTrYmWFvARuuEmgPYxXYqpcYae9fBikp71dNamOtLmUThxtbxJ3YxUNV/6AK
1V5RwpZvzaGBeYIA2AlXrlV24Q9tCJXhGJdOV3xvolHKtV1UhXONnizCIDVkmL/voHqFmtdQdRqt
y4nbWyUgDdzNqEHsuYzaunSvSqhxYXqh50kLexOYvr3q/VyQbNmJpo8WNlVWGaw5R7ZLtQwjuW5i
KyQfX3Syu4MgaUS3lKzrWFLDLs+M63iC7XlMEt+NoOspVSYQ3Cq1uchbXRTPGqzf/HueVoG6i4PG
Ar/ciB53azqyLb41Sq0Jttqk5f5xNCIrXClVMNR7aabheOsXYzpTYnuYRhh+HfGgFV1XI2aSmXo9
xejSXqao0sIvo1TTeN05CYxOOM+UNXMcbuXLwM+n6UrF+A6TxlC6ctW5YVQTjTT04DINjNq9b7K0
x9wqLcdd+mGG+W3qirba+oYC98PmsVAOSt1wtgZZZ0R82qowvsaVOzi7oZY+6XmjiwVlcFoZHmUW
yXbrjIGaIKkzh5gNkWlm3bEcSnRFjeSr59T+MO41fKns1x1G8J2RUOKxcPNMOssh7hTrkHLm6C5b
M3KCVVu5AiSLpia4PjvOsVZx4/fObZm0zv2g9fFwUSgJn8QNRwMmM66qECmoAX6qTwxKAPR+qmFI
Sy3sIWe2vo35LrPIo61JrAHtVZvYDbtcOwp3sgq8PdIM9hy+5Ec7pIwB6FeNHCuD1GvD9m2aZzUL
Ah0XlkWZu56Hzmx8UBGIg22txYWCxSq4qFUDsoaYlBbzSd/j9XSiGWOO9rlVvTEyhn7FYTgOWVj1
8tmqA77ZmoaEfVtrPQLzthowj6bg2I0qBVJbKXXy1NlJ+MWxJ9K1Sir6SayAnu/vYrf6ok9q50KD
b/hs6pApX3sZl0dfn+RTVFqUBGUtQcas6JaO0hgAK0HSpr7o0ACo1FsumlrxgZCNA7Ir8hdrqiNF
9j10avBKlgSeFRjlFKByMRGMRLFZvvSJ6nxtlTjIL/sgV4XXCdIb4RXlIrwhEl63n6NoMAzPNUVf
pEs110JohVUzUDVgWor/TPKBoPyxFFBQssH/3hZl4XhN2dktdEh3rqd0jDzG86Wk7VVrCYvc1yYY
kHWJDDQl+18l3TD8ynJB+qhJ4g6NO/Fce0CrZhRR/ejUbK4wH1GS6SvdVVRCPofxJgaeaw6XWxv9
BKxdbRjZtrQdq9pWFhHSC7VwQfv6YoLs0UQSMgDtIFIAEbIg8hzDz+RaDm3o3ivKkKgrJwL3xhpR
N4KrkPEWcFzaV90xjYzOBWGSGAoorQK3am9n4YCdlEX2vspjhTTQoGKdmZadSd8NHYYiVYoWBlGb
qSCL/QymUAEhv1r1sQTQAU2+kJ9lwPNmzEig/1TS1BVMLaJs120cZ/pFahb425IiVOS+t4S0NjIo
AE6nRRHdWhEg62vXakjyDtJWD/FbxWMI07WWqQtYIYyD6sHPDIeUPaYd47rPBZXL2eRCoGOSd7R9
UpuDvJ5aszYgoJbMC71WFYpnlTUVqKOSDEx2HIlA7Ah6d4kbDn+WjXIOXL+b1a2AZ5OLdq/0thke
IjpTDWDdKMQ9gddaX3WKlhyVVnX7JZm0rrHOqlLYTw0vwFlbiTJaV4421dWuJDRh3qRaVsZPo1UY
zfc6paE1l2ntRogSRiViNL9gOJTTbSXUPv1EFnJa60tfUbV7U/X9DZG9bIRWXITya4EQqcYBIZtm
3+id9L2+HeBJKCX1wlTc5Jb6Xfd9q163RtgTauRFTrs28ONiUwy1HzzYNaR0CW6npgTKqkuIfRbi
iQl+WZdGj12pw4Npjb5XtlUfde1yYnzHt52DrIZC0isJppgsDr61NSPNLg8GYHbZpBb20ZJjXAHz
ScAmBXZe/ZhGZBXrSfpQP1N/6sXnDJNTil1q6FughWFXHXS3seEUlaPp31l6N5mbIS+S9D5l1WLA
Lmm0aDMvjKG5DM6orcyGqiMvKqXjPCqRpflwXHAvMRBR4DcT9oJL2BxBc4XfExNJDPPq0ZJFFqJ8
qGB2xhR3MuA0cTIlB7QDCuqC2EBI5+SKD0LLHTAN27nl5PumtBXjEyO0ln3ztR5zwybIe9UFQi6k
CmGoYSQGy4xEb09BOAq9oIvAbTpVrYAnT4OULXhq+kdiUVTRG76ZycM4qLEEZ5QG1Eh1VZQuc0ed
6y4BxImLPLD9cN0yz32vg8qHdR7qgeJpYzTAXi9b+0c+pvLKVaM4vpBBqNy7ox2gXXPSIVn5BhTJ
fZQaI6mJJRKxVdv61o2oY9/AZ0u32xVJHoLqNZ04XHS6myaXOGZi+MgmLKjy0nVzVi+DBX3wq5Or
U7vG7+mLC5DZVR3SCIpifDIx2ECM6TQYTjPe2ne9KBji9KqP+zJaheANk++5MjU9zssSXrietTlN
DkpcCmQ5VmqMAq0UxrKIRiu9VEVCmTJGNC3uPhtVJYjV1ZNSroI4xumtN22SbZMkKPyjzt4ueswx
9N3VXQkAtdSzcNxVMpt+KKYVhnQiYRhPmS+HBpNFjh0942TQpeuDDkJOCR0UwYI5hPZXVRpMI/ie
hn6895OyLx+5r9LeOEo99V7J6dewV5Q8bw6xE4nOZ7BNCwrWpymftHFtuCEHJItBGYbiYbK1RPMi
Mw66W5cVFd7TsbLUo14iIt9YmW2nYGAsnWp6e1RnwCS/IqEdRiKEC2Zp6s90x//VBupfbot+2Up9
uM36/3ADpTmEXP71DuqSfVP1zW+/vd0yvf7M3/dMiqP/TiMQVGJqrmrqrs2u5e+bJsURv4MB0DnJ
VdkygXJh3/2PXZP1OygQOLhsqxwKK+fMl5+7Jk39neHIMkhKABem2iQl/C92TTp3Mw9hP3knFv9R
8qTaBqX77J7Y1v26aRKJChoqKWtEWvbaLKpl51bYpMWixAfehuNepk++Hy6xtAGaK681bTigpQER
7jieDPrHUGTbbrJ2udQZmfLLESA/XS6Fg1SfiUP8usF7/awuwUaNqhgbDMBp3UhuG4UVhS7Tv8i3
ZdrcREUMP+K6NEGMlRZupOtGnEXt/Br9mK86Exl09q8m58XOaRJIXKjO2IdWtdLBjSlajp4e7Yxx
oNZuAS55VyMP1euvjZYhTNnp7TFOjDsHAw7rMjxbDXMZ+sEsO/MwToqLf34uGhSJAMLVWJL9+ua6
qrbw/fG5bJD4Y+t7qa9cMvf0NVaWrvSmsNsqFicwjnnmtOe1UfzaaAiPOoIKCloiX0/iglaRV1Hm
jNWKXFaISc1WxRNrd+FV6yDgHSXicNliQSqkZ+czP1U2JSDbaG1B/cALEbw442B5CmNTXNU3nBtd
oee51YbxzlCnx/wFhyKGzPoYuQOMdhSDNTxlTrzuDXXGNSHJHKSXgRRxOcjPVG1vw3NRIxaMaetZ
YbtW3YcQ1h6ys4XdSk/KAiiveHBGa90IsXA69gF2eWWa0x4wzzodbahm5bLOrQd+/LZwFpw77uuq
DeaFznerLrZjAEY3d3qwasFiEmx6Mjzno11daX57y4f7ZDbN1tbl1mrGCZPJ+OzXOlh6Mp8AuMcQ
t1OB9xqIdHOmKlN7PTj85Y1QlKYjeqeVEkshgeLXxhDpEI0gnCerzr4d421CuoZ/W3V7yyekucYb
IeQyzj1SmGghbntRP+DgGj9BH0faazQ7U8V1wBL7YnxAbTvF93a/yFmFf6PaevwcOhdEGNqZoHhR
aZ4fgkj2UL/p7dI1r1x29ZskvYEzFuNXABVpsjzqJlxo6MQjsJE6eoP0izQvQ1bYKmkzJGuNV1ro
pfZipiXq4V0cHhMdpuaVmj7jDGxY+RXzFStMesqCdTDzMoStgENCsTXFVro7F1pZdoDtSEF9kq6p
I1OiRZOubZ+ayuWAxCq/bp3tEG1JE1HUm1mOEaBkuMqyJRRgyKSY6Nx6JUm+KnBLrEo4urCVnfsi
3CXGGkuuCv8lHfevJhWYlTt2jWAga7CPtDMRbgbup/A3IwD5fqGA1hRrGd4M/QI7FWkFZXhFowuL
S/Zig3tbTV/S4ROkex+bKk+JWT7UEHSGcjkVhwEHuzJ7xFH8iHCn9Tequ4q7y7Ha25SAmBeWv6i/
o69lr/hmyvoZSnsbOmM0O50F5uaDf42pyGSKUufvvwm/D35AnUSCQBjMfux+Fv2di/vBmbILB/k2
WzYbonUMaT7GVAKKstb1RahPR8uvAU8qV5NO5KWkMHtk3AGhWUJXbZsHztPxwd9lSrccSn2lsWGc
R8S6W2j9ZzYfsAJfSnSWwLE2bntdYk9vzHyBrBgwG3F0oswKmhvMyx55PYsheVELE+BnhHzoRZSI
NZxmdvqxr7xwgx4sa4kwLlvEzTJhSxh7nQ6G/96S1xROqtTNA4nLfPbkT2TNqOqlnt0MKAHEtZus
BmejJ8c4xr9A1A5VwJJ9LMeDqFyuAqjls+ZVXZgmx9ejxTJTX/UGnFD32nAvO3nt1Jvc2qTJzVQ+
qM2dOX4246uKwIoFaVpYn43wuSmHxeBGyx5/sZVNu9wuF43qlSgzA8iIFhKElFIiea6Wfo7L/jrH
29TLOpgFLCKtLBxO5vjQCaLAEimAa2X6NiDZ8kShI9vODMoUSRQA518mBCyBERWpeqUy7C0HSSNW
05D9wHjQg/xGZY/stu6TkBhoqrj/IS293eDTJFYqn5NOHlhwVguCNCUBs+c+xBuYmFO0boLaIVCw
MXu81Vk0+us2054UhwzsWgnOZMGwSDqdr1lTQSRmeWQ5hsG0fdKWkcHlZhi6rHQbMPouIhkIisCn
K6UJlrXZTxiUv6f6zMXu4KOKAa9RJ9sVZxkVo3axw9qVLidW8IvC+u40cLvz0nxSAu2o1v3BleJp
6JNqIdJpwIXRtLgMKWFS4m3gi2vF7FFm4YFNkLu50QwINKZ1EeYEUSQUmthZjfpj5puCZKC88eIM
hV+GzIgIziKJONBP0k0ZaXP84GBf4hEgx7oD7574yqZz840q/PupDkJiw6XXFRNWGiMyF655KAZ6
VEx9yUrrYpy1OWO2Kh1cMems3x55H8i/IhjcHF/dEyz1Ih0vdRGjqA8MtOsl/6TJkAsRissu8qIP
t3X5AOlvn0+dshM2TVOxiHAAUVAuK3MTR0HxlOsjG+waOzXQRxe6f4ztK+tvdEXVd05BLjDpO8m+
ybWRfZlm3Y/hwGdC0bYX+lNqj9Y1R7FzMEYhracKDphSF7oZ6tcysfRr0KkPtm9DM3WD4pBkXeeh
dMGwZBbNsokwwNRKxXRtghOOFIvHavXbRlXsHYMQpFXTuYmIml337fip1YxDNvXUxVgVpHp7ajwc
N65XGOqVb0BVTekdN6KqPxspIpvBaC+bHlwQQdDmVkwl/vWgcdcl55RZHMVXga4++EaiPcmxtg68
IaD9frsDq5trRrWVBUR95Nj18vVPQ6srF2HYw0GNatYlTfiSDVGLOkaqT2zORpSRLZS4iRC4HoO0
jRyojknmo9RssdMVOKMDnxCxILB9KCk/J0wnVwT1mTDy4NvojMYRPGK2Stpg9BrLVlZgOlECu/Ei
ddMHIsjOziTUsjCyKiWQ5H6XZUeeE2hf9oWruojctSbVOzvWdqSa1ss0qDHy1Hcs4tZVrFf0cUO/
sIZg59ugm/nfzL7W05SYiBNSzGwNlT7qOMLdZaGXjdmt1cU4ePLQJhoC0dvoUQTklr+1MgSUmsaU
kLr5TVLI2crkIub1n4SL6tvvdc60+wHcPwnkayXMptW8lOyCbBkmLDwyiZyDIK2JFV7TmQdCs/2M
ImCbqVayLNzuU+87JQBlI1tUlu11ClJNRzv0CfOnjLMFRcfNIhjLaimtKyUXxSLz694LiO2t2jxI
oMa/gP3tF4WMymXWo50uXso2Jepr4GDV42oTaiFmkET7MaqdtiaCBbV6XlYkw4RA1tC8hMa2C4Gn
75JBv9aTJmSOatO9phvp3iLXYFE5JoNNEftXg8CbFBQ4L6VusZJX06eK94Rma0LFFM9Ke/hMd3m+
7jlfu3Q7hp+4CuiSZmotbNzcgxnF23TgbJphYZd36j4meODFDRBJdRQ3Mlc+pXofwosGZ2q15qIj
tsOTpLpOyu62qEbhIbkuBcseO1+NaB38asLSkrrjym+ZMtI+2AQGsZhE1uiDRup1kOCwJq/iYY2O
0avaGFh62s0Ck/IzglW5Q8WxZ7zWsLE7dCrMbZmfMG0a99HE8CPLz12ssjL2j1H+QlDD8nQpH6u0
Vjc5AH0w362P0liZkLXZlYF+ASmC0w2kJaT1uLLiNlr3zW0cxjZctdGgZ0GubqZkWAu+LnwOALxk
YJDsa7DqhHyvsgglpUY4cmqKXZl1SNpksowIE14UTWGh8uy7ZU8TSGN0PpHKa9KodyngKprsKSAI
EhRIVBuY9wgfQecqPe25NIqJOkV4woFa4Vl5lYC3ZMdY9X6SacE51tgtVYeg++hC7woqk3N0Gz56
xATrN/dup6DqEI3FOM5qNLJnPLO/gQL6OOJyXw4ZS/Sqr1klU80Zks8Wvv6GiXrWag76uOC0Q+Uh
Cx6GAhmA0iNhEKL/zLCN7yzIqmVI8t6Srd1K75pxo3AwcdFQEYWAchuOwDH9oX1gSdIs1IHwq2KG
uOCbYkbbTxh0p9bzc7xknZmPmz4Te84LLnxdzIGq2kI7rd+4TrRUptzkDHAmvLuIfSqKNiuAjEvb
1O+Gtv9C3rW1Ea7iFX0tt0rscyrLcSGCDjiYmBKjrAaL1Wj3stNX5EwGtM3v1ugrSxj6NypCI4+9
ULrozeoR5/uwakrzUgy3qIWfJzVbS4ulY2D37CgUtpBwsHjsKcqsxhZol5PWSyrBzjFMVcxmoqMY
THdw/h3jlKgmwlZYfKrPSltFZejXciWYNNxe6ktEuMRPqXIdcC4gqNaEfQgrguMltk6rxY+jhLOJ
AUlZkcaW1+oPkAubbcdZ3spwinXmNyjPlEZug66zj2gBJIdkR9OXBn45zVrCuG1BUxtAppl/2Xia
kW8ftDSfVm2iiYtAcdS1Y8qvVUeIQaq9uzHIvtCDF1VLlLsIjOou4bEi5VB2MfvFq8TqxJVtu/Z+
TMJ95BhIOMphOySOtpPVpO3SaKKiKsv7BYDrYN84393RjA9+jJKr+W6zBjlQ4NseXv/EOjuaAuW6
tkLMQGojGPU9I3HVo7SLaGcVEnq6WnhYFkZvInNXSlnts1y9D2Jd3SZ5JS5fvxCIFJc+FOaVps2W
ngRv2HzKQlNp0mMzf3n90+uXMhrvBxXXGUbe0qy7ZJnl4w977DTQY5Vqe02V6Pu+8qelWzpkwcQx
0XY1A32Wi41aSFLiiNpTrf/Yu4N5qZPHszSz0VmCuZdYknUQ6zYA6GDMUqAubH7jbpK7SZaTp5dp
vHVNFMhhnB+LSrgrK0jwQWdCIsViyuX4iC8JeHm8A/khSCs0Y6VPnRxhagE7fJ+rHTtSlwMu348q
jgysKxmhBe/8xl0olRsuatOaNmJE+czpyE2C3NwLc+HeZY2vHEUR7CNA4AOWuG+tCz4KxaZAeGNV
m6jXwmVF9+TMLLnPYhK1erfsHh2/uNGMwnOGTL/O/YxiHzfZO77vmwDh0Lv4XXXjBxYG4qLXjl0Y
N5eMRj4nhooXEzm+yVnz3Be0Xe4g63dGK54SngHFXC4uaIWhGsnnNpSRv0uzcSAmZn0f6gDmCUKX
K9jnDgIS8qv0OkSnjYltHxsYQEcfT5tPgj+cfmD/cEYuFOXVUZmhc5my/nIalQM7uukgChNxYZKx
Uq6my3Q0MS8E+rAfGly8lVbdAEg7OKVg+dUrT9CDp9k95Byhn4sjBzDZJkJj2Y6P1uQ0IVtLGklR
7HlI5m3Foc5tpg2wiuYpsm7bq9gyq/u2AeUeyWlFSmULDb/o7trSuK8zc2EnSemJhohJK32wb0wF
YZB5ZI2BljeqW7zu/jYjJMayHydIVNc1DPfwk0HCwxryOsSBjujYSC7C0LLrHVTGFulP85nXJ001
7A1Wqjgu/e2EclUZrxSHMOOgaeuG9r5gDcZBWn7QE/Hgo0xaloP6rQ5ZF6vj5wnZuTfj8NT+2oVm
tVHleNnnmu8ZnH2aaH0mpEtBArEf40pmSpQuHL9rvcGZfc+ZAMtPjlpa+4LOvrD94Fj7SC2ncN4l
1dpqikZBJR/HMdJOX2IHWm/m+eV0U2vXgUsIpYrMhJWoIzik6w9BVK9GkR/GsnzUAws7RG8tc8pj
Ltikfp66uiAcVXLqm4ftQj46bncjiwEJCEeQLCYLAlCjdjmEpEd0OLraRCHzsysYL83mx9CtLMh8
HCVRdt44TxzJPQr9iz9iLPJB2rOGCm9clR2n5osXvF7YAXV/ocTp4f8xd15LjuPsGb4iusBMnopU
bHVQ55kTVEfmTIIkrt6P1i6Xfx/ZZ67a3drtmZ1WSyDw4Y2W6um0K/u4TtcDqctlZJvzWYzUH64p
qXqBOo2lem/nZjNww4ysYn5tTc/l948PCe9V31I+1VvTJwNqf62VF+MfRr4TCyXYoD5AEcI4k7+V
dXFiryZLwLK+6ml8Taz1XNfUP9X2p2iRcSzuBi7S36xed+HTBPNaxNmFBYs4h7hUQOP3FrXc2RIb
iXia8pnGuu4JqQxjQyF/sqGnoWzmCLaxgRdKnf/51v6apKQ7EwPXyo02sm5j1tdXlKO8ETQJMCkT
n+IgdLTaX/2T2iY2mzzkEtu5p5kpX1fuDg7JHAXAMit4MMqLB8lLm9RLopf3fHXevCSnIZfs5DZl
b6TyI3OZp3LjZ7IXrhvVB/PvnWMGL3Nd3eU5CW5SvpDqfghaGjcCUlTmpTnYs362TflOr+/XqCdm
DR1sbdf4kaMkuEAnlFnqL8sZYjiWz352nha3jUkqoSur7V9tt7i0rulFlZs+kWieRZWaPx1Rn6e2
VidY/KPB4E/n9rdEjCFN+wFf+8Fu+yYKAq24NHw5kGkRtWzlgchsyg1oLsY7Vsd+bfyQQc+D7DVR
l7hbLt2HpU4+IVUfZ9poQ8f9RNVwGlwu4UaFOKfjhTwtRXExURMFlgyu0tBLE2Zl5Itx3Yic2ziI
xUF3+rNcGxlN5hM8KLXNG8q6Ajp2xxm5V3AzYBRK6QkMguFe68fScEG4+H7tut4HAaOa1R9EQQNh
FXp0XxsXt3nt5gT8U9X3xhr6LJh85/fzOWgVK3AMX1wvuzc85wFfyLM7sma0dujg8tEKTQuMqH2X
D0VUV87LNPAY0hR6le+kNwjIsq1orKea0zuljTuu6fTt0+xiZkEd2d64Yci4ozOQ/8kqX1uv3Vke
YzOJCYDflIMMpnfT0jNDMi+wYMl4kzrea1d6X04wLlED6xpPxX2GsifWZE0Jy0gIgp8/7NGLxzWh
dcuKZy30ZiOTWm2zFYw1q95B1WuaoD9NlBZxELBtrEO3WUW37goPooDzdM9sO0Wuu/I5Tgs/hhNu
CqLBqMWcT2FFGPJqu5jmmqeyzJ451mj8kCgQHOtxNlFLEBZ5VlX6lizqlXH+dzRdL5Zq5ucfEUTM
83GW1csC5YMwON8V/J0bcxqXxKgjoOSW79Q7kXp3ePXmqBqKM4L2gY64nBoo48fMrAH5BSCGCCcv
wiO2MbJiL3Oq8+jIQnnMuJmnNNpYKe1brkmrLi2xmP76DXU3yTImERf2yDdKkgaMpAJXsejG7DsY
kpSan2LdsyVul9UCp5FwM2URbJom3RfD6GNVfa0QdO3LRn/+86ZLzJL50D4EblNupiK5HVbXhEw5
cnMuI9dvkl2WeOEu74Yb7lBOJBLykNZkvRPorlAO2pcA2nzD68n3FopNbv2QJS4BOG5GdqdICnZZ
en/rrr9fV7Wp/PpnHZyPiq2pppOYRgJC3QE7DP/dm9e/uLK+DTHCf4u/tZP9ddUdq/5UafHkNH4e
zcvfrBZPea0uBYUyjr+ePRV8uLVhbsxiZvrz97Sz7JOCKlzZByz4axOXXZZ3BSqjwO6+JqoO3Tzl
+pEPJ3w1b9Ro9NhBEocFDVTLZbWmZy79RgSzaV16Co2wfUXn95MPwGQTM+NQDOehHYEPZUrOfPPO
Y7qxve5DaX7GdK7fLcJaRZqf2t756w3Grz22dP6iy/BVhqZt1uPON+wDUcg/lbnLrfRk6PDvEPDx
U5PYAxTxSNhtVsZJuHyqhS7xCojCsgtKINUQRktDU0o3WLd2B2Z2JWCSCgGcFOmmTNNdT+lut29A
Cyw67ElFWin1tF6SdvjO/fIlN7tTRkmKVFlcZMlZctr4S8tKQ/IRgd+/GbNxbo1nvxx0TDoIzJvv
HDxRB1stvA9PcZwVmebeJIOo8+mFrP8OJQBLbTlseZn9Obf49+wSlDNMhp3rd38zmjL7xWrvnU7c
LDPFrK6m7aWkLxI4eYsub5XLFhnia5/xgxcAsNb4T6N4fpiLFkzGZVvIYGqC3H5YZ/G4ogYanOx5
nOWZJPpkW7QeUGPYE2ISEEgQ5kcax/ZNqyIKpqBvAyavHmupuaZXfG/ZKVdt2ACCgww+nbUyo9Se
nC3NAEdv0r9zUN+X3vynNdpD7WUZpfGdij2fuQYYkcFkJpg0oWoHTcmTY/m3Y+nStIvGGFuz+5Bn
62fY1ofeao7pUK4bDM8ggoZbUuE33AqWQyqbx2Vdvj1utpw8yaP0YDOrpYs757UsFiqCufLEpgOf
4fdvRemthLevL9YERYGMPnIk/V2qpF/Tog6VIz8yyvljmCxvG46oOAmJhdLsb5Zra6ySw0FRibPr
suWnztNHR4zH636irpWcJEKCpdQG1YV1vRumOtzo7q7rToO1phQoh/QijyX3K/kqE6BNATce+PNz
IbnqugOS2dm3/yasgCgt+a/CcEJ4hYQO9FY9uMM48rifeAiSSCn6Qr1ufm2m4c0XtCKV0khIYa33
xoz5xjN6d6OZQLaN0R+Kfr5XrXiwR/qOgrxPouSt7WtIRZG+Iae6Dbh/w1GoJ183b9cPTCrAwoGq
rjAztglFbYv55fv5tgerqJL6MZNUaXKLAEqkVtxZrtRlIMEng8it849wbn9XFah9LuCRpRpPlc0E
H2oWba7yPzL5ohzpdh56N+4MZ9xZ435chmbb4VmPIGyhPHZgWHPsZMlj7dOA4hv+cFINU5tDpdTY
FgbVpMaNT67cNFFbieyHkt4F77pf/Cq5ZBskZZRgVmraVN9aOW8F/YhNAJYjAK4Rqp9QoD7nTfMp
ugO+qSePGL7eK759Sb1ZgjiZhck5UlKymVV0VXvTrgiHBnUwDJXj/NCul0YBzv/IH9YXe8mRygGs
+8wChhdkl8pT34TNEM7ThmStMtyE7fqS9htKTmgI7Q/93AH/+xbjZsiyF7DfcMhxPzMBZDcoAn9r
OW/XYvjAm3rOZWVE195xe32wfCRm6qpgnoaRe/N03/f+FBUePeT+8DyV06/26thZ8ueptT9T1avr
25nQwAUOtnrncrJfRhriuFpQ7xKQygRA4ZNNdrIDcL7hzzpQUovSZZe6nFoT6i0gywzQzjqWswLS
NuxPoxpvwwXJqwg/DC4gCDnJhhPMJKE6mZ75m3MZO1b22fPnSE5cy9Dcb5I8NqNi1eW21y19X9Yf
mfX27ajX3Vxmx9IZi00tk4tAtrlxGw4GbI5uVHvjYxAE58IUN57tfVMsxkXC/OsuKoeqap/TELK5
rNJgmxkml+cFAXwlvM9k6c8qdT/cPp9xRwO8i8x+Z5h4yUPqmVGqmCQlDHuVAqI3C1JrBR7ZAZ6i
yQgonFv7h2JanyrdgiV52RIVRfUVBP1+HPPfqW9ryE2ascLMOw6juA0hT4g6DHGaJTz6NNzT5Z6F
QIscfovinUhoRCQJqxq3k4d6U3fOt3KSSzdsHbevY2nUCcWeXkvfZs0jn9A1tuosth3rtAr/Rtcy
3TqtFWdKz6e8IElRDz7gMouYdmxzo9yl3tS2mKFI1RPS3z8eAyKK9eVxHfrvaeEEdp3xbSn3KHn+
6qyiA86TaQx0etsH0gPux4ZlgyfPdVDGNv3hPOftuAOZghTVlb2tbFouQ2HuebHTQ74Kamj9qrkN
7KGLrDy5uMHMd6m4uszmds74Q8XgPrjNZNwlAb1svcmRoOAALfbL0mZSoeKxz+V7fe2Om5oZ4aQB
Jkxu6y4gr//K+pyHmpc+pUW718o+tom81QWnitd4Mq6dcToYPDVbNmyj6Sr4/8lHp+jwIc/4S6i9
8fr2D1rXkS1G3Y2dcccW+1KH82VJr+W96GSy4sXO2gdhSS8O3YxLhViDDQDFQ2omb/1cRhMRWNs1
0e8dYlWASfN7GsF71oAPWppFdjMHe/wAJ8asbdfl4U0xtE8SJeYOGmcTFN10ymV78qahPPpWOlBv
YD21ZRpGVVM/ZEb3kOgVL3ixXHK7OouyjdoC1fOYcgB5OFQ2SV+u28GR+C3NbCdmP7vN3bynmSf/
MgXFymjkbuuEY8CC2sroWBOpuAxdBbGTNnzKNZXetG44ITN/N65bqyjrc+3/IRwo28GH36wFYoox
/BhsOcRQmThAis96heyqEPUuaCvGsIxpvfJidKN+VCOu3Zg5Nza9XosVezeIvfJzvBZWj9IWMdcn
ypSteY/E/4RQFZnr8u6Jmdbu0H+n25em4ajK8f+Qh+2as4nA2eQOa2XfuHVevClZdysuQtZpciEO
M48RoYK9KAQTALUsSs/wb5QLhBRqnjGhWzwbhDGDW3w7bvgb2Fsad4APNJRFI+cZWb4m+ibA6WPe
MkOVVPCIYrv0NR9Sz3GryzthoIqQ5kPV3a9+xS0nFdWjmzn7xrFjBCA8NsqkdtF4b+Wso8lKLyHl
catnnXRiumx1mNoWcYtkYNgVSWc/9G3fn5bGeGzS9SO3+pvCpc/K1JQrWjQO+ylrvxXg51OeBOfM
BjLSLaVLgIICQVbfxVMmEyielqcye/LNEbB1sal83SiHy2I1z+OmpPX8mBgfeb+QymuE2JX8nmld
XofF4W+jpLHVNnU9IRZ1aqPsW6xJZ5+4fc6HwMQCQFG3HphDKzOMG2f5wOZyn+WjuleTjFFhrqe1
uS8XL2N0ZaA1nY+hy3+TkjOB0O9NTzbkp86Xd+iromrzh2mBAMycEqTWzaijbvM/Zu2po0ACU43W
x4pEIsBNxlVzpvCmBo7M+oeBD/DslPZF5DUXdWaqWajPwM/ugtBL4kRUDROp/DAToSNvWfhmq7zp
k45h9dNem/qQCaXxEVjRmgFMuJ0Vry7lXv1PmC8vWLeyLUFct43Mngcj2Jo2agUarQdzeG8IyMn7
b+37z3VD77zpjS9U4j41S+OxfgouaZ7/ZKzBJ/6cd9vuruZXLpFjqjdI2mgdz/1xbxjrycRDsbGu
7V3KedYeyK+kOzkw9Es6bPJ2fQwFEKQOsu1SD0et1d4ysudU5Ab85a/vjI9jkg17x0CIbtBGDOmr
UqqT2ZgOTq+aQ1f5F7F4W0dd25sNPEtBMt77AOq2uR6L0q13OLQwhdJ0sNFBzzXcLMaTqREdzro8
ja5wbpDlLVu2pHajLFq029Zitfzzr1k/aR6j5r7NvZKBrgDeGorxTytuVSW/E5Vm922ghn2d97/t
0sd8zOEeowMqzhUBGl6wTchPqtPmnNf+31z3w3EeWvNhHRia0QCCHTfZg4VYIuzs5S7Uo3eUUzLv
ZTBauHqqX261y91U0LxbtOqAXsWMixqwQAZ0fK+coUGfGs8jhxwX6eQmqOWrKi0znieKzewgS05j
BafvFDShJc18zsPwI0jm+pCkqBXCQZznHl5SucWrY+fW40tW6eomzEKMTYR57/Nx/BnmrvqazPJF
L613M7VFizojcU4ySWGAPaTv3lyt1Fsu2S4zggAdXBE+D0hW1rru3zNgiFLjc3ZLt3oMzDDSVj3G
BOrobYisOXadgxLpaaSeZus01MLRGF4fK0Xdc+dQXtowcMwue172m3vI/YLyMST0211PSSVuJLaK
zeKLg2mXRzMVG5tOrsM8rs6uzbxs66w8BZ7bU2ZWuW9jbi2HJmRXCFpzvqrwzQej4UaSdLuuap0X
PYzZIVye56Vbth7H8tEvIfyHtn/A2myTK2N/u5TYEV2XFhtICbG1cxFEtkjag+oohO5AWGhhXhCZ
VONzk7fuYcGb8Ywg9KnpScCtOzs4rQwJNYq2FyhBJuvGesfBKe7YoG8pKi+iwL0Bz0dOJxtu8nX3
WZcrAxikz5ZIgqu8sfsL0fq4aj6OWg9sLf5bM3kOHctQg0Pd8q55+q6VJSb8DDDLaevNFew/57og
l9GZb1hcYL2Qi5Eoboi9oFt6pqO6CdQrFkjrWPQutJ+n6aWFjVeHldvdM8BZjn669jkesVhUYtnZ
1JHt/aCwzlXixgWyyNVUxl+nBbUO8iC/N1DZuSZTzJXZNom4+kRABy2/vPZDcau0PW+T0fL2iW7V
22iEjPjDFMQlBG+sBzt8HIzxQu+5+jN1mEZM45qhkvixJYT1sqrssQm4hasuRXpqjiiy5hV9yDLf
Ye5kqh3yGL9KeUg5wZ5zKV2kdu5j2QY1rjize6mnqT+ksAmxnSAVohlC3pBpehnslYap1Zq4S2bi
XGKTbG1aom1MkvfObFDDOdu/vqec15pazCJP9j7RYvGaemS8zjyLOf3HjTtNf31mVGBU77ljrnwx
MsJsaCc1740uKyLDmJ6EHfb3HXCjwbh93yiHeaup7lB/XK97a7NbPJdOWae2tkPQNgfts0MAdmQH
LsIeC3xMzkv+mi5u9VVM3s7W9ve6WMXfLNP3w8pa10upL1mNjBTHbfZos4YxZPqR5jR59JfpVxpe
dlJJex7LzD1qHCYcCGV/mJQOeTDjQmTDu5cu73M32TEmVnVIZQkaRus2GGQtbigFu8pp3W3lKqI3
B362teFZVRxdlMqn9lmjVZtBNqKur7Nju0yxMmz33uvKcjfw0oyqWdlYAiZnZuBN5rZfJKbL0+88
Bts1G/WhqvhHlqAVXYIvw0F1JCbGS+UjoAum/r5whH2DwzePkHRIbJOcGBVSvDtWFHowfqhQ2eph
wgK+IQ8PO/Yd0oEhQv6TxP0o/Ls6OWaZRKruBoSBV1cBOGa9XQ1bSLqMIZAA1d+hE3yOlVLPrTen
R/jxTTF7JrZYYe7K1CQOB0Gc74JEV9aUvwi3xQ9XgUKYY6U3ZdvLp7WZqxs9/emhD0M6n6lLLI9h
s9AQ3w71uRztSPRMhoYJXEKQ/W4cxgkNIIBlnWbmn1miH0CptefjwrRnrn+GYAKCmZJvW0wX6LV7
I9TVLbL0EaozfLNKPD+NPtvY1HHX2u0dkNnBykZSskHquIXawIyl5qJhx2rO8kenmvLHVTYIYq+5
9f98rSpreahl+WO0XnNywqw9oXd4M/1m3HtB97wUofGiTb+4m/viO3jUUtfPyk+GJ+5LAU7MqJiC
4dipH9qRuyccJLGcnTvDwxDhrMnZ9aTaK2v9qYfM3aPTaCPDr8NLN+vwoj3RIYICKh+Let0HWg6R
SyvTJagQz4S1nE6d28lLGaK78J3lrmSJDfWIhZLzuo48xCvSLnZSFBaaX1O+jYO0AdNkcvvPfyZ3
Zum9Jb03Pqz4aW+tpX0bGnM/lYH97uWGjnFReXg2bOc9LDHTJ/XtkCfq4joVord8aiKFYd1u7EMv
CReANqT/q+qDt0HBW/dS2jeiD7y4qWo6kWqrvJTWOZyQGKVrX0a6K27paNdRaRg0IeIq3Vvroh9E
8NwAEW2WrvSPXIi+7GBtj9iknbMwLW+33qQ1X6g6rGVsVqA37YdRK3Qnp2TNuGKI6jyZC/HXZv0b
JuhpzNw5YQBLQJESJnY89LHfTqfBJFf0+uy1vbubQpRbIR+WbV/mbiZWnQVGvhVN9mn12gxX0i0X
F6fwjb3GBgJsO6JbuSItwNnd1OGzMEDvrFwf0sxiwsbCj3xvpTvLD/FRd69Nfg+MeqFALGH0zrLt
1L7NC0BLsBQgovjyIkETrpvdpNovKYPMxyibEdQ4w/SQ0WvS+hJlF9Kh+V5W+h4jyHNa2hRLiOSr
ky+Y/JkllqfM8z86wU2uNZt64z2KNflIpAsFi1mgW7s3JLuH2XAvpcjfCgdbOVqm13nstyPscmQX
wTvpI884TbH+evnX6AJ642TeOesccBksDqXdnDvff1EVBE1lzJfS/lnz+5XX0g5/Aa7MG2mNbWS6
IxqWRn7MRnFLo0mDTNCqo1AN3xxo39Kp0bHRjJrAg5RoEusF/Ar8waLktngyhvBRG8EhxwC16bKy
ovKWA1MERGJTd133KYRQv2xsEHLuEYduYY8Ck4jbVP3mjfHs0sbb+L7c2AVFME1n/05KfHYkDmDh
ds6j2d8ZAOLj4IOoMyrnuQMdzrAadVYfwwqPoO35E/jehkiFV3e0bjWzS0RuhduRFvGP4+D/5Bd8
bir++p8ZKv9iFvzfWQr3P801zmT4n3/U/0M3IUjFf7NmXONe/iWP5Xnqi+qnzobx419SXP753/7D
UOh5mAZDm2wqolgYHwRRK//hJ3Stf3No4CXPzHcIhcdQ+F92QgcTIhE6nm+jicfCdn0V/2kntN1/
M6+pfWR+uLjq/P+Tm5A/7V+sBj4CFdMlgwXiwqFiHBkrv/7fjCS5kbCcpDnsUiuDbpxz2Vlw254B
uuPYoYZMzBeuUj21DiMd1XztHv1bgR25cdZsC4pfIbGYZIvpRBneCIBnps3W7sLFvi+UGC69YTOB
yqAASMydwQlfuX3Bt0thr+o21CHZsZK3ghuHwB598WmK4YReyN7otq0SMwJ9wi2s5ifsNJ3aJR33
p6afDHlYirUdH0HlreFUMpAtcbhWVv9UONpgN+1HJ5fx0GGJu8+ncYAtYOptqg0BbMb8UTXXeQ0+
pLa5nJEB4IN/jQYcyzAgpYiZ/PIe8YwonPVJpHNvHLqgNjV7iT1zTe7MhtmossLydQius4fOAgGV
vKQ0lK+ANTnJqLqxu1PBOhjvCzFjOTbDzsXMNRAwFZgie0yUctqzN6RNE7Uoy8cfP1/I5/Tw3rkn
L5lMYJG5HulzLNauPqAen+ezVedD/e4ZHdz1HJSVitOUUf5ke60GBHPg+Ve5JlsXCltsXHiv5Yik
GeitaJP8u0jmhcyYZeJ7cI9wjXZ5cTEnENKQuqIRSKKlXSeRa2okX9vMabBn11wE4MBUasjyxBvE
3coJZDKbyA6cqlzeyEAx5247emrK9uQxEBCTeIjydm3QeRKEB678VJRLl8RzSxzVB5VDkwv2scz+
uDEm1YfbBLN8eMswzPFFioRkE2bpclUaQ6Q1E81j7qedrKI6jWZShJsUlrfd5lNmlLcrN927JqNm
a9eLxVyOYVf0SJ+nLBmfWuQA3f3imc2MqMaYkfQOPGVvuqgwAkfz1XFF33rW03Dv5otE+NKJsTkB
Fl39T64S2bdKVmXEJVFH51b4xpNvhQ1XY8il36paQbsG1Y/tLXdtYd8JmspNpNCWm0ULZO0cLaov
5/2Q5sxByCpMnAFTxUiFTrI6Ol4j3bsJ77fYoJcnervC7fG22KrBHhigQ3Yl2ZU3eQeMsE/zwrb3
pSWG2tw0RYd/BFtFMt+VbtPCxo3Z/FhSSsfFP88G9ShTo1gvtiDtYdpSTIQlsqvDmkiLTISkbliI
WGNDVpy+ZuMtNueZJKj7qUxy96lfuYK9tgjzBjjr2pJ/DVDp9M6iFL6GqpileTSQjwSYitekvgH6
9RaISjdY9sgYuyyaPJICdnMwczKpVUsqnnMFub3IVn8o4IqjS6G2iSUvRPecePMMONSmEFwaq2cS
Cd/n8pUmE73v67R2zPmpo9+qURDIOjfOgH8nE9XbWmTBDZNn4B/LBGfZ0Qm1RhaSOF1NmVYORY6O
phj7Hgxz8v2dJ9ug2jsOocJoYoe1vu20k42HXOatF4H/lOqYmcqEgK4cv0HFTHgzKQ54W6IyI3/p
bua34McZrikMBHFZIUoCVDI2kyRaZrSiprbIMHKzRd1YFlWcO20PxONedfeV0IZ73Y10wZ/g1RD0
Pvhl7fbObTlN8kK+BhLY2kO2X/MWRlkqwb/7UF8IqrSQRnu1DcMeGuk5mQL1EljCuZ1UuJRbXIor
z0Whk7s5m9Qqo7ILy+xu6og2qjBOoheP0Zcq4j3cJhlq636WLq/lhjmlHdebgI9kCO7ttOvWTzd1
0fWrsRns29ItJJ5HnFmms2l8IbNYjiTrqA3u+po0iYoYEYRhon9oZF2SV+KI8jiQa5HsIMBFyYcF
KctujOc65njC9mmwm1u9GO7HEmbAG9fxUAau+9U6obu2YLcdxlZDMgZ/meEkFJZUjyHb0kjG5ZBZ
z1alqkdLT2F/4FsYaLPLafyrEjGJeDZUBaWWlimAK0OrjJO5RVXt4sSyHgS64YcaffFDrnlUOORE
+oJ+ZkTM3oEcujqlr8N0hnfb1PrQFr1irssDGmQMdO/vziyG9AlFKzSrSU7M99zxM2zl1Ohby579
997UvsHaEACtQa6T6WuFgl3vjTYs1A3JYon+8TpneJB4ydI/bPjyrR2yssGQ4OMk83wgyxgfSnqn
Lef6znth8Le1W1Ft7azvb9cm90iq6YrcPLiys8n8yXKeo6pDy3cMERN5R9KxrEedtZPemBDIbPqo
McSmXXPjPEtHgxhoI/cQ1fYreBF5S3snLexpl1WDE89uHr60pAR920uw9JEivZpcFTaug+h6/30y
3PE9CIrwYf3nCVYytR7D3Byf+ln25xAY7yCR2116PwBOS1M0MBtQHPXe5TO4ej3qW9ll7b3yg75h
Qcvg1JtVSWxYOsP2+ihZEV2OP2mpm1tBxtgX+STpRbpi+ut2i39aCjE8m4NtHO2+VCXIdhXiexvW
C79gcuqE1IDOoXyysoLYtdnCvbsscjnY2EluuzYNv6fCd24hwdhLpV6H6geCWFx0VfbyrkEYhxLc
VZzg3WIYn+DT7dVjjlxGAGBWiO9gBZqYAKeZ9ZV6MnjjvcC75bjlmJ/teiLTmVC1FjElmoCJdm+R
DklCPs9opvHaDWjqp7VWTyRCrR/BUDr8yJi1MhJOxz27YPWLTgY5hc40Zkyj7C0mA8zB2MNoWGWF
JZayYBECnFgGiEsWN0ojKCFsmU3ZXsM62zNlcL5k2snPchqXm042PKtuN0KQkoUVeluzrpI+RrrU
Pk8qCOetK66NKm5dsmv7eQLIz9f1e704+GFdm/aqjVcYdYc8dvLHaISQeAlMGPso8dbybWT7fKpo
2zxXEuddaFeojBz8h+sGTNx1L3ZIR+u66XPXmQ5WF87GiUvuIp7RWHg+I5TTu9Cm+dqhgG1BKJdf
mfrrm+nI+g04qBURT7Me47qfbZO80yWxUIkMTu4elWznet+QL2m+pGKcKWb1Z5yklrZX+zHJCRvC
uqdpLrCIhLVvunbBja4z4nuOs0ungtyg9B/HOLG1UjdLmfI1Ms7mFVvfaCrABOIRzEV9zYnZjnud
ynRAsDKMIdkxBax4VXYL0ci0E8onAxXoBMAN6LerSJPzXswxU8sZ9ZqTvwTADE/VOk73ueByvxEO
8OObb5gYW5Rb+/ae935dfsJMqgHiyJ7XByMLTANRlnbGrUuylf+45jKQcTBkyKWgDoYaax8w3J+1
ynyM+1MAAYtaAR6wbs8VkcoAyrjF+vvEMiuMMIWnCih+7VQH7KlN94XO2RkP9G3bREasa7fqqC+L
yf22LBCvc4NxWG+TqTF/xqZ2ik1TC9CXZsnD/GCNvYYb5BfTx67NKrI4RMc8qs2isHZrGNQGivDO
LwHPeAg2ZVOm9Z9hXAy4xWTpgiAKrSHnuB+nqWOhj4gArWU7CKSzcaN9q90uXnlVCQor40SemUu2
0LpkogzJaBdPBZIkf++RlTfc0WLhf8xYU4nbT4lNeXOXQpLBqswufG5sD1fZjJ+GLSH1qgeYMnSE
KS/9rRCTwzNVuTxHX51XJtXx36k7r+W6sSSL/lBjAt68Xrhr6EUj6QUhURK89/j6WWD1TJEgh3dq
3iY6uruiu0rnAjgmT2butdOky1FEBa1uXhITSNIVreyddU09Jw0OWaLnifvqZvmR6P+t5h8xuIp0
VuFHkhgULSAwb69qGWeuzo6uu62L0s3wyCK65rVkS25jkzRyPh/urQad0TRZl0xVN3QIKtILIfT1
xTCcu7o1F8FyJXUgZ1WTgRmTLDwzygYa+9cw3IJlrrKKqEE0ePtQXJVoxdEpYRhRNV1o7SjfTL06
oai2ePtaHujf6e5SjvIgiD/HXB2PeSxVT2oXGpX/+ROvjJ5Xsnt+CxdHWTWIqbhyy6C93/6WwACR
AmlLcRvsUozrS7rHnd5dnN5P9xD67GEn3c3P8T0EZ2xj0DBe5E7knnvxG8Oal+8swa3hOm4oqsmX
fvszUjTRQl2M9K/LBV3noRo+yYj4myeLOqzFqgwo3ypC82AqiCLVhupRj9psr0np8gB1qqZcL5YV
zSy0/FF0CFOZm7CIEIPO++bbBPjnzFd89+KYKzRr8Opo3SfnuvnF7B6JYnSAtIJcpLEa4iMiDVL6
qkkEQyz6VzKKTNLH5Fjp3Up4GU+xJGYOo24/VKUvbd5MGuPpk+SDTh0uK2UBsLn60czIie26MyKH
gH3wobJS3rZm8K+5qDlBLxvTmd+z4hj+Zrn8NYfJncDhkE1EeS84h1c5lFTNUnmJLMs12aXvGy3u
DkaqFk+A0cJTFS3xDQqvuv7noxqaLEGJIE9EemTz0mktyAKdLD3bnUiXdxDRAQWEyQYOmnvQ/NrL
gJtHembUd9uCLrIyJFOkNgf4e7sJzZEW0nGlwh0QF3x1qSCPGWnyz1fi+tPfvNCXQUzdMFgIqi5v
+BehRalfDbiNAzXaTenasyqQXgqE8q6Wo4ciI1dcLHSHfj7sh8+mAGgizIGvpWyYPNrMC0uge7mB
lblSepzDc3ZQ72bK+mB/j6ButnC9kutOmBgBIaHVPQGkyO6kZIQmHCBDpCNbWSaMj7j/6QDM/pty
9sHp8W6J6qIqSZrF+1QMPJnX///VHOWLBVpn8N0qEYfuzM3NzOvPWbJ88AJVqhwAmNhJyVJupqRW
0hgWFprprlq6ZGclNUFZWMbqmQ8lv/UfYsXxNApPIikKZxTl5bdPU5hxRfJwhNyHp9dwMV5Zzyjz
r2s//G086LviR3yj2fl1/1R+Mb4lZ2bnW8j+X4OrMktAkkR6jbTNUw49pT9oEaSqlu9J90WOEnuq
Twq1/c8/2QYY9u+BoGNbwNN4m9b6ul99s1igUhjQ2+Cqvn4sPBw98IUV/MY/R9n/8In0FdLGaW8Z
W2e+qFta2KWp5ZaaYNppFHCLKGPhmIE79aekWc6Zdb8Fw/31ZOtmtFq8MBfNzStsaN3XRJl1YHwZ
XaC4Pnqsxym9Lb6YN9qV6hBrOCGnbPxFCv4geP/8xZ4bfbPOdfI/kdwweobbTn0J4sGDMn5q958P
8+H3e/WU271SlZOkaft1HGqi9EQgatmRy0CWLDvRMSm9M+N9tMaRDKiipK6UQmuzbVIgU0m/iCbx
i4qrD6qDXeR0J93Rr2deZ+oIjnoG3/P+KCYjpaxfkYBRV2mqfjtHRV1DbwGGxA0u86vV77Pah4fo
TrMjFwLJmSf84AEphyiGqZu6qiraplgRxrOQ1yJaZzP7EhAzcnfaBdPz569xnXtvDx+gS0R5BguP
mbkNLiJjWpIkhGDVggiDb45S5zoLYiQRlwvyTKUOz5jOSO+3TYlqj6jq/JfIf2xWQ5fHQ9qhhPfW
3YyktWTTPx15hl0exntit9RHs35mE/vgKTF+ItSlQg6XchuzjNlsBpbRhchGj1FwbPJqp1U9IhzL
X2imyqzI+fy1fjBTJEBA7C+qLNK5v4VBGuaAoLRPIm+0B/yfC6e2eUZ3xhAxuT3nFSS9nyqywsTk
AgPHk8NoMy/7KAqDUad3u3NwQ0zuZBepvitgHZDuMfmlG9cH2gB+8Mze8oJSfDt98E1gVIX9VJXV
7SI0RmPE0YIsbetGNzgk72I3ONDd6stO+SX0zlrgrHP+s/E2kyeKYmUkJgs9+Ta90jxpn9vPsIUX
roXrgq/OfMb3Eczbx9vsnXQ6jRLK7hDmtLxKTveqrnlyclX1xj2thGdGe78yXo+miZt4idmUJzCn
afjJNJ+EvhMkd59Py3MjbOZJIvcRbYFW6A1Ve6+h36/G+enzIT6Yijqbo6KuFVaD+fh2i6RXu7c6
ylneWMlHCDy2Do6+6Fv382E+2EZ4Wa/Gkd+O0y/zIkhkupjyYeGjMfWEn7FLmpuO7NyhEIEd7t76
9TLqP2oM+N9V/f+/gYTXcvx/R9jvKv/2XDV9+xoivP79f5X8FfU/IHpyN+VyJqGf0om3/ir5K1io
6DQDEIb/VfFnOv6bIExd35BEk7OUA4C/WqO9/yr5q/+h6Rzopsq5zpWOxMU/IQhvgmdZI9XC5YZK
lEo2ybDWHeVVWAmuOiuAusv2etxAG2sc01+3R8tO/hQn7UrxgWLuYTPYqQdeM67OTdR1Ir7astYf
oBK/i6KpU2Iwt2fPHChyM7WdbKNF0naEYIR/lH8RRzggQc+6hG2W+L+Hg2hAfonXbmzWH7KHhJzH
6gIFZVXv6cfpH199+g8uV/L6R7x/or+H2Cy9Vq8k2IsMgYTSFW/DKzCWV6jGndxfToKNOudr60Fn
u5cxThSc+kw8/eETsrGY5poQgB359otKqhyts4fhZUgGv0bzDK725cL97vn+HsDc7MNyT4JHQP9l
d86E/nIHkM8Wbc0rEZIlO/D1TxPTJz90V+Y+9dbIPSDb5GuH2KtuC/uc7/tLV8r736OwKCj/SURO
bx84D8rKbIAN8nsGp74b3fTHGlEM3U6iYWzXO9nT6jnf7OT9Gvc2D4E7/yx/fv7VN/v6y7yCEc5C
pkRJEmYzr0pDn8eOFjmqQrc5z6uV/gxh6fNBPvq0MDNpEBJFxaR/6O2TUntEaUYyBpDh5Rg8Ssnv
z//8baD08hSvBtimJMQEWeCkMADBkE2rI16ji0M3RuSglrZnZ7rMUywbzqY5P3p7r8fdvD21Krka
NYwrZeR4BrR6LRBXpEafP9+5YTYrcx4FKYxmhonVyV6C6WaUMpQq8T+8B717jZtN1ZDlyEpRp9qQ
f3E72YHpM53VTVXDx8Mufp/NEm8CsXcDrhPn1S6eGYBWzenlu02Ubj3drm1aqQt7qA61rzuYc7iz
4uTSHeRR+/OXemZSbgnrlGRJ8qwPiwWGRsPvMJRnPpukfrSlkqkiiSSxf2kvxoCvnk9sYiMWKjA0
elbDOpP65svclckxl8id7XBDCo+wEumP1czfoaW44EZmZH703KLE0yl9Wc8WxleQ5UaIAgHucLOl
nqI0RyGuh9MvLE50t+SKDqgvM229EQyPZhoRhpM2O22Xi7YQ6ROoFFQ00hDAhM1Vi7VOt7cpGPlR
hHgBf8mNJSg4vUlXeibSL1v1NQdZ3M62zkl7A4sF8B9/v69aGbJvtQaEhpzSm2gWRDQWHwbMQQ7T
yFbalXrzjRaZ2FuWPEDfgHH3klS1j0FUdKoWRdiHamM+Bob+U2lzfwqhWdMWviC2rZFWKemhTzh3
soz22QYBPeX7ZtcGdXmcs3ABg0pnQF/jZVRGauhkJe2ugDjiCyOTDhY1LGdAwgwi09UT8RgHLX33
afxsmJRyh5WFTp+DS7G2ozMqk65oLvwR9cIhayxPCgQACyDd+/hmMXU7TgSvsSQq7gKoogBHjhxX
Ii3HVX1Q9rz6pzkkrduO+docMv5Y5iY4BdSY2qE9DAj7dwjrHhdNddJFPkXzcKVZgeL+SxVI4Fc9
V+S6hoQxd380HBTpgUJFMdSHf42qKY+REcrUKAuET9NeCIe7HuYe0iAVQePaC97SAG5GDy2oWTtG
2V4pErnzhA6rUsl/YRVy/a+m4honNoJkZ7St7+CkQPk01R+1DkqqKJGRd0Of/x+WFclTkpuEgHAI
N1vi0sqVFKQ821AYz51STbS1t/q5lbW5+a8bB6lLrvycJwQLL7HMq4XVj40E/dVkXyL2upL/SI6y
T/fxkTfkm8/RfvqjHdcTHCKF+/m2sS32vRt6sxnnAeTGPGDo1tW+rqbT2Wmy4Sdcn9+i1nNxEyG8
ecrNfhymU1fBeNPsrp1wC5D27aT7ukKTxoBjoElTfA/zN99//oQfBSZvht3sypTbky6DL2JDSLuE
2dJ5pq/a0i68zY/Jte4QB17Qj+Qsx8ldIxNMtC/PvWblg63zzY9Yz8RXXzjOpKTsSl4znRm12+9p
4LvIbpqLep8+Kl7vJ45ld39iv/rzTPeJnR5qpzphIkJaEuKSk3uVrdx8/mLWgOyzz7EJ2BIpsMSy
4b0UbCqVcZdEGEjEEKzvPh/ng5PJxDnBpAqprUXyTaCqNPqYpwGfHQFA112KoEY+H2Cb1GUOW/yb
cj+HE/VZY/OFYy0Z6tGE/an6s4u7qt+cRk/3suO59PH7yMXissdj0OzNfXCb7FQrzFqsIOUrtl8l
2Z2QaIvaGWMQ6f13YRDulVS1KN0q2ua7pIMEf80qNDv4Lt1AE9XceK/W5KwgnztZdgye0aw457sL
Pno4ygB8IfoZuNJupqiMVLsuJcC9i/pnLhXQASngsMw587HeT4fV4VRT1+icf60X8dcrodaUEFQ+
j4ceCV+EuzVIIiW+G47zc33Ax2B/7qt9sMcxJIBAauE6NnPb0hRNRwudx3w2Yb94hlf7hGSoN65k
R9yby7nNfN3G3q4ri5YmWkOUNQ9vmZuUf6kvlZlp6IlQ8uZuuG/9wAFhjjjyODt8OO9s3PnBK+U4
5PK+pg6YN5sVRidC0HXiQMO0Hcz2y4iIgL7AYdxXNivajdx/Hm7ykK+G3JyLWt5bUwj/0G6z52R+
yJt/fH1+++dvjqUGS2iwT71qG+2tZdxnWXfuM73fkalaSC9pHeMDlYU+pkOtiOW6aaRUSYLD4pdM
P1De9tmE8PuLAWOhG2HbIOFo6ZunUQBXLKEgKfbsq7f4eDi6nV2nl/qv5U6amRwoHN15X1cuHcFn
ltv6R29nowEmi4q9pZBb2lxWMzXnRkKjMMutuqBBidRHeEGC307cyj83K7YFhXUnVv4ezdgmh0sa
orqgYjT1dnQlZ77M/dSWsco5qKfQyX+eebgPvuHLrm9Z0nrhljYPN0sFtGZjUAheAj93Iy9OeJuS
nZzmfS+ee5Xb0QjSqEGZKgoES6O6tllmaE2naglk0S4u1tGmPQg2wjKY9+dnzHYT2Y61WV+91kYV
3eS0UdoI/snjUMYzbDx9Jof7jH3epv7dsbMdcTNHAWH3Kqa3ot0TItFsSlASsC0XjzJ4NVvnE+LV
CmDIC9wzX3F78Kwj089GoVvDdER+uXa+io3+vh8ssnFdEO6ba9wvaZO1S7gKTH2Db5Us/9Glyo3W
2wIN9Rfden8IuEjMCyuHi8XnP2obq25/0+ZtSFYgqWBouGscwj26ln16UD2OpjPb3IfDmLpM2oyj
ly3v7WE4QgPAI0tah9G81k99DNg8cZ/4nz/NtgJGPEFjPo1rJiVUi1rY5kzSl0aYIN9KTKfBqe7L
u7UGll62jujpw67zzw643Xa2A25KYDoSa9qCJsSsxzWBRR9D5KHEJirDIzv2zpVOtzHTy3A8mayo
ooED02a4v6+gotUcuvXqqXMHHdT6T8Wd9POX+S6zvA5GMXH9XqjBXoSAryOYfGlFvL+7mQtF+EM/
ipeKx20bzydbOeX+82RPuRPsimMBQvxCcdNr9e7zX/Bum+UXsFYQ2MiKtJ75m1CtL4YMbV8msu/N
LoRsj/TImthaAxrhHuTmmfE+2I3ejLeJ2SyojrgRkn5ZM2nLIThY+aEXT3gorFeU0hv3C4iIM4OK
7/cFi+4o06Tuz52Yt/12cYgD/acgQheQk9ITzac3S2fe9Z3xhBWCt/R4iQi57rRZ+0Ajqng9JEZ3
q2kCHMwk9rHcIGUjD3asiMJ1WM6dnSbjN2hA33qxquyxTr1Y5+Y3D6e46Z4kYbG70LqvphnSaQHG
QQ4pSgcLRGmD/I+vy3NoKzX7by5N3wKjFXAVqe/A5rh4jv7CGurQ6YCqVbW96ojI8PqIJrcxypNS
FdFRDsphj+usfB2CiMfXoB6B/hnL09wsultQn3bqsH2QygqJA9atUa9oyLvTq6EtA3fQDPpbY4FW
bk2vvgJp2g0J4vjBwuIvx2Ie/dFlOTbAMLR8L8rtlSnro232FYqTvHqKKcPg6zHMjpWbzw1qcdId
+8yqFKgGK6t3JRTOCGX8BojudQyYyhtFY3rCcsC6qkk77bIF1xLUWfBa7xeDm2pG+2QSWr8yOvQQ
TEzYsekabirAiuNCVfdtHN2WM0rEDFrJpSyH94Ey+1I3S47Qq/0urDDIODNn3k9UiyQNvQwUIfS1
3+3tlJH7LinKriVJTkrvILtq6qxZFDF01mI/eHWOr3Njvt/q3o65mabISGuGZUzVhwyP1sHhOnNc
bORODzG0kzPrYhtL0q3x5hHXy8Cr07KRhpFaC8NhOqRXdwoTQzUfTcvvZvPMsfH+dHo71GabEacF
aQJ9snYoxdfI+/2W5G5bk9EE+xrdzo15pwpfP/+E58bcbDWLqLaZsb5N8ah56TH2O24x50/Ej/aW
1xNlcyAmKSbR/AeMsPanjKzVan/245/PH+WDbfrt+9ucSlg+mFG0MMhaghR2gPUe1qqq4Rdu9XBu
XnwQwL0dbX2zryYGhtRB1K8TQ50ZbqGdYVfbGAGSd6dRaid6wH1UYsfArc8eEB+vAdIva+s3/pmb
OGbGdaGf+mp9Uu1ZpXlQutJ35g61yQ4PuXMr7n0gvj7p36NtVnkDfCkwSkbDiYddm9pK8RR8mVzp
Udyfe60fL7e/x9qsbmOmEzRYGEsQIMZH+VcZeVEc/Bm67hmd/uH/NGX+Hm6zugF/p3I3M1znaEBm
95kXcLKbJOz/V3X4/2GK0hJBbwTfbet5quYRreMm4yX0XZqak3i0Ju6IR/eqQOrgXJwGvOB9qMbH
Y2cmT6FLlOA3C1zQpVjARWYBdR19b+f5W4K/mtPqPSK2vJBqt9RrjDrAA1UKNgJCrN4hSfrZ4b2+
k9EE7uS51V3Y8HYqqcBKA19t0uMYpLcppGP4+tLObDu6qdusPPRxk2JVOk631jiartZmC0Ubg+Sv
YhqOGjX7ygS/luhP8KhOwlSr10uGWrgu2wlb8PQEBr60tUFN3AE+WV7W/CFRv5e0CgrrknxH93DX
arqnQwJRIxx0+sEmr8CGYiJKm2UUmYNuHfEruU3U/qAYVHosNb3LNWWPM8Ml7Gsv7bRTJFvfS7HH
/a3HQ6fT9i0+O9WYuUOiOlU4kHFE1t1lEw4AwRQ6lpkDRYdreFMtnKV1F0d7nBiNgwYK9QpkzLTD
Y8o8FIrqQpLUL2QTI7d0lIu9NoKuR7QoOVE7ivu+BkpqTcJ8E6PzvKRO8xPfoquuTxHd1NrsweBa
7GgQ7/pEHFdR7uAu8zgeaV4XXHjyotst0WwjQzZ2aqEfgK57uD/BdQ1WkwKz2qtA/VBnWaZfaPV8
02Ep46E2m/dI4tx+rWKhckc3SWErWStcBqUumZJXszKzSCI6uCAe0rUqhsVUgQEtlbJAzqGtyDqe
dX2x+Oa0lMdkra2la5VNnDUSLRTeKFdCG6YSF/PpcYSiOrd6W/Wj9XNEC/NYrhW8PiyEYwzX1Acq
Buy7B5summUMWSzvHtRY8sa1FtivVUGN8mA3kOFoBNHwJA0TpVCoImwTqSeWOVitebnQhRRZXHgF
0kE/5QYY5nItQaZrMTJJUpMv2tjRWqS0qFaaXfBVLvTTUt1DC3+GXgOTvwtotQ4xj+2Tm6HFhDjH
AlNZC5/JhCGyiCLaBh04OwjrApAWIYojs4gQlCt/MqP504vCTcha+4YbACj5mFZ4c8R2vI5LPKmo
uLZr7VWwyj/WWo0117psQYEW5+tfTW7e92vZtiyJGAMgv+wTv4u1tFvoy59eUDJXC7TqV9PjNIsB
iqviyDKvCjjow6aG01Xe/jDF5QpZ7nKkWdARgA5aY/8dRD3uC4C4y+TUMg16uJBSkH2dwHbkwBeK
MvIE/ZcJZakDozFpJf/YADJs9PCiOxrabOMi6HaWCNGgdeX4a1NNe/DfNhlXtwRHTRHSa1NyylZ6
SOPMpWBwSROsP2W52/QB5hytj3Wam/fSvhShJlu4Q7Fge0ywslm8zwZoXc1kOV0YXuI+caCH8FcR
CacYDFAL9K3WGmdGUp+VKBnlZGeETw3SUrW+Fjvju6X2fl/XSFAnUikTfubwD3bFmNqGKQRY1cyH
eCq8KJpPHf9jpeePlMupejdeoJpOSWVB7OLHQpivglBy1L63yTrdgMhyGuYg9m1ehH5TTCHWQZdW
St0Tw/ui4n9WsUOz5L2aAHei5D4aQLHxC6gLTEo78RjRZiW2ExujeQK6LnlGsnhqbO2lJIO6WjtD
/8WMrP3SydinEF+iiI6znln2HfmWk1K8giiC+LPbmXJ+myJU3UkxZnlTjhYQb6IpBAbffou1n6in
j7g22dP4RxSeUgTXWnxHvOU3cOqXgG6M/IsRG1joGfbQmxSgMWZA16vOIK3C3BGi3hfp3clXjqJQ
8yw/LFhwqbEC+tuHqEv8EqM17oR7/NW+NiNZbzFxVPPrUnO3akg5ZN87TKUHFUUzAOBZ5NQ2uTU1
QGf7VL/AONRHlutEAzTizPBNJWaUlXCD0Vide92gwIszpQ5zxRhIDVppO5BlpzGJOZJ4nxjkxHCj
VG9MvfL1sfjJl3KiBV4mmtOdVH2TSw3WmBnu02i8gEoOmTmPHNH6EtX5pQCXD8WMrZv4D6mjmyjL
tyQmXBMM/KyVgMv8NH3DBfYan6yRMnes7pMq6z19tHR0363oykVpnrpKjfcLxJw9pZYYrGaIn3eX
lwf6W60LBNXGdUqJF6pjICNQlCG1y3qMZUUi2SbYlV2LBSekIERBBB356g/xR0G9a8dtC890csw+
vUmqgl8KcQHufJO6iKL4nlIk3CnJktzrZTuCzG+b6wGmxlVexitKPIrya3Hsq4bvCtFE043cC0au
htyZ4b3j8Ilhh+b3MraS9Ad2ti7EGMma3ZdM0n+2/fygSsjyrbTdB8GCg1UT3ox1fT10/OMibAUn
sZRr4CMHQSsgRkM6i+fBj8zkcumai77X97CDarsSguvMMH7MYfA1D/ovPQYuuwzGhC1r+aEctBO3
yKsMaliQZ3+CMHPTFhWdcTPAPHcXLX9M9dCDew2VFnNKWcn2ck+XAfpi/Aj4C7UGmQKL56qytEPT
KyP0G+PXhDWGEywGdG7ooOikcXouugMNpSN48NmTM/4pcRQPrRTe80mBPoQh8NsZX57loirSk1GN
pyrBP1nXVhVhHMnMWZyHG07ZqIAIXMHd3quLdjCb7k8zCjgdKkcKXeEuwpkskwSQx7ghdXUlsJUG
B3yG9vog7xVB3kcz7gxLErhpmvrlNB5SfGfHFrRypNDrEZQnNYTQYsTJr1jGHyjqQdMO5hexl77F
XfIYjtauUatHcYG6LefN4xSD7RPD32ltfoVufzVK4oM8KccyWy6WIfmlQbUHxYSxGiZRv8dAf8ZO
CGuFZah2KB72Sc3/36eFa5aRW8kt1MoivknUusVrHCgTlB3y0vUxVATJrYtSc9QGH9FUghgp6+Kj
YCgXUBP63QCwB7MWLkFDeV/DJHyJI8rpVlJC6VDNZr4bjek06IWr1d1DFwY/g7r2kXbv01y9lYaq
3KFhR0fZYaNpyrdBZzy3bAi4FHpTGd1RxrmUpB6wQ3DJ3/2zFay7qMyuxhGzdNO6pCL4JFvJUW7L
QzolV1pBn5ts3adahcGyKd3Hkvmzn4dxN/bd17oQiAGYMcBmM3VvoSm2W2l4XM1R1BAkjBRKyUE2
6cNbtPZKyZib2OdgsynFhyDCt2QZLjM1ptssfcjS9Ns4y/68unHnM+ZsA81Rff47FMy7JmLJQfZ9
5vC+R7MO8Rx/IJtfFZGOqS4lmTzY3AAQqebiqYUme5it+fvUzvfVqIC60JxOX4HrOIu2QuLiukw0
kOCPIc9aTmtQ+ZjEjcNEgIwF82udiNMo/C7M5QtUn9GJ8c1Wlvm5l6dLcFM1KLMZ5mdiHQEw/hLF
6WjBJIaCAfYrzWAaKxCao/EE2OvIgjhOJjDBwFio4lZslKvjxwAQiN1b/Yn79++BbWln5hB5S4WD
qV5OdLFdqGMv7Ml5ecC0nQYHi50kwJtVm/kCMohtRtNe1/OHLJEghUf9CZ+LS6PMfQ10VWr8ySdO
pk6r7rHs2ceDwF2gVgZMO2QSLybeYP1PqTYeTYCKUUhLVqWLbFqK8KjBjOLaNh+HSbmwxvIyAkGe
jMZ3jdM3rZXf8SAJWNxovwNxxlom+T4G3HYSiXyZUQoPyojDklzEl+UaJVhC8aXuUzvSzRshXwXM
cYrfopbt625s3ZwZ3fQ6fmUEPlgByIfAgHbTxBnOrFWG7mTsHxMOFQELlWaEFWpNt80Q3cDz/V70
2YNqNpCrU4Tsc3WSs9TNRcXJYv0UdiDuJxn7uiwzvwHZhmReB36o4QVYSE8cJmggJQY1c+2ROnS3
0zpaWpZk3LXTfKkXyb3R4vIaVbo/qblXxs0j5psxjtz1zQIlczcs+R1bPUAlnO9iTGSxFXCgPJzm
WvDNwbwWTfEgaUtCLYigkBOnwtNwAL+Bq0EEMlshvF2GYI+L3FeuAj9nLaY5T/LSouUmVu5D4OyR
2T11hvVEBd2R6n4HyusEIPK6q+Xv6qgNtmJmCedX9BUOWA7WkieKS8GvRbInvULj1Rx4tTANTqoT
N0zFqRbiH8B/DqOoXCt6/9wkWmGzzgrApErn5Oi8dvGEobeW/YnmMPbxnvqKu5rX4GyTsFeoRc+2
HtC6hsMXx+vAz52qEWgxrxzEaUjD+ix8oyXSlrr2qi4WGPOVXwvCt1iNviVFyrSSfscpFhOD2d2q
dJhn5FaxMse7HkpdoGZHLOQtmvnqwIPwA0ezGms6/2rdKaS2vIJtQU9eaXrYq/jVoDwOpfZ9lsZ7
sv0470Yw9WvtiW5ElKBgHrCEVpEnBPl9DjDmJAbSb5nPuKMfDp+R7EJqKdhVlgHNq0yTlsAzaIov
2PnQnG7W+FhYeNPZYjxc6fg/4JE5R3tBMG+ldML4sOJmq1ZtvpKjfqZBXXiVSIDUFqzWVJ8WjDGj
5iJPim9z2MtwS+uZ6bzgfx4lBTQt/nGaTaprLaa/vI2deVFZZ/R6hfGfTKuf2DWfIN5cLmU0sTsY
l6KZeFJP01CSxHdyHH6HEONnNFk4Rt14Qw4ocJT7y1QTOKJy8yGVFVDiUYIvtdlHvt7jBcrGfNcb
pR/X5gXIwhtDiiPEudVNGES+FU2BncQEmAXMB4JPX8+CGayocCu23YmmVFR2Yhj/0HKm4lRl1V2b
vthLimscNS3fIU5yyKj1nVYB7Vem68ha1P1owrSPtHFh6yNIFTsEIcNo3stR/VXB7A9SR6cBGlq0
It6JPd+4T1aXoKzBkAknzBFa2cSdm5ZEXx6Hi1Atca1evg7hchOqRu8qgnmvVNmjyhGSTuI+Hs2L
JKvvQFHddRbzMi9uoindCzEku8GydposzA7soR+zSrAaQ93aYe5wq2A2GuIAW+v9nTGYp0pt96IZ
PHeDyVGpQL4BbLPDSfog9dJtAnYEuqDpQDk5ZsWLzUrlSznnyFJFF32Zfsm0zq8iA++bCge+1DC+
m1J9A8USoyojvm6gH7qSNK791iPeSXFg17027cBHHdkmL4q29Iy5/1IE6texkrrdbMgECgpAW3Oy
xB3krx9qKV2NVvRDDYEIar3PjmpHC0Z266VPrD28KxV7adLbAXMSvsbMx42uTQWPqWw6DF3jq9l0
MSzpTVGtnJbGo1Ad71pLPeB4jb2ZgiqB4BGjjfZJSsvbTBiw2iIalPvxGEkFNPvuYu6iQ6t1dxkc
6R2KpoJof6YXQGBVZYt8EbRcowzTp+xwW1tYaiml24XKIQwXHSqjdtOM6VVsQryMzIssrS/MQTzo
nKC7ecIkMFny75bR3nE7Xx2EMA62gtJPKyjQqiq4w2B5va48m6H2BD9KcKbeuhNCqWY1hn6Z4fk3
rfkElcuKTessex5W23YpVgfNJAMyWBIG7BVOGmNj/MnwU9EF9QY3qh8tdTi7DRqqlFKBT+aC0XxG
kI1reBLcLT2ubxEgcreeqb9NRgnpt6RdcGrU3xSjDlm5Mh7l4QnYUX1BlJVdBFmtrliTyBWwWtwF
tfqzz9v+MluG1g7n9lj2Zf1VSmIIWWsNzWDJuwtlNSQOdD5OuJpoYfsbf/KHZuln6P8xl78pkK8w
DAgxIcrHnRBRsEvX0p20FvEslTQLTFZWWl/APVprfWVQX7Vr9U8Ri8MiN79EyoJT2t4FhSycTPyX
f9Yyd199rSTSQMiJs1YXo7XOCPF8htlv3Wuc1BGlSDPoThGlyYESJYyY6kz6/IPShwwtGXoBmnQa
gjYZ7YYMD7aqoKja4leCMMH6JRdnijjSB1lzhS4DiuRrtUrWNq0yVj3oOCDRcD/ai9deaRcatB5z
ZQhc6Lv+q7lTaLSip14782zvWv1WLbNhKLSBappEF+OmZDWrUlUYxF0MLNrhaW2pyBDejofmfI/D
B5nsN2NtMtmdQb/kYDHWTFNFf5U55e+1L4gWpN10h1GnO8ke3fznHnH9Pq87utZHRDQH6sLURDpn
NqWrMCrGGVePmXpjfoWHb2ujLTngQZ3trEc4ck7+9HlR4oOS3JsBN2WsxFA6CcMmvNq84aLwch8N
wSE7GmdqHy9cqc2DaXRWIX0HRWfRyvG2gJVPRQF8dpJt8wGakl95RbFD03GJYNYp9uqXnv6GxsZH
ddf8qL3qsj3J5yRDH1SWNJViCEpxhXbRl+n1qoY2hLKymFUv01gxOdW31jcPRBi28iM520v8UekF
idoqvF/1gcZLPe/VWE1opkFTamtPjvJ1xTSIh8UG20aff+icmzUffMM3g20mDbzZJuo7Bhu85oCx
3V6h0Qgm0f4fTxWGoc+RNhwKSvpmbxFCI1HAHEpUb7EL3eMTeRD8821T7xRyDGFIVK1IWZmWpm73
MJwui6hPFpJY33Eyc1kFa9U9BgnMYgfK73GH8Ni/P3+6j7Y1hl17qWg1p918s61lJLgwE6SrSb2c
vmLo5dTH4svwUz+I1+JzdKfYnf+f7J3HktzYkqZf5VrvUQYtFr0BEDp1kkmxgZFJElprPH1/yGI3
M5FxA10zqzGbRdk1I+uWxzk4wo/7L4L76KNytxL3THvV4KgxTFANkiiri4YnxCrYwS3wrRnnWDu4
oDipo1xbu24nfrKuLkd7j2+yCKHOK5M7QlSW5Fwlr/VkKizRCSt7eBZuzSO9azDagtN9ol674Z99
6WKPDFSNfvK6ms+80d8cBPwA3ZCRYQerDeB+XsyvdgaSpqh0RtbklDowbUwPZzPRy4N8j4gDMqoh
WALaHdwoz7G3MfSywwcG7UYarTNSFUWI3i5OXNobytwnb6MUaxHf3YmLiItRlX1VFalORHWnba/Z
HHCRcdd1OLk3EVEdNEt3a/v+/VS+GebyItYpggsTElBO1nwS09sea86ViZzX/NuP9TbCovWP4YNR
acrLsJoDUuLct1i0AmJcO1vOzh9Hy6z5zSZ8ORNerQrqp5EilgSKKX6YwXUwPSg9xjTSPlS+XR7U
uVDsNhEShirD8F3c7H+YZhp2ZU4VYvBSzSyztJS/ldEYu/HMQLsc811axvKAJ4POGQseboT8dkH6
CcLU3nytB9HXSqU2mt+F+Vpe9i5leQmC6K05cxOgyrwNEqrqEIz9NDo8Y8seojbuQ+yxcCM8hI5x
L39ubvRnXbbV/W89q/8vSvEfIBlefel3qhSP38Ks+ddTmD3/5H+/ZT/+1QQ//7XDbvzbjzD7Wb/W
q3j5T/0tWAEO4i9Ytihwwjwki4YQ9N+KFfNfqTo6Z0hKcxcAnGYt/ZaskJS/XuQqSO9fJJk0ltFv
yQpJ/gt8Nf+/Gb5uoI34jyQrFukLohgz+BSWC5JhIO+lJReKnlvSRUIVuRlAQ8hSn5o8d3l/OrU5
nELB3zfVUzGqvLwxVRHyXQ8C8dU83v19xvyLHspdzgzW//kfi+v490+YR4R4hiYhePV2NaeN4UcW
tVPXvO6u4s0H6gCB+6zeCtej+1Fzqp3lyjvpy0rUt/n376iIsEKBBv8L4+Ft1EjtKAygpevON4e8
UUAYImH8gm3GWXg1c3t7Fv0OB+eMdpyJV8gLSvbVsTc0Fi4Z5hi5vY+zhR/dNlXrSIK4VWNENJU1
wcW3x9D7cIujr/X0AgcOwo0FRUeqRHlnK/5aJrUWZXEOTb2u0dchikGu2EEmt5rZCmkNvPX2uHs/
mMUlH8sxKCCfT5XT6hRh6zU8kkwKxHFWbS4vi/OhDPIV3i6zS8zbVaFHNX2TZMLmIcy3Uh2c1Kmh
6CYf8S26HGleX38u3N+DIgAnAw8UssK3kajmGlk6Lwh1N1O9un2/Dfb/i+ft29ThfZzF5EWDEE+0
ZZDtJnGIgwKvLnUbq3Ax8mLbK/mHpvM2Xiju/WnYKCCxc/NeL8LNpCvO5RGfP2sM0dB1JO2Q0puX
06s94EGINIq5w++BtZfc+rrZG9ezlkh2j/3oWrSzGxwWE5cxqCgOlrfRqgiFq7iSIjfO7/AN42Wm
HuIrXN5jIL0bmqXbNXrw4j3ze65fhZy/xasB4kNOObwk5IwUtXAJ3FDEtZV767o8YG5FrcQ9tSsJ
x7+Z1T/jXMyqmMhmGEBMZiEpW3NwkMZxkpOxUzZaS8C1eT27bl+NcXGyNEg6UGElXASlRtmbh/jl
bagdVhbL2zf8+7lc7I84kT1a7MQRj8ht/a2aMoDGlj7Gt2s8l7UxLfZIUDaGZs5LRTz6e2mPKuB2
flavlUbOhwHyaqKrCvlj/vtXy6PTfGrm4suXmtlI8Q4jOjLstTAvFZZ3RwucFprUkLFQynsbJx1y
OQ8M4gSd8lVQfxqNDimi3RiF+ECv72gp8WkohEMfIiqZfOma6OTl3lejLvaN4DnsUwdnC9BZ8dbC
O2r2gBhp9cepK5e605vlyQ+MO1miNWzUuxoRm4luRCqoWN7gHSfqTkC7mVL8ypI4ezhDvST3QcID
OcfFuDByaj1cldzwqd10H2RkWR6lfbAtNvTBSzB5uA9cxdvsOv5+OfLLYbyc0Vlx0ELS8SX5ehtZ
QrkE+yBmdJTvkciwc3Ct0Rhto3HYIgiOIWbwvUgit+1+Rvgq6JCUvSTeBR6W5Ik4fBe6YasVFGra
aqfn1PERjqOJJI26U4DrEdTn0MdIFeRDEcuHfPjuteZVmBZXcpTfaV3MoV08N2XmGH7jyI1ky017
6kwYmfKToADz63s3SpAS0stDUInXpudteJHvsSR1S4y2AkWxSxNGh97dG0ZwXYugtHwBHBV6hton
H5v11M8O+sg+y2E798LB15BWbMe9FKt8zqthtvoRrQ+m1e6UuGPGC7syhUcacx+CAZeAQHfTiBd4
N2HbsErafPs8/fs0ePUBXrQDXm0d7OaFjkURYY1Jw0a8E/1jNyVbo6idXv+CueutHCUuqpH/J7eI
PBMaEdc0SFGXyWk9dVKAdyhp4oC2JkDu3pbvqo3koAX/03fxwb681uazZrHUZlA8IUHgz4zKt0sN
y56u6XFXA7AZAiTwbRWcH8ZpkfVB6SA20+q4HHChrPEyt4aOqK3O2QN0fHlRQpLUM6MnorwTblsd
rLatj3YPBhMk6OcYHV/vStqhfNmB6wFlZmviPv8B8nXjbdZkvM9kK29+y+IGzUyIFhEgVndUWlv1
wLHEK8Xh8xFUTHIRhsX2YfFBxYReTpjoZHjy0xhTcSxXaynyuU9I3fS/Q8x//2qxJr40M5oJoe6A
tTvgMK49NOq0o7pPrpXD5c+3KIH99+f7E22R5yCxI2jBHE3cdRRR00350/9Yuqbt2fWt8GX1Yj5z
CvOJ/sRbfCKMHJI2qIhnksVxhIjucIodZFeerK8yCnVoox5i/MNWlul8uL/bF6/CLvbFUPhqVFKm
cqcGL/iAs66CBebVAPOzHXZGl2dVPrtMNJPeGrkjT/PFrCZSU+UhFCa33lxrz91WOpSnuWzb3+T3
6S7b4/yQfiw24Q77KDf/URyza/nh8m9Qzg55PglQTdZmnurbdRToVt3gpcGQeV4Jwakqv6At7Fhp
jKcKT9QovuXBctTygy7uxAk4Z/MrkcZ9Qpdbx/DGNDZl3x66WnxoAtxqgwi/aXAmZeu0WbkJeIlG
vgRqX9lZRWKPoEBK6AlBmZEzdw+NJvD3zU5sADiH3QGUnXt5hPM3e/dN0eTkvCNFpyj+doDxXNOM
aTa4NTB/AMltf+rLNaXbcwkyCOQ/URbbsZMa/MoUM3L1++qgnfwNVGl73BY38xG2Vt5cCDr+3o6v
oi0+WthVhThmjEkvn7r+SUtTp8dTWK5gmrRYoOmmLeR75nhXRemWXvixkAGRxoo9BAB1ZUxmm2+G
3++jyNr5gL0j/esUHUQ62H2BZHbgubL6WUzW5BAXPdf3P3yxr7vGH5M85IdXFEQA+8wJqnVdH/qM
ZuTaK2LhM/A+2mI7yxBpMejjo7QaACAEZLIfw2O8767ovG71w0xIriZbxDfVNcGZUwVaS/rPvdZm
UX6Rnp1Gp+udUg4WOFLuMWDvK2R2IKq0DwSndtur6ejdzuo8fATnH694VFk14Bg6+/q9znqnB1bS
1rE7GbPfZ+r4uCOL4bgS5syaRwoXFwAkjtDwNJZSZEYh6DlF4oRXWnNANBGLbsQflOMMu7XXZSfe
b2Tan9wKDGxWPluWTVSOKWnGuLpt8ohhu6Mkn/h1KzfA+8zobZDFApWzIbEEnRywD9qHZuT1kVSb
NP6KFoUTV9rO5AT5p1+LiPTokUOhQmsuc4VGhbnuS0TEg9JFpRVxO9Eu1W7lGKQg/O4gJMNUqeYj
SjLbbixeNqKvyMNY462WqVhqdeYx65rHIo33RqocRpBHSGM5GlyxDrK1yCPLH2jmNcl12X5IFPgk
PLY8vBAwC7xWmul+KkBXJRbgMQxz0FDFj9KfFJ5oM66sRGjDx1u02efVp6n8pUcfpvzDKNxAAcBi
W5hdzIDiG1urxHveQyDV+6GmT62KpBlMnEzur2tVBObXO3L+qDYqTQ4wXyYJ8UBTf8jwJLUg4pi7
MTPxM/zZi2jjeMXO7xFOxHRDSH4VgEcRxzqpVgyBxjrVI2QFCc88LGJ8iBf4e2cJVgepBIGy25ty
6UayvhOtrzQD7Tpu3d58AACD1N63afiYgQgGwLPD6/yXlU8fMKM6epngjNL3SpWOkQ9OOcmurdj7
4aVwK4p8M4ZQrTqEOgJx51nTvmF12wC2v7c6b7aQU8m7UwAFIgPvJgIahbV0GOvUnSb9yURUNR/g
EOJlcHnFncnmWAl/i3wgCCG95ASvckdfprfXCSTAxWckpBFBw+3cRA0Hliz3lXhaOwXPbSo0hTiM
Zn8lY5n8U4RsqrHhTT0/rLRy3GAkOIbaNpTUTaGyDoZxLWF9n9Zw8smUAdHckHG1WZQnGjSUPMAF
PONza5eiCSmm8SYUHqImdEMPGBp0f68JYNeVmCVqRzgpbVbsRiV29ewZKzywVtrKvM8x32Yi82+i
iCai1MZDc/Gb8tJLcbhi2vv2qhBAcE+f4uamRoHVBIIt67+G8uPlL32mpvA6JCLEb5MfD/u8lOpN
5OLE4xoWWj2ldoD3upe5fOvpecpvcxnoBTaleRvCVMidqNp3zX0ejacK6LYpxZtaS4+SghgMUr+l
/8mMuTbL0YHg7Vq4AdLTJXXDftj/MaHEKeKfKbbGpyJ5kDs0N3r1OCn+KfEEzLwOqlHsQ+u2KYDu
0LW3hgoti2/qGDzWpoa7Yw1IrrI7Q0Q5tNqEXnrKK3lLnelotCDzAXRGRfNJVVEbwiHVS6v7QEw+
CDOer32kIOYooYH/xrgrYh6WBReuZjpKlu4CEQmU0AMAnyO1ugl6zBY81aFuvsuxyMZpdOXAPXfc
/vnalKLfTr2Rwi+rMJFxe+DHAdPtZyvvh/MRSGzxbKPA/y63yPxQLjPWExa/TtRdBdHa3bQws5sz
qHn9/AmxKMS2E4YnQF/nyoS5C3ZAsXn94ckdH8F+kjY1EMlOsp18Fdy1mvP7JyCh0SCCa46BIe5s
b+dvCOWh7ufHERbFjho+NrTyPe2nKn27vEdW4hiLLZLFSmriHs5hON5oY2ArPZKmbbmlebK/HAm6
8ZkTYG4FYn5j0VZdjgm4PkcReHwXErY7+CLG3cIug/7hD/ju1c3nUGiuVF/emGXtVvXPHGR5YFB0
BKzUe599ZFcpV8jqbIFunmr1cyoI0CJGB3leR6SyN6lUl/PGKeN0BzXZlZqTpD/HUeGmqLYECfWO
TNtOtAPThPdCuaW8e/TD+1bTbK/B+rScNlnhO9n8lNPyq9wq3VbIXc0X3bb9PhWZDZLSGeCmCX7t
ykPhZsoPVYDqB+cI2aitBDVwMlO3DP1tOXgbScPOWH4MjU+K8dwKnwcDqPJjJ42HwUKFEHdB35Rs
S6o2Ach9K8OlsShvfOqIIrBvZXgMki8zGWCkR9bSYBwawykUayOKuOHq9WZSAeFAkQyTbm/ARLaT
ToYJ7ddOzp+q1q/ODxylmJ4LRYDI4e9wwgU3IW09Db49HPdpbJ5yGSvIMMcMOdqq0xdqdJu+6G+G
htwZN3EAcQ4cybAIXR/gru8lyBFrGwx3b0SMxAtVdYG2bKe6dYwhuCtkBT6YdF2ZObI3ORQiIdvE
QfgRENNd0ni3RQlD+HOd45KlPTRRs/HBUbRG5mijjmKKYI/wmSsLAkYNX9FXt6rk4/GDHWOCOUgT
Hf0egYNoq6j1bmCWsoE8Y/DaY2D8SOpPCBeVNnYirpZOny8v4XNHzqsFvNwsQtpLHUazsVtrn8fs
G1S4y//9swfO6wCLU7Nt/V6xQgIYrY2qhY4LLgjqO8WtnRQMO87DWx3Hi8dZmX02yFkTDDn3yHgd
f/GOxzw+SLyB+FZ2W5t3foeQXbtSHTwDRpgvhv85BpYvGROYv4VPM84GPt0QsYYQobmoZDtiIdt6
CEWhOUjNg0paJvnxLq0+DobnqNzVVrYdoBYbwtq8z+Na5iaoFc6WJzzm/j65XqWEfdf3Q1nzkxLt
p1Df6sEhjaJdmvpuCHsoLdyo+OWpx5wDsglX5uMFk3gp+GLS21KXEs1CQzYY5H0zYRdsljeJ0jt+
Od4XUBuhw3PmsEdShFWqyhWbzBUB8rfQDHspP1Rhd9dZ6k70pxvoIBt+t60E5AjIRFclMjplcMiy
yknLyPWH8Fj1OtwT4LSDtYVFtm1Uw0nbHkr3d8iUgvokpuQ18MATtdlB3YSbcy1Dvbq82M9tJvpM
9DmxcpnNXN7ecL1UhnHeVOBP8006w1GD9v8uwnK75lHsc4ETQUG1oEhG/vl+eQzn9gvYSJCmuomn
4rINmEhyn2E4SCUqR6ZFMO1EL8js8pWBnOkfKPKrOEtwoqIFZg7Hdi4IT7kNpfAbcimtagcYRR67
fcE7yy0xMKEhJmZ06Irr5mN71VB8++dAEX4Jg+XXAAid3XzeFN5bIYuxqqGToUip24XfoArtw4YK
rb6S3p0f86tIy+Qr0schKHg2jUdEC/IddyPcFHXH4bCvvhepzQtYccx99lQ/61fNxrO5Cr56XAWR
ffkrnz2xaGUYBh65IrZ6i6Uq63VdDHUeAzpANtjc+Sftasb5Vnuav9fe7fQ0qzFnO+vHSmDz/blE
bjub+Um0RkGyvJ3tWsM+Ig4IrH+0SF5+1ZQMhQcywhHar9P9QlLQFTHGalGxSO21HFR9IYEsjqZZ
ad80ZwoMHgPzHn51LqoFCaret9wHrbzRinjfUCBpvc+6hZpDtRPKD4Cx7Ni/bczvUl/ZOrL/GsQo
yahtrQh3c2rkYTwxRGCkm+wYxhliRPGmSGSnKK4tqcVC3aqP5Irgp54kCWF5obOntjomtWiLckEB
oT55XnLq/HHTy9NmClTbUuDkyP5RQNPIK3wcHxo6018ULfvQ9IPd92hyNzsVjeAwLj/Jcn43dPmx
K/Qj1Qv8Wk49TqEZfCF1nFCEUXaoArpQjA8gSo3wWcVygXyw2EpNjlBLZNPPsqUBJHeDFLauIQJY
3g7e0Ui9oypCgNCj6zIRPg65f6NoqWsJsN5V75dIlSnCKh6jjl3kV/ceqg5KVep7SYpPplkdgnEE
KoOUxxQa37Qyu8vE8kdDx4QmQvNBi+WfU2/9gjh/8CKGnJTtyasHR5UBa2AhfoteIJzZ5KdVopMW
GC5eFyeJuZPNOzVPgR8NpILIcUS/KuRn/FGlk4PQKH/cDSWyeLptQSmLplM2/Jj87xpcQGGa7NEk
pWavDRKyRA0aPMKpgR1oNPnGj2JmutmQ4MPJLrdmFdqKcudLt30QozhSHUyLJkPawhrlzVdMBwOy
tmQUN4EcnXzzyY+RVFYo2GOQIeN5r4ZuoH0cSyj/wXPYZSgPIXguKXcxlOxcazbI3NpqfGcVwB+k
n3rbH/oWsYa8B44bQZe2HNpWPNsDjE30OwHBo1GHzK5uKo90uPMMLGG1hyJrt1Nu3eep+SMld6ww
jbCkKz9Eoiwkm0LCKS940g0/Kx3hshoJEn/bNL/UiGZNn3wNkdCydSW6SVl+gDh6605Uo2tPrllA
pvngR+IuzIBVTlJ6JUvTTi/hsA1Xao6AZli6sSh8l5vk2GneNponrcnyvZ5ON2nbXdWS7tBqt2WE
edIpQvCEy1oVP1epRJ3v15RSWmuOPbl30z6M0smDTCl3jyJruRl7N+NNE6K2UnO9wwTcFbJ+SHhV
+JPhdsEHpXxQUmgsJnIP3Re8VBBW8jdmcBWbxa4oQRhRi4yrzwZVuG6IDkNkOaW2i5Vs02WSm+Fv
gm5IPJyGrHQSBSUU+I1W2uwQSbOzEcuwqnfCsLOTwtzKMmilqnOEWLD16UfENeUbT6pxbaSnCGIm
vgn4tLQHz+uP4xhtBkuzjfBeHp/U9mmk4Fwp4TZNTRt5MlcfZFvJLCcwbgB8u8h/7v3qMR+8UzCV
G6+qt3jN27n0cQr3Ayzf0mAeo2cJrnOIhoMCn5kXRM4ZYVTgRjBnm0Y3MnB41iS70h+UIL8XEvxU
4l8TRZEMI6CAelxRG26hWw9NU7o+qBJzNDdd862Ry41vHKXyZxIl1Ggy7Ng45ZT71vgGOTqdnkmX
NqfG26dg0ktX7WXb1wUnjQNX856NadcbH6rqxvc1KqWxKxlPolEg2oQ0yjhQIPVc9MUqqDqihKgj
XcKq47GXPvcKEP6us31YJkL6IOcI5IstW/eTmJ2KvrNF6UHMvxTyFcJpaKiGbF7zIDef6RfgINLZ
4/gUj49T8Cy0V3r3OOoF+maDGyb+duJijboPHStQVnaygXJBxNf/rGH1GyGiOnmxm2r7ARKrqN1K
On+ikqCSmjde/+CjY1TPlIn6Nq4U1yqKrS5+EYL0VE6hjYv8oQHdDSHeMu8CBfWiRIF4ykKfnrFD
f6rEwrbA6Bg5ZOsmPE0+Hh5GcFsL4KRZc23+q8Yd3pNZAlpypCfyMQgf+4iEjnwR5P5nOWx3QTGB
+6tsU/2BvkvQeFddJtiTEa8kYWe6d4rCywXWFjkrbZ9F6lNZcTgBkk3oV88esOkmPvov7sv57Zqn
9ZnG2dtYi+SnoTVetSmxePHqL+qGpht80spd+6XZ6NtqV5tb9PbWStVnqkHc8vS0aJTQlVl68cWR
LEZa2LM4E/SlutzRA2T0lA+BFK88uc5kzq8jLb1OyqkcUCwgkh4fJ65YQ4FJ/3ElfTpTcKJ5T81d
RGvTsszFF/NHQdaCHhYKBNDQUfbWzfPk5B/au3WfxrOrQ6a1RF6Mbba8fNX6OipgZhYmrkaVsDuU
Dv3AjbaTNtX12lc6U93Hg/hPqEVWFgVDEXUFoahx2UOOXEX4UAiqm8TcV8JKHn6uXUJ5HPIlFB9A
5ss+Z6ijAKYpBkWPDXCwWXy92bfPkNtIZsh6vU3y90b7RwSY/+f8VtlJF/xW2++UZWG1hM14+PGf
/zE71fwmrxjqXxKNIVSlmVkRTwjW6N92q4Kp/sVFBL8QL4UXiiF/9Zu8Iit/UZbWVSjc8xMaD5o/
5BXrL/RCeVRD7abhrir/xG513iCv8n9VhSCOLwsePsSgg7+oRyGt1pedFQL4RJMpnlQ7FYuN2X56
NRl3f//3XtNTFqfOuyiLAogp5pIVxFG8HQSaJa6/m3BX86eHy1GWHeC/w1iUdHm/Qgpfwv68tkLU
L0IqQB4db4f0pkkV0ZY/TM7wVN8GGy2y18+FRZVjDkosYH/wfubO1+IFRz1PirWwjrcVeN4gA0tb
lZvLA1s8Et+FWBwHciuhs4d861apYWYWMQqbMfhSJGYqUCbio6rfXw64NqZ51bx6Fcp9mGW6Nwck
GYbqy3vt9nKEBbN29gp+O23zknkVApn7wKg1QtBxj3E+6j96RyVw/VO2FW78K++xp2zcOekVKq3H
ZNPv1RuMki7/iOUl/O5HLCADIxZ6atbz7cqNuUvuAkc7QbTn1t/MJCZpI/SzX9DK11wWG/6OKrPv
2dozd2wxu3lD+8UviYqhiYyOplt19kwrzncekGGFtlN7iBhx/yPclv98J0LMUXESmEnUQCXeTnvn
eSrkn44Ri+kVgLSPYkElMM836HitGHrMw1gcLQYcFRMXCpxp1GWDMFUM3NTqNt4Gxl5qT7n1LcpX
dvyZc+VNiMW5whwGgZw1nCsi3smNskuFX1GcXpnWl8sr5ewOfDWWxSa3utyoRoVPlrb616pK3baU
9uioIX2b86RWyr3ir3nZn92Er2Iudv0Q+JZnzYOLRxml1zsMhd3Lo1qLsFiIWlSLqRQzqrFu7DL8
moQrOeBagMUm96iHWJnOELrhk9DfoGy4toMXmdLfe0kHLWVJJjfsEuoR5pKh+irredjqx/amxVUW
9ZHUodd/bWB9YktOc6PxxAnsNVvrs+v7Veh5zbw6wSBh95MyEZoKPCBuZOKyqvs6RpJiX/5M548p
HYnw2QSPQ2PxndJMFwW1GmGSCMiuxYIDOqeTET6wYNlMz3LyQ1EEnIrvLIapUuPxk9QRynhjIge9
8lsWGffvCf/zWxaf1EzTYaSDFG8lHsBH7nLgfojzilir+bdrtejzU/wn2OJ8NkiCJ1UgmIrqo0UF
BHlyG3/MlVW0FmbxJTtjsISiZn4bK3FwDnKqFGdXKp2X5+7cbpi7T4aKqMMsWfN2wYwowxbS2LPd
+vou6qhqqunKgXjunHodYvF1ZLnQDa0gRFDvZWr4wN1OJQ2mzuMBTo9tyP/hM+9lPbyOuPhETRcG
+tDwiSzjeyvQka7uQ3FlVOc2OYoAcEd0itSgJt5OXF9qyC7yytuKXTcg9R4ekkAd7EqjQ19EH6wA
sNHlT3XuYnkdcf6Ur/Z2grabX+VEjAXR1ihHRYQLb7Lk7nKcs0vi1cgWSwIog5cqPnESszzkerSv
/TVL0HOL+/VQFktiyk3Y8TEfyIsakLIGIoVfGtb35YGsRVksAz9oW/TOWHhR1KIpWNlj+WUyrZXP
snyDz6tthuzM8DJDxRBpMV+yJ1lxK2fJFl13HJ09EA0iqrvwu4rHEB3rCaMp2UTiL1bvcy9ceSm/
HyRZDA9l04BmLwEwfLsquhjqXlIm6dbHsMHxK5x18C7q7htRR974n07oHIvkEI0CEf/TRaLGSVFo
lQfdzQ842inoK+oHAJ8rJ9/79UcU5FnRlWZmKWy8HVFWFaGJ1UO6DQXJHiVE56ZwGFeG8u7+QsUK
OVFJsVRuMN5li/NVVgIhNErwbeHTbP7igVSkRr0VNunVbMw57HrBLXZrl8dybMuoixlM6m5I/RyB
xQDdnuKryb14+ROtBFj2bK0IoD/Sv+Z2pC4jltNBw4pjJcYShE5J5s3caYsHemK2ShcXzN0sH0ce
6JaO4IgHcats+tPa02R50C6DyW+XQ2+GkSTQfQEw8KQrXzMK8J61NyJUA9doK8uq07uBLQ71dByr
NvP5PD1+zokTP1S3+JH1tkk3KT5qx9lKTVHcy59suYOXA5w/6atzfeamJlbe0MboP07xrdJ/G+KV
Z8/aan9pub6K0YiBNwwZ5dt6MxsW13ZxR6uGWiGtLir3tNaQNxL+MRvk3YQuDnq9FwPYQYzNjLX7
hjaTDVjrVlSTKzPoNmEo3+GM5maacdV5CAeE7Y1RmDeqX2duYLWnykDdPPFi5JODr4jN32Sdjhxn
uXLirE7P4sgxa7Po5Zif+dRsswMecpvENe/Q+t5qR4RKnOx6jS+yvMyXH31x/Ah+WhpGNR8/bWaX
BVDPbt/J49aUps3l5bW6qBdnjmwUSogfjon0cN/Q0wt/1lL1GGEdgIKu6ijjuPcl48qI0pM3RKe0
bG+CMHoKfH1tmlcOJ30B+4x0ENDN8HJuAMCOvpT3OG5tsOLrbO+zeoW370fpx+XRL5PPxTwvmWit
0ARTMCvamj3K82qkfDJUzEhK2DJyKruF6G2RWNtfDvpSLXldZlhGXZxZSSlXnt4w0OzKsrHXPKbX
KIE81oNtnZJtnnNc4lnxRF/Qbr52/qHZzZJ45k15yte+/hzq0k9ZHGmmGg9Tmr3MeecinGhnt7PV
p0GPIH9cI8m9q3YuB744y6Y4GzMVW7qtuhM+g0vYAiR09S+lq+2SB+PnutnY2pKaD9dXB1sgyXKv
zjMt02vpisc4W2Mur9w/+uIIU8IUj4iUCA2ixsP0kPSt3ZrXlnWtCmvH9PIhu5y+xTkUNGLRF2St
2/Ho7YAd7p+bjbydHYXXujlrR97SklVG6aDqFUKJmo389RFE13f1Lv1sXXebEaAn0i0f40+X98X5
jzWLZs3+YtrLSfXqY42Vl5lRMZhbvwLIkWEQpR8uR3ixlH6/3P+EWCxAwct9/GHY7wn8uISyLadc
4ABkvc6oibHrcGuxCwPvtPI7SujBSja+pD/+vvD+xF+sR1SOSz2eN4DJLo9AmdNRmd3A3MH7oGmI
XtYBbk3etouSu9b/7vU/1D49yhilDFp1TPXQbQCnqBao50bdZFa9uzxBa59gsZp16DBFOPIJBDTs
2mrfw7q6HOHf3Dd/pmCxiFXVk4ZmznFnjV80JhwJU/PYSQ/oKNrFTljRw/w3K/lPvMVV2vSh5zUC
U559RrRj4+/bnZ3PxbavynF0Z4fDNU/Rd42Cv/fpn5CLK3XAlUfNQobYuG5z1Wynu/wTqPyDsY3v
82v8wZTddIPI9j0Is7kX+0+FlIn/koL/zy94WYevthIFZXAWJpe6cevtlH13Um0gWltcjVcVjWVl
Hs6FTbVsxoqzHWffsGiUytybqojdXLKpJQPZEaqa1Z0ZY7Z3in9OYMQR6K8AiMbZUas+icEjDlp2
E9824cbPn3DNKsu7qH0EFBWlnyz/WkQII8tcv9/GPS4W+fek/6KkhlOGn+IabIpwBJkXTN8beeON
/jbOa9uy7uX60Zdu6vDBjG+T6ibBJSR6gEdQtyTqydVk2YJxZSI7i5lAKO8slFgkV7qjZi1iZld/
DvpHCZyJkaG0iIR/BBUy2ocybk6fR+tJUPfht1ZyggHhfdsf9/XsDyw6ad65Au949PxzmFyKO5XP
fXKFRaBYuhb2alp6PRi4njsomac6mUUDU0Q9eNUPv/neKD8KThxTPcYjIl3W98HcCaB1+ugJj5dg
coXpyqptodr5A+iZxg38KwU/IAigjeN5P/v4TheAiPFkNNu9au608LY1f5livY38HoYoVm8AUxRo
3UHvitFHEzhkzOtZFmdpGRzlmoMPRTQ/dLhy+lDVkWHXH0SIZf4+j4/m6KYNYLmr2n8Yu4NUOK1c
gYx6VOm1GZFpd+PnMnjKrY9qfgzNm/hH4rP82l/ytIv01q4wGfCxUtO/RHDes+EAimMTakckiwDO
3dfjfdLgZbZVtd2kHMXmxL+FRMeQPUFo8iyky3BofAqyU9vfZvpXQZCdqbmJoIr58MXxfxGg2TSb
uv5SYT4gNN/7zsnJHasdzlSCuYlQbKl0THSUb3HullNrDyOS+Nqx73/0OO4kxscm/ip4+Kq5zQMI
NKwBU+9Waj9KkHggyOPIaFeBtBWCD5oY22V0BfpvyL8LWcjT7BcOQnYg/spxQVo5MOc74dL2WmSL
Ujqa/ihzgEWWPT33GwxktnOZ1IbGgqwZbkKH3MWIaK0Ycf4N8ucMWaSGhlV7vYDtwDYSEyCnPmT5
VDrVMdBZo9BXCAf/pmjwJ9riZu5UfJSGkVHOQCYRXcb4KN/p9rBJ9vHtaiI6PyUuzeniHrYster8
+YSe1cxqktB4p+3+Nzp8ax9vcaFmHZQypWISLSSLzKZ2gK9jLeOtLZLzefyf6VvcqgG0CWhN43yr
zvzhjBUS7/xDfsioueQriejaoBZXajBkombMWZSCYFDX37Tl57j6srLszz/N/oxocYl6reLhq06Q
WU1n/kQa6vUBek/2LL5izsD6+6B1s+O6rME8WRdWx1IoXNBp8iPYbW5TD+lqVUHtuYtuRcxY5SD6
ICqr6sFrSZGyKJm1hpjFU8Bge8wIyocWXUjcApHy4eWCDMeqmM/KclEWZwqGIb8fYuOxOhRb7zDt
sOm0ZTvYrGugns0PDFOb9cBFVN8Xm00Ow1jAQ4yqZiNuxL52JbE8/RdpV7bctq5sv4hVnMDhPnKS
ZMm2PDt+YcVxwpkE5+Hr70L2uScSxCtUznnZL66dFohGo7uxei0iFwWeKVJUgJAfdQx1gXyoFQry
2VVPPTHNHb+mjaYFAH4rMIAv3INbLvZMPe6fS83WAoHDrtoCUQto6mxwQPGomt4I22WusExyP/oV
5OoCSAuhjt8aT9Ex6XYMIdlvaSlom4jMcoGz6kmb9hYrKXTgj8vho5yVD70MH/7L5XG7iMdbJdUJ
XJQR56a7cBO7gFw/yk8dCsLcl/f2TtQFWz2HJ1+U271qSIemn2BSNd+XGUya7ZOt3NpgDleEN8Jq
5XNiiwugZEq7HCJkcNJdd6geS29xiluQ1yegYNDc8E190wQRTrRxXBTtNdAQ9yos6oa9Uw3ojiaF
Bgk2FapB1/duvSA5WRwXS40ii3qNtbmQwGJ0EwJBt/Utlvdt2fY/Y9BM9N580A9gKqU3sd/uRa+h
go/Ld/YgvJ20XQj7M4YpQu0XBar9+hKZK1yE7D8r5Bt5aBWnDRTecM+qkD+XU2du3knxaaXfr9tZ
j9QnhrjISftCmcMRhthFu3hMMIb1KM0Npl1cjMIITrfoy3FJmFTGESiLYY607yZElxSg1a+vaDU6
nyyIix81yB1yYEKsIJNRhNW1zyhAovgA/AsZd5CS8GRZ8BFFJrlQYjdyjVqEZbQ7Emj7bvsbkrwR
EaKul/4nS+PiB4Tjm0zVsbR8N7+qrSNPLngS3MmVA/nZeGvvzVcxG/Bq3nJilAskKjSvckKwuCUf
79Gw25ZNuRtUkHDn6RRQU300K01wza0HSow/gpQBL6N8Bb6UVt1ZLbK/GaM8LXTX5B8htaBdnGMk
QvSGuN5EA0Xl/1njjkBdzzq1BlhrfYqexrLNd9PBwG2QvCyb7IDq0iuC+ljdQ3r38bqzrjfQTmxz
50HFU68ejss/t1BzLB6XXeJPb8ax3Ha/ktAp/XnbgMNX8pI3aScqidZP45+Vc2elVOiszhpWnmIU
IWrvMXdzfX38sP0/jZuT9XFHQ4sgpq0qzMJu3gwBGCGmgPHUQ98S6moQJPYml2a7fmfs5a3oLZUn
sbuwzh2Y3BzTrutgnTiMmsUtd3LjxEfTdjrIDkG05i5/BU3bEdN0HrgQwGwZYE5tA3Hqz347b0Ug
p/Wi8ORrcGdJTlvgxXT8HvTQgPLP/G4/PbReu2MQf2F7XbS73IVMzFDKu+X3tzduQC/xFgcNkrf8
TnUANn8Rs57+P5cJRlkV4Awuoa2J2uaWHiE9bX0lMFxzn99LbudA2tprGV/bv6YYfkz/E/2sjv/c
h6eg9vUV/tuezb2wQXPJsqYBKWodRje0r7a6Vj1d9+D1rOaPCb6SATGwOqdsSXrrzpDBHduHGHjN
/84KF4KWWJosaWElRYOm6qA9NUsSDIC0Cy7H1bQCYmYKwJoAzxDOJQyz7A1wz1mBIlX0I23An1yF
DQZutRyUDzqEbK+va/XKAl5Mx7M+6Icvprq7uaoQWUOUnk7hMFauO3sPDn+39qrdkoPiEy3yr6/r
RtcWeWKT9wrDWFI7JbDZaRE4TypHg5QDoqw7gafxuqm1y/HUFOcdOnSCk2ix8a5dAx+UFKj8cjyK
OEUbbpI+eZCK4VsMqdPrVlXRCjl3SUtaZypboUkSMGPPKj6lnoLZLS4wEwvRh15KtzIkV8sdIWR6
IVIN3uO2y9rnXqn0fUXtCMONcpz8mCo7fUxUQ/oxTlr90kkULNhkKKFlHU60L11ZiuaPdMSbfVLM
oWMPmR5iULuw/GlMwzdQo3Xv15e3euSYKAzzFyDzuDujDic1slgGVxRvnfxDCilavIJiRVn7hPKJ
Efb3kxcFQ6tSLapx4sBIdKff6C55WzLMk2V4NEvv6J0y/aacEpWAvxm+LxL7E7vcFVBAVY2YMuxC
SP33Y1GzLXaaTzeiCnA1KT0xxB11DDhoehLBEDhwvSS5KaExn206fat/m+QPvRHCHViqcm1l7Aed
fNHGahOrZRUnS6PKr/gHKgm38ftD/QVAaiC6TFcPwckO8l2tGUyITaz/7rB2h/hr/E7elcRpju0H
8OfP1q/Mr24zPE0pM6bvQVLqJEeInPZf9GG8zwJRKrUa6U5/DhcKRuB1VJL+dqjm0N7RYNprW9Si
TusVO/tGP8h7TUSawfN3/JPg/Nlkvu9FpgwsP//q0bxq2+5Z93NATPcQkPO6G2y3s+BRkPEYxbIL
Bd+b+dO4kwW9bsF55bHBqZ6o1QKm/6CP8ZSj16DNzzDb6ue2Lho24PmsLxbMMoITJ+u6EdPwEpxs
dJVgvKO7Zpft6TF7gDb9pn/BqjFwgJkzb3htj2A5LaHrvBc/Eq7XDCcfnotRcwSgCW2x2x1kyzC9
f29siscBqZwD/hgdF1wfpI+gZQcNmqF66lYIaGAh/spp40XhTNKnqTLiB+gbcHaAt/RJ8lkaq+FZ
CWQl0vP1mLzecjlZMBe3wE0yNEmPD4/2dbqD0CX4fv3Mb8AfDjKLj3oDCokaVwT0k8Cd4WBAPuzd
MsL1LjxpgtCtcZFNymVMsYBdFoEmLtzJK791T9M2YU0fDyxox+x5eBTHG+ZZ1z44F94SOcogJw+r
kibfqkTdGskimMhbxxNhhgYCa1B8VXimdEiwtoNSYlNZM8YMmud+U2za98lX/GGDYTUhj/P/48d/
LHLnSU1pO1kh0ltwUhysWws8/5Aj+QRB543pT+7vAnTPOKQlTwQeuRjCY4/6jNVJhZAYZsj4Hleq
Smk66FhtfAgfFq9/7CynerFQEY5evi0fyu/NXeqXbvJ23ZfX/EeRDcChIS5j2Txxq9J3yQLQOtoo
YYK0pjMmpXV1SHw+dxqq0sSM5e11i6u3voLJIQOjsZjD40NkbZQGxTQiOz3drrxPNuaDAQjc6Iie
slZd6NQSt6FLEQ34Myz1bvGqBMk++og2fcDOxrRpNpilFKX4a/e+hrcQqAZjChdEoechOdOTTIaK
I3Pa5sBG15FpkzsQXQT6ttSd8FGUQ61lNqcGuSVOeIIEKREMso/JJuX/kRwTJVBrB/7UDBfiR2Oy
DSbAHICMK3Mh9/lsUlVw4kU2uCx06KEFkSuwUcigHDQ/iRjkzQIzH7cYD6AJbUAF9B1c4C6WSWs6
CyaMDzDxm5rLUIrFDWQCXeCh3gdjT37Fe/XN3AmprVYsMxpShai2DTZozvI0jomaRRKKoy78IY/V
/VINH4KDteZ80B0H9wRGujATwm1SO0ZtGKqwwToq+q9xkwYx3uUcZRP+aB7mbSJUb2K3C/89iYKI
ZUF0EXMh3D1AaTeFhpXawYBGlrLgYyZ+7Emy+2NyGf5K3fY6RHWoK4HJU1T4rW0mgfwPaD3QZIE2
6/lZG+UQ5ExFbgc6CMuCslnq3A2zOkPZSaVpr8ul4ucA3AEq0ikgKYKYxkgr8ymcjbJ35oxSTzHi
6R3s96kfzZHkEmmg23JQu202dAP0GSawvpmabgejncjerCcAZppNeazjOsRUXmrf0VyLfVSLRIAm
XLuMIN6J0R7ZwsQFKHnPV6cWdZvqtLFxsadHyNiDOGDTHPIjqur2Y3qje+m2L1wF1Gc+QOob0dvE
ys6emecOI3gM2wK8SyAtUGPTLStZApH62AYlycy9MlTLXVf3EAXrJtEM0Fo1emaaOypUNrGVKkyH
t+Z78WgHyUfsmXfTQ3w3e8k3fUt/GnfK7vrhWV2vicsIzmRiOJYL3ElmKCNpGD9lO79qrRm0RbXJ
sxyum+MejOLyjtBWpIHFNpE7PwSCbrqBQSSwRPB0jiQyoMkup2Ggm/PkdUP6zUqr9wHzrILDsmYI
LQRNg8oPyCj4wKfUndHTPglRloBqTpYBipqr8kg6KpLvXrMEeR1G4yFDw5sfDiZ2ZwxdqYN1DGP2
2XMIR/lb9lRW+BDkKiCaN4kqGzxLSJKnsloQPIcwWRPMjmymPQbGvfZQB1GgCGYiV8IMsUEthkEx
iJEjEz0/iL1qlflQhjBWq37L3jgTGKurm3A4mtP7dTdcq5whCgQ2BDCUIiPj74nZGK2pHCIp6Fq/
uMOwzn0KRi832lSHEtPj36fbxOu3xd+Dfs6sstNxUkkqxKSZYgAg1/SNEVS1DhRmDOZFSZ1E5CEr
t/yZKe7KMOkCtitInwcmHv0jC522r+ufcCWjJSB4hQw5rlvjgloXxVk7qTXWotVg8+5/Lu2nXGfg
oP68bmctj4UB+LipInGHw59/tKwDnXVR5VIw1nr4nkGfYhdNSrcNs6H91lcFAD4VQKlDRTB1YvRg
XFNLY3P9RzAbfABB/EDFAFg9hK24sNV1mLRvayoBRfFUtI+1to/VX0p726DFaYVgT3L/O3tsd08c
BUINRVersJcX5o9KR5shU36oc/Eq48FhkpZNQkzQxiuCZa6VR9BNMKEnZWNS/eIRtKyssMjLFN8a
ebUNvdd9el/8tDQHtHHkAULFd9GP2M9/KuIK6WLIF9EGXESgJEVWD029i6uhnFvSTY2Emxg8qH7p
pfflttqpnrwXYbdWDseZKf7zLuZUGTVMac2zCZ3JZhJlTSILXFqBLdIKO6+lYDBNsNo/jsrLX3vI
2RL4xKFGej2UWELTgp2ylps0GJPoDsrnX+ko3Sg5uD4noj72EkjVr5teuXrOTHOJQ9FlY6rqbKNA
rE0x3dCDlVAVSgGuBJgzM1ywbFSLhlLcSUH1y9poXlM6FA7YB+gvAoaf+2Hqts/pTegKx0VFlrmI
QxpJkqmFzQsH4lfZ1xhOm6oqwIgv0hpftWSgTkFaDX4enixntsdksSO2izkTGf9MTAglxe+hUKly
5XYFmdgfQ+p5QKmTPjda5vFFq6MnLeUt+GWG7lhJhuHRLFNuh2aKBMn1qqOcGOWiZl0PyZDU+I5F
+BbJG6WG/JBwHHv9E6LQRFMH6k/89dAvFLoJ5SgFpY3+q6TR26WNAszQo/9sVK0gMK+ea3zJf1nj
qcdDqZHHLsR3rEA5OkYLKCsBHfSvHzDBkkwuFcrrGlJSI/N80vpmv3i1jcmHEAIVYD6+bmrdL/6s
h/MLTIiVCphDpIACwwoSCsiPOwv09qDk5C6A/1+3tu4Qf6xxDjGAFc8Y2h5Zl7Ubpq8Oc/NtQrzr
RkRbxP5+cndqk1QPhQojCuoLv+2nEOK2anhz3YpoKezvJ1aIZcy1HcJKJmN0EISxdXxoGpEnrJRL
QNUaMipTkHijoDi3MneNYWZsexT6EMZbiN7f5dJRBQmrXUCKHSXj9VWtet6JPe7bpV1KlKGGvarP
HTsvoQz2PsUNmJFFA+FrlsBqxPqxqMsuKCi0hGoLqn84Xl2AEaKQku0yLO0xLOLijmig17i+sjWv
OLXH3SbQ4ypLXWtx5SePg/KdAEt23cDqgkCjieEsVjjxbRKi9DFkCSakiNniy2qzb7JuO7QgcJ+W
4LqpNd9DNfZvU+ynnPheN+ilqdowlTeyH/fHzF4C2lOBL6x+sRMr3DVP1LyKpRZWrKFxF0xdtaLm
i2gd3J6A2RUN8BQWwhmKmf1wQ8rYbbTx798KQan553Nx17kUhVGfISwEU3mvo9OU1c+G9v36lqx/
LMgngLgFxRB/kZvSKFUlZDmDueq+0bBxm6jNBR62agMdKltBeg4z3DqgniPPoG2Bh0F8PqrLvdn/
LbMec1zjjwn+ekuLMDHaZka80QHmqJbYMa15L5VVUOiToI+6uhy8h4C/F+1amY9tmt3G4ajpUiD3
6UGaxm3VDo/Xd2XVwQDmQGEN5dALweqWWJ2mUAMm5iaIU4iPLxl4qyXR/MBKeQjx2T92uFs0wRhU
p00EdrofpIJ4vb5Rw6AcJGcaoVVgvkvJvLm+tNVwc2KSuxnMLgnRRIFJFfIUbY7kP3FHELeAMVQQ
B9YQhFgdUDEm1ojpEy4QRJKRpLFu4VKYIq/L800qqfp9XVs/W8BmIM3bNU5P8hfIVwL7BGViqEMN
j31KNP8/WDNzfILOoXnBWFwCuBrHuYl4odR+BmFKKbedCICrVBeZWnXOE1PcjlrRlNWNDlMyPfb1
R15+Xl/KWrXLuvnII4FZZC228xjeK0XfNkMcQcpYX37FKkkcWc+AVrM0MPfXUFBM28rejnEb3aam
OXjInocHEpW26OJa218AnhUNpIas+Ja5uFKpw6iFcxptuqw3D3OUSl+lJg+3hZX3BznvIakKag9f
lub2qCa6ulGsvHk05kL2EqiZChx7JeXBr7FUTTdUvFzybL5UzZBQqxJKoiRr32ia5RCtKntP0ROI
mVad/KLbGnSVQzl7v74nK9ECnQ/Qo1tExfvOhZ+DiC6LljLaWLXVPix9p3izGmpHyxrG7XVTa6hV
2CLoJUFuB0/h7LecXOFaXhrzUhXRJmwK6TaOpOrdqhV7p0wEE7VdpD6WCU0TjDmqNqTGSQrd8XGh
u8Hsx1tofxg3rRQuoqbyWlsUD1qQPCLwTPS6OK8cEAWKTKqjzUDbDckiDAjjkwfW0lIIiEYAMnfR
XTUluzJWAMaQ9ARqEJKBckHZNJp2n2oak07IC+/691o5jpbMOoBERy580YlODXlCeJ2jzWjrX1WX
Bqi8BL1ZkQnuxOvxoOpzvkSbtFOfJGpsiCQL4teqCdB+M7cG8dpvWdOTTTeSaK6gQRNBEDRpvowq
0p8mqveC7HDVCjRRmdAALj7+AJmtDBljAA03UWvVBwm8DbEjz5IpyKpW7jwmx41uIVTA8brCXUA0
AgdBG5v4Xr2UQLhB3nc9faQWGAT04SudU9BsLW/1vAiuo5WL78wuW/7JR8yayEghoInlJSnZYp4H
OoIqBPVKBZLdFpkLwabxUQGMg3iSwH9NtEPJJQtllRlJkbfQm2+BrDN+1vlnbWV/GfSYEQIUJv59
UGBDH/R8UW21yLEVx2UQFTR1bCt/M43Ox0n1kNXc2oPxAQ7/n9fP1NrCfj+3QI0UMgp8vzXsrDGl
BE+tVOmDolccaX5IrEzw+fjtYiszcMcxT9QhF89dLjWGZDVdzspgqMg3bZRferV4IanyRBsRJpB3
fM4Un7xKzZyECcnxEUn1mlflAYjjv6z6YUJHcEQuaePpTebTfHsYe8Oe4yZouvxzNqkPnJEvW7mg
mriIw//YwQQAnt/MSw29vtFBdUpCUFa9kvfFi3PMbheAKbWe3vpV6DBs1CI5xdt1l2BudvrMAbO4
klRASkHbCC/k3HAZGfWkPpaB2sePVYdH+Rh9/yk8TPQ1NASLXPG/M2Nc9RdGWdvU0YAx+3CRbksQ
GLNH8DCYY0WE3lk3hVcNAFLARPn7Nj6JGX035cTqpxL8oZ/GvImXnTr8vWdgNX9McGFJzhJaLSlM
pInka1n/UBBM5XWyILhfvIb9s0V/7LClniylRrKd6/VSQpAnhhBX0X5UcrqRaGK7i5HuukR77FTp
VU4UKBD1ggzpImvlrbPTfmIdFMPocpC5hHZP5I2VCr7XxK/m71VyB4ILlD/fDMj5tU3qTtHP6765
crrPPjDnmyMdc5CuwjfJ8pUNlmPJootzJVQB58KgckRjLRwu+WknMjUg1oL3A7iNHptHlc9+mQI1
rb3ra1k9ZyeWuFyjL5OoWgCcCaoc4AuJBuM4/4xIchxH47Y0ekFqw07SxbEGUsnWITgITBT36XpV
qcJi1LFr8QBssDyy9GkX2tVtazOJ9Ih4qh6WzvVFrm0YpEXQULBlA6o2XILQGKOkJDGsluPwI6bR
YSFUkEav7RgydU1WAd5BdcrtmDUnamyEMKEXyrYbIKg0K+6ECSZqCtAJFxhH5vkWgWIL8Hfg5eUh
JOCgX1JoLWd4nZygGutAF5QG0Q2bhEXVXR9lR6wHtG4UDygoRizoUvFVwqTkJXIvHKzwA6rB1s20
K25A9udlh+wZeoSM1kII8mbbwjsLU6fAiz7rzPJYM7tISETDqgLow/yhqI7+AuWRbDO4kw95Wvsn
3YjQnGu7CIEc+CdMahe7aEJm0daqpgokdYy8Kg13RhuqriTPz12bCd6kVowhCwF1OapLVvBy+Yge
xSbe0OsqgHhP48hxui/1+lusL74NrgSBf67cOya7v8Evq8FF+RRLSbLGGEyNBgVoQQ0M8km4tHs5
E4STNTNIRoBjgW4QsjnupJUTyCdNKYOuJbTHi7Ryc8jQaSBbvn6g17ISEwzYjMUe+vWoXM+jfwpF
XNOStApPh87sNrvCX7aSm2PeQ9+1Xnqn+dJOBC5eWxtTT9IMBqtCXXpuc7DVaF4mCNC1EA4EA4oz
Y8AjixfB2lbMoPcBpSYATNgoKfcJpRivRqPZwMxQbbR4D9Z+B8SXgo1aCYk4xxBGQRhhYEPOyiw1
AH7HyFBVKHAa5UsD8jPBHq0c3zMT7Cec3NDzTMa2LpChMji/hBodxfmmuKX+4jK9PiiQesLhCNGy
2Mc9sVknRarSMWkC6vXAbsg+cwxrxx7qF+Am9b0IJn25WwTdE3ROLEYJf4EVU+MZXq7NNJCy5Aas
FVDSHvdFWAg+5poZwOus3+hQDWDJ83XlSZ5LxE4BRrWWbQzkIDi5PRp2m+t7dhmS0G05MaOem6lU
eTCbGlumdG5FHugYQQ/0YOidYDkXjT6kNGDVAaAPMF4g7fghx7SVKDgUpibQb3ufoebjANizD7DS
eUkgyrkvWlzMGkpmGw1jXF8XSXe0sD5IRFD5BfaPYlsDXpe50PH4rnpA0rqil+yLzbJwelFDs+Yw
XIJnW43MrFyonlRBaULYd95kMjKbTpBJXYZAZgXCbagkAIm8KAATaqvFQFR2O1oP5THZjz8hpngM
t5OrBv1xqp1EKIdyQWigc0Y5B1kG5FHotlTIPTJMmkFDjWDkq3AhnvybcEp+M8Ew+6tzEy98bILr
3ilcMhe0pnCkQ1jBOhNAbO9ysE/2Tg4FmPwT0sQQ2nFl1UfTWn+8bnh1Q08+NRfJGohza3NmVEFd
vS5AFmpghBxED16XKRa+rYJDAaArQ53Z3P0yGT2YuSdYweHTntQbFeqfCZSov8tQRg1A67gVc7av
bSi7pqEcZ+IF/OK2YZtphwpO/Hyjgr8VVIiY5J4c+jl/ybkr3SouVGs3JfjajnirEikYXYRr6Ahq
iDc4miaAvfySqx5avGk19yCoLb7PbbtXsk7EkrCyeRB7Q/OCaKqpXmQ+Za4biVXaTdA3ynaC/HeL
sjirdIFzrpoB+BmzGGhYqHxG0hfaOC6pCraSwd5ivhpLSkB/WQsIcJkTnOXEvzP+f5vhJR8sKGsb
FU27gNgtXp0i7T6XW4g/t9XNjH6uV0eiebH1hUE6Q4VMI/JVLtXS8wFjQAWdgjoe3bbK9+ZYHyJb
Er0pX9w9WBnAZ7LNpnUuX1vGDFTOYTVOwTjdSyNxJqnw6TS5mRb9B9/w1BL7JSdJglKXJfRAsi6Y
6tzvw/Qmr6PAxryFMcyuWgrS/JXb53xh3LmujW6Mpwzm6l/5l+LkT+Fz6wEnD3abxp33osHCtf0i
AF1gtAHtQZyt89XZSQSNWKo3gYQpzWb5qkBYMJizfz0kqizS845IcKMCLIgmJHi4zs0YadX3bWWw
7G4J+tfGYzwCql8+4bkiyL3YwyTjjTm7ils+jvf0A/Whe/0nrC705Bdwd5Hdt31NCWkC0mDquO4d
MqLukEX3LE8uiisPaeyfhXKXTgsoUGmVWGi6G1D0snk7NYjc9KYWlGjrjoJYbKHOtvQLxZ0wkfMY
+9oE8oZxW6NJ4uk7dTe50gYqPMIxh7ULByv7tz2eKUQrWslKaqysPFg39r5yQ4+NEYMv2K2C1Bff
NqtHHI6poo+gQpGWOwl2MehmaSMUk3G6lWojkCLQdYT0kaQi7UIWlXj3RGGDToliosbmE0wqjwuI
XiyYotVNnDQHK8p3sjXcZ6R1SZ6wNlNAtN77e588NcuFFjmxqD7mWOGivhrZnZGl7kzfrtu46KHB
IU9tcF9x0ouot2vY6PpyU9cv0dKAJnsTQ7m7kF0Vyu7X7V02ejmD7AedxMs0TY28Zzco9KxIDLiz
fG9jzt2IdwP5yIvIIdZ4mKtBEGLWzvfpOrmLByDgOp8VmM0JwD908Wb7B4G81vXVrVixka0THW9d
6MfzcayUkJUZldQGA802OiTd7R5j4IqIl2/F9WEGk+2qhtdjnW/2UE2Pm3SOuiCOX9TmmC5K0JqG
M/T/QfFxaog/1GmcUsVK8ymwoluLSJiHQb8Hmit//9XwGCnjDRyzihdQ53pMRhBeVhMjct+DX7dy
akMPIrwHCAxdTEUi/KJSxIMd8L7apb5mFOlWmERxB9a/8VV3pSSA7se+fhn26BUzjYfFlT3jsyF3
0+SUQPGKovKagwDNDfFsWUWSKvNHWoqynqjIuBqUjwAXhDfgTrvVGjf91c+QDLJ/C0UR0fPKSmqM
df8xy51ymSzdMjUJzEbVzirHXT2YosyE/RtckERap2C2AaRYKDg4G8YkqVZkAlUxuvSgutEWaF7G
AKgfE6T+yXH6XkEWLd+ImOnWIgoMA9wCfA0y/98300lEwfuUXSVG3gVStUAzdPo+G0O20So1cTvo
k4O3JCGOauXzw7DYCaj2RSng5fMRc6uTX8B2/eQXDDrghVDURQMCBCLBZw5+7caXNmKqktV9PDHE
uY9F0cKOp3qC+mHk2DOI4YpekM+uJQ6Yf8PxsNHeuOyGTrE9pnqKz2mM7U0dz7kjkwpCouYQe208
Hmwj+jQTqXT6iirOEsrgZLE6NC/Lemdaoch1V08MJvKYWCwKS/7ubdSu6ftcw90rQwEkNB+rpH3D
G29wPQateu+JGe7LTpMKShbAm4MyrO5D2t3rSnkzKaG/jFEA5P/jdXOXG6lBOJDxV2B2RQHbw7nH
ZE1a4/05HQM0pquNESoYk8nsv8Z4WPhkqoX2OS4Jgl95bmXQmkguZxMNlvytQjgbTcldqu/Xl3K5
QTAC6jMImmoMXMWltDrwp9SgShfQlFF/yNs2S361iS7wyzUzACGjRYU+NsM9n69lrFDGKjnpArAF
E0ebE8UzK5W4yFus3fUVrWwOAaYehTcSWuviLUWeQkmN+6wP7BjNtjqavg2NEPXMHOo8XLIHWbQS
dHAfmFjX+XoSZCNDrWPuS8FQh4uXCQwlxGbi1mR+pPbPv10RcDiAZALmg4cA7Ne5MfRMm9YikBvp
6eICa4ap9M/rFlaasOcm2Ec9iYG5mWd6NMOEvtECc1s+QeiTsfGrAVqXNDAEB2gl5p7bY/5yYg8j
Km1Co6SGvfQ4/ibFH14ZVwQwJaKc9TI4nNvigsMcy0bTq1hbfNBvIDCotb7UO8lW2VpHcOjGlqv3
7qi7yguEg48i85ee/8/Vzea68eTMZ3tWlba0s5ohUCfqWnO8pQmmhJVQsIOXXn9mhs/1mtEeoDwM
M2lnvxjWfJDnXBBk11aCBh0e80BNAV4nLh7Z9iCRqumGoB7UlzQfDmo/fi11sbnui2srQWPelgF6
xRsz3wiUozwjUwsz6tz7Ce23g6Q8/70JNFYRX228nAN9c+59XSZVXW220O9J7dbNrFyCFpEsiEMr
n4vlFarC+i/oBnKXRMcEtrMa2XctHaNu9jKtcUywB1xfykrljm7ciRmuImuSYYQsFUvyb7tDfQcl
jSCD0I3D1Nwqr3nJXSIqYFYO1JlJzhHyKBmtBjyYUMf5JIPqNGkOepQFLC8/Q9KIjq+KzeBCraYC
NwqyfHjdRQpRD3muLwuy335Y7mg9AQpryR6BpnOOwcOOgultHrcTXT6VvrD9Rbe3YTU9Xf/Ml4U2
e9DDUyywxng64j3Gjgu9VGzWa9Vih0BCiuKVQZbfcvpdBrOeZfaiZWtrywarzm9QLputOffRcoHu
i2mhVcj4/XS335BPCz2Z9C4CBxmtHRHEYsVdNcBh0NlV2FAKDyIclk4CdQEyNdTzgEy1hwUPzU05
CGooQzZXLAFWgfdmVIyoNfhcgC5l10yK3QbtUmjK1lwmOSgm4I5dKYvtOJijMfpZJsj+fWPU4MdR
VuDdG+XlG2Z39QUqW0V+A4Inui1kTd52Rq7dWKSKgqQlGkRls35rl0rlLSgiHaMdNZcC44mhd6J6
HTEmH7VdurV6pXGT2CyORKX5M7CTKnVDShpQZFNZ3vXlHG6jvsupryeApAbw0KT0bUw+/gzxsmw7
ZQ+QiGtP3dRtF4Stra5X1HCbBEMrgZQvmQ9ejdAdQO+2my2z3jdtIm/ogEk/i5aqX5tjsjUxjYdB
Nvw02VhKTyEWerRRG2/AOhMe2izGA3KsyXLtLmUDAt04rZAKDomdglvSrH3agpAwyGdz2KSTmj5J
WQFo9aSCKShPrNulmkA8Hck/1E7/MVqma0b9Nk7j7WinoTMXBmiwgG0Zph58GXOR+4OVtLt2mjBp
GSmvg1HdITN876nybmBY26Xp4ErFtCml8pmG8pNKZt9WJtAJtOlLgynucsz9bFA2lrm4rVSDAqNo
XirMArWN/jgk6SaOQ9vJ8uE96hIw9o53aln9VCJQxTTKYZay49JLb2WRPYUp2RjR8n0suh1JpdoZ
6ZTdjZVyH436IabGU5HJd8ZQ3Uakvh8WjOnZNpTF+lbdkLqoPHmq0TIdksyDJg5Obmu5GcqPrMh2
eaf/UqgNpsYqPHZptgdX1J3amb8w7eJWirzD5yndPgFTXBh9lNN8v9jSzpDqI/Dy9wsT740q6aMF
Gc3NYuSR10BUtsBkDgZVPFsCn7sdG8ZBlaPKX6RuP1B7V6Lvs5P7TnOkUF4cRQfqJmmeCrk07ycp
Mr0sKVS3sSHQGMqh7ofQNtylqqw7emmA779TIDWo6LNjM217qSYjdM+qA0jzX8Zi+TZj+Bc4mxia
LdiT1OjwiFE0QBPN3V1jmxEGVqCL1ljGt4Iq9VYd53CHpO8FgzbNtsvKrzSsoFSSS4k/dAX1URWm
GCjXidNPjeZA2qHD/90B34vUF75PFR+a2UFlR997Y/g+Se1npMyohAq8RiVl+UQzWtzUkdU78pJB
C65B1qU306/Z0H0lxCcai9AfZZwYnepA9VrDq4bmotORtncHBc0qu9b3FvDndZl7i20Orp4BojJ3
9JvSh/tyzoA1ozZ151x/HqmSbpKQoquWHuux8YjZ3FS27uSj9WGXHfFtmkl4FKPmLl76dKfUU+6q
an5Lm17y9WL4MKzudSCWZ1nFq9obz0QybqYmfLSX+mhSabdI5kOZVjuontwnEz4tYE/UsWq7dEu1
MnxFzvbtBLm4eRn+l6PrWJIVB4JfRARI2Cumad/j3YUY9yRAIAmEMF+/OXvbiNnX0wNSmaysTDdj
lbeehYroQfJEo9/G1Kcac9XJ4+Z3B0YgDWjm/SzqH1A8bRr6WKRZnNzK7uJvyS8e0T+O7bUU1j+X
FoaLoTO9zLOW6bzRf6Gdj2u3PDBU57ggO6Hs9xwsD7J1LqRf99scPMqYvNWmDnd8Cq8IdAgeXfvq
WcqzjTgslbz5rDdTUhM/r0sIHQQJhWky1W1qSfjqJ32YtQqy4ZAXOGLWeZlW53frxsfGdEfJYbPY
hO09dyEaSf5k+7zKHka7vrcaQqQL/SWGT+m4JuKYjNAzURXhBZkgreVOI6Knrh6Hjj+7UWvgbEjG
fI2lwn53PB2rSVVlpAW0+mI4QQgKink87rtWf4ULfHjdBD7SYlZdntDNy8KZYZsE3tqZ66lHhrgx
svBL2f7RDwR+MnNbSh82kcIr2RbeT7Z7WaEf43r2YVvFnUvsPbrWB+122drWJfkjbbpgmqO2e6GL
em25l44+zFwTvvd01aTYer1sPHlUEzutZJWp8v23sYHB3QgZHLZkk9/v1667bADmsR+Yu4rsqmkt
qaU7lfCnJVG3LmLF5AFn4qywgIVi0++V6++6lRQDOETU8U4sbHMkqSYVLYTU/froSH2Fz+xDkqgr
XjwrSG/HlDB+F07uuxD67HrkNEUw95beZzXXKt02mCJOXXQ3kLrBMapV5vGqTmU7ZJwFnzoWdwMV
IG6rao9i9nHBn4wyaNeT4RBs23vgDXlXs8y1dF8Faz445BQHzcPkIjklCAS0QefRdqQINoyLwuBB
DfG5IbpYhu3MgugEZzl4eqpr5cUHEJte6wiq4nW1rwCGZ95Y/WCifFiFPfwR+eLFyzXMCIPQyZdu
y4yJkHbD09xDQVoub1szwCuu768mqjuolELnt7WBTIE7kFSSxk+7xrmtPD5vvH3snOlhk9PNMdFv
v6q88/odbZa7yHgHzfpykVteR+zLBFUhaaxS43Rz2pmxyqD00qXOAuWJ1qE3KKJ82xjK2ithh4j5
b0RWItX+eABR+qlq+g+dyGet6wexWi8fGFgSjQOhDCwVqLQnVZ3BEgJWuK69q2bz0noOBP5sWIaJ
jtJhFQ+bj/aXxL/BQPcoQjMmuE7bpj+uHOT5wb5i4n/xSHhJYqCx0XAiAne186dbSMbfSCXXoUb0
btZH0XdHGte3IOI57cfTttEPGq1ltKo9HMozYFpjhkEOSElR50IuwtsNXq9zGA8/mUji1WunkLzF
gt1IQe0ZnV8Wy0PSjCAYje3wSLhpc5/FrzyJYZIa9+ksOfbk8ZCyoENDhV3xI9HLWQfu2zqoSzMN
x00kJKtE45yWKrAZ92daQHyjTjc7LoXtJNRFB4Yj1W27pR1h2apM0cXxCT38ZdXdobZB1ozBvrFB
jzC9hAiwDkPaD5Y0EMOlS+RXJMNXF1VPSr35vab9DV6X5TCLd5gvhA91t7AMHJFH0dUi2zqLEWDi
fblKe9k2bHBLbXuYqkpPZLVrXxfpeicCvOr69ztEuvbBd8dxUjaYkV7qIekek2qbMzH5bTZjnY0p
th2Jkd2TiUX8MI2tUx9mQKw6FVCif4iqxX/aPF6H6cpscnEIC05DOG3xoWpd9z1seFwmk53WVEPL
LNrppgKxtWl7CxI53dxHG3ckyQxxUVRW1i/GzmufGa3Xoz9s8mh9juRt2OiXW23dm8bG4G3VJEmR
O3S5BIAf4tZRXxHiRgEXlpdpmLyyH6tbW3nXaOrybpqvvO+ekon6KKe3wjjsa4qWb9D1dy2PzjP8
aKVDEEGmAc+J9a9uM791yv0nwmZHdA95PFpwr/6UU4+Y6JtLKBy02x3AgyqZ8sUg4TdSfZNB3ug2
X4Hv58NcHwXgtmJyuZs6Tv/uT92H04DYxfQQwF54cEoeEeSUBLmnb+hJTSHCLIQABsYvkTeeFn86
uJpdRT0Uie554Vq4amN/JyTso47GA8Qs91szz4fAp6VOgmdD4iUDn/ccaPOs/OgH1RsWmRa/Kd2o
JoUMjcw9zzwHEsIwwwbNxDjgR9g6ykKFrjly7OZKiUtg0G2AyHjvzV3Zb1u5rRC5cmMNR+renCJr
ShY40EiDNhVc/Lo0bGVp9XDFUseDC+fvomqXOm0crsqm8sGbW8SAhBaIjA7BRz0PF7itydxPNEvD
SGA2P4xrxji7H9zw0rTmGfthz/0G5K7vf2TT6wfYVxzZEJytoDfobL/F0TwVzVjr3BDEGtVFT1HV
eGCq9lWWjCDykGYkaZO0BlE3pOXchAfHh2oXTlmfhvVyiCa+PYZ0jb5MbN0cG4J5aHm3a4URZ9bC
fcYRJRLp4xIZmwXe1n4u3fzLGvXcRMs9qRFSmVQ3yGLWuV3skjbe5OeGIZZOrP5yq/nJs56bwTU9
o5U81MTenEmFaQS/3gJE4p9mMHmF7i2tfFU0vr8HzfPqbtPJOuzcVNFzreMjn41MZTfB9bh+hl3k
3o3E1zT5b8PqvnCyfcom6tMNJuLFMo03yH9uRZygWkC9iJIoxsdbiflvNNmnsMfOI2ujgnT+kNZW
wm04QsjzTHTRqFxQDQ/1bo49yMaOlZs2NZywlZ6OGhvjrEHX1rv2ROYFxToImSJactFjNBONEMbH
TT6AoVC26Kqmebp4jtmrKfqnSGRRensPGnWNL92zbIZ932joq8w5C6MnuvLnRvJ30ic7bwXEjWjw
1xpO1zEhSBX6JEe+h+E8S9c4fhpiWHJ6mIcsZi5gPndsNWqXWj/SAZsji7N+o0OCO2KzoktSdxC5
/Du4STYl8/tq46x2xieaIBZ1zYinMt36uf70XfY3ZcKqi7oQm7yDP3iVSf1uZvdhGWuMKr0/a+qa
P+vJCfeNPzpI1gP9hLDmvyHZolRZ9uJB+G6HJiJJBXYZ7wZh2BnF05x7McqXsVtetemenVXkYpXf
GBhC8YE6lwTbf52dT0SqXU9DnM+oeVtCK1IaNM9opoqN2QIVxIHRoeyaYUl9TGnCVj0zACD5JuRd
zasS7N2fAW7RcRfey3a7bFH0EGj/Plz7st7if6SDF3mNj7QrlNHH8GHp7IWD0pyaGtU+IxAjqaqs
lS2SQU136PyHfOPr8xSRs8FPIUR+QN8KSVl9XTjcyHnHkkxjHySL4uVu0NGTCHp3DyWtLu2jFaM6
UT1zM3+sY/vg8KmQHcVSvvcS4Z5C1KdOqdi8FEO3564f7rxGFe2yobyRmbOGOzEnH63iazYhmvtN
+2KGBrbo5gKdjOdQkIO/sGLBl1IcLE/fmX9hpXoEyHb16qSsa/W0zu4n8s9PpcCFq9bt4sz9MW4A
X0LNNpcwA/cQndIAdjtYBoLjfeCd202dWhiJwkEbVWkY7kckIqqj+8SidDfYYoggytnMy0nY+ipG
aL9rWXLa7zocmZRyfuy8JBMMMu3Odpx0dCZbdAAT6qNTNso1xPlV3MYviRrog2ppC3pssuAWbiyb
iXnU/nQPBao2J3DBSiPTlIPnZ6HW0Cqo4984RHCiFfDKaDmsgLqyOexNvnkt3EBXyn6mpf2Jq/Z7
8xxoSYaPbtW+ArWAoqB4dsb4Yg3LezhtQU6EPZFAX7RVAazW8YIp0oIyBkWtrc/9uL7G0ieFx7sz
Ovu8j+ZzC23XPAqHKG17esHduDPDoLJ+dPd2StZic/F9JByTAieo0jnuISUaFLUPHnxAXg0QgFya
8btrx9vmQsYXBUuTBkzfbcms00XFNxfbSikIoW7mG/9JGXJ15uQCY6RSdHRLgzV6qkx1raoQvuzO
1dHy1Vvbezzrmydgu2O7LxQnl4D9rbT0WUekSEW/PXDAIYx5xdzTR7ksPxGBen4N9U0RnRehCRTn
AEVELT35KNwxfD5FHBS8sI4OStWvvvS+JWmfaI0I79om58lwdELznqzgC8V0uin0dKkKq28ZhvDR
0FOmFKFFPc4nN2KPnJg2G7CPaF1UOzE8ThPvhWBJMAX4/dJVeGaammdfGJC+q+gJ/d+pGcRL3Tel
RSMeM3U/1PN+6pY1m62+mUBmeqI3eGPlnCZYG/LVvWMQJzvbmYyv0BUd8YTQKZfc8Q9b0D7IsNtB
guhMbXBVHbn49VbUxoqMawYxnTk+haJCZ9eWK0VSUKTEhT84SLdzLN+XunpUUBRbevVvXjSKOoGO
YLXPjcVWz6aPvQC6NAtRdEC5U79yOYrr6Nr/fal4Ycdo7D69pXo33gotcPhnp7qbSCakA5RNKed3
5Qrul/Xcl8L3Tpa3bQapc+A0fhtkYTf/jH1N9rOzRMdORSgzgunOXSucHOodhzm6Bj7Y7J2O7qop
+ZoS+jxQ92mqyC0wwafDt/ux08+COddR9hl253EkFoR+++EN3kfck88GRWaKXZTjjFhoXIXDNqfM
ZfvYeq/O0H8DV7hCaQJjCT4dw7a7uA7mp/P6org6YF8yC2GyRUGT7s0MQGEpN1MXq3LQ44/o4sK/
0efOruKiezi8qACO9f2ekV/0d5V/F3YczUN7Qpn2CH+SC02q1JmeVGvPQcxOSvgpNtXa1In+ALSH
ObRHeCsfmd3giQotuWgsEGBSsXjlyGPwTOCBzKcd3GbpcteZczyOxRbNZYxJvHHvBtPdN4H5Z1ae
HKi7gXA087ZgFvx549l5B8GSfWUVyWJO6tyDXM+AlfWesKM7O9c4bv6BFQ5HwJk+TY6PzJeQB1i5
wP1QKIaJ8oBhJGRndlUlqpSrqNj68dYAJoW4RJ/GdixRJRddT+8XsGQqDeSkGdOlmT+6FWiTXjPf
YfsG9jOBSPYLAEek4TNa6WcdtqUTsl0cLHucd/Q9gBibJLzOm9z3FFxor32RrL31hN85gS0Jn6Gz
Aq2JuivNdu+Q8dh4ywNcf/aA74CF3PkhGvJFHDdJsikIM7Oqh2HgmUSPFftjOgHtqyEmCtCxCHtg
p2vy4AHeyCryJufxzFdZGkdcw+BnCoD4h5Rl2uGPMtn2FuT5LWjO/eZf6eYfULakG+nKabVZ39kW
f7e3B4Z5pxf2FqJiC9CKJdGHSYKvtu/3Lg5uycnnUvPdBkEJo7wrXxQEg2GGR9HzJnV98IbXWMmP
ZNJ3UxC/L/ZHDX0Wx3OhWP+VhNULYPp/4bzsEeB3AkDgYmk2RZBf5bjqm3+b++VgQalZVhymv+60
dfa0gnGMDZ8scPVl6VccHPPohfjK4/Kk5ngPr5V7GQyXYOtppkmHu8P3S93semdOm+VR6n8Nqj9D
7tyWphTV/zQj8hIFHS/91Aidai+GE+yQD7gzqvHOf1j0tABYD8L9MILHpN570ubWbYpANLnvzUeD
5w4W2XWQSxnOJg9MlNexuYdnVzb40FzlYQ7sMk8i8FrEDPgPM97Ns3DtUqexOkytzlbQw1wDRjlq
nVRid9T40zlAXSwit4zpkCcqzhJw6OHEgZZmOI4bfHXC6d1TtnBsCZJXOvkfyrR33C96wJ9yNCnb
7utwzV30gRR/NTzd13UrRnilxu0ljoYsjHjaDx+2drM6fvdWD/6C+BuHODN6zMbIS5uoBYI5lXVI
TxqUFjZExRq1h66jiCMsb2Z07BrbLXYpkuBhWf/FjGeTkKVX+3+jg7SuYWQxo7ifLKBXdp1qeCaC
QrUAVZeO/w8RIicD3nQ1Nwf03rtx+R4CegOSl7nzJbQnaw3wPx8IZ3vg0jkQsaR29j4dCIXXXTFp
yGTg0dRYr+HrmIUG05PBQ0ra0nbBYsX2Zxh+7lFJWQFgqIHR1GgyLHscu0jkg6rvp6nOzehhQeer
afqUuxNGZTK39KK03VeNwcu+C7oH+JCnbTgwIAfO65x0t6ltNApWlaNVug0JTY1PL23/BYXyp3GF
QGD1AS2u84JUjfoq7XgClHlNQUXK7Ao6iAVm3RV9QssIG4G4fw7A1Ok1CfZrgreFIU3TIy83/KhX
L2fTWyCT3B2iQ+P0l16O78qdi9bpD33jYpT10yT9IQTQ6o9bBhmEfTDfMbWkcxinDncA9dPcn/1j
OPyIzikr935Q7l7yH17rK2UobIGn9SzmqeOfRGQPLYnTCqlFMrEHSCmXh65hrxtpdotjMi3v48WA
qjyjQ3CRBCdRqNlNfeq+Ni0cv7GMWscySzYJCTcveBzRTyAQx+IyNq9Oh+rXYGc17FKhvzd6n0gY
Y8wiHV39RM1+VPNu5gjl7TdoAXm01fuRj59VFORGJtmwhFcSGpzJxjmHbZwrdwX+2mGJcztJ4u8D
Ppbedp3Co2mhpRqVS+fcbezXEU1qvVuj8H0gzdZOuFWwhnJ/NiNyF8xTG0AqHCXaedzcKWvb9i1h
M6ZLVoynBNAWCl1OYDHMXLytmO9X3/opNTrOV9U9oqPxU87qJyr5QUSYImFaVAOEij7AH6TI4dvN
ETqLZVJIk7BsJE2XJcL/irztCTO4Q6UY+qJoj0t/pKPJdQy7zWHIMDM/rpvI4T1xAMidEVgL96r6
sXpLwTNBIQNyKUkA1T6Rdk43L8oWOT5DRA9WIxBPqsXOA/aAnDP+ddsAe4n61kFduAFHenPOlfjk
yIYEcA5KmUliW6KtcmqAdIc7w+EZHW6lEwGtApYBD+SCSuDUdZ3amBUDumVml+/KYAvZIanwl90C
sLMWU85JdSZ0gLmL4qkvvPthNkXcooHsw39Tz0+eaQ4RUKFt4Hfx3xly+hqdsfccV/JIFSvigWPp
M8rcyT/yWJcedz8B8j9I9uCJu5guFx+JMu78Ha/ogQ8AQ6ottxpnOZzRbsYa+0igJ7kCuaRZHpJ6
Oc1uu28x2mJLj6UoU9852hwFt19mFnuQsIuYDBUQZCTMLsG21EMs7F7CiEOjF+aEHnzSHEMfoTUB
5g313jZG70ArILBrxd82ys+gPN7AxShcCJnH5ifxYIK2ktdehtdqa3es8vNATAflscJxSgjDwUZn
foJrahEFfRbQ9SHq6QOfZvjRxdHHutYHLcHbB6LdbPzUQkgvbeVVS5l30AMgTgDNFPM8x4gqA+aX
CP9AnCGeyOY9YKxsHm0uFj8l/oY7DqPq9jsiyMKzfyGkvlL/KVyxizOrPHYe0VQQsR/gXVEjLflT
XTj62BisDAwX7H789Rt0uU+4f79BrNQxwCih2eLVMQp/lnp9lfPoHUcnr2Am2xK1MwZUcycshPXz
hYc7dJno8Ka9dE6Gk4McHmOPH3gP7jAtMeUstq55niw/oo8+jKvJV2gxO1CqnWeTtbADG4X7PIv5
MMXr74qxHWapu1DXpetux6rRBzPfQ30lVaOXEf09AkkcAHl3zfwACByN+Lz3wv6gJsD/zM8TIQte
O8dwwQlvgADpwLutA7/6HdgV6L7nZMXHLgUzJs5kAs+gkfTujjKJMOn/raj3v3UiD1asbyCA5FU/
lwGtn7EVV4ioReE5uOWkkgxSPqXjmzeAHnFGObsE//taCv6O7gpyTFQlWIl1q+sSqq5LR1gTLeJX
u9b99SLe7qOkeakg4ZGRZv7Syi2GhJWiIQ/w+XseBhBqRnQGAHaX0nWSk4GrlP4jOtAO8xbPurhO
9l8Hbyl39lPTC2APitagHbR1QB4gizndJPXqssfn7sU0YkpO5wnwrRg9cpyl7xWhRX0T1sXEmnST
J4jtZFLIlAk3m+v3EHyRZDCnpL71w/uC33HENtIu6f1Mxt8O2jBng6XnshTBgFq2C1Cz/nbEnv9G
3o3+XgimCRTDcdA3qmZKB3lt9NcWXYCm5D13rzoIDj2Azm5OcsdgXC7TGrnCSnis135Gw+nIaPwK
Ykzax/dz3ZehBikF8OgIPg6CqgraQ+Jgz5msgIKmfY9piSbQNl06SH2/9MmzNigg2nEHV6q/8Pwn
xT25O29w4hz8Usy3o2rcxUqbogHN79J7AyZSjgRpYRz/uWxTj1UydohJ3pT7dYhBsxj0zjioYhfZ
H6GllPom+eW2Si4sCpIcEqDbodr4cpFON+UNq7BkwjXGi71VR9HUInc8z91VI+a9vKv9vEIdmeJr
mZwuIr6TttvuwmFwz2JauJ8ywO5QeA+m/Qw/xJLEXXwGnYCmug4+va79YLX61bX7Qac+yKatxdbH
JteiZiHJpG7vwfsej8voohMKEJAxUVn3duvasl628SBCz7vvXGQhSIsOWTyS+TyYlhXN2v2rAQnc
jwhuperbbzndA3NK13nKZ4tzt65LkvWTybp4fo9aXtJBv+pxPIcGBa+pz8Cc0AegvxBLtR8iVuXQ
wX71aFSlQU8LS8gpZGQXQtIeC8oFpQCTmpZ6ufXUtWkA/EFV4t9WE2c/CN6mVfKduDu9/kYzyda6
SVfrFPFkSyuSm+NtHDQcClsyyi5AO7NhbWEsTsNjjQeeMZBjQKY7zIMu51WA8DCUcQVxoCrMN+yD
BvJrcgyCfntkVX8H+ccXjghMJJQ4AIGThaeDIoCXllyb+QCbslzAv8CJ5b2OzIVvKBF9W2rjFiBM
YRwB0LgBx8NRbm686JSs4x6lO0SGb+BvoOWih4Ah4uJ//cPd4KcG4Oeplt+YcAG2Bgg+0n0Y3oIp
2sWePgbLKW415Ix+tWH/qDudey4LUodojHHXRlZ60u6BYp5pwPdEoG7xp7eIJyZdYl60aEhw0M66
UyUksFONowCWWQo52Z3ERR+XJv+bHcy+89m4XjmxNR/D9dA16x4SkieQBoq5C0B0DZDS+DFAgeYk
9T6Z+puelp0PUHua+VmN5GYHrwwBA7ocuPOI/XxfvwG2hjO4Xz3ghB0knUqRUJ0O1n+U03J1vPBj
shVi2w/U0vDLx1feYkTgJdjRBRUieAWwsEOwOw7xulsmVswOxtxSDXnIe6TR6rBtX9F20mQ6KYzl
9ZigIhqfiPVPvhZviUCzp2/cJrneWF774SHk84cn9alphvvGa98nMT1jObNk4m/sEgdvyPu5GrtC
xhDnrF/QaByR+wuIE1w2/9ToeEcoiGkSYyt4jpC+QX+eIHC6u2i2vxiSXaroG+paqWForLb7za0l
cBbsNHO275lKMcEDrw6j1RYYl0l9HzOHJRjSjRpofXksbYNf65x7XFiNpxJtfi7m+Vx34yu1TZOO
oyglDJUj13lbJEBpWK+Y1i+CpkdyaPd9OxR1gM5RYSYU+2DdiuNYH5NlLEW8QctMPQhwLGYCdkDc
vgbbtG/19kPquBDSRacDqMW+hqu7Dztgc2N3dlHBeTjUQ+ykseJng4p1oYA7aZqYIZ1dAE6xwnQR
EiJQURLqzcW9ddXnZO+TCEvOjZd7kYe8+Tn3hYfkXrNiHfqjqqbLglqzARCgQTKZyb5W1xEAHp9B
kwFd0UGh2dyb8YPQADAUdnSW7TNeQUVaQvjxDUBanVMCRLT+phsmNBPKT7hb/zEfLMljDCUaRg6N
hSRu7dyrqDr5AWDSXiVohuFQo20+OSpLANt49G5zEiB1zloKz8s7DNnQK4FRMl+TDdRlpk5BhHGg
7+U0wqqi/Iz7pRQEs58+dRm/inX8h2h+ZDGwxU3legCNBRq8XX9sZH1kSfOM+jMD+WlKZeTfFNrO
+A9SXdmdrM+4WLcOddWfd4TbUCAc1wVr4+hCISuI+RHN2gVSHhWGVgq9LZRphwnnnQKTEOxoKkgs
bBBw6deXuP+KV5ZhsgB4cO+sp8a94/1YAiVKh6otISKPNlDl6yDvWoonB3V3Xl2JvAGbT0dzaEaK
dNvl82Kzjv6Kv7dBTIkMnNG+zRjQKe9r429LDJNNUE2tkig7Mc8EtV8Fb7SZwRhyUxI0/waFBOA/
gSCYk4hj7SXIwxoRxSR56Gz3A7ffsqUH+AqUQzDBUo4+UqDQNISKdIgMqmqwrTRgjfWQgKgiuwHa
YIdBdAcsCmL7tt2BLRrko3HCfGmSvexRscJzqAZKwqGOX2GnK+LNwamS3I6wuHQggy4xelqAkNX0
39xd0OldW+0hJy84yGCfdBz+8HzPvfjYRGOOvP/CzJxPPvb6x1+O+rKuwE9zElidYerrIT3GWypc
F1jJvyh6g0tG3imTzRs0UYY6hQhZZlG5JChyVZ/ssVGDAXP0sw3uN+uwMFk9erDzMj4KeLFkNEGY
5vraDslxAevMWDBqxzhVaiojiioLgOKqgxiXBuZYTZJ1vMpDBoBz9B5jzFJW7g9ZJf0j22TexN4+
CPW5BZKc+i0BWXF5p2y8YHcITCx4c9P26jhN7gGzLakXYT4gn8FIgYFBiDoHPsH4b4thfbeFGUYP
gJJoUYXICOqtaZZThwHP6r35nByxupk7OsqbhaayxwYjZpxrfTKY7goE/jVGOdKLtA+bI2zcCnft
9ht230HgRWcDlkY2wqNlEWufLkyk3EMi1VOZuH2O/rSIjARVpsPP3kBeAdiDKVN78gEfEh+ku23I
hZl2emx3fEMKQdm/jTJn0pzpWEGRjzxa2J8CGlZ7PiG5oY6oJhBz3BCtB88Wv91hSHztoqGA12oO
DCHHWL7sgIz7eIuIKCm8EXMBJ04H2PkKh3FwHwfm7vViUWIk717/RX3I8Knk5lMMhtidO+sMO86F
SV4VTvRqX1rx4LnzuQF+0ELZQ817X6Hsd7rhMEd+PrfNuwlBndSgSCj8C4eAKwgdggaDsvaH4WM5
03uQ1yHrvRUhStxgAKf7P47OZMlRZImiX4QZwcxWEpqnnLNqg+VQDQEEMwTw9e/oLdusOqtSggj3
6+deL16C6TxNWZQ/pLF+3DxmtWhUrNqdX43pqansdRx6G5YDbHGERInLhYicL9uJZi9Qh8C03hrH
vBtm9mo65MsThDbmjN6n3v5Xx659aHRwc10HQ8pg2NEclDsTCdea/M3oYD5I7JUMWR5Uij0wncUj
ixnZd/TdTQ1IGW6iEpG8szxrNY3GV+uaBz/Pf7lw70tmVtTKjSTQ3zxm8fAdiPI6Zuo693StScu+
V0eVqCFJ+5Wi/hp8ykhfUVmYd6+5Qd8cCcWNiqTfiwCAM9PLt6dEhGi89VvCVwseG7M59ZTZXOf7
JtSRhaJh+XrLJJW0zWLthD1CjWpWyyMOwaUeaPLkWjrtS9qndzNLo8FvLklmfaddt+q5a9Lww5md
Z8Fku07ULWuIjqvbvRny9dXlzskkI7OaEX0Oc2bdPbYG2OOLUYcnXwWR4X2WXnxMQ3Pljyyxne9p
dSEZ5Vh19BcFyhLNNszJaeA26ky1b7n1S0C4jjlzn81I0urBMOyMzvsVE9cf21MKWq7+0RCVH3Gu
dzNbVd0hWCfCO0xNeiq0tZlTnszgOCTGS+kMq5HFrkM6bhngrMdSbpLwM5yG58Dv/lToYDV448R3
IAGZhmRcyxbKMZDrvFs2zEfWRftX09nIx+CnMyJDpxttxFSV44k8nDVy8ypsLcjnMPJk8x4mIzCi
Xkmh1qlf7Adbr6uxuBQGa+YpC+oGGdebpiPgu73Kh2lfyWyjHWrVEnGJSdi6LMWGbMx1XLIS2G8O
uY/rxTMEFkeHDHBZn2LiATXxz7Ihp7Ix1nw4ezCgTeJ0m4W6yvFd0P/2DGO50dmV3UDXOIn1qqzS
Nw7AQ6FYUu49jUoeLTXvmOnDEvbnkqjIGNqpTO8AIrsqoxmwCU1rZbhy++y1VMFFqvbmx6i+6qfy
jX1P+HrX6P8QJ87pUnzETXizhnPfZB5BPvKeM6zzwmpYQz2MXJ/Z0R0AXUMz8+h+jXM40leGhJjW
N0xBRyJ69nkIam1OAMbNPzsvGTgwMVnsDeQYjFa6CxjZzHXUUOxWbnEyeRBT9MQxcM9eiJe8Fu/T
UOyMJlhjWbnp2PlWZX9P5/GmmPP3JotVx+xlcLpra48bzEgvYSe/SD6/xUX3hBE3XpkmxKxeBBPv
cS+p4jLQrd73Lz2HgZcxrJHUNnFhqX2Vs26ek4B68z/C1c+jxRBb2C2qdzotK7Mamn2PIQDe0DLX
6dRDtqIkGyK+TE765Pb1c+o+po2Bv4sFYGzvM/ew2KPSJzfLJvo0HymK6iNemFW4WOvaL6hW3BgR
3lg3etp07vtYIoHXHJ26xQiWlp8lXaWtXS7I9tWT+j3Oyy9tqteA9SgqyZ7CSe4r7UfK3GFKsDPJ
hJdhmjmvHs7FhnIxVToa4/TdtQUN6AUNaddh1InxJoSj/VyNjykYKKRu10U8f8QijC9lkv2QJ3zP
CJSHoCwR04MntC0eH5vZRl+86r47zP5ytfJJ/fEG3oWkWPQq0Ho3BFa/XgbrKubkx6aBk2PwJ/ER
ZHSQWBsAWwqBLjmMLc/lQwcypyBDooqbYx5Wvrmq2BB+sIC010YpvPW0mP2H1yXulUXF7c5RMzES
hhO/yNC0iNM3zfO8LLfEUCefdTl2Wf8r7P5cBOawiaesR1cSz8I1NkYGwdWm4Z6zqlsXSGiIa9U5
XDBnMd3g38C+xlUV84CnZX3ss+DI80qz4zllZE6s0WjKMeA+aTyamazaMrNYAO9lfvD5QauOlmXt
d/H3YE1nhAtelqo8jF7wrwzs7eKPFYWfHTCXQrO2lofYHTjzeqb/IqhWr6x+iEKn3ralfY8d9nWg
/kxR00C9ZaNDilA9UCrG8ndWuCQYxh4XDHSv3iLU3tR1cfR1x1MR5n+xeryPeuxXusk3ycxR7C72
JRXJnh1W7zNtyWBREWR29glF/zlOsAxFc7OV/zIPdbUaYzL8G+7V0CAog3Hs2pcL3b2kD2TBPE99
DEFvhEGz1SK92cR8HQWeJyi37mxkBVcVMLRFIOsKdp12rj2VeQrkKma5md300wgeFIT8s6DnYCdj
x8OMhlo2R0pLqqEq+Y94fPOcj77xbiSBi+0I0teozG6PjQaTA2GGW3y6nEAI2y++0eu7XwVDBL/X
rId2as+65Hpelcpmr6LKhcnPF2bz25kyu/iZM/BuImf3OdBiFuJTAqSU6CwNdK+/8KeHhdx8xtrt
k1c66GLooPZa9AO//dQkqWTHQh6PlDvFccodayFz02EuyPLp5JAntNtY1ux3wCN6Eks3GAPiuMY2
5CCPk1j1W7rUk0bmD09dEwc/VL1iV+WB+R1Sy5261HV37D/iObX77vJI8aLfEfFZ9663UrNGfxhK
h9NinLrxKJrWOwYx2jx+qQ4UW5vwmmO48x6MeDJZ0y+Otexvn8KRaX8Ob4PqzQ1cJv9pLmJfOuj4
qnbTnWopgC2Ogf8K0fZwhzmDX9WqZ8jSLGolxiwdV92/3DFwdmIsoB9Jh/naZS0tQJYS6rROWbF0
MpsJ0FN3/rGchIHpwlggRvIgyTceNttr5Srnacxz96Uxtb9PaiGuRmn7CQPjolVr/Wg/TUD2fQDb
Q8U9hy+LLrw4onJaYPpZtY3BM8y43h+QZmwb22YJ420+JzP3eFttqkKxQx3XDSRbwI1D6trzoh28
bvzjNjIWffSIN8CO1C7RzGbmaDYk1uIOQ17LIHhlg9EzEJfHWDf2fQzq9qjcJI569YBB3aC5ZwT3
Hewpr/bsFHKg52iy+mD290Gf8MRPlK5roppj9EgNWyG1Hl+mjt9zQ5Wa7L2mSm72OAUvPiUfM0zG
gJrbwNGfaR72t8n3yhdL+VO7HmNj+ZeWznxhYzNvZCNTaKk2u2eB251rw9NRHCqW2zQQxVtHL/6V
8tg61Gaq7/bANh4rtoBBdTBsWCbI/BEj0D5j1wbdCUI6NpN/9mzf5ZwvT+DrDIjSNnlmzZGxa5nZ
vI7jGIzkRfXMInIrfPCQBhCy32Z/ZD1B6kAwCsEIHBtmnxlGJLrFefLAs1/SWrDLBWFRlu3yrDBz
RyxJQSbH1XTgyWH1gGFQ6fplQwcyl2tryL9ArsSag+HEtyNoHIBdtD/+zE2HN5A1VhGDq2uZVNYm
DLsvjKZ8/GE8RYKHYqdUu9w8s8TkXFJBYAI0/1jdyPJLVtBRgerq2JPSQHEGudJaggCiUeUep0g9
fZLIiIQUm0b6xzHS6tsOSrXmxB92wnbvdeDP2I1alFxqqupVpwP3lXJ8qn6fQf60yChvR70Chpn3
KIvxLpZGfGx8j3HnpJi48YKsi9DriOwZCNxudO0/c00B3ZAbAiebh+Zz4VlF1GeDw7jBSj60pY09
7qjqWRpLwFQjM+naDSCbx6RjYBzqN376qZc8u0CsxCvLyG0A9tg8JkDHO4bhhAOVXXYItADGGQaN
SgizE2Vh1dBy4f5bOf4U38y4mbexP9U3gOV+WtMNNemmynvnfXEGamSkCfXNtVXxFeu4jUzTeNd9
vzVL1+a5nM4cJP83fJMtbzPGK8GlLoJx5nlpxu4rd0uCN1QPEmFlkCemr6yoa1MvMhxr2hBIZq56
u5N6ZTpZ99PX9bMixPmZuZVzqbQTXGxcB6te+2wBVjJsgPdHvazCUSZfTWdaX+7QQgqBGuwLAl/I
2Z/HP3Pjddey8dw/nYec6NRTeTYqHdzL2h/pcpdwTbLrtJKM5J7SsexxjOTBk5MWmJ3DOdzVhSF2
VhH8NoVlkN/scb0+xiTEfdubeRnClaqVvmFGR0Lug+pkub256som4WSOFVtrcosSw3W49pN6ry2v
irppFtYmsf3peUlE9uYOae+BCmPda6aZgzLlL8BgR/mgZ/3oyLJNPeh+pzuAAkOF467zaHSSET0s
bfSym5ZAH0XfWW9Wo8Nta7juxu8mJ8obAy9x74krqw5ouKrwKkKUAJRp2eZinReqZ+oUVl+5xjoZ
LvmMyaFsIXoS6wawTKHaCpBoOZXHBqPtfWhxpWz4f91nG2/Hk2jL7j/t+MMz9tt0Ipm8ke+Fo/vX
NnYEDpO5KVZZwOo1DJgp8oQOXkoskCfC1fR6njomJBbx6oCsgRtNIxIQj2u/twhw3DmGn99aV9j7
RDnOReEfA9EpqUeC0UFIWAR+oFio5Zf9Cl+42axsTSpF2a4Kwwhfh05aB49jDtiZseO6aMZwi3eK
EW0T25eBFZIXMacMzoBR3X4HYpYwZK718l6bMSxNEI6cGoO7Tm12GttLmF2deBAAFjqbfsDhs3ui
sT/2k8jkKZi96tCCHWyL3HRP5eIachUnGaBdjZ3JI2s2UmNZnmWJQZEmA1kjaePxs1l8AGLLZE7D
Hpjlwf3q7WxLLaIlrZy/tUOk2MY3OtEQzU/bWz7+aDv53avfqv7T75cO9wDbebzV5COrr9JpdLGH
mp73PZDX1jFKXcqrojDBwTvpJjIXklS9NswxxdYIk77ZkD06FIjFg+y/3b7gKQbr12tzYjK8Gkwo
NpKBBZEKcY51DhsbbpPM2MoZEYjbz3QshuEonu5DqpJBQsE8j3P2Gra6OMrQibMNG2AY38TaOyl7
NHZuSsCQ56rs5FdI8+7i2RwEuXPozWl6ypYKfDV7rKpRnR1DIZRSfVnegE7X5iBXql5akPseTEVC
J7CzLEZZj4F5mFKARhdjX4EPCucrMWzxdy44adlZXawR44Y32rX07MYBw92AYr5N4u5oujR301Q1
X+QjqaekGqu32cRS7hBOhDA4VevETJ2N3drJrQCNPOb4wg+2Mf4qkgne0s7Mv7rJssvL7ObmzQqz
vU1F8XDihrP7az1Neeve044SrxVmyiRdblOVPdv9WJ0GVVLukruwzlqzO80FfeEw9fXRrfiHG2RG
Dv2zlYVXtxT30K5PSVVdzGysHnLHi+9MGAWsu8wQYDI/PQtzidpaIzgw5iOm6l+7oEB0bX51MVOu
CB9GKXbzWx+bh0qmB0UtsJo9SaPauawGdn+dggrPHf6rKvvd691D8XgstfsaNMNBhux3xNi+SSfn
6mn3M8RstBay+i2y5oTsfvQJG6SBIz5tPviLq9gN7jzwoJrUk8V97alvaJy6N0aUN38i2KBrjBlJ
iRupY5kUQQ6xZJiI8zmdHfjw2Hrq0iI/kj7BbFOqx+VsfuXzrNaLtm5V6x64w4DUTARdOQ07IJaz
K7qHGjQ+zz7Di6auYiir4pTT2B8WTWOvmbTzXE7Dwe4Za0pX7ZWfL6u45nntVbnXNaRhbSCluEG9
G5ryShRsNJv50We2PPTiRU0pO9DUm67iJzwdOG7agz34/OjwpamCU80h5ozhR5AC3lk+GI+2/FPu
+btgyl6rLgFLsjjZfJ+sTO3Zexs0bq6NPb/tf0sebIvBPzgpf+GYGytpNwfK6sOcFztX6f+Qhg7Z
MDzNE2roPHEse/6TlVc/gc+ImVX2Tw7O57Xh/t+Nfs3IzChEhktYLu+ODF/6koIfPfg8Fx4iosUl
5atIDPrmj22zIvwCRicuGLk66DC1/68Hplrnnti6MLZxkTxnYXwP0gI9UzkPizQlXhLggHLrkc7a
DL7o1oE06fI/u9lpT0GRbZeU+5a0jRXSZLCp/GA8jkl4WiyVnCYtjnlRYIfBQIQJf90NBIn0wSmj
03f65NQJJ2Kq9Fku+Tcj2yPmw5ta7D0D46uESobb9BLoKSwUXtj+s3BOP8yIz8ZEl5rB4RJsEb/p
xtw0FiYCMannom2fkbTKVb0kWJRH/1tm+qdqvIOZFsmWLTM8LllIF9hfA504q9n3Lr4IX1kmEUIX
g8XFwcmW6WcxMDDsluk3M5JL7OGMmXNolAa1E4kntPuXxS3+CpqrVcM1wAbzfRxTFCXdKxzIW1yb
B7q0NQaNs2vCI9kWxYFpYAQXPd9PAySh+PZSsZ65zRxvORWhgCbujPpgUFjg9B4jGYOUyoEnAgD0
kROzt5vmDs9t7BwseKt2CLiQ2Dm2GSh6o8I1fxMSwtGQYMdl8pbo+kaQCenko9xpaf31Rf3q5gW1
BLOUMfl1oD+IgDAPhMM80x9uwyKVa2lnDGAGs0FMwPov/Jn4kyl5bh4xVPTcSW7yK7DdhEbLfHWC
8jqHy9qr650Th0cxeU89/j7FjbCKremjGs2Puon3xOyvrS67j/XypyJDKbMXdt1CTi/tSTAbsqti
k6XtjhOHMVz67FXDQdvu69iFn9JHees79ziPwPdNO95mJ2UbsbGemHkVvvzhpL/MZvtRGdieZcd8
Ewz7UBqxw0JufV9c/wYdyGxo9JgvskL3wZd4cAcxs/NYQexXv0NHYwKSEWcnFXxbkA81SQmp/Ne0
n304Xlrv75QdLMxgThJGqvW42HHLTDGV1H9ebZ6a8aniU4ZFi72PPHjRHtUa/C4F+HmoUBgg5czS
eIIYXbUF0aLuZoj/sxo625iEgDkaPL4cmKkm+2JOvFlAsJMYoeBxF4gIscjr5a5K/HVaDmvVviRm
HY1Kc/vTiXhqP8eooHAhZcHwOXxclJLhM11G/5Vz9af+VikGkB65DUBpZCvMiMwj49TBmO9N0SCl
gNqFwdOsoQX8v1YV7ILWitiV9tfN3ZPHLC8d/yvis8jzDUZ/t70PI6qy+64acfStV2P8rzQhskM8
ZqwwUIBAKPsl6SEVsOuQKcbR332rt7hxId5+aqJf8M+nWbB1rdcSF43bAuSQrGIjeU8hXDYddsWI
u0uZwkMRWmR52lhnbPM16YDc4u9a0tILG1cyxaeuqrMPlRlqRmvtgur/mRr1abSqNV3HW8LgIzfi
VZDIcuMNpGkwLHxMQ6RV/jcwnw/UahaMMyuxms1+HdrfOVPnxgM1A31HXXNJj8lIGQoltVfO1g/E
QSv78gGdpTHcyH2FISFw4F9VFKe2/nD7AZOwuXGUuGT2rQTjSNOtFZ5791OM0GP254zpA2j4QbQh
udEa5QGkxMMrDVYZhAbn3kHiSpxTAJIwizpxx9m9Nh0PXNE5ZrXeLfqWF0+NSA7NZKyW4L2a3U3G
w1wnuOEfcgwZATIdXhzqtnS0X32byWlCsMOU3ZbkIYvG/MCP2Aoj3sKvejQuhEFFuUqOnR3cZNdv
HT6P2sKoNj4bGKI8Cziz6MCq2fGT3DT6l8cdWsN5C7UdHJfRRQXh1qOGglDn80423b10wOrSZS/T
9NYHT8PwWVtfSClnnA9YRPSWo5gohQ+7/bukl9T49aaPWiyR7ZGZiZ+5eLBFXXzXeYNpqVq7PhkD
HRj7JChc0KDnLKMT0JsAbjeOp004nJrhKZc2keB/UnUdB/cyMJ6dEyZF8SUw3Y2armPxSpIUK5Zv
SD7vgRljFRBRUD2HVH2Ltq/JALaapdaNVePXkWCOPg5IeY4RQ/N1sJxaF9uu+kjst3G55eI5QFZu
fRzM1t8cJbsw059w+hPTVxbF3kSt01a+rvxi69FbKv08WXrv1i+FqVZ1/NGksMAuoLFHznKLgMzw
kEkznr6W8iBjlMvmRe+mlEdx9QH8t7YVTygpqV65ZtsGCBZuhqlcOe1b4N8G+Yu8tO54FtrpV02n
XuDsoxhmdmcWt3GOo9EJ1zGHS0zemiOeH9hPUthRS2TjYjBwtPK7GxC/ObLhILg7rosIFaw8V/yY
hkMp76y6lkqvKSMKnlVPWJdAPi3JnemKTQkG3gjGF/FPaf+ohuCu8lrYw/tQP9fj80Q6QstbZhsh
V/KhCqnKqr1rAvgRgoL2OKun2f8JrJ/lMefivpvbs+g8RpPGWT0uKhoAv/m3iB4wo9iFC4WnXJg3
ZgRKWNspEVdhOyuNSLBwrLC7el/NwR7Bc+sj1UgQ/bZ6x/8Nlo1E++rVl5LZRMaZi0bTyOBpUt1n
OxAo0sxY6j9jMs4mvhsjgScxPw0X66A1RynFSsfwopr5xjnsmxYbw/wk5vkBJWzK/MVAAy6JGWhJ
h7Gte9pfx8Y4mD01PQ67Ofws3B8oigh+YW3OxMToPyN2udZ8tcQBi2CUVZp0F7mZLMweVpmuBPS4
o7v6OIfK2VBlQ0SZy7kNu+eeIfq+arPv+v9JkuWecdim8/Mn3Tqvhmd9LW3A/m5R/bpm/AUpCpkT
62/T7P4WUx61heAWzg9u6e0L908bk1DKd7oUb3XxHtvYhgkEHDseEowWo6QR8v7ZrPUoP2X5Jwbh
NS1UWv8ZABvU8VLhMWJmsRHjmzJH0hZ8AoGuQ3vV+KmUHCNRX+zlbZo/pwmnmAv3Zy2YWYqzzrpz
5xDk7JP4M+VkehrBtoHe7GV+JEKi2sw5TwECF5ILMt/ccuAvzbQy4FVrhjQyD/cD93STNFE1qY+5
MO5WGl6ZB/5XxQylm/g82x5Px2KRtqRB/NzL4sXbFJGrNJO7LKu7b8fXMQ0+89rBttI4+8KUB+Gb
G5wiW7sNvnEJsEMwuDHn4nEeflSbvDDnQcYdd+3UXQ1Vncqk3DimvJhFsh6mIPIX/WbZGBHKwezW
vlAoPZIrCflGbnS83H2huVi6gYLTjRJKXd798V+v1Umk9cIn4lwTwYmg7fEjRRRY9ZaGQ2UluyQG
j2SstI16I92JsriDIkeuo2mJqF3q0T72A09aN+2HtoJH8O2fOknTHbTO2vHDu7boPRrXB/CcSW2z
7Lc8pX/ErRt02DjnLn1TvfeehOKF1Ktf9FFKVr3LzWwrDWubOtnRVjNiV6DHzRTn53kYD9ncXVQG
CZYZT1lf3dPFvmZz9epky6EpaSDt0aH8nORrIcqDUUhqtgSBgyd1J3V+EFX61Ix4AGV6I7gMJwdN
lxrdZ6fyn9qke6qc5Id4ta8lyV4aXn4Hv3WS5Ne8Uv+BRAON+uJayuYW9rCZOE3lkMeRaZT/ZSL+
0eMkCSZgBO+687dfs4l4DLsiojG7L7bFBKjBlOqSjrKwd4iNesz7hZtuaGdxDNkHPuJ9bj4oJkVG
gCV+VKHeYDCYJJV9t9KCIMQqdl6bfvrFY45o6TTQ8Jb4qx4kMHENe7+VpEJhuU58Svu29nh7pOfB
89E42gNOgjwdJTxodxNGetX2oFm18RCCgbNWohi+J2m8kjQD3l0kjDIDwrlrciq+2oracWMMOJ4Y
2n7KImFkg6na/cu42brU7Mu8DT2eYwnWsEfVTE+xLQDd6gzJDnQxWhoMfpwYubil2VDtMiQ6SH1W
nvVcXOSAvCTd9LUoiTWiOg52/o+g+yd+ElgnfZ9eyk9Td7c06E8A0SM+DZsfVF2yrMCxWRqvJk3k
FiuDdW5Z6Ba1wfTNOvszq03alW0RYicMP4BoHf95Lkpx0OcBO0aEFY25e8jUxJ3sqw+GTROfEkCn
meU6Er4j1lUbDFtXgwY1ASWStPRGz9WTIH+sbbufEZSlC7pno7CSS2qxQtbzLYKKK5sQmrE/gb3/
kZO6Tjb5CaUNjCckqY4CoSd24U2X6XNyoMlSZ3hzWfu56ZG01kHDPTymFbpAAs0j8nrelM4C3Vs4
70VvvPFa/JGYg7PYJaHbYgzdtJggXX9iIKgz4+LqXJ6rhNQD3HlDsRGGsG6E9ME1BAlT4S7wN6mh
/3qmb0SsR4Zha0X7k7oNE9fEEO50Kwn+dy7dXFJc0jxi6KmcXart/ohyVX5b3jIQY9Hmx9ZW4aVp
K/nKaWFs0hqbep9KB5W+g8HpiJ6phwYqzOlYfWtiFzE4366DLSkM+wQYLLXmV6fPkpJf0Pxlserw
EDul+59d9BMrU+oMwkSkj9o/RtXeYgPngOiXwG3uhsN+GtZGj0Qr9HXBCaNFN29Dt9P1IQ8g1IAq
64ErGHJgwwbXZiEka8kGXFO4w3XVgKS3nHq/hTmlcFjTAI9W4vHHxV2enLwvL2DO6plpEBODtqv2
Ep5gjbJc70E1iRyCyfvw+3S5z5VX/2260t4iB2Phhd3BiJJgjo2T7lvN/U+oMpbppHCJdk8KZ/wY
KHNI7Nl0j6NlqOmp43/NMl10IElRytG+jPAjlf6+G5HKMmdvKf1mjst+cOn4YgYJm7pWfdRz4B+6
GM4eAbFdJZL4Elf6RzRuMCHeZGu5pa1/jqGMLKfj5OfloOByLjZtT76o19nItqKFwuL97YQ++Kmx
sy3rYvkFS/RqF2+CF+irNOWXn2M9iJflgxHlzh3Vc/y4x0s7RXMI4a0YxZ3hZI7pyGB2jDvcR9lU
fATclceYefC8EioMMKk6rxaDaBqi/r0cQ0phq9wYBWDTaJ0Hl2ImHtK/MOUYk50jq2qJSZJRXchz
G3wGDQ3ZEPxqwULPcPZozq10gw1uYwA0bzj+8TFXNUeoO73Fk/vTIPqm5fLSJ/LddhF2TNgEoOFg
UB81CQiMqU6lMd04OwHcfWsrk2aO7MUz9qHwE1zEGJFsvHL7hQCYVetMxQbW/SUbxufOiz+rHIYk
ni62Ed+LQueroO2hMVO476UNv7iTXhI7/wMN4VRqm5XWTvXTHi5bE+TabluvlGthmBdXakQj/v+m
nO4BdIvjWsiptTp4UyFunTGUW8kpiy0DC2I6FAKOWTPrw/8w9VjWZ3kOqa1aInTDvPhtp3xNINou
TdqrU2Mv9DobV9EczWX6ZxD2P5KV0DzkKV4wf3ps5JXMFsiqGORuSt8VqK4/Fhwu5k6Pwac3lbfO
JU6/MlWHhc/Axtx/GQRgWV28weF+MoWzM6aYAZ01bxkFbYx22T9kArs2nguHldA17t3G4tpogCCU
Mmiyfy3gPLdp5KXnOrdG+81zAE0fyk1v5hfZ5IR3GLDb3IVvTVq/NZrWtyvqe+8x0wQIubkSAkaR
0bGKg+y8mGprwRlzhmZnXbdXgSC6Kgtrw8A2ANKK/+bGeCVQuomI9Co3ozoPj5Az376QxnQSbbhN
ympfzwwGHHc552ZwChdqSxluC19tK+W99bL6a0OSrVAT7uxnX2dYoMS8fC7xuKpt5prhfMpJRjTq
8chceidIoFWVx9TUxrCyHDrTe/CBxiWZ/Z1P1paNrt2YuCt4Exr3ZHrE/7bMzENGkJjIVb5sanve
9k17YNko9uQAn4bMRbLtnexZJMVLOabzSledDVfR3TqFGZmNBHyitEpWHJVNt7PzAR2ReH+eodlY
MVoGRLDure8drBLOe2BXuB7OuJuvrdARSZurkUA31x1PfZ29JrEfTV1gH/xmedwqu2bM1VoK8nIX
i7u7xb3d2v+a2bg6UOAG9DMAOv1LMkOedp3/lrnNV+mHX2O7PFVCP5lVSuqPUt9T6f2hlHbWNRjv
SmGfjXzyJ3gNW+wBWTevGFzpNTwJ4o1czkvYXA3kOVIS54vfFSO1dGsB1muEM2xyayiMizuTEVQs
w7JOzSpy4uB9SNgfNehDr7qjV+RMp83qraTRLZOHAzrJkX7ql1p0+9b1COlo8MUQJfskjOKlj1Mi
z4pqU6T2KR7iG0GINBWmdq8t2uvO87G5a7KmcNIwADXm/BYm/bPwh72RSP2F79hDmGAtqW7CP87S
2KQqSRtU8X+kndeS20gTpV9oEQFvbkkQJNsbtZFuENMy8N7j6feDYndEohFEjP6LuVJMJ6uQlZWV
efKcJKIrIn9zrQFmwLDdjF3+tS2iL5GbgmzSpC++MQjbZGyMjSZ3TzW9wQc1Eox92LnMZMChavVw
ycipcJuaCUUnV0/3cE1Ib71cwYANwYW/GQJt6rUlI5g4Kuphv809Qb2v3KS46s2CS1MUrAd59LSc
cmMiCVddESg8Kwwx/fDbqeWmQTPbv4rZiIO7oUqpve0AasHKnMBuZk0lW2bgZNhQERCAmpJxoXdF
65X+rpdGCRydK/E/lXDHfU3i2GL80qt1W0waHfo4qBZ/jKPQHmKa9V9DF4QRtHNG8iEqIaNBhHQx
pEUeuu+ln4q/Kq2w8qtImpgNUGES6QK44EA1I34RvZ75EYFxpBjNHca4SPjGNJ2ONly4bR1ClTz0
YuPe0povkkMEa8ixKgtGBnVf2sBQTg5tMOg79hApwe+UHlKyBUigmLVnnDa2k2gAk1HRzt77QfxE
69HcQ+hiXnu5LO54qECKOSG5KZzG+x5eijeP4bBvMlTMjlVT3i4ZSLjtRxUgVQuNgREkEGQocngE
gaJ9JGOvTom4uM3q9qfn11tTcXmySogL3Wgynb/SEPOfWjgwcuHlyUEN8/qalAZmzHgfjd17Sy4F
L7Hef3GpFPC0jr5HdfRS1dadYTAmVcgBdAWZAilK693mYfIl7N3voVerO0/uYEscco+XavGLPPQF
PLF5K/o1jdss7bYMC5Mf18jYwQoo2omXNDukd6d5EJAbDKHTWvVS/Z9Y5CIv2G1bxZEPDMrEzIBA
0QAHPczZcZrd6cD9qH9GIy0D6EyyIOPt5CuIjQhUpWSh/MiT4r4suOSDnoPhyczK8Fb/AWuxeGQg
6FFmBv5Y1PIr1V0oukW6QhnlHRUa2TqpAZdBOgvePa/2loVunNFbAUP7RbRDNINWimndDgr0X60g
wdbM4XXigdE3rQyYWrUq6JMEc6sN6StQagVWSZVKTR7CQhAEr0EHD0iltNeq3/nM6RQBE8CT5IAJ
I23O7T4EMDkGefIt6P2PLqXd3YxWcjD7ia1AZS42j5gercQMSo/Sf1Niqs5t3TLVoQBh3FTMUe8g
sk8PjGMrLyXHBBRXpjVbRD0VEuMJwWgN8buPktywi9VwuPIrpm5yycgOepCBOjbi8on268B+j+bD
oAu3Kk/0w5CPbxC8p4dIatsHUjvreyVbtJzlAhHSvJML+FugI6O70w/fPSokugPeB6wBKr057KrM
y/bVhE5LIzFOdoXUlcl1ABXAt7gbmJYx1IIcSIrl6IrSDg5Vdyacpia1UzmZlD0GiQdg2FDDD0hH
3foKAiyGqyGDBXADR7s+oTLI5fZkuXQkQbBD+wEFuZoz1SElgU4+pH+AgQ3p/PXfi3Siwqo6No0u
rGwQFAh6FKjkFMq2WimvwEHyXcFbbZomDLgEgU+ZHS/tSPHzO6+Ent5y4/S6rTykfGjpqoleOHTX
6Sr6kIl7ev6uyiF1nko48pGorFQZKka1VTDRChd7CtRi4gejcSLAqJEn0RcNMgQGlqYLmOC0bT2V
rCUD/Vu1KqHY0H/AOgP1vdS/RDV/sdaMZ6kKdXjqMwiuzL66N4pI3BQq4AEu7He/S8qtp5Y/LEPj
WI1gaGJdyBlKGt/JlCJeHTqz8JX6qxdiRtz68Y5C1VuoMEmtyepDlcm8qCOmWECJOpGUex+dGyng
lykNuxJYU4kuoS35xpdA0Ij9RfWLbqwCLbOa/bRSjgvs6N4thPXhfswZhm1Dsd8maWbsOLIaf1cN
bnzTe4ezDFkAUf7pDpbJSww6H2mAGZJ3EBxkMErZSqIDQA1VWNahSct21E1G8mxGPMUemom07REj
kMrqW5ebJRR6QEAnEG5pG1RMuKprokYfJQMTlX2jO25B7dXXoAHQJ9R3qIs+w8uguaGr6eSHrGuH
q0gEHeJVBj0jL6dACDsMpNdWZN5GND2+AexsrkMtFyHOMgDeqUZ9yNo8vpWgYnvVJKmnVCvoXzwU
xr5qiFJQDWtC4At1fBhNVXbKLDffvEFJD60PbkcK6SWrQyrcKWJC7ZUj8LMtvfHGHPkeuVuVt1Vk
MQinV9aT2sOTFPgx01Oea5HJlsWXTs+MK16dxVXGjPFTWaJ8hh6S7gIFEWAzgw5x4oDqjacyjuur
ZHDHW6spGVEWU0rrQ1bSKYyHJpkobRuEKwRL0Z3AV8CPZbD4MIuVKkq/l2mHfHPRZqF2XnTKvpX0
kkkKq34NZHDV27wCB0nJkUkCVwgpdlP+6ahA6VthAjRCgk63I6nlqUmmWvmd6gkVNwSE4aqM+/o6
iQ2s6NQxvcbJI5WZ1hhQq2TA7+FKE3OJmtWZAYlRLPFvZW4cytp/bxNB+BZJlN/bGGwTpTf0bGAt
070ftU8dUqzdYqcOhmFneuk+SgqYR7QI8m3lK9W+F4Dgq1TrXupulHddw/Pc7ZNgK+dDs68LzWJm
dwzetcGFnkWyUpqHgd4y6OUSCOFJcL9J+TD+bOsugq7IDzqSd3grOldLAadH4lOQFvJzqHbDQTeG
+JcaahVjcQqet+3KQL+2fCW6akYpOACzkW+EqOigRkqtx8wocsbFKpW5ZWjDqEjDG9iltNFJHtEM
ok8/MN8HVy1YvKoftm1jhuBWBnJ7EFovrSGpj9ACav/0QLRhy8+8nL5dbmTKXR/n1XusVjC3QEEo
c1MJ44NWm/KhTnOoWgBbeTVF5lh66KBJ3MlyrT5LcksOOWi0EPCNPKcB5blvapimLkou2XTWTf2x
NXVSmgB6BKGQ/bt6TErbhKByJ1Zq+66IE++00Yr1Y6BJxi0b6NmekOnRThI95apsPNGFpbMAqBkN
BBsKZal21fkxM+RywRXNq77tsC0FBYwOsUwOCaRbukrotTlBJvHkJut4cAnWtJGSomQIvBC0LZR5
+c8kIX/a5VmaDo6n90q2iX0JMIus1MoEAFF2VRgbDqMkwzchApZnIGO/GZMJH+2l6h0Th+VR1foJ
6AgFzdi4+W3njTDZMSDhAXYbA6dNmhSQaS89BAa0Vm4QxIeKdwIYv0EvXy1BzRT7/1DAkmI/hnrG
lJ20VLaCCx9kyGsfilEFijYBEgyeCagJ2FmvHtVpetZgWJhR0yl8uzC/ugrZFK+8IHgKIYKT5C9m
BR2UTAzp7csCSgvClJTnNdNQVMOQEdidyWEBJvWChPvaKW31Ubp390ym0Ok+qve0e2+DZ2PFoLyg
G2VYpk6hiRcHOoozkS96FKqXSOCIKRPbtJg2EVRJm/7DMjZF90jsVzfGHvLHbb2voU6h72hb4R4J
FDn5C40uE0ixZMJ6q4nSXGTRGAs1lWt+SrXrbXUbkxvewTnrPpNvaFfpjonSATKVFc3FSSFqJpxl
cl1Ysq7pjFabkw7TicaePFihSEcMBSkBltzGyx05lr7r4nAM8upLpFbHLB+ctG/vLn/qBXmwM7sz
vT3FR6XXh1jQkcv0mdeZthkrJkSa37hX40pPo6vLBhfEGE08i+Numaqhz780wu+CC/sZXzp2X6PU
uqdzYEdp/V7CDXTZ1IIO2JmpyelO9jRImXipQrl2hqIP4F7qj1JFLyxt0/tpjpeO40SoXIQPl80u
SGadmZ3Ewk7MuuZgiYKA2TR4iSCYMO+Hzlvx0gXdvTMb07+f2IDmR5UDuqPOmA7PQd0c9CpakcRb
MzHzyCzxYO2N+FCNZn3wxv6RBdrKsV/bqZnz8YYcIM2FxBSWiWu0Ul4FZpJoC6zq7i16AlK7pmUh
BKtKs3hmxdBlQ94KAuW2ZAofBk7fbiA43qWOeVQe4U1AGDQxDvFduIlsmIzXosriZloGND7ISsrA
iM6/Vx9nlqyQFTpMcex9N9+i6Lu77HaLEeTExGwzs1zNtbLWyfSihCtegpYT6FoYvFVUJ3jq3BfM
KoRhdn3ZrLS8t3+WNtvbTgmFoWzJ+6fQzRhYtXFfKZmoL+PBtNutufG+jrfFc25sI2dNB29tW6ff
dnIMxipJoTvCdghLcROKezU19pfXt+ijJ9s6k/arEr1xjcaoHVP5qlRMcbjf2m5F0HsxJv6xYYnn
y+jdUuzJBCDzLaUf8sgjAvpSH7BMmSjfLy9nZces2UWbVY0sCCKO6NEOGbrbCKHLyxaWbhRdMqdT
huQuB+58MV0h66kbW7h6rP8cNZXJfaPlEWfeCQGPe8X6i83j0pQVQ9Ul7ZNCYWmYA7mDQJySlf3E
BRGFMj2/lxwqvcsrW9q7U0uz+yRmPLbPOyxpeT7hBZmtCMGFXDYiTX/lPBPQJFHUVVXR9OminH7F
iU/XyOVUjWXAtg0HcxT2N20WwWqjI4h1o6EY1GTBkTbp40gbzENpqF/TdP0dDS/9glmwKhj8x+et
xpET8zmoWpQguitFbI9jhPZMADODAZhs0F8SxvwzRpmy8T7nhaI2DIgXI4QtyDWI6kri8Pkgnu/L
LL75QL/zKuVX0WiGJxciAQD3JUiXy/v/+SOfm5mFMwkMh5a1mGEFTG/ehOC4L1v4fNrPLcyCVu+X
IL3yfnCUoR/fGHh68bXkfizd8Vo3q5Xw/Pk0TsYsZLo0BQ5oeX7e29ovmC1onVQEy/Ob2SndwvTP
VJC4aVt3e3lta+ZmR8SHBJWiC0wdJqguHjbIE+XbjLlnI30oqJRetqZMsWTuqbIhiZw1xr/QHz4/
K5WlWa5XIFQ0WKBO4xtg1WCApuLXG4W7QwJ/dKs0V7LSMS0J75460UOAuQGxGRrXnTwcJ/BPjsDm
cB9FL8iKyCpyWuXPEHqBRKyhoNW3IiyahWjYbllvqcTRdUTeBmUDiT7c5fXISz4uG4ZpolZuTgq6
5+sZZeapUA9snSBhemDCTUQw0R9z40WXoGCqn9MGSGMTXZcIBcDjT9MafnXYFq3oGMCXIdG6LDzY
ZBoKatFGymvI42GIiMU95cW7WvSeLv/itR88O5Rw6faKlqTwoo5AuZ+VHH6yFRPS5KKzjyxDmSAy
fcKDQRdnH1mtNdojg9c5Y9BB7glvmRBQKW4lyj+o79HIoz1lQpeQDFQxNemHKiUrp2jhyPITYIbS
UGXiZ8y+i5tYCToIFqxC7YtVMxEm2iZtUzPQVjx6YT/PDM32Mwhaiw0V4D2WqgfIoxgal0C3VCuX
zJqZWZCDc2xQhclM75IGN/nwjxgxL2aOyut/9o+z9cxinaAzTB4XGHJNcee632v9a4RS6X83Qv5J
OVVULI1od35q0Mn0Y6PKmHBJENnbW5J6Bzpu5aG85AKGpUiqZekEnHlZQLY8GGrjugNI0Npektog
GCG4pa4XS3/hBKaIlxEIZE2ev1aQuUs8D1Ce01vKU+2i4hGlXzxN+c+J0yQd/cfM7NtoVpZbjdhT
v2s+huYbGGeENX5E6F9e/jxLO2eqkqwpmqVSTpodHhM6KKgvhs7Jw5umeIoU4zlLoKo1q/1lQwuX
D07wx9D0Q04ypy5N+yKBdtlpRx+VwgeVIrc/cv8wcsAQwWVjC3mCbOomwD+FaC3PnU7IlbjNJIjG
dEZMVASm+/H9soXFfUPCXDNklvXp0QoDNSW4CjRjL9/kDS+p8MFwB7uLv1y2s7iSEzszPwCoF/Yw
RbeOxDAliAB41lfOzuKHgSiXx7coL7x+S6iDoil8ViWdujJnGOk2MUzk3x+HbCVNXNw1zqiuTUeV
03PuBCapcQIDdAeL49MAiiMDxKJrMgPj3e4v9u3EknxuqWxrOBIEYltrfojCr2r8dfnvLwVpChb/
rmT2kBqtoVWbipUA4z+KGVXoEGT6sFJ4XNuvyTtODg3oWlOBfKJzpm4R+iQauHBShyL6m6vtdDmz
MAANsZL0JYZM2EFz80eZafCy/7i8Z9LSplmMIhmKSMdDn2dQop8j/lWFaDtsrXvxdfjmf/dt/av/
Zn3jgqN6+wjzz6isBINFqwyAiHArkiLM37w9mXxJZYfpGUnaWsNNKjC1+d9rSPzpEyOzLxXR8IMo
lgGnTq/uVAa4y0Z4vbx9SwfVUsmjdZNgDUfTuTPosqtHKQAnxwoj+QfTIv5tG2ooutcgfCNTjQCA
gJe+bHQp/pDrSjA7yNzg2szPO18dByGJOLE98rqGeJ1WwYqJKYTNU0gSalEUVR1N5Pk7AfXrcGBU
nLl1M/oVRug1dhVTv/4HbE23QJCeYgih/sYn/ticF3Xq0ZXgZ+BzDR6YwBES9ts8ffmbrft3XfNq
TkjFT5VUbFRpxYymownPlw0sOvbJImYxjrJe0gag7iD4V7dp+FUxO7vVVwrmixk+sdoEDy8Zyqdn
D6BIwGV51TmCUt53SK8F5gSBQFWuDF66MT5y0o8Mxx+HOntWWqjQLq9yKQae2p/+/SQGBoKpg+Kc
RqR71ym0O9gX7F54ENbKlYvH62Sds+MFSVRZ+Cbr1AyENu4gRMx8Rl50a+t9v7yihe+miBKwBrpY
oir+fjifrAiC7LT1dLJVoC9uuosAnfDpVjxcmhLr2bE6szKLSGodKNBXkKgmv5Tv0VN/411Hu/oQ
HL1j+FYwf77tt+Ou3aNhqoUbZSXWL+wm1i1LVmVFlVVxdtMrfuLFqBOg3tahrMEcmju856gdZC76
1tDUX97RhSilsI86HSvegLRGz30ELAlyiAyaOWMvNLTMy/cidVdyl4U2qKaIZJMmtRo+3Lw5Rmk2
HSITI8BKEX60J2LCjXyl2FWBxNAGKvFn6FRsZgIc1xm3g83ggJO9/cVKT37E7Mx7ALVy9NrI1xUY
GOsIyd3sbzbzxMRsM1MDuFo2dHy6JLChknmsSogCLi9jKRU428yZd0ZeG6o13LOO8dztirvulk2E
jfI2OMrvqlNuwUd0cG6sXDWLfnKytOlknpy8pjA7ID9YRYIhq1Q4E9uVaCUthKuzhc3CVRUZWSQa
mDC/xV+au+Gl/XB/+G/GbWML+/xKvQ6eiw9QTpf3c/GwU4fRNIss3py/SqsC/Kdcj4QUOvMFSKoM
HF1TyJs0v0+HAg3g2O4Adl+2uhjIIOriFWRaqq7NQmYSCIoceypvuhLNcg+lDUZ0ypX3ydI3k0Sm
JGFh0xV5Hi0Ba4JZ9EQO1YAOpJn9olOx5vJL0UoSNRMRAOSK9Xm0chu1zAbw7Y7X1z+i3LgRwekg
d9q/W0hOKsHaXbO0cZKsiDzwVYv/ZtGxRnJYHRTsVZrws/QjWIjgIfc8ceUDLTnjqZ1ZtAgEXzX6
bNo7D35ylbHkDcC5f/Q+eClgcl5xwoVEjnlB3VCBppDKzasweplkap6zKh7MgERgr5p0ftXGYmyb
u0btYElQncsuKC26h6rooDPo0gJXOz/SgZr7LYq5nQPqxvGuYwZTj2iXbMG2MwW4BRz5tf162eai
SZ2LjbK2RoFh5vYxz4kyaMBWFdJRQg84kbKV77ZmYfbqVys9BrasER3V+LsiVnuXXurK11oMwTLT
QLSzZNPi/X++cxnsnC7MK70DK2Vrgxhs9pOk6gaUFSPT0DHYKPju4q2+++/bN9VMLFWWLLxl5pQW
jHwgLWGeitVJCqQ5jsXwN3f1qY3Z2joZQZRGnNitdu5e36O3NOz6o+D0DvwxBwDQW9dmeN84IvbM
uOwOOsintXUuHD4DqlFJkQnL0qekhJBsMISBZyr0BtAAuMt1JCuV8Jufa2unYCGgnNmaHOrkYhOY
dem0gUisbbrdaPvbYjtKMH7YwRbw+wFYGNNUe23lbbC4QnBY9HW5dD4V/0NZVGGjYIWGQHG/sv4J
FAG+Qu/ehU7rstMsLlDHa0SRNoNlzM9cI2loL3Ai5PI7UNs9Y8XMw6w9C3+HqFnSTIdHI5pYqgaB
3MyMRf6fppVJddcZdsnOd6B+QEuZUbgdNASMgdje2+WFLe7hicXZUc8DpVHUDIsJGj1io2xKHDL3
vJfG+7hsaXELScgtaaonavOnvFT28AD6HtxMqKqm+VuSvw/IfPxvRmaOmPrKMCYtJHQec4RqBZAZ
kY3UeL5sZSE+MnRCrmOYuqEwPz9zdzjikPKEEKVu3pT6Rwo697KBpUY/FoBXK1PRmvh4boH5ZFUM
0wCFqn33Wn5FDekjkDfS1iMkptlWXUlylr4N+hhYNIFJfMqkXOAYaab5PTRJ3g8FROOYqwe9Tv/i
61AVtzRtgjJydZ2vKoJZuB+UqHeUpNoqnQ7Obz8AV7+8eUtf59TK5PInwWjwofIFecTFkmhgSyAI
i/O/qLcxdUTFjkqiLn/q+PRiayijwOVVj0yxM6ueABa+vIzprM9jAR0rTSXeEOI+vff8cVTGIcUF
lMz85RqIJxuwF+9zBIKZdQHmHcJZ/hdxbkIDTABXxQTrer53XqzCaNmyrkyOQEA/xIycddq4u7y0
JXezuPYtcl6MzUOBzNUfZWXVO4UAW26E6pmciQ9jXFQr52j6uZ/28MTQ5ConrlD0aeVlZcm1C4uK
55W/ktx8KJuCIXGoNevBuB4jBmOktYbgkgueLnDm6Ay3q2iUoVKmNu4NiAqkY9YyzwUTvBXABOvQ
2hhEifOllXWjB4Eh9U7D6G9aPcDbcvkjLewdIUFGPE5SwSXOm1iBXDQWtGLkSVACR652i16vgc5o
+b2zIFJsjL2Pzkw1mmuPyaWSH5YtzaDabMrchOdLK+S0gTMRzw9e9avUDh6jPZzKtvQqH9ZeQkv5
+5mtWbDIGxoGZYmt/wcuZ7JwI2zR7YbwaiNukJOx3ZWNXbrlTZHSG6g+uqzkwOfrG+CChxQN7aRu
29rdXafZvgPieBc/DV/ybcrg5n9PlDCoWAr1U13/1PjoxagSDHHSO0wfPEbCErPY6k29S5TjZZ9Z
yCZMAEUoOIBPEylEnK9Md0MhrxkRAmWCPGjQIUQmisgI9tou8dqVWCUvPPjOrM2+XSaqhSi7WKtt
ss6b+iG2+2vjgD4LYuN7d284xa36IH7v7P7OP4RP4QEo1U8GVQ/dm/y25kpra5991crw0jYcoWBI
lcQOlfhna4QHWB+RgNKL/36Rnq18lrWlpluFVsPKrazdcHfDUbQvjdUn2tKSFIlhJo0yP6F6tiSF
alJqDKhpd1vvTkzs+CHZxbZ3ZW3rHRwxtIThyN8KdrPyNlwKPad2Z8urEqa0mT+csp/6WO3rQ+eo
jnxYQ7qsmZn+/eR2KBOEMUDyTWbCB+3QHhoneaj3zeHyoVgxo88RvDJCHpGKmfhYH6VDfYBM10HT
csXM4nE42TV9diOQpxoGBdreaR3vgLqeVO2zO7hyn+EtgNRbOhQ8Jr5JH/oXasiHfAu/YQHhggx7
KyKpW5TgvqGngQzY/vL6l176TBqSV1KrI9zNX/rQ7zRJ4eq9k5Sbiuch2MkX3oZiuLN4HhZfoK7c
uQYKOyunZHLP2e1/Znd2+/tKxiS5pZFm1EitV+mu6awbMX3h9TWNOb5fXubiZ1Y1uqNTG4C7+dyb
dOaYvRLda2dsY1QsKkh3UZNl7NnJ9PQF4p9io0KcA89M2ziXTf9+F35aqSbzqtJ5K2jz3mxiDpmS
pB58RtAWO5DLuo/ugEJZ7ZvpU+bDL1RZ5YHxcSrqXfshdYiiqtr3xq9GJJmG7qpJEULS6kjYm7CL
39NTs3aXf+Pixzj5ibMznUlWURu1gGCg/FOWykc4Rhhb2yVCaRdmvVJoX7zWFZO0WYE7glbX7GMw
5y0wdzCdOWhyeAT62dZAY1GppJuwK5gZruXnBA0BaeAisMKO4dfxOCLXAlGFwpxHMxwvL38pXaN4
oPNo1LmD5w86rmYI1HWzdwQEUeL+1QzXniRLG6zSzwPXonD5zoN1MIRxA01X7/hI78F5j15gutck
JL3Sdp80//3FaKroqynAhikjz7EUtVdkzdjhcX54UwSHJvmaKC+Xt2zyiLlTA3QnyRVFbOiz8Kyh
9U4TOxqcoYF1NXOzL4mWXhmMiRqFBm+9eVckY7ty9Sz1Lc0Tq8YsWmeowSl5HQ+/k7P86F41jwK6
fYcB/u696KQ7KKzMaxKbeouGlr027bgURU7NzxwXJJ9nMMQPc480Qn1RCsdKgpbVkiEsUIQ7KUi+
apAMjRXYtcvbvWzZVIEXGyrlwsm/Tm7DYogbrZVQc+2Z60461MXaQLnP4vbOyvNbvZOOQpft1VFX
17ZcWfzQfyzPQkNooGiRJNng6I+SM9pix7DtTj5C62ujG5NtmQNmzvvyahdGkzS+8x+jM+9SkTMi
gWK5/tHcD69TTZZBc1nZeC/fpz6qB1fFpvkwvhC77cu2l9KqE9Pq3MVo+6Gix+DxMOjHIte+5b4y
MfU6eb8WdRdNqZoi6xbjs3RGzj9qFekBIwW4E6RekZdtE7iJctjYjRXnWQw+J3ZmV+0AD3uG2hVL
ctXvcH58aXt359bWlRt2Txq6ZGufT17ymRODs5eGVMddDRnE8LvCjtjAVZRtg310ROr20NQb4cfl
T7YYvjkV0/X6uyZ3vo+uoVYIh+ItBhoRfX8/cTNftrB4/E4sTAs+OX7pIFG61NlBAmtDkgARpFd0
D8zf7iyUotSJx08YGGnOy+Ivrmb1xPTMSRTBC1MFuLyjIrhYBRYyRdpvQXPNe0V6ZO3TLcb1E3Mz
X2liq9Rb1D4d7XmAlRK0/lbcVdv8XvtAPOXFu0H+inJN88AB7A7F4fI+L5+IP19y5jhDYHU0V7Gu
ZOFt4scv1PvtdgATQlq3srFrtqZ/P/mm8NQkJeoVgxOIkApklaOi6Qx337aqni+vaqnvT3fiz7Jm
0RvSshb21OnaumqbLVuaHGI7gJGbEvhmhH0GXcBjuQfRBqPNyhedtuzTRX1iexa/G8WXRKquuG7x
2lcQj/cSvc+15siiFTC7lmlSk/pUjyq7ulK5mgZnRE1AvU4kb6OvpRxLdXeuhH+NSLPQ7GqxoWtT
WAmPwaEqnP//XKsN2Jc2aGj8zdad2Jtd9yOiKFk1xRWxe5Ggf+rh1xX6FSOLbnhiRD53Q0Np/CYq
2blYhQCPwm46/KjKgy6WK5X3NUOzQKLJo9HVMoaCOL/uBe26pIVQa+5NFq91NxcD8smaZkHEQpjN
Mwc2Lpw4MIZReKtK97hyqKbfe+rYVPZNZYr5CukQRa3ZxvUhcN4E0s19tfOepBu8+irZ9o/jtjiq
N+ntWpluvqa5ufn2QTwpeyrm0iK0W+mrWHy9vKA1A7NNq0cvV01dKPZB9FOEskLyvJWI9+kAzdcw
neKTkDfGmtIwZlbufRg1n/Nj7oT35SE2KW/Kdr5fS6XmQWFubhZh1czlEVKwoi5EFc+obC2sNnJV
rixrnt7MzcyiK2LuRq5lrCoenivUYsTuUWheyviHhA7U5W/0Cec3tzWLpr4ByYE6Yqu2yxv31XiT
rl0b+tl9+HU8IEK+MTfdTb0Vr1G/hbRiw1PE+F8df0pWTr4i2vG8u3p+g7pP7sR/YGfaGk/uc/qE
NOc1hQL78prnGcFsyfOE2KtbJAJHvmI+PoCRg8/fsweUrC2UhbL7FI2Zy/Y+e80E1TEoSOn0GZim
Pl9e67mpmcdttR/Ld6O4slLG3S3nL2xM7QvGYxjXnD/H9XwoC68DO5MLV6MBbWGtbNE821628qnQ
AS0O9aY/ZmbeUpsxMjEmZsQr8dUzePTboWPalV2n+/Ef/Rphanc3PvyPVmf+kapMU7U9Bcb46B0S
aMX31lbFMfOn9A5a9EPzsZYeLwSWs4XOq6idUdSj3mBS3XsH2JunVbagXId2W6EybodrOzs5wXnw
hzaA9us02WlKYD7OnSRUVTnzi7HaM7C8Vxw44uxkqx4bx9pPRD9rYJYln6TfalDsoEIqzXuiSSFH
RcI49j71vL0QFi9xqAmbzETtauXjLSxMA/w99eHpYX8qRdWoUve1VCBa6+1GBzkEjXsNBUskTOwS
DSt7nYvjUwkYNz21OR94QOWrrAIRm+hMNzsZidItRHy2afe6DTsfg9O7yM6z7VrteWFXaXexrRBO
aFO56vwjimEFw3KTt/sh/Wk017Lx4rqPl/dzyYRCq0tXcBL1U8scLY4YkrCy3Qc1TcNCFveRql+j
J/562c7ny3ti2/rXjjZLTQMVjkDQ1y1b6B+0wNzLgfxx2cSnziSfSWdSadL9mwal5tvlqUiApEXX
7rV7fN6ObVCocFnCCLALD/nevKvXXoOLqzqxOEtJBE9WRj/p232WS4c4T49jObxcXtWaiekDnlxm
rQHnLdTS7d7wtEMJqooX7mULn+rv832bpSEuSA0BXAbfxkGR+guM8wVXZv4R0d/Q5Cvdiex420rU
k9bi4vSXZ1Hq7IvNolRVG1LtxtDxgZLfRLz2YBKy1bwlCVpjflt09JNPNbtqig5xEoTj2n2noDYk
PibpsLXWvHzNyOxmgUDfi0x6FPtcAdGt9PmtZvbHpCpWrrAVO/PrJGR6xDBE9m3sc0ZgKOpOXGoo
SqzYmX7v5+9jGCoDIubnur8WItlZTXSJVZsDpVGqB93wQxtS/LdEkh1Bjm51L4EIW1/JP35X4D9Z
Bj3EqKuJi8wr9LkC+LPNsayhu7el+JCMh1DbCcq2uDPei11ro0F6EHYuTZDN8EN8HytHVn4Bble2
iZ2upuqfYB2/D8nJD5odEqmXsqxHLB7V1fprKpbNZhCEtwJSTjdDVUcfnocgQCcCLsa2967iAEm8
y+d08aMDsddEC5D9J8ixH8EIApV2u3fFbJ8p6rXcqbs2U1e+ufz5uUAYZeNNHXQ9gP7Zq95Mwrwo
ER/fm3HWb9A238mCeA2N+4PqM4AkWuNBRu9eQtP26Mb12wANM4iT/lFuETeRGuWgW9a4icO62CTp
rvD6/BAgsrEfRCfSpI3o3Qkyyj2NXNwpBWLXo9beBr24ht9fjJxg2mWQWhNWZXYYEUdDhDViv1JT
h2sR6TthrUT2OfWftupfE8rsVoOarhKB3zAHZt6PKNmk0ZdRtOyhK7bo8sJC5a/F6unRfnYuaEKi
V8O4OVySkxvw7yfXQe6LwQCzbb0frlp7Kjz6jvtDta09ScLbGiDmk8dhbBpOof5OI5J6xbkxwyw7
yajLZm/04a7URyTQetTVVsvhn3K6mZ1p0aeLisqxKNSq2YdgDBDjS+9dW7mjceRutK0rbhCeXBux
+/z0mNmc5VZNo9d9DM59j2rd6OgI6D5me6HaWN9466OnYusflh28/ccjDHRUAbsPVZ5h0BycNvxk
oUakQlhDRWsvqkJjywGadhCjbSPTtP/CkEY+bmpUHD+BywcJnsbARCfORKwwQQKg1m59U16x8sn9
JyQsniHiGvJnHKnQNVYidTRoa/e2puQPFnSjC/fIFCPZCqW59u3yqj6lC5M9UAKgsMmGP1GJMk4E
myhi14xd4oxw1lk2JHkqhBvRa2nlxspD+1MgnJmbhXyzLc1S0siNfY2GKUllKW4y2u9WUG80YS2X
lBdOAaubWP0Yj/yMK/X8HKbxkUzPK2CZj9sAoYC4VGwhqCdRyOFGS+RyA7tEuqnSrHxmRBTS8PDG
iMLyRi47OBDpgdoIuSFAl7ciaoKVeJQQYN4kRTHpP5XRTdpBA40mZYl6b9bWK9f2QsCYaORwB1QA
ZWY3zv0b4ggVVmvioee9y+pbEL2E4vtlH1g6uLDHTbNSv3mk5mG9IaoXZiS2HNzdNK4Rf6d9ti2U
DSw/XP4o76wX6hYd/Y/NeZyHCRsNzgKbWpw+xGGfM7ZUoXmKAiSCEIltVfJdoaUrEMHf9fpZsD9d
qjLbTuQ9xtASuIkzzX0KecuXTi6C/BB2bfjL1+H+bq9C4effbPA0eQ+CegJ8zIJUbxhJYKCVsEdp
cBuUH4l7Y0XvGjJN7lvZ/1/SrqvJbaPZ/iJUIYdXZOZdbtYLapWQc8avv2e4spcaUpzvWnbZL6pS
swc93T0dzkFaW33LtYMG1POp5dB3AgAXw01eRG5y8c5+AXXxUJrh4uikN6iyxmbGtL3DUPJKHNXg
sbDwiSl4rEdS7n+qSwAQFvDEo7W42MkXnXANaldsvgH8qPF0hryLRFoRsWoBHEeEUg2jwdSZJmOl
ZkneYZRFG/x8SH2eqxxjEK1WrYG6LJrJwgGI/+22lvQ5aiJAFqEjJiIA34Glsd+v4yKBOiLBu9FF
udBKCoCnsgAOrkgAAZMhAX0CyyQGPeUSp/GQIKIpLq8B+wagw4bA8PkX9x1KYFNBVWGLuAwifXTg
vIK7EWpA+Ydab4mjCiooATPBP7J4yrb11IPrigM4O4IUKE+ULjyAqabyeaNVrBFW7oGLpAQ7R9d+
u326F/WG0y+TNQWfFO+ji52gQombIse6IYZtRke2sE6OUrfX2qOtWMMPrrBYVb2T/zx3CCeJBPYQ
m4fkw1IOIecEfQZiq4qZ4Q8E72WxuSOH4le4BkcPaEYGjJ0EJsZa75CySZyJaQKJ8UC48s014exH
UNmaovWJooX4EdGA1Wxgd+sdaySQDvQfemq6hn6loF9s9ABNAuwP0wQWY5AOi+CIJuuc4PWxZdD0
3f6K5OZdHCn2OJDI4JV5sb3Mh5gRFkpok4NVsQXhXBXcNRxzMIvOJU4anYmhDq1r6nRpM4hpHcFF
qjQ9yM+gZq/c3EstZLryt2IPWqQBuHguy2yuq6hjqFMWMEdPX9JOmRCbUtCG5H30ygW1P6fjsW1G
xkleVRGvLbQbQSxwAa0PBnNDrgLCTqIAbUuUbbxhwU/yPWu2csqa7r6q05kwErHPMukZ91nTe9Qd
2ip0AcLmZ2m1rzLevm0dFyH49N0M5JuYcUR1m44TETa9sXMGS8yUowTkKHUCOTc4bUFzkxpfwdLo
zMlDMjLt5bp+n3LJJTzTL+yrLuabWXUlcBTgq2EH9wfmS5AIgijMTr/XblK5oNlhtSSvf8RPueR3
ncnF5K8oqwmW2+a6s7NMsdNBtaTuiRvfpZY1tHfVk5wdLhXnDW6YWpQRVLcX/EbeydP321+P9fcT
Zc+USYcsA9sajGQcZHuS+J3Gj4zwxDovyg7TUTGmIYEKAGVrE2xDt5lp8Nj75lN75lkQvteD4dmJ
UREdS+cVgCdhFkptI/FaKZuiMKUj/4BF5aPg6C/NE6sJcdUXf4rUqRoH2otqzFcQWUtviYBBIzDt
FkZtplps3/5cDJunx54HTamWSYAkbd6LEciUXgIWaPBFK4e6zzrlhytUaVCxgYxZMcFjFR45FLtD
ZxKcsHRbOzhgZhOINCPI5czb2onkoC4izdlBUinnWHW6MUcQXb0qh8EGvCsWzQe/rs3ADlyvR9yu
jqIpv3D29/8nyiutNbkoZxehjPUMG+DkG/K7FINpOQjH+OIe3O8MJS8muWhJlP8wOD2TuBn3obON
g+QqW4M3c1yFCjwnETY5sHGj8mZa2YEVvN8+YJahUt4kkeQG8Ig8wpz+KqLch9dSkO8mVBxvy2F4
FZ3yKkmftHUuQ8V8qewpjbA9W/2lCMqrxFOTTRI6xm4IHmSJd5SINerCUoJyJGDwAu6ZCglC33rj
rNhTzbC5a7cZcDoKxlwF9C9lKlddhMzIJaVBDheg1hvimDSQvC+MJJwlRfzdsiW0kIIxQA6uYDMh
Jbgz+W5Jvt7+4lcz/XNdqKs7JTzeby2yN6x0ieB0sQu79LQnYZ3eyQPoVE32i/HaBxLRTCfbOCh1
0QusA5dObc8hEJcgKzaau7FmDdZdC11nEk6pz5lTECYe00cBJEwp57RtGtutKLpKKWVml5WHDHOE
t4+RodKpxXImMAIBZiQTlZoSo058+g3DwK+3RVw3h39P7TSHcSYCtcFYaVtyavW+1huTy9fh+P22
jKtB+PzgKGswsrbpMYWgupyvrlvLTZ1hI5udw3kYB3ZY40ysUyN/fqZSl0qcGOhQSVny537kC0Te
lKESSwbltbVybpVsQOq+9Os5rtZh0TG8AUsC5ZwNcJiGuQItshHTPqK2CY38yPgurI9POebFCBTg
GpBcDG8s/dlwa3RHKl/xwN9upQ/Djv0iZ6lFOWoejEi/0r/aeK8K2ZL5ilHEIZ6YThswLwz8SIzN
4/+UVnkmdxUoK1SXlxdpVfW8N02tpyTNYKIqEoEq0yjNqJzBsi0wLux1v0ccEIEOI678d9vTOg11
D4CXusEuuhPs2tNXla8+RHskMV7+tWHIu/oBz8RRRhIHbVxMp8fWMlvzAuz7ejBBDMqIrhfbMyRJ
OaGy/lKLOlKhycUWi8Ewxm25B0dtj1kRsMYKL/xbuBoB+TPcp/b0JM1eshMZq2fMM6VMRhMkbilL
5GKgWDRJEih9xaqjqR8aMzGjdf1y+1aQM7swn7MzpQJ9O7fZWGXQdcp0s8sLK0Bmq04/+5b1/mdp
Rs/4SMnAJ3wGzcj6+uhJG/1N/bUHVT4UT9HTbc0Y1qJQCUYXCiH2oMhXxIIOiBkbbCUXrGTv6oPh
zFYUKsEALmtXGDqktM7siM8SCqm9GTqpFW81LzC154Aju1asfeirifS5XCrIaEs1j9KCBG3Ggoed
7xdQdDxhljT0SiCyo07Ngzo9RbwpfrCK1ayDJU7vPOIosyEUOVQeu9IrsBLBx/IRpKOr29/vqmP7
tEyF/IwzMVMzNAB+hhghx4sg/TY3jlC96+O9moMglwfBdZEyHMxVd30mknIwBp9ykpTAQnXhS2GA
YDlnUQIQ13HjutGDs1rbZPJkQCmsrInJNucMswKXhrzgtcCCCmL5MYVyJSEyKhlLV1Bn1z7zu3wN
RtaVqljNhl+FO+BuWeVKcCqPbzd4D93+eszbTjkWfU6HuCe3nSzs87v+KbzPXmoUv0Nr+cGBtJfh
tRnfjp55mguA/oLuEMUi8CnzlQ5udKWLGEJYWl0Mv3SgrB1LXLvR4i3RKoDhakZAu9M83R1+jCbz
GBkGo1L+RZibKa8jvFqVh8Ut990KpKs2Z0k7cscLf3YFJ1lDWZZg1nFS/qUxZtHoySUfBjTto29c
zgg8LM+pUm6k5AW0TUm9Y3AldzzOT31pdRsNNsmtpadhBzj03fR22ypZWlE+JR70YR4VaLXwgdO0
vdn3LBNhBFSV8iF13wpSJUOtyshBgf6zaba6vi87FtscSxViOGfuccwCIxhUqCIPWx5bVVzEqrcx
vxDlP7haKLOWlIVIwhwl5ngEWeWeO6p2j93l6QsvOsgXWI6DxOUbLpJuR7TFgknZEFesQ2Br7jCY
vgs9DWPp2b3OSrYYt4veh1elSS+Ax0w0HJ1hK4OewUwOuUessHS5ezzmMSwIcAtmoZFhJhqVnUSx
LChqgM83WoEnvivbdhcD3Fp26y12DMzYlV8KjzUiyBJKORO0L+p0PEXuah/1GHvOv6O3ZXIxqy/C
OlfKeyRi0cA6ca4jr2PMbWMMe02OLR1NSICz+7cvNSsX0ihPko4a5ioNWIz+ZXG519HLMPQmTQ56
grb0xPuaXWwbcPoxgsHViu1ZDqZR3oQfFaUeI8ht7NnhTMUHvNbEm/Wu/2G8cA5I7y3eHu7Vjfgi
ClYmm8bjbc0ZPkCjfE02JjLf1zjmkM+8UUzMuosY15ElgnIzBqeUk6FAx1rctfl7AhiB2zqwvIxG
eRkxnbVFJymR7DUrJM+Ln1vCvvhJCt7AKt8Fe87lWBVUplQqPamLJqoTCVKnzOIeJLf3cq+VzWEz
WOVWRFRVJlKssRnKkht26dzIor3Ia/wFjHPU9pJQhvhi6j0Y1p3J79adI7oEDDi0/9t1/xRGvu1Z
iJCSTp5RgkDuUO/IEHiqcX6/iGbXZd5tva5byack6ia0k5YJeQYr4cPF4kDJkZcsVLDrZTXgUf5z
dJSxD3yX6QuxxNGqtvl7v4/XoaNZ3Bf9VbFylwPy2W2lmBIp22+nJZVLUsgjUHblPrIKF4zdnmzn
KwkI2N0PVi/t+pPnU0XqKuRNkPQduc8JoFkkP/Ukr1/9D7iA5HPcskLK+DFUUeS9AMWy2OTIeWKT
NYJm5Yg2zIIuDDCNXabtE6d/Q+rJnZ6ZY6smVaKTB/mJL9kFtmi41ixsR1mCg5lNmf1IZkmkgqzW
dpgVw0jQKbyDxsVVRxOcZZAYmOWBsyVGevmHiPDvBzytv56paIiLHtY9VOTXitvvkAGmThma3Ktg
xw7nFP4JfOV1etaeux9Sgi4Xw2QZX/Y0RHr2A/p0blKd/IAG/d/UJ3t9RmimVoYXCh5+VvUU7Flr
/tezik+lKTeDRx5n1CqstsT7JD2k3WDm3KMWPTN0YzgZeucDVZaFa4nV6jsFB6psYye3tKd8ld4l
ZuJEX1gWy/yclMvppALY3ETiuJ6RpsnOuKtEJ/9RbXoJgEkfPCSxGxzlr9G90dkza5f3D+/Nz7Ol
XJAx4F+DTDqRBJUYUXSQ31K83Fv4BTz71P+WEX8KpFxQGMVJBZ6yjyLdtBKfADXdom5wAjsH0tpD
tk4f8g64iKzTZjg/enA3EEDbrtXw76Q82HsEsLCGkqx+Ccur08O6kZBIuCAnDQFMBLS+f46U83I3
LszsB0sz8pFuOD56TjdfoqTTZ0gc5peu77EilLqK+qDqGI81MkbUYngAGtYBCAtSyUWwmCh8LzsA
hxotKKtlRr+GpRLxvGd+JqglQM0IUKkKn7XlNR7eeSNx5uwpB8Ir494zDEOi/IvOgQjLIGUs9Uv/
U3BjX/Hh1fazgGInEGfW8LYbbNi6hRV585EhnOHcJCqzmccSoB8SyaEO4TENzfK+fdLfqk32vFjg
1Rsfhyesn6Dk+/KXginf07SB2vCkMH96fANACJM87ejrdylC5owR0kU2Qd1mDA6rJcByOhLldLKu
kvIgxU0Mnw1QCS6r7KH5ykFh+bU5ZpMpMt0cIy2WKK9T6NhaajWYE+Z0rdlRMfkSOtUmX2G59MDM
61jflEp/liATFpFUgbJtdBfzDprATvC47NWH4n22Szd/qL4YiSn8ZXZAI0GUmWGU2K8g6V3xmKFh
Fjtg2a69et8dlg1RN/JzDJqaGe9UO21VMi7tBczAR2PrX+dOz1xocbJ0KplGG63e4R3Nje8BX7MN
0FnKD6z+CyNc01QkQSDEk8pDWyVEhUMz1rxcsaIVI8GjsS7A4WxgvBwKkSJzZGUP8VPgpiQ7t5ud
dKcxkDcZnkimPFGSy0ZQTHAGyM9PIUrwRFdmhyiWWpTT6eNG4mLS3Em28hpfaW04lZOvBAt9asAy
shBKLpZXabugfE2sZGJXAqANdvHBcBKudbSvQN2yYSGUMWVRziVqJ6nSybwCv56dyIrXOlILzRNt
fsO86MRt3Ai8MuVWQI1gjKoIvYrMSp+JaspmedHf5LsWwAz5nXaPNMoEoseGlRMz4iO9WpHpSVFI
pxaycMf1e031Q307BjuUU1nhkaEk3VblpFSVsFRFPh5vLXaLgcXhpa9N7GESGkKyI8mnVrLOLN2R
WbhlrFhBd1mLIlHkYMARq7vscd6TVw7/MGDWBWA6PhtMh5W90f3WqVeBGtJB2+UbdwAv5i5YYYWx
fV0syeosedO/pKxIzMioaNwIOVYG4GTh1iPVMUx9nbmP+goDw2sMSbr5I2YWvb8sBCiUo4nH0RBz
BSKJXyOFADCEekDq8hlJBiPu0j1WbBpGeTTi65EeTGTl95yGx6Js9luU23tmis8KQArlaPIZHNUA
tfpIaoBq9oOwEZQr3Rc3/0OcZ304ytWkjVImgO0k7ho8nK7iTy/hTvCIIw0tZKub3meCBzFcN91z
FZumV1IyyMT57fPszLvlq5Kbyj7d6q/LU4TaA2sxlHmoVDqDzaOpTj7exRVqisDRslo72YcAOmAj
BzGiOt1mnaJa7XqSqRWd4vEDKBeN4S8vHN1knUsMuLbEeXL+5KbH3Nd8jGohTLS2pKNYRFJ9Zm7E
MBa60QqAolBE+eTj+Tke8/XgG7sUdBWe7Aq7XDdRYV9H3t9dQJV6R00iOGJEMtPe2L0z2aqVob2r
P5J4mD+wvAqx9xvhkO64yhUwymVyro0Umm19jPvOHTUfVIpWqbC2o//Qlfk32aT3RIVmHhqFPBFJ
XCoGS/2ZvWU25ygOeOlfl+dhv3xJXdZwCisg0f1XMdKTFnzr/+zApU4jOqSWQMqaxbrRnb91oirl
ZoAUoLfyxwhQ+0xq+obVONIaKSgYEln6se4fldJMSanh5uFUk1EwOfE9HJitEUZQoBuwfJXWkfBR
AoruEH5sdClMbVeulh23YlUsGdeO7sCGGqaLjQafK0veDO0tQftTZFYQGIdGN1unEssoQMNGTWQl
rrPvqbNslKO2SxEIYCdeeGAxCbOMXyNnfFYfqRsOPUkgYLvRttry1rSdd4JgxU/yd10wi+fZzu3m
Rzi4f5us0AtpLZfK7ULGD6RDvhdTU9jMHEK68Z5vi+NwTO3oPnoKWV1CVgyiW7CiWscjT14QySoC
jwop7EteieSavFdYd+APzbt/XQvdeJWlvtXmDkq2TvSYH7uH0ou9YV1uBUt2eZMHDzBLJsuEqMxl
Co0oVUjemS5PHAFW4FgrFyzPRU/y6pz4axhBeRDXoQ9iUltzuB0ZI8ycmNkdvLotLH421OjG64BR
mKQg1YDJDbymMsfd5CMwDH67i9wGjVDDSzFj62PWH2Ou9VcwmbOeSVf3J89/A5W7xJHYTQvJrWVv
wsoTAElW8YrUtlllX8bTnV5TU1OFX6blJIhk1IYjeYLDTtxZ7xN6SU0TaqnrWsiJVvzPdp86kS2v
jB1B1Q0t2TeYDvQCno16vNMra7GQjZzM4TMClLbclD9VzzCVbbnTbWClPSjAjkfvRwTBJutKsI6U
yl0EddD0jkcoMqp7uO58CawpkexQ/yJVrRkD6SoXCpeRMDHihU7u6ZljFYF48VHx6WzpVc4A85U7
wR3YJMCCmG6zPVDqsO3uslrprMtJszuKg54CAA2n3DrpXrBbL3G1Y7gC0rpVu9wdazqOpSblbsZZ
KKqJTNaPCwbOJc2Uso0ssXoFTK2o1CVWOi1sSMM5loCkwYEclTvIEsgUdnUPyFMUQXX9be7WquTP
3Be5Ye0Y/WFE1cDugoAdJpCr//45S54vk5DHD2held4cZ9P4RtrsEfbsX6QvPWdmmQnano3ImwQw
32SlH3+4r58/gArUkYCG7VicAhfo+O5QkHKQ9De+sJ6cfpU51Q9Wk/gPucGnSOreFE3zq7zeGGbx
DcB5ZLRgqmzAB+VWRfAZAnAEAOnZH30Wq/wfym+fwqn704hSkxrki2dbslzQ7zinM/Nt5PM+qwD8
B+v6lEWM/OyuSrNRRFMPWa0DdmYS0ThnwUyDcd89oxnNrJr8IS/4FEjdGtBSdjxPsi6s7jZbmDIG
dJMHE95hsgD+k5nDUfRZb7jrbvBTKHWHOi5SlILMpRDs3sJNvcZpQUbAerwxLZXK/KOyB9QnKQrX
TvpOeiRjamuhaaDGh3oGamC6GR9Yrcvrac+nclR8lnqINMhgTzPE6xogU4HBM4rqf8gd/5VhUBvk
LcrPHwOf8zrdV265CzDWPNuiWVmjz8w4iA1cPoI/pVEexwCn58CTtkSyDd/VdeyPT9FDvJP2xg4k
lbh1Nu8He+U7I26xxFJ+BnRdQzaTWSwyvTS+t3sFFBaBLT6mMZCJjbW6iRzj7b+FkU9lKVfTSuEs
JAGkBq1mqiGYMvLNqDFhB8hfc+tMKaeyGAo3NAnOdFzL62VLMtfiRdv1NrkI44vBshjyjW7JoxxL
ZQhCha9IJkGKlehgEMxL3j/YGllz8KxrZ1A+JcbK2VDGJ3tR7wm9HzginXgXADTJBBy5kzAZlFg+
mgbnlqewzAudiATeIShinQ+OyP9lQZEpi/IqnNAqtS6RT4cqDVhBgOwbeoqHbHLNyhcZvsSgfIk4
zFMukKL2Mqwn+RVsfibjkpFL9Ge7QN0Kf34WcJIkHWWtPSkzOtEbmensAIeSf8fgExN9m2EZwNT9
XVotT1LQEX06FxA274CnxGJGt65fBWtx6kP4kH+9rd/tSCPxlA/B7qeQJKRYKHr6unCHjeS1q47Z
FbjtqgBd9bteZS1M0kx8fqR+lZfWyuvRnOPI7lmRk5EgACXsd0mGVAM+lBhfjekm2WqRfKHMi6EO
ZV27hSfc3T6/60n1P94QaOO/i5NFLdFGggCRYYormzO3FASAfmeMNvttO5d4ymMUnKqXBfEYBFi2
NJ7E/PG2Hn94uX8qQqUc/Vh0habBELJX+b53aiypZrZS2oGn4gg5qz1tESSO9rw853Z8YJG+MkK2
xFNeQ0mTTAoKnOTgLu7s5Ch6Fj4xe6DpsmHNiDq3rjXlOLogaoeOlObJ4OhpJdYP3iSwZnukLaA5
IahfkVoW/oKNfq/DsAHWoQpnes5drJnl2OM73v4A16++CEx8QQCHAgBHf7ekZpCGNEoF7CYetEMd
I5FOXOBcr4D3+JavyG/4b1XmT5F0m7fq2qhCTZ046g80ufJJtzM0z2rXeGOlfdffKGfSKN/G1X0m
JeRdNvTmB5hcfp8+EUbbyWldsjKfOKHLubfP9bphn4mlPFxeBiNWsyFW9kZn2kpbZVPuyi+LH95j
usMmPaDeJu9BGX4dPVFmafGqizj7AZTv04Iy6iJial3+JcbbU+Yf6oVhPeJVB3EmhHJ7SgF0YZkE
jtGabGFbHJLCBM41D+DC+/Cu26cuqfb9auc7NdLRDPwEbEQclrKUP4yGTowHAiPTxO+q8dxL23L+
fvuLslSlfGE8io2uTHAUixHbavakA5j3tgTiai6cw9lh0r4QSJ1TmOAqxn1jJ7rs1X1lxkZiS31s
9q3oGjV/f1vk9bh1JpNyfy3HlXNeQavRQv4JK0HTlcxa5IEZItOI2XwtxPBvaUk5nEVQ5W4hL9vh
dXS6FZkI6rGfxqPHxP21NLrJ29RyBx4O6Ee45wUbRUxX25NZJ+CKb1hRmeVM6XYvHn+ZIPSn08Sa
xVEBIxQZ0i8w5QhWPwAesnwpw+7pVu+UyGXEkzGuFuTc/b5u/ZRJWcj4YHRjN4+rpe1OpQivQoly
8sOtDrxy8qg12KX8a9hhQFb8Jx7Rnd2s7tMqIO6a1CDmXXyPwgC/Uo6Vs2AAiMDOFPAf4i57mv3A
Yb2RGFeQ7vTmuYbeDxjS3TG4q0aP7woz0R859aGrX9I4c27fPoZLoRu8YSD/cikdP1vxbJjtxNrh
vV5IOjtPyqkEQpvMOdFI9IzDsE39cZcdAKtsKV6/xWt6k9wzc6qrafeZTMqphAMnS2hrQeZ9AeIp
aZs72H31uPfW5u6n586a/Zb5lL6aWp0JpfxKWgJ2pyAp8bAYZq5HviD6hXjfZm9RFDIIFBnXjm71
aujzAJIdCjblY1cK5qjXVjezSIFZUqjMBQXdXxMVyTI8GipIY/JpeS6B+MYIPNftEEDUGhAjLqkW
BK5dogikk66Y1BzQ07H8AWYPRkZ0XZtPIZRRSOjRCUEJIcu8j5q1rh8q5srHVecBBnIwh4CPHJTn
vyezfJLWc9KTZFY7ghAJ/aJBPRTdXRjaTbFul50cvP2HK3wmkTjPs3f6MGLzMilhdcEsObHI3XF6
9XpbxNXbdCaCSuS4SK8lbYRSQy2YSRGZS/MuBU/9xJpdv3qDzgQRMznTxZCSop8yCBq11yXx+GUt
hqk5NXdp83BbpQv29lOn70wUMZYzUZWk4EORuhBSw9npsLsnWYPhDVjLwZ4XQNrsRDVF9BNEU0j9
4Tlb0ENg+qmrke3sV1Apnc5No6ETl/HxECGigW9mlyuwx7vqkaHz1Vt2Jo3yxBjUXzjsfaJJ/U1d
y9b4FK47M16JrzwKxKnLrZjD0MQyLlKtM4nUleNyLm/LEB+0spOV9i30BT+wlV33c3GID/5vT60z
eZQL5oVoUDuSbMWZOdnd45C4i89ZvRu15vCz2EuW6qM2nLA5Thhfkt6EGpaqzwoVkjtsXWByGJWe
0/Snssa48kH+T8P6n4rSa1CZHM5KTW59sQ08ZJXYuiCk5qgRAx9x3LCykquWI/OSjB09Cdx11Lli
oQTIDoGIIklbbOJByyw+6VmordeTV0VTRF4HsaFEb62pYqVVekT8DIgUO3BOTb6+arGDUOxLN7Sj
JxY38PWRiU+J9FcDq3cXyzKOscZVl9PMUorGDCNPyVVL6XrTaEczLHWzXjqTcRmv+roz0VSkEAyu
CGKQ17ig+5TXyZ3syGA1JMyRtrSWXem9JMkmGflhfcyrcfBMMjHlM9enNAEvRRwkx8FrNH3vgzVI
KOzb6l2VocoS2tAgguPpNHaZxixZQFHohtomy3dRWtrLFHq3hVyNS6qmgzdVkCGMikvDEqiqmGiY
I8qwQW4AKUz8XmMPSGT29ol9n/sxXdZ0QRNUEMbIPDjaqGjRh4ZR1GQyv3aq1QTLJE851Dx/AH0d
CxeCEznZk7JONqnLGra56CrQsqkYoYa6XgjkhdWMpbJrq6EF/Brfu+2cYKUFYAGmmhq9bcR9sdNC
ozUVsIq5qSEP7u3jPiUvt06Bih+jIcVRK5Mah724CrA4gxUmwP14HXu1nRxP77FVg1j2MS7NnC+g
fezHSSig11DwvYVTKeHMcKcy03t9gRdSQCPVrFTsvIc7GRM5hZM+sB62F96IlkYlI0EhlpUSwxvl
GAMq9/19FgE9uk5MEU2J7tg9hbbx/fYJX7yVaJmUnc1J3mBZ6eQBBXfMzOwOg/Zf1a3iYUvxh7gF
hM7/96bSIinzGvqJG/oYh1phz6VHY1qKTV1+YihGAv2l6Xx+Osp0enlZer6Gz2kd7RWcDNpLVgDs
S8ak3Bsh5y3RKY6e5lVdmGB7Eo8M8bQ7opWk8pA2FcsZbw94iuficdkaG+JoG597z0VUmVQ/tkHe
wZRKZz+0VCpqwny0JMih9GyF++yO8Ng2L7UNlIZnNNE8ZXVbS4aSItWxI8sgdT3gS3JpZcmcaNb8
Ps+YsON0LkBpRT9xSp7TyIAqyVnFdX7ESPOmM42dbhrrj3j1/84iaYlUwNKKKmnFCooNrzNaW/Fa
xeLuZGV7GXSphcUqol139v/aKo37UElFlxUzFPwYQhl8CSX6xmM5dpYYyr+gBNVwpXASo69bL/V6
IFZ1TDEXOQ59epRPWXK+jWaSKpIOOCHq7QDTS5DuWFM1LPujPIkKxr1o4BAeljA3s37DCeuSf75t
4yzjo/yIFKmDUnS4yG10v5TrVnm//fdfNGvo06I8hZapSpouOC1QnukeZ2o+QcYQ75QMW44CkGoq
L1tjJtK5LZeczQ3/SKe+I290RQFycTfIkm0ZHuKZd3RDMwdg+t+W9Ico/q950zmvZJQZkBAhitxf
jLHg7au9SvbikzslrqZHsi9uWNoXozEl1QSoH2czJ4cYrpF+vyhCVna9iGMmnRlQc5loSLkxoOkk
K8ERs1zjRZOV+qw0ksMsJ0o01yelJ5s7vfGHjeIYHpDpbOZDmxHt6MQUbTelRR0eXf+VcVDXvZUB
gwjz2Gi5JXtsHgNwUsNOC5s8j5W00PgORql3bZmSy77ttuMX46W0NM3UnpbMVP0F1OngipxYcKEs
dSkPE4JufOxL+Gc+ms2w3gEPyeFBDzxPmh0Zm7xlwdlezGl/fE5d1nnw08syPepaAU0miDuoiemN
e/QEQrM4RC74tzyyhdK7ohttyDVlNVUvulW0YCoUKWVfx0lHQhHm/ONN7wE261j4BOGw+2HcsZ5q
f3BHn4pST5x2VoR/tsm7Eung9FC4oaOEJjhGn/NH3JZ1Ulq8z8x+iSO9dEifgqnoVLVywSkJFG3c
HgzQHPpykg+/4KBB/066L51F3jqslfbrfvBTLG1KJden+NyYgxd/pkJotfNOjgAtWhbWbTd4UQCk
vyQVrYp81MWZgyTpocPeulPgTYNZdGvZiG/LPe92rVn50hpGjf2J+CtDOl0npqVTcSwR5SzQyTY9
j6nJChy8nUngZ4cdExzzuqf9PFEqoGFTI8prMt8nPZDplnQd2C08bRmbC3Y2QpuV9bIMh0p6U3GW
g4xkT4VQWItROvKwDyrV7Mp9ne0Yx8gQRo+7ovfP4R98RNFrtvWGoB1hBgDg+dpxyM3kWVjrsZmt
M29gdSz+4Gn/PVeDqt/oQpXhZkJ0sCNJKUG0ItuKk5XEyBISJ3B6hsky7oZB+R4uU5GXkhLjkA1m
rD4Ws7CaCtWUs8S9fa7XM7lP3SivAxpuvm0wjOVGU3jgm9DrpPQuV6u/FEP5mKXlk0Y5XfbpIUlG
U0pX8/DztioXWxHUTTMojxL1xpIV5BkPcNj7ycboi0uagfGObAcrzuwmfvCSH2KXRcrzh0Tr8xTJ
9zwrVwi1XmlFBBeqmDzIR03Rqdza6zb4D7kWySY1Kzhw3uQ1O4B4r0DlzNCdcffp4dfF6NswB1Hh
iVPCcMtj7BCYR2mN2exmzbEh84jR34gaBuVsuCTTa53UL6JVvped0hNXGna+MTfHrFuwQjE9AqsP
cjSHRFaHmrv4HFmCP/gh5ElW8+V/SFnJ9fqzbgo9EBtJtZJo5OkxrnmLACBO6CyQp6G8Yc/pMTIc
9BJ/N54uG5Q4b2E83WvymO8VF8hRrn4X+OpqWIeP5WO0KQ/tV/5422Ru33yFHosFwgtY6BVyqNNs
tZxvlPtsKVl2yZJC+ZeyH+UuTqFc8DTEpvxcHEqL4LCHO6CA2cs7GBfvWWvELJmUsxGToq65lvi0
+iAPj31yHIWn24d3Qk28ZSLkN5zd+HEGJ0eEFU1UubAws++ATBsgPSVz7tPX0FvWC/yNBADJ7EUG
3ongkGmSDNMkt3/H9Xz8H8eD0Yrff0YlZ62ukJA/oKmQfhvbDqDGGO9sc2sAlAx6nLflMTydwlPZ
DK8UmNAhj2ZNQeNyAkRzrtpq2Dg6h5dAVNl93N9FcbwamnHT6thFkYH4mAd3fay5XShFVrpgSSte
gtLUFf4Zj8PQrGoeDRheZ1TJrlcQPg+HclHivAxZoOIbzclKWL6l/cvtw6D/fllXwOUtCoaua7wo
nkq8ZzZQKnMci3wxu1OSmzV2gNWRNVJDZz20COr7GkMX6GqUz+7SjGZaAEJytNT6R43iaVuWjEmT
iyfIhzRFlWS8tMCGTH3cxDAAxDqBoazGOwBbWXb5TPBt0nu8QpLMFKzqOE1maDN7nNdP8lMw9aXy
oa+NZYTgaKWuVfRZ/MRV78AGG1v5qttr4O+NTNZyEUsolb7KkhKhk4SzTafu0AlA7ZyKmHFfGDLo
/ekpVGeNjyFD1V7HKLG0gfVuJBZw7oiob3bxPk6yeK5LSMji1sr6lRIJZo3peZlRLmNpIv7uaZZQ
ihcNPESuwKOMkqJmVS327ftEl0mJKoqIc5clwHwbNIBikYI3r5TJfcL86SQ8Js0hqJ54UTfDJLPC
RbLHvmcsRV1TCyzyICEWDVm9WG6IE7B/R2MJywszUxm+FdjcuK0VHY0+tPqUQF3hGj06SeCglRJh
xVrdV8pgNqzliYs3Li2FurpYffqlBxn2X8CkqLwah/a9PWpfEzv8kW6bZyywBblVPnB3gXNbxauH
iFVkGZTxAso0VAZTiXwiy2kzu2IaumH1f5xd2W7kOrL8IgEktVB81VaLy6623d76RWi73dr3nV9/
Q75z7ynLgjUzg4MZDBqns0iRyczIyEh01NOEvXxvY20bDSF00xSmofFlF4qSTGY2y1J5ZXzy06sg
wIxodWtC+pcUYt7GSyuLjwWaUJYNOqwo/m8a/sgJdwZ2pfaHkdyo0GgNx3MJEr2MqCVJ6rR1YQ/y
nSQ3UdHbSQXFkKHfOD+rn/byNy0+bRxHiZZq8YQJ4Map4PUVU35HdW4RP7OacHDyUHO5rthGkVl1
4lu5vIsbAGTRuY2OhfqXYcC2qYudr5cbD+yXIuZyuxZ+W9SZEQ4Rtqv3jF3ZI1KWVvLOXeMeHs/L
3hJHccjWAIm104YhACZGrsNLfJnhiWl+bVVPMNo0scXjEt5ha8/XDtuFiY9Cy8XLrrKG5kyDiUB/
EY1i99EznbYcw0eVbum6L60srg3XOsKSHC6V35s7Hbmq/hTc5r4zS8n5Z3GM9+ZTcK72iOnQ1vUf
w0Xzx7s0v/DoujQnKTBHAo+uv5tuUi960D+6VELoyqXv8sd/foEvzS0ygaZko8IwZduj2on72r4K
Je7R1rDDtTeEY6gs0GI49C+TIgpeipB+fLkysRSxz41fETv5iJzimwRjanj89v2y1iI0zmacxCSY
5rj0fV00NpUI8BFLk7c2bWvdrtRYex3LID3LRkMtoCfalk9Ygoof3w6vFWVcp4R85JQXB9TEEPsw
g4S8x2TkjtNo0bq2iup5gk5SAaFhPjZ2btbo7tj4iiv7KwjFvmo6xleKZfVKrbp/vdF1ql8HSXwU
yDFq4xxpf3rC7dCP/6a+shEYrFzHS6PLOpY0KxIFAZ5Qmgydg/FDxB0E9ZHf6OrGU/aFg4Od/WRr
cSlpHbVhIWGrC54LAd21ElWzTvnZGQ9NQSw0hltEZ0df426fkC2HusznPqwzg4BGRYgwlmSqAIWO
jCUIRyLNYK5Zd1cFeGkcU6Tidh+o57gbba2J9r5+y4ez5NFh8n8N2iuahbyiCaxofO/D9vz9EV/d
fhxtPtdfcNAXW0IiJut+auAoorup+Z0zeiVbc8PIl7rdx9IvrCzcEfo+mpBLWNF2oWaXJeqEviN+
z/NsqsoJ3a067BdYd2lw4ZCkakZN28Pg6Ik36ahO9CvZ5fvO6R9Br3ZAHd0qm3/Ini88viAXa5yf
totrW6dlavRqBWdh/NElhGPyqXWLkbqRz7yyVyyoWdmYZYJHE08Aee3q3vKRWBIMKFIzTG1NS7vs
XyjZV7Lf9Sa3wu6Y5KgvlqPVoxNuDH0rFPdcYhhQflPnz237YHCSWHVY2zS8G7LBCvP8v7mfF8ua
D9DFslDIQeN91mInkewnOT5YEd+YW9Ox1gKhT7u3CM76oIup38NMl4uz1A2rl/quiNE9PgSnhN/w
KnBpCHk6/TkIg1uq/SpC3Tb47w5DpLL+OTIm5HjifhzLDX+86hVVwXWiCgN81kWIRoDCtEM5TB7J
y0NOGos3xT4pVUfDCKGAW9CSsNCXvOGrVp3FhdVF9OXzxpTC/LB6FQy6ZyjJM2l6u5Pgks7cvaDY
sPgFif24M5qKbhCVE4rOh89fesLEdrx443yAgfTW9BBE12ZkXJdF4bDYv4nLM954EGmrKxGgJE3e
zHwLpVhd9sVvWByDHGBREjMsW5HoMyoxOSydjhjgMFi1Mnh5KSytJEfaYvJee5MVvdWzJ73PLar9
SKGprufkQGODW1FnPnzvKL8QcP53e0BFZSoIseZSRpBobVvmaDfwRIEZK3n9u1InOyX+Ke/qwxjO
EcmbNh3SQd1/b3klCoF6B0UziqkZprl8N8KuUTOQSIAC9PqeKfeDELYI0c9WQ4rK+97W/I2XTuzS
1mL/eS+AHOew1fJzqnV2M74n+lZ/6paRxY2i9VBpXQYjCbnWqLQ0cTRz7T9HZwRlABb1mfD7JadM
8ioJSDFNngncqXhAn+CGgbV88pOFxV41smci83FftJ1EQYodcTgh14f5BSIG/bt3qWu+5oHdVoDV
tqChNTzvk/XFJmKaoDKQDuvTbmdQQHXE8zw4wf9BztkhvkNvhGZtl2tWz+LFri7cUuGPqd/VWHOd
+XaEi0fkc22UeM/uZW1sHPzVV/zyG86u+eLtYX2eQvQF1uaucO1xCPc6lAtMF+pVkU08ROP8Wp2O
WzWGLbvLFFFS4dflfHa0XX8K7fpMQjS8RHbrEidD938JttEWl2ol8xVUaGgGYXROfxffszeA6/d1
KL2MjXbI0XkybPVlrb1kaMoA4xpIDjpjF9up9KMMWyOTGP9d2WTobLWk2M780BmJlRPpiuHM+JaI
59ptR27IDR1JG3pOFgtT9CzVoh4uPZSNZeiIfRTNThALfe+5Vp+vSzuLo8nVMDBIAzvqee4HVzEz
EROdoYA60zHja3r43t7a97o0t9jMmg5m3pX9hBFfzOmnQxdpG7549h9LX/yPBbGsVFalHgYFJII8
I9vFUEwfy/BgShAStHpr77ZMLbIAOHyo2cwxDn1DwRcQffRLQzECdBb1GP0ZDv31ZPEXv9lyoXPc
/90S5z+/uOB1G8VB43d4bjDYVoNmiLwSLkZOuipmcG+Ntl09iNRAdMMAZhpLOh9mW3ZEnXCrG3Fj
Bn/V+i1Ib78/FKteGe/N/9tYJAFN1KqCNrDB75PKlpGFDNp4z+/9H9zlu7r1pIJqIcGDsFUtXD2P
F5bn1V9sJeLjempCCSJEHY+7gUImnlZk40iuesbL9c0H6cKKmo4B0QN4ZIl+FfRY7fsz1HXuph/k
PgWRbbifXtUNVGJ9T5kh0C5iqAZfBuB+UsdT0xF8N8xcnpsOwFGvd7VxXT/NA9upXfxJw8NY/k43
Jy+vPXcmYbpqAJsm5vLIyCHizCwplpsQS6qRE4aYqqfXTlWwW6P9+/3pWfPPl9YWhyeideArA0OJ
jv3k/mFITlnWnBodssOYqS51KO/zfKMFce3mX9pcHpsu8CMzh03eHGJ5qCAcFGY3dHr+fmlfastz
9Aw4F0iarqJpbfn2CFQQ6iLUgLoSIa1qmrCFhadOmKOXJTavJ1saKGAo3dEYx+tKck81usPoD54a
QVJEQMikLYWDcti1bop9GEcokoaHqmSbbLQ1P2FCKQ3VKm5y/OfzGZ8YGydWmIg6EmEHQWWleImL
BhMBCrzOo+4oIw+tWA6YfFq+1uKGp9xSGrXA/22PvN4kcc7ed+klTdVAVKAyqOB8vHwXl64ug74d
VH8u3ZroEk298slHLxF0vffRFq98zY2g1w9o57wDX8o93URRxqMIQ1I+2KqaQCog3HIiXwFOaAOo
ugksDNQUhAWfN7jjtM6KPJE4c5Wl5cJGfcuaMEjGoM2O0L9KmttK/SCUt+8P4dez/snuEmrs+9HU
FRNry0d6UMQTZ8ilh9YuSbBxq1Z8FkxpcFpc4B+2zNm6fCz4qGGJxd/eGaSLcO4X9IwCTK0RqQW2
H3vTvFkvKth6B1bioM+m5124OC0CQ2X7aDY9c/KTO92jVnI00eKX3qnv0abQylen9dnc4rZEuhIw
NOCikw9BZVoZ1pDgmJbos48Huwo7hxQYy5l2u++/5cpL9NnuItwbKzLVqpbPy/xfobwk3LcfrX0O
nNnfpLNQv2NkI1L66htgFaEDVXFJhLYEAeJMEhn58AOx0jtN+jbqV1m2ZWT99FxYWTwERtGMudqW
0JE76uxUH3Iv28ld/xeqg4gDdUwLUdDxgM7QTSWDrfUtn4Ooy2IDQj1eCvodswBY3uhPis1dH7cT
u3umbnOvOJsZ19dA8PO+Lg4tGuwITMOueT3LlzfvtHT5zb9GPJWbupubO7w4tXoZokl4/o5zTIFx
xLnuGo8zKN1a5r2BkYsZGliq8N9I3Ffvy8W3XZzbELR4BdVasNRjDMuaHkQf2QNkq2RsC/8mUV7G
cLNJff47Pz8gn3d34XD7xh/UnsHm+GaGtjJc1RhcMLjVXfULXMtTLPeMofq8l8le8wrUdbfqkV/0
3VBbuLw3S67MUJVDUeXVvN/+LnMj13/JCbA8y2r38goYNt2nr7PutoRiIvyisRugu/o0Klaw9cKt
FLbxW4BwAhkCmsbIYjcaFgBcz2uJpCO5aX8moBFruk3BBnUGZ9av7dAImdvD5vifr+/4J8NLWKER
Saiaw4fh3in/6Ff9Pjkpuyn8N4CaFUD9s7FFSteUhYEmUuw4B53heXjMX/R9F9gFpEQZZnVcV1is
EVnVj/JYv0/7zR5ode3M/bPLHyWhi2fIFzlTWAf78WHWp+SRN885Cn9rXr0rwGZ635pHsHqxLgzO
P+jCoKmVpWlELVxX2nvNwxT/MHU3HU5GDYb0VZZQZ+MF2jK48NLgJmY9Jx9nmmJqMn9CD31j5Zj1
4h/UnanaBKRYD3r59tRaECzceIq+cIs/7tTFghe+OlOKdOjpfJww3YLZ/Vv1d9ZAT73xlf1RRoSt
jvxLHONqGwb8GiV+PlwLd21SkbJKhelSeRiTJ76li7W1tQv3XOfVVEU6/v5R/CbREIFzVDhDsTOH
q0me8qQHw0D7+f33nP/OL04SMBVHfgLdkuVMQ30YiiKIBwQyQYnGgmb4UY/DdTS0z4nP/1CyxUNZ
KYoa4DKA5YJaCzGZvlikFuZTo9c4sCiK/pkHBLWWYYV3GHMGD7yFF699MYaREgYKWATl54WxCXXn
OI+I9EKUGQMzt6dO2TqQa1eeaaCWckahkbwsINWDiAIme+xgadp58DtKRivOniftd1zdFC13hPxt
nlAARXlz3Egw174eUgnozn6g/drC3fUN0k9d4uvp5S3TrDY/RuNepvtI36hlryURl4YWkBVmRUiz
rmFoGDOLQh4oHV/8AOw/8+X787jCVsD5uFjSwqFVQpW6ykfpdW1qBeA5Z+ZgKfwX8W9ZCMZuCOaa
Oex19GcH+YZg89oFvLS98G1FmMxjKbFKJokzhH/8xon837oJVbcAVSdrMvnG6Vk9oCbuHognOlOX
148bg5/zEIfHaKEoRZH3lxtrWott2YWFxZo0iB+padgh8krPNKRObtyA5u98/9W2lrFwyl0Q9lUv
cKnD9qgDEIu2GHKrqxAQT9FMbBUklj4/c9AHLwojxZcZoZiT68OujXrHNH59v4y1U64SbjCNa4iQ
lil6G0W+mUQmrpMqd+Dj3WV580h58rC1X2vLQTmCoERHddhZ+CXMdS5oJyj2Swe5CHOZxKntf36/
mLXw99LGIuTOWj4NuEdYjIBsQl3upKbv80FCJ0W4LMpdklSH702uhl+XNhefqU0wA6XsYZPep5Gl
v0FLwXiPju3VrD8KobY9mFUY/eIGH+Ort4pJ3+/qF9V/8LeMRK2xq+ZwFmwv6LWI3r5f4boJvJQM
aLcBwOjzORRlMGWtYAi39Ab98HrzkobFb9kmhvW9oRXoEH89/cfS4t5GmJiu1kKTnl9kv6axukZz
2ujkanKV+ih81k+l1h/KzH9Mu/6kOYZ8yF6ByJwRAp9Y05wxou5dUv6ko6pnqTXqlVOwcevXNgNy
RgQ7IXT9i/h5pWst0QANeEUm7Ar9DFK+mF2y4SJXMQ/gf0KFCQB0y4lbUVzVg0qBeaSHHApjtjp4
xQj9nd6a0cC6d8jczr3FbFpFlC7NLqK9VpRJyuUH1GLezk1zdJ9Aab11w7182FZ2XttM3TA5GKwA
3r8UDJtBK30VIofo3XjoSeIUFE3OciNeWHNwl0YWPqGkKe3zZD6+mfJj4oD2ZwagX0tgAYO6cVe2
jC2cAdP1Tk9rHA8jlse2En8x4xPjvPT6tm+z3ffXZc0W4m9wRUzg1/yLdHSEnw/4HFdfPIXmHZjs
tpY8tPoW/WHtobu0s4iDyMANMSkGUoA0tllx3deP3y9k9diZgKHnkjXWsXyDBrWJhBjwBvF7TK4C
3o/JBqbTOQEOPrzmfwdlAqdAqzIwadhcvEWQYgx9nfhyFi6ElM+sGBTu/42xVbNrXGYal3YWZ092
cdQxDXb+pWdvdyBCOj3mcUGZJrTynV5u+NAVrgrWdbG0xQkkIwQEzETBEwjcZx4r0uk32nCdjVYG
0bfRZY5aIvKyDOmU7znb9iFrl/riBywBIEBQhiwm/ID2GUVQSDQkx2HYh8DbEOm5RLGHM2igGw6T
rV6Gf5a9JHAPIJLLQAoAqYajUqtIrbC06jMk0uRTehZu61J7+Dmfpc4y3BQd/5PTljZL7fZRtbNN
fHXt0og5olINY3bhyyyFY+QVTxriVeV7A+Kvkm1hfSsWoFdsmoyBakG+1G8UnWJ6oUqJpwSnIrrx
0Y///bVc2VKwR0BUQTWU0S/xZ5SgTicGFcoakeKgNOXGeeAUVWKJeAswW13LP6aWshCFLmTMU5iK
iRck4jrLs43a8nzsFzeRUsTRqoaA+iu3EzLWYUGHmIISoPX7XNLuOaeFtutG/lr4QehVY/heprxz
x1yTW0WiFT8AHoIBHAdPnfmF6D+1QDnoyGsAACgpM4xgTmx2zh8pBOq7+/x66zqsIQ4QNucGauk4
gF+QzzHnZqJn0Uy3wDAo1ZmRKg2QK7o1hj/bg8dX7jwSOV0zoPOIE6kvnI7sa6R7PqrnKY86CLE+
tkF0Z0Rwcd8fybW4CF0aAgvCZ6RIiz7HojGlvMvCcmZ752Pq/iLu7L07T4R2wzNnAqISbWp9rSAO
bM7CCAErE8XMxWvRZpNv5sTvvLgHgDwFbg/YKMluSJP/QHO0+/0aV+4C01BL5AaZ/+dLDbhoYtMX
kfTwoCduMBHFC3It3kiRVy43A8+ZUXTZqCA8LPyT1jXDIDgqpEnAEq+Ki+YIWrZqo3KfebVstkrB
a3uIZB+bZ2JULFsmsxVXUtlhmCJa3OfwXthNE7otV6wCHZuK2IgoPnKSxXUHtsCZMVfv0ICx+GRd
hUwhCFD10dIAhN0QCNwhDvrK0Uj3x+8r8tJXk27Rbkxu+iindkWjCapJoWxDp+inqreEEB0I2Yq6
jyB84sRKqVtA2o0bJTHlUWB8ltejQ89FiTu+KXjT2VGsx7/McepSKOKXZJ+W3fDOikhUdgS9uHPd
he2JkTIHHE9Nq6UxHkKq/ed9NohqgM4hUwOqBODo8x0xJJiq/ZzRE6BJlKABAgmwnmyJiK3ceUBW
AvUVAfDgyws3BZkwkjqbn4cksIa8uUUqDJyFbMTvq3Y4KrCmaULK+kPD4RLtF6OfmEFOvE6fnDh4
STMQ84P77y8d11eunY70eS71YlUo233etcbX9SbWAuL5RhO4atTboJC9K2L8O9ShpysTdQvRil2e
1A8jg9R1KiAJMYjXofN/RyM55NPo3xZ+l9lqTX6afR84LR99S+h0N6nyIWl44kZhdqWTjFu0Qit+
2CczHYK852N9FmZ5KjvyI48NDMtWU6+PSk9T/eMgwr/KOIJsrLCXsRhOvMdckSqedkmm3Mpx/BlN
w7mZyueEts/Un9BtEo2xXZc4+eCW7rXO3Iu0bqxB0sdKxo91ar4M4BaaoX/0mTwzLaeOUZgvRaQR
OygGvEpq33lBGClWHhhXuW+cQ9Y3B8lQL036RJ7NrsktzmPot4maOXoY7qZ2oPbYD6eurYlDWNy7
YR/aZhLnIDrFhhNmrLWKsHzgXG1stMT1VtOFRxmpP7QiuzZZdCWkLuxUVY2drktuVyUdrYF1f0vV
bDzRoUEBDPD0qoZWjyWbGNe0BBBAB9UeqPmnYt2ZRSpGZfmVzTTjJme5XQMVsmrVP5lxfpOFWmQb
GXdlPMLDcieNFTfT2d+aBjd+yCxp6GgL60+G0Ts0iHSrbbK/kTRfCen/tLLCpO2qdkWpx3ZZo6cs
Cv6oqQGtDp7eJHmhWUpC7g3aeXVbH1tw0bOY7GrKj8aUY1hSX3hVWN+B/e/lCSRU0mlXksLS0dXr
9/ehCVVz8Vfm7fWgvg89fxOluJ2GNrAhwYIKKfgAlf7Sac1RYRLMi+SHGXKXFCnGZsnmlTX+jeKj
h7msUgtg3r4zCWyIAy3jR0nBLIjT17aVO0bfA5ae+vBEq3xnGooDCo9LiWoVvTilVYDJm2D9oVa/
m9LQqxvyJphmZ9OPwYj3JEiP6ohgHnuJ7hL0jAj0LKUOJOg8JRofAO+d1DQ41jL2yhIrTGuLqTd+
V9i1/gvt53Za34dNuQtV+m4G/NgV6AOKUrSLJRJzFBR+YINuKw23GTPtytev9c50g2rcjWN16qPQ
9mPcnIlakZ++1qV4M6rx2KKfTtK3yQAD2cwaDyBRpysvvWn+LAho+0F7KHv1CT4GNWAf1zmxKQO1
UbtJavVKhIabxA8yyRwMq91l6N2SBt3pIv0dC+l2qrrr+8lusy630vJn1ePPhvdJtIdEQ7U1n5w6
pC9GV7yDOQktHqndZmO7V0rjiQQ402zYj21xHKnpTk16XZadUxg3iNPckPE7tJ9C7ylrGosOWYgq
WHjQigQ9OAQpalZcS16GdjUa2GBNOZo+4B8Z3cBhHZkUdqzKa3Pkz9BkyDEbDnpRVHQ4UIHulGGp
oYnJPBFdBdkqHkC51dloTZl5lxTFZCctA3hNXZHI0hIFSnCBpvt2FqCC20IynGn3LGxQaxT+OWVj
Yteh8UPrtcZSRoJR8GP+ozKbHcbeX+la2NtK2mAshpnepiBA2FKTVxjxcDek6nUjxE3dhI/dVEzH
klLf4ok8RY15FfOsttoxqZ1ai5IdN0UFH6YTK+RlYeOhAWndvOO1QnZtzO4K1v6mKRH4Y6A4QSse
BiWA1PdQeI2pKBbkUiNbjdhzXKendG6mokN3qlo41nwE71FQ7a8yEej1l+UhVQo3I6a08hCim02q
PKe9dtdF+VMwSacu0DROi+mkTeO5h2gLaL8nGrDOUkL+ojGUhXhrAvLl4+Rizpt0/TTVdrXUTVut
2swbKHsEQns/FDRxm0jDU0zIncK7ay1rbonZ2DQKfyuZjrHnKSMYDFRrbq5UpsUm/pBhNkxNKkgx
aI3bt9pNnPLnqVeTfULU0mIpO0UDJqaHgmeuOkbvZqrYdYF/uwfHJNblT5MOP7nAvGdWXvtCL6wQ
H4sX0xOL5XtT47dGU4eYnedPijpUNq/KU5SkoyUL4y/VQjztzH8vQ3Gc4ukNn7RGW1z3EHXNYeii
dwjzvIW0nj0elpdj7Jyf67YMqFu2wY9RQf8lAlpUOkd5UGT6auTJoUx0w0aJwVFodDLU6dxLPE6Y
UgEtAKSXpoJpFTy+I7JJcRUB5aJl8KqoxleORM0tialZtI3uzZGYjqlCS7Ts9BgBWnBrQHXfjwyM
hUhj4Q7QanHUZGh3BqJ2j7MifkhyymwtlT38siBORbPMElGhWJNRPPegRD22JLzKUtWEIj+el0gt
b4ayf4SS39uUcsUzagihU6P7iYyn2YdVcAsB9usM8QG8JRxsOQL1VzhcCiYoBgjjadBfl6Z6O6nG
daNG1Eby6QRhpe+NKb0NFTAvY94jZKy1I2JFDyInUKiIzatxgkZFT3wb7+KjgpWLfnoUZX9tRNUf
ZQq9FE6t7DHeJ+pQfu3r53IiyG/z56FsbHRpnCcJ1RA25RYUXe8r8O+tOmte2mywEcze9k29M3h0
1yWG7/IWxHwfPyMNGiAoiT5Y8Qg2bFZUD0LvarzyEheLQ9uz5MZoVZnxJxLsbIRoYiEisPu891J0
l+joeA6Jck8b7YolMWay+oI6JEkfR1B9Fe4fjdr/ERntkVbXDKyNrov2UqP3UzScoupd11/h+OwJ
za9uEYC3onF+1+oQ4Zpughp3UFVLu5XjjgSTakG3Mra0afAyuB9SDOhNin/UrNwVnNkYs+DIOtwN
HSYBcLNU7VHgjHX4Sp04qRGXdqa3+6o3blVBjtCuPSpApO1IC017Kqhp+zRwtUjdCTW1Ir3aBW3k
+drPKSKHSdOdekKEgourZ60byeDJCIPIUtUKYo/9Uxro1wLUWvR2eWMxHoawccasckdEuXfKMPzw
waa0hzry7XyK9r0mDhFAEGgbtCeM10JPV8BteOADgZ9Fg8H0k2n0rEeFFUXjc9chmmhKA7qARZk4
EwNRWR/7nRzprkogFAMWMwZwnGg7VcdeyU9piDhJlC4SvGsFZAR3yAwXjt0plKca/csTJAiKPnHN
VgKs0j1mmE6JcVhNY3qR2u57ozmFWnM9puQ2bh6j7lFjr372IoLmqHXCoZlx6ltj18HPEKU5MF+7
kXioZdsdDBMYC/slVAOCV6ni6IriQB0oR6RcnkIxvYBBe1WR/txzsSdJfePLK8MPr5SpOeZtBQ54
eACv4YHV5SOpcIeBEgVkH3cadnTOpMzxJKAXbWkhzkuihpaR1a9TVb8meY8yzfgDIuR4bmueulpD
33FRb6ZSv6JhZDdx9Set0gC5oPiri/CxjvujlhT7sOihBjEc1dK/mvrpqoWCiM8UK6zy9ziqORwk
XFNlTIUlegUTTHUCiSO9KK1pSG+iOtYsVNFto06uh6G5ViXZ69X4EJTtreLnj2DuYmKw2ZynKscx
LYsrkZnvPR9rOx6jc1gMdstzxSJN9bSR63yFwpAUgiICHGquu8wJ10VClQ1jpfOwJiCIYHgDr+3K
uBuG96wtrYpugBkzwL3Iw3UdPBHBMCgY6Nsiq0qmII+6XgFIaaQeL5XE7gy+M7rYGamnFMZjp+Ub
JtfyRYiQQuUA/61/EZYZRr3JtSakCP98J2tMqClUVt+/fL+JazULgwrE6SqkjFC8WgAoPc+IkgHV
QxeOf9UZvR1jkG1hymc65mhtTw5ZAum+DrOC1Mka9eFUlG9s2MA5Vn+FblACnAjfEyW0z9+ya7tR
R72OQFnORaMdYO/JRZy4E2hh+IkmL3e7SLiSKGMk3yzOAhEnA6oln00G6JlIJ2hweYYeQph9wDwb
nfwXJKZPRhY1J5n7TG2AXXma3pWWElGH9domr27lqHyysjid8QjUL4WKGWBZ1Utjy8RAlR3yrBDi
PZhkfczeoFqGaVJb5Ov5qyxuBchnAMFmsdyvzA6zq9WxF7gVZfYSQevJlKVd9w9dfA7xNDa6NfYb
XKY1ipExE9Bmwhvac5bHtVX9osMwReqFof4waZNL/AJaqE33mFXcqzp0bNZ+gAnTcX5VgyTbVP7+
+xuzIpQE5A/BGVB4DY2p5vw1LvyOiINyqpUOc3Ls+tRVgIldjA8GdqA6BQ4sO8u/eGZ1aaOlwOhQ
oSntbZ3WFdwTd5UKBsBKp0DHPv+ICoKiAGvwI2raDQ5gnlfp+0jSu/rop+Tt+yVvGZuv0sWK0RvC
hiRt4OnCB6pi0JyCgSvZZBtINL63tMZC+bSu5eZOEtG1inWxnUTT2o3SW+V9967c1VfBQexaG6pm
7ESYpdqQVAq8LR7KimgCvu7Fxs57cbFWPP8Yb5W21CMTqNy8QNrQ7KfgXel/+8jdm/AXIGCH8w3l
v7UrfGl2AXZOjV8HrMW6qyZyDcY9GSMe5mxjf9du7KWZRSG3lISUsY8vqe3MY+71+9odTv/GoPs1
53ppZ+HPNQPQToEQBYVp1ZsKdx4eEEtHeQjvVLvy6tHSg+PWRKk1nvzlt1uOvDb0TPEbBVZr56Pv
EiX4tL9KvWQ32oOD6xgOp+Z++zKuEZth2OTAQA32tSrQgligNfOpVe/z0+jUh+GmPkPuDm0oOofi
9uAkL/11ej1u1TbX9/n/DS8Ljp0/lQH1cVrbMW6t2E+GezgE8/X7WzkfvqWfR30WlTg6l4GXVYh6
7PpUhoh0KqNFa00UnQrTR7Nh82cYGxWlEPbfOBwdlGYN6leIThbHR6+yyUDVlnoJoMm4b4BgQTAo
Hx1jZBu8wdXQAy2e/2drOdG4UiDmnzcl9Ux1cGsNc7mU8MqIHwYN6LZxM/iPkuXOEA1WF6i2ieiS
xD+/39+Vr/gJs5///MLn5FEC1EkH1SAYkLigA40mG2WyFffyycLCrWZZ0lE6kxnqOMzQL9v9EJG2
p3G0USFetwMuLNBrSNAtg6pazcuuCVF96MW1Vr4WxptG/nNPiYZctLQh7QPHa/nyJT4gdr0soWIN
No9dSdoeWCNUF30q/Ya3XDn3MAVZaVDDQcNdkh+qLoOA05xhZIL/D2nXtSu3jmy/SIBEkQqvSh12
Tt62XwRH5UzFr79Le3CPu9m6zfG5BzOYAxjjalLFYrFq1VpoVHRezblL+OcQY/LMLnfXvWDrjXFq
jZx7QTbYVYeJMjUgeejUs+bqy8ui9K6ZgqQl/GYsjXfd4ObHOnlACRkwgsds5jmwHSxDq6VdHK5D
4pHKYpTMjLAuE5XosKbYRSMqdnmeg2KM3Req7V5fzeYhOlmNkBFpCSjQlxFmmgxJsJU9jgp0w6/b
2Lg+z56cwkEt4lKbrQk2wla5b0PbZy10nBb9zlDzF52Vh4FN+16LJR9qwzPQsP8TooQPxfMuohCu
0gIwZO773AQiCP+S6QZEE4vH1kyOhEuHhWRGhc/GDLDKFxPiIn1CayX/uWpE2375m91XqQM0//K0
Slikx7hydbmu8YbTnC1Z+JoNmSueop0XqMtrwtGSuMM8geRrbuF0YQRPJxXATbSZhaRLMRqopud4
+640xaiIuEnmQGwkeYo9/R4rfSJB4XWxQzs39NG/wBiKk7xfd6kNt8XjG+KuwBNglEB80GQFlId5
PODbGoYzl1/6XPZk2szeTywIH7IemR6rESx0PppoPdRIVjls8NQ57e/b5NU+tvfqXsZnuLEssNDj
aQIcJB7Z4kVQ40lqQZtaC8AZ2rUgHAc7ILo88SQJmltImjNDwuoUJekAIIIh/qP4tLJadXfJW/pO
IWu0jhyT71JyA3VrbRQM3do6AYCHoJCdEF5pemvNGkSp068mBLEdDSoymQt1sHbH+3zMvKlX089R
XS2Ps0FB7lOBiz8yps+0otyPaN66K6Wp1+g6WJqsUUMnjvbOGE8/hrrzcmY99HS+iVs2+nNqu6ip
93fTQmM/sYzOw0AKxf+jAwcSyVofcPPMwfPvs6Iuj1ODIjpr8ifMcQVA3O4x1I9bX/2RVfrNCrPY
Zcb8XNXIjU0KknYQfP6uFRoASBMjMUC5SY9fktYIvWqODLc0J8zrlAxNymRw8AZ8w5jqt8rUC2+c
knt1qb+FWfFeVdCvBjko4OoxWi150aPnUqGUO1evrNAMd45SHzV+IAKWVnfGaFjc1Oa5q3Xj9yGc
DwCjDH6RxL1vthbKkUv9APxHDHBJftvY7TPaf7dqlKEDxqLP81xCiwzkq2MC0tkmbj7ZDBVrqtRN
gFewgt6V5QKJe2zZMrmNZRf+mOYNanb1l0Wvf5oFehqQjss8tLu+NKWC/v6s+6wZiaeRXDa/uxHL
TGoDyoKpAOy4SI87YhRg5LGBrS3qymnL7DgrA3cKdXy5HktkhoTXXdTbVswMUwsmNoHOuNDvUoW8
9lluSSKnGFIwhGxawPMDvwY+DNRDz1OVvG6MUGvyYaew5+p5YKgag+Ym+2vyng87eHFAyBuDzxdc
r3FijMusN8NuPDY43OBSSyFZNriDX6PQ4mQQZ5cVAMQr/sMkZlQBcwQcCJDw86UBZ0LqQsmGHZAZ
bl7jsRh/18xgNp/DDjxPXe93jQyZLn43wab4BKkBql1aiu0c0vYJlNE3bKKvDXA8ks928dYRDQmJ
RM9Rax6g4rXjweAltlsH4SN5QaXKUXKnefkvSP9E5hTRohCes8TssbJi2LVW8g4sp9cyDYyTLxBX
CGgFUqkyDGo+BhkhP68fhgsE+X9MI6MGem6DBjUPI/gpKOp2SomdTcZvC4KvU4/5r9xIfDXq/UVj
P2K9u51Icl8T0LnYSpY4ROl8o0j2WdJ9pmO9wxjqZ60zfcnPW5OL00e1+POEw1raRmXOBr5FYvS/
om55LcAt5swUqPaW7FlUvUI87L5TTXT0Of9lxLXhJRjPivLpic4hEnXmg7AdnB6G7Kdt+aNNQJtj
EbRWAL47PwMgVVXNGY3QHcKVmjv81XDr0pn2JiTnGUqdnQPMjAOAqivZE/FmXffk1LBQfAvNvFDJ
VME/veobmHsxo04Pljc9DT5KfqArAh6gl3I9bB6LU7NCHpiD+We20GLbFZ/CXdh7gMzMYC92bXQ8
dqvSc6vsZXFGtsfC5x+AWLCUCDZ1YGEWNdyDbRqcJZHktSzbUSGcxWk4V+O6o2WKdz+2VLE+Xf9o
EgsiR1GuNWo3gVhgp9b5itVzySgpKlzkeIJb6ELYAosV66wcexXfzsDDOA04qN/SAFJ6AJw5QN9B
K9gGMbn31ysDbBVDSeqqAYPu3/kxyKewyDUdZhPlXSu5C6SoLCBveMGZCcELsoLZTIFax66KXYZB
mgOA4FBrj72leUGPe4BIvOqkkRvKGHs2bvAzw4JfjCrD/ZZgbVaKYkP4VozITEh3hNCFZBcv+iX4
emhggqQZqHqAbKkQTUat5qyhMNXmrnUX3RM322MIUFUcbjrcR99ogCDhSj6bHhMOZpHIs1+vf8nN
bT75CUJcyTW1sPSP1drRsenWGdre0aNEUmXbCiRYKqpfQL6r6FAJeZEFSOJorvmKAn1TlwDUr6Bu
hHkF4wdW50Or6vn6wi4GJP6zuX8srqfzpHQ4LDHjEWDe4GRxo323q7kDfmLugxUHGvU5+mCSGL2R
H50tUfiatd5OfFa6FaHx3k+B1h8bM95H6qda3eXDd3AtBpIlblyUZxaFj4eJccwR1LCYHpJ9S9xF
dZjpjLXDf8d7Y1/fE/hMCOCOazM3e79ufdtz/uyvEAN4xWN7nGE8139PCph0wUNjLJI93QpwZ0sU
wgCfiyqxOL5i51Pg0qDWmb3ZLti6F7d1MO29D13IKfyblYEVHBzdyHPFwgMxcgswX9gccDO0IOiz
DwplEiMXLZn/+OcfK+TcP9M5Tqq5bHH/oJPmd/fjG/BVWR3Y/nSc/OF+gjJ44/fvMn2XbTf9Y1c4
iUDz5D3608OOFeEOLLuNW+fdXdRG+1hRD0ti3oGm2eeJKSsR/h8x4I9l8USiN5xpIfbVfIkfda9+
iUhg3NIf0U/rJvbTN1UWYKUWhSNJDTtNp7jGK4k5va98ZvsG+gxO+Ru4sNf2WO9kOvPbh+LPEoUT
2UY9CKE5Njdb3lI9ccPsywSW6f+ffwonz1jKUslSGCmU2jVmPPrK3k3Hp+tWNv3EWKEnVMNwlPg2
H6Z4gUQEznfDWeaEi1Y41RLuujl81IfocRx1JJ3ZPi4K/7rhdY+E9H8d2/3HsHDk9awekkjhyLFB
CWDPEFS3i50yNu8ZARjuuq3177pmS7jszQKKrgZZg1gBcnfdeF9y+gm8eY8RiNTYHH4bTeX5uslN
F/mzvI+k4ORe0pS57CyC5XFIIqBT7DSm7miydtN24DwxI2SGWtX34dLBTGnqn7OxfWZkhYJX7XFu
9OeZZ7cY0QiWcdpxO9+3bVbgCb+8zGulimMoRbLRmx8VIY8YqKRBE0c4iWnHp1wrB8RUzhxToYir
nweQ8tWxDPMjsyQcwcEoFz0sAZS09OiQTYc8xZgH0NymbMBuDVcXvnOyJOEYQlmoSM1oxNXULC7v
ntPw8997CkF9Z2VtAahGhNYthdHpeTojPWS/w+RHbn/W9JfrJsQ1YF7VBHWeRhlGBFGQFtaghCaA
y5juCZj5y6zMAzdUSZFddPcPCyjjs3VWDQUxwQ8JJvEVZH+QzcGsqGEA9R+Vq+6IxL+2FoKwa4CS
Gx3WC5JW3iuTsvQ9CXpoUfAYkxNGY8kwVhcJ+7oY0Airq5gXZRcjZLXWxEOVDQSMQGrpriOWPtVH
GyVgEw+vzHq0x2nalZS8D/gXF296L03o09zWftkaHmTGXFM1gBpP54e8GlA2VnTTrePRxMSSjGJE
jG3ijxWuW3PU+6Zt8WOnJf9JFx6oYeaqqR00DJ0NFIodaF7KYEri6fswuk7xmVDXWgd5z7OavCuL
SR0mEnBoc/tFkzzQyg5aKBM4SU2+X/feLd/6GBn8jzGxOghQcxhGM4zV3Z3GjsmACde/fbgICzIF
/62yOCtQWCLABa2y0R3kGd3MNZx1sHt4y38pf1mWEO2R8w0cy/+1R4bbgaC3LYvEm5uGvh4SEfyj
icxupd6yaNRnEsxZ8y1Whl9WGb5mGEeSnMhNTzixI8RhS5mtPmlUAtgl7/2Vrf8VkhU9caCvmnlq
B2L/4Lo7rMHqNCB/bB1Y//DApGCcEXnjjGVuR5PiU7Vjzn+oAIP7UUmae65wC9M9XYX5svJfDMli
XgPU0CjDr4aFi20pU4KBS0KCDjO4tYZnSftJqb9dX9lWdDs1IuzlUkwWLxUYKcCwhbGB6GnOmSyt
3Gr6ni1FuAzsZR2i0WGFe4CPDrcqEKOPZVC+REdMVDrda/JoPHS31j57wX+/IGXfXV/m1geEPBJd
e0Hkskhg9mVrAT4K1+wr3KpjgFFXn8amUyzQMq4lAlVbB+HUmhAfo7GdVG2Ag4ZRdwPB7q9KnO4n
jA5LDoLMjuAheGW2YQJ0d6BVBJAI89YuUoy0AKUqMbR14jDYBrFQ5M+X71Z7hMxIhHpdYNT9u6p1
mEZk/pKlD4oie1ltrwnM+oAcg+9NbPSWbV12VYgTDN6jMYFke+NUmiyTI2usEw+0rf1jha0tlJNU
OSzLPu7BWgbNbBQy3QGVo9LLH+pAv82D6o1iFx3Dib4sltsdiqBGVrkrXdm52PbKP79CuAEy6B1Y
fcSQWlgr0QDNdpAMCaw6HJ2hTaAYoMlqA5u7iwYDXWcqLp9eeZTY0wxuDKzoV2fjP/tEpoywlRys
+l//a2L985OtnboCqkg9TMSa/akk0LpmzfC1YuFNTKx9p06/SNZJAIWbUcxepykAfwClvnAQmNli
ynqySLCAq88OMchq45aQHIINI9DA0HQQFKkMJ0FMQAiPjCKOdbTto8DQ8DiOZSMvW0hoFKVAzKWj
GwoQnFBCqZG+8dJOgN9drHelZ+9UwYOJ68O3Lgt3NNT3TcXepwIn0DY+XY+RG74BjD8B35nFKPpQ
gjcuyxglRgQgVxNN+Gh68rVWjdGZpuT7dUOXbo/+FvhDEIgBU7lo99aGRscuTYA0rTrH7l9pNPiz
2WIitfNSjHxft3ZRrl3Dlg5fV8HdAx8RkbQqJkbjyAJ9TwtKKdW3b6zUIS/syNzWre+Kd4m59ROd
h5Zzc4L/KwBUDKRY2YJ8PUCH4R3lYagqezQg++a9lDJaX5T7xPUJfpmltRLyNNOgAzD6xLV+pZ6C
iQgok3jpvgpqF0VGST60wYyPRTKMDhkE4qHMFvzUnMpJT0vYJE/FN0wxNsfcW+cFFkwQOANYsXLo
p0axo3+R7O6W75waFq7WUi1pXU4w3B/jV+KGx+I+dnOvBXd2QH4siNbcBYnAm0wwQ2ZXiDDgtoww
FprDZ6d5t3DijEnvzd3i6z24DblMT1W6wUJellZhzWiPdSp768n+TP3cW7637+rBcNJ7/VMFOdz8
TXm9vruXEe78q66bcBK6QYJWmBGmIkHi88tcHupCcvBlf79wNPKlpqwmK95JRSuovK/sv068zhcg
HIUlDic9zmEgBuF6gZCikhIFCFk6dH0duA7O90lH4ZdPHT5O0X1v6H1hPl//DpeRGGcKUGu8caC0
TUQgHy8UUAz2wNdhnvX3MlYvpTF+BbPA03Uzm5ERjNeYL1h52i5utGgYSYrWP2YM/NlFyR7Df9lb
gvE13S8e0rvr1jYX9ceYODYx13ih9RTGkvwYtV/zKncjM/SuG7lMVNdo9M+KbOEOy4kyTlGLncvA
qbSYvdsaoAog6Y4oMirq1ZeEOA8gPMH4CbhtkUsKEYEqFsRmMbca2Bn17SICVYXxAAqFg86ewka5
LcLlDiqzkkf8hkYGrmjwbawKvASDgIKLx3kVgtag1D/ws8QF94FvPy/f+ztzP712Xxu3eENqjnU7
QLYAwFH65U5/HEEoLKOL3Njr018ighAgj1Q2INXRg2T62hZvFvmZdC+ZKiHf23LS9Y4hDHkXhlTF
qyYvjTgfkPjhPp1BtgHtVAt0dKNHB2A3AYiRNVs3DveZvfXPT4IgSVow+YOzOBgmcAkoWb2jtSJ7
28uMCM7TFfVQmMVqRA9Ry/rSZ7rkJMgsCBfIWBrwyQKi4rS3ADuLPTuTJcQbJxo7BZY5FYV34KgF
VwRLBaUpBnSCFCQJ4DcAiXU+7lUt+/t3rkmQcK8xUUNdSSy/aBM3NZ4rJCAmu5uGT5P2FfwdknLy
1oadGiHn332KS07JCCPFQj0AUv1UVoTYtIBHJ3oVIJa7eKXoJYnDVkOCbfd0N0+dE8+Rez3+bX0S
VMIxrUs0DLGLYIi2siZ96hAdCt16n2PlJgG6EWx2sntWhBgi5yR44VGN4imEICfEWWbz1CSQnwoY
GdvDUNv8LQKfV8B4UTxhnqZ1MpuCnShmyPAnvQ90WoHIvOPaDVFZuAOLgeklVZYcWEtAF1IzzHql
agS63rFEH9Ve1OxnUYYL5hcBF+bGBB2aItQ9lZsNAIzJBEpYUrevRQUijMiYgafMbWhmxilASUhN
0121kOZ1quv2rdIK9b6IIghxc1bczOYQPdcFcEagzwFlX6sm9NBPo+HlCmtAUZIXB9WK+HNUlSBO
y0HVMtdlfQuduvheVUH10OFFIVNX3YqmK1e/BZZ7Hd4uRARuJMqiRI2OEavMSWaUgtvR6yJw04Dz
77qTbOSyxML7H8gg3QSgXkjeDVrmYZj0etCa6vi5yDPijvZcupVZWu5AIVEIDw6D60a3PBOFTBMo
HUTyC9rkLGwKbVAmrK/Oj3EYwbi+I5RLPHPrjJ2aEVLMWK0zfR5gxq5roO1V00H55e36UjY/1clS
hLhnKtZYDBVs6Etgm9pjONyUOfN5zCR7tmnIxlcCVa8Kvl7hlOnpMqCNq+pBBWG1EE0Jx+jiWzaj
tFFb9f76qrbekZivgF+sVLco9gnLomqTg+ZM1zFjX30CbqRzcg+Qf385jl7lNa+RK2e53lrhiU0x
KYxJVfV5AZtdzkdnjPjkFqCEusMUduLPfMgk7rHhhbhCUHdAGQAsqSJ/SVeXIZjIMwq15PlTGmlP
I5ryzfv1ndzwwTMj66JPMogsBiFkTGDEbtGRrt6pKgFnygwI77So1sFqMcKAmu4LSK00uqzDt+0M
uNbxDyZLL4hAMVrTDz01VmeoD1MA3isX4TxAYeEwBvHe+i4XH9p68yKd/mNTOLvl2CQA8jA4g48h
9gd0CDB4AFqJwHKyR92nN4oH1nNJfrnhEWdGBa+fxsUKWwKjk2nurIYeM7rCT0bJUb4ADK2n6mRx
VHgzdlrDc3Ag60F527ZedFN6aZBhHowVH7jBehf6171wM3E+tShEjwnzYCFft5M9rHLdeBncQUQw
aO8rjHDIKuobJBLn6xPSJ96r0YjArwegqjmqn/LDhEXqe8ubHwxvODK/D4pDdzD24Pn8W9CwuLfC
hcbDOcbAHVZazd8m8xU8bY5kLzfj1B/XpOuJPDnSk93RFkONqP0eMcLgRZiWckPPuJ3c2dOh2a3s
Vjku9vO62dX3hCfmmc+svntiVR/iSjE67GlpxW9qk40O1QoMqjd71Yh2mW473GYP+lJJ6g/bzmrg
FlgLAxg2EjbUSvK8YpGFQ1EfUq3+kUWJ5eRlv4tB0rfkj3EeebXJdtn4owIyM296J7dNmU9thDkC
fuB/foWw6bNRj6ga4FfQuf6VMO0nL9jX6zu8YULHewJz7YCqYJ1iJJ00RU3sCJG0Aef/CGWUVi0W
mfdsWwHZnG0yhgtb+I59plZzrqb0I7BBww3Kt057M7jVwQBgOPKS7zIo5sUgDo4EFvbHpHAHLWo5
tu0UQ+9lysi7tUS6j5ll6PwZIOpO6sn6TeZQdUowXAb13LDcVfqiuuFshII66Ex/mTTMgBfXO8zm
ZOCPzJo+qKFO8gaVCJm/be4PZlbZygZNLjrds1Yq4YwxzcCKnjjQxlUkm+beOElwI8wbr6CO9fY/
P0kxXsJGE9t4qgLPjGnVHdut0HfZnOoGjMc8syNsO3Sq9G5OYOc/xf/yoXI1SKUuDogHwRsM8Q7u
lk/KAeyUdHE63Giy8sV6SQox4+wXCB5dJHWcsAm/gIHEq5lcKFr5CquhV3M32NQ3Klls3Pp4p1sr
3NojKVFfBBlEECWJo/DnBIOx1w/pVmJwtibhjg5Jpc5qBRPqca14QcA5fSjuVplsdtfeUMdaZ6Nu
QFR43a5kZWJymkE3GtAIYBk5IbNHp2i/TIrsxX4Bp1xPqmaudQ0AwAAwE67pFsO7NDSwOP65+90e
ul3kR7sw8Vp/9ogDPl/zQP9N/nhikpyfhpBMRlG1IZK7Ofk1c35T2Ykk31kP1IUbnpgQbpAqi7op
SRFYe5QI8e7OH9OJ3CzgPPX/xUc6MbR+xJM7UqmWTgkBdgvSaLpbqSjmdcz6uo1tBzx5Ngg+DtYH
atYzEu5Vi8cEjyxAn8QrgzU9ZeBfK31SOmUDKjBHfqI3PQSIt5WV3wbAVSx/DTWJFi3H52qAnfFy
UGn76YO1SgFBNwAUaO5/IwX6f1hdZ4DBUIgxauHQTSkUzPkAqyB39VBaWeXFExcUvspupVcL/fpO
lsdtOQ1wvP9rUhNy5NbKY4CR1lCSQ+9H0x3SaY5lS1xzK0KeWhEOHB41NLQB/gho0ceBafSKDeZ5
3TjgITo89f2Q3lVc0Y99PBLJ83MrsULf+88KhZM3NZbagpFxfVbZuZvsc7yoMDuUfs8OGkZOltFt
ZDDD9a8UT+KpSeEkRmrKInuGyflo7ag/7bnTeNVhlRTMXVmbdPOknFoTjiOIwFU8HT+8JnqmeDGu
5Hz5d7tw+B6j3H4TJA9gs5PC7bdeOzpmxzEaDw54UEkL9x6tdRtouWQ9oqR1iK/tC7cGaTZI6/6r
47Hpqyf2hJCgsS5aI82a082+5h1Sb8RwHcbOMFXguMkDvu7361Fo029PLAoHso3YWHQLLOZGbYDl
QT8AsOFrCssxpA/8kDlyiNRDKP662TVlufAfcCnYqgr0C5Dc5wGWA6BYQQ2EBk3B1EcQTHNPrzC6
zhYFcg5N/H7d3NZDEvUuaKthKhmRRyzRcNCvgpYUyXI6o97v1F5vudbRcNPA8io09Z5n/WOfEfxS
Z82eZais7ch38guEJM7IKS/1Eb+AI1/6YOyrfaX0bNUfwCrHMB1aUqco99cXvulQJ1YFB8Y4SlHo
YAgLYlW7HTHBWJt3hGuy7V2P+8XnPDEj+K0R6RBz7bG4uIUgl6v6a1kHTPh9oEa7/05ndDMrRkUM
XDurnhR6ReculA0hN3mIx8gIpN3sZ/soBbX353VSs4PAfBy9guJrj05lBkUr81vsyy6WrUwO6l3I
1dA6BcZeiIFxOYG+mmDRjMOZbOqqkyxH2Pp82Dp0dYCdMi+qpzMeeMoA+v4g1QHYBw9h2rmjKgkB
qw+IHw8le83+0JlRxbMxpXY3JFpDg6hr0k8TTTX0VKLcy5JsdtNqBDyEzKMkAGxuHpTHIJ0FeBgK
0edfr6tbwEyNDl/PrJ8HrXlPTBl+byu0UeAPIO0L9DgYD89NqCkx8yWbaTCV2Q3o8p2w+c7sPQmf
F2Cfi1Z/+vuzRgEGg2QPKKiwrHN7NeNt3WYMHwszQzrdV+CfSXXJzbsVOCnFWAfg26BREQPntHQj
3G5BGRh05p2d9D5AnbfakkNfoiSv11e09cBF5gJSaQyPXHI/MXNs63BSaZBp0NuoavJaGqXX6/UX
LWdPNYRtMB6T3xZM+Xzd8MYqKbMpRW4Ktu6LZlIPtkij5zYNoGH0TQUu5hu0umpXga7O/WQwibWt
BArmTLzi4Ssrqu/8y2GqLFlQZ8QleEgm4ysLykBJXdufg6hIvjE39dNfsif1xgE4sykkbbjnSVNh
ECnIW+ugzvxgVPvrm7h15ZyZEA4AxM86wMtgAtQK7hzGd+AkcBWojWBhFGIHqpcB0+Qw71/YNdBa
MsHHBkSJmOQjm2o1vcDXU4/UUHYs0Pb8O8csO7JYb+mfwffjhc+yDd26EPCi+MesmOgjkQE9Wvix
3MGr++XAkBDazeDq+N/5E6R5fP698UDiChGHrMUlkQ9Pmt/uGBTJJOFtq9Vx9mMElyonK66zFHuA
zBHkftXPj10Am9niDtXyXupP6y7079JceePKODMs+FWVhUarVzBMQYBiP9ltdsOCfgdZGCgnBXTp
9+Fiv0E+zjcfpave6OBjBh0AHsyzgCdLHJuMbBKreoIQqBQLc9ppnpwszYNSYTelvhhHo6tn6NTU
x2LR31uuyBgqyUbMpwBO2cA6I4UEl/n5SZ5io4jqKFxXX0PHx2NjPKxyoS8c4Mox9JZE3ZdV+a0O
+x30ONzmF1RZgtmegGxSlCAc7SC/nzvyEs7q4JCyqACaJ53XzS/EgTheJPUUthXrQL4OFMraEbto
ivXQgKB9g5/cmUP8OyN9/qxXRnlj85gHqFRnhx5a540zadCQc7IB8nyt3Sa7KVO11wTcan7WVDS6
KXrDxhsTyjRmMk5uDY3W22KZ2L43a6I5JuSFZsAm2sxXzdBs3NG0Gugvac1wn84N+RSqtfEtZOC8
a6HTYDl0Ci2wgc2LX0IA6h7EyOBUQ8nCsQYrhtRFU7ldS41nCABNvxZjrKGjYgE8W1H7W9/Na0Jf
hU7UKRNGNUfom1hKm94qYxjvFkMJ0V9k6uINfTFAGLjg2WNithjkJ2Xy0sbK7I09cBNz8sPQ6/bH
9Qi14SWAw+NFifQNVMhi6TyhUxLqnDFM/UWuVqATzb5z8nWcfuBR60ilXrcC8Zk9Ifdf7DxSrcpg
eNatGuaQQO49xV/xZroLxhtUcb/IaBu3nq5nNoVspMkBWY1GyvBCR/usdtaiAHd6D56OrHgnjTtr
XBGyyDN7656flMygadfk6YQ9nQKwO7sJdFtQx1pcNAt2JPw33TkGyQcGoBjo+DBxfG4uJWOKiRBs
aRj/jiG9Rto8uO4kGxf0qQXxOoFgbJRiNJwFUD3zEsxNp3ni/xsTyHOAzcHggviEUY257XpA4gMI
FQYcglWYSspko8YbFwLW8ceI4Hx9Wqvo2RKG2N89mkXpoZbyChiizM72fv2xIzicCe6aiqRwAF0r
3nM0IpQWUkjXN2wjVoK8GTgj8GIakGwQMhqNKQVt16+e0p8D5v1sUMmWiBW68uu6oY030ZmhdbEn
3lz2etSX83pi658gDgfyNjbe1Eh1x1iXpAqb3+dkTeufn5gKi74bKjxzIe9lOQYEdqCa4Ix2Kdk6
mRnBDRoLeMcuhhnOGy9re3TgBoigSfZtK7KefiDBCVILt8rcmSyIzR/Q0XJIXwRxae7U7qmzil3d
V5JlyT6UEHaWOJ+aIoFB6C26tfoQQ1xsjm5XkIytxBJjm3uI1rFlrgOLgLqdf6pmmgZzCddPBQUu
KKk21eB20Eu87nsb0ijmOoz+jxlhTfjtTT3NWNNshsHUDcQxTKU/hhkUMTvNRK9+ckmSQkSoo+Nh
DNNPVfj35Oznv0GIr0MUklibbLhLjuupeVeBpGrB0XZ9qZsx489KP1L6E98vkSb2yer7sTU7GIm3
4m/XDWwEDFSe1vk9QA5QPxG+mBXFVaOFyIY5C7+kKn+zIB/71M3edTMbbg/CC1SIDVhCaFod52Qd
6lw2IEeaEJe0+beWR6C0ipp7sx/2tR6C+02JbtNeD64b3dg8GF35aEF4g/UJwbCGRGs3ajMD6zub
HCPLHhukxZKVyYysf36ysgLyO1YbrisD92y6Ckv9/utVQCcKmTrqDOhZip1KVLQGvQRxYwCd3p8z
ZQcey6gTN5xglaLCDCLe9itI73wNSacYLUeFLeio6oAM1IE0jFPz2Qmzvx9HObMknNy2I73egIoj
KOtXA1PTZfMjjSUbtlGUObMhnMykxXrMEjaSwT702XsCUdZsfM5J62Xkhx5DmnSS0WRsBT5MpKB6
joI9WiGCq7U5rwe1hhckdrfHBPGAdwh4sjte7657w2bsA/afQijNpDixwrs5m1OjjxmylfnY3Bcf
jSXDqV5XdJn0tbr+6ouU9cQWOfeLkTOFViVcb3SXYLotvebNvJ8f899zoPvQAv4XUH2A5/+sTdhF
YidGjLIjnuO4fgED2IeGtr++fxuB6MyEcFwTlY5DBUx50Cl4UEUA0PfDfZGOo1NPyCytKH3qrbyW
RKKPXPhyJ1FLMlei2YvSJ4fE/JSuiWyYtwvYVvMfHUdVJaloGhCt9HMdGM8leUYiessyqajf1gE/
uTDFGNLF9TIVFS4r3QqdxMpv57R2acMhXMjc6xu8dRIISrwMVAyrkIPwDYe+hx54GLKggZ5x2qZB
GY87TqvDdTPiijCVpKEUufL34Il6UQDtACFr5t4GFFybgiJ/hEZhHzW7gslY7j5uidNPt1rCekxE
X6TVl8U6QCkWQhLotE4FRgReDZt5A/hRRzZDJ6d4GcL8CZUL5CLKXuWzN2u3UDYZ6uxolamXJEnQ
RXVQRznOC3HIYu0VKAPTid52oQLRHcuxkJLFPV1xhbabARTGa2sXjr1jR9pNWNQ7S60kX0kXry1h
VeLjreoJaOILyNfMLftmQWzbASbZyfmNRX8T0DGq8a5v0rvZ7o4dy96Hqd1DdS4jKWT9ol+4WVFp
0X5MOUelsGsPkA+7a2awIllfOEjWoE8wgUUW1Dp2DJrcLnV7FTdwP2O9i9MS+7kb8n01QF3m791i
bUijsoXYiLHz84ilY2YMRPkF1EaRg0YvuRV6NfuyGLH//7OzuufJrQ+epTApOOxw+9sSHlCf2mmV
6TBFNvR6Uab4+FAnKxLuZhDN9hNydgixUPYLdNU3ZmSqLrdrD1yzx3iIgRGhdeTMWpI7fR7tqqxT
UFlU+7+9edZfYlkWphWQyOE8CL+EA0sFnfQK2ospSGt6jOVEOT8q/Ugg1RtCLTM5jk3zYJjjS17Z
h3hKF8muX9SJ1p9gozCFJBIqIhc0JRjB6IYm67EZXxl6SNFe3yt+6/NsbzV3beHNHneh9ys5LGJC
IVgVaUuM2VZTHkI9aE7C25FWP1GS2Fe42vsGuPxoAZS0Xh6NzuISb7647D8sowwHejK2wdkINli8
AHKs13yoD7oXHalHP2PKC0TdskVeYEhEW0JqFlVtMs0qbI3HyaPuCIFjtqc2mH1tH2LDnhXuAIGm
xq7eyRrF29/1ZJ1Cygba27600tU2kF6YKlsBMwNoyUELrbnEIzeY9pd8VNl6xacVywtuQyxslRKF
omUMZubCHV4aN/YogDqDdlCJ16L0+F+YXvMm8UqxbYrmLsBll8QpIBUtBloNEPbinLpJGnIHrA77
RU0eNT10m7T8Dhmk5yjunospwY+IcdeMZTFKjvTWJQCiK6B/V1rci7lFvU47ZJKjGqTkdw7CDC7T
epQZELKtkeU5MqpJDUqIoWv60cZE7PVAfJFZfbjtyRqEiF8qVm9hEAHKZf33ph2OBAW8Kjws0/0c
Ko5pdl6SgksfihbXDYuJJOyi4cuAesLu4XAKLlvSWc3nGDq+UW67YYTBhM5bjMbvcu3I0p+NaUlW
urGXpwbFKNTwsSKNBb34GeQtSDy6yGWFCbL26+ta90vwzf8h7buW5MaBLb+IEfTmla5Mm2qndi8M
qTUiCXpvvn4Peu6OWGhs4Ur7NBMzEZ2VYGYikeYcihJj0okuVPjYxW9nWGrMppo4T1P1x1RDd1BR
33oJCdZlQSonhYMkMMVQ6DoZ+LDndyjGe6cGMR65UrgEGhZz7PL7KLt4X/Ru/K6BnN7YJSfZCnQf
M0k+8KA866knfq6GsezHYEftb/NSUA/h3bdnv4r67uZmR+POWIbIoKHI3K1+51U789C71q4M0N4S
jAR/FsS+nvbvM9DOpSUSiUwrxmkDEj8/2Edrn/v93nofalQ6vf6H5cF3AvKuSK40iG5TemFfEs54
JyiX2lKZ8AEmz0688k5x4yDztBvtAZxnHu2AIgJ65Y0jmPDmhfuzM2Z8FgBE9azl0Joc6sPq1ycd
2xkjwPFXL37rThNAwC/b2pcBBuqtCmDUQFiPaQ3wOJ+f8xhby7Au+KpopQWU/2ysDpFPe90gTk7c
ohFi33GSBqBW4RFEX+nIRhnrznUN/VUJpOa4XjBenu1A971T96InM89d4aeoq6no6X55Bzl91Ywl
GL3DrlCRvoPcBfQl9bfLxycSwhhKsgL8Z9Yo/A+oDLJZ9kAk7q6tJAipvAi31YUxC4UoiopuOLhl
138mNJbFjzm+HWyOi8nbY2tI9AFkl+jBuIvXHtqTSXxsyyN1Bh0qoKmwIa37l0+Pl2nQWPrfN2IS
Z3y2Pspy6IWJgyOehBnYvPayHXyuWfrOEeRAaeOnflMfRa7Gc3Gsk6F6iHCOrjQjOiYEC2IFyAXJ
ZI1uMa7XfQbgqC6pnuQsuiKK2YlcjfsVsXJFydI5wF910SojhpOotkUG73bWa+LbWKzAChQQqupd
H/8vWML5X3YjlklfbT2OimUFP3AxSm7qVD+Rf72nk+w3ytJ4c2NkPmnzu9oiiZeNXeVVTXEtEaX3
nLbYXf7in/UUNrJiXPC/M2DCTVsaS1pp+DHNL+OjvEtAKJmcrNabdo0neakH1orKxdjU0TjmAP3J
d8XfpLe4vf/7CSxDNEAMyRjb+AkY9HhaQG30ky7w+LHuqnd1UBwMr7/Xax8oxaKQxLvXt5KZyCcX
aNE2mKEFLjFiUQMiKguVV0KCRpoFxsY1742SzGVtRlXSOAVszWjKgxQDCmXob0gkgUowfZ5svRHI
495cW92083uk07V4npC/4wGKmdrPkSnHkx/HI0j+9uo+Dv8UPvjz4tpoyITeKZ3zoaLeVDjmbRKP
h1QpBRAsQqWYuNv3YBkkGmSADewIAuhv6T/tFVAPsOEVe9Vp6Lxmf9lBRN5qMnG4VTsAyy+wkVbx
o/cpd6NjRmvZx8S8mpF2INUKLovk3sebg2QioVSUaZukUBJBeEf54AewZor54HkWCXRFwM0APMJ2
2KQWFFH/c5Y64q0JBlknCbRiBa7Dw4KdwMs6fYGlotaxlcbYv97JtaY2n4SnKdiGzH8ifD/NBQq4
DSQWt/NiJM/Ofax7lF2pDWagO4CdJ/VFu208n9/+EMYvJkkZMeAE3vR1eUnm56lCSJPItTCPEx0v
4w5O5SzxmENO+oyUtagA0BcHjrcerQ5zaC4WT2zE1ehHjSlwdxXhR3HNdqsm4yllWZeaQiYAMO76
QxZU32SC7YQBdQLVBeJN7y6i8jP9i+xNspXIOAqgM1AAdPCFo/qnlDietRy78eOyGYk+HuMaeTIv
3UCtSJsfSfxmk2VvlBj6I823y4J4qcFWGeaOLorVVFvKz6sm93mXA3lEhI7GPS50MVV0s4HmynYy
5X6UqsWEfXT5i5mCIar7sDFAdlkNvhlspDB6jP0ap6sEKflhee5rikpAsGmFz4++GAE0my+skFFP
/mIHG5FMRjEk2UQSHZY3hjg+rI+MV/kVphxCfZ/faIfLCnIN4rcwNneIh0nBDBGEKeYYZPrRQEpV
Dpa7GH/YDv6MXxtBTKpA9Nop1gaCMv2+q7+p85UyigZguEa3kcHEyNJU466swGFs2ZOX1feW83r5
tHg2pwH1m665Y7SWHVJrS/AmE9BxhFVL3CZKHu0ePXpdgJjCu7+2UphAYA6gdxoiB+WAFsyARPlu
5UPsAos8c/U29bWou86y9ZQ57bq7rB/vALeSmfCwyKRZweyLIrT5vdKu7VUQfr6MglMr0HRAtDmo
6aNnyFweq27HGLuOaVRdQ7p0ljthgtnIMTDBSl6czH1xEvHkces8W6HsTbJMCfq0CfKB9/z63xXN
GrQ57hwYnrjCzbu3ttKoDW2qSrXqjNbYQkWSfrfkb1aPluhpTe7VRXSYNPawgWIribGTbkA6HE2Q
1C2uetSSQP7uXKH+gMIS+ITx0IWdXgO3Xj71O0sQN7iWsvmQjKUMchF344IzzSvkG2BgitXgsi3+
Pz4bdr0MuDSSLCZiGHnqFFoK9SYP4cnPQ+dWPQzhvzDPQsBldlz/X8v8LY2JHWTFpqQtSXI4q+Wv
1Oh3gFFD2ShvHTdfjRNG/DO3a0cL3bD0l2yvotuf1wCiK+j/qcu4hqz1I9ESqNsUQX2owzio92bj
zwGgiI+iFJn7+bAOpmNmCkXtL0NaaWpoeg4Y16VMT63cBaoRfxd8P14YQ/NQUTVU4ijf6Lkj2Hnc
TjIFI7aIVu3sSF4ezBTj3y6Zpdy5A/JOYx3nqVEf9VWxj2Ryige7IED5sW/Welx/Zs5kjyBxJsVw
0KWqRE++rdpwHOLeG/tuPQKJJJ72l382L8QbsDhaRQSMJDslF9djnpUD7pBJL/0VGLqJc+VIgjjL
ixFbIUxWodhNUXc6hCRq9NZNWKSW7wFUHMor6heiwhAvTKCBgfkMC0A8X6bK5tYmM5EiCIvMY2qR
l2J1dqWiB1quXbdT+57KIvpcnn5bkYwzZfkCIA4ZItcWi+Ly80xq3wB1TN9Xu8ZQvD//ZFtpjOfY
81zYIA7DC1O7HpajYb/keBJclsFNBLdCmEsE21TYQawhJLfbB9I1tk8wyYf6kmV7YJ47TEl0A6xZ
rE8ly5Uya1d4hR5SJ0rdPpIdgcbcd/z21zC+ZUqjUhWlhAM+9b5hPMjBv1gZwArtpSD2sB/oi9a2
eZ6B2xvbTBYYFL4s4GYkayb0wUDxIh9j5b2pvjeJCMlJo5bB3mkm5sJwdqjdf9maMrH5njgyFOvk
NBzq2cU4ylHtdb80et9a62DqJ1+xfhotrpxO92Xztu3rmxKBG1VKf1GzE5jRD+mI7ZtaPYKffZDL
Y2rO3mCB8Utpr8sidZcJO04W8UiNDXe526VVuVtj01Mc0VAH1xM0S0MMBK7ulyIBJmgku+7AltlW
kwsQYncAMSmQ47Ddf6+lWSiwUl5cB4XJf+IYx6unQlmx9qUi+XAx3KkGbeJWu6n31Udg+HjKt1kH
gEom9A7OZ8MVjSokbS8bGI48j/XJVBSZLOM9pOuFh0bJaVFOyohtF+2nXbzn64+8BkhNlnpYiUOq
8HFZbY7WZ9LZcOrUi7YQSDdzzC2AS6o/6HnUCTp4nPsMUsCZQ9vAKtDjz3VciiJS0OYGCB4W9xpL
3gMC2u00eadNpSulvQd0zwes4/mXlftEeWZcAuhpWCTEBjAKTWx7Sbc7vQBTAXBiZqUIlKZrDlE5
4DFAyloz3XqtlafEno3XaEwm4vWDNXt9oqIYa4OKYwEwYfqrwOD3VSIvVZBZdudGBabAMydo+tWN
GynAdix5L9qUHNtqAdBGDo6xcZJtr1416U1atM6NtXnA9qgqZA/hfjzLgYbIfr7u/CVVPKGIXGlh
LgMNvC/8pnSwJdkteyWNSldBxHGT6d0mUhE0tv3clONLG8/fjZz8WkdV0LD8+h62FDAeWjQxwl3J
HjbQUi1pKaB+1PysrXerqDzZQtIni8aIv6p9LojxVGSZ8zhOEFQUH1McaFjwE9gNtcdzuzmXwNhr
05mjAqQyNbSmPBiscZ/YZC/jwePct8PNON32iHakfZuTCtdYjlm9zl+syV3GgkI47Malc1e1OMly
6pY1YLIICEGU1E0KUab49WahvxQwtUBfwkwlu6k6rdLQGCrOoq5cB1umJ+Ml8euX+Ui+K550jF/R
RntRHy6fj0Aoy0BYWuq0zMaEyDy00V2MEZKgAuL3YzdYyutlUXyj+k8/loiwXYxWJ/UKn1paKIj+
RQ9kIGd1ZVs0Fck1K0PF7gUQA6hXnQcpDTuz0lSAGS3DC6W3BrfqRWMjXG0MPN8VoJPjrmairZ4S
K9IJtElUOsCMnSZUxCrNnTBkfPncuJ9oI4lG5M1TerQxww2MZjVMQfscgXveSDxdEXmiQAo7H7tm
WgRiT0jRsNczgH29eOsqgQV8TQNg4b81+Xz8bTSp1CReSA8ZlnKdSc8dHQW27ANYCty0bwVdnq8X
1bkwJrRgcldb7Rg2QGpQP53mrPRTbRfJw5WEHMjJc0/JYsEtJVKQCTaAuRxMPJsQzuYfReHs+zZ1
8/Tn0L2ZnSmKbHwLRFcXPO9ATrMYYVYy5VXpQEHgGB+U2HdO6n10k+wM174HfiFasJEvIxP/se4W
xdduADf/8Qkgexj2ye6yjYp+C3XIzZfVQBemDqARwayW0vsY4pT8VbOanVrZuh+XcRX+/8mj1ryR
V5KGaDIBJWGvpvfJ8jGOTbDKs1cagnSHH0l+HzJVfCMIkTHX6wSHbNPyvZOA/FMA1qZyPc9UAUOF
xIEug5yLWNoRc5AybiigrgRrf68mw3dt1n6VKTZzK0zOV7qPYvhBHusgNjSv60a3iroD7u57cLe5
PQjUDfz3VM+8QkbJ15S8PNX3qvzSgFlA7fSGpjeCqMQ9GDD6YOQBSb3OrluPvSS3w0Ljn30YEjAj
Dy+XPzGnFAQH/i2BjUiR1GVdBbSlMCqf4+47OgKBkr2mzk5XFncpj0v+lCc3qohYUKAYG6Ss1a7U
SodiFbIBNbmVasGVyyn/nivGRKY8rRd7dRAlaEkPeMAlnnJHKTCfdBcXve2Vgakfck/IpCPSjAkY
ziRFZm1BrtbU7lC8LY3AlDkP8nPN6C/YeEtJjA6JDc6u96cAOBGJl6ZHTGCY/uDT/MkEPUyQN66o
W8QNPxtTYcIBHgBONNHUac4KLzIep94JSqty51g066HSQ/qST25EMQFBa1dAkNnwVtCsuAYwYyJD
99th9dV1BmwlcA2SBehI1gMQtFJXzseD3cl+MgHkwSKvLUy3H/rrQcH84dQBOaPxFkD9AJEjADoJ
CDLUP4SHMlF7BAuHCUoM4KIhWzn/JCkKn0s3w4tAnuPFoGy11zWspAGwHH9egaKLXiogqLA9hNIF
E8jmMtKTsQGnagXaFGxg+SrB2gSpA0Fg4HyCMzmM/6RyI2OlC3Lq17SBC61+cZ/4ViChCU6BGMVD
Dhz7OpPIeE6+AokQsEmUp/vJNGV/LcFFKGXumIparTRtZMzrTBLzuYwxnUHQAUmdGYIx5ha9PE+T
gfq6HMu+DMDHIPBZTlDAogVww7BvSwFDGdeRtVieYpAmh7M55K6ix8WzoZD+6fI34yRjZ1IYrzGa
RIp7C4FhrIzDUlpvWeXpM1oMMYbziIrRBVDcNY+XhfK+2lY1mq1tohGRy6QpMmqPDnZH2+jWcfKr
0ikCIza/XRZFT4n9bADtwBA56p94wzMGshilVZijiUHtfK/Ox7RElanN/ctCeBcHTvG3FMY4pKhL
iwFkcbg4kI2sfrYf/onfMa0dIPF6ak7FSQwLLNKMsQ9ggOYKITjEuey8HDDYgMqqdcGX4l0cZ5ox
9hFJAHOdqdnHz2sY/aLJq34gz7o/Buo1CSRfNGbGqWRbZxIZ41iGaUK+hbPMr82jcwVwEu9j9tI7
Stca+6I5Hr6X/f5yzGtx1OPOAf4ZTLFIdk4O6OiiIkIAcxr4Llkh81K07TItaNUOMxMreoWA3HyU
vOUj2QNy45sZXLZGekAXhOkMirKToiUVGTB5p52e1qG9i1Xc9JrW3SSStAf2oUg9vjuDpsgGRzhe
kcz1ksUj8Gc7fDFbfmsi4q1N5jW15lWpCICF72gGILhgAbhA2aZdQ1R9nCKw2imn+IFiwQ87QMF7
80MfRO506G9KISg1V7uNSMYDsCw9AysFIuM6AxLWjYFam2a+aiIMTK4lbuQwdp82K1isSwcc6+uT
riQu1oq9y4Yh0oSx9bzAg2VdIEHKK9tFYfOhkMcwrZXHRZvDy7K40WmjDWPxuYQWkDaCTS9va3A8
366G7XZj7P6FFNiBDVhS4B2wL21Vc1pnIPg2UoFRgkF5bizFWzrRS5AfkzZy2PiuR80sYbI9bP3Z
p6s4MdDyvBFRSaZ7KTsR8QvfzjcCmeA+OtKwdCC0C6Mbe6cVXj64JNQnCO1Ao+PkbqNiNgSIkKJ4
yBlrQPjdSGbMXVKHLlrB2w1EyPrwL1z4FFYHCoEohgvnWslGGGPzgDtupwKLvqFa9XvMFD3oUuY7
jfPzspnwb7GNHMbyTWLUmFShZJg76aN/oqOay9t8rA6KV+EDLi/mg0AizSu+BGHgKyLFt9HYZmsH
SdM506BB4nDs/f5z7ca41R8HP9nXu9wb3y7L47r2RhyTeefm8j9BqmmnW6Db4o2nvw9z+1xVkuAw
ud/MwiQIJf5Wv4A5p0CBsTMLmtVGMrm5ra5eMed2SFu+f/5EQsPOwpqUaTkytr1xyJs8EX81ybC8
BDYVp3gFbP5OW5v93CYBlgF//MUB2liTQqKNig87zaPpXdLXM7hMwRQDWK87sHX5ME63MrvDZUnc
87MpHBBVy2TXNaUll3RJQzcQe+O7MYq/Z1N0VZPx/bIYbhYA17Fk8FPjTmZcyzGiRSJdAiZQ61VR
iAuQTMyGfiubBxUPwMuyaPj7YuwbWYx7VSOenI4OlRYJxFho34LvQyCCe2rgWgZiqQ6lWDCPKZqr
JVPwfZJ+Olij9TAU8Y4ktUAMTxPAQmETGjSVKC4y1xYISkmPUjhYKoGM6hTFrZJWz39+WHAeGaUK
QMl9wfCeMlWrtbHQwtV8GAGKt3aiSQheMIARQw9seplfOsHlgGrCOEMCcEkDc5zukhXgGCB2B0nq
hArAZX145UAVZUzD0EFFiTYwc2b2NM6DHsFLC8m8Blkz9jXi+mDP3WM+ZVeKjomCyiH3dYKGXY5R
R9fIVkGLjmcdwL0GIzZwJuUvoEfA+Ur7pkLve1Yi3IkFwm6XeeVi/LqsK1cOxpQAW4uhNNQDzgNS
JbWdoZggaV2TJQDUAvBn011lp388jIyakKNbwL/C6hpM/lyMGskVADB6WKEJQPdjtMpYH/9TFlhc
h7BCA2QjAJRHJGc+m2YPRZN2rRZKHWatmvHeqpTbvsAERpO2150eh5fPjgYBNkgAmtywAZmBVVQ2
V2uwiVFGAN0CHPpRLgYvm6eQ2O+FpN8Q/WomliDb5X2rrTzq6tvLo69Go2hGSp46BHX/iOqUlyaj
yPp5cRaVJYqOj+kSnTUJmJ1VZBJMogtS0y0esFh3k/6Tv8SoqoJpsdxl2CK2MDssKnhy9dsIZoKu
0w0lJmkgOI1ehvilV5+GSmCHX7g4Pm1kI4OxkWGUnW5ZIWPweh9VqPrJ+FCfy7Dy6h/Sc/NKvte3
9j45Om/lfbe/bC+8KLY5WBYVQ1Er0OZRX9MkIFJ1izeQ06g/RYCqvCyIm91vJTHvVwdvlS6Rasp0
JNNZ3uviOIKsps4/qY5S3xHthvBuma1A9dw0BwtYA8nnsQLIiXQPw5+SLTPf7bNWvrH9VFraMopw
dpXUeYY9uDrwXYvuLxrg6lYPxsXANJA5zQIxeTpgk/dnHP1Q55+Xv47IDJhYaC2tCeIOhCkgNLgx
eV3Nt7l5llbRmio3PP029U+MiM2RRarVmGYDObLdeXNNvCaP3Dk7VYOxtwHK1lqiCRiRFTCXyZLa
vR31OL01Gv1IboC2/nr57L6wQLJ2wMSIdRpsDPzDsrtAOi2z394p+/EKbC+jp36sv1Ci8fOjuW9v
gAA3C9ZEuG/YrXUwwUPugOJu0siYoWDyIb3WYRpojm8+Ac4xv50O8lX+zXlaRDUB/rFi+4VCbVLk
t3PnaiwHo6ekg86Y6WvokFgqwjbmh97fIhi7lxYddBvA7g/r6FR2j7N0t4i2QkRaMGY/NjLorGyI
AHsXXeUBDZpomJVzc2GMHISkOjh5MODEhL1aW/IKg1XgnNB+ltpdTzqXmKdGuldzRRRi6d9iLn8A
emI6EaykILhn8+oS6K7YsCqhTgNeCzDFJv26TyTsqMn3irqzEvOgDPaurnXfKgWJx2c/mhVuwRRA
oojnFjC7zi2im5rWkByw/0xj8WqakqsnaMSTxbOj5CBFxWHR9du1rG870VYZ5ytq6PEBdwPoSuji
MC4wV06jdDpog1cHfSlTdQfrXuDinPi4FcGSVKbJkCtWAgb1rBlJ2EuzHtY6RizTSTFcpdQpilWh
72VLasIVGZ9rTLkayGNJwmaN6yNCEBihiVa+x7XsvEl6DiaIy7+RMyJqYVoa7xF8ApnWDc4/QEnn
fidLM3HBlof2gHlzBQye5E7z170VpP8kWO/egRvujgT5rgqVIHpR922DjiEJYmwwtrtBkFxwPszZ
L2JMAlQNy1rF+EUVYF+X53kUvoo43nUmgbnjtSinD3NIyK+rWxldjBdgQu6Gt8Ffg/HdxrakehWf
yp3oHqMmxRj7mVwm/K0wCNPCTjsQbdoD3S5Xdt1BjPbCmYQ//6ZMDGwyyapBiE2/qeypnuYPz7qX
h9EbRc+h5ObY8fKK3QzeSJAsguq4B4qaHhYhaDKrl9bLHp3JxXrq4bKtidRn42ZRo5k5058FHFNA
cfhtqriaBDT4LHXH6EYurxdTDy4L5VkT2hFA5wQIl/m1OEEStSSVYYb1VN4tenyjJiJ0bN5tiv4K
wpiDsTJEEiZbqFRjkQoCLnDtsb5u1sD5AJC67ialK99JN0t9KoOx8iZhQZhzoGdymRRi1uKqNABW
HcZV7PYku6rK1LOG9IqkN8v8k7JwKOTjj89TAx8R2knAqMV2FmPDsjF3UbGC+NtIHrQo9udCBNfB
QcIBjOpGBGO+jl6MIOUGK2aHbbbpSAavPhRBtSPY1L5NW99BHJIO8eNfDMScyWXsU4pL1V4nyLXU
n1P6OOqAEpv3ViqYjuNVvM/k0Gtjk846VtJEWOyh+k0BJU+Mfiq71YOJegCLddOXy1+Md8fS/jqt
B2OtzWSnFdBVlO2mA9nZvJTeiovdNhtvHTHZ0h8V8PpV2Rou8XujCYZJeX5BmeMwEI9/GKD3O1eU
lH2r5C0o8SZvCuR8byS7LJACyp/iHLPIzUDr3gZZKPqQPJ+nxDSUlJfO8DA3yGi0adVXqRlqTnGj
SvMHgE6/Cw6VJ4NC51BcOjg9e6hTt0CztDKBMVEfmocs+Bdluw+w2IQpFCxRCds/1LW+XB8bkYzd
NG3Xp3UGkRRou3qocYFQUtPxO+XazD1RqZL39qZ7Of+pyIQ1rYnywaYqthhMwxatn/jtlenPHu2N
5zvRsiHPTs/kMeFsqeemlkrI03fxftjZhylUAAYl70XlC55hnkmigXXjgSYohTNHKs1Q3uWH7HZ6
prMTtt/58VNTuQpM0vFFa8I6N+v4fZxspmUs6zhqxad69VMEUnTLnzwdOK2rB0jv6zR2Mfgc3Tiv
2DP38uvpvn/NgWz6QYAMRQFHMy9+mo/DW3Hd5i55iL3Gj1W/QfdP91Qc08eEcS5wQIM5MXB80dfh
3DXbI2MXEcbYcMa4wq8nACCkfNNDOFyLl8N5Pc4zOUxuVq61U9URPg0GtEPM/wGNCi3WK6ydYqAl
ERTRaAD64lF0cwj3mUNJkM7toO3lKO+WxQxXDfB+a+Vaw/e1FOab9DdfEsNcaMnQdWsdrSZwBUc/
vlL2FXKv3iW3qi//EO1ni3Rigq6UNZIzpRCmLMu9aVzHZf2IibFW8HDg+9Dm7JhopC0GqacRcubQ
/qSOpcznhbfcgfvcjdzyOLyI4rpINSYgOT2RsXeDz5WbdFYyOXTTGOi54gtiu+h7MYGIUqGsHZER
+KLUy54z9UbC2uXU7fTlIM0n3Fmq/WYYV2pZen8j2sKwogMhxpf3sFMmKqACIDqKb+b8FY01l+TX
0THvXozO8jqUabRbPX+Ppw+B5K8oBng0bCQzjlfleawBOYQ6eH/QruwDRvfREc9CInA6zqv4TBDj
dFlRqJEEGsNQH9BdTde4uLP12xYzgHK6HARacU1moxXjeh2GCju4uUnhY73VT7z1imZcjteFJqx0
OqWh9iaQyTWfjUzGA5tibtaOfsPxY/ycSClP2TdtVz0pN/+LrED03Rg/bIY+XQrUdXBr9ocaHji6
1n2yl/eaqGgo0otxP73UI+zUQJJ5j34DNqWPjjeEnYpaQAGu77/LdzbnyLhhUsZx0VDNVICjtqcK
oIg5dKN4cxjs8URbfdz7GR0wdPZAwPgF/TWysjgZS8UMm2iqjgtYl31p1hY/aYFHDc6iPswdc36+
bCyfrZIvd8Pv+guLRYUnHBl1kK3j8+V3/U9tn4TTt8T/0O5Bwu3bSEbaXWq7uVf7aSgqSKjcT7qR
zhyxnNetraMX+Zmhq9/Ha81vdtYttqB2wy7xabKnePOufAB51guCrpg+hptHb34Bk4q1mjwXMi0K
RMr72GWu2YueW9x481sCi1OVN6sMIDBIWD+i3XiInrEM/I1WQGR8UI9cgQzAd/wquPxh+YnMRizz
CNEJYnlPC2vZM5Yqlm/NTvLkQ3KrhuvsSgdbcHNwgLLPij4mE7/RFo/lJNVppJM+ons9c3sEH83P
7qtdeQKb+056yLz0kN21x/ob+k7Gkexbz7kTU7rzXrjbQpfJhPh0dVYpyj+NmvbsQA7woD3oJ2un
gBBIu5MOiiA2ccP85rDZMG+X2pRQL6pUkLm2fjK0nhkJgXYE7sI++spJV61WgpgJGc+/64KJH4UU
9rvcidYDRToxgd2YndhsOsSjNddQj2wXQG1iKQU7FMtf9CTPvhcT2S0Q5ehyB71SEHYXSbM388kf
R9FYA6+ycyaHCTdDB4oMoKPS5B7wmj6gPF/kyZ2v5AM1DWAVoYwF5sadyDlEIYANMjoyVY2Gdmug
Y3/gfjmUi5/GUeIt8doJXJ/+NTaka6alwx4pZBnbWcB0aFparW2G+PtTmGA0JhzVpfVDJTVR8ai0
bN8oTrXPR0U07SUQzXYc4jySuxgLK+Eo91eyEV1LafJLIe3tCmwNK9/ly3fL7ERrjTxL3SjsMKGu
mCdtzkdIlcHxWuTgezf+qW3yN2n5VgwT4TSjIqk9O8g/btZwuE2PUdgGkw9qXE8cw0Q6MSGsagYj
6yXoZKXZ3pKn65QYfjp07uVrgmeZW52YwDWiolx0LXRajfZHn01uYtVeXxQ7Z+gF5TiuRraNPTPw
KGC5j3XyxknzoY7McFAB2pW1odxJJ2OUd5c1oj78xfo3YhgfB1t7NHe2hOKbtHoDyuCrAZbUQcHk
5lXXPM2lAHaDe9lgmfs/vRjnrtqiMPsaAidv9rsH2spJPRMIdoAl9imakQj4kutk/wm0ZJqRb6pH
xFarMcMiTFjP1UmeDbxFOykoyHpd2tWP0h6uFs3YT6r5V8ayEcz4GdhEjWbAJF84EpBfK5EnR0De
bE+RMGfiZWW/z9SSGVfLVTNu2xKSkJU+0aF6zGfdNK9yqHkqOkPR7d9cdluBjLul1UScpYgtTC7P
rpo3360OML1SPgjSJNG3Y/xNnhsCsGzI0dXYLz+G4jot8qcisfaxYX/IRRd5c/sXYw8YgPy/Fvpl
M0YqcFGME05TlsbHZSDv7Wz9+UbimQgmWWi7uEgLDc6NxbMb0Ds/z7n8etmxufXZrRpMANGTKY1W
lQaQVtkniXXSx/quy/JDugIMSxntX2Nk/VKGFuB3smBkmmeQgPUCu54NVECFBSfB6n7WLA5kY0A3
WwJ9bM0SaIA6QKoua0mVYMMX1jpxd1sGWI/YUUitXEmmzokVjtK7Kuu+pkgPhWHt8ig/zoYjkMYL
lkDfB1UaCNi/7kw5jglzkDIrRJVu9dcJk0YwFpDflf1NLsn32TD/s8SWIEHhEMpYGG93AOAoy8rX
PQFlcGo8JnILtbv2kPuYirSD4p2czAllydmjBGld7UsSVlt90foF7xraymYsNSkGR5oWyDashwUY
5IrxJq0iU+We60ZB1lQjKzdyB+eKN1CYvJV47YCz9lsOpW4pn0vkWv9opodVq7R0pytRg4FjRCCB
xIqTSiHNMK9+fkPI6Hx18bBYIWZrdpr0fZRMvzVkL8a6qRBUhxPSIMxRTR0FbNBd0wPfXEeZPi5Z
vOpWmBrjPlcJcFQyr0p+qpnuDvoHUXek+LjsJJxveCaS+Ya15QDratSsMOojf+q+ydK6s6SHy0I4
Lm/LnzsSqITCR5grwVinUWmwwBOuQ3ODnf8PnciCUqRIBHMbTFG9lmOrWqFEBl8Za78VsZBzTgrr
b3gFwBaw686OixMjIYrcS1DC+CDDfbyWnmUKHr8ca4MMA8s4mOBB0Zg5qLQz6rHtIhhAt0iHyIl9
zU4Xn1Rmuovt2PbVKBPhCfBloj4NgmFT/gJO2Klao88DZDpJeb9ImltZQBQwXlL75ySLllg5Fo7L
kxIcAurL0dhxeLluRjNXLQsvtxSdhQKgDLoxPIKn525ssHunTW/pYq6uXbWC4hHPQMDrit0jDIqh
as0cbVU6izGZsR2W3WD8WOV69SbJEEnhPAKw3vRbCmOG9gCovEaDlM6sa9dWlFvdnk5D23du1WV/
nilAGJ25M2xg1bIrIRoooKBoiimnBsOfRE/3WVIIjo1nHagY6LqFXWYIo/9/E5LGwiRTbmPxzCn7
6VsEJkNPXZb1NJn5CPIF0Lre2VPa/4VmQBXTwT2KuOGwWHDAGyv0pBxssNXKmAuX5l4D2UMTidi1
eUahY6Ua05KGjH9hAm5tR7nhpJMd2mZ70zoAG9UbURrC29xxgCVsGCY2deHT7BHmSltZeUp7hotH
ucjWvX74l1FbyLNCHyxMznMmi96mm89V22s5xzVkNZJyBPlVUESx2xnfclQJM2V29QZvUgWAikTI
lUEfEpdEMzelOuRF0fYQPeoBnYkrdjp2kvF8m5Hjue1O1B3lWOZWVXYBv1SGdNWjBKoCiVMrMACo
A0sD5G6AYfFqQNH98R32yW9FcwDQs7JzvFIhV0a7KuB9rk1/VSvg1STeZRGcG+ZMBD3hzcdrTazC
jTFEpNKdlADpapR8PV4EUrjnRpm0/0cRJhBGVjfFYw9G9BY0pBO2doA+4be27BbT0YoENz8neztT
iYmH4LMlUdtApdkpMB8RJ3dqOTy0Upv5cjwGbZagopCYgvDBd7mNjoxfr7rakBZg2KFaG8duqp4z
EJJ6VlSiKtnOh1kDiUdtd1ft2O/lifwf0r6ryW1c6/YXsYoJJPjKIErq5O52O72wPA7MCcz89XfB
U+eYgniFzz6eh6kpTXkTwMbGjmsda9JI/JG9swR6gobAAyjJeFcvz7IYTKrErIZ2FuMPo1HfWhNU
5ZZafrytM9enCSxYzr+Ovm8CTGbhNOvUyVedZzByows6PT6lc4UBjocIs6FWDhP95+Lg/eAKIAV/
/eQkwAdYVbW2DwaJ3AW2cq7WYxe9JVPjJX8+mAyv8bewX1Hs5j6UZYsyHkV80fOGTwTauho99r0W
KsYUSRZ2/RJcyhISMuoUxQpY8uA/KulHmJVThEr27b27VolLEcL1LuOiGAHpBhHAI2ycb/pEjqMM
uf7aAYEQjNSqhoaxxqsZzSkH0/DQMThYfer3eQ5apofKxssz/Li9muubfSlIuNksGfUmLSGIIYNV
KYPbr//QvHaTVfdo965e/rktb6e8eilQuNOzCi81Q+Mxuhrqx+iB3SemV79wDlOM96qDW7nJ1/7D
ErndU+U5fvTVv/0BO010lx8ghEp6O9lKnuADJk95gq8VNKqbhvN5DnoPbfTxQab/187ypUB+9zf6
HzVLYWgztlhd35z647gmgBN7sxbMPEL/DUMNslyyy7vX4Fe8iy5ryxQH9PXSsmpi98hi1GVo6wAm
rYlsH7meXzoKfFk8pv5XhnAPZker5oFiWV0w+5qfBkDcsD3ets7C7IcsxbtTqYIFRs0UTj+s05Uv
mePbwNGGY+uRIaGtOzzMR/LYu0YIPm6ApZXviiB6mWX+ws5F3IoVewRb22iUKOarzF8REfgDyBez
WfeA2RLeVsydJ+BCkmC6ciWeynnAApfmrqSvRoSxcOODo5bAT/nzmayLzbSFswNMRJFmbYucWp6e
onq9N4r2niTscHtJO6byYknCq7Y0ejKxBZuHd9vtqjObTW/IpaDqfGcETdQwIo04A2REaBwQLlhq
TCoAAgeuiehQfBvC9LnzolNcu/H7/kx7tHJHLm+QRVK0rzz6pTv/RSsOdnTzDYLHDjSiZKwd3Din
/FL21I/be63+0JqmS5dQmfoQmK7rOrkT0FEj6cjY7kZvpAtuSt03GWAEsANxqjxGWQz85umUx7Jy
8Q7I68UqRWfdqWwnBfcqXgvfPGNKa8IspuUpqqu8qCf6lD0iyeE2v3hiiTvc9e1hfNA/omPGk7fK
SNYsevK9gvbQacW3FFrrTURzu/luAZDBX6jw7501hZuCnuSpb9MRUiIg1QGDdizu6lxWDt97lLbq
Ywo3RUuGJqMjFgPn/ZPmkzveZAskt8YCRWHj0Zfbq9q1aig6goUSdHtX/MKj2nV13mBVU9I/T1X0
OOnkmMX1t2kGZvttWbuWm2jwYYDPwCnThRe/Ze2kJGBbOtAH3cNj/wWoGlb1gsp7cyxc55l4JVjr
v8yTp0qW+Wt0W7QMyHdg5EFFbuUKy7N3FMMBhRdEN172nk/VZv54l4bdYfg0nps78x2qoTAOmPf2
1TskzZT3MZpnb2/Ansujbb9C0CH0HnSdXeMresdVf2p+641H562vfZJ51dGAeQIPlq+6y50FPpHP
euzWEmygnUoRVr/ZCEG/skbRSZ3jE7IToNe9/JyGRpgcWShLtO9p1laQ4E+mhT6woYCgGXn8yu5d
nT7NALpJa6le7Zn9rShBrzqjr4YcpfxDVKIZoI2+dEVzpAMyFbUSJFp/aGz1a9XrhTuv2TFx0tPt
c91xsi72lG/Fxq8DUC3tchBKHHLw3fUl0siyGH/PxG1XKDxsah1ZbdvzU4tMz9JatwbkcSSdCuKH
f+uWCG+X0asjHSaI4VNBFjDXk/pE/T7QQD+LgcD4MNQS53F/YcgIokcA7qnY+eCAZaUE2RJcYjvz
q+Zd7Xyxk2+3j2enDYHr/G8hwrLQWtEYCsaBUXIa/Vx5VDs3DaJTE1Stpzun3qO9W3myCyBbmvAU
z+ht1uzcgVTagWJ0UAF6q/7IkkyWHNlXv/8szxGbHshQzXoXQxCH/hwNcOrxFsrVm7/2X3IAgOLF
lXio/x9D9luk4KKCpdVqKOoPgCyeAj0Y3hy+qbHtRe/Qv+0b54j5VZA8a1/b19Snj4AEu32mu5uL
YjPcf4TGqD9cXrk0RuZ/rFHksBWQZc3x/QxmKXWRRd87oxRQnY0c4WrPqmG2ZZ3Qg2IdrfN6asHI
DBYVkqMW2/UBby40Gjd+lbX/7kTjF3KFCz/ErBv6HnUHzPUgtEmqsKkKL42TA8ZiAn0qfb3rvt7e
0109IkDxAkUXfGixosJKEAYbGdYKAj3ww2C0qbMPt0XsPgobEfwTNpaySKcGyMmocGjdfAR/3V06
Nne5UwRFZX68LWrXkwLa1H+XI6gI6hlJ3/Hl8NEeNX62vET1o9MIWtJMfyCYlQtkUzC7p7YRKWhL
yyqQFpCMHopxPpjjk0l/OmxxR+V+LcIl/+OUJHRzI03QEQONtVHSYjOrtLgHEYmbjdn9PEqk7KCh
cDEU8wO2jeqNmPkE7lpBFgMVIx7e60Hm95rXZu9yzzxh2m18RG+ol91nnv5I82fZpMGvgVDxSQKY
F1xGrBS9H8IitX4qi7msoJQhmN7wgp/Ix7XiPQOcTij3FlCHApp3DNPPy2l9qxM0whPJ+36ltUBo
A/M8yDMB9wHwAcGSZ2g7Kho9VdAIj/R2ZCzPJM/vqZa8OfEgi8ivbuEvYXxmHREWmlyEBWeYaZ3L
JFcOc7y8quvwqYuKD7evhkyE8B6uYw/MHpIpB11BgDi+ri2ReLpX5hkFFZB3I1mOGuM14daKTPkA
wHDlAGZUf03awzz8oMyUrGNXCsg6OF3uDsMUWhkT0G3WyqGq0nM/lw9ALC/dOJbxq+/sF0rMOAzA
yqvX9EsaS+JSH1vsFwj46uWOTZ9vH8i1V47IREe5nupwgxCLCRqWU1K0ZWsrB1oA4aPTT7SKfDJh
4lyN3SV5gR6cOwqeRCprnN9Z21aymJM3Kqq0LIXkuHe8cmrdPpb1Rl5b4svV/arubKx+tlYFYJss
5VdaZk79aT5mB+5Xxu+a+KDb58qTvZ/XPh9kAlcCATseM0AdC9Z/yYHNkjGq8JmLLoj7e17CtGNA
Aev22+KX30s/b3xZDXPHUlxI5b9vVsoW/EG3iXJgaN5a1BdtMf1VwcxyKzu3Hd0H37YNlAcNsBYw
jJeShm6mCRrf4tApc+dUrCOAsEqgHeoyxuY9BQEiFJD6gHiEqrcQMLZKlaGgXsVhhNsWVGupu3a+
SC7AvhATOATAG7qGBbDBIU+1Btik1VgEIxDDVSk2NI+tLx4SKATyghb6VOCZEpHNo5+Lum7ASxjW
/0K8RCAoVzGajwEg9NSlB9nLxa/sLXlCrK+A1JiYPeRpY9YeqrL0SkS/Gia51DZI1a52u6JM3LGv
JK7xlRMCSF+Ok8ubyXFkohtHBtKpyzAD53XG6HRvGk+jZqJxt3oHL9JucRNaSVLhV7/X5VoRvkET
iWUDOewKPMxhNSgVsgFUAJV+ctb0ebFexwT/OXeuWYFscdKOGSo5a1N+KmZU9KfGr8YVrwNgb6Ic
THCla6sxvlZTvTL/aaptuFLbc/TkvqnZx5EtwDJ0HmJ1eNWc3HIndVLdeVqOZTq+kNkOQEnt9XZ8
ktnlq/4LgHzixce4L26ZBuzSy2umTeZgGtqUhOg26e9Jb1VhvLRZsABhwhvn1QaOjzHEP9XY7IZg
7fqidAHYWX3JdBCHjUpTumXEilOrs+S4UEwls057P1YD+HJonQQzYHdQMAdzYF0AbXbGuOjBqOqQ
aO3Pempf6cI+lmX3fjDHd9gt1ctjg7oDrZ86h6lok8gP5aTeDTYQ+Mok9Vs1Md6TeKkCjFMel87B
NyOrlCgYylxBeTmPoMoxyqR28Qy918ch8zMyEtfJGzQPTMgZ1+nRWOZgHotjl0yaH4P5uCzIfakm
mes0KpDirWH1VHAFHVekgf2hLt+WtTg5XUMPg1ODV3NukwB8WoEesaBzmhcHHTnVDOtEEmBltfYj
i+Mnayw+OmTqnrSqNPlY2BTAo/hczys7RQP9Hin4q1CuqkBn/abFc6D2Y2BU3+YuvjM7I3NNxvj0
Z87uSVRkyE04n/Sl8Ot4bQ92o5UPWl8nnj7m93qEil4va2W9NvbgEqfQePxBc584SpcXihUpqJ+E
gIqN0NxR+NM6PFqIZpp1ebutidfWBLKQu+Q6iOYDsc8uBssrXXvIwpMwz+6SrstjMTX1T86R7ZVR
9F1VB+PYJPP0FM0gqb4tfmep4EAy0WKOp8C44vJMVjtNnb5NQsuw7jPtkWp5OMXoSJglIyMSQWKV
TRvRMahwQUnzfrVA7Qw78hecaLjVcOVweEDURSMw3+3NM900fQpQ2jHB+K7zQFdwXrdEcmDXVvhC
hLiQVsutjtQwHJVinvoEvFoGEk85/aZVzodxRu7ZBuHW7VO6fkUvZQrGqlzsUY3AFxw2PalcmrWv
6tRLbP2eDLS0WtRC0dc0RIOYs5LOy1QDLoiuD4gkzuY6y4Bed5QdjMi/ZQhPZxKzCg3VTRIWdnO3
NGBhyRJ/VcO+G1xlalwtSkO1Kv3bu3ftUcFDQJQJWgwY+ytI4nImY9yCEjdc7eMUp15ShJHx5baM
69FjlD9stLlpmu6gd1CsVa3RtGZxi+7ffwGmANxTofhhhNN9cS68WZYm27lOvO0YLhUIzODzCMFk
XLWxqTRKEvamfkwi28vRSzdZjj+nhUQxrlNlWNNWlhBV2rGZkaiJ01AnIMTr/QYONyAKMd04wtUn
P/nEVxFmkyTU3LloF2KFuwwYda0f4xSWEeUSMlsukOI99m41ao+yz5khA6fciWYu1vkrN7oxHvoC
qH6TrxPsmYtXvnBcZ6CN8sE26io/0fMQSpRmRzO3SxTv3JAoKatySKw+LRyWSPOrgxKs5gMGOYHz
4A8nFhrOB1k2a+eqX4gVruG0jHZmdxDb2GCZjr2ql8GAyyQIsQUz8kqre0hQwVCd0+PK/hwp61Ir
df4Jm9OKaNE2M6D9w465KxpGqoPzMp7ZHecYmx8WID1JDovviuALX+waP8yNwKasm5KpELiE84Ec
upD9oz1bgH4qgVylS1rQdizlhTB+/zfClCYH2lkMYTymGThS5sE+93+O+ylsomBG7MKq7dGAGZnW
J+aYx2lYj5Jtk+m4YD2sRVlIk2ElvQ9cAgBhjv1jjOGg1gd90IsKLHhmuKQ+RMjwSETzZ/HWiQkW
RDOKqKUMoqez45ocZBVkbQA4C7KzTDsk9tgQ5lMT1lts6GCspjmIHedTpfZ+NNpgcpZOpO7eLYDf
IUnAp1zEuH3NiZkOZgLvVHlSyxcVXWaSfdvV9I3/K7gbeHCaas7hk5qhtbgmYCCRXHk1zsQb3+SY
M7vr2UjjX7NRdcMA9rEeZVAQ7cWyc2TGpGBgu6eDwTvdxiwLfGxBzXvQlXWVWeLqNp66uOt9CxBp
r26RNDIeWhIoXxYAZeh+E2YyAug9xwAO/m/Zgv6jlXmOS6XijgE7NTpA70ZXf8/xNJnplk+y4uRO
fowHFL/lCUo/kWUwEJqnoNf+Fy/jV9teZrvTYUHpDuQLGHeZ/0pl/isV/caXh5iapG3SCKvUn4Ej
fba8MfIVTwudkJ1Z7clezj2jAiHIj2HeBR0nwvuCx4uREuO34dS9EHpeE3Z01OIkuQdcLUT7AZ5r
wwDnCBhwRCK/NYsW5BDyNLR5EUZt2d1CVgCiIhHiGSCUalHBcC0z+Yctuu4pZPg4ROVrky3v5mp5
bM3Uj5vym5UpKBTFsuqN7OPEawOwK9TXcW1MIDW1Z45WWDVBrvn0afF5R9FwhyA5t13MlchSYLsu
oYFqIdEwAgl6NEHJnL5yGk2DhegH919atNF2Y/Njj7jetUMjWI4kOo7xWZr+5Sd7dSZIV1KQl1Lc
ZOEqm308VXXJcPIekBrTYwvb1Lv1fXcP5/BvetDwQqIwBH4Z0JkYwHK9VGwGLFI11SAPRDduXiUP
+To/dPMqc7J317WRI7gzxBqXhdSgz0k/zD4wGMOUW6fuE3mefxWjVdWTaLdMouDPGHPc5mUGQ8ER
q9WgQO8bJHLwKRUgk0VovP8fBQo+TdEzC/Bz2Er1uffZe7Sh/Ej8OnPr0/AeCAfosJFYpb2XZXt2
gq60+UCzOoNAXX9YNOqRfgpur2nXDm1OTTDurEVkHltNGlr2Y6s+6bjqSvzjtgyDX6YrlbcNFUxf
mFFBvHepghpTBkXP2jRMMHJM3GYlsWfN6xjMegbw9NxEKpJM2pmCzcqtulTzS6R0vNHqLC9txtmr
OPCwHdkm5g8Z8TO9at8BmX5+Fy3xJ7SMGQFu1HvVigw/rhIQvE+WGlRVl712uq2FZl1YrqLPsQs+
cdUzADTA4Nwj6dsOboGhdg+Tmm1QKDawoMgwBqQDHSPVSxMkNUg5vlkRtV5vb8rextuY7kIJEv+A
KvZyT6oedJDApUlD0Oz5PIFJCHBbF1WiQdeMP7j+ICxAjRgJumu00sxUYrWY7TRknyxwuT12L/Yn
oLkDuJZ80b4Yz4BbOdV40H31mLwttkz87jI34gWrUBugCrA6iOd9z5bXhnN3xwPDBSyNJYrlpwk9
JO9krG8yqfz3jUc2oD4FjgJIVTE3ZKbfbOVjZBQy+7N3O9F4gP4tCl4qTCpdSumdrCtaR/l3bX0a
1J1LjnEwuvk9uA9GJMThj8n89F13bCOVCI4K7cDzSm1IRckh0Epbu0/T8lzT/kWNMSBFK0/Ny3vu
ums9egKyuszx4I/my239lSyeCHd6nbRam5FkDmNdddmQu6YM5XBfAlBO0C/PWw4E45cqrQLTl2Vh
kwyBOizepJmSI9zVE/u3CMH62Uyng0GTLNRqE4A49VeLxSUM4BLe3qxryET+CHNuSBXPPu68qCpF
kcYpGfijX7uGA0Y794NyAJKG7qFzEjQfR/21nO4ATHtQj+BbRDH9p8zz2Fvs5hvECA9lZwe0HT0s
gZGfzE7/TOv+Z23askTi3rkhtENdFgUIeLbCubVVbFqDM/K1qkBP7VwoIPQjOaS496pfa66SuX/M
/4ENRl0Rfq6FfqCr8Wo8omzqzCkNtbj1TXQrOHFw+wz5Z4uPmMkLzeg4gjct+m11m3V2Q7EsuoZW
81qPqcdGzHKQe02PJXq5e8m3wgTFXFuYnNaAMOYvQFFPg6Z4drw+WIMsyOtT2v2vAgUFdWg9MUCY
8kNDMxP6a/MfIwIu0D0DQbv+eHsr9zRkszoqmLCamTnTGN9KzNwUxuCpBpMsaC9gRvcNsC1QZ4aj
LbwA+dw6ejasiHyI5RWt8rVYibfMLBh7JkOa2I1YOVMgylCIzzUxCxoxPQIKBYT9Z/Pi/NH2xsmP
nsBHfJiOjT+mkvza7h5uZAr+Q7v2TmRXkAkIPbfKO1ebZA42V7Irjd+IMC7fN63VjHoYVCR3p8TX
S7A5tWe7AvNs/raiQFwhJL+tF7sbCWcUZW1e0LvKDM1JbQx9O6ehclxQjj5W7zmIWB4qSAQMXvy5
9qtQpoxSoXynN85ClWoJoAsg1AwdwyODZ7ac7+YXtP+UuirzGboLj7IMwJ6GgssXNBdgmjFMsX3Q
1NNh1Soda0VlIKnatyaNzzw8A0S5ZFv3LP9WlGBNQNQ61G1tQFfyQ3XSg/XY3LHmnH1cgdqkvXVA
cwV3j6zjaNeI2SARQcMdMLEwW3O5sY6WVnqmU3hhnU1d26gBMz1Yb6kDooYmxQzJ8GAaDfqXx8dS
1Y5L3X1JskwWl+7Zbc7XjdfBBiSQCLxRJXFhRIaFrwijh+7D/L58hjaf6vvxrB4qxPmqX/qKtN/q
GhiAO94buUKwaC5FbGW8npadohCYukd64oM86r1+jP7iadqKEjZapxQwCxXc3TQ/z8vok0Hz1hpP
LgXf9aJJ1OmXORPtwlacoE4O6G5omWJlTY0MnZG6yTcgwFZ4M/DAW/ccCgxsGAD3zu6yZwODdSAj
ZLJm1P3AZrO/wouVt81ijgW+YiAuoEbYPQBSQ+sdXhKMhqf6QfFY0J4MBqDx3FcAGKu40kz2rl+3
2QqxR7HQx3RKG3wEx/blxBNLoIAgq/zB7jmyOkdm85o70CUy16ae8QFfkrnR4t++4HtvwfYrBF8c
BqZEgZNvxar7o4buMSpz6ritv3Hmv+761kiim6npNYhYzsl7PQDrpEsCEuqHyP2/0NbsrmgTHQsr
cgbLiuccpqNO7ZNVOm9EMSVL2hVhc2woJMBATCV6CBZhtOG+PwWoy5LgnP4YO5VbgI0EwQJkZlE2
wxhnIUwvgkJ0dXhMz36oCX27ff679p0SNPPY6B+84n+YWjpEtCqz0CT9m5kAqnxoXvtYyh7MfYor
JYB7jYExxLtXYPejyQY6kipDBDHcO2ji89o4fu5HsCLXH42+UN3IWX3goQRdCockiUF5kUvrpnur
RbMPHwPBZCS6MS6fFUbJarKiQFxok/WutWsMUZssK3/OnVaGbVKjUY8VNKjYaLg8FvNYo7Z3Sdp0
75qWJMHoPCKgd51hzCWmcU+nqGXDcwEy1zVvXI/AJx9Yk6EAnx8jpfTRAyDzka79BoqLweEskTwC
TZVg7OsWkWYZa2hzgfFddXdZ3fysBKmHvk0W8ElR5o3En45/Hj9eChbMflEkK41nNQlncEsyPQmp
CfqhQZElb67dzks5wvlWlrnka2agBQrAUlH7jSbgchtSPyli1+wntylfbl+f6zkS3P7Nlop9E2RQ
YyBIYEtVlKmtOyN6mOkRdEo+Jzq0kQNM3a7+rBcHZfINr0GSXqbU14pz+QWCvbOnbljNGHtqjCYI
nie0MgOK8o+181IIv94bG86WrmvjActcnMzLl9ZzNImzpV87W1wEQRQEJFQCY3QpYi2aYTHMNQnb
nzREL0+DcVCQ4WiGa34xvo33vHzuBOSL/p39JJ1rP/Rodg+Xp8FXwoKX9vzbR3ttKy6/RzDBzABG
oxHhe1ZN8/s+cgfrZZTlt3eKSZBiGCizUMDNEjG7k9DexMgfiOomzzAD1fa7xeX9HMmhOqrNM6i2
CAjJkh8yrdnxsC8Eiymd3sh6ADVAsB42pwY4aCi4gOmQU7v9HwYXrs0/etA0QKlg3hd2R1zmWNcL
hnNQTSQL6nJj+YSo4gtmhkL0uAaTHj+WThkuVl26+li+pVURLLrJJCe6d1PA0Yd+U/STIrQQNExl
ahnTBTfFXNG1OyUD2glrwPre1ps9I7uVIujNpHRDvFBImVZldGNVZZ7d0zMaXVMXWMWWRJxsUYJN
n+cKXVQDN3lWabmjDdShbPp4e0l7VwGtwA6AwlAHtMX8VQRsR/RZm9g4J8XMdF2vQVLAL1kNVZYq
212ObROM5Vlg5RStQOJUuRHrDnpyLXo3KSaiy0iS/tgzNHCu/itCOKAGrdpL29hJqCUk7OIePPVj
4g9O+9yt+hdN72UV412NAEIYuPiQ1cS7e2nZoAuWpigR3oj5S2ofyuKfodfcav6bV5Yjkf1HjmCk
6zLqlalFQ1NDwWtDXi3W+ksug5DeNVlbMUJuZ0Rzf086LAft/pxvSkEU56HRAnTdHZg2S4A+BUXu
t6DdlOj6rh5uFsiVZ/MKaUqFbioVkleSomt/du3pKx1kDcd7+oG8CpQak9gAlxJuVE5SBYDwaGdS
Ghsu/rL+UECNjib9tPEnvU39ue2+375gexoCTk+Oj/qrGUjYUkZA2pHn6GfoFECw5LHXz9/b+KtS
pMFtQXs7uBUk7KAxJAwjD7DDTuMoLrXQ/1jHP7t2fHdbzu4eUrzl1OEALGLZtm+iFsNx6FGZVbRP
oS9C7Tg4NDqPymcbLCi3pe2uaiNNUPyltNshidGAU7Samyj3Y4OROJL+j1KEQ4orJW7aBT0D1oJ5
zLLx+/FlUFL/9lp2VQEUtihb/QoABe1DJTxbJh1ShvpHXj72Zurps+ZGdS9ZjkyQ4JNb6CpWkOvG
EQHpiCH3MUeNa5InuyslkrhSXcZ+CDA3SxK88kLpa2dK0CgwYKZZt05Z+np7z/bc/t8C8MJf2oWy
pFZeMi4Ayey+eCunCAl7tALkbyyJXauQ7d2u9wSP7VdJBwUr8UW0St1JzRFJBhMmaXL1yoG6LRar
P5d5RNBlZ63dx1hLHcu1l2nw9WKMD0VcoJhlmFGKhjS1iM+3d2HvFiCMN4iOyWGC/rDLXahYnCtr
tSC3prLv9qJMH6NYH+6XNi0kOrp3uzeSRNYfo9dmZ+S5dg0vTGxgQpl5ALo9LNYJzdV/YfT5OAvP
dMMoi01ITcUsC/N+yOeMSAiOzk9EsJ/VcpWw1ewe6VaOYBqbnI1UXSEHSXsdbZLp2fLr+7lw4YCD
gkQGm7R7Wptl8d83b1lppLMd1QTWhHV3tTq/FstRSxeJTuxd8u2i+O8bKVlqlLpZmkjfz2AT0kaX
D55MgFguTe1wW/1kokTDhaG/plxQlDC1acKUQn4XafE70+pf7RHkcLeF7ZmU7boE49WCgkcHIUAa
Rmp7RDYpkKYtZRKE22Sv/1G7iRinuYg80JV+uL2IPbP1exEYkr88HM2E31koGprQepADDvlDCdjV
0Snc1hk8B/gCGabIb4vcvbn/1Tq0E1yKdGwn0zMV+6bU9T1CsqDQOiDLHSyGdGxfSTzt2zqOXqVL
acSoU2BQQxqM96FYflhjfa5G2fOyp3iAGMDEKubGrasGCWLGNRKyvJemGdC0QvrSzZfFJ9Z6T1lj
SWyfRJoYN9dZBV7tCZlZzuR8jjo2+cBUL111xOCutZir5MT29BBuIWIhJEWQnxO8jhQWfVAKrK4h
323zS8a+3taInWITJscBNoGkC9KylqgSK3z5vKC8G4eQw9gAJK6r/UlpQQWa6o82nQzU2cm3vuvi
gNnZj3GUpX72l/j7CwQ16SmzJrXCFyRAK3cdu35Lok5ybHuqiF4gCywEe1j9iZmqTqSnWUhidGeb
JRKdxgRzOELi7Q3dlQREFbA249G66mEZh0bPExvFAdR2njFqizqE/j3Ks8NtMdz+CE4VKNXQMoDp
VUSzogfCKLzE1GmRL66q0S0WAF10qvrZTvW3Ukufpzk/9uPIkP5UZK2lvyKgW7IF68tRFBelg+zc
NtcnNSOYv6uMNH7p2bi8FlYe3zWxApbetly8Gmwk7zJDXYHyH60NilmGdmYDCMIBsIscaVRH/uoY
HXDtBlmf3Y65wyYhp44wzgKmivDIEri36dz2WZga1F9o5xXAmarXr2Sx7uu0P90+kh3TcCGN/755
bJMos1pckywECn/gGIubZcStyKfSjCSSdnQMWMEcTgdD/NZVs4O1Kk4e9UMWtlHh9/OPgmp3mSYb
39i5lzbwFtCjyEc7r9oMkioBwGSXZ+EyFl5L31bk7G/vmEyCoEhFrQL2r0Wfnt1SL2H/RMufRwbA
t0GjrkkIglGRDqey1LbVWiyhp+WDkiC67miE0fLJemIDoBmsPH91EjO8vawdRUAbGWA/wCFjA9pI
sNkEXZZ9UUMR4nFMAisdp5PWO7ZnDF0dIAqQ+a5726ghN4eRAM77I74RUY9ezjqBOsRA4o2i/luJ
/1VyVDsqZ29l8G/YKHcKpIGBTgw7OfUPCI3e2d18rmpdMtqxt3WYq+Aj32g6vsLBrpWJ2bE9ZeFQ
mGAuXugx0lFDGRrzTrGzxrt9ULsbpzsof2KmDBMOgs+qOE1eE3XOkG0cK5fN9DS3wIK4LWR3SRgq
BzYFgJauio6J6iAX0utZqEb9P2ryU1dKd6x6f9asv9A7IFLzWq5hYi5aWE7Ujw4IJRb0pE71F8eK
fKpoXxaVAkdt/nZ7Ubs7Z6mQAvobkBUJ7rG50oYUtoFXjlYcDgDonVGS6RKl2906NPFCr4Gsi0TS
pdKNmh2VTmtBsYtu9Lpppe7KDN9WmzN/hI5/viagJ6AKjmUBG0V4LRLKlqyORuT8aHMmSvMu6pK3
2yL26oX2VgZf8eYaNbrDVrOADDU1y0+k1BovKgrMoJA+fkIea34wBg1A10ZEPDAJKH5DnNLlJWM3
BufUA8Oo1p3R9+UdHWG3hsEyz0jWKmeVObLeoL0zxjSdiSkn4BYg9r781nLVrbJJcTv0KP3cJCQP
uoEuf3HEWyH6pZDURuazwoxZOGL4wqalX+LfpYp5A/LHKBxooN4sR7DK6Dco2tiAaaFo6UmN1Gvy
KrC7CGmiz5JT5h8tOEgQZQO1FA3o6KERbofeZepoAXkyBFYLO4+0fDRRdvdIxVRvJtF4X1DSeGAc
tQAiqqyneU3NlyaJ6XEeV02i1vwRFT+Gc2PxGQ50kl+1zA5j2uUI/MLCaIKkT85LgXGWQqsHd8lW
D9UJ8ATqz5It4MohSsX8oA2RQCxDYVc413Ral8VSs7Ayv7fVWQXEbz1MASg9fQMN1hVgd1lyMlLL
7xXDvy18761CJl0HWJoKzknx/U07JbFbGxY3qwwvm9HSHavHuZ0lhn1vY7di+P3Z3GVU9cxM0SEm
VYibIrU3jM+VAYe8CZu4dafqb95gAFEBRgSVYk4UcSkw1+3VhJOPxxFe9wJsKMRm7fz99ubt3XrO
6ojhFMw3guXvUogeNTNcMgiJMrP0UqYbT44S00+3peweESrCHKOdU8EI6lGgv7PsF+ydNgEFqwQr
0BB7kbSXWyZGMLcV+BAXVuOZirTFj1CiQkRwaM1RonC7mqATTlZrg1n1F7rGRhOiwS57M4MYQH1N
gTFGE6ZO2OyBfyj18xxAwSpZynejllWH2/u4e1obyfz3jWQjbu0RDLaIBGYDiUscnj8sg0TI/i7+
Xp5wWA6dkK7GwF0YK5EXx69jPLtDOUleApkU4ayUqTT1mi9lUsv7qgROkmmcOQv67R2TiRH0m/XU
aJYVYsblY6Mtp7xrXITQx9tS+N9yZf4M3CBEHxqFFbo8FzJMxqrHBP1uJHuoR+JVzYeazAFoct3Y
kAjbXRKwXPHS6OAHFPF3HMzYFzCDiMfxqoyO6bM6dP6YdIcHMhshwkNdZFOKYQisqOrmrxgvDQpD
+fNc14UI4YVulradSUwRQIMWainqYGmX4Pa5yLZKuC9z2qYgRINHOYwZ2j+G+H2W2rU3Ne3bbUH8
gK8UYLNd/EM2F9PSh8UcVpwJmtJe7EH1WqaFWka/KARgYxmgYcD2466pIwmg9ha4ee1F843ZH0bt
OcrCObVilzV1dZqz+OfE1EpyWvw+iivcSuJGcbNC1lYdqlGQNC71uemNF71SA3tRA2aRl9ubKVuU
cJuSrNHjaoEodI/Gd3U86kC5p/Oz0dNVYoX2zm2zKpFbqu0KViYtdDBabA+hh6d074vyJTPRIrKw
e9tsg079f6Rd2Y7cOrL8IgLal1dJJVX13na73faL4ONFEklR+/r1N3RwZ1ytIoqwZ4B5mR44i1Qy
mcyMjPhxfXn/Yr2vbKW3O1sOcbTVBbQuWVkX4SMcwDr1FSX6hxXs24FLvVsM4x5qpwLFVabI1GSR
CpMWuPBtC+is/U1MstnBuweO6i/GNzczXrjpJtW6rNHU+g2ulEXhodI30LnFXaC3gMxZq22Lx7g+
dX0MSjzgIw/lnd/GHjD31nHoQv1T84Ufitg9Xd9r2VUNfWcozyEhvgQYpUU3pE2dAzlorD/0GnKH
M+9vNg67nIKFDUNEVSAMV9EJkZ4VwKcw0whBwgsI0Oza6Ee3lCUUk+JIgGkb9IMZUXM59uWknAHc
otiFP52Z2/lT0Ve1QBLHkkZYkV16x9HVH7IK9FCl8QQymDywRRMz+rXRjLvM7N804f0sizwuu1Vx
dCUzUkBmQIkaGDHPsi9KcEBmoKFgQOOvjcpXPTZLgGMhN4B5j1Yc/lI7CVfVucmdgzn14PnQSmIJ
6/qg5F6Eaalg8ipF/i+NSg50BVxUGC+JWOohH7SUwI/1BnB2aMKAF4D5KnCL9HyeWdndWN5UQrlY
wApKZhF4vw5V/6h5/3TZfFOrJp6kfgMcKsQhwLJ7Qfpi0tqyigZxyOElQFbz16xWIV6l5+/MxM41
9apxUABBKEcWTp9G8JyEXb44schMzN7YAlSSpReNVWP/+vODj5lOLA24GslIWUaJ3+qYdFhGUEUU
/QLXSHMX8z0YkfW79WAMmRHW4xBdtyv7fhjs9JE74aUDbMb7a7IToPGzCYqzdps9DNPwzZiGF0jL
uoExa5/WTvy4bk/mlef29huceoQ1A3oefVu9eVoPpvD6R92S1+tmZK7igx0I/0Ft84LBALLGYiEt
ClmO0Szg7m1fZ/o3STR4ldDfAij8cs5mdAavG8iMF0GqhdvEgDX1MR1ivQNiaVC1IaUbB3wmukUY
CL8YUSndFTUdHfWhyQH3oOV/HkvjBlNiirRJ6g+/zezBMzjLQ7s0MMMgTjam+DwATC4Dbh4eivxv
ymv+mbWd9/mrgfCxwvsYOkXGfOo1zCymp6b5fN0dVKvaeZ3GSWv4BrxOwxN3GIGYqb+A2TnoMUc4
CxJct6b4VHtMEIQIjdn3tz1M7XjSdaBdAQalCheXpYKbWDHa7nBya8+cNi2kTu0J7ueBbSugptMA
8FTyrZaVY1yPECshOsQOB9DL3OrOPMbXV+lIbvFz+7sEm2pEEzVDJaaq61Nh3kIgNMwnHqZUgX1S
Gdql11MKiu8WMpyJM3QPxPESwCzQTfZ+iLRUDSHJbYGN1jSQg130qjwbgYN4WFRT1T8hoYBhwDKt
Ap30r56oVdBraZTauG//39r297M3is+GhZjLispFPT9NA/2qd7Vi86S+eGZi+/uZiTXlNRIqmGjw
NHAzvQr9oT/qqfMX6GcXA4fo+AJQewnUyPwUCNTOwsuk+GwLEDqCAWEsCsXRkjDBejBja+A3Q9y4
7MDZ7uRlLWpZNtQh18C2Syds8Ta411KfQI2K6oclz6sorUcwoxciv6F2B6U98AjFk5dO3wyvGhWl
e+mT4exH7YmnK0z2L9RD0UZnMT/pcf1k3nX3KE8mlIIoTHuDLO9z9XE5ilBVL5IlLOemdxHUNtJ5
bE2YbtIs6brv3vBYeBzcT2U4615Qm6YirZSG0t8fYK9e6y9m4dJyq1mORtS1363KC/sBgHp2p1mq
5670OJ4Z25VcZhvddxRp0eNpKsz+QSuymlBT1r4IolLFk5rydR+jNz5kl/YdAcdgprAKlF7mpftV
9pg5dEz2daDVXQkJyfh67JSeSkgsadtra4NPvT+Vumms0BZDmpmx8VYDZUA1um/lqKKuk5jxMFAE
xhrfBxvevtpCPD9f6wyNHqg1Pg1Z/6jP3QPdmC6uL0cSx9D+RDFx02vYWsnvl+NQvdX0FFFTTD+h
MRHYC42uW5CuBCVe9I8NtI/3E1out1J9Btt10q3aHLq1mQVUr7+ImWSKTyPxbw+6rP+xtEfQDf3q
pmYG/27rMXAABywsP/DnU1e8+JCbuL4suTGwN2jYPDTitr+fRedad5vR5HC6KbvvNUj6Av2x0img
awb96TK5bk1WyPEgqrRxaSNlBaLgvTm7GLR8yVFMsRyIeGcTVOctcz6lAEijW5RolV5EUKlDuwjN
K4ygsa/Xf4DkjGHEGs6IdAU4gH3jsUPin1ErY4k1jW/ZpJegB7n39ftCU4nPSjcWr+ytx6fZQFC8
X+lk6WtmZgQAAN+o4wqXxgGd6lOqY56whEryCBnc62uTeqiHVveGbzcuJGDy1m3LZnuculQL8P8I
rY4fBHcVHiM3g6YhmN6M7Vu+X5jZOr0LflXUKzpWhWLSvq0401NH+F+tZ+sYbVIsAFq9N5R5fQ/0
yfat7Fvi+B87tgZdOny/vmvSyOFDGxilJ9/F8N57K/hylK0NrGhV9rX2IUvTVR+vm5B7/ZmNXaLK
M2syzaFgidEVYGFNH5hOXuahxJhMu373LAHi68aKnC59FHb687p1qSPiiWPhZW9ifHj7nmcnXGtF
aukNjDe1D/lYo/mVsVQPmD7TAFGNhKBw+XbdpHxPf5vcTuGZydYgc2f1KK/hJyF1ZeCkbKr8898Y
8Sy4OqpZmEV7b2S1Kn3qLc5AGlb2YWaM0D4tjJfrRiRPHACSfhvZVnq2EmvCXzE7w5BT8uNkohxn
C7ytV4GLbDhgUOBQpdmRLLPCrmwHQd8NvglQr2Hsbbc4g2DQrSBImtmUVZ86nzex4/XidH11Mitg
rcW0r2bC9fdTaMtYoPbhVyxxTedA/OVR15misCuLFjCAiL8NwV6Az3Nt6IjbCJbUG3a5qAk4Qh33
VW8MXREuZKEdAzDInLZs9OI16qaY13bbBoVrW0QakFBmqgXZ6IMVTxWZZG8A0GT8trU70GCessVQ
wFZZOWk4OxB70VdMpEGOUnOO5lR+tZo1HpbmkBnps68xM5gNPWkKFWxb9gXPf8guRnZeDgKqCT+k
WcGanxdB06hoTq+buBgeI9bQ9XkJEx74nC2PAmGmuJQlL4iz3bT3OCrd93sMzcKCqQlIeMwcKixp
mNbTAZwAhw06EJFsCK/7viwsbqUz3GKbzOkezLbyOQVvV424n3PQU3t0CTSHfTYnAAQ0gwW92TuH
6yZlZ+Hc5C4s9imxQOPcwmus8YimYGgYGPZXofRUVnYXWl0T0yXbbjL+uaGvKbmvB8WTXu4Sv/du
5/4ZLyG0YsFEVbHIzvKwcxQWVIvY+XVWL6lVrLDgWkUghjmAmFg0qECaUivo6G1DAtqmKv0+ujeC
8r7RYIWvT05RHYwCEaNoj9c/u2yCBDMICOIAC+EC3mdMCIEdYuOIRMZp48I2InCSvOF/OvhFc/J6
+0Xvl8jz2+8aZo/DMf+LwUcP0z9gtkWd2MaN9X6ZebeajJIBMdjSIcZWRcUgDm3TqvqW0giM8Upw
GBnbwMzO8+xq0Vq7n3COCSC85Wj/M3YFBkkYxP9YjmrMMnzQKv9oaeSxd+mNabAnt114UDD989qR
28XSH0abKPZf9pVtlIS2RyhI6vbLJ3h0AGqm42d54qbVvBcuqlch2tP1zyw7FHi1gcQUL12QeexW
T3rgGT1iIy/2mzmgDWatgEBVsa7I9vjcyu7o5QabRkzWsKQvPlXFDaH1gXQ/K79W0M1IV4NvCCA8
ipAXbDN+V7arz1yW+EggI3us2Beqc1dxzOVWUEjbIjDAbrs0Rxj1yuoyhaycXiWD2SV9PSg+i2wY
x8PoFgodOIEQMNt5v110tpdRvHA3mmz/2IP1dT5l/oEc8s/eoxcYQUMiKEkrtUCl5/7M8r6ToVVd
5UxbQYeetFcRj0eM+EPYxrslkYraQrqRtof+nQsYPfr37494OhZjuc4wZaC00pYrhtX+gh0G162O
Civw7I61vzCLUgx0HZEK++lj3n7m5ffr50d2IW9TBlBKA0TrIuWdxDYfW+DRwEfUbqevWUsAGNWC
dcV/Qbx23ZosKJxb2zb0LLEv1yW17Rot8Io6DiJQZRuPtd6lT+6Q+4rnkNwWVOYwxole4D6/0eZC
X+oZO9dBqByKXgHtXlOVQpnMAzBWglcsSgDIf3fP8qae2KrXSLSBtQSnVtm8jaQgiqRJbsS3tjEu
F+Pmu7PUrS1Y3mxkMEDHhkv3pe5fr38WGRpiO6P/sfDvU/rsu9DJdVPDxZWs3UzQfb+zwvImu9no
rZE7G4EWiFDVA5Fm8+c2d1s3WSVITEfY3FSopg9CBOQDBu8ScajvOxFksSqIb9u0g5+8W6Tx3vlc
IfyBbHkHLuaQ6BmSzX90kFjo4xASkCIVg3PIVE0s5TJ3wXbIOlQaLHw8kkXcD8RpE2+aaAR9QD/J
wOT5t1uLCTycajjlBXiqbjCam+mw2UZeHpqxGdUeuFMDEJUlOt7OcX5QEQfIbki0f/5rcvv7mQcZ
NUCejtFhczv72FtAEWW1SCzefmgwQ6J4dOoyaz4e6D7aQZgB3AfefqGNtTLkVt0BVLT5gxl1Tjwk
yPVASGvr90hfm5g3d0WkciJZVMGMo7sptGIWZ1+QHjb+aIxYs0RP3UBM34vuflSGScmBh540rmdI
jOjAfe4OvGvhJujojMdf/ky9F69Uvdolqzg3sG9cMaNqgENDzlh2cb5aIfPu0cVTfCW5ER8scijd
gzZrl5pRHfPGZaYhqPCHyXut8rvU/XI9cMk2CkMcBhDNBuby9iYYHV2LCmR/ebmiursN6ohMqfkh
uSP9cyu77I9w5J5j6my4NTC5rEL/WHtGF2Ye6cLZJLczV5G9y7YOCqkg5rfRLQK7zvvTNBMOsqzc
x0PMtV4bmncQ7/L10KVp/BcbiBEcmMBb5eL+Su1RQAYg40nn9p8wYvHLQLX8ugnJWd0Y9tDBQR6I
wtrOmWm3DmnlUQ5u/B/URQZdJ7b4B+IGilty+3d24d2HEeA00Vi7nD6mNjWySnCe6DrQqZWGfpQ2
T91tWQ1hw9Yy8HUOUuNlcAIH/O8KZ7/0RKAogVfVMeIIAbS9J7o5hhvrFhsJvpbDaNph7s6Kx8Hl
RsIEnqyYHUIX4GJ2aSGrU7Ue44mGMlfEWsiBp9VX3ngffdc4XP9olw743tb2W87COYQTqyWdsZn5
TN/ytv1QDpYTzpn441ci7ACBCSAaIurFwA0Kk0MDEXKe+AVkIUj+DDK1NwDFXMXnka4HFESbGLCF
x/I+2egsb7amiSeluWToZ4x3mSt+zdS0FIakH2mTJtrayShw7Lx95lk/j9qAj8Rr6GhxkNr0jfdr
0PwvveN/uP6VLgMTdg9hD8cXIizGnnFf97demjfzBHCSUwUNqQDg6JNl9fesAOJDc1PFa0Hm5YgT
mPXaVNhR8X3vFqJPgWDNViiRaU1xHC0f5NnOUv2F8wGTiwcPeifAZ+32cASIahwLkydguwlz8UQg
Q0YqFSOmzCU2atet3o+a8j4u6ZZLBp8WZeJPTzn/ZXXRnP15cxC0sWh4ghZhQyPuqxNVD0w5eDfK
xKTtw0p05CrmfUemj9f9QPLmBRIRAFKUuwCTvajCzwZvK7ucyqSoS+S1wtTD1s5usoy+TUKLu7YL
BYRJF6u7M1woI+DrqhhoJL6IecqtrgvSWAsH7b1rNG7PiMgIfkJvfYSrlnB+cT9m1hNArYd6+XPO
oK1NAwDcNl0ELYSdk8w8N2yUKnH1nwb3DUJr9wX7WrfdyaQqvg7JmTa2Jt42i2A7IMZ9vzTu51rZ
lnhJDga5wSWTh9XifWr69FCbfaz4lAb+sffXGNaFvHKbBMB7fF+c8QsqBHFQIQdE9tGNV/DSd3ED
KUUw7UeqR5jkPG95E8qw2EWc6t0mkqWby2nt8bK0WFj5UHpdfl5fj3TvflvYV2Ny3c24a8FCXxc3
nKEDat77wrgxXBURomIt/s4BNdtzVrpZ4ot9dKhxn/WOAiQreXdsH+e/++VvH+/sWlycdQLJJx5W
jrEssc81jIdOizkDm1TzQ2Xay5FPpLgFARMPF85rQJA981gMBYHeTFscChvMf8baCrQYjeUkAE5Q
pEHSbQC7CC46tHcuiOmgpubPuYNtYGIIc0sE5Z+DarEJZxa2X3C2CaLEYXGM7ZO6a6xpQ5R1S+gA
A9bn0N42V8WCJHH6nbnt72fmaq8C0i3DW2+oHrz6G+k5xlYVvTAJVuD9mjY3PjNCV9/aCItxELIu
P7IhsowuqD39yXD7oAf/ZOaIR9Mffo5VoUJRSY/I2X7u3kk1d5vG0bCfbUmO5UYKzzv2Qe+GUKR/
kde928zdU8Zc7NQ1t8205ycT5JDj8J1NqSIHUrngLqpUTBs0NmNBS1eEzfyJMXK4HlWuW7jgqFvy
uXYxMsWgNUmDTnxrCtU7X1K3OfeIi/IhtBBXkY7bIm5c95gd2Q3UfG+hxNIUQfYF/ZVPnqJpr3DC
C2I6p+jnKdNhkgBSbTR3OTFCO3cOk/eVTjQcxo822AKo+HZ9M7fPcXHj/Nf/ULJ/7/sCdAS5tZlt
pvKgLQwjJ03Y4DIAyC5AnTZq6x+C+IqLTpIvAP+8FWeh/HY5ReE0DSQtWljlwqoefW7Njz4FsldL
GzeA5EsTdT6tFQTAsqOGIQrDQTkCDcj9M2AVQDKNJao3mveRj3hoOMdBI7DkKoKW9Fsa4ClAawDJ
5cXYxmCuqVh6WKLjVN5bVTudZkB2Iw+8pB4hB9Mn7SdCWB3Va9tGtKxUBD+yM3L2C/Y3r1Nplb14
KzZ4zg+1rYUjV6W3Eski0DvZyObQmACWa1+Hw9xQW+gCTT5y5Dz2H9mHav2Xdpscptj3Qv7QHsjP
/pcVl7EIVUJn0q95Zn37+1nQzlFuN1ID1suJVsE6r98IwcEUXsw0SzUhIPXXM2O7KA1kcL324I2G
WEhz65BXtzWhUDeELnngU/UXEfR8X3dhWthGUYwCxlxXvJSm/lAxrgihsmv13MQuSGuiGGg6YPNc
piVce64xzOQV9f+2kD2qdnHmwdQJFjJ0UNAqhqgH7ON6+JI0L945oblL/HqCAjFzYWO54S+lH5aH
PGahE8xTVL4AO5bwT74C+S+RyXpv03jveiazODCDsDmFKdj08Or4TvOo5J/F05RwFrL7IdZ4DDWC
sgzLMZm6UzGG2Sa1ouxCKr7kHrWmG3k1GdtBr5wlWadfIhfxyq1Isc0qM1u8OTtt67p6fdrAYdKv
PD9odtw8QBAkwtOcBZp7JOnBievEyoJSUfeSBjKQlEF/FaReF3rvPUFKPQK1kAxAUubtbWsqIBQq
A7uVsYXYHitMHG0t+56N88vgl7+u7548evxew7a5Z5tnZOmktQRrqMh4HAgaMWMXiIYFdp6HOp8P
183Jv9Vvc7vIaDPapk2HFZHKKB/mAixepr4WMcimlg//m6ldXDTt1dK6FCtzXRKL/kHnKR4Cz9eN
SNQdtvP2e0G7gKg1oiFoAaDB8zxGZX3bVAdrjrqv5MNQB81d++BieHZ6M4726bpl6R0DwlRQD9mY
Pd4j9XkzsbrtYbglY/biVmuL0i5+572H4nLcYDZB9cbc+JX36djGhYw6DiY78U+9dxVtNAAtLIAB
GYEsTKZZmA+psMF7UDT8ZUab7b7Psn8gIF/dMl55yTyNTvzni7awWIx1oK4Ettj3P8HTlxVsNKj+
ZsOqPThcmDQoJwztW6kAvG0cVfwn/yZe+0VDXgwgB9S2tYt0Ke8sR0BkhSd2MBzaFy+LZytEpV5/
Yx/cI6gImk/tbXHXvjb90RuT1T8MaGdGqqkq6QP/7Hfsk6asFMzB250jrgOeONzlP4YPzQ07pBHY
bAPrrSGP3Y/8oHptyCLQudndN09z06SlgR6JLuZbd9UxsPDnPHPgDvy9w/vSBfFAgz6V2GExNw89
AdlC2/LYqtBbxJiEoqyvWs/OgUqXpyv6zzxx2Pzc28WROSoT0pBwvqBd1Ka6O7DJ3Gw8d9+qwxoD
ZXekj+2xPUw8NiL0uLNA1eZWLWwXx3VwBPiY2+EJK+ZA729r31OlM9veXDkK/i52i57Z3KNYl3Wv
vy2HARqoAbiInzchPLcJ1K172fvvfCN3EdzeVJG9bU3DYPFgrDBix5vhXjD6Y1jGpF+bMvDQLA7E
Yv1NXD+3vYvr0OfORt3HYscYishhHq56SKGWEjlReepO06O1RunD33xFF6fBxDAUNN32tWOW07mq
vBzdrQwSltZScEwxu6niZpQmplsH3wUGw0fxf7ex1ejbg2cimIi20tCMZNYtVLUB/NCMKkynuQr4
YMwhOB+AvV7oL0YwmyLm+UPqY0ILrGl9lAldBVqTpSLnv2q35aaJfnLG8ataAwjRQluawG/BcqG1
85vFGz+YmaHI4LZ/cu/S4ErF0Ah4E/yLOcGs0cbM1AW6b7yOU6pFBrWiyYWKXIdJtNEOeKmaxZeu
8szkLkFnw9jTacAqPQcJOmQC3ybw7IGcOg8Mu7qzKl9VS5dlCvjSoNf00JG4EGivMa3fmyZamf3c
5SfKm/421zIRe6aRHkxOG0WOJ13hmb1dnDBGUVHoWOCSbvM0EO78mJvp46gvkLvCE9hwuIqXWGVx
+/tZEouIbloT3yx29gEnKFrGW2SWRjsHXT4orhDpdrpo7GAwF22XPZlCbvaNg/c1B+iCujcN1zBt
VOYgYDXz7sB6iFhez3lkKTNadf+1t7tOUjNvwIIEe4zpesgX/jou7Fvr8Fbx3aSVxXNLuzuEAUew
lvqIFrFNT0uVWkFurygqQg/FLYEirDvzSB3/pWzJqc+WH7qoX5aOnhwv/YuHz/kv2bnQCjxL5elY
M1pDR382oLGtKoTJP6OFEpjjopO7H3aya88uS4HFOryIMF8VOu2zubJjlytAzXJDYD0CaubftvF7
56xzn9N0WnhCMBI5sglEp8YGdeuIqj0tywG2Xuv/W9rXNKgBFWRXB5agcISBaXEyPLQDLxXrkR02
0CpsODMs6GJCcpomkGz0Gm5GbTyUXn+7Gp8ZkKwlAx1Yr3AEWYA+N7a7E/wREI/aWJF/pt3Jadyv
neseVp4dU1reIOg9i9VrFYmOaoG7AhRFqbsGsRegHxYN5qw9AvIWsjoPHXGP97jieMs+2tYPA4m7
txG87jLSqrWqUYdgXpLNRZSSNTQnVXiUeSDQxsAGoud/iQavtAnvOabjykGLwJnt0KFamBJMiBUK
31BZ2v5+FohbsPumXQFLVu9F+vJazTcAJYLs63+0swv4vSgz8OrDB0vkB5317PoCZEe3HfTsrgdf
qf+dbd3O/+xBdJ4/wRcY9Z9ct14h4gkQl7C6p0w3PqK+9+yYs0qsRBbygd12rQ07Y2AY+f02+iYm
SZkwcGPTD+V4tLXHdk6uL0wa7Dfat03FXLMvntKZ4cyYWgSWpfBCDYDYsAL8KKxAEVKXhyGq+alN
qMKo1Nc3PDoilAcN3/3JMvXaNRcHKJ3VPk3EOLEy/3V9XQoTewApt23a5Q1MzMSLeudhMUyFS0h9
/Pci3N3H0RvSFuNo86TyH4r5Xtenm5rYScXfrq9E6gRndnaJojCWstdmC4GB1XqYrelN3zVf55Sp
VAPkhjAna+IyBPXH7jBlvY0+qAVPMLPb3H3xBZiEFW1s+VfBaDagZ4Cg7WGjBlvtcWIeTyARGsx6
H4AEQfFZZI9FlIUwxOFu+gd7BpN0KQgdfYSEZXVwGensF7S9a0iXUHTNxTPQdX6YtZi2WPRVhdiS
Lg+I7026E8NR+2ELM+1NrlO4hOhXHjfcISfHz/LoukNIm1oesG24c80tNuyOj7U62jIa+FCouJFP
mwAW0AD58oT/sxa3GPmN2ta2og6YgaNWtH4A5DsovO2sPRid+Zm6hfu5gObWMziLqmQ2Gh5ylhcg
bejYHXCy1un6D5Y5FtDcG40CQB8X1OjE13Jr7XEWB0dEqLdg/Dao0z9neUf6BgYRpAnAczt7fJeT
i6WEvhJyRe+fhT5ZmJlc8Ja9vhTZF0bNEWQyeJVf4uVEOgOrPLp4m/ZvaHd7qmkM1b+/u2e0qcsW
vPTx74PfXUDnaaUqDUBZ3Dpfws57OlMbcndbQrm6YZ/3AdPS0EbFH8qzit2SXi5ntoydVF8+lk7b
b7bS+/yJvI0nQKw+D7GfaHfFWxF7h+tfRzLUBx9AHd6D04P+cA//HBu9zwdMhaFK++Yl4gvGPTy8
pUHSC5V2I+4TBwmCVkdFdPvnNGPvTe9SnnExFtF3WQntCnIAV2Eg1urQQInk+hKlDnK2wl2QLpk9
rtYIL4ebJBZm4YWliqDSWvf5Lu6ckHpW6xETS+kOaLneWKFVxxNizHQaCzQu0+MaahEU72OfRmV1
6llUgI8xUumoSB0V2OstiiOY77F/c1Y1qcvwMwrjuXPmMBN3XlkFJFW9rLf17Ks/gL/+x9C+pj6O
zJ1m1LeTvB3NYLX5o+kALDDwmK71beqQu2UhisxV+h3PbO6yB20BUDndopVF7nz+Ivrv1/1EGnM3
Cg/fwtA1sJO71FH4bZNXAA9nK3tqZ/1geemtR8cf181It24bXgROBo+HfRHEJN3iAyIIr7crXKnD
8pWvXhWJDahj1Algoget6CbFIdic/OKDnVndNvfseZGmds11DqueWfyY9OYxZcUdb5YvliWSxnUV
zXSJxi3O9pm93Wa2AgBvb1slyUc9NHqniLq8i2m63q5WcUiRmJ00tGWnyojdPvtWeqDcGK1WUYw2
/5U23S0cSjTggwZNFSQZ9/Ag3aYl+vrwmmxKHSewO/HZK4zlpbBr40ve2cjXLb+OFkJZqIELGFp6
duo9+gBqxUDwuEmBox24udtFDpuqZ6gu/1iJPUdmakxgRVmg2+5+HdGg/2LwFS0Yz+fDAfOH91qT
kQjUnl/soXxttOVGMP3JSUkE8oI7V1/u1tSMh6oyboaiva+BKyosnQR11j7mvtMdOJ5lAyFfxjIr
40KbIBs2FkAeLBiGyqrKDcqsvslE/gg+mGit+i6oMFQEnsUOlIF2XLUANetrh9SGDceiLUiwLsVX
MHXcafr8YuhotzJxdCp6KjSHBqbNbxrfbIMZsvfdSmM6sSOgrZ9ds7zTbUx85zYIy20/yR0aNxsG
3e6m45zVRx84anfBC682aKwJceMsw0ufeadmNWNm2TcYXTxi5DUiokmEXzyV6xgjf78hIB3CMPSJ
QshmcrqHnDVutGo9SoJZhSZw3x/RnPlsdT5YeWvnEx2HBxs8MXk9/cSYAV6uvflICw4tz7b84ubN
fAB/0/feMW+6FYA7c+U3+PpzLOzqJ9VXJ/TNJQ0yYDGLZWiifBXOZ7ez0mNHxInh+HV57oWVRUeo
Qng+iOmtj+ta3os0PU3VfMIjDHIHXprMniEOkC49DrZ9P5v20fC6Z7Rt3SdhZC48KesPY7EsQAzP
TjCmDIm13T6TlsBXqB7qXt9+QjUyHgcjDzLCgA4stTHwK+SdVkU/jDNBCdZ116BZ1z6q1gGuwfvv
OWJy5HU6jSrelyESrxbUHsS+TTFhGCwL2hADIzSqZ79LUDPJ0MDX20deGms4eXTY8nttg+34sU3r
IiqzDEvEvRHlBWtyjMJVP3te9MFKyK2jsZtZH7pgqseY5s5nYfMDNGduyzL/wnV2as3u1fYaPcpw
HT01YgyRYAeent/DX++cfkYliHxAmpSBudlKoRLa+L72alOgfyOOMcVHzFbZRmzX+WoE4NcyXqdM
QBbAHaE1yqoVTj0toLAfm1NTubdCB9lp644RTnpEtSwmXgsY9gSxMIB4XyBxNQZj193z2mxCNrU5
hJn6BhRdwxQ1aduElbd87VhpR8Y4vHQlRBBQFMT4rgYjtu9/8/LZDLeWwNdKK7/76/BSLJPJg45l
NfrlIPFnU2EGGItN6rrwQ41wHYTRvh3UxXrr24u418oRYxqQHQhmzztN1DrZs3+a2CigC5Q1OjJH
PDDymnmPKeTI0ADsv5nLrEEheVjiRvR1MEPVNVo9Pt17RsUCZEqYveiL5aEt3TKqNf+jz4zs4NSp
ewKakyFrAtyxnyb7MHW0frByC0z8a/lWuSkLB+hPviCrxJ2MIazJs91TNpI6hLhbdYMC2nPPzTjz
9A+TWB70Mp2eK+a2p8xc3UPRYu4tw7xvCFzCjelmCTXzHwavrLupXV7tNfs4dEwJTJIAJjaNYKia
2MhJMYn//rrqMVtSL1NdJharvg+6e4vhJCOY2/62nUwAsLTi15qiTmZ50AShn6/f0JJE453xXbqv
9WQegWUt0abok6WG0E2qKpTK7kdMeOF1tyUbkO3Z2Zj7aqzmeigTTeASsAYaCAoVp16PSg3KyBTF
wID1xgGNGJDb1PdmW8Rz0x2vr1SSL57/ij1HQE1mR5ucvsR8ZfMlh08Tof+cButULZMie5NkV9tI
2zaXClaKi8ZpPY5QikjHMmHzGpgMnF7Z66SrKkyST/futt9VfjyKY82zLQEuWnD8g87WU5HmSvK3
dyZ2VeeVmlOep0gozPRbwYp4gbhzrwE42qxhhvShp7oKPrQ5wy6HAS2fBVFBpPXOxRzWVBs16pFI
puY4xdBN0CXuw3hjnaDXiDgdbswr6ecimv7pSSASVRNUkjq+s77b0zZzFqGhi5XgGQH8uAhWbQiM
AVEDMzGqiprkA74zttvdrKdjbjtiO3ugM0JvlwZOOSiyU5WR7e9nybBjoFMsUAnHdIbxsPT0qapU
rMASL3m3jl3+S9K1MI0CJjrXC8byH289LqyNNf9REC3oBsWcgfwbQYRwG3pEZ24XTtLCqISTIV7W
NoUWE4D+U/5je4rl/vzYM5V2ruQwY3X/NWfvihQulDsWIWAuE7dNaUTMaALdrv88Or2zsnvwWd5g
M6etcAnk2ESr6H9uWQv4y248quqWyYAdkCExsXvQOAcidbeDQrfHDNSUeJZF06EpgDjObqDbcTdE
aaBF00foA0XXg6/EC3HNoBGIygvs7Uv6hJe5prW4Zoy+Arci5tyPJisnha/LQvz5Tbp5zpmvQ9ai
GnJ05ZL6/0i7suXGdV37RarSSEmvogbbceakM7yo0um05nnW19+lnHN3FFrbrO7z6PIDBBIEQWBh
Yc6dUFd3g6DSutJcveZ4+K2O1W8ufjkTK1FEyQulH4fMy6ZIcv1OjJ3czLqrDgSPbqeUpl0HWezg
ewK7mqXJKivAmscIFIXnV3bDXyLXCCY6JEFww7I58y4Bz0hfpjlADfG1PDaIlWvlQqgbwwpS7WIO
onsSB/sob3gQlU3JC5MpuIN1ZLQZ9yX5czckZM69uouHva+bH36NoDiUhdjqzfIJLNF3elXf60bI
y6RvbTTeubAkzM8lJzN0BfBXjFqt5J4sib3djIjdTH0/yoDKDIr68ucrDDJXpJ2X+SVAXX3faqEc
NN/XjdzDlmuOasbpc1J2lhChozUnCqpvWu5OWTV44mSaHGe34X3Qr4kUF6q+QJKwNYMsX8gS5qDw
Qv191g+i9t6Xb+f12xSB/AVQXkRF0YA5NSNoTtKoDwtPHq+n9r1LRGvkNRxsnH9sE7psYKoLbRvj
3oQiVWCJkFGJzWMTd7Zu8Ei6N66FbyKYq7slmRL5E1Yqrne5ZFoBIiJgdWkcPffFxPFnG2sGZPNn
gyrmgJ50OfdhDKCtEhdeFKi7bAof5ELtrDZNeTHCllYyQboVBxyvfLYDv8ELewbyHXUY8N21muJo
eRoDXIySFcZ69MhZcC6ijVONNgWUSOA3wKJ9krKLiqrUhrTwxF40qVAQB+Sj92FWPLZGg8fxXF3V
Y3qpSwgH/9gO4UpQOVmmuYNZi7FDHVyITaxB1aTGC0H6mWjgOeV1ym5t3FoI47c7cdAaRcPGjeD4
FZSSDs1typt5tGXtayHLGq8uB6OSIyQNIGTwBc9XNNAIiM9/sVgSZrhrOua9nHhAuekDPfNz+AWx
1GihhajP9IBtcL3f5oKtBDHHSm67OhmQKPG0GfVBuXAlIIdDbhPxthgdU60BlxNPav56F4hpQAoc
KDW9G/rW1dXishr/5t4G6xWGS6jAS4Akm3FEk5nmPoqDCBHC6RITKR+D0PiZ9yr6+7LsbgjRFNR0
Fxhp1tJMkXvgeVuOu924u759AbOgpiSVUmziC9KpdkSQrJhmZKNrlEadsD9vJFvOAyOtAZwHiSl0
ZU7UPI+5qMwEyprBR+9XKDcL7xgc+EDa+ArzdTgHeOuhjxAPuwdCEhRb2foa4ElJUeth7mVjWVpL
z5AjJH6/H/Cq2o9jqr1HWlG6ihRN930/Ri7MQXNBNzP/6EnAa+PeXOjV1yz/r05ho4d+lBnQXsNI
vAjstZaRot8rKq+yuOPECFsh9TfVmaVWUdcABE3Hrhr6s6ZGr0nt70Si2Gqc2ECg/+qVQqTNrHsV
aV79XtvNObrr8tDPkfrl5gb+ZSsUeHGgdpBZYoIWv47jSPGNzCO9SKwuUDR3rrp+3ydAuvgyssg6
JkPTBFTGrhLFPQhq5Bek11QripTYOW+HW4d7wQD+/8cs/nK1E7LciEJQm5k3KSB7moU3P/Uvhqn5
c/jIJ9Tw/8Usn7ES4+fIgWo6xKghBgjUyvyz6HjjeZf7gUlPgG1UBTYFZJYg0GP22ZiMTm0l7HM7
u3017yJTBIB5mVSgWfWIAW2tz7mQt6rWBA3fmFSDkwXIP6OWZORZWwLr6g2HNrJGO//V5bZR0dwe
d5Udv7WZbVjCaIMrI3F5WKytQwQTkhFqA1NyUihMpCwX+nRC8Bv7/k0ctPqjSUq9BpyuRhZXKMq/
ACCAgAfNY4h3McCDjXhVLZAAs9dzlF4q9c5sjfigN5HcW1UpzqkVC1H5F8EcXjGo4QFwhtmLzFmR
MHMlz/0ObktHvqkpb3zphzGpd+cPwSeagTEdAFz0hUwO3vhk9ARmnoC/M1miAoq6+e/sltBo19DY
NWkKit8aI8xp7Jh26bVeYPMACBuGC3Q42FoAs8EsRrbiG8cNkvwqpGdhX9jgWopsIqXHTquumnn4
IQtlRaeax6K9cQOBP1xGdR5PU4wcYK5bWZkbaZgTSDV8KbIMVZhu6n4a3arz29tu9PUbIhS8VO8W
sARisaVglEXOmU03IDeLPm0N0YSkoL4GTradPAYfuhoc5Nl4IzoqcGa/xxy+KyOL3bCP9qgAHTvd
pOf3/DOpzO45PgKAM7x6TumP60afhi5rCs/wZc2au3CgTWIkTq1qbzOmK9lZU+4wUtwFtO4xH5s/
d7wY0oSAGmgwrAa7/LMuIeFAID5MiGxBxj7sq+tRH3jkRVv33zdJTFQj5LkxqxokBdNrEFFCG8+3
EwoksSi4TecNe/hGl9cLtJWGAa4Ai6uCGw/8eEyk3QPkJ4JiGq+Vw3is8Nj7nHiNsXU6DR0e4mRb
yS9pbCpwKvMhGXRIa+3RlomV28rPyFN0imoGra05Acgl4/EDbB3clYoac4RIFZWRqEFoPGl2J+gX
uOSe5BFkTEXpPzeJ/FoR0+PY7bJdJ3a70pTZzilqylpNIXSggxOnR8yi8nQqaVaxH2on4eYHNzcS
gAYRUGbQqhA2VBVDPfejZIKUtmwtSQrdUJyeqlz5CSIUNzHJQR3KCy2N79W8vVDrgdNBsHHP4SEF
FkIw/S80acy9XhdR2xsD8I5zJVcOZk1eqgL6gmYzPch5w5sPuOUWcRwJbgJELCfTu5U+NtIIQy09
Xw9Vpx3r2jKrEgGqgCSS0F8HRcS5fTZCMH0tkQmGp8KcxxKkiigDXLfzhaA3F5gMxCnebC6iIiKX
hFDBACjmewAmofJfop8QWR5dOmh9fUC/+YWh5Q+6QDiedVOfL1FsEws4IvtIG2Q8S/VC8rQOoyPm
MRUOWTV27vnDsPGaRzvEMlsPwRc4ehnT0JoyaMNRhGnIzWtdgg16VLKZE4MsS8MeuLWQxQusYle0
p7YZsLyFp4yZb9WG8rsRlV0SqM+pGKiWj2FBcxM8pXLN6W3cvCvBOQsYnYKg62TSV9MGM1CRWMmB
pvNVl+xlBzxvKDXTXr4NdyNe+9x+8U1t0ZS1TBcDryT7Cp97GejSQoU1SsPPUOqXUTrKfTaLBcKg
0bTa2SgBMgBGpBPKn+e3c8ty8MJXJTwuDRkpye8rXYliUKeA96AvOXiaiyyh6ly26NwB5/efS9JR
oULiU1PRqMEchxITEYtSh08jZuZKc7sEGQ+FfHNeypZ5LlMsUTBFGwi84Xd9hqbwBaXCoQOQQzkC
1dT8MPS+5Zy3LY8F+8eARRRn0XjMxMhtYuAhqUJKUIbBjR9o1a6upIyidSQBmibCmNOOO9X4dEAt
qPhwG4iEGLBMtD991w31nMgPMJrAy9Phbs7HQ5Vk16W/IHZE/TmmcRrtJXRw5H5IIyG5kkPF1VKB
pkHnZDOmQJmkoKUYPCI6jffn1/30if35ccBYyQZmWQNK+f3jRCJgTs2SX5Cix3K/3JCApunu0Dj6
oX8dRG7z/onlLgLBaiGhPwtIEbYQAcAc6bUkyEF59NYCRKUON4XOm3B1GuQsUpDclkBrBl5j1t2p
WVeiaIVX9ECLH4MDXB3YqLGKcLDo4JdMWlNhr/JuxO3VXIllHKAhdoMsZkhYjO+Do9IUnQBWuxtc
ydE/+FNWNpdyJY3Zu8wwS0lsIE2Qf/faPgaWsWqeOAZycjK/r6TBVI7LWMrNNPCBQ31cyAFKV3oK
7YgmR4CiaXvJn+dySv/BSGTOSxGJ2Rx9ZkC8PKMylR9jW6DydfqkWkDV+wBPRHZKjcY6rypPUyZc
DCrdr80ey5lrv80ixouLE76c3lKMZoz/GfVcw5MREiT196jchO0tGTLXKCW3jlJHkB/yoKb1ELhV
MLpGGsMx3Z/XkWehxrIIqytayfUuasMlveQprlpZ/n66AemyI71l7gD0KGdNT4IpRmPGr8e5DgL9
HBqT/ELUKmte0IDyHmi3P3XtjCAmNBQjDJjLF6NJwku5Eiy/0d2IvMk+etda3j3COXgGE0yJyRS0
eAHj4A0XRlXaY/WEh4bH2aqTNxOjEuNMkBtIhbzGyWttM6WjHVIZHLcUCBXFekff10glGmJ4MPIs
OcCHL+fF83aOcS69JgfjJEPHWN9NeDuUAD6KUkJx/dvnJfEOPNubUC+11jSDosgpTRYAyE5sk5x2
V9FhzCyUL8DZ1pvOsEt51f9/OZFgBl+m+ZooTn4/DmNfgUrGEGCflxMtZE9342uTtqjE730LPR9c
nrh/uZm+JDIHUPIjrYlBMoL2nflZx7gizEWwCipQacJ+GpGVQSognJw1XrbrW2j+aUxfYpmDiFoJ
xsZLqGrk9UQjRQFMu7sFB/JVrSoHkHGUbhvnH7IWXoSa/KORlF2FnnfLFNAnSYYXpUpSa0LLg6Wk
/SEwa6dMeHmebYv7+kTmCKPbPwlFvIG8jFwMoLsp/FetfZ15TKubhxcgBPCPYrrLSfFMqqdMCAus
hN8/CsOHAnSqFHEDkMVw2PVWkKA08EDGzA02bO67UpjUIMq99FhHEGCpVLKCxAIr4THb1yblZ7k3
jXkl8zOPt/Lt2RJdywZkdqDwcUVHDWjkCD4dwIBtK9QHri1x9D3HsrauzbVU5rpO4zCMRnQmwk2p
IGUnVgICKIGqVtFboOZEF5Vj3vAAQ5vHaC2VuawJWikAGoLUgU6TJbmBBtcYYqBTmNnaQbaMnyCe
4mXqeKoy3kIvyzLsQywwEh901m4H/ZazmByz+VR7vYXCNAODGOfoKqK+p9gKJtwEFNWuHqBRbCH6
Uy64XnDrRKzXkvENqT41CSan5V7po6h1Ycjv1UA4gQDXOJnTjWdsH/sthITHiWYR1XbVx0JcGe1N
DxzYCb9RkqcWc0sDhpLUnYK1jFNXQJ+Eu1BbEYK+f98uQW+c7Ig7CUix8mIRnpkwF3daB2ZaA1zj
9eljIB9VkRdH8gQwd7OsVyDx97GW+TPxRKd7jZGlBqfrCCPxLeXDtMeX84bJkcg2uRaa0qf9AIkz
riy1M62k54WKp1xyuKLQxgdEEoos2B1mv6JldpEiY9nUiTa6Fe+DXdfbKehN39G32Dqzk+NBxS0O
/otlfslltitWClPB+Kr/nrnMaYrlzIVI9dMBWFIpdcx9xnMl/+LAvqSyeyiLvV4M0HZAaNeNoM0b
dxm85kxV0IDJCAMEO/p5fhe3btjVCrNvOVCemrj8oGkuElBvp495KLwgj31IjbD/m4hjQeciIQiM
CrLR30Mro8xFtElkuGfRXUWfZ7uU4KILqjsB+soaS7UGW7an3FqKHLTOefIXczm9gb/kMw4nTsA1
M+aQr+rU8JZ8YALWb6sZLVxO6Nihk939GhsrdjrEXc75ld72PV/CGVtGiSXKSJbjKh472o4/fDOz
/YKTqf4Xy/2SwljunOVGO8jYTyDpDE9TKW4LJ6Ex3JxloE5JxSeeYqeF/M9T+iWTsVuSdLM5DYDq
Rj9QrUeKoyN0qVnhiY4uAwL/00QOOsM8NCDybv1tL/SPbLZ0VRNVDCYNW4okPTpuXpKCNzlqe0mB
8kYrEyqOKHN/t1q5kMQ5QTXOm/t73Zqc9D1yMtqVVjyDJsxC69iOG0FtGstK5qL26tKvKzkdtEUt
HXMwXYLZiTSEWN8Wfy1xWzyBsbpDo6h93ka3XdBKLnNCwU0yFZoEIyWpveR2tMZDHf+utcB1hQbW
zG0pcNEDLxLY3MWVWOZgGk1Y6s0AdUd3TF0RIzjt1A5xg8mBDbJZSrQdcmWcA8ndWOZElqWkREYB
qWlHJTdz/hNZwcsv78v/evm/i6xWqjIHtFZ0vEHyIveKrrWm4CnR7kqDt6Cbjm4lhDmRvTpI5iRC
SFf2F9kI5wr4jpqI1+jWokbRclZy8xL5EseGAhlegVoUwmr0drpSs/hHIdXHJK/tSi85UQfPQtle
8KFPa60cIas3rd6ebbTYvX60yOTimgwo2fGLOttRyEo9+fthrJqxb7MeIlXNEimITwuaoKFzly4i
MzdA5ngCvoZyA4Jlm07uK9CWEbDeYLIpC+DBBIoeA0AgGBisCN2mcD4FXOx0Fd+TX6JplbmjUXiC
aedftZc8iu3NQwlMDSY0oSApsSvdjHlANA34rD744deHKeVZ6aaTWwlg1lU2gnqqfAgQmwQx1aWv
/xTNh/MejacE47yRrEBFLsLI2yY96CFYrAkPx3Ba4l+uv5UayyesfLUhBhna+zE6ahpeS/23EL2q
1XEOr1P1hVSPgfZTrh+Ah7TPK8ZbvOX/lVRh8LsaDTII3LTAEvTI7rWRRmrGc82brmSlHeOaMecm
EBsM8PTKlLa20tH+OrWR+s+t5mOZ6ysNNqiB0ZFsBRilxZG+6VhWwhkP3ZJwbuYFIhhmqS1ogoWt
2HUGQYM+mnHOL+j2dbASxnhmA+9C4CegaahA02A3XaW2bxsPyE+PjvJWerwLiGebjJcGC4DWKyO0
M8AfPUjHdhB5Ee9yhE49yD9n+AROIKhaKKGvEJw2ynOwk0JQOEePjY1XTEbjQ/PHRffvZ4Gd+RGV
XQcSDqik185Efd0WCis71E+tpcc70LhFTuvxgiWOkSjLGqxOQtGYXY5J3ugUE2Eg2lVY3yjTvh05
SJpT/jFGN8aVJHGYDkGPtZTQOmtQTJIbkT8QrLSlFfIHuINSF9xSHc6DbAkY0c5FE20ZDJpDwWyz
1PdBhPZd0zQhAlqjASFFH4YjSdeFwhtwvCkB3cmaiKGDGB/EeBWtN3t9RFEKyPqQiqFGoz7gnLMt
xwXI4D8iGIei5OVgKB1EJHViyfox03+axZ82TGKr1jKYhWriKs+7HDK6+lcRv3a4uCv0KnbjO8dn
LJlM9nytBTE+ow1UySgWZaTWS9VHA/ufN4M1lk9ys1Nj/AIRvS7su8zk+H/eTjHOoyxFLdQxLNcz
ZOAF5tmKDF7tmiOCfVulatgq1UwQlVe3XUDsSUo4SmzZAiILUJjomEZ+0hrVYny3GJY10EGFHoVW
IxcGGDTQ5Gr2Yz5xDG/zol5LYzar88Eio+kV0GmXyV3pjrsSzUUoHYu4unixG08zZntGok2pumiW
CTfovN81/b0vBRwz34oPvxRCz+h3f0DAWqQTkNh7XQw0k3E7zJhNmOWO2F0K4j1Gg1Fw6D+cN/kt
o1jLZHP7vVnNvohF7PWfhX8MkVk4L2DLna8FMO587PNswFherBzIbYEC1VEx6Jvf7cQjfOMJYvz5
NHZTkSYQlI8qsNIYj4PO6lZOHGGOOXa++WpZK7Ws6uqOqmvwhWEoG3pRb5cUiXaRPAbBTvxFkPHS
aO0pwE+r3vmFXJwc65vWMhlfjhbbMm7qZafQRDEFv9s+tgzMRE2z2epbTo/K52uAkUYw5hgMy2jn
BZqKcblCO5G4Q/bAk4b4AW2xL6LU06xN96GpW0r/MWedjdF3VpzK77VpOuiiuguU0OoykZIIs7pa
83Js8IzL5Gzn95LVxwWtmoFjXVtOAN+pyxIQ9CrGOjCrYsZgHtJmGcj1Nv7l57qT1o1LuuOsEzsk
89Wo464gwVs6IbBNZI4hbJyeb9KZy88MRB1YJ8AhU2GywhBd/Nw644ZZfxPBbARYDBGj1FCwKzG/
UE9pgeZ1UM9YNe+W3TCwb5IYfzoEcxH1ErBzUiDSVsdLPHmPR6DWhBHsXn9RC/4mjfGo5miUvZxC
Wi5VlzFei8rDrI77oeXRfnAWkMUe+O0yv2GBBGICrDsigO0H2S6R0CCG+8cndK0SOxo5nrtUGVpY
QzxW+8SElMnchal26NCBJUgV7wLcsj5FBCYWVG8KRmAytj+DN1DKKkBEhQa4BrPzuvR3BjqoIAJN
S3plxMdcfJbBNjUngxcVr4O+DFvigjsWx8q6ivVnMIcA6S+8ygN8Ru9iQkYFuzmg/OYIIFqz9R81
MozFX7xL0IP9pTlzKKI+qTo0AUJzeBzH/6066Kig4j2iXIVmdnDPy0ufTiIEr8FaInM4NDUdEm2E
RNWTaltH+tseZ1t/ChyTajqVu6W1AlMHU5rVViBRwUD6Comkiz/udGM+hDk3AJYMSjgRqF68+NOh
9+/F6KoFzuu8LW9dcWuF2admKlai0qO72ZM9yTV+JId+l9DpfbIDVHJ9Z3riLfFW3eGbRCYU0cFw
loAFGpFCE94UsKNCVdD33iMxH1gSegpDEuKxhhEeqFAqOWb4hA9KL4KCD4REYb73ya+64xCoLNt6
xrbZx2jp+1kw91iFrO9wdvoLKZSdUk4p/ngj4ZEE+Z6z8Buh5rdlYOIY8LEkEnpo4K/eM2DBiBVd
pK5vNy5Y6n53jTPZS+GQt/pbXnJl3woT0YAFUs8KDWY11O6sPpqRD3THVSOmPLviqcc4LXBDhwCd
YUUHKlybFqElpiPd+vb75Gq/p/vIzmn/cn5JN0Tq4oJHBiQcjTMsA4xZZOZs5HLlReLrOERWQn6o
Pscl8WQw69f7ceAHi4xMuO+KzErnN4PXA7EcbcYYwTyAIEeBbwNlOrN0oU/iUEuVCj6o3Uu7BXZM
XDQ5cSzwtAMUpfm1HMah97kmhnkIOdI18RTZnl0VXbzVY9ta9c581b3kRkMLaHQdYRIkSGR3f75d
COZUPPqlhQGBURN11VoIm7n05hTdtOC/TFrB7vyH81I2oh19LYVRspYlrQtLsfTMGCWisKoeEWDN
oGk1bzojewhrmWf6W3fIN5HMrZWWqZgHPUTm8F8vrS2583W+9LEcso/EASof1QhcIwv4WT6KrmjX
f5Oj/PYJzDU2+0U7qR3WVlSTSyVX91M58h5iG2GJTtBqAHYWcD2djCETa3AKjKkEGS0Yt8EGJCU8
Bq0tQOk3GcyrUkhbcGbJkKF62V3fo/nNzomH7iqTRvvljmoTC9RSYvlceryq6oar/CabcdD9MHZj
kSullwTxR6cne+RI7VlNrwZA1M4bKW8pGa/SNWVo1DJEmVUDWtjc6sRf5yVs+a31ZjGHDfwB3eQ3
kCDO14b5W/Uvl+l4/5sM5qgJPmn9vMZmSROu6lkqZ1xrPnJQ8mifl7RV28PeLBNdQeEJXsbFha4e
5piaNhnoSCk9vFdmd3IUuwAa5GflmQ6acQ5A3YQTOtd5JrG9T/+IZVNrZVIGHQFNj9eB7NYI3nqT
Nxdiq5yhk4U5DQNHMEuH5ZFPfQBmY3/RLPDavLJE9IIU/XUFeuoGuTYje2mlG7W4yxphF86FRfKC
s7ibdv/1BexDqsxGPWjBGedVLYgAcmR7g3dheFTLivOo37yAVrqyDymhHuZJmdTSq23fS1/Ex9Qe
LxJneo2cfte4Mz0SjN72ai9ykQQ5b0KbW7nSkvEs5ohJY+oILec0fygJ2lDLmZPn24qt13vJdqmV
9ZCRYYCM8GheyxTtcDSEs3rBkO/b/q7+SB//ArD4TeKi9epcVA0orYNMg+WX0VM5kWeh0pzzC7fV
eIKBJTKCh6U5+mSU4DxPvUp6owQgutyDv9nrLe1SOQBo5wR26J2XtuW3AK1AVybaTVHTZu5SrSZB
VRlh5Y1T5xVmfptX8kGYwvfzYjbif+Rcv8Qw96URxoMYTQLcY5EPo11EsmYrZuF7vqHmtjoFWWt1
xgy++LaZOSqesjIsEMmVcMaZyeqYlRMGJnqzNHqpdBfrz8V0IHNolyC2CpSbqGysjPDilK0ToBvo
qxNl0IyAPOa7rWigP24xq7Xy4vJFHwMLo0Y5Z2xz81YSmAvB7BJtKpW48sQaI7rGjAqiiimXPLwp
TxHGRsrA9Kc5gCIGItdsvsn+eHjmskErPRjrmLKQkDqCHlqi3xZFusNwusDKquylUyT3vCVued+1
LMYYajWeVVNKKq8xJ1R7BRDfoVjkz1bX//qfJLFDx/wi1+J82X+x/NCmwOpzydbbgg5aujsvafO6
XinFTh8DaW5OciOqvOm2c7RnpFXCBWcY04y26J4BizvmS1pR8jfozfXO6YyXRynH76sAO1dKqhOO
H4oAqGrJQ6guBsY+2NbqMZGinilTFqiQUg/oD+mqfkR2qHTKzti34eCCmoizdRyL15f/V25+SsI6
mMPl6MYIc+bEmYWP81vGObo64xxAFaFlkQIzbNWPGGMUprmipcYj9OYYu844iKntax9EsfDu7XMK
dHGYHOYELq/7fV6bTfcOQhaTyID8nHDD+mTC8xMzFrwIBV8QfU3dXlnorfv7KckthZdh394exJ+4
JDfYEI0B485kY3FItWBGlt6MqkWiRI44/pUnh7FucVYwLmKEHFz6u1gr94nyF82DOEBfqjCmjbms
/mwSiKiHyu6lt8K/NoEtIKbknN+ibVP4EsSYtBSkPSj8sEXJUD2DDdojRoRs3HSsB95lv2HbaONS
QQFngDPtBJ9XxKTFy7XGY0EoaKZfTZNCCXAG5xXiSWEUyoxGHiSxxdSV3EeqfnAjE+Q8csrhW9jw
Pd+UYQ6qlEyYl4dBG16D2QWD31BpABJejqgv3vQ6D/u33D6MpwPjgiapmJ+kkZP5w3JUTFnfd5Wn
GHPrdWBf3Pdwr6MFFqDmYmpyYouojhwSP1EuiqEIVM6bYWtVQSqhYCAISAdOiHkGPyBRXJJPk0fn
YkJBUUdjwptayBPD3PhzY6KWAsY3r+rB3SfmQ2pFXfqrr4u381ayFU0bCuYLYPAUwEFAjH535dIA
EqA213FDvbeFVVzlbqRa6n30a3KBZ+OirjZcxjdxjMctSJ5jjhAUU0JPDX5h+ArH7DcFaCBNkjCh
FSzOjMPozDI2zFmrPEFpQVz0ESg8rp0ti0e8+o8E5mD5cRihkA0JCprcI1SDqxQzpGwtFm3DuONs
z6YhrIQx29NFiVml82IIGHPzJqM+klymF+Q+3/VOfpcfai/19IfzQnkymT3yJSnIBFCaeOF4Ebez
N00SVQSJA4zbcLjGehmZqNkwE2MCeBmvjjGP92A7me1c9zNb9TFlMZgijSOPpxVzpESj1wVfhTzM
l7kzg+zSmFMHJXveo3u59FgXtdaLCaAJkE8THpLw7siWeJLdeMklKS3dkxzyhAQzx9631dIWRsxl
fgELtw6SDCMfOpzfSemtsEcPWC5QdKN7521i208gywpOJLAma+x05agrTbmdfWzXu4ia407aCbQO
LDTJdvv20r+SOPfKpl4recsyr0JM3F1+KY+Q15qPmBU1Tq+YO/U/6sT4ijBOZKkC17BXOJ0zOQRv
gtAdbrK94oCM939UiHEb6kBEkKVCGNJadJZnkAEOjj/9PK/TpvtbLduyrKtl68rZiNQBUtTxLSwP
IuHcF7xtYXxD1BZoUxdMhJZJ+BBO+WHSkv0wq5xTtOljdaAcEC4vSVbmEAkzKdHDGdTA+Ne2Wu4m
jO7yP8iQOiKvELq9Yv+IYgvQSTeNCtjnUAMZb2s1o5iBxIkZeBKYgvOgdabaBwKOaFYDhpK4g1Hb
57ddZr0pziXAUwbYtUBqqmosS4DaZtFcJiLBIE5w4sqOcl0fQYqbjDahM9pBK1u77Y6YJAxy1cRD
p9Lv9kd6p7zVt3waypO8KvMxLH2AT1I/7nOZuN3Bv+yQIM9/gS7AlXaqYgVe7Qy24DU3ptd7iW3u
hYfza3Hy2mfFM+udSEFsVhXEj8/hjezkbuzWu3lnopdxsCM04N2a+z9NfLIyGXeldkba1qVEXLEB
ZKr8KHqO+5DZNyQrgXFWwRCA6UvADjeO76lO5fV27wL7sritpW7/OF6Ydwv3puDJVu2NnnKQHEyM
o+a+Ei3etXNSZGQ/ZzH6laNJhlIdEQYRl7yKFLcc+kXVvX9D9nhqWrNzDJzyiYDaqbCnC1+kk4eM
FWefl31c37TsJzC+LpHGMg0nfMLCICwd0+t2l+2JK1/wqaRYt8eKYtxeWbZRVyzapnNOk/a1rN1p
ljgKcc4wi4WMMr9Q9W4mbh1Kl8n0FlYw2FTYCemP8yvHOiRWGyYUmtuhkfsAB0RJ0NyrHceAdwTZ
dxorgfHfVY0JomEGY5XejUN1kOwKdysml9HRCa8wpxH0AktpX3jpLrigLc5B+fROK8skvSSTtv00
C8ltUdnJ3eCV2MVRuSudheoo3k07kJwdJV5Nh6M1G4vlhoKaI4FkcVKOQtzRGq12/eDfNWKMyaKp
E/nJrghE+/x2niCamNX+PKsrjessL9puwmovA6z0fesaB8ywcur/tBpejlR0Uyd0Qk5EfVIrZOUy
LmnokUAbFejrvxrefEztpWccRfLn5eUItgzOPcpz7DLjc9QI0xSkFnoOaLwFr5kXok+9uFxolrTf
Cwzufz74LBZmKgnmtg44k2P5Ms93pfoyEF7zvXjej33e7avtKwoDOzhgGfNj1FiKHRzyXXiXvPDr
xydw688dMxYCbky5RjDPnEthTEfQc+Lkm/fpDVrHgJu+GrzxKccNAiYVr36TMDzxJt51N4k97AzH
3J23VTawYz6ArWBPTRb1YgVd51KhXZagPbV0o/k4YjqeysFK8bRluaLbpDBioDeWKxMdiOBN3mVX
IYgGxp8CzX+D4Y0mBYgAZSDdpoaWwLhTZf+/6cvEBVVednMGULk7RPc5+LlAu0/V9jKTsbwlF5aw
6fq+tpdNflRtL4RSCGnkUvWEd/mHdhE4gVccF36cpX2ve0h3tSfYFWept13BSjJzNEkTFyMAxMvR
7G3FDWn3GFwiEKAoVl2b3D4ZnqLM1a/nQ2n0iUJcIU2PSaA4fjnuJB/TIMbc0sLe0aL5/vxOnryA
WdNlYgA9agQkHz9VHNFBLlmxa+xVu9r38HU8u9n2dasFZdIjZgVUbLv41gWEl1/H12OBPRwpogOq
fRKdGHTgQS9OmhVZHZd1X7kiMEYBULVEBrWdPiy07ojarcWr107oRmhSbPb/vbn3PBPafjWsNGZ8
05gIxZzN0DjcqweULTA3HEElPNO+dIBz90qns2dnCK3FL/HJMzieiSxeeqW6QsagLRYvHIc/M7O1
FLBnd9eFkVhmw2Vk3Az1vnRlsylyONUYyQBhvYtx406DN1rihZ9kZ90xdwJwWIk7HqR7+9Agdy2D
2xqN+YxJGV03FFqtIiibx8s5Ew+T0DpiVrtK2R4zTXVEJGXPH5ptPb9EMvY0KYIAFnQNVlwEmPew
V4JjPQl4IN2dl/Mv/udLEGM8wyRGRbu4enO3QB1LF93mFOMJn0U498jmPfc23wOYIvHfpTyJMU3S
zWkCvXJFwrDxoxQ9EQzZ4yi1XA4nD5yVFOYhK8u+IfUzNiw/lg/Fwd937mTXoK9aoJvhI0fa5nNq
JY25qtD+g1pGBJ00Sz60+4VJJbjUvOVBxYP+niCT/uNnvtaPiRzNbv7ve2qgGFKpITWAFMUAJqds
jw1zu11+ycPO/YtH/ZLJXFFRrhQTiDuXrET4IB0x2gwaGna0zy+U2vo/0q6suW1j6f4iVGFfXrGS
FEmJ2u0XlGxL2Pcdv/47w3u/CB4hmFynUnlIXOVmD3qbnu5zRFt+Cez/telH60nlqbwzGiXjEE+j
VLb0EKN0EvYLeJ1lKeS8tiyFyk1pzCtR1kCO7BVn2SoOmPS6Fff5c33GrMN37RfDVhihRKRCCaAu
A5AyEPs/6shP8iH81t4JZvaE88Rto9uDGXv8DugfJnLTl008+kjpkIJh6yQkFWTy3D33D+MNyYp9
ZbVANFHvGXoSm9g6VyqscGo2CDE5V8WM3uSP6h5e4WoOpnBAEXbAztG/NlO6HznNsjbxHfmU30dX
cDmzdAHK9wRcfjN9mx31hg1Vs64l4cWRecNQ6DfAsjAiQW/wNQujNDnsYgTMq/F6wPwUQRloWWpc
1bco2MT2XlH2Y/IQT4+Mj8WSQRllM6fjEPZQIz722JYFMTVBw+3cwQZIm1e4pcVe2F51BID+gjBL
EkAHQBmIaGQcV8u4kvo1aH60lypSHGC3hEHgDAMY4QeRcQleVfJTID0dO4Bwt2oaHGRTt5op881z
W4EufRpj1h7/uqctRFHpRy2VNgVNF3Fy36tvAV8EGwT6/Z3ILE1W64SFKCr3DFXQ6WA/Q92ZTlYI
OJqJS8zWv1FHbcewktU0txBFpR4+0PisqhE/ZE8/8KfYTWAizb57YDcPiMF9iR4LUcTvFiXlGOJ1
3e/hyrp8E2KMchasmkc9CfIALWVNvxNL2xJGpRpd9CsOEhAXhcDOdP5DDJvRGrj2fYj4XdOhHSU3
+mugYT+ecaSr2WehJ+XcU5QNBThTVLf6CO7bvYSnQc1RLv6tZJG7ESuTr4arhTjKz/V0yJKQtLtA
AOFgv9fmtfdtjdbvIgsRVJIJDV9rRxCSudKt7wGrxU5O4iHZCbxZI9+oQPYBXIKZN6buhk5qNayP
uV4gLX4AHVeAkj1lxCGwiIcOP7r9N/JdZXe27PI7Y184CuN9Ydt8sL/2u61qWhCJcgrz0cvZbBvA
0vC3nPokiD8GDTvn0LwQmBhY24aj0YQmgqbMLRZPIPSkeuUjsNBs5axcyHaSCug+luGsvqGAUksB
iwqP2SB6mrsAfWMolyio/ZN+mF0fDcTytjhLmP3c5bcEOVC48rQpXnlGvvAU9DEnu/XiwBRvjG+s
Zci1+LD8OZSV6U0v8GOrIsCGT4PvW5wMdj5N8lLwxNXDftum17wGI+ygkgaZtfBlq29Oy37WsXrp
JnHuNtozmuR/kJpEDLahgYhRxy9c2bkvSIEPKiy30gbRSfhat/Je09xkygZnW5nV3LSURYVWP/OV
yh819BGLeTSVWbvUWXRXybw9N70TVIatG+NJCyS3lUTgsmKLZfsXiGu2u/wFVLztozgu2ggfbzoI
mK2zZ2XHlQDZa7A9kpywSqya4mvwTdfNdDQF2cRkcxYDK9rsHuLvrKv96scVVEykgbINfMpUuIhT
vpWDEUevc53T6cVBq/zztsKr9yfw7IDfHS/ymkA3FwHzX8pRX2muEmBVkzTAsPMEDonYkU3uhLnm
/6C5aazp5lXdFnKpT11K/ewLGlg4xlivLb7wn3RhGlyGdmuFHHYIFRDZgnRdod9usqIogm6AQaX7
et+YjQdavYO2C1EetA7nFTbAmrBq3z6xwM9Wc81SMlX7zHUtzGVsoBf06l/KfbRTdvUxvsscf4/N
Foe7+K7mac/5WT7GB1bXbbWrScipVZgOEhr9wBEns4SJzQAcJ3GGq2lQHAwxc/o53PGtekqN4KNP
1O/D1OVWCMwTE+us36cs/bF9/MRZ6OIFaJE81o0xxYRBxN+zD5+kSTeO+BUin2MR4GLEqmkkjCY1
SwhVpuggVfOrGEJisH+2jWhK2EVsWEBEq68OS12o8iQIW5xyDTE1XuOCt/YogjUqAAgvMA6+NTYP
ixqt4I4ASOSnrmXyYq35y1I+lVWSSq8G2Yf8DMNZ4bwvW9aMJesgqWijtl05xAMkVGCI9EUPM0Bm
Fw32tk0w9KD3Q5IwLGKfSOnbSjhMMmaK5aDR/51R0KshoxYXYZ+EsLz4IEbYQqliQNKzYudaslh8
E3oPJNUqOZbzCKa3J0BO0k3ijQceE7YEy8O3WBTOa4XFUhz5OYuLh5BGUV/IUErKhMHpyuLEy52X
KtlD26v3Q9AwxrUYBkHvg8Cfs1wFrJyLGUGALz9knQKOF8Zz81qFulSKihGApilmOYnJGRJYgsTD
Zotbe//rshXpLy3FUFFCqcO+nVWcXav/Crnz2KOB1oSmYrxvmzcrTmhUnKh4fpjCEYK4Xbn3LTyF
Ppb7fh8CFpJzyPZph/VTeS+RCtT6B4001kej4gSYXbXIT2GTrV09G6CVITMa8hU/e3LDnfqSM6GJ
ydlthHmNChx52BacNEHlLATWPJaWwr0WlJM3dbXogJBVYmV1kjtpgYpkEIAAMFx+ASMOfUnISsCz
wmZ6WwAFRPsinVsnvRd3vsPC/1jNpUtpVCbHyGqvKfgHrYVglzjBhSA+PPOAeubN9IlnwbSuXmdU
EFBCM2TwL6/53TCD+iEskGle0337s7d5Z97HQJ/F9oU9vePaCCIbBVM3BJe8tkS3cIsj56VOGViG
zbpdrdnT4tfQT/tt0ueSVOHXVJF4EPLR1ThJMNOwYNxUV+/GS0FUX0rrR30Mp4x8VPFjOGNoFwoP
bnUcnX9GJMiIPF/YLppMl5oKkad3g13u9jvJk93MZQGSrNoP4ARADi+DQ+wLP3kwpHJcJoAPU4BR
HtwMYNAEcdaJ81D27lh15xWOhvaNpTTKWkPVmLoEfD1u66aiOSlmcF85qhfuVSAxic7wPB41PKMl
T2jlw4LKs/wqu6JZHTUc9gCgoF6zyUgpm/56NX0tzoFKX+kMhDMVu66uH2Q3o2jcDEH4kI+42Wia
U87RnxQaC3GkEFlkS72RkhTTBJpbFhxvCn0UWko6Wtvhfs07lqdN/nwhJJ9FORcDfFugVHi+fI9h
EHvSL9tCVp9Bl1Ko5NWFkpYEIVyjccAFQ64x5AJDCFKKuw7bKsxBjNUibXF2VBIzQJ6lqT5cowJt
t6kJ8UHN+qdtrVhHRyWqtBJGgxMgIxqBAhT+yoIA2LJMwg7S4dryByo5Nb4iKDxRZXTVQwkvJy8H
4Ahl03SstaAXX4mej554fVRmAZk3P9Z7wSRoEynaBdOR3VhnfJ9rH2Vhdlky530cX207vY2y8Eeh
Sc6/+jzXqLYQ4fNjWbQ8RGjo2SvTL71ssICy/3dCqJBQcJWo9Co+Tpi3uRkWlZV26TlSjD+5Dnza
8zX3LJQJ/NRPax3KyOV71d12/pOQMPLXajYRDDQZZAHVAE2ULA6FmADY5z9VAkjN/2Edux5E/xJD
X58k1fB7I4SYqu46M59bwRz47BI3gR3NvGgVOpOqcFUkQJmxoAndwM38e4yTY3UCN2RPNMOwnRPe
zuqB00x+sLJ3/zi58S6+xImDTa+630u/ti1ktT8FEnVJAnk7tqHoFYhCBYTGoM6kniV3rMbKnsgA
UYtsPaCCLkLTsIsXhtA1V14IpV15VoomVIDUfJ17I/Bl4YO/M9AuYi8QrbnyUhRd9iRyL8Uh9AvS
9E7qudSUB50RalcTCDhLDMKrbYBHnYrnNUqdKsNOjite/EuwI0854j46NiAswkSSb0332we4FtuX
8qjYzrVBE4L0C36th89Y+DfshsPz3xh3fxBAMPuhY+xJ1eQvS9dgLeeGNpdRw8ki2rEd6B0PIugo
ttVZu+AspZBvuAgfCh/LYz1BSuQ/9CXQWPXzCNQkSWPhuK+d27IGpoq3ZIwMDj8f36kL3M6oAc7E
e0rL6rOzxFBhd8x7feBhEG49TJYRYhW56q0UWBnbx7Y6d7hUhzo3rFvnE1DpUfk+1CLWl5Rd+kCq
+g5wLeawJ3sDgQXOnP8Zj5Lc9peCyQEsPphY+3VWVxA8zfqhG17qJjbToMLzy7dtFVknSVVmUz3V
tRHhdsQLitPguUnkvChlrZCwpFDu24+Z1uCxA42fWbJl8H9rSnQT6O/buqxeVJanRnlt1+W1Vmr/
LTOLe0Q9NCrkWwNXywBbr862uDWnWkqj0kqaRXI3ZCidxe6eDwNzr4+GyXGM/MGQ8mX+cwbYUTtD
JzHNXb0XraB4mBTNK8SUoc9qploopFKRPFWlbFIn2MJgiYfoProB/qpFthiaY7MPsBcTMNeE15LH
UiQVLwJeKJoigp03WmzlY+xIKmsdhCWCihW5Nqh+U0IEV8cAbtPCyZz4lHGNYkUKlYoUMYhzW1Em
podFhTftZ3Oezvxp3qm2UlrxGfdy2zjIu2pfYwnuT57ZlqdI3G8RLQKAasRiCuEhuqu2yA291ei1
t23uTPOgQoUeGC1A4ci3cgTXwBUco9eVqd6RlyjMfu6i24Y31T9pUS91o0KHP6mKlCJ+uCGoxJ+D
XWgJL0ZjDmhEVo+VGz0wn56I39IXrqVEKoo0moL36BRu0GOVh3faY3MPcoPZzC6ZV9naIant5hjv
6ovYmkNrsojKyMfaEk+FlaGpE4mfcczgcHzBxfmoGQaYnotiz/iexLc2BNGVeN+EudzFONl4Xz5m
DiEQ8W+F68BiYCv2tjTymbaEUbEl6MW8A40NhLUScK3gg9J7F34vhOMYRyxnJC69JYyKKpghH0Vf
gbDkObyLsGPb7nx3PszYUmi9wGV9sdVX/4XFaFSIqZqoUbCEgSt6yb3kmpdPdqXzpiif+6Ez8Qyx
k5XD1BIMUwZRBetYqbCTzxnIhxrYajvfhCi3+uakiJLZihcOGHnbn/B6adg6VirMtKWkDo2KhMfH
mS1E140WCzA+JibyrHLSLK37CZ5tO+5Z9d7qVMPyhKnYEzetyg0NTlj20swqwW6yB/k7hvdzu7kS
m0VW74Bpp7pTKiAIh059Xx7602CyZmMY2YR+HUmiiJMLUpgVwve4uFPHZ8YhM9xfo6JPm6gh8Loh
oHEGp79LLh3arYblPwx2vGtuSywTRj+2ZZK/cuu7UhFnNjQtLWd8VyFM92o5mUN0NqaHxL/tjNaR
C9YDAeMM6b51rIRiHGTEPXP9WxjJTh+VDJUYMVynwo1RFvrMifCLeF+cOy/xOrc8Y2CKkRMZH0un
As0QxEpW9Ti5OsamZ5rvAHAmmiArdba/EOvEqABTpnkvlRzkyNzLYBSmLLBeSVgSyJ8vSojRr+eh
byCB09XI5IwOW1w9C1qT5cb0RPeIRUBAY18rzB58vKJTH8mSheEYN/9hyB3xGoQKycrP4U0JFCHD
nhif7Noq+GrtMp6lBFUBMA0JqQtNgyDzJ4kvST9mdiXZwRqbHdstsl/yOLi8Ox6afYuHDZat/E39
pIs66EoMRdEpwREgMooKE+eu6AEf2fhJNOcscAl6VWelb4JDCsOM0Thcvz58CqXCCXBu0QTVIRQ8
uXaCWlTzcZOM+GOlffyJjX5KoqKIzs9FozWYw+IzEbxIKNGAabEtgqEMPWRu1HJRNA2U4eoc3An5
YMZDaHOz+FoEQuduC1v3iL/0oVGYk9HnSrGAPqUWvcjG+KgNSc1Q6G9S6qcQOoBg1DaVIgjhmsLV
0Z8RT3yLsabQlqTYGou90t63HAuigqUaFU6AZJorjQCpkQ+Y/yQETNKEg9w+v/Ws8qkaFVGKeVKF
mCOliT7dTWn5PM2cHciYHevy81Rwqp2nrAGT9Xj8KZP8+dK3OXUcQzILWMyaYXFd/1AY/nHs/D9Z
tFOFT0HEUheC4gLl3hjDEuOyxxxElgIco7zMUfq2fYjreexTDhUzBLHOq3GAHKPTJFfp+RfMWh66
EJu9g7LTM3B9i3O1b3WRYf1/85r9KZkKHPrkF5oQ4CilW8GdIoswNJAJMe4yPoc7LC9iF3RbV5ZV
UgFkMspuFGIYjF6FJwLvq8XM4E/y/tfg//9aqfQ4eVVGkz//Jwb7Xokd3h63AglzEJHNuhWsBiuk
F2CdglEZpJC/m8iQ5KByjTAfqomY7Khqc2zfeHTHAxZe2OqkprqQRHlaK6vofIU1KRnjR/ENJCyA
EOguhO8XuNKv2PL7pWALbXjJfrAfxdcNZSGd8jklTPhKVWAogxWdpdltf0UYKtSwbqd1R0wIgROK
5X3E6r98xYVIyvuUSYlG+ermoNqu+Z+l8s3Xj1L7FlWs4fH1rL2QRXmgLMSBkKOriOGHwSGDLCW2
JcHwRWCbJru7GxIrZ+Izr753LD8p5X2hpEcgasWhYs0e+HlWCn5P0nbme/MKlmWxgJNWA81CTcr5
whIPsKMEgfwh2gHWdje55GWF5eMMMXQ3U4k0IE+3EBPv9YP00u6AAXETH1gwBQzfozuZ/qBok4Fm
sCvUgxnw6GKKuZlF5xiTlH8QtD7PTaUSuJ76/03gRlemJihLdygwn7dlrGa1hQwqkgiBJhS6Am3K
+aaTQHupHdL227+TQcWQuR35OA0QrSJ9OOJl5dY3Zqfg5d22mPVWyUIXKloMutBIBTFsAo4lWqEV
XSKPgFAmt8yCe21yYuFEKhUmmoz31aLDufEHzDTcEpse9iCTYXexWZKoIJHHmaREJE0DW8kGOWX4
S377K2F6w+PoFFZwmW31IFv4KXZktjfA/a9M2RHMGch3NebpBx9rW/NTdhvExMlP6Sl0WGfCMiUq
rmRDmStZiOOv6tJVIvFF6jKnqDmGNbH8j4ommR4rQUtyQoRHiyp4kEUMRuQ3EwiKt+2JEU/oHia4
dUIjamG2VzgSN/EkDzhzO+YI3Grd8Gm29Dh2JmVcKM1XU+r3zSV0exPER/vxKbdYHSbGJ6JnsgO8
OWLnASoZza7QahDcPmAbgnFu6xePhUJUTMkHeZL6gkTI7DHhI1c2JrOc33XxLkvOvPzRtrkt+Azv
Z30tKshkfdpj8uca/fHSiK9VO82ePVzEKA9okH4hSMou4kmM6VVb7IvznJT7tpVzc1amXeSD0HXb
Cr/wcV2faxenSUUagKYXoqwTidZo14/jr/pX7s477dzYwR24cad9HVh+wOxGsqoTuh3ptwMwsn0E
HpR+d9OH+KwcxdFKLpjUxkZHiLcoHi1vljusHrCEFUGDl2Tjy75iadTBFKYYqOkH/TjNompmQana
Q5j95LTuTqvip+0DXheogxPc0DE0TTMGzX03aS3J5zChUyF1nq+iya0MhzBTDllTMsLXundIn/Io
Qy2LAURBGeSVflc4kjCNgIjRYpMH9rnFT91gGZUi3HB9UIKWM2ostHxYcWC9sJYxb4vfAQAEeoBN
DCpR0sE6BaMqj8qD8Dr3QGGL3czSjxVaLODjYZIfrhvUQigVF/RMqOYgwKflPe5Bx7xUXTnZk4oN
3+RO3U179Yd2x6o9V7/uQiZ12nPZtVJfQVHDV4BmJxxj0G/WeWcPRv0CcOnLvzMmqgTpBCEtOqVF
sk6yV7yC3Zaaf+r1ebSapPmeyul+Wx75+V9uK3+ppxtE/WWvIK8AOWkMuNdGvjNobw0ToZMlgcrq
mg/0hSCe4I/inYAOS+y//zsVSGBfqNAY+Rz2Jb4QMMRtLCtapeFsS1hNDX8dEhz9dwlSVs9aAS/H
xUByO49MuVZIDSyEn+2TMujNbqkYgjER8S2ANwWSaMEGOCYjGTCsmaduBOrYTGGOdo1b9XJj9nx2
jtImt4Khc+u5cPg6ZAhk6US5LB+rdScN0Cn0E/S7Ji+VMFm5/XmIBf29DSMe/f556hbkAnVLRih7
8hidZG6iTede0B80o7QiQTyo7R89eixMgvJTPkl8KUhgdICH8W1dDVIrmGaGc5K/ZEsxKnMn8RTO
3YzDa+ausiK1cLmq6a1MLxmN+PUr/UIdKgxIk6r7VQULHw7zKy6/O9/m78aLcSI7G8NuZj3XsjSj
goIqzTzau5BXZIJThL9qaToU4uBtG8Zqpb/QiooMSY2Vfi7F+SV98QsDUbd+6AMTvVTNIFMZMYKZ
EakgERYdn4vE0rGIUpg14MZ2jRd50d64KBPQnQnSKuthjHGM1wvtIvTpeRlyyoBjrIbpMc4whC+J
P6qO+7F9juvPUp8HeU3MCzlgj6nnhCO6Pcwu/1y6Jvbt7v1H+SF9FqyDYhUPzQtrOJkROq517UJo
w8HYmxTK6cVkyuX3rmUsR7IEUEY/tLGfaCRx+EVZmkUr2f4UPTGOjvWJKEvX9RA49gG0mA7JmUNo
uhnei1O9q53RkUMT3LHqS/nOukqzVKMsv54KPx0FqIb5STyiKOk34PfsGKqR2P0lPCmgYODxagiG
Cyq2z5WhGwWZQ+6vqCDNCdFX3jdA98xcDrXngQVmvJq9FgKpQN8XXSThmQGVtsqbWZKYanqYR9FO
BtWMc8Z+7mrwWAgjH3ZhfqVUpzNwXUjwwGReMJlp1ZqxhoYnlzvbJ8kSRcX5Wm54PykFdCTmW1U5
C61vVvWtjzp6W85qHbNQiTJ4peOklBdwfmIWWlyO7WZfB+dvY0uip0UYQ31rWLw4LNUo89fitlX1
FKol/EnsH4UYHNpkCmZ431ZtPfwudKMsHjOUqVD50K1xlJ8T0ANiW7/rD73jm4GVH7g/m4L+FChT
8R7AEBrIViHQQAEVJrWj8j8T7qWrE0YWW0/OC0mk/7OwRCDNSXEA4mEMBfS2csTcplXgEaV0ir2+
K2WTlVXW50UXAqkqsaiEvAxqfDQRW43BjYIhtQHjov5dviPU58Vt/t5aQNW0/gGGL8NgZCqoRHyZ
yKN+VXZwhGNu699KF4DMp8bWTQmJJr7kzHDJCCwyHVjGsY3GFkKFHjVjZGbjqeof8gz9eX3ab1uq
uNquW5wuHVjq/3eJ4ZI9Y4D+nkA4RZ4sACdLy8xeM2sne5QAPi/uAL53QvEVx/b2j1ifRl/8CCrk
FE2dlhPRePLK/bwPDgBlPgLmH+MtbMA/pjQq8AxcqEUJB2nDIX9MdsHBsBrb/wnOjX8ibT0vGYoA
2CaoSN+jfF2bUyQtcl1TXGVXeBKQUgHOhdb3TtxhU4aF2Ps3wedTIuUwqqLPhVhBIoGBra546ZkV
vxgX3yzsxA5c4W77+13BQr/m3k+JlJuEk57WlYKyAuk9fswm08B1VHe6Q/XMmWhrkyV2R76TgSbO
vVfA9W3NNMWmocnDbdmFqESMduv3UB4URaVeJj6yZY3BJYAGYJ0sf21fq9SsdvEx3xsA5PRt9aja
pQOqQSy21U7kcAhi0n1jG158Q97sI7v+B5GayN76bZTD1UmgCx2H3zaJwUEagmMmyCynZtkc5U9Z
ZNSJJuF74IKRmr4HxXlPBC7jEf854zwIIHgk2N1r8GjgUlArAOLIYBnVn1Vln5ZB+VqaiOVcT/gl
sifhNSe91X9Fe9XM72NMnvpWxYLduzJIbB0vleL9BHgzQUBCiTW7pQ2yYLfxMisvHSMxp289Jujk
2BQ83i1sPHDdZQABHCzwAOr3rEFulhVSRUAQxJpQlfgpQVCDZu1Y4vB1gTH1zzCna392kY67ph7k
sYOQTEme9G48cXHMoLe4AtZunCl9sZMHrIjPJKDwh+C5eKtt8SB+KLeBalbnBBMM5eO1wNkDP9Uw
87N/Ox0xDOt2ojkf+mcCkcNG5mRFObrnKxlpOvSkxOpd4AB+aLtxpzjaabYQVs32FNyy6v2rmlvH
QEU5TSyBfGUQrzrVj5iUPdVO8VjYvPkPtFsvPP7ym6v2i886TmqWgFqT+E25BzMSltlHzAAASOxS
PRLwcGMfewMLznG98viUSsUmEV36/ziPCJQmJb1Ms+oUGmfr3UMuDIz6n3meVJRKwC9U89dqPFW/
p2NvD1MpmGMBNP027M1KxGtwh/5c1QynKIv2cT69bCcuEgy2vigVnSS/HpoogQ0NY2aWHOxZFe28
qXaddBsNL03ECk8sb6WiE54rk0whRptjmtFUGjBshRzjXP+mpPv8ilTcEeZ0KqcMQqLJIbPD8X4C
nP587DzOiazwjEvP43iYvfR5Ouo/hp3ASD/XJY6NY71OYS2MF9zBEwgtYbxJ/1T0R77bDcGhDI+t
tldHKw88NXc4wdEmTKc6jW4mmulPjj9aU35UtSc1wW1J/5jGH3PEm2PSYxXNjRMvkcwutIvKMfiP
VnDVl07bGelOJ2vxZq3tZ21XTzdTdhNwzoD/3zm14UqY/eO+Z/1eaG+K8UEajoNcIQxjHSv+WQpO
ZcgWJ5ZWk9/6ybFP3pXkRgLKTjBZnHpXoDaovUQ0lXeufwH3U159r7onef5h6IwbPvkqW4dG3aui
EkvPnI5D62Nw+gSvsnhOxt6cGwC0VQ9DeINVRmvb/NeHzJW/LIWmnUqm2h/8GLVIa/PWbCeOjjlh
3RTDXb8TgJao4ItgeXd0EvxL6L78e/Verq2ZNa68mipV0VCAbGqA24IyWZHL0zqNRDhieFEE8UYC
RMSUz962vqtH/CmFHoFIQeglzgGkhBipajwdbAwGJuf/qN21EEN9yTqI8Qk5XFjTsaqtWDCcoZVY
J7beBV1Ioar8cG4aP0+gzNyZra29Ega/zBP3cQgCr9lCixfEwgWw5lkjhaxTpNJgXWs9V05Qj2Bk
SVgYG1A8xgfWKa43GhYKUkW82HJ5bIxQkAAoy5ZyA/IFQjxHoLDUXVmxL06rSXchkUp/YzK2sxBC
YmfpXnpXHcimRXpLJhjJ3FV9Sn7iXsBwwtUctBBKZUFOA5efUOE4IyO3g2QOzXEyjg2oX8vMt2FL
ZljHH9uOsJqGFjKpvCf7qjgNxELHPj+M+V2qd4xu9np5thBBZbpCBVY01+Asa4QW3sFJPlSVyVk9
2C2lp/SkfGPWZ8Tiv0TQhUgqiBhq2XRDDZFkYpKwDkUYwvbRprl2Lv7dZ6M3s7g4NZqaRKy6Pckx
ur69YkUFIACFQ5n2jqz7rBMlfrWhHr2oleSxnATA0cWJ6p5kZwcE6xbdmRmgtvkFW/ucu20lV+TY
LYlUiGmwTc9JDSRqt9Wb7EyHGhh8hOso+K7doyDFGiNIGbh9szPsEJRHFVD4MY7HhItnZAedijhK
C0jHsMBZS+NLpGt2bhz9kFWOMnxCp8JN1hghmB+hLFfFeH8uGtVUVfV9+0gZsZPe6hriUuRbkoEM
8RhO75zMm3JyIyQqxgQmq86/BTqLbmJ9QufTLXQqwATyGEUNUYw/iBbgf3fyfnJVYKOzZp0ERiij
17ZkgUskmfhEyrtxZJij+KNJjBNeBY+i/GZ0B8Pg7FSPTN3/nkTlRys+llgU4uvW4rRxh5las8gF
hqOuXzMW+lORKDIaoc06/KoG1XB3jg7CecbuHGC/dwajhmMdABWBOuyHzoBVQg2nAfCvw3pBwZlT
cJeW9z3/HRB1jMYbidMbDkpveXFYaNEq8mmjMDar7CZtrXn80TffjfB523CJkWxJomoaDJEJQz9D
Uh/ke1Ua99PYoKsyRt/EkXvdlsU4RYMKO7LfCzkWX5GdgvlODQogGFbtXgc3hqmGim5WLTAwjYb1
0MAIAPTknBakfjES31T4xAvkMMc7m/+wrRrrGKkgk8vNoE4GjnGKQq+bYlvgs5tWGLDuHrvbolin
SBUzRhsHvk9EKdUlDI5tXJlJjek0Rd/3iW6Lw89teSzvN4jui1sfX4UprxETSY+qN9ocIo0WmNWh
8gysvFvBXjlITulFgNF+Ef+kC/bp4/Tg2KCMWs6Re/U43PH9TQa8CYZ25AHtiwNokqjyGuEMoIEL
+lKexwosBa5QgmFe7M89f88NnFn5rlEfghQMwReZyx63xa7f0AxJ11QF3G2g4/79UDFgkzUZMUqy
bNLgAk9K4eZJiK30xwxsew3lMBpeN2phc49+htdF8MN7rJmm9VnHxc+gXHKYejBAjDhfAmgy73kn
cZL36U7ydKCK5YckB2QQq42wmvUXMqmsH+liJCeSBAMWjvJwyoVLz7pzr7r8QgTljjr6C4GeEpdX
8gOmc92p6X9tf8H1a8xCBuWHWhlOIvZuccdGn3K2Gy84BF6PlShyiwHG3P5fyqPcEHR14eSTsQQA
eFu+h7m928yKLGzc2NOefU1brWgW6lFXCTEa8q4gLTSyVpCCTzXZC058YG1Dsb4UiXaL4JJlbRJ0
5LabKMm9oKSJFQAz2tk+O6a3Ufnb8Plw6HSEMFIqyM94zUIX6LV5E+z6Fj2pvX5ULuMlQjPEL8zu
Lr+IP9IT60K4fnX6PFI6q8+cUgAxC7+CvyRvoy3Z+UP40JrJMZxNCZNbgct6qVhvJixEUmEmrhWh
TSUcr/g9eJ6s+Nd0jhzjXn5U9/Mhf5sAqNE/cTYTsoj8vV+i6kIuFVfKaJDDiLzW5Eey4VRZhVXf
ZPtrdcqYKlxNvQtRVDgphS6tZEBfujnf32u+4JU9t+sBf2OhIcWi4V1/hlpIoyJLwJdB32Eow40+
8LaUPAs//Yt/IM+/wUk/qvvA6161S34jXML76QgeCS/0/DNzDJCc39b5UsGnyatSrgYoXb/mR8Lr
1e6Mp87mwIvEvqatVwALpanQw1XRzGVA+XezD+0nECseImx/5jfcWX2US1PySqQn+YcaW/FoGo/b
vrt+zVkIpwJRPldYZI/hNWRdrt1XHmlMCZhaYDWmGHnJoEJRZ1RJKxDAUKUtzU58GOtfMRN3gJVx
DSoU4eWlktUB6vQ/m4/wFyE9J+MYlnRQPhRvdMBxYbMAxVevE38d4RcGMaB8pi2w6vHAJfGN0wXF
WyfKXpV335R09kQ+ZYEVbR/lV/awuAxan7xU5OlRq196DTReOcsJ1kH2F2pRQUaKE9DIk1uZseMP
1W5Ac08GhlfHmcEBd5hdUZjv0cE4N4A0SYHNFlstGHPVe8nEr7pjtalYOlNxCGEhyGL0wQEh9Nbw
Nyp3CIodwxdWa/+FxlT0MSKx4SfyYBs9k03s1FUtH83MwppikMgrh3g3n8Cl6SYuyznWh2sWoqmI
MwLNJZliqJcn9V3KKY8dl9WWkFbPsSjaraCPZjApt/OIffQZw+pzWT8I+cy4iP9NQtNAGIGQTkZC
f68XNH9MsqEHkUN8NG6De/WgWoTuXbvPd5jOPA/H4toCYSEZrK+3GZ9yqRAYykY5xdipdsef3Yf0
UO5Ll1CYErITYGunb8ndcMtuya/b1KdUKvbFiZFFAdZ/XK15lf1nbrpthddtm1ozKUQETcZ0raAi
CPx+oLHU6/9H2nUsyY0r2y9iBL3Z0hbLtDeSNgxZek+C5uvfQWtGzYGowg29TWuhiEoCSCTSnpOt
IxaWd2jdAWKyl5V5AGrMMNbQeidOYH6etS/Xhf5hO/8NfwyR2c5+7gSwiuJFoXFHGdu5VwbVq/Cs
HVW/8nLXuDMekyMvE8DxwAyRWWxrlYPcxRA7OZNH+2XWQ/mMniWb4qOKJ/5cF1ci3f6Nf9uq8SSO
1Ocjfm86ieySt3JtdRJjT/26uMqL/MrN11FT82fvwGDxtmWZ6BOhDSo/y3+4IC45GG+hieJVAQ8u
ch994902vD3hm0Wmq5E2YC+llzK/IWHxTfZaJz7qd6H51Hk3jV15RoE/wBh5LP+fqsQ2sSAEm/Ri
wmJ/RtI5BvakA6UPJ6BxWn+ygV5mXjGeZw/ZNhVimnma9RArHOob7USxKRZUHTObchnz4vR9O/Dr
urzFopsNbvQRlLELhBUtgJ7j73ot2nE325xbydGbN2XeiFGHyOoI9dop7OcMnnk0AAfFqYdf+QYf
LHCs+X5Hw0ZxGGuOgboxqul7Fj3rweoCyfC5thu395pzepBOlNHV0mzQRnsS2t1A+MB91ng7yxgi
TOFV0zC8WQT5OL4sYB0GuOJBvtVtyan9srL5jarXQ2uDNbkLyVohVrBqWmjtscUdmqr4a9sPrX89
Hizmvyyh/QFs7DB2yr0p/TDI/XV12d+6X7/PsgoVwDif5wiI6mUy230/2mUEQ7qUznUx+7v1LoYJ
YZe4AmMRNS7iUfOVUxq8ef8nnibwVsM4kwaZkmLMDIiJkGuLW1eYVzuJuHBnVKF+t83vy2HcRKBL
S8ZcU7T7r9Y5OZsBrKYbhcDzHYAUDzwdCm5TOX9nQd7FMp5jp7ZiAnpHJAKko1nc1NFxXjj68Ie3
7l0Gc5sr5HHx5OKktMfyRnLR3OWVzvowO3U4PSEs5brcf3Aj3iUyt1dW005Rcqh49wEsSR04W2gG
s7zojW3ktgSgZKez1VPGn174Q/DxLppxJYAZD7zrHhsqgL1itHPYi7dGjVzyZyd9moIIoIqxp91Y
n0yEx2DfeZhOUkg8ZNG85TV2y9fr9+QPL9L7FzGuRi3LjaQU1JQd9WN7BMWBM4D+VQiGoOIms2Se
HjNxbBqPE2lj+I1JOP4wj6oHYB7AtE6B1aMrXHm40zxgNbkkWE41ysdgNguq++Zy4IHD/yEP+2vZ
LJ6SqSyqZAr4kNYTne6p8ctgsMuzFaDvP0h9XpjHsaosrlIzqOOoFTj3vvveTc+lxblFnH1l0ZRm
Perkifrjox4fV6VabUPMnFWaHy05DTkqwzF6OmOMUC8yMPqI+yMmjom8MuUzf1ZKezWc5oeIQq9H
AivUFzf6fF3yH1zG91Nj7JHVq5KatFgm+UCz58YJ3bA0h/48XmhWW7+d3PlFujTH/Na84cXRvDNk
DFU0iLJhECy76e8FUD8bJs/M8zaWMUydkmUiyCzhsFWVnY8XwEIL5cP1PeStgrVAkypqYoFVqJZX
1F/rlNc5wQu2dcaiQAurZKTmlbLPiY5gGydApzavYmh9as+Kp36pHOtsPdYcn56rHYxxWcWlViIa
5c8fKP3l4KPl8wkYtb7ltG73OcG/vbs6GBLz+YzdvHeMbSfUwXecdXRjjUf9mB8KYOOa4dc8RaVF
o9TAAW+9nJNkoZU6fU6XtIS2lN13U01ta/1wXVU4PhQLqFQJoti0aETFeDD1ONPL/5ZB/UOu9tet
ZoupYkqMfqCPImVeR4YkiA41OocQz3MsF+d+sbS2TWLqUUFriEYKzvNEjHpHbaUiUGqFV2/nORks
llI0yY0wJ9i83jMD6TELk2+Uv7O8qB+1S/ZifohOIj+Gp/7mFT/RYCxIhMlgGYkXOFO3Kzgf1wOQ
EuDOUK6d/2EsgaeBjC2ZerUjQAunjpS82BnS0jlS/DnxMNAWRqkdf02Ocmxf10ruRWPsy9wPYGIy
scbiHD/kB389WY58W4cf37A6T9z0Dw0Vru0pY1Y0M6EMJdAaOaDQp/OBHKmbQCP2/6ebwLYRTmj6
TIYISjMMHzCRLApPnL3bj9V/XTW2gaAT/31hiK/4/cPwmGH8Tn9aoSPDfZk7kXddIEdDWJx3EGTG
ilxiQet6V8cDULU4Rp9zpdlmQEGdtc7QYDvE3gR4MWytGfnl8lfT6ZtELl3nJseRq1I99sDz8sHL
G+ZHWkyifRbcHBy9MayubfOqjG4b8MWJIVI/0VOP0iNxy5uesv76mke+GE55Nmu7OOSPvO6K3ebO
rWBGyXWhaTBYDcGDnz1J5+U5Pc6H/nseNF75QOe5UPpFo5zkmKfqu2ITXzhquSvccTV0r7Nm8yFv
j/xmpy1lMLSW2mgQKSx17KrEtIXuwcrHs1V8LUfdT4xHrZI4U21vww1Xdv4t6bSRKwmVlo00MrEO
o6ebDg2wZzsNehAfxl7yxQjQOYxu1shRT7pPZ9h4k7p7z+125dS2b76grcmYIsODnHoUB5JqPMjN
FNt1rrukXR3QsTp9WzyDo4UTO+w+VVvBjD+/rqJpNjrO3rxQ3h6Kv2k5ZYvFC97o09fD/FJ955Fn
7IZgW7HMnRKlVSplAAQi3zx5ArGlU3zR4S1lp+FCAv5zxblbb1dgs79lIi+R2UKeNXS2HBsYuArM
9GssvkTrxFGnPbO0XRvzDgMgNCMxrVTognoP1tDBHqrU09vCv25fqT24prXMCzxDjihl9OjiD0oq
H+YWZSXgEA+xLQk32cDD1qPf/bs8hMYqKj+g2qPr3uxhXEyrbuS4JYN0M8SW24kBWlkFswqur2vv
3YCd+yWH2b94Sc04VfButIBinMZL2z9dF7AbLGwlMDu3DNrYDRUyd8IwxS8x6oZOJGsLxtDy2ImL
HCAk3Zq5Vts259LAmDbgC41Md2arll1rKEb80XUnbnIhzDMptbN0zl9INmPCbWgSN5ZqxWvrQr+9
/uG7CRskxHRZVFHrktjMxaQlSrpQ96f+MXmo6R5Nxc6dzhsKtAOBVpznk3AFUv9oc+ZEJYYc03iu
R6qEkn7EnvGgYi6+8JKcD/Cx56Js18eYQWLVSl3RMDt+MUD1QQEoBEd9GlHCcEFCdcttsNq3C+8b
ypg/k/REFmYIxOB3AcRIcqatR+iLPa4PnbcgGUXJKvm9cvsqKKnArlJF3TJN5s1FEaECkJRJNza7
Gx3iEjCZutIhDZQvoKzMHS3AdG9lC8fcTY7Tibvy3Rfn/QPY1jLgexdx1eIOuIpk94ud/xjOCqqb
zQnT8XSwqju0H0a/DkmQ/FUPHzD+FV1VNFXXfzPHBegsEh0wUOI43bcGeoCa6uv1u8KzIow3taoR
JmQwKOmvzdOgPI/kw/Xf341cN7rKUhWkppSLEsy7b0gA/g27DDCjyaeuPw0FcdfOa/SPzRo7HKn7
j8svhdWYh7NW0q6F00sZJtQjzb7BOxOgLo3XvVC2SfAmtvx7Se/d76b/XSpj+o0VZMUqDWhrb3Fo
3q29GA941zxwwz2Ph+tr3D+5d2GM/RfoZGYvQlhXld/hmxz6Snu5LmK3P217eOwLYBhqktNtBCjt
LeVUAjAI8IQSl9j1mebbC0BiF8D94D2iu42lW8mMXnZCnjVLBMlqsLRO/zBdstsMhIhembhtZs+O
aWtO7kuX5N5w9cs8Otahx0QXt0K821e2/RLGBJUSUbWGfokYLA6GqJ0MPbstoAF1uz/HgGrIb1VO
c/6uud3ce+ZoNbAlaGqKe9+grdUxEtkDufNFrQuUA5X4NrXUV85B70tUTVFU4E9a7ChHr+eTqoiQ
OLiST8Lhtn8GUS9NB9KARkmd8ja9HZ7/rgBvAL/6X8HMRdWmrFWiEm0cxjAejMb00E7srLy29V1z
IJuyoiuirChsbUGO8kRoLFoOz3Sk/ZF7ET7HcN+v7yI9lt+uP9wNQwZRDshZGE3pxxzdBEhPg2wp
A8yn2ruzTo6F2tR2JfA6kHevv6JJIkCSRGBXs1eTdFWEKBCZXKSPAOLuaDPPdO/umgInVpWBBg0q
yf96NUgVNFYMYnF/+KBhwr635zAF0NR6VAV/ctcXZGwdwDGtj9e3cbcV2NjIZdRfrAxTFRLcOOOx
XbxVAa/YrVgcLWL36FHVguxBJvbcOgYKK98GD6hIoJUz8oPs0+vIJ8zm7QOz1aZgGDNKAoiKosHr
pIciQeuEysMg2tee991mLJ7a6JpqLtSep5qjvuTm5/IpLv5qCn67uYySTiTpk8zCYiIMN8Alf1rd
LAP/7IxR4wqMADb4weoRkTxomFyuO0UX8dsVUSXLFCXL0E0Wc3KUBhmYp1ApNcgfLB9in8bvwo0K
DPA+zE5goLyrH4f7lAu1uu+ibyQzhqaNUiL2OSS3TX0RzE6G+qz3E7JjdpHVH0YViZReIZLTS+h0
XVa/t5q7pcHYwnXt3n9PNh/C3ColzYylWHFxi9ROV2D6x6jvmh9HxdaAiPkoBPnX3NUNTEFyJO9a
jI1g5lqpjWRNsYIdkJfSruLJWVQOY+x+vkLVVAnmT9JkFrpNGowWfdjwlgmqS2tYoWhMJ67M2xye
EFrou4A35rL7cG0kUpdsE3kVQKcYk9pCczAx3CQCMJcMNVbsSDilJW9I4Q/rM01NljD5oLGoG1Jq
dq1Bh2qiVDumlgB62kz72BqA9xC1GWCcAvFJNGY2oV3KvfZh6NsWkASKYUtDwnHd911rTQZXsyRZ
ElIl/107iZRlJgMsRmFO35TeuJHyyW009SASAxSbbWpHWR/ZxtL5TUY40/XKXs7f2Ehn7FWt56NW
0QuFZqvUOZinFL4XRboS761H0VGdarTrwPJmUJQHxW0e6IkdSXYbqgdgej5hYgWmelU4Sr5/RJvP
YuxbIiVdWtI2AgqjIDuK28525A726IJL71P+yKt90N/7zaJp4PsURV03dbYyFwHXP45ppX8oSzxQ
M6bgSVTF50mvE8cygFhka3rfv46VLHujoI0qb8VUxX/7AgSHlg4qB5qv+a8aaJParWbxFiN3oana
ypccjRpGILtGDteca8N37chGHnvlrKipNaAKIBca3U83aEj1OoDfAAsKY0i0iMZL+fMEKv9dYN/p
pMTYIUz39GnJv8VyzgkX99MMmyUxj8OQLsqKa42aIIjYLMqJBlCRxsV0eJcAmtgWkffwZADgxbKn
Q5dkp0ZzksCdyeGtlHkb1nUhUZbQo1wUe40v6KvmaMuuL7NZKfMIKEVsjgLNTqbIhlaVUw2DTVIe
hAJvHYxlUlQR4bdAL8U0+4ZhfVNWgzPJz1sIY37irjS6MoaIds7CrkztmaTuUD9cf615C2GsCUEB
3BTwovm4eb5aWnZLeDRTu3ALCOP/vb9su2e2thippfeJ4gMLdm/T7BKq++5y4NVP/iBLR5Qn4gUD
88t/r5KQCN2s1QKS7iLoNidgixUX0TiZBRhvR0fKfszdVzKU3lzxJhffop/fzdQv0Wwve5mbra5W
EK3cji+flPB0In4T6s6KZB5tpF8mBzgpKCOVYXFYTiY8IHdwZg+gtvypm/1zff8Yxmbm8Ty3NVxU
P4tUJxVXd+Exwezr57sExkrGDRFbs4UErb619GOC3HM5/riunfuPnf4uhLGMo0HaxID6oC2ktWc0
e9VO6ag2hQvtnMTmGeI/qI+l6gZysYphMPc6wUSL2FbUPk3TvbVmj0K+At5MkhwQXVykBSNKsph9
UMe8c61c9kDY8MpZ8u57q79/AnPvdUlAqS/BkjsA60hu6smTnQDV53X+Zok25ZE17hdXj2wSO3IJ
jA9wo7rXv4Gu8jdNRngvAl9App7gfy8R3tpGUmN8wpTVlaNFk693nTsW4overCDOFXlGe/+cNxIZ
qw0lLc28S0zMD+QP5WfatWJ43YJKoIJkJp/ekP7etRUy51yDWkGe29T0y/VWrry2uGtGyobKeXd3
78hmWcxZilEjT5EGkzCRZ71N7KUwbLNZvOvHtXvXN1IYm0cMAwO9MqTMxuSQWXH6bOSMSnNEsCZ8
0RZFU0aIyEn5qRS1g1zwSIw4R6IxFmtN9bbWVSgdEU3P0i9iHCi5XUlmcH239uPT9+3SGMOliklc
zzV0bXFGb1qdCQ30jV24ZdC64JokTt+7/SM/y7JvXDaCGWOm13kcaz0E09E1+TtqWg+GJ/qKR2qH
Z8k4V/i3+kAkW7o1Qxaglh1UN+2oRTuJCmglgrZrjs+1rx0g2EBeVRdB1/Zfe5F1IFlVa1hNZWn9
gnyTZ55Pvts0blAOj39E0E/YhMHiqE65RpuIzE9vdQdvOpiOVSAKAwtqbjffko9RQMuSlBDVEkNF
t+VH4q0ekHF9Xkj0B3NlGYZmgVQP4el/v6bLhVXsM/pMeOMLUqGKCzRTL30qCRolkOPhJun3d/hd
IKOzqZSI04IcqY9t9jG8bJuzxDnEfY15F8EcItEqVW2GCLZKXj8vserKYu6INTCPtDwkIq9FeFec
qYDgmz60MjtjlJVqhqojtnCS7vP1c1G/KOADLOrY7ouOYyB325HRNP2vMNZ85dECbpEEa1uLt/FN
8MZ+AZCq6NQwmKi0iG7jlA1a+eRP0keOueEslLVrRT5Wpdbg6JZjdld+bl+G2qattIK33nSd3dd2
+g3t6sF04lXteZIZpalmTehyGjdH0QIaTaN/WMTYscjomYl0yYSCN5S3a8I328yoUKcUVVwJWOoE
pHXjQ3lAmtXXzhnO1SeoSeS2hWphHopnI+jvsnst1F/jR/Ow9vCAeYmzfXO7+RrGZCiaGIkpJiPx
NaKTHorHNKjPkY029EB/4Bzy7v3cyGI8JnlSY7lTsfIsFBBdC5KzzEgOUbhJxZmeQKSUJ7bBzXXv
+hcbsYzbNK2IdEsLYmlVa0mdPkgea7RSUex+f4J7jCnECakS9/pyd13UjViqeBtjXCmCvi4adnY5
mkfpMJxyJEb4qLm7Xb7ba8u4T4piCh2IG+gJGnb1RPsiTEyWWoAuQhr7Tn7ljfLxFJjxpBTJWtB0
BzthyotfGF3Q5+OJqDcir/zLWxrbwdNly1SOFr2bzyswAfCAxE7ufI0KdFz8LPLwrMH+o/V+amyN
cCbKMuA5w3zQkbigXgAMAeDmBpSaZUpzC3IV57qa/GGROtoG0YukIWX+Xz1ZgXkjG3FmAh5/Pqd2
c0ujF9CczN7NZzSOuivH1u43cJrvAhmF6U2pIJoEr4d20rwRpHt6KJ0srzqVQXegkx+6L9viYTqg
+rDeVtw179/I9y9gNEhV+3puG2hQ2S6ndcy/rZF2MReZU4jYT+i9r/Tt/7dXUFjKTkJSBR1S+pE8
TugA6W7nA52ZzO86J3XrMx0IRePCDd//4e0z2yi7ttlUaT2kZ8AGX6TMldcp0I0Pc564PfkSVedU
foiL6lCsJaALBhfdKram3VnVp0oSfaKW4PNCJkg8dVLqzxFsYyWG17Vv3yT/Oom3NWx2yGrK2VoL
6EIitc4iJXacc9Rtv3tkcwjMezf3Mqx++ubQU+dzBUa6cakwRthC0VY04hVBB3qdyuEp+v7L/r42
5mlT1UgCOxJipVxZ3BloNWPzMGP6Ts21QMkajrmnt+a3YHmzTOZxGzIA4mGpJtgDVBeIAnYfp+6c
HevxUTQ/ZpHF8UR5J8e8allBcjLX0K6ovIvhRIy8PgZ6Ca8tiLFLZqqAmqjHgmafwkKTw0/ie96o
0f5r8n5KjDUqmgFg5SuCZksbfoxWHGNcMEKTQdqea1V7vK7u+/XfzSkxlgdMtoKUdti11HC7sAQJ
i+6CormzZb/wrJCHwMBZ3BtDzOZ6yUsc/QwwwbR9BBKf03eHSVdcQ2g5zwjHpL7V6TaSNCFHRkCk
6jCptiijNaEHu5tZcbRu/30EbIOpmIqkWGxf8xSB7KSboRXZuQmjo2THnum2oB2j9DF8I7qr5QjC
NQ31AUCIMjFkJrSK3sh4HFH5tPMBTArV4F3XiV0934hgAoAhzYpVrHOTVjARcfycWMl9Xq5h94A2
YhgzKJR6rmoCDqgjAASMDNgI0GhXMscM7bsTGzl0RzeK0Gtl2k8SdqxCf+4a0lSw9cZsAHwPWz6N
J15eY/9ObSQylo9gBsVcB6wsMcY7MbIA8WB90VTtlPein0zKKelBtU0sf9Gmy5Inh2noOL3evM1l
jCFAbAtLFbDoxjgsRW5HXTjJX/5/esLYwzlpB6mjN0zIGmeoPsT6OdbOagudHO8UTHgbhPN0vmn3
byZ4s7OMbVwLgOcuK5Y1HgtAL9RH7bEIUwSMtNObAAbBQkJFuEyu5JXuwh/oozp5TT5jLZOs6LNp
hHziUzyn3sEEoae6RgCsITzbPFd411q+L5e1liYmTPtixk1s6sZuaw88FvaYflaa5+snuftUb+Qw
RkUjXVYaClXYUrJrqbSnKQI3y49B+K4Zrd2N5t9ZzV9mTGFsjDzLojYV2EhkUtzxM9oRAOKQvNKJ
0/kmuechRnGuA9tfNfW1liUCNtLQM3QQASekNw+trnjX95F38xXG1pBeKuuO6ge6iNDCpGKq1Qwn
dAWig+zIcxR4p0YXvTFsi1WVVgZIBX8Uwzb5LiMnFHc3q1q440zJPyLOZNL+pN9GTRijMtalKYE/
i65uoujRKEtGCK7zS42m8ZvsVfAoMSOauoPUTS7TKX0dD8mn8fBXfBLG5kMYy4PuSy0faITYe1Eg
pPYK6CgqvAwlWHfUmtzCj1w6dT6dBye7n04xYps5c3kdyftVgc2XMAZpKvH2q/QRqwu7vskP6X1z
Qn4efBbWj8FJjsn/AoWyO+i4EcpYIW3WQdTXYvlq0IUUjbC5IwMOQ3AmJCrd8pvyuXOaS+TonnHb
XXh6x9NyliO4Q01Kr5s3Lcf4nd079XfBI44FDo/llYeEyHF42DYeC10uktVBWBIn32NVOFSk4fRM
cMysyhgjxZwms6IegtCAFMCw3HJGY78OBjAuhwTnAWF5gMW2sPRZgSja1PCTUjXxVRBZAv/8RTz8
XYbxXVVYCuCpkPS4pUeFsdvb+Sy0XnKLmahb6WitaGVF31fGpXvZnwrdCGUNUyaMbbXAMM1gUB8+
EDf5SJlC9Tv1W+9b980DWJeerW/Xbe9+dmEjlbFOdaSaQ5+/bW13/mmd0gu5pf4eEoAhZpL9/pwd
pEtxb4W113zXnjhfwLmXKmOWAFkcS9mAddPDHW/o0L9K58HuMBMbyhJ67cqnCniImjt/wFlzpiN4
tkhlbZGyVE2RQjxFUNeDxVPOykG4EXq0z4r+4IyNOx3kh+uL5gQLbEGm0szJUBDr/xMsCJ4SqP9L
UpfzgrO1GAAQVtZIPb/JAeSjrwN1EYsD4BTSGKvTh4OT+jzSWd6DxxZhLFNVTJm8LQ7psjsF3IfS
E4qwXvaxBIAo5UAsnwCxiXG75qZ5KN0WXijmj3l5311e5M2DxxafpyTPRuun3wnCOa+8sWS7hAsc
H+YQDApgT6P9xMC/Ojefl3P0OoVzUD6JrgqqbW54w7Fhv42uESuaywxvnnmhPOoZuM3UJ0qQhVy0
m97yygb7Zbj3i80WpRup/ifOkG7fSCsuiTNd2mcB1MPJ5zbEVMCX9La68E6fFzhqjBmTy1URemqr
U4DnA9oNkb1yM3gI7JEp9bm19z9kEn75xBpjwHqhK8o6wf0lfgdm6QI94inSzzMe1sKLMoenVVyB
jL2K6l5RkxILBLEnWBubN37t9QY1jEOC3A8vmqE/dyV40lj7FPdJLORYn1Y8S/Fn1L4cGfhKamx3
ee1dN0v7me6N0jA+klx16djGUNIBwButN6Q25W/Wa5/YqkvdVBr9N/AK1dPyyGcO55hFtlCTjqlc
Zwu2djkqACYihzikuHg8V4wnhg3cpmKu9RpiGklwq+yxrF6qdLZXMJOS8VMT3awRx95z3DEWLq43
taROVOyrXOu2ClhYwust5R0dCxJXIb8Vp3RRwmH100Pz1NuplwNOg5wEwHGtR8uRgDwunszYVkKu
y8QxbzrdgU1YNVvWPIkaxFO6SB3FURpJVIfRpe+aecOr9POOkLEyM5iihpI+bNU5OirgVJv85dwF
PDd6v679fiF0xrpMAjER5eP2xXAJjM/N+i2aX1s981bzfqxQPDScWkoCCeTF168iz47qjJmZ9DIt
gR5E7RoAE9Ha2gHk9vITHnoOmtyOuVyYPC1lTI1QFFoLjmRo6diB5a9zp6jyry+Lq6aMhbHqjiwx
DUx6r8MjvJ7Il+FQeokfP6d4ihe3dK2P+a18in0jXDjXkGe7Wcw4TVDquqW2u/f0I0hND/OpOalw
MSmN0nLiBbpUO67YbhYxLunbSjQJrn27IrovYreOkOAA556u8TaW58ey4HFTPSpGRJc2uFWoFjZl
ZE/hYnkqBkaB1V4EL/fXz5LzMrHDKlOVJs0qQmJc9fZEWqdaXxrr1CggibW+X5fFi55ZKDmhVJpq
NOny/Aqo/vNBDhH8ASEIENtcWLDdzTRFuKmGIYP4WWMun5XVYCvGlIhfGijyKbpDVgyJF4ll6woo
HdJUskkTOWBlvzO18WbqAZVhpCcdE6bzFA9e3vEAsXbnWLefxFzOBb8fpTNtb31LIzV4l5XeES8y
qLS/x5ikpTiuwJD1Up8a3eTU3+qvPSDCOT7CrmHafghzg8ci6fRCwocsThUKNTpwlC/yx6+U1JJ8
H+75XsHurd1IZN0CMhexVVU4Ddpc1KA1haY9pRstWMHDwkeW3LVRW3mMf9D3hpLnBKVmxbZum6/q
Q+8ZNYZbNX+6ULQCgBZPipOgMf6GdiDyg4XdcbjtF8j/fU1FAOAtpMMe01Rd4ozPNE1VPDaH6SVx
1jMFTlDd+L73MamNhASwLn3NGV4oBDv2/5sQKpPNfQv3rNn2o6gLsHnihVqqSa3gowZ3+dEuqI4A
9LP7CFzsj2oIJG791D/R5Ij0F4mmrVzGtaiSypSRwsJmqOaxHdpHcUrvGkHzDVXmPE+7XQZbWYxf
oXRx97O9W7MJWL1lL7+vZCe6090Z0yPKc3ND/V/hDsUhXj/ULkrFVjbd/83+EmmZVBPAR36Vwj/E
BAb6bT2kIy+0wowmDg+JWg8gp64MRVBtIRCf/odOvj1HbvsVjOmT8jlqdfoV0xE4mmd61TCj5qd3
NE7lqzo1W+wTuRXHmLWZtM04y+jhycsFjUTyCIrT1rHSGCPTa2lLYnWBgxVyXhOeVMaGxWo9JOoE
qfR+DXfGa+JqD1ppf52dNhyQi1AqB4zjDr8Y9gfjgmdFAV6ZBryF/54yPLoEdW/4BPBcwSMNry55
RG7RJp7h9BdyksPBG8PSnXpnGewIPFA8z3J/8e9fwOpZB0yAmmbfyQeTJoRORmn3mJ63blIHQCx4
UzE9Ebvqg3hoX69vPN3X30/7XTSjXI0mRPFCc/CrhCx7JtllfC+mp6SrnRkTvqS661aOl7LrOZio
+f+74YyGNUqVA08LMkW04sle6oEWlWYkKJlDCxAY9/oS6fldWyKjWgKpo0iOIE5ZgMzdoC1+/txH
f1Uz26yKLXJqTWaMaGSA83VDzhX8oTUoQxqdU0+Pl4PYHQ7fSmNeRCvPI5QuII1yu9P5OqRYPGR0
Ah4OEVcS8/I106hLuoC3F/mHGwUZaCXow/ovmwe3S2Jes6SLqnGhLTxZ1o22WYhot6rLY1qLX68r
BE8B2fLmjFJ0FlEFpJlH9Xvi58AwoPAiiAl8biBOj+KK/imMfRnMtpP1FetawC+AMDyk0+pCQBlv
eHkUjqorjCEporhBaRMLU9WnWKi8RQfttsLrvqQnfm1BjM2Y8ykRQLCNhOJL/pn4FGl8+YHFIV1f
+cMp8hdfu+/P8AY1O78rvOw+4aAT7E6bbnWFMSFm1UxEpyeoBhMgzrWwCFWEj/URrzJoM5Zn6RAB
whMQPRiByf0BM5OTGzvkkgCZP+aiBLxpzLUtYWxMAyZkWpunpaIu7FA2odky9KO7uTc+l8EYgH7x
VAc6Wiw0jPSBUw+4orpNAVXfYJec5H7Aa144fxkc/DK2bJFTrddlVWlepvdmV/+MbsISrdbwUo+K
ox/Qnvmd5zb9ITp4F8nYpjYFs+hMs/xiUIWaXx6RUzhoXgrC6+rIB8zdnY7aKANb90z6olJaqgwT
4p/Z7e02AP+kcioPbaCGw7HzRg342GCKdOrb5Ut/UG6VUAjT17iyDd4UyF7KZvsxjBWLCAANkxX5
KTrmNn/Lj6JuW77kY1ALPMfqx8zX3fQpsRAmNLONsqV5AtKZa7k552X/g/f6fgyMl25F6T8PEiUA
AseI3z5QKEnyWt0NKCeaYXNIwauynMmn4WIexFdlcrgXlWP8fhumXVoSDbQm3Xr1wbil8OEUV/cZ
rSutPZxG3wqWEN3wYXsruNpH/uwYNUZXbqbKmMQ4ERYYRVjfOF4e4GACH9sqbkcdlDez/HkWyT3n
cdl319+3nbGOfQeS0t7Ae0k+oHTpAry5vnRIuy4urANm9QLeHtMVXFshYwtLoe+bjNZ3xOKHpX4a
5tieUkAATZyV8eQwNq4TUoBY0VqAXJ3MFKggExCOtMxGvoZziThOKVskRWttr8XUuTHzJuzl6suc
EncBuG+JcU5TAhxpm4Wynn+5fnScq8uWSVNzqsWuwdWdDACQIeZTS867tdtSsLEObAFURQBixPSs
ek++UOMIGrNDhcpjd8BUz7EOkxIawis9ctwCttIpELj4Co0vCqK4kQoqEPFi8FKrPEeRrW/GxtiY
WlagpbdFOWXCFJz81SJurCFNDrKnaX4UgUo/VerL9WPjGbrfCpxAv89kujw6BwaS1a/5Q/MNoPGB
egcf/DyeReSwQd/ozze0o3JwhFDjDqPtNU1sT5axMwu8PKVuaVUQeYohlA46KiCSVxx5/ca7dWRT
Al6uhUQoAL+YF6ZMxaoE5RruoY7AWBoP5Tg9lWnuNYp+xNCzo070lIlTTfmzngmv6TgcR4E4LSZZ
BVs2UIKdZ45TuP/ob76KeW2GBhgwKjX0yZkCM83fUo8cqKcLknZyKQJu+X73ZdkIZNxqUlZqvSjY
cCl9yLpHoTumyb2lxH5c3hkTAEN1C3hNd0PJpbDcvU4bycxRr1n3T5/VhN5IyoYaoW8vgbtJOyRj
p/hUBEtwXcd5IplHpS36vLM63K3G+FJUi0eaxRaMyr0uZT8w2qyMeUqICnAzzcKe0rerh8diPg1g
B+5sJF4OPIOx2wW9VWTmQdFzSRTaCiqj3OY3yTl5ImH9KQ1G0E53p/qDhBS6eWuCv7JzptMEjLXw
+nJ3XYNfq5VFeqU36T2V9JEBLwkF2loiti7HN6tQHDOjCMxcfVF7nZM2vX6Iv8Hnxb3UNhN1RWr5
oqwP0fqqq5wHZr8osVkTE63LWitlGn1gsrfHhZx6xOzR3RgAh9FR0FFOiXCQjwDcVeEZk137YF++
4UYdvKUyNmrMjX+8LsqyIgOimZrj/JKirVMBiGd1Ix94dpEnkjFAa6m0RKNda5GOIB6k8IboxCVv
mP6to/s3b2uzwfQzNkqDbppslXrcRDqVGwXy2zVp/P9j7ct23EaWKL+IAPfllRRFraVaXVV+Icob
933n188JecaS07Sy4TtA38YFGqhQJiMjIyNOnONvh6NYOdUuhg7quDPQ6K+Q50NHEZSbGEUM3WFf
rBKQTNnTXkHSxBXiXK5jXv0yJiwVYaybNY0lEssZjX+KAGtkNijOaPDUehE+TysQ1ut49pWOrmzi
l39C4lxOtMzqRAe+b/6EhdLjB0zg6xqhBE1kohsdvmAC3Hi+fYSXk46rRTMRKwEpMOA4+Oo05AM5
YdCcJttuK294zRZesGCDlVwPrT/iYBVyAZZqf6Uqn6IZN4B/Z+WPnFWRr95wsvOqr5wsFRUxCGiS
F6tqAA10pw/qOfnU1MF37XaxiwItTxJyEXp69fnO2Isrs1GittlUwoPM41jYxgl5FFTqiMJU2ZC6
YIS0GBMAd/0n4QFRGZVN/gjxcjfz8kXPd9TVj6iLQsBwGL5o5c5vCgi5i6P/TTuK0DePUCD5D5JD
5CO3dpsJVmbRi0ZEgNMotZtd++Y/qISSe2i/AINU7qPtjIBV3IuhDalzzpXLuQRBN/V7PNGBvYhk
utlpgiTEdDjg1BZaACAa8gLchYTwwl483QkPEoZzeBMli0+tq91mwlkWtHlj0rQpyTqBzAD8y2hp
7Xg1IYo9t7aYiU3pnATQVscW19CUlaXTPHyvwbHoD6HDOTqLxcmrBTGZkpaIsx9r6JZpJ0TBM5NW
gg94xnTyYQnkGrfWxYafojAswUJUgPT2qnODDdUdy00ClNx/mZpcfj9erY6JQhBa1gTRxz6aL2hI
Zo/Jvt5SUcdcNeswxjrru+IUfufCdDiX6/nuuTqUrdzKadzRofwxrs6SK1vrGBWOAYoPut70BrDO
Nrb/t495PjxXZkXgWIqUtpcybdVBLEDzk/TpFcDPFU46yAm67Mj8ZGB8YiTcqiRKtirVdjB+56yH
Z4KJNGXdqfFErSjNTrfmcV7n98ku8vIfGJx4Q0HQ+ydGyKuQfs4Xr3awgAi41lPzoX7zPYj17NIv
JE0I9slXXijjpUZsIxVEuU0qTQhlxY/5vnEBenILz9yeWx5QRQzX8pP8LV8LEEec0dWN7R1BkEun
2yj3/l2JqSaLKym2CDm/3gAm8qizqvU+JQiNq6yFw+B0YGp8NbYdasWkcBbmKIgbjrK3IOeEtjph
8XvX2lmf/C8DV3CG5wBMdDJ9oxZMQmjNogRls7BM7S7IOY7MielnCe6rbx7WeAHMGpZMAxQ/B5+p
tfpvCbcqgShbRdecZVRJu3zMEBYAyUqhlZG29jRbdpp+vX1mlvOuixXmQdPHWT/IhLZuxsQt/IMc
Peo5dg2NDNSaVreNLYe5izHmfOJsWgMGD/GGmFK7D0Fn3RwLn2flLynOxQx5ydUH8rO0qRoxw6FE
p4gy9QGDv/7KcCZUjEoAtrjt4uVb8WKRueajItDmysfCuh3YSTY5EPnBoUN3LFuFLi8QLIP1pIs1
5szNQdemvkDrW0d382p+jlxzO2/Qj1uLb/IBUB3zkbtE3rdjjtbYGX6UUgEuPKi70Kmfsk3kFs4M
3gnP2sV2iwEE7sYu5zWXlTL3v2JFcabl2NcqtxwDBMJj8a2R7mqBJ4y9HDguhpiLX9Mzo21ErC5D
bzz2XTPnEU0sI60uX+0PKG405Ukc4qsNjrrTH4STcsifwpV5gPBY/CO31bWBpjVVgkrNuX3uOKtj
Ybm9Vqop6GpQCdK+Kjn6QxOPcI/zoVgwbh2m/3f/8nawk+Zb57+M0bM4vN1eCO9osxDc0UpLv1HP
sbe4KyOM1qfr5Kii+9xHTrppTtPmfz1uLBLXioZhbM6F96fmU3pPutuARLrBVoNum7pOVnwGWa6z
MAGlGMIw6IiYYcL4Fma5gEBR3WQXQkx3fkjvqMiDmZQNyTdxdnix0H7lpkxwmfx2NDsJviJjargD
nALt3QNxPfHeLH+phv46cywdcpQXfteQpXFteihpPxE7Q7MWvOqdT4jCtcaEkrwBlhgJFBG9VKdh
3IwZeM/vm+F98kt7FJ7H9KlHmVLucq/RPm5vKid2Gkx06at6RPDC0dfG1zkGS+IkY6CJY2Q5Lfm1
nay0sybPaSNTehj/36dmslXXkGvc/E9rYdlJfV9Qf151hvVRKy+T/MMqOCvh5CQmk5PosxSlHR3y
KYIiw3PXTStJ24v+FxWDYLdX85f6wGXXmJREbavMr0fsmoFCDIgYXH+b7Qqvg8zdKnrxDyr45AJH
UcHRg3nJL8Z9wSE//ktV6PILmGylyUupaU04R7sqD6aXeskrFEBSwMzLU+aJ98ad+tR/ql3Li+8E
jxIKHpSBcz2w3ESAvw5TQrfsmJRIyx4MbsGN90WZoIJnyyibIiz0X8P7EfQ61d3gEV6nW83utEbf
Mt6kG/6p550JJmmppNIIO2o5x0CiKfsWXFwE4ms435Bzvk0mtoA0JBVHEJtDpRFEvfmXQRpt0efy
mHMuWVbO00eqrmjE5BFusw9MvOjftdcGuGiXcFgYyBoO8iH/zIfwcpbHqnharVQVQwIPjafgNCfp
J1UUHs1Rf7h9FjluaEm/p+1tYpiDRAUCs/ratt/F8dPtv8+7AiwmruSDkWoBYYd+VvBBSHG0nK/E
yhOt/wk1IkHcUQLJvWidEXZXb5A6rIXCssjjQe8fyduwQsfrpFtfb69p+WD9MsOiYuUC2qetjE8D
AV1H6D51RmML40OZrUGIeNvU4migeVnSeYbjakmRLiedRfc19QKKXQGcWwQmFcwEYt7xtq3lc3tZ
FvOlWtUMu8jIYUq0Nr71o5UfTeGrqbyIFnjupfs4muzbFv/iHBeTzEWgiUXThhlWh1kXN9g3L+GZ
vRQI4wMoff/H9TExvzcqbQzorv5ZQog8wjLwOW6XA8ZlTUwWCdlLOZCovqfOx646QDnOTuf3LHnm
7N3yyb3YYcJ7XlpFV8Q4WJQzNg4uUKcTbONMsCVuhIO15XFU/uUNfDHJRHajiCJdyOH40IkSd+mz
AI79GH045bN/SA7Nob+bNryrejkOXmwyYV5v5KSIiI2qMt/kdlr5LdSbYg4lG9cRmWRREkCIKVZY
WYIayarfVkfzmeC1NImDJMTlfDuKqn+W2H8tigWwpmExTqMCV+yEQyF1ttFt9eJNy0U7L6EG0kAJ
ZYKyXvJSmDyMyV+Sr4ttJuIPmqhARQl+07goO3nBntj3gfeA8q98769Jpra5r4/pDrrjeIHwUtnz
2m6tnQkzvY7pez04H0NQFsNquw928v1XgO9Qbhvs6YRz6QwH6y5xhq8tpLoBblp1++JV9oYfxb6F
SFq9Tj/7br0CdQDeYzvtvnJ5lXPOMWbZgKpqEAWBtik0WieLDXfWBjseX+O046TD5MG3NoSJS4ku
tElOTCZ6skumnjAwtgZq0Sr+1IOCtuAhYjgnioWvCiKkIs0KH0CrHgTrwQ8+5uTfbv2LkzHBqTFK
OPOENcXbEnNlNCRMXBk01saf7vpLB+lijYlLoKrsc7PB6dWe2sN4flOQQ8vPqD06MhjiZbt+4Tky
bxuZwFS0gtoYtI2S+l0Nofik/fB5k0x/QaBdVsbEpRHT+ZHQnw9L+Vw9oD8OpnTdTr6BUwdzcjxR
Dp49FqVqDpaQzfQyszoMqyUvLSbH0uI9B8LcAPn1Xaon62H80MK1ksi2rHFAsrwvycJVVciuFxKV
YCqMfQLiTU9DvMmerMA2V+YTpiAOY4JgoPMiMienY0GsnaLmVU8bDSKbR9PDzJ43QtMsSUAhSddA
jRjUnMoXHmCMc4uzMNZm7vo8p1vcnE5GVjnQROElWZxIxmJYoRShajnGg9bZp+QODcfvVNKC+kdr
KzXmO1O39BDa2hdurWm5qvXLeVkMa14V6AhQ9advFGdKDCcKvHF8HhTMdlX3vlY7fvG9Kt84lytd
IDfiKcvVM1cAmAoGfKip7qMis5V+M4t3fp3hmoUWCWoN0yZNn7qosAWFt9vLwN1Lws4O9depksZl
h1ikevpOeEvf/YfqDjQQ5xhYKU76YyD46HiXQCzPd4wnfR8AAsLZA86dwvL5qG2SCBO9ujonQ0aT
OdNLfxCPBbAfX2gKNDRXyXt/jNbN0z+yQl09WjQmavll1XbA71OKQaAb+Uf6DZJ1rn9PI6jFwTwB
QpavxD2vM8wJyewIv9APuhr32Hs5bWx5ODVpb+cG5xnxF6zyL7dme4SNJkMob8Q7iQBhJOeGKS1M
TGdO4EUHtFl/5G7pgOzx30ZqL67F8vtkhtUXIuEg9SOx19VPY2u3QMLlKFQLGAYS32isNnuKdact
nOILx6c454rl/gkjM89UqM+gl/KTYBep/1FdWQChY8yF8/DlBC2W6cdPmq7pQ0gj9UnjWHWwMTrT
qWrjm690nOc8742tk1tdvbF9rcS0SXRe2ASYd2Mrr+1G2okHekbd3kSehzJ5EdgyNb+nLmmXPEXg
v4nG3MmC9H8M+SytD4Yz41An/hvZ6w/DDP8IV907kQvQYBJINKFhMCD63F4cp4CgMxlRJBW1ItHA
YD5XUMd5UROIHGLkRBHfsNyh3YyRwTHJuT5ZdWtVCsShC7CfdRaehtjfF6Hs3V4VxwTbQpyTboxC
ggT0xtdA/dap29t/n5dzsY1CUyiDSCAcEmR+3GgzfA9XkUOso8oH0c7wHtS8HIttG44qetlGhj0j
Ei0fIzogz+sNW/zaHKBwDbnzEeWY+mg9c9bJOdJsG9FIZ1NEOxYbCYrI6i6n0kFl++jAyqsIqEuC
swlbbm+NE7bYTuIk1sYUhfh+jdukYJqTkNbN3gA+xv+CZvsLYvnX7WAwwUT2A0iTEdwCR28luphg
edY9EKps822yiU+Y3GgQMhWstQwAYOFNS3O/LhNhhjac8H3xdVUv28fP6X22AZEL1qyfmrdsG2M8
tnxRONGaE9b+6CoOhZ/UhFMY09Mgb4Yqt5VJ5EU13pdk4ospSNDeTGGFyC1lx3g1Hkn/p7qvvWHD
q5NwghnbPhzFrBNyQg5Q4RUTbagWEuCIO1Wg3M5W2Q4iUEhql9L30h9MTHsTbX29N5/MM2Nn/Jn3
auVVuthWolaofm7S7LToldvurnxqXwG07JxwE++qL9kXzqHnbCPbVowsJRUhbk9JQ/zs7/DCqfGg
w1DBd/NdfJohbTQe9df4UV+DM9DlGOc4jEl7f3WxW20ulT1F1nALlplVd2w31RuoESGlhnoSpx/F
eUGadI9cGWuTutdGaqAqfQWJtg6lvPtYLW3JfNd7Xi547jHceOSw7UNVmSJ0MJGEkjCfejc4RLLS
eSgQuKUbh3a9ne6inYUuFVj7XTOyq6fUQyXt4yxFtua9nzkBwGSiThoLgywP8OJwQnEYKEDho+g4
QYZzEZtMlWeUU4ghUZompk/69ADaXV6A4ZRl2Zai2FVlo1AdKd76HlWtZk/b/axZ8aBdvHNB//3K
Wyat9PuggbckdWJX8qkbQrudPunGaLfaqwpAjxZx9o9jku0oSnOWTyKVGsRdtCEJNYhA/wcIJS+f
YVuK/qBpQifgO00O0WeYYPn2zBXBAFsP8wb8hjPH+dgWI9geh2LWsbCqPUi5ssrB7RTPnLICzwgT
S6YugrIBodQhu2v3ysZScnvuOaNu3L1jgojU5aaAFgBdcZh7faq8zOm+IhM8v+tSj1cn4DUDLFr1
lRumYt9HEuVklHuK7ggIMXKzGboBMcSmou+1O7rDKTl9TOvyMX/gZSucI20xYcOMI1GqaphXm5dJ
x8Ore759BXByTouNGYbcGjohpaXxh9w+pvEJyaBjxg+3zfA6YxaTmvjSmOkj1btFryZ11HJdHFF0
OVUkjdgCBG9ssxP3Lqe/euMSsJgg0pphqsgUEVWvuDM/oJAQon86rOuPAsWlieZ2dzmGGAYuIfbt
Lo4ksnOmspX6UaWf7/V+Zf4AY5OnHyFD+yNzgZRfi25+Cp3wXoWQcgz8eQXSGB+/TberLSYrXqcN
2DxTV5nt+QeIPB2QSt5pL6XH67TdPLX4mUyzq8vAqtCXlF0Jh8CqbU3cFCqneXgzrsIGZSFXZ0hI
ZLPNqd5ImaKy+ZkpZiCW5fjYzcMCO0wEKnxovOQTrvx23Z/14EJUfTCQ6WH6aF2gBiNwDs/tJAMW
6RddrWxI9VaICXRPFZ9+q+wHFMV7NJtHMAFETrDJwE1UrXqXOAGCNY1Uh5sMjzgF4A7fiU4yp/Z2
O17hFzHxSlCaSOsifE+KVz3S5WPzEK4xpY4C80o6gowGYxjiCpxrIrQzVM/it0hu5nn4CUzMastR
aEqCnRPRVr6WwCzcuvQ/dU1NGWuFEODkDq9ydDvEwC4TyiRfAidCej7swSYBC8vwQmi5dlc89175
Ah7jPc/leB7HRLXM1IpgppQ2lpS9OBtvkSFxkpLb7xEsi4lhFmrycVFT5ogQokBxEwJwYLsiylPA
X53bZ4hzVNkZVKXT07migFlhYqYFF6AsP2OUxgaNTumvhahyipr7bKVz+dcojTkrJgYJ6qQHgPGQ
w1QfEgIh8RSpKxpKlL4HXEEKzkc7b/jVoQ0FvwpjIq0Yx8Yu1Qctf7m9ibfrpVgQE4hypRjniC5V
/9gfOkxDgYoDxRQi7uQ94Rbjt0zerlkaAF2M07fiHBZozWGMNQvssKttyfcdPspq8UxfmWEc3Zoy
MW9jVJtFjxQ8CCBEQ/BQOE/36mlY5Y/Vuj0OG17DYtEfr+wyzj/W0zREAexizBH8iomHKfsdH9m1
3LL4ZUdhb+s0rGIxLs8ti3IblnbiAtQOHrEz0gJzncWqRMhqNrxn4fLpvjLM+L6vd12YSGfDRNgv
bWhsXz+R3kLqWRuOYy6+96+sMTdx749i2lHTYFyPIOFM1xj9dbMDobyMLY9pY3lc4MoacwziqBQz
TcPa0m2/1V2C04cYRqT7eHTFVbOivP1MlbzirHMxolxZZu5lXYvVGjIMwDuc9F21G/cZ+mo6sgDc
vuucT8y5mEVf2WNuXbAvJlNHyED/8wxVmWpXgP7Ougs8gkjpa3PTJzbMepxlikuB88osc9OasVIm
Cp0OGiPHk3UDPVq8IvmT3MsMI1eWmDAzzGHUZ+Smote5/i7fht+i/XCUNshez0mW8IAP+qSDufcn
+aKw5QMHl5Obq1/BRCEtMSyzolMafLRQyUopi16Db+J18KIHSrgIuF0/yOtsJX8JAy7T5vLr8+oH
MOFIyrQ4U2X8ANpwVMpXRI2aIqPK7jNECB6Cmxcd2Os4GMFeHJNfpYf4nu5+YNPXyfP/j6tEYa9h
yObmfkvpc5f5tubnNnzLLgC+v+21ywCAyyay9+8AKawp0+C1/lE4ZdB+SBzpQQefUm/Pu+BF8ehd
FrugxQRnl4CtlrY80jdeaGJv6KCehtCgANG/4TbDgEW4ylfpKYAsE31OEfzLYMp85aPWF5OPq8Uz
kUkK6xTBAoZFkDlF8WdJWd/e3rNP/JFNXVlgYtFYBXImgP0Q9fIRyYd1N6zzu/z8zP0nS6oKNLdu
GTrbFo51OS4wo4gSHUheCktxAuurbmx82ZsLNyhPSrqdeUyLf4kBF6NMzBMlUPwoPnnPiHH64ofo
qA4UQwVXwzdsMeXnomH2WdmFe8hAgT1bfuBl5Msp1+UXMLFQz/S+DUJscKl+CpTB9s3HKeI8mZfz
rYsNNtKFjQT2aop0igldWQkJ11xu8VlBCZ4D+S3yxB2XR+bli0UmtMn+PAQRUILrEvzvhV0DRCo7
6bPq5OtwVe6nY+FBfcouP6AZfC7ZhI89iJ00R6tsAYqpt31rOe/79WvYnrI/jU0olPjKg1x5ZqBt
B8u/UwTFnbr+Xe7mdV+A/k5PeQnS8o16scukY1lU1HUowC6N5lA7hBJAxcHAGqcZwlsgk4kpgFOH
g4XtbtBZVmNU9urcUyM8SAJj3zT1FyubHqOakzHwrDIZWVSoSeHT/UWVGEqnu3PPjpuYcNyXbSlb
Q5Sm8gA7xIs4ryQARjBwknmWK7xAycWJ7fChgfBdPzi3/Wa5CHBxY7a77Idz2A4UX2Wv2uRbgFUc
0hcc3lWbhkJGcEH/Gyb0yiYTknK9lSZBh83aj1pbEvLVZGmf50TZ+TV+xKS+RpO/0SPlSU99VzCg
o97KpT0YMidqkKE/Q//Fe5nIVCqjPxcztj0JQGQk9Z98yf9k6saxzxPOSVm+xy6mmAAFddlgiAnj
hX6+08SjU4pvtz8lbzFMQEq7Ic+tEBZqPbTNwbR7VXNyDWPOvPf6siXDNCxNVXSg+5kqnurP5hQj
oEt5b3djuoriFyN6UiMu9nH56rhYYm7/Rg5aUdNgiZBxGriD6M3XrwSblEWs13kTec0K0hdOspbX
Ap66GZj6/oOw0vL76PI7mBwhLNuuSyPwtAkovW8V6Nhod+YhisBGS3xTvsvlEuLtMf33q6KLbgJR
n9Aet3h7io600iA3TfSZigc2avRdMVBx5HVv/pILXdbJHIgq0ppZlbBO6ugZXyhBsB5SqO/x0HjS
cmS9WGLOA0huJSMtYaku7OlT5s6tbUL2frAtC8B+Aitk6/hl+lLthdgGodlnkVP55W0wc1yEsJAt
WcEGD3PlqmWwCpsvYlOCrPnj9rn8S63k11LPnY+rTxlWWRcMIyypDzIQ6CC/+iZugy2obZo3C2OL
w2ZW7Por/5m9PJQsXywzt7MaAqOcyrBcFjYhhgvP3yX7FORCPTY5eCd56GYFxMSPcKNvuv30ELSc
18tfnmSX38Bc3G2eICjS64VwBTOoHgjkOXvQDwfbMM+t/vJWulhjQpPfgztKHGivQR4FIr619hZ9
+JAWiL6DsQhvbeLFAsYHAu5r80StI6pT8arCi8FeMSXTUHVNkhTmGOl5Z0wmST+FWfANbBeT3QvT
0223OhNFMZeXZSkqBGIkyRI1dja1KebQmA0YoV4K5vQ2gp18kKKCj1Jj5fhb8MisZYCiJUSMwBHt
5J3oJniSlktv/OvfwQ6vzr4MVkDxLEpEBP7K3r+nlHdGGtgeuy88TOjC3v5mjvHpvm4HaRCwbNDP
OlqO+dXs4fbOLsWm30wwLgsJSUufLKxIPxafJkiXERa73IwPEO8rbfFeOwb3yKz38gSUsvbttvWF
wGhZOBGGJKqiprOXq2pIfgR5BNDHTepq6pu7aBzWRRxum0EzbcvUHis5y+085kkxLgTE3wwzd+0s
BKMW5jBcmr5dxABQ5uVmCkVPj9v17TUuXOswZaIIL0oq6NyZbxhC+oLUUTBp38meURSbKP5QgpAT
epZ38mKF+YxlZ4E3gOYCyxAvsCT1jGF+bMPgmMdDZhdVvA9KS7RjUJXeXt6ii14tjwlCSW7UaZxi
eeJU2EWbu7WfcdLJJQody9Kwe7Jlgr6VxSljxg86VC0WJ+4SUDjp7+Wm+9qtfIhmghor5XEPLWUG
oFLHrIBoiZahsljbeBiSYaiwpkyoGhdPX6iAj/33yTTmlRwHoiPEZbbVtXq2s7LUN4LRiZwn4NJV
gt9gYhTf1CCSx3b26maygoQgAvRK6rdHZZ94itdtNyof9brwIrMsQ4bUmalIsmYwIbwdU11TaHwL
Orbo7D1DZDl+IvkoYzfXdvasfWo9MN+56YHL1rvoPlemmdQotbpqDmmZ6aHEnOEzSrYr+T4AkAas
slSQt7Y9j/npTHf3x21yZZRJh0QgrKYeeIBzHzz/lmH+xN/mr/57feqfVXf4Lr2a7zRtM7qgYHSE
9/rYPSmo0j9ArDM58dp0y7fK5fewKFYw+1ZZdWargGpRdQcU6yY8YX4X7+/x839gY+N8bxbF6hfK
XITE3zKuJ9cEAAJswsQKmCIBlsA0gRJrjea/EAPOfjtaLD3Br12NRbT6jSJbM43T1W/hM7ppEGga
v+jPxudo20Dwvj0a7+rjbZuLsf5qd5kIVUt42J3JD8UImnJR8pYW817uhK01dxUnDPNsMfdKJ/fK
HI7Y2Tl/DmLNVRNUytV6JYzPtxe1hFTHRmoqXS2IU+wcshn5kgkGCFRy1eIodeEub/ydOUMNUpUD
O1bllaGNI+622Zbm+EOVtY0ZYeKqCu6tFCUlwdC3QWNxwtayZ5mWIhoG/s2WzocxBO5bxq/yoS6R
aff9ONihONtpXYNmk1MEWI4dF2PMZo+BIsZZjvxXL75oGM7TdYnnrnRt/hkpLibocr96zrTDBKZQ
KrUqT9AtAZIdc9HbeUekRtGKO2yxUGC0LLrgdEOTDZ09l5KENkvc4J1IFTgN3d7e1sD+I2+4NThK
Ov5Y15UlJl3ogzirMUFFN2oLnnrqK1NzcDwS4O22p9IW3TLFHD/Tanq0lVsE2zh343y0x25wQ4NH
h7h48q5WxDiDAYovEGjCDC464dlosn1t+JY7TqG6To26XN1e1aKjX5ljHCOM/LGUetrAygzXkSIX
TtuMrRMrOrQ+SiF1qj4qvdtGeVtJe3DljVNedpoqVcAG6+Vj56N0KA9oZBaKwlndEkjlN0+k5V9Z
Csuoqzq/oVpUuUUzFfrB+pMF3EHOnYzkLYrJALTYmDFlBFO1Bb3i6mXMQ3tOP93eueUU8up7MVf+
JHWTlGSw0jeu6OBpbmeoMJkrH2D/T4FD6EneceZ4JIsYn7S0GWRyEUzAYWIxc8v2kKXVSuQO2S31
vfC5UMIxIViLAW3mcyWRYUgtQe+lU4jmzAQ+IBqe8rfGkTrwqh0807Ou38WP0xOC15qnCbr8ES8/
gPmIU98KQ6ogTg7q8zwcgnZT1E+3P+HSbNhvi2Q+oZVEfi2ZsJH9GE/xlnhyG4wxdd/F2FZP+Wbe
yQoUgfEhv9XgyeCmqhSo/gxkv9Z4/n1XZ6LXrChS/1/W2CN1ATTXDdzAI/JxGcJGm9sLpoh1yx7z
cJyMOpsamgQYmtkRJgCb9IozULvU6r7eU5bh3BS0cdaopWV06rpvE6fJdTcz/HWmWU7bCy6oo51q
qjxRxsO1FlC4rEBCVoRrkE+t6x6qrHX80aTpIc+ll9vrX06LL159rn9dbbgMZhcfmEPEWOEQFrEz
DZqz7r+OslsMuzx9DeWnWZNXY3aqDU5qwTtRLEv6DFWesCqptvbQr6zDWSoT1XAVw1e15Fh3Zu9Y
R0AfHfULoLsv0G/5t/BxcTc6clerb0bMIefUSe7mU5/N6yro7Tb46LhUWIs5ztU2M7eKHNWSOhPc
oYZYWrLB9Afyjhlyrb2Xe7xKtLKceVyWxYSq2cKMkJ7jFDdueF9gN6FPPD1mn0y3X6u7YE+DreYq
34R34w4zFDvBCV/HXW6DP3nGSYPYiJsf/2XQ7rdzwMSvEqQESPXoRfjWdk65ykFrGW2m78RM37vt
HlTOD8F9B9WejbqPOf3s5YvisiVMYBMDMxTkCcbzEd/YSiTLqcs2XIH5z/CkoKsebx8sTrBmi5hx
Pk/KTL5t6KkdxJ9MI3VSaX3byHIB4+JWZ0e48l9VmEMtpQ+tP+DcuOPeeJnR6yBRW2vLfVdynPis
RHBlTdFmw6girIkklUtobQeH+axDQS0yXlOXfPRGZGbLlnhlzbo+4cQkICHofX2ld3CQYt5IcuXW
fcOJ0pyLgBWn7vHSqgvq3oT+S6fe+80r51PxHIIJNT5UsuKhx3omzc635bvySg+C1k33wnF0pWP+
MHDBrUuYkusjpzBhpzNAzy4R3UgcocJVoOqBys+ucIfJljH3Ur0IjrhtDvkPA5gvmg+gAj/pC8kb
PgkW74syUSkOi7aO6AhqM5BDerUvq90sov6hQkG4HjlPoqUu2W9rZ8JNPMpdWQWULtH8KdJr0W0e
CF+GoUKoftAEROsFoJ/hfGieJzGRRhiEbu6o8FOgzHfon+N3SPq5GIOwtQc1sn3fnrgobc7Wsh1B
1RJrtfDhvfNQ7a2wvrNS9V1QMA5TNS9IcXj8yMvV20vgUZm8qROKpJgbvJLONOSeAF1tMObYLVDM
nO2kz3QjDrAy06mVp1lLqgaNm9xJqwYz4cIbmIIhSVNhZHPU7d4zdkRRxB225SSjLMGe6EdzMue0
yIPvjVCbJA1vAC0+fg7c8h7xS8NM1x6rkmddxVdBKIQihZwrQMzU+BpeMOkBjYp1NzjZS/C53gRw
I5XeGitIf5xJ46JTgdxofvcx1LMRMVmHbH11+wvwfIsJXCmEnZC84ANE0ns2rUBXFU27qJPsFLpZ
t01xjg6rGj20shaVLTa8VH/47bsvfr3997luy4SgAMRbJjDxVPzJHjtQJnTr9PG/xDquJSb6DLpc
iso5+jSJrSn7Eprjk7zPqm+1+B2c8+iolE6h15zow9tBJviIfZxYPplF4clpUNZKRY4F+gs3ziPL
vyd3nV6qVBAMCaDn9Ztubez+Q/WMc1+yPHvBKPtSpJ3P/bgaT/pD8jh4mTe8a591cMK1Dwmf9JRz
4FmKvXCOlXka4H9ITXfCKxHHqufqIOYznGjNU4HjpW8stV5bNqakUn1ZOXXg1YkwmZEhpfop48A7
x38pz/xKgVmWvakfRdmkOTZi1YFUyykG7EgF17q6Bm+gEx95CeOiq1gQIlfxD1AjTORolKGDsjeW
JwSAWYXNU1JpkBTr5siuB7mwm6IPbLETNn6tf+Oc9D+jFvq0GgBlYHkzJIMt8/aa0ITNjFIltfZk
sOpEtg7m/HkzvQNYX2xzN3wwA1t7EfmEKX++NX63TXn0VRw3ZSlJS5D3o/9inCa3u0ssTA4AnkMg
huJbWDrGD0wQrLkV5z/vyt8Nk39fGY7HsK0bC4aJHQKS3KviGH1X7exgeJg4tWOk6cZKR/WGN+e9
AJP53TLFpSvLetobUS/AsuopaylxqqMOvtHE9r8hCXJnd8BlPTuzm62HV+FZ+QYelydry72xeV+d
8bgkqsJK1DoUqBVXgixWb0sg8KWyXJvZ6Y8KJDI6lI1jG7O33NHNhYLu75vAZNtV3FoBaFVoE0aI
RpAoIejv3BBwN+6n/tPHDMu6OluMrQZKv2CtQajq6qh4kaewts1ACrxSK8K9lg+q7YuDsRVGnDOh
h8tPTaNtFDFVdnWXoM9S1ASQS5EM9w2Eh/o5XN8+gsvlHbT4IZyomqBFZbxRBLWNqsv4idMuBLGO
sa9e8pXxmp+CB3OLGbRVfIdmpKNKzvTUHiNQCnNyx8XL8OoHME7ZJtM4DRKuKlRt73W9dhU55Twb
leUYd1kk43FqO6dBb8BG5cq7cSWtjH2wn+66Y7HT9tmLdJiOwpda9/B/94aredm9bKuiPXrxLjpV
6ylzBC/5SpObQH06whrVkc/RiQdjW65BXm0F4y5t2PhQosC3CD7qrfRcfmvA1PtzJi98jGk6DrSM
6A3zgxLvIzAp11QMWj0Q0jXtRVcXS2/KRw7ycgmWiMNw+QhMsmUWg6SnKT5CjZl76Sk/JI+Z678n
zuzhhjFBg7L7KWgubmhCtoH2No+6fxnjdfUbyFGuImCkBUVaz9hh5alD1Q1B/46mLeO18Zjue7e+
y7YVJJLR3eHKTS5X7S+2dep5Xtk2R7WWwwK2xzdrM2KyNNkYe9ntQMMMiiDzQPhX6YiG9BTZ4kHl
iv8sN8qvfgDzHCxkiF10IX4AngSg2cBjW+rX/uqrBnYiPITX8l7cWFseAfpiinhllblngYXMu8iH
VRQWnKQ/5VViq93IeZRwTjhLKjrqZhL2Fqyk258pmgY2QD4V2J9XFwX0Xz6sM8EK6VNsRJR79rKy
UsLQlTCLokffOmGypUhf3Q7Oy3X/K3NM3BKixMoDctd2LWGKs/GCHRSFTqatOelDtyk2t+3xjqjO
BKCpjFUr12EPZL+SbAeP5TekJ465Qt15A4n6rXYXfph2fad+6fbCpgJgm/+g5zkME4uMtKuayaAf
AQDtKnkMnWSXnsbX0rUeysZG/ECWz5ugXy7CXW31/yHtypYbx5HgFzGCIMHrlYcoybfdbbv9wnBf
vO+bX78Jz+6agjjCTm9MRL94QsUCCoVCHZmcd6pUsgxWAqmKH90bu2VPf07HmtrmfTA6sS/9wnyZ
w6A5WOItcCywTeuPUe/We+pnN0JHtfnIWX0O56j6eJ5lucLnYFDPV37FD7mjg8+KwWxL3yq/frm8
89t5uE95/CRZPERqYmS4ALrX5RUpnGtjX3/Na5sest/Vs3XMKzAkxDvrpyTokxHsNo9aWkrjkKgy
bgU6ZDY4ycryLphbgXcQCeF9UKGATWqAECXOkdxL8t7uKbleEGr8n5K4cMoaaVjRj30LbrXmJatu
B1GJ5vz9cOKD+KmxSMIw6SJBmWian+omusoNUBZbg9vpsm92dNcH1b3APATxAT8vVssNKWrWb9F6
DXgY0ocO56PxTGAg4s74Eu5KgUFujdKvPa3BuSJ0YudSz4p+2l3Q2Jhgd9XvuCVBsK1eSY/Zi/Kl
eBl3s5t5FnWbN+NQ3SR+9asWuMTt9/jqYHDeqOmyoTdrHIz0d4b4uJ8c4GSb7giIUlsGVJBsK7It
eqmJlptzRm1cga4mgtB6wcSIbh77ZhEpxhbwLEW0UozzMBZRrUBmUyLjsfeAGoIHmP4tuB4QhchA
lmWjA+MeHdOXLUmgGd/gGRVZGisp21btcc7e4/z18u+zlbmgFZ9RKOZGa6Uav48DckBjkj1WlY1W
EXtp0aaGQmYnOBoC18K3cSbTrC0ErU87sFxISm6D80pLvl9WShS58QCkiZZYY61CSOcGD9KPSAVh
Un7zF5CD5iS31e30Jgm78ER7xf6+CliHNKurmK1lKVX23A0glRbhbosCcj77VA56pUrssh8BGJhd
57eogrR+fExvKo/hyQDVMtkD/W5GZqRyRPPT2wngz0PA441ada4YEisADzt1NyITcpAP5aHcJZMt
gpDbziOuZHGeRB71HgOUUHXYGT/YVFYFcHiE/B9Zyz+YRVq7Tx6CVJWR3UosKBZo2U1IpDsyhr7A
KjebNDGOQHVdIZb2kVpY20ep5sHIbtUyRGthMMylu6hF6jY6fae5nNp9gkqHNBroLFNH4teysBax
3UW9+gbuZqeRkQSViuzlsMOT+TrDewYP+Edw1fv0ykJ0Jl+JUrTbx+JTbe6KBzotWptNiNTrx7a9
I5Uk8JF/c9w/JXAHT53BSKm0aNGLn3NM2D+yXptoN6Px0HxaZoALfECcC1NjzADPfeenWObqVvsJ
NIGqLNkDvYoey+qXot3bUtq5+izk6zuXhBwcEk5ozNYtHXMWp5K6HtNtCmvvTfBagyvz25v8ZgCG
u+bTHRgdQSog30oHUbfCxnvqVC53r2pKm1M0I/7lbaqDthtvzHvU49z2y3IDcjDBRp5fsafiuCs2
1BMN0Lws0am0dqF2TjQoThFQu4h+Xj6LH50Pp3t3IopPLsxpTtUs/QhTkgPLcE1g87innnQ34Won
V8V1+ag7yVP5AKI2TJYELkN6KmJwwGMiNLnqvpZos6mBD5s9BGICenYML30el3pAsD2D6AmfRx8C
HxWim86ODzKrRuM9JeJC2ojZTheDcwoSZpXUpIG06BB9mUC+TYBsxYrC7fABh/4/PFrPfeGpSM4p
xNWsmUoAkYWi7PUgv5t06T6yLAQdZf+SKelNM5reaEo3Ek0MgZ0Jc9rceSqyMVe0DIl9DOUgqTbt
KTLa7QHJfSHz93m8A0VXJRvuCJlVVKRlBZs2kukKSIcu0novmhG5lw363MmeiuGOjtmpY2cWrFSx
JD8Ty/JAq/j1sgiRN+CTOUGLSJQyo4zQQhv4xS48pk6wiwFkx6at/qCQCJ0IxnpkjRgKZk1PvZ6i
lQNqD5Cn3jXX02HZg1Von70jn4uUgugJsX0IVtK4S2RWk3yeY6ygFUl3S2y+pkt3p2V5ZGPuaLDN
WdrFybwfQ+mhl4vMHvX5SpWCKxoNx4iKQthNs1l9DXe3kCqrYqOD7rTZ1TE6s7VfkmWJzsHmvUJ0
Q9GphQFsnlKp6BuamCOktHjTWK/gyHByJM2/1eBYVtwGLVxsngvtRCLBzKOc+beVYPb31dVJBgXr
uUBw5w4oKjF2Yh0els35h0J64o06ATOkTzU5QzI0c4xklanpNZDI6C+HAZzjiduBavO6RgBbfmO6
isum2/v4KZqzKgygNokssxmFybKj7Eu+NHYVCQME0Xpy5kIZYnDHNFT8/LZAEjLahdfRYw/NoqMw
LNh0Nqv15HINZjIAEJnt3rSrnxeX8UqkN8F+xFytimKoeL5pcxUVbKFCYanwBafm0uRVoUwtnGiH
Zm5VUe0wfVRT0bXAfuXMKD+l8N2ttdb8lb34aP9iTSBsXCs7ipq/BMrw7a3NUHVW1TFXTWVn1FUH
+X6HCvE0RNpwRwxgbWllGQMy/DHaIuN9jQl1uzsgb7HT0WKG1KxvHYpb1QOz5P6fP6dw4lZLyZ24
aOlL4IFiw8rmZzoi/ZuLpsc3ykOnIriTpZuYr2tK6MfwzzF8jGgNbFsV2sm03O7QDDFgEpjuGl9/
ZEDwoqziZqy60pA7cXLREqtNIb6NYvDhjvaYfXsqk8a7fOmKdpE7am3SRZjIxEJOYeyX0uSpo3of
WsUtma2H1OjuJyW+buZyd1nsRnr/dHW5CGlSNQyyy5CLKXZgXqdHBk05ewTBcYhGm+UQvrGkHst7
oQ//Jb039xGILdpDh7Si4FvOG/9Pv4ULoZpeGWnPdnp4rQD5ChZLJHPmu6yzK8B/J3tWaZgPQD/H
DLT2RXJFFbmNTMTpB3DuB/OW9aRr+IDierqunlJ/cJRdD9RXxk4qP15WdzsQ+bQsvu3VjNSonhdI
61wA0l2DJBpQeeENEo13bGwkeRONOW9kdU704/teg66Z8pxisxlGSncPWuiD4cMxPIm2UmDNfNur
JYd0KhGo4h07XROAnLJB9ewomn/aAH05VYhzP0RqFqkOIScCDfLyZL4FTuNmX9CZvTcsAOtYrU0e
kE29Vx2M4+7qFwvw+R8Uyc7lzdwMsFZ7yTmpgaJ+3gbYS4m+m/WhHh7o8kMjdpu+XhYkslF+qjuS
0mFJK0hiszgswln2uaPdyEgPFF//eUrndH05r7RMrVoEDda3iJIHc2yf+yb8dlkhwS1JOQc0xkWV
dEyfAk25TRU5U3as5x//nxDOs5DRMOK6Y4uG6kzyZVjuelG9bqNGfLpWvPNQTBDTjR+eNPrCBsGj
Ox21g/Qr0pms99mJD4uHYOClv0o869DskBS/rKXgqjprbm1kJTSZQyHxgInm0Osqr6nui6kSWLvI
dfHtreU85o1KIan9TTCdkB8Byw39GAE5A2MTl6E38uEnq8s3ty6zAR43Fkxpd92hfmvRoRRgDMTL
H5iXBgcMozsxf+gDnvaSKwQE2YyEP8833w02SNmgLTE2FziOV2B4e+mIJEpvCpwm3+Gqjuh/VD6e
9v9mxEsPDFld1NfKbP1C9KtxAU2UggmgNbGSQVDeqwMStV2LfloJbAa1PGSOXIUwmVjQaiZwkDxp
9DRVddqwTEyzNF5UIatZoRe/UBu3T8kNAaCye/kwCPwKn0oFEpkZ0AEmSmfQUIRPuoqhceMfF7lO
rZLzK9OUKkGWQ4ga3uvFNZGeiPl8WQ+Rw+fJnuvAkkDaDhnzA/WbQ48kYeqgWj95Ja40kccXLBuf
Lx2zVO8GdHbvpPqmmX9k4Z1MBXGeKAzhsxFp2PWFxTzlDGgJ9YqhyixOAhALkalvVEFO9odndJ6r
pck01lELUGIAyeIB67NxpuYKs9ju7E7+/CIsnQm8MN9xlVezCjpb5qns5bUAAjIb9tEeDUdymt/t
od5VjnWIv1+2kr+5fVTNMqlqmsCkOn05V1a5JGULK0lws0y74KONDfzVFro2f7FY3kTahbURLjej
jAbiyBPFfNsu8vMLuLOwhGSq0xRrnTa/cuM66oTJJBbNnXuuTwncDZtmCjVzpmODgHnCbsYeG683
vOBO3817Ye/PZu5a+Y88kKScrukAmLmlGyFPPgZHRjy1HNEN/T8s3XbGdSWJKwMotRUUJQuC2KzW
cihhMT8mJ//yFx6jaFRrO0+2EselDCTdHPMU7RtIi8sP6Dl1aeoNdzVop+TDhJlY9b2+K3z1qxi/
fvtwAGIdEBRIRvKY76WxVOjEGZF8pSRyqiB0FTV4CVprR6JUEA5t3qeqask6Q+XF5X26fXoaDO0s
TbgBPtxm6scHBY8QUUJ5UyUAzxGqAOJS5SmzYq0rs5IB5jdtOdvlhIlpMAx+UarxoBui+cxN97wS
xj5mlU/Ve01d+o7VWLvrUn611IdQFMhuB3crGZwrGQI1S7T4o6kCSJrxR/40d0JQ0feu7FZH9ACI
fMd2oWYlk3Me7SQPRd1CL0YNpCJc/sGQ00F4JswybN+nK1GcFxlNkJ6YrGeEzdZQNDlnAOBy4CnR
VQE+YEEb32bc8ynt4y5cbZhCW71rGN6rOur2nL9U5XHWfvTlzSiJumI3HfBKFGfvVj5K4B2GIZpT
6uWa5HTLH93cKxGc4xgWJbDaHtpkh+5Q3ZkHza9u5X0IMrrL99n2zb2SxO6C1bqlXS+B5wK7xEZy
6of4atkzbg1y7NBQ7KheddOHtogDTrRZbIVXQsc0CcOogXommMwtI3Ja8hwWXyXziYx7gYIiWVwY
XiRL+heTx+iUzx0ytsC2YGw4ICQd7coDzMPkNR+PGdE9KvAhH10WKy2RZWwXrcfStvVzIIMMbia2
FPy4rB87sGd39Wr/mPorIXnbpMA7xShnYcbz3TAA/iSbkgWUXyr6TwpL9WsDk3QYWJwEgf/2Af+s
xPKoSk2r5lklIwAbHQMZ8cghL7HPIAJwm/qihuTNQ7cSxh26Gi/uOOghLEBjgVUMXq2qgntsowcZ
UexKBnfqAvAudHKP65o8xc8k283PGoaz0KLgdM9S5Yy9PWEOJ99J98KOgc1tXInmjuFkxLoxs7Uk
GcB1QOqxoAGaQVb/1f4OYsb0kH/BrYAEqchOt6OilXDuOALLif7VJoLGsFfgg+w7u3XVI0EzxgcX
nsjniPaSO5KdXmlWGCEK02/+jUzuGk7ybgPg1AXeguipta2fjn5SSjTQ/PGpPKmKCLwcFhcvhV24
JzZ8nB88sSkGVvm2BE/w7Yt9JY8LHqIhkmudtSh07qQ6MQYIYs88FFfja3zfH+iVGNlvc0VXEjkv
0I7T2OsKNDTy0qb6QTUF1+t2dWjlZ/jAISylWGXkGeORvQnCfQKcpT0Yff5CNVuc9hDfR3tznx3n
J/FzeXtNsXsMhtfSZD6lHod6jBWFMx0dGcU3hnyAXrt7MKaC/Buc49If8E8yb/ApkfMG6F3498ye
Vkpeu2SpHceaCCtxc+NWQrhzD7BhdQ5KVH6j4L1RbkutEx025hjPLoiVBO5w1zWwvoEQxpKVhd2B
az6P4r3SDntDbT1FRws7nbx8mZ0EDDeRqC9s8w5cSeeOOjrvOsXoWbk+21UdagP6T9LlIh1Fq8gd
uLapqCGzMaXaW3bSa3Mw0ErTwVubvYMpLFC1i+qxGy2Sp9bBnbi0SFNNZhQhSgDEEW2XezGIoQ3H
eIve6Wtzy4BjwPDpXr7tN59aq+XkTmGjSWqnMOiLNK2uzTg9Sm39q1MXTyuVQyXVqGZGvT2nTb67
LHg7L6xRjc3oqSrlQbCTXMkxooSNnFAMmYG0/zy+hZ6FULG+ZkUf5RXcyR79HqOa+CZ6+v3Nzfxf
6Xx0D3D6rIiZGal35fvyQ8VyR7vke5Y4KZhYGGOQUTrjvvb+zJd/6v3xoFrFV+DaS5WIzfUxwPMe
SEipY/iLB2okZN/7K+FdvH1gPjXlvE6jq5aUa3AI5k3gY+LObv3hCo32u/a6sUvAt4QYzb+8t9un
51Mk54M6uZwig0JFra08EvRekYja7EVacU4oLampKjpOy5iiwk3psTHqR92qF0EIJ1KFdzdysUwV
AxxKastWWyDGkUHgbEQiOF8TANHoLxaiubHQT5vbQToLRPyNc/ncEc656LWRJwWDSFX8AdVH3bEW
VwYGOgyhvgaDb+nUT8HLn155n3I590JCVVeDmnnrcrTb5Gs66IIN2n5vrs4TlxUISyXCzA8sYfqR
5E7+yLCVg8qeEod+ATjq/XgIkCLAi+LnZSPfDgI/BX8EOKuDHJEq1QeGSNN6mcJIQfcSnJfqy6/p
veyKWVAFJs8PJ9RxZMYZc5hK7gGH25FRnK+j/9NSPtLVK63iUMHgMdNKBsWPaXpTuY+0Qw7CAMZl
1LwtbzJ4ilunBs6uMHfAzPA8tPivuSic4wCv7djQESqyO8HaFXfRXfyL8YQyuH7FJthPVzv030UB
veAI8oigUjsVgLWAj8yrGEBtI968NMsENx47x5eU41xJbKRqSpBF3UX6D6v82oamm5ivYvR45tDP
5fwXgoZnfDAA5Qp4H4TuwU13rTijjzFnZ94xBIjU/bNGjs+nnsGd8LYwBllv8DQpwH/lBw/dzvRx
x6DVC5RMTnsbOcB8Lh2DFb7ib9UD8YH2SdCDGLqiJND2AflUnPMEqqUZ6CnBp1Qksitlspug9sf0
4fK5397G/0rh5/0wkk+UklWJTHPYN0Z4k6XR17JTvnUjZswvy9rQyFSpaemqTDXV4JPuoKSjwEHT
Q7+P2wMxcj81Ur+c/yQ7eCKHu4JSE63vg6yFPggivO6QPQEQCiXs5EGYLt7USNMgDd3iMjpFYbwr
91LMlZnqTRD6MfJ0PxZ3OcRe9FR8l/AY+rJ4+j6/M3Nb1B+2cb5NdSWVM1LZNLS6AmGhjwKc08bH
chF5EJFenO3FbZEvZQgJswGYJdxyinIdWMKEEnOA3NleKaLxhS01kRcS1RATZG7/zCqUmWnnGhrP
iBNdLejPdvOXyza48UI4Ecnlybo8S9IwgEiKRvsI2c0ohje2FruwKjvRenspNS9dHi9Lvbxjmsyc
3MpOCKYy9NiAVCP4ipG0dgoFR2urln2iF3fXkGEY5a6HhCjuZa8PFScNMnsyugetlT0SGdd5WL0B
D84dKyrg69zWzlIM2dJ10+TP9VTMiTqDS9iv+uA5aKZ9OYmc4d/o9ymDO9NTPHRlhTlG35R7zdFr
8hyFAaAC9NitSbKnGXpuy/ZmqqebcjQE27eVysXqfkrnznlASTJLWhT5jdtcdx8docr9f2goRG9n
0XJyx3uZijGNCITp0lOcf5vQn3LZGjfikhNtuNNdokAej2kc+bmBEd7uZ22+9CP1etBTDbOoR0ug
DQ9cMathPaQ6tBnz0Wnm5ype3MvqbFxhpqrD+nSLyobCYxyjc1htJGYay5Ch/wqdueQ1tZ60VESa
yBb+zF2tBDFVV6e4L/I4UhG4+nWpRx4lFDxTCmAGQj1aHC01in2/LMpDIbXy4U9U1FHatZCeBS32
qWRNbUETMmIRpyGYMYKtK1d4ds9OFALVdIiWZn9Z3uamgYTmP/I4f0WruOnDBkvamP01maz7Btxh
l0VsXjErEbzDCttMo0US+Z32q5l+0+4oLbLA0EUyuA3LuoC2gwY1gg4A7cvrrLQ7dIAJpGzlXmGA
n6vFPmNlF5kZjE1mQkyGoNEZnxlUg/W43MpIJiLuUPY0t0WJF9EOcf7QLBRtwF0W+Yn+s0iOZBbE
hZu/b2AMnbKMsqpyHk8FdgkQDaTQD/X5BSxcb0UtmqjYFAHaZg3xCv7hU2Ztno/xVGSRb7TmjRIF
TpUN7mUj20qMmeqnDD4xJgEtH6ROkNGxmhEYvNPZb546006lvXKfHhg8CgHjIN33eFZ/uSx901+s
hHOnVjXqogkaCNcrALAkod0AxZbq12kbOire1/PrZXmCBf24xVZ2GIdZmsoKbELvw51ULs+oWonY
G0UyuGPbamW2KFYa+UBiB8tDluzLziSCEyUSwv6+UmSIdXmKKRauCgrwGdJDGCRf/r+14s5s3uZ6
0M3M+KzclUbFmSpBmUu0+9wJJXFcNZMKCVQ5ku41sd7AieNP0nLdZtSTrd1lhUTiuAMrt3U4RgTi
xgWxX7W4I5lTe4yDBfeTAcTQvHKAT/ntstTtuGxl4+yzVluVd9XUWTnExrppJ8vkTki8hbe5AlI1
AHPl40+dpnatCTmxN337SjAXxOS51raNDMHdrv/N5g8qxWsI44NFF3bhtYqndP8D+tmmaVrI84Ek
VVOQLzvVd26TPqFpCbHZNY1/yJmI8nFzH1cCOLPRx0Yv5rKIfEvqnuJIipCjJT61Kq+kYEme0iPo
wAXQj9vx7UooZzyTHKZxDzorP+2n1AdiffczLEjgSlol36MULfv5WGv7pI0TxyrkBmRUabir9FHD
5HKkvVw2KrZ1fJyFljzD1AleuQpPairlpT6UXRWBUWRQb0O9+EnSyZi8JVq098Yi0k5dpu+VVbXv
TWiGj5elb+0wNRU8ZWRFkzGlfLrDiQwykFGv8dKQwEKI2yV0y6ATce1uHhzkQkzVwHypblLOfocG
HXw96SJfU6PmYcn06WuVF+WxWub0Tgb6+H5IpmCvhXXgaXOOZAyojC5runk7aozt1zAB9aGb/DfM
eq+Y4PzyMbKZP2u1G98yIK9op90WM4J1h+IhDh6bB9MQkgZtnd+VbL47Jje7vh4GyJaaYXH7TAVw
oVKM/lQnkn9Zz01RBO3IFvhHNPoxvbXyUS2qEOGowVX0cWg5Ul71toFmFrtZNAE/zrYkQ0XdFmVj
g0cQ0M1Bi5cc3iECPyuB6+8jx9REzZebAaemUhRQdYg6I6OuzAZ0W0mOSxiJZTN08smeQTXuyLvl
HdzGYP4BTigRLeNWb7e5Fstdy1Nm0TCOIJb68aP2ZNxFP1vgMxcW2MWkX8ilYPr1iLGXe9B6Nu9o
mgS3mSaYdBDqzjngrjAiK2K6N6pD0eQQ2OCUAKqQcq8GnjG6xSPuc1dE/73lFNaqc15Zteo410tI
BX+plzD4axHd1Fbr6cnqcj54niK07JuwUlaqyNzlhd6D6mQHUoBfuaBbhX0t72B1AmQfCxx8593P
eU+LZih6XGJ6R9yoS+FgiWeCuG2aq3T/z0/fWhi3dGOxhFpbQxgtgSWkT/d9A9L7IRDEjFuVMzxV
wM6ONKyJeinnt+sstLSoHrB+/gz+s3iPCYsjG2OVd+WXnPUxiZHSWQR/tpArmdyJmLtyahRjZHsG
3e6avTd4qidfCaHethzLWjnO6sNMXcYghqDGnNHACAzi4L0TUU9uCzHA5wpIdALkp9ObzypM9OMr
EGJWsR1Wua00DwMRPZeZHZ+sGby+ooEanchwxmc582SclCI2cfGZRv27MorXSY9/ZJ3xtaiCXTtq
3y+b35mtM3GGAeoEiyiI2jizwMi+nuGxHPnhUo53YdrrPkV+e98U/ehm4Fvd/YE8i1oKsIYJUE44
eWZCJTXTFeQcwptOM28k8q3of4x6IDhWW3ohRGAqySrQRjh3kSdWF8ZZAL0qhImJPS3pEeVOr9Ai
gaRzl4slXItiIevq/lysrE/VSmJ+n81JxeiF2pkuApKDeYdBlMrNfolyoOcRKSeTs8UJPSWS0kM9
VsNhODEBwJJYN82hOKLW9uXypp1ZPqSx5kcMTiDuPLu3MTENXH+zjH0cjCutetEJOBxrSxBmn4OA
fYhBWGuYKoAG+YGzsqqNOjBgG1ooL9fA+2ncKrSmJx303jda0sv3SdG1zkRApmmTEfifrorHwLEi
heoFSUgPGBpAj63aTQfS0PBHnVXjdV7QyjfbCaC59dDMuzYtSGmXgaH7YZY131Rgw14DWG2y5WSw
bISd2u8sz+fMHihRf2OUI22coCboEApJ42S5PKEPJY53Y9aLIE+YqfCHH0zgBA6aasiQcn6sRFe7
DA7d2AfkwKuB6CjLuuug7q4bOb4NCqAYS6T8g83VdMVSTAP5YSz+qfkOGU10JahiX8nGys6LtEeh
J7jq5kXw4t+yIg3BH3KByJkZfEtDbwJYMdT62A8lJHi6hwy8UlnmXjbVrXOP6JIh/AA/SeZj9ihM
wnZMRphqNL9igAr3Wl+9j1S5pQEVbdeWRgaYJwwN94GBWanTpcuXqjCyEttVUMR2RuX20le0YgtU
EklRTqUk7ZzrE+4cP1FJAQJ6qoGJHpAJRTmLSo5bq2cQSkCkgafAWc4xK5UsBuxm7Jsada0YUPcm
GTPbDFTDRveuCCdpW5yhUSygCrJjzvRqoFp36MvD+im/RrTxSBNOb/8oFwIXLZLDeWgrGKxsCTuo
VQYugJKccooPmY4ZwTQRxFmbojBdDkBRcJKc3W9LEEvTENexn2pocS6LxNfIiCu1o84cLc+XjX3T
MgA1yaoepgEoJs4y5ILGUYYTBXzTfdd3nlSgyy8qD5fFbHklQzUJ9giglyoPchvLllw3M5ZP7TQ/
bQx3jNPRtnp9tHMruFEz+hsISgK3RPHtvCs0ZdRLFdNUicG7QkWXkN0scJBJNXdOmBLQ65ih9gfb
ZSqyDv4oUEcpvPNLqyQ1YmmO/UZazENaggehRpXKbjXrliYtFYjbVEozqaKALREuim3oKlRI+1ap
4xYGb1qtQ1Ma2Fari7ySSAgz0ZWQIFOtciyHGN0JcmG3mbrv9EJwV5/nZ3BX46Y2oYyOkhv/nBjG
CLSFFbYnQVZ1p1JlcAc5Le2uByZQpBA7WtprVCO9sZS/oh7tXjbJrWOGWESxKOyRIr471bHN5gCl
gwk6avJ9Fw3o1lQcI8O7JhLcWlvxOFIjKliENGQ0eR9VhHNlhRmBHRZ3oxFfzd1bE7wQa74qx99/
oBSKkwQWqVgqHxvrLQC46azFfktKX1/CVwyo384tWodpKPAcmzYCJhAEGYYOwCRu/ZIFFcw0gihJ
/RniDUPCWmDqzPecnd+VBOV0hwZkrKwohARadKk9TOOPaTD8pO93uQ6WvaK4R0TyQ1VAS355Fbc2
zELMb8lEk3U8d08FdyiIVLkOwXmn5A5Jg8ZpFv0uRAe6Zw7kpUpEb5qtxcT4soZXITw/VvRUYhth
ls3AhIk/61cNSCfQ+idYzM03xloEd4PlgWSlXQIR8lFxWhvM6aH3S7uJHtnsYfzUE0eE9711t6wl
csuYwznJhoRl7AvzqObISSj6PVVEmgnWju+rNSdLTTACH/t4rhVuqmbfO6X8dtkitmXAFjEPg3w5
f39lshTLcGSxP3XJfVg0V3MQCrzElj+ycGoBxU+QX+HDzimaw44Ri/pWKsVOVZjgPRu0b1JkNTZa
cw4ChTY1ogYKwyaRz5M5VRlErYmMh98kRuFMenI1ER20S032EGXpU7Us4BytJ0DB97pXDjSxg0gt
3K6mV12Dp2JX5z+bpUWid6Kto1JAbSbJFYi33+PMUG2d4B6Mm6ZypaIwHuQiH11z7PLrfBwitx8W
YBaphmGToSd+Zw6tO0Z16BCLPEWtEjlhlwKhtZ8ecj363mtjg8kglPiUWN0NzXSfJdntNEx3BTXv
5FASNYlvLA5Sd3hnKBqiMOQ2To/jlPRD0sdV6stzfTeP5WtENf/yBmxs94kI7jga0wiuobJJfbIk
XhfDf0bEnslLXre7y5I2vNmJJO4YzlowFF0MSRJabmn+vY1uSJ/4M30PaeNelrV55A1N+WihQTTO
LZypSJYc5HAyxAruB4wbB7XizUQ+XhazoZIJHGEM4eGKU02+3lAGWRzJU5L4zWBJWLn6+zKpt2Zc
MhLB9N1o2uqfK3YikW3nKiIKo5ZUep8lfm9WtqLLXopeLm15vazXxvKdSOGWDyaeRX0CKZVZ6vaS
3IRS/KiPwcM/FmMpSD+q7B8FUcmpMqqKmnUBQf6YkNKb8f/agVQCBd6MhNN/G5G/pVCVEMuiunWW
8gymMCA9nRJfedMrMJwvbuHGb2PqViBGwOzkgj79/Ml4X3RbPAKxdY7xijdUeDnLOjPHOWtIEiYE
3O0N/ZHVwDkpQ0FrJjs9XJDC6C0J/tPxwOEfGTMqRXkpLwmykbLs5WULnF4lTrwUnLkYZ8zD/jgW
QRvZ89iTB1TiyP6fb6aq4rGNyEHWULE63UwEJfUsSUbik3ryu448ETW/Cy0qEHM+vqJhFHQlhz8B
9UzSMIMc1ugDgGe7Y1Wp2lV2EdBZnfEqJIIwTCiSOw7F0A6TKUMkgyqVAE9iIEuJcXhcSu7wK74T
NWV/hFn8Zq51ZMa8OuVzq0dqYGpMIAPLqZ0afB2S13isSGt+194Tr7gJW8dEHChQdstU16I5Lz0k
xjyQUk/8cM5CO+t+9vn0+ieWgmsNiTO8ec4S9RKIH3XLhKUUAcAXpV2k4fSXuuC+OR8e+7CUTzlM
1dUqIjdUmqDRY3kL28gcM3I0dI8ELin21J2c8D5qbfRqpe68l35eVvEjX3a2g4aqm/A1iqHx8H1Z
toxtqQew0n4aMFESRMZj2/TSTZ2Sct/jADdO3gJO1NabNvwWJ0vm1kneOlEatHZVtclOXqTmTSnx
inLMWQ++1kG57Jq4oYe6jfJdOeLe0UDf2+67WuocLR6m+3xI6XGsy7Y+oFFaOs7jjNMhTeljMZLr
fpyCtxL9/juN1s1bgZ/ZK5Kpe6FRJniadf0beooUdyJW45ZWRVLX7BbDCaFNbctBKQqZt5zWKr7h
Z1KADos1TWo0ogSWB//lj0H0PszKQRq1JykY782kSWytsR4vbw/zEfzurOVyb8ZFQ3qQogDqY0zy
RlFmh/SmO9C3ZRA1pm5piPiRYFYfORLcYKc2GHdJmZTAXPATcJy0frdnU/pi1tiNC9sChhDuNqS+
IYjzUKApH5fUilJ/ysiN0oJclxQHQJ4LjtTWugHeykTzP/JwKt/1MJSh0upDnPooRx30xV9kw1Or
37KIO2zTCa3kcCfXSMMiNJUs9cdZeovz6jdyq6L+xq0lQxoQCQoLmcAzziRLjmZVLcPUt/JvUvA1
zb+l+dfLZiYSwSUOiNUHai9h89u6dNTgi2lRZ0SIfVkKuwzOjHmlCFeHrIgkGzkzMSNr/SIc/MBo
vwctCPHyeh+r1k6ucsElLBLJ7c+4zHlTUIi00Mw7z+112RS/tTp7VkrpWomrwka7oH9ZzU13DqIi
lKwRYqBji7NxNSC0CAzYOPXNY5bYwxOxw6N2O++IR1+6N32nAN9AdBd/zG6eLe9KLFuL1S2CPHRX
LQlsnt3F1FkO+pE6xhW5Khun2pEr61+kfdmSpDqy7RdhxiSGV4YgMiPnzBqyXrAadjEjBIjp6+8i
+9wuQsEJ3dq3bZv1Q5rVCkmOy+W+fHlY3BVo4P06Bugz9RtM3WJe1QSy1v8PV3Hthwg3c5aZrmln
+CHr1OY69ljnjZNHP+GXgbkX2BEe6CWEw91gQc8yhgs0z7UvCw/2yrX4Xv57CqJcZ54R1xhWTzMW
unlik254dGwTzEvPv9kDyiyp6UCTzmY+pvOGFR91L3WVN0UdZPaw51q3v0RwrZD7i0drtYfpZ6l4
8f0EtaX3dT7FqlM0BxikMjRo/9UwM738Vv6zSPhJq7ldOQ5R6ROdqvNsGoDHDf9VhcSoZylkDDDr
5QiFewxXdjLJh76LaIEHABo9hF/ElPs0JjNx3byIyIi5DmVdh4MzLx7EuTGHQaOl3zW9bLTcrgtz
Vj1DYmvuhdpMPyo9dyfclMVHduWRJdUhhobu9W97z98jVPoviuAo1YR2lFFaRLqZPpQlezaWRuKL
ZRCCl0zzhKO3psKVv6C/eNZgpLUZS9Yh2631R2x8hVPnLLWqdbeq35Xy2cq+Nez79a2SQax/30Aw
rjZNkgJCX7613Iym5Y3Vf91ohcjZBo8S+Ti8yl0xzTjpyKylVoekEH2cqe7PeenF2lOicUlAsXcq
W6A14NishnBF1+YBQKStX1wHAebIuIQDt/fZbDHWv28wwD5NtXYCBut+pmMV8Kr0CwRkGsZzLaYE
bO94bB0FMdXQkEMV4z1VH5lalH0R5bblYXl+Z/6jOWp43Qj27l/UrFQVL31UFMXyCjj3je4yXkRJ
l6nPvaOgXtrF0zHTmvyI+Jmcxn76gcxq/XodeK9YhsQzCK941qyd3YLTnVBmNPuMwOsRDspYfOpK
yiBaUd2MCf+W0xTcE6cNnCV+GQt8ZNfh9+JPCJ4izWGCp3TBKCMTQhsrRS85mNsHZ4mynODhqByT
4Z/rQHt2iV5vDWQhc6fRFffK0tLELaKqHU5JEQeO275ch9gzyy2EYPpGqenZSB1cXx0L0HPqt7zy
Oh3zx3rmuZnsqbW/dX9WJHwF9WK0LoLBIjKy+bta8XAc9dFLDCcL0kGa1ccndX43IgGlQ6FWs7GJ
KK2ef3JV5iyYeQowDe0penzo40KSptiJBs8hhO0jiWvYXYnty+/mlRvMMSnqO2SCIvOdfaXlgb2l
R+uUfyM3149tJxl0DixsZDLrGCTJYzjgewssuf5x5EEGqVoIMb4lXxvqy7QHLk9uBQQnwrZVyDeI
qQS1Im4R9woAO+6PluGrJv86qOWbU1mSy+XSr5xDCffX0nKMxVMBZfRl47Vu6hkJ5sJ0p9rNJ98c
kxN3qeQkLz3mOaZgK3bbm8WgYj+NKYWa1/SYK8VByfW/JewTwMAn40ZDwvPiId6iimLbCmDqjgQI
dPzc1U5ZJht8d/lVrzAmyjUWQU5brJ6N9pzrbpaVEXQbPrWq9iW39d8K4Q+xg0lSXal2Epe4e2QE
8TgcsumAQHP+qWFSrONSG4Bu6eBBsCBphya3p3auD4na/aZa9qU0U1lJfPfQCNEMUPycdXDaOao2
V3mnjmUZ5Tl0FlOjjbKheR1r8m+MY4MjPL7UcrDnrizKKCbNy2LixKw21LO/52Dg1FBT/XD3KLcZ
58vJSqjCkq4uI0xY9niZhfNwMqfRc5xWsqCPf+rCNeLqRi4Io3UveGmkzIoiG/CJZW7iVl6u0071
J7Isr0k282CNTO8Us+2flwG+UzXH3NPQ4B6YCPMJkoXGcMMdPC/dpFWO3BymX32RxzfpjGRmVg+Q
Qplq18vbbL4zIQ7k85n0R8IW4hE296FFS+0JjBMIEFbmEFQY7gNthakGCypTiBs2SCYc7dLqKGip
ev183XleXquaCSojSHkqRAMv6FeaiemsRlmVUcqce3tCATDWw/8/COFeKJesVtQGlkkySI1k3TNj
XLKKPePfrkIwfqOuJ8XJYC3ZpP1uzfjGGVCx1ociur6UXRwdu4Tvi+D/BJwp19uJaditwspvLYuh
HaAITXuRmOTuoSAwQArJxFcgfsv91HUd6stYjpXXByNGZrrLmSmhFeyiWGTNHa7982LSP1PzxY3d
EV/ybHs1772qfLu+Xet2iF8WIkOQPS2wFVWxy3xe9ClJy6lEIzuNwD4KJxe8f6qfTDLdKP0k2bbd
0/kD9xEpb54Voxqn/TwsZTTH02ObojfLVX50eiK5kvdufyRcMKESFqBfXCiOMZC5Qftr1JqWzyzz
aMx1lC4oOvXdv/h0XAv8xHVQA0hAgr3pST3SwgJUorTTd8eq0WzWFCmV3FiXloAXBB77jgaZFbC1
hSEXVTrkehUTitY5C50nbvUDTQkykMvk0DmIdu7RjYqiouLYNIrd/DOj6o1iuQ8NPN5o8O+6jWlp
6tCgezqVdfXumYVrqw6onut8YbGmbeZ9XpiZXkam+Vyl0F2ElhnJguumvpOFQ8fJ2lIKnhYOS2zg
6as+NZzULqPyxqWe/r1EWSvzkzcXg20+KdJ59JdHdgYnSrs0TaHrHN0uEe/mF8WhJ97LdH927fzP
imzhwFqwH10QTQGhZO+V6rwbg5oEdt6cFqWR6ZN9cLFEX7HZP1s/N48aI+BTNwNaHxQL8rptGpLs
Q/0NvKd7lgbqzxgio83DO/LM95l0Q3esBB3HOvLYqoasv0i3HzFeCWK1A1w709D/Pf4wkvFWb7ov
1+1kZ1MBQ/A/F9/aRbDR8MlajGl1un311azZ41ihzdyKk5PeKzLG/Z5REow9AcsBdFr4LCEU7WIT
z6IC/uM/zD6deQjoMet9Dth7cy99iO0uDp0RNmaggOAvchVBu8oZ+h7XM+w+J4tXdE+d69cH5CYw
3cmCQgv6gHm4uBi+/C/eZFjqH2whLqUIf5eZAnuG55qVOYgRktnUxIAZJvHKl+2iBOxPE+kOA81E
6C8QgtPJ6Np0VDV4lGi4qw8Q7wvXeci6V/syVcS9VzXY0OieWQtiGOwkYKlzN+NhHSN6+p9RJSCC
PUOJMawiE8rG1gFVa/cgK23sW84GdvU/m7s0TnK1yFXAjr52WPkOwxf01IVK1EboMZYQvi+vBuzn
Bmz9NjdgVdN16ay7JXho/GmyfhbIg2jmMzFPRgmKI9c8kpiSYsFe1gBdFCs3B6Qs5EWEjU2YPtTw
YxVWuMrTgKmIq+E4+OuAG/Y6fkmj61/+jsdGpQCdFOAEod9f/Dic0qa6AkIBvnzQB/RTAiXZ6wg7
Lgz/uIu0PYjr8GTC1+5i+JAZ86yK0AbvsfRWGT5NTBI07mJAPhK6i6gGX+jNKUWJJBUmyEYl/Ac5
Kgrz8K65vo4944PU1x+Q1c9s7KHoDWprGkDc1+Yt9alvvRsRh8g0Kld/P6IbT/UtmBBjTYWRNXiT
VxH0mb20uQHF1TYk75M9Y0NcBSaYiacsLk3B2BrF6clQfBgbKoW/VolwlOkgae3XL/SQHMAckuzh
3kGBBAluG+ZswRsL35Q1OGTgw/wf826elgN9GCHXbftxH/Wfy3A+JrNnSD6qPRsH3QEsdWhzQGFD
2EvCpwY1oxQhg20d7QHDSTAo6vrCdu4Yawsh+Pm8nfIsG5BdSfW8/1mZVfLYWJV+ZO5oBWmT6MF1
vPUnC3EJ0s0awvy1JeWyFwUqo3FqAg9uxHPjHxbUZ3ty5HMTzYlUFWR3AwGHewzsVTRqn1s+8ii6
2w94yPbmi/HV9Nd5INmn+pRkyHxE+QumghxkN+de6AVylwk0xD7wToJxKqOZx0XdI0pIMvbdVYra
H9BqcFdk3fBA1XS6Q1HIDOZyzP2YE+2+mHQIwLtW+YZSg/F1HBn+kvRo88jr0X7DIEKMX0WRx0Py
cDmqlKaP6M+IJbfGpSWcPyiEiHFNslG1Wx8UfEp8pzKVCPMPcS1CJ/AY120i+aQuv6gVz11zlZBm
u3iM1XU6pnhD0WidNu1rE7jldUOmYzrYtuSu2IswIA2DNL1luwjcxMuCc9yJzYynbGyb4707NPMh
i4vWM7HLHkfmKaj02lk58m6YOErtWwp3X5dG+jS8lHYgGn6JY6ODF33ThhjrWOB8lUOPuIqgyyUi
h+y2Pbov8Z323IeGhT70Gq5kkM3B3elJwRdAMLAPbCDk5MTIdbIL1qP4WEXOt+TF9CHr99ofjft1
/PsUmaf5KGOV7Hx5W8CLwclGa2azhus518YvipP/Wuzu5boruTSgdU3QrYJ/JOBJCN7RzbRiiR3c
NApRDkpV+M74WtkyFtVexIhrxkbKZWVwI4167kM0BsE/ZcbWNV/11ksSPKKy58Eb3y3ujQHGpmEa
hXPKpDoZO6YCxhuowMgk4tguWmFWqjUW3TarInM7eFrQHLpPygPE/b6B/nFH/qkO2UFGf9nxAjZo
/vhGEBsjLSdsKhKxpNdbu44mu00xPJx96vA8Deqkf3BYxyW3wS6aoSOTgGTJZZm3MDjG2ptuHaFH
LGhj65FpVliaECCJy/C6tcigVoPdBEGYzNzzuYprSKs6vlLfxA3ITNWTTT9dx7m0StxsmyUJ5oKi
e+PMFZbEe8zsHpojBj/f92P3fh3m8vs6h1mXu1kOBILR/NMCxmXlHaHJcWqJzPR3tsxBgwkeEzoU
JS5ozA5poUFjcJBWLetmccjPcozRVqTccV5IDOHyyYLLYAMlnM6Qx7lis4FGRmx4Zc1fJx26FSOZ
0f/UQ7DbwjC2ovlmpfXNX++js9JJIZGG7lhVbK7M0qSjtFHRw8maQ2omdxWTQexu4wZCuFiZaxB1
ojPSgY6S+7ydI6ZqiocXzMli9l9XAbGRGzAh+EhpYk6kXZAfrpsGxLTxnnTFd5eW367vm2xRwoF1
E0tBYBxppA8YdQE54WfMKSr9SZlfi7iWtH5cBo1Y1KoS4SD7gpGwglOCWqCSNCYOCa3Yt0iNe3Pe
HI0hPWUMTSBt9/v62na+LcBZqJWpqnVZ3Nd5PlgGMlhR6RiP/YBBmXkfXYfYX9EfiHV7N58v4g4d
Quom7N0CI8hxPBSJfYXAyxsHE3XU62i7h7VZkLh/aJVP9EGnSAgg5Jyeh6IIOuebZUiMT7ZxwmOi
ZGWflxNWVY9dgElApySXCSrKIISIfiL9hME16LmeHeVUZPOBZsbx+m7tePBt+l6scFtpM0/xjBKL
zpcZiqPLb8jyfkZlR/Iu3zsVJBMxy2/9Dxqc5zZQJ0XOO0jZR3mpv3LVOdlEe1Im9khSGd1tb0lb
KMHcasqLch5iGnGwBIMSrxM/TxaIi069bFSMbFWCramLmVdNouBbnclysLgN7WgQV3mFKvBCsn+u
n5UMTbC4mRYKX3LsoU1AkdFm1/RMm7NoqEzoQE7IWV7H291IkCxMFOFsJNkE95plCqgxPG1Q/DBY
kNcosUwONUL0y6oSF7HDREO1YIO1fgobH5E0w+SWyKZES1FPfh7DKhwFW9l2zPLUEeHnnNnpcYQD
DHOjTYJWT2QjsHbXi4wOxAdW2SzxegRPUrGWBd8CVPbD0aaHxRkfYgznlnioPZyVc40kB8LOi+Lp
vBic0LxuoonP3BsUcmtO9uOQUllMIwMSNlWPFxcC8GUT0bHWPdvNH1W15z4bIWx+3VT2XDwy2niZ
2KA2gblyfnzt4LRolaRNNHaZryVPhYNnZWcH2nTDmr+f0IsCCGQUkKByVEjRiYOSwFqyepMsLGK/
hwBDMzHyKj6m39WgCpKDLPe685w8R1t3eWOanNcLtEqAZkbN4JEDv08DFEJuzbd1bG4ZcrnGwU4W
8xxT8GGQpa8ItYC5timsPYr0k+v3HrmtQyWwXq4f3o6ZICyDWgkiQxPJUWGBZtK2utIYLCLqK1Sj
fLc8YTKgxEJ2QZD90DUEAjZorue7iKaCacprgl2s+WM9YBLaZN1j+Ikk0aKtTvA854aRPhscwUkO
DibGLmiIw2kZBx17lzU+/4SGihfjXoeat08Pyk0eKXcuCi7/Zo0QbMBu4qmO7Txf42zmi81MrFF1
WVSz44wWnkKm+7L3VHbxekAfvIpM+gWJ31JSJDdUm0EucwhQ50z99pVU3pJ4P9GQ+EZf5yb8f3ih
r5+wuLFbWP18cb3dmwotLYbet+mufZy8CvPQwLt/Km9lWcWdFBZ63zZLFG4eHC/pzQxY6u1q/NqP
FQsi7FF6m/59GActBiQAVh7LZUvf0KYlOjvhjGGcn4cpKVEvsn5f/8B2HnzAwFkhw6Fe9vPhIkhz
N0Nyo8xs6KKY7Qgd2mb2INbwc6yHn5ORvsFPnxA8/P0V7q7NHrjBgX0xgESpu3icwY2InMS4b2br
mU0WiItFkUiAdi4A/POuDhIcVNMuKAxKM1d13k1YoqqyU1b3uNQa0723rF71rcWufOjcy5rIJKAi
kQFKiy3XUoDiwfm5WHhYGVC4mTh9mNL8oKu9RCBiz4eBogERv4+YWRyuEXfLBJZuh4DIUb/as3Uz
Gu0LRrz8ddcBJGHAEQLlFG2ZF3GIaXIM7YgXxAdjfp/Fjm+Z/cnSp/C6Ve7u3gZG+KC7fu75aACm
WJyT1vJbU5/eese44wO7L5VcArcTvZ6tSvimnYK1lt2oTaSR7kAVJdCV54mY3pBkEqTdY0LdytXQ
vaZdMBcMO4VQLQRwMVIhd7yYEHbntrESZk3ef7++hxIoMfPb5lSN1RGLSislzFl7NJTskZeyUbYy
GCG8anpIOdloBwENMvYTdcy8Ia8flbaMri/n4ozQhLJOjoG2PQKBC207cGiYYQ4dgwBpigvlaVZ1
sJzvqr/WWxdwhPCmKwhPUrS1R0n8JYX80fhtsCQVnsuyKTDQCmwiVoQ/QgHi/L6qCkirsnZoo3J5
am6MIAknjxGfzg/5Q+zV4Xi0pUSuizvyAxOC/MQlxsoQOMcsTdLzcgFmetPeKI6XhSDCR90NWAjy
XtbLwBT+fFUIRJe4g7BbpHc44MizgqddpBwzjPr7zBeIEHjG3XKM75rfeR060J2OHMnXtT4azuKA
FdVey1kW6KXo3BHWmOZD3A0F5jevsnpQGLuxnF6SLbh8DgogwsuljfuJNznCJ0u7HXntZWAwZqWv
sMZjIHikbRvktDg0lSO5x/bMZm0rwK6us0JQdDhfHmuy3LZBv/6gdrSxZ33OwUHSIvpGPre3eHtL
AHe3c4MneOGqZAW0gvMuwjhPz0kgZkNnCcSF91g3cwMhnFhvpLMFnV5AlNkxNQjmC2rO7aDIlnJx
oaw4qG8aSMlCJlgsp3ANb+Z6wqFxnXo2JTemM0B59vs8Y1yo5kp81eXGaWuzApgRq2gv2JnnB5V3
aFR2WAvrZ4aPxH3YxJMknr9cEDrTVxK1ClYaCqnr3zcvP3dQzWqozS6CzGjg6N/m/j7un0H6gIjS
r+uedxcKhDCsCGGiLhJNG+Z2plFYXQSR4O/9/GMhqNA6acgX86aAGtV1tEuLgEYTNg0yxASuXjTy
tFDS2s1yHs1wGCp5dZrn0vlyHePyLgEGPiGUtFYFGpHAXfKE0hkS5FGL4ZZVflzU0Gj/SevicB1n
dy0gvCNhgz7qC2HbNW3kVF3NoziD3+U1hjblP9xGJjJyEcOjHIri639hVnPc2AKHuItSaxWPMru6
NehXV6s9svwaajBhajOom99Mlpvd8UXnmOvSN5hsUDrLgj54hFFMQzAFzucs8aGm/pveQKgahEyp
XtCOGWKVSOCs8rbQuRS835gX9VK5lKNlrELfCeT1Wsxn8SDt/FjO5nEsLf/66V2+Ztd9BfEeRSmQ
FS4MH+nfIZnqvo+KPE28xXR9A28wCNXcZenyxJj6XpfdgTXPqpl9afv3xfrttD/AA39MVLOVfBeX
dBbh1wiByYQhTrbudvg1Bg0nVQtq8n00iB+P40M5py+ZqYddZ0S5+zCA7p5oxKN4gg/soTdGv9Am
b9W+twvdr6zeo1UbXt+u3fNB74iu4nLHK2v9+8Yi0p45TuLwPqoqN0qbOsKov0OiKKijaL6SNpJv
a8/ooQ4DSq7jINsg+ljNHkuFWlofLdYQ1hmSDArShx0/sunJriuPoEHYyt6ur3Hn8keSyAaPCf4d
PEFxkYVltLVLlj6Kh8yv2adFZR5SphFkAB961vuU2RFkUoI+/yxB3vMlW2QheURiQ62dCeu12sxn
9gNmNXiVzcJp/pmMhV+UPFhQVUqQGm7oT0WB3FSfneLse680kpP+X3YBA6ZAYQGXR4zurNKOY3wv
OOp4uM26xIMapqc3L5Pd3+VgKano1G6nOXRkNPOLDBq+AZw5KOZ45l5KGLeGiWd0ZQIY2vFZ8tBB
hbOeTT+Z+ZGyyleorFVl/arOQ8oV0UEbOq4k1BkEq7Z60uRsWJdKOy3xRsKs2x4yTKC6zoOfzsSW
2PVl7HAOKJxz5zRxUjEssTMm4y5livuYjYYh8W171uQiMocYNBq+LqjeLe9slxp2Hw2a5RvLXTva
fiGrge+8AiDeBBVEPNyQMkBN4dwlaLOd2YsLlIbNvoKu0YpUkA8L+/67Zn1359kbshuifSv6BwyQ
cCYSmMan69/NnsVsfoLYA4QWyDJbOMihA0T7Sg3PEKLiuxm9iZBDjn6PxE4kJ7gPiRI5rGWnm44M
NB2ga9FHLr0Hc8NvnCF04/7YcuOQYXJ2p7xfX+OOyYBNBh69DSnly766vNOXurWVPkJRtkQxhZjL
KxtbKkkx7d35+KpNBDMaDvWiF9coqtLQR9zAtP2lNPpx6d4yOnuT867NDP2CKYL3xIv5U1NbgUL/
GZcf1xcq/QXix4GZPnmPYWuYUqYdOudE3KgKl2N9mg8qv1W0G7mi5s61drZowYZn8HnamAKyVtFJ
qjb3JabTcKUKB6O5xXgHCcXC2HE4G7yLAfbV3IwqmxAz1rNio3dRP9kcs3+1TyMmgHTspbKgCJ7E
X42cBcUwHgrQMBAc3rWt5TfoMp/GxyknXqrxx3hsPBeiKnFcg2I1v2DSyw0frKjMl1uzXA49GtQ7
27pJuocxt0/tqEQOdOk6bkHCcAi6jPil9vcM7pW+918rQtfQuVNwMeUVndZYYBdOAa2hjsqZZ1de
5pNvWewZkLbihZ9SX/slsZ71XxZ8OZDh9DS4dDxnVqe4iVAIhs8kRo2j1Kcm98w+91hL3lqHHFuz
CqaxDZKxfh0cjLqxcxQkRyb5gna8LnolUMVCUh9Sy+K9WcSGmzVKy5FVmv013z6yd2rIWCY7/ucM
ZXUXm2X28YTnlYNlxpUxPKeZkdzGkFUM7NH90qTJJ71vHhXi1KFke9d2SnF716IxJplisIsuaiyq
fdFMjTXxyMqh4MOgJlmV9q1RskC146famALNYWFp0VueTf9iZ7fYglE1hVJ0eTNzaPP/rJM7ar5o
MuLiTsCJSAfK/zg3JNrFh2nT2UUzmgs+zKybvBghwdzxEFK0QcvrQzPAYN0yRPZBYrY73v3sOAWr
RdWTOV3T8Y/2Fw1vOm04Xj85mVmuLmljMAqYaY6KHqUILbJQYtXjMC8ZxkP0raR6sBcQnK1FiKb0
pgWxPoVpZrPX6t4qqgslJuqb7xlq8iF9sk4ghkq6N/Zvjc1nJ9wamTGpapXiswONnIfZsTlkoeJn
vpH6qxiznLwr21Dhzsh0k+U1B6BqsKNVOs8YVhiUdfL1+rntxeHb7TTXL3JzcDGLq26acCF3w/Jr
NLtj0ma39bT4xKw+OYt757rLd1vnj41aSu6pSzr26sbXFDY2Fg0kohsfxqK0qvUozWhJgyVI/Tww
k2MBuoMFJz6/qZ7hhG6g3UgWvaYERTezjhX5SBDhASJsbpotc7Jg1GvUUsxx08P1NPsmjDHVGH1H
mB+Ueg2VhHSXpId1tX9AP05is9NTG89dtwB07u9GunhDUWNsyxA0I5T/x9cmfWVgC5qD4XEQMcDZ
lrz+dy1qgy/4NxCKOq1bFz1iyrtmI9VMWdC3367v7W7ssUHRz+2JkEUxYC64OfThtu+rZ3i1qK2a
W51NEp+z69U2UELiVzMUjvHhA7yaXjz2JflijbKurX1vs8EQLkKjKrLCYFhOydELOQV5EmSh+8KC
afaW0nM/t37OPBnxbn9la7MikotoFhZ8XJdxd1FdrGyy9Qgl5iNX/noSzYc1/oEQHJqDAoRTm4Ao
mv5YTZblpy305q4bwyVdBShrkzVWApE+aLCdW4NSD7OtLDpQZm/2az2oHpJTjbm4+Q/OPV05fDEP
1rHAGNSk9jSZ2OyexWP/PtRbVpWI9e+bL25oVSR2NEQTVRxWM2LC+QmcfskzeNeDbuIGsWLUGHkD
ETrEDTXGkCc6nTywM58wuvZO4cXzYNjhQopgGLMDmlxklaQ9T7YFF+zTnWKlNFpEFCX1nEgbfIhy
H5I+WLuBHAi9BuNROi3xkr+ynuqfKM0W9pWimUpvGoBqoxNStT5oRhuiEerTOEFclasYa2tQP3Om
Bc/l5FZJqSQI2I+j/hsm2kK04cwj2pM7HGxOG29S/8n4CyfEM53vjDV+PnI/NqTVTxmoYMtksPTK
skaAGsh32PxTpaJpdB4hJ2sskYVX+VD1vxOGdGJmnVw6HRnlN0bpvNd48mlTFpRNclNU4wOx1K9x
MchU83ad1fZchG+6L6GCqFbYltFHU0zEMDUTE1F7hCi+AVPAfA8lkJHC1n9TvEq3mMJVanSg3CSN
CswCGr+m3XsFgU7FoIbm9E2ZMcLB0GQ36b7R/wmjxTsGms2GWwKzhE45coXZLe5LX8/vHA8DSXtP
CTD7T+LJ9lzyKg+ISiOS0xeCPXCW9kxSYOY3hX2yD8vRCYwy6L1V0bkILDw3Q1nFcTdk2ICKIUNa
d3a21ABNqoAtGCCxvBW3dgitkfmAtxB9tW+uL3Pv9t4CCjGCBcb/wnQNb6BaCUa1O2YE4g317C8T
e70OtWs4fzb0Y+0b5xybeeuSBFAEvbsmhPTwbs+MYNJsjA4dvEqXfR6SE/wI8TeAlC2Yn1hhM2OE
d532WbH+zSNhu3uCM87yOS3oapddaBxwaK2XB5VvFxgKgHC2CErTm2S1TtmqBF+MpJ09zgUwtWQM
U0haJ7FMylkGIXhbSOvqRW3hpBiIF2nrxfnX66aw61k3piB41lzNavRUIErAiCKPWq+z/QNCqZgD
g2xg9ZymX7ku+55l1rf+fWMMiRYzY8qwbbzoTuOSvUMh+2lyEz+1GIbX4duqZBTh3efO1jwEVzm6
gzFShmV2oXZARxd9QWQSZZlHQg6NlCqYvywmnJfMRe/fC3/296MsuFmsgeG/rFjtckRO7H0Orc/r
cIeZBZan9B+N80buSVF3vfQGVfAlBb43V2VALW/W2XkNPOQhiW/1dx7MgXUaj3Mn+QAlhqoL98Lo
1n26EGxwwhCGGJ031IvkEfW/HCIaldHZACa0GJqzhOcFXd2WWj8M/MuwPGBEdMFOzZQfmsmFCNmd
RjH3PHmLnc+EUr9bkLyanmrl5fpHs1fMxUiIP79EMGFi84IRil8yfC1/8dvlYB+0o/Vb8YowDVx/
MA92hAFznntjY1ahtKf5g7NxcfMTFNLRxIdUndiHvszqzBsb+KMxDV5LlPtuaI+l0oLDl6i/7bbK
HlhfQ6OymUyvSFxU3PV48KiSFB6bMgSoGOXia7HxYFG8Bqgy3OndYIWpBk0Hy1S0QBmX4bRMdETu
mZSf41rXflYVlcmg7d56IMCgNXZVJRXJ+xR6mlM+wG4KK1AThLPz56qFJGUhUyLdNdANkHBkaYWZ
JJULoHo8jaPpQURcYp+7rnSDIPiYHho4dubgUFz6qFT8uJbx8/zVLWY/MVqvqviTlrj+dVPczY6t
AlP/s4Gig+k7dJA2ePVHqhot0ERyeJAHJYu6gKaheagOtX6Qyj+tX/OF/W1ABf/STlyFwCpAefXb
zt8NHeGn+VpU6Kriva+Vr3EFTRBU9m3+M8Yj/fqaJTYj+hpW2ybSDkBnFTK5y701VH6hlyHSWRKk
3VfsZp2rn914b0KnIqMGkJz6NBEDXIG7qfpxfTX7V8QGZLXcDUiuL51tdgaYMSzgIWpill8Gik/c
APMIJz89duj1OMjIlvubiJ60VV4OJH4heNHMvlIziqXp2rOqfVPtu8SG78SV+C+Wh4ICypaYFqte
NJXUg5aqte2sN+A6FwWP5FdUjCpM3CC3zgnGkT7Lgve9tW0h9fMdHZmedVrmwqmY9m/a6aFV9xHN
23e3kM1Z3/3+tliCiZhVaY5NjOW1wRD0b3VAo+FoQtKie2v9WSoop8vWJlgLOh+slBLg9ZjukuZe
/oveNuaN7as/xwAEzDps/QRDZfA28qE1eqj92IcPv7PfsleZDe1Fctu1CzbUkWleILqEzHxqn/Th
h2H00No5KTEP61o7mPTLv7ElEKBtaOqh30Us4iQqlG1qgoNFseH7NPjjp+UHmDteh7AG9VVCfUV6
2e6GHSvr+v+CCta0CicqiQpQ0wqmQ39j/pOFle+CLAehmcq/nQPzKFW62z3mDahgVhOJK4a+x/8E
rPYBnaJZmL+C0H67JhRAwMZ04sfal02S3rslUWRFpxk6HEBNFU607Ci6z1aHZ7aUeFmPwbmDOUsa
o/bWtgVZ/75xeEoGnYNWAwh1sseU1mFOnFeq0QNZ4k/XLWb9veJFtYUSnjfc7ceUfEDZxYE29NlI
4x+V/veMYbTubLZNCC7WcbUGc7CiwnBOY4uJoU0i6zrYPRoDAhtg6GHKt9gCuKQFhwA0rolVcjE5
WabXjWHmhJDte3W8xB+WSBmOy6/rG7h7VrD9lbWFdliRMWdRs8XSbCT6xzTIBzQB1L9Y8qAushTB
bsLFBktzZRthaLW4voYNi65OsPjhoPrxb+1Y3Bd+dTff0UNzL2uE2vNcWzDhwPBMcOjcw3MlhnEY
c+yh8zTXEPiIw95xfMyCk8Vpq6WJlrhFFKLDcYizHlT19YMeQ/ag3jd4Yd+B/vIFg8FulNv2n+6N
/JM+y4aaf0TQV4DFQVxDgjnXbo0TXBUl61/FLTkmYYGuR3ozB8hNHuqoj+RSwHvRsL1qD0MpDHwN
scA4J1VjK+uUubbMQfL76uS/UYUDn7U5OMmnakblRsZw2vtCtpCiozaYgoE3+RCl9j/KfJNmsq73
3atgiyB4ZTWuS0cdgLC2AJvpTTa/l4+k92IkI+1ID/SjW4R53YM/LYtp9s9xs6Hr6jdes8lMK0PD
xfAxITLnWjCOXZj0yMLrnxIUxP8PZ1/SHTeuZvlX3sk9qzgPderVglNEKEKjZdnyhkeyZILgBAIg
QeDX96VeVpcV9rG6eqO0UgqRBDF8wx2CnV8uwySyKJ7SkV/At/PD4+H3NwHfCviMQwgTSgPvb4Jz
CXpG0i67kWRr6WbJklLgKLNlQC8AvN3NUq2fgRApmnL+8lFv7rfBFlpZ/335c1qm63rKCAvjb1+0
e2Zlkq9pNOwbyKOGJdst9V6EzYfGKr87RECCgvYhHNVg1nT21kmzqshn/bKLqYLkPcsNBIhi9qF9
8DY/z1YqLJ+hjBnAe2TTBX8/uFUsYnB8tze8xIeA0Iy7VwNedORPd/5Iy1iO123s7GAam0M5MdVu
fP+/3u3f3cHZHFuFNy1eg/Ftp6uQXil5iVb4NH5kyvObQ+XdZc6iDGUPTjVyXEbwki/Q7oMsHOVw
JWk+gjlsEIpfhhSWy7C/QtEIMMv3Q2pFM/oGDuarNC4rk6GFkOqUZFS62ZqwImzsz93Ad34dXDis
+qAf/7vMDkhn2BtBlWCzeTlbLYlI4niCDNIO6kRzoQt1OWVBlM4laJabMHOT19f/HxHcz9c8XyJ6
hFkpo3hipxFAxRn+zdGVn/55nvxuIUbQgASIA1AqOA2evUE2Lt1obU9GvIySPL6Ybjc/xQC4yiBd
ixFWyR9tgL+dNBvhEvnqbxwGFy1UWM/dsotsnjLjAOg4FwuJDrr9YBX85uiCBjpUarcAGOpVZ6+t
clrmrRLrvbVOnrqyxI1PXTAy6rQG+xL/rMxHp/TvHu6nS553m5wI4sLh9nCU7/ukKnswS8ETCfxP
f35xv9nKfn60cxqp3/N18CZcp1nicuDxJ2Zbe7+j+z9fZtsnzpfdz49zdhKj5DNEa4fLaA2UD7uO
6tc/X+B36IZNH9BDJAZdPWBC3y9sEqiAkgDTvHkIdxo4IhA6bxAQS8hlp7rL+nuZMbThU4AbYEll
Hv98/d+O40+XP3vAidr+4ClcHi3YTW0BeZIBt0eo5l9h/79/X/+jfh1v/jVo4r/+E99/H5kG64HI
s2//65q9Dp8kf32Vl0/sP7eP/t9fff/B/7psvnNYYP6Q57/17kP4+39fP3+ST+++KZCqSH07v3J9
9yrmTr5dAHe6/eb/6w//8fr2V+41e/3nX9/HeZDbX6ubcfjr7x8dXv75FxKKn8Z8+/t///Dqqcfn
bp6Gp/7plw+8Pgn5z7+sKPo3lDyxfSK8RAULnkx//UO9vv0o9v7NhuY+cG0A6rrQxMBaG0YuyT//
Sv4NKjRIYKEmAbc+FzW3v/4hxnn7Ef5eAjVZcA1QWUB6Fft//fejv3tJ//PS/jHM/c0IvQnxz7/8
9/nFttUDOeRtX2BDDNbq2fwYoJsh/GT1Cz9EX02DWAV5ZhvmPz67mJJIQW4q/OFbAjVbE065CDTJ
p8ZCoVh42TTH19gIrSxU4esye/QIFaSio0FdJkmlCuH5F1bAHkNPe5kTLV3RWpVbwvEQLXLNqlRX
ADiE9fhlMvISMlugcM8CTmaymQrYOYAB7R7853id1qKxvCFFPr7l+dBHNrF76Do/ScmiIA3kD9AT
IQQnFaQPIH7vW+mgw3trHFT+08v9ewR/HjFof73bM96GDA0AkDoRYEEt5Q1Z/1N863SwlYLzj1fU
OMDSPmF3uqE0hd7H4yzA2+NBmXjyympoEfs9TJw1bg1+2bWpwG211ipFsm/2qwtMH+kADalq386C
4YB4HPK83hTsHMNUNlV+wdlFPzs9zIiZSAlyv2mk+Vh7r7Xt3I9xv+4BnXhwRvfVjYcccwrtiRs0
SWBo0ts5BakVRtbgw/TA2lgxcPqtrjdJQEp3Uyi/T2H0yaFBHkem1B2KN06XQmjsmx+A5DbWTJYu
7BSn2PoKCMeV6ckAf7RkT/sFxhBLbOcdD18TxzyLBt7ZTZzkdnwS7fTNZYu1H9f5CCk9lckGcq/w
kftStSvNm7ruUy+hX2RSQWQsbSs4vthRj+3Q8i4a6zl4gC6RzYYcjkCbaZ9/2Yq4nG3r3oYS2lBb
fq6W6c5eeghVdyQopuk+4FSWYo0R7Wv5Gto3NCRXYwTOAcrtfRDmfk2eWocnWeB8cFSdNbm2CQGw
/SYtA9UXEEbPJ0TA7X6cuxYTYmx4bjUhTHlqchsTWA2yYfIz3bVfQmI+WRE7JsntOqg401ZHcsdq
aQZsJ0QEQpr5Mmb5OrYsG2Oc3etMciUbK4cBaxpAkbdY6I3fOvOpwv/486x+a0X8z0G4PcMGrt2w
p7CzgrjQWZ1h6IYea184RWxBVxbe1yxd4M0EejlqDd5dFcOLta+DXMJZLqeqvmVKl2s3/WhWvwbQ
8TZgEq9SUyvrQpJrL7hY1gHVz+G1UssXNYjyz3d8VobZ7hgbF/wgwBjHqDvnSchImGyXNZYFuPVl
FdrfLGp+iIiNaQBH+t4enkNrndMBJGXPHotphNBcQvhHbYP3B+zbbWx+Zra/beBA/ZwV7hZGqllO
kSxiZYeZG8Zf+wmKOPHw0YXOUtq/rwSvBRBK4FOIesX7SGJgSz0EJpQFAG1dag0xOIkSdd2JfyNB
c6m6QecmgBRs7E5XzQh3LdeBV4ZwyUF7CttGVeVtTFmRKAqaHB8+JDL/ujOi3Y0TAw5OGA7vl3gU
E6hmbJaFgXa9Fo9k9NasZxMr2oZDv6q1s1jUUdHZHAvW/CByuBOOeRg8/Wo1H+D/3kLR91MadwMZ
bQ+y2kH4y5sRVh221cJhEaibYp7Ywa5Qi5/Cr0bChECH1R4HkoyTjNER5/u/nx2zPx8Sv56q2Als
cMfRfI+gG3m2mhpLIXWcG1m0nklQnUaLH1MYBfHaBaY7kVNhquDQfyjIeoa63OYI6p8IDGC4AO0f
nOfv58i8+kIMUcKL2BX7UUEYc54e6mG8jhxWVmS8JkUdqotFdNdeKO7//NRnVae/r77BeKE6Ay3L
8+QgCtUG8AtgUU/H61nN90zFp0nUhU7iG3j1vQBUf1clw4NjuZfKPfVhdUMJe5iocxkxXppx+uCW
3ujZ7ycBlCQ29U4EVIAhBGdvQvgG2vwebml17LtY6hTU9cLzIfmw8m+RLb959bwnsj+5zXoNF4BL
S9PL2b1NjNlvs1hV2UzdbFnYvddcjto9JJ3EB+ZnpHl3g99dd9b6bEZeSoz4YIJMxtMHW92vW8z7
Zzhb+FLAYa6q8QxRkFy4Q3KT+PIZb3r/wet7X/l9e32graFsj2zFgSn1WSwYWn0Mi0bDC1hxPqDs
fBd35sLNpC/3yhkegim5QLTx4i89grAotz2dtnPqyzYbneW5M8lFW9sftGB+s+vh4XEeOVhMsOU5
t1FrqJR0nFde+IlClxn1fcu71CMcz7G8pLve0Xbed2T4qtvoxl/CTJD5Xi/4GeM7sGL1OtxYC/v6
57F6nwb/PVQQbIDUy2Z5Zm8//ykGtEfa9cpeeGGofSfN+HX2HEBbxmv4shd/vtTv1jSCTNTJcFlo
bJ8fdNTvAJEKZl40LZtSh4t7FsC8gnVWm5qoslGNivYgUgFiMNVe6oeE5A1o4x+ECL/ZTzef9E2M
DWU/yICcTY+Eg6CzUsELL6luHF3WZF+v90l4acX6LiT8WfrRBQTkX/78/GcYpn+N9caHc6CHjFbq
eaFogiKtW2nOi1oHLxEbvvXWtGYRsS/7efpqjf01PIOvVQV93txEaHL69Bt2ZWdjmCG7mGIntQkx
KcQ3f4BrmjqCP7grtLf/fJ/OtgzPtxoolmN04DsKCPDZMp1VZdmTnHhR1cmN4y/PtcNgn31oTQ3g
nuBORmz3ZXbCm9oG7LNS9mduW3UeWnVhpPiuVxeYeKhlJRGYAfNzs/CPgKC/CZqgZ/B2HEI6Fgf0
WeW2TWqAC8nAC12Nnweeo5J8px33UjvynjnsAa01nc7W+A083rxqohxN/A+2Ge9329kmr4K0GNoW
WD3v1w52j36uRY0VbY/fuaoYCi+6xeQ1eFniVi3OlMcwocnGQRxlACaI6WGeUl90Sd9kvlluh64O
UmajgrdQp5ycMO18sYnROz/AVxmzhd4iEAozWDBiPbDq2hq5ncKi2ECmzs3mCLRcO5Fezuso4xSf
dM2IgmDl5X+eE7/uqJDn3aznkFhDVs47WzI2AOEAG9pOAUbn59CBbesI2yiaxLsI/ITULNZHJmZn
Bc9tteDkDbecPvKxZs65ekK54QxVdqeQY9hlhLlFE5in2tOlhUIQYhENCQ2jbns3WHO3F0kZu+Rk
2GSlEZ92f37+4Nd3jX0LN2SHUYBWzBtI5Kd9klLUKNfWt4uOLKdorLKqBRJSIOFrvgy6vtKDQKbm
puuiwhSvNh3W9aq96n0vdV2B0MluvsLA77Zf4+tgeSWsRTuQKjRxNioXaIgpj+ZTa3vlSuudFPy5
m0DyUIOXocrgZgqQ6p587xdziBv5lczrzZLEx6FluRMJ0A+WO1ljb7BNBWZoknwm8MOCZWDacgUZ
TRUvWTi1D0QBac4ksBstvzSAJs6RzJeWH2hPH7qp/gCj+stLjGycwQjiELVueeX5oWcoGkgjmUxB
uhlyEgPLnNV+qGcwCAK/Lnsr7tKJoX0WtvVLH07B3ra6Wza3Ybqo5H97AP3rbtCZiCCjCr61/37B
kl7SxWbcFPVkBBrQyRNjA0kbOKykTUMvlIMuhWFBDTeDYMyNmkFviuXrn+fSFqn9vL1udwGk8Cbi
ivWENOj9XcAlxukbuweTtjJdDnrRc+T3u3qddok3PsCpEvYlH+non1VvgwAXBXx2M/WCnTQS47Ps
bmWKxIHT6sLphs8RWkBZyGXqrahy9PFDJRXU+Zq9DqPvFoQP8M6wiL47Mr73IMoFfGGgs4RZ91Ht
3bZO3GR/HhJ3267PxmRLtdC0wV0mOHfej0lAY0kBA1iLvtfXcFor4MF+162fIl7tGEy2M2XHFKUG
jhbd6OVtEme9lmVl+TtuV5k9L9dUB23aTc+h6Z8sW36RI11SuCMCsOWLE2fe4c/3fH5KYkQ3/0Z3
c9uA+Xx4Vg9fUccQQ811IVrLy9YWRr9r7R9io79CDOkLgDatWPNBk+SDKPqXOAJXjqFzsSXqCcSO
o7PNuNXWLDurWQsZ1F3GzVBnyu2/shfq9be6x368xi3fh8Z5khCvjqe17GXz3A/qKziQuRXGQyqC
alNi9JFfx1fAIKMcpj84H3+JeN/u00XTCgc14vC3OfnTnjlPPpoGqJQVEMa9TcRy7Rq7pKq5rWck
0KN3tBr7wtQi9ybBEICi4rp6l4KB+m2FB+T9forVMaUDztkPYpw3Wfn3Ew5m90imMYRoViKzfT/h
UJHm0DekqtCi/bFq27maYZWYS99+WHXnX6gZOMm6asvQqZ5wHqrUrnizG0XfwHEnoHsggDM1zOOR
e7tF1FhYPfrTFunYrY/qJ3VofQxCdl2x6kvPSPfR4Hrbkjh/gs0JFlsRwDu/zIK5m7ylnq2lEMUs
FqesRGAhJR+G0o9Ys3O99kdHsDa6ilN4Wmg7bwy/dPjk3FddVS5u2xUG/laZaBjf27VMEYer40jm
3HepzodlUfsgIbfN0BaCM5PBDBCmqM71gFPtADWXl4GsyWGS3Zew1RHkFnor7VrLKQjYOUxNpGhW
Z7f63XryNy36tQWAgPPmYI9rlDc96ub2pD0cchhG2o1xDgYFdGpJko6JmoukGUwW1Ym9azy3SSlK
AVnlj8luJkDQa9WcpsEFib4lEuh6MJXXao/i6kVnHJGGPLizA0PTSMsmZX77aEsHWjRuNlrkR2CN
DyaZSRp0w0sQ3IxRzDPH7cvIpc+OU1B77Urmm3tSjbdRtHwF9TrzqOecJBxkM0M71MLnLJyVSoWH
OSGb5AasCHCtgtFCi8DNO+2o3HQqzlei+qJmyVUC/mqmpG/yYBlyVP2Sol8nK/MUPHQ8u7pIvJUi
orWfPXu9W30ooq4djqTAX49z4lqH0CMXvRtfsQVzNWxdO3XR1gcexk4ZAonUrVFlrWxnLXyL4PY2
QPjoy6l0BTmAJwIxKeoCXwBZKajM2WM2h2NTOK5+mg2Gv9L+eHybPbAcW7JuqRMITvGhhDBtky1O
sEtEoMqoHuavf95Mf8kNI8CUPSQdqGwA8vbLAWDpSdNgTlRRD949XH4/rzx6HiP2LbDXbA39F8HN
XURhtmaltba+f3D5bct8v5gQYwLIC68wbKvJL/SOicZ+2/GlsLoZMiyrhwBOB9M+qvM+uumpHaac
BOOxWwDD05KB0uT4PEPC+gF+4q2O88udxJt9E5R50Uw729x7UCBjEnYLYOm62fUa/Ed2qJbFBcoI
O7uo7TgPDEe7aKC3Yae+2boYYCF6cDR+v+0xraxDUPH2bsFvddv0mhUX1yNc3SYmxquGg+kBl1RY
A6+Nm8ejg8mTWGEeBQy62l4LhUTbehXh1gp6+8PxKq/c+ZH4q7t7W6uql9iaPQLeNSfjLlkL2PTM
JwA/s4GbsPQUuRkWb74KAfeDl2g2A5XWKHvdNTzGzh9DVNsK54NZbe82AYzYUfERAg1JwRIGIekI
69cXc/NBEP+bA8nHxg4dPPTyEhvAzvebPoIYnXCllqJypqrwucyHKLgawxHTH0AK6sY/EkravTfC
Zki5P2xUMQp/DuNTayYwYGnaxf56sNQq00HN6oNCL5jEvwYViH5iRGK4SzhPnB/txKlkXQG3WExQ
wt1VQjk7q+rcLQob9gaylLC1uWWdIlce7Dej2r2QSQg/X63V56Bpy0bO9rVbeet1hGDK52t3uRov
SqnT7twZULXVNv2x5hBzqEeECIgBnXVK7pW0ALD2oMBL65inK2pO+zGQZZjMrLQRTaTgRHl73bdP
jTGAEYlNOHceg2z7r9Prgys8DjMCTTK50IJJJykGIrGnJIxmyGmetblAlqMTMl8JhoqPqmRXDhZa
aNQAgjEP6JVtR/Ay0z6rKQxNqY5l2htsOvMNae0dPIWnSxfkpbQnnS5RPKrKqjWYNC1A6DZTV2EI
6zjikZvQ+CqDEYqFNqbvyqwZVNlt79Cx1tR2R8gUJBbNyYj4SCUwNVVNdTW1/r6OPDA/k/jkegZt
3U5hydOi5wSqO3SdLsdxsTO2Hl1ps6xa+iiDtMQDCRGNtXoEFV/0bsbYIo9B474Ykdth55yGPn7R
1eqVi+lzMw14XpeiaPJ94kl/H7jd8ClZ0PFrkzzU1LkSSXC5An94HcysKep+/My2M7dH/hlx2aUz
idc0wRF3EAHvsq7uuqKGD3Imhk6hiVz3B11VS9mqJX27HOXIN4fEfiEBt3ZE2g5ci5tHQx5lG+hb
yw2+D0LoPFr1mM9SO9mI1wzBTsCdcbqIPZpjyLlrkRT+liSNEzVXtU+/OM30jELd8LlbwtLuxA2x
tfzWsvZm2a8IBg5918Gui9jikmoDWbVm7vJ+jNLaN/pE9AvTTLwouJMapyriGosqNu73aKF+SUh9
NLGvbnp3FZlvqWs3NMh1w2FI46gZD41fD7cS2QhE1bMwsLsH5xh4fXdCQ4Hngicmx376pLdwUygv
eOrcCAaokMQrvJZFKTfEPTmTW6NRXx2FqJNTRCDjFtIL0+miRo80oy7eJZImzEBCjiZIHhSasnCl
sQ7EhtNoZ01RRpoqeehToVV4Crvwjo6+u2ursaAJHw74g146oV1R9FKuux5WSp4/p0EbNPe9iucj
H+w7OkW3Y6Dl42AmXC+5igGVu8GprO5QzEZ8AamHOfTurbb2b0G8viR1h6ns9dXJcgfvWLnwBYXA
0XrPGc3lBFavIFF4Wc39eoSKVILBDRimT7hksu9UPsSAcqKZ0B/byUK8BNWS1no0cXWzNHB+5qGA
BSjIJghy9KNjPFj9zZbZE6A9rsPJuvBnE17YGk1J6pHTNLp3Kmn8R6xxVyUoZlVtfyAeeLdI38hh
CJfHHs4i+8AdwOwCwcogJKm8sM+TyZT9sJRJ3Qa3k15LYMXf3hK5tWIoXkTEugoU+vxW+6lxgQbQ
CVDx7Wi+onHv3s3KRobn30/ruBxU1V8vRkCuSrkHIrDFIZ09kY6qPbGdk68cChSbZfIQetZb/sQP
gdX/6ztH9F8E1c6FJ1B5gcyWVdXQlohQXknA+sxkhfMRCyRrje5ulAMSJ3bjO0ACDjHI24C2qSNF
JpGCihcebBc7VD8fQNRhWcSwqTZbhMtEQqC4tN5YY3Qz9BP8O3XH99LDG2BaQ5g4zCZZC+ANxv1b
KKaR+CqKUDD2p7jgqByk8HVw9u6w076LbIQQvq898o1bm2KnvIjWqrqsBe0BSLDHVJqV52Qi03Xk
9Z/9Qe7NggexTTfuJVFT2dhVnc/zJi/qniR4rjiKwaBFTnYKti9+U52WZB32ZHKCoxclpdHjWhdL
3O+doQ4vkYCGly51g8sXBBoAj5nLOpLrVRXiS42WwEXV2pdCjoD0DY5zmLBhfApbxzvp3jzwqic3
PlDcarG7u5rFY153CojN7dvZhmqvnnpWrtEw50Nbs0c+rlljiYMSyXyFeLLPwlXYpY/zrazhYJ0J
eZTqUtYI0CjCyp1hCDGk8m3USlccKy2xIHy7ZqoCXGhmoE+7sxXktJqSEm/Hg2DlDs51N70xKh0X
EaKgxm6nqH6Ig7rZdZz6B8uyVFoboHUQ+cCVKqZRSYBS3vm2FDnkTO0rl1lPOMd2KzJMONEFhYqh
dzx31eVKj1GIXChukim11DKWyMsfq1ihtUzn0+SirMHWtk8nWttpHOxsly+lRStzHPoOQR06aHx6
DCSLcn8aLkYH8P6IZwAtdVmzhfk6SD7hhPLzEY1K6tG1QO2+RVlrWA9rI0laz9MLZPIPbwmKuyy3
nb2lNDxZrnun+zwGu7f0pKPT51kPTo56jH9gElVJoDRliBGUDQEi1A5vu0nvYg/RWiMENB9YjTTY
ArQFxguI1R1vAS8Vbipm9HN4l4+nVlTHVVoq91FT3QmDgGYWJxTc2lOyNCc3me5kJJxSBdUEPc2X
qa9haTNgJwisfRhr51MDubZ0MZDO7pTrIaNa0TKicQgMTqOkd5cs7V4vyK44AxAXO3QWVJGzSxpI
bdCgJfnmDlzErTrZRP1whXDzuvczfwqOrAqDVPCI7Cga3qDZHuRo9qwJX5gncTCzvk3dhFulmmqS
2w0yNyNMVU6RbjPowVRuxy5ZPzzIWj9FXW9SvY5RBusNlFmHqAgGBslR36l2FAw4oGFQ7WDVAmfY
2K9y4YwSe7I5dRzQIKtPsEzt5rQuYNXzBv46iz2duM+/dFV9JFBsRE34NnaAVfHBlEidvoIMQGKy
2RIni47IB7oYUoujW8I8kBTh6OxajpiIt1FB/S8BxPav33LJuGxaiaCo50C1+caUUGWceydFFJ0c
qmh6dc2sUYnulxLxBxpY8xNZanJ0I4SS9upg05QMua/QMAOtDoJIv0A5GjI8PZRABqCdADQDWatx
p3TWHj1Qak5LF4FzG9E7ErtfuB2F6bREQzZNY7zvrTZJlV1/rYVwbljQujunCteCO+tRiTYs2pZH
V6p6HNvJ37vIynez9zkcvOH4aUB9+X4CCbyZW4SjsLPCzDX8GqYMedJLq/DdZ+Fvu0y9R/iB41tY
TQqS3HJboU1b0s6+nCML5muxc0+sMMjH1sfztL3ej9p/FW7TH9yWL5llWkCw1exlZNHYfLdsK0oa
1I9DN8lWnqz4V7PACwQnUT+1JrNX/0RohZ7RcNuBtZbYDyqA4LgOFVwvEA6mI6ssENp9Bw3pfWs1
0+ltJbo6mFMg9FoxHvXS7IjaKsUeHbCBUIoH3KAhRHwa/S/Ugp2BNZKLt1pEJPE7Y69kztV8t9bm
00j8thyc7nqqGojJzm7puk42JMyconqC7H3MrcNKQn2MoZHbAnxyMczdTi6aodKKpiyL26X0ZPI1
rKoedRBBT7MVege38+PU5iE5of2GDucMad2RIV/qwdv0SHjj6hkn90AA4FVa71D7Sy6XsElOE2fX
Qdx4RyeyXhmXeD5oeiNaBE6A+XMpNI3SOCFi76FjzOu22VMAGqoWzgGVt8f5G+cJ1Xw/BI8s6tBU
bwNeKmLXWaOSR0tBxd/ifn8Th98mHyJho915O5PUF3M7H90poWm4Eo1Nb3xYbbhpG0tHcI8zwCHG
s51Gi76ADldfkEhVUHYALrGbrGqfxPxxaGaaYrUh62CsEJCcvh6tbj/1Q4GxC0/Ah8aXiWgeYT1N
M+JW4Y5GwR1Bh+tgLeh0IJXEMWChUMxRJE+xI+rSmMZBCT7EwdXOd28zYPKHfaXlQ2jJZ6devg0N
4aW31fo6P/zkNXfzgi1ilO2ajRE1mapjnaLB6J688Aa5H0dJtSNl0j/XXh3eaj8GvR55C2gYBgjV
9gE8lPHYsz2BYecnsiHwRzVfgx5TlUa4B2etPk90HHNvXPz07ZYSGObmaMS+tAYjODTOdACZaP/A
GhFcEg8evY1G1URJLA6LshowS5yd8dA5B8/0VT5PO8Ot+qDDYcrUxOsjtMcfrdEzIFahnGEP/Zfa
QvssXCqaOcLUZUSaPuvowsuRRzsGxplAOAfcRgCIEP1kORhLUnvrHlJtF5FeFMjRUbOvoQzm8Qs2
9/MxISjH2f5Sot2BfdIibrFKu6y0Yl+7zOiKnxQ6NHmwqjEDhO2h66MjoXFyq1V/mChxiqAZmkxP
ZIdDO7qkKNXcDny4NBbSBjVN2KlFgzAdgqC3YgDMo9NDrrwKafdI9lhV9m1tgwETW9VXDe5IPhPv
AWBWRJGG8sM0ovS9lFHkBxcWq79XFvIjl3tge1m0Rut1LaYlmY7AbD1VfdvuZKCefBs+nysXbQmH
KTx9gIKkRWMQAmwvj4OrJZD0JBqOBe0M95ZrjvcxjXnJkh6aaQNETfr60gfWSXYJPBEG9m3h3Fbp
YMNsKN5C5qT5hMLPM10gspZgTvfChRX3te2P3cHpHUgMzGAezqr9HgIdfLEyTL2hWT93IH6mYa2i
W6HIAXNwLUXloQi6rtHd+hlVVfdiIIhXo9BJyRD+QC9RXqBVKcpFDmPR1mtpYaOFIoe5jAIYmVhS
lrP3JCjeEvX0zTK7flY19lWVyDtuOCJO2k9gjL1OaPplfv11bh16SBpxF3PYvs9hHZUw/b4xIZzl
QGC8cEazpgaVjjSU/GvNfFFI4YEoKh4GlxGYm6FH6Bs4l9QXOBrABa9dllIbkh+0W8DIEeA3mU/e
kKjUi4DQ1KOt8kkvLLWdkACLDijbJPQOVO+9UwHKLNH8z1biHiLLRs4dNi+sl08+0WTnom2SOY78
hMwV/F8HGnNdUOOwtb/FQxuh8BJcJZvyeEcSoGqX5VvnIIoKYbDl2C2A1j1QBXy09vHs3y5JEF40
CQKhmcFM0V7VoV6feyo+wfnLKeljo0E8BygJMX8YTVnVydulwSnjaMnTcXJ2EbX2eEnPnYwxKn2/
p6gfIHCmjyGZUCyK+v/D3HntyI2k+f5VzgtwwaDnLV268kYl6YaoUpWC3gX90+8v1XsWMz04O9i7
A0wD091qlTKTGfF9f2uGvhBcoakRdD2vhmvUC6rtAdR3SRoLIJLezAaVp/9t6/UtMCpvCofe7gJz
dxlHVJvAmS2B22nTyZtpdjMkDW9u5SR7NX2nU2tlEDfbqCB30fAoERuR0UzOj3Fav3v4IR6KxOyw
7PuS9FJ3Gt5VL7a4ZKEOSYrwT+WMA3Zdkk6rSyyUOY3UqzjvnZ5fMi8LaiIcY1hzFe26+1MCeAat
0YOz2IOIinH44aYaosdR1wInLatLPqynslA/xpYFR6r8aHZrHyxEcAYzYeJkffJVX7UhNuaKM3CY
AnPwulhro0oUzs3QSp3IIubxgXTFdomLHABnto7cuU0yAEgmTmdEXIhP5kyDyZ8WncJ2z2m2vVT7
F1rx/HE0ymhF1M73s00Qo3IWpVzUHsIgNLc6zzHy5aVSTpCm9oS+XAOsKPyIfp7bMje7Q9rodqi5
29M+DYc8s55Yh382zn5js/7h7rjrV/2oX7UCDnuL3h46Ud7bg3fLnn9fGd4NHd+vBo0/zIUAbB3i
flMtSbsC4hm+zXk+L98aq3iSBrQtElq+Rf0I4JzLB4jTH9pokxufdz8dWhKOdIqJdoHvKSsZzTan
QgrnZo2fGoWZ2c5J2DMTBuw534aSOaFw6tBAjAEAuQDfgm+kW1lSctI/LNnox9RkdyHO1RWmyvlK
ra27DBcb98FjW1vfq5JnSaXrOfV29yFlMHf8Er1gn5HxuTppso592OQjgyqMWTBKfQg5sNMQOuSm
zUw9NEYHCQZGzQbTn4nq5G1cKbl1lpet38Vx6JkatD4d45wr/lSvaIFaa1sfSqgdrq79RtP9LK6B
2Y+9MO60rpRxt/uhsWkM2lNXRoqoyUCuZ1ekF7123bCAbBYH5fTZqTamNGyrAQB1P9tpq4elNRiH
2c+jxSWFzKKT05ob6BKhfVoy/bJEQ38bObvhWLmfXbOaQeGWz9u8Rat81T35varY1CoFKyiG9reV
iZ8qfVjxvc69T1JNSeXXOqqwaJ2fboHSpJrK1zG1jpY/ghXXFOsoWrPaeqsiz2y3g7GVR2vgVsjG
uX4xpPnLVf6FwlDjcXTYQerrIOuU+sepWPnn7XRf9iCymSqOlNqYeCgWIhCYboiR/1aZnKG8zttp
EmxzJVoFrP1+YpZFghUpptl9+banWR7AeL+Bcfn3WVd9rc40h/7IZTQKiyMk9QYiXG3vIMvJRQ9a
SBo46/LeWuuENbEju9DPXudyW+KhX75wu/kX19W3JLMaEEoH/DiHBIGieSvKbo6sbgKG1/LfqZMf
pm67dRucH6Xb/tZmZBT7oZrZtEarUoFWGVUE+rkEY2pfAOuyu8IWlIDI7o01lc42vBCNtkGnNPuh
7Z35zsaP0+QHsekfk1nmgcqYoNyqtS7z8gky315kGxqWx2DEDTwbtRbO48qTPFEiOfmKdSpubaLo
0tFFJzC4XgxFuQd1S2+F1Y1nTyw//jDamg8G5Wf7Hspei/5M5B2o+wHcCjtSmd75LKrnei70RHeW
n6aV71gQ3lID9D6rtzysXNVRKlSWQTbYj/62B6rR4qHhAxFLiyuW4jO7mj9WrTvVzbUCjeapqAOI
cDJ25BaxLunncBDZk+8mDmR01+YV7y8pzXmpGwFHVZ9JWCd00LC5Pf94UeECEhUjguOj/el1coj2
3Di7A0xEV3ctWi35KgbeVosttd24pgYeGFCgMtyrNRmm52IYtQhJP1nouXjIWutTglkbyLlNG6Nt
61ootNzQNTG5zz2vRpZk7nob8Ehqv+NRqFnMlx+Gf+Q7OASi2hCjNKvH5FwdilLe13hoqgyZtqbT
cDaOXhFkTvdqwU6eMflCZUzlC7fFw0AwJHRaCelgajEn9hqjxGOTHCV03uoc5kG/Uay3YyXZJ8ff
jSIjvxtqoPS8vZT2jHhmgepBhpVMZdnGeKRrCHbnyMjhgg14JLBZiqvVSnHo9CiwBFym3K7ALlBy
lRtsVONPbRj1KNOvKZ7tpHFxuR/CVG4s5UuZNnVi+/MSYO24WJS+JpXNwKNPGFXMwcziqgNXyccb
Rz/08VAjrKbaUyWNsnG0VdVR7fjysgnzaGVcaZyre5k/gCEtxul5pnRo/e5QFxEXdfVUuysmz7So
EsUxIpCznZSbvTqI5w6aYVWXqX1RQ9/eIqNyx/fNNrSbNi8v1jLPZ8N6qOxkLk5yGNUrJlzi5/Ps
3Kd2tKT+8DgPDTrMmUWj8mC5XT4d9tvutJsD37ER9K9hWPU41yaSu6/8cDSb4rJW2k+R6/YRqed7
scsapgBq3cye3bzQT6RPhqMpt9MwDXpMAGY8NVUwduaNlyO9kYv3WS90OdiSajmPXs13UozL47JL
8iva731JTl69AexoecXQ1KYG3KgIeqFmhD7yW1p392WTOsnKwCtkd9E1Uqn9tRhgpX3qW/cHzUXb
JtuqinyjlUdK+V5XE2YDd4EIp3k85ctkHGXrF1GJnS7iBv+sloHJlCOOWhsb7JwcrWa8y9q6ja+g
wSZM72YX3ycA9YQaA44QMbk3BunDZOy3l/m3vnBtoIF8rlu+S/6fDETDNG5thYymt+SnxZ+7GNqL
g/vZ4AY7lHNvBGNem8iv+X2sdpexaM2Xzp+gTmhfYQDIDv1kZcngphVFUD9Lv7xI2wnrfOGSxl45
yepZjEsfUuogQtclgJqnwkOTMdBWGWojaFbnFK+GgyimxkvEfBnu9Sd1Kh7DKLqoG6n73XEf27sq
648UCH1adft71bGAjWy8dbdH09qqkEoj1pP25HEOR1u/NImZtU9tVbCpyyt6nn6MA1+nuUyXSKoN
TBoG6eQ/1sWVpcnb+dYwcoMZQoeKEmjr9YYlQasaYGGV1odyZfQGgVDMwA1iJPg+kMN8Cep8ak6r
wx6AR4CLVvDBNljroq71/dDC0hd2pOKeCkSMx6xbmrD03619SR8zo0ymTvdPo+YyrmbZfatrbWCQ
aQKWDDRFIKOWzHVTAtwJ6zxqoguaNmd8bO+EpjOTkXV9lZNMYVYa8gFfVuAq8pYcLY27OdcuSFVu
7VTEs7a9VT1/AErsssgu8HaR1dvHmYeauZ+0/DCvo8NZFzZpuz6s6Bw7P9POK+qAIHNJL6uLEhG0
5hx1MoleDGP+xoav5GQ/TjztaS14AFvg+LRfytjPthTbABVh/jhZsV4XFgFC5pAUNiMi55cI+a3M
ABbOD1SeYsDNGp1hwSqiVOZcRXluxUWHlAVPxqVjWvaWNburZsZ2YjMTgkbb120BjBtUE+J55azJ
yVik0PXG2/KFkT7KLJ0SC1v++HNaVIbD/pR6ZahN9Pm5+F1l/UMpd3iWtX2jCf9UDd36kGfo4Fav
bVG8Zn04b8MWUOObLG5mwF1KyHGoIKAsEs8kUgjltoku6vfcKhTbC15FXvK733kVPYLT0S4W634a
slhrWoy1PnZN+h15Iv/oNKrJluHOo9P0VYVOyR0TfSseZ/2dvNRus01QRAnh6q5Hw24ooWyzt7HY
v2V+254Y3d4tsWSM/OLUbSkabBzDIXj0bTM32ckdChEIMYxX7DGpRO4+bFv9yifq3Ep7YuM2uKP1
8kdX5NfPvceIa4giMvBQx87ejpHaNPKRiqqgdfEPhLbXcTNn1j2CtJEbf7QDLqbqpDk/O67Ae1NK
lmy7t+80mTdX/W7AjrN9Vlv9u9zYeMxevx/XzrslbI2vVVlB7Php9GcfyIYldNcxu+iN9e5Rg6gV
kwpFw+CjFDqFRc40hCoXMp05ygHiD+9LY+mPlrN/Vyt3vmsE2qrEHe6w/NCM7iO1XE0oskYLuUUP
6caL03sqc4rBuim7lvO78F4bULnDMDF2pQr4z0xNspC574LJGV2OqCXER8AYujZFIIptiqtSJrlJ
KVS/6SDYXEuy3aPxoBOpmIjBI8LFpS++K3h6m+5uSueUxduJTK38IowIMnzJ3+jPfXKz+Xkb9TWA
Of9RqfyhbOYrJ6ih0hsAj9OpeOu78m207MvWeEa0GnmSzysWbmcLna3Mkkz2gsgW+NmFBpC8fMGX
1Ec4b3+vnaMFtHmfzaF4lVb/s7cVQ1X+poMCcoHiW68lhKvDy1VyfRatxWQjr94Wab3PnfXd6t3b
tTc/xqq67FT+QW9fA88UdEdBbwWgy0lfHTvhJDeDpjKfO3e3k6xWv7inkYWUGU9Hrx8amxwbh7Rx
VvdL6rtPdW3/HsiFDTLy9Eo7u0H8fDfNELMVYpGRnSTWuuG+dZkMwbIFRdrcu36U2epUNpMVmiBm
gWacllo8dbJ8bohAYqpzP0do72ZGZmm4NWmEJTKCEZHFTlk1HV8UFyIuD2hMuyoos2M/TLHp9i1v
efMihRWPq/u7d7I3feDXzuaa8cu66Vx5K99Qnm+dz2qhNtpM5Rrtqr7PamcJLLv68Dp14xuYDTJ1
0Y1xOquFSwkACtarusUV9pRPgq86YQLUnX43p8q5HRu20DET0VoijHZob070ztcjZFHUqWUnEy4u
QBfcx9jilwAU615DkhP4arBCJ5eIy7aDrGh96oyVJa64V4b/lOWtg6RGBLXJZ1kXU4Mqex6CZj+a
+dhHZA6vQdcV9xb+p+iPe17X9g5YyBwjiA44C+h+oK/71X7NRnsn4wBFgm3ql1yDL6ow4vUmX1Kb
+cZCB75v+dFvthtB0G5fnKaqQQVCN2/D6L0UWH/NATVPRhiBmPtzN2P111qAKwnELaDzw1ojkFlf
6jVyBezo7XJNIagX+uwGTnFTwf90QFKVdEGcurKP06l6mwbmVN8AY+LnsQBHfjql8TTxTdVT1FBy
U98XJi/luBrNuVgs5JxlHCepHkmPV7l7TjLpEL+CrzpTjIimlD81TIMdFCaOjDLczBewJBcoC/6n
sBad09i/yVnYKf9lhwbbsdZ9ClcJDJ3twwgaWoEyzRqwzTKehNE8DcJC3EXoG98AWnTdXCLrAym9
m5dxi6tGIEf5ZpuCk04iaXB+54P21GPVQNK5gR/3I5k01RfFPHRQPa1j40JpVN81TLkB+wVSAzne
SYdZS47STLabkrUr0Yb2RyMIyrXNZ43s3KY4lHKKVb4bie5jyu0uAla9qygrMTBYoMEuArQO+Lzr
+SnfnS93ncAdmuMsiLtyPPXLMbJwGU4dmzgoFUcq4b8dviInsaoe9MgpSINwQquD75pr1C7LK8as
Zzvr7xrMZ4HUkZmNW347OEQ/zVtz3pvWiO1yeMinFi1PvYASX5GafX9wWcsDD1RcWPTAFyES2q4Y
74apuyswYEVOzYqUsoaJvcQdmh2zurttSPOuZz4qb2vdaG+zW8/ep9MKGFn0gtXahspxGw4z73s7
ocxq7fJgVaxdBpDH1KErgsZo74vMUcHWZDT7lcu52KrbYjdXotTN91LN8jQVOB5MBPkdBnkHEkwU
jc7hZpRhZ2+QgeqoVRZfmYZHvWrmT9W9ejX8Fkkm+dHNdQvFABW/1aQ3obFnxPKVuMORyPnaomGd
2O9KoaVRzqS3zezMXD/I4Dty+h39Dn1kedQIyeBLbLMaT/mzwZQXq5pQgKrHiWXlTUIUNHwsIZZA
rPTrZcyqA69hKDg9YVBDZrGflZqrgAOHi3oZvtf9/P5nfuiga1t4u15Hte1XmHxasmP48lbuwRwd
42h3bD6lcPeTMcLB5e62fHrc3dtcPqJHY5Qw+y9HE+Z3V5GSYY/Z/IK5b48qdyPDCUugqRhPhtUv
QuX2mKra/kfTu91VCd4lA925dmY/2Pl+2yjWlhSVVIg2BdWCzdhvLBoiYOuX54w/Ud9/sNbTLGPP
obVlZIrQ1iDciS8ZJCdZrR9VK/fEIaeg0PvYlfA23YSuGl74yFnypC/r0XPUy1gWDKuCt3V2Im8f
Y6n4eF1Y6IWwprG0fjZ9cRzX/eJP/dHw1rNMXTvQfPvBtdoj6VhMB7WnEn/SmT47oLH8PTe8X5nJ
BeMjpdKVQLjgdnaItPeQSn28bMOiePgQNXb1obF6oJWUzlPehpja8TeD9Bsi7aO0VGfJNxcxDkRx
8XMu/celb771axfS3aOE8zJc2X9pqSfTRxpFnEyJiJIo8Ay9OB7+NFTtduNALU9Dc0Xz0W3UzuOi
htthsrkrJFRyl35YsoxdN4/mmpNzYiDrNk4R7rXIWobXQmdX3Hv9TjNK57hCgCLVR48D9XvWVIV6
x5hea6t56LXtu5qnxMmSgvcx8LTus7V01jznXQMsXDY/sWcvv8bTQKx2xm1ap1MAMaXju2ae79YT
RH02pu9rPR7zmTKK7ln0OiL88WemxGsu/W/dpt02O6ztZt7shSqPni+PtcIawOLCRq/I+7emG96t
sPBMEuAr/abTxaExFTrB1fjdV8RFmovp0WVTixQTno+rAhRwJNLmOI8GZJObp/XZIePyv/4vo37z
X38P7NeSxVFlgbHVRbKiLAmMVpCmIxCf1efN6Ri4RP2iS1IgSqf9MnfsDoPnj5HpG29GNpuR1aRu
lJnXyXT5RJLd/5jXDL1ErrGcZUcf6cYTm3HA9M6eLur5vgEQhB/TvLMH12LnaFdsBOOzN9RnbSZS
ZWawD4fMqS+mT0dqN47hLvsCpc/kh4Pefphkdfgj55q/TVqogLu9fn/0U27fYSAKsLJQKrpsMp6w
a64zNR/sqwsoz4ocLtw2YNOqx9qSEPAmOhiRIRoRFivTn3/Gf2jaBsdWN843xR43xF4FODc20M+V
j2vsxgMq3zEgevw+rRy6chFRMHtqLR8UqHlOQ4QwR+7+ueZvV6SYBkbwtiXXWmt3GHr7UhiIJsRI
Zvq5o4b6YZW/t1UBdo6GiJutpNX40FpmsI9zSjxQ+cutUY7avIDdm29SEsNC5e15ZEzZG3rmMpzI
tIxkwQKDVY+e96qMUqfGPYqgPCxYfHQiqsyGkE+BfoSMofWlFysPXZ4fCIU46K0izV35W2xW4sHs
vgxUpphIdr9TmJWcSz7tRVL5W4L+qz9bCbqZlwxt281YTwhrsllPDITQ++iDlAw7UuThIxucg925
2aVR8oxL7kcpmVY6xGjYIfWo0zDDNBh/MMufzNZi5LFxVRvG+mXaIr0ffJMm+w6Hblr2L3DWr9PS
ajGaFIx4a/oEYMGaNbW/snL4Xazbh0toaTNO5UHn2xnW/rBHypswpKKpnhXmcjVm4yNGQIg8w/qa
Cwco1r6ULd8+y+4S2WzeXbN/d1S6x56ff89KfAMrNeilDT+X73ZQ7kaPVyb/zS4+X7Nb0liUpsE3
0D/b1gJ5i9l0QQqLaav63ucLD6XXzUft2lbddtxqCBjOy2I89LPvH1W2bBG2kSL04WyioWyXZLbE
J0+gF/1lrgA6P1gwEyBbZ2PfkHj6GULHFGpKk7R3GDPhDa6traFOpEhEZlIAT4hdG7sRAgh53mB7
DhlOsxGYZl4Lh72qmuJ9FuFmVOKsi5PtrXOcwUscTB2e2h/X+oByF3xC3tatQ3n4YN/ltjCOWe59
bQZNMJxCeVQDgFv84QshfjEKLLzxEdl+9r3t3+atSu/mzgCjbi5GxThtZy1PHqPVRZkwFiZxUExB
1SP4DMVYoJLGaSuslw6Crlvm5rnA8PhIbGOYLsyqTOVOUqjit9ER+kkLTx1YWbqd+4z3dfyGInCL
ugJtf21XvyvQUXvT90Qn+soOqpYH12q7uBu2X6nbfRjKc8JGZMgBhIc+C9VvY6Ma9xSqyMqfmIr7
lU8Ac2E32+8KwUie21uEptlD14kBb9e3WyefZDCj0g1qL383ZfOz6tInQ+Ba8+n8YjEbiufB53Rc
R+NduAz0W28hlrPIMyzc7AvNthHXe/YodEKuJsbeSanjvPsjbOM4QuRDZOVyyBJLGxIbUw/6lPmG
/SNySVJqVnmE/L7tR7MJa8HhvVt+6I79x2bzsrTSTgQ6svgqtTedp24ZPtt0qYCTGWZzELcB+mOd
L5I5NCxow45ayOXF9r6Vcz3Gw6B76LSnm8lEdd3kAI4jg2e+csMWXR+Z+tgc9PUdKhxUumWw3ARg
UOH8WniXhcmHvdjiAAUywiFgQy/J95TlTq6MzK769ReUs2XcuuMU+tr6lNkJbkg2nT2iFltGNIAN
B9fgE7GrtgB6xzazKId7xjLCfJz2A0p6HEXoYzuLX7pl2XKmv2A7ZDP8P3AIjr+logbN1QGl0MLu
130ot409Wfs3lBCo98xEYaDQ9+bOlt0vV++RYViX0VmKeBK7j595uC13incWDCTL6mocc8ttBbQd
tXuF0dXjFfjyFZ6PbpiMuls+kFX2p7a5Ama1++UpnrOr1nLkQgdRLUdUp/3d3BplkPcFMLkc3tMp
O2Oiq2Kr4ucA/jJvEtEQ68o/rAxNnYyHRN+1PK5G7X6bEA/IVsZ9XSHasdUDrxPHon2pS2ZAnXQ6
xvEJrGi1QCEgQONylZ+6T22Q8ubI0fPfjuhONm+ry+iMsWYfg0UtkDKW/z6Cr4GRY04Ar+oXXAhy
gonTnfJr8pwuamq/CatlR0LYP2ylDVtdyypelvVepduvrrW1U++3grscIUph61YyFLMK58wLXMRL
LhxpKNPtVauq/tZb+jwB7q0ovHe5e+VyXuz1oWgxmFhyuJn2z0y2c6C3tuTOV8w3dnmzlBsqgnpn
40iFjrWeFVA0oXVl4FPpElvQLDz5oKUnv+bc21jLgXr3g93z+9ZZrhh+ht/27F7GdRZnlMjxNkj9
WTMnbColHJTupWA8/vo0OHkZ0K7iP04Kp67caXBvtlYlikjAP0K1PE2X575t5jMCiJpTI+8aebtw
gu42zPM24B9PCaazcjUnyIt/FHjwEzNFN71VnzOy8rAEoUXikeGhnMZHw0ZHMqDuGQcAD0NH2i9m
426W3uOu2RgrLCTAafOZz89QNQQXEq0zAtwF2Y7Ka1p9EXgMk2qrPky1nipoEO1GWesPw31Gh/YG
qjdHWS3eNOuKmjsKJZhl88lgW7hqJP/otq1tRm+5XoRHWBzI4kBcHSQeYhcyGvEubIZF0H17dQ9R
Vzlw5SoMUk5hPi7NVS5cqZt5AnRhfwmV1PSgVTZSGb73Rflbaf3RHqCdsxQlRbbKXxPkptvXP2pq
Tncm1nT59F39fjkLp74tnQE7aT8/rn570+cMOrmWf+TF+oTl64Jb8pvjaW8ldhyilaTu4AKYL2Vt
J5oUL4M2fEVdj7Fo6ffPltsyVBciFodEq3vQv1V9rKxKVvlbersKYJDkhyYAx+wFiQtKOaW9TP6P
POs/XDH+2uTwS1/1syWy0DJXng3REt9GZsDccl7PxsE2sGn9ycqokcbtO9jPTIVr4LTaa0l+aOOJ
AE3ZYa70y5xtBRqa8pdlpIhdpy9yLuKywE9BA5KQ1Vku+4thjd8JQYXSgT9qLSL3DasO9av9lzmC
lW7Ltsi2Hzz7MwcMcuvuVTe6McCW8CikyxujfxAnwtnQDd/X3H6ygB7G3aMnnLswygQeIAUceOcD
qrPu5E5NEnSxBFPdFweXxx6c6Fpkvs5Pe0VG3fXd12YuFsknjSuFSoC2sA9Niv2XaB+SMMbIGICL
cbzlSeNwHTGzHJkl5MB8LlElHvJm+0ZmxF1f5MPRdBD3Oaj+2X1Rli9Vcb/rk3Wxh+WpJDT2blXN
eTbQP+SudpoH47Me5iyxlw4uzWwZ1JfVCHobEstGq1TLPTJXnlbPc564ePAnNd5zvzX1MaNHl0lb
3Rvm1EO1dKiVd3X4Y97QimtoZms/q8ZzThi4wP6GZg3KeXcjrSaSb1zHZ0ua4bGwvByAiapzJ38S
KSDmHwHOqvlfotcI1MeIgC0L6QVeuXhdGsl9BchypTqKmZfoQUC2QoljU/o4zxvs7bmuZ4dXkWfe
cbwq+Zs15xdvbhUZyPwS35NWrPn5hwFeR3B9WnCYVJQ87UAoVov+e00hPjwjf9q6bD42NKNbg+7H
2lxosQ92FXWITaMek/yfo2bpvP3o8FkGk82in7M2XZgXqZbOciM52+Q0QzcoN3EnDeeKtiieBS/p
NTfMS/ahrf9VzvTiFvV7qhE5MkomCX3dtVgBq4ee4MqerHw5iQp92zKsoTX4G9/yElymlFyQmV/E
fWMZ8biYLxWkXeBNecs6SuRpp61wVtjcDHcyD5RPxD4eQ05n9ZqaYHg5bGgsVuuyS6Qz/7Nl27qG
tfyzUfoaIYa8xXEpuSIE6p/NvItmYuTRjT5enGIGnjfOFE4+V1zPweLKn+lMsIvt3qTCe67rJotq
J/9aawtb6oCLEYTwtajKO2CT5PpXqnGaVPtbpw3O7bAg2JQzW1uePgE5nYYM3BzBezwr/YpT5h/T
0GHzaUsN9wlr3OhIJwb/oDI5P1hWPvP9f0BDYQdEJ72KpWjPCoY7KPMmO0wc3vxOdkgGQ/lvwkH+
hHP9/W2x8L2B2JpYrcTf3hYLlXa6mFct2+xpx6ptBnTzHftPe1DIHupO/73bi4xs1AD+Xt8BejP/
1mOdzG711jktT0YL1N8S0+uU14yQrAvr5ZRV+ePgGj8XrSWrGNEdGCYZX0gvCPQjXgtdt9nQcGgO
zu+ys35Zto6ip6jYzz69a+5Bg81Sa1VzSTsCcufh35i7rwE2f3/dJKiiRPAtXvafULN/CBsx9aaX
O/aFeLKcO7G3cL6efJ8qD3MVCqagV/wZ/udHEEf+v/5Q0oSIsL769R3PuWZ0/MMPde1dM7wrhSKn
p3rovmYd0+TWv3KqL2GN94CkhUBT89OQGg3AsHGpKoaWtamNZK0xGQAKaIQQB1ROcjTWeaTZOcxn
fZ71EaGSHrWD8aX1jorcprglwQlngzWkbJDzDdPiDsZu3ueVjKvUnZPRNdenNtvpXuAI1ns0hLL8
kGV3sH04YqZjlbjbdzxTP4waNnFjsgt012h4Etio9XGsAXSHnuhfvO7pIDAQrWKN7DH9llbdzer5
9Y3sXwk1c4PeM5/JE8RM5SekWe2BPWcTFH73BNfkB2V5UzbmY++5l4mcsnB4Qx+j4tRH07StgB6M
IBkPxGcBh4sbBdv1tdRwnkYZZav2EzSgMDoIyhZsxEnv+9q8+AWRIcApc4z5695dtLur1Iqo1vLU
GquNnMRxb+7S3fW/OcMtlAIVEI6SiWqLY50LNpi2+aHZuLKbSfcumvW2Vor9GvDS91YnzCreeGsj
02Ub3xGQqtdh+Dcd9v+SsexS/Icow/IFNCnuxL89Mv7WEgK59C3XBDL6tbFuZVu+eYtqYfiyMfAM
zGC5O0eGtT2C5ZQnpmWDDJz+dSuiwjERdaTrsRhQ69QKf1Glxh9uaf6ac6qNltU6OTDIYabtVbjt
a6x3WftvcrT+JXmG0BzD8A2CpAz4Je9vL2Hm33Q5KHdsX9cUHSVjb/WXpWM8wqD9bGs96R1Z+1fe
0v8ql///mbb/Twn9h6/2mmiv/mTu//q/Gf9/C+5/aWv+9/df8v9har9xTaf978zef0ntf27r9yr/
p9j+P//FX7H9tvgPS9goWoUJyeaYBp/VX6n9lv4fJC8bwnccmzGB2K3/Du0Xgn9FgYsuyGEhmNon
DE/9Fdqvif/gqcX0RwmASw6e7bn/m9R+we/0j6e2Q+uOS+ooGZO6xwn699wVnnW0uiP79/x9zgPv
91X/dFR311JfleBjJYLZ4i5+Vcd/eI8e/roX/s8/1AVcY03/4bb46+cKi0Jfsk/Bxf4W3uU0xpql
rAeBPpKIASGB0toojgu9OCqqga3/5x/35/f7l5/Hl8W2+OpfO07+k7TzWo4b19r2FXUVczhtkh2U
JcuyPCddcmJmMzXT1f8P5H9vtyB+4szsg6lxlau8GiCwAKz1hrcHxdHomczpdZzjL94gVg3U2IfQ
o+8Ae26wcT2s2wcMck+U8pE6ejA2iFZslhxdpDvT72Gf/Qxp5+phjk/xwM9wY8Wz8iuT4uvHIxX/
wruB6iZsDQePU/1VxvjsRLQSp6thHFGRACwWJUBNIn3tUFUv4WAPqF3ao7rwLWVtu9+j+hNTl2Rd
9DjmHq0Ss8WgcwBaiP5m7nPLOL0YT5Un/KHpNtvP9uRlo59vlhaTLEb67gdIqymrHGCtofi6391b
54LaDNWZdX4V7bRLZFEfPp7i+U1zNl5JIijkA9NcYLxNUORecmXdhzt91+2aTfKkw+UK2vsoWHIe
fb04fvBlZfVeO87TpvgdNXss7zL/6Fk/Gl/10rvjZtypXz8e5exSPRuk+PuzhdSqAG4cl0EiI1ep
m1WGdTYFPM1MFlbsUiCRos4CRWE5aq0uVk/7zEM8o5T4b0ZC8sVVgVu5bOioHQsw3EdWR4P4yOn4
wNtwIcJsNsOA4j8RpG19qqm4KWIDmPFnu7wQeIHRuaMjvbTTxMp6vwb+BBLyRWdzledJp4SiXNr6
OF/HayMYdt26u4Dz8LxswDeXSyCn8bYTEn1kk7fR9CI/RHk0QFtSWy/Nv9huuEmbZ60deJVU/kFf
0N6aTSSu6eIuwunHYSntY1NpKHyZPP6Kq/YKFrfx2f5mNv7pXr1Mt/2mfamndfUVjCdYjORiaYe9
iujKs+tCDFfpMZnAo8Tsn81uiSmCaYWMV/hGanj8rS61izEA8XfR+q+OS7/AhfmgOb4J/73iZrwb
vC6g7HBvXen3YJ0vFLRQFh5Wsxv//GdJn2FsbaovGrMybA7bovIBZF/231Fs8ELKXeBg10uOatrM
nnRMrpg256XCA18KeegRjDDjXiPD5TcnWGgX+jr9ku2VwPoJy69+hMbgYdABgQ7gEzjI7fQEBcHa
LbtqatLDUiT3N79FSkR2ojXtIBaFiUbO6jm5c2/rq+hHSgsfh45N/Wm6RLZj3f7qnpq77Kb7pW8z
az1UHoq9z+V2aZVIFnc8GsC1KojXWmiXG+J29naVpDxk2qpB0h+6l2/8am4KX90d9mJF4DsPTWA5
5Ex+OQ8pC5cjXLMy3HhkBai+djH41YO4tsDIVzIP1aK95sMm9Kg32wuJTVZskwdrSzsyyUdWAiDk
NdBC4X7Jpsx3oF+hk3vCAHSA16Oto127TW+XFv7MInwzamk7Tl2vWpUYtVMWpyBWc2RnzPb3q4b3
yLxv1cwF+E0QaaXr8BsOpsIAIeitS+u6N37BR/vHB5Cr6CruMhbyN6ouXT7rg6qOecdAVChVLX4u
afrwv0WQDqACazY3bIlw1LpLpVMubWPJjFnMtpQc3wxCWvZlhO15eSIEiEXyQLEBE+kbj8f90Y/+
WtxkYtrfRxMSfDx1TVO2RcgUCL/OilQ8ep1f3g0YRG0sv9/EP5of2f0KVVH/4xmULUd+r3Sad/+J
KH2koXPrUUE+b53sbdHMgUri4bYCt38N4CUYjl5JTXPdbpfP2bkMz9z+iS19PiejYrtqiL3aHe4P
F7+Tq3KbvZheEnCBDRbGujS70rfskS9bQZ35ncJQtrI34YXhl0+oOlPODkAMLkScyeHnA3yt452d
rPERIYRJrE+ln65P2dPKvaQXCKGUngwylwvDm43GK0/h+FIErepthgZcXTb1kWi9F6Jjjq1X7qOA
A0k6cIPqWfneAjKy1s3+NVsvpa2514irnIWX8hZExKiyesJb98cbIziygoy1/gtQpf83/InFYN7t
lLNoUgIbJ9PNNRENeFLQ7k/bbsfzdp3fabvFkc0my7NY0lGMB8NJb8VnHKbkQUEDKuG5U4Fcc0ls
Ds3BvvZLQ0HtwgUsmNzgEwZce2/TQmzMylv4zLOr2DCxoYAdpViySZQ29FkV09dDqaN6iS8zf+XB
K/UsCCCvU72kWf1qv/Z+qv8b8N0qjgs3sVQCGlvadRNZAsmF7/ku0xBUWCsXmBNcZfv0Id/ZnyAw
74u78hFW1e8NTTfIq9Fj2ve39hToaNIhZpPtUu2u3S4+iGdu7izBP79U2gGR2/SDgsMivzQ6rBFD
jrDZe6T1GF8ij+dbvnkfpftowA1di8XlYWG/z2c00RpCV4Jnoqyxb3R907ivq/LCwPmHVeI5d2aA
1MRL7cXLT/L5tfAnnpTRwuEQTlUm1sIz2ZsHUnUtHMpPPpRq4woA8fWSM/fs7eTPCB2p6BGD04bZ
QEQAw+uw/xZpS2Ve2Qfm95F0FkL6iiNo6wHYnnjtubfpjXPv7px75UlMJljL9QTn9JaOcuwp0JNO
u4+319L4pCxmG/qogeHi2n0CVXlqk6BDjOjjGHMPPtbpfz+bIyWv4thrRSNG2AQQgffxAyi4DC7F
r4ZcLZj3qAFBmFwPsCOCfzlGk2aVaViwsQ2R786OpejQTyfICYwRbT49/dS5C92G2YR5FkBc7M8C
mO5JGfvXbdCX/kG7noDIrfKLhVlciiJdXcDt2slR3C+Tq+JqdZvdmRt0IvycjJPC3H913l48DGbX
x9nQpDuLeXCtClZahDV0+nllWldaYS4d5LPvnrMY0q4uEB9qwUDwfUJfGKL+OkxIrK6nHfQUD5/l
4oblYRZBc1cvrn/xb79L9n9iywYFpVLnfDtiG9twV2y6Xb9p9vV28UyVWpi/N/lZHGmT65nZDHlN
HIpga1OYTnaRL4giBxVNMdQkjGljoM3kJncLy2b2kDiLLO1wNJzjpBDLhkPih3kb/Sh+JD8KP9kY
+++okwuJJFTXH5AU8pYOqIXFI1eWYDQaXFsIXRs/UWirlIV9N/vvY22MiLutu8ZrE/Bs30XRsQO1
Iio5Br1u7UtvLASYPeBUxVZwhDfQx5KrsY2LlXrsism7rn5x1G+AKXr2Z31rXpiesmgFPzcgjA1E
GchVcISXdoI2jvrRFuEAkKxT99YyXz5eDQsB5BJDYWmwW8RjG++Ji8yikdyqS5eC2Rgaei2UUCwa
l1I2dBqnrFwxiOzqeKMF6jrxVwHagleHdRHUXug7C1dE0V17t4kp5tFKEx0RU8aoGGYb1n1LrQaT
JZRaPeClkef8wjlqh2dZ/BDvwG4mG/oTG3iBoeG1A1rEa42LQ/o4PWnrfFN4S0/NuXR9/qPENJ0t
Ti06qulR/KhTDU4/L9YAgAD9FwvZc67n5aoORrEa3grvW0GaM1WrVrwqzfW0sZ/VemdcDFfIG3ur
gD0H9vXX9GvU1jeYC3seKuYLsz+XQYUzG47APIdQWH07zrhrVoX1ukW2vEuu8X7cwCa8XMolc4cE
u4Imq0mRGurr2zCrCQ68KwoTaH4iH89g0czOFShQ6faf7xFd0Vw6usDDNfnBkR6yQnFFwoRN9Ny5
6LGkxf7jEHODOQshPzHaDsirLp4YShqu40S9Ky2sbhEpQ55o4fPMXi/PY0kTFyJRcEhK1mHvpS8w
NABDXB+38bbxh8D0huv2SX/JbkwP9Aoqy98+HuhsvQU3N9228XOz+HRvP1tUlR1ygq9bEzWRX53P
lqQAQlXx8MlY97xM+k/LDdi5vaeroNZoMug6f3obNezj2NZEp+Z0+GKEj/q4QqRpoVQ2l+bOY0j7
G1UFPXfBKa65W37FN+sqN9KFbze3tc5DiGGepZCWqoeOUhxylWlbgcR2ozZQ4kn5kpUZd+YoQVAD
nYrg2DYgQA/NsHD8YdlBhDfXI9pBIBFAIQBRAI0iPX8OaYvECYrnAkCbTtvBGsMJfHOZaDYCjOHE
xWyamtWFbjoj+kld13yBBq1COMr7QlsjeYdM7dpducpLiifePre7CIIRuh04SrthR+ktDAeMv9eG
dXJv21iBTqocQdUgSNBrX/MwQvG6PqKJ56JsFWUYKa2MZgXuueFajyAJRkp0230tjsMCFbUw1fTB
d+2oMUpkDFega3wM4lx4Nd3ejMpjrwQJHr/jtcaeqxqoHsmEKimE3EKtNlDMJ6HQWE+DihQWihUJ
uKxOK1C0ybm6YU6vrzS9h643uSP/a1Uj4dU9qZNdq3AsLaVQYUlrxeknlNATKLCOy627TlrDae21
HaW22exKRRmd56nCmQVGH7bG3PzQV0NJxzsmNQKsEJvsYxeuwyh2ATEcnBGtEqDSh4iHvm6C843B
cJvDIfcGPQ4h1jtaoVVc05NUULwR0b3kUEAbLuw0pXhQmxXiXz4mjpN2aZV66dzavCdO3+q0jq1g
SCuFHo/t5FZ54yQT9NsDXizKvhryDMzdiMDDCcmO9qhsLKec8s2pF2/F0+roEJS2RQKJvdCirP2r
CpNe2Z8QhQH1MNhqWn8tTxUqt2ZdVrfZ0erNXZXFMOGd8WCfPKc+CAnwYw41hAVV1V/0qLPKh8S2
4uRHjF+RCvvNKhK/Amhq+13TZsdgDPPql5tNtfYrN5A6+1p2Xdd+7XsLXk02OiYcPOWEAlnTOEr/
WYmsHoWuAX34+9NpqIyrRsiEXjfHV02n0ppwFO1r0Hr4F6doL/2gvj+gOFUMB3M39kpZwXfFoYpe
GBQXfHnCI3pKl5Bo3Jdj2Nu/Wne1QnlsOCn5Feo+03iT6MYK3crUzI2NE67c6g7++DBetP2hwWwd
Ykxq79kgDjSy0TZDtAI7x6iyja5OuXVjr7rV4R71mBGxoXyFKuFFWhwLFGbc1EFQc4XvhK14hltq
DdUB6+iiXa8nk/lNR+VAB8UMXwwJGB2ZrkejzBXtMWrt8XjP1bM9bhPb0belpkCwYJpQhB2mCXz2
ocsGCwGUfEi1m6rUnBCxrUMC7yw3nPJZTVmR10ck2h710+je9Q70GGeyinR7OPW8NBBj5Li8OdrA
5C/qvp52VQPL1cdyV0d1BQq14Zi+jnFrgWaEy0o8rdss13h+dG4CzsFw83wTgyLGmRnJd1VI9dvA
wEfVCG+LSh/dtZbYSrgxnDEXHi0wU07hpZGjB4mRZxYdTUyjSqv+ahV9HFIjzO0c/xi4Olp0n9SG
uvqprKpjIgTSsvSvo5nkOI9UJKbvLQpfh79G9RCGyX6lwQBwr/QUMHKzVXvSVXovMMX9eN8f7Mzs
r4wcPlr5aXRbPXZvyBlYKnpT3cfKiVletUCeSlOLGkFua2H8PLYYJpnTvsU4s35EJ9ZYjdBlBqOE
FqGTtyw8CRDmoehkGC2g33BMyotDMQ4jxe3JOP5Ic91GMgNrnSiFlSqs1UtfMSa47yfDxnntkLlC
CkIbHfY42qOuUrc7Crq18WnCD2gFsypMOxvMF/KD2rG9reJEw8giKqqc6hoTaONotnAJWDqOpRdB
ZqIfAUieU+Q7YNTDVt/VX0Bj0dDE42Q9BagDPCwV7pZiShcPxfnP8ZybDnfGIOJ/ur5ZGJm4SLw5
HzkVdUOx8QW0aELIgLMIZJe1EhVYOEEBECzRsIVkeIFCryiAZl7pfxxx9tZxFlCqx+gmerQUQXlc
jTCui5/u4enjALN9jfMhSW9Q+DtdkR/FffGi3EdeGgy7MmiffhfblyAI74bD/QInUpKpMGIz3lnF
nmrwTqnLRTjpPQtpOOis/3Q8IgRoE5DwuugxSpeoE55dY2jZ4hOBJLA36q68jPfOerxiSIvQv/e4
ASmctNYdpzRz/JZFrbPH6MGjlpUG+RYhEViWKPZSZil+LjXe3ldYpajSakcXtNFSVBuB1PRPcREc
HA/71vv8vv3WruN9WXkBcgENeSZl0Etvs/dlEhEemDUvcO76uPu9vagqZbGCVeuIOS6uwodu32yx
JNspz1OA8c3yJL/bdlI86e6toJQ4ahXx+sgLed7319QYvIOAshYPvHMXWy3vsslrQAvjXEBS73uN
OP3m3NaY39QtrzgXkIDDKWhauG/P7gaQa1waaGm+a3Wt2rIPi4LdUEJtFKKvaX6/sBvelUpeB/Lf
EPLLMx+PXBHEhqt+jb+y1bUCHyH3u71KsbXxDd3rbN8strV+EXp/p5G5MERVeo3WR92E5kZ8vHW9
Q33RRwsvzrkApm1RD1ENXVFeoS5nb6Z+wpW0jHmx9GZ0Y5X1xaFbKsRrctJnDs9DSDm4G0M4Sgkh
3E/l3gim3eEKJFKQ7BBf3SwWt5YGJOVjdUS15BSKJ5ivoHe1C2+GO2vbPrrPKBlDtIYZFNheejV4
0CbbIHrAkwIqs0u/6HKxjL0wdPk9SJktt7WIH0Mh+W7ahxfZpTjAVY7weLN0hItU+eZwfTvPr5Wv
s0+p8mpUy5xgXRzv68O3NPmhI9A2tAvb7j38SQokRn0WqAvNzMEPUpTIT0+IwpXTpv4hEM2WP25M
24dAXzz0jy9/oy8gEvO7MSLjC7nOMt4j5BElbfPeZYzYCz9ZW3rLmxLcTb91vuLNhXSUbz+V9wL3
9XEimF1VZ3GlIReu1qr9gbgaBmvOeFec/vo4wNLApCPBKsOyDAt0R8PhRW++litaOCvdq0plXWsL
jp4y28eCO0GF4c8sitGefcAjJglWIUROje3qe3c3dOvjwwq6l+nXgNns9bBDDgpcUe/zeq5wjuNu
1u+6z68KCJvy89I+eVe4Eb+H4o9KecGBHyjdOZpKPOrE7EaN9QUvqWPt4It5BXnVtyHkNrGybf85
APo1KNcph7iqIzcPXCXHX1LwUyur3uOmc0Mhs15//FXfLxs6qBBC+fcNHD3ljovRHmylR+xxfbQi
TC7GXR0/fxxh5i7xNoR0gQrtOMbNihDZFVwV/KDTIAwsX0UNIQi92lvGni4NSro8nSZWj32AABO2
GqQRvH/t+2zARH1hZLNxYK0De9aYundtihZ2o5rpXNJGFFz2QmeSKj2GsF7ytLK4KwGxDJYwGnM3
F1u1xWFog06Ul2LVNvjQnchtqxJF1BpqtF6gPvNtYWxzN7LzMNJXwzCn7FD6olQpFBeCMTjdnLb5
9WGTVF6Yb0Tvwd4vxBQ5Ss6dNhUKG3DBTOdBt42uA9cpOh+nIPpBXfECpWy/e5quY3/ppTJ7sT+P
JuWYROnws1WI1gSoM+FKRvOdlpKQlfKA+zzWXrFdZALMZdHzoFIigR8+HJFhEod/fYVqsvtt4G5t
Xx6v8Sy/GGMYqmAHs5/19b+605+Hlr6oy8MMXMPreE9IogUVV/rhgrvF/u/twrmcibWQAo9OnWnw
6CckozOXeFTI9gjW8+pM75ZBU+9B76TJ8zjyyXc62ccKzQH6IdbWfnaNwEXmCBErpIMH5FLAHVh+
F5Q4ETwcnqdii2K4/WQ8H++KCyTIFxLq+w+MXhP54PV9quK89PbkWg1dHWFlxgM4fC4UYPaDHuTp
dF9o+/Kw+3jDzOUfC9Nry9KBauH//jaW6WatQqIgz1Go2iUlikKRdegWbhazCfw8jHQ9NiBOhUeT
MGiX5C9KkF6ql24AlYF+QJD75O/t/zYu6YZsJIMLOkDMYZZvY7CKFqKEH4cQi/1tquEz/XfqTEXq
g3T9SkAoxNRR1C5OkRc3uBlfDqgBfxzofcMM9Ph5JGlBOGEd6TgHUsnPAhM3Sz+9iXfxPfRFKziq
3EfF/kPpaRGi8np3/2iM0sZQV8rUjTEHr3ho9IOPAjHKSeNFH2hPzRrPUTS1PluoN4Cq3aADjOjl
l6VPOTt8KDmimmBxXsl4HMrwKaVezkjztt3b3ydBfoovVt5391r1rIgjUiAI/s0upOYqzmVDgSor
pdnEiKn5lkSttWTjjF9htLvd5w6zPDtZuAW8P4+53pyFktKqlicVeiyEQn6TJpKFYvBGLz5/vIqW
gkg7PWuS3i51giTJ58K+jqOHyfz0cYi5ZAIuhougIKdTAX2bTNSiRPndJIR9UvO/CpzZcDjOtSXo
oPhn5EVpo4jLUw8XP0duxh9OuAjSSBGVpXJPf6C/EYg3rGK2NUsRjtLiPpiduz8R5QpJ3ev1oRER
M17RzupnPuFwWi3M3lw+sZk2sD4ayq3y07ZEOiwDE8YHSqOv6HN6KwzlwX95Trj0uH3fwhX3aW5I
9HUU2rhSdowLjN7QtSIUSOVmi6LhdrUtL5av0e8Js6QuECjwuBwsE9+xr0/1iEW6zcwpW7TH77pP
mX9I1u6N7Tm3iJTTDfbD28V72ewKOYsqHTdql8cVx6tYIceX1PGbe2hLLt08PJG80w+nXRfb48JJ
ujhUaVITtTqxKwjaexrKL7+0zwLk9N345N7XL+MnDHD3zVLZaXbH/RmoJZ1BGuJiAgXHoxJ5diRt
13lAsvJPfvYS/tDJjCt/CcM0G/LsxSL+/uxdneM6NIUoc9Pqz9dx/h3JNe/jNDK7Ec4iiN14FgFL
VXWoRBphk7wMpnBpvLOsyBuzpcqnOL7eZZKzSFLibbqGpuZEJEFfV6F3Cmqjfa1sjhskYff/27Ck
BEwDvYp0g2AF15G4HAK9/mLhpwNvf2EC50/Ms3FJ678OjxZFFULVkFAqL7nrrwVbGIV6nl64PHjT
L93L/WIbtwuXotlMaRmqixk9GVq+u05JaaOWzIKMVagHp8tW2VrdUv1zfgn+CSLdSpQ4O7haTJCs
H72ed57bLQxj5mVH3jobh8gwZ2vQQp/niLSO2Mz11ZDj3Lq2isC+nHYxzzs73R3d3fI5M7vygbLp
cEtVw9ClvYXOKzeA172FZUeUvqwwm2tHzBYXjtC5rwQ21oHGqiONKt9tAKmcrMzRyMpKZge09HFH
QkLmJADXHy/6uU/lYjWi0Mjjvm1Je3mgXtTpMZEcXfMPxW1OF+PjCNpcsj8PIW3i1ulGraUCvXau
yz0u1bdmthF7WYhPhN36cKtn68M++7QK0GXM1tCENvV1/y0/+h//kKWhSvu7621Vqyt+R5z1whrc
2nTgpBZGO//l/syntLP78GgfdfHlKhCk1rAbELYTvqMfD2U2gbi8BlEy48M4MsZZmU5YoYEaWrfP
0ybyQOzuBIupCzBx3F+8CGqiuTB9izHF/J5tuXyFuewBQAbCd3A/eXZfYd6abfIt9m/Yg3rHRxgN
6+Uqzvx3+zNWaYmqK6Szi4i4EQDrvqMUXC4c0+LLy8fM+WxKK/SEbqplHaAmYTdhbzXMf7OtqfeP
Fro3itWpl8dEU+3NwjcUr8KPokrrUdVLjC0SxoUrh+hJHfaIltFzviiCYrtaulLOpa7zMUoL81TB
pgGCxxgxAvXtZyTfojtBFq6/rJ5AHI+aX99gbrc27xbGqc2NE3I+UkY6sD25xl12YdflEbNr3A8+
5hv+9A1f9rXq5V+VxUN8dv+hAGAp3OVoJ0qLRcuwI8jxHFwfbPVSVcJ6bfTqVWGgH7QwrNm0dhZJ
WjRAhSK1jYjkXNPj80249xFEgzqIdqivB0tn6myJBu0p0OJMIshOqcgQqw2GuDUfsIHxvDbaq/FJ
UInirXmv2fjC+sus0tmddxZSfNmzHe/gLJ+PIiQNaDzsEaDP8m4hrcyWMM7HJZ3kK5wTE1ukZeVi
ddqiIdy8IMjnXEMufyxQ0jn4xvqw2kzKPh4vRYM79Jcaa4tzK6U2FR/eJhcDjfbN0/FBCPi4HhCM
F+h7aE0tfsuliZVWaTSNal///pZQijSOPC8MhGhH9nKkj7l+rbh5Hy/Y2ZiihkiLC5EyR4ppA0Ia
kpz1imv0ulFvLOfxfwsgbYiycYZeEwUZzqwCGygk56vQWdh2S6OQkmYYWUXkpgRB+uIY6GZ85E/H
nx+P5BXRIKVmHGRV5P55gNMMlNYkAsPmiJU20JHImH50VXLnTJ0PIPZ4OfTOdH0oj+2663GeHbt9
ZCnptzE9NcHCrxBf5KNfIebibPupTeamJ/ErjO3Iisg87ZfFjhcbYuTdkG8SAUzyFl/n83EN4F2u
BT9FLnSoR40XZMluOF2A93xBzGi86WHSBvZN5RvPiGWnz8XPpXfr/zHp5Gzu146pyEWPLEy4fGaE
NbbVi3t52LfcBeHfCPjVYs1yJnvTuUWkT+eRCtZMWkfuqpxOYNx+vyyxKzjh2r1BltdTNt0R0woQ
V/9zTOkI7ky9weqPmAJmFoI1xMTwFWbW+9qrmJ+yW+okzhU93oxTKnoc6wLg0uo1pnsLLJ4ijz/s
Km5sw1Pt+KIt9Dfy6ewK+jO7ctmjSkezqEXU2j/cVzdO6q/A2QQCZ9n7pnLbbcfdwRsWXk3/x2Ad
wwRXwPaVm7UHnJMLPWcFpb9KZKqqm3yXXgw717M+abWPEWyw8s2FqsFiUGmXtqZ21JFMF7U6/bv7
3SgCNunGDlbXA84u/upCDHZps8ykQQ0pX7TDuVShmipdBvJVWFm5CJpbq62LPwNSrh9nn6UI0tnf
NxiaHQ5QZSqn2JnFnaoc/I8jzNxI34xBSrIJ9teZKd4wK3gCXXRzWg3B6O4KdQFpMv+FziZL+kLm
qFYoEBBI6HCkD8nX6iIBWlIBLlEh6GObsYyDmitQACRBRBTcnuDjiC1ylryTw5gAN2MLuJ+o/CHV
dUNHzUvDwNzitY7ZA5lbX7hqz36zs5jSCWzpCfkzJqaeAz6PTA/t/4+/2QzsCo1TRJ0NW3MMKhRS
Plnlxqh3gpmW7JUnoaIi4BDhRXpdBhAz78Kvzoam+vXijWlusbChLVcRnLR3davw1B+yZOrFy1PV
eXyGl/22+Rl/jj0kdh+rW+2q26abJYzu3IRqKBPqFHwIKj+z1VzDCPP1HlABmGtUyDMLi3MuAuAS
FaUroTL0ejM9WybHrGlCt4RvZU2Hq6zEf2wMF65Mc7dbjVqZAicMzqkiK8nqbovbTwwQNn9CVNsI
mq1AyUU3iuab/xIwap0HlBuCvGxhvYmA3eGbsE5Xk38za/DbXHzQqJHJgFEnOg7hqSBAgofMZODS
rQ0L+e//mLU/MeTTemV1pA1ijBcWN3IOES8CO4K90WmrBgqV+6VnyNypCf0HcoKqYzUl39BdOAKI
7BIR5LKnDI9m99mxXhY28FIQKUesWtsuUjF19mk9RAHHlWGtT/fTJZwi38bs1XmOLnM/3CzWj2aX
+tnwpCsXV1mjyAXevfmlIvHu8djbdOsyEGabfnkzXUf3S8fkbOo/n1LpI55GPCudWsQMIOGFO9xo
sWHUvzh7fVu8hFgIf6uRzFymt4vjUb67nweW8mSjHgsrFt/SuK9emhuw9Qny7OuImniBzE8M5WgN
cHtan26joMFeBv2Y4c6+W7rML3xuV2pAqUmk0G3jd2TDJ6u6Ogw4kf+LGjLSAYZOaxQ2Od6mb4+6
VelUbbsih60qbGwpZZ0W0//82vkTQvz9WZpUjczJylBM53aVbaJy/bt87HzKmk1xowfpp4On/VOy
MJIO58OSTnCUKo7VGBETB9QfY9vvu2LJmWH+6/wZlrQZo4O26kObmWutehfVzSNEtL8SLQ8WNv3S
9Elbr3SS1WkS0zdejBkyJmsTEZHNsLPFoY3dyx0oxoulzafN74E/o5M234r+TA6IGrzyPQ3Xzm/3
wyPPHowKDLivladeqbiMg9d+ruGcuFsED3THnz4vl5Bnb2Pn31LajrVbIIlz4KfonzpeAtpWKIO6
XrPJXuwSlYW/Q5uYIfiwgDAzoIsP+taVnyOr1DbyYaSLb/0FRJVndPdoPmscv6LZ7en3U49EtP4E
r/UWIv/Cu2R2aZ0Fl3ZMmkeTmsGnWBu6uz/poecOaWBiTPvx0poL44BTdXDaVABbSXs/U5yTkyus
LGT9PMu4V7QfsbUURPp8AnKhAmBGmoSWGwUJ+TKtuVOZwUU1eU+W++pm2iNQgtSuAYNDecStYhk5
+rY+8D6itDPL+pDg9WQp1Mqde8x+4t1EhwX1g8hHJx1A3NLh/1pV+XNiiIga2dOhck0fCkC49KTr
Shybqh6V4t6D80aJF2OeFii+I2rmG/68tkCie4fHeI+T6R2Pd6A05XZp10r3nve/Q+zqs1R7bE5u
Fiumsg5f7MNtiZ5w4rvBdDEh/oDyPthK/58sIRFQXAqQ69GAcWlQ/t4GVJq6TY6T7SD1hWvsKvbq
Vb+e9CW8mESSfI2jqg6qQ/yHwoS8VOvQqoejcrI4Q/SN6qxZr1/NYPLY/eIF6JYLW+MVdfT2i1Kt
V5FxAjREg1X23Yma46FVjKIkYLvXL7GDWed7jEAvFitLb3fh69DIMgLFo6Oo9O4EnvKTY0VKg7ze
d8wUc2pZPh/NS/JtfuXeC4478MPos6IsHSxvU/z7wFKWGRMDG3MlO8LDX3fDZQsnrd3p97pyrbBL
in9IgfkdjyMD8w1Ar8K24+1aSaey6KOBeKde8+zkumW4H6/GuWViQm4FdgWq+f1rqcHhMdHTA/aF
r5iTPIiDdBtuhZqu8m3py0ndj9cBiVuGBv+SRUm8twMyVK2l06+UdD+SH2G4BiqOfrd7g9lnRnaL
ntRfCG0IXrLtT0ittYuK4u83PDAzVo8h8MxCAEo6G+20SsEenlZA8js01BsWz7CLtwg0esM2uliC
2bxP5pZGOFYqmErODF0s5rMEUxdoA+gNic65drb/EaA8bbIbLugs02Wtqbe3H+aYgGwK16QSIxjL
UsCprbJ64PhfG127VhErOaTXC4tGfKY3W52Ov4FejsJXFMAQ6Rik7e9gr4yXFqIivnLUijUdBHfd
Ki4W4+yNvMJJPFop3qEdtslgLCza94eHhVGNoSHdpekYxsjIzlbPusEdq4p3DgScyS/8dODBWnnp
Z+VzHNgP1ieR6EZMyz4dgm5AuWRRPEteSLA6EBTlh6AKDzyeIuzbDxsqmLvhvEa9/ln9XsMHyLc8
eezPq+vVFitIH3urj6ddEhETTIe3EaWla2pWrVi4+3JmHu7rCM13pV6739MH0N4d7uh+PKGral4K
Vc7si7JPsUX04miLBH2b7uqH7oUC+CIaVZJvEj+LTyA8zxD34tonV2cjJG807J6PolXr80X8jlMU
Ptve8NOfeDRyqnvKOr117yycXRcmReqjEB0kJ94AMGyEsRHL/u1nGIUaiNHi9Zc+9YG9mXbhVnkW
NcflS4uY37Nlr5EhAaGgYsbGstHak0LlSUMfE1toTrhw1+Dt0m/wy12cUJHVPwojZX0zz6uV2ek8
D0rnEGDRm3krxxDufca+ztosWFhW4qr1UTzpuTQUySorEpYVdqfNJWZwAeUf8vK2+BSeeLAY6+oq
irm6ZzsOuevqy2q/+BWlC+i7qZU2k5mW6cpumNomoPxkb6qtC7ZgJE3+PSqPnEJ+B8TbgwYc4ozc
Jt4uGz1Fyp+cDVjft6F5C0wK7KwgU72s8cLrYhc+TjfAU8Y1B+HugBuVvq7a9ZJLklSyodso1tTZ
75CuFIWZtAACXn/HYUsK2x7Y3H5xaW5Hv9roXrt1/XQJGyaxUd9HlVZymdYDfgoagNzd6Ve77z65
z8aF+X3whTS5/dB9wY82CL8OPJiNT9U+2YFRDp+BBiysPfl0/P/D55yyDTy/3pngDSH34allrXeb
DgPfHRbgPDxw8ENU1Xnu7lP/cBN/W1jwYnTvFjy+VJaq4ynzzpoqzuqUQ5Q5x1l6q/qZ796cNpM/
7QHrvEpv9L64+2M2y42uuTgFil97yxUDsaalnwGRjBI1NX7TQrTh7RLEiHM0K83R1i3+5YFaxMfb
43G1NezuTtePycUpG3moG+33j4c/M3rCIjtH7tRp9ktbbUK2C/cmtppZuvFVd+yMS+fYVZhj6t2n
j0PJt0vxed/Ekk6syGjqjmKEyJjRD+ERxLNO6AAnrxyZperf/IT+d2SvUnFnV63WdJHrSjmRh2bX
DBkqEV1g2H9NlFwrw1knbrNdGN9M2jofnyG9YpsQumzHTYXxJRYqH9kGm4YgbfbxYa34qb9cap2d
UmG5Bw2IiyPGi9KqaeMG8RYGycMZVQyUlHKvXQ+YzOBevosWRjhzFsHG+xNNSpPjqTMOUccAi6Pj
xQed21xy0WMrlTkLkL25ZXkeSUqEyF1pVXpiXFqxugS592xb1Iu13lpqm4vjTN5254HEDzlbJSsH
UduuJpCKlHn/UvioHL8CcSeyXRl0ULgFoHRpJt9dk8ReOI8rHesdHjJlcSBuEySHWyHlLKocveqH
2aY78DJXSfb2HtGRU72+15aVMaSHwetmPP8B0jl/Smj6IesijrzoUYWLAmHiPgxKCkvjZrxy8k26
WURkiOX40WxL2caOm6bqsVViuQ4+9qU5wM/xFotpbxr+Bh1EW1qwUsaJ0xgZr5CMEzteugrq5/Lk
qQ2yfevpMb1xM89BwaLYiJ7EiVH7teuZ9Cama23cRC9DIARSFidhYcnJmsaH1ByOh4pJaH11I47Y
vgdf1O4M5H1pru3sPdb2XnS9+Picy09nn1x2TUqNFGraxPbtvWmT4wEy4A1YXYlhCmThUgJeSk62
lJycKVyVMRiRdasNwYSDcVvu63hbqF9M+0nXW28w9K2VrYJV87mOxt3H6Xh2miHgYfYAVPz/kfZl
y3EjSba/Mlbv6MEWWMym2+wCSCAzyWRyE0XyBUZRJPZ9x9fPiVT1dGYAxlDVfem2Mkl0RsDDw8P9
+DkLmLivxCDyi2FdnI+y/0EqYiU+cA8xsbNUsr42tnaaVPSZMZghQ4CLLWD6UzNWmjBDpkZ4zSPE
kJxXm1mLiHhvQPEOcGLQszOujF+/z9QAaQrov+/yuD8ORfN9juKnrxey8qoB5xhikwJGJ8Qo5oRG
agfVFhUpWJR8zvLPMQfVZYMR4uEz8aXXovafsNe8ILx2TFE+AEQbkim0incZhLtGigjYUaljRjdB
7tTdXnz6VcYDS5Bi68ImewSDKF/DbO27EZQMjBOqGOC7S8vqELSzCfpTS4e8tZwlTttrnPoIzwT9
87Mbpu+ylGQJsmstSd8ESb5PMM3y9UdbvU3Ol8FsIKaRklnXTxvoZxvJjeJdlmx9r3RDFygR8wGc
2sCfkWlD38K0nsb5BdZCy/kvwFxnEDtX01bCL6B6Mxrr4JhKgBaQC8t/ps99fpNi7XSfG2Sur1QK
o0lu8OEAhTBQMZduGiIc1GbegSHUSwvuhc1bIXMw+loZyqiGwf4ZdZbkiWoaUXk9o95KdoGmCG9P
Vy8vIkG9SMJwOS3kXTpO18kDCD7hOJQlvqswPym+ju0mrY51AyrNaxmQKpSZVCfbSaitbaT+Bw5K
1G571Hka6GCCkw2B/W/u/dkvxhwaswnleAD5slXPjVdEALmMJN2IRnXodfkbGXkM/avf+swec4LM
OQN1sITQB0Z5b2wgBJClPjpCiOi5BKHDtPn5tTvTb8mmKYhEoMfECBrSESbWDlWSxlWBb90m5UOg
FddhiJJSG8vbgeheOoLHxCy6zddG1wL8L+FpdIMIeDovP3fvJ53aF+gDh2EfuVMHqgYjmG59tf7x
dwyBkh5vXlFGffjSUBjkMfD+A7L4TrkLpGJn6r035v3uazOrQd34jxkmJETNDAbbGeuZ5LtswtN5
qK0QTMhjdv+1obWNo5BXgsIr7W4xbYSYlLEwERjKAkh+qQcJpMflzO1oUS9jneLcDPO605JW6KsR
ZiiSko7yJK9hYhtOj1RddAq34/NG8kwyEUAf4kSKJrqyJndU0f/WDiJ3lmftO52viznNZYsufQ96
SvoSeVTt+jjjxYyacWuJEBiMAxsEL7+THa4uDh0JjXYIl2N89ZzXEcjLqV3fa2/Vj1TzKDPgDKXq
QXREGc8ubkq6utgzo/SXOruMMbpdgYvxZFRyQcqcBW4t34BEO9rQLymD+BrPgl08QaKb1+86IfMW
HnRmnDl4E6ZQQcUO47S7Vt5ON2J6lb5T9T/iZbfS24iy/bfiQUafy/sbR+TMMnMWBb8dGhU0HlZR
pFspjJ2iaTxw9XNmCXmflLmUtRh14zaHKwUEpFOq4BKVl2iv1QjpVPD/uQ1zD7d+XwljhU0c7OKt
7Wxae88O5ZXkaVYMLklIYfKopVYDzJlJJjI3GlpZ9QSTYR0c5GbGrQPAXsGr/q76powEHzGZzoEw
uwe+e0kfe5jJs+61MYhFhvwB/FNWb0721/6w+qHOTDGbOGhJlEaYWLLiQXAFwKJM+U9ioP++kLBt
/vU/+O/3opzqKAhb5j//dYje66IpPtv/of/s//7a5T/617H8yB/a+uOjPbyV7N+8+If4+X/ad97a
t4v/2ORt1E533Uc93X80XdqejEBsl/7N3/3D//o4/ZTHqfz45x/vRZe39KcFUZH/8ecf7X7+8w9s
5n+f//Q//+jmLcO/+n9p8FFHb8zf/3hr2n/+IUn/oGgoUKhAW46gjIYvPHzQPxGMf+BJR/G2CAEa
Hl8a/ggCCm34zz8U/R8AnWNuDK0mJIIYe/jjv5qio38kGf8wf/UsgD6i45jqH//+xW5/BZ5fX2Rd
c5hhGqM9LJEi9hUZtWD0Qli+LV9rtEQth5/GQQNKhBJpQ06XCuR4II67Lw7qrrdND2WpGCLj1THc
S7cBl0SVPeBos6AxLkt4kqGbjKcZcwzkcsgGIB1SdCNoPb48onEdeOO+2vVe4KRoJXtnH+jPffiv
vMtukYq2DXaNSe0XFpnTEBhCrsQUTUHjMi3IjFdabKm7wY239cFEq+cvQbih6McskQkobV/E2Qyd
UCvsr6L2JdIizvmWaDJydtWwFtjitxT1Ga5XyGBTXAMaaIBvU25YzeWD7XgfjC17jyEItqsaSZfq
1bsO0vM/BnS+davcgt13m9+VqlU0kD/hrZHz2VQmOyr1tlASusbBllyakMWGpb7Um2Ynb4Xb30GL
rO+qgXeBhkLPQjrKkBso/wUQcfi1q6ALwggyhuYd8YrnlEyE/vUBIR2lEhV6qQuUfx6YaanHDY3M
t032osWD9de9nrKfm0i9Tn0nxgnDGuIkvqT8WowAak+MOdLxys4ZrpVN9CDdcgwy1yhdEsX2g1UD
5SXwiTIHuxnyNjVnGETF+VZ+qxKr8E6wQmfaQUzzBEQ9ZJyjtna4L6wyh9s3wfMJs9RLaNqOzDaz
WuCLBsz/tQdwmXGePXTbmJN3bk+jXnuWYcZ6KkJFRKWnIdgqQIRRWIC85eUk6+uCiANqV+gWLsqb
uRaMQ53D+yGbQbvV/Vb8mX8Xj911exNuhFtuOWLh/OhLYuQOQmO4guD9TPZa6VmVZ2MNvlnk691r
/qBn1uwNDTLZ3BU20r3xYDwbW8ABdHzh3NZuis7luBB1kYvNpb8DVLJEjP4ZeMDS3/Fsc01fRLsS
BbXTrLoM7mn1lnKnqCCV6kH1SfEXcmZBFoS3+oXvYvAK1UkZsZtCqVgeB9EYk6zGFAfUbXfTcFc0
Wznl1AnZcjmte+IGxwkBkAr3HluLbJWpgj4SSCj//cDMPtpt48ggfIIC2nfOVq58TgN4KQPPHVy0
Oit0JkbGpPgmkliIQ9+iD3NLJ46rx9bjD1WvbJ4BqBtIffFCR+BkDn6cdqrRRdi8kARWrOA6rw8E
qGzOilac48IMc9KbzDcKk/JdUsgpmuUB5Kw3FOWPVpo9f0xbdSu8KLth+9djDK3XnC2QDaVi2/t9
CMtUL5hGmRw3LrlPdtKmeRC47I+c/WQ1nn2dCDG6o6jKC6odGodsGiHU1fAuCAbXR/3xfFXsYSvq
TJlBPZtYUtejPZZ6UMi6EmYRMmXHvK1cLWqvpsh0elTov/6Uyy8JqBwOG2T4oMGH2+/ymIf9mHal
CN+EfpfdN+DgIBsJs0sT+dnLFW+dizxChjWIFYLsAxp7yH8vrWljOZMuyBPAUCkiMz3WR2HTWrqX
3wM6/E29/3pxLMgH+wp7mOWExgvN+dlCnzj0ahWPGfVTdOydFqrBP8QXyIh54TY7CoONkSjhhQuu
YZ6XJ7NoHKHxDAkgDP8z8VuIMEUaCSA47N3myRXQex2Bv7iNIPVCI2fvZYmd8aLMIo3BWs+NMoWH
dCoJ6WOslfY6qcwKkvlQ3UHZFKMEKP0Y0Dl0gaf6eotZRNNirUzEKUnkd5Gf/vuT5g+1YMuJg4C6
NwMLkCLU7GqrOIpXU2MnD4onUSS8I+wmaSNxEoKVuA6uNpQmJbyuQEJ/KgudXVqt0kbg08fG6w+S
K6M1Iu8kjypJUmABr9LDFpno0i+sMVEwIFmp5JBfsxTNq/XrYALy/Vth1pak3KbdVh/8Yx9Coh07
koXXlf42CpVdGUfSuqAM5xzk9bXj3gSTyJreVBv0Y1NIWLu4h6+70Z7CUyZIVqMrdPXXRsBxNdOl
g04HWipQFVsUtrMmrqRAMyExIt0MamwZKk+caRl5Ly0w7hzmKgqwCTZXDA9JhIEUTbFkefu1964F
CFB+gykNmRa46djAC54hYTRrDE2G162juAq0rzPPeJSAw69Owr+Cw4sOKwtDvxejRoDuAv3P9gTS
PBuIWuDVSwTTHtKdMoHnhecNK2H9wgize3kKpu8px7pIKG6q7rrAm1CqO7us7nWZF3lWojqMGaCJ
QM1ElVgcchNHTR7qJMad/CvvDx0DOU5qVTvkAQ7P95b5OOo2KvU7MBYCpse+bkapK9EgoPbouJ9q
2O2jtAV6lD6oBMOOAxQmuYoCqzt6ZpQ57H5o5l1yMroBBhya4m/6VrKKg7bLt/6D7gn74qU/JEeN
Mx66dq4vVstkPMEEHZEqxRkbbBCAXVP4s4obU/ASZ+KWS5TFm4rurSlqBJNEAMiymXEahyNagApq
MpiSBnznnr7jYte/hozmrbKFJqmKZsW7tDUg0EdfXNImc3FIwAmo2CjbbuBnu/m525o7AhwtBbto
G86hXble6YQFYg9GAgkKaJdZRKkHVTslMqjCgC/cTPYEHnkqyVNvk4N8e7ruAM47Nrz37ZoL4F2N
sSAU05fXepR2mYzJOWAoHUx3ts/1TsXoQ4HGFN7zhQcw4L6ANqQHxiSPs+S1oAG9aUwKoZUIKkZm
yfEcKUmTw3QvgTh/fOwN4JhMW64wPVM86mAKKL0MH4pzqazkFOiT/sesfLnTQG8LYlDN+OgqKkt+
bo8JTyN8NQSf22ByQmJEIvr9WBqmO6OnkbJuQA4vgUR5vpU+SQ2sWOaUB94zk+GZPF1hF2ujaz/L
FWolVWdhgt38GQRbKngCMq/cGK2jBngIYkRotExHUUAj3vFunVVHOttW+rXPTdeCAE1Xuq0oXAwH
jI58NzeoDnlyif9BgvjNCCzihJBxdDiOtBarEaNRFMJo4rLfPmf+JIZqRk37d5LbWJLl376rlvIJ
+TDutOlqqD4zxzaMG7/Rc4E6EBqquF8zsLFG34aXxtH3KViSpJiTjrLDkDQxQb6NOhtKX5IIIhdm
a5OoU/0S2q40WkrXyjbxFK/ZFUfuhbB2JEEQgzFPeuWhoXhpqW2lTAMTFL31wtv45U9U6bvvzvbk
KJv60G2Vx6+/3tpxPDPJ8s/HktTFhYxNw6iKHahQWUi5tcplsUIj5zaYSFPEpJarGcdC2FK20GDv
b5trOjDHL1bwlsNEl1GGmrdB43icvYryh6jywG5r5+x8LUxoyZtak6IcBmiZR4BcRPJK3AYF+sQG
ND26JXgXTN+Ne8H9+jstewLIgwCHhGqbAq0K/XQszg441J3DVO58KjrW7kAGQpHOCWZyB5BX/OVO
O3z+0hrd5zNrU2tMBG+wCAqfEAIBtTECaP4g2JggOoJp7pkG0PCOWxZdesqlWSaKmTNUNlvxtMhg
K8776E5ziJduy/TqN7gsqTNc1iPpew6z62BLxHw1e9xAczJJnW6C3cCVCst0/R3elrhv8ZD/Dd2Y
lVvpwhx71AoUB0MzxOKmu9mt7qWtWrh64YSf1bXqxpvSltpj6vHu22VMgXIayr7g8QITwUL7YaYS
IBldpJoBujA8mSU4O8KPr71zmT4Z6HmjMWBQIoAFTxOR+oQWfiOIce0pOWjWh14ad26SE076sLac
M0vsyL3WNbpeprDUDd/m9qaL7jWfl5QtS2cXqyFMvGpNM55LGTaoJrH4zd/Jx/wGz44djxxmGa0u
DTHRKgMTcEgiyAfFE4iabyf129efZf3nK1TelbJNsbWLsu9GE3Lo0O2K76f2MEQvX//8lYQHdJdg
F5NMBCQZSoCXYaLXWzyqJRhoNsIR3DaaPVNeFPAGoF1Z3wzHyCU7YcdtHq54wYVdZuMIGaQ5ak5f
iKKPsj3lLzYeTLzXJgfiH9vuu8p5NPFMMoE/raRJbWKYnOYcKO77sIXUR8hL41YC4MXCmLibk64Y
ugwbmoIspH4INrTaZVjNbXbkPgBWvOPCFl3xWYyXC202J+TKEFCB1sFst7eU1KbdvhupnUe27JTe
wJt7Xnl6XnoMU0UYMEFe+TJd4LX5nDvpsd+icnoPQqlv/PF53jejl/nZCiUBUBNILMM9UTNrJ9SU
jB+FeM85BMv8F/gNqhZEh+jNRWtNKUHAPo4aThmqpOAi2FJqVM0Z7Q6d2PLA7cSu+ci5PWYLa0ku
VSPFqmg+SnkrfMweAUW8qblUPCzJA80DkHCImMJA4rGcjADiLknHAGuDWAUcRXf8aSO+NXijohEb
eFAZ11NQ54d3451SW+J1e8/ndWHYmOizCr8Ekh/KNLFS++59lGYjHxMo5Tsy/s4mLu3d6xvNqp8E
3zYeIdTkyA7N/mU8ck7z4n/jGr34HZhNV6Wkn4C+iSzBP+SYeuyzwMowXsHxJRq4mJTkwgzjsTOp
JlOjS+1d4LpAPZs6dAYAPHemlzmIpo9fG1yLAedby5SgIBPQFr0Ae3LwOMXfdF7UXHmt4UUI/kYQ
ZkB0GKCEyyPY4Nk4dtSB9AcRdesnSrqJvuizMAEoSllteeicdYuUGBmVUIAv2EtP6yirtaxQlzW8
5F62zR/FgbLbNzsohIQb3vt3Wd7CCs/sMVvoS1mGjAj2VI+4yhbagycmAW5uvJJjUSwJcGJo7C2B
32qox0BPw077LLxTpK8EFH2Hg6Dtpvf5s/qpNQ4V5/yrLJyn84fkATRWtBkE1Vjm6jObxIxFAnE8
Ovcno3g3aEAYR0CTQe9htIYr3mFb2dILg8wtWCUg5+kJaMfS+LUOX0V92w13Y4lHKjI+HD4DgJCv
z8Ga12jAtsBFKRMJ5Cov/TRuQfOkh1hj7VCpB8WJXiEDCIUX5OXDd57P8MyxaWzeKmaZ9zCnPJyY
a1AP1V6UO8EDqHOPwUZO1rxSw0AHhzKoosZo4BHAHENjMsPe72CPlofIidApARXA30G2UO2fM0vM
cej7uKnQk41OKKsayj+vBUSHMbnnCDOquaXNPRgrtzyexajaAnSLxbG9gjiXiiESJro2IMnAGRN5
8QMGmE4gIeMq3vsAlfA2lC6DCdRUF0RSUWcESxZbPSVtFuYFBCwxS6Q/q0/mj9D1H/ttMKI/SXGW
85teWcmDeh++ciPcyvsExxBk4Rpqbia6FZe+qoW4I6rwtOARxXua+9Lus3zF3dqVVOPCEnPrgRoo
T3sCS4M92cEVGC1gi3iUCYxrayWNurDFuGgVQ7KjScfIGo89zqBEUf1QmHikw9S1Di0L7iFcc5zz
fWRcNTUUTDPTb0hHtBBtDPBWCaCNAG8dfMec7ayzxEe+SPZaLediqWywKbO5nkcsFTxS+8aO9r8q
itoVX2t0JdKAShFNNJAMgBcMJE+XztKapC9FEcJHPbAtKFWdPqFyGAEayFzT+RuYARM1FTBWUrFO
UEsxT8Lch78KVFi520MIhRr8oGcif/JB5cafs1td37k9mlGd5fih4JOxLU8Cy786hcGmt/TNCOXo
1gvcyeNcFMsjcbk+5jIUiiYaZironDebGsg9YUNuMDI8gZCan/queMqlNeYmDHLVz3sJZD4Us5rf
dujUvXeQO/qNbuQy9bw0xUSVUcqKoSywMGqKQmnoa9B36WkP93+jnAlr6Lhq6D+hdMDet3Jr5mk2
4AiYDzOYaqQtygbXFIwbv/K648sc14QBkG2b6ENCQIY5ASMZq0rTUCeN5BeB4C5IXjg+sbJ1tPqB
CiKmA9D8ZyxUsdkLdR9Qmv7RmcGVCPC9DpCM3KNt/PfO9IU9JnB1hlJ0eBHhrYNPBaIw4Qf0QHHt
jJsCpRfAKP9GcAaXPEpIIq48DawsjNeHehpBjgQtpGFPqY3mbe702+kWBDDANwaGxU1Y1rb03CDj
+Gavj23lw6DqNW90Pyun3dDaDl5B/GHd5d1zuTzG94epk6GXA2v987TJner1NHgNtAGlFJyvfKeO
QSuCJ5ITW/IPXd8Um3hfgTnF5ngS7xdhLlyQz9dGbgDlpHrZfRteSVYKma6fI/o/HRKbcvcb8ly8
rWa8F0UNqIcKWHx+jQlzJ9qbG/MbyKJccTtY5OffWaFGp1Qo4QJmVi7jdRFBvqiaTh822JoJEl+g
yB9OZwWdkx/gR+OVc5fXPD4uGM2BTwGnHSZuLi0qbVYlRaJQ31Ueq8mKwJ0Ru9EhvareB8jHAclW
2tyG7Oqu4uEHJj/gdBcl8alQp1QoAJltneSNkqDhCZpZ+RPlCJFuTQ7jzlqMo1b+tMa+J0bFCNJB
1uE3Exiah9mqeADn1V1EBQaMeVToiAUgNmEFVKegApxdj15bCLYh5rtxbhyOfyyeucSEDjus4P/Q
52KB6oqajDLpxwAl5fY6B3iq3go3gq0cot3gUH3B+CBsR16Td7F/MAcNeDBeq0jpFxgVkzSiGSSo
Hhll+xgU8abrJZezssUOnmyYAI8C/Q5SE8YPaxBoihlG9azos9vItmA1B6i/2vodre+cGmpc6b1V
k+CdhsY90c0FrCVA50ckjQQdC/Mgl/ckeUh7Xkd07YPhFqdFHgDQFuB69IxTfEp8MGgzgmw62qfH
EJV4/eA/DFAuovzkomjzJmxWV/YfqywNTzr5qpCXc2AF/kMVbkv5xdA487CnN9zFGw8MlITqDSNs
YJ6O/WBq2QmaNqMG7r+mNrEwzhPdky2FdKQgHSI3xAPN7VUPSrneo+yvvDIISwyCGhZEJwHBNSAe
gykf9tUuluPcA3b32YAUpCKPOA/Xitt5wqaECiwYQUa8UgANmr6b4d1vzB0vqwYn+2gaUpJf0KTT
j3CWW4MEuunbkHyqXrRN7uigM70ASy/kDU+sfE0s9D+GmGsvGHuzm1T181dTPXcCoHmRzwhe5YZb
FLW88Jrsvj6O9FZjP+65SebWE8xUaKVE+9TrfVs8Fn5vYcjBQonI4rjRsu+LXaSFAmSeCC0Aylzu
Yq32eZY0+mcvPzkRwG/Iq90PTz5W48O4oSKNvIftsmrPWKR309l3CzOl08RY/xT3CkTTpO/4Xzf6
hkwiLHZAlrkjOAEkcoP33w6yCq31V0myTo57vmQmXTRisQh7Sf9UjniTYRpVs8vs7t5wkmvdTm/y
TZEcSxDZcA/Mmh+BDho4Qx3JOILe5cJjaYLYdEgPzC/gbQQGv3ZLYRLi1tjEu9/Ixdf86Nwk47rF
FNWTVGhw3d4RtgMCe+f1W0rtMt9VOwpfBBU1N7CvW8U1gjwKo7ZsaJql0OxqeG8K0K8v7aJg37zU
0eD1Po9flOZj7DkxQcIF6AkGDzDZdLmlftsW9RyRz3iHAYBvOmLAsONHgMX9Cw4LDIUhV8IUNRo+
zIcL6gAIfFn9BElO3r116d3Xh315BunPpxfUidYewfRyFXkAPAtm/+EY4aPwTEd85h8CKvXCnWJX
D/Mh4uLUFl+IscicwbQqMqkp5k+APykqIu3AEd4PQGAclIyT/J0gbxffCNSn9BlNp67RhWSLka0w
xTKG4T9FTwS1MLjJdVf5cejd4D6/pQWfAgy8jWN0eMMI4AIW7M4VXWL3B2IP1+o2eeCKrS3eMaff
CIPgFBOCz8lE19ls5iCotQ/1MLrBFlxLjnKDCe2NcOpi8V74y4sKFK/oUNKej46Tz1YTssjsSN2q
H71b3NDjp2BCA31ALp3z0k1l3IW4iGEPKL1TMeossGJks0qLZv6Yq2MDfc9B+sbx00VpFz6qy4Cg
o6WEXJ49ba3ZjnJjth/0tKXHyAN50RaAZ5dbf1k8T1ASNABmxJ6Rlb5c2pRlKBDjZ7oLttM32kFG
HxcT5nSMhos0oKfr0j9BfABkLDpIOuQPWFKAWAnNfi6qn1hVb4F0Cu043AT77oFPxCufnjpfGWOK
I2C68OssQRqa9mX91CmRWY73c1bIYq9ZiW76cWjXs1AEz1kwQZd6q411X2lOnSR+lqGGI3dCHDjJ
FKdy/THhU7VqZuuVEPnirYRtm8YrIa3SQPN0PRChWZh1UzTIr2Q0qz5/CevUDBNUkuVxGMEzPfZh
sGtImIzX/SzM1VYqYkhg2i1pDOVpMrNoDm1k0JmqW/M0m+ZgZ5MR6u1zOxQVANJGOpFetNRCrkRQ
akcE73VHVtoq+iGnVdhkVqX7ffciN+2I2f0sVJTAqRulyTezWsn5lZYJUIawkrjuMN07xkkXKlZQ
Cgog54EaSwSziEhbopdODYVE3MxtLIzRLqyVWZ6Ad5n15gpNybLeAR+LwBbZDcbuTOLMxAxM1Uq7
NM7JIZDVOK1tI5L0ULCGUZFADjqomCGzo7jBTIwVRWXaSFYtgJPlZ5wbWxBGC+V26ImffQ99KFZ5
JSnFJLNSdHqM3QQC97CzUpIPMnH1YEqCxFLMQBfcck7F+U42IPl7M0LeSjGtRu1DdJniQCKPE76B
ulW7ZKgfjG70tWOtQeAA9YyiScZokxJBJdDialU1SO0klrsog8ZALGpPIjpY404tphotfgUUK4or
1FUQAJFvFr2ngHIQzHhJVRklntphR7R6o1TDmO076HW2u7Azha6yiJLWaWYlgq/FP/XaCKVb0EwS
437CP5AqS8yTajoq+ZToyMx0Mz/2fZBIT2DEi8HEZ7ZlOdt6rQWGp4JFKpu3c9o2LfRe9NKEJMPY
xU0HSIYoZSgpaGKQ7FohrtMKfIvJ1EZ2AVKthLiBRgKp9rSCkPA9S7sEnyEclPIoDmUf38xFLcg3
autLs7aRfaUV7qcIP21HMnwtAYo2kpmjhYYvp2ibYBQHMCGnfhRWV9ngZyJxiBwLQmM1TREo+9CP
B22jhG02XptATPRXhq/I/bcKfQHVybOA1hDzPJgxsGk2qV/GGzDkG71rlNU8fBoNIWrvGX7XKoPT
1Nhl/LpS1+H5qiuITW04RHd90/XgVZ+aVoBwmxQq30PRT9OHVC8CQBlizZg1q5+1HK1wJZHAPyyp
c9o1Tl0HMbQtUsU0gW4K9foZAtkJNItELRM1XI5QOc6uoUgDlr5miKTBR5W/raNdMoGK7SaPu3gu
UACBm4NTPxty/WdXtVJJgZVjjol6DH/5ICIPtaZ9yElT6Hst8SFkfKxEQVCju1QEVO8qCUGGI1iz
UcfT+JgnMklQ7jBmJbgJYkOpr6OyqdN9GUeaeRChG67ddH2vxy6pUjP4zGMzq3M4bWzoOxm0TeJn
HeFj3AxRrdSgGxsNPQ9tTIs2smKZRhvHkKjN5zxQIT6AY+O7htqPw5MSika4aUPd1zbjnJu9Dc0K
H9TJRA3MbDvEYtT0jiLVRT45jY4TJVq+qo4hAZsefoKbj8A96RbcYKrIBiFRr+JNofZBPNokRiCO
0FuLpB4Ts+5kyNOUm25o1GUxdnDILpqa2jUFpcNfgeBIGEcEzdM5UJrrFrUh7afih2PgAhA8kpvW
MOvmSKohDAprboQxP6iJbJaHGMpIYeWIbSbIrioPfXlfKsKcPBRgzAGTQyiVUbmPgiaS9h3Oln8n
BoMZP8Vi0OTHqMZI201RNXqp78oIEw4pvrkqq9/8uFdmjJTqEGa2dEGvchezBxGRrCGKcFi+vvlX
MgtUoBQdOqcm9IHYi3+OZrVUQ1yRRXAww3kvces0i0ReQ4P8zAL9Dc5ylzCqekOaElzCxJWO6l61
5Q864hRRYVAL4w2SJ7q/uIS51fxlOnhpm0nvhWlUhHJMfqJldi3b1T3t7FL6eOg7lfvfgK/Tn8fk
ACjbQIcAPUiMRLLkmxOpMRIJe6pXQo/0Jt3Jm+GbREvbEK8TQntSoQjATXOWKT9WifkxcKUoECRi
C815WalKJYc/q43mdZbQ2znsRnvxJXumIM4SQhC0qM61u5LLXdhlnhpV1MlSngY/KeWSuqG0LGBO
8OhI9G+8dxflPupGZ4tk3oOiXndKqsT4lGgEvYka1Bgzj86MCR4gidpWg9oC3ofe18eDUSQEBgky
RcQEPTMySSrSw5idNV8N4iT4SStExpO2x9iPS/zrzhk3VICA1hKUaut/5694eW4o/hFZP3iT0bYw
GMt11o1yJQByhTqGshU2CuYk+R22pcdCtwtIPCTj6CIuBOBTM/cxM2y8myo4G3skNhi0NRF2v95G
nhUmBozSGCFB199V/zZHJ1RUrqP64f/PBHPUkwRUMyj9vFfVBC6UQO6spiId2ErN3vra0qn8eXnK
sWfoIEGqEmVndF4vI9pYCVqpE/1de6X1dPUJd/KwxVSrbkOnqLhVt+iHOkmOVNzikoYs4zUAYXjT
gGNbA9kLW4BJhToYhW54N16l8Sra6lexK+mgJsJjH5lo5hrf/Ruuss7yoF8aZQ66kJhlG0X9e37d
X/9S4Eit/gkc6Rbf7ZfACsD60TNT8doFzxRGRy53dwqjHP0e/Z2ijMWNZI0zarLmW7IDJM4ziY1G
E+d7ruwp6gUo3UGHDDx27Ct+yqSxi1r9Pd5hwkm1yqN+038nN4Mru+mmxwClE7UcmyuHG3UlejnR
ByqqXJeLrA2c7NEg7+KeMlHS4WNA8Ph0T8tnvYJiAUgCoW1FJTIZM4ZPZlVpRpj5xVGiQw4JeO0D
9ypY28IzQ2wf0EQKps3igEQfyAAhQ6052AD3rh8wQdhbMjRFtB9ccADPKOMpvh6pPZpbAGdLbv2T
6htjGO65RrGn9Yyb30BPrpwD6DyJEhiJ0HkCbfDlV+vILM7SNCIkmxYdJgfwLtohKuMa4C5u1UPO
bDHlBH9AlSYiAxZXPalP8p3mUYv+rX9NyZ16b/Za9HRrEGJwTS/zCXjNmWnGa6Io6RojhzAmgMzz
dfEaQhhT7d5/qZXNG2IUVHrHNW7MLeckcjb41GA4yxULAqUfM5Df6+dmsvrrEu0uyFyUG+Rr4fY3
sEcr99L5StkCZp0OQir3dJMNL42cZFMA31wAZEz3OHomGlyXt71Lm6gVopONAIcAAGj6pRPF/ajN
nVi/qbXrF29GdD8rnJGh5bmgFuCe6EVoS1oOUkVp2M71WyY8RSgTESN0ON9paQFzfZhLRksZtGNQ
prxcg9Q2FSpr6Rs0z9LH2Rkfoj0lQtY9aBZpLs6Dy2uxrFs0wWcPtVYwIDE+OdZF1JRC8hag01s8
xhOXqJv+ypeXOpYkm7SMC1XPBY1p2El4vUXJmxji3om2zQGsEA+aRfZU+yA5cltV9Px+ZY8531UP
LishTt4qiB0atnxHI0p5pM8iajTy6s2MJh1/bGDlfr1cKLOTsy6NWqYkbzSv9APaFUTYbOtr+lTo
bsO9qD9+7S1Lh4cXiqj6go0D1RI2ZQlUDGkCBvc2StotCCmDqQZTd735y0YMDCkQvDQpsQQrJ9p2
6AX4afOq1LsonKysfkkmTrtj2cwB5TjaRHgJYCwJZXJ258BJNNSF9KJ6VOQOqqFAJuMhqzoxbr0a
2rMUitnxGmFLplSYxUHDW4QmRIvDZmZxnqFQ8NK7iqu7sdtChJ4c+g2lZfVtYcvtii+iMGOQnsWz
KCwi/5r6vHnRjxJoDgqP4FUn2SjkAlLBO9d0zy6OgQ7wkIIzjQQFKQoLkkyUUEetLaV7ek0RBp07
XP9GoF+cbsYMc9qanADf1qQvNKkMX7JNv6031bVkZxBm/I0cdpF3MeYYT2myZCoIzMU74RnsZZCs
m+0GLIm8u2TNJVUNEA14B/JI0ENffiojQFMuUmEEsqk0PzBG7GFrKXeUqBSX9IM02B0vYV75ZpQl
guCwgc522fZLoKaRBj2yStrgN8B43Oz4Pa81v78wQ930zA3nLGgNsES8k9GNfqDpAdcPj0B0b43R
pWksNK+cr4PIcq4YJwxaQkDdIIZgYoX5bsqkI/HJo3fFEm2aMYMS5yTuSKW+ot7yLUD2vIl3BpZt
xEuzJnWns5X6jZSHLcyGO8UtUdZoQLwB7WVu6rGcgmUMMRlzUhTKKLXxe/BGnik2UN/U4J3aSBsZ
p4AbR1YOHQZkMLp1Yo5YwJOhD5pMYxohXR57q7+NHTqPQ/ZqbwHM8xskHKv7eG6QOeX50DVVGPg/
aDDJwW3b74draFI5Au8mWGQjVFGLeogJ5lUFh+Dyg9UhVNUzwfwhepCCg+YUnZcOdoY1XOMKACKL
N/bDs8csDFNGBaYzlR+FitS7vp/KHcfxV0L+xYIYxwcRXzOiOPRD9qRnlGkxijJ7xNP3FCbE7Zov
2rJ091C+oNO1FB/IZI+jrqWinFNjqAYDYu272Y5Oz/L3bZF6wJKBmwUIcuQdGOK9/E6+UgShJIg/
CKhd/Xs92qsqB0K29mWA24T8AqpBFLN3aWGKzdInzYwvAzIxpbHGhAcjXrGAWS/0/QGGAUXh4o2i
i/Ocmf/L3pcsx41k2f5KWe6RjXl41lULDDFyJkUyuIFREoXRHZPDAcfXv+OUqhSB4CMy+217UVlG
C5E3fL7DuecMX737HlAfcqf5TaAfsq0Bz1RIXPaCJyX1BOZPMgyCRRxPCro+55eg6qDWOpXD1/HZ
WIHYNByftL0kSo9vJClABjo81LORvAd3exLQndjkATLPV85DEy21nOkfXCHH32V+MzIoAVWkGb4O
Ab3og3EV777aQR9ldzTMojis933YAIuIrVr6uxH50cXMhjxaMwfl5BucbaGEWUo1fLVf8sBeu3D4
3lVfAGvxy7t09c26BQp0twymO/fT4TMj94w0GByj80yflw9tkXXNV5kAgCpsWAXiMAbp3TswI1Tv
Pr8BzncZ2u2Ba4VWIGAZZ2haU3S1Z0zFV81B/td9spL7z//+B8NBcQKyqAgAgEc+45hqQNsYF6Pz
ylYTdJKLKInsbbI2fQjdR8p28YY+v2OgRYjObyADwLwNGOnpuUwtDkxE6r66l9NKCsu5F/kvGfDF
ItPp3Qk0joVMLGDIAHqBgwZO2Kkpq0uneOrYs0TiwQfD8Rw30mWmUbZaIu47vdDebZmIucECjDgV
Da+z3chiS7EGfXwuODKGyj5PeFSXNwtL9cGAQEYIKUc0SGkW2NVOBzS2sd63pfrs3dvoEtT2I0RG
JyhpwFneL3KPLRmTG/PI98nzmrQmjGWP7dYGjTK8n+dmW0bFNURs/YWRnV4nP6fveGSzpWJurhUm
UZ/zbXVnAJ42mDfepbWj0bBXHvpAt5YwuEujm6E0TSaGXBTqs3Ft70DQsQOTFbTQwWG1Ww6lZkfs
fHSztwjtWZ5VYHTOvWwQbC6lGpdyKaFv6e4vBDlLY5s5JT2QPryl6nOBspiBsbmhfj2AoBidUsuk
MUsrN3NQskpXlBgTKY3162wHj/xCSG175Gb+wlQujG2uhNLlcdcrmMrsUaok5NeSgJhceGvQZu0W
j8DC2OaHuhprSN3CWPLagu34pzFrDRAvgtO/oP59Wkn9tU1kSz7ccrwsc17BsdErryTaM3HRXC1n
kyqBDHByIlH9YfnihZsUlKn/k7P32+y8c4KJhvHcVZ/NtfIcPzZozje/l361ZeD+85UtW2qtOXVj
/j1MlIzBAAYnfa5RX5l9q42wp5O1bt7ngMxdaCMFXqjz+9FYaoSahY6/zMHd1DXNg4s0f3AAj7Vo
MsB79guCbLKMHYsEg3SCqsW8soAgh0iXuT9PH7qfdmXMA48NhR7k107vTzY1GQBXJjIAMlmTr4x+
xYMBktDprnBXC2t46iWcG5td1sDXA+Ggms+9AD3yFEI8h4KNBxvH9fWwvWzRaL0YHH90Oo4HOLuz
KzfPx2w0n5PSd8F00gXA4oHc9Dr2lZ2Euf+PNuqxwdmd7dpVmimm+SzWbnHPQzWSbaDqDeNfxki+
6UtO7geTaqOi5CDhi22DNt7TFXSrzqI2yw4t7/lWktmpdj9sFlbug0MvKQcQChmoXSGWODVSFF2V
Qo7k4Nybl8mrdFTkZkEt3nMC+1mWVnOUdJYe3A/cFdQeoV2GOAI6HvPYxUw5p4xYz5OzGdEInSiv
vHlZGNkH5/zEhrzKjxwIpRwLk/XWM5iL0EWKbKWxFXzrXpBt608vMqocBx/6KG6/Mv5m1eD9QJwY
n50+bUjbJrOt5zrskYF7J/uNt5IVywLqPBAb9W8Smb1bBJEKtP4ASwEyZJ4wHc0y68YxPYg4EpGG
nCnboDQniQD+Cs3B+QI6qqTxk6lntPHNc/ex0NxeLZqD7T7VRmg6r1my9C6cP7UwAY6tdzYTJFRm
5zsv0FUzsRYZ4OIKBO+SYZT70FaIppe/cLjPr8tTa7PDTQTUsdJeWpMXGJSW9vBtg2FLVku52fN9
6WiS/xIvkGSmmadmszTJTI9h6thFpV04xV1NhG9CyEplS5vig1VC6hz9R6B1BBPyPKEy8FTkaTkc
3Godjzf1GDnpQklxljmU2w5dckcmZjf/JBJeJ8WAeUs2hPj5Stb7FBJJNg+QTE/+56f6oxFBYAzU
BtBmQH1gfl0xh8ejDXPFU1Hd2Sge5UtRzvm7go4AyaNjyv+ecUjm9qi1OUf7EkhfEvAKJFHyJoXF
4C+js9FaMidzuL/zCD8nECAyy5bNKUgWzW6KkrvCBSDpUHrXRXGVELDKAS10zerWb9DS0bpB6erR
57P40aohgjNwcmUP1dnGqGHRbOP+wEK79WXC10OaMr+KfY7esMWH84NFO7E22yMpy6uiVPqDXfiJ
Ax8IGfsQFZ0DgLNV5Usi8jYYkC36fJDvj8hsZpEkQVsMqt7Qbpj3WNlKqQqT8QN6FHDjg7zrBmBE
eF7A1VzoEdmRNXywrRHEe88NPBsZ/MWRf3CrgKRbfgMwMqJ6PAvL2wLENIgY8BW8bzKj6QUcQjHb
Csx5/PD5cD+aZOBLUaRAegO43dk+srSyaqB2ebBw7vJvVYHLZQmctGRito6a1xGqseEg8m2cA+VI
tom3qDUp/8h81Y7HIb/E0bMtuiGtIZ/5fqFwrFi+kqgLxfLzKxmxluvFO+WD+NgBH8vvqZvd/RWv
7Lak0qSx6lrsj2INpKMstBcUTVtxRLzw88VaNDnz7SCmy1zoDh/+zW2jSn3UfjUWGwHeyGHD6Or/
0+I8KnebxIu74b3SmW3IuJW43DEY3K0GTe5ho9GFYsiHC4l+UCBakJSCdMrpQraAQvcDDBr5XRKj
ouq5C5P40XYEPwLaaqUQEhrHTg2khZNCKW08KGIPyrVgbO5a9KEvTJv8lvPteGxktjcSjuYLNREH
zYMoRfuABo+nKuB7SaomDBCF/ISox3e6uiizPSt0vj8N+rHt2SahzsBqkKsdOviPYf9oQURXtqqp
1/E96j1QfFomPftwTiGWhhcWkAK02J7OqWuA3gma24f4i7uWdySSy+MuTcGxFgPbxd9oEHths3RV
y0k8m+TfVucoQcvI0IZFxME1Rag0u7oGvRsgRBNZch9mosQ/pxRUZxB1AlD2HGRFVYuOk6LjFGjP
UmhGiSo0LIMWLNsZd8MKfQdB+cKjFpXIIvQAwOl/pLfVUunmo/Eef4vZ0aAkQxpV1w/sOUcZcuNs
crAXGVcmCiiydtNcTCi8LvmdH945x1Zna1vkE9I+g447RyoFpNCJk26NC6qPapWttCXH5qPzf2TO
lo7P0UWuuHrWQbYab9+7pk9gQIcumNaygs1f6iD/slSgWhrgPCjJQE9IChvTCmY5NSoiXu+Syxau
qLlJR98CHmfBxfjotBwPcRZi1tSc7B5DzLRbZVil8VNuLFzb70H+/Ggcm5g96y1ARxUwnwdVU9a1
ze4zQI6n/KloLqqmDcVUh0k1giZijb4xv0IHovcjGa4sAgqzXqz08gXt8n4pmoi2QdyBOsTd1Ww9
1XvTuyk1M8ySCzUZN9m46vJHCGk5xaWh36b8oE7FSnGsaHD0hVmbgVP+fQjB3wxtUrwPc5y8wrhV
5UxHzqGFN9hN4LSShfLSB2Vz9lBuWgTIS7tfbu7zefxtc3aPFyXn9YR5BOfCRoNiSgsx6eWq4Izp
4tfQ0AOA1IYMUeZbULN5O/VCR/BQXJmv+o9+nUTmDQ/UVb9Kblugi5Q1mPtR2yqsRWmFReuz/TgQ
Z0Q3sH5IhtDc1St0pPQrtEISNKgFiJ0vqy0Iiy4NP7+YkNJJqE+HhbX98NAfjX+2XRUt6WpUEw9D
ofsWe83SBafiw2U8+vvS/tGlIkjfWVovefPEizDuTH3ldUlU11mkIpDWjMAVbwsewIeH/Mik/PzI
JE/1xq4wqeybZMaV+dvsMoskWQPiNAkCzUL97nObS7M436yo8Wo6RqmB+Le20VrbLSzTrFXl5z59
Zy+XnIeSheJ0UE1Gc1ux5OUsFYvgYxvX6Vfb1wILaE+kp9GpVSM49EJ9KWHw0diOLc9WsDDtPE4q
A4ffg4qLs3lHSm6h6AIgXI4s6mKhXm7605OPEYIfDCTKFqBbc5fGQk2j7T33/dlDUwWq9MU63qgr
GonNYjR/vllcSZUAkDUuZqm3fjqvY48yQDGRF0j3livbRs03D507HtSg5QzIytrpKBQtsVucTymM
QjTmXfQCVDuzxSTcgPYyq14aB53D7cay7z/fjh88rKcGZmumjVOLFufqpa38vgRpuubnoczzqCUq
bX8F1T1rr5P70wO/NTw0qAajt8yenQCtYj012+kA3NEKKeld/v0n/h732bq5kDJ85Jr/BZaU8/U7
tTtzudGNbhTWMB2m9E50mR8bb2368PlsnkcUMPEulg04BRoIZ6slDDMRY6EeKmeI8qYOWNlfDJMR
oSB3Y7v5XZdCmvBzkx+8uKc2ZwtIe6s2qlQ9WADFXIuoPBgQabAfyAXI7C7LKwXJx429cIl9sGs8
TQV/nQsEhIUDOJtLZKk9s01UxBL2Ol5Li+ZDdoEmWyTSktVSoe2DlQMbEOolhgsix7Nsj9fSVnCu
HTjb0Qa8+s6qcBdWTs7S6U3igdMGoHVQAgE8os4Od8ULJUG39EEn91qMo9brC+skd/WZAWQCgeIA
Zwx6TE9vD5qzVDJkHAbInTT8NrbXeXIJYo/w728HoGB+25mtDHZgCdUY/WBoIMnzWjxqsgH6m0jC
8of7c30gXxN9bvX86cbsHRmdBT2Vw5TUwaNWFU9adpNmcRDraDJQrswG/0d2OoDz7xb/69v4f5K3
6ubnzHX/+m/8/K2qRQsqFTb78V+X2be26qof7L/lr/3nn53+0r+u6zd6z9q3N3b5Ws//5ckv4u//
sh++steTHyLKwJNw27+14u4NSi7s3Qi+qfyXf/XDf7y9/5UHUb/9849vVU/Bk3T3lmQV/ePXR9vv
//xDx874r+M//+uzq1eCX/OrMuPZ6/wX3l479s8/FMv5E7Scnuehw8nDBWtgmw9v7x/Z3p+ADqHk
iHS0bHmUeWNatSzFr+EjQP6QXfQAzDdlJ+Yf/+iq/v0zXf8TXdBADaCCiKSy/L1/f7mTVfq9av+g
PbmpMsq6f/5hve/z3+dAFkUkLxaUcFAAwiugz7aKO/BWHwxHjXjfjkmUA8xJ7SBOY7u/pEmmDw+K
DgqMnYM+LUCyUygHhWjAMMVXSzDza5LUsfPCAGhOos5TFBagQo6uQ3A8M3sMVFEZL0y3ydd46Ea2
UusaDDSgkPDAjqoqqgY9JS8flaumdJkXTGMN/lKrNazmou7y1mkCKzHd9rbHD9/B2tFXm5i3VmVE
TZqZDlrvSMLJSo2nxHlJHRJ7m9oUGYhGTLXL0J8BVEKydyfFREFBUezE9whFdNq5zAI3pR0P9YaX
HW82pcE8PAZDErftRWoknf0ldgqNgrbLTh0KVhY9sdTvZskUK0xQUAWyB+QyVL8StT1ol4z1SgZ5
mIEUW97ppAnaHBywovc51Ds8MzS45or+0mVmat84gnkuiIQ7lA1yP+mbMeu+ZRVnVr5JnL7z9JvU
TJQhAXMtU7Vs17VWTcOqK8t6DWbtKY+Y0XbejVupGgKgote9fTulFQJTK8uhJ5djsX0NWsp6AKYb
ywiMbOq1wM4Y7/0+KZyuA2N0XCrdo1EIjma7Pk46vwJ9IDjp47wAzUw5dQhjtEJHMNvRKWFK1DXK
OG3UodEtdDszhMPARAdDk7QrQ9iXuGqa7mKoPdpcF2lhTZNfFcL76qVNvNG4lk7rVvQDuQHrTctR
onCNOnAGjQlQ+BDXLGAnzfMHTHXvBYWhd1ngDkPs+epoW4AcFIO7TnoDpCGJI+Lronfx2WAUAJX5
hdbiw5bDdTKBWUWcyxlSTpBQ78k6Sen40DVFLVCfGwqoyie8R84JpUPwX4jG8JonJXYImklTJVED
auNvbsdqMhSkO82JrAeF613lIlXmiqyJjFg3ByswUgBEy50x2jXIpUxrygvDL6haZIekNjNI1/eN
ka7RxpeLBy7rBn6MtDt0Buu+KPYTWNefqqxvlHUnagcwh0qYgPJSuz004LFI/Zpr/MUacm/y7XHU
NL+zM/MSygy0960uVg61mehZhB55kYaDR+27jumpVCiijrtvLTYaPkcVm4dizNi28aDqtC4HLsoD
bfmUrsFJUKUr6AR2Nih/uqoOQQElvqbAkuZBVtKp8/GPR21d9n38MsUAwt+i1OJ+EXWftK8QTmmV
C48o/SuaVjlb1wKUVFg7d3TXFJCDt7zOiru4bmoSgm6GqWjUGnUncmM0uKxzxxpeJ7WjaOBqbAvr
bdmI6n1nItoPQzFi5CdHgquEEKxRMMQgnlrVumUBFm+DK8tncVa2q74DnQ4kjUtz7VjoRAsULiZ+
kccefe3AQUN9rxw9x1ctsNaEtMIm9EemCujJqM612hpmip9F64Wl7XS9P9SFOlxwUoLgPCVjgtIV
sups3acDog2wTZXfrSTPEuim2lA4muyWm5CGG5m3EUqX3hO1LkDzo2rdq1vXXnFvp7o9bkvh9olf
aRbLQs5NLV6PU5+3P3KCRze0+dQglWY7rhJQbyycgDi0c0OSJFb3pWlYLnybph7YilQlE4GndNQA
pZLTxIE3JJazHtUUrUZGhit0x4nZTJFnNpa+mRKVJlHaxbg4dBze2E8LZJv8GChXyF7osQJOFE5G
O3JyEasbxVKbLFBASUCDmqYxtA6sVKSbqi1BPR9XpnLfUd1+8oY40Xw37kY3dGxh/4i1gtVBnPHS
lcO0E1Ra4yLdDrGgiS9Gr1DAHG12aN+GrBfoQgaRt6s2t0W9iy2dorW5yZm3MhSlANdYXvEx0I2B
gq0s5vRrryc4gbwgnenrmSgmELCBt2jXajWvwgH8ZrafdWVFQC9DSHYxKaA52ifDYDZXNitJE6HG
Xn5vRD+xy8asdWWHSUdyocsae9wNxLX7HdTA0yr2CahryB78tAkQowh5q5th8rJ63dVjC61ulVJc
sLbWOFGpNzVUrnivixBkWbHiV30y/Ei8BLyrXGe8jDRHDHEEOjXKQ1anWhZp0I5LQMxmOHwdO6D3
wsVCQZQGVjc+hkXcjNdjNukPid1VIW/b6ppUGr+zsN/zyAMy8iIDFZsa1RooXwMet6bhK3Tk6rdK
T5Q8cNvEgWQZqLLyt9FKQHWWmXXyveJqn/uj45JhM4FEOQCtVFbgCdHBqKW3eDmNqXG0UIg2Ty8z
QgRyWFoq6INaU1zWiaqmNMBzM4hAHahe+jUhOmS2gYAwozbNMKWWWlrZxVjrmFhGYtJdjAy8Xm9g
KMiKLzXVVfDheIPWBa0xMnKv1NA9vIDyACGvHaZX+M6IW8mPRW+ND0U2lO2rwNRl+xzXdB226ZiC
cIvrwy2qK6m4Msy4QmKzrnkZ6AoEm6MEFG8syh1iVteC6SrbDSBLe2ttMpCwEnbiRWNKu2bNPK3q
+8hV4266BGmUlw73ZlHUbnk1mZmj3mS5o/aBWY0xePF7g7Fb2mR4fwAdEDSqbWcgPvF6r90rDOog
AW4pk2yVFo8SMCC144Q56Sm9zxpPgXxkwUHUFdJUNV7zFk3imESu1gFhtFJvx8rpa1/XWyP2y9py
mC/wBoyXeEizcZcZnBaXIHpT8z2KZeQHMyfHBAWXNd6zsVXMvVtWlPmtTgt0gFeKokVmCwy+34HF
qwTmEtc2kPEVNexVLBwcUUOyGQZjCg8mKjp0Q3wpKuKxS6QEah0KtTUr7xqeOE9pUdH4frS6sVhl
pQ7awlJrkuyZJmCjXU1JkQPnTPvEDFRW0eZBS3IlXeeMjsnk90MJ8r8IbLmFcwEGM5IEqRmPKzWz
meuzRAfZGogOe6KCCmxwh7uECPgLHdw5/RvY4fJulXG7g/IyYP7UXYGpno+XtYOFvne57pAgoxVL
fXCCWR5cQqejOEcVxzVXwhnsrhPFrd3AGXk/PabovvZ+UCMpcVOyinTuqpkM2j63gzn+AO8bh/wJ
hPjqVTc1rX1V1VOe3nWDqYKVrqxVL+IWSPsCE/8xg6phLXqpu1jL98PUmT20bzuwFkgefjU20J+T
N1rpBCnkXvmKqlC8/2YyldRRbFAKSSXRmCxyq1qNdVCbqb32jOQTCOhpqY3ajSsqOfiell0ZlC1r
yqvaHEcrimtULP0G7X3ahoIepwgmhElqVHascNYoN7J4rxBhxt9tFE6A9AVZI5ICA2qOvmkOQPq6
CZIGj5426mKjuZUVR6C9Q+4+MJXB8rYTG3v2DPLCXg2xrJmx0bXU7aN8GNxsNeJdJGWoFqB9exza
QXXx7SmDBBl8S9WxHyvigE8T7nw5XSRlqfb3atfgF+s+K/apZPzbMM0iyG7FapdsC5vZWiTiBpWV
ThggNOcDBApXuqkbT4OCXwjsUWE4G7i49HWpMs0LSidJqoB1kwHKk/8NZ5mQ4awkmv8snGXd8EpP
4ln5Gz/jWd3700CHs4uUDLAAyLwiWPwZzmrenwgfgW5CQAv0DSLd39Gs5vyJKFeDRgzaepHPkSxa
/4lm7T8lUluVzDhAZyMb83eiWcStJ1kd5PhA1w8UI4R4oOfgvcfbxwWEwWWJ2jJS+/BB3SkYW/BY
QJ0gs8iXGNeIqfmKUCvb86H64PY3A3gWs9BqFKGFFa4svCFwedRLgvDB3ZKmH5RQ7UkR73t5kz/o
SZbGz5o9NNAn77Wx29RNl9OLyhrc7wLSjc5TPCh+PLrmKwwj+CvLPK2CzLInMKGy0ngEAajaXqZg
ge2C2gAaH7Azr9qpA2DJa3fI0jrQKRg49jFzEivQ4XC1wAhPfbPyjBhKJibYZA0fHZdeH4JMtgLV
nGcJK0rgB3Bfm3obbctqoXzpEzxOW65Bw3WlocH/4A2deNOcMj2MFjr6fNY37hB4DlPpcycrdle5
2o9K5IzguYswyapY4yWpxqBuaCFWZBK8Dfo6nwBZ1jDksDP6CnRbGlWhuoW+ZjDAmhNDhhOX3n2X
9GO1HZy8gox8gbDMbysIccCD9YwHR0lr/qTjTtgM0D2mUek0MAFWBPVHF+fsydGGDiGmQCNUyAww
QG4K1qvuW8vqEhDYklj0AqHDwF+nilvqzuWeniKDjLdWBDlXPHxJVihD/7XTipSvSTckALYSxc3h
rzdo5+fbtJY0vXGlxbzZWsDOtauE0DG9LTuH9gf00vlWLUz94EGv0QIbrqJZUV+rWr3RQdg6bTIK
7rjreIy7MvcNak0dqCX16VvcWliLWOlBH2mzunADbhbZI1w7dGo6zLF8kJKPIN+vpgaEAUOiQQQH
LkDpOxTeyiXxsknBZODuT8eYgdKWl3hJjBKVOKbTHwifxLciSbtsw7J8QFVp6mw8cz3V0yAZqUd9
wHiKG+6I0QoULQX2YWSIV4PR0SCDU6KVOfXLzooPZVmo8VNDWdFEmTs5xZXhkA7dgUaluyvpXX3R
VOYNgTX0NfQuzMZu33JPScH9OyK0eaRqWutVAEr6WEA1T0eJPPbg1oUeHSpgHVCnJBs6laTaDX3L
+CPhrQeYQqnn7i5jVrOCS8lCaxy/5nk/ud9rrZzoRcm7srjOhsqiWzdPiXVBcVo6eDvC4Q5Ii7Op
gf+S5Njj8USM5Adpsta61Jim2qHZCJDiFtSxkHE1qfJlVOOY+haN2avBaPqcDQkCez1XzLhGjim1
+++sGeJibWuZh9oYfDzzRmNjwzdmB4mTfTNYHUWL69BpgTJMPEPuSagxW7e2maurmonSRmmv5el1
7RRV91Cm7TQE6diOyh3IGtp6Y4LHvOiQHPAUFgJaK5wIfoxWb0e7YtmLWbvGuBV4CqcAK9mbYQ8P
9WUca7fzHUQzcNI5mFW3jjlN+g3TFGT1fDdPwE1docuG7rMYX2tn1wqvDw0nsX6VOTiUwCrAj76Y
Er1rkUHJCnvL6oyI526Eq6T56OtCtjXo09RU9ggbcr7Xs7TSd6NRKy8TEkDpDouBDEvJBlcNK1ef
qrB2E7bTeo2CFbVIO3VKfQEYdrJNrVagNVcz4nqtq5MFh4MQECVXOS2GnSY80PDmaVcAie2RtIrU
znKbe0XVm9gXbNLvhzyOvZsJdwhEk0oNIo05U4rpW54gvF95hWcpa3h9eX6ZFQQ5AYEAQUSkx0kI
MhXGUDkrCmCkadNUlxVHlivqcd9AJnMoq3Fl8VSZXr0+M+1hh/xoRrOIchwaJB1JVsXQ7+6cJtHc
jUsSIFvvSZeSUovgRI6ix66hCciv8ZJ03H3Um1Q4+9EucXshXMnIbTzZ2ptJeDkGpV06+pfRaAj3
PQFJHl8l1eRGk+UqP5Cxde4GksNZBucseGbzsm+CJjVJHRi8kTCaFM7UZZoMnRJ2Tma8eKkw8Zpk
uWXcM6NIHuDe11+Y0XkiGMFLyPelWttZyBB4oA3Qxo5eFXaZEd8s28oNYnD3uhtA1fV61XoOkPjw
gMcMpC8CrGog/27FtHY6zxnWTGl4el/mem77eUkbHvyvh/XTw3r3Ov7fLtZDT7NuVjGQdYGfLpam
/SldGDR8SOC9AXHpf7tYzp+ACoL1CD3HoBIE2cx/PCwDH8lfwunCbwHkg1LCLwfLUP98JziDs4b2
ddWw/l614MS7QlSlu1AogB0UM0ADNodYM1vHRakQoAVpWvox855TNbkh6LD96X6fFJOOyxIzOOa5
JYzo2I+LvaLWEr0Gi+hOuW7uZOe9AjCmAdUlLSKrYb9EMnta0vxlEGw6kuXVg1rIrBzIrbyM7aks
cHVsM9L5qWEFCV6MI2f6V/nleFyn7um7FfTxSF0MNILJqsvpsLo0LhOS6AS85nrYOCu0tPvMeprY
t8/tyBU/qm7+NCShJqgSSS2Jd5aWIyBN6jiD5aQYDl+lD+qVXYb11oCgGtukT07hx/dgalxpV13Y
g+mJBk6oLmNqZWXzd2Xp13dAzw3q0qYMC7Bhj9cQLgzTmV1AYACubi8uefU04VITfNeJpQ3z0cRi
7SQc34O5OSxDcMBrUwZbFUcCmT7HyqVhPHtIIX4+sadl6V9jOrIjPz+a175rUQWAWoRvNW5Q6Dm6
bpYK07Lwdz5vRzZmpW8lQ5uKJscy7LIrNHmuyxDifsba24n7ZVK/WevG+ZBmO39CwKDFI8zlfTDc
okoQ1T0YuqD1fpuHyRdx7aytRyTn4aOBBBJoOlYt63ifFqzPv8SsSo4GwqSiOlx2c91E7q2Ikn19
nUPeHnHFpt7bfvtovBYrFOiWO0eWbM8qoEOsOwx+b+Er2s2oIhuWW+FYIF9R+3B/EPdF/fj18230
wW2DEOr3dp3dA1ZKQJAv3Zs8zdZdX/mxTiNis83nZs4khHFhH9uZ44KNyq5J14Otd2zV+nZgRrym
Gm/CZLTTbYNAaVSyg6OJDQF6kU7ps1rpz59/h7OhgsELWnYS5I62D2d+5eF6QsnRwFBdpUHmacec
OOiLh8+NnJ+ZUyvzxvYYXtpAkAn3jWvwQUfIiT2ljz06sNVNDBL4BWvy5jq52aQ1UKiAXR7FeUud
HRnRl5bHC1iTVE3SWraegCiXfG8IHa7/9ts0Mzc7HHBjyWT2MGeOBAIqepD3SPIi9fX5sMyzy21m
Z3YQKtXNRashZIWaqg/xwXswBjIfENCQoWg1imGjN6AoG8idIHxn56A1RZ6ih1h64bY7i6KnBoFd
nkH32NjadhWYbhzq9pviPFoMTepJc5uCnqnvSMgH6EvHSUiYg0KuE9QmD1CTXxkNlo/ZoTutVXQk
5Lzx2wLc2tq9bRS+07sIp+NQgf5Mg3ro5+M/fzQxfgtxMfKekEw/YytAe7aH1cYlRC/YA2rDEr3s
XSF9Pu6z23YvNYjdVdr6xXa4QB/dunvKb5fIZc6P7OxLzK6GJragA1TJL5Gpa73UM5+mmHSPv7oK
fsh5Fumd9kVl+pp1GguoSoft5xPx0ZE9moc58YaaWx2qn7gQC1sNPKsPXIgkWsbSdH90ipDyQ7ue
ZNYEeO30LeXY0VNnYKQOhG2uyNUENordFILt8tIDB6WGjmBnhypXIFatr106O6gaLHYIf7Tnj7+E
fIyPHnQKhl2baBgraiIBH+qQLTa5fjidR+OU83BkwkZvugUgBI4ukOJ8G68JkLGAqoNJCio/jyL1
/wJjw9K45OdHRgmKuOjXgtHpGkx8oBpoghjdN6tqm0BPGp0wi8qTS8OUnx9ZtERGQZGBt6bOsZAt
WzX9bVXqC0/amaMHnCrCYahAgB4CXemz9YIEheLZBRzbGsUipyp8PUXJT7vRYiX8/BScuQXSEvKN
6JVCCf+sJ37glZEQWdxLDXqB/F/nm723tjGlbmttqEr2wlMu0V3kLLUszQ8GJDTBygd6LqjBfdDN
N7CyquxRx43pBtY3e0dBwV3vUXttADSIyigJl1DNM/wotNnQHw/SFBCOI2SAaPXsiXEUlQ1pliJD
5uvvPPWSkli/EaD4LG8Hf6mZZ9He7KkRaWrIhBKk0rQQB0KSeyhrtG3cvBPqdr4AW/3nyyn/4vGb
PR/h7F6tqw7wCUN6eWo++UbD/TEB8HIkN6aZBsRs8T+2sIXmR0LaBIIVrgJ4fhDMz2643Ir7Nosh
d8WoHv1f0s5rSW5k19pPxAh6c0uyXHsjqSXdMKTRiN57Pv3/Zc/ZZ7pZ9Tdn9rmWolHJzASQwMJa
2Zg/Fg5Ytbp5+nhp6zuxNrO6E3pZCBwzZhpzLt0uolA30ax3IXv7M9aNjUVdsobPZqAIuDhcQqsP
aff5DMiJTvY0PjvBYUR9rTdPpf3t40Vd+nZ0hBBFAbpNcFidSCBIqd3NLMpMw89VcK0s8bXVThs5
z5aV1Tksg3heoJuFmQRAuHIEyCRVG9dZ/ND1wXu7kNX30npaOGj0UFkIs6NOlzqmamv05a6TjV2T
b/jHjQWt2fsX1RwRE8OaQmdpaD/ZBfOO5lYCLKLHB2taH+ypaBKk9LCiH7KHiNLuYbKQXokfsqPM
Q9HNdDe56jeWtmV0dcwTq7QqycIo8/+uaV8XzrhxtFfY/b/c4Ju9EsW3tzEMbufCagqiiv29/pFe
ZygoR/vYW67CkwicSk2o3iQuuHyhGJahaylTfhJb+iZwJoHaMS2ObGS7y+/GKwQOx9/NKYduUjCC
WSlkdc1Ttj1/LL7X2SaCIuZ2WegHrDdxqAYzpTeWun8pk5jpIdqbvrzXdgZD+d6/5c8VXkrQHv3H
3Gr7hjk3azojXOiqfVCdU5ctW8fyPHBiAhl6Jj0cvO562HG0ZLpDOcmBUIoSVNy8bvPD4AnOOGf8
9g/497Ysir19s3dKV3a1LukVFyE+9vjd52jvMOqveBWQ2cgtDptUlxdvuC2G1SGjR+9lFVSy0eyS
UZT2BJ/B4rfUK75NR8sbdqo/Td4MLhmxxM3524shG3z4/9pd7V+pyaHE8Lj4uJNPdYg2xG+GWRGc
0Hbm9DvevBgX7/sbg6vLmNPpjMELkuI5/VdEfO674M+PY8xFCw6EMKpqwg+0Zg1dlCIoe+FRnLZ2
zXBvNY33sYXV8N//eJQ3JlYHJNDsFlYDPIr5vYKC5bfs6d78ubw1H6J7+MwBG3vF4nYHlHc3TG8t
bhVAlda2GjUSGXLafG8k664HOPPx6i6GtjeLW0XPzjYDiszCXZrIIYyFZ1THvJ72i1wemLtyP7Z2
8eC/sbYKpFOzlLIRYq0f053iAMwfM9eQTv8nK+tK0jjVHZ1NrEDG+xhqrVekxg+QAxu7c9bheHWH
f69mLbGFhGZLFY6zZ98KFqykd9NjvLP9zDXv21MJrPewxYWwcSKs1Q1mt0J7EMfdQuhXiajAVJvD
ruJSngWVN8sS//7GIc4Anq0BaCHDTuKoi4du4AOWe+UY3l7SWeFPfEab3FqXBbXSGaVxNPdTYYBh
+F+Xv8hPTCnA9pjtYudxiyd0Nfb9131+Y2/dWBmZPXAmOU7d2aNydWzu813IhCZQ5a+55Dq30+7H
VeVlfyaeorjWVs3k4qkBRYRskQxsCrHQ95+3jefOAiby13IFsYSWCtVHy+shfa2+26nld583x3ov
bepbqysnllSa0qP8WrnTV8EoFUKhW/vw2fjJUVQSNkPce56u/3zkv1e5cl2Ovow1csYivexO2nV6
GPf6Pvv3dL3nllYeLA/jeFoscq9mL18ZaDzGh/CgHAjgu2Qn+cqGczmr7v11XP9e2cqHKX0W23XN
yoS1ATbGnShvKTtmorazE/HHVncRin9RSYBkzWYi8P1hsayIqt0Mmbj4jOlVdyxvUCs7bHFnim+0
NkPdlGlrIGGUT1drAotJ9yhnKKFsnybADU6h7Yl5iHUfo5kqXmd6H7voS6kICev/Wlxz2AwFHJty
gsXGX2CcLHwG2/cUaKH7iq6r2y2/eSmIWw6lfjHcTld1naHn8VzXkPNVbgRy7Pe8M72/5EAt5qUK
GLNgnDgJOY3scyBvrPWCz7YxbPMygNLszL9lZZIuke4kgMLz6SqxEu3UqrW98Ua9EFrfWll7NV3r
A8dmcs019N9Dz4hDoh2H6d8Rcb9eNpsikwJNnBhfXJ9Hpk/yCJwjQ3b0F+snIVuDzpaQVPUAGG28
Fi+5SngFQSwAW7Asa50nVzYMrMkEwkWH5Muzr2oScm84zsVepOeNq01uuq2rIWLo6jK8s7qKsW2R
Z5pRieLLrX3Q/BDVYd0NHyA5omy3leJdugivTAsm2A4KJdbKUZoLRNJmibXoJPr7wtpAKBDUStE/
sXfumFHXQAlXjLNCNrZ+Ms7mKIWzVDEvp0JdUdG/TEo3h82taKEgAdSX7Bs4bApjS07vwkrfW159
V3XIEF0uanbzUdmbnjmexMNcPFYn3UW152qrXnh2fqAxhImEAh7+U4zJrtwaCKxAr+2QpuUBcNlO
u84hIwOyeTPuBc+rrDC36OlP/9K1rayuO7ZRWVQwYvKSNBFNEK3FwaVKtFs8KMgISJuhdn3zX+0p
AF9MMN2MAK9iRBZkDtLDrDI5xUfjpbzNPdQeBTuWTJcghSnIM3dbq7xglBeBAy6FDwxmY/WERVY9
XBDWrdwlC7y0g+6t+mrlG59y7TlZ2TsjqxPTDm3uBIkMdyJ8k4lduQaDmR/v1tY6Vh9PVZaMyShQ
xXE5u8oAiDW6MsuXj42sy0Ov6yCMC+oYOuhrsmGDwemKgb3E7Utkxcusavw+Ka4no/8+D732L+ON
sEbTQ0OJhGB+1giY1Xph3hevOZa7PG39qu/9j9dzvi/MCQgEFD0VmHnXPsRw+gQ85QAwWvo9ZIcq
/pexjFPM3xelNIH/P5POaYwkmRUGytzUTvy0Tzx1uVa0aiO8nO/KOyvOinEtjvQqWmTGSnVYvKZA
eTDpIkha8SVclg1TZ1XJ1xWBuLOouNOpWdPW1suY0O4VhZDD4Ae/Wy/bT8eB5qH2Rd2LvGM7dXzd
hbdxTNjkzDFLgV89735ZQa5VkUh5aljmdS/dBafiuntJH+3T8thrbnME5j/7grovfAZREiu7rYN/
9rYTv4HJEWgSVIAsprzywJHGY2fIisJN9J2QgBDEZfBmiHwLDYjd5jNHuJ3VmhW6NHSjRX/RXjek
y6JsY1Q5/3p2FPfdEf4CHh4icpdbeyq8z0e2Vt5Ja5dZMUXRV+RCqmd6Cw234loENOm0FcvWdRo+
JL6DF4AhFArwIfyYN4/yvLQGh6kLrkT7JEPvIw+nRS5cjZk9i8H9f32/3xpbJ+cWA59OrGGs05lT
bvdZ+eNjA5fOpqohVil4YRTSkJXbnatB0DcsePT75uS8ZM/dT/0bs47SjBBV78t+sqs+A5ExLbd5
FAAg7RfN4o9/xKXD+e5HCDf35ptKdrCAJAEcYtybs6vuIE3wuqueSeJTuS8O5m7DnljU6sC8sydi
0Rt7aqwqXR7z5mm5kJEnyO5syg5IaJ6GQ3+99ea54KXJCUDBiLYl52YVovFqyTKbAHD1UR7uQZO2
J9WY840nwXkAhUHrjZXVLegUXSnlBCtFfAOwJVSfh/i/MQGtiY6+A13ENYs5YxmMbmctPdiJZKaX
mL6uj07/9PH2XFzI31a0VTjIjQaWxaEDllB/s4fH2vmZ1ht5wJaJ1Y5M+sh08cBCGFHzLIZGtVE7
6fPzf7EQiMpJBiGmIdy8P2ZVDvkIxC5gf+o/W+NhGH6awUaAvni03phY3Zw+LRbb6DDBcNIh0fQj
mmdbnaALHo8VEP5FnQzou/j3N7clbPTQ7OtG9NTGnRp70XiIKKmiR6mjtenkfuF49a/qqrzvSH0P
H3/DSwtE7ob0Bpo4Gzrm98Z7pVWMdqLIUzoJw3kP2bhx2lZjjqgQC0EIwiIvPhbnrAsSrZYsg1Pz
Xk9uQkhe0UfNH+Mrpj+uw5xu5QjLbFO7/XHzubB+AL4aZkqTViX5+xmaM6vqoZQmLmxyEtqsiDme
rIPqUzHYCpAX/B19f/SqkVRgjWJC4u0OzkaS65pUJOygUHqGBTLxZLaOcpm+l4/DcLv5mr50w96a
FP/+5tDYbVUlkjCZnASpLYWCikrn4E270k9SXyWuFLf5f3EbUMYES6pYPIXW6X05zrEyCZoabapd
W7nJ02//+jRSGeAyg6XgIqxfeEnW2nmVTokrM0QdyqZXbSHcRPqwCk3vLKy2Cinizu5EpSU7NScN
wlchRqwet67VpVP/zs5qf+S6klV7YCXjlUwPMj0ONzUdoL3A30rfw0+vsraI6Gxc57OaP4f+nd1V
+XvRs1adxRfsmcR9LoQYmU8FXHMryy3/EI9zIUosEg3UN4/Fn5sIAeEwPvrAK28GVcGSVAU/wHn+
C8oX+dqTKBvnmyJvW3tpv78DMG0qalZhKiy/hJPlaQvzmi/2/LzIMnzh014aAv/jA7q5r6v0FGr5
rIJx6K+64ACDFcwzSDgs1D4OPUwo4JooNrnNYYsm74Kjpp4rQ+cpgFooR7xfbFOBKelnh6lge3Qd
7Vs/bqnCXEoTKXwK+VuKkJC1rWJBoIQhAyOM3FArakgTQRR7yiG4F9ID2y1z8YNXB+WdtVU+pZnp
lCY91tTyjjnv331mMaFyJ9lfItXeuBZnJTmI6SiPUV0FiaDRhVttW98txjKGWUEVXkGkNt3lXvET
FhtP3zcH40E7fXxMzq/hqz3TBHPGs1A2VrtVLl2stQZP7s4ffAXhs8D50r0siTeEbgb4XoQh6ZOd
u2HnOqeG+eTPSrL7+Eec7+fqR6zuh9U4SZj9tejp9Uc4CIwA+Fh23WH+CZfbhr2zOgP2HI0cgq4D
Lbh1pKfCG0IjVOSv78T4GD7JO8GkL9ShtVmUALz2Odophfex3bODtDK7cnlyDsWBbfGtnSyhe7tY
+6yTfyROfDXLBlx57eeP7Z3dRGFPiGmBuEXjaB2kctsI2ibjNVUCe+1hOVjm/+a4CmyrDALJBlq7
Oq5zxFzr2PAuFcdVJBSJgRSPEF5vDvQkjMTdFMAVf/LddWQ6hPlhzIGwwsuskmlZZ6KAREaUkMNj
BhG4jejAkd17sZE8CdvT8INM9DA9UETZj48ff1IRDdfGdZEmAhFybDKp984NKigHEiKLLZzH8Av0
ivPOSaSFsfw+27oVl2xBLQlXq1BVou723laZJIoZM7PuNsgSugWimUgCCORVhEy16vZfRcX8H6gd
naWjYvzmjd1V5jEm9ijJsOPQTm0+ISR2jE/6frqV/C0RvUv3/p2l1ddUi9go6xRLw95uXBGcUk87
hA/ce+TZt7Bym+ZW9y+xI7jEpLjGHKTMzGouf0lKCkrruPW0Tx+flU17K99qTrFdSQFDOp0/0t5E
cJyPWVAA0/fqcba2vNpZcr/at5UXTcugnEso6fBqyr6J/f52ODqwvJv78j4c/8FwwuYCV7c/ZYrL
qov/7J/mCxmu6So/jSeBYNh6Sly4+AxcO7YCfE2Iz62ivtMXNswOry3xJmdQejHiUx3OSulCW5Nm
bgwTaQZ1YK9/hpoBSkcpWpqNwsel+PzuR6ySgZAei5w7ALWTU3eyzbv6ALEBj5nsGMNFnCE3uVVn
vOAGqFHRMQOWSO1gPYUr2XGThyMAo6aGxWEaH2aoH1F7nTdc28Wl4dEcCzPM4a2zKkfSlzbOjOK1
SxYgkF16zi76MuxQPkYKbytP3LS3+pR1WcuMwekQqe0CZGWrZzBNu+BZgRu9ud0m7r8QDeFQ+nt5
K3da5WYI3RoYtIn+xc049uGVXpVpuXENL+QWCHGZjgzLsALhzcrMYi2pAasLj3nj12T9rtovo31f
298/9i0XFgPtAOgJyL8gDF8/cAejaIw5pf+WRP3jUMO0a+e/PjZx6XZDUSyCLDgNQWT/Pv44aG5b
kY77SmI3vAsO/SHy4c5jlhf3vN3lv5Ad0RmhnsgUks6jfWWucbrQ0YAjujCvubCvXqftgyQ9ywP3
rP8fooz/LxfChUv1ztgqFJiz1tVxBsQ4UXvtbm7M5ufgSPKLksDZufEdL8RTbMEiQctHhd9pdSLy
YlGLRB0LXvIC2yY+IviMq+Z260196VAAHyA9Efk8d/j9hkFrAvlmyoY5zslobpTx08crufj3cb0C
/MQWneHkYDOpSpm/H2rGcjs2QUEJEOL/j61c3Jo3VlZbk9bIwMLiUrh1+LhkX4PmZPIW+b/ZWEVm
Df6kdswRzdZQqOzH0g2z73Hy7WMjF+IVtXGmbSj2C4T3Kl51oB/aLAZHIl8tNxlV0vxGBP7k9mMz
l/woqC10A0iJec+YKz/qxFMSOR12xquCE9YekGncqb865P+gobhVtz7eGd6ONyrhiGolSCCLoLT6
emlTmq3Zvy4sPqaPk9u5sJm5yVE+GqeNxYkfv0q4TcEDK+rONNHXk+6BAbE8LMfiPTz5Apu5gFyE
0Yv6aLo5E37hgAsomsi4eS2dVfXGebLzTgN6UGcnhUhRJsrGwTuPDoQE5FXg06PVdiZRPzhRlkh1
VLpWDB1Ddm0toW8uL113//F3e20Ivv9uTDKwFuowgt5mffgseYiLpklzt9bgKT05aEtIrtnGCJsb
E/zMP3g78lGBXf2uHCu6MWY0J9S+qg9BOi+6F44w7EmqVHh2ajs7u42S53lqtEOcq85eauzvWQ9G
2Et70zi2RR+Mbiq1v2Vrvuva9g/6/F44B4YftxpSJ3UCs1OIKl4WzqSIQ615cT1QW1iKAkLxGJbh
Vi2/Qm7t/NJnEwqsUgeTh2bYfnQGByh80HyCKlM/yGYbelZdQXCW9vkpgbT8Ru4GCZJukPg6KIiN
mvn5mYBogWI57XoBW1rHcy2Ry2YOHMqExegb2eBLyRYG/0Kk1Rm7hWmI2Mfc9HqzAkFgbHecu+TG
vGKW/xCc/gCH+UOwyGy9gi6s552tlbfo5SxtBxVbpkGEzXwFZumPz96F5YiqOBKgGtU5RtFXAQ86
3DxdLCYz9ENxEopTie/A5LB43V1z2BpgOy90ileGBUMTHpaS2bpilvFegLYba8NeqL8X/gK/e36o
/QHFosX0UAw7GPaN4OP5eJ3n/l0YRh5GZpEE9pUbxDEaRkGPElRic0KT91qwyWxLsl38nK9YSwCJ
eN51HhbChVsaDnaKGwPVzFdAYuubX/8hTvw8/rIsgKsGuSsRZV01YnRzhE+tFrvnfLVan/HQ6Nn0
ux1TxOjaKZNnxf8g/bu8zDd2xcF90ygyWqdsO4VlLrCNiDA2HK2d9Shquv9g8Oo822SVoGahIhAd
sXUCPU16Yc3KVPL4aG36HmKWPz+ku3BnUXhsPykZcE8EH7eLHiLsv/fM7y2vnuldmQZ5Kiw3VFzF
7QivMiAqqr89nn35mwqtJhWSbYG0fv9NATp3ddCQ33RguoOMXq24GPJe+q0ft5Gz567FQCoabRVx
9Rn+Wu1g0IedASto6UJaeTTV1jf08OHjO3ch9+Cai0waJJWhnSVVS1a2EBSjo4GE82HEUSqH8UYF
rvUP5unPL/h7WytXqVphpw4V5Q39wPi3p/82PajNqeAUX+pT/i2Wbuev0RF2cqEhJvlbnvr8Ir43
v9q8sh1nC7BljfzhXZBeG+YnffkvSuEYAZ0lU2dET2md00eFOQZIUtRA0gbf6Rm4XMgejUP+Kbkr
nqyDkDbfdp2vtYT3l+C92VWSbyFTVloaZkXbASkN33iAU/TB2ZeMiggatdRLb5ofOermlJL8aCtn
Pk8rRbiAG1TlwGryOmi0ptr30cIjA9wnXekWF2fcDV59ynbJZqvx0jnSUe6jx8KMv72uWKcEinrQ
dcqcILz9ZJiOkylNLuT3X2SUy4K5uao6p/OsTJ7+dYwSxG1/m15dSX3IFuRqqEaIYvl/usjyZhf5
PK3FCi8dBoV1qhLrnp81ynVNVl258e9GpSLu2caNQtK+cfnFiV+fmrdmVq5T0qQ5CQqzItQLIUTl
BVql2jdfIZPN5+DO+vSxwUs3kHyMFxy6bOcPXvhCYqhkWZY2/DnKf+bJ3mg3h/suHEUDGBWiPKZB
rrI+irpdw0Cco3woQItQDzPl4KdeflJ9Rp3DTa9y4TAapoMlIjzp7Do5kwcVN61QjRDzS/3BPqUn
ISS7NdP3+ndWe0VlSpC9wNVBirTyXm3WFgNCOHRN8yVEsKMYh5eyaDgiqTOeoCnRTw1aS8AzrHL2
hz6vv5VQW8NMMQ0oVZQS/aMBAaNlVB6qsjNzLxpq4wFUsDq6C5JAXqnNiEo56LGh6mjU433S2KAG
A3RIlNskX6zA7e0pSLygbLWjUSxT4c1GOt1FOgQ0yBxIg980yr1mx1HiNW0R+2hmQJNSd80pNmBz
LcueJ84i2ymdWM0Y9jEgTCijY5hnq6BsHp3YNq+6MYj38pjAqhRqUFE0fR3vghgqf9SxlnznZF3y
VU2N4NhUcnv6+IieT1Qwr/j2O69ueFn0S1HVBKnKuQ92gpbI9KyWXKb2FfWTaBFtsxKJv7neW1i9
yJoMao9n8JowzjvoyUHPK3nTHHV4rn30pPItvNm5V4ERRbDYq8DOwc2t4q8Zt8WIjJXI0Zz7ut3n
MZBehmFoSAV/TLWHfOE/i7zCj7xf33vDq7NbdMMrRx0pGhDXuGq+ZvV0HYSFN87McYx1cJ3NGxHp
/JNikk+qAg9n3m8Nbxt4R1iGGlUumeHXSi8/F9kWzea5N3tvYvU5gWOYzTRjwta+At2rKs119Jd/
fRzhrzNhHgPpCMB8/ZSd4rAzS8MsIVII72CL3gF2eD2Moqs+wt0w51643wTynjtRzFrsCjoeDuXw
1Vssi1oVZRyeR0Ieu3uOgBKJUdrqSaTw9UZJ4Hx2QHlvbRWH7FyWEIfDWrtT9kbsotej7kKwys2u
+TJCsga0YL4Odh9/20v7Z9mwiqhMeZBor9bYjr1ThSm6nVRfPheS7DVBvoNma6scccGO6ojBJQpg
AELWPX2I8xFXgXIefdCbOe3cJEUvzdpYzIWqpaEC5uRL0s6jWLCqjpbww8mNwjdUH5e9clPTbUq9
dl/9CL0KReqt5uHFRfEqEUAFMbm4+nhUI6oGfRPYIqQXa/pla7/V6NvH+3PptYWsKl+NhMEGZCl+
w5sXbKtp3aQivEAhtrux9iKR7vfJneCvpIz2X3xAdEMIrWTu7NLaY5BSFktjv77Tw2O6y/5I9jat
SMUrv9kv24+7Cx/wnbmV9+jVJaxjkzJL5wz+BEViUvrwErgff8MtKyvPS2so7fQOK3L2nDpfyvRG
K54+NiF2euXcOdv06BjDgct5nQAFZZEWmS6VOHahXHE310+dSZLQ/xaCdh/buhBIKPwj3AIdikXZ
bXXIF8Sp+gXJENdSf2UmivLxo0nuMHRIi93l84a2/IWP987aaotqzW7iOsaaXiw/gRrxzGh8DdWR
jxd1IVTRYbKY4wTzwx0WP+PNMWdGvNWUQi8RvCAHL4+q1XkfW7h0kyi6EvDwEfDnrWdrgjgy807h
JlnPgx8fabL/Ck8jzLPNwfH/9VQGk5pvjK1na8qc28zgH54oadxKP1baJtDlQs3nnYnVOagSfbBD
FROdX4AbEM4uuDHoYXSbTcALFZL3y1mdAqkSI5yiLFncaPv6inE9r3PRDXzoNkG8lwLhu3WtrmuX
KnXfmaxLvlL21V65ltJHx+t2AqyolPvuNnq077ZmoS4d8zf7tZZWl6hN4swpM7XWSxqqUC1nXp2m
W62ay4cQv0q9CamIs/qulRUhuiQds9hfJsp0iru8xIfg2dynfvy81bu9kMezbW+srXIK3plqU4jg
0UAWPhtucyr2pYfuURzzvu08wXvlbUXFy4fljVXxWnxzl50WpZTUIYjYt+ZVf8hvQXne1q/wnU3g
njh47x0vU+5CScFGTAFwxOqwTCm6vQ0snDx0yy/DDRwvVyqln1cisYQgefjXTgR7DOc59MLxwOsS
r9wMslR1PA7/Ii7L/HE82f7gqftyP4zHTZLh8z7/e3urHVTzuptNnfU5z1Qn4K8xT/2+uvsHmH3x
pc6+pMHLi3c1dK3rt/UMi0ttmIVY2QQqMPOHI+ozjJfD+nAYr7cIVs4dPgsDu4AOGLrWPFDeHxLQ
1kmDFCQOf7hq0tpzKO1+vFdbFlafbhz6VlEDtirMVBcY106uu42opZzHYlbBWDyjt+hsnFXhcnoo
+WRx1Jc/ekpGrdseOA1u72d39R8cRObZ70S1ESnMZXSDHx+v8Pwt+966+AJvLlpuB7qZaaywNqCu
KDoYva2DVDnol208my9bosJDV0oQnKxiTVr0sVNa7Fbd07jte3m+K6EW3+kJOt/WXDpbwfqCQWiD
yQREy4+q/Op4tPach7VUCppbxsJgp2KQAy2pn+o9A/WedUWr9rnp/PDl4y96HgYEW/HfZldnJkVN
t2AarXAhg9tTy3lA+XFnZptViAtn8zXNgfJEzNev2282ElcZUomlOzdifTvrZ4OQopv2nulGx/Y+
9mnhbzHUXAg+jE+QXP3Hqvjob86LIUsI07WcVgGOE1S+Ckwr+943GdPqj8qvj7/lGRkPQBWdAiTv
PZCG2jn/YR+05lzkJFzoS+7JUB7JUH6NGsCOBTi3mElXX47Gw/y0YfiCK6OvLubemDzGm62SycWq
ayOFm5mwF99N/vAp8yPfAQXsHBS0KbZ6tjDjXLCIFyPUmhxWQGzi39982YkJcSR/jT9QoR4qL0nk
Iv+kxZWy3A2VHL5AIJfJRyfPsqdhTI3OHeUFJWgBEIgP9Vhl410eR9ryaKB5em9V6YACKRkJoMUl
q7U9Kq7ocit1EMHwrgtR1gKOZI9XDcTTydR0sadObWy7qTHE11E55fcknAWQ8qgeG+3aQUN4PuhN
kUMasnSSdB1FsvyiQQLHTqDi1x/NsJ+lHcqQ6Y0VFfq9FkzFyWoC6bggpZr7QR8heJ82jnOoi5iU
Yqra9CGXneU6ywN7byYzUbeZwmdTan8klhLta9JtZh8WUQKdOw+shuHGU1H4cbYMXqBYqKfbqOUF
qBi6rTrqEH+Yf9TKHH0NzBAF7UET/G2MClS5V7fVGN5XQ6gdW/TBqVjQytM6w50g6uo+W30TGYem
rGrDl41erlxnkqRw39EEsb2xK1U6285IoTWLwuxBKRk8hW8kyq+cVs0tN+5MvfD5b5XkN0M75/u6
MuzwMOtL8yKj05b7vRyE3T4PKuN+Gjo8blvY6BCWaSfFt2nRZDW8WnFl3THXo32rUf/bwaIKK4si
tJvjNHjkKd/+Zp/aJzr/YXcYEYEP3bEZU59+WfWoL7p8U4zTL6tWEDbv0nyPHmDk2vakXBV8oV29
2PM+iMcrU2ru2oX5K8iozH2iJFQ6BgdhQW26nUZFnA2FMdoh+AZD2yFwqk8S0po+wrOyq4bzvVZP
1HMZOvAbI6x8pTVidCSnp3Kuo9qdEQOekfvNvLZcRqQcCrOQUSecsn1iDPW848zoKAVNpteVTfHd
mIrkNIyGhP6belUFc7df1Lr12rrQXblzPNteTmrTul1XQfbXfkHV0DMG/c9ciENI6CS2jjz4cicj
l1E5jFvJEVMeWbfs+mKs9lrX3QbdJF1jVzskLS28WNtRt9oHbXzII4jLytZ+lIcSpc1sesmR4nzq
LT3kM0D2Z6pxeBVmwXSIQvMYGvIfqeb80LsOcQrA5m6Esp8NvclgtXu7D+5DKpljji+u1FM6h0/C
aC6pV1kjnYzc4uXd9N2Jodsnp6ogdBLquGqUqt8XFFlzj3IbGCbUCny20VNT5aA4VeFplTnfQsid
+FoDy3gV6ekezJv6tY6Huz4YdkFffC+XYC87SeTVTf8g97WfO6aPuPrNbBVUO4PyIe/iK3WyTkqe
HgH+HE0jQHbebFCqSm4RNbxd0oUdS/jypP/qyVQkxD5jefbQOvzZO4VNJTE7jo313OQTvyMHkOYU
s7YL7PFZGSbzaCn9MzrQgYdwMuzhfd26CH7DqDT3D7alNF6lW8vOkqRDNc+HNgwOpjZ8McPiQG1C
fRnbtDpM6TDdZIlu7uw8/hwky3eUyI5RXvWnSu3bQ72k91UlaZ7e6bs4sr3ISF9o1vws9eEJNjA/
loFvh85zlk43fRj4diD7RhncTgrjXBJCzao9c9X0X7JETyaC9wnB9lELAMLqxk9lmU5j7Ty0cqPv
VE0a3VLLGq+u2t4tluEKelxEEmvtKUI00WVqc18PyAcqnYvw5G4pMsZvVOmFc0pmFU/3UVxkHnq1
96zoq1pIh1itHpoKdpfKOiydhWRq0wZelCf23dTUzi6c1S+Lpu5NOSlve0ntPHQK4d+OovCk1J10
qM3k0OTmy2AWT5MeFUe9YOS3sZMa5XiK2lGJ4mKljV8zCdmNespaf4psy51BLu7awEA1uqVKjDbR
dYlIuYdeOuxXmn3q6+lYIzQ+5JKXpr/KRpHgfZ98wDCeqVEqNzNUFvGcCoCqI1A4KGOs8rtkDIfS
LL9PUX1UlvQJvpdjlodf7Srd1d1ysBOVW6KkV1DgXSdSoXvmIrd8upkWRidf6aXeuxX4PJd3tLfY
HH0J3sTIWe4Ww/ph5bjqhJHRZriNIBbYxyWVxaZ6mXXAe+Hy0sh1u9PCMLrXUlqw0WIIon/d2S+Z
3OzSQv60pCTySV1VV3KusUk64mSS4uxkCLHTzrmVYzC9QSs/DTMFl8C6nu3iR2vSnEDj7declEep
1E96kF8bg/IVQdsQyRrpOp/DL1A1HwI7vtHr6a6Kdbx65tzbqfQ1rDTioVV5aTPfWXl6XUz159yU
v5aKE+0lo9inCAT76qDBo9jNOJCqM+5zFCoZVVVuCimIdzGq2K6dMwBYTQzOzVFeiD/3tKTyjVmH
D7VlHfQ4kp9iZmvR7baHH2RN4WPGJ2l2k5VHyW0yliOhMFVh4Gtnx68YV/ObHJU2FG8JH6Ez7+vQ
KDwJZWA/S8KfKGsWhy5X5S+4s1CDxH6OlKvENpov9tAFQJT7ULlvpCxGR3Lq/Uilb2oUs+4nbTbv
2wYxmzwpFC9K2vFuLrr5oBZtgBhdacXRIWgaDp48ZJ5eJpkHM2d8QNDT9hSTSRK70ctdPysLVSm0
OL8pUjr1rjym9te2L8IfGvV/f+yUeadbU+WrYuAmFZoIeWX1d7nWJp8Zv1F8Xc7yndWN8ilXzfhE
0vSiyH1Qu5nW1N7SIArc5zlN7gj55us4xDdPtfarn2cUeosQididmdSOn0tL/H1xHOmF0mCW+bHW
15/nPGDGL++RLUVeFQnWvg5Lvwk0qLIniiRFKCFXjrJCjXNF6G1xaykJ4QEebP0gLWg+64sW+EVt
I9jXhvOhCdN0NwR54yVNF9w7Ttv/StEq/hXEJIReNS/NU4wn+aQ4rXnQzW4KvBI11M6HmLwI9zxU
yQ1lK50qt7TmvPPUbomBoS526o2ImboNnSpXSu0/iqit3FHiXFlQiSuK9as3NNAeMXzE2ajcwCZ6
CqX2bkDp1a3M5alMnQd7Yaeqyvojj81DVarjPpudq3iR9WMDjsd1EuunmoUmWtizClB5vKubZj9p
7Serm0aUWXkvQGQ4Xee9qX8Kl1A/1ZIU7Kza6WKXAaBBc8OE0RSycuXZnu3sgDLzJ3IIPk3+KzD6
E5Lzx6JPy5vRkWpYR7vgWE2F8kvO5PJRMpW7RE8eY90+yMVySlrjEHfBrk9xBVW1L1rJHXTatfVw
Yg7dREOw+jREy+9ewf+FY3/QqzH28nTU9u0k9weza5TH1tDRu5oteUfUKK6iqQMevEzNM7yB80E2
EsSQ/x9lX7YkKY5t+ytt9a4+iBmz0/0A+DzGnJkvsqjMSBAgJJBAwNff5VF1z6mMTqu818rMLb08
ItydQdp77TWoUuUApx8XEb2SMLI55wnL/Hi60ZpttZq8MciToJ/20TI8U2SvxqiCN4NbfPJ7y1Ph
d85OOcNnRsatrXCcTFtnTJi7ylPnCjtgMmF5bcjGMaWzGrpkkJlYqhcAxaukbr/QGyOk1+6FzwVL
4fOjseT3ehuNNcxMnflS0IjtjOP3qEQg1PQKzKtti8ooOlUk1KmoGpKRUt+F2EHSaJQ9HKNKNxOt
PszGbpuyRa4j/B6SLsdWe8G8Yl14zWZWRQ+TmmG99MVqsggXRhRKyqvwlLCbFSeCdGj8DFXL14Kp
t7rwv/QoprqBXCgilPNwqIZVWzO9EZZdXSlfy0RefV6DZEwwC9FYmHOLxOUVoM8hnaRQ+eRR3F2N
364p6zZ1GISwdR8Qxk6n8dgoGZ+oRyBtFCBlyFKdGsZBHL0Z6hhkOTcVJNZIAHGl2lgJFbsXr8Yk
QVHmD5+p35kDmyuTJczhq9mN2icsZGzDEAzNXLlKfLaPVJn7bIgOrumHB+7DqaxBrDOo+QCeVdra
9i6sGXstggBLfGyuUsS3eSyyDQvQkIzbxGk1FXZbzdOE0X2VDCKrjORNVpZ2ygdQOaoUhUEr8mVm
sO+23UzgM9Rc1RRtav1t6bt9YtARezpLaLtF6lQGZfUhtN3e9sv3tipupBVEVle+RlqBpWtXiGAz
hA2anKo+T1PrrkGfyhWf7iMeegePzt+9eM5stOjMCfpdjHBEPgDGbpxBfqGDJofKYbBjE3RZudb2
64Qtu8giY91BGnJO/WU6T0J/aycnWotBJyl3FwRc12jRFj1/mpdBJOk0RgREF67h0RiU4wwMW1TR
+NpgRu8csPZVywa1arh1wt5L52q+rVEaRVUahpOEw1cZobbCnun8jupVfu6SNprySgUsY5YJfzXp
cFpjJ6cKh9wGW4fp+bSUgTmKqkdxPdJwVUzTtBY26IsUZziEIiEa4TkKA30xokJnfomWZXBxv6DR
DEdVvXYmqTaNVWzjOy0b04bEw5uOVPe8OEIsWTU37NVTbVRlAyXwSyUsbKqMDxXF/TIU8Q7542TV
qXJcocmEgbgKw43sAvgXOKx5ACzg7ZBIt6RcI8UFEEGc8cCfPTQGFjHabjLOdw7EtjwlgqPkMaZy
iszXo+Ur4czqOk10xhW+2OYRYHe/a8rOC5D87tnnmMTlQTi6ulSR33xqELd78uOe3fbfdp1AUXLR
QUvepOhu+gsrxigLXIjHo9KTOchgBXRic2zuY2eK08gM8FqsiOmfZtezAvW4cb9EBVx1UnDTBpuH
xp9enZKTHruhhJoJ8nj1RFxdvRTVxI6zjKa0p+oqSVes42BGp6v1Uxxx/4Cs6uk0wAsQ4YTN1OwI
GtRVBX+gJaNtouHGYmdzQCnsfPN6GW9CXo5YzvTk7gdngv9T2cB7Y9Dlmdc17jN4uOeFV9NDHzTB
Op5HfnI7GFbPOoJhb1vWT71N3K0o2jkvcPmtuCybC3TuWMl6tBahKOODGvmgMgPXjW1pIpUPNARx
GdhweRztCAo8dCNrRCVTECkdMqdeZLvvbh3GsBXyi2YdtXI8QjFm/QN8ndFvCF6Qe6S21c8xZ+jV
Z+7XHE6cuJhTZ0Y1Cx+/9r6WSAhLk8iE6PJDNBprgAJYmEunYXMmIU/6omEb0aRUQrwCgCNETVP6
sjwVHbadLJRWuTm7jURtD4Pu3rJvfd0b7PcdZAlc6tNQcfYU2A4JjMlcO2sR6u61D+L5oMdyWoVR
hbKldRbzzUXL8ziOZfOsDOdj5qBj3loZw+OkCAHKzUMyHbXXOCc9+jxXZsZaiIaIWoAAyZyiCpyz
QtVICE6sc04YYdu5ScjW6M4dUtQxI3h45dIdeUSTrGoEijNjuzLXxtYH30q+JZ7rnYKipjAbvJkb
RBL/A7mVUfG7zyKyRW+LdWAKbX3EOUYlCsOiM1WLXHVOA+P8LjaPoarYpYtm9Shxo34dOoxdppGS
q+9Ww56ZGiQ+ZNbnbSARb8m53YxYhfZJNJSfkpAjoJcFAaZtqD6PfaP4ZdZzHaSVp/tjHSTRwXOJ
cxknY5yUlkoWN3MwZCMof35pWtsDk9MEejjey8/DNHo5q8uSpk6CJROgWBR8qZcqPsq+cHCibzFS
Fs6dDxNKMzeDv6OpUNuhFS4qGmVysM/Kqeq1jbV5k7jgDoPy/S6jzuyceGI0Rgti0l8rd4kP/gS7
gSyYouELloTuecBNfOlbX4GQVHdduWKeIshN41pvUSrDF9jiJeN5qFJaEV9hq2G/SO07uyJEpCwW
OJojpRQrbcMr9Xlp5fRI2kh8rROptlMNk620Q+D2kqKWmz+NBYvflFePaBZo8zjowT4Z1UyXWjCO
6qVvLM9Dfw7aww3fxo7WYShCAHQjbqTqHsvKb6cMIGh1CMA5MEf4/IpnpMfYTzweEBFSdA2ScarO
3YdY2HB723C4YhQcbeKo0YhtbVS5kcBusMgF9XBylSm3Th/LT9BpoVRMAnbtUURH6B5bwDckQshr
VDEIV51y70qnWQVJq+6QRDGeakb9z4sXlfcBadonWWufZjOTS4ItL46/cVYjGwu+uKjFOars1G29
/lh1czJkDQZL+kwGf9gkk1ed3YTC5o/UFbc4B3W1mu3ck43fWn1uORwi0tGx/cpB/IUDnG6C3Ybu
QHmxo1HbEhGr3wNwTb+KERgAMl2drgbOiF0oK+tuwD7cIdUwXRbfZqKovEcm6WIyXLWIOIVg1mm3
lV8QrLhDLLHjMBJhkGDcLnxUy4jqCuV+xXe87tqNjygdnKQEmWAupHkSW2HVkxqxYMqJiqtX4BQ9
EOpXAEtABerDfVOAaXwMVS/cSw27gNamCtt+aXLA7G619hTl2LhiBddDpG65nUsfGoN7vNs0po2i
PDEUsuid9VAWf/97pP8n45ofYPePA7A5lHEnAPS3+tPQfO38bwX5BQHrJ2+BRHKYIMKVDdqljzx7
pDZLNyko/G763x2K4oKj9l7/f38N/PUEntE+dkOwvX6cHujWDxir4KcDAUw6jDjt2FK84lc2Ez+Z
qWGQ5oPmgLErwrc+zOVVOQejRyGxvQl3wI/L69X0e3ImzzdVr4J2HLViBhbz33+5n0ydYrBDHBpD
4w17gY9HsG4K600c++2NHG4eYACRoaDMyi3MZ7a/irj46bvhG2IOA8ocoiA+HMvaixkdsVxAQHcj
WHhOKkBVQYexCde8TH9FSf/PAXAMxjLUUDAPuWmHPoyaGtGSjkIgn2LRkvWcOvJEzbca3O/IPbjj
8ou56O3T/zikh3gWBHsE50EwjabwxyvF9cYZtxQoZb2A34wqDiwQp1g2eTJ1QNTkw9+fu9sV8Xdv
9+H+qk3ks7ATbVoLEX2Hklnvos4um4AS+1DGAPODuvbO3AvafTEAr/z7t//JwcW3BRURBgTQsX5k
I3LP6nha8G0BKmxGtAW1gxUvDE3ORXCsaLOf3P4Xk+6ff+X/fc8PTCdGtCNHhvf8Q8pgtnZdbs2v
XTP/cwKMMwmmOwLXMf51P16nDnWNgwxe+Cpg0rMS9+YKhVLu5wEG3vnyHG5hkfYLKt/P3xLcW9At
ECIQf7hWvcUzQ1NguB0kl0FDEuL9/vfn66dX543c++cbfJgvVyNxCzJDojPA+p6Sx6mgue72oboT
s/+LO+En02VwfDEng+04fKz+Y9HsS98dXVaI1NkU53m17JDAAE5afpN39dlNgFLDZi7akT8W6//6
weZD//u/8fyrVDPQjNJ8ePrvE//aSy2/m/++/dr//NiPv/Tvi3prH0z/9mZOr+rjT/7wi/j7f75/
/mpef3iyag03893wBkD4TQ+NeX+T4k3efvL/9cV/vL3/lcdZvf3rt69yaM3trxWwOfjtz5d23/71
W4L777/++uf/fO38KvBrG3yRr28ff/7tVZt//eYm/wzfKTAhhl4xijdcGfbt9gpN/okcEszgXaiD
QDS/kcXQ4pjyX7/59J/wUQWnH0w4iOXgwf3bP7Qcbi95/j/hZHCb3UcQE2GLD3/7v5/r+sf69McZ
wWH48/k/2kFcJSw8ND7NjZ3yl2XsRrG4UWVdgI038dBHDxPfG6mAzTBBgTmj1A2XfAm8/t63MZwJ
dZG2cJxelQwsKzqLahOPqAT13D72waTThLVAPabGrAqvvHQUk5SeAPZo2gm1G/ozR71Eyxz9Yh36
uJG9f2gcTBQfiDu8HYgfl/q2cXRPgc5lwvPUygh78VoErxfI7faLN90Tb6WKwMu92F6LGCF7cgrl
1i9/qYX/2dGDNzLUAQGOH+65Hz+I5wAEbAOG2W6NUX5dzPDlCJx+vRiHZ6jjt1EXfk+smTOSFGbV
Aj/Kg2T5/peL7Scn8UPx8n444BcE2w6ID5Eb+mHxYiXSNQrGMUlXcwfbKrWyjJz6AOU6CBG/Xl0+
LJaQmaCAwH+wQsKVAzP+H7/1yLyC1W5XZJp6w1mZVTky/xUOoRiZGKQaujVsAZYifKycm1SsmH93
nYodF20QN07xhUNnL6x9KaMcG2N1YKV7sj4FKgsUaoWI73jlNrOzra2a067S3ySbUqUp3VESuNtQ
LMDVlzntJ34/OvAO6WtjDpNKnp1hIvu260DQr+o4M1XFHzA7Q/EowgM4JxCI6TOm3Ws7dsN6wGBm
fYuYPLb1qZcjhjZA0dQDQK/50ZpoFbcAUHVcgjvcwKZzsH7eUHENOMpR0SRZy60DvE9AMBuGOu9p
EWD8OH4fOjntXX1f4dq7dhZshtItTgwGg5gT2Q2g0TZzOAUJICofDAaGN+FakNGS1Xsi6kwt9lSB
IXuCi8iONa7Z2WDaEjKgBo0EAOvG6wB76E3I5uUs/FnB6bxGWqDjnQ0sy9YB5SfrICDRTwcylQfd
Azpo+zGlAWYpiAaM8iksHutRPjb+xsZ+uQn87svSu9DkR8ELc6c8aXTzRY1Tn4U2LHL4d7b5XJAi
TYrBXWEANK6XLu5AzOrqneN2/smP5oNBB7qHYnzJI121l2BSV4Ip98ZIX+8TNWyneJ4PHTCvnReZ
Jwhz2SHp2ZlJgvHZjGFpH/gWAtBAnMOkG7IaZNO9fqFqHp7VEGOc7c5orJL5wUTtbRQ8IuU96eNV
bPpHaQPnPI3KPUjiHqJ+rjYFEHXgyhhZ0AG6Qc8hxRaZDCW8S2Az7nJi12Or4g0pik/CHWe8f/Cd
JWLcQ/ZE0iiWmFog2W5kMc1HlvR35vbgW/LJp8PzTONuD0cilVECCNiJRoUIB5n8olN4FwH9dZ2+
3XMxPOI82GC6gf++JP6FRSXbyBVcgbbrI6TEb6rd4Jrx4Pssm8dxg47GP3hIQFr30ReuJElhKcHO
Y+PeWVpkwyLso+XIdxsTfmWPirvxanYwBcGDRJLGoecYJnaPjtaAkmLipSRZnG2xqFPczvwwxH9U
Cj8UCn/dd96r8R+/Dwxv0PDAOQu8O3h6/LiGOM7slyBDFNkISmGOGX9yIvfR3GL22vno0PUI018e
7Igd0zYej8Du5YYkjAFirn/R/fm3BevHD4N4CFjsw0YFhk44Vj9+mEbLBv7lQK6doEEkZgStxWRi
sZshJbnMAlEFfk39I+gq/rH04xnzWIeuDAkGMCAkSu9MWdAZqFD7uO3LkwIzadUD2AV2dSyrgX5V
HqbBBZiiV0yjMzK5QPT9aCVHKY9L5Xhr3vsHS4b5NHaheuhtR45GYJzT88p7Qkz5sibU+R55Gkak
nmUvboF5AGnLcNMoxl5apT+LRfZXP8Yh/PvthXofCn8s+C6q8AScRTDJYeT74WThep7ipSyxzdFF
ryvH3TGATkdiiJNi+AZXAeYjeBhmZU99HHzlU1y/JZixyFha7AuGZsIE0YV13bxbUDc0YuQbmEw1
Fz8ULEfKu/vI5+iF0Lk994ZM9ypuxdpjy0OxOAivheeRAmCC22tq7zuGd0T4QrxpKJ0fYnYd5pWZ
Ab8F4YVYG931ACPPXgnfpNuzmplXcJHnU29CCopBiPXndlRDwNMpLbxLW1bjMRgALLiecVZOAack
G7MYJKUyfGjsJEAzmjEYggK3jfv41SvVXet7y1vRg0cPWGBxI343WXHpUbFsncm2G+VG85FLy3cY
ZlhwlmJ/28HFC7faDG+eG3/JsUGY0Ymok3AoHmLNV1ianbUz+t8lwnSdmERJinPSrnmt3QwYZZvy
YYH3ZtLEd6xm6JFson6nZFtOg7mqRrJroTCpWZJ5l7S6P4Fy0J8I9kfCBIUvld+dXCyOuaY9CEYh
aC4dcdamE6lUUbwSLgOJ/nZ46FQmq4Vj/KmF6z6Zwb8DsyV8SJaqyz0HvBuC1bkbAlzkHX18IJXE
7EiQAPP0PrxHwiuY+TFF9JsB+tvq6p5gRvnAMLHfYiLFUqQG9BjJevMZAW7gOQVF6riqPwEHiu8g
EDlIr6BPJT84kasPkWf0AaGy+sCt/iVUcSvUflwBfBqiCofLMGRW6Kg/rACh1XNHBIOLZPBYduAZ
d604lnWithK5yXlR+tcJRJuUqkBlxClwphKdnJbEhVOBr1ZoLMa1qdB694s6gFiDzVJwVMBhAN0v
svD6fe8XDwsblxcvHu5h2e7cBSi87wTXV7eaxCfPCdutYzX2W7bsOTcYrtR2wHiXgXgZ8HA1i2m+
f38QNQwhe6EvUdNlk1bmEIB6cYRHmNqOIi4yFBdY0JZv3jwhYp037f1YBjpvhSnWev6sB7dPGzOW
mwk1yNoWcv6i5ZhFNVfPc+UsqQXE6lduvOsmAolD79pDUsXPUYXNJWwSvWtjKk516Is15P24GGMR
ZBJBNXkz22BVTRb2iwXzV7AHGL6MsbtyQE16Zl7r7ZAVisif2/8PBr3lmoZPhQjVvjTj8Kte+GNx
DOkL7OXQ3iBYOULi44cSHYg8+Cs47amrvbXlcngJh/DEpvrGzxKYC5S2vRcFyHwwunGv/ezUmbQM
kSBwSO77AEg18Hp35gUU/6778PdrK/q/D0gO0okgWAQsF8HO4yeLqzeBaosEcpJal6/M6MM6i7jI
CcbEqkeZhJptwZzJeoJtKhcpfdovXkyFrCFilqcu0tuild7+/aEvJ2/fYqfMO9AiarawwzRDPV+B
IxMzeR9o2a2mlpVPkYsVGLoFcVyaQpxAe1vHqKRBp0VdnKiufsKIb9oA2kKFdZkHoQ7cDUgqCrd7
xgwbhnVSbqoZsD8zSb0BMTVYQwaJoLq+9Z46yMKZ6W+0AqBSxmJzc0WfV6X2d+/P3h9ArxXrYEAB
x7CaZrKI6bZSjfPISpTofu2zXCZ1tO4W3sG/bhLHKgjFcWCRyQcM/e9v4/HCnYY99aWbB7Ds1kPY
vmDg88XcCLiFBSFuoNF4LB1t1xMw3jsXxXMGIDh5aaf4K4/49I2HJQY+xHspPVAhVE0RgutO3ksI
wxqUleAuzq6+66ERWCWgKyBb0mme2uh3MgbbqNUrjE2X+67CtV4nCduFAwsPIXGrPe/ktwCCrw2R
jG59ztq8wQwXXhb4hUELsF85yuhQgLZYdoWfOx3FuD2eclaBKjcrfwP+gnMYMUU7vP/LkS9OOfQH
pUK+BsDvb3wwOHE0hngL/AAMDU+z1PSFm90sDkBqHMoHFg4nieapaDn4rabaiUKPuyTWoBU3ngtq
DOenzpYiqyNDsZOI7yMigamaQCJImLsn0l2yyUT1wZm9ZW2bxd0iW6s7YS4LCo6NolMjaHmgrTn4
nTNdsHk2KcJGXrUkGhzjZHyplf+VsOFOEvVcJgIUOHhZ7JhhYQYHdHowfeMe3v+l/AYTHeGYF4JR
6lRccArsioDOP7tGv5TVFBxnFCypaDr3Hn6660lOyWWW/KJn0x6qJslnWauDJj3ycedkMidPSLsh
bf+2xJE5WT3Ab7lVzarw4wVGnsXXEkDuAnocL7ovxcEzxbhBKjsUKMnkn2VXuhtOBDg9amky7MZO
PF1R5aC7y3wQCAsgNg+o/9sLqojca+c7T8/y94hBpuDopb+qyimPMO9f8vcX3PDqR3I9laF3R3ua
5AQ2ZVnJlb8qRGG2oKi0NsknGLhciCySdcNMnIKOSqEN4HzftHzKdb+A2Bg00bboweXoCKMPlCHd
ee5gEku9ka0wKndA15ZiTYhlOABNjND3vqUbjK6q9di3LPcDC7ZePxcXiALA0xyXtwXs9s6x7JGN
jnNYwHvLwoH0K6T0DrgFYnsx3hlwEj2/P2lG10+9lisQlWl0Hnkd7GxZHZe6ba8WRfK5nqCPdfsk
yrTvw9raFc7WGdV8cEg07yFpTQEth1uhCp2WbBr3I5hJ6WJmCpJECFmmE8utKvWI0rlozhPGTjlj
uDL9KgpRs5i7FkSIbZmABtgHw9ZRXZT1ABrQp7fdWkmOXJaQNt/nLTqceDUhxWGnBOzEphokMThe
WqfYBFzojcIg7/MaX7c+1q37NBrhHab/eWgs0CTTDIhvdJoLB/hz71Wtufhe+1zEo3gNsb5grjuw
NALLIO8rrzvoGLdcEpMTrhL54FMlgRxALnbTUcyrjrkJ8AWTHGsZfXFghIPCeZ7XpjZyx6PgstRI
xuiKsT01ISxZXK9eTqELKlwEXh/YxDo4qBK7vBugMImG/RR1BxBk+Dauo+/v50AFQCcSnOMco8ri
bmBiW6NtmaL4k6MIqAt9dyO4ud9jzGkOuihyot3nEbglpgh4MA1P0roZEL9ki2TL2znYdFMJZwwb
+eemFt/AYovOcVxXO9yndKVwFna+Giy67Gi6j2edtV47PdsbNTeiottZo/QnCNvXfI7vqx4V/VQp
7yVu5UOjB6wLvvfiVTjNnmPIDozYosDEaHSt89x20RlBLjOIPRFHxT1djSbBY+HBAEXNLB817Z7A
rd4nMcYuUjvgr0S9PNPbA/yIMCFSLw4b3Re29Ce0PStC6HIQIPJtpBMu63r0v/rStK+OHC4RduSL
fW/5KzCGSIjoG1gyHHlTdSsyyHBl2soevaRMXfDB77AXdClGppl2IaqIEkFyXLePMrSIk1DU7EBJ
A5akkdkhaf/gF/BOIhDAhF5fpjNQs3VElTpg21AHENuD9ZIYsSltuZshaL7OYXmqaVzmS7csR7HA
lmREG7/pVfPW6vLY+HJZFSXAT9aA7zfY+sUlHeQl4dQgZ22e+c5M5lPIl68eH71PXNQ5BeNyDR5A
m7VdUN6xQjGURYqBueu42awrth36GK5cbgGHmUDSk5mHcO0NcAbjwO9i0bl5kWCESNuoOfE63qPq
srsIlo+4xplAH8BfGRL59lCJtfdtZS5OX0Vn1xnFapxmtqLNaNYGXKNdop4VD9QXTro7qLdg/5fM
ZB8ZEmejnFaeJsMhmcCfWUwClhnl3l0Tkl2jodJQfdllSIAAat11D/Ntmw4DcPuml7KI4tfaM08u
7xT6Qw1UC/dLE0SggA69PiH1KAVaCXI3N/E66XvwzwV0qaWOnLPPYqBbfZ+O8zRfF1+wVdAVedu0
8brrmnZvBA0g9ykTkDJL8DJklOwJpv84E+5m6P3+2VOvPK68Bz0O1ZrIJLxzOEjlYTRAb0CAHvm1
PfJ+ic9lAGu6Cffl7z30cmGhsVTaxQJPaAHatFX5FCKp10RjkXmNrcBT5hWOiJrSJlwIwMXOP8bM
PHI+Y0lBDwLtZADLL6rrJZ8E33tYub8qn7RpBCrtFGokkZW2OoR6Xg+17o4F7IOvY++Ti/bvcA26
nwDWqLyJUE+whFwTbyYXX91HXrtXbeJsQncBy3AA1W0A3x/+XRlkF+ILmsMdNXwEh52F62JY1D6Z
im+Nt5QHsNrEth/QcTnLXIGUlgSpj3XgVNJieohie+rgvL1ypILaugyqg9OD/tRzCWPvLlzAqDbx
2Z9xhhCnVm2ntpxOov0GOm0qjSBIqxkcZO3RJUwNNQRbXcT34yKniyE1Ysh9cDgDkPnRCaBPDUrR
nAEzTC/h5w5Wui8xIJfzUkOhw4a9pVBrrIj2xg2o01PqJeFbqKg8NyB/XUFcL5KBHv73IdKcbQ0W
KFCSsL5TIGnKGZ6KMmyP0u8JiO022TLafqvpxFA6tc2xjrsvYgQ/lZdkPHtm/AzxUr3vfNLgwmrE
xiIz6/r+AH7T3udNjH6sdi/d9KWfiXsu2yq5VEP5dUKi9zqyNUPtSLemDPw9bP5jkNuHM6HIuBe4
je9qeNLuOBt+JwJU6kCT78yv5yusUr9RvyVQBfB+LyXsxobWHaBeLDgyeJR4dPq+YykkacdOhYin
moZwI7pYHGNe+CdCIbsoJwhbTACyoMS86GSgI8hcUMmTQK9bKcNjtLTVnXCQRdi/xQgfD/CZmMBm
VxRXIPxy44wh2WD7hZpmdHxMndovJUUbTgB93fCNLgcMw7bFHBdbWNiovLL1dSa3uCwX5KdoMeZ+
BNP8/WBaW4b7ICJXauLigv0MMYUWXOUkEF/LboC9HEh0kwATVcZ9fx36KTiUfXiaPZRSnk9hk03N
ajJ03Nej8daVWwQ2Jd4g1mC865Rj/HCdZOUCAHcyWn1blpmvQejsMmfwkVdshNw7aik/D4e+qJZz
2cHJf5nkCBwKhyH67s5dcvGTBUJFuUxHzHWnoweBN4XsYxt6JryXwLa27vjN+EtwplqsIbYAsdpN
MNb1XOwlURm+QkI0JzpjGBJ95pI6uacspsyId08lVHDX94fb8IVRYY63XKcDeBtHKFz0Bcw6eRl3
JJZsjS7tYejU8hwsu7lxEZ7doZTpgsLdU+LRvb79Sytkgzp9NK2WWWyGqumuqgzVHw9lVx0qU5pL
N/YxpoAgwvc0JOtlFGbVjOB6hzC50hC8eVP4ynVUf0rs81K0HtjJgVyDdRmsMJBXK+hf2R7a2nrb
JXjDIQS0zkPWfvOgw+Vd8dR345y7bTfc8Qq8LalB/wQlLFlFFEhDZeIw7ybaoDcBq193jlhPmj7U
NwwG4o7PpWzq3PgxTPtMWZ6SdsC1it2hqybv2HWVWQ3+Mj6jEP9CfDSDeb+04YuYtVqbyak370+h
7qywmLLgbMYuPkhZPBZRjx2hoDIbbhRQHvb2KJvmFezBTIeif4KQucLEUvnprAxEVaTBbeDWrd5z
Udwjv0JfkBzTXGYoauv4wJsIoq1SvEXVEG806b6Khn/XJUOfUtflYUyiIbsV/nnnwl95kvYkgSyA
l++gPoQAbY+72kUh43iXxO/g5/t/SDqv5caRZYt+ESLgzStBCzqJsqMXRMsVgIIHCu7rz6JOxL08
rZ4ZtZoECpk7915Z06/SvwVrSbz6NqKFrJe6dJ4NU/unuzxqXL8MwZfnu9grxMaUPAL+Sii/T77N
JCv3XpF1azETVsDdHTw1SFfjUrevTZxND3ywVw/GymvB3OncTDSEf/+Q4U6AUXgtJkd/s+fmKW/c
9K3IxB6PoB9lse5HnQyKzThPQNNdZ7g4MzZobM9f5Bz0y5gLmuQM2iPzklO7aMaVCVoSZUPfrzOV
zu+WQRO0pKMT9QQNUK3Zw1bIPOKPbE81W2ef29Ll+G8Da2fHeXfNk6XbZy5RhRhp+phas9ikhS7f
+25eBXZy61lAiqlmSfaBN3nfjZNmG1k58xYT/LM9zvV5WMp0S+pZC7PC8R4Ga/AfnKrMcHjw72v3
bQBD2TZXu4Km6mNCH4heHDyuq7PW/GZZfEzczNx6Qe88xgOWUVZK06Al0or+Xro+HvaenxywJceP
S1Mey/t/w1A/4hN+T5gm7pcJAcAZdOLhalpIRWXTiug5WaK6oXpy8uo6Ihf+DbGQWWrSiJk8mYqQ
LFGlAxIIoYwM3U7WXRqypWB4Eoka7lnYMJfqUDJ3ejVbhYmkFVZo4Ghb58ornhvNvSeAujf8x+rU
6L6+ogkYxtb5yeTGlyr9QU0e2DCSu0/akszbUkg6+n7gQdIfG+B0+1kWj1Md/3ixr10H2ylus0C4
LKatIWt6X4WNwLX7R478OmGh91I89uXIunnFN54HHZd2jEap31986+7HZl38wRVsATVxpL6XwqAo
8D8YKiTXKcuzXdcs9aZLyy4clNdGo7ZMW78x00c9N26jSpe3oi+ov9tmOQm9oqhx9XzXOgD8WY/g
XrtEYxFHXyT7TJtfjKW1dwNjQaKBVsoTRDk4/h1inplGYFwnYbeOSz/d5PcaOxn6J82Mz9Zc1uyC
4AVLcUkpmNsvBg7ud58bD4FjKR+mkoaiasyZjSnZt3NPS/MtVoGVqlObaFgT0/Jk6EscNbPPi179
6mDdd1bAU7GttrbqmzOb5jcIfENYd4mx87B5H90hYcV8On8XyFG7uNLHx1hL6Ury+gCZS12whqiL
62nqgjCxrJ3Rzs9TQJq+FP30PAfVTRvs53Ye7Qc3MNRzJ921SZrwjRiDs6vaOlx6K8XyLrJT1uv0
ICX735LpQgxEPxYJT2TqsY9RG7yTo3nFJvX1/3gHjCf2GyY46c95z41sG2NyTWovuSqRhk2pF+cm
KPaKSfqrPbbHFiH5V94F+cT3E1y2L9P0jdL56RGD2xmEEY2VY8L0ZoJaXdDsea8C2i2EsbGkGGOc
xRIBD19xZhgmoTetX0tOgKhJrPmdxCv4uCB+TubLIKbqkrHh8Sysf93YFF8xDIQVSZr0QTcewWo4
T0FA2FXo7qEhPWDFg9hZ98l1iy8GT/E9VFyU3rUTgXftzSGLcE/f7hd0y+3/3jvFsu3ijjbJyS+t
OzJPbOQ/3ci6x0a4CuezLrkfPnpVOS+TkNukMZwjnmZgvUQanLuIiUPkGWqG95Dh9wk1l/fEQwU+
YnsYCGT5/UZO47IhtO1u8ix3DvVsorMKH0Wy4fFW4Su6f1WN+VdXdlDl8TRByFr8t4R/dQVKu6W+
tGEDSDJmWqcZ50Dzpje+lQSe5etLCxQ47rYJ8cmd3SIbSFOla3QFY8e76zxhsC6P7R1OrBS4DGO2
9TDRtOUQu2N26uKSS8cgX0jk3Jnb4ssdNI2IjO2c7SJ/J41b74OlU3SfjV2Ec4ug0pQepveCjdoY
16ooVfOevI5PMYodvOrmdjMy0V0VsrI2ueWIw/3dq4PSRSrhLexn/5+mTfJZG8v+LfbsR7ZZo+L+
3Sj3F4xoPArE6EbUMKGcqurH9HuxIqhTvJg+9IfETr4CJpL70lyq/TT6X4XRkHBIlP8ONtJd+Zom
I6+zupXvphcnL41LaYDAw/rvELiRnP6TjSum6XSkvkQQjYfXYFnAwnrGyeIjVuN86fDjrDDE2Eed
P9DPxvHiMOLYxOaaOYJivYHri6gI0vzs26RYWRBjdBAh6uHNMxgDMkzqj3+/yiBTHFWxMTjNuYAs
k6jvIB+WUtMeSYPJczMnF83yqHCnVqNCdI01DX5zZl1Ue0Le2BalYb32Rfvs66l+g97tnhlCgxyA
WLxxkVp3hUkFa+p8+oaRuM8WYxdGq8uD7szOs5crinzCDRUWtCc+wFdjsPXXgdQI1OqVCCrnu2yJ
GqRtYl2WPIhmGcSYUPzqFds0YqXI1f0B24VaI4l8DToRTf+bkk57dnAhbQlulVGVlZxeZOG2zImK
rUmvyBXhYfSY1FWavvYME2TWuAf1kWKfoPa2dS0usdHp3vTlvQ9okPshP1tTHz82uugfUhYilp7U
HgMhPs0iSSI3meNrqezXgjRPpGfoYauaZMiqy0jfl4agTEi00Aq8eNcTEXgOMia7gr9OEgzjgQAh
vwWyWzPV65Bm+ilBnnkm50Wgb4AqwQn83nplcIkJTD/nObHWAJoBaRK+NNLCBa1dyF3qlY+Jmepn
R1PmthXJvOP4JG6HLvv3ktvx3k0td8MHw37suSuAtYg02eRcDXsfcAAFa/uRo5jt7CoXLwRbuE2t
isd40+ycyunoVO6ac9B5hCoIX7iiGh7GoitPDOAokHG87w1C+dvYD/Zd5sy30cQnHAf2pl/YDL8M
AzO42VjHgy0jmQ7jLsmgL+eN7T8IXXcOw4QgldmBOPNz7DqaUrjkVXEbvQDagKYH+7xHhGKwsxFD
3Rx7apS4EmszhwbSgXBdjRLhhQHs/NChia5MY36WQppPVDcbh1J0Ge32lLczLljJVH+2tezWsF72
1HHwW+NyIB2mAR5S8jQ55nvRef1JjjNi0fjx90XQjG/LNOwXYgPHvxfN7jGPNXoTMZo6V36a/2cn
9mssyweVx8daq9SjMSGCTvOmznz/JS4S4OdjYnG5tXcSA67dfRYs/YpHBhNcTQuifO7SfUwNU5Vu
8UpaAGJarYjMUSOcR1d7L2P9SrA9/RbJcp2n7sOxEmtdZc5vhShxolOyw2AR8avl//rzPQ2tTSo9
TC7eKSNP2XFt2O4Nu5PB6MicInfCytSrZjk0NkB3gtbOE70QoJVhHslTvgRY6m/6ordPS+v4lF9L
s5Wd3zzp0taxwlQeY7dyW47jcLLuxXVq0sqI+0vK7wvhA3W8WxE6+A67cWK7k3O3KPgVoqrr3aSb
dddZDBXza/79qrKClcr8eEXmDtR0HzvRNLfLMbFIQVVFQIiLN55CBsuC1/YMJasuShaEaJOFyLQU
1duyyGCTWlwoKk2NU9+DEmp1z9kDcscf0a966gnK4DaKXTqujhjWxWo+hmwpTq7yPhrbZV3FvWAA
BUDJqkwZOaMEnVCjIcLKcKO/F6eX+fq+AGb9918MMRdj1YfjxO60iUe/hFxx6kRxR1SU740xs91k
ymnx8sCJlLhX25IcnZ+z9hzDD60iUKg5qS6q8syzBuHYQ8HOA2OvwbY7x1avPZq63nA1ZO6hYNaW
hYUzh/T/NeF2r35MpXVgLLR8aqWkD/Js91paTnoSy2KuGwb1K5r0CWnO1m/Y6SpklcDaeuoH1X6O
srEeAPHX884py4NS7RrXVnY2yI4dE21+sDri0krpLqQIX/2n9HPcjSkVjiXWaRvke72kPMqw8Dww
9V9OTaGfrSQVuyLGMtwRDn1I/AKIFhPoYUqzyPBQzBvvySoGHQDMzHSavvikCYNjzMQgCu2RE7A3
9JWcKYPa1F7D/XguNMP7F7jeMe58rutaranOmv8KhYmq5K5suTCi3uxh+1DU9iEogyVyvRk+ylg2
YeeDz/KGljpXm04uAuS2ovOI6qHumC00MpyMut+pksh3h5Z+7SV9niaRNjplPOACTbeaDq5hkM6L
9zdIDhrk5LnxI96jn75iF8hk2Feh13vlOO921o2E9LGwcidwbJJxDokFgjmCEnBx4+EMGUetitl7
+nt0sA+B2Zpw1ga9VGSVJnJfMzO4jctgT+o4WRdIsJfZNp4N0avD31dxa75lHPUnorkocY2Q7///
1ew+G1NrPgQ+XsW57+VuEV5884FhDQmL15RVJ99K2vxp/RQxlSnXTGzKB85sFQ4zc2+rK3fqPqNK
ytNoeAVWNT4rlcbDwfPVSTE3fyWgk5wCSchI8xg9NgU4kMrDXmj3TPqCjHtCSpZBkV/ejCj4SFH1
Z6vmMXJiu3pojOhP3oTeX52S3mbiXTmvcWC9SsNiA56JB6jhfV3KkzcG7mWYKv1aUh9fa+m5x9xJ
I9KNbJvpS/2Y56kTtlLPX3On0VcLweD/zDHFKclWQG5NyJT0P7uJv+Y2cJflWtoseMgG41aOtvmQ
N238ktU3aiJnA9UKI4aVpRdKesIv48SCivuXlcDY1LN1bmfMi/HE8fQ7lZj0AiNZ1sq3tY2vsuG/
mE9rjvPls1ncJaTyKi9W19ihHXdFuJiGdlBS0FIqp3yIeTqs08ZMLp0gzaqG4TJmUNw8t3/wvHna
mX1ar2Vlik07mfF6FLF1+ntxzNI+pbpod+Xc/AMwE++n2qJxpWPawb7N3hxBahQcQ3/6+7KZ5P5O
5sm04QneQ/FFau1tDPQxlMKbQ/9ejqfN0n+MdUmh1crDkPnFgxdP/zF8j6Oiqcqzj03BhYfw2Et7
frQRYmuXwh3Yy2XKsWLkuVfscixLaw7JfuWxu/cU3F/SAtZH3Go9Xo8lPvf12c0Y845CHdiGwVd/
LzXUhKrNuGF7r3kIkGdyXaZEmofxEufeBujiuPNnS23N2Wk2fWOYtzlfrDD26BWrMhhWS6kbH7qo
XpolUFeiql9uSSg/w++xNir4b7mqn23pnWK9b65/X7F4EzOFltnhaPtztJBD9HpTMRK3Qeal+Ny2
9jK70d8LqIf3VoxJBLsAw5sJDUV4CX5WFtngwSEIHqp+mqBJmenNLlR2Y6/2cbTqozcWL305oNei
oV+HlMkb2dt4azHFjEadFqHS9bGl21k1XT0/lcHiPy0MR1c2PfcBG4P/xGTP2qf9pLiu6n2W+NbJ
WMzhyVpwF9il+7P0A1GgVNOYLuecXNKoGAn3+asGSAorYaM+mTIdqp69w+WUM02kBpNzmZz/fvX3
UsWLONOpvAxkIrYlW1p0kFx8P8HjVr/5mkDzKEW167NE/CgpnyxFieEbwBLi+D69y+rhCLoO4d2F
MXj/6u/389jT15UcoEPgb7ol9Jh7rW28FduXz8LMGOFrpX4DV8MgQDn1c+6lYxhnJI3L0gyQFb3x
FvOupIVpnEQyjreB289d5LlsSu3AJIwnzMAca6h/PK9Y65k2rSnq/BP6HCY9XdiP0l1iVowhBCw9
w281XhLRk7CzGnAqdSGuFRtm1123DHje/RMovOxsum4adf0imN/O2qnEd7mt3VyFYGFqYFcMLbYM
xb7ZlDMAz/CTfW7kzRFJn5lKr1VIc9m0VbCcVvhL1Mm+v3TC1DfWhH0ybu1tMVTpgUQveEwNbcto
4UeCd6kgHQp7WqHMAYDo4uaSG/EzPoT6ao2cdHaLijIm03vb+0P0d2Uxnz8UCT/wnHCbla6VY5G5
/5J2DRy77gXlNussLu86fXe5WPdzIeNz4Wnmrqz4jP++C2K52jlPzREEBgqIgZgUWtVk7f++XgIm
4qPNpH3UNc49u55f2TPw7BMpicTASmsICvLsmMir3YAZuqE6KEp3l9SgloxuYKh3N2IboEr8aHSC
fcPwXyqxGfDWrGpnuAU8ETEDh1q/YwiBhCAPskxuErynIHDhCyazPfdtAJACp1ozGzt9kcCNvIsk
zVDN3mZo3zpW9y4nxvIPk659FrgrskKntRtYp9W9SwYy0LKYZ/UgYw5DYEXu4Ku7VwVKeBXWFVQ5
b3jHmxO1/WbIk6vBZlQ1f9gIvGXtHNh7AJXl6Pub0X1PO5p9TNysitpIGdUquPSL2o9Gzufe//BX
XKe2ffHjo1gOSQ9G7cPqzQdGgBw4ycZAv5xLcQyq/+xSEnBCMwlQWpJm7Y1RkY6RytjiNn3G56Xd
y5oUs8Fpk7PHp8SfhSjcxq8OblomkTPvRGJsGvFU7TxqtIX2owExhrWKznsMB/T/YfGeuuazs/AY
tzGygM+mcLXrhi+nnSPvkBrFzjc4fguxzRY8fJO+0gM2wZjQtL5HIC9yQSV7WdIX3fiP9AJw0sgI
DrEeh3qh7bDJhen4SM/uqSXy7a/yH1FI7P1nVZRrORZhMUd+/yGt/hS4ANn5+HlMb9qs+9Lbk44X
wL3Nplp7NqFX1a+D+mkx53Wi0atiUrUYV/dOfYZUFpbasutHjYoVWipVw+SqiBVkQOOycMIjtoCA
THom2zkSsML1ptfVZm68/WI0Wx4cYcrx30uWAqZmKI2VV7dbqFFhH7+xH4tJEO7Njib+mGSce/zV
rUqAK0kPebDscD2GbVEwqEPWjCEgZA7SbP2c3pPzBeQyCYaBSa5vdOcFnXm1uEW2yipANAnKp4vX
DlgMDiYtcD+YVJ9gZK6twRQrdLF/+uCDPmWdph+vAw15LnNDlz4F1IVzKlPrB/KLWBHMM6ZtyV2q
WXtXURA6g/9iTtVhrkHVaubGz1JyftxhI498+SO5WbBCXVDetmZq0pZpq9Yxx9A6qPlzTu/gTnFd
SnE2mu7fqGc7mYqXWWfSIs5i6Xc5CZWWE9+R+wKYRtjQV4qhO0iF4zwF6MY7Ws3Zfy7PtGn5wSX2
rIPyyZV1a9W0xt/zr4T+QHTvOQ+EydoQb7OYn8m4YozCX8gDHDGqC16ddTrZD36fF3hj5caZtpCV
V0pqF54P1bbjwV5q1aFutU01Y1LFFgBvYd2UcouVZSQSlT/6QxwlHumsGDkO7GqvExKak6iujHUA
phA0IC617s7AeJrc+pCy4rPAr5PFciUR6KQ4NwlgUrxtbiLv9JCom7JwGEgkBlUQ4S4sJk4sTOIR
6YidzgACxXN5FczSGa8cizKBJAJZJ60EwJXA+ihrjc9jOqepOGXaEnVJsPd0pGlnebRxk3suJDbF
EVkGYsckc18XyaHiAWOPe6Z60Z16aLRQLbL5laEx4cAeIGrNPkQt4v8091+dPw/BuCsb8wGaYOmu
0rgANxmHnWhXmpP8Vl2M7YodcIWHhS7nLVOc1M4Zj2G7wuj4hF4htHzTptT2xoTe1Hdb4XhRbhXg
NbB8JNhGubXwC0OVIiXaZKzY47tSj72lwPTUcl+STbFhajA8uLhymxEMAmdHfnJhJ02cG7BVxC5l
lKVrNWOU4Qi/7zvXtbU//Tc5/6q2/ByX/BAAmvXMhbNlcH9FPG+HYlwrcM7cgldGnGFa/yAW4Uoz
dkFTE9t7mxfNXgXJsFVtBfb2g8XYK3OwGQfV1zT1Abx0wREH6tY2xQfqRigsl5PJ6YdQJt12yJpq
3auYYRd6XcNJzGWbQm4LkL6HYO2Z7aYu288AkXY/LO1pxCrhqTLMKxOVl+FLhwcH/NnKN7tNAoTO
qnDnaP7Gi9t96ZQblnSvLbP4HDmB8H7vOpGEg0W+1ta2CSoOZzEskfcZVBy3ytqus5PmtfuAMbVW
Lw+iak5GBuWtHB4KrHbc/qfUcB6sRF+3ZrXVJmO9lBOalncpPP0ntyGwZU9ioHaOE+Qac7XEMnTi
4CiHea8s81XKdud6GKIh2yxnv/F/Rz3YeRPj087fTa6zMwYYj+RcVwoIXXzHNZqO8WBzEzWghJeq
/G35ibH7r0pHPIli/K0ne8MpRHZXZZ+kleFM9neHT2lGlghui4FxNUkL5rWgoBtuYo99hPGhRQJk
G9e6YuEOm4yZRmv/KS/nVGQ8APFxn7IE3W+HaP4RRYEC89k8ZnH+6qYp5RTnl5HuDKuPYohmWYoA
UMhgVSRYpF3OaQ3vllcdmjr9shPrtEBsTpILMOHQT0ac1/kzC+3XjpKHUja7TNdOlRkzlm4RVWEv
Vy3nkyXdiMP30QtgHtPiCVNuULZ+6AWj2dC3tea/Dnr7D6+grJhbgDeOtV8IUKe6bjeOJ7bO7D72
Y7Z2lmmfW9NWt53NnNSXztdQMXwdUl4TlvO3Y/Zg+35ni2DUkO/SIjjLtAcQ6WxHr7m6SfBUZ9UW
Oum1d9D542Kt+TejNvcx7l72TBQ4F1pCg6xjaLwXfSbEXV0KyK+4tFcea3BzLTuZBEjGGF/u7N0m
AOJNPW1UwE0D5G9gIDA/jYvxH0gntt+M9rVJrYR/nlBJxJusKA95peiBanPam8x4dkZ3FKp2N0NK
QVswaVsb4pKgUHbawo8LjDeY13E9gjVivJF5Kzhi2HCw3tafUIAPKGkbh6wBESvTWba105uruG22
DkhUx4nvTZ0MiYmfRQYROf906d6VjNd1HUS1+QJCAxxQgkhebprCe2M1767kDmp5otTqtTQpbYR+
aLV0K5pkyy7Bbde15BhyxtLD1S3FbcJBo7xqLzXvEcMwJukUJ2+3BVgUtujCpi6gT5UfvRNgf9ay
39aOedAG+7EmKyXPsAhXwEcvcVJF/XDL/fTWeeooJN4fwQOPbD0Wq4Q85NCnZ12JJ9vG18LzXHW9
TQzH/8kzyhADlWxVBBIVE8+Gnem/k1e/iAVwuWrr+dBhV1lDhP03DnzKC/Mv5msevjJFyuKW+mU0
KxMxqwxFQoUUQ67a9aJezRrEeIYLGAgtitDkDqT3+hXDxeTsedWxWJpLETffkhhACMLwKrX0sZ4q
hyS39SpwI6iyufNfsFvNyL6lEa9k14uQJWuRPfILnD3flV09Fbi2VyMTPTFpBz+Z6o3V1LQj3QpJ
ih9kzuklUsbettfdE92/butfPKX/4r0C45cYwAumnNNrDmPdPBo9JoZKf1eBeInb8l2f/Kc7CskY
MG5xvUwaB1RPHH89zdi0Kuea5ZCklypjF7lXnnxsiyEswxR3PDo9O4lEK7/xkovwtUP+unu+vg1X
srs8jQIqoXVqkNSZOyaPxYz+2wLK1Z2CNc+KxjMxk5C71pnzPnR9VqH5HdGd3NuVBI2Y8hvImWwY
wCJtwzcdySoB63Pxm5qVNZLZqvg+Lb/btp9egcddS+TatLJlrbPcTINKC7srAFzW/9a4G9BIKIDs
SWQRo7gJlG1txA6e5IFCd2zf3fzFG9jFSrCXA4/n0ZjU4HFH3YJKrZi4+m+BkBqGwXZeGe1pro0M
KjA8zp7qCwuH5OiJmcPpzLPgfMIRZISyaXRzF5QF5fwcuGCaJh6V8bS2cvl6HyVbi26smQj/N6GC
g1Ue3nP+sPr+M5hieXBGOmVnzH7SBCKjXAZWY58YqGusEsg+SuSXlVceJo9Kd16cf/rcHiy9vf4N
4lJMdvXiGJiRmeGnH53FvgKszHQQo/E6t/O5aMEMpm5KpeFmyXoaWWQAONUsHStctP6zwpsf29/u
dPT79EXG4vr3XzAxzleg9W1RRJVb/FNivDXzfKoym84QqS4VYEWByN/n1Xh20tZ/1+J22yHUr1AT
ro3u/NZK/scxt1f5dMC4QYkVO0cSLx6a7LBrrfF9YusAmq3x7BH24R/PPgMr+0VNHhYyM7eA8NuU
bpq7r6opjCmSQhvRLtSl8VWa4vmu18HxNuxtyrBW9e13MzoAKzGAH6CqMfizjr4xP5rlsz71y0pP
oaRX/pce0+vmwQNQv7fcmwgbE7uAko1FqC8iTxHdIS0PrJKxqIvHYNShyLDF4ToPRN0HdWuGGiJB
wM5esnzMWM+ZIgqZttzYNXpJg87bZ8XBrmJKg/lNY71smE8mgEw9OTsA+6lE8nVsxEglOP8KvfwZ
5piFNsX0W7mf9R2/NzqOWrdW/+3ZWxftrWb80cnsha0R/H2t+kNidsYpgKlXtzRMZAlPAc/6nHMP
Xba/ZBWehEArRJRfPZehpspZD2ll9UaKKK0wgGAQCUDuLmQsMGfpg7xUVvnI8KlZpZb9ITKugbpz
w2FisOhotgNFeT1ICuWYA6BAxw+1kVrPGtW/rPrR83pc8QQm4EoqeNWQvWN8Qrp+jqrCaY4zAwsf
6n6oGd3E5o9qPRsGQWT1CtDYWbPwlqiHvZK1lW9RXWjEHR7rpWWtMrN5qwOKN0j+hPfjahfn87/C
cV6Ym5MeGr6oQ1gg89kyC6braQCil8Gnrv/oCfh3fCrWNtYcsEDsKhzzZOYHI3rT2LTqTfXPL93X
nuwy7I5hb81UFtg+sxUg76uycWsVz17bbfLH1CF+17Be3TaSgoPxucqS/4ZUvQb249DxxHSLdykF
/pCBpXGBk1FOlQWEjw5DEjBsxtMPnuagiXTN7g56bnoj0lJ0dnRlMuOM51tPP/UNsEJiPdf6/v+D
JdnjAii/JBnPSgO8p+U/x6V/z6ykYwU6Z/IssXu4CDNQRR5U7NzzU1cDQVdmdDS1LR9JLSfJeBl9
b930+XGZMLhiAtCc6WMiWzkG6twnfhTrzcHxcRV49oPTi40h8n2qlW+BzoIg1xsPxkTiAyBBNv4z
e7IwQ3XPbJ8T6Imr1nW4bS1AcoYf3JWFVVMQtnUa9ZEW6bk0GYa0wwenJGwrJW9lzEZZ18akFNDC
spUkCTwTgYwQb++x7DYws1Wd+Hu3sR9kyR4tpdnvLWdfP3+Nvvafo+bDODzWhXaeatIdmfuUFCCV
8ZRpzstgIkBYxldMSGB0h60XM46PcV9PE4pn0zKZbck3UENY00tq6M+Zv5zMeLmRpzqxkoJcjs41
4md81PXS77vAWtc6jmJw73wYtb0fvYmvuN07HuoTbfcIZ2QkQ6TmWudpjKrupvaNVMunzJ2b9HHY
EscHDt3mBzaDmqyz4LHdpF9uymReLFB266l/davuqgcVhiK3ejeq5Y39HX3h3gqqRHIXmsW1AlCX
+2C+NaVFRj8V37YBW7xK2JOajO4OIBCRJUN7MnIGyABikEy7d9oeXGWWBU1MiTWE4gN8aoWDKmas
1F70wnhJO/V+/18q3FetgemJe6t13Cc3qLZKGa/EtTaxk3zCPv8oywxbncXuJA0PyThqaxNE2lCN
J5Ya/Wo899ui4siL1XoqaTH+/g6iIKpZ9Y8CM2XerUx7Oo8Dz6j4/j7TJD0J9qnY/XD1R/3cW9lh
FhOdR/HZUjDok/UQm3hf+37TJlQq0hgFMqe/rPDMg4Ll2YlIVqXjs1ZUXxafLNl6OIoLGhaBch5a
T3baXy1LArK5X9O+M+Q0XCrqAWbyZLRhJNPgWPrebx7TXoNNXeg/DCCioC33GtYbX2Q3N22+qDeQ
kZbf+03eUXjl+rvVUiDNA6npMqW7yj/HQZxH3/gaslSuq77BP6XoEzEKNMBiabkonMYNFBoE66K/
1lxvaVN+GoqSK84f4cRsVY+YZSynKg5QMqpj1b6nC2s0CEDhs8mS5wautdbZX/efUS/N7yCN/7Ex
/QBR6MsDpOtONCMg8bTVXBhEZRbA9JZaGwBYVSGm1VAnmF+pXTmI5bfvbVIHJgQflx1P753tRnyg
F1K3B2tgL3mqYkqrcdoOlr7mFt/h6I6WBaCHuMtydmes6tLaLuhcti754JOchhhAfGf3oVUTlxlM
xdIPLzg790vaCySVuolDXJ4nFgKFSOCi6MtdqRFCsNhvsOodh96N/Uqy/TVIk5GqNd/NidkZDLFd
64H112pGJ7Y1hRAj3nEvIASW6t3y8t/JIfRgkA8Oe8D0hLxnVocEU0itdxwwzzKjO5nudDL/R9h7
LUdubNG2X4SITCABJF7LW7LozQuC3VLDe4+vPwPcce/Zu3VC/SAGKXWI1VVAYpk5x4x9/LyW/WCF
zI4BszroGfh8UpNQjN5p71Nm7D3umrJD+2bkEE6qhSheanERCSnknCrAUkp98XtwOYlgvFYO2Bxa
SlkSmVLQlCuv4lMgymld1h06RLOkdxknYzP1tBzj4P+o1ZhtmQVE0sm3Ra7G9Whn9nb22Hyoau4Y
mKJzU/TYaxnUDVZ0NzgmRxocb+uV3rCzinNuNyA6zGvQJDdYsF9m0JPZg4pvE3ziIlcrX5H5adgI
CAZ0D4OFXzMT4FYoUbSb/ggy46HoOIpypsxI2rKyVYyt792o7Ddto/J1DRnd4D3Gi3uX6fg2dJCb
Yrti1KWek1SLfRcNeteIeUFr0F5NY//SucqEhS2rrcuK+WwtLgjbcI5FkfmnLhN6H2T9XTiX9j6s
eJgsWauglfxdybxv7WVHrA00SKlg6M86EPlhG+1thMQCkv25qT6nZHEm9NQHXslvMjLjSKrWORjh
mnNkD4xOPudC/Og9RRajwZ+R0wFcirmtWoo6FboPWvpiLWaTJJZYnks1Am2YcD2NPepyhp2j6RAk
4QR/xyxYV7rAcR0w1xPeeGd7LLMtthwefzZxmi9/pHGrENpSYmW++7fU76z4eXGv8GGMtRB9tDYy
tc+svMFbCUHWVdmn0/iv6HCx8AbzPqJB308pGRteqFG5lTXqvfDe8tAfdC2dVanRTLC9Kx+ZXJnb
rpn+bnOAYSG7Z8G0l7c1XfelHlaprOCZGyMvLf6F1u1U5fkB9i+5IHg2VrnDc7cZt9M4oKAHFLIy
y+iXyPBpVPmLNdknqm16cVUVW3++i33T2LfGdGpgzR/iZHoNoK6sxuTUdxQ+eUjTZTTlI7pSZG24
zKoFSizs4aXGCcUToqdsWQAL1NV4G519YibHwKTxMmyPt5tWNMeTE0JzCVmlIg6npMpzIjIKXEd9
7h88ZaLCT98GBPt4R+Sbw/5YwTfwAqJRrAnQTAE7gPUgKhc10qWobliZPk1RM2xsvADu6Bzz0r8w
FbpKdNrl7Abrm9NH5JFlyVfrTydThGfHCneZYJ9vNQ8Fnjbf0pdqsf7wy2W/TBGYu9ndInd1oHpr
m6GSqNudwxPRSjgqq/GUMk7o78O+aVZ2ArAQBRprktM4uDVaMGw9IaE2sXTesdX/0FH7i/Lww4vi
H/gJ1jYmxShibRGxHuthKve5+Mvl77b2g/TUdYj98rnEXM+oTZh4jDJUi24H1cbG9Dkg/4AMcKtQ
na7beb0Izjbf/zWS8idDtWqF8TJo2YDVAQv2DEgjqkhn48DWmgWRckGEGwtB5rw8nHI34FiSL2hH
fwjS8zZBZB2dOv7SgYgZwH2kaX2QVX7xjXkrjPoZQdleUSf2Y3OtLGtDDNlbnHRvqq42JAmUeFnp
zWm30TGPT3WKvTcfY4Bw8SljiMhtMHySWLL3cQ2YiqFSN2C7LUK10mzp130W4jDCZ7SibfACzLrO
U5ZHzsp2N3hCxQqgNlMBbhXZ1E/mTFpSNwMn0jbZB+Nwa5o9oMmZP54eiz55SvLsRZmIE43lDRyW
+CaevzAKSClJoq90lmyB0XTitIwfyAN7aFvz1VfzQdvVbZYlmVrmpUwEFzC5CCsGRTQB8coZ+F9K
0b5Ozk+zh91dt+5zU4YIclL2LcozoFRYZ597zgcu6DNThaN+6fPovixGHqvBdG3J323SJ8h9IX+1
9LEZulPV+meGRSgXXr0kpDzAa2NH7qs9fJZzdG85xdlQ1XOZ5xczwMJddjtjmHkzBuhNLvkcyuo+
YfvQ+8WMYmrD206aaZGho5ltY3trxMiinKIWroe7bNOMSt+oIrjH2xAfLxGafXU/K4LMgli81uho
PVtusLi1kEaojiOfInYkfY7lsfGpUgq9Am8JI3IiF0ek/dzZTmlTh43+R6wBFsoHa0h55M4eIXOA
Clb6I1fM4uMIClbQc7dFE3NwLu5lxVZFKxt9LLs9pnON/xgXHNP5eKlgZZwqz33AqvNLVuW11dNP
cDT4vN3nuGE9xzoHdWxnHQipUis1xREmFfcLwtZL3Pcch8unCdIWrkKVvAJsY6fCAbDSnHAMuQdc
PG5JBJLxSWRWeywjlDg+lD7AcvM29reQUfUWg6e/ghF0aMqYlD+r2Umt98UUnk2LidJM/BYkao94
hJTbPwZRtQKCN27AUTAD2enAvxsN4zS4CbNnV77XBR5ok9Vk+Jk0zT1lMPFfCyM8jfTJHFjh8eTm
0ejsTTt7cWJ0gUN8AyqzQRhxe8tzQ9K7lnjjSg/thEsfFuBQ9Nr+PRGq3pqtlYB+r7JdMM2fKJ6f
szxrWOSbPzPNChEkKp+65I0ZSG1JtbPvS2BNgwq3hV+/AoJB14Zr75xjCUG9axy57/ZzXnEPBDFh
tjy6MIExH57HlWM5P7GpbhVjL+nlJKHau8ISSAOmr0ozpHVyAnMWC21rlTcrIiAmcdAkhOZLrCLK
liR4Z1j1xQ27N0ZVbfH69gytjoXlVkcl+7fOiePDGNY4A5xqg8rmHAyasKAWkX7bs2QhIRPBNONE
LOurKbHwcefmx+zrt0pdnJCNtOxSph6V8aS7FKNdTPlQnpppuukyDVeeB5qvDx8w7C0TZP95JkBn
lr/scsBxYfOpZXO5r4367Hb6zczvg4ZLaCiYPtWCewOly6no9TV19SrrcwukITqTrOKIIHmPMy5i
6WulV/LYdlORb2dISfSuzYM7Ybu2eQy5mwnB+0pY7n7QLylZY1QFyCraUnyZCJqihOA1Nxh+VZ27
0QtGKRDDiza76zA0a7fnt9jeEjbiimRlOhdOVcZetdWvHI3HpZbVO84T6n6zf+gzZw1ckQBCP3gb
u/TRM6MzYqzzHFN1hV2ykmaO3xUq19rlmkEyypAxuE6lSRMZM0LJzPRn31vYoPEAsNp2ArSYwADM
dnpyZ8dde9VdXYYPg85wBTavFV6vNaYprusiWc2IIfD5tp+waz6NaVshf17hpXKGmneg5mBsXYHv
z0Xv/QoIfOM53oUq/BLEyWFuw2Jdp/hZUsBSpsGkHH+RfwKZyxPbp674/t/I9G1K5DOuBGp2p7jO
gfmrY2exDqfsk9kGIKbhbqqtjvIej000VK8+0Yeo8pwcl645EhwpM/noEqMXCAYeQ3KGDwczjmE2
FWd7CRkIriIVwE+MTq49nfGRR+s+wVSQSgN5XgzVJ3gLi0av+uw0pAN+p+qNheD9VBs/0LzRlaBK
8t56nOmh5z0is/oaGvdniZ5o9og7+IhMmmljYu5WCdynlgkxb9w7ffIu0Z6CY+Q6cE0wwmPzI+IB
j2A8OjvpoLfoxIk4i3zCc4wippJCthJs4vgtqbgyI9N7DpySkqrd2w3P1yUlaCVV91ef69fKsSh4
IlNQSzq7tEcPmmDP6Jrmh8eanmSMTaOqh64f/2YhchUAYgD5HIwlfQAhIMvp6mATNxsn4MiNpQlQ
k3sWFQVkB24YL9v4yELNoAvDJYZmp0LgktpLmm7xkVP9j17Fs3XCDW7s8xCninYa3oe44iFjlPt0
pGMOmSOpVl+bVOwx28YrwIXptpBddKpZZg90VAcRlE9OlVrU5WmGJAg+1RDxtNZTvDF7kxS2JYkW
geGG1/6Y5wVKwbp8tNLizg981siAduLeLVZ+amwYwzYbSRTw2v9B6o+5jkuAyIBJQ4rg4lomHnAK
QhoRtjh3RcKpwlVcUoTleEynOtzNxcX2ys+xHLAUCqr1WRZH5qPsazU0XI/NcNbU5nYivw7LffCX
06HP9mHzrbzs1lUO/WaAthDvPWtpm6ynsaGMT5NHQY4ZZgNrscobq/GRa4zDwqSD4b6L1k3afvY9
j9gi4cFkKsrZorUK1kPuj8pV18ix7+qKv2ZgONXe7MVPjNPLKdMnVJMQSIDt5mO0aXsmioDNKBCl
OokoerXBPrJVNvlrplxvBnpswPPOmh72kInhb05+iBrBg5QeqKGMnQXtYjCnySkw2GkHTLxw0cQz
zdcwc/MDIEID3MkrW5kDh0SB8YOsDLbX6GxKSmG/uh8JCtw5gZutFubgTjROc21hB686pFQ7GXd7
El2Czdh2ySYbIZgF1d2Qee9tJMMNmvAmsr2tJD8IZqCeNzXS/RTL4LGx1uSbIQOR4XPkqWQb52KT
27zrviFQ4SQkIyea8CNjGH3UB3OzLRiieTnsBYotA4KHyzyRqReqn/o5peM/83DZhXb6ZEBA3kux
2HbmziC00IddJyOmTVi1VPlsMdA6R5XA9J2b6TapGlxwsTMcOpdrIXKLmq5P/Uj6od9qS5U0g0m4
VSGraeHHFxZ/hR4eKOC9rRXYf9X5nG/zPsAfEspHM1TToW24DTCmQDXuOuTwqkRhl870NzqAKFff
57JkOzwsOVsUd6zmTqXOjDse7uV68iaYaUtv50/3Kme9HLPUOVEPkBHRghc2EaG5WfTcKwYYyOCJ
rqtDuQnawF1lsme1KkGVmcaR0mo1QuFZuU2bvyFV7BitQonqQ4Xwrw3Rvkzzdgg/RqTmp0QC/KXe
XsduSUiTNxNH7mZMMZKUjsOzvkhAk2tbTR9RWmQr5k7jNhQT1papODvGppV1uM/Tjks4sP0tiL4Y
LlaYvuCQY8NhJcEeRXx3GTWICqSJfrxtSxhKAD3oI1qMPSxo65uT2fOqlKa1r7A4H40G4mvFsvBF
V/Oud807Y06zX5xMO7g66ovIdki5eTVc/Tz5GdUdo6OQP22aBQNtc2TX4wXWf35E7pPhC4IwCJzq
mpGk+phWNxXU03tQ6XfP+mjGXxUQ0st/iKZJ9Y5f38Dn+6ykQCvO0/jSVyG5CK1gpJwUelu6bXQm
93BEchBBw/aL6tV0s4cg7EkZ4/+1lmVFwuPyBR19egwT6GPYb1fIw50XVkflFj5WfWX9zZCusrkU
ivmUw+u99LOybyY+ZGBTybsg+NloZufikii0S1M5rnH8WpfvL3Psxkhli13uq6epIUUW+go6s2p+
a2b6xIEE+2eDcYNT6e7LuyHUrn82S8Fo+y22Xz1PgKESMF2D//fgynsf38RDN3hH0LrTXe2DvSIZ
iIIMgX7vmC9G7fqH7x8Ty6z2oHs5D7tZHYXkIWNaANqp1Ft3F9tNdZicVDIeta9iSqpj4ZTjtfcJ
Bczbrrzk0wCeTXlHVEPoVrG3fLTJ2YPp6C5tAbvqeGUrQRCYBv/p8jhgZEgVPkiLuKYlUM2urP6M
9tjmdMs/mgp0DUCS7k7O6sFTtnENckxwxTgmV9kMC4wxkOwctLh6hQ8ewfLfQx8KSpKkYlPGfbnJ
iJpaNaEOnkt/fKrmJv+aBEL5XmNKMutivhPQqE9MTXv2X0sungV1II8VpSLGji/LcG8qzqqHtJyf
peNALeh4WuNhkDy46jHe2pA5d4WJ7GY0QqR2I+yQwmQM0Vkp9V7s7hBVFfexF/dkgceQzzQjcq/K
vPtu4ReyMsG+WqBs8lrX24MQeyxU26CX0ygyy7HaJLWFzgz5+hbnQMFCfEwg/AfqZ2cU2Z1l+und
8P9/F2SNd6To+M+/t6x0PuYOR6RbjOk5zbB0WyJt3gZmmols4788tsM9qbpWrM8JSJgtx/oCl6m7
w+wgLwGDmz4WiB+2Q9XC5vbnCPhGqPae0+0nh1iRGCzNFIfjkdaHu5HBAE9+RGwLb3QApvMiQx5r
I2vyLDTftI+gNGJ7TfcZresma2+YVsojd71ADPNc+W1xU03JwGnhBAfx8xgQBj05EXDjgr9M6RUP
ogY2quwRrWlR8mfItjNB0m4Nuqhr1jKl9UZmrcry2WcP/ildbFJjdBcnDf+9CIHFd0ST+uM47Vzy
5u8GEDKBEZ9iHjRn2/uqwhFAd2tHzz5TQoUEhW3VkG/8bkZgPL7ZsuBMd0Z/50FbYl4k83sI4Nuw
FgTritS94gGO1pac8bklGWxXGBAVAyC+TRzn7zBIzzgQp4NrZcOrHqFSlZOaQB7Pw6ttGx+gYWHc
Ee14hFJWbzT9wMtUEMMonfbNGyS5m4ia9zrxs7clFjFRyBnFqNaWXdurKobNkigPh4npHUrPerAX
u4uZFvk+6Ok+GrI31zXLCCwJE4yMIdjG/Ktz34A4jCf4jXFvTBfXZ4sj/WnDTig4mRXr9SFtj61V
xbvvjycZf2bWGN7MKLs1BQFwZmoQbxA44sni0NgYdVLcwuEauEjSQKBV+D7gOU0UpQc298F8mYh5
3g8k7n2Y46uH8ekp71ijBHiTD6NikuKSk71hgI9pcPDvmzHpd35ueOjvNOiGIW22XWCju+qM7MGs
h/OI4pl2JGcn6LtXxeNojF4C+HGPxPuNYJXNL+oi40VGvD5X1sdYCGM/qlTz8dDO+NNnVW7AZEo2
5P+fAVQQ2BPYWp+bcPFmluaTcJGzzKQKAnjCO9oRfUqE3ny0PJSHaMfk5A/4ftEbeUCkDwRgvnh4
zvfCGd0zc4N+VyfU3yW2jFRb3tomd2JWTXR1VP7u94n1ZE8JFjMDp6vvmdml0mV+IeN1LsOt3QPg
be/NF9rCJr3MjjXuA6P3TrlWHi70vIXEMIw32y/xVDgOrD5aZESRhJc2nC1LG1sjyHoYMG8g/5hy
NlT5xgwqBKRIgcKR55rtmVtbMGrw2VIjqZmKu6Qyn9DXJ/tv01OZo9ZRHjOrxe/bt25zH4LiKkzy
IBczU2hN9b4nGAOjLTHrQ8kqs51dlPiKS6AgMhidVrm38TOzVXVuC9lz58ieN7dlBkCAsQFuK4x5
9JQn05ntC1wVl+a6Yhe9uJGcLrnPi9g9jBMT8bmj/FRpfYTCVwMhrRlgoEQWB9dZpmkZaqGe6EZ2
2kmxHRbGgkkztnZc6Z2+f0TFdKzhTT7Ydjle3Kzqr7kgD5UB5BqRpx+I9m3q7ekalNXyrvnigj0n
3VVmgfpBk/RotkhgjJzljZrCAUcxnzBO336fhl1/xiWxBeoTvhYFBJksgJnTRVbwao7GLy5EXugi
kwiCdLiA5RK7idneg4/kEbzRJF8JCjpWk9j7IwruOnWTpzG6H0QB8jt1kWcyxawumdPne0igdA0N
GDgQ+xA8wSI+Sj8Nruyun5qAy8pMxonM2nw4phQ6iBUt5hgLb4qGZ6dti5NoAPM6K4L9vC5N1i1K
XnDNXfYqOhsZ9NDurNpmrCTr8YQ13Nixsb73F1MXozprx7r01zdjqauaQ80gSthh8qZJdTDGebq6
BYGzRoAvZAx3HG6XqFyw09XI66NLKjr/Bcy8+wiv2C4D72kQPMIyszQfe2e6L4HR8Yhimt0VUMm0
txOkjmx6ge2yargm4gJwXt1+mbVb3BtWe5hD3q5+/hGQbX52NL78frKcY9QF+3q5ycNJRwzYGveg
IAbfMn0E+Hqe2FPdVXBzaUUNdQIn9piW1EPGQGtp94zD06QdnnPPAp0Ufc2NaN4QVKLz7ACwZS5O
H/JLp3U0ngtsxwhe0nbft4wU1Ljj72Vdv9k0+Ih9Hrso8XNX4buTUXj9/i5SfHiMOZy4jF5aFeVn
wTBkg6Qk+6T+f2OgdJnY9LWTgsNnVwjeeia1HLVBAtlgpY05OY1QPJ66vHG50lOGsuit2xx6K4Ob
uyqtax4PkwfrBvJzMKr2riu1eTcqkN4+2bArj5yCp5BDfe5qNhA2OKqWIe3KIVLk0WkmHCt5B0Ko
yTqY4hIjROxnX2RYXDL/a2DSXXgt9BI3yEnxWdQxUYgSdzjHhs0voMvVyxekvymUiN7BAMKPYEWI
U5lntUf9AgU0Lb7+c54uh2obFOMx50ReVRG8Nxt35LYjEu0J9waUCCt6zWzDZjlhHRRLvI0zqeA0
eXEM/FDfdVZSXIqiRWyCEIUpbQVYZ5GyeMXffuLZe2vu9Ub3DRBVSYxMlFXPOdN6SP8WpS9UA+TB
hPF+f5HKx7w9aRbJTt5fSn9iVMbS82Mu2VnVnbSI6kUehavmY+ps8TEho1u7aHjTuoTrG38/EGN7
PyDsu6Uh+c25Hpp38IKv0RTHX0qHe6dO9ovi6VHDMyA5B1k41Nen75/mxR05RsXz908wqIHGNy9l
XQ+rum4qWuk8Y09Zsm0M8+q5i3MOYxe/WMhM5oEUZpaEC2LK8JaaKUjlNVNhtKOCSlDTkY+bFuW5
V735UjNdVkxOL17ozNchTsS1Sh29Rk3RbhgrJSzzSVO2Q3HrIq3+JuBnQyOL+fPBc4zpK+4YrzLW
2SG6wY9bjT572brmTVi+5EgiziPCfSxVNfJwsz5/fwfukiIhGoHX8u+JAymsDweq3S+Ue4Yyf2He
+ckC1L/x2PJPfqj9ay7bNwB6YiFFEXg5hC2L3cLegkWL74EZuMd5aJ6n5SeNEGDlqabfiwW1JJL5
L8aAxattTotTInQOsRslb2kJygjQSXWn2vAFyCXNJxGX69FQ7ruekhfKauxcyFIiJYyHSQqWBjGa
xcxTvAz2AT6Etcxo/LMO0+4xHPof9iJqjlRto2VMxPn7S7J8Z6hFIoR0emt5LczlmVWFazb2wc6F
9VKnRrSZZmEfvnn7RlzGmwyB+yGNiWWaxuroQ9xkc+hxA2WZfcAnIi/fDYRs2S8lZVXA/59rh8c0
iaDtJOKL1dvj4wQ+RLQ4GpsMLJWI2ockbZNDrON4L3wSsdOx+MptRKITxI4HHdlvA8vAlRxt9TFO
6SZpI6gnfiFPlWn1GzKN7I9R5gjShu5BTtK+67kOWGnofhm4dTvMHMG910zBNXbI3mYXeP/9JdP0
/07sMfLsjb8Tkka3Zi67B6h11abV8p4r8EKhOt2JKmG6R4LMD8GiW6TM6ZIE+uN3aZq3LvAHIleM
GZaVIcwTOpJsof8z6c+mD7erj38Idfgt7NFEPOY6QpLoQBqpa7u/BaQ5Q96nXUIYuevL9jCVWX/z
lsugG9vHXqTto9H53d6I9JFE5k/47Ae3SftjlOfJmXX6Q7o0eoQvShZifGz/98eCAE4a+PKvvDy5
lae+yqHyNrYzOWdVJ959ptl9wi22j2POdr/1ygQjSJBcv78TnUfxHdncolbVn4w5pr3I44tH7/dI
gfmz5qG6j4rO20C4AGIou2cffT3wq1zffBemWAhlcZ0ZLwl6yozT28ibwV9rdW7byHrp0aBtTbZ5
khPimseltUnHWG/+/e39PdFDWcqSrlRUmwrqh1hC+f4rCmuoZz+MbWAG0Ab1wVbdyfPkLwYCBrYP
HI3//tvM38Oh+HWuJYgapD52COv9LRyqwzpMA0EMWo6f5Cf8+pWtk/ZnUWFhiiDfP06DF+5D1X6W
LQJk24J5OfXbuiqDN7YSgb7NrHVPZSWtY6TSn2WSolEIUu8Y2yTsmF5lP5TzmCyVxh+CrZzf8wmV
5bradh0oMKblCue34KYhzgaX1UC/Jmj6MvDmnOicQ6LYbhTFgHdSz6K75/OyjB3vnQXVtXybiqK7
Tuzw5piHXDaqep1BLsBRUBs75dhyS1fuI3K5TamwP0jBrTYlgUbbKg1xwak+OSqQfEE4Rns3rH6J
hl2IjUh4PbSGuSa9mwlqw7OncNTMIIFEsrhqzsZcesTbNR6KLOuiTNd/dax6mxaEE2fMfi0GNFuq
yJ03+AMDV3yWXbXUySUU5xLLKz2CsHdZI3zWJvFVSXtnhiFR8eZU7oYYzmtd4NcUXkpYQtVjzJdY
5//9akGZ/VuSkLIYIbMR17ayhJC/B2omEtSRtDB6WI68s/jC6CnwGJV00W7EpYczlRK1g4V3bwKJ
O4h2oj7BmpTlukEJmG+YPFWPLmlae7+s2DWmrAb7ip60qTj4ynHqby1oc9QgCC6DdH6rXWLoc2IE
Nl3OggVsrnOitG2vTNr0cyBjJsyoSR2Aw5ini/uubfOjXdfRHmWh99I05RO4qu5nin7SZDiW3DVz
LN9RQUcYLqv0h4mIzgSt0tvLFMFvjOs0MWbQoXlu+oxd9RKQ5+E020q4wzcsgPdmG1grxi601Y0v
HmNpy/sRzQXpt6FuYA0W4gx4GZIrubgnPZfGqbemACoO48Rh0Ky+DO2dHKMTx2yIBtwE2bIgI69r
GzXWvIH4UD/ivas3MwYJyxcSlHnW3qWtiQomkqgaMLWmxc0UzSXUUfkiO18+trWzZtynj72FXgjT
xT07u+jFqozqaJphygTvxDxn3JOZQ/0TWsMBUojaDgHrCc8QJc99TIABZ8ZTZI1IKUSoyB7gO+RJ
3T1PYr2iiTgYWudncGrt+d+vMPV7VJVyyFqX0uHgE56tvpMC/+v4Ky1LdgjOIUhn4hk2sfxu+LYN
XC8aDBy73VAfLEC4GAMJPExA2q5aWrRt3FX+urMC964w7GsEsy6asvdgRgiu5y9QGtOSFRS52WHE
vn6ZWmMDM4c9BMEweSv8+5Fkkkyo7mJEb5b0vRsOe6urPN4wsVjlIWmFKjI/mxhghXuCivNu2NC8
e+0xfIEUz/o4CP8QhG0vZ1iRTkGRL8G8rsn7sYTkEnEoAK9r8Vv6qSCvB/owakWvAgIaKG86GUOP
R0m5xnoIhndPIlPxw27AsgrezkJLeIdU9uzAbr64vNWHSnYDc/P+LUyDCY2dUHdIeOONIMAKDKH5
d4t/ABIlYIxxY4d8zHYzlc+9cxKW84qhw8Ayz5MnEvIl3jDKlDswYAao15s/g1WK0/IhFtzshsSt
VoVu+oVJEapUQrxClbiPQfSBUc45+p4XYcmV8V2iwtMoVP4rlp3eGKy8/hCi+332//6+WRZB21xG
Lm/bb0UKjWosfT8psKCwk+d8anAwB8Vn1SwJWEsLYA+Zf0ylOJuc81carVPxNQB4T1DPxHrtQC1h
DqnzF27Yv4v4I6aINUP7FTmFuR76Xd7lUBRaqVfMTPHEur63Ll1tbjRpQSdnwEnTiGnmDbN9xCPY
mr3uw64bdNgFuU1TT5aZ5AVSSH9GzhJFgXEsjWgl6pZjDuTRdpI9Nv4eMJXP5IDtnJXtvcgz977U
yxLK+VHEVneRZrqxFBtBIZz8lZbjZiSyvPmWhK2WXzAONY9dH92VtO7rf79f5e/5XtQpHPOm9ATK
KgAnS7H4X/drgtBRqCEo10pE/WXs3ehYJ/il28Q751WEfU6FGbtr0KKAeM9FMA2XrnW/0iKG5R65
9YNM62jtFwn7RuwSkLsH54B6+I85j/+vV0pA2lKwAomluPrfV8qOgHUHVlFcAuEI/CZkLBWuMy+W
z75bfg3sRi5dFbtbZhvWFjfusSaG5t6bxZOTO922GPqUcU78ifGUbU6XsSmufOsP5d8/imveT22a
nH/asoVylrDK/3o//Qyrmt82xTqaQSoJm1CgxDU5phqyNEOcEOsyw8f1h09xqfL+925h0mabmnqT
f6T52ylT5q2qJ3gZ/K5q789FSF/K8AMSSqcIz4Ehq3Zmn5awWADB5fNkHtVof0CzAvfaGCazC0yb
f3hR/zz6FEwrz7N5RUq46rfyro+LujYnwBqx0x47t+quCdD8Y8BwaDsRK3IIZTceyzRukb+q4zB1
L394Bf8ojh2OX8+Rtm1aWhPp+r8fRtsKGJnMJ9dpjOXRg3yNrc2H6MGvUkiq9oWyGX0m/ZEBCo/N
cHyj3zz0DnEvpItZf7jZ7OVj+O1j8rguhHZc15Pa/e1m0x2KGDONyFMJu2vo9NU+T7oYn1bqfqQ1
YHykMEeRR9mVMegz7EL5BgYWenms7GtizO4JkOubk/XpkR5GMopIwp1DqozDsvwMmyFkn+dBALYb
2W1bGfm3sX+Vdjgk9NqWdaTgg3XHItT2H1s7N37p6to2Knwlvu19NkfwFUuCDQ2YAVM5Ti/j0L2X
y4jz+4vngn3JHJuUa3iGj7VuvG08h7eUycGdRYzWKhdj9D5bSB6NphvO3yP37y9G1P6tdOYfBqsJ
Ln/4nP950zmSkobnLO0QXdBvl7+dWBHOJoQKQT7kS9bk1hqt5lUjCjoCdJ83OLD7lVmV3qUg7dyf
xuzJXNbKOswZkrzTQ4TKrwC5aXnVXfLj31+f9c/b05GONjXMLUu7PNb+9zo08hKS1UxLUOEuuGq3
eJhF023DsYIfO3YsJNo82NSR/oupVbfTS7D30NRIRJbgobG0+63TUZvorPfvi2Ax3VO+f3+BRo3i
dxLF4fvHtniNQCZaJvJ9oruDx0B/1JnF82iEPgd7zTtGJZO6TM3RnSvcM8WJvmN6+IdLXf6jDXYc
y5SagFRJm6d/rwMd2iXBHCJimZWdOCDie8evvOsAyTm+TfiyDn5QkGze+HfQsI7EKDVna/ljo5y/
MPC+Y2mhpx3Thz98Fv8sUKnIhOs4qCUVTv7fslRBMEAtwH2+7tgmXA2j8YCmo0O2SLfh7jS3RqjG
C7fkfPT+D2dn2ts2sm3RX0SAU7HIr5YoUbPkKU6+EOn0bc7zzF//FpXGezd2EAMPfS5hO0GuZEnF
qnP2Xhug1bqi5dnmX9UMVhDhJeUxnKf52A2qcUZNkwPFjMxVbdnmCZSROC1jezph0t/k7PSzvAdq
NI/f4q6fXQsLKG2USDyOjcS6CpR4DQ4EdoyEnNoycfvzc/3Nzd0SwmAHZQiDzLj36aJVbZoNU5Zo
JXVrRQQejepWR5emS+WCzHszdrXzGFbQPtE5HsZQCQHKvCWZse6isjkSs2ach7HFG5EhdEHAQjqr
FtmXPz9M/eNLIgkQV9mMSR4tu71fPx5ZiGCJd+USH4+RhL0D+/F6al9nnzlVRp5GMBX6jQGLdkvj
jIN/kawli9JDnfhPbI7oERUFFH87EfS0YNyY07zrINGCNuYiOJDRxDVRbzjEr/z5wd+jzX9d0/lA
c9rhYK2y2zffrT1KpBAE3kyI3+lag5pFEt5143PrSPOIwelvDEfgXRA0pjXReZz4tVMeVYR0x7g6
//xYjI8fOg4EzHe525kq9/T3v8jETBzNbIE31acMqfRDkTrT6xCgf3CEGIB8Y3FUinTf2Fp66QNb
HuC2vqq+Q481jvRjUtni5nQaEBEZ/A0wR9lZeb3kTYezq2spMLmqO97z5tSZz1ChW19h2B6zngNd
KPvoLe1UMu4MKCJJJcZjlllfgcjKU1fWMGfRCW5UchA3QdowIvp/PH3urLzn7cXCoL7be+E7S9Kq
ztJVrdv/mWchT0QV+x4HZg26i6nAQ3TKTQ0A4uYUukmy6Nh/0SymKn4nom1Rhkz063JJAkdP2Yf2
kyImBvLiK3FO6SmhNbJqlAik1PLtEBVyHyVG92hpyBtnNZPHzBa1V6eoIYNGL6ULe93laB+a2ndJ
5sUwqUcTLXmBWNf8pBMoP+6P2Rovp837dp5tz6+foomHE8KEz1d+BzhyLi9JJYM3bFTp0chA6Nvc
3ba+gJTFSzeu9LJ4A8PUntS5QGPSpCRcheQptGMcvTl9gx5IpKdwaZelk4OHAFS3ULApJgRBYgWJ
PJ7seDBbf4aJGHUvQ4FYrCmJONNXLLIuKSQA/H1DRx0bEK2Vac4tx4mwFrKU50YJyj3hGQHYqE59
MjNcucBbx00wCBbd1s7PgdnS4wAVoJK+oTSB8Yq/6StR48+94ZMYg0/toSqaBm2kVt8iWZaejdpu
6JrF/dY8G2oidwlks43eJWI/QUyQRWh8LQ3f2lpJR3bLlGWcxUKGkUwG3ThMmp3IFgyuS2T97PIL
DMF8OD0ulsF6dSK7h/6gzU+aUpprvPzW9s9v4d8thZbk5k3n2KDpbi47if86PnRTQgCjrsLaJaJS
lL51y/v6bzXH0JcjuNkm4prNerlt4jHBFkqEgTnqN0hqxovNgK7L6z2WVf9xhJ0Podm5pgQVHQob
ud6AA+v+HQ3H+eHPj/s3OxyJN9SxccgauvywswWziRm/g4poAD6u8SEYY7XqpiZwE7UEy8hL4eWA
K3daIXZhCOWhaZjmNMBoV6piOYflW7m8jknv/8e3B6Qc7USiV62TcY7ZbxVPHYImnTyGXm3l1jfw
iTHKYM/Hu73FzHrQAju5MgMelojZEXuA/s2I0pkpRSP2tYlz5c9PWnxopi7beNVUubvqHPnu/e3/
erEYHU2ZGYH5dFTCsQfYDYeIROCHfgo6tyEqcMf4LD7ZPq0TewhvY29i0a3lI5MddX2PmCmXxFNI
PRHseHjqxKXGK3sgtTnizHbIHTQKRYuteQXuOXIttUhOs8DC2eJTlK6e1PFuGLW/zFBv6B8FDRFK
KygA5L2HXjNmjEDA4e15L1e7qu8rlKay2U6TT95CrersSCDoOCE7SksNieqy+5sjViWpiG9G7yGT
Ub8o9JLotuHfQtTZffJ+v98d3909bR2WpW0Knf2x8e5EJPoGYo2d5ysrjgzuICQrqFoGNzdswmuU
0zQcaAUAbR/g7yhJ94ToJyYHvs8f527WH6agnDxH6aPboGNb0lAHczZJsM7VsaQJRP7CZiJ3eWMW
Q3HQ9QSpQN/HL3ZdxxvVduZD3wMlcSqt0OCXaeGmCBg+348xGDkdd/BzHVawY681H4P3vb1cV2bh
oZb8fv9uiHWHgFO/WmVyydyoVc0j4AH/1tI4CqByffZh+81+yZH0V03HMoDS6u8WidhB58hMHIIB
wTtocl+6osWZoSNOuH+bF6UnoqC7Vs7Aqq7YwlXA5+6sMrNci1a8l/fg2lI4+9+wKZu1ije7AP6R
7lI5WOdAJMMlmA90jCETMIGnl1tch2gK8JLUbhEDSkPgP+6CmdyWWJVIfIxPnqT28ezO5ly3mQ4J
adrm+zNd71tWXiYG+o7SnLdhkg47K7LeJlF85c3x8/MhzekxKvpxbQILOgSWP+59CYEGP/f8yV76
46DNggHtYGZgp4ot8H1DclSKKmJ94gygpFt2U8WTFofRxZyxxzchQqvYqD1znNRDmFVfS2GcelaF
N6Ubj/7cvXXddKyt0eSu7Jhr0VdEtuomggcah4wtJ/JzCTxvhv9AFLK/fbJQLW+IXz9ltmaxMeAX
KSyOPe/2qBZBdngmJzz2HcxulFn2BjD841QNgHHDNDxPJCefcxKbf15EUA9gT8tqNYKFwplAtGkI
UkFedMOov/BM+32FKAymEd9GhsBsODuAIg9tYALfJ6Z7Y8W5fJ7Bw5bA8Z7UlJSb0Veqs6VoX2u/
FY8tgTIPlVOnF+cmkCJ/YSdfbCxd13CwzO26afm4I2omrTXI8LI4z2QQDOeoyKdtqnyp0r7YBVDe
V4nRWOytym5V5nYLUlSxbgmpukHUEk7PuP2TRcv6uM1miCaX3ybvB4kb9Neb9CisuhyRjaELBjkM
gmNBmyp7+h/K1QRj4aqhNFdxbgJlr3FIsaw1h3tWSQMpdOtPeHI7aeIEVavQm2JQ70szQpnb6GrM
11QBJ61ofcRaZP2bixmlVnbMRH8gE6v5GZWJbJitlkLSYMFe+vB/l8nIB2JAbx2jgAcjy4avbcyk
rpJ4Utohsl/amLMoFp6vMoLSRMbcd0Yt9B+MPn2sBjDT5G9gbEc0FIPkO8AUr1YpMqStYjgAsfrA
oQ9sn0Z0+3EiW1etO8NNdBvLdRnmG46R+gnSN6sCu7cmYqo4VU8z+Fkib4E5fLJSGL9ZKRgk6xbi
KYNO3/sRi63kPloOlkN7MVVORoxDrdP7sxGNvdvLSb+hPYJE4HYWrjlQMGU3VAelJORB4eUC1aTN
nj/hNpkT4MjtQHSa1FzdHEFxki+L59hRj/z/ZuuwLptNMenhTUIJEfUcXxqdpRBlc/BE0AMUSVTR
TSFhRsxQUcGkftbr+thDXHpIgv9swQL5foeYtIQhZvgaUBw76c2ym7/izJZfq0U/EiaO3GdltLg9
kx1vM8iWSL33td01e2k8jE2HxtroQtJxOun+eZWxPt6WuIs7PDjuSlBTxbsDCH17OEbkTq2qId6G
PU6vplXGR0GE8kHpYexB/nu8/yiQJVTRyCLfKG3YWUTBSSktjWzv1LiogX4ZwSEQsxJdNdv8p0Ra
Bfs4tTYJA7wHjdn2Q83Na1+VEhJt7J+qpNUejFlxLr2qFacRo/4qnLP5O03VPYl16as+KKrXEuj3
4NvZd8J6x5uxXGRifYP2GRKxMbwmavgDTWp+EaQBEHnIaCj11yR4kYpUNmgpc/ulJsVhT/5B7YaW
Vnj50NdoSu3gVESt/5A26jYti+X83HXfmIRGZyhjuzK2kLAFF0ULPjny02b4sLY7miWFyW8CUY/1
/t3Ph3DgHg24p5nq3sMBxXmsDiflVMOTCiL9ZCdOfswwAtiEkLjmrEw7ORZg1c1oEA8qh1ndvHb9
ANC5qgxvnNeYxKDS5b210Yjy+9uotO8s2CO7eMwhcxmg0bRrHUZSVz4NydqZwQyName85BaOp7Bz
1L+NgexuIP8rp1NpGFiInDQmACtrMRJkINW2dmtmbqrjDij7Sts2VYb1fBzLx4ZfH/1A3E0BHBHy
Nzxt9hkXJzMRjbkJIaqFLn9k7L7kxgy3Bpkr/geJc0P1m7XROT8qh91cXNbmbfCZCVfGUQ3A+D10
/fKJiCAKJSFQlDlSJ06jyJ78vvBPBVlDCGf/srLEAnktxKODRZHJ8Qzre/IK0al0XokgZowLr6ZD
X3JKFz8H4ED5QLY3rd0udrYFc1pEn2IxzeiryI5NbLQqPC/YUrgM68ht4DxeGQMNm4yYqX0CQzdD
LQexlIsVqqB/VebRWtMyo8Li/mp3+dvU+toJw27E8LLpthmr+Mqij3gh7xWNZqHzj9X6XsDSZ/Fq
Y2DlcbrYlJC3AOqB4zgn6yjV8n03J9AyG7Xa9OUktiMWiK2ZadFZzyuPN5tzNJZLtES0jyZvBSPN
p31Ui/45VzxLxVcwgsh8ZkLyl+zoeZmd13XseIb/vTSq9vbn5eU3GzBH5z+x3HVVVP3vdr1qUutx
01scKzPjRPo4rJA2lcSwjCSnNoRhibgbXxHbPZMlCzR5QsOjVNU/Bfusm0nQzHpuoGwJkb9EgbFH
lFH+BcCFKF4stMJ/bXX47cupyyzNT3YM9/nbrxsw5iEMA2nOmZyP5bvHHvvjYhMom1XGDHZjK7xp
ynoRybBTWHcxS7fGVmIJKu4f436c2LQ3Iba23EEPZeEk4QbUkX+4zglkYeYvUwyPyO6j5SslGBRW
Hi319FJPT1U+wjLvJTKncWKEnT3++YXQfrM1dyQtZbbmHH8/jtVQ3QqNbiyvRBhNJ9uYtJ0fMgTG
WxCuRsfOd3Vu1jeaLSo0EDiEmGN3PYqVczZp+85J5M3oq/g8MjdcERMyM2tKQpu9CsGrCyuodr53
SfsYhv18RhM+P1spxyvbIg6af/mixqFxIHvFOCQwoB5aRH5YePjW8sv/gDXJD1ZWWW6oRN12Dot/
JBbsa62eaxXiYlXmmKPG4OhPenaN55oVHlEUUlhMAbam/8WBeTMrivVVjK9Dl4+eqBp7YyhWDBmi
3+Zq3HiRnpDkNzRuawLCYaqZXYiDNDC9SWiiuPHgUA20WKE3VR6Qm87V7QYlOMLFXRPqeBDRHhTI
QUmIivprPtsGbPtAYeeoZWujcrQnuVa7fnrSlq+rPm9RgBTHMptT7pLIQAjoTPZEn+RPYwUcgLgr
9GRKtgRYmC7xJP2XfDE0MYA4JOjIXaeGAlQoJmfZ4u+QQfSZkK3pmOLZX2VRvgDKndqdieVb01rU
DzT+rjMe9C0yohEjhEYqkjGP36HFP/SDQBwwhQoZGAMTDSXswATK+MVsgHr++d12FyD88tGRaBM4
A0pV58hr2+8/OlFVpJUOHcrU63435PApRuNLBRN9nSZ5UG2xJw7byalST5PJxPimT9+0BXXV6pgn
i5EOcAIi4aEQAKKHfMi+J2gfVdRLP4JaHFKEh/8oNuSeuAR9hVuKRfHQlMFECPCILJZ1dg1YoPOa
InoRGNi/Iu4aHxjNiTN53vpNJOVVZmf4IvNeZXSMEmT5MqzaeW+mvgXXRaVFJWKSuxqa8g791y0o
qHKbZxbB21Y1svKm6qWpmpmQHt/5ZojFmTkLEPdkgcy86ff24Bv7AhtX/qCS1vTJ5s350Mvi10xT
gakdIpNlkPrrmSYEfxZ3kht20RUv9IuzjSL7xhV0vWiy5MNRa0lALIr+rVPrnkn1OB/vl7AIsWSF
t16/jvq1qZdrV1/74KpqF8ohqEq7DOfK3DfBRWpnRzsHmC6vjQUzgkUshEgg4KhVCz5g72yt8LsS
KvCbgOC4oq3rfzAYHvzMwcYTJhbtdcW88re/91WHdDovh3VcMcVaytIejfDJbJfS7yXFU5I9U/30
HGXPgfJvzfWL7z835stYv1TmS56+UoX5kk2vVJy+1greBkhkX3LllYKo8aDUWT8QkQTD0IH0cHPC
YkuUlfMty1A3Ymx7s8w03GDNaZ+7T9s+uvrh3Ck5ZCCYRS2r6+gq3jXLNKHThEjQtmsWAsk9qeB4
6SBKDtlhdPYGvyTzwLUFTR0dfcxl5Ew1x0Y5ks4lDsQN1uWpmZcanZOVn+mxU6Z99vNznyM1vNg2
RqILNWMUdS6lc6mKa822er6O95rnq+0vVVY33+dlgMd3a/lauwXMJdyU38mzBccFqlv23LSZudOT
4KjgrYK8bFW7oJThJSgSNPBC2xb6TqEht1cX2N1e6feS1HkfViLv+aVCwkmcvZ8eKDs9JCi5CYkw
D1ZFuPgx8I+lupRBOEV+0vITKKwJkhWGyvRMAdPV03NnnZvtYByc5FJZ56m/yORSWpehv+QETlqX
JL1SUXqNh2shlwqHayaviby22Y2yxlud3cxxKfLtWt3Vx1vq3NTxZhWPsXNrtV4/OMR1JJ1Bj3WR
oLLaEI5ng91PlLgnFkmwIEk12EJ0SW66giIj6Ophi8OCvNJHkT8a99LyR8qXkMsebXnjXYbSDzOp
KW9mckuHpdTk38rF9Wel4upEpMxc5f0athcjuirNxTRIBLvgeMyiS9Kek+gStWcqaDkdnzvz1HYn
rmV3apKlMOQgoLKGo3mvFCaZc6A9SCX1IaoPYXRgSJwP+yHfp8PeIRoo/kQW/lElgx4K1YBG84+j
pPPen5AFsMPq0ETWqYfFU1gkttu36uCOmDiepqmrz37j8HRS8cQEnRiyRfNXD11H8IRJMDw9FQ3F
xeH+o/uFACDjZBqHaBIOKfASuTjUCxLs+vkWOnZzVrpuU2mItMMJNmIKOQaASDF9C5t6ZWmJ/SWu
GWDwyYw2dyPS8nOZgaKfWtvyOPRGP/++ysY6tJp9gPJykwAufjBl2V/ulxyb3iXqzWDb6o31MBVv
MzvNc21U6RUDGB6Y5IdlVumXbmzqXZN9Inz4uH9ehuxoxCwDNbPBnObdCt+Q+YvYu1iJWTzHSewg
GJo35oJDiwaOruoEFmauK/xP+TnM+4YzPDknEylcYzY+6ZZ4sYVIbtjdIsEB10g61yw7AesYrtcI
oPiCLo/U4uKTe5O2rGu/bgF0HTG4hoqEgceHI65NJ7joshHKTxd223auuUvW+kuKfcU1TWwcSVZa
VzJagCc7watAjQ6Gg96m7LOWRk9P4O8Sqy11fFxtUu+rJUngz/sU/eMNlBEQbRkAD7gM7PfDoFjO
EycKYEftBEK4sDC4iMAOvE6FmwOXRp6nji4ce2R3UPMYdEkxrZKFLQ2bRCGp8E1UWb0dtM6ENtOT
tzBkx9hBna5P/lfANZe2mD+bv3yU6fCmoHGGbpBJAjrod4oBZkvB3NRGtorV2seLBj7QFuQiNEZK
/B68zRWD12En2kPeQHOzqmkrKhMdaCanY24rXo2IH8tNR8zywH3xz7/UjwIWHh4bExMJNQrqD0OA
GTs0AZNw28LOL1+AfxOtNdQxLQN/cM3GQI7M0e/kW0QaYhI76z2TxbjRGS/a0zc16oA9+vT0CtNi
vAsqw3OETbdz1D854X1sQvJInUV1wW37LsJ89+nKSL0aa/ie4bQssRUKZKdBmScTUeNMM+v0wZZz
tqm1VkeORoAUnio8/D0s0llf1m9kCsvwSVu3ZY/vLSSStXYmedJMfRnD2CBEuh6FQphpqpshyzkH
GYHbiSom6DvKA4cs+5UWDiNqzdeeLDM21v3EmEtXIocoDJFvZMgR5ZOX6DfvewPJP3JDBtYmp8Jf
n7ialXRO0dGt6GP3h66IbaIuWxqv6kMWGT9ixMIbbMn4e3pX+DxbOwWf9ecHYf1mhTBY1NgBoSL6
KHRKkXHZqZYtQI1wo+qE1kCo91pRL6kpZbCH7UlLmiMmfUOy/bCEblDSxC9kQfwIiRv+G9LEviF+
5NiocCcHTrh0hKGe6q35V0Hmyg1RX3VZGicPfJDUwxggV5rqbHgCq43Cu12zfpZuadL2CpvpiJu5
PDtBR5Bihrd9WtolbdmRKQElOUlxPoQVvg14zTvbbtWrkRrOs1KV8YOB8B2XdOw/S8ngpTGcYnf/
U1NtY7fzH+I2R7QlfdITMYZ7rI2xF5AnsvZHQ17mUDkGalm9SuwyWhaqS8IMPbpIe0QbcxpUSIuT
mlUeQhLn0aqsCXkuiXV/fkEwfHxcswWzGpgQdD6k+b5NDY2262g4laDPEKPMgXOyTfR/969Ks7tZ
BtvWpdIeeeCOjEFqbJfq0t3c7nrHGx2P90670YkUb5cajK3jbydjKfZOMFPJa+DYgp2mJG1PQ8UB
d0G7TTScyXr7OpaHn6UGB8PYi3slhNz1e1SJVOTvDG0poe0I5ZlabG7eoq7VPMpvvaDzbJ/mMKHw
29HYzgYhTFur2ZrNltDGQm5JUJyRwnCQjzz8rmL0oh95D/CRFKUd1YY7X+zmcVdHe1uAIN1b1d6s
9v2853iY2UslVHcI00NEulJ3GIJjahwohLI/q5qPRrlUMR+z+Sihs5ALCpUkO1HgSWJoeJ+8hPf9
wLu7ro1CkzsvC9syP/z1g503cVlOUGhRbDbjxQH+cq60fYjqDGsYjqqYUcqNTjnmtcL+p+mNTdKB
Ow/9KDniOy32sZWS0xW00VPs/22GVXain5qd7l8paTodAl1yI/eTvVVEXxW8O08WOWDrULbq4zwJ
Y12RyeJV7Chu5RH3Yv6AfPELXrnqWhSyuk6NU3lhREdYpkN1DQLzpk6gvE1nSQy1O4vgtuZHHJfz
pY0U9YoAInyQTml+xciWrss8RS2UcZ6ao3m01/Q+zIeWJwtqC0JhYnoyb190sLUnfNjyFMtWgogx
rU1WO3AcECDC2xPfYwuTqY7FYG2QRv5wV25o2HofOLK3NyLJ/yFQ27nGWY1icWlWF1jusJ7mApE5
sOim13PPvKUqeddYL3NlS1Rus7LaRMIkdBoQDfAWmkg3Npgg4Zb1eHcToy+uWqa8trOV/Yjs8gdq
X+hhus+v5LOto/phyIDHlLE3txphY2u4iyD/S+kCQEsxs0wjeocMPnUbxMTXeRqLSOUhuGiiXUuC
EBCgaGdPS/nTrpQ7TOx2vMdqPTb7udnn/r7R9gDZq/zQD4cm59SKF3Kdxsd5OOD0pUoSzuJjrx/t
ZqkqOM36kSqrUxcsVSNYv1dfsZgtNd3LWCDzJ+mf9PvV8YlMOmXlGeiW4jxo4E/Kc6ycqKY8Rxp6
xPNQnkvlRNX3apUT1XN0swgWchv+zr0G7URNxPmFJ8SbZniywpNRL9fUPPr3KzMOytHgytSldZPk
dH+dZKyuKqcpbhnBX4RPT/ETEZ/6AyA+/TqL8ktpwPE65PQyy2MXHJ3yKPliPgpExs6RD71iH517
6dlJvdc4LJ/4fliqHTivLdVYpzE58/lawoGsU2ad2uQcD2ArSRM+5ck5sk6BBVZlqRvSRVucrHsp
8XnJuxxWWn/SxWnuT+O9JnEyJLfsU5f+W6M8UlV6IoehlUck0joq6WKpsDhO/oEa/EOqLeXXB7s+
yIhAWmgIe4NDI2fFe2XFfgb6r+wS/MbGTnQ7Ao+iL+hUqPsW1JtZc3H5dV4JIZS7tbE1jS2ypc9u
UcuB59cFzlA1bnMS1wN79vcS9VGdexHrHSc5SyprbNs7GpvqMSaW6l4hXAOC2jBqLR68pUiYCbKl
Rn87+8QCbAtjGw5LYbJW8FlH2wSSmrqU1W7qfDNVG4Pk27VlbExjA4nrZzUpyCEyn+GTbUlhl9a2
ijyBbKf0iCLOgTsK9FteFCLKXCos/y0kdBQ68lbsrHCPDy83Y2czzAoQWb2CTZFrO6rUdhCvk3YX
tbvA8UIienk6qHLBvrReqXkTd9TUG/wtNfnblDubsQ14IsVSfrgFCUc16ka0GzJOoOBFBENvKMET
4WkZG2xzP6trttTMvZBnNGvMJOzBeYZBHdqfnlnY0P3mhWOvKUxOWxKV5Dv9RaVZvakQQEcMDB3o
1QSrhCxtsKDBGsIDZVTrAE2nto4GhplrYgcCltIAfqbbZe4AWLpxp8ylv0lppjs2rmEuJe4l2ZiZ
bqK42b0KonkBmd2L1KuOtUFxJURtBT6TSzIeVQu3FWzD3V4sNfJtS/4AjQt3YLyBeBowNKfV3A2R
8YGdI+mWRGNjTbFPp8bm3+qjNQXFzTFXurOqVGY4QKBXGuyoewUQ3YOlmAcp5dpO1q26VH2vUiEV
cO0nbk4GbYLFbam5cgcaKBzTSaAYXPJsaGJRk+0CpS35IVRh223upTH/iBCQuIv+wXYpOjBUdK/A
dvHYU8a9SAtHPdhCnHLhl5KMSOmx2yOCid0pdh2SZp11geRpWmfmGgqLMSHtWafFOiK3L17HPlsG
cnhXGaSdJdVlBag+nbAHr7BZ+55NiARBhryuwXpO12a1BhOOYjeG9a6tARgBmdXhwsm1Gbgks1Dz
vZjOTI2bvybozhv6BC4xtszdjMnlwJTyCk78itxAkKWzFB73xebOS8bLLZaq7pXPbiPAlrudcJt2
qXYmM9SFwqrda2LahrM3clt7HUUuWJ7AWEojXXBcDw0jq3Wbr/scU8UaUQiUWdtEmbiq1eW66L+m
5ZpLdBAkGq8dtusJ0aLruF+qUdcVoWpiqULhj3hbrmXiUhMv6LBcB0p368Ht7teR11HnkUB45FEt
Vd+L9lXEi04Ty3aBLFExfxOUFmHr0cbSXFNzHelqvSvBvPWuqrGDwsXqDuVS3b3m2LWdNUhJJNC5
uU7NtTmtSTZv23VNADT7N15XXl0fl9lK29H9wEzcqSun/6Q7cJcAvlvATQfpjyXwVtPR0n/doZZT
mWbgc1Gp+TouXlMNn/CGh09+bbj9MGQeGQchgjNbdTGesD1pNONNkbcAGYbvs/tKjfnGcLDY2mq6
G5DObZM+YJsKSQxpenj5v0uKH2Il5Zsj35LuLev4Z97m4K3q3rTgzbgXGWDgT+8E1C9K+sUyX7v5
i1G/2uZSvvkq+dp/ocLpxdmn4S2eXpr0JZ1egNhK85lqGgYHz2HwHAfP9vyECVDkT/JetnwMh6Xi
4dEwb03yKMxbYZCOA+i4LDIylyPLfkomhaiMwv9PbEX5C7mHXo1+74pEBWlU18arFB/z459vpb/p
2CK8YozuYH416X296yKpfQNY0186Xrm8mCVWrvtlSsmbKVKkPsWAwHmc9Fe1tEjUbIV2qKr4a+2w
QBPyYqwHdkiqBlqyIbWJZJkkfpsAv6xtEsp2aYROBZp5rRvaRvgwzuNiSQ8sMvXWpTNbMSc5ZGJU
b/cfNXz7IGFOkuoaOgwTbHJNFBRd0o7sp2kcxUPLKTj141cS1sWB0LD/vkTaOl/C3OdKe+j1gX0o
CbcYJYJ93Sr2s92Rm5r2NWsI1LQ1WFlPNGX2UqPu/uQNLj+2NZiZ4OZlBI9qgLHcr2/w0dL9RK1n
3uCVzX1uEWkWspl2BH5So7PLtN3ssD9Zin3Lzwqg/jp4nZZi60Kxb/HT5cq+hTLtdXdm86L0/+5c
UAFGcsPOhTLJxbnvXNi8xMmyf2HfEo7/7lt6f8O+pb3Xz30LW5eCA3DkdaNnlMumhUqFF1PlLrhv
Xfzg303L4n+DwBrl0wbWILQmGR7vl0JBAOu7VYe8zp6USwcI7PTnd6n82JIw6CUuIkEMUg42mV9/
mwnR2i1oyJJMLBAkKS3VY4N09zjZ1x5FIKi7cnqL6hnhruy3AWEskJvt+XC/dHXKGCROhlUFn82r
7WjAJ4TOrEl183ura6sS6OfanItuKxnxMPTEzMjn4e8wXbBY//uj+8/ruvZXBeBk9/4HBBX+M+oT
YSJxtGmcHOZ+R76HTWD1Iedlw5s8odR/cwAyr7J4fHWC+EfRiNid48l/6gadBI1oZtogBnsfQHlh
BG1dex0JTBKr+YueK+ah65c83jrPX1SkoCf7h9XQHysqJ/lGZvF3v5uyH2PrH3v68C81yoI7caPM
0XQpziw9J9KR+bb6i9bo1c1p8vofoVbqQ2KiEEgErHIEdo1btln5/OeXDnrSxy0fkhM0tyqvIEfQ
d6+dSpNRIcy+XA2aXtKONmmUSb24YIroCndmBOCsK4u9n8tWvibZ/l7ZSJaqi0mZqhnLn6IK9+Bm
HjYj0itjqX7YOM7GTjAEbaWzIdHLTFDobo16a09LpdY2vtcQet29FMEO2aMYNBGvPQyeKDzjXs3g
IQrEUDkXXjF4Y+H15G8PyzUavLbwgsEzA69EOFhguvTSgo/KFrDMcK9QbPVxq5UTDEtoTnDS0bk3
6UXw8OqtAdC03jrTVq+3mbUV0zaxttG9+tBr71WHnl0sVYZeP3i4QNqBfgCePL3wMBSXgzcVS9FY
SfEXF0vF/BWeROApvWcEntN7WuCB/RoRvwVeHyxfBGJL+eZSM1LAaguFRgCNXxe42ONtGm/B3VOJ
TaDzUhNBRvlm6DZDuOlCzhKfjIU+IkJoK1rc+1XLkZruvCdtpalM877SATW3yLDVLCFEIM7aJ435
VQ6V1iMdwH6yZKwgvJmjJ2YMJEkMUeYJpKX7uEJ+k+hE19T0b79BCDw0FiCTsCX1bJKzdgmDrw6Z
QmAhp3M59e2R9k5wCmduR2XhhG/qMPAChYRSVq3WrnwNzF2vQnyAemldbKTX+6pp6Ys5ffIS2OmP
5X89nbQVUyR5QWxM3FPOiblTHVCxvbnXRUl0Lo2lMlObg2p9/x/Ozmy5bWTbtr+yo96xD/rmxNn7
gQ3AVpStzvYLomzL6PseX38HaFeVDJviDUWsYEmUCySAzETmyrnGlCbgdVyb2GR4DASjP2AbM3jK
R08TvlJsUH9mp/S2S4QvfqiN77OI/1dt8ugW8KpwrU7311Q/HAWLxxH7s0hyznsgL7JABvYosdmI
XM5IbzeNNvi7Gp0VKMDgToM+K/qDXZTW+JR5QU6WB7ADVsot0vAgwr8IaVGh6MoGldDwmPkVDF4N
Qlaruczk/faoRQLucrXiXklf/VqiCzpXUanUYr0P5f6sZ3vxvX1uZk6FCAI11QCtN3jqsk/Y7RSU
otiBCYTt0ofbMNDb90i5LEfKHsgHqu9wgRSucG1+LfBDtm0h3pYpJuKxPgdwSVE/qlEXCTAOqceI
/Tw76nnwBT2AaWuxkmKSDaU2sOpiE8Y4mQIAT5xgoB4jBkA97UmHyuTl3UQYrhjjAmKrDBOt0reh
rgUsvUbrYx2r78zSyq+UwDCd+2UUhjDHKCyqwHHlX1LCtZfGVdor3rIbXbFYevA1EY4Kw8oUC4k6
zQb4ZjZJITpVJuXDS6Ow7vR17JbPf8g0lHtBAk4Ca0Fbag19N7ZKAU4rs1ZhmqSQWz0SDFM5mzK9
ICirTk0wfsXHRLOLyqj3Skey/PxTI3Ufsq6qHb3G8ynTwyckssO2yTAcz3OEqbAb90XWuvtabQGA
uGFn6/hOk+qPLdCu5OsW5x9TMal2omEjmU7Muyyz+szxckFcs4eh4YGUawcMi1O2RiNyIRWI5/N7
wxDmK8qF/NU4YYj7TKfKgr2wtemX0k1ouoBZBx23I1/xbwuQ20uvbHHiQF19e36vkTPrRHmuUP31
RkjOAAmCgSGGWeMjy1rXNRlpJc5z1ZCuhwzLi55HC6a0uLqM/ToMjfydmODILIoYKIZZxZOtqW5K
Krr3viIVt3DLsb7rMTKPLcGua6nZqG5W30sKboBtZlJdoz0HKbmUeAT5XgZRv+ks0VhQwams0qEl
haVJLfxPGPqKMiF4a8dT6gzvB/jxRozDKYPYrkeso3mjepe4CuvxkG2uWEfEHwlY/U3USNzucMpr
ZBm2psXcRK/CD3rXGateJoncsKsPNpTHZGSI95VZerepIsiPqvWnqunJQwKP2gtcZROplb/rQF7t
zj+Rif/xU54UFqNvW3yviTESoA5FnZvbPB+7dVpRIljLdbuHv9DsG8Av+wQoOd4wo+VgJbKA+xd+
iqklsVurHrZjxOwKAtwT1XbHxA+pqXVbhZ3EygUzpA7RDpcQEdoy9GPMmMvPosXGZzWYN0MQItJJ
0vrGZEJy/q0YknFlFmCl9Fio2aSTVGpPtFpC0ai2C79EyC3AJam94d4QUVJQX3ZbW1Sy6vqIIZBe
Zexqs3zKWH62StbtwPR1O1a8P36Sm77bpRaNmLUrD1zO9l1b5+M7s5G+CGql7pBWD+++vx9XFMdn
1uH82/n9gXyTGdTYmKgjOizWu7UVD7cB5TA7SeY5PugUQvBke2cZBshziU13TyncXeS1WDWO4oiD
QQyhdxFM7wbnd32MemIJxda5otvAFcEZ0L2yCwNp5ftL1Y52KnggzDKtQpjFJhzlaqhqFcEFVUTC
WGRoY1+0xwo6b43egZJ3KtqkOloiy6CsEzdW3XE+8tPoqlw4Xa4nTLixK4rt+ZdG/Aa8QtuKQ6NK
G0+dpv+dhPV4PHwsBj95EFLP5kFufigpiyvyoNsmAnvWrChDr7D2FEWF7eL81gg44HB+aYJPRWdC
aC7U1l+dKeLdBJev2ANMJyevDqMaq8l/vJjTr6aFw00RqZ3T9GOxr4vsazMRV2mZ6brClHKtT9U5
XWliR5MUp1KF+s2+juy0QaEiLcFr2xOgVuvIrxe1nktocYCqm77ibWsEBgv2ofJbEcvoIC7bG2bS
zwbwwPeFgr04kMvqEOEJtoNwcMcmRQXYy6AYNgXZFVYCQF6FhXHi66lj8YGbUcZ3TcXN7WilYUBi
TprauagMC6RZHhtXEllKxaPksWjGfYTR2G7E/Q8YyYD+MGQnY/rp/ILEmlntoIxkyownUwjSDUai
2tEUSu2oprKyS7P2wZTqcS9oBoW2LOKW1BmNe+NsQGmOGR7iuvyYJ8lToSM+92s5In3qsgTLVeSk
vb9XsqrciXWbLVUANysYcpiQ1i45r9rEOQV3COYumQgKKhBTKlCUAmlWUaybOsZFvaGkK9c8ijqA
zdUA8dF7wzAiW2Gssn7YKQlmbS42PDdt3mY3ghp5NwYbztISk/NmFPK1T9bJdq0KqWnX5tvQYD+U
6hlj4wOTXLSqZGG6Wv54afD5WiDXAHCvjcve9MrpSeHXmyxJvqhTXwgxol/UWZ5ucASuTp6W4CvN
zIIdFB99hxd+Nnr1mToO9WOr6g0uDYP/WARbN+duDKYxsKkWj99fhMQthaWWmEuDPrD1vDzEVjaf
3J8jeHhjVu4hVbqjFt+gC2+0laqkNIqltgij/k8r8H0sKiv/1iOBbgWCtsu1zn2PIOMgVWB1JaHV
bEhL/U0/geiHYexXZoPnsjmKW9co4KybfbcUIjW1wUwVq8HIBnK4rnKMwmQrJc1AcrN9tgQWY2oe
gs+dFBaIR95Lise+Y6i6u8yjGAnozroPqe+JGozQJNUL7mC+s5k0VTukfuXeIbv5LEah8VnzUqDB
HtbFrYWv3+RqopqteZAhf66KHru13hc/5bWVfa1KFfd2w/8Qu22zdnUqJWNNWcooPLjBGF8kiUBR
0N8vOR50+zDXRBL1ob7WPOXLqKv5ndqrylZScOHKMBVxqGg1900gGDRq+X0vIYfNAgOFLZU9G+ab
3iKqwmFzZbX8624tBqSiAYZBZr38i/YCFyrdrBtcmXykWjd+KW+4pOJKhD1pBhkbI81egdy35P/F
OdWifAAoT4qdKyADaTgWYfgJU9RmWbTWXVbJn0Tqwa/Mg8/qgZ9ztxYTYTh5uqKQk5nL5UbAKa6B
/GzJLJkEvxDf6FpKY3MRZrN2e+jV0N93sLg2Oq2+3csyNpCIaCytr05A8NYD6YKl0rKWHynAXfvk
cldRjHNegHsQIEc/WeXSe693sEwRYdEz6U+SDPujoFfpKeFXGGiwFZRuAUwyWIu1+tW0XDCt7ZTH
L0K2MWQZoXcH9yPWD34kUZBjUbtdGD6J+nxYovweNyMVECQZgsyBaxM6pk6N11DJDoUGw1rKHTlg
A8zw0w++FbN3rNECgW7DzVrrVfEguf2XOB/EDVIBZae6MM27IYVi2wE5oFDt7vWWIf86gecb6gy4
io6ojjn8zymwTBprk6dGwroMCpxrxJ+g2gZUBnqrlC0CTSlR8SvFU9OmOQPDWN3Q5yzHV1J2ieLY
+5D0lrSw16Ueoo+GW7v1dd9wRGCQt4k1PEgqRbKaJ+FVT32Zf9PEhX+Tx4VxRZyi/7J3a5IIovia
anadFKk62wKU0hi+e2Sky7yX1HvcN0flW2BpyV2oYFtlpEF0zAPhtsm+MO2MDucXWWIZjZ24tNE7
s70t6m9Rn1KFVGnHvpfwT6Im1CVVXw5avLU6eWVMfklgfih9o17ByAJxFSs1VkkjyGaQrucKIk+W
PmKjJt6TZ2Y5Qanx56G59U2GESnGE2mELn8XJji6kPlDGRHX36gE6eyqzaV1PvjyTVJhv6OI39kS
SmEyoe54uidGENxDOnWybLirkuhQC2228+Wgf8T4e03Vi/GQdNFHQRNug8pr7881ea37Da/L6kqu
RZK0+dLPFCk6MAwVqCU651/2WkxP9QSsEJdSuYZ7bShTWOcIYHGzL1xOkZT2oNqtYIuq3Qv2kDij
YCsYkdZ4Ik5hsHCINgmkfhQN69F0omgDMymJNtTyEjISzXJDthHDbr+ipGejGBtzRHu90cOtYWw8
ZnvGxg23grEhfHMTRNvQ3PBA71exyaxik5qbHDtnkSztphE3zA/pYYRRQVjdWNWGWiGh2hiW08Qb
y3KEc8iy47tO205B3VNzjtZ3CGu0Zd1GLU1UtQ3EavDsmo1cwG/rthjwC+1FCxJq/eB7UXIYq3yV
tU5xjjRzCHjZBcfS7er8qkNLHe08avqFH2hYy5pq9XXYGFjGXeny2i9PA5SZECt0HglkviV1RsXK
FG8QvMECOlkcVfGogDkUpzCKI+IYqzi64iSLARnmSUeUMdE58nZRVXYCrKzE9/yYl8cCEUy8Q9Tm
H+vy2JbHAT2Mf+zLSRgjwET3j756aJpDiNiTmt/mMPBzPEUMSJLJCBZQwx7m2JD/CDEH2rNHCkiE
7SQFJIZk910NyDRFZ3/jLAjs2J+LtwgBJVzSJ0FglUzRJBsEgYI7qQHrDoKXkxuY3jqpwcC7EYNN
XGzMfqP3m1GbovO3fc6W5Fbut+I5rGJnaFuD12KnFbvcpDoWJeguQo13jrDZE2xcxOgLDkK9b71D
7R30fIrSO0AEzMdDeg7TPMAb0qdpxhR9cpTNQ4suJznWybFMjgWinOSYdcc0OUbdOsAJpjsG3TFO
cJc4+mj5MJZsj2Z7FOKjxewYWDCdIVAPFdORQxZ396ZykHwqNg5lc/DU6bXGhZ6f4ykkg699UIx9
N+w1rvSwpzoL0Wj7lxISGSSBHhIxJDJIzIvRQ3ruFiXkdzFkx/IL77S/xJDjX0rIl2LIv5WQVeco
8Q8xJErIBB7VWQkZkVkt/lZCfhdDooSUsMLLf4gh9d+JIctxR80ySkhCwJFEmfSQKCFRR4VnPSTS
qML7SQw5opoyD9o5ghHE21EyD0TDZR8c8XPFVeeSQ1hKzsXjsk815+t97Ewp+mkyQxczyCxa5BkR
vM7Bc2DOkxomXL4sEj/CSsiQ79LE8hd+nxt7LFzCG9TXxbqK/Jyxp8dhUaZouZlM3oFfqSek4AoG
kTlGRgq5PPzTelhPfXxKLYQEkE48mwypRovLYrvSdOs0+Phh1ZlXUu7CiOxZ+FtT9azuDaFHUIHH
5dEi455HLkK40WttUQAKJLZZttITwX8cDQsiIbWgV+Z17Kj98qDAVWDil2EKTgGPOf39RbIVgWJZ
hHWF0Um7+h4D+zL6KvXWI0uUDx7rh3Lt9muhXFeU0g9omqcwIts6B0nkDpb5wDrAdlWbrUJDsElb
ES5MAKwBU3I1TpA6aePAFiMGySnZAZAc+Ryh5fSNE1NKKDmp5Zg8bM5RWo7WOB6LacsBZRXJTiI7
rHUn/fzaTKl3cQAcEF7m+L7DnC70HcqvY98pdHtk7IeIMNpBPQVafukchWezAvDEdUzJMfsB4jqj
tvccLvvDJjTEKRLsCaspWDMQeG5rAlkwVk7TK6BtAltXIrPWsKlhT7WhXRMkLXGfze08tO9BBuA+
p7BIkm3JsocIaJfTRU4TOX3ptOeoSzIkTlk63TBFMzjV+ZXaDUlzwtIZNScZnF5zomH6IfgrvIHi
DozbHKWYQiqcIXTGwgHnQQAqbk2bqE3M1uxBsjt24xs7y2ylsRV/CvhZhbEmQmntE/nabdZCNkX4
hENsbSGEm6LEi7heYagNsaEqVlK7YtudGPUpII4TbrkOAf9h+zussUwjWnfdn6MuIUjaoDf60rZU
GzcQQbV9bQpqaTyP3VvHT53Ac0IayzmKxklTB3BCc44ydag/7JibS87QOJbk9KkjSM5IM5AdtXHw
DTXPMchsmi6M1CGscwh4dPMRtJBzpDryOzvXccKzkZ3fhJ7dMUNI7LC2ySvl0C71daCvI1pJM0Vw
DgqBDHPFq8B2PBIwlsMD1sNT9O1KFaeIsRfXVyXEyXPg7xWU60BZC90ap4nYWjehTVQhm9dTFJ0t
yHhe2pZsy5ZtyLZo2T2NxLJb2glNonQa2gatBY81hgcHSD7uQ4yUWemomlMOPyIfHALUUqc5Mc2H
hjNM4Z9DYFlVOFbvyHiKF47IbmDoDIXT0kZCSsydxsSAw2akNSmsM229odDMTjNIjLieTCH6NnxM
QmjWyC28fG2x7qaZhFNgs4L8mxCqKUgVXBmxf5EQIminEE41GKQUlhAzZUU4JL1QDlTxgYTdGUBG
Drnv4bMu9pgl6Cu9LqLD+e2A7fHvPyEl7asF9S7vRzlrlmbFjF7rvMeiKtxjK+MfGeMq+0GditBr
PWArQRPUpS8YiEvMtNz23OpBMSCMxsP7sFT3Y+/5N2dXK81vPLIbqxQW067yfJLLVW0uNF34aEZy
c9tYYXqnxBPNfby2tf4rQMaUjAmezcYeOzvMEn8esK3S9eJQMPDxlv0AgLzEI1ZxO0fX9Idg+u38
lgzrEsoUEak739+37S5Td2YyBfa1gbxtJ2vgrVFv9XgKw9qkzcaTN2zERDD6tCkMnIf9rcEOfr7N
9a2tMBMLcJufwhx3+rgbzR3p5y7eE028b5u9qExheYeiOBjeISumaKxDUhwqa4o4PQb9MUyPFSTl
3Pb6o9sdBX2KKL4JzuGR1mpv3OjGjEofc3NDgD3WyyBhSe6sYN0J+d719p4/RazumnbXtTsj2VkJ
S65tQ00yfNJgpcRbs96yPtQt7DKmyGCfFFOQxzG1KXROz98K/RSZvpWCXaJvE3YoztHHe0y3W07Q
3HXNXmJy05B6myKndrggtXtQx4NY7EJgPYckBeRzIPz+SATpUZh8aq+sEn4jsDDhmEFO4onNjtUv
WGxpSDs3j3GfJ8eFCrEVIiYpiXry3U5YtVmu3PWVkFHcCl2BKdCjjm56NIPx1gXJ+T7DQkTxMDaP
5bxyyBzWICjhcnaQ9tc9laWnxpN3qWZU9+Qv6/tKYOhSqvpGH1NGrABBMaWkm8wYsyeziO2wUZ/r
MnjMdMu7h81Y4j0y5YrcmrRJ8Jwlbfs5Ra846JA7ekqkJjgDuV2vkD5HcbXVVAa1upOL2xwI33Js
S4E6niJZBEKfriJNLe/ppjrz7u4xM+oHDCTYXpPJEZP6pM7RL3TgbEp9M2ppvgzSUfvTdLMbX3kE
nWFNjp7Nroi9d7LZGY4hsyZsUkW7HRKhW5VS8BSlpXGkhhLpdUmFby6gtzCy/QC9geKGTnwsfXkH
+lvHHzAByjRkFPblvv5JFqgW8gblNIittG98sb89v4QFRoU5ma61qboYWkSgB5sy3fvDIN5VhfTE
9el2Q5uw4RloaOkr6YB64q7XBxFqRAU2VjfVhcTQhZyunKS0TbJTOkAWXhOUd+W3dgD+a4IBuj2/
CIPn7pRl2BXjsnHVcU+CTH3K9T0zYPVDVrv5btB6E2GnF3xiS+dJzJP4pvb7E0jOnCG1E9cyKRFc
4KFIiG35ziTl+M5zyaC5UQGQxHcbf8lTUsbzSe6y9CZx9YwKDkoZczXTP5C/epYEJf3SZ8MO0x4P
TLN2tEyqKl5/GPxmhUzqZWK4iuDjZMoHfx4Ba6MV9ESrsE3wBvldUKOTcUcKy00Anh9SUfoyjnC9
ciHUKDQSxLuQyWMMBnmNuYVAfYTlBKbvASx7R0gJqkxM0FsSKft/XurpV4qk2bWn8t1R3OAuziTj
kxRRFJwJuFjXXWO9YzvkucvNo6c9WPGjOzwa8WPoPfnnKOonRQdYPUXVYZ3tJNmHKPsghh+H8KMi
fWj7j/U5yv4jT7OYQbKrshujzcq7SrNuX79uQM5/meszzUfySc0zQESo2z9fuK7ALlcbKLtsReFU
6n5rD+KoO60mdR9N2K14YsNXjloJxmgfA2gwyIFK7a4Jb8vchMdTYiEuqdkakjJUslqCFzQAcfcD
/7NiVt5tHnry0kNkdqoaAxfHFMZzKcJQ1DTjoMtK/1HrFB3qjrzIC66Hb6AVxzyyfu8ZwicLdAwz
DlauoZzUmKtqzy5VsstRh20qYJ4USdWNqtc8ppSceWVWKhvNTaT3ZeLejXWoPDXysEmEVPwimZ9N
0QBTbI4DHte81FkxHJJYN/BWl5NtKOHXNUTBA3pi/8Hy3tVBErPCwsdbjsKl3pfpyWoQQ6cYrC5b
vQFToendUQz65MAu+1KVk2esPfv7KgkKR4t4NLJflG1UU/BuJfrhAsoiujCVEm3wsnulyccvmZp9
amuIk6T1a2Z5Ppm2pqqccqotXvltvmwE9KrLME6xd4MH3+TDJz3oMooXSKT1qLoR0p7nIOcXXZLD
RdShkbzWVOYtBYwDxWPU2rAvgfvklF58sSrk4E3eWWWzVPW+2Ayu8Ki23Td/BIKJqX1zRBGRYbHn
RJbeLfMGYcbrX+BX+gFbIsz1+Ao0Vp51s2Wph89kJYF5WCqBS22Cp+1qo6BwsK5cQByUHKQayfww
Z1paMHKZRrcKGtbIEJGKVSd7qxYzbTQm5tpsPiY1dY4xahOVaXbnfYGLmcDFHPL3zZhsXv/mv6Tv
+NIMSQbTMxRXxlzl5qPIbCUq/5dMUpGq6UCEgsRdNKaoscRWvqJWGI5CQ2H1+XP/50v/v95zdvs9
fVH99//4/UuWD2Xg+fXs1//eZxQjJv83/T9//5uf/4//HoMvZVZl3+pX/5XznN38mTxX83/005H5
9B/fbvVn/edPv6zTOqiHd80zhMjnqonr87fgPKZ/+f/7x389n49yP+TP//njCwjsejqaBzD2jx9/
mizbJjju/7w8/I+/Td//P38w9KR/zv/5859V/Z8/mP//G30xgkQqkpDDT9ZP3fP0F0P5t2aQeMVw
lUozmWL5P/6VZmXt/+cPjT8hSIMhjnuNgtT7j39VWTP9RTL/LWmWZFg6tM8//vpCP923f+7jv7A0
v83AdFWcwE9dD2mPStLeVM4V2i+6XE1SiqSw5d0ioRJWdakKLAzr4UrH+nlf4J+jzzo0vrJu2dcM
Ta414K+UsoI1SlECu13GV9Jrl05gev/FCUSt1ie0ffMUlSO404alKjOR/Er/+nlL7J8TmHaYXhzd
M+RI13C9PrEhZC1qIThmSrjxXf2bR+L5RRv5cUte3oJLnyH//Bk+KqwcKY920rL6G5CKB1fQ13Ur
P47x8PT6R1y6SLNxzQxLHWWIrJ4swdtkwXDoImn1+qEvffvZwnAsUdppoaKeBFG811w3XIAyufP8
9AlnvivQnwtff5457Zjgh0y/1FOv5ImEkaPZu4ssNRl0Xz+JC+30XNn84jaXkadLhWYADYyGhYKU
DRUgWwGt/OX14186gamE48XxE9fCbbbn+meR1yy6TDAXglhGV3rZpaNPt+bF0cVIgIvLFOfUVUwT
w8qEUhalVw7+8xPm7x4wfyYbgjyYvRTLJ23QoWDEdlIJW6QLOyOMsQGxtjlbKm+7StP5vTiPWiqZ
FaBpP2U+QIHALz7knSzbrx/80i2e9eSsGb0hcH0OLtTywnB9lfnoSJ1xn17D7V76iFlHFnV0wWod
yie2hTe+F9xHbP/6pXnlTly6zbNOTHFDSU2Kmdyi8e4WPkuVnd6n10a6S0ef9WNNiXURekJ8K8Sa
lCwSsVxpRaIVb/rySCB+vreaUrQtSIJJGoTbfOZm+jpm1f3Go0+N90XLwYqcrAHUFpSgPhsa3ajH
FCt2mlSvXm89vx/lZGvWgRH3qHEv1MXJlUKHToykkyeY2BdUeUTJGz9k1o+bLBkLXfMLljHZnzHO
M0Ek26qniWwWRdeel9M3/mc36q/+DCn350vlyd6YhYhdT+QrdnhgUOygDCTDlV2rD3bvS9f04Bc+
Z2pnL24J0yp0i7mZnwLkRw8YbS6DPnIfXr8dv+9p8pxS1oyBhAq2z0+iHuPkUsblx7YDmhmFUX2t
xSqXPmTWnQulY7KWJPmJMn01LVdlYt2IFracBqv+sjm26vApTT5qEm4PYbTKRmPR9886GlDX7xbR
xBhKmpuMNZV+rwiOpO4Uanb4paHQRWWzp0jtJH2gat4M3T3/6SaoZQrwHzGv8b6Tr8wvZrbe/9zy
2cBhFTDUm97NTl3hvxdb/wM4qXUxCk4A3WDlltpObUhvehjN4VhsLXI84K50zEvXcDaqKF3fjqZV
GcAcEwrwkWNBUvarvVYm/pVeMzWo3zRoczayKG7R+ng1midT77ep15GDM+9fb2aXDj0bVpTOd8u8
UPVTo0Nu0CpUIA0qpiv35cK1MWdjSjYocqFIvXwqDPmou2zLZ8OjJ7vrt3352WiSAueWRzHMTrpB
ocFi7GrrqXTzaz4Xl67NdFYv+rfZxZCiUK2eukSClt7cypL7xgszfeSLQ7tqkBZiTDq4YLW+TjBc
ffRDgcp7kH1f33ZxZrMBqr1zVykr8+TVo+9uWxw3hq+ilKLHeP0DLt3c2eBBbahXko1NT7U8Dssk
koEZFCAGiwZh8ds+Ytatuyxo80Ie5VPpA+HwSsAk3QGZ7rvXD3/hkTf3W2w7JfY9obBOqVx/GMrh
T8vEvaTLd7qpXzmDC23ImHXdOKWWB+Nd69SIwPgyScwXKuVyV45+4RacrfBeNKNkSFU/7Dl6K5YU
YkIjUt07Qb3mn3npy8+6r9vQOGtPM06YwGX1QvXFDqhUIJV3b7r+50LlF19foRIOQ77cOIWV5u61
PEBKqHbWUqNC+bbLx2uom0uXad6RSbVqhRhaJ7XKMe2BKB5Ee6ONr2weXbpM0/svTkNKK6jtMXTg
UpGET2lQS9/SRInetDIkcfjz0RPZZb6t8Hwxo2JXyNmnXPavTGAuXZdZD1bg9qkg281TWQ7ewewx
eS8p8HiScLRYv36LL12bWQ9G6NOY6aiYp9AUB4u9bdMVt+Qf3dp+2wfMHr8QMYTEy0WNhTOU/RAy
9sJv9Su5kQvffm5iXsbakMtqaJ7cDmQ55AgzBWX7pi8+h/ekimqi/K70Ux5r+cJPS0qfIGe/7eCz
nqtGOIYFNdTxCsNSDEhqYxFkZfi2m3r2hXrR4EfKqoaOfblTHLNFI/jULVHLd2VQvtAo54WhSivl
wNsC+aR3UJhjEJrLnBL3RWVhMPi2qzPrsKnfy0iaXf3kRRCumjETlrFepbevH/3SCcw6bOg1IFA1
jq647Xs9kb1FPYkHy/LKcHPhqXW2H3px9UVNxZQ5JF1R5PWtkpk3WeYfxMFcqooZvrFxzrpt22qq
lXkF08K0KvHdQC7/xc1ydOZvu0azXmui9+2VRItPlVc2e63qZBsP6fQWLLT+tumJNnvyikh9rSSL
k1NsKPtQ6ZNFDKHXaptvr5/ChbHhvJn64jZgnWSyJ6hTHJUaoe1PCE7fpeb99aPPcMp/r2jmOFnX
cn0Bs8IYCP02V6grZNFFFRuUroDSVqBPLJ70pF/wH1G7yZptm4o3Pb/0bMkh6hh6YdWJycaISmpF
g21SXUszXVhezxEUUihVukey4BSh1XdxYIjEUxPFlIy5yzYer4wxF3rRGbXz4vIKeq4Zbs2nZMkC
o92dVC3YU7jyTL108NkAAGA7STwNXxKjLpDVmmvAlwgZxys99FLTmI0AyZgkVW0M4/RMemjGSqKk
Qg9Xr7eMSwefPbTxTQJRPcjxqVdTZUFaenCMXpLe1vG1WcevYjOKFcV0T5gjwsoQKT01qHW58jy9
1HRm3d5odGmQgmA8JYZZ4WOTpzAnrE+WP5bLBu/zdWYCJXr9Ok0r2N8smudiBtHXRblgm/tUtnq8
xPOZgnI4FU4Wy90GP4KQjFCeUFvhGVfO7sKdmdfidLnUqj26opOOoeTBjUb1waq09Pn187l09Nkj
3TIzWLFaErFYwdNFcOv7yYDn9WNf6A9n6syLztZ4omakFQkGsav1fRZpw94wi+TG6+D4v/4RMwjF
3wPa3HsTH7woGjsXy4nQB9tdPdRx8VVwQdAgK9OfSvY8szGzw2KbuWQ2mzdetulyvji1seokPcwb
96QxogAJTFy8X0VQHf769RObnie/a2ezzi5qY9co7hCdZPBDN7kCFLuRycpmbFOuBIOUGeXy+jqN
PTtKqdR//VMvTALU2ShgURmeq6ocnupGCFa5Wthp1H3wfKREpFOvdKFLTW42GAiSGXWq0kSTlAnb
4Ro+X1tT1f36KVw6+mwwEH21CpVMANVdmcnHUcvYmNJInXVXbsyF4yuzCUDpunLkAjc/JcBVpgJK
BQ3am776WUr6olFFRYEUp6+jEyCbVeOrz71bPb3t0LNuTk1C4XVSNZ7UuADaH8jLpkmu5Sql6dr+
prHO0V/+KPSqlFQAufRHZg7CGN6OjCK9e1tH+RENHQyeL1fTspfuwDTcvLhMcp3BS1Bc92YUA3j3
lQzpptCuJYcuHX16/8XRe6NvcZ9N+5MkQvzqAq1YJxDHrrTOC916zvgJxjHtSYSGJ56ymBJI0bgY
BZSDUdjaklHepTHs/LYsXDBEWndlkLzwfJyXpZqeXKFQ0YPTAABfhOjUReGC8THXqVEflCsd41K2
XJn163yMo8IzVZST5hgcZK3p3mlxkX1uWimB9qkthry7cX3dmZ4wpZIdpUBw3ta8Z53eGFuA5wnO
pkGfQ7EAj78sTPwwXz/6hVFxTjKW4NL53ij2pxGCHVAQd4GywSksa6309f3rnzE13t90Idn8udnl
vjAGruDxGZVZrWVlUJaUnkMOaFjpvf4R06F+9xGzMcDHjBLinSSdcgTx27z13PVYUiwxhMlos9cQ
LksZbxKvycS3ZYLO9dIv+pIlaINaVOKI35W/l/X8g4TLgzW8cbw820K+OLysplIr5m19AqlQP7pu
tiqNrrpyQy5drdk4QFF6Y0KvqE9ZI8EvzgV9ZXkUWnRtKDlJBwOHojPYt2GWPbx+f6Yj/+7+zB75
ZZ/JyaCBOMEENdggqOsPktD5Vxaul44+e7T7XlsJBiBCBDle46/6wtQ/NnmOldjbvv2s9+uMlG5d
ZuVJ5eEO1sRIU4j9aMSvWddf6iGzPm5ZSu4VQ2XeyIVmY6G+0P8fZ1fWJDfKbH8REdolXlVVvbd6
s9vteVGMPR4JJNCG0PLrv1OOuDfKTFOKqMeqBxAJmUBy8pyVpQScvhd9/29W7JPF5ENDeC3xLv00
uwsEbGMNXuBQb72zW0LwbyWek9ZBbJnwQrhJRslXtt6GYX1o3DeiXyc2b8RAS5T6LfN00kXUgE63
6CA3t3LgMNf8mbZqP0flCEzs7XkbWXzCxLwxAIc0MPaYAkc8xDW0GTGioQTqQTX0VsctNLDzYIMX
z7Jgf5fMn4wnkDkymL5PMhJC52IYIFS/Bb2yNX38/6Rp6dOZTNgIs1L7d3O8vNb9Fn2irWnDidmY
F9CBxlcfsygNLtDgEt2YYIsD/L4CnXw1Sbx4GvuVgNEAhBoR9Ou1+NW6zdX5ybV9ueHAYIHSEJt0
YBQCapayBAmVEiiDPd+6zQEM7609n0V9FZJsYOujxxuwPDjgaAeV0FR8Z+O8EeUsTmAC3sIRHMrx
MJLMbT0wMvfqao7JtYfXstQDU/L5sVgsZYLetKbQeVsCkjVk+kqgNVVUxcaOaWv6aL6TOfYKDpwz
ztNZlzS4T4a3XMjv57/asnx+y1+eNB2BnjuSCb56WAQw2V9c9T449YZJLNNrgt20O9JQg1k4m2l9
5UPgRcQ50N8oU7ptIbV8fgQ24xz/PxmBTsIe8q3wLchGveg+2iex2joc2do2/BbkitUIajkMoOge
53EGyCr697LPNnbewvMV2FQUycIWJILJCqHQmr+fb9s2qYbThhS0d1qi7QYgZUAV5meJSBk48UbE
t82r6bbzQuppwHoEwPB1BXdDnSe3nSyeoQp9DRVsddHUQiv3z6kFp05RoSSfoJpr2mGv3B/d9hIT
oW7eaDrv+8rjlGazRq0xpL+cw1AfSWXAyX++h8/Xjmti3CoBotORTVg7DcgwUHceje6GX9maPsa5
kyU/VL3PCMhVMxXLQy/JTlJvI9vw+dS6Jp7NW4mHoiV89XGnWuQ/NS4AOJO04g4sZRu2t33+8f+T
z5+qqRj7XJNs4Q1Uco9LM/G20LuWtINrgtlAEBcqPcX0SPHzks/unuRp6avDKPRNGM4vRTxmINo6
qpdu5MdsNjNcuSuAI2ggafXky+FLI/WHO/pfUQVd7vol2EOc93B+RR2n979XAVAx/Wk3lJJMKg7X
/skdANvmqEHZzyMf9oUo5KNSGzvC58c56ID/2cvQq4G2s+ifyhiFh179CwIOu0A5d2IeQN/HXqdJ
bQzI0pWJNQtxTIEafdQ+TZJkTHv7iEEioPWhoKxuaFRmPOg3tlCL7cyquZCBelKzuH2qquAZlLov
VCSZRFl4utTTRh+WdfAfBBp4P+bKW9onGhbNfk3EVzdapl1Ro/SrwKlsdKKt5JrFhRIjAtRQq55W
AWwrEG/ji6qKjgMC35Cthx/bUI47y4mLtk08I+XbtU9BMcmPfsn6uvF30xQGd2SkoNuJIrjt+WVt
WwVGOMjxjofCW5jNb0ATXlejs4chx0fui3m/cJQ1h6pVqYAi+2X7SmJs66KtSLGiEOVpgKTncGBQ
yk7S2odK3caQbNNjRASWLDomPcEGHBbfWFgX0CWdLjuU/KeqjsUcFKh5J59ckLfe8Th0H1qp8+fz
s2HQ1v3f24lrAtViHhJ/XXM4JP02yxdaeTcLTj7xPIM/5QdeTzr3DVDbgkALS3R/4Taw9wQDM+9b
WOVpoP8+niTngUF8zd154W1dki/RAg1Ah0B7p4zuNi+eFiubeLe2rUJkF4riia0g+SyAmXldXb71
sGpxARPv5kVFTnK66idVYHE4+VOP8vxhlO/gk3gMe/71vL0tgem3HMmJpxWoERC+B6bRwWP30+C+
knV609BWGSL21/kubHYygsUkFeQoBDi9Q6fzQAcTlljs8sdljRuRQvXeFHRcgB+yGH/mjvfs1vWF
320EhnFEagfYaiiqi4S9gEZ5OWC64/35D7fNrxEEmkHDECTRSH0NPagARQCG92mtD14uEhQsNWrX
TTr4dr432xwYEaFp3Xrpjw8IbULaVARsSRPwJm8EtKOxPzkZxMbJwHWJp7ylA8fpWn3poVk/dnw3
RuM/5z/etkaNIwEpaR9OChtmA9GJWIn7o8PPUPhxy4luTIdrsZCJfwu7roxczcqnOn+i0HRG3DiU
+U+GMm/p79fK3REWpTP5YMrf5RKMqqhQiDav75YxmhA5JTyq9QTsHQ/G55ioQ8uiZ69MPqKhuuja
5P4WVD5x9bkb44LPBJKu3pFua4aqlLgOGL9TNSD8yYWJLHDu/Ll5K7CfsrFFeUXJsNYWhWILRuvL
Mq6uiZmb/YUPqpfqaQXnnuu3L4EeoPZ3Wfr+P3IHstDeDAL65qkEe8EOmhY0BcHGhTen3xSnJ1PQ
aRSDdh3tn0jf/VwXIIjcet26B1i80ATLQaULh0yQqwCM1z2PkXynq3+Lm/LLRV5osvc2mNbKhYAK
gBPRL0iYFCgBwqY8DGB/aeLNpLTNDw1nD+kcRvlC5BP0BMDjORUlpOaLYiMVZ2ndRMpJN5pQypTz
p0hqnPFdsHAKIa/PW8jWuHGp57UegMRr+VMVQ8CUkSRMRRluAVdsrR83kpO1IwYUw0265E9O0CSQ
rdD1tdfqjWOAZe2YQDfRNJBzbxTDNto9EdWiWhaUlM66EXps337s9uTb2/BIz+A5DADgGlJgwfeV
dFuFAQZd7f+fGMNjpyeNo6ar7ledsCe1RDtBw5RFN14Q7EnC9iGECdcWauQ1aGubdyWiNELtgOhu
Z/cD6erD+Zn/fSr7ZAcMjd3cq1yAD2ON1+xBpnV3y+crP3+Wk/f7h85kB4GDK589q+ZxKaYMzyIQ
aqpSDeU+mdPdKn6O67rz2CNRy86tRgi9vBXqTSowp4FK2We/6kqnEGIdewWyte9r8DFN3/v8ZRbf
mXxLYiiCNo/oeXE/VlzP0RuJwFjhrgdQg+8mXJ8oQN1L9WXxwJwN9jzIkb36FTj1fTD45zWY166g
sp1C5VXNVVoM7RMGAR2ANPHAgP/vrJ8WD4rcoAj3yr0OgPoqe4jSXo3L7ULax6KKH0kPoYbG/crm
3x/dQ7XvvH1/vxd9Zl/j/EIFE8QJsICCsr/OMRARDyBmXiC+9k05fro0f5PSQ63dFSZ/rVXqg3nQ
c39OCnI5+Zj6xVZS0OYpxlknHlhFQP3NnpquJekwOgoELSCVG1GlvTFay9EwNELg4Leop/OdEqVA
832RA4TB5zUtwQKbQ5LcBQvgeatahmLCBsdIxSCL6IqnagFNlvIhjR7GUK2PIap1WQ9GRHQGEFXo
YS2eNJQL0kqzN9COl3BB+n6+A0tgCYygCNSsx2WIITDq1zcFONz3NcTe9+dbtxnIOMl0TTmSFdCK
TFMspzWsqr0OIcJbVcPWs43l3GdCBWNBmoWIAYelZgajJ8umkDzUYAiGNOTGNNu6MOIjKYa1bnhD
syh3biRQQ26s70ohDq0eXi8zlBH+NIqNdTswaOD4YPD0y3vEHDDl5Z6+cCF5f8b4IGCicpcGKkgB
QuAwvXjV8ianZmN/sk204dTtCP2I3CvirBJTA5JAnRyf6RDL4o2MjCXJFBguDRgNDZqZ5BmB7tyu
EOvPSq432o33UTLeySH4USio556fDYtTmGjANoC2ZDdUURbEc/LXyMBBnCZYZ3RjMmw5bhMT2LSO
204lDzLV0StAXP6uuuTeqbx/xdrcSryIAeqcPwZLfxgr+u/5QVlW8W8+5pNdHkIknExq9jPAFr4y
RkAdRkChvtxACWbjcEixmD7ZZEzEoIfXXx5NkZd5Nd0RP/pb8TVt1+W2K+TVQFYQTcTJt2SC1uRl
Yzoux5MxjYPD4SMQ2pgG+hNSHZCSaMp0SfoX1vlb7m9Z277h/uta5U6THM8cU3Lfz4C7R9Gbg1eb
82OwNW+4fgea0kAX7pSFi0Of4oXLes9kSdu0LhQEeM/3Yl1yRgBYuiRpAHFVmfarHVQqrloI2Oeq
uS2b8V7kE9ja2zdVoqoynt7O92lzIyMooF7TqdcOhJDQapOp76+/6OJcuJqNeNBVuUL1gaeympU3
A6SNUd0QvogEcLdEX130/SZCsOPa1+CfUtkkoCI5ktcxH1/PN205oZjAwJB0RTvLWWVL0+xCRf9C
cLvm4KeGMO4zYINfzndjWVuesbuXfhLMPa1VVkh5FQn6AVKNlwhC4+ebtwRlEwnIBq3mHKToma6m
V83rf7yoBiH5clO29Y3n4SJBxYbBbCM5/n/i6RTyQGtVxEOm/ODrCG5Tpy53sRYbqUpL5PIMH68Q
klrR5EMmpDtfBeCpxCa20N1UQzlpKsdf2BLy+zmKw510m2ojXloc5Df/3smgQBMQATecDNmx2CU9
yq1DcGmJN3YZ25gMj4e84jBpFkLTMMb9ze33BWhJ+yhc07iRDxSCQTs9DocOVALnl4NtOIa/u4mG
LFUMqS+3zGk6tzNPE1VtEVvYhmN4fAAJNkQUkO93y02O9Osy1ntaMdy3bnz3MYHwdL9s1GRZFpuJ
GuRJqfrQZU3GGm/fjn/HmJ0lvvD1ykQNjlSIUCm0XsmiSI/aaJiVudgIWhafNAGDNPSCTvFZQpLX
D/8Jhnr8B4S7y6PQxfrTjSWqmHzSfgzdOm/d6CzzbgIIRzqWo149edwgPRTMFA3INQupoXl60cIy
QYNrMjiL3/kyUwNItMchk4lzER4Rr9V/xhW88g06hIpW1uOi9e8YaDmmDnPUt8u+3NjcvbnwawLi
KKjfVWuz8/tZ/us6sb8RFW2WN1zcXccc9XdTk4VQJH0nbR4hISK8jfdw21Iy/NkX3UBLtxBZWHhX
LHCulrl7hGrGLumPsj9hmiRqIxLaujKce+3quEUdwwjn/gs8Ve+cPiOYQFrvJSmTneTexkqyeLaJ
JFzBHUHqCv0gaszQ6mFxmcrF2Yi4lukwIYSzdMagn9iYgWKjS2Xg7MBDshXObZ9u7OU8iovJkzlO
PKSKf/Konp8XKObiWvTl/Fq1dXC8OJzsRkkB+g6wPcuMoeQ19UgHhWnyGK3h7WXtH/s9aT9SScHw
ZiazoQfRP5kGDTFOx72VpRNvIHlsQzC8GezimjrOqjK51nfhCn7NIpq63cDq75eNwfDnxSFqqj23
hWIjuSWUjigUB4usWusNR7CNwPBoMvGlR6K3zdrck9+9dZxAxt8z6C0xuXF0tq1Sw61bf00qFkx9
FsuVx2nTHLmEo4lEycd5Ix0XzCfXQMdw5lxA7nfo1z6by9xPKR+T1FEoj0oBFSIHKL5Bse98T58P
xTEBhouPwoqpmNos7Jt/w3D4Pgu+BX79fCYcE2HYjCXUQDnU/EKPX4Hn/WvRtTcs5xsTbft0w50T
EYqRrwLNa/6FQoQmDC/DSjm/FclPHC2smxWv7hW2SUhU7PSsP6BCt5/zSaRxW92cN73NPMf/Tzop
OQSjpce6bOmdBxZVrxM2h96FnN/59i0XVocavryOxVoSyJhi0y8GsI6DDanJp3dws+9k4YLWzFt3
wdz9CiG6LD2+9RpimxfDw4HPUyAyIm3GgqJY0gqakMWuXnD72DDc51vdf0QB12HuctaJLhMQ6d07
ZPZ3FQ2bPcjL2YcOcNcoOJ3u+ORA3uC8LY9r6r8O6ZjAw57rxAmAksg8Mbv0m1OCpBbVuapz5GNd
epP73jS9R+rDEvpxQzZOorYVYoSB0YNabTt7bZaH9Jar+ioU7k0/D+/nB2WZKBN8CFo77Zek7TIX
1ZftrdJskQrFDT1rk43Tgq2L4xSerHEOjee8T9Yu47xw6aFLZpJA4xChcuOi8XmkdEzEodM0bjtU
fpd5KA+swfvvDk6O4hJobsaCbexZtlEcOz8ZRUc8MUIRp8scRsi3cW6CDADHrZyfrXUjDniRK8Mj
zWRWNJF4c7xyuoUkyGWUaE5y7PXk26MYgB6fIpT5S96kTjEcIsKbjem1LFATRjglKGtVo9tlmkMv
ffZePdld19BAuGyBGlv5qsmyemrpsnrhdB87uFn49bBFXGqzu7GLO1E4lp2cuyzi4ZB6BfQYSbNx
a7EZxvTcXAmd67zD/bf09nkMErHkSCOz5J5zfZFxTOyfV9eBAz7GLis7VDtcz0UiKaSDErWVGraM
wYT/RYA5VY4fQ7zIb7I2Evd1Ui9pT3S+EVRtHRgbuIgp4RM4YfDk4WSyad5QpPTWkmnjtGyZ3//w
3flarOVS91kQQvYnqu7rRv5z3va2Lz/+f+JUMQEveTg0HTLOZfIwDADQuHlSPvp+fuHBLDb9dnUb
pNMQOaFt8sg0fSDjcFk4MznuqjkCXfJIu4wgw3AXB5CfJjFf3s7bxmZ2w2n7aZwBzS6Q+vFnlgql
yh1v4g2/sjVu+Cy0e8ASUCHzQ2VT7QSkR3aMbMZK27QaXluGs+oB9OkzPPMs32s5YDa7fvV/qmmV
X86bh2KJfHKSMEF+kra+O7THvaSGqhiDio2jkr9IB5Z+f7ofu3kf5c1L7Vy4yZuovqGoZn9ABWNW
5f2VGxV/NaX+cX4olskw0XxFA7npATz32VpBw4k20GGcNo54lpkwAXxFAVK3JuzbrOsYai+gI7cL
wXuaiXndij62rzd8uIOGaNzPbQsgDLkb6vm679eNm4nlgPpbhf4kPPilkC11YPN5RYrVdaf2MIm4
vgbtT7KHvvu4g+A86gC7sd+wl+UYZKL6grApy6qGXxStj4woVpBapjAtGr7v1GXFKo6J7qv7is0T
QdSjc30FFoYiTTh7mxxIPtXaTV1X3iZk+ji/uGwrwPB0JEQDVuYCqfA+/gc1GByaOGTdh5GzYTLb
/BvOPjVFvjgoG4G8GuRNy7j5VXIk9M9/vaVxE+SHujrSedXYZAPkrXZSe91VM7Ryf751i21MMrzV
EfU4DXgm8KHMhk30ppX8B9R8L8rogozqz90NYvSMVrOuM6HZ8IBrTQRp+EBt5ERtH28cpos2nycU
2DY41IX7Iagf2rB5IXILjW/xBJPJbi2bkAdQjM/qobkao/ovzpynOknc3cirCw10nPUT/+4m1eVj
1TaZN7C9pOpBzN1G/s22cPw/m/YbJyYTQ+Br1FABQ0ieoQA4XZ1fN7bGja156KecCt+RWePK/hC3
K6pyNOpULmvd8NgCWmRtWCH7OSfyXxwCbmR3GdebY8LRRMh1Pc9Lm8V0da+c3AdOMWkvy3k6JgiN
kSmiaj6+vowkpXVxTDy3D8zvv543zNFvPtnyTaa6pasmn6OKLGuiHgmeMqOevFpQ0Aspvte5jTYK
Vy2OZQLRAMlNhiTCruNo+bNXzbUEwD7xg414aWve8Nuh7MHuRZEp5P6S6vmvKnzvi63UvMVrTQxa
yfQakRDRfhzid63ne/AIfG0n96a9dFM+qmGdOm3FsIhcqY9pKXXttPUXGqi7SExVynx9KyC8HEIR
+LIZN7w4b6dCtgwasN0IELAX3/TewFPK+E8wdzz4I79smzF56RLlVV4hI5m1GnwaKWea4wF8zLcS
H7aVa7g0nWPsDn1cZ0mTSOz24w+S8CeATX/Rzs8UtGrP28u2toy9GAl1OlEa1Jmsh2sS5LfTWD7Q
0t+Ie5ZhmGi0vlzl4jnHZ3WnPaiieZbQyEaFy3eftne08PbnR2FZxCYmrVcFVQVUdXArHDiEicsR
UKC+vA2c6i2HiuplcdaEofHGGedugi4sNor1gU1tjwJLrn6dH4Qta2xC0BpkowVSw00GEavH0NPd
fsBEzDW/7Tvxpv31ep6jm67xr6jSG6HLNkHHdXGyoboLcXGXKNqslskNhNDegbW+gYTZa+suh5aW
G2OzLDMThzaifrEgFSuzKV6+DSGHRvvwpoB4PW86W/OG148yCjVKztqMgvt7Wv3vUSBeIP+4cauw
NW/s3kxpHrg9AvBS5x8gLvwa45jfev5GLLE1b/j6UHlxHC51myX1+D6t3t+FL3Y+5GPPG8dy9vAN
F/d14qumb9psbMtXTtZ7PXRb0FxL2ybMzG+rqRKtaDOZF/SHN/vk6xTy4df5L7cY5j9IM70KNsQJ
cmDy+GaZNG4+X4V8jlB8V/FBPJ/vxjaIo2+c+EASjkVAHHl8GG2cVFId7ubpQp4haEX+2TptWdGz
CObnhHRpO9coW/CvZIjyQs99WBQ5XDaKoxFPRqEhi9E4UJnIJkCjU97OJF2OoPXzrVsirAkyq7mE
nE1cyWwZo6/5El+FoKFshNznFG9Yl/VheHHTaOjcsLnGi4L33kxQisU2Nwvgvtdw66hsiXee4cox
d6exKUJQ/rrdRyndRyjHZTRnuzmaX8uu3YgYtiVluLR28tBd1CKyOa6qtMI5Nx23J8PWuuHRK6+n
YMqd+sh09ldBxA8p8o0N29K0CR9bAq+j+Yg5mCJQC/oBq66TABDy8zNsaz35c40yKD7neoiLrGqg
Sy5AAXMFaa6t7dkytyZ8LIqJhpRRI7J+7N3rCvIE152Y+XUVB2TvrCEg3JEvNtzNQi7qmMgx0siq
1HjiyZiMq2fAA/IHVi/y4BdBsh9HAMjwMBbvQjn1VwAtir0XifGhbJYt0Q5LdDSRZWMZi9ZppcxW
Vd/pkhVgpo/vavAKXTZZx0k8CSjLEkcqF7hV5mutr1tnca6DhI0XLgXD2Ze8lR7o3XkWOD1krnPx
owi33h9sljGcfF1rD2wAZZUtZI2hJjCm0EL+GxxUL5dZxvDuKPB7VQtkOmLw0aSD39Q7kW8yT1lC
7e/j4YndQUdH/LlEGr/tQFSGfNDfPWlvQXMlUunpyx74TDDZAPiG55WFhFZ8pYI98u9shdjdKDaS
iBZPN+FkLK7GJahdAVwleytytW+B2d1YOhYDOcZ+XY1rBMlyJTIQyB6U5M8LXZ8piCVTZ9nCbNv6
OP5/MgnQZpGLiD2R0YVelZTuQ55cQ3v3kbnrZdd6k6EuivnxgheIrI7EMysbb7oeymhdvjTgcMm/
XbRUHcOJIbrujg6wdxkblRumpUjc5mWKo3orqXgM3Z+kWBzDj6lXMKE7IjKFRP7o5R+6rW/1QvZj
yzOu+H0LueKNibctKsOvlbNGAQ+weddO6B/58FK60ujqMksZTg3W3ogoKJ+D6FCX144X1Htdh8HG
2cb26caW3fVeBKXdFik6Wk17l3K+18uwReb6acCLqYklgyCOr0KOBNRAneeyqJ8iaNqkXe3vz9vm
06cztG/s2xKBYYliBzurB7BP3uyoq78My3DVtUfJTnk9V8WDAz6G893ZhmM4OKyD27zAdb4X4bsY
C9QUBTwFx+LG6czWvuHcULXuSdRIPJTGTXWAikF/J1rp73pIQv48P4RP5xsWO3Z9Ej9qCdbMoImq
TKgk2fdK3OmFsY3F9KnPofFjpyeNgyYPoLVZi6xVwN4QgtNxU8v5sVAySTXOH7u6IJikOiCXeB56
NLycMR/n/IYLENtF4fepDJa7gqx6Ay9gG4/h16gl6IWjojoreX3Xe/Ib0F2PjqO/uz7ykeX0VZRb
kl62rgwvn4BLmKWcREaW5qNYxS1kUVIeiIfInd+CQe7wzHZ92RIwXL6cA90nuSCPJaEzhIpG2YMT
AmXyG05pGYoJIqsF0gZQUxMZdBcPgExeT53znOv+UNbk3g/DA86fG1gvy2o2GeyWtqehk2OCqiL/
oAV9oFJtPdhZnNHEkUFQ3UPGJqmzVfQ/Oa9ui7x/5RjCRbNgstVpjdfZUHZoXjJO0rUYaArAyHJR
AUkMdZ0/fTGCVfAqRevMib1j0dUUOCkM33cbvm4zj+nrDnf4FME8fdf97BIUIybH22q1xQFma9/w
7FmObPErJICDWFzRJUpX8Fylsg/+Pm//Tw9SsI/h23TxuqZZ0X7k6bdWBg9eO793yrs96vRdFp0S
w6k7d51ZyViVyZHiYc2pq30yXVZKiREYfozcYoO6bYbjJnQLd2RsR4hw9FsoQYv9TTBZAvrBXvQJ
/32XR/C5ciINBgt2USYipiaWbHR5WTVFUWU8aUCCL908xWPY1r5g+3pjp+504hFXIQZBYHlfQkgh
jTguLXO0yYdhCT0mliwsy26KZswtBcIyjWTzMRThxg3X9vXH/0/2Ua2bqa27pcrayi1RJVSJHZnW
GSczj21sArYuTPelnuvHHDkJotz5WWE/OLR1pF/H2d1Cfdu6MDy4hTzAIoIJM+wP88Fbm+RQeNNw
O4B5b3/eiW2TYDixt4LMZnAlLtRVF+hd7bUxSBJqAXKV8x0c18t/bhFYpYYH17QpOxxXeaancN3H
QbQc5lCGL/MEkrfQ64edrHHmuKwzw6H9OC5WHY84m7X5Y+RAZrAQu07W9+Fcv6KkYSPyWYxm4s3a
UI5DMmuWdW77BZmIf3vlbozA1vTxSHCycI8V9si791VWjkyDhKH0wG45bFWrWhaUiS6bJGtIpLFm
VUt/aa8/sIDe1c54Ybg2IWYQc6bQxsE1zguaex+szykkZrYeZi0ryaSIc5Bf9FoIQmYhQ8IPSsW3
yIzdj1V+vULgZ4z7y1zCRJpBdrPR3YzbO8pGfgmejyAS5uyy85YJKuvcqou7OKyA7kZGb50+ON0s
ErHNruHLSxnUi9cGFVCiwyHwgrvcL77rauvh2rY0DU+Ox9hTXUsrgPsQIyYI4OEa7VxqdcN1wxC4
dFoo7AYhak8Ilc6BinKLOtdiGhM7loshLj3tVRleat6TXr7FVf4x1PHz+bhjMY0JHluakicclByZ
F7FhV+Ud26sQHFWXtW5sxQAty2jh2AYm0Pu/LWvgfIMq2UXa3zE1OeJoKGWJ9IgATqDVj5FIxpdi
atRy4ccfZ+QkoLm4qc7DCMS761Cg3tVjN05bjw62WT1Ox0nbEvUjKKuBYbrR+UClx20kwy+Ocg7n
7W5r3th+JxeJZgFyzayTlUj5AN6bqPw7qspL8lKwvOGvPbhOFYIwz5C0qJf7FmVWyT3i/7QlJmZb
lobHJj6ZgZGZcb4NomIv+iXcgSp0K9jbzGN47NysLYWeJ0JZkEd7CZTsjab5P87Q/3uR/U0Mmeho
DZGqucpUsl4N+Rql/uw8D8ggXNa+sdeOkL5q2erAa+fePQSu7x8qrwn2WkKR9nwXlhkw8WNR0Ydh
GJW4I9XgIUoLysJfSD9ztXGHtLVv5LuIpH4EoFeV9Ysb4LSD9+GVXqSjE1MTQCaHMOiDHtejqCpe
3LV965oRL8PzTduxN0Hrl/M2+hwdg34MN9YTntFZP+DMo5LdWvcH3cc/dF9fgSm7TF3S34ty/hEX
tE8h1XFzvlfL6g0M59ZNskZQpBPZkDvuPihbf9+DXAPAtSncmBzLBdlEkk16bT12PMs5ZYiD+3AP
YMOBeMVzB5Kw86OwdWF4eDzqGlyqPuYftVavILOGyJHDiuupLMPXBamdq/P92Kxl+HoTLKwPOHIt
bo27pjv3426IRgo0ghcX88ZWYenEhJSF0QIJiqBF8tPr30un/7fAM/sU0m/nx2DxFRNKFuN8xDqG
qw5Y88d9N4xsB9m9Sz/e2KR5nYzY2TDZs0PWm9wZnTs1tnjLyJst2XLLZJsoMl95IV9qBQSky24S
Gn1PKvLEZPTchO7Wlmoz0nFuTrbUwovLApapsoIHJaZXrPH3hCTl2/k5OIbWT26DJlqsdPK602Ev
sq4Y35GQAdeb5/H7YahR8CBXjaeAbrquw2lLr9u2pgw3D5eJj9wH7h486cUzuI7ZCyDa1d6jm0oT
tmkxt3FwM9c1OL6QxwPv31A+hvG4B60dBGn1hpvbRmG4uV4rUkaAX2U4wk57HgbiNnRpuY/azfoH
28QbHu73YKisganOchU3u1iOYrdwaEidn3fLAEw0GQUBCQAbiB+QcWI7ES5/60FKsPGNH+c7sHy+
CSiTYqlpkq+YhETzHYnAIogSlIvepQFVMpzbQb1PJSLFs7KI1Y5NoKYN8vy9zBmgla6/cR45tvaJ
c5h4sh5o7UDyCQlhmh+6uN27fv8gq7VKR0EPcbdFi2mzleHjy+Imkxc7PPN5B99jQbtbnHLe2Cp+
M0Z9NoxjtychhEPgMO5DAJwboIugc3mYvH7H3FcZvZZgRyDtD65ncD7Q+9mfbpzxy8qDnSq/tU11
I+Zpxzt1vQSXoCEwc4b/x72z9omDS+ug6viOsrh+Gko6bIzV4vom5myBfl47OHgLTIrkqgKhQOLN
92GlblBDv79sYRuuP05N5HCfo3Aob/pw10WdE+7WoPe3iL9sq85wfLbOq0Mi4MJKjkQTeCohA8T4
dRgl7ixT7Wl1RTy9Lod69VWRXzYsE41WrlGziAp7WeFGt7x0H1wqNt6ALXuMyWQ2gX0lIm5fZ2Pu
VCBeZGrf+ZDi8Wq3O1AVFbupL4tdO/r0+qI5MuFpnj/0c8UwR9NCGXijnfl+XpN84w3V4q7/gaPF
AY8Vb5HLhpALNN8KeQh0w54v+3YjGIgOjBUdbonZMohbQSkY/9pNdijbpx//PwkFOlnBWbIgHztU
i3+TFPGazpD2OVz26YZvl0uLEooGZxXeTLeBO9+Mztbd1vbhxp5e9Jq3fgucSx60+ziSV8y/CJMc
09+owxObhCSOud/BJr1f/TMAai7czUOoJR6ZADPXq5G6FA0sEhXgBu3vmohdRzN/5JcREMXUhJc5
INWEQFJVgeGBlbtClnoHzht1S4FO+HLRvJoIM0eJ0AeGsMrAx128rz3eYFNQN6l1f1n7xm4eubmv
A5azTBBSyJ1e+sFJnTB3yo3TjiWkmvKn/+PsyposRdXgLzJCURRfPUutVFdX9TLdL8b0VDfuirig
v/7muU81THGM8NUHkCXhA/LLZH49h4qWxRPL0seWZs+Oqh87Ut3ALfm8zlsrt2WSmjQzSKNjZ4Xr
xRMOYfW5TMc6yeCZvNFLlpDN5Jc1o1u6OG5cAsIWNxdBfh9H5Z+80fue6Ex6WdbpkYooyp8ycAiJ
377NQjQJ3rs29mbvsgx8EIe4BobzDBTOKsLywJb8EFA9J2mHuEpNT2uc/ryw3Een+g4j0OOyRo+d
Rw7B6P2pSfX1+jSzgNE1du4Ifmdx1csSQsOU/e2VMJk+spz6n4p1ZD/SsB2LfTuEKW02w8lKoMzi
aSX9CNOEIX4MuyHak5kbMZOCNhX17MQZzZ8EYVl9GKFO+XOtlk03948nGjMpaEIj92OlcfGk1fDa
NuJ+KSnk5fyN3/94GJjpmNqEXasHQnII/EWQf3ce4A70XBf+YQi2LnJtLbhU/W5JJ50AnZDhonhe
yrOecGmli+Aflm4pEdjKv3x/Vz7FU2ATj2BUO/BBgSSX99JqPDGoKdo4PX1MeccYX5aYdzUUazhD
29/BVXTsBSdCXe9JiXF9i9JwOnWjk90gGQT676lk3SH0Z3IYiERq2VLtMrbFHxibORmnvB67HEes
NfzukPSlJ9UueLDYWAgaf2FDGOJoW2mnTdrJH88MgfrpOszjD5cZZsqYVVJC4kBicBqFq/WWyDfR
5L+q/ML5pd/nNXzsO/fnUlXfrtdnmwxGvJ7N07KkDkKToKepf9SdPxXfUlychSc5qTncqObjzYWZ
HLSZ4BLOGRd0Wtr+tZbglXSO2CVhFjGTdVYLn2aQ/s0h5hF/7dSyJJQSlezqIJN2Fi1xMBc1Duux
dIvzDE7oIW7Cf2YZbjF7LEuKyTxjXt+BLYEcx8uS4o39Z7ePk5LFLylyNHa2wsA8YhQ9MurkT61m
0Bhr+nPIxKfBdT/v6yUD8eMcgFrVIghqc3oPDcvf8LG4pVG5EQLZusiAMyVxvxa6yp/SqBMHSdUb
Ei0/sTb7JcJo46Bnm6IGriMI4WsxxvkThdXlLQ2RdOf49du+/jF2byiN4e0MBkVP4zpHNxf30iMZ
U+8kJlWer1dh6yMDyS715gjKv/kTcm/OuptOfuH/aEKo26berpMpMzlo0QrPtW5ZxRMdg7PfBjfO
urFlWH7eZJ/5KSTbMzw+Pa0XF3XIgCV5RW9mRFlQfNhZhxGoI6OyHqoc4g5QTVuPahiiQzhqkeSO
kIe0pFsWyx/fGDCTicbULJ2oSh2+BNDa0+VFgcSn8kzDuH6JGB3gdAj+9boG+67ZWWSgG6wrqrCE
OLyi4SuEFZ/bWL5cn1UWVJgiZ2XZkCYMtMOnqciOUjbjsc3bjes026gbsGb9GIdEYIpiL/irVlkH
QmD7DD+lb03HNlYmWwMMWPsdpG2l3zscqsNpkvbES2rlbamO2ko3cJ1Fbqn7pXF4JAPvXDWDOiG4
UhvBpmVzjgxI0370Uzrp7MlvyLmW05QoNn1Z5Xy6PrgfnyyZyTwrVz8sZdZnTzTr73sfNm1le1MH
zquOvW8j2brDtXSSKXAW1NIXE5mzJzK78DNS7nhklOmNTrKVbsC6reVaux4aMbRddRjdvjuK7VdX
W+mXqfsulA3WvsJRGwPM1iX/XoLCeoT+f7rBz7MMsElCK3rpucVUODDGy+kRE+m5K7vlOC7uBnwt
CDPZZyJi0QCHnZSXont2mvEBOSAn0DeKZHK3XmNss8hAcbYiCTHOMoePXvkdzm2PbO5u2w73igN7
cbp+13sGM7XN9LiSUE9t9uSE5Lbzq++BWh5EU+ukyVJ1zFj+7ToqbENuYJp1omguXI6neZ7X0+j7
6raJPXcjlLH1loHp2K8ZDWaULuSvgb4t+S/icW9gxyH9s+v/TXaa44151nsIhxHGPwbg0eR0K8nA
drIzqWndFNVe6DkZkt/S6IRzcHzyXFBLa1zd3ZdOP4CU4srnvoqngx81xSmMgMdxkv3NvsYZaB98
4WfZIrKnpcsUCi6ms69x+XK9dAtcTPbaEsIZZ8E1IQg27H5qhvGYacK9on0QbDher8MyvUz5M8fD
6MuAZU/MzfFUNtX9Ie0gOHi9dMuKYvqcho2oZuEEyJyvMhxOX7pgPATrliqC7d8NqMfjHOnZ8wRc
m5s6EQP57mdyI/62hE0mf80FHSh2SpStaXE70/kHXqNxWQASTRHN3wbqPERsaDa6yTbQBsbHOczK
gI3iCTSgKhmxSh1xOSmPTjH1DzNOGzunq4F2mGc7ugx68RQt3nigUPI4BMz9en2sLaNhMtrKMqwE
GRvxBFnzMHE6tR7GgWwFlZaZZGqiwa4dDqMaXTQMzRd3Gb8TLOdTQDeicVvxBpBFG9cyqCqHqxSG
7YHX1Q+xyOLHfGJy46bGVsVl8N/t3QwSenPtTuKpiWGe6+dPUz48IhFlY2+1TFiT0NYiMCOdyxAa
1+ufxmmf/cJ7qyg91+v8KfP6z/4671szTE4bHulkCOsSoFp61V1aMHrrZT3dKN3WTwaqYYpSMreK
Ha7rPIQjXw0+Njwuj+CbtbfXp6qtCiMKhwZCPJcecfgAE7JkKgWs+doHnelv18u3jYWBZxhXxuFQ
VeLJp/pYuMFduk7QI/Xz10g2t6VsbsScbQRtNtgZmCajtxRpRWKehXDoKqZb5sUby5KlaJOzVvqi
K1o8oF9Mkv9amzQ6D9D13JXhyEzGWp2zaS6zJeZR4zWHDu/zx6muRHJ9BCwjbGqegYgTSDzOOvwi
88/K6HvKqnPhrvveUJlJV6vh5dq73exwPLFEX3Ocnp/hXe1sEcstG4J/ada7tWLJ54itnpPyNhbr
Af46SBhgY3t0F7nAGHsrrdg2wJfv76phcJaqnQ7x+BLW/Z1ftDnOi86WQJitdAPI4xqJvBqBsrqH
adYBpy19buNqM2fG1kkGime9CLzdrCnPUEeZ569pntWJR9r7VG/dhl7W//++szHfQHII8WVIwTqM
Q8HhgFEPE9g33/hLc87S7BnMki3zFVtjDBhDHKnJ9bikPBrluRHFsZXrXyxnvJnCrXtLCyhMolrb
yCEuXD/maRc9eoU6kzm9AV/36y7MmTS1oXEypw6LGM5GpdcnBTg16iDjLM+ScfKDt+u1WGaVSVeL
47noM+LFHAqvw6GN+t+snbf2Hlvhl9F5Bwgf993eGE2MpyQLw6OX+TpNuqZrv13/edsIGLj2+kBl
LYg0vCzx4pT2Ir1da0nPrqeqjXXVMmPJpWnvmkBwRMj7IYx5V8VPschPlWyaRAbp82XvyZX/+XpT
bF1loHuh+bpM1ZhyJT3YrqVNIJYTXOVbsdEQW18Z8C7iDmoXqY75OoQSsvqle9Z4HUq0mMJ98TAx
0B2RdKwC6BxwMeqX3nH/WgK6sS1b8EwMPM/rVC4Fkkg43v1u0yj41YIztboKSnQ78WbSzODKUqdi
6mOew2rW96RKoO2VzFgvNjZRyxCbZLN1haqn37UYgayvD31XCd5Rb+vt2jK+JrEMBI+mnIoCy7d7
UZuDcEZbJFVegxLqR1LNG0GMrRoD0mnoweq183Hn5Bel/zBJl4W48OvS7D4oI49u3PvZqrl8fwc7
7VQQ0h8ZFr+ye76gPHFq71lW68suuJmumdipnSiIMNgC0Uzi5fCwUFO/xbax/b0B5qz23H6tVMxr
yB1EUGqQo+Zy3TLctsTDngHlKfRJH4C5gZCe3Xb5lOg2v+0cfRTVdMgVQ24V2ThlWZY/k4EWFkT5
ykNViiz3Fy7ulLl86NShdtKb0XHerg+HrUUGvKWril4tPkMiNp4A+4jdyyX+FDZkSZQ3nvPMvVnd
rUDKUplJS8tyqdoJkvSceV0Ifmx0F/sLyif3MB85r7G6Dcetuiz9Z/LTAj+tdYuLWsClPhQ6+ous
4vUyM9ZifsrqXS4jETPF0Fife2PWS/TfJSpJ4HsakgTmYtGXXeNjstTqAOYW4YzxmdzqLe3Dw+WO
JWFe9VjK+RdtixvZNRu7iO0a0uSqpUgkcau+Zpzo/JOEVuMEN16ny47IW/vq9cNxLer/sxRzTHc8
e2/Ua9liTBKb0iuYRapEH07tryIlYUIzbPdLf0aazvP1frRsASaRLYzjQXWMRZz1KoREz3qDvDl1
vF64rQHGshDDR9J3QXTlpQxf1pG8gjaHBKxQyWNPg9d9lRh7fDARrcHJYDwCz+s8gE6b+Euuz7rP
yY1qXLJxYWjrKWNFgKglISoYL5NgxKWClHJ6W51A/rjejI+Lh5bVv/cXmKzCZlp0EQ/BzUia5puO
u413z48Xf0jF/LtoBjkmkjl9xJui7pLZl8+LII+y7HbNU8hk/Lv8EKlQAwT8Ij5n9B4C9A8OVq+m
jV7iWm1EW7beMTb5MMpAfS8I4yOUgX767eg95+myRYH7eP1FMrPRABLEqy7RgDxWn0s3vunq9A/p
2pcL89htQeib9c6GXBr4LoxYi4l0aYqqwhxxUJrVD6KovV2hUGTS0GY/yEgGV2MuaVB1eKiCQVsC
qgF9VZJW+6SlkJby7yZUOW4qlnSMeAkti89r6nmHysEGuQ8HBpzZWsl49afLgsRqKOzpZBRddrpe
+GVG/ve0DwL4v399LeVYp6wIeYyQ9Egz76Yg7VvdDGdoUZ7UtCXTaUGcyT8r2qzvw6gLOXPhR1+F
yA90kd0c44C2qyEmB43m2VRCaBcVFO5rNDQTGFzi17Jkhznyb1qKdO3rFVmAZ/LRyhGu9sEYUl5C
zZHH5VC8uLJpNx5Zbf1kwJq6IyFD2UZc1UUxJAFV9Y88dts3JJMN7c4mGOgemas0pNwoDypHHC8c
nDNUcrd0FiwJ4JHpp1mmQ6bZLCM+ieghyIs/2cgOMM/93HrhS6R9vpb+13Cc3qTu3q4PymVP+GAa
my6b49QSAdo35Z2EyVo6tkGS5Wo8rlGwHjrXCx68csaDuAiqU1PN2caksyyTpmZaRbIenrcR0KOL
6HXs/eVYLqsaEs1G985Ny7dOefqE/C5w4a+31DZBjNUAKbcrocylvPHX8SUbiPMrplmZiIb5G1XY
WmWsCbnwXEy+IOR4IhhO4E/dxkP9aQmisy+RTBqkw11VRftW6P9Q2gbhLdM6UD41EPfU9IDT5Ccx
7ks+iUxeW4Xseekh05q7ahlPlCz+naJzd7w+GB+Hc1Fk7PNluQ5IUlooD7+KBVIxs5OBMMfqzzTe
JZGNGowFYXL8UJZ1QDlyH4aEskid10V6h5Lhwf96KywrmsleE33T9ZOHKTXrejgTj3jnGE4LG7PJ
MmFNAls+5QFxihjrpeN8QfY8Fwu5aVN3588b5/gxXitRZliOVVi6SZdVMnEqN9w5O8m/t8deDlk3
tSvlQjnuMSOBfxfPc30c/HTaqMLW+wagqdTtkoeagoOCSz9HSX3oxOJuzFBb6QaW2xRZP5Ctxgyt
mkLBSBO87DAN6JYrlSV+MBlsFYE1gHYryiXYnBfzLrdxmmTwR345oINhuXE1+v/0yA9WeJPDtjRT
3yLpBhX57sHLqvJ2Vc1XITKBpa/44ojqJu8WKAOPYRKE6oaCUwom3dmLpoepz15qyIk2mzK7lklt
Kq+JleIprKGEZzpzbhynre8qNtFE1kp/vo5KWxUG8CNS5gNJCeHL0P0mQfApndpPWu5yuMWycqn2
XdhdqCHsPLYS7gb5/GOOKvVd19P06/rPW6adSXsDoR4at9BD5lp0zqEGtzeZZrmV8WebdAbmYRbl
erR2Ah4O6wDGfvQytNlv1tdNkrr9P9GyxayzNcOAv9+vrHZnGXA/h38AJFLvw2Z93tdFBu4dgttH
h2aUD06dnSEdW93GfTmdr5dumz0G7kFASz0IjSNMwCBUEy7iy/nP2DQ/rxdv6RiT4jZSiukTtpSn
rvO7L4ofJaGv14u2/LnJcEszKDD0Ff6csPYrWWCs5kFndfL23cNFpnXnsKZZ02U54boJvEOWZflD
Ezf+6frf2zrGQG2VZnNUBB3hcHIak7IPhqQk1e/rhf//9viDRdCkrhHdIM8xTz0OzvZ0ZC3e6/Ly
qJBaFQzIHZIEYnXheZ3a78sUnRddwb2v2oo8L034qPJLk9+tGNNEVnCt2wAPz9XnHpa58AB6a5sg
icEI3BcsUAPZ3YijOXTTQPkL4jmBL/N8CGmeJ3Pnb10J2EbIwDRlQwdtlCngkRqaG7+HMqGPlWNj
N7fNXgPVq0RenYrnANwU783Pq0cnWv/By8vL9RlgK96AdZ+3LMZDiMchnDn/cAlGgUQ5+9kEbMto
ztI/JqmtJyzsEVERnrvuMWxK91ABIxvdY5lDJqetHebcTUXj835t7ppwTIrewz0xUqIct9r1LoUn
on/PU2T0tB5Ytx53QVHBXfRD5jpf13jrucDWPwbCyTQXqZAzOMM4GZ2GsZlvxDjsS26MTE5bI+M8
XgJ0CoM5dlLr5u+i6DY6xvbnl+/vANyCu4FkU+nh5oL+BtfvpW63srNtRRu4bcgcdUhkILiYR3a2
lzu/u3Er6cky503dNdb3E1TcFsL9uZHHPFfqCB07/ybP5L5n3ygwUIs8XFHIUvg89pvnQoY/p2L4
fh2xtp4xENv50AGahpnwVukKT74SeszaHc/XS7fgyeSrLcgm7GNWEU6ZqL92tYhOi0PHxwBSzGc8
L/+5Xo2lESZzbZVVtBTtSMAV7dldo3wv6djmIctWugFYLWdV1auHRW2oYMGxXPRih2Kjh2yFX3ru
3aQP/MWXhZTYkHGtdorHqTvrsNnYkG2FX6bsu8IXt28n4aJwJVp49gTj3aSXb/v6/FLnu7KzLq/h
wjYArXEenNLYVQkV8c5bTN8ALM7hkIAYL6fxyacJW+ifZmq3xOYvfftBpOAbW+w0xHW4FsTlSyTZ
3eC3PymLx1OzyPzg5ltvaZZ1wSSqCSVykXmdy2kDslrun4MxODVZuXGxYCveAG4G3aGONJXLx56V
B+3oPnFy96kvguOuATa5aXNPpNQ0XXHNltVhMreLfhhGnX7ZV/zldu/d/KmHAC71s4vuGbugOCmp
YK8Gql38Z1/5BmpBKJ4g8SdcXI1AgevYRQVdbvMu1PvyNCJTPw1eFJk/xunCYekKNsPgyry6EW2T
1jfXW2AZYWKgV8LjMCt1vPKiaaoTGUJy8LHU3WbNOu4cYwPETZeCiAGtWzw0OjmuB/0QANg8DlzA
+gHOTDW0ZorjJdLeynNkNGFtLrxD2y7NUUOv5pa5rj6sIfWS3mHyOKddlQx9GT6MI+lxaVJGyHOj
Pu5PrvfmpUkf/YwBercWgchJtHJwbGEYMszZdF/UdbPBcrEVb2zR3TrJnBX5ykuPFd7tXKogOISQ
BtjivdoqMPAuSJ+pqcJyUiFVWJLgp4QW9Ubf2A5uJnFNeBrJkSXA4iLjEKZPmudBdLqQI9wqO2Ru
oJJOlfdzlL6KEtmIBUQOnJ0nHpPUNjte1CG7fuVDFk7TsYuFdiEp1ZHpdH3oLUAyeW0gwcalWjDL
Ha98hILRbRUga4jsPVSZkmnxsg5ZHrcrr8r1Tx2SU66DP4rR5+u/bxl505+zCUI2C69Z+USrf0Y/
+1vqaN+sNTlsA7IueraqlddK+vfw4JugUuRvGUvZ+t3YxCt3rZBdnaHfRSzPmrT9uSD5+kpAej5c
7xtbFQaqx3Rqug7O7DyY1HoOOtWdx4o44Pssv6/XYOt9A9jlIEkrJWpI5VCdSgeEjBLJjBvIs/2/
gWq3LrtYBvUKQwlnOBdxHyRB30yHGpnWG11kiXZMrto81S1RVam5Q0Z91Gt1ziJCD2M7gj2xdQiy
9JJJUlv8LK/brNa81Ko8KD/3bgc8Dm/EOrbSjb3cdfo6dXUFAiRpucRaddSB2idqHpnEtIogZ0Gt
bObEycTnYY7bG7yqbF242H79MvDvwhynccF6qcKFy147v1a/Sb+HSm1FsrbSL9/fld5SFtTEYQv3
ReQfMMj9IZZyKzvBVrqBX6eogrbx5MSRIOqdnboKoe3gbc1LW+kGdMFREO7aas2LYEIAi2erB43X
mtN12FqAZcqhCXijkyYbMGUq2bNTD9vJzz6o+D9UyOg+tdTIVEJLmT/DRiEfeRVEKmkvORahrDeo
Fh/3D3h9/x5bMWSq1ZDF4m1BOohu64xjqdiSdrCVboTffjBXYZrLgbO5FWeYpetbr9ZbHIuPez80
CWZz5y0gvISKy9C/K5v1EaIjR2cpN7rm4yUtjC/f30175cdkWNtAcVWmb3PefaFNcOcH6iluthIG
bVUYuA1qHU0pzlh8LPCqkgWf535BzoZzHmb3z/UpaqviMjTvWuFMK7J/yKC4200PbbQ85aQ4dEN4
V8rNhOyPuRKhSTBbmr6gSEhEM6ZqOStZNicSZuRu8ljwyEpJE7fIvR+FW2+JedhaZcC6mjwcezO0
yl+Zl5RdAdxlYDTIamAnCHvVGzvnZe3/bzwf/kcILR46vQ5+z0lbsFskEtIETpbyZvHDPrlsbo3Y
IpzYZrOxSS9hK/IWrpIcRu2/5xQhOIpuw2EjCLP0mMk985vSU20USL7o4DVNiUhapZAEG5c/26g5
XZ9sFryb/DOIw8eT1wAyZd11ST455fmyeG2Ubukhk3TWQrAqdZwJg4F7FGcQD5VYWRLrfCv90vb7
l757hxXPX6qI1fj9iLDuyY89HEDEpm/KZUn9YC6Z3pu+Kh0thrnn4A99Lav5oW2KT0iBucnD4gyi
6XlsW5i6DZ/3jYUB/Miv2jWGcT2HpdA/4LaAZxh1+zbt0KSaRaofQzWFkoPy5dwiUhU3QY0Xyn2/
bqDbdzyRhiSXnBTu32oRS6KxFO8s3Ai1dYc7v8tlKO+GNH+EhXlYJFEZyL+v/7ttkpowznRE2awl
9xWBlFQmwrI8k5jBT95nRbpuxNuWyWQyxuAhHywrizveMkzQfondQwSOxDF3hoaXax+fScXWoysi
BfJazI67WmcyyZDP25YMRyGu56E+LmXwRyOVyofL4vXyLauUySVz57FASuTQ8bXpEmcOz9HSvflp
9ShIurGtW0BucsmilhIZN0GLKqAKquVTWmffr/+9ZexNDtmi9QLtkLLj7sxewfh6gQrbr1xGG/Qf
258biO5hY7kU1dzxWXQ/NMtlEjjBViKy7d+NMLzzlQMfNd3x0ZnJKetKnYQgB5xhh7sVyNqqMGBd
0jb9f7TPVyd0z7Wqnsta0JOWy499/W9Au4Q441g5XoscYT9LYtWdvNZF+o/cub+ZUmhdtzBCczgz
tjSPb4fBr+8EZV92/b3JIkNYoSAfRWsex85Zq/XojNVL7YpdiSqhyR2DjDp8H6O14UXIfiJRSiRy
zl+u/7oFtiYTrAzrFNyUpeUBI19oFT7kQf4wkmU4pEW5cVFtCTJNH84WlF88m+iK+y4MRNumdr/j
4S84wpijQfKQ1yQg5o7fqsUrjtdbZZmvJjss1mPgViSseCiQf+zMGUmcIaWJdpetfdTWKAPSGWuX
tCFxw3FHfit8/RKt6w/qiC9LLs8D9JBxgvp6vTWXIj8IP0yXTlIQZOQzv+IqV94J7u4eWrNsucnY
+srAtkiJLhSkk7kjy0e3RSZXJO58T2ws2rZ+MpC9FrCe6EcUr3HmPkQQ1+ZK1eSMzGr4sIQZfMZD
Gj6l/b6b9jA0tnHIMi1+mra4CAqcL31EisSPnV0XTaHJG3MiSLvqcMVMLrrsnA0Du1m7PDpdH2fL
SJjUMbcOR094ouGgZpYJ3kPuo1rer/BD3gigbBUY92QUF+gaQkPYhsJQfXaUUncydeljqIotxrFl
rpoKaBfjUZGyvOV+3EMTPB79u1y767591CSQdWJaZzYUDa/X6VUM3rcBRubXO9/24yaeW3fF0b2s
uSZ1zpd2Sk+F9vVGz1syTkOTGVaUg+5SrToOY5bvubc+jir7J13bT0FT/l1e3oLw+ltIPPGXFCKL
87frrbKNuAFulvuRs4Dei5uQvL1fBhX/mqBp8UmBgLXRNFvHGQCfIXjjTjRFvizYXd/jcMLcrRBK
kY3A0nKQpwae3V4QcNJYy+cWD9lOnr2Kur/PSQl9SO+xmuSWT4ZlKzSZY04Ft2hSo6JJgwMeVf15
cckRZM5voyZbELT0lskgG3J3kvHs1xzpXTShC0j/MvL3kbtCkzvGIheiZTRueZ+nToKbjjyBs9nt
9blk65/L93dn7LKfOkVwm8bLJe2TwaNLksEgEamtY3dU40T3hTsmh2wgka9yR1Z8lTADeqjKMejO
vlvLnTPWVEPrQX+blq6peFW5N9EwvXZT+nVfHxmx+KwYKf12briECGgCi9uniq4xUjazTwPbSiO3
zSED1O08uaprEQ9Q0szq4Hge3lScuRi+XG+ErXwD0fVYlcgBRfSk1TwdxnJR4BkP5XFf6QaeMW2Q
rLOQipdTJ2/aYmhvI7WpwGn5d5NRFuQOjetBNTyD7bWGbEhRn6e28uqN1ciyoJpUMqpad17l1PCY
DXESDio4+SBr3npV/ntX/5hCaIGgXoUMxJp7bfUr9D0nIVSQfYu1qYI2BM1MVIrCm6V17uhCy2Pg
DcUGQ9PWOZfv71YITMZYD27XcJ033QmxZHUDfcn+UaTNstH/lkXItOys4wh2RsqrOe2GOw+sNR2k
v5SOj4GuN6a/rRUGhod4XnIHZ1w+heJ3PS5Hb51ulSM3YhjLfmayy1TRqV5CB5enznhEpsljGyKx
iY7HvJ//SYfw8/VpZGuFAWJvEKEQuqtBVcYjl4xvL4EFRG82htqGMwPFo3TUKpa55tCa7vBaXC9L
mcRVu0+cITTZZVM9pT2eXhsuoMD+MFYtPF/SYOdWbwqfTaxZQ7wOYIUr1O+cIEO0936yQh7iqd64
tbd0kKl6Jiec2salwzIXz82RXiLspqHidH10baUbe7FuKiQmwrAQaZWEHeOwi04lhEU2dmDL3DGZ
ZWMeS+hTjthgNGw5Jw0j8uzvuB/+3vfzl0a9WyaEkNkgmrnibf1QL1DjqfEAtLE+WNBlcsryZnWj
Nu1K3ubBwcn8Y1ZE52wSWKBxZR/ss4yBqOC/mzAuY4Fgyyt4IzOVVLLViaeG8/X+saxxpsiZQ+Jg
LKO54G0HSR+q5GNV6SNdnK/CWzdOsrYhNvAbrXBYGlcv52PV3VEa3EAy8WYAD+F6Eyzz0ySM4bIl
71Q057zOo7FLSJhP1bFgQbPFrrT0kUkKi6M4bNJlzLmo6mNT937StG5+WKegOa5LtMUKtEwnkxqW
KVGFtFxz7iD/+gbCBuvJG2G+Emk3+9KOTnkfUyha7Os0A9Q0LRaR6yHnHpx7DpWXh8ceL683+0q/
zIR3qBvSikHOWOS8ocsd+EP9yS2jYGfhBqQXNetO1aHgNJ0+dXS8TdUqd3aLsR97oOSmQeUL8Fyn
+NBAvuLQLXKLxmwBgql0VkZT2ExIueSpX91ox7vVpMMV2JbFuA0IxjYcjdUYEVAnwf2jX1PVP9V+
89f1AbX9uQHhFOJCOFNA4q+a2W2/BHeRP92TyvnnevEWHYzQJIb14ZpOSkjBJ2/5WTYqWUORUPV3
t3x1pJ+AU3EYMyjQ4+v1Gi0NMklina9ll7aO84hs3uNcqzufdgexNBuBl2UoTAUz4syunhiKb3VX
JCrLpqRw3K30QlvpBnhlAYovTEiBgKxxX5tl7m/TPt8Ke22lG+DF2/nY5iR2HqnbPOeB5unITtd7
3bLEmaJkokHyh9DEeXSoBx9ipuJzXRZfqJPphMSzOoox3YhJba0wkEzGWdRDlwleB276aYjqFpzS
vNkISS1bgumwuTjR7C0tFTyP8MDmNfqvoIveCjkdvTHcZRMamrSxLAfkapDOuRc2RYvHbRa8DjDx
WZNsXeW+zdOkjYGLPDFvnJ1HMa/jfMywE6RHFuy00KQmc8xzYDGEPsJkEhFI9ayGhNsovlyfTh+D
mJraZJ6ePKHV6DyWhThfQKwy8RyN40ZY/fFspSZzLEtbCoIKBlm17Zi48AhJYqf6a1zTkxul4ANA
V2TXckRNFlngq3DAdTn2nWjsP8GRJLuZ89U502kMdkXC9D86ZekYN8OgnMdGeyphhdJgRG3JDNhG
4oLCdxt+FsRT7mTSeVzL7MFfh/uq7G/+x9mVNMeNM8s/9BgBEguJK3tVk5JsabxeGLbnM/d9A/nr
X7ZPMkZoRvRpZhQTaKKAKgBVWZk1ae+6QXIdOhbJgWbllMlwlQI9adFzOUPyNVvuitZcJyVLpjm1
0NgeAxgruU+t8hKl8j4yeK6Dw8i8KDFVOJUZWS7UFb9L2W3hVt8PQ1ynJHMc1aeiTaxwQSsLOgou
kIxLfNYOweBVG4HUsLQ6JGxE/+jM4zkK87x8yGNx4sl6XNArfNuH34/TXAeD9YlLhymmOCnXEUV4
NKqdLVpvgcFMo19d+82+hNZm2SIpIcO2i7u9imTntzzZGv3PC+C/1VKuy2GyAlveAVE3kJneEeIg
ezHlh0Keo5H4Xd36U/TR9nJ/aVZfTt89Ol4ki/eR++x4H5f8h4iOKUho7zPkdf3eTJXKpkVWp5Kh
Fy1fhiT6QKn4fnto0xbQvJsNQxopyISHWVIPF6+UA8gUkuE8VMnWI9ewk3WoWAHSQRHnCCA2nwme
udCgj9izJarCfgUEB0olWTR1h/vm4/xtqoYlvd1SGoWFqh6s2XpYs/7RU1sYBJO5tHt43NIoW0sZ
hatbHPuk2Hm8/IbGgd+3v/59UBcIzLSvd9G4CaWvKKwE6G6yMh3PI85xf5m5PLrAhR6QUMx2ZeWR
HeqA9yWZuI4l61XT8ZaJKLRbcoJgxuuMO/TG3jWsvg4YS0UBCp+p80KxLv9QGXe+sgDYZvOX7Jrr
u203w7LoqLGi9MSaRmsUgjbjZcq8p2ogYT5vYe3eBx9wHTEWTUilFLL3wiHvQBcwBZnqn2PQqU0Z
2oYTSg+Qtf15eyqGsKZDyLzarYltjTKMsih6SLJ1/TpPsdpIyZlWQ3N3UU79WLYJ9i9ERdoqxhMs
D9OSfo2U2oj6pp/QbufzCgRwbgkvrL3xYfaSoE1LfowrcZmhC3ufm7uam3OCvGKerF4ISs1D3LTL
vohJsbe9aIuwzbQOuqfX6WAl4PEPJwKChayTqT8o/nJ7kQ2PYq7jyPg6gMaLDFHoxeSrnZAqTKzo
N2SVuh1pZLQHaLQ9py2r0PPBussQyy2cjmEv6yCzAtkV5TYkCidn+mQ7H/j8ChlA9ONWHyzAgtqO
bPikwYA63AyN76xLUsSyZZD9TkVJt1soEsy3LfhH1uKd81lHnE2c9V7F+yhULAWN+Eu3fI2mdB/R
+WhN1h4SPbuEJ2g5afYKqYUSVI28OOXqWIImslseSfKdCnBzrkEcjcd1eOlBIjwm+5lN+9ufaAhK
Ol4NXTtOCxpH7KAKKLXZA227s4rkDGKWLZz0n0rDe1a4/vabmwEvlQA/Ai5BQ5VB6bDz51XtnPkx
J6eYVf7s5geZPCr3OvFUvlL6E5CvXUSnXVM+szbxu1XucM30nZZcQI5tt9h7Zbsv6Edrfu6ot6+r
b729Jdz3J+H53vdq8adv3BHUUBy3/fqfpUVJ9en6mZMoDmOLhoS5ONscAgfJl2XpX9xOnJC0w1sm
fsrAxHj9PrnlgddI8d6XaGEqzuz0KjkvQ+rlD/gUN6r3bP1Y4NBg7At6JY7YHna87nnp+q61peP+
J7X/3u9ev+fNio2J6vKlxIrl4JBGNw6wA/ba7nPMr1BHN7H9Ab2T7Rj5a3qQMd3bXQ6xPnHs68e0
VU9pxXclDk78p1ysQ26/kHwjE/inH/e9b9NiXhNDVdFabRnOxeuy1Du7Q48LgkO9rvtC1D4cKMuP
VWWfrm7G6bGF0uYiN14jpoChXX5cq6tGNl8v9BUt/ZHK3E/cbCscmbaeDrrzcnut2myVgKn9qJcf
CbF3dv4j6k+CHgfehG3zUk2RP1X/G7zHIsn3zYK7f7XDroMU3Ubi5w8txzsm1sF5lt3GFJI516s8
CiXE9vEBEnwm1XzNJX6p7fTi5k9lCXbHbjiUKxii1bHjXyXI32H+JQrx2sDa2/lX9Bn4a/Svao9o
sNuvk3e63nium6haIZ/Hrltke+MaVkcnjEsX2iu03Lig8qrPssn7XeYlW9hz0+DXu8Qbp+i9DFSW
aSzCiKfP4zIdnXjcOCgMUVjH+qkkFbXgiQjV0My+LN0ne+wf0buyMb7p069/f/PpjZ3Y0GPIRJj3
n4GLeM6hdnr7/DCNrEWosgc9rJulIizScfKlIx4Iqz7cHttwC9BVTku5Ora3NCKkw0l5ri8Sd9ei
ezj63tIJSXPreN/vaBFFRXZZERvW54P8TsZ23AvPfSqK4pEQJ/LFLC7oF2/8279mspgWQYoSuoLd
UopQpJkFB3LBCzeAXeKu0XVg31gWClI/HHdOkOgXhzRfKwi+5N3Y3LeVdFBf5PQl6HCoG2YDdJGs
CGVm6UE49/bnG+7lOqhvbiowZNuLCO1m/qUikM+p5gvFAdfE0cZqG+zPNDeuatkK25E8tFjWHkfG
vH2fCLq/PQGDJ+uAvjzJ6t6OYx62E3stvOqVgAMNQK2Nd4tp+Ouk3jgytObrJBcOx3NI7ixrONsR
u0i1bhyuJtto3myNKCdzi+Hra5XukxbSaV7u3de4yHV2OCljUXp9io+fxP8mT8Y+o/dpXXOdFm4t
crtdJuAyU9ZYvifbDNmhYeslZ9qWus86tKuLCXsmteK2fwAPuhfvwYe4oH8HNfGnuSHuVh7NsMQ6
qo+60POcZcFDZftIRKydD8rF25vTsLw6oE/EY82zAkMTIWafTAPyHEtx387XsXxR307EkpETFk0d
run0bBflKeZbktcms2hum6ZOPXTLyMJ+FPtFjq8lfsaOtlo3TKa5/uwbx/LSZRRV49GQTBX3rap6
pEMm7jTN9UffDA5rp2SsqBM26bh3+vEQrezIunJjeNO3a147NLzpebM44bSKw9qxhwTc/Ld3jMnq
2kOgZymKNjKhIW/QSp7R0tuVa1MeVjDlHm7/hOnrtdO3RVG0GJjlhGXbPKx2f9kOCqav19y2zmZA
SiCJin0yBABBv0hn9dmcbABBDPU5Hbdn4xCXalrssF+WzzlPgoqxQ2G359mLD1bBNq7jBgPpAD7C
06ZpbHsJWbOwnUpJsssdYm8ch6ZJaBUKizaOxURCwiWqP1aAaEZL9og8z56v40NV33nD1Rni+ral
BRvXFe47rYEFXVHo1XfxvhHWVqHL0HfCdSgfL9SajI2zhvay7NLE3nuJ+/BHtasb8p2wqg+N07x0
0XASLHrllrtxTzUt0PXvb9y767oqjb12DRM7S/+BQs/i+FEJwpj9XR6i4/xWpKeZ5IsKl0y+onn3
1IphY2+ZVl/z78gpAWyd+RzWfXuoavaQR9VnSaLUt+K63rnjvceaDvQjEtUhYJjnUFJ3P3g9rl6N
+BfYyy3qNIOz65qmg7usOQiFYaWxnNE0KJ9lszwjD/ByexUM4+swv7UAjAyawSoE2g9QHVLn4Zg3
/ZkmTnG+/ROGjaQD/UAcMUrU9BVKHAPDs7mb9qpItvjBTKPrnk6swmkWMoeidvNPtmK88gW0r+5C
cnCd+Q38jC1qRf0cDtLqH4iQLBAtvY/yj+vEb3IdWcJ4A9NAtF5k1umqgXXb6qaFvdrrjftCMbAu
ag6rU6uGeF0rdvVi/6TueN+d3daO57aoM2j8FSoUsXxebOvD0K+7clBbF0bTumo+nDlj20EaTIWg
fb8WdCFMsAg8Xu+zjnY8l0TaXpN7Uyi8at+l3XOVR2CozDYwLqaP147oqaUyaspxChOCnCq6idAC
Eo/9xvXFcG/XYX2iGvuBNaQLFe+PiU0e7VGhGrM8J0l7X21aB/I5jIupWFUfZuMQ71RDzrGbOn4c
2RvVMIOFdCjf1LJBOYvVhcyq4x2LvY9WlqyH26trGly7VbcuKyHCVvdhPo4/LZvF6FBG1uy+wa8O
98axLDkRdPhg8LaaftTOUPoWiEZvj21wWh3JV+RN3iI09mGVIxOctTiwhhWhv9qqAhiq3Lq2aMEW
dD5FcQ+vcsmOZe5O9OzFjuSHlNQhc8tjBiCHX1j3SZajOPi3tRZVlXE3YUZyddOjTUvrjHbQLWIl
00JrbqzyGlw40O0Ke9J/EMz+ZXvTx9tLYUjT6RC+FQXARaFvNYzKaS9Vcx4525O2P1E4GyXorOi2
Oh7e92emo/mQmsMp75VdSLosrGJ+HEF+NFXjN0jWfbk9m/cNxXRMH7LvXQ7WmC503OTRyqbnFnSR
t4d+f88yHc838ihpgAHF1ycKvBwK/PKdxSCkmTOycZs3fb3mzwUk4tsGat9hZvPi1WnS4nwtmNzl
0Lhz/r1FVSbqgsdWE46L/RJX6jxY87fbtjF9+PXvb2IFI9CLL+q4CYG+GA9p0oPFAn6w8eEmy9O/
R1/XpkUlC/WTvku+K+iM+jZR/8g62XAB077UfNeNpKzWJa1D6cbAqR27UR2Eis4W2cpAmeyj+S9i
TY6SrKpChhpH2Nh5HxC73KLVNdlHO4Wbeb02Hs9NmHgy8t1mORSt9Z1OW5Q3hq/XMXx5knMQqLMq
LIjKD2OyslPsTvl91tchfNFcgNpfOW04N4OfUnSg8dBd0mBt7/MqndKtmpiToTxTIeuaoJdkEWUv
zrgBx1tJdUPFDZXSvzeom0uoBNsDfgH0LYWH3oPouIBueli+TpL6LL9w6zPpf7WVA7Ka7mRDcaRO
T03Kd+Bx8D1SHYoe+Gb10CXzDjuQUuKLMd7hf2Jlsh/UD/ybFWdAz73ALmyrHGvYOTpdnMPLNaPC
LUK3s/B1bukLuEADhb8N133/hcp0hdJoWQt7tWQZAnZyrNvoyCx1dHj7YK/1DqS9d2W+mY7/u/Kv
tulQl6gcjvQ89nxfRKvc2D+G8OBp4YEvqXSiYSgR+HHDGmvxkM3u90VE3zySb8U4k6G0CIHQ7DX1
mGEGY/k/amcfFmvNIISWBoWgoKkAcn9jSQwU6UxHAE6qgQqC21ehpZ4I4Re3cXw1/9lsJf/MpDrM
1UcqalRIJx+p5vvMqCMAAQD0ZKbyKlziEuVdO4vFEbKe2fC/Vtlz8wvshFs9KH9erf8tgTMdEUhG
SLK1KVx+Fal/dRigCtzEz0EoTFtvB/6rmX52aHaamH1KSexnS+Z38M6iXnyyJSxi8C5Xe7Injpst
NoQhw96yDlEmv/Ks209r8uv2oWsaXos6JVtVa2dyCfLyUrT0pVPrgU71VsHcsCN1lGBKvYlGubUE
feddclbWh3QEflsU9ieObga0tyX2XXkspiuXSkjmTaOdrcFAjvlShNB6Og6L5S/kpx2z/91nLu0W
MbKoRZ0gXwPRTOJEK2gEQJysOMZOnd+VSmQ6ZJDUaPFflnINoETR7lQxF6feZdnGQWk4hl09RMyR
hfN9WAIeNyyYC7CrLYkzbjzJTKNrlwhk2j2vKTkofZDqu8i8sf0iXZf9beMbYqgOCcxkhAo9lDBA
GDT941bRR1m7T50NmlUm7yvNQ0tAO4WhQtYkPBbBMICpsuuh/5DF0MO8PQODt+lgwKFMoSghxiVA
QwOyn3PNDn0tzlD7uCvRxHQsX8fBW9i7Ng1m7n5rBBRGoiXk1XDf3tSJ5jIyNgnIumhgWeLAFHkW
U7rVDmnYO7oIqb3GnhCV5wRd17YH5a35UeIA2bC8IRDppHIT7XGHgCRoAKUz9Cy2P7vU2oH26tCP
5HNH1c/7Flg75rNKRBWthROkTbSA7mIOXNa3+4xuZRLff2kzofmv57l4srS9E3gD2jbqFK3akp6o
1f5weuec1cVjFt/XdM50arkVUq3RuEQqKDJ3+OIKST70k6O+JKoBwUy/lJ1zum02w9rrmDfHWucy
KToH+2r+mcfFpafr5/uG1hw6nrs6WwvLCepu7vzanulxzch9WBsIMf8dLuS0MArSYSdoaQIKUtJC
BtMpt+rphoCns8t5M81BuzioIJ7VLlq8X86q/h2t7kSYHDccwxCSdNxZla5iHWPXCYZovgBz/9jP
9m5I2cal2jT8dcXfPOrLkbp8jaQTxIqdQZz2mC7lY7xuYT5MFtLOY7m0LmjbhQiKUf4zD9ERK3Bg
MgNnqLcFSDJtTs2np7JxIXEyu4Gd0A9oE3/li7txXpqso3lzQ6uiyyqp4M2V+7wSZeHMgSgMYHR8
YcXGZd30K9qpLOzFBsaMwbt4+w3csy8JHz5ZnnO87WGG4XW8Wa1yDxy/kQjW3n1uhnT00bW6Z1V8
vj2+YY11uJkFYQabghEhQNnw40TlqVujrw4X56hs77sV6ZizxK2thtWrE+S17QDC6PxOivu4IpgO
NoPUK/ROqkYFZL5G7KR39x3uqhtra+jQYDrajBRVLNIIxyb4nH8MXqv8qZ3+SUfr3MbuTonmnEIE
cqL0bEvn1+0VMa245tTg5QXGEGqWAQfTyZHVFrmUkddD6EmNG4tu+gnNsbPGobSqFQJrV73OPflO
OP/mFu59uUYdhxYXkGOw+tEJRjUF9jCfl3XdOMtM21Xz6XblYpHL5ASgGQYke6b1UzKULkA/KtkR
hX173yJoXi0HBaCzjUVoFmB9olz0kI927KPnUmvjJwxT0XFoLWR4+1xUKgC9DViLeWbtPdzwD6Rr
6n3Ve9PGGWSIsDooze7TEhxn7RIMic18IClmvyLgob/LUDoqDfypmVMnqQpKMWdBIpzuTCGPeqX7
YxteaNit/+WZc4diTmoaEJI8jfN0aZSzl5F4uW8G1599c4jKjtTOIqw54BORF5ks09nhVRbYfbRF
wmSagebS5QQtSKhZzgHaRvml6PpkD9kqeXFZx/e3Z/F+OY3pIqa2ZA2TIqOBKE7l1O1ERA6ul+1y
8iuX1s7tT0ha3v4p04bSjux+dsHr3ZfIalTT6LPJTdHRLbuNR5ZpdM3D8YgTbb9gImkMITTittYu
t7xy49tNTqf5NW05ri8MK0HGqd73btei03nsAllLta/JsHV1Nay4Dl1zpzmhBZ62iB/xcCxExj6D
0319ocvYbcQPg6H+A1sbugJdGNwO8nFhmd+CVvP76gi1kfH5g/x4J0Onk87J1lmLdnbtwKmeSjs/
z8ArOcWXpa4PRTfs4tI5lOTzVLWHDm0rreeAc6Lx41T6ubv1SDLN8bqMb3yzQBNf31bMDhaUQF/B
0yt3TKRblwfjFDXXnxyWdDTF8BH9SNSvqgQ5BHspY3s31cPBSx47F8+OZRd7hY+5ugu/NmA1dzIq
sz9tjW+m16W8ARPerIKkpMULWdHsA27l6WF2aWRvBGiTCbWz3l1G4qKlYA5Kq1leK4Ao/lcmSfn5
rligc9ctEDRe8o4hePLpxcqsH65M77u+64C2ViQzbyqcLNXs7ejETms1BYgJWyeXhz303v7WQkEm
Z9ZCuW0KPFl/4KSs/GEEvJc4z7jw/RjpmProebyvNK2D27iLwpwC4iEAHsTxSy7qPdoOrb1ouva+
Y1IHt9mMNSOYnKZg6K78LyL5OXfVqffop9tLbbCXTl9HCzeiAynnQCbFaWTHtXYD/KMTg+/ZNfXj
LTk0w47VgW7ciRpltfYUyBFMnSrvoj0A11uUKqbRNZ/PiAsIIInHgIsoDxrUiEYyq/ueOrrGaacg
+VPg+hNkaV8/eBDp/cJw8G9hZgwIXKZD3VRfgDOqgWhU71jlkw3duNDGK3eHCx7k3NAd9qlpi8JH
qTnbkXiuYn+1hzKwhJAbXmkyn3b4W4O1RFxgF1ijd1ZrHfuS3sngwP5M+0087AGezKtKTMGU9twH
lxE6XNP6wQb37+09bDj+/7zz3vxAU/PCtdJ5ClJnPNCSPBMLrZYFv6hRbTCHGQykQ+ImeGCZz+0Y
SFcVh7ImBUBrauvQN9wrdDRcOdZFSaZxDiriAoYos+xEe7t4cBN1H4yV6Xg4iJ3MwqXtjLjo9Aer
HCFo7lXRRpQyRBFdAbWOpmwYhnEKSlI8Ne7wEUDfoKQp1BfoU5bKBxmlW2qrhtUmmquP/SjrAiIb
QVHYM9qsZQZpQuY+Dkp4e6UGb2PJTYty3QpvdhVQ9wnYOeI+gKj5E9pQfjf5ci5t+eX2pjXtKO0E
r+w4E20Or6hdNzk2XT3u5m1tQ9PomkMPIPuJhgj9GxZb6ienqaZzPnD3vkuqznEnJWCnbrHiHlzV
IH1UybxfB5Ud7rOMdoQnqo5Ad4BYvlDOEh+EvRD2ttt+K95eE83/vSJQHQ53vX2IaMimQLD6Z1mq
0u+EfSqh6i0i+9+Y5r/umQfVMXEeyx0BwOIc4Hli7/qOz3se8d/3DX6d3JvdSWpAHe0ZSyAz5kAV
sxI7xqnYiKjvbx+qE9vZ+eRYrcR5MEV99SCtkgR9O2/B7d73LKoD4uaR2m4/5TMu6EfHFesxXaH0
03r9j9u2MY2vea7MZY6scArXArkOaNVAMhg/uSu5a/dTndYOjjVWeQbT1xCAP/TOxHY5i6w7Ta95
LqtSsOQROgSuNxe7aWp8NJtsNaaZ1lV/hvMxt0A2NgYM9agAzfPL3orq+U7DaI7LGUvSeEiHIKMe
OfYoApzSgm+57ftnDNXRcFVcEdWu3hC0qqoOaTSVu25Nn1kSpbsK6ES/612xWy269YOGPDHVEXLr
RPEad4kK0sld6Ql3QHBIp3X2Mels6yTQW7nPrGoIobw+dfsExb99N9MtZW7DLtbhc+5YVw0gx0Pg
ZMO5o9ND29XPi3sf+JLq2LlxKVlxVTQKahvU2J1bnJfSe+lS59nizX0bQoe5pWCgJ9xJcDFD+ucJ
1Vb1TY1T8+kuN9cxbuhQdJoV3csBKyayg5SN2uNvrW95NNp4ZpvWQDuknZlDcc4hXVCiBmqx4aK4
94Fm1V0pdaoj3FKQDThkQDo9FSs9ZvZcHBkgWYfb9jE4u6c5O/GALSlcVFFqWU2/x94pf3WV3GLj
M42uObsnhxHNCXjIo2l8/DX3zfrglO1Wg8v7lzyqg9YkAQ2z10HVOrbTXdZ0PzO3f02X7DsIIbf8
2zADHayWAH5sobiAC17VokvXUc+Jtdy383UIWg1F+jkZcAS1AD/VvqDV5I+Da/+8vbSGK4zOWpcL
9Gk20p2DoWKuD610CEUVvPb7wvniumw586neyNwaXECHo1UZ0LJj1PcBX46RpaB6VfQ/uiIi992S
dAyam8hkKkckmkur/lIJ+dimnG+4r2mFNfelECApHW+pgzFder+P+UObOxuZVMNx9DfmzPk/Wi5O
1whRB1OT2z4FlZJD0Ebzf8lwbaBueQ3yMXvY2QLctLzYgh6YZqT5dFQJwnMQYQZV7kIBuEYbcNlH
y8bdw7StNJ+WRJYgoV9GlPco9VHP9U7VktsHt+zI2fWs8kXdy9hAdWgaXeRU2xAZCpbejp6L1OrO
zsDA0tbmWwSVBmvpyDRF2DhZ0h6RPOvG3Oc0HX+imtJueKFp+KsZ39zBGe+9uSxJH0zD7AEnY0HG
Ilqq3W0fN4RAHZcmRGlNeb12gSPlInyrzrogj0brRL0E9Q3BxMYpZFh1HaFm1VY1rl48B3aaN0g4
sXk+JdNEd6uc670l6/VLey2S356WyWjXv78xGhQ+GixKb1+qenb2yUjorqmn77cHN01Fc/gOvZyt
Wif74rhPkM3eFy59vlLg0Ul891Cyuf0rhpAonL+nMBcMFVGOX5kG5Udu/h3spDX3Nl52hnQg1fFq
oqMCemEYvmFXRYXEVyU/pfOIaszk02II2ytPzjmJpwekI29PybQqmudXyzpNtesgO7vO6eBTcL8H
be5ucZMahtfBakuaithlog1Y1ZTlru08R4EXLRo31t3gKzr1Wm45DVElsv51GR+RMP13JI4PLfBz
UdUf77KQDltLys6uWNzDHUtprUepMjXuohjkl/c5ho5cc/OiHGcsQwAt4uesGD6LaEu33mSe60Z+
43O5g7RYtfRTYNnqMVf1uqvW7iuNgVLI49fb9jE4Bdf9ul2h7MoGFF5m+8CXJiy53AHnfVeGmurq
qDMHW0QlUWrh3PqIa+fHQm3Vpg1B4z+EaVUSoYeuQz7Iif5tkuExLRBfuXqIVRlkRXq4bSCTD2hH
92Q7seDQvAkqWb/26mOaRBsB3DSy5rxFMaMA6CX2pZTlcxwp5MDlfXFBB6pFNlVFtcT2Bex6qJb2
/LyKcqNF2/S+1lFquezXhEUYPIsKBWm45J95xBuuob70Zn/s06NlNUicqWNexBvXWYOtdNiasLuF
QOwrD0aiCr9vPXnMnFLtb6+xwdF04Noauxm16/Q6OjlAnGDfE/m/NSUfPCe6D/RNdfQaHYnVRK4k
F4jHvUpmfXLHfONOKxEP3smM6rKnaS3mCvRfoIvNmugpoUgqllX7o6rSdr+0Zbqfi0ohvmbuqRjH
ZeNXTUuiHdooP1b16kbkUvTZGUQSe5Dzf7q9HqahtZO6z3uRQefQvkS2+GegRTBCnnsjXhsCns6d
lllq4QLUvxeaqZ9ikGFdVo9LF23JBZkWQ/NqK2pEXMUwSznYH+uueQYF4hMppx2cZZ+XkPPL1SlO
andj75ruHTp0DSFkrCoHExrm7HEl5Yeo6WLfIvK0IrHMKv5lLtwPrMx3yapODnPvizE6lK2DFHvW
RpxcFLN+JMNyGhd5umv9dRybhEpa6eUYmmWsQz+oDUHf5dftsQ3rrwPY6o5NuKAxcsnRQbBy+uKk
1hcRNRvYAsOpRK8/+/bMpg1UNTxKLhPLjp3qENjjc5+kpzqqH6F6/OG+WVw9583PpLMD5rYOs2hA
ocqTOPCyEZlUvjELgwPqALZuopYLrnNykWuyZwl5qPMthg/DA1xXSQW0w5kKGwaqyGf0/Y7J4tfL
p6zO/KhJIIu3scymGWjHNkQhrBbXfWyhLv9s2d7vdp5/3Gd7zcOdBWTBXQrjJKgjXKHHCel3cy4O
t4c3fLmOVouXMeGs6cpgmCwoXTrCPqxJn+3vG/26LG82zspcMY955lzKhiS+G8tkV9jxuDG6wbl0
mFqSODMlSEZf5Bh9E07+QtVwql21cZs0xFadV2302lnRCXtnqB/d8mkaXgGB2CXRF7zkkvQXy92N
AGTwYp1crawT2U8zdo9oxUMj+WWRw2Us5A9C7FfPK+7zYh1yJq0mJ1KMdeBwOaG/28oPQzvLA7Hs
LbpEg7vpdGoFmlGIVdqYSXG6wlDtuA1gujpLfQjiqGbcShCYll47sz1vTbM6X/NAgqMezcHeN2/q
z82s7jtudARaljoisuISz+sImrIgVP1BMxR2bnuF6eM1l64ywIK8ycoCp/ft6CsgW6r/dntow91S
B5u5Tg1xGoWh56a/ULTxc7RktdYMOoONzWoIGDrWDEJJaElox/XSg/l4b/d19pCvHt04Cgym0ZFm
ynLyiNsyC6Yxe+yd4vcKgm2foIJw2z6mr7/a7U1AGtiau2mUVUHnlGXiL0Vc9H4MArrP941/ndeb
8Qv0osw56YugKXrrnFPocYsp3hIPMK3udVZvRldx3kve53WQZc13oFs+0Yx/QBfVk3LV+b4JaPfs
wgK7YqmqFU3rIA1bnIn4TsoO9w2uee3a1hOeBeV6caP10KrsowfivA2nMgRRHUDWeiXpgOWvAs+O
PhWcBOVgVZiA99Ql/B9SlPdFUR1HRnrPq6EZ6FzAs+n+rFjeX3iXuY5PMmRD77KTDiSDjgmimt0V
QVeBSBC6YurYuHJL0M/gAzqQTBUW6ezYhQ+UdVg79e+y7L/e9+HXxXmzQdFP1IOqUNYBh3oBiLaU
u3P6eQNrZfpuzXc9UAgzb6UVIBXsX1blZycldw6tuW0H9ZPIVmMVzGsDlsW8mE+g1dkiaDW4rU6o
5g48Uwqv4qBSff1d1legjDWi7u0XUliQzYTUhbzPxXRuNZqMoOeEmS4ox+0LUI37kLvfKpVdzfHO
0/8/PGo0XTibwcbrjVCsGNAFD3mOHP+8vXtMw2u36GxlkAqya1TiGKKnDx5HlkFTtEU1MfVbRGl3
Y5uafkg7gF3IOo1V09cBIOvF2etksk8ivnzLnGHr4f/+TQjVl789IerTPGt7mEqU/0pwmaOdYCLH
GlDNuJ98Nm6Rd74f9hwdP5YO0zTIGL9Dy+oBP9JVRzF/FYX1mMT/3l6W9/3O0bnVJDSc1sVCi5eY
mw+cJx89i29F7fdXwtExZHXObYCKrTxAWfTsJPYuFc7XVd533EN54O9VyF3LKQDpT4KBVxNI/TNx
gPhZfbxtmPf9Ghpwf49eOsqtGkhBoI8/7R97NQ17ATZDX/D1dx+lW/lCk420IxkwKS6jRKb/z9l3
LEeOa9v+0GMEQM8pTTqlvNcEIVWpANABJECC5Ne/pTe6V/HUFVGTMzjdncokYfZee5kvjs9rgoik
xMZ7vf2blaT/PSGVkSXoWvjBXTTa/XG4Kzca/lO15X/PR9Uz0qw9KeUF3sNN4pEmT7rlbxDnT0//
2ybuaqlCpid5QdflU83jMfWnPe6IKw0rrv9+wT+s/O9sMhHWNPE65510LQF8TJKWVC9/kyP88F6/
M8e47byVbxafHnWPuh+rJJiqsP2b0veH5/OdGiZbETZcofcWPufXs653MmK51Vacg1X/ZQv89IS+
/vj/uPCNt7axSGdxwefgaeoHEOxG+7fr5qcP/7Z7J7ZEsCPS/KL3xVJ6vbj0+bD9pV786fF827yw
GAp5DJLpyUvGO9/5XUFsYnLWy0K49G9UjJ/e8be92wcuhgQ+5hfbIlvApIiWVj5Lcwjs7v9tjX6v
qa1OtwXb7DRaCepfxOgB/iH/pgjwv9PDVgV+6SRoeoLNf3dZb2w6eEiLKP/7u//0Dr5vYbGGQ43u
8TSGy4xiIgryWiNQN7EGGX2tqf77z/zwEr7zxHo10sbB3PRE3fikt+jZ0K1c4JD1l6X00+d/1QD/
YxOsPDE0idcULfGCwLTIW/MM3XE+NH/z4Pr/Q1H+d6aYGeElhTz09ETadJfOkGOCWPTSBt6GYMX1
oQGTrOhivH6m/mbT9tOP+razU0vbISVw5PDD8Tj45hHxNV3ZRtu/BWf53zljKXxpYPrO4pM1JNjb
doN1WRAkf6nof/r637b3oKnXLILEpxrBaAD112YHfUP7MMMK9fm/l9UPx1PybW8H2zYERLTJSUUR
j55mConDTdx09N8Ulv7/Zo/R/wOHU7/3WBydQsdeBk/dA235y8380+P5VmpTL4GOHIXFaeEpB6Vq
3G9g7xQ8zv7GTPrpL3zb232aLUkyLNEJCu62WhO4JebTzPsnJ9GT//cb+OFvfGeHWT+Si1ym6NRH
a3NCygzKbW9MDytr2L89qO/sMEUQ0tojLu00wCozLNpRsF8WU86gGAmo1/92gnz3L4PbNQ3noYlO
gwnSW9/Y9kYqG1V1P463//2sflit35limHJC9r4N0cllaVaOZh6uhy1RfyOm/NDvfOeHEbo1tnYI
+Q1SNyf30ISn02OMKbGyrMl+j0mMKPU+0ONDxCA5evi3H/Vtl/e26Vs5sO3k6JKWPlLtANiy7S/v
/od0Vf+7uVkwzqOE3Sp+VO1Nua/TU9rLD9aMpzmI+zxkqS369Z23G89Jwx5BTxwKoup3RJtfrY6z
PA1MFXY2X/AhPDYI164fE2ufbJw9C87eYbDb5LwL1CkRoz0sw1TnuMd73CLsb4vrpzf/rUIQq6mH
PtPxySysc8d2RYrHMRyT5N9CVDAi+t/3X2z4AJfjhJ7gfQipVx9N065Off4X3tZP3//bSQIOAeVy
oiFebdeBQauklnmYtObjvxfRD6fId97ZSOY1npshPC0dQnTVbPqLerWmikIi/vInfvgJ36lnVAyr
2GwXntCOUsS3uvjgwVX5L8fgT5/+DXVbVRyQFXfnqd+geslHhUxf7lL/8b+fD8VB8EMB8p13tiGX
pZXA205kFGa/wXQadJvwF15IRZow3WFh/SFkPqosQYVrBngVN/ypVcHLRrvbrGleTBJ9CMpevXGp
y1gMp62Pj5JlbRHBoiubLbmCY/x5JLUtsonyQgfgiCktbkIiXxewTAuQxj7rJOYQoWBLIURH5xJD
UVovnyONysZopBX3L2pZ72OKMnIg4VOikeyg2HLpWvBUQg8nRfo0CXbbj5qDiasfewPnq1ZVfWse
4f18S3gqq6/PSYJkrxkp5daUgk63etXvXpTooouS9w7eEA3RpxSNc8joHhz7w2DGB2HD05REQ56R
aTdKiHIUA+YgyibS+yQWRQ9VMER4F2FIsryLZZB/fW8RbdsucKCBTyNNck7gCwSLgrOTMDiSSKX1
m+tpik8S4omG1efGj67ZsIa5l/V72QTnqY1yVm+nOU4rFm1V6vhRxONJjOtJ+eQIneoTpnN5O05X
X+hT7YWPyxy/d8xcTaG8cqG+ASrMio1vN6ThB9k7UWSy+wXK1e7r8dY9batwSB8R1Fvnm9/UVQTd
lumW6wy7p+DSfw3hobuabbc04UU6h68axshR6u46f34BU/TSplGSO06Qcs62uVSdfv960nPtbmRg
UDG38sGE6p60YwVTtUMIS3A4k865cQ2yD1K2U2q47gi5qsf1d5aml6IJp2oe/d+zbo8BDEXbJHua
hwG2XXIHkniFzPkC0b+/U8l3insgEuP/7Jh3QTeN6VvLcj7NIt/WBi4wcrwPesjSto1eeTV9RDkU
5xBm/h6E83OV+q9zIrprktgzpQbBLYH/SLLaq2iC3pFPsMWtRRzvZhncDr28oavsSp/70WHufK+C
Vngua00lqDm+vgFDK8wDRSBGG3XC97gBZJFoZx+Cuj12Yz/eCQOZPQRM1whGvhkG3Z5a2zf7FEB7
ZdnG8I7711Qm8d6Dm3LRhx5yh9Y2J139FrU23bVpW/aL3S2TX8a0u+f1sub1oP1C6eB31tVVtpKb
OmZ3LVOfIQyui9R3Jl8RgN3ghgAHdO81td2z1QvyifcHsjmVrw3miqMiF8E8I6apKwBkyyLMvP4N
re2jGJG9QDO2X73kCaLvZx8m+Puk7vbOTfANQEgS8aYn0w57lyK/3V/ruxqqnXIbM1tg3Z4n339b
vxwtkuYcyLqgmamadiOVhBynGDJyYHDQzHUj9wPoZ2UbIjlqjZtzZyO08tyLcp/SpYxSLa6NoHe6
Yx8cuzefYnuCbVxT8Jp3ObXxCd/tBTBGN+S+I/ia3YyMsy/f6bq/IdZe+Vvtl0uif2si76HpZLms
AwcCjLxupkDl0roGH7vFebL67DTUS1vWhsAcQzd7AkGJtcPHOmxr4UfpWqwtkq0Xs/rHDicloAD3
52vhzelyD0b9HePupCaO86yOH6DE9MptQtzBkPzpmbDgrJC8N1GYR6l/gprxJRrYxdJlTwnAzZqp
R081FawOShwdbd4s2pQNyEA66hEz5O4gL/qal8+/8a9/yshlBRm4hp3aMD4jjijJ0U92eZ9YHBVb
miHEcrptibjQdkmrSEUHChUXnJ9A9gvr7i2Ga39pG71XSGnLAy/ejV6wcwhmDRKG0wKiF9cdkOx5
XNnY5tzAum1bxynXmK4XqwArBBhVcxi36NLRFckUcV2fRBD4hU2mU2YzWFmn8OWkxah7k9ehLr2t
v+039ZZ06z0iPw4kGAGoILq8BxE+9YuBo6pNbQyfD8sOfdq9TEwcksTeAVxokXgfFEGI+M9GbtEh
84dPYuyWQ56xVPzryE/caUbkE++mcuj5kqd8tpcREi5S0Q/Xm8wuAqTrxdH8Rd7EgCujl2wJsnLw
wynvG/LuB9vbnCKIqnUI7e6zDjuYvkCLuuxRSDYHyMlhhpiKEGHI87WNNcHJkN0mi7w02XAKJ3JY
6lYg6G6qeDvcyba5VW2d7TuTpEUstrboZLpvIcccvRYWU66KKawt1+Q6YECY4tbMRZo270lgVDE1
LXIPgikqPb39pg0WvV2XU6q2Y1TH2P89uPzImJmKsff8coqFPTbryO86hlyDqMOdILWr+MAqOq/H
FFbLN7EJShOv4V3YbPlI4XbBt7l+nhhc4iXtkWqOF0eS4IpnySMsGK6Qbsl3htG6Crjdirod6FGx
6JfzSJ0L02A6YqM5TyP7JNeN5WRYslIHyDxQcYc52Ty9kGHycyFwjq2NHotg2TAUCptP32tMGRG6
HsIw5Mc2WOKC1gZcqbQ5BKCjVIhSoaVBsnK5Qsi8XxEnUoBydp1aOOOiQMDW2wrfDy5Xw8toMnGx
AgKvs2EowaH9AI3yiJ138tyaN3MS/yLTElau29hNZ2exp3pWB9/R9qqfg+F5jufhzPtBVdAmYrXW
xMubkehHRmJdpnEikaG71lve9AB9c9icb5gbNDorHEngBugzeAOperqCVznP5ybEmdVFMioNPr6p
fO1MB8l3za9HKAF22iKZgtaB6Yu26eYnh/1UsjGlLY6JTg0ox2tRuaweHkWaoAJFJGUZSN/CjNaq
avLq7hSFw/bs1rbe+WimCiHAXeBh7cV5E3Q41pRuVJe7JQw/a8bjfEv6qNQqWRG2QJpbVpvptst8
2ldTwPv7cEPoTq8ze6PbGapJhN7b36Gh9XOs42aFcKRdj6ucIO0hgoSszERPHK5PKW8XtextkNgD
ko/6IqIODr112ICKQMOlalcxPvEe/I2ord2BaZ99erDV/5QMbmuQHQp1tQ3LpHIhw6Tkhm8BktWG
meWNGuL1a5ho9y4KhnOWenVlstrmxptthZj4aCd0T3cWFesJjtZ1lWyMXTaI+6ko2o89HF7793AO
vWuXheYq0219RUQUVFCIbpVI6B2yZ9NccxG8hm3q36CRQ4bIzFCmYrfdtqvvstwNpH1wqE8Lyibx
5Z3oP7Ujio9RYZAapcFWxWxLIVD23XkdavkxZcIU7Szf6axvR67eQ0nx3gWMttFUoGJb1g+Q+92u
beNgz11zn0JknwOMbJ8hoWl3ZJNrodOxKetuFhyp6yO9dnB22YdfMxkcfwBowjXGaJLx+yAZXCHX
QDQXrd8HvFiXhOTbTFaEbWfXNVeyDNoVNfEyxTvkNIdHj4oun8XqP8nWxucehrWFPw6fweYfJ5+J
mzGMkNtmkvtp1R+xXrILkOv8AsX8iip9if/AqqzLOcoxJDY5kQ9Q1ee1Y1h0PUSGeFfkMliVl+tB
DjvLTPsU0GU8jVAtX+gs8NGcD9eeH9pchet0BLfHzwfmMlcGnEXYvp06QQDe/hFsG+DMv4rdgAgA
hE7II74Xy8d17p4CtmY37dynBQ7GsIBhZreHIU5wCROW+bmllvJKJiDO5dMXCI5MwGSXYN0XWyrj
HAOFOo9MjysmZbI0bOQFpAPYRK2ZEG2R4Zj1J/tmRgjoEKuwwFhOdCVPVPfWZMmv1CRL4dQKwlYa
YO1vYXiM1+V6XdfoIcT6gquUqSH+Vu0ec4Vb3dgHIqzNyebzJ5hl4FLizQdWJAx8/Kg9+Y13lfQb
q+ycjGXIG2SJ+KILYaxlQ5CTDD0EoVmLlo3yZPoI1poqCooBXxI0TUOKmCz9RRvNNTquxpbtMCTl
atuxjAbo6FsaJkWD6FE4NYV14Qeo05cljQ9+N3+E0KzvKRtvVjMIVG7KrzSZHlB4zc9rXUdI4kmS
nU3aqylCba/lWJdR1/YVXHb5MY39x0YEF6hLNc4dzYo+ccN710cfpDYNbCEhNeQ6fcVP9K7mcVz3
g1nu0P+aXBACzcbs36rQb65CIGh72wj3aaEorIYpfJs3XPd8Ju4hXQZdxhoWkwBJ2jIQi7ujGwtK
P4Ffave1+JtAJPmmbQBdSzwXpveXYklHoD+499U5RW4wKzsisysGkf6eCPPG+nbIWxM2he10iNaO
6iGPajiAoDBUhYeVD8qQL8qJDeFnwka93yRq6qVGaTaMnd31npMH6rF618GqtzRdFu3CpU5xUPph
hTREsDpW/8OLFbyNlLPnVo6yXEQc4ck0nxPm0vmA0KZmw85N/Om+xjQQPYblB9c07dF1sytDHb1E
fTdit1GCnIcBLWFf4p+YM4XW5uDz9pEzBTW3T+ck2UfzFn1YtPVnvc7qdooxyaVZE+98EXjHSPYw
hPOEqFDFfZLuaxCS8a2cVCiOq6O/ak/TqvNiW3b1HJ3UYl56cEkw1KZXM9bCRYchUK461ezgz1Bj
JSVj7qLtXa8pLZnEodQyKXcxGugydtCQ+YD4b9to/IoPZFGF+4YXHSMAQNzs7aHljc+R9bOcbd52
0+NKLBu/nv/UTTNc11iyV8aDm2Wu2UDPSNTAUR1Fz51RCp6mAXrwfgn2dNEvkzX2AuIicW7pOL11
gRsB2anszrP4TBuPH7FTQzGpJM0JzuG8T93ymsaMvcQkUcUA+mvlAnGnhN+V6PiflF50viggA6pZ
1/ZmMi1/oSINg53h8NTv0W2wjsvcRnam76IP5ABXERTP3lj5dsaBMWRLF//xsm3sgDmkzvuFf1bL
W6U7N5qcjCaeDuHQZeS8rSsO/WiOskrPcZxbHkwvq6fHywmamkugwKhQ+7pJzn69TdcU6uTLoIVI
ssqmWJ8oEqeukxh22Ls2sxSnGapaCy4fpL80LuYEqRIBmb0/eu6bqwnt1/1iJzIeMm9p2H4j9Trl
jrowXwKJ+tXZDc16FI47OU7sGjkCYZiniUCvgBvWw+hsnEmlmJ++RhEbxnNGWv8TjHe3o3JdPtps
wWe5r6BOShisb4JOTTrfxsDupsY5VLdTe7T4qaww/oTQGqqQKJmmcSkXB9ACfKzCeCm2J6Z0lVg3
VaJn7nF+Q0qLXA8A8L6DoQSw//0iUn3Y1pqdvHHs7uKYZgNOSYEIMATwui5nMh4fRRavb8iHmmG6
pwlwBZLUI+juyXI5wKi1gNwrLvTkNVFJrPQEpvB1c4W9TBOkiFk4HSq2fRL0hQfKefcKij8UCkmK
EKGD11pbNn1qqxClY1vOGsmJaEyW9qqbM33ifk3SvIlDz17wDJmvZSTC8ZNI9YsEhu/CbP2zIirg
KD213qVCx/NuTIz3e0pGH0XXWnNA23JbfoU0Tq8HkGjGPB2UfN7WNMynbWqfanThl309siZ3ElfW
smXiaBmXhXFzlEsJj7UQs/SSwfL2MjFO7bG3YJnVJByCLQJKzNKxyyVWC1xk/ClDzBRKXw7wpmw4
WghOVvRPiTf5xYKHWUBHFJYWBlCijPGSThvE4DczDWDdk/Si7P2eFogOmPYo5wy+RKD2zgJTrPUM
/ZlraxTa2QC/XXSA7RlzGkAiXqPmwvKGvmWjaI81AS2oQ6xIWniok+/UnGV3aUT7fes7tYOtP5jx
MtP7UMU0J2m/fjH+m4swofKtacasgF8AGnnH2vlubdc0x6BDXqCLR1WxWV3RLEH006qX3whvDu6y
hs2X69p7VxmAg0scFAFQo1VfxD1ThZZ6Pkw4D/MJxPZb4Zn2NJDU202raPrSjbwJruHyCC8P3l0F
Rqy/ie/1leWpv+8GutxmJEwPqfJftBF9IV097+NFmlMTzEAbODCqUWh5Wnzpzk6x9oRKyNwaGNGW
se/xfBSzevTV3N7xIeiPZoMwsXWd3Y+ZF1yjI3AlSUb11mkUQdpMcHIZp5toBUAmm3AsJtPRX12Q
BgXdcL0jrr3PFeRiV3EHL0o2hl6FHMcJiK3I8i8bwN2wbW43RyOujA6x4m0LpE7G0ispnbdCotIG
6rONwCESWTU0cVUtp2dExzbXwTaavc+NV/Zx8NvMGW4Oz2EaI7w22lkp/HMfZfGQA479WhrWPwtf
/nGLJTm0XlvhLZ44an9JgfyhtLmqGSLVOsFd1UfslXTIeAtnj+ZxvNbXNHTqAtECv9CxqjyIRVKR
LyUR9BRPcGxv3igCuDB05Ooe54W5lVKIm9n6+sSSzXtuYxt+pjShNxzmpphF4+jzjXEvrWxxJKPG
2WEW06G/Y9lVtrWqbJYBjWjmqYJssAuZ2tDdR3UaVYGzsN3my/hGNiGeuVu9c7tG64WfAp8Uax/l
QzbijMMMIO+m8FONQ78nE5oexOUgUiDtfFh3hmQ/bJ4P21DlPtD2AWQeLAtonlAlDoMdAVXKkB1A
6vH2hqi5ZCg0dxJLH8glfYrlkl2uU3DbaYEgvAiOCtcTAtBzj/EeLWvbFihhSE78aMMpuyCztmZL
AfrLfEQHPhS9T1+M7ZCjODTPzVajiR478YoC0xadnoaLAWatFyPIyRXWJmS+NjQX3BOIdfIigY0S
bqgNHLnRWUx3W+NPu54LiRtcDbj/Acif/XmbKlzz0ePq1Rnu+sU/cuQC7npHZvwr6Lc3v3sIwmXY
czrUZSg9U8C8hpyJ6hEdCP/C5coES4S7sg7LJbTx1yqMAImiINGw1svnSWU54cOy6xZAz7EdJsSU
Mlf5rJY3HkzS+7zePPE6zxMuo3gS1RbwDFhTrwHdt3G4g6+1K2IVAUZRiSkp7+IOWKIv3rRuxC+0
IMhcSeaMF+gWXTXXaMf9QOCW65F14Q9Uom6U4vfIvOkmkJiLmHWZdmDqiutgBmkT5VJ8h0FM+kk4
lrfGG0N2WKROSFyb31EAxPs+aZeTTILYYPLSLx8+6fT9akf3NLiAwxhDd+SY1D2mHg7It4bM50GP
Liyht0922dA1d/6EWCmc4ih6FQr0A36RqBjQqEvNe/VJMGHLV9Q0z304DY91StMbF/cAQdplbks2
R3C3FHV7mNhGXhPp8LPmZqWYJmTwSKriTPaIQtTddTDh6Mgp39yjx9rmz1zDNCmUmb1vuAB9KxyR
yAmcL7ck8R9mY+VlgLze51FwU5l0+X9XtKnZ7ot68pBFtj1LjJEPPc981Hwj8reQkIUHsUFVMXhR
X2rreFNGXpidnMVVYJMueZ7rZt3zIB72ZGDBje6C+OjqtKkRi5eKi6yRQC/ERFkP0Vg996UMIvqA
3ez2Sxp4fTnE9bTuEI6IG36NpsPXB2Is0WGZMDve0UbgpHCc7jFmkDddJNRpnLqunBD1DVpic5RZ
YC9cvC07sKajz9oM5EpTBJ/V6+L+dCGYbVJ5swONGlOHo6QecLSJxeE5U+NcJEPvjmE7tuhzTDvG
RZCq5E4lv1a6rFcti9IibXDIDmaC+3rT12XS+XA8MOFFN2TXQWcMhmMQCvZw5UZ80n6x4YVBglnr
tfdyEjZvAHADCL4KQvbQsWZnVXJKplABwBwfhmxVOZAxXEohoGFcUVOz8CLi/M1HQY4icytoGr02
CdmJJHyA4VDRz95zhm2OykseXeydQlRhwPgh/8MsyyQ7aCZOm57IV2dYdBl6bpwfnGAkamdWtnI6
j4ZdxrhuEUVty6HlYdViHFCEDEYgE8U+HEs+6KcWUZQw20U7jUakrudfYxC8jG0MgR4clgkp1sY+
23o4qmG8TGhTuLneYb2VYbscp9S7lwqqpYA2+80nKJxotdboV+V8ynrM0OL0+AUVL83w4ene5UEz
vnoZO5i+qcZhOSV9d7NsYtfPw5G5+tqEXlz4vcHg2HsB6fU8J/GJdfquzupr3zUD4EPQdxfyDEDs
D5PddRp6f/i4orASKIVGAxgeXIyipzY9Tom7TGDDcRErP6iGZHrvMFYwUwcf2Gi7ThU7ojA+hjj6
J9fdZZt33jJedaZ7GoL0NGXJfTfFGdZS+157GI+mwRPzmiKO2quZxbzMArHtAWBDXRX1RbNFSQEO
VpsLnLA5jb1LBe1tTrt4T3C5jlH46Bg/Gsf/hGGf9+NckQiDsMDDICcal73Mor0bkzOC6cVeOXlO
0/Tdl/YjwU48oEAfc0QrXAWw8EEtX3SDPQ7xtgJpjlG/wiQC3BAEiIrAlRNHZAGSEn7zwe8xfUXH
CW+WGmOS7VFvXB9Q0rHS1PgPjfbONu5vhRa7bEw/4J7ffY5b957gf/beoj6S1JRzFLyNajx/LQID
yUsKqr/d4Mo9qytvwGwok+pPH4QHnFq/vOVLjgGzdJWRCn+ysthETKCCgtQhxSAk3SkwEES2HPra
lVTUd+uUVc7vqzDS5URJ+ZXM2yN+0G9o2WxoayhqJoyqYNrcYrAahtinHNNmz7KLwJk3EdRXJuHB
DYype4xoUfsRnJwt2oQpQ7AxjLtQ0qe/zEgPLR6CbNDIbuI4TbocZAA3jzpQFU1JtkNAzQoK8aBB
z+yeVMxv4gYzLgc3ALSmju2VVa8Q8DE8uuUB1xpS4QakRZAkmgpi+nutjbePfKdLkq4WZzg1x8m2
BOPw9g45n3GFzX2k7cR2cWhklQW4uXik7wFEy6JJYsS/TJEPDAfrCA+sP2GHTXkyqKBgcl3LaSY3
eLxfEun0fZ2X28Qsu0X5Zy4JyvXYw/geyZ88KAmc93I1u2MtQlKZiMElNLhXafgJP61LGIpIrEMN
82sH30h2SFgijnhhBGM9wIdcAsPnPlP5bAhm4UpFexvxG1WnJz8I7w23N2nkIwp0eSYbPYcyLQ2K
WkB6YoJTEwHS2qXRO1jNQ7nhNvjALzpLf7lc3Fr5id6bzV6tzAAT4r5XeKP8DBN0N3H/Sc3wLvH4
ANLTbg8+lSkUcLhcC7XPMCuUsf6Ye3ZHWBpjCOZf9rO5pmssDp0b/ug188t6UZi4dgSH6XhH0vFo
uviMTWsLDdyLA/jI9GXcTOKcLuq2biYABVNvj3SOonwzbA80dthP3gR3CSxiAA5PWwB/s45eUII0
ANiIrrnFyHRFGT8O9rNfYC+50vc28CvSpbgMKe+L2WBgp9MMB70kF6JXVdeY80x58+CW2ZQO55T7
opwmw32MZcx4+2FTEoJA7V82fYxayN2BibKjvncbhu1F1g+vk24v054fkecR7/0xBfTOGl0ivwlB
OKE+iak/w8inu94SJIAHaQFVkS5nzyf5XJPjwhA+gytHAkR0OcMsMo9GXQRRZyquUVQB+O1XqDxa
jFw70HwRyL2udt9M/Yv02UesAAmOyAuLBphxARiGoAmp1H0YlLJbnwRGGMChqmihEyZGaErdiHOI
4PS4YJN+bLYNlbwiZdq3de5Sd6MRezyZ5bIj7OgCc4OBLe7/LcWxigfWKjD61eLmCsPe65R391a3
N4Nq74XbBLytbJwvvkCTWnefys5rifrxIjEmrGLZ0f/L0ZltNa4kUfSLtJamlJSvkuUJYwwYCnjR
KgqupNQ8D1/fW/3U63bXrQZbyow4sc8Jf26K1zUrNH8iKPBAAerectdmmNeV4czOTd/OmQEpIDU/
rZM24GR7iPo0ZPRGNJdjjp8tDrMjw2DCjZOwGMEu6Lr9qRd5kKbrq5GujDTiZ9a9fk76ogXsfd57
hfEYy+lE5toRwJHEh+6QbD9qLo0vKhpKifR1SSkHWgdJb9bsi5LmXmRjc56WGLghZfSXCW5OtYpn
r252bVR/FrZLeh/fVgODFMRCZUGbx7fCtftTK9snd2WhLZhNUOXORrLrBL5xcvK7bB9192C5y3MT
53/YzDT4BCG8kXyr8bJGDGE19lI3hOEGSPzFyRwzj8VgnvPoJmV/1KW1+rM0Y8IQVRl4MflHC4n2
Qv6OWrTHCSlC9tK+p8N41+pqX0ar4afaSGmRjz9a4n64Erm0rVIk4UKgL2EbDgd7kRT+zT8dc2/A
t/GeO7OHPMKAd5qdn8iNgzjr91bOnMaWIV3WY9y0z1paUFUX1T2S3DaGm/1zXQhoKe3KXweNdje9
yJUqitI4D7Ki/GfI5aWJOSDK5buW9vNgaF/ZCMdgeS/ewqZYWy3XpEhbhgI9Y3NyMinbqyMg4aGP
43mHIxZfVb7+J5N+k+dOcJMHZxyuybi4gTSHk8s7IXLiNWtdrUGeTD9aPm3DcuvLLooycNU435y5
+U8rtJj8zUoeJ6vV/JESUJXFMwpP66MKb8bhN2esrzYPfiSnJlSeTraA1v+ZF0ZGdm+9DRmvSM4z
5EejoR8ll/zO0N3nVdeYvOuvDMUPslbvmcJ5mSXJ1XR12mZH/BUUZllrvrBk7FtmxlvOuWWN3psz
j6+53p45Srn8PPS40a73LHv+6VP9ManGFysSKGlgRO3kPpkN4jk7WeiEKorcrKGwqrXybcl182/T
C7YkLaYZyrZ5c6SxNc2G+9oX7WbWb8zAW4r4pg/xsltZGbrLSfP5XnTa4UyPAcXKmEE9IvHrChMW
ztLTT0XiqbOYxd4jvdTXSqsNDM0xd1OSsc6oz6Owa9ybZWmQcFrNnK2x/xRAg48W2qPvIBfTHWTo
5FRQHrX4sBtn/qIic9jqxE9tkPJks3Kafi7xk3FyX2yDBYXcBSYpboxK7pkHuba6TvtMBwUTK4Tc
ZU1pfa4JVIpMp/pzBgy+w7VkFnody+0lOEfmJ/Va/wCWFX8QtqLQJWMtjJ3qnkXe58pPF6y6PT0h
UWS7uWvqc2ZyUndpAZXVDNi7qxhMYNFBSSYu4tSYXwzEn1up8UtUkXoTxXgdG0+7OS2VW8Xjy0ik
CwDRoz17A73jGBtJyD6YfAdc5J4zbhx7P9psCMuhegPQFu1Fj5Eb2VAieWdk5evjVO/RVeogR5xg
Kz2L76hgnde4aNrzQN7MwWnd5dyWxfTC7voyoPBZAjY4THd2ZK0XV1XrOyXuUx0jGFjFwJEuGcgT
TqAdKrq8u6PZ8a0ps5vM9feqaeJLw+Ia5kx99kR4lIdFZnAZvk0sSy/immartb+nfn6pClsdRpeq
zmjsIcC1mbHyL0pgo43/rLQtmUaMKCZ6TSZsQh3gCh2+Y8y/9am5rOk60YON6Fu5Vp8qKvZHEbFk
QdGXH0vHRblp8h4Ch/XmTJO0g0GyOmeS9hI1DL7QNi5NZD9j5Pxp52V+blPZ7JOx15/1daD/ADQI
S0uUe6UzqyoENRFBCfGtheI+pUkZfXmTKu+GXkKUiSo+5GXXHKuepaF6j1+HsmkI0w7unnxF++Ct
DjlTyhjAuJgPlapqDjlB375wGbamnYLkMfrxpSztleFP1zMYsYW6xaVjZn4xrcOeSCkdUVI2fLlK
nz8ia+35ZJj+4+BtQqLJxy+uEZtrLH8XBaHh+UJnSVv1GrFCzlezarDeFOrCSOralKb+0JCXeCm7
ji+psQjaQ5PWHrUiis55ZE877JYI7m5i7A1WBu27crGOmUzeqrz/ifvG2KU1IECzmiMUTdTuEWsz
P++znl6mSemiKD57CXE2urRLUWf+89zM8k1h3W29R3UQpjp2XiN2kP7RKeriDnkZVVFKM9/NpVHv
wNeyl2zUWr8s1yYwliELmoEpJYPq5TFzu+JWWwyt1AIZkSdyWzDEx9JZYxosBfPBas5fqiiG8prr
5WhEpjrb5mBzESHj+TMcURJ0aQ9J1batRrR11ELf9PwXJ7Mr5TOO5acpipYntT3La1Nc6dCBDWeD
0bY9vWtT+yaNlG3Dq+2cnEQ+ZKo+qXItixOPyvztmYqfviaT9quKG/Glp30td64720vQCEbhPrN8
0YVVw8yOEFFENDJ9a790bB3GGzeSu4OBgRLQFj1XiI5LxY9fOvD3EJaO2hWiwG8FFgcGO8mozw+o
ZkIEvFtKPGn4QuEIxLIRnF7kPtsl9z/QRP8vc6CS+MDYILLjjuh6iPW16/zcNga2TZdDHOMiTR3P
X/M8SYK6dfgMlrZNvxoxNB0D26y3Tkw2zLNFpTOH0tYHVgfURYNwbSpG78qeXQssi/QA2kRJIDJx
lMaHtY7515Bb3QBLkfQus9jOno8pGw7f57nbLn2iVdUR9dPULp6w4f34V3KN37+iXzPy2P1mtCmC
sRWSTWI2H0so8eXHz6YxU/NlaQZw0LOunupKswb76GYuWganBKNJvjLaQ2E7mXVCaoqfF0PXbrVX
tRT3bevUYZeP+dmxMixyI4OFN5cPc76wXSD3fM/j+fUHmu/C15Jy0HeDZRnJI/SRdxUl2wf8YdDj
lzaRxsMkMtR/sSxVGkRK5B9xnpfvOoSN4xt1X/Fn57qubyZev2+hDdyaBr5OJKmoWGzaEoixICsH
xQJz09Mkl6IHCmE1WnfWBnTjQIuTViIiLKygIusjwUXmTk7NlZUtTWDVE8gd4w66TNsZmUkZTfyk
230LHTk5xVvuGt2NuFNIzSlV7R81o3WfE02Dp+v0KGO/VbkmFlosH9JOdJP4XbJ4rXeyNZefsmII
5ZeJ0bx2S+uC89kl273Gko6M9puL2uhLpQd1YiH5pvPoJTviigqbQoYoh8BBDeFw101XXSi+UaJs
Z+o+YzfnmGc2tEKaLLzG+8TUuGWVJRLaaQIo34vVaNGqlFq0s2aaQEJWnWhJ4OChLIJqsJ0CPcTJ
iXMqRqAJW0LEWTZy/2PrJBYvS6MjYQM4G91usE0+D0B16lu7X7zuiB1fxfuW4r3xJ2ewSbzP3c00
0pqMjjyp0QyoUQljJ4sJqKGaXF8X036ShhzQnJiThYPnIaJHguYhEGycnMLWjTsVCDWNn81YWF89
KLw8b6akJrB5vr8X5rQJNanS5YstCvO9HHL1g/IJXJcukllFCt9MUedtXGqlT3RHVjmVSCW5so9l
lNvFjh4WcsdO++K+ENVlMfsbjYHWp811JkIz8xCnWvsDpajo/G3JHIuJknX9xwpeZYXu4LgfSLyi
D9lqz9NjT8o5uIxztugDnf1IyAnTuucpTd8Kz7MwQnhqfJUVXjqIUARuhqeedsgY3z1VLKpVAaHJ
7rLLufn+roaykyBp+IpCL9cyybFXi2vdzsNyoqnl4yvzDRKP5kGdO353QkJUO+SMgw0IDpCZ9d6Z
CPSHhewrZrt6MxeBkt2R8AQ9PxpuYzK+NVYOJgLzy0/FaqpkZzCCbY5JT+ar79jT4AbCqo3XwoxM
kpuakZE+p7Xl7Ya5c8Bz7A7XAOoCQ6fMHhGK5bCU/0zs6rDrVmVRmExW9o1cm/zN0H0hxFD/zV1R
wFPCclptfI66YRIB6naLJS+3B1xBUdsPF0ihxsCSNYj70JWV7cutddu3kD3tEzPIGsTUpf7w5Vh7
gjRZTS8Z9NiyoOnAoGFXGme3kXTovAKgANlp1os2THvLzEBIdcsIei2ZN3zX0pG1+BteKm/wTH9N
B453SpjoKRobDhfTKep75FjdyfAqJmITn+1f2ZbLtcm0+u8qhWqDZbFnM8iHTLA0IR4Rl7yFEQyy
RARiq1W2sfpVZjXlzqoFkZ41gHrij1Zdxreo0A3nKozWBF3JHS1+jsoeoAXPv31AC4RoiXWrlg/j
YoA5NjXBPDcxFpGvrB4OdBj4AIi8sdvHUrjnfilANTcBUwIvbWVVgrzYPiTr9Ndd859s4LboN2qf
iCgms5Zzg2uHeFD5v0pbXjVFTTWmHGleYzKVGtcvOuMb13wwj/IypGW5Y3K2z1m5HJYFmE+3PtKI
Xpg8nVbDfGA0f7B1x0ErUz9uqT9OvXEq4umIJegQMf6FPDToQbNvTyNjQOb2ce5MXpf+LyA9vEQB
eTEzeXfNZWIE2oOBkbsvVPpYp+O9IbB0sspPytubJydzLydeiSyz3X0HfgTxCeycXRkq3/XOCjXE
EEP012qwrg4VByO8ho4HyG7mWYrx5OhWc7ZQDAKGYt1+nJwHnWMzYMh4bdMIXifpwZQLsl7rtHqF
8Li2vXGfkuGgkqnfMVCjp128/oilafHNbj1bSfLZK/dTL/Or15RHT6uupbY4Pt/9JyrRMTJyOooI
eS0a3rhR1A4mYA68Idu19bCjqYOmntlsnJJ3ZaZsR4eyPRvdMp5M0PZMdcfeA1b26tOUyTv6Puql
lHu7V8ekrV4Mdp4Hrs7iX84jrErxyzq6lR/LrA0Sk047U2itzaCFlrUWFG4pJQWXjiX6Zysaz13s
WmE71L+FZZx4wn9jMf4ZnQYCOgUUacyIYXR8oSB4N/lsh974zxQMOQrAtDo7lZCg9qK/b48j7Esf
8lm+Ti4/ZEO0Y2AxctnFLURQDDXeZsbr5lBpM/lh0Vfue1V9pzwe4BfZfhn4s+vQnHJA7LhlWjet
+X5KCN+povQnsZeDvRaP2CwhuLS3JF3+kRN69vgGaXklJy21mJ+4zgMOjOtIS8pG2uKoXP2/pVsK
X43GYaalC5ZGa3eTtnFh+l1AtcWWzry7H64rqGqde5a/2t2Xcpk8scJx72YQ0HRNZ3ueKIl5QB3E
hHqwvifDQSusizfAlj9gx9Wh0bTXvsM3sfmmgk7RLjA5B9Xrx0uUQiealTYETjr9GZS6pbmHrmtA
MpnteGwm9gFUCBaeu0G4cWjBbW6SzmyYgnm+cIqjjg/Ig98zUGJVNma/1NfAESDf3Seb6KhATCiY
eRHHtBUv65yfI8+9la54l6zYarlvGPHXT7mWNBSj62vuFc+eJR7sEYYnYv0BPPl05lt7T3qG7sai
HroCOh0HwJL2n/EgFt91N5+ZqF+2B4Ia8d4b9Efx0B2cTBuYd0aocfXQAcpn96qMq31kdw/9wAuY
j+7sI8qGlKmJXxjWIernV4d5w4mT4k56yFOekfqwJKWfaeN/28cCao6my/Ue0kCzX3jcM6m+omK9
2nryYk7jh0skQcXgp1qqz3ZoHm0vJ6GFawLUYKeN63/MLE6ZZT9PdT+ESZ6dp2HSD2k5YmtEkVoY
gXVG9lX25m+vKX5wbJNJHh+NwbpltvwmIGLHyBVCKf20VuN9sKdLi0a+q+vxkbCKD0tALAu17/Pu
XwLBuX2sURqf5tzTAliuBNq5/xyt4sVluuYD4/sM3kHePFrXrvgvF4wrzCl+0zcR1EjGq8iSvePM
D85AjRWVezcd/5ljRFGmxXHYFIjQI7F2LC7rT6p3TsO8bLOW67IJHNQf96FMn1LV7XQa7dDaYoDX
NX4c5jINTXu9xgipXYeHMm4/SwyBrOz+k47rcyZUwU2wqQIwxJl51FL1wh5ZtRFm4TAnx6RwHyiV
t8QMnRXik/wZlPbAMsFHkLE2RGI6YQ5gtovT+1vmEU3qMne/LLitj4aK85NM5mKnj9IKbYsLjML3
Daw3sGv1UHnzm7dNDiqiNgmlS8zur5uo/5rEDO3GDLcfSKLU5kI7guuuvm1WVLjimucumebFcW7k
o8a8TCwgikZefuqgO/WUvBaj81g3TtiK+LUyins0A+J56ck2pj3h5BeZbWWrkjfWKOxTJfB459lx
xu00ViNqLgYH33SaT5UpcBt1Mbd03JrWmXPj3atMlECiqPEnnZfK+LUjXiRR77tMv4iy2o1VAjHU
n5DmqOZi+vSm+5vmIyYBEfvFUh9afkOxIJ6b1Oyshj7xQ7IdxqiOgzVeFimf6wZsU0p2ZfXtfwzB
XmquAZzVb3nLuLXrHRvhVuzciseSnohurbwkiVuEOcKAD35oB12MBObI6A/2rt2Mo5Ltt/QzfYSP
hvehb894kNK9t5bkPpnNmQhgFN1cEJUYS8w6Bkt9qltE75Ro6Qf+iwuoEIO32bs5y2LsEGyJM2NQ
XcR4ItzxpOQcatl0i7P5ltYCxqg/K+lc4BLRSuL4v7pgBMA3/mYu8l8szP3aUCfggKhq8ZjWOcc3
LsrahvxBSizxEyxe9cwulfdhEb8ELb8qj7K+4Ovf3r+psA42b447TueiYQeRSb+xJatp9YHlqQ/R
1GH56xtkTCfPQ/6ewi9GIFIzEU+pwW8rqqnY4f1pj32mPoiVn4nPZlYWd/YUdnN1MAiw2FvCxhc1
Nq80s0dDazmt3BLpFG4+mp7zqDgY43Bk0TNw4HBtl/KKo+YzH7zTXDWvcuEmHiz0ZTl8dI78T2Mt
RYhp9SW3o5MnykfD45SIJJKotiTPFGUBZVaY1+MrTfrOtrVqx2Jk9do2TEkqvJYb4b+dGHV8IIP1
4DZZuP0zYfPX2CiiryRxqmPMA+c4HgF36YEj6DIbNZOR6k1NVJ98Up5g1p60T1WlnwbLe7VNHPau
dVhSe2d5yy0Xw5OoOXNQ0SbVP9P6fMi++O7YhJDa3WPT4lx1CZKf+3ZfTcuL4jHTeFqkt/VVfJuU
XD9zlhw7DSeSnRVE4zhqPgMn/o5gFJjRDvVElL/XNOrLMOe3Grly12CXAC+mUqrc+Embo3tNsVLn
jgyqrEz3hix2yMf5ZwmZZYnl19ULGbhp8lsl3oXn/TKggVzj0vYeFttUXzPrlgx3fOnb8UZOG45l
vX5v8vp9VloUlgke55HoKqrnQi4P6K9oZfUlc2pckF52gdUIVY89pUfWTBQWe9gFzaOy8tyFt7fQ
DnpRHAoMucWgELHLnTbVNGajRBOaqQGKQ1LCcfNN5UOxn+34wv4v3hAyobr0uaIuwgSWHORo452e
3XNtN0ug9d0hm6fQToGlaOmug06qnEPIUzz+p1OB0XxOia9pOdRXhvVi/rSLugitxu3CnkQDfDfu
P5C8xyL3vvPIPSRyPRptFoxVszeZk/n0PZzFMzB6v+s3ynulpykS/WsV7bJPDGbyhXWz6EEiz/hc
e2LsO21faP3LqqydGhRViW6fysh4Vg4HUh6pn3REnCi0Z1ms9ChV8sQI9jj2w9msxafLdxt0lghs
N95rqRNuf7qOmfJW6pqAkIEhKga90W7qCxiLJXSKLJzGgg0GsRsm+Binot2h4UAmUiHm4/w4QOkP
dkHc6/jW2K1CAIxuC7JW2X94cf4VLf2NIl5t1MNBMO6ApEJi3DLC1fTrsQxl4nAXy3TRwYnAX/vy
rGZPwu6Jg67pLw2XKYD/07I2e8cr0M9cPPJl+dIZ8R8d3ArLcCsgoXkW3aAl3H9789ZW22sVDzf2
4Z2Ks4M0kDf7rj7g9XiOZBOIOQ0A3kOr90CivWeE7a811V5dOrSRXpefJLSXCNM7QkM1ZnuIvtBq
CSXQ39fEDFKGmMgX+qFSGmB3eZy2uldy7lp9DnYjX7BiBO4M2ShGyw5Fmj0ueQ0T0UAUIk2bGf9Q
rR8qanaZ1xwW8iHWBnfTSnxkW/N64h/5kTyHORVwMRg5jCPKcwn9j3ksS9o/DBC1gI4dsLOmwwKR
G5ONnJLaTc7Nw1iVwSRoUCp3fS80fF+lffWozJ20O+Cff531eB+ZDd/zKn8jTbsrE2gCBMkukfmc
+bXPqoMl5h2q9E7LzXAy9EPremGjq13HCqR5gGqlAt/FY3okw+PSmXrQxNFFU9W1rbtDHKHMptWZ
CvvaWAWwjjxvDy0kDiL8+GxTTdZtf7BS4libOex6c2HqHx/Gbnpb1HiE9G8gv4ZgXvIHPMEbS4DX
eQIStcI5SY+tqO8ST/eyOmdu7510aH5wIGFQSE6zaWNW9UpGwrzxYn5pDDOI+Y5EX3EKJKELSF4j
P07ukPoTR0PKrd7UyI+i6pxgyvEcK42llvVBzJ7uz1a9226cebB2ede9tvp68CLzLlZ1RwVSe8uw
0J+JTEGLSs+L0HcA5hL/XHmV+Ui2QGf+2cyv0ezeY8oboo0O7cpcM+WM5AIzQkgvAg8sWoXNYNVP
RoBqo3w5zYR1LU/GGD2k7XSP+vgR8WAK9CT7dHL12TEHd536Vgnnvcq6GYPfaAQ82qNvTsPJdOMH
l0Gi4C5innfJ4uGJe+lPncurap1wSsq9NNwPJOrLqptnZNRvvciOk2jXjaY9rBSyUWv9eipCxRy6
pzQZ9xH0aTd4XQiG0ARtgaEcbZi1u+CI8Onb4dl0PJLTiG0MGbTEyByZWzWSB9tfOJuq5lWklEWS
e6Oi2LijPpjK4hLJERBeoicMKHj2TlFlBvWsTmafoz7aMLe6e03XOiwbARvJ+2zyepo0PIaTQ1Pf
W05Yn4JqCOR82wQDV2IHL9aXmJ18XvK8fRQ4ayfABO3JHOM9rpABYAS/gei/qohQN8wFQuecN93q
pxPVKW1Yddo4e9dyKIVX3zPGe+Qx9rBqBhkGdmu7P3ZoOoQuQLzFIZ6hdw47Vxn3pcfjZPYnr9Ef
ZOVgSLOcnW5GR/TwLccXb2GXOD01INfhEu09bYWPci4LPTs7FpiDZ2QqTRdmDEdyKwYwrenTsaK3
RlYHfA/EOqiDmY5/oQXgWtpAy+JDkVW+kTrflbklLf3bqgmhBN4TLzl7HHU8mDdR3JDnGRT3LZBK
f2RsjKbJ4cX/viXQFdu/xD9T2mu+hqtRAJhsH3y0rLfa9jx/guesN4FSn+admxX/1W4bzt0KAJg7
O1N7TyHnL+lY/BsLEldm6YZah+W1/7OgpBb2qM6xsDJKVudI+xQH1vps86F4VdKGXTbB/1QTRlck
QWUD2VcyMDpN91uVvTULhnbtvQIjQvdxAQwRf4ALX6CZ91k9/y3chC4evMSPhUS0UO5jYvFIltW5
t5oHLH9+Y8fPNr8UD/y5bEG4RtmiFOVhxlMMH/jLarCzQLmygVXG1v5oB16rUq9DEZcPK0cTn/WT
nieIu/lfiuN3EhUlbKz5V6cgavNQw7tSxxquYP2B6/eQ8CrXEuayLlhwak3I5HBYfFl2xaYlIuUz
Y7glrdp3qwg9zQ63t83Se/Jj2kvplE8yLr/0FvfU9i+qXptocn/4YL4j4V5WXnhNdk+kezD1M8OY
DIlYtNSHdYjfIjBH70GDU4kn86Eu83O6/uVB2Hqsz+3uKxPn2Jb6i55Xr65p+ylz+C38Qs9RYBqT
eK9xlzYrIZSt4tGY1ftcj6dmA9YTkF9QgTMW7j5Q9cKJjza2ee5zD1bN+f8Vup2g+Vw3gYuwVhRc
m2z3mOlZg3ZKCz/V679z3jzkhUX8EUNXEsAb4mXK76x0/ys8jMmKARBws+OPUcIwGVoX3mfVyS62
6lk8WPDOh7JagIcdqLwZbwT3qvWqV8tjm3fQKF5hhXmjl++aM71QxHQ7/Ej7SaBvsYtKMSVdu0MH
DIPtdTmaq9bvqr6mnSblbhkN+npNh9RcQUiYQiJSOfbJiOXfDdgWaq6PeT2XB1Si91Z1nxBsB8hg
CiDd94Y40FOanIKdoCOuEqsAOCuYewSlXLbwEMiyDqwqTZvHjpXEQWMRVzLN5KPkw5NNQTNN42uf
dog6M+XGKu9L2bxlJpp3Vx0xIf6zomlfCLFnhk2AExs0xiH5LpJ13+aUmLl+GfE2BmQbY9JIp0cB
AeuZ2kuB6SmYS/s+c/AvNPNNXtG9MeTBSFTyfFdHT0dpLgzhq4VOVWpN+4+/nzgbDg4KdiwUMptP
EpfQTP/gKwob/CUvBG/+nTFYUdhYVwbomp+OBBMtyc9ooTsb6feYl38WtyfMweyOqdE+F4TaEuBy
NywC2qc4PkItUxaW6DCmmV+qpQOybtcnAXG4rs6raYvnGY+Jr9ceGEVPXYj9C36XBxCjKW9Znz8o
r/6TVZo4ldrw0RQ42/uJVgejw8XgnMDQpC4tNYy3DodZq/Za793nfHhpVHE1B/OjdOO3CHsZAzyH
OJ4MO20zql/lzF8mT6MUya82OuHWp3B9owYkO3r1p6pbKfpwWpvuDXk4xQbRgylRkSEYZ2Xn+p3t
0c8O5neBbyE364fJSiHcuUMt2KMyGS6QhYfCcz47J8cnWQG1DjY2fZOWRtX8Jz/0VB+bmoRe5rak
Epnbyb++opSOO0TDP7pcur3bMTtnG+DYmMZjteIYtlrMeU4cMdtcQGWqrrwMoxpOUZVLfzuZ6hIu
2erujoMsk8Wl6ws82ztox4j/y+iJ3gO6NKPU0ii7CNsFAdL1HQqKCldXe4y4eVl/uHPWpA6VWGHO
+Fh6p7NBaGb1YGvQanoGHmbLVT00A4Da4kzYRHX7kw4B4UlLf/Q8f8B7/hCr9EufvT2j9ovB1m6u
xuaYejZoZfzHHqBupebhdM7MJ2zQB2xikjGX+8Gm8pOVr9Ay6UyDvzyVHRo3hhPZO3d7LshJ0/7p
vGCMaY/WOL4JTpSZoz6eLQx6xhoWVRoOrd6Ao9cn1yzO9YTvPSFfCEXywNK3m9tXrxDb77WNJo87
5TGK+18vzc7LjKzKn3izcutikvVSUsfQB8Xkt0imONH8YKMHLO6KfEt+z0jEgEpyJFPp7tbesoMp
7nebyigW7xa1OjV9X7UhaNiP046UrCUQKtzzzV3Lu+r7v2IVI6AOToKxReCphl96zgOJEmGvjONW
hvRu9M3TEiZCPMyaFpjzREzj9lxJIf8qj/upiF8L9AxT5qfcyU6yis6TideOtDVI47MxOKcst65L
g9MX+zvJJ0wpFismcTcP1FDf23Uigsu9EFoWB07mDVSSUxdobnErkgbGV/V3/MuIoFN5iGulAcv2
sEWwjrT36t/W/Dm1+9IjuST5fHcm/n7OJwiBX1eBSDpAmQz36ZRJ6eEFP5MdBIkjnXtcM5FcrUdh
Tw/lYj/NtftsmPlT5w33KZYfEYH0NGPtJW0onbaP19xYlpF6O/GKK1mcp+2nJ68i9lOTgKstGArd
0BqaXccUzaToTaC6DL7Ral5f+6S+GgPJckQ1RfQjs5fumTUV4TrJE5Xec5VWn7r0HmMDxlBr9f8X
l0RABGnfPJVec9z6o4Uq3Wb2LaL6rtfApaIurpG1HEn+Ok9udbEbhE6q8U6aF9758mpaCHZtvSYH
vYUd7wze5og0t9C2h5qpTpPtjLYtnzzY6GObjoT2iL4PQTPNpzke4kOlq+QyR8p9MUlUgs011nfV
UiFjGNNP44yne+8ZWvyPBAKMdSxpznbNPHl/EpwnPCzxUF7LmcNmXuqTGCrSlMZFJ6pJbt1OdRVA
zmNtfDic8L4ziutgmSSrbUSlOf8mFUhPzaWwyQBsXoFApDZZyUjhrWf6bXKC6fH8K70FGbn7cfro
HEnNfcS8z0QMYGanIsxKwzy8EnW7FXrWXzuKXqeC8LCqSTio8sU+52mf/tfICfaDkiHYxmmOrkeg
7MxG1onugQ3zznScoT6Y2iTf/+PovJYjx7Eg+kWMAAna1/JeJW9eGJJaQ+8J0Hz9Hu7Lzmz0uFax
QNy8mScx4OqzhJm6Khn+Z7s4NwEMoqSL9sYEUUsxZC+/EnX9B79hFuK5f8qz8Bex4yMY7EOF0gru
rjZW1cDFqAijayBgHlT5ZzokBOX8OlxZcJa0qr8Dzz4nHc8wuRBMqfH01oy93k3G9NWP+QES3pml
xIOHlz22/T/t1595NTxA7PtbpG4ay97Iy3NTrMEU6O4Vf0d04HbHpbNnHxqP8Tuh/DeMg5Dt7AKv
cgbwbOh+Q150smPlEjndL4FINoPIdaX5TA7/OLTujZgQzrR2R+j+gkNI/f+VDpfoJU7C61DBZ22T
YbwEdn3wBlh1uGceo2C8CDTZrFZfQo3fHFX+zu2SO6aDS4gTKpZLOGDaVM10ZTFYUoNj/lg6fXJ6
DwPHZHWweLwttoLH0BBqj5D6OczyDIeEECMJoE0nh2QDz2jbz7zoSTR+OUV67bFVrLVMWPSp4I6T
/jFKHTb2Q1bCSNQnN55wJUAa2KSG/hxDQm2pH/wrx3Bgt98sFnAubYHXPud9UPJdyE0sgQzWtdcB
E+wbMrQc2ysXD/rWrpICc0iN4uE26omLmbk3/P7RdrgJhCacSpAHfKISqIe2nfukBQsBbrwYTU91
nr+PRgRJcI6CY+rl7aWqCO7IyVri6TR40jv3X1h3X91s+Y9DWlxJufond1oGOry/667pEshXFStM
VsorSsdHrjdDx/jpHdvWBqpRF89F1v5obGs4Wm84Fa9I+zkpVyx19sz+MMYqvYnmoj4aQ6Z+LTGL
vTtH/l6VwvynorYIVnGIo1NYI1KG37JqyLHEVk1Q3BO3EPugrD6qCrodgi+3XgpVVxU811Uhs2LF
2wg+TxhtNE0mey+z3kym3zcx8RgaRFBi13xRZv9XIOpy5pXRreoIgFSl8Sq1FP950VT8SpwEOE3A
ucNLm6p1y8304ImRC5DvPsUjx+WgbBAesTkdNRCiFb9GksvoYP9k4aMsUsA+Y/ZisQvjylgOG4dV
VzxpdjaTRB42+KzUXKhLgkbzolx/3Pml619ETvA5klPD9dc5zXbO9KR6sKI+29tr1viPjTbBOqS4
uK0qJ7TsJCFoytIMMVM11yTjojwrG1LeXIU3viwZy+fpuZy4q0ft+A+Zh93JUAXP5MPZTbUBsYds
qNw/gO9vvW7vBB7vNeYH+E45fggNSUqMrDqCPnkNmwhKSM9do+vtYhuAJwd2hIIAD3jY90npMVEG
z4nAjN55OrpWuvrKO/mf9H0wrarGai8o2Su8unmWqfocMWm4dnRQ5lxwenChZyo/Z3q2VkOVPAwV
kXs9EC4nM1vsejuCp+V27DIyt10P42jV0ML4Oyqzw00WOUdU4fsQOTYW6vJF5ta8DgpGe+JHNXb+
OLuyhpfnbrDkR+DhPoqt+hN7ir2NxvGfm8FvS7h/ZBPbuXEqs89JTa+Wpe6eB0bKbbP6oy3S6tJI
/NpVELFiK9ljZs3Zwip/REm7W72f7sNannVcdSFnOTmNRuHLMUsnw8WKacOxphwG7tycRNlj8Daa
i/JShy2T8z0yVd0ckd4MH7u1EeX7Gjvbigjnf71q/kzd7aF71KDN8ruVJ4x/JhzZ8d/M0cAsMjB6
QhnjvbRy2MpFKn2O8u6ha637mPMScRSqBhHHah245ZeMGXPtvn+Mmx6MW/nXR+IP86a/RcGBC+cY
/4p2fjTy9FrnUEOWPymSkrsg1zlIQo/ce/AEe5K4BAe16ywMA6vjm+GWiw8Iuhr3ja+g6BEXQz4M
L+/nDaSb5izjxNn45KyadDr0EW4uCItkUcKey9+hiqq9GFuvwFoRPCUUrh7RmOJFk83XXuCb34E/
G48dDraTN/mxt4FQOffrZuSkYp7Gcgdlpt0InODnwiDIM1HYs/ZxVpzLMmc7MNpuT8RU09OQkC/q
XENeZAQXdz8PUf04NGn+lbfCZOOGgZNtsPBExj9vInIVmAZ5eDZe5Ycw3PyUWtX4B26LtG6Pou8x
/MJKe7KNunmRdD/7c4MZug3M7D50tW44+QMwslYvSLaFim2am7inVnriTetJY4onSc/HPKoTZu9y
30+hOGfSTx50FMFD6Z35qU/+hfxucjw/ufXtaKP/dcaWfY5vRSW+ACWajnyChQnYcYXFeGryP36W
P+EiTLAWaz1A8gPI854vQVDySqAFbyghzEzmoJ0jqkC2jayGx7cA28N7vUrKGxn2V0d3xLUzneM/
K41op6lwmrf44If3CumtxJG/1nnA+QJ7yv1vrIV/i8eeQCOeL/8/AWKqWsOvzFcpxwgU4GSgrinv
FaSQUEQwbxBFjALDrNsG9bdu0OfMiKnaA9Z073EY4BBzxHs1GWOErmfT3xbq/FWkLaua2JlCdqYD
rjfSlyE4hcTt3uspEcd4JA5ZzXquSYeL4JDmqXWEnqAPDnB4JF3LxJxkhsGGcKN/AgQ9Am1pxSXS
E1m3Pvb+1NBZix16sj3ee4b1n9s1HM9JVpFsGxjqeiDUmZWMT+xdCRfUhH+nicCXgQOKtRYBhqc4
R46YjACZwHG8RzyO3E19M7YBdhJna7t45ipvVhjTvSqwMEaJPyiKZDDY+DloVjVvJkkW4GyjAKYM
64Q7h87rHzKW7lWl611ZYA6ph3k6aVCoK36qwdM8hxhbOZcPhNu9r6EewwcVDNWxQPtah2HH612q
ejxZwxydBKm6H3uIUApkOR5mUXhrb9bEoRM/fJpSN7mSeJ1PFnmwsyynBNhcP8XrzIpRqbFVfhDb
BbttWv/6Gp/mpqWN6JAHoSKg4MFTTg0Dw9iUhQsarfsgp4geKJki171He3ZQD9k15im6EhgMGbH8
yt55BZ5LTSwdxTwopqsjXeBEHhf3k7QJkz/O+QSsP65VA5VX2j967oxjNTXBU55rveOHQdlP1rvO
0VcTJpmwMpOT47CPpKFdtCDBiyHHd5rl6bc2yoloElDA9TjU8XZytGAJZSABBNas8CVgSdvFeN9u
jlfwfkgQJF8TZknomALkpm9n/Y+vG8b5QnjcccbJQyfVpVG81WFs+CuuWvQkTKmlH3ylk/CoCtxI
OMvwN7UwjYjEY5U99mWSjzfVJKEDpdIdY3KjdsCSqcRqmhj+4kByFqt/O4VomqgOKTGs2TCpQuF0
ZKBPfVQx2pK1W6ds/0dJ7DgnQco2XF+c2UYoy4Afro05cLdhE8zjbUbbeAqx7a4tMQksFVFS7VTi
jfVecGRu6qhDcA45mmpd6yfH0e5b4RvlU+kb2UsgkWUwUpT7ctT2l2hyuarTNN231CPdHFDP20ij
SZUOu10ZjdxbeCjdjwHU3ksxw7LTcwgrRjfed4X9OVqVqqsdkByz7Pc9L0ZgCqafblLZtFvHZ0IN
67QJHzynKy5axHBGOooX127jTWs8D0sFQpCSWSFZ32Md40AbZ3Sbynfqd0u6xUvO4EPYviR6pk1y
IEQDLqMRCFyKcGPaZiq3liJtQYLPBZGi6YTGxg4LTKhfiDX+XyXs8hGYLTQPqe2rDEjz5Y3KVqy7
5Lb2fLHWSdWs3MZs9jIOxRuhlGnPD3Phf3DBbwsMMusQuvuKXClyQup1HErBXxsGgEzRU1fKaLNr
35L3fKiYXu+V6+ppmwagwTQE9Z2MHPdu1XQOcgfJHwMTajoJZv1c4fBjH+yRdY0rbBw7Mit5svWw
Ue5hZplfEWfPNSpJJ7pO1aKkQi/6svEQbSRr/NNgQ03vBBp+jD7LJbr274an06vV+QZReLM4m07i
PraZhppENHIvB0wa6E0QL7gUtMcsMezneKQwVHQi39nsl97qPEtwvSeq2FcJyo5tGO3FIFKXrYKS
1NxANv7P9YzgP6UqyCakp4JL5VQQ+AlAb7RH4xJt75y7sNXuJvwbdMAxpvl1As/ZZfmmt3P5z1PC
eCLLAM49ddUmEUilLkqHd/CjmqS04xQNzyOROHtmtHEUl40djmtrA0QPA3PTyEM8Yt5sBJwUuyGi
aSEo7CzSvZt4NuEViFrvBy/KfxNeSjsqaFFx4FytXa8CV+YRfDAIkgIaLVsj2HQWmy3iK3LT+LjI
wjhjh2LZCBvLCsYdKwXWZXBasnxx9yEDVd1F58Xq4Lv1dJ/iqT5kGmfGwU8h6gGlZ41oargJ8xAS
43SHqtuDURu2VRIlD2HSWn8gOAiSpon95Is5egQN0BDJrPO9M3gGyrEa+4OeWuB1IdMzro6lgZ4S
n7n/kbLPil3DUGzjblTeCR9ieZm9DtW3dqGipw1buGbqT72TMLpJlnGJY/9M2dAfoXJxHXdYNlI5
4xxsu2c/XANUzdI53xsD1FOXJeY9n8i9rXmxL3nFMXhuquArxZO7eE7Ec4qmAgqjnNkx6NHZJJ3h
3pqUID8fMqAXNVsbmYYePln9Z6sgP2nDFBf8uOIjnTxQkIyg3PvKlKlglRDm3lHK2Wwspwg2SbTs
+4fIfZ1CV73Yw/wqC5FdW2Po2XJ5+bZzUh+lCPjoJm797iVIffY9fqXiDZTA4aEcDaI75nm5qyCL
Dh99wJLWGrAwmEwjaQuojh6ByVgAOMSzRvFUJm9S+NsW8n1Q1tDAQxB/9m9TtUxcPs49er25SS8b
7jR+s40UQVJick951nhxRZXYubMivu8pxtlyg/5ItCeymw3P1Q6rJKu/QPKvQjO2O/VhsdznUYXP
2GXfaTR+KdoeJmcwV84sVga3hIQMpA9CCTCvs54l+C3lio2O23scJReHzRP2aN4xz+RHwKaZa75v
a8vzDkHWnDyje+zbkB8XDJLJYBpsd1nX/NRBdKffkCxeR5bMX+d99ZtI0lZ1/BXaPqULet7E5DM4
qhieQmoMXGAoZDQ3HbNpUcGRzkfreepYjYejSUQtembTdpizoOTNSBdFMx4reiOUGWN4n7eC4oqI
hzJ3qPWddjpKzmKczpSK71JA6+QQ761/HROqE/RPCd96HuO7aTa4cNqLUO+qeGdEOedJsEkTdqCF
d5olpsK0QIoH0odlFyG4UdNiJR5ejHFi0KgaazelHUkWqK2ruXXaY+v49gNDQQ4IOVL+eqpkfRln
ikEytm2aSySeWBXF/sNcNggzUWHnu8gyzF1ninmDFgWsrfPMf45jV/fU5FYrquVaSnB0pSPICn3Z
p+e8y+l1gN9KDBieBfgrctJt0kx30HXpwXf8jnhPGj7VrmiYyhKsTVkNxkKqCaso3+xV3dXdR+HQ
2NBz2z1aRT9d86Hqv10buTiX2fw4u0YFddqxKQEQSCuTIZpb5BT1RVOu9DiCrsLV1qPU9CUGbelW
2SvWd0Ba7jy/xnal8F2NzUOk3XRPsC7cGYbRHHogGKu8hEjYLgSI2pEWdtgy/UuKvN+hu05rv6Pc
K+1huody4BUmSZ7OOB9sSLHKW7FT+xKe5pAF2J3tjG7G6aHDTpwyyj62gN7kjlqqpTtAVke/Vj2B
yNbcg4c1EO1II8U2LL0Y7PvZ9YELuV7hnNqojARRcnDlqeMFhzjPi10pEb3VENRPzuCOfDvSyPmC
bEBfiFXk9hc6u7kBRxaxkAVxN9v2Xz04+gCoxF+jfxP2KFz8NkE58N7uq80AgxLqieciqoxEAvGq
YsP04l2XRiwmKzZxewf86oprFaQSu+xXhqc+tYXuZJB42/pJRfIbnAlXfJ4sOJ2GuWb3G+9UkQKS
pNF0lZZooLmhBpgTZNqqsM2OvmxhZORuxMUmScYZ0/pImKGP5nkrhdcdCUp7V2qq3I9UFfl3yfO/
K3q2oAmG7rfBR9zidzx/hBC/yUBXA1DrZKq3ejZ+qjbPODm6XxPawCYlpw373cINlXf3ovTNbd1i
iA0qs9nWBjtlqcwfVMJujUu4287SK45+7mJQaWt342N2vQHDTQ/2KKgVEYkg7lyU70Su5GNfD2ij
nLLHPpdgog22V0UQh2fBa/FbpaJZ5xOWBZzJQNL91KnxAgMJjvDcrDqnE+fQ5qpnJDn2qamuHyud
W29tz+vCCrHbyUT8E3VdPjlw16iGyT0qPXS8rlxbILUL/cIWoTsKFsXUBzB8aierdpawDeYGwEpe
VGOADBy1U9OgN4KY3UWSY9xEipCh5k1yJuuPHa8nWmmaoFqa2B6uPM0525mMSgsiSMOpk3HxCzGv
uA9aNmtrjFwuLk64z2I1Ps1JBghliOLNWJVYKSX+qcKvy/VoczOTcVtuw8ojNCta8VyNdUo8XzX6
TMISoxldrmuYeXqvOsqCemXLrY7Y2VrKnPgF9uvz5M53K8uMf0GXd/shafpLRy/Mjh2luIVpjn+b
6eAM4ACHjsP2IFCBujHP2S8WBuBtHLc4GnM+jNbU0ZdRlOXb2Ef6BsjRfKpq3gqelMRpLeITt37S
9oa8rfFUho2/sWWMay8AkUfGhNSH03K9qY3pKNFyN2Yzj6cpTypQrthzdNR/ZEHfOBB92bwkPoZD
PsnQ3ppZponUGbpaZZPMblbfF9c87MrllKz2bZ0sLhSzXQchxTmFP3DPI9ZUPUk+1uswxeqvFQ7P
Ojbw4s0VyL+97gHEYLtYkySxQGzObQu3SlivbLjlLlLyW3KJO/WAfc/E/EkGGcAJjBLyIQi0fFsa
NWEkhyROkvhcHYpD1YSMKfh9uVaSktiGut2hKBEofon6cedG1jnzp+/J5bclfS6ypf2b+urN5gcV
VmptA6qBJLid2W1T7LVvwgLuj7Nf/jzwE76M7iFxv6rWozm0/kR4QeLFbjI14hW/x6YIg3VXXcdK
b2vAA9j4vSwBi9OQKtMoftPVmAvoBcGGsA0ijDyP6ENgAlYTrz7XR6fPR74Y+mH5o5zwBCf4pFNL
qj2gUpypsjiJKHnVTX7NIwxXliU+I2qCVGhfEt4wFWSguUUjdXD2GmKbd+Mmg3O7imR7qTmyVaCf
IXnsZFDidI4Oc5w/T/wNWaZOps3tteqCYdUROG+SBHeAg0BgtHf8bPMIm2pwMAWFZxglawSWNdfp
W2JYn8LizMfr66YtURSysdx0OTgpImt+s0Yi09FfNIptaua7EMTlxhDVM2sVVtbQHJQNjejaSLW2
kmvT+3vQiKh+wXMoFfbm7GglMPI7fDRgw7uOYr6KNN/yCCUEW80i+TEgVG4C3OJROP8mGmZ/YK9H
aMcoBpg3VEZMbN6YDpStGXRi370N892F0cR+890oeDkUt9QctqYdvlmaTcycHQxbHBoRnYwkODQj
OQoKrnlZ6GdKevSRPzqe+sj5jAv+a0ON1T5LAOEtz13E3S91BKyjgFSQd7anacc1AMPqbx/+1NZ7
NY8b8Lj4qRZ/dPqfG96xLF3wFFLsIYBH4knxLGvFU5Q7QH3boTnPAl1tAa8COiTWBAsMKsYqsPlN
RCnRCb2dCWguj2EivOcxHXeZfMrhdiY84b7ZHf0p/fYLAUubO+vAgfg+Vd9G1K5G8yNDoRR8uLTM
XFyKBsAVYp6NEHs4exwjOveseyddQIHl5MadJpO75tkYS3nh3+Txq70xr4IGN/Ogye9aVCngCx0w
ZXvBFpT01gX34Mbp1SdPjloCCdkJBcqhWmKJ9S5QmCTSqnv1Vf7MK25bKb1tSOjMUXULdIPHouHh
WJL3fnYjUcVlPVuz+e/Tz9AwN1MzCRCejBIDvLH+PgzJWzwomhnkP4KKR6ge736dWpwzgqff2wg8
RBUWcL6wgy8PXq4eF/9bPGBQpY2+yqtdaox7M5J4BGifGeWCTDLWQ+x/ZkPzVTXGizSnfjso9215
IhEeSXjyl07SfJDAcGGs7wM3PQnlO8cGM1SbT8/Ke+7idwFFYhWTWzab/t1cGjhHuG4RzrEH3SwI
lq54pR6XkoCE2s1oYQ4SQgw2s4vNbvBgy081Zy1RmVFgTSXB4e1GvsbE4qdzMpBhpVmFC1oQPkI1
Nc52Z9HQI4OHDoqQb6c8UmlKabT92mXRbdK4d3gL7Mq0wHRb3Orl+WyM8MIcZm5KmzN2lCOhMUJI
beocA0XBdddgX3WYV5YHwZrdh3weP6gAPNiLoSeXgBiMvlmsQvkC9MD5Q2xzeRrSdNg7GioSqM98
VtfG8fDSjGxGaxzvm6qK8V+2BWujQlVfqg2sR67P0yG23JJ4YdJdRKQLbm+MZmbAVBG5UMOD8Lnn
nlTPyPMLvBTOBgkYzOZyqHnD2uZbTPUMfaTKmLa5FQHNA25OMSD2/cpVr2B4LtC8T9YcwRJt92oC
RqLlCfsWVzS/R3HLR5r+SFEjCCM7MuXwwOuHIsnfoaeBmU+6cleknINFbHB/bh6Dicx9AQRiIwnL
rF32xvs6cq5tt9zbY7wJ/MRfIkVegIou7i39Oqmq39gc6Y9AAOTZ00Ow42dDMFmrvdfjDbQK95Ee
ZeY6CNlUyGCyj6P0RPTnmRqDFYV/z1VEFxVtALgx/kwD/3zSZFfeKwQWrUvrAt0GFGKxoHBxVzIp
U36A9uz3WPBml40BA6pyUmPtkiynWmf8ZCP/43rUJoYgMGi+q/q1v7wdK1yLKypq/hTffukg0wXG
EpcycWAHW2NsOCj0bowG7ETaRT+J3yAQGOuxSHmg288QzR8E0KmaMGcqIHot54HKvDOFB/vMji+R
CB9Qdp4YNJHOfKvaqCy6RqO785vufU75iempxwozVNuGE6MSZbol0vwLQ+TCvmIz8xG2VJ2g75zy
sUP7tM4mV2noQx8y49pRiPMQUMJHexhaGFEieiBw2pbJ1R30ezAL2pR6ySNEYWBa4Fo3kBZTxfZg
Qb04I/wBTrXRpIhg7Lpo3fnBswUMuU3p0QyCLtpWnBpwPALe6PVIi5OJMD1Fz8tvAiT/4mgaficp
zozmPIo5RAOutuORaREcQOXvLa0eQz1eCv7zy5bCJNzSm8gfnpPeeAItk2zscILbMHCPNSJrVdiA
8QxynUGFP7900Fc48yKgzgzJJO5LFLQgpHWixZBBQxG4+ZQY7bqbbRLx+kV5qKglh4/WQLQC98HJ
2DMBHeSbXWkgcxFTR92+1DXY1jkyXvwGQ5mDU0JHA3Usmf5NXDb9wgy29OhRneJCrA2L5ooyClp0
wlDbhMneNsxHKgJf44V7xetuH9eYgwuzWUOx7NlEqavExu4KBqKmHXYjqC9pGB+2mrCe994+5xUa
M9u0Gh3Dkniqm4gQR5fdBVpMwQmX0mdO++YeBZXi0eqV1dHBVuWv76uzxxyuzWC56nEEML/LtdN5
Gb5H+8xTW9D1V94L3BzrYR6aq98O1lY3pNw7y2xRBuW09RevoR9EH9qYblPps5aa/2qLgXCc5+LW
4Bq0uR9mpCJpPbxnhFv9vCXcxeujdtNvmhW6L4Xb+xxV02dLueodhd0jNWneLLe/p0XrnmzZBJ9F
MoQvVmmDaQoirJsRvh1A4fyOQi5IthVDAwhx5yq/x+sY38MJbLdiM+fbBF8MrEEsl02VYFAN/Kcp
opJrJsiz9XxlrhrKx6AnM5HHUMDbq1O4zY6NSwXAnb+DUtZTbqegnGzKJ2XDF3M+5yYg6gan2iqI
STUVNuvQkrCN7y/EO65viMeNhS8QROLy9mCbhyEG8I62+nU4D6CR/QK4hrBumjXZNuQTobNzjaFm
y0AYr2hCZbXhlnJnZ8F/WC69dWTLkpXAdEGfeI1mQZ/RXPI7csiEQI74qEgPtL18a0EgJFGncJgX
/8Jk+OFAiu9ObD25TfBGFewTOvTBdS25mwPg2DqWz3FoggYwN00gH3PILKw0DnYTgCvFvTthKuyj
0FjllBrtQcAb19JSIzksPNcmoQCeTt0kd9QNtWnHEp8EywYLJD41LEjEQbSf+bHLAA99iltr7Tj+
F/75F9/pHovJfV/E34iGxgJKPNFsGJ5pkV0LxPMmmU8J/22OHF50osUKEghlLCJZ+BPmfbIX9FfQ
v5dZECG2YaXqB154KbqozNI92CFU+BJOgiZL42OEL6vkJEPJXTx+RVNwycVOYtsL34OhVD5ZkwOM
woBP0QvFggPwEh9s8Qx3vIRpNbKarvi2tvEhHO1j3SWMDf60Fb1dbtG8HxOzecSP7B8DPQB7acCW
AEHhM0p+kzn8KgPnq/FxizfNdajLuz3qS+Ti8LN1fohm89nzLfUtE/sFkt528ZE6ft0fUQqZCvyb
LqanoaXN1qTeTk7GTxt2+jGQfrQZjOxWZ+2jl3sg9w2mJtpXUuMxzcWwStjBBlnO/Emb5X4G+28b
wy1zRH3oLNZcyf//oonGTidK2yNHNyNBcnB1gjVZYdCSc1dtisZPD6NaYNw5e9I6GrdUOSAeqY4F
6Uj8ia5gpd68OOkAJHpg18s3cwjeMWJtpyp8rRosg5zrb64s7tgATl0cHVU6XvGtn6c5uLEp+JYV
Xw6l7d1cTO8YW34E8saO7fwNUW9DtNthV5VCw8GU52fmNgNxO9vOKWaq7fDWJiWXGBRx1rprO5BQ
15hKE7pdnEXaMKX50nbctxrKUYN5U2ZOsPRd74nhl5vJTek/o+fIciL8Y4JdTDR7L4QY//Mkd3kZ
rnniTl6OCR8K3d1IXUZhA1rgyDoLFT4GOSDYrbpdxibe/qDl6SRGttuzn+2CmFk6UFc0umuQxUff
mhnvMQBHaoI+ZtMGFel/qDKQFpJn287OGEu+YqJLm6otP5oR/hNTQFFUsFCshm2eBFfLKwIMxn+i
ov9qFeTutB4F3v3aASvvFp44RFNPQcLcO4feXhrtXRPqDQVSmK/yEkFBo93nAbumqjJ2FvmLHetI
jEVcYW+VUQoAJyFkOjdcdCkpJtwP7IKTQTRgYkuLUbnhx15iGzq6/x9TU89nAcf66sPKAOBGIOdw
ZASDesQGVtzYskdEptqi3Xlu1B105qVkoWDwrYcwET+tUxEdU7Hh3nm7lx9lmXmYL3DFKUrJMdMs
gKaqogY5tZ1uPWaBvSMcCUiVGpeRz4XXQj3bMOfDUK3xZOOalBn6lgOX2zU9la9jXC7bLBDxLe5G
E+Wvt56apDX2sUpgirujd3Q0APli4n4Ya987DWGPY6gS+UXA/zlw3Mht6AZ4nfRc7fF2FFuMrM5l
Lg0YJbbksjQsmwgDUD9tr95uLmMA7Hbbdhv+8TX1vT4JRsdKzlTlDBs6PJAnutEh9BFXH3XfcPaB
3OYurYyTk06ULfe0aSxVzXunjcA9ez6gIVcVLjvLWe8Nl3UvAHMch2ymd3EZz/eq55unjAhHaOAY
j73kTEK6aXmezH4bwFLbFg2bMW2iobOFiLeW1BRzSg5qOYAWMdPcJV5mN6Be2vRhaPQ/C2wBT1fq
HtzICO1NB+Hy2V0ICg3Ug5WBcrdVU67PtW35l8IYMF7kfvkwzuVyjNuIGvHs10DOQa2uGFPSj9Ht
/D1nTb+f0mDeKiybsPPZ9Jkp71KvDfN9JII/h/fRktgt+Vp6sDnwg0/wQ+Jvm93Eqm7lRYQSABq7
LL5NFUuIMdxmy7qrDxiAnWOBYmZw3EGQvBZ+99szEeEJCP6TUQ1/1W0PbuB+9kN66ofslEiazRFF
dxIdLShaqJxxd8c1sXUGXLrwK6h7NInUhFbyUbS9vSrDbuuDaMwM626r5t9stWScSTSshiWcWIdL
SAbiHo8xmRHAfkI45wxsDvbdhK529SnxCi+Brk2bzPZJaI87nVKvk1IjDmTaaoz4UnlLx03Nqouf
BZbVTT6R6l8CGRXcXtz3J/jim9ax38cmXQ/m/JxYFcSBeG9RaNEotrVO+wLd+U85eKPihhG0X24l
RXRxp+CS0RVq1sZ1SBcZsbhIMzx2dfUTd0ODd7I4TUl6H1NU0dZ9gtX0MCjzs5vHJ6Vd4v0MpRnF
Sn3iDiunM76XYIo3Jc8WalAsq4dsth+82sErk332JPN6w9/bXXOz0OwasDN0RcWXCeIS70biggkI
8Lh5dFx5q7VJdt3KPrqMxREAKBiGF7TAFwEX2Bssb2Xl8X52htOQwRAQc8Vy0WiPUSufrNLaeXN2
Xf6/kzBPWqDvsyFCSZqukU9xCu7qn1x1u8gbHgIhrm7d8hjUn83COOmL8c0v9KUKumCpPxJA1stg
zzYETawnI6nmEz63E6YSls36i6TIrsyLIxabW+OKvcRuvAtkwfq5eMDW/WAhb7mYivCKwc+povTR
Ttx718x38//Bl+FGeWd77lIVMOgaF66jZIv/x9J5LMeNLFH0ixABb7btvWGTbFIbBEVK8N7j699J
zVtpRiK7Yaqy0lxT0Yf7p+URVcCIamD8Zmq/zha+H2w8Zk/4EDJzAk/nV+0jmBLnF80XZlFhkp4H
cFpuh6ybX9mfWqHt9XxCHkojW1nAkHJfbWg5XBwK23NmXxrGcziOBOi8xZx7Wl78e7QdgEFTTxEb
QTNqwIgyjMhxsmFiMubMiBS06LYZpN2k1i1zV1rmWsooNjC9u04HDaNWfMadGM9wNGAtJYdCCqnW
zkbgLgopSoBrD4DL7gjugAZQO/xCyeSBVCau3rZPOBYgS6kaG438A5X41RBhDeal2UdfOEvd7bcp
iiKinuXCvbXK3wN4OTSfUcwN2qV0mpPG1U+9rqLqj1euNBbqQE2WljmN23ZEmgISbERnszendY4q
ZU1eA3kTSw1auYiQo/p6YMTw6Y0KOlUwkctkzQGziQ3Er33gNL5x0PBsZ65+aBXMRybTWHQ0eVJG
X8cq0NZ1Hz6xk15OyBxwJnAkdFR9mriKv3Xl7ELaZjarWcmfkdXsE4hbDRmyNKM1UxivmYY8bTbl
O6FDZKMNdD8U35MqQqdhwBko60kfyKIoBBTJNtX8U8/im8WoGAIm0ysLYGGdMCbznexchHCD5vbQ
o29DVj0jmpuiqGGYkIz88lRDm5nH6NsqsqP0SOZJP0MWuf8bJCOXuzYa56p6+HEH0FK8vo62gK43
s8/ZWdHVrPV5pfpgvduIyp/WkFUicYBgzNLXICeYuv/w0mltlfO1znp0ONMRNUQBKc+XwghWoAp/
zWBfjBSuegZhoCdRSLP3vE8Pcl2hHyL/807z+swRsnLT5M0HrB+MKHeZLlkcUv78fWyRG6jmLcnE
8JdOv+tt3ay9JH1+CXSXmhfhCCXeq4VUq9OaE21dmdBZaVj906XRklWrOmTqeOcC8PHVU6K1qO8o
QYJhR72KoUJUhodPLrPfOIxW+uwDjHR3QeLsLEqlACg4/q6CR7fvbq8eqsS9l5a2gVAE2lU3oEWY
7b3Usa6PtWODgejchvvU15m54WWI8PJwBdOCVkTqLs2MKjH0pmccj7R5LffogABbTKX5nsP7WUwZ
tEljWmrQt2WFwjdYdlz/gGShWsC0YWX7w7xOg/eCg67XrbXOtqXQBRCcvacmdNIENIxWpyjGu1tb
c82d24bIAJo1oASILyHpl1oae0ShbiFCsEPjfvaggahvXzGIEst7QjIm8qP9RML4amflDyp4EItZ
7rJVMt2GuY5Dtg/PBhemPivmqxpJHHPnTVYr2Q+sNoWfhQcWR+BgSxrz9oizJLqdCdmDYa6qlrYf
/iW0ZjLvp1YbpuzRnxxHSbp49hI+/j5Tkfpltu8vtBIJ29KiN+sa985sXrTaONZwDmmbgG2vEyb4
88mrS3MTsSjqtnilZbYxPTKluYDcYQIXQhBtObTR0zVhYzm9dQAxhQw3SAoKjZIqYnjzTWpV8kWT
0IMYS1vvmcRt1CF/AoJAwCvGBHnw46/RiVhOLT5nDCQJ7iD1qzR6oJGwy7B2RVzMffPD6qRhJpI4
mY1KfPvldD1kZlTd14YWcJdj/qfxJgv/nSFc5UYCOxxi+mbwhnuV02EhPZIjll1cfaG+d9Kz6S1R
7Ztr0balH5yiec4zt7TizWv90zBnn52ljgvhAI9BiEuIefVoULWu9tI0Np7ynr0v21xUmUZ824GT
Kf0NIZuXom5+ChqjCqfnArPqRyHGk4p7yWJnW8ycpGWq362qvXpl+DHSg93ZwOZvdCgsML6oa3oG
FHKHtudIxMsqBg7ZdFGGGayG7xh0k0GC5cVX4MTbtGLQiPotYHD4k3SEi1zbexVi6m7uvbWAthe2
I95IjVredTfyL4ECR5Kqfzz3JQVUm1krHQDRAOyFFZeTVjr+iiRiycB6V5gBSBQgHT0tDMQwotHc
OZIGDnUegLZ0mLHhxnSiN65v0yEMX5j9zKT7rpVckaqy6CYjvJQ7xvRBYYtjR9gGw0MfdNqwfYba
SVnGqHegw8vMVRlwErSas1rPn5UNYnUcEwOVAc4wLKn2LApEjMoPknyd6YeubMaBHqzChM31km3o
TJ9dVQKDHYZX5htvihMGSL+ghtpT7pWDQ7kYKOCA7EuKY+pCafPfuumsetWgCdFcey9ikgrHwqCs
po1zicrqXDY4JdjdxaO5siAN3OldfweBWyw7KAxOPeSrGkgFKclP0sBZJcMDCfXSZtlBQeofelFo
P1pT4VFn+mS8zGAKjkC3JlGbMt/KAIXwmv7LruNe/5iFxViriz1G7aApwftbgK6oM2PUozNrC1s9
/+ViifC0MzIWWvOwt55F1kOkaUIamSlWpxBv7J8qCF5ytAaQnPxtowSW2Ux6o/EGwEgUpcYz/qDv
0HtfMB19qVEICHzcBrXCvdqNpuEJ0FHWI+Z6pTep3boJJ6KoEHQbGNxq6F121gRsgw8Dm7/vZmWH
RSctPHy2q7jZaDVq/waoGrAaTLm8gv5Es3Pn4VyRgCtUWZSBPTUrw118yTmC8h61CqPdm6QqjV5/
Q8vA1KbcBUpyGij3KfBPriiIFGCispb8JuhQlRkAYZ2GKmmYtpArwREad5av+S8+ZCZqC7x97OJY
6LOzncp44/YA8lLPiFc63oNhaR3arAm/zRk/eX2qHjqO01Et7RD6yS3Fy6pgxgqg3i2+iSHvTDwA
F2nGfJxqoD5TnvYbRIN9jUypPETNhOhSjkBine4Ly/MgMuQlmNlaSd5FeII5GIjJnnWhxhE6KZDX
0CUGNW0iyk2iF/V4z5D/o6e4Nqbp07SKE+Ft5+H/jSbX3pnjW59Gm7jrrjCnVk6o9wdksyvUXdEP
ilJrHeM3v0IVRVnQkgg57pmXUNXrlBxkETttZNxrjdOtCeg5xSkAbcYrzGAaM4DV3YPDOEfjeTCL
5DXMY2ZXdv89A/LZ0Y+SjnFxVf12r7f1T9BED7ciKwEWs0kB+Sd8s2fW+97J7gx091MGmmDok+aX
i48euSOqdAOj3V5fwWi4NqZYw0V05dxTYcYfnVKcrSHiedobPzU+rKx5TKL/4xPqkTxYJcN4NQNl
h5zDEVm6rdP0x2ZMdjR7X9sApB5qTinaaqKQPTQCGo1ImAvitLTpiviN6hyul7ucM+Q5WtzvNJLy
rBTfAWZpfYdYUHuai2Jd2zTokvoNV5WVFjt/NcMC+j2flAauVZQwTYuTHCwGRhawGbEZwS0jCzHG
aDjtDZVFYK56YOeFIfo7uQnfFSonCFnrT6W1g7jPYrgEzGkBcW+gYHWF4Vg6mFRVt4gr1G3wvQ5Y
3XGkqZrXw8JBiHjWkaWNEFb1PDTi/W74rqryCk7KXs0QkOtm2GL1QEokra0yDta2Sw47DDwVZdgi
r/wUnMw4NZfSbLNlZbfr0QQTFMIQXxijvqux20iUZKfOtDIrgTDMu16HwWiJhklQwZvIEZwrGec2
kcKMwzBPFYtSNLNXrooamAdPgsn+ckLzO2OcZwzBkUnaVhM5+BS21BYGB94NJQIXiChjwCIRwq4B
q5J5goJprqhj44nmjO46xogQhuXC6Hp8iiL3L9AecvQphFlbzafeoAVbGxVz7VS7jdRM8dwM0GSR
FEksZR86tTx446NqUWHRuL2wWw8mSkaIxscWqgX6TLLkf0z6cDEsOEZyTTa3Opfw8kMF/ST9xiru
FoC0EDPKPIibWYMcAt1zxa9fZ0w5t3rgo4UTNMypMh5bMP6t4DTWtbWtOxzqoOihRL0DV7wOVe83
HKIngRscXc9pWQKIKl0EPoL+zXC0q1OPbyWTK2scP4qEoyv3ni7EM7TiH2lNDTmY5LB6BWWqiav5
JRyRspmGFljPXHXfKiLYn1lmeIe014ONNnlfTt58FyD/KIgIaX2X7GezOOLhw8OIN7Bp4cE6V407
S/T5NiGdFysqPdn+W+4mZhqaNzNc8vycVuG+cBKOojm4RWo9olHfHeVVTqC18vmfOTirVz+X2bz1
2Iye6kATal4QDmTGpWwSVYZlho9rXbCffbFGUlQTydX2iWL9B4JiJ9pA+FJk4y7orGONHZOeRWvL
VN4DI97Khhg8ADlEPdAIZzufP1D5ZRd1+tYbPfAu2mWStcWqS0HBueQZWVM8R6kuqsLlzMD5U4nm
HYM4kLXuqm7RUX1USMBGGaDNswvxfygwdMiNXwiqHfXevOXdvmPrZHvwnABRsIitoyUE/WWlPcaB
S432sohNDXC2Ol0KRhjm37h8NHF0TOiAxtShCZIsrl+yokB08d2+gXyGpZN8ALaFxciXcw05JLj+
Evk7Aba7ZGTwKxmZOxdw+8scFFlC2yVi09gtEY4ZrAVggVSaMJfcucw6Z0gLDa/daEq2N5tpXVaf
CcDxAYCBo70P9rMxv/k+rSw300BrmGtl29KtRvEBJAy9F/uEC8HajDEPBgvBb1hIajsxajJ0px0j
WvaWCgaiX0Zqhr7dgwu2/UuD0ARclpJOpIWDIPYodrDkdrhQGHkdlVvb/wTFM0GGjz8KdHz4xXnU
AEHCi7NR1HVepvyHS08BajG7RsXGFQzO0tLGxczNThTGLh3RKt90TvMH2Xgd/mO+1yBAyQLvsAI0
guAcStXn7PM83hoIJ0cV/pnWLfRo3UffJswxGGQE66Lb58Qx+URFgaRV21+Bv/Ogv476PgocKqYQ
EBSFrfbgKYwwzkOcsPrk7JAk8tsBqzYjQvMPPFFUNGG3fwz5uKq7EmfSPzPjEjdzFhNSa/bw6THj
HScC0n8vjEWjZuZWXkrHkcWSBHL7MpOVVPYXNp0uDyLbSxDiFypyfwU1MHn1QfyW6/Mf/lav9IvB
NKAzk90MZk0X3hb26e5paH5EdcpGyMbivLep0Sa0hl0DI0lpxU4HeTKymLzyqQEgQ8BTvofdwOrN
kNAGf7DoHX0xJugsTMzWmGLwFPAM27rFBNPhMYzfYY4ibm6vWINK/1JntE5kAeKno27iAoJIu6mg
YOA1suJ2fd0E9ZjRQn4zrDcLXJpdf7korWmkH73yEQcMCfVdNb8NaFOCotuHKIm0BeIy+slBvthM
Sa8wxfv/hfbjJg5/s+onAjT6F4rniUoLDQEqJhv5CDTrDPudMbD8htkZzChAd2KEgkLlgWuenfjV
dP0djCvEK/aWEh1nPNVJCOQ8qkJjqwH/5UsFtgrFB48M7JWC8MGX1a1L6wnRNUax/G7bgCUl/9ZD
mAVasTLrr5hZEWua65O3TlsLtm621wgUzN5PNewTnMd2ijMe8gqTxYaSQnA5HQI4+vTbsxEVDiDB
ez/sqTaffjU0wpP4yaNN5mZXafFK6ya5wmBU94n2ErI2HLdcMxRZy1Zte+9gps+4ubA6uQrUzc5c
gGw3WbzDCy5PR/6CcfuyZHuNhANXDWnjvRZIxPIbEapJ/fAk26UadddhZy9YWDw4nXw3RwqgwIRj
vmHWAg+6nBaz/QoGp58xInYQZgOVPZsbdnlKuCQ2VOa3fHkv4CPR1OB7x/ynQaEHlAACu+oxRdWy
1ptrygNhXPzkbYChWRsQz1jk0VcLGqVwkPjSrl724NpDKDkYmK5n2987Ud5c0JHZMqeuFjwXSnWa
e619LeLkC189xkoBFSY+Hu/g1PYTGDqJxjD6DtSfnMfz52TYOx5lYqinXOrLjMa0jya5EfgfDEzq
qLuUYHhDZV5ZmbXnXfC0pkg7BMAdfeJ11KUrWsDQ4TsK53dufuLRDu4HvjSLkeKUMdYGaPVq8u81
Hqx9H+4CThKVpuKAru00kgOy5fLyG8m9Bf7Ba0/nBOG9QR82EdZseVZdcu6MT3kLfZsdXB2bZxK3
qAlvYYHPXK4wq+Hm1PIowb2tAVCAh24rFZVdY6tY+t4c82swGRIYla59Z/QPhC6iYQ1ZKkjWnVWs
WCTIVqx1a4/tI04c2Rdv/p+0WbcfotYBYYzGIbuoJ+CHr7pqvdr8DZfqlOKol31wExHXw894NXKm
oFgdu0HlyD6O1Ech8N2BmqjAcNNpNwk6xdGYrCPvGUSYT3cYEc10N0ASbOlE0yzz0bpEaDVAXlFS
WdkPBWJCLNRKL269i2goYCo5VmDiLs12w4mTeKAUbSCAOtPbdlMyuSo5Psb+wTjgFDXpQmmeWBJJ
nMj2tmutHdIII7z0KGjUIFRzwxProiP/KgsGf/kF+kbs0JVpv6ck8K3AiyF1pnHxrTDnqWlAO1q3
ZW0A33GzxwRRhEAWhtoW1b6V7zukvtUKS66VoXjfc2DiX0XDJic7iNJsp1XlXX6g6KoFEddWk20C
jNu/JjDZXEiulI97Jsm7rkaoUyvOJpUBJ+cIfVnOCa5Uo3hw0evoBXCNj9TQMVlI7PkvukzHKM2R
IbSVDbE6i7Q33W+fVqEekSt/LfTkORnTC49K87XlWPufsjW6iWSarTYy5Qry6tpp9ivaS8u2vHYV
W4ppreQxPNlMBTvCbyPDwhSL3FWNyfLbB/roF4722YGCojCGRBS10vc0HFGdzZbpLB7Uf7CywiKP
Watywg5hF3FAjzb0v0vvzus+PvXToeqRjqu1TdXt1VK7yyLpULcCTYmEHqd2s8DGZccjkDN6oNJS
yrvsnLn6oPGEfAD6yT0YhDixdhrORQU9xTTR94o/r3TYF2aH/7RLfJmm6dDN9V8TLPQyrOtvTL12
deq+aK110ZvpGHjKCv10zFZRQXGG5osx1CUZy9+ljyBygbNppas3JPV6qgmYSmSlI37qZgwz258G
fgTFrz6aQFlZJ13HiBQHpoMyJR+qF+xV3zoUvf6W2Po19B1rYSRIrJjZfrCnI3rf+7kt9l4WPfFM
3OLhs4Pxf4uQ6ci95JuOLe9KMz6yvDkiEL6tfX9vEAHomW1DxD4WsJ6Wo5tcNTPjpmgFWx7SL7mg
7VgcjYm8nzWNvweVnWOam6Cf8dQIt445s5Z9fYNK3qrWuoNTBSN6SChccBymY6VRPWFeOXjKuHDC
8idzsqOl1K9jhjWQa1a/Bx5FHKlro8VbO2quVZXRbujP6hj3S0VvtzQy9yqu6XalbQNhS8L2eUly
cIn55O7mTHukqDRLcjmAgWPQs4PCvDVYv1kHo5YC2c6Hi1V/KbhER/qNva3qZ199q4mbbFkJxyFB
C1J56zM1f9eqD5VdU6j0iTdGW50dQES4MIHRJKqetQI82ZlUWXKapv9Rk3nNIdiztFziPAMPos8b
MJqtilmB+U0PZ5EDeMxpclTt2fV/wvbJycf5JztmYpCkIgPfJnesSRnDiQMd5BDvl8HEXrz+nDF8
IXBmpKZEYDpzzAYumfFVohqT1iGMrWuT3OWMYcHL0aEU3a85fE34Yj6VSCxLLaR7CkJpM/cfQTJL
lSPdwYajchw+oc4w9GIoGXfLQLO3A3YA2vjBhcrTIRQ6Dgr6qOZJZs2FK+1rQ4enAqVTfJhQsmPQ
4CkSvcCvl3PDHF/fk2PgUkBmr6rp0apJJbP3EUEZwyR3DOezTWYx0lUgOhc6NLeqYQKj7iTaYjS2
0tr3HITMZP0QtCuHy2STypOJcGKmUXpSGDrw3uhI0VHinCWh45N7TlSZeswg/5UZBK8KKwVYAImD
qR/k+weIi/1IZPWeOWWSboCS4DO4DJ/hj97cvaRF3uGdzbrygnnL88ux2mj/Yi0FCEzKq979sEju
/QyNF8x+JM1MGyS9CayZ/VuONQoGFg8/CtR4kWcBNCAeSuWvAv3GO+EIBTMN1YOT/+pQb0RxiJLP
93+fLXmb/N4MZLoYwcNTGun2O0+Tn/bS7y4EnETq1fGWENFdxt03C8OImUjq+yzBqNZmxnhhCUBk
l70l0V/Xd7T3j7yYVnvKMKmigKwiTi3uxEUir1M+EivZuNlNy/56ZOZ8Zhg+ZmbyQAIWdMnwddV2
OqsyQ9mWVeD2M8Hk1HNu+SThkM+3XXxmS1A1Vyr6QjqNxPCVbRI3yPqjCgyWdsf8auWiejpgBjYk
8JRzKBRoZ/QQVeKbQheba5S0kHbnLkrbg2SlWR5fxiFeO/5PoSKChnMEUKdgKM8ddrKsgR3ulZeq
FQl/vFjBGXBUFPNLErPY7KeuBrDqpnElYcKAqyLjslUYWjtuUrOZgbIBuqg5iA88wOYjNa+fXKR+
QQJxidbUOrGuju19SnE4ZugXKKE4g0MieB2cJ7MnxBWyJzaS6TYrjGXr/jv/ZF+paPCqrrIIHRC/
+QS6mmuLp/hdIgbo/2Xs/DY790KRy/ga7kp5jQkCmSx1AsKYfgWo2NdBdkjkUKyzJ2I/4PGYxbES
4zOlh9fqZ8/WNzF3q1Q+nBlSpsFfsuK91gPWhzSFNsA5SRajv4vC34O8a/ddLJ0RyWftBM5SSsLQ
zdd51C28xIazlT00umzo0twYrwPmIjgl66r69ww8Hr+PSKLmkoXsayYBCyn4dYoZuBhzZt67zr7L
MaG149lJwx0ggkPIndBgkHzWchyERhhYkzuKYbc1Hk0kOUHkXcYYxHykb2iBrRyuKq72vFH2IUFL
imoii4R3v/eX8r8DOU1CQeF1hxHZVa6Cn0bXbCXfloz2ktqDe4R4/W8dIo23ar1yHZG+RPQeJPBL
1O2SZv9PTFjdFOa3ljfLmWMsxEuAKJOp/1/JsvRYUCxyr1bXhGXetGzo0V9VlLkmf7JPQ+R9dYAQ
DVOQ3rAuXistI4+nID9U0rmeCRL8FXtjJmHjLEcJAWgs2WtDJ9BO2p3fv0gN4LITkeC4kSvxPbzv
IgJHmD0k+OaskVp7JuyuiO0jiz1Rr8QeHpQsVH7aNnRgEkIJ+Wy7PxZdFdm8qo7BEVYdRSTSB5uS
FpeUnJKp0xyVR0g4tP0f1uLUP43+TU62GrHwkCSawObDh+eCooa5M4n6v7ZI+jkNJBmiAK89pFOI
OS1qHu9FMEAXQUMvrd9mZlktLXYQyNIK0KiN5Qx00c3gkmX5xjLmBvTEpRPMuGreHNYJvKVxXdcg
vKPoLG+pTp2d/JnmySqxYG58aBABpbki75cTnwqNNkf9hWzz0itRHaThYQOR7PbS5EiJdCpuARIE
DWtvFMYGlPw67H/NtoPgGnwvigiOhah7RQ0ZJIizGwfcuRGcjWngyZlXcqiDYKVSSJEouNtuu015
E/JAuJHK/Ox06BLEaC+5hMmH/JdUKOiTk+Je5JH49svIIS0HBjcrR/dEisua+De4y60lK8/OH9T4
hn0eHf6p+8OUaKsVzUUjE1KSUJYlZ6ysBrncmtx81CPmoPGa90QkVQaaaWzWnsQ4bvkgNLuQu5XA
QbctAOhvnE12E5uKBqWD+qc/3RuE6rkP1kMRfs1o6QymutI4KUkFmKEAA99QqCfJRi6fFZiH6cW0
3jLHW/Aec9p0VQxwWM6+OllLh0ben6xROQmkyUYjkJ+UJp4sYlY2JJM1zcZ/J5LAdXlXNuVzFypH
6RVyKQYlaV+kK/pRTCTISY2lrhho47NfOAsiHZuHpxe+89H/T8A6L5dOVIPHkMULI0EH67WLQEw6
gLHJbiSfoIo3+RgfhZkmfsphwLQBbM6tLpB5IlLpaQ6Z6tvF1SzhmOZMdVHDlCQDa6sdz82iuKN2
adk20m0qaZl1e7MnbgdbEVVA5v/m6TZDPzhspNYsLRxHpUElBytx9sRxQ5M0afBeydalDf6KT5dz
FZ7KgsE61A6kkXn+cj4Zvja9SmzkBcIh1lY4TOPdkxqfbkqmY/sVfudZejb0cQbZn+evDZoTyLt4
AE/7tWroSy/obsagX90GNr/grC2XU8NrChfhFvJxSCAFtg+LuItgkYK6ckvwUa2DlIQLO8VKUXTy
o/C1p6Rw0vw2eEkPmNKNH5NtT++u3ueYIzrFBTfRZmfX1ZXkkCZQ1N67LCD0RqQL1bRBgXodJ9l5
qmmrCFkCeT2mUtYjS6P9AGJn0edMZiSBkwU1Ws1hRuKRSGLPyqdNFdzo7VtSOjwIMY3TtyXdob7O
yHwAwUXDRAMDcUtfH1aOidcaLlNFQGMwnF9SNYezgP6PFbQ3acwPzA+0UdkS3G4dMmR235xlt0nh
CP7+r0YRIkPG/35+OmhxclWV4RUCEwJGXf3ued5n78Josunyh/W3FFqK5h/tODoAzKeRYGzHNjkF
lfOWo4uxVK2L2mgnlPL3I13N0caAYaz2Fk0HsIeXwCk+S3N4ek14COJ+Jam/FC0piZbrNLd6Qg+h
HZUDQhNb+cup1HALsrVHGNEMqu3mFjJ7kWhEOny0Cc82dtsvDJ/vikqPhbAAFA9h1bCogK6M8UJT
ka9IkjpbTiki8dBhoAKGEeLEVDZ8g41o2gy6Free7egyBsyHEa34wHodquraepjXzukd2bWDvNZi
mMGWmqIy2J9LLbswtrngyY2NUL83+jHa+oEKC6IimbVMYUNasXnmCBpXrV3r9yTLrn3RIEiRUTRP
Se/eE0UrvwM0sGHZK3Q56ckhfZhQyIZ021Ok3FD4RlUq1ZT1ECJipaQF5EHzvYnix0DuoQKggioD
fzMaMdmkSQGZ4ZI1JG7SdBzrHNADzZaJAq519V2Z4s6Z8CblrCwcHZySX778K9O0UdbK0m+QdiLH
epFDr+s9mmQ9FQ7YDOjUw4Rwq5kHGstsatZFAq2lopjUbXVe42B0N5T+iU8q+OkUxTiNRAw9JSjt
dXbi4vrd0Jp0PALwHF2Fq3CaIkITwFtXQOxpqbdGqhoxKarTePptAtxnVIYRF1IZ99YMoscEKWYq
lVOTgSrUaNzeDM9fe0qxnbrQvpWMK5dqVlmg0G0PYyGXISMmjf2A53ox2DNDGPWiuv1LP3RvMs7v
c+veNRCqRzSBSWqZ4WE3g2Tuo9Y7IZ90M9ZFOsqYvsvyIFkZjPbHi/QMKgL4duOJQhtBFA9rdC4l
ZnYuQshNtvLArvnQguRQknbjkN8HquxoGnCgFaJ891qQdaPFC10GOGYPjsIgFda7DzrVnPs86P4r
AgjLPBsqKjOMHAa28eQHNL3eUtNFFl5siJuzahSauKBE1+RvxHpNQ3dUDNkMBLuKtZzR5DckI+uQ
1LCHLUNCZMYy8IHlChpobrCOICDX+QjuXF/pVvlGUZ9XqEGNqvKuduOq8L7lwtTgvSTr4yQdwlfp
BiAkghlF86enjstzC9JZiB0fWKapiVkhxr7gAMX7GaRJg0sjBEyQoy3ed6TAqXvrgP0gWEsBVyzU
0GYVbRg1g39CohMlyGTOXnKRks85Q+SjXZZliykOtykjIChAh4p5lN88HRRHTApkaTRKT4yfkDzJ
ZFYgX4DJ+GnkZZQIJ8g/k4eQY7fdW8EzdNBqSvsQ8k2INUazrPKJTgKvwcefjX5cwS2HdN+amIw0
/xn8u45MQMVUd1lTzXMGJkI8Axkks2KbbLVOlBcSAVtVULy7T1B567jExrDGEc1bWLR/SFB6+ymf
TO7QAx7FTIvTFVuXAiAYpZT8Kd35Ek9FGe6SwobYJYzhKw1JhTRL/jHoXuVAkaWntvjAvZI9yLkd
y5kM269X4b/lyS7zweE72o6GwcFCPcax2yPY2HcO97EKznxoyyxO1kbiThs0CpnR4+QeT+8IDa/4
QrkpO0NWhUxUyqewy8jwpR/xEM726N8Ga/wKLMCwiEdFLLTGmrZMHRNTvZkq56RTbUyw2eglbTsO
6JQeBZ8x0sEwWtgLGc03T5S5xz84GH+mpXbu6uRN8fp3KqExxSsHYzzWMp/pwQ3t0Mygk06/s1tz
F7xu8IpLlA7fdZa2lAlyyWrcb8GfgBzkyO2dFgtyarD26aCqH3CilihXQC55+gw0SN5ly0rjOU/H
fwuA5ogHmIBHS9Pc7Is3SXcy52NU/TNEl1NalHs0QVby/C2lWWcJ4vQ8SDopa3lSXpnvAziaUpc1
kCQzKFtWjx69Al/7AeF24RV/bdQAF62VXmeSc5uJqUULEwkKDUH6ZAYQHL7CIgKX4va/SNjkuyKE
+pYFZgYmX+IgRCCVAVs2YJFWlbODR7mTCUTAMVfD1vU70I4QPSUFKJASgXW1VIm8WBTaK9GOzz0F
1kB+qrND7xUnINaXMUz+1ZOAJtYNS7Sm2Rk4J7ACpLYjfbEa3OvE65NtJutNRmwR57NMQiUAVeg1
d12D5TyNP6syt64O/zXtvhNnfMgTkZAlkU4FXqORJ9MmSzRnSzovv96XzaHx2xONJdmTdpmwoc2N
DLvL8smYwnPyt7pHuSkOH04+AxLBQ7zuG/kcWShN9LselTMRcy4ndso9cRq6y3Rk07VT8NyY9PJm
A/oEJf2KgAXKvyp6fGVG7dkZMCVkmR1MmmmCcNtz/oNmAufXe8/69WmWyXAu0RATwOMYbku+UflH
yatTd0BXhY5abEA9QOuEcYVH1CFo1j4CwCE08yZzrhOHc1QhF5BXhxRFQFtLaWnBOyY7ks3AxqNs
IujixkTGRzsodJoHyGQRA0cbYlqAfqOz/DPjXW4XB6QlwPfDAyI8Faq/Z2PIA0azCHtiFI3LMtrF
CN5lROrCcHaDZv3OU+RyK6ITTGvCZ1yD3Zrtn6rCFKAPtzSxNi47fCoKxPzqR6zba3TeAfZ4lbXG
I5zxvfGrCi28KJRd6da/FLt+aANSXWCcysl6V/T5r8jwhFr/7gzhWiN2xaV+rzB+R4ECZ41wShDR
Nbq95eMnXa2knZrb3WZKVaC7Jcy1FJaNVmzURL1r5kyhYZ0YtOCCXu5TArROqtUY0QflkuOra0XV
dnHVInMmgWYKtnLmwpXZVsjgEdB3Tm9+hyqVBquwIDownvt3vAlAa2wUc+PyjNdl6O1ddrIXRyM4
N8S9OIMj8bt07c1gVgfFRh1ZyhgJlDKVlqNZtkJFWtUUA0Ysxq6awOoPfHBu/3JE+mv04h9ZOUWP
msxQVA4WlsPCHawHMINIiY17E/yiY7tu0EChrbAzEPw7Rf7w2bn5yQ9Alleo1jR1d84adykvqcnj
HQFFshFpymDutmHdYHQpQYGiMIBkZafmEZ+MrZyvBWalgNeVL63M6cnmJe1hD8SbRkdPoRPceMmb
ncMN5tCRipV1BKYGgXBwRoa7UgOQo/x3bVabhi1GVxOiXLSUMxM9tU+ZqUuKKQML2bs97QiUJzY5
/11637GpI4iEz2J/lzYeL91yfOz5mKCyWCPLuMpNtPHZQeG0rIyLUl7MhI8HaUBvIQ71djXa1j1S
cuRDi7vG1MLW+nE1SKMc7CEtQx84mNyppvfHbIL7pht71SFTNJHCjF0G8gYH4gDVkCcBhJj9aAa/
oh6nyMkwNgT+aMqBVXzIZU0JLBYKhKRVgb6UAmnKqdNaNMQQKV7U9LUletBOlBxawpnPm/DtCp8O
4qI1nxi7TDSfJVexOqbCNGTEXMKNvvoehcXcT1BeUb1XWwdpEOTupuy6vxivIqxb4+Sr2eCNsSfI
oOui6VTSiWWYv+5VZ12yFpMiopyGHPhrLGLzpQPd0tJTgu4LlHrG7gnVQF7e/zg6j+XIcSCIfhEj
aECCvLZ3klotrwtj5OgtCLqv38c9ze7srKabBihUZb7MU6b3JErG0XQSKZ8X/Iow9d1kswHV5KHs
y0W9WmlrcRxHJM+F6j2rCYB2pbWPM3UvEfKMKDakmi45qY4zFTk7+Glwcyw0HtNPLxFY1NAyshqS
IbBjq/NOTpL/lH6gtxD0O9ARuC0VQpBAi72nk+IpNiXkW7TgOfPgsz0ZFgoQ9IeGfgJttDZ7rCed
BnDeJt1Pw7bD/nAzRf7bZCO6YJIQlIOl1qmfWke8GUV+H5ouFwqpOZnPlt7hP824PWXyKJQ6aEU0
UtC+OQnhIG3rEOA2mxsP/iOoYYJwQhGhwLCCBwcs+rKlthw49k2pu6tgvZtCN1vP4KFXzUg0I26+
KurJLw0eLM4uJpu4WLQZdhXc2TzXHuu4K/pTEmAY8u1nt6wvdK3YQUJalWY6WCzLs7fK66DfVA6y
YWNWx9JS74DPj8tO7pj9A0XKOfLGPT2ktRLF4//iXvC2c+SdGXkDGZspsbXesO6Rv6XRaE+kfAhn
3zsFKyzsFR5G3d8MS3+UOBvdgW5zkex86mYCps48rTtLMrsE7hQG5cHV+gM9IW6T+dz7yZ+IaRfi
aeLtoefMp6jEkhUxpZRhnf2JxBk5Akp+d0B2sDwvlenTC2k+SGHAYFii3kt/q2p4cihr8LFsljsQ
Q3t2xuhfUyDAdZvHNBYorIa3fgokajhcpjYfyXd5CGILwyDztL6OZmw8BMbiHMacfpmV/DdJ+6yz
/JrZXD16HSvqiB8dYMDK6yewxB/LEaBNLU5QMyRF3v1kyZ+R8rS8nAH5mCIsX6mYgD1x7k8JXeiJ
Eaiz8f9H38rFE4/dtjLCp8iJrw75RE0L9XyZbHVkdZNDcyz4uyMqhqh3vrMRiXLRskQCNWZ21260
S+JasxTMuX0IRAUUpp3XZjPsZqrdMB+2o1nvUf6DG2OQMaNNwbf9thxZ4pSjqJscIoxWHg+Sz2vV
Ghz1yvnFb+QGnma4Svz8O0VPE9bhTwkmrAJla1HRjn373DTR1QDZTTOdeoe1p/u/mJkpKdz41U2Q
/pjjVdYJVf5OqYHWcbfFh/5Y0PK3CbtvSWgP1YYmHz5yOizt1vZwTue/sMkJ/zE3WQBEJivpGqh+
FSJphELGHQWEY6C3XgQQ+GuA7aVr23ov++YiGOXIzkSPHEx3w1hip7KOXSKBQsQVkMfKubeb4ZeH
jzsPNE1OmPvoa0TbOIuvkiGlbhqmLIgLOM3Afw9XntEz7OHsA+d8a3KLRe/8IcHmDRY4XibGf5Xn
7CuPzMuEOxMNi+HKB+USANCYkvDDygysEfaHbIYDuOU1lIVrg4/D6yFiBCGVpUa8qihrW1/Td41d
DgDT+0yYUy91sG+WqRdNAnj9vxxxE8DEzRvN4k1I0BCXPeynjRppJ1H+e2yZNrINTx4W4jUjMRhr
HiITdQ4BVrSev2o4bYXufmCWUqAjXv5evi/J0RvL9Faj/lwSzNbCbN8ij2jEAPXR8mdleJ/wGjlm
90ANgGn4PPK7DdsYnNSNbmPINA2sZr/AxY9EOPcPowi3kXyxxpHmoP4pOKKHjXnLU+/WR7QrSR2N
G2fbtDa0uuhfAA2GyIZwVWvaJrTRafmmPYgaOPvriehCKWHBRGIlMHckbGYJLsvMcUku4XhceXCE
J4JVsmwbT7DOKzrrPJMczlq6AOGQEVZMa5pTUMsJtm0vme722nDfiaFEqHHiShqj+MPHjOa4v6SR
3iujPQ2S/v8yA2LTQUTBL8thhF962vXUQL7jQ4Tw17BXQAZGcKPm7byIhN10AwoOtFG2CYDHLXUK
62NDowDcKFUVOxkXkq0GDA4RURRVcV1qunIgFTic2MyBlte0J8x+KQ4qlcAhy7W8y+qeRrkPC8kt
LxgtuJDWc91BWeQoIWzq3PDHAhxspO57TQFuIkoqxdCxmE87exrPtLd3npeSyqlgOVB7j8M1qNXV
bxlct6G/sdh/O8D5oE+sB2vBkOhR0YnOtw4Tu5pWSF50lw7sZ2dwpG2n5tgE6jD4sOgGi9YfolQm
83xm/ydB3mWZySOXapkoFPX0MffGQcERZdud1gGpsGnaXn1s6ysuHJEHHzOTheaDqxOlsKodvF+I
PqnwmNTuBHsdl44i9rnioDuOkCpKs8nXjSTooCle7Cm5LEsUPt1bwhoXpt4qm6PLshn4o7iIPD6l
wjmhH9vnrZPteyIWtOHjVuRF68bgMNE+A9l5cHSOBostNV10cqY/skdyIGnlY4coAJzX1UJF5hrj
LWWynmnr21XzNlDDvWRz7nxKw6Q5hnQVojZlrs5ByteXiQvjRS3UC8zGadJdQg9dBPpZCyhNSvUz
6mprjEPBC49GtDnC2cfAAiBGH+U4ACyjci312XXDTZ8TiqcjImWsUyPsV3bT94Ad1/e9i9Ly2Min
2AYzlNOmQKl08lN20Tqm3AzNd8fGlRXkF27y3rNJDsAbtmmm9s7kXNtZLnOzgawsZP80mbicrJ0p
2hBe6qQMPkeaOjymg2VdTC56VwAKoyKAeLemLfCvqJvVUm4vRYSpraODaQsMFTuM8TVqZCqYd4j2
QHUWjyu0BydyFvbTgsyNXtU47fsZc0XNi2r2xZuCuYt/YpPzXPUoxjoLTwBTTd2pXUH0mWzUR13B
WLIR5yAk564V1hZO/9KY+y6Axaq+/zfnnw5+2WUVcMP+I5udx8h33qMufebFsTgylC6Br1Odv+Ad
TTde/SY8Tnq2sJ/x3K2FlewGKg7uA60AgCy0Num8ySg79xNYKShlWBhkOL5x03jcYW9sTb7Fci4I
OD7gzT3zB2jcuSzNIR3RMvS2ZuvAJxB3ZTQ9WvRNrhVfbJp8dFjyPaumc6Vr/R03SA5IXdsLupVL
i8Vw3ISyGEg8W+Fm9uLqEnC0XxcDzg/vFX4LZRWqXNN6r02jxcMCdoYpwXLgMdzqyaC6ZnYf1V99
N5U7z3FBnciSOExjesLBw842flnaqshZzD4bJKAx4gDN4bDtf5bXCmT/LmO9Q9o/icBbiFkfTdYc
GtYPLZb+gl2MN0L1iHquu4V5yxMmZv1rDNbGd+ReNPLcsoQUvOCrAokDoR6seXZXdf8XtiTj4fYf
vYesMX6JyflyZPkvHfLvkWOf3Yp1hn5mduiQBDkERW6h1HAfIgOECE0/DlNjKOnZ5YIaLZ6OBZXc
rXbUdGt7eysHS+ymKH0wIFFBXh5xHNvboHcuS0B6Jr/IPvxnA8Lc5Jy+N8SCmwdS9rpD72MSsVH7
f/aJlXzaQqfHeU4NGJEeowZJ5DfP22DMD5lgx+3+F+siYfBxSfkDWsJoJigxgkSGlGyAWKGHhfWV
krzssnYvz76ZRUeQlfSFCWm15V3k4b4Lr6EB3hKMShW0H/UIWb3xyn47ho8Q+5BqM+yAkfkGFPvb
VM25lPW5aYbH0aegsTilb7FqfwuI3+3IbMxyBr4KOADDQHTqC3fYkc/0lSCnhkx8ifsgfqDq2uOr
+nZbN91rXYIZoHMdSl2uYVifMRYdAc3RY+BRUIhUd5FRbll2Rnpk7ZEMGpKkOp9nFnzCqkPsaKNp
isacPc66DFN+JJDs0R7YntyhldQvYoGm8govFY8UPhQ5o7xPe00qRZ5/NhKotznfdAdJoZR0GHSZ
1oThjfdj7Z/q2e4ZVJnOOnfL5yyAh+hhJ701BTuyqbznESNKbndPpet+JX3d78IwZJaQwK3ubss1
x/mxZF62mhgo4520PYqfEBg8CTLEz5glgnCbuhn7ehS11sZQSm68vGSvhpoL6QPdNQtY63Sfo1cj
SWDN9QZkxz5ThhzTb1c2uwIvGhIRoBdm/dV6DXhr3tSxydH317DPaZZ9lmK8ZuBp44Hxn+p50cNu
2TgSYz/Trrp3YeCjAsfqy/tnjyMi+Wmgqxa8hH4wrsPYB3HTGsExAp2+bfohAZJD+2gK9NV2/dOc
Z3eW0DQg4WomjIoxVQXbwQcoDcyini61ZvkEg/5ixLysJnm7Y4dJonPJy/D99zqfH5M82Yw6+5BV
erMHVMRl8xv53aYuqkspYN5No3fgHqS09MGfQoY/w87cZONSf9kwNvF4MeWLV5bs49dgSvmIEbMO
7l7VcEqsdh70eBRHKFZCIFacwqNXU+o9+wDS7/TiNt4uxYjn0kjX43Tys4Duxnzy2mJvOtlnPoDd
N938gLl1CyNiV6XuG7R2Jupz/pyVJclq5SNs/f2c+P9CszvM1fQdGdapcLNtPVp4oBDrCf8lmbDv
UC41tVmtBz9Su3Aqn2ZJK81tot88kbAbDQvhRKVeQxuDYuWdmfXYB+FqzPyVx4bfUVvPiU0lPKj2
jsHcU+6O2K9cfZ3IJEAYzMNpEe3X+AOLfJ3tqnb+CcZFQ8YoBm6mSDecfc+poZgLw8y0lcPqNUEM
VLSLM3d80LZ+i8Max1L+nDdVeaJhyQGWls1gYuVDc91vnHDEutPsQpe4NhqOWAvpGK+jThz18ocY
Nm9qwfFgrOlgZVYG56qqPvSYlmB5zcMSl3UyUeR+Si5JIBWuN/I/SA3j5QPYK1T/ZBCKIOFrrSTc
Ws+cXvDWP9iWeyWbm+MbF2QXOZqBcjT8ygn8otNycTAR7p2QA5ByvM98FndzyjPaZoxIQT2dIxLz
7ntUSKidWaHlOF+SiVUtsYxzOzhPk8y+ZWkh+o4Ql40tMNoe0xpIZuyQfdYf0tCzdgFGje9Idejv
haWIV5/pv/qj/GPC9myTdHvkeF1z8GRh7sMAjE9FM4sgmg25h+aqK+WwiXvw1u74PnWltW8rwZCa
NxYPPiJu36k7Hk3/qCCrJUl9Re6Y7txyWuLUBQHL2EetecKORWIbUWqVxGppMC2EqXbX9cRstsTo
ZJ38zdPwT2r76Av1Y+aMMNn1ZJjQv8ii/rEH6miQKbMycXomUR9vyYC8daW5d9Heb7oCtWWG5hPP
PLsizh5Nm3CogvRE7kZyqU2K5Yhwwk0sg78MgJfbUIFOeOlhq+AlJRD3atXNvWe6T0IlXLgKE2Pu
eTTHKxEf1MQLUzskAHMoZAUNA/PQxRUji5Ac7G6E+1bzLpPNipI/CsOz9ItXGYE5a10AuoN/qxv7
x/a94DoHiXOvcr3MPLr7pnau7jhXO3pX1woG8yoK6L6z+oQObUktI4/YLx9lN1wynP41GULyZ4yH
50WAgFWlXPeRoFqfIHfPo/zfKenVFhTx2XwNyxkvCcU5Z28mOdS6karLBfq7Vt0UrGYDUnJu2te6
WqqVpBhWQorr6MQf6aj3YaCmtSq7W02ozNnNezZuvx5WXTBBhFQ+no7mZgTi15Dto+M5D5XLsasC
7LNyulGtqBMuzuAd5hQh3lhH+7GuEIs7E7x+P4CzIt19x2ZRA5n8XxUFhNTojH3TTRcIcxevA5RU
driKxbAm4uQ4I4QUPrS2lqUZy+laqQRgTQVZiDA9BvTt8DX5/S4OI8afyanEkC1cmG1WKjZEHT4E
sbnr+/xjmTIa1Ly5KxTtr3HjV95VmhydLKncbxkbz1lhsj0A4DIZtIgg4PmB/FuGZIm7v2Y6/mYG
nbeEsKhYPsFxudFSqbeGTNN7xGBwURtOmwJbocqIDCn26G2OjsviFHaEbFfrKUjy01i5vCkY449+
T7HvVCxpPBrxOzEkFSckZtuB01sHCseQs332kQhaflKmR0bjK+n0T0FRn8MZR3vmkOxZdO9D6NG4
tAmZz7voX042qS4cEtmqG1sEH6svzgNThFWpsgf4iJz2cuscGGTlBsF3mYC/TugAGUtpo0DTFYVB
wz2YP0wHdCReiEUryUy1XXAUiFI8+63wK1KT+w2CMHa++mwV5bmrymtruxgefaMDih1Yp7wu7yxG
14IM3K1P2A1lqLq0DgMfjzmy06bX2SYqm0cUC3HzVwzjHcmKzxaIyjw1mOJGFH9+bqTPVmLToCh4
S6szjRO/o8ngEEahUHigb6Is7c5htphCq0cmkYDURs7Ew6Wt3T8Z9ZKdpXlKnHIm6YdFV8Nbn1r3
TOHC9obMtyLicyV9jJEZMVe1zLa5xRnBMslVaNoMmJXgbAE0xESpCU+66wDjmXn0Se/hzEb1Vzkd
h+TiFBvN4/LTcxItvMG7j4Q6JTHll0OXSYwmwo/imAGsDucJPwij6NJoH0U9PTXL91n+187JjG6h
RxPyYKOKNdgyGtt9HhOIHkxcHll5XjGVoesZcJyOh7xyN24UnOyM9alDeFSnzI6U+ltSILc26Tpt
9F0j8snYg1ajbK449dByDfk+icgaW1YREmJXVRG/DKp4KKX9r8pa0szb7Ygdn6SeHJdX/w2hAF1F
MB/7bLos1pLl2yvPP8nCeHMJw/z/tqbsq1Uk9RrrLBuGRZnulhvDnugmqbvOcC9O5d/NAwCv0hs2
Tu3WP8w77Rcv6QBu5KO7B55Wn2hdoVJMO3wBTdrv0t7xLzrtIXRNBTPMUI1mTpuZ+LlNEnb2PvNA
WYNLAMdnSY5YFuQ3RUedYFefKOI0+yvx75PT1oiLLskAt0QLM2k0Ps2ZPlZmBWITWC2UibRnLGjP
CK9jQWiAAwBXx91L1AchjEe6kK05/BaDn53GROCcKDtja5dZv7Zmq92AQuq/oqz04Sflg3HyETL5
qxxjxb7oB5I7bVHRfkDlZZJq/BikMr0lMoFSAgq4P8mhlC+1okE6hC327LgOJ7T7uo4OoCqrneMx
ZchFnJw4lGGMHnrrakwMpcErcv5uvenFLlz7oBLWUYQA3bPNSKZqqVTNoqNlR5x7XD+44S+AJIxU
7Ym4CS14V4HmO9bKAGo5qrvBPo5jvDXSlGCaReOHQ8NdVYbxXImPbqzey+Jj+Q/QS4/Lf8njGDCR
4b1UAcg6BEVMKRecQl4WiwsSPPW/mgl/AiA441+r4bUR725N6lsffvnL7L9ExCk2IzqW8hSk7W9E
wLjF3cNKvqwisXMK2vPioVn+rUaN4aC581CDBSGSSW9XlC8dtA5lBDvkUAZeu7K+wzMzUAnP8TGD
0lKG1g7X1DS8jGCUvO6PoFjOJu8a3I1ENz7QMBDWzbIREHtPozb2efznWSQRO58uqgHbUjjMjn7T
bD0V0g1B29TaeFYaehb0+wf5vHxAvpyVt19x2Z4RnXRkgKSIfOMc/Jgfrirxjqbd4sMXNMN8wsVR
pyQdtBZFBVyRLsHfQqLZmjzJpyEncVdhYTfzDxNtHXcnYy8p4vi50HSiffQC4ePEV4SFxiPPO47H
0AFTVHwGkGMxD4Ery9DBLhIsTOUfjkWSYHmyuYhcOOmLGz/TbgHGTiBlfRhjTrPnD/SDtc+mYNHA
LR+KX7SAzqxPLEq4NY925i0/wKwXX5nLOKQ9SVVdbSrLNkNoCG54qxp+o/8aidFZLl9JwkFT/KIc
tyf6l4zAyJ1ib4SQUdP1XsQIw5u/KK3ipYfMDeUW8e8Y0CgNKZznLzyRBw4X68UPs3itqMvv4/KW
euWN09oRRig7TX3qm+44df0Bw8HXmMSHsRQ77qoyLnbwXI3ABMpTpUp8QYxdvecuBuV1Pw8Y0+WO
T8iXXXYcQr12lsO0B4iVTb8CnA7S606uYfmuay4yBrjJKdbLi+LaP/4gnrgiJZsujaJ1bOqHwfnx
SwOdTLMdTEjL5ckcrgWDD/4cuzVxCjUnRI0JkYa7yGzUoUG172VgMh0/OrTQKv6aKuk4sT8GBnAo
qncS3dInYcB3rxIGLg+KncqmLcljxEuXtMjwQwBSnH/NjxKzk2H9Fv7VzYp1SOemtyzgKmVz6Luu
wG2E97X0mmHtRzQ+gzrBq/dp8x2Xl9vUYmMRfUy66goI07otfpdvZxEl1yAkz0F6njpV7LrgUxf1
xsaRLwhlqIpsX5O5pckH4GHh/vitcR+ZL8vPXH6BmCCUtydjGeww6lvGBLHmJlrL26VKeArWb0NJ
tXyOZXEB6ffB+tAtn7ip7Zc5hnfayEdzZOI+P2FktQR9XxQCfj0dFf9n1lb75a/hPi+LC3+IrnYy
tXsap2S6tstjzd0gDBL2mHlIHRgyHXvg8o1VBQC3fuvrcC+d+MKPmMsQzyBRKu2rrkOaPrvlgfWt
GWHgCZsRvfff5X1IrHgEfBXelni8wwyzX2UYAeBmVsY2yQRntDp6X4RncWbuTZh65ljh1OHZcvp6
P871r5XOr0miv6YYKbBDvgwUZffTIKUTnOlB6XlrlPlDMslgj3NYkFNpB/hJ8NLEHjhv0iPNJjiX
deOdGIptFwSNS3yGWc2vlB681ZofiyaFsF70+SHNTd28JIWJDoj0DN9hhlDa7yrE05XR9AtN1KTO
gEa8Oyfs9Ggr4A84P9OIzrD2j3HKaz/ZX6mjrxnQ6yJLcUAwfbT0A4EZK8fWtLnhfE0WXMz6r3fR
uxhDC1wNY/EoPU6YRXhurW5D0PtuQEPiSf0PmUt81l7KxpN5WBW4/ASfcoTYj07KrMytXqiQmbY3
M30P8ry6puDAqy+u4jySzOnWiiVEtKZz93PvM2DONw7m1qIxrZNRQakwxi8BJp6t6TUmujHsSmRN
sJUCMp6IM4jX1oilGWrliUTvk0no5Eyv1HSgJE3QygzgyDUvUz1fdGc8sx/DeqHMHPpjPUWHoY22
usYT2YwXy2BQb6hD3ZOvHMhxL+ZangfqGJUI87FkdDKlBvsTSryweVRG/KM7Sp9lI61oOCNCO+Ux
y1GmmZEwuki9+TxXyX4e85Ps5idnBirlhtcldL0E79sYCSQRGnk+GnNjBr/L6i64MAO9pYOlLGha
AP7wrJYfLh96hmsSuME6mfR5nrPtZMJB9Lv2yREu7RM9/cNT8m3HPuOfbg0R+Di67UPrZvcysl7q
vt2aTIoZJdhYmNgp/PLZD/pnUfTnFAm7aTCqwNS0UqH5GFnDsedWgiRclwnhvyaYJ1Olv45VnmXU
EGCJ6rEKy2HXGB8dRFF0Tu5b07AKmLmp8fdo/nGuqcloaguydwGR0xcGT5vtBo6/HgHSwUQapWbO
0IdsgaD7nlPgv2PgPnLA+htkurj0gpbjV3pu4jcvDJG1tvkt1O2xy/S9spJD29obUztHbjt2HNxK
Y3g2+vbSSYR1WD8PYUbHYMAYwV3bRfUiJ09fpRWfZyPysQ0n5SXQdQ4ijoSsdnmWjaJoDoHtfnXC
v4siYjQShUwyZULoTFSGXYfNx3A5uxTcRtsdHqsORZ5bHbhdL3DrQd6O7UbJeo9lYNVTtTYRyqtm
aM9lxhoelXSHcZKbqFesLYXHVjgpx43OBS3SPVvDSKzP8Fc75rMBJUvM1h4dS7eOSd1pIaOuc2vC
Dj0V53kcHvBCQ6cz8vg9mCogDt0+nBbxRgPlDgPIgLzNIaLXfZWOenSIhT3VMGZl7zWHjLgi7P8Q
UWxY9Iz1fNh6TvFOw3rXJfW3GEKwprz0IYMBkJUtuSOFi+CnQOVLdrCb2Ahx4zufoVeW2jX2Yxx2
DZI9wn7oCmDdSEMySpzJv7mJavdIzXh2PdLnkYdleCvn+MHyqRwnF3pTv22C8ebV9TXnSbH0m1bV
ezZOh8gFFkmdBpvGP6bD8CyRyuKZeOhTlyMKna3Z2+h6hFsO+Bi20Mjvd457Cuzh1GbJpdeLXN8n
2x5pqjf4B9ftN9qiNeskxim0BOmcRnUqAns/ec735GoQlWn6xdkYNafuH6bI/Qk8Ipj6AcCdbzs8
JnZ49QrxpjsG98AFt4wwDqpyb5k97pPYfxLxcB5DxmOm+Ry34Y5k7Tuwg3QO6CXWqP56m6H+8gxF
RfM7WERGN/nG7GAd2yEqVFh0LerUaMLhUh27trk43vQYePJuFvqxi4PXgBZxXgWnnlV7SNIXA3GJ
SbVD2C91k4UqNsZ+NwM29Br9ivLs1NDd9nS0JpCD2Ztznlki1yJz/B33x1hZZHTgWyFAytVo3Mfs
ryhqOhZG/MWY4VPWtj7UHFN7B6gEP8onIJOFE/m0sUkj60LEL4OSjN6Prr9x23T3MmauQzDXS7Co
/sEvVs8JAPuVaYKscTIBQKjmgBjWw7E11LlqURxOScOkwpUK9/mSANWF3+4UUgYyW8ehgwe5WZJL
Zpn3d9OY1puwLf6sZvgZk/qCdZSElbGHrev5E0XY/xkKW2E7w49whbvhZkeYUmf3qZQGKlfRMn92
OkXaZkubr5nmHc1OD7Bj32z7Bu1xM0iGOCkZraYhu60mYH0Ll2B+iHKDiaKuYyp83b/leW2co5o9
RKng2NXhWalm79eKxDN3V4Ysrkgh38sOzExHl8zhRSdb4kAwzAkv2LnOPQQHQ7pPBWuCLZpmH8Ds
A41jEN5RuOg5E+85Z8LQyfIjarFTlsJ6nOsMt6INsVgIuDQ0aC0H3JxdwhqefI75cRbc2qxCVVRV
cEdV9ZDYpUB8N+Osyj/nSfNm+aG9t1TVbKPMuxGUBrjDbFdGlf6zoSGAcNJQjqZW0RppmWUDRHfs
DrLw0n4fu3NRiAdbmT8FzIDIL+6iFNoxQ4JhXXdkBLWMK8yW4qOYzk3YnjE8In9Dt9buB3Lct22n
Mb+G3oU3Gy0doUdV9x7I4FYhqeiy4gH9wN1cZkzHVRMjrPKNn1mN75KXELvu1ssrYkg1JpeGyFNZ
LDxy9S5q32U4rq6cwxf+wx2dgkejJdCbJRGPx7UzMMbP8wfN73tlQiyqSDNaz4ONFTJWO5tP3E0g
XkloOBkac6kDSUxGksxevA9oQL4LyV7hI6fiYf9Xx+Jf3DPRzWv92JKBl/TDr7KM+6prNI+viGjE
g1b0GVYyIihzXJBEI3kA/rKuvQ8aOjwOhBRtbvB/bxdcuzcX6wjfadjJT5LCT43NwCsOfR5FSOyg
WfdEx58nKG/L8Uf49WuaK/gkBAr1Pb3lPNvRKFL7cagNlA9QGj3DORqqIRSC4oNiguIDt1ot/G3B
ACjJCsZeNDOt7MWhzCR97J6Cd34j+fljUOGH9IrioOeK4erIRDunHeZJn40leA3H8jtFWBmUPR2O
9Hk0FGdoecg7aOGVQdwQ3Y3acUkcJqOGiY+8tQu9SufiEg463zus1fA5jE+Q0nrnJPQdJpsWL0Dj
5yZzdtKjLewWGeG87V4PRK46wTEzp40/6edWjowPyltsEeNQKLLb5zZ9yQ2WywGqBth/XmpJRqiq
kMV7AFMEosXeJ+3SsT2xZ3R0M8xu56Z9tA+p+dBtTZvOMG+qaZd+QH+InPkuiasrSQbP5Etck1w9
yDC72QTZ6gqjyUwT1Jg0f78JWcjn3pEjCVdwODkubsUlcgBw+xZgN3VwMeOy1Gh10QjSKevT8QK+
8zPgGiiRf1SzerDN/NuEAg3SGL6eFbMzQyM1GJcNDBiZchj4vVzZHk3ihr8kll5exAHFvNXe23xI
MyZXdtGQyPgW8borXhWHFad21SGjRg1NC+tGggdQZNVhiSBNAusmxXhKomBnMGE9mpzT8Y++dCxO
HuE6fUbO2egSomgFSJ/FQbvzn0B8zKNLX1p4yP4WxISTn8sk/nFd/AyVm03IwxwaeviuOptVs+/p
Zrs+HhriLBCEIh7i85hTdFd42dGMafmDSrJ4zK0DnWn69SPTIfI8VkqFWIQGfCkyBB+aE8GJ+eF1
NDD9VMN+qngleMGmpMWCZj/lBiXQrAE+WbNcF0VKk8/pyYeqBuafCAAae83esCks4Lt+1B2kocVW
eEi50YQRuKO8xRwp3zgsMNQZvNOAm7EcckY+OX5KSt6D0Y8fvtkxepUmAvPhrou7LeP/nSVIEO8V
Y1jETpn5qgtkNsmSPze7H13WlWjlkEwZ5ANP6TWC/R0tdWSQGuNG+MlzXPgP2DMeC1HxjXwB5XPk
ZDyVdNbBFnbrgMpLzE2yniKTvdFozI1sAMBX4LYPcbGAfB1kI+yGnktsrNF44cG0xvyL4xL+MVI4
WXWFAbgjwjFpWkelnF3B+wrSkNhpkGwaq3acTBfDaR+K0nxqJholc3gcY3mIZX5AKfCExpMTh0My
MMmsO8WpCgm92rqAjv3K33UNqkw1kMgb93dZND/HfFFHx+e6XXQomNFiQYtjQls6Wy88jeukLTba
UWQkjsNbMfOSkAKRKucQOHprUVHoOXoAHN489agZsArBQF64XFGEG0UBI0ib6lwv7iwnzLdTy4TM
zZxrbljHxA2RGcnjmIYrJ5h2tWkaTAoFZlA8KpT9jLLSJNlPE+b+tHJGHD3p/fJwVplH6g+tqAnF
ZpojUlz+YUIsbnITEYednYHRSxH5O6dV/kb186HR0z0q3I7UL9EjG2nPzCR+fJl85AXSm3I0DilV
HA5bh048Lb0oyRQhtz7kj9ZItlGEnjRKFQN76KZba8hTDvn1k8mKKEhLSLNmpL+/4JfrzhHbIJLM
K0o6J2YxT1zP8SlNpqcgiRhBDy9t6T87c38e4U6ySTlnmzq4McSvRxo9cCZqvdRqVqrjPKZi1qXA
/ZdbCFe0bd7nwtpK2viQ11cB2i1V4H/t2M7q/sbEHPZrcPEDHx2QtUt6az+G5KJ5VQOD0zMGJOdR
fpaDwRCrZXJSzB6HxkK9qtIEIOsjCR/D6jMlDm8Y08eeA82SzfPg/MfReTVHiqxB9BcRAYWt1/ZO
3S2v0QshaUaFh8LDr9/DPt2Iu7M7UjeUyS/zpENvMP0hwP515P9DyPuNFqEn4G9NC/XX6AgtNvZN
8i4mwfxqBqW4FgkKP4ONYrFe0Oic4QBMGTVWkf8bT2iq5RJddcs3hg7AH/0WBQgAG7zq3WzmOz+r
76XnMoGCJMH1CN+N1z/Bx36H7E91jfnmNLy/GsRxPnLSm9WTXY0np0zEJg1T90/lcS5T9fwgHHyM
pYjOY5u9tTS2rVXPEqADUvGWLuQx9KvqPKcSeY0pyKrxqRuzxqXMwlghKwAqFz6x1TL/5Sj8ZHO6
IyvALycLBrVk05Y2MjL5hXLzc0U1D6/nCKjCIlZFLWtPn3jSuODdTBaGmbFY1zFp6AQ1qBHkcYMT
CwhkVgYuB7fM6L0TV7BPzx4swBcWKvOoWTTbCpctTCRvtl819xRPjXuvdfYKxzBpKdbNWZbc9u1j
UqFMtG56TvkeM60+GEuiHlYzyu3QwA5iN7BZMrdNUn84I9W6rEMZNNI83nv1VNOF2xKxtnwgtzNh
mkweBi85VIn/1sIJDzPUeQGWf9MvqGmhxlchZjpYLFUPTxmrJTf9fhtiEXb7nnJGC7p3Gf/jq3gi
BmSfTcc8YqzB8gAg+qkqM04mtToqKwzBvtG4WunUPAxp8K+Tls/obEYLpzIYt613VIV1q4Pm1FY4
TMOKklXZ12fZ4+BN0mymfwajqhiOFgJYqGPU3XD4zYNB7lPe81mmUP68p1AwKsGewHSlwT/jG0vc
lwsyQP8zHUVH1/QpFcGPgwMJ6hSllmHXPgdcKmkk7XC6mie2912ncLsZ0bROIxjRvRP/+DjyVg3J
4nEhVtSpRPM0QPGAycnoqFplXnP3MnOP4kIyzzV/a/o5ReKS+PNe8XgdmZEHPF1c8NPYZgA0ZydD
0gwUzvHNArXBn8WLRk2sy9KKRFEcu57Elsh5c9rgPYzy+xRmO/w/Z6GiXZyWl9nHo5nPDpzhGgtm
Z/cvboSNPawtb8PkOgNixXLh85n85sZUsU1xY46XuHSdt8fOpaC9t+l/Lq2rymKq6E12H+yzGaeI
vcdM9FibFQHqenwwHQUDa7k2JpH7QqnuvhTyplV27egDgDmCANB7oMUKBmN7gxdlo/M+oJOqoTPQ
oxu6id1jFuv72Dm/OebzSF9tKhmxxSBqONz92Q4ldua+CzcUeayXpq64qp6rUrJrLsnNIKa12JJ/
3O6jzZnLugNzUKLh6tXgTFLXwAVGf09Z0Dme7XWejEjK6hXX5GYI6vcxyc/5GCT7oaa8sfuX92wc
yzIu/k2c5DzFYKMSvC5FeenQS30GFnOerOIYDoWW9ZcbmofaTLdS5gf62YGBWB09TrkNtYCK8MJH
4TWwZhnY3kBXcUamxAfsiPVAOEivspL/uyyWxgVv+tUlbvsmT64zKpVMjc/AhXC64L55OrYiXwZt
4U0pdeek/lwY6A3IxuRxrezVYqBJ69JjvTxHNmFoOgnTtFzTaPqtiZq/IZW+WhEvvO/BZBHWD1Gr
c0ccbHYX6Z4DiwoAiWDxM1rMx7hbPCwJVJJ4sLrqCfnfxo0NSx9wYAdm2GHUEMzNBoTKo3aafeXn
F0/NvxnRMqaaBoOIgPM0NWdB6r6xgvs63Q5MhOUUXZfPMqrkZYzUdmpftaJzC28lkLHHbKanpYvu
xTyBW7Gg7y3nkyy3gAQMTA3wkhKe7O9yqsZdE5W/aZjzFlK72zEVpRiqS36cxaDJKhnWQGCSP1hT
z6Vytj4H/eVSb0XGxrYYU1G5QrP43ly8/yQ0VYagjWdPt+duMt5xiWz9mtCxxlZk03BpzKg2fXOi
4nRH0PANrsjBMkOcCWQbSWmWLaBPPK/Q1J3r8kBOBUFxzmS5Ye6HQf5Lq4Y5MIpCZD/lEtdDDIqf
jyaK5L5pBX5iEkUpccFh8s9jMu54w/4WvWL752aTUx7s+SbleRjuVqAe8C3xoPS5RSRsSWijVjZG
wxxhcp4jI3oyAg2eR8ueG7vFkLX0gR6FJpKJZNoQTRqPKvAoXGabjggaL/d+sovPwmTt8irjhrvl
rYO7sMmnOr5A7I4J6Ov97EscOsE8b1RuPU1VcR3Auw50m7jALwWZwzXCKLQCAc8HA5aVxQB1fYMF
EQfe2qE3fUNlq3voHdreawsHIc7JT2sKH1ozQvouC/MxAqyCtYrOkAL4Pyf3G+hauiTMItw4fv1a
gMUyYQq3rz0itM9PSySL9NLw0KRyHZZD/AcLA5ZVnAoR7oiVKzzu/izY7rI0tKDqKud5LLA9jz5U
4OLdo6yBumXuN8A1sAMxNN+gwDMOsxmmlOqWmi9jSC/FOGzpfLsn6E68JsQ10luksHKViIci+64a
+t4zsvVmlhySpPzKJutJ4YDAMs8cfBHBa3+RLYZnlTO4Y3F8deoOuqd/qbwJrQ0jA2tRMskdH9g+
Ff9qjvKtXXyQTkBnpmmY//xBS3GZxx/IgKvCfJFGCxjpd46bzeSEr5oiFy7aVysOOZzUCJTqjUVk
T5aB+L77YAcQZFGhGH9Eq3KqaaH3tzkj2ZQnsra5yocXmyD/cvUKKiCD+EWcYFjCDG/D6J7LAmqj
6odd2DxDi4LSq6JrEek7jkjm/iWuZIIgY2+/yFoyvXcOyyeCc+6U8Za5UD/ded41bH2MH7hU8nUO
Mb6bEaxOhI1rLfBjr5PKWyjhqAaoGbvMN95Iad46fFDcz8k1u5cwMRZ2AiuT4fOjIikgSPl83HaD
Q6L4bOLmrxUQ8awMkIhgnk8Sysc5CErml8rb65C+dkEjLmb0PDB2aOMPOjJPYUNdQk+pclm/EqlF
QAgOgJGgEruP/uhd3AK0Yz7H+d6e68/U9PTrrGn79kwyZ5ygM+AsaM0iBueiG7Fh0TsUgvl9Xfv9
mt38B4jxZ83EmkSsfUtdQW0KDXpNos6Y0G9Okb3p1mtWIplQ29tObyvXeEiILWrgUKi5iNejH66N
1kb/C1kmVZPs2U83ZVbtWs8z9yJkkSUlZ3d1tXPDikMrX5hX2hXY8vpPoKwvMKnbUUmKjuRjEg4B
kfRp1WT93i2GPQ7xNZwbBnYk6kT/apNpiYHoNUl1tzuMIQbX5PAS0E3rR9apKMZjA++QR4FJ1cBl
Np0fmKqvNS23Df+NDKdpI/oPVOJ9VdGMI3z1EmXjg8stIGjoxVnS7uGlCMNDt2xUBs4/bZwjfzhq
Aow8kgncN0emX2J+NzUWt15wsyp3OIlWinKLSCM2qk/lpH+LMfkl8LCi7JmC2TJdFsLqPciWt4+O
TpJRya3GDOvFDSwZ85TmDBh658uLF1hkpMmkZcQMIaPm27IKCWE3hBTYcrdzlt0ac2JcTwl5g5rf
pVAooONYR4obR7p+eh+DHRAbM/lqBChJgzP/VERnsgfnxlU/yjV2ncZFnhLAagcqqYuWY/V0aavx
VoXm0SUHqyEQrDPm8Cy+F+5YdA207jbl/Dvm2d1iAYq69G3g7VgFfnJVvfiiHCtctSyHeQ2vLJnw
0NMulPLR1N8doK0lX8FFh0tv5pj5Uo3ywnrPlyx1BCsEXGHHto217dADonH56+revS+PPpLsI6Ea
esDxZFBoti4q69WmXGeeFDot+AFm4VZsDlvbj6ktqZttZ4tXK7cP89yxZlEhYha0bxR6+qrETJtf
/+ji1Vt0YKS/ad3zIKy8ZViJGPqUtMlvxZe2IT5srYIge1ENeTzAHmgA/Cy+21Cbxvxn1TFZ1rX9
O+Q8QGWBWRRR9yVxsbT3C72v11xdcSp6VIJE/hl/Obl2hHDOO4HucCWQ7WBgk60NpqFTb32lhGAX
PqnK9G8bUNLKAMttbQDWFKf4HQneYDfO8hQzdR6ZLIdezDRFVq8W+UgokI5vfrSGt+2U+LWd6Nel
3vAIlfLijyTXS40iuyzwAOaJlw8bHXQPCTUoRj0eCPPS/DM0+yKrT5TYiy2Ius5c+rzc79wnpVHg
e/YjB02e98nqOCIPGtQLxuXly5isR+Z9zD1A3yfgnuTMwYXRb0JDQDC7f+MMUuFyneCmtgdwdaTv
jrdV/PjG8EdWwb5eau/zGigdBzud/OmTdpsynmlVuBWhcx2z6c1y5Qbr9mlRTSWpIrNruVKEfMCt
Sc8Ud//CkeyXKSeAhlfE2MtEwnopWISVg49du/JB5+pxFt4rqLZ91KLsjU7xTiyFL82dM26hxftE
/g/598JU/BxydAzgHZNhBqFCS7iZY0cdOg42cfvhD062E12Bc41dahgyXDaJaWxE5H5NegIGFQ4w
mdNbMBW3kHnv0NLyafKuBLnZvJRBxsFFeIekG/bMLV2Govi0bPpv9GS+aGp3M77Qne8Qv8PbuqVB
UALh48918E1gxqKlhfVrzF/eQlzO/XbYR0057x0kDRIiDV/mMHAUguE36UviCMwl7vyzHBuRu64B
G5ccK8DOzSNWjjs1iT+uIddBnP8IQ9+4LNpN9kNRx7vjBtsyyl+17sKdHofmaETdPdHRfZqYsOiB
/sUCArohT0FDS3IzAhXnlv7Ru6SaEpBRQ724OccbiYqDT8xt5XbGN+VAXLZcNJFZ4wbsmfRD5mgL
ZyPa5hnSD20rYjzoTP0ZPHCZcUVNi/FPSH2wu+po1bkL/nEO4RDGu3ChTzRVv9Sf0+kK+wpmDkWd
bVF9xTrNVu00sWt231YYPDbMQ1ZhQQ9tCr8UxxPtURrzs5+pFzoC2vVIZNJoEaCtvsWMGhpPHkOb
5fiImOr8IVq8DS3NYhbAJi5wqBeD+uMuBKg0GEmjR+A/jbNlNldlj8/Lax85yR8duvcwcLaDF7OL
kKZzJaCUVEtkpW8jBXoYk+itw+KP6U1fQ8wdwY4fLbJVOJQYJlvUSx98C8DihF4hpP0Jm/1naYNd
Xq86ojds4PJgpfvlIrVcYEquxLsmdP8YdMyUNsnMKOAV5T61HySvZR3SoYFh4BoOPgg99g7I2NOr
alh2KJMNsMxAi62rs40xm0RXfCdkc5bsu3beIhfygGFgC0DVU8VpYffHV7dyekyY/G9qIri5fcql
pDoGbfAbTqg5HQ+HS0td51oPYVy8jGb9x8i9vdPlPNYuO2Yw7s1wpDqufcvs7Miwul57dmFfRux/
UITJkU8QDrjao+/XOWjBqsMdGaTGJvWaJ6voXrkfPdWQ+MwckEm8GPB5TTwmGen/onG87Ysc5I1j
jHD/GLDVPMLUTwcYpTS17LVxMtzgTGVddzB1fc88ld08hP/IxipJSeVaKIITkAAJxIp6lcLWWuqG
ox6cRxPZF/LHPjCijrAxfa3rZZnMCab5dFPHaX9Fhn4pM4ovZcG7YAVyj/V1D8T1XFnWlzn6V9Ms
UetadJTaJgM86mePT1WRtl6MOw6FV+07l34W6c6Cv5bgKUXfuwtKe3CxgKiNyq/QL85eG3F/L8un
FokwmBUM+patE+9UJP51vvi3HD1rJ7wKAzdgWEN2s9TJLPu/VgPKv0SsHxxFkZk+iLz0j0Za8/Rk
f/2WeuooI3KZC16ZegMT6sfW9h8Zmz6MjuEOWuavcPIvKwTXz9uIwQZ13rAZCHKrHAYPC4ZctT4b
zbKo47H6hUxIIhjiKLQM8bocrcbce3AXCxFoL5Iy7rbU3sYPucqXJCw6O3nIpdypqToi5g8rynBo
akxB9iaTxVRdiBM6IXDkpV6MIm/seSvPxno5ak7ybcuEUKTtS+9iXnT6VzNsbvTyHpYHuJMCaZSj
pDuwSFFCagtXbxLJa9L0E/gIM9gETfMxdPWPsrO/Q0cQwfSgVJndRS4+IGOM40tmtxcAjCTL6I1B
IMUAx7036jmvl8L9a5mcjxMdfwOi4kerg/fcY6htThq3SgAOnA+uR0dhwK8AGqKMlCyla5uO2ZUz
zUxV5LPl5c9+F2BrVt5jZ2LH7ZsRdhImT4kFfu2wEBcDbcjldPeBH0ZuhpkvOtlTdmY9hv1th08O
/Lu167QlK5h87lDEcgpINqGR7L1mxnGSXGU53OeIq3Qo1HvnDFSqMFMCYVK/4ah9IcJ0y6vxnPR4
aTxnQrrGi1w7LHDhdDRqrfDgYhHLIs4rTmS8NVCDVrHXfuLLB4M/OBhIh71YGlba4FJxygihIizn
RoPhbpmQg83aPzwruHAoCGQWMKfwYAqzI5Jm39HP31NJDHBya+qiw/Q29j717tgNM+M5xQjrFCZA
CIsy02495fZjjwVKRda4LRofqofJv1b2pJtoRWfEV+HOG5gQLPFIe5tyo9/EvnjFBhJCX+NEG/ay
O1M82R0CMZ0t6X5P8DIHD4m3I3RV83KOHc7FpH11UwaaQ5sCQlXjI+L4e9lTpWFluMTGrGHAL5x9
EZYfGrBT5CFtBHD+ofmswZmvpyFiTMGcDkXjwR78LzmXNyxdgIt8+2X5rRocpqvU1fifQ9osbIZq
yUMbSNTDbPF1nHw+h9WA/XPlDNNhiqwjFpdqFWtwGnN1w/Ye0KAmN/Gc3hsrui7WOOFH16ZBieag
QMzmrEyL4ip3yg41kAkcBJzai8UXzI901nX9YgIYYumkPoE6h4LvzzLFD+/VMRuN+zKiaOBkaIwE
cmJ0aUAMrRMOxm0S3MWyD/SfshifzG6+edMkIflBQUiKN5OQMTSLm1XJh3GKqKBgcShEulBjSW9z
fmAMJZ/Z4w9Ew2lozz59rF9mPOwQXu9EUDH/xBdzDODBUNDF4GSk12CR5ZaLLWLIuWvye4HYWLBG
L2t1WBPeE8P30KuTg+eMeNV2WpyNU/ZjB8m2l/MmSou74ZPfy6HwIyV+yijDcKD81zRBAtfLV0KC
71nPRH78FIEihEAjtXFQc3W03Wbnc6TIffM4tDnQvJzwJEulYOeqhMvqV92Lyn1x2+Cjq/TvskZ2
SIKLysqI99JiYrLrlmYKRm6+DaIl4kYslbgGMnoctXsYKkz5asQbJfwn0w2/w6F8rhv1bQqb6TvP
k13KQ+4MztqXeQo8ArRDX/f0Y/UB4wP4QYnOwSaJK48vghPpeLunY6slaEEa4+4h8zOTBau4nBKG
SjdMpttuV+b5sTI5PCUdMADdhA/LtdOJw3KrtHkxO0bgSweVsAJcSuRlyTWzy6SUOMVwBiAIPJq+
fswyLorKOvOusaDEahPbMDobW+yIMRJjQSeICu+fM0IJXf5JkKS70Aj+zTHXaFcNR6mDW8Q3XI7s
Fdhlnr02OOVh9FYRri86G9cXtJDRfEDSOE1OehQZUzkSBCYTLrSMw/LPHCZW/YRtxFN7ORA9buZj
gX/Yt7vXwJFvIwsGZ+yXvuQgnHEkDDX3VWm89Ysm0Zffav4yCiI/vmIIo29Vl9wSphtz6v3Qi82/
9yBKGdJ6QyxcmU+TN+1iJDJgHfw2mO+lOVJ2Rt4SJwih6YitHahdwdxNDf1l5qCURowcMMM0PB4z
cqRVkHhDwjKlx6m6Pjdx+ahr/+p6M+Be+7j0wy6vI0LIPu3sa9aZwDKXTdHl10qveIPAmObWBWru
JaXGCyx5sq14ofCOE7zrEvvaD9lzSfJwBXiUus9WPxcifFhuQsHY77RHQYHpbhjpfBbgwkZWBrao
tyL0V2bFRHNI9T2gaTeKw3fYIbR5hE+t3z8G/AdAkj+P9ZJ0g+W50suDFEWKJCktAaGMrxFIluU2
UtTjz1yM3y3nXn95zOvuFUGaFgUAMVVbcrBOLhUnJ0SIHyexSFz5+d7zso+4Yi4T2edmGOgGc+99
i1VOd/caSgzO3a1BeUJPtrHMum2Q6LPh8ztGstxpimrwWnlbpkEEIs3gFE61xIhbP6U2e6HJtcGz
IAW41E/Dlu8x0c81peAIU19Na78hoiGzs9hPQ/tsEVsFxRE/lUhVrKk8FAXAi6p6wrcHKtYAnY1c
Y/rn5QBd1OZpasdL3dCSIDSwEuKxqwm6ftaML3E2fDUJtnHPtYqTGwf/Hyv+TSQVfZtukZS3xRXD
pSMByTmBz6K0HsyKm/jQ6elUZRY3W34uydarHKBxlrhMxnA22+5N6mEfxNBM2QHoSuG7dlP3WPBD
Lw+y3aqnbE7YK+e/vZ3tpFDYeXT3vvywMa+f25k5Ki6jAhK6pAbsQ1CFX1oTrQqxFwZFzl0DWuKK
3Nfu/9ylajPi0I76sGN1HZX+6Sx7mznNu7DosTbqpnyIVRpxOSmGYy6976nRyAIDhcVudx6wqGmj
f+C8eWpqDjDuXL5hqNg3C06taG+scaQiBtLqaLxQlvvqQbrx1TU0lpsG+KxBaGkLmmLkoNYOnHfi
H2xfbF/tVbr+xxwbYHLqcj376l+X+kzXWiBP/nRoBdep5fYbF8a6sIOTcMRBRExFdbkTenxuYski
PXKnnBbXhGXIS6ODrd2RP5srwYWX6m3mbvW9yAkNFvhtXFU+z2N0arryo9TdR1E3xmqMOiB/li0Y
RrfFtZ2jFMS2w3ixU4+xVT4zgENDGD4817ynAS5AyPQP0Zjf4tZ/6QCwcEkXOC94l3pXPzeFWprO
mt9MOvskIB8X4t6Uju/vC8C4Cb2ZG5Ns7C5szUeTQlox4zjGcIOMb5T3xuV8A3AOO3mZQ7dvDzTr
xJvZcbgR526wER6iaJUlI+lREHJWGJNDHuk0gN02zPa+a4oDZ1MKBznM1NWtxytFhUvzMKV06Y3m
hiATID/7U0zZJbJBtDgVPoOxRTnyUTfmYHjB6+g+2pUtGP1UnH/b+RTjSCb6ps7CY0CqDXELcYVm
8Dc7ybhY4YifrThbgwX+9rFudl34QTwU3wgTmdIpHnrTvbhsPSOD2kCmfJfzzW0YG1YlxZM9ZzE8
c/D2o6eaBaGZ/RfKTI9+jXl/YqVlfkgJo3PqTbFn+vwZ4hujPmNvDmyj6cAxlWI97Fd2u6Fn8tKl
7bafcTNL1pAOaBY0AnBCQNYK/ComyHUTfIDjEKUdzDbf2RXrUjHXt3bmJhOM8a/WxksVpBdtmwXq
FkYAZg+hOdIomQEcFDCnSIYNhQPTiCP6yDuD7a62VokfwW8xxN5EsxhyZhCK0gT6DiNcimlLk3RE
RIBFk7U4n0nvTV+Fg3fOSBYzBz/SyrIgMsH5MhpxH3ibqVl4DaxIPcRG7a980V0VfCciTG6386EF
uYmAekwPOIOAzHGeXHYl5YbkHLI33/P/FpLrMUfaPk0q2B58O9XoA7Yf7mXS3Vy3wCRQT2db6F3X
TZQr4/Vzo23SKrraSpgddt+Q2rSZdxpzFF1IeF+zaQFjdYwuY43nTf5/ChlsFqzKEc9lnT77w4DW
76KwOZpESJfPtFZCR/1/AbVz8zLY5rsecOg5I+tW37jFGa3uwUjVj2i5FMcK8U6YANtjNLZMWrtG
UNVTD8RJU4Bbay8iqKUmPS4egejOYjBsPLvhihW9m3Fx85zoVOf2N14GjBQdAWHHVOo06LrdEyXd
mNJHM4eeek0oKKc/ugWqBCmR9HHeentVUJuJ4l5uC1Bh99G0g6tDeAABDBfWvsyaBYgR5bu+4HpB
COfZZtlrXPHqtOYXgxOCJKlVbW2bRYM56nOciYAUp8WQfoSXipHp0Jbw5mcwDBLtrSThXsttJKiu
hfa/1VH1GtfeLSvrO1lIl/cPn+iUtCcn954afoPerFhDp4PHq5JSDtH5eI9oIgomGBtKbO1RbAaZ
IRqax2Vy2Dpij+PgQZK8VsN4g173CEx4cbSWxBOIieSUliuix4kFhJQSohJnLp4KWxFCwk5IPgIe
EsY4Ks+Lt44td1MiLHiGvzOluzFi/cxp5QdR8BthkTe/WGJyGYL3NMp3kxDt2gMgDbQfHGTdBbvc
iL+VWSzFESXDafWF6f8cAWIhbOk9DImzrcjk5i3aRtTaZxs7ex4mFyfNCPmNb4Eujy43YiKs1IOY
zBJq2nVsXoje9H9mq8oZW8hvqcv30BYP3jB/5PwFuWOlW3pWqZ4LwPlyWotG+eCgG46MnZrUuUMR
21ehA+bawJ00XXCqMZvH/Fm2MLZ9oWvi55xHoY2UvHpVFnDsd4TLxGc8MyRbx1n3wu9zzufsqc+a
N3pcT349UXzDWiyt/AeKNzuxd7Jrda76+g5NBJBtkB8TJi6PvoNbpp6kyxEd7p3g9zabSqL8My4k
mJXzHqR7LOaH2ivOUzdzhW0qRGokTwRCZ8ee/WFjrExz422egY+O49IYVcTjWc7ph2jDdmv30XMU
xMfGGx9Dz3ns7OkcdiSwDIkSWmoqEEeDqgtpYjgJhmvhpseq6ykTHai9HkuybqYQCr62xC20uAQn
MEsErQ0KHHEjLV96sckcHR2TxLvYTrer4uKxCciji978G87jQVbupy2ZRlct93gMD8/xmLwLKnNr
wQCtGtoXd5DIoLnzNZjm0aAa3R79f1bZXY3W/xnMfJ+69WUqW6pfmOYzILhrcFFrB8zbQ1AFJsex
+uYy7ufBpREoTyMixMo8jo2/E0UtdmU/MSXPx+wy4Ifutfesku4ya26hU5k/LPxM5VbHucwPXhpD
mbWTzYIuNRLx7BmUWVi9R7k467cKXcRfTNK4/15E3v6QJ6rWkeX9lBIjQwlUBHDPzgvdW0WzlvRR
nyLbg90T/jjZ8K8U3DoaObzmHLlkbvp7GDPJNpPcg+Mk/lv5A0t8/+RV1LKkOBg7SEQ4roND2zuX
IuK0XDgLhlB9DWVE8pjhUtk/Iu39rezQWKe6+ipG7JYWPULKU+lrPVTc0JgQUovJJ+UqNLVKbIfc
T2GnIKq7/aJ7BuV77HhH12X4FDjqgKU8XCaUTwMfohb9wbG7Uy1DY0PVEtYRG9BkVX+QDXvtSaWA
+qsg2pnzQUBaWFKTG22SKVxLABdFy7Yp2+S9yJyHrIltEAkVVCGjOLt83AQhz17tkUmbgm85t3u7
guikJi6qEaDN2qofXQ6reHJSrOQNi5mS72UcqOdYVH+70H3wh/azrZybyFGccgBNu7Kb/v9gXIWz
pJ3ij7nVPy25JsPvj4PsPyk7PFrNdGUj2LCc7FM+wTbPADTgc7+WUJMcgM8fduHf8yEjj5h3gMHE
TxjTNRcM5zJmxJTrm5NDSa3c6+w6fy0Dxm4Yt2dvqYnNy7/Y/0k5VeWhyzlC0+h1tiyf6VlZvymb
TmyKnnaC4MhY+D+emAEoafdTmojWMJF2Q0lxBzDSu738EYnTckr/NYR3yMMCL9RDNGyzenib5eL8
r8cTftK1Nfavid8eZ0zpUV7iJxnXdULFCZYOTkA5S2nvz8NWTMkzSEN7VaO0opkilUa4y33pLyXg
wXqqQTCZvNw9cnlVPo5D97T8AWBbL3i5qCHAcck4clOwuIaB3naJd4j67nmW6uTLaMtMJtxELeTS
JLI4Q8V0+GG7YmijjXc7nUC9QpjGMuBEy8CTXAW+ub3CueUUDTQmFwM4AUs0s169sFeASXSUj18r
xmmNrdC2do5XlM5WB4aZUog3VeHWcCcY/YlFbZqbWfFekYQy3mlMSNw/WJDyHKNumqfgaOBmG86W
xTMuX6zWb8MbUUHurX0Y+QXlcVmiKqQgUya3zjcX3QAfehydQTou114qbNXfFOuMzecZJq4BQ27w
quemjJ384mNhwSWp4lmbvGD0vZHMryu6xxip+8S5nbSRERub4zPh6NN23JDdQcZi4dcpHppZpBuT
1riMbLgqq4dwELLc1A0X2Y1h5PhPtE9OdxP2Y9KddOyZ8ZcWVeYvWA6XwUGqplY+hRkf4t9OeVCU
SXcsseUwLAwq49NKLeYhWSDabLJsSNqrmgL8q07MfY3Ru5P4lzAY9SusXcf5cSIrdb9cM6qmswjd
kOx+1Rc+LUAKxh81a/ZiZdRNOq4trJrYeYdRpKBN0oEUzcD88oVqL5e9w+oxMKlB+v4JAL5vUIzn
mcEhEaq3UPDrXE0TcNqO3y6JzRHzAPzw8VBYJU801/GgeQxDbYd/gqKG9oUa1GGorRhS13TpYn3D
z8MkkieEqpgM+aGuWJmKtCCbWhi9Zj8FvZOuYFTQyp4WBlyqre8hDP4ro0KOG8+zHWvXq4oTtiTy
6Dy3BJYLxO1GEvarMzCn+8mKA/qMS1UgUmJxSH96ZeR4GqToMCAClfC1vKapwUfkZZFpoCLDFoNB
1rgB0mfWtq++2bjDta6MUV6YkMY82r1OrXntBvyWCxq3NcI/jWp4Mr6mgOGpXmtNc/1PzAFkNfAm
RrXydbJt47aBTRPwXfQVKYvGYAlJs2zp2s1Tg+zz5IJYuFcZKbKfCgo942Q1WYsXSrrmbBGe81TB
jjDih2nTBSaYm/9EGGLjWKt0edj2fgCoDC4SY0rSCGMzKtAVhstfGYNfr+kUWE8GEiNjt3zwjB9h
95Z7qTGBVMMzvEt/qpbJsk1I1hEUu7/OXeEKQhGTb/Yffcf6/t42jkcwqkkNSlYbxQdE1G00B0Ns
MsuhhmetG852BFhEOZv8qgm5eIOnpqzEizdZbfM0B72sRyyF3thcycIa6tUsgdwceIdHYMgKIk2I
Y5KJ4+hucpuPGhxXbnGA5wgV+bO/sod6xqVJRqtggQ5KoCgDXTC6kp8xQeSZkHU0hDcS4kX91ub/
kXQeu5EjWRT9IgL0QW6VhmmllJdqQ0gqFW3QBf3Xz4mexaAHjS6jTDLimXvPrS00B73VLe2TSEI7
+HL7oeupJAmDQ+azmlau6W6pWas/ecfY4XteB0XUgs3NOe09uxrshdUy8rOfBEtb8Galjcw/KOit
6YZ0vY3jE4U6ntIkFYrl2NTbpcEvmRGwqrvBi5MQWlzvst+cs6Krwr3IQnN8XjzHpnXmtFrcbhcH
sZzRaTAvT4l8QJ1RMPjNSBo/DhPk0oGWpcU6zwSZXz4ATzRVAVetS+KaPf9chePrEM9u/1hUzM4c
qi1yEEny62fbDXHW1C5Ji5kx4l27y9NVMm/vR8ZiBamPZmGTuebYQEW2KDdS7cTkrEkgDHvo/8Zt
iWAZzFlbpBI7oGLD+4bU0ZkeJ3vxNFcZMV3AxNwyHGbD0LUq4yOYrSGOYlLs9Tc+Vc5cnHKDn4X0
k6YeIVVxhGgmDYgtZXi3XoRJgx4OdS2kOlsp9Z6a4Nxw7oLFFD8y8c0Jo0LiOeRnJWausj09HSc/
6bjVBNTFbJeY8UUowXkgChmtbiKGJncyyziq0sImsguGFkY5JD2mRgfmFalSepvdtwwb80Agt/YW
DLF96rrqpy+muLr15ihQlNmmOyOhlR6u6XDDodNXL03uLdUTcVfF0h5r1bQMnxdNmVpcUzGGScKq
eqiY4AAWnNtB+OceEy0m3yCwAkxPceiyXL2zlL/6HWELgdvD9axNqJHo93IGIYY7wD/dd26R6r7U
ynQuNT1ig8/B6Ww/llipQVoSJsMifrF2rsWwXXAe5KDigRyOfcQKj92774xxzD7YYFKsJ9H5LB7x
W5lQVeYyTUgTbPtiGSNFe8r1uJq123t38MIdatyWa0VvHnOBm/zO6mzDA3nZpCqQ2z6xTBOlV7vA
dzk0RON6y75YYuE195NISprrUXpe0mzmwVyadtuibJiWyMimcPidsTQI5vXYy/Ll2ZxnlDhnZ/SB
Ud+MtO7K9hw7Iqm7vSoZAF2LzsSeEymSqbx/sMVMzzqjIZsyQNOB4bny2lpe4BEMMwMs2ve2zAJr
t1p+VTGeTyHO6GRcOymT9ta28QIHfB9iL6tGdGs+PH8UktPATI7iYO35O1MCNvRSQ+DAFIJwmpvf
BkBjcY8xfQ6eZqNB6Qo+hxKCzYkxDbETWZ6b0lHbyGvH7HEkLYd3btX20dHCPirHJHZQ1+VCGcUQ
2ZztCUPAMA8o3iFcIa29Y+Wd5hgIEC4v9Xa0VZf+S90pSRmAqKxhnCUTTFeM0apW2mKDgTUxBiYw
Y6bYwHW1w1KoUzNgvh3bzyK5qaGsUHrWttlM5dZvjbry0DuWPOKFQfoKZPtxIn0VFYWEbRtSELiR
rAn1yYgQbc3mHuhUlu3gliuaBLJmgYbnoeXMX3OfdsN3AUdUp6X41F/wALK1B5EvljRXH1LUyfqL
GyrWuUsqnY0gQhjAWh1oFCbJhlU0/sh/ph2o6iimBavy1vGhftScYFVjvM91RYIM05KyhkEfNtiu
QgNstbUvFT7s05isXof5woDrvLZJ4v1YISE5OzAOAcAul7yQ2Q8SKA48302V3TLTk+Y7boUFEyQb
+9V+Su3KWcRRxTnEDIxq1tARLTxjvJ4jA79iE3VDXxMvT8HXcxR7Yy3qB2SVafyHgwSED0GKpQq/
HfaDmIbEkv12vTH2GDx5xb317LP96IK/2BBiVmIQWcmaQWlcxjCuShE26VvWDAMwpcr3g4ksRT8x
J/QYhpurFLvuojCutUPZZY9tnGbrd++3brBGmI4sV2DysnCTb2Esp6wp7Lhx3Ad06lk57qjgaiSp
IM1tYmfTdBqYEChAjcSDNzFWhsFTCKM7hlz9wUzYfhnHeJY1co50bPv4X4ZgQNh3I4ch8DcmZE7K
TDyIp33TDr2THZOu8cR4oB5wDHPjQi7vr1XGFmXbtzCQyiPmWCVuNjTe8bM1W0GebZEl05thwqQj
SdiexlTuHCUEivmwHYPXuAJi+ifP3IQbCfdcQvxvIwVoIcbidc3FDbZnCH7CyUoKhIYhI1VqL2io
7IxxB3GSkY7auoyXZfyfFcivcyEfPGyW9XveWb3lMr/Qc99NtliC0DVBeZGCx1qLwaD0wBWShBv+
wfIZSeEScECgGDOICQsn1oT0NoNpzs8zvFBO/yau4vyZoKdZNCytl0EhwrW8VtS7Wnhy/Eu5lWQf
0sqr9XvAKoSgrxYhzxmTtsRRFxDeaewQ25kbwoTdFqCLOi5lTEBnHpCpyeKYQRfJwzbhYMunga/Q
9oFJsixn/L/mXiLBlcL9QY7sVXK4WXRzAgGdmbr2FyWrLf/FHZArmOS86DOS6sSMsa8NGBlZTLKY
7RFsTXwnhRNRcLrjbz6iCRoZavNJfa5Oq/YOolHQ58Q8Wp8eO4uOnqwNQ7YoM451982wBB3fxoq9
AgF1CjIF5s+AxTDg9AqLBqtqCZcBEuxQNzK+57tuy3JDwnfMssqfF1n95kwbgU9QSjAjGm3TQfq7
ZrPdMFRZQoveckaWyVux8FmimcQRHGTk/Hb2Kk+LXIP+FDhAuW4unBN8SIlEBHSfGgtYmclZTSzp
OV360tPd1Y3XHi2U9fAfXZviDN+rYY/2afDbRnvUZ5fBODgYWUHaSftKai+Rv2CTsMuex2bLJzH5
X9wvCaHC5iLd4VquvovdKK4K/S3nbrxkIwCnHDoaqgW6EQVergSDl8VJ8+srI8ZeO1g6dc+VVZ2w
IcMjhx8pCxZtQcyysG7vmkxVpUVBRhnjn2fQOm1+tgueSMTrDptQ/NcV6qnvJID9QxaSm/rtNx/v
NOJlYIZanNIkWUHauPgq4SKwOe/jgafUpjPY89PwGvDKE4Lr7/irmcV92RaNExzqEYfpa4DtHANn
2weW82cpfJOaTIncguA553bK3KWaONytBtvsJlfx8pDA1EkV6LQOQTfhjCiVSL5PiYQLgpDBx0F2
oM/buwAlhM4zt0Emv040mit9OyS7sIY5tSSGR6oDoWaMXxSC4eVS1WRzwYhQMaJI1N9V1T8CCgnI
ibCY8/OEMydNwrPr53kaLcoNlt8mEJr2wJuWh4cia/IA9XEy50V98mPTN6++6oA8bZgtTjmQMTa7
Mr6TSo7GXyzXJgdgneYu4Tl0KzXolZiICBzbeY5G+W6s08lBZu3wx2NygL54D/qcEtBP6VFveTLG
1WPKoGr+whmvW5t48k2iEkVWrwulPYmjwTeBEmP/yP6jaYlblYsst0mXoU2844so8pldVVmFf0db
DlilWKrYEm7xyJjn1nCVOEJPV4bkt5nazP2YR9ATC9b0cVo+0Z3GwWvhrb1AkdCYvvT52JPWfyDx
dxafS5WpBYgLVX7nfnJixnAG6Mkcf2D4JBMVAnAMWYp4zgia9k4Q2Dj/FH5Be3olkGdtkPMuIpx+
OXsISYMimCc/5RRnFFSBFxeieSbsIXX/jrHbliRoGCMNeZAEpvkQKhGMBmTIICGvvTLdpjOZ6iPB
h39UeKPWpIB+0fZtsP+MeVZUQYIiagBR0JvOqig2DMXliVKMJOw74ZVmzkDP82eZbnprkdzZqTBb
hGqlmUztc07PWvBx7tmPkQMShEShx4iLE4eB92tnD9kEPN0Dkv9huCz4J8zgZd8mUW1YZf3gxnne
PHZdubRRaqYKGks9wqOiQnNrUNgLu/+rbDqFlWRG/oybr8Cb2P60XLb5PXbsxqQKrFtrubm2n7M8
YKqnOtI2SdtAIVOiWiHs1W7c5JHNie/9M5J+yAQ5TgF9FfquapraXW25/txskx4HCIMtZUiywllX
s+7emg03BQ7IqUTMLYfSTM99ktopBt4UtyaZf9OLX9DRbtBQFlUEWZH8lXUVQ7iZs5o6k4lTk12c
UDjO0atS/KkEChnDJicdg+KAMQqE/5lRDT6AMvtbdlApG8IZHOKUq/Jq2dI5LayFrxjh4WH7BfW4
U/jlhWrQv7UZ3n0r7lL9tXo1086+86/C7cFSr4J42Ttn7qrbIGGwNgktAl4ZXHltUOIgweUG8KJ3
y3mfWTNZgq23PLhu5eiBIMNB5UJtMf1YHZW+17cpg46HtklJqBD2zNfQn/oYHwEd07ot6poI3Mbt
HVKUOVSOSWmX/1IvS/dOCCu2i/v+3p9i3jbagPZHMbOPRhr7r1Kx1IYlK1gR2VjQy53ZBuF9+Z+F
q5L+4+hb80m20v9WE31vnbBVoD1Jt0Bt0JcPmXnpAIZeA6vuvmyMBUx+ynGMeRls3HzsgpkZT0wt
wrQGhNpl6nNiuvWyMs3bgQ0qjzSlLUT3Ie+3SAvLRxfxGkxN/DuRzMvXulvivefN/dEBcw1rSaJi
ZdH+kCoaTyKB0gNyILa+JvY2crLNi8vhwkCrdPYU1vMuy9f+2uQKw+0SsNdKW/UG1Mq5uS3qnXi0
8g0CKpxJo9GQQOt2MKtgveiZ8K+xShkt6zgjEpXEJIg5MZ74ZS7zAh2CUFzTAtGB6X5kEtWKmOAF
obI7qhAMJu7wgDAJe8wvbV/j6w5ZNHFwEOm66kTOBKkTiH1Wx9g/nf8clwNVaO3ZWxCqO7cW9JY1
trNP1MTndE2xU4n5T+oFT2NHq5G69LGggkV2zhx5iMEhsljFaVe/1IAPtNx6NLsrpuHPuiTIqwyq
o96HDm1JkLAHjxDS20wJHhPfmcXFIWZsOOSgR/BgAK3g62VNUlTNgyACerB8esmgp6FfLlnCgtIY
4Yl3JCECCYiXx8zDEQaKNUj5GRoVueOqSz5GR/EK9M/y/1rtip+P5TCgwcH1scAZWzksVxeLypqR
U8wdjKQ3okV5MhdYD11oRN7iAvaZtnnc/usqzIExqRtEfuCuK9YXNwsjndxu5wSFuSTieUxs+nRC
JEwnkhaXPrV3fdEcONWfLfYr8ECIUerZbk87Ydg78th01PV0tcz6VnTztuAlWczfbP1KJQIzsB/k
S29Tq9rZbfFasf9CxbyQdWzDtXQOXlhFMd8sA7p9bf9NYvSYlrm1a7buJejIBi3j+sl5vJVZdy8G
lBEtUO+axBRt8DKt4EBTStsrhgUHOz665n3SJTBB7JheEADM3c018S0hxduKvjwsIOmBP2lInO08
Q5Ei/nDN3w3Cg2nANly+EckGUWexsm+1OKj5ru0/U+rt8i44FmQ0mTYxUPNq8lKG899RCLnplXfl
Ybxm/kQgqn2xTKKH1jXiHLw4c3i2DeteazSTkpsEOsxZ9PhnbJLP+wCfVLX672TefnaKZGWwEvGC
c995r5fs4M591MONlkMeoXal0vBeHDD89WS/WUn1yvkLSrgleGX5wOh9jENzNzoC5SOPMiMxVGbI
mw0YULAGJrhXVjJtVmZfg2t/1EPxIsPgRf+HWp4bSAHNx8EIX2zT2T0wUWby80X8xraRX2RzHgzg
xxLKSMJuER0/6ONs5zvmXRMiWBDD01p85YZ9gksZNXL+y0DxAMHvcahf18Dc9XI6p1V2jFk5E64d
B97Wj5fzzDZq9p2PUKs1rUrcjQmBVqFPhT8ajO67T3MJr1hbz5nV/HTNhMjP0+EWF7/hh/H5j+fU
JtkuZTO1HqqVlE5ypktTkvMD427iO7Omvz7K/4bYoVJSPKJadQqs1D35Fh6JnxikcbZnB+lJRI/z
V72UHHjjpmvnCMXXLcNz6gBl4GlsyOKxuo9Rf+ocQCDiQOfXzAssVsJFfOozohCL/K1CduCp+YEh
35NpevehDHaqNXbeQiQ3AkZmLps+byK99HcAdZj+8ICM7ItwGJL7RNTwrs3I+1KmamXFiSbFJeOl
0ggGWOXoWcNrwJTYdb41GMh1wi3a523Y5Wwvu/sE823m1JD5kThWf81p3YeF92hBg/ezANlrvx35
1PL6m1j3czLgr2DTwGTv4nflpoMl1IrllORZlJJooaWaUBmvzCHvBt+IHA/kXQ3HHO1akwWRPjBm
ju+2+OcohaPY5VBBm86zwmCCjURbvHR2e/XI0DFM78Aga6uP5pZEbeabSz88LHBTnczfm6MFMLra
8qae6rb+7/nKYISwzfrQP/uAHE4DTQBQki3N2cjpYMf+pquzFwtUuTlzTmIutLTzlbdUf+b53F6o
xeG5hkeReU/03UeHY4F+AYnkcq0sXxMZt+js6ZWsHbKWLX6fI3PeQ5cYf6Yk3OYNZiXOPvDmL7GX
Yz0xNwN5vJbdnCy6pZCFE0ir4RvV4DnIrPcVuyh/SU1q4ste6MvrI+flriQ/CGveic97L4yCQF5Q
6oEXscdDXi/Auc3sHVixSnojvipwwU/+7KAzsA6JSEDb4mng9+s55MjsO3umDeiQsFF2h/o7WUBG
6K+3ZQFra4Rxzm7C/WGre/SD7xULS4vVpWHkz+/w4mfjozukz60ZXKoExj0recqHuzGYWC3H0Wpw
2sxsXYGw4Dw6mlO41f8/GPOTyUGi/GaP+1wxtZhTZ1O4tP+oKYIZDhHeNYQjaBOqjWO8wSe4F20Q
6TNNn1lFE0C6QsnKFU4xwJ8evgsx7Tq6jSJYNQHmU8b9tkQuWPJ+2gPYSY4PfVsZ9beuH4oe+tZU
dafEcg4tXkv9WTsOKMcccuFk10+W6DCg5GZkMdu8G1yc0C2XWtIilrGzBrXm5L3IkkXN4F9HtezF
CjG6zQc8tZa7HbOY229p0kPbD685P0xQLjtP8m0ZxlNAhvrqyMgN7asEj+0Bt7fFPUOibUVtkUHD
9gJ0rmh3B/AaRi4ji1BgXXdImW0YXwLytKNpqc6V8jb6hVuMBXtjyowuTxMaksUXTNjDe7dxIq0g
qAp1DaYYdxW+b27leVyO01if0GG+GfZ3TN2sOosLFWtSzSAHu6A/LicNI6gn/L5tyaKT09rhoelm
SSY7Uir+bCpkDmGEoVMZfnkEINyNfLHkw1xZ+bCaufoUrGE67hvfPevbpc8Gvd7H78SYv0eXjh6w
MvzHZXHRI2VHd3E/6i55LPGTrnQT2ShPq6BGwShwNpG65x1ic/1HJ3HywbLzYKHMZByVf5ZmGOlb
ZcYsYOfq0tf6JG93XvrHKPOrzUuuadxMTbfab6R/Nv3ck5UXBfkzG569z8NZecOL/oTZtVwdd32g
3o9UZfzJezJsJYx8FdRPaRI+adOwfnRZId0pchCskFw+0ez1aVpzwsOmvhdAM/RPlq5BtmlLFlCt
dSwJ3HCL+Q/yIF6XnkuNWcwEMEuCNrU4kirzDRPZA6m/+0JhbETDbkJ5NCqIz87y3PcLjqHq2jYQ
EuPC2hfYVcwBiwEWO9Ycw64E7uMocsSJSNO+u9lDKEoV6YHPmcS4U0iwRBke62B8BOqznxKiOAJ4
nY23bVEh6oo2dv2DmdKTY16y1nar/UNeioPRbC5rTkhyXZ4WPn7DZyJMuTAxiUMQQRoxRicyCYIs
DeG99ZdgYlCsv5e0H+kO+dT1b2ehrFlGzL1eGp5kMz6rgGgOyijDA1QZ198NhW6nxGOWZc/6dNCX
pueEt45PrUH0wRTmpkZn20/jKaTiGFl7MANEwBGciF6mgCpegWsfiUyGpr5uvcHZz3YM0g8GFCEG
82yfpeaaIKFn/b9f8MV7NHRIVDn6ul3G993E5Ylv4ZZrqL79V1/BoCAO2oFIHOZ/tfbSVpd2hKPA
icsm666cYS7qchvTW8y1vsr+0+V66obsOkjkSTxSUAZhS2pSRBEJOYC6z4+5LM4G8vuWis1zvslj
h+jp33eImPKyvjbV59DHmCoEfS8JO8Si72W6frZBvF84N0OpdiajHF3u6HOzyTV2GxgB1zp5cxAy
0LmPwf1YUCaHzqZdlyhMjeeuyK/+mhFIRJJWJ3IgeQR8Y4EqOZfi2TkvXGEzvkBtpBBJfiLR6eQE
0ymb9CAnYX/J+BfVwX2p6zuiCXX544b9WX/J2rCYFXMEIW2TMMvVB2Up28cumz7iNdyh1D9x5ZA9
aX+NEAyGYLyvY+eo7+W+LN8RB2jqA1uSZ12XQP341zFDHSYKzUVBd6xeTep+13grAz6TFOK658IC
Ht/0QdaAcBl7dg/8jmCq9Bfs9+FFnyysSk+MZn5NtGxoD/b6LsUuRNwJSdZ0OEg0LzIdv0bfniIB
BmUoy09DE2N4StmtHnWLEch6Pxc9MmOBWBDYsVPNbG+RxdBwEne/7wqMKgCdiHYkEAUmW52AvWtY
hoADok8P4urU1PhfTefaUxKwToTNnf11R4sKSjGJXCPOgoQiEm7TXgzOqRu0Oh6pN/i8R334DzXp
qvxTt5ZDsp5rtJQQgP97XTLCnkGmnvVrzXb4yE4TzZCNMbFzn2Ou965fCNMJd7piX4AjWZwy+n1n
KnWzcAHfqZBbzZGYf2K1T9p+P+KAZHa5HVRwGYNrRzelfZJJx0ibfDW/RVJfFN8BlE1X1JEF7dMS
JEjM96XvPc+rf2x5f6VJeMgq98Ho7FLf2+uGz13mjU2XJvvi3LFFCujtWBke5xEjEqY9t0L0XFbM
n5N9mLUPBnACfaP1wIsHfmAh73UZmPOc5ij2fCrGcqBrJax1y7W8aTjyrSL7xzJzry9e/bSIHJIh
32qPrlE/o5l682S/kx4tZirglDtb/fvZ9BE+XVLb4s7kHUWJfinm+IpYm/e7OoRiZEjmHnzsgyzg
LoJMpLB8aaE+6UeBRce7Pi4K3n5hPtZ62Bb3e8jruvoZu3FvWBYuZ6JXEHsRMtMH14ZklrpVP0ST
UtR4UQbEJh3WM29MpJiHtgi7RczohOODmmBfpfO9hh9UlFylUR5Mz0NT7uz0f0f47jZBz2/6qAfl
g34l+EPM3j7ZsqUUB47Ay4V3+qFIDejk+cZn6VxhjdVBsSBWSAyrDR4cn7tsfaX+tsrpBgmZFq/a
Ok3OHjHd+gS/MTsjVliDZDSPKtVCDncWr/pck1l44FnmQQhi64+qppvsvauXo3ipr7rM1dcoi1Hs
uOAr9SdNdbjChMP0xADmXBcLP4VweCbj5Rs7yylI8TBJPkseDv3jco8fvSm4Z1QHMNMm4FB/0+Xv
xOCltDixu6e6mnbGal3M8NGqsoiKkMeP0CEwjv8VKWr2yan9cSj5je5en51D7z+tVr7TVb/Bkdjw
BDbd9NbRRRAUdiB1M0rt8IWwF/7WNu8mVyEfsj6XbRoPAix0U+Or5VM3mYZcnvVvpV86XRnFlCwV
szVdTlEBFhmQs1bYLCTUPU3Kvssnlqsxi40yOUlGPl0gH1iXYpoSW7P4Qvh+4mLKaHoN4Z4ReFx1
exTaxOz6cuto2CtC4nW1fl26eBTGP66hNnwqYVkd9PFqrd2VvB2OxrA7ckGfMu5aqPcsYbsoIBtI
KvPDxRIdcgqG4FpSdsx3HuM0D+BUU4Xsj1b7xw/XpxwdjuhYfNTX1DZuKXzEzGufJJcty6Gj/h5Y
h/4pYo9knfQ02/mngKFRIhFkgRzFVInaGc5T5185hXZLIj/0zIHmObXCs5nHF30g6CPYFB6zx+bm
xTmZKBx5ra464nXPJKGEL6gHDCwjIpwuB9BOxzxZPhxC2lgZPbAOfdINWFPSs/K9UCTsbbtlMFU8
uGGFvCmgV5jvJrm89zZ6cEYas1wfUjl+k9Qb9RMivVTIsxvW1GHeqXKMc8t9G7btNl2zd11NIVgB
vdPL/7pjdLG6c/exK9zV2RgNtXwkDviJf+/zeTGNDsfxMvF3Gvjz0O48OWG7D5iI8EyAFjwUJVRD
7AGA8oAprPFPrq3gvKCqoyil4O5kUbA/9uSjYD/SepZ5Sb3wgNSGRVd6NbPkOvTVN/Oog9/+f0wR
c0hq85aeCao1+PXpKBqzp4ouHyjUf+05PlkBC/GMEj9U6tY0rQXXXJyKbr1Je7S2+rytg+HHSrIr
ypSTA6cgDsWzXw8nFaNXAp8a5cwgmC1uHWk86NGiLgDLUR7Y2oDSmBmrxTH8Z7tN7gnh/gliVvdI
cDlU1VubssvpFWtJc3Ye9KTGUt5Wl1OYYElEcbgK5WG1anR3GIGd0MFM0IIjz88xs8w7Rui7hcNj
qW3ixYo/LIBOQTA8sVq6C0znsQ0NbnX1X8E2QBfuRPKmz0Lb7N7DGl82k6eJJjCFP6MLkNTxHoa4
+avb8In7klXNze6Heyh3JK3xnsuy3hHUskUfelIFS//AqBxWSf27Lo+d0n5AsHjh8LjOU/63MtIH
iBgX/riISdEny8utzwgBqNBfQffl2tOfyksJvTXdf0uuHgPe48qx+wPmT7IKiYzF33LpTfleTfg0
PXFoi+XBaxduE1K3Q4/nMC7/+9AQ552txjuG5JSa2dkT4lHl/tkoxlfEmFc2sl8TqNz/eu4Jwxgh
ZFwXuhj476KG40mc/M3smzMApWVPwtMrJME3H73gZrDXJ6aM28JwsL4VZ6sjEpPJvE0P3SMt1OMP
x0lJ4CwPIw2tRrcWlNxDD9Td0EMobqo0n36snrw4Pc/j/AdzUITM8hoP5fhinsMEZ41ADnPneB7O
2/gpa/Cz9tQ/eYvI1QBeK729ZSU71SBZCfg1SHBvSi0vBJjx1FCoirnOH40Q/w3Ei2s3aFyJ5/5k
hntQQ4xvMjTusAxe6qq6xHP+MY0Qi3p2Cm7Ab1unZDs5Z0r8Ixaf/w4TH5u8fgn9NnvVHVU52U8J
T4tsyaNgT33rh+kFmK+PuF/d65kS9ilmBLSmujdCyspexXwCB8fbIlfm61wBng+hL+Bebobqlwbi
2+iISKqrP+OSHyDjQc1tWV6GAPWwop8n37l0HGaDrcRdg+0TiGYTJf34a/jqNQv7S+w79x6joCkI
9ws9nSidR5x0EfrPnX5yagGk2VXi6piL2E219bf2i8c867Z9KG2STtcHhzHilCZs5tq97m0gsX9m
3kj8N42r6xZf1TxsBaPOaQzpCd1T6jSIHyUQEwuuNdWIi9rQ0qHjlo3jESoIjCriyZfsffZtixzt
6r3NkQohQPhGu3VWiq83KHLygUb5EZTGGU/N25SQ9OUbkJk8NUU6SAECkfMUoxGyuux1Rst3l0xM
SUgRwYUz9PmmTfFCylrF9Ioh0cBW/ruG5XtZTZ/S8/VMA6isYrsM/DijO3J/A5fQPmMmOCer/1Ye
unYUDa8+mSgoYPAkoe+4y5AM4HDDFlGpi1pYtqFvA73Y1p+Lr5BKy7fa7xASTSwxK9NGKtqSw7am
JbGYAdt5fcYLP3z1vS4/tNmKWRp1ECsP39Sdsxf+igZnSBpgrFHLl0NPhTjZY7th7sS47u3FfRKW
+tDzMF0Uu4hoqejHiwvi1ajGLXK300JCmQiLaOYyY+XMsIh2WI+Y57biaOOxEERKW+4RojWc557f
VSC2KW2AaFXyDqs3Sjxz2Wae/OiG8s0fScclnQAbPMIVv4OMwvlJOEXE/z7yNIy6DnBlwZVosFNI
gH0FWFqwwLBLL9AesgwOFFBvBkT0YfzdSeCUL7XlRIsIXsKRyXOIx9WScFWE/ejAJUeTeSAjh8ml
5GNX9C1Viq2thAQoCJkr1x5P1HBCIxJv7apF8Fb0tAxpRJQ5OUEk3LDhly+IZyKLq4JhAn9uug1Y
vg0VZVSdXxbR3GzydnoCBIrRg4aEu3llwE4PUzus9mLuYru86Os+m6YHokjEHQr048gvCB2n2hk1
enLGxRLr2F7fq0kMwyjvw2mvyyw9EcNLcUS/cEkMI5prJopzKEG7pscpGHkrioNZzgeH0lr/iTx9
RFt5xU1RTtfGgpUvPA3MOOKk+ikd/5q488H1xjd3cL5mCUk/lAiEKUGGMLkmOJm1nzW9S1a82tKk
x/YFJ7xeOoHxIgn8IEkuiyekbprDNGJv2SiPbas2qvP0vJMcc1vyMd3WfhPpX2hJ+zMHl3WszOAU
Qp5gEp8/JFTccUDZGvhQCBhO5T6tDaNsshDbzdhomyGnEXSbdhMoq7tAMn4bunCIKkBluL3TM3EU
5R2ZRh+ZFUsuQDazCg8fswSA4e0+V0OFGCxvLtbSJQdElO0TjUEeySylShvS6+A0J2Vm/ziXfD1B
Vk9B5u/UaI2HtJTiZLnqrQf2DD3EOImSIDZbZPdVkv1ao/+8mgbYB7zdmqRI3M1nFTclxML2Mho2
+HclSFvkTb4yfdynor03VPqoESFdUH7C+T9k7fRUgswgFPChdeOv2qYjJpQKxXNsvhWB87KUBP8N
s6ANs0gB0e9hbtfAYtYD8ZiIcgTUIMz7m9mEcEo980KcOiEItLdmvz5OXnijkGAi7Lp/11Y7/Yfq
qcuGX5VO0bACI868wNmW4Trd9C65S5hne0wRBr4STPvd6H/xfX6WA7DZArAXDS8Z7cYXjfE+8BWp
iJT+e3eJb+2aXvKsfeRQOlqNug1suvT8VrAPSs2yiogMuDfslZWgXRIsnj9wpwKSnaHM9kwQLftx
6fsfnAqASpxfs00vKgej6GQOW16n3KLSQ3ETcNSkq30g8pzrg9UNyRrPjN2AKZKDVGA1ngMwlgwo
Dgbx04taTtg3Nrol00/KOC77OOkoX0istUoc6wuNwpKaz40BZsCj29NrEfQ91R2BRY+S1Tjuitcl
waDNZZ9P7BJlUbYHpcH1Q4U+z56SvRzTa2EXO9kNn1VV/vA3e+58yhAySO5tzwT1229V3/7Lc5KQ
mBxYc3GEd/1QjA6JUw11RmEh1Vsq4UStgSbZqI/mMj/h40evz4/qkdsbtyePf846raizI2wytKLj
YV4Zs/ESuxO4tnQxwIsWF1GllCf9TzOxzlVZamntDCICCG8s86o+uMWVee2c/lUOrCWQ638YHrXw
zJrc4s7GTRGNFU5Gtz9UIbKqZcDPgDDMebB8KwUknxwDipbJBpmmgpBI1OGY6xpD/9VSlTA/0/kI
MNoOMYlHmzYp9IAv/B9r57XcuJKl61fp2NeDHnhzYrovREr0lDelG4RUBt57PP35kFQVS+xS1cSO
uUEgM1cmKIpwa/3mBmPHCz9DlMPi7SIJMe+KEoRdupDrHgyM89TXr7m2Uoq0JjsuCALoGVUBLgeV
zEtsar0Ai4RX47xGpIIG33TP+nT6NXQItZptj52GHucrk79Zncl2UqxcQFsPwCMwmu/8tapH8LXl
p2AIv0iRTlIjUr62YQz0TDLwNSkG9SzIyTBLCXez6QyPVP9KU7WlmpOmUOyeTJwcYV6B7KtPolzR
bvLQfKn74pUC7FPQkgUHd3kZeJZ5Bn3X2LZKSoZxyixhMIjnTfGQlTBHFLvhYqCDJ6gRFzOL+nlU
Nf8MaNBawtIwVf1rnHhvSFK4EFsCAxEWqeAlPPw63UAxm0soh8Rk0fI8WdRDfGFURktNtbs3UTmZ
RUZYzFwTPWDFgroNGuhLqttPFU/SbpPsKHB+AjYH1d4s9jwCX5doHJJNkOpJkwhw2PQMO5bDs6eY
45Snvm550/RbHjYNs+vmbdPsa7W5VLMWRThYp7DS7viWV2pQ3PexRUanxaTMkckWk2CMZeVRrwAR
15QzHAsNUDCGFo9D6WNolbe8qS9MGLAtuW43cKkLSPFDqQY3vhSumsC5GahqDb50Xkm8/5WSzrUd
DVOqeqjE5LDAQt1Y6Xgoe1wh0kK+jWuwZm5rXceNsUPi9ip1yrUk+SuKqbsRm6UJ+rFHqfkB5hKC
P262c5HVxDvMnKnCJS04VxsyUYDvnsLKWIK73qephVZY9jJy/W9M+VNn2GT+5C030q+G2dwFVBXO
AggGrWoO1CvMvRsHiz6kzGwVKHBQLgtjBMOy6r4s9W/it2bHxXmtZhay4PJVr2lrp6W0AAq2nZlt
halh6EL8S5/DJlwnsbTNLAUYwgivo4kTMhB+do7OenrGq+1lgk0IyOf+TsE1/UzuvC9Fj7WrVscz
KGf8ybL0YEZpOI8H7SXAynlnkyhE+2HpQd3v0wy8CIT0RWk17UULvTvzQMyaqoq9Yppuqsz+lqYk
7pKolcn6yjC20MfMQLA4YXfX5Vq/aBTtIYnjL7mKpHNtWCk/bJvqV+mfwwMz+dYtsMa9jaR/2zxR
CthGlroahvCKhx7/ClhvAzu4+aS4/Ze6zy+USsb7OV1xWV1LHbJLwFUQVMt7blBphV9TZ4HYxJC0
f2hQyDjzE0V/za0+vkx9D/J0N3Jm2xLKhzYogCtsAuy1byBzOE5C72YUk4K0uwj7orjEpGssjAvc
GcqXLh+0byHaMZsyKOK7GGWJbQGfK5rrSNSBTHa5TFdKw7/UiKh6YEcTjncpXnPndeNhRoLS0Ocy
mNwk88AYPtlRlgOFAX9jYMCB0r2H/41tAAOzXPeW6343OUFIl1wQu09Y61DA5mx+0jU9Ww/F6N1J
FvIBaiEhse+ji4kKTkgptECeGqSukz3UWVmfKU0rPQ2VaSxwEPQWBp/kzHfMFf+MfeUkaJaaYE3A
6cMzRPOBWjZPePo4fPadjnq+ggbrI5nUheEEz3Lhfu3tHskmXskgUp/7cC4Vpdl4XKWhNz5kFBfC
rrpEcbTgah4O3D1LdDACyo/dsoaLi9rBhVlEl6kuy0vPrF6gsn8OSZFDSL3CCfiB3N+zLfXXPCYs
W0V6kRz1rkmg0+WVbWzUsU5uEgh5ez5dcNtW7Q0mXsgzxlgXxAiGOSa89Vxp7zlBkmXJEwP0AR5N
SRhhjeeq+Fg4ARKXZGIdns/PZB2tV1Qmrx0NLnmWa9qCHQp5kfNSY1M8j7vmEeQZgChz3Nt6+Snk
l1K30eNAtgz+24PawvVVk0Vhp4vYMJ9tm2uiOUlTkY5HyAiMZ0yhgYp1O4Li5oaAR6+pYhVAtdk2
hq0V8qapmfJ5n4f7XkUvK+/gD4WtfVkbWCPjGhT5vM4WRmKuU1XmDdtMUZQx060XlAVuqtaUv9MK
NFtJzXpIUQc4KAPv+aI0Dnd066qLC4wL9J3setDswKWgiKKcmZV8w+8EUn1knFsjL30oSZEBDXnv
sjRrEVCRcMNxXVbmbZCn21Yu5jZSXr7N5Ugu21ukFhdclVaxkd8lZvo89PWN46ufanhQ6JYoa7uq
duQqr7H3Xrl8V52NoEmbxP2VgfcTT9GpftaTM1/anTI3qHiRMzEWCI9QqyzhlciJtKud7CkFtVFD
IHBxBx4L4FO5wceBK19LNlZqhKOnP7MQ8tRibWtl7gMyt8s8CLimxMNlHJn3ludfNnxJZwhyjKjR
YEAGoRt4snQnN8ad6SN8ymvOvdHK9oUpFRhaMyF37rKiQTQmL6iSDxd2rVEYIsURxbu+ki8hci+U
zN5S0CT7b8vfQlNa9iDDAEnyEwZ5R/KXZ2LSkHljbJzYdSBL+OdQBS9tKfuaSvq4DY20mUc16RC7
XiE0sDCsFjE3WNnUQgo4eG75ZEn6kz50n52aYruSIpxdTrrvNSl6W56HqI5CrJ4c17I7OfWX6jAu
UQK6VgCCz7BDuhprVE0oOaVnIKB5OrSLHL1HA5phElwPOshF36vIvQ47qTDQ9ZTKL7EJnLFLlrEJ
iZDMGwgn2f2kl92CnO0Tl9JLX2oBrrl8cZJ6KyGUPeBul+GSiKD8ZtApwU9VZl0JZV4GwxW/G6oj
tUtZCORh2qHHoZFKRZ4xpt4BlMwkC5WqVBgxyA69+6Cn0hs05RYp8F1jj5Cta+iwVUYZJiifUXEa
Z2lvf1JV8zbH2vIM8sDVJO+TDzJc3OS8s2ERWDlJ3sHE/sNZkCm4DxJ0wAB0Yx0gUc+y+WKDCKXT
zH6GCY0nRl59QjBkE0XtXRoEIEv9jV2or3ZfPaWydcdP+LFNKGPprgVyVuLKMFiXhy9U5V+Qjumk
XXJXDp21hKxnzS0F3ddeL5/dKgUKEHYygL2cggpUSS6M0uNQahKeAcjt2C5inH/947///T+f+//n
fc2usnhACvkfaZNcZUFaV//6y/jrH9ixTb2rL//6S1Kh3/EuoBpT/+eXGzicBCn/VXudPCY42q+N
cueb+c6h+FrUysvfW11/v3qoF0rk8UC9RjD/i4+4L88nVCraPPv89w6gvT+AVGQDZKZSXfcFmmRj
sw5MxLeyePv75afP+atvR32/vCZ5UWjGobpug1Fbe72NOJXsjLO/t7ryfnXy9SYpiELl2+FdE0UK
cAJASf/e4vL7xUeHDGo35CoFtvBTbtY3TWZu/tbSuvN+6aDSEaKJMel0ICEt/UxLlxoE/vPfr26x
yi++c91+v7qkJOiFRyVK4DFyLC1ZDDmqznvTBK/sUm2F/vX7A33wz9WnD/DTT9+TXNkNy0hde1Vz
mXT6Liyzv/kNme+XRnSyUfvcV9d6zIN15UorKcZ06vefe1rkV1/QySlrImoVqqqtrLPEfc3V5twn
q0JOamnBk/nDMT76bk5O3EjiQuRoVrNG0zdGwBijV252v//8H1xy9JNzVtOQmlEhFU0S+F8xYNHm
4xCj8s51f/H7I0w/xF99Q+r7r7+VqemkTaasY9/eacq4yvVuq1kupYaMzJ2/nO4JkDVXvz/cR7/Y
k/OY2guZg8CYkoKI5Q/o15LkKKUCFH+CqZN/+/vDfPQ/OTmjSwWSrBxa+VqTM0Oeo5ybAvWMR2v+
t9bXTk5r3TKoTWVlvjaV6FucIvyHKeMfPrsyffW/+JdoJ2d1HzU2WR7Mr42w39hJDeatwiig26ZF
PCvUEOxbu+DOuo4l8M0u1Zok4jb79/6y0zO90MjnW9GwBid0iRg5Stp59Ye/7IN/vnZyqjtRnZm6
FgygjBEgKdN5WcMJi6PzAvc+4+rv/QEnp7zcksHQNG9YW5zv2HqUwUVtY4j9+9U/OCG1k5PdQjGt
UCupX1veECxqQwtmrTZqq8Gpmz/8tj46xOk5XxcW2cqmWzdcFKFwIzgyqPcQlaM//Is/OsDJKc9/
eCy4Nbe8+tQkZ/FcrVDktur977+iD8497eQUtzU3qmqlarGOA+HbOz2OfiMWM79f/aMPf3JmB62C
6ope8OFrydtZtZFdBINfLMqKx/e/dQj15OSO7LAuDK1q1mGO3mndKkuTAk+SR+vfr//BF6SenN+h
0ydlVyrN2jQGiI9tLKEXh7Ln71dXPjjL1JMzuES2DCuasV77CWVf92KCPYUJuOhunqXjOXxMkHEA
uqKL3ApnUj3O+D3A3UOhNwAIrM5lMJy//ywf/aUnJ7wN1xJ3GzNBg06+0WQkxfXsD4/LHy09/T5+
eiKRvMqOWq8s1tTB+nNeNrEz04Y/neYf3BXV6ag/rY4QtOG2JlTy2nXBbwcUNz0P4TUoh2gpgVjM
umdJw3FejWznD/+4j/6ik/Me57BRNaImX2P8ap1lBvq2dodO79/7V5yc9LZigQS2uKd76Wif6TWg
wyRNnNnvV//wR3dy0qeV3oYKuiJrBTPfbHixeTdqeN7iRXNl+9dqVV+6/i4bxnkRIOthrdDNmCfg
xisvX1aavtKpiv7+s3xwhVBPrhANwpdJ03JvDsdiF9nxqnWVm3zSz/39+uLZ/Rf3Z+Xk+mCrsqwN
oZGtJ3qrjMRp2gz1DPHC0r50BiPHIkU3EWAgAe9F+DcjJYC25xgjF7BCwwd17rSNyJvg8vZVRQYH
Qk7xzQTkRcrT8WIjdS8i29WoBQaNE97VI3ed1dCNfXWPEYFMZhPJrQQReIeiKkVZNXc4ypC2Dorn
xhj2C8jeerEAnm+AVO21VwSoAvMqy3NK5n2e5QvUDgMKRh0CxC0sFlm1MMZDbQ0P0drvp6xt7EGk
i3DPAGf9CC4wCABFdxg8evhEwKfzZqPcpPVzn6oh8N9x7HQXBrCPABmGy0PRviQF8hsYvKWgtMQ3
/9/v3sAr8Ub+OcuHMvD8+qT577sM6EHyP9OcHzHvZ/x78TXbvyRfq9Ogd3NY9+2485f65V2DEl1Q
D9fN13K4+YqkUv09RzBF/m8H//FVrHI35F//9dfnjK9kWs0LsvSvt6EpqTA9QP5IQUzLv41Nn/9f
f81e0pcvXBcPS32P//pS1aQjDPWfporGvyzL2Cbo6vRz7L6KIUXnNEzJSfv/+svW/qnosm1DGnR0
9kwuAFXWTEO68k8UTjRNNkxkTEzV+Ov7H3p1+LkfvvtfJ0cURXn/sqVbtq5oZGBM5HsdU+FDvb94
Th7JOVUw71GSgAkFxkVbBcG9WqYam58a30eo9Kv3NCKNbKE8hZXDW1gfqYCxfFhzTZxd1Ykxr1SY
5TAEa7wm9QikQdH70G5MxN0YFS2jcPzbTMl+joiq9hAhBkVYh9vUPDHV4LCGOEKGgxFcvNyUrA08
LHuDlSXO9zZgmLddH8mIQNPwvAVqVKJ70ltgKRFBHtDBWOLCY5+1odrEaPyBlgSFVS5r0W6lPayv
6jp2SCVrRqbNrUJGkiNtIDjnrrMYeFY9Rx8tfwy83JopnhFzsWYUMOENDEDlPA1LZIlb3761MgeS
g5/FK5ynrdu88BJkn6rkMNpZgYvjE1ATxkS8A0wFgwAfbKRe27d2wPFUMsazpLbiyyHMLzRewtYN
4mxrVMBB7B7aCjKI/7ErhkogM2uxNwQGokGifdjtplUcsYrYFatyRStmUTWgvN1JCRZ22PnBzNev
imkzRHK3z7GsC1uAomKDptBZXqAwGMdZBiMVBJ/h2f4qi4Ns52RDdVFrbnitREo2R7qvx08ch1SO
1Tx3ZXOX977z1YbJHdVlRQpS9xYUbi4D06uurUnquELwcytT0BMtyoXVdQo8XXR5P6I0ZOS2GhNP
un5MxHFA20LZqfeKBaJKropkm6l2uBt0xZlXXF+flCZCjEY1v5AnxtC1Tx6PoZSwwl0aw8D0C7d9
8rRgl1qx9aVUnZswtaO9po5XeZtUSK7bJUQ56qdlXL+I1rG/ytIa0XvqDTCGDqHySNED2QimijiU
Nb4hLVnCwcE06Kw1BiRhWzQjIRDwFArCZm/mXbDTciekoqe2rzUZbcp09TOIQxWSM0CuFELDjRMi
Wo7oT/tq+uWTlKbZHVI1WK1m0DkRC0M0OlcWIuC4dhuZfLBc/8PahdSmJOoD3CVwp6Uwa6XoGCTx
Jabn43aY8vpeIimvUAMkNJdeEyRs5mPYObwom85lhMzjWSO7QIjcYTgvDU9dJ7iYrKNpI/ZEn9i0
AwUgOLz/GdPHUbMay+7STlwwuVAFb2N/8PdFZ1x3lWfeii7ecq7LNgn2UigbtzIvJgjE6uq5aBZm
CjC/t679iEH4H+O6M929TQUa5z1sHQtqhOuMEmU2b4JA2fZaqSBo3I6H4STR1PWhKYZxsmygqjFR
jIi+w/BhjQ7zm6UUSN6rktXzkc/2bKB+BZFTqXcOiVigzdDQowZPjFzJQMZKwRfJRefdyPrmNowN
F59rf1xS+21uGjtpqScT8n41uZLqHTJj49aLIhdCtdF+qpx8gRtZtxs0P1/EbbVEu8JH+yjEERo4
9w5t52FvGhN+vuuD19DGALqhloxkMKIKidEvnFHdwv9SdpVW19tBk/dFwuvdrC1HZRe5wdLNvOw6
tOX0uh4TDzFwBYHj8q0r1NLqyox2YrwPaq5nDUZhIFyhz1AX2uROam7EnthIiVzMes8P58PoGj8N
iKbhWJ9VP8D126qtXdQk6COneAWghwoId9rkftyMVCPZ3Y1qaO1EpBg6BomJbjRgMhAFkIbEHBFo
TFX+on4cDIN6XZu/8ig5zPLYxBosto1VB0AcI1FZvw0kONKemZpf4hbP8inWg2zzU2xgKhUi0wWF
+GzdU6DfiQ0X4H4X9pNm3qD13noaFX1iNJhGfTHapia44S45zA0QqEJjusPr+0yMuH1+GDGCcq3L
HQoaFdZ96F1gBtnoEJjEboz0MAmcaUhs5EgqMNYUoToibyLoOPxT+CHSkxyULZscAa+Ggmcrx+id
AFuaZJ/qtWhGWRNeIb+NgguDYlMiFbuwC8+cNSW2A/z6cGL1A/NSrbivAhcAVKeG40y3IpiuURrc
tXG965Uk+oSBY9Lj/caVFrJhDPqMXOFGw/3qWU9x3HL9LtuMSqDdqlhLiX4l5J4cZ023rVEwvKkL
+TOaneYzMm3USW3J3Ll2N1xl4LvP1Lw3nxEtmYQnk/SyRwz0kmouFqm9xZtItrLbwt0akpcDQFM3
oea5W3fqsjKYVcem2BN9kb4w4ZEeosRsES82x6jCHG4iTy6Xot/JSm1jJiMiOzj9hVUZvLpSuyyA
1j8i6zksDLT5F6bsDA+WD8A+KRedp0HTTprkc/joFo67aVIz7Lnr+PitK8q5JMEI9By7eVbhVzoG
To5yH12g6ggisTWTh6goV5QTkxfT9m+luthZUfc5rUDmm+gz3vQd5Sanbz+1pW/cYBNg3HhDDGMy
b3yQudLcQLKhPFMlH4zyqLuHjQe6AnHlqe1LIOuSAuEq58fwaSDkZsLNYigXOGYAhaC63apjtESZ
LHUhMiMEE1i4kfmUxJCfSof0qkWHxfSxUBbRTWZ9jx7bydVX8Xghz/3cPdMujT35pmzPh4AtwSPL
XDQVq8z20J8AATboKZyOjNOwiCnRDuQJsbwUc60kj2WeP9+tleYu9j9iSt5OQmPTUQ6dXPbR4urQ
vHCrGk68FX+WJQQ8jH4Yr9pSMdYJSvTnmq15n7gqXkCISg4RaPgmGxBYAGzK+iZv8ZSx0exeKZpU
AX+rpWsM/bTUgFPJXaFZJkUHem4a/NWEYZoQgkosJRk8grNMEAvYphNvYhy16qJwJimuqSkGxKZw
o+bQPA7EU4gSg/QHmKbxNP59FTFwbHa2iRqfaCtGtlEUKIvH9Y5xYhqIufOuHfJdidMYviXdhpcn
/vOWy+9YA241b3y5v0KCFbTKyDUFnUDUZaMwXALUth8Rt3vyM7+9UqQkuPPs7sJVHOuRFJ28NusK
X8spyi6Mco7OnIJ3GKOBX29cP9JvyhGUADyWK73S5AcEjJON4RrGplC6t03e1l8UJaovmgyaj+iX
7ZablYhLU8niC5yi+cDGptOLLz4K5Bfy4N4maoM+XTOGzUpEjGMO+xcpsbcQsYymmS0+meMG4cUc
qwntGbMYfeOjWLX1Rx3Vcl0tze0YA+bsO5Q7ey9BtcW3m9cw4GYuRuG7NsW8y5+zsnube1juMCpm
NJl9KeWIMOhN360VBGJXrRLMREtsOifo12IvTMzusPerPn8aFSGkvgBQVVyDUGGpoUVOIxlnfYIM
XMHQYT/KrHXRlOYybK1xq4exvLUV/8FU0TkWrWO/Og2e9JUeQgYaueSL40CrN/L2OE3siT5zAKFo
WKF6/r8IztAgnFmqBhVuOu7JwYc6rzYRIqg+1VRudnH4jMFqMYMiF++SRpZvOsW5Lww/eh4wrJwj
lWitE0/Vr/J4nMkWyrtarL+SXG98HkvfmrkR9wbmS2V1qX7v04uuM+DrqNWloY+Hab/qi0avuqyn
qVEc8EzNq/uFaXXVeZTFyKlO58lQFgNvafw1aE6sbSCxyJMmUn9V5fhcybG3EWFiI6aWbfE2VfTh
/wF6k6cQMSkramMBxwTuMy+l5yEanwCdW+1xRD+di6xuw0Ju8oemeiqnbhu3h22gmcaZWQYoaP2Y
JJqqKp9MYp7qUDCNsL4BRFx5xcZWUj9YtYX+pUd458JTmuz7SD8UGxEjNkg56pBtcQmx3w8clpn6
DpOlJi82PhCmt8m6kyOFFba4YKf6LNfxO8uQ1r9LJ1KLU6fg80MDma8A22nQhhBXp2Ye+NrO8uxP
IlapVOWmjF1EXZh5CBgMcKdBd31YbDKwN3W+DtH8vzhUg0e8XSu8cqbSYVMAbn9rtv4+ixx99VPX
j7BJfXbewgmcH6eKPRFsRDxvJra3OQ4aDeTNM9EOAOWJhY+jx6mfEz/BrAq543MzlZF7w7ZJ33tj
5mxB/nGlNjSA1C7eq2J3HO1+hn5icy7iDlMicvJbycHjfpor4sTGCyN9bwY8DEVJBQJ2Wus40GIS
djyGiHUDJoiI43HEgFfXzx7G9nukNK2zKjfwQBU/VvWbK0fBg1T4kC+mfKz4lZay3S90tO9hsfKT
5nbxq0leEXarzOu+lj1PskHltXcKsqMIaPaPQWm0d71VtVinnjU4KRwaZVe9NjA3dmKIh3d0VsjB
LERTJSmGIBBrHUbb5rCWaIkFWSsO9fBOHAu88WuLcY0CZ36B/GthwDHuFwjGdmvbisxubswxq5fu
GkvnQkFOe5VjOXEPywffLgk9i0Tzo/tWL03kKYf8PPaV8N7iHW/ZdtVksk5Ttpt2o4Q+zjNTE636
fN+kzaOYWuhqe01W8UK0cDj07gGyTXHiQGYTXPR5me2wsEJ3qPOu9ElRtZaVa9/OlOvQksytk0V7
eeoS/S6a4xC1AeiKPhHGxUBewCLMZqIvMrJuh5DWOhsyNEos3zrPpyckeXr0GVR1k+eJsxNdCMZD
dPLCBzEmNmKSHWSo7E3x/MbZlPomiGyb1Hfn7AIk4DtMO+xsnLWpwju96QVI74bavWjySfyfm3aE
a3KiqvduqPyhIKuqU+b1WLGYMrOWYuIRYus6vgWadZKZLaPaAKLVlQ+BV4IvhsnA7b95KvWgX2Zp
X15khTo857z7g1ZtnsDpd0tDKUoQmtH4bBLf/Ig/9r+PL6Z1Wi8bnmvu3yfxYv0fxxXrO7r2Fj+t
b+VWNNdsuV9lSZlu/RC+V2t62RPuFeMcJat+FSVj+tSD4w1BM4KSDXrI68hciX4XQ6gLBHsCuPfM
Usf8xerU4qrNzezWr3tAOnRjD+8u9YEfrmhKhmSd9V3u8JqYNY9OuRSTfX/g8Qu9Sa4XHDIf+nLO
A758MeCksubBS9qJTZEDF4ug4h+7JLnkcifa3RA9+1g+LkXrpwGVfwRuFnU+A/39tpSa9LhN40+N
QRfuxpox5tiIasmjIZOpKd0m2JOMSx952eUNaOzvY7Myr1olvxHdSKtWa0TUEXyMhvQxiWFv4N82
LsQapH8BMyd+hDUoo2WEYrj+JSpbZaMPGW8uKIGne7HRIepkyV4ZZcRO9DNjalhqku0DLSm0OZUp
zY331hiXGGVMs04m5Kg48Kapf0urtgbYGRnwhjoZMpwTNxKy2ryOZa4OkRz5wSs/MSwe1F1vB6ts
JbrCxibOQz4TOIqyPzSHBoBVV8q8cAPyOANzYV2JaLF+3prAGX70HY8hlhdxnoviQtAWq2OXmDAd
Jxg7ZX/4eIfjdN3bZxHBloXAKMWdfUgSKs6dEk/qsdym015jx1h7inZsDg1Cb5RAlj6Bx5jjFNF3
CP6xTONHwVKW88OEn9Y7xmGTG6/tFrq+n432TK3KDtU+gwcWJc83nqxHOYRvL9+ITaoPb3ttmzDy
U3uKOYSLmSJcn9boU/nCkVrEcqbWsV/sIfRS/6EUrQh84rvrkWFxqhg8DtuGaSAb9L5SFBjADZDR
ce8rjOEdFAiz8NVASIvH+kkvYqoMBANqhbnucmf7URpwcsVBVq9/OHaJvVz9irZofXnsNtuO1yqx
ouGQytK3ZV8at+FYNQsdjWws9yT9NmkK+ypwnLk5dnE5C0ykPFyYvxsqXL8Orh17rovg2Cl/Dk5x
dmswiSWBSPmiG8prsQkKNVpzz3zrIxNbXpd6Ha2pOvoo5NE86RNNMSDmijix1K/6jnPFMXCsRFov
zfx5k6rmBoHC2TDlKTORhERz0NqJti0D0jUpkGDzxTDQQn3EgLk6TPkpOtY7kFoiHHW78pxsmoYG
8LTQ+yOItQ8TT45wWEJ0qlPmVMxjmZmY0rryM2Ymr1oo6Ra+A9W2Rsp0HVmuthcb2Rz1fTaa0oWF
zt6Z6IvVDPNnsdtA7xYzsJ0wrLneZN4iNIFPc1KjZTotmOSghw2xvkMVG42G7+scFiu7Zk+Ne1TK
ahkXDi9lENhuxSaDcGwUebkXLRGhSvpbRKGb/i2OaacRSfMn2Jxm/Udl1eA7NpGA102Nu/gpcgh7
jiBs8sq6Nx33K6zHul0hBWJN0lNYuKQj3LIcQMG5FFnWpsTRdCOGG8fWyB8cI2Vr5tZDh0yO35ST
moi1GabNoS0miiUObVIoFDXIYOEzMB1HDAVm2mIS/OMYcYQOit3ksEkQVDjEiFHcPb8f4xgt+1Q3
SjjwKckQxOXIa62GDGogUnXbUpMj/l3l295JnysN9VldZuO5GBBxaRsUF2PLQwCJLxmXqe8bta2k
/EK0W9Xj+XGKOQ6LPR3KtDTDXlbe8LTaovMRo8TPk8i072fFDiqbuzh0OtiNHJYX8T7Mt7Xuolam
Rfou7nP7zOA18FOZwBVGAF7eJqWs3dVqsMLTovk0Uii6iLW4WYhmmFbnnWo79yWQxU1aBluSOvhj
j8kGW5GrTGsyKORFsqkHP9lIHVVj9HFjtqI3GzrdmlnVqL91/DQmAmDakXzK1frM8BDKUNElxoVl
Wkscg4o3Sx3bx0OJPREjRkXzpxUrqlCGO0IPnQ7wYdxx2skxxIDoO/wJYgXR6eURBV+r+iZah1Gx
e/jTfuo4BFguJN22cS/CCI82s7ZewjbP4fck5VYdSf+hKNWd9a1tvVCteFFhTN7iSFOsKzOBut7o
ybbw/HIh9dGr2ST2CiGO9ApzdjYo262CyedE9B0H8N56DX1MBURXolQpqUQvW8Uy1ByqZ8nVcWBa
18mMGJULRFVjvbZgjgfWNX8OWrqhtBOtMIQ7W2ClWRmIJ8zILrbIDTtPIj6cJjkk0lDYNauZmCAG
cpcnAJMS/PlxXa1FiqDx0m7Fbb++xJtopuVqvLMRUdkpdaMtAmV8VqauYz8pnOSnZiFr/gz4MUof
P+JEcGfZECHFUnizzrjGAGSYQo5xYhBPYPhd3cBldl5+i4JgoIaL9OnQQuvx7cq+wQrDWwZITc4S
McrrCNzhsNvZpm7fIB1toOLjYHUyBYuNIUPdT+2m3IgmhtfGZmzrz2JC5nj2jarJPIQGOlLV0yzo
z9Iu1NrdcY0KtRMeJwNlIVlEBINeXVG3Rsbl+1H01LPnvBbijM1y156C0qRar2PNrdfQ47UYA9bv
bbF33PwhRgyL6MM6x/bJEsem2PswTtHiJyVunfNfheVl/fapR2zh4YzhzzBpMouNhNbUttc9xG5E
u5fqx8Yf8C14H+KVdURWWCW6GqUKLYWQTOz3VY5LnfTJGCjO9KGRkUb5HiwOeWwe5+rFU6fyviyO
cuw+HFq0OX/tc7/U3j7sMTCSGhBpcpYtUglNkkFCoFYVSCJ9eGsWkNXJFhTUNEM3viyR1L7UNcna
NiUmv1NL9GONYfwB2qucgAN51aZwplgyT4gy2CrLPkEhgq3RyXTmw32aIVon6dFlmRjqJ4tPg5pU
ml27RdIu5AT1jMbSwh3QUnT+u6G/symmn/GyqX32kQzPQ13/psf6TPY+J7GOtJ02N6rYXLtBkmz8
qKWqg3QGwujTrugUYSdNqW241otOMXycLfqkkMmsjOo/WjON186KCQIlNm2UOOh1CAiUZPjNhWcj
2FA0/SsoMB6vxcgxPBcxx85BH6+zuJUXImRMRm+Ghyu1xAxFAmT41ofs85SHFinsqV8t1QTIBl1i
I9LYP+KPXWLvR79YRyzxo/+4Tipy5Mif3IbTMUWEiBWzpn5q38k6CFv07kzM47jxpxuxkdLveyd9
WGVg4RfFEtsh8QnXNeqIo5rND52RZNoM4Ud9WOnX7UOsWFusIuJtp3UQ3K7fLf/jI4mQwyGnPpyV
83O3d1K8ILJg06FLeNg0GE7igjC1w9z7vnscT530pW676OLYVQeqvzlZRoye9DVi0UBN/4QgdswJ
//7urdBSeCAF1AiQUJXBNL5/K0xKRW/8UfPu8bRqBvduGFWAbWaMDWuFoequLgt0SdsWk9whX0pK
GqP8OPVFOHctstL5PFZF8RbsRqGPwITW30ug+ZdiAd/ybSo/6KC2lYuGHQ5sAF55B74oVdXdJ1Hl
7vNpL1eCeOlTrME9cBK7E51i2EKkph2dYSdap8uIuMMUx+jjJR604ZmC6ey6yJzLsHO1nVuhLIwx
NGheSfscRcqw/alLhCDH1C5QcMAYYcyg3E3TjnNFn1dB0g1zLpHHgcOiop2kXzLbH2ADTsfJkCMa
8HQw31blGTSfYTubb1zevhe2THUCyTD/8v9TdmXLbevK9otYRRAcXzUPlmQ7duzkhZXECecBBOev
vwtNx1S0s8859wVF9ARKokgC6F6r04DDVYt0fO19wA71nf+TdWKDbLzhW65jv8rwa8xfZeSDkNYY
9nYavTsl4Hp9NXz3HnyhP5KUJ3uuthqRvuCDT+YuaLAFSZKOthfp0A3B154FGraflS3ZdFpo32m9
2r4EOBLe8XKQ5LYA0igXZgl4aT9OwHJNh4bq05GWYnftRobEoTWStHMUFUI51o480tEUi/r/OLwx
pYgAlDlLPujbK5d5KDEASK4PWqGAB0skMtollqywAxHlLp7Qflue8Qo6AhE9BNyOmentRrhmyhZk
Tnp8NvDG1j0WLgPnoQ60ao8FKFB/5lgwPhuBZYMktQWk/VD0yE1yNX3vI+9n6gZRGp6lna6GbHCO
1JucATQzxCI7TQv4XWMCxwqLDasqL/tiGwEhfRdGgRDBGkS2wP9oQZfo1WpBAADZq6kf9Jjxx7Zv
r4w460Cn+NHvWAIgWl3qq6Dtv8Z9Wj1GWmPc6djKWlZpO3ztavkVybZArChTA1Qw+JF1VE59zf3m
yh6zkyt7fRQ/QSsVVjXWt+TO5gKvJpaDZB4zOgEC773J/UJ0C+p3GrjdosIYp+6N4dw1UFgFXAds
0ZHbrEhKBoBm6vfgn1hi/Qv8BCS8Gob0eg8AigbE95v5VOZAswzrnEj/M5998FcAkrOq7kFDWeEt
Pyn2HorlFw7STSYZaQFtefa9yDw29tgAYzBNwSyVYC+M7DTdAzb+6OxL19QvkwnYN/GDD8awpshg
hK7ua10EJ80ZtwGLnZ2Vg/gkbRR+R1OCmEDyVwBg6o9+xlvsqSYgajD5JNd0d3wMcshnewf2IYOc
7Bv8T5dIlRSlKc+ghQAiBKA9kejxMiYdrrAo1cEvg+2tzG7LDa6qeGvYwnxB8imeS3pUfziRlR3Y
7065VfNdqQE6FZvsi1GaMabxpnUpeeR+GXUTBO+O5z8kYgTEj14NeNwFyI3gibFpYi17FJ4OXHzf
d7/4ot9bWo10ywKI5kERfO1w90CiFURphiUQbL0HABNGl3defgEy8DENbW1lo+AOcO5FdcoMXwCZ
ngNVbTDB4BxpYPokIZCekDPQCbYz/PD76DbuPhtK113Q5C9Wk795ojjNFjH5I7t5Uki2ogfAw2xL
WjWpND8moJM7N/M92dJ8dHb4mKziHojxtQ+7VtfQ/4hHk1San97EI4tKuM2yLrN8nTgZbtGqAQxV
iqM9kBbeJaZd4B48JjGSQaQPFDMN39Vq9gApCvRz/98iUETbx0IKvnm8amGqm/1AjcvzoAX9kdY0
aXVzFjEb9yLVdSwOkikLdV7U7ZTD3CV/cCq/a6dwf/oyBkRwACAn2IcrCncXOWl76nSk3Jpa/BhF
evzIsMGzDUOPLalLCqQigybdxk4FyaiJUxfwd9gVnkS/A81O/xoIJe5sWcf8J3YY9UMRJs4Zi9pY
KANVuAI/Xuussd88Wf8Co3rwzJHktYkA/TuZhmFyZarF/mQqLeyRzqbp0DhniayuVSOGm6hk6iMb
dEMngNqgaodnQAc0xN/zhjED/B8wxdmapggJiCsdMNxAfTV7uJps/P2Q4hUlLvE51DQtoWkKxcvm
QykjkNmCWgxJMPhe/WJEimYPPgLV4L38c4PMfMUKZH3KXBvUSxxby6TMcgWdG7Ir+zGuPnug1T3F
e3dvqlKKpMKmM9fre8Ng7nNkvmA3uHyxkRMKaEws85ORK1PAmDomiONUvUXV8QCcJK27B5V48QJY
oOdUxwpNaBUuIPZfyWfs+vcQjcaavQTv5bYGTjdApgA65tU7LDX235D8HYAVODUfZQFcRCOrOTaU
K+A9h32z0fNCe9TAersYG8f6BmqFrffb3Q/j4dadA2R6kzcAQtawYpEEwKAEe6oHQgAQ3+wqX4Av
HRhi95Pww6aJ3ezeTpHmSHayapoFMNHLemF4AX8GJIt+7h2GvBn0MgD5nbvSfOWhDiBzpVO9yRJ0
2XOPG9gOD4zwktrG8jYJsg/c7E4pKOmRchlnE6NN8zsX7wICS/hTOiWZkQUpUWG3jBwOfCUPC+HV
EjBqmJdi44AD2a0zgVZsfAGCHtKE8J5pW4H/M61+AJs3fksLPIdKgOt9arlpAGcM2eaNqRWn1Bty
lKm5Vz5l/T0Fi/JbrHyatsAerWh03Jy6KBzvqyABV4QZAnZeXX2d3WYn3P5f3MQyAX0HEdZAkRNV
e+dOXaxR7qdIWine7Ws/newj5MCvOn801lxHhrDiTevUdaW7RnBoROkrlufyxTPaHEUWTrQjrYXL
buElpnYibdO9WSI3nj9CkNTCVP2ANw1/ST6scvJ12EtsJebFp7Z3tX3XWBwTppafcmwFrboECdFN
72EeQEJSsz42TxI1DihgUQA7MCYRKanJGJh7BNLlbuSzbWR09qoGNxlA8H6POI1DfRUdBSPOrjUH
oJSVg3jSpQvCXqD9AtfKBUtJAlTyP480XX+XYdP9/UgHJdpT0zVfkdwgj0w12NuQRyevMSGg/nRI
0q7VIKVDsLUvrUJne+pRM4f4uwsZ6Zomj8AzLjcCqLnAJevkBR9WXgSKwreFlwAt2k8lqDsceaGj
WUF25DErAHT07jGHQoK0tyXFbHwzxmw8h6LB53E5y2OQa5nyCDRvQ/1708aJn7vrTgt8XbxuPddR
RBpGf3mziZ/hM6pOoTrwmTXKJwPpQoXiAWDLDnUH/EQtKc7paBVn385QnFoP903ZFudZTkd9673l
smz3CebowSrwGnakhrclMDNN3wQTncIhxvbJu+bWZjL/Uz001aNZMGaGP4reBgyWqMdD/NEMfTIe
LHANluDd2yLLFXQApCW7qW9ExrsLWc/qmzBk9/cQPeBYs8XsTqbUTYAuuUbdYLP1rCBbVtiE2qZO
oj1IgEc+uEYCPhg9PlEv7Jm8B4zyggxyZYUk+DfwDZfpt9iIzrhxSKzC4ooz1XUGNnN5KWIDtG5R
z3ekIBlpZwVIq5HeTEKwbbxb912HTNFZWPom31GXGorDk+heZwZuepXYcqRnjkC7HJxTpRoemNne
t0ekaRUOgOQgQu4DqmGoDxZyIGKCAWxLxldq6bWTH8nK+pfl5t1XprONFZfea4Zs53Wrg0QJWYPG
vV4lwDBVqeuuDRbQ0nGvLKxI/hcLisHTwl5EII/6UZlY4SnH8BB7uXswwUNzaA3r/Whs/B7EeB99
UpPhjczPwekHjGB4U2N8HAWF0lB/OiQ9KovMpVuDle1q2DBC5dxV/2PYKxnZUIirIa9O82q4+Wzo
iM7YF63YpGn5MoluRpztriLq1VqrkfmaNA04x7EcKE51GZX9wtPs9iA8Z0MyH/iMSFJuxAlrAc6i
dXIw7joDO1mey06lVTBoAenfpt6R5I1SdlgQAFFJ56MKybIOYRJj252Mp8Mgc621ZYBp9SYWdakB
ixBe3LFDsZ5lFIEG5rm2FLqW7a2xEfnCTRv7QE0D/NZ1T8wkIbfxm2etuWTqcLZJkDnEdiTkSnPV
L1xAooIVJ+zwO6qgU/w2wtxwqPwqfXAquzrI3KwehGr8bLizWOLckSi3ZPVQK9rrunHuqEdyZSX/
KSLHkYFIhEyV1ez4EX4SoRJp3xZIU0BZJuB1wRq2xOtRuy7HgJ11B7WbCxRmsnMZr03dSs+jmYIL
LFdaNwFzQjAkMdDzlJBcKIxbZY9BaJl7cp2ijCzr9syTT+Q7hSFjHRNvFMAlxeZqONSD2SfkmE4i
cqHwTdOW68YClKRgY3PXFhxsulh6PNSaeteq2yHF/qjTlgddNVOft+bvQ1JRn7yoSw1yJTLka3QD
yr7w2zn0+1fIvcpBcjCaK2cAtj79tgCnh3BSXZtdH1MMajqynnx0/Aem62XWk+xqSOr3HgORLyru
l1fZ8GGY3zm8vCNRQOVGIKp+MDIXry2USJ+DIGWdGcCo8qhGhQ08u/PgMpWsoAojvQNADGiVUN6M
lFpHu8+qLHhoEs3f2EkHFnMlo8ZskRjLRPyLeoUyAxaMc0qx3EhOs6lhfs0dYV5myzoPHrmVGcfZ
UmjgevPdvNyRGSl0/B9Ay4BzofikGMNM+9dzqaJWQ6peNU7nIQHdGkznjHMADEV/52cu3+lxDXzl
0g3sQ4N6ZHNpBqZ1sFUz2j5UdOjZVmmCfrC1DlcOpJr6OUpQkZ6ZvZBsoKCT5jbUpCPp3FwNReNP
p0JnRUZXg9JJVBVodHoneZE+yDxYH4kv9YDKDh83m0ugF3ji194zyVPRjusGUIM7Oerllzz/1Yty
fAlEZR/AnwPwcuUNFhnkqwF6fPJmhvZM5p1koD4KH9ng58va1iJkplh1d6zoEAj4aoUE/TLB4giw
pqEflHDWeKkJIr1BP1+51JHGwK78r95ToNQLf+IBnW4oOA0zKea+PYBDEZzBGHEe9mPEqzMFuZhc
+w1o9oaSY99B1VGAalTVTApM5rFJtyVZruo2ZhPqzs1sUgoB37l/YwPgXWDk20AMnRWe3qD8Y2pp
hFk1x7HilK1j8Fxsqwp588jqwSZSmBuoGwWmkYZM39FfAUg8Xk16zlh8sb2o27nwWoQhFvBRPIUZ
o4EXQCOsoC2D5AJep9pEUT44Xw288U7OKXKcPRT27fO0LgGynwGmRxEvREeRWc3K1lAGMQlRsQeD
1hVpCLo7ZTy5TK1uNVm4mSzrTkZHPeneeGa4ikQyOlIzRZhs/uk1RZjkFKG1V6AmZYfr4a+dp5OY
TojOOMH0YjVqyYgSoBp3uI03Wv39qDn5KQLdgRv16gKQyZc29psDKanxY/Ad9VUFNmZLQ61elRW5
qmrYhsOAskzl4XQ1oMbLFNWfa8BcYl+njrN1AKo/ZPmZwLRVjYtVdfCCoxGVi0xcOpw0ylqrgKua
dVFXX/mQmtUtcngnd2UZSlj+PZCKTj5TcN0DI4o6C0CO8DXg/lvtU1TU75mJyBs0wZGNhtIMw87Z
2NiBQGIeEhpJRI1h8GzTdDF4tD5sSUF2Eoi7mPmbR1Sw/PTc0UftLt6/w8hzTnRkK3bP0u3Btvah
MOjd3RAgcjXicI+1SrynS/XKPh2SzyDxxyWhUJrezXZCizrtk+zj+FSxeEfoLKNus4c8CLGloPPn
to/ZgyGiHWG6+KijezDRI+iWIEZP6Wa/D8sPPzezjqh8XWdaGWEzBgnWYENCY7nN+xEIOMwrWRnq
oJ4kIdk0TsLWEptUS8PhDfglgJ5wyn3UTGL+gDkZeiSqxvr9aJbhnvfiMjfeaW0oT2RxY9bkwlgh
KRicnMr/aoixLF6rAvVxbFHV5qMJRu8FYFtAMsm0AYtN2XgwKyBp9NzV8Jzi2leul9PS7mybVtmI
nQwPLHLKNmcdX2bOMYtaeS/qWDu0ZaOvfT8vv7idYl8bsx+OZXiL/2hRuANQmFEP8K8xZouoBnVC
KTsuvneosMCURDPwzUXYwcGq1DN1A8xRF63ZGs9NWvJbba1jyWw2rlR3Nibt3KXIVVeCp0tHRc3s
m7yNXmZs5r8BXe2owpN49GfT3+PmD2RFIegfRAG2mz//QSBgqQ/gwz3Hbh+fkXFpq3qFIIu/8ySr
dzqVMqhu5tT1LrQ9FFmAgec7U9oW+2Jnm8oZlIlQ5Qs3MnIDYB/qJLoMNOF2rtUbAlUYsDq54T7w
30NwxYHYb0CVoV4CjWbCYUjjVe9K7xPWI90V2A3sHe2AIXvoyTMc917GcfAUWyj6VdtnVRyGRz4i
TYi6/+bUa4G1xkJYhFtBm39ysIBOSzbAB80/yWBQeyWo8S5a5HAxSwPWl23jkWZG2ikbTP8kEttB
SgDr6x3TwbamZNTMJqky7od2A1j/5Dg5zHZW6SELVIDIepbNvno2+Hu9d+4mt5Fr6V5m3oWj+Osu
KkFJ0UR1eEfdSZZiI7M2dZASK5NZQUez8d98kUvyUGi5uf1XV/KaY1I4JIq7oPVt7v8aUp0Emf3N
NbHAxBbjzrOetfMparUNwmi9kNtYSHPF7dje6iozzbSAUtg04AymRDXSUpcp0Ku5S9rZ+P/lm+aR
fci0FGSUTiJ/5iAWOWQ9uGmR1lwhc2y0dlcyiRJLpDfiUTBiD6Lgh7ZFfWqNbBu4hVEZLAcUQiwB
wVSPXwasE4xRfPIDx+hXNcdrVIZM9Q04SvRTbCN5bdENqX6ivpsALcjEqguJnM4ZJzl1My/FGoM1
mQPjDtTeJKdmTJ1uzwv79DdPClRFAyiqgJcEdnhw84S8tgF0iVr5qzJ6Ko+fm7kEv5RDuBesQU1U
BM7tv5lMYULQ0O9zgVUHox9PepBj/x2pxgotNbzETv+IpNzwkI8dqO9INibAIvHsoFxXGgsvJKOm
aC17C5ZEvK7N1hrHVxK2WEFMfTvYJWb7GDRVeJjdKIorHWtZGFm5ljl4XVsspCDZ2cmeysH5hL2w
6Ew91Iy3gJBCKjN1C7sw9/jTBUvJG/Dr9bx+yNoW5MWNg6xJiQ3wP13Loa22ZNs2wbUr6h3B0QVX
Un6MPFRaeHa7PH/COlizunHX8bCbRubKvQL/5Dyy1whnk2jZ1xYUtkdqzKh5P6JuYTj98UZGXdYb
P6zRLDf/6hr44MLFG/LvyHP4yo/Ef8tVc/7EmATVpMF0w9axHgoieFe/xZr0ej0DOCgPH9KxQVqI
BCf1QoL852Dp5nOZxMjVIBmWKsItWI1AOo8Uw3hdY2MQFOc2W+Us6vZuEloi3kRmOiwtUOPcAwfH
voB6L8h9sE56LRK8NK23JiVZFBqP7rmPCZfb+kcSUcN94e9SrCqgaA+BxjAS7mLQkVwEOk+xmw2r
EpXkPthZUM+vmC2LtgAtobHsmZEs/bjIPwdBhKPCLT4HoBxZAjWp+ow9chCYOb38DPygN48DAkMV
OVEBUt9m5coKBm1NXVKQDBk/2nrao0fNXLkChIS2RioY9uy7Knz3IXNLlvJhlt3ECSpTW5NdWmQW
6kLBkW7nWX8SBQBUQPIjkNjkdqerpuj6qUsmoWGJlak8yIR8xw6QSou6BtAKRfCo1nkOQY6oF/3D
Efxjw6JSwVEFGiw1j2Uy2oqscs48GfWN6WFTt+NFfskjP7tocszRACfFlOKN5NSQPCyL4ZiiZgys
f64Jwoo8umPM+xlif2NRayV4ZdU6X2tU+rkoQv3sFhFHBty4uZFT1zfxEcHFBOQv5UBN/XEUGGwt
pO4f9c4F4bUdRQuHKvOnIn9scG/AKSKnQn2qys8chkpWGQIWYJLS4ZWqUolrdeQ4GxJ2MZZ7i85P
gCwM0F8psLwOXIUer2Yde2zdNj23Q3NswZ2JnZGaAdHRExHgHlXfBhZQbQbtPfl2fWHtxDCiXlQk
DDyORvVf0rRvC6rw/zV0G7UDHtjMbQOViH+mmkqh420xz6x7axh6aSzbwDWnEkHPr+XKYGG+DVSJ
YFEZqAW2scNGBYQka81gg5fA5NAjiwrOYKTYs76SwLaV+T0l2dSc831S9z8oA2fOxUHJbLAYgf2x
UsSYKOYduipfEqIE04J8AyiA7xPUBMlQjvwBZvEnMsUVzAWBVMxIFZjFZwfsGG1YpMX3tLcXaRpe
jEVyT2+K4Do9k452BDU7vBhIhZl0qidN0wLNPDaMtcT2cI/SQHgPVqSznVXxurLN/glcbaDcxZvP
t8ISd2OTOpgOxfdWELW/HL9/4Tn3Xn0dq5S1SJpHzLySzdiX2h3ek+PdFSTqOxDpNSvLbca9+i1t
17VtLJQqLNTb4nbU8Iq6qP32IQdSQIgM7t6/IBGArX03bk6mlQJ0OEBtd4UKxgumNOOKoaT2s2dp
4Kf3ZPmGR9SyNbH6izSv/FD0ERIwkEkGruze/hQACHXNBv2741jNUnfjdt15Hn9PjaL0ptwqpFgl
OfB9taA4TKlTlBo15U+lSJVaB6htE1rnfSsic50mafElaLi+TuPaP3iGJgFFhTSlUOvBz5X07aqP
8rhbVGEbnFwx9nci3EyizDGDE3c+/+dvkRv/fKSB3obrHJ/DQWaMeZN97QV9MII4LwIHeVqspAA0
TIOXHb/IxKGwgvridU1/lOn4Y7DrHxYA/X+dsPtn/iqy+EcN1IaX0ke1t2/K5NIJ3dvZme7vMAGK
L7oLpnW78YOXDq74ur0F6iH4ztfdH8C5BSEdoLtWdR16e1E5xmvrbRoQ1n9JUdC691rRrMkqSfvn
ujPSR7DNmGfPYN0i6+0ejKdg8dQLfdwCTLpc5V6ZP2WFX5/LsnmQnZc98bjPnoSrr2tMnx6oZyMF
dwm6oGYPtIbsCaRm4xbMXcgTVV1tLJpzV2BXRgUjByAsr1khAYVQp7hvqwpV3SrAjhqvAOMDYBIS
gc/RPLOwzFddATopks0KrfGFcnCj7TDgdmdbVvKAN4PkIUn1VY+n/1kCfCNYggz0PsY87I6U2FFO
HgAHBK4wbJiB5zmFCRLI/IVhI4ExVmqysR2QA5vAh95wOQ4BQF5GuY58l60mtRrOcEdt43q8WU5x
3BHpGX5YtAuyoQEHwBgcYt1+nc4mHOsSu9bVvu2b/p71muY4YIx3dwD5A+RaVeBNpDFABMws5M6r
Honm5m+yyffDzVe4brab+kce6fqmsAHNEIPz+jkqwG1alsOr0bt8rys4iHpwwAU6VJjmWk11IjPs
TyxJHiKTad/bES6JrD80eBjdIetBJf0B56kIErdYmU5ebA2t+0Zaq+9qG2S6UbJH1shLERlvDt76
HsAUlZ2YiZ0doNkOX5Wca5X5N3lWB3+V+w5m/qyt+JIwkGg7SAfavuiwJjzt9CQ2arFRvIjfhDaG
hqTydiMQSxZTv820/h54ZAvfZMllkjlhWCy7sIpWMjHeAD2ovYIy/i5XPGiaNp4Lb+heMyxlrxKr
dk+pyoWKmAXyzkjoT0FvgOcaQD6fpWF8BUqJ84xUogIoE633o3OjVS9DGSyEDAG8G3nfAg9rmmAO
SEBUaXbryi+MU43k733W+v3O89zoEqcaB2i9Xewzp3rN8t4+Vgp7M0bRwXREMjcA1IrodL6YFXZm
lBWY5uEyHZIl9a/iDGBAsbEPjbvsh2ElohjkQfXyCvGzkj7mdjPkZ52DZz4p7GCdYpUyXEndfNE1
vd6gXsE69JiSH8BAaR+omwAYAPx3H/0YJSbIEVBGk+WHT0gaEs5q6tZWjaxn+UWy3NsxlXPoj9aP
pAIcJEE8v0Wpn71EtlNePC/7QTIDxdV7pEP2K8rm4ok7rMyaazvSuvB3mAN6XhXtbbDN/AUEMeXF
L5IfZXsybSywtQfgWQMeOyjrAzXYAGZAvxHBez8x+vqQl2CrX5C+vLGcPW/Us4JCUHcOOxb+8N8m
VwY9av4sBLJN1Mk5eEczLZQC3TyKQDsMopjRrT+zFkkNXZu4RwCBvaCULdiGKUrcfQPofN8H1tvg
6gzvXWlYS+y6VevI1MNPAHFOzk7bn6jX8wJ1+nVaLPFL9DuSucoCyfCTBTOD6JPj4X/o4CUX90K9
OL4DUwzLPo3Bpi6cXxIIny81fhewtGN1h7pYt5crzWzEHnh1yBhNOlQ+JOzCwD76Wbi4MiG1jdo9
DwabIiQ64zvHwYIQKSmCO4JJOQWd3V4ij3paPWx9bKiIOHOW0+Ii9TPWgqNawb02hlqPbAKOFzIg
B0uVNBNH6THjWvfCI1Bbu2Hj7Dm4nh9QHvVukTGUDnIjeuBSPzTqzmIOILExSvHLKONYrstMrsoA
AFcgxAZGpjWExhJ8pSiyV2BwvWpKcIjvy7i+9TDAfPD+rY21J7YayMEvraeVd3qS7atK8y/UkLwG
/iLQVjV9RbKhBDsrHfmhhV2LIrib5S6yoQ55Xr/qyqppW2PpxlmGckSRblsrtpe54YhHniTiUccN
D1tourVH5pF4FNGwMPyCnYdUy8DXrjtIEY2brZ8zZMtmIr9HaikgR+3wjixmeZ2AQDngotmSWdr0
HJi3Fghokey4iqUBbKiiTO/yOsyBVO7ZrxVgY0AhGb8NLUAGh7GOnkajHbe1qZCwotgDuzHHYrky
Sbx4GfjgbKVoRia9k20M6R1AQfJ1rqKViJYAZ+2NSw/gIUUYPaWWBnjbTLwxLr+2Wp5e+nFknyNc
IiCf1T4VkgdPIzOXRZOxz4F3Z8h+jYc7ikWiAVegajrV5J2CA41Q7EO9PnfP2ui+WyRGEqOSvEl3
kxaFF3wRBFhvLiOkI1AA0kRa+ITUIBdELB6/N7BvqvcAPJ4xWMqoxQpEUnFg7tqBtgDEKMpHLSx1
sChRfc0q7obMx6RAdT/CeNJ0TpPMTyt30dgW385hq9zHDoStbQ0AAT8EPopAkL2jf4uSfONogfYT
XBQPeSuGV9nFYiXaOrjUHh/3tZ94Chzk1ikrev+nHaYPtTmg0Kaymb2Nh/yXLHm1J2DioAVAmead
Zgzi3kF5QC9xU4kabGssHVxziyQKQ1yQ6cbLU/OCH8i8SFArH0FNfQbok3kR0uaTvAek9QasuPVy
VpAWqGCAqk197SoIKera2g1AhLqbgyNhy7rDPviGDOZAnQC2otb2xmK2JRNWmAyAq72zvlH4rH50
geWGv97v08Sdqz9b7reb2HqI21ccoTISDxCg45I6rJp+BVgqVSn2258+/ijcnxWv0v2NXI932AaP
L7O41KL0wGT2eRZRBDyMu3XguN7VF0WK1gboSWsKezt7TB/SbUFV24nT/BkBOG4cixglgOo3meW8
CnTk1QfpVXCKAdQFMK4Vcrz9FcZMP7plxo5zkAyLYSeUEK3mbwooufFGpG6yRLGscXJ975veJMEu
q0IT4AZKFnYMh9UrMpC7E0m6UBqnycKqULGKwtNXkiF1wjgZWMkfVmOpFyvDaqPV5E+OpP/XgeYQ
/jMNRoLpHOhEVEMDVtx5nQP2ZdOtEi/Ebc8rk5OIsM6/yNlnUApjIqtEHKm8mMe0QBkFd+Ypwa5s
vYqjIDlloGbqkBnpV2tmgaPmSkV6ahz8zxdVYulrC1uR756zunWCI+oe+v00MjNrgJiRmrOM4ykG
Emo1FniAl9gW/Gl7Zrqlmz49CMbeXTPsFl4a9RzIQQR4NO9FNYpDKcovcaLV9yBsfm90a7zP3bLG
Nvtved9ykPA6DnCKyEwpUk/jlwwQu0rSBSguGVQDnrwMeRzIy5oVNFJhVV/mQchBjdQEI0b6GDzw
MF3r1EgUjRQhZsGbECwuixCYMbZXjI9p5A2PSKnr19wPCnyv+rssCPu911vdmSxyexgPmgNsKupS
0wdWhtejRmB+Bi/X8LuH0nmYDZCeFGwB7hKsZhk2gF9YExV3JNIqlHdmBaYA6jTohMoIqJMuqgs2
s1Ps5oshV3lpyqy1LGOHNFvkfX14dQJp8B4Iuw8kS3wnuPRGt51jzJ9x/txOO+yjtL3+jJmGJOzZ
y7f0bMk9JnbkpWWif8BNex64ZEaw1ZIwvPqMfaxffUYjNEFD3+5BWCCcBlPYH5bzyTaQQUNzU2To
We9z3XmuOk1xk36MVlnxxLgdHrFSjjnxZE2GDeLtDC6t5GSx8Uli/3ao2vI+DJv2U43/GdaykQZN
Xc8e9UuqRbsM1ZSfQIvcfsLTsF8wbpUH6nqhY+3TGrToyKHwShB7O2tWJuW9FiCcPsQNKj8N4Mcq
XwrnlsmOlDQChWva9xOSHXaoCBQhsJE27oRpsCVkhAk3IfoQdgNKhNcsANE7GU3Yw0ljiQVovVU+
J2sHwDucO9cMt7lao3LyztvXer2TahGLRNQkLAqvumTmogbnRp6qGLOXALzlHu+VV2bgS8ASGbnR
EEmDpBhUfnQAj42aRe668YFWbYtYB4m3XbZL6ra5yx5xfdJiLkkA48cXPhaFDwD8BPKb5/zDPsof
yZSayCwBCqDi/83eF1jxhr2pUOSm+CH4heh8XDuM79w4fmxi0z9YImXW0jZL1Pw0be0g3fHqGOk6
/oGaThknVjMsRNSMq2ujfx7nYahNbte6Odg0UKg7GDSmFvhq3/EYRBWZYwOvQBfG0VKVF4YMjanR
P45IRlqyu+lyrxCLmDOUjiiPv9mR4j+PAeCwx0Ek9ZaGldZgigW5/Q+nQXalxDpeWhr7+WP8bcS/
yWgILG9Exzo+/A8fYjapyhT/hukjx3zcpV6x/9cRyI2aICg2hl6L/aiQ2JhqpEJXC9REF8kzoCLk
w45EpLwxI4UkrLXZF0t+You68KdJ+xFujkJHNMRsMof3Y69e5JUh15OWwv9nZ4pl6khe1LPLfCY3
ZzsPQUcmCoNWwyjdTcTCLdaqsHyoQHhRDy+OBivfrhB3jRaVyACv28wyXgfbJMi1vzkVItOWmhU7
i9Qu+1OuGtPSulNRV7uWmeA1UT3U+fYnoxvNbsVNueuM8RnwG/F9rBfxPZDbyqwTD8DYFA+Jl+v3
ETKWVYfE5dClD+JYfZiQtO6WXsG9e7Lj5Sg2Votnk8kbe92E5rigBXxqEnWLCwyRy9Xf1MKwf28B
ODGPN0A2B7C0HbkbV2b9yxjKPXMK9r2OByCzYwp3GYdYO8qwsFa1zMvvNe7KyqDTsTCfe24NOi1e
XZCkhvw5zdK/Y0VtWzCRvZZ4XgIkz6r3feZnn1Cn94s8oyT7nhq+9clF/eyexs41s6Oxbc7/MXbe
R9YK1Z3z2IAFfB8bMO7VRbp422a1jC6Og5XVAEujQSn4N00wJMNVdXtJsel3MBnIEAeZF092h9XK
IEHhM+uMyRYQAhxIsNG7reZY1bLV/UdKn/FbIBWOUeLsqJsCvmBVBBKgCGMNcGWlnbuDDKMr49kX
qY3tGZsFPughCuyGeHnwtdeBguJyA1itdop1+tRFViXkHEinC5nr1dl13fah1bIfQslxOwcTHSDH
j5j3Z8/Ag8GiBOTCq901OBetXYr61C9ZizxMiE2whG0T0+7BQoeKUMAJiWU8mtb/cfYdS5Ljypb/
MuuhGTXIxWwYWqcquaGV6KIGqEnw69+BMysZld2377PZwAB3hyOyKoIEHO7nXH2ASKwRhgY6fdI5
14YP3AqQx1hfBDJx5iFpcmWNpARwn2m6hrwRZUgaJCMAlN03QI0JE7KbtaENDMHQsIwd+CpKD8D/
zNsjtvRt9lVzBGylW79UrTkd3AjHvrE0olO5Aq9o9dSBR/HJaBNn3zelj4sRDKkB6EsY9FFm7n29
stdFysx168fmoeljuaL/GAFI6EOnhpTmtAzp/4mGbVTcG48hMN+XuaRdjMkVaWu10P9ibhPl66GP
7UdTVPV+cLx0h5BS87kfw3UBophvKJrP1k486ucpFggfAZAYqZhQaE75iY2u/zw6uX0ogRi0MXPB
viYSyZzQi8FKNiDujk7M58VTOlobkURXwETJr7oDbjpdNtZFItTyyHgDIgOF0iF4xsEbmLwqzBzE
qKRoo4jPM7wIUShwtXdgzLFKKwZst26BlygENYDqUWO2Na4QW9GsFkWuV3+zm42z8VdSGf7sicz+
yeds658Sf4zPZBU2Quuw9fu9KvUATKPtgAzyYid+i/xVcBXaSKZiKCQcAMQaGnveIj0t0LPOvyVC
FhtnQFpInTj+jZoMP/TbpFmPw1Sy4yJvwso49Xp/JhFNp17OdXy7jN4MEkQT2nrAg41VlR5ouCE5
mC73s5XTXSpAqyEKmvInFBuDj80ELsQ8VDIXF7FrN538zSIbsAtkQ9WdnaznT05ZJDdUXGwXg0hL
UPOf9rgcyivn0Dl1tEIGxnjCpw+RPpyaX1o3BpNVBHa6Rpjdg9u0uL8bDeNLUhoF0mfa9JQaRvmR
h9qa5PpkpzuJu8NdqebXOIAjJ2D4WCRcO+a9Bew6JWdujPyQAUwzABW3b3WlI4EnxX21VQMEP58A
QSoKKW5Gx33wVjAQt1ae9dUB7Zgp6+LH/5+FoXxYf/hox8e2ku1MpJY5NW5e5lsW4lOzo+mLxxxn
qyuyNd3Lf/37jbXh/kl0bXs6zvQWQ/IVkilcQO69uyYoC9sCzJKTPXeNtS2Q9bYyRz5+dLXI3sa5
iLeOoY8fRYPL5xAIx3vS9jYuFuvcwOZUacOw+iwAMnUjpZjMdSij4VlMQ/jiFlEwi4cGx/a0fKAp
E16nZ66N4OsrveHJw7kH+bB+/JxVNiLNo3HEyzR+pqayq34Vlk4GXiXIfDsxUSs9zRY0iSHHbqXh
SbOXkT+ue6MEWd+fJ6ROXUONBZfbRUEHHgTKRbNe1DVtGOjMNExRsZkiHGt0P6tObdRVp141NCz9
EnklvXQebMsod4sJ9RY7mkayoXOTvSbN42L7zqwmn6T2pPWAF8mr48XudVn1MWxWbT3WsT3gHJFP
vCxEnznT3WRbmsl0Q6XbdIsNvAttNxZbV0+6dAO64r8A2J3i0QuTxW4aAbVh1/Js5iFbtYMebkCx
V+MoqBnFWeKyYeoGZ1sBieZMjR17Tzj4KBjnyFklqk4YZ2fvqPmOvrMyfpKi02ywu6D6FxGnIgSO
PWwGKh4mKTdwERS8N5ARCGX3JKUJI6LrTV+4z7XVJJdUT79xJKe/2JWdv/ggxRj1qHwikejwE7Ns
rzj2KDV9icAaHQCA4mQNXvxgqKZkcYvQcd2uhnGMH6iJBp48aIn3KKYE6SS5wT1w6PXxkdn1l3dm
SPjUgDze3f7952i9h+/zdBAM+57r+7rpIw3hPf3vlJSmk6Ag7MNUxf56ksw6xFEIdPnf7ISGMF55
CkkGQvLZYqYfXOwoe560qK44zbSEJCOTRLEY9qyyDgq+bOrFgLqgLkb2J6nvzMnSR2xio+CXVouL
xQ/JKuxJNxayXuarNZpGitnX4uH9H6A+CfkiE9SOvXr4p5XIZFmEprWEChOhnEAK87FvZYgaYuvi
p7r5yFRjoSTqYIBSMii75iWpXEW9kAH5ygF+ETL/BbPYjUbC8Lsz+AafQUQL+KIudnAb5+TFepmQ
YzlkaVnhnmaQ4j84IYOq1rw9kt2HHZD2+t3Y4IXvqGI2UxW9UVNFuXdCQcKO/SknMySBIbEBuGSL
fRJW2Y2DxyWYUrveLwqaAK4gvo7tkq0Xd6RY1rdK0Gyltii3pCA7XI4z+hA9CMrtoKHCvQL1Rbla
nOyWhZbFkZyYaCjLAM8nrbnYUM+1p34HAIcOgOD4mwHJmB4nlBDukE3Y4KgSdeZxEIIVwZxWr8bA
vTGPNBwNR/onlKebx9Gb+AFsCEGLjGJweVBLRou5gajtKpYgt5WyCk840jq7WjceaFSglBCl50qR
cGw0AupSAyoCa1+Z3uFOkaJE8bSYpDwOTyTLaPKQhOZBghBvUA4XuzyMELak8fspaTfYxxR5zjRl
djMbqqXyAQ+Z14lvS9eDyU7sbg0ecYmjlhmN66SRKN/OUiCL9RJBp9HiEUqBfmOR4TpD+KjllcNB
ptMh1to+fQa7WhdEbRxt+ywHkR2ZU/IdUK1Qqw7eGGt0rfI6gpLa87ToNFkg2mM5qLNwdaA1AcAk
+FmzAEG2pu4sNbT+2nRuuXfrieMysseR7a6LgwFSRUApfe+kVp7IiBxRb5EBT/9qgQZpfyda3NpW
FKEE8e2z0eTCrR68yY0OfgyWSGA8ASGUJzqin87pTpQQfCgOyxfcMxbbPCqNgI+RKdc0g5rBdPMA
yTL5LlSGBs6Tm6gFdyarOwtUeZl1TiNmzj3Q+T6FCKPvF1EWArNyXXLenivvi+dZG13LPCAeOOxx
kCgzL4y8CGg4TYOHyAhg9uXk8zXJqPEHd1yFiHDvFpnHm69VFtcnxGdBjy5xttE92TyQhZuDRbVE
WHux71oHwbMJt0iLzBlaE+WZpb1ePlNvl9mqzuJoT3aRO2TnMLLPFfglT8WkdfvU9fY0EkrkjKNV
BtaQdbgLxNaVNNRYpKGudFO7xM0m7MnIExYgmQAjsaGJi2IZvndBY2rulsW3ot0rIJW7tVjJ4/+W
QGO/o4vwDNNBNizzLN/zkar2Pn8Gl0FaV5qV+dzFXrdBed9D38vwJ4rO9kkVIQO5n1BoDwKWBHDH
h8jEhiQYuyvuoEQSZBVfI5s2/OWmSPHyavNnyc1HcJIP3626/27YZnkFs95fYmj5VQchJUoUkfXd
mH20EyEYajx1ZAKADALmYTkFflVVB10vxBMpunEXg5TmcR4gAHI0cYkULJNcD1UjSZmLbWbWbuB0
pbXPOjMEb0r1LXe88mQOAIRb4T41wp7jcdaZbnNONflk4BkAZu8EBM6YYvQ6gIFF0a1Kd2LpCncn
2qoPW3PbOlX4iOJr7bEqxDeX5dVpqGu+1YeyXidq7t/9A47haV4b0bBXv675XJkTe6Api3tandZQ
n5qrrLrMdw3UevAwdbB3CR2F0uBa4KHV7R6kNiz+IDq7WTdJG+5iQyQfzEjybW0BJoWGyH7t9oOH
1HFZGckHJJOATjt0TRQfwjjqUJejT9pnTVejMe8fdWlsSUeNd21RyfJC/bB6bm1RHLuxPCVyGHcg
5LWPrWqcSoB/ecpR3ODU+M/sCjz7SSPqKbRWAGqAPhv6Wt+TDvE1ZOwgb8hDcQsczN1s6r8Bl9bf
zP5my9+rLfPulkSRTcJRU6uWJzHrkPP373tUw7T+hJjGLwOZZYbrGBYyxZFepiCof3zDZUzU/L//
Y/xfJDgbzjBVwzNzP7AkZ+k6NNV7AijZQZl5yZkahHZqvDHU+K7rIhXsjLsjcZL+g00DlbELeIR/
mGdF5bMUINFqtS6dvf6j3ezfTiucIeF7RUbkHNmULgpI6aOYGtKxEbIA+Vnmjh8RBg/3g4GwDwFo
ap1en1tH3paSHP+3aAbMpGHjDTeqsyEzEvWYtGBw/umHTD2/ml07tbDBrUjlLqhxvrYZfsMApvOO
KED7TiN3auRjmvD4UEkNfBF1CuLG0cmanZ+0iEbRDDGKQ92A06zJdBtppYaDJDWteHbtqNB2Avdu
QC0cTmMDuFDghuXRumhBYVLIOLymWiPBe5PiFe1F+i22av1WWcha43EUzbJFIcyxWJVW3m9JliRy
xNdaqp0b3hG5LO6bRSba/FvUY4exiBbbRQa6xuzcoDyqCToTD1TQPXbbxTCuAdj/X767lvG3765v
Oo6LL63t2PbfnuoZbkCxU6jK55IKuLG5PMWysc84O9hn6oFg/X5ICpBqfOs6cGLPI2WbpFMCgoe3
uUIDVzGiWHeid+5SMHP3QWO4xUYfXGR1KTd61KPSNRI2Nt95eIkr/rltNOel00z/yUmGQHek84It
tPMC9P+tmzTikUS+jfhbYlTjmYbAi2arGuDFexqisrPdgktr2DRa7b7ofLQPUYVQInnqHSvZtqE+
asWGmQkuryvgBySqoR41CCnYR+BQO0eQEAE/gLqLhnokI8NlHrnBgzHnweJimffODfi3qw2gGJLZ
/+LLJA80z2gZGECLsbn46j4+5yjHHbGXmkcSFQJu3JlbGrZDVlytConByjSi7AC7TVG/G4+nXOUD
tHikA/der1ak9csKia0uAvMKiMvorW9NIaL9KDWkFnlRn8t19snk4LkkA2rKiJsXbMaRgWQMAmVp
2meSy7bGJJ1ae+BinXC8s5Z51KN51EN19397Nv8tnIdnMgIbpu06+Jrbc1bw3bMZTD4ghnet5lk6
EwvcFAl3bVmGFz7k04n3IKkIdeRJvsmpR40+mjghew7fLbLFzi/jbqdruNletOR4GbJY30xFXp/e
yWnFCZEtdeWOx45ae3FMvdDsJlzYmrNymb982BLlRkHmyn/5dCOKOe7+4mUuLaE+nVuCAmdZf/kQ
fTKVa83pXj8dTV0+BcjOptM0GmsSjZWGvQ12fHnsfzugPoB9Y7gX3QAGtcLhlWXPvei/T730vul5
gbAZijBQa4oyFM/mHUIJTb92WT1uGIvacQviDHsNcDckeNlCJD/8CezsGlK2Bnov+qZMzrNlpV6R
XRlvqihiB1e3jfwTybSkGYKw9JoNG/wq+SETcEUyAOMHqOeotUdUjtUbXZYuDjVOtW+i+vuogZOy
EVNx7VRDQxnjAIhd0eMiInk7+sUVeZ/s2DTOnkQoXHd1lD/AiZ/7/GyE/YpG71w2Dc5PUbMh3eJ2
sYqGTzHKbUERC5YdXtfDNmpsefGrTl5C/JguSalNyIqp8m0lUP26I80YtX/pozPtQm0AP02TFIhO
Z6a8eS1Qv8kkb5MJwP0lH1G1IzfaAGIOZKeXv61t3NkC2fGCdO8ajHgmZ5v/9qp5x8ThGfghAoaC
2TrOD3jdvCuPnKQALCuQKJ/BQtOdkc2+1xG5PPg4F+B4JYazCySHLqAxSzm6wgZndWwDiXgxoh7+
Z4bzbIPyj+F1uuXu8TRtDuRskS9z5wXIaxvi7P9+VXK7mFPv7XOWA5DFIgdQp7Hn/WIi9F9y3ZDb
wqmmo6753tVCyvEapUTh1yYHZWJjuj9TmNr6CEiXypNbHCFeTXVNYBNiZeFXo6hR4Vy4PxGDSpxC
V5kLbL2AtGd9mD74mxl0XVGJUY87qT1bLrWgeY8Ug1fLnsDbF6tQ86+vaUx9GecbjaflSqoiBmoc
M74IFAxcaeQ6Uw9IKVfMFrEqf6g07fzOQmihWKWyLMTqH7S0AlLQMgEs7r95p7nCBqQV3vwZOAc+
2OBgzlYRGHePvhXhJK/F0RPT2+gpKyK2SWtrCmIfoMt4kJzyCTQzYcIR8lNDT9EJCVVqOI/vurjW
S5J1DSI0G5HUI5mPgI43Hqk7N8nYrPwMgFA07IJ//+ZbJvvbLsvxkQVp+szEKdoAYfKfJ4Qh90QD
4qPy2TaEdwwdYQOSVKKSKm45IrOZeaOmM8R05r67jfE6u81mRqmFO1FMbWClvcg2I0uHde8gnklT
wrB7nQzgFx4MrOn2i0PSqoUQGfvbQqha23pv02kSLQYe2DagYe1+T7u6P1NcmeLPeNyKU4YXE4mo
uQu0G9zmpF1i1UDjQEE8jd+0dzOsKQVJqGWmK0eh81njIHBeU13Ez92jUA31PFeB9ZGm0MGcosfe
nXYibD4gHbrHlgD/aOIspemSYP8Wn9kkPkQpoFRQ7SIu1MjRV+yudrsN9VhLZw02/BHIvP09mXRk
PDIcRGhc6tFfgy3Cnav1uyFxctyGAfqnVc0M+KNQg5SyTRMQLyq5KUJkBbUA9h44QPxY6E87Kvux
ctwpDWPTXGhYeOkKqV/+ywheqEcLiUOAjECtEC5ejsUA+H+yIh/a0Oizj7TJ7n1MU7bKWst/KRmw
d2YWFGusgb6sSDGpIdrLMo/rTexw5I4rBcmICtOtWglWdMWjuVBooh7TXoVhA8IPYJ5sZIUXxti5
OLXQ7PLN9ztnNKQpqVrqnVcQnGEpsrlranvDchS4lK5WH+gvLmX4Jelz6xY5mvkRj0r6ZwFOmnON
alQYkhGK4Q2Ul9vOGkn6QExoY6AKaN7XaOr5FyfMgWRSlu2LDjJhJDUN2UOcatpWZ2lzRpzUOcSG
lx0GIAejzDHut2DAQ4FvL6p1PvH2g112Ju6FsvprZrCXVqTuX1ELvuEcme3B6IfACO+SXz5CZQg8
nBNAN56o4qNIIySk1ggZzfUdIFW0A/zA0gPVgDis8h67YkMDmpD0fbNHckOKTKS8faIGDD4/kIlj
ZZd0ZGLXCynXTWGaH2LbS3AJ08g18cGXZns/5GbNtqafFLs+HJqXsARXF/KwfoTc+4wrfvvFEVW4
M0Yv2/9pMJRfgH9vnWoPbOWBzmoBZEU/uVjp9ztRLGNxHSXYF+wOwVsn/d5HEQIVUufpRcrvpE/B
roR/G6uZka7wXPAbEG3NTxF17RXTw4LGv5Xzs+Lu/g2KEAUL86zlOUOTkLtsg+hoAjxvpk0ox4wF
8sstBOoBSs/PDnAlzy7QLCskER8zUmTKhrRc16NNaaUuNhsoxECOTjGCBRfxIpo3tb2nX6jrtR7q
/nR7y2xUB8aaq3/g+KcNCuHxXxvfbYpf/VimKHTj04e0txBLsFD1mzuld/SqVNsahY2gIv7BQVBj
Adunbqot0VWZNUKeTn+OJhvRgoXgqsYDaV0blbMyRmR1rvty2BgFaEJxc6UD7pIBuX5pJoUyT0Pk
yU1BAoK/dWWN06vhP8650991yYnb1b8aiw0g5Ml/4fJwAnUvKAhPet50ydbS4vykhT0wvZSQGpI1
cVuzFXUr6oKj9QaSthpPVh+Ik1X3i/jOpeYn5pYDEAKIiXqWnFu+0kTTFthKKdlsFDfoNmMZIQDf
BrjOURrSz/M9L9EOBU4R0i2a873GFyWyczhQMRXYRYp8RxS8Ufv3fjN5yBuIegCJ+rV11Awz2Xs6
QxiXMDO8PK/KgNR5yndNmvRHz0AZQuAJr0CGhZGtEQm3Lp66bUHFFMOrT431rnwSeoKCXL8Z6x0X
Vn/Ko26dD50ncReIU8HcjUtmIR0Ap595nJIBzuS4wC01HoSuwQMkfcQrS8bDrUPU60Y93QG71+Qg
vZmGPl5NLuIN/FfkIaxHdgBlAxUhd+RDL2vjOJuQNS4ltkCIH0Fl+dsfyTX5APpVeV3EbYFXWFX+
SFyzv1vdRGH2GeVru8odo8BosyqgFPU0j8urnYgHylqn1PguLp6NtHYvc877YLgbsMDJDQ0FA4VH
HVcPZEqT3uxJlFvM3YSo1N+QkuyVf5fo061cPIOz59V39uabbJF4LLDTtt3qu6ml5koasl/FvjYi
uQw339QMUX+ckAV1mUfg+Lu6NS5DlQFdbWuCuzuwP1QoYPo96T85qkThX2gWwv+zI2xn3bWFRI8N
cCv2xjg6uI5r6hmmW4nCljuXigMAnPC9laisfPuiSfsnHnb4dArVO9W1nacsyYg8/OnPktWms3Bm
JJCYvMywv82RBEqHBWqA2wPGrLCaRQQvQ3KFNLdqgLG01fqJeYEhwuKSGWK7wM2QHfmslF0hFW8U
+UMK47Z1LU1sQKX6uuQyj0yUK3Iwn1CWj/bOTrmawujDIOyrn5b9iWXdpuo4gP+FBKFxbnpl4PTC
B2AvrhtPVhqC+4S6s5Qm0VjNHAEddZgVd5NevRjeQUd5zMmJTVAiAIc9MMLc2w12P8Q4ePwe6+aA
ahbCMMkM7BVR4cl2szB2uvNY2GDzLrMPuel0R6nKiotWR32y7I3T4E1z8XH5VrKce9jI4/eszdXK
iyI16n3UGP15EXkOAH2tjn2r1XRbIjkBIWKzXfmaV21pGZPrOBKBBTrodLxBWlSxnKnXuc2AD8eb
rdfrWUAKxxxwvCb13LUFHmx2ijAoCZtuAEuSqwPeBm4WX9R7J5N222xD5ToB/DNyF9MBEJA2MCQ3
Fu5CTh73iwfGDHwwIJj/SIZsk/9p4QJWZT/JKj7rAGAPLLNgP8voOUzD5oeVWRyUNqmFJ1GJS86o
sAE87bGnOnUGEHBZ7pspbkY5Unm3rY/keaDetBVbN842lU37faxYsw5bI7qAPym5+qXwVlYkix9/
GIDiDoklrnF7rT5Ke2biaZFNn5FiX5+jOv4pkEmyLS1ttD6VcfYTFLds6znI5VxbzGrWUiCOSsZh
aAMC+G0eGdKoKP36PILo4lXbL13lsciZ3A7pZkqZBJhkMT1Qr4h+gg2gvNGAGqTtAlCR1Q0wpWA1
m/p9th/iFK8CNX3qxulBun7z4DwtrsjcSLoBdYBTs18svYRlO47IFg4eOSDHdJAQIZEBwIhqgarr
a+RfI5AUABqhP/TJOOLSGwUIDAyHJ2oQWnntTb6Xl8GieafuJ+NB7dR37+Q0fD938br4I1noIxpt
ZsJYaZxd8HzBVRr2ZGFgA2lvFQ8VoOoBSx4Gxjgx0KdwN5jHuAmJryhmw2lamY/Msh6aGI995YJG
1CxuZrcAin5101maC8gGoE7qiuemB0RqrbBSidmq/WPkIaXKVaiqxIGFkO1sSSM1j/XN89j0/T5W
kT58PgA5qh4IuOQlrcEVFPYo1iMFyUhLDYBj5CXDbR5gjqputTh4Z8cjANzZIxvWy9zFQe+VIKnn
n9yswSVMyM1944jiyRn04gl17iukBeQPJAKijHVKO/BzxE5Qpu4GXJXerUYS5bMqTNkVE6JartXF
SElM4mfsdzeu3Xo3Ei0WNIFkbz4WCz60rz7eLMjHP61CFv+6StkhPc0UQ4lcN11cAU/3xUZF5p5G
PdL7Ab2sFMgSmxW1wcDq1JneVkydvnLB7Le+O5bMx5GmzXWQRDrGej6YgE4wEF6SFsl1qlNvF8Xt
LjaRfDTuhZ2ukaocbrTCib4gv3+beYqMWCZ4/XJbUz+y+EsYV9Zq5OF46qXLP4kU3EtKPkRpCbLZ
KJ2nG9OEe6F68G9gpHAfmdd9ILfFkGdbB8xdO5r1tgoz7fyCtE1QvKnVe6uzVtMfq5CcVsHheWP6
/gFFCV+mosuewj7JQOLhA1wRR9g1DWfFFCNtSh/BGatMADHxYA+xf269HyCzdB5IOnaZCZ7q4kuM
0knE9d78zOMxyrsgrkr94AInaaP5qBDJmvih0JjxwtsuObpe0W3wdOXfUmPEgySMvshR75FAG067
LrTsz8icDchAb4dqA+B3fsxF1704fvHopGHxDcwP06royvKiRcaI73jXIFURCqn1VTB5uv2Q+AAm
t/tsYwlEGaqp4d/+/BgGAmobkquPoWLc52IYhq3tRcc0H6Ybw3/bs+MP7ZojhXA3Dwcd2EiZ0wQ0
BFlviH3pc8xS54kkdWoj16So2gMNG9RF7hHiGVY0LLPEfsSJcR6RSDpgM9V1EDIaTuAMQ3a1VEM9
rfsp/Sg80wD721cxLgyzqzaCK0AO9mGRkxk1Ta+D2cEdwK2qbN/N14CPukqa3l8visVOK7Bnl7jj
XS2eUaAPYCTNAJUZc81fy0KLiYbf41E2wG6gTxe7Up//HC2v4muyWywTIPJemnCmxOGSNwfQj1QB
eEa6eLWMbfsHSHVb5ACLUsNuTcuZse21rsZ2S0H2O/0IBl6jttckpMZOG8/Y+jhzZyLdAAkIte7Y
tn7UonBDqFwhs3GQVHL2hzzyICf7xkK4fpSI7KhJQHiXX5krR1xWNOPB4+3sjOTLpLdFOM5up9yR
1S5RFfu2VR4axzXOvar8J9EYNtUGJ8Z2nSiQAJINcVVdxwjP+XQCfjvJklIaKNEw/dkTGbNiwC5Z
JlmQeZ4BDnnlVa0RZ6Nxnqcpp03Cqw3qybCG+hTU+LVeAYGuQ9o6RE40Tfj6oPIvxg09SBz7v5D2
iCsIp/cfO9d9BuYnUGViNm2tkpU7bYJVIToAUdgGqhwm0Gkm7cXPwG5Jz++mKMZ9N3KxMqSBewOk
Ql6SlmVXepK/18ayfK/tkTKywn2KSor+7blq/LPNRX4GlmC7MSbk3vaKpFIq9krqJfxLG0bxrUvG
V3HV40pwMSWrKJdA9JqAQtf5rQ4GZ5nkFwvYJEOAZ/2jjW3V3m2b/OK3xZTsRgPBCM9GTFDZ3Rmz
ZPrSdtzd5tgvnIhFUEQMZOM94gpAPzPWDvELEiPgXbfX0p+gWTS2CCj1ZxC79me9EsZWd7sIO13E
4UkxyjZs57EXFi1fZ679MS0quaMpYwJCiehQss5h68L+gfxsYNhOjnW1ZAcUQSab05DneFqYAkjT
vrfHXmx4aFUz4hu2i3U3WtGQFLjK4thcBouEej4ivoGRxeZuUcDtsPcNvB1cPFx3yM0BpMiYrw3O
wGfMkzTAr6lJgzhbt4kXZwFgHoypySFBjTPKZ5BXWyN+6Ykhj4KsYLvabc2/6qw8j74vfual/Vj1
mvcd4HSfbQ5GVFGzv4Cxyb+6Bgom2h4AobiXR3w7ks0q1LJwO/ht+uIh15aCojSaUOnUoCrzw5uO
4qfL6E2nLP9382pg37oNb064bgIPwhSjLqRBSArJ9uCMU+TlMQ5aq6pwo8vErZDkWe+/ypEMHv9H
uQeCsMWPY2vv/ZB/I/JBbz+mO81OblSy6MguxU81uVEtJFOjP3WRH90ILJ4s1WiZlwEXkOogTQkM
VqXLR6ABAkeyW03IIl9Jzcg+1dnAA8Cb1d/xuD5leZLFOOVtOg7SgmACkFovCuNH4QP3yJ6qz3jr
lStNc4ZnXNEjNJY3D9aQPFlG633O6tFfaUVePlh2zcHpJeWhzT0AZuJqbZ226fRRhPwvF++dXwBI
CuP+l9MWv3BS7z72oc/WZp0X1+gRX3dsvkbHetCRiLkqhOl+alz5TT2sfzUSLx+FQ5hn3ePkdBZ4
YJxqxUCB9DT1db9Nbb84g6s1xP7Duvfj2Cn75PPhzY/RjwrPENEYgyHZZkraaR8DxTOYWsa+RMOQ
B6PqpUoWjaX3ZdEuvX+3e6f9j/7IDoWxABLr3Xrj2R4IBYSfox4JNBlRaNwPF22t6Dnq2nnV0nDR
apUE1lPmhatkAlP1AXH7+ljVyHSn0y/Ki8GZk+Frj2v/XW63wH5RDQL+H1AjrJ1oJLOEPbrdJRoz
DQ9kNXDN7sLa6TSPVA54AZIYQBUiVehuDiByN1Gt4ZZbzSKF0BkAG9VyrppGir7PP3RIML9zl7Az
LUdzajcCmqGDXCf14Vpwfh0MpFAG1mjYN/1LhO/ZzTNAXkYCz837Qz0432vgqrPZqOP4/uEyX66L
uNGyTeKJX4CRzg5jW4fZ5tUHm9KEBW/zZ9Nl6gAoS9ed2gP+ouxEja0C5y6F0yOQg59ovKinyEWg
PQQJjzEJa0+KxY63jXdsrIDEs+k7i8UT9Rbv5OSdrB/sGuGRFuCxcbWmAAy+1EmQ1tH4AixPZ+v3
aXWMbI/fcLfCVvk0tt9irVpTBKZoHaR4s2l4EVkCgKeUryiXEddjIkNl/O/cyIpHuDm0a3dWU2oj
advOyQCjCruO0h+XcZwYR44rDmCwGZ95hfwh6kVW+dpLVG8Qo/GZeotWKtk7u8ULT8rj0Hs/GZgU
VgXuz7Ad1/DupegM2B8Q0LGjWFt1g2bOAZ05yoPLExTGRrhwZYbwbxKQ6oEoUHbkqCHJ7NJ2Qen+
gSQVqttmMQDvkQA65fGKFANu5SvHaC40xweccxADaX32Q7MAN8uUHxokPX9BJsD4oj0SQ/WQsxyI
ryB3TyrN3fSoQDgXaaud9MKIUcZhy5eS46aj9w3jL+2xHIcQ1Y2/59RjzjbAJWyOfJgCSvoo634K
GDBEDzSc8BI+Tx6e2VIleIBb7F6L4gWk3rL8Rpj6VtG/4H1unGYU/q7Fd0YNKSWYGq5PdyKa1MDK
0G39tGQPK6uq7e9Ff/piTYa8p9hQyMNg5anBczLlUfVQIZpDI2y45xHxRXm8nkeO4pn60/JtRLo3
S9z4eOvUFNG1qcsHfeqSF9Y69SkOgWHpx8X0VclbkSQvPk8+xl6c70ZUclyF1rw2ssOlNKKxINoY
Ik0PFo3ruABiBDX3apEtk7UmAdqhkxazlhRAsvBxoioRl82bzA8WazwTXtdD5eWwlf4fK4ksbYDo
rD8XSHu7ctNoVsmYOpt52I7hlXp2Mjj7MGp+vJPTsMT7OEbc6xw5UQmEBn/cK6zTh9RusYdPtDag
IZ5n8oF6eXLzeyBNkSR2IJYWSBkaicjQYiq1fNyjSA7RT2Vyp8AONcryzStJe9nmH1JFTzzTDCPy
dxUO94+xkk1EPexAVnsgE7+jJ36TgfbQA6Ko8dUxkV+ZgMmQuU7zRE3r+0ArHHrUBL7JLFt8/B/K
rmw5bhzZfhEjuIN8rX1VlRZbsl8Ybk83N5AECe5fPwdJSSxXu3vufUEAuaFkSywwkXmOx/MCSXNc
tf/qRCLTsN6dJH4PjjJ3UbKwKnAZvcwFqgTwn4P65WnKEg04q1mOKsBZiDZW0L/4wFvC6RQF05+D
NqaPJs/ljowNFr8r75aG0Wr7UPgbkpP7tNtduHnzmCqsyfLmc9AGuP559PEWuOHC6dHrGuqehwZy
x1lplutvbCQzXwoQpR8ElyB5VkvTcNKn1Pfwg+bgfSll9dZofnM2kg5o5s7orAY23roOAYC9yBVk
wOM1beR/WhtdBQOT7YvHBnOV9jzb0rLRW9QD2nJAShtaC3i5D3VkPtKKBj3/EWhB/IwSJ+hxrgVQ
40ewvLTfgyUybF9+FwwY6kgDE8j4iIIc9AigSgG/GXoTobKsVFXAtOY2bjAdLzC2vl0iI/ypoFmh
+dpmKPHQv3Ee0RmCpyNIG2IW+scpIukbA8U2HauzTcCAZA6So1d7GCTYdJ0YREhanqGIzwO2GBpD
gX3oFZjaamrH9lNsggFSdqjBQaEwZLXCR8QXtX10ghLoF1iFnaFQmms0FLLILBcCnfLAz4exiLIq
3tq6iZRuEjbraZtpB7SqjKBeb+xN1RfVYcxSsz1U6A3YN6Gzn/ea9sZRKFvHjREskhxEZkblXACu
PZzQ4FU0C8PXFVFx9D6QRldqlv2nwRX3sa1yfEGTiJRkOy9RyhEtwgqvueWIcuTFHKph41NYsOIA
jIpsm3RCW9ghQ65RDUnY8WvQeCcBRo7jLNJwF7nt0Pi6IIvZIZDeE+re/cMsKtJW3yUKFL2Nsuwm
LvPC7yLhMQgvXMsDXgpgcztz+MtUO4eZklVDE4G/28v3bd7Z3oLjyHtoACdM4SkefQAvDKuF16Oe
kpakyIAtAKKd4XFMU4QimVcz5HFwT72dA2Sh1I5+4hzr2o2X48DbLV31iq7CkxatyFMuLACS8QVs
W0s8bvC4Ja1aki1dF6NXZXKYLGg5+PZkQWYUYw75GcPphpfUDPSvnYXcaSvt6CtrU8CgAfb+KvNe
2yDdHZ6KXLaHWG/znQOo1gc0P+XrTnrsGXfxyCXomv3NScIvmu5339MsLRauJ3tQiST2tVNXL5GI
na0RDrjUpPuYpsAVvJM366qMrBrdIeLM2JCdJq3h5eOSIqBJGLc3WgFvoYF50Ajw1mUNvbXBxau8
3AwmTvNDw4NN6I/ykg79m+uVHfieoxYVQkit4LM0J1rSjGSV658LNMwBdC30apT3wG6akmGvnNsi
jnZ6mT/NbjcmmRTdEcD5C4l7WiSKUF+mS7246mkNfr+GRX/olfOSoCv8pUn9bJ9UdbNp67L9ZoQR
iMiLVVnG/mNbRvlL10Qn5oFAw0bX/0uc2S5SYEaxI2U2AEJ8qAF8lPQFMCCGKLpaGQLSSjl8upO9
VY9gFytTsYuQekcSHkW4ZcKOHvAennBD4F2TxPpqjkb6FtWJsa2aRFvTMjZRS5fmZQ42oB7or621
sJVZgSqOo8WQtabjOkBEADNmRtjBAorLidnuscWT9tpWZYu6p9Q7hxqI+0hWoDH5in5bZCIlsv60
JMWg4fkEUPLvmbLotTLaVzz5rqlCTyrmDEUMXnWQLaBs1BwH94DHf2UvqRKUrELegZZNQy4sH4W0
AYoCV1JPTgNqQfz1FIYizgY0o6GkoL/fJR8s5C1C4Gyceypu0hz8dashCfv42H0uecuATm7mLR5N
UCRanBzLpCiLxWQdux/TFFnnbdWLV+Yl3q4AO+kqVZjvZug2q6ZE9jxWS9zk/KhH2VxE4Yev+VfN
lcVr2EZAQTOSP8lDC3V2EyAXWgMSFgQg7aCzKUBo19U6AGLnclS4Lgm6jryl1pt8O/rsERiO5VGq
gbQ03MkmD9LgFwivHbPlJFSxKhR0z/LJhaX2AZgJ3jay0HS09PAwLBb+0EdHx0LWcxS9sZ6EZYF7
M3TDtfzd4NZjmpPfZOH1AE3VQQawRV/s8V02Byf1rXSKjkrN6EhRpjVTH2T+NLK2kJNQNjf+pKY1
aSZHEpJ3QJtOP0Lj6tJdZkiERQmyn0TCQewd3mC64LruHyb2DpIFDjBsged8nGRyAPxJDKz5FZF+
kO8/uXW5tI9kQba9xjzkYV0GIDa9v9Lge5p7RMfIwywiW7UruQPnRT+mIpqeifTooxQ0PflqAEFa
YLzY38lJSUlqmpGDI5xx47A4mlLWs4J85+Xsm6C5EInCdDvmORAj7/aYw6d4ku1R3oyaqI+n+ORB
+965pW7j4RYUyck5wPwD3clsgOkdG3d39+kC6eLzzF60RcVKsBvghnD6MglEv5EopzrV6gpiDOP+
4rm76X4B9UJA0PGDZoUi4HQtRpy5gWxsdfg23/tNAS3dWcwm5CfsRFs60rGX9OUVAY5qkXlpv6Ul
DfRNFzCrWaR+ipS8+vYrmMOObV6yheF2F9cPR6CIuNllHjwtQYlGpAfbWUazwZU9CsYGaz0rupbn
F2NM8nUfpwHAFrAkLSlEg5c83+0GtHd97EEKjqoVlFPnX+7ko247pzEfVnMMrcP3OxrWHu0xFA/k
PcZHS3T8YoeiOoM2b8WDJrhknhNcaBY09bDGRaG2HPRuzNaZpj/jJx4Ps52Q5XisSv8UWa/gdRl7
diglsoBuVIOFPQDaPlj3PgajcQBVa3ANt/Q4nW1JAxAcbxeiSCLInHfjCNxVuJQW7fsaWP7vfuTh
jc1P0YFXxDDQeQ8WKWstIvSoAYBKnFo8xp297bbFidZuVmtLlC8aS9T3FqdZ0RganOc1qX1p1gcw
bi1FCIa0FWqi8pXjCjSytj5yiIEccKuDYqxjMwK9Z0dTGvzY0veJxHWgMqy1AIY0nU1ohgKzjxBW
m5agZFLRaJjN7U6DJgHFM4qt7D1pJ+sbd5KO+N4AxJ2KQe6TVa8+AwmHUb8OkYtvGjKct9BQTurv
aD39VCGONAbq5bYZw0FF08sOL6+KCogGDdx7B26+khJ90xVagfBHCfA4ZSLN8GM66bgeFJvQMv8i
tdMOIyC8leXo2esux3+QlaTlyVGDejGZhgZHRi8W3eFOXqIm+8ZsclCyHmW0i9D1Gnq7Od3FdD1+
bpog3Xkss4+gD7TAAGDg3S4afesIxmm8aYfdgRQ0zHa0zFCvVqIgEX53apsXaGYaqnJJCoo3hb4z
nJ3JZl5W+H3mSJoAwfCXT3UThTxIT24ZCgZWo8FPdohi65Z3w1tsAmwgzuv+EDcxuLbKV6kV/DUB
tcPJ5xVHHwTESE+9WzH82Z5GQMEupYfzslPJ6FuYig6cKUBODUAD9cwK3Mkqud0AzBXwlqCsVsss
K04OE8NzGnblA0dSahGC3fYbH8A7l6agUmdRo7+l5iQGDFV8aJ2gX5EVgL8q0P/aYtkHbbk0fEee
hqH7MgY5OmvapAaEOwaS08Cj+nZJMj3AiVy9j89m/2jrlui/rGrwU6utaKAdaK/fydq8T3bNmDz+
Y8i7j1T0urFG0hAMbJ+fFUy6+SrjOP6OzwLQTAeAEiRHGqo2wLO26ZIjzdBcbu1cHm1IGTQfZrQE
31xdoAwewjs3kv3OZbZLNFu+O/dADto5Ip42uYs3L5MBha1aO+z0WvcPbVf5B5oNakmzCk9FcASo
9TS905MPK/1bbx1ppEVilNbqTkHGpoWTOjrXPzYkm7vltNU/m9/oWQ9QXR1t8mvU9wM8CdfACyLX
nLg4wWSDMzPgdcojSYmm80b/23WuItWlBeAdcp/IO0OjwVbkQPF80EUfOnfHNYYMNkNHcyMBYe5K
B/jQIhjDc+11eFP71EyGpDELH4ALJvCyyIdkNOik4HmQbgGBkSySGhiJIb5VF+i8jL2toRX7Eq3H
x9pvLTSz2sHf1KzkT3UUoI4pHdCbWcl2E6tX8/lMg2qCeDmAUXV6Z58Vud6FS7TZ6pOC1xJl2bHt
BXjSltamCAuJpnZwMiRR+IYG7+AR+S7Uq/AMX+ilZixpSQqGIhYgabrexkk1f7LDN8D3oByrI5mR
XPanoC7jR1ok6WCfzDK49JWGzqwxT7QtFyOoXdQuZKLrVr0yAz+ZwsatKFDRPYCSz9YvAVB0AeZl
Oc/4TwDvJ7j61qUiCABYCWB6Lf9ZK8ARS6JP+0IZOFK7tUcSG4ALA4i7VbBPexYH1QOtyN608J/N
u2mLgvUmbTGkAoiuzO8uiTNIZFqbAB0ltbey+9RClVU3GkcagPhpHpGIBQ+ilrnLWXFjKCsrCVek
upHOTjr6wo9W66N7KR5AB1IJcD4ZaLo611VrnVvQbS1s7gs0BjmAF/tU0BK3vO4pEM+0IPvZimZB
1Ecb/J6AUMoKfo4ViCjp+nAGTpkgVeZrSEJcAaPsQfiavZtvISe72a9QEA9sYLvGrNGAUGq4o3NR
fIRimD5tjzfT3urLVZT62gLHs/aoxwN3TuSli7FfIvGfIuMKTGccpxScnSP84IgEABg+aGpEV5aC
aI2UNtcgn+1oht4lFFh8+sJBSPyz1XmabZBh7YttqciqU108ZHklgfufAZ4dOSX0Zw71urMs0IqZ
br3TiuZ2FtdxM8nCz9md3fCrb2c0eKXI2x/lqAMkIrMCnMB1ZB79Bihveuf/sq5clTjiOYr2yD5u
rSU67giNRDCkWCvcItJKK3vcciVRtp6WzEF2cASFDxB7UTUSh6j2LHizJ5SSHARDh8YN68UEWqLA
TUAVdOAW3hYCRVoSazh3Ujiy6PRmCkeYJ8XYA6uQ4V+nlIm2R1HRW4WubraI8sQHu0/lLzNe6utB
YUrraiBFX+ob9K24QLx33kWf/mQwy+cYpKhHnDzeYUX9vmwPczstz8MRuFBF9jXqnGpLza93vbG0
JMXsRjLlNeih3N7Jb9pxyY4x/dyiyGpHQXxWfjUrhd6jGnsnW5rOUcwQR6NM9kj63zTMgTRb1faE
e2qBo+GmqY7W3n233NQ5N+topgLleRnup466yYap/jyOVlMf3bza87834bO/gXR5pm6CBhEQdrrp
+OZdC37JS6NDlWD0NAEdoV5wWIe+8Zeoevu7miD1aX9PLFAPx5Hzkur9sALUUL7Hu4P1FPV2Bnhs
8CHWVXUJ+6j/OtZuudG6aluWQixnTpkJLxkXgu9EM25cgYY44mCU+xWB+Y63ZrYLgNy6NvDUXrY+
A8li7XubEiTfD/ZQoGCdpswG2pJttO8alE2gL0/ZMNVyHleAGI3tHhUGUbtKAGz5kuIxe3J752ek
ViQqytfKB6wSLcwM7RxmWLIDLdFB02xQXsfXhQFo36IFBhBXTOSlYHJTD+idQ2UA8hehDkwKAWAl
07RrXJd51fnf/+fcew5pA4DeAO/xgQTs+bhcuYNXK2NWJLjkBlleYXqnTsPFjNUJscnALfYqMg1N
QWjksVIJRiPPBDydXrhgRWIeyoEle5rAynLgwRxRyfrUGC6eVeBW9o6tIx+j1AyvfoTSc5qZ1YiO
DGqlAh7m1VMDKRzUPdnAhfZb5GQXAcc+HVMs68rfrYcU/xJl/OoA5QT3cWoJ2ibtULrNY6CCsEYi
dQQs2QUK1fsr8ELqLWtbbeE5gONdAH+ZXZJ2T8pAXamH6nZcLxwgZKHSdTeZkZvs8B8CzAhQaUax
dC9Mm9xmX1O5OXlZ71grEL2qC/9/gFr4un+PHIb/DMCl67rvMd9x7v+gPKSvtAKgHc95nbS7WL3h
s6bCIG2QR05TtZ41TqLe89JiT8pZTkvbB4rbYnbjgYs1eLcwTvNZN21RGIA3SCwdBWqfm996kb2j
PsLvo1iez+MNGQjUnW9jrZp+ArQl2Huvcg7ZaAYXifvPxzRuf6Q8Lb81XZetzQrV1LSMcJMcgBWy
s8L8oHcawLGUFXAyU3TARtolrGw+eyelCbAz5V0x1OoEPl7vcaNvLMYo9LdE1TYxutVhvtcGD0dr
VYc9K8BdiUxhbpxmeWHZKBWvfbkiGQ1aNYI4pMElvZGhApxk0z4+ivNnO46r/H024iAxk9SRNtfl
3nN8/TTLS7WPyIAmObPUtSaox9U+wLnBPvQ5e1yHLwag3U371OUzsIbLh9BAJlLhq/yITfasukBe
vDSV+wy5io1ueNl3mfwkfe2gA80IhsfGwe+VAp8J1SCrzFyanu5sSZaGJr8oCyLaJVGpLPAr+26h
6SFIg+pm14/puEgdD/hPBNhpNX9ii+E6wXUiT3cO/eHBJgBQjw/aFv08aBdXOJ4EuWlnIViCcq3Y
TBieCsiz1sy/kkGzDmRB8o+wk8TC8z+J+4c5DOoI30PPOKFz6DnOr6FJjnfzxABQpBe3I6qradRs
lPSCurWOTnW8JzbySTSpiYWcBpwTo1NX7mkhHIC74F3QXDMv5qcOnVFRDFoMHKVTXC8qkZo5n7M7
WYD0wdGXwD/5sJoNSGY3rf6upvVQifqQAaoRkFP+To6d/r0ChEkcDNV30bTjEhcV1pWXcbaTGqiC
PLTJX0LQEK3Q/sDfcNvyYgwCjbY5EPxAmMu3HRohgLqgu19GWbgb9Crp68yL2JdBM5sNWueCSSsd
0BvV2iA2WgBjXPQ560rY+oZ8Aw3X9oPT9SsHaDMmD7OzJUx+rhPbRg+qmpJwrG1vKfHyuLKiMptk
pC0rEJcvyKbxgi04p9ODrsLMsaaZcusYUHqtzHmelRSuHjvrPQhK8UE2WC2bnwOQUNc1kiMXPZEB
qJtz47UYcw3XtK11oSEdzOaCi/TJgGwbFMTvR2b/sKTpuwsyG7nN10CLyVc3wrrBlagWyXRHNoju
n7mFpok081ZFHvYHzvL8i9VqB+qGyYYQBOtKXgDO40uGNIqFV7oj2peKlS/luBqszD8WUeBeQR2P
L6yuj/8I+/FNHwVqABpd36PpLtmMbZN991tU3ysD8hzxU0+e2oDvLNSRxqi97d+A1+hNnhHeBzex
ieeD8iQD8hRN0mxssLp4EkXKi0xqaDgSYt8MWXSlwRKoQmagOagkl/naQisHGI/AdTmb0AzvJirB
aDzgwYpIUkb5dgBcOECGR9AxTTaF/kc1cnPfKnoEEvGSd8faDc4kmj4FTxxnCfQQhoLMD7sgZCmO
DXYVmju3AClSNbqatnRrTz9WBjfAWoE0FOjde3RjCSUgKeldkaxTs2v2s2iyvl9P3iSlEDznT40i
uyPRCIDwNWpZcEBiQAqx1FC6wlsOIN9ezjKUvMsjDb+T6QpWBCU0xypkwRZ9Q4OY4pHHHHRkSKHO
sn+PR9rZmPa9W6bJ+JbiW+kkRIKn3+hyAxBFnn7CSTY5ZJm/phXJrW7QJyXJdGVGs8ZI0gMguNaB
0y/iaONxUMEKvMsc+zSNphnJXKWgmekHcbG4U//O5U7G0FFXLITjlct4MIwlqSkixRqZnuCtHwjd
uOSsjzT4CjYcDGCGasKHkNYEEz4vZ2vk11MUwCTpiuzQOWYdBA7R3/H289OKou5ZWgH+EtAuCgq8
MnsDljkqMG2ktHwb0N2coygtHtwnF2Xg22RMOaC0A+tqeyjcToqu/dlrV8No3P+QaY1igRtTxoQ9
maY8ujc1UyAAJYB0zkyLL5AbiPFUNyJglKAEiWYCXJVrrS+05Z0CuKX23i3ZC9mCKycD7YLyNf1X
tDgH50k0xN0D4E3HQw/CtJsdyHTeIWtwqzbLaEY78MF/meXz58IuJkiFzqRjDs/txd3PkMkoXAY5
8LQ3pQCRLwClzqrf9kDgRoSMNCh4JJoFnE3KWTSbgQNjUpLpLCfbX8OSUnDAotDsUzlhL82unyFn
0eyqvMYhCA+tjgpa3CNmJ3zpoVNfQ8lNoXjCOptd0NuWvkgWl+hqA1oCyYFrdBF93Z9xR+cvUV1Y
HsNEFXjQ9H5NhDsANv3Q09oLmL62QTKFRsQPqqCZmYdkE4WP5zbp3naSdZi2pv6F/Cp01S9AfZvE
e9uK/kB1S5/GyzpGdoKOMz0K0U6hoS05qqcP0/mHjkKzlslYbxae70820xFK1rZ+mm1Sr9a2Viu8
hd1GctMnwnrNATEAwNu4PMejab2OSL3i+vs19iT+L1C2uCArLxbh9ndOpMUVzO+cAuVkqp1GG+f2
xus6lGYDfZMGicrKgxsU656oaEkWGIrPkTQOGm8SlUlIAewZbhky/oCBAu+fdHHQipPmQDMaZKrh
z3Be0yxRhpVdQxMm47bwE7Ylv0l2MyXzu5CZ2deH+7jTehqnKLOrlJ7Jgcz9m09CodPIQ54/yv1V
lsrgobLMqyZMUBXJwLEWJANDEVpwhJVNJiSbFACqOPZFf5hFvTxoGYhtUV9QB8uRme2xEGaAnC1Q
7tANngB2Nwy7Y0lC0vfKiItABktSGVHurMwhah+srNvmURGFC9MQeMnSArSOiXGJvxRAvdnoIjcD
k8Wojr96UYEWbQdM7KkFVGARusE+iIPsMDrO7fA7mUQrLjoxjHc7Ws5upLiT+Tj9oAYDKaI7Bbnd
7TGbTHsU5inQHG0DXsLqkJhJdbCQggTFiVpPUxmx8lDgAMEXZDCb0nKWMa1O9SWp9UhP3qdTELK6
D3JjZbb+tis0B7UKLLwCt7HYI08WLho6OykZKVIrwTdBCdKFis52SuFpAn3KsbFw6cxWK0VmOUBa
qwHdRgHQjI5MTTeOhzAC2HDINVRs4Fr5grzVBW/2xjenMgcUBGrZY1337bbKeH/Qh5SfgU46rg0g
670kzMWzI8+dnyAUxZcaGvpsvXs22/AvieLdHVryUE7aMNxAoQnq58jbZD8tSQN87R9JPpS3sgTs
WZWT9/vE70ZcXKl+Bt+Tr15V2OgpQzwSxXizu9RcfhmdSnv3J5nfNs8yHrID2dIAkmcJgm/rscpY
PcmLMj/8ex7ONv8G4Ivsm2Eyx7fBee67pv4rimniZp0DDsbqibW2qjTS0ocep+AHyTRwzQLpatWq
pdOL2lw5Zc43rA8ZKljsEeDISkX60knETmuNPyiCXRaNufIzwz6MLuq50DikT7G73Mb9eOYDo2Hd
dc6ftupf1k37ymQVHUy10uLURlYUs7rI+i33hhJldUFoLUhDNsJ0ryYSeYdJQbKgrfutO+Lvt2AN
akM/QzfFVzTw+kl2Nqpx1blG+m3whbsuqmo8VID4eCxSQBaMuhX+DOPkwOLYRBdsBpxmOzD2qHIt
n8KQFZNFMYRXPFuKr5Vr5cA24Alexswa14X2fmB4XySclnkgPBdNpMNZM2NU8vbukZQkBzId4BNB
Ttme/bVtV0AnJDlZtImPCzu2cUdNno3Y6v0Vcr1Aohxks8G9E3B8CoHHKUt8bdv6IZDNlXB+bNLM
j7/LlrtnWlSfBhQpz8Zmc2dfjuAzoWjTlqR29W9zEDDBftGN4MUrhf3AWWA9sOhSdr13dpVkFgO8
GEWKBbBfbmTKnuwGOTlRBBrQzmE/DEBiXCXKiWS2lb7VQ873pCQRHEHA4p1pIcLaO6RxcaQV7RhW
QKwh88YKNHNBmsq6340+E+2Ga4P33ciUFB8fMYqCDu1UWZqipCdEDvSTVi3NvT+ypi1wAAdqnB82
4jEzpgVJgMYFOJEeGFy0pEHUaGo2jBGZmn+IE6M74lLFeAlX0AsMFdUxbx8cw20ekFlpH8pKr/dm
zZ4bkLQYC9LSYFQiX6c2yujJDl/AH2pD9/G8i5xoO8eKaokMpefxNbiGvGM6tUPWflKtjBDIcoRq
NQFaUfckrQ2BVnDpcGDOKeisCeSqUNBX05SkNLg8v7W8CWToLcA0bLmdjWkDit02aCFABRcHEp71
nc6BeKUCEk51c667OwrSgY9kFZ7Xn6Yknk+EBYCRi1XmLyz+ZzQmBg6cfVHrJ8YBE8PFe40CVSuA
j9A5oVMEuIJm7yx8UTUbz8pSdGtAAWSDdVsKgMgNskSn6agfqaCz1PP8ULjsjVZT4aflm99wH4PU
zatdVmjzRA3hC1/S3FSCuIheDT54Z8MNupdAAtHJkXzY5WW6E3jjvNglaiT1JLuaQEUEdgzIdEEU
ndobJ+uMJ5l4xhPuJixwDT2SZADBwRaQIOOSlqUy4LbxzWx5fCKRaeTyZGbRK4tGC7wndmMvW3Ns
tqRF84GxtkbQ+WSeFm0twP5M5ZS+KoucayOnQstax6NTy53dfekkFUzOEWY/UtAwRbB1/mjEobPL
/fiH5eH+NwXy5hPrsmFlCMAF0jJWssoZll2Wimuf9cNT04L2Cxgk1oKUJMtKcKbXSdHvgXylAYmg
jxa84SAsUEMXN+8zR/YFx8vyx3q2ST6tZ5fGAMXUFOdOPdvMETzHE4exT8z1wADT7xUBauQHvV6G
yD9Hy6hEb9zNWlYy2za8q9FBrfTzuuiG6tGWQj7OMQCJUD1Kq0w3OoqZ1xoHonvjjl+AJIpkQeuN
QKWy8+/xmD2BL7R+zrhRnexMAUQpOT7WXxo47h/D3E8eKh9tNiSvXeQ8OdJGF6CgaxdWNihARNfk
9wH/Dyjf97uzzl3wX5nhDzvq8tO/n0EMJP7vrp1MXDiBTMH3wNRrMfseSt1wVdOzy5unvpLI5zKm
HYQaetMOQMpC6wY9O6ja3WT+oB1IZKNnL1/cryefSTfNBycFwuynG81468F30tNWjWH3c/w7lyka
bUre92vSkM/fd6foIIj+ATTteqMBHH0TBlW40LzGALQkwAjfp1kuwjNJaWj8Qtv4tv01rkykEm3A
SR0NQM6FZ5rWbgHPKEv87ZglD+TCRRNWj5O3wH3I4LabqRKgLfdeZvXHOstwrfqxosIBvMl/d5o4
u7QsM9booi12VlgNb31THURV6M/AdykubYQ/ApKTWfVpNmjyYKKw+hnHoVszy0yXoCZCjoKeoqmN
wmm/FCdbPWwTVRUWqUHrgJys5FppyJ2J0kx0WOM3v0ij7GCBjXVR090urQF2Gy6mP5R5Teb0l2GA
UWzyoSUpSIa7/3BBf0tzbIpFS1KUGWjIh+5P0xxaMIby6DmumuIR7GSL1nLRLB91tb5yAJ21IX7m
VGmNrENtUAxtorTkGzKkfdMSBIJmGT5bVhrvhr7uwJeAZWCaIa7J5LGoXXypK1E/RM2OdaZYkpJk
rI0fMsfSziRCMbazw7cX4PQpZGcvexRLG5mRLwXL+1fUBJjrsEFHVyiM/pXxFjk0njQPtiurJ/zy
rIsx3Fu4AH9DJw7fmEmfH/wqrh6BeTTifxW/Ev83Cx660W6Qmn7KcfuXgp7zLQFo2NoULWrxE0+e
UOFfrdEX177Ghf5oK9RPjxeTaWzIaJ33/NYUz+zJVCjUT2XaAO1ysJpXFOIZG9etumgZ54MN3qdf
11FfoGctEgcNh7Ml4HXNR3MI3W1oshEd1V6K/sksWwHTOf2GDNlZuMz+swXGZWk25XdzsO2lcIr4
mmiWv2uk0+yMWAHMhF67lOhO/cE9b1NVdbZzUTS9CisUI0emE4FGITfE3uXZjmSOKvqnmaVmtNSp
RYCENLht+IcFTOsNmZAIJJKAlXEAEQluZ3QEAChqTwRrBKTQB/qHjH795zWpyZBkAJJL93XoeeeY
NXjrXbeODpSmLlC/AjW/eGlpPQNfeW+qv+kwYeWu0MSIOzO/f8PtFsrRu/jGzFZmAfiqbswAuY46
mSFeh/ji3A06UBBii7EvzC6cnWvi3XzUC+9L3Onqn6TvV2gx977UGje2OBsGq3IwvC96DfqFRhRy
Tb56muobR7bumnzzsEI9MBgwNqTNChxDZJmBgVv5Oi6Otj4qxrakRSuJuxo6wHbSsgJp3MrVURjB
/VasLQHmxjqpkf+3Y3Wbpq4CTEP/mArQN6HbTN0IFJqxkjzQdmROhpPPvTutE9XikaC8Gzl4wAcT
Uy4nXls1xJaVb5D4iyaCW1JYEtXtN2sSokBcLoiNhTA5rLzbtKZjXGgFevFmWwJLfZn2PfDQlLb+
1PZKa4D3/YbDpYjbTdmDbGT2t5QFEiJ4Ln1G55YXPsu0u/X/dX9ihInt2NkINLF4hb5FAU3zGrU5
bpPR+I4k+li/lvzshIH8mpXjcMl67QdJaxuYE2bi2itaoo0sAaJQ4u4nn3h86tsmuI65dF9swKNS
5NRny6gOZZHuM9AclYpiIhfV+1DIBOlgBhKRWYH3QBBS0Fpra6DQkHlvFu+WGYvS02xOSzKZZWHp
gKOH40g0VPY3alXITIBoJ1mQb2npec1T0Sh0LqdzrsqK2h58gGPeWEWunKyGyHOu4G+YYpGVlyAx
EPv+8PZp9RmrVy0UtCNZ0fLvVuSce9GlH7qtq+pK51804lP+nazNUBZmVSkoRj5/K+mXdPp9JaGk
X91Z7/msWQUNvlso7GQZc4uj+DZ1Fx0qZZ9RyviEAkvrXET6+Iw2Vrz+RZm7ImU9Mufa5uMqatCU
hQamRgeIIb6HSdtFKDnB61a47CJ1K2mlJYobONjnVSgH2MerEUWtWzIuU8c5ZW73bQqltpUitc+O
m//ztpNSWTTIJt5szXIPpFGDpk0/BO2gtm8LYB07Im0O5Pq7z9CK8RvZMxX388f3OhE/FKG5b1Sh
cC9Zc6SZVMt/l3UROu1xwESfnXL7f/n+bg8h8Xcg0ixf323uUj0zuZRejwogrUajFEtwbGJ1fEWe
LHpCEuA5sz33bdRzHfniUWz7wgNuRJmneLX1LXBm4xGq4+X0iQYUxqVL046TXR0nuKWUZXSwgEB9
FvYYPVURWLJsLd5UakUiZIHwTpgGNoBwEYTHrYa+ExGv/HCXJy5g5Jy23ILbkf0Ubf1nEbn125DJ
Anlbb3jWfHyOnOflxaodcACj+vvYGeg36keUOte4wH3wXHxxNLzOnqSDd+Ymq9jXpNcBG2+EyR9j
758qgL2Hi/+1XxEU43Ocxem6jkuw+ToNIELVfVggRzz2aApI958AiuMb/7+MfcmSpLi27b/c8cMM
IdrBneB9F31GN8EyIzIBIRrRCNDX34U8K/DyUyfrTTBpa0t4eOCApNW4XnXQBx3XJVokf+XNzbrk
fWWfx2poOqwqkOMtWHYuSJnwO9dKnC2stckWoJPqriuotehE2bzDgmyHp13wsxTqKGp7eIOXnrFI
YOF9i78w25mqh7mvmcSbui/W2FEKbvWBTKhm6RjWChaJHt6b/tagsvQdClUePOD/itd9FB3/PkY0
LUImQVst+yIZThxU1tM4lXwOV6Oqsz+xhWP3Sx3TKUlA1Mbk3ifvIwYPoK9uDezB904zIYLRdcrQ
bZ0USJtHDwD20QPrc83xdBjB+JpHnz6JTik8Ahz81+fRPQp97nmEr25ZVEPYBdPeESA7nGj6GMHY
V87+a4DzeJnpF4sarxSL2IeVjOnaL1ULhTuTOdGdJ/vqNgZwV9d0HFdtdGc5/TogcKeAIJFnhJix
pACbWNZO5+mDi/vagprQ6m+bAjmw9hRrTBi8xZyT9qPaDcpgEHbB2XSDNYDXEUTB+lzT41teERI2
tLf65PpjCJ68OEzFh3Oa34xb24STQdbD9yqUXsRvCvuBgJuDayS+PBhDset8mFJexf0MnIiKUbxf
TR0KpzNB4fVga1nKAIT1r1H0oIAbuOs6Tt1wboCSVL9p88g+KQL4nipsdsNNuz8lZWYsWJvRH6b9
Gdh19F67pFx5dZQfwGi37vyMWeHYE+sHsGRH1kjnmQ8030QQ79l2ZVE+mVS+JdMIpVFDWnTgmFYN
rN+B/AkF51byV0g4b6pR/MKk5IFCwuMuFeAJMAmzedVYah1PVR0bBjJuuMJCiBwc+04nG0TIk2DZ
RteoA0QZ6Sl0EbmM9sDm/z6MAXWKCeEf7XWL/dWsq1Y9xpt0tO+uugGJ9l9GUSmon6DM4CwXxfNg
hWlDCfXvXXXLoDvpYj7E9wz4rrXOM2n501d8WMXRKPfAz8u9Nx2gqYGpgS5C5x1F3c50UWfpum7X
pbn7OWdunrMvWs5jXpxpPrPueX2ieThdcqn6CYNGN4I4ZGq7q5mddia09S23Q6e0xnNLMVHdLlht
mR3EpznnTHXTwYRUYL399/b5RLqkx6Bf55lbiYKcoA2l74VogQauRlx9ll0nO14StqHMzJ9hwAkl
I5Z//DFjNBQ/Z4xV/c3GI2grsgCs1rGR78QLHixfykcWt9EhgFDrEnuW8p2q5rmxTf8hFphqe07t
LHS8yvj72DDxADsz/9i4xrDQ4yi3+Swdj95nETSZC7hSnuOkdCDpmhf8fiTqDdj7PITUXL3XB++r
9E8xr7A7XD9TTpZVH/+yEkjc/1gItF3fssEdg0wpPtmVnSgDLD6Ixi64x9tAe4S3OjvBDIOddAkK
K79LOcBLHNaJWx3/r2lW+cHHGnpL0xDcpA28xnOLQbgUA5W8bvatwH7DVJvjV6MRsAA3ZUN+ndPg
GteHOmXuRlxmLosCwnBXDXNVl8h09eaJMlcXnwXuK8UCaI1q6Q9WtaHgfi7PWthl7KzYMD3QrXZ4
4DCYE8Q56AOJjX6XG9WKwIbgHOJOXYDuPKVkuZODKf/VVKZxe0jJksJqHiu7VTweeFv0uFKmoj4k
ZZdsCmI8KVn9Dum4iOxN4pB0X+O9BAoV1BGn1oCfuA00nK7pw2CALrCs8FYHslr9E0/5bsNhCHXS
rU1nQjFN1ymcMOD2Caeb84BDmdUbxsAQj8bqY2zz6lbyvHzZUi+uXjI87m5ZZH30vSpf7LaId/AG
H+HKgkZBLbCZJEzkdbWm/0Iusr3/uBY9E4vRru14LhgR5hW5qBSuikfAZ+995nH1LFvf2LsWiDja
BbI28FqBaVi5mWNxHoDKA/PI3y1nu0gFM8qs861TU1oEC+vQjcZiZx86dqRuBzPnt//UAEP6esvq
usKkCSu/cYDVYn3Q1V6v/jpTy1WzFWMGD+W81zkO77cYnLgq2fXYxbnppkOFrRRQCAZzo6vQY67X
f/4xO9fkLMv0qGMRMFa9wHbM4Oq37FS9m/a2su/dOLjPcE2caohtHty6wybXxFTm0+1aHzqC7w0K
JHxRZzRdwWyVPPdeB7OH2PgZ4W3EJ7EN12joUiV2lTwaTeSvLWm6oPunw8nLobzl2+B9XuDYzvgz
DUWzKUT6Qo1Pm+FqGufmeUm7TQu6vc5TthUDX02dRULLAfA1YACimBUHP6lw76gMeAFbnD0XXfoz
be3op1F9S5jdfLYQbYeoXjbCLqVSa59hcvHnLxYTgusrk1CPBNOlGcAI03evyFM8SYuhBgjm3hXP
krHsBq8HYp8mUOtPKyz5ZvUYhV5d+T/AsIcQNr5EHkfPjai6F3/Amp9nZkAsA3UQZkPkH+3UxDp3
VEBuPnP4u47pw0XOuSjMt85RjxGIF9hfgzc4OMaYThjkGTSNZFu6brPBRpL/0skc0PDJHhyM6gVe
S6JjAbHmWx/2JWGR018wCio3WTaW1oI53rj3YzXuaSlGvP1Ulty6U10H9QETVx8Oui12KWjxuwsk
4kQONB8SuzyqcbecBvIacOEXQR/zFS4/Gvpd1xyKur0R1DVuCXiIgH+3NMX8oZArIGyjfFXnBFtk
kXvysA4LpS0OlFLQl1uAIpvwnNKPAmaJMYgkehydQ0S0LVpD4fQthTYF+KsnM5JyVbExXRCfkpM+
6IZzTgm5vNAWUbOem+ccXapFjE/ul4eruK4GQ5vv697d6TF1SB94nQDZaLqxuarEYIA0h5Nf5egY
XmpUCOoNJKinlFr2ZNf22afvmTacb1oHZIk6PlAF23Zs4pdPSRyVIRtY9xOiMF6ad58Qi6WhYyT1
oYRCv8EXygR8EduJ5hBCHhKc7bL34fweUQlvImBXIlG1p0l8cQXub7kIKtWe4oya+SbAN7GFOue3
qG9ba2+Mkh4Tsj/XVFZ+pmnyJoI0A5PH6rHtycbbpoK0aSSH9D414QYWUMMElbPJsI7lVE/wWZQL
DmeZZ9vtYBhWB+pkONJdj0bUbrrCoseaknE7YFv3ABNgd2d7Q7CreJkfmMumSQb/GVuyC2HwUu7n
A/b3oS6d5IMJ7MZfLbj8Wbmd67oEAgs24HVRd7pqnmM2JMLxMjWNVtgR4+HcdD3QRepF8aLXuXjd
bR7w4pOfi3PTxeedP+rFWS6KTP+9uuvFCS8SLop6rPksWa3S31/VHLw49UXPiz/rHz/QPDLEbv3d
n2+veDZd316pj41ux6QBqKUw+L56cAUQWsTGDJP3SRoL/BiFC1YuXEJ/gCC6FJPo9kCLpzb3ghcl
snHJlGPAVMbawKs8Bs0JB9sX7yX44TuPW79DOu40QKE2Vl8srxp4V8V7zGceruI+BMtvIUm/HALI
C+sx2tRc0cTaYm/WxB4XsJURiLCv8E7s1j225ze6mnnDS0CaACYxrHsoPPMmCWrxKhNsaCmeq5Wu
iqSGQSv+MTdWF8tvpYzgnom0Bqrs+7HLoCwzOuJVDOAwZVXlHnSrwxYVDbyXtks6SHAlG8lSpYpl
6g/3LGVsM1gjhK1B/zIPLJc3kAWs7nKYN54PHcwgQpd0/Va4JQ/CnPTBDtJjP3TKOZZ49rtfVynI
tlNKBnufLcCfbcinseYBuQPjAVFmW+KbT6l0gSBIjIfUtetTm1UcG7PcezNSLCpUHviAWIYZ7zPm
fKdW4r/FALouPaBr970SzbMPFqhQynuD4IADF/V2jZ3RfjG/380e4DHHk8clSm70O97coJN1q8Qi
5UY3XA2Ap3ce5izFCgnec3appW7aCbmO75gcYWxPjrp6LsnKBXDSLFdzTDc0U54u6cPAh2FrQe26
WWUQZnvomRIPRh+Uu2h6JfW7EcJMQ9fLRW3m1uZcd3K58As4iOhs4LHktszvoJ4CPwhAxiBb5lFs
d7ZJcSBx7WzPVdna5bH24XIf6iRd16Ug4njm+gIOBp6YJNKmMc6ZCenUVlSJCgNKjFWU8P51cLyN
3nvOFLFCkcjkXggm94qZNSTuQSgFmwn/QWZ4N5ALJZhMZBYMHrP0hz/wTcKB0sSSfL1psM+7DYaC
P5e1OuoEJeMcRB14a809UzNmj8ADs7CMoUIpafKLNM1rIXn0GnFZQ5fGoQ+1B+kW7KfJE239emf6
Md9hymuf7FzRVQv+4qP0oPri9EK8pUPzLGQqf8GOvVfWuCkT5u+An1k6nSpe6xh7saqqxw2Q5s1r
hlV1xze77xKP2aVZkvxgJjXBDj2WAuq8+z6UioYmsEyL3IzlQkR5Cv4wAAUtqxJr6dsDuwlqSJUB
6rdPJQ+KA1752rrH4uzUljYitpatPdx5PlB2TgKaHuwejAALbDAJrzrjVsGU7ruEecuip1Z301gQ
qGxyAMHwcmZ992AOXESW8cQBrt9JBUN7xwjMd48dDaexvjMfu5NRuyiAYAGDG7+rs+SpJ1m8qi3e
hAlolN2dbuESBm3vblSzQ5Y0yJdF4W6pIng9girbom+jfQ+zhA0ZwMLDmoLX7Ec4OzafZgLVIQNK
XouOZC2Yix13H3W762NRK+zc/K5ReRzmWLR3hxR7GsxxnsxCfVbc53Bf4O4TMCnDoorh+X5uxCbE
ChugwQqC3O4ToX6+K5q6XwRTspMa5UkN5EN39ew6e3BBxdI9dQhbl38+kx/gbq/HMv/bmfRoKVSh
/tuZzgkcu9lffxNE8T8dQKY5dc01rNabgz0dDKBozqUI0kWQmZrq+nCuz0kKMPKL9HJcdGOTXkR0
r4ssCCwtzmoLrHaeXMB9VuVkhSbTCgDYLH6GBWu8/3ucp9T4Nogm+ad4A92mPa2SYkXq+AOXqBEm
roBqrx9h1Mh4LVtveAiadDiyKQ5VnfE9atI38NjHf4onoxweGoARzvkdy+4J1vOB/DATO17kYP+H
qQnsUwfDLhCjrZiviQ2P7XOd9F137PoCDzddjLVKdDtw8A7Kaq1jtMj472auXAzi1CnU/NLLfucG
na4PNY3qlYAQPBg40J3WsXOOlpE+nzFXyXe4HWab82fRmbUjIOFGAGTeFE30cN7FxpOpgTftvtZ7
3jqmD3zaIZ+rFzGebuLeaHY5hKuhk/PelKyGX0TQvPqQkleOpYDYFvYN7nxlqON2m9OVbwm2zc26
fQ1qDzrzwJW2bSPvsEn0HYs57WtpYUswIna01p2EVK98GF34h1nVAxnd26prUkBT22JdMq4O+gAf
5HHb4yeha4nALkPW5QAWDjCuA+KtQkBHwQpH3e/p7446WIgAXH1pZMtzJx30aQNNUD0enuLVxsFc
DdL6hc/fiSLVrdP0BDNb6MqDVkXjFZzZygU3ixxmO2ieD5AZCxbt2FSQIm/seBWXkixZW0nQzxon
XvWYQy9KaGkto2nJPAPAaCP84uhjC9VeBfDH2lOoVtsr3QyeBJD3xnVU8ip+0gm6gz94BiA5ql1F
beBsTK+R96Zn/4KS6vDOeVwvzNFoT5qf1xV1ueyxabt0E7++HQfvXTid8QxwSbr3G8gN62oL5tIK
O2GA6cJk5rmjoFxFpQ0W1JTsKH4rgyK/H1UafIN9mDMl6QGL2HnXNT2gYxbuQlctbD2dB9RVo4Lw
BXz9Qj2oDk2DlgBz38N6O/hW2Df6zH//lH2AtzY96NWn1FVYN7GLT2lSYJyByDkPaGOSLqr45e+f
Mk1UtMjSXEJhnkcHVrQffcbVGuTX6FDjlfWg47r0L7FBXHed++OeC41xxzFWRlCO4NsBdNkRARBO
NwAzPsb2gYsBa09frQbvJ8OUnBnLhV3I6q33XHsnmshbiqwWcAmrfmGnFk/jdBzvWIVFIgiivVUd
h7cvnJ5hAovqFrfG311lxEDKn7piOvDL6fhwB+p+v4NMVrXFF0D280EBDrevhHTclQ7iJwltUV1M
WrOsISb/Vz4h2L2O2uGFmjKlIJfBxd2A5gjcubAJWoQlMcCOnmSxswY/gyPu/tCxhNRkvI45kNJi
DIrNUHj1LcguxRZCSbgmEpishdhAam4rkYttz8EHTCba06A4WsrBabcAcma/g7q3zmbgU+BmzMJz
oh5i6D0F2lUCw6mej4cqs+55UYmXvusB0MKCaeoSd8VMm++gj30RZwpAAOws8p07xVUD8Bn869/5
FNf5nZuKPXZp/VArNbWA7qWWQXday2kWbxpxu8MG0UTB/ErRWk40gygo5S3eHCA7m0AlcwnRP7IB
2NFd+oz4S7wLtXdtQts7MHSa0yQpEgUpzDx1g99CpBbrS+aW0wZyKinh9dJrYACUDtWxzcscT6ip
KKsWXF6Xrc4xeyzQLPC1Li8yk2g8YvlEbXVzqVwAZ6fO19nS593CdstiGRdYHQ11+0VRd9LdSYkF
udH6YRutAyjEOC5sNXZbXVXeWGEFxDFDXS1K13mM/XfXc9qHq3y8TTuPpvR+52OZJF0AhyqadKNg
dbnjwahu48w2oOaW3JY0ULc6pA++DfyXD2hyOMd0irJgg51CwGCpG+ZuuDvCANyIg/Ucy6dBh4J8
66TP9vNI7VCatxYof3A3jG/mgerU9Y9pJVdzSJdij3K4FNLPeWgdh2V2tlakbhe6qlKAUGCGgNvx
ODjjeRTdok9I5bSr1trdVsf0WPoTVmO68yAwdZyH983cuEkw+/r6WnQmd0HsTu3x4pvSQxvQI99g
vUqBxAg6kVnHwZ7lHPvmwL5+dxXZyT6F4Q3Y9ouuidVnWhlpSA2s0hIP9m4e9qbvEh9Y2b4xIAwi
7f7YWK1YJ1YG7JvfC3i4wu/U7OiDaMY+DsGOAzg9BU/WxUovq9xXkGdGLOQR516y0lq7vQeXskpC
WX+o2o2BHdO7oc7SZYGpFqnsYZNL6H/bVs9IqIvNkG/gQV4eLmLZlDNCwM+sCvug0+qJJa/jXQvX
dBNatphVqkXgQ63NctoxzKvGeCPceY+Glnwo1uxLb1RxiIWI0MT7Dgzv4l8tlhvB95XJPoKG4kck
i/cAE7f3FkokAGgm1k0NWow58c88Aw72ZZN2YavZYzqYTaw1k5g3RqbE3gPA6caZDl1pOv9CyfTI
9fKTDRKEbRP8jCyLmtdkCNdJYmV7WXvvC+ObFqXUopPNJEKpSzyNGSTaRmelWzXTec77p9jcN7Cz
+hDlQFaWn9obcvDr6PRVk1PNyPJPbTKp26ZaDgdXeBi1OG0FGVMLgJDl6Eu6ricJ06AwuyMAFB9K
C5CCJrUtO0JvbYj8LlqSmysXPgj+MR6Ft2qmD3+xEznvQZ6DKYlNiOpVxopFbgfpZiOD87Dn3Cu7
/IRKLLmHUVUW4m2nOo5YY1nBGzT5Ji08ftoGj9jkvcsM82eVd1XIBNi+pl2n64ZZ0SHOc3/x58VC
91owzbI9SO7DEMkhTkBc/2qTENTZlBmNrO4bMFwCvMUVpvnYSPIOP+f8g/nmm+p68uTg79j0hWRb
kif9058SMHdgN6NJxbGAA/wCOxUdfph4sGrjNP24pHYLxHvmt+s5JrCAv6tEd5e7AG4WeQleYsro
twLCeWEOwTVwPyzrXJ1bIXnghlgOn5bj2jvDOA62wR7S1GQPvm9FuzxxKjCsUNUNka3cJRzL6WqO
GX35g7ZCHHQoamsQubOFlyTYjg4Kxzn0Q+pC/ASlyFQIdl/1ublu2oekSAB2ha714c//I5v+x36Z
g40y14U6oO0F8B+8+iclrc0YUULeZSZWaa2JWlx12IKJSgFBoM7MfGwMpNukpfLQig6mGnNzxFVC
wzZtyBFLF0t4IUGdsan65cBM+Zj0Ln8YyRvWrORjFxUSbBmC/c06k1tdJWRwDlYTgAA/tboQrH2E
Fhq0sZLgpHtlZeWvWWM+p6VkoQ6VRZ4/WM6rrujzjA0seudREzxal5yAKJtwXChl24o2bDCxOmKj
tD7qEptagjx7YE4WbXTtnKe76LrO8/rqvUxkjbusMa4rDvWYCis3bxa1sUnPmxeSVN2+yc1x2Y4+
eYuN8cMhNb+nIhG3o8LihN135I0NPV3UkCc+gDrGv2W02Opx9LAmIIObSH7zin1vZYZaMwXB2JHZ
xdEwyg1sfuWugSQDOemYPhSY4OFJMHHTpuRzP92iOxclNZpw6l1kQQcvr2nYihXeVnnwHBv5AL8l
rBWOZduFWF4z7oy6cw5ljP+ibvDzH7EC2tJKm2RNC4fuApvRx3/o2BDqHJyxxep/Rfv3oP8Afz10
hEpvNJRSTMqx2F8Ktr0H/N8Mr9QNEFeDdBLHr/Wq4e+D6EY36KLrQWrqZIfSz94pJmoDWBUvnQKg
Fi/TWNCaXo6nuJzi/RT3/xaf87EVfJFv9bb5UilqbA2PGys+uVb/w/hubif42Hm/PNunxnaxwT0B
Ls4J7oprzf09e6hOLYndjzvN681aCTWyjmIpPT7aiV+9NEMyrgdOrV2RVMlDHtMmTAcn//jKCDwg
y3VGhIWch4JAQVdnQOriiFXFP4xRUraMB35k8Ize6Vsk4JUw1ZomHPlQPANQ6O16YshkNVX5lDZo
u8mvlIuYvql+dTv7UPqYia8ivEdB8tlxYHZ+NnqBa1m1ZMBBrmJtBMMNkd8K+0GTgLXvi7anj6a0
ZErj7eCcoAwRg5DNghG7y+14M5ZBazyKwo23oGUFmF2pytj7fz/YvnfCxnSzmeOwS0cys2LQJUF9
2ruCQ4Wp2SeaMahVwjRkJJqohq5WJNNBXdclvzz1o3RP8CGIKMlutKc8w7sexBaC2F56Vp0tdVAf
sM2OFojBO7LObmIGoQYdjybJBt2BU7mVXQrn92liPs/JyUidOkwSyP6E57KequeOkYOf33urP8/h
xwraUrUE3y4hfAIFj3W3VNR0F0ymwoFaE+rCkHCbsiIjBPoNunpQrQVfTQ6h8g1/ZWUlfCJ0XTfJ
caxPuoR7YXfwg2GR6lbdAOHI3626CsjyQ+1GQH9kEK5Lpx/+dCionEgHUW8uAFmNljpI3TK9kVWA
Awt7vCbi/u/wMGV49VpgLxtSSFg902LuRNkFiDJlu9FVsxHDwcJPNkwggP4Q0VMU8baGngX4fvMB
i/NiWUROtoiNr+aWt+AEiskdRWfq+rmk4AQW4pnyZMi43gTQutmPFulJiTV2D/rjMT2aY2vhfSOt
IfY9FbGYVy5LQdTCglEhUM9ze11S6ygAiwurSJqri3bgDv7qX/L0wUvGYnvRrDte1LELGfYQkjxw
RwOrp1OABWidP4w+I4xIun0c2Nh1/Rr6/CklVOM2Xu++XfXQ1Ur/IdjQjFdWUceLsYFsOKWuFULl
k9zqAzW76MRqG7LvlXUO6XjmWfFO5JjrzA2wbbMmJa1ypUowm3xT2S6Qxwh6RQDg0iiBLJhGBqBZ
/Ismr/cfMDTXhzsubCIt17VNcg2JHLibWU1VdXfg3AJcD3+pW+qUzbZ3/B4TSRe+AIUKlpndsOc8
oCmeloX5M4abDnCWv0bZvWCqEb9aJObLvsMdMKZJtuAZtobsseUnNglhDRQqnk3wbA5+e9MNHn6U
U9jpbQYU81iudVV3Sn/+FuxqdmLymh89cWhT7t3Vky/9V023JRLiglNb6cPAGi9VACFip+JWH+Dv
8YbXArlLaenuozYfDlhuhhQo2KPYs+kg0OtC7CcjLfssy5+A41Y/yGAHkHKuxptUBSOA63RcdV5k
vOB6PsrAZ59GXH8kpuE+dXR8Gt2kGO6BK+93DhmhtZX63SLycwK4oTKPQRGYx6sqJGLU9s8voNb1
JMF2PR9zA5+6nuXbltbg+fj+ADx887//Q/5fRAZc4niveBrAv4JmJTkmfQ9BYdoP6y5Q4CQMqXgz
W7qKC5N8c7uRH2Gt0C8MiTTPNbyQcwaTh8AEmRPdnUrtvCG3xA8zrvEuOwCq7w10KW1pfcvtIwTf
mjdgHPbYRqm+BUPa73nhwghCEf9frk9iXc9XMQMCEg3K/SDwk4CaVwpCMEN04zLq4ievqlcU5tqd
T1Nwo4v2MTbpFouk3ksHDYW91dkpCIKD9xJDAW7ZQmN6r1tTP92l9SgehwaYZBOcHJ1Vq1ZtxwiC
G08dRDjuGqpyGFcX3dJMzeQH9VQIl3b7zStjsQaat9kNMQBLRiqedUJpYomEwu7kDmK5+bLlEJat
hgwTmLx8oL5bPDQ8ibdeaZaLOYaFBbZwTQmPyylFN4ySLQKb8DuLJ/Um8RoCLyTgn6Ba+6ETSl6M
ILuWJAwg330MfJFaawAehjUkE5MQN6S+DaFy8AJNvjzCnoX7BsGcFV57sQVmQuvWs+CC4NSj/+ya
YOdO8ULaauUHbbcbcofvRTKALTfss+mHOaqS4XLAYoqueqQu1sFYwbd8UrkTcQMtIBcUc7hiuM+A
Fzl4QL+MAMAdLPyx0ZD9AGYzrlYJtZMwmkS6Ujf66IOswDSsuUsJ5FcciEOEVZWZT40y/KUsx/q2
Bjh/YyResO9Uqg4xlgk2Xp7mdyQzDrEFn6S4FuzYj8vOdOSxc5se3tsoAeb8u6RjINhg6dy2oKQZ
5C2IYRAf/fOPDraPV+soNoS/fDrhyU3cOD3dfvGrawbejmWZJ0+AeeSHgjvWCWZ620r7WujqyCDt
k0SwsYgKRk95027zIW/uM4D6buO4XMRxKu/K3B9WZWnLuzjD/0yXdOyitXHhTFNLf9FaefDIy3Zl
TxhlqOeORwUb19Caqg3o45smrdlat3bNWC2EBwUh3Tqa3SHP7fwBiHMACEbb2UQ52TepRW5q200e
edZn26rs5MKlXfKY1MV4dIX/IxJFyKWZf4u62r3nJD5iA8V4zkw4PWZwSQ11lTtNt7EgkbLS1Rrb
RUDnpWqnq0na/xSFYUOGE12nESGE7e/P0OcextPDPXxGo3ZXRpN0T9Wt9BMhH9xs4TvKP7j6Cuub
Re8W+bd+TL3btna/6yx3aDC7njo5pA0VTFfaXeP1dnYCeOWxsCEOFkdQbINrkNhjHgWPD2KVrwQ/
fzrWECcwLYCcsJoJHwGvei0VQFlm1Ddr05dAujuYmxyAqHYORKZYYGhUWYGDDh29iAR5spzby4J8
WKxiYU0CWR/a2NnAngBsiem/HqRefe9l/neSe5CJ/wpFg/Md/Ay8XmsxgsKwzlXdSad9hcbBBkoV
ayoZKHM+xOwqOe4qmBcBZ4sz6GQVF2CijZMl6nTC0raddQe9ATi+lBBR9uVnYDgiHJss/mYC7QSv
Bl6fujjp9thBGzaQrS7u62hyBbZT/y3r+I2fV+QX2EMAYCXFR5ZHMC7PjQhay1hGszHPAbZo4IcC
t+m1AnDiwfEE4DG4fr9z4ewyZnsviVvs8V+2T0nLnVNXeShN1cEsvBDz6GClY27cCEy1eoIXZn/l
Kkpe3YEJrIszOonf9Q/DryrCXjqk1Z1PCMgsFO3d77VwLMgt2MMtTfJ0jw8HN0bssT/p3CJhIhSe
BamM3q6P5nSoar9rQ2l0WM7AzahmJtvo2jlFAdXQF3E23Ec+3KigvmWth5x2S/1L0b8Pq80XZi38
O1AxxX2rrzcIyavfUzUwxFaR4vI0z9UMGtRrcHH6hZ61ifGG9Q5ddUAVvCQCWuLTxWhn2Bi0AqOE
FnM17Iym8pcWLtdi48eiXp/P4zipuYOrNmT1Y3AOWygsLWPB1UOOvT3bEE/6Sc3tt8rP5wpI9eJJ
vzghTbfAD6w5unk+/WDSwHsPjAcIH0CmskmgAT4o8cu2McFWYNIGXvHs5F333aktiDZljL/x6Lmz
jrMttBuBUz/kdbQmAjl9x9RzSdJuWTrEuu3ViOVJeB7v4VWVnrAX4K9SGbWPXdlEIUwO0u8Nlsan
q6uSPLuvpuXFhOdQHvqrNprZvswDE0LlCk+HadXSguDMyo/iZJlOVTpNyecG5fNkiecJdgzlNGOf
s3Wi7sLBdUmZGFY9dgH3cHuBzt5UioWsl2qSJNPLEPmkQzaLip1XJTrz4GYwu9Jxn1vFAn+gHRo9
bumy6+NdH3vm26/A79XbYPbpzhJ5vzKSirxlXNwrWqaPjZ+aJ4i9gUk+JfMaLt7OWA4nLIzxR9wY
YDWCfPjsDSufV1noZbGz5B22QBIrqRZKgYfUDM+GU7ifSQMtdSLi+LGPM2sj5VjuXMy1itJsDwaz
OVTKY+8UMyDcdEnH+imWTjFd0rHUh4+NEZf3/x+5fx7T6MXlGfV4BjOe8zwZltUkbuemY3+bwrfp
XJuk6+xEWNusgG2UjukDlDaSJZkY5HMM68Z3dHJX68tELUmRVlCvw+7LYA9PEaaJ25Ya8dbKqHrK
2+Ct6WHH868JHIBV0DNDt7DYJ1Zsd4nAnhTkTIAxIt7/kfYlS3LjyrL/cvc040xwcTc5z5U1qUq9
oWnkAM4kwOHrryNYKpbyqF/3sbeBIQIBMFXKJAlEuDs/mYBlnvWwyldDkrRfNKjRSS1Lvns1cpkj
3rLu86IDJr1rxm2fFfGTnwER11iRfdcGurMw6tbBxgPZyjjLi+c8Ci3cLm0OjW6YOkRFVxDjlFsk
K8rnLA0S3LzTcEOjduaOWwdiRSsadQPw10sc4i7zGKDtInMDZFPxKCzxTo3fXD8gId8XX8FYuZBB
5n6HbBtISwLuPhao1d32oMzaU6zPwWzqoVb3JrbMe/exUrFSxfp+5f0DlMe93YPi+NxyIPbhGIy5
vqPfAE5Ea8S6HwnzcXq2IZu9LaEotNEdET1VKDdYgDGX/xiSb1XS1d9AgIw/eG4X9z0P+h2KRbqd
XvXVfVK1ydITXvuN1X9NUxTOnjlce3SyFpie3mkOFh4dFxtavau4rZO/mGx2FKsN+d2AH+3XPoZq
AKtZ/Wj0hrMDGmfHDQNk0mD100EB+QX050/SMPKnoIz8vY9t4pr8JqTFUiP/0okhwpMwl3vheycQ
LEbHLujtNViNkqtm1289ZK3sdRdq8TXntr0eVC8MPhemhXKM1kzWRBiC765Y1IDbIHXo2E9m1kBS
BBKocYfTVQobI138w+ut//ue0jF827NBAq9ja2lB8/z27dZEGhlk2kV/Naxoj5S9ewCszj1Qz3jv
zb4WHwHEQ/nuT7Fz2Dz/v/KhuBppA1DthhJ6l5O8GKmIkU0iYCJJn4a8DTY3foog3zSN7ElCjLrz
OC0zyYqpxSTXA5DRQl+MQlLSNJv0xkT41fGTtgXBXa6HqxzJ8UP5e8PxxnDoGoYiGjXQNqODPdN7
DI0AjOnu+/Z5dt/MogHyUQ9VzVAUm+2/nTeHMKAFJ6lNOkjljDfrBKxcy0l0062cReQBOpfX2T/Q
7pkm4cQUlyn0f77/7/842BdBnND1LJxNmIar3+LI7H40WWHX3jU3LBzn9qtcOtn3JA9CvNOHFQj/
UmcH8TW+6wOneDBd1GkDyYV7FG5uWZV9H0YJnjP7TAWiYZtg11AL/Zph7BIHUYQ6AlSOAsWHIqM0
eRtINXB200AE8VTUBwXdFamCsUHCNuP6HjQXDRg4skZHuqXwrk4/ele7ydkuqgHHmn1V3WrneBjX
qH4X2oLiIP6ysc3UOpNFjQdFg4U5VAbgBoF3pfkpMNvrMRJsRSGWuoQlNG+6BPkoTnryPlT8j2Nq
bLhmsMcwjLSrX0coke6tF8kNb9dBN3tFZqJFI1Tj+uBA5n9OGuKkXeQp+zYzz0EpafC4c02TNj0V
nnwFpzXKm8FKguNZHP9UeDdbVTZqaAFS8F55teyg1ft5AE0BkHd9vKbDIyuovqHmyL8WQZZdkRWL
UUiOQyWarfgUgPmy7FXtV8O5cDQUquZl8mzhhXORuSi57iDCAVi7/ZPV/r3b8uTzaGggXQOF8xWq
VvZWVll2ECx8m45zz7fpo1c/JDw7RzkyNCCeuAfdbHjfx176nHAD4otwx60czsg/1Ytp42vFzrYa
Ab+j0doLbZC8mvWBRtugvbfUGvLXGqgCWgRx51sgjnEBW7WEvpKGRH2kguPiXQwQh6zyiktXlfjS
2FW4clBdsZ00BzUjB+sQqHiVRh7kRbKnHgWXi36w2lNjiezJ8jUFm0jzDYWkOCo/ZrhVQT8LwYDJ
t48mNjfKoPgqLHA6bNb6PiBRw8Zm3UYkPZ/O8TwJKjm/Qe10lXonU8vzJf1XeE6YLiHYop26sRuf
8C/Z038w0HzhNk0qvqVTQTXd1qV9iUCBT/iRCW+cqEwTSihWM+IkCuIcmhMv9GeoVYBVQWKbTGom
QDLL7bepXQ1ooDs2cq85vAcuDo1pR/mhGrO9cMWbi/ydMnkU4+/ttkDP2jjbB9xp3NIfwsgziSQg
UCX0J6lrLbq3wZ5DFkXYQX+vs769kEXTs9gfpumZFHJfYzux8Jlcj8w/ZKKQjz4E9e6gT58ADmIN
r6WGSgNUg6c7pyyHV6igHPOSiccCsJS7qAqgImHz8TWDVsrfhoVVxMH3hOm1Wg3bjXQIAnyTIivM
NgULi6Mjqootk6AE5BIyxCWk6dC9tRs7jsoFTZi6eLV45mKAOLFaZPLRTF5KyPBQ98Mkst0c9B4u
mHkGxz2PLpjNAcJlG69FDs5RDfXMEnzdbluwQ2/w7ewHRymEmdohbJdZEyRrikPOGrkYmgeUSH+2
VEICq/deDD+FkG0DdL0SyOmgNgNbwlXMowK08n2/DYLs+0xHXcU4IgKNH3j71Ks/DXRCzxdVY/ID
+ahp+q2VpfJ+MoIgOf7dOiL83o5B/eKZI37nmm4cOSvrT00QrVB8UH1WJWY77vfZxlEmzpnv7FaL
HwHHzC8dlOQX3eCVn+fpDG+Jj9AT2IYi/5Fxb0ClP5TLyrBDafyQ8ZNmm0itzjb1KEbNgFrNuKE4
8nPDdRegHhxWnYnsAteC4JF6bVlrU69+75URj/Zj4IKzKeQ5APpNtcXrh/WCL86WJLBc3zSXQL3o
574c2UWMUJGm42insk+WaDjquFk2zQQ3qvUS8ae+B5eI+vQ3/47ZpFFzcONdD0BrOpbmAaXq5sGP
QRu1LOocLx4pR+ZwhOY7zuYwPjmdwMYQxRqqZHiy3ya8L8OsBAReffudqE6IV6VG1h464X2zmelP
iEDlxhRRcrU9SLZpQKj0AmQH1DQgeJh6ZAqzgUTkIM83/ptYW+GKIgAbN0BafZzP6sbeOZVsr10z
FEvudBb4rHnwZDXBlm6jrQiyLatFsKG7rZ9DEH1wxRP40pNzBqma6S48T4+9LngC2GkbBV9yZvQP
VPPm4b1AK9PnRmWzfhlUKQeDo8zs+VcYqrBe+5KtUTqig9SbfUq9Ibs3UJXygGOAAVJNwEOTSU2p
DfWStWmgcr3tA/kwqXdxvIGyauTlOjtYyjLGyX8SfSr0LnoEKomfgGKH3zNxVJ5CgjzEWzyIT1Et
c6qhs9jgHtjjnDcIy1VohhBVVqY+xKrejN1B2xEh5KM4u0l/szPzJcAG+EgRtOi0nFr+xjddDWQx
JVhqfL4YC1fbIU8yHKmp+Qh2kdk2iW1ktjVjeIscUMq5id3xBw3O/mkFPyiWOJb+gtwsFKdy0T7I
Nm4fBiA7Fn7iFAcyhe4VVzsulmRRAw2Hanszy3Kbv3iEGnx90eFBjlINHvOti2TZeuix467ymDsX
w+o2sdZ3B62t2+GADPwalC7lfeLm7FGBVpBesZ7fLVO65mSBEBn/4o/WPPbfzStEpSPrpPlLoZvx
qwc5rciSL21iZOc08pC5Vu4GtfVr4Acgq6hMZ/QfILAk7rFzkg8ub88UhZdWttOdVkMSBlGgTYlR
KRDVyMRMS9t6KV9sLXhbGnDG9NHUhv44uFl76VQDUcZgoaOuZpOGlW7gzVw9ySVrLgWUHyojLPZK
S8nc+i3SW7WXnCliCg7CVBwH39/kI6rLV9PcavRw2G7EUOCKdBP1y1DrNg3NXKZiNHABtTZdP++8
t0tPV3i/IIVkXY16xsrStnjt24Zh6OKALovvq6h7dCCXAtAz83e+ETirwWjsl86S+rKEEMUBIkfW
SwnOPJoEAbf4PpcmGBRfXewLdkbr7TyWAnuqg7fiKLHxnhr8YnxkmscRqFTlDKnrVuYJFTLF25w5
/HaNyc6DyF/acd8vKZLWpJ6VZiiTnqfPI++farrgHEK9aVnqTuO19NqjDsCmn178wNa2MwFQrFiB
iCroxkcDN773+ZWfuxO3EIWh/PshZAloGD3LurIe+thM+OGWTBPVLdcidAskR1GbSj5qjGTIz74f
75DlA80a+UJm7k0zY6few5dQCcC/LUWrVBBEOAJtc+/4hbUREagUZBgl97KqYqDLcdqBLD6qSA0j
vm9U42eufUSlwBRBfsU0f7FT/LHVJGrIH8ffqjF07ma3jLWT3fn9aXaVOuTJUEgIjIhangYGkYO3
IonK7XxdvaycFXSLirXP4ipcWurzOiNqZua16PPiV9csZh/vEueYxO79/M+ShQeoXgv4ZNK+BGWX
fjYFoHlmZCFBqUxXlEs96sZPRlnYxxb1XUum/GXbsgWyQv0ZitP5U4klyM/Hlm8rsGtsaHpUdqC0
hG4ngEQeNmKuvSA/cLru0g7tbl/KYKFZfXen4TjxDljsehmxKtsEHYPvfaAF2dnCkJW2pQGmRqlX
dtazk0M3b44lf+wiLwKti9ONH8I+YMnwL7M7HGNxFrYSb8LHmK6rPgtuKeHRr9qL2ZvibFr+wnOM
FLSYzceGfJ4SuKUBZq1E3tnHP4UWf5jJBlRUCFZt5mXnMCC1jeb2qh3yIds6Gj/fXOLGHGgurZoh
JbaC7pWLalR89n5s2CEC+Ka3s3qPit5kISK9v1LTZlp/HcFf0KTFcJn9eg0IP4C2I34YiIXMbn/l
SPvezs9sZHpAjpGDl9dwTxHqzACVGXi46YxULMJhKHEmYtbuyX5v+jCrJGrmjX0PboY9DdDsKXqy
ZQUAWNt9Je5obfStB5xTkEH80U3t1GsTiKE1+Zq+tB/SdAogTy5G8MObmr6meBv35IcKUHJFT13q
rYuNOoemettDx4gFfBf30Mu29TrF/Qwglspo8PaLEgroDqHJVFw11kjgd1q5IV/jjtBEKtTkUE2G
QAZsnKbGoBI1sctfNKi+tIOMH+fG/N2kAT+Q/Fg17qsQYbOZXfMsI/ABR1Fhs496f7sczZiDaW7U
Qm7FE6gbbfQcbzwSOiCB3cit8EBIil0D6hOkBqoJ8Hnmy9xp6vsmt0He/+4jkwbI19abJC12deyd
R6hfHgzVFIEF3nbqUmP1HFyisVUFh6k7D02huRe62PQN7G2BD1HDKOqtWp7m4C5u7oTebDLHBlgN
z1R8ax3rhEIvHLxRt4xjt1xV0N7Ge3i5M7wYNUrMDpEKo64KDwcQnLhIlB4S8Lk7MsVogj3Ixuxw
/EBYPGraiEEjSrBdbbqA7JGPcHuE6Ps9hPzk8iBssTVi98HXImyChtFANr0yQHkIk3qFMqn3J/Nf
TLP6zMjAxdK9iKB4lLll7Fps1i6MddqqNvTyGVV+uI9A2OObadV4ahT4IsokA0XE0H/VGOpaoZds
PHWOV6wNAc5UX2QlNGQathu0XJ9WAhizfIa4UwOC/wIKihIPF5Dw26ey7d8aUFWY67jxhgX5aNRD
sVu5IjtXgS1Ybhb1kDobHXqswNYmno16nYqVK3AOgnC8uZssGqAl+qaMEfj74pNTg+jpDtVAIFpH
bYWpr9oy1E9RFsqj1vzMcyAEFuSiRm+LBJyx0cbQcMOOg1I/kX+K48oOfHDVLyJk0P0+HA/kcyDn
FB8okuMYJcDoHpq5di0OcRth7wtge3fAZhwcIk7etrsGmpAHVKcEFtQDBhWgxv7DSw4xCs84UsC8
zBzfQR3PWFIkKHn5cmDIaAs7b8Dd4tdTIzvz0o5Acd74yUxxDJVDse48x5PfcZL2xGyxvPGTCWE+
pKhi62GyQOC2KKQN+vYlXvHzc6SNbQ8qMFRy7bVikEcg8+5Q+9htg6SUR6Ya6lk1cPBQTNfER5vG
QXB/1wgACh09LoMlhVMgLRgi3xks54VoBDIXPsixf030U1APLShm6tJMimSG125yL22nJ0AAWfsa
MP4LPQpGEdW70e1AvGIVKGcCKdmjY2vHxhqyZRdA9zEIhXwMy4xvtaGqUCQWycc0KseHAd9PyDA+
Tp4Ur4ix3YADRgVAJzM5oRr+O1kom0FYWSHdjpekyUIN77QgmTj7748AQr7KALopKGOKwB/AurOT
ZzhMUw2Z1HQh2EeYCukBI+wgoI7AqgD/Co30HO/DQwc1QWwsfy0xT5zXnkfnC8wr9L26FUxrq2Uo
ZlCXnlfguvHatxAeJ9Yg1sfBrsdb1swIdEMQRPRBFBv1YK1TsbOLZpFJPQoj8z2W/LQkx8/u8HaE
6grwLhdx84RTH9QxjixCIU7gH3s7KB89r3zKiTjk3V8YQ/mo4j3TATNMHwEf6iIh747Fsi3tbd1g
C4OlWqi7o2d3XOArrZnlYrapNzlpfJ5D5jhYFYj4dHA7vC9GAy4EV97WKdUIDU/O2SYnhXOrN3ZM
M6fPNPtvPw592mkZp8evQvctGzDAxKgM9MEkT8SSszQy+VBHtwz0St+TNTcf2CvJ2SRWdZzIK2d7
Dp8JLdWCjejcpaa/arixf/IHf53pufPZk4G1qbTM2JIZQ2omK2zrpdGy8OC0YCIg/2Cmn0a8hz40
ehJC+xO7CvLneQFCFeiknJlnmA9RET6ZTuJ+9hgKJBr1rOgM48LAYnQpx9C4xK3+vXRyuQtxH/RQ
b50bBwvSc66KmHzCtVsgh/MBu39XN6E/82uFZGkE0fgWZuemvh5dDWdmai6ODpHDom4LnECdGNAH
7nAet6DrotpugE6P+DYiLXMResvKHnky7yQ1Jz7G4Oo9DtwswUH0bpMzTwq8fVKXGhqeIsnGjqJa
JvGgyj/+7RrzQlaIkzVLR/F8Dv1ZMWrDguNUbI3Ct2KJ6pAA3LcdUB6ua37ucryyBY1unTn3rQHU
ApF+jKGZQBHVWNhn6lEI9eSQvS1FJjV5eR+bnwiJ2crmUkZDeibkZtmY0R2wR2sao6bC02uXD324
nH3NINxlG0XRdvb9vhDIjruzkbtbVLyBYYwjdYUC5mMnfX50JXI3S+oKLRiKBXVpnImaH0cfpXPO
kPmrIXN0HOR1H5v/yoeExNtcmtYehiHAs/99xX+xWAlljwxlZ/gQtJrOsP+uc3luvVZsiigGZIwH
7n0bCLGIFZy3ajj4rpzuJStysXED3QRHl4HzLxNyg5CVjg5xE8onHgT5JoSq3zquHZhFGAN7XPUL
GtVBP3TvQ/62BwfMEzUgkN0j65BcKV43apSamdhL06CD14RpNehTt/swC8A8l7cgffJAjHAcNciJ
UW82UUAgIOsVx2vymZ7ZHHXV5JCf5FV8bgYHCr+qcaEyhBz6Q8la5ObIVSfpArtW9zT5JK/3gLpY
B98q8XbHcgCxPCM+EqPvBwrfHhq04Lw5kL9QzOzzYJQzkIs2vrGMNfzAhRd9bfgAOcSwye9Y2lfn
HCC6Je6X8VcwXa1ziM2+ijzHc9rl4IJlOH6N+HChAC/GhohmBqjkjX29OpeKJaCQENNquvQL3kWh
5j5ExWVQPc8qhv1bKhjVP462aIUA0wjxOqn/jRNe/UHABPpecfLTwd+ONn8kS4vhaolF6kNgN7By
GVqjXH0YCtq+2iVF8lCoRDQ1SYhCzb5x3C0lp+cB6kmj/sFYzXeTFfa/ZulpebEa70urcTENJsrl
VNyAChlS9407DHhoJv4hd7zmSTqWp9hW3fVQyeYJJfcB0kLRsKDRFPzB97jVQI09HdslajAvrDST
uyAv2icoG/dLq/fYjmJ1J5XbCjXHKyQlceZSRfsQZbnVYmwi80iyg7d2VHvpHgf/Gxqd40anxYOY
nFPjl2CJcHl0Cgqd47nayuLJ5JVCjEDiVUHaznOTgcBmMgUOW48uhJNpcPbfxkqw2klubzMbX4c/
hf2La9ktMpJgG4IE4ej0C3us4vXMov1HBu6ZkftmuFIrmGoFGtBK+jOCUgr1hT1k2mK9fuFIZ4BZ
1PX8U9NIECTnDjL+TbYGubMN3cExDU5TF1Q5wYlsbkCZR4v9g8/w5ryiyW/hbPwBcUW+nUxacRpW
k6lnsMhaVmFVrGhBLzDKkw7uHt/sigWQO/zYYttVgAcNN2tTOMmRnIYaGSiInDScOuMPo+CeQvzg
9v/HJT6sNnUpNg5xMwCeOd1Aie8TQV2qyPQBka6yU9Tm2kPZNJ+4QiTLrP+j/w/xtE7xvk5qjfW+
AkMndL76lco4PANq5CCX1K1GP7Rmy1BWNozTGChF3qzf56Fy4maVeZ4aS7daHY7zqvMV1egcq64/
W+9j9Nk8FIpIM8/DRVRWK4trYpE0lRcAmldlR6Eaw8mTZNMO4FHv9TE7Uo+J1AF04D0ImpADiBTG
s0sDXgPqjMUcroPSCDDZvlixtmvOhSXFhqOmAFXdWXMmH/X6xm3O1GuGsD5qNTaCaoKrGup5FVRj
p2l6NR4tyCTsJ9+8CvVqqN/iZAsAypuB+Rr0MbzMR9pefYx5gGbQNd8/Ru2DMk6WAtClUbcPRuNU
+o66FnV94dsHIGfLNy8NuVKLUW3m1PbBS3uUqlHXGfUafJ+gTlj2BeuXNJXVmgPVCLXKtKDODL4A
otYB7UqUXyXj2S6rBwnV3JKBCV05gfoFdZ8GBhwQcV3JhdvxWxyZ1NBoVIOWgZnRcfbTmj4TWNNo
8mk+jarYDFm2YzDiKuTC/vDX9VVsIKETDqbrt7h5vlv66c5wDLmgq84D77Gzf16T44a9NpVqkbYw
uVmvO0LKG06LL0DulWs5AekDdTLwwR5U2qRPgxXKRtb45wxHOxbDkXqT2Y9Q/5lHNAOsXEYFSete
MOfAq9Q9xKoh808+Cuns4VnXdNApvMfeTCWT5lMID12xBYeaL5I9L8N0oYFqDHsv98zyOkLJTfSx
+eDr/HAfWWyKsJMRWhmQcsK9Gb9Ox3Iei6zQr2A+XhN6mxpmFnxRx7l5nHydhKYHXlGAYAZTjkZ6
eMBlVkzLFH69PiOxaEIlCaXhpkKX8EcU+wZf5/GyhCrYG7nMEGj2qovy4i6HtNbW7WtxYmZS72Ne
B3smNetoJK29HQyQLkswHK8Lv+juTWmiNiDPvKcoZiD3ZJ18LWwegyUmEV8HyS/t0Jk/W2jlmV7f
o+6w++RqSj9ND7OD0en9t0rrv+rM6z5Dq9ta5OC1AKWg5y8jfIaHqBza9fyxUPWn6IC8avpYho2M
VWOnbx+rCXKG4kMTGCZwNe0zXrsPtqGw9J15ghqI+9DGlvtQKR0UowSiMc1w23aS0LzPkicao6gE
5yNrDtK6NQXQgF31K7DGJleKCIGU2ml20SzpIuSLnO7ZbACKoXi8y7LD6KGWgdagCKFExN0eCl5k
tgKifzFOV+erODkLV0ERQxZGfdzBqM1733xEMnwA3GAANwZIg6MXcwiwD0/0+0ixXOgReIdlgEQ7
nvmg+NCg+/0eYQuZLoE88zcdSyVq1O2xxvE58CzUKyAEhrKOSluSifx8Mw3McQKwvH+gNjJQT/4b
ghL1wR6K/lElbNkYdFG4hPGPCErdB10xNgjX2kmg+wqAucnSbiGjNP0CUY/rCBHdn24FQuUxYRHq
BMeV6Wfxj8DTX2WV6p+RbWSLyhfWk1fLcSVGu75mYCpCgTxAaTwakGuCqOneZEteJdGOCiBRp7pI
yjR+8eIkO6aRG67IX9fQqzC4a1+GOpJQFUwfqdJHLwJvbTQmhDxwmJS5kKa0x2z47APA2eK48KsA
8/xKQ0E1fu9DcdcnTrys1UBmjkeUi42fcjACYq+kH4wUZD8oJHGRSm3zO0+z7hItd59YX7VPMlum
yiCPtKMTjnODu6LxnCc/bh5ENy66KsqfXD1ML2lRPpIllMsczBVyu/U97gXZU8djVGS4kbmvrTZ/
GtO03erAua9ogsfrYZMMdXxMR6e4pLbVoabYydYuXv6tla/x4hKCpW2ZKqeVjV8Klv9suB1lYpGB
wGshB6kt9LbWdybVJjn7ClDYh1LVHdmB5e6SqmQLXVUqUUPxTj7qu1aPUMtUHUsjKx6yEYcqA1KA
TuYtgTpMUGrMcSynCIipITPkioAY1RPYi9YmurkcfopCAHmoAkc1QKM38/7WnJaiabQesNA/ff2H
MBSbHFTzTKfwDoavuR+a2YecuQu+x/9XCM39F3H/IoSBuWWLDezpX8TOl21GPLYXk/37J71ZpupO
EL60Dp4BVixQJbdH6lHDXROqTqqhHvnKwfY3aZM9z66bqfPAzVSKw+Meh63zyk4IuhfP+C7jJFJk
uIB2KP64SDXU+//x1aW/sgwv21de+x/LOVnqgq476daGp3fLWkT+X1Lirafogx/CjS6FXxefGbDn
K9mL/s7ujWyP22u5S/XYveaDuGRdc+KO3NSeCfqtuETlc6UpeqZo54+aCy67CN93oTwYm6KsoNuU
FZjhrdQ9go8s/w4i04c0jOTXyhm+DLjh/eXnUbpAnSF/wFtLvwmQoj/PjQd1pTPjYXzuP994Z5N6
Qku1ZYfb2IpFbdQvaGZUOGG/eJsPMjT4bTDeLnnbGC4SE13krkFcCZgdWO4OhDOS+YOLDcMLeByr
k45X0SW5KYrZ7CfecN0Ji2Z4IVsGFpAUXAHXAFYOVhL/41unactnrQeJALczf42sZfFseJ6xFWCb
mOY2hfuGY6O5oM9OjpBjgRyfmmv4OFUKbA/nHWouiDBi3Bjdv/Ix97/ZhnMHubv4hTtRuhkBojzg
tIvh7mqX4Gax2Tdj2Axhzr8J2UOVvZXOpWx06JCBvHWFs64lHpw9Hqtgk/V1PHdwcOpfkR/MLhGL
1rMr8OFXrjrn2YWiaDDQBVcP334/+zSBckA/xUsENEP9K8VlFZ7KrunmS4qj5RRX/tEv3Kd5Kkvc
8holW4ezby3DiaeJ4xZsW/rxLH3bxgvf2DVrvB9BJkM5qRFa3vWrtnJAwFsEeFOoMtyjmOzwwu+l
YnMbCX7Vp8j1jd0UCHjEqgYm50hxNvhyz2ap2zvpOK46Wm+7YuVEqwhI7Vc7kfjymq2AWEKt1Kah
YpXGgh/JdLOV7xbRq25F3nEoSoFqyxL6H7ULlpFY8kPTASCM53kBfGbAQZkE2KqNjx22g/UlB+/1
0nV8cTfHQlbqLRakf8ZLExn7iWQBminJqkkhUesrqLuJavhDjwJkftaH8tSz7ksMiTcICaLx8vat
kaH20aRRiqOQP5k0QCGuxp19DAxuL0A6ABK4gJ+ki40yyz9lijk9xaEvMueqWyvBcYpI8x7M6ygT
7j0fTE8LjfnJfRR4ycrvWHimxuXgilsZll5ubCZRf9YMbbgtKx7sI9kwVFQVmYOySQ4KQbOVx9qr
qwB0EOiyWZT5g10WzFzrHj4rTZqCaPyDDXC2QGp1RJLMMGsJWAT3TiICPszKgPT44PTt1jvRsCbN
Fnp9kelumReYe8P0H6naGFuQ9qHygHyqA2GsBT3rUYl/FkDfnikk9LvhpCZY9OIwB9PooOENNa+N
w1wH3vEKB70cJFuJUQQfBDupSpziJhnOMin6RSVRT1ozd4l8fnEsFW5ibshnEgDjT8PA971FB56w
FkkxApysVpiDke04dni93t74bxfN1NU/TIv1bJN2Hb/mLTj0ZWH/LNHROtv6aYN2AP/zUyfq4XmP
UUOd5xovGXi1vGrDpM0WU0WlrH8m3AZr0izKSAM3JZU3lZfvc0No2WJ3+6to88MqSO6j/A5bDuNi
j1p1wMFAf6SmtHh/TBPrzRwgYY/NbrS+8ZNJEyj2xpxXqqEJUi1oGDqFy15q+p5GkYN4uwSZf/LN
IW45LEPTLQ6N+q0lApRjiYeSeTJz9SMcZAyGObKnbl8ZP82qlRvy6b25Y03c7SIJXKl0wxIVEA1u
g2RTDyQX1fFvfSY4bY7e858i54m15Yt17zotbhvAL8wQBQ6RiXWr5CpvBsicfSDiWTdJaOHk4rf5
Gk/wAI/VKhXgR9Mq81ykjOpdz7IWgmasS40lStmg68qN5jSUgbmxguAHueYGNGPNaTap56gJTalF
a8AFUNOuFpkHZvNm7ohqDRB2hgDLqQXosnMw+cicB0LspBagpxPrPK+0VSJG71ADV7o3Oi43ZlRJ
vITUR0d66bc6w24E7IrsXuQQWQuYLzbYCMoXEyrqjUL5UwQK67vd2w/IyKGr814wTKXCU9Xw3xYM
Syogvqk7pipiKkNueFSvQXfKjoEMfWi3l/6RTA+iSGAjfB8JcP6378DWNIfQDGpQ0JxvCx9Sgjiu
dZemAQ2NNvHx3j0YxhqYHOcF/5SzZZvx98bvv7aQyXiKAE7Z2lbe7QfsoO9TO0WdroqwtR8CRYhf
cfQQLN0WBzVx1wQHM5RyVeRR9jyUnrYzfcNekpmAlvHYJI4JOm89fTY59C6HMvxOg/XQpdeGIYOl
ZvphGz8KywV1Y5s9k6sAm3NqgUVAA4c6d4MnB+eV51hBGe2yx1tIl2bbVoEgWeZr+8jgYKhXo10G
KiF3lEs8BqHcpCoTIbsXbiTS1KupRrGT4s2m0kMwwDRIPrO/3lgyfYbiL0KPIZnY7wZkA3EU8AtR
pjWAOmhe4G3IR43b23coHQlOZMVRVt0VTPsAQ7tZiMJ4wYMPC3V4+3MmYRCw0OQoLs/HRWzy/AqR
AB+bXje462RSHycTp0gB6iyrt5jalDjOVTGOn4HGvyS+z1rKlyHthtcOuH/UmaZPRa07l5H3qIJS
/qbQm7U2NCNkEGAOv8IgyOlcItH/hdNseSyFjtcsXhWX2A6wr88S65D2zp78dsRjCMdw/6VpkvQo
3JyDZLGAgKHCzyaOZ24yKduJOAoyj8mSgz58Io6qE74vQdL24Pe8esyNbEs4WgmIIMinGn8C3dIa
UWy2m16p6Vo+T5aJb0cHA+AzvOUW2WqmUHGNptvmtfgUBDYOpIg+ZaJ8pa5Rgs9mQH19lEL6JUCu
60oNND1BwQ8iaZsP18hBQ27bqSBy0OI04UMo0JRbAHhinGz9ijORg76z7WkSuR0H3Le13128chSn
BsJkWjy0B/DfiRO58F/yf6Rd2ZacuLL9ItYCAQJek5yHGm2X7RdWt0838zyKr79bQbqUlXafc+69
D9aSIkKCTGeBFMPe+PW7+BNIXA8PcBrDIzHv9K74QqM7OyUjBS2VakPsF50N76pczwonUP6Qeumq
OV6fLrfwi426DF1eS7IvtPZyX3SLapnI+VQkXh0FyHWuCn1rxMVTrNfpJe+n7qVLRHQRIKQf9Azl
T7IJwrHelHHTbmjIud2+5FH1ZFvhdRJDvtsl4myZ1CRAiObe4K1G6YmnxpbueOpV8POeDPCqmaPG
diQPNTMBPRmZTOBhXeZFQC/50H2fpFYM3DZaiTHA7k8uezOFbJThSOvSJdKUI8soN3c3sqVL5ijQ
xc2omT0C6Yj4Bwjap90Bx3lUY5mp6Rs4fC5DsPmYYI6C1pSxPhoqLRn/H+cCkshBrVu5Z0jV2UwU
C0kklBFKGwCPKoULRDBBCWdti/oPlK5tFAKxUpB1JCeT7B8VlaykaGeAosUI1TWoQBuRiLmhMtL8
wlDsAuAu3m4aLdWPdl8MLyZchyhijeM/Q1dLVsh2hnuixfvZbqL3iVNmOH/EZdgtE0sUiz+ZrftJ
13ZJ2fYXq0QJxpg44bim8SCinehyUPLqIcLZKMXtkVEuu6yN/hWDbBY1hlKWeRqoXuUSyZSjFjIe
is1iuAjfFzdmoOQOrdP4dC11VWVXIJsVlfv4OOWs41LSx7Pjo/dXD0a3EzWmFyDbP0mHapMmiBg2
PNURWALFyMkmFXVZBOydbQeA8LgDNPcypPkoOJo1X63HRx2nPr2sqg1HOu6KNItQGQ3IoT3dLOLF
MSbBJ7Ur4Qzak+HNdcmchDpIDbfjNH+fIkQHmcwJo14fIwCoZAwpKLPD0gOJlFwNBzlfDX9nQrL/
wo7uQl6xtPtfrphXYYmAsbyaDfIEv7ejZIM6Uv3C828NqikW0GdT4ujT0ABaCphGPHAASq1S0CTP
+qokvNA1Bvag1gdDG2o5ow5IDol1IPg+agitz3mH9FOyOxMaosRlzSrHXOb3SCtfgACVbVrZPZjG
B2+Pim8whBrzS4OAwUXX8WLMTI19A5Nc5AMtUlzcetZe2j5+Ifmc2/UmHZvmIPJQAxj/jsRuPQ57
pwPcU45cgW8AYTvFODF8SkNnOOOXCL88rdr04woetfDRhY/oeU5MZDbhanCuojKHOyMqsZv4DUVP
i707Bd0ORPAo05HL6sCpQ/Qr+ZLOQYZ6+TZbzyX+nDW7Avxj2uRbUcXa2hVO8RpYDTLErWUwGUX5
anXRuG602tqSQYQt4iNK1PatNZevJEoZuCWKXnP3NDSSdDw7Jv9GI2oKSffholznREvOs+keShuI
o6Qtp7F+qkrsIDPvW+ECUnomEJaoBRg92Fiq7TJ2YhSi5awBwiorEJXoKuxa4Hp6JoyVDvjL6eRE
jwS2EkoQYoCsKpgWuTjXxXwkPcnTFIQ7MpF4S7IF4UVehCHrx1cyuhAej+sMzlK7QkVDGszBCXBB
wYmGnTEDi7yhllSLnnvpRmv0GZgRP+fcTaQhMzux0+3w09AJRBNlA/45G84apLEATqPdcAAWX2Wh
lQBDe9GbMmm717o3mqhHnoVyLNKD/0SsPK331m0+WkcXb5almVHdf8xxFimAXYYuacjGKwGbuQhv
9DfdGPw0pq+WckHWhToA/hbplrvmEdJSm/zRaqYMOZ1OdpllQz011HFNAN4hd4nsqoGboDCXUyIg
nbl6kB8XhRbshxqkIWo5tQj1kOgHvoE+fdSTLF8uE7uvLPSK853l3TXJXi1LvQQIu1PR4Ojk8m5e
tZ5wkDUyWnvEfT/TyLZK5zLauoXIYz79HXDsdZxs6K/GpHaBv0kzFuMmFRfsAgHT0L0glaRaUfA2
0+1LX2fulyKyra0e9f2BLKoQJDN0ln23sAphbZ2S3VrQeRjbgUuSWM79GrqG+Kk97chnnzmMr51G
bw80BA/a2rDm9nMdJvaFS8hukoP/iaMG3wXgsTxv6BkYLT6aDVLuWXD8/5OZJVej6bTax4uOU9gt
FwU24PWi6t5ocXlRMms0BBVMF7wIaZtNq8AoxXMijAhArhX+SO3aeXNs79DFaQ5vOZyAU+aBJvrd
gmfAbqrz0F1TonLDCiBRcDj3VAbyxOAlB502cCAlFQ01AZDO9cKcn2iWmECzMurJV2WQ46v6DwtN
LENteAfoP5u58yHXdYnNBx40Lps+9aPBaV9JMkx54WsaECKJBU3ZE/EZmRjlYj90xikKs3mfzn0n
6U3MdYtP8MdQ/kG/FY5MEj8Goe/DPxhouSb8yGquBhwH7hI4MF49InEAIYEX0wZwTgd41h+lOx95
22hvbjhrm9QujaNelM3TnIMIlSxAPeCLPg1ewFz8lJlJcq5MoB/RHdNH0ZJyN2CD/EQiZOCC0BwZ
PtsoAKVSiPj/xklRSRs4uXWKesCrA9/y55iE1Jj2GAABuTdWSkY9rZNTqPu7eaAFsbGbBLEkAAXA
3YkMFPa3N7XNnii3Ft4tScvl5VpyyPn4lUTI95WBegesXI5h/42TQrMnoq6FsyusipSMWQYqGGxx
wi09tUFfgWe+erLfjMsGNNdJ/EAviOUR3+bOry+IkYEuyx69Y2WYPpDHoweV1sVFGqEI1TEB4qD9
zAuTdsDIClGVIGVNCSZDhNxqvP39Hm9K/aENwGuR8DHeGk1UAULb6dNL4U3bcBza4yJLOlTet2Bk
HFNgLSwy5GNnWw1HYaSMmU//Hj4bMVAJ6vgBHc4zXUPXTcdzmK5797juVtQBwGrqwsdhQGJi4WjD
Ki2RE5Yznm866ffPzVDTthxopnhxeMx3NAEIKtD9jUgEY9p56ZLetiykQUb24C9Cj2HbPmluUVJZ
8o7SBCglQOUK/GPqQD/a8Rqx3NRXM+4WWFIR7tbyGtDjWm50CVG7jzf1nH+761nmUHyLWri+C1AH
3Gvbunid4iLbMi3STprkH0UNRjNsa0l2QsJKq5B+kIYr0io5DamxjOmxrXP2xAQYKtP5+1h70c7q
uLmzNc/95lgbeH/slYhaHMOsCrXMMnWM8sei4gWgLsYLSUyOrSBAgeGekwa5C9bDNMrNFeWmjZJ4
xOr7v2wRxoDNzCrA3k6642sIAG9IWOdN/AjMz/gR4UNjFyFlFg9iyBbrrMnii972Pskmz4MzKksB
B4QsmgdqUFNt+TNg/DdIj6nYCu7+qwaFl3CZOv1pJgVZ614rDmnZvC4y/NeJB5oBH1rgoxDMWd8v
4wIWIUtTZMJENZhEtardA045fBi86to0ONgFfYvAKyRxiCMpItDoynPpSjr21lUVHaIUufLYGH9O
uno8IrDirhELF9+tyTnqrV5+Bq7ZeIxH4AESE5KUDx52yC3C/zsiuXMtFBvDg6ofEQsFU6ZeAhVx
BKAVaauwCZ5LNq50O9BeGAo29GJkh6BzxNoJ9djnFaoQtkkMwBCODRBFxyKjiseVWTQmADM6FOfK
oonOHXGhKg7AgB5q7T6b+9zXstw+RJLjfOrjEbgQbbeloTDCec8c/LeWY2t/YroYz6gFRkaWHAJO
sXieNH2x1WLMz0S/ahHXfSGDkSVfh0oPLrQYXSqvOvB+6c6F2OOoEV44J+seAV9ur1PU3/otEAwe
kanQPboMESdgrBxJpLNR4L6BEngCAd8isyMG2GfZlODjOyHUcCRR0eMJN3Vxvg883Se6vDxFipUu
MuOxCg2BSsC52ABBloMMFtQN3LH0lTFmqJ1CWt1bMJjzmUsgfKcAiPlcAEXeQOZj6bvmdKO1pZbm
6hP4JoGdP73h657PhBSu5rojG/HWtdhKM4os3aHKFsBjg+ds7IAhitNJQCtq4O4tL2UpSmQew3tG
2rCy4l3MbcBmJNG8c4oYsFRaon8JcvvoyLoWHcV8fsTq8UEPJtTYxc3kUyWMaI09n0Tx1nd5jiz4
Yd4uZ5NYHljoVUSNlWnIY2tB+7IxO/n4pKOLaYoHBzTWexuBtAPSDC+qMEdwhpg1leHoIGs6IBFx
0arynGpMUxCsWV54qWWEdo7w4+l7ADG0KAt/NOXDg3pVHSOUHg5bx84Ka9GSokcFcuAi00vZkjww
GgDBcNQd01A1UVlYAGzDJaTX+RCVwPEL5qFjpa8xgJe1RBUhm7HUt8At4ocBRS3ngRglpLwymrEA
wAe6uZMPGzvX5pWy8YhcQo2R9wbCXKZ1fgEH2HoCJd+racdwNTMdWBcYUWPZ3Z9t685nZApjCxjY
87aIm39Fff7ZiQe8ZXkb6zjgUUu1sJBpJuJxepsC460vgrOr4ReQmMX02UAZF7wK+vQZcaVrb5ay
Dkmrxy5l7lYVxqk6uSycZsBhyJI6pR7MHpjUk4b/S6m4qa2zA6ChXc3VTBS746dgsc1sxGDKSUAx
NsfRsEkK0N9kc1sz1LNJoVTXc/odWJh8T6LUMvEgRzV1do4Ca63MqBegSsBIcEH5e6GmzZvXaiyb
fSJFPT28SKF+he8my29N/fbIbkS9S9MPQHEuHHYEZQc75rLX9xrPwVqFbqu6pO+i1ETcsfuNfo6J
u0iuctNd1rpZVi1T5sVjGHNte3+lm+lkDWzv44CF9sFH+iDiEAINlH7uHfEZqf98p0TUo4b4hmjq
ohXjvW0kAANiRzlIDDVAESPBPXlopwLBn/R7C4Cgz2wc+yd8Z59IioCqB77PPAS8Fi/f6tnKNrFb
Z3vS6g7IwEcUqMObi9Ryz3thYKNbRdgu4HyLYzEdkJfDMJDLnyYnAcOAPEKTVtkxe8bJA0UpYNEt
0k2UNHgE5eSbDR4LwiqpPw5BRyc9t8EjS1AR6UvjzuHZCuypdnqpEmRJ8yAu3QNgii1Elni2uTII
guYimiVCmz8KUC0TbgeBehCMB3F4R1bUblhS4rFG6isGCBAVsRJUJKRGQX8omW6P7mo0inaz0H2r
xZcxSo5v11mEtBD2uShxsxH5FnYaIuNCaMfGcTQkYKBHsiaJ37TK6pBvCDnicVeLiVlBAWCPX6dZ
otYKJB7C8qar1lZrDF0T4a+c6LTxXkLllNxwIolukxhiPBRFpyPDWe5HVbMIWcpf9DBtdmbUtysz
EtVGQfLd4e8phcLk+53J2CK1KoVvMe4BTNhq9ifNGIrzlIocHLwY5knkPVWxs6vAAjX42fAXMuir
V90WyJS2wi9xA/x+smyFFSPOrYH5XE4E8U69AVjxjHdGwz+ZSdrubSsJ11kyi8eUR4d4EsBGQMre
eIn1FEmTcVxtRQHc01E2yN5KBAIV6DYpXmekJmtqeDskKBs3PoeguT05OtyoANczPgeO+YfTMmBG
2ONOm+zkO0vaao1E++rBK+EIqN3urQZjtiyC5ajeQE81NzJTeP6Y2qFvh5Z9b3xj974AsGNvl/rd
NQQP8OenLvc7G7U0OPF+XMtFmhL1uvg+wIUtzxmI8Fd+MvbjJXe7/Dk+Ltw6VQgIgDn6HvSs2kxA
eDkNZWc/WgbIm02zQUWkllZ+1wNgNZPYqihVYXvR5mBSlXCrsqEeNbObiHalxjSNGTbSGH/O+N20
O1mVhE8p8KYew3wsTjUICH3Ga+sNOEfhJnAKfa+BZOKtEfkXc0wNuDW08hMY1nD7bfTYgz5gl0oA
SzdzgIwpe9S0QFZaTyYbFozMBQqT4C4V0qWat6h7bccmBzl870vdIGrqGY/hE0GdTDSKJzc+9UgZ
fa5G0Tz/lNDAbqv2uUMcVtqQZJSG4jqLBiT2ckfZfFjHS9zP3mA1IZOnDrzZ0957JMrYcZirk3DE
gyFFSg4CXrYOispa9zhlo3og9C4lCzvQ5swcSPeWefCwW0YKOQAVKWhKQw8VDjhBogqyE3qxaCng
SlqegVyatAnqvCoPsDWSVTqZquzAjcj1lwMDMlwOdSsAUpc42fxFA4D3GoAQ9iObDGtpLBY9o9IY
tAXvcg/sgxerinyyUvKpK7xdKlIglsnpSpH0ke2LuDU3rVvwPSu1r11gsmjrBE1ycvPSzj9PnDU+
oBRxLzSusqzwhRMUaboHOUCNYle9P06u5WQrIwao4ZgF5WYKOdLG7CBcAX4LoMWTFh2CxkbCsQ1I
sSCdorexA9muGZrD2pVDhkfNpiwYSo6cJHpLKsAXuWWUX2ioTXhUI93r1QR39OsIKtwGFBax8Sky
UPMPGLiBrcsEaZ1NjvLjYXAi35P+/2YyvHnfyXiAdIljB9Ik7oa6uDFuLlakX0xJlZDXn7pW6OQr
17LijZDze/jC3A0tTeoIaDXI6KqSTcBHbOzqQoSnCKwy3L/vumTgZU54Wro1ErsODmL/v7dklvbm
idgpzRctnArgPkRIXSpCOD9nfdB8bMXLdN05zPRRqmmeKv1FtBEQsWaTP3IweX0fsaWG77Ke4fTQ
6y34WLozA1PJEbXD8y7AefRJz0EpmIfz+Kalww8dCV5/YR2e10hxddZdDOqqGHSChswYkKMRyZNq
JFiK8jdAlOiyFCZG1GaPewRQsBxStQyYRqwVatHiA8ksZE89uyDbbCvjcYb/KcOOENHxCO/xsjW1
IzXLmFQ3495CBvpq0VmMM39I8Wsjqw4etJOyVzKarhQlSJYPbhoBrmBbBEC9zHRj20quQOYm/caM
wK48a/bw5TfyMRiCRydM611KSamRTC8Vc2CfgA5nn2h4o6HxXGy7HBA0ZBYHxauwQlQqvduT/Lcz
f07v4Ri5uYBtjC8tSIy5AxboSF8B+ZufQ7OkP2DQSnm6XQGXAkLbnndgzfEObEosMJOlPDwaWrGl
KuiqGvqdqM0HbrjXwmgA3eUnasq54uWK7EhNQhpSj2TRBApV/F9gDtVFU48ad7Aj35nqIlo3UwHk
4JXXiGSdTEl8oqYe22vvThZMPDqBOg6h87qs0N6Zkz5jOrLP7QDg6nKdG8NlptckX0tUxEryAeF6
4HDIsaNHedwddbiRTtk2cqdxUahH/1glf8fJBD5H5Bc9ok7Te8zz2bjINXKtP3ZJgx2QRFuAt725
tG3QTPDoYgwgvLXV4oV2IyMb0pqjW/pzDEbdrgQZ/aoba0wk/aC52d4xszcyFAwcwwgE/KHSaydK
2537YgI4yFNo9CXiajKfV5lQfq4L3/uSyUtDJVum4O9l23V5fAA28V1+EgmWxKOmCtzj5N1nPFEu
EQucPwGu8wMlr+6Jmox31969LNZsQDegYlzZFR+N/3kuLa8PRzzBUUAnR3e2tvCyTRiU/fLUoL/w
5cmwPCXo7z6XDxSDni1k0GxHbfCO6nFABmR6+2xZ+nePFCcEH1WTIU4KBFj4vqkIe+lyi6EWsbAO
JPPSPEGFAxVu07fqDkjHKTj7AW5QsXNzsE8qcq9E12vfgNNjx2dwgpEiyvjeBB/eA4mimXuXImiO
8DoMqU+LgCzVr0xwsZmSFBMF0GBPT91gN8q8RCDOy6irwS+kBfYZqGO64bOr9dZTbmovoUyINCxw
EYjURV2iWyebMjHDsH/UbBCDkCNyiMYfdQ2XFzkePVCy2EDf6W5kZEaOSCnvWjjPlIh673KyIhE1
cm1lryYVDA6yuDmafLC3FM++C2pT2LoUznz2nN1dpJ10Ksxd8y7a4mwHAPmPYXllRwoPNc4rumBo
xPHBap0v+Gd8StLS2mArEW+5HIYo3QZE7Fj5pG0jq30wBPCCnd74NIC28JMANYu0JMnE+RPIXL0H
mpz3IvYFaDkPkdvpT60BDqk6whuo18cNFbAmSA8+u0kISkGcWVu/a4G3GOivVM7a9gmiaHUNvkZZ
CQvnWLK18+aY8ErfLDmlC38fBy78Ko9sAUBDFLfj/uyLykiNrHFRUAKqV9vVIdNNGc8PQNIW1dqm
y0aU5bhdsCZhpDvAL6Vun1gBQB9gWYMYbunNCBlqG6W5WYiEQIefDmPjLrwMipxB8UbcyUruNevK
BSQ9KQp5MKIeNTodjNSYmB2QhHE7hbROn/G1C0CHtZM0hXuwgh6pbiED3r6kxSxkcn8Vs9y+IEpb
bbEZSFc1cWWSntscrpUBj9hFpQPgDEgDcupYCs/Y0qxSE+lqGXPJV2yFCDeIFEm9OOeEJ4e2eoBo
w1ZPjZkHt81q0ZGYDCaQ/p3070i748eQNo5qHpeTl2k0AZRufyEJI96GQY2HOT1wBnrKxMmzkdvW
0aPEzxuFpQeV31ROvk08czhFXQg44KlvXqnx0vhzZg/5hUatcN1d2wSmT0MmzQZ4owxzdp5JBALk
aNPWqELUuhiBKDA8P4KAYUvK2eDwZSK3cNVHrDqQjC6qw03MBrEN4XGExzeyprMIPG5t7YGj3tSC
V65LXQuuamiKqNCKddgloHnQAeslZTeKuu9RLGxE4lxUQQ/ijqhZk6zJQkTLEnflIG39Kzhqn7zS
i1+6qRmec2t4Re1L+RXvE77rNOA9pflcYKdg4k8rGOoHber0z2U0YuuC2WXtCVD3AmyDhjjh4aAQ
zdFpGUbNKo7d6kuaCfsSTKjdotVCSyDWH4bFnobyFpApD65cR8zb0OKoMpRNUY0oPhpQag/ON74o
NDgPEDfJUAjdcsTypEnCLZOtFmszqdZlGUw4iiYQqnXm1ljZ+hRdnDxjy9KkzMNi2IKGyln1nZM4
axStGw+9lr+KeTTwfJAjWspu2+Iwl/EbXYgUtBQD76Zg/WNp9Zs6iJOLWeH/2pBNgJLT45RpzyQa
QS0ODksXKY4d3iVrZUc9qy//HBpDHGIgrT728CE/AsZ7eGDIoSADJdc6b96NUYt8GWmrFkpA3Om7
QWRslTFp328uCqaHCZXAezNgzQnwi9cGPnyZYfQ+pp6yMSY4/1wQCyiRsiUZglO3693ZkfZORguE
tYv/OpQAgjv55wK/s7NseziUDdgVZfGH1tr2Jh1kSia5ftV4cRQDANEG43gKkl6JX01zwJP1i4zs
Ouy21loytM9kTGupueL9ekr279dLkBPpI4KJMi9wQ3N2Q6NFhFrcNqtTOAVbIs4iwLaFWIwUiaVt
FzPJOKYYuAZw/qpZair1PippScMN91PjVUcVTSyLEcRhhQ43+ccII3ZMdQ88MvCxVQbbK+0ScaQx
CsJvJ7NqQNkRaeQ85B+xPcJ6Tb8mGQ+dv8Fo29YAK0y8yxg7NQjKhgA4PhJgIJFgAtSLK90FgpQ4
A/T7Vk5KanI3AVLA3TSlpqVoMskCFDCtgqBDatH7NZQxlxdXQ5NACGj8j5dHmZI2IhSmrG5mqaXu
buN3F+/cyUPlNEOi+cfbUMbOPBngJvx453dDdaeGlz7Nadnv1Hpkq74NUpCspG/xH9Wp/G+w8N9A
M2YgYODo1q6sAfCLnTw/mvEE+FIaa6yzAN0ppdTcjA2yWmy1ptf9XJitzywE/VCgHlwnLGMu1w4S
DVCpyzQSOBOvoi111cWxrasnSTkqpyyrL1OEVeNcKiZnE+T48TrF/FAn8/DJNFzhA2jQwW8SQ5Gi
MI2xGuyGcphmrD2DoyUGWJU2fLJiL3mFI5501MjFmqEDmRWgm4CxOwoJ29CX5jM1Mw/edCQdn5Qo
kazbdpg8akIzn0de108J+1vpHeyDsG/NnpSo6bTmMHdeB+wj/boyA/bsFscuFKzJdcgYWGDDOh9d
D8FL3AEpLNflK0APDHuSgfygBrUjeRo9MJIKlMjU8PnF4Jpz8apexn0RWyczsOAAA8JavVJjEsZs
ME9eNGnQZOuqrNrTjYhMqDHkCtRbjMloFqG1u/qLDM8zV2H5xW5mDxu8EvsO5FOAg2WyJyRXlqOx
4uBm2+D47p6tlJfV0QUuxhaQGiGqqpiRv2bGMlufgX+pgehiDbg6gMoLkPycI7xVz27H3E3eS0wD
TbvKlLYY82RYkWEYzsBycEykxCBtaliRUYLchmpteUN5RuY6rbBoG5TFr0xr4pue9rCDi8+ihwOI
xeXulXa3AECoZY4sN1coVMw3RodyuWXPTPqgi6MDdhoPVVYGT0aHqGNT5cvI6ufgSbR4BNc6Q0Ge
tKDGNJBZY3jYZytZ6jHUidaW4dM013G9J0eb0iMbk79IRLbWgJ+9zTR/GckrUC/s0g0fcvbzVwze
JXel3nP5BDzevsNGll579J5zJiP0DQ3PAvXetN9lsQDhwpB6NsKqtg3iypaDkCsumhWNzdhAd7K1
s1fIDQYNSTPIagmtYebKQw7hlmeieBrA3Ioyqs7ZIoSLbEWrGgDjvy0SZnyzzbH2eWy0L3w02u0s
yvbs2b15rKpK3+lNqx+QgSt8Puk7ystZknPq3Pbn3NRRDYtcHTBOto9GOd9YxPCA+5O0oAnvFmHL
U7+bgWStUjk4G0PkdcnMD0oH8fQgRtZPOm7J5pr5IRNFbiwTMwAwrCUe1Do4xUyg1qbKawBHMN8A
NdXJHedrY08p4EvVWDisPyFRm8zMd9ubWSai7VpMHKUTsnU3fWeB1SCOjXNng1xTz6cjiagBkQHy
BWSjWQ4yssiuAqHgoTKG441s6QLLM9+NFRJ+n3Fo+4NOwHkJsrM8FAcHv2P7QrKPijAL4+5lkmhh
0hioHuC47PF/1uooTrPHaAMSARC0Ok13oJnLYdxA9ubggTHkpt4TyTk4RcYdMkAd8IEs1aK9B77P
Ivcm1BvPGopEHX04e6hxPI1G9EEWluOZtEEXDHhIoKHeDIpKVBdZ45qGoHvEf64yrKPPomzKczU5
Vb/2sDtaJTF4eDWJuJPhMAmKoxFEZEaoX4LClpulSt8CVY2DitqIH5hjOnjXudmPqtnhb6P5E2XQ
HTgwhb0rWRdjIcBtV9huCtAh1UDeNqpdglwqZAIClZu0YQkg65VASfAePFMvMQ3xDV7VZIO6bAMI
XaG1JoUHAoz9NZEBRxakG0sYLAcpFgfqju4EFxccU9MqYsDCXsakSpG0mePg3oEAru234VAkILdG
E+AnD+hpqy1XNO77OuCIjeT6odf5itRBkCH01cgX+tJVM8VjYAMehBIMi9oZz1mwuSYaypxD3toF
EiqkQqR48Dp5e5uM+FNB0xdIjynIWuAX1uYuQoYKd7PgZABAZcvCPFlFkYcsaxI2Mk/hfhzMSFQg
TRrCGURzaKgUavKdbFlrNC2xjmzWVPMrSq4ki0xTvnoR29pOmh/jWHhn2+jqBkUE6BoLxK6kGqgY
29xoQNLChlVv8Hmj6x0Dl6IZ18v80MR2q29RPSiXoCaHI3rlOH25IWf+4r1fHPfk7F+6v+g0Iwh2
+HaOvxjJ3ZqRTQLRNtmdG/Mo84n3KovDk9+VGuIoagFgHS5bUmCTj2+aEo/tqkaXLGm8ZIjI2WXM
LbDOzcy/Uyjj3AEygn1NcCOuB4BB/mmlOFxozEDS220CHOlTPf4xpUAbvtWTpgCtL3xJCDvSE9px
EDIyhfF1eSAvT+27BD16ntd2+4YT9LhTT2n1nL+Teanhj86AYFiGCHLLRmAz1Ea1HpuwKVYkpOZ/
O9Ylqpya/p/WMCTWHBnRLaRjtYf/D0eTQOtPigXljlOFtP+FrM9b4VdpYiykLESwoqZR738lw/v7
ut7CzSLZYfIsh9+3sw/k/lTOUhEArrJy7W6jFEC2+ulQ/a3zlHyr9xprqkE71fRi6xZDdvDSyj05
sqm55tw0v5PFMXIDUYUH3KB/Mv736w1uvB0apwUQ9M+LTSAmmXJW/zkW6UstiZBK2VDPYcD5pF7l
MZCLW8zxlQwl5WA/ujPUM2R/DkF4IDk1tJ5BnEo0Bs1JfQCL4VEtRb0MWPTbps96FJgDqr1l61iG
ZAu7wX7tBhnIxftnbNJkk5GGjJYuMTqmOZzpt/Zykfh9klroZuFlDlLkUX0ZIZeLx3OG1yJw2FvA
mXxgBYslQViVefOVO4zGRAo2lG/FlAM+QrKLLfNuur+dR3qabM+FsH1FLgaMqP4IhiUUsIt17CGL
n0DHCW58gQ5vPIlMTgJqRkIcR8riAJoJ6pOYpgGyTduME/9BIgIdJ/lireyWlVE+GMVbJf1lTZ4l
D26JkLO6J1pTTZnkS/dJkxFgHNEQ+6VuWJvFtUtjapBfAEIS0gRArz3ROJx0bVNM8Y87u6JkQJxR
whxYo7srKolhWk8OEEIe+y52H1qwn8pBbXkA1qOemwfbccDRgRSGx3VnlWQI/jkZiJdImAfgAjK6
2W7xd8KtCqjvJXB9wmpY080llRNG2+UjeQ2y8Fd0u+qG1Eei3s0nXj4imaf5xJA+ikXJKEfa4nXr
7eRwIGtDehrAsQAq+LhF1bKV4p2IKuxFo0/t1J1JSpaWFmUnEQN11SchCGuQSA52ublBwTPokcdT
bgUCrMnYwnlRg78e2qTxMOh3ZQbi90Wotni09avziQP+LvE29xNpXLt/dG05n7Uyq/0ZJY7rGHVe
p0nGdlPXHuBRfx9Tjxqzb8C94wEIWSpVQ9NmOfdOpoYFn4oNCEJRLvluBy5uRLicDqm9XB+GTZbo
PEeab42kUydz3wAYUQxPtAFEIVGHPIRKkvTgXE5l+UltWSCEA7c29mzA9SShGwfpKU0YAGR6G372
OAW8LgIXi2FChiSE2xBILMK8Gvag1d4EAgSFLgBi92BQfropXxlldZgCiftoouQ0Q0eYY1yhBrjd
Jel6rrv821wMx7I0+b+Qm/mFFcb4ZTBSezNYnJ0AYq5fokHoa+EB4Bq1pMVy1ioRQy5RMCXgI2vy
gzp/TVavnw24VvSsaM5RyNjaQtXclyzK/mZIIPm7qoFND2Q3fI/fW20c3vK+aNZp3w2P3VQY2PgD
W7SZ8whER+U6nAaw7v2GHAyA1OOlRvzaHyJDEvPhMIzqnp8EYjSlZnxc1PeKd6KvKtdGny5CC/72
SvIi6j6WC78vQENahe6Dhgsp2XIL0rCQF1HqZQXJY6bWUvdBt6rmkgnJlInS3n0uulAsvzKluL/a
+3eiVlbrLcbvH5iGSkuLAt7fOMwcB8X3T6Uutvw31PTZ3i9083+j1lK3evNtqYXUhwUyNGiMGgl2
+o7IESK3BJVoyKCVolQhaCxgGoS3sXQX3dIfgEd9RdqgeXfgIEBqQUSPI0MOsCmXeQClKbK/UXQo
QQzqgdXDlsY2VQZ9tPlFTZah514Muc4yhWSo/0QJI6350QbZdMHJAaERKEy8pTxkqQcZUXOUiZeJ
4eCtKkRmKW6Diu1y3uer+zqTrMkBgJc68BzRfBM80bougGFh1t4E0IAqwxYHGNrL/dx8MOpSQ0Z1
jjQWurcwSVARRV1S93n6ooO/ZhsYKOCzJbQykzt66t3JtMTukJQobQAs2+86u0PSGUbKjoZIFLsu
RcP/j8wCJee6gecJx8zpmpMMaFrtGIk/SbKkHGtSqSwagKi0NzPCDJkzaQtKgTBsciTiv+c3I8Ye
nW/WMBMwVIwVvldTkj81cVPvvCl6dodA0qr8D2XXtR03rmW/iGuBmXytnFQqWw5yv3C53d0EmHPA
18/GoSyUa9x37rxg4SSwJJVAhHP2VuxRS5fMd9pxQCEv3pORsQ0BVbwSw9ZB2vczrwDVEcd57qz8
svpWod78SDqyUhNFVrnxUGy6eTAkspsOOc6kVtqZeoatapTenmAC3jgJvLriH6ZcyC3hoRox6NxW
WRn+YDjN2pFuav3+3Cu0Veo96AD0jIglLqhAhTzNDq4kwhnn782ITKMZqeBbkn3XjvayHXq+lRmo
jh7tj/LQ9sVOtlb8OZJttPXNvj44Y1V/A4IwKERmgESUrDoXKAxbF4NdfwNDyIg6JptdmxnUlYBJ
/YiLxeDqB/U0zjtjLJEhjVNAf19kTn5O3HDDcFB+JKkAdhAybZRhzlGgPrqWX64Wk1KOSkkW0uGy
I8K6yGPToY/7/SKSxSjq4mxY6c9oCrwb3QBUrI/6OIwpnQq85rUPwKeH0TMDRzz0tGVksgt65uJK
n06WmB5lG+fb5SFqzLvhl1D9mclp+WTLj6geqn9C9ftIsLw+LkNwW+B+vcUCxRg65A8vIKIE9psp
PNEwDQVSunm5Iws1ZACxHXY6uc+Bq6fASLW5zT2xqsCHtVt8yNIk0Wvd2P5OnwFTj058kWSOaSpq
MXe9nxjro+C7s+NSzPhKaRO56+gHg37A74aNwFe2qlg8bVgIXklN/ghs/79r2za2pH/kkNR+ZH6I
1SL1iKySempQqSaAB71mstS+pMOlNrBZtVnHkS5kyUszlvElSF3nBQwHNVILmmo/Uvll7ppnOy8A
hdykWaNyVbb4Nw1PQ2R+MJEt/sR4vUWFvFFu2x4IS2HMsWMhPAVP1ouZKxIeanJFiqP9jAHZVCvk
Kg+gFGvW5syl2XxPgT8ZAqTrtMwFSSBf7kQQSb2AowKXWYYAwTrgggcHgIUrDRq8YAqDkBjaR3zh
RQa/0DEowuKgIY6p5+TlHwMq3FCXh3rUHhUGP7dsgEmLNiJIxs3DXs512C2zpHHSeqCB2OeIYx2g
wmtRNztrQDZNnOOK0KTTZlsdPFv5OJ2a5IX0jAgVULruJYA7RXZ1HoPTYoxUzZSVGpsMbDxrqpTi
ZTM9UW8pqeKNAnxVZiq2uquzWoqvfo2mAiyKJiv3s3z9tm01mqHaGTb4RWs5XQFQ0N081VhGWW2G
au63poOih1VsgXoPQFfIlEi6GzXkHAlgAbbm0B61IfUHB2npmaMuCRFLjrEIAPHAgDzj4UCETkVU
MzkO0NAToPSRzpjmFjtg+89QmPUpAIL0gdfIlUZS0owEtQ78pFUuVzj/AMSl15U3AXoWBWwZuEYR
AYQlYasBsFigFIBHFg2AvOwnay8S4LCSborNeGszJJHbSNx6En7nPwXgIdj6ClthBi6qBO+HC1Si
Bn++NkmqS8UziKzzyvUInJAnI0lXM1DAxQqF+G89pRvBFXbD3zrBJhEwxx1xbsZjnmFjClk34eQ1
PkCcoSSzRJHLyoqDfKN1v/UOBKZTQMo2pzmzjA2yQMe9BczezyRi9TbuzcED3qKyomx1uhPJas+y
+Vz90IOnqoKZPkTuR/latkWwfDCOXyXWwuozks/DJ8upvJkCf/tzjh2IVUF9MS1bLr2spx3DGOCN
CoDn2+/2D6QrIrBDgf389nv25Z/xy87BBw6QHMNjn3f+dbBt/+oQRh6oFdadEklH1jBImifkW6xI
rwNIDIE0pk7djR0ZYrcdbMDV5ObBdcVfD8405hjjUiIdgRCrHj2XOPoJgfW9H2ZRYx4C8ZuTI0US
x1X8irvdjK0i1WUhqrOr8gsXGb+6duiMSEBGdmQl0yPpQtQ9vAVgXeysnXp2N6T0Q9mZGz10juXZ
GqubYk2/Y9ogLb+VMa6AbjGEXx9++ct2iqwBrPTr1vsq7Wy2vAQctrF4kFulQIN5ZV3AEuSfwZED
qjYGyGSOFLxYNdQbzI7tCkvgn1VZza4ar9qPATFnnXVViJwAGChCW0NenmwsOU+k1wP3aSt3ZpIP
KI+yUVwMMkSixCZy7OWKRN3fLpgAJL/73enuukv0z7FomESWqMag4LZ+e0iZjrihmueptdZd4aeH
pjKAz5sE+a1TDfUAz/UtipPsRBIqu4ubg4zrg1ULkNy/u5FhnOpvxowXXS+m/EaqKhSAmFa+0qw+
RbMXH5dZXJfQTg1yL9vSt7f6TUATOjU0v5OL2XFHMWiMy8uCDMXyQhljVF/J4s38plRPIHf9ABLp
KXirP8sqeE4NAwssKwAIfzSG5WqROegwntLKtuSqNMAJVZXeOWENPFGWCggTZQ6smgOmzu42JJJh
CbH7MT27Rbe7H4yeI2xcV8+8kfu70WZ/QN1C+I+o/qCVzN2yqqKVDi1/HNtGLcvd+od8SY79CF+s
4cedi5vgEKpGHijqk7KO4SR3qrxVGuDst6QZP1HvBq6acQIHRtKVe5DqATfuXU890jE7fma4LmdI
Dg0uYdJZa6GAZWPV9ANwZlKnyQF9DdHGbe2dofGxPScdNQOolp4bfywP2kCjUKw2FAbyhZe4h/HJ
G5CMr2OUgkAWsPDxphsbB5loaMBN7wCX1S7OLftfxh7wfOdWNeSL3SOyk0kmC8NdwApoN+mOzNpR
i37pI0TL1KPG8Jt+K524XQbUBu28BMfh/Be4cNzt6EfyRA1+9yOOVpUMwO8hByQOCKdH30LXFpZU
f5yfDm8muDqsbldDg2LOO/MS1C9Dq3gaVQfRcFq8ezxZlvDHxz/49/TBKJQaP9oB7bw6RYrD0l+Y
L5GIcwoVX+ad7FrZtAd933nRBQ/uFE4x1CMz9bTBSUGShttojItFDTAmqLtodRDy3FGp6FifdFJb
UobxuiiRDTxTYty/p7EtdkqMG6XbnIp6xPcaeXEUohPmfptAN9Lgpev3ABfNzgCe+DpXeGEiR2W4
MMX+TEzP1BDdM/XIEAFW5tTU8/pB/ztfGm7gVrABBY6x+tcxH2LfPw5IIYoLqkg7owdCXxqIC062
x2lHXWfKkkub2xewJnUHTxSjULWuYs1aOW8kkiHBmqpiZnNscZ2n3H3cJSSb0YwzAHaFCYCpbGl8
0MO5Ib7P4BFZidyszaMz2uYKaa4RsF1GnK8hic/e+BUKBxb5YQri5qfMsv3L3bxFsxKFoUzNXuuJ
i3og2POflh7/fBeq3Si0ZbmNNAX4Lo+lyXB59tsT9QdZPHDziIMKvDgMTKbrms/GU+EX9804Js7J
k81B692eR3JFcuOOH7BLqI6/C206w9w0QnpI7/llTHIGoomtB87ePWaBPIaV7bMPBkp0jjp0eWyn
BhV1fz/opUH9Aw4iLWDaZJ5lnVBxZ50mE4WCqB1EdzHlcQ+MHNdu/e2MrcbBr/OtFbitDfg0OJGZ
encxwdSz8KxNiz8qaFdx3fKwBgO1aaPOIgYBeYwN07l2hy3gY0pkL6Kpu6C4kvhuJFetpx4Zgei1
fdDTGGTEi2QxPoQbYDNbTUHfIMvUX6V2KG68C+KPBRjpL547PzNR8o+LSpbdfjZa8A4oD2oMMUls
IICoiEvBNz/hmbeZmzbYpOHWpml1C81xpYNSc46OY5JiQ283aboGTlu1tdo5BzDMz0GsHm9rlPm4
R4ojg8n9lW+VyW0YBoa5JC3GAbTdKukRKZSXQZEHGDjLOhSs+EDS3GaVvSOrTawCtdO265EnLc6t
f4a4xjAET3Yw7WwUKh4XxyWmC0SxmRu33rVRDJaK3PVvJmr4b2WHchpQaLVb0i2GeswPhot1sNaV
jpUAVCE5atUUdj7wNVwUck7ySnpSWYBoBfWc3Rxj9RgfiFfmCJw99c1g45RhUuimfZyDPGWlSx0s
ZcFl2bQnxzuzO7NfYpghY5T7vGs7NfBDVQVZ9Wj0mGVIspg5tph35RdqBPLRo/70LvEp6VO7JpvA
6vZr3YYKvB+x6laBEbfIVHoHPMMRDUi9MScTdJk2APnafiosnEL8ipBGIoqqX1B4FB1JKuWIs3JA
2CEPEQj+W1KmRiEP7ZLDbmW9CxjYGOtep7yGnRecHAWVhwz6EWTTsl50hQuikBXy2RY/p07CE0VR
8xs9qd7HJX9S6XFJt4j0RMAlAkXpjNOx8gzeRfZMTYhs8ud+R30z6t60NjiwzkE4XbUjGa2B93vg
beMY430EqaK8sZd4m5jW5sHQolIN81Ay7/XoFGHg0K8C8OgZN9z1U9MFm9ku+Ys0KuS7lf14IrFl
gP3Nh/Ev7jD+QiqgUSINzrDuPbJc/kVGEP7EL62FhBkag6J4U7rndw9ya0p+61AtWgEEZAAG3NHN
MBdRU0fWW0/rxNBwYHYgRYd07bvLg3NZR8WuEiUQaN/H04PKzlFE3QKI1j5yOylWD6X9dCyuyu8+
npymr2+5/pmI+yOA5vGuoBeGahLVgBEC0GKkBA823jVRhSRH8MovEhlcpLHhrf8eqMcp1TuKDKS7
G6zV4+IesbbXD64UdOe0PCj3n0UDSjlQ89onhjKKE69+9rTOBMTIpjF78PIoF21ovD7MFyVZHsz/
L50elcLSIY7+q6FNMAmMBkcScQUQDoF8aC6iL07udcdyYGybu+21q+rqAt6UC2Hj+ME43d4lgDku
EsHo8BjzdJYjT84SY1kelzpY4AadvcESxxAkc6S6K5+tWvt7CorIOj0L7IyRZIZ5LmYAn6qM8kiS
fiPTy9h0Bhep6DVS1n6+2fWL/t1Iqofwfx2WRfKI/1OjO0Zx2O4dOaMqSDXmgPogqRoSk3j6e+KZ
uSWJ4Yhh0ZNIbhRA4n+hi52sBqKKGv7tQTZkCtTj6KdbLpYnEshAIHiakLsDypAwyyLg+jgm38xK
1zEb/Ei4p/DP1MxeX+7DNv+sVchntPhmGYG62pQWKEiScT9vtO7OfWxms9vRc5C2vqntAGfTDBDv
qUBizgJbQhgkGrvkDqfkAepE++gQ6g1hdChsvzyQB6keQklHsCf1A1SKDvmtz/vQZH34BE3voWLX
dr4TfItvD1hYUpeaAthT/iwuJJRVUA2onvW8y9Lt7abZTAWqw3QE9R6HEaCpLLHP0W6PHuYEnoLf
DUWPq135UirSvTas0qe5H3DpKuNvFYp1xN52ZAr4QzQWn/nGGli8KXGg8xRm5gRk36CcR9AMIDD3
p2+NhVQ88tZxZNS6V1Fg7UXKu3FIjmQ/g8ELK4l16Tv1aWyE4X3NQKdbpqG8CI65Y3a7/rO0cTmJ
i+Lob6D+YSeS/Z2JoF25PMw+VTIody0AnJFhz7p9PAkJ7EQjQwkPwKG24OnJgHSdW4A96sA1Dgzc
717pAAoM6fJgdIgbf7vIyjtyE+TpOmWyydM2uiJPPrpSTxgJiq2QwLYjXVtWLtg3K6zDihKQgtpx
sfQAusqb/tqoARYVjWDgPma3yDTsPGLFSCMsSj2OmLdg1gN/s/oc9CAxAyx9UzXh3mOtuIAqrQWF
OYrVTCCOXCbx9XEbSjvIFKWFuHWaHCDgjtjS6i1ob80F9ox8XvlNjDIKtbKgtUBftvsUi5hnUuEw
S+5T5rtrvbzgQLfJihb0t2opQR56DIpSYyTKg6QmKIAGrJ5i2opfUOIG7SEBLumFebKAYkJ6Sp2j
xDhqtO+vbtoDO+YUYEgo4OjDAdhaYHXeIXWjR7WzcCUqe6dgxwy7BliVO42HDLgh+6JyD94szRM1
7STDaZGZXSG7sGsDEwCsQgBJ4d1L+5P5znPpkp1M2pN6oT1WwVkr7RrvFWAkxf4+trwDhdjS8VZe
DVRfffcTzMXcXbSsL7YAaIT0T7Ist0btXKXbzER6x3JNNOTguR6aaAMQQZxo+Hl01U2Fq4SnZH4l
zVwUqP+dJ+TBW11t7EnZeqAxWvUJKCuBHhetoji/9lFx8hSoIzW4yPXuxAddl+EV+59dKGJOOiA7
6lEfhiHReX/mEGXN0aj8JeBfh89iFBY1UwmWIXXiBz4Z59SoD0SihZVZsdIW6pGZHEmkRqhgLZIV
SS0I1o4PcWzASfbgsj+0x8NQzcxwQqg/jdt+d20cwVGGrq6q8kxrlc3I5liqr5aiq3aqvb3l139R
vu6iW+xtgyTnRvZgTKJarg6wCaAIwn1yRcAog9E3OOorOWCGShwxjCj83JDSSfBN3+F+Ciziijo1
MTLf3PmqqHTxoijg1PmrO/9lvL6ed6mF5fRYAfcBiNQ5ysRw+5SV9XDl6m6KRNNioM7GGnFLOrJq
P5t1H0VrSbCE/gyl3pwD1KQ342VIbaQx9AP7xouRiVjmezCBepchzYpw1yR+AEbWeS/TpK83qMTx
LkvXq1K5qmdhb83Js6vrqADWGMivIz5PyM/AXLUyO9BSUwwN2YgOJejz8PHuT9cn0gy2+o989526
M7mh+OZJieylGu+1Nf3Rl0EevhR3McsXrHQBQW3Gc7hpFFqKkxWAXfHm5m838PzdIpLF89LpQr1I
wayQmMU5XmZlBiKSdx25NDm2X8uIsQCUTC3+IA8TeLo96sjxJB1Rd6iz6iI2GTleZ6w4MoWgwzHr
dInRnZbvCX0PAIeN0sgElhZJaKe7r8msQkhO8XG2HETbEXgbUcjIuniNXBixn+eoXeMOGLKB64Qj
MI/APk6yJRpT3eB/HM2wjdeDOfbXInI3sW0nH+ymTT6MMU8+NAl+pMq8jaLpY6BBsj3A0NkT2ciV
BeNrNLHotHj0A5vxzmbzgcagBkntuPAN22m3PKvBHmLbIFlieZiBv8Q14uHKqiwwRKHWASenfoN0
uRhchErndy0MSqQe6aoaBx+zPZ8f3MjIVFSXOdN+TNmf/zoGGdJRRivB2NVN8h6/BwOZe/Ykyo2R
TuASfJDnLP0rEL28TF7d31pZPVkKy1QqaWoaLO3ADtlG5mLzGs4uKX6joK40+32a4d+5D/GF3fuB
bMLnrDWRyhaDLMCYpSrndS5IGA8OWOcC+z1SqN/UIM2HXWSUZLtoBE8wKCGalV1X9iGkLBFAQ2d7
G3A2a4NkwHZ3z7n91RcTMKs9D2efA3c+5WXQbDUd7lRPqEGahmdSuZbwLhkONkkiXt3Cmpyd3XfY
SyheXWo81/UxI3jIILBMLDrmrNr1yKu7dSplSoyswxobIumQGBXf8sF/yfmIF77Sk6p3wPkYe+Yn
cl1UylgiX2FtGwNei22YBisZuNFzuiaHYZr4zTBE9pSIZtvZVnny++qJVfje2mF230RJ3OwGgMKu
Hgym8jNDAPQKYHlttZUMJIL+5qttW9GBBg4mv7sbvXOeGpexp0e1+jCgfnmyPVA4Zig+n1Phg5O5
8z8AJWk3oPb3ShLLpXyOwGsLVJouWYsoxi1sb/xF/l7j+h96c4j32OipexGEk6HrQApbpWO/K3D0
n+BfG8xJc8aSE4WALwH7Bs93t1Ey4P3p2LV7omYKOLBfpXSBP4se6Zoq+AdZXtPW0m6oUwJ2u/LT
YdR7iH0QyUUPo2P/daiAZQH28HkKcNywBtQildjoZhyHNUgT+qNIS9RPkyEsXCc8UFmOh5PNckVa
h7pli2Rsqy++xCPylYtWoJhJFW8v1drUpabBEWMS4X6LqrhJhS1i+YQNfr3pUYWyqlF8FM57O0bh
Mt5eov7m9xOQoBhwiFvJqm9hXv0NRBjzJjFT3sY8+ofUJnO9TdyP3tEt7ezbsA0Dlh+RzYLcCZDK
bMqmUDQtjv0VwPRP7iDTj2E9mx/trjx3UW1/TdNGgGIVMLOuX9afQ5AiSi8zL3MWsAsqKtnSI52f
WuOZhT+0zYqaehuGpgmKpra4WdVXpEWDb0flKkYSjWW77XaSmM5IRw32N3/bcnT3FcC4jnwewHLh
xNh1okEBCehhtDwV4+ICXiIY0nfH37hoFfUSU/Cnhg9vI9NII8rMZQUQEwAsdKrpFZaCS6gLJC9d
b2z+aRpFL0mVvL2i5yBPHUO6AneVivP5tsTGAJ5GSkm5ta0GuK/SwWqlDVHeYOE/Bhjvs1dd0xB4
BUBgJhdT+Xm4f9lip2htDZWzCLCM3Hwp6o4N27w80YIdsDATDlVlvs+76X6tz0E0uJcjm1bLQv9u
eU9dch+qYsXC6YMBhApwUwL71/BD8BNb455AgEklUDW+qxLZbkgkQ5ulP3ocfG3ndubbwS7bXZ8W
5ldg3J2sucl/ZOOA6zXp2x9ynkTH/9sDIDPl2mGm3DupY56pkS23lt5/1vVSvODSv74LNSPjh2ME
DHC44q1q6tcCK2zjv1jDMH2Zh8jZgkvaPseB+fdSIhtGrjiNtapCtgBUiL2Ud9ENyr7wN5xnHOVM
qCq4yBZU51A9eAA5+15njwL5OnFb7HvOJuCNGNNtBhzKvo1db9UpkQyg2yhuQKcgITbqMkIGBm5V
Cx4mB6CNf8Kt4Iv1jiY+uKWHVA8DNe7vOurx0cHFn2W4gHH/CT1Ovb7o1iWonJ7AnQVgaL8OgSOZ
idtAooz4ym6QuC4kLy8TIIgvhduVuBHgm1SpSI80pCLb3HWxzfJXDKSUm7ALYSLXpEoNgDZ5ZgO2
hgGJgBxAh72C9F56auq/E5WhziK+8VsnWJzLRgLUkLzdukyQJfDrEI0SSRcwC5C1vRpy8JwQRHSq
e6etaSgdwHKgaryBFHkRsDvpbG85d/xX+GR9TvhwtKjPBI0SC+jUiOr175zHxloHfVa/tgluJsLW
/BpmjjduSiH4Lo+jEchC1Xx+oKFoUonq1QKUxagZcsPVIpOnrFEJvsPdjwS3LptPlpf9FeZz9IIE
/O7AZsfctwHPPw9R+SWJk/wH6ur/ElP07w4oMQDacObui2jYD26PGhzHTPilHSwU2aheHAcpUove
ZVKyBnyuqW/32wfDJDoOeFg05DfRiCQPKfYXyBzeD23bHwYenIKR4WyuBlPycqW/yHSxv9ze022+
UbPOXlMXlwXAW6Dukh2wdNUNUMdUTsESNnTI7xhNFmGJ8h6wdHuzMw99HmH5E/fDC/AQgcsBUnqQ
ygN7spUDSM5TZ0tGb6rt59B292SMOfyL1AF3Lb7zJ9IVoekfyzawcXQCq4cll1Xx7d2eOkqwE5ce
Mk4umHBNEN8E/DMfdsQtQEJf7oh34KeFKQz3nwJZPAmshUKAc9EvOhQsIbsPbeWbNmDCcQsThwBT
oTInKnDKcHScHIehTbeltKOViRogEMGBxLdaSf9lkLgHc1E2s3IVPjeJs0II72eOezZlpaZ772kD
+YV9BlDx/xxC4wuHH5uiHJDhGc+vSZDiQLYprwJXr9c2QOICYEoK56wMAAnFlXkNusvFPGJTec5g
SMHssK/COF35QJo929nfVOaqq14X5CCNNvTT7Q5ciIwURvhDJOJwYFCj2f66wtLp6TFZo5fzkzEf
f3c9ZChb7d9dOungGPdjT35yojsnkAP+kF0CwFSFk6EhLYqk27rMzo9apVEuwsxSJV3lPID35pcw
0jWhy9YstB0Aw9XjxBWiQvNBKphIu6++jz0yfH2cc/O1F7f3YiL77+YsPbBO4fuwfneuC0BUgnCk
0fGVlYoPUYYqL2EdhxDgynPXl39Y9t+89/mfswTbtCVq/9wj4eXWM+QOl3bL/xyj+BsH5sKLg7P6
Y/ihboYemVngHcu7JLlZODDOMNO8kMqQ5j9u2YJsRak6lGXtRlwWIKEQogEwZe1PHqJ37vxbg0U7
N0JWWAAepfNYz+3Wn+Kv4+A3lzY12Ufpt8VF5Olr6YZzvu7tyl1HSErZmzE3P3LgL3zEnQTZRkcA
NkpV2lMkNYBE/2p74bQug/rgq+onEEmbZ+ppkc0xqgYd090+GLSonUeRlScOBifKBMc5yIyb0k+J
5YMY46fUFNVUIvVE/VvE1ZqwNCmlQ+d1JLGz8myAa+uMEu0WN/ZqaDOmyAZmkDwAwVvK8HlQjQUg
BUAfGydPwSaQfsL57zmyjDOptL6OWQQOtn7ckC6cPbaXIAqdPqQstE6oF/O3wszYKQAe222yImfV
SS//EXl837CyfQp6TNkLzQJ4jrtN5IEFlsgSiEvhd9QKZNUuc2HKdZcie0yjAsUEA0Ry5+AvjcN1
BbtkGf6mby3w677TlWpUIK1bkIO0HCTeW5wGCKIeMHJVHuHAjm7jJrc47HYyYcMLjsaHFwk4JoXM
HB0npfMCZJy7qSdXi1XpxNTtHRDJPpMqt5DojvXQtCUx6xoX03BTHTqOA+o2Yh+pGcKm24Ezbtx0
vGT5ujDra4UKx6ehrM2PvWMDYdppxF1EHVr52gSi1YEGwEaKf1Bjzq40123AvsXBaG18bhtnEY3p
zZ1ybzWiTOJPI+K4rnPaL0aeYMEgK3EAJL35OSm7GzmABlCuOKudW+GE/bnNZLwtWMD/bFFoq0ag
oedJhJup7SV+T38amRC3ZW6Jw+//Konwe5114jb3HHMU4ky7+zMAWsOurcCmCQjXEidRalFEMjXe
HE3BBaAqV5m79p50dd9RCmezbSOn+JqNn4jjO7a5PHHPFgBXCedX3/ezdV/47WUCo/xXJ7jzEm4A
r17MrxZHdZj26qrPpEbW7XyqHJ4sXrJI37zyEOxFPst3kykHUCALlKvXE3+JLNu6Vv18Yn6c8U2t
kO2x9aRN6LJtHVg+71mffddb1MeNLrnIuLxzob0ryLSxvjPiC1eEF7ifwRlG9kxCpdgvzApErbhi
BT6dctAGVrWoMsNZxz71M9NfRUm9SlD2OJdInTGHrc4Nfkj/lajjRYn79O0hhZgCUlRp4lEJitdI
9vM8BCDlFANdGojGq4ex7twNydc4ZPNOFKfHxkVMsUExHJajWTWu3LgXN4CJBbi+7uv17DnJd9Ad
fW1lXr1EOVi2CtMzkc4AfTqX+2QI3C8BUi0OFjB5dhmYsb/Lfh3Igf0B5D131zG/OoCGyP6KU5IN
2cEIKLYGDolPQ9Gkn8ag+0jjOXEO8Nghz5+KxvFuxmhgvaMeZLEWNc6xK24onj0V+QCQJ4mLa7eq
5te8a70tEEfFIXRS+erX7GzJqHqpO2d6Rl007re5/eY2N6M4kPirG8vcD06Tb7AG2OFQ0v3UT7y6
4sCgXzjsRYT703gs4iN9RR24gVbURBLuUG4cYRsvXtF84YV0v1c+yJVDJ7Ofx3bMn+YQUykZXJ4d
uqZLvga1DPc5MM33M4Bmv8aTsyWHpBIpaiAreQGwSntzSlwgz3PqfkeW73eBAusXy07aU+vhOp30
HkoRkZzzPc4Nb1u5lX/snNp4cafuS4SLdl7gbT6Bie5j58hpXQVISxfvBPdzmp7ZCA4EUnUF768V
JqQkscCjUTS4DB/w912noD9OcXGPAXIQGN8NgFOy/2YAGj7quvYqnGzXKgxq0WFdnQfzGVnp5VOv
VKQnkZqkRjlo50/lWuuop/1mmTWXiYG7t9kEUTSe9CITVOt+uaH1JjXvLj5xq3rEtqpXp+8+OMeb
TqXD/4lTD8e27wtxWpIL4vShNTmtwcmsReotPnoFH2eRWA/+xDfakeIcLwLt1nL/YxmANPAL1AvH
QVtvuaqocVRFTaJ6rjL4BhinyEA6smrDqApsSKcNSOJ4i4iFr1I9kxS7stYpkfhHBUKWnfrrBHSH
p9RoglvTpqhuVWdK1oQTntEwX9OSh9vfeXCv2VcohH21DQ8VzMJoNlHkWHtwwBzHNpUgGR4iY5MG
3N9y4GjmWBNXm9wP+K2pU/PjUBbiOLc18kbIG6mQNXJ5+vIU9w77GBvJdFVjxXOBe6yqaHeBOqzV
x7nLmW5i2Ttzwsl19G71eQdEI+04u8XV65HvRqrAGZN1MeFA1HNwRS8UWSn1HHx5OtwYaTWIG5DR
0eb5vOmx2l5PqCCSuC35GYYIVNDhjklRmoJSGeW0ZBym5i2iURYyk8HL5evb9gHrdnODv4dzJYQk
5NzYG+4a6Qbb45+wSQSJhNuXRgBDmNwWTKVUOQdumm1IeRcB59mNssXZHEVyfSuIzutj11r9Hjtw
LNwSeQtyJ/ynG7/7QeyqJONhi2rr6S+gPX13A9N4bVD4vM67Mf4UY5kHenFPPruZwCair1zUe6ft
iYHK4SCtCmUQeRNsh7Qcdm6d4/I0NUEfojhEAGQVHCsj2moV6amZHH/qVndyN0i8RPMnrSLkZYrl
DGVhyHibUFKOLPs4Y+KKT5597o0UbFHu+DoZSXv0ncbb9FMzvjKgPQMGOpFPDLxDn4MJV63KLfdd
sBAlAWgijHx6LYMQJYiG0+D8DpVux8gro3UJ1IWnpESSLBOY7PrWBCoVcn+DrEiPEWtQ1kEu1BhJ
jMP/OrXXrdc6w57igK+pJnePbfhoXUsn/FJzzPdBj7empWqZM4m5lURTVTprkaylco6UM1POD7Fk
5Wm6AWYLbnIrH/APS8uR9fKzP3rlez8He4fHLOTChL15psZWR79a1Lr7ONK+By/P+F92ckoabHlm
np55EdtP5jTg/JDFfB+aAEDBqghKagIFgZshObIzF4XWUspFWoHUJMPlPah8fxPZjT7OPlFpjpfl
zyEppSPH5ntGdj1o211AntFjtAuqicU2dlD2M7pRufaBnodbBTB3ZBUfnhPVjD1u88MYGMZkoAYV
P8NzkQJFnFdBf3iIEHPymuC1f3wIiHE1HhTYGOsxqGeMzS4S83ghqU1wsbkSfrrycCRw1b6FZSJD
CBk4nVCo+arBGRkgerGeXUTSRVmucHqVksx33ljAdT7o6N/ZsmIWFiCQxN0hkWeRobfCl37gzYVU
qL5ONqGIgU/TeP7WdnCZBFCe8gn3IphMqasbs2d7MzPKk1ZRz1dz8KJL2P0oZAiVNS0OAmc4H8No
wP++0eBGWG3ssH8ZjnmOtQzoNEHGE4bDxkQ55432fgyH91uP+2AHAInri2PGxXMuwyMferDNPgzF
qno4DqUVrroJ/x55ann7vI0OyAHiLyBZ5C9O5+EYB3w9+9rxkO7f5uI5M4LFY46/oRLOy4A9FUUA
8qvAGQbymwi4TcxD6nzJogvJRYa/Xx/Gw5ZECwypxo7MMxbBGxzt1msSg4Ij0FeBOtovpx+OYzQH
nZJIyYyhZeGvl5blHi9TJKfkHUv2o4+qnLnkxpKu2MZgzSrH7FV0Gd4VQ2Y7V+z5nKsb5v8goaw9
kKT1+TCJI/4bvjGzda7/w9l3LUmOK0v+yrHzvLSlAkms7d0HMrUs2VXVL7RWl1pL8OvXEawp1uTM
9FnbFzYQEUBmV2aSAMLDXZcXH7qw56Cysy+F3X1JkPQCDMgdSRuzcIznGiuDV79VJk/XI3EP4gyO
/5w/HbuYDdAKyJVNjZH3KDPGflcUxms+Nl/GMKzkPH09Wm+Toj/SkQLwCC+VOfgb6i2XRdmRbCXP
rVki8iakavnteAvo1A6UqrSVs5B4Gtx5u1fHipvXgJaQZ9kC4pDO9nwIwUgZjuaqm4BDMpyLLcpq
KE7VTpAm3mY6KCuUOnO2syyEQH18AJXWFSjW+ydLJNo5zsSrWkR+6+EJklr5E6lJAN0BxpeiPNM4
Phl/P03vSC2pmqd7O2mGXaSF0xa5p/pZ72rohybIGyjxLy0xrcc5wOrxGLFwxKca8Vbj9Q/SebcJ
HkKi8KT2ThfyfMSRqQE4bDVlNcPToCqqEJIbsXlnyEuuiV8mCHj2g20Yd2T3u8JZldGkrBabKPDI
5AY+WRweKL6rZr5656COGYMG24TFbLVPEzkMPJsjVhBQhtYne91OET8MOnMO1Kr/pruEUBwoKN9H
LMOKuHHr0FD3S6w91C/I21YbbMdVgG3//BJLHL3i0qXWzbugsTdxIwTgXKOvC8+SBIttgyxWljvW
xpRd6KYN84W8ZFtC8JmB76aWjIBLYCTAl0kz0JCmnZo9PliIkYzOtBNKKfZqzYAv4W2/brgKITsT
qxjDSMPvdqzvOjuAdK3JgbdzNPYD0snQbRpt47nCO13xlCsXmgnUoWKf9jGkKnjer3WA3y48TLMd
3fktn8cAf0/PdOenS2GKcsMKv17NCoq2hDJDphyQNBYOiTeGhmsoUXFH0UaTJ8sEWgy6NQU8w0wB
wZXVQv4O/+kwF8N5RfQadPlEeBKU9le9S+1LogTaA6Tbu8oIH+lSYhu4ZrGpr2PAmR6xBm2uZf6t
yFMLq1Gse1atD1b5uS8YSNlH0DUdoBsKP7gTXZFY/tWJIuVe2HgXTjuh7r/y7+NO9++dAtq7uYGs
DHXJwadsWqUN42saZdZ2fEWNpApIHvKu4cnndnrEdvhkFKy5NmP3fikclq55lmyCrtBOduWIVc9j
59s43DdDlf3gIHrHO867Czd9yDDoeO9ZCGygZqfVZrQd3OYtjg2qb9eWt8DXQC+GXDJh0uiSA5jB
J1Hvq2kw3h3Qts1mJJw+CG2Dj+OLWulYR+j2EfUeEuiVtvbRwpvq97kFVmrqm9AeWYlOa7yiARK5
71HWaftfSyPBmcckcYQk00etGjKre/CYnYM0/glh5fq56v16o0zCwXF5CS69oUpXlh0MX/O03yix
b/2Uocy0qjk06osJGLGYHZDZ6i9DDE4CC8SvL+WoJlueiHyTTrrxMnGcoExTEZ/Ji08zy7n1ZRmU
qKy4m6YyRCGyJNwD7xwv3U5v+yPOgU4ZGDWB2P+wtZKub+5/jp/bIxgMjmEGTTzDqdlpwG/Mi+Ip
+1Elz7Zw9G/6hCV7EeXjaYi18ZKCE8urQFO/UZMQdMUyJ8QlpTnrC7wJ6vsyW0QtyItCAHzURm9x
OJRRWvrUup2irAKx0abqB/4qIYrSQaOzXMjGJQlu0KTOCs/gdy85YjW6D/s23GlOLJD27xiSOmAk
OXWihORUBdQB2bBuendQa6JoahYCT5WMJVAc7yMQhVU58pdSOR45kvpeIlFnmyn15RcblsbxvtUs
pLOWGHIXTqZcWB4A1eSPj+BsEpty8JHYTJL4rFROBcUmJfoSW/GvWtacKPpTbyrNzxI1aC6wWOIR
gjxio495fkwS5JWB7X/WlaE5CyT+lreWhvlsWt4ZmUrL2XMs2y7//tf//D//+8f4v4JfxV2RiqDI
/5V32R0+3rb5r39rqvPvf5Wzff/zv/4NKCN0eUxuO/jXgAS4Kf0/vj1EeSDD/0eY1nWet4VxyYB8
3RLVDtHqaEa6UTXUOC4mYt5ZujP7TgSdFtzLN3bSRjMhD0XckP30nIPgVTN1oPv85MQs8BxEyCx6
eJwmJ5wx42OmJkQcEuDCEENdukDqIvG6RL2PhGl6BfKV36BR7uHPb/0U0A9ys1IpnxTkoDZqw9KD
non2apgJ7gk66N9I+kdhON3HXi/YzYp61MfOMtillL1c+rMCH1YyvhtYUbgjcTzhrye+mp9/cZDE
m1JRVWhGlAAkUr+WfWFlbFgBLK2cEtzcUHR5nzuOfh+FkEKvhX2lnpFF47VvO88OkDDwelC6HVE2
/rTEG0PCdtBZRMk3hWRNmG0yyy9WNAFdoDEUr/RxbDbNx+uoEDR39dAO9vPUUW4+gOQsPdHUqmZG
l4FHYKji4SPlF/qquKRYyZ6pF5eqBrUfpC5sfyi833/TbPUvXzSgSx3gBSxu2ppuWH/+otUpC0QS
8Omi2npwJB0lqx7LcBZfmtWVClT3RRGOV2Y3lGeOYNLNu7kf9loRrv4co06l32xQk4m7G1EYqni8
7lvRBq4v9OyOGA3JkbTjD1CHGXukCyDXJCJtLfCl2iiBm8XC/p7LB5nemuU5hHT9mWsG3guAl4A3
ss3M8c3CLrpY1b4YUZK1DQww0wWNY65asIdvDPAaodqrihWPsk1gBQUknVJLtZlCUVRkVytFmmXu
gU942tZBWp0gHFpdWh1gQdrMyd1bYeSVB5HRdt6+fUSoQssKLw0beM3o3Ruwr7//qPDTv/2sIPCD
m4EBwAcH86gt/Z9uCn2vjEVmOuMFsEzfGyfnZHNdedSrxjlNjll6ZR9ob9iEGi5Kd8tLZyTlg6Ur
z2T3QyVeT4Ux7XFKqL+GysEcOu0NJX3DTkS6v6YoC9tPq0rtddA17c5My+aaA3eylolWj7oxn5pr
KC9dYnx2lKjMO3cTMsi1FnuxfOL6UL5b50EZ7ERcGi9DBF5CDrBN3ljls9qBq1FGiXpUoBWDQX43
vWpB06I0OAF8SsV9Z6UYNfdoyVtwByewIc9WjeacfE0d3rpO8b3GHoxr5NThHopz+PNjN3unaRVq
x6pp+lqE0b6UN/8iZydT5OtYCeEfnOaBW2HiFk6rHaircWFex6zHwSjw6F7tZMEWxSw+JJ1KZa/E
Nk7MI/1VlH78XTbAx5t8j9AYpEU2yPLhytVpiYFrq+VpdaTd4nKhfSNOIuwVlHsKjxwGbjWb3397
TNu8/fYYlgWEAmQUDB1PFXrkfPr2CD2xkyBk8UUB4s6rLMc8M13gJ8Whvdwa2s9RFiSRiZxkp24e
q9nRCNX1jZ26dAmHvl3ZXaHM8/5dXKsl+1FFRUkhX3kZSq8gRogE2Yn2cmOn92DnTn+Iy2DLutg5
GPKiZsiNofLHsg+jMqJJrrlJVupTCxwTzmGx3cbQdIubWig23AWo7t2lQ/iIn5O+eX+9f5zq05tY
5rqZ+vaVKZDe3Tw7hS/vOwPBbCZfe7F/ilteZZlmsY1K9Gz1bbPx8dEdeJJAEI6adImhnXTA9k49
LDZq3diQXR/BqCCnoMunPk0x9+0qAkNTi2Oov5vj72z0MgADYpV+4w5BUudWSp1vNA58g1b4v4C5
QzqST1/atAYfhVkOZ2uc7APgmND0s5XoEWkA8CQCMfBDSqekren/0krtG3hTpy+WM/wxSC5SqnLs
N21pn7GGT8FFqqW5Z+fNhPoXHNgpuRJekoGdNbqfC+ktuuTdm/VlRF5kisNHGjB14efxFBFhvIqE
3GZwkmgzAlZxsnUj9Yoe1Nl1hKf4qCeQ39I6/anrDECOyuoN68Nomxio2R6EXb7pubWzRk17ouHC
AbaBybBlOMf/mYYjixVCZBn7uhlopykqX0FUHP/XD4zdjLkjj6Ppm8rOu1VvFumr2vQXu9Gtn0i0
3mtKMryYIOZZD7nZglM6d06ZYYTrrNHTVz62S2gVQ7KiDZ1npyrNC29sEPK04P2UvdT2DRAtTTgs
tISmegDFV2uKIw9dUD6GmnSMuLFP0Br3VFFPa30AFl8RQTtnuZbM2ZLgGiyGFWmGRYlMks35M4rr
DSDxOj9+H0sjbpJjciyeMBDgUMItSQUmmYLCSWr2SK+1rsaCddNG8YFsRclR+kaO0p6UPZ4bFrRZ
Jl4CeCMriitWaQdqMdml1uLoZP1xT/XH1KRok8qGKQil1KggXkZ2VVq6gjcAWPOp39hZ+4PJVVel
De+XqY+gqkR9FWd8tdtJ8cvFPxYpkA0Z8DG5rKCgSyNLI2qqt6D+CMiaq/uqtU4kfGUJRAWhsg9w
8D7/j+k/HzlY3Fi4ccxaiZn8g8x/NC1+99BfCngUzYtbiQrru+KYt+n7pfI5mKWXPrmFLsGqZKQ+
xF30NRaCkTt7/n/mmGezmnoTK6qRnJ2sTHFsDCJahXN+h7PS4aBhfboWGsAcQGpsCUBNERV+K3e6
AzoeilBBoOmWdZ6tgAxgJ1Cu7gfed3vq0YVL+9JFMWF3qIIaOFdUCpZmUKA+RB3XwuiqyiWuEyvq
xHHuUzOsWF5uqEmXDHlutSqMDchju2JPNpqNWpFfSsi4nJ2B3BfHrFZ7yhtsyuMGWJl78iyvQ2Nw
TF0D4DcosVcPWrEnmKUAhcC+sqEhTihNsg2bhvnqI7WZit0dhTuS4Bw1UJ/Dg6ZvPMtPSw+00dzS
3a7vf06agVfCen1LJYrRBPox6moS6Ww0ZrZupXeSXfLqcVpsqYJRZH4GbnL9N2OXYBrrMP1QBKnj
1ijzPSbye2biRB7q0cjio+JHWtVyypEaQx2iR/0U1ZWo55IuusR61q+HgCFJKCPJNuRRkGyoT5Mu
0fMQf+hXv1+aaap2uzQzHVQB6roF3UaNG5Zcun1amtlqqFg4ltDPgG/F7d55U+NXw668BV16A0pd
wKb/GILcsLKXk4Q6frWtD+1gv7/ibKk492raov7Z4aeED/dZN7YPZOr0slizrunW1CXH3wzKfXFP
AXRp5CBbDlom+hg0mH3lYsGeztu+0gT7XJE632n/l0FJArTpUxi6uA9XezJqOm768dj3KI7LHCVY
/0XGA08bjvvlYSBRD4LD54SEp6YOXbWNbcYlHmg58nWJ89MsbawICvFSBKBR0MEJcm+A5HuTBF1w
asBJCH3M1tzGk8GuPfbuALFq1nMwihopuMH53lkgl8YhcgCEvePyYcuxwziiTBACrUsuMo0TvjIb
7BDDggWjuyQo536rI+crB0YQ3/79F4j/ZWNoOpZpOaqlajZqX/Sb06LYL9oKP93+HHCQ/gQGKnzd
aqpQ81qknmEE6CpVBhVq28lB+4WKEzB9lxBSSzNzRUa6KPhlqjhemvwVhFsbzy80Y20zY8IiCTx+
LiWw4g4cyl0+TR51IfsKzJC8UPTiwB+hvVLI4qA4GrFMFUrpLrVk+Ve/KZD0RCXK4xApkFd2IgiN
WRYKqFCU5fkqQ/1Z9gpGhHLHkLbzGnn82n1IplCLbKgzSbaWUjySlMpi/7vYTyGpr2/6oZ/cWIjI
E02mnkrLdL40xi9L4v5SaJMechsZu1bY4ytF1eGgnlCIw7+w/JcpoyoByFzAkJCjKGzFJK0p5qIo
zEXmJYoG0VwauLZOv/9mWOzmzgJmCZM52CbYqIgxVV0e/3y6s+CIsddYCtxRPebhhMwlsLBQLyih
tqWZz/FHqxDhu21p/WNcYZotiN38/j73n2pDSd+mDNhYHvX6JpkG8dWpnguQtr5p0hzh2GmjhEZ1
7pMczIpF4EPvwFFOVmm2X8xeRYoE4Fy/D6ODJsxmFUtEr147352I6ck5VStxZRMWul7gQ3rGVoL6
HGQQiuNaZ9z54IK89KjtwYkDXpoXJQjhQBJ51wEw+clBI8CJ/z5CmKAWohFAN2QQIYZjQvXtPMKH
3uTXNI4xFbYZv/9MNPP2Q9GQvrc0Q7NN2zE0rLn//KHoIPHsQm52Z3NqHG+SbOd0CWMNMo8WeIsW
G7UyMXqgxYkv4ehD+oPiNKw8PsVhV5zd2bXAIWETXzonCvZDZzZuUabZI+6/BH0gSIOD0w0v0mNr
SzbUS6gnu4+/zmiIyapfFHymJ4ptNdAipfhJrii2zqvqMT/NkUMYcK+ra2Oep8Oy+9TE7ZuTANTq
iSh7dWwwedM8aqdP20pvFTAP2fWqwMe8b0BhD7C5xvfCVpIvOPvaFpUuvg5d+NleomSN7LzMP9tl
fKwm01c/FW8Kax5bZl5AB9A+4GzAv3O04iXCEd6r1djFVjJCblKtrV6NwDy/A9ViwwSUL/hZgEjj
TFgo2ZuCwD8TUOrDx6ZWf/7oEUzqo/cxDrSOn2ahOT/GgQHDP1MvD+L5FbIEYNsgALBYTvVPg1OE
/+7t0Zv9eAsU+fH2JqfxxrxDkV5qMzV0K720IeLrKFelHzKoY7PyMcBOF8epbfmYq9a7bfEuLYpT
+sb4D/cnfnv8LBMdDrNtDY8vHEmxm59CN6BgIsiG9FzaqOLT2h5bL8oKzqlC0MltdbOdIE7xR87Q
4BWQC2w8KVONrBAqgjwQmVlPihIkZ/yyfgUxY0+mcPz71hpXtpZaT1xeUGoPnRSRPVAAt6sfsWpV
57k3ggig79piT6FIRwNnGmrBhrqanoi1bg5v4I5JXTBMGvdd3hn3ddNk2zFUAHWWNrq0YcVXSW13
68WmdH7iidC2t4yx9zjArn/qHWeHzrBx+A+Y8Tb1g/JCo7Imz+4LLE3lq5AFp6PVGUDa4zKD0afB
YXlHCWMhYCNBfphUlOcWTcPuUP44yPPrGBmKfPomOmAqGz994XEU7eo+KrZVqeqvqa96FADlcn01
MlSCjDj+ejAcfG3IQVPajqcoIZIDbu6n9v4/3BWN27uirumWquqmYZom6jXUm0dV1UfBCGEs5RQy
MNwvhT0MmVeG/NssIr7YlwKfGxsk09uV4wQoK0JloRtmwfSJYncpsAoLCEao3BSzd3EQj6+eQaaC
xi4OA8AozSUPi9IWpbnNXUto8kIFGi2JgV9rZNME4njDzUC45FZw8JtsqQkJ8L2vB8EB760/qBxr
tKxQytcSvFxeEbF8U3T9pcCt+2fA6puGdI1x2fycpvbGNcIySdefYpCnSl2DjdWuXlu8Kq9EoevQ
aq5akWXukL1ea9g6Xf9kAYowdhtVgkkK3nq5pCPIJP8YXfLJ0k4x2KdaYhjDWTnYYhJb/14Vir37
FCeH2QCer3st7LzJAUJcq2ttPUQoTDPEfuEWisqya12irCKuoeUiK26nodz0EsPhl3X4yAZoHGLJ
Deix7EFFZOfj7A2/5M5CiTDUstMU8pID6ipql5p0yaWRWo4zgYgk7qz1raMXj7//glvGzVJM12zc
4JiFakLNMNht9sZqJjAs2gBo5EGBxQxIBp6HwnwtY91qvAcog6VPEXiqnrpcQ30zi9mxNbrsKYlL
IFDjioGDBl1VgUoIcLEZQGgWil06LllKWxz0xKnKAdFJqi0l1uhSRFZyCqv4SHsrSr2RXS2LPYpL
kvFeTWN/y6JOaUtJb7QOlZ9ji9sS7n7fAhYj5Q5EOIpJP7rkxSHKt/YjcZ/8ETHn6CkCzND3Efbh
c24MXE0aELNI81E2zTFy7TTw9GWkc9je6DQowfXv3rgdtVMHb8VRBvX7TwHZjr98DBy/aa5rGtfA
Sf2XhKdlMKyUdZxe9Yk5oTQUbPGTFyR9E4KrUq1QNRWw8UclsBascczxqKfZGvy5kFoCLOxRKUMD
2+OuR0aswtIl0qZ1wQPnIc7BYzDmtgHZiMZ5SEqlPyVYTIGStM+9iVcxFCq5vqPgXAUVJNiXdn1S
jblX9yJblXngbyZftR/K1GAbwOdt9dsU5eq9OfXtBqSE3W6KfOwwQGjSIKf8NQzLdmN0I7IV9SBe
Ud/nptg3z/YlPsW522L/czzNk3fJz8GBqAnVGKvQf96aOK3zGNUXL31y5xlYFFmv+9BWHstTEOPC
RA6Rr8nCJVaGfVGkWzKRcwnTU9w0gcJHnB6hoN7pnORYDEwFwhQXAwVOl65Qn8q66PdDGpdblhs4
OgiCCfuNVG1ODjXHNo23nai/zV3obt0XUxVsRAq5BVfBKc8hn7h6wBYOLZPDSP1PzU+hc/NTwDxM
TrBMNQ8lT9h0EN2pgGQtK+0YRd1bL0Jj08YtuLV0oeBKHgBUteOn/hwux1CrNkCdMeDGtZ67NHye
BKKxoEor3d9/9TmXufzPoBJLNzSuOjbOCZhmOdbNMUHL1H4wrEKcRQp0jw4hbpyTRU5xpItI0hKK
VLikLVBDLjWF1q3HHHpKFKJkXXm0oPH0Pu5Tf46Woyly6Ta+325MXwndTPJvRsjrrgu7Kq7xqBVX
arU2pPqK0E9XN44J3HebsMQOmhyJfDpRCwSGAMpiK47j1T+mSuV8ofCjQ2yMj8vsFMGhc3vKjWnz
aQ450sJG7dJl2yWcpqEx9ZB7GajToZCdaMc4H8dLVWYRsk4F7opWBsyWtKV6k+ouVsgVANyApGUa
0lBFJoyfI4vcOjZNiC7lj+rQW68lA0IG8iTj3Tig7KKBFOBaC/wj8r2Nsarr4ms8DKjntvBt3/5N
FxkWsYPaKlYhAJ54ioD6VJiV2nbkuoq1jKWCTVNWfVvtANJ6SCxuO0MHoQ92uACdXecIMIdo266c
VDcbfcTSgI9Rk9NN2xZ0ZJdpph8wjB82VbBBsAFHQULLVwQmAv80TtEIb0T9xT1DlVKjszYKdgCd
C07MCQSmoEMFxQwvVg7Vxc2jHLs6lkiOvjVZzz0dGN+zrQO+hQxUveqjafze6SvCKncyQJUBUOz1
91ocOEdCfEJm0t6gUgM34FEiuxYs6AwQnaB7CiA7MsYSSEuXT4Hhh3sRcQNPJuaJzRTl8RBN83KZ
7wiC8EUJJ0gCUM+cYJKXjhJDcwiKMXd6kF75aNgPaZ1HkKhBUYPI8RAYRVqtx2qY1mKInQcK0acX
A48KN2LmzmAGe/QdU1k1BQooKjD5PIZIdp6GsvkKAi0oieY9Up951K3iyrKwi0fBXpSCfA+UDNNh
tPo7MoUcukJumdntweTaPY5cJuTxbLDGxR1/WEZRS3RODO6w5OnG3jXQFEH53/OnKUE2gGKP1vlC
L1qSgFaNG86+S/NXss2TyPcFoaJ+rybmGwsDsEk1DSA6plZ962X14BIGJHG6d0z/O694sE0hXOAy
mdFrZD0b1BRQN6f4ABwplndjpwiyJZHIvZ6Dw9Gm0jgyhrLcrtcgkSnHUvAn7zzYat/HUTANA1TK
9kCwl6NWOAKFQpN/NwIGMYmsU5/bsB9XSOso12Hsxu3Yx9AxLrBfArVYtY2RAb0bg7FZma0ffKmc
AdJfeal9Ty19BxKgKHS7KnaTdFB+8dx4TYaIv4p8rD0ryaoLCiFB2wiW6cLX630njBdijKbLUroh
eLZRkSY4kb1vfDD71iAd85S8rddL5cbsNrt6b/vsZY5b5pOz5F3/PgtLNmW1pZy2ipMvVJDa/ty1
mcMvE7C95DQpTV5ZnyOsOvcvQdLtl7y48hFBtj/PUcuymFIvfzIoiWCfnByB/8UxPNDOamKg8i6z
09lGMGi7H6EWD4EX1+yFA5JMyVs5GPoaFTPpQXEy7cTbFOSVs9uXxJXSnY3gzkrBEK7a2VlrpBx2
kunR0Yhx1kDqI1kN/c+4sU5Uzlr4UDIclCjG0gelsHQhR6yDxDwMkKCfhgGH4O9VsX8YC/oN6Dk4
8iWR6syeuuxZBtV/MRqB+tWFufcPkl6caPDceYlGVm8/jZu5WAUGanLgHA1ob+ZCeA50L30UPrQJ
WBmrMH/q5MWutJcw1sezgaXOU2viUF9RB1TNGG3+VGtpdlC1FpQQMrZNu/ChaiNAPOGkAX8erkQo
pYgCwPP1IV37IB3adc4oXsGWtEm7UX3yO7W54CnQgpYLdk2GOTJskN2mZpuIJ+oTKqq9zEiHE7g3
QSCgKuIV+81UssrxXZgm84yxnLG0/PcZyU4vTGFKBrRVCg5YHMX0T3EUyhLz8kVTWHBOsDN1TTso
X/TAr7d211tr6tqV0Xt+DIwIdZ2En8Gao9/THEUWrMgsWAzGBjmH/jFHVGCrVSvWqkoLBfU+2OXS
frcrwNiBh/5sWuw49DE8zUepNNnmPfCYAb7GWPoydycIwFfWAP5lnHJdS2Of+ay/5LWtQn44GC9O
MumHQO1wFqlYVnoVLb7LKO4ct3oDpMEqLYYYxdp9sMa6AqosYQdOvt4OrnTRUeO8KxsldassLPyV
kwn8JfVd7wzvEbzJUGidJ9Y3sL8F+7lLYyGtpq2ADcJDVkb3URbOk8ZKN+x73OQpbLFTd2r/OzFj
ExgZ6FjWqN3YQngJy5EAQuR71LI+9Si9u/hKUlxmB4/70ut1B0lrYIg/SZczgFT8rgTjIYGLb+TM
Z+lyctHAj2jq6U11rB3fOfC1AUbYT+Xr9PN8t+Lh1VxH+tVyUCgP5XWuTafftbWC6hy4XSP2HDSF
sqpbC2B3QNdF6EaN2QFAMxo7R4u6s8hlRlRBspI2z0bc9Z6F0u9NQhnMXGvmmGWTDeLBaYvNPuQE
JIY+kTD7GyL8whmOIEOq9wvzPbVaQJZkvcYBdLn3qCITTwXqDx/iLoF4F3p9x8TTwOKznybDlUxW
qweeOtYBMCZw+kCHrrFUs9bkneIaeco2/1mypADdTdK/Nb3AWpupwbEoOv6lZ4XXMtG/xYXCty0y
xxsKi53ghHty8JRYXXpGYjyZwxTeRN7Y9iWySr71mOTgtMzxBS5V2z4kadw9BJX23AsVFE2ozXpQ
cRhytlX7lOKm85DLi1JV6rroWbRebLrePOgBYyeKSB1Uj+TQPwb28zjoKnsebbV9crQ36vSgFHwM
UTBAPYbP5BGYUrCmh9ZzFGr+A3BdqznSafoH3JHwy/atJ2SfqgTcHhFqEEolQkrMKXKQnOuo9Kbc
VaIiURvgFnZtbWW6igwiGX5hOM/YVTwvFA9FkOBpRGRjgw3Wbn9HdBBQJGix6NUqYwtgxOSChfIO
Off8S1xoMY6ygVGFELHywNo2cQl3kvjWnQGA5ZcAbG5zRCnS4LFqq//nCPkqPoMqnp6o5VqgdM0F
87MK0e4GMkN9CxqgcBw2LBkDVCviIb5CskKs+3CM78wwQ2li6MR33X5sWuVKVroUOTfWqo5F9/tE
Ml7EUESNKpCzy94cF/tsq4CL2O3w6ynWIrbe0i4NDzTtHGfFxWHQrJc5ooxSw80GBVISqMZ9f4tD
3YNuVE4AapH3tzj3lUPRRcp1mQ64BWNdjyoSUDRAsdptId+Uno7BKujtaqsU/Vdbw6OqhHT5s+yp
VfWpl4RKc2kyXX822Tj7Gr83nguz+btxHz6wNhVuFCv7jtn4zrXD95j32APIHgTrg53jo/abuiMr
vmQO0hK1WOc+DoWEZI3qmwL86n5dbntZjiyYwO+IK0+c8mZ1OH1Pmqw+tdIZB+n7hLN3MNcRNzFR
qQ5eDlLIrVXiPpJYYmYZXfhGnSbGwrmMTsRISvbKAJeDWqjhmkhIyTb16XhUrOGOwhb7x/DUV1CE
mJXDxhmHBEr0k/I2TPp7a7HdtMopDL5OYJCbRzh1c7Wz5thOpQktYKF/Qa0OtCmU8QE1rcgWjy92
nepf5KP/rgzVx07GgGDIOKbg/HAtK87Paag1a2C764dCH0+g0DZfIEdn70UYYEcquY2VyUlXmg+Y
FnXRO1nx2D1kdY8yXPBzm2pU+h7VRI34n/vPQd8CWhA6vjdXT9VGnuyEDVJNpMZRHaK2Z0u+sUHl
gGJZ4YNllspz3G3JGoc1A5OJcqVeA47vU2igtp+6qdqruxI35BV12yDT1vjjF/PQnJU4TY9K9WCz
2tkpFjaZ4NLRDRcFDFhQNCB5GEHkzVHdPY0g6IE4InVrY+SXUOe/ooSPO9zzUHsFUZNDz0GrNdTN
cDVQb32NUb65LVVIVnfStjgEPkKIjoPNdLFRK62GZqWBBHR143DUofaE06Ybcixew+wlQzMOE+gl
yUGvhizRd5501Z7skWVPZ4dP05qJNx9ALXy37fxErQYKb61LzaCDJ+Q4xHdNP0s8beICTNcwkpsu
Mbmp2WcMgIC8V1aGWgBOCpLsxqnYjnrBIBJwOsl7N/WN0ebHYArcSDrIm4I97T8AuXSb356wGRy7
XUdljDOOuqmbEzbb4aE5lCI6q3UxujOKaoCuJRZ4+WbBTLUFKPcrdbgQZEqg3FIqdX1dArJ/GAQo
kbVpkYiFgECQrfwUxbsLzzbOSpBlCX8sFmotoT6Y7R2Xwnj4w25KL2bgoBJ6eA1aO3gqHVDRTiMY
AaBuHT4hL6KCNl8gUS29k8n9RwAMpIsMIH/F0YbSmAcKV50mxT0txn9XhkNpg1+q1jpTj0ZBC/jc
8ykFYsDQ3CGIAwgZ4CvPhtw/1GCif26gYbrCBjnatbILKVJUXJsg1qNgDbr2OyMXzKPuqCKjHVkj
ahFlcNno1XXK47s5tgFWASKVLm4gweB1KZ5iyNc90MtMWvbMFH+4UGiv4TeLx35ypHms0HIbMLYA
tjNBgl5ypuCRGqzEn7vkBY5Mn71KbX8ORkn65+7fja0KsBckPWTKfRVLe8j/PAZDxY48sut7HIg1
99LEspAdE+wq7sleqvps4m2zyssEtUy6DbY30Hbw6xBANN2Rq/Ok49dJXsKogAzH6Pz3/6XsvJob
x7kw/YtYxRxulWVZtmU5tPuG1WGaOWf++n0AeVpuz+x8uzcsAjigbAUSOOcNMuDaz16tR6bczzZy
4HKR3/OvwWGDusY4q93qAgt1gXQkQ/xVynfKLphlN0pTF/cSKJo0E8Dp1Go313hK819lq6pj7WS0
kApFHs6WvHXJ7JEcdb8HL54iFwtDWGTfZFDeat6mZ++z7Iowu7e6Unxxiulrg9Yhb1833aOomN23
aaQtcoEfaUmKXgbkjAhx+w8z8G6fgKplNjm4UN1K3V3SGyy2vCcoLvpzm39o/D0iwyplJ8P+njM2
0SP1bA9/HaDgkzUYr1o8FTdVQgJIGvGwISh2utFYyTGe1S/y8S9XBrCBN4qt+veylUM3WsuDbMoB
ESGXAHKRADNBI8ujhjeyKc8g2IMolIuG35eTr4CM4PvlZHDEF/3e9blvWPyS7bDnVxlq7r5r7XTJ
k8N9cuJqPmbG+E22jD5DQ9JUZ1R7HX8fKVP01Cu9ygJLgEVE00yy8j5kcZGXHTjBZI6OqYENgAEO
7EkJ9HI1Zdmw7SslepprfCNiyLULOdVIsvx2msYVUnTFIQiBp1TlgAOKEpeyOfk6WRYlz7Ptf9c/
NFlh/aP+4diO5lGBRVJGB2/7CWFglHGpkb3gIR0o5Y2hs3VxS+Wn5ysbZegRYEEzdezAHQoeM4Ry
E7WB2YCxxYb4B7eHb6biBV9Nk+8XmDrrpVFjMg25Yp2nXplXOZieU1n1waZ0m+4uHv0Z+X475uFd
dfugmoMbzTP7A84Q8a4fVZPdZ95tJkUpHgDABmujDtslkGSq2Cw3l0499q8u8GUwGHr53UqDI7qo
U7Aouke1LSN0BodgXXkZ7go23A1DLLk0X5D/nOaZ8mqxSvypOE1tn2+iqpyPSqFou3DUGkpjA/oq
86htzSBWkASiEKEnrLrT1gj2tmXpBzje3kLza/3FHJ1o5xitwtqK5qgC7E660cLjliaW99BlSZod
ZNPzjBezrPR72YrdboHaqPlk131yrsN4I7sDoy7vZrinlxcYCu0Gj1Gz+m5ZJvIni1ZH05DyJnWm
LkGmQQCwOi+2FoU9VwcJeGp+N4eQtCtJxrPvZ6duzMbXdBygsXQzNBYncm91rInWIDKTLxQH7jSt
s3+S4DpRYh9efXYF6x7p11s0LJxbO0q1lSHgn0M9bPWsyh+mRM0eDOgw0CsmLLFt8gCwgLMHxUNn
1cAnZSubMvh3XGxU3VZV/Ajjr3hcKzk4Qt3CuUc2TaQ04DiBg7+OSli8q9bo9yhRciufO6GpLI2g
DM+y1bFMvbbsOViVuOgc3EQ1QQImF2nexORpxwbYRXp7yG/HxrBX45jl31Tt/zkiLt0eYmzp/ds1
YnU2/0dV3tA+48Bsj9o3UFXD1iBhuI4oXX7Aqao+JGml4sK1MaAqeRVWkOILUaIl69iNu4sWQ6Mj
yHBRWZDDFwkGOUnTDDVH8wLtBdmWM9nhdyg0/RZrgEQeLVvw4SvfCNSDKw5sKOeDbII3ArQuT2Wn
HE6oXa/s3EbzSwTahkeMPL1O/HSd62TPVCo0TdIAqjrpnBmS+ELiOrvIAGMeJf1ONtEWzB/GZDJu
RFwl4+x0yh9k3EAGeXfplDFo7Txd8KAR8PClO4gtgj/9kqDI0Wjqpa4F7RH1WFAeyXDpnyKqDbJ/
1qzhJOIluFJrtY/9Ih605teQhfjOLnPtqNSjdpRnQgboGHZrb5yyD9041M4kUyOv34dZfSdDA8XH
8NBwHoAynUY7Gh1waa17n1EtXTkoIKxkUx7Krsl2gTId8HfPnyhlzSuSUymZ8YGmTr0v9nxvEVZG
9mSw2UMuwlraIlZOAE/2TArUPl6nJ5WbbmX8lIbKHs3S9+laSPLDhTa17+oew4wO1wzE3lZZ2jUH
FUbARHGcVVRUWy0iLuarDOtHT5kWSqL508JgF8pCGOV9OVkePgSxTL1cTPbJa13j5FXdSn+V/Zrq
NHslMG/VvtBKlK2V5nA9GHHZfmhasqmOFUlDfXUNk2cy9hIhLvJpqgz5/BoyJmwCd23lSbjoc10t
F9eJrWw3SkyvvLAcmqKQRQ1WCuxeu8ckcQ0oHWq/qFy1e2zEAfuiYqk6c7KTTTlQdLhntOGjnCTc
HHalYfmLWQ/6Sx8OJSZo6znZy3jFQuneai5jbgUKOXaMO4PVKP4zTfMt0Y0b3zLrYOGq7BVzr/sZ
qKD9OuwzXgLdGqFTR/19VHnFbmYRvOXP3gU2WxIwQQKGXChfVcjgs3gaFKX/y9N99ymrs3mTs4Zl
20PoYLjK0q5s/yuqMWv54HCxI2kpmNZDaTyjcDHdqbX7pTd7/dlOUK5mHfHlOjZ61pdKdfVnRS+R
WPg78l/miUgez/DTmnAbOCbFHCeajjESqZAZkdmTfdcBS4zKpovEMwaHPmJZsNHYq4nJXaC466qu
67WiZe4G/JVzU+XVAO0SGq2KsstL02rf2qb0/+qichEmpvnDQ2EQokgRnX3Dvs/74Tl0UQtdTErH
ikEcQs1obqKRQvbi86kch3DX3CRy/DKpCtrLzOv0DzHyNEIC5L9Xetbnp4mjmqatQ4nxbM2B9f6J
T9VPtoW4ktvcttjDGbob3uRaFy0uGiOyXczj3+0qY1ldivGJOtFJCosYaTTuoMYuat0ILuxgV5mc
u752cKJM4Q6b+F4j2+9VSyUaPNaOCjTYZWtam+vOCKGbcJEkisIjGg5d5scROm/JcNlKAR0oHtAK
ZaNkH424pnoinMQ+KSFidjBtpswoL4Qi96qReCUY+dj44VTX7JvYVA///V7+I6XhkJ0HeGBotqPi
cqJ9ejLrqORoCPFlt++6blqC/tPlGeYG/PRyL/M3qC147mKaUZ1x++n9KSUfXdRXbuzBQV7jXoou
+W7o3yY80BZS+iHQk2QzlQ1ZMSHY1HgGujFsAe8mr59f/jkpQ5xnOYRjsRsE/NDXIZ8PSlDsS6Eg
JPusRqkvfVaDjJAcCIw/4jox99rXlnqNFFiIdxrEaLfdOA75SC/IHsERBnd5NbqLgPfnLcsTuCuG
61JpbavHoZpfZH+XpdaK7GR+YzVZ8ep15XLofPtNa8Q/Rk5zK5uqOrOLtaJXL1SrmwguykpOFy+n
Zlr62CdheHk5GV+nuETJl8t8sJ7//cHyIPmUrHJUG1lLz9UsA7LEPzSGkr6yTQdi+a1XD4vZM5fv
mjuxHt2PNKVCj/w5eP+XLr54y4swj4wQ15C/ITmTX058LyJka6jAIPM5H1hOFzdokScbHcTXF+Tc
dzb7oB+GireC7QbVKR5rIopGaHrlX+xQPc1h1ZyGMsJyQQ938osD81rlVzvzinGJ1Ds2Ehhomsle
NlFR+zBJC+JdYSjKArZ8u4l9gf7989Bo8F4WshPz6GxntcPx3+KufZWaHwECmvZXilDDIhJeN7Ft
Grsqn7/I1pWArzm44YRikDXXFzwhijvZdQ2TM2cGL/2+cRoBiSzc7k7abbhzJzCXSn1Hdc24VUtj
XFUoYnyfk0tAA7R2GdpVfRc6kDT+K8D2q3I/e94qAoavZrv//lb9A2PoGBpyQpbUGTFNw/p0u8jJ
37STq4UHjHeopy2GqL/JukR7aU1n4cZq9+QkxXz2Y30Vlob6MkyYsepV/t2PK/WlrUcPsEKODoqY
42WwQF0nqTGbJXaqMn/FK8S7yxUtmM2qNY9Y7jBXbDxV31fvf7+c6jsrY8Ts9AqIjopxXnnoKK+v
famn2/eos8meK0Y6VfWPoXJAhjbDUlZ6+wGRRsuEhsrPp8QaJTdxd+xLtYF3Cy7Brsy3tuceFg/8
LxTmZC8qE+Zd0JOLHvDieAU2rO1mDV1nOZr+eYnS0S6X6LRRXkITF45M9f0Sco7aOOrlEoFAR1z/
isStf82qH+yveCioWQ+6awMKkkCpK4Qq9PSUh5OJkbnAXF0H9DD5H4kYV3wHPuZhHJ7LLshrw9Ns
XYWi+Odmz65C057Lubkh3wTnQKRQO7HhR9+Hzb3ItzZ/NsGjvo9auWp8CG5q87unIgYUl2a+blU1
3QS+Z509xUfi30xeoXBbZ2TyrDPKKkfHapGCFF3YbL7Hy8EE2uAxbqNX2fodn7PMuLtcsKoHLIIm
9LoLu9PwJ/CjnSRN6KkCWGs0vrZoudzX4iD7jTpvZL9sDVZa3nl9tDRaN984g56cq5ntTBLr8HJA
bECG9H9lE7ohKrYrfi/MZ7LEOetK4q4Tuyc10TnqDQXabpvhhCBuh4i62FP8ZmTTY46h4K8m/RoW
cfbXyE14YRlN/JLCn12lHvJeWLsF+9B2lAesLr60peKgMuDHGzVSnW3Rj86XFPaTko/JUxDbyv/4
yI3P5AdXg+1oOqal27r3Tx5qMg6mNudUqNzeJQ00KcdOAxGfhq26nnJXwbeTvuvB74TGmxn9vHbJ
M4WU/0oHpL8aiullwNfor97z8d2l8L/wymbVxrb/c6q1r37Qhm/6yAoF/LJ5niNMxpquSe5rxbW2
fTemh7At48MUGhnJfyCTxf+4F5JW/PRFh9ppqA5fQAOqJ4unT1/0xDJ6UqJFfTBhqN1CC3B2HajW
fRsUwd3oWmJ1rrVPikcmF42e+LuKaV1VlR15sTJeUTNTfuQZFBW9AU+oG4q6Urumus/tst5Nk+ti
yONUR/hbJuiGbj6P3DEXUaaTqpzJV8krhR2bB9y5/5qLLESpx3JfpsAqVwZv8YOqD85W7+P+hmSc
Ds8qyjZ201mPfoIxmA8g9qvraPdWZiHdpisPveuHv7w0+x6GqvWKzZi/lJeI0OWv7/kl9tg7jNO2
gO28vFqOKXr1H32NcCWTwTKujDIAtxZ2Z9D83WVVhyAqxqF+BKNozbV+8s2kfrS5le8TFZ9UORaO
k3uXjmTB+CjLl5BKBxDpqf/Ge3Bf9eC+Fpr37GuRw/dkoozeuP1P1Ia/+RXfE7bT0dKlTnSHVn68
DLPo63XxWDQ9AAQ9+SqXknLt+GdXnoA9K5Dz3wZhvSwqle/in2exkUClG4sKoonG2YfRNfs2sDB6
PTSPchspWgh+f2jJMbmpzIt5bYpIuan8Pa8RW0wxJufJsZLW/9u831f5PU9eBQq1t/c6Y1zX0TQd
HE0ZD2Wupou5K/VLXwDxEnvVvw8y7tqUZ7KvTxH0Jq+7GzDYqaAccL0iHVOkOnp9fYmbqp+u6kx7
1RnzRweS0zYKw4YsAs1+9vLHBJXBZejO7U72taKPn8DC07PyQXaRHyoPkdn8kK0uiGECqJq6ReGO
dEiAnYbIXMmDLpNV8rShxLjtyBOzwRJ5rnRWj6oclu1OC4GrT02El4JIcF2vIc+CBCYWAk3R1oTi
tCe1TjoRLPDRhlBzQOPcurHq8MI9K/okmPZtV6qbckK/IPEMXJqcttxPRoHQWOCmxy4vz6GJ/0Nq
uMH5GiH7MhEBoPgs4+WB+86/XiN2ijuyXs+dFUXfDaNZOfFofsH+29oMrmntylpLnks/P8mAEIe0
xaiRtM9jBy1BpY1WGOyG3yutXUGJMr9kkW6zp0E9hsUH7Lug8zek3ApWkTQ1M4jOGdgLt86AoIsu
7orvEXJQ9v0ZIa8xmVaxAnxe39WqfQYzirqGFpFCjNv6IQZPszRHw/2OOxcpCoR/3QZuK/oAJeZr
43tsOYXW7dhmuyitx+XksCY303anFIHyV2maIEX96q312nA15tZ038BN2VMFrHa6V+KUJyYNYlIL
kQofyPbRBvDMB5MkT4WS7dXctr70dupvE2sMNzVJRsQT56/TrDhom9vlyVXMV9kNDUsB04j1A8ZS
9146LFOjck56rNintrCcm7KwftYoD8aIV9Tg9dES9d3Y3Yewnd4SnFJ01L8yc95rGujkFHOKN7XW
fxZpaTwoZd+QL+jJeIkw5NetlYH04x4WW8TkfE761/9ezWvm50yKiyiNxW/TcywdaZrPooG+5eNT
qGvxofV6AxkBbRBOFGG6xtwMQRTKVms3HN0fduIni9ps9Be1hVweaMn4YHghDC7DbA7+3HMgibEV
RtwPrZliGzBTZtOz5tnsKBCiHJ8vIZk0z04/9wfqz+oiEc3KAYpbW0O88PKgfW7Vbrxj3f0qp7p5
mz8UbnCUMxXTUk5+68HWY2Knhu45H362VHNWTRg6q3I0CpgmHLo5KA99NJD4urb1LILXdG0rVnur
2slQI54Q9tqyFwoLXTRmD62tZ1uYAMpC9l0PelLfGG1cUksiVh4+xGK6flelyhvuWd4iriMoPlmr
h5swif0FVUt1Ylk5KauLhRzC4Mah4n4rXeGkLOTVYkA25WGmsnJQIDJfu+SET7EyzMJddWWNqaos
/FpzHybNODaFVty6rB0UzOJwSIKO4KKdIto2EIM1943pfY7jd8quUhL8azr+zkVQlNqRnPxGXuwy
h83hMnCM6c5TA+9BDqDyHC3UKDcAZT2aLXwCVaITBjK4rT08XtzqZF8Om2ZlZWj2fejshgH6qa2Q
ORB4BoFzALp/mXvtkv2VL2y9Y0f/Hyq5ckfyccfiso5jAYsqsE4J+R8CTQOMuMBop/jgZBl824pk
MinkjH1qWKGFmkePnSAlF4qwe86Rjgu9eXUh2GKnzoz//l2an3dQKLpo6L+qHhVtFQ/YTwvLOLKs
kgQZykWOmt5OQBz4qnKQZ9dmVlTC6KokxSZGudN0G88ta8rrE34KEJbvaiyyZet6cO3ulEUhdtUi
Sh5i6JHLOqZ8G2UGmeZBsctdDudoEfU4pySVRwE3FTp0dTvqOy9BIKZEIGYjuVbSB1WeXQlWpqn+
HSI0/OXoh4PoG0Lj8b/fN/HmfFqSew4KSTYZTc21WI5+fueaxh/hGbXVTW6z/rW4l1pr31aHYyNg
ouxOgoVsthnIUKNGhtiwSZu3AhqaY628SNCgWdWwuReIp4XHIm4p1BvZwc3r8Ci7KMCB4JZtO1Me
1WR0T2Hpe9tJ7/N1bXXKi65OqAdgJb+XTcVRk0ViTjCOxWiKz0npufVT1ZTzI3raOzt0FbKhKtyW
gjujbLrRDxUrv50Z1ukybiBI2EhF3xfAMiangS5RW/0TP7JlFHbKSQYEfdlg7lL1BzkI5RQ13LQd
N3J01hINhlaGhkGuLCAoFq/w8vxNTXF/I0kTjm/nyy7mZi5H2TvcRGVaPwZJbp7N3FlLLgW3M8wi
RUIEN2DjEEKQXKKNoJg/KHz+jIcSpwsPU7RJkr/r1zit7UfJLzIQrFj3PiK/VWes7DYNBY74JbAN
HSxUHj6ExcBiajKCtyKHSzIBgtsDTAzfFKjmep/Fr00faYey1rWlnE7mIFwWWR2xIOvSZzCoG/wO
xcZQCXb94PNzHQCkmANOCLOS+bsuGlIUxNGivsiTaU3y5k5ldnPB+iP5GS1i240XteKVW8gpE6AC
86Ri2fqoToH+oLTjV9mNZVm/MaMUXpjQN+oz+2REQcSilaiwG78OYrKTmf1GXqsLp61P0pk9lmBf
Nam5VITZeCj8yPV2ZZp8mWQDlex0ZQ59vZVNpZnyIzDX50S18SgaO+XbMBjtrS+szjtNXVs2qtrz
FLM7FhICVRkVd3asPSJ0yK/fd5VVT7n2lAj1AdUr5P5n3ntDDl2oKfvtNOB4ErnTnWIpOXrt0Wii
4ju8+LM1PsiDgi3kQ5HYO3yV3NtLWBYZAOTbcFqnI/5HhRFZUcDiv3px2O9uch+jKOx17behjv4q
vDg5YayCqwjcl4U5Ns6bqaIsGZgoRbVG2p7dqHnASdB5i3wNIaDa7/bZGPXIMT/Ly0Rx4W0Vwx43
shkYvPue5j63gMkOiWPihzHBXAu5US5IHngameDK2wxe/uPSDNoyxHMSmZJi0Qattte6EEZeGk48
ojXtyeh6bxf5/rzEU1V7cptQPeqF9yZb5ui157B8VmIiZQ8/u1scMfR7OdkyU2uR5tV8cwnPrBpL
vX5pUmRdq1jGP5aCKqFBQqlRrT/KLtUOxttcLZ5Ih6kIUidasJYTPLvCbtIxX4LJ6hdkDXiVII/u
S32mZpWiDSAHnCIw7ifovvdqY3wc0MUMRcGM6tOM60AtLpUIOYEmLte6V4fdHiOobZg47iYo4+Ku
KNR/nMW/R0c77XmzCzs5TsCulyzhyfH7zQvMAxy2Kh3pnaQODuTsKYGR1uQDTjR2SmX401H+gszt
/xVSF+j75H2OUSD8RWUuYBFXm/ihNsyxXBXLMPM6J2mTH/3U+DeDT3q4dSnnoObl7BW3tuGAYbDa
CNOU1g0h59vj6zXCLAP7pEb+54jamvs1+Phf9YgvUagPmHhYptNuuoakiKNNZxB72n0C6eXY2TXO
MJ2lvjVBw52nK4fjxK7obPjzg9Ln6K37+bS28ZLZhQNNb4WzzvimK0a8dzXgvHIym68TOunBeVDG
hwEkxiZtjA6+kWefA42PvHIs46edHuXblDYA1VgrWM+ZF+IRNozs4UK1PVCMWk3jtKv59rC/Iwva
i0ODxRnGrdaD7PK6qlgBw222MtMJCG06TA66C9ag/XA8J16boAcXF/5xYexGW5ibjXCTVY10h0Nu
cnehKvtoOiAxsLM81AAB6qNC9NsK5NLuglGgdYVzCG6WMJqMId207dzw9wzx/ALXEviDgEkp/qOG
yeqTVAfNjbPeTe+NqD77Qy2c0VS9+l42g1HhWOSk80vUFeVLnsHfsTojPMKsM17rArmywHzpc2u8
s3ukPmW3g6oHgktJthmMYeSvDvEWMbjF2eU03WW5pq+gucUr2TRFnzyTh9acHobE8/ZqGgkvHDEa
upl/UwfRzaWvhtK2t+AI7zTf0lj9speOQv2ppVbw1ClDRoXA6zZqG0O6shEIFAENVuArB3b0bQFb
5qGH0zuOMU9jperOQzZ0a3hqbJQ7f9xpuhMJdcfhFvKJilddW5yqRsHOAF+kF+SDM57zGLXPgqAX
NznmcsC/XDOLfwWp8qIg2v1mpnG6zNKC1dc0+oCmWDRESTmwHlSUHTCV/klt4L0OSmKt5Ch6kTmO
81GykKOJUnmPQU9iS0ztxSF0jIc+oMKBHtGAvyxZ3I7b1jFJrUPa18njJOyBTQVia9WgJiCblwEX
l3M5QfbJgz6jzUQN6E62xhQXQlcbogV1S9R0ATCQzA+qp1Qz0byBYOqXs75z8gInWkEwNbX2r8J6
1ULLP7u57a0z1GhuSUT5N2wc8MmuNesE3rJemkXRfI3z7hb/F/OXBk+mq7PwxwBIf6GYgXmjRfYP
S2mts/O9YIl7ludeMKRLIP/Z3hFDfTQO+6gt0NUUzXJQu6XaKSMqJnh4DY7eL8uSfeh1ESwXvGbd
4czmomQb5PCbgxKaON7L72cRfQOQUwAGMbBaeXaN+3M0MmtzYYZ9s3Wqxty1qXJ/9faRZ9LHR9r6
oJxn7GvH2gUZtmlRXYPhHGs4Y4mR/dHu/cZZNwav7WG3OntHF6rp0RvYdUPXDo52MhfNKkLtZF/b
zhEvkR+aH9evozU/Ga1anAve70PCwm11EaHhW6IO3O7nVqMOm2nhCkvYeD8AQ1gCagk8vgZF+NXs
IMw+j5X+bXb8tj0jlI2rk9dliKZQvTeCqd3NpWsssDQAPd8ZYLVwojFQOmT4kqq99knzIDlHxshL
uBEmaIEwIq9iGyi+QJV7FVVow4JIYLhWuLNxoVvVfmYesnaVCa+jUtzROnED+9SUA9e+cgTGmmv9
vsHLHT3wQXn2AINLvR2rQey4j4zgZgBTdu33JySSr/1umO/kW3aN9yykUBpuzegZ3ksh1cBHOMOt
hr3skrKqv/tHCrB72aUjvLNRRU4JlaqY5EMbYMCjJyfN0r/18VS9YdqXrus0qPeJzDo1myHFvoI1
cXbjKuq8GkUUm+R4McL6qWt0961aK0l3a8lDl8bfyIQh5FqzuVAlsHVsjYWWhf1B4uXlqGzyoSD/
LIKvo6kInsRcQ2DwZXPw63bp83ks5cI0bhrEaJOQaphYp87UWw5yYSqbhQry3N5fxLQQjk0XRZ55
hzQgGVcXCKBEFUIQKNtah1kcZFMeyrwqF+3kzesUuEG9uI7IQDklDXjkxllhsjI0SrVmz4Xh7KsF
8ueoeMrCAQ26sjOWjBKbAMPzaEZxDA02MB5tm2K4wCj0URPfCBDQSkahnlKtyrh6wG0nG0+XpVKi
usKea86PJWnyNdxF/QkAV7tQld770YXp0uZp9ssAn6WW5vjWdthmjo0Vnyi7j1toKx1G0cU3vJIt
EuV4HgAgwyJuurXVKfpeRdOwolohNMujEs+fvwOa8jaKh/j7bDZ/BOjJ4zjb3FU8L0fkosifwqS/
l99K1cBH4F/6tR55Er43xaHR+aBEvPzWa0rTrUKXJ03hu3OjQylzo9tBGQ5kn5GfFwUfWQkSXUZa
QM+XHlC/m7OAZyVW491dVM+6rMuPo5+xhaGW+h3Z74Uq0HwQk1tQgV1x7hRl2MIk7/ZeGeS7Kchs
2PNWbWO512qmdVO6+ccnu54Om7xR9cP1YS+f/QkbIOSpixfZbwTG3499qLT6kkd5upZXyp204gZs
Tgt5/3HnnuUdjqXra+XoU5+8Edm/42RTBn/uY4mJrgx85wLw036ulG8sRJv7iyZFJvomw/3XvkHo
rVxFLeKqULe+ce5zvjm968XfWxaqYN3sn9Y0IpEzzt45sNtkayaCSGnr5j0eAfPScsu91VvGQwaO
Z5VPVfsAB5qnqJ0gsYKu6g0QHoUt6ZTcKynMhAJuyBMiQA7K41P7tS30Ux2JJbRmva9J8iY4dGYf
f+8m/rMwHJzncU5fRt9EFHhMu62EyIctLhQNzj5buTKUTTkq14bXpgTQN7H3Hvz/Nfd6ZflC17nh
n3+GfF3eQvfusvBsSBoC/mtQ6xGwCaAVuFma+pgfoY59QlJcIBcjmZ0lKOxxJVEZHtiXw2S2u6ZR
rKdZI2VWdeVptibrqbFRi8ldb7ztxGA8I/nTt7O6k020vLlJj+W4lsFeH5h70y/RmhNztSHzjmnL
HVy02jh3H1N/XMiZ8qWERfMAP/fde9h2njyxnQ8sdvLyzE3tb2VvpjdOX7Lrt9RaWSeV4i19mQWw
jWQ6Yq63aXrVugG3ZC0zq4H7J1ZemWPYkHbz4qjYTfQy8Ff1LuogpOTsfZrYq8u7x8P+1EyDDQco
4GZoOI59E/q8QqLP8Tkv2mA5uE60Lkq37ElkEpl6R9NGVqEMxi12F8kD5ifNCuvQ/IUqXSGULqof
KAtvBkAoEEm6aOUAQv1ZeCP6fqGevMaVEqws/GofRqcPt6JocRg0IzrIa7o9vt6N4jm3uZ/AsbbJ
Oo1up++1ikwOlfb5DBmhQqKDH4yGTWaoF8Mp82Z/abXawUGq486scHLT9bJE+5rcl3RxkwfNxGBV
sMGUsKyevcTe132QnyQLfVARxINhdZJM80EzL2OINVebqIXTgSpisE5tKzvMgamfbNvIF7JIV3vu
T/hL/qPRBOWN4wxUk922/KZo+DlQ/lMbCDqo6pyMotUuPykUJViHiqb84svmNKk0xeP32pQ/KdT2
3JUattWmiDHNFkBL6YxYRfbJN5BovPok8myCgTOFtxd3RhEqujSYRZB+vfeJoktOJGVY3tda9Nwp
EPxsux7Cpd4U8ZY92R/tiLvEQumpninxNm8m8m/59H7yu+fjiVKoXsySGRkAcz6SgsWJRgcJpqjB
nfxz5V8ju8gD3wVyDelrRIjm9X9EQ5yElxt41P1QIZsrtGjJZDorDCztdRsgTD8PGrZzejqvSMlY
w2WyKaCnTVyv56AfLq8oLyq6ajjpl6jfXXLi9Q0Ko2otu0LxMVWKCtq1Gpdst4xXHhFYHpId3Mkm
IlXPZPHsBx+nRwi86UZ2YzcRHVYplJn71tbEX5s8zgDjHifurTvAQK6w4Ewe5SFFRHTZwc7ZXPuA
3D9EYe4A+2VWHsbFvTaSBuFnAPg51JXlSCFhm1VjePawx71Hq1OkyaBYyJxPV6QnGNZ84eey2WWC
vypJrJ0zvvddaa5GXJOcGqVAfcNSx1Aw/5lJ0FLiqN/a+EGmoeoxsy7d2ZjWb/C9ZbeMJpnnyhSA
Cp050rSfjeA5dyUWxmrdHJRAyb5Bn/FIlU0jEmsNnx278GPpeeGNV0TZzozs+b5y1H5lokT60ggI
Va9Y9p2uJr/gY5l3E6J8JMR8ZyubfeZjXBAoirrXB/dsTlT35IA8zL6ZrtJEfXILbz55dbJELT1h
o4k2MWzUyru57CC1wdv2luVetozI3QerSyaE/cxGAme1xPF2Npa8C9mUBzud3/uukPUwr9/7JGSX
nDd66kkX7mrVtMAnUvSvPCt+lAdfjVeIA6r3l5aCaFYTmifZwvoueWwHUrTjgFvAtc/I0Y+p+Bmk
VEU3UdxizSsO0Nffz3pI90FkHSMT5A4iGQzqkOa2rocRzjU29SKG+5JCQC4uZZnxuEyHVKxkhZxZ
nqfjbQxFqBRqaFNjDJjTN+W32KyCvdQwa4qSuCzM1bUTgcyTnUky2ZveqrSd50TxzixZtGizWp/d
vqjPI77tRommTsp26WxEbMF8knVrOVg5PsomqrKWg3ISAORoaTVGtJcRiDYa6O6K1cvvS2au/6KP
4Nlt8QKKeFE+ntuiyuEE65G6cBALWFVhWzvLihT5wWmCrr01lDA9uPn/Yey8luNGljD9RIiAN7ft
HZtGlEjpBiGNZuC9x9Pvh2yNmqM4u7E3CFRWFUiJ3aiqzN/g/0o1lahcJCiTjKKEfOf4eZIcQJKo
xxRt8gwWZBrt6ihrt5GJkepsUntMLP/vMrPeLFMFSWqN9kYp4+DaBipKZL1DhstV+hc3CwEatuQz
7KFcdwvlw5ycN73Ni7eqgh4ok3LzYJMcnQxYWQ3OaE/xSC1CLmrH965QUewkIn0mp8ptlqKA45I0
+DBUQ7bUL2rten9EmAbeNnQGKGrLWD+wAElrGZ5BgJk/FT2CmAsCdEzHD63ffQIHnXTzJ9sgdvUd
X58m6fVXuMwzktZT/DBid3ialQKpNFMZnq0i6tZaVuffMk2/FGqg/aOCUoCYaf1QYYOt4B0DlIvS
dDdXcYH1Qd+dg24wdnEHkHKs3XDtmfrwvbHKg+/Y82ccad6c3u3WRc3ei9yz9cks4viEQizSe0tT
Lm3y7HqK/iKN+/igVMxP+jI+0shOSO9seJ8aXc0eQFNv5ybxH81FWc8qAExoaYj56tIU8byK+s2A
IfajhPwUkFkTZyG1jMVz9H/0Vkvvzd9ueXoz91Tyi+Z7Stp2VyeAQrN6eveyWf+J186pJJv9tQDY
snKB0KwMyp6H2unRHszrz0nmG0+BUiWvdYA/6BJusD8/K34/rO06Mt7c0PY35PoslgO4ztSaKrYq
QJDfIBaQVdDqgTdt7h7E2M5K34tycN5qJddOfJlAcS5+d9WAuXzWus0jb0vzGQz0m22V73iwv3lm
Mr8XNoQEvC1eOh9YBbTsnxW2Xe/e6GT4xMKy7ouwWaWZ0e7m/prpof0ib1eKvWismLV+kGbmBCHi
+LO5GozQ+lQUtvWJ8fmwo6ZdPSQ6e9hT06fZJmmaeKWnYHDlH6mWsBUUgGB7+S8oSYiuqi5Xr5Y1
qF+i+Sphqpg++kNMgsKzc1hAh2nnzRdO1E+V3sP5RJgufzLNalo5HIMOKcwbSDMuxPdlzMKJWGPe
Yd3EuiMltiFjqcP+DknnP8M9d+EvQHugj+XxVpip7ZpPBDgLFLWiH3OsQGYKlOKl9CjVZSZlLMkw
ByvFz4MfqcK3F61r/UQqs36RiYFOvdHJ8+jY1G798kJGn2rUUpcCSGMcoOeDspUqlFkN3qplX3Ww
rdl6tsKdJTwbsySZ5vcPt3xcSbMwp+FBTrOz3Zmbcp4nWJ9ZgT8gF7njsJysIyMytvdYBUT6Q6/l
FCR+lhn3Dhksc52lVzrkQoHh17h77/3Jqh0ejZ4kSlQM767e8Q3yY0zwAhMYVVzH0afGr4ZLUppr
s9a6lZKZ9Q2Qns2muUJskerEgk93ahe9vqVX3l3SvPfK4P+Puchvgi+7V1FDXu5dCmLNlRNXiHLJ
egAmvZPyqozrXFc5DngmSwvXpASXueY5zhcXpTLPUGue3XF9s0J2VVRFEmy+6tkyrnlB2SftFByh
msz5l+0ixJexo8TnFlT+ldHyx+NYODW0naInSzPGyRdBMjXZ3GLeDmZRml5X8OktW/esoS97Qzw1
eobxb9pOB12r8ftpy6+lnuNDgr/Ryna18kWKysiZGyuwOlAFl1Qe2uv2zhvY6kovX5tj1FBKEalP
x9C7TY5FyVq0PiXmLyKfcnGXu8g240PjGM/TVPmkbjz0lEv7sfMzjwMbZJ97vOr1qt9J0FfHYpf4
WjJ/GfXiscsrHylmxPCNgPdj6WsXnaPAJ7fGExjbNlQXTJOSQqBYcFr86EHYIrA6s72zgKWEEXJn
kJRNdVq+nxfLqfKD6fbR6o8EseSQJVa47jvVrXh/zy3fx46tBaSQ5OUGbHf/OITOr4S3z3b8seav
cfu+OWyRrJ0ddw45AYTkrRIvqrpUP09J2T23tVo+N0P7RcIlCe0NXIhD3E3I5amtkX1q3KB/8op0
Z4vOcByiXV1Mjr3UWlnveCvuaztqN1rHKRGRWMdyju8ZAkGf6yJmj8P7OMq8EZfkzEDLm2ab8Soc
YZg/aJQ9ULZFzy8pquihVIt1qY3QfdUyCx493VGupT99doHzHO8hhBCDR99x+g1f1GEjw6RXOoxh
ZuOtDZ9NIDsgTZbBMmRA1Uh+jIwFuRGQKeXCocFadXZqQTekeZvWLO1i6fkQ/P1LykNzPnodAjt2
Urrn0lac85y2zvlZbu9Baf6v2B9DTMvW+VKi7nXvcH8/+h7743ns0McDp/pL1Dv+CmVh85fU8S3j
lKpmhiKCt5Wc0i12SzfJ+DAyzFvXLSjsHplDvX4bLkLJtzn3jNX955DqnnYIeKurph81djFDsIdw
YL/wioSVU9bdX6DVyCyxr7SRIFGrGc80H+3StsiNh6jRMrCT7AvrqgzeoIYdFG22gP2V6WumxxuB
PM1Z6j+YvIJW0qwnwzvEGbloaY5Vm2yr3uMws+Cj8j6bSPTE9iWpQ+cU4Ge8DRBHO8vFVREUD5ws
wdSLjsEOkBGR4O32NihNSfvLrTNO1Rkxg1/Tb91up+30sQg2LL4mlKh/D05O2yUbiELzTo5J0tHp
zUsD9/oioTAJTKC/9vo+qR3YAMmDZjN8joCiXGRVDGKSGKimZWvFXGpY93Yn9Sppl2lBQQxjlSuH
l40kiMO6m/YSv+eLZSzqk9laHv3H86Um5tYxOXDK9Xsysxqnh6rehdC9SXAklnacFe+fsa6mp1us
cZDSC5UUdXwwCHKZrPkaLpa7cV0ihZDK1bLGZJ1kXrsdFh2FW5CXG5IKy0XP2nVICvosrdvE20Ad
09Jec79LK4gAhRhZH6zbnPTIQ4O17qoOXGub2U4UbqPeHm1rY6ooEv8XWCBggpwV/DSoNfJR1Og+
DMl1pTgUlvYPMOdpjwWWv695aX9BheQUdE74Q0WoZR3q1XBV/TG4GlM/rr2kin5QFz9A/8/fiqyI
ydl4T7bmh+yBEIrCMsR7MpSICsvgvUpo6g9t4SWvEnGS7ApAYHqULsDg3aofMvUsnZbKqTpLcDGU
3say6x1GB/NWerUGa5YKHcS19Fa8oC5YXYer24ONI5CJ0nee53FUtqOdNRdYLhjmBOZT2ZfjGdEW
9I3A0V5Gd/ExlnZf8bh6KVyyHO4TJQG2giuuupe2q3KqtQqjNJADJndnoPSzqkntHye3s77kaJOv
FD7kAFloxn13yAN1fFH4w3zmj8UOlnAdxdOjMxbvJAutL4nXeKcuBo0mnWGYpfuyaq2tNKOuKzdB
pCZHN0RKLoljjotqsktwKtkKJqVFG+SKnjb4FvAqwULp88PpS912i/Vf1Z3NqMEvEr78Bxb80uSU
uAZIWZ/vcTsUmbqlt8rCZDuDvGaf/e/crLfKo6GO5x5kONWbqJt+3fZuMlEoHNsDMLKjtFqYysXx
NoZd6vmWxjbmbtwFdtA8+24S79uy5wDfBCQz723QEcbV94y1slTOpXwul8xI4xNG6/t7WV3iXWr5
67IP/M1MwuGxBdNsDpy91hGupafAxOsg6XT/WS6u7hvboinNTfQ7Fqak4PumVg8yRDraKjzF/UyV
fhkWx4V96LL2bzSrtkFnqi9yUQJO1hj1ZoAo3DlbT4q/HynbXaXXryzv6GhJv7rPaFPAZegfoGVc
JdrLMEHCHYpuGwd6fI5i7bPsye6U6w9sawnyXro4Wdwc/hhndZa7Be9RrdTCI32ju2O1qZVUX99V
lQHg0dPpzvsNaF1gdnqsTM99dBZHizoKOefP5rC2lqbEpNd1w3+gCBbHe5zEHfyf2FvLABZbyhvq
eEXJTOOcmpfXXGnS01CrLUfwNnmxE2SXx7Kbf6hTuMmL0f/by6bPnpZbj0M/GWs5uMnGUAdatonN
HpUAFWjpveMYUp59mirvogE4IUHlWQezHcwrDl/eZnLz/nNKwXk1otv2l4ZOGsBdNE/QT9xTZW9+
dIqOh3eXja9KF2E7XUMsNGOrwRgvnNFQZNsVo1woSFur5H8TPaxbKgE9CyT/kW1bg+AZqRCAMh+O
ul+q+clVjW7tamy9OrSY8xN2Say1AxV0dXyXRsgKdRmayFlVGakc1Cv1FpA57rN52bccLnK/W2dt
DCBpCY4VDMuNer+th8I5y0WC8CwOfhUpBwndnia3t4m324CEmB7NDzZCk/Xqw8OsDCvMbgzrjb5k
YRFw69cBK9lWUrESk7sow6JSH8d1K7nbW8q2Tv/SYx2taKsbts7YTF/dLkAhN8z/Yn0I1mXqpk+g
/5Lz/xgxOmmw1pMxfVpIl2dfn+21XrX5dURw4amuU4VFzQhAT9GUizqiMaQlxosexeYtJPG591e6
5pFv/h0n6T6uYEh0BxlRFclVTxZrrkWYfkweLHVIbgL1EpGLm872qlJqbWfzWfQ2CMgae0o35WrO
89HbtNn47XboiREJhxVTssMyuZMCiBL8j7bdT/72tiHpOMJtktb/PLEc3JYWbOnLbHNbZTIPZeOx
+xmqmHH3CB6sNJX9JVCjI19d48T+qDY2ck7nnXZUl5imzIG2umcFdAbz5jJO98P+LEOWGfKUyMgq
45ZH+P3k+7H/v0+6/QhDgUWq86OLMsPXnlVfB5mD0l6YXo0Blz3ki5rbqg/H6aRWvfUlxF9lr/ad
vvf6NHrrneTYTS7qUHr1bPi2fo2S7P2WnOwH/Rob8YdWzjo4UdU7GF7Qw/Gt0CKPzbDZqhhLrmrd
hh+QlEZ1mfLHG+5hdKy1H81sK8VzK+V9cWvjFIfxbfe7/4aJsCz913hBTEB4Kp58/eoa5ox7gFzl
fCzHZTPMvT1S3q8S6rp63lIeyfkvQXo1AnSKZgUEXPlF7jFpCuRCYvhGoIX1G6Nhtbaxkpj8Ave5
TtOhtSaudDPOuqcWt7J9kkbDTs6IIOO/ZbMLAJ5/2EtQes/ZlIJRviEzCp1jdg30QPgIFWnPA0TA
hdMHaEybNf0Kqvh5WFoSmpSfgesrL9LgJQ82aS7KG/0hDRNzE9ZZslcWXZZa6y/uHJO+RzfzwwKB
yKL1EOOvK+vAfeEIPHTk7IG32B8dbfMSI6k6sO68FGZqP4+u+RQ6ffROCyc2fyKV0nrRu11YLMB5
414WJdy3DFu0KHqvlEa7RK1OnWyZ00ctNIYoUA/SS0mflZMn++XrrY7WOoOZPDjNO/alyh6XX+3V
MvqvQNmyv/iafBsAirzOUFwPGCjPOG503/NlB6b5abEaW07fsiHrqMIkjma+AAJzXruJRP+ya7N8
WNtJ5H6VOeizGafBmZvbrk2vwnBvtJ5727WRWUP+s9TLI6/fgO1fB9cK9V8+1CAMuoF9wRiQwmwX
rEIW5ckV/e4v/dLyU8Qf9SRFm0rJl71RtY/MInyWzhRp2FVR1PVFmgnp8PWApedBHmQ4yrDYh8FE
ywusXlNQIfI61Nlur4LRwfvq98sV8pq6U1yqSfe3qFGF9SXirw8iy3y6x53CpcbaWA8Skrd00xvO
hjW+eAjn6nsW58Ye3EHxwDYoSTjz4rUx6uabjPCXDl884EcOiht2Vc467NPvPoeD/a1DBsqlTzj2
BrHzhlQs6qG3J8jkICy+h07akBLOgDMHGWR/3ZzyY+UDVgfvuhzafDN/HqBJYo26nBNHM32uQe6w
naek7noUpb3KPaNyju98s/iR3m4BDJRbZRyZ0QUFOndcOrErvY+ZdGx/nYi1y+3Tc+2q8yM+Md7e
y7LsUDRp/eo503fk7rK/QmN+r6cWJ11Q9wtw4MMAkampyvHdT9P8ZfCyZJs7JoYay0XuJjidvPW0
KHyAURhPWX+BXBXgPvCT+gGZ6Hx813Kl2ro+eFFT4/NTOGWyUbRU/+7BDChLLf6JMzsIT6/UnkkO
JEe7UJFiz5WSTILyj+51/lPkgyz0nOBLgJLpJyDH6cVqEX1XYx0VYk6tCdaLDZKZvL8GazxRCLxK
DNkpXE1/X5xuuERdhfXl75AMaz2l2XgFot7SYSDTA5lib5tdhclUnvyVRt97nCZ+atXyLRv9+JOi
UaMIsNU4apQ/nnCdQDXMBWdd2f0DLlvlJxj3R295aeQYvBx1FAQ20iTtXqPs6OtnaVb99zjupy85
GgcPPrdw0JgEyQDHE8xy9jIKKbg32+i1pzCx2UA485sflz1FG6VDKYc7Kg797Q7hh7dBdY2dxC1R
x78P8XAdKldKMfXnLByScxfhuR5k5aESwWrU26wVDPH/tHPSCpuoB3rcDSY0/97TVoLpDI1wPlvW
goZf4KH3psBDZbD0VllgsM+JPgu/PcYYIWa7xpEWUnkyTP3RL8i9S6dcwn9HSMtEje1oG+qvEWHa
dodkjIEfBfMPN6mGs2NbzYsS9uZVjax9p6bti4SAAtS7qrTbzT22TCo7e9M3b/piN9Cb3VdSOOkT
xH77NWtybNGxHUiVHAFRDHHWSmsabybMua0ejjAkQ83Zx8XY7PhmFijJtOFOU9G7u1n4BdA18BpZ
oktmAgQyg8R8WO5ieAY2ViD7OsbNbUSw9AvyP/Me99hhK81ieSVXmdUepWlX4B1QcZuut8HutArJ
hr/Ceohepk45aX4fvNWcQC68vqyV588Hrer/8o1EwdMD/mM3eepGKTx/L4THXolQ1ZLmQoeU5jhr
xmrWVZzgzmWVvtw3XHKHoDmuJ4M172QDZ4pX4b0nInVAbZxiTlqH+a4rcu1cZZt5Dobvtu+PW94q
7amIUSDx0ugf2ayZBhLIahS4zxijRmfMwOJt3rNRr3Eccck6qLH6pbMy7apgKErNzDPebEry+8HN
qdsJaKZMEJybBv8iTSbZfenuIr+BKrCcyJRQMa4x6kfSuh/S/MVZt7DYMt1iS2Et1kZYI1QQfeSU
j3ZgsZYLuGNINibmDTdygO0p+Vq3g/DYVd9L9OL2JfZID4pa+zOuQNySL2/Xfd2n2y4xlAeJ6YWB
a0xJ3e+AxsDbr+Yy+j5GcZKtnXXDGcvMYOc6QQ9drcMQySvJdMqtSgoLGDaXfun5X7Gho+KQmtPL
H2NLeYoE/exSVrULNB9vaowmKItMKtn1LE4uto5zYayfsMOFAWlVOK71jnWJ9SR/KvNhVeXDdJVW
KiGl0Le2VQYbibXetGSRepbCjrxt0QTVeZRE7b0twSSY+TfJ7W1QVBtr3i4tMHjmBBqUnxXIwl/P
kGCV7KpsGh/LzlFWZYFHu5y35Q+o60l1oSRzkmO5xEmkDYixO95KFntMP3O8Ii/3xVvC92YXdPkm
QKtqfe+4rfchwkv/gps9M4+2XaWOfwLKowWIfr/cQOc3lLngz5O65AOxTATra+bUzfow3qYcsJ1i
5QzWhFRfEm0/blhl19on4CDr1I220rxfHDRIFKf3zyqKA84qS3LrpJbxyxwm9QOGRJx11XE54Y5P
ntb+1CbHPd59ZFoF34/UQWtXhoHRn56SxnSwRfk1cx7s/mgC8/L2WuEmXwO7IGE4R8U2CdjGOH74
lmeutgdCYO/9wTG/KH56EuRixgZsDegBIx57TK7TiLGWCJKoSXJk4ztvlTBO9m7ct+fOmNV1Oznj
e9iw0YWUN5wHRe/fMWuwlOIVT459qUfDkzfCf12otYlCZjUfwA0LH3f2tKehyIuXxZeLpTqdeR8i
+vpF8dofCJK1e1QP6r2YC1xMuxu+2UtQr5p6L8YCXyWYjVjvVD78Wm2w2gcY0QpMObAOSCM1bH4B
+IRjW3+2W3V3Az0gBr8f1Mi4Nau8ODtdHX+Cf3OrIWScetDcMk9SMYjtyn92rvfywtiY/YktRgxu
mlV4DfMAP9fCrbcyvjHMEf9zsbKKqABhZmGfZhK+9wKp3N3Pg1JIlWa1pHhCNE0FI3b/kTofuQ3g
IhVUM5UP6VjwYf4CFJMQaX7t0QrCzX2SQMzkQT3OChtdgK6Jy5moCocm+YKNc/AC5eO2dofztIvB
Cz7Ksl1XRrd3gsBb39b0ZbGP/y8jZCdQjUV6YdNwucGNc7ygS2966iY9fZmS7FnCNhWkfYtJ3W4o
0LxY2OsbEfCYFqFtqC5GhzVOHwMqkci8CJsoDV4XEstYvHNXUx+SYPwSLGRN14+ibV5l+lEFuvne
9Q9zB9WzVsLuUKJFvJNmYfWXKsmjV33CzMzLLFjMy+wONDCcF7W+duyiXpanluHXvG4z7Ld5Re9K
pS4PbeCwv4Tttxe/xs7pVcRNkaeSpjkW5bPe4tFTOnC3gRm9uJh4XMXNsbXa8yBkEvRCDSxd8DCx
PXc8FjGHREtn6U31Kd1WSxN9jumsd3G9kl6tUuOXksOZdMqljpHV4eT+KC0+COBpEc7SZwN79jad
zqnjG1e3Kkm5hRXsqyL+R0KWPoNGsKXDyr7ifhoeJ3x98HdQXoMgKqrP8Lirtb8vu3L6Bvi62g+d
2e2NxOi++fuAVfQbtaxqP6vI3UmUhFbQ/z0jbG2XjtfsijZynmHzIgbr18FTnBblwYoKYIUq//0d
Z40Lyk5s4cck2DWNCl9w6ejtZrjIHYADOAfSvt1Wdn1KHT0+2voQoDS/zL7PQdXCyBaHgiGMnWe1
M34KosZJ/HzlugGiZG6dn3nPBlvB4FjuznCH4jvgaW0bW0ZxagCQnnoLnW10w5HzXQDkSMCu2qiq
f4ytPkJUSv3HyRzNo4/1xx7WjPFJxpbd1e/wkPRVCzeDJHMvWmZj0ZkNa6w7xouFbsXFWC72jLbz
rnH9dgW0D2hOa4XNNfVwf9NCtje91Y89GhYQ01QPzzplTvULe3YbyQUFJIDTnNngY9QlHUY5NWdr
ufi1cYrIT+4jn+zX2vXr+Fwos+Zid8at5YctWph1Uh+aHoVWfFTP5KgRt5Fby0s7Fq+5bo+UQj9k
7w3N6c6Tpq9uafxk8UkMtZKMvtz+7r57JFKT5xgp7RTOYhbMSJB5ZngADvGeGVaFkcm/F065zbiS
9uRRtk17KjZW/3EI5s71bUbVTtnajdlbfph2fxYcrGyXUUfonBT9thhAMCJwAMGNCkNSMymOArLp
JLOcell+kIES9Bf48A2is4xWVTc/GkumWnrlMgxdfqiRj1lJhx5axxqg92lS1f46LBc3MGIy6qW3
TRHwuN475M4Pi1PScFqVzjBUsDRchrWqYp8tBQ2GpSVxGS/NTmONmgNEqKQpHW4V8rUMofnVIN4e
4fh/wV8Cpb2mDh/lIvHcghxd4h8EVu6/HapaHKykxOZ46ZDBcmfEZXa18muOZ5t565S4M+UH+J6Y
E6bG4Y88rhwh0k59T6lIHKQll/uZowumd2zw3P1YkkF4Nb0oW98yKfjDPruNk2yC2YquSlIGl8T1
yy0psfmdr/nJbfzop9ZxZAIsWrxSRMXYMG5iTAEm/bnzRn0lQxABJQujzd/laSRi63U7+8W+CBxt
g/qS8lmbY5zHmy7+WYXWGmo0FZoWGBV+t8Z3MwMEX9mG8gnNCWwHinoiIaIaR2X0WBpLI3tM1WJe
4IvHIGS/F+eaexZKSDsJVDD62OzcGhjKclaTwdD4PjbnWhtXVWr1J6SxtHVgwRPDNm4tbBWAh5xv
rC58tf0g2gfAYE68HqKTHlBdnMaMclDXnS0bg1pjucidq/XZOZ055OfJcK26/ldcOuvOSHe1Su1C
mvdemR9o6AY01KJ39977U37/wJrjZse+/JNtYzHTOG13xAMj+FrXqFgkw1vGMn72u8ZeS9jiXcEe
wqsfYARbr8BN9tYiAeONONIABAfVtcx20+hVadXwpanQujAd/FOdZZhVIJbgTuGj5EMkuXHPjPx/
xGRIrs/K0SltFI1JpdzyJEP3HM6xRiUNGonV8IEuxhMVHfbcdsyekT1AuvsjmawX7jpJO+3hHs9T
RPaW6qTs4ANL2VG8q05zEnfVxk1q51CE7kOfpIDM4aPCi6oXXlTeoadopeW4u43ULRsNuxEJDNQy
p6fKbp9J5rRnoXbJJc/zZKvj3bu5c76oIWcXE9MOmXQjehVMNZepErtP1TB32MQJ7wDOZ7+mSe99
3PJTW7U8lEjOnIVTV/oh0rRxUj5Is/7dFOJR4iW/eqX5oXfhDIubzn2uDFYzu3gQltJ9cKKV3XZW
J/51izewy5ZY6cOttxgAW5sPjXCPbxPG4G5MiY7EA8f3xNTO98vchPrHJr8FCIHfY7KClBH273/N
0qHOfbTJm8qBEKhSo3gO9dE/mTCYN+iATN/iYHhQO4Smm7iu93JU/ePkKoffcEEySa9c7CZLt23r
obr2u6OXo/K9LQNlclsbSMSAtkWoEtGBevFZw7bOP3CIeJaWxMV0TZr3Eb3RPk8jmIfVvUPGKbPu
H3prfP5g2CZDqgnD1jB1jmSDXgWtbi+4dZY7vhhN0pKIo0nGFvtZp3qVllyQZqQ0MmOULbPaog0f
lmfcR8gz0AX59QwZsTzj/lPuz7j/lOUZkFOc81Saf6u5Frx6qfvZBgTxgCtc+BpVEOynfq520hmB
lT1jE4Iv0tIrMQWkZkFt40VCHqfc9ZxG87FfRtSo35ExA5YrvVVYNE/VYnr4ezrckH1jQQ9cWNpp
tfWtPPwHmQjqTliYf1FjzaRI3arXQplKjl3eBMionB/5MlKJ9TLtLZ7nrx4pw5OJFEj1owkgGaZU
uw3nzS1M0luuP32rDKr485Tgso7maTvHqInNA1I9xB3FJ5425VlFFoSPNJoBmuHnO8GEpTG8T0PT
cM4VjBl5sP+0pd+1B28t2DIzD15C04k3oFlGa+VX2XiayuDZ9Au+OH3U84or/Sf+DernwUk5Kde2
sU6bOvphexbv/d5+U7BS3adDVxyy2Aq/cJJ9kAEt4P41J2Hsx7DcwbgnODotDBWXP9NDF2JQhjiW
s01dr/7ixvPbMLXOz86wj7FZNF8dpZs2/jJUs7P5PHX+h6GiFfrfoSyZ0akj91Hwoby4RVtuVb/U
3gdIEInWxj9dxwhgHXf5K+Jzw9715+gIy8h8BqGDEtIypEzcVRo64/d8tlK2P0N4ZSMYkit6b8w8
X1PHAaxn9cU3pQm9M2Ld40umuuVDWCmPFiv/i4QU7Bg2pWNHu38n5FsgeOqj9IJcRFqmAH5e9GrO
CW60lBXVV+Mg3aZh55w/vt+mKp4WgqzCpkY6gxZNlYYa9Q6V/ejQzXoGqkCLH5u6552QpL16aRsU
tJcY5g+9eetWPXwgKy/HxriJFN6FfIRDozf3PaKiv8ZEmaqy26v4SN0nyo9ReqQ5FIx2QoTpLq6q
Qhcmw3S0pwTZ8kHjXL5kl5LWLDdVbg9bxV9Qh7nKftUFXu5XQf7olxgIxl7RPqH4FPJ18Tocn2hO
sJmeEMnR96i6Ar6W5u+OBK9rBS4NTp7LsCUeqBG6tBnMk9h1ISSqfIAuuWOd5Em3cX0DurHJXcD1
feelu2py/ZOmzv6pQxUKFvzSRjf9YUjrht3J71hkVL8GymgZ96G7onKobKXrfil8Q7XWXpPkyxco
hZMTsbMvE0fF+Vq33JMd6H1yCWGS+XzI97zssZ4nhUEigoV+PekxAF3FcB7kLtJsHxWm+dM9npoD
vPOQN8ZDi0vxKkuzcW8nuTFv4iWoadNtirQ+dAyKG64szx/20iNPHDpOQnZBHZvkWYwwyjorxg7/
93B8uEXS3BhubSAeudM9TEtfKqOlTy49EEb6ZN496s5dyXnR27ZuiuCpYlFkxSr+pVWqAGGgnVHA
SAI4h3ywHygRLOWlraj9p7Ie7cVeRn1RURg6F6PzvQkR/lhz0JjAjTbtPh42ksmR/A1+oe7ewJVp
JUmfUvzUUAR5nNquPcuQdsn9WF3r7rM8VD/IucpTlrFtmf4aC4n9zL/FexjbpMEBzE5O8svo1qBd
qeQc48ZXXyQ0WDDOWHVM2IX8ugMaKS8mllSJXWLFuYQCB0CJC6R1dZ9FGfavxvyZtzMFHD31n+sm
fPfaSf1KcsPfWIONitnUFe9Z/LnoA+1r32i8UxvISZhOal9JciC2mFav+VjOFy0y2rXM9o2COglc
uWuedo+jixrDsLqh5cjV8sEMHPfEEVpZaQu3BRrlr6b4LN6b0nsfLKaMToQHYlrPkDHL2dhnaatS
mu5AfMMd+66YzZaV0P9biSfEzef8vQwCREOGlOpb0lvHEZWUdTEDlJg5q5z60aofogSecdBbzqud
Fs0q0b34J5IBK8cszH/iWHtyBqX6mmuetq6wuYJQ5ah7x0Mb37Ea+PhO0J1Y+ZRjkJrtn3cJeL1T
XwfK8f89ju1SsRuQmcKtW6ufUUGG3fdjFFBn66dLIyzL8YH9vsGOP2gsA/EqlIrBfJ1uRa/btWnd
S4fl8Qc8k/Wb/aQl/qVcZtwPtDc81NKRsuLsvNRb/lp+GX6Gt7gL9cD6Jw0xVKXC/d1Cm3jdW131
0haRvVNDqzlDls0veaVkO43c1qfZd62VapJhWqY7YJ+3VJzynWpD+viJq/qLjR9FMXvW0c79CUIf
zRSBy1VKIeDK7q5GVnvBFy9VsvtFG7pPQesAvl/iZWr6u8wz3bUTgPKwgPLdNuX3pmz3pVklYfQg
sgP35odeitAPsvuX3r5Q//nFhW0chXq3k3n+NndN7+Sk0FgOcpsu7WEa0aCQWz+L3V+jAnRzTknJ
YSk25ucBM5Ic0jaxwQr9E6ANe1cMwydnmBFvWC7mmLDJl1vVdH8F790SGxTjq162OkYe/05r7QiW
vhlgtlizKzmhA4JvqTe35zFp7cdKSaGAj1b2V+RwSFAr8+o5+g9guNqjaypIQLqQzmzIiTZgVoLD
wNEtSGx3V4+l/igxuVhzcHVtzuRWVfK9qUdFv9r2s4xqfw9FiRjisDl/u8+WztZyKC9W9kvR1f+H
sjNZjltZ0vSrlN11wxrz0NbVi5wzmZwpUtIGJokS5nnG0/cHTx6lzqnqa9YbGCLCAySTSCDC/R9I
kP4F+0paPFTypD1f4GbSXCIybJ3bAvEbeFogQJeD7DYvG08/zSmk9fFO+q4heUllbHVtIw0N3wsm
z1YCK0SwKRFPHpJgPrhINy3Mk67CNHTzItsOiV8jK5/E26tbNdgR776f51Ne5soNukIQcmIc+w6m
FpjQLHn8/sxwcBoEwx36ZVmthgW+LYc/2n+cypBT6MVpXGSfRmA73jBsCtOPvy8+Er0CNMVywVNi
fVDBSk2aI4bI+X7UdO3F7Pt3iXAcGEGIxX/OQaRs87LQyXzm3Z2jacpa01nqK5YCMM1J8zUct/IM
ub1+s5PF4QmGljFopzjjk5Dmf42KoBF8Rir1IypapGQlirpcdQZzLNeSbn+wtBNuIyGC+lz6GlV1
Dyk0tmMSDfGTAsAKqwMt/O7mAHBsquusUaP5hIJIu+2T1vpWf1KDJPpuGAnywLrhnsx5U0fs9qHf
Qotz4g6+3sK8k0OktBCzU8XbXvvIscHQW6KlD4lecIkSGPepv/WLxNmPhf/p/6ltnvcqUG8f/uFV
11zOEHINbi8K6VGFZozExAuqqBuC+sZANh1xp9QYgAmRnw53zpKfBmZOftqULLV0hJLGjkpw7BhN
OhsMaNG4l4x1siSvLxMcXYNSG+s6MOoq18+ICO6VvlMPWq1PQGqXdDkCUeTIO1BnaCXVaDTWln2A
Xcb6Zpw+8yKKjzPqkttARaDQqxK8wto8vUMPdrwbG48chdHvwwH5e9EMEUmQa99Vq6S1/I84CZHg
a5z0SbD0TWwSyP4tYLFrzPX612vFAzaGZdbqFBPRLxJimHDI5kSLN20ORVuaMnAhj1W6qt5G36+h
ZuVnq9EKsl03sd2F9hXbNy5GHCtfsdqtDUT4RvrkTA4qflnNTk6NSOPrdw0P9LyoVzKkeWHaLZJq
P1mmVLtwqZzLIZFKuZwiQsf0adF0A/H5wkujwvOVwD9i6sYn5jpdzmSKnP2ed5nCJuDjxzjZ+KMY
eXWwC+T+lVsZUSzntOAP5BaXrsuoc0HdLjc+DArnlEF8utz3l3G+WA1ZePxqHKNtbvqeBMCfp6Nt
PJaRl+91NINuJMYIs0I/y6kW2tkpGKOZxcbk1B6fSpg1q7rXw/MQtajr/D5zWQcrUOmO/+iPZcY1
7jo39rhvq2FJJf6+yjVOCcg5IsfyN7GKfEYKZBGvUNOmi3ax4ng7vVGeit+CFn9oXaAXRTgbwXHd
yxsy5Bux+SdDp8Mg6obc94WbIwSdRICXnYZfxgDgdSudLnYU2w/1dqjr5bpRoBm0QZ8fpFCJWqG1
Dw28SaQ5FFN6SyLyuzVn/UtQ+vELe0IZkoNSaW/eMJu30pJrRb7yorqase36WHmzq2IdgzT/Cms6
3o2ThX8neEyMKPQ9ZFNrFS2bzjCewfTG7EZ5aKl30tcvW1IFJMQGR+RhG8ludF52oxm70QTBXlzK
l81u2Wkd4FmiZd70+9Ieb3AsCayjPmrmvRz4A+xV2ffcKEufo1Xm/dwG1r3nm1vTq9Ag+B2bIrNx
05rjzbVLzoyUFJjTd1g+L7FAZEqMs6x+AwsPiCSIL32NDty0QZNnvJVDGwfWOS+1nh2xHq1EDp4q
dX8wACaTEcCWrs+0bBPb43SUZmx6b2OXBQ+REzevSnEKF3e62s06kHdOFX213YhcY4Y285RQzO2N
Hky717FSM1uH9y2HqY5/DVFqnKQl/eXkrZPcZRe3TEIN0Lkj47BtLKvFT0yHvRJqBbJmy3SZQM14
3EU6sosyw217ipZJaLH1T/uwOtY5+mAr/J4xS18Ol7YBn9xSYJADqczTjYxcTpM5LFhhV+bOqsL3
BGNJNilLX0TQzixznbcW2hKAAJbsq6i9BrpVbZoY8bRr39XtQPRhJaRaQmY74x5zx6eQ7NkpdmGh
iqQ3uMRP4FTS56CYw3OGiSFSjuhz/+5PHWS2/pt+VLbCc9gmd+UYoKrmQNbtXH0rYrBXgdhGKqvS
Nj1fw02N954CAj7YXyNlts8ifAN5wCUXpLKXFk6mB25Sb9dmzveGmWBsRaMHtgEVi9T8Ln2i09OL
yE/tg+01J/1s15W+icvJPGEj8KMIvPJbaJWXk/ivk99DywleYNU36dGt/KvlfC394bZdEIppXbcP
S0vQjPnfWr/HMuiZa5/P6XgBKhj5+EtBHR8f0kXZq4hRo51i87NgGSLXxmMzP4jaYqwjuQi0pqsX
BrmfAtb/La74V7fESLQEkO6X6HEYyJ/+1wtIZDOCT3CK/FedzKxcTSiIrlmmB7UvceHQpulGzkwj
YPQSg9tEqqylu8kT81AMCnQVwnUmkylJcVvFbu/jgn9MlKDr4Xp16YNghxhp9nny2/oUoQa6kWJa
G+mADCsktDs8Gp91tbyV/nDMFDBCScgtQs3NNJxz4yOEz+6/v6vtkTr+0p8Efb0x5qo9IZSsfH6X
TiPkN6bIvUcZPoa4yMKWtTRWFhb7kAXU8lbon6Q7n6CEJNCfL3+v/KKXP0xOLx/L9Q+5fDQawv1r
x+APkqAeZaatVjX5KhuioV3Ng1mfjbhxtZ3hVZ+UqVb3bhg157Rkd2KjnM86f4cKivWMOzJa54bn
rEDPWEdcus3nqYagnjt2uZbRNoLg0JVbEvq2V68RpEIA/DwhMH7WLN9c+35jrWtDRTX498C1mebB
3KxwVpkPTqCdAvyM7XWZT8HNvzt1Ec0HzTzExQqc/3yau6102Uu/nMkl5KzSET5FoxNpoBlN7g/+
SxPtQNApZ6k0SgUyMnr7iJb4V9Mc2GLJQG+4yE4GpbG9dBZJ/GCWLYa2oHGrDQq9qzze5Bk+TTNS
GOYqRLj5Pp7H7/zpwbEZ0/S+Wg4WX6V7Ta3RU7AWy/ml6bQWWO0CH5NtApiPQoVDDXiKDVyBTf/H
PyZTVrDB5KD3mADgX8moXKYavbX8BtJFyuaInoV6Njw9vDEKe7Gx0B76sdD8leubm07xw7tWmmk+
p+syKdN9kfnqg4kI4gMSUhZYRnZ+/TJPJqe5698hp/PRJXPLsv2WOkN5kjA5uOQ/tvBItM21j3rq
5bcAJbNwprzXsanR6vWMfB8vVZsa3YS0/Cq9GK787jVsvfiaqOj6Sm9XRkvsrPfKI1bm9aopEHhp
xkH/Wvb1besEYBkKhPtxk81+9hEoBFCo/mve6eUmjl3lPrJ7D6+7rj6FteqcHb0Gd4HzwLNcyWxY
UaZ9WjURiFmQ1OFSMkmwqdmZipu+sL1JF2sY670t5nXezda3QWGl4GXxeN8sortR3H9vRzaKta2j
iGraoPiMqHxMiw7xowiFq6UgiOsK0m5LhDR/R0hLJg2JoW6aPHpoMEW5PBpKxX812zl75Os3PEZJ
eHk06C3eCHWkWjvZKI+l/WpmVf4YAQ/9RxTKVRbuR7gvZHHKamx5lodZ8KQleYNWCy3pMpbHOsWT
p6736z/6sx4FrGbAbGBYTAWnKbCHzWB34y36wuOtl6Hhmkc2CU8UJ7e4DI0hBnvOYxcYxWV/ct2A
/LEhiTML1yTZjFxOs2Qxa6GsvfJwjl9NcN8fape8nQqBbisyombSk0HmXbvojJp1lyCSEM57HFTH
bW5o1mFYtLrj8Zs2jsZb5M7Gye61AgAUfnKhzTvETdqSAqLmPEYmAJ/FT65NLFACg/Ji2OArDPJE
j4m+KPm4pAC1LPAfVf7ki+5pikKRP78juvARGXvpRyTKQsBXTbKOgjnBocJt1fdm3uikG24vvIcL
xUF7Hewmv8VLDWaEMCEu/AftNfSjHBcUHPIQ3bsVTIFqfo0Lp7p32Uv4q9KteE+w3tpfIApKF1jg
rZa83UWrNo6VPXKfoDA8Oz0Lewk8Pu5UJC+eIjPVjpk9zDsYZdkbyZqzXVrsOcWpC1UD8oJF8ZZB
KD5D6FCfuBGKc184b4EQ4jFjsdbIIzR7GbUtdX56l1M5kLCtQFAlzrpvEkoXiVq9kaaBCVkr59gE
cLFKhjlf49ozbz0lKe56r3PWg9ovwhrUenMSOQ+wHcM7zTCjtaz9knb+GNCpdtwNrJ3XZm1GmMIu
erJFhfp+7mvPVGrKFTLUzns7kPQv0va7AoNu3UcZFcggNI+FNhf7iLXeBlbmvNHyYbgx1bHcyOPF
TKpHPTCcZ+lv2d+Q9KHg/LsfjOUtymL1D9dM87ey6JX82DoUqRy1zW8BSyOctsj5kYnLb8caHJiU
DfppZSEccwdQxL9RWN4KjuufcK9lMHBhnS9EmCvSKxq88oSiRIbC1XZYuFVqQ0nWyL0SI9Q8Poxl
ah8ao4EXjPQcGjLUep5rv0Teaxi1O8e17dvSoDSqtJB/MWLcW13RvWFn0e9rNJCWe6d5dQwgrcWc
P4A7GFb9lBYbuO0mUHVbe9OqH82solXnNdYhC8aJKh5NA00lEsbuY7GISNV+X620MQIMvsxuIoSJ
LKgwH6TdCBIKFJXucMmyqlb+0b6Qfnl8f7T/iNcNtTvo2WCsx7acEISMwWIASd/0OtpzTlcEu8Sp
7d2E4earEWuUIXgTH2WUHEOCcntu3cqoE5sHo0/Kp2xwbIS2DxIE6cp50KrqXlqGHU1gqkOqfsv1
s74mx5qivZvDi+gsp8O2wcue1R8AVPvnfjmYOfKWOjpVe2n2tTuDzC6+SkumuE305phqgIsa8UCY
+n2MzOImKjzjgPsXVdClDlcZBfSJJKzWUq+TPqnDDZ4NZAGN+Gu/ooTabkmBXmwZJVZG8wTg7RIr
XXnqg7mtJjb/fOZrkPOfqnycMGYFz4DHcHxp2hGeUFQORhD5uX9nlc2rlCCoUPp3rlK+SrnCDT1P
xqRaYS2RDpGCPvpv5i1XkUi/gLhqUR/bRWq2l+WjLBp9BcV6xw7jsywzQz8M9l4+jhsZZVWaPszG
26BjKbwIKcuhRNb61teG/TXhZ6PHJ12XfB9eEB5W5v3erz0UbJIiPaR68eYvzLQ0NIdD344xKEh4
a1YIhLwJtZrMJ00IsluzifqX3Iz6BwtLiSr6wuLH/+kOPxOgG++ZgttSOFvlM3Z4xi4Cx37DBgil
t8BanCvS5tW3yx9ePM0bN7CbNbLgBfBV3FtjXbP3jojOgB//W1vG02W8S3W+whV0kb/or3PdFysh
5FVh1zzhocLTp5xupatWCuQVY/1ZCHxyCJbKK2lIdGEXnt/l8P85qQwpNo7CxlXDe6+Y+XWy2NnG
TeceXdE70Du33XwwdHtA3Dsn9tjdFW0FcGVSPllwqCX/a7u2eURVZ9o0E2sWzBii+bUOQQemJIY2
In8i8nQX4b1+2lCjxW3ZNqw9TPpn2yyc22gR6JIzeFPObVvx8A/Ldtr+Y0BCBuos+Dc5G2nlGS51
6YhISDqZ9jZEnm0rBArxF/bMHYIjDQgf+BZaqR0ayoUnDcO0aXWFiI25f/SCMjoJ6GuWUTkVKBlp
AMD9499GL1dYRmSeXGpwYnVrYvvKat/hJaUqYPmdqs/0s9H/GHm5IyJP5pOVBYt5Q06XRGmrFUgB
ssloAG1qqyaAHp71k7653EzSHj1D3xQAuNX9dfxyMw1Jf3cRvMhGD+6JhpBH0LfKTTxr6q5LzOBJ
xXsULq7RfBkM9ykW1Wg+v6Sw1F++039RkSb+nIY5/O46Ch5T7PP24+AMh9HSf8xj99wKkqqxG8xF
aF6+h1asWzedPjxHpbKeW/2iI3DBg458Xiv+lzxbZZ/lKnF0h3PtZcN16UsTLFtY7dQIjBuAL4Pm
ZRhH9a3b8Pw03ijW6Xhm5B2QEs94wwRX3UVGY+xktHax2TJDC9iI1YHRNks0FTovQjnOxG5gsZs2
tSm8sVucY+W/L319HccrwwYmL01DdT5CpCkHucoeKPFw0GY1Ufd1aH+dvbH4QL3yl2jkv5J1lWTj
pkoRskKjug32QgKXw3Xk2idng1DE5VTrMEhA7BgaU6Sd9ME5xiFcLMc1fuqKek4qO3jPEyAwMDhB
miXf+1TRv9pVjsZAnydf6gAq/NyCGtMaoEYwxuLXwEfKbySx/TKUure2uxSqps5yI03ZUc0hj8Ws
HO80z8ruKIBRfq0D81vau/s0W9B8EPGjrla/9R7rcj1r7CeAS+Ou4he+KSae8XZNSVgsz1qlS46K
Ph5Ej0y65JAt7kFXU7RL7GImJHGDaWTHPk0OomkmXZUyvYaD20Od6frnCapsl2A77S3WjhCekq0f
+qAEliaM8vg+DfuTTxkB4S1Q05SSFXKnmd0/o+dXH31tKSovVyrJgrBPNBaXDyCv2m+g6xXyGlSO
Xq1iMHg7082/XGGvcvZHXMJ91SK+Mb+SMTGWHZ4XOoBIlfBRtnRJj1wefDVuh2VHKH06wpW6O4eP
0sWNisRgxqtPBicE1c8QbF+RVM1fIiefSTvBm+8j3leujpvtxJpF+FA5zixrMBLV0fDU7CUC/7of
ZyPbKOqg7PTKLtaFEngFvK9IOyOxu/PnIDhd+vy0fs77wbh3VqVhFgj/ZBYWGjblwGUNZxvar7wq
BtCNxvwwWNZP6aZa5vGUdvSjkRfhS19V+3/YEFuRBtMmmOHwLnVrOSCH09+NYYItrvXRJf1ZGei7
rjbSNf/8HojaYlHjkDM6iwzYxV3LVWscZkizrUUlLLAinuJ2nq86xB2on8OsL4v6tpud4IGnYPhQ
LweziLy1aQEukAHpk9EIbL26oDuWeLmEHag8IAxw/P+4RlKo38fC044yUQYNffiEJJ9x0HqYOIWL
g5/UZS6HzEIWY5HQkENiNw7AEud47ZKza+1HmoOl/6r9JyjD+eGyw9PCZN7nweiuLghzbZyih9zc
2BiNNVs0YhCAXKJ7p9l/WHYabGDAXefW89AE9nMUfm4bf3iSnjQfRtAVzXCQsaCc8pNSuiTCAxCW
lz0U2Od5d4V85NHE7X9tC9TjD3BI2+SvFJ2C/TVEH7FbxvomPYohHjqQFlD0Z8Rs0asJigBLvlA9
y1juO+NmKudmL6ORi2p9FE7I7QIcf1EstbqbIu0ytZ60epU1CxZ6DMw1OhI5xZvFk8Ump3HM3ORn
iC5GsyWVAyA/Vm4vnyHGmdt0Rtu0LjSb+jNAnRTM40MZlPVdDGv9CueRfpW/BA4asR6qIH/Ekgn5
I9ZfzHGvsVM5/gLiDfwYiSmjuIOLPe6VSSlYHpLS1fzsRxOM1UNtxt0TOMp76Y7q+CNKcA/6XP4Z
Zej30h1SpfARvduEVWMg6zN6J93Hg5TlrQF+omzWZLzLr0FjnrME4762HzaGrsQ/wsKd+XJE4UuW
dO4WL8JiXU+oS6Jm2z7ZqDYew85rFquJ5kkOIy9XVh29uoczgtdq7EKMRPn6IV7Q7J1tm5d6mx2z
EY/NeT5I0U3qZ1KD6wCujuh3Xbtn0w/wR+7fJOjaX0ROutUwr9pcB3qstv8qalaNDyGuLNyND6pi
jQISBogDHguXMy2a7nCIfUot5HKv/TKosw+58bnNQ3NxYJA+OcQunNHO0X+xt+3ucwekYmnD6iLP
9Daq/XxDeiZZ48FRvlUjuqC2EmG2YTfFGww5d+WkZnaW0WA2d542xY9diiantUkLP9lKimYewncr
rPyj8D+EUzLDvtxZjmetL3ekGyj2LbyNywQJSUeclxVkizE7xkwqt33nVs4ipXBvh0BDvyme3dtp
OSPx4P45Gpuv5JuCNSb15meUSDbid+OzVt0E9eieR63S712fzL3QzUcFY8BaSz4NLm4YftNauwCI
9truW+cIjs5cB0rj7/2AFySvhfY8YKUs71Z5Z0bR/AkluvxWWsbiv6yN8Arl/Wos7sz8BjImBxfD
K+BZ4moyJKTfayvc93lnPLbLwXa9HINs1T4GM2/QdZOZ5wa47+2l6SlHyoD+g8RaBS8P3xp2Mr0A
2vk4l2FwY2nj94/waPGzJm251rqW7QE5qWmr1chG+9Ny9VTx1bX8BjLbrvq3ydAxoFhKlBkJsrXT
lsH2Wp2UmuS1eQ1xnYTEp4wAtaESIPVOV2u0zTRX+pJk643qLUyHR9YIZKTr6YSJdvlr1tpvbTmi
gVSZPrL8iYkIWLlgFfDjjOwqo/wKoSTPjfIJim+1LjsHlJRXnLV5qHEaJM1rs6iy9vPk/LOiPQ1F
tEkCHoLynboe4K68sE2sTtIl31Qn4NM0/HfpocCDiGFQY+qnz16xks7aUTaD5yOGZYywrvLZ9w59
Wt8aiw4icq5Vv7qcXoYNTCl77gdUQZZwGORU6WIUs4PSCe+NOaxXilLqewMBx/sBnT5zNU8oWsWG
gnvc0nkJXM4Mqr8nRc8f/wiW08ZC6HFO2ttrrOMq1qFxnU8CaRIIU5wF7nqg5rzOBfKEwFd8I8Ny
uMCaBOF0nfMHLOoafumUa0p41iDfzR/2DQfhd1v28RFZXxR8x3d12eXHaFwi0kSu4W7EPkQGLnHJ
X3FuNUcHQx3fh9/ywC03y61G4fxWiYx3E0jjXgZj0RaW0ynS03Pbqqtr7D/mOyGWV1aZ4xb2+8JT
HB41dPbOjdMr9ziYyDPqyk/rwmpclZZfHq4DDauLfQluYSV9nePN91VyK/d6AZsEO6/pyadCa52M
WqGpdU817s3F3g5z7fyv//if/+d//xj/V/CzeChSXvj5f+Rd9lAgXt/8579s61//UV66j+//+S9L
91y2M46l66hpuaapq4z/+PaEQg7R2v8AFD0WUZCnJ7Dd2daKEih0Ll/yJTcqGXTJnBswdElX688j
Ti+Nno4vOm/vI65h7hab9fmbHChXultSFNoxzuvpxbNq5HUWSqumpSj8l9Od5oMPr4cRaVwzVr+h
fvo0jp1+0JPZhs82QGs4oZ9nnhC0uykd8nrYly+uAviEr7Cm93d2rio6Vn95cEYdckdJmzIS7riX
DF0w+tgFVDDAtTzqwUoszShFbknFKcIprHhNKiLGsYJDMqGPDqws3QN3SC590RTd2gr3v0QU1Wzf
jTgfXyeBIM0OcqE0xXn+3/83XP3v/w1DVT2k2cnWWK5laPw//v7fSBODtAu4i1OagPOZrKB+SN26
pmCoNRvcdsut9MkB/wjttmziSxc6crC2OuDXutnEGyqu6Luk1XAPn6a/HDDkyMGKFrx3AVYj7pKG
AyjlTttP0dBE27ap3tHt3XzIfJRu494p7RisQ5XsMqJY0BuvbQoNVLDmoLmvlzMZ0CvyA9Ln5g5A
hK7FW086L7NLq9VRDNinluFDRWbDeNli5ihmzMXHhlNpedenmvGx4UQuMAZ1VJ8kVCZNZsOmM+yM
k7wC4VQ0x+slL31cMq09+0FacsmuGOOdNNHzi+9RLLrsWeW6ckmw0sblx8glPV3x0Xhj06vzBTr8
+3+15nrLP/OPrx4vPs1WHcp4mmV6qmX/45+tDkXK17LXd2NHasinwHfU2iZgD0gNwSZN9Q3q+qbp
4/SnbcU/E7PtPsVmCA+jypDgKFLt1gUfs1Hcafg8p/nd5Jjv8zzEiNvhoTCxgXtDiTfaoqeUHaRp
OnxyIdsZVjqMGqG5yfH6eC61QXsywdBId9iY1dkcUFZFDx0G2pjNx2b6igyS/Ulzx/6hiwzk+dTy
Dasl/2gMEMPiZY0XKiX66qmaQDdktOyjN1157pCIeBbfE025b8chfJIe5GLRKRvngFRhlhdsnC6D
6lhlhzAA1eHpaUL5+K/DWI5vVa/lezeBxxSUbnwZNFBraFbXtgzLNHSGkaoyAmdbWYW1MjVvvsu9
xlw3blh8GqYsW2ez5b7yFNFRS0tnZIfJBJeIbH9V2uGHSunwe5Gpzx32Se9l6d+Eqh/9ol6109Ux
hgHlUP4KzByzY0pwo5q9tmpar1DoHd5cRCcAoXewcArlCQr7UboRUQ2BKyivqtWc+74fir1lz/Ca
/Ew7Ln353LP00aF8ryB3J7uu2yul5v9AsZAVVzrHj0BJvUOMZttBdXk5uJWhwmTDk1bTEADM/kuo
O2bxytZMkC1LPHikf8Q7IQQZubQOfPCgh+3Hpf8WCn/Zegk690c01+o5zLppq1LS+qTkxq8CS+uf
1vCKxm3+XnS8o+NUTZ8BSfarco4+jaHB+87RvWMdtMlLYaHDEs0GBSYzTV961KfvwIjcqyay+xgE
hYcGi/KHkgLaWqfWtm/GDhiUMpyXl9WNtBwtnKxVWfZnO2uNPdmML2mqqK+Uo79ZePH9tBH3d+vQ
/JHXhYFiZRc9m3Hl7jo1c05hgf6/ZVOMyJdJCN1/c5ZJFBNX5Th8TBqC3t6kLQpikpZMEMJB+DG/
vbTA0R69cMZdaUl1/j1CT5Cyj5TqYTIU7ZxSHLiU2343L9W4sC3BplHZR7l6BHFS6kp/V0Ra+Wiy
/dT2ndJnIAArh++Gat/7iEXd9E52lq7U6Gs2HWkzbckKe+uoU2yeaxwkOHe4Q9MsRRZnSBtnNSh1
cNI7OBNQPB5Fqn1wi5NqBWyXli5FgRIS8vCRMekyA5QbGpck0HWSNnnmtg46YyN9aptuktFAtLHp
blXTt+715SBnld7afPcaY82bSTuMGpgoeRLgNaptmtHB862sw2dXD6tHI0IPZ3lWyCG1U23jeayp
ZEKAAtCjD131GiHXyIrC2vYZ+FVPe3FRqzhVo43ItTTbNrvvx+a+4Rbt1lj2dpWVvMiYaSefOtik
d9JyasQy0f4/tr5WPXRx6W/VoNI2+dCihQWzuEWopNSPl3abf7HmxH2YTCUmk2/ON3FvfbmMXefK
aIo06NN1vvRRkpnuYfSuVGB70+Ta34eCXzmGWfDUJlG1b7FtOM2zsehuk43KMSd6myvrVW5QtBPX
6u9JmaFWT34K3gYVgPtKz7I7u1TQ4/PNJzlkblzgk50j6GJ19Z3Wpclr6MbrDtHR52aswlfQFt2U
vGahoj4PWrs2lpAc4/vHGbsLmaCSGby3eU8A2UVSDNo87pYlIiIztGZplqwub+oyeZfWuEQMFj4r
cVMFN7HFThn3tF3rUlce0Yl8ZJ0Rr7FQcX5Y8VGeXWOOzqJRW/1TPuvKXkLtzg4voQXmvD+8+dC1
cGZM33luFnESeDohZBi32wsuM6fYAOxG6y4ykzJ6bWawpf8MXubCKL9No8C+qXtQJxk7pS+G4Sdr
HsG4PERl/Rzn2YP0K9o4bGs3h4BBdf4LVk0oJMVbtSgQ4YFfvq6msP42FsoBKz79V4URCPqv1rcm
qZRVPlbO0+jV084aY/3GWUpD3YjjRxSkh8i30oOVq8Yn0/X7Dfuz7CCa30AKh81YTx+jKdmnTc4m
AB6JnmymHKcW8PTGpzHPkoMy9n82vaVZq67+qbDaj9FrU+aWKEk/FyUvxyF0bwzEiSG5h2CCkaL9
EvXVPqiG6R1Eys/JT50X3wvtXVQUbBXqmmx2R04jgx71PR5+SqSeIiQzF+wQcrjIe69pEJsyy+o0
6hEmgl3UrsulKX0BFfjL2b/vK0mEzcHYrVll2DguUnNXUYgK9vNy6lp2tR7yETPJZgxJmaTRrZzJ
ISNRv3WmVt+ow0L80uGwqXnxeaiwRcEdqN+2pVZ8dsgurxa37dssq6NXw0BVbAkLUEI4pU3vrvsp
+YICR6s8D1Wp7SzUJFeObo1fkQdz2XWrw51eqgUcXwZE2k+l8ok6hfIxAOinWom8nwxcZ8iAZ7mr
ZDazx5Al9xOQ8SOLM/dOWj7owoMf9PFamnJQmvaVpePrxGN+VYfZLxFBE4k0QRPLYXBDYCQdxqKL
Qpp0NVHyUDjkTFXFVLaK6ugvcNOLVara9s9wM2mF/9OyoNlEvem+qEo/bo1oZ2aF/eD1ngn5OVQ+
o8D9pHWD88sb3yvMFN5t201XNZ/VJ2V08DRwu/yuMKzxqGNcAcC4O1lZnt1GQeiyJs3mz6Bhzxd8
zVBSTyqSNzTpq7UW2ScjLKGNFWX+Y+6LQzuRh+cNdluaA3ltMxkepjL1v/aapq58DLQ+FXiebSbW
Iw/ZCKZJb/U3vNKLBznUfYUKbFrV62ufnM1IqM4ZAIZr/2h12janQL2pfs+XUTO6QVN6uMfWDltq
8FL4hjfpitW+vtaUEg6y56XfM3UwblD/mZ/8CCKIYkaPs2HPT9Kljmj9WXrQ76QpA1WEMynuHQ/a
ElbHjX2wTHCjjRH2CITxHMo6ioxlrD6ogzfdeD4F1pgi1ffwJbTy/ns0RtZGMVznJhyr8mEw0Y8a
AG1+Vwf7dvRt9VSnTbUzYx9ValETupyCaMU/doIc/w8ZZhFkvmoUXYZFuOgiPGSkQXIIlPymQ/hl
m1N8w1+8ctZTCvtqTsplc/i7Tb2ZQoEDyqciqbvKULM+d4Udv6GmhiFR6j3l3qQ+Nwi68u6L39DH
CW6dHtFyaTqJRoamSZttPuXJG06CpN0A8KOHT7BuGF+xyOnvZdCxyIqNCqubOHzMwXSuVKyPPuWN
OoL8V4qHhMXZfhp1HJtyLT1Bv1MPaV+idRvb1lZTp/Ypm0MVP5ZsfOtVatPq1JQ/FDM/xKMzcQOm
bArLYRFXye71SSu/2Vk6rsYwMj9FjVJshqJ3HmYLe2hlGNTzPKO7NQRueOQ/193GBYt4yC/2Yxza
zno0vGPVVQ2CiGFzDjK1OcvZ9eD4mLGj0lKtGq/HTwJLh3aD7W++6dlvqfue9e6lXXZqQdFyCZJO
XLPzTb10smNoz02dvgRqyWfjq86TGnr2U4+cQZQNbGRI8D3NjtFDYUt+SUsOLcxCcJmUOiU+zqP2
zjfSS7yiFM7TgJUSwNox2kPTgH3mluOpiatpo1ZqccpVs/9sNYdkQYE2ll4cvbHNt71gRYvoG6Iz
+aMT44nZjta081FgX7F3KL5oI+u9zgYLPIKz/hyhVb90z0hf4hCFMsGl+X8pO7PmNpVu738iqpiH
WzRLtmzZsWPnhsrOTqCBZp4//fnRzhPv/bynTtV7Q6kHsCQjutda/0HvfsVDNDwOi2bxVGr+9tka
vLu9JJ/RpsMp7tryfXB2wDD0t8JqEKwDd7hV3U2E96w9eAaZOn2+ldn4lvU6foGTP975SOLtlmQw
jpJQ/C2KUL8m7fbCzwuLnixgm1Qvztvo+Zh/e4huQaly32ZoWn5cvtWDXl58oKtIEtDdRmAVexuM
msgAFE6Flu8iZHVfJxb71wpFgZu71PgO0mUnXnpnEluFqolwQnoskjL+OEG0Aq1Hln5cgpms5rkk
Bw+tV3egMpY3kSTTJZ1M7q/1kNVFWMR9+TiuzCW3xyYmQVHxc0LVUIfwKvDCn30Rbjr72R/k6ibO
XsYAbYh0D3VHdRU1ET7LrxKtl7Nqqf7EbraFiUNDZ2NEbiXuWGyjuBxBurqIW8JeMHZzno+h7ZpT
gdh8NNwZBVmHPbppR8NZJvTo6VuMaNY+XqpzohRopBpRV1OvRsrMqSSCEf7UP8YSQsKsJeM3y5Fi
w4dOrvFoRI+FYeMVtg54gpvMMzRgXG0y3CDJ/0LlY/zmy6rfmJGW3Td+pd0aYf71caFVNEuXz/jy
5Im/XIcCKJOXom4ql2m5NtTYzFC9TKvudYUEnP7Rh/e7czb9GH4o58JQxSYb17dk63imvVWnxdbg
74MGNLMSPTKwcjBamTwoxaQ/XbrjxQ8fXrcrHk+Pf89SXYvTGiTUgDZCdy3ZjrdGaLYLCCg/r54b
3ckvlolEm+8ZKaUMp3w1NAe9FzXZK9ojvJ1u4yV9ViEuZSJOI4dHNSorL0YVpc52idWVzzJJ8yfb
fvqYCkLmLzGPX1EjqT7+srSa/moLhGfXP6yu0JTV7zfzcUFDyI83o5rqUKbNP95Qk8ftEQgW1n3r
n1RX+veb6r3+Lu7i+yUJskfEJ7EL1202D6SzQHsAXPzT37fGuEHBv9p/DvjJXF9F6YdqmurPcz2F
IeOvGWQeibVpIs4K64Aghib5eHlPKeMJU/aBVGnDtpN8kDiqUbCl0QNmUxBUuktZjM1ZojcTAvDK
dg5qAvZJ1s20S9LEO/RUr7dRmYi9Uj9QhymP8m2NAO4/+vLAQDEUh6B9mbgUEZHNbeyp2XdW0766
nflce7H42xYGlX1RkF1Bv1ey3TkHfioegUewr15njHygqtR/GK2DB5nZ9biUkuRw8YLZC9fUXsvU
emzSESlKx//qkJV8GRD73ruyafamsB5rxNGAvVc45qHA/VYI5xHdqehnYzV7reim76MLYtZkS3Ez
8jo6zLmcT+qkNMJmLzeX5S3nJOVPhiPvHrzm/I+TpCWiw7ieVMCifxiFDllkPenPX/JmeELbbrbz
d0jfxs7UMtQ3TH7rNYA59Gsz+WPE4/3/njEzAxGC//0aMELyH4h2fVwDxsl2ceP8Pqrfp1yTj+pg
wut4rKEGbEuICTtpZFhq20OfPDAtXXr2+2qeTGSwwd8YK77u6vSTv7XLLn/VcinCQjOMn2l+loVt
/XIM/2vnlNFXZ9FheNpgEwzKckdDq4eTOtv7c3awnq3rufnn7MAHQDuT9uDxh9Na73qhQsoXlQCt
sVj5oxHjl6kGFMunmnTuWXSMVfFM61Nnl3hjuukU6NV8agUaOpm5T5w2O+pGl737/osKWZqJDUxZ
rMCw2cve3X92/2u2imPU7HQ03HBs6/c+7hz7xPO0uOvWg12u0kSBx560LVdiR0DAFPP4YH+X5U9G
2loHZyqcQ71GqItR/vB0nuCDPZgvyMj8o2XSykAAUzUi0l1nqlbS9NOPQnsOCEUeLMuoXgJ4xgsx
xNc4zkzsG+byo9mPebYDHDgd1SjM8ZcsH6k1oNL2bPbFYTAD96uwjPmM/IK76fOUvOXkGptxfb+K
sqPYOuqgd6I7doaFcIexyj1Wltt+tD+5PWZVtLBy2b06cZ+SPswdElxBCrWlRFvTsZ9VlzvPJaAZ
WV3SdYYuByRG/30CeOctfHa8KZ2kQSSjzbZ1idCjnejLXRwlA9wNBIrUfd3J59HKne+Uy5dthyEW
7OF2uHIDsGIk8h1N/xWwAQSXtAVAYSuY9iplacKsuqG7Hqa4E5ebz1FfN8XOBe55MOAUEkn10wGB
uOqt7scvFLKa2yR17eZ70eNkV9UbKIPgMGias1OzTMKjcABne21xlA9z2GOXcba2atAtHO2ke369
bdcrZrlGAaDXyIqsTe8WcDF4Oet0soTnCiO/j0PN5qkIP9tG6f4ewSydCLC25I7g3zt/nle0iU9G
aLqaBRJDaKm5JzQBm6eBCOgWyKcIpu+T6snBDx4Lr0w3qqkGliSGClQI86j61KEo99BvkKLOYJxI
v583o6zLeLOga3RCAhnPXxRab+ow+tAzx6J+SP24iskSteODabL5Uk3058o9xb5yo9uts7WEAzvR
FPYUplXQ3atDXRb9/TLr0yEOgr9VV1Qt3f0/5nlRKi5lDbRinaum5ORyTil0iLQ0/DOR4oIuXBb5
Z3Xw/7z67xE1PXHnfIOuEFT5daLqU68+Zs+itw4xel5WXIoLIFhxUa/+t+b/V1+QDpDRPCfdfl4P
TgjgcqBEmpzHe3UgJTHelyuopKKKynPW330OBn+mqb5Zx1ho9bhX89WZ4OkQnFMv9bFO71CzCdVc
deroxH8QNTKGZz5ZjQE0wNbvYmuJtn2TYJUnAHq6rdD70BMDsh2aafBaTSA/GH9MsGtrIBVt+VDY
i6i7J7CRT0LXspvdPsXoBmaId+jyFOmuHpo2OoYp636F7cdBzK2183sveUOeDpRZE6CFRyL1K7ZV
LT/MtyY20rvSXJOVSSXehjL1SXMVyUk1o366yzVYZT1F4NuYGc+O7ORra3+LrImicEFdxm3QllBN
B9MrN4x67Q39HQPzX6Z4oz8+gA5lslWdNMocF9VS/UBM5dXC+UcZ3QhRJ2DSkcdTzb7x/W2l+86R
japFCVL/EgBCeCxRNS09fWvMuX/thxLxHKTOIyhl7VODRjHpIcB0W4Hck7lqYv0DBildS7/csmb4
2g+aA258jJ8WPQL80wGE8eOnQuTxE4Y+CaJ/8m81Pq6T6j7L94MPj0LNUANJeg2MW5V6L2Qsq0ff
HOPXcnpWKDUTc61rq5c52V0KmrPelccZIeydagZrIiLJLOcD0rZewnN10ERA/Xa4rZRbu7eNNy2b
PnZPMLz2ljYP36cW/2dHLOUN+2ftQAg2nYRpiYfsz0m4132cVM7Tx0kWaZ2Cnde6AKgVQ6JnYgaJ
vKmWlY9i2wFLpR7KmoI6f3HR7bwK1Qmqr2jEP06YQRN0+J1k970tX7o4/SFXwZEmi4aNa3bpfWz3
zo1U1t9Vbc7fELvDOEiDbze0tn7rE+unmm92RrOJLcpbC946t9rH7lANJDq2PdXUTveGqKrVNiEB
ERfZ90nhB3tDGQqshwIH7MDrqTOuXgKf/arZOuU4QIsrui3uA1js/XuOoCYPG3yEx+FKjGbX60k8
aU6/waGTb/w1L92rPtnyrR/dNW/ETrk20DD0h1E/SaHJa4zlKhCDNHqRPWBpf/Hbn53OBtm2f/37
bK+xk4+zMRr959lDFze40RvzViVhEBYvrwK92is4WnOjYQ+zHfoBKolKx9Rd4u46y/jRoTyymevI
e4AwCzFDQvBgw0RJ3UpYp822+hJMznXGTqOeRtKxWGznSWC8N+uJS7dQCPS83ycm/Tw8Bilh6+QH
5aXEOW7TKP5KMie8E8i1Iyno08feT+Gn1r5+7fvYH/INfzTVIA5jwSm203HnFrta+N6j6zYw2FLc
fj5bvb8FSOI/ZpNsb6g4tDd6Zqv/2o6ieighej8QW8jQipv5jdQcHEZ3JNBbm32EzQiZ92c1LSqp
Gpa2jfQY+sGbGAkc5ATNF0fy3SbWPN6pMoj176YaRRF9vJuyIt6ZVs8KIO1XTKOyF+q97CzBhxyz
Ik2+VIX1Q5kGyml5tWrz9wRTc4HrCmunOXF7q6llPc7ds7tqMH72DMnzB4FPjdNSQ63RRwdrnLXQ
Fx7TXRJDYkiKY75+E44+/O6rRFUcVTP6M0/1mUIne1Vfkd7zn0SP1XNF8Vu1kMXGm3gSLIEdAosb
Z/Tfl0jKOzVqem0FMd4knYtZLig5ds6DPhsn1VQbadXE8XPefDbVaOHuP+DnlmU+OokJcoc/c/Ga
/tiu6B3VpV4lQaNdZNwdydR2KyGz5lGdJseKReYo3Gj6EhjlN2VcXOY4enbB8kVN0MdEwBkF90WY
9zEhN6L32h9/T1BXSEYzC1ffkbv/d9ak1cmRqPP3ZXDR/qYMSP9c5nOCeiOtbL6ZlqyeiazcfYMF
KI7Q+RJdUGMlMjMd8Bou26+L6swmc19hhnn6r341qPo+TlPtyDcP2J2akAWlYdwM2Tn3UCu00Jpa
770KAHNKEy+pYED6n63l20hK/v8GCJl64P8XOM/2gsDwwORZDrAw3TX9f8PBhB4UrmtUzom1bjkm
yLEum8CQxbkl+pg/Xub8G6iZrL0kTodTBY7OMPt4byPnujOmOvjSJtFaG1lACOiuTXKPvqQryrt2
qoqQilTwReKHQsbQOfceIrgbGWKV4H9RM8UiLp6BlZG5TkRptIBbB1BbDSKn4VCZ8u2jalI70XYk
pbSdmiwmxJz92H/3UPHaROXsfnHcmdClI8uumpZD2QuU474ecIxVXXjKhl2Z5BjfMR+H11dU4cur
amGImGyEaafnvp9BIZMqP9txMJ0mElvbBAGtYz+CUgrSst7yFcGe62Ahy4Z1u1zS4GPUjAMXnG9f
ndTkpbI2ho/NQolCwanvlu5lQGYRFkglKTjTDHTM8HhfObB92b2Az4j3ydgjRbeOmnkf7Us51sQ9
NDVrtbKPs2mbGroAg4tKDlm/9N5bD+yV0/vF1YPzHPRb1UIY4Xe/mvbZR3CIrnRGOOF75c++1DFW
XQ+uKKuPV599hmE+TsLzjp9dJJxwLVgPqg9xGFB8PINIYPxrQI1qcyTgsonmTBrDOX30RcgNBTFG
64uTPQtYHfdFHkcg6eEO7K0UF1nV+Y+Rz/YINSbw3Bj8Kud9Hj6uYMlV7s3uH43J/D26lD4E5hid
YXOR+tMMc7q2yyfVyHjYHebEnjeqqa8Tcrf+YSD3e1Fdqu5WOtnNWYWPVVcBN20LLJqi+9rXdUny
WA7VtuIGI9v54HYyvYuTcXwiHZWfFtnZ0NZoqkNmm6CLGk+c0Asan1yXgE7K1Uv2PzMg0kO0Zi2H
8U1fsE4TovrpTAuegWuXiRHctcYnRbXUdSaoXjvPS8ud6oNOSoq4coK9LJd7D0rzvRRV/5Rg73IH
XexFtSpfB+aFIR6IeKj4qk8doIefBog/V9XqgONfgqz5S81XXQgYV1u+61crGyka6X77bbD/1sbe
epu0eMHlQ3ahhE/B3W7CbKh9/SX3JmuL/Giy7X35zWlK7Yx7VHHwymxC/6avkJxI+o2xGI9iZKeg
WQvZsq7R3wdD3Bu+DJ4FKvfoeS/fFw1ztAbMK39kXHZwF4fjNLUJVK0Cw5epO5NDQOt6So96Ebv3
sROlWC27Oqrqg3dtAuulbGBf+R0hRsCbCIw2P7Wo1e+CEYzw2MhD7drtnVbco1Ms13ArGJA5NXhH
o3s08nSfWVV2TGsnPdRlDv8unsNqXkQIzMy96RE+d5auTeciEVQkfeO19qbuO6JsPF8qW79ik+kA
qonZB/lVfLC9xth1U24/ZHLZVLMZP6kDtCj9tABy4OL/6QNpme2aymmAYP6nbwzwkky0PDrh3Zh8
nBu3FimGPH9U03SgbHdUtx8+T9JrbeTZg0/450kZcOuNYXjpQfXN6AzcRUlwGWwwGqHVzvWZkihy
16pdrsgL1VYHV8PyJZ7x2UNDIg8/jib2EGcD0tc50wZD36m2OdjVWb2CZMLUZR1v1Vmq9/epejWF
kaT+o1YitUjFaYSa5HpQfZ/Nz77/mpeqtUwNf7z8HP+8BD9W7/eC9/FSygEpCiN08Es6T233+yBi
RHez9ZB6TpKHqq2GVad69dn3OZCJBrry5/B/X+Lz7N8zUTg81FYzbRCkDsfY8W8agkHPIh9O8ML+
Bj64POgDitD2EJvbFpDPfjBk9LzkEt9jsjg/HftnFU+AHkaMpXiKQ2mNe/tYBW11hIJj34ZR4n8j
uuzvwj+mlpH+rOU0wG6P5LPWVe2hNHL7ZGm5CSQbdQ4foO/3dPa2i45hghOInnRNg/0MajAXTDTz
F/TETw56su9JPoi9Hzeg/kZMEziBenGcxi9Gzy+zb9O/OuqAL+Ygd54tLcqdefeeLdlu6m3tZWyX
+ig0J+wmb7y4KC9fkN3E4tvembKbT0FerCVXMh4kKout5TbB0TGLk1hS69THULvAkNWXyrXeVtCD
erCna97RJxDcRi+snvNBuh1aCZoh3tOGgh1f6FMqqmOC1sCVtCmyx3aOBvsyH4oKu1lfLttZ69pd
LdfCeNVBZwZcdrDiWKcABmKa+yY7zRoUXA8gPDQmP8f9MH3SGqM/2jM7nCgl0Q8G2/0Lec1junqN
JlMy3vUZUEzWlY3UMAEwZu/nEqc3O9Bsagjpxh6zlxyK2ndCrF0a+21IWjq/llU8XvHCpCS3+oaW
vnaJRF+8Im1QHguUOw6LRwg/AGQLGurqvuh/VGASwslvhpulUeDL53TapxHuzCAOrtkY1HfQMIqt
jAp7g0Zxc0HeOX/T5x1PQWOzSG4YlCKCrZMA6a/N8tDWU3HJfYrZXl0+ECtivtbF+aY1LXtrUEp6
GAw72E6oDgVutR1b1zr0wg6urqm/gfuDddYholIjT3xKKZdtktj823On7IykADIC9rPPYwyrjuI8
pOCptUpfMXVxdSoty0f9R9SkmCr96GrybI+1sWndKgxE3m0Ds6i3JSJpV88V+dllQ5diTat1dRjo
LrixyY++9jUyP50MvOf0JNhXIgxAnr8J2Jw4knSvAPqJyfhhTucXq6+L5+LkjOI2dC6WehBZURMF
n5OQd9q7WcNWftH8XSPZhc3mA5Zk2jmyWqo7cgLaV8nvUkKXToOU9Kfe3PXpdDPdFO7ETUMHP5zl
LHjcZ/2dqW/iKD1FP/sUY94W/6CzOtRBk29nDDPm0k9D6LDdua5QdaxlAGG/yI6OZu8bOzfdnZvV
/aYa3HedCZ6J+PeYPLMT6nDsnsqzOpiBqD5eqaZWueU5WA+qiTN0ymP8z+z/Gs7J0FHzH0OLmPLc
rM4ghHZz8dFui/KvxPnLqx3ug8Tb4EhhnkuZm+fFThxCdPa3efKCmlcUAlj+hn485o48RQAFYxoW
zFOwbNRLUM8vrplU+6Sa4LWlrnX2ZnvcIg80gX87RZkIwjIZyJCMSP6nUjsIhxJ7GPhcoWyqTZr2
rPoNGOLaR3oOzd3ZgygbIAS34RkP0IjHu5VSpp7kzR117m891M05OzWNWxibKZevnvQwMVjfgR/s
3ECvTnP3UlfFdA7icTpr6wEH8rxOUFoph+IcrQe11qhX8F6TQz+TwgzdWDO244jegZ6O/ZkkELYP
66vBGX5UTfkFzV03rPWMb6Bel1iycs5hZkXAKqLhNh+j/SKyK2KF2rlZ7V7UIRIQCbXcJu2foefR
zidH8MHU/8+w61cHNO8Or5LiPM5LcWYD1Gv5cG7Nwj7ZDgAP15DEaB7VvMHqi52t9/AfERI6l4H8
ZpWtsyv0dKaYgYPpPq2L19gImjO/0mu5frH2pF3cFOuefj5kXuAd1AdL0CLYFJUE/4H/6lnU3XJ2
OjjipM9RC/CrM/mK+sxe3j94qWBDUujnbHWOkE3Vf3xNvy/E16Re5UU9fLzKUHg7dRZxXwRxDzi+
KTdx6YMh1Ztl37rOzSolKhlxgGymlrRndfD1uj33WQJHqUnBVkLSCKuyDOOua89SRN/Qd781NXjA
Kq67Dfo/W1BoF7/pQz3yL4YznWMhn9IaFJoFDuQ0xM25LkjLG57z3rhadJ9Ow7Lp0uJWpnJCx9j4
C51I5A3b8SIp16L/GCOE4xY+bA/kpFwgCZnePdVZG29dlx0RVtrtXiAkt4kzj8prbUOfBzcJePF1
NiO5h9SZbo3Aa3axgwqtJsaYyM/exlrFD87O90Xkf880EuCO2z3PZTVtpyr2OSWINo1pJiEW0fk+
IbJ3F3t8Tjyqq9M8gEJfE2BrcTVzXCwSPejk4OpwPvI6XDxSL5xXRljnmDsDsdQ9BFnQVoRVW35U
6Ej7jXMEi6zv26Bjc+Dg9pwECYuEvAH6xBVHHwcY05NzhID0EMRbrINj2C38JoyomA4wjC3+9GSi
E8HnSZOFfOdkhDFPfKzCTD5lz16GLJOMHvMsRpApD7RDLPLHKXW6o+92d26Ed2iWVKeUNessInHo
ZdrxVQ7exo0wTcoxDwgR4Je7Zinx6jY13A20+JoJiUt80+g7nq3uDiM6YF5e/ooTjL5zU8hFqVaj
Yz7F7k1guTwGJhaViKzsMj9+lXbfYtjchLHXTVcWuwd+Q82lSDCb84a7dVkNvT5419G+2ApKOpvC
xxq1Yde99XWPaqVhfBt8CWG0a5IzwO2N07gzRmgtrNRBZDuv7/ptENfXJhGnIrFACAT2A5ZQkIXK
wIZlk5sbvwVK3uftgd8nimRteTPLCoZC0+74Zy1H15fOIXeH3TSaLSwYuwkpInFTSwxXE8H/VUsx
Wbe45UzrtJA83BNMXNfd/10rUEvI56k8GdZAaDDo1CrZjWfLDHS/Z6GnsrEZK8RMHPjxl1wXv9K5
l2D1V670gCYdeVlsRGy8FHQIw0B1cTnKWPyC8SHOZi90tAV+K+j3u7x/bBfE/PWKz9/N2d9OVRc7
w9ese83B54sMzK/ATmHL580LwdRlaU3U+pw22o2+/pCmAt29YDmYWnBv50m5yYwuODsGkPfKgDma
pf4+Q8fw2gX3U2zEKMcl4tkrpojwJ3eOvjZ4W3JIDpSf7jG1fVQ8iM9MF3tbQ6BvmKyJ7CCK7nPX
QHqXFNm1rhvtYXFQyAfaa5b1fNbyfjnYWvWtLLELxnG5eRzHlzLPUW8d8Zdjw2fs2EeNm6Zx7tw8
cY5IWKLrZDQ/ppntiiA1cmE1uqa5Ux/n6QGhDCd0urE+NI6XXtxcpzye3HvB0FISzO6aofIfkgmd
Wavp0kM3gkiyyMGHaZR59/Wi89RfeneL8ISBsD87qnGQ/jYOpLnpeqsKDQBw+6kKQlQRvCcYRwYo
+XI7BNJbF25n02eYYNcDiutxjXUNqS1ErcDsQbxCYKh31jeVXpOheKTggrJIHLU7w0TjKQu4T6RL
aVLLREypz3PReDmjjsDHRzt4qf1koy02tf2E4rLpk5Yz7GG7VMHrnJks0Ug+HOKl2mOI882E7rWN
8HJm/QAVWlYifygnsIbgoTexPnX8vQKYf+FUuG0DR0DsJ9uMpG428+hN51Eaj2bcN3vJ8vwggwJW
hQNjiEUgeYzj8gUbmzsELq496eUrWlEzdgIU+qpxH/lDcLOd4ZDPrD+1rK2dq2OY2tRCPszabIXB
1K+fh61oUbvzvtHLZ4D/7c636n5bav33rJDd3vUxPhUSxIUV4+aRJYhCWDYOvpLIiX8EwX606CNY
pRKViwp/6XaEa5j5L0tpa1+CVHsEJ30x0ZG8J/Ux7E09JQBy2/FqJN3ezyrjkqytvhPj1ZXWeNW1
2Dm76C6PWcEMkYB25gmxyWF8LlKDoBSYV5Es5lXCXtu2EIw3qslD+zzNaYvMMO7UxrLUb7ENvrqr
6vatqsYx7K2+f5ta3mXgWsMbOd0B4GQ8vcWs2SE8RtiQRCSh8Hv9zSjmHrgDxc1gyXoArYP11vZu
F6439JuNDQWGI433BlyqDZEM8d/YfhD9VJGznToDyUOb3EwF2v+NeIc7qumMr2m7AHq17OTrKhwa
WpEcXqskQeUzG/2XRmgAO7E7avr6xS3EtOn0zvmS9IW1caa4+iIkT+XZpW7mBVFxnNoWzu/oOk9Q
4IgAbTsGgXFvpkCDjQaEtmMAK1saz3wI3LHexyZsUNiISHCLZr4PUmEf0ryb70qvGY82hnAXsuz1
qfNa49wDy0fLBzMxH/AA/Co/OmpzjiOGm+bHeaytcweYcieli7e9453gEXpblFV5SzqPxbFo8VcV
OmGs6G/5rB/KuJWPILSbY4cIxMr/cGBbF1+aDBuXdKm+lrFotoCE9E2JIWde2BdX2Hd4CRhEQcaP
obVeQe3+KlzMd9EaZhNcnzL2D4CA5XaqYVNMBOJ9wg98ScbfhyHTzgXvBQNwP9hSOb1zgmQ6NN78
ikbJuHUid33uTfZejN2wq3JZX4hOsIuGXmF4xnQskBTYTCh/hL6Fm/yM0dfGW0OJ1LHGkz3KJzt4
9z3dfCm0+WcyEJnb3K+Jduy1OH1o8oJgIvDeIuiJYeU4/Ysfw/yKgA4chqbepzEpXa0xgZ1rFsF4
210HMfr7OCjM0HNnjJLI3w7mnTSphqD9rbOPyd4M8OPbOpAnJyC3bg08UIVMkr1ELAgRHvE0U24P
jTx5rbwW4kFojQt4m/5cCc04Jpq4sXBtRzudNsbcIS+rN78QWzPcpgQb0v0iITuymneg3HQhQoxX
nbNcjGG3FH2B62JzSUwvO5SR8Ubv45ShvIFl0bOjaXe5hyVzBX5SYxP4UbUZ16gxL19IABBSIgJD
QtAnBVrsmyEXB9N+N0tp7Xk+fqkHPD9NmY73PTc8ZUdshJEmPHh9k12kBVB1rHBbTd3xZcpr9xBH
UYdY9fBNb0tSCnjRLm7Cs2+KhntBasCNWjQ2YL3uqNK/S6eDD2T1L3E0CxAeYb7A8+ubiPyIYGXS
qmpXdgaupx4Lf93/zKiY78CgUu0o3eRL6+/rHLuYUh8CBK0LQjX7ulTYitquOKdJsDyW7KTddPih
mYgOGH6GFk3Uh4brPUvzr8kjaUYtnB3n1L/fvCT3/w7gpKXIloJkhThRxOeoNTKIThMufuMS3FBx
cc+dOf9s5sI6ZOP6hQi/eZg99D02rSDpiZLXQxwIcz8WS3tucScBNIfA1bjmCmTdjqSKSFFIXNYz
d2oedFPnBhcBcUc1E3IUFT6AAKr7Exvh4TCrYTXSQHrCqalNma86Pi7wjzF1FVPqZ1vI+eB6v7I6
ak5Dr1E3afyNDg3lbOFliR431DSj0t0jktibCnb6pkLMyUhS92DNu4wi1lMSudcc1aCN6HpgXAVq
VBPlxxeoq6hiD3CW8NceO6jhWlbwsAQtRP7moBWu9yNOqf1jSsRCUC5bdynJ4Udo6wqE3XSSUGHW
WsT51Xipkm7bD/0j5bUKG/kODqoBwNS1+lu/SAt4SGVDJOt2SXxK4qwhzMUnas7sOtShmu5smWF5
DCYI4YTkqcxZr/LqquEGNgdud6xsx0KBo4m2UZR8waY12JjeuRsG46XPv+igcrZZGjfXvhx/2tR8
MYSt02OtJ5TPDNa3BWgTjgY7qJrWppyAOWjafI0CVEerpn0RUUNlLvoVjUXxRY+G78R3PZKD7X6O
o1XDjt9iVWVXF/HmE7ZY8SZw3d0Q6e/E4ajdyX7Z9V5EsNv63/AHyo+Lhpq1lQ6UjqxoCWXtxSFi
29xXzWtmuzHxU/uzGRGc99Lli1Nl+6x4q8vE/h7V3b3b1AjYonQl56+xlGWIyiBmNnP5hEZ+v/eE
92RN+deywPdRtO/ZZLxEffezyNmn9vF3Xcy/fNEU7CiCnspBHFOXE/oFr6CHwBGntu4Putsv3xHO
RZgRSy8zH/A8qsOyI5WiFUa9N2qr26VOAQ9f/N3hq0DhquzuxwE9GqnnKWDBGvWeYNwZom23mnmm
jiAzvNmkE/1qV2yW40EkQOhNfxx6Mm/cucLD/iwHg4rOFxxkdh8DkI1g8Txi6+ib3o0YDjuzH/Zy
+ZbzxWAwSTzSP5a1FewnWSWP0WQ7IOauZeBuBYHzm9dOJ8cdo9CGOHdA8exF86V4WGmkhzTSWKK6
4Eg6OsC/Nf6uefK91K34VERR+RQ32Q8UXqbQN3C3NC3t8pfHA4Ltg1eeY0p9IWKcGKgFQ77xJx7w
R3bd2SnL7Ovos/MqSaltSkxqSCkUgGN1i58EsrC1VRVboY2Sxz8BlQB/s19IuWx10/4fzs5ry20d
W9dPxDGYw62ySrGCK/iGw/aymXPm058PULXltbr3Pn3ODU1MACxJlkhgzj+g/V2Y41meGS3pVgdG
mjoU8Er8uofCU0ePOBbug6Z0drZtK8siLpWzUfBWHRSmLYSo+QqnxrmKJutEWSpfsEBSXr0JwJyV
JrNYLymvxqxCVw/sdKdbTXhV4iKGaBraCJN5qXYBFt2QV/FIawfxXK/tqeUvYU7YPoMkQL0v7Y5t
4FPjSeYWaYsCJNKn8D0G9EXShye15y5szml6dGMbCg9U1mXhzP4Jzv6qtUNUrqoh/qlCFGO1HpL7
0xAbwtsgMiEUCmvlcKIgRf5CQWU2thYSrFMHWX2YEthMktFceG516NCyX0hkjxqTqL4Plr2yyYJy
acUYPqQkckVhuEdsPKizVaSGwyYbfe9ia8XnYfDROwC1cg/rhobNywxyDGtq6eH4ObRWsLqMJ2gr
aCSixNfplArJFHKDhI8O32F6bxDgpLTmXqYaXmI9IQshwnKU7bKEwBHhNsplm3WZG8t90q3+JMM2
a0jHo/KXwJHD/KV+ZLUHImpA0SlNkgOrT/adTq2ing9KVnYCRm8eZUiMIF2EZrhsimsYib6Hsh/y
qLacqzzo2c8KG4ILGoM8Q1T+T0AMRA/3AZljxKuZbdeaJRcgFTN1x204agFCDmIKhVWcBRCZkFPy
ci5XdpxQSLLjd1ZV03PZTvWDStrlJuak+acaHcOvTjg1mwplsb1mBROuUP2J7978LZzUgbSQap5y
rWkv2Kk7C9kBieTdLZtTNwLomDx0ZNMmoT4JwHmrePFb33vhdo5VikQjiEk/D/NXI6rfpd1HHIHi
m83+o8DreAWDuDum/hs3Pvg4qAosbbuDkRnjYU05oN2kqemcZW+Ah+jJSptTovsd/qcQ+Leap6Jl
L/QZTEQ+z6B4XnrVXinAM58qgZwqEK2TLckrEK2pTvQnyUD4PfITY2WvTFw+V3FrXNCT00hdhPrh
Jlw7Wy1+EJmhHSZdy3efQdH/D7HbeLSjvXAQkZ6DoHXtw82TEAeDZksK/Vl2wD8syDHCljrcLAqL
OYIOfrPkqwbXOd6U8TQnX4ZNbRw+hcL+1UShDlVt29k09c5xXO/qo0m6MfRZW3qiKQ/Q1JKHqch+
3kNBhDAXJPElShymglILY/HyWjt1mQHW/NfMsVHDhZt31p5Kun9VyfxfZ5dMHY5yJQLBjJMdyTS4
7IVJw3yLDUggZZiNj0kW6adh7ttVRgZ1pYd1fNGERbw8GyMD8Ut3qhb/6JjsOT8mVrqR8eFmFS/m
NuzBqxw4kbwIum14z/vCJD5Xg4j0GkPuB8VW21UJf2TRdeNPqTmZj7O1Lt2+2Upw7zjp46KCgXOS
vVXoL21H6V+KuVEf3S4+Y0JdvCXk+x+CvgYYA2KXXZw3rQv4+ZtqQNBS2hm0OanTyFJY8wl3A6Rh
8ag0regkm3w+R71Tu0fZmng82sOrlvbaYwVsRAabti5OcYOWgHRUYEM07I0mDFbdGKuv4ZT3JPmo
sJmu/UP3ECTOmr7iPxT8CkJT2UsSThn4GfT/9BJ5/CE03osCvK4cq7oz2aQucjdyrGVkn1N7IYMs
p7K1/Jza99ZtajwW2YvTWjYlZMfZ3MaSNYEIX1OEFEXjyukwrPWD5OK546UQLa+MtJc5W6MxGd0a
Wa5+4RaVnmUXh2ZZQAzZy8l6B6RqGlp1LXujPEwe4DQqi7CDiReQIrw4RnMeqiF9zzItBP7buvwg
gvYInLFeT/PYv5V801wkPf76+1Db1T+H9qpb/WPoMHVnrTxXyS4KS+BzXVBdwdHZwIWKv1Sh0mzN
U4BRfTrthw4iWPcrw2fko+yRv8pZ06zkIDnZxzbuCsfVvmK++sdkeKbTXg6r2YdaqCPfZ8tr6jDA
F3K2VZOx66tEWfojILVGQRBEi3zv6oZKtxx86svVrG9t4Xk+6sbZm4voo0bdQXBrmouKvcYCt0jq
KEKnWO0HkiPzoC9lc8qU6MnC+Ee2uI9Yz30yjEjez/C4A4USbuyk82uSXqCcNRfbM6qdGagprFUd
TTcZhGYCqwuR3IWBPu5t4FSbmDUMLc9wSI6LoMujYz142YsypOq6jVtlLZt5o8FXDkDB6PGYvSBG
4z670B9EQw4wS7J01PuOU940D5aK9jasm/m9DVh4N7WpP8gHtA3FuWnbN54kFUC8Vr+q7O5zbVbO
APaNL3Efv/K0UmDu0hJ92FQp5wgnm32FReAqSCy8ry3/ZzXPH/qo+SztDZ/sfm/yBEvVh6mZwy1u
FOaTNSHPmypd88PgJqPlzbVspElTPF5NZxVw100Wub4KB0qTFJpJ12a3E6UXkZJSyL+NUTEr2JSt
h4a7M6i7viH13giWG3Yw6k6tymw1eXl5uP0p07Z7bii/aoMkkVQln83gO6y54CRDuUtRiHQJGD/x
Q9ZtVXsYU3uGhc0EQWB6Qq0H+6FQyAS2XyNN0OKzJj96SRtcmyxFK70Im+9j5yKkEqavhdW5Wwrs
1tZuvfI1z/ITOc3me+MAA8hNxb00aV0dWzbIq8r0ukPeQwWQRBlE8/tdo6VPfZeRIXfKX4OV7wq9
rn6p5Mv+fiLGyMjIyeBAF1cwqbk6eFKtMiQD94VYgFH6W1UlEnitSk0hASK2kF+DqY/tVTyE3V42
/z4M+tnnsLF51yPvbWitIVyrOG+T5p9RBRsHciUKO2ChmiBR/PLMaQNnZWoqkjNIOqyoHtR7pCI9
7Ixy/fEfZ7y8z5iRD+XBxVD4GijBZmbf9dQIx0jRajCLfYJaokMv13FTwo0VozyMPbFnM50XFj0W
goQgbArBvgjr6ZiF4G4M4bzUur6yk/LZmo6zXaQkZLX7GYxKB9n2REpoI2W2IxXl/0RRjeSUqyHi
2NJptYVftm0m7jsoP8B8yss2AmQBpg+4RqvulGFkqxO6lNhH8OZHhKPiBWVpu5ymcwvNB/gbZ/LA
vmbc2CVqI+bv2L13bOA0qmzJtjJW4oN2u4Ax9vbJiI6Y1ukokwyoQkRB9JTN5XRocbKuWrLF9UCx
Grxzv5AOnqXw92yD3HoAXgPLo/HP8nBz9lTK+Fyb8/RwHyvP1HkeV5N42ssmUCZv1zkF4qKF6z/m
RrPRBjaAnWhFVLzPmKxQCKQlDxBWyr1hkwi7x8BW5cgacpCzZIdLymah5lmFJglzkX5IL06fr92h
IMfVGxdervo0I7O1b8ueAmZYqNmy6Tr2XPWg7Pui0p5SE5kfBHl2rewNYYivM13BwYRtbLYU10v0
sL8kwLdTBafZvnOOYGovyjg78BZyDGw1BV5wEgFCEE3ZMWJKxUQ/Xltph1+tEvoePh2w7QOMASli
mj5yJeZ4lKM9cS37MWWDe7tklEfGEtZEsoEiqhStcx7Mnl+NlfzPLdY+gBfIpchnR6RM0bEo8OvY
JooTrpoC0YyGNeHKGVFqWDmI1FBXxEwg0/3qdhhxsuYp2x/u8YEKQL8qS2FE4xkFHw2D22KioHGf
55u1sy0z/es9JM9ul4nXtrkJ6zq4tvrP+/5MRrAvvG3PuiYIrln2K82ROF3OOQK2lh1g6wZ6Q2nX
uobWjxUOykpq4aKeuCfn6O+w8ZjJ2+t4GiVttWnMCYNS0UwiH9HtSKvOpaYHb5O7QfzWeDNgzRyt
0am3U4uoh5Tu4oH9crsR3IzkAmtsz1nqfsGT28Yy0w6fLcua9n06GotKmBuCOOC3T7ZqpZlB9DyT
ul7FwZBtI8HtjWozuqLdu44kmdcWWi2wkj57jSqOrz7fUDk2TVG96T2j+4PhCNyq32gBJA3JcGwE
zVGeyYO8t9fZR4b1+Foh1/0waoZ+alNXgWeFkGaWhV8lb6kFq8M6rf+RDD2Zgci3n2LyZlsk4g5t
E/urgLv7s4lQ5H4MgKolggI9CqZbayxzYILPMkIeP1/a7H732YzyRxEYryT0cOkev8fGiDgq7+/U
5Ij51BTrKctN2Y+UdaETTH8M6NtZOZkB1SK1ntqnBt0JXLlM8qZB0Cf77NxBR77MrsnmERTCj4SE
MtyP8CuqiuWanFN/gEwRrpQRay4fsSBWJ1r9HLKo33mzTWl30uwvU2c9lfOYHN2WPbj04NWdrhfK
YupWuvTKw3/qkLHMQmWRCrm9cXMPfU1DbRehOoltMk0Zk2fyoAgH+DQwVYDmOXd7ilmvscCjO/a/
DKkSVVsqZRRdpYvV2HftQ+SA5pIjZMyp0KuxBKxccfyPwDSmr36fnusmHF6UIIsOsNbGFYTD+WtY
5be4KwAiSaN8xl3Gt2K8LeKZiMeop+4zp0XKwgviBSAw51wmSv1qpm+QZoy3cIgsFAIQZHVSBX6o
3uMuhzrf1hJNdfQe1TLI51dyHvYKQz7oaNLuBSHhZ8xRvBTtoJrMedvBUNyDpvEAxihjG1DVde0j
pLiZrF6JYK2lfytwDXyqm8z5I95m6i0eqcwfenDpdm4jYex5S9Tg1Q9XwaxRrK71oQXrGAxfM6NC
HEYvhqvZqf1usmtlh4UlNgOOxV83UIlJ7Li5gPCyHzLXOiO1PeCJMSJbaiB8IGMU3lhAG02J0oWa
RPDUSuUvg29W++IYrfWkDyzSuq69sUsBZqiHSVXipdyepplfb+q5M/ms2IdS+kN5Lk+zo2w6mbvR
rNo7YQ75rPFbPDalF6+kEyGSDqycKMnmCSUlBBQpNBVD8EUtnEc3qaLvqj7aC9UZrYuWFtEnUywM
82kX6K2xZhOEDLeDa8BSTc1ygSaMstdUN36Sh9o7WqoBfKoukqfO88uDrfXfZZcMWU4rSh1QTqRZ
XqgjnIO3UcgdZsyuMib99yDVfNe0yoV7guSKlyDEG40T2QxUVoaTSymiVPGyusXmAq5AGEUPhQrv
OUg06/F+NmeluwrH0noMWMKuZvSUH+IpO0ealSGa4o3rUnfiFeTs/BrryefBgxJQKoF9lnEhSbvU
vdpHsIsVaRQn2uPUI1oQpka18U3PePMEMF7cce4j0mD8HGEUtfmWFMVthE6RZVE06qHPctDWkjFu
/3FkJz1sNC9LgDJ36hGZ78ZRyVr5eDXOxhTsg67/qGfLOKOsaZ7jvKQDb7efSMd0uypqjR2JjJ/o
w/SnBkOW1jaUYp0qSr902UWhVoDVSiZsWVot1hZahvZhXMMYcwzjiiOfedXFYfKxS4lLHstthPY1
ekUAZzq9hpHBOHmI2srf5K6JGIyYIWO+Mpow1/OH1PSBQSJHwfbSJ9W7dYX2INknXi0GoYtsUv2j
jEk9QilbWDZjuyY1PS1lTEcX38xss/qe9O03N8JHQ4n4PNJheg/QDkPgK/NXsqlQsSYZZXJvt0IE
ameleGh07A1rhOGWEBzwrmkaXKIjHwdEaelDwYKiQNW7u1t3PU6LCCm+DH42XGrdW8s1ghL3zeM9
ds/aFmJc0wtYqUzbzqNQsBDt+9pCzuvL2l21quZe5b1L85SzNc3OyRR3ssIbTLiUJb8neTebrPAi
e+XYMCzNXeu36M4CUwCfQgG29OpjaMIFlodMNBMQeEuEMIfVvWO0s+Y2ROvHed13qAMM+tAhjTWt
O9+rH8NEoYRwu2WGVUTtuLEMoNABJU+vzF/mwrA3cCidlSH245QVqtNUNx+d2Mg34pBV88JqmhIF
P8aHmmZAB7S3sd4psHfA/YcIE1znOf08k7FYxEYRiwer2IxAEH9UDZjgxhvDB0s4DGMcVB0BoH9k
eBo/O1Z7HiwVT7th4J6JB9l0Uik09IMS8FXzQYDCKt5UYmuv4byK1Eo4bqQo7L0pRWGh+DvraaSu
6bXwLXrMSqlO9I+dUBpmN4XYEiI7K9mM4Yo/IxlApSNFYE1Q5T+9FE1QF16bzh0eXvyoLDBvKwpV
2lE+iOUj2TZMuqn7/2Tp6SzIs32LtNm9VEqYfAHgdBNHsOwSW5EJQwRPOOp1FP7WlqJR7RRaCRgv
3ya1Wvf/NGkKcu3Q1+INVgi+yLVlAJRoL5tS+FUZk8+m7A2nvzWTyiW9IOYmugIyKohfs9qsVqWL
ZmImONp2gW93VM+vqmI58JPAnShjlG1MbQ72mcLu0iuN+qkYSdBoHsqrJh5o3wu2mDxicNwp4YQq
JrJ5VvHkTawMPNHhQV5VagVUBUn5Gb3nsxpq7/IVFv2snp0ZEjkUhS/ogf+zD6fG97AecUCJHIqZ
VkP1pYSUaJY5VH25mB/CAJD73Kt7qcElx/R47P3HmCsKOXJI2Nvtth/AOWJlH2moMWfVhRyHe5EG
9vIsiUhi5zHYvH904Kl46hAnOdzjBUizgznFuwzNDJlLlRlUy2geUNylrCDStnECsgyV72EnE7Wx
7nY7cDzGUk6YlE67ZJPxMOdJ+YCi97DU0gR5dDsI95bSWs+5r2t79i3oy1Fwfi4K23pG6bRUswpp
ICI8t7/HAPcCdAm+R/YSVGL2IxwQCFWj3DtR4E5PaTxUKyenjtLK73+r8xnrA3nAsopOVDaR7aIl
l7Iy3ibqLS5Do/y5/j0mh8lZv68hxw4gq24XQkZnDQ7nCroW5G6U/xjYhi9Gq60pfA7Bge/mvM5M
pfoQI3rXuNxyYrXWrmGljSd5iIp6PAXiIJvkvrexBfx8BAO6MAGRI4L4UDYZiBShrNeL+6EPSi4c
pqvZlM3N+5aImznTtRXdciARo3K3iDOQJobmxAqpA/l3y7+oZWnsHGiZC5mekVkYeRgtH6pO3D34
k/emDVN4KE0Sennkne/PE91JVz7F8bN8fMhDBE0qtZrPkBz6e+Jtuyqajd48tHoNMC1TxutYV9NV
bwrogWAqNjJmD9p0hXYA/SZp2c6JcbeyrQOyBtNN9azX38cJ74goZMFeqdoXKjTFA/uqaC1zUCKu
dflnPHHSaA3Dev769/EynrHKv4KRixdJqB7bNDSfx6DXTsoEbl5mvW3FRKHPc9IjAnD6F5WF5S1p
XlPDRuxm3Mgs+FyR91JSFbFh4JRtheLZqm8eAGuF51vLakVe0EZTXBFrIUzan2636kZtv6B6rD4i
mYmz0v2MTDjC5tV6xIeGjOQ0LOdRU9+jNP/QYj3+ZfcfapcKiAcwuTyNjW+DDoIjHS37pekKZVX0
nn9WFLB64+zFAmlgUE8NKrDpPUASF6brL95Mwn6tsJNTM89A1XrNeg292N9gYwEpXjbVJFl5ndvs
Za85OGgtZ65+qsrCehXY9zKrvafeDfWXHqsUOQmkanbJAuurnAP/aX5Qy75bWvA2zl6IVqOT+We2
stWqH/DHanQfwLwMqi0K7nFSX2RLHtDyI40mZrjGeKjiXnm4x038iClIg5OowcpbwMY3mKV6lyrC
TVKeBaGxiCY2ffe41RrODjegeCFjwEO9iyYO8iKVW1PLCKIr6empYhkosCdKmu7uUsOZekgmVz2M
rlZt0fN/r2sXoa5pMOtjrKRQKnqlq49d4N26k4Gi5ErGzBjC7iYAzbGapr5EPmQ16Kr50Ck+ici4
V5PD7TQVp0PvJQd5Jg/WAKR5eWsH48wvWAy6RXEnwFXafPBnm5c7e4dK1PblMwQYXNw40eO/R26P
nPJXH03x4819ncGyJZ8q/5fpCsX6XZS0GDQ0dXjxUgRp45nKrWzWihaSVKQDEk35EJvgcszZCnaU
RRaYR5enfB7w/LrNLZIG0JA+b+/TZEeqoktph9kSA6URILo6XuXBCMk+DyhEteI+cY9bXbCn+OEc
A0UgPoIAhcj7VDlYTnXi5FXOmsStSJ79nupQwUFCLUEnUk51W23aF/ziWNZ5BilxxaFqEMf7W1PR
iotfRNTE6bRazXzilSMo5akBRdbSfCrEAdeErmSVLke5QOdwQAj1peyTo0DwPUMRcI+ypaJBf1D1
DgijmC1nJdb0K4MhSerB3A9SZq924Oa1yBhJ+SRSkukz+lGyT0Ywq4AG9P8zPu0HH4ZtNO4cADtr
exisjS7EbmzfnSC1lH82771ysOxVxWBXDL733udqdc4SydXBI1WGtbHmVv/yj7n35v3vhgFI6Up3
trHIVlepyh6wxf5apqOdyck3bQvVshjMKQOa7x8br3FPrpBTMGPLekgQ3F4YMlldelW8RH5n2g2o
7z6aznfDyPOd5lKRkoqR2vQVjSPlvUuCP8NR+K3LcuX9PlqqUQbht3+MluGx/wbzwr+NNkPXWKNh
yDda6DzHbvEGR+epKj2hThRVXwL4ATJsd4l+Qva1WrRdWb6BDXe2k+81WA91xZuShfbydo3sq1Pj
6WYiahUjpcG3vTVhWlitGZ+x68AxYtCsL+bMqhWx++KnlT5Llc9c07/0QVi/V1FCvrsckqtCBnZX
kxDeO79na79n2+WY/3TH5zwtzF9idowY2XsckGacSye5ZtDWdkOP/6+cHWjQHP22fNasAb8cPwTD
6Pjjh6NhwmTq6s8G1h63WvTyR0yjZq32/uJO9lVBN/S9HTE6GlSAPoNFEaMh0XXWzFzZooLuPbQm
mCwnNuYtdp7tRWWbtWraJH1JpjcPmNki1tr4L1QEFoBelW9OpAQrkfU8571uHlTX7NZJGRbvptse
3MYHbohZFRpV4wuSNuW2wv0O9jJ2IjFoAqCQSby3gVlTsyvDQ5xgRyKQTqkWOVcwwfp1fIi8FNTS
5LWE9fIldObicIshy9sv54Yfi+y9zTTRNSkGxEMSOa8aYRfZAXqWWNQqkfk18LRf8iQ1zNsJmJRf
mqoaX8XJfz1GTJ/FrL9d59+n/x6jTtm6N8LgyfKdHnW18F2LB/bMaFS+NOyykPCOn2TLTmAJxY6d
P5h6nL+QQWbZAF1s5fpjfwJwnqyMBIsmYRJSuH337DuQNMUdIaZs9/y7j2LzrU9i8WSfxjzZ+j0P
+Q3wKWNUHKyswgzVJ4UEmsL8Ys/NWW7K5tIPlyXOEpeE8sqpQKZsGaBF+F1FfYTcTPOKZNliFuzD
tBjBWxQkX2NxBnr280zGZK8ch+zB/9J7vwpJHchL4dTuJ0jjaHJoH73nkDDVo3pnRoP20RiPVay2
72GomHt/4i/LUdXUveHOGJGX0PtzkEJDlHEKNw0qlrV+1PHIe8Gt+TB4eImnaa09eQM2e3bRNVdL
rxVkB3MVawO1/AhKDVUQ/J2aolfWyPTOa68r652sMVPv2A81idYeV4FL1VfZrRQdAq27DZMVazGM
ZbbxPNvY59QIntyGzR7i0ImbLVUlNAQMs9gWaD3/z2f/+zg31dQD7qZLpzGKLbmM//5KjYphY4hI
EbKBzaXBV2TZoLa2KdoGa60UhuKimfCzkBCLIMz6rXz/ethelV6pnjCh7q6IK353Nbc9GhV1TkNt
tCNc3e+ywCOLOAGGqqFmQBkUNZ9SMFsNECYbWe5BvLFbhICttlAVgGqaar6RZTaJVpVnoK+LMzQf
Gz+M7s9e6U8px2mNuZ561IWFlZanWWSNFSsZT7LtKOQAVHhim9QpSIjiX7VLTS84yUOBVfuJVMlS
DTwUaX7HBxLcO82oqWxEzXEWi9FKrkuLeNcrmn2QIXnQ2r5vMTtUg5VTtCPyPkBNMWmrn02Nz4w0
Bnp7lV5etS5soZfUzncF8kuv+PZf/fSs5/qT/FxhD5Mb8+Lp9jFHlnZhO9c9FT2QIsgCPyodG8zc
7gQNDLy0t7nX4JtYFz5E2i9ZeJdFexXWv77w1TpZVnYBZrb8VxH/PibnPplPhXeUpXqM/JqVryb2
1vL7L3rnGK9zXetrMI7OISi5FQ1RY1BY15V3YGiHPo+yb5qLdGgJcweZx2xpFVZzcYfImV7aF6vC
EB2IOgBX01aDbYPk6FJKBkrxQBlLq3xc9lO4gebfHdVpLqxT0leQSGV5B1UEKG/sCHbGnNUs6T3M
ssVh8OvuMps/shGO/i2OLuprro8uPPrCvI1SxarTKICU3WNNG7u7gmJ3Uf2SmneqPvB1NxIr3IVh
U8KkRCDPEAfZLTsiASdX4VgtS6Qyt9LXq+l0bacbwN8ngTSVsdLreTxGGmUaCVUFf3zN8KY+yiER
lm2XwUE6REzAUQjouQQSoU7XXm7b+2muJ0F+jOfXKtrXbeI1ODIn035u8jUuQz2SjTMblVY7ZpAi
jjXizMcphUuqdd4LjlnDFjbj2CxkTA6xJbwiq/1oN3bO8ySTNLri6A+uMSH7IZSsPSsxHix7uGBT
3VwqHSucWEuQiVmODvaq8pMQn5iP0OxNNFCG5Gcl4l6F+Ng99Hv8P+MR6EWbdPASTww+db9v5nPi
C6odL+J3S7yGcVTiBT5AA2pQQHG0q8zYxBH12TGkkGFTrP9XiypAs44KkZ1nyXKxbfQIlC7DF0o0
syxtDwBLDrd3rvoThIvQ30vNbszRrjfYQqb3J5mD6TQ4ASGpsF0us4ieb1IjaJ1+9wkYEP2tBsZJ
5mf4r0JKv69DYQ2EPFvYQrSUp2M8JyvX6EHyiR6n7IuTPLsfZAzgseqRRhODVDjPm88feRN6HzJ4
uyaKKqhbu3gYyOA/LiebnvgTKibjIQlTTNr/9Venrqr3EfSHaKthoDvFmvow2Pqo74VBxTovdCrd
1xztK/Kxv/8deBCI9vT57+9+F/03xHF4PfqOVLV7Q6r3GSjJKMu91Q2ITlLA2fWB1pDlYI0nByK7
75281lzf4OyB6AiA4EyUPU54OLPy82ZTSClrGF+hrrvEBdNeAanRh2+2nn6NdGfYdHrbH9ox6Q+w
NSuMvqushB5U4hozzBo6uOgHy7P7QfEprNrOtLuH/tMwGQMA1IMLm+IbEkkiifTC59YOQHYpm/dD
nk8tz4ZofQ9J6BLKDf45bQqoMHWMFBT4pS4w7T2SFqAcfP4XYhPTerOCUGdPPl7Hekv9rvV+YW9N
niWc63DtZoq6yroRkyKk61RjtC+9mrZPs4Ejs5rPyUJ2ypiXmJBXXBcDeDGkmtR3PKxc6tOz1w03
jKoe+GvLh2ZjGWqO8xC6BTIN14WAyTJUwk+5gTNg4JbHcBgqEmMKGGUDNzs/mPyFZTvWVj6QAxSh
d9WcvN0f1Pfn8d877/FqqDc+ha+HHnLmjSFiINp20vHK+OSPkFI7yV5VbGlJc//Z24nmfa7sRcPo
eQ7K9puORQb0STjncvnF6pu0WTA9jQrilUEU/xVPGNXW/TAegpGtw7Ef4uRs4Sa4ZKW49wrsP9XG
h1gajR+dgN+6umPgewgBImj8dqfG7XzFfGsmfRqqX8Ukf+gPmkYGWuZXB9+ZT2OowDIWWZDfqdnQ
Tb+PPkpJMiQPQSyW0tmMqY1RDufEG1ZRib8qFcpPWspAWcWy8BuRa4NRVzCBaNzibDjNbZh8l8EQ
B0gFz/82TClH7VwJwKWPLqUzPspHTjxi8D1F/l+yJQ8JKdd1VwpFZGFWKWM1LqsLR9Wzh0/HS3Nd
mtjH+FDUb6lk+SbiMH/L4kx/CGV2KENgaT27JLDv7zOODOVYmKj+iY/ErCdv5SuOu5LPcBhwFyAS
mA/yk789sHMPepFL/nUjR8indmFG4Q4UjnF7zMvYoLEorBF4vK8I9NYt0UbUdKrPtZbM2x65kjP4
DOpZaQ+2JQaWlUy9t00r96d8MHT9tKspsx9k67YOaOPxj5hcBsD+rJeDyabisYZYCAFiYZi1i6fQ
YO8nmycaz9r+zS0adPABBPynEXjY9W8QV/4Y0TRCR9RqUeoSK5ooVtxjoal7I0pY0si3mc/xrknR
4L6/zTIDp+R1QDrvMbgx4dZyfOxgxNIn4Vm3n90Y3rDSfh+GvP6iT2TYYZpTDuma+kLtFowf1g9k
0aYF/Kzxr6lx+YbZLewmDFxJv7n2jo90fGz5D7sNEY6Zau79kJcedF0UHVy4CYYdLIokes90BB3x
smsfan6QD3YVNBsHB1Gk+bL+pQ/78ZDhybWo4rl/qdHefpoDLFCLyG+XftoeG62dLo2VeJDz1Wll
m3zbgthMH2s4bg+dBjglj9UKpmW7k3UiZOg/R7RiRPPfjUi6rELHoPvjGt5ctmsVp7glmItk62px
usxtOC6AZf36osQf3eTAiEsmaLF+GJu7W28Hm3plVskm0wvSeK1pvCkohS7jwI6OupeabybFp2wq
ui8T0PQL2bQfclQRlN7WMjom8RZ4a9MBh0SWdEWAj4A8tXuFrz02T3BchLcA2hmbPhLcdCE2rhaK
t+qCEuEX0bzjl6UKeapZHgJXibm8d9QdEGeLpNnKd7xs5Q0whDGx3zvW4AHoBkUC2TkPWDdihgNJ
WQiCYIaD5SKSg7n5xdC6fo9GBir3TlC+DTnIm2JKp12Yd+WbGoOL0yJDPcve0IK+OQ+v8BbdS2/a
750b4VOD+cFCrfAJtZXQ+2b5+oNpZXipZsPH5KXpr0ab3zGZs97nNupYeZrtU8gGZgOQNjy5uWbv
3VxVd1E/DFBIjHSlwjKI8bncSBctaZKlpzl3VRFD+4A1Yh40n+1B1PTkQBmzsZu4zZMx3x7Qk9D1
biOhEm0KJkVvLRbSjusf52j2j1OlByvotMoSoQi7Z7ebKUfZnemoiSM9upxU9ytKcM7lfqitOlnZ
AxYuMuZ27KzAL4RHjOG1w30cKubzIY9bxOaYn6Z2uCh8d270pR+jShKofXzq7HJdkZW5IHpkXeTZ
MNTJll2sK0TmPmNeqfcPdWz9NUXWUkdC+gvZDFxE5shEr8ob37sJiVSzt9S9KYTZPVQEEf56/gTv
iEqxrB/LwrIR61t+CsFVtiwtUld4xXgbWVSuRxDjmRL/kiVpLBy/UR1zTpo4yDO1Vd/9zGt3Ifm/
dssOPdypjfc9ctrPEa1aTRukuth7es2wS9hCsmAcIFnYxUQ1e9C2EZjM062Jtjx526KoV3JMjp7D
1a5bnHUyrLNz3+EJjEDdGNrZRz5lFoIH83iok8F+LUdUNJMm+4BEO+3mATEfU8dQg/LTuICu0+xm
g6lT839YO6/lxmFtTT8Rq5jDrbKs4Jz6htXuwJwzn34+gm7L7d1n9pyquWERwAIlyxIJrPUHD9Im
MqTl3CZTydfIVbV73VVeB91Qn/p0fLQqFcv1NjzwA/Reo8hVVxHgkJPRx9ZhdFOV6g0qW7Kj6Q4e
pGYhgSXrm2LV+1gyZ7V21aSlBggLWu+R20S09hqNsreI0dXSPMKc6bbcCkdoAjJySKoeQPTOHlg3
vmcvLvkKUs4R+n6ApY+u/DAYKIdZ4RqFrXZvxvyOtqMlByAlImxr9Mw6zZ3QITAVJ2YTQRFa5EXT
nYSJR8dPVNfKZ2AHwTlqyJyL7lyGOKa0VrsRTTHJV6pyabS9vRSbp9QqJNtZ9PxPNmTbmv0YK/cx
t/j7uOSDyXTkUCaA7jez0O4H3CE/9VfTc/rv+JGd8Cpunbl/QK0oTLdq5ELuF7vceNoDpx8H1L+n
ra84wtyA8ILZxgZ+GnK7ZvvYQFm5ctEcW4mXUmp331lj94hCZfGpf4r3qYlM2OnqlJZs2jVXvzUs
27/P9WEv7uy17kCdayxAo9Twn9GPbtlzsssw8zi6fQdZoRUPikgxYrhZOMjUAYBqSbdQ04krClod
YNkZ8yeGxcGMUwOgfKIWb25uufsC7YOVlSTd1pkEDkYfn/KhNMCFRhb8qdyObyP8JWutgfo3dcVK
QZGMtY+Il9FqVsv8KiZRcPz6jBFthNkUEkAlapuuFG5ktZKWXVCqZ/RDkVxUQtLShgbARGq6HXRa
bJ370riPjbq/c21+VTRGiPNXkaz+SC3dOwVNVi2HEodB0bwcIor/J9HE3xZND7CNW5SdOogCNp+E
wdZ8U1BJ2lOTebb6IOaHUoRbc4LNpZKf3siOxUZmwgBnkvrWmI2MLj6QDwESvRzKuAaxUVrfL13i
DIOc/oT2Rn8ytRgVQ12fI1ACufd1Ez+3PNnXSjW89rDiVkCL7VPVtGwzFdT0g1ROnlxdfsFEzvxJ
xYrChn9UpepZ0aTqrujLmtKi9zvzwvggujIs3a7rPt2MU4DoMg1X3oSRlKxSv9GQrOuqtdfnEa4S
hrcUeNh8lHGdCwdzj0dVdQwQObAXWvpTQixcKRXrlq2HtS8Cq9mMfYUvY5wfBHIdOFmzMKfiABJu
3GE9/xylFSRRT3ssZRXRPFoaFfu5hbzTD81Hqqd3BwS3BOCnYje76OXw4PuqejcEwHztVJ1wxaDV
UMPclwhoASymGfRNsFJiO7gSP4BpkjEYqFXoNnrDnQ9wb3TM7MCG6jg7BJP14p36/hFZnuS6ERm+
TtkgFTnp2vHpiU9ItdxhqTlSv718rEbeA1G2xxvRhdiPd+VFyB0OVViQugWjk+I8AnLaKNbdYOWv
UjW+OpJW3/qlol5bPAkWoh/tRPTBXb++qkMzfanak9XlxatlP7QqHtd+HA0vscZblyCJnKD7uo/I
Y839RlToe2oMaDSE1qrP5PKc9uBjn8RtxUOcQqAfpCCz2KYhfwEKQvQIZESoKM5mHEJ/+WUgzVFY
aku53IkB1XG9nWu4+pWKvlrvFY+ifmPES3+gIfbFjKB3WTwiSTmeFQW4y5T5NvVbxbPxqeKnl207
DZeSSimUm6oo4klNN/lVYvWQePpvWeoeTb55Lz16K8hOqvGNg1bTrtZ0bY9HQHjuYmxfMOmQrvsU
TSoDZYwThdXqmHfFI9tDRFkl3XdXY1Ua6xZbvDtxUMgqmFFonpK0IQVhu/7ODgw1OoHkULZ6Yt9C
15CvxTcyjM1bvn4yuVa+g9OYaAF5c+5GZVx7XbIpDe78gyVhOdyztlSi1LxKUYfaqLqfPkJa+tm5
iflzCu30KllmfmQWbxj8RPuWVNg5U8Ino8i9uYXra3YW/f00aJT+k0u9cC/6I2DEysKMfpaa/lw6
g0UqhoPGMxQW5XTaAVocPJnPmQeoGLTjthkBOMnFSsUzdZWhVbOZ4UgzDc+Kyifc1ItV4LAEEv9I
qx4+Ny+joqCnYce3bHvvqKYRf+5f3yBUurUV4F1Ug/4eSNX83Dpeebj0V6ldHqZrOEOZbYoRU7u2
MbRTPx2SMpdQNg0pWMRwSD71zTGVley8QXoVA+IQiRniFFmIdJmGVr5uyvb9gsEWc3JQQb5mjG9W
Y+g7d1I48tsKhcnp5xj4FuZQjgxrpbL9R9kftqKf9D1FKzy8NqKJUtdVmEblAx4E8UlMLy3vaRYQ
cHLvJHeqb70OvnPvAFHK8V4+RG6eHdiie0gX2TJA37YBisBKPQC9ynhN+iBfiNNP7XnCpzHHltWF
puXZDklN+9qS6hvxvYz8xr4G8najYMJ47MMuQbwPMbskyfNT1afshMpyaReG8YCzZnWbWyMK4VA0
hsKTr0xSakvNlvNnF0XgdY3Fw1ZMan6rDeCC8SAwzKHqGDdFBBnSbSnxNoNx8zHmuZk5t7gCOxLF
P3c51NG6lKIr5NM1Eg/KFShwA53b3rsLk+QcCx5aYY17zQWq7DRjdWMXKDvoI552LxKapxWKgmd3
NPqb0ExabuH+q6RHw43omvujZluxJTz5FNTmfv7UcMXdnnwQAiCnuUbjd+mV0ro7jL2kF2OM4nWY
htnRQRD1hEJ9vtIpNn83dARy/QQoQQ1vztF4p+xG7B2PQ2WrGRKuEYmNspquBj9tW9qxunL38zKo
tjRnzWLOvapT/74eUP9bqy3qS5pe57tPW9WA3GyvH8aajdFV3qswQY3UOGohYtSKHJ7FLYoaXXiU
s+FZ3KJEVyYrkKDItc53MsUMi1PXVMcyVHck2LTXegwaEleVd7YzpzwwG4MdCI9PmB++io3AR2gB
ehYV9eA9tHJdb9Nrkf+E1vwl1GkL6zhq0S+xIsKg2puXRZYunWHhW7vLSkkslwZTgZ4yRLDrPxgr
ufRQeG50LTgsgrVSWlq5tgYnA6ULryVPlbMk1faudFUgc5ZXINWMIdParyxwc3kntVdIH30bOv6r
vt+094Orhvc28MHEbAEZ+O399GxdxmNgb0XTiWScBQfvu2iJOVVWPQ3hEJ7EJCdxa8TmknBFOVPG
PmaU1+SlvVM9wnEha4F751RyFQcxIM5I2/lHM0lgdA3OsHCNUP3Zrr1pnaWHBaJ/rWbf5jocVtsB
RDXKWNLFMcsivUvjdVSCUsdV6AGGkPfjrxPMPHzRw05jPrHzwno24mSbN3izc7cxbiO7Bh6I1/q6
c2v/rYTH29Q4KBjU/Q2WFFeqgbhqo/e/xLiYaKKPtcwrNb5GqHdvsTa8s7yuuVcm6VTx+x95FubY
wiwks8qem3GCfDWIFYjRLEbe1KwTbgB9EDxmsr6uU/BIkPBgnvnbssUjV+tq51X1524ZGdatHMXv
3USPkotRm6t0yKA9VtOdg71C80BDKCCIRqCjpAlLog1VMSL46H8anlsiTYlX0e3MMzeaDCCdCSEH
m9RvdozgQsQO52yp3MoAAALSRWvzwa7q3wgkD98NxSUD0z9XmCntRqqHp6wDrb4d6Gt4HEUkzx8G
sEkwJv3sJFBqooluc3YSKLWxRFxMjLI3VTdNGCUr3cC+qVPl5mDhKXufhNJNwWtKD0HZzE0lsvpv
Iixz3uQRDMyYozE7JV/5V71S4VUegqDFalFtwp1fyog3unW/M3Wlv+3gA4kdhTjETmSs1MLIN+XE
r0U4eiDL+x5R6jBw0ykiNYccpUb2Ib5VPKD3nN5qOtoklRZUJ9Zb4YNpIzU8iYXgsKJvqiaut9UI
lsQ3jY3NqgeiStscw6REvq41K7SGpoRypipnMGz+faSzB3Bd5LlmI96hklZeiSmMGA2mUU9iVHj4
xprt3Y+Vtx4LM7oZzCrdRy457ycq9dHOjxGL0WTcCmZIaobYHzUL2pagLYk28ql/2mOrr5oRlWa4
4DYASLi4Xi6hdZqg7CSaAgJpYHeEz8C96EmcHEHLKT6c4g0FW4hLvAix63/Ga0kaLQIfO9BysnBt
LU1dSWk1krBwhnYzY6izqAtIi041XiWQjmOcDkfcAsX+NpWdeJdT2VoG03ZXq60UXoZ1FDtgsee1
0hFXkiK+EfEGZoEsWHRzZyJte6Cg/IrA0oQhlouHsMDL1slA0CLRWOHBOETlOpWVcWlWrOXmt6Am
5ggNg1WKyDCi4wRjDgEA7ngrjy08cl5KeWsjQnJuY2uCtvG+JTeYm2JQhIkIKTFWJUzpbamVcPen
hWVfYkjhJLq2DgKH3MzH+lKc8StKD66jw2Vn3TkvOedpQ7VXo9GkwlcFyI/xadaDB214rPqNjiI6
5Wz6Ph2yDhWw1KnmkMvA0KNwteD7rx31WH9zE2rdoiaSGV49wyCaQEG8fxoQNX8rhTAKh5NOyw26
OVpUS8SwMxVPxYCjYLL1K7PjAqdjLG+uUQDRt50B9UH8w2rsdc9hFtzAd7FQt7TyDUqCxvyvk0B2
LhN/yPdd1Hs3g4+JSDcMP31ZQmZ9WsMHKPprKzVNEGt+DkKwUm9gEgeYFmzyfb4gq1CmiPwlDzCz
SMVwRU1xHr4kB0R0kYzy0kZmbN4eDL5UHloem+JlP+0YcGVhRRAgfiPeiq0vsE4JsZVHFNhOC2mj
mwjLoas6bbGt/ge4Jza7mHsqBhxlrzCfUJzx1n1chfsOEcJ1OOnuCEhWHNveCcztqityFBhEU5LK
lYiIAfvbdjJpxwb6WRy6ov2dkr7YXbpksFFnb/DDPdTKF9GfJgocArOcDH29k10k/kmcIe41rvUE
4ahLnxjQVSNY5nk+bOLUSw5q0L5cvtNVgmwdQnAvwfRDCNAph6QqONkQZvj1Sq19QNkyop6eUQRy
0d7t2c3/MhEXz3r3V2BAyZM7O3rstNRYq5lWHWUFqGilOyM262gCKNqAoIVthjNmzEE26jSG5ZMA
lAkYmYt7WpKi5gFRtl/ETW5u0nsE8H2wvllznXTBm64H01Ldj/coZbQr0axB6qxSL7d3omm50k/L
HoJr0UrvR8fAi1CkRcYWYajaRJgn0VTMzybdpDHLNPTlbjSti8plMWknJUobXAllJcqI6bLx1Y08
QccEW0EwGsTZfCgMXLSl4EH0X8Ik1S3XWlqUELyy6oyn/XouZHxpxl6563QnWbZJ5d1zQwmXlAyG
b0jnnYbKryC9dv7CAjb1a9T63zE/jWeM0zOIrlJAgae2toib1lda5Oj4p+GUpuZSsjG78lfcpE68
NxNSp5FRfm/Voe++jwDjUYiCHTmhK1hGvh8uzSwYSBSLduoOuIqww/hXnOhTmzUKCt5J3KfM6WYF
5VzlBpjbC3FjutzAxKhoeo6nrjGDeA+5DFQG6iGKfu0VQ7Z2ocquUKJNZ86zOAuDaymw8utLN7eh
z6HSSPyf0MaIi0+hdRzcgAE9Y4o63EatJG8620iP0tgNV75cuzy3sURo6kxdUeJtH9u2axYjK7K3
mlv8TC5yDWWhmWmOwm3/w8Zf7rnsCn3ZlDZuASQF8XQozKUPvuBNQpgj7khCloAPN27Quns1U/U7
NsXsqacI+Ew/UMnv7iMnb/aOOyIArTbaS6NTG5kChhDGKR4d+RkdPPVkmdzLgJNLR5ub5kmacEGX
Q1O/NtWQHC894uxTKKyuFb5j/fLSR5ZqZVETvAnKKt80DmAVw0zH+xZvxxsHjU7gzON9J1vDfV4Z
LTtPpb8STTOX/L3K2gZUoF8XS619UtSuvBOD+rQX6WOy3aLJqo0b3Gi8zaFujU6nBP9IDJYWa7I6
8Q4AejGvJOF1RsILYecgrNEHxr8abipJ76k1KgGHKSQcu2Y3RtFP0T8fxCwMc7LlOEY6qyo5vcrA
TC3MjC2grTrNdcMvcgXDpn1GzBoUkmf8jqOlIcnpb1TIEY9xxyfH0VUSQaV+BqaHr3sot+s5/TWS
jkzdVTQ5WTldYSPMDto2dJzhhYI8ovE4cx7CJhhe7HCdTFGDheX6HDV162RK/o6SgkL6fK2PqLFF
yltc688rloG/chN4jtKwshOkc8c+1O+aLAy36CVDOZiaI2ChuxamOo6w4yloW1rWgLGaYuYLPGtg
i0t4mOOBq6p7bxr2va49K219JebPM7IKEx84dpsYJUtmDKuuxQNn5lH3GaiXvMU0J+p7cvgh+Z5J
+j3D0l0sgYHuo0+DErcYjqdh3/Xfh8n4wKKcZtsDRjehWty2WLkqCN3V0Co7SpJfagHgfQ+mWRv7
L4/2Sy0Am5FDnqrGXqwXRFgRSt1Vj6LOv8oWkaLdjK0p70rcwLqFCAH2gouC2LB/DIsBNcwybD6m
iogYRahynjyQEP4zA99VlNjZmaNVGx1GD53u+VS086lTnDWvuE5KV+Jcl/x47jWllPhLlBj+EiOa
ntRCbouj1yRxyvlP69r0lxaiCk598D398K8/ecpSyHGbzpPEH3LJV4gJXZKiA20NKEHm3uTOJNug
Erxs3wSqfwAQ9X7AnoNRZB88f3PpLe1Cwbd2Cp0DxNCkGJNYGH5qubGtJiDUshnTJ1nPTFDatXU7
RAEHF7VxFotzI+B7G9rG1Rzu9l66R6YaTfspPpwOcqWRuqoDdSVmiAHPk9KlNb1MW0jtzs2lyTgH
3MLkeKBWByutsYixWxdpaFurwfhMvYkZeTi1SM7664gh4iFZUAPqVm5U5dd1pBVgQsLkR0npPw1z
9VsH5Go9hokNHYHSqQO0eJ9p6qKQnfAWS1MNkBH2Upv39b3UfUe+IHp2ozbft5OFiZC4kfGZt7w+
WRSUOTZpZ7lgasrE2qlDfDXmLbVQxTbWQxDhPtdja5aX2NtlpskX1hILv7rhm9jZyD7wQNcWk4nI
lEhg4RphEgktm9xB6Kqszoq1yB2IERqXkT9hf+bAASQFEqUa5at24obW/UJgdwWduhjgi3YBQuSu
PsEz+o8YMSyY2Kaa/sc8JEiwDteqe5eU3oPpWS/qUCY/nCFD772oHpKW+gUYKmebVZm3MDIQe9S9
giswetjB1YP9PKQGzx1yBCn6GAvbNLrb/x7RGMljVYY1FpdNdT1r+PTwl9oWVIit+ICYhfTP1Ieo
rnT8EidPfSlG7Vtfrtjcg97fpEruHX2pz44sqq11G5XSg6bBI8H+3P1l4OStaL+03kalUynkh3ia
M/ijd0SLJzu6nW4BlXbdB9gS73Oa45c54nWcDs/J0A6eFG7wJzCqyhr9Dgw+pyJA0zsUAdDN1ch1
0h679JffR+zNppaLwMiwEPPYzKfHIcM85iNW9M8hutudUQHdO3a7U5TG/BmpxmuGEBCam4q/qQq5
ODRa5+MNAEqDWq3+OoUW6Tgu3Dj5TWXOqXBettp6i7LrsOZpjd2EgpIOd8XyPiyN76li+2857vKL
rlfyW6x2u4OHOuNKpOMC5YbSgPEtrLTXIGx1cEvKsJNdhGWC6aGI61lOGgMnBSSawofUIX8ohdXe
ky0dSirlN55YSMFXilWsTL9gKWoO+lPdgIUG+Y0yYeahqxgPCeKK4A6jVaSSNR8DCf1fBurGiI6T
Y9tytHPj4Cv6faW5wV0H3e+aND7uLaj4v3Y+hj2FOzR70TTzV1clT+YVKZroMVKT3FH8V78jqWkb
WnUKQlt7wCdnK/rRqOM+GDlsoqeLTS9ig4JaIJpu7sqsdQ/iYNqxiyi0/t4shhCGT6NirvURUoLa
CFZ23y863vl6yN3mvuLWcVX3OMmJpjqqLQs5vGK8SDqDWWnvlSxPsKDDTEcMYhdEUs4wl2JQTIpa
1cNSTMr2rt6wg9GLnq/SiEGe1Vp3UtFFe+gV/tYvourJLNmCFGn12Npqd1VN7nWTfmE+HWzTDa64
YcQ8KmzzVgyksgRG3EHPQnHVKlz6k0ghoi/+dm4ntvIzyhrryhVyhtM8xJuXeh3K1+IqKJ6p5y7M
Np3UZJsWmuwVblI/6yBKfuA48OS7Wfqot4WyrU3uHGE4uvellv0roOiTZpe2ZCYVK9rEOraw0Px+
Ba4LftIBC6m3Lkz+WHsLOrDvjReoj12FDauX8IUIeW5t8zpVkf7owyPy6nBFtK66HSGbA1ZT1Wd0
Un4iVtCd86niI+7HftustdBpZj1RY+hQT+ia27B/RFM/wOpHzUBWx/Zza5p78UfBRGEnHCOH3KY4
i7A6S4/yhEKwYSdlsq/diFZaGM7eDkzE8adBwBz1HQIN/bLPfXl76cMs8OssQ1OrhZggwozexA+I
9cv/OKtNKelACK4mOCkF5MuMuT29Rjk0B+4W7hFwpH/fZc64MRwYM3IXs2DE84ofk8VXj/0AiJBQ
3vjkUljATpCQnlEyed5tpaw7EpLPRsu+w5c7nJIa5+jbiFq1k5LUGMsUxbQ4wtGSG4RGmBb7/acw
0S/CmgTJB6q3w0sBQFaEeUr0frX+42rWdDXRnMJy8OaLEXjxydXZw8eiAskD49mkYLTpLUS0wOOx
FZD8yYbX9q4V7AseXTVein4jaqvDgKDQMvJZ5df1oKzUIc/2YrTnjylQq7wzh16/Nd0eWAwXU0Pq
rpC+vLVo5iP1cMku3YNoeu1vPGsL8Cu8IdczVrlqmYsyRI159JLwBTU1pB308mlAWO2MKHeNVGAR
vJQ94rVpmw1b5CSCF9WOXhVJb2+s1KZelEd70V0rxbBPepxcxKTC6+ES5m5/EKN/X1sOM5bs02tW
ifH52sjsvzZW3d5Eddb969rq9A7aceIpfly7SV/kjhybph1HS/NRaOEgy/X7mZZzH7E0SYiY+eek
T/FsFIGIYLirWIsQ9puiEVhlRMzu7bjaB01zC/M2OOtK3SgrMQVO0ELqfP3Y6YWxQ8j1KUD1E5lP
KaZ8iFxSK5cG3kJ1nu6kLGf379bKSsQYjmGf1GODEXty0BT7Fc8s5B6m6eIQfZzpoxmvyLykid5v
0kl6ybdZu7SWf2vpnXKrx9I9u2d0kfwKmYQclyQB6aS29iVKTBZRMur26KBa+jLmnnVlF+XPtDPC
79NJ/udEJ1UgesTJ6Dc/xYny52QK/l/F/LeXEBcEXXriM2WJKKGFJXX5sGMB0L9kab+L0zp4aJKp
AqUE+UL0izBXQ2jAZPH0wsNl57tx+ABO7T/CnOlqIkxum09hRSuxafKRlb5c7eNFhwG1+v7vq9mO
XK/FixqUuVa5hH2xH2BEFg3wG0QhSzQNvZaOoswVc3uZR4XcwmVUCDkMkvn/da54G+KFxJWpi0vH
y+te3uTldcVo9/E2hqBut/AKrWVk2GAmHOdkhJ1+LUumfi3OwgovFDfSe4xapoG2CaxF4ajyIh3r
fisCVdFZlcUqNsvqdJn8/3rR6dW8LNavLxeu0wgjW/GaHxee+/43FxXzY4B187v9dFEFJLFs+Z/f
ra+hOOBp0vwRzLFf//yPz0Vc1Dblfive+OVv/r9d+NPrp66ZrLVmJQTwWz96bvJQxrYQ+T3JxkOX
bKe/FU3IcAA+khLnym6S48tr9zYPqI9MSnwiIlP9T9Ox+/yP6XaRfp5emdlSXOxjOg4k4yIPK/nk
NSQxzQnkHGnfk3EIflAlZRuLIjWakTZ0Qgwct7nbRvceZed/hEZm9R7am/BxROigFL+irlvqVhA/
apmur+MR6gderPYB4B/wU9zqHsYp91aWQ8eOZFFzs/+VoQdFT5Jsa5ZHC2Uqa4zTQctbd6l2OuZi
Ux3EKFu4c6gB6ji93osw0W95BjY7kkrJtMWupUGV9SDOLgcNDwRqjvZ7yGXgS7BouraWLxMLLCBV
4O4UuSWMB895Q2G4QhjlTzMEzp2BX7Xw+2ulcZ1RUUBDJAYxFKTDZAfZXbF4NO5dlMSAyuHArU9i
bghIxnck5SEj/0YjMXyAAlw/lNKT2HaLRi49iQ15hkrt3yPR8Cns6xyBBuD7959zxEJT17XqQa6e
xaXN1LM3jmShez88/W8m/vM94Q+mLv0eJ09ZbrKleDphWCAtkfXXr8QzDDFPFmTtMzC05OjYA9/O
ia3g5/rnKEU5waltn9m+vEfJY/kW12MKCk4OELDslb0ju8Z92LkvFJT8t0YGsjVqnY3SKWT2YUS8
T4jfhtmvXrazb/00ET6msq8QP7i3fftFjINk+Twx9Ar0cKYrtulvMbEDBbsJtKdqNNqrKnIxM0db
CdyMArHK4JHZu0/iGywFzs8696InSgTFWrW76MRuCYvOf8wp+idhTfExp53m1H4anfoiSw5WrY0b
NdtVuqRuWHQUuAnZxqFNWn2ST0DOveQ35lNVe41lpFygoHgLp1zkeeZO36eXHD2BF2zm9WUrN8mt
NobRdozwQdaSSXwVLC/K4/LorEd98oXs++i6snqFIngX/sj1vUBySUEcLoOwH25Y9jv7Bl3ZTYK9
06OZOy8iQjHU60wDqZk336V00G6iiek25hiyYQVA8ZaW6M/8DGOCkcdqLtcs0yV8Jjd6rLhLMSwO
pqxRvU+k21KEhOFzb2LsDSgiPGlVZu6L1pN3lDqGs+Ho8dq2wuqhGrDF8UHtfUd46JSV0/4sYh+v
6/LvPBuerDYKX4dBKZcxyP47T+O/WSc2ZiVNW27Eb1scUjPvEZrlp25lb0aQ1sccBba9zAJi4ZGU
qO+HAdV/51pqSeW9IU+aoVI/8XiFrm0YNttAsceDJZi+qOHlG6sJJXwwR/1MWVlBqTXwDmEJOHJo
6sfSAyIZWWq/C1E0u9ds5RcCGdmNF0XDMlPbJdRWynt/n2X6gAKQFzV4xk5nf4+yXKSPTeT76N9x
mVxxe7LxS51mfY31mRWK+X9f8+sr/k9xXn5MLE8u3gBYxxBddPmOpzkie1XXo25M0zSS5rrP8LmP
sQNdusXYrgPW1Ouuimjjlbat2ARei+Cu8NDskkkslkWk3CHUlWw1hFbXOTUWhBG/k9xz1lmktXs/
8fNHdTROMGyq74YdITCPbNXJhI94g99TsxADccLNdujN5jbFF/WYm1ifiytJVr4HBV6hR54bu7rQ
200VW9o3XV/VBSA+NGOKbW/yzIHE90gGFgmFuPgpIPGpr1jbLDHGtWCMmJXnT/u7+Cjw89OkCsRU
5lPVQzZqZDU2n3l5CT86pK8XfR5Y1k+jkVVRt7EVcHZqv5ZLuwLyA24dR4L9OLomngEUsWEjozhT
ucU93mQY4xS/UjMyfyiedCqKijt8ofMTazVQCgMQ1zB2WEp4Mp5S4aHXclAgruks8YMsz8bogdkn
gbVuTK14zXV/myah9WNUJSgTVj7eWSOqxeyjlG2olMUDXt6/jDF0byw/QeY4hNWhqsZb5ZXknZ3S
fnA9NV53RZWfVdmL96otefvO7Bt2pmawNlI1eDRyDRtZPpIf0uhi19lR0Z6uVMXp+C7+HmDAgapa
FS1VrTVJVPX+OfMHdDD13vxusPW1uWU+USVvdsbYY4foVdaLTzlK3znJSUBvuz7XHhzzJNSCRQMY
mxgZEVSbRj6FJScB0O3fR/6ao0LGhCHGHTHq0UbJjWZNqUV9Ja2+EuyMriz8ZYGF581/jxiDLD2A
rC/9GuGoBf6wmIWkGEZ7WGV2fCYIYmxsLv0ywIXYRB28JiXVa6CMST9HxEV3kAs/fy4ws9+QYmtY
sfXKnaRJ8XtEZt7WaW4/Yj/ebKOarKlS6u697aU/5hdpxtfaH7sHhWLurgKkuEUY3VoaE3sQkN9N
oln+nWfF1W2tdQ/UbvMXWUFKjOQET9OpqcDXW3Rp5JwT2zceShK8oj9TC2vfSUoNg8TIX1AtoITE
Gu0oRp2XDD2/l0YBDFLIuMT7tpO9NIaQq6v7vZgDnWyjdlLxwDYxv5ZsNIWxtU4eM6XXIU1myGbf
8hRdZ3hY4n/K2ah2nPmp+akvjCrs2HOk4i6FOnyv81WSDdwqPkpjovAlmmaf+cemeVCgJh0LdSSJ
lyYPTZ9DWJm6ADPX1F2m00vIpSnObAkn6wZe2+rLQCxnHdrqmGxjdAsvJC3y/oCIdX+oIq8/GDZs
w7kzKJNloaj2XgxcQsSMOU6MWGLKZfwSDnLURtLB61afri1OnThyFiguDqugUIwDNxXjIM4uh0tf
5IePJG6pIxplWi7+FXLpqyr3T0xtePO8oe9/1vA3X0osuQp8Db9lcSJf5/ptKPXga3JN36dIYc4w
rbFJMKCPEvzBgHhdSrniTPRNESaoq6Oo54p+cXj3Dvgzehn4WjZ2bt5Zm4arxXtyQtqsdI/LJZY8
tS2vLn0N/CFI79J39UMQXwxWysbppWhW1hc98IUibshVvR/bSUCYzO2mslGxhibVxltKWsVibgeD
n50Vq8zO/ceI6ION7im4FKrZWcwJdewn504flu86bNBYx13m2q0a/8W2unAt10hd9E3T4cYWQR4G
w/RsuMaNQK3D971GQOk9tI46nDl8EtoWHNF/hJaKZC7Z68KbdeMK4HlXXRu+YSytELf4i9DzrO9M
yotcAQOX4C8D4gJxFo7Lqh0iRPRBKwqcTwc0bDl24G7hBoJMFJ0XuKKhVv3S9AqAlP8AOIq+yxUu
VxVwoc4a+gN7xJWex8027QGeKraZ3sHzSe8iaLf4t0kmz7Iku7OjNr0rx7fK9Jwb0Sg6x7gqEiwt
LENFXl+luA503rfXXd5I0ZJK/r2ZaN1RXC4A3HmGDrcRLXGBy6vGwN3XRQvp/KLgL6T9L00nmzB+
jh4uL9L+YrRChTJJ3ObKd0oHtq1grJet8QPvjXhfe5q5cNJY2Qht3wZ7l1nz1/AqfYusUr64iP6K
szmuORlyF82hl24dbOuC8pR42PWAVJfRoGCkPRmbiaZT1tVePCT1bnwfvTSDKbhKZWNvqdPSzy2x
QPH7X+Ce3mKtjl6CxFKWw5jot45ST7hV0gFuaddXqosXsI/VIJpUpo4vWpM/4nLYLcahz96GEoNN
BSbxIi8pG8QBfj4Cyt4CC7Cq9iEe82atNglSIpXXAlqn+ABNnxrVNKrAg7tppJKfLoPzBJLi/4ey
81iSG1nS9RPBDFpsU1eK0oLkBsZusqG1xtPPB08eJpuHd2zuBoaI8ECWQAIR7r/o/Ga6TteqYKBA
CZMzC8PsUVfg0lR5hZKzPULjK3C2rHP/AC5nXksTeJx20S3ts7Q6vexeWpdMBpFBommvhdGjZ6zq
D9foBPhs7vfTMVoG9S6stnUzmtuIioBIKFi4JKxLp62P0sQS4slQveAJo6DsLXZm3mPoLlR9PF+6
gsrJOMzFRx5X1t6bw37b8/44G0P9Tx4CoZKDUbjt3ZixbexRGbj1pz8jpE9GES7FVlP1/W09VzyX
fs6Qgd+at2mA6EjOw+jf/BYnIbcPcmyQN6ts1D77UAH2t5/l9uG3i8qlrs0GdEneINO9/Mj/+0dY
y2/bwWRD0rTDzw40SKPU9ms25fa6Mybt0DeKRWJFrXc69jdbFfbqaxAp+l3Os2AtTbj67kXR7U/S
wp3Rfk56dSUz22W6GoCiD9zqSQIU3wexZNrTOZot9ANL/hqVMtUXIOtbDPswWpyy8LFbDgmAq81s
htpGmjIgIfrc70wXrN5tQqhBvabUCrltucj1MCKDVrd5iwlKnB+kT65U/OcDdSfc9lcXgzFpz4hM
RetrudRzMWOjqjRur+3S4y3Euto73OqnjaqdQYQjaLZUU8ksZE/ICFzjcwW9uSrWX6Q4KwFBg34e
aXpkSi1duYditGZvXJ8F2Ipu8iLpTfbj2FbuVbxbRvW2RztRTq8xcvozUKCxtUy+Dixg2iDBX8OZ
A3PTj2Zc7kAdoNzQBkfDCDDNbcpgOnXmHJU7OQW6O51CRYNEj/gYCTUESXdQPfeF60LvmhSeCSiu
WDYW8wVCJlW8KqDVRgiVAGHvW/Qxb30jwo230dvZ/yWu/8Pc5XpDAAJDLJKDREdtlW1bUBba59/O
iibRP4+qma3mSv+v0XHpm5fR/z1ORklY/Ij77TNun/t7XIQGW4EQ/5KrFB2Q0Wo32BpE1NnJV+K9
nmxgdaNduTSbvIH90zmY24ddVq+XYCfXwydRFbkFy+WgKP8IllG9/cKCq3ssNfNOx9f7Pa6H8R7m
xt+lOzXvEd53J9We0CRaBiNc8O5UzU0hezKa2olDSV5ztjKaexa2fZmNGMAS3I3zggkIyyNLyvo9
jxUQnuoY8NheRuP22UST91FaQ5ND8bbGl9Bz2jfwOtJb5K395KOa002uB48WKRvFqKOdkkfdmQJt
dsLYDIckCpXPalSwpzFa4ws6OyfHGMx/jK7f5mjT/gWJHmsn8k4vptVF2yZ4XsTysDAP8nOuoUGy
tHQFERXwBfCPpR1PektFd4q31+aioCJnw6g4xyYy9tfsUqAM06adBgTjBg3mHtrReOp192Y0I9M5
o+sYrd3QePGcxAahplXhjvQBy1BZa/nK/E+mat6RtU67Yp+ZnMSBxFKLYlcPc72VZtAqPVahwz8z
ThtQmqyTlvnli3iXzNODDUH7q+2xdIiq0n6LM2PcNJ5hPYRla8L31KyjUnTB2QrB6re6WUDLqtx1
WzjjR5X63wfkc781QbF2vcWaQXOGvV+29uswsKR23QnezVTcSR7FS/VHBGzHJ5RLy5c51w9hhzzB
7LoDNAdgs5KLkUk5zsRJDey2XodVinN72cDwbnXn0k2Be7k1C7da+YndnudKMWdwjcRVcRBsE8sY
1nWYD9ukUN0VhmX12Q/Ub0YU4Nw3zpje++yHz7acTrZeYpycVtvU4eeoR+cCwIdPW86KOujn5Q/M
u8YLGujUdNpqygsnbKCVe9y4iCc4a9+1v9htNR7DZvafCion90NjgraqlCfpCnvPOcxQJ1ZmoPhP
MuCknbfRg4b99tInh7Kyq1XiA4MbqevEi2HiJqvi+iFAenudqdzl9UQiMyi/N3jUrjq7t9+0BKvt
qmqTewOtyLu4sdjAheRnN6E7V5/c0nmzXDf/p68Bv98pMZRNVAZn9CvUkXwqWmKlhV2eZsXhU+PH
WFKRTUB6CmAxaLFbqJMGCl/TWDlkSR/iRfqfUK5qKG76GpnztEoKf9hFBX5M/VhnKhS7aI0SyYuN
RRsGJmq91StturTUWJA666w9oFmDt25irX2fVC+k1yd4VOY/CsLDfqS039KFkpLkZbVvKq3b4E9W
sY/Hldap3RoSLJb3kr7JNPtZdfhtbxEBMiu/RFim+9zyz3rLB52lG74g+194QlQF4HuwS0T3Ed8G
0sIfueYYSBBVyqYNUzyhxsx67fqI79Ui4IhMqnHh9jhni/6jdDWGom2QUF+HmhdsoUSOz0ZRT8+h
opB2cKyLdIGu7E6u0X7jRiwyNK1Qd7Jdr9lLrISgwq61vNalEcRTdTB0NP6lKQcF3CoKjRjLyySv
r+MHB1uGW0Rew1k1qzi8/hx6537EC0ACWGkPGthO7y1Nqe4b2Inr3oqivwJfuVPRhniHBmHvi97S
97z6go/UBdK6BMjMwQcc3KrjyuMb/1O/VM5uB9E6RbfIWs+2X21uA7+Ir5JWNc56ufdbW9mB28SZ
OI9+cRot8bJBKLDojiJT3SDQdYAAqa6FUdTgp/Mcw7fIAgpAPTA+lJyQUUHaBYA+zuR7fWmWuJNu
fZ4nPNKQVbmNinaAjKJiQ7r2Z7A0k6wp9iRDseR1i4urzvq35SQHbSsnQZAFL3lik3tbRWw4bGtT
dLP7bpg2tXWUMS+zG9VnUDrxto+a+HMDHmJQYNePMe7pjkbts9V9Yw8KxT6UdZ482z1mdxLCrhSP
9tl5zXXWNoahu5uI2sOH4TnGZgqs6SDNqYXM00HEvEjTM9stz131pdD16sUzG/5LmvI+4/14ifF9
X0nTN/vmIJesDf68P3RsI8MdzjaEBbCAavdkp1l7ygYX58YOVXlFBwurK18sZEa28aBEZDKr/MU0
vL9KBBk+pfg1oG3dfYpxtafUpLaPw3LorBoJRrc83frNvM5ZO8c61Api5dCPkfuQFLtbj5yNaYxc
YgXH8zaQUhI56nP5Ke/0acMfu13rgebM+SqtNexP6gA4Px7tWHmEZrQvkPIeph24VGslSsAIpUyn
wCnepDVpcfP07656sZFRhvkaJa1/T9Rj0uzrn5OUxYlwKkf1Pot/OFojq/ecT7p/JyKzN81Z15v9
TZUhESQDTVHi7JfawOlSJ/w9uMxs/T6bv8YhCXdDPV0FAeRlBkCuzjYsSROkanaJO/yDp5p90l3P
OtXLWVODWF39cipD0TDYJ5/q4KEwm4t0BQqQUWtgNRMmKva+UZfdoQ6AcExMM7B51ajvZPXtF+mY
2y5AkxJbumHMWHjg3TaGG7Mui5WJzeopYfOOKsS/zrC2/tEHwOa/Rm8zAj9FslGdQOf+IW4oH/va
jCg9EvC/h8oH3uJ++3HkAwPD+oSwwXgs/Ea5yKHykC/SlHbCfhVYyW3g2gxHVoxJAcDy54zf4nid
4nGpX27dGI076xqnM54QVR0rwAvKikLtVJ3kLA7mEs/DpX09vY1jhtCujdgyrnNkwE1JEK/kVA6T
HrmHqNAO7Tx7D2Vv1vcwGVYhHM1sm+J6uJuiAW9mrfAeJETOwhGxTyRYjcNtoEm669x+udKtXy5S
OnW+/m0g62uwUctFZECuXvUpWQsUrZ1Z/Vw5WCXGWVMekjost2KkOCdKsW7iSD2JMJ1nZZtQSe1X
w4RB/4dJEuU7wF/49v4/JwVWbT6VtvudOgo2Ba6HegnVnBEL8i8x7IqNZzvVRVdH41yja8M3L9Q+
G6O3U+cu/hbWPDj6CB8ADXHwQ6I6CIrD53gujQQkqeY06IRk8103YNkyLI/IusnMhxwd99Woz4uM
UX/pAjt9V/XSBwbu6Xur7ad3y7NPEtAGWbhOs6h7qMLJPqt6kbHITqq/kCta5XzoF8rsynaC4nKn
DWPwwuPyu8y0FiqhVc3qc9sXOLeOrYV+ddJ/MZHtkQiSXTValwzC9EYnqAhf49G6OmDkWjQeNB3r
l2oB0c06blu6CwfLHtTwtUvMg/RL2GTgY2UtUD3V1UDddbjP+LYTyNV+CxNJY2252r/D9DT7xOIU
U2h2Lw/JhLCcWo39Bicx6BeSVL51SlJZctG3AQNAO2J+5KxvSWovxkQ6qyDDmyqqt3xVpn1h1ca+
SkP7I+qMLen++avio97UQdg6q4pSPllhVqzCZlK/UgVCkKBAIbfTTTSMQcRtZMbU4e7Od/ITxckK
dZtj5Fg+Cia2/gapwrs2Rcbr1rwqQxnsujzL869a2GMTN8d+eGlw91p1sZs92umUP84JetZgut+S
tJ6Ot34Dl8SDxPJvRT9u/Ffcta/TjR8xQ1ZNUMiMaOuPFrh7FSpOwbvnfGvGmO5J04sc3rTLIRmz
5ombe22mdfYAkdp5YsFu3ZUTFCkr7WBppWSOd5aXV5ugTbt4PRdABnF+KPfXtlLpX5UBP0zEI5wn
FlzOU4YF71iF4aNcELZ5dY9s0l7GNJ5E2yKo/H2htXu1KOd/lpMxta4n/X9O/ntIetTe2M7jEF2d
JuXeyMKxuGNf91VuiFncEH72SQSGorh38xm/xEnw0DrcQl7xf+gHmgLkw3Pqa/FCag+R7i+vYu1R
ahLX7beUNlKIFXe+Pj/aPSXuVb3oNMzKOOyCvtDW/ZBNK9XB0Ci1wvQtjEuU2YCxiyFyjVzM1RDZ
1tXtGPpH+yj7lQqryk1vO+rF77T2giEJW9OoC/+u75C/a1c/Xh4FLIRDDICnWHlRlp2A/iyVyahF
h2TpDJI+O8kBS+cfZ9L8ZfiX6bdwWwvnndkAiQsn5YJCNS8x7CCVy+yRdgnyUtnJiGtjabBxFhHY
IIOzIDHXcBkvfEO7UDmXxrXHcFcBgiiPPgpVSOo490JACAGinmyr+/vGSahRb97wt+p2EjEHY3l0
u+xeL9FIQi8f3YqljIEK2n+aC/kti+YfTUHb3ZqCkPsl+OfcfDGcUnMzR+00Ssl0Qh1KKxiNZTFP
6UaL/AKLAL6DO7zw9FVSUfppwaTZd+aUl2cKwQmQ+DnwdkhY/HVt6ssI+k6pfYfuG5oDfr533MrZ
RUFkvTmzTwUIDEamd2997TpvsRfaO9BExh3c7/Qp4r+3ihc8Rw6/0QNF8DVoG3RwWi27aNAXUWQa
x02ArvGXdmzW9Nh/l1OLa72v5U/VkOl3rjE6u7m0xruhhRJSdfkXm8TBN7stDoPt259rBXEKB7IT
WqNqeWo6UmEIZ3pvP0MBOl1DO9P8c6jhl9erhtaP0GYJ7Qb1x1VLe/zlqimpKvYgIB2KeTw7iPkc
WAE8I6rq5Zto6ZMBOYxqOZ5RbR3PmW1stWaEKbN06UECvfL30ylZXC+jbNzI5D9d6zrRZdd6wA5n
jbodtvP9anKDdDEaNN5S/E3YMnbJuV9ci2+jYnAso2VnJGc2ET+CR7+MN72D2t3yRVNAPgIcS83s
5C/fRunMzWFcOSWbwFtfIl9OGZaDjPw275cY8PL9Cj/7sLtzS93YlwtsKoFAs3ezmsVjZ6rP14MJ
WM9u57O08IJQTo2RfLmCsqYeCGCna9NeRlHOL54RmZSLSU+aZwiZVpmyRrxDzUAgpm/1v69WcbUr
pOt2NblA2U0Q0+N1LPivgo31rnWf3GSo93VRtY9pjXZFFLnj+2TAzfXCyvg7rtptK0VAO7Q3tlUF
3zQfI9a61K13NSxSxNlV9THPnWxvJWp/Kg2vPFEmqPetY8P8GAsMDNlqPMihSicH59k+3976gtIJ
HwpPcfd2jHjybwPcTTrPV7bRPy8iE6SpeelLaNv+nbSkv53CQwGk5pgl9lMILaVZd1Vw0CPAPWOF
GMjcpia7IK86wEaOXj1die9mxy7XMtr5TvWkzy0b9jp+jZQpevUn5VMW2QXAUOLjiR8eo7N6J4Od
5Y4nveTnTjqzwQgtBKDZ9S/XQdDLcHx8Fb4pUztTD/a6TcVZmk6PgjAKfU/SqsPoc7IIt0dUrHZ+
ms5PE3mHDeK4aIuTMl7ZiCR8Ya38igbP/N3RvDUwJThFWRittHTw/0m7+qEsM/3rXJnVqkAQ5x3H
NB38uT89s/Yct55aG/dYcNjImaOyV7vzfBxYZx8Gz3cuwfLJsQHHqU9C9ocKRU6jL517JNPNfWWY
HYZ2pHzNHtCk2VrmJSvMeIfte//Uh3G6cZtOe2uTBL19t6u+OMX8FjRz990vc2R4A37WdvyWeEoU
rBTVvJ+00v6KPioLGz0JP2JwD+sy1vRn+eQiA/GqaJm+6ciNGZuSlTkSHrwg1aY71a0XPlo9xWNl
SHwK5kbw2YwKm8wMHPW8bHvg+/PBwin5c6YUKjowBVorS1iONJiqWtVzX+fdA/RgFplLPxgtZ5Pp
sXrnLLNGi7tasz/ahdRmaCF4pbQz1sJbmwoEryZt0E9FaOefbFyGF5qb4/XFSetLYy0kOInqISJC
R8qLTxYGvj+jqJkZa2Gz3aLkWm52ZdCBLSzAzxOFHqW6D7sx5Z4EDpJXqrUuYov/zbLclkO/rJrs
iWzdbUCCg2XGbWCSpZh0ln+4TAw7+ASf/1F2E7aVOKvBwRsDKGHyXiAnIv1+Zzt3je0PqIZjGYKo
Y4thb9C/mh77Vc/InmEU969DFkJ2VVXtJIOODng0cC1tJ1AAlNr6O7QukahYptZm1j6Ydn6RwaBQ
lAMKOdqa5Z1zzXvlpt/t/dqZt5IGG1Me6qmvTXfSrBX9e9Un1r20jLRYKU2YsZBTnacZwq4k2Iaq
C89laCK5VthU9yvHYvmVt2H1psVvPtW3YDWE00OLYt0XDe/oddvU2rMGcWDXmOVw1pACPKLMq+75
BdtHo53jTc3y4MPog29OluWfHNJbOOSQSULDfU0yZ276laur7aaPYUTZwRStlMLrUMGLsh3lpeLs
IAB0ImHr7Gq8KJ5n3HeooJUKorzl0dNN8x9Hj5E0dNu/uKi18rpS2TqzrcKNLt1dVpLWlh0LRQls
JsYiO1RNbJ5ldyIDEueguHONK2TzMs35IdQtOH3LLkb2PfWI8XceundtjyGJqIw5IkJW81LY/bGz
q2N3dQ2S+FvkUHODeEreHnMIgQ8dmoX/tr3QC8QbEE8lu7tYYRhIyh3jePgcYZ96cHu2dl1lIBdY
x9HLPE/nPvLKe+mqNeNHRGguwhhRpZ4bc/oxaoRecOh12zw5YWTh3pRo71lX9IfaMkjtl4b6nk+V
uo1wq9nLaBeST3cMsz/KaBaV/6AO0d7LYInnTRAbwYuRIKsbKd+vVyiajD1G8XJtabzE0ZLg01Tq
cU6NRTtyIP1R8bJ0LWnsW1PS2I7Gp8mopLF/aUqS+w9zs5jvnyS5fwkOVZbWy6WSZVQ+KMfGex/y
ozhZaJ9yhfKEVOcyXAS24HeTg5T0tDj7mjSO96CqVfTm1Kw6Fo191yvZ+oVxsANUZH70sXMCEDtQ
dBnLZ3VcvJtG48OPSly2AjffWNR+PhzXSRDmN/27to6O2JpCNVSNO8e2mmdY4e1zmofxzp8TDe4q
fXKwzeCzGqneSVqqZSOwzKQ050uYF92j4vrTl9dWT8cvoTIgdGgY9X7K0tNsF/in4xiCulVrvdp4
Aa0qa/S+8zZC7WxKh3xllYHzGsGx2yb5nJ5Rt07Oi5qhO80PU+p026wEojKIJZ60yxCJoOumtIz9
dJ+kYbm27fwJJ/LuXkQOhwIj5KnlWSxNK/bau9xT0rWI7OXYej75tr4tY97wKC2WT4m3UI9NTDfd
nw6XN6/LeQFaaALOCGZD27qWg6LVrVNOyWORKpbTnJXhNeh2DUfFR8DEQBvxzmI7xqXxofNgXPuF
Op+kGaXFBkkh63UoUSBX+/KzFSXmh6sa5cELvMM0uS9UJY/xwhMRayM5i+ZpH8Zdfbn1ZyrAE8+o
619ckUpT9Xd+rcBZW+bLAUaFee7j4uhmWLGF8ZLCWfQrqeiYGye0jZ2IypkdUp3N5P2duS5cLbTn
sAKBliiloVusTFVnCnZLrAxKV4iiXODaxoNnVNPjFduRTK13liSCmXn2fp6bZnX9F4e29qMtw50B
hA9Vpm+iGg/NLN1Snamumt+pA4F3VdvxS83r/9joDs0wS6Ozhq2azKgiy3uoixrCXWPWh/5T7eUK
DJ/Bf6LAop1483waCtd/AjXmP/XIa+7gvlpr6ZNYwEGocRZ2vpc+OaC39xZ4bYhgAReaQtV48r+E
AeK7V8l1NGWSddhV/FNqbWBBwFkxucM+Xs5Qp/lxJn23UbA8MWKUiXPyWzZezVy3WzL+zmONjcGj
g0sEde1eZ0FPHzV1Bio1ugRVcSddiIC0Ci8uPLo7Xb2/RiyxRgnTzrXm5u7WV5r1iFk4T2OM/XBW
hQwd15fMsCpMHtQauYSlTfFMP/ZsZH/pk5hKYqogfnV1FC+lr66KZlxdI4PCNTe361oGrtsVUkhq
x9bYVFLlwRvZMbZDlf3tY8iXdKr1ucwznKf+EKEM2IkMkX2NaFTugJBF51PXxZ+9SFfeKxvPNi/O
keGG1XSc9AA4vN4VL5UBzdUrMIzwkBfJJud7Vens04a7lVaa7tWSQJTijZqlp1K78HDkvpJOT421
lWVZM4Qw5OflnpKB6+zrLXebKeMSeZvd6G6P8JBfv+tBtqmQVfpINTe6a3wMhzsvXuShRLaUbUwJ
XS9E1KYFsLqZYjM/g68mY4xG5KrJK+RMpfOXcYnHboqUShXsTVsf7iTkGt1YQOITKwRN6bQnOZgj
fJbVbMdmuZKOTEVU2TYWE2vptCXgGnY9D4qpPZlD0p1+HZPJEduQstCDu1/jo6JD5QyUSHsaaja+
i8rRRiDbCbAcFNKR9nLAcwuoW/oFxN306j4D0nL6rV8iNBPNoGWmDN6mtyPWGIrlfQu8TjsZCSZS
cvanpvQppUMpV07LxPM2ccgNIvOUdMBhaPIfefP2p5G3yakFknc9k75mGbiN/qlP0x2sNopx91us
is6JTg5rrGwyxGp7SGZQ1awt84fOHIyDzqrxbLm9e0adsPB3ZQtiKcPla221VojypT1MdzhuWmQC
8in6nrlqjPie/knolLzr1ljZZX9b84IF48v0DKAbFqM5D8e6nt0LXDR3g61FzvfIzDelZ8XPc4v9
kD9X6m5uWJGvyyJ4Vhpj5kdIMT/E4OShKuGaLrFy0ILBPoBXtlbSxIHZ3YQ94H4ULnkGj/UDSAzj
rbKGFzbn9YO+LHqWMWnJGAzLX1o/xyRymWdWzqXvxxQApjFcbpyFG78BUZjvwayO8GqIkMNNr06a
S0Rbw8MnqejvEt0N7lKnuefxo7/VqopxTlDf10vSKZrL/PHnWJk48Rl7AGgXJGktHUfiTnUKqnst
6qvSmTu5ctHrpNyP5C1hydC8DViS11VxYbOaHA17Bq9dctpEATvqO9FvGvRNGVnt124ep21oO/XR
w7rjWRnU7zLuZYvAc5DbTwHMzROehNG2HCD74GJhrh1UCE+j66IpHjcPcsA6snmQfrYnp6sylwz8
7JOI24RKgZOFxAkGKQi25hiffqo0dHm8ym65QWk6jn2XRCowtiDTHkt0N4YQY8NWDfS9E48eytBE
ofa9bJs6bjE9hhitfiGThjBJ3uonubSNPPehG7t5Yy0F0qI3ToBAzFNlejhLLF0e+l1HV/cRsqFL
Dt1SH60DtcfzSKGU/zOWDLK6Ntlmr0CxFts4UIBgRtFiSdZan+fMeM1Sa/qnrt7Z0FG+q2brwDrV
+msIM2q67dS+j0OwpMJc99EweU0MRZ+diyasj6UD9IcirHYv1y77KFpPdpiPT6MTtg/IbPqHAIOZ
7cAT8QsZ8zVVVe2De8Q/lIrDVk+3xi8K/XFRJxek2T51LUZXzXKQMzk4vbLqUlc5igGWdI1mp6I4
SmVsqtV0J799iBC5xyruIr+8/O1Kvxruomj4W7rwE1JRnbBSbV0mkbKVTjmY1jSu7Ch7M4ACPtRN
sHGdNL1Ei5aydGGVABBt8g8oVJrOpreGR4ifbAjYejpAg6Nhr2ig/kjZ1rgr7qJxsDApVsnSZO3w
2aNWhb/kJ3RBomNj+mhOZ0r/uTHCb9o4KI+qWqNaUXes7pdwlDLTjTMF0QlFdvPdtqc12tnDZ/I3
5n5Gv2kn04uwOeq12r2alWKcIVFVa5mOjC3PNOy/LkWnRC+6j/Hscln5oZTcndFOt3VuMazBFq3l
Na5oeHMtCk5ygFk6Yx/5LKZKY5wrhyRKcFH4GfCnSbNznSRRfqzg6OHmPybJhRxnptzcs6LXvfhD
wdHx1MR99cwi7ntaZM3XrnNwNO809QHHDvficdOvG3ZGX+Okf07VpnqFI54cyyrqtzLBmv9WfIDL
QMCCfdRr2QHwfPORd+lO5llhNG5UdCZOYQvXfEbD8SCulGhY25QIYovS17/sKquVgy7L4xQ31fla
MsaPE1/H5eWrLofY8U8eQNijtALVdc4NilhhHrPW8XJnOw0BPlBLs5bVdZbaXztP1e6kj0eY9+Dq
enox03YrXdOyTGI7yyZ7NnD0UhCAkh9SDpI+sLvp2UkU5Sg/7fU3CILikCAaaCAUkIbmm1BmisAP
Hn626rkIH6LKfhOyjbTwFri2hmwOJXIG/YFfXJWj8ao3CpXfQp/QEynMT5Ku6uoKBDsFprPksvzY
0zaeieynjFrUcA8tFubXTFeJrcO9XQJHXkgyciD32GZO8pJ1c3Cyi7BftaCCSL0p7KL6AoW+krSS
DEgTIET1kjjdxTQmXuKzWr/YYx1SC4UVIoMSluxLhLIRseMKdlC0m9nDH0vCnSKe7r1mPN+uJx9Z
xJTvFPRmhyjMHo2ELPeQmzNi2Yn3qiVWfhfHuNNJc5HjPqNjTWZ+GTXHyn1s9PIgLTl45t6x8MyT
BrXSe2Sp5wdpWbbTYphVs7paJlv6FG38tgMkuTTlg6dxb5mfejdHpntWE3XfF/hmLLh3QJR1rO4d
qOVbc4zrNda/JsutwkYQp1GOfLWpXkBMKhBAy3C86RrkG1pYYkrVwEztqwxjEK84DQu+jhf4o686
7qOjtfl7Dec7LZT3YrLgR47WJ2n12VwcDavX19LsunBxTCX7do1dLhiN9RlZvf6+D+fyPlewxUTc
q9m2dgzEMc6xFAyNEYF9Dl4ZdjsLKyvk1qLp0Wqj6aJT5KN+xEoHAgC5DcArPARoQv/70ZRUUVcr
/9U0I+1H8G9zJVhG+zy2MHQz6y1b2+yCnm56aXwrvbh1bZ4ndSPd0nMb65YA6eO+T3Yapu0rGf3t
Grc4AG4ZesO9vvstblAb0PjKsM9CxelZK9vxDIVvavatRpFEyv7X/Mut8xfwiR7azZ4K/7w8QLuQ
LTGyBcLoKDvHxztkO1h+eBnmrMWo7kcrH9VaWpXqJQhrjNsS6dYLhC534zjW/GnI57O1lFvTXHvp
qib6yF1v2Lq1Fp8LJZs2jWt+7xfrNVc3hy325nCMlqYYG8Vx/dzkjnWWLgOq2yUIjXsZ89wQOyBx
22mK7qNRwLp2+KDNjqe+F1D5LxSc01WnD+p7WWVkzhTNXMto1xjWcl+FOzuotfdKNTA0bRzlIKNl
OPMWnt35PC6XmrXkIfAy71EGs+Tgpb379vPjeliFPNKPmesF6CIO5Uf33dMH5T2d/P6BjNJXcxHt
ny1MGWO17TbSVCZTgzVdgnhvteLD6YbvjqU4d5SzlW05pvbGKQZKj7OZIwjdaTbLvansVyHytmw6
8SPEWZFsbBDYG727M8jrAfXPIBINmGCcrKiDLhTEI3uT5dTxWkxXWjJpnqdRICv1DzFnvZq3gmmt
t7DdbZIYy+fJ0IiUOwtEpcR/1V7UsTvrvJfcgjvh9mgXabD+JXsgp3KYyB6cWHmvpGWo6F3s5TRR
qr8m0IXXq0jXL9kJilvAeK66xTYPn02Lh+6TOrrmU5dhhpzpqr4r0wbcuN3k5Pm9xLm7tjMnPXbt
rF0kuu/KBkbBOqhBOa+dckLMrHAu19C8BQ5TttSRJVYOSF4VO8/KC0w5+TQ7c/9CveTr6LUkakJ8
0VHuucRe2rH8C3ktqkGmH7QucR8lJHCNYBvxI+LlazmPwXJYCC2HoTbxRV2uIgOdO/uLBeX21iX9
WsjCdOtTmfpop7jawRkI+XWq+QmHzmGlBWj9hnl6lIgsrqod38fgCMBhfkpUDFzIref/PxFhBjsh
ythwW67Gvas6m9TRALZcj5MZRXeWor38gna5nvJN2Be5EZyuaBeBsaR2j4SUCZ9MKXY89tNX2wCN
ZiH99L2NSHEX/ve2sFBIb/LujbUp8B6f3D1iZdqprq1iFxRx9soz+8ckG3HY1vS/ezXstTJTMR1n
d7UNKnM+D6X2Y5KuWNnJgklyZeojp1XuMhLUN47+7zx+baH/C98ff82sXiXI8/MNVM481eqNH5bW
e9dDiTYNJfiuI5XMH5k8OQCKc1XW7hfXU5TV5AXlS97ztgCEgzpd6iOx7w7BARtU50GuBB8I75Gg
VY8xAOVjGWpfy2Gqn4TdnC5dCKpcu8TKW6KWLmlJqHTpHdZUDbeydE1Z/lc+4j4JQ2Qniapckl29
pejbnPubuhMLuGvnnERf4rR17m65r6HkN23zdBd49bGwfX0AAGhHQD6v2hx4qyUHzIz3WtrPX3nv
Rjiv9/M5ykz90RmgucpAlEQhRH8/eXabiNxSrRpIXzAj9XE6h1j6KRtQN/sfxs5rN3JkScNPRIDe
3JZTlUol26M2N8SYM/Te8+n3Y1DT1GnMYhcDEMzMyJQ0XUVmRvwmh8h8ric7+tpyUtDQoNq1TRFj
fm70z/XcX4R12i/U0wJnHtLYb9JjV9VbSinvUXioU4JOCHTq+l4GqwEhgCoznZNMjDonOuO3Dlh0
IcTy9HWvZobimsxFjiM/Ol6MrVrs/tlESnRZ09Y/Kf9pa33qX9+DjaGvfSueTmCWPDH+bKf5S65A
ZHLaMLzJJYqUb1VVWHdbF9uo8DYlGoIneQFyBj0AMBVq4aFTvtnFFYZysro2u08WQznp753iP7bP
42yYXfU4F5p3QGElfpVL1vKwS5I4vneW7I70pcbZaoL2RRpToKXXcLD+3OZM5vCbA70j/DtBJWE3
iEmXUmpfNYiGb5GeUiGAXoMgWskGzrRKAI8djylTDd/goRqY2SYdmb9lNJ0qyCSGjZoEZc9W7G7Z
y2VALgsXlZURdVqnt/5KjYdqMQQaqz7YtVZn/qY60XAEJeA8qC5cHr0IulMWtoAtI/8RzTj9kMb1
dNLHDv5RVydP9gyUbGnJpUgTY9d1VDik6Rixdw/DsdxJU2Zptv6sNIlzk67eCrs7t3LB2y+LKG1U
Y7t2mfxufp01u35z1Yr0Takfu0Cf7sR1MnetZz9Thpd0TioqjfNZXCf9NhnvtZaClTSrFK5evUjX
/p+T3BSu3rSUibZJOVVnXlW6tq/Q2cclF/yDuE+jgBZdBj3NAcHXeFN7TfMGadueUcL5NXZo+ugy
o5K4D3BKeOtCS2Lj2CQN5Nk8CRFvVQ4qqL0qfwai6B5j9BdPsCl6Hr54pSQuhiF3wjpKDbzE09q+
yIAdttQTN/4R9cfspEDz3H0a+XTLb31fNORD/cz6Z9ntZ6k1Zp2GO6pKdqwVYAIO5/Tzinc3st/6
ObSfywF5Ut9ITtJtuUV8zfxw3AsMPp1i/2A3kB1+TlJrHTPRHIM6bY5/nSRRbopqlkyKzErbp2o/
XkMHAL02IviK7Qmp/DJ5qxd+XpZnxtmg1PrSwzhmT0UIsgs7jcLmH546GPsGM+GnQo94futFfjJg
WL33vffboATNX7ybyd1101dvxOA3qRv9WkYGJrXgnw4xfkW/Lz+Yqlx3dkpe6E6WwGHyyuxoaer4
PvUJxgMVQG19zJHIs7F4yRq1v5fRuUcByIwC/yajlRrcN57uvsigfVdOY4vMd528she/SIhZNclj
GKO15SzLz1mj3ec+RzaZIj887FR9X5n52XRT40fpI6e+mFK6VvefhMLyb4Wbo+LiO8Z9p+A/FUO4
PfwMHabW+csn1CFr8q+hTq5+WvVnaDx0H6sq/bDo5NmfVs3R/tX1pHzFyKI46W2u3JGVxMMa1Koe
RuU7WCrjiq26gdHgUH3Pko6sbhimj2jiZG8YAD1J/DY9HAhDjf5fp9f2+DHdMK1UpsuyvufAtUqg
hDfFIW/HD40REQ7xjM7FyDN9k1aj+6YBkoWQqDJgbXTDVQZae4akNBYtHtQT38Be2h+BOPKhmvD2
abLM+bnCLz9Sx5X0EICGW38XM4P6N1Px38XjTDU9MlvU9X69TcZi2GFFax5kPNOU4Cp3s65/3G19
n2bLsOeiKfDxvgI3e6jcfHpM/MDDhlk7Smu7WEDkH2HjlsfUNiaeUMSCFeY7JLdOBXvSmsILn6fp
8dO02EfYwx3INAOVkvewP6JR46E0cZKmDAhqHUP6zwPrezlvOJt4KQyjT+dV6XQj0z9ty8oS7rL2
/2NAgiOecqOXKddM96ubkrJDKkP9XlpyydWC8uoyKJdmCnps0lTz8MtAbqrVTfoSFj4jqfyGTBT1
2LaAabOTyX2B1crkxqgtLlWv7bLVvwa7oMy1tbcYmKdIS4dxvU5W6qo5wdRGOmaxopXdBPJJi4nP
srHIcv6VaiMk4SEbEOnMFSeDr1M32F5rqb/O7P0iuTeH/gTZtqFMhy+MmMOsFjA+1KxQzcJ7p+oz
/UGGVzOZdbwuo8cOijXuYakeAvXPYw6eEaYZBpnNK0Atz977Hb0yVCFRUsa4PXRd5QMHWcIlUCdX
eSnGemeNQ2ufJLtuKg1qn0gdnCTjDjp66nZOE6nAnpfE+xaU9jZBYe4UOPbWv6eVkiBTY2BWFnuc
hudW/21rirS1NDMPEqO+cFq2UZG23pqrv2sUglrPyaMgqVnk7ivU1vTdfbXtoXnXMqd7jdvqrjTj
5p08fIx1tvdtHVPt5RcxVf4MBmf0Ey4pNRESV8xsAgN0wjiyS1pGy5GMi6IP/Z2MlonLs8+Z2Dos
o7mBCVAY+t2DjMImeUc+sUdgjMFFgl5+sdgovMtcK8OHKJfUYKOuQW4z8pPj2lyEuT40upYRpzQ/
RspIAwXKX/rR+auQ1zYihV9Z7V8XkpGZLOd+9cxSYpj3uFqb+u+e6r5Mtg0UpnbLgzGhKylNOEnm
c9ZY7jlGiWZnLE0ZUFO1g9v/pzS2UKxQ34GvOvfSNc4W5ok2HjMWGb4z0F7/ag+uf9WtEgFFIx6A
R5AEg5g+YoS89KH6eVGt8i/UX/YC5FGVXLlyuEP8ZQHwpDPinU7P4Q6JHuNrbo9/lJZmPLVqW/62
TBqqttnbY1u+WaV68N2x+L0Cq7zXEHZbNg/A8qgQn3TOpF/U2A132Pa4iwIHIZPdkTPFzQX/3+YV
pg6nSkQpI5jlx6Ia+nM/YTjfIJDUhWX6te6V+BrHdniQfpmewKDJnVhHvLlZFJfDMUCG2kJuDdtb
xMycdH73Pdt+7Cv9PlYLjRvAfv6gJWctSqC3S/r256gPquwNrd7kPC+jEhxYY8PWY6TFCzmMYyhO
70o9wP/nZu1hKGyWns8xA0DpY58qOJFkyvhMsialBOJrwKMhj3Cuh/WVzPG3LlTHZ7fyM39Xg06P
DT2+SZ9VUboA/nLtycsdHd9Q2cD8U2Vci2UmKp9sbi9bf8wT4wZREiNgypBbv+N3hwks0Ywle9Ah
15UlZnJqA07vaT5WqL+o865ZIC3/ErHYKL74+FhsEZqJEriehhrCvll162u0D34SQ4XwmfiFf0Tb
SF/ZpRs71IqDP9WonS5CIpV+KvcTsJg8fIzN4q+o1+ffObhCoCqr4tkIeuUhiBVnTx1r/t0fhsuY
lCP6yxi8GEbqnWrLqb+7+riTACXEzrqM6vBKqkV91YL4qZMzG0gbENpV1b1pfvW7SBVAZm/Y4ivZ
SxlTBvNNtOjaRcNgUF4TJ9R/6GbgHct+9C5Imd+tPvapQf2cstOwR3Ii/Z51QPhFmZlsoVma3t9W
nX3rM7P51rQISGRkd16Q2EjAtFmw3PXOvsYqdjGd59mrwnM5Jmi8FjPai5Sc3/JRrw+KldincDmP
mkiLPVeqqDZXtzQe2mNnWWc4zF2490Z/vjnIiEBRhPsH3eZfm26rnwZeM78lgEURJPbnOwAwyY8c
KakEE27SoylbazQ/pZsPY0jd58cv0ctnlArrmwIBdT9k9ZNqhfifj37nAe3gob62TZOzGGZY/XkD
YMRBcdRxgnuSrma0gtuyQKbGyi5RdPXOm/TsOVjcPoGsfXE7vrKp1uRrV6L3/dkdUIjzx5yKJN/O
BOgEqjrLiz4mBYgTjXKU5jYgzQgFODSyPO00lE34FLO52WFbBPVYp1BgZECZpOlWuGQriT494EVh
fM3Mv2ayDe9erh1tO7AaxIAiDbl36JPjlAA5wV7nTpqW2n/05Uufv4REjXrUyfUdhsX5th0UH+4V
+gJuYplv0oesaK007qv01IPLg7TglGgV4bPW9+EDXLD63gZuhmREOf2w7Pi+jYfwrjGp8r03AwoS
uorvKyCG6Q4h2wgNWF3dz0bcfw/r5DnNAvPvMY72euj5f/pjhz5XE5pfKqUcj74N08RwzGifNy0e
nWb5GKs2LmOUJpJd4BvN1XPC/i1oTes8VGqx90uQ0fsB+OgA2v4lzez+DeqncfAsB8ZfCBtlCNEJ
WZby8RLfDT5cyI08ENmBe8SNZtgLMUAGVqbBZDvHwBn5NvEOv2XeuEdJnddWk0G6hPjuXz+1a9Wn
rGAnd9InF6v08MpK+IDopf/kzRaP084q70Nr/hFYyfTs9CUPXHfQTiFpp5tErGE1J5Y4zV2sZokb
7Ei/i00Vz2I96K9Oj0r18nmUj6F8PGOTfUyiJw4J/H8+mmDOumvW5E8SsfW7sabuYpC96ydbBgbT
Sq6TfvYi7Z68enCr9MV+MlvUaUcQeJRj9W64kOe/lz65JMvov4UM1AofQKSzVYwp16vF48ph0ZCP
egCnt+u78A8IOtqpjPRyUcQJfkN23sPfiARtjFjzl35a2EG5/R4uLaqR6asLLUnGJF4f/zTRwn5r
wkH54kzpU46u/5MMOQ1SB7mOOrOEqyb1dnvIPQD/rKVq0FjtRZRPRic7C89u5pQHZSQT+SEoMk91
iHJSjmGDghfLIVb74FBBNb6h+G+sFwRT8LdT3OwRH4rpIgN+oxq3Lc4NAc0alXq/xm5zg7a4a3Pr
KgVUtVRJAzk+D56lIuuM8V2dtaAyVMfhkWsCu6Z7jFr9Nvd9sZPmjDbzOeqwGZBmOgLWVMY8B6SR
aY+WDbbGr9piJ/t7trnI06TkAScb4vPa3Db4n9qfzgfrLdwgXIN164plVPIgFzONpmbnjhWFoLZF
8EzaMjTzRqLS2bvmsYod887TUshyuP5dxW4rjGAsgfaJd9IcHHiAiJY7l/7enccZY+/EfIzzMjB2
BY4qAJV430hnEDNSc5p/BFpR3FbT7JHUDmeg0ncwcXNewkVKeFpqCXIXSy1B2uut9NaiDwxuf7xb
5uiU6g4fTOU4DEFY8LzLMfl8r1EOuXP80jumSxMX5vTgT1l1mfgSv2MQny91qvkmzb7Biw601Gvp
IgrhNXiCLpMmu66egij8IUHQ7NFCX35AiCjcpQDpfPKAA2E7UuU3vUE5dh81tQUToPsqyDplsMpD
H/nduYd1huqL/9HcRota786AQ4N9nlS8DCavts+ysYv0BzRV9Kd1WzcMWrDnC1jfyR7uYyPn9Ger
7rqdTOiX7aAMMDW2EoOv07L7AwcQ7Ms5qWGRVQUyNey+zz6J3J0jO0aXp9LTNF1zu+ZB1jdUY3Ev
xymwO1jZlNyJmbmpDy75EfAIhtiZU//Af6EIjo6aBkzto/PCX8YgdPkR8lvkf9dQaJ/XH2IUZMsd
C0tz+TXlF95mrb8oxqA8LP/ke1muf4dEBb1tUYANzfUvl+mUxqKzZzUvqdldYohIvLAXGTxRxBPJ
O/wYdgmUt4cCnv0/+nhLIId75RAp7rA3wLKcI6czyKaWCqJgURpAQTOU8tIsuMitKf9ceeeY66jg
JLemjG7BNq/Qr67v/ui8ykGjozn5lom9hmElp3KY/T/AMbKfA0YEkRz+UG2bzSPKtNFFr9z4UnRD
9aiHLl4Fsel9CVoHqDTudRfdT8FC2zDHzcSNbwId9W014QmXJjdBi8qoNOcFexE4jG7BVqC+QJzE
9ruxnhBsr184Jv6QU09LpgLQRpBd7KGsvg/2PXU83m0ogA4H6Srx3twZdmxfdCV1j1rn9MUd/C5M
cDPK3hzaJ+b4cAenGt8a+WDJpyAdDkjWxh8fA5xtXApP+fzpY6yAAuZQxjStDo6hWsA9B32fhQer
cpJzMoGF5zWuI6vF/gXpsHngoVnpoGlQS0IQr3uoTf0G2qE9RSD019OMGqVAAcmlQzH1K/+8tuO8
ix7BipPQBWW59slEuEnXaPo9WwQsRMpiMrqvUweoVFpAqpuXLKi+5mNcXVc5DKcGibY0fUVLL4jD
qQB2EJoB3N26h0wp1Z0gBn4FD4A8Qo/H7Yz56A6okEZ1dW7DAlS4X2NLkumKeuxRsHtNGl99dSDs
am6Pd8jSGkqeYIqho+RXABfZt2Hd7XhSK5eAIshrlJvO47JejhX9wRkGHD0OeCcAcEsc9ZnDAZwx
rf8iFyiwpz5WvWdpOaal75TYVe+lGUyqdTTbyj9KM6+r7n42Zr7DXjh80ZumOcVDY97rmMI9sf8N
9mNIphtoWALGmT65AFjUj0WkDntN0+KnJrZxW2GbOVz6qPsqfVtwoCjdY1bzNrds3ulD8gSserxf
J5Ef0B4SbO8EVdSPo3lfWEqwssYEHiTNFWTU2J9Hm/9udkuzRDN5nxtO+ZD4WjK/U8/Ujijc8a5X
fHIr6O4saka+cyoXzaXt0i0CTQkYmxOAsp53F6OKWlPil1tzUO2b9fipR7pllqypTvB1tIHiBmRm
8EBZ4t+i0PZuWFTpOJhU1MVlRDpTRSGoTpDCgBR2Ncq5Vfk6Ed5G4XAAQqQAu+m927aOjJoqW1fe
yOiQEftpKbmt/LbahQ4ZYmnK3KlszrZiNHfm5MGocxpkIakj2GabXRrL9g/1YrTkD+B3BhQW7nWz
5cw2jdH6rF8f4Gnb7fmH6h7lmy8XNfEGvhbleFrfY5EXdDxeqd5GYf71Q0afY5B1K00t24PJzc/d
AlKSC6RKkj/zS5p37WtSOQVi+zr87CUgoWL3UHW9S0l0Di/VZCmvVtsmSy4o+zNQ9OcZfN+7VeTx
XYFwdpp77p0Stc0t5hx8nFLbBIdh2YtySv+73XT363Naj/FEzsLmrwYnFti7rBG26uJTbzRPXcqX
a0hUag+2gu29gypWlcRYFatYB6deBz7UcqGQ1al7n1GQuOsGX32Bi9fi3eplPwYjuskJqkXDojDJ
i1g6uDAwg9/VoW2OShLwtznZdHN1bzgH5lw/zMBz5q4+TW1msCcGLb4UTNY7acrAL32lbytoX/EP
tA1USu3zL7+sIPMoKtPelt3WHkp+rG+m521QltHUQb13mr/LAGPjbHE87hZ347n32rtsGtDB/a/+
PhjZT0pI4WeL3GD2xYmD6Gb2aX+ZyVCzJaTEIn1yKTgP3uQujT0Dy8Hhu7Q+xW0hykA1NVErtFF+
WWZbywo852DrfUHejh+8DfzS1KbW2HeOUh62ATUYor2ZZOaBqoQPEiBCRx0fITQvdFQLdM+8lwG5
qLAUEMKXq3RYS6Dc8YQprhVy2e5k7+Fp93tL5QBdYD8OUGBR0dk0OuTufxfqkGFk/z6kP7Z52xRS
39G+DMGk2lW5Nws+60GDZuhC5wtI/r6YziVWEjRfZ6h6kWXmVy32f5eW9Ie6qp505P0O0ieXOUvb
PTCRCSAr60hfBm9QlsaSL9g5LiCF6WRZvnsPi6C++iWlYH3mMMCxznwUnysPMA+WIslwsmSEtH30
MOsqgNVrZ2F3UsWPZkkKYMUX5+rf49ixm11Y9qmuDzCg/XZFJmu+M58zHRMWGaWUWzzqnrLOjBcO
f9TftMgyDn1ZuAf8uvpH27b6R9Quh0czNv/juFZ+li5z6V8Hl7C0PJa2FqyR28SeDc5ZHctvsoLm
899OJvmU/g52NieHbQ2le8c6hR39cobaT0qJQIiBZXFuoReSN/5ZmzQwIIXakH413L1hvMhGsi/M
PQfg5E2ODD4fSmn5veLuTC0w+V886m21D9AchuwyjN56Sx0fjS3pXW+bWNePqlejaLxFUWZsrmw9
p7PRG8V+g6F3ud6fcmwV9kYGyGEb0HPMlcKyurVh99Zr8O2krDi0DjSbCc6qGuqrdNrWr1WG96BE
2tovxUApJP7sl662HlF4LYG0baXann2vA1UHN7DMf9z6p55qClCd8bj1SYiORg3gHuX71u+5JIhw
LtH4Xi34WHTmdWTT8uS77eGTnNXueCs1x7yas2Ic/XScUSlN302yiH8toQvY51Po4CfWFYjmRyga
ZO9lYdgSGoCsPvHNKPt3DPfiSiseBGsmiDT4NHejU9m3/+4yFbYIgjyTfkv11qit6+fEDaS2dMnE
OcVOJaz78jiNwFF3kzJWl1FVHzcLFIDG400UxKTPS+zq0lkTn2bqxOssuZVLVUX1ZfSHx3rRFNv6
E+wxrvAAD0qtp+rOL/rwcebUdWiNsvvc6S4jrmKG56hP/1qjEdpZXJQXYS6/hc9NhAeE6DGMUgRF
ZcJyab30m8Y2+Lz1x37Wn8olKzB2QXGb2xJ0k1Lsp4b0+kH6vCReTD+BKuwbq4pQBSBw7cxqXji7
YkLUVGVSoOdpcifjchkCkO4Qb9BTh5d72wY+ZpuVd84HH+pNsE+iILmRb05uZR+OVH5/tmMXkzEI
EsWu9crkJgOjFcJQkNu+yxc5LRha68R6CZryJG8P+vItQrrg4qdwgtYlXblVmuXv/K8fi+5DnRX1
fU8h+jqpc3btpjC7SlPupI8tCnpQ/xaDdwb5c6MF98wC0WgQJ7fbCrqruci7mznFLhvB8nnQrmrf
dI9FCsdxyNLkjwZ4qdv40V9W7tlo+KjlC3WS5kIiN7+z9UL/EjnpXxJh5/611LPkG1LkKNGwB5Kc
x7joVSGLg08XZ2r9v5vq0gSF8THqGe5HsGHX/QWlUJ3vcOTq8VEDdX7vIoZ1V+blADwvpcoWGcEP
dXBulkVKOmqVvY3e2J9too34h+fllwrD8uPUpd6DPlUABdb1GqMu970KUNVNl9NUjIauSO1KHweq
Ch2H5aQ5LjFKRXvV5V0CmxqUgPTlEiNzSB9hlb6KrVqUJ/ep14TKgZqkvgMRqJz05fQT+RVno+Vu
Qv/wmPiR+xFoIDd6VvXpTzb5HyESpxaNfov6DBig1Zs76ZNLzGk1a/v8Kq1o1qGfNql9bFtodSOY
qocuithvFO0FOxhMXX52SYQMYkySURZ/zdjznDLPMg/zSJ5hb3Yof5ra+FIurJux6RbDBDCVUMd/
QD/S95ETVM9Vi5fmoCJ84HcNtiVR5OyDNHK/k0JFZC/w/wNa7xAk00M+KzVO3RBTw6Ieb11foWAo
LNYYra6ozJvlS/dPnwTKRRn0d5m7MV7XuesyGUIoy8rqXPJpg122FxyGIDaGpPrAf0ofJwaH3Tv8
OdAcG6Rja8qd+jnqE7JjC0P7bltHfkaUIJMaDfp89KRoNoLnv3BisTlt8Ad3arhPSAJepbX9HaBs
53s4zX9G5kOk68V7U/XRs5k3X7PYLb4m5MsvAYCZAwjb4qvdjApI3ByC9NLsrCbe6ZxLHqXphDc2
RzHlNUfZocmKFJ4VWXei1aRNFpYRtf3KM1x58svsb+nuYTOexp9RyBJ9itKG+FOU3ZIFjjxv+sYL
8AYm+WOtzgj+Fv2ndS19VE+l4WNWVBnZlwJj1oOZhfFd61UZCmR+eB9lhQugnNG+q5wXDxNGGQyW
rtRt312HHE5Z/acFZnFXJPlw18EE/9KYc7DrF+XyaQzRnIm1b5DVy+M8V+FDoQURkLGW/1H2OP0O
bWENRSoAxdAkN1+m3gQG2jU+G7VlM+bGfbqrlroXbE3A1CHiuVOKT6uboxRc/B2gs4izav9SJGF4
HAfv427+ebeNbndIFA0vI6j24/8jrphAQfAavvMzs9S/umO8pyo0gWUE+60iAbGP0TP63mvZ64qT
96q72Rn7v/Oh+VErmLHpoe+Cqwjc5xK9d3yzoZFiDRChW8g6haJWOzNbbHpbzDl2dQ+M96mz39Yi
c88J2TK7FtXQpHnovK75DXmhEzt7jDsHs7vrzVo/ucDjvi+gpbbygi8R2tQ3u/Ypdi39ajrzVp+q
CjhtMVwMbFNe5il/0IvKejfcSH1AkX0RGDbIu0/FcEbXFHTw0sTmE9aLUhh3EjxVA1VaG8cWGQ3K
8TXvw+5ZBk391PEP/970BXZVbvgFWWn1wewnt2An0F/G3uFFlHvqg22Yc0eJHLTvXNdK1R4KyEvT
X0Ey1sdAVc9Fneun1oDNl3pYakEA03ZR4mRfbM0aX6s828mgSONAg/ndCsiwSpfmgTus54ATuBmc
+rKpvmUc3dy6n36Aw2Ur4evWldxI89SME8ct1w9OBkST40rAGVOSzCRT3zYtEaHnlFZPyf2nvgiJ
sVOOEOL9Z8EQCbT6bNgnfWpgn2OBlFsuMs9PffYwFFYtTunYmB6KobG+GLamXAcrLTGlsKwved3M
z8gFnqWlRHRhPl1E3fwmPWoWf1FxAgU0zpCuIZbi2GFxL2tpPenIGt/AkzTlJ7VhBN0JKzsqinFu
q8eJcvFm0pTg6Zlx4AI7V2TpfILuVj8Ao3IRTlvUgfDOXerFy/jo1qiEL50SFCtwZE7q0pZOvYs/
YtY5W2Se2iR65uQOb73kmvZ631Lx5nYO+DwCCtQuel/GZ1PJacqIXLzcMr2zZurOWaU4H1bdfIXj
gcG43EJJhtmn9fhox1l9+XX4U+R6O0SOwutxmnZr2x+M+YpWw6Ts5davsL/AxOuSWz9tL40hL8JD
kdaA3RodRb2l5EWVtQxXI01py2WNlNu6h7hmNnO8E6KN9KF56jYnpAv+IUQEsLhXDFqnxPPZnZIf
ghT7RThEb9RJBlds2Tb6c2CDn22DYeZO5zTOf6xWkrKwxHmKjqlL1vI5QM0KfBDbfrVD/5P8mZIc
3Sblu9N0N2PUzCe1DawnmGo5yafycY3QnSQ4Yfk+7bcQV6vMp20p1A72wCwO1pxxpB/16N4kx7Dz
JqX/4gxO+hwX80UGpasbi6Pr2c1LFc/9Fy+wkYnxIFbJ4DRk47FAv+DUjerw2OsQz0x7kQ/zkvAo
pW78U4tHoK8kE5Y7K30Ixgjazz4Yc+dJXFZ6D1jMUE4eQmHog4n9SuCV6Czqnn5eQ2Rg52XdcP9h
AzE5oXbpMTMW1bE4IaFeBIm7l6ZhJ+MhLoJ6HVX79Nm3B+2liBT9xSwX7o3zj76zHyLysEgxmn2I
zNGi7yzNfm4njPgghg6Q/dHZRgo6zI8iBb2GTtBfAOJP39wQqU5Ds3xykYT9suIShgfS9G0Tli41
RICM2Ob7hsp6NijVzbQM6w1brwSSNdUjoVn0HcKYqMSsg8HCprDd4b3syvomARIPBhAA7ULLQMLA
fPTm4YYks/UmXdpE4sTTwl1TsHS44Cz4bk/PUAlNNPVQ0fEXJIZcTFVzLl0S/Wfrkjv0jg6N2fk3
ackaJT9pbzkL+2JZTQZw33MuVqP8JV0S9nO6MZGYX38wosiFVtYrjBnhJxv9QjihAkheccgbmlkt
k+ph0r9+QiZvAOdkgTojaIOCvl9nd+vcDeucZBRgSz4YQKTI+ib5Q6TN2rUoPRRJ0iUtrHnXZOmS
cfEC9YoZHLy0GVTd6mTVf/DK0K5rscx36y+/NDsDEuk6Wg35l85wkks6GvpL08HCKRcwvNQWy4pP
V+NE/9Ws4e1IqVGCZVRKjfUSLHNRI/RfVQ0LZMBtACwoqKHaEEU/lhQKzIvYvKnNqE2HyW5zdsdB
xQmeEQWx+2m3zskaf48KriZpl3VOxs5qH2Y1IsCXMireJIOU9B0EnTSJTyuvemtLLkpi5C63p3rP
qSv6CJS2TJThLXMFjRrAm6SO7JTsbOlSDFrlh0SOyFct98HX3PwesahTIoJFg6e+LpTesyGyRKaF
u9o6Dy22C8C9e0ntSDInbVoDfmTZnbd0TxWPH32hFXPs1Ozl09WF3Vkxl3bzc7zTbNrbGr+2V55j
hoiYHXrGqbTYIJWt++53+MzKJSQb/qgorvM46eFTY2r1PdZ06KBmwN8eJ4xWjq5GflqCpU/umoLk
ajTebdPlbl23QbyFo2J9SiqSiiBW+GHyo1Ene++97ikbVHMID01ZGhjVWUFJwi8trvxrFVe52y6V
74Ufw7/E1HbNSNBryX2/iCwuK2whRoRJmt6kD/Ju2l5QXeu8qWpQXD45I8voMmCQxLl8gKwX4PbP
AZzh/pmxLaUAipAZ8l5Ed6A41zrAwaHQfFzJkwjf5S79ba7QiCKP9uh0aPHPqaq/YkW31/pQwxgu
vywZ2i8SWTXkB5M5e5EWSJyv2VjW6zwMRdAJR0bmKoMYQA0o66DZKKt2Vugc3B5RARlVKgTsvQUX
JU3dRB06MVHcLeQXiioEr/Sa0+HSlF+3nlFdDt0Zzacof4DvBNIIObb42vkGVIPMn//pcJvxDx9a
4elTkOar8XVtr5Gezxt3jxVaTI5LrfaOnpsPVTuaD2aKMV9EEadYWpqi8WeBn/7nVmJ08PfoRrfR
UZrb5Kkpo363dXpxtQdsEFylax3dohUVqJ/iaXz875yJJKWH/dpD6Kg94nF+v95tfWZTw2dyUoyi
4xyvt/81UCab/ZUCHw5Gy0oDQiOXSWkm1Po7hKUs6xKS5J+QhUjwZbDsYb38HPU1XmPUqBiIJRAk
6BVG+gMPCKM5IRbawGopwjfX/kMvYu1F4Lml1uUnFebmQcbk4pV/qkuANNCG/QiQ+EDrf7NDsr3t
YeGI77a/usWL5WB2Gb5wy/8OULaIHm//KyTQXf4yuZt1d6ejb3C/9a8ztrY2BIc6yJLXwXa16exN
fXVp8/mlVxbum9E8plOdfUsznAEjLfAeHCdoH9y2qI/FjJdliRBZjzbO3sB3/Fa6lvXaT/YbAs7O
d0qtAZiY2b0M8P2/YlC1a+bZ+Z4V3XiXUSkBd0CYDa7OyzG76TJNu4cjjUn9EhYV2o/CQn0SvVsS
mTpKRxIPlTNGaTEZbtjnHCYLDHjvR9eVWvPpthu9cF8qiOVI5wqtA98cfw5de9kAjcdkUJWzYWIk
OMBDOBlL0VxR279dVfeftLB2XskR3Vyvq18aB7XTW+BGPkyazH6YM9ANwL1gyE9j/NZEubszPLU4
Yow45/cq3sKnFZ3Q+xPVr9H4quq7CWLl19hJYpSKcLMl4Wp8NdrKPXUgVUld0wwGY9jZGu5AQ2xR
UuPlfpxiY+Hdk9INOxfrqRghMOzlXIzcg11S8v9r8kgvIOi1a6q65seZwbHvjPjJc9LgHFO6uddC
17qC30vufLDiC8ukPiC+6fyGQEeL4rKtwA3LrQPEaIu9SE/2tNLIfiHhgiOY3MolbvSKM5IfHbY+
mRM5nrGrKrfb+xhFPw+Jpj/2PIk2tKzcDaofHgY8JDnb/wOj7bVKfxwQqZau/yHtu5rs1LVufxFV
gASC15Vz6uT2C9XdtoVIAkT+9d9Ay3vj3cc+te89LxSSJlqRoDlHmCCzRh+JX2KhDUy3BfAHG60/
xyUck/2wP0yCdb0Yle1oDZedHlLzcK1vXHOhx0URABIZsh+fNO50MxmidJn2JRxYJziIBn/4UNSb
A+NdL3VTb+4xfR3KERr4VrmKNkjkAEwSuvY8GOEbSQGwdIQ1tBYo1ZvsJckC8zJ1OICu9EVjIKMB
OVSteAqBh2EeBmZ/P46OmqgAOrorO2xqcGrQ1H0pTYp9zIwH3aUPBd/wa0ojyBKlHKjx0DOeW8jQ
r4a+VivdrG3grIsGCgy66SnriaSBuOiWf4PgMn2Og6K+pFb9UDq18Rypzt/p+SCWArWyEKL6cXsd
VGN+jDtS8vtO9x89/yWGt6r6IpBDGzwODf6oeHYBAFwS0OUPidNmBy8WwIcBjPWkvPCj9SHjT8Bd
hhJ48V5nKIsPJOCwNWpAJ+SDvQlUDQVgaag5hTbzW45/dljE9XdRBl9LL6tPpAbquvewCI88O30L
wPiGuRNxzoaLVZQpGEAjMAJ8M7n7FAA/D4WrBnoU3mi+UybZWy/oogOU7MVFdXHjACO7LqD28Eqd
i56wNEy2pEPWbqHW3T1FIcht4wvlJuFQPylreCAW3dX1Acn2IRH1GPNuW7nE3YShq2Z90mEpq2qg
fWqDLvXPqf8T+tfFonuVRTU93n/r8b/iiLaGUF5nb6a+Moz5kvaowpt6uvLv6Z1hQKEnENu7/9BU
a4xasLy8wVrryuHUfy8zjqNtj0SrHuU1PQN2JReKm/mxT8JuGSWSPjIJOz/Tjvi3FBlGXJDoj0El
F5779SuxqTnP8PB0Ra0CyGecIrvapfE8JpZ9pk6QzsKGeo8c6J5l5A/pIS1ScYDYjbH0TGY/Sq9A
Fbgo2He+gIxR+gS1k5M/Jg2DMZs4VNCtEkguLr0qQQ4x8FLrPgJFdbSZjqxHMZQxaDoQeaIGXMqC
rkdZn6k01/tuvK06E6wllN2mWls+5ChlTXF6ZIrRTRjA/lXMmyp8eiRDQW4GwMNr21V8rsEXGoaR
4hRa9F4W4hx1wK7LZA6/cCjP7XSMRnMUsQmMphtfdFcnlDr2SMrBMY/BTAX3mw1uPxx+EHm8NqhV
nDJpZs03IzLsryS1myUsFUOwsXpy0ZscvM2jnWbrEhJy9y7dn7B+V+AJ7yBGNW3d5VIYKcN7AtJl
4+F6oPDjaq2nxKUM5iHgofEuYN4s99olMuLVEQJX6aUfdf3bPlCrBrnWeS269DIN/DNWD5oE4MAA
5ixzHWY1GeiKRjwcILI4ckbcb3JUz2kNmkNUzmjWWdg0W6K64hJ7SLonUB68mcx6aNrS35W+srMZ
K3yQGlTHgqVZmX/t6oB7rw64x1ZIhqJAGjUL3amDiiAonTmswOU2gexLFcaA71mFExxy7wG8Kv8I
dzT/2HF45S7IKK7aW7jpZyyHW0TZFe1mIMUXHeijOA0IxjhBV3p7XlYCxntjXNK3YukQfEk6ZgCR
EvevrNsZTmauSlBax4eU9jVrBLRBo/SjgxwWNMGz9MKgBwE/Uq4fY+4RGjznMuvXiByY4BkBDD5k
jfgiGK1HRW3/COve9tnzocmAbtzooR1uQd/Oq3zxJWicflH4Xb3Vo45NtvhvFQ91UpuXmkZfpBTi
C1y6rHXOPFC3HRgx/hRktMS+ZYqfy8KOD17ZeQuKlfBbA6ydFmQyQHXDqjgEzxPXj6X2xitrAbhu
xE740PBVivhL3QILa40MZNOJP41VRsVO/+04eHO0KwvP4nAAZPIUUn6uuPCQv+vkybVTedL9eu+f
gzz1Q8CCxpBxALI53rYaj5oObVVqbboueWUZlGhaK4ecO9AR/oiJCEkEW6txD6KpYOap0F98GtDB
opX1GlZI8Ww6Yppl/HyHOP0+9eAP0VhIMie3oazyLRTU5CIvA7mFcyNEMuN4OIcqs9eDyqN93jfV
Pjbzet3BFxyahxDBNfFJnswIFtte37RveZQdYUMyysk+FzDX4LPSic95ZvI3GNPZMxcI+MeGgt8C
bDLWxOWssQPrfN8o0z7DV65fGHZNF58GYiDAQalAPkUYPnFBLhujvWhJWuD37n28CcjBgworFE7t
MzMH2BTERik2+pV0Z0/SD+Bx8jnA04CgGSKuTwHeV5XR070rCTwIcqgkX0SCD7BjQROC8D3EoqED
h8fjpAc8bATTWHbwASi4jWv92GolVnPTDQ9WEh8kBpZJd+kDphthRJMXj8fFWqftQ2L/EBbMhnUL
CUA8F+vdafNZXCvK1M/KHatu5SgD5MB6UibCfUtdE1kPw2mv1POcdQ911a071OwEAKzCGtArv7SV
cYU7VACr7IBuOcBQmWqbDwPa2eMCqHi0fRggNjChOph+Y+9gLwWGSRJUVyTZocYA0cRXnmaQBaTk
RwQXAIhv35Kys4+ttp9ohDX71FRFmK19006RUYCgeoT0/KYaL+n6uhyNppTKok/6Aj9d1qdYPTDF
Qu3pSbemfh0bC/hIegLeS0crgHwS1AHgS5OGw5wVoFHpJrMGcVCMf9etHiywB7DXb1Vk9scmyJoH
4qTRmoEeDmV5DDZu1t0ifh/zwIWaD4B8ro2EuGcYgy0mfdxAOWBM9q4/R43fTMALGR39ytjcFV1Z
3YbmuXfC6hQPHGLDNBAbpG3hUxzaAM2NfdOAiweeWVmUP/uqca/IiNiEcPyeTcG4WXhB3B00dKmW
jgsXH/71jnj6BGfSwCY1cPxyYXDHP/UaP4UExBLPk9lMV90NNzbAxhziWS8zBiXexxzAhAcHdb1H
3sLG1B8ic69DOxr7ICsY1kj3sZewinWW+kdxzeaZuUOz0y29AQDG2gQuPtX0E/fGylc9h4KAg7vH
9hdAInCoYNFaAHPdUYthDOWsGRlhihrLaLGORVtkKBmMONphV9DUnHsQg1xDFwLeQQyKwqlVdhcw
uqubmVOxqxjHWRWbaPo9PecB1DBEBcDVBIzTZ+qgz2OnUsUK1Y0W9iV/n9f3x1c9pI90LEhWxw6o
gmPR2BzqH51TtQddIYZsbbmMPCrvBeYylvEe9FqQssZ6cykhfmUFe5m48RUloEUNNzSgglgSLNIs
BGTpb2zshJJN+lsnbeeoIbNILIXrRuuM4VGWWCBzJaMliSb7pgc7qIYH3WEkZjyvPQWZ23E8EALP
N2O4DXUnUN7HQvR4W2Ljpqi8DBqXyyTunCPtJe5ZuktvEng4j/26weHjfIcOlD7Oppz3+2kzNDmI
YxHp9rKsZQHqINpuW0K0O5c7Hae7piP0nt+ZqCTlp1YRsa9ZWAAHCvHxGogpWMJk4ZcwS78CHNbi
e/5Jn6KsvHU0bV9Db2TgBTy+dWXfrxorhLh8VYt95TebqqB0BpNziA2NmwSkmZPRsGBVity6D+g+
PSodrz/VcB4S8GRe6K7Kd5AZQyV+LamfbUANgsWWo8qrDCicjlvUre+lE92Oy/yvdlS22U63WQEE
1Twd43VbjSylgjZwGlG8WPUmSijUaYJX5eUQ84QeY5Q0Ox8VhK+dGnVJIJd96eRgwccOhsoGHcTl
nwd1o/LjeFCKnN7XYTzI/81BHdS5YZUQVVAmRQa8tA37hEzdvMjhf2LaGdL2ERaREGHgRxCXsCYc
N7WfALDt8ngz9XHAEyFYVLYL3acncEDR2jYOWN3FuJ7UfVY2WowyFBEULBRApMVG7+kNTwksG90C
dwzL/DlgddwEnOGvJnKKo/JwOzq94Fg9oEOmWXInTWYVBbBz6vs0S65aCIvkFXj+f008TcJ464FG
e5h69DzTey1KI94KMlw+9cctFv9DHkXbYvxFqTuCUsB1uf/eXtD92iRYzLRtWZ90bG1/70mbXAFK
bHY5CLCzu19m4EKzTtCGgTsJv03X7soLMbr53f+yBadw1VLFFpOBJqhcOwgl5icsps0b1jJbIhNn
e4dIaPDEHYFRLCSkiO7IirItkSrwrc1gCWhMpb41i6zKhpVs1Z+mzdCS/iTZsvClOOlQPaa7B2CF
1lEBssgUL2B9aANwjumEnwIfMx4/DesZunClp5u69Z60yl+n+/Ri05RA5V9wTkS7e2Up8ny2NQS5
fapO6VoUwKC3RAeM1a2pPFXH1Fjy0E/nUzlrGr1Xq6a2Lo2JMZrUgbHUL6RHWTmH6HdwMdzg3U1a
a3evtY3yoyiBf+guXdLTm7GrUjBgulfoIKBxb06AbtCGDWZdUp7x82Cw8Im2WJ2i0s/2wpLiKS5h
7EzAkNnqURYNxZJHJV3pJpzZUfvpLGehg60BhWyDlXKuR1sQyADBwt+Vj1M1ZWsAd+GgnIxWESbW
Q+581UP3yeCo4g+45+hWQdVNv6vEApodCcqXDv8ukHiK8BslrQm0xtiEh6043Hdhz4RdKBce9B60
KMUBYiAV8tgATErn3QqJuwOd+OeGjE1nqIsMAFx0mr7hQurVy3+225KX/7mrQ+9H6Ql+255eScdY
gKbMIfvcIAnx11tg+oV1m7HehBVkOauMgB9ihZq1T7vwMDXF2JcPfQwyoN1dGqv11p9CUHRM1Owe
o6fQx7CORHBjgTXIOLU+RA9+mlr3TQM6Dpmi95h4ZDX150jWqvu7zNNmWHlWCg1RIGl2EYwQd3rv
d83/pe/TzP99qvBPbyNRYRDPpjf436eJ0xb3k9/F/PHd+HYO1mnfX/RR95e7TwMawD9e+tex3033
+a3+Gv/LmD70/gq/9OpXv78iXMTA7NUd//Ge/v3r/vrqehp9qIpr+BlMc08jU9/nd/XrTP/D66cJ
QA+ff6Bf2r+87C+7+m39vl3aA65XLCiwJBXZLh83eq91nPRz83chOm7Ek+303h+PnUKmuE+v9sep
/sWxn6aa3un0an+c/tOx/+LV/t+n+uP3UhvGFQLdED0fv/o/vttp4H9+twbcVGIwFf7xS/+LD/3H
7xTufsiA/dvvZJpm+k5+d+z/5/fxx6n++Gq//T6mdzl983+c+o8h08Cnr3uayoUmmYg5RF1q2N55
sx4PEKceq+e50yp4jwJXbgF2iM5wRMc0Nej2sUz9pQ7UfdNo20TgOoyj08B9BiBZMUIcIG7HaSDW
/HNC3eRQ6plDag9uEkMOxwpVLgrSmUeDZ90hltyA/ATrXz0UuKtM2E8+DIYBnzPJuRk3vnC9Q5Qw
KN+jpTcCNHYs+tN+nfFoVFVShns/gvcAs8W0tu7ROlAfghwEqpIy300TuEbLz5By/jSvTwYoqCXw
AQ06nz8rZbmzrB3qfdGS8Bkl4AL15Mw9RF0RPrte/wG1ZngKja0sgpgDaIdn3QIOHsqBIBTpVk4G
ZKCgGaRn5cmD2fpiJqFPsMrLYjSaghjW7pddGvDSnneAD/3sbaZdHYv0h4KYXATBGAFcIcDhDnSa
oTKx8NzAWAdfuFeT5xRmzqgL5Q+NGfOXrvK8XRhG8IEvCYSMAiyvSZdWKz2q8q6Zi9iwdnrU7sRT
h4LaxQ1c4C9Q1LTGcqiExOssBbr9DcS2D4gvWbfQjKCiHorRCyFr31jWzVGaEOu0hAdWQLr2zKBg
e4YJw040Gd37Zm6LJTEgLQCpmdMUkUMY5qSsN93jIsCFnHPj76sKhqjjPHkz6ggj1b2BpYd/RGLy
OQAMAq5SZvsYQBjIkOKRIfMAk7sDkg1sRWF6fnZ9CuxeBR29AQkZFkr3CUZnNsQa2xQGgWi6LtLR
kIkCqGhsFqEXrAE7txeQlneeXAc2mTBoCX6OQldyPfA4AykIwaSDjm4KFO5SB2c9uDKQUHJ+jvZD
sYqaTqx0cDaAPmBBoWWlgymlZAkVA/s+ChhqvbT8hkMS1sTMppUsE0iArHWwlIW/oL1prfVHIEhq
wU/J4Bs9c2L7aoFls9roYykBNls2Dtm4Bly7nCJExh9vF75NTXbIkU948V24tnhYZg5ZbDz4hgOL
xLE7pPkxoh1qtsMQvZBWiY0TF8lSj4YmrOYNqM9v9Sgk9L6BbROcqMzbo18FJ7PpogXzrAAG4Eb5
WIOsufFIC+GdsSlJZZ2y1LsYXV8+krpUj02fznkk41tUGs8UULM9aGrDmspYzpuKdnCia2FL3mTt
LvbdDJZj6Qe0AONbBZj4Oh3B84mdg7Un+jZaAeMPnRXfsV6aGNpIg52WB92sCYVtA26JdPTQCXr5
KMElzRkA3rky5KNjxlAMhQjCLonBzML5EqwK2bmA/pFTn5QUWkQ2vRJgfLeNC3El3ReCYnxlJm9W
BYdGt+7TG5lCj6qKfSSExmN1nF0gK4/ieAIhW0ylB+zSP6umMQ/Cj8LR4ew2kBbSFhZYFzHb2bXA
3zlwOySXfYktg9r/Xm/0kMCpe29WZvrWK9iShQAmiQHmiU5UhA+AaGP1x1T9nHQSpQ+YXn6VtXyF
zBKEenoHDjxKVsuK036FykIB1sxu2tixUvCvHjurQP0cCZCnnsU19OM6IssTb77VYRMf4er+2pV+
unZLKKcNIqBAgNqLEDI8lmcfYPg4XCKnW4jaTTZJr8o1kxW/YunvzG0jpxeZmKcMvNNFCFz2uknc
XUkVaLbAScxJrIZN7cldQit2dUuHXY0YcGZ7QN5X91mSQgoTl5yZCvvoallsHUFn8JjiC+7aJNhC
Q9KAHB42JeXF2mA8nUFFwTgyx21WXVSrGVBXVQW9bXBU7rtSosqcN028rKAMcqhHtove0zEecsTL
yszieRMin2QB9JC19JxmwrzoHqQYRkOTkAENhwA9UPpmBxFCqEvrPsqsGOW5DOYVY0W8ox8ZbCFP
k+29W8FXTADzstB9epNlfnYh7Am+6vHZQxnrkpF5BpPwRy+mjxHkEE5FUpVP7QgDdUBIOxqKl0/Q
0gPTGxwgSAZhcR5ILq++Vcorlh3rPjLcowdJA2ABIKeIk+42CkDecjbYC5abxiIcq4FD3mXbmAOD
QUNRj3K/M0AJy2VQeu7c47zde1W0S4rOu9ae34EtEdrLQInktTHiL1VhtNewL/FVQrgUVdAynVmG
gYpRRnooUvZvtA3qtQOwzA014JCai4YP7nfPcC+w74H8RjpWDEsCGXubdtvEQwqCVlH2oPuA7To2
dgE1xBz3wCSW2YaIYjiYvUHXKItEfggsR+qQS11KuYA2onhmqlUzONUpIHfUsWEtmZWe3aIQ0rOD
3pgKHoFTU+9RydINstIPWVFDBl33Nc5Y+HNJt0iIw1Y9XMnmIFT3h96D1zf3bThCMiv5Ak+muR8b
2RyCtmwTF671BO+xaNESCGpwajjXIDHmMIkado07fkMl3OCWhZGkM6OOnvpwzFKjvGuXXffD6as3
4tb2i+Q+8HZVIjaQbclWLgDDbneGFWp3DvH8taVV1cFQPbQWMo/J3IV6/ZGkZbDrFQTrB/sAIV+I
oXj5gzDpsjEUcAu9+5U2JDk4AzKVAYftEJN5duxAUly2TTu8GBXsHKw17iS2Mcsy4l/YInY696L3
wYr1L4VjXaTRucDRosWDEjER9WdAFNP11NeXLF9yS1kLfZQesKLB3HQW1C2nPijk5QvQHl9zEyvl
HMCspyBJvieitr47fjkbZK1Q/mz9Gago2a0WEDntfBNe7zYycbIxQOGLfTipZtlrBvPO3I/opUE1
5OIl7HvvWdlrVVt8adOm3dKyQfUgr3A5CyQIvU12q5hDH8vaA7YK6DfWeNWpwmMFRLeBpnNaAb55
XMmFHs0CuJmHQ2GvjbZKjnbRObMG0E1FIbHpNjvLqtQlgYDQ4yDB2nSF0wGbxLxN2BZ86QERsujM
yj130JFcm0Mk4VLsu3BpA8mo6tTGapVcs0Km1xDUQoi5Zfwj5e6uyJr6JU5K5PJS2m7NLO1vXovL
o44wRX91eOs/mWEF0xeQijbCyvkjpIHfEx+yeixt+hMs56NloupobznKvVYew9MmROzeU9V+92nL
bg08YfA0CRHy0nSLtyxfMTikzSw4GT6Stj9yv7W+WE5mLfqBOEf86+Ue0knZyssEgPMhJPO4hNVV
Lrt5qlj8noHSMyorqIsXQY2DdeU+TyqJZH5Ur/LGUjc3JDnEpir22ofuZVAhiAKpe7TcNPoxOOod
zC/7ZWAeX7Qo/VwiG/7zTBnmGoptENAQ0GkMUXwx6hhkdmIBfkbKE1TL8x8NGeXpTUio9Q5UqvL0
wTJL97sTO0vGiPUm/baYwzEqvZpuFG1MhxXbXNrJss7reF4F+KPatUM3IwPpIsqazCsrU7CS6gCO
ADgNj3xQqE3KV/yWYiG4X8EDuyy3dYPZgDUESaB0Cpz01xgSY49gPzLIHwgIwhWVXFrQgjjbsg+g
5i+9A8/Ac0zxy+0yEONxwS2AMm35BdrVgKtbWC1FcLc+F7HTr3wB+XgeuOW6CEp+ZHaebmDw7u99
GUdbNwy9XZGLH64L2RizMw4j1hVqCjaE3/Niq1u6X2/aMWIKq0P3LY5Js566prCQN/XSjzvcZBVz
HlM7mxdD2t6ysQXvyTcS2v2xdWoYWYV2OSeAgW110+vNPcp574NN0xO83fILPFD4vJYqXetmYtT5
JbGBb3UpUuxjhO7Sg6joAzNo1AFACUkBjDEEiTLBm0XRt9UsVsQ7tKJpnxr60NWR+gEC3hw3JIBJ
xKslPa3CBfkIVPAuQ1S9Z60FbJRPvtVQz2ZpBa3ryDmnqr/INvR3vD05IObPzci9SY/DXBB1QW/e
wFx+hL0Br5yOvfdd3Cr6ecqHfAWv03rrEMALZOcVzzbzoXtBgMzVTb/LmmWnsGYObdbNGJ4qrjZI
FlcPxLpZYzn9duqTQ/xed4zthj5or7o/puHVcUsJdgZu0vO2Y5sECoNHPQjv3W+Q600Brc0gPN+q
5jmBMMiug9LhHA7HCiv46KltEri0B/1TwGS28EL1VUMjoXBmQazJgI2EbusNAGrozEO+zkMCU3qE
6H6NtYRto7e1/PpYmHW4JwbQ2kaAay+earqZYzftieWZcQt694xzOn2VNZR/YXcDuMvY9Gt/GeCp
VNKD4aYCT1NR128HwW+wssgOof9dplG0byKaHTqnvFhRro4Ztxg8Ti1w1S3zySz95FzL8jF3IRnS
evllaPMvDeuto3SkdQT51VlGhlHOax5G1yAmt7wwrX07tvQm6hN8Pq/ZabiVBzszWHGPOK48qXeO
ZcOQ1pHgLSQMvycsiZmDM76K20sJ2/p3K/fEjMP445wF9ZdaEHfVZ3WH/0BCX/pEwU+x9/eBI7Jl
UQQ7SuNuE2PlsJeOw9aqgoFcFyMXwFA/ylOPLXiTbvzKv0ZS+j8A8WlMB5RD3oJzAXLlR+cRrKwB
A3pxwQScN6gxrV28DpAh0MS1Alq/08x9MUpIdEFqf5blElK5HH4htlUPbywwzwoXyJvnB5CWcnCH
nUHdFxDPvuDzRg7g7kokFUeliaXhuQoQjR5OdMQs91wGKIuKwv8yEDji2qtMiuaH0bTLDOtPPjPk
G03O4Gk7e71pO+Hu4VONC1FUXLsWEuZD1YZzG+ySjzglizjo7Vfu5kcXOvNYe0HoHpz/YD0knvsC
GAwI2E355uYMK3ULlrlF3ZNbX5TvII4GGzzLWZtQqlkSNOIbHC7aWSNyvhK2wPdZF81D15VfE1EC
RAqk5UMw2Ab0p2D9i2vNFpyYYAOvKXmCEWu+BC4GEmIquhCzgD6AHfYvJAVE0SfKf62L8lsF3M97
GjVXMTDwmIrUPpkC9jV+IYxT41YppNiSbzKunFciRInFduDvYvgIXFgYPnrQJIZDn/Vchq51Brzv
WbeKtlB4+EiqWW7LsaJYnicskTAhhipUFq36FE/NZg93qjQ0H3PaeTNT+NW+hnnHosoCBy41Mlhl
ChQOCSO7BRS/utVYpt3KscTpf+tgnXyF6mXgEHaS3PVnMXJZKz9jeGjBpVqdp05nbAZh7S5QFs1n
LiT9YD8GFT0Qp+A+XUO6twF8zSzar0COum/AXNx3xp6/hyQbnH/GmHHnvjEEQ4+mm8OzITt1dhfO
cL5JYEdcdkkL+tHWQfFqmlG45LbqttrKCiR9t4SS2Yw2IV3gIyDDQ4COgtF1E2xDWBOcyw4EIYj3
he8hVoWyL/wn13cL0N5pui6E57+kPhj3qhTvSKDROXy1mmMJ5kZZLrTisJYh1ntahdggrXvI5POn
7ikUD09zaKRB4r4RMz8c/TxsjhRN06tlN5qWeykT+GsmybaPzfRip0V2iYUDt924eNMRWOGO1PfQ
A1oR9MRsxQkHPwPGQZegsC0kL4diHWZ+/xAUJazrR9myDq6CdtrLdzxogiSK7Hk7yJfeR4LLZwJ5
N8bzl9hOo0XAc7rVo9Ssnw1VYfkpkug5aa+6N7CL4hR70BgOagncByQ3qq1fAbUGFm22aFICcsqo
oQkaBv0AqhMPgvhJewM3LiMwkjXeqLzpTUnoum8i66RbmS3UChbSmySEHZjvuPgrwnzvq803hhFW
b4NjA35GLGvrhIH/mMfNGWLn1RvQa90c5Jb26PWcHYY+FQvuVfErk3ylgc22BY6VBaAQXPwIw9kF
edp/RgwO/qKtkM4O5MMn2xD2HtxJspBEhe+J8QJCQPuVUGEsQUB1t5B3zJalqJ1ZCfokFmuZM29g
Y/0gIYN47SELS43KeahZhUd6ot6IdAAItMtimRoZSM74lLOegOiTJ2aOZwEPel2a5KtitSpUuLOg
kHAafF895264BySlu2KpXj2n9JzxrHhiSHI+4AwDqQK9rh0H5yHoH/IM3wJ3k2Zh866A6byZ5rPK
MuS68QpnD2/mDPxPWECBjXLTG8uHVIWKIJOFZ8Mmnnugai540SUrd4A5po4pWg+4RhM6X+NhbW/V
l3GSsIF9OzwsYcHwNx/LMQGIHLya4ysCR0tvgKqLdkHsv94tOWr3bMhIgo4c4is3HPEi4gBWGRBs
fdF9mQ1P6097ejST7q9xhgTPR3rZzO6NL0K7NpKS7g2/jc6AYzrIXcbRMgSTYkVG0YKhjcLjGAuE
RjTP7TZeOZrtMT2zaHIIS/AAJhT15nrAMG2kCvAoZ3QLoPOam95jyOze9/y/9343CsXkI9OnSMNN
PDqymQttwm9phqSdGcTuA3S703WfYwGXuxSOtwNEMdgg5PsYC8Y5xbpwdOgwQIEhNQXGnBAgrmt3
OEN+uMV1FapGrQMZKzoOlP8c0EfYwjxHTfQcsgqgIhGRJwHtsLVuqtS2n7DesdeFRDUdfMHFAPfq
nQEM7cWownwucyv6lnx3ckI/HLAn4CaPZUc1CHsngMxbeYyYz0E83AwOuSYStE/ZgMuFqmgDXZda
LYPUexKFyXIwJENYmhsmiY9ZFoUnkuTqjN+m3hol/9qYAVq6a9xwLBW2whNfdVcaFvkmpHAXwP8S
JybPP2BXII6xJejezmSNXOWldevuKDTVFpS07gjPG7SBHtlByNdNcbKtQxhnQcgNufQSjNq5VWGB
uMLFY9j1QEs2I2FE2BCBprlfPDBLNGubwyEoBXn/Eo2gOq8Hvag1+gyiBbh4gyZoP+V2wxZtRq21
dkLrIVm8MBl8ubXXmR7txmBzDC7HYKUAkbfjTpx9GaiL4vamYwpCJ6PiadoF8IJNkqsoIWeKf+zo
WVWwnR4E6hlwXIXKgR6tWj/bDSqHytZ4qN+gigOF2rkKGvKUNkayqhKVwLEDvzqEF9PVwMt8KZ1k
BpdMXK/82tmDawmHzLGpr2GmwVfQ4m4vuivljVrEoYc/KRu1ZySoQaYVqavZ0AVudvZpUtIbuzhP
yClnfnuJeTw3XTBLkarJHjs8q10jAutbjTomSfBsVJ55pCPumOIPuMgVCde62bki3ulDjQ7KcxnY
tbMQDCJki4f4YBIKdeGpnZJqWACPA/mDcXgaECTNQRiBjLbJ4NWhoqjfO0igPTkWLsLQREbugqQw
QEXBM2d5+G3gPywmje8JyIMkM2ARV1XAxBJeHkkv+D5hQGI5KswfUhmjSDq4/Jtqf1Qqh+7dX8fQ
dEiX8PQuj2YpyVbE1ybwyyuWdfkcvjBqfb/S67blAxFXjcM+ZR0eS4ZuQVSfLkzqipVGoOoNinaQ
V1Lmzz6NLdVxLVBXq2H8OXRcILG0tIlycIKhdjo3DGBBs6CSj5wCf6r3xN9706jRoipBIxOpVXDp
qrb2zrkjfTw98eY9oQzJBGU/RxX4U0MtJB6h3fKpLgOk3BHQMRjpQSOQX7u4lcgMwRevdwTBbW+l
A2hg91CGy4wdZY/9aKsNFjgKHGQLL8P03tDdqE1EGyIpikxj1BRaUerNIpEnaz0AnXy49iXwxcwJ
g3mIcdPPq/qLxs/p7UkDWur4vep+3SUUu92/et10EKEH6WgJ7gcV2wdgNcSEHfSzkPBpuAt8y5/r
ps2UXCoIGWz0QxDp4CFNe3BA9ahX/0gpt56swh8ufe08pInRbDNfgPmd/B9j57UcqbJt7SciAm9u
gbKSSiXXvVbfEG3x3vP0/0fSu0u/Tu8T5yaDTBKKgrRzzjHGCOsYqIISazuawcGfo7yTcbw02p0o
F8mtmsjmSQoBUlvU3u0ElJDZQYuXzBVEuGEfDA84ON1NEFWUCU5c5soY/zdUx6LsdsKOMLaZRMx7
tzKMtvJpTJKvJbyeiuPKnf2od1hXRCi6iFAXAesxQL0zepEXUSROinJxNAKtgL4HGMg7+uc/V4gq
uVpGmnurXa+1xb20odg3K3xN8C5OQVafNeiib5SOojwV+lxwrxH/DZqNuE8CZTHu/oBfYDlMaLQe
ej2cPuv9ctjMkoSce2GcGg9F3+gXS+uJaq8UdIys8H4hiuyTHC3J0VkABuqDs2eBJN/FfWkfi3mU
76Qh/B9HbKHt49/qhUZ434m5eoZqanpi8Q1nT3kvlfAhiQWJtfolAmMOTmJBYsaVfgwDpfXE2VGy
YJ9zpkfEt2y4zJgrWE4Cil+zYuoAQtizxyQrJpapSAavbZFZ0LIoXiEohP9LyC7D5Zbci58wYlna
Zw5jizirOXV2jeX8oFeh/mjgDNsYUGf9Iepa5f43ASpZiRiHe3FSzaAAn+FYO2ApaJ97pwNclTkR
bGpkYXDqnsv0Ccde8yRK0q5b53PY7cU5Kc8hqnVMqOYyVIEz/d8WH365G9R1E2Ln4UmA/gtzkfZK
XPQgUnGQWGkAk3ina5/LOIIFLR5ea1kDYG4Mn7ug1j5b40owmGnJLuyp1TRdj0Vx1Opv25SOaV2G
4iDug6etuNC0x7xW5y8121Q/yJ36bumRv47q5CqXxl39m8c1W/kLjMUpLkrQS4fams19ghP4i40O
5IjGtDlV2j6f7zd1w2RAHaaH2CxpcuPeAaHql0nivJU6rEc9D4BC+KsgVkIpCl+Inmy59ZzIqUan
vf2pKUiWbrn/nFMVQ0ciBhIhocCkzebkTTlCmrVuIkDZl9albyC1WpnGRTKyWv1dAwQnEpXw//St
vtUQF93uIS6wJOh7/txjTnXtOql4DxXgAgCG0rOUKMprE7fLLpCmYo8BRIEtYq5PhIa0njhrVlN6
GYbgLUqpK6OP+KpYO3FKVO+a6lEerOxxq63ATaPB1XyWAy+MVl4i9BbdzpqyoyXsC7UBNFbp5XZv
rAA8bU3qlc16jOzpjgWVJ3L1SmG9Ha0nRTXseNMdIPrfNdbytI57Ny6Qwp3jyvbqqIaNXkZqb7AI
GJjt5iu0csuDERbycR6d137O5AdRZIFWmHwjShyo9hKD8WYGulIPq8GgekIdZgaqWMly/iA6wDKX
0j0rrCfR/kURjG9wl6r4fW6d5i8X4RbZ+pCo5SB5uQvkqdupBaZZ73+7IAqW9vn2K7df/nORlZbD
sa0ZgIa8qM46SNBzaw7VWWQ1WUVyuohbD3eCjljzxAKxnYudScvzDdTTdlUEkwiGWq8EXpnvRnqg
a7XacFSnSbUwRsbLRXJ+bjlNn/N7exxOMka4fajmPP46o4vZW0z+Rqzkbp03vOw/J6Zx7C8DA4ao
oWcQKMWmk+x7fFvXaZrCPY1N8RYZr0Yz59FVnJg144pKa3ynzE58KXP87sMcX+02kU6ODCFirLE8
ntayFm++4uSON8DA49VqW9pnuBXwveVltw9l+GT9RAvkh3yFkMRlcmexiIDKQStcI2Sv7mdyrd23
MrS/oNWCATG+8d+SoeleB3zsm2GG/7iCwAcfgoUFN60vIpEQoNyOuk49WCEYQ3W2Jw8kdnOZCwOL
ShQAkYkriCIttnM+4K3m0oVo5gBGgsR6kBY/mpr6RW1rZJ4DuXqTVC3xQl1vPpcGO0EWut1DmsWR
F3UIMySEvRH60dOQ9RnJdxt6TwxHOJOCLzOCQf6oK9UnqUJNoW6/B0awXLVOlw82RBl7Qtps1170
/iF1rJfUBEDcTlV1KDAR+UWbelFYzmAmSdJcmfZyjOi5KEN4anrOg+k1KxMZnxQyqzVA3FhKiDWU
u6Z9ZG1fhYlV7JB/6HexLaV+LWnsNoM42ZKocfaTNQT3c4D2ueGgzyXDon4WSUYAMXydefkQgvvz
5T6fYOIxnE81phBXSZv8QQ2L4FOi5AeIVkOQjQzBgRP5olaoY1kZQDu6Won4Y6hM5Wko53I7qwPY
QYUpmVg+cI8mVWzXGqfazdVM9SwlL84hZPVn+KZ+H93KxImkXMHZ4rSlEkpHDBPVRSJq3i68ld2q
iCOo9QtCEq1516vDl1mbTExtMXcpa/P/P8QLxaPYMdG1yxo9LfKiqjgSZdLcAfR9A3LcHVQnrs5O
PQ0ns6tetcBR97fHj9No8poZXqquJAhxku50dZX4InzhPK6B/toaCm4uxo9SMSuCNyLDdYxQ8hgs
unXE6M51a2Pku+WT1oSSoijy00ioA2ZeFAQbGR+2gAeIm46LmrT/KOut8cThNe6IQTlXynxp8egT
XlrvGj3qIV3rk6OVsK5LSmI/PGMpwAyYYQXyF2mBYvsi4tWJVyySrVLQqXyS7VgUi/q3quwLzeMk
oRqWDkV+bNc45Vkx8vwoXmDJ0NoBq+QDjD1OX0RN19cOR0SBqlWh1ddZexjjHh/BWn57/eJjirLt
E91O387cysTRLRHf5Zb9UK+PZb55F5nBUYeWAQ0L3Pl84Fs1SbQKke+JKpq3h86I/Jw9PDs1rDTZ
QAwrT3xLbs8uysK+t39fKPLizdxqi6MPl3zIvvvjt+uUoeHhkSNk55pOr4mu2ctOtIDOUrPFG8D1
+9BqYIXqjCnbic+Fsbs43z70LSvKbl/0lpWkioC02wcXZz5e59iOX1RApuJQLYmrkSsZF2tXQv9B
0uCjoz3nUrt4ooCRqPt9qOeENqPM8joPmAWn8mwwdp8b3Pc0zvVQJCjP1u/zeQwldN9BRyq+z+11
vevm2+H2dovG3A1OsLPU77PNYn8ImbXXJFnfh7b+zt+yfysTV4gT4rJbVpRhEft9K3nEOSxL468h
de63nir6pEj6dSAQR5YA7Yi86Mh/q/O3Mqgk+Cy3Mx9/QZwRt91+Yc6JDWzqxCPSDivQ+rdv31R0
YvFhP5TdsuLow2V/K/uvt7rd/sNlkWPVmGzCwY3XMTKW0Zz8fbjmh7UFiTHz3ZmKTXUGtwWn5jzn
UFwq8ttNxJ3+XD4TboGa259CcaQO9XJo++wobl7DGOov2k6C7nLrz6KbiqHrNil8KLv15Fu9v5WV
yorcEE1RVLzdRpTdsrfbiCZ9y4qjrcffCj/81O02f/ulQVFhDAzfMq2DjXmdTbfR7+OhuPZd4TYT
fywVFd7VEoe3SlFcD8s2kI9ijH33W6LWx7uy8ipOQ/D9NmgYa1DYLZuuA4sYXUSZyIqj/2s9ca24
LNUzf0nU9rgNq7dH34Z18Xz/41B8j1iM5OIwJNSJAJ6vtxchphrRtnsF5R9tAPwuhyGNWQxhGQ61
7k4MEiKfE7a4BlD+GeJqlEb67u02tIp7/XW4XSfqW0cTVT7Uu/UxcSIJHQn/9ixvk/yHfvzh2iCX
sGLJ5+3hzeL7XMnlaV28Lx7kITDajTgu1CXb6xhaOEbF/j+LtXfLg0gsMMSD3BLx1FaYoCqu7Uyc
G3vxMm4jv8h+KFPFWyR6TSzO2iiSd6LPFuLQJjz6qGP9OkiT/mUmsH3xxGoLFSEJuN/a60X1wOlf
xwhW1bi1361Bt6cX37EdFOn3UjMTC9Dtm4oFqDjcGvPtS7fI8kpBbx5Fo4GsL/OlpZghD/3zRsQ/
3j6lKHyX//MZiefTmmU63RrT1sb+rHnF7cXP3lqrOBJl4uzfsqLsb7fK1FaHNsXX1729eDhRtUvL
f0KiYdkz1P423Go1OzyIBRyieNnCpcPsQp/ys19Xd2IkEkeoRrzPllGe78xc+RVqan1Oe6yQRObV
5wBGzWMQY2l4GGob9p0IH4wiLXAmDPXx3ZTGqpjZ7TZLiqlxKpN08cayBOSKH8El+uD77cWII5G0
BtH/WtHtW/WxT0Dv3+ZoiUDmPZGKF1FRmgzFR7eXfRBwam69zsoZUYXHFqgTjFzEGiOUEMfmc906
QMmn+iDGnKXJWMqUIMh3A69MtF7Rsx2jZzJaTJN9fh/+K8FahwRnlbt92xq+qKK0cPtDg8gEvCV6
w+93k+KLNykS1kJwZ1gn8ZTiy2xD1YxALqx59osoq5PYcTGxXE1j/hGBqjlx3YcPk41Sjk/8h+ji
WRntlGToeBDHkyf1LLpJ4/THtMdEtCzTHQulHKucivpm+Y0ZI91hboRNfv3ct+eTiHveQXLxFT2k
N4I7pF2LZMTidchQnBIZcx2aYJkLle2/k+NoO6Od6zMLPX1HA/hHPPy7Xd22sH5XunU1sdy+te+x
tes1VALLwp812+0tKlaKZ6TrjqJ7ba9s3VuKti1u8mEM2vq3KPxwSSXhto0q6BHZi8+IPSF5Ixam
QbEvddihUcfCd4i4FIM86C83H+1+P0/Vkz7o2IGIEgW2fzTG/AnHmavAZZOHwb2ZpF6+dE9mfi1j
x9qJX02h9Fw9ji506fuwYt9NC6KxrJ0LWinXMCqE+9SjVLZsTzL9pEeNtm1St13strIQHVH089vi
4EOZJnYLos52+OG8yP73BcZ2jWgGuG/3cloGhzYe96DIrG279F9XH6bWwLtdtIdtoNV4jdk/TRcZ
h1tbLUzdI2ZoPIoiPOrMJ2JM2Q5FqciLI5GYoUSlEAUL1o/jXlcXyDfQ89FbY3cbOLZlsGi9f5bc
amk2p7SZSvRpsX78sUOIZjIlZuj2SHuDmsnedcDbKCo65baecRY5OTKmYF40PCePpqNokQTAzEAN
VA+iieCgKNledD/xxfG0ueoQ20fR9Lpl2CqI384wuvlF2SzbUlE82Yff/VtZ1Duraza+7wZmZq+a
THlPFNfjNpw147CHu/IqHlvczWzD8pB3v80p4o7W1MqYkKIvalQoy86SFrz52WGBJ1mcfzfDi+fe
Jsqt94hZbetO4h8aShuflxez0f2ukcrjzfKRD5rq94tSuO8WxLKKAmal68XWrN81wXeH4uH1tCj9
sNN6021hgTuWucUkQczBPktohWKOF/vfVsWmJuHNDqt4D+6yOyXDS73E5iFr9b1WWKxNRWuy2iwC
eNNBnd59C5pVg6SuVdjm15216BHih5GpXHD8EIx3a36iYX1sou3YP+dl4CNPe1yaaEXe/cdq9e4N
bm90nfzFkXiLMoHebjt16Of+Gbb0vpz9so4Z9v6sFIhGOg96/pmRHlsQDGvrksgozPg4EVCAfiSj
sNiDbodioTfpkYm7Yb3Hu8MlqDAS1EGMkF981GG09EVt0YKjsObVinwHifyKetuWOOL33g06t17f
sNzz8ylUt5ckXk0bxZ1fFSr01mJXb2BImOv0NICWWzw9Uae9igNbdFct714MPSEQZpv7R0wIaFN8
ebfkmglf26U97F/YnGfTc3AEY+pVW16GiSLY+g9/v6r+a7c0MOSKNaholuI181TnCO79VVHA6Q+3
9+8oOJKSdb67lW1r2W79X5AjqpsNpFDqHwZ83rsMO9upyB9FkxCtQXLmhW49euMCSOiIfgvRQIxI
4pfNyYp3kQXT47teIw63pDTcTK2tY762GCxyzq5G/eZUQV+8LmClRj5oCmCgacbsjuy8vu39DSsH
TRnJrMrWQU58DnGkNrAyQlj/ZyTdHkqc2xqNksrLThyKQpGIryaONHzZXvDT7nLrqepLHw/4v6gk
qdumzo71gnA1qRoJCtUD1LfG/9jsrL6TDq1V9ao3QkUp3sy2shPjkV4TuH4Uh5uhUnz87XCy2/Bs
6N+6IBtPt70eigcsxHSzdj9sAucugJR1yWDRVJYX8J/5LsxmNzNzwu4wKUXyLz16nXB4HueDsX5H
qH0IIhDtRAxb2ye2iMN107teX80PYg242lGzNSnWZIEEbxeH2SdRJBK9vhtQAziJ6kV0dRweOVtX
wdPaI82uQWwif5OXr0N0PzWPKhBQPyn2Q6U/Dp1GZIuEW9WyiI1olclTTGAuLBbCrD7qxINDuxm5
ekPjMXH07dhs9a7UKGhnEk34qNlm+tgvmnaCZ/UarkpccVIsh0CKfxDMZvqFNEi+U8MGHBKYhDHf
anG1h+Ur3KmG1+nN72xV4cyCi0jz4tDwweVn56S3o6OmadLBDOIceC2OinKxtae+airmyxgH6ppF
aedzrBrNXl1iF5HQ4LrMr4uGVl5B3N81zwh3kp3cQo0H99sgzdyQwDxnHwNZfEnnXy1x09dqqMyr
0dFWpKzpgW7HMDXbsfOpBcLqE3UrM8JJ7qYHWocBTWoGhyqFQDG7+R6d6ruCzUMrQ66iwgIQS7JO
nIJxsZPF4UH92Jmi3dJrRylski+V/nnRIvmA7K/pp6P0rKQhHHESuBmt9Yui0j6b0b8DyKF2XQ+j
oIRUwOrURNYWx/+vdswP0F+C9R6aXxqycpKXKCxtibT0CfhcfCjNQq/Oktpf5r2SqstZtpNPcT8B
asqRRILPXXabpBz3pq4n94OCcvWq6VNIJn21NC9FGLrVzODYmzZk/kbSHRSkEf0sqTSEi8PiVCzK
K8+jnSfCCs5OgOuR/lcGAwjMXKSEwkngggwHgbWG3xNgRJGMGYHJ9aIOnrneQdzGErXt7sdSgFRA
sj17c8qvUwUwZ3ZG6y1u60+G2oEf7ZL8sRsnIiSjxb6Y41x4emy0u9sEv22jIMFP/QX0g9dDrmr1
VXGBy80bQ14Cyr936vpJtZWwIrSizBfzdq8Hjpeb2uyZvTNdskgJvAC6SN9es7ImX0EnVIT4qCcp
Rwse1UPcXbE67xD5Ub02BZYFdKEnmrhS9moBh+SCbEN9KJzMzexeQS8z7Y95NUBBH0+pH/ap6VtL
A8xUjl0UfMPLLenBXp2dIidIja9b6/jM2J+umLOHOTAUZHjgchuk5gkhCHB8zaQhU+bB3h17qmNE
bmebT05fJHd4VwKXsFwiqaUBPILVpti2n4JOSUB3TAl0iJduJNp2S2bdRC22vCaZaqC0FX/qhgzh
7K4y3NrOT6mVIgIQWuiiolBCWL0UXewq7J4Wveme2qTZDQOkdCKnFZNyn4/aKa+a9D5dk8yCFr+Z
r0sJnEd3JmJxw5/EhhRPy5Iem9KazlOq7H4acIoSUGafEnXQ7iDEr4+Q7bvTVJcekOAIAWaDOQjP
zX62aVA25Bi+HlSTK9WLcTGa4WBaeXtqxpKgMia+O3F0S6ogBimkpTuzRzt1nCbXhqzyGpDrAln3
G8so4eO1X0vEgohkyC6OUTZeY8Ouayypc1RqufWhIATaaOThOdIGL6xs6XtaOmcb5dEZyo5O7oLv
ENynhCA0YGbKudMPSZIctLIEpWv09j9JGr8oJRqa0hIOqNa1OPUsuAZGJCwgWK5kt6sjqMRXEnyp
qIwjGny4qmDy87qyCHHWzRAQxhVqlaYUnrM+9Ipi+dJ0SuBmGeCCaIS6tNZfdKOpXsHDAkp3AKFW
fMa8N8OdFQSaW/X9lyEoUTPK0i9Sk+xkc6qh4IgxC6R9zN927quk/6rHZQxjRoCyTEBbMk187nFh
nqYaYmGaaHlKc7VFpsh5jvLuce7n7tgD8vNGJA7uQbk91wNOaEly3AQ//8VUZMnNe6JiQfWutACM
01hNZM9ACLZLJctLTYpjDcdnAyK3+9kpuaew4QOdRrhYEtiHbl0HtFAJ41pYIRIEQRztGgicQ7wL
rHiIeeodkpCprPlVGLlOAuWn0luAhtbGSBxo76qQ9nqE3jvuUofPtdrPByfvGtcsiWVR0cJNC8vA
Kc7rU4r8jZj6HGp5lO8Mv8vTDlWo6QlT66Rb5kOrBzAVtgB64NSOXVU1Js/QCT5r8wdLS6pPkdR9
V4Cz3QXk9TeWvzwrGnw1f7cOGMyaToJ7tpVGosTBSoVqGOzSwsUt4BaSbuyEFvSi/UcjegCp2KsT
DApN6w2pzi4wrfx+HDCY5iVDdlpaXi8B+5YABAxZrbq6rBhXJTQ/O45unKW2Nq6ojf8a5KTdW6aO
rmHqaXWsH5sca0IS/xhhZEYeI/9s1mNzNOZrrtvKXkeBxMP9RTcl4tkFcaSdK3VRvU6+ZlXVeQyH
9n3WK9/iYYYNok8IXgvabFc2ZfJmLgH7Ddz/2DEUHGKKVt0rJvrVmWKfCGPFZqHN4dkCjXUvK1KN
hDxMx8oAXGkB1pJjFlKV53mls+n75jKVtfJcTGFzJjT3VwpBRGl4E/CrQ29KFyX/Wjem/Aax7nyK
8rL2TUUaD6mC8dHoBvPBWpNC75+avr4rg0g9tU0EqiNVZ2L65G9VFVrAeBRt1xc42yHtdOUmxVFO
kNyd0UIDYUgJoZtN7NVo3nuZBlGrVhaOR18GkWuYXyPD/FYGYbZPnULZOYo97rWkOy5mVXrGoEdg
8caJYI+u9u18ck55Ux3ahlVZA4iPndhRgtb9nsVq4CXqfM3MqUMRO+3RC1ecnZzAkALMuru36InH
WjLfuqGun8xIwiw0qX4GzGYnjah7LZ36OUW8lZltJnZSJ9JNa9J2RztozmNnpsew0HYqllEpNNSd
k6kv5TQsdyqiUG5mTPJTFuJnDUr1vmgQeDAWaaSFIXqXVWN0ttQf0BFLl87IAvaNMtwbqTwxCwyf
gc2C6Y3tM6HlaCD8SRK7WhqWnhTODpxJ3AdQ+fJaxJ+CcR5crU3kfR6E2r0xo8razmPu2emDHLXO
dRmeKp2Y3BaYA8G1WG0QnfCHmi+0TFq/Z0mRFXMHob2GRhrawnugV/jsDFSnhsh+sVm7lhIG0biF
XkbV3rIBwfZ+GO3TKnvpE08g0YizU6nJF6mxGj+rpco1UMrh64THWPamhm63IIDmK5V2Z8iRsSOs
xwPfj+xnY8WHEq9X35YT0ATl1+iM+j7re+mMONTsK7ENlWi7DrOJmru584UACa/VCzwl6N37+YB+
sFwzIk5lc0IrBHQTGl2sjo4pSmJeZpQvSpvMfo5l1nLqb4miQyMESMV1quFBQi+s0QKwwmb9OdNl
nNBFdt9Urf2A5J2NslXa7aMWbhx0uwinlMeKuKddHRLmNof5gz01AKwbfazO86i9GU008CT6BNTf
rC4LMcanaLYIoTfy9kVRzOYlZd0r52ryKIoG1mvQcyN/LE4OVTo+BwYkP9EAU4OTSF7Y2hMmKq40
8nl5kJTmWZ/65oXYJ23nzCErKgeQRqgU6b6sJDRNkKGopz44MaLxw0TKr/H40l0/TvKlTQKC+u0a
eio+ny8qizJN8c1JcwgGBYUGUfKT1knNyTYqvL5dxis32g4CjjqJ/C5svk1mAb/25OQXsx4s2Z3k
ECmMMnl+VyYOrSxbzlpUnkVOXEYnR6PJnO+R1cJ1MYzDAaCD/GzK3fRs+eJYJEbYwqM7Yrq7ldWK
+U8fBsm9QwzXcx3LE/Sj49utwjh0oZ81EHDdysx+/wOpdILHB2LgbVkOzqqT/oSIIXwmECp87lHF
3qfgsf1bmdbUgNdaAvcKNYuJBGvswxjY7UVcsZTacmGtdRA5kXTtiFV5VnXaqx0+m7btq1YRX4cG
Og7V1NKTCsbluQwy7aE350eRE0lrwG1bgzo4iqxcJPNlWnjItb6q1uFL1wNaQIHZOogy0AT9IxCG
A6v4tQbV5holJTC45VajVvLm2uoomG33oAYB2L2vj2h9i7KskGq/yKVgV/e/Kqm3ngGEWs9OP0w7
O49bxN7RmyEif0JfR4qeRJU4h5m3YML25E4lxpz42/u2YJlrEun2rLYjzhz0z1xReUvGcSURL4Jj
FYK5LnvtZVTRW2YRMHjWmp2sPH6pkoM8mtpLynrmRV6a0EMKoz+JCiObqFOySIh3r/VFFdhT0sBh
wxtO+ik31fhZqpzirMzQH2RpEz8na1KtoaWNnpdYqsiKxI7YodaEVZ6xiFUpsjJQaQC4H2S99Ago
1F8rxFu8XFNZMTaF9spibtwZCgqg4iwvyDmu0HqvdBbtNUzN8qGcqu+iLhJH03NQR9u5dPwh81rm
JaqR9DbT+6JLfqUwNgCQbqJzE1jtIy4u9WVKonwXAWTNED7xkrnqX1pjTB8liw3/mhOJU66qmUE1
bmVBqGsAWNl7BCp6ZPaadGq5B/udXLerEEfaMUDPO3FSRpb3WqPzfrtl7xSmSzypchJlqHrN52hl
9xcXiLJgAOAfgeDaati4BwpkKnciO+lx9TQFoN3WpyyQznzMpfio9k7imdDnnXpFl1+qjpB4WWNj
1tip8oLJS3mZHNrWoHVPosiMTYTWFzM/iAuCyRzuB236xqJIeRFFWeI86BUdQ+Rs1TIJYJKGncjG
Ji9LroddXSbHWm2UB0dvx2d9nGD6qNR/mRzHZ5EsdoIyjNEp64T5u6xybG8plfi61ZhLG78CcfYa
voBDYkFAF/VIVCtKEP3UhgfBmFLO8jeA2donXoDtS3qRXvTagOIvUpQDMOzuSepQmSs71fky19FJ
X5bqF8rV56mQ4ofRSb4HKxezwzL73loTs7YCtwZV/Khp+E3qumxf+ir5d64kXluoLbTyAiqO2vQl
J478AmjyJXWFiSBqYPGYlLzey5LeuLqRS0e78YpJvdSDAplcEztH66Xv850jfSFOUX9EbrHBQQvQ
fDKV8lOrOyf6Zri3Aql2LYgdhkJ5tmwIKrrvbYak0whLF+TQFuaPyH4qBshfdEeroIYOnaP8uWgJ
HA5lf0Y0+YW/vm8UM76WjI9Lqj4T4Dn7gG8dto7O9GAstbJLZwOmkCXx7EhLvwzpaO7HJsHcUBa4
Xw1rh6qygogjNtduivQ7Dayo1sQ/x16Vz2Flfbfb9G4pnXinLgsIGrXOPofmQbZV1naIZZVYgT0n
qeVPcmZJ+yiJLXy+efrYxdIPEI+wydQxTH8WMZbRd/qG+qkMpqve12+6ks+vZZtJaCnW36opl0/p
KgLBfhKVTVQkT4rVQVkGNRqL0V51kzRNrgWQMWK25eCrM54D04TqYcjyLVEQDq6lCV6xuFpcsZzO
tKZAHgN3YTwtr6MOr6GF+Gs6FckFzZ2EFaJZ7JROafdHSEbjHxbkHp5cxeZjAUnG6gA2WbZVP7Q5
mj61s/WcGkb4Q8mTT4VhIy+Vw/8FtATPg15Hd0o9BWdraLJjo0/VBar2Eg8KNJysQ8MXJTcKLyYA
+F/Hkt6soVp+KRDPWKvyURFkuJ3hJkDdfXbHpMre7HrW/SWO2iNMAoprsDVAkLVumzPUgyzNQhlR
krRCUzAKhms/9N1rF5jd67xCxMx8eBa5TC3Ykkbycieyk6pUu0qt+r3IjoiHnTIQAm7fFf1raq4T
GvjR293qQtqnqmVcRX0ltkwkao0Krj5+ytDTfB+NybQTWQf86B36Guwd17NRw9RvGDPcReREgs7Y
xdZHTGhrEfU7MAIQ1Ius2Y1A8ohp90UWKZzlPsSC//tuVq6vM5g4J57PqKzPi1moD+LZg9FM/AHn
+1Zjzht24c6MlWL9qZL54pIZxZvIdcMc+pGeZm44B9HjgLLaI0ELqZsnXYHVgTKRJEOg+MocEvLR
mJI/g6ZH11AOHxEHhnMfBtVHSZaKs1Xr1w/lIhuBRDWGZb4fOowErigLh46VCoHte3H9iO+HGHsn
2fVD7VzmqZYPzYTdsdUsGrQoFAnacu4g07FvRRgInUtJQL3XTYm13UCcFSc0gPGnLBv+QZX+IjfV
wMZKLTU86JF56aL5dbbl5fSubAajtGdHC+HAWqVQG/OitBGXWAQ3WKy777csuxOUivIxOq7TD06g
1vAI66jZfa3XaG05XLDni4xIIP/hJJQkCMzNHQ4XkRen1HnO72IQSWqumhd9TbZbEVycu6OqWAdR
2MPPBz69HfZJnS0XmG7VM2g1JE7JiSK1UY/hYCzXKZpPQCxreHZG/Q3IPuugXt5yyPkdWPUFT13k
6G+pkezrxSyfRc1GyXdLNi1bLp5rv40XZ8tVROKiVlW+iJoogbvN0swvcVAZb73KxlHvne1c1vxQ
Azani2PYd9ABVW9VruytaFKestEu3ySw2H2atI/iHBSkcJShnf3QZFW+11PcDbrdPJdo/Q6GG6vE
KWqmTWynlLa4AXBQZ6Hlx0P1kiyo2rXRoj0T086OIZFX0+fcHKGqKDz4/mn/NL2Mzd1RHbCrzIMS
upqN0JFWlfXJ6WemQE02ryCQlHtjah+0FT+dznZ4Hie4O0VWKUsVWhmTxZpBmEeCuOAEUY0Hs6Lt
R4SOHlJozA7S/KVJmvh7yPrPg6esvTowC7rg+VNICK3qQAf6ZLdwCpZSUuwqZem9Il/BLUVxV4EX
h20JbpDkpVZ64zvt48SmyngbdGwKIfjYKEulzwT4g/NDq3SZ+iLGpjy7ycVWbT10BxQiG1uVf6aS
9OAEWvM9d5J/akFDNqOb1ebI9WFY1Y4IY31HvOTZCNUY1uE6JUZASR9DLdAenIqGvRYlayKObDnR
DgBBEjcA6QWrUvACgsuVptY5oGa9vE5ldx2cuvya4EsEEZMrrga5kmdlUgebntLdq2pj+YtmQVps
1TNRg1KMdb75bJnOYx4czDxtiIghiRGVApvkl4UkIbqlFV405C/ZDNilrJAfz/R+3yt2tcsZ+7xw
GMejXISWV5mJCnFI2eybCdHasQiit2JIlaOpAt835yFFLKM+ZHn//6g7r+W4lS1Nv8qOfT3YDSCB
BDDRpy9QvooskqIVbxCURMF7j6efD0WdI5JbI56evpoIBVWwCZNIs9ZvwpUUu6LoqxuEpehjWkQr
kVi9Oi01jnfXKkNzlJZMbscQWSjYSBC258VYCdqFoQ3jbhiJQDY+rWefqPde3IlNNqXtrY6Yx6oW
0gQb2cvrGEldgh3zjLkCo95dpaGe3OiDH258q0tWMqnXf/7xH//1n1+H/+0/52izjn6e/ZG1MzYo
a+p//CmMP/8oXlbvvv3jT5NRvAET1RKYS1qaaunz9q9Pn8LMZ2/tf5FnhmsRBeG2tcb7RJX7k5Rp
Oak2T1AfPJfOJcc0d14e/CA7m/fRw/yzb070a0WpXfk0/Ms8ndSXX6d1uZF6wCjYGuC3x5vEdfS0
H2KFaALDdX5R2xlnjZ0C/VumZma6PenrnP4weGDQkdafTnvUtnQ/uHFVvL1zwmuWZduG0CxU0A1H
Vd/eOZ4zohowA9uGhYrQGrwhEoLeStNxyMqAT9g4h84Nmgea4mWZdCXhxv6a4ZZ5bBn105jwPhcS
w9HVy7ITKvWZo05LK2z/uU9V4x47RISmRVZgkoNt4paGs990qLLcjE786All+iqm9CbxHecWNRJn
LZS2Q6TQl1epb6OIbLcYNjcEffSg/kykk0BPG4mDnTv4bTmgCqGgTV/tftH0Y/gVdXDSYlWbHXVv
qM9yw7QZwJrVYymipW9QWuzXEv5Qr1zywhMAJ2WzNZzkWqSJvxciiRjv84dRZYRAAA1pO0z2yo6s
8GXdaeugh3xdLUT1igyS4Z5WBrki9m1jnr+sywbEaJtO13dooXVkT2NUFMj1AuXVcVUWYV/DMynp
XuY/eoATuoRaeFqa4H6dS3OAEq57VyA4vCtE1dptnSBV+nKSwUY7FaMsa/XzJCa1z9XUKno5cVKW
JYwrZuCQ+kjCaf64nqiaYplFWnFMk6xw+1gvNqlZFsdiXtekEW1SYcvnoAmj7cvepy1GE917Vuts
X46djzgddlqUeC0rvTR3p1UvJzn91HJrp5G/36tScOLTutNZHF3c5TLcmChO4lvsBXOA5ccfXebh
UemRtQsJaqzfbTgtBn7TrfwSFcfT4umIn/sZaPLv0l4/vlv/c7FF7h0Ug3H2q8N7OQaumWKxeTrA
anUokIEvF+i+9uenP8RJUS0O0oMvhdGjwRIMPzd484afq7Lei0bXPIfZOGXqo5Knw1MbliYg0WK4
0EApnlclJJvThimdjlVsZ7cWrfCOBABRUkQyn1JSKvOBtsaQmbgtmeGkPcYpLTCWhfyhaVkZFixV
c160o8hGEyX0JZYKPkFvP7bgLM7HqGV2IeBA73Dx1JkrzLuboVoeg83pdKcVL9s8shA7QzZYtc07
nc6R+cg4oMNnu6e9uzpN6CbzOLiNkya6LrqtpasXJXAWLAxz84qRh3EVi21haOHLQpSlzrkgRH3a
1M47yY6PL7YQFz4dc1pndPQOaHfIxWnxtMEILOK9iJStf67Tk6x3FaPPXs53Ommh+ZDmoUP/LKKH
yVOR+sUtx7wqMFw7L/xu38hwH4896i2K7klwjMEIxGeyF2FUihfPh9Mv5OQmVxIn24R5wI6nlQ6O
sMzzjLOXdRYSP2ckojenjS/rcLYo6J1RU3op4LSpxgd9kdToPJ4WT84Sp19l0t0oQ1y9GEOc1qdT
T6Sn28KsdpCaZlByUTDH24kOseDTutJvzn/fRei2866L0OnVHM0Qlunw0zD1t10E7b1uWQWdda06
ElPtRILJHBDELR68HRYS/V5LpHdpKIAzm75MvxoqqrZDPz5UaKQT9Zle78HoYHgo0qB2s4oA/Mkk
GRY7khI2KHGVmB76uw1jvHnrySb5tHVqY4Igs7/yz50dq6ou+LQu7UkBrx72IT2RbYYLbDznNhZr
Z8S+9StiG/oVmSaP1K2Sbk/rgrC6C/tKPwy2/BInvbfPjUS/evmjgsGqRXQ8LZ12P/06nUeLGzaw
BzEgeckooziA57YOwglaJJ4jCfBE0eY+kfx9PaqsfPk5L/uJxcpfbRlxgpj01zvMe53OPM2nPx10
Wjz9Oq07LbYkGVeeR8rktOFUAmM++tlXhf3fzmXq/VWXxerm5/leru79Jf68D8RS6m0jtMPPy3o5
5Ocup+sCLMPUzNf2kSO986FnTjpoVvrZznNJwjfrDwJ2OiJ9JNQBFSylM5Js8dToYKNmdwg9QZTi
9PP0x6S1Igc2b/r5ZwpQCydSVS4SJfyx4ecpBscSwfrdFrMD9wnWgLxymQ6XshNfR0YPuxGbBs+1
dK1ax56uLixFYXkykvEI88iVHfzsxn4AhlFs8esd1kTIx0eze45bxXpZbfdxtpQ4Um5SrQeQOqWx
QWp5UJyzsC9z1GJwXD4tRvO606+XPWVReGcY0SKxBfD3cOpUaqv8FkDxwMlt7mdeuo1WD0fmdvqz
h5jxjy3/6oZCU9SLCtTQomTctRGN5Ww6ESX30rY27ZgbT9KxgEylun/eITt8WUY23Tuqmk/EFT/3
ttZdw3WFHFU1w+q0nq/Ub/vqybQ9Qn4IDO4SYcQ3sZLexunkr6aKuD+mOujpKDGJFBJNqHNZnji+
rLT5sg5QRzendaqcjGNz8qAdQxVMDLj29WnlaXMZOZ9Fz+w9cY2X/07i4kWleCg+17MTY+5s8aOo
znUzq9bMEOMrGvxiiV1qfZu3KeDwVo8fZVrexUDcnoshAZcWItMBhpc0r6IdCfuoK2vIGco5qn58
WZcahs5wnDwGrf+hacsfG0io62hz47DiTA2177TfaeXpOIIaX/2QHBT0R/8YRWfjrIHlBwgSeniq
6xGRjoUwgZfPi1nWdcGiysPNRHt9PMmXBfTUOy/yO+X6RTBLc5CdIsN5GU39+AgGgAgSLtwHwSE3
8/q2CH+sj+r88tTU/8ebeVB9mhd9zYuRCBh6Om8X/+smT/n3n/Mx/9rn3S7n4dcqr/PvzW/32jzn
x6f0uX6/05szU/qPq1s+NU9vFhCzDZvxqn2uxk/PRAOaf87n5j3/3Y1/PJ/OcjMWz//48ytAnGY+
mx/m2Z8/Ns3zP9t61SXOp/+xbb7+f/y5efry992fn+qGmaHxF7NGA6gJPaBjGtqff/TP8wb7L1MK
R6qqxXbb0Ow//4B50AT/+FP/iykXfayj65Zm6GKeitaI5rBJEX85hoaYl60KqTnCNuw//3nTPyax
L2/r15NaTT9N3l5Nay0TVXtp8Q89UsdECfxtz52Nmm3aMQYhZaZ+Q8SFqbwfGDop58kYsg09bH6v
z/LP7lSF8pnEv266OcpI9qqpRM6o1o67ft9C5jrgSwJsthzzeyvqrAx0YhPGfNdoRR3VqYsvuhrN
e3Busu3OfbLyF7lJiHPr1apdL6s2hbFmEoM6KrmV3zumh7WOI0E/7ier40AtRht5aVdmczGZWn4P
HNjclYoj+dDxCvoeTiEoI5HM57Eqggdro1FxRtVCRfs2Sg9JnLShVJko9p1vwXRS+t4Erysivk3T
6ouNF2FHT84eOtAng/g3fhtSTPcVmhPLPE8ZrxE1ek7x71rCLPWGY4G8RLwPpmE4Vr1MwWQzhQtX
Nrka4lha5T2Xfmrd+gALtAXYO3xDUivmZppsMG9woO8mtxLWdE/WtXrwMUzYApokjqKa5ncnLuqH
JtCHu7CO8m+1WjG9F02KJrHREpoFNqF9UztTrTCBH5Ea9kxDxutQ6+yiXCpWJnaYG/Y75OBqbe0o
zXA10rTXrmzyJNuQpi5HV+GxHlMEWfOF34/6xUT8o1mqdtV+TRBjuc90zxtXZYa+zaTkYGTssUo+
qZlKw9Ng7uy7uYVSpmspVv+U9mnob3DwsAAJ5r1/lE2L0Ffr5/GNL3lHpj60KqdA3VlXwNa7hVFQ
oyqrze97sC2PkVDTz52iR8vCm28pTFrMCbxmuOtho99blTpcJGZXNUt9dtyJAkN8Na2MQqpylN9k
4TWmG+Rg80OdjFcViTZe0V3jADXkvr/1MqI4UPFK1AuJBQk65hYlFrvjDIVt9gYOaXWlrxWLFJUZ
OtO9TmYCKIg93KlOZB3R2uZFSVUGSHkCSm/rFN0VC+sSlIXVyXsWSizlJ8MXzm2q1hh86CAd13II
FNy/yCU3ruEzYV9YfsBkZSpCzweFZAVP5hQ6PT45urZMFd38XkhRXHp+OFRuNwpUBaxAhvVSIYpp
MpyRyXmPGHbuen4ZMITM8vyumf2YyTM12yxJ0r1A4mmJ43W4y6I6+ZwNGbFyhs7pgz02Zrtqp4mT
B35fn6nt1FwkfNd3qMkWlz15Uemi7lx/7ysiI6PdUvfU0sseCbnm6K+b/te86rxn5EVQj1RiSMJq
q1Uwz9qR8cXodUC05s/WnIUwl/o4VQawphIDFZLkdzHKQ+VCWvW4sdIibNyUMA3MSbWov3sJ14LT
EPWcBsnHg6h3sCJQY+0sz9k+NDZNQ52L/jnOhvHYjImEPgLP79Ik6H208Wl5CGWk3sdk2i6EPjw4
QBvuwjjlGiIUExF6Uf1j4SBYvUBoZxwR5gxAyynZOF8xPIjoQEKDEFXbTBupmsx8BxOXFNCphhrt
ar3P74vQynd92zh3olDifDmjV4cl0m/zkxtqrj6M+52WGcVaHYRybzBHT7ZRJ7Vvmlk0FyhfDvju
YW44ox7Ve6Gh3LxolF6/MFIZkLwcra9dE8QrAb6gAHAY198xTIiA/mkQANZ6Yir3mZE4l21rdvi2
+2HxoHm9JheFL6nmQgeomiWkAi3d9A/9YACiGatI3UoAXejMoWq9D2qQ2EwtMT4glax+ccBlXdk5
nOI85PxeMfGZegPC2yi5pDxt6mmDKUWs0lK2w0gOJw9npxvTqDf1oPXAJv2ayo41AtrhllWjmxJ0
lY/yndF6utsZI5kUJjNbQ5P2nSiH2CQ6MFdisB0jPYSuKdnSyBPNwF+ppvYWI9rWIbyivSGnHgBi
o+S7YULZcgWCbbyIprb9ZtiJ/D6mpYXLCoJKW7Wf7LtmktV35OyU50qPK2/ZIxif7WnQpxFRDAbd
bskDrZGgzugqRl01b+C+IdJaWTId1gjrm9+TIaAqAR/YVcLsK2C4IRJ33lhyY+g/1Xv0uLoM3rZn
L+w2MI+zjO1BQbdp2YiSzHmalrsKMs9er8rZlsApxwksZOp8n0RbnNdpGp6HAsUumTSYJkSN3BtF
nACcrIZ1ozSbJGrdSBU0l01xq4XAmWAA9Qej9LPzZpRy6fRkpxk1NltfEhVFMilctoCMydAH9Rrk
YIcmn0FQ0c1SPT4MHuqco6UaCP+hMzBMozy2ZQ/htlCzXYbq7cJOnUkh5uSTANaq4AvZfEy/aj88
kvZVVg7TrQOgPHB8DJVL1xid8WRkvmoFEd0+NrHPxaDtMULR4CFpxmiFWBlSr7kkyCtwGQw89MJw
NekPvSnCFdnA/JoQsHZZm5a/1OLUOBN+WH6KwnbcaX6Lnq9nVFvc54Hu+CBflrHS6fnCAAFOcAZx
+MHwsmWv9sSFRmJVizxM9b0UkccUz+sQbvJUPKb6+qbylPxgCT/YRLYeL5QSQfXKMuKdZk/qU+og
RpnbSj9DHtypeyqIhQnZxeeNFWVnPqYiF51WVlvNrPqlU2UQOSfs2GNknV1GDQFmXYaJtFp4X9hW
tVGVBJ5R5JvHylSGlapKqBW9KD6RYOTbbkBAQrQbl6XPZEuqo7ZUUnzrpNNam1EyQQ3VxNzpTd+T
0fKASKDG6+KqlS6Qa+8OIh8ffRWYQRUGiVwohg1TpQHPvMsqldibJJGggPXmXJq9AvuO/RZt8bks
BIaRYw/nPk+muzrzvYu87vDuasLwc6uaLZxMrjyq1BoCSJleTYjHXhSRMy0NoOfbhiHLbRtE5ROe
GRI6eulBaqzqslmUvsV0qdXQe8JtDcYOM3WZYXKOPURGK1t5W63PSKLo3B5Q5OIyz/LHopmCVdir
3ZPwRoALTCJB/gZM8idb24RCDfaM+8azLJzHJVFXno3BlDyJujKhApCoTEsQRb3DEAFD+uCgwAdf
NLEEZzLZBvPYyEMDNFN3ChTlnWKCC/PHIVnQDsrFKCfscbKCNJbFKMBTNAxlWlghSaCDt/ErSBAD
Tudbr1CbmT1nYNfgaSvS386OHJ5/Y1WAbY1WFCtrBFTSEO3ayhESCOBTLFlRGzfrBYh6ZnxeHF2D
PoquJ8yRzv0cAKkZWOJKql661VEl3csxF4epqfFpQ/+OFjUxt0FdRqXbMKy8tlqS/mYRpjBiSivZ
qQiqPhkQUc+ha7Zbz6nNh0F1Zuun0lBIamopjALSsg3drekDqEsDcU7e3TnL+WwOaufwJadx8LkZ
e+URECDkGaOYutvIn+JZZ62OLmSVT6sR1xTyt0jiumhUN9+dYswegqrxVtKsuZxMk8UOKzRry7Sc
0QmFVuvJGzIE2ELbTVDu3Wg4CRwmw4IYbE/yHhvDGmJmmp9lHtwpcyiDVVf2AL38xtxVgT5tRt8v
1mFOjhd/z/DSKTzt3vKyaWvDsl2arakcgtqIjq0jxaMwwd0VaRSSHWnBW0+53Op5zmiS8JLcM87U
9yYd5hIqIMDBrtWu+tRQnxjZNM+9hWAWWFrbbSakqQ0EzpcZMHc3tLMK5VQTYVhMWSDgqOgW4HSW
CDoxHZjE2sjT6kgsE2OWcuHxPtee1yQHXnx+rqsV6Cmnfg5SvgptlP15Ogxf0w44FNj03j8zepP8
bxwOO6vxnRvZaz1+p9z9fcD4lk6iwniNJD5mCmrcb0VbQf4aNe1b3Gr6CnXUJHGRDuc9j+ROQFWZ
I7l91SfoQN1FdKlhiEi+x0zbKlxmJloXIC/0FJSWzzd3lYG1jq+00ki6Q62VZSx2pY/UR9YUxnUE
N+KMBoYHYp48VRzylSsMxoLI7ckJ7qsJ0FpVEQM2Bi4I3bSiNSCPJx12cpYHh6dnVgvAagxpGkDm
kR5hPrOLs7RWCLfl5iZrRXlvADzR10PFXAkEgRKMS0vlCR9qKZvzqZYJqr6k3m7U0FB3xFzjldMO
/U1F2v2Yja1/hXy+SMiGq9UZLGHlvGQgRKR+gNpXZJ4drgBykn2GGtQqbpzkgFCDwfAvNSc0Vllu
lSU+hyXk/TaewEwa0Uq3iyCescfAxUpiU9m6h+LSHyZL877qOgn+rtaw9umyYiFUoy53Xi/K7jIv
hZlhqtrB4MTgDBdYgRmmkPySdp/joRMU6blh+O35iL0zRKTeubKVdgDFnEkom4r3qUkVUSLVkCr3
ZI6Uu4aA+Vlt0Q5bKBNvhUXTu4iF7uzr0kGJxO8fPSA2Z0ItMqwFx+pLK/ppC83yOUyxJKp9+6zQ
Qn/uJr8xJBt2ni4OTmzfmXWiQo3cOQnPoVPQ4kzgMpwX3ATzGhpxEVWPuKQG24BmAYp01QNnlOnB
zICVNb35NYzG69ZwbumwpYu61NGqQrcvMbTsKm2ZGfSLdXrtITrtCqTQba/WV6mHibUFeNSUFnHC
XK0WXm08ZLoyYWvR3EbeYEDhZJBZ6cPKEEGMizH5lihJVlYzIAGbKFslgNU5ROU+At4JNOmyDsS9
b1Vg33t/T8cLerLz+kWI5adPkmrtVBMzL8RBmAxxRl1zyg1C99O6T9PPdddegS/8auld4ep6gcvN
VIbAU7C/M8Zvbdss2q671Ozsm+c311OVfS2D2NlEce0vRhKF0/iYmcmxVXHwVdurUKPRHuoYwtYs
2RwXu3r4PMTelW3b52obfUpsnKlktsV3c5GDi8x7VBDjvW2aZ2027RzDuIaheAVYbGUQBixEvR1F
sEyS4nsWV+ZCi+h26yTBtS9mcKVaDuxQQyFtbh4CR++x3Ep2fRBs68x51Cp/XKHec1AlUkM0noek
Hj6ZCOuTh5vxfsVNrnS3EMZV14rLT0B814RzzpU24IQIyUHsQaPnsrQtwHHTrQGxeVScK5yHFr12
wbwHPVbhOp45wdEDko07nQuAEc+m2UcIGWplJLFdJWvwnT3ZEIVNyO47UWMvtADQYlrce6TaymB6
zkaomJMnL4DJbweIJyPgCeil9CfmF1L0T77v32Bjdd4FuIR1iB0bN6nPiAu+uV2bnxTUtBetPXRr
C8hyPF4DKnKL+hOWkoij1Eu9zL5hE/Ipq/hEjYZWNC4XWJgyJ0STBxFeyiT93j4AMviiSPyl4i8i
ih6RSJpWEQJlelx8t7V8RiwY60CxPw1ld9tHX6u++kqACILQo14c+uZSna04OxySm/A+DUryhXBf
EqYCuBp3AS5UHXhfp13gmIczKmGZyJ581zSDM1uP7rUpRrQ3+obLGoEjBHLGR9JsDOP6VZ7UF/Xw
5GvO1omHtWP5a4XeVKBxX43FKkN1vVHk9SD66x7X3jbPHphvL2LzXuhHpy3c2orXElxECVp0oVTe
bmowuWSWYvf3iR5H8IuyraaLddN4Z8aQ3qJvtzSaejmMc3WFV62km7hpYSpgtVUqeHIEa5hHcJtd
iemQgzpyXFxBy3K9vtu3foPbRrwNgR7UxbQ263rhaxqeJqF668z4K5QaOsPaeoHYANtZWuWRpOM2
n7gofTfWiquPwaOMUVgCR6bTialtCNnGI+A4Vleis8Bm2t8iZpA+0AWZ2eckXlFE0RagK8dMrMuk
vWgY3WEJ6yq+dzkTlKeq56Wn4In7pWU2l16DFrF07qHp3BOFJm+vkOjNHsY4XJKFW9m26mb2dwX9
ldAC9wL9gaGxEWB7iabIlH2Tqbqc7ADvVM+V/b0fZVdKbdx3ZmFgYeSd60ZquIQYeOUtjma0G9y2
n+FknFQVIck0XXKdobdA4Km0l5OhZsGy8iPnKbfCZk/nml4KDY1kVEiDXWgkZCvu+yBZpVUYws4m
BqN6mHuWEnuAZrquYydfRpY6MsBO7xEi82lfU2PbFNO1R3ipRuQe3NXRtz0mclPgxA/paNaPXU/j
MnXYtaYNTsEyBBsZkOVSbYGDC/LSKvqQ5CxEslIcbHjiFK7dGEm+fuB9CwHMcOf7aQiIpJs/fgxj
U7zi7J5RgKdF8bDxDM98guSrq2souGCKzGhKl0o4jOhMZ+WQ30hl8Hu6gZF+dlUrpTet6lhDlIiQ
mp35y6zRwifZ5Um/iCq01OYakt+EoAurZ6+lq0kyosiQ0XTiPdcqADf4iIPsEZIDIug9xIxmvZti
Uum3xq67U2gyjiUZSMAzYlTpihhSdN2tGYddcNkng3WGcxx1kvQ66K9Ej8q7V/mDX8DNzLcJdYaY
juoIRxO2rhug8t+F5dvIVAusCpAUJNQOFs7UjkHV29hjpfG4+H1Z8oOy3iHbOkISNVUdjlsi153o
/JUG4IA05VhsgO2BSvp9eb+8N9OxTEOdMw82KZHXSDp86qZIsx23y9JFVZp41CCVh47/70shf/Ia
r/fyBKEYOxQhhGa+e4KGaWBsWjhu7uSf+CSIvAYoxROo7RpY59SFvP6gxHcIwblEnVvSHUc1hS7V
GSTxCiEYOUkeh4GOGFn7BV2JGoFpJOJ/f1e/KsPUeGhM1R3ben9XPNC0GGh6Ws9hFo8WtNEq178v
4hcPTn9dxLvqYAd2OGI5jZQ37Oy23zQQS33lS2NfiwKPo+L298Vpv6gOOMVSz4mh8ggtMm2vH5vO
iF72neqqe3M9zkQtcB2bZis2/ZKW89Do63Fazj6duw8KnkEpb1JfNrk0CbLTkqZlkbd6W7CplWMU
B6OL89fG2k6A1+6rVb+s9sUCC/b44YPi5mr9u+Lmz/BV9aicIe5Kfy5OWzNSXaNZHy66VXQI9tgB
fFDYr+7NQvQWvQ9quv6+/TCI7xSZP7njptiJs2gJ32jbLhHLO1eW0QfthzZ/Su/vzFEtCJGErgzz
tP3VnWHPRLaKPFaE/Rzhdazr1wQ+9+S7XCvcovGy+eDuflkgUCNIYtDPVDFvf1WgLRu04ScKTBbD
Wqx1UoNbbwmsEvvjZXsRrKzlByX+oo00iGj+q8R3H0UwepZP7sZVDiSXcEVfgCuLlrij8gZRjcju
YHRfh+uPHq3+0Z2+q6OG7wvYyHO5zdJPr40FcFXGS6vLXRAtzu7xmjrEa2/VXxXipnL763D54a2/
w3bNzdqbW39Xbz285tKSSwABtEaA53I9XcsNEcCVtoXdzBR6B2vsurv6N97zL5qiN0W/axpIMSqd
96NoY9F/gtNHZnLB6CtfhHtzxfvme3UblDTW9uqDVz6f/G+1+tUrny/uVSXT5I/CmSmsUMEZluhp
GAvzLNxjebwjYSA/CeLQS5LGHxX90Vt/15PIxmrjubb5wcJ05V49zxenR82AcT3uis2H7/hXzcWr
6m28g3iHqVZBGXtpLuJDuYCKtCOH9T9oLn4+2BkS8frBWj0BUzxp/nl3ziFapguqM+nFtU1z8eHd
/fLjlbqU4NeBWqjvCnQgeiEYcmoumiXudc42Wfqr+Q41BJZW+o3Yz+2it/igBv3yNb4qd37qr2pQ
HZSFz9DbxdZxgSkHjpRre+ltkX2DMbD4N1qpX7xGE1yAIYDbathovvteJt8cZJrPn6qxj3msAxV1
vsnp/OOm6Vet/pvC3n0fLeQyjOzfvMZ4bg8M19kMm/+3SsrgyiRxY0D0AJfy9nFGWmVMKlpG/UJb
98e50rxU0mqv7JT1f+vdWbojsa5lIKdJ/TRKffcJxnqm1nakuB39S7YO1rhx2mfmI/a8i2TVb6fs
gwLni//Z2ryU50hdaAbjOsmA6O3NtTaGqpmDFQ/hJiW6iIbUrdIvv7+pt4PHv5VhvfvKU93AuSqh
DG3E3UFhTud5vXX7+0J+cSMG8TIqoIAApJrvqoUMCNQyynOjblxM8N0tu3AV8pW/L0XM1/rueWF6
q6qqbTmCwdu75xWbYZRAcnSDs2Y5rvBZjQ8ZLtOEAT2AAUhHu8jOfBJXZNCW2MLdY+ezhCCQ0kMS
HN7aqQvXhJSEtrCE+/tre9txnB6zZFjJa7RAVYF3fvsqzdbOSGOTIgFaIaf40icS5eplHblqBgmm
Do273xf4i/cqLbBgpqoBvbbVd+1MruqQt/Cd7MsDMkpnqTJe/M8KmBu6Vw2ZjFEG6hqCLTFxmtbK
G9dp6u3vy9DettIvj+31XbwbYnkoHjtDZLsjMuGu+VCcvYwxuq08M65rMlCXCBTcftg5/KK+vnl4
8/bX96YA8RmwfIrvyjtkCd1k3W3LDXlzRnbW9+Yq2/zoF/5bGMp/DyB5UTxn1031/NycPxX/H6Ak
57nbv0h1f0NJrsMsecq+vYZVzge84CSF9heSOnO7QXNLn+nwHl6AkprzF+wQXag6ERF6HJuK8wMp
aal/wSdQDbQcLebCAIL+hZQ0nb9szaQ+8RECWaYd/28BJd/VElXVqSSY7EjAb4Tl5btWLWp1DRlJ
IyC6Fhm70rQvDXNCVjSeHU3N8b7RUJGoDOJbankbKaIFHZIX69LvZm/HOluhFoHuuAJD8tUjvHxp
8V7zEvV3rQ1XBpVTIL5B1wFjWX3XqLeI2gXVoARIZEd7EzmiKxH0iHhcGnWNaiBhmMMgorUnmrvW
dPJHZB2WES6ypL/tSzVwlL1Q0nVfwkcCQ7HFde27hcP1eS6QaG6HoVn0qPtt1La2lyleV2tdVGdw
hCKY/91w+fu7mVGvr5t15o/QLDVDA5XqqEIXcyPx6mtsIKzkrRYTtq3RLBXJQ1aTaLMZ1CzG3Owf
Po3EJ2a+mbhC7lNHH94R+z5KHTCHJFiImuZrFXmSY+jV9r4AYg61yTj7/VWKv10lWF5tHoNQw3TQ
u++euRxIB1RqDsyzUPYaNJezzrMhziq3xBane2HliILWAbo0YCvBJXrBIu0S5ToNvYagabpEFtY7
IF/jHTJHfCVzam+UorEgd/n5FZH9T7B/qzuA3qA4vSK/NNoNaIFuDZzuqxIV8rYHBGHYaJxhmbDt
uz51I3RSdtLOCxdXezLTwQylyJpsoxUFwc6YXPDvn4I2dyuvuuC55lnQ7njEJmo5xLzevqsQa9as
w/ZwVXl9ug2q8Qx3MWeTaYjG5k4t3F7lvQyiNA+9VQ9oOyhXlh2GxzFPi/UHF/M2ukK1ny+GgYAj
kCEU5nt6ro12IxQv5KULY0QEZK72pm9ml6TcVhGJj4Mxu3K2IOe8wNjBNHc2jUIV++Ay5vr55plQ
f4kScBHCdOBDvevEjFy1gsbT9WWeinzXlCrqaGmaLTo1nA5A5vxFmvX5Lg9s67rMvIMZ6ueTgxcI
a774Dep/DumUdVsN46Jr7Wr1++s7fT9vr09IxiQGcD9iJ8i6vn1nY57jL9xP5vL0qk4vCD8VfznK
RDsrC+caB1LGT8pwUzf2ni7ZPDiB4xw7MuZR06lfPJlce5mjnlWdGiylgdKuJlX9hiq4shsnfLBU
f68GsluSRuO7mNsOO0INJSDxeDSMc6Mj19TFgbM++V4HNapSoNU6lEYt/1DZiHpGaKwi6v/RtNr6
Wx1hXE07adOuaPQY7wO0WZLZBWMxbn6+qipAMVCzwxJpQm8gUByUKSFVP1jngZNvfJFoX3wgYstK
89UNH/YtPp/tCaequQHJ0i8NEXnE3wIoPRrQpFRJQsKX3udA7yP0aqPuzAaPtAT7RHsAyh4EH/68
6zgFugPC9UuZOvoWV8rrE3/H0IlMm0FXu0ZGfLrvx894Y6PWiHZojvEjIMj/w9iZNclpbF30FxEB
yZDwSkHN1dWzWnohJLfEPM/8+rsofw9Wy+H+Iuy+sm5YpijIPHnO3mtXXxMxtlcsJCrgPivZ6mCX
7tpMud5Sp0sJlrjJgrdMq1fSTGiyKeTJJh/B+vWlrXr2ivVU5+lHPhjXtZoku9gegi2UBlZZIjEZ
aonCnZyakHrbUs+i6OzXCKZopEEn1Mb8uIRN4N/WHmIsN4VgpPfJM/rnjmazpQvKe8HOzsLy+zOK
EQZ5YFmn2FOrGEV+pbn9QuZji7xtqw7j2VHU+aDXCSodIo61fNgrY/FcSaiRQ5M+zoaSPIIKNhlm
vBfZEu9mwwlOmjL0kJEmTFGVn5ZtvsHq3CGZZ2O2hu5bZCnfCfW1vAZcnlfRqEZEWMqdmjR/2XGx
nNIleUT/x7eRq8y9A3FvJurTf3/4D6dqDjJ0NE1KGcHxSed08+HDD6hAY3YB1Q+sUWx6iC7+4qSa
N9vJJlWq0Ec98T5WsUB9Ur7Yini7LWO1MZib2CYD97+vR3zc6rge1M0MSyh7OMp87J2UqortTQWW
FOPxhI/h8Cug44uDIo54kon3AIB+nW3s1R0OO2F2rTXdmeaEO+RaciqH6UdMDbNvklkcxBr/0Btx
dMgdWAJzVrn1Gn5VxYxV9eKHDTWCZC8gbDz74CvUoN3YSjJ9sk7Lj+v0+rGEgWdL5dSEy+bDOggo
TKnVrpj9cW6PU2+hWlB3WllnrxMzTMR9qYdDNC+JU1Q8G+3nIUzldJ8iTQq73kc65HyfE+SetyWy
x7GqbjRRI6aw9HuFUO4ir8P0mJfpi1YiCxJsoZsFn9hLaJLcWpkECuQWVrI9QnrG6GGhPA623KhO
mWyiPF4Oito711LpUSAv4aWVPSejJYLLtZj6HXwKKgybg5iZMAgalL45K7X267ZEw8wJzxDqa1Qk
KpGsiwVvrvalVjrX2nDsq4zMowjS/CgGbc1pp5YjRbbf2tOUnUxZkaxgjqd2Mb5qRRy5q5j5RULz
xrT5rmFz4MMVX+Os7uGAYq0uZ8QSf7v3cgBwuEx4q8C6boUGnC6EJ/LJCiHWb+e3XYxDLjU/i4O9
zhHVD9U4GmVDUPiwQrTE+zCjHI/SKMiez/OnhleYqa6ZviKn2qr5ZLv07s39WOrI8lQECE4TuXMU
jMgReufOtgxrg8oHRVjensUN3FU7ze6T9+jjA0dhy0FFGNKwOcnoH5ueYcCa3k+G8NABpmdL5OVd
FE/fgTX1e/xRfl5XyPzYVGCkOGwWieJVjTUApM26p1yq11BpUSRgO1CR1UTfyiS82FJfjkZtTPdf
wxxavxpknVcaTvpMJPc3odXVoxoan1Rat87KP2++YGJrcVITFqoyk/r69+W5KVi52mws/GgGGqfa
5C7YWBxgRVvjX7DJ531dJcfb2g3N8dwm9Z0RRd1LXrGa941B9VOED9WsjlcTWVhZRxVCvRDyOfNt
B9TIXtFBEtbV16ybNBh3IbdiXSMQ6py1KNF2TVXLw/+jerPXS//nR6ONZKlURcwh8cUh9f/9owFO
pu9GgIHPIVTdhrNT+MpQRVviVq1DWQ4/rRTFulTSV6Zu825OBBvKyZJLetaZ13rUp+zsTqJex8n+
guPFvlqTOGWcTc6qvZQkTSnaMwSENzFn+daZHXFUSTHYcFFQ5RQsNHoyoiCLAwwIBLhhzFpQaBWG
vgPPIl19LI1dIELsE5Cr7fweqt0hLO1sr2QOtS2uojQfggPvZrJT9J8ZoKfTgDnkJOEfbVL4oteM
Y6rbCXXewlMeWCMCJMGUd6S9QWTWSguWsjX6SZsyVjPbh2797yyc2lzBzThpS7LLFBX0zlpoD6Gi
eD3ntSwPjV8kNZ0cDobCMt90CG2wfINdxqMP8SDzU+7TLhsN82wFpTtG9nSS1hjvgI3wkUvHoW4v
l+ls4Pj45Kyi/1H68c3y4KoIKhyT//1Ql9e12odGQKSzMyDH1rUCXXzH0HAGvD6ldkN0vFKeKzRV
89wdb5clg9hTZ1wyuDZj0pyXcrcYmo9QK37sRN6+NKVxRib9rQeE4zqixjQOIeMB97srqojY8EGp
NqgkI+g/S/1rJIMMYlIEJe/U9Oa3/15g9PXZ/Pjs0gC0eIAZarPI/P7s1pybFzXsIv/vclNbZOdB
lCzuxfBDTUEcUiHcgd9nSug0g0/eRe1lrZeVJY5DDeR7odjdAT4ID2I1YyJbq/318OeOAdaWJdGf
JC/k/dKhzM+aSPdSFcrS7exqx+LBRO+Ug5R6diC4XRd4ZF6aKgtAXVx4UCCh0IaKuhvy7vm/P7mx
fncfPzmHP6z669/U+L9/8jK1KYcsQEkWJrrtFFDPxYkT7WiA1B5HkvtIawUuFcIr1GNROeXD3DXX
QgCsogd+Xr1V5wWtpt8S1nPieh0SoIxpEzbo+nLV0HGNOr4OGshvRqXaJrodbDCK2N4swG8HlPHX
Npyf7Vw8dXb3Y+4lDWYl09w0Mtq93XGO0hQfOUy+tdhHkb9h7iLyxuDQDlzLWl+CjB1oR/iLnyvd
Zw3pf+mq0B1GCWAw+yIC5qMagAZ0NWvVIomKmu2DEjnVoQizA010OLmGMb8hQyq8DODF0ernrxq2
HcTLsdukFVkEapzRTU/KZDs7EeGF8OjfppGZ6+1c899f5h9bO/pooSGhMXCL0fSTH3rZBQWl0UUR
iG/eExeePyaXBUWYDyjc1RYFImqXP1aEaB50ezw5s6kfSB5xoEibp46QhtxdlKb3rLywd62T6rvV
GXRmp9lXqTnv0yn5jH7yZx+EGsS0TJVyxDD+WFsiPZ/KJG5Cnwalc2RgQZQQ9tJt3JHdIPOFCJ2y
s31Zx2/YgNONiNCjBqm+nBUHwh0k/muDQ/cK6+t+8Wt6oS+lKPw05llTV9oFmP/k1OaD/8m9/rcL
l6tugwYie7mzHsT+0WzDMhRMuVZFPjRW6YUTT0MaOved1SXXsNQVT1fGd+GAeK3IXYg6r9aEayUF
Rr5cMXZMd/KXVtiPWZMfbMTyCmTkXb92VXh1nrLLJIrwk0mEtg5PfnvZOR8xXXEs0+CW2x+rDzGM
wmj11PRSqlEya8DvyQITLgzMQzwUr9ba5sHaV7Kl2HTawgX7sFOrbwibdTcdnPlbgheiJ79BE/j7
VBFAX+xy+5O+7J89Qi4UQRiLEqMNW/vYI9QQxatDOZuemQ3IvseORt0yGs2Zpud+ZBVUbWUfYdF7
K5SUItqZvixdUOG+L6Z9Z1wL3kQSHbPoax0hX1e0Fo9DoF3iAX+ztf6+ISJl0w1pcqJy3RZRWnuT
0SJQAPWqJASc8eMlhWFyHiWOiHjqzG0zwyVpoBxh6LTTp1ARx6KGZTKrK5Y2ja3PqsU/SirEd1Q9
oMcNm+ntR7FfkScsJI1qesPa+7YlgmW4/Qd+8y3C8uUOpFFs2hbHuV0MtlfKhF6zI++Ql9M4ibFq
4ZHV4qp2Ra8l+85UN1lYm2eTUDKlwkhAftG2LeaHqAKJ9d8viPHHxa8LkZScxQ30CusM4bcXRJkk
EbC1mvpme/wb1TG8dXYLnCmZM98Oy/GcEQ3oLv2wPFWkh0XtIZw7GMutlH4wZc9Ws7wlRoyPI5I/
J4GOucbsdKmXhSrI+TnYY3jt1h9GsF/jbk/T2oIDwLFUuTcSJX5WafvsGyOw7+oC7fMY4wQtuGk7
pw392cakl4dtsxuxxUU59SOU1LO0rO4IoNu3CaT/pPl9k8X99gYybOAZxZnLuRcU4ofxJk1CM9cX
OwCAUEybJk91XyV72KOsJpPVDk5593o7FROlYG850L+1LV9qipmKLeYyZuN1pB8Mx6FYthC+B7IG
1fxgVbDsEsW/zUjqnswpPGTXPCp+cuI1T//9zf7RZlEtWvcORaGBiFJlOfn9m83Quko869JzlNRr
Z+evvMMZJAmv2MR9YiN8DOg6BZSwrETFU5JYEHLn9mQrFkCYz6c4f9SnvCbARFH80moxxK0N84+l
OGEDIBiYvuxCKFI5BgTq9ck5KciBMuyk94ugbd0g6QQeFvosBTlpYgFaN6vVdO47Tg9Zgrm2Fcoj
2NzwooQdWDGE4cUizk7Q0pxtlujrf99F8a9XzckGRjM//riLwyR6tasGrnpRY3+xMoO3G6lmOHUE
icK1PSQaoTZNOt7hI95BV63OaWY8jnZee/OMw7Dvxs3ihCC7LGTlg+ULzSogoV5qGtGXmKChTza9
f/vmkc/yOvMQIzj9eBAfSdjBfExcBi7RkFYPrn9PRBi34U5qLowUbU/gIsqAddalTpRKS4C2XU+s
bk3WRu/S6+on3YEbH+23dwrvFpMUXijcc5Tv60L0j6+fpJJqSjMIfHXg2OegXOpHS7WfbodoPIhr
LwTw0IRjrLLql1LOot9UGd+/kWTf8e8Pu9u/aPfC3jbNjZrBwV+uDSIFE7Zb5W1Mr1sKdvnhVQ8b
+7w2V85gmeyzPhP8DNAAcAj8RJ98mcEtKroU7Ddvo6ydba2N5ikMk/sgSB6hTWDWjE37HC6N7TGl
oDFUKS8d+rHASokEFMgxluAvqXftSUjRnoJM+2nD8tovsx7gdxgqH2tZfs7WYep/P5N/rtkIhPSb
tJy5FBKU9Zn9x6102nJu52BcPAj5kmyYsvIqbFrnMO4fZ50CMJptz6n4QMVEYpMCIvTiACsYm/Rh
mLtL5eTawQp6iW2mlHtOk8ouorOyj4WZPC9a+g4cPdwtE97kvmu748jSjhN4LTdNK37qVbkLgah7
Wch9SBo5HoRCCpetzNGFoWbtj8L8Wsy0pmlQbjBbUh3Ide9DNWJgU61fu8L6VRvSfJHjJ+fgf3lj
VzkTpTUKI6mZHzXP+ENmpBwjGPQU/Ftphh1SI2JqLZUvBlF585CU5uADucleKwanqTOYkH4JlFCD
Ga+Q6IpD2KbzDudFCkSviC56io8qrqvT7ZWV/d5QouWTMuLPWSMvCOAjHUmWAYf343WHVZfUZk92
Qko3+HEScjeoKbDfJUcFlhvNkZO3hTvMHChlpLOvhPpmLWF9dBgJf/KI/evFILJTpaGpdPQ+DvlU
mfQJYaGWV+ct7q2GPLE5TzTePLLFYTDIu3g9cSKZQSo22+Qf5KnjD1mUHsrqU0vAHxvyemSiH3rb
PnhpP+qNQqHgOChJqxlwT2+dOMt2ZT3dlzQZvMF0XrCkOeSs2Yqv6629N208qIEKd3M9zpNQ4pmE
Dz3mS5FslTmYvSpbAxxKUrSKyTqJYvLmdLlPcM/vs1aUl0RAxM0aWX7ycH5UADGN5IMgsFhHlOin
Pp79OoyqZUO8nnfrv6QQJ7ddEn/XF/X1NklVDegOg07YawaZv5Q5r2JUv9AS3ObEiSxJrbySAMxU
3KFj88m68rHLwMVxVVwhXgFJAfWh52wpY0fCHHjgWyEbBsOuKxPrVIVpihuzfGjrpr1GZF/NUR/v
bE15dtCnnXKDyGknzx04Qf17WkTP9tTHAApZhbQpgH+8toKribxjQlgvxQIedIrGXbwY1WYgU3bb
ObO8dPbax0tWkgKrfksO6DEMAec3cwlVynS2WcjENa8tcmeE7s4dCPOeeQIG9fhhtAJlF4L1Ir5v
dI6aw/NqTPEnNRWdpo89qPUe0ebWUaQY6lrI/L72lmnWpo26bghr0KYVULf1UJYPRBvlkdf2wH2V
Gpd/Le3i7x9FaT2pTWlvY6dg3twlRPZIiKjrP4Xrj9uvSDb9oS9BAnO7vkumcXga1LY6GcEyHCmM
b5y82CrvwLk4JxOD7n3fVl9kF8/H22/dNAHKYH0boEV7CC1U5hnTAEpRasQ7MQyOjGzaGXOtMPwU
bP9uioFujTzEwttzQFm/3EbB0poaZP3d/lGDZr1RB3gcncrsBCLUI7Gkqd+Lbjh1KdOfBOdz3Oo0
HfPW56HKNuUcqefRmMINffXkLnbIHseKjPeU+R4oAzJKyvFb0Y4VKXhpf4e5zXpeVtN+DQDj74pF
b2RAb7GaT4o2zyeblu3/XagdkDpn5N8UBxDPOIGRcpYF2kZsikMBS0QwgsdTv34XIzgEwArzeKwM
jpvY9i9BopoE/mk71JrGnQK722vbXLhRCpPSxIZ+P0xV56Pd6Z513JhOlqXPtBznvTV28UvdBuNK
ne0eIw3lcbBg+QyV8mJm81vIkei5M51pOxIfsR/xXrllKUOm6vIdgNf8jZQbEjBvl5YaGjmZCptS
1I7tITXQsECKALEd1jtsf+ojsosfCuoOPwdV6aj5c5eyo7WU0J5mAtxxhzT+YprdU63k5pNTm6/0
3n2jnONX0VeBBx953gRdFHohAp6Xgcn82EaP82Rol7QN1MfJDiyvGtqeE8ETnIHoSQGU9ZhLTxod
sEpGZ11Tl5c6CeMzPWS5VTpD/yKR3eRW+yiXLvL0dDS3YRwlW8fB9ZPXARHbTngJ6FZuEiwVW6aK
EEtGVi5VI5RJykn1yJWOHiB/bKNpRjqENsOmXmIVaCxAmNOUOnTarYFWrOo1lpZfVTyj13CocIOP
TryRrcEMMi6+dD0GO8gON8FAZ2Xj7rbkrGc63+AWn24/6lHZ3V6Ofh7ETlO1yE+cabd6KC+RfOnI
aDvLgV4WFIrUvW33tTE+QPRSD0U6BCC1+xyaj3Ui0iLeSn18tYvq6wgaSCWN4wHrMNHEvF9pRvCw
pnZHUWvNKaoJwtRQwyhu0L9o2TBtgJdq55awVM+I2FQNbZzOKpo11mM/gX38CtctJK7MIDJmVaXc
/lT7VsKHeJP8Th/iQypE40urIGjMoKAarApXfjelWw3ndq5MyIK7lPFEoe3pd4QbCfLvqJOWdx81
SkKaXuj4cAGNPTUExWowJpgU8uRdq5e9NS1vwypocjTfNtvyIbKgiswk6rGRGulWX4R0cw2SKFBN
AhTyNtoaEelAhaH48zwu21CLBGhDfQHQx69Gi2ngCJttA2AGq7dRyouBon43rC98hIP1Lmzj4Gin
ynks8EsEqJZ8mv9/TSs9PF/IhGSB1RTVutykNBX28lvXvlArpHCBI8lUj3/llgYKarLjQyzWlL+Q
CN07TLrBXRk28xG8rOk7TGN8deFgqZn4I6p4b1jNgBKHRKTbchDkwZvFwksycz75ilWYJGOHAHFk
OzxnoOrJkaJZMcfXpcmMqz7r3+TYVsd2Ya0udOYgcUHOQe5UX+fxMpdJdhd1Go2Q4Sxgtt4ppBnF
mX3XdZlXQuh6mEZ4HbeBaNN21MaJPQBJWxr3NqTvQ7gObW4GD5Nqqny3eKPbyZ4I0R1B46U7HCbL
e2CXwp3iyXhUwAPMMWiflhxHTjKVwUyNPhoJrvW+yjN7a0XDM1UsUqAlON1+ZG2WwgRIm51hEy5D
1Nzs513O8AP+7E7jAEC8hfPE4TeypucSlMAGPQdni/RbFhXqT0YSPw1JCixNpmHPAt6c2w4xlI4L
/7Z6TFlQXtKZDNS/W4Qqy91u6Xejvuj3NJDBra3vXyWJpLTXA0s3GCtdgv3+VNv0LZbWehrVmNiC
PN7fFpc2hy0tJeI2ou0rf5iKkYWBvlmJXN9TFCXcFwI1HrMspPXqdowXUHj4PCfJ5AFk4GHS8/ZL
n5J6CXQZpsMPO8hjr2mLewSMwb2pc1pRQ2c+tQKWiVWS2UagiDzWIz6pmECQiOtRSCfelgswebkq
8rUy+KlUL7cJH6Q4ElNrmLZ/iyYGA0ZjNISXpmswX0+95meSwCIAvb4elgzANf7b1HnF/QK2c7/E
IDatkiiVsUPdt96WYND+BgprsF23QtGfb7cIDPEvMjS0TQjg+LIscjvrlnK6PT+xRSKhYo/NtbKE
H9vP00LxaxX1ox7O5lNnKJtK827vmT6uA0OnDw+MrPcJNPfzWKcp/mHEIq0dbGMM2kspfjR9iwxC
EF9DKKjbhgWuIgnhQopI3RsOBBlLI4uxjkNjI5qI5l2wnOErbhT0oscmjI+g5FCKWDwfFmBpY66O
oiMYNQhnVuSMCOgerAYAiAzammQ4ohxJpx4JlVAMqPubrr5UzTNCkU01O56JlrCyrvC2/Dp6X4bI
tYfnaPor+rFqEvkTeRmaLRGSHiIIBEVE+2V0U39aD3rxlTUKdZJrE3FbpTZyikmlPiBxKlYX8JXT
N3zoBmSG8J3NMbqqs8IoK7OeLQHtJzbjaqsI7UzcGBtREoOOMcMfbZ18Te3le8ooZizCbVXbOy2g
1AjFzClDO0aBN7V+sgj8saluE88WLffz1N41kzr6Q9AlO4ribmMWQXUgU1Lu8oo93JJExGOnV4BS
u2MPqpO5Mvv8YeqiYQu29M1os7s6DtJdMxPZBuxgZ7Yh6q44adzJ5lhuDJTRTcqYawiAgIHQDDNz
uVJT3wPDIUo7nL8UwazvJnTGSoB7bKE+gIsQt/PrpEVnM6LIr8je5XoSi3lnXpxndD1pRUSRSPXW
BwePlXpK1NdJ5C9Kq712ABylYbmpWdNusTZ0K5WdifeaFjHbIN86Dm82qLupiksYVtYpQQY8x9E9
9VkLBpbhqwbUlMgRTZu7jdHR+2FwF+WqX7WDtvaeL3Yrf5lkMY4q1JlB+6XW6FwaUsaT5lAJgqDM
+SVvyauY4/ge+9iDI+batUx67lU3MJWY3+sFuA6oNHCTjXA1GdVHhdxYHdHKUs1nfSn8eKjV5xRm
xQY9eeWGZZdf9VEf4cs7ON46sumsmPmRw9ancLjkkLOlKfyUQF0oE+i464PCuGtANZ3Qk+sAJ7J+
2UeHRsymioJNaNfZPgqRaCX3il3uk6LcEhx9WoDkmuOzM8mHJvxh9sEJ7eOWvfQaxOIqavx+OTQL
UnNsY+WPKG5tiHzDOV1FmIZCjeylRbTTla/dSDRimFNTbkYUFu5YcFt08e44vbZZ8b1e3jg/0nj5
sRC2Us7946iKFykShNqN+axqtd8H/QEOqnYZY7U8tdO8TzLM863uG6bLufLN7JyOoGNAPmZtW0RM
9oQEaCgzBtxtGw2m9m4QWgh8som/KIR/WmblAPbQ/QQ4KSM2x7oa5a9CMtwqflipeYwJWm6j6NtU
Z5wxhHFxxOTJntSbwqZlNeyN+udM8pQ6PxjMohTjTNzwfTKCehG/uvk0OrRss51OUtYiGFkXWfpo
6Wz0djfuSHBgysSW15NkiaYrA2lQyQPpH+RB15c+SJT9LOwvyAFMv2HWFTkEkGdmh8tgPUll0wll
AVj1pXx3GMbbyM304TV8aQOmH3ch052c5hGAgUCqmw7+lDZgsehjD+D5tqIu5/V0DeetS3PnNdRm
GMb59JIzJziFtQPQJc/HryKYiTUMZ5WSwiTieOju9ah9Tqq0+5oOcvGhQoOiydr8WDR0rRB5ntOG
/bOvSQSvlrnfcph9mFpk97nT7UUuXyEKcx3GJq+MHQymU2AGm8HkZQ2h7iAda95qtfBMDuTQft0m
6NxhsvzRYYVE8DtuCYhVnuaej2smrqZ5Y/IFTVXraeSJ+ugAk20Sjtce5UFrszGJqHim8OwOgaxU
D0KVh7xtE43cRHaIYjfFyiFhVnUIWjN151AmvD/2US2DYcVlAVkNM9fs9lOzPHRNxwYz9/lR4eYV
lvNKlvmdE9m6P5jZ+zyaVzWDryBqbjnp1SaoHSzs4VzsaWZsi7x0wYpy122cCxRE3Tu9IFLQUfOg
RJbDiCukXwu/ra0/a9VXdcy/RckLRrjsMa7px6FFHFTcB1Je7dh4Hyx6ZHW//5EUigfA6DtMvG0Y
5Mkuh1IAHWvetZkF+0cdYQpplq8539Mcl4o9bwrQMvOwUkhz16QQcM1wbo5DBdJGD5ddrSY/a/DO
/bKvSvO5SOvg0kdBxqdGmtYKohWG2k2aJx4Yi6TP0JVIKmdrOzEOPxRdOfAcT8kxtIvCN2Iyu4BR
cGQymgfS18AZLzxsIYfFyFLltrNfYFb6WsVyU0o3shBbiao/dEOMNbTk6TCpaREyQUdzoK7tLEA+
MstXXJNIr4qdP2RJ/qOrUrEtSyBwmV4qD3rZnBHvRKfeN5OzrIf1EIjo5tYsfkwGm7qgeE56y03k
hf4etB/ot6zR8Bd1ZgNRWm55BMi1pNfPGleFxHcuoacmyOwD2HDa0ca6I22ock62TZJOoYYepVtr
Wb1hzJ9vZntpfEhEZPlNxbCNo5yvhm09V1QgXQLFS0H9y1PrIyBNpmYTLe3jUMYvjsweMJYUO/Sn
8zbTAJOBSFm5qyBmmVtt2io2vmnoPXzu7DpQs4W7/j4BQHhBovASOwFY44VyKZ5fi2loDkoQ/mwt
gXV5Sisv7MJ+O/bLJTRZrtmAHpvIJ2jxi/prGH9p9kPM2h5OP7IE7hnhrj0ZxeZIjQ6YSHP4cy8q
s+7nmeBADXZhnb/m/V+l0hIgydGz35hRduQE7eptTTc8pQZM3KaQyakzY1eEjnCLdqi3qa6WftQR
4CvXeBEAh74RZOmrLE1BhCBrwiVToUhBh/fDySZNcZbfiZ1B40tPAIosvWGIe5cluJB1ctJ7tIJl
ex0bWkJ6sR+sMjsXif5gTsRk5FW4HRiPacpuvSx70gFk0vb6olfgexFGTl5Ma+2BUmBX0AA9qTNV
/4gsaZvrK02Lo0yhq1gYp+ndatIfqj1wsOim/SQoIYndpXPfukIC3ePEo7d3CSIEerpGo24q5GpO
SDokBZJFVGjkoAl7mOdh00Use8NLh3EleU2K9yR/0yNDUhHAu8+nsb8H5fZaL525mZGIHJdqHL4M
Y3IpqmLXd7DyITGKp7RClcs7r3ZUX+z5BEvb4mInFvnzSUXhjL/1Sx11hAWdW0Fy7TKhdA6/NS19
zc6JXmLphhzv3dQaJQT3/GSljEsjEM+cfHA7RMuyb1s2iHVsp8b5Yc48MNiSMIDIHWcvQ9wfejoq
W1hYk3JMqVByfxy9iq9y8iyc1zT1dKLUYo/rYI4Kja1Gjxk+1CJEKzIy5pepR/DKVgiy6iWCsWKu
t44oKl+31ebFihOiQKpevivWXxVv5S+71J85FXIyFl8GCGBGfjIMDp0bNs4RFfl8tBBFJMjHc3oX
XMHwU8ZbK/eDgmHCcdLvrfzgKAepPXW6g4DxSc1+hQqlPzNLShe6EYmrjCcSdVldR5n6hBlo013S
vI3B/aDTVmHnEss+FDslOGKkmPsXvXwOcy+uX/HuZMp2nkCDeSt6mX0jVPdZlMMNZhY46CQi/KVj
6B5Kturmp7TQnLPzaNfZfptpKhbmd0GoFtlr5s5ekcaHUZ768C08LfRPHb/NfHI82QbbV8KILdvj
DZTNFxoTBtFZ5akq0ZM/walUMxfulOtoynWxItCfne84LP7ECFM4GSgVydHLQ/JlIPxve3ZICL79
hsQH+60yp0sRV4BJZG7BxQtbP2PA1kOnkx3fV8mJqxAsNRqLY/uQNCR9z6Bsh9QxvDLJxavRLe+F
CsqxMZm1LmFeuWmLO0kpf2bdev+yPOaMlB66KHMO1Dp4FWZjvE6cVHZ1vXEyxcdrAFYRu8pkO/ct
rSjLOk+8UIPrFApBp+wG4kc9NMm2qzoMaQ3cwNGMzzkareM0mOZOJy37iicZEVNKZ7Lvn5rAwN0R
OxKSHQ67QeESIhacTT8GBMwa+DsNIwaGU9knHCbw1+eKxDTtoBInjw4XHFwMNxC7Th/4c6/uinLw
FwmTInubADdXSIQM+j66rw39dolNryk1MklJHGieKwSQQfYFt4TLFfv0hTcZp50m9yShecMlyNG7
zYStlr0v4Djxr0OfbvapUe1L0Nt1lJ0oVkjsadoEhLQyuVFNIk6H7vIo+/ty2gNGdp3pTKZw/aji
lV9YE9qd7ImvpX+Q4F4iM5Wz97ITvC+dif/EeGFdJ2XRHZA2aQnHbK0+Nyo9PqypPjxxYoP6jAN7
xfEdPq12LAz0BmnVcxootlYN1zGpfb57V13SC2BeqOcLMmnUmjWth8n2a70oaRKwf4V7AtC3OqIL
PQJK3BbHcTAvsZz2o3gqg4B8eWM3B4qXrsfYJPJ6du31PjOP8Mt0DWrm+aM95bDF9+t34lQeAtIN
4iJ6wSGj6MCXJaIDRBsAnW0ERMULmDxTPGoCKj0NQbL4/EHX/IJlvgtyDvzFToAfD3ROCRMSvZ7n
E0pFoYBxSYiTX3iJ7XNXcpQce6/Aud8iE5mKB3q2voir8+TqJTpUAUChgZxZGUd2Kj8k+A51OA3r
C3/F+bd4fiohLAVEtGrF4o09aLDwKUdlm7eUlUgwGTX12F+GcYOFD5k3MQ8j0AcdwUTfM6XQUCfl
WxHFZ4oGmodM5DV6DeS+fLMS9mgORwjgeUvbnV2onjm+UruzExm7KknPeX+d+jXuLy4acl750Rby
SxecULUIkriKE2Q8lCRFX7OfdF5lA7DTvtPqcIqBlSdWXpnl7MMgWS6Kk2ic0kDbIlLejES6qWZ6
aiGnEvzgJlW0qWTuF/x/KFuA/klkNQ4Uy4oet0rjIeQhlAeyJPbF0HmWqXhiUf3ceW8LkKRgkQZg
hBEt3NHZ2BzrJvk/ts5juW0mXNNXhCrksCVAMAdR2RuUZMvIsdFIVz8P+c8pn5qahVkiRUoyCaD7
eyPJjWzEkoheGuKgJcdIEn8a6UuOfa1LyDTEwEL5ChXs1JEwwpksbz3Boyru63xW14TbrdvIRGpw
SZJPUd0sL10zufuVQ9WETct9SRRvDYZc+o1eoC2mJ7L85qKUUr6c6c7Ojs0kHKd5baWKG6iKdawM
IllJTs/XNJmfEv7I032pL9k+h0RJ/1ZGHlE4cXxjys11n3FZax3FW8122Z9bmrIPekN9wP1eIRcN
lmFwxRl/trUhKSpbzWZr8uvG3rdtD1qAyJHhMyedJ8i0pgqEJSk57bod8t7uVOapE4zkyTOFsXxM
jnGySfv+gZ26zg7ZoVoxHwhrtqJVO5UokWsaWGeqstZycJ7TmgJyhbyZdmOkWH076UdudR4M9Vh1
yd4FO5MiPdZAlBP6ShgfEOchf4m6u61y8kRQtjqTlNM3nG1OcxGteLVHWBhddIepNeeznOUH5int
ZfBeEPlSz60+d++WrC5K3h86CsucuD9Eyp/RS0LDKDcoLzawuQdFEvSTkAPLtIcfYKndtZHfI1k9
30CoU40aZjL7DA1Pjn3N9ea5y+x1JYegY18GRgWDc5nbP3GWIFa9KXG+a/HqquMTXi+27lxSp2jP
FLOeOAKi4QkshtlgVyrrktBfDmawcLSuX2q+YWZlOzqIgLTsDbUvOp08W6Wd0ouIordW3iNsGWbW
3iS8VUu2ARbuYt+azYfrZGJnDiW+gBK9jy4s9tLu/JTK+ruUioqwIa4vNtV1l9Jp60tmlvHaNbU8
eDzW1CbuJny9xLpXO3xX5l5EfXpu4Mhi6NPD1MtOZUsnrt68NGzuze4qatjZDqsmS1vxjkUoXtm9
19xEK+UWaTBbgT9u67q7qCERlEDoZq0IYW9bIqoTCIPLALnwptdXojrtV35peRBNca0p58DrKdKL
5yyqnzbiQPCneeIYRrixnCt3aQL82dVV1hgvC1qNY1Onynr22ArlrzFQw2Ghku4+OMfroezTUOiO
XBuLFlqk431Mtfsa05Sc2Ls40T8HIPtTZIoaWAftbjRSp1DrB9dKOuJyBcGkZV2FWoyYlVigfp94
RhRA49oHgnr+jm4+HxrdmQ6PrxBYaRupKlf7qqW4STrWfrPVi5Uc2ikobJsBCX8SDb8Fuewgp5YJ
fHmRatacTOBvihumQ+U0FJMOlBeIkwVaRjFFSlwygeu0SdVfVUY5qkgtBr37jbIkm0iTw8rMDPZq
eVEdE1VWRyBYBnI6DeZ67NZaryUI623inxBEPamOcu1xT78rZi93Utk28GY3qXREbFFGsTaXhRaS
hHrfXHopVqnsi6j8HmKT8Hia60kKKGMVWKgTG9M+Jg3RGkqPVQqehbl3ykvf8UjuRh460TBD3DSf
BP3pZiTWbTP2W3VqrllogakmCVq2Vl8+HHmmMp3/cfcyMqeeaJzZGbFcLk1b1ccl97BpatPJTYA2
Rmo7tPLJlpQX2An+PEGB0Kp1E1h7odJMSfTQapYYEBqN3aO0sQ1TI2MSf35/n/I9S01N8ACEkJm6
+ftStFes3fPwOfb9D+Hp+TnJYi8gHWw+FTJR0Z4p+RFnOniXbb7ZLMcBMM0p1pyDPc5fKfAQu8a6
D9F953tbb//gc4j2sVJUKzedAPzmHOorCzup0xFTGVG/Rw9BmEcSirSw19To/R2zyF4Pc3GoFdtl
d6qTiTxqoERpVO4fX/27MVKHEtc6k6HNTiaNnPYClDhYXQCoElpaVp3Ri6UGdhrHe+I8yHxmgiiQ
zvStq3l5VnKzDBHF0ZpEIQaAhFlsFLtT3mOdyV3pt1ZH/Y/bQRiB0F0SjblHUIlaT/QTYWrbjnRj
vRXulgFRvFDY+QZWpK+7YTL4nD3tTG3CplCJPVkiM7s6i96fG4f3H5bgSuh9nLhc+KQzbOlcv9UF
HiSCDiFUCrXZP76ytQyF+eJFq4dgpKUmJiinpgioBi78CgduMRreVlCQ9zqqk/B3ZGuEKDk2FkYg
JLZmU2PmohvcNQme/lUTsZ4RqPLWKNTMtV6gFGvUTIEAMrJZ7DMideu+DRfODJpBM/lUT6nBmu0k
O5bG+KOBCzDdqfvF9XAOT1objzunSHaL1zdPTv4BgUFviPHiaBWt511rn8AmF7JvaOHR+6M9DBH6
S7teD9STM7/JPswLoz2iMqLZTHjLutPdZmN71QEpyrBHjfzjjPFIpXnShbJVuJrwfrq14kHQky9P
LeCb1gnzMFfO2aFq5KmMvIL/M8O1DQn/DoKMfrR584AUDjnrTSspgRltBBa3svDKl7KjkBVs1dsU
WgcOKuxvM3Phk4qSaaNedqkTLoOVHqbSNUJXR/gRL5cx1u8Q3+uoab9iksdTBzBVpaSFjxT40d4N
c7O8tXUcjqXnR6n2VKqJPMdJr5/GGp4tqTyae7WGDjb1SafAI5h6sWyLcUYQZSDDmRqGkIJKevYM
VA+MqjMTV67p5/u+M43LPZ/hNYvS4pNL60ZGAyikh60nqROminnrspMIhwLlOlicWjTnunXqMyHT
ck2NSucvALQAgfcH+e3WzhuMSy8sClGK3zPFngVkn94Z4EX3Fz9uhIpCQlQDWyET2Uh/HH5XXflW
9Zy0oEN+G621JP4wa/GrcRSxLrOXkkt/ZJREACMtWJtstAYHEe/iFmtpVM66kUq0QiuB2GFo3+fY
fZ0KjNDW2BYhq3hPiAWR4DqyJuo3VoUerYwkgbhbA1BSpY6NKiAt4ZyULbHaRfwzFxH1EazjTfSs
sxus9WJD02m8GezLCKvGSxnrez3ZT1n8o9CPZGBJ0XEYruKMMqji4ehoNhLuXyfiy8J0uiiAf3aF
2L6gkwjNk6HBXgLeJZoaIZ0wxsBsvDigFOPcWg4Un3dq5DKG9GSTvJ3/RhV2KTtNfTXYcDQCTWtU
d08p+/HOQizQqRuq2azAbu5RdFOO/nn6bdr3eUoFhW5JyHALREb4e80s5QOuiHmn6yKqairUMt/q
u5jSOkQjef2E4cHymZ7qlQLOW3ioERonO070x66yMSRmJ2qUN7UWMFzlINgq1qVP11ezNhtAkgwv
YkB9O9Btqb0ZGSn82ZLsZ8MJxwHKqCjPpedcmyrVX1hyIGVlBCuZdkfbQtwyZDUXG1F9wJNpcOPQ
fai7wmZJ6L+hBov32dnmpHlcmkF+TkzhRmH8Lcl4f/JUesoG2p66KVq5zpruQyXslNh869oOMhrW
ROFjXODeGXFqCmnuwe6x9kGHMEvSbxN+wDY+pCe2KC/XwiCIdG5If7k6+QtuwiApTqrxrgJuxJir
HIjwTDig5hDiCpZM3aK4CfKii9KfvuZzUQvlDc9meehVqjfzp6gFfkzHuxKh/yXL73RakOFzftpR
cqB3iPpLyKPIvnIhuHiFW7zG1bDPRjfx9SplrIf52Zv0Em68VjnOi2eHqWkuII6LAHTSmSIwdOxK
QiVWuMfjd2ydHpeqhf7QjuG5ttBjdU1T7UYlU14gzK5A1s7wU4nlE4jHB3HkhUk4Q2+agDqRy9hl
cF6o17K9VXYZlM033XU0dxlhnPHZ63yjAiV7syMya2kT4c1I6LnL1NtseYFwHpPgUplILn6JGBA/
xQ4VYRQl2QWjjESNLrmCc76xCqx0E73fLWkKsBmFjXGjpHe6kSsVKWRV5WetsqMNbK3nV9IOAslx
KAu/B0NwOJHs4l1jqOztddudSZ1niPqiunM7uLZfLaRFoNApzJ1RVDQGDapz7bLJO5Ubx2TR8ZI4
/+o4ptx4uqVTUp4QfSEAqb0+yKkn+4ojdzcQ+viKwVnullxjG9Q7QVknyi/NJbPXRC9BTSoOTFQM
iblSmEZof1uVg+rnIDpxDtF5jfJ3dzMON6XduPE+8iw6ijjQ7QvMwTC/dYXzYmaREXQlDtnWUv/m
XF8zo6AniBRgK/5E4Edj0d8K6VvnSr/NAIy1bw5YZf6zwFTXtNGUMHRgvUOKP5tFs+yisI4aM9C9
SfOhzvodsgDUiTE9fH05Kf5it+KmRC9FJaonHdD3pPQNrGqWhekBt8rMCRVhilWfqZF4HYyqACIb
qLOgM+HbXMxA6QzYhmmVNtcYFQIlD262k7bW7Hsy5ICM0ulzmN2fBPHxtenb6KLnUFiPx9OEuJkR
7prOimdlbE/DnQglXAtfqTp+9mhmNlkrERLc73Ly71GNyhdtsA2sD3P739NmGxWJFFzwtcY7znk8
X8uIvsLIhZKIPFyqSm48UXH7dPdED5SQHojYyZ+s0UhWUsmGX1AcwqfICxy4O3deDsnRQOm/MSev
6F7DbINcJQt6mJd6omHUQSBuF2GODQK1j02jppH4GTEhKpEJOMh9N36ZbXZo8Yc3v7nzq5NF/uJy
AeZfpzEFcvhM92mdlB50FKapBnwkfqUeLeekQRQ3Q+VrIxxN9o74wFfdct169EpA7lOMuLZqdoY1
gkLkWd6xg5FToIs1RpChB5pwBsY84tm8YKJgkVKh0GiDGgzO+nM3WpkS3qwHaWxmbEwAMJBkMaCQ
kqRgcdc6/msYExaKX3cEnujWdYwQ9d4vMqLSA0giysB3Rhpof2bKT7SSSr07LCMhJ4oibFOaQaxL
UsV+u3B2KBL0h2rBb4RaQTvH+yoaAocnHTq2GF3KmvpxLyjW6EGZVkJ5s8C9XLZboopYWfVVB9sg
u2eD/i/6NVei14Gt/9acJVn70ddf0lMgqXofu6ImyFlmahH2BYFSOJulv7DKRJJ3EtqhMRDG6u4q
tf9bAkvHW2mcTiJqqPJCgNpvDOZ21K4ccVkgucjf+UaWicCCmGMiDcS9xGh8QcFSwd/nQoLAI0jX
nhS88n3/CbILZU0tHCVxMIE5NnNjSu8g/Mps02CybubUrKT5btnkMu0oMV4RVbP1YnQl8bNjv8T5
sBqpBdLaZ97JVcvP0poOW1bjLwIKx+Wo56qpRiTXmL/Qm/MRUp5JMN68rGs3uBOnc74fOLY1uddq
w7cRIIwt4VDqzaSyDdMfpauUqnswo8Kv2crZ+d+otzEVUwzAUYZAO3C8Pwn/dYVeu+J+PkHUjV+2
+cuIfxfdekqDdHqVPTSrcnaLnYHCUzy2CX8dZmt+jrBJ6jOQpHZXFPMru/lqq73lFqGG4ojN6EpR
8TCxoe7c70xt/Ykon7z504kiQJKxqpEfKNpPY2RoZtxgSl4HxfOVxV7hjiJBiBxmpD7sPVZ41lci
mZCdEPbhEeD24bqNj18aQN4IO7FeDBHaBUd8OqIk++m0v/kEhWGVwVDU7MR1Kg5RYFaEYESmXxMc
wvQ9ZJCchuI7/Ab+yJR4bdrkA5IxV6lRsdFIaIq60XIHmgmBV6PQbUlFq0wIlRL1VZhXWbKtXAIF
rMo7V2ovXnUNPYl0iO2h6tX9jJo3WFoDMfzNikqU2e3AMKT/6Iu3W6BdXnAZjC9LKoOpHXfo4KdX
nT5JKsVyuCZc0+/RpP2KOAyvqTS7F9ew1tLKvjHwxldKZIZ9N0EuSlueOtPcDlRR7bgYn3u6b25q
npvQteKg0k57y9pSffK8AFFzu+ltLOMw/Qg3E2Yz8ALH2YwYc2+ICdMbgsWdHsfo+oqqXbfmktya
RVfPippsNHL+bo+bgR2Y3cNhxLlQT7ZIm4NuK4RXapP3ot3rqEYW5R82wOwx7ei7GCmQ4txjF6pO
cqsB/GxpaXGviUtZe57247eIecZgt2E6bru61vZWZfxdegJJHQr/IMss3AKj2ZxUchQCHe6EpiDr
tU1py8zn6E9vZ5dRcqDC0hebeFTt07+bRo2QGSchATrtfw8/Hvn3BDPmeo2je/L/fYO1HbULwDiI
sGHSVs3NMhXbeGyW/eOhTMiUI+f+jalKwXX1/OPxNIkdCUz/dzR2NURmrJ4Mxxppz4jcj2luq206
6svp8Y12aUnIT6vvNolavyOkDumb3CGvjD7qfFI3tul0oWYlykcj0xfRGL/TibxozQLr8twI0Ekb
kTZ1dvap2KMV1E7u+Bb8zd2X13wSHF9ymulqykW7F+1+Toa//AmfVqs479VlmH4ohP+J7zVeLKDm
trgo87JctUr8NR3Rf/bDskHsQMRKpaefOqv/2HU3Ipu/a8rE1xMVrOHkKry99Kw7evtUGtFtNJHW
gqeJfaYAUgypaC65DexpK9qmsoEv80gzv4QtiKvRCCpPQJyXzKu3KoECGySB44dOnbhV1XtRo67I
hgbipREXVOXOplUWeByp31Qvb78y1VwnasIOcRLGKVdwKOm5dqURdoZr9iyg1H6b1OJnEnK4kVBk
+IL4p20ssuWIImI5JlRuy5WYhnjbbF19vCllCezvogOo6AWLW7vej7kOcmZ4abMfcItsiMDYaorh
d7LJ4YfbTVF1zFc8M1ucNRaeZDuNRbq6+6X3i6UYZ9tZdyV5NmZQWMbJlIOy1ZrI3PSNcE+PGyxT
IBqkbfsjkt0HHPS4UaIUdMZdjmClWKkii8hntBHWNuoJT9XvsBGeLjKuFwopqYVULfT/IEuPF1sF
KAj5EcfFK7hWP35WUfCLBkdrIH54Xp0syD4ryk+6ilZ3RL5OiDTM5aqRTpjfYRvyk9OK8oqqmIOt
ljrbXuVg1p325GgmUjbGW6enNRKfRCDKXlvD7dQBrdGUFbl/po73Tqdw1jeTbDf3w9/Khhjveuek
WOlTnjm0C2hostOJ+ABXuS/2S/U3vt97PBT3N6/fgBkaN51Elxc7a35qqOSjGEskj3R8bDHG0ETW
0/dWpInx0hU1MQN9hnPlftfO0dh2DhTv427KcXmZPe3QNBbGoYaYxgRE9dntwqRzWePHDifr4B50
C/DfTZfyc9Zass1qL9lr9L9aQnSXjNxbX23GMyUyKNuYN3unRHmYkh1Qzs57XC4KxpRVMQBez1Kg
M5ucEH0m9YaL6pyMQe+hFilDs6ssXc/6aN4SbXD9HpPEq/RqxBLuOHxQXAkwJOXyRXnrmhTHkQUp
/slcO8DzCOBEBe/JMYVHJdjdDdXZ/bBzB/0s7vce38WShzBikBx53lihc8a+HPyv1z2+fLyYA/tq
tmO1ezz07+bxsxTHUPYImcP/70sHzSvXsWga/98vfjyx0+dLExfJpu7jjeuYv+ocZS7W8MRZj4oA
mYGMIkmBlGnePIj7sb3cJV6XRZjnjmvX/nGvduRd36IrWzgI7ZBZzVOcePbVrI6ps1hPdaQVW6sB
FkiMzrjZ0oWab+dsK3vrVhFp8WvwMM+3XMlWnZGwk62X8mnQxpNqVT9LQVZs0no9Mi5OfwKw/jBJ
ir1WgChZC51YbZMbYeP9EqYy76U82VOSrJbYoDDURKHBhR4Nblv87kw29Zaqbxx9Oct7WKHWA7w1
mlBCL5cdvhdQC8rTAu0OagByjgTSmAif4h4VaW7QxBr9trP8rgro26No03LlLc2w7rDq7aUC+mLN
bRxYQD2hKwkNtGPjAy2lEiaJc0Sj+5vAoGiDRcTFPde/6hHGWmOw6M1jZ2hEMkCEpe9cre8PadI1
W2obT1HedZf0HrOmLt2yqjtypOYOiH+arMtk1s2JTrpthCxsEzeowtJYIFbXUe009UfPJTp0POLw
nGazwJx+ugY6RiPPkh2ZFFHTDUecBubRFFVOE1d1L0qcWGxScY670mMvkV2zmrNZDsjzmzo2GDTi
js2OVZ4iUsjrOkoRLd4VCWNPK5To2cE5aFtZwBSkP8nE9Sb3ndRlrhM9m9/O/W1M6EMsG/AbWnuP
kMoroDs04aCBT71DsSAarSYFVUf9PdtKCyipjOtoFPW2KpzdMDBkVEWLKDV+blFG0Pnp/dUr4wWh
bxVW1GKtkImtKvwfSUk2jLMYm0yZ421rtdpedPxAPRqOiVSLs4Uroe35sPquY3tspJtUW8ROEBQz
FL0WSCNrcVkiTsAYOB9FxcqYKRFhJfe79hQBA9y/6p2eDf+/+1h11WB81stsCRJ1sdaqObyOHnIk
dloiFAtaHWXIvtpeX3yu0lSaEpIZZHrlBSVSwalolFMzY5fsxtG86NJce44APsSdN8129TQxYp81
AXHUPA1eMl0M4CkCbpSDik19xaZNH1LcZsSiZMVLRa4lsiCsVlmSjyctX76nXh029QBdONkdzkA2
0SsCBAukfFNYKFZ+VZXuq4HM35naXyTR7TFvvP6k4yCUbjLv2yiXxxLgYocyDats9aKbFm/MBOUl
CmwHo8wZamt5WTxKnEWpHrNR/Wjv66VjJGdM5lT2db+ihvVrUtAdjINZ07qBYIUCZcbaS2Emz+rg
FdsxjeFmq2w72S25b0t3IdpQcfj/dBAD/LkM1qaFZ8Uen814rdtxfWsiXazZCtDv2cltEbX5pZug
4AwuVmGuRtfYJAYsUQQjs4vppRViQcLtzMfMZsVfQYls00EoZ29Jt4MgvsqK+reU3ehq9lAd2Cxx
q5hpmlD4+0rQHVx6o7WOXvXSGkCUxrZcI19WGFfHvhOHz7bINb9VOI+zpsrXeUQObacBztoTpqcJ
O0oHiu70zl87KtUT8vga9l3L5Q8ceglTtMSpsq5iEpWHRekxMph/yjEr9rAnYZKTqUVq4qGWCLnc
QktXcyHSQI/r1u+ZhtxI4oKLKF9GaoWIBCw1lcdqtm9RS+tkzgbxPqfWaMqoiRrw5UwVpZ7Eh2rh
gvJYtpq+mQYyklBaeetKy9EbMZXEgDOqRjCdd0/dbFuLuXlJQzwbtAVU8Q6Bz6lwiIkqSkn5q0E8
ZSp6n6u6fB/GcU22NOnyznNJnO8UcVnH+bjrv6aBInsxGzd2vNV7gYZmVZeiPT/uVtqHU7vDWWQU
riS9sS5qcSonr39K0tk65TYircV4GerRehs7G+QlrZWNV+l7WDbQOJyZQUr8so5T0hde/ImACG+1
O38YmQf2qmlOoA984moyhrrz6jYLPW1dcWpdyQmtT8SndibGErCMHpFcM3Iwq5nXMzGrx5Jqt3VP
qOmdwwWiT4Xtu0nOOlKW19Kqhe9N7ls1MmBDtJrrEaigTBK/B04jotndWcyCgU4bNVckucHQg/My
sV/y2CkBHcbvOa5eLdkQXlF9DVkHnQ44u0JD6BdpRwetSe6kmsccO0n0xyiLemve2ejCfSYIVATO
spOWnIMEWTf69whEhdh1pzpPqSsP0+A9xZ4IpfLVcgk8Vo2l+wupd6uK3J25sjWMsNPFFoZ9rQxn
7WYYrDITFGQYAV6mXtMDLgyTJmiIV88aLqQatNTJctrMXW+HXfwyplqxGbvkWbOX7zTREMN6hGai
W8oyfd5yPm/7VEw7dGw3rftDTllBpDMwRdsBh5UmM/p4j1ieEp3kCPyPdautxCxdgrihLgjxW8D4
JspdQSwuWue+Y5J396wo014oy6vixchwMR1LLPWL5Q14WcmIb0s8mJTqIPUh4G1ccqJWfpnlbAQS
rEOtP20qlQ6Edb3oHaDBbIIXpS0pW3Uj/5p6tVwNegkK8nK0vBv3edk3odnBEZAjGG0HmbOxcBbO
Hc846fTWPykZF1QlOtRlu+zAAZxrnrXutWmnvwTJR7v0fu/x+IIZuEQu0Q3t0fGyAmk2F+aiB4zs
s/9709y/snG3DXhKQIqzeuSiqpLo9Ih1ypIYTeT95vHY4yubHOmdrhUQ0VO5F5nq+POozT6lqi9K
qsn1pBdfXlO4TwbjiWfbxaVXUFQYYt6RiC0Dlxb7Q66RcMXgB6w+ats258OI7CndcmarmX3OE7U4
6CXiUYgVviwjQqksyE+k8ndXSEqwRGQhCbcKoIhkhNG1CM8/1dLEA6XzJldcfvd2HN+qiSSOcpD1
oXNAysRI5E4iFHGqe02cHl+57X1t7TkUXaP/wHiQvXPd3xK/gtc6A89BNlAHY2tlbxpnjcn5RF1v
/FPy97MJiL4HfDf9dFhcZz6UtEIdZm+vV2a0n4pBILe9P47hePnvGao3dns1Y6K4rzCo7POLra0W
DSEWiGxx+fdw7bXXwnLF/v95nPgTC1iPhIvHq+fJKcjbspDHSP3dvIs2s+4d1+Od5gQdezxsY1je
RAQvhUWk2b6mENTKxKfuHzeekuDSiFQVBJbPFKDgcft4OBcVloA2B1NcouT876Zc8gzsjjWp9LxK
XQ1kgVAMWw/5rlvG58cTI6vkoxMVhS2ddlxkx1X3/sa7hYwPZasEj4ceN5nVkpWZoxDD3GKuXNsV
24aFNgE5zyYUwJPHXKA0m7oiCctCCoLy1Hwts0Y5Spv1uCLY6sMe88ifjSU+zOBUH/03Lt3pZHiQ
lfH8EkWKeGP3KUJNib71fBgPCGFqv4q1+d01nQkayLNJ7OTuYkMX4Ix1zpQsO28jdqG5mpEhj8Zp
dhGk/vcszHJoq+B4Gnl1ddI1SRteENMTsq41GLGMccYF1JKERkwv+pq69wfFhlqao2KTLbH2igOV
jTmbapMJIWZfdckz9ncemu5PgY7Ep1MPv9FAHlNix+Hj8QWcZ+N5pJ3n+Mc+tbpf5xA2L079ruK2
Orpp979vaE5fEwVhoefIqBx4fFeb1f95ChG8RVAaOmQ8wxKjMi9+/Jiuri5mj8WhRx0pe9MB8sjd
qxFZWLKdegxy9pfHspo2OJKRikdVspmdcn4a7zcR+B9K+jwcbGtBxd5bT96Ib8SxxZNtweermrcb
1ermuXd30TLIVd1P9bpoPbBy4LaAzmzBp2kOv2PxnrYy+srK6TKMxUW25MoshGc96YWI1uW7sLv6
MFOIfYhnDRmpqzZPACHgxRaKjWzCaEAsvnN+3DDEdBtXwbHkypkP+H7z77s1qmZ1yUZs5P/zgv++
kskQJBEXsX/fICB+OHtF4BBUf+MykNyWvrhZijMe5f0eaEd37QsBbM+9x7MylVW7RxYF5DK8mzmy
pWKQz1Y01SA2mCtsjbR8T3o5LoUmDzIcjAHKxHaXeDJ8CIgeN0BfAl/oNPlK46g7eG1/dELS9/qL
YVmvbltnJytl9+Rkg0RhQUbC4llH/tfletL0fmMX7F/d7i7zB4VQhoFI9UEvtraJhLvtyO7L0A7R
0dIGgwPzs3guh/eYWZDq1RiO3UKJ3YiyqUgzKGxveFtU/a5hpIDACZIx7496wamLmNQ5Ddl1Un4Y
LNUNKo3C9/Lxu+iNXx14Q6gQJUj/iU72k1fZBw/JiZVxDPQz8yjJtF6Vu/tRYIVsES+5U48hmHSE
UyzibREX7t7MOcsatXqirKNAhcmGHUJ1j3b9qVeIlKjtiTOkm+5kmMSCbbLQ5XpL38s9mtrsORzK
ETTDZX5ekSyQ7nH1fhoJsS0M9BuXzHLMbOCqTf8Dy59vzfSS5wO2DUb0des6dZDw4fquKkiGBZQ7
xt57PNrqNmE/Yd9HEvCTL+K8YxIsjDhIykTnoLHWuhFptyGBrpBt/icV8fDiQhlldtJh5scwp869
fjTxhh0qLFF64s7bev5unWwXqV63z4bn1jDqg61jAes1h+1zkfsyE6GrloilBJ3tQjRh3bhAa16m
7rWsfHaYidd84OOW+W3UrLd7wDGT8VCOvlvXf6dEQOUvGiRK27+rjLopLb0osVWLxNeJzM+GYozM
qMw9MV8+YcLugRxWwI2K2IhxMouDFqMwkHQnsADd2QdELHuHdX+c2r0jLHczS66a8Zj0m6oDJRvK
GxeHdhPXrO6KJq3X2hQ7GbffhNDUq6Ihlyti9wufpLBZ0/PfvWEvDPbY4O0RYVuePee2ru/1MUUB
xhUSYR0mtHnG0SCWOIwyLhT0mBWrwfFCEid41oQYteSCXsNNbEaT1Pm6gDV00+1cIMPqjegw2/aw
JVS4Yxs1faDdyOHCDTVstBH/YT5vwb2aFellCKPbuQ7YDjJ7BxM6KCfbNCSVnGrVJLgCC0gGojGj
dwytGdQpUoVzIXyedBRHy9YqTT5rhw2cjz7IOosEf4wkJWeNc667UkmKaBU7e2gRjIVLlj8Tp4t5
nkfYKLR5q55KjTAaq/3CzlylwIAqKla0zAGNqyqKv3op1ygSW5+/pd0aY3FkxCv8YVCVkGzRcEpJ
9RLsTUCJcoNMrESwIll6VaFLjZ6otLCIbGhfFznjpNIXk7cVxezcA306p9Ku1KuY8++uGGv//1B2
JruRI1u2/Zc3LgJGo7EbvIn3vasLKRQTIqSIYN/3/Pq3SD2gbuYt5EVNBGWmUqK7k2Z2ztl77bZG
H5IhV+VZ28dDAhY+wXNGJXQIIBZfLcvytzTHyEJyWTTsmNrMtBltaLjRtMKETR27/T5rOdcY6Ae1
CG4IjSz0g03irLWqGW81E/HInjQWBCJ1Kb8OU+8hlA1q1I50wR/gSmbrSjb5vg0c6vdRfy4sJsuU
Fx7tx2iO60GEH8NJHJQBFkhoV9OKh4vbUQqEPe5jlJcPGpRbFL56ump1Vh6kPrCDmDij3Xgc8vpT
le573kykqnxLdcTxJg6QlQUjQrkvQYH7L45d5xplzVueQYexgzC9+rb/sw/ld1XH+V5inLhOLK46
NdKT3c9epRrFWlZlFHlJ4p7plqTHSCSX0qzBfAl/z864qjkDv0NO/oHb6BslbHhV85ecszb8RGet
m/TSDAnSZaJpURWjiSkKQxO8nJ1Mg+YIITfdmvEJNgyD/czHntHzG0ljOKgEi24u/PSuIA+IBrK4
69s3P+6NjRrtX2YpfkeR6zPbC9emG79pZpk/OD1sjyAYbnJ6GxwUR42Eg0QH/8n1D1gwixMnSSp7
B56yjfj6UJe0wepcy1G3Tg9MYz91GEE0hcQlHME9jALvSTH5D8EIJbq1aq68relHeLV2DNKPwb40
gV7efKvGXwxTyO3fO71EYqqh5SIcxq2yCK49cuwqj7A/vNlybJBV+7OiDDFV7tc4HT3ksq4hd8GU
6gdQvD/MabROxXjIdJJc8TAxzqelq0zYlNFMEsrLl9iJkcmjCK2RhfXiPHWIZtpZX6LH6CXhuPB5
4lUQGj2HmvtVwJQ5iDjflBYzP5+516pSNfTzvriSxTdQujTGunGxBWdB1WNZpvU8My/ChCO7VzGo
JMrthKPfPRUGB2Gh7QeaqTeP4bfiib8VeKj07DKUnjyOJoKQzA+ijdYreba6zyA1imspahKE6z7e
KDazDfYluXIC+xr4KLsbYKQHUjYC5PHlFnK52jgie/OsCunzOL63PSGySYDvtQPEg0OqQLcP5s1u
Y5QISfgLPVO3Uxy92SDigkn8mG4F1SlNqmiY8QTByhybfVFb5EU6wZ9Gygb9b5XjOMEVHGjw9GKn
XoVj+Cf1I2dX+MMPKoP6OPe8ez0hmNFqGU8l2mOONWrfNjieus7t1j5Qp02th4+NKX4oDH6Ix4qX
BHv4pe+zPTqVz1AMP+Fl7LUcoS+YRLmp8LOjsD4mo93vg64rKLrpVgDPhq+RH+uEnqiO+nybBbq5
r6fcoOefgQzO0PUVA6/JRbPK2FH7qWmBcdBCy3wrhP1cmBFellwDnNHpzVEJa9p382y7Qdm0S33H
u+uGjb25tjkMjvp4qJvpFejtg440uPNVsx36mHW+aWYGJdEqBaoOOtCM+2nqbpoik7su2oRBsR0w
MD2WTf1s9X1/PFBhA2zoCeFJdFBhNp83O8IeaFS8RdogRPdZJsj/fbrYFE8v66721dlOaph9+hbu
nX0zNeeXk05qVTTAFMuy19axcF69Eg1AWGg2fZZk09NkeeoyqM958B6PfXcbcEPTnpvWuEr0M6c7
Z4cebWNpilaVrF4EZiDYKiOuxfFBT6NqZ/cp3m1sks7w5mZRuUljnfET6BCb8c+qktPP3vfHlVe/
TRGyOJKAoVzkvG+d+WPEobQD7V2tVS/x+scSoE9vbKegfZoY0zFgs9r1WM8D2d4wVqZb/okwGa10
q/hd5CwDokFeXP00DCbnyN3rnQTiTluP2zBSzUXLo25lWAUiuTCwj0a1q3UDSr0V3JgufiBJnLYN
J0EjboOLFzlHOWgc9FIHK5fGQXD5onw7eXB98buQBGFVFQ3bonjNteE3rA1trfJo2Dm13EtI0Kwf
dMRbqaEqzcODZ7IsG2nIMCPqsDOYr2Ff82I4gKEuzneT/zu0mvY6GBqHUMEVmjGfKZLWfYJWV6ad
dk6YqEA9IndmYvFOfqne2+eFzjEqyH6qTv7kFBJuIwzqjMay/tzlzGba8N3sp+5eUWFAofV3SlP1
2W3DC3BfHXEcJ6rO7wn9yW/9OAS7uDK7F1qcTIr9cWebIxF9EDFeRWKiO67bPzJq402qrllVdldN
Q21PvQBIXsPTN4VXTOvTBhVVhEWBcBOkIhs9SR3UKOZnxPZAfwyGj8N7Z5S0ffTBOkyygEYTZTDE
mqPvgmJECjpuhA+kXiuRf2o5vsOs4h3xKclx2W68GhOPW+pPlRvILQP5Q1/63nb25VZGpF09m+0d
CBpzLAZXVvgBinliIM8h0TZpAAPVxCZVUyawxBMsXj6zF8BRJCCPgXn+rHuKNJ+IJJc4Z67PI59T
S6FRpRQVTFQdIHMZWJs61zF71p7O7LA7UDAyPEjpxxIxigyBQ23dj2QyWe5bIbtml2tTAuHLOAYt
xgqEPwBxgw8vhDFtNeWMkO8xqzVj89RLl5yPsdu7KTRilKnttXRTNONAw+ysYb4/f2Gs+cOSibnv
I+7UmT7B8i2e4xxpeDCxWMVg4nLNKflJgh6Zkse4Dujvx0Mq15UJew+zB77ZGf9HBoW7L+zC2ZsG
Xr3WfiJyWDwvYLS6m3lxscnkVvmE2HOO2lu9jv5upOutgviXRU7P3nb7Y+4z8U1mVXPeK/0E9ftp
TAxSKGd4oyRSZtOVvbFTqMpjw1p3Lo46X1nhNc2w/oydDjkCpXfr9tHGigbtbifskHFhJK9++Tno
g/nsk0KDWwd4HXBFuEwGZ3dsA9YqSw1rEwrXefQTGiHd/Cd16tx9YyPrk319l+TVJV2wVzPl2MoY
0gxmkN6rBJgr0JE7O1hKWzELHoiD+AGt797xtp96avNZdLYQLu1G5BsD88qd9KnfTeV2bL71c+kn
Gc9CXT8vP2UG07BDX0QwL6bfytUoJ+MY8PFQcO7SovuCfRsd7bZQCi1DnnTmEcg2teq6vOlL8pEr
awR8cLpIXMo1CEtkW2UBzeqsLd6cFoC8G8Jx8QrvkTW2Z9bjb7PEQMFka+cqjkPIBQx8yoKZrlWU
t6b2rSvNZxAPcBCWsI4lfotWzVppMCJK08vXpSzKNWg11CctgvD5BGrhTjV5dWtWTspjknWuFSGR
fV2qs1aEd783p1NN5dkWCdYnI4quVKv50cMqEak20uHg28m2HDRx6AubhGHdw2sS1uZXqpmhzIuq
NMZRcKdXeei96nkxXSbUSnvCvt+qqBlPIYlcOz9WUOqLZvhiVPZu6O6xF9KJY9e9LN95Ae6PyirS
x6Gxt760uxd+fLmJPKIScc1xilu+tCwUWR6tyjnOUNbOU5wRJ+nSfVhNHcUsGRURN3BQM5W0i41H
SnfbaOSZcWZ51DEbMaixxDNmEOxmekAgc0rxmdKJP0+NfrIFqtMJ1+lxqlygT9imHFZTLDtPpWuI
VzWNxwFXZDMD00ONS/OZEIxYEVZLIiKkwnEnGlQgqUT33CDcRYAdjBB/s8i9a1EL0TGeAVv2qO8G
hbW+dP0UIyu7SjiQn+ULpNR+9PnF85TGazXnISxfwtjVkcKOzVGgISKfAxuJUtHG9x2N7Z1jt9OF
7ziy75qhIVvjGbzO/zS0kY8gmtnuGI0ARpEzlkNlPtej8+LCnb7VnBNxcZrnAvMQQ+Zi07a0SjDH
DhSII+onDXOHSqHECEItH1Dxb7gTkG/M+dXRxP9uGlH4UYRkoxTmTvdQyqRaZH994kEYuBRChGgJ
9gk3irObX3jiY/ATlhCEeuupD8BJKPfPf8dja0RwhqPOhDSpEXmWOrzHMfC73USMKh2ZPN0AUnMO
DmaRV048tEkHg/NJVhgZ+tZo3Gsim/Zh0b+0tTiRRcZ1Gyg3h174u4jZ7ZVioDqEojw2dftWMHH9
DUpt7bmrJbHEC3xzzSfsXBFRjVspBs7BxGk+fiHyu4be65zTt3wRxjisUpvG9eDCNkpEeOPMyuF6
9J/YSaC3epPBhukmx6/r1/zkVainktEIZ0sEWi4R7Cb8103QYJJFI8CnWJMCngZRchhIVlIhujz0
1skOtkK1zfqRZaTSUNRVzcHKJu+xB9aU4kE2J1f/ybrBUGAyxv3kmL/bxtC+0dQHAjS/X1CZE5rG
3MNSPrthbj/G0P6DxD9KAy4DZrISeTd+djdQWyNMEBoxs78x13+Yd/Bj44PGIrzybmgS87mnmRxf
i9+lq3CXcxs/LG+3nXf1YXnc8QozdJxbOSY7ecF8aOtJxs5II2z6/SleOtSjheN8m9xnb2yDjd47
NYEmQJG+chHpeLmbptbs/dfe5iFgyde4sh+oroMDCt4Jh6qytzHhCrvYxElTMNiitrbKg8Z/PiA7
BlwCy2rdFqia48ncuwm+yJWuRb+wPJNv5tKOoBSfkNNWTkIvoa2nfYqq+CUFcnwc5xAnELnguoTY
dJib0OSnD2LmgS7Z58sO8JXUuSzS2LCMU+8UO1Jn5W1Js3ErfGyDLc016egEq5bewagabaOFdbeZ
sEXf3Vr/zV+Htsr7IGjyAFzwBt/aTGOuvwB2oJtcGd1jnOcnv9ffLBqmj1qLKCTX+59DH5BHTWeh
sd++IMlqPltNYeZe+2Y0zxhyXTzAyBMknZ0dcGP7oWoQsUdaiqZSYzDpWhohxxjie0sd2GQ+YsTV
b9NIHxvrhlfNQiowrPPqXUkEnOSyfcuZlDQzK33CzcpInaMz7mdykQwz5yRXhvkljqbx09G0VTvK
CHnyhw8G7Z61aPzawbcvXj2grm5nTphXX2KbDFRl+Cgy4UHBuYV2hcaxdPhD0TeZwwvhfxvFLsQ9
csgDhs1kRWyMth4el7UTXxBThigCLWhoGHkmxrFz7kE2b8kyjJpNFprbJRdsCAFCBZm5+7rXZIvr
OlXqByHnNqZDA9pN2uBDaZiBTuaIQUxz+8OQyR9t2EdbmBeELqTtCU8dhwwfJ5eYDHUKDPQfxWjg
x9PoLEVh+Is32ngTSqc8KyE4Q9Qp6PkcNWm2ByEyzPSxAmufMLnCnJhJTz5mmY9nQFb5Y3fIRFJx
9k+nLWmCKA1atTKmhh6DYWYYEYV28Doq5bzXkLbM2aOFCdSqrnkuBiW6TW+AB7G7ao2IYbhZTnmu
u30yyOZOxkG0LsPQAV3NSSnFL7O8W8tSSENUfCRKRht3Xhk8PcWCYJntKR5m0nGUbouZS0FfpUPf
OslP3wDW2m8WdjEfO3eddAPUvENwaxwJeazDP7u8bTGusq1tHIgULe6OoPpufWObRbV+sJeVqtKb
XcnEeldKvDnOzJTtChsOsumTH+C4B0GaFAf0j7EhSZowjvflr+rSdPdKT2jCz4kmiH7bqywlGZk8
tYWuV8e0jaddNTqffqNejNZpn6yOxyD0Ama8iJ05jQ/1HW/qDM2obrIbj7LIrL0azPhjrBE5hlmM
P7Uv9K3fJsXDmCE4CkVr3trOe9dgan4McInRMoh+r3MzrPpqSHcA74HLzA/PQMmEMQAvaVT66yDv
k6e4mCNFUGllZl091h0TQD21nhx9BKo5d4aJEdwUTuZfWvS9N2jkH5pw22MBoIwmN8GdbQHZhFxm
kplIVI2JyqGDxtHb6Ni0ew6LG2nP1hxCWB+Wt4YRJQoskqareRJP7Hd7ICM9PvsxR6HIV9ohlVGO
nYEDl0spcNbM/BqU0FOHur5n4K+BgHGxxInMtoYrZoZNC9dxbUZGeUx1kKdVBMc+sT3jNuHuxXcB
LTMhYW0VpyhcFBFSR19CyuiyBHfsHINb6vZPQJH2c2OyKMgsmOeVINitWmdhgRZzKvPAwiBRKlR4
hcs4G3bv6GYKyArSsSXNtq+taeU4ZXhpUtx6Uk9fzbEefi4rAMOr4jzg+N22JU/GqIpuIzoE0I1k
+a+jgcwyjDh4/KzkVqRBx5GatSvpK+TjBvHLgJRYkyWKPSN5Hzq0FRYiBQzqCe7jLEsvYRNOMDZG
lKx+/1DMJr4Md9pGdwp+hatBbepLktpi/EhBXg3X6E/DYmrF73Y1tjc3zOx1FpvpAdw+Bmm21ZWL
dfhJmeXVRRBgDLl+U+i/1hm+nh2XqB/oW6/Gst8GNmXt8o5Xgcqx9uN9L/w+vqDFsHZTJjiVTr11
pbeJYU+gOXToz2yLqiqOeTX+omvjr3O9q4g7+gUdGC1jR9qACeKncjR369norpjOlxilMqz8fs1u
4Wkrgbrze1P1Yj8MYYenk+gxAaMLoQE3VP80kVb1JDCd7fJODg9f71bWDQGiVp4Io2yxygAJQCj0
VcICjiXksEFGqx9o/Q+cCaCdFCo7wFDwz7GjOArpFaUlC+2m5ui+XfZj/FP8EpyV4tAiZ+XRo7Y0
kWU3P8l0ksdgPo4Ls8HkWmsIRwsLi+XQroaRW7NJzOewNNFdjSbXrqOjntc8gN+VuIWN112rEk25
CwtgiSSYFKX1VBSArYCKrMD8MHmhWFAyv9MhczeVi6lU4ye2ht4H4KVnSpfwLn5hB/e86Q+q0R7B
vEZMvzr4JCHiF1xDtFUB3BZaqp4jshMxHVUE4wRpu14Kzi6I7k7Q1he/LpHpIcg6LkVqXhuIV/3w
uR/vy72eObh2+76A+xMNd7qk9nkpUYFSIwWzyImbk2x50vQNTeKKBAvA/L2tsSHOTjFtjrNhGqq2
WoM5wcVLc8/7YNMM9ovBY/SkutC8YgZ4qoTeHjtDv9CrLdYtgrvTBAEO/aJWn1vTfy39bFuYIxbv
rFUXR5rvuT1wR8xHKIOwIozZ+hlaQ3WuCYOrcZz5im4kiBEqHxHAO+2GU1Y7DyYwFSK0RrHGzsen
1WkX0IvhFbYfjQTE/+jlTMwuEg9pWOnqhhi+QyUaa0fCW9TYmpcgKcvNV4eAIZgNBu0WNfprOKZA
EbukvmXMd6+VNycqvtNPydnSXO0eTAozhTG9yg7tOgoOELtWi9is9BtspA9+hWHfwZXgJ3LTOTAW
UHh55x6FKmryZP5kI41imVdMrsNDk/fOFtuMQojVb0ewHWaVaA+JVHwsjuWuw8Gs35alfWqa14FQ
qymK9fuA0G+d6rhKiyk/NqZpPBUtnCmLyDOws4lxEr726eTibQpF8GE6jHyzFlAP6poXtAFlg/zG
goV9F2X5jcJquKi0K/ce4Q5Q/WgTjREQF110/VHWajXWuLDHFGLn1wFXy8N3jWf0LSudaRXGtXWl
Bwo6dCzeS5H0t6kiSS2uA+Tzxje7A/TfjGnwgFHR3sqE3lg72f5DeU4vy/bRO5Byvhb/2Jq8vTGP
5pymTq7Ld3WLy7TDkXnwgk49aFX+1goZfq/RkNpDf48V8k3yKeEXAsznojX+LjnN+WDS+YNf31Pt
7/iJncmBcdbahmf8hQd6Q/mhhbNzHgItOFP9EPCAyqXTj8NUhU/UAtEr0XZuVIpXO7UOIdg3w7EI
y5Z0V32SoNZjrA+X3hyRNwz+gH6teakdHVJLXz5jSGGOgNcUmoXfv9KCweJc9cfIAziz3CfSx8be
DBurjDPCFBJA4B0B0XHsfy6llAqrjzB7X/4S2iX9OVMsiX37HESTdFnihuiKznpPc0nfhDqD91hj
4JD5kMHUnIlL22z4aiAw2QXCwc22SguOw3pX/il1RnG+bKLbGBZL2UPh4egQ+OwB1iPr33OHdGmb
xFq304epe/pamANrLQ2cxcvNpcEnTVDs9yUOfvS9hn/UG04PiJrSF6zTigNuTzU6upNccyTxr1n7
jdnayu89attE/xE0oM/NofhlzY9hjIhpTzKBwU7bBs8wMFZDUXkXTlhAuDq27KA8DiauvLQ03xLf
015Hh4NFwKeJ9iB27zZHUfhx0v+coldJDM+vqWEJEU2cPTljTFk6BfFhWRwFyaVvo0GAcD4kj0Vg
aY8Axx7rvK+/RyVjdixg/k7HavE9dAaEZJoIwUn11I2IyOY9HF3yNQKENS4F2vwlB3Ayotk4LmWg
kOQXJZnRX7VgBOXklq8OXpBlm5kieNdKtZW2inNiCL7iPhwl3kqAcWnkNVs3CdGPjUm+M2uGQhSQ
23g+SyVNZZ7yoX6W/uJ/EDoeLwx3XVGe//tLkZJYIBh0nVGC3lGlSPoUQXwhuUzfx1bG4jwCnAUi
unE8BpfLxliNxG1zGq8OqeHKdcos7zfxXQDLxgrceD0B+A9gJzqM1S8iVyGD5aDaRy4fGT6Y/iTF
XF/VqGpzN2SiT4+L8knla3uKUEXQmbbPsMHcvdE0py4INUiUZLxlnCG2k8gYWxWYE0JRxPtM0YPI
cw7/3txWjXozpz3VPiSOJfedy2+zUNGtpFU0D7S38ruoWi5v8MMf2QSZTOvQIdJkZr0xmqeoqq5V
P013YN2AeRN84yEqqRPTTPXCvuNtXAPJceua9FU4MiyljzU1B19N4FjEWB8saCY0RLCK5L41HOoe
y0eRdM25nZxgM9s5MdUOkKcz8hLQxX1UudauO4s2Kfda/K1NTu4SX4SVE2hPZEMRKhRmG8izfqdN
xyLvi68dXsuQwjZWjVNU6r+Xm6m2IMBFHc+fKbrqMeuiz4QSdWPQhGNBMN5ij5Cv+a1lZ91Ehgi+
j8CmAmP8znp2CMwqWvuxMJ8Nf3pJwBCcaN9Vz2hIvdNy86UWWKuySF5jaUro6mj1dM0191WEzAql
cCvFLytODjAhMDQO17lV+DWRWLIso9wPjnWl9I3XcRIO46m5EQD66Bh5fNT9zmaPd/yrcsDfALol
yXN25Dt48TFZAN4w6lUa1elVeUh6IN9cwz73j8vHUGkIvs1BvzBBYy7tGJwOKuLoKZXXoa68vehT
b71EtBUhBzRaCC/woew9DohgbRGCzZQES4uyxUHgCwkCAuXriTlVmItH38qsX8Kqbq0BKqWhAbfh
3LmmUpMPMeGFxzznkBtR5/pDrL0UDOlX2YC4AnbqNS6ch9LoaDGGtMCWXiqMwyB7UPUQbMes+wXE
asZoNsQwBTiikFH1yK2JZkuT7rHPqdqB/8XIzIT85iVetONFkkYy/w5HrHvD29ZeZ3yjBvkVp3SR
kcBP4DYozEWo0dl1W/+y1HNfnYXyR06i21OlyAqabexaKs9L09XgADw3P+3enL0+2R8amy0qdMO9
jj35ActNtpyKltVRUz54M4l2a/l3sV3ScUmsx6m034a5k68I5T46MXZJEMA7ioFXhtEOb6Jh32jD
gceooIQv/yhDkpZxF4mZifgewyN8aylKcVOOJ6R7Zwy42YNFIsiDzma//L3JAclLnHG58TLRP1jC
DJEmEWgA2Jy45JYUHisawyeikR8sGWAqTF0+rXpW5Yp6I6yw2fpjl+9RX/QrQiO+I5XHzTSyzy9P
tFma19IgO0ybbrreWr88L33EfN2y6RNbXVjnwu6Mt3zKnrAAw7rt7Y4ZCTiwKG7QsUdZeTTH6CNu
8vSow5O5NR4aJ3aPI75T0LaC7gfxghvfbP4IOnJPDm7DVR0bOgk1dKKWj3D5W2ZHZIFHdXEJbNFd
lu+Uhavuq+NpoefGLlPfE2tEnyVp/5aZ/gJbxbvmHO1Ylxg5LD9hIsGLE7gZjk/lH5L/hugKp2jY
THutQ48OtDy8+Ty4exIAUEzNC5qVxD8ndFhLnNRE/EJZx2T3IRH+bqNbmjM9qCFlVh+WS04ZAB16
6yRUOO2+Hk9/5uBX8FeLtIvXy/KOoqkgZtgvz4k396ORYKpLmP+u7MB5F3iIdwVCeUmkDGiheNdH
Mjp16fCc1sOr4ki5lDFZMk63TkNZXu38tqQGFYNxCbp8oozh+1QyL43fErDMV0RBH72B5vTrmFK4
BbxNN+wfMsHzYjXZ91giZbdC6kYtgk24HF8x9bocCexu1yTPhkY4RTljvJYnLqMcxhdPm36sHjsG
AudRjZ8hpu0HbEz2Q5pM4bFWOtzjePhZiOQKaoW5gk6cBreqToeTLyZO8lveDtS97kp2lvw2OeLh
a7dXjrwYsGQ6it1bnanq0eJOWUuHKI2laa4StOM9G2WYOmcyv3M6N7A9CG+17v8cdmr8PexUWFIX
ju0IYZo207k56PPzJ8+PX//f/6P/15gCrgZiT0xwxFjQcqjMUV6Wl+VZFzWSo9oWqPyaNn8w01VE
xVx05NXFORJekk3zfgC+6WnxKa/1U+Fl5lmLSoMQZAMjv9Uj+IT1HRIz6yMNQI3ZnGSBJHZpjk92
nG21UoDM7uqASU2j7wPAaCCAgXnh694q237651esz/Gtf03gZuJn6jQrhOFCGvzbK7aADjrpMOub
es7m3TyMIYrxz/+/f6zsiB1q/OHDuFBdNNI5DtcUqMW71YgdDTxxnCa2nflRA2eROOIydE1Pmtx8
u//zpRri3y7VULYhhSktOrpCl3/9cJCyTX4LdnSj9PJPPZTGiTonAdHHsa3VrUsfzXoIjfmW0Zsd
VOmw3DL3+56W6bNleuomsTLoQokzRPkNgR4sRBb46CGKX7UJzDIiBf0MTQ7LBpx2U+sEDGXKhTqG
exNq0SX0VH5cmg9mJM3/kCMrhfVvL1BKSaC8Ybq0E7n//voCNXqyQRpbggyMVUMt9mRGJHnFDVQt
5t9qHYl4+hElxvd46qYnhHNfTWqLdG38fEF4G5hO2POsWzPnxIZyijmFuuOdeiYjrHsZx+t01y0X
q52ZCeNbxBtKfnJ1sgqL0LN2Ik90yArmgels9CK/Ox6n5LUPW+QQxmoZ46KU+8D4PB47Jn5rAJlk
f1BQrQqcIysV9+XRBxz1MhT8Po/unk+xcaPaYsa9DHZqHY3k0o6zPAd3kJuAvo/IQEZekYJ2YoUv
d1nhVpc6qH8QOmXjYRHpbvTIu1TDFL4s7YM4Mzi+upDLilR6R2cO4HPQarlW/0s22vBOR4opt1TO
Hk0X1b5KCQDIynxPKCX1BeMZIob7S+NYDxN084y4dIhH4V6W8dUAKnXTGE7shpbQAZTxeGJtWi59
sxsLtHNVg5GICTEBh12xL4KiBz4UiJkGcG1i9GpF2eIImOfxmu3Zu5Z/v7QxsoTk0BQQ16BacfFi
jYAcdSs79KqOT+pGHcqzksWbrPSv4bdRWnNGHYVpNSdCfn1bOh2e4PlQ7kNIWQUR/stUt5FXEMxj
2d07UzVotFXsHlyoTcesmj6+NlLTVCUo2aQGfoPkry+wk5mEd12kct2DGQJiDqlAX2B5mpuEY7WI
f2QjFbYb+xKOCiMYOQD8myySltp6DPdG2e+QwGY4YAwicTrk2ssoEIBKvWrNMPxoq+lVt8V9OV1Z
fYDr253qe4tqDfIwcwhC0TaGCou3IfSwKLGJcTu86ToYnRpWD8KqQaeH16YvrTmJe9hO3/I6oGMS
Sv0cNNh/HeaRpCo0xN9Uw6uDTZ6BR1edTANT3Njy8E8ASZGKzcjK9LfV58NTEzXxOYSJsUm8J9WT
OQp0d1shHl8Ongk2QkJ1PGPdx+A8LETxa32Q3/qGrJjQaPtLpuTbsvnXHnMtH7wMdZV7Wb5ruuZP
r2zWxn9eBk37f1glqAhwLc5p00rqf10lGGklDsQ/fWOgLuK5p7tmFOSbjp3JTNiCG+PzAEst0M7L
f5xzpETcO++uWR1GQbteN5++kjdr1NQHMzXd08hBYVn8fWv8BPWKt9js60NRsI6IuGxelnvX/6ZU
Qw+8s9R5iC0HVCRRIK3AtpiNdrxDHeUdA3rlF8ewUQSYSFE2Bt6HHeY+NCS1B9soGtTHlI6EE/ik
x4GePzje8Nxag7N2m1G8Z0Qj4bKUrz5HCAsq1tmvOoLOGsjmhiThsVEeHm1PXpK2GreFTTn+z2+x
Pr+Ff90UDeUgpNAtrs0EFPa3t3gcGVsKcuO+ZGB9G96ytAArp0kK9zDf6KY0jmDryCu3sychkCLa
VvT4z5exfJL/dhkWp3rTUoZuWH+7jLKlbehMmPZgO3FkUK/CHBSVYhI9a8NzUMGLoDGnc/wAiheh
1tkOGQeHIqcDIFrjpLvAHUKXqD+0yS5UA5IVO7J+WT9pMaRW/wlf7D8Fxst5G/7bVTNX4ARFBwLl
oD7fv/9yhhpglURhHKFAqPDkeD1iVZikxQbBJayQlNCDjtjqlR7xELMVkF43ad91evDXIbR/kzpI
AnEU25dAw4UgTRpftcUS21gQ61xbo84I/FPY+wd4f+Pb//otlyS4u65uu9JSvIi/XjwqE8OmqFab
WI0bs4SwyCjog8DZ7FwklCAUx9lTCir/6JkNDDVmrNsKJ3cwC9wSqA5ofJjGDNEsz/IPTpqEh4nQ
vZ2JE5RjvXgBDv/zny9a/x/ODUpXEicPOkvFo/XXi87UENho/9XGYwo5otZ7mrT8gBzoNaTGJyQI
lkIxwd10lIU42PqjCjHMTIJ1kVaECKMKi8Nhfrnh7T9c2t8XK+iPwuZU46Dp4G5YFrN/uRlAJVvG
OPrVVvY++xtwpizAgjtnAs8qTpd5r43v7ZeqSPwjQ5yWZ5cTEQX4L8eLfqqV+U7bgjAmo9G2UP9e
/8MF/v38O18gx17Ua8o1TCXdv753Gjwfr6kCyqHRHdei7FnAIKUxVtDwK7SIDwbDfAGnUJ7I4onv
IfoTH+C49lI2ABe9sfjBYvxjrNtdimL5GkucZ/98jWq+hr8+UcLSDWoaqdAO6mp+Df/yJoZCJswZ
W7LTylJSXtAtTWiPWtUYQx3oIZ9p5AYwKDDAE+L/Xr70Qv1cypZizMdjNUcNA5jM1oWKFZeK+CWx
yS3mfPjmeV18nkZdHstkWBuDru49R8ztsub5tCw3YA6hxij8fJ1TQTdQ+HoyS6sOQVSf4wjfjVZ7
+9lYu4lFLknxPpEYVIMlp7Oz9GWUK66ZnWnXEM2Q1XOpUz6SD5p0L1UfuA//j7HzWNIcObPsq7TV
HmxIB7ytyQWAX4fWkRtYqIR0aP30c1DG6Z5im7UNFyTLIiMqEj/g+MS953qEGOPDSNPd/37x/mxg
/nrxTMsyOD+3w/x/XjzMKmSn0zGHcctA3VTVDff8MEjsSMLwrnB+4yFlhkRBo71VXRQfJAfYgV4P
Oqwmz56laXtrIaToz1/s37/m/4h/YKEWS1yV3T/+k3/+qmoYkHDY/+Uf/3GdfhFtWv3u/3P7tv/6
Y3/9pn8cfqqbD/XT/a9/6AmcWaX+9Y/85cfyb//nbxd+9B9/+Ydd2af9cj/8tMvDTzcU/Z+/An+P
7U/+/37x337+/ClPS/3z9z++qoHFEj8tTqvyj39+6fRNF61ze//7//vz//nF7e/49z+OQxl/tMv/
+I6fj67/+x+m+TdPCsfV6QKFhzOe82b62b5iiL8ZhuFt/4Grz3Cer5RV2yd//8P2/uZ4Dg56igkd
c/r2C3TV8OeXnL+5OBhpfz2eS113vT/+72/2l0/wvz/RfysHdQdUsWcgAIrhX49iimTLEVLqOhtK
hyrir48qBOwss0uEAcVIJMmCXeqCF+HNFua1qpvbcrKjU5GQ1+hhA0EDOO/mhpDjdLhoKEH3mFwI
Uo7ys61gcOhC1eHI4jgk8gWhXdTCAyLmWr9h9HXAWw6Ox8XYi980KEjV8FeBDcyG5xd0eoPsgcbR
XjYrGObFXdX3Dl0vb17iCg07V8wy3BJ8S+ZPY012WA9zi8aw32UkkYfN2BR+rxYSWlaTlm6dkUTA
1Gf4ByNrIXXQWsiCInfS8PLoNI+7xoG+XXf2ucQPrqU4uRJp/0o7bTxGFv7mcUoZKhvk9MrIScIS
73SQauMjwNjIHnBQoIscLfmsAzwGMLUz8giKMQOyeW44Ulxkaa5Mz/YG615qUiJzClN8r9B8UtYd
6eRe5WUyXSzwtLQQUiCNFrgt/F5DrtYu7rlqFGjFYXr31vtWG0k0Z5Za2WBdGTvgDHOV47O4eC/W
icYkJ/xuerImqhhcWR8kmjJoEAvGUILf1PyD+5r+kssBM/kDVojGOF/+jozqhtuwJw16OdHnpyGv
hIMOish3YzS1HXrksHb091V8FVYW7SKVHCAblOcK/MCq8Wkv5UVnHO63BmZ9aEEEz0EOrLsdeJYS
+BW7RbwdzP664b4u0r0lBTB0JwFATFNbZb17mj33lLJ0D5oKPX/uDaExwHdcaVHJhQcCRMlwb2HZ
9qdlfLVIIkClKK9i4RBx7KFtRlUNk6kixlB6RL/lDlD1ZfokSPi37UgU9m3yjIHkzYjeB1DGhlZ8
ZbyifZ6MfoeUlcxBLHaO7+maOsNfNB2wb2Igp2yULFgMBDpZr0NymsQLRpLnVJN3JMQ+Id+HizM3
yldDxRbW+lWQgUAksEtGs04dIWB645yFwsdeezcU2ZUcoFgh6Rt8m0T1uR0LtBmvaemNp3KUN3Ob
/HgeKQnr7ViJdB+N0Moiy5sD04DnmQhkr53zzHuxuIJaA9pn3+V35vCZze130lEComKCEQVqi5wn
whdcyyYDbLzO7XdTZ7duKNKUdTAI2qxhfkE2EDvwohiQ+zRJLfIg47VgRr0riVpGMQRJzmhd4mf7
DdxFzvc8fXpecWd6E5LYDHR4j2xNmSWeX1ImHO1bRs16yTrsoGurtyHm9JeSPnCvAJ7782ZFNsnn
a5sZleaYQnqfISkYJqBSN3FBD4yQkHtC3laFfrBevR/22cemJ9B9kbBvLAkYD3XThCwNrucSSxkQ
JfCJvfYxympvL3Q9OxSNMwYeSrypg6MMEo+lEkTYsy4xFVgvdlmSD4nahZPY3E0dBV0JPLify3ek
PLtyBVrO0AsmfE5oO4pEPZBe8mIL29jVZflRaMX7tJGxE5y9fjK7H3mtwiFLXuulrHYVgwSUMPZt
5MDMSwYFDVFrQupu4qiZNhM9yVXebu9Nx2OudUPYDEG/m4a/g1ZuLZp2JOpmdVqEEBlcWg8Fwrjp
lSaUvSXKJeiB22mGJLrB1lOuJXCAieELsKATMoRfEBPIrauXemegZ21NDcndgKC6nUDx53lH0q0m
non/u+QM5OYRSWkakS+HPC1ki3f09PRtQXWLHJnUMUd5hwieJ59mtcHHWeS6aPL6eUQZSS4JPBuX
2KK7nhrzKh+f81QM+0bbTODe55oTr5120gHs0nyngwEAwb1z9OLdTbQT7JPmymtsfNYsP9Ou4DqN
8GWYhWDyhyEHRiJ5HmwkiEoym1r6vNjdDyaBfQ7JcIAXDcjtY0eKw/wE2pQ53pSh5bV6sF7mfVNo
N3NGtQzpSvqtlj5bCn4CXMaN8IKdodReDcKRSx7SeApXz3wbGfGzXgoKV3O5Yb8iGAV7JndT6R61
HlYeDWrrA0DVAZZ7P5KWnq3b9wAwKe3ZC3Vud8OuFqEwcW2O02ALxbymjTcYRW1fEX1CrHuPTCdF
Q2B4F+nCgCPMlP2fSO9zq4GX6KEXGt88QT+qxTzVS0wwmsm5QAgR2kLHfMtRnwGKWnewRMg6IU32
YFQephxm9ssoWONBP1XgrItZPC61HfsNgQ1GM194T77ZWzZYN3zPMPFCxi2FRgntGbjUTDx4STa0
AT7nc2tx3+TRDGAe8S/0IELl8+ItSoxHLxswFW9Op67suB3JDNuSKcKmrR/MBVwvogBsmZtfIA/W
nCvGccAdO6sXJDkIFaG2S1ehnna/FoKHAuha+aY3x5G+8fSwrSLD9BMvc/xpgFwpeacXc0y5QJ+F
0s45kiN2RIbMhHBe0kAM3TWclBE1R/pNH7Xra9Hu+glwF/cwFARWgkzW3+IVAq2iK6/ze5OPEo7Y
eFVW5fOYZhLjGoEgCfnlCO2xKhcu8zzkHNC8yC0guoG3E2b0SkSB4IwdFMMkxVsWDj6AYgMIQyXB
psRYn0HNR2yGe8ZL6aO2Wj/Sze7qCMl31F7Hbftme2AUdYTK+LL6h0bjuul1CLTpFt4PgsYRY35C
Cwf+E8QbERMEGgWFfU20XrNb9JLY9642MAj8aqHU+HEBtUIWyWdqIaqJKZnWmU4iTcfTmC+7lHSA
BNul3wI4Cyd0zKAI23eOg2Aa8RcL/dQNjQhmOkzfbPuHLm6I6iI7woxr5UesUruUhwbMk9soG/Wx
gGJALqm1rE6YtEgdRA3QsHtgaznCxTQiXxnzia56C3YBE8Goh0dHu0OZyPnfQvoYShaK0j7DUcp2
YOhhaqUPCulRkHXXTUmJQdQeylrAGNHchC5ggRJLcuCKfPX7InpEE8HPRfkIJdu+WNMM/xE+vEdX
t11HpoKvUiNuGgak33nTPfZ3v16zkHpYD+u+BfSzPixuv0/6BILi4HxVUPVpoFkKkSggIw84IRpl
qX5B6bkFDYrXuIEPFMPp70uZhYSd7Yl04UB0tEPJmR70Ij97NuLeKGc4wKyW1zJaGqZC2sa1ik3w
jlUKrUNp14isToSV7/p1ecP9itl6MbXQ3q4EyRQzyZFX7iYiUTHuwGwp0OmbYKCzCqraqdKloFoi
uUQQbRh0Ctm+8dSI1LsuI0YqSzLdrqD2OKmI8ohfvEEhPhcrBcdAtNc2wiR9Y0arag3wPMflW8Rg
HGX3QApHaWK4Az36k1vYVRzOEAl0xdH2M4J5gBPtbqm1c6WldWCPMCzm2TVDadSP0ZSGdfZRqgoO
vLWS4UFZk4nsBqL2oc3dMNviEBbKYnBuRKA5xEYmU/9bmu2OdTuP24ZJqOeL04tPSjCq1qTb3DMQ
SCuDq+nBSDDl1Rw9iSIDN2KzCydbedbNY+fCHtMRHeFRvOGQZAfUgm5sCpdUK6d8qj5kYf0spPsd
ESP1+Ld44yj4YBFD30g8ushlg6jXGetX3jHNE5DYCk+vC1o5E9pV37XimOjVm5Vj1rRK2Hw1zz16
vy+JJJsB8q+87iw2+y0FNLl/FmIgDsLuyarUe1GnEZy2Yk+/A80RyqOzIpparYl8U/Gmgz4A+pz7
ej1Ou9J0v/BL8s6sWdQSVDB2xoedr4/bAgH9yfqdvesMRYJkRkzjcjY2NQkjvcP6GdVxEiw64r45
ItV5Q2Z26jxGsYv7NPcQLqRhFzk/CFRnttmtdeomXotQFoWg5i8cuG0FR4NWfbEq/XYYH+ySjEh4
Bc9oifljhH/tjJRgHAhdNx5QtX01lcdKJ393UkmxM8Sn8Gqdy0jQlK2B27QHhwFew1uoylmfU8ui
imjCfkUVWxUD70jT8JeY1YossEda4WKkRiA00AeGm1xV0p2Owzpjycdgx4euHVIQJ5dkvkSIPg5m
x+Qduw+X1ZkPdlafJ/MpqxxnlxmRx9sEXUlREghve+uHs1RU1w31ImZ+FpWQsifv1aLyddL4bsIh
p+plRKZ2z9Lit1Lto6YpstfYPDCToR/gGXUUNK42K247PgXf3P5rKghyApe3r73pO9LYUAsVXUd6
nmHl5eKBwT1FmVaEqPYJ/liDCGnDTuEbCJqZxQ0osAVf/5SCBh09uexyM2XCRXOZpNk90CXknZwF
FinoIbKgRw8rU9Ko53xCm2GspGsQ1sNVv5pXSfhqzMh3RD5JYudVCq/aBGOb2c51Bs6ic8vbak1/
AZ6RfhTUkUtXRB7JHmTVka0uavaBZ4N12JUzboulb5XGwneF+u6oJQLPBSFvwe3o3H1Gi9gynqfx
5ZzOq6eVfdBe5NEns+nP2ZuBLOTu88SJiPKmp20DiyHoumfJPGCI4vxYmIkW9NnFaTrEucgziVmF
gmGX2cnNBeclcW1Bsg5DuMR9SHdqHv9cga9pA+eaV37tiHGfmTGofbNAzTta5DuZXtBiOMHXdgVM
2d2T8KrvujkFEzLe9TEZSS3Zuxk0kt20xRYuBBVOLoWI5ik/dXQzZHpzb2xOXtnBFyZZvBx58WgE
fAVLuXJblcYtVque+Jn41wAqDavnRFOBvz4BDk3i5/gOfPozfrWsyaJuT1ICjJo3AoB4H4np3mjx
gbqtDMH8jqcZYCEVPqkRtg45Zp3h9BnMR8YVy1ifO1DjiT4Jymy8ByxVwPB4SAveGRajCd7VqymC
Nnvjhr/W0/jFJqDTS4fbbhmPxQh5zDokeQFEp8GVdZ6SB1jppIvSkpekBG1m/9Y+cN0Dzr8Ha7nF
QNdY5NjQYnTzjhUNsiN5bGfneI3fCsdlCWJrWaMTe5G7RiOrfkAdh5awE4/mvF43iXcdO8NvMey8
NH4o8izzpS1i0H3pCRfxvq3Ons5AR1T1qfbyEWpNd92y8VHk9Elgb53Fe5WAsjd9rj4j6CVVlcOG
tRgSaPRCeUaUNg6XzwaVGTCCUwZCeCpph02fp3Knm02gx/ji1/4iZ/NX36jOpxW4H6z5UsQuvFHx
W1Lb2iu5VDOQXk/do7s/a3WBWmM85bwOLWrCVfZ37ULQEO4rV3trBut2KLofqsAbx2WT7Hp3ImL2
1ObqReDOSqdraY0nqHV0uAnmZu2+qXF1yRsYDThAMowiNTI9ZCi3jjux2m+iL5uo1XmlsKtbhtTx
qeHFT7Rjh6vCt/XhMir10OjNxYlx7lEHf6jKfTXs5L5ajKeW+hcY47G26TDtig0k9APdJ6IOeTa8
igm7eHxBe9LlELyMg2tKQrAq76CsofXxyiJq0DzD395/rSkIB9N0QdWhNL/VCV+zS5voOyV2iHNQ
aeTQMPh/lNTZZYNAHCt0i+qaI7/Fz7Zc2dODhcZCuTTgbtWfpXCfs5hEuwjpHeo0TpsqJWUNKWbs
t0rbdJHfk8n7VNTMDXqOvFV8D511FVfzVTLJvTZaBG4P6moqzbDRY/TMJoBp2zw7kflr5uJXWLDY
Kgy8hZd9UhA/0fQ/7uid1qK8jGRhwXgDewaJVqrfq84AxzVHuFP8yg5Ri/hXfbITjDzjJ0ePlGqX
uidpxNSMF5FjqbESgJAeIUDotqFIEywgooOqJbKv9L7I3S+1tDdGqWGjG/eRAJEzVva7bpQnZ5An
sq6UUM/IKCD55KCpgR6hyT8Q8H5neMZxslOTqYAWZt1r7GDrSHTIMRj0GXdmR83e8l4IbnjzkgfQ
HrvRdF9diQ4tLcdQW4nN0k3hBWOacgTp3qNZM5kcrftEOtF1Yza7zBteZhFfLWC4RsCLCSV/iozw
DOFkBg0Q9J56WSMNmnRVIt6gKcwIu1eRFyQGehSLLktfICxYjR9LMvZy7QUKrQMtYqnvPMWWqass
89gzUEpt/bccyApuUfy3hXR3ZEVssvCSHoVBUBsxhfHmt4Fu2PA6uvICuIzewtGMMWtinaKNcsr6
OBgSFeFK/UmfCLqQiMecg60zUIF41NdVIw4d9xrSOMgn0KRFRVbkOgNfpjjwZYuAed1eBVZzo9UG
F5h+Dpr3q2ic40xJEFbd9FCrYV8ZjIu6ahl/5dFHJfo4MKV731lQkr0GV8pIf9IVVGOMdYotR5l5
pLQqzDFmGWbjRz47sx9hquUADVKrGPapTQRL1rK5oahR7KnM504RoUV23xI5vxmhXJC4Mu7t+q9W
8JjFUC9jm2qyrgAyyVkRWN6SNDu0wwwbw+nDailxVc3QC6Ih/hRrx1id9f7q8PGbEkEneVI4scr6
G1D2r4zRLXFZzg7dAScYR/xdoXUAesrsI7O6O0Ecpsytp7px6EJ1ZtxKLu2pydxXSOvTNfItv3Ho
htLYue2qtrzQ69k11HLqlRz9ltgMBH2VBuNQT9eOR2ob3DYcKspUR/LdiT2p1hs15zcOlCLIZzWT
5SQKndhdgqmH3ls6Th6OhrHcGo0jj50+w/YkbGttMlQ2vIkh939aEzNUTGsbKK7+KrrBOqTkS0Ky
OHcU23f1yMM7FPovs00/KzVGwTgzBDYziY7b2TdQGHWvDETLmaEJmjqPOdFURO2NZlM9K+QHmUld
22XdNzvBJwILkPYKca7IJEOVPLJ7y/vcJ/GNPDYekBXYfFgQf31xOkJNCsFFddpB7ApMxn4ZxUFf
EVSI4kv6TQSIJSt3kciuqdB+Z+PWQufYPOKSQV4UgSfKSNABGAbWySoiSIPS4zOirc0ZUBwaJVK/
zsl809OWsBCGJhDPOIp0/OgJOeI7Oa9w74ijx6n9XOWJfa9xgyNxQ8ocowqLyIBsqdndHLsRg9Wg
FAyGNKYyh8niHdHU40HrkSY2fQlRXwEd6Q2xL2LxEaPgBiK07Iu6/jBd5ok6/651scB/pfbPIGqk
5mtMggqENYZ78J57c905dfqECLs4VkONNnAE+WeSVlstjBrQMIZWxx05FMMOrO9XkyWYtES/lw2N
bBe5UFSJBO28+ROOGd8Z58OuHHQcJjaSijGvaM8ZfQjAN7vGjm89RCF6nZl7Hi9uTlDhfBqdh7Nq
2ZIwO4dmZPkmMwFvwShOJCgbNOJ0hbmbnxgt3yQsABh4tDmdZ9JSXWGvibOQ1f+3IcR13kDWbyg0
p6E8Cd6+ELrrc1cDB9QKoB+AEXjH4TrHtMgTxYhvNwjvimxuBH76bR5R+AGHuoEj3kDihJhgTMHU
8VAz+jlwgUxjJan3qKocgTwNIbnFXIBZi6N93xR3CNbwnIDua8mlBRpDUeBoUTgm+hVTlbCd6w36
fDZxoC56rG+1tjzWxn10q6fecMfWjNhoPkDWUfWT2Kg6RQ2ZmgLyCl7uVzx4HuCPQ5kWC1LL+7Tp
wLnpGAZzqpd0wGSv0sAFPIXmujrjyDtHfdME6SiGsC+M8dwIPT/mmhXfGqt4MDMyMgZKbZ9hknHq
XFiD0p4Cbhi/i0tGlsmvFBYSKY3LFQA80ha8m5jUrFby6PcLuxQGC21gIFB25MgEyKxuABgQk1iN
pLZuparnwfSLcEMzdrUIeqGGMFoiwIeS7IeU9riNWYg7A5ujUYQROnEDrjeDquU8Myutmar6SXpt
9KoJkMbvqtTIrzFVH3MdWuXCs9fASyOEgKm3y/Af59xw62itvs3O7jocWR3aSr6NgM9wNaL8oJfw
89jaYefpmplgnBXF/8hzOiTavWPxrI4lAFUhgMhKwDYOwvkdQcMfQyfHs4LqzV/oIwYFFDAtmo9K
b4+jqY9BpC9s+WZ+JUu9SY1IGYKOw3F9hcSVQ5BpTSa2LuQPi0UBN7HfzMWtqnuA1q7ZhLP5sdLJ
ba3BT97jxtY1YopT9hU6KHBMfnizbEJmodEOwdowIZ3X/BuZ43Odbic5RWBOtkKQ8f4FQ1QHs2yP
Lcp/QnPqd04UjZFBLHcilaNvDInvdjV7XrIKkHhN+952h+txgHdI0MdcpOAUz7jFGoS39lveAh9b
YRD6qwuVSi0Yx7P2VlZsHwAWfedWqh16OrBWZT+NWUbnqD0ZTU7a70KMmrXJ+NcFTLgRazeZIgKc
5Wp9IG76OXZrBoBYlfZDre+WxX7AzTPyOlaSNtzcR8nWnGUu5tLK+5UbHc0dHKSgWsALRm5+he+8
3rOSZObbXg+Q8gi+QOCX0rH7qkwu6Qp0h1FC4JQ98niSgBOD9Xc82kS0GlxKjMI1s654rN8Mwdsg
weddWTSRWAIIC2z7r7JnakL6tGRw0z2nkc5Mxogrf7Xn1h9g64YJhRYbY/aUo2ggubGhUF2BQ6k3
fMcbQJUktALcs2g/bO6Fmu4mZjDvtPcWcSG217zLqehfWm148pKYlj5Se7TR2OFTiHtWuW2reXqP
0YB2qZkBlymgGWCSgzLiNBhqVhL6ZnIVVF5SaQVyZQ0U1sB4stPpVXNgdHtzTB5bjSSJyhDXem3/
1AQiB41rgc4gJxf636MXd+LYmN4vskohqTpA1NEv70TT9kFO8DFDJfe9o4CdvOppLKJbx6Armrxn
M2NJaS/P0h5ulzJ/cBNJWbdX5jTuuAQ7fQQBJZDHMVLV4NzI9SZqQlmLh9j9hKSnWMDQIaPUecgp
OFXD+IRVCufFdCflLkUYjY5HObvFXfduBQPGc4evqnNPeMifc8970QBugrhQEJlGXIP5xdhMB6q6
VlW2h7lEHEd5bZoF0QHqqxbj76prv4nQe2c87UM3fDSZ2pNYwEzLFmsTNoxcx9gormOL0WAN5q3H
txdkBCHuGtOgcaPLoCaANNlwmhus0JLCZm7YpvrBwuCcReV9rscvmMqPiZdfpnYBgt5NApAGEahN
ziB4drj08sflczUh18MX9RM7ojdTDYau5oax6uNgLvpRoRNmdKuZvJ0tsoAaa92NvZhYtLSs41VN
4yjyY+oOV6AOvRPcmLJiJjMRLZYJ95QAdg3MwjIJphyhI6cJ0Z0NXk/WLmdLjXJnbXQLxWTq1ihZ
9lZaTcDRvPSXLoGsoSc9lFAqTbG03hGuB/MuF7Ae8qS3DFkmGCD7Sa+IFla8+oLWrrV9v6TyJtYF
UkF6H/QyNwJfr+r76VyylTz0w/JUrLZzwwFxsIBfnoZYlYBNowgl97aB84aZDCkSybCL7K1StxnU
Uoq7liKmKm3Xg5P02zaQbFVXfx59DzLKQSzzq7tQJ3VuZIfMcx/YEq17PGO+AzUArFeNqZMYMqko
LlYstvMwXoq0bvyKzOI8oY+f3OnBTcnZKVGKcle2OzzFeoBzXqDyOgC7NA+M79lTTYxbFonNnlFh
PdA7zNxO6WBpft1qH5kr2NJaybtJceQOEhy/xdODBZJ+UoReTWwxzigrHGcqVEuVSBF4MsOC+jeY
EbrsTLt7bSONkGab8V6KJncXtUW+j7GQyZwicNtNGX1a3i3VnglS+ThAfmk6izezTijHbOjlhYQ0
aMsz/HMeCtbgvEkCdwDmI6I+ZHc6Yu8XqRk/xXH/KnF4H7LJzsPIG+8r4vcYFs1PLGUYw7BA8Moc
LgphVlZROUeU4VdTo5dHrxTLxWxmj6l2DaU/Vi/EymiwsM4DLl0sZs3BmMjw5UcjI6inkRZ6ZQQr
MWQxHwgawM70s8XKcaOXW9hpc/SW4jS3OJl4Y5+82Ny70eCGBFIEiYf1FFLbCRNRc8TtYRN8aj0g
p90XndtfTba9oWzIJUDouI3TURVBQiY5JGez187NbUR6FlAibHDWABZbgpm+9Ctv02ww1CkWxoE0
GCYEc3zlxdN3NrFPI9/qkABgz0lUZ/WHK5XolT2xfpL34jRf5qp+0jumUbBunTOOU0KDYhRUS8Hk
jNwMbUo0RDJJti/WU25Z2qkuX8jKeIYb92wNNsUTh7oRW/IhRi8YOGZEDobomWj1Q4CgW7seqB2K
rKMxcbMkjKmSj7lIbxhjj4c5KclxX+mds5hdUg1hfu+sUdAUFBMQhy7geuJrpbvOEYATiXSju2L1
QKFlW7rG5jFfie7k7Z/a81UdCxvyxcBYaosYckudwPlJIc/Xpzc1MH/Msh468ngHc4kDsOvanWUt
z1PLAiJq+kfT+iETFon5QKwaoNns2EHo90t3CcGPveSayxqZ/CafHMH3XBWbG9cY9tkUv4g/Sd9w
EK6Khp4MlyEwaO8ouduOxqvmei+g+LIj016y2LcJNTlJpxH8EEIotNMVU5+F3bOWeSZ0J85dtyII
J3F48zQjMqPJuXNguKaO1A4FLE2GKCF6VTNcTHjlQt1yQGT8MX5xLXLcQG8YTzcOBewYlYFK+4mV
lHFxm3Jgmlrc6CLym7F38dmLUz/whmNFTWXhLQyUCSUssBe6DcacqfwgGmxnLeI0s2VAVn1cgFof
Kw9Oz4yZves+1nrTGyTWR2zwZm5GDQq1d57J/1q2yjDTslfXAVHnMqVyrshens9WjXNxbNQ+i6lA
5SY7MTfareMmn8T4EKVbxAddDc/2FoHLHNyq4jtPm9edMfG8Gt293oI5cZE6YDlyOmLSZArqC5Tm
MpnNvnDG7Bzzck5AQbIPbMs9FcJzR6xJvwLPE4M1MPXzZFiwxdcrTR7YTh3HYT4V7lvGydCQYegz
zkGEBxZ51ZMwyRIFCJ0fp6H9M1NHBdnYspz2cPa6yZtUvLxMm60EmnjYgpnLGKsXhwSnboTELYBw
MJA/v+ymljkXHISYzPWQhJR3qn7I4pH1Wy9K7xC7+W0CQtLHcBSfMq1Zdg5zF0ZxpZHtI1vkoejN
A4qdZR9Bk/H1lLHeCv20HGO4frrG+MthhLeuDDAyYEYyz4ZznF9Ny+I8Rvly0y7TkdaLIia7RXgT
Q0zRby0dCY5hOeccHvJ5hEPVRt0dayKKxdpxWEr1By1nle7IJVxm7bNggYH0h19gWK4WMjSp27wG
Y2L5u7cc6OQxQi5objXCibBbYmg7st8PfX4w9aY8YS5Dp8nxkIhXA2vsS6IzI80rHgp9tiknzLNo
nYNrZxSiZeGFiUceb5FeF2x6w1Ffr+eRHa/q+ujYpDtysoMUl5plF8jDB8iteuUSyGy7r9LlLnAs
AwxKppFWlhDF0CfnPGVhDP0CSUpdqwPHz51OAIq/UvutHgKUgnJC4e84y9YgqoIxKuVp1yB42hLV
AVaQksZoYywvqq7OfFde0Z0bVk5nvmj3CRVFIIAVQWl+UVvdOmSAF4nb+JCSqmkg1CBHxQcrPHn1
ehb5eitZ92ndloY2NijY9kZn3GoJfvMJ5aDFqXdpmJdQeNQ3w5zRdMCbyYvznGcfXpEhV8hodK3K
itixZS+kpKVHt5+5zTgCdGXr+8SD4SnROhiKcYtpt7zRRfxEXVyTJUkEXN0jBGhg29giuTRm8q3X
boqGsDqk5gs4sWsjwfnFYstC/QAoetRvC07UPbvps8VYKsil1u1c/RwNAguxTjrAqntUVazdQm6t
7z5nkUuH/1FF+VubWs6OYnFgsUCplHauEdoWhZ4mzV22IiGTbGEl7pLdKnmJS0TmhyKyQJfSV6PX
uKmZFCJoYJZbS9ZriglBqcf3QhEAU7bm5nhPn2Fsxq+ph0uJFAD+UsEwTvMG6a0OgJtqBowb1VFr
d87M0eQlZXRZBVvPziIUF0fLe942ENoIBg/48IkxT0AbLlSEAQ505Vc5oeuJHHdKxkEO/vAqMjlX
LFRw9JQXSpXeVyPZVXICoF4QwtdtqbtI0uplue7tfNxLNhaQ23WqcgbcRiwO84Tvb9GR27AmyIc+
NCOetdpgTV0BKNzZFXTMIo94jFfeFFPt3Ch3KMLSWrMAhxurjFndUEjX0Mx0RuTZm7EJjTskU4Ab
j+sYkVyHV5QV7K1UNVnFgqKxjlDV4WYAAm9XH6UWLUF2YLtgENugWo9VE8ffJLQH2x1HpDPWIy4J
8u9mI2GgOIoj1N6LkbRs/zhpI+gJIk3el6ipQ2Kaf+GUT4MBaugGfGM2T36s3tzb8Y0OuRiYhrwf
BaVtMZmo1XSk2+2GFiFEca/FZFdEL2Wimis3ZUJijcVtPlQ64A+Wa0xMYMPc1b33WeX2Ndt3hAGm
44WiRYO75MihMhIjWc3nB9y8qMuwkWTKIjSxemqZsaNiKhmRci/5xQBEqF/ip4GguN1ixBjOrIEt
ktFibjTu7GFm5xAv6cUmJvUhFvU9yGHasTQ/FBupe+w1iC56b7JdYCyRxuUvx6WQSKVE9OMyO9BK
34ivx54093p5c4zho2PY789ecmaE9tE1y5bulD7xvydVNfN7mfyWDTKGonDfoUCuvtV53KoSpgW2
mKcV1SPJkBV5T4den2sqdvOwlgJ9MhcedSYpICQexA2j4JyIEAZe3H18QiOCO8h6zqEUEAA3/GpS
Htt1EzS12m8TDhzSwuUdEpckuYIcbzC+dNyLoyNpqULXmL970XG3TnSilveb8vU98goEdMy7HYvu
L1nZh5Hn2cnjYmkPxcbXy60NWZ5NqHgmdlFtw3amYI2kosey5PzGZBiiv/jWtugFkqyFnvFkbW29
UdunVjU7a5aohzdcJzMVUs1beaxM7AIAFgCYkEC5pOVbYieQzJD4OMnwTLoGcjUjK9BGJEmImVjc
F2witXnbc7j97fp/qDuz3bqRLIv+Sv0AExwiOLzeedQsy9YLIckyg/PMIPn1vais7sqs6q5CPTTQ
DSQEy2nL0r0k4wx7r+1tPSWSJ3bwAaLqiD54htGPnp53vus2+UQKTEt2CV0h5JdI8dq0vg3j0Ma0
NRbZOUzduxif9jaK8gXSDMOm6AKktsazm9W73jV4EE5QfjU6UKYfNrKWYl0GNpwFLFZbXiKrQSYD
iLHFHoFk0K95hEeyvpRe9Ms3K4K1AvO7QY6JLyiox7L9aeTdLvX0BObde53LN6OSP6GHGPyY7HS0
ORM3FTH5Vc1d7g6vZSNvOw8NsjeUD61Y3l+CrZJFIQLybd1kRbJlvNmVmTj0+XM3mBzjCo95hF6B
V3Yll1x18ls/Ivi6aAyHeV+Lz2xMeZXRbvMbK7XIm8XM8C8A3N31kno+pw1Ky2S9PJ7Iw/0Vu+FN
6FbTwZ5H6oO0vxMxOQsY3ZAeRNW3ZeLTarIRyXUk7f6gFbpXTFqP7WwAUHOc15CvqAPnWft2ugNg
gLa6aKcVsd9nQGrIDAIRg4uATI6d5pjSR/CjUuT4o/8UJg2EXnWN6Op1iSLfqsBIEXxIpl20MsWR
Kxe2Ok+KdeU2b1PJzmceu6Njoddn3Tgccit6NTRuCDQALLqc9zAdXwc0AklZmWuZOuekbn6GZYv/
m5eO9Y91BtPwjNjA2/tV9qwM8halMZ7QAMS71mH7bYQuq8tsOgk5v3RWGoGKNQ9NY8obH9aAmxk0
d1H84Mv+W4Aua4M5i1nBEBO30Pb7RqNUBNyV7sjHa/mfsbvuQR907OYcw3VQMTKiTkcDHQR3e61c
EhxLwnrSoD40du2tyCBCXy9QLlYqHzclN3TZIipEY2oewCkily1h6rTJD8+2bipmNTDh3XcB3g5x
XfwpfOKunZi4npziy9c1PcT8FJOudkUjyqyxEtfBO2jLeMpLVtWh+WAABt86fbKLEgqYKsJU09K2
jgzZWBGem7aqWfIyE4JEEdkV4PFhNw1IzqcK6XY3HcKc8Jviaez8jwq7+MnlYin5fZlH8sC6cWm3
IVO3DJVt51XjZwIeFrxAdk12+IE4zNg7ydi44R1Aku7Me6rzmiXJ9OaJ4S4fx1csmoTzeuhBpRw3
rXQvkYGcWuXemz0NJ2F48GdGn0wCIxgPsTbfK1FSRU5BRPKG3AtiVC9d+GqrrzDO+YWMJUZ1gJRL
MluO2OY2s3GdmYQRimFsCV6l29PzSVUJMUQG5NaUNdAubOq7Uv4Vf/JvmfD+e+fcn/x4/6NP7/+g
v24xq//P9rrNZ15+NG9d/PGXh8+qf8/4RfnrL536/Mu6JDbgj7675St9ftnuHOs3Bxe6DCzJzkbC
ifwv2539m20xDQ48ciNshMV46/5qu5O/OYEV2AGcAkwcPgfgf9nuDMv5DZcQxBlMfBhwHWn/O747
4Tp/cshKZpDScz2Xr4iPl6/Kd/FHh+zgF4NhjAHHs1BGtW/7eKrKX5AIau88JzWjdM8Y4g/V4bb7
EKzGcVvFefA2oQvpDwM0sBi97YD2jow218pNugFP19RRpFvjXl+PWVtVF78ToriVcG9Soj7CQL82
Ttkkb4Q9I4UYE9kav5RhpA3dZIZK/jKRcpIe2jFRtGtdiiyEMsLu0pyTh7xLLBZJZHjmXdhS1xzT
EmAqJdiU2qxjUaeKcS3rCIzJPtf+EqoHDaKjdyE8DqNsane6vhu9ui9eemVruXD0B8nKbyi9Sn8S
4DKAa2Y+WCdM2IYWTcnag5rEatA0jYKZKuF5jqVoeiK3BmpumH1ULbotM8VWUMw9exO+C+iIxAZF
NDQkQYKTfOt5QjH3NxBG4wtxEWnabKVJpRSfCs2Rf1foEWo+IbzKwABTJC5MF+Ivi7ZgXDhSMN2g
cFAjOtghJkSl86MielBgCouLrhBGiLVtRBMycKMQ4idKRAdTGPPW+WOoXQdfRNenuf/qDWZXfYyG
D/+a0Usuwm2nOq/8Jsqxm29TGQ/BJSUKQr8MOlnai6oZZ+cjB8FsfIRx6MmPti1DguditwTSO3dU
O/dhr3s0Coy4SuqfBGYUOVYlbcAPb+5mHpQTwiTv2yxVAH24ILfoewzCJNoADiY1wtG+dcfOzdNK
rwrDtsRlsNXU4zWeco9t2rzs9qPYdpf5QRpPhxlnvHMW2dzPB6krK/gOCVIpZgSVk+esr2MyGPeC
qMYyg37pQxZI2KtxZfVJU5FmZuEVEpbrewerd3xjX3dREN5PmiEyesesss8k4iBT3ATkoORAt4Ou
uCOnZeQIYc+a7VGC8vPjzatA1qbVgEAFll9subzJdVlC7SucAudSXTvpK+Dkpj3NOROvX01gJt73
nLuyPVeOziyEhK0wAwTFVgNllSxPnGF0DPEiFjcFmXaW7c39PQFRqGn07DY4H2iukbS2ockrbIoR
iIyE3eIRYClfO4I3x10e+5q847FwXJvhpesbL53SmXcHnNGLHkufUV7B8KNNQyh+jEhWMh/BukF/
3dSgffEyidC6lZPO4PHn0U8bY2J+rou0TXBLmuidQAFIcQzYYiwhgVwDHbq1GfXiyuyMILgFLNMR
Q4CCOHk2nVDrdVmFRFbXcR+5dywaXURmSWR34UllOh5PrgiRCgDbQSKwzURTB0hVh664xLILim08
RVag107UGuHa1BhPHycGu8iwAju3RbBi9WRw9i5QOcI6YXp6ZAWaoUIcm5syvjVbO0SgWMh+QDZl
tONadF6W/uq72TW3kjEyxVc0+I333uqBhDXy1gqfJaPGruiBdDcMxz/6c9KyavCtKofAqLhj+3LN
gsSrPnK7ysutl7k+llcKAjjP3RxW6cNIWaHJpYxUBSlIFYS2UIJPdSt4BJmTv+XCU+6OvIdJvyX9
1DjIbUoe3jNj84ILBycP7dQNFKAMcYSvu4oBTNjhsnpv6rDpfxEFUKevhlMYCSg0K4vJK401aUvP
baa8+FK2RYBBL7NkBB3NxRYBM7adXYFyuSuFVfKGswFjwqRaVVKDW7ntvivHKueBH4WRObr7QZWi
ZNweQ4Wmdm5cjK96gqOUrMI5z9Gj5L1LAufaWR4VzcEicCvDBEmTNINhx8STEIZUcbWxMh9Cs4k2
ERGt07cERSHWgZhjaFRIqei8/X0TlkJmB0vPmjGXG+UdrfRoB03zLZlTf/iBvzVoTwG4okEjigME
se8bjBJwF01cJgbfYj8uZDguCJNhTlJNlHzVRJvDl+rUi+DXEnFs1QafOQI1iSdhSP07w267rGGF
Tu5W7IInDFZsE0fvR57iwT0wI8S4FWG89O77DgTfFrLkZDMRCuODaxKJcWjtiUjwsYzs5Nnvksi/
76yBI2XDEx43h6rjpt+18diR+uiGA3bgJeLbMXg+YBR9aIPSdQWOTL6pZeUdhAZSxKHGmjZ2BsNh
HHdNw8YT/B3b2boxGlarwrATPEExxD7vpPOg8/tj6AvUDsU6UeRanVg7utY5rm1Oc5rdbmAeP7T9
EgRsMkz+FWhDRZjBHGdMPxjjK2dnawcrA4t6lr+MXqH1YkfC7s/N7OkBccpQ4djyIp6UGGCcmFto
6iIRHSZ79sfb2UoLN2U4GTcBtuxJdnslLY/zqSH5lNhu+ndUBUEcW9FRFBRUbC2H2aSPMjptI9U3
U0CdmLE1rWg6GHdmGYTs2VwnL/GqT/Sg03webZMkMT/LzR6afWSEZHfMTLwqdAweW3o6NO33H7xv
VnKXYY7tPhzPhoO5qiOCJ97iprJNuRKaiCoiAzlF+9c4Djgjt22aFuYHm1CtfpJUk0DLZGWFs2ot
pR3wWWCMDCuRgTs5Bxh/q1aEp9kgSxbCH5j9clSRe61iMhkeC65TohkGA0n4ejUQQE0Gljk9U/dU
Pxv2Z+g3a45jLvgaCnGIvmw9GooQEAbrKXMMV7dlfGNqY+H4NVkt0B7mRLebr41JYDv6l8AiLS5J
dLOfhqD1DmYWDSkOxMn15uewjFJ0KqOLP+wiGh8/pCmbHPlLkak0eefqajDKFRWBD68TZviS5bLT
JFem0xYZkThDHAa0PPnfZh5JIUPOxR9HxJ+jv4+jO8PY7JlxYrwnhTRfnKC12UCl48Y+StttrZey
DAV1XVOlqMaYcWgybAb697yF4WgNR9WA230pMYXTj5vjMKXY61Vv+cc8bFgd5mPe4Wn2Or/Er0DU
NnhbG5DEJhk9dn+MPEU4PEpzxiSDUs8cxFmiPQczpIzUOzfaHtmoKER2q6SQtbqrKg1UHlNHXAf3
Y05y4o1n2GT3yYbIiTsO7gZChSaEQN8RfWjTIRajU1HXaMikVDcjApMoqJx0E3BZ9geeQWhmd1D9
mvqK0CobP9rSSJLH/y0kym31WTx2zednd32r/h9AT/x/2pTtmrfi4/OPrdfy539vvYLfwJnQVrn0
Swu6ZOmifieeGPI3y/F8xnO+KT0fQhBd0X/2XtZvC86EFktaEnKYB6TrP5En9HLS97gfXAeokOe6
/07rZS1ArN/ZNgvMRQpPCN8zKbqgZfGZ/3fAk5QAxobBsgm9SU+HwRndbchEBEacrS5I/tQlk4Ro
lDCcKNIIFy5ef485QBWAk2Gep5txqvSlnOGX/KGz/Sue5Y84ln/83iT7EtZ2gKc4pehR/9wVmrlR
dW1JffE7yAgx40aG3V2tJpMUZ3YXpNOQ/MWBAFB49sgBIcu9aBpjHUwQM2guyBDvZXrhkWpt/vk3
t7xvf37hpJDgiMAtBst/3tLS/gHqxFAtho6ObyGoqCVE65BUNA8NKXOkvk8/dGeqm8QJGFlX47SJ
KkM8pqRyFvKZc7e86Zu3KhvFDmOVdYGEH0rXeS5DxOueVddHp04cbENtdByrBo+KVqy/M82QHxPj
PuMh7BnaPTlMRveGbxyHuWCrjAgLeUAVYNYnp+XrA8l8wS6G4YeUt5b/4kX4YsH96ephpGAtsBwp
hOOBZ/rzi+CUPbqWyGEr8/VPo044OuVmXOCPyiu9G5YkKG3FE02n8+wn1tnKGRSZGk3G10+Tt6QR
fKVRpkmodlJZD//8bWIQ8Xdvkwt0C+EjNJ/ADLy/Z/DFvYt4oyFHcxoWvOIXCDWKymtUifla2o3Y
VWgea9PveGkVcKkMVQMciXGdSeSaYzYhXckQ3KJTYJ/VOpjCxn46Q7+RjyrO34PGvc2wHYombo4N
cJerNJAop5n1EDhqH2nCawi3oYghZuhWhzAfA5mhyEFZqmCEXFqKx5sKhfczzpjTXHloOPvOPkYL
HdTCxRo5ZHHVCtqeKobbDiquT12zCx173nwFhgYpojtI54wgQR+3DphNh9SvfwFXlv9wxbu8hryS
DIPsgKfV8lL/4YoXo0B542JfVar5+QWbbLHWAvjE4Y/IHAalvAsLq7hrGuWgZy2jW3icv8w61Le9
i+sSa8QysU+KfdgED/QwzTV3g1f+rrvvp6m5pogokMm3V2tsyeMekFiT+kRMjY8cBxHs5m9vh3Z4
iYIkK7YwTtXjaBPW4Db9RQjjNgv1xVGxJMyGqksSNIZJ1vPDp2Jw6h+zB1QD8Cn0hTEE2l3Z3W6J
2dqlxdF0yNrz3OZ+GAiNavL8kcAU5JRjXN2Q0/szyMZnulnrhIsvuvyLSxVc858uVmj3Lpwimymu
Z/nSMd2FoPyHVzj3YzcYJV2cpZMZoQKus6aDgDPa93XqCCpkGAqwFew9rocNwPRgC/g9pNpbRR1g
coFNHG3tBbrSq491U8LKuVbyo/FEfA0VKcxEArIq0PM2gaF8JT9C0OezsBoq6x2JuFpjbxEbV9m/
1HIjz5DuR51tPTr+82xZxgplzz4tkKJ65tSSgQvl14Xu5KgZCErC+pM/dUHWa5+xMzwpw1551IHr
uZQPfuI/D2Q2YZR6rbFNkM5g+yz4kuemYz5e1Sen36a5q7YUslhDZX7TV1upp20DH3cVq+bBM9Nr
rOCxWMI7i9ZGXoGqRbQPKtf3VcDGY2JmQVWHSTNkRg/pOEsS3rLsEbXhixGOG7T4CuMN60fE0k1k
PeP/e/Ssx7nKsMQEHjwJy2LxhzpJ2sk9a6e3cnpo827fzzx2W9JybnP1CxiWgMLFbhJtm8k5cSa2
FKGPkRzxHQXraiico44JQx5K2RFg041Y8ByYG3S+pCJe4ZklDzK9JXGjm+/Cwfdga0n4Djlb5K1V
8E3wFLAY6sXeunH9cOGNk5sb6fLONqN95RtvOjeDHdaR2zSd7NukKv76Qdosygvp3ZaVXR68IZ+/
20F1YtLI2g1K4UkQDLQJ6IoeWpXobR+o6tabogQWsCUvVskyD+jHnZSWv9eQe/ZsvcI7H5be2vKy
9sVS8y+V+f5PDdyK3a1Ea3LTGpa6/fpAtJjYj0jxiBUG3UNrfRkIEYXfVxCvyRcAavlFa1bLI7ek
S6lGZo8ifanI32AKnFfHdJyin1WY/UiCvnyNJctiqCPiG96Lce0Lkn38IdwQXexeUPK0N6aZkehh
5U8o1ZiaVIF98cKTlQnvCSHuD4F0+8ZayPU5E9Zsds5eMOJ5Nrr+iVytre3W4iWtkbhH3Uz6slPv
ayNqnw0v+NZO2tuLZm4AeCl1N3PeB0En7xvJkBLY06qLxvKGMS52KBg9rO1TRly2f2S/CLXGlxMO
uxKwDsuRXT9V9mPTkX+guIZIKo3eRs8uX8PaXnyryZ3jyHYdGUOA3QowkOiaX1+ftaSuE8m+/A+E
MiEouhPiLpbxZcvK+PcPtnFTO1GueHYgo1bLPV7HVXzKvOK+L+M7O83JwbP7+lIL5GM1yYQvQXjD
AjTYIp9BsxnMp1IG3W3Xuu66DEu9FmMx7UB1D1zYY1Rhc9HN2hOmf/n9g0Rmqxw24ihTSm/d1X13
/dsHRlzpYSgV3kMk408DmMmI8JDvYWu6B4ZtmJgKZZ+MoQ6Je6S/R186nNnQXVKlzPuEOfdCW+mP
dtaHRy8Q32ILOxc+VpweuzFO74kSbm69vHbPMhXsyZR1AQBlv2F/p9Ed3uPaD1d2N8t2J5aAPoYv
JItWQp4ECpKvzzA2hb9nqfWwjo1kaAl8iS1Um/L6lZfe1eLcxgCPYpxm+DgmREMS6XrTl/bBCpJf
bW7bS4FDjgAOT8xfj4xy8KULMX2vZtNasn4lQfUuBZpp9u0+b5boICvtTpY/TAeMj5vCaJMclYJ+
+MpvjDpBDmGPpSqofpid/rSa9j1eYuWVQ7ViSQzIBpQF5h9ceAgJ7PuoLU7V2HQPwKbqvQvze7Tb
h9Rg69kFD0RqPBQOoJw4KLu7ITIXC7fi5Q3t8JAwjTvFTIZ2VeRvUa5ZJwsyJMaS/KNcohfHhNxB
W4cEFJ7MySLfGm7bKsN99V3KpMBIiN0HsEpI/nKkvmdDML3uGqcrnuTQmdvZIU++Wz5Nc5R45ex7
D8EUfw4MF2/zmdyyfIyAwItHc6im89eHHsMOBKeacL0umDcFRLnLiNkU/XHTosoN6r0IJnhro0Nh
ocWA5HEJ6yaB9830nfI6w0q5RiAleIoyFXN1YS5RrdGauKbhwfam8tSIrlrc7sODgZL3EgXZyyDd
/oHQo/7Byynd8e4ywYcGBgiV4K45NInyToG71QmzMJPiE8PBMOJb5rgO+iI5x8Zi9jKWX359/vUr
v2C4A8ZuO5Z9dMd8mcS3rxS9duHWiZfGqYc3i1Hu1vf1jiHeWmNlushKkPIew5bMKV4Qilv2wVkS
e7k7yHdKLfhl1mjsKmemWuUw2pG6xSg2g4wPX7bZRy52qa/ac0YD42dseriPsUvP9pVKh4jMPv9W
h4V3j0jVuw8yXy4n3c+vnxMxw7FPiAPEPUT6VUuEOpSY5n4eYCmJmrRLuyu2ta6cZ4V0YJWh0nUW
Nn1AiJYl4cRnCyTK84vLgKyC3LbhZNR5ebFhNeGTxjWja1U8hTXsDysG5Rp1KtxFjO/WTP6Y7eIU
Iu4etbBjPRgSldMEiYTtRNLibY1r9cRa5MKRNjwk89ztcx/lf5L499UYsvoxdXFUwDZX9ez0e40X
pqnM6p591bl1+/6y+PfnJKp+MFM9gVJy7OF5Ksh9FKPf7Dpf5ruyrDmJfSe78WZUGJVRFaCRpseA
duHK3Vg+RMVnV1nuSypmcJzjmN01dlVtZraQj4aEb0HO0k9T6obZJX88b+z4hOid6qPV7701xxew
wPUjAekLini4BF3cPPY5MRh+IOEyWeWu98t7k5J00+vk05/JxuvFbZLM423d4VVABVBwqlRT3n7M
if3T0aV6ciSOIMXuM6p7ecKwcNOQCbaCEOhf2TKUlybl6KIByYh02kXa+0GqdLeqbFjlXTHcwbII
znPFQG4ui33mNICGzOFEiaJvbLLNWVOmFxPYLs4riH7A5MAlwrCJHxOiLpR4FSPMBm37/JtMeLHF
djH44VtHE4ZWerRaI6HoSZ7HVzOgNM2aq1ZJ+jx1wxUj+j0MDW4WjRGtJHx+DE286XX6LbEieWnp
rlcdHo2VbO1HN3EI3g3bM6/dMGOwGNHyJ6zOGEbGp0ozJtx5A17rEMmik5Bn70sL6MI8vAd8nSga
tkEOuoRQON41I9+OPZ4aIvgGm1VLaFwn19gGJj2h10OOcRsv2cbdOG3narpFRC02YjY2hZm4B9GL
HSqg4tCiayRKI9zBpjw5AcwwBtLjTR89QPsLd3ZgUMQWBmWabbB488d9Wd6iXsdl0kb3MCoQh9eS
rSg9jNM/AnnDwD3+MhLTQRB+Cs1FrUtua0lxt5lScxPM5HKFDKRX5jS9mqmZPDj5ngnsSpQPDAE8
Uu0ce22XfCu90vf13O5GFgfnDsdPR9rkiegMajZzHygCupQmNBcU5M5oAL42qMrNYRuDsqedZ9OG
rSUew0e3MALy6a1dVJW4PoL+VRaBt5Z59tljtRYuo+GRwqwZ+2JniwjFfLHB2M1evmPrMWY/56Da
GBHOXbSfTyqS5aEuMTGNrNbDbkSQMmWXflocXFyWHrL8FVZMF7GwfrL6FhFSwMoRv3ET48NXnvAP
AFxfkkzp9RAYMbZ8ypi0QZvcsOwP0JbLMOE8/EFnzVNS4ySM23w3Z9NnMKXjWmtznZvWN5l7cJCw
Pp0RJFx707+3tWlsAJhUBxhbCGAC4oetZ69zIuiQMtyjcLxNLE9uWQz/AuPmbxUAsUUgiJ3A+lE4
Nq67NvkeT6jcRSl7gkjmE9vecCfCEfGrmDEOd3rpTVEeZPquTT80iW4xPJ/bKSUqO/H31HXjY16Y
r+Zzz3V/CDS5VmoGchC0zs5EpqCrer5cF4sFfh1/03ssqwRRS70cy4s/ISYVyQywdDq0bh2ydm8R
miJXOo1WAWoFl2OW0UKlHeFxMt0NqsaX2zkPrAdPTkpox5SxXchZW/K4BAGpLMyRFWAJ6F7mDTEG
19aqnjAq1zu3dm5kBXo9W6bwA5ez04wtvdG0BbPKpLGYzhihxovHo94EI2kTms4Gb/okgYCNqRyP
grSItYlKsvaC5tw6tQOxBNmFY5DkM/nPcS7uprGad0OPNJQgrM9k0jAT0byZbU5W2JOHGW+tOvs1
Kk2sJSjHNmHC4zQCD9SjcGsnyz9V07xOB+Rd5qxJuHIjXD+0mNlcPYENXOdhFq1ZcfqXIF9WF1ZC
3IZMWFw2pzwfyG6pkmcEx8FjQNqnm5jtg5FGGllyF2z9/F3PxeL1XnICFWO7cWInHaRsw+iJsEmU
SB093vyEmwQzL0NhY4dpN13NrC8AX/TGyiGdbUHCsncMH2AmzGe3rsOVrMZDM/D8Vz07Zi8w3oqo
yKBSsqiVOGSzFg1yHkDOY3r6K2a2sKmgwYEpNVDz+5cSZSmngXMOIxHeF5V7T1Fl2kb5RlDB/UgH
Z5fZC/E69xihIuBt4I2l1xQkr1GN+E6xmeFlX9uMQWwOqHRdaJqpWc57FGEMAzuLpLP6AwIkRyMN
FdfkhCuaDXURot/3RlSVWCnTq7ugWyiDnDLoNn7eVxTL2XhA8fNRm8QeIAU6pl7UbuYqF/jdb2SC
7gBH1U/U0g/RxFqomCmxXScSG7/MmQvxna+lRXEHzWx06mnNFdKuO+TSswrttVWWbKFnHhEFODI/
yYnXZh4RuqrZpGD44lLxlVyPBIGivlpJaJIEkZ6J2hHHSfOesY2xiMuVaIXlYgeJipPTyR8MBXDT
zK+tNS6SasAnXUTArA0xGKTHMWpDNAFiBuEw54dKhulDUbrbqn9JMbCtseK0O3+W935ImYyNmpxK
e2EEgKZaExpLq1xbPBuRNqUaN/+kkI0ytAMLMaLdKDDHr/M2Z/BtxcnCBlhli0ypwIkIvTXeFkAG
8BSTezTEyEZyWnTa503jT4AqEbWjwYy/Y+tXw1C9d2HBfWvYO3ew4AKoMkBbKR5HdFBHw2mPfqB/
DMYmjeTnFEMOkD3YLxTHfnYsG2xCCz9wVrQwOgFwTSixcEgeqlwf/aa2jz3ptyRXrGVJnjKxh3tS
ZqxdD2IQugSqgilY8hHF3maw8OBV032U4AvzU3gWucsjwS4SAOMhzzIdb/FJXiNRj2uVhh2KBEbs
suYo8s1yGyWIw0GQOOsIhsrWNbojshGyFKA4AdFALeaMfYqO1t2CLfCRN4fqgCHwaDEFxInJBJJ1
Q+zX4SlBWFRJlT1ry4PIMjdrP8O0b6o63WBi6zds0y1TV9em3duW1e50zqtOruOGpqA9Mxpyr4yF
m4EHaWzbpOKC5t4Ic0n3UPEWTfoLq93sVBW8dj2CdQdLB9divCG2Kt745syRYruXWaBAN52+2zYW
lVGKdxn7d3TWFneFD/PZyhaClYA+M8S4HbLlqlzUNFtfDK92PhBSlb0WcdvtyoJtv5DI5tneXhXG
tXxg5+C7j91kiZ3wzZ4bbt3MIcbmdt4quTzQGJoLLCra8QeYcuzfkxdXqnfT8AA3xN0TCJfHrq+/
QXgmmW0oqi1N0kaizsAo6VmHCNWtYUccDeFVcD7sSBE6+J2G3FAMnJgSaHQizXeb0demxlaybd2l
rDMZc0cifeyGcEdx6qLvCoxrSsgavSosNOxWzgp22rbReCZljDVjjKeN4OnAwz+i1xqBB5FOiDXD
igB/ogfLC3jLif1sqBAfINEhlG5egX3TYZ0MXcsyehgrnmecBmLXmT5Z3ENTfyYdNQV6ixmsGDxj
HTqcqVhStsSYpfjBLBPeP3/HGJ6dIOlOCvMmKlprq62WpLucVhdaAfWsi6DdMw5tvPiONYRudBOn
MoTyhEPRvrSEXrRmRwkpnYFlDv/6XBpQZXAV5mZ0Q6XPOBAbcaU9WM8LgCjnwadnTsJOHvB3TLuq
gprpqpZ/oXNpZRXgoulH7es7s2K6EjHTZRIj79tpvMVDf4ql2dPswMmi3pxCzJu2YuePPQWj6pkl
geSRlrZ7P67w4Ap0Gy6bqR0ytSUAW21pZ58Cy5+Zp3GWcCmhhdqzTGs2tceUhH6vPRmEOINATioe
P5F7KjIX0l6KY6Vt/OJsVXNxll44UpjzAGx0cIhmMp3RdTWUMP3GQp21U3Y4bpPSx7aI+gZGDyt6
GJQnGMg/at6f6+j0x1SqYwgfbx8byr4ibVxDSEpO6LPR+8AlAFNysjq8pJWbc9ObqAEMWLyJP31z
GiE3XmVBfqS9RHdInOAQGXe0l/EhlSSpijbz0UaSwRpZNwDbjmUwDavGJXGFXdLd6N6lM/aYvu1+
Re4I79dVN8T7bXqp3w3Z3NAcbExUm6V/E/gcfiSDvrWm1W8b37mh0FiN+M2D7qp68b2tqzcvVdMK
Fj94jtXcbhPlfQB7mzCJ5wffnXAh6GM/8aR2y6e+RiBpVQ8pvScH+5C5nyEJqGwGflRc4K0jtn40
fGslDkggVJc6h+vRLz9kPRZPhElaK68F5KunGncmRN0s9H4kU+rh86I/lslnnycPU21f0EG4MGyw
YG2HKWOsDAjYs5DtLUhc96PS4r0dLNaWEboqKyyZ1xYP04c3cj+hR3ix8sldUzI8dS1ti5yO9oSe
hC5+2thguRLqspWb82PCnvypxMg80XpiBMZ1x3N8wFVDGnuxRi+Ub5XLN4nAEvIMh1BXuwQy9tZ6
8Kpww9CkTs3nDuPyWmIs31XxrbgbyqI6hRgeVqA2gP0k2VOHq8bI70m6p7LVeD27IAGJ6w/yGNbm
Y5YWWArRvmZjddOk0LIaH4uNS6oHJya6NVMgpovC7oOQi29enDP+zYfl8BM8V4bHsEibq7SNg7J6
d+dgRuMgGdihWE676w2MoIMsT7pVpHYM1q8gdnEXsgRE17zxdItnsT20zWiy/krZD0OVYfqNVEoP
0bbDMwLRRrxT64y4st9ZJ21RtYpb76OVy6TF7YDLM5bfTHG6JYWFUImGutRYwEF+ctNTxR4TzQ6u
4HRZjUCfN3VGaZ4FY3gT5+UnMsKjO7ZXknmwkctvHfNzvh80KJkDdyNNoeQlIJHXSnbrMS+jG+wZ
5dbkAXZf1eSCqLvJLPtrFvVyX/N3u8ne8dPmYMetjRnXryhoN5P220UlGa1GkX1qk3GCmb4BJuAE
8MbvFf3pym9dphjs6bdhK/KDZkCOoxqHcxePoDOhT0eYNHclTsPtZE/nvA2NF/JMdp7TUoOFRnyS
rn4ReoA6P2EpLVW8U3hQ7msC1yc7rnYI06J1IhFedqxgL+3wzFn+H0ydx3LkSNpsnwhmEIEAsE2t
mUzKqg2sWAJaRUA//T1g229zF8Nh9XC6SGYi4hPux8kvq/wdwsvMa79anbzJUWQPc6HoR1H23uhh
2M/2e7kQrwgVA23ZKy5Jze8kjxEVDtOY7DxUIJwS3Xvc0L6G/UTCDImMc/xLKOapHaZ+3HDYJNlC
eGVDT7SwpFkY8yazdXNxCL8oXATBPbyhdvgyU3vtMAJZ5VEgN6WKX0KbB0fX6Bz5ffsvnpf/0ejP
ABvNn2kensGG+0xsz351shkrIpX1LqOdfo6TwzhYvbS5i+POynZV0hh3ATZ+pTvKcAH5U9tdf1ZV
+ahsFgDAqkp8bivFU4o0sxhO8Qh3GKL1Wmnwt1FVFTujhoFNlgSdYEZ2+zwRVOPyxnI8UaAwjeFi
AhUqLATm+HBl9+ZV1bCzMpAiQsIgRxfNZMGnWIIy0aoIGGrTpiDt4Mp3qC5YGW8ajl8RgmdjzxiK
Tyeqk4MNt3vBDu5mYXw0HgiQzIaC4w/2Bt3OvzYOqkMxGW926d1yxOPYfRhcliUtQpk7T8q4Ol13
ajpzhx4XQBxJHVp5IHt8zKJEKyysQenRehRe9Ao86DP34qViDv9FjGUw9nMStohCUcm9ulSqpvVc
9O5nJWbuogyfgG7VxuhgHxC9R6XO+CwM3B0pACh7n0NsdlCbOYR4cR9kWS2+0vSH9Kj9+Y6DNawE
fhGPKsNdjKLnU2jmlvJqJXAuZINerXWYYs2wQwgI2AwTxsXJGnZ2639kZvs7b9R75tfICbTea0ZH
EPRtvR+S+l7m6WZM2gIYV0pn0VOdjIRI9336KkMN/BUr5YjhHN0ncDb2dbu+hnZF/+Rk+LRsu6eK
c1ioDoO9LcnqpByBJRwo5A+2Q4yqnUKJKURHREgAHtxtoUlENWIiPObDU1QT3EeULi/XVLFAYyZT
cuiOJAxeHJ3eqrJJoHB6KD57fIJjDX2OcI+M0eoqHOtqXa0EvqR15BEdkJsY4IOPmOgcLwwsYHw9
93KPf8seKorMVA6rYAjPyrJfEEBEp8JgU0lE/CuskGLjuhLNwKS2ARaWjfWNx6/SY5I7/SpCiMPz
K9a9qeG5l6Q+mBzzV4vBngFydJNpJo2wnMZ7Xeo9KJXH7MEKdBaSBMLDVc64OrCS+QPgtEZpwszP
0oS/0I48tOH9lDZxpBOrYA7JHOs2D1pQWJ/YuhkUtmW2TeHOeuyVR2tJVWWUZL5OHgHUBqMA7JrZ
zs+7H/ncX9y8CZ+GaVWkU3BhEIqjQ8yA7biuBDQNMidOyZdd59a+dqt/srfJ/DTMEFtJBCa4feic
/WoAhWjVtkvrQkpC7FO9shEF3sDCWGYJ52Zxsoz5kLvJv8jhFjaxKA7hwvnDvZIntGJj3MrDXINY
t0ce/qYgdNeZ646ug11KeB9swLTQHSCKMEYrJZKAPJqnfaSHn6lZbruBbZ/vNu0px2aup7zYSt4O
p7EbT9UMBjcVSbgnjGtVTXLveRFFCqbSObZ/dUbHg2bm7wBrrTUTvyGqNrLXx6bkO5na3yjgAEh7
gcvYt3uLeTJciyrPsyf7CmHyEm+qzP2Zs5l+x9N9b3TRrQbLFHs4NnpLNPVCXe9Rr5AIkZGuagVE
AbiZZ9+iiqwXVCiuY5TH/h62WbqfmHGtxla9UvELLmpJ+LWWai0FeqqaTG0WTCP/stIA8hRgixn1
3plxkgdyGxUBkqv4X8VmSdtgBCIH1INqxUspmrOHEv77v8EoU8XoeKOU+jCICdy4gmyFlvURPuX2
5E5K7oMyf3Hj9DnLCo+Sie0oW5bt4NfW1gpaYzefZ0byfuGzFKtStBYpq/QOWY4KgP9LDBQkpCTZ
SRcfVFDluRsA+QlzBB3C0GH20908GMeqATdfoZCPTIr2ecUSB6yeKD4zzR44s2909E0fXHOaR0tG
v2P8xBOGU+g0yA+wKGsAsFayY4tNuFXso4SqBe/IgkJF/KXl3miLCT6jkArItPzEREFqZojKo+1m
92mM8r0U/NJJ2NgFC6UjkC8xcbRr6dXVdtHxYa7RB7PjJp+Qg2jfeG1DzPQ+uMXt5C9mcfrZTZ2r
v3AQGKU1ICFxd6wDJtJ8+aeFEpj0M2Pedz6WSGBmlA8AU3z2vUf1WmdxfQVHfMxyVPJ5Z4H6ywDc
J7/6vLz7I2hIrOU0W4pePpM8bYwwtwFoVaBmMWqNciQLKG6u6MKMy+B/NrqJLnZGdE8cRvgtm+4p
H9BxBPJPoUvv5Cn9Kwpe4kqnK2Sl/ilX0ry6Jnhjxfsycf0BfUbc30QQPceKCYc2O/MztYt3gsgP
kDJhTbRsfOu7oO5aD9UAKjus/mTlJm7khzaQpLRUHsJ3T3Y9w3xw0wsUbVTSX6CbKeRCBHBJzGc6
TP4UcBkCla4iCbOL3+WZ++eSl7IFZsFZnZCy5U7in4r9+Bjnc7Rl67FuApxJGMJuIHIPY4ORKkL+
DIob5TXYop03GtYhUOG57gaFcn9klYkCwHGfynYyfk0ZIzI/op7KCjd6HoN94nPcsyA2T5lK+lOs
ohBn/rjtWu9se8Gp6CxCnGyEEUJ/yJLZ8UxYCW6JGyK4HcYaZwe62CEVtQEZG0OK7UsmwpZP02uK
nlQ53yyf8SKSFCRLuXLk0DJxMnbKoO3IcujZIg6umAi41g2CpIjdWGntNSDtDbAl/o+GFeO5nbyj
49Je1TZAjyqttmja/+VpcremeD/wxt6ZjT6kM3u2amh4Nmb47gm3YbtwLWbbbY7s6zGPzCO/RKBS
cxXtWnWu8XxzXIHIzu3nEpIRKdNZtgM15mCE8+2r1tktyzHo85/OxevlolBXkjLAMRn3YhPh0qGm
1W1OtsaYXdLCHndMEsKNfptS+ToF+RcECkJhO/eKoYaA295HLcWMeI2lAm1TpmeG+yRK+e0xdqc3
s9pNitVcFhHzbcD6Cv2tXhIz8tT4giFEOHIs2cTS0sUNvPZs8jXzKCAyCYqI3CMrKByfY6O9sze2
93aT/kpm/ylg7LQghpjW2uyeu+pRie6q8e5tHLNBfALEiHXn1zimwN0MSN90fAiLaQdNZ8kImpJN
aHbXWVCHRoG6mYZ5NtPuBHOB9RV2r4vhhjeUUg8njvZVJhcb6vzZ8UJXsWmugk9v6WXVtmsMYu4M
x7uWsicVprAViAJa1VZn72073xrIKjCryRsa1Jsxn8hMeOeYIDqJtLyWFeKp1AmJ7wtUd8SYy4Ho
rwd1FSI45SNrW50qrrHp2lr1D2JRL0le1DBXh9e5T8uTaNS5m9LgKDPvTyNS9HBLjFPBrHzVFx6x
aY6ASBV1H9Ke6FQb7t808eN1pUYkeSH6mgiOf4m7lkrVAGklgz3SSuTFhni47gUnIHzvGURGWHeH
ShfY2MmGyJBtHeh/1yFaM8Cnjt4CYuEtNxXYFmQL/zSp7gSgHXwV/KI4g0Mm64AtSYHYiKJrFTXc
A9Zs1rtCQGOIjZ0hTLlRoKZAOdl/c5kYh0ShL1TBj6FZtGfL5BTld7kVdE/dEpaLDobLCHOuV8Bd
0Z5xV9Dn5IgMMp4D6kbuMSQEJ4cxEuNG46yF+oiigDdtEFGmev5xmiXjE3QwiTvlSIFCLPCwQHD0
0l9Qn2FzitFaugcnPvg5UsWiMX5XsTeuKuDGeIzPDHeInMLvvG1Q1a+GARAkY88wAXzaVW5N7k5J
rr2fvPPiEysQAc21e/EYXAgL5WiumZKLtYv0gfYDmBonL0koKTlieQx8QIabhdkFvCVgfZ7wkIri
XAzXxWUYy/lvkVhXzuNp0yDO5Bn4mWnvo3XJXvEj5xh39JatlW4jje0mHgoqwPjFF1ENQ7H87Rfu
PakFvF3N0qkhDBEeyq0x0ue+netdMAC0RAUEA9yYFwbwozCNf6Eu5Z2JrNV4pCtEm9ygkG6ZCFs9
ZGJSPUjeufkm4Z1Fxq654ObABowhLA3xDMHMs0ewZHbY88B79iV1Yci1MtrRwb1ahf8LLtxfVjBL
UCh2zagFvJFbJ/oonKSDA1MuKv80Sr56Iyhpz+ENyNJzH8e/YKgGPEAmm/zcbzmGou6QwprwLcZy
c1E/MQbvJ7fZq7xA2+OECF2zsd3+7RwAiaUW+1ZabCv8DrCVn2Yr7N08ISRjUzfCNM5wiabL4yoa
AutMRmoyrAGsoAUcoLITtwAlKNFvMhoU/BZO74btujGEz6lNmjPEQTZF/pdySHxY2tUABfXWw2Rc
mSRizPm/pHG8nR7aHXkeOg4BdyOZRuLypyR8k33mDwozJErDsIE6UVJBaqZpzfOYpl/RMivgOsIU
hqJpA5+BzUtwsxP6VmQ/i2uKDJBgTGDOz/VHxpjRDEW5cxXj8Sjqtp1DhGDZCjQKdlUcRP8RqiTc
otcmh6QauIOC8gAK/DwSYU9L3/Dzmv0mjBqIUp19yeTwqEyv29atmlZV1/yYQDmt6gkLvRO0FwPv
hDaYexoOhU8v3xuW5KzIPrP4n92O0WEYuNL7+GvSc7XOPMwVjhf+5kF092FCDGKQK9igKF1WxpT9
a8gp2cTACQvRP1U+Xvt2PsN8L3aj2z24MjjosuXlEtZG1s7vyYtRtfg80D0KdNBKqD2ORr/sngm+
L9q4wzUJTgwm2+ckRL2uVUtVZm3Z0j+3dvwXzvV5xsOCEsX7V3orV/FG6HDqEVhXoVWwaedHLocN
a18CV5Yhsln+FuWzei/EX8RMb2owL3JgxjGWRKN4fvSLlR52THS0afdzakkZDcYcqT2gHcTvAf5v
LK8tSr1VHGD+Sh2JpjY7M4LaRiGE8Fa5v4KYUhM7Eg50GWMSTK7kEbAdK1NrN7RLyKE3/st6HO4C
yJkP9P6w82a+YXfEMUnCJ3FozZcvzB9aReS7OSPlBZkf6YhkDZfoF9ACa9fL+WPGb7YemXJBE56Q
gKQVFZL1qxvbpxApoqU8dXRrVFeMgWqmYPF72KmdhfJpY/B84iZHpz+N713PGg1rid4+kDh/lha4
utz1sh185mWFzNh1MsWJWXxyS1LjYcPkcXmgV2DXwo/vfbg2pherHX/mXYE5L/VIwunUX7b/7/zW
iJtFf7OWFND8b0TyuEQ1Y2sgLng9vtdEBwapdYu9zNuVwO8QO7jHCpw0S0HegE6FtX+WNLSseGs8
f9QTEUsu6labYqZiHYCRE555fLSz9L3MeEfEQd1vEl90eB2nYq/5figO43U+yc8gNzJMtUgke/O1
VNUfXIusKXDswqIIN10wvC9H7WoCz54tywhSIGZ2O47XftiijreW396hj2m/etgt87WuKH8YFSka
Yd/9mRVN1ww5Z99w1FyrpjrPs2dA7hPjpnY6Lla4DyEkqlXf3VI/+icj9cW08DF0mL9hQ9FCOiSK
GoVDBO3VdNJlNBxmm8klxJhQh60HdnONL5lrpBJfrgWjCK+25elnNlr4K7vhkfh7l9iji+/LXUhP
jhSb9m6BVYHtfPO88W5rN977hDsqlZwHUs5WZRbzqJg5+T3zNjM+ihKIdmV5TJ0Bf6Gu3Thhc07n
CY0MufQeP0FTcKw2zaWEXoDYEi9qptuDirJzoCiKa8c+2HUzICujp9RBA0jbhs1TuXeiJJwD6+eT
ye9+LuTJlGO0C8qEKTsIYMY2zZtWzhcqMI7WOODuVyX714KtkWQXEQacawmhZKyCGJ0a9rgacVxi
VG0uPWo5jM7d0QiGZUXECkZZz2OWxQDF43Rv0odYadLtI8p/eIkSFOjI3CKkh6ikdy/R3gsitjYi
gEXvBM0bA3hmpjOPNfb7pl3omKNCltdYrzgFqDIAgaosfWDJeiS8i6jfFVPE+TW0nW1fQ8KyR6Yn
uJSuAztkyKvUFzNZik9NFn02MySAYZxvSZ2+V9mW/Wh+xM+zn9m6nZUPPgju00riU6BW4XKVfnMu
2nQzGfAF09ECLZTbyVp3c72xvVydK9JRmSn1TzWy/h2icY4/46QbqifXnF5tXhfi+xDzjkDzCV6O
bin3f+WhfIXB8ATgkiKGe7Cng5piBP1c21qAOLDIbJc2DWVQdl+WM8v9QBLfepyQxfdUoVztuYnu
eorIExP+zyYi3Ck1SsbeWUX+s4ccILU6+MfzdJKueRURASNE6BnQLiDXxl/SQd5SL42Vstt7a9F0
+awnwQ2QelNotlZtffGc8YftjaTz4XPro3Y6Yuv9BF93Iy4sAmNbUjfvKPa8ybrWYBl2vgHJjlNm
m055tkYqMmJSUT/rRdmPxnfdLahs6ep6V6XdOva7TU4Ynj0X02ku34VTDrs+5ReN1eAulez3mYe3
3yn/aNw92JeKN9efX/QAN9D2+Yvxs69rmjgEjd6RfOQDHfRrK+yXecaMPWcUOuClPtop2I+JegKi
A9U0rrfhYL3Hbv/RN+RdUNoRqQcYupHsl/o+giULudku/sVi/sGMPF4nWXvLq+HJh8/MSVHssBCF
a583JOg6XoQG5btrWeuQom1tDhSyjSLToPtw8fFfUUUQZN0y9/AX2oWoDlUxk11EeAbKKE1UjU4e
YPR4Dbxp6+cmdSoeUZ8SYjWRSC856Vc11QEl2fhBJYVhjIusjrhNexPxdopxbl+OEzJJ6x+LN44p
QIwrLT5GSwEXdYg1yoYHMe4CVG1YXgonOAzBzVDsuAj7YOz/Fefls8xExJyZKWPfEEM6wQ8CDaa2
YVURY5QbHxJ300541VcQU147fnqN/ebYVI64BAxTDu7I6n8WMIy4jBkh4av3QMCtXXEdQmT2Le5t
MCSA9wJJpSF5A9VUsV5qgUugVe1cHrC+EglzUgnBwcMa2C5UXyeDiV8iJIiMge0TGpM1MpjfTuvf
UhJPBwkeUrDtKFGFIrFEiIb0dOM1FMoV4GeSkrm1cRVmoFlIH6p9MsbJIF5z9zBzn0mqSmR/Z3sD
L5PZ3Rpe7C4wbFI7rYLZa/d7xMO6K436yyFka5X/k57I1qYGWqTCWGCeTYxt6sUdc31Kp6V8BrY3
8u5gk9GlycmvQax0+cTcV/zGxmJcCeW8TvTvB/T6byxuWCx527bNECfm93jQt7h1qQLBgRbjDXNK
/pzNyfNUpgJ4c/rSE34djA+vmyo6oOQM76/YTCXBZbnlHUGyfg6IW45jpmCGZtcpAyzYqNjcobcg
oKpKw/0ktAGFnGPBcD4yOy73lJv7umy3GAwvEzvlXNPy1u4tR9gIAjl+6yXMjp74g9F9JzCGCOqc
8zpIojXE8wjn3PiUIO3kMKq/CB8RbcTjSC6tChFWugC44Vj0G/Ir0HIW5H77SfEoYpddcIqVLfZ+
prlzEFkxMQhC7jX5IIYHQhC7cfzy6v0SvnaO8ug0MExf3vsPkUTJM5Mgnj//WI4X0sn3uZeqXRgw
sOlSwhQSvfWXJCjhr6POvzgj4qocxkHfI7NhabmN4767+IXeG2lBIjtONoSmBIzphE+sPHqJ0JNP
ctrAvNnAo9QM3+PiNFVvydwZrPrg8pdxcyGCeG11sbMx1Ldh+6kOrXIvXH7W1jyj7ym3UqZkzsps
m+iQCnRmHDvWxTEW5YGvoYlMCc+qPIc5zaIubsZG7HKLyz71ySumWl9kMeJUL2uBuu+eM/I4Spap
y7YUyClnAAgMjBKOXicTXhzEFaBNRstZdV34s0T/sxaG/IHpJUA0Pgb/PLdw3lvWa07qkZUKKC/v
kA8k83Q1uuQOUInpDgEVKx7Dp7EDj0qewrr3W3NHxucLiXfy6NTUN5XzK0t8xg2WaexgdTVIjpIj
UAe5TZutDbJoAxwRpTNE/4DnrmtWBj1GZu6KKD0ZbXIHykKGppcu+0peMF/yi8YOZpGR9Msc3D+5
g2k5ZURqhCI/8z2hrXTtkkCB9USTjyHFZxAwmkBiwPuiPNmD5vlNqoxLIoCzjYT1PcH8jXPi0VLh
7TRX69qkwHaN7lftbeZ+2a0rD7h9NVrbPjDQDo8UyOThkt5RvLJHw6e/7DKbSX2pokIMGqAtcYgH
pUmAqZykNflGX75N05XgjSITF2JqC73VrVWJqEvBAMGjEXY1QhPXPLhc2tUSrVcxBN9qN1DrdGbP
mFaUZ26ehOeCShNLPhJgMgQrq6UDC5jAIiZ0IJBbO4ADwCF1jXTQgi5tVPNu1twMddtgV9J5z9qM
HJbK4y9zKKls9Ka2CaN0q0VE8GY0k9sQjQcz0Dh0JgggMX/bynKSK96WvEbTaGf2H7LqK0K8TiWH
Du+1eW8694ppH/OlLtmgoRh2dRe/dUr+A8pKCCuIkRSRvNGr2xxDD+BUMAYEpsF4BkiKXlJhRBLb
WLPWkDHJ0N7QXk1t/6h73jwmXzan3cUKu8tk2OopN0yg6pJSLGvVp1WBslJBcmWk7KGb6ibudJSN
4ysxQsQFGdRvxJo8bNYN+1CQRosx8xV33t/UEfFR4JuiF7b3k81wnWEq7sNh8J/gJZ0Dxv8HHA8/
DKRjyIl8O71ljEHW/mQ1W6g52S2yWNmOWXy3jMgVB6PE2qIW1+gsfAlWiKlKplX8BOJuXWdRsHf7
iteVhJXnATRNCtD1q6fRZHgUn1CbELTdhQh4RfM8hL5P9ZQ9V6K9huPUnOuw1WRl1dNrJxqD7T7z
EVa1J67Y5mCEBp4SdEKT1Z7JbKhOQWmwQYoAhuHQa4Fhq5EQnLJN/xYZFHEXYtTSUWYHx0VeULb9
g65HIQsYyjWu+eRnkw2kSg1ifJKY029Z6/wUrMXL/MJ7OT/6mfqNLjA6Tu54ccOAgNgq/6rliKVm
+VNP3OLk2sG5ymrzqhPwmz2T7ZDFyqHF0N7AojlEbo00SzHGiRHcbpmAoFAkBXLbz0Z5aqtKE3Lk
RvkBSXywY4sByBCoHXhQPnx/BpQ1Oin42f/758oQxR4jfn5Ir3RZ+qWRWHxmFPzrDuGLhQjnIUaU
RJk57nUv0PK3BJcwT9agAILwmLcq3jcB1QMqdCyqICE2hWV3dwSFPtZXvg7nERsXUO86cO0tJb+1
NRiSrrDb+LgUk/BgttTcRCMfISRseJ6LL1T/nHUI4DKjlK9TMaOXd5b+W3vuq10GPxWQJuofe353
chYGppUlN1HW83vJ6TYkRftIBk++2f7+W8rHejN5dsByfP9fKt/yiRUIWuayanrANNjbNVxJz0WF
SOyC8/b//ZFr72Y03rvq7P65UEeCscuHu3xA0AFTCCOXiVDCmTpxC02/OjtEJ/TRiEzNCs4dmPpb
V7TerXccoBhjuCtRYZ7DMhDHzDZfi2x25CoufDKIS7T4sweyuhXAKy33bM2he+aJ5xc7cu4mJLef
//dh7DP/3KfkblleMm/xTDCj9EV7xJQnHmXWyZvlyUPQFPa6LNRwSGSZv9W427NwdB7jYOZvAFVu
Ihsc8o3z+Cbt/r0BmbWWZmcdVGuMD5K96+cy/MimeXzoyc3XoiCGd7JT72rYFZZezBy69x+1WxCu
yPj5j8XT64u8OAnwMseMhMyV1/j5bpZeu5WuHx7cRcpEVIe7balODmmeNT/qlIvQV8UHBrNT1Qfu
PsPoAUc5sX4kmMWJtIWBWWIzJajNCtDXaXZXiX7OHQi6C0MDgd5i832DN4dRFUiBh5GY0f8UILnM
bLc8NLGVHrpWmJfvDy1vov8++/6jxQoAZlYN5q3tDsYQBEihUCIHRf8WTHF09QO2XS7Shw2Rfi7y
PTPbYY0wEdPI4d1uVIImumuOkviIuKu7c+G4zfV/H7yQN3XZLD9vebR8x0Ij8n8fokWeOgTmVaEb
PpbfFnmUsZrWCJqBFA7suGWnJBaLZT607QXN0rZDWnLLkm75ceuzjFg5rswKI5EboBhHGpXHF1no
A5b06CCcxj0ZOrb87fenpG+uC/y0ax0AjLCGKps4BLkgXHAsutbPU478rqyn4kRyjno2ZPgFRaje
Q7ezzv4wQ4Y2Pu0acsIWJFn4xsVurHiW22caNnQs6cB5gaSqvrjTeQqXSA6D4awJIW1duWX25DnM
zmZ2Dha3zfcmoUnaU4FbeWfm9QVhfffXdtyrVwj5XJnzZwXLbs1Ix3yQCL9Gnu5vi3E29rZ78/AP
vfPDgRp3x+HiMsstUvFhZZ2JZzXHLmF06I4bJqd+Gfwahzg5gzETLBcmVoWhvevLZDr2WAgoG2La
mKKuFhfLEdQPcrvREk91XfoHu6ASL7D1rb2yQH+3/B6+P0QmEpyuGXdANCk/FrNwb8srinr7KBYP
eBQyo03IB3hY1qzXOX6VXdb++O+wyHEPzGPGBZ/m72xgmBMsFJgGRcHGnIm8/H7lzVkT40hKOy+h
g8AfK1FzZnel9MFW1nuGM4nll1PcWTSKbckjSUUkyV8dHTziWXkl2Cbe+mM8nk18N4Dcmbhq1rNI
TYIzWt/wbNm4Xue0HDepbWIRzroHAnIwjI0bPVDMHccx4gIP5uJaQZxcB4aXnA1UFUPnkROm9rW8
SWWp5/8+DFX9lHgV8uFyQALQ3EkOHe6pmk3m2QkRNvP8Q9bSObRuWO5tSj8mZd690B6SXrMbUAzP
9WUe0oqTbDymtZO/80LFp8g24h2egOKQN9ZpcBzzfSOKFkRo0swrvwrTy1gpkl0m8QPkHgNC6Qzs
neSrgvb5VntkzMqZurIVzoeVKLyCXKmidCEJsvx8sVzWRmwWktbo3j3CV52hJ5oGO8inMzpyo3Wd
H902fU+cGQTEZL8oa0huOW+iCN7L15yLe8q49hhZbHf8bMg+AGrHW2PS5Q6Z3Dqa5/zszH5OI+pj
64Wwg9KcP5It1xzmoT2IkRRGYCvHYaYHQu7OqV3hkenKHhPVEkjgee69agQz4UHDma8ate9Qgt9y
RJ43TCR8L535B4QVGNyUbaGkRdiwMi8uxFahS/K0vfrGMRGCE90Z6+EoZdC1n93JfVXJSFAMPEnA
M0V2aYwi2KvEo1QqRvJ0MQjwOLLUStvplvnvmBeHa2m6xjofkIkWmWFdeAp1EL+3ZmVcKUT7V8fo
aKrr537y7S0DI2oTGbuYeqYhO4wdDMrvt70FUJflWvvLNVr3RaR/ho7i12UwTUh6A90Hr5yNEJJz
IsYmV6Q0ulV6bRbAAz5U+/zf4ZOBX+jQsj8YHL4ydGWUGA4aNU5cPQHdXTOGMVcowKafEsmH7QT5
Vi2txNjBiZop7WB0SrLmsFtZ7GOGY1xk5r002j8WmYCMkxzrohLCPBBpuS92k11jnNcIs8A2CKyr
XkOmsw7G7AQ2oLzPgIy3BgoblP4LTtpq/3m1gxaLn/I6mWVx7SBGHFThPHob25FWJX6hqg/P8eAc
SSj/tiEzyOuBmUjfhA5TuZTxZYCJFrTykGD9B7w8rbCQ2ZvvF5Z8uYdjDvjgm2I+h3IimIbUGqo0
z9lyYIcYiAJa4LgzLrEzlcvhwBjU1NNlFFRgqQyRTBA2rW0u+Ygm4PuE6jgLd1TA/2wrCYiZ8sGV
zB5eg9YPj1ZcGmscRzNF8YABYtIYsePkRwTh4mUBkS5ea+/o0Z+szd6xYD7wwSjSZSXMCZ0+ekRJ
T74mS0Zw9BmBk+MUt0h3yXPzNOZMyGuoamMMuMJiJPh9+JP2R5as5jnwc6QWYECt8/eH0V4iZ4OC
rJM2oEzOCMDFwWu4+1gMn2g4MIepmDMkcKEjxS1aZt+2TjGrxO1Ett5lWD5A6tenllGnG0JnoI/2
plO6jPQyJ71JZnfSoCaK2Aw9cdGTrGFKdarT4jOHUXbFXVKeSrQ+Kw2OnYc0hp/pNT2XLAoKF7ff
Ptd6vk3VUkYP0R3YT7CvIkv81/toCHBvJfCLxdT4DtzAvfaW1M/lfFCS6u/7yBljfXK7ttmWVv4U
Emd3dJ2BwWCsRjCd6UIKHpp92/r+3kD3aq6W6THjMFYxYZER7WRNBzDilwY9wAMJuLGu+ap95KBD
VyVpqGUjV3lM8aH7tL0EoxzoxfKXgoNng6FpeKegIchMzUugrISl008XzC7Gvg61u8MA4j16nwNi
zpae3k1oNonAlpLYHDsnvSPsD0L18aMMqR807uIq9dYzhNqLViLeOQv94r/vfEyGn9+RLMh377Nr
U2NONDigI2JAO0uJZyAPblJMbqWqiZdeHhkLI8chX/7o5H28n4ykWSM1Cc980qBZzzaqKVOwF6ia
LVd3VHwV7DIdot1sGQqScohMI5r3skb0jfM5u7D2TI9RAyRUMKgcY985pYVML/wbaX+bWtxMLw83
Xt6OmIGKdx+n3AG3YE7rDwbHn1DO1+EcXVMIXkTvXfrhxzB33pNbMb8wmVRGGPWevp85z66tTeq1
3jWEAHqKTfuN9OHTYIzmx4Cgatd24gUTrXoSTKptKcF8UZWu+NbGu8yLfAMQfFHx4hUhx2lFTuHP
Yp5gOAX5fPDNhieVB5aBYDpevj/T8WWUX4sXaJZR8oTrS94tytK7zFD1NeWZIE4Lmc///WPkcYCZ
wK7lY0EbP7rbNFPFqct7op4ckuIn09ibiXRusmUxRqfgHNI+cO6WbojH0PaVKdpeg0e+pAszDwtC
ePZUdxCeouSBbbEpe5WB14uyq4FGkONsMxP0Ryxq758x/ch1whz7x9R7G+46oq1K+ewzld53LWYB
JWtYyKC6L5PbNWd7Vv3dT6vi6FPLr6w+6u/fHxrL+X+UndlOJEu6pV+lVddtdXwwn4761EXMEzEB
CeSNCzLB59F8fvr+nF3dtataqtaRtkIJCUnsINzcbP1rfesh0LJPijJvMnOYebO59PThmvqTf+xG
eN2uhdPGG8tjZDfHIrbyYx233s2y+833zaCfqmr1x3u1LeQrbLOLIXg76E2SPFWWwy8jMNwVXmC5
hf9JBZxnWasBABS+5hE6Ud0u3bK3jkabQtYZuKonsk/HotQZmXuKzR/0POySRn6Pi0m8oX4ys7Ds
YGvnlNX4GWGqqqbiFCxQcP5+sE09OENEHg91Uu8Zumr0w9XQXeIe7mdkQgOGPC5uXHnsJRL/7kGv
JrON17dwpoqBIZnpuNKnlQg8saaXIbmb8ikFGIfD2+Z+CC2oYUq6pUkaMaWsErbQidSPrc7IJ9a5
V9eITmMcFj4VI8LeOCzai3B+T5OBBdwAAmNts+2og5lTHw3paZgf7DZ9Y1GgTa6NkmPpFNXGKyfC
3fgwnkZ2Da3VMiIdXLUp+9bbEbu52Ur3j3RWekuJ9fqgyJ4uovknmbMJr3KqnzmguaNltuFjRNp8
WVFpt+u6DpAN5qktliGcuZpDjh2paeOAAML6aqbX3pZnejCttRV644a+wfTq6fb5GwSVdEO7iTpt
PEYtpq0iks62SZgJ2KmCsVbnP6q26oO9ZVH9aw1dQStTWhwxiQUg/CdY65ydKLltuk2JcpoXRnbO
Mqu7EXsqtzMaBuuQ8eBH1g2JRz2aE1pGFKefbH0pfCOb1Is0BYjncWeFpiT0kbOXkVYHvfe+4tGs
T01YOSQumFsx3532uY/TLKv1cEXLfHWVSnO2GvnMQ22HwC7GwER5F0sR59kl96kmE7EBsKt23cX3
U28RtJEp03D1/SEBG1a0PETnbbBWYEBKVvSCi0VrE2viOT2QOUZuNyDq95Y8JrpTkJ82scLaAu+0
T8lB4vjmmWUX9EMFbLHLiNnGg1DXroEoZgYkPcrG+2FKthUNp72VPrm4E2ZH/dI0anpuWt0+WaYf
7Ycwe7SrYpf4XnSdcj14MvuQG5CKxVZPsQwW+lSDY26qDQ2LzONdenY0I3rFRQqYAoPmmdbI99hW
NFNZVn7tnXD7vaAKsJOJbvcIELcyCLQjTOvkJEL7Aav7rKfO/5cRoROLe8pK6BhDptZUT990pSrd
994gz5CS5AkvGJwJRwYP0oiY7XtMi3GlNtV4lXZiXhL3zbcEu5e6XzqGsHdp1J51PUOxavgZBAgZ
unB6QVIxzcNIm0MW26AjNeryypvWdkxBZ1WLU8sCxUSc9bZ59EqfumxlvSp7nPZWSOqYf7FjUL7n
XOuv/jhoGTnseYQC0i9esK1d6seQX7J+pzO3BHXuclNjnUZMBtdoTj/HCazGNwaqNbxraWrBMfOt
8GCnbNUDZe+NIP2s2m4VWDE+aRCyam2lScfAtvAuhh/FD16kAeDg6FsbHWAGOe2UhysHY3yxopsk
Onxz22zTeasmSg1b0thrVbkNHR3qR0gA8hzPD7ayL4Os80MFT8QM+q3ppNaFC6AHMTQLmeT4skOl
bCTHyv6tDCq2hqQPH8ePljjHJs35SlpVJvo3qJXuuMeUcDjHRhc/KhONDOYT8PJJ/+E3WXAFkhS9
LGkXro5VbaQbA9PBJotBZ31HkfMxDx8g3i/T/N2B7tHoeCuXSo/cyz8+zCpJKxNopj/IZ4nWeVtI
3hNJntTfhvYyb5vyGZR4z/hFjOsWSAu/UKmWUmvcreFx81UJtuRi3lB0SRWAIohJvUblsxZMBxHG
uMLSx9mxeibgH12/HxLA9Qs7Kc0jmWTxjDlokWlX0TjhB8BWRrCB+jQSsomdSKydXtDXLOU27AP0
IxhXUASI/a0odSUtLDxqr0Tn83spEdwn+hAO/mfVF92hrprmlQk116r76iiCp2XqZ4+eW55oPucc
XufTxk88ifO7qneW1tW3NF8Njj6fU0btrdBMfl8ePWLU342O6p6SpNvlkwBmV2EJcENLHaifC7jv
WOMDx65gE0jwcL5N9TumcMI4DlRDU9SvddB2ex9/1SXicLxMaYXdZIOcjknkf6FU4Rn3PEhrLJos
xvjP9C508Q61+ZnqM6vXKrAsgJaFSJkNsRumkE8aJylgemS6/Z471XS3IvMMZlVedJz9OlTcPz5K
CciaelpsNOgEr1N+R0J13nJLQ0wd0n5jDsp5a9GGYE9az+hpxFTlCxi8jl56x3zMaL1bCMbnRygG
YGCZeVL+/WaKsdrXhHhWOet7DuXnUZCDop+BP0Uxg8LvP/VIfuRz+7VssCnHVmTcvh9kVOMYdHAx
zZ9qBzc9z3PZ2nYZUlbNkc1idm+ySbtG3LHbmOa3JXdwdsv1CHCg0/CJzQ+TB2AALbpZsqe49Xam
bWgKncONQ4FFh0i+i2fghMXIWcQSRIPdh94+Cyd9Lk6L7k1vMv8V/UPhDid9wtApDbZDQ7vncBof
5bybqHqOPV6dPNkQj95gkLyQMxZsBkBURPSXPCQju++e+fwuBTu9sSoc7CaUFKIQzmdFxObasZUu
g99Ij9Ht+4GxrdyF8xNyctO7al+DQ+QzEkF3s0wyiSGK/Q3XMqfLeVeWDPBVCp2m6CDOfiV4YdHY
VXKpCBOsONf+6gu7fOoEHaTI2DTB+B70MJtm+8S8WjjPnLSbW+2K1aR5n4PK8pPpBOXLSrZspjCs
une74UUsB5AOxXyRFEl143gVfHQd+7EaDhT+BLV1rDJ7rmIm9zgOdGzUEaZCcBXa1KyHQRBaUI6r
ozPSKphPVOGB3IrIXGP/SDtwgx3OwTXkVes0lPjPE6d6TUi3Lc3ws8bNfKzZIViqvuUa+d/vfXBX
qDM0ZA4AovUk5q2S1mKdA5fmvhNbxrbr4DpFe/PX3aDFx2rwYtz0DkbjnlW6K7Mje44jI6ENjFhv
H85qmT6Fxe77xqEiLC7+XFGfiuLQpf34KrW8WSoKH4+kXZeJgNSsJm3k3o9Pb5IexnOC5QciWAY/
/1OrAIX0g1c/WbglIZtkcye7gMW9tqugX1AULg/jWOhPDuGkddwoffP9YWfkMNRq/REMFzxEl2m6
FQ7uR1V2l8jsih+9KuutorRqV9Cp/hS647updOusEnr/yJ/JM/VS5O7w1OyKCcveqi0Gep9G7YFZ
MMmQWRetCqVuM0iGcyOfE1agbgONUgfYRIDJIocvCRqx6zJ+nZloT4Y3jIAF0UKztLHetXj8YH9a
3RtczdTwXFjuyh0AzwwrcakuymGBERPtipmBNo4QRWJ5HpBIxYEMGDIpxBHluZ/cH7EwH9rJzn4p
qFmBNDYggbQ7+3b9jpkCm7+G81p6TBQcGAO3uphtkJWXvOtFu+0qNo2ayfTBrZPp1EkaKKb5Zc2c
4di5QIZMLHTYYVtjU5rVB7EQkoFFsGfpoVmVMe8qmJzuUUO3qQnxvjDExcCiE5EPVGwckViy9UQa
9zqUny4jsCWckP6FTQBsasep5JbmV1aWomg3LT0yDwCOogfXL5iU/uNjShofa0SL3fen/vH57z8V
YcNMRYBV8jK/3wCzsUg3adP5Hw+OArTt2P7vmC7f3ffnQ7sbGBLonxqFcJTLI0IfB9zLx9FWxt5v
pX6HQdo9t+81xS70K5gkNetmvPJKM61ztXTBqlZf/Py7otSLXjvwSKsglMlen3n5daN2hL522sDW
AiKKdfd9/4Gbw/jaMQhln6EDHyu8xyLGymOYvwuTXEWgtfLZiLnBR73a2bQVobpzXsWSL/ft4GwK
5rZcbrjmlIdk+C1KVBrcj5FMzL0yRXNL/K3+Az51+6sc9W5pxKgJul2kR6wUvB1suJAdWt33Q68N
cDYw2PKCPyML7L2i9R6c+UF0WqmtBmV88b6U2yAwCm31x9+QkN6qXiMI/n+/GtzXBC5gYhvSqfI6
ONNvBA9j//3R9wNN2PqO22HJnabQS+JQeLlqezjael2spEnqkk5riX2gNg/I5re5TOzy/anvh7QI
dS5+cDv/8heO3zzrdnWpS9DbbhOGD2IyA4gr6Ys7Ve2h0zq55tWd2GgZX308Vm+kl1D/p8DeV1aW
vY2UGzO/LKSt7526vLJZRRl2DHlXZsfpe9LlDxwzvMOEVj5HTn6fandTtOX4s7c9tSaqzWAbXt8e
Nt1mJNH7OPUF92h/NDffu+s4P+KSXhZRYB6atMLv2KRikY61r5MUZUlHq/otXdqBMyNvKDzFJgFH
7guO1Ry8qwvoNmb9omnaXlB8hd+oeITIopZmyUcgRxl6A2pihD4RGVvEtbwmFBdXmvk12C9I/xxN
DYrJ04YUIPtLrMkyptso7uKDaWCdFhqNb3P6mJGWh48wnddUPKoOMkIdvnGs0IjkW8jBsnVwBZg4
QfxVBg+NIOhUb0T8YTIJ3pmRC+iOyTimlVXoQFK1Y9LnHttNF88cw20CHSUwRdAsxVEz1dXvGyxN
KiyXxYi3uuECKXp/JgZiCbaEuRgrb1gwRDaXuCUTOAtzPA2VDtt7c7N9Wn+S+RtzkJ9IFMnaE+6v
fFY/ZYspnxH/stVruB0cDNeVYs8WhpyR++D3gP5tsc9ckg9mSgOkuO7y6kziCqYx8p7vXUZTUBqc
ue5es5N9JEGWMAAtD6ll0g/Vp0uXBunAHk5omN0lI7xWxLJaVOXUEEx1DHyEWbieLI7WLXY0T1cA
MQm82DEbKO5k74GPbBOgx2KFmKOfcnzzsb9RJa+XD2OJVTmQTbdriCOnPbFQBMjDoGR2mxqWC6qM
P0qJFDZH4D0Z7zs/O6k2P1WB6pcN+/TFZJpQMCLukehvq7H9rH0aR9hTA9gtgmsrTO+kUTBSui1A
lY5TflSS1GY3g2KpDYuoJcYbOtjO22If69q2GCg+ka4Sm8LSwPpEQ8WCT6jLgka/bLLqp6YBkEg7
Wn0Do/TXviz5CqRNoZ8jh3LjMMDDauOSHmxT/hRat/Q9FS/VFAMP1tU+w8mxo46LS9e8hsxun93Q
JncxtmhtWNdNB9Oi1fhXvMKI3zNRdPLFbL3ijsYhaKMlvbevOuOCBpNuGUYuBEj+vV9E0b6rxKrm
TLNy6Rkg6AV+bUqBgIy++xbW2bKRZrPuaSLeReUqDD99cuN3H8Jl35bRfmphBUiX/+WGeOAhb8go
BLG+SGfbN1kZqyE+BYR21eVOQpumfatpj9ciQkcV3VZcMM4AuJXx87ioi6HGPZHcoRswucq632Ds
fgLhGEEomhQhV8NlKAnJERBNZ46ljjNrNTrDmytDyIiJ484u54NrJc8Y9uQa4hlrUcfGtbc+OUSt
DcP6beOJWHn2xJZm2Mgp0Tdmp+jIzhlr2RyCF0ZbSqJk2UYzO//gV5gmU4BxTPrALYIgZNQ3sYkz
s2c6n719bgZvJFSRGotP+ljkxumN9mLiI3UktMSpbD5JnFs/ShbKwjO30+S/xBlh0XpkUGkRxDwM
kfEmHGJ0hW1dg0jPCM0RwBah/Iwch1c6FD89hNJNPtB+FXa3Eqow2+J0k9TkLA664yUXjxNSOXkn
nWP/TzNstnETO2udtRdUFO83WX0qt/v0E6aQdIa0yy6gE6Mcqy1ogffQyT8GK51BIDMYCer6MsTN
9VDMl4KrmfragieL6aWr98CAXyZuyx0lE+vWeSrRDy5mDIE/MEAtQLHfGGEhT1HkY5yuBwAqNNZw
A2CpMkrINia8L5rXjvZIIkLr0nShCjojepo3p26p7PKDaphzZNrlFbI6mnEM4AhVA1BknfxWM9jH
Zo6IiqtXK712sGBb+0YT7aHt7cuYy1OpY4NnRnR1DTjl0puifWPY0WzvnvPKbDmAguI06B5auqkW
SYz1W+uyOw06ZN798mdX4cMYK0Kg/tRVq9Aw1lOdywP0Q0zP8TEHPT67ec6Dk1+9tonWpR0ck0r/
Ekg/67wvd0mfChrFXf9gc+kh6kzTigB/j7JTs+0oeozfLW5kwOtfAvgj6C/vWDVuhCdde+Gd9FJF
cAvxzm1cGw6KVDod326fg2flFVN6vSoMXHyywJEmLHgibfYb5hqswmiZVwFhat0At/tDlQBl06x9
TCjFPjT+papJWpMTKZe4SnEhWUwwvATk4NA7l7SCSDMGPR441p2NeRWKewcaU3CvPbySBgN59nvG
3lQi3RMyJMUf1ictzb0zhU8RZaWUNch7G9AAAVn9YTK41vR6jB/EIL6GtLmUpM+2pUZ9xNjrX2We
v6C84Ivyk6+y7Z7zenqtJ+NshmTZieiUEvszO8KZdGrCvaGKVCaQjOvqbWhA07Ra/1pRv3fQFdm0
ns8TrIVrm7JjnHSunbAYDzdvKhjEN1q+yxyuD6fZMWFfO32kH7m0HgH6cMpIFYeskUABhDjM89t4
FP0hxhLmxrm9Bz99sp3+bOP+P+BTgAvuR4fMG2ioCEiaNKLKD20UtZss572UkEYdRs4ZfpWdk97e
EGT4PQXatenKCwWtxoOrkkNVBzs7yvUXd7aHYNNJsUtHPz0v4klFYhXzd4+9H+SIVizreOYMJNxF
QQvvZqC2/WyMz6M+Yi4NT5ajYU4sWIMNk4iSIfGLwE8X2p0cHtl10tA72vQ+PDg+sWidtdVkS00z
UJuNotm6BjuPSvTa0h8D/GWNtW5JNz/IkvN7Dg7Krg3sIlhGuiL7RCLszl2Dt1XSoYCAtfTmOD4m
yxV81ttkU38xOfGtIwTmD6ep+chLSiSyuXkz07ZlGvz0tfJ3bg24mcAiIL3DhdDjc67JZMdAYZGI
LW2cCLwiSNcG+QtKS/tbJ4wfUOpit/gw4vJnNHS/ysHCWUMkZ4NYSxFuMD70NYhYJy2/SOR9xWZ+
Iw1FEoGZwM4d2BF2jcd434vKgz7U5YE9EyPkh4r8y6L0IPyYNf0CGBGtjcus4qkcjBcdujBR7pwu
0Gmf+oC386TwiTxPd8y1JKiTfJdEgEnDzr3FKaZor/BAMgGjWBtujwnMwkFmyXbZlMM+61BnHZ1+
GJ+N4L2WzA50DZ7lsEpiYuWMrm6RDg6hRT5dWlZwbGol973otrZylnbtTqc6S3BX1Z59sUrU2+kS
YpL93fXiRgB83VNH89ywctUzgNKwn3hbq3OFzX6i8tayO3fTfzWB3qwNCdShwUVS4BRuOq/clwZh
FTmEp1gVPFTB1iEeO5HXevDYXC2apKPforQ3tZUBaBTauxuU+qXMfO0CvrtxRbDzYEge9DzZ4KZi
6zNOP8IJwmgtk59EfsSj1FWzDzC7LAbffmkY260SX78jINiY0ax0h9PE2o3KBadAJY7DVbJjUAvd
uIRM4ptDf8lItWZZYx44Lv/PsGcwJJMZodLkG7CW/b4iixoHtPqMGioYjLmIULtAELF6jOrUxGRB
eSbqZz7ZRXnsHGhYg7nC3WOY2HkH/TLQoLrLI2fPWXpTpB7DFUaZu4BG8raY7nbic5CXaI7j5t/3
Z+k27VhFOgZFPlcZog+5pmFDUvJ0x7Ag381//6f2LIxXDvg9Atr1RNOM2wLOCRPprF0adZh+4Stx
uCNiGgzyteKlxt2MQyBv3UdjtD4CtXSNyGRohvMkiYbzv392xv/T7eWalsYP0E3ikDYj2H9+dqBi
OPuMDc8u4L6RxAO0/iD1b621IVzIS6mcaGNl2jpL5HjXzebnMEYvlh4+cNsRG1VC1UN9OxEd0EGz
sJLkBspyJnbUf2gvEzkessjl/6eUTOo0V/7zq+q5mu0ajmNTSuwgo/3z866VDfonbUHvfQ9M4NAm
Z/Le+M+80T7h08ruLE7vREnz3cQO6w9PDLwc+GBC0hxEeo7BtdWjw9XjRoy1fehdepLroVvjRkqe
pJE8Bd6YbQJ8wwyt2g2reIvfMdPuRBy1e0uwSygYdBNhbVosICNolQukMf3RaVZ3avO4J0usDNgP
VriyGpCghJWAQUrqDIoCvIDvRicM39kxKKZhVZGiYKNkrlu/Kq5Nq6tHXgAJuIsGCFEC+lJxySxc
R6FMtTw6RnAPl/jnLKKTfcSSPcCkaeKIVRFa206B5YIhR/apKl2X364Fla0ihs5Zqzl2OWSiJNLn
AS/czcJr1yDYWBuMxDsEBAIhzoK05d8wyDkZYhsXpnqY7CLcynAMlmEqmw1++upglQIG//zw/SEY
9R8xPsbNPz6Vhnm4QTv7AauBuViTIKNxk6CPav6u7+///lYntOkxoDdG+lN4seeHKicCbBjtaapL
IhgFR1MdTPfKHXPGm4yZWAOMX1Wv3CuG/0U1i4l10LuPqEOUe+jAzg1OP0nXjEDSeUgV3InWwplP
gO38LX2Vujnu9Q4rSYCQsR5EnrIFb6kiiQxUhYJs7veDrdvP+JHllqxUvCbNU0BaqZydp8QvFXcZ
OWRIH5ReFofvD2USXUbGMa7SBorts3vbWNUOrRYdVZynhl6syTQeOg8rKASxV5294H4MTYjtejmX
NoPZH9Ro34y6xLrh0vQAdsI/fT/kVQqkwlFgTWUoTplWsCfWGppj2Gfd6r40nyOAip6Ip8cpzw0M
hZOxCthL6WHg/Aw8oye3BQLFDOjoMQZGTU3VL+2I5poUxZsZJw7/kd+FN8mrUT4krudeGqOQVzWe
nUSKjdU23sEdMBT0dQO41rQHjtSWeaCNBsp7WY+n68C78kRGucblbAXwA1TdbBiB+O1iciJ5ajiX
iXlYStQrPXz7MLnZosDQVi2C/EyhWMX4sP4EOkqXqZM1ZDLKpVH1+mEwPbKkxijuqCWMRVFDl0iU
1KxH1CnklT4sk/k6aearI197gZ3uaPIrXjqa0xcB4y2zzsq7BCsIJ2OiSmEGCTBR8k4WAYh1z3JO
o1YFGZ+OMcC62qurA76QnUE8C471NQ1ICxR54axCez7DRCm0PuVgZJvoaXacoT4YxG0XNC+oTEGX
rV2C1DH+Csax0WF0g9+KOwTulPE0TRInL6x6w6goyrCLfePG9d7wSrbmqF87MUbqHPmKLGmBk8yv
PCYm8+di1hv6y4ie1MrlqMIWGgeoW1X8XoV5dIR3pmgu4dmW4QkPxS/fSgaG2Q9sGuTJlxb21TR/
Yw5vHR2/D6Ad1QQCE5Wta0kkcuTsSaOzfjJLyfFEy9U6ooVrO2Q5Bgyhf+KmGF/DGZfuFZmELdgz
wIERrKyBqDFu8AwrFT5P1wu/SO0aO+aW5T6DIrnqWW6WahQwPXutvMbmFOyIzB6d1FMXM6otNqtl
8tyGXCKiORQyS0+YC+NNp1ztLBxkDrf20oPp4OKVRf9gkgInkmpS6lLEkG3GQ+LG8Vs7A5zHpHWo
MdBRNfA7EEfHy2H47cd3DojC12kRixfqBgYYVQd3xBQEP9Zqf+D2PSK4eTsvG5xtpDVfXdhltygd
qnOua86iMc32jINRrsfGjE5Wn4y7zujeig7lo+sJCw/OsMoIZo6+rV5U/hpJLLuByRmj7tOC/QkE
zLQ7N1Y7T1dEsSWu0V1c2zv4of4QUaFy8X0p9mPu1hSKhAvNN9k7QM06s5diIjdx6tD7XJB/q7tN
VrTzCzqPKk2CaYIyBfR/+3cJW+gU91CjmiDoD/X8IFHQlm1nWGtoJtxBnUrfMWzLnibo3DuHAwfd
QGwVTR80U2rAGAKNuY/ox1gJ5IIP0e1A7ORHtJpqm1n+tAxG3Epo/Dits+xB8iq8ZL0P0NT3hwOD
WuOPxt//+DX8Z/BZ/L2UWf3tf/Hxr6Ic6wjh8F8+/NtTkfHfv7Z2//k7/vYQ/aoLVXw1//artp/F
+T37VP/6RfOz+fNP//uzW70373/7/lqe6vwB6buoGW8IjuP9U7Vp8/28/5t/+T8+v/+Vp7H8/K+/
/CraHNrQ/TPgqvpzobdFs/F//Pmf//u3zc//v/6yLNIi+4je//U7/qgAF7b9VziquuXqkk2q50r2
WH/vAHf1vzqmIW2OjDMD1J63hX/vANfNv5quhfyg85+k2dD7y//pABfyr4ap24TpDc+zDf5l479T
As6T+OfdqWU5FhnF+acZpmnojN3/eZenEmaDGezOFdekcYmyLgqdQxyajAJuYZnXvhgZ74oBZzi0
QedRlYhPjBZEbZErFAPh7KC76GX1NU3dHq7vVwyiSdwG5DraCEq0qlXT2dFXhldtYQ2tGDcMCZ3x
Lj09sJem72v5Pgm4fc5uFgPzzITt0KIxKUjGdW42TffEyQJMogHGd/iRuX0KJ9KP9cF479yCrpcq
8ZpiacUaFrNySC1vwUg0TY/tFLF+IwoE9b0Ou0Dth8mApA4oxDc/ugLS51encsx+ljnjH/owQWJt
RDe2kGmw8Kz9VjCx6cp4kss8j5s79VoV2Z3Gq9JlQfcsZUOmIP+cQU9Q66CAeUf9QtxRX+gRPQAu
hw93WVSYQMnpYKhcxXVFzlByDhAHbgQg+Xlqdjon2gm3hV0JKIzSISxP7VCFSMIBQQ5eyS7XKLMa
BOkNypomo1yBX2yCQ5z2cTybnjg0FqSCo+AX/UfeTyevEcrizq69RV5l4sa4gh1ZQeibe1qSq3eQ
/XN6si1ysr9mqHWwTUTquD8DqmFJsBqkun7WJXg6AKtKDuOmVbkfv0q8Q+lDhdkk2DcSYwuuXFrg
l1KZEXEcGWKyDz0pakoLh2J6qcFp6FjpWw/WLl5AsKeeYKuU00eoJtK0hR5sPaPRpqcWa80bi39H
MMOBxxOuc9llJm12WR2umVxBLqnCxmx2ZFWYCYIynrs8RcqzPyM9026S6ZqfHqXtVskyG6cWt705
zfRanA9IUTJQcj0FWZTsJTBpeejssOpvkgIZ92iMOHMocnFM7FpyGkfeVDmMH80V9l4qUGa7gDCp
XJmlRdJ5okbgq29c2HUZrSSWtVc+qP4Db5QYdU1FcAEqF/7mHQ+FzRfRVFGvVWp7+rXMWh+Umkhd
+5QMUox7M+O6WKEYW3PTdj320MyjrtWcUzM2DoSIUg4YaKeSNLxXxlGxScj6hGtUvHp8dxzNLz/0
sq6Kld51UUVrc8XLPmFCcY6klXz/PRCFVzwJf4rjTeNFdbB2VKG/tMLv29dQ6QYAWAKmLp6XiSHw
r9E3wYYq1Rv1ciQQiVYacMbd92rCA2NZRQstWHhFRJx3rAbCDYgFhDzNdIK94YZpuM8bTKNXMQ0i
Ovkq4msq2/eQueyKnM6K5HUE+Y0uiWTlujkzv0Vj6KNNLK8GDK5Ng6ft47bNCpjFimyT2sGpJubS
tB1eqyRQOMAJhVg29g+fzZhkD0Gorxiq+CUIMb+qpOS1A/1GrK4cDQDBjN1xgeVwIffIxIybNNet
x6PNVL97nzIU9OXUpnm1ZuImnJVnuMOX63IBn8I4Q0NFys98HCaNWyOytKPPNWR4SeZsyZeOcs0s
hC5ZZL+ifMM4VyMdR4gZBw1OhobMEjbpG7xRHEhdVmXRMbAIamL8C3i30EZRUtPqSK36aDVzCJ6y
pnbLZTcwNatWU5/l3zMHva3v2VSW6peDE/cJoh8g0ylHVw902BW8bUvrxcdjpC/pu8+CvcptNa70
KmUD1qc1MaXW1oSzVgXoXqaqpXhLQunB5awbe9kbjQ8aKWPq27E5v3ssNdSNTn6MvIadulmkjYYy
HwAJP2b4E3vM4UAAV3qikmObB2gxZYkl3zSM/ESdn8FIWsPamzrpXOIhxw+gcoQoOrvsTrIJh3oV
C9U/1jIwGEP5w1V5JtT/sKcX2lg0PSWPK6aVtlgRSTT9hyoNwa0LUNYjwGUj8dd2EjTqPe0kkQrL
0AYmslIyYo6MQiU7R5sT/FMnlWNDcNJIacfoY0G8MKlMiRY11m4m68Ipu4PdR2m+833L/tlnhhGc
MpzeabDjfVdXX00VifGZ9F+GINxYmM/rGFxD1jTPruEvOSNcAy28N7F+HDwbLkPeHxyuJCDCxtNQ
ufeKuBLALpY/R5+H2bKPIBEK0KYqAy6kSm2n4VClJ8muDn7WNSDrGPIxGHttcuuqSnebq+YG0Ah+
CcH/hdCmDm7JZPP7AJ4T582DkNQoz8NLxlc9VKv84hT6DyZgjxY274U+UqoRDbdqUt2K+AzkL1t9
BjidA9u+xLCn/GzsmZqatBQrTDGNNNyThlD8Yho5k+Rcx9GZJru8C8Oja07a1sI/wjoM6SmoBFeH
qkKslsljX3pgCMmNkXwwmFsC/7SGJnjVYHcBDUp2ZZCDT0x85wA5A++rUQQ3mIR9AEy/JDwOZiG7
9MQEtY1OWHOrheXvwMryJWTwcJFydazhNL5H1O6dQlhra6aDYIo8L1mFbcZ9TIMxsXDL5jISDuJG
nWPpBj1Xgxq+M9W14ePD60n95p3tzKsYCQbGsXnos+RJRCT2cH2lWy5Y1GcLciitsJcwG6gEKnpc
HZHMFrVDP5pm1cZnEw/JZYr6L2ccAH1BkwNh5BxEFs6ClvdgD92tMygESIqcw1HL6K0ugME0Zfme
4uG+j2Ef/hD/m7ozWY5bybbsr5TVHGkA3NENahKIlsFgsCfFCYyUSDj6HnDg62tFZj57ku4z3cph
DXKSuhICEYD78XP2XrsYiqteOUh5dea8zgQUHculcnYG1M29KOHJJVb5MXMWXXk1fRuj8dYd+u31
Qlpg2PUMtMvWzD660TzleU4DrLhBSTpdl03FsS6qm9CoHHeDFfCdNhRI53JMYWXBeZxFcfTiJd2w
m68bQferD/Jqr2no2eBt+Oqma8kzVU39vBqa+pMJG1m+Vr1vcUf3bf7MPOqjUvjcG6x5dpefEme5
or/orDnuXi8Nk/7MbtND75RbYPG34P0OQ+x9l3136Mxxq8QFzxJp0HN6q2y1s2EHvadGRgKUin9k
F/ZVyRRhN6GbZOwUvI6BRgUzWztvWtyQWe1OM0nxPTpoiPmJywNexTJA3F77kFni6NQ4ymKMrRVD
UpBJ3VEjeMkH1lCaxaRVu4Ty9AqAH2grcw/siVd4rFEBxbJwd1ZpNtuaZNXHSyrKQ6XS7sWU9vgQ
i978DEoVPSRzOTAjFK17GNOKbE4rmnt27dLinF33VEmeG3CCTP151QlLwVDRtAnIKTmM7TC8D2Ot
n7zEz+75T/Jbvwe3C31SnVTfipUiegg73eh/1p6Z7AVF1r6cgxrUxBK/jsBzbrKZSQgwJffLlX52
26MdXzNDBgZCLZoh/hwsWMQYoGDtLEP3Wiks7fsqt33npHGO4CPPo7lgOVuqjuiGGZ1O3kbBcICm
3X0UBlVpKIOsx9vsXmZOsp3HB2dWCSv/2HvzgdeQpJZxAM/MwC0pEQu5g3beqhwXznWKBD5llZDV
N2JR3eETiFvi7SCjlHgemxn2Xx0GVWsg2UITR2OWthDdgI5fumoo31Z2lgFPSmaddGsTRuXdYA7t
qfRa83lO2p6doJZX5nzRG2RNy2h8SvsFd4fXwbhbaiuhuso5Ea0XaksUCB2CD6CTA1+DjDFQUyHZ
fbCnnQwX0x8i66My3BecrlClaeVB1gkGYHbdcJ4Q4xsupCmipvtw5FSx5pXVT4Vus2M+lfUeH2LH
upixA0+09NFS4/V22YrJbQkOU4QX00kJXmdBeMxxGt1r3Ta3ZTyLYxKDDlCzmR7a0TxU0PnJT0Vb
h549hK9CgoAUz+Bd3xB/umfbqx4KACdvitbgVVWYbM89EjkHzfGeac4nJnr3vFjje7V4H9PY6Q3x
ujhZk0SFyjXLM2PO/ljUI3BSXtmTsn0safbFZT3l01M9z4C6loqBRVoXX5Cz5y2L+BKmRaK2PJeg
NoUarLt6SZ19j4oKCHVr3HOiuBj+x3ydcH6idCSnUgZ1VrBBUdRx7DHhQMaUlCsT3hJbRGccXC3M
E4Vch/GUDruM5SnHG4i8yxuvbQ8gTNGSq76SJqHXAdKMozMQ9FX0Wb6zyzo/+fQs2XemH7QbJwIc
dLpLykgfgrLwoeH1z6wMtJ8mn0E520Wkh5tCOj8A8IUEvcApcYBA53inreQ+FuLTgiUAIOBhQLK0
shPgZZR9Grxq8K2HkIz6iYnHgq6RNr+DDquwv9nCYZ83AjQJbXXleqwzkxqXsHQ5Vy+RuzcSvDq1
uGmNHt1Lg9n+ktWh46e07vZRh3Ny6N2T4Wbvg929EmYI2dy0zghISXnI3nvrwmT3d6jtkU1bc7V3
gzi/ckgJbTBYoMKRpILkBJj52XSj5+yxBAZLYB+ezqk+UXmd2tnsT15CESCiDMJwJr8CRuZEJBGT
AI/kZNsuCayBQEbD5GQExYmCiVU0FjuGbs1qSpxDG5mPfZzsBhI/Vi4dMBwUfb9rIY/hGK++K2sB
M90nFQmMoDc9OmVYW1kDUzcRuAPAb1kxH9rQNqo9gL1Cg3j3AL9kE0YTs26fkth96juSLMhKz8O+
Gh6x3uyGLCC2jX41OEdvPIAFHFYtS+yhnvK7npEPknCQfOwOG2SOW4iGLBpGehOMjNGtOdBhO6YY
zRmcww2cn9N0uGYoY6M7NHiUDE55E7DupM0f2765M93uMliKTZALpb1xzOZ7INAPT764W2IMb9p8
lGlwO+bpla26s3SCUJUpStkyie/qViCyn1BpMocaIezhDXBwL9FhybPbRgJSxsCOlzy1kXujQ/Gu
87Rz+ZeS5BIpM19XiVvAQC6JgxsU4oM8wR9HrBIHYNqKhgm9yTtLmBFCl3wavwUlOSPznEz8K5Wz
leYsdzkIqUMLDCW0OaJFOdGsi+U9O01AOi+IBkhywX3lTdfYHOEgIkTnTLFn0v7syHljGrYiySt7
o21w6pz5JR9JfciaiX49yJ7UZKDDC7ZnzatpcycmwNYI1HJKy7rDr0MLlSp1ZnlZab6LVSMjGv68
puWpnmkaZHn0OF5083VRPllGfV3EIriTVhUd5oF/EqYs4Qoyb9dAZysEiIBIqeOaXUNzmA3HG56p
Vkk/blqMdXTl2kPb4SxlqCXR6QemFgSRjogJ874g5inFCwf6dGpJn5nr8aCy3oq3Tj0T6NwjQnzv
h0wPG4b2i7MneIFdEXrNaG4C1YDnHeEJbIMkGiFCRfZRLtgJFG4c9qNGP/4zayRKZrRODtnJ5qg3
sZDzuXBltB2METEVRs6C+CXaxkjw837vEdu7d9y++AJw51yhjG1QbMFOz10IfcoeeP9sjNL0nGM3
8flLHNRWA4dT4hD5mY0FQVLAEF+ixovwSSxmVDhXwRKk4pgVWYfP0Bhe8Sm11S7NLJZs26O3cQis
wNolUFmONG8mcnggOR7KfMp4o4Isag8YA/vQXUR3ieZDvGBHwa1S7pzcg2/qNDiwRVwviVR4ypey
BbjW2rsm1oSDW1Q0O2NK0MOLUubWOqPTRacA85DLge5ICaE3LYqOL5JYASp3FpNTZEg0DwW9bN/B
7dB6nr0ySBxwjGW+Rvv32Ah7Oda2w+AIfMo6kmlyjluze7Da+A5F1XFO/Ce77dpDZVOuzm4rAXBF
jypdtvzeqPdc8T6nk71tDCRvUsdA7nzrqSjSO3D1NwOTBsZI3a0c0BFpgJk6tW+kLrZZJTaVZzYI
TOAspkhjOBuMrfFWEJQN7LPFzpGbm5RJWFuk59oi1Nb3E6hsdMzWQJlK5mvoQd0O6A96O/Y93EGg
FjaoZcTavriPKE5PQ+JT47vpt3ZMrjOKyJA+IzLHbNi7c3UCLkp2o7MxWtRtoz/iR87pKBYoT++k
o3qaeyPxxjFJJNKEQAwXZ9oYPueGVBIP2LeeuMpgeJwDTgZnp7Th89JWYMQ9EwCdtJJPh7IdJXZZ
9esmGPLrSdGVKwqTyZApU0iHI9NVzmkG3WK+FrIciOjYuXl1PUgERMv4IDJCJeL6jmknoRYGaata
5nu6blnYJ8bRjronUQM9s0jZJuvJCy45zSyCUiYH0EBYa6LoMLm1RPRr3Ab98tJNILtHHT2mgv1X
2v2r0RqwCJFC13RZSMWsUbSb9g5FGJDDvL8Z4PCjQCkuh4ozrdmPCnVm6UU3niLqU9sby2a+N8/3
+UQMXVHWiEY91vUhMw7WYH+QWIxQg/i9xTXercB/s4haO6RJWq1bg7Nwld1GEMdmd2biZx4W5b/o
CY9mnD8Rkb6nYbpu7e4g1bIjBBHlLDlmqd/ul44guSiyQHh702mWJBzE3VWx6FOeNned49yx7Nyh
DnqKvebLcfKrih5ALChAYL6e0TOUu3ThZDJ77RdEuD4MxPjMb7sOWp+t3d8wfONexvJl9tO7ZgYJ
JUtE3CCxmP3fjn31oybdCuwur1+3dSZEDcTQrFCEM20Wa/AI61HbuFWdmIqjvbeNhhNkv1m0wM7r
hjKtbidbPuQJM07pdHCsMveWKRlz1Ah2F5oXS+KRM8zXHAoC3rz90AVs1M4Taz749aprwkX3mN0m
/6UeCBL18deiaTZptnru2eJ4x2lkrrDfI+nvYNvs+sg8xKMhodazwdaWVz9jKaWGYPaNKYJisamf
+AbPPnnKAzJexqf7tDKPAQzbVcOILHXzrS/rY+Y3GynpneCkT9YLkYlQw7Gn8Oa/kOCEga6sAcDH
IPurVh3oLq6Arr93ybSjqHyCtrVb0uoDO8YNLbHrOB++JzOBeIRsP2ZpC1BIblpdn9NWnJs8UWx8
ek2DcJ0Z6TX16Vvqpnc5MIl8oftS9O/ehKXDdAirl7a6FHCI1qcF5hjnKITxZ0wqL16dPBIEiBoM
8epeVe1nNca0uDkIUs5gbSySg1/mRZjo4EN30UefITaK1aPognduNAUWp2+SjgfzUimZ6B2ghtI5
J7HVAOOXS2DbylAbx64fSzvYjbqs3mXhBFdDAYmpu9Qs9mTxaqYlBPsuWiMP5G87WkGkHG4Jb1ZE
QFa3yTRvS8MAR5Dgio7qx8ztnpkhOxvEsWR3ee4Pr3aN3dAVKMlbp8KOFd/T/flO2uNpMiyDcxua
7N5fjklknVof88E01ncO3aJwboZ9jxEX3cNwNxAuhDoafvI0vvKqKlT4oAgb+xEv2mFYUBu22pi2
GBKQ8+mym64cMyAPpbfnk730qlj5WU+MTWP7GT9JgTcuqjsEOKZ9xTSFlgAjI+ohswkZCmTf5YjB
h9jg+dWPQebiuKDoF9GCO4P28gPzmuVeVvNCXNsAt7NzaTbIyB8ejGSwDvSx9HXhmu33hG4Wfllo
MZA9zGjcRoOpv/V5Ee/ROPdHAKTWt7aV7TttlY+xmWmreJemy6giJiMOu7iCNwyfLEKNmty2QPdX
qjMe/VGUSLvzbeVBboSRTFTyANZmQlDDQRQlJMkO3TDb4WKSuxQUTkN4CwpXw6MznHrw3GzeUuI4
1rCYaZQHvCZ0O5AH2u4dXtwrS7QPzP14TD1/3rol7lYSHi9Iq45AdpIm1nxdZIQ1rl5l9NRXRYMr
iI7svVGhtqrIvAoWH5MRhhQ/Q+yYeh8V9THce6Qooh4bRo3RS9wq0j3JlOLsoz/cxHudlW+8Ol21
Y5DUEtS27IvevI8s66NtxA/laWg6i7EWOCvQkmQvMzyEsGZcsk4bG4dtRKltMeUgh4RDqDY4n7cJ
P58exSEflkdPGSgr8/4Vh981CZJnHFM3fWPP67jo3H3c5UFYYjhZu2zqq1bBlDcSkqAISdtaZX30
gmRfGagH7GZ5pXdxLrz2PTfNh4QYZtT41cdCbPqN1Y570M8PkV5IHgevTM8oPygBIpqHDpgt8VSa
GgatKJ54GhWbQfaX4L4aidk4zhgn+Pj0Sm7lXAGQ1liVAyZIb2Z7aTGUntw2duF8Vk1SXoOQRoqp
p+aQx7Z6EPWUPOhyAUMLmiZEdqvPBG/kdHtrYrWQhkkiN/z0zNiIDN2udUlKqJqgpDms0oexsWNQ
EkZ17IKO815n2gYLqGzyT2Z1JpAhIzI/iHsdV36DgHjmaQ39vJlgESmHFvZgb0RRxM+xkYhr+PTq
YC2CZx53T21t2XzdG4eu7AG7h7zFsiTX8NlVRvRAhucGYQjMHpkiVjNLPp4tlgafq0sBpXy9oZFF
d6ZK+uHOJheUJv3S9DVrhPBquof0OxDZzNaBkAPanA0nqAKf8lcbJGziohTXjejKe3LVMGYDrb0S
1Wzvg8AovuxJxMfRmpu7yArwdKmEbMZNbpUS09XoG/xMyn/MMKwCPy2bQyDUdGVFDd7bPjCfaJwB
5WYFtF4FcMowr8nfpPlU3qD7MnaRNU77SFTdzpItgRkWs7IuLj1ULUEhYJyjIy68Ob015pqFOHV6
G+R21A9PhajEs3s5c3V+zRc6Cg4L5dLTQCA98WaECnuQQz8Q6+kmR5pX5naymEatCjHiNFkoezOz
Sw/OZCEqVg2YtrHy2dPxXZHxibfogFEKEoztF5Bc4kkeG4R0X4WDPB8hXU/mj+wDwr76mFoc31pQ
3Vt5NwMM5AWCNkMpRrfnyWJeQ/Ygsq43azTVc+X0GeJi9xIJ2bAIE7yw/IiZuK6HBrhKeWnsFhYi
ex/U2ovKGXA2QWqeUki01LK+T40inTNI2um2xay0gIepUndj0vnazoOON1nnYLWafOd+bs9YNiIL
RbANRno1Bf6cMQ33piu7h55j6X5fRsTKrqKSft0K5UK6Vswi83unwe+5vUBmgDjGY/kJq8b6EXXB
RKqIl31K4UYJ3q2oe4voRDyPIqtcknAauazGJfFPNcGPuL2aJX1D6a3f4C9VzoZyBmilOwdGt5VF
0GoMminvMh+AQ8NqnNwO2iPvBI3quiUxIBCtxT7hjYK0mIb2Jk1IKF7ubewp1gIXPN20XypFodeY
EckGsz3tgTrQLqxBMfAtKhv2KcnST8RD2UC5JPSSMCrZcDYDST2QceI5gM00/HMejD/n6UKcReU5
DLPY1ER0kcWDWLpedU4pi02Cqs1cZcFEGdrOTPgARjpVHMYNyVV7x57zK0v7qt/2cuw/aMB2GfzB
jikN4saeIAlYkq8oV9hhEjJDEcLVuKq2oKbxiROkp24STJhynXjjjg6wZ+09yBPLPUKUy9OkakwZ
hRBLie6P9vGPqjSYUPqwdglAdhFHbuNioIvqxJKjLH+IdkO47aUNFS1UlAOh8HJjSTbodVcOEv6+
6ZcFrhnZ+oyZnKI5uWPsJ6dK0wd+hxubOydMulqfsP6X37p0mIhAqu2c2QhOqxmSbuNgTUSqUZBV
VTFoiYJPu5ydL4KH4QosdAm7Y5Do4s5Xo1FgQFGkdLRoIELDr6CjeqhFBlIJeoi7jtmXI/TUOKs2
9kQP6TAEZv8pDZsRh7mYOPxztTxFEyRHBz7FA+4jeLJznyXfwZoM9QZe0gDwGqoNapAiCNCZ9xTU
wIKL4TjYMJQZcsw6RPwz6PUQRRfRr2v45pac1ewUB+PyhaSYQ7+LsxuyWYQIbGeCcfQ3SsPUA3rB
nAM38ZAQkQxf7lpOs62vx4tkBF2zCReBo5niMJr6nYAD0NEt4xnCDTDNBKRUKzeIFg1DZai8B2+M
CG2bdFKca/oZQMFiJBV0cAY4Tq0el3njIKCo8btxrNrRba6y67Y3Auc4ZEV9C4ZqEWFhW8eebXbi
hDXo7CGl5mtP9hCPFDSLYSPbcXHMXtCvE0lYTumjR9LmJUqcDkG9QguFcGSSASux5VIobKyxFMV2
9AzQH6RJFgHJ5iiTVW2a4rpGnEPnwxppJ1VRk/7Qi6eATrqVuPDiuNGm8vHkwIhco9RBS8zxTYmQ
J5g2ZJYEjJUKMwqiEG+qfkAa1F30nXP65C+wlu5wmuUfqbN0ywEMlWoeC4QP1rZ3DY7zZofydJVS
tEXPuWvr4mSpLsEazL+CI65UA3u0jsQlHmUsi2+ecSmBpKHilCq882lQ2507vzitYxKs7k+KxHGF
yBxnkFLP1LrCXzWGauI7t7SXH1MzRAuO8wj5TW8ky2uWot0O4Tz7EHH6lhimBldAmBSKnmE/ebI9
13E+fjH+TMmYUfyLG9wEZPzAfxbPi10UlF9ew2Za083IQnRZhv40mSI12xh1DVyyYIxVaCpcFrxg
yEOpw9M0vsrtdP6SBWoHOAu59DdVnY9Exc16KY/IV6FY5VONlqp0UklOfdArd5WAZ3oe5STnXSM9
OKp4S6J3RZN3eHMQaXRXNaizdh2nDtjL3munIIQ7gPW0NQrjmmN5ArCAZwZr9uh195AJTfidF5Jm
EhslXCky4FBkDzk6GxZzjtTIVfK9Rgy1ZTUEVWiOYx1mmZ0yCZ85F1LrFcLB262bdp0oM++uLpZ6
ybLYsnwy3GBK0ecegTATM/1yPaSSabyjQANuI0S5wwszTJ8UVYyCTC1y+7sNqvolyhxi54I5lxz0
eTiYCGDcKgBCwK29o+MBzMfEtKoOTdRhLk8nA4gkkXtpmCQd1vshlzBPewOa64GVthdHLGFTvZ6Q
mHXrvoydhj2OcJZ1brkDpnjP6NV1JSKBpEw7GR5k/uAIZq4gtKGZ4aZCI4LoAWNlOlPTkRUoUA8j
dQac1h77eqFLZtVAVKg7RYakmvYI0dO+238v5gbHcQkTggTifMafSeqs2+xm0chkp6hReu5mmb73
PD8BzTXTgY6VZAimVBxrAOZRFn0AwMMXjwaq8HfGINtg6yLxRvqTKuitTatL6rBBgd8hT8ClU6jG
9tQEicgwizjOyA44LefeG22ycToCdFatnFuEJjVCFE7QlZlcYQHsSY+MUlYOkfayOxAkTVqZ5nLd
xo0Gbw4L/q4DjUmCEPKmqh93HVQyzYk7ZyCoKppzobSLOsHJ26AXeMqq+dI3MmaJJ67qrPkqT22H
FCdf5jEvEyzlBfK/bNKdDCYHg6UZ2QWrDDu2u/pJ7PpvTfD/KofitkrKvsNq9YtFyKek8QLTArbm
2D6HGBut7M/GK6STyigLZXOogt+1cvvOYmkS7RZJe73im8z2mKb/fE3Erz/ZkrimZzoe8lcrEDi+
gn/arX4ye1lCJrTmM7GWHg4hz7+AiJsGSWpWdVva0kQsgLiE8ssBaHLaZfibe3b+en1X2A7DTyFt
Dzv3r/fMdoMtweH6fQOxDJbwuPcgDG+kqfTnn2/1f7qUNL3A8T10wN7v2txlovCsVS3Wlt3mN7bJ
gdxAMLfO4sy///OlrMvH/m8P3eVrtRETSxdhpIu8wRG/3lac8HaPtFwpM2aUtsCp5rihwCQgtjHM
63ToaHxlLSXQzOJb04JfDaZrhn/+GL86+f75KXzp04o22SxoIvz2KajWi4FVQ6zjvrA/iEpvR7B8
mIPrhrS1juPY8jdX/Msj7HGvZBT4Nipoy3Mv+uifHicOx1HCO8ltVi7+7nT8RHxjrhEBv6rWvKCY
8v/4AcK4Kh3hCZf+oW//5gdsC60ksGSHcCwUO5Sky0rkiIRMb+z/5l35y9fpS893XDcQrkMigPR/
vTkxonebhh4ds5U2r7Cs0qsFPNHKj+kkYNE09n/++X61DPLzcTGJNVtK1O5CBr/dWiNUnToxdrLE
b0S6gcGMAE7TW/T/5lf7Hy4E+O/yyAY+i8/v32GgB7YbXSEUaM3xAU2sutFy9DZ/vp3fLJCX+/FB
/4K6QDAoPVdeHp6fHo5hRhxP3EFKlIIjtmWVAjKA5MeWAHOkpXUEOdxfVnyI57kkvRMlR4lXrCQc
wleXE4FmQH3JRf/z57r8bL+8q799rN9+1pIAF6onJ92AlUT8kSFEAC4S81qSIOssDgS8OE6hFQf2
3zxQf/neWW/5WXllhGVZ4p9f2E9fSJ2gJxB4h2iyiPK6iubgdoaR+zdX+X3dkz4Lu29jjeCppXL+
7f5M+hU5QzaL2T0KidZP9Lmizlv5KXFyf/4qf78h3j9fSIs9xXb55H+xDgOJLTm9p7SdLSZlC1nA
iPZ17U1/8yz9fk88qfgr2Dk8G2mX45q/Pkqdifqla4aLR3O225MDjOteutpE3IPmZPzXbf1Hbp3/
NyvOuf4sH/r287M/vdf/P/hx+OL+5McpqrbqfrHj8Bf+ZceR8h+ONB3HxEITCIHx5b/cOFL8w6aC
Ib5GBJfn2uaJ+7cZx7Csf7B68rdMaTHY89iSumro1f/534Zl/0Oy9vD/0unjTy3xn5hxflttHJcP
xL/EFsxe7/Cw/Lba+MBxkUaQhwbv6ooA8y3OY2bJq26Nm/aQbxIwjn+zkliX7e2/l5L/uiZJOReH
N3aiy2P70wttyCB1jIZrdpv+Gj7tut9bdzpU+3YXhcXxp9/i9l//7M/lonR/3ZD+fTnBu8b+znv3
e/GUYIBBLcbl2pauswoXEh6DYLjGLLTy5xqFaLGP8voqw1HnG93dyNwAgsgduZWQFmi9bpKRqcMC
fMdhzFLdaP8u0V5ow+/G4o9ZT82rIECdRR5m8Kb618Zg3phflczuJLqRjMghmqVdM19xMF2PnfHh
2Olt1jH5GONNJY/B8KMP3pwJiMiQh9o+Y1dYN731OhKixCT0MGf2aVDDu1qGO6KsTk3kbduFvnTa
j9fpmOyI29h0nvHU5uKd9sRDWyCNCUC6kM4uWv73lSqkvU4RGqzhDeLUeXqEK3XfEsy6RM0OGTOC
bIsR7rkgoMm5TDgiDDHmbQcnSGMoMp3sFkFXuHj6QtZfQaJeOTVaSdDHCslgmF8yskhKZw4RyqS7
89qAVhoBKOg6dAVMl7RnsmpCBV8LSfRZWfZOMZHRY4tOatyYF7Qmk/q+OLsxG54ed3M6bvIWL1Ds
dtciu+vrr4TWRUhPpedkrbnn4ShQMPReCp+rG+8yQ63pAX4w4dg6Wb2p5vdc3jeBCJP+HnoZh/hy
nWZMCvXAdL1Yl7rZZkmyTlMeRMvbl7UIXTwQGjMUcpF+pgsGl8yBTk4joMauMFrjB7VUtUppESNT
QdOcW886Mu6xKVyS7NM7O0OoT2ZNaMj8Gd8PMjZHrWD3fQVTu/MH+pU56uZW+rfkHv6gJ5mAVIf5
eyFtJd0j+vMkHEgviNt9qSWGfr3LYvVF0CeG71Mtb9EsXPMEgZCbiCOkgzzbj8scEOZd7Gr9EWNa
SsA1SHjjygOwvTCdaptzhewTWMEJ1CxejZrxIgYJve+KH/TVkEZYoVPru6V9N41o5ZSY+hd1H+Ro
9DwnvnTMD4Z4dQkVnxGBXVzDwwfaSWhF0WlOv81pp2Dq0DadCQQ18GIFG6KjaLPht0+/BRjqkOYG
q4zQn7SP3utEvRWyRJY9v4zT+2yPE/ro/tAOzddIZEg2iL1D8HNjfS7mh4nAi/fjQOIDIotoNVFV
Ggvyl7zD1NPuevA1pUZAtQQHt57XQrlAi126GvMj85GVJkAgLyPud0CeKx4CQRkVzHutugNCN/QR
A2pOmnIwngMj3tUjAugIcacglIUONRYhD6AJD8+6NoZwuRi8gUYFsIpMGpsLvSnYolcFUz/qN07O
04peF0N2kmGMH7mFfjj+kZrJhonNBrA5o4fsHv0QI0nerDo/twV2OrO8Gwd7ZU4vukzuo8g7KAsg
wbQ8p0VW0exSyDoxidHKGoBGGzJaL122kfPwIOxxX6Be7ofv0n3SbbWfadOBO8TtpBkLQGiyBnqs
5Mg2RIiYIsTAxZ/RMCm/ovjNoNWPnWM1lsFOVzkKZGYW7Q+mWNtEihNvSGgTWIDCCMV8JfYqLb9Z
/nI3N0xJWXgZeuRbybTIQp+yWXoyTZSMb6IxeWsBvdZVdt+V3dY38pNIM0jH1it9+HN3MXMVhACu
ao0xqDEl0Wr+gZbxwDeWMm5WR9wzDJ6Qm80oCvrJ3Ixzz2QWiIVCH6YhzEpEr2lK3yhO3ojVXE80
MRwDIbm+4AOgJhbETOL577vgNR/1i2H47+NC1Zza66El00ZPd6rqvo+Zvq+78cpu6W7H6t2AmQKy
7xl89qnX5AhlAJbSFh+I2whOilOwwTCEjfR7ppO3BpVmNPphYLWnmgFz73Phgdgn9Y4UO3S9+1J9
V2XPk5GhOD4o+wVa7EqQTTopuUFphvLKRjEU7BuSNTvo/HMWvQgj2vVMFKeFX37BzhIQ3w2oP1/7
KJRBUSPPm/WbhakxwcLJrBxZKmHakQ6+iWqB3IK3kravvRD/Yye8ZRabUJm+T2aqQnRw5AYwRvPB
uizxJ/kzqN/e/rwR/3qAuGzDjutJyyEkStDBMH/b9Xu+88ntTQcsp0dO6MV4+27xVs4FzKoog14S
/F2h8Wuh/e9L4lj2BSUUpwfKqJ8LjRFjlmiGBVtkCHw8xEO71ccs/N5c+9tkG92n/9EJ8a/Xu3ye
nwqbzkOWqSauhwhiFfjk8Jz//B3avzai/nqF377EtijTwe24AhLaHXT+h2DlfJenfk2+7CG+kmuw
xNeHYpe/jB80/A/+vtx5hzLUN+5L9uBv/vxxpHO53q+lHD+qG1Dg0sugWr183p/umN26XuJxhmCc
f6+WgsS3V98PULB9EpexgcTI5BeGNAmI2fDmYsbyY3DLi3eDdXiFsei5ssS2qr+7aL9HS4aVRnwg
v5D/hLXz2vCUQPfYLCWFRfrcD4RFxwKYW4UPOtqDc7v2x+7oSmLuxrWIbrGIowYgi2zotzr1Q+iG
EHYEFhrcZl6M4M78QSt/HcHt7rP4XAREDPSaMKw5DMj+qGLaMQhZyvKxNt+F8aCYQ+lvs7xfxEdF
RyHqSA58EtO0Wty3KuhesCaFmehJISUNutEb5KJh6sXXaf2CHSsc1ctM16XP1ZU9NQ827fvqQqYt
Ufws6ILL29q2toZ8LWhlmmKALYbf2vsKknM/P5iGFc4Ul2MC7p533WTASeG8kWjxgytIE1BS/FUs
WGLn7JSNasNCzPJahr7lPpKitw203vTOs04ODO62ufRWs32jKF08u1+bZrqOh2YbOTCeAr1hrRiy
ZCWcKEwB6rZO8ur0IC2lC54Rv2KSJCxZOZGXen8pAUTSHa2puc47WC9ighvz5XZPABAADBOJEETN
fq7Jj2vLN5e/Gi/wCNG2MiMgsUffV5eg9MUmJmE59hmVZ/HDwmi/8giWWg3xQh4UYoP5lKgnNr0z
1vITVM/VglqPFvy2c++hD4aTiz5SYPRh4CKp0z2qEcsDmDgSTmxDLS8RLqfrrMAJobHcBZh4OhAn
pEIQS8voKCwZeS9M32Pnh1nDcY1CLyGGbCZdwA2OkU6ZJE27ZY7XZvNtZAAEoyZMSHvKLzMlEwzz
s1PxuQJETHg7g5ZO3sxBKgVioxNMSssWlRYD1eyxq2D9K8CQ8u0iGszSMTTT166ZPl1r2SdjsY6W
goPBGPoLtrixW+czCjEIxz6FPMLtfTs6BOk0IUmwa0didujk1s77a6IUXH8EdIy3K2uefSKPmHlu
5+k+pVlsAl3Durg23Oc+ePbrbz2vUJR/TaIiE/KSMXRLytA///bikcURETnncSTJoIYYr9HSnqv/
y96ZbLetbNn2X177IQfqovlYF6JISqIsqYMhyxbquggAX58zdG6Oa9FOa2S2X+fa99gWwUAUO/Ze
ey57WaqXFkXxkDNzqt2E1RB8xKUeVCvhO3dZRI2h++kFhwp4qpHzp0U1N6VuzEpXcdRvcVxdpMa9
kT1qBO+T+RKV1lIDjeiIbpngCUWXPu4mlFYGNCi8Mnqjqj5eVea3yDlaoiNUd9bmZP0USnAWDFAA
qalsuA3QEWZaYJvzau4NBb0KUOXBl9ButyxJ5DoJgaF939cCQm6DXo+OF7ifBiF5HZQbn/YGtGSb
erw3RzSzPnuJfekVaw3Lnlz5PPDsS95Q2HfLfWDj9OrT4myIddTXNEXls9Ca1k17G1CA02PxaKMr
TYeXIfmReO4KcyopnTB2dvyI4GHthcAVLWw8fQTOynoICEYpc2YoQXwMb7Iyv8kBR1Wxtyjrjra0
l9oLF6LMDjiT/whr73XUzg4KbWwtQWiJGRiatVIAZq2p1rig1wkKq3rp5jjj2ijisngTpN9NU5bt
I95Xh0mpiia8u7VgvoJ6pJeHWm1GlTxadcTQKg21kY5KPgULYYQ020x3iJcuafuiYXTms8FGbKwQ
j8FpvY6ddt/l0yJh4vSp9yA8/RtFafZge02JB6MTdUaaf6Vm+bYHTz3z9OxHV3I/mRr9W2q9KVxj
/eAZtNm8Fih48w06u7kCuyBXv/nIPIWq0cj2A1DjpszvQNKthsJ+0OP8xovHtemq8zZAB+QXM1OE
c11rTzREzBolA4LdzP3ueyftawSFRQXugHNbVf0PZHEE7RhmU2IwNRU9avdPOgxazL/ZNb8mHrQ/
nY0ulQ249pQVnOtClc8VRBEAMGbtwj9XrxSul9EumXMocO2fgWacKwvnqw/9PbdiUbcxLA5l2yP3
d1UpisKw41lQUjRLY9W8SJ+seT+3diitsZicVd++iAB+P/8/fZx8nF/Of0Uf8jpI+I4TnXFGDJi9
GLZffMTnKtFHzOPQXgjEkDjOVNWrr5SbAMgDk68E0UxyBDhdrGWt1HMEfzvHfhz6Zg0r9s7znkmK
LyM8pa1pWOK+ua7HgWpZj6xoSztMo9arxHkQ3Mfc6MHzVglu6raZP6Ln/kaBbTMaCPuRbSlZudNL
Dcgox3TrbMFmUgh3uTtA9tULlaTCOEMXspUbOI/9RRj5MTOuoqpP3/hqVAdb1XAqZ1RFewOTc6vZ
/VILumUfBXNiNPbyQqYFlBVMmTON6Mvc7/aEwRtXoE5PETPQCJxxLW2a6hYkxDpNpGPCF+9e+0NE
/+kxr8Jrj2JJVNs8ZrptbrN9dCtD7PieC/fW2llMdLGw5vES3/WvZrkMpH8bIEdTqY5g//zbXQKB
58RWklsz9t+FujSXyTm+V+a4nczGxXAAlxp/UR746hOvqkx2bnV04PKJDoz5NlcRI6ZfTPQ/7BcO
NXKSvlxWHFMmfX9dS2Vpxa5C8RNdzU+Xi6xSOPNs+v731fRx5/lt6FxZx7LJ++rqVcQ+VjokBIXV
5DjMK20J7zEnA+dvbCCZpMGgRs+QTM2h06JvTS9DqC4tUod/f4w/DScaCJOqHUUX6oWfv6sSg7UA
os7emNyMmMV1UB3//gma/CJXX1SlukJIr8ost3WV2S5tIfGE5Ci1e//M5rvz3/NjNkdCTRbvnQW9
gIu0DF/oDkNK/vzFp//hZX769KtyEh7JUZxIPAZi12aclVtzOWzSb90bK3k3LM1NsPhKJPCHXL4F
8xXiF4UDlBXXB449qfRy6wK/3BvkYfNuPezb2TA3dmheVkDrF/4XG5X2e2pdwrxcSmeWpnvu9Rj7
JajfpLMs0mjmzdhhYevtyDGjqCH4nlDU2z9SdDexuovCH974qEwBnhUvZDPmJQSG//mY/3oZta7L
Xf1o2D2iS7Ips3zr6DCTZ/EKmRH9fjNA7Nlcn4VL7/mr7egPo/Dpc68OqLrT1MD1SKFUuKA43f04
dIsYXT9Egi8GXP/Duvn0UVcngw/RMGsEXxHu1x0xYL2wnvR5Rh3FeCAbuS1X2QVh52rYCWue0bH8
GO/xsP761f9hfn96kKvNygCiY+B4Ki/+0IDbmUcHQfjj7y9U/8OHUNc3dB1enQrb8epDUB0BG5Cb
LmClhiYp0zqP1nPdaEgZR4gJMGZBqXrRdPSm+nGwRhpznXeRuAsbanasKRc3N57AJGMB668Nvbkp
Wk7xmrsu9sP3QxBtPDyj//7Uf1qGiAQoOLHLap5nXG08YLOCpqD5aWYYdNTh5TP6gGrVl86Am6i8
6Iq5tHKanrMaVHxxtCNrpiEfMyzxv9gCPz3J1SbU9qiLIdexy2IkkvWYTWHrq9HKaXTmOc6wlvHh
0XpdT00su5gDgQRtMEqer+iowEg8MrmMvwpSHPaIMta6fDFS8v1dbdEOEiOduqPuUXi/WrBdNmIs
iZp5ZgKSWulzGv5+ylO8xc5j2c5JXX1x7PwpJkc9JjVcaLZcIuHP507U0qqONAe16HJYtKdoCa18
8UbT+lxdECCvaGz8InD443TwNNsmXEHr5F1H5CmS/bKruBylNEg9RJtmHV2mO+TgbBKb+BwfqqXz
xcLx/lBiBeFIVddFLoGg5Dovl4a2n02pA9YASb6L0I+GjPhnE/tkBWIUxdXW9azV4ECkouN8QK1s
KfWpFNXKJTkcqsp8wJDULuELN75P1FxuNBTfgWMuWiMHuVitsHA4D4ANe+pmIUUMjwRApIhlUQtM
FO915ScNRDN9gIzsPHqUAnogUyOWsYZNvgWDGrilcxz75npJ3ZnePrVljw7va/u97r8l+f3U1xuT
ZErH2Nl+sTMiOK6WvuPJF0g950OK9g4paKGmrKtsntrUNkS/CZGJjU1Cy9n3HjWpZV4mFXAi2vg+
t5eNGu61tH6ViTuFM8L0f8IXPOBykiwwqIfxCLkBFx4lVGZUWteChmZXp6oXOnwDFOP5Jdfe1OhS
RDptgs28b6c1PK+58B9VgbHXQh/gYGD6WWDN132PtBsw/Z7geMRCJLq1aX8T8fe2oxUUM+5kgEwU
ucu8HE8ASEh29BDz76fRp8VBuufgBGDdRUQuuX1Dpwl1N2WuO+oGON3KDe4NDoF0wiim7BYOT2Mb
4Sl03+qgOJpZeIC691IAjql8TEUpI3ViXIwubgxhVx+FW++Fl3/PSw4qnbJH1FEkM4GulfTPhROu
JEhMB/ulwTPaaHBDD1PwhjAsKs2/dekMAxLj3cZNs+rph6yALwu0ozMlx1OuDW5VE4NrSTUL92ZH
rd99qM3wPLkOOVbAIcSdtMkvTWza2onF14LFkYmlAUvmnORxNizMKNv1HSVRbWuNb6P8eXUmCwjf
2ExpQeroLvCWZVGssprGBVo+u+puCu4UH/SNMkK8pEVOUBjOtQWOaaukbJaTjouo9yMe7HMW9rJu
8hTiu4wz5RKQ1r50p3WpeI9BBEoSXFg5IsTmR5TTOFMcHCKzjHuheMYinG6gdK027UwwP2L8w2oy
2CDpbhr8gftSWYIS3GY0mtK2NKjf3ThbYBmwCI34NgHYJr631bRo7bce/hykIfKJzwFMUdzGFRuQ
mddsLX2gFRT+IK+w8PNDNLgIvcNZJyGAd2P+HUXUvKN/vq22QfG95xkmc5IEVFrLetLYd21yB6Rz
DlUddNV3T4kOmXkucUYv/Y5mRG0RMeHQMON8WGwmHzpLdZ/4yrsDCRGT04mkOFCvedueDRJuSoi5
aCDz5xe1fJ2sOz3CwaZEBHbR1X7mYcviTjuLjI9J/bqiD0wtYa6YdwN5odS772nE7BxQWZG66WLa
WUqQCLfxdFKBvjfR2hTk7QUsYe1O17GXfw3c+6oraSO9E0DGBkpErXkpnF7KQuetf+izg3whI2WD
oc5vEQPDMrCXWZ3Oa/fRBAGS+xd+4sINnxKlp4wabCY6pQWVbVGcqvalkEcgvR0zoBK0Y/SrAMZ2
x1lsdm9W15+rfthixnocs29l0by7Oc1mg9Q5qEsNA/igL7aaBeTvLQiQSdAOZDpi1o/3fVJjhnoa
sofBOOrGeyPI1Le0VPOGAYWsBXZNoPjm3PTnflaTIR2POW3aTRTM7MDZxvnJ0r5HHe+N2WQWwQKu
xNLo+kU93Qeww4Nxa5FeM+nnMy3lPh8fRaffaPltQKG5rN+8oKUhj+KyjXcSWE+VwrCiJdjJ8WG6
TzNCGNEdFR/rAL+mof6ZxdadLRBBlOBhNX+V2g9tT4SEf56Rwa6wkm2E/lu5q/lYHbJQERTLUBu2
k9WQh7HxXO+OQfDYaP6yiMBT4ZGlxyB+qoYbZiFWMW68ZUbD6mSJhcI+ZpjYhJbBm5WPuN020WIg
y42meZb7CR6e7jfPxyKUr1NYlLDxBvUbfUX5i/IFEKpeSx+w38RyMSBjHd+p8C183d+mkwE17yed
yjRvFrvYyF40AAyW79N68mYQAgFbWptOvTawm7QaBTHKE6XuPb24dA1Rw1HKJ7PQZprl3HZldPYw
6VOsb95I5d7pkJyTKg9JhLpVtxiUbaQAItROY4cnrVrcC6gdnpsvKuvojKCWusfWLJZtwTHbPvpH
hd5Ay7tpY32v2rtInbaYUFSwV71T0znn1mnXeVI+DD4ehW333cU2Z4aF9CZJzANc/F1jVatKuSm7
l8DCsTDGWN7COHFwP8rzIGGBLp2bUjvYbX1y/bNryKaPR4nhBVNMg4tGKitfKuVbCNaotG693Nxo
vbY05OFneBAxjFVrnbTmUlmSS+CufOe5V1LsCTirEYkAshjiR2eMVpPO1AAwmYGH4yX0OAkW3ZNK
QOera3d053q2L6mPx83NkMJKr+h61qLNlJ7U5BBbA4cOSW7ZjRXEC8c6TyAbqPkMOsZ52X0Mwq5o
Hkb4eXRtYA2yaYwQBSx57OEeASNuOBGcvFPg09xM+1U57snqzyZ4oQHCHxG120T1Fg2NO62tL0b/
NUd6UvbREtXXDBbrwkgpU8ZvibhPmx8lU0pT43XeacuWb1RbWJRRxiqzbk5nwI03YLKW1KtipOba
vvhdReRBU0xAt2r2gHkfgRK9Xf2y5iy0q2QxFCh9aJnHmmvZpvvQj7mJhhQMRkgnWxqxKnEcdco+
lsaYXtL0NuwjiLTKqgpvrVDfj9Yww2gEN0CWg5dEy67sVxEEQw9xS1egYOu/RzEMFi3eTsieMvyt
KWTR85sdqJjdJHTLYLgz841VVNlzdzgambXEyHqO0VxETCi5TspYvHVJv9bZ4xLh7XXv+8Dw0PtN
bzi1J/wx4bpRk7y1Xbr0lAeDpjK7PU8cFR4GA4i00GcQAPjzMUno83ppGhQF4aHFzTsnDU+vK2Sl
uwSHXLuvdprYo/4jQ2lsaIk5NTnVYq26AMgD7hktrJ4OyW6TNB3k4nSJxHzumXTVUW40fRNZzm2r
QFn0lyWSJM14q2iTUaNjx1AV0XEo3s1yPboQ+KHq7jojOiB9J0jQFxKhBYoZD09v0+r3inJrhlS1
ELlQHiE8qNirca8cgSfiEmmmR2+AClI4oLzBFRpnWIn7YQLDAknGBoOcbAMnItzq5ikKSZqDb+xw
nSr5ciQV658mvGiTqnuGomMMe5FjXdxsuHSCn6pXVfGW2UfKdKrQ9wq52proJRLjnl7MVUllvBiI
u9JuF9HVV6uASRIow+bWqc6uzvUI6bcRo6jKxWpKbhNjPZpPrv3i6zjWxT8nYupyhLm2K73sFsuY
m5w6ulvsAaHOrKSFFdrdJpZ+DCiCNqPkBxSLxsG6+Zkzmi45Xl81oHNp15MbbrAeJ88MnccQHD/f
J8M9inarBVBr7lodVioTjfFTJ4pp2G127dbFtgQ77ypHkNav/eZQEyqHyMDUaROUOJKp4U0dUvne
6ilupDiCeDunuvNxvpKxTXAb2Psurh9a/Za+W7fDobDHLa/Y29VR0b6Vab166pzytmZpIG5cNtSR
VXXaF76GL04B/+vgpTSqZ4O77MLoHDPkiSHuQxt1kR9tVXZqUdxWNgS5g+LmBztKccXctikOxgjd
Upw3zH0WoIB0QfgN/aJwn3JvvFWqbONCjQvsYPnFVfj3xA4XNscxVcQUrvlb3UYtxKRkmmHMaLlb
No+wgTbKHJzfo7NmVyGB8+VV+Peslcza0WSg2zoFqutE8KTa9PZp4EuGVbkdbzEGRIfbzp5xTkX1
Szy+EJsvU5S/3/ilyt4CT6caNh8sMz6/1IsGr6+tQdL3glfuouWpP3F5JEXXcrdYSir3l1f+33NI
CI1tF2gPqWCDb/v5E+lKDE2302ABDJCLDp6BI90XbluazFN8zmOQ6lHpRgNGgsD4WtoUlVjtRGlg
zNSdv8PabDPslHU9p5q6+WKa/F5y+fxJ8qX+Mn7jkKKhhE03K97rLXnWF0wteXFU+V6CG3s2LOFW
/6RiO27+VZT6/+r+/yOTJ/+9uv//dTQOv6af7TbkP/lH348vxn9I3ZOLM4aJyP/fbhsaSn2sNMgA
uoQHKsK3f+v7vf8w6cfwPIcud83yZGXtv/T9tAVQ+8GiA/m//Mf0Gv6XE8jpnzn3j0PKf1OEVj+v
OPsjL0/Hl0qRzOD/GFfzfwpDt679PPoGTfPQOP0TLeTYQmhiFaTFOiEoboZoA0mHFHlo7V3fOwRQ
ugvf25ipvzGN6Nhk/iGAZ0W/MJQoIZ4k6qsx7TvBFR3F/d61u6emNvFX9eckFNaqYW2LxtwxbBuX
TqamIyr0za2bYgrT529iMn4A210EmrkLEg83e2efsQEkgY/dJRHs+BAkWBRE3sFVzC39ThvBaS0K
QRsiD+yFm0AA2nUxP+CwCxR3U1CAMF1qvMh1kiLkC/FYkihNYKCCZXIzZRk4gEcj2MXYwClV8gBB
iXIe39duMTpIllNXnJIuP6mRuTdya4m7JORh5fHjv9Fahn7kPIXDJXfz9dSHGzKX+z7EmwYIucqN
RlXf66I41cDJmozNrCDUaAADNNwfcqc/96F9UxThMZ4wgcy8TTZo26T0vyiDfPQz/Hs3wtTFYBsi
WS474lQTo5XPe4Sij100jg73ZJ+hFumDfJeJmaDnZ2gjuKpGuFEbH90av8rhRp1RANIGh4P8SSzE
aO5E6G2Kht8z5vBPUTHFDzRRHCCYrut0uExJccohPXH/XZPUOPX8GwOVFva6D78st39N6V91FB/N
tZ+/D242FmeGymoyafH7/H16IxKdmtmgYrJog5xwgZDsAeuMc+GYu6byfhQpc4Xv4o7mnqvws4RE
idZcynmjDsOr21k0QfdPtWbd5ST90ZYQ+uHDboDH/PvDep83aDn4GsvMRIFBc4/pfCSgf9mglRKJ
K1ao2kVEADWE2qlPZmTt4rF7mpJarJIwa2e1XA8YIZKGqJFDGx5EOzt8ETa6n4DtYtaYQbJoqCFx
W4en4Mbg4IK4JIfc698qaYzj9CE5Jxl6ipJbjVqhGYNh7s2MngGAu8PViXUejHE+a5zpNQGWI01i
6lnR6u9qJtkTMWMpuhwBTOcac3NQSJgoz1CcnEWROh4NGKP9YiZJsjITZdo0tXXnAsxesBbplBn4
EabKv5ZLVFVqnN89VMauB4+48NK3JhteG3eQ28r4aoZJPjfG4AXD55M6wgaKDLCE0xBzA4nzN7k8
YvDjis3TRwHpzSh5QHNITolOBPmza/8RIvNb6XYAmUW8hNtI5G96B3VgqWESf5Bbl4sUG1dzHtlo
Uf4lEf0IgPa8eVF2CIkiLV0Xjf/ogqainhE/gNltdo0fv8QZY2S1T1GX1yxsKDp/nxiarCxczWLD
UW1S8UQiBiStq1lc2j64dEW9BB0AHrwnG8vGusXeqpN0yrJvyNLvRWHu5CaKa+MZ2+ajmbCtlMXa
6YsTy+BcT+Hm78+lf45d5ITF20nqhTQqbQ4B4efnghcdBYh3/nkubESeArVY84w73PDeAzhvWMoc
6Ya8NLFHwo4deDD2OBNib0DOQW6nGLxsTNMkbcK2y19EVveF7PkPg0clDZmARuc/7XDeVdjjYM5o
44qpXlyDbSsTiCuHsxnGRzPIHuQpYkbKIzLJg+qB0e7wQwFEKZ9P6aIjzdjY9/YrpTJ3/+PBswAC
8DJZ6GAJrgcPhxTFHbup+3gutYg2iYpbOuLbu8Sw9onFG2Wfb4IOEh2HWSLExbR5tVrWsz6tm8bi
EQtxNryQ6zaNDEps01bz1fh9FEo/Tz4kAYbpEJsSctAI9/klxxN2RwlJ9oup2zeiDL7xJCuz4PxP
/YNQOB4m8STjAfqzN3IiFmS+BcedSkK0CPgKjF8RMHF1jly8gwPD2DXwuPM6OuYhR4DIT4DfdnHj
HWpSAYbk4NNKI/+70jJxhXUX29YXR51u/D57kQCpjqpiba571nWzNIwvLYkTr7gIbMxBxQwy71Y2
u6Io3hCY/CjhfNz0YYU1gOWriNBZb6X/Qx1TZ5EobMUiUCHmesiTCw9QEFkKfFDdsZkXbfCt8JXH
mu2DPhP3UMTBN9ROaI284SLGId/V2phgC6o8f+w8fk/bYEhWFybVa+Pnp8IKjqBdnpWRhFpTw6jE
P1vE6jvn7cX087WICiKxSG0XVE3SZaLRneay3FdBx4rKucGqPYcBpvQGPd+cW0EzNJjwuTHX9ZTq
7cQWGChNvgNgxV82YQgk7ojVczatCy8faUwRJFR1jhWzZ6cOOqiKoMmDFTscf3dowrXbo0svyiye
uSk/rinH16IkpxVEbPJ1W5wwjZF7PKQYCF2PMg5IfSG4w48V3sdycMxyuEkURaJuQpTKWb/ineSL
RAXm6dLTddvE5l0R5G/q6P5Iwum1cfhVcQ5qYgcLee6oZXEyldzbQWh+ajJOtWbqL8LiqeSscsra
XatTydhnCF0LdElrwPrSXJTDpnGyEx16waJgGZHQ4FsUOuPRCD4/MHIsg3yf7SpzfkD4Rhsfa+YK
N+xplrTdE7p6DkDBflYkfG23FZDyIgK1EDUjUfUr3hEotc0AcJsdHIUkBhVe/GAQUczUApKL6nEU
49kHHRc9fzM62qzWHQo4o4wAKn6ygL4EybUAFgiTeOZw757FEf8q0HOOxc7ElFL679o8ADleqhsq
37xuJkosTAA34qsCNnzvR/Ud5hIS+UGt56ruG3PcMo1574VH+vSgxaaAc1AJviiW/5i4aYvLUvCS
p6O6murQwayewUl6ABfKMHXUIKh9EIhQtBj7fEeVIFwrlruBDo7G2+WNToJKmTG+1qF1x4EwMRn5
0KILX6ZIxh4R+63l0z0xVfR70P741ueBOCgGE4GnymfIpo2Fm7EhOq27bib7Ti1ZKMIHyRtQZTgG
uf7eGzR0BRNbkxuFmwmIMW2avt8QcedvSREgosf4gECC2Sb87kzHA6+3JzLCEL3GcJZ1yKmhQiTw
DpNSMkW4Ri/IB72jlenWTkuGSH4xxO37aSKEMcxBXf39MLiSQ8qTlHo7FzpALWAvVPdKBpTrANMz
KJsXt2OK29xLTGLoytqBUrxJSnsr49MisG8gizKjDDnBIWFrMRBksZIXjjy1ljGBLAYGX+SXzM8i
2o+H++hBlycoYqwPYdEvcSmhuYFRs15c1IojXfEOZjqcZbRVO/FSSK7awMmlBtZeDJz/+XB2NaYP
JJEthZQXk9Dtn1Cbs4D7DV1nd67DbOcsaLqQ6kROB6O1DYZ8XWB0JM+MgutBZtknwIIHGYo3tNE0
PrFcUnCYjEgtGBOHVkKqwhvFztd9FB0Nrz///b1cqYj+9dV5IzpIEuSVss/+15xJDsxUFV3Pe2Ea
Cqj0Jpaoaq2+0j6wDjTZleEdPu46NYcf7wiBwRYW2cYUElRu7GUg4RB45JV9oyhcbzX3kMPWjMmO
1vzbqWFWcZ/6+3N/CEM+H9oft3cySoBAYIJczSd4j0aTqHlxYe+hjNfgl2ko9JN+vCmBlc7CBOTN
AYDlYkLaH7KWfus6NPnKL0cg/Ga2BTYW03gBk6rO3ZqeH9NLHuRlYUPxqlyq/YQ8LiM8CRQ2jF5u
2J3c0oD2zN3E/QE7/B0obzkPSnHm5bpLD+efuaElFG3ycJxzpyHQsXNzWaj+c+Kyx7Yse1p1D2oO
4C2p2UXMLi9vA3rXuG6zASHWcKCo0qZo1uzOeaU89iZxvyNB/TJs7626vEW4xAZja+8fJ2zq/3Ai
bhzOFEY7IPDu9utwzvycK/xnphgUvR1iOXKi11wezMWyyiid7KLGpEciwiTT3nLont3M2gcKN2FS
JarBLVTkb64dbrhl7uQMKtzwqLL3FDIUwl5urpbcRbx4qSqsi4oplLA2QkH9v+U+yBHS9PlJ5hyc
3qMXNjpi+XiIR+ZcS7TP3DN8ookY1DDzTQbUH8EUAWYRK89KS5BIJUc6F+cstK+vsXAoWBTXk89y
+O9saSSwrociNno1wO4UkrzOxchhy1YE7zWIaF0IoIWt1IBApQhpoTZM6+Yj/IKh+gphNVk4tIVM
ekXzCBU9YUbtsgRkMC87YS+LnFAHaGS6bKL+SRRqM0+GQEfqbnCdqBg7YRMvmuOrYvXnprEwInST
Bw4timEN+H61FZe4YUpCpDoMZqPPcp2Z1fhcUWqcphXOrkK1oQWo74USvMQaqpwSt9FaAjMbXvGa
nYmQxuGqYg7cxsOMnEKUQ3IwFVP8lBdkt2FNCFsvXoQgUHBFXS4b10Ng0mh29ewqSsvh33b7Jk27
dxMF6FIdPWLiiP8RrvoeEKgQNrbtztKbZq56xGZI3YirAoK+IuF8V22+jSg4iILaE8dEI7SW/gQN
d1l1IipzKWbw12JP5mYcI3c5ugsu1IGN0IhEgkHc5zcnkXHYCi3xfgRdfA9rke56/pLI3grUwnOh
Kg3E1xDsE2qRhVs5KFFY3g3cgYbwYZ7wgsAlc6urpKKqIaQCN14SjxJjyryaa/cXwqGcf0Lgqk3I
sGqSF67K5VpGiIaHpsnMWamhOCeh+0NpZXDFAZeEgiyUi1i1jR8+9v5/YhydP88DwlKh+M80Bp0+
UgpBER+Lnj8KbKaNb940CVeI2qhoh4NFwSBSyzYhE8/IzGH9mvO7wsnegiJ9E1HFULEEExlX0Tp2
+bhkAdyj/zk6sm/mM0XjRo0v7+xjKwpE4Z9Uzcd8ora3uV3Yp5q4VNHlljRwD58IKPhq73XHcLrC
+UEn3zusWTZDl9c3pQFdYKkfznlPyTzW2dniikAjMBmF2GOCjiRlEINiZ5pjAEuz+ZH05SHxNaKr
uH8yZb7GzcB4Q4k5GB1ZyVF5jOXbmxRCPjMkjdOo6Daxo452bmjfcW3IwQX2Cm1dzKPYTNqtEeTJ
+xRRbAxUnsbJ5J4eMHJFJjfolsgdh9LnpCJgS7AgJ6qNSCe1fAe8J380eM/QlMp7wJmLN0tsiiP4
M6jfR2wIOFpEhow6lV8sJaDFA6Z7FmWKuKrNxnlv9Ocgob8o5WyQkWIMU/LGiIiZFTDfiylQtQWB
M3cJmygttsVFaPbNx+7hlvxkx+HuVbtyKhlcR7ACem4S+06RDJUcV499ZMfZpozhMRDYJm8fU49M
5iVImCkNtBXursm8iBjLCYgyuloGRrEkZR5nm1kQ8gc1WUIl5u/L8EJMLgKXMY6WhmfdyKDACXip
jVucADm/xjmZzYEdJagIbp2J9uDa45XkoOUX/xcgeVUnZpteEo23UGTc5NVSCXAQIg2VQHRicur9
ua6p19O0dNPocU94xFz6e3jwISO+3qElhwy6kO5AvbkKa2rUVUTSXnoJIpnV8wVphegIfpEznlOJ
vGyiPoDthLTKfpIS2HHvl6nowCelz6+FSmhaKo8y1esWxPceeRO+Mi68y6DhVluZpDGI7TiW1J6V
T14FEDVpYesGH7wDfgzkDvxnuXwMzOCBUcrQ1f0iQ/WnOz7sABUpK/VKFyLa5/jNSAzICZGdXqgr
HtyRYRYof1w0Uq6w79y2PCUja0gWJdSmPKGG3SeqdScLEdwiP7LbXNDnhc0lkJ6NvbA+tgDrxuyH
VxJFnKkszInzOOufZAKr8fxFNVXfehcgw9dJoz9FGbD/+DoOkSYNgp+/Tz/FsEdFzQwiGyFsFoOQ
wRvJlbA8feS3ycAlHubPLtGEzNkTaZBEXso6h8A9WnZWyK1Y1jpksB143EsLXgr5+do298ibDrII
8fcJd9Xs8REd2TQnAYZEMc9ruHoPSu0ITYlbhOIyiURdwWysnZxECRIqQewuyzsuNCMXAjfX0r1r
MdijdWMUwYusDfSudfPFM8lJfrUIHBI/VAZwtCePebUIJgAEGjhWDC4d91QlzZZx3MnE1kcyi2hM
Tm45oWXmUq0R/kXiqAoWxEhthxh+TLtz6ynbURiH/82zgeu0CN1NS/uoGv9y5cpV4orRtJOPeYvl
NBa9BbIzLFq490jXKLNU3xuuX2rHOFXxQwB0yq1ZsGgMsVw/yvU0qdwxqHH9/dmsP1wHCe6oMRrE
do7myrzaL89mlKrjdVGdXBKFk7xRSUXH40WE1PO48cllJCeiTFHL7KBZOTeo+ki8ENhMlAlGAwmi
e5b1PVIYyDYJRYzkmDT1pS3x5UWJZ8bjXrLDRcvPYRk2+CWIgsXWUJRJw83YkndLbczAhouZslQT
/o7BpJHFmsk79BGFJvxlGhVlWxht+lEs5GUL/6RH7GtQWZl7uTjhVzv6t78Pjyun8m/TiluyB66B
i8DH8P06PFYZA7hleKhcQoRwOXQDVEZMdnZNFqw7vaqVtS+M4k3m6twQxxhqoR8LoX6bcJFxzHDr
Gc1KKPYNgKy7f2pvgL1bfHycZo3xPbkB5mbI0E8dbi5kwOhKhRzCRs2QOtym2JOa3Nr+1/wVEyf5
R7BNKIyWLgginMe4fQzo5vxgQz1syVlMnZMz1LG2cs6LnjusrPPJeh+VBcjvWLj3Fzusb0e043nP
1yk5fXvS/HVKIOSSzAFCUfMDEodqJplMLkZLGQQ2PWlQh1aVAS26Zu7lBO1DSEiy3mvh1wnl/gH7
yOVkYQ6vcRqkvCCOHvl7OSp/f01/SGvbAE2pCzpUBShxX92Q+1ojVtbjhNYVbyOjEGCNB06Qray0
8XY5uuw7Wf0Uib/hTsuEBHtMVbugkiTLWR8jxKjK65pJytoU0BEYoSLqqYD7z01H2QDDBIesQN+S
KdC4vtnxQ15xRfnXzT8e+68ySX+4fEHKMS0OB5XazDWxjk4g/BOnLmbA5QIUZ4xWEJqXJ3b7c+PR
S08V+qNym1F4pzqLOPq5QRwo6wl4QDxMfB/gGA9fjPefdlvT0WV12Ub86l7ttn2aKc1ESRGUHROi
jDa4y5H6bIezGA8cDxeZ4i8Es3LCej4ozx9piRI3l4r0UVCcE7hMDZOMSxCieOVZdMpzMBq7ImbG
l6SIONEo6zyw4KgS8nuFKxVpI0Dqx4mIVpbZ5cYgK+nyBiw3iAkVgNwQ/v5d/1ByglbkOarO7ALK
ek0FdkLRKm6XxxdRd8gZPVgG8b08XeRCR4794hbdFs3FidBoJVUJZhBi2JMTQyKnMAiX8yZ5qNn5
/hcPRoWZtlYVnYjmXhcSmwrQZ5LGJClIRsiUgE9K8T85O8/dOJKtyz5RAunN3/K+imTRiH8SpERF
ep+R5ulnBXtmcFv3Q/dgGmg0IKmprKwwx+yzdsJLppzlF5ymXLVpTespIW0suOoIltWpWsjhQVUY
aR3c/h9KBips+fPMJBJFjakOToYD/36lzN7g55Xpx88q//kORzktKbLs03bCTGDY6BP+8i4te1pR
i4GS9Xd0pmKFbzqEf1YFktTjCkB3gcMBVXx7XdCmVw1GOahvnFoHcdD/X4wJVgs6FTxxnbD/j5Wt
jVA6HdP666Wqla00BpyZaEPQEnyXAGzeNvkl2uEbD3bQR46PiOMEDQFTsKDPqPur127bKkpzTiIK
IeVwSLJfVWUzwa5L5sNDoilI8bBSZwgF/X6rhfJfSp5/zD5/h2p447rMm1G9cWw/+Pt34U3O0DZe
GH03mweDWixr5FvKQwHen+NdS9829VEhULpUV5HIyGP8rnsTjXPSjeKm6lJawoJBxvPvtU1PPcCf
iwW9I9RTWs6w1f9YxDj0aaGj2dGzbZOvjA7tfE21YxByGhwPZCicKJr9ilT4NliUZ0hnhr78WTpc
p0hqhl7VoVS9wCJFFbNzmBIsWyKPS5MMJ2WLquOf7iYCobMSv6hf/+tnm9ZKVYFVK1n9WLtwDtSU
NqolqmRRKo8oIx6AwEU3VW7MKxAtJXw6V/CpGHugOzSxfHNeV4gJREfWXVL3mWvyze+gfCaYa/kT
KkPqWR8EdWVHw69T2WeNIepwLUd/Z/ckipKjnGqplY63bHS/YylVbBB+/2DXHIsZP6eiINg6a6mh
ylCBkAboSCWv/3y0OP/Dt0JcDk3bp6VK1PrHLpitFqvtIsueh4GgJiGxGsNf6sxTGgWfrEIf+bWI
2mjFkcNd+t0KQOCV2B4S9yedYFUFIXpF5oiEVgUu340P/lcV7A5RXixT7oi/NA6I51Wko5Jkzk0S
5TVClJ1eS+5ucRURCFYi9cYqbwlLtZmotIf8t1TKFzaROlvV8mFaj8oLtBt1C6gForRJSp+lDkeV
D+tw3xdWf1Z1U49cSoWObYJGXhb/cjgrTd8f6xqNByh5xK1QfVHy/n3jzSlEbsg54lktWvX36+n0
/K2i4NZQOYlIORzpCekSrd1U3fGoobav1Axjv6T8BwyKK5+rTfUg3dH/2afFD701nkuTegwATFVm
V8mWer9qZardq9LbtGKtlRRjSGhHo9tyPlxUX0mJntDLIxYHb8Y1q67bIQxeUk3V+WyCa0c1x1hQ
30EaYaK63NVF3pqUgthjFM7kuYztw185CfmJPTz/y8pT+/3v5wFdfMtT5BrCbSZW//7e6HS4NdVO
8X+FFIxlgcrC7FJ9y6OWoYzwv1AT7ZUERtDDslsUCmxj9fu0VrdY27yJkk6VxS1IbeC7h47Qz+45
PTyWWervUslHTZEoKJ2T2sZ+Q7ecwxvz0a3bMG5gpVvbIOYQ/lll3GlKy0GdkSlLSzT2+jt8pgaS
CudR7VpfoxAVUN3yhDMwWug8zigmGsFzkoB7EV3pf35T5p96TowvQFp4uDMgDSVxU7//H6mJ5w2W
4Yd6eFcfWgTAXyXfkAp6SSG/mxDq/qeeelV9ue90gjLG98rhQ7YdfTsa9Eg6l40V0HqgxZAQSBG8
CV28e5m2+OcH/pZg/PHVoi63GPQmRPd9548tkQwDI5Lgpf46VLhamXx7UMIndZCoYNBG2KROaiWX
VDvBp6Pk+6obqfGhmp/f+hTBCKa6uLIEU1RKrmh6dEQDSqsC21LJVpfqMJFeBOwz0S9C+1RyRhWw
q8+sJJwUhTfqs5fteRjCH7h5/1QSFgvup1cEv741OCouUpqmJOUbRLOidCz//D7+py8Q5XvAoUOr
2EOa/vcvMIEUmM5emD2XhDaqHqzKAio28lU9MeNi+t/yIR05akuGpb5L2+WwJHtW9beh44pOHIh+
yDEQiKk2kgoyNJneEwKQf3ne/5bYMJGgW2hvuK7BhP8Z1zmcsXUWuHecsa4YfVFPLG5q96Wlc1St
VHW8pTqfg+NtyDVOKWqBrT98qKaX3vCHzb9K9nslY1Opyb8X1f6HggbmLPBkkIhB8mfa8O9vtanj
ngnp0L3blgrNUVT6M9Vli6J6EaimaUumIkqGthDxs/9RMeiCajH+iJR+Y+enSwK7sFUn41tHY2PS
CGCYroGdIb8pZ/iWEwlLhYnOd9u1LFK6lQwFLKNm8DYlFKplW6oYULVT1HekTcVPLdFeLM1DojHR
wxqLaFuSBy8GBkyZ9KS07LnTh8rUNI+2Qzql3krTaMqPw7Ne9P7WYkgTz0+eRYJjc7pzIqNkn3C7
/Fu+8993PxyGQPlaOBzE5rcK9z/OFciK4TjSPr8bzF82zBOrrTjYqgEQe3v0t3u8vmhXZMHZFHh8
CweiG8lFyUKkyeJHCFwJj9VhIgMlK/g3sdd/Z2T4ikC34du1LVxavuuT//GEXlLQkcam666O/3RG
T0G2rxKfb536rESA6IDZAP+nJKV693glgzUayOKDndogKlv85w3y37oPnotnImryHQ9g/x+xrCWS
iQn0fLyriFIdYoSj67Yl4SF/wCH2Fobm5XsjE1GKnARIZey6ddBxhS+n4TrzcguEd9IPX/752b55
Fn87fDG2CQxmbgCfgFL5M6LT8sHr0CDbd9XRbpkXA2XIXCD5TUAdkmhXPaPdKlEgAS6kAaWr97nf
WyX4UWW9nBbJt6SXAEAyCinAjH3HrjoieB58poClkgR156na3L98gP86fZTywWI+yXGVS0GgSiX/
8aUnxVCrBpRxR5K6/m5qZAjqxcC8mwvOXRXIpw/1crHaurUJSYQqhBUU9yknqNNeN0dGjRD0s0BU
w5z5tV///Ix80//djMGbyecfPB5U1zxQu+s/HjOPrVazDG28x92HI3U2LxFLWNxT4W+CMi8XkV9f
RSyuHvTMMU8hvlhvjp6/DCZQux5W5azVL0mlMSCnWBXGQwGQ0HLjDeZ6B9+rFtNEUbiMVq3MN02j
Lwz508KewM7qe6LV5y4cLzhIXCDlZEO+crV3zAcfEyffuaJ9m/2cxMN7xk1mg+mSXGR5cPG67BBX
6Q1B1K5xWiRckU+jdtwXlZ+uHJiaQ61/jPV7mFT7kKadZkbHVFT7um22etm8CV88aGL4KRW1vmr1
xciJO7nzPW7xZozNc+9m8MQwZK/CozGJm2WWm3F8xWnw6sK+7j19i2xsQ+ftde4wGMiiowsNWtmP
z05xb6P8XilW9ewu50yH9ZueZ8kUOvX6Mp1vflwCc8Xrtc20i+VTHAUbPPn1LrIqLKhpHTs07EMX
nXrj/c7c8k5Z5sSDbaP+SzNwHhU6x5tIPjwte9DiwVg4FdIz2SW/er69pZvLd0aUPwMnE6tO11/i
pDi4qYYl8WTNCPdb7ZaH3vCrczrj1e26A5Hb78GJn1KDUcQxfe5K69Fu830Q1cepm0sG4jM0YNo+
aTREzNUvVysfevziNVse6qT8cJL0qhcDpfHwFWoOdjRZmGHjSjmkN7q7ECbavah8t0OYGPD+aRDX
3d3Ky2UEEQG3123s6v4yHcKDGIfXurC2SdgAYW10VPKOfJot88gKOMSa9hG7GLkOsj9NIO8hjZr7
3mEitoUDwSCxOIQ48S0Yc1jh02muTdlrxwpMnD0nv6laOqukjR/dxPd3zI6PK63BFk+0wM79KdIX
ceodoipxV3LoP7O+eQqFLxcYQ03rHrvfXTCCjbIbN11mNQhDw8uhARPMMsOPSzCmakurzh86VEYH
kYTAU3Llj1EGVc8Qe3agPArzIWm7bRf7LT344KuycOC16sa7GJl+9srwqav8eJumc/zpxFhBdMUS
LNszmvdurUX5ZzNNH4Mwf2pZfFI0f9/u14TWbID22Sy9zYCV1cLABpSR/56tFuOuoO0yqe3dpIrW
VSGfI1vbTgZ8UZnLG7aL2DG5713W3lmDWPq1cs8Pvndl8jJH3oEuJjZ1AKa9OT/h1vlskh8CwmE/
Y0L5MeGR4DA6wSD1q5ENl9zWqpViWIaaRIVhPVNRqTdJ7uyYXXgNJ5DHRm7ckW29mBPqMEP7imZQ
8HMAp7JIXEo82Sqc8nXlnqMgWdYjA9r6Z9+ZBydylm43Lcx+2JkRfDDvaei8S4jT2xD+MpQgjt5d
u6jwFXFk9KSF08JFcubn2gb/hV1lP2X5tEI6lywrbVoa2fwWadk6kvqhrcsezL77QzPnFRXWRYUG
s0/CU5DrSwyn31xLO2rRcDP1VdV9hkxi6WJT6/qtjM72zACH91lbGzQ1xoDNSnTL43HvopIt5Udm
Wm9VUO5azVzl0ly6EO/dEpR+0S4nHWWNq8yUy9PYvAU6BrslbixhiLfDhKdanc3byOx/l47PJDsK
El8svfSa2REiJuMc1M9MrONKPO+G2N6w6NB6W6tM4J+KrJFxdHvMDl4m1lFib7soXhgleMFgWorE
3EVpeY4yjqTUHc9FcdVqC2ftgZnw5A5LCcvljVGb67CbAcPZ71L5LcYldK3+I0ASZaPNsQvtQffC
Yw0+InDSa9A624Ylg4/8IYz6jRugLGsDIk5YKNJzlmZsoQbzPsoJMFHPGVAYS7f11pl1MmW+9YZp
7bbQ0Nrf+RAvmgxyaPjoBMiCx3xnGb/tMlxKwMBuqe015xLDSaLh+FHqxs0xked188bV5UFHtDmm
7qsYzWNReL8Kfm+wdO6kAGXOtAr1fN26+pPf6xDY8k1mjahVItzFkV1h7g4Xu1biaBQkzSntvriW
VmXuLgLWBQQP3IezTQ8lWTJLmAdQLez8gOvmqk/TZhVNBRUUcOFiPoRutg7gBJsYUwrf3Cfe1co4
MSCWm0ICJO95DcOBls1Fz+3llP1O85c2fepwKynKYR3X8Qrx8NKCnJSU+GnCwTJ5W+EmDh97Ea2n
uQCcbHxODnyuQfvIU/4me3gUabdCHHL1EmvpVNqP2sXVLm+3LuTripVU9fky0Zs1YQLIBrjiCEZy
S3lLb2wLFLddbww2Q+5XqzTtDmKWl7j3DnPoLaE8wJU1160yu45RtFhfQzbDh3av0tZvEQ4dPaj4
0e3OqtsykC8EISJc4SwKbqxZzssOMEI9HhyOeN/iE/rtuS/dYwQTIsuGdRMhqiudTZZIOL3FJWMJ
hUZ9kBYD1439irxvLwxoaCI6kHXgmgElThRnD6Bjm/7wDBDCsl9lmnFEUrTWU20jQ/Q9Gr6h1B4g
pS9CDMq7inc0V9i2a3sTulATYEsUDYdgCJ4tJOKx0urz/9mwvuoO929H7lwFE5fvczpddL+jfHGN
Q0xXxpc8sWn54u7s15iwl0eJcbKYJlx6BuyKjtLDksR5AlhBvwlsg+uxAmxj61Y+qJ+TF+RPXhIC
uMaeuwEgKIVxCaYJ44d8GtdRaeIBNCgiRexcAaBc7E5/KHXzERG5jSLe+CpiwCy4uqzsvgceMVTa
Eh0dkj54XW6zHMeL/o5P9ynoX6Nk5WA/7sF3Y7/72xBNJd47zF0Wxa/KzvsNPrC7OtHOyOr5jfjM
y/3ImUpfm2a+lp1gYHbaTiEk8WycP3UJeESW4SIMiMxwJH7MHKwN3OHJoJvj0wtbaZH7agO4WxIl
+ouYCYJFp2sPWmDtEIsUG811toNhskzjja93Pye9Q68VMeri2/WtiwC1AM44V6G/L/BkH7z8MWsx
Is+H45RYl8jzrjJPQZWbmOuyFSBz7O1w/uqFvcUgZkJMY2xHbHHmPN9N5PkrDQvlvuab8MIQUYv2
ewqSpyGSJqUc8zDUNpQj7HSElT20OafdJH4hj3jIUPThf3kwrelYhRqF4ZmBlYijommta1yE3roJ
Sap9vboPPgg3S4OjEYr5rbGq376IPm3G0QD+fc5G9dhqANKybFLd7bOQQjNWLoO44MrdIIGAHAZ8
aI0Kmr1hXiGKV3Hm5M7d5e1EKzF6Wfhm1SLxVpIhBQZyaiEHMIhwbPdVlqf1qvd11XVsZY8NUC8q
NnyfRfgXRZZ/GaUd/mr6xvdQC5aA3wGyBrh0+RWDD7Zo4MibDISudGuUznb0GtGuvTZ91BCxPOUo
nJ702Zt3pL7mJqEXRgU8x2wsH+w9xj6Evfr8wF9xSG1TQ8YJNY+hl5Mx+coZDGcN3aj2Y5zq8Lws
1/mcdAr4zEEwxFHiGpNGQfXEeG0dbbK8LiiG9F1XLScrLrEIcptw7ZXzPnacX35o/pgwMlnDFqQn
EafzrtDzcRPN8VcqPOSTbv8zhjdH3wmSXzi8lin05VTn6YAqusx0mGhp57HLV76XUnSE5LOcsYHf
8NGq99aamiNWq099anIEd86daREkhvgDLCrdPlb6gNdPlk6rxsOfyzAFIUJvg5cq5U427tM0JXsK
favJze5Ob5GqCEA3jbeIsDSfcr5WKowVIvHN5NX3Lpt/o745YV2m7z0B+z+t40enjPetxYJUzg9J
549PPeYf28Q17cVQG7u8nyFnp/7SyZoXXa+vjp9MFJkNKshTI70tWBiHCMTlKCuwNOOqgqHffrrq
GTrAI2FkbDBEexlR0ubIx7Fu/pUIxrc8czUm5lPdcIXgi12vq6w7znrxMVfaKsbNyaW/uqmAQ/VJ
e5lQ6IPVj9YuLdTFEKG0cLN+QDdeF0snnUCZKzVG7IQeVDUnPGaRFm+tpgGnMer6xhACHo0s24cs
8rCJCWVKJyebP+w4Mhfp0J60LPocewCP2hxuqwYfEr+0ziBK9lFlYFwm1RUVf0VOPlPgYjJu9NGJ
Nq1zd5zhzIcvEPRnR8sbnqak3SejcZXJpAL38xjD/x1HaIw1fk2EROQMvTdjjRVRZOpNbEy5txDK
+h3BOySgsMnFZtIB1ev64HFeSrEp7f6LcPcFBeixamS/d2PSwTE84jyxZve5OzIUfcGYcoTHRaet
qkih/lvBJmnretOblkZQpHxGcOMWcTWujElDEU3+I/z6UPZgBDH/xNE9vA+ayiomF71Yu++MuFzF
rcU8nhiWE+YMtLLn1WjWr9pQ36aRWew63DRAephDIq6aHjPYfiGomE0smLyDuviYGeLBnDLBqlH9
YWudJP6NPPyugiwMWZJVGLkv9gBWqBs/UFEz/hC4mzyf7xlAGAJ07vk0P6OJuvSd+0J1Eryd+Tq1
xqHPHXqM2Nokw7o2jaMBbm2lDfkuicwbeLSnOateqwEzhAhLqtk21j6InJBAyEn0UxYRwORmeqrd
5hgbzT2ZjX04wnjoBnvb98UxjeKnecxPHlJ8/KE4SLOYV12bVDgLzdh55XDpRuy1plr+sEPx1bkZ
mpt6w37aph5g28QNCBSSZCctp0WsbZ+1Juy2snestdYZxipk3GIR5thuDGU5raKOZEnr3nNjfO7t
Ym0m3a1L0lult9uAciP+JocCH1zRaV+Z4T05Fs5GXfPLa5OLWZWr0WlukeB77ODOVdMEfy3acNUd
UXK8pG26imMQTbk2BasBAuQqHsuzG6YsalEx3xN8iSaZ1OzjvXeo/TbC+V024j2qwWHFjniTbvpU
lcYq6a0LIpBb2tQtvUeMsidvgwTfXdXu7KAVybO96SOf81rgd3pma2uEVaruYn/iKnDEB+dp1GjL
id7EUj2S2BP2wMpsPS/3HFQheL/a3NUZSmguZ9kTYBvjzwhI0GLSRnqd5XwM9eCtUFM1Zuf7h9hp
sFTyigd96rZ9279pcbdxyTAyP+DrdY+iGV9q2ac7Ndpqz7wTyFQ0gh5zyHknBgzyrd61l6y0uEvY
hnV9ysv8aowllZ/inoz8GLV5gvSKd9++l8Uup03SGxOKY+ea2MOiG+dbaiGQD8HNCeZTeTf5JezC
kzlOZ9+N0W94m3jIrjFmdIGWHrpZc1md0xn95CGpOsaVip2Es1k4wQsCAdpy1o8hwpAyk2yE0n1A
LUlSnhIPBsHUbkwn3mljvI2J/EQlzwF2N7Jql9wpFw8TS62BUze5m7kV53GKXuy+YsxweDQ19yKp
l9RAG5ObJaIT4w6/I0/ZVoWOu6qktvZSvkrb22iFpL1k0xo1g7UT2lvPERsnyjezFD/z2lwVk/9o
tuXR7Ib3JJtOdIivvpgeUjGgMpb7WCJeFN5NywMdYEPnrrFBHBYjMQqDEwPeJeO4yoLmradUYfUw
qq16PGoJnpPdABS2Dz9kgQumUbVfo2admkBQGCSdmzJ/Q4CB56HZFRgbjhYFN79exElZsmDLs+1F
G+gC2yyAMVsmu8oLXuIBChpzz4tJNps+xDGxMBooc+X8iw7yRTdIAeb4mo3tu5MN2dIq4fwNk6Vt
20wPTkJVzTq30M95M4p8UUkXsycC/KyOD0Ckmf4evK01MM3e0y1hegWfx/KUuHhSB0NzK8ehXaSO
tWey/rlNwX6GYy63HVBiL7OuEb/qh9qX02Vf/SgKPBCCa6GH/QZNJsco46UQqQUgL6qiEW5N8zAf
mzl/DdNsN9bztslj/JHq+pa18sHuySV0sQ+q+iHs7Kec7N0N5ofeyR5zDvOhaQ9JlF/yDHfQsWX0
DcPc59BN8a8Q8ibc8DDJ6THusnvAfLJb9zsz0fddL65jFW8zXDg9LLRczqXYMUDaWeVaui6aVGdn
VZL5wul5zJx9GMt3pzUQjgh/WxcUDhlkgYTpDcfMSIEBmgol7NZnev0J4wvNEsvXfdphizvVb/rY
B2uqd+kGskfOq+p/MNvwKKWqyjh9vXRNj4QTc+tFV4NW9iP9w8G4NB2aUxwXn3kTbrowRvZl3dsR
S0utTYOHcO7MM0SudVvpZ9dRWFCaEmnBXeItjCR4C3pAVrG1C0y5x5EYJIR+HKvkqFtUfHrQC9YU
3JuphY6ch7s6J7n1unMWmh8wnRHKAWI1AELTZsjhIXLdn+auyFaa7b26VfRguVxribWXBB7W0O4M
8LUBzQl2d750jIBMMwGSqrOy8n7R+DU6BUGdkil7mMnuJgWSXM/QHQf/OWE4o05BI6fJ3g9h/tVV
vxnYHV4Rvdbx9CMijOZ0XXuzPNFegijo3PLEOveQkUlRbhSRdrXtrF0zXLpDieFnDYo2PaW02C0t
32V6/F4F6T6K84upmS8Z1V7UAe9laZ6n1H+oS/c9tgYAbpzlFGfe8yp9NWWwGmf/pS3bVZWIK0Ef
x55vvrURfdK+f21Nbu6x3jpWu8ZYZjUW8Qs/9Qd0SXzyUMBkylNgHgnEXGndq9rCErTrIbgn2r4t
50fccaaFhVetM/YxDjwjPDUrIxQO531bVcfGgHtSdVhySWN6IoCwubsYgkdf2ixwNOUFhqcZc1vH
jPE55mjp8g0BNQ1NWhh9qh0iG8xe2RkbIxL0LUzlOodXVdlS7hqm9zoktrFkcO8LWa0o2+7jccYW
Hs4TaHBuvMKkg21d2JmYswjXXzVB9DmYzO1VyMAbgxI6OjO/pDyoj6ceeYoXw7LMWwi1RG2JL5la
mRS0FU+z1tfuuQarPXaZVarrH32c0a4s2w8CRgq4CfmiSHeFV15ckBWZgT+AMefHaXQ2zDpWqzEY
P71C29sdFeXOHl89UMTJZPygpvXFvbGyCuzm2nAtq1wZDN3dcT4zgXaVTrydBu+l1DB0noFP1u70
k6fMFmB3KsjV+AAiR6m05Ik53I2ZGhTYAi5k82eTlocKJaDDhlDeeYwpn8neqaKMyWtOjueLNOHD
4tXKxbENhvpcB94u7sWeuXtqkTrtOXZzN8YHZ5CvSNHXpQ8gEz9bDEP3deWSx5TnXB/WmgkPabR2
PR2KhdRdBV0snk2rujYGBXZmKOKFb4tbl5dP0rIehsKz8DYOt76L4a2hSonxJbNSKkNO5i6j2Dgb
E/VRYGZbpwdungJOlMEtDrpgP+IHd4daS31cm3ZJXx/lCAfWy8uTm8nfXq/V9AczKIzqXxMVf6Xy
r6nwEYP4x7qgd2PO3tHrrI3lkIyZ85UT9NL3/SHjiu2rZmsOxaY2sXdtjC+/FZvKSVdobGq8hf1q
0TfGc26a4LtnraQwFL7EfnaEnPBolvEWTzol3O8+ZpGaOFVUaqnYJ2Hk8YKzLN6PUHmO2exhmggS
dRyxcwZAIxZtZz5rff/k5T5wyyBfpJb9q6TXIPySCKX/6L2WCEW/1HO+N6oMIoPmKX/njupFE1k8
Ya84MHBv2zFdTcEAgL+i+1WAQN06biQ2TELv+4G4WmAyJ3WHJZ1f/HSGskWtJLGxewpqZHfgXEgW
TeZIqVhj3mDgiehnp8Kvb6RMS4MYLpuzrdsNn9w3vE/NWFcxy5LpgxXKgX1A1cSsrJMthh+BVp6o
1t/zcr7qI6OAdVJMqN+7gx7G2oG5jTM9jPpoMvTRCvs0eVBojXlvWjWW3YOLn6+f3xgfhJbh0aMU
7aMbF9t+CnaRTS9Jh3EB77bYOlN69UKMYYZA6kvPbLZNAG6Y2OmSDvIH+JgPaHPUx5HjiSl6okq9
U2PICz/sz1aZ/DAD6pRQLo5g2387sQu8VLbrPKIaOOkZhFQnfawd6wTt4xiNgLiThriV0qPSd2k4
1/HAtWl+Oq571bXydcxpkMyjs4sK/1Jk/Xti51zxcUZgFhvTgZaFSZBkgIXy3C+j9ncNnZlUFvtE
lJd+rl71Lqazko01uG7nllnokMgqad5i8EmEjwefmeD5TSttVwMdFY5F/Z60bgptTPbm35rpnoMy
xoNXEV39PHoNjXkb0ipbQZVhktXtKMYxDi2DGjQm4um08NZT4x7RLYIkF5VYx3p5Fv1AybnF7RLf
dQsOQ51wBGb5cJ9Dfe9W9t2qtGuvOONdIcHCGP1XJPonGWADO2KS3EX1eirm15lJaSp75SGfu0Ne
FE9dzCqUYJuFDV2krzaBR0pgYVNiJozS6aTdJUFf5m2KLtxhId0v2hhfYd872nP1yFMC6Y2nR8dR
rbyKwtoA1My0f2VkbJi+IuwO5AIP8VXdlCdGN/H07M7u5H0YXBKOFxuLvgRfL/T8Zz6XGOUVfoPs
ZJpOFvNZ26wVPyLNuExtuxvH+bmLADCUvkVq5ncuDPP8Zx2mKO+0zUBtaQnfzF2LII/XkVk8llZ7
CocOY0SS2F0CZ2VlRpZ28Isqv5lcTKx6kn5T6z88onNOcTByvmpnFLrxImP5NMZcvO3gtctKhhYd
7+B3wxDymtFfLBs5MmU/3BPf3Da1SahiRBtvpNtZeDllny75yaz+ferQe9ojc93jNJ5xLHiyJvY1
tTUqZvzdi8mWp7ir13VCDc1ok9WYplvm3W/G6L+4fXuY3BHAQ7Eh9v4xxdZnLbA8SypmEJIjt8qX
5DMu27n7dG2xDcbkUeAnreXRLZTe61zSytE9amTBPO46PyrXc13eoR7Yizkvr86YX2KDewfEtplR
fojx8KjDiSl5O/uoTQryxjjvZVase5k9E35fKpIks+5+1qK9pVl3CUf37rXRhqbqY2I5V8NqQgbe
nTu2E9kqEfQ4MKP/Mk15i/3mIrk1OOMpHEcYJ4zdLZoZ02vyZudE7REx5pOQHYDlGasRUY4HkTGZ
D/qGiaXeqBYm1S+aGHDjI98rl3Nqc6I2vMd8JEdIAuNtjrVHTnY+dh8dI9vdZU4kKboxujSNP8NZ
7grNZJqfSdnINi5eWH+MpbWOZv/B88ZraGncxOG7nId7bNZvjpTztxy9kX61Tgob6r9Nk6ipI5x7
a1IhWXs+o2wY1I+B+VbE4xVcT73wYu9QRviva13HWx+bn21PoDR2U72KIODjz26/5bT+4ZzRAaTI
NQYRNGKeEGyGfB8lnD+vE7h3YtKNyS6QjBAv0wxMr2DDCWr0WIbbmzEt95PH+SFlY+4zv3G3GBiM
h3rKyCulvhnNhtTW/YU92knWMfc6HSmnoElf3HI3eOwDyNb6YAVoC+LXSlY8s/S1BS3Lh9nl5Q26
udOC8SvSfzvlBjeGqunPczVBuwSk7CHG76Nt7uaHwtV3WDv3S4q7JLgyNBcWhESkmt2u6sgCQz9e
aA309zaCrp9KBjnpsa7mIg9girXWdo7hRgsCHeHB8G3gz9MllKsos6yFxUkt8Urlap1ezWoqVgZ2
sVjfkYpY4I+6RzSepzCNLxyGv0Tk6Bg9MOpmRmSVRl3M+8rCHKZOaVQMb4jzNnAL9lCOqH3QgIyZ
6vaLZEtdCrPVlFesLKVn2T0h4Lo639OkaXQxO8oc9dTuKkZZvKF+0fjzG/Lx32HP0aRV1LY7cP/E
XuDQYzPM6Odl7qZLE3up2TTFAqP+KSaJY5Uu0+Vk2A+yqZ76tjvMCar1Atih7hqq6bPj2wQllwTs
mUh+DVxcwpP5miHojZyzXVkiWMDldaclzUsi6ptV6aSFoJYHS3Xe8GaFyeGhJ+F5pnzeEZDDX/fN
RzQoAz1c8Paag1gESwwuOr3vFzNF0yBmG+Dc5tDFn9dWWF+AgaxaKpEU5ylFTXQgrzlng8WbarMn
ftbR7j5HK2V96qv/xdF5bLeKbGH4iViLIjMVKAdbcvaE5XTIuYr09P2pZ3dwu9uSimLvP0bW80yA
9zhpYWJkB718iUjgLvJuuzjlpmyc56T7JooD674Mh0zim7+K5SqKv24Y+E2jax7dwI9DY2nPimoa
FDUbP27DvHY/2talvepDtcSKK22jRQWymGw/a9QYw5DLiffAkFMla4WN265LgLyqq9cuNk4ixpZo
DvPG34C77ky1hFl9f1PRDJ8Y34ai6MSiOKCsXyMemUiToRs7G5HBE0gtEKMZZGRlWlO196xfOxog
IIprvYx72X3f8zYbHtAM/VMBdO6o6uIX/2I3hQnP4aV+LJldLMeiJCFbR+kYGpDx/lwdsnwJGoLR
I5Z7v3odM//cD9o1bycEC6TQ3k9wazJU6USlkOHQ/WTMYxOhoCiMVo3fHUzr5pLO5oBaW3ZDHZ6+
zk20FoWPNwKwm9j/fsLiCSSb36cK1QWtu1xqv6ZdwyMFJQvcimYcA/qPA9XSX0bMHhmyNKrzM4BR
H412WRkWwzO3fzmcRtSvtUZgGscp1+pN4nyO7oszRtu01XcSk/uUxGg4xr1AkuIwqg2WfQC3i1cI
uKhyI9zEy/NjjKM4VYLLsrlapvNQ1cVlGqPQBiiDvvxA4GMV+aZ338y0/PWm5gJRdKzvJubCQyeT
fMzoEmyJSIehHbdh5w7rTkf/RNM1Vht6uxP0KdM6T+gimX/zuUG7zMU9Eny/iHUP7YoXCqVg+4Ie
EYGB/4RMK3CowjaUu05a9khzDpeS3P1o2oulQI7mhHokton3kMuRix4iI+P4kVW3jlV5nHiCSmuG
6xuYfoxy1yXFDt1vYOvFNkLOYtYP/Uh4m51vND0/tqn/JGwT3u7erZAPO4MNW8z+qvAh0Alyhcml
6ZuMMDNuLXZvJ8xlvnXiZd0g+DAm+VrFMvQpk7Dm6GEa5qOV+ZuKyrGODYiEMEo/Z8KX27XI1UHy
F81GeeO6o+1DXwPahW5rE1WkNijYYUGhXEwPJe14qBaqJNlZakndwaTY6eaQ/FBoNXFU+sNkvrkG
2Qm+u/WI4jPH4rFMkh8Vx5S0lJuG9/9MQXkS6xsJGmAu0+l//1ZvWisjm3cqumS4MRay29Ia+Wke
ltQiDRQApahD8vhs2UsQjYc6JcTf6k4locxLTgU1A5bOjOya2mpWQINVuTeXZgdndml4ohfaRUWV
HBWaPj2JD7Vn03/0odEdIKw9IO1OT3M2TPpqnToQ3YS8qQCboxrBqrvA67u7DAxlAJtetG2zPA1Y
LXnTzxbhZf6mmFuXwB2WeCqK2XkMBH5xXu3YAmuG2PJlcb2EWwoAtDQ8gMVRbGyw5JM7Yf9PaVCv
3CLMiSUpNSv079B2vYSGar9q2X8VMj4IWf+gBd+3lRV6cjoUBG7pnnrkLVaFWm5DdiTOt5OpMOLh
HBqNNE9INLp20FPjf+F6pbdbhd6U/tnJl9Kmlc2l0bbeht6TnwomWFcZUkH8WT4i9ZoaqqUDzEqp
LBJ5hSmjwd3KjVhq6WqE125LVB5avdMAq8vhYuX/FHi06uneWYpglIL4tJhc3ghVzk/tryfrEjV0
E33VVHnY0XuXRjs7V78xGiBsZ6hGqn8VLpb76y7K60+z+sv1vypJIQolQhXGrW/kzLSdMUArgfqu
l6eyyPhwziEBkCo9ZoohYajE7lIb/99qMTVPXv8m3I2K74VBaVji2DUaJjE8gXfQmnIQ27t1Jo/v
ZPE+emDfBGo6Z/LkpgCPxQY4M1iaZr1UXLRmtPa8iQK98oRQAo9Bcur7fBfTT5TavyRrrpi8grR7
KWrvUE+PKZ1T9jQcjbS9SDvZmhmPu/uqU340DK82UUqWAEFv2LlUQe2GOMzsW3fcLIYpwHkR+LTJ
qPytaapVq07C5uomBDIuN7H7Fo0pasmU30FSqPGlTf9yoYdk3gZD/7lEvICQ7Wj6o5/l26Qj42ja
Tfpj704/UzIxkzn8lxpSIM3V2C9vFnhzr/OdLhDWNLtYYtMBjkX9CyawlcsyTxtXki33UMhwzh/n
gvZRw32Y+vqhxtiXpf8sxAiyw5oZNenLkER7N3vO8r3FxNqQbpul8ZpRa+UsalMY7J3RWph8ZYoP
Ve9dqlWcziDcCwtwq27+NG2ykVnDG15lPT2B0qGwMYAo0+pvmKPhMHdkXiJS+9Vaf+M70xvRcz9O
5yLUEOklikUYA/kXTnIghGyF8OtCHu2PL8VZ6u42t8cts2RxmnCRlwRuZ9yxOaml2wSByD3vInGT
Zs9M89Jh2HQnjjZVam2T3UpVhBDrq7ppfwtVy/WYYSIbkOWlhhXQ9lKuqMjbRmwpbe9/QJ8yyA/Z
zcyiY2aZj57TnmZ6vCeTaqA42kyluddAtaupXRf2h5vo145zNPQvS0wQKPlkjRz3HjBHPaW3erHW
hGrto6Xc2UOzS4poU/El3Xn5KLKp9MHvYHqBxqwzN/N27OxrKdKgd1L0u8tr2YprnDkYneqQkmie
b4YCT6WhSryn1M9xMUTYKlPtlJhsvlH6ZS1eOCQoO/HFDlp5nWPIsGgxd3kd/YyAEi6Hjga13FrZ
SfLUtxRqjf25xPLsDBJnOhHiSgURiBNSuMAB7aYu40jD6J+8t1i1C5EL+b6IaEY2xrBwhr073fMn
+HFqPgUVdCcil0CrdpoVbWPYje6tbLyDIWf+Bnk0uZWqSB5nLX+tNMV0ZPovpDrsGrui3AFoJ6Vk
q/W8q0azaUaplyD4pfZQX0wDR7T9QWfNDFUzgTHVCkjYoj7p1hdoy5kS2XCol0NvIwyVoFYxIA4l
jU29BOmYHkC2nysx3ceaK9HvB7/Or6JiM+8ZEKkrctziZTIb9JRtu+196iJzDnKdrFkeYxqw/c20
iLc5ITIAjs1iWqmYnBewD7+oAOPZq7N5bU8zvlhAa7/eV5pJpN5Iok6/N5X/bavhzEb51OEI6HR7
J+7bXRxv4255HkC7zboNMhd5GRNx3aljC4XqFknoifEnbzXcJ4xXXfeYw4lI0tiKgUHZQoSbs6Z9
Wbp1KxEB+rBShY3Gt1VbXyJ6KDVK5Kbfwn82i7duvLTRCyBmH704cKvTSx6dNP3BGbVLo8agauBF
SnnutSmkMSU0XL69Fn5Q0fuYZ+upBHxtBQh9F+bk8yWUKfpY2zI1TWucdFwR6V5JuE3EAhQJHgxK
JAnq2nZ8sDKPUU9i7qTLK5X4p4ZjVavzpL847bRLUrRE5XjJqDPNfN5FUX02qMF1bIofdb5DIS3o
qZuef88O6td+Z9jGevFH8rDtbdLcOcXx0jjqZjVsW9IzvtTwPAmqyHgqHhx/fBwc7jUvMkP86EEt
mPdLeYGbuNhwazCD3/2dGnK5Bzt2QiqetIqbA2FiVwfOcDOmjrZqZ9PSyiWYoTV7JmUANK9Yi55R
cHB/Fz1+cikIjBaL7dLclhnN2s3gPvfQD66xn/IyNKQZYjXY1V1Zsd8RwJLQL2DcX/bc3GNQtu5v
6ct1kuP04HeIuCUWXW2QPe+mu1saANmjqU2MEEattII0+xvdIcTNRH9mwScHyinNU6vJXycTYW8y
CyYOjV3Ww5hTeYquUmv+Mhgjs6D2Kja3ynr2SP6d5KG3Hpui2id2e/ML1OeJux6MYuXUxarovUD1
L66GGibrv8qYzd3YSNwNgup5S2vXHXDgUopHzKKwDQYRy/yFFQFeQ5w/1P6frUq0ndNRuO02zYh9
kz8dyFDKXNeXNwkOWpViZ5D250zVTUAkkLEfaOOADJUXMHwmWizOYX3taSgzyhz1u7GDydo7zAid
UQSujeglamjle8qU/eH0RVCM72nMktb8olnZaqDUSAbDNup52JZ9RyhIMhabeiEtkzObGOWrizKh
FOyU3bi9/1glmhd9MLgJWB4XZJnVEFMoGG3HDIZJ6OxwHoJBGMvocyYaoy4UvkHkTZwRCIzV1He/
I6uYk2KZadUbgreQqY9D8uwu4xty1oObZDuF/FMBdaMz2fSYe7KUlZWhezG+2+bTAOMbFTRQr3aZ
+JWxvxYVCdXwxIiTd1Fnh4Qtjyt9Mr49/aXT040sx8NkuzRyVheJBz9rP6aJtjjx1he/WlpBVhc5
tYLNc+74f1YX1yF4khm2+tpwYd68viFJo9ol7cDAUj03ABNdDWynMbFQ0bH2YyNQyPPJ4w294o89
bGUrVk9Q5MWBNJOU4b1n45efzBtZYAjmBkk9is8IXRX3L0ibgrIj5RI2Vi7stJZzSrhxogzFrUH/
rWWsB+GtKt04cQOgjYZiau6wqGIbdYJs5rboD3FnBuRnBRaJ6jkDojMO6yz/9Gabc4NSjPOCKD6s
B8wFBvtW6zzWor+qStvKJtk4cbOeWo9Qcsz9ABZ32NhIS3rVUDMXFsBQxEQN0U9ObEB6fZBn2p8J
dE3Vyc0Zum3tQGiC2ec6x8yadhW1j4RRzbCN2eQ9ZO4umuKN3lSMNwVQAiusuvt1SvMh9/vdHPXX
fumDtmQAiSznoPf9r9Xb4cRBnpZpaygF7kCGj6FvZU4ZW+LvItO5B6Fu+Vu2DcgvEVQbJ7K3AwNL
P3LXSnoAYxidAdGk6EPRFxsN8XZaGoFMiGKI7pf2vJbU/Lm13AMvkprasNe3a73oD1NDu7KPKKbI
Tm3krYTHFCv/ikTs5qSBw0Vn47o7zSS0oynPDTGbxfyusg+ETSvkosGczJ8YlYJpLG6Rx6mzsyDR
WMMIo87BdhoBiBJxG1YXezhnzhRgnboYkRawdGx41k+EpgT5YrOS1Qdd52LOsE87VeiMxZp4w7DF
lNck/xoUhjVC2Ah1bLEgUTHEafml6ns98y+ie34tIfi7nGunpGXS8Lyn2h5p4jWuem/DOEIK0lsX
f/pZKVaOcIlxt2y+1GnX6iVqUvqMZb1Lma8DvZ2f3bp/txWcUauNdhi19DRn85iwKkyb2vPp4Cvd
x1y0+qpT2Q7GGsRtQk5Zm/wvETNVWHnK0lpzsDuty9amNz8aWXdxWP+qnptzKsyXuiBBfikrABxa
5xAXTk+sWUD9+fBeKJLqy3gkXt0QW/bInUMtYWM3HzaFBBuRqpP0qHIpc/6sWnXvPBh/bYu9YxbU
euPWe7dFBmUg4gbOmAfJBbKZ7f6yaOZ3McM++9Oy5Wg8Auv/3Hcup3L+tCE7SgvsP5WPzVx8DV75
Buq/nnp1cLGwCXN4sGs37CaDkIfqMQKbWdltdh5pweWCfsaShgGnvTZJc9BJfvHNFnlVhd2oJEhg
GPN9hVi1kNW9Mfpe6Gi4f1banRPYN4Lh/+mDF7LHCD6T+5fXVLNnmR50i/9amvID0vxi2Bp+1/az
WZafpmQ/Lnr9SzU45WaJvX3CGuvpw5/d9Q+5BRTqMf+XSEaNLn0devlMMxQv/r7+k3NVQORpN196
O5F6RD3CDlSN8Z660TaD5ohmE5Fv+9gLbgqgjb78ndwccUf2bI3jrkiXSyejr3ES584a30y/OLVW
fl0YWjDlF8gUrGdiSA5mT7JWewdufQ0djLgsPVQyYjCX9ABD6U9zl9+MxUrAnJPvKHb+wWZxBffp
AcIkdEVJRLX71IpmCkY8noEkRMVz5L1noI6DTKs/B5DOgRNC1OBlLHWmeLTjzd1B7mJBa1N6rJOM
oNmkw35F3N4PVp1465oeQj8d0m9wkSmMdo/YuZ1FSJ4RphcNwstpfnS/OWWI57Qu39O8TjWBhVtE
juO2b9E5NekrxyYofDTQtps/6bF/QEK79ZvhQkrE2XHMi6wFiFRy73wovmJBS3STdS9T2h4RUj4q
mb0WXnuWJTUUoLx/VWWfvaK5xlGx9YcFQefyOEb5BWTHXPWW/S5k8ZDToOv28d/cYNDL+F0WZX+j
YuC8J4JRpmyoyEWiUg4dwhgd9RINHW/zXFzpyIgR3COY7vP2kTksTHxqfkmjPnSR/j4QVKePtslL
NwoTpCy4ZWgajmqkTUmhWzSB4s9KFZC+NlDMTmTAzzCY29RSt7lFllO0y1PbdKfZyM4m5gyY7J2I
mYRHI0znCLXm9BhPZN8yMMypvjbbmdCXlGGlY7jNj/mYMYCivUHdOSVWUE5JDS1tpKS8Y6JtPYdW
pZxNacTdx8GXvXrJQQIXT55yDxyjTOW/eNJvVTm9Tpp6MBJMlbMjt7Yc9r5YHqiZQJo3QPBpeLdX
6Rhfc4vsXMe4CkcRHN4nHsefQT6m9Nqs+9NYVE8o4kiprh1osvGWL9G7UZn/kmUGlXYWvEem92YC
T0vaF6jitW8a4rKg6gXUdI5UQGjLWihqlNtUx1rVga7nxnuJsWpb6ObFKd03zOd0g/e0ZQus4n3i
fgG+AdQ7FuL0jBFU0/qXYQFTV3YbIFf5HQniIIjlFXDiU9fKI7k2MOvkLzOiLNs5y7AxNOdkWn4Y
03eUPFxYV7eI2vaELBLl4A7Eas03ocRXDLRjzMl6WfqfdLAhUtmSbfxNnv4zkPAM95l/psPy5A+A
cY2RfbfuwAgJ2MHLKimDpV/mVTnmlP5q8cqwYcySnvLkKemvHhC4hGZ0eIW05FfSljLySrQfpTPt
e6c6RC5R+0V19Rk87YImdkOvibAuDg16DMQUS31oneoal+W+u5uAnflCsc5Ry+enkmidoq0frM5B
kMHvMy/qXOcz6o9kl9ZevVL6cI6Z3tHP/01EEQQ+BhrU/wh2/HT80jz3O++yhJNEWFRt/eSu/ZVb
1ctYGqjeBqRvyhLPqjXfzcImIAaPQx1d1V0J44Hvuon/UtBdzH9bbTve/p4znuvKYqBP+h2pzZ8O
BiujBQrlxz31PAeEY7+2mIl68Cd7ZGe3jFdAe4wIWIZjfTjClumkxM/5SkuwGg+LOEiSJWNpUNS8
bKg5JERveM4ze5su48UG2y6ieqfMquWHoDG5s7ISBKN48ZPumzAtFIM1jsjsGPObYrH/0e1hDjJb
xwBMCojHfrWuM30bM0Y1XvIS2a46SlPrV2WJTYew7/TsLvOpN8GLXWMXI9PYpjm6ejLEeeYml9UF
nLKGg1yLzlGBE5kHQVJWIZKfVuembZ0yXETxZrvzTPVjv63HmumEj6SM/GMyIFwSG2+Kz0sqBJt8
aCTEDGqmMGVDMKvcDTA6sDrNnCSjwUPv2xyxiTT2pfqzYlLJ4gztFM095zHRKWBudktjvjjSfPRH
BJ2YrcNGpOXKLbNbNcqtM/iHMfGOiCnIirH8Wz7OTBb6lca4ky2X18jPmU9KJvJxkeelMj6dKbnV
FE2seHLfNUkjwSzMnW1qVJG3HxyjLKT1N9qi3VlbXnLLCeeLo+arqIHlhK/OXZ2tCzfiyJZoeIeH
oo3+CVdjeYoZFDq9vLitxR8hv9MZhizvzC+3dgKER3DzKQNZadsEtmTDvpgiNGnJzWla8NU0KdFw
Ju8yVf8WTTuPJugNrWloYKyl22ocl1BBS6YarjFZ6+QRJwPMAkn9MWJT+CzOq1cwVCORDvGxDoEy
3DWvjpcliW9D2uHicfdl4VzbqPmYC/E5ev3RJSxXuvNXNaSvLtC6N7kI8GM3DgtD+EEa20i9ogpR
Q/ZJ9sOnhKN16BGM/FjfI0wlv46NLZmqg29G1brH3xL4RBAwJOsaTG6zN4jPsMlLgfvHWM3WhLzz
TvZX0ckTACRlZjM1tlPxUkJ4dPfwdS8fTlmNciWtKIFpnUsxavsSmeSqUn0Smip7VEZ8VQ7MSRt1
3bntnauTd3RTZeZzNtMSkbedFnIu/xfKz8yf6YM/8xYlce3VYkpeJa33G2faV5FnyJOmcUsXJPaU
Rnvm92ejWfiny2AqsKKW0KuVrfZz0z1qqkGaTDCQk5GUoKTaIlh88EdFtg7hFfuEp6dYI6xgAmK/
XEkly2Mi579xcv+WBXXFMHmI74TWrLUh/u2hXgJlAs5oC5wm7i3SD6b53i5g79vCCEXznVt3M3IS
6hPeN83jGfX2hdH/zoMDLzIst4leAEmySgUiXs40L8X9xrI9NJSRy6kb9W1v96/znB5dcPRBt5bQ
SbTnO7zQYuPggKMBk9Xe6qMTut4tJxLGKUPLlFg/uhPtxBI94dy6CkPj2MYPuWqfejP75sWCUz1B
CJm3464xWiD4AW+fn6PIcFJySDR5WRLjTJl8h2Anfx4jkx00iq9R3iGXQYzgoSjURPUxRyzURll5
CEjVw1AsT16HkLDzP1LDfnan5CFTdHwN0YbYrxLbR28DLgma0pn0h+5cebiIcUDgy2mBLIknYaGJ
YTgLup0UEE1uIg3rmQODsocviLhRSc0E1tJTP7RyIwIRWvDQ4QCL8kHckem/xFFPaWp8ab315A3j
n+s1b0Pi/3ac/DE1TgyevBoiz0QOgO5w8X21k41q0c47XOcjamI/NTZFh83K9Y4D81LjwUN5NkuN
3o8Ik3Vi88W/Oe0gSWyo/kV0D4hRK8QWxUZYCjkJ9j52zVNLAjTZjRFq1wywzq+atdTZUGQmca3r
+pt0muvcJp++OT6Mw/xYsi0Rp/aS2sVrNTc7464ha+zpkxo7qCIyYho/ZdlFATrkDfEyE5Er/l3X
4tt1CeWWHJQ9/TOYKxCjD+aaxEYgR+z4bdNCT7Pm56UKO0NdEXddtMn9dWfW0zku38FmPuzMfyyE
RaaXjitPVU9O1e5SfG2xZvFw61SGkRIUrQoVgcPyBioF2pZq3vtT+ZxwPa0kVai4RAju6ZsvnGZg
bvds35nV02N31ZYOiJTbjeE+6h0HppdsEha1oPXibd35e9ievXXX0mMf6HkrI/cxnsiAgq/w7enE
59hNw3RsNRtlEgVDd4cQqRdCfuoWziQqeOajTwvsGEd7W+QRBB3hDGMV4Uca0HZ3jdhkGcsI9iil
lR8Z+oOVv7hbvxC/pqLtHUqo0kl48OkcgtQtX1DvPxZGMVOft2BdqsHIjPo6UTG+1we/DGQ3FDup
5xZyCcBZ4SEn5UaM1xUK3aTttzKWyyVpyzYUi9oKbHbQytvKK/dJje6SDEe1IrQBwLG8t5jk821i
iuwstesd/8sgqztiAyS5T2Ey9dS21ItzpeTeKnks0iRrmBms79HlYve94cNZRB/YMcfYd0qAc192
BAcIllSr55pHJ2trUO3Nr01ogPNjqlsjMUvrXpjkn8t0qfK7cmwVQZ9Prtw2hn/j5buaM/cYYduT
DuC4zBGcxc+R4fGTly9NiwrDKfcF1a2q+dNmB5dEtVkq/71G+x/J4rVXAM/YbKeuh1+dt6Zp7qZ7
hgDRs8qwNol47iDos7bZVF0cKvN0FxHNlvdhFjj8GkRF2q30gNChW3L0YEX5acyAZJqGRIxotyen
GfdqlsdmXp4j2V4SAFlr2rf2sCfDa9NPy9qwS2haXsxZrQeYThK0NMXOqJyDP3Whn1pvRpL82YZ8
jQebPc/EoCx5O98FtLY3pr92XpNB0ZTGxkSUx+TppVc/8bFX2CVSjSqF0ci6x47R555JtEVSRg8K
6t78xSInxXUe3BrcSB8+FvMpAk/AnxFYggg9oIgZ88MsXT5hzrx1p7YmbiisBvbXDIwwWx/DfcjF
V2nlL8tIfC6Ablb9MzID8S4yVy5OokC0IeGD/2VG8WqghYkGgxfNd+z1ofL9U15O69qU23GOAMfy
l6RT8DnKbghxub/mGzM9Alw1PDhcte5iHotKx87VHWrMW9DiOLnqdW15m8LdF+VV+R/RWKyapQ5t
/ebOTzo+E9me+YoMHg40Dz7MJytwbbzMBl+WQWQDq06iHjVkk7JD9sOA7dBh9kKAAxzyT6cvqHdY
emYMCh6qpCRfIdQOXPHuU5BTdgWBPiD8fCdLJwJRTSzbu2zApQgJ3bVvbKct1Ac3JHmp5L+g7qmf
RpDStEt3rSh2ZsfCmbzPdzuKBpI2olaCy65BVlsYupiHPamG7ZzwEoy4w/a2+9oR9EEbKFjk4e6Q
jpvHVD6M6Po8AjOa4o/NaV3Mv2UNqVGS3iFfyVhC8ZM9jD38HmvfbJGgYqPWYKLGveuxDn9qHnQ0
Hsqkf0gbsaUeeaX72GIV2yHgAhiCxcyfKFCxmGim5WyMTVDor7RsQgOsZVGErtprzq2PqRTQcOGJ
J8346pxbYRjrKfWCeqj5YG/DUIapEDsdfW2W0g2l61tM7kufBpMkqbtZTU5BK9xT7mKOLLFA69le
8NYgX/EDt9e2LZpL02fPRTcdVK42ZHjxY6FbAYbK9k7/5+W8dWwGWvtKFG+hSC3hbu2IEbxvpfId
JW4YZ692JI6T23x5RothCNt6g7xiNpyj18xn23nC6zQbAOZypChTYARPwJapgLPkdoKdX4g3iZqn
WpObCuMCa8yWlB8U6FGgMMmhq6b/FAXV7IUwI+RzhHrrEXDyOMyHcVJ3f9Xy7jfueSoE8t98p4Ep
57p3rDiNPWrm2IMdG/ENKu1i6ONGKP2cDPRBOM7BoQRHi619pEWPPVahHFkSJqNVS2Zo4t7oEt0K
0nqUNFYLTJHNf92uyqAduQ2MQwKrr8Q7bwboLn5i1CNmHthtcR6L/o30hrXAyyOp45BVep4WptZy
sPaJCbGBKiUqAWlGGCb+AVW9kOVybBrtcxjoT9KdrZ1FG3/8KO5xP/57OyMA4tZ2pOTXZ8Jtf0um
VDYx3sQ8SvO3hlG7AD8RJo435pGJRCg7aMkhGv8NHnm/Ps51uN+y2UtQyeaq0wmWD1cFzYeMMi4C
J+U/RaIpo6JkyVlyUtwGtDrGdEWqfVCsf+zXUNd7X+6yBUnh0GzKgltFR9f+CFhF69m/SH8lJGdN
OTlPNU80IkcVmWz3GJKJ2zLMt7FayG/zwwrJqZ11vyZxTR2qkI4gnKpRW6K5YOgBv9lqotk6CAIc
+Msvka+FPTc34aDElHmhkBlTzcLWYdv3sWlBpsvtjwhT8Mjl3bTxNLlezHnX+u1VdeiTLZ5pG9kv
u02ZdDfLfpXEBtnOtbSe5hqdbAci3VWk1aEhtkdeofAuWvc1OsaW5tQ14wYRfHBdhFeXX6CMFBdE
CI7g8ZwEdZT4SFh+UqMOIhJqqvHZgAc3AdWWKQ2SmC9wHI6SuNWowwZUDSFpZ1tpbg1eiZBUPeo0
jVOVwoe48MnNIRt+Yp3cCLPdAIdhvOgVWmDxVGLIKVEi+janDxrEfDcAoLyi20xJgkwjv9BIdmTM
ReOGyDUBE/SHqzueWp5aMTNdeMHY3kCkQx7eNbj+JiEiJgbGcbx5K/kD+vr+lGKOLc7mPBO9DjtB
ykiMfVJ51bGR+Yp8hLBeWu6z+m5/Xw+6Wul6aGZvhBBAVa8aNaxNNa6Uf/HqZ+Ffze5JmpJkOzuU
/dukH3XjWjYbV/01Cab4ApDOPOXxtEoXhOQhP/kd8XMC4mhRNM/xdkRaaHnFrw+aG1bkCJV288o8
eakWhkonMz8KyXiamx4cVwqjktXTH4EZ+6rK9m4O0WunyREvzFPRMZ1V/fyVC25ndNSkxjXfmFtO
pW6e7SQ62nW1R4f0GBNrB2nWILBNrPcuFj+xVpAiBE1J6IraTEroR1T2DCUYE31RP2VSGfyKhA8k
PQdfK6vTDPE5ihr2nTj13NxEiv+bLy6d3/3cwaVmtF+HEQFOIfp07+H1mvzyN5F+Gs5DwVcWzekq
FcMbvgjQt8H64FeGCMhf/fs7T83OWS/97w6T5145wy//bmxsDoBmaZUPuAW2A4pMz2szKgRhyg0D
WNQryqc+ivcEsqDbsJKb6BQDS+a8RQaq5FbQ/jqUYIkpNWVY/lCcGLIgswC7OS4uZzX41geY/XqO
u0PqjkuQ2OrRtxG8dCgK+witvnHqu7kOJpdhOW6afB9jG/MZxkHv4VKJfsC86xjavGpguhDhy69+
EKCMDpS3JoojSY4GVzIidd9djqSdbdMZc1rP2mss3YWX+Kk1jVfoj3+t8E+luLf21ekzCPna48Qm
yPMD36r2jrag4uCWgpOd5MDypx3N+2EbKNteYf78yqR5j46bX9WYxtiYzY+pR5LXO3tYtsfaGa65
z9NBBDo279n4j6PzaI5USaPoLyICD7kt741UshtCakl4SEzifv07vMXMLCa6pa6CzM/ce+7K0qkZ
uunDDCeLmWEBhC2vEK81D0Kj6qPQ/GVGROXKDbqHHLJwq0pPWyasu/uI2oNhdMdmOgCqkQFyIabi
EgQV9Rq7DpyTfahfGRoe+j65ebXH6F8/w3AmKxDxQe4ba0+LX9qYMd5ktfeCSPQSWCcbDBefmnkk
cQvXXtqhEHWgUhCVUy6bgcm5XaS4tzojJ00kURHlXSAPnfKOEr//qoqc984oUV84gnkK4sssL/FG
ejaQx0QFi9HpgNIjOEliOj3gahjfYwtptJFtnDI8k1/jLlKFLGsSPoMNDKitfnDq8GiZxdrG877p
/Si8+oOW7/PZQ923b6JwsQANmEL0ZDMm7tIq6SYavaY9so6DwqGTN87VTRlojGyNcydeyqrZqUaA
a5wAFiriBP4hBWQvSEwm6C92NqbbXfAfausgK6pVnfAKliXqBQ3JYWJOn0ldMSIGu3t0Epx7qY7l
Ky+qgd1Mmy8SiBQoSX+IO3ZQzGhwUNPK25dSdDcWnkWLogfwFmCQyVmbJgbKpTCIwKJEKevD4DOD
NhLvLvyYCgNyG2umFoKAhwG/ar29J8MfXIE7UM6LlDvUbOyPVImDR2td4SXjfWBr7fZPJVqLIfU4
n9RSJ4gUkb0/MzzRsNFR+0RfFDK++Igf6hY9cImJiiqZS4lW9zOZ8lcXX0WBujuYTEA1YBPL6QM7
9MZXw2kkbDyQzSbwsmNflzsyYbAmSEYPECRML8b7GNrbKByubO5Y/LLJ5SBIXhsnv5IBfUFJeeii
ZlqAL0QfNq+Uwqn6hGshVlZdnSOTzxQJOhpjpuGeVb5qLagEI0jtTeohyqrGp8grf43IfuuncT0a
SNrBlL3Yrgp2o+JgqrSCdQUnkcEsr7IeAx+iLZJPr0JxJJ0EMLgyoeKp6aCTnbPJXH2m6551lTEg
r5JbU1Wv6CYZZQT9a5uoTQpDsgauuAioOU0XCLhbBc+A32gE0sHk0wb20DIwHdP4pA3MzMogvkc9
3Zxd8mSYU/nQI0SJ9aypCpDLWzqIJXMI9qz2nmWIqibDSroYOrSzsDVm19Ff7fZMX2X4JCuOiza0
55/4Y7eM1O1SY/NSsn/OM2ZP8NpejCH+lFhImPVz0sFm+DGRWVJAizPd7bEQYNIaObVcldxMQ10p
2iP/va2tNarm75yR8SIq5UVU7UkrYNDSqUzW2g0egfURB+PWn9J3VgNQ7xzjSXeTb+6ZK3Ax/gms
zVo5/CIqXqdekC/iTG4SrYdIwH6jhAbDjB6amk9lEM7y1OzTiKh/p6bfixwwciFFtcxk/B22vGmd
zauPmStJuZmFCb+0biXsrOqtonoMtGhLjt0tiRmokx5z5VV8CwryUQAyEGC6cRzcxH7w5CNzDr0E
T+LwcCP3JuOM7iovh01h1ib9uY03FibBokkSyJHxa5C6/K31uxGLr9o3yYEbUerGZkJBHv1wbm3q
qlnFIsGIbZ0CQ3wOLdrSxEQDV6q30SxYlFTojoIsR6KOfIfuG7Gn7fXagvcFRGevTjLT1lBG47Ua
KsUyU98GRPCuQ6v/CijzDX9iwKuj2Ju2nsNB2njixrJ2lQdQBjHH9fTCLCTclTJ6SVqG/2NqFo7R
xvoUfkjp26BxM1oP/OlQ3Zw5Uzat8XRZrrbjCdcXCqXclLNmK9QQLWvT29HnuSvNQ9OUeFr7lALF
QuCNwsJlP/AqurE9mY0PlsxfJbU4dFObwB3z/kW9o/3VzBJfhVkhgyj7WRNSuCMG/IBVHcITmjyn
ssY/3c1Q1mXuRRHTtu/seOvrw8m1rH9mHxPD42nrSDN/gHzbSytmz9MqbhI9yM9hzFOQuUOySh1x
DbP03kiUebqrrTndMVXVmNjQyVw8Xx2EG2743n+oNG9yID8hSsy3UsN/4ZbtoYvt19SJN8gyq6WW
+Xu68X3Ol5zEFRpGd8AaxQijdlzoeIJqbCijY6IhFxFISzaaQqxpA8Hep5ZV0Pz3xbGMB2MrbW9v
YqBNUHinKmBfEJkbYHlY7WcBSJ1VGx37JDCN5q8X7VfZq2MQUSHFXnwM4+JfOTK4SsH3QM/RUpYV
urXjn6FttWTS3uzMk1ttGNq9VeTxsqczpDcqNlaVvfq0sF1UNKtAYZHyQovQlzIIX9zOy9BE2s+V
4LjQPMTe7sTLP8bFNcowC5so5D91tuMvjeFiQjEsA5WALZk0umVlgJlLGuJQEuc+xCI6+HV7kQ78
GyM49lH2ngF2oRvriH/MaM06xZsfZga1h11w9bJuw23ji1XCeNCQ+QZ+zq2y3FVhMfAxvb1UA+SU
fKNBENfK9AMD8atpsj7zwsDZtSPdcNMKzAFjnVubOg0s6ucYsASausDB8D9HhVi/7Flu46ie+9il
Ytb3FfTHtFC4Mdw4vE2Ns+PJOZeOZINCd4n3xOLCBrsPXQ3L/pQBogpVyxrXRaf+a/dFuoiK5Fwy
P1ZpjISwYgLVDt7nYLMQ8vLXNpyeQjBKgdZDiwgF3RHs8wolWFEjmu2VkSFXkQkNNkGFCzE68pHL
7Gliur+gVNj6ifkYIvUIQBtSx/G7MrkNYQhYDysoUXkZ/fNQ1Q/pMhZ1cUgxb2/3LJkIpEgRzoRN
2++CDNVlqol/RgIFa8YZina68hRtI6f5YLemsw3H+2Vnov3WcOn+xCJHThmpPLsNfUk5bpYsifHo
RUWFVFxHIRYQluCnDLS8D2Q4b1LifNX88VhXxp5SXl+1uH2Ie0SQMgYRMI4eZ7rGivBUI8G+erZN
T4nL1TmI0HklE3ozKYaw9OLQJljwdDL+nEjF8uGU00ShNO9P6Wjf/aFjL8hjOgQR3YQmyRboed0L
1sQ281IW1NNicGZDuAvRs8mLv9LQ1XYYpy8BbniZmiELghYljDYZQ7jQTJqozojuWSDPJGBnm7RF
QhDF6kZs/MnRyqM7NT9ajntQBFn8UvUV0kfHa5sFsgAdJ1+6LWT/i50OMM107YcQSEnsq43A4msh
rFwWUSSuyiWSquIuX+UkBS6wRkXLpm1Cep/5gzfd0vnjk5pOEqE9DogZY2556jDi22Y2FtS3gUFN
YXHUBW7wpaJqoMXXnlQatc+NTKuvBDr6Eszhv5DRB8wW7XeKmHWEocQZb4JIyzLnoaXe1sztJzgt
yFJTkW0m1xlXwrVeqfBPSgWnrvM2Qazf1DTe6lHbeSrYj2P9iY9jId18W3EUrXwLN6bjsxLyzUng
50xPsWw+JPHw6yJwyo9Rd95FoL2VODRxxu4TerQGYyMp2bemLtR6CptffvS3MSB1s71dNhqPxjFY
u3NCZvLhIC2ZiwIm29IGvD3hHi3ae6aqC5HkB3ihGdty1ErCfdfs3iTKy8qX6AJ2HnnboOBwuwC2
rBep7J+JZrjlFbw7N757GSqMJG6RtSmLyG8wNyUKN717xIHcZWqsv9uhFSs/rG6xPr4WkLJTNeyB
YaJ0xEtS1h9NTS72GIqTZfNeB70O+1IoWjl+Xle4DlAhOz25joi/xMiw3InVIaBO6QMHOLi+RWQK
3hvECiBK5azMkel3k2a3dBhfkJ1Bf/HFgnXADhY9ps/4gi3gwC2xzmHWMT/J4lsR6upsJlF1jxRo
tMBt7mOQXyH7rfMJJRs221MX4+eWzl2LrL+mC8nnbp2Rf2vl3YtyUNuiiF+cRmMMnjHdbDHbklSy
NB1pAICyyn3ncNxkSFyPusIhNWBM38Wu92G7HlO/8LlNy+eoS58NA7jLnD/QZ3yiYypwxvfctWPp
8EVV2xqij9Yoai78Y0P08It6r9gM57SqtzyLQdV60Trp0y0Jbg/yoN6SZthh+FqLCRGkN/3BHrh4
EbzlqS7Ni+4BVkkNhrfMU7RoOBtR/i9ubPZx9dY3s6eqSneDEx2wMHMPTxWFQs25it9ZGR9mD9Wv
i8orTorrhJQCaiRTsUAW+7gl6Q/BZghbbE5W1hBYsFHKj+TXwGROpvKe12w0hCb6YziZ1WfjFTsZ
9EgSShQRDgikOHW+PA9DfqGDZS+Jcmw7/u9ArWJ1VRpTP4F4mV523p4hRPPZMfeiPvq2/S/IIOmh
2Amzi01N3Li3MXUXJaAXjxko4TILa/aKWw5nmCLOQbwpiTO8o0rvGVmyFc9lsyZm95jPOkzs+NHS
6EomeUVS7/S2ButS0Kb1uk6JZ+QCjQqAwoWsTMWcTfM/vLaAp2womz1/bgp5jrVZ467cK4DcbAEU
aN0xIfUS/Rk76T5iuKAFyTIpTm74XuHRqQfWFXCZzeHiSwOG4Iz2I0+vu0iJ69DGTZOe0+xUB3Iv
TO/U5j7Thjcmraw/5TYe5GyfXJvzbx43m3hSq8pwaO9CXmqm691kf+RM36YiIxXjFqN9aGX/k5G8
kHZETx8M9Op9MCxDAhaM7GM0UdvUcqVr0z+KMsDLbkq69JocQkQWAOnuZpg+U12pclt5D5B3w/CO
XGjbO+UlVpcEP2rniQNwoJVRsDUxfiFN4ypi6oxCWWBmteiPTEgFDMgr890fKKpLpKQNruJQw6i0
rIHZB9CdmCB4iBAjyqeBBpI2ZgWgyprNFHa7dPUaEAvFtksVOxzaAqpFYAKqNtnm/4CZoDt319ZY
rnEGIVvD6iHurXxp2Ckk2IG/mM3JYR8Nn27EpSZX0j5n2QF3rlt9YMrI0/cegW/92kynKX/qu7+G
eX9uLVS9z9qXJD0a7DZ9CJeh/4iCU06BJxGNN6xd5o1+mdl895eC0ovp3rJDI1Y6T4HY1B4cq3vG
ZM0iPah585NnAyymy8zF0TWSSfoBNzKA73Xr2qjytoWWXu0c2mqf0XFuOvjPsfFZO/afpf8RDE4i
rI5aKfEO/lgvI0pru/jho82693Gia2r4/vXiVx+Rp2OLa0omGy8u/5IarBYZXpS1ixrRIzf2ziTc
E04wzMhLyyy1RQezbhp2xqfUPs5OD5+lcM+AP3i24YzJzr50LGso2Xt8BlRhBocKPCZu9Knuta1q
58oPMtRzLtwzmKctZR1+vVQ/GXn32nISCZHsByP+JE6sYuPi1acQw/YL79fNRcIFJBY288TSVHPV
tRlRKYukfiaJlJyKSQ1PivlOiEI8N0/wuJs3qMXj1nWiH7yOPYiyeoZyKeDsbTd5NtvOECaZ3/PB
ZFl87+FQRAp7cJgToAEC6JXpHwSo0cbJ0javbVfMtaHmGUSmEq1a5R6X2+gLtnzRb2c6GGcNwzwo
6XwkHVE3Vaj/BmP16jsVLFavcpctOhtEkNU/JwMC29bazilwdrjRjPv3SASKTM79dCvT9jq1/TGX
5W4wxMsIxjoUw6th5K9lzH7Stugyh5zrCiIuWphcxAv8fN2CJvKsiDRNe/OY2VBbEFvYBueAwN1e
JuZWOf6tGsFN17qwCbexPnyPltIf8SIbPWryOB7exj5YC2c89oFv79uIYQyANhTZHdpTsMqXuKI3
8E0ANsRRILbwhgo+Sb13pv6kwbBypTwEoUxmiccqLMqbG+hbM4xY+QxsVRGoQKwnxiHw5T6pjA8t
UV9zJmmo8X7q2YM/++QLeWiG5pTJ5NRB6CM9aVzrzGA1Ic451evC0UdjbSWUCQlZqczEWAFV9gX2
48bKasyazj2I01NGNahyCA2DDFnRNMg9G3M9tsCz0hH7zYj5DtjChe3dbnC1l4KVKR0My1fLk6gh
cZeuHEDIgJay9lR1DPg0XIxk0xTcmC4iN8zmiM5poteD960JLKfQpuHhH+T4lgW3IHaijYzFGo0x
t+wxMZ3TAOjEnYa3Uo4H28QqUNc5NWf9z+brFG039wgaUUWJP0Lq4r8axMXXRk/7T7/0gUPcNdUw
7+nXeVr+A/bLaiD17hEOPB7RWWaZ3U3tVsQM6/zqpylfnYENPpsn0bsvxPccS13qyyl02AaNkKI3
Vtyu0ddjXydNDVmGWeF3VOm2FsfBeCrLaGM2LPA7jb/fXqYd3B6V2xtzHE6Nof4C6A4MNy+qYAXT
9J8pn6Q5FKvI/TANDIOD/ZSA38JxfGkMTiGwYQwA8oslx1NXpPtK0BfleFEk10BEFA/BPycZ05Zp
2pFxHoKNxvqoI37BsNlFIkXqzG2UC/VsDd5TrU0rx3JA5DCkVcGblo+/SETuNPfMthzrvcvuMFYW
jc/sPTTZQOAaofhKOocZelT89bkwtnkX+UsPV0s0wUwtKgZxrNym5Lng1sECkxvGWxaFb/zvwzbU
uytwR7k45Voe6MxhryP3Ovdz7BTHuijXtqbhWu+vmtIBQQTmu9J6rKo0L5nzOQYMp0N5Zm22Qzbz
B/5uaeFVCNC5BFxSUWJswnpA/Bdj1EpXYPfw6pVHnkWaAGZ8DYhdXEFLXyPASWqw8bHUh0qcOr9e
ZcmTVoQ3bSrZUFLdpT6fnIQx6hdPcVzuTGaQypptR0w5B7lsg3n/V80Lyk3RD/ikKZ7cQb9M/lQv
rMK7IyrZKlFuxQh0A/jsxSKkldnXyffrT8xukBCD31wQItJWTwjY9mPzD+TNKXPEp+/3734QfnVu
ySiVPtwQzar2tV0Lcj0orBO9xW6M8ScW2bOMWGajJ4psngS9fO89fD+ySY/M9Dxio8mZCXuSJshs
Rndrh/GZN+xXshfP2Zzbs4N6wkr/7gz1IhfeMslIt6EGXlhtjrqjXmoIi4opOdRWf/cigx9uQVJr
N9JFBc1kjSkYKTMjYJ+ZGDm9dlm3FcK6VjbbKUAEZT2z95GkY111oINnGF/GSNv2bbMOwhILCktr
f06tC7InG8M4yiq8SIx9ab2zlbLBHGA5XyX51dbCR4tJLHD4o8acAFJ0D9QZB63f0yDu6YI2qeqP
fls8g/t7Ub48MVY4lBAx/RhbtErOKg7Wpu2cdY2gxJwELCdC6FEwGoolv/kYBqxj/ketSG2d6RIG
TTbITYmdbRsUNkshT8L4giO1LKCmXZMOQklsV7Q9OTIlLiXQcpmskAOAZJaSKINU6UhTeWpXrlE8
DUbJeD+PYRIHPNsqC6tdwEZkgbsVQKdhBfCCkNbh6hLrUkrKeSgIyBb6bkcOBJE1yK2aBsGN4+Na
LloOJlncM4dfkvoAm2U4r2gQV8SY7wxyBHA0mU/j1LEEku0/OaXPWsGmgOj2RzjqrynQYRHocOu6
ia+qM88mbJpFMbER0G3na6qKq1EHbz6/t93VZDQVLNKGI4DCW6ffp7LkjedOb8WLoQ2fojYWWhV4
xw6ZhbDaj44M4AU7gIjONdqO6bDXE9CgdpreEaFlDPmDuyzAbWj9U1iHjIJSCmpvjuFz9p45MImV
w5uj2xdXZ2oThD0vTPepOu9fGqLDAP5JAF2Nh04DGZk46ffk+MTK6KeRHAFGQ3wZdl9mKxKhKOMs
HFFeWOzzXrx6vv0UmfK7dqDvi6QKlpprbzzNfR+8/uEY00sTOXfRZCARY7jWYZxw9SZAHESnzbpr
qHjOaC4H2wK+Y2dAuIomNU7jyKXte/0mGlR9H3QNkkWCqq+FKeaJP1maS2SCS4lbdVEU1RqfXvBo
ZD/cGR4bG5m6iJqsTG0sfUpuSTQX58WY7nN0ojwnHonEybCBMsX6wZE4mllcVAnqC2ZblBm1dTWM
jGi+mYhYw37NGKjtGopApvdwtBxh/iM5LF16lnMvQHNSzQ3w7kYwKI6OfJLzhgjrndZzQbL75fRp
rfEbgf1Wz7S9silvDBXSOcBfZN0eVEtDqqfCADTjqohkBJensZlPDTT0/KKdJk9h6+9rmQG2Nots
U3lpukpnMreyayjUGLG60BsQB0kuDxfopeceZwTPFNmviY/VmuztYq3DlPEmTpQBnkpqweCM5hO/
tNRDY3q6lroFX8iBl2nh61kGcXgKhIrPYTSU4P3Mo6tzpOUQhVaUDPG6IQp1LS3vxuH9zrSxXv6/
yM3iRt+MEXdOouoTbP4XgPrhhi0Gm3w3Qx88IGQK5mhVPUQjqzffxQCIAnCLBy5NzzYkorasrAek
dsrfaiOi95SHF9ZVcuE6uCmtrg5FYu7r1txHxYDUqdCflYzRyWgPRh6M8LpxViz1r74ioyR3xp/Q
aNAom+KekH67zJQSL5hu9OXgkyqdo5erwQCf8hG7g5QwTG0BlT3IiYaZKjacTc1XQ/6EJGVA+54k
P7SOkbcLKzOXdVR5pygOxTYJ6Rg5It+Ys56gwXebLg+3cSR/RTFdzWCOTmEAsMCzxmAsLoxN5OHT
ZWvLr1qhCiMTo3wgYqRMV/1Xwyeb0nuRuzIxEcNzW7GH5R17VIMmD7ZdSCKNXH2pGDZ2aW5TgkWH
SlEHIeoOQJPEBQTQAZdfK7ZG15ebtGbWMDvFJfSZZevpH9KQH0PMCxDMETyW2c9LLAqSuHwvMnlk
ke6tvFF7cnTjUKCWWGGRJffDGL1LYdPXRpYHgq7n/OisZNgxeDw7KZlpre5sDRMTbUjYvU8awzAa
49FwrYrEUpDGecAsucViPasnaD4LLEulS2R9MJjdOijrTSWozjv78L+RrJ/Hm+3sNc/c4sOLbAcs
M8r1OCw+O4InFpltlxujNr5qslIMKRgThAkNb/hLXPWLKtOb1oGTlJ1pLD3mv8CfRo1NinuhMPqZ
khmMpOczmC18sX23pFedz7y6f/fQDRacE6s+YsHbcyEj9diSyoT5x6CkNN3wC/x6uzB00hbazhwA
94/RdWgbbdc42lHPM4JiU4QmtoF+HjscyVTngeaTxScEGzYXrlH9GaU4sL99NQfWZNIVKy3vQAo6
IzVd7RpHJKIkjI9FeZE5P8hMtHozTvM8yUsjNBi0LLlYySp5t/0UXiP6SkQb/cKRMedvjY6SpJRz
AC9t6eKwQidHuFROivv0f5CiwEhv9q6iMMxBATbd6L7g+M6YjyNWnjTzogBHUWCgKyLG8eqMwV13
jPbYePG2sN0vRkLvouvlqRudEIRl2l3asOoevoIAXJU2AWW9vgmZAlcuz8sqHQGNLIfKeCCGJNGu
3ns1a7iGiCZBeAOadfMGDOgfOcc/ric/y2K82DK7dpa01kbQVJssLvpjhyv1PQz1kS+4qbnPrIkp
n+5VxnRAPhWHh6ZSJflTLBvfMqrkpvsJqkPosreFW9uCbwzjk+E2G5BZexXMjywuKvEJrYzjmA+r
yMGl6qsQlbmSxUtBxh+kf4+qXjM5A5TFsBQaD8E8UKSslol4QroTtHOyaDX2x2QuokjMIslSPKWd
C/2efU0HqId0A6QZ9Xg1CYDXHX9psgwhjpTvheAhjojyGVk9idQYEdjDKA+s37CD8Mukb646R+e5
NuuPsGo+e0gENhpkfwyPQKy3ZQfEhVGa6+m4JVKW8WmAjMyajh1DGG1ELTyAxyW7IQrDE8Lmsi0p
zu6l89210XvIsyvg3xAtf3clU/qCkPSM+HXmlGFG2+m+FkW4Mob01gKsRw42Ith+J2pl5XPMAZ9b
F6258gFksPe76JZ5naBo1FO/7ulA82Y4j2G365vPCIpaoksyOMIPe2q2itRcnYZYGxAiMRIQQpCZ
wywLZ5druAeKNJuCLEpqMHXRnpvwS8MyW5cXm3fQSTNuHmoD5h3FKLZ93J0dfN1AHnoKJCGvoEQu
IX0WSX7kmfx2YcF9AVmu+OdP7xA/dg1qdel3h//D5AXij9rYZZZaR413SgJr3Vu/lvcgEmPTNh8a
rELfhdCTPFI+6Kwqbk1LSALLIL2S5LsWz6NE/e6Uq7Z+rsqLrjVbRo/4HszyK4Q9NuHZKPAGAp2j
ERnsexaWa7/OqHQDfHtVvBkl87S0Zl/GK5qjXYnc7mbkp8x6xbAA+AvEqKG/IzRNDcqaGgMF391z
3q8zYztk77lxiu2LMZ5ZZC788F+WIvJ7NkNELEeFnLGJtqrfVJDrahIGnQjUms2mBhchV1w1Hivz
H8cX4N73dPZRAGyd9iBSwDPnnGC86fe+TVaG85wBmbPStyraCvBMyXQhyonGDdsSrLoqeQLtyx/T
midZfLpqIY29yUBlNhsTSYQDJr91+d5D7YrEa1Inm1FlC4DgDE01jkjkxjGONR4CE87BsIyXhAdu
2C8vrBqobPstadZ18zk3/LnPo1bu6Yy/rO5LoRYdUMx3mwa4IXi1gG0JLh4z+PKop/nex+7qZzd8
NI55HRBet/m3oB602vpIcEoQ9cuqOZUdQ84MKRGVd3Sw/Z0NRJIWLEHMpm9yeLjjORsZ6wOnc59m
YL4/XGzrNym+nIHcSe+QN3e3PiWcEG2MUO1NyBvhD7KzdknIt4f9Szy12lOWU1nFK5i5gG+4hMSr
I55D2nasomiEyu7GI7EwukfkPifRAftr5p84XoBZlQnM1xe9vCLDkUhXwHaSuEkwh7U3wjXiExoi
+1ez/kJEpVN6isSsKfjIy48+vsGHA775pceHbKLyxZAAAsF6cbJrHv0O/saudmxpF1aA5gurQfRX
Y7UKYhC8S6HfJlamKWTKijU9pVVRflv9Q8yGSFRaWzPYzAdD4l1Yhy1zRrqhOo8AG61umSd0aUm9
KtSJvgIxEepZYEqGFs4EmDD9iIfokCkGN/CaCVGFmQMfhf06xy3RhIL+jZG/p508zDaR+17z4kj3
GgzbLJuWtdac9FSdjYYpVnUZEVbV4onZ5wxx22ORIdUd2DYmAN6Axt7Z43cBTwCgYwBvJExOESVi
uuz1m9ehgm0eHpdiN3i7zt5o4bmsrm2f7GMcWm39wpCYjnenvB99ug0dAgMyXpOfonjX+o2CGBP6
q6k5KPHeio0haLKSsxn9NDyhtbNX1sdss/S3IVO0zjgXDPmAGjG1JDeii9c9hQH/YXdgEFagRWtH
fLkNr6Z2jQZGa5ib6veA94Sblk3Mt6m/F/VTkr+P6lGG+3kDL0HJkYaa98QeV/sRfWmxteOc7dI2
il/yYu05+wJFtg4isdrAFUqnT77sbrz6TGXD6JoR0Waf2GEtzMJE2MwPAsHmC6pTPJTR0jMZm+5L
b1+IAoPA3Qo/UkY7OUqcUD48Stk4/Gvie8tjiOlbkaoOSXftwBRDXEzkEHYoizAxqIk+bVdEZ/lR
iq1E3EQp7PoLS5y1ipqXzCPO3ZnaCnE5Sx8YD0VFMU+W5niB4hQiuxIfPcR8P17p4Rdf45z3UOLs
84hB/QRolyd/PJRLWR4iGKxR2q9DbhSNpLFVEB57940Mani7frKlljSwH9GjLlAR1iwkhfYFl4VM
206/aDE1Gl5zPF4YlHzbApL7w34+K2ZfLjpaD772wbXoaey71h9MtoM9Kuy8vqXqKTB2Mn6qmRpP
RDqMLJJs4IGY0w9t9YGspzKjS+66e2TWc/u885zvKHg41TNfOLGew1JPvlXvf+fM1oKOQsJ9qnte
j4E3n0nyiLIfhZIPiXh8po5dW9qpZyM6DF9Z7pH9+6RlausyQQuvebZph9+qZdo3nL0IpN6xrC84
R5dNtTe5TqvPsHo0PmQjCC/RD+mCZkuWhb61UKkyXNQffbriMGjFuS6eEkbco7hrNauEAjFIcK6j
n0C9oO9xs1cyL/ADw2h4mtyznchHQKHZVDvDOVnDuDdjUvNy0MPPQR4fTVKR0LLPuJCVRkyEg7i/
AtdhynWFwak2E5IBbjL6SuN6TfRgmNIhqXPKxHoiAc/YUwmwsB0/R7djvn+p6ddgNqwtAK06YI4U
NPo8MWn08+isZvwZyoyb0R+8ufp1rM08pG91JtTP4XCZCQN0kjxWf72kA805+viQTDgmIKkTdjBM
F7c2801Dg4QgGvtv0vGQ70ti691f23p2NHXTO3fdBiP7x2dd+xX5QNvnf05g0vE59J1HXYCeMW6e
Bz/8UeVI01Ew0wKODMZcVE8jAuiype1kVFmU8WYgqBMj9pbpPN8usdZh/6whd8uLl3xEXT69DtFL
7KGKiWdDkcc/gz7H/h4DdXSxw9bj14Anr+cImJT/hhf7ZI7lZsCUHsQ/7GCWalJLKM7PPTev0UrG
iD9hSWTy3h8/QCLva/ajCSWFh8sFhzcERHEXGDhife+X35E4m9pPlG7SAXIutwE4+aoZMTLhALGe
B5AvZp9v3Mxd+fGuFO9+cpxnhMWBxwkzkmX9GIxffeNlwlU4Vghx5JHFgdmdbOtcNJ8ovsHxHyv7
7DXgSzHYR7zq+FVM/mrAfodY9ruybtbaDA1v2nVZhKeYcWY/Jq/+qH+6bXnkglg3VBUiiO6Yyxd5
MOdNeYfGV0ff6jYtLDqvYlZXpEm2shpS6FJUoehmSFNBPkXTOM/oWCkAYWpmaArnYI5EK+xOipX7
oL7s8Segf/D+4+i8lhs3oiD6RahCGgzwyhxFSqIoiS8opUVOg4yv94Gf7Fqva1cMmLl9u0+nT/Rs
neIa7mob01mB4azAnSgBAX5G6qAL70atGDQ8LrMgCWwDHJiGG4BmNkz2qr3jJ151il00c4TPyBQA
K2BkKcdvCGHnwA7QQdmqgjsvC7ckcD8sqVc79y14npLxT1KNjCo9ZNlKhc0xj/YiaZZV4G3q4J6g
548MuIU+D5C8YjPDJDBOLm9uFwh6vdtfBwS16ej1isUqiVYoj4iEYfOVM0NxqG344XnKDYtMB4Eh
6eVwfmu/BoJFNLIr7lagHRMPpLM4JoHxMZlqN9GOhaVqwkMdR5+1SbAoVUsCCji0A6JVHTZzVsml
Ve3T0rrAvl7MhJw5IoT194I9izRcxU1kDtrebDwZsv3Q2/IwkGfFsPYKpoAYoyd+c0myGGz8ykVl
7m22PFIdYIgkwfPE9SlSl1ySDIM6z8taGOauCLCsNj+mBXa6OqXxOK/G+RxdpkBb1vR7TMmXnMjp
Yd5V1JNiBlqmckSkuZAiDby/JuGS/+ZyQFddu+5wIYTjb0+6VvpzAH+uy7Zm45Hcd9781tHAjFZS
a3c7bi4KEk8UghlOA+LwFDoCE3KuotXXesGnzqqdD2Arp1jv8DGRlVeBk66ihggB5hiHcC7so7KY
m2Q9rAFGX5QHF5EaeezHaIxVVoOsAAR2CbXe3lWqPFVx/4TflGtsAFk3AedZQ0hiwNCwnjzHVP51
XBEqxLkK0BtguJ2C6F7Z0TEeyaqND2NMt7kPoWp6j6u3kiCpjr7oU6meduqGNkZEZwaLIZiZzR4t
ZenSxhnF7432nTvJN5To2S75IujuNlOs6rZ9FhDIFoNrXGsxV5JiNGnarU1w1JswCxDU5HqK4UMF
IVBMfnQi+RGJ6Zjwraw1EiKU+zoCX1d0qc3hwL7qr2Y5moXTisGbdt12q08poX3tN9O+Bq4FPrvE
EPpmzoHpkzPE3LvLrH8lVOAx30SDyersYaqv2szZZP66SbG0puHhg7L0eZzH2XNQE8sw5ioS7aOv
fUQ51pv8PiTLVutOhl2du7hvF56KUbARJWz/1YzpQuDkSMxNYDefg+QzXwRYIsMC4ilyOs8zPIDO
LhHXwWR3NJwDy8Ng43NjIyGeNdvICl+MVH6bwy2IqGvI8i/LTgOioZlERSfCE+TGtkrjC6/lgYIp
HBnY7ei+TsDpjel3RGo2d6abXmlfExbpKnG2gdmueQ+4hIdMLCWnfjMd2clsLMEBaQtybDTrfNrg
YQ3J3uv/3uukfR29+KUjvdQa37H+VXfihmv2B3ISIXNvtv4QUingYpqiQUWpa9BJYfpu5MpjPmOR
JuDrsnQLR/Jw2plGHWx5NVx3mhSvTpIcOo1Aem1BxTLSZyTl56KOdmlgxpvQ5zgIc0IKOh6I/JUn
C58guNXa6HJZT5tnb6AoMJruE0gknBTdukpmCLoJMrFPx305Uz7pZ1x4znwDswxQ+CjkyIcV36va
6TG3NvPOt4YnneNJ7z4gSZw88r3cfpJ1n6DR6yP0kUlDfbTxDWJnWEQm6UPiGMky8qtLa2q0eI3H
xIVNGqtNKeULKli57Fg0NjEbqFGthjRZ0XFdreKgvxv45XS9XGU8pOQsjNo/FYFTO47WlG2vgIlh
M9aOvAOrqaBtgt2uXk9/woeZZGW0PNe8ljrfzsg6Inaubfjw7Xw5sMzfMflVnNFEaLbUXfBOtp9V
1m5VaRNmIqUIgmItKdzNLAY5nxm2y/EGt06o5m8dFScUTUKzEAwDEXHnY2RDeR4cVIHGSuot3qmn
UVOcPyWcPOAoT3SBDYvWzdajbq0oAPxsYgTiwirk0alsknpU2hKc9Yj843/Qu+zSEBqJU0v7RgEb
buNMopLC+LAm9wmic4ghjLxfln3CmNxBk9tapApF0dGGyq5Oa6fsgOdXnYjtOjfeIHnMrZ7Baxp+
WrAnVdn+Y19BWhz8Co0/dL3E9kWjZU/HIzAU9aGo7beqZJNbxlubuV3zS1Z/to1GiFlUNHc4Z399
RMVJz6UocLVHOoCbksB3WtTXFrok/rPgihspX7vR6K0arfeWZpjeG9zBS21y2pMyoWEpU+hLcNBi
x7Nhlso1+nMM/btL1Y04zmsURj+iZplj1Qn23+HNALVToI/kzhnUg0fcKvOX+PEs9S2JSPrxzWQM
JHvgMU55wz6ofmpq7odNkL7Kkr0VYWPWbuTbrs346Oqjic5iwizxEW0SNCRbw3Zq7JLqNlS/jvlT
OT86BgA6gzOOvkpdNAXHLMOQrLHyH7ZV/xWhcvVnUf2q6GYB086aCw3ZfAdQxa/1dMmdPYmGhWyu
fAaBJHPZziio03dDFnOL4O9+zoO71fEATLkCWt3aLt4yxIM+zE48pA5R/ScIxRMzZ3LaYtatm43t
clkZdoP6dWo8ZDLa6OAFOoenF2ZSjgmHBEv7K/mFTF+l6iHK42Ad5ciuWmNy21JdyptNCvFOb9nK
MjPiYCNAh89AXgQajm2+Gc0VtJZD04lILhiTuCwXXN3Zf/Al6JZudHOCM4XINNRVCtD/AE3hr4Oq
1nlvpnGTWjMX9i3kuC28dzCA684VjN5LSgcXDS79zoEE0hhM2w2uxIwr67TBkQVQ7LNCdc6Fu+2m
D8vZeRp+Pse/9pba0NGyqPS9T5uOQc9RoX7FAC8e/2dYxjh1j9yhk9ZZtNp0aPVfGfzzxvc81Xgm
MqajPHJ4IFwTWsoTM2yXgYrUW+ODOJZxOW541rqLPmq2ev5C9eaqBzGA7f/YcD7BMtkN7j7Ute8S
5y7CzwA4OHLig2/12nMgrW8vh5Igy03YEmXNJNVhnS/FCmbGDpci4mfXLpr5mwL9Jd2KAQczTe5T
ZLxKBVQ6mEwgNc3fyNIQhc8wjmGpzEOH/fTcSu8RWCnaoJGveVPAepagOExyV4uwI602YC5OPH9d
2zw6Ddta6lG0lF74AS1zFWWNtfQTb9qz1Qy2NcfGJu8cKBz5G2G+81g3u8QX574Tw540VbFK0rp+
qphk/TRFUkUaTGOYfXMsNfOHf5LAydopKXaaGP7pb/zuMxRCg68JnyuCzX4yHRwQXuYIOQOxSQ53
KdXAlzBoW948NSUwWVLbWrNTnF5wobT/htjDjcH2e8PBCCyFskVO9d5v/gd7cu525Ver1L6RiE2K
4cwnSgJYIzSv9ObJeEv1R/jbWFYQL8qOtfpSlo3FR943XmzM1x8TbQpXr9Z/Jg9OSQRpvKEy8kTv
YAvNPHiVccSfKtKAkhW7PeQDttGCsORKwJyOhu4KxOoxxcM+TtKX1on9FWYe+oQ9vgWEYxe4C7b4
zdcMBudONw+y//9ZhLGDUPLDq7oZ5Jme+la/838fUstACJA7YZu70bGxZNbEw6BBaoYfLnkG4GXV
qBC0k/KNEi4Hj0Dq1ZwgGpo7jZ2hBRyOwE6+anvzyUsaf1uI5s9WkCxAeL2o3KJBSFsZbD8xLjEf
ZWbofxpsm0l+8h+SRH3ldfYo8+4uOj5ObT8Pzm50oRPpYlY89+y+2uJsSbZ+CDp1ZU/YFC0W01Rs
KgMv2Yy89Nqzo2hmLY0DXevzBWC6tpihllopuk3URu90mGWbZjaDjWwgFqIP3ucsFgWR+iPWJ+ow
1EHNfEoEG1oJN30/bFvJhhzBc8LE71F1hBMsk9Ds8ffbnNSqYs/RSUm1+/iok/4z05JbJO12287u
Ugt7F0Zuc1enc+RHiCdaUYmnhP2T28TIMZH2ZddtuQqzgkf52K6aNPsxHZPqby6yqYN8Z/a1+Zfp
DVaTRvviXUIgisW6r9lnTJrA9thT2u167CMqa00q/k+UGntFVVs43aGv1LrxPpg4QysDejezF4F/
JzuThP4jl322JVMu9I6Nkc2tuskV3hKojFL+mVm7M3weFGmgvVmzP62umRtpTgEE6t88k5aUceoP
es3qlBeBub/aNhoe9sxKMVZ1fAO5W7n70hu2TqE+RtM8ODRy6lFvngrJbBmF6ldX1lmBp+fYcX74
on54SfQNR/scZ7rYiICxHPkSq4d78XPQy1FXw+/hBOYCo17b0GKEt/g8d9ahy9hv9IMOmzWzA166
CGam/hM70wlmCU8gv/jMRfXuxPGzCuTNbIdbRYsi6G8Rb4FbvGeCdZvbpT6ZBWgkCObF2vQAj2gm
PIxx+EeXAl++6IGVHSJShWACEj5a04zpLhxiZOwWh2rjYXrdchHJr4VuDatQWU+TRXrJHMuRghKS
KimDDFv/7sJT1FwLpVjKCNqzAXqTahhRoViFj0CHc4IWqzrHxSFSPrq69HftXKBc8O3UGwLPMeDJ
BSoB6gAvHvvTPU469ibK5gMwNliEgBfymIwvIHJZsLA1IzadzZqqydlOF3Ayxm/mNMKKGspnUsuS
T17CgmR89FmyHyr663CY/fh5w30pbk6BWe2SJv9pY8lPguluX0ZufLHTPt0TE0nW8OOuacbZ2w49
NAQvIBzJYyauSARE9Mt3Kf18SUvDR05XIn6Bi20BwzYyyuyM/pvT424HFMG3CaJy+0fZyLVT3r7x
w7uZRHezJDGoW/YNhvLal8ZTqBWHeIz3bK/OWlbtHKhUEMTOkm9SNyiulPF0SH1uyt74a5vercXf
3pJsZDeOURIltouqde95T6IAhZZmsPudY5gRwiz8lM3IzBPy/NWg9zdI6JzbLleXPjAQJodgi6J/
NMYIdHh1TVTzghi6KZwS/hPKMLS7pdRxqRpW+EbMhUpJPAwkKokiQ5WyDEcu0bTKOVly0dP4rWSp
mlREVcdRP8MFuPpmshW2Ors9rEMqWhgcNKpU/LWw8VqmGs6dLK72RUB7kBHnMcJ70y84arx9jtsA
d7/6c7HBb0a7Mf9oTZBvAIeGrzAI0bDrJmbHhdoXh+CqItGKsyxsHeaB+DbCTqzhyjL4Nm9BaZNZ
qd4Zk3/1Th07ME7k5F8c8tsGXW2oVpa9snDOUiZ+9gu8xQglRDsT4JWlOLt4B0ioVmxa++jslWl9
rIbqqex684FqqLY9sn4jGfqyYWj3lVuvTTdZhl17EiVhg5ZL40S9AbRee4kDZIniJJSxasW1Ep+i
/af15gJ2Feb3bFVF97z9MPIGPf6znh6TOHTu3or5AGH7yITO0phDDS4LYc+hYP+jR1R5JwBj5Esd
P00CQEzrY7xvIrwlIiPbX7G4DRvzzeERJR7ACqsoPBtxwwxtl/zgcosaYRm/nhqfcqy8jF5nab0S
1++jPTXnrJbbdF25PkWcgl1GBqMiGl4txgd/0ikuHLh9++yeq5VdeuiNnr1TBDlS6+IgLoFFLwNs
mzmJGZxybGvOMtt3JhVd0N7CHT48O73qYNaIUoSS5oQN7eYBRRNTfu/ozrGsV294Yc8Q9fBZrl6+
YZPZmN+FeWfNHWgbDkEG3I1kR6IKtAgqvcH6teSqpgfwkY2w4k3qMPOOKxNPaBKDoT/DAEtn15Wh
1qXGo464V2E++oojgTZ3xpn0KYDoIlYFRuG4xaVO1fWaapcmevGcRxQXC6NuVm3+HQE8L7eDfCYc
sdBrNpdstWi7Xdr6seMf3A9cF+zwkY0uK9VJvOvKXWZkgXPvE0cWWJG++Dd1B6VeeXhtqkAu4uSQ
VW9+uKM7pCmee6t4ms0o/Bc5vXjV0YDT6RcOfNk9jTSWcSWQONnHtiQnQ41C2W/mRVbJcV69El/N
y68KubIxT/540Axc4Ijy7HiD19R6bfxvx1gn5dGl3C/QPgQWjtrHQEQ0Z3aM8xtjkkSj+0kJJmW2
U37iA5QB/baduxufMw/lt4adqb9kbMJr+Q6EWZOoT/bKxtJjjTcDGDH+KkwRcLx0QGemt24op6RB
Lr6wmt+OJctF7TcuuXs75b8Zplq03rLp+Vb5AzkZi2oMeZJ0Xo3qV7GmTiz7AuNnxwX/3VLRwnV+
AsNZVwRUlMCdcJ3EVyNehoKgeju/ne9WE3xlEVG+GT4KWzNL97ZNfxIbTBPgmoAqcChm4kv2Fk4/
Do/m5lzTWJjgXj1nAMCwysB6pY6NCpu+3vfEMome76Kci+s8U03wjvi8kttd+N53x6tJTpM4286a
oauUNVlQQP4Enyrzr8++metn2S9Gmh9hxWTFNdFtTEv5Z1cY+DONDxOmm5aCr4ofBiurJsGT3gGa
19XBEC55MOufYeCXaSEd1mV9l0l/pMmW/MWGHEHNm9d096w9BOWL7yCgSVzqBlMEM7SWk9OxT066
hw+z0rNh7qoW1roLwTdWLFUjo3knweKuGImwztWbzMuwegatWtnwm1lhmcQ4egK+fgmrSVlzfLne
hKFDNNBTHszX8NVTxHRm7kFISZHy89+69h5MfCSAJgdlTnX1LJugCKDZOnPnRh9Zz0Mq/5GyrqlJ
ZwMgqr3mGgcszZ99T3XIVD57/fisBW7Gg8AnFOPVWz1pTvD+S9BD7d3TynMVmYzQ2XgMWvOoCslm
KMlesnIg2zRy6eoRdfh5vEzY+17L3kcdQBP3dROyGa3Fgx9d5jSlMiyKGoLgPTexbwe6dTBa85L2
4V4IeWndpCQ5IBj+dZIrE/bPswZ8CQiH1HkMmTodjm3/btqyu0gN+43jJM7Gr91+p9WM71jW+ay0
REMLbCuLWivQrEMbZYi4D1m6sa6Q4uu6ISJQeuQQisOY6M0q71EuhwD7bKS0G3WpvMv8qTKr7vlE
NfgEZaPgucw0Dr2nBQNfzugYx0hv9syfqz2+e5xOR9fpjiNDG3aE4COSFAo7ja2hHqb2Dk8nvVVh
tjVciZpc0AjEtrzXmwM5OU4ZShVt3LXwyLyXtjI/G8GhbUj3r/azr8nCd2O0HAB2xChe4A6hSZMe
1Z7lbtTpMzYyPsdGda9JjOV8LbMKt7dHMNR1SI+lT5Vd/uVx2Gw07HLLWgRXU5NnEcmPgQz4Auwf
eT1tndXcPj2dBm1HO0WBjVQpHa4+uYvLLQq2NiTilVfLl7YrrgBB5CKxZ6OXPZWodyGIncKsyQON
XmevCay0f22Vubeki560KeMK3JPU4nkjDb49uHVbQBA++7T6bRzsc+S438Ky4quWRazSKG3NX0Hf
oeEHISpDF64cB8qOX4C6jODHSMUCZLC3vuE+xj5dZbPLTKtQank7+FHb/Og44E/SZvpnY4zvqJDK
nYc2az5VHEHv7jZxpb64d14pj6a7Iaa1hY/hr9MGVLKPycl23V+RVRfusdUiDYcnkbgY/2D+dooG
p5FU6BrzG9sqMrNZ3B1kx8NwwHQ2xvbDy9I3Am5E8TzQSSFFkVt76pBeHD3FRKfxYMpyvm7dHiXz
runGr5yybZgMiCwmkrDYgLzCc+yCLTWSnzwvHnlfr6rcgo49fTpU04ce4Po+X2sq2piRsYQpQld2
/Uz1wq3Ok50peBgx9Fp0uSbMMolcZSmrJCt+C5v2PZ/o2OpwaVkjDYdAp+s1RKYrqtKLW9inEbE1
6MdV0bLgi/WdlZaYl+tLpZU1Gxrtomp7z93tU/PGF0+gQIyxAgcQ0mUq0ZoKz30janjj0OiRYuWj
0JJZHAIeX9T/6BYnpe3vZMcHgSjrLq2b17YR+57C8RyNlzkfLdfoL1lZ4u4DSabpPbZvSqyL7N3U
x6+qoeID/izZAJLAqsXEoiVAQPpnRM25c2POyVYZobsKJaYnKhsY/T2WxWepD9sCnqOlU2pqeBG+
pOFJGtVfqlLm9cb9HFkcU1J6CNkWcgVBJXKVeTVdpVF1V14KF59P250cjaiq1zKlDUJuM8VzhMKl
qwjb55Zqro0doImV4OtiF+E0kDyunRzz/uQf/Mg/S8bMysFCo1XOvzLgFip73v+uX1VsDKwRMCkP
KcIuaGkJjjUT0xtuDaT4bngMZXRkq5ic8XUQSYpnX6UPs5Qru77RKBARmeACHL6hptFq1I94PbSH
H8lDiZ5RORZBnQIfZhq8eIkC2WWZLx6rzYU+r0+USt31OIfjB/1suPGL2c8vbjlesZJp2zQnb9gN
HXwhRj2PJcJSucQMZ3a7y+yokaVg3dljWwjsJzNzwN6m0cbNoi2RErwIIWdhnzxgtbFcbhprYRX5
NgmqT093MQDOyDuDagk35pj2YzayxJmWjTVQjqO6Z9gnPKey8ieop605pAd3MB9lCz9g0NtjEGpL
H3JfkLmvFL2xdDfZ2XRIQ9FzHLJBt11tBu1c7MEGlR7RRjBT2osIN4gmji6egxG5LUrsPzfLzqKr
X9zQ/BcPNpnNcJCUGJIE59t8qJr+z2cJYYzhK0bWJ0KgvznbjvX8acbwlK51pzwVEQXhg/OB+f3E
eui5aSKOkIQQnoNKF3cscfxn+HHERUuXSu+UHNVIMR60FRTlEZ6WFgzdqwWP8mA6qlmVbEOWvD7r
XoDymUCp5eZG9RmILl++64567xKGgbE+92nxN8LQQmE+TVF1im2SbvSLPFzV/9GlsOZSSsOs2tkI
2FmgjonEFulGiOQTVd8ngEX9khbJ5wy+YjtIFmhkuyI3orvQjl6GsKRIifU2YsMhpA84ScN/Y6sE
N5LilFsDHlXe6bGQ/MU9c6G7OKe82rnaeQs6F7uyoxsnEXPNKMaHmuwZIcaG3+WaW4rsC3bEs8aF
SK8SbFTyUuLj5RH5yECBi8R/Tkx2Xn2UfrXJ/NXo+70iAVhgvlhRjVARQ/XwlrrEFeuakwHU+FOr
yze766pdluGcDY18S2XkjU47KuWjiSOaxRwfg+dObyAtdOhL1PEiAjlOvuVSum6pWIPlOvvDW7FJ
JsEC39efK0OnKNTAmmhSacukqvuqWzb8nYMC/0RpGt8dKHQm4vC5m+MQeeucaUj7yVJ/66gYwa52
LpXq8hUy4c6kcQE6XC4X1AXZjHKiP3htcy4R4I5FAApO9clpmlVXp5avIGOAsbQXtDe2fhRvY952
Vkrv1ilFE5iXPrwC6ZfA4MIL3U0Va+0hNQvCGerE8x1JQvMvTaCfyIVhZNL/dNu7oVT+SC4STAQQ
8YmdchdiIyOS8SeO4dnIfkdhFKth/sxB5s8yqPfhSLWJY0wz67n4mGiP8nLkhcD9AAlzczvz2GBp
1MPZz93uir7jeU/fXxveZdO/04bEsitGbbfGl6LkD7XKDwfqTNLWGEjjYTuw31yqMnzSMF/LvI5X
Gdv8VtDa6WEFqWw8gu4wHKIJsp5VTnsro39GgdEe7XWN1Ypl47iE4ZNuZdAcjTa9uqL5SkjQiAKX
fJf/pPNWDaRLQvOxU7FVGC9BELEKYuW7qxof8pIHXalKgAm5iUKhCjTJCCBKTCqEx1qbBurCQygF
n7mzaReyXe7GmDhWlSg/GGTByja1X+G08pjOKvkd8SA+kagrlrFJtktkzVWfmNAYCMUi1jBH1hrD
vMslX3T2bwMQA8DrxubnU3z7y7p7MrUen3KYf8SSvmueWvaIpcEJjHsZuns9mZ20E4FcdjiJST+K
LC/l1J+t3F+mZfhWNsHBDOJ9bqh/0oCCp484YQM+l8TIZyCnTRJ9pk6Rz8eJnXLEyNHgcTjX843S
RX6NAsbSfHiKZmJimznPYZhdB4O6HEwcNHBG2O/hbzddjBw3YVSOcb1nTmaC/GOVH+b5m7D7koIx
QWd7dk/pDObufxlrbjgiW4eeddaH8C8GVWI0E3TzgXt/0jWbNjP3SLK7Mi7XgefNeC+0BP1RlO2G
gRmSo1ufQzhMC1gVAd6e2qVHYaIJxCmBf+q7KdOPRqedDTJ5m6w35jF0kJt44O0cpoRuP0hDG5H7
F4+cQDIQXibwk13qGHxL2smnpmx8IDUEnJLJ/evMcjNF8lnV7ZnIfbkwCetwGK67gKjSUO3IanzW
ytzGMFAOwvd+4Hz+qbrch33y6oy4/RH1GOO4OEqFDzIHHbhkbiqXvc49e6K6YOG0rISdAHgsauN2
6vWfUmcGMooAxpFnr4dh2oS18wU/hFqcTMACgKxJBtwjENoH6py46gd7Np7MyikXKje+rK5+l7Nl
aKI4WtfUc81fYeFY47QtAgFSEGdWI7z3uMiZf21WjqUOxQQd2s2nZOU65WPUnI3pwgCbBh5dU/1B
z+/Zb4Yfqkl97MTmlgRPvNPMZjs/WA1g011A1jLoDralnSmGOrQTA1oYN2tDKYAUA8WoZgie3Jzk
6wR5JQaJhi8lQA+y7LXuWgR9/JMVVw37LTGshMBAHqX9E5E4nyFo3GO+vAMEopBIavhm8RYKAdU9
axH2BnP65AE4rGDXkk+3gfNPKXdK1OQWhouzBP+7dvPk1vnYBLUAhq1hN8Uaq8mFeCNN3Ypwnh6H
sJwR0RJZt6cuGE2WplNDoJsAQEEzOv5c4NI1nb6O+Mz8nt1d/G5U7X1o21+/yx2IDvIPl8wqp4EY
E8kSeu6vQ0YSjOHwJWN1IfuJjz/z0KbGY6tYPgY2oNBgei/tjGcFR90CCabdlbLnvlO46iAIvuEz
7DRA6BavemYlxzYkvhv0HJd1pYfAOlSFNbK4u0ZWA2DvP7jwkZiz5yB227zUhZZuvIglQYrCvaQm
5lYkztEzzT/Dxftsllo9X27kuumaa52hmTO8+eqcejpxMep6uqfQZy8Qkt5cCprgN3xY8Jh4qNxY
/c2TYSrMAyYqOReU2bIWUNIVN9Tt6lQFWB5blrYeV6kLOGL29FXURpwVZJi1RXwRm9vZbbk/lHbM
l7Jrge4iAce+K3DEdF/KncCtE1JGHXDpeGZUsoSxdNLmIqS3C0itFOZI0H1QN4dtcRj1sKULGKN1
iaOnwlUXu949t4B5dHGg//Kspv7FxgdsUyJLXxoSZ6vzb0ZAFmDoLw0vG45YeKl6mrkbHZ3laAfB
c9XjP8qChM0lKPKrKcv2c9BGrE69i3ZQ6s+9i/2wcGMOyIxZe5DR2jU1cW4kjpBEDO5bMOQD/D0v
OjnxCGY1tR4he9/l5PMzmQGRDTclN1Hnlkbpr9i5wBRPQumI8CGni4tgBXuY8ho1FWLNQfVoNNAR
qRzSbUcXAoUHoCuMxt5jKQC5lSblvip7Vk/8vhVd6fIdxMmzNATP+KgEAQI5pYIAY9qc+uWmL2mb
aVsoaIqeZnsKL1MCHytyvYQ7dmUgv0BqWWDaDphYcHpNNZALx3srOfkbmAaWFrx30r2xT/a2ohif
iyHnLdUml4+eQJKIe6DgRGGmODe/qh5ES+Hip6ga1kNVQJG66QKQGipeBHT1NTl+0n484pOieDPH
SVv1JKOPfUPcY8I8luSVvqNm6ZOtFJXIIf0QIrU3fj99FDpd8bBBjqkvWZPhQ0y0m970/5rez1+4
drg8y0YS7T2hHbK7eAhSCe6A1Ru/TEyiLx/KkGzLe+upSptbYaTe0ql16KEVQ0itzamlqOUgjcd1
TPj21fDgVnieo5a50Z8GiZmiqYufSstewrD5FNIBQ4XmmvcnTxteCY9jCAnCub3ar1edhbDie+VT
kcibVtQjiJDggHPMW1quSda4fKfn6zeNo2Op6ierBTlsjZdEM082DRws7Fny2m9lwXjY9gbhaKXW
eWZPPFeZwjTN38VGdNXLGXkiTCxa4klU3UXFOqu9fHopOtY2cC6PeUZK3LZ2InX/ssS4puCemFGm
3Vj0P24QHybi9kNfn0Tn7kxZX1uW1Yu47/iUuPZhBkCYk41FyLTuJfviZsg/KkecRj9+t1UJAw5Z
8asAxbqTlZ/DX0pgtacOfPpW59bYx2y35WvDVNSbTr2vtTg4Rm3Ceo2nRZzRaKGPu6oGDeeOlVw5
OQe9hCpJshtOUGUYv1NebIkOs0YN0d9Ql1D0R/ZLoBEYlWkBW1gmTcjEJsV2qLWjW9nPepB467jz
r9C995VNgYWF3hU47kiAAJ2oSYZyFQ0srpVCRTJ02a6pZCsWdjngRa4pyhPmdIEje5eRVJfMc5e6
ZSFzwxmhfQd5WEOSjwvvmEz0pdURtJrAxlBAmRCpT15YkRr3iIVTRCNbwz0YlRqbkrxJ030by+aP
9ORf5wT3ipVKFXl7i5JNT0yfoskvrj/tMo16eN6pa5nH7JG4XNIDCGI0sn+UonrVLX2CW25iwzzp
7vjxepAbyW8zGBa5RR/8KbHuTrOOXll/hQp5kSQYw9PI4jcb3N8uw2zsGihHRqp/5VECiwvy7GYc
iO21qmeP5PvoPjFFhdpUXWj34icPhl1cwxx1S/bULFkX0zRFeOLHcd9K973nPr60esn1XDGcTcI4
Rob9MYn2ySyNXa8Z3UpXfXjSiurVt8pkDSqB+6NxZCdAlj7yzlFMjkqT4WIsvM9Wn7aDrW2ckjq3
ETvBkXa/KyiID1kmAeOE76yaADRywPS3syN5IvqtL9LePsUMFSG/EA8kCRyVrOqJ9pXKDK6liw2N
O9deV/7FDZHpoVlwIppEEQ3vxcYOvo6skvl0epEWRRw2CkpmO+MOtNVhIvBNiNsHIJTrnPP8MbjF
CZAVx/84Oq/lVpUoiH4RVTDkV0soWJKzLdsv1HEiMwwM8evv4j7eUMfHEkzo3b1aOtZHu+i1WKY+
lwH2U7b+Z0h953BlK2UmBaUoT1y5bfnCAGCNbTJszyisZa6dQJGsnzNDXGdXUSlGakHOxbAmCz47
g9F3jzP00I39djbGq9WW6k5wOEMWhkllrNPJeeBM3Nbxd++CQrMW0SCvo6s5afKZmIIMZjoSpafQ
Y9u4/oFbFNT1lOrhwcBG5/nQxclyv/vj8LTUvGaxR74nCyfcxG4YLUhL5yJUZdRn3CJCCx4Zzirm
LfZXCnIO8w+7CtBbVJ1JbEY5nNDJ4RF3hMhmQ2PnMl6aNPvjmotlUCn/ICb77KdtfVfGVqRVuKtS
HpB0mrybUvgc+OeD1YUSJrDLb52p4AFlnWocx3IBf0GBL+YP+ItDFIp+nRu3yw3gKuy72gZs5E6g
QgNvMwo6xvqaB7MMMSvXr4iTnzjKyMNZ2EWSBTkL6kbkmH7UQLLbFcmU7keGOflYA6iBREfMjS6T
lNN5StPRHYYGAv02/SaTJu/dYFawA/9JDJoZsqPeLQ6vN6YW+y5MfmoMYD5ESb7Q4zw2EXzY565y
452knjYSS4M32zG9KFlSBYueGmu0Euzm2XRcgFTTi7hs12ZTN/4/JVjqy5DlzUNdk1ON0zbiqPba
LgFzWtmwLbvtwjNgYc4xwUFwLoupG4uUjbV2crMrbiJCA+V8xhmF1xI3ptPK8jA1/bAxRpZVs2uu
gVketaZp2x2AYpQL+2hH264Yq21ej1fc4fV2wgyW0E7CtzRcp5KoTK3bR7fG9TdL97MOSizKsmKD
gBzG07reV7t9alM/WuSFgR1/nLhVOr9K5S9auSzFpv4CCPOTkkMomsrmfsGyYnvccL2pfxdWetYF
BlkPbQrK7bkU0JMDmgdGCf0hTeaPIYsBcSfnuqfvrA4NJEqbC3/e0qCcjsFraoFxqU1jZy/41LwU
jOOECh62zr9QdRBr8jWf1xM3SD8AeP+DBexHQw0hsenz7GjZzgBucsBlEMOob1X85rgDA76R7oDU
+LLnobgl2cFsiMNGUIw/lhzGg1/IBNcI+4JXl8FpLmAcT9atdDQFikO4rfKeop8WC04FXW/okFHx
35qEjIhQ5ZcmIXXVCTlHWUOvRtmTjG5tVhG/Wcgcmy/YGQgTsRlaincPZR0rDG47vpgEa11VwpXt
dn1mtRvZQwBBxdm4mNtufJgyTNwZ1Q/dqw7J6XhNTQ+6QwWDxfB9CvBXDWZNvVPDuD8NbqyU+hoj
ZWbu5ipiVIXZz1zOxK/EPsXDcmO4MA18npdhGo9ysE5D4L8Guf0giBw7dOKgHwJdsQPalFqZbUvA
DiZi4R0TTLh+QAIcAxmxF+5W5clrlZkPMvBu85IQeq817g85p7tMG7DGVnpeDUHCWKYAa0mF+1Ak
zxTZ467ua+C4DZFghM0Xrx84UTLCZHhaHuRivTa2AHuxtii1XAlxHsMglBpVYkj972rOz9bILThr
n3kUazYstPzVerrTi7irpuUDexWnYDZ0S9NbDhFvoV/U4ohHIQBjt6ZK8B1jN+eXl73xNTgxU3iA
EIxeNyEV6lkgPhLD9TdeAJYXBBoFZWV3664n4BDNu0ptWuRj40VZ8qVDf+6FvpZAIOgIiQbsdB4h
12EIf8KE409PnFxV3s6EmOpIb09xAVEL3JCA/2n/KyjnKad9rLPPIuPvu8TesfZov9bZwVlcfnu4
xaaKjNVwywSEuywmJ5xkRuazB+TqirX2gUaCy7DwmtXQoVARaeLoX6ZQvGOouqgQEa8lkjKWNJAn
QA4mTs9x+pV0yUk4wc3SG0cmCa+dax8mpDTQwfDRiaeMJi5AqqZ9jPn8r57cltPyU7UoBBwTblQb
XHwjOKUUqslcb7mmnntfPXZTsBfpcItgtp/a4ZBX+hYYEl5yd18wn28SLHh9SRV7coKMMm16xaGl
GavIWJLnoEDHFNMhNDOuZHLlFz/U67iprxgusZHp8DA6TJD7LqAQsi2P5qi2DNHvchlv6/8vlFl3
MkMy+4G4LdBCiHXGR+K6j03gHtkodomEIYy4LBW5mFzfaS85TKN6GT3jZmxB2AQwWMXG80kb9czA
IKTTX0MJY3yUwn4isUOOh7Gk1M0R5O5b0defLiNlracDuS+a+nClWZwncBiJEL9MOeOPXsobHPcp
KyL7cQ/xlIHHDt7ooRcfMWZRwHL3GMYPZdGCMkeDdcDCUl6PEch0EXwZd8XGa9f2Rx9vcgV4BzPl
LsCRRyEz8ZB8ZIA2FD+LAcsxHXwOJY5/0nLB+J9H7kh0AoIBM3e8LMlTalq70apojumbTUJMBzMH
GUzX/FAB6u5Svxaj+i1A/AZh+8hpjLUDRDZEtsxhqwlZiWm4eEriGJ6SZpKx6E+XFF6HDcNyssss
5ngrlf7H3I9pYKK9J7+skdHhYqDZepSNMX3y9tXo3SkJyznDCpU46UPlkdtrxPCF9P9PpMkll/3r
mC7Pth2/K3jHLTd5StnvKXYF1Qu7o+8uOJXvHJrjXNuHNUEAyJu7kwySRx853hHdx2wwUOz7/jUp
/EM4Q7igIYH8i02XlK4e4kpxh7G7V5rm+Xx6+eSOYBzcJKRxsCCg7q0yamrjkXTN8duaym+9gkuN
huEzcJjHLOke8zolat2QezEAKRbE2epp2SvA9in3v4JRxyOsfMKENOcNfn83Z82erO+34/N/GN5H
G86PWnGtNHqf6ZEd43hqHXJD9h+somvbcGovpvIun/HQmxQmONVFp+qLpMT7Ag14I1OLNaWbotJu
3SioWICtjBJCbokwxC0CrX6fkWIsXEHtmXxuejOETFi/c+b9TVWzdbLkRMOn2A+VcrZLEUQpNWOq
sY8u3x1/1M4yzM9VobGq6ihDC1ob5YGl6L/JUB3GeHn0M3XBtfDY5k6JsSfdGVNyq6A0u135T1bV
s4rVY5YRSpdZwhQ9R/cw+aeUAzbHguqfkXgfaHhvymeJr9RPqGLEgSqNlAtt0IZURVEIeKGeFdWd
kfTo4CH5aE0b2+DOyDMvAAD79abtvVuL9RKjF6OXum1fsz59MUOwbE02/2argCcBKBoTNBvXH04m
KartmNASAhCzuZlFyoCHDl4ikBSfsge3LaZsm3wYVdKvOk/CU14x201pX3iymb3fZLlnbEHwvzUN
5/vawL/upd/OlDznko/DncYeGxjqmxsm7OPlw0j20Qrj+8bu9yCjw0iVPWETPz6GreVQr0pPHNmv
OzNY2Eer8S4t9LPrWJhEPG7EwQpTdobE2IKEhtVZU1DLlnvgVNLA3Znulds/z1LPt2JJ/0JoO6Gu
Nz4XV5MDWFRIIhlLObC31s43Yspd7pv/XI3pWVTOcMPK+jzXGf9ZTu/BOL+FCVUVvBO7VIRbizsP
ohHZeB9zWMmMLBmdDlKteR0tDgEtN45GzO+VYvjn1vbFMYdjozExo6vepJUzb/KKmz89fVeZcuWk
PGEzIH8Bt3DOvYt6bjmdtxExe9HSIVCCsE43TKQJfWdHBh+ncijsRywKKBq+85rI7iv1M47QHnFB
WdIBCKyhiYwCeOiShz96vVQtBYXnECiQasX86CjvX1PJ/ZyQCKSdpaNGI51AYGUvHKoUn1VHVs00
amzGPodq2xckA+lDYdb13IjVMlE6emtw98LBm3+VxDh3dQzIvyiBiDcDR/epweLt6fKsF4MYVVx9
ImvzLhKWwdmP4u3MPo2SfXFr0VOCxAutdQInIqesejGg/sPz+sfK9ugH5pe9FrfbbfC7XstsUeB3
LPtsT1WaPCxWnmwXc/gj+jJSi8AWYOF0g3dkQJyFS4f3k5JdCNv+NoBvypstZUQrkh91ujkbabcD
GMjOLojsCP/Ql7KArbeMe78vQOeU2ns0ZuxTlbFgowl+Gnp16DvwqQ3TTyWJci/EiNHmLsEeQhQm
fnDPb39nqnaCXC3HMOjfVKPHvU1fJYgQoAfLyJmq92J3Q3MS3CzLLNqLZ7r6kOaI3Q2v2tpjPEVp
wuUprjCEQ8zot0lg52xk7dkpaITsinuPZN1NW0Bk6z1nOtaOZWyHsBRHg6vXvvGK5lM7tNrWTd3c
C44aj+2g+hcVl90fjpWPJCB7YiZ+Au3dPba95BA33Rq2hUfGKXf2HBCidKqt0WRkWRzt7INqfmbI
RVzHC96aRfHwkYB1GnFpBqRS1/oxSpTKmeHUXlT9O/caSrJnhr6dfMgX6rqAdrnInDNZrtp9KDs6
7G3cqTSx52Da7aPT0DxDnO7HlkPEWkDEp5MHS1T3QT3HO7syg0hW3AJ85Z4Aorybk/yrc5KqbBg7
+tqKG+1DvpTahNCh7AIAyXynVRUNsnsPEu5XQQbGK0+esL9dBnuMsehwSg2MZostjYyq5SvkZJfb
GlL4IvpXMCMIg9jCoZUlW4ePDw6wSo4K33dk1YSyF2E+hbIgVhGT7h2SAQtnPw2PoAQJVriWbB/U
UOmjEGTErWSsSJ0QfRFT/u0XAqwUvoSaUCsjg0Lhe1bmPEGF1iMcIXDMDWVxOyd0TvgDsDwtbrsd
FFZVmv4YhBn1tB1bJLzZsDeCaf/OsjQXWLCI5Wces6pRRJrsWSG9B7Hgcq1Cdh/Fig85C1yCk4vs
ko/yq9Td80j15mTmxqMegux2guzjw1KMkPjcFyqykdCJhw2/BZZELudJtru3mnVwOxLx+R0GK+Ie
cg4xzu2RcmCLYbH4nStBSsxtsKN2UNcy3l6STmnyy+bgb3PchHCEmM/HVQydeeQQ7QtZ7bgihs91
W4RA96aRwRoBAKxBzXPM+AFPSH7bWKhuaK73+ey/BZI1VughjkyreZ6WYJcpIsdZ5d3lHZtGmcd8
pfwMuC+ApHDpbO2VslBX6bwfhT9Erl87tA95b5TNUks8BGutLQOssaVRlKXuuSvBhfl18gxn7QcG
CMgc2NV4JXSkK07qKS4I4IHgA1TM7m2I58Tn5AM/9Cft0bTCAknE4GmiSMZJ6yMCzedc6x9lh+Ji
m5lzXy94jXiDY61fjNE9uLGGi4j+Q7rn1hDTLzOGD68lf+tyicLEVd6O3bjHWbObEh1uDD++9B3D
sMXQewuy0Pj/0MUOj3MwZgx5QdQF6mm0NG2xNvmzGhboRigfbtzIMGEMb6tG7fE+c3WX9p/pTzh+
VXrMKnOfNvZucblOYxQMuXHZ3slrIbJz3/rQoohqcM4cQ+OcQGV4njFSsp/QJaMtEFCBvK/5eEor
aGgBrChoTGJi/0p9m+5wtu0M2EhK6C8h2hits+mbSWNtD134HlVAZh0MJ9b3TrnbrgiNc2rNdIOH
ztkoXSwg1NGQvXa2LSRiiszG5Nilwb7kdwVOczLcFnmtmLeTYe9nw6QOejo4+YiJObvteoXq6VEM
lydsBWGAiYRjGI1I7XMtUz4IAzkvQ+V7lEkS3s0LdjIvBTHTWvOVMBWiKGcGHF3z35JUf948roX2
8TsTwfsptKFA2A8GNMaC6i4Kon50mO6puzrOUlwbmylrsFSvOL3TW1N39kMVWx4qTmJB2/Ipn3d9
3pLe9qkxrrHKYYFInkSfUnIgW33QND3cMNlNo95iLEA7bI6RXJRMMOWTwagGvkb/zSstzxzRCENw
ZUZE4Mi7y0N1yHpmZjpzr+PktxEZaEA8GGvPQK3CKLX1sKnjlgReX8Dk9UkBo7e0H2VHPLHKbUIf
OJokUigfW/tHQUZ1QM4OwK1Z+LRJgo5G7b+tXa9oaH7wXYblr5mI07LMQZSVnKdJPjQGKG9jDQ3r
uaJq1iRlvoycc3vTpQJ2hZ/4hhr3LnSQF9X3GOCyyr+bBki+ZuAxFZ2TF3PVVxJdjQCm+08BlJxd
+okhdORXPBEe6A9LU1HSku7ZCbpEogVbFgIshDBZBpRot1N2qpt2gtTp8n331sc842kLoUXjR/C+
i5E20jgdlmggH8JsK9/4RvbszuVzHeJA7nuOgkl6DcHgg8vVB2seCBZa1U45zG9Rmbiq0CgjPdzA
PuLc1mS4ccLawStmqNvBrq9+WUJoVV2+62TxYlfh1ettHBDo7ZLsuDthz5GSwg9fYAZz6JXlHNg/
LMJ47BztInVnP26PJbhTyadRiPhU1ohEMkwPeNgZ3/FoXNA/e3SWwsAgU/VPnoz7Jzb8+EAEeyLH
kDVMi0e7wEjZ3y/d8AQY+8tIQajzLQ/6NMzOxVoo2+mSybmbYoLGjlzuhNCPqHnl3hjcPLLt/lwr
cUmpsCptf94QaXwDM8+Dji8iyd13/Iv1xWjslpuZDzncSdIPODmEoGp9Gcf5PTWdbn3H0w1HmS5i
KmefvNF76yrnth9wlHeJ+YS3GbijSabKJp1kLi0zsGpVNaxEv03s2js9Jvwu6OMsTBleOxSplAzm
ZImdU1YgpHF1pA6h5MkpMWYYh9Sh+kxImleLtPrVaGc3VqC//b6i1SPrOrr2GNMuDdXPvTnrezEK
/ZM5XboLAf3cuqF55emYd5zcuq3P68t4Z/z2JVvv1PYv7pyAVfVJJ2UZc2fFVQJzzUoKwv/N0frF
XAps70KSPRdsQShbS4irxZ/MV+z8eAxJccwDYww4HO3JxLQE7QzxxDV/ywnbFArOI6eFIfILQsxZ
y/Plz7QHBw2Pi++55bEDF0VzSjpFiTS9c7lgcjQlk4epwKYRGN6AvTd7z0bV79wlbhh1ywdy6NPZ
qUOpIGj15SkhOgGD5I+QVxuZ+WL/a63xQo77bkrEg02yib43LjjgMUoCcNm4njQmxlKq2ucjkrQ0
xmxjJPm8BXk27Zj3rkVBbrWjy9u6SxysQwLP4m3ezSPdGXO+M+t2uvXDStxXjn5TOvuoLLJkXvZX
4W7LDbH5v/cFiw251zrfTxTf/S2O92XO6cNcGU+iYbog1GyfGt3VYJqQqAVDMh4XIgvc6vcmzk+K
x+qLGbSHJi32OVJrhHbTRd7yWLupjGpt3yVN8JUx5y6hjGx04xx6MpS3XcoJRrs8jTQcoqrk3dlJ
6aRt3TIEYMtUttDZM0ehJzklTzrID3AtKMlxSawmMA59PNEElJnLO+lCn1BSbqVjv+fSN+GuOdZG
1xXUn/oi/J7+LJq++wkkWzAv0KHj4M2R8lS1nKDHkTSSXw9/cu4/gfVTFdrNJ2w/iNF4Ou5lNpR7
sr6gFaVxtoTxPLXUH07dR50vu7wDuy1HNkPQfKeF0sViiC/dClkj8o76VoHk7ruskZtMZR8xVOHa
w9TqgJE19V1cySAqeL283mpOFVgVbEPDQ6xIOwYBnguPIdGOQdSIJmwD7HbtraYRty8zCmQ75Yfb
ok+bE0OO64ywsanxeYERacVzY+XNnSkl4j5v2HDP82FvVNN9F1M4saFUb0xQ2by48OYlFMRaOBG7
xg/aM1LZxAEGnsSrjcR405KSuE1qhVWId4KntAYv3Zm0lKWCnHbvMOdBZ5FO/ec4pos9Jv0AnQWI
sq6pYc1Fe7Ibd0+JVFQ3xclzY0SkwVu+A4t5ZO1wD5K+s6UYrz5krrI3vhMMO0eFa2o0bMaHcgie
vBWEW5AoeqnRA4yhuQcw+JA33N/aYPqH8wHzkaOItujXMSBpKUpSV3TNvPYtDiQfW5HtcVhNqum2
rfGopTkD5DQur2lpLLuEPyiaTJZSf6ZowyQj1BRF9m4tOEvsocEsPYUQGFqXZ71fngYtf3DXmUwI
7ewlz9G4adhBHLDAdZOwpVR33Y07mzUA5uyuTFB/nAnXIYFd65Eh8MckINaE03hpwwpCINpwMjbd
gy0k6W2EpgzTH2YJWp+ocs4qqqrM1iN6M9cBbUKV/iA/Lt44tsLKsnGGAWrKbvJGpITE6H9prHoE
SEcgklqyYivLJWUUI9Lb1sM6pAaUfj8vKZmu5XCc/SW4EFj4gk5KVfUgw0NT0yNV+u6Laxjvcdzd
VQaC7yI5fpKQfpqqWGHv7PDll6zSgiYRs86eEyOETed9DA6pidAfbtrKbyAAAirKg/FatcnD1Hon
HsLHrKIizp5OZlZcO8hi29EHNdF73VWGLWChtUg6ZtRDn2rPgAoHlu+F60rEyzV3zUsPRrQaW5fz
/OCcy1k+F0q/L8o4C9a7y+RRs+WIh0EsYAmQRzFsYLbtId515BjTju/C9c2HSXPJqSdmtNLv77sE
khD5DH7z4snFO9xaFFYXbpYw3o7HJ+rRm3t2fB8NMvmshQUmOYe93dWpeTsL+lOWcgTPSar6pmup
h8jqJ9X6/ZHRYPjVjLL7KPGhoaaKhyKDfxD68VvJBF0WMapG92cG1N3SNxceUKUwSdoAuXKPEHyZ
uiuMFt0pwVW0gxmwjoRiZuWzWvJL0pjImX0Hfr1A9mBwz3Gi6QPMSIL7VFOFR6MNlwPhojOj5ORx
cKvxq8jA7BY2JdwD1Ra/c21DLBOEtr9gR4IA7w3/rCf3xW6Rcv1uggtoVFhdk24EMxd+ubOt+WXt
q8fZzq7slzGr2MdCGPy8KnGUusNyNjyLdaozH9Yxwh/LKG6j5EMbDC3pYVnni1Q8drra29joxyUc
tnFumPhjcdxx+8YqYdjGiV5cA9apfSld1uZABu+u1t/sjOZOm1QGCKmfdbu8xf1AKN0LuJc6Sh3H
QT/Lfr7EwWiClGy8A53OMPNXdcUvx39JNzyqPnv2jQSwA5b6LZDqaWLQWS3hi53ia+EIY01AtEoi
LDgYO0LPWPk8Zg6czgh90PT2EAf6pS7kEyIXM0HL8G/SdvgZSp9iL+z6toMHqex6/zjN6gU0v8f6
owh1WU6OOOO4O28MMao3+QoUNCU0k+4Z/MN3s4KMjNamYMzvlshMMBeYlr+PHcYycw2HYh4pA0hC
wgisAYxa34OS0py8DR5KYx2hOA9cz5p9aI9nExSqI7wvHERUuWXwCEtPONtQ2eO2g9w0yeB2MSm4
wnPRyvS1G2wGBPSgngxnUvsmXy8/UlJ6yRk/hBWC2sRQzJY02FJC2OJaPQd2GdUB+POZTmjW7Gvn
et2l6LPXpFTXvEG4MQYEsirI0Mo4oN35C1HA2hmWXZAbIB08PUeqJqTnuhyMUu6cfG8YUsOGgGbS
TXdTtaDAw+bZiWoqn6wGIqVjY1ipUUnbGkaXEUfYtpjFZ6O3yxyptkjg2C0TZiAqUUifuQXhLI3V
PmfoC/8DU8SosJA5ljOf+5q5+jTPkSPqS6DL97roaWfKBnAI2EWqJA0p0oKX5nBRKfDP8aP7WzLF
SGbI7hhawLcTCFP7oUPB5E2UkQLLQ9vR7NzmJiN/MGd0gTYcZsVQtNFU+3e+ZlY1Lgdq3c27dAWn
+p2FIkj+taX5xyK6SJtmeGcZRAVqDoSVyFdDNmGwjsqhqPKKcUvw20SR7XF2gJcaXBvUo4bImVuf
Qx/OL7qJtzYfxk0/cdMq027a5p5yI0qHsGlmJXQCrX5N6XyKcf7M8Fc/16b5jteEvmqaHnRsvbvY
x5kGFq8eUqbZ82UE9DtYBsC13J6+55DoYfD/4zSML1OmvXozNOhH1gCBIx9w4kqCkV6ggVFQmG0q
784q1V9mhdWxDbr408rN7OiHCz0xGcLRVXrce/OS5yKo3XWTy+GJAyfECm9xgrTTYR2aNkxiO6k/
Rztk/EH1XGJtbNGJNUURvPmS86aESMEX1zGNaTuEd7AA5IO6StLFl+uTl7e05I5hbx0JcDhgy1rx
MrSpwb0UHTyxuNq7ioj82gDnTXmE3fllAOeybfLh3AUtsNEixkkBgfgMwXB8TbAE3zDCVCdfx83e
LdvsEd9TcVs0rfU4KSGvFFdwAU4UPT2txdCvKHY4qc37ELfuoU0ze19yEdw0BsTpTvvN48TQBNSU
0+6lyPWmmbts1zpmuJfsxkfXW6AvNsSBPEbkb2MtcEenH93gPNhDbr733UJwaaR6EYJP+xCiPzwC
k/x1ew+5KqP6YhgJqnVl/RE6EutLbsxvHtgcrP3pbB4IPrw7Q/M2BDSCz+7gbIZwcXbWtJymBRx/
VpjWvU8/8LH1bHAVjcABWPue+baIMdkR9lWnEicZBKl8cDdBmhRR5q++ZL4CiDdY+DhGOXmXvZpQ
jIAYJ9o8SQTaPoGqk5bMzEOjOqVrALzLZXO0+9TBK4ansfOK98bgsNzP6/40IJGMveww0hagOY1Y
wpNuy4PJorpv5zQnair11ZuS19Hx3JcKtJubtRXl8+6/jitgVNCesYa5h3PGaPIpRWLYZ7WTnmY8
rbuMVklupng6s9K7ykXJUzoENj9E1VFBRXHNIp4yF7gZ4rpjMumdxkajchprHVAFPydj+9zbbv09
ZMUHh1JgWgmED2icaqKwezRjM1IehrkWARYdkCbeIHSvqVona7aRJfdeYLGClrIkg9J2N2oZUwwW
ufoYU/3qm80VjZSro8xWa3FIpG/pI5DjAaWVpCt4XMuHuDvZuKCnjtr2Boel4ORSzXdJDTkzzaHP
29L7WkKDFVjBVmwmqrQgmeXbQDdJZMvWf6MbNjtPsuIemy/BTT74/ibUOti5EIPQ6+N8x8y3J5Mb
Mw9z5mtFVVxronXE4WwdKhOpok77bWyO98WUvgcVCAMm06eis96VQEDMmry+b2u4hUvrfneWEby2
2GfsKntq0+QZE/q/kR62I7ZizXENv7AVNxSwTEt9wKe04tZLAra5be+Amp+HNJ62TeOThUAZaXLv
MejoR5iz7mGgfp6Uillj68Hp0wLNuqnj8DHunH9zzyOKW3Ir3LDd+kX4LMcwmjybPgRnl0mctoSG
4LT7ARNDgHYk5ut6T9JsjiwjU/uwX5sMSG8OXAMIsHLFrUGMRcND57inmt6cE9P6eaPb9E8F5v0c
6w/szvsMFXTjzbzMvQuhm1MTU+u6+kkRphm1XhPwy8I1/3rG1BA6q6e5Uaux0Is3bmHY104D2ayc
KdgqiCNQAd64Sqa/i8qRRePyj576Vyzc4UGSjtwzi2i+ciHPvi7DPdw2nwyUfK9C8xwkoAtLnXT8
FJyrsslgzep9uLCpYsWDM5BbX96E9N3M8rXHu+oEMZdWPFnQRNj1ky/TTWHXFqSbGGX05IQ4tK20
3MQLi3umEd42JmmTJu7EnENVTPOLSygCyD24+Eh1vcXxHEfwka9ehoyOsfizZXFlkQlPFNEgdmfF
sOpX5r4qKv0UNMODrebrMtlc/9TkPTX8AQ8SkX2fjDAy/Xm9EBmIysX4lFK9yIcMn8eb/QdOkC+L
XXIEs7r3RqEtTeOMd3jlgTR7KLy3Fh768xIEH42ojoXXPHqkwOkFwnvPxBtrMIsgPK38DkROscPP
/aFhBpN4FDwIxJbODvTAE272b7vWcJNb6NGtzHssduBJraahbkNI62RbbHJ+a6IfxNdR2284gJx3
Xov7bkWdIA31Wdh/FcLB1Y7F90VPzofos3ummxPRU3qUvO7bWOZmm69NvwmVpPjn7TaaHTqRwlKu
n7CXHqGxUALSyokmb5PLo8raPS2X7cUIckracUcT36M+pEtH79X05T7I40+VkjbiRmRtF8ze2ABo
9bQUk8EGsoytC/fSVm21GwRsvxkTMN5MqkDG5cVI/V8ZYO8A2JHvPIP2iBLJc81/PJHz3JsaCEMy
1AhGvFy9SW8YQA6xMxOINyl1qn+mC3g1r649Ji2XvhYEHUG3S5diSMrAGwTmn5TibyyrbIeQx6WG
yxzuiOKWsiaSDh2BWbf+i/3RO6igYAmm03Iss3NMnogd8FKX6lWthhAm2i3jBSs/Erq79St8bpkz
3OEj+KewcMFDsGg1B0YD/a47j3Z8IubGeSJYMPUnV/6y027pAZ9z2/z1nYVE7XzpfcIna0vgTTJC
nIqb8RK2ApuOZ9MqCSkuaClDXlt13JmZRC5WXKGOQUFXD0nbU/qmcIIOVVvsoWzthYeaNvoWhYGp
dze4xM/s8Y0xPdB8j9yiW8UfNsN0eGo5h7g6AM/s2cMVeiyrDgxNUVMNJsoU7FWHe9AnXmgFMH2C
XLpPgokLxkTrM/fzvdciMMBTwOmUhM/85Te+tC4qCUCFzGBPutg4DxnShVbb1qyOvK1Pebcc5yrB
ro4HobGvZm93e+J/qPAzTWsOKJrln4nl82bQxpuoKT0fl0hJCJ9KkYswicZ+j0n9JuzqhBn43eEr
J6lnou63/WdV+HzoxiR2hhmQNDHVT5+k1hGQmr01huoOFi8Gssl5ycKQ8RhTAW6Z1PL5xTNZDs4D
JOEBhk8BzGgAmB1cjkXpP9KFE6b18h+lCNci8O8sSGK2yrpj7tFUzuw8Y+RzIyfatbU7vDAqRG8g
n2zU/BtECtaM0f3K0p4pfQFTRecYxXRPZMWbXm2Mynct5IabVNifAQNM6JL0QQS1hnXWJe9jVV4D
kdvHxDf/4+g8lhxl1iD6REQAhSm2kpBvtbcbos0/eFO4Ap7+Hu5uFjNtNFDmy8yT9xRoX0U3IE91
JPOBgCxnA+WfnRfVj+AtPhka3pk8Bh8+H4kzOpfGKMPUgx4jTPseLIzFx+O8OY3HPUR1zyRTl5Dz
DmEbwkYKTE9jE+CWVvpvojHmDLVmG6AW5xbN0IN9ILb9gIb6u/RYaQyJezamh8u2uGxkVrnc0nKh
t9SnLtJb5m9y+Mm5GawHc40mJCOTmAEtU9B/+hVA5nzAzwJvURsA0YlK4/x6slC795ph7ArdIuhY
ZZBRbeu3gN1DJC5N91yPvRDLFoGWsqDeI8Dr4E/koOF/j25UH6A54VNp9XcxgCXLqEKnh/poTSaY
fIttXUeAQ5KFOHJjksBtE6wJWXdH7dyHHBXSsFHEO+12/4LW5d+1tj6zAouSohBWDpl63n4mfVWZ
wUcVsa32PMQ7m/cDlEpO7hk6x7XwACZDAWcsq/6PdhsreHdiwePr33NPe7Y8ARYNEsXGtO2vYFLT
vpcU2iPg27/FnFElGJEuJ9cybefcPgEoARLsAIBIsFFif8+ZcvkplaVUbIvhLdPwdOAkwjdkFsdD
N6fDcogWF898W44Y2iUmFTFHWKwcdVsiXqu2B3UwqPyiHQdSXQJAgrWavUwngsNvmetxVwe6/hoX
Sz80BRVkQFC/GyBQu5jL+WOOx44npmqaS6VUTElYMEL1UOBdglR8FJp/Bmyz/K8a7YxcCC2loYbA
v6vxNXJUnNWOipvvfGAMPKVp9tsPTnKHTgMfmFNwWPR29xvlK89dGcyQ8I3wfFZMpzoTlFI2ws+i
z7XD9tz2Z+y/LoaEgmIQZ1HXvB+r0NaQfiJSCq9WLYcbeViPNiemmiamja5Nj7NZmEdViOpDqya6
5WPCcdAimBJ45GTnAApAAyfBcYwhNEZKjOhUxgxu64fOi15xE5lhRX0zxRN0+wISyYiPW/M5HwL/
Wbmzgq1GFniR9YVfFz9VnBn+H8NO818TEDOVtO2FpcOWtUl9LMxGIy1KINl3OLiXUKJaHgqxKShK
GvY2tcMPhWLsqQcsHzjfy5dyBHDCIRazCLAU7tlWf3JieqcLS1Nqaa5uSy3kfiA4uHdzeN1m62MY
By6xnc3+PuvkJ1rHWRVpHDY++hNF1CCtGnrOZKe7txLaOGd508c1g/nYjWCt4Tj6JNoDQoG2cG6P
LFoFg7mlbwCKmqtjrmloROkzg9scg7OogBJUmNYjM9B/3WKdhLXs3RmISVlSYRK7kK0Nc0CNHjo4
B3rB7qYrsDvKfJzNtRtALfhwXHZnkY0vFgDmLVPJGmaJpNwuoY9EriTnrsBIIq3sOPJddyqZPmZt
PZOqm7FIQFNbQ0op00VZR1lo4lHBviGxMdqYeymPFl/5DHwl7uR9MpDBUjGm27Gx3TeBpfoElHqv
Gnc/uKNxs8lWn7qmsGreCYmEH6Fb1L60vpS3BAdKRip8ROUEYY7cq2S6GROVVHQU3ZGwYiFFXccw
0CLGoYdy0+NrWEbm7fyISJeGdQAz17xOTYxKTFtanOL9LZx5pUPggefoSzQ3IxJQ5dZa0hBrtvSO
tuwO3bsBbpThaN70PY3uEG02ZJ3MHfcz/AF2EVD+Mruv0RQPdz25mfvADcozdlV+ojV0KEo8ct3k
YkOlobk0QIkHDjymiqnTbmi5OdmN8bfYlQlZSj6pBMeDxvZ09jMO5Z2K8mcDB+cxZof7x1LWQ4xU
Y0wdWMagtWx9epa8GZh72czc37pm7WuTibkV3BPQLwGYXpwxitsQHjY63cJ4JdjOVEF/DoUHGJBw
R/nGI0f8x0AOee4sn9WR/kOYw5ZyCGIAS4UtRZyXjqrOcL57izI0r8mHgy2W6HEBY713aW6TRARv
fFtqAmpKjK25hjkoiopw8ZIBtNhWul2oLwT5vCnRuHEYZBJCQtJbiwOtywElDMI7gYAwD/Gzsfiv
5lJZT1ku34M+6O4qPxVPDmfFlvPwNBPmbMa/ppzEo516UYhb3PyPmFH5SXabRk0nfyAu5/zGbAF7
6PjDKSlnM8yzQdzpJV7uBBdOXdBeB6KvuVcFGl9t5lyFQKJfTIFcgqePCS+ncvhGLf7q0opJocPQ
MzT59M0c0Rw+C4R1az0RLMEpU3xsUUI30Mwuu2lUQCwCPjNmjYwxXMAg5JkJOr8pRp/qrMsW+nl0
IiTLfDpRsvf2fWJm22mYoteITEXrFdRo56bxXY8Rt6lyWJUjyGfpMVoWPMqLCZQ5mvoBY4tVif2A
SHQlupr/GWOQ05W2+iq6tFvnxQ2NiBYbbIY6Qsp3mp8nHi6szBRYYaW64VTxX5Wc/Nep8o69xZGJ
ACOJOISppr2vjJwuaVHugLDty5g9i0v+XeP0Npo2RzRyoSUeZR7FfMB9oLLfOq+s0AYeePR1nQDn
81tMSeZLCdIflnc6nHG+ESWwfYdHUWAmwRJCgZ7hnooqedFUD1OOSnyF3AmSoYuGa9WvU0lTr6Xq
KaTzo3tk3en+zbn3nLbEwyrbhUHCCloZtDIRboRwyWsp7LkKrbHNz75fD9t+EO2OEC6OmgRoaGly
thrt16leqvOS297R0C0+H3SAqxhbEqCz59okL/pCrlUPPbwBxHCMjx73p8WajzwuBah0VjUruOf4
Bnmuq+jXdFFGXRVZNvYN5ETmIBIoQWLMlyaIv7TnXQo7wIAduM9zph/q1nYegh7vF6IRQa6ilwci
FURqGxcZksHJOYLOu4vt+b+Z3RsWAf/dDnG0e5w+Pwasv19Xz5RCTOSpx64aQrtB/7LVcOMaqg5g
INE4IkNdeV0uw0yFaw8KMILF63MhMaPon50NnCHbmKeTW6dBazar+H+t5FCiOKmWPaWN2pEkNIvP
up7+cXaiMFKgpFo94WrwdLcy89pHvH9Dtk0a/zosuflmtcatVbKk8cHs9xPnlA+b2m4O48L9V3rD
hLBs4ifNYxKLLNPEaQx07U6AfmsH/2IE3XQyA6QalibAKVabHubCL1/hC5qxQa9eMyekc4pvHcV4
awxUmjk36a408pjAejs4/RYh2afQjy4eDs4EaPST08uRqLwAWZbYXvJTtkOH4OSQP4q5HYcOiXdK
vooX4S/pNoESthM2x4hYk72uRzNbSzKOqoaQFxsF9ytehy1+FrXF1UIc00cNSVLQLSBC1d40Fvfa
APb8EoPFsYArWfmrc22dJxe8pTMalE+incRPrCod1Z7ywxPdT0vTM0ZRVNy6HbEya9zDG2n787MY
CyPEaHQsGc/kufoJusFkaNd9daZd76sEpwAJsA43Az+0JHazlXH7GcXLyV+Y16LODiwLNH7cklGd
1TJ4CFRSXfrYecGGTRfJOL5U0rhxhTipzhhDORgklGr/fkbAImvfXJhfd6hosiCoxzxKsxgHoFzd
uPiZeJrOtUDZsyJBm2j95biEususKZ605drXTKiPopCkNHPkLt2hOc14TCBzAx7uPfQ+SIBUB7b+
g0zX2y/e4zKNPmEqGoiUnN9MMl0FDnXtVbfIzBgdJcDg2yi6VQxFpbT8nTEUDSFinwbHmUxE1GEz
dPLhD6dRtjMoCZQcUCaSZtMcU5ZSxdDZEifiMCherDS7i9KYOQoJR/QQgRLbgu8HGjyP/8Xp0t9z
O10T6yk8TB6gpN7DcjhMGuaDKyktEOD+Qhiep7TlJYZ684F368mKoKWvy6/NQTFVNH/jrUoRsRIm
Sk4yPqfZCl0swW0RPIYc28EWW7FeOo5/ElV8ukykrWyUcO9kFTpza7x1RjAcVVD/+qO5pRi+3sYA
bLaDxV4Zz9kNFw8O5cUjRbz4T/isxQUSD6G5rnqH4AZ4LnFelW/J17FO7P1CKnedmRLALjpezRha
oIlYotlQdPteuGuB+iToHrZNiqgUfmg/cMVzZif/0LzbjdAIbeD2IM6ZL7FXvfaiCnZQk9HMRvgA
rkTh9oYyeShqh0UXr33A4srC5WMQC/BefLZDell8hsd9QFRxzFd/crCSAgE9FlbuUkSLE+Yhjktx
XoLgC0Lml0VDKebB+TfFnbWx08TeppBdS+ncOaKlyJv99GGKkvlqziO9bFHmX2QBhtKBTStLedAt
9yKQeTfKeF5cFYPWim5I/o+0fLx3S9bclUmxT3z9YPv+hC1wgcK6RpuEGp1dU2DHLKzvjB8O8Xzt
A9LFbTa7EhL8TB9IM8y72CeLTTcpx+5D44uH2U3+TIVOwYvlNs6n9CoCHcudy7zfcQ3eGC5Fjv/h
eOkDZxFq8KAyz0M5fNqpnz1J+K/ETopR34I0hgZt8ml7yfKdTAgnPbQuJh2GSQmpboqPpaeQG54S
SAcav1/TtPO4daViT7qf5MWQ/yp7Gf+KyuBqZOOXwR8VuSz76fJpG9G7MiFsN67xB8AWfbdCoP51
DdqbN0GtgV7bFCVz/+w5IRAtjnH1HeOMOAhdbfTAwbh0/+tqD28gHCPAj1V3cSiQ2DhO8ZwZ+AGK
duHa61OJhw6QbEDY55SHG+Y5d1luqr4/zJHDk+6UL6oe39fPaImjxyDPEXcDsz2OUYeFehwAH7eR
8p4QvRGE108CXxBUZ3F1Ru/eMg2Y6yxem6AqblyQsUZ52XtPuOkjrwyHR6vDF4N/AK9y9lL7SAcc
FocFnAKFYDlBcbzB/CYNTO90DMkA1ZdU9POt1GuBvFtVL1jJWCosDp+dPCeOdVSRxsaM+xqimPfP
rPKYltHlicUtuEwdEKmidJM1Lx0fSqf8ntfEI9C0MRxI3G2YC6MO4nr1rm3q1Uc3S8BNR8K9j0BK
7Eyj7NC7NBEZ0V2qgTW0WAGEsiOF7Ade9WSzIjCC6phMlfk6Q4xXtBq6NG9Z2nwVDZO0eBL6KGT/
2LjufTGmEF6yhQ7bYnIasBngmBZfMX4an+wG3If0DGPt6bgBMXzyihKw91rikLXvpT1fEoG6b40p
cU9xiwr94K8HfVt0V9vGusHpEpwBOXMQiz64r2DYtY31UHfU6WYWNofIyzmF5Apv+fLE1fuipYfB
T3fWeNFZQ3H1aDW3smdGCS4hLjHzZXwn27XeB69pd65AHM/y6SNyy5vDHJMARjVBXly+Zp7WjWDs
A5mgJUbjtD+iIvNko35ta1JqQDKtjlNmSVRqXPu1mvnUB/0j6Hb3GBR9f/J9vPlJHJBeL7DqtdF0
gvdBFGSqd9XoPkapaW1KeMxhUxOm83Jy7PF0bnrMfyNQYdBgub6zh27NLg55CfyRasySI2BIpMaC
ecy7rqQ8NgrRzm7EszA4N0Rm9JoISkl84FI72vWOjRk8N20sGCgwAuxr3D+ed8XjAcZjIliCl5lf
hzc+9cS7uxjX2loUG1X0baxGtski4UZ0ls6heX6OluYbO8BacWKHko0Bwn5CRC0p7qWk5Qb63IXz
13tFfrnPh5dc1e9maQJRGWuc7Lp4iio72Pujhi7g8pLJ2v11UEBcS2WEI2AgJEz6Tfz+MFp8Bpod
Y9ddvGbho3EodkYKvcYcvst65mVLrGVTBPNrVGSkCae9BlCEqU28jgXBhZoAjR7tJxGZ37kl75ci
nsMgqF/h4XgbIs4McKA0b+Kq5gt6GKuksv+yVL3SMcuW52OTbhUhWfLLQANiGR+tGvYrrxf9oUax
lvqVPziYAbaN4x1U/iduaxz72e9AKtTvo86RXJbQKzkRluAKzGShSFZTeesBKFmSdT2K79GqqBGo
B/eLJ5hXjtYLzKUcNmGzIIqk8yNwlXs3cuj/YQzyPJK+gLIiXwPN/59bethv8JuahidCwAAx9Jkq
OcqJ9VLaAGLalKCBb0wPOOhzBCT4MwJDlzQQN3EphYOb4RRaRi4TFSgzbS1Ho7d3XpyfWwvtH4xq
uiNX/FcnGeHFhRQk9jcjusiBk0hvK4Gya/k0IgZULVkWLrhJue2bGgQB0LL7btsEVE5u/lk4HH78
wLY3g64vUZL9Qg6BktRS1M4p1GgWVBat7hJ6CDhWN9uBvp6NCW2Cy3bdHKWai13egnqv+qXaQST6
9mozI7Rju3+5TREdrjo/NDUjqiatLi6NPq5tvPap/Z/dIkXSP5UlcA0sb1+l8U/cN+Cc6oizJNfj
X84Ox5hDGRxT7b0FWvuvGVxLpHpayOgmMbCpB+DT6EuLnVddx31IOJgy6QBvf9lxLDL6XZS71Q4Q
6l/dkCnh/MmUQ/Znv3/pynzr1uOT36vyiogC60/M773PxM+oc5ovAse+ukT8L00F+ntFjvdFe+9m
ttiJzEi+9AwFuYfXkUaQWAHM62Gf9VSytiRAAKxR0CKTMhRdwTW0c2ySpcSNK86+29xyPhfh0KcC
d45i4J+EfAdwDSjDJJ6WzxSnjsILItyw8BWBol5zaBsYbWGFelMl9kwnuWo8sHCTo7+WRRylIBJE
Os3iy/eze3xSUCZ1+TzOebypi6Y4guNhr7W1OHRFGjwVNG4c6FzOSVGQfioSj1xJJDATZvzdJEoO
3Fz57Ca6DTv/zUAF35SJgoBJQPKDmC+JBsv/8E3HZ6w8vNpR/hZ0CW0Wur73+VRZYNB+8rR5zPh7
Jq1mxKyq62wSuktXKFuwwB/yLRJ+y0CNreU27AvN05il3xhT0ZftlK5Mu18ZwLYRxmnfHGw1erek
7R4aR3+ORvlomM1zu+amu/qU+M7nuNTmiTJQsNEzw3YSScFGjBQhDy3Cps3rlluk5wuDl4+1+p/j
FTefpl7fxSvfOKI8K988umX6NiSYYziW/fRzck1NAq2AEEbm3FlP7x2Qkc4t/E26xE+N5717FYdg
Xe/xs4gjXq42VKZHmGzEwtiBKQj6vDvjkKQcRjUmxzUjMF6wcgZkei9Wnz/NRCdGN3Hvpyp/UpnL
QKROrT1qrTo7uMO2tuOaj7XbTCg9g7l3nQnMrb/36TUFJ2uGNo7EnQZfRUqahqWgTNpzisn2qR1U
dyl6br0YXK46IC/bsVdyjuOGqODdbRvf7ULfRcov54BylCH4c+OpvDqczt/jvr4tnY2LeQ0+pJKB
TNJve7Sds5uUa3eX/ytG7NMqyQEP9SNF1jqnWWro/jMqIrldRb2cHeRyTRX2/+qErH068xlUKWgQ
3OvGBm7wGKKEXrXy5iNuDfsLp7K1s7luAu9BsUuqNQfWQB7nsLswHqci3Y6PURC1lAZb/ybaGn5J
5M0nyGdZaHQjAnxFeUxcuP+h6GAn8Lt43zaMKFLQQLIiYhzPjr2fMY1T24Dhb86xNhLm4ttPBJSc
N9eX9zKI7KsXxARUbQ/VUJf3npWSFK3Um12uEpg/fdMn94lfpzkYc3DnELbjJjzejQ42PN1QWp1b
BJxK3PRx5f+h3VI+ky2howdr1/ptt+dSLbZtZJAWXlmbxRP9I7/EIcsrDncS/I10D4Jmi3tBenev
TPPc1OwF8CvTXYOl5Tg6Jrx+lL8NbT9/vlr7FDxudf7MRgd3/zXPWeczHHU77BIMW9zoZGFqezBm
WnB0T9I+8QDBGBafjcoTqFpD96un6Tkp6JVzPbqDsgF9hTXiPVX4bpreHULTDa5SRpdR2Sgm6eMs
59/G7W9Nxa2XJZCHLFn+Jvwa9PS9VcFEP+BwgI4G4y4AWznayTvBggfDn0jXSFrnZOqeqNPWr/xw
sJW75GVI/FfZmo+9tL9HWbwFLj1jmPy3OgOtPwRjs+kautprbdX7iN2NRt34vvUJgiV1/CJ91BmM
AOapsAwgcp7qN5WJ07cu691UFMWeNaIIZ2/owyRqf20aBvZMfa+O5pzRBiy/Zgvew4YSCf6BMhez
BdtUDPzful4O74RqLQ418c6yJ3WkWxI82EDTpMWVKLKWuzamnWWMM2vdwwFTSUTFwo9++HrQgukh
zQB4barW9vZeN32S50tPDuofd0ov2hVxQQcSM7rtCNFGY3EZhkTf2sbOrzXa/lbPHukr+cmRraFE
t7ROWVrfqFH84Bz4NSY4dBdpt3RcB3gecnUxIm2fR7qTNo2oXlpgOZvKS8vDwLHynApGIvXqIsT/
va0SoW5Og+XTGeQHAZjPkpsHegYxcmzaJtwa6RyAEnUhAt6hyvDEohusGkl8NJ3su4YjtSWB+B+Y
uX4HGr3bNz7HadA2/3Vs/5tB+u+zGqcD3kpv6w3FN9QMouau+iSSQYzCaeJDYYII8wKWxHHw6iei
mjxti/7N1HhvTmO85Vb3GS8R7cM5VdtuYsE97+PDgiO3MkUQphNFc43JQRGp75tz7QdDWeLYfhrs
6YNsX61uvR/AZyJ8Rgo9dr0fgg1n2kcvMDk/oW8iQLsYhGJJ6nUIBPKBnxiHZoDwr+jZDf2ISxxO
X/LJgR/viCHYoVY8m1Wgf8cmNW9e0tCA6qqnSDIZqS1z2RH5Y0QAafdIM+W047N9xhKy3MoAfIlv
NSborvYvsMZPS/sH9FxOoALqFGBub0e0bZfW1oczpLwG5vJf3sI9MjvrIbBYVxOPVgc2xRY8Mm87
Wr4y38rYuMRUSRG8AhWifPuH6ynPUCT13uJn2yonf8MXzVbIfnWqLQY/CH79ZvDK+1nGXxkWR2BA
jH2sNuv3ZtIdiXwesJXvczL08FB5zrWuEflFioK1pNyEkn/s/vE24Ja2adPq11L57zIiQTC9pG7B
bH9MO//NQHDt+saIyMu7J2U5B0HczxrR1jFh4qLJA72jK7g/Vg6JHzvB6Z3Wo31SZvfkaPwQQ+Vx
mpngZzHgvFeDgXfQMeXZN/CO5Mrvvp26FaHPNTf0NBJ2mRmwqiZseXMQlzvEJ9CQTrdCBdxvNDnv
5M/TfRYLjfzVXKueTuealiK0v3nvpS7t0NMqw5WkRBPy+HAEiheuLRJQ3oz9Q3hYYqt4bclqH5uB
7TGYrNeyjcqwRbyKy+ouxW9KIVD23Gq7oQ6M1QkhojhjVuciixcBHF7w5ihWzNFfPpVFtkiiQ+zg
aWIKBbtir6BQrYzf3KD2RKrhq0GQCzO8utuGTWDr+PU9Ct2CY9h7zKv80yidx2hN8I8SLgZUIXaT
+uqg9NKGk5avnGyZY3hFfBiwnIL3M5FKeXs2rguTg0n8RJwJwwVn6oe2bb9biRgP9/UT7vYjHLo3
9vUnPu94l6PNVxQcWcUSAlqYtqy8EypE91UZ87+mDUIjLRketGXoTWo+5ppdqm0ot2QAFIdTZ08n
bk5oRpgI6YkNaBZfkOeJpoPc6GUeEPDy470WGnPHWoJXNfWDY4uPJY9fTMf9S1z3Lpts/KkU95mx
xDDq2vkPAV12bl0feD1hzyzAJ3sR5f/Q5OXJSrH1BuX4IgxZ78Ys0OwYGJ+rGZgQ6ODbZAHlsLwB
u0GtH216Vknasd8obT4IjwZByQwI9cmCr+S/jmnM3oPpwRdYungRx/4FGfixzvW9F7VPSJPPs+u/
1332nDXDNVk1ANIln2k+G4eK7ii+PZfCICmXLXvCDfMU+GIOjJsa10rIa9weep/jPDOUe1OLlooo
zZICCMvJmk/SCCcC+ReSkYQ/KiIayjxwsiO6MrAW8+thn+x+JFNHVYLsjHJ2O+3+NG3zmHqUY2Xa
+M+qytsgzbsFR9BmMNzvxCvuOzf6sXX6YNbdS2q0J8zrd9Hcvk6p/FwpKSruabpvGB3FeJIY6oAg
G+u7TEfvsWgugLB4fDHO0Z5zxE77YwzetOGG0p5aqgS21bAsDP4C8mnxfLar4afpk6ttEWHTMfM1
nSCnFgs5BeKz/8wZ55YnSwohVkJeLr5Ejh9NKegdhMv2rGrZdsiGB5+Yh9dTizNaTBkqXbzFVkqW
cQWYIpws8/ziNNarA70FdqgpEQx5K606ZXKoD1UVXfzSPU6RfAA6nmxbI8WUlTQWNdd4jQqNH76b
+xMjorNq2OMWxqwefOgNelmyMWa6A/P2mbg2CdHZI8Ti3dqAW1Ca0a1T0Me7Y3MTjKOK8rTY8ktP
hHtmaT7hBDjHRjZRHbr8ksvxdg3YAx5EcEVenzZMuLBYmKL4sQdC/3Al/ri2pZeONHYrKoMImG/u
Rh/XR5d/dg2mDbv7Gtca1NJwAHeaZ0AMD0lDj4IRlw/ZIL8lJiHQC8teRNQrueW4HBaSpXsH1y7G
LPWoGzMN3bgDW9Snj6plYhnVLT9GFFlbS4mDJ/HbJyUzYPbrbWfk2c7vGLHMLYTRoetDHgt3C1hn
XVbbPGwteRO540NenNodnMBTHZBkcT3h7xjsk6VRjMXdHCe7QXBUQd/em2S9acDz3yHE/Cqs9vSk
w842SPcie9O8GyQHf6bmifPlAGRJHZbB0MdFV0m4Iqj2lhFQRVu0Oc4KSPRDTdJmljTmCZ0/emZG
h4Xxq/saEI9kcW39qrl50rawnosY2ZzeV6djQ5oSYyX4jhOb6/htz91LL8tfuFe4pJi5g/utL3HF
0GDOxbMrgF320bmy13Q9obuQ8yhvRO90YU9JEEgtMxg+jc6QoGwyefM8y+AKDIhTLMBxSix5FihQ
o2I0lrUZG44P9mzqD3azGqNjKOeGopxb1/CYad/7M3zvv9iePCCk5LjGevnD/ZLvoyX57gtCS0Oi
fpOMCxFEhnYziGXcVMuKXi6Tf5ROhcCTOacLb2vNUIcmf7uMnXfHQYWyCpP3dKIQkP3VPXUWMr0W
U9iNLLSi/b8hp01CpxcvddYy0UQc5h5/syUW4aLV79LvLkB+wP1YKdW/WbO3q3m8a/vprh2mm7vA
qK+qcz3Jo2+InziW52J0MdRnQG69tEe6KB81j2+ss19lmSc5pv95jfE0kDFP1XyhpozK9CCFnQ98
ZA8A6ZWfZDvOAPjR7hg/Mu1lnEhPpMuAdI+8wF3O4vKra5KaFc97i+dt21R63lcU34ROnv4LTP4g
tPcvK9neRV0SeaImOYT9QIurq//hgIi3LiDuuBjehg6wcO+Ny71fme2rS6ds6XJFMDVM1S5ikTQb
37vT/hQ926Mbhy6OvSvzrceeCb4R9LsUDXKDp5MaBNN4bpSfs7BxdHa9iWn5bI+r+s+7sBTPMvL0
JvW6TynKr2bBKp1OAT3h6TkF+rOf5+mgYiZdIEqZqnYBHwNG1w3O/GteKOdWlcjXfjU/GUP9wC1P
IonRWje1anzAtkGCH2g8mdxnEuAGTpC5pxJUcJGQHp0zbUfnZISfKDZoH6B6j7n/K36c+6h0mF0C
kdQ6Y+WoPLpICnOnh/mtbFC4ptWZKcyuDkmXAiIAFNPDL9rAk4eDJ6cxnFgUCAfDKUTq2NHz8yaN
mfZZL6PMlcEEKwHlQYUTBc8KpZUlHITC6Ll7h9Dk1nPLecf4yCC5a6s73yzeAcpWd+TFDExBPBpi
yEhxB+hMXqLrsDabdl+N4oqXja8tsp8Wi9Fx8jlMpKa3nIYl/sMAQSKa84HKJQ07oO9MFzfJXDRs
5eWl6CT9CPOb7KGlOFOD7dJ975S49l3+Ug0xAfjJ+9Y2AWPYwWfuvc8LX3pPdOgrCopgn6gKjJzR
XBV3HS9jh9NBFzB4Vn/4vu5K4b1zLUP5dvqP2lBvkzfesdrrHfHmX3q/76OkP5U2Lg3HEtYhNTK5
8wcqa6FAh8UASGJ0cQc01QnRIkPToTYqYDQgtJpCNkro4N1CR2sVvfRJefM7ChAsmtknN6DnOD1I
i0LWyqZLyOAU1rZmBns7hvzqcYj2xRMebO9lwmn/Aq+V2kkpL9y+OupyO/nQdnp6GlxbbSx6tOjS
qd7p4lIbxSX7GtjGvnVGftdev5jw38jIyyvuBRqNYw9HBmG9MsqmkHsqvT4gLl91YHwWZfFjjXb+
R6NTgRnIZd4BvtR1u0dhsLGK5ZsORD+kVeM0NzWwWXxhg3thx0+AfYofclrcQqITeAgoGsq/qzrn
obOD/zBhU7xoVc84lW9kdv7GBDBKMbI5iH65qIWKuDz/iSIfo1lzyOsJkAwOiwuujeRcWfWPN0bH
PJo5N5VcQoBzzBo/h8mcKUaaM+png/r5MtCfS2e+jCntbZzhDtL0qO+JnkVntlsql+IwiBnEdEN5
142kLpaF8RuWg80SpPmxmjkyTi63izYYF5hUBQ/bVCx7Rh7PFMImj93S0WodcbszKKnbBcJbmB5B
qKYUDpMYcWIqT4DtjrLKTm3ewKq1ljw06urZM7pTmVnpxiuW1zknd7XU3/NUsO4FTI8NTJ5e2f7E
AllNCNxRLljaHPNtPzAoIXD33rXJz9CBTIAgTh4JIKbPjZKrn0/dlD+oTR0UOG6HI2k07EVT3J4F
tW8UGvnrpMLellX7Q3xrCk2quPu5trdjhn+LyfGDix6y0SWTj7oD95d4yLlF+865m6mwGTgY4Ow3
J7PODrgLqDi/4L6NK/YjPLau3FN/s5t9dHQzeKyd6KE05FM2zCYFJoxEZlp8uf38AHHZz7F7I+L7
LJeYJGnjl4dcRYzbFLkcVOwccXarlvhuqW1/pVNgEZx3ckz2UcqszIxb1mmBwbQc/5IKLoSR3U0l
fjhu3Hj5BOdwunM5NMCikq57IMFRYzYt8SYEyocDI17kGFxHeu7Am3H2oV5L2NmPVMy36swc8QzO
KxgoX/W7tBtDZzLf/kfSeSxHjmtB9IsYQU9iW96oVCVvNgyZFi1oAPqvf4fzFrOZiG6pq0jgmsyT
qVFj7GojImxznJE6TLO95VQP5gKw0DN6ED8mvsBnw7bSpfk6yeKuEOGDK/pwNbIqHvL0oxIwf3HX
MuCvkru4wGlk1RMWtPrDnOdXz64+8gpFPVcaBBFn5+mIb2y+qTZ4s30ksLl1V08jKxhlQGfjImep
MoWgKeDwscJVpftYVdCLfHqEczJ7tMW96NlUCWbJIyaXKlLfxbKQGtrgviycvdN32LtLYohGwFi7
uh+glMSNyQoCJ1PYFSzyqCBgs4bVJR7jO2/mYyLp6WyLkVE5nrhtToT4GrTcd+QvM2srfUSezpYN
KyeLdJ8vD0ID3ETRgT2N72mznhGqfws8cmuzXaC7TS4f6hHRW+2W5dYLMTCNyrLI5jT8tcySX8OH
QW1wLwhGSGiYN06dkRqHxOJYZPLiaGTDhiaooJr0o53zyAZO/QUyZkIQ6r5Fgb1EUn61bn/kpmRg
VfCxoDljIgU1BB0hWqWkr3v0V7i0a95EcsaN9dT7H8AlrF3m1fPeJQcPk34IzgJ39GosLLFKjZ6R
GGuuPHPf7Va/jsBRBoCY5kx3Fw3NjscCLkQ+BDt2NeNpKNCiFp6/zoX3msK5OWDu516qjAeYg/Ad
GAk8qHHBgvZ8YKFDH8SzCg69GtFd9SYBogRsh041Lk2LibZdPo1o3kBe2c2aVMNxl8FPXJVO+Bar
ojjhfLsECwvf7l25jxzQnIa4n4P4apJ+zo6YQsZKhEcSVAsf14DrNtvUC3J4LNiH8NrE495QhnXQ
jv0hZMqaZE52TWvyXonuU/TsB2P2BIx06lsGlnnw4C1re3h3LOurnIIr/Q0MNjykanrrGjr6KOzo
ITIckCqHNAY3haiGCHM1zQmP+XBDDv/m4djGdIkqv5sj5Pl2SD5XGVJLQmKZamNiV188l0X2U6RG
c2YUguLDKfg7i/zFwV/JzJXVcZJwwRs9IKDoSyvjz0677IzCtlyHrnsOe4l+ATsU8lGDHI3WpaKj
7uCscO6UztXaDlHOyzk8SQffcxjXkt1o0u/z0YPQmfMR1rNRHlSAsMLIxONM9BG7877edDXJrXy+
zbG16DECHvyoWMyzxvSS6+Td7kx/rX3j2Wvzn9Huo43f4gKBeURwj3+Rjb5NtSBbclqW6CQQVTm9
vdktIjozYlDVdQwZgyHfTkI+B553V9b9hV32tA6dkPamDhJ+k2g/2i1bLqcm39GKfksaWQaD9pea
wz+d8FjBbart8TVg/b4qB//K8Ordw7a3FeAEgAAH56mlo48R0qT9y9zIRxYm+8AddkRWPsYWDwCo
2QuUmJSfPD9UUfTLZO9KkPmtwHIKyfHTlyBDyjhwCTyOP2bSAOGxhLyFhvUHpvditqQPAM3O+Go9
rAOMGFbVcgfP6EMduLX4vi6o2UyQPO1zlA2PJtpoF1c+QBjqw3E0vwSSaByg89VZjnAUF9xqNIiW
zRS89t23OLBeMy4azHrv8PRekoo9bcjYWFhsCC2H4V9Xw+XqAmKccV83rcaixY90PO1uwOU9cVNu
R5X1p4TPnbeWu1Bnzo0q2lu2+ikYCGMjfOIM0mHe2En5k03um4cTBd4ti2LVm/4/Lln5EJaEvxBy
dt+EHqXKHKWPQopnkk9S6AelSW/bBCsiwKetEVT+IYib8KXtpP/T5yYNa5RdU+bn+7BlX00Sy5Y5
ynGMjS1cYkzMGjEePsv+iDIiZeRtqK2sTWstlAI3RJDqJnWyK4kaLuGS4sdwzYNp2R/GbMDjbBlv
+918DlO6IrlMa71GEJOAdvuui7NfprL3Q83oiUSa1VRUmy6GPMEyzSf2cDbkF6vRr8BQqDeIdGda
NaqdNVG2TTUsUvqvnRXBfHBN5weDM0qT2v0htX5Gq2T+85Kx2Iy1++daywdjoYfRC+Enz0pMxEyy
OW6ZuRap/zJb5dtcu3cEMZ8myxdvsqKRmUT4adc+uEPbXcInUush8shmphMrgaA2zCnt0OwOjsmg
JTAGQq5ZO+NE1O5ZzhEckSEsd9LjlRV5XFyLroUl2FWoO1FmYcNqmoc+DO2bjqtnlDef+P2Nd/6M
/HJmnFddeXVG5y8acS+E8Ec3NQcnVWW0KLj3gSZzj+ED06/uQKhKu6Hw9Pd+gbItIjfcKtPmQzMp
2nBrhV/EyWSntLAQjThxd+oEfBqvna091pxuFdTUm42JiLjK228q888x5D0G4bwnh/g1DZqLRvAE
gCooNxZRqbtUwSEPG+a3MmDDmCiqo4K5MBsYJzzmxFNxpTunJizAk/q0dOmSzzbL4q/gDMREwswQ
O30E52HjgvzGgAxBIJ0w91epgNWX8+yEVkL5OZNsF9vhM3mR+mBGvns0IB5CFfQQM0lUSEonAq+G
O1x00d5n0J3zQj/6Vm1wheKkKf7fnPkuiaotGX7QN0YuhJ720LHiGSeiaZ36RJMWhuDhMNMyNuBo
VkpDocIdjf1pKK4sn+86J3qN2/aq2riCP1pKdMNNvHGUfgUAtvfHyEZ1lxJVCFbFFOXfBHEbcm3s
HMlQoA7MTKLKW8UElnrFV8h0umn4cHwM3nXSd+cyIX4FLo7aIqF1DkEPb75BgeMrfeS4bZGu4UvH
nn3ufXluu0ivx4D8kNgcoc/P3kcFoIOxEbdopqyjZ6YMgOaRkWGq38DEoR7UVfqL4woQtKYoBJkB
lZgX4FPXdffeLS1eA+Y0bSvwL+zRJOlZbCwdDh7EA0ff9K1b6JLHlc5EirhKXjxLTneiZpQ0guzE
LtdzSeLOXXt0b3uyQDivHcPeZJ4THnwK4s1cgABy2ob075m1MHiYYEOTGTMhgkngKvvS+kmLMoVm
OBhj2C1D8JbE02fI5gLNYPMdMFrZmq6pdzAsMEPJi+FmH2nv/tUIYw889xXEHm/c9VnzbckqgI08
zeJGT9pQe/kRhb+L2yIeKyaVtLGsFEYn+cSrCS4kKQ+TmP8YA15HN/4CjkI2AtPZM9P+5CLHHkjO
nEVECuP20ZOz7c3ove7kzRQFq3q/649mQxpTYliorc253oHeWWJ78ahLdoNPZISO+1alP7RIGZPX
FgA47rSdhtpzYOuGYN0YON+5UsbceETiBXtIBkQ/uuoQFaxfVGpXx7FrYjjHbMRHKybSo0emyz2o
dzaAWq/nTZkjm3i5zsleFmA8ccl+c7I9RkRAvcY9ySvXxIf2T/aFWANauSYjUxZee6C6LIFW8Bjl
quuis2FQtvMMwQhnzpM0ghs8uzM6grfcOmSkkDvZMY/DN3NAw6JSTQ6XeMAhg1dzktPjNBvmnY5o
hdxAfablqPaaRfV6bqlPOv/X75Jrm+KD5y/DW1oGd0zT/yUpRjwzKuj8zNFeJ8qsD0lXvhsEl4FS
rwxW2JztcwTugOYRS48ZPLOhprXLeWAH1hPrLuTmcO1uXHk19kLKyXkdJdC/Eu2/S7gyOFmTR8GW
YcORiRwn4rcoasdDSYr4k6+67HpgK132g0ViQzilQTjC7HzaY3k2m4Y3xGVHhd2HqHJWwoh6HRqD
ReYRwvPj7NkXku6fXt12ZbfriKBaRSUyhBQVpAR9ptMDCQeQP41tNAZPegzXo9DnKCf6BdtSwTrY
sFcTyAUIctua6xkrvXlwZDLiN9cvs4wRypZIiLM07J85g6gzvWQb+OVnbRP4jBKZIx5j+IvrRCNZ
QzUQtjJMN2bOWxbb5AXzoV1wZSIxcf2HioTYQ04CBKKullTRUh/KBTbmiOrLzVvQO7i09JC9TEP/
Kkf7res0qxQaNaa70WX2bWBnMd+Ca6GJQQ4DDDdpmb1WCdgwP0kvs2ytM8lS3lYA2tlM1QSoPcYX
kHI72oGoHuwyQOyeY/BJfKNbRA0EFJtRzcAkLeDrTIwTd7LN7llzMSGSNf8u7rrAZHpR6BRWyEg9
G1i4Ui0+g1VhMt2MK1GSeWqwCVFwvuDgsWufKjKJg7d6yl9NgnxQC1I7tx0JvEaDSETiKFv3PkmM
qKaepUNQYDPaziN7/r8sjot9UsgrG5CfwkP94sPS7jmxKE70tK0kSwATIDXTiCjeDroGlBiiX4Dp
fa+S6Q+MD9V4xKQVSNS851aGJCfqx9yzXhUCiNVcqY9sruuNL62ryNWPicxAVEx8QXkt04i1N7gc
Hp5b32XRfCa7EOTDROIcaqNoiwrJfxD2FK46C4nx1Lh/bJ3RzthOcAqG7ENDw/WQY/BN06I0iXVF
8gw52O7iN62z5oTlHOCD2zKrUyECGwbxwOe+M2CwG+3bSAScYxHOyBiqgmUXcwEhJe6q2kLGMnn3
hEUFO9Yn+Ot6OAeZ7yDx7GJQrxGPqGv6PNlhEG0RdtMG9gITY0TwJAvoftPkaIR519pVswRhsX/s
VzQN7Sa2sAawu3eOYqqHda3rDz0mUG5qa/qk7nix0u7GIsAh68CtGRsx+zU8ieYEFE7i5wF0zmA4
R36oN9DoaCVCt3ugKNQ37ljvUoDBOY1y+heWUXLD9+6g9KFZXxlcs9jq9BeaDbFJO/cA+6YmOlc+
YDz+qtI5f5TGkH3XBMvOOfxKlwvn0Fv6vYF5uu4D9hTT4KIZIXhmBWElvNcxKPk4MYOTch109p3Z
WvtB9I+yI4i5mpEIUsx/4XXWyBAlfM+5jC8MNo1DIH2kw+ajX6X/eOvls5kGz3D5DQrpMWL4Kchw
bvHmTKZ4thzvCYcCmGLsOHVcXIJ4FIxgeFUqLAwxEl7ssGh9cpJkKB6djUl4JFX9LLchwiP4ELQ0
RP3Ql1S/Qz8HG1krlHdevU0b3hnHR8PXdepMXwPI3kZNwPIWWbpqXohV+iocd2T/XoASGZN4XWrv
ocmIvfXy6rvPBQlzLLvAban3fkwA6jUpEuiEgEBD/Lj5fMW986qX6q8HUYPm4MYoqDiNOa1qSQ2L
aty8i1kOSzfGGdBCjYC3+1hMdY4UE6da2SxTqNx/NAeoaGLE1RzODrKZpFBbnOjoSGrd5VsndYCq
2Va99hVfPMHhbDds+eLTT+7wfisMCNjfGa6I45y75mc7oQSxlqAsD/kWQm7aZUuwbtZj3+zTtv2n
zHIb2MGnG2A7in2GKEDeWZ9a2cdsNimhKma+l6l1EGM6rGO3eZLSehRjgO8sXKiRo/HOicSIuUMC
5TsyBB/ZfbVGfOfnzXMo+Imym//RKJMRCQKZWX7/NRf63ayrfyqyIYwEJBa7VSu38SJTK5eIdCI0
jxGeWCyg/xyshVGffHlmR2hMcpzrcuMLdUhZK+5LHSuG0gyUtSd2teysJUqmAPLGM5FmKR6VDJ1O
lJCtN8aXWHkbLNwXLXiIWt9auQVJLnXV4EAX9ZnUFtblFGw4HDDHE8C58zPr0VoWkNaQPbZe8eo3
kCPxYlGgivpGL2ceAnKG9pCxDNwaI7eRzdwzTjkC2WUhx42aR4BCL/SpZFSZFFPkjJ4kJe4KIgDO
uhEvVZtlB8YN/0KVWuua/c3KatNnJDGrejRvCZpcIOHhuyFseLK4Svqqzw5sH6ONoRieUJQeWP6+
Vm36IiJR7dtcXWXYPWFJhQmoJvhr3S9q9SOZNlgUDPc1N6tHu6z+ZAaYLjf7NdNeQRHePGQwo3Zm
hrKWuxhdF99BkwLhtJz+Bhr+kXgMkvAWwy7C6W9MYsdmgq0kNUcw9N9nAFb7HmAJNqaHLrDibTcw
fq0Nh2e2pRuzwchvqox/IxngD1riQC7i8UcE7WPjo9sjzejdqibi0BEKk1U2HrKgfrALsIEBWZtw
05j7OhqTRTjioovf7cJ6lh3qL7gKzCwITWMHVLBsH6g4/WzyDwRDM+dL0Tag1vnSleudjNQgNcch
mkLT4wvFX6w81G2TjRoCfaWzErZ5tSdOIYeMRNAIpxIqAhSgCTN32uhDKpibRWlTvI3JS+D3ydoI
fX2in+RbqemwvXBcsPsMAW1yCyNshwhN+dMCTRwO6Yk96mTyXWZqoKVA+Gpb2ZnQTTDDXNenPmSE
ZA4hp5+cd03KxYOSDI2sUf4kmOPXTg6wIAuB3w5dc+dXwxf0dC6wduZlGX+I/sFejB5g20sCt3id
493opjMdIRYBpd0jetxr2jnwpcFXrdkFYxCeFYrh8uDaCd4nWe8ZqjxXIOU3UrMGNktxCtISREUe
3mLN4Yo1aeFAo2AHAkFNLNp1MWO2LRrvrGSGPSD25dpOnS8n5HCNPffTE/NzDi1xcKrvwEs/TZku
0Yr6SeWwL7U0/yEw48lfuvOkgmU9eV+sNEiKnnr2GgZOQHeRrYIREn33NbEDXjxQJAZC/lhFZGrT
7BdoITVXWV9DQEB69ZcAT1ml5BGtrNLuiEyx0UXOwU8dk1aNGHBca48aBWzLm5rbW0thtrIVutXS
wgIcZ+lp4QHUC/EYyOPkTx9ly0A3R0XKKz9eQ2xvSLKGH8fIn6pFBNJ2V6agNI+N5giai3JTVCg2
4wRtEqfXonTkQqD+wfAa93sQLI8whpEj+AV+rn78dFMitqVPT+EktCOj9QOV9i7W6obb5REiTsm7
DXoQVSWvf/UOucvcipbTCuNeQdSd/mewKyLRLHsbeu8zzFBmJkMNQQpFETOH2ljVwmDjxUGpDf5/
EYZPsd+dyZTe0zrtSIE/ZrK4mL37j7txsex0e99wPo3C/BmjRdSUuoQ+Ru02G6bpa067P/xvJEYP
0d6y8lMppX8izZIda2YB5dAzI8h4AgQfzD8mCv+Nmfq/PJrf4I0ycmgcXFzNVwZaH9jCCUfFT8JN
s8GWdbfElFi0ketkodsKsGCo+zrKNiWO3MOoj4v6uZ31QselaOAy94l/J7PKDV+ZjAa7lFxM4Djo
QQfdf44Byq8xPMoaRYMDbn7tmvaXqeJ3peTNIJqqUxR2I6XJlLuvYoxxirnorBrCCw3Futdqxt+8
wKlgd7jVKiu663LzRffZi9eWF2cUezvJH9CA3ltT8uJO1s/UdU+tyXKlzam7QxtKvJlc1Ogp9Jvl
UwS16eRgNlsETA8DFEzkQft+gRT0c80YP/2xp+Lk2oSlOhI4y1DidJJJdF6Wx/bUvM6RdU3InVjl
IVOkJo1gknhY3MRMYdBGDrTR8ttjJcN53ewDHKlrWxXhNnaYcpiV8wTq8UEHyINyP/9EqTVAo459
HJXEHlBjrcfQK++iXhq0a+Fn1ahr6qb+2kg1S5KQgBgG6DEK0xUTtmJDVY0nmboREaiFgi1CkFEK
GB4oeHadHWOtHdNv00mAdrkomCxHzEuvAneunNWFGiJDW4uFDsluDk8VDGWYg7m1Yx8/oo91DKA1
35u3i/rg5hoh7WF6I7jpYcJhubYM71VHgGPGAbUHyiZuKAuuUEHJDhN4sPZzgtAnaMr2ZFR9gc+N
LzKz27OIFfNgv+U8UaAIkXyySSoZRgCq/63j8jdoK1SjfYlbe9AsfMjN25gB+10qt34V1+Olnvpk
Dzbf3btRe+oK95Gr+sOxxn5HMvUxtxRFcJW/DFKmFPomMr+w/KORxCQ1zgw6mHuuA0SDKzUz8hCV
9Y9keTr+NLpnU/heEESwNrHGrQPbebZZoNKxAc/Vts0n0UCZ7PK7rhk4hpe4E0yCiecenHpB8FTo
PPOc+B0HPQKnEvWNQTtjZ+6um8J/Tj80dAjzvo097Kdhrs+9MOpbGBQ057NgHTIkNAyd/16J8c6c
O/KwAp9JUg7UChvlCa7aKxkm5Tpu6WV1BU23aJk8xYDvjl3da1AUTHotSaCz3VY4yubgrhrtGD2E
+y+y+l/Tqe8zwGp811oTF4kqP65w8Yfm3jORBwngpKukGH6ThrxqXTmsdEkALNyUvanpEkeAl8es
8KaRZuZuHUKK1r52zH+hjeGiFMUTcJtLZitkNDBdGDpzt0YdNrmqFVBWHWaxCYdq7Nfn2Gu2tFAY
hHBC3RCff0DRayBZhsNZO5jAbKKDIkBzOa65+7Dr+4MzKJTwBm1Vrpprk/vnocuLB1w3Yueywjqg
j9bEtUEKxz467QoCH2TmHkiA2XHBIHTDWB5Jpz1VZtKdoZIs/Sks+bzn02jQKOVZJdfCYY7dO9EL
zDvCO0Pne+iw21lz/wlMHWrVYqZ0CRHb1am8ElZ6myf6oll0TxWv3Wp01fuQ801gpCBdMhRi18zI
VCnAsF513VlhOsQjpmIcZk3NTLp2cybMIYQJA5uwXmqQyvCrrRwc+732gSXHofcMCtE4+FxFuyp2
p/vUdtVrXoaagYttTWvEbt5LARKOd4w2wiV+C39cl/6FOUwCK/Er4kohL9W2WHW9OLl+81HMNcBu
dQ5am0LRKrelnt5yoH/AjjF+mdMSoCSEdZzy0GL56mdPRZPWmyJZGr4IVG/EzoctH7sJxonfwu0n
ooeVOFmFITatVMaOgEX7d4QQtXy6aCeL0vOY6sfkNQRzZ6ylqfUebxaz+6D/TrEHrzLP2DuLZWE0
413K0uGM+JNjV4ocuQabgn0X5dwYc1OG82bSM1pkLHJIXd2xxEyxeFkTI3+MbdpfzybmxwHTfRsQ
7D26kjpHOuz922nGhzPMLa9fV23kyAqxZjuyGb3405X2s6fqf2Q2vcvaPZlexe+FNIFtX4aNWlmf
2lUvlZu4CIo69O/S/22X6WHDsbSaOoWsK741enGyE8WnERXbzVMeCsINQLGSSGCgzCz9+i9kSHCW
gFhQrEQ9Zoy5+AvdHgSXVRXfBObGAEbxApvINDZB1v+OeN52eQd3xLRdsobqWpMWgaBG2yVdB3Dg
9qkfTYgzsNAQ4jDw9pLURV2WPOLcaO6xqqI+sWo2jIIYxBFI6XLOTUiI3I0lm5tM0yO4rOrgWNEC
uYIDgxqjhhSVQCRYGaz82pUvo+TYqT5G89G5jxPrcdr9YczvWAEelUvIvNX7pzqYslckdtR+YHvm
N+INgk0q+H1IsW7YkEJ2ENHw7PEPQDdp72GiUKuhCtu6CsBqAggCEymvRJdST9Tt0fTceWsFdGvV
xFUdQq4MI3wb+UySTGsdfUY8m9bpocp6RNVewE9dR2SFkSpfCuxUoIoxlFI2DXed2Y1ULhCYARgN
iGR6/9wFgfXgDAxMYMOZqzE27Z1VUhThc0XV1yMnaGxbMOSyFu2Aw6ZM3HjUgLYVM/zQqa+ubljf
u71mrBk2j1UbnDsj/plVAWLPBfmB8GqxkMtHU/j3MzlUR7ScH/B/cHIMyxTLa187e77IOOi4NIJs
15EijQkdtppfRwS4iCbZQVTSjwYZg/sM5dXUsW/SooT94ZGN4DsZoznLMu+8mHEgHvuAG7G7+cj3
d6YPrUmMxUNcClhIpCbt59x7aU0grkFllGzj/XQ3AMai98tRvhuUIvVckaTFhgr84qL3d2aMjoxN
960kNK4uKWnQlNDoG/VHnuB9q3P+lJoofJo8PdZp5O+MCXsMAWKXPJjeYWBaOOzjGEFC8cAwclqN
JFvR3+Vv0gTzyOqv+LUG0kxWujWLQ7aorZUdblFNW3vXSjmH6/wyJdberCiYcrLKrAXHM5DwZ5sA
+mrs6Q4DZ23gQKEYdmL/4uYR6eqO7aOMX9YNhY2mqNeYmczigygckuXBcFMt9WcnIe6LONDCmL4M
yihrEkSxsqrvh7gHkKAvnacecswSscGqml/+6qLHY++M5xXnMVMf8TxW0ErSNj2BOk02Mer8Fe3a
sbN7sWJiJZEMtlRSRcz9RIVU9dARXXXPVYJgBEliT4HM0sBl7l+epsbEAc6KGnl1rf1dnA9IyJT3
IGoD8W0lzmE7ZYspoGO18qPYhK0GtrigCopjHo71pVySh0DMmHVcH6o4veaur3ZGFLo7HBwMt7QX
3Pl2rfdxl3EEl5oZhsiPziAOYTU/LL8FspSdLQ2QzIBlFvFavSUihCFX7a9JBDtEpXOb0sBekbXC
pjc1HpzcPhXSLNZEm49sicP0nFrImpWqLoWGNlE2+a/gBU4k/DG8DUabbdXAuN9Q15hTfoy8O6nq
A9s+vtsetQTZcJ3JvNIx7iVtlCPtJxQ8O8kijmEV2qXUflPRwHFRottpxmMnyN+au3zT6f6fns1/
WWN92QZzjNYaf5rQ/nPc5lYHzT2xKLgfyrcuMnAHu2+54/6ndRJbp1bnuDU+TYPxdZr198qY1UqJ
4duEYzI64mhN4S4KFqNaFm2dnsYUmB8xvq54dnJ2VxM1kUH5XVBLsaoChI3Ljl1MP6JTA3cpmKmg
RygujBtxsSTEFXA+RAY+boA6wM4y1ryE8WwylzKQzvzN1JjkhTEyC5H5Cwx8g2Td5Gao8Wp0ln8E
GfMwKAC3fQwWICu5yGKQEx2JWVZqbFGcE7JFxYWyHnUyznwBf3szy/rSlt01sFq19k39Sq37iQt8
XFuj9y8qw3evNJ5Mk1etAJGxMicCbjPV5lsoBcyyrWM8m49K1B33tCJbDVXfJLsvu6b87mONZ6pT
Ht022QWDPfB4p2rnWM2ZCSfr7ZLmAH4g29t3V6dwU3qMtHNMcvxIIl0US7KOFksDOtajars92JqF
z44DTPvnql62RbZ6ThTvjZr6h9KFBIFQn66HojwsujvTp8BMfXmUFRy1ohtWEei/SxZq3EjAiciM
w3zM7Sc8yR5WvutJX0cfEbQSuCRbFrmUZdWB02+E/T++20PLLrdkNSC8U4zwv5lGLt0kJE4KrVgB
fQoP7Z6a/mpXNHv0D3sTUgG07kLvwqkzNnwvZGWny96AuzfoEdFPOFrIKHkE6vQM9BWFhSrrTW46
48npJh69LuRqzgnfM11EAvK5MBgy4AfkcdJRtTHL8QmQts1gjLV0O08sisJdn0zHqcoRmWlkDxQ+
tCGnKvGfcCzs8qE9RsjVNmLq6DZm406Ocp9WPM9d6w6buIuw+JkhAB5Fqziy8EUE9+yNJCFAxzEQ
4uu7Keo3icEYwCc6FtwOxkJjNqvdDHegN/yt5TC2rXAy73PulS2f1UKcRpklXe9DT/kettmN5Mln
zyxe6LDYOWQQ9dqm/3A0OjuUCDftUTv4NQCprgyfjAATIasTdr4tlVacoT9O0a/lITMVlee8LJ4N
qlXNL+yOTmjQt2FUXVjXW9iVk28F4WP2m3hvQDBewAmbhKKZMgkRRsJoKazxlICGOzUT3Ctdlgqx
HwI0LBp3qeWiadUS/Kn3ZjRhf2hN7MzS+1SCKOQQVWIA4NJVHQdVx1bdBMBFzdxjdh0DB225yaOT
4O3KMP44jFnXpFRuiEfGctqysjNIPqpts97Rdt8cZVxDUm5xb9j65LCDIyTwkgbY1wLlP/jOdGPu
zgPSFvWJBQ2PgipRnZEbS7U/k1MVzOtZz+smVjWkNrHcEfyUquyzXZ7J4IT9C7stnH62R+q+nvCF
kQ7yCy6d8euAIh4VGEyRxnjDHjltZ4m23AdwyKk8TJuWMNCA/AlX0EklWUrik2HvRgekaONRNRFV
chd51XvkN69J43yUprzX/qQ+qZRQtdfFtAsCEZLpOYudDNhHOC5xq8qKvrvccfYWr8dq8MHwCqRc
67LldNZG+S1bytLckVAGkoq6rlDFbraRhI+43tbgYKGrtd41TkIMzjk2tygu3q3Wfp9svWvLmh4I
z/E0daRghuW+6sW90w13IXKZTTNkA0Ps+gvi06Xr8PaMXMGjFqgDlxrK9E9hMl+RUzCRJeoXKEaD
ZJIUEFoxC9tCEX7kXXG1ACKuXTH+epln76ou+WO6+od1GA4bYqUjJjkMxLq5Aa+TmOpwA4+SYFpH
IFMQERLeIgnf9IRQGgTirmKJxNrdRGVNK0a0Se6uHXtALdEjos/95jOO5x9iFD5KlGEMWLIt4UVP
Y2W5O1dquHMZ8i1qdRVjqxAlY66unlhXjnD/WRqme8NBtpVjGusthtkddcKa1+fDIktpBbqH7qbB
JDMufnVTMjb2fVQhucTAYEYMdwLo0js2Dp90tHJjCetQDCgi4mWKOKoKcm5JnaT5IWtcqPWqK4K/
Iir3dcbgOXCr3x64em+FuNgsh2I4C8Y985ynnmzbey8sqj07aNIw6Tyh0ma3uDG+LOTeW8ItwEEE
5p4+DXshNjbpwUIfIt5FW0IPgxwecKAFLqQi99UK5D9m5fZZZPZvtSBK0mJ+NAt9rrzYP9tNAfrI
fGW1sqYjVgRcsmgmAmDDJuvCoIDChEWVr5CAEud79IX8DBRDCCvoNjBQwCWVEQDyGFxCxFoWlBqD
nli+NvzMTdzbEYDFhDSdLifyZzJvUwsGhhEs8xSZNetKtxWuhlbfd0Z41xj2eYSiutEo+rZRkSqc
9Oo8JPVes5Xkv00W1siHW+ZdudQPtcXzYgzYJbNMQBMh7kzZaXYobQPF5pTtTcI5Nn46vChGA47v
/RJqwCjDbj5LywGgYNvXVpJDySCGRAKv6da1Nw6buW3RVKGyRp3GS4fqzjL6+xAE96GE4s0sBC1I
McbvDqDmlUSv6LiKEZzff7s9MeNAPLe5YXz0cXXSs9BrtGgGg0d8J//ZvhuDfLrRCr9Hp0ItyDg4
dsIcYpfJDino4WMhqWWjWq/jZrgW6DHZEyFCE0GGO2y0TqnAYiGIOh1D965VggAZLcxdjgRk5U3D
E8czKBc3+o7ihNOzRFDalPZxmlS17avuDvbqVpmuvFOdcXaQfWHW2+LLxYdZFC9Z/z+SzmspcmSL
ol+kCCllUnotbyiowsOLAmiQd6mU/fpZuvdtInqiG6qkzGP2Xlt3F9cjTYIb9izwYW7QuJOIW2LE
EulPaVPVFRPZJ1OtnsSc3ndBcQjiyGSdEB0YUlOQTORgmz58hmzI13XC3KTVLUFmC0mAnIRPcoTo
u6scWGHBzxilPu2CghvLVsPK9qgEGWPlKBqDVB6yjPkv6rmGUmJrJaigTAsJQq81QO00uDEU/Baz
QKI834XQFYOW/X1MdOTKqIHtRxrlp+E7eusgxj6FRrnXtkZCNvc3W0lEnrJhsd+AUJmIj4D1m+J3
jS+WotkmKgk2dW8Spd7RfmRuRfDcxInKCXnfa99fuVShG1OoD6bZ4tQPLo7ylAfDIVdkrRbvlWHL
kVFWU7/0M9aGorZIKENqe9fiwsNhMxx6J3Ie29ifJM4FFIyc/m8qb+s1bUi8ndjirj0WjpdA2+bB
r8v0YLq8O9U8z7sZ/gixzNNjZvrriICiaopA2JQFF3smoy3Je8Y9y1ZyD2gY1nbaLMqPoN3aTUbg
EuzbtQ2fHmLbPwG6bc8aNrmPBigdyRDi7cTFuFZEHe20xI3b+DK4OdrwTklWDd8TrNi1q4326oVk
pdhOtx/N0T0l7HtpAvi2A1M7yDGcL/SqDiklHMaJ0Mk9s+BiZXiSO9CxDGPbBHZ0jJ0IYv5MhLt2
3adBLfyF3lRHGFwCGUos+Ww8pdiut9POGclLYT+RkzUrOnWxBrzHiYt5PZiZEJjBR1ylxC8IdDc7
Acab9Jv+R9gx1KYsfF6yaz8tz/zym/rgBfGXL3qWFNYrTTuKz0bhL5LlTvFu3XD+Y0Fa+iSnjMY1
jOMRcmseX/h9/lSSvSOZ5/zXJuieenHtQ5FnIw6XiLiuk72wmezitXKIr6uZNKPlr/ZNKp+cPIjB
quHMCHvXPMp6fCTgCB0G1d4WIdeTsL0nmGc/FEWI8lB0LyZKdIKDG+0jR30gsSxZEtafvqteSK1c
doyQ/FJ3QKooOjSYSX+1QhQeK29EMLAD9Jj3vBexu0oiNs2EhGDXcID4rJq+RGydZv88TG8YqSws
Z1Vf3AWxbk/M86pvADbNkxWZuKQSRsX4jgg+q616FfsKalDyi4zzyRcNl+4gAG4QP7VSDQkLEVGL
6ygcyRCCtbKJQuq0uZ7CE9yQTxm3WFDzcTWInOBHZjArKYxf2dZXUgs3RZFv6hbLqB8TYoM7K1vF
GTLaVIUPYZ+MF+X4gD46en0kru4+FsTj1dKil2rIujKDU+iz7u5bJz7mQ5+T0+Haqymy6j2qA3TY
EP4g47DjoIS8DUmN6iqgAEHCpM95bR2wsk6wN7z7XJZnudgn62VOa6H5DsilRhDMHg6phDJH4zgM
1HhE7TrPeZByU3K0Mm5PmHio4YKo5buMFXvuKibhw7FBdQQOH/oEVW5SLDKMtNu5EfHZTU5seZ8W
XyCiDyVtW6ztx4msh1UDuUzkwKIkis2myAN0+uatHLo3tnB/WJwpxWyj4TNjITWS7bdqFCjbFjNH
NZkvQ9AwjSJ6lqC4dTdIwqRDm8wfDgyio2tQZ7WDNV8JE127/Uphs8VEiSQ9lse6ME6Mo9GeBuPP
MJNmEk3wp3H3ICD5LYny7AL1jXpjXk8jDKocJ1KKj12tsyEpDl5vPacT7JdRcLwHTkFdarXeKRaF
f44jCc0B5Acu7U1fNb/MYyQBTcu23O1d/DgOZhP8Xd0U0qlA39hlCrYnUOS7sO13IAIh9LvPxXL2
hjK8FJXDsA0+emLuehxsK81omCaEPmd0KvJrHTponoCd6ROZO8QIWYg6i5nPk6ve+jQvhodRzR/A
uAY8f8x9arJv6uCzypqf2USd58/pB+bJj77ioRHMnA44yAm3kcsZ1HhyRVFF2S0rAO2ub+0jW2y9
GpdCkzT3RQV6xi9z8EhoipLIzDdz4m6rKLoAoOtx/jA7zvDFTRZPXfBtjHGwmnVw0+AgK5s2WTZD
sc/r8nGIDIQVlXLYo+uK+cJgX4yOAS3K9hVDR0joc78EFXcJ/OjcPSSlPKPj1DAHQLub7EFq6A8X
VmS0fkWd34HurG9Ww0UF3pnnZWIqgZOdQy2Yr7o1P+xgYqLkJFzzc3pkWm9t29p59ozgs47mN9RT
8TkodHsJXCiR8cxNULDweRlgJJ/LzIl4zkA+kWBinFXiPNp2tBdGc7Dy6TiGixAoCmAog/1GsYyl
2qSlHw2fmWPL0tioOvaUoGDW7pQheI/aGk2AoV6mitQH2qVJHLNp/PR6Am+UpDlwZXoa0wCWDntr
JDY4+S2aeiIRFyIS0haHkNsl5/WGu988TibCiIIAbvBWXvtQ1So7q9EZXjRgF8gHweccIJMuRRTv
uhBKJbzTcwQ54NAsYzUS9BjGe7DPlJVUoAujiNB5Ym1t2Ummex5qJ4dxOaEen1VPd8nCkc5G8gSV
ZRUc3c4vL24WuawSFmA48kIW2iaRJS2NSNTPr5ZfDnBMenPVzUaLY2LS6xhW774R7pWr9g8vwxVH
7ZYWaG+PI41trm4q93Y02p+Eiz61U/naz/q7CASBlEb74FjNWpdpve4NxFpkJGfbBu3GEU8LaVew
KA3uz23kWHo35WWxC8sMJgpuLk4L26Ffbu4VB9iaNFl9aNqKTD1KUzsd60e2H+IxCqruaNe+u7V8
DlA/RU0Mhc46lyFGgkK+SS/auX1New2AlHd3Nrcp660dRvp4TVODDr5t3U/88ekhdVCgzC67V3Zh
N7MP9MU3+/QYB6I+YES/BTzi9PjsedLvcNbDxfHV3mfyxOmeYTaykmA7+G73OFlR+uPJZbg6Fi9C
z5+dmbKBm3GdG0aT88lTkbPaZCZl1oaJZKnKHqqoyhEUYJXpNTLj2a2yw7CUL9mgvop2+EC0676L
WSMfQ+2LTN+cLbrpsn5Wmcp23Lj1DV0FuANaYRY3ZNV2VFpuIz5G5hwcOU79W8+0Me7AkGskmAUj
Wyr2NR9bUOWHLgUIYAbIfDZcef47KBowk3aJ7FiXCy/JOhoVF/kyD1lJs+kP6UwejValgnmX2z3r
scK6H13YtBFrCq6LO8EjjDiJbtJvOsVwBis5GWgZQIom3IzIfzHZq+7J6rBXZYSWPVX5jA2grk7k
woVbyqmSWImWUC2RESll6P5RM0w5cTr7EMnQTwQDywzqe6b3Yz/tyK/PTyA5GHvIxeEjaL6TjqVb
jtBwPTTVNWlxVHQ1ZZdgfc5/ZuZwikZ2fKIaGEVGbOp18RpT/e8NgbXEbYVxBJ85vpPq455cuy1Y
OnliXxU8IOzn2HqRS76zAU9vKyXEzQ3qelUk3LiVI75biBLcGAOcHR99Wcg6hrFLTvRUojQpBIxA
SLrONv3Y3SyN9ZSNVLzKdIa2x6CTgg6R7Xo7kVdyh/1Fu4Bzt+l+0pi7eBTBvLVHtjySK35DdkDK
0raGe9cNTGtN21pXmTT2ox6Nm+e6yZ1TWxea7fuoMrbjyGRp8JkzV3lRvKOdxjZvo6rIQhY+qUqa
k6G0eT8B0sPHxrxVIbIcbJddLKYZbfW7ye5ZUFnEQjTgTTxnjJ66YHbPzDdfUiMwedGyxZPMpKXx
WZ3g1eIoAza+NqdC3LsyQeCjB71DvoWROb7z4LZRhFuIYqJzFBMqHw/jsxXQKRsFfaPdWBawb7lh
/E1YCUgP1aKNjfCzHnKmGnuRRv9SB2vF3PPrRhMT4iplokqhf19ZbvQrHKybDNC+1Vge3KSoEYjO
RAuihQGDipF7WgoygSZ8ozMJ8Kuc3uGildjo1LyBpUQq8OyeRjZtR4EfYJX2jDVcXcT7sNZvXRnf
NT455cTP8KIghPAcivQyFQzVtdYfSkh3WwThBMy4yx4wwrWHRpTTCReccafDZXyCmQ4hqmTta6K+
ZweGoI9dZv4JWPFFxzWE5qD4ygS5WnYT4jmARgk2ZPqSg8O02dn6vTHeASWqUJ7XJxnkrxOWZQjg
Sf+GIA33kOElWz+x36VFSkZVGi8EURKdx7nLGBLPqUZaGtQ2gy0I2oQ3tyft/nIf4puIrLfFuUxa
LpV7ewQBs1Pzg6vDozkbW/5/BAssmQginFlIEhn8P+riVnlgo+b4zjKnk+8RboKAsOzynZB4OAeG
fIx1Tb2ZvOiQRKQYDc1mcELiAPRB1v4Go//NdH4MBq1i+kwAOsMpZL9v7Hp4en5iMkf9y/zkEMNF
Z0DP0tBZaEzrfu6/qSRXCPI/i5HI9DrbBB1XghF/UB+tcE7sK7pjl6gUjvAzR/ULrrNHwszEusGE
dsd4LKc2aO97p/nKQX0w+epwKbxG9Yfbv9uIqaNGIelKCa/Kw10Qt+8Cqps5lCAq+sNsPSscwD4t
dUW49qQVH5MxLvP69QxvROTVMcu8QybnfT21CxnvQmGOLBTBAZVoxkgMpRDl0kAEClqjZBggFtDe
G9l9zR/M47HhY+O2OxvMDwXBcLPED1UZ5HYn0xUu3C9RWps0++gtTE4h+zP3puZrq75kY/9BoRTU
hi4S09lc+7wP2wD/QD6QrJQfcFyxOh7hOLQ/PHvIsP4UB6PxMSPfy6zxBF1kU8S/yTQeWmW+2IZx
0YBk857ohRd3+JcbN7gic4ksaUAQ05qwpX75d3ECdyj9nhOG1Zk3f1awOz0Xi3EZs+IsjK8AjAlj
KJUE52RuzGPsTuGxsqGkpcpv15VmbjmlrIXw1VgrnXY2t0d4dltgazMXdCUuRlBibqMjErP5x/kU
rzximQyGqQFqnsW3h3kDs/KA0rF0j4E5HuzcueN+P6bxcNSDfDTs6cwADVVHOl5tMR+zmHBAwRfo
V+ljLiXqC+vg1vAw+9Z/MQvefFolgFL+CaHOvK7ziJkuyNEpkrwVNqWXoY1V60L26LS7N8LuoTAp
duYEOCPQTRIH6GweuWEI73M/CfT6m1AfDAXIj0SxqkrDumcD1TVHCwWeNK33iRBJBEf5tZoRjOcE
PIjM3GPDQvmDTBfwhe3CNiCergxcf4WZl4BOocQ7JFG196rcPLn4vGg3miXw2WKus5QRgKw6IrTt
4FT73r3DnGhrx0HzkNiT/9WTI/gehM6TMHziTbPdWNTnJjUJ5yYjqE16QrbHCSWBz8wQheCKEWoM
fLIMsb9mDMCIC+SNB/c84VgpmYpk6NtXhtO/jyHiDGk38S3NFJC3FgoSsmAH9DJ9ZlH/gGVszrJq
y/PIGGxrRMYIstUevoIK03A5LhinntARdqkce71rsxEk9qbjuriD9lTfWyNnBOFXX0AHOqYhzryZ
feyFMnwXmnhR4PHbppxYMHttsp9VA6uga36Dnpn4FJvBm0sgEZMAnwVonhr3NZHNSHQnygDDJqrI
LAzEP232FCgj3tdQ6l+m2rbvIAs+E4EpcMES7Rsa/S4N8MT5uUdwLoagH9zyPVId9oGbGaHVqaAe
Q96OCrXkMb+FnLcvKbwWigEXXVMjjfS78Mn4qIhX3OHrjj8s02jXHuvIfzVRHne+19+CrvpOMdxs
61j8LSk1BS3m/diFqDQSNR2kKoipzqtJ7eTkWw+mhE7UlX3/pHNvpIfIqWcqwewJYen3hDFkO5oe
aH6Kt7cMm5W/pj4FZuTj8SBIWD3mYT0fvNjx/1Ha7fwwY76lX/wBY7CJ3mNwg/A1QBi1cwH243iW
Yu3A0tvR3rwnZCPvEqZsyAid+5ZcmlWm5tco4aSpJzkh+UECOLcSRFdDVGHi0SLJOU8OsHJ3nt13
aN+r4diZzadvYVuBaXZX9QrFVSLao4Jtt9WGgklsmQ4/eO/vmx4WIgLp5r7JWfTkMfzDFFnD2sSG
+dmTqMaPXIavrh2hD/SLfL4bGcrdEW3QPvRz1h74SnI8JlCCEwuHZG+0PzSJTI46wlUqA35OP9D+
tsK/r5GKreDALEB1kIkNa5xdoxs2YbHjPPQWgZ9x7nZfaTFeR88URxPhxUXYU3wvmjh46OYaLcHM
dmc3QSVfxQlQ0LWXuN4uDFnMxUEZQRMfw7Nwi7fJMl8dU7whqNuzHXX3Ba1U3Ej6bSd/zuY636SJ
qgiBdvLtUBfFXWzyXaPhm9ADRJo71ppwuEkbG8aqbBFyjSEh2lHLgsM3YgKrwOPzkbl/KF7ZipFF
itko+gprOFgD2XynUJR4Z6vSxa+i/5KA25JB41/rVT+Fr6HDGP4zNc0Pi8CPAfp3VBMGG4j+rgwA
w2qj0CcTjBNPe4BstUEmIitcVE5DKgz22QLHgssi28Ax2zusHWUweFvVZShkQ2EgLSi+Hd9+IrCU
/LCAxDsyMuiY+wBXQ7y4LofPbIAHapFiS0tMoGPt5camGCqmOSEO0hzA8bEAjc6jRyc5Wc+Wsv/E
jFTZDpGmc6yzhl3ZAcWSmDABpKbM76qhae4m3wfU5bTMG+aSiT1JW+xg1EUa8ivJcg33NnUvM4fz
phFjcjSLgk1MPeQbpCYeqxIMWATB4sMdCvkM9gOGi9B3UWheDZF8FUYIBY2DKu1LiX4hfyp1eC5x
lXVKvkrGjIAvOR0w3a+V4xEpAQmfs5VuTCWGvtpR1dDt41gZo/IiAuvJTZI97u9nQS4pQV4xiUAN
FGqdvmTAwVke1KeQQL6jHQb1vrKdSxKWiJrr0zj3b6lOf61s/DcoWawqlsJMU62DV0W/kZ0Yu9Zu
H1tnmQzZDCz7CkEFviZWO9OAEALrCdvH6t7sRf1qjZTRNWdhOzBy5ENFyyKKjQdRqkK3wfD7rpHV
o6wAE7bVJ0B8zF6jtWeBTCMc4JpEOcepTSWxDPbA/bTMGKyCzFBnFAA67BABB6jFrnd+2qy4Q+D5
liaMDHKmjgti9z1C2kY0wiGa1N4xYPRxTL7CinK5qbpdTrlLVPUDte6eDIInv0guyHYxlLol0lNU
bytEsd0arVPMMKQWa7dtfu1M/VG87WzpMq5rhkecsR5ScferBEX+CNLjvdfDaSTTV4zTW2iwdWhb
Vky+SLgnWmwUulr6L6/BOBIctQ0XxASHvo7dcNoPaX8NHf+DfNFPpGTdKjXms5PjlA7blIjeuSQR
EFzImoLggGK22WDIfQrC5q1Is+sQ4HGfdXHw8QWgn6sGeK6oYUBFsMpXwPCS+a9DJsCPRoDllD0Y
vf+bxD5KN6d+klDqGBl4Oymrw3LKqNn4UgQD7PEYtxttGM8IoC6jAIYXQHbeKaJyMxs4fZ93n72J
xnlInPAGjYk8JSVeO50ae7MIEVh3/S8g5APr17Poyn0hnIAWl/LHkfX75AX49oeBxC6fm5Fkzo3j
xiQkRMlL04EKYRbwnfR8AJ4w3obEwK2GhKSJkZyUbXiEUG1vCs/5SxxOZnN0WHf6eLoZibXB+OYU
yVmqsV+7fXyEZnXieHwdM4FOxYG5U6TBV4p1PlbNFUj9LWemZqCSXwEsog/30cdZgtBM3loSfpFp
TsGH0cD+ii2mgSAEADWyTrRWU9tjG59I8BsxNuSR/IvmHnIG7sIksY5FUm3TELUyuu6bNdWX0AnI
yBx/WGNeLbCd0rFuXlVRsVUIIaOrPUtYTOIlLaKHdKhOxAkwwUegzdbJJcSE4rClckBBRKM7Nrd+
VruxHlhgDpFzkwbTPlli42KO17H+2s4qvQHOu1BJ3JqAc9/q3tMuPeImfiXjiijk2v7u+/xZBvF7
25R73AOnnMl/SVmlwww0On0og1q4M3VEG9jsEXkjVyRvusqjW5nklxhEBjgqEgaC3v1lN3TyawEI
KfkIIRQbWCTWiW3ubaM7WgFRpI7JIWnEHEc4sWWEoCpWsb8DTLoPS0YUVftq5kAtm+ISFfRteaK3
pSQMcawG8tZMg519OV7ixH5oZrzEaHfJFYVQvp5yMVG4p7+Jvdi++v6nzv2XAGBdj45gENCpUIdK
nb0p8EyjC3vOa5973Psb2FU/rHI06RXD1W7hOKT+eazNx7CNbuFc/CsqZhsJGLeWLCW3FtEO6uhC
qeA+8TWCKI2AR7flziYUisl/RadgUDFTNJJpTEai2W08iz4Ml/ad11QPtsa4WununexVylgHw7Kp
zoUa7htJ6gXWIcSnhJdzijGusMU5gnDKR8ykmkkzYvUgAaNN8clta6lVzEvV46DZ+JgTN4nE32EH
+semSuUTqddk92RrwXe3tm2DFreHz9An8T8088R0ZTdDOtEhtuSH06NnmnLviFhv3AgTy1tWtVej
i/nciaTepzs7tpzjYLjkg2T93aT1Z2/BPyIW+pjCitpHs5MQuWt8CpiAmBsoA0Iul6KdOY9SVkoM
/7aRgYxJhECXCivRq1qNV0WPM6MBGXyHnB9+lworL9Ve9WuOjKcrFbA6L2kH1dyfRFqccqiIqWXE
O1WFf53D3FhrdCfSwXyJfeKS1Ng8Ux//1VhieMZ4OTASZuOX6PId9NBTnLJ2k+B6bZxk3Allv1et
/WzXMdLjJHeRxHf3kccGkQgbptY+ospKE0FnJgckWJikJn3RdQZu2fZ5i0k715P/J1oGlq49wf5J
C6y5+l3DzEBOM9FbOk8u7ymGHXuTU4ttI/Ip1yEzWqgSBXR9/Um1VfDVqrtayxM37dEy9Vc2Jbtk
yZqkS4ZlNZXX2Y9f/UC/pDk54U5XB1s04LRvZuscKAoBiEaDCbVpAsSgExSURAvUogFUxgx60yu+
jc6jEMiBHTKsZ+QmT141kXU8vYCZfPDi7DWVkpkHuUdIROJ/FfHeIveeaKb1RjgVPkztcG2HIWiP
cqTArd61K55y2d1kr17nxDxnWPdXng7R5+Ty2DcOjji3fk9xh2R9c/UrdU35h2SGR41IB+pQkOAO
X/5QTN+pZR+boL/GObhLyultn9X36LePA8gv4WLQ4w6FbFhYb3lQ4b2IoJeoBjiwR0wVgCPgkThW
Vg6IXNxL45KnzryLmwA+Sn1F9fYcVMFVTOpWBSkpCNX3WEXADJVzX3jzhXD7TTTzuVlorleJAWkg
iC/kHxKlUStaPxYEOkUXinxgM8/WXcxNUoMmY9kws/4BeaY8ZydHFkqOTTqIA5qdTnOrQ4zSHgkI
K1H191HonBE2Hw3Rv5PiciAg5VpFoCXdged0wKZs8HeRZEUN7I9nyElb9vKPpZV91qN4Zvj+qSKB
eVrdp1q/i8RSO2b+q84lO5y5/6YFEsl2IfmcgRMFqOyB10UrBkULiE6/LlYfgySHVZmhy5hQGa6R
zdywdoHk1z4lRwRMs1Dl3q8Zl5ogsxGos8lMY/IiuVUDr3lALKoOunfbE2aMI0X4Jqr9x040YCfc
C/KjBNavddWFz4XN+pFVSgRO226eU/ajvDfN1+QTS4Tz5Qqt4sQvy/pUkzZrFbiAg3ecIClT7OSC
ZkCckTqQ7drEv64n38qyIS+78SnlanYuGIu/RM7wxenTja5YntgmGgcDnwMReHSDk39t0vYYSIsh
XID5pDy2EhpU2n0lrmjAxQzlKZwZTZXLsjIVHwmewpUbOV/jMrhxJC9aapY/2eAOZzPFfZ219Kjs
Ubuz7fYGylzIa4Hnl4gsqIZZ7B1RsPKAlvt5YsjCOoGitwo/HcOkDSHUfjTaf86Ag8BbhkFORDi1
+AbtP8A5be+tCgt12VTWLoFM57CgWsH0BSuRPUSlY+74kzc8jgzvPeuu8sldKZfU+rJ/NEclOE51
emgNgE/EwhOZYiZvY5uc6rF/KxrGeWzgPsZyBFLujGAkPdZ8hZnwZXRUpDzmeu+xo8C6xNDdZ4yo
QSXKcrgEsXpg1UlsX3ryiXDEgerfJRAtnA7N7Ti8W9ns7fp8ZrEx/3oupsrSPmaQZthznPuCVbdt
5Vu3Tz79IPmX+f4zelu4QOoryYdiQ8HHRjfrrm2nXs0GEHsSXgKj+0aOsVjvwVH5YKV3uHMxjqc2
hZJtt9tunA2cBvm+i0FMg20010KbUAK9/KAN96RYuIP+6IgkCCjScXer1WQP37M2m72n7Ru6VJSh
mJPyLnxM2NytUvJHlqH2t+UFzp0StLlhElwo9bDiyu4Vs+GVy6/aukZw6fvifR405ijTf87wz4x+
fKBa+aoLxqg2ybbwsT+8iema50yXUfUnXwxo34kEWQsPC2XYOGhowPlYivWcFsl77MB8aTNQ0xUa
WdJO1WNL9Q+pgP0ChW+ytd3ik/BiY1WN4x7wMhI4GwNE0AQ3sYzrl+QIWCVsI5XTMTtKNmrIvvj4
Muqx8iNv+OR7AZOsdAjPQ9Pu4yb1SF5i/TcHVFmSSHlpk8HQhDei8CB5djJYFSJFPOnHLdL8AKSi
IymusyeicH6z0ULGE3+44fAdFvycmmHpNjcpo8aRITk7ArByLiIw0lNUcGOeRT1XHOKm3s+OOlLq
P5Eb99AEcj6CB11qouDRXzj8peELsnNAIkhp8DoxZModCiH6zm/lu39CoFvp5TiAIVE7tVy3I1OZ
DZhMSJ5OO2yRK7/iTDZBn0f+tnSThgzy6SID66EM5NkusGb7yPc2OpLI+rL0ClMSaVBpPftJQDaG
yjwEREhi06qYLzUdIcUf+XBtjujJ5lvXIe16nUCfadCuhUH2jM/1WbFJXGcmjjNk/8HekqTcBLOJ
d4rxHZ5QYOo8Ac/VBHPZlOMT1AK8tvRc5L3vSVehVZXZp0rbC5TTCw71TdJnbL+GBmk9qyis3tGN
xJf7MSuw2NfCXhumZr3BADGRCFFVyKwQvcBjINF3CqrpRVLyHTeejQuEcbTymxswk4e0CZ90B9iW
loh/lfsNguJbX7NMghZH6x9clMWqL3cLjO2tb2/xiXlrs5FXF9CwzsO9dItTmlX7MMchzfC4j7hu
s/FVN3TBlgU+vwnTT74A+2Am9YNKF+hYThpO4eDsks2PDa/7hJ+/f+j7od3WVhA/AOggpGY5V5uE
uBUUawbD1dzemlnELgg/kLvssoHR+OfBDYOFhn0tNBB42wCNbCb6lSCedSfcHTYRXv+VAVNOrzto
eivVJoR69w8jMSqnWFdP0LEXS2T4ENnyy4uperyQlb5ves8Z9anyRgLlOwqcSoARz3X2ILBfXQWh
INhUXYKI5PTEu6lXkva1aKyLGeU/DWslPA9i2XPb3yUaH2mSl9CQpdsG1yQL/+KSK8fOiQX2/fZf
YYCBmepuRJBsnFI7fEfeSJdXhdgaCaPL/Ie6BYVdp+ODHbMIzC3SB3qJoC5eZDFWk5OQESzM1YSL
NXfF0Z/Kd29Q/3xrvpqx1UCzGUNeZwQPWkKXr6gv+jp+DqLkhh7xmCXyIzEQQYhmzDbt4rttkx0Z
nRs0nc8lXnbp2SdZYPggAwNzEyGKOaRoY9CHpXVKB+t+aOFAMYKeQbqu0pgeZijZxvvpLXc4sGje
6Wryyt/ME/04pLJ/ts/UvGMPD90YUWIxHMbRibalKeEsA+ORYGEn1nA7d+g/IkrrUVSXMs0NflGq
QfDg7qqSC79F2QcSqHHMCftIsfJoQmq2hvxM2AixT+5870TeSaM8dCFhYvHM1abKh11R5Zhz+Shk
+zwFzssSt71ZjMV24L6xvSFODFL1BuvMdOzkeFnekzo094L5p8hdyuPuh8T0+6Kb9rXAvVVX/1qr
fdCjx6SIfmutJHKelovEXQr8XgUPskWIP0mbSELnQGyZOjF0p6gSD6pCtI5U7koFqdYcWlcHgPp1
JCED0olxglTMr9p03zY2nFdXwPUo5zszY0/Mmn6Yu39Eqjz4i7p7RmmFRexjgk3FUmqxECcEJLsl
nOke8jvQ9wsyaJwLsbtVpX9nTt5nMxZPSaAZaQ9bx+iadWPw6EtmYfSJzpNZpafOowDKi/ihLG4Z
RU+eKlreRO6HGSlqquQfvr3jMktcmuGytrEOWxVZXtZrL6tubRN6t4JGeeG2RKktnBH1BZcE5zud
gQIEWm4hl5zLivkgA8FLEGXvwRIiOndPecywWIW33oFOV3hPKVtODPQno7XG+9jG1kNuDg4Ts3ny
G6Ifypapumlsk4GnAaYFOCc/2jhypIbD27v2pfMvoXQXswNmtaCPdSErrBjM7v25/px6oNKUmgSg
Ai5wRvcy2PpCuEW3CXkhuqB7s2L14iUARVLJd9C8NOKBV/NNMPeBAr0yCjC3BIK0q4GsT/I6hgvY
z3BfeMp5R1B0ZuaIH6rorlpG37PDvoLFwFkZ7odwhjtKKNgwU3+lopi38AvJaVUoGHyovx0HFmFi
KE0qjNqg+mgAgzQGBx+hUiDBPh2zCyxMPsVSgFmwmU8US5ckOoYuqUHVCH90MBgVT6XdsnWtfhHT
vFGc3Dy4WfOY485dZNkZd7s05d4qoYwaqOykPrPQPCFcD7d40X4BzMR7A/Yn4hoHNFTSfUxmeNcL
m0HUPFP+45qsEv9chNWrNVgfdpMW5xTZRJCCs858ngs0TofB83Mw89OX7WLUbXzMmikfF9MWJpOu
4xwi1nhV5np7lBYMOaU/UrY455mPCjoYVFhpPjkjmrJYJP9Mv4T/h/ni3m38D3caCR33h6coktuA
wIgVf5kN4ANtRpt+JNiwRNLyF8dPFB+fslM/0dBsnSrcUt0uibUJeQTush5BTLmz6GRWBP6KjS3G
4NEVDO3cZHp0bX0LKkLGiEB4Ql3yEbgNIgJWgusyZWEWLJ1LniW/NcwlFouj3GtUZ7il40e7//8b
iACCHTejwMIYfxx8lxNx83iCi/84Oo/dyJEtiH4RATLpt+W9yshvCEktkUmX9O7r53A2D5g3aE2r
ikwTN+KEv9CS9sNjMSV+M/BJolSBDTTJK4MDGMjpY6TIb4NPjqNoxJFm8oHnqXnWmbTCGKUMRzBf
JtWBj5w5xnzccEfjpHX1L1n2bpNKsOluQYMhs69dUFE3Y5p7UfOr55ONiCGQqYyqe/M7/Qxz42ny
FeSI3qAiLLlMRhytReLBnh7mAXrp3drKuaYdzTCJdiPRdukrgQnbaB8tTL1rYwECbThNmxw4kDB4
+AFKckTQ99PUnwiiUieGLXKiXI3RF5nicfD/4Fki8tjqJeGyRAjwyM3zhQP8OhrGQysrakxtT/FG
qteRxvSl3oiNM2hfQrlM3rpvA08r45X0porEXDH9e0BfoP231u+i5D8fJTaD5hjsmu7/ZHVy5tXl
duBnGBKCd3co/P2YDV9FQqvFkHXEvaAAGDGBt6EbTnOOOsavvbRD5u5SJAfoAschnL4yo3AXpR89
6qg6xKRcGbZTrgZ175YgjOJWbcQy6HTw1I2V0rSQnQM1Q/tIVQJcXMG8emC53+p6+kwmw1rpPrXb
mClR1lvjoOP2XtU1wYkyNn/CwPRhZpUk3ITzlKjuOaPmgr0jP5qEAjZcDJBWLJIAwEmMpZ7C2bH8
6LdyWjIycf+Ma/zHI1ADsJ6JEKyAnaijk6clM06wugPfhvQa7k00Zo4Y9iob8xfBtIfBOHcdoxCH
hOhh78orbvJjrYIXtqtD4ThvfSlA2Ks2BEJDltnRk73E595HcJHYJvj+Cy3btCr9ER2pvZYQcELy
FUc3XRAZxjU3hL7a2PVPmJJMRx64U/6BIydvEjoQ1RdoGfK3RnoxeflX5JgoYW5IQuMlI9BgIGZ3
DgkezwFaVo1ldmg9Ma1U7z9Ck8kDS53c6CTfz75Z/wgGfYxtQIa5HcBTiCv+MXXGS5KnEW6Bunl3
hTnsjFB+J3OWGztKZkycIAtq7KtAaos8bP4pjqt80szt6ya9j7R3QjeOeQOH33ZgbahJkxeKvHRn
osKCHj9r2UTC2rCfgjE5zqcOaQ8HfRhOQK89+AUwebqB0KFMSFNXM4EqQ8FfaWP825s1vV7RR+O4
R93zzkySMXK4yYtInFcrCPcy9YnXN2N6culDIhzgYpz0/F9Bvx0y48W1+mM62MeJ3NaKIM87NlSO
46PxqhhDL/+PlxQmpAzlOVvOliRh0RAoJFzkLaavanB+mbByOa3kh90Y1DWmGQF6naRmPOsIlHAh
WlB5YtjkJ1LyRblNFEhaF0KLPOxe9WEMwUCTkPaPajRW1rbZANXcpBy2xZQBxfBfuBKgOGfYA2bt
cZr0G5ZDsSQFQWA/ba7gFdelp60zonR4A9ZiQBbo9LC8yRhgAoPgWbqEfVnjstZ5LskBUtkUnzFs
+2yldggKtd4Sn2f3c/xzE4Iyyqar75vQ/Ces6nRb4LRtN6EfH60kesE5z8RvuLhMU0rmePpYwWcw
Tw02AunFWH4a9za5IINKp3sw2w/Z47iYdsj0BBc+rNG7eAl/3hyWlBvYzCH1N5JrYtFN07mJ1LpB
88IJwAiNxiwyOapZ0SrJiRxIbW2zgZq4w+oSgZsw0JcVFPuyJPjV2Q1g66AmtwUVWqVUJlTY9QZJ
Ior3zaxRSMoufg6RCqU/7l3aSjELhyfREPNwpqvlWzwhVgd6wQUdmZPqpoUeo1iX//miZuxVZbQH
mDfXaZ5IEXL7ME4NXRXYe6eUSKL70Q/6X8QiTRDz0wvVFf/Oe4g30RTmo+ryw+Sy23PFXkkE5gU3
aPrCE2I6WHHZeulv1vZo36Bh4mSOOQNVavNxZTgONlk2Di81HlNYfJtaX9CtMVwJEF8Kx/72bTWx
JuGjUkHNZ90GyKiYOSdkvzEiuaI2NrKjBeUFN+3K0ZwtugGUYOjnC8uikY03iojMD0vr0dEb9PHu
lnJoUtQ5EUEOnyPf2mIroj1NwEjtKLvDbgqGyCJ/ZZcFIpjNFQD/J++zm14U3B1qp4Hz5SU1T5MP
BXRwyTEi3K+LRKCFM0EagfN5kfenTN2/DDp5yEoro0VUcnw3avopfZyPuo4FxLTNo8QqQ24X6UEq
qqrCbLo1CvGDYMxLl/q/OAH5ATx6yzZpv2v0vcChRcmTCI1B/hp48ttk1k8FS8O0YWgaREvWMHhE
4cE0wMuEnhiAbRjAtEZDrpohu4Dknvc/BumZDXIaZBf2TRwiq7ipf12ghr40HlD+vE3bTt5iYAmr
huDFLNxu4XV82dKhKVSk3Z5wxIhEA00kyemZU1qp7ZKszB/pZL6VZXUGvfOXB+kHI+Btp0EV5BLy
zkSaeYkWYSKsiM+LpH/uldxTFvRsQbZajn6/k0l/Lwr66YXzKHVWQ8AHjoHqijiBrWiGqTiYDTuz
7lcBF/wCaBkCgLw4Ut9jB+Hq7786CU967cr9UETgAtOrVcNe7avk3ljttC5661uaADJ06m0dJh6O
PZRLfdYikA8vVMLiTezoJQ5ylp2s8lcZ5T24S2h6SGCWBjKq96kPNkDMQ9uyE1fH8KgTKNF2onL8
SAzNWHeB2rjEnynZIDfo0qBaW7c6998mjmI4J3xnHTnCWpaSl8XUQkpBaj6eloE4gy/CEvS0fFRl
X78g4S1Tl6hYG+tvSmcrTS2UZUgZaWcRaZ6GD6O06VMmZTXaxkfBjGBZJTTLOd7wUIl3c+P+dQLe
ss6gqBzqwX/Hb8naMp9YGQiHo7h6AD2XdLFdwNLvWhfidN5VyGWME5LpfdQOXkWWUcDqsIo3H02c
qNQKrtauNUY6VqW7mREoVmFfnSE7TTFrSE0Lnmmvw7K8VuBDzQJn57y49EVLqYl2IPOAKqSyF+VG
G25wfLVO+VyJ6IAx/Nyl6Tbmugo2bYd/4uh73gq2KeZrp2dYI8MVsG2Xbltm8k4Dg1XkRrPiSySE
OdWHAZEcRiQ2v75nnykOWFpwz07TC+fic2Qka8+NT7WqjxWe1HLsnvMs+op5zRdlk3yJPP8kEPnF
e0zrZrz2E43CRX0XKWc7YVBYBkX65pGK0VTC3A1zyCLP0tlnTBUqR1blINFlZvHaRwl0fPJngTc9
YImdEjqxomDgOMKyjd8jRMBH4rf3sRVfjbRFuC/3uevB3J1HGMmcHx+qV3KaxCVdWhP0Nt40sQBv
x0yjLorLkFZP02Q/Uf2ym5BbmOl339zt+p1Vkkeo8/irraqlN6g3iVyczKfleUaXNyBmXJ9raKC1
V1HkESBXucNBBGaEHhhaevadLrZ5r53KlK+CUnWIWAaHqjgiuqdV9gkM6KNuSG4JAp4qpUpc+pfS
jnSoFAigFkpMn4k95XZvttN+tETINWLbhjNdfFE9Mfv8camj4zGQ+9G2bkXkr5ljHWTo/Dkp9yfy
Oo8YXdYX6eX/FvIywBhiRgOSlHqhouA9d6h3iAA0kgxRe4p7nzsNG50XB+FW9SPoTo+ERKNt6zzC
aY3hgr8siVnD+xi98Y83feN6BB2imKlkFCkGZox7lBPsKFIkmgsDNqmzt870eMaNFmMvA3KovgUl
s9Zn0wIq8RthEDihkcKvzlgkH7pd7MHmn1rN/bR072iX0bPZek9+xaftdf5do6JBcnVARdbfjZqU
c5zbv0nuHMvEPcpWXnqbiHbFPk+E5T0K5V9iNH9B6Xrwe2NAp215GhLyK4CndCvkXkwacKRdEyge
Jg2Qhon8HmONA2r0HIo9WQEGYPEB1XqV6dW/xGpXvQJvk+nbKIQ+xxHZ59jmniLDxxFVEQ8iecjQ
csBmV8zhYe2ON+limdFhFljqnOBGn3BlKvDhuKL/zCbnaew5UoQjYVpqyqWvwnUA+9AnV88sGGFX
ZdtRUBLiV5D4ohb+TUTl6wY33j/XbzYYUTawtV51zQMkTH9NHnz2U/+swjxlQ57h2VPK91s8uUSO
hzIUmJg0riXJrXNR9vs6fqHG69eftE+zHp5iSCio0ly/h7DY/P97OiOQHoOjaW1jcdEQZG3QCxCp
/mxvfGtEykLdfRD6Y+YhAGmQHYPkphcvMjF/PGM4+ilmzBSzOIQP+ztJvI1nsO+EguI4u7wZCYq4
gXnN45a1jGr8f0MLCEW355bh5tTSBYtyNYBosJTYtiF00dApv9EZb9Q3ZqvKLT/Tcvqb2gqjSsvV
t8z1e6kxsmrBw8TmGfTFKWmLU+c0BWb1MkTUpK+EsVpoAkRMia5Jee3n0hcnwvRDAlfX1H7EbiNr
hmdlHj8DaP+cs5PAoR5BaTwndPHIiipUL76ORrUldbk1CtJSpJMqS79y0dr5dXh3OvPG4eyA4Wfm
y1vHgKCkVxLJqBnOG9YfEsUaJHC1dHt3F6fxm2mEJ3rolj7ZTC0Otp0kCZkn69wRO419IiXCD4Mh
eSlsFASYUiDL2b/zqd1r2fjPQsSmH/oRz+MmWkgtDCN6QD8KmHSaVHm++cAWg+7JJUTE+3y5LNG8
l4aIHyGWabrbVzKrG1wpE2s8QAmzEgcysSyejXvljf2APMhebCWrlDPLllnFPjSbY5u5R2Wwg7Q6
ZnsXgogHz98320coedPHdO9JeutyWuqc9MMGzlTOElAu6eXkQnFM+/ESY4VNHOMTU/gvXSSXnJ0u
s/2foQ7PUe50C4viItyDvBljfWNw9GtgFqBcYjflCCGqFM+lal9dqOJbT4e5jjPpaAfxKzEcTh4t
ywMORyTdfBcHnOgJ8qzqzr1xVd1XgQcQLXxJx/TFcNpDjBgfeP7Z5Vu24/j2/+OAI3R+emd2YpOM
pOHoX+cINorhGOHZhvP3AYP01zAhHyd2/4AlkZO35zTTgaQ1w+PsJmBb3mpRvDfcftUJoN0FLtVy
gpdaYPxjIUjdycSHWu0NNrygLQlb2xwy7H1JFfpC9zRWuYQ9C6TpQuY9xDf401aYHILR3bhMNLzc
5dslI0aGaDWZDJikV/xWOZRMkT5ZTvo9+++qajpSX/OUpzSAiIx2AXjqjNxGjv0muWoAQfAtaP2B
Io3J+KClHhg9ToJ8sqcg0Y5Qqk41/QGunl96T7wyzN50AdBt2GzobvZTGTJqssyRiGJosWi0F6dJ
DMyq7vfQcUBKwnYr6MABa9mv9AmXg+JCnoJCXiAabGeGAjm1S2r5X42P5BUJni9Lgx8Cgv4mIuh0
M/ZNqFNeZnuB+CmQmVelT6Ax40turfJI5QDM8OKFXhb40ByDBNEPvoIfrpn/YMd3eLQ4PhaII3X+
iYP9z+ghrU9YZUSaf/hV2ixrD/fs/4+P6NMTUBi8uSXGYehkdTbcXYdjkNv1X53jkYmwuO37J373
g8jlWpI+qwban8vuNqXBvujGlxQUg9527oLj94kq5CUPY7QuIdXyb7aUxB8TyjCxEDfneqp2uDYv
Sg93WuOeTCe9xF53wlGP2UUOfCY6/i0sMzQRJKIib5JtYibkI7cwJE+aGWepLTzUpn0VmjiEmjzF
1Zx8iTGD4jt/ATj74fImeJb5EWhJsPAjEyhlH5x8z7l73bTrm5o2sMQ8DD01zXVbWpu4TM9YuPd+
4h3qUoEoqznSMvwVOUZNfT1/3CkTKd0NTmNlnAODw06Dk8jBGDJ57nG+jlgVx6EJu7Jf3fpmPFl2
yam5zKNVnjfqRPK/ALbQfan5HOAHyW+aNay7g/OtyyhgiKqzvXTAgNpbrk0tixhaQdTRUOlr+j5h
BfV7duiB3c338OxI7kMaPNpVY7nPXNoYqXLiykx2gsw7EYLcUyF2jp2ZFk68rug1fLc+/NderQCe
MDiLGrA3KXFhE3dU2LlPnKJxIzBZXogMDcV2LpSp3VSUn2vd3dhpdKMI8OxE4BgQIJxoBGnYndhS
tvRgA6UnrMUNouvpI5UMmkvzZJXGR+zSoFmVA4WCgmuKjjIJfO0dM9UOyN55FsEtEf4WaYqftiwu
ng5TOmievaYnElxurZyLohYx9FWHNH1XUXm2xmjZT/46Fd4xwdo7zdpjaoYn5uQ/eVKpeeq/chLH
3qkOOiojUIufpJp8mxc280nQdFF1gTNxtjnc5g73+AELe1OeVa2OHawnGnfX9qw4kXZZ1dZ0rmrx
TOPfNulJvXVGjtrcvMoA9bI3ymnZ6vm76IqvOiInTXirJlsYEO7GNyHrGdTJtBSEb96Mj9Kbvjga
YdxtcLgpThvm4HwGcyK6mtSnH4qf1qU9KWD9qE3rE9sB9RC4CyLNXvQWSygxjLFPH1Xr3KaAOqHe
yq/GVOy0rOZtK2+jj4Mpc78NmwadoDqoMbuyMu/mP1wz+cFvdsvIofiQnIoYN4s1IpxNUyaJVboE
QG1UM30rMYbqwtookT23NUNh1xDbJkYrDahv5J07mpl2dIxi13hyj+a50rr4gc6xp4Bgbm+/1Yb2
5abjexkO/6xC21BEcS/q6trC+lqEfvfQQq4emmufNIdkFTMCqzDX818zwyhp1dpWGdZ3yrohpHiq
S1y1HjDg2mWtAOrsYoBgkEeDhk3i0+jqGz7Y354IYSPsp9EyQOoO1xBojMNS71fj65h4JxdWmT1V
fM2Mh/vB44jnLuVMn8ZfA/yM+42r668NTF00HPPdL+RvarUCDiYrhlAx5V34AIghbBJh7GfL+NSj
+0cVQp1kz2O+fKPubpVhztiZTkTDgJ0fedVmpxbJOjW82CN1IAMrkULEaQ3eciN3HqDd2THr5F72
2meXYNVJyd0CyT/2I2d1QJcM5LlfgQbroujqTwNm3jY5RHpMWR/TwRXscvydkQSb6eLdhdF7gZWc
LQhLrRHtsN137t2qjEvg6Be/AWkAzOoryLq7z60W0QTWV1ALyn7kQ0LOwQS65nbDVjqOM4kN6AaG
UyLro9vs/y96G9znUg8ORg5jpRHmIUjMi87htM+6a6dHL9z1/uKpg8aXOC+eO+6EF0EUoZbCbM8U
YHxWY/Fsagi81Vh9Ax8Bi0qCB92C43tmcHG3FZVlyn/oFpcAROfjfHxPR2pv8vaqZLl2cNmZ3twy
ZpugfSe+tyQoj51pbSMM7XXpnty0uOrddG8K49H1zll1tHR4KfXU3EWku6SD79SX3Y8s/BUy5rc5
x088SUI18P7Z7A9GKIjwd7tWmQ9T7/eyReHOFUprLz9npk3C3hIkOKUIa2F8lkuU5t0M5dHh7IZ4
ryhxz1Y0TyDExYpLZk74LX6LR5MWMWAlLs6rDIK722qvlkOgRAs3UV/SDUanPYQbdgouXU7xlVs2
s/TRXOZ+9RxP/crJ6SdQ+jqjClKV1sXw1S/H6J6+Hewm82Y2lfZBVYY7N3DNVpToaBhovgMVV5WE
GDPchvm98KPXNK1mtDUZdS6NMpY3vWzxE4SkuUp7ZAiv7FU5ztcNY3hvseVbfS7IjzI5t9IK/Y6d
vGkSj3G+/8+lzjmqcbFLi+YmQLf0rWX/oB58VQmb4NQRlR1MwM0Vy2WeBC+jzp1soKjZHUha21Zz
Rlf4pzj1LqYxw2tM76JLalGzqhsREBxvORNrpaYfG2sDOF1ozqEI47XDkQb/tSqpmXavhQdvhIsJ
LU3x3DQ20C4QxzT5KUgMITwEqx+yVU18r+hjdwXM84mR3y4oSwRVEiR1go3YMeyrN7crVN38aGAb
SOGMULXHW0YBwwJd4xorfrw1JVh86+bm9fLatcNzzviYjVbmRNuM94CW4CFOX8tBI74/G7JsZ7bY
ckyU1ftQcspzgjcDi3XgUcMh6LaW6iisDkxqhybucBZJUD6BiN+Gqj+HCnGrLPkfDErR0sy1A44L
LlGqeEsEXl/iDzcul6feZR7ioX7V2CgXWTp8OR6+E9ppBhzZgEi0ALYljDUu1hrMPRAhGwYBl95N
/qTWL6sBidyuJHzT6CPTrA8717/AUG2ZXL/zvU8L4ck3W/moEy0LmibCV9uvb+FA04M5HPUy2beF
feki4x+sjXPkkjJA28RuEbAymFAE3Ao3rMZSnmt9ciwjcL1G+6I73aFO8zWwqW+9NU9tzS1GZt8l
4OaFJgls2HoIqKKQ9/z/hiEQaElPVx7pg/laRNJiGmqEJ5tJocrPFCKgHpfDzavGo478FoHtWCs1
flJeklNQ7D7oXBNkwLt+D8W/WdQGEwBdFe+VR8K6DphtpcXGn7ozU9FtkU7rETV6KTvoXVVCqo4B
CGrUd1uU1r5qg/exGkw+EA74aTMPzUlKUM2z4YbdLmtMqNZAWq+F4bwQuvUrJ+wnPnO8RWdzs+h7
MANNDtFsUtWP34KnGrTxX5jLb9sMbCwr4s8dZ/tDfNP7/NfAkYLHMLw2+Ex5xmmiNKdg5ZnlEUsS
oQ097Tim0tAm02qf5dFO54NyHXU2YeT2ZIzhLc5QEv8Q9caNs8iAo1f7BnMIlCD+jp1mgpcDXUW5
v7kSmKC1f1HRfoghv1YlOVHqt319BaGB0PYM9ZY3QyM/UlbfvE/hYszy7zK2txSTrJpG7QrCW+Bq
PkSA1Ym0fYRC3VfyZMbBrk2bZ60gYphgt4kJ7+Pp3HetDROytk5aYcPl95H/sh/0u5sZoOuDmNPX
Oe1RBGspwpXiLLXpBrxz9kJl26Gz9gYTEFAC4oeB2SZBlufbbcdL18eMrS1uhf60Myx+jVQvr4UM
1a6NoGjE3AEyd89TNPc/SAM/SSnI17KmB1GiNn1M9J1SvdjB7zbpVsDWzvS2IjRBOa/8hAF6bRpr
HyX93symv4SZfWeh9TBt+Om08DeqaQZ1aITgyhs+6CWzV7ZkJS7j4Cdzsg25D5/GW1q0ubcuC33Y
DdVcutRF96INH7B01hTKUFNgcU8tm1kdicIXCT9wyRGZ3CWx66B6ptGTiyUN8tyzJ9IbaCigg+NY
S1ivy2vCwlxp5sF2aEgaHHM9AgqAvfhk2d0TlrxqmzMDxp+JiUwN3M+IxL6bJDWodVZEV4O9mw0v
UZf+s9PpV9Oo7hrGyFj30qQvTQ/fKG4CjdsSE8Jr8m2E1a3h/W5Ug3vfyj/d3r+1InijxwaJ0ael
PQR8u3QTw9s5IXgTzdWwPKfh5yB1rtatU+2cJj15GdYQYwy+nKk9RX6LiuSnJQC9blxxrblZvfdU
FeVTkoldVo+nWgD3TzT5aQ88LLUpf4HnvDmNf2lKb06pUt7BuA/veWE9ZJkjrytzSzHMRx6E38PY
UzCbXxV+NnzC1lqvq59YG+mcmN0mZhFedDT9sjZvk5meRZJvfLY2MxUHE6uPNWA9tbub0dcS7HF+
gvM2a/MgweP8F7zS3QI9vu9FEtGQqih8x9ixKKNs008G9fQYwwunOflt+cwrgX6PPslt5KnIuhWp
eOKveHFglE8NeYXBwnltll+BXm5ahJUq5vYoAZmvsgY7mS+zfBvE/BQnHI4KI2RpjivyIRQDWAS3
CSny1/jI6UqM5yKFUTwr5kkwh/VrMpv48IGxYuHv1Fkjgqz1tloFFyNk6t/nEyHzChiLkhfPdiTx
MbVTbjYDX3dlxWxvYEo44DhiB+sZSxQVnnnJlzxdyMFHm3IAdBfKs1dwVWcYIzzm+aZ8IovMJKE4
MH5fa8g0yILy14jUqU77o25MR0YysLiy8OoG3ftotQdReacRutZazzjO1iCCNiLDzz30PtM+Dax7
NsYbgEuMORBl7CI7KHSR3KgeGrJYDHB5KsV9InbjcdEeU51GbozD5EjuypX/pmxcj0F1xvUB4tVi
WAVyfmsAe1qAK+hxlVmcw5gKx+Ne77tVHCPlJY12wYF6iyL55rvWUyLzvyH8i9E3BX1gMvC2Frj/
JfPAfReAgxtluGMXWRccjigG4Vkye/44hNSZLQiDlKpkI38KLOosDEesvSS90RdvL5VXvBhF80z+
jZOLAXt5JBHrVYdWeUAP4FllNIFzmABlUcG0GMt9JbILstVDhJLsTGweKNTOlnivb8yt5+Tp3nUT
KDLtiyXwxKcc3zh4RvxsMHI2QYeRoV38SUaCsHj1mSaKElDjVisC64bgfU9t7GJ16H2IMfut2+BN
1faTCziGF3oDvzDnUfSTPdf1N8uvvYVwyW9imMIX1BPRgM6LZ1+aXH8K+y45y9UTmaixoG81efXd
4dDo7XEMEIPt5IOA56rMy/nf3yMak5d6lNxF5Z6Lfr70sUGmQXXiy+PYzCSNirfxklXE4LqOGI4T
cSiSer8QFWcK6bOeDuo4JBF0KyAP875hKftD44Dnt/zcwOaDyv+CrPY3vVlvsRxyB/FfxtHZ5Djl
ZMRQEajBJosxvnvF9Euv88qs230eRzefkQ36keFgJi6+K+SwRR4Zv6ZL8kcp/dMIzGjvlsAXcWUF
lJ9jlTLG8Sjt+tRlBV123dNIaRfHDuI2JuVy8E6Wo+wpQKkbbKTRudUpt/A5Tzv85olvXzQKKlzB
fmMZfGdx8o7Qfu7Ixmu8tsiJKxcDYKsGInkmg/ICkpjNl+xUp0xyaqgT+ZdZJDNjx9xPAZdqbFCx
Irg1JojIg/AQu7nO8fbqGGf0V/QUmujxldXqaWBu1ubTHxUHA5Mhdiw/w8iCIrLGnLuXDV7MQVr/
jCp687NuP1r+a105Diax4L33o0Nfev/Kgb7JynqjhpjjKLUyUY2DwQS0t7D63iV+GJ5J1eNqtP5U
Zjs73UjeCES/umNzzFhfKj9AafdnZBRjFQI0DTg/l4rG5QQUlSDKvQ6oALMFk+vuzogcfsXYM6yp
xLrzwpPsxpNGbLgdQnPdxCmHHSm2oV9vKD7/yQ0X77Ds9nkIHriaD9PDmAIFbv1iOY3p9zAQ8nY7
oP40i+D0Q8nlt9ir0r3TrnTsTebcbo55g55u4kCde0CnxgRltYhJablueYE3LtgGANhXszPzJQ1t
/qoIY3+RO/YWUlzDzVzjgt+yT8SMyvcysN68jF6FyIP7y+I4n6+5h6w6bvBz1FPUahfU3kczmIza
AnAIaq8L7xqF2a4Yi7Vj+2u61Z7ROrlSoQXwbR/mLjSvhR5WEWTXA3W31LSlvPcOsRvCTfCXFPq+
NqMffyyX87lzioxHUCH+RNMDcy0YTrp2WJcCJiIDukvJ/DC26ofhjbjn9K2Toq9irPjHUBFyCtEG
iqkQfJx4a/gQDnyPb76zun/NUFJ9YIF1zmYG9FGazheQHp50EuaRUTy0emDuwlEgbRnmtN4b2/W+
SACtldFu0PxXNUT8XhzO6cFt6RwagK4zT6YSBqfvWB1ZL4ha6592infPBI+7tFPxFJGGovrs23bE
s4PYpiTAGsMZWXToelcG3eQ2H80QAzG16VDOV/1YbnI3/1cWlbayCxzOakyPE6Q9I/BXtudco8D6
dEx2ZT8+FVH70wm5rQBBd4ptlKYHe9V3+jjbMI/cYPfItS9d72xkNhykMW1HSereNbcFymIsWpLl
qBp0YmGaC/Rd3QAFBlbwmRObylPCSjCfWaO3sOv3kD3IQXYbHKqrlh+ZEqJcUBON342i6hxw89QA
Y1PhBxrFIa3MY8GYBPpRh7yWYg2HwcjUmzCeeNdg++RJvK9t+8nDDAq98m/eirQGGUGFxTqa5A3W
+WteIEbG9mn0GeiIFtQD+XgOC+ZQwEmV234o7lC/HjZu2y4Inis8yjkOmCIKngwqZEu3YG4kj6Eo
CHiE/spKoB2M4uZUxtroc9IMOshgPd5Aktpbdk6YDdCZiewSOMyslWoueDH4eDR/l1IgTdXqSyGH
o5bED1/3r2gAzwZDZcqld1SF/E2OTrktzStJ+TbUw0UEJnaz8i1tiem/McLC4ENJSUVHLmMLxS+F
cNTEhyaoN5WdbvHOMwkR5hND6KsMrZeS9wv/w5WSgvsgKNAxAwrJihMWVgLmufYMeZemTXkLU+15
XitLA9oFY5uOaTYjtEPGdclzdHvmHf5zsGaqtKZKBC98RLVB1pf3Kc62lFODZe83hpEfeqf8kH0L
TsI/YuSgeIjFexlqXOy8mE8nCV2bFYvbqaMc7eRJKlDbIaCTqV4501gRO0Bywi2FFVR32zUZhy3m
aRyiwmWrAWo4dO4mNPPqGuU4cosCMIi25gr05FQQqcXQ5+h19bIe1M7WnXzRQC2xOvBgwfhjx+Ze
0W5vKiQKrzOCY5A3awfcCgLXcmBuMcFWcpXzKgVk7DRNuC/9xPyzbhrvUdnAQokOoitvTax/Zu1f
M56LiLkHhcjojQSNSoKDhHkmxVSf2qANnja/wgrHJTHPk3Nr2e9SEICp3Omg6mFZ5PcktM6J/k9N
DK8JDXCvpqSIpX+61GVFV4LFeB+rMGDQ9Sj8j9SLeMfbJzTAY1kDriDQvXSgg8wv3UCYjszy2mfk
EvAisqyHa6GF27iP790wUkABiNCKt/lwkUBo6PL6ytyBkeO0oakW/dDYtHa/NMxg42iSr9HbumZ3
arFcM/ebaIrmXAh0aUMoi0K/cVGPxA5p4oRa+24Wk//IOm9TZeG+nNpNU3WXKp3dgzaFkEPq/KEc
nyTHQ8VfTpHvXUSevZcFtsDC6T9aSpGR/vm/nXmg47fmrgf/tySVyuaQzgCcZNrZJWFmB4+Rhvxd
Ic5TCPPQ8cQx8aqiFb/irfH0k88TvoPDDvQVEwSnrPDiBOKnrPQVzeI/FrmI0jZerYwdIG3/8oKt
AWkstWPOzpI2H0u7O6zypU4ryTT+x9F5LMeNbEH0ixBR8IUt2xu2oac2CFKk4G3BFPD1czDbF/Mk
qolG3cqbeZLXWFd2DTchekIIJ3sJxa28JiTTGtfm79gcTw4gDMYVgcWnC7YzLznXt04Zkid21DfL
5Ucnbwki2NPWzoDhAI0aA8nSoabdZBWT5leyYnLVf+GO7jM+G4pTEc/gyHNkm9YrBpGtPTk74lcP
M2foSoBTD4pLLVmkWgXYdZ40p5x2nI7E5aN/Wtyx1GxMS+9GOMxmWGwAVm7Kwvh2w+ZJMIqVCQyv
kb1ZWh00LxcH1Xq0rbMLmg4zxpPVbaMRMNjcU4bg0AbyQGMdIiBZ3cbOz7Qkq55/Gqtcl31wM/On
oJKMQf8M7wWJyvIutvL/VHxTTp03fnejd7InAv7SLH8xYUGZk9avD8DyQfsF8mdqMkKx0y5bV15Z
UTylhIjGhZ/jGflzV8ujYf2p2IdPoX6XVvxte+j3c0HToAi9o2l52yqptiThzZ1BQuShLsIGHyel
5/boQg2dE9bVZH8dKMuy49kAIDnHek8HLE08Xk+vSdJwXeBVnvQeYbe8udQtvQMVOaCHiAzxoPQb
0LJ3T0JOY83+oHpAMC1PaJQhjJfzb+WxtJxxwtgNZI5iKc+1UJyplq5fIgaHYbT/kcj/E43pi1o0
p5jodyOPZsw7iiparestpBP4H+Fwt3tzRwF4/IBzdD+wmkpdr6NiQiyyFuvt3v5hUgd1WZYvTofT
u2SX2nkSl3ydXsjKbzsjvWZDd6a478PKxSWRPnXbBUUy8tq7xqNySELWI3sP8+SSQ85s75X+JnzE
M012WUsziMt1IuqDHSkpOrionI0obNgohc+/NZkHEomz3/pNA6z+jtP+TiXKeYr3mW96dTV8sU+L
8QRn+Bhxb+kj7txAztvEPuDFWsWxujiqOg9ddZrJzZJ2okdEHssFeGxw+amdqzYJkTld92y1VbUi
QfI+DSJ8yKV90AZRrAnsPYicvcz8Y9lqDIXly+yHxDz966BC+EAwi6R1d1uQKlCvob/zsmDLC7y0
+Vto+49SNlFzZthGdx+ByUs+qyn0FrvMcl4ylBGBOZ5XFN/KCkdTpMQhz+sLnX1gUgMC2Pl1LNw3
3UecR+NxhC7HcnJX9OrEOn9dOHjA0GAptkvGv7YIN1HOH6WxeHu9+T0N84GCWvJNxg6jLxpe3KyU
A+U8GO+hXf8WqfVMAv/Cpe3V0Po7q+xDGYyflErQJ1ew5bOvUoBTiGKbelQFmZDdYkkZRZvWK4/d
6HGe4/kc9+rZC0ZBaLbs1hJn7xp+1NMYG6wnK9CiBVcupFCPRT9kNQgwLwVLnRW2SOaZcQGOoMH4
pXgXRBNWY2U+N7xG6FhtXvy+/6V24f9RybKy77rC98glrcGJwZWmMtOBu1iMvBGGh7ITZ16231Uj
z7av/+UxOSVhWyvgefgtAwxwNYDIxvnKRHdyLP2Ian0g+pVsnA6nUJNkt6IPXrm4J2u8ZS9ZXv+z
WzZBc0oG2fPDN5GgiOqU5jJGR1wp+tUMSbjFkpSRrVp9wixNBZqUh2DqLnVanh2C/tg1y39x5VzK
hAudqPQ2y4ujksaj5vI7N2Z6ZgpHAdXOk+lmuEkINYWmtW/pgZVwQvhrjyTMac5b3inutPZVi0ch
wOWhu4lXgLncweStzdn2jZHauItYaBr++zRVBBvGm9kPMycTuDYMbtoMgqdmtoyNNytuG+zPOez2
Zs5h6c7i3bT5MUMsfLEJDrlajARtYc2vNFmRVyhPZpqeA9N9wXX9XLXGnnvcjj12glaBBFeFEvnN
6uH4twe4QHQ3aGxhgtgTwAOPLhBQ/LG5mCzs/JVegs+g725eAx7HrthKQ3rk6NJ1ApME8220sN86
U0N84Nm01VkBIoMr/w8H1k8CiPBhlNV7M+e0ui3vTbwl8TqLnUfZux9kw1+TVC3eXKglVdZykIVT
sYYzekNwO/PFfjIk19gun7M1PwuptaD/1gXJhwF5oSsZ9kZ97Wrm7qwJ3vyo0TefLWLT239KP7HW
Mtf+A/1jvJ663oKrBM4Ip8kdA/6ZLApjaq2LVS3Hdy047qjJtFe9byOs+oKCMfPcJPqfmxYx5OYC
oGXCyzhQBKZSQbOgCjFYKW+ZlgtGHylO1C+gNGb9VgUSobJsv4uMN1o4LWgWk9cCjX6WD9HVR0Cw
bC6EPk8ov/qnZKQXcfLYa/9P++gceYI+f6PLBB6h8g9d778xeB4MlzC9ByEed4H5yRef4rWI2vtx
8T+lF+S5qzuiP4jspTY9ToFqh2/7ho5irjIKxzZyyjFtgkhh9pOnGFRtO8Vn1XdHt/b/shbdpnX7
YsTTdsTKyMJ1ZINbfkw1pq0Cq5Np6hRRDod+MJzp4Nhh+EsZyKKXqUqOnrFYs7NLHHfPvZ1+O4bw
Vm0XfmGlg+Xuo6CPBiWw3H4S5Z67KmaXQwlPnJHEMq/KEvtq5PecfLVfs5F+BQi0/PNPos3pweuW
bKVxM+vmLRPy2YF+VUnn5hmcuSYA9pUI9LaO7Gs1giXGXbbHG41KKxsud+4jp8El4eGbSu4DntiY
un8fPb23tfM3BzsnHI09vYFtLvqPsEeNDOLZZCSkKHFM84tRGU955HzjyPlxZzokMkLIQ4b1AnsK
4gmjojwIUbznizdvLC8Mrmv6MLA2I6GRFvNia+tre1+bFVEgH2ojvmw+iw33r48ZYgxzub82iRHX
M0Ywz/DXLlHbAq4Gcchb3/Hl6DFcyppZs7oWEW9itgVYwZodcYEXNMktFRKnzlrK6lQIAaBfU4iG
MFF7eD3ZLRfBH7Pxf1O8AkXXngICn2U2vFDX/CeWI38SJm8/CLnKmWInkhYHPb8zL4uOlCleXK4c
cUlBID2yjYfDOevcrTFgUAoBohYZClrdzKQ4tIOLyXerjdkxS+LSNjZ13V4r1/9XivKYdNFf5vGt
0/t3syfVk/gtJ4HDyyQyHwjYcLtJ6IlALba6niS4e0RfInfMG7O0NIH88dLi2WOKHkb+Nr6WeRBU
GNUnA0vVtLU0tgVjtHdFznazM0AzxCH5v9qTkCaduzv1EHzbwsSuQ3UR03KEGzG9m7hnwlz0GKan
c1SoFwK5J95+K7cCupBSvbUT9IiR04q2Wqf/IGhc/BH1nhll1RfYANwkfOkK86eczQMq9b4wgmuc
pExKUHAmBzC5kxnXYM6op+GybEO9IBsXrbTH8A+28JJ16r1y+V/LTENq8MCx8iuFpofzX3Bp83f1
ZLGBt6lYgC1BWPAOIOtXJOZvsSy8Ghog+9G4sqU8dDFpIfj6F6Luw0MwGc7Wcw3SXiCCIptrdJGD
VufEX09K/+UaTNTfFKCZPC3exrD4JQRdPao2owA2PkbYNB7a0v6QrUtrSUGHA1CLD3MRHY1IkkeG
1gEU7KsIss/GBWBihTxOIe2hWe99jXI4ToZ8x363MgyNXy4+2hZL3b4+Uli4pQCFyZSmBXpRAt/4
rFv/Sdn8aVmwVE+6pyZffg65gaW97ZEYCcv9Cc0+w8aL3GdZ9WMT8iHGgflcNmG5UXl44+Ufsqyn
GLKSRNpa6DhDOZ68qe528Auwr3TqGw/Td2cEBxvhZx6dnezkWXvzC8DXYx73uIOT/uQmww53I+yf
YMeJg47dX0RknWdUt4JszoMnsR0LqzxTBPOe1xAGVMUxQpjiVYzNcQysm52EB93Zz4XdXAeIwQ8m
XZBF07wheF2mJvya6vluGxNttCO6a7UlpPaUFPYzsX+IW1QiqAHoDzuSLjbKpR/kKanLVxwn34YD
9TsuDRoxvP6fpEU7TWa+LYjlNn4dBkUYxqyK8criCdg0zvA+9Dbnauq+u5SREST9M8dwL7Ko+e2b
7tDnyXX02id/wrabxtE/anTOOkfWH+kBAbfCSyVpyEN2RwGw4sG2GdPcAhHAdcitxDzQpFwjbOk2
q6n4He2y2k7LeWt7ereMOv9zqxbzx6S9bGNIdsRRDJDSk4x1fDe3vU2zMVUqsuYCLKdonYfuc5+T
KzHwCKH2LCJH4gFXTbHblSkMPWngWoMeuW6lTqGwcxHIBRqH0BezjA9konKiHv1fd+iOhKd7jGY0
6Y02raJDz27VaCwTLxvypWfzcqV8acXKtwAAFfyhKOFnSOcXhiVjowSXroAybyKg/bvq9dbiQtPY
KF5hWissD3okIgA2hxn8wzARq5uUteQwfZeN5ZPiKLpz7PfPIxTS0QYJV/i/QUC4Mg4bnDPgcogG
fwm7uFrd9Hdw8Uw1c7MZO77J+PnJXEM2SqJj+5nazqPhdUfD1aeujD5jX9zCmNxlXzpfTef9mKzh
VnYwvOaGuJoB1eaFTr9KrtARExXVaFgAfNP+ymxnYD/anM3aeJtjbEwwmMm8q4WG3pQvFG//L/c4
vXHMM1as0bN27Fccp1+Fsn/S3CYpBf+scPto34CWNWX9HgXOFyVRW1W2b9LxoK1Wn80w/c1w98ko
oiuduhntX/MKXbIt3/m42OFkUO9GQNg5WqIElVDTYRgb2T+TL4NCV8iybgP55aiWUwT6myHkKQro
qI74HNrpS1jWrpnNz2UdjMTkbNpyYGPkKBpKE3B0EV14Y/06TssrQLVPlc7we+bBbuTeR/F2wHcz
yQSJ3hESfuawJZzNdQMojkAWR3SILFwFBtMaDrG54R6d5T+0sO/n3Hni3U9H4Jj2SwXHkcvqe86p
b0boI9i4F+EOINwoL3gQL7Ao8WuZ5ZvlpU9Rk38o11iPY7EvnOKzV/GBF/a2KcfPpo+PlCRt+wbU
QB3OsDithKYHuWHF8Mnv8NxB6R2y5m0QLZVCynkMYLqwfg+htLfjYe6x/1Oah0/hw1rKUejfYmRq
1WvPcMP6HuScNO2VWekvIaAw0taxVAzmGX8DCW7eiu5pLEvvwePZalJSsKDB8GoP9T0ukPNdecmC
sdjoODv7VbizI5Wsy5FCIEg0e0cRA1AUA7SEWtMh+SoruoPNceGHtobe5KL8kl2jL15mF0AqUPOT
BcNj/qOvLUK57HaGvfhwVdquPc/cZwJSaJQcmNFh2AuvvuBQXWvad3U6/g1nr+asLnxeM8QzA7Vb
JHks9VfkSPoCkmsEIq8c5GttovvRVnYqrPzgOfXB08F1xLDL6Sj2GWcBSYaRuBn1jZDVKPNKdhmp
uDQTz76Z/uTKuJZRvSZIe8griIueRthw9iJML+ks76MtaWTBLVkABpXJi5Thisv/MYStO6h+Lw1Q
YfBgH/vI3yUSkvPsLKw9dqlLlTfDBZ44l0XXslUZ5wZkl9j1HJ5ppO4GypBp653CR7iyWs66jMfO
a+qTYRAzHCO6B+yrq+SjLSVy0QIjESnOeKa+TU86oxlIeqiFBczms4gibH5N/TaFwdmY9VUo8HaF
leCHTFs63ZLiHvpofelyDFsAaF1UE7zFSqBusAB9o2T9s8UrqFDaskltmkKzAQLQBlK52lRxB56a
ighj9o8Ds4d06I2qd6U1X4AVxsa3tPgb5lMoeOU4bGTWQtTNCvWHjcfIKaDN8OKmUBkNupizPLsl
DjqKKvkaz0YVM7nQljiJt7lPHiOUFTFWFoswMp01hzFEluBTGySZsyD7Dir1Y+HeNSn4we+xTrR8
VE1+qktz0U3PfQskt84ZsntivavKhehRcuzapXWk8AoLz1KlJdv02S/xb+EfBUtFN32Tdex4IsaG
LMeY51rUinK5sQrJr3heMcA+jV56c3R/GZJ+RCSm07zxpju4gyOZ8uhB1P7IBN7dzCjruDrmx1T2
n0LH5wqRyWkKvnXT9Mcljq0sVo5Oq/ZLICgo1S0suGTUlC5RFpwDWxu0/+iV4zt3RiwKgnifWUWH
vqnQiVp2535QUUhhE0COYd7lovrLIhYhZ2Jmb1oHMl2E78UN42+CrWwaRrwNKlG/JImPmfB9GHrL
ZTlJPcCGUBIIHjJ/o9xsK2UdfCQJUP901TY1MFPj2Ct1a1X92rCl4xuAoSj/w/af9o6qOxej/Iiz
6aelHZbfGqVOwbydJsTA1IYRXgYp1c4L4IPf51yOvCP1EmuEglWdynzay4C73wJ75KChr4O5cSK+
WDUx/1bDP0SG/Sgc8eo3E1+UpLVvwoz03vHT7kn5wbuvXXsb147/UJsTLRwBgGjfEMeuTLZu4K7D
EDOFFf5JUlYnmnmyH6vPEq5Q7ng3VtiPNMzhKEDbmABPTGz5NYRFfl9EM4eCJJY0txkpLV7lHla4
1niwav07ZsGeinekQhlX+7Tvm7Xve3BkW5DqyYJv6+8JmYmVIE5WzQgCFiRAqMK/dEGnG5PGqrhE
bXKYMI+RFz1Hbch1I/TvMlgqeWh+IRHMLXm4u5IdiB8P146myriOyB5F2BrwoXcugZVwjp5M4lVb
3HQ/XpV8QrA+5xElPiEt7xC8kWV/+ro9zlP0GEYD3yyrXZm1gkcytoeOJ2WVBg09iyOraWrf7LJc
+33yGoZUdTVyC5bmnM3O2mTN30TVpy2nhqBASB2njTRXZRs3GPxXZXvqiEe03boOsDDEyjdXlM/S
tZ9Lv8VtG20TH0ruRNAIeX1flPKNbmMH9AWur1qn3U4G1QscOK4Fsbq7utrwaPzLWf3PE152uHoP
ne9xOPbWd8sqGlf1uacJ5NC52lhq75OHBXSU5Lz56La8Cifg5MlltBOw4g5Tgt/X8IO/o1/sJAvv
zOg+JhX8cvC/BHK60uxyzG1oMq0hbiWaQ2dBFnemqwO7gr5o39yxWtkX/F9Dt2wQQJttMASffsd9
0qWG3Adi2UU1OdK6/1vyomcZyWMdD58Yvw8Bg0OvqwnxQJ4HaX3Ovf2plNr4rvUyee4t8kMAndJ8
aKiXTfx0ulQ+fYoOIog94QfDHpOHsXlocpsKODoZdKYeS8O8YRe7B634JjS8hOp4ezjVqtMjrand
L++nbZjAjSqyo2Vg+6wKLs9TOoLy9Fq8ZDH/xuq9qNGhq6VX3vfwAbbce/MsW4GhbR6w6LEYVYdJ
9S+6wOBZlcWrSaxhKQx543t8s+3w2PoZsHeokrk8uIZ9L4rw0U2no+8On1hRqWGktGFlTvpFRRSd
q05CgydGrrGZjThL7Rp7kI3j5cFm4iUhybwVpij11rzj1/lKjP3EoU4ns7uY+MA5NtVX12Pltfpx
YEwc6eQJsdKKos0uGTRU0JBcH6YRn3TMfXxLiSO9o+Cs3qRnuGjygoSCb4fPCnP5JWULv5IiijZm
H3D3Z1KGVKSnjrmC+gAQbPO6qx0Kf1X614oza1MGOe66QX/HfUwtm+c6aDXszDMHzFjb6wv0xGrj
dwyWdVW+Ybnig3fZFQ4xJDnBB7wzJlxufVu/EdXewcg5h1VBQ0LCs05/+ovAnvYgFoliNPlegNXi
PghZcI8kVj9kCZu+cZZPTsqezmC1f6tdb7j3phUeXHIvyq33ulXmyjRCds5eHO2HzJF7H+PaLY87
52UU4ZtFeShL7hQlnS3jBq+LpoHEqZDIu8pbV3U1HZyluiYTzRrO3kbkJWu0GLNbOMRfIqLuC7h+
uict/uI2jMJVHbwCAqyxZjX0NtCuEKEROAUu8cah7TB7L/FbSa3/emkVb/2pfC9trOEQYDaj8q84
DFlbafHYj8R8STC8k6ml6Rg1qTd2Jk2UFC4nijfZVK56NfyGAkpmF40Hun7ugSAFkYXOpgYQxLVr
foO0fpN+/DuDHxGGcWcTonbJJJ/qoH0bZTNSjjpDUiZmWzrxvQF8/FCYMLCiKtV7P0uvbSu2iUyo
RVKCgsqUH88J3pe3CK6CcrW8rKi2+FieYwlHJY1AD2NuwzNtRkC+VI9lbnbeYYk2LCAs2oW6ut27
EshGHijEtdSmH7fE9MadJGX56ttbzL+7bgK2lNv9rtKGx7REraqPD2ZdaRJbcTR+5Gwz0yCE4EdK
XU97Yj/nqZFvk5F/5dhf8pJEnYTMSbiabTvKN5vVNP8sa2PF2+jmhOM1DqBq+II6v1ai+AYFF9Wq
JYfgO6+BE8Nuw8EbqPoSTxHedGWfGz0zZA9EzMttWBjbrOoBClYpkqt9cGJqw5hk3yx+KVY7E2eX
0w0uHipzgAynMSrSCYdPAJjgA8Ksjdg4oDdFPujnCZBE7oNYbs32WyaccDDksn1vpW8UklLD4hNA
1lmJMREbahUlW2rvbgbX2mkcMBFgo6YMPboHvHaXmw2vlOAzZK7yfabKMZHPLCtPxlTuRnemfrWA
QGx0j1mPXAnGbJ0H3JHIi89YPsmMYNl7xWh0b1rrcYiat6S22JyPW6Eo77Ea54+uzR8FkwXaQfzu
UaAIHe07tXAVOALDQaMlz6kW6z6hzz5xriaIWhry2PITRUEgQXICRrk1yuHm12ztGQbWee9IHvvI
hzIm1doIrSf6o3agI8lACBSTwqibTezXmMx8a0kgQcac+0vShHtljfaKHMx357e0t2C8cE0Etiyr
Hr2KRnI1uFQLpcQhXIZaNBLgYlNUkmgZzq50b0vIPZ7nr6SgkzLBxDEOLlWwWNM0SQ5MxcQUq7o9
JICdmiE510HwvXy7m9B55Ia9rWXzVzqE2UTx1Hfy6M44X1NzW5TDM+gQGmzdcwlacwjTZ4Nnoi9w
oPoB67cEyysJOlC3OUgaz0WqHiPv4LIrSQyMKNp/5XJ3GlIXu5P93Rcse0kJgCbmlo55j7ZmjE5J
VHAPr9TOyvttPQYMy2QjRse9Z/xUaUQ6LpCvU9/tholWkwUcApPjozYHepbH+s8YN38CTRAoR2mZ
hHfAGrpXc4+oWK0toGpeQ3txg2Lol4cYHg/x+X+sca5TlOJPmwwSx663Fh1LtQhtRauDK9hDAZJc
K+ro1+NC74x6sk0aL7RnvAb9fMrr/FUN3rMZzetRMDvrgtnZN0zyexNJ3LqhFy8ayBUV1FyNIR9n
sJaZuxHaIwVHklb0fBPru+MFR9CcB0b1jZFOz13hsNgivEiOHikVflJKWYDt3JZkRz1Nb10yfi3V
m6yxtn2SrpvIuZvTcsMB7L6WRLXxAu5oVD+7XQVbMnxVDgsxYwAM2ny6DS2ubeavlZvs6gLESLrY
9uGKWYSG5QC7x2z3EiQosWNW5ta7M8bnYEwutaDJmW320Bsb3CVvfRV9T4h1BVhbPLR8fXS2H1DS
vErUJ3yfGO3sOtsb0cQFutiEkf6c2+AQQZ91zPSNhrjfOSRzaAXWvuiyZwNn9cozrZ2NdOpzHKSi
+GA2+IO1FxYsAEfOhmTbhNUHJoOt5uv6wEXhXQXli1ebhMR7+ejxGyij/tR3495M6rvfOXencT6a
LqDXkDuUnMFFLh90yzwTTTGZt9YdVnMrQX6Z9UaG+XsdheDzablc5VUmNtNAq6Fr+btQhPOmbdwd
WPmrqFMC94BCFvVAzfpv1It7nNfvOKoy1hTTB2LYH9q8MS+LYp010wYj+2dniLPqjKsXWH/ENPMf
5U+hm9MgFr4YOLU3LEEvaV7TTMHi2IHAXio6XTGJLU8F/pqDXXZvs7KfZ898MlOfLp3qFokR2D72
vQi2Vel9KbQtg1mma+HVmSbe38zA+yt3du0Kbr5smBzWPnOj0SS7d6OLbo2Kv7CiryI15ghPYBfN
/rMk+oxAW23CNr1nNvfaPuzvYEGzvd+xwF2ztY6vqfSSs2lk7KpDSqUEU+q0+GdS9+ALvPNZheyl
03ZY6Rk6fFZW9EvGefZiRmoispAGa+1gOio0SYaAjSI6C6ZL34eImrQ7KoSwyZVQMDqPy/vgMFwP
c/wUcGt6KHGIPEz8Pjzbgx44k5qIYR4DqAhTcrk2ZJdi6WtwgmTHIWGsqGB3FqseSWML2FFmCMHH
nIAjMrpbUNf3diHNlDGLY6bOtafKe5tAeiOZgxstqZ9dnT8bbsZRobILrqG32RLfed09cyfiwBrT
rdNSQNNxWAhQV52Fi9biP+/qKXjRdpjuyOjnKxM0dGciM/KiDbYCF7Myh0eiAc92LTaN1TwhNNCA
lY3PiG9YGAetgUXprfaqTyZWdq9Ze7KA/7TjsCQ0vzuNz1pZ+Tkcxkue97uR7TOkfR9V3Bk/oIc+
Tibxwqx6VkDcIcUbOLR5xXQYKkhYr6E+/+s6RDCCSt+lQMW3aiQim0RjMXdINFE2/QY18JaBDdRa
shxcz/S8P3S1faSxsDtEyrm5QrabLhm2blPeOR6ubWF/2C4dYFZEm/rCY8y0dSD+sOmQYj2jZy3p
ZGiu1pvtTldDe0+8ryFaIFjIgucH7Nq7NbRv+VztB1HDJC2NB2QZIptFtSq1FWwxIu0sFHPtq4+i
oYyWbRIVCerA8Xy2QkaEofLeJdaaaKbg11d7HmYIKQYlzxPf6GAAm0ExnhvSwzXI+mdIFDiY4cAu
gpYqPrUAKO5UkiKL8p+oJzRn2ecpGa6YWFlRZZ9ocByLrPuEtDkbRx+CDUt1Lpv/HGrraq7Gpsy+
XZYvDzZSxMOI0kSHAxGk8mj7kJCmcvjog+qxDtEKxBz4a5QZglq8eN3IImhYHMyc62c0AYpKnjQH
QxhO+H8QEGjJ2xs1D0fvYVFVXFlKd0fE+trgjWijGLVf2zRutyj7hPwQ67c+9hlCPNUObx1zXMjC
LoMj6hh7SYs0yg9Lib4cd8qhHDwJslMrEKqyBMqfzP3tzL+94gDxuEoqz7rhCr8UwItXts1MyoaP
RHBokobreqyIZZesRoSftOgBUZUeqr1m/OMx+tN2+BFyA4FtGSrFENKBVtk/bapG1tv93ujYdmg2
WJDSgDTW04sJY+pkpcbn8rgZGdb0IlbOZlY4gTQr5QZjghFTudDD9X/wOQ83mVtw2nxUHRQDx7ql
y+CUBBuiWj8Fl+2Ia95KyeTRMKpT7S/XMJpyZqHPWcJnYWU3g85Jk1F3qBQy2gh8rMVmmPcoyD0O
LgDPb1mg9l1o7WeyFXnBx9fYM0Ea77npiRB6Jvew8VuiIgIB+GSOeTNbL9qQjFtZOnpuA/1TFpL+
+pESN3H2EwS1PGff7vpnndbg2kb5WDKROYN3DpBPO94RfVHeWSL+CVwAlnXbvQf9cKpgBU4sbx7i
CQXfMAGAQ21fwBE2jndau7yk+yLWukrBhnWx+y5UGN27MXvMPPjUo80E7Xzgl1yi+PjfWt8+sMzf
prFzdMPqEPbZjiEe/VK0N9fBuM9bg1nPNFZ1rbxNUo9XEVWMta78xHF51naXM2pBUYwajBctNKuV
aq3DNDmHZpRHywp2SuTbunYPSsMKijQ0G1BY2C/xourXCa7lCiLFuYASkZYGbb20ZdVxy3E12w99
a3r4NhuwD3ShKrv/jmb+MpPYnBIOwll6HHUT7MulMbxiovAign5usnZhcz00uJnGcuIpYteNprVP
M9qca+7T81wdw1g8gqYHGxsG6Qphdqf9ErRFBhs4/dfn01cxEIQIM65FhhP/9TJ6VjmOAVYe2nik
tZqVWAd3RztnXPZ0FZsf5ZKjDEr24NXL6BiPzOivKZiV3lxc9G5NlbNvqvvyuUN1nanySVl4Z49G
G04rn3/7OjDqWwiYto6du5yn88TEbgTmW96kr5aHWcLzrF0W98ChqmdWYE9RFu7yKniMOucJn97V
dKeYi0p2oeM72GrB3Ga2B2xhb9jFvoBfPZmlfm3hbmG3o2+qaj6JaLyH+dQ+jaW9Sa1q47WL3cya
ra+Z77G2i/5EEyBLhLCgMMsxf2JoLCu77UGRwt1b/F7QHw/w1bmk8OIahvapV/pGT11+IFvI1Uf4
T21FswSCdTdKvGjC36TuTOhs3qS8LP3A3ql4eO1qPzunlMsPJPGJBEVLUEoeW0qgCUPUDiRcLCJM
Q3EHmKrnvh1EZb8a6BImrFH9LUv/Mw3A3zSSDR6QlDaAeLa8BCPYzk9YORCj0ovneIcorM4hOJrc
al76aTrHXg/hquwJ9U5+vmEXhDoQLv5+nb1b2vuMQ7zeVk3ka6gNCM6UMuFfBhYRJJBoFtUq5yhu
K5B9rXzsJoNkoJfTYmJdp2k4Cde7trJ6LeLos8jiZNcBfH4dao1F24c4Gs/4jrCntjjfJiu+uyUV
FR6UFQfXGzurkrHUZ1RqD4Rb9Aa1lFM4+SCWOHNuA6Jarm2tCelK+t4xJQ3hNFwbE3fBAQvzMtum
Whms6fjzdvjwfriZX0eLk6cYAOWpunqKJdEmMXXWZuoy/DU0ZcDnKe8DSYR1yxofXqb1FFXkKLsm
2QaIDI1VHXVmnmJKh4E3P+dozL60Pbw7pUXlc/rUZHgbnKSmkclNNxU7t8HGrVy2RyeNPlpBY21K
3DdfUI2xIhOoDYpoJNfPLgp+xjDa97bxZGGTHjVeyMFM8e+hWKwYlrKdNciXScakMYQmBJBCTwyb
/uyOjCN9Sh8gMfcZKJRBGY1SeDpcnOMmTMBsMDZx0fwjES13IWCEJxjS4FfY5W6zOsD22hb/EiWe
pr54zqbwhGXpiqcfUs5/HJ3HcuPIFkS/qCLgzZbeUxQpu0HINbwHCgV8/RzM5i16Zp7YFFB1TebJ
tP6wJrYxVvXiN/ZBlepZoal5y+TwAOa+zjKQ/n2bv/q1mlPgyIhLc/c9zPgCR9V9lTZ1n2tK1ujM
7sBeXpUp6hW2/++pKhlOUYMZCQWMl0KwwTGK6K5adKOfbhjZRsxPocFnIQqopKGOK6juR83f66n3
g3qdrLicvp3Qwn+QhpHDzR1o2MwqqfLMe/SBtFLCOkQ54GJ36j0N08KI6Sh5mptU28zXOvFWDhkv
SE4hJzjAKo2BfDBg8HMz0COOylL/2GrF1c/jTxk6waLWELRXAft4zag+tDFJVpWd/dhs5ljyUFyT
vSAq12G2qY0bpx14oELzjZKMCjPJ/tGDZXdHH4cNCcTPtjXccBX+Obmr/ySKyfAI5toa3UtfTleL
eLWV56Zo9Zv3XGBBR+iPhc8iWmEaCYnq49MQAXTMBOG0kZd+NOStr4wG3Y3MSRDMyxHzBx0bGIkj
2tr7ACPD84prb/mrpMzekwBqW9UMR68BRU5vv4yT4tOOMrkRKR5UT0mQAe4x96XD7EN71mRPMUUY
HXhYQ63Ic/x2Qzgv9QjTAKAe4UnaEiRZumvaKABuY2KtKsQqw9HEnIKErrbrsdPMFxh3BCcfHo9A
Au8NG/vhF+kXspAnk4imEv0M32h8BEpk7Eafc9nOB2fr5g3jSAj6qz4yoFv2BmU+PX5gihsiGFIB
R2piMTk5+uWBtZ9FGkDS4spQsZVt7Lakr2KOBA7kxoM3LMZebjtlPQTOOQuO1VIz2u8xY0wV+Xi5
C7dcysY7mS3Ak9CKWJuZUXm1cZ0yRuzozHPnkDNUhBDGti/w3F+ApMVqpGVb8CY2F4drLKWULjUX
jaj0QEXV3kr1pCeZMegvSqk73PoK9bWFLLvZzad3l2skJUIK4BqubOjYadwyy3OhXXb3yQ52NCPk
TItZhVg+2DSsOhd+J5EQcOBcEoSTelcIFg5JpE6A1splmauHryf7OBynbVpDk9fbFCv/EHZ8Z9Or
5ABj4cXvMUZmu9QKUmzqaW00zr1rYOvEQfoNWOs5T5sH+OsdcTaIFnEpFa4kV2r4bRPtjL7jWTPk
IZ7sI6uylbSQefDmhZgVE9Y5FfJ+fKWfjS1uY4TfrSlOhtcygVYDXX4WnAOSsYiOL4g69bGTzSjC
OMYcKthLFbqz5xOSRRK1DkHz3Q8ZYkT8FSwsYtN6HqfiEClJeWPzK/RSh1Jd4ItwySrwu+QvYzpK
ZnEUzfKxcGN3Lk1SrmFmj/4nqXvogtLgOaobHLcR2wlMq8Z7RgzJXNnsnUbHvT1NcAADL1jpYbEh
q/yDP0C5MlPDiM0cN0GnoDpNnPeFJd7aMjCXTGieanZVS9U49S4sbf2o5uUx1AZBtUHg89AiJQFN
lKwCokaIs6tyJijVFdvgzVPhyXcZwpMbxLGj1cFiaqJ/HV1eoVNHG6j8VyNeONkZNOHka1dJeiOv
+M0bhIvwPHGXKhKcboi0+SwVC9jS2eud9uMlmNPjxP+rSRLACVAujUFzWcXVFc6vsVuih8DimB5s
2Wwx3LSvo94y10GTzTeRdqy549pfQ77+kYnPFruLPgKLDEVmX6TSaZO18YqAmbAbGB4CzdAiWqYc
iAYGnNUm/rDgHY6vvcsTa4POeiux2kDxiuhk1EBbEiAVRLnMgrUvYUGzsyGwkgK+vvqGv9Yd/582
MPCmzVdXo5f1hvCuZJ96rE8Nt+fbEu3FcwUXHKszGcCgajG4NXqdrKdZhQT8jcyHyX3IhN4w7c89
bbE1leheSE1d2jmifdIbN9xr9H8OL08OsZ4Z422sx3Jn+u0pL40PIuKdLdLTi5bMXJdSUz+2qb0D
b86YisLVQPVtL9yu6dcdJcyQs2VBXRotU8wezxbrjFUREVzvAHfTjIhB0FhxdOFcZlXppJskrt1b
nWPH96JsM5D5OqANY0kS5BRvuKXIfKhqfkJqQnjXzdb4HXEFogwnfRPX1xNYrysHafWCDa68STvO
bo7T3eqO7AEzt62ToSrjD3QoM+w5MiytO4BWPob6HAUVme17g0Q6j1XugeBSnf2bMS31AcNAnfon
U+u/ZRgR82fTGeV2VF0MYA9ru3Hbg6EkJU4P2kaRHLgpkg7dMxtXckq2VYVfFopWtgxLyWh/uMjG
DtdeZ7s7PcDa5oGWRa9HkYT2AGnKhK1vIIod8UbzahjZ+1zC52WzcQTWayg3mDU+nFD7JdvMx1vD
0nTo030wBrTmk34oszhdBln3jRIWtH9+8FtlL3wDT8jAhJFMp1VlWE9jQ8SKwxYMrzqL4w0x9R2q
ymJOwalOwKOea6/Yc8WjJAebkKfmi8M1UxT9tiHhntqSvXbqPelauIbhuEZu8hL0OncLZaiE34Ph
dBX6+rGLGnbyrN8xvc1Dfba43KO2hsJSsPJGRFW8yWqaE7dYAQ4MOHS0Jro5d+dOfSZ876n3/xFr
+CrUfE/BEhPDw6LDjJBHAL45C1ukSx1novKK46Smjwz4CMCKRx9lh0qiIhPTEc5Wzkgz7jaTzlw/
wJWlRUwtkdA1i6S2ghfEanJFftu9Hk0qs5IgU6/S/pmRxN+W/3Ms9uho5dkgeeJ1MIZTJkDwjk7U
QOL2w1XY+tZGgClDXuYNQEf94iXNdVLOgEBsIyaT3wRgeufKSswnx/DGTdWjCsujFOlVeUiarrpj
AUZjiqB94cMEP4IDNbaEC7IKjSuFrtu6K9WzgW3bh2UJamiadevBEf6h8pDFSRuZFz3P+0NJEjd9
VDnMgb35R1eIp6Lq1EEGDlUtjPZFL9VzB5V8mQVMw7oS7CEkBnbaszPFtHUWjrG4aaWN+XP60Hue
SNsON0OAw0ij/og1/ytkOuFnPQzsrl0SB2ZRh7vkd+V5sQyU9qgtg6AMUe2y2K6ZuAPu81PztaRA
4xeGDkI4ET/HkQ9kikCxO9CXLfLbBe3/kwQozgY6vJRxjhQXMFrIXbuei4G+ZFHFWg6IDFZBYBx+
vsPPkZK91FM0SzgJ0FNPehM+8sZ+hRznYDGT7ioY4+mcmHjmw9Kgh7WQ0gVldvHj4LstNWgyTMuX
uSPRqAOd73pQIKNVbviwt3jCGyWxfkwyIxUw935TLXsWLKuxgpngkRWT7T4qrq1dflshOA8lyA/D
WuOimSF6CV68t3Q7jcqSLRqCSPnhG+ObI+AYKD3aE93so+b2PtizMH2L0+sURfd86m286AEm7Rjx
Y8zbnbYjQPVix879WmiUjexQ6OmJxKWFN3DGu4xosU7ErbV0gnbvsiCsFMmtdewkK8LFMKT7xksx
djskhzu3jndpYLdISEU/c6shlXnIbPJi2IxR94LLqnbVe15l18StnxsLTLfmUZlGE+KJfqDoasrP
RGeeSHbv2fRI02DLdTCxvdZRoY5pp7jw83DcTF5/4x1Cpc4oHqOXZWx4IL57AVDAjbP3Sus+aQU+
0bE+FRgQ86H/IsaAR4+auSny78ggcAYL3nUyee9yk22PU08Qy6pdVOEH0YxsaUbtLCb2mT9NTXIk
MeyvslFpJZC1VnmvIyKBHDf68I4YVu0ZUx6kTzpmOSFnziUHIpS1r37yvy0T7gXDDD5q1HzN69iw
f5e8VIxLizM+4id98i7o985JN+6bPIN/aWnvWuecskmeIF5snSF+J20SPj/tQd+YX03czzo8Mt7L
RnubQgwIhGARpvFK67IxQkQpjCjutaxgu6o/Mx+XRW5+SmI9ae+N82i4T0ykcNAjM6s6kml7PQXy
6MsYY7dLvIcVxBvp97+OLL7VMDveM1/uTAcS0yJ1XHdJvMbLGE0QSCpUx0C2V0k//Rm2htlZgtMu
0Jgyty84QExMl8PkmCcGgBnOrvLLrdTFx9ScFvW7zHVnV6r6yTZy6GWIr/su3VcieC3K7pDCN0Ct
YD3MkMmblSBur8OjkwB+HHp2GK2if9C9+qqVrHVDLZp2Ue9NZ7gvzdoJO7KTKvH4X43X1j7cbJVg
lxveRidFxgnBB8kykveQftSM22DJEHGpmUgA/JLcCo+3A+1y0Log9ElBHwVQBb2bXtAMLzvcl8Qx
RtkRplq1y8MI3pMC6b/taaGWY64wNLCo2RH30i3dFhWJhXN7OYTW3kfE2ns6HSNSpU79dZiYBtb5
i8n0ZvWD+Z4bwSFiVNAqHE1VOdAvZlArOHdWkFhP5mB1m1HPvMWA7J2hkzjFVnT3EB+AlnhPWIoa
SX2biTKeB2cELoprGW/cCnu3cd+Q4nNeJ/yFQRCvC2MEY01Vr+uwB1zoOwSEdAsa1A1+2oMQ5izv
QnjkOHhtRu4Q/6eVPQx37z3R3NfBjra8x+cMO0uqx7dJdRvJm2Ozz/QA+SL9z85FxWtkTg8nq5Zc
ZPtSjDcrrV9c3vuUEAJUgvybJjStSqSfipIeA3aBoTzdTV0BrVgnMhkj5F4vmVSaJDE28wpmDNEz
x5n5CtYFyqy0LlM0IBbUZi2vpz8aQ6JU7BjhuQjKBfuLvTkEHLJGu+paGMpJFx0Us6dFZIJek+PW
j2IY8snAh9H6dc2EqkfsBmyUHiCfTKTe9tKz/be2Gl7RRX+USXeSAkWDIxo2gVb/wbLrDBgaap6a
vntvuNLRf5UpcVBCvQboD1Y5qnJvwH86lsM5QGy3EJpMnkpcHhfggvXHIJhrKUF4uVHZS0uL1Vlw
1MZNVW3qUTWHgl54U47k7WQeFBTUqMzXDKSPDl8Kq7QKJW+fYN2PaVc9l8R7n2WIYH4S0NkgP3sJ
Bb6fjt2gU9+nhBkSyruzA0kSriPOTdkbTC/BN4nxBZHtT6kxGgwjkH1W/FnXGmmO6NzipFqbWv0s
tfhVTP5eYC4ZLZBjnhZcJOEmfkhTrluMdfJhlQY445XTP/Hu7ocOTlHOfLQuhwgsLnETOQzPBwfE
nGVJpeQh4V9oDbOyMcaOw2QTgxx5UIO459S9a7RyPz1zVNOkJ9dl5KHxn3hBhc8YtmaWXDHSX0qs
yjiruQDCPEHJFhOoXWtQ6YrUe8MqgYUBkdXKyRivBKP6zZrgneUiJkZEw7SJaEU+p74+STVFW0pf
YjL9udrxmncs7eJUOP6LdMvXvCEPK3DxpqNQndZ14O261rCRQpiHxK4YoTT+OfcY9Dswqw6FH5xZ
PaHG4ziqG/hkBO+AA+jbFIQP44xY3fXUPnmNE22xDTGaILxowRVJx5wAa/UV0mTKaKh46hZa6bh1
QMqRLH7QJnopo8lJmdPc2d8TEO/pHF1pPqZWf0E8u6X29Fkto93kdvMt9KBa/BDSPJFhebVSD+WJ
P32yuYGXONbnRJt2YhwOvV1/hjZwaitGEKW7iJGa6J3BIms12lRVoXu3bISByEEMm2PUAcSlA/al
g3Wf1aDtZY3YTPGGe651ZNAAvVLj7xnxh5E4k9UYLfIuB5aQ+BdY+ycGnuMRkQI+PgwV0Zg7676f
hWwSATjdFpJzPJUitAWTEIchKG0OsYIIMd+qCc+uqgcNkEVSv6UpqWE0uOPSTn1sAGmZvgXNzCHP
K7FGGKk9Z7MkKp1sgA0xsSgOsO/GzZinRk0LKgEKWh1ZVPCs92ks8LIDFj5YQ/g0fxOtHiM8yeS3
zDVJOWUS9hO+5PH42tTTmzWazPFKTiXm4gcCGJj59qz7TFW/lX6yTXzxko3xRfc6XnOL5YDVM8vz
7W3GrGNWJm1D0r8WrhdcAmVdUPQgByyN3WB4n9MswSuS2enKwmFhobUpXefRSNISUBRcUWG8hJgi
N37UI5rk199B+mXovmhQ0LRWezLMFA9kxpSpRDli+xdZ1l923aRLq6pfqix/1hX/zwWxaEz9XbGz
9WEz9U60JrLRYC/GO6vi4mKU9rAF3sMFamZk8Mg3hH53ogvShURMC14Qv0Ewu+C0zk+XDI+oY8BJ
UwwRamkH5shZaibXREb9xjLDG3Z44jZJ28IYDwrPRuIYaJG7hBe2dcDpDjbX1egbG/wfR3dE3ZoP
cbC0Sn4ZiXRI4LKnNU/gieUDbl6DYLCyqg+lMfunpk48pqZKGDcAWNBsvPOURvErynWSH2a2kB5P
GqHoGD23mVehRyija5cm+ZoI1OwnKB0EEKTu4R03QAe70XtkmL+ybeKzkQNb7IsaX0YTY8QnOJV1
RYgx21f1zrfEa2QFzYpFpbkr+gF+Ot6a+Jqa8QiX3kvXfSjCJ5J8kn5pSMEkijD6YilGVW6TWveu
1aCaDfxC0m9yjmVp2y/x1JF+XaloZVs+bYXDAkI1axVn90n3L3hs5rhFpOJhwhC1YUu4E5g4ai94
rvJ23RqI+1w6PHsS+zq0caMC04kdZ3xC6fU8lljwKGasz0IHcmH0DkDAjP+EWRZavA5zXcla33f9
Cw7hJdIvNJaeRJI/UdTqDHHvhu9Vey+dGbcDlj8R4WzuTTJ+2RWwgZYWllJcIWrimDca7aXrbPh9
IeBaqSidWHnJs9mb2YdkDr01ctUuq6Spn5xJR1EjnP4B/dinFyfcBrjOslR5yjJuXkWqjr7EnSyW
k/a70fYZ+a4MCgPXRHrCC2Mgrg/86uDg6oQsNP5ZKVo5szbfLQ3AvKlGouXzIFsDxIS6OurqjSvm
2gXNlzZAjiojLBW1f69BFHDdNP2xEoMFri906Ab1wruWUwkAUQA48TKGvbihvFkgOhAwgrV+XXU4
XL3O8Pf0o8E2SjDgI6zyeK/0VeA06EMRgfH7IRZy2dvTtVfAa1232iUdFzZ0lhn5oEsJx6IJTnlU
A4odtM+AgRYSGC4Br4UYHCiDoEJnZrtCREEL1V3HBjV0nOjz1EEl66BM/+Gu3AvBhjH1/VNpt98Q
Tm45QJ94GOdQUxpLmZEorHMy8t0IZMt+TVCE7W90pf4Mnn7EGaGxRKrFEe34C1/3H65gp+bX/RKj
BhnTdcCYZ4pzAnaFi87Ra+UWRwqc1AwVL4RJurQqPsRDwhxQJ1LasBDzu5UTr8PKWxNAuxlzaJ+B
fqE1vbdWxmQU0S2ll71sBGEsfuXdfRumBCQgtISRsyZClBUCAFt08/oPFowfd570WK6xqrohPk9m
B3ZQKH4ihcqp6xWjGVc/gKA7udFwYcd9zOyAdbJ3Giv/t3RK8+Z01rEQcL0jz4v5PEyupoGjN3as
iz/Q8pkmL59xSxqwMClmBaPtPpt0vDVlcifQ0kSL7cHBGtCSFmX8XMn0jqj13tTar2/UDdtWvIYR
vEcrRkVGRN+yK4hmJeB1Y2HRXk+pOx6nat5KxCyO41bUa4pDdi9ha+CPGU9INliMUda+WGjPN2Nm
vZiqYevaDV86Q71qcv9sZlQYuFMkz/ULtsln3zYwnehr1+xuSWqfle2+erwbGAeQ6idSouMu/JfK
yx61UZxJKWJJIsrupcgor32s6Fj6XuvWfhQqR8Pr/AAoTK7IGlBywNPE8ISTbrKNd1tLLr6bMRt1
8tce16sTzuY9wRVlV0R/EEakQ1xjY2g61htW/O8SHnaWjQn4D0vD8lolB73V3V2KBkShQA/EwbSN
jywZUBAYbyEoFiK3+cU5Bi4A4bqZd62RLhDOqsV58IwbDgyfCXljb3kebrjAYHJKUj0eP9Cs9ZzL
Y9X+Y1R18jUqcgHzgP9xgkD8GSjTwTUXHip0BmkUCHh+Wx3hIIGAG8uoQdAB5/DX8dSsATOgnu8Y
4GelaDC/jRUSSPxdMSS9CF/4pA1E/rhDr9erIKrDQzeOPwGmhHgljSJ/OIXiJfcaYbm7NohhNkGD
xbVfmnianapEhSHj2Yraq8OoB9MS4T08AU4ttgM4G+Jcv7iq0l9NpcPaZAKFcM7U3PwJPXHzy/pd
w7Dnc/l1+rXGBd8X7Uuk1US3AugpzJ2T4DqqE+1qJG11oMaMnjISRBZuCwmMc/A3NhDaU2ZyBZV3
lcvX0WOwE5dobGyqWackRMFgAhT65XWwvH0yaW9J6BxhO29Rhd5DWCBIspp1WxZnkxUwEwZtB8nu
G7MofvBRgyGGha92m1Xq1Ezqa2zz4i41+Rjd3FrXvn3AHnGRLIXmGXSCtGcu+35Kc6gJhqEbNrVy
hvW+oHJ+OMCcUDfxcyaBJUqlYmkAxdJttddk9n8YxpyPZPYNAc4WbjIm2pL5+FGYwQkJ1HM3gacN
ouNYah1PJdtPQL3PHkKngdk26QCPth3BWrIwDiJz1rUeatEeIHBxE3IML0SBtynxTDRg+klpKIfH
4YYsGt1SEyKG1X4MkkpZpPXBqktxvk+K+VSu8NuVLmsBIOFMYrINKzlMDXS4JwN0wrueWO0+doPp
PQ+8zzBzLsDs3rAjk5bnASxtANo0xvAQKfIxhIzPBfHDwCQOSuT3VvTOBjXzRe/GI71ouyoInr7l
BHKui7hjgaZNwTJ0y0OT9WBn0zDfF4zgl6IMvjVTvpStAhCshkurl/+EWT94p19AKPbLBpsFXxHt
7eg0B78xL6PDnjsKvfZQmPpuyJqnoMAYg/rFKPs90g1q21g7q1kMNBCqo7GXEb55gH7xU5doFy0V
fbmxE737hkni1gTsgVRYOtadJA2KDgGKq/JA+I1TsmSHcpyCWtu5llUeNTP8mVwJzqMHA8w5lg5f
vRD3IbTPaWYx4ot+OfqeB+Be1yoTJguImK2ZLljL9BGrlSDeei5OR2TH3jaj1FsW9G2rAs+jbN0P
ooXBvEvwKA7mR7PAidyAgyWzgMcllbhUxXhPmtTaol3+8ilXRslAl2t5WgfF8N1PWQ5Uw2QW5bEm
GnoHW5eWMfkS1YpzRYKhqX9kZQAGB05bLAyCFbbxfBeWc5uvkfrFipt/IDP3SEOMOC+5W0PDegns
pDHgqSg/PRI/BM8WY3dLv4PLcg4e+yn40/bDBpQ/msNHENS/TeSBrJr+9YgYGNSu2HKxgtAKjaAO
m5jbiGl2IxuyROOAyp4ECTJNA0HFWmvosRhcn6ou8XYeeUaHAXkXAGXb65/qjkU6v1fIkIiO1/mA
CYTH9h/bgaVlMBCOhuRXYh9jZoM52M9QW0iDpYDBRHcmH/wJSmaEgSG5jB1QTydNHdbe1VpPJa2a
eBoRKq88xzf3Q0hJSn/52U2A9uEY3En4fVcFunlrwBnXoEJr8ewuCR2ylikvz2jRhlnuVQF8P/gJ
NFyh9+8GSBZ3YIaG+BtdZGrd9Uj/sgpiJZSvxHow/rexMd42+Dl9Np2LOn3NlX9CGIvtndZrGOfZ
PUtA4Lktk2TvomBjQPc9mpK+0KuKlZmXP0ID1AzXv1pFNcVVh/4X+UMu4cuq/C9x0DlOVpxuEXZW
J3QCS8cjxoj4wsBFNJ5bJ+oBcK9KvNIb7FuXAOvIZIedo8yhYVYmW6OAzj6sqiea5moJ0pyvyUYK
EAXVuoKixSNt0UthUcfJc4JEYa6Ux0THidWpd7LjaGf7vsHKNlktQ+ZR9tvORaXrFHAkyQdeJznQ
OB12B2uWtjA+HMf+KJw83PaN+6TCfJ2TJ7mqh+GbRfNS6iNref0SIxbeBzVOFmK1sXns0bYD0Qyj
PXOBd5B/L2gk5ZrOfpF1ya4ZAV9RkR/5FAcvb9YBbJtRYtXhmnxHOkqCXBtu4F08dDVuEzu7TZp3
CQEfMC1opw3P3a1tMfYFoqB/bNS7l9bXRojNGJvPXHnsCubfytjxRORdu/Frc2fE0S4Ow5sd2PHC
kDkepnHbCJNr2fH/+s7bJSbbTSrqEKLWAmzcDEQ3515l+GooO5Y9CSOmlrxmrv1nwfYRU3cfLHxu
nvWjldw8ivlWoT3lCYVxNVGXyk5dJEsSzQDYVhj+T6/iw+ijjWMBjJKnqjembl1xUW4MJ18TqfVI
dSJsCTs3anNjCRo0kDsd4mmoC7rStkYaT6tyyE+dC+SullRfk/lVVcREm+Muybp1ZBaf9DHX0gee
R/KCw0O6KA3/SXTTcw9wQIriV7Qo2UynknsIrJhCQvR2KOjVEl9wvOQOp6VX4R4cFV6xwFnil9jI
1uCOcA9N3lxlOF4bA1zsPNcIZc36sLh7Qb8puBekrp8dg80NUp2vXlo/zF0OUMPe+4E1csajKMJb
oJp3y7XPXRs8awXvce8W2Ysx6k+kPr2V2L+Yi2w0vz+k5MBVOLkW9M5Hi/Ur3GI4NVa8lqELkqoN
FgUV3HrOuUjQ0y5MTxLsWz2PUfJCyDHWyVDoi9QNl0GMyqqvtRf0jfe4NEYSFRHp99X0jKhhK6Cx
0IdmK7uw5zDteovV8qsxavaO48PQs3VcIPwYdB70dOWYuA0rGRlUdw45TbWc6R/RDWrzMU6Tc9XV
L2non5tobtpT7a1pOTkJ/SJLfXZr684Hl/+1zSaDY6vLEQ4PZF5V/lEvJp60KvjLecPtJt3FBbax
mLSbMhI7M0Mt5es5qcABjEcRU2qjkncShQAleDN6/j0NxdbSbrGDdQIqaZlKi9Es/0COI47x/H3A
NLsCOX9V0nsLo2Lfs1jrVEBJUzOShyjMuvXcFs7rlHDheNl0j2P+Hu1EpPCEj8FPydlIeDwG0p9X
oQo1MDxpewuk8Td1uLzTsUEf7rV7C0v1GnGUxksZvBG6A3cJ1bKMbIJWq6PDsKWInSOTppMxa2kd
ioemTm7KkA+LFMOVmql+NfTVLupfaHMfYJQ2JuGFXPAhFtb84gyCTsZjUNCmjnYg9/EaTDjElQz+
pth5UQ4mM65chM3ykObjb2LwqyCx57V3u++xLC9wxspNHkM0iYlNY/ziMNg3qA569gwHT8/PiVX+
Yki90+dui5EYEaNvb6kWfTI623W2cTfyBI7b8JWhW1wONNtxIs81C571ELCGc7VXJ4RlqpT4ZkDH
hjTbJENwbEX8E5mJybIZXnza2FuvZ3sT2gOEVjLhbRQgbA9gJYa0YlgOJZ5lcfaz7FCKglTzUV2J
CXgiuFsj0xpjCp+njFp72c3+ztytbnHavOSt/m8iX7cfml2iGE1aGZ4X2kVhxEcLyx/k1T+bYwFL
mtWtyVbgYIz9D8v0g5WtT8XS92qUz8i5Y2ksybNzo0XGAfwHEoEdGQiyo84GhS4W9Ts2B5b662oC
+s58mC21ia+g51H5I3IGWQ2CrS1MBKpgp7N/PCXat7ElqKqnZcpr+xi53h6z24V19z2PtZ+sLn4A
MP25ZfU1kE1JQB9rKvI6Tzl0UvYDGDTNZUkO45R4RyInibjJefUmCsZBYDqMg43uV6cUZfFeVYVc
d139M4akRLo+YhLgoRuva2D9N4es47AxqubLg6vP0ZkcnL46k+lJJgUs0N6kdaqDKyjoXRSYDeQG
JhZp6dwYI/O9ThjbFC6O5eBV71Hf3EQf7/152x9J/Y4J6iAU701dZxCM0/E7nx+mgmAdsgJeiau8
W776okL/DLvuC/7RYciCB4dKgmGUNYjVy3/YJR5gyp/yyrt1tWEvFFkPCjmtYPiNag7OAQNzPyYT
Ls6e4h7/jK7OTLNfC0NbGeawHiZtpxdswUooKVlUbKageaZC2wyNwK3aX4UOSK82NOQbvjwDtLuB
D8qhO8hdV07OrGAGfpbMDD5YW3T4D0umBEdRbtajc9EDShbN0f+GhsFplSQulwwi4tDKHGz/49FC
NwCm6BwnCdHqvtMAde7unc/JGCJlxEhf/NkSJ3yOTYL/ovqxg1gux1YFxPAG//BIfvFW4CMvn5Im
fK083HO4IiLqFtZJfhyeXNu8BTEcx0n279CZnzKQCKy8TcL3zNeIFlZHDFJx3XjQXlcABMhMtMt7
wJ9IEtQ0vTjO8pMsNa5+Q/unoZ8l9mSt3HiXaZlLVE9KWBM4LsC9TUc0huj/EkNemKBtag/eiQZ0
CNYJtl5h8UCM0wtBK18BZx47ZPelSgbiorSSUzrgr5WwnvRMyIrMVzZlMJGAhozKd9SL1SNRx9nT
LLjq131JXeMF3OvgYmiuvPYoRzZtOENYtWMJ7+ctjZZCWChFtKZp/+2zSJ0zis1hVFxYLjbbIWAY
ZLX0GiCnrkmsX0O7fS6DAnKDc5EGHICyuvYFIsIE+ENAWHCtzGs3UTJNTJN4pv03m1H7k9eRGyTl
hg3i2h0Av9pT/4Rh3aIRGsmBpV0STa5tLUikqO1ahw9vHa2GoWzad85Sh7qwETZUHfa9jIUr7nxC
HwqExOjmQb80afk2+B1HmjE35+307M3MP4OgolVd2vgcWr7RmnyuZVNjAJet4y7TvMiXfccQwBi8
6Oh6MapK5iwq7U+kkLHB4o1m6EK/Vbv9WWS1juVw+Eix7HgORqcqIbWDFHDPCn8RP/UL22WJYpAo
EDINtksfqkLikjHWT0Blo2PYDd9jQnBUIS8RfddO67AMB9mh9vyPit5+m2rFpsm6d83Q72Iq7/2c
BNNxVwAO1Z5tPJl37v+7Y7sjrWkOfx1oxbE361M4kaZIwjlhspEDJsp4o4Qz9grzzGYAmgXDUdyk
QSggYQknMCfTjDrHscgViI9v5MM77s4X1oHm3EGqRA4Z8/4Pq2HVovRzaVoHOF6P/3czdc8OVWTt
5v8YJlsXlzIwzqGc3rl93pB4P6eygh7NrCxgzrswpfOpnPBf3erAvVrkZiEy4UWtTzGvJMqN/0g6
jyVpjTSKPhERJJ5tedNd1dW+e0O0+/EuSUjg6eeg2Sik0EiaqoLMz9x7rhOofDuCYtvW/tysgDEF
q6BqBMEUxlMP0dtUHdyh6jMWWHcbNlBqlC/9ON3rTJ6Y+/hbaSTvwZJKCPv4u2Gu7zoOOZn9HTNp
5PCgu5E/mpum0Hf2AO+0E3vpV1cd99fEZ55n6ozMUJeoCMJzf4DrnRT5t2uNjnPVuN1I/GSRbgLZ
faUa+FMm2oX4fQV+e7D18BzwEkpzPvm2TR3XnQAHXnBeb+MwqHaWmd7NAWWD9kW9sU1xhCt9qofi
bDR6OdvL5zZkfh4G+b3LX9j8rcX8Z0D5ah8nzJLrklDq1dxVF4LcPER0OYHBbhivZ8EZ1qpr7C1K
LOmsMhPBk4dsg6NfB2TAghNSQ/MDgzQHVogHnZQ1JRQPvLCeVc58wsU378vsz+jynZrcnyEF6enx
zLXNL3gSi67Xfaz1uFJuco8jgeEkJbXR6dVciwoMXXhpucebxPjzmuDYtaQs9zHmxHY/mclDXNYv
QTm9yGrYN17/G5gJu/roKUv9Q2wga8RrNa/wzz5BHrqr7fFMmZU9T2kdrdAFfHS0qHwRBTCH+TGL
iGzI/Z+RmACwKvlmcAmVSWAYMUAlyzizCT4g16WkcDTiLYsLDN310XKKs8vWfq1gtqwAYWIjbaat
x61HCMQlEtl9NhhH3yWKFw9ZZboo6cu1G4zvSQewZgyTZ22Zz2bTXKvRp3KhRyHpwkRbNbI0zrIT
wvvHAKrIwoUWQu3HPP+TaXeJFPCCJeJOsiAg5Pw7lgo3WX+Q8JXNGpDSbLFEbFhrNaD3kvuBg87x
Im4/elcxPbExoOwp3zM+Txx3KZbWkvgKUjbqsiZLmFW2q4ffxhkESczln+rae5G00ORmFFJiT1YF
WY6pv6Km3xbcPjWfcmAnYTb+my2DQ8KACQXBj22Wh3H0vuAcvyo9HkOu/dALvvM8fs1dgn6G8n4a
8hckmTwv7leBWD6IbWvbmIj5WpditKbVLWfnu/fw3ZPAvvBgUrdnweu1l978Tb3+kdXarq6JT5qs
DdvVw0QQQzeg1kGT8z5OrDZIxvHC6Rkp3L6lNac9cVHekD5hqdeSECZv0HigyhGeKCEdazbWAuZ4
iW1VWw+TWb/LdoLY1d6ceK4Y1xe7Uat3IKTADmZ2SdPYHGSOy0n4bPqcFqujey2m6d7CapHBpMAf
Syb5EMyfuTTvSpPA66JZATXZoNtbOcOwtmf76mc9LtDulKHaqfgRZ0/vY5bmTlxEyM94cfKcOL/A
OcHQ2hiaNfpoPyTzuHd991QFEZhIjVTBWdytuYEle3Q/lA0xHxWf0VFDYLWcSNDwyww7lCS+yHXS
A7ud9i7w9BtgLPLOsMoi5OXV/yG5eQ+AhfxIJjkGem9KNAV7jt9iJNjbcNOzHSdMdNixsDJBfFCT
kYrIz6hPdhccFZJFzGbOnzXaZ9gfe3+iKevxYTQDCUiSWq9zAfLMAATc+XsmSsPqKiIeJ+PQ2fV1
NHGEuGp+84gE2Cl2/wGRjmT/zfdOM++Qn9yZNuwlN0xXOROXlo7CN4Ezu+2/NKTklTNAVZRvehth
q5jb1iJfCx9+2Y8HOdbfmk26JydCM4K9my2oTM4gJqO/rvASGmKifgj7JrGZhbi9UGiPLp6bbVHz
w2vMv9M8X9Q8AbkvDvHoIqaHyEQS28XHPMhu4Bik1VfNDLMYHe5Qomdn5wAvEpOGoHSViG3DFJZd
LDad7mIMd8Wti3nD+ujksHf1vf5skC0PWnhgStk+xDq4plitd2gpHkfZPo8WmVAl82MqM3mTIash
oGBhnu/txr8zXfbqKG/4ru16GwfVnpZmZ4HQ34a6+vXd6gUYraK5h9LKOOutS3CqdHhHgC/726U3
dEvxOAoQo1EOsFPnFuP4xuCKRH/RzWT/OiL4tkT+MoyC/XGsxS6Z2pGuqIQgAb50w/7rcaBitG3v
OEbOqe+R9pSjQVXQhC7kdLMlH3EMSW4i6yUAOK0ZmIXJCB273XARFMekx/KQqa0ySWom1x6yUQgO
ry7vgMFsEePzzDn+b+hEeJ6i53kpXjPQP7VI76Tr7GJ0WHFeoWNG1NE5Pei3doAVvBCDCuNPKMvZ
As/Ld23hXm03fGjK4FNRLm7w0NAWGvEmrVMGT/2Sld4ojpjmi2gHVEUBgxkwvF9VKw9RSc9lGRW4
jfgIhh+U4/ATxXX3pOhSH9hFxNCHxxtkkiWc3XvqR0xyJJr8Yo58ZrB0U0MJ44Fzt2aHAk0TOMQg
L8hr33HFg2ACGxKWCDWRS7lrC+tHn/fPsd+daTwf4lHdA4Mc1p5qGXPiTWcAschVoZBsU9l6C74r
ITl6/kAcFd3zh+sQQYEzAaNomL2gkGaXjjbkDOG0u0+S8Ake6qXNWdrMctdrFMEtXYC1YKkCVKqz
LFEjmV9+7kL+Yr7SFM8TFqYVjtHdiJ2lH4wDyMhNm5Yfvuy2DbelmzG2kxIcVHaLmu4tndCq2PG2
n7LPKKyehyTekWGyj5HWhwxlGUDn+7KaHufEPJYelraahTy3ZIKJxxEGmHXnxvbumLNC7fEA8j49
4st57MR8yjWqUSwmcsxOk5KvnlW94ijbSVzE+zCtSO3Mx2X8c8CUAKus+8HdwqPtS/5xZ9qx4a/R
jqlHEdLC0FoAD6gwG2j/3ncYCzRwg6JY1ceMVeOpmZjp05/qzVgj7pltLKAail4Q4WgoToRKQBsy
ukc7Ek9Km++VXzBdyC9ZWR4hzb06RvNSlLR4YFy2vuLLqtj/AOgeEFPlywlTE/nQEbLOPJuRuSXs
cyTq5bn10US1Lx47xFGUZ5v/4WNEt79KJ3lVQ/LTDPom8dBy2f4LfZ6M2EKQMNcI6aPsZcxb8G81
V1iYWxdlpvcEnf1oXb0CRrpDczOxDUV1Uk0TNFxJWCEGWtLU3Wtj4VVNVXBZmEisX1/9Et2f7XnV
hk6KTrt4IHz12Ibet27Hvyz/h93oHsrVrfJaTl3aXG1FDyKzLpnC3W1011n1l1ToF6P291XZ8d6l
2XM3yGJd1d5X2GNAswrcGGHQvxXECvRm/zjb4wfaAAY/2jikhr2DA7tjUAyzrof36ipTcHKQKDA4
v2ExvRNszlyiYfNJpemPxV80B6eoDxZ4CDlhJD7SJUKvwFOKWCdj4eTTY1um5v5qTx45QqR4vzPv
f5mbRbQS9g43VE2a5vAylXl3KiGLrdyBLLc6eQfj++KzhycXqpDbMoDSSs75MHjPWtTPwsVxkbQv
IFBx07r8OVGvCVBTdkrvITFKleF/KMEtN9VIUs0ZQ2QYc2eSL0EWUJ3pb2JVX3rgslGAm60OveEw
u+FriJO2JWKhj0sUmwWiGWloYOOAA9dBnNwMuyOas6wu6LZhYQUUyI1MJlo649AbEuU/kw1Qm+Va
hK1cOw5x14z7T15QkpTgNLD5sN1GVUqnSySLX4VfTaRfmFzeweRtdqnhfKF8f40UbtNxzgnh1ura
BuOTZzrXqBFLJqDHFRDJBMJL8dAA53JlAVIh3Zd4QgN/PLpW9GNPJNi3GuNLr/0BuQBvQWMUdw44
7QGbjq71BrjGk9OjcgDFBHKNi6RtS3fltuw0EllhFaaQMMiUm4zvXjg7pMVMpaZD3qNBNYd3nSP9
E312iIz5GICOWCWEHRfB/LjMxpwSIeucLvQPDRqj2k/Kfp/oY4qOwymcbqxZqeRG9z4Gzkjv2e8w
kFF8S1rrBHInZwPo7lr0f4BveryOMYiuOXok8vY2e8GD4wfJHR4vsfZm525OZ7Ja/Hk+zSp5x0F1
RI4379iSOkfYRehtGID5Tn7PFJbBAimDr63sGA0x8txbycT3I52MCVA/ZIS3Aq1IW/lmJt7ZYLQo
Le83tLPPifDTsOn/vDz5N6O7Qrc3fQqb8zvWIeJUQmql0T7aNhvPocyO/Cewx5CyQyC9cV22w6Js
H7xqrlfCdh56ktFKlWzFTA+bVzdMjQSYtb+AOXdSjI9eK8DlU/T7lAWjab4NZSA31aCfXB99F8cy
WxMjYQSau/0mAZK8ZZlGrJIZmXvbEmxiS2+C3Zrrs+KZ2UkVL8ExDGI9q0Z6FhSABjxEkJJIN7xE
/4SVHjAW5QRsZb9Ak2f8AMXRkNkDjs/7plOndnSjM9Ee/dZoiYPlRmY+SqhZ1oC3AZvB+pzUpqwi
cDgaSfXDD7Sx6aa4Sw3kgU75lcRItuXQsbTg3UPxidEUI0BXL5AFLNQb3JH+ynSCfr1kAaiWcgw3
0pdOqunMhp/tPQa5pMP6U5oP6VTe8pAZr4BZwyzjrW3SD2cCZVZY7i6eoZXQQsBATl6zhKPJDyZQ
K5a9m0fgAiDb0KEwB9lkbb6eBJ2i8DWZgU05rIcocVcE+z6Mi015xC+7UgupHPvHfWy0yGisjMlZ
12BY09LeDEXdA3FOsh1dGJpRuKKZKC7aBmnLSdCgBB5ck7g+8NkEWuCdL6o7HY/VoXfHe5//u9RA
7+mMyTYDJ6URczMAa2z9TMDOXV00D7WNvC5r7tClHZF7xvjYskeZEH/OHYL2h1EHcSXuhnwgvXHq
ZUcGJGNTkl6c+wA8qgnAVmTfNM6iAaUQssDbgGkrGC2qUGZj3s4oo2MPNzcKkcP1+tCUMGwWAa+J
4li5wSZpgBxb5vQ+N+zzzNr5EK5/Aqb74Dn6ZRSUftOwZhW1m/N2JIjBWGmZ/xBVfB1yf2fm/bkd
GMVHwUYuI2y7I7U+xswRt/s6Sb/qjIF6rXZu7X55pCUIV2/CpMl3ZkMEWDwUf5bDQMBsxMGuknNm
pkiR440dSFIRrIMZWs7aZl0iibj2Xf+zAJsWVfKgwvYw8sJVkU9JFU5H5PkP2J3RHI9H9m/dKo7r
r8ExyjUhjbgtJuLBZpnvEgw1YJGPkQiOlmAaP2RsTM3mawLjstVjdTX67t6DvN74ZF8LHMAerYxs
F7Ox9Z6M1h2abmMtlXFLo+wt4BvJymWvVLKQ+e7Yk6KhOQuoSXldknwXQoTxcb8RSBgZYXuMR5Al
5ZxcXbN8RkmKimC+YtKGYo3McaWn5p6IJHD/dnACWA/lFb0JzXP9AjwG2w+QITKcLqR2XZUX7YFN
MJeLqL5tCKameta+vDMW0x1b7iaEXNNODD47dHUeJskqv2NPtiq7CUxu8BTZItkGbvRh+HJH/sYd
xryHgBVCOUwbho63Qfb7LHXHta3lz8RgcIqsN7d3Pu25+RARwitrBpKBD5Sx5HjUzDtAKaAvTe0N
VgpWgCpEmsDL1RWscf1/EZkhCcgxTQ5jOnGHLYbGfn71E5A6BEXsOrgdKKnvKFm2c9nfdNvuRw93
qe5PidfezXb15HjqPKfZLeOHd4zhRcyIGhVONl/guFE737L/sFxTtQyzsyXH+oG9eLeWwE0N8mdS
SfrI0kMXuM1Hp9x2YX+HUuxJtfwedmE+DJm3HZzq1DH8adLyEjmkBugweJMOST5u2R9GLEGuMRya
yt0GsfGAeWdf+sn32Li3JDV2jY8xTfuPIcJe1oNoBuk6/egR98vaBTqRLuiTvIrvMj19lKX+yRyF
jS4+FMitZyW2nkcYVAyNM55gRmWlQ+GbnkgaOoiSOKaw2Q9YLted4d+GuH9MuhDgC5hxkz3u1Iy/
Wc0sR8fwG2UgrmE33MewAogSOCdm/AmC/tcULDhQp9KJJsmL2YfGyg7Loz/T/beu8V0t0iPPDp1t
b+HZLBy+sF4cahxCLq8EaELh6JNvNHddPe1wBoDJof3hcCofEbwz+h3FQ9TkpJozr3MT6EXNRLcL
RRbngXJO9BNbkMwfddCfvZb1RG8M8bPDxsgX1Ws0sebHIcYbYqHVnBNrM07Zt5mzYQ9r1iAk+3S+
h1ExwSfUx86vFRiHnE2SO3O4J0qdwhaBeKqjf1ENEJyMI3gstChlVFLQs1Vyk+ghSHJsuUC5VpbF
cNcc1PQhaGW3c9ji3AO2nakSb5R/IC77p2nYg2eLfrtoeUO86TePkrdOsoqJdHbfF9a+Csdr64a8
MijeiJyH69mifhhOqgz3ba+/PbbtXeS8D8F4BKC7cz1vO2kkllrjSEawYLnscpImect7/ytjm3Ay
zaHBhdE/66lkHtTfofjMQWn07iaAb7OP3OhiRhQsGlM6i0eiYmbjve2S17ByH0UX3jzRHgAi3ydD
fiQpgOzBgTQ2CeUf5ps/bS1K8I1dsfyOZfYZIwslrgItcFovvIjmhvDsEvRI4HRmEp0iKWnJMXzz
Op7D0GHxB2eoN6yt4QCxlg3PLQ80NaPt5ZvEIsxkTNmnq2CsTsU4vLeufgMO/tawyVk1AXLXxv4b
OYIXLVu10i3PWkxSUpY7P3zKBmOp8U0g4S8jf+rxNLrZM7HqRDQxJnkebOMFfs8TGTA3PGhsgqwf
PGGHLpwOQzBwNXHdBTFreFQuq4L5J3u575l/AhL/64Semsrz6nV2sUkQYnoiQQ4fIlWRpn0snP6V
evoFvdF8JnPv3xQDMsVr865Yinkz0uaYN5onGrZg5+VPYC0ffDRIWzLCMafHNJroba8u+AEqBwfA
CQeKhfWAouVixayjx6U5CTsPCIes83PeVW/1YGI+zDTkVifexwWhXWDuoUfkLTHamnAEC0QF0sSA
w3Y0bo4hOgqXHPJ5JR6A+N8Lnve9crzXyRFvieQmEW6ikJaV5roDOrQKjXnfOOR3IZS8mXo8xClq
iKlJNlneP0Qo+leVItNZMNCB98tfUoAjjU33MPw/tI09ue3rc9qoY8bdXZr5LYjGXxuvEosaMD9T
DhlGsjw1+/aI559WM2G6FKFUx7RyTuvwCRKNtx74bfMievGJQ+AhijE+pbXP0VB3BzbUv0klf8M5
2CE19LYs5QDFVVuXPod3FWmiVV36crwNSQ0bO8eUZBvBkyfUQy5nLNBUuNwrAMsktnVyKQv1Wmh5
LO3+3WU7DKCdtCm7Z6j6n7d54J5IGK9lo7UVOF99wVo00Oa1o41cGdRnyCM9uc+z5Bdt+7hNE0pz
a+DHS2zOwaHtP/POAVLbgM0aGtFtMluYOMFwFXL08jMszjEKgoNVxG9pXbwMqSr3/Ry6S2ATueUy
qVdOBhmBqfN7mjO6g8BH0QBoq22ro1V2mE184CZMFrw52ZJTvO9G/TlmNqbXzMCISBqjxMOrpKle
iD6uLqU5HosGzoVGzICah7PP+fWl/KoCx94OPbHiEg7hnorjla/kvRLdqeayonfQzQ7C8cUsmMVr
BUISMmXjYD7sKzoFm+PYiMNb2sWPBvK2a0+GEOdeeWsdl1AfB2VaOLNQTuJ3QSPqJPMz4v47p3Q+
VebFhwZGwMoffKR69Nm7ynJJ4iW9BtEJB56diH+TIcA1hCJeh/jUV6GC8CQKcDaK73/ll36+LqVz
8oi4LOfsNzLd+yAj/juZSWJLNqRFs/nOhsdgjl7sAS+5ywhCJRT/ddZinFfTipAhTh3b+xh9LPg0
yFcSnr8BQm7C3GDGb53GttkpE/lZp+pnRZhw1XIEWx0cVqfVNcQAot4SeetDcfEYCKk7TyP3kcbz
lFsvEuHFSuj4auTynQaYOYfXum/wG859j0CwIqgLqzhFOQh9NAhWskeXMx2Unc0sDtq/obDVphc8
eIZtht80hRj/5vAuMHzrmnU2vlqZFWixhHPQSbe4HxiW9BobWaVNsHweJsVmYqho+gydxsbHso/R
SXxYBv+qHCDDWrgFYWmwe4hDH68OOGz61ZZoqtJlOb0sxFx32gItu9XV8J2pbt+CVxiTEodNbf2R
c0kwoCLLLK/wJuUTs5io33sEEK9nPBpAdfD9JWl7lF1AwMYwpGwxzYJBC8IfYojCHTKW7s4NrIaD
lnRNQWsE543AzdiORsaiXoq+yfrBBYI+tAiCQ55FwVZFNsKVpEfYB3SKbnGbJyOJQKx9bWAX8CAK
JqOcDgRxL4ax7qPqJ6Z52eK2A1VV8pYSqdHKLQZcd2cGRNq2vrGxvPQUxNalQ+9VmPHRyUKoeQEm
0jzQh6RuOe94fqxqfLWcYTvlJeG/+aMAWL8bDRPlaJy+1TLlhVKYHRiweD3ZHX1CMNNwL52Cd07C
ZuyCflU0bG2p+5x9rKMP1Vcfbmm+1Wk6QU5IGG+QTa8zEgFdoJqrvsfKO409w9l+ugIKY2QzfPnw
BuDz+biR4Z6KOMUkxe501YXiJ+3QtuBHEhuznanxpq+w6D5Faf5hWOUAKNFQlzYHk9tizA1E/pUX
8yso5E07Bzw+40zNRr5zKf0bW+wzvjyEBkxgQSOSwOOSP7qqh+bJcbObn8p3ixvTdqwUhzjNR409
Y8OQdWBnzzdvJMEuoI9vhvhaRANj/da+Y+C8rDe8d8XU5dANLogYuijC3d4YtJM5HXx0EXMtv3Lu
vFkNm9wc3twgePNgOLIBYYmDoWkzRi4IGyIX47o8lxGDHBC25CpGyWewBEADDaFOVdXPf58bNchR
BLxP42iu8NmhlqhZHTInISrHicLnTHbfeGA+DQsuc2LeJZqyILZmghKJQ1820rRm/5B2d5spSg99
Pf2zJeWVrS3GuaF5xvtzy9xxSxYuIqDKQvCXHbshZ6nYeiDgu+i+yMLfVA0X2eudm5ML6oUZamiV
Mvu2o98wHTC2VvFCnUXIRuwG3wEeuboti1sr5bxPYn1p6uE3n6kqaOkWf3vJJZxM72bdXjhzUHA6
mKsUfneEyExdBhiaqxG6I9ZgaG9BjyGa5O6CxITQtnikzHfDDKwTGMr7GrdEN1Q0wtzlTVL8y71G
r2ezeaCL/xdHEsutxkLT4/TmSxyfwgF2eBSntwgbmCprUMId4YaoSMjXGhCX9+10P5YNQ8aMjFIz
08D4uUrnmMtkCNmu+mNvnxgh3sCsQD/zIAdVDtBDuK47r7QekHRBVCuRWpgq/wSZwqAi4hEtHeg1
iXpPjfEpJSDObJt4jzdLINbIuNWDPNwRD3Noy67ehQK9WGfQX0Uw2VdJzk1PXXZfwv5SS6M29faX
Fukz1qF/UddP3H/ogjAYfFesd1ainO/g77/NBUcCKCH6m3k68yowLRHQuOKwf4ma5leannNCu3Ex
GBWT8vPc1e3TEmkIrQX9O5jwTeYZe7u2eccL47f0ki8sx8QvzOjsA2c4ejp8SwykPVRT7PHmDxZD
LyVR6/99/MmbCSJWX0aCTy4i9QZFmyJFseUV9X3trvCJ0t7YfKLeDj9hBdyj23jC7EQ21uIxqZkf
dDBFbDN/7VIbkFvcOdxCWcfz2Y0IPTPOxmyR+cZQuEzx4A8p9P3sMGTFTsAkwJjH5FukH5U7JJsw
Fp/M9+Qq7dxLBYNkYoXP8oSbtLDg0Eb9mc95nOutGaV/daiv6FXvFWohtmQ3wx32VuZuw7k9OFGJ
S+ngZ/Ff29AYsM7B/uDtK7II16Jv7toeGYaS3Xs/YUhEkIt/eiyBUtlPiQtgqh1vcHTA1UGjBC3h
/5YTo/15cgw+FfVJoZ0Hg6MFiMYzyaSPk9Uj45uTbj1h9z15ne/eOayhKGTpeSPhkwAkCahxPNvf
OjGW+KjE9DUCQcSlB5vT9SwmKdH3XHe3oEMnNZGJU7fdK4aKBts2i2EtQdTMnDqF06UEfOaET1ul
sffh0m9cRYBsJmbMH233J+HkGUUZrPoJC0oQIYbNE2J8Are9OLbaT6H/FNTeexUhtQMlivASqR0O
YHojpGihEb+geqMJNhUT7YI7MDaIji+68hfFx5fNpGwHQmxx7k3dMYNouzcoqLeSanUzJ2SPslO7
DaHpbshe45zv/WIVTPp3EuYHqr5jTFIa6UQb2SKcwYd1xU56KnOGsRkPVJRHdx0jJGvAEjDleCU7
ygFACZEgy1Lku4AuTqjoX6yQ/xdZnG400FwG8CgKrSraxf0Q3DpDzty7IdZYWDhkaFfPsjP//Mjb
sga5mRM0LVlHx9zVz8rs3mvHzLaYEABSQYpiF2dByjIuqB1/hgC5F//uupmAjPfl3u+rkEt06eRk
cePmdt5E2up1GY7HQE/XUAws31xMPKWDy8yfMQZiVzCPzgA1zM5B1YwY3z7Gjhhm2Tf4Ou05c9b+
3DsoF3AwpqEpt0ltv2tVTrsir9RH4WTDcRyVt0tU6JzJqkAO4CsWVrA8p2ajVB7umfZNz25hn4S0
GVM3i0DYSF6UY+R32qO4twPszrotfsqaqUvF3mHd+H35VRrej8vhsBusqFsSB63XokxONQvgrW7w
01fSDZ90PwEo0DxVwFDfBOJrorxUfHAn3k5SH3/5HeJTVZpfAn4GkisXnPH85RSIIgtyv0wo9cSQ
o0bwxsrmZxvGtR70lmL90nuTOrZoRaRuXrIgQduR+OLeVj3NgPJpoWJfvk0z/LvMs/Nz0DTZd4YJ
4AseGbVTmD/CJ1jLGWdySKLmuZVIS9JpdoEKlReVpmcJK4/XxBfnSpmflYebO0TPs3cXTfYUsD5M
Cpu4Y4X0AMsHNKJoHuiARL+BiDdvjEII1KskTPA4df//uyi4PYKQxa/lex3DLTm8u9ihPrwEQaeq
WRcppoc4XtW+6dBRC8uYQIhYcFxLXI91LV6CaYkcsiqg2aPZ3zPJmaDrxeFqHAJY1AhIdznD8m0V
+49RZXu72CfHw2lJYukhqKyFyqyjF6TtOTQSckbSBWdagRNgCZ4hp5eMitzAuLD2Y9vaj7gzksng
xVjyTlBKqoOjmvDijLI5kn8Hfrm19Ssq5cUj0RkfQ1rxngk8VvA//H1jooOEp5iy2zU68N7+LW/n
h6EJm9s0NO0mi/H3dlbMTZJmI6uPMJCk3hHX2G2QHv91FeZC6Pc7O3cfxkousZ9Kr3QQcyg2U76Z
kXXuS6cy1nnj3BeOiA/OVH1mDAee2oaAmIUgEnDy0aYofxXU0gL3UpAjhU+ZWrl19qVWGJ6Tnhoq
YrSe5eRrlNTmzI1SErqZG4LFrYhoxOqSk5RI/yMoYU2LHi35b8/1RgwrNpjarI869WN6Ovu1MV1S
XRa92+w8M4B5GnKXxNAkZtgfRf1WFvMvJxBiL+14W+ZdAU411ioibthCFaPbvYyucA+uF3dEcxds
67hDUAHCwTDirzkJMIAQgkZv3KArbTBasokAy85E1gAbg410Yi2s6RXSgDBlvcSV+LZ4odDrf3Sn
GSoAC9+BsmDnUiyEZosUCYKSxrVkCfkWc4CsRxOXfJgN/Q6FfH4kxXG6txJiaDwsjlfKyCUyz/h0
8vZnEazJrvjUTMqPbS35MWddU4Emyt6EVpny9aLtjRk6XZ1AndOB5OPIAhjSDU3NE48frs/C+F4u
bPV+MSREjv2YNznH0zSk9Rbec7FqhVM8xlFU35gyZvt+aKIHipMErX82/TV+2N27VkLyAX79FTl1
+ohUkLVdXPfnOPKntYxHCgfublAekA1i8xy0vBOJP29aOxQvPRDtF5s7h1kjZH5T4IwJOjd6ZmFb
Ye7uIWFYQXnwprZ57MO02KcxxqhF/CsvRMAk2+XWAyjAMOa9a73gGqRDcWBmroy9Zc/DB7e/sfBC
IM7JMDjC24BahohFyvbLUvV/d9vFLj08zuk564JT03ga7T+JzYNnbwkjeRA5CEkvYRFdNIBC2uqS
ANhJPMAiDMqpISz8EDNT+T3vE/PsiXxevzcaCCfFgxZWcCm7wTz0jdusnZxA7ZA0sk0R+eNq9Kk4
w/hBVTX5dl6A4jlXT6kJJZIFABUSW5fOape+G7UO0WQq9nxSQUKItb6MiB/JeS2n+KOP/Pd8HjeN
ZMZOZh15w+q17Mu3NpE0RP2dGYpvL1728tneC8zXCnnjLglFd/ElGgvGYAb9sT2uEWT1jy3t9GfV
tv5TLoeYKicrraMsknwdMrYgHqpvvjrBiNjpY7hsGh8VjE+oT8VbnOIls1rv225UehCje4IsJ7DQ
JWfmm0fLrna6Y1RlyydLVNdYjyMff6QxiNSuTB0GrErcHPqVnecBeOPd995n7NJzZDIvopHBU6F2
shnsvSqz9ggCJ9rUjJAhT0l0/wHzBK9IDmOpH8QAOLH2Fj9zh7LSDO7K0jKBi4dPpjnuwobwIAhB
B6Od0JgPtJ1GbX1U2IhW6cA0CPMm9NAZX4dIbqTltmBG4AypSeLSGJS5oQvonrTTni1P6pP0fbmu
UVzhP6MhChHK0BWJJ5zC5hN5Zc9Yr3axN7IqjpvHIpmbU1YBs2eWWW291ph5lmYN+zABV8MmapfB
aorq6JkymGzNbqsyCiHYjucpILNTzBC9/H/J3DLY9cPrWJZQyWBN5F7qru3I31hLEljZ6GSVuVaF
jEGZj1YxMP+uHxnz4zvzoc7kvtwSSSNvjINQmKcP/MYD2RrFsYaExexi/Oz8+BW9FSYVDy0zt+yH
GyKC6RyTCbZbs3IYri6W1udoEV9QbCJQB05Y5F63hpzRrgMQeRnYqTVvAdlOCFKes4V8K01aEtSI
PObN/zg6j+XYcSyIfhEjCJAgyG15J5VMy24YMk/0FvRfP6dmMR0zMd1PrSoSuCbzZHQwpfkHvOI+
LfGyWeboDMSv2K6447hmaRf6CCf6JFgPsn4cmAdsvIEFc9rsTRMd2nEa9qoe912ffGpeDDN5cquN
YacZOciYuQ53Vofn0mAs1jlih2zwz6zjwnU6kZjgOAakcPF26wIo8tSVpCxYceHZq7wtag/4T6EA
ESxx1dv5F1res/S9f5irx0vkmZ3xx3dTNq8upvG9Zmu4Yu16oQBZ47oobqtlGuXlGcfFNtXhsKdY
Bj5pUD0MLBAV/gGG09gGSoITIEHE4R1DVRhJyvpkcwAKI04LqPxcx3GEUbKxIOEwvMiC2V81mK63
TUn+qh83Nw0wiVhaMWcIQfdyQmVrCIFPsWTG1WTuyentgfM8ec2DkS5aIjaaXAEBMwoOtdV9eb57
R6FPal0CuNVxqntcEn+NAwQFpoHawycCfTnZD5x9F4OVfMHNsa2n2b5jG4+zTXunIDBPkleOPkPe
dt3p2rXoI8ow27r4vdOI1bjPsIWcWoZ/lFdbq/T+man8Z/Xlp1XggQjlo6+xU6rBfGUO0Kcutp7h
xUM+hQeSid0Q6KdeN39ZAyZh8UlYwbEn+KGNhzY2Rwu6OAPGZt0T4xzFY7/3hZVv4y4mzifNf8l0
fEt1coQfcdW3TeHkOg6GyLm6mbzeebTepZ7f+yItz0bYP6KOwDsv3bkjtmerBevETrM1ApT5V8jG
XaceB40zyAq9VP3qhR7KMrhza2BLdPw9RfVS1Ap3L5kLyH+rm50QOaUm+E7UlTgMNNXnsQdyksn0
IURCCbqDGLlxvily62w6SqAZaYYeVKprbLdUv/YLMTQc0uF8qhiNrjLZndE1tDQaKOpt9J6r2rsF
HY1NtCWVi1jfcH4unGy8BDkx4nmnoO1Ad3vHyhgSQCExm7givh9KAkdHZZ9zRoSM++qaEaBFX9B7
6pqZW7Ivw/73IdYPWOR3BMpfumL6jlz1z4nKDZp1+4ycjuJee/Nj33YH0iTbTQ15Y5UvI1zOJcwC
DP8Wtg6c6TQkqCWI+CZyuvwJbQsYonScc4CtQMJagYvz4Onkn8RMu25nv8czW9TrTjHJ4DIHq0yu
uLRB+ioCHKhXO+vQ1DFGF80Qnu029jjEyau8L7DcVebmBIkOfYuYouIxTGDyY0hk7uIPSF9yuALu
WL5bS//dLJj75Y3efwOKnYLJ/ipbUTAsAOE3UCjCsZ2xeyxQ+ap5ug8qvgemVPt6TIj7gyZzKQlq
aBYmSTwPq6nSYCOoWD0LrwsZrtAOGgUUJvTlfd5VI2tx81a7PSykvOCAuAES9IjSEBAzUudPoHDW
7btZDi16IRa4Mig/ZK0RXE8t+QcZ0RXegB0MDFWKF4J5kZ26vCNJgOBQl/ZO9vxPN3eqzXBjGhbg
1QWXLUEuzgmYyblLk78mZnLlNhMb4AQYCLULgRkAuqYcSg8ctUO36PQzaHBWDX6Y3jtlhIAu961v
A/xv7dL8VXb4taTZvpczbFLUaU5gb0GxEvXT/mHFJ+KFrxD7fbPWJVQyVVrhul4UOwHBpH2orp2l
P0Uw/VMhAtBcsjqxwmTtKu8/nWtUyEa7hNolfy093KqAbPcY4S+7EPqntnVpfYSRUZe8FcF+GDhd
XWh7u6WZknPvl5jKHf2aRS14jPicLyA2AorOOqs/h7pnDd6V+hK59Xgcb1evJFtjl8rwezLxhAV5
Eu9D5qsvI4P6vUB4+BFkHQbHCQARcmcSLpT356QprM6oQg82sk1Tzodu/C82ZdnGBhu/XVriQFEo
vfD4oy+ZmUchIIOB6m1yNW4b6T2ybUpoCbtT19lHDkQkBREGjz5F8IJ9Tl+6mZxDsmjddQ5CbVU3
KroPvTlbdzkKz7huuq3wqe2FA5lF3QJWMg/zy0BftwMdYnDRtR8MtS6hzQDAodE7qGEc11FStoS+
QSCJc3Gp6TafHEc9sogFwEJRwAG8dNDKU4RfURuqg22J795MMRF+9IHK9T/qXp3FWNxlwBbR3aTZ
s7Di4hixTNk1xHucqQABG/nnWlVPQOLFuuj9U4RBfbPY3OI+nxiGVuCoToSmoEmQFsv+6tSTu2Ie
cgj98rGKxKEJPfjYIGkKa/A2eFaX40yewHrAI7TuabJ57RF///+XH8vpwYkdfxUJ+Wfi/Fv04iMb
UWI7PX8jgUA3jhPadCaw+Q6cN1OmIfp2S06IIcKK45Y3XaoH54jDEs64O/qHmpvWLbE/OH6zSkrW
Q9pCN67ZPO/tkHUPXtqjJkXXFMmxGizm64t3UjZllu28eK3oL3oKynPNNuk2567WNALUSmN1D47w
aa6prNp57Nl01vWh/n8khrQiQjIdHDGtXMNEmHjFFLiyFPP4xsHbdJwDUTz6FvZhL0FwNLCAB7cX
8AS5LcJ/jY7FE8+sTBUys+ZYuck7FuL7RFpwtVq4VaV8Fp51qGTyFrLYbSSONoctJeIEGlnLsG2W
9gIEdBmah1g40dpd5sfSRrHftRlBXjXnLJKGfT3010SxGsicvnwJkDBt7IRG2U1l+RHGLmc88U+b
XLqnIPQEW29UJnEl7xSTl2OspX+0blweqPryBBp3xCdba/sQOHYIAJnlNMpWrhOvmr3NWATQzgJe
xLXjNMtTYogLYynWAdEVfM2NFhDHmlfETd5Jtq0k5p1EiGwxOHDs+jnqtPXI1ih+t0PZo/9p8Kjb
liSTOm4exTyfGzFDyE9DfZVZGLDqiKmW0iw6jlYSXTnM9daHT7ypdT1t9NDu+55dEvzmp0h6Ncoq
FFss8ojtcpdL5nNek8AY02h2SCy17vYBk8rNpCB4LA0Krhowc5zzW8A2jNeNp7DZzt5/NcuJoR8+
4wyqQ4+8fKWBva/8CUTrwgB2zaXAvCK4eRvG6M5ueYqYAiJgI7XdtON7MxsLlmnfHYTiFsQbjQF+
pCoVzLbZ+bvdplvi98hUN/UDUuF0SsRO8aHMPtV9Rqwc2l3/tfeqH1aopIhE3WsCjZw1vzPQME2X
oU7+c0ZN+zaUCQMUtHsqhbcZulcT3DwNTsqB3jv/PON9Y9XvNsZyX/nIH6o0PnGkoNMLWE+WRLdT
++r4xKYM+4DMoFygTIrU/ANmmv2lSr8N+SerpSD8w1VdvUUwAVxGLDylcLy2KSpCxAHxw4xhEA2b
LHGioBFRSygfyrSBIGBGmiBUp5k/p7sMzP2acMS3uCqeA5t9IitKOMEKQzEqcMU+K6PQEvVvKMrf
iqCoomYIkM3DPdFpZuV2JDbfQCoEXYMlacnfEDg9tl2hNMzw9HOy+I6KJZr5MrpyW5RiXKPixlPb
hZuSIQ21AtPpwGbwiJLmHYN5suFlGXeW4QjxlfntXevBydkJo7c4NaLc2xP7K1+yBS69P0ap97En
b0LgOzGK96YxH6GsPglbxtUZdA81YUkIXEm0SHK8M6hWW/g00YuOAmdrhokOLJZfvU0d7ktMWq3F
YCfsfLJ+aEJdy373w5Znr1fNEehIyPlNlkxX4olIGMRvK9hKPNb5mQ6/IoiNdj3MYH6rqHpvXCZq
wslwR/rcqmRvnTi0S5y5jQMR2Wn2vj8z4VW48pcw+WTxBfJxviNa5822UwsuACXArd3vekZciGVf
Z3vxtrCXv9jkEe+ouREwuzB1L+hcYfWgkUr8t8rvfpKaQ7yZ22y/WMjACFaJNq03LYwakmnt5uiE
yRTBbBcmb7FEVdglLOCqBWMaOLevdkKRtqSvlieu+LTtnavmcV2mPUQjjcoRksR+LNzvsEMkVXXB
ny6N2fYeiYup0z3KpRuwaNqfStbH0KFjVkuAYdoIdlq9fVY40Vqv+ckjQ3onno1ERbCP4CzqMf8Q
aXBJFvCuaqHzyPDe5iE3ztLk3yE7Xrp3smxvz3k2FERVKrYqXXypuuFoIQ+kwq2DA+0INkq2dU4D
6qMo/T/fkRvRDVfOkcdutL4iz//ULpooFWISZZ71C2tKrzF9toe8Z9FR5ZiOQBLfouoMCXSlfg+S
9iMHHgIAorsANqo/u6TvN8JuUbwh5FgLjWRziat0U5ZZcbIseUXbixVwDD5EZz0Mmq9G9o/zwiOv
KY1XI/ZKRJSR3uDn6Vdpi24wdyAtgcaqcTrwQI6B4kzz2f2EhnxNTzAlj0tQuBYoWhIAPwL/phqe
yFR3C7gcdVfeYY+DhQj7a67FxU2icYtSi+mQIfbDWOjM0CbLjYsnkg3Zt1DpF7JPopQK95Do+GDX
8UeK/XejLP2gCgwASkowK8unHUbPqgR7odvo7bamYj0JVCS/kJhtdiU35TrHVQHWvHgvnMIwKaJd
v129Jq1zvNGM0PDkkd2uiz9TUVN7fJgr4K+3iA4X95ZK72zNFklm/adLXb/pB0l6JrUO5GP8JBxC
9rq3mvs8SSUuWnRfg55RYrust4M8OM6ll28cgQMTbcn7VFSwkSk+tqwJ/0g+ZthSs1F1u5zJvgdW
tNZPU8WNCyc5ORoSNVZRxzmHbPqxoi1lbjkbYlhrVGIkYe9IJBu3fUBBDqCGv0w1iOjgq4poZmYc
HFggaJotvWfvfoBRGR9RD0yEZyRs8ORwklQcXq+4HEmuyNgrcNgwF9dEyOkWk71sOBip4gjCWxLY
WpPl7SMbMx+4OECDyK82iv8IOMnSh6Vcmz7eVH057cZs4Z7wmj89FiPDktbeLH4D3i3y74TISc11
2RorYDZTHvkrxY9daucGXtbsIHtABHNfrkIkuHoIHfh/LYP8PGN3xCo3KNls9KmPeKpoRXS2XRw9
PRlpfRHxbzJGO3ucD8ShNWuEb9WK3EvSb7EK0GvGt616vDNzT13k8au4oVWRPNNNd9Qn6ZYrJwJ6
PXVnNeWkqCmowI0NkrQS3lthO+eRJ2MDZm0hQ3zUJxZd1tounEcfq4RdD2tUTNWutdNfh9+TlMFu
YX1GhzDUjxFnMuqwfJPCsKcxlQ8sq2qO4iLYmaXBLK4PacUSsBznEl2zz8AYmEpqz9Rcrm9v2qXL
DwOum7VPEDBHxzPnAajPOYLjFNsb7Y7IFEf/gYEPgYeSYur2tTA0qq41CMhr7+p6E43LR23KzdgO
7MroIJnOJT60AChl4ux3nbjhUXB8llEiH/y0gTE++v9GWrfShFyjVvAGTapYux2KXeMvFHtAckrU
I2t/9n9JPn8dfZuowSjr6c/7mgRr0u5O+DaLN2ztFfXz1ILrJomdIM/RunIWtGza/OxtyNPhWRcM
Y9Z1P2Bd6aoOAJTLOCtYXPwJxRhTsks8wrLDm0jcNUFGiZ7AqQ6AkWBKzykS1Xn+q0djHxWDmL8u
N93WMvI/THjjF3IlxuzJbJ0hZf/4dGHbrKwV09tYTR/N3HSQAf0qOhpA5DfhWnD1pw43wqzErWCM
dSl245QuZGBZhfEPLr7x+2oOEdP7jhX8N4wYsA7u2Lg/TSLbHe8xAadQa336mEIfsTMt36nlMCoe
rP7qR1O+bQa7ZfYDup/DedMhEiDmZP7LF29g3+QS6lIrmsgpAK5eXdrGybZpBtsncVBfMuIAbjec
HGRPixhAqhQUcy5E87pWGxPYd3Vk+FO9EelKaN11HebmFPoSktCXUmXzJcjqx8qP/i3L+Dkqli+y
wnKgxVQiOmat6BPS53TJzQfVJVD32SbIAoIp6V0tTvx8ghJD0J/I5mVd4dzf91Fenp06aqgUq2sI
G/B5KBK8Eqg2LBJlwbYX4Za8bGU2gz/Gz7KfyTOrsZTi8/xy5BQ9hIOI/yyWEXdIG8N7EXdoSWtG
aUvoAfgyU75XZHECfuujk2uh9yvtoqG7d4OPJEPMwT9fP/uD5W/cznV2lk8qshJlf8UHwpKBfgIp
E4UxpAV6gX49YhtTHvzevAaxzmCHGlTmoNBx9gX9W8WntJIaGPYKljaRrVNwqmOBWKPyv2o9bYap
O1hIP7ah3dpbM8cxgTTF2zg6VLBBOn91ivA1G6F65OLQWtj5zJPzZFz04IKyA5uPhIYFqjCZAtaa
5jmf4CAZA2cFU6W+Z10c/Evs4UWRDu7pdi9RnqgcX+9lqofH0FH3ZnDWFj06chU+zXUeTafBKi6M
fyJm/O5PMEfPvmutqjrFF3YLq4ueNZFY69KrEVeAB2qLV940LpfgMa2YIofDq+ugZSfb6ZvV70Cx
771H9s27NvWUaxHhjK25xJh81mUoSOd2WverxdtDPobC8tZRsAk/ego1KZiDYN3ccu4dGqMoumDr
12gFGtN9tMZh/M61/qhzzt4Ff1y+lfZU/Eecw56Zpn1FiyRXtRnfe28gs5me9tsarfMgi2LjNZLB
eWRhcjEOM78KhQGdIr4GCfdg/HGH6p541y0BVGct+QH1HLsXpp4oJMkV2Dc4rykRbRh5DcXfoWvK
ZBNa8cXPe8ZhgYRrNar8rgGboQnJmPP7PJXBwSUx/sAlnPGK6/yziDt1Dy6LHKhW4FHTg8ENxYqC
MxN9ByK+y6hc+32ZfPuhymL7Q8ysRZJy+g06cICjT0kQ8/kiiRTchsDj3uqePXHe4dQrLNH9lW38
3zJ5CBD5yTPW2rSKuHgbMd1PGtPQ6AczlocBG9RMvLyckj9I2e90kr/wHuh1ON83kejwODsLhBf3
0MjgrXSo7VFSPNkV0VEt9XYRecQ0AudJEsYc/L91kfyh+Xtj/xNsLMBYuNmc5jVFbnTkC/ng7CVm
epwvMnDFpglC8j16xBZlVf9LkdDCNmWafIvpmbx9YY8nX0X+rm+dh6bv/gJC4Onw63+dnaI4dTza
pC47cQbymaMoEGS2Sbncmwy3dEMqcC+Qlnaa4rAx43gAea1flZV+5F5INCE6rQHjais7sCBOINdE
AMA3qO3xMePQ24QC3GSoU9bdFi+YV3JiGb5mhEpodNIsS1/SmXa34Fs49kHurOm3UXVVUXFPJvG9
jfcd1kT7rOz5X4DmeEO0OVPwMay2jmFs3VI3bgmle5bSsPcYCXmxmFI1mEdk0rEpTVj9iJqXMWnZ
RUpc2/hEulUXjn/IFe1NlpIbIfuqfYj9vmELH5Kri77PbZbkKgxZqZLZzDbm5YE1NzgFimHm0Jaw
ljvLCXA2MrZIbVWcW0dhqhmKtt5CmhCbyEXNCRmlukaYwdCnaRiXjo2H1x/QdczOqhmz/C7ycJS5
7c1WttgCTDFbX9xabCnc8K/uY1K60l5QZttU31i4Vwgzlp0JO3WdBMfskGIeAon3F+YsF8wNFFJM
vdzVVvyDZgRvyVD7T80izIEJmHlqWdUj2G7xDsaeEdCA0lIeK4Wua46LIlmT2cDXPnM5D7ZC4Upy
QHrz7CLQU7zReIKHY2HUjX1s8oe5n9IVyq/PsWPo6NOz67D6a4QXPhDbcE6RzW+iSASPU2ksrMuT
OuAfJAhp9Mp/Ouqau7xE8Z5P5IU4DveVzoIvYpx3ahjcNSSC3wa4Okh1vwN1gxZmht9ovB6fp73t
ppdM4htQORKX9j8VWg8JmnVeapVgy3BgMMQ/iYP2HmsiY81UnyKLLx2C6qrq3iN49UH3mXvId35I
bDZzdjf21mXJv/g+tq7r/WpPv+k+IkPcF+Bz+/adzABSgFgYUVCBEpHuXcdaKpyXFZuihyFi116F
u7T85REe3LuK0l/WM9M2MiP87wkMlCbFEUH8P+01m14SjEf7PS7iGHbJf0uJskmxFOlZZi+4/JaL
tvQJfsFVa2hQzHEIr81nXh4EvRh3Toq2epMO6uQ7mGywZufE+43iLUZApobUZ5HrfdCKv/bzgDm4
OU9j9OLI/Ji15Gewh1cYbZriP0795yG28o1XEFynFqo83PK1ZfaDY+ggoSivcmAyF86llp1VrVex
7p80b1QJemWFM/ouDUoE9/GMhj5s1/A3qO51+1pm47UJhodxajF4uf2hnpyr6+RvjLZfaggDXjHB
aZ3fmOv+hVNcnan2WkZnlFtIK/OIhJtpfIbrd2zB9ASzOMbxHRGw5yKNTonKMCYXRxW4LzeGZxgv
gMvBa3FDXTFhgKRvu8+lYV/Qxe1JNQD4eB3uTF6dABuv2EyuarxgcZz8laZ9CZnjBd1fCu2rHZ5H
82jjBhQZrTLe7bA75357EeFImZO2ZyYUj30qz1RZlyjVd9yPRAAxUpMRwgPnPmkOMwZpJ/tXZuFP
PtfrPBtOqWsd7bTvV15rnZIQGXLpr5YgWWsPZYYvUCJ3esvWEPZCffIr+RQNwU0myny8ZucjvG3Q
IgKzsN/3OeFJ2tt4UmHAaVEU4DipCKHSCwQ8G1t/VkmEe9Elc62/GFUqNfyG2Q88IbkbLbbeEw9h
Uf/Clfa9n1BMtPumuVj9rT3/vqGd/Erg54MbVTmANYr/3NvwNv/X9uJx6kEgzGwaLICC9TNOD+hR
eq0CnCNtiErXwu1uoVhLUDXObIBXQ9cypPM+0jk50OQyYAY3kvo4/Sm9v4VJGcNQCL9P4I0K/wc+
EoTJFM091gUs5I2mM5/OZepvck1u301dThpf7KCzz58TFgr+0K1DR39Nk1etm0i84U09lkn4jIzq
kfXSAykv6ykZz+xw9zWCFiR/17qkshrI4RIOIfCMj/2xv88Wxe5jiO99e3wq2c0GtXxCs/+kCAAA
x4amXRDL2heADvMtyTJrFIHkQ7P7JYbWtU5F01+EEE/o7c4+CnMei5HUUTwAPgIuEpa8S+jOlzQI
YH1GW4SvSDTbk12STdpHCYsw7pGhQSX47NbDth1QFjXfIp23RC9vQxzZmZ2cyf3+7qb0xbTq13Xb
Z3tAOrngmBn6/h6UWcXIZtqx5X6MhXn1Ox+/U7DPe/2QOXAzM7QMRH6d5sK/awbnBIl7K1joAwZg
rtxjnBp2MrG36PW3KENYc/m/ifHXrAWZOAx3iTVcDaI7lC37MAzhg4n1jGw4qqOjXwHadpaT444H
okveseC/Op1B1dJsRrf4tAdxSLARRoTUpRHv1FI8JAldhpfumPX+10v5hbWQbX1xFyKsI5lxG3BG
NgH4IcS5qzzwn2loLxpBi4EbR8Dv3mOUZ9f1BvsPCgTwdkm766waXohvgd9Jbfy4DFM5SXckDHMq
1D++B0UK8dRLRKZ2XRU0hHhm6/BoAvkYotOs8VMRqAV9eEi3noWiuq+xelEifQXeZRjhr1jAWjD1
dUn+iudHo9Wpd4AlSfrq9qkadmMC3h8maY4h0uLzwRqya+CQ9MAIh2Y6lN58E1OzIkw3pn+tmwpS
lYZB31FH6bvJs2GQcYp69iE3zl5O7KUABSsqYJYQj4LQ47T5tCIU4EP+4o3pV46LrwmT7WSr/YDj
Sbruf5XT38MJvUsrhz2ShV6mndyzSTgMSTGqM/khpXMHP+s5ojNaibgtVrZHXYDAGfWbzZQossWv
ZlaKJOwG6zNoMcGCkkzKKp1dlVfjrWK44I3FevH+LWX0wHAfCdF0zReWbAuNRJYxtc3mv2R8I5YQ
NNzUIvaKtpk0e7PcVrD1NqNdtL0jlJ9jELyLYMDqmICjg4joR3tLze4hxObKgpkeyzSkUDVsetkl
xQY+RfjQZPFHxzNqAXly0FTk1T9hp2uPsrCU6YsaowwIHxUzq9qHEgIe+xiMfUhhE6rb08LKfoMi
aIZ9E7zYYMiMCzYUiCreVYJ3i3pjivQaNguP07nt5ZFe7alqs6ds8O6zlAtwvGY0o+AFVrPdrezb
ELcXW9zMaI67tRM1W4zl16Bncao5oyuEVlUdfZAf9TtI778hj7bAXniYA72S/TKA0qPuCoy8Bzd2
KmPawoAqi2YDB04QdDa7Xh/RovRGTFoTGmemZLtgQjfUIid9gYoy35X90lHEKu/dchEAZCLXz4ai
7dHgP2JMN20KhSqCcp5DxJqQSFcfsfI6WlEK7iJI74LF+3VVoviGiCMvaF6jqjkPlvwpwx4BiUXD
D/wP3vDUct3U5bIZKus+K7Nr2lXUp53zAMX1MZDVEX3J2Y/HG01jWTtzjTjPOZFRsmzsxX6tJ+Jw
2sU6REFw8lz7ytj3utz420GesgM2/n0mxFt/g67LW0+U+/sx6oLX0V6utJCvC4TD2PfFDgFlu59a
1zsQZXKsB7UN2b/7RXFVST+uQiUf8psuC1IAtgUlom2aqqsOetwVaJOcRCqUMfbjGCblBjzmWyDH
J0btV1HTSNlzz/ZJfhTuiA5EsgjzoC/swjkIt07CcjFK6YYgKH/2lFgPQxVeHCnPvaHYbxpYwzLb
kbBJu0+QcDhkz8ryLpPGXYtwsqVY5t3CH14yyAdKrBceyoJFf0R7gdCCabZn1RmKDPcn4b+sZzUb
looRS+8l0lvRMFy1dTezqwW5kgeXPLLoHNpPTIrhSdFDbKvRB9Pdtu6mz7uPCa8wfRR00ujdSsYK
sKdgVu017/Q9B+N6R03UzzBejGV9aPy/bh4drYWAJXu5Y9hFSEa4BU+8w4L+RJ5wsCKSjNqlOYx2
s/UGGB46QpXT3MdLCkTxyY34eIEG5xXmzA6vh3kn4eVknOKE5XDfefkurEi9MvEuTN1Nirxn5l2W
+jYZbvBkchBhE4pu0KjAOcmpPlbVl4M2jZ05hcihXvjRz/34X+fS3cgWEo6qjmztEBTHPnSFYY/K
lT0fFhbxlSpvLRmR1Y8onF+L4KgG5C04rG6gg4mHDfLUrm25gn4ay53WXfjWs7lDoDkKPN5F/E8y
ykXheAcVYCOD4D+rEY8Dihqo4/cIL9AcOqAE/fE5ApJPUUKRRZZeTxrT3q6GD6hp+7YRzJli8e7T
yq/UzWHgYs6w4SDxp6ysxjwYRz7XI81CLxGPTyZlM+p0CNPmhv1yAScRgpaPJJyxuFY4Tm1H41Fj
KJP/jW4+/SYMS8PNXLXYXwZ/EZdiWNDQG/p4gLOQsW/pgC6EytkYeLVqfhDcb8QsOwieEssPDnrg
aMBvsh5jFocRBJppILA+dsi5BBeygqbP39OeR8HXwiMlgDkCXw2fkCH9Ct4U7Vr3gaAwT3FsyBh9
xzxG+1wGqNc76yzn4F6inEXXhXsjG0bC6jXJGHSj0n2tfR4BRHJd/BN2znTHLgJ3UeuI3WTAVz9z
QrAOrt28IvC1b+859pJjEo/eXc2LQMUw8ck35S2EVSrcYPVgMyYqGX2OFoFRmjvi4LtF8ObMnLxo
+Q+h9u5BjhA85e6ZjbwHXvHNv0/5IC3/rbdoblp0y9pnD5nha+1A26USggmSsEPV+cigRfAq7BDj
3EASTazJuHKU/shlAkkhLaabPWhf54A5+UBY26ivmKSm1dx537Nt3LXEVoJWh4RebT1p1+l/Y3se
NoXjW4/N0MP84nCTc3S1x2pjN/FLEFMhuD5SM/LbaD/nxkbBrN4LSfxSxTFt2wXAP+KOWYWx62by
EWwyVTzKAvUQ8SY7CetXewtneUcgIKGdxbNFlDe4XIi+SWqf3DKuNpksrzQ10ATovjnZovu+kj+t
YlyMESdGLcNWePL1vHeDYdnbitIdcNlbaeXvzmj/xn7kXmRTyWM/YrldvEihChCow/L4edRjvdVx
VR1LDXVRxrQj6vZiEjEeIE/s+nFjRH+IlugPXDYCGIWtPq4M6ZChdc7sjJ2TWV4n1e4c1Kg7ikV+
gRjoKTHSDKipOFfs6stN18KFTmLrzY0xhqGRRtut6SJlRZ6HlWBR7Txkw5zuE7ttv4mp3nTr74eB
p7139IdRN7UR+2ScKnUfHRqrFntvZtXb38YD40TXli4aWYcADxjn81t7w5YHhWk28CQI7a3ZumAe
4y41nW8uXtLIZ1Rh6ca2gXJQ6rwgZyQxB7BHJ85x5zO0nWDtePsbqxmp2/0yQF8sRuYswUgp2Byi
MnzCLfAXdu5xhvPW2OXVNlBgU3MXdHAqIuyJGO4NzllkFjO8X5xMzklbwa8x5tI4fg+V3EZ1LSI2
fJ45TsBC05qLUnp7z4bBwNfg4xRxq+BLaXUSfYMhhQd1QqQ/R/FD0i13hjpuldLVz/BQAR2Il1r1
ZOSpud7mXvMNWxkncvqXzewk+dMBp0DtEK44YkWD55Qc8C2IbZfNN4c6WjlqG9VlD9ZIoxuqV6HN
Q2DlZ4YrJOpB5JPpL/XaXxjXHR1acqhV8DNn7mvuJZemREGFNOpxFBTvMkIYT+xG9zrFeX9Jwi6D
bVmmT5HoOQ3TGUaD1iMdNPQb2UMdsBf2W2P5VFPqn+B+tXfRLAmCwBx3sIrIrOksuWPwJOLFOVe5
2tRqmk5+iCsgTszLGDZDsGnNgIE3SX3WCiYMOrlN7MlJjnOSE0xK2zbaj9rGrSFbx94uBp1Qgi+C
k9W5st84mGi50jEeGwc0gKOxR+DNnSjVi+KQJGz0fQdjJcKRFJzzynTTr90O2AD8epfXDXEhOaoV
SDQWJm6Ub1aRdUewqw3eQSQLmPjCLTf4eE/Jb/1YVgvlz2QgTTI4Ugj9Z1t/NUH+peqCTz34GwL/
lyH2+X8cnddyq0gURb+IqibDqxVQlmw5v1C2r01oYpP5+lnM61TZcy1B9wl7r43WkPy8dNvJloUV
LXpSs9vxcu3gR7QuSnfHVy6edeWVkPj0t3oqwt1a2SmDcPriweSByFH7ckFu8by/CfDRiP8JgNgi
AzjnDoQPQt6RURSjFLtadjQquTxUhfrpa4MrFGsBZf23H7IyCkMueZfZiK5F3w0yZ+G1z0rDajDH
tAbsTlfO6KKQApVzatPoU1m81wuuSdZX0TnHxsIIxeG/LjUMMbzcjJXKr67oniXewVWUdW+EYX6S
ZfSt+aL7R6fEEEFkv5pqXtEk7QuP2XrmLL7IDnBa1yE8wjv13Zn9haeMWZtbUy7MvFfjHafuuo9g
M2XA+12CYeCErqplPJF3Z534irXSUFKLxq02vXReTEV5YSW8CxHACsslnins8CF4wCAhewKmX9e1
fhjRNpAddhJjeCOxG4WTa1LwUFRuBCjZHaG2DZlMWnbH0GhsZQawINfPnQwRtqYfCEbP8JjR3RUk
HNJtM6z/K5dMP2NWpw7bVuvACnVr5KSuVfKil0ag8xseCNN+K2LnJdGZY/XRfRC4Ef32q2oBuVk1
2pLkMZvHo8i6gJN723cM/pn33jydQcGYBskyUFT4CA3nROl/d1oK4VzoV9eyX5vJuruaeU7C5hZ6
Kb5nI93pM1yHGVRzNNXmOmIFvNabumWFoVVbTaHS1yEASQWsFbfqCV9XuBrYR91Cu3qOK/zp0dgd
+Alc93X4Thwd7JB2xWrqQ3YDIlC85v8Hbpj1ExNuIrW9f7Huopj1oMrXzWtLSlhp1bBXRU0TY6e7
SI7vRuxey0zcbVXjFXDmoJVEkyARZHqArWGlmdRSVOy4yMkpz/yg89JH027IQdbZwodldW40kDiu
rec3tkYLzwD9iud7zwa473FGziboijP6J9xA3qc2qJdY4RHzuzMe1AsuAPaSXeEc+wjjncaO3iON
kPISDVZRnmzbe0718O7Ckk1cM0AKQkfRdP8qdsOaZm+buNzolXbH9rKTvvXuOGjEnBj8OYj0t2Ka
H6cSqlRs7n2bVKS+Hd6SKD+WDDRQP8qLKtu/UaHgNOIzqcmYzMsMCx2zOl8EuVdQier9DQ/GZ4PY
AmV/76ANj39zs3G4JRUUUnRHukd9GKcn9EGfaJjfWM/NDyhW7XVmoSjVIyhck03+gnIhE4a8Sp3u
2mtXm8SWWOljk1tPOq2EkYmjXpfFCjWgwnfB37qgkGbatczYD3TBvkz3fYnWENYUMV8TOl9z16o6
GIpqN83el1UAtx/KON8RJmCvpNfHq97muvZhqO/w7aICsGEAuXI/m5PD0TOKp5y577229J/Y8h41
U7InC4cWmSJA58kvk7UbO/PKMuNul+f1tW+IdfG6b16r4vyO5pbuF2cdJ0i1gezkMWKojBvlBwGB
sArlOPOEOE/cXyc9zg6xXbwkZvvEdxkQlBQYHKgxbkal2v8j69ckOj6PeEYQXDdPKF2wDtESYJ4J
rKrmW+CRk8+VRgVdOQEhDhxPBVs1rXWPcR5ebEIxeF/cn1SB1qS1fsAyQeqIcwgHJhJLMm2+BDVV
yO6n+pJT5j2YTQ8icZxjhND5GU/2m5mTjVv4pNVK42+YYq5488DdipStYCRByt67cB3x4HdIOCuH
QUGFURCWT8Di6mPI2m9fsz/G2KAIBkmOA9pAXTopAmzS9hevkLmpSvu5dsogm1H2l+I0juwJH6ju
rZvRsKzayqaydppfBrFvx+seS8Na9IX90DSW3LSmQJaiPXkJo/8wlptsIOhItt9Zy7GLvvdpmDzm
1WN+jlvnQuIb3Au44huY1WfIOuS/NfpnyT5PsPqYK1KDZXGN4wiNTCm3KQFZvgtsqMV0UzQJY3WA
q1VVnz2D56YtUm7MZi8czWYI571yZx8zw9nUWf8zdDEcqhyi61iEx9ljsBc7U34wIvFiNzwNKTIY
JuFM+hXVZcwRzUN+nRRzvGVn+lDHiYuQ0VsDKd2Z5fwxtfa289jEydkLpIf6bZTuN6bxVd5YmJ0y
zKX9iOqt41egc/wG4fhktsXB69N3W0iWFtwyhigQSkbxJSFeGKd5x5/Z98MqRUgfOdNya50dUzTY
SeMebOa8NRMMybPE2qEzuWVMhi1Nm9MlIEid+hn1uDL0e2rBnY5DeXU7CMl5Kr8Id1ZYbbPPXmnR
nt+krfu2/cNJ/O1L5gtJlrO4khHcxtDjLGTvsbVj9c9Ko/cRmjKmgL3ddC9SRfRECqYmq84scO2Y
RKuKNa+nGN6OdrKh97tXRnYtLdddFRo4YDUKOBmO8T3Pf4gtd2j70lVeVDHEq8o4UmhWsAC6AYCr
yRBA6Cc3B94MjqMZKCJt9LoCfYRnlOSlk8brs/gnNZPIgTIx3lsn/UbVw5sGbCLJa41RDxzKufZ3
nkrOJKTjAHY2o5e/VG60w/971khDFnmExM6+RG5/giz3B3uLVfsERCdEUZU7J9FaISTdGEZ0bzSb
FCjcQwN/Yh1rYMqm2HjSh1qd7CFJcBIxmkYxTApxb7xgzTAY6gE+Nt3su2vtBglrdWbtsvamdh3b
wFHQLVIqN+Fr2RAAVVW3FC3XA2qxfeg3F81LMUYYhMzK8q/HUCIbAgLTdP4MG4LXlGf+zHN0tJoJ
ARaXdTnbz3RcGJsVsb5kbeOy0BzoUez91lM+vRoeY3+TXCsjJH2hJQGyp60xnV/2gZd0JgXKTEb0
I/VN2ezTWThkZvZV18nR6NQ5d2sEXotLEc0ovOd6IZssV0rldZ9q8A+05ph/3fatQd8f9GJK13Uk
72EWvndj+5H40wU3wjYW8CwqXsDOl9vRtXctS+5Vr5J9p0eH2pEbVUARnzH4TvSxrPs3duTsxkK1
+FmrYwOYaDT7F5G2sOU4ix50z70hk9oRs/cJrFdsyWBeMwJ8E6Z5dRYlooPTJXdfsxh1Z+r41qp1
nG9iol6LvL3qE+eb6wPJAsT0BYLwQr+x7fzpLat75p1x6T/kCaSpQUt3qKADRowfXRZ9erprbOBq
zAGx6uI0RVK7hHH4bWhG/Wm5qbi5Y2m/mGVpPGt+nD+WhYi2bljdnU4IaLyZhnsgP2LUecQu8RJb
4UcyGK8JYB8XnbIw0l8aX4U5FltorlVvlGG3Ki9ecKAs2dnpwKLPIbwzxnNoOvfWp7b0W7980mWM
C7ldDPBKiqtMC7HjbziFYcLdTruFHplRukmGVuvfNfRvbhL9q9v5oza1596VB1dZMH9dWFzDFETl
eEus1F4pJ7nkXXMu4D/305jxH4bnhnnHpktMhDFJcaocBFadP77Y82RD0bZurRduYneCfCkVrqSY
BGoxPqMBa7dpmZYYL0wwfNUkLtXsdjeopHBURL+X2hS4ZfOF+nlftRojU/9YaSV9hZl/mbG8lcJv
d3Ph2f86J2uvzGG/LRNgc0Tj4A7w3WR1MU3xbMfei4+kDV0XeITFPzzORFiPmGbIUmMZmZNguNYt
NzlZmYD9Y+E7ov/AMzBoHuw3JEpExpjviCohQ02YHGIVvcsx+su16V/ngQ7oGuPKLeOtWq1sgz6b
f2drOHVuv6cLik+uqs/ovs7zYjq1GXzIIVw3ajafmYb1d1f5BaCdxn0O83YjhI2bwSDi3iZTBOyb
HJut22Z7lo4EEmMkHGb5yLhpTQ7vZ5dBe6Vt2AyeBGlXPek6lGKJo1bm+qesi2/mHYckMwB1RO+2
SWPceBWE4oXn3OE5AqFx0DP7aAvIoKTj/U62diBjYEMxfJ4cLPPItGDtTEfCoL+0lMW9nsK6AUMo
HzuV2cHYOOG+0p1XequcwZJ1IVTZIaLD7tftGHH2WiiMSRtoJpek0ck8j6ZCC99Hl36miCu7/p5D
ZXGm4YBufm/MDPYArj6JGJOJMrCmJpH7xPcFgjc+R4mDH7oF3YivZ7YQOkiq4BwRRoF67aF2cnfF
SM8N0KY6ZvgSzRPRIPlJ+WGDTqjCQYJKIuzkb55ox7HlU8dky0ENiq6vEBTgUElWUkdW4kSfmSn/
oamJN0YD+bzkwkcFZvr0ShBlZq/7a5ecZEPWL77sLLpKj8rH3CvRk/qn39tifmxEyh+Z477i6MR/
BoeIhtDYo2h9NMjvc1GJC55DApDQClmWt8KNTCnkjbzhOd957vdHHVJJVc83LWUOaS5rt1zueu2I
4BLzacFmoL/lPgsjA4WfNuwnS23Z9JMt7PVHVFbmagSDuJ5qQonqinwdTrLC+tJbhnHCTZ5b00WX
mJe7pOu5BQvUp5rL75oX+XqC8Ncd6kMTR+fW8LAqzHegxywJLCiFzaALpLvG+FYNbbXCtob8weet
jSFTiJxzrswnkuCcjhFXdZ2s+p6J9q9VsCuUYH6sL5Erj/DNdjrssdBgMJA2zJ29HKGyvtfNxcBs
MdMnRGXnRtTVPDbMSkKs1hDWI/tDk4MO+TmUpN4wgAFrSNPvWvFLJIi/A5Ux3EPpDMxkMnYqC3XL
9gYsgvXcbse8KI59gxpLiYJb0GHjqL4FaDWnoqgjTehzArGOsvIvAzxKpYU3oUBWR8LCxja7+1hh
l2Hiz3BEfHSNf8908pjm2H8SdX8UcbqpI49oJaVeRDnTOYTpLvZrAmezdN2lNC2G/5Flxjap20An
OQJEV/yJdGCtu0eCHSnNjDrQRPuZAFtDFIyuY1KfqaJpcLmY7BYSv+HzVUkCxE3rOrg9zOAh2pEF
RpNSpdVmCK23Hl/Sg+GgWgQ6t64GUqFZSibrPgwFqLzihSvOpEtpL7R5f0NWBzmfMxJHClkIVU99
wgqGuPcD0pmT1aC8L3ifQTygsDe1kQT64csg9Z5qBUdaYjXrNhyjE5sCnn7/cVbISQqbsCuMm/tF
WQViggYAOGYLlLNK0GJA/gSSdWaBzWq9oOAb01PdwOwdSAQLmjbF0WYXz/ANYQYKLVs1HlAhuobY
2JWRswRSjLgCNZvVvN1ZL6mTSQq1sfrrQJb+NW0NlASVJeUYyZm8hRWvbIEDlwfxUE/G35T6cCoT
b1X1xsQY2n6BeNYARzS0TRXT8kvVab8NR8lDWIAE7+PnxC7PRaWv9aK5jxTKAbgqdWCRFGHn7b2t
Lsz6CJrF2AG6JMDH79WOOqPYIn2Pv8Bnq72Zmf2RovvKSAeNHWu65yG338pK34+mZF4zXbjcud25
41DOXhjSXYEWok2Yw0OEQaNohn9YV1+7cn5rUF/x2pk1+8r5GFaCtW94ynLLQBNReUfA/PWmyMtX
hBY7m9WOLMrATfH3FJG5ViZUG6BkOfvGRDwIr2ZiY9K2Q8AnY43EjsgTn+CAQGDY2RXMF7uEEZ2k
7Eip50Z6rd15UyE+71KydER3mHNET/lUuJdJcFJXev4Nr+BCVNg+i9RPpXXpofX1KigXCM9gMENs
h/bXtMjocUjWWyEGibasr/FETMa35uGc76T12FSUDBZLxxEX0AO5dCfkR3uPH5jNlqhssR+qhEtn
1v9yABcrM9awNmBBDAq00JSWFMtIhaDcx/a+ZjAwTmOQV1wHbvcmCF3c+EiZ0ZCEuE9yNK7WoqWH
q0KsGonDTf1G3E/4VPYx8DH+xKRBAiHSPaHi4aa20yUbIbfHN504Eb8x3wsyV8y5PirN3xahsWMx
aD5W0I2kVO+uPa9agyY+qbJl2gSJBUCWfHHcIUjyDFJ3/D5IxpYTQcKpIQ8wPjgYmzfNctygcydj
+XImXmRHZ+xuxBR1ljdvtKwj1rP8zQz9ghl8XrShLSPRvF1DLqVZYa2hBri5s9zl+H0phSVw56jH
wu/xgj3Yhmp2EyibLVpqop1Usa0TUu5VSVKFMw+PSnoyoDA7qCQ5VMBSvSm563p4bK0GBw1UZ9Qy
OoJ7B8/QrEMPTKkJYjvb9w3Ia8g3gRYtdrbG2DsRMFJcTr4bfVsWHVExXNlT+qu6HN91Ry6y9R0s
XlJIkp8mbjem4cpt7yi6BwYMYFptyAPirwTEtMk0hFChPvH7jVrbDaExHiHhTBfbpyyvR8DVLQo7
oEtDcUv6Rb8ZM/+cvaL4aBuBbq+Bg5TwKQWyQx2R6CYmdkiAuBq9OBv+dYIEiVRmT34xfLpo4NaD
KIgdMOVqbONbro+nOPT3LTOKqY2fVIaro2hefHfazRHAviE+Wa1zreLpR1ikLYA+QNcyD/vewr9l
ame3Qn85l1z4IX/sA/YbkB5owufBXHfj+BE3yV+oR+QrldHAjh6vyITZlrU/nu3KPlF81FtNOgo7
JYZ40WqQ2iWlWvjoOe6aE+WaDNmT7RRn1WKKn+v0JwmH++S2P22rdo2nH2WCmMRmTcMVqBr7dXaq
SyGspyZHRhpFTH+xHQC7CvMAJd+uHKy9qYOlKSsGKB2ZC211ZkC0kNeP4dROG2uIseGayPvriFTh
BBNFTpOJePpFL6xPmc4s0+SutSRj1Ly1juTkuftMo9pEBoC+AXTWQ9e758J2LoinUliL0dOI/5Sk
rOG1573V3cHeAuRPdgND5pPPFM5iqGH/uFilyn64m7Kcrh6s4w6xZaSHlGcVQng1lDa9KNZ6VUUj
K+XoN8tR9UnTCzAEEP04XnlRaNLJ81pHc6YdpgipW6jUAaZbMPDdA+XptvoASb9Nd4ViWukNJWAq
j4RRQ8YMIexTk1N3D0b3axmUeNJCBNthwU9T/yAY1kjX/OlHjhgG2qOTvyFD5xgPT/OUvGfg3jS7
PnG6ICuw28cS2BmWWVjKVSyPaWz+pDUJccqjPtLiD+hFd6yXELAY2GxQpsmNi8l2SwHOKMIaPyOg
IjHqxTRCWVbFWONV/ww8buJlrepjWReHUksYi7ndVzey9dIH4COeYz16c/rRlNln4XkMrmAEbaHJ
fGhtVh+tKM+uteNyrmo2ygONe7n450xWtiHWAdbbGN/CjhAb3czQHyfYyNHRAuDAd8vlrW7mUN2n
zIReUkXyRTAzeWgdPbqjnd3qgGsQOXfv2WwX4CCMkxy7t34cyMKYA8nEAnI9Tb009AVKhJ8j5KQn
+TJCKKRdXQdPYkWR1QlQRrUslyhuURysOvcX4pzxDM7/fyP7WL1nCY9ukwg8trMK4lQ/+5lmrrVe
nNKZYqWxqSJ8wHKF2+pBbQDtgZHxynb/p0Rdys5qOk5W/i+FJP0wG/W107MdHzOlhzVixjA7lMN9
eeiIPofxc0Dhjyy1gdjSkjMBhey1I3OpbjJ9k6eM0AaV/Sa2YAOo9pFevSHUQqwgTTQd7OOyijSB
nBGd7+drSOTOUvni9/RfwDHsZVQTmcc/2hEj2Z7NW1a2qLrZ9WFpqHdsVl91Zs8RYZ6kgttcevRQ
WFh3M0j92TV28WQFQ94f50ZhOrWeq7A75LP/SDfwT4fjMefprUjgwxaCZ8mIMbH7cXk1Y0hCsd69
4nuhR5uG39qJ3+Oar8gZy58qcS7c8MSpG4zXNT+9GtSOhKoUKfrqpHicGnKpSqfzA4z2JlKFyVfc
jVp8Mbv2Fw8gyxyt1NY1jStP1nRtBvcpmXh4ms58SmJqgKTSEAZDhJzLFHIY5L+mtVYDlWYm9LdE
ofmxO+AIrUpIBc7wqvs5QYKW86Fn+b8xVfu44YsOkUsQ3UqRHi/zIn3ciSnal02351+Dz0JX+XtY
FT67vxSacNU2F9Eb5s6ZYfhkvKnk2/bZbXYsQumJcmgSh71ETg5dk0zvDBu+pA25K9EFsEeBeiOJ
+7dvnPRT0TZs5CE0g3a0b4auU2/MGvCwODcwRem2kRwHs+/PEipgUttHQIP7tG7uWF95HUxvGwLs
qG3U3+XAaMC1plUxOjBlZo48vUbu6/vT75TO9PXTe6005zj0NkdpU1h0Ou5NuB7XcDiRdAnLiNoi
83YwgVBt4F9ENoMzsT9oqQ+MAMrycZw0xpV1JiemEzJt882YW13JfCT233wy6oDTdGENIN2jKNGH
DkVZih1RrRpo+irIoEyB/5tKjQTOJsb9hXiL9zGiyXiYXGQ2JppEclb9qIJhOkNEMzof25bDhRBp
enQbmpzuF5lndJoG2Du+qNRbXvtQT9qsagIaED45o/fsq+lrUGwdvqlBNdMBAIuEADA4+0giztEp
Hm+W1oGz1gQqZ0uFZ1J9xNYzBKsCjvhwD2XCCPCjioH/o8qu5Ikuk1gq1akkEaSzhkcnKvn3QC/T
Pr22Qr/ZUIjNPs6GeHa+9U5Te7RY2lGr+ujFEjWpG8J1mY9q35mNjtlnw7BzOznt7bTVn9POcI41
Wt7Akdp4ixCo8DI6+gXzgfeEp7PZ2KWd3joUA1+hXoHj5XlEOox5vAKYNLobP+SJVBU7IBLKvKdq
wL1CCHazVoRUfjp2J1ZiIHS2xTO6IZnBPYgZSxcY73hT0Ptti57PLbJBRbde8hzZwEHYGYXrTA+d
te6UaHVCs+XEbvyYZ2Oet6PMXFgKPaR6oeWf0ZjMG9mbXaCycfzsE5/uzOLvrH17vkeaaeGJGxhZ
VQUfZc48Xj54ANr3WDLDrcidZc6ptO7PgU15FqXRryvOsD0pjeW4cuzJPave+yQnW98LwVRJZhEz
fqPnM0IVJy10USoKZqKz9nNXEE9gV5MfMGEvnl3okBChdPo0EgTWOAPzhVNPyd2kVrUuE2t8G6fB
3eOUH7CpdU3A9RJBkOUJxrTNux2k7A1u8CYYmCRjMFQhUJ2Z6INWkUnipuNb39kfkNwxm4miTgKm
CdN6qsz+aTL1oF3SP5tqdhBvoPUShIU9K5+OfkSucpjQwX/4qrnGoU3OolkkO2JvGL2EhV2uQSaI
A7SH4V88Iw70Bep42muqRG9xidpdvuqFb95ss7GOTCWjf74m6SZGF1VVnWTRDokX2H9HVNCHS7Ku
NUAcf2ZHWAJaofJjllVzHFzW/g+G383PNlDZfyqlOtRyHfu3xL4zQ7Uuy8JaEV/iXYuQBJERVucT
f3/8M0KWx4/Xxf9QyJFIVevWMcQBTKVli/NID8wJRS4YLqpuXUi93dQtudHKGOv1nC46vtbDYsrK
jfmsBOlR4R2TLME3PiuIEyk6V/wMQ2CQurj2HQh7ozV5725lvxQe79PYS+Pa+ekrH0jxmDgzSw+r
qU6ZVsu9TYW4IUEn1BAEQUHC/u4GXubmm9ZwUUugAbqheUWQJuIu8MIyffKdvuGQKYy3afCMIIxH
84T8UOwNjPUwufAZskddUnyzzkc+A72A7HomG2bHrrGKS22PHIEdu115vB2T4x1kMuEXyJVpsiIx
MDCukBhV3GuUAeClU3nDSkts4ajRgwuhHRWyjVXVLGnLE8gh7pCvuAd86fkXNTk/vSUZ0HoDy2C3
Hup/WKDTd97r6A4fBNWjT6AjeieQxicspupkyEon5YZROOmsTt0fMmZ2qHHZVLOXnS+GWxXfkxHq
b35vR9TBHUJHwp4L66ZR6TdOyRabKuvVM9lAyCo9akWnBX2EFmqthn58ZPRT7zvkQpigWVyEmM6O
TLnFiq/IR9CoGICvDMdRXyDW1K52J/MxlPP05pGN5uHFy/14bU8xHwB2pkV20dGdhO1HDuXmjlKT
sT+OyejPjwGbKDNt382suFAadrBuopG2qbQoldXIxRVPLb0P3yVqhbl8TQgTPDUqvmT21G2HCFts
1rf9d2o25i1WiFIvXKPsQsPQj7e+S26nN/ZsFjVjVSbeaXD92xiFx7wmU92mMKcEBaTTh8xRSs0I
f5l7T/ekMt3y6M9NbR6WhHd7lw/Am6Q5D69pDpuaJURkkUCNvQp7Qr13sVwTbsbaXD0gp3fvLkVW
zMxXT/pdnRTlofDz6aWVgOFiBiKkXLTrwqT/tGGB0xotFrhNxHUxVmIbm8mp8suDxNluu8PHWOdh
QKWBPsrtXsaWOoP26LEBMspk5ZbXQP7Ib6WhsZsnU0tabm3Uak2PCYd84i5Wz1o+brMCdRP/H6QD
dvI1am4PporSlqa+ANxjbtRitLa0CWZTnp+zkpgU9svMPBKwCFHEIyOz32y00CQqgJE6gTg1N7OV
WCstLTe1Nh1sSXs/tUGLZH3NqvRQaw5kESak7jg9+mH+koiQC8Ec0rNj5wdTC0l77e+O4tLSxiu3
HPTU8ieKAburmkeoHp2ZKbzxmeOdAi5uXlv6ZZI5WH5PzDuHWD1lKnzRrP41LRJ3MzsiyFpUArHx
l6YZ07qMtQp9Sx2grrvzOsMpJ+ksNZhlMedmkgB8/+hqwrr1YVMdsqGsDfxIvr4Dk+v8dB32HF7+
0QhGN9vSeZG058vTiHdt7bQ12Vn5zfDKxxHlX6n3Z8VAbiSnwraKgGKZs8GxEKkU4hHr1EsV+heM
x1uWBvdlrvHACOzWW1G11qbwhfqeslQs1txmcWGym0WZTjqxf2PmhfrUG//KIXlicPbYurW7JUlm
J201PtcojbD+7LCnqd1s+EVQC5FcUi5QIt63gpQwCgvI9NTpAtPQKDkFLbJSqIWr4mVqop+m5lp3
l8uIyOVLblZfNjmnXBnzTXemq1YK2rkh31SN+4Xd90BNHCzklYPGdbtrp9C6hE3SIlobYxLIpe/m
QeUzhzQnLFiiroKG+YrBqjxySsyGkXsE9QTCBQcC7Wv7aprFc1Fi8Gf7Bze3jHcQwsjEHB41lSON
GA0M+dwpexex3apD53jXZD9uIjST61I41Z588ekhDs11Lpg9jS6VGJJ4DeLqQMuB+R/zwLPDD2cD
2Xck101kUYWL68+atg7pCrMTA46DbO2aGJdJnxdTtWXoeySwlnYQVFQKtgGzVonY1MMDM2nouzki
E0QXK+AjuwydrTV1T5QML+7cbiI5cHq1RT0S1w42qCRPLtT6+zTlIBlj+0E2oF2xwOFgWNdmddBZ
drul8ZU2jODyYdG9qm3ps3pvRbnDuknTM4PQtQFCQWTLxmvaG/tk6gAYlSae3pm/IBL5y8yk5YiU
foeLZ93P7pJ0Qka3eaZGCAbVfpRDeK5iDwi0edP67iYT8Thow86C8jzk44dtRkzE80cfGyFt//uU
N4Bh6hWkjk3iq6++Em/6EgHAxM+zu0eUnsFgUkJ34Y6lzaZCzR1XWNaJLT/p7nzPp+Yn7MJXqy5f
3cHjYfX3VqlOQ62lSFeJt4/mdWeOuxoX4RI+Noq7VmDxAgFG0lDIQCgf/MeoKLfU8DzJCVMXciiU
9TERrFW2zw0/lCCQwp5LjIPbPkLTY9eDzQwIVNd4dNjcc+STaEheKI+3mjEHZeUFNStKz1R3SxW7
Yoh+fIa5TR9uhEfbXVjpU7K0wFlIzLKf7q0CB2o12Ci40vvYdWzRccTx0LclMPuiPEYIrtfS8shQ
nrc+IScV/nCquBFhK97T5ZOBL/4UTRMJkgs71x0/2oikBFt7C4msbSv44qLYK2+6zISzdbRksex3
keHdRpeUk7LdwOhfErcw7Oc7IfWzZ1q4fYoratCz02twTvEDV94rr82zXQ5Qekhzc5ujIZJzOfWb
RkcjPtKc1YbaTdJ+cUVzIYgeAaQ1so4B2JvAx0tLDeZHxNYJI4o2dXv4nztVpY9FG69Sy98h+tn7
AysCsocMXBOGZPUtx48ECSfZG6u47XZe7t/sCqLR4L46cJZRxL+SD4qumS6ddb1iX6+95Z12Hgl8
KzhoB9vmpF6YkN55TpqD06pHL1nmNmYwxdjD6gmCDFPaL0TGO2PU3hMNxYPpWfk6HwsFKbtDGxQz
QK8ycfWXigzyG7EpEx4TNl1ebG6LZOAl5YVxPO9bGNad7bq5koP/jhDumIxYWhrzUUSshse+IbdU
YOA1gOo9dAnL49xOiDp2u53Kyi/ymn9V0XxnUbroJeOVS4YXxrzwRSSYG0ctWnmZ9eNaFo7P3niv
PeiVpp0XK3Jif5DN/QrHmzaFocIHZSasC6f6VizcBo5tiwEtCGZqH34vaWHHEVEskq/sW6PtWRYd
v3ipGML1y+iCawipHLObwRDHEp0k2ZRgU5woe2tCyguzQT0D55tvfAKhQiDKeujh3RIjhskKTONc
d+hZ0nxvNoj3kF8sgRpw0HL5OxZAscihxMst/5llfR5TWJupqlAD1QzePTY//ZAhEkVLFUq5mRxo
Ga3ufvYWQMe5L3ceXL2gD3W0LQQBRO3IjiUaXut2sQVm5tGb82cnAlftYMscBDgXOGfzMbZsa2sW
6dtYyBsREWUwL3n2xPBh3JOnjsQ+Dj6uv5jWc1kIjjuPLd5asJVmWsWyDvLeMenbn4LwSzNjOHhP
RzD9C5oFO8q6LvBAjfAgH5AhviUJXoE+9qgISA3mHMRPn71ZyKUnDGUMJ7yTNYTAmIZ1X7Uc09gu
2VEupWqSg4hHpseEh0k0hy8JAvMIbaQtO3IIfJagDomNy8Rq+I+j8+ptHsmC6C8i0E0206tysizJ
ktMLYX+2mXPmr5/DedldDBYY26LYfW9VnVKn1lNXwO+bwBMrRplz4ssMQyaO3IidBKajRcUWF8TW
Rysmjod8ZWXWhkLxt6i1fuqx+bFFtx304NC7mKZRRIeJjUGQX3VIBo1GSt+rn+KU4EQNgI1UvJUR
601uBKLjfV5JqFO4pv2EnSxIYaqRojmY4Ng3OCfaolS2+xpW2AWswjlpgrVpaNi/nU1IOEkaaBD4
d9RUhOspwWtgRqw+RMPeu2AEDx6GmT2pkTZkM27+MNLXy6JgR1DTFcr+7yM2GwBAnpFu0ix5m3qy
o/gNyyUmvR9EqBIGF7d80dLenSeQOJuAFrpBr3Qo7TO9J3LGnRraZBd0mrnVyokFlFX/uD1YTfB4
5CP9LEN2ZV4zS8lxE7IboXIPDvygwDB2ZCMGCy+trVpq/Fzx6Mz+wv7jgVJ4swcKej2CY1BZidOi
5n92EonKDHdWFwL+jfDUJZIOxQRtOmQoq+c9d09/au8k82b62OAo6D2B7dr+40gjnaF/FDpucHPa
2JIGEI8SzyjdZlX/RrXOroEMSsb63WqtJQbDPafDCnXp2MVzgKE72qZDfx9elgDnuu01D+7Dassi
yX1thvgEAMd4Q/eVz6p3qj24MCKgjq3xGuA/ajvxyKDYrg8Tss9/AjZCGFzgFZBMaHauFexYAmyV
g/7uyThdhbq0V5o0PtQIQNsdr4mdQ/PAfJsSAWLnLy70A/JtcCN6ommKcLUrq373pTUrLuM4s7ip
DPTAJam/0uIU574uQT2DxGBP/zYyHFqAPeGFJcmya5DAyCPREiDIk9GQTOxb1AV8BhcdnvZcrfeP
/EoAXvtqbxOuscJ0h5B9NXLcj1PKHtWTF9XX/6TObimIeb80fYU7tEbqorKNfOaKkGfBk1J+6xmc
Hm5JPljF8NZoLgUIXEx576FgjXgzm2Q42rnC8VHvyadtBGvvrvftB7nZeklj2hNCMA47nTGjZS4s
gsrdIsQE236yktMg1N71R1ZYMY+RsCy+JxbVwGNH8UVOb0IM0wSn5lss6DZs5fdUYyxhXATDSVkG
CBilnoEA7yAAnqzMP4f9eBxg9/igh2ojO7qW9QFWldVs/Ok2+llJc9XImbWSOpTOy6xHglZjd8Jo
1vN3aiIq7+bmvVScwUluJteleyHGa2sCc9VQEralqn5jzzvafvvmTCg6SbFneQs/2Uuoy8xPFBA8
yNNxjciTtT9NLB+pWqWk6LmzuwOVYJh8+Ne2HXkED25LmhFUw5MWcdahDkrBusKv1wrxka36tzWF
R8Uzt4CAei/c9prFpDdNqqkjmkDWhtQHpLjuue+aP4/5rqZdYWmzk1H8/E7gfOZ5OSyM1MwXFVxx
eLKH2BN/Tc+FKTIB3Q5D8CLqWBxcwzAOrVGWb4iw6SapxunI+ipDfx+THebm+lq0LAKSONj7lpks
oxaV0PaBJ+lJsmW0+CqxIxSGszdBRMV+dKoj/9zL6Q4IdVlF9rqd7KeoNHcmZDlSq/JUQwBbcHbs
G3vLKuY+ivTbAzJJVX22h25zbDUJNRbsk6b/0sx4kDJ8HxX3euHjYUvpvFv4SYMxO3EOeW6ST1Kw
skvM7KxnP/jJOxKjLLE1C5kpUI/W4tmNnei5LMVWAMPR4vIzwC5NeRPQr+Zh0tyBxXI92N4R/MJJ
EsqvRf3paQ7XDq24t5ClN7Yr1VZ33Lus5DPAvSc/K96noMTiVnOYhrr/qSfuSlctN0IVkhBVJZsE
87uHm2kZCM5BT/o+b19BPI0UPQgsFdk1jctNUKd4l0JOxtaYb08YRY+uMoZVFIwXvHzvRkl6IvLF
vYLcsBI9GJKcvNFYO9SxNOaOAPXWVSbcLcO/cprPuRP4X0o4/5CdETBpFlymY35LY4o+iJKJQjKz
5NyWzaxMVv3YPQp8FqGLu98PjJ4gY3nrqubPnKyTZobi7A0DfAH2SVuNllqsd+ZLaeZbGcfg0iLj
MsbyQQrhjg2KrV9HQfqYQqaNUoToVPK/WkKZi8SH7eSP8JFyhG9sGyHuwPKdQoClrbXYujxFxUL7
ZvZiA4T5Z9JJnBUvTdT/tb39j4UUQ2Gd/2lF4lPn4Nu70J8YaXHbrzJPEyczmqCEt26/5vEA6dek
qc6HDuFCFWDi/QGQtfdG6fzNbTHGqXH6wiQxbVuCyicjHwQwLXJMftAd6/keIvWjZsMYTdNh3Hso
HV0ZnAbqYdjMAi/qKTlVdXqcgA7jVSvPVjt8TlY9Z4ggK/d0haYvcc8sNk4MLsPWnB0stXaALbtV
0xTQ8M5mNnJYQ6sELaH4KXRkLK18E6NpLoMSco7WHzDHbDTTe/dSSKuO0z6yqN5GbrLPhEammcwb
TTK46KMtUziEamIas/HJX7C/UIvKDR/j6HLv8d4GRizdrc5h6wCWqqG72Jm6hi1f6TivrzJ3YXMR
ndf9aS1NPhZXXMNckKqvC2fBdwDRIO/2BIIqopg918HIf2Zf/jVMRogeWOGFBVTTROJNS9urNrAp
IsjHsYadtUkxtGDZe0mwWBOWcDnPDX1n6AzEDMHarVHFh6zbp1jjxCv9xjvI3Lqk4A6wNLfT3h3g
Kfea3ZJ3FX/6RIbQyUo8sCqGJI6v2gwBOcB3BlCTjNWlIaSy8CzcX1lbxLPR4myUiIrF+OOl/XGE
YF8NMaqBRCdrH5YXnIwWRdOtGH1pA1lksrk0enESPL5sAsNdgos0E2Diubr/pKN5tkx/z3mxY3i/
pWRiVwVm4Xge913wWCHqJGE1Y4m/+8PszRfXqK9snGcDAQEMuFbSzOJPEAVnko7BYYydELdl82E4
/++lUvriHcnkycX0PanCuatU24W1e1SuJJrkUkhPHmNsik2R1Ts3Sk9d0tw1jYLMRmK9lOnOw2iP
PaD/nWwoUrR9pv42B+HtLiBwcuuoqM48mljv71NNb5ih+Q0Uy3gDANp48wIwNF6QvjagSIB+DP4q
apKzJbgAEr94qqb6nxaLR+rLnzzsyZCxC1RCrcw6AP/cJ2tRsT4z2YuraBpZF5CK8hCXScdMgALQ
TDPT5VpoL3lMvxLlEC2FpaRGcMY4L58MSqsg/ZPga/kfEXuoMPSuqkL+mL0NIm0/hE1OaqyE2Ls2
X7GsvgxhfM+kSHfUBxzjsUFDddx+0sAq9MS0cfVlb2Xrvom+ekAEoEOOkN+cBQYkRWtsbtGno4fp
n9lZEPLKYtoQO1SbUFb4lhwv2DhlrF1rmJ4rP7c/o7nZom9brqWqs5FwcsUHnn1EEENTvd6nnf7r
WlxC9KJs17i+8YhZbbesAuxpVCvAANTsN7aXGr1MI5cXYR6kMr5avXqOnezWueGhl6AszMb48V2G
/EkUNLwROdoFRpqemh46VtFSPDvVhHuA0+9lgmzT4uFZa3YAMdi3uDDwrarc7kWbl3Bu8s/CLmXI
6DDhKWIPIp9risAWE0Ez3cn8vaXsb61hTAm7o9+Jr7CPv4ghtZsi5cbaMIVuY23STmFRmfHG47O8
qbZ1V+iWVzzFzH7BwH6G5ORgEz596yv6oez5zZq8MuzAXAwP4ZiiF3uf0umQhvuQiRRSZTy1LYeZ
/iBfeRzbrVYY3GXaY5E7eM2I0lPXNYcb9yKLtQVBFIxvtDWAvo5fuYeuSKHP5dVLtgG3IrEpFEKJ
1WW78aQO18t6HbvpomKEFajqL60PtsgCWuZO+kl2pM69hik19PiDiy4lEQvkwjZDcpuZubYHrnAM
Avha3RInVQRHL9HUNqwnuG80aY3zFgah8u4m1mMKtds4Z+ECHu01nGCLMYjzz3Ons+9n+3xqmEG5
DWxSLduGQtUHmga22BcOVlm8+O5wmILhWMTtkfruQzGqQzC1hCJBRlT+vwgb8xIj9yFOQ3etuxFE
ET34KV3rHovgpjfzPxDs61IU02wUgI7RzaqKKkuNDNpKQyWrdAxhU2m+Ch1Ele0UP51klxcVnrco
i/6AifSfpAOg6bmpO5N+cGpAp1UFvic1jPdIyT+fa31F7npB+idYVhbQyTF2sduq4lzq6Y7G85e8
zgiwGMGlEIDE+iDbNibPoxdo0VPcWvpfaGnP1FpftGFOqnm5WrluT0sD9C+6aCTJquyfKmN3ZYx5
uEYHihcBkdHlFEEmxNtsPeVJ/GIl0Tc1KeTzih77Rla/UlZyje380RgKak91CGu28tiCFnCHiZ/X
FBEG8haI+E41d71mb+lweSQ/OrBTtucFTOFOAN+8LxEQNnGRehI9PeutPxNeuNVa7kUDrksXDIph
ZMRiW+OoVYkJBZtGnqVwq48o8n5yjWwIBCTy3QbXuDh/w7XNVa5/Q+oDv9Vh5jEgmfn9KQ4nzIXe
Fa7+cVIwpbJpfCHmBfguew+d8ZvJCUxKtTZZJS66OfHsol4HXbQRov4BNItLRPuL64ldPm0iZobA
PTp0iuOE72gkzWDvRKzPzIbvIFo57doEKyPH/9PYPbkS1JnX+7dZqsMW5dyhTqwb0LaZGJ4nLUpo
smQezQdTkPPwrnIEoZfCTG198WxltBQ4+CiwViCq/wtj2P+DR3IYr6urM14b0cgfEQzxUdlckAJJ
erh5omGF2UDj1IBdGc2MufDiKAeTd2JPT73Vg1mrOvc4WUaynHIoPxHmHMOmrCAnqrqiF6BZTg0v
0XHgGzLlq0C3Wft0WLH4cY9t0K1NM913DWFeBWtY9t67nQ35yslxC+FBOXVN+k627R03+MoJzVdK
yKCuoLy3tnGEees9mZN2T1hOILOs9QEDdDTggDSFgJEQXEtZ3W1d0CLjh+D1fLVyGnYG6cTv6znJ
1RvVml5pjqtSeyPZ/GoPxD9bgjKT0O66jJi17elTlsPOzGd9Ll/Gcb5iF3DSBgVtuALjywKfLin/
xr1ibzvmH/AsTram/yoRzTFYqzPmFf4vY/JB9c5aoNJClqZEkrIe7oVygH5jv3lm94edCmLe2Lzm
zCV9FHtEgMs1y+8ET6f9laedSQ4tL1Yh+YNzP87Gctx6rH1C7RTlIagg89bl8lrgG9tF+Hlm5+Wl
b3CUGjLTqf+bsLpFWJRJcUNP0XyTU5R2bb+GZRLUw8mv8negY2fZz2vpsH4pVH2Z0m4eZTEl4T1s
53gofSZUZY0zjIeKg5iIyVnvmcF128aBPKL1i7ZeFbBBuhKnfsMNCjbaMnV01kvZulW88XC0Rm9k
BiGLthGdupSMdYjyS6MQF2VjPsxs6zZZ4wvGwlVAHyijzsbSVbIXDed2nKsP8G1b160u/ujs9MJ8
ibRolXJVZo8GUK6AcDEv3XUqfFHDJ55mzBofLA8/YxVDUGrgus3cuZrlCyAXygAnNCzpv9E08soG
Zd2NnMh2cMc+urEd76Zx/Eit+Rxc4I+2tgmd5q/2h6cUcQP3zMsYhbxLR/hLWfhSgVEKfL+ER6Vf
B1Nb0+m7N5r4ndYOfUm12I7KkXOl0XoVJPRHVXB30XNK1zkCdibZoL3zET6zC72mnscXQOozwfw5
i7tbGBKxqCyCAKSi3imm+Qj56yxpBJ+WtEp8yGA8cnd9Tgvt1S7TDzvOT0MYlPtp6BhkbfdvKBOL
lW+vX90ctEVqzGQsS5Ta1mxDrHIYWkGB12pjTuHJmW30XDEjOqBW9IfkS07FmpMeJh4YX/zQyMJr
WYEfyhz7QD3EaajUbz/IFwGYbc2Z3x5cEg9rvMH0QJUHI4zylf6/QYYCJI3Hhf2eA+TWL9TKiMN/
AiDCQvPro+/MoP2WFCNhdBTk+l3nws/3fH5d2tln4Vlzlj0rV5mrAwmeknzl25x2XUYjRpBML6i/
ZLeMHhOSTmQxSQi5IcYVaNmL2LeBNfR9tpNGwxyouFRbd3d2J/pW8Wa1kltsQTpzIO0X0pPaNPqP
JXNyFOXMLeeON0SaBT1I/St0KkO0RMlrkMp+bda+ugLJuBS696qT+t05wNqWRVnni2QgmeLSO0Nm
sP0na6inQf2KYHH3FaSMdp6VAyqmjIDEnuDCSHFRi+DMDpH+GhuDEWBKGZR0fpdHy8i2xiSAF5es
ZFyT8a1HlFwk5fAoe/cyedpuCopb1FafQrGLySIb3lHeEdcD41uN2qvMYUqxAAY4IT3MduMBY98L
ZKVg2XrzjWqi9NmPOm1ZmH0wzyi/aui+OqFtrbR/yKL/JP2w9XzeaDJnvqev6EoBeb+3GpTSaihv
qRPdMjwSPLZWuBpt+GiBjYDTiLbYTlnNS7oqAgx7uCeIujoQks343dJDcjpVilWC7ABlZ1cp2a+b
7twzwFS2NpS/o15bne0mtRmuC4TagAgn2CdGSb3gqKObhnUNioHLFW/RlxBhuFKWy3KwxQKn2Ia7
1U/kc85VbXpOXG/T8A8RDLeBrj/jEz4Vpr6T2Pa8NNv6tXGv2hzAgFyldXaAeE4aBDt7PrD9LwHU
pDbvtCG2jEWrgeDtWYlryR9mp2IlG11/9UKZ7Zy48X48oZPpcQaX5T6Wl4myRtyd1B9Sd2R66aXT
s1/Cfhc7m/AB94TUfZi5bdCOy64oH3pKV08NeIVObbzK9SGioI83ffyLffpUt1jdCdm9aa4tdkJA
kOtpkF8XmBi3zD/To6ok+NyhObVV98C5cbdHy1i6iAfnmNFsw55cPzZDiAObSzCZye/cLD+pMAI9
3fhkWt0zaxFafrLyL8rh8IVtsC8RQuos3upj/jolkOH9FtXT8qdzzLW6ajR0pLR6m+zuIyy1ZlXZ
EyxyO6JASbE8Ymrtd8AUjkmreMSNdt9PU7aKAFXsRF39Yrn3VxhB7kWh3rySm/GYAoyO+4EYQvuE
yR05cuRt5znuqfKrN5U69JuiRyyc1ju3sY6Bxzr7eMj4vj7F+YQuqr6d1GbO8QLWsTkmKfonPkxc
V0QFkrMIikNdOR+2jH+KSB2xhFDBlaL3lwoyvq/GL4uN1TYdiqfODzYir0gFEwTF1BoQSY21X8+h
d7hgy9RDzlrIXLwN5rwe8vOnytC2AT3ARg7zian1pvlgYEVeepjelHbCvOkyZFnFDpeqd2iyyto2
GLTwotku6F+3N1/duMClqfUndhlwgxJqN3iD3WIDIndhE8JJrQMsVOK/7oZ3KnKaKb8buz2zcTpV
7XzAVIjJyT1X8VM5JEf+Xqjw4p2GjAtsk7MPJC7M0LxxozpZt8PZvK9HrJVeiSHJTp8wkew0EyxD
q/xhmQikXWxhK7e0jy4YFr6E6SXjXyji9JOI7wkdDIduh3snHrpfv4BYQ3nMPui8vzCZtmkX35NR
38dFdhSR+yVsFLdhBP+v91u/Ca4d0WKYo9FrbvvZweoybdvEkJ6XsKeQFGmmkIiAVfRTse3cmVGd
7EeZUQRbhtU3UxHd0wWiqfDjYhdxk15IF4TAoHBx9v8Ih/+YFcE6UjjBekpZqrYFnStcL5ANYE1k
ba32oEKMnaFJOkQaWjydFIdvyw+75tUG8TFIza3rweyoZtLzYDtcPmGX7dNCYfgQRC/6dmQvVRec
ys20j1P5pxl1tcV0TObc7z84Ybxj3vrYpQra7iar2sERY2aQvASYI8yraXRmtDKMXsNikqfIRHXy
BbMDFVgrnAPb7HGrS8IFVVf9YslaqA4ZpZugZ+tBjlG6diOAdY7gtIz4u+VZiluLKQ5lKQv0U1QY
5boaOjhv5NSbBudxr+TO5zpo5NmwTPN8q9k9kGzhbDRJ3KHu4LD2VaA2HJ+bSQwriptToJA2/fEB
DyhHBCez2nIJWlOiuRoqGnqn7DsXmntTUn3Xg6SMxaTIq9RQcksnWBUoO33YjAeaRxivJhqQEEiP
MAlo9aYV6i0YxndXIRnatrUMlX3PQbd00E7JhENXlRBfrNVQhN389BPekt1GKZiFXfEITIomCfGG
TUpzZTh8Z/3wqWcOblTibzjxL67F7j8bc+xRBkQxtjbOCl/F98g5Iq3o1ib5RufLrllgeXTLJfEe
PtUCZoDQDoW0Z0zQk1kg9Fl2sXFif2PoOCwyYuRRmO8HWM+aJ76U5lzZGqwCMX5GGHap3dnGqbaO
aYnvcFxVJr9SPOE5l1uW6yvOXNxk6tmAO19Mw0bxKSE6Yjpl+Heg35gVum6tb8OcyZ9RuO+t26Ci
o5nUM+5/6vYasx+hiV1vNe0mDSf8tdWpLr5yo/nsg/ZGaGAvJxySHiIBLjyBO7HpVoG0qrWy6MXu
E7BsU4reXg/PeTb6y0kZ56qXS8n+ZdHagq7idCXnu1ygDZ8Eiq8O2902MzcW25q6z3cQhLYeLTTY
RMFepphS+10d4Voco2/HgAGiNMLwwgKvoNvBykjlCVACBZDTT4DqaArtpFErFcGaKZECLaXDWBPD
uvTKbTObtlEW3mlpHtAI3GIlOO7QA7+1oT/h3llaTn7IA+9fnhTUZIKf5zW8jGra9bS82HKlvBbD
8BVoxtGj2wOM7sapJrgQTO1Oz7q3ujOnAdvk9pDR+5EG+SumhNcRu56OCXYcxZ5C1j2H/ErHJC5o
aEoFOq5fnlLcbkYCf0EL2C4TPNhOBQk9Sa3FYuwBH0dCfOAheLZS9S0dba+TJSIflW5FmL/5ufC3
ggLvcQbej+HAnZ0M11+hqvHG5IZWzhXHE3uGlye2knRhGtYjqGeeP082FvKFW8DRR1wPL2XOHTY3
zBEsZQjmx5+yu1agZmA1nvdppLLzTFCoIHYV2iSWQJ1vfwJYW04HfQpxWbP97ZKqhQvXOJt6zLNX
ZUzWJ5xdfyNccelCpKhO67+MXhEaoos57rUfiw60sehPpe1c8tC+t6oske/Nk9Yo6yRk8WU41TPw
2UMeikusUnOvN85VN7lImkb6F+j8YpMjf60keYgpnUEtKJgedF9Lzz8A2lxwkSGOsK9e6Lq2b/zh
UPUmyywD/mjK7IjHdkGKnQunxgUupRb8bBl89nT4nD2wKWuAueDtu+Q8hlOEVUarAT+yxJCu8RTY
6p55wy9mWNIhASXtE4kuOhfKCzGHeuMl1sl2qx+BuHoY+GsurB43QhrgWy5F1G9crS4/gjiW2D2C
ZOmrwLq5bEs43dP2YjkQt8oopKG2rN94Ra6V62zoamTkEpStdpiZuf5CdAfXLrfBpLEBcW0G1dZe
aMQ5+oKpt5Dhh8UEcZAALRZBGEWnsG+4HCaRuTETqgnw4Tx1ZoWzXQPkMZs9dc/d2nbqgPnHNgzJ
8NE5zU8clU/63BOLvl071aET6hq4wVPPN4ZnljLHydB/mYiOYdrsDIETtXc6bMglfxR+qHAVpyR4
GfhH2pbZWw74K5rWQx2h8M33H+nUy1Wl4XCqlb4TRrDTer6YHhRNdDQ08pDuXzwVUAT7ncGREEuW
i0SpTHD02BfINYEiCLv3sLJucemt42KCS2iQ1m0QBCjQEg9yBhj34n/Uos2E2vaYdDOnOcwjqott
UPQKw/eA5bejdxKcJ4LPNJfIeCBT+EWPhomzHVwfbjt2LhmmrLUw8yv3tg1qB3HrMeT62XAr53HE
1b9hI5Ct2CE3izoJrkp1kBHY+THAzDFtUCKL2MXvY7QlPV1Z6W2G0HsyEI+aaJbiqOFlrx2MjHYQ
BxqEFWuGIAXdWK1LO/LYq2UveAR32mR8zYTMknD0c9wM7dGLM+9JKoSUvDD+ApTEWHTFrITQij7E
eb42ncDdaYBPv6Ec9MuaiqQFhSo7X03Jus98ruWekVOf0nOJT8FG1jOwu58OPi4VXCQqunYe2I8R
xfRk06q7pngwY6cKvHgE6Z16h4TIsQsZfkiQNV06J8KkvVQJioujgcAnKbWXdv4n/XzjohyazJu9
714KgipYOvtDVrl0oFN2O/T1shu0Q590W5HWb6oqXkSov9SIWHrFWOj23QsbAgZh72aY/MRJ/Mtj
yuIcqY26gv1Id+DSx7nnj9MOUi+Y6bHfUkhCG2mPQPYX1vG/EPJaQahIprDnmujOz/2i5Q57TF6W
tK0NwXQIJL9L4IbPEGXBM4X+0Rrim9n6RybxcSmamn/X70DuJ+e/pEVAQWj6nk3rS2M2ez6NTS+0
M8z7HQ/weTKxoAamfcdaBpAzh7U+EQXD+92lzbXMQczafIgAy196c1i08EaX8IJ/hcISZ7nkMsCK
Wz56Aep4B/R4dIFZ68ahVDCCRLJ2mnLjpiwFw/QayfhbT4dt48lrlAxXlcV8hQL3s0n1m65Pz6zk
nUU5NhtXODuNEt6hISURiV0g83M64FOIuKgJQzfwC+bfkaTNBlzXP1mEG4PUQg6XXiR8Y9OwIdow
Nc+WWSwtaCxE9xfR7C7p1WJQlJ8qs4Knh5fGaL+F6Pc68S+EgIBlRLRh6l1S6/s2eNO5bHkJa7VL
VcPMq9f4OjhRf2zMYOf65qWvCgAJ43OloP73z9z9LhQ+03gJUKVqkLF8XgFjH0Ghd1A6RYtyntIr
WpojEa5baI/PjcA5GTf/yjg5CipvWgNwUdxtcChf+9haeq5LF5N+b1hw+154jQr5no4C30yYY3/w
zZvj4PPy7GphEkjhj3ARDKNAvVYxA/9IvBvOId6BN4fn1XHUmz8ae50OJz+OV6UIXiauzZVl39o5
e8uFRQg+B9el2MCLV4TgsBXfM10d4CSsdGoqXMy3C+yRqwhESxCNhwjjhRNUXzVaUk2IwGvnMGix
j9toq8f16+SwdCOdnSa4S7z4Rq/YIVPVTdFtG+n4Zwu7tzaFlmDFZ4lDW8tStfSBYEEBR3hH1uSd
DqxGBwrBH04l9kq3+jsOm6WIomdqo48psrld857vHPxvLXSJWq5qEuxmgyQTQgbMne8hAbcYDbh7
/Ws0QDCnglpw+jBCHMEskKQQ0tkZVvSIY0q555K8nVZRSxjgLZ3gGWzqoYQoMOVrxpjXydTPEzcp
1B4Dj6O+9ooetYxDFcPkSFg9xhUNyABZEhNfVlv3yDCfYXBtpyF6K9Nom/kZx6i2N2H+pbqOkmSI
4yTjh1FVPl+qfvb19x1ZUAwBdBa+YHK7lTqIcV57FF0DLOzodXFT/5Gr5C1Mokskoq+eS+wCx/nD
HoqDZninsqxem9J5WE7J/GcwrTQaLxYFrmxoo6fWcyu6rpAyKvdMPL/caUohC3YD1vyWlm/YmlQO
xOoROlmzK1vfPHWdoBoATCCjBrH7YVMQYIOepYo9cTP4w2H9YU3sdkT80P6/4Sg61ZlfGSM3DVll
CB7P1Mbcnd4AbjMRn5rS58G1zFuLz3DdYTfbtFqn4RDPPxChgWdn5VdrQckLO0VMpG7PzgBtQKQe
G66u5l7VYrDTFfdKOz3bVf3URCNvNOtp6N1dRvxxUbh0UqCGsPKhI5WGkNEI9g1VJRv4rjjx7Nx5
cVpuM2aTOnd+RxjCmgm609Djp9Bl3RZRFw8E2JBAwSgH6qE9f/HyadgB1qylJy8Inime3XcS06sK
BbULfcfSykDRJ5dbrnWZHJKqePDkcGnToVDDnrMF82Yug1e9CLrNUGrDWaZwStsB1ERXYffn4ySh
5owU3VTEsIL5okXnLFZgF2nyznJ2clPWj7W7d2hK8AAm2H76DVxzn8hoFUQ4f5qEFxW19/Z4dfB/
owsfvIJgiAdM/JlHY9zCxjJOMOZIo4eSopFa/fhUpOqCtwvpMWulLPPD4ITiLCATS/BLHQcCRytB
HHM1Sk7fGvBA6JriYBPaYZxK/w2Vce+SYpNRculxDSHELMuNIlPueKgcOG2T7eQMzqJ2DfY8k2kd
GqwVPNZpvK8aXJR6z5TpZzyJXoOnJUrckPaRvl9bERdHrjn0Y2F9AMp0yaqKmiXZRCavpxLFoIlu
qVHLReu2h/9L+cKMhcE4NXtV6fbSprdipnIUJ5beFmSa4KjxwGHgvOVlTpvE0Oprzeo/nKmLLqGs
L6NZlSdbYA7yuo6Ov4KjD9N2Y1zGLn0ey/ijsv1z5HRfedUWT0U34ZYR/aY3kn9jOtoPEXjouxay
c+IIsdZb5zev1EMfgwdZsXoVNN6vqU3vzTg9pSBOxsJqlhnu2I2MpHmnm9jbtqFwTrph9c+mZ8kj
eNppgXOEUL+bj86F1IR4ngyNLE9dWR8UoPDCw1kn9J9Ywj7Lg3g82i6pHV1E4XMl+3pXNYl8KgjL
PsSgeOO6XrjLc3LdkATNdRbM7SbB3JZGfxWHoHMV5cAKqdCePbqH1wxbDWkim/C7UVrHKm3G3Sis
DvY7HjtYytGCfCSdsV2yUhPB+TocxJWJFzdf1jpwYbvSch/M9vXFVEm/rm12FqhO0ybSmSZqJuaK
+w1r6D1oxE2SaNYWZis+1cCJ171r44l2bhotDvhD+WpnHrfZHA3DJx8d4SnJrWbFsHMeQv/Lh3gU
D/mnO0GSbV2+4rprXRwpfqQKOSb/4+i8lmPHsSX6Q8MI0IJ8Vfkqlbx/YcicpgVBC5qvv4v3caan
e05LJIidO3NlW5cAYCGwUwmqtovj/y0Ew3DTnj2Lir5ygqzD5LThdqfATnLjtkh73fpRr7GAB363
TVADd21bvkd2kW8pW38ik4jjnqCoDzJ6oylCSoup2eGb/umiaO1P+jdPgvzuGvVziSA4eJeyKH21
zHiAG3sftIEAKjSorfHnp9yvAVX35pX/06e2QLItmJAE9RUpcKYwwtMV4XnLAcAEc3oLsuLZ5MM3
HRJq42vIhK1DB/0EpWlLS1qx6bHLt25xmnvkCZPf4UFCt/Teekf/qZj3jAKlowkcZ4OfrvscItbe
fSJPQ1ifGtEDF9CPUQN5g7rdQfKuZFG0HR38HviYf53UHIj8H+N2/Ep9s7Os6or77sujymipFXc8
dTd69TdyKVEyu2hhCpjbAPQAQZjq3hA7GxPDXaV6lDIC99d/kg6PN7CWOYey5G5qpw+FY2IDEoO0
0Gq8LUpuCMTlEyLuXg5DqE/3I/3RpzpvKUmTNDsmYvWHJFZIHbzX3Fbpcgeg4ewGhGPDFDw+oEGc
dQHrq0LgdA1AH9b9gxgNl+rxPuj4C34fXl2RnUwJ2NFJWVT1xDLwH6/9av5dk3ovTjicslBDhrfy
f5hsSdpQYjI5Xf9MF7Y4IiVZ1LWwg5qQ++96KJYnJYv5IeVF3iTACx/lbMWH3mR3Qd7uyobduj8Q
YfQt6o4jQpwh0mXvMF4XuuV2Dy3tX1yMYMuCECdx1iDDCqqKX0Z7ikl8+TQa8d7+y6O6OACrsrYB
iuKZlTCNcH1yK6RuD1DcrY3BYXsb8gfqRnynuQt/f1Gw1NMZGd0qGe6SYXb3nbV2hY7fvTAIC7SB
JKamjIRzcicgBB2oG5QPwQihMLZIyNBm3h5wUB9qLotlN0xHZfWfA2FCvIeAtoay63dkitmEl9E9
wW6UCfPkmempKdHcgkCCNiZ7HKXci2fHT16tmBZtvsHAqVMyN91g3XkjGJ8u0sR8K+fcIAIAXlM/
JPn5nLG/4bh3vdvM0BEnuoqNEqGYSx87aJGTy8o5DOxtXDvJVtgmP+bOIPjX9JNNEA/TYSns+SyT
4NHGQ8NYMdwZhcncjq0/spvyBJkwOcPZuIWw3ewVx4dXRL9Wo6iu78fuuQoAaJFRQXjS7lnRu3bo
R9xC1liR050oYYhEax4UYRq4xsjxUA2LMy0pDTXjeHjCshih3KX/6sU+1XI6h+2AwFSH2AFz7xVZ
fAUguGan4YWantWwDLIXiKL/4bJrd0LMf2LwL1HY8G675YhWG3r0QTYJa9qKUDDVjtRzksScctY2
WXVNm+RzGJYfK7F/mnAJHoHsrKtfM75xgE+XeAEfofo0v8/qYl8ih11Ep/xj3PjOPoit16YSM4wW
A8zRWZmVNmqtkUgVwvAajg4FX+Tt2MMIXBkAPWluGOtsi87yCNwWH+d4drHZY26Dt203BsczHw8n
vps6MhchCfTExQAS+/SBZviTtonT0VOUUXDd7x3kkwgK/JxR7Or/JiQZ/AQEnfGTMwuTyxA1j37s
n2a+j+mQXxamZNJszJM9OLM1w3wgcEhQmT5QmhPscvibK5ZnIidiTp/C95w4TzOO8xsb7kcLYmYF
fi83IqEOeAmc9K7OtPXE29rvK3p07/Fmd3clc8UHxxEB6a6HMe9V5q5yxuh2IuS0cUwU0D1By0eU
Ou23O+XB25TN4hFaWM0okT6UfrxvR7AQ0uAbDuY7YgevToHUKlmV78e12RjrgU9eUS71RzADWfOC
izcEQOJlSX1YvZ/L/CSFYEEgD1aHsqf53poAJ3WiGOjjlrCkrj+XWD90mtnSHudjP1VvJR/QMWhe
xtllxha59VYv4XNgWSdrCE6sTdt9qcbbcVTQHYt4XWIHu2JMr9w+XnKLeJPtjB2EA584o5FP2lte
vSnKN5lyYloo3fzFoxSdyyGdn67hlyAFoaRZFThjRVjSsGIuOlJPFGwd/QnambAxAbv58Na1zJoq
sMkwRxRhzBe+JBcK2X2GBH++DKW5t6bha2zy7bywefVqIe9W9/rNWDsPHKPk+1oHlGn+XLESJi03
H3TixftGDc/m7oMD+qaf7YJoefPTFsklS4qnkNOZBfnZybx75ofHwJEPy1CCTK7JOTgNtWF+Gt1Q
m7En1bTBOwdAoaof3EFSaRYQZItxNnHVIxeDd9UJs2RjysBcGudeAwi94cJH34Rl00EnlnznN0bh
w6RODXmLJEhS/CWTuuNz+1zbSbGr21HcU2BfHHFAEM3Dxwn5v/C5J5DmdDYgQsMrRjtOW+7bADbx
fPeeR32au5gvNjNfo/R9zhhf3erM35cm2rFluJeVz08kmqfT2Gb/ASWgxjGAoWW11hdry5+wq4Ln
YY4k4wjUwmpxyVd58g95nzVvM+4TP+Dwd8SDbRXvqjDpFrhbdKXcAr9R2EfHcezr4+jO4zHt6voa
kcSHq2jhb2DzUTiBc1eTysJYSTvQgteX1F2B6T4rsJUnUuzS0sK0lkdifOh9D1LTqCHctZX68iju
O0B4/XVR+ZliiGcE68XQ96OHnA3aNE3ZU9oH2EpjWKYZhBCCD3eZTnlfuXCpxgsIxLOjj+w04xzL
7TPbfOpdXeHuwZYdMr+6HXLp7lO8yUeRqL+ZiOHGEyYj0Wyuah3Zc0MHYjPhI1hWV2urkCHGHhwE
4jHR3yF8abJoL6fhY7KsXzMAyeBkvIm9hOjVCBlY8rHWMxRaKfHwJx5/a42P4gY6LpfWNPqYrfm3
txqgE+6XtrgpAZ86V0V1dbBABXAiqfPCMThMHe1crugQXOtXx6c2VFpLqzYJWj0dG2AfuGygJxKO
zxMiC6Oxj1jK7uw++CxobX8tZV9tRhCMBB4sVHDk95uk0Hy4Wwbpnk/sATi1f8h9tsmW7dcxcw/d
IbUjybZUbJZ7mgIKIud7nxgmq27/OUgafLhsIRt61qOhZoUTpsU9xWHnOOf+2hn7A3kGjs/sFIR+
WE45odCnkoXULoBOzs/RPtjSI4EuSVpWHBHwgQxTL/D8Qz2FJ/BkiBBeZu37JGoffQvmyQ01mGqE
ajgWIAOWYnibA8hdx1ErSx8II+BJWeI+Bc0ID3HZj2oE5wDrc1QXhyx2eOurkeZObCMlR1Ri9Ww0
poiejqWWUJU9XPWHdgAb9DDVeLMuBs1tOWKOXhBG4Lx7O2y4xbLtk7Z9lJ4N4yhxFf0fUkQPoTPZ
F1WW4a5L+4QuMT9jDmzTYy58rPWB9q/tRLAU3M707axIWy8EQgPbhAxiVEm+ymz3gry452W91HFT
ntFuK2wzNqXkSyvX82lCEB6IwcYxSsGokNT8sVQcOnHOHrxj4Vt2V+pCz3QW9eeBBuMHbjTDw1AQ
yqgzb63WZIbBIkfNeB/QWuODWUzc9DfHcFXOzbcTizvejPs4lLdq8Mmb8KeqXcWdjUQx64h5fgJI
6V8rFWOTDT7crjq2s9jJrPivIFKUOsErxY8+m/rJubB9O2a82Tt30g+c2Tv4/zsw0s84GlHBIufQ
wGJmkYWMXoI7Vsn4TxuqZEXu3HqTcx+R2GYnop7hZvIESAmbQr5UEqehipqnuRmuniwu5MnLG/Dn
TNgOnA86TOdDkbni7KT0D3acIa+O6WKUc+VBU0teDGI3+mruIrhQfVYI/6Xqi6NNJxzBrd/o/7cw
QWZBBoqIu7V7yfrfKWt+swL3HQ46VhEgpbhBMhSdEnaDrJMPFZzuOHOeprB6szmrgHntMeZQRbiO
zPKWWMu+atyLy5m5QY0hsqvg5hRFfZdNvQ/rEQ8wt4fs7Dc9ZXFu2X3bTb6sO8X8swqc5IWrsYvc
qBbSgdAhFVNKX2BCjO3pkvP3mDitgCHhhKRp9HaEARZF4YffVVhYmueMKH0+DM8TMSKLHjdYEzYl
CyOnXrvutBrAW/nAe03LKIdeqyhhd3v6GXMvPhb8mcg69ymt6CFIFbGWzlpA/8xNmzbLvnM5Hhes
/YheLuK+k727pr632/wWKBNHGiXIiX9qVvVZp8Ell95y16ULub11SwyiHlXC6cVWcn9D2SAXmY6Y
52kqerMtIPkEAaBo7HFfHEptvQjk76atv7PYyw94fFd/Jqua0HrxJI1BVqn+eUGhMUKSgotT8Q6d
xoZXRzuzlqR8KHdJAIBtXY68XR9Hw33jIbsrLx02hvvuMQhr3AMWf4TSnnBTRciqmKvRMObepUlY
3QlLnQQCcQsrr52QBmo2FfsmjldaIeJYZgG67HaRbn8MuBTg3/I5bpH00yy+JX8JtcHBcb94X7rn
lqBpA9lgs813gyiu8bLMV683YPfbOMBHSBd6TJCHH03b3oiVomtJSNH28gzclF+0g0/BxGRAGunT
yQdJLLEjes2x72z44YanRJTtvQxhCiWlgUtkErgids9IKkcgNl7CmwehDM+ONaZ7ejBwBPg+H9ud
tTjtWTrWc+/xryFrME5DDxX3aPM4MYRz543JDLc4T5yg9dk6hWT00I55s+qoWy55F1q7Dtc4X7Ua
cn0itl6XUoPHdzulKnXrBmI5auJZOzNUmhr3YN6kFoyp3Gvfxj7/LiMgH1y8vycMw7UDvRs95+pz
mbgfxto/OHUNz2NG5H1pUt3uuR4jDAQIivVivTK0IU9Zv1PvfYuYzEi+WJ8L/zRXejtYffu+6L7D
QrC3tp6mkrzckL5AsGbthPK0DWswSvi3XqGw1LtlxGuauIiczRxxq8iIYONnphkvnBW/rew4RfWz
cvt/qWs+C1PR2OPFL6FeYJEismK6f58orGErySHlmgbNv///ew4owC55j8uEr2qBgp+6k9nUVcHB
p81Tw9CCTSOR+0YGwY/CHHUK0/gPA0a9mzrzOZcDT94wlB+aDNSI/k9wHpmWfQUXW0mIFD79ZE0k
xUawp8qZ1tF5ugR8xfFhDtRr9Kpn9ZkRxMfgILvjiBdyDTtD2CqU/2unQfFhecW4kfCTITX8sTDJ
DyM9dLSqPmuBC91rB5dOPawYQX4cFb7mOuz2AlzRTWu0tennTPGuMjj1/cbGjYgnG8rFpO5H7m6y
5a+mXsR+A5s8nWPz68LvymWDGHRAnUxo9u5Y3nsdbF5+zmcclY96aswuX4b9HMenKE0gGjR/TgbN
04AtInuid5nRyb5Iee6pnPvJAvkl8mLjOk62IdyHGykBxEg1SA+0CG2BukUugC48+DzMzdEpkFwV
JUe72Le6pxHkDdDQNcuHqV7fxqN3qr3w4lYjDe2Uy4Lirm6Ypk8d8KqplDTWhMtzEMw7LieEk312
tnQUhaSCrJiMdZ7tgWsCkXZSZq/WmOXTEsir+eQfE+2CPA0fWorY9lym39vSBc4yB8Vj2PiC2BFT
bNjJU+BPpxg1KK+Hs7Lc+7WZLkdIR1E8iHr5pND2Y1DtPf/yp75Vr75rEV4jIR9Y1WkO3d+6m8xj
3mj3UMkJK+Mc/kJZ+GiVn94Y9sOtF2IwKOPHRbEEw/FzCmUO85mpPaj/0pFAM7bPPea0Ix5BSFMJ
tOWYjKK7rfvi4pVU0xOzXyPue6dKX3pAWsqL760FUESd/quEsVgmdGC345xxKveenWA+gXwgf+0C
1ciIYdn12fDsUUf5OA9Ykm0HMkB4UmH2xdBfbOqVbFiV4RV+KxbbqHEOcOX3jUsvUCKwwHpbxYgn
y442dW83UaIEW/xcTflrrmOEhPRi07sOb5OhdpifEWShWDuYzYe5HF+9kJKEzoIDznLE/5nj5Yxj
079ZWCWNlBqAd/TOJm3Oc2dwjLWco5SAZvnBK+1jOLXEIR3C876z40f7Dqfo4qmI8Rvze2deowU1
rceAaMbTKLiuJlDxs+FlSYuNTMMfiIinpQD1Xbe7secrl8/HdCroDJ2B+pAJOsNb389uRrSnoBJ9
Y+GL5ALaHGhsWW+sLkwpv3Fulc1w3Kd/ZQzPcQa6QJPJHTxKc8wcWF5L9Y84Xr6xjLvmyvrzrPnR
dgPAxDJ7w6H8UEfFfa0wUtWYvpH2AT66MUts8uklC9NNgGvtRP/vk4qnR2P0VyEJ/0SUPLLOfcqs
CUUxns6BjalYcbLd9N18CfPyyn71I6E5s2nH/SB8cBvRaVjGZxXBTeuj8U3YhKCIaGQ/MP64CiaN
9ZlOFD3V/FNI9YElx5nWS1cSjeA3MwZdQ3kdYcFpusI5/k6r8BGHz0Gj8AHgDw9TPQHBoNGxVUQV
5awekMqo/cymcDeVZDX6Mbuyf7cPoG39YxdMDzQov3aj4z9kaCp1DXja0IxxdLzpz6PTjFz9PubW
VTag41K7PNWByF+zuX+iz+g82PUb4R38kDg9tFY7D5/iGFfW1Wtz7qNTDXSGcljCkYDgngeRQilT
90VQyF2SWnx8wvSFj8SwxUn4KHO+kNL5z5l8BleE+yLCWFSm46tP7+NzQHIL0AUu24C6OlZ3nDJp
/VZ1etyNApHQ6WPw2DXfr6HMQzaygz4WLnYH6UBecvW3zhKKuCmsv6FuGFxIwXRoZeD+4fg8L8I9
RwsW6cq5tWKCoRDBgUk0nIxovDvRpCUCiqrBKUMLtY3Wt5mYIwp84RWjMMNN8l1Mv2pf+O6LY/Tv
mLTJVhvd3yqnFb/xalWVEzNTlALDDwScMSxRPOXIr1tRBR7Pmh+8syr6b5gM1axC4R50/Bs7M3fj
wDreNhBne0o1r0MEmDOJPGCjOU7SevUIdRLpRSfwnmpKb2/Y0DPYhszq1ZRmW0v6d1MPGKxsse6D
3qF8ZiGauJLns9w8C7U6UqOA6k1SDbLH8itchGm6fkFZxbW+E+vKRGC3w94ehTurUm86ZB2OgRIb
NUGZHurGRogmxtxsR+Uhy6GmKF/usF6t1yPxjqP6rukyWlNUMO4s22Kg6FSLyzgMLzPwXN5NW/+2
S/aC3s4CgLvdNuU13HXRiDIGI3JjKVQuFrfdTdijA3ij802e9sPTxHEWOqEo2SgfvE6DUlrakwsp
VnqI5kGikKxGLizdY0oqa88qiGaguaS4ZRAfQY0Stsz4crpy+EFDoNuhPebAWKl5tTv7lZTcfoDl
7Jbr1vbQlwHfqJKW14iTAqIvMqeL4dO+Dhb/xdQ7ZwwtHZ2LLhb22Ftga/TiOMBRAc4iX1k7QLgw
lTkluTY3zhTiBdZD90n/SgIPs6YOel6+2hFkB3HgnM18YGEBouyo40+dPk+1BwBqRSVlJT0Q3UC3
k6/BKnuZHxxcz+VaTZLnzA0ZGtQQweqKaBZZdFjuVe7V+94OsOSifuIuXrDq1N1P4Vskp1Kg5ZDF
nu3MTrdoQt5NLVyUE6sgvzb8x6BtIy4xcDHQZ6y5UyKOg3uqipHhQpMbq+nJWn0IRVTP22JAF4tY
0u81xUmYhmrAbUZsbYGqPAQvEXmcbd9aj01OsqccQTp57KSLH6KTV7L+Xwu1jFuVk2UVDk0uQ3pG
UzwqH3hZFMhLgnw9mfZqxho2xrxbpIM/meHNH/C0+ZA1Ceyqhv9cvDoWDq0xDk6jI7Zg/HCMVq9A
WWl2UuoSwZLqHffIvefcs0SncwUnb/KQLqznqfXxnIhhB8We8uZD1qpb0L3Jzq1fODqoalgw/XkP
GovzsExXKyLvT9n2AerC4rHFCR7sMdkMop8O+IR3spuOWk70t2cOa/UVBmzfV0v7GPjpwQPKi0WT
YGCNBws3gn6UgvtfxOXaAEavSZ9l/5akhO1CWUzXfyVwdEKXKSk3hPB4oGuoSJ+KjQI1e+CkKK05
t2ASUQAJR7A6Ezr7sFfzl1XF/tY1lf3KtMs6jCs4VMe7eYZlPjMz0UxgiSc0rgf8x8tFokfwZjQB
d+WxOkMNBUkS2z8dji/8NmtKr6N7o2vJPgals53DiL2vn86bCAvQppORPCSR+dBdvIUkMhGObz5N
z0BFfPamUbbDVjN5ai3/pLSAsRoyDLFUk+QW+4E4eKP2uHf4Ptpbz4Ag1OMeFs9mUslHnmEC9oJu
EygoOW2z9wlboI8YGD/P0HHOKmi2A8xn1CvWsjyooburPbrauBQBh9mETnebF1jppEOmm8wNVr9j
KgJKgAPeRSveYkH/S9hY0kP7KvPoWrs52PT4rFDdND1ddOvhdxKXMGv+iMgm4JlcQjoeccwGJkar
jjkfl32aG8xo7hUdFMl8OjlYd1QV34YuYcho8r8xaYVV9BBnAoLfpee5UvGLUz1EdftIdSC3Pro3
5h4CbJayrmJIBOXFxjEvKFmgupFMK4utF3e4pQ1z40XL58iOqrcMeCZnLxTrz7bBwyaYh9t8Oa8h
MbsIt0NvIPz7VzvOLhQu3ITTu5waHv1mm0kDt3gNZ9WbHJcjNTEY6+WW7qX/ZnsEXdIHRyf8E27D
vddt74OQBmSs3ISV+ODoFvMZxIG8QpwFshbZ2a7gdzA7YXsyoAaxhhG/U9Vsg4SglFuSNgGkFrR7
vDXcDqvEOjJfcgMHT2D6mYxX5ft/SDDuSTcExruFT9lE6c+pykJAOyAcLr6T9McWW8HWt8WwpRC+
345pfClL7LjU8Mm1XUYqi/PCy4qzCIU5ehryec+qEDb3cutD9UhU8lyj9vaG5D2Nez4PfTasaM7C
fAHiQ8+lOvWGzAFXvJrjKkI/ND6lT3qxMSVnPGYOd/9Rziu0FBZnboEGYGO8fOZlHbnsu3LS3wau
zqbxA3MYKArYzQ6GQVydEM3S0mDJ89Vy48TkUHLlXpfYO+rcnCg4WDsMEgKtXvjn2u0I2Kf+z13y
tT+JlF7GB88V+mOZmcQj2/dwS3j/3HnYWV2J/wUbB7SHW3ogGuaz7lZa8FKLyL9MefacKEEgryIj
VExk2efUfgb4uikqmCmkzG+oT7e2LEsPrka2C/N8R/vaMQIqqTNWba3Kbmd2/U057VF65J4A8sSB
3cVf3TwyfMWJ0geYDSlrmKja2579Jmb0jS4+xA7hzpAUpiC5gW3f+w6rzN6OSBWiWiAytnd4lAry
pBJ6pt1eYs2yYgE230rSabPXP9gJJz8+QdTXgJzXoiTzRB0fncjwZ6y/ihHjgnTCE4ySt74ixODy
akA37m+TlbtVr6mBBfssBg5JdsVxQy6LMWYK7iBjmG8tL3s3pbsRunwUVf5PsjHfFnW7omKHO3/u
z2mGsOSHCfYPDOZYeOmItSs+TprILBpYvQ9CBKt8KtJLZ9xsH+f4KJiJaGqv1YxLLmyPRRLGm2DC
cGq71n01Wa+DSy5AZB+1Nd1m+fiQh/aTxWIavvO7dtRXZIe0rwRTfBfSm7ZVTn7KCx4f0zh30Bvh
KsIGBHfyTLCO/GmLLtS4+tOHtVpCJ9/U6PQ3IrOqHWY3geWxhNphVzgZOF974ppF0xwMlsYNTey/
NCq9xVH+XkC+b7qY0S79mT0+zibcLm2zwUe4IT6LririXQ0a0PIBoTxNg3fi1nBUi/uexuNRFvZ9
s+Y6bFNeMk36hosK9/2JkiG7fM7pRM0aBySH9WF1xSm1cRG6a7I3JorIyoCuZr6RG7z3u8oj1Amq
7jUcEIMHP7w3Ph8ie+XKqZclUdyx0ltTlOccAmSRjzR/xweFjlrIeDtQQAium5AQpZoSz4A1VU/h
ErYbzciCDkS9HUCZazlV/O9IfhuXja+vcQkkyGEJIhUgIx5VCBbMKYUrd7r0uJeTQwelgIsVAyCm
6e3iI5WHtO50ZG0923/sdf6yYlNTplxT5DTbcJs2TioOYS3+Jnp/2DyGP/bovfi1viDhHrSoyJfx
3vozJn1fAP2WcbvvEDa3ZRccNUIeoAyojqxdgRFSdmLrbk+jqL/TlfkRVnfrhHTCGqy8bfkISInJ
ztnB6jhQGHUaZU5+WgKTH4EZrI4lyNHctSfudL2CjZcPEDAAGP6zQw8+kWefLHS5A/QzfzMNyScX
3GEXjADjAg/kQZ5xbYwAOD6EibMSJzH8Zm5TPacwb/Yr9H/fukG468cwugR2hJPRcd/6gNuj8Mth
H8jqVY85Dyx44UPRWREuIpbl9szM6TU4GZs1eZL6UcT+OcLRGQm1BVqltrqXP7pD1Rfko2CD78vE
3eUe2JgUXOQ2mTxBLBkG5CJleZ6qnONZ/38DBOkrBkusJqtvdXls2vhp8aeRlE7y2FoOcpheqERw
L1Hn31FO8pIKtXGbblvZKTEKgNesGR5cBedLdDmRcxegQnbWlTzMccR23flF0L4uYm2i61ljRfGJ
dmuOK0fn3V7hTrssdCmwCwAvNhADIWXA9xnJ5jiJFMKIpIxySCKYFFSgx7VhJSZI1TRBtepylyYp
KW3xmp03NLdwQR4NHoCa6Yr4ph2fWSemNzZcAjbpJIipx5NIC9yF9Zq5olGb/e1r4vNeL8M03I1d
a75cMG7hloSPJIYBd+rDE3C4YDoVex2Y9mz19rmNuzvddl9jx5agcufvJmz0KSg9zr48QxGPzlCZ
CwK38X3srLl0oLPuzE27SI9x5z/PEdXj+ZQ2B5Y30LmG5grlHUkxHsDO5uQl7fiXRx+av8/912tH
wmUJw9zUOBSL5fabqyU9JONhcZgSLfypbA3EVxSE1gFvdbctK2+6G7TGR0md4q1lF/gmmUrJq4yi
Tp+qTBEn1QYBP0BD28py/JAamK9UZJt05hyA8LCQbf55bo7kE5+jbuarM+4z/KpDXe+0+s/0fEa1
EvENsxgPhMERomiJWHLo1xOk3b2hlIeNyP06fiSjeuUD8u5jSOFuTkzM718bQO9LTd0z6PjfQW5W
a3+qpmNJKB+1P/A/8NKiR3DHICR+Etw+h5H0uW4fa7vfe7mNsK9pJOLjIwQ3XvnDaHPDb+bdgtVT
MGkGgk/PwlKOxVzMbQFz+M4dNVAdzD7gPkP9Pc7sg3I8TFaAVYcvhYedn4v7ZG3DhCTfEu+gqH7q
UjxH1sCIZ/NN1tExHjSGbGLoJATwKv2W5U81NmwkcECBRYMPT7QHqxUFdmjZb3SF8oSQM5z49Q+T
A4Em2cQrnTW3dviZ4ePTLpgPhNooMteUH2OjPPJnAVcZfDXYugslXtjc+iyWs60H7E3TKu7QzEes
L7xpaYlhrH61WsoLMSmMrYCmTysOatLkLNRA8+WLOHs1qI7qfa2qDl37X+8nl8EiKjvpa9ANrEFZ
yYTH/2HyZEHZpualIHXmoVNqTCMcPxWThuvcTrrmcq+2rte8Ukt0iInVDRMX/qB7iCvxTdzsyRfz
KR2sGBoncklDHF17+hyr7hwF+E+aLHhHUvBOSJ1n7I5H4+OlMfo2mAJm8ZoHMq19i/oS2uETSeUe
KP5txcFfjwSpKy4fOkYkR4ZlX2fkIz53+iTCb3qL8AmHBIr7mA2qO8GvCwN3H1rlL+9Mte74Werb
6gqSlj4Pj6pipz05sHYYc15rMouNXX30moVHuZD5n6lL6aS+GlfS34eiHo6dvRsBFM62eDEefgqf
M4r58De042vS2i/9kp1cLPtFMx6z2d5hwDonAzx1uuPe67J6Hwpry3lcbQYdfzUuzyga1L6kaK5O
XZ44depi57H2WGFVCsR+ucAHJDjPIu2Aa+nkufK/Pip3OtEvZa/YSAQHv13eF86TEfqqyOsHGnZO
jK8vWR2eHG6yZQpIgdqtU+Iv2DHy3yUWLV/l+OT1zR/3G8BV4bfw0n1Ke3hjcx9Im20sqVRwZuYB
ApZPhaw/mDHOPuQ1ObU/QY3z3q34BvfTfaULLKP6gE8gvnF7BrOGz7XBH9Na+yEd2a6XyH5TBg0D
nwShtLbYkSg82LI9+KE564hI+UTii3IsAhjB2cBCwjHLqu9/GLEqdq0jtYv5fAKYQRwDN14yLJ9L
P7zOBWXnLo/g/9ykN5J4aneXdZgrh5YgUrD936ydLo05u19kFHEvmVZClDosc801nw1JOdvXDlWX
gSLjFxGnTzBm19dx3Urm8c4W49X11YuO56dJOY+qqrmdOBfjGCSDyXzEINEZhAL86Rh3WDzkl567
fRuAwXTanuKGmHLVKEv1qTDdNizj9rFdMAhbo3UvbLlCBF5c4UMYYo2rs18vzoddLAp6L+wm2OZN
C042mx7mqlOs/ahDzcptVXVkJOc9avpetsmTTKMrnVXfIQJDzpGPz9w9LxZZAqyyzHQTvnUBlYeQ
odpRSAzgSjT3wsx/a/k5bzjOSaTcYZNRV4rXnQpSH3DslrIrnzyMBBw1U0BKtxqteiBNGYKjZz+2
vxyaPfbAuT/B3nI/n67/cx2soH2nehQl7yh7Nqt54N31BZPeTKKVyfGXKKWNGuVdBU6PmzGaq+3S
zVd7Tl4oHv9HK/tHPYdQpOqwPTN8Aula2Yz/8yBc1SKe+henr3F+p9gjK4p1QhG/Y1NiS9ph4Sjz
YAWGeE8TdY2bWbsuY5YuSdtHJ6yG6a70wNm4Uf1DU/EpnLjIlAz3Kq4gpPJZ5VLIpjHAp3Yjh+iD
rqEDnbEbynvkLvPtYUtV0QtlV/fjgnCcyfxnVny0q7p7TXN4n+V8CNjLSK7gCD9/ZAP2VZAdwxY4
LE7zaVtabERqeL5L3+kdjsNnJSlV7ddoj/J5pMx7ake3lSshwGCjFj3ThFcNn37Y/M6eFe+CGrKT
FUJ/5xpn+TmS4uTd2TY/s7AcHv+Ps3NtblPLuvVf6erPTR3uLN467/mQ2LEs27Gl2NlOvqjSSQcE
EiCQQOLXn2egOBVjl9Xdtb1l+aYswVrzMuaYYwbk9xzl7ZW7zq/DdvfdSwGqAnzuoap/pKl5sDf4
b+K/j9k2e6zy8FNneY/pnlTN360/U5GmUcdSPWVPYxcD6WnJZ+zVZEEfbEmkywSNy3IR3q3q4o6I
uyEooINlhaICKduHPRp/Fec4jJcfY6+964vuSiNZqnXLgJXE/pe9iLgc7vk/agZHhHHFZjHr+KYJ
wf4re32/2G3/iZjHtxJmNM7irtiuPy684AFy9sSqgsfG30KT82DzlszI2jQ/2kNKRZ3ZD00UThwm
7mJm+2soP6h74SKX3qyDE/yurymiVOnqxs43TKveO7d//9v/+X//9/v+f5J/lXfl6pCUxd+K3Rqt
A8az/u/fnejvf0PVS9++/PG/fw+DEDKLG9px4Np0AsdezM+/f5svmSnAb/8D3bI9p9/d3ecVunsJ
U0Xt1b1thZfM8GLMrX8FcjltevRNwpZm9eC6IUC0o+0jVOazOk4ndRkT5pnJ2+vy3VfWFYSe50QR
tXk6f0frcoGBQ5Qm700aXBFtX0GfvDE7pml3wdSCkNy3u0f/wJaOlrfNxv6Wu4eHpOpmEL+ZXGiC
yyYxN4fc+ydU0rOmOnwrTXFR2PVZW372i3iSt8HcQNXUr5Vwtn0aFZsKdnnCeKW2mRXr5W0PeQHx
7sceLNPvA6l0fChWMcRU/yo6+FfU0K5Idz6ceO+65qN7YpzQ2Gg8u2EIA3D03rPtPl0vVrv7zqNU
4rWPSRVMUV4/7xzeO9fab0ghg/A697lPiFb6hspI5T5CiZqWTQfbP6PAk9GK41xVaXSd7JlwAUvb
R93Dc8rbtGMz0TCMpF/7wYaf26QuCNmOOh7Sb9zx86TmX9mZSenSvtmG103KL69X/1wGW7Zweddz
gRnzhUnP7k0NpYIVwZQ6a9chIpv+NIuaC4jn529fGee1K0PCGfqxb8jN/NGuAKmMXG52c99skNGo
lpNmZX9rPO78CrHKBS07/aXpDt+SkOVTGEr8EM2BeqbloQT60C6X0rfByPtXrZ+eOkzhixtnIIcF
vgvGKpaYDtsfhwlBs124CPLyeON8WNQbhCXqYHpYbaZru/1I69h1gt8oY/86b2gTt2gTInnz2JA6
SOgoXJ24ZL4/XhRqSzRO+bTPc9yRIXq+KNifoecum+wejXB28Q0feT5BAJXHDhUfVAeHJzw2q8nx
OU/4sL+W7g2feTw+6eA92hz/9aT5Urbfy/0NH3yV5GeMP6TO4nfn+nk6Md+aL8RoqX7EIx3SzZfO
Q9VLv/j7Ub+7v0+6G/1K9/QkmTR/fPg7wh19J7cueLQZOMC3kgiYzKBPfcGjX93w2HzhgQ8T65EM
7Phx/A7f5Ese//woGI2QnkU4uvgCosJZsb/hiz6d8IRHq316/FonE5RA+ei/6nN7c/zg27wGv3r8
s/4rT4cH/ebxBfZwL/RKxz/niV7q+Jid8dz+auYIJdn6J7zdzYmbb17ce9dzfOMZiPPAWGZkSYok
StE/TPJ7YLl78onbckGahLUoN+F1kqY3YBWfZC105ksEUhp0fZsmQA3FTPp1iLwn8nQhDPkwO3WW
X1lb4Bn8jhPEjizd833Zrhlo5Zk6v0fbepIDluGer/OOM82QvmbZf2Pk3Pd8KSebTAzN0w09DQwn
+JB3waVVlcCgeIFg9/hvHOQXXtG4OsWIYyAwG/P0+do832XQwi6gSwUPY1PrUjOH3eKJcvj+DV4m
tz4jRDOzU8MJKe7kFZMa9lPaoVjhT2UjEeO6O3E/X1tXiPPyYhM7Huf6+boKOp0KFDyz+1xtOKzL
lBVitenXBj09RlFfJnl47cfBNTVRZFHxbL439XszYcjprKZsLq9VZyfX9dq9pD8UJfHIhGHgj/ZZ
WxVRsI/95X2ecY3W1V15SP5KiM4z000RD4YCn942nATUsM/kmRp0MDbRFkrbbpIFwdzKiu8RKmrM
+Dq1z15cszgiG8FbOI4LHXPwKX8a5aqtQ+NX/Sd5zaboPuQWddA84yzgRTe0pPTtRee6H5l5MLGB
WMokoA3hQPlp8ZmY7jbL97QgBtdv38shsnrm5bUuEzGlhbEavheOfdnKxHVhJf2npGffb8N51+3e
+5v9jJn0PxJnQy8A4a9Z+dcbpDPonprkSM2+a5ZwVPJlxDKdn/Y6/uGjM4QOVv/Xqttc0/v3zc/9
qSn3fG4JIv1zaig/aPPfU+ptPySo4b8r6XmhlnzZolGjWIrWbca81mcLQ+IdwT9bIsOHXr21giPx
9tsOgrFJiiO2rxv7kRcYPjvPt3AdVVkSeYfDp7J1fvqoxSQb0wEsL7NPXYMrSJJmNTcr1Nj8aOV9
N+Wip1ptGgSoI7T5PjV9Q3egBwnO7+2fTY5MWBn13pmsRF6ECePFGPxugMjO7YWzvMq9A3FAaRnE
bvbuh0XZRBOUcgyjcRYwZ103AHTqrStOL+qAVIIQ80fdwZ3BaKOKX+3WtHe7QEibPv0ro/n/o0cq
99GLluCghwDFz5RmGHuXkudGy+LMi/N7BmInqEDuHo0x1XsIA8B4Zb2//kfE/ozAVw6fDGO7UE90
f0YGPAj1oJ9vX2dXR+759sKqBvTmB25kfHb48+ts5Vleopm8Z3th8qPwutukXwl4b0xY/IBZZazD
ty7tZk1A26+9YttEyW0Cu1KbI/Lj897xiEkAzxuK296OiRveqYBpsPGjRULfiEJiJlZqu7Irf5zN
Oou5QrSbfRrsLCJVyDvdgCcwEDej1SehYbtpY4mdPeZueWfyHiCUmHhP7L7CM0QBqiO7memiHyVB
4/s86Lb0GNAI2wfg+MlX+QcaPuJ3CDiH70+HV97L7Qx72fYDbWdak8eeApysck1Sg+Mu/CuGa/9l
t+HcjiCZ6SgrqfKb1X2+qe4MdbUc94Bu6sVySxpPPNpwfbutdi+D58lcLhqGCEIHI3r1zWCMYPTd
56v9N+hgVKy87WPXF8i7hjdo6VDXW6TEjt2MDUfE4XUPdR3M+2Uwf3szReNsjO5L2w4ciHB+YMts
je5TSbPwqvCWbNvlsJk4lsNQXXuBX97GN/D1fxjsNwLq3xufaI47Q4mRpvxgSo0CZgKZRt6hC7pi
aqMVrR66OL0tV93MEIqjucrEkjpBULgkVunze9JdTnndzXSrfQgjgD2w6fPGIw0ht2NaldkFlzVu
L8vDy9zJzpnHNKMgemtlUsjLzmtmFVkZyVod/yhSzDidn56f30eb8g6y5URj7pTGwI2996iQRCSD
ES03EkRC//nKyhO4JxzOeoshQE/qMQsJjDIcGOYyakmCyJzktKwyOEe5DUoemnwW8ppvX/0h1/3z
lByvPqMQIvy+bw8R/h+nxGpdeECJvfxkd+R7bX7elIcHXV17xTwvKmVM27owK3p4bX+ao/rRJNj2
IJ3hFGGDeleN512FbQkprbpGkfUrYok/6myPpIY/a80pz/baeh2XfRLZnhNHkTPaLX3rg1872+Nu
6Rw8bL6flW0wtbvukcIh9nV/1gT5eeL40yQP0CBsZ2VWXMBmAm9g43fFnef7U9v3rpS7RshvF5tu
ZlE6bc3i89vXd1jP8+sbeBFQQ2ATv8RhPI72MiwEHW3+3Hb2D7bpv9lbcIYeDmqJM1SIwOSwn4nV
zpK1P/VXxYWdkOJIGxHw/XvrEIfuyrvIYYsQr769uheGPCJ4cR0gWqZy0JcRjFfnxoUfNVtnrvgl
T6o7xfHtYQEjEOLQPkJxr76ANz9T3IcC/MQu9t/KIrgut8xggaOPuoJF563FBJQM/UNJTry9RGfI
IZ9fwdCEroOz9KFtuIOV/GOH9iythqIKPV4o0h/Z5fF54tz8TjOPz8kqeXJMM3k03j2PpIbHx+Mv
G+xlTmflr7/lOR8xM4to8a/QVz1jqoC3Zcze8FJQDHlmu/coO7Kxbo4vf3zh32ksL6+oj3STf0u5
K1dr+CAlPaahikD4QB4tUe6qJ909z0dpqHImMstj/skTPshC/QMi9Ek9/HmGKsfTLzylpsPn32kp
T/S79c3xO79TVL48ZqnH/JRHvux3w+sdf/b7D45/c/w9nrcHvdZwWvY3fPeYxyop5bavvpN3/v6o
UVlrb8g49bHU1TydffrjtCCyQxMZN0I8xed4eaNYL0Jeb0H3nz33C90ybugRfODxsP65ANQb7imP
Xf39eMN4zk0ihqMYqt2gnw1PeP7rO2wxXowfsOjjTuH58UNfIuDDF7za8d7z5Dd+wZNfEMYv6CLl
ZGsTINDYlpe/7n2HfJxueY7D4NPvj257wy4QAPH7xvrLM54/3Vaecvl/P3JDuLk8Hr/z+y7xO8fn
zXGP8LrHPwMyKe+1jYZX5Qnffto6x9fg9X4/aVCk+/1P8KRs9G/xCBiRWP/06NlUA/GAPzBgfDXA
F2ARAjH4iUVdDfQ20d4QJjGgETw5fhy/7A7aHieMxTgfi9TS7PHogEsY1x/l/X2QbnwkIrq5vFm3
Jj5wUFYlofERPzWHYI5qxHXuBPSmHXN+0uGr0jUT2uFvBODRwHL3X+SJWpHvIs4LGh7ha0c5rGUj
TZEut+28c8Jr+lC+ddV+NoCkdjC3m2De4SmZpvvFXpsbUxQEbsG1sqUMlDxrARSZ1P2uQM7uP79g
NCAoVWKSJWjEyJ1mHq0WbrvYzZH7uA8ZkLzzNj/l/g1lZ8VIi134cbH8bHxy193qux20D7pm1MUn
LT9WEN+W/vS/WFbokF5wvnGc8eg+RpuwPjjrjmW1pKY9QdghnCe7AAe5mPhZiU8CY+Je0p5wYZbF
nb0iPizbmWJzi0ilD5Tvn3RGL/aXF9H+T1kM8AZaZThKfKLaVIc+j3bzhH4B+NaTrgKLYJipLH9S
xRzo/QPd8Rd2SzpsdjNFR43xrgbsBiBWAaSHLz1xvcbYNQ1DThTaVEhdlyjaG12vNkHypc+D3bzJ
9tjyAIkQ1TSExoHvnxvUCGwyYTtEIrc7LD4npj1TrJt43lRRp0no/QKzzwz2vCrv0GFL351Y4wuD
7UXgcbYB+HJ80vMRVlzsl5vMWZfbufAlRih/NevgCl1wmL7pve2BzVEByXfO1IaxZ1MVscMC/AlC
gQsJWGFbZBMIATJ5VX7/9uJeBkIsjq7+IPYcTgOx0PMkpGfkfVIuV1s2HMNsQQSocWDqaptOPD/5
C3mtaZoGNIgR4Agf5jpT5WDjeYfbA9M3IZmiMmxg1akS4Fo/PQuKZGL/PLFOebVnwRDBJLUJCjhk
86GJR+e1VwVqW5p6PgDue4I2DgZT0qENg3Y0/L/gllOwyIvyLo/NDZHTO7uNfuSFP282HJRN+yHD
yym7K0iRMiu4jFbWiZv9IvlmQxqiNfajEwaBNwbterfrCjoONwBPhOiGHWZIW8uIJxl1QBAyP+Dk
kF8oCdNJbqLsPO/rlMb/BfrXlIqAQE3iz2EYneeud2Vv2a8hbRaYauVQtbvdv6s7NurpwNjR/R5d
Z8wve9VxyYjdMbCXZYSjBy+o5iqTqRxmVr/SItQJ38mTNLQKKK9IkL0wjcF9B9dC9LyS1A6rqLre
2zf/ZS5BBgHZE4MIsBGDcj3fpFmXGZ/u6fK4KJvUgZverbiWISgtmTL18bkfkPu67cwPd7M8I5XY
mxtdtgJUvt5C9GeM0vt/Az5+7ZbHvoOOPAVfkKFoFJDR/LxgcM6imNsJOO1i/6Ct2VnxRH7OV+ZI
1bdbK+FhmELuX3QdNpytKltuIUlg2SCC3lJFPsq/a4qCMvwrgJuuQjM5nkD9etc6/3Lq/bQLAZ48
tnoMzlpTe6CiaiOvXLbgrfv2Gr7tBRyISUcynlj+uXyG6cK5oS23tIkLmJMD/6+bdQcBAoAMTMZG
reg6QUO7a1ffO6btmYzbvAYf4TL6VTsrNjsmzWLYU4yAQTaacK2x0+hYEwWWU320A98c6qEALUJM
hxfmXxSCXlLfHVAIdRxRDTXZ9lHbW94rKdLbYXt7QAdpeBl1u8eaXFv7qDVUUMLNdLeZ1txmQQGC
V2WpC8+iHbudefvwWta7RsHJXmLJXd7gADWQnql6ut2h8eKVQ6VO1U1qEPAp1xNvSfsJDp9jd1MU
9k9UiqC+LycWPV6OCei5JODtzMS0wCP29jFpgPAsylLAGT3iY7TxFHengYkX5VgsCOgXOwoYW7Du
yCJby5oifbQu53yaD8VoOJp2QhiwSr42nH/kFydJY31RYq8SSXcwE2E2NXCXrJretArqRQNwsunO
ThzGVywEJ9DmKAYK7dzxYax2JXTkoDhauJDSiNTJW8I67BNh0oemP3yTBdZWtEtwpWX3oFqxBXNS
lpfZDF9OrOmVMIDiNah/COQJJWcUZrZhCOBXRgXtjDtGh8Y39PveNzTH2TUniVAzLzBabNK8AHZS
nCIL1nWLL9ri2oGKOWsnmLdb+2e72zfv316h+4r/Ajg2DlVDSmAmGAVQWY512zYtzHu2mc63IE3t
nqeiuw623SxubBcvADpip1QhfJi13XrxpYTgwpSlu2aNZpUOi8pOWcOJOBkRvGJsqW1TQ4y8kC34
wti2VrU/XstVwojNDA11sSGEiilOoQ/sq8MgXIiTClWwzBNFAx3kZVkKT7OGSutzCxB5Ojx+xdQa
B1MLJhxRjCCheO4IiqJeBIiKlHOGxT4klXPuI1GUJDmDeFrmYgXcdBCwo01krXjXtRNe7bycEnV2
DvAEjkL9bkO5Rsi8WbeQxnyaTXBfBW4CkJW+y29WYP4dROflyTEOkQElMxgDBmTs+eqxTHnUJmat
gP68XHQz0YL8hMC+UR3KZ8izf2US0OuUBQ6GGB82FNHZEMXK+nw6sh8i9+cO3zixjXybE8eg0GOc
jpmTTCFY+8dF4X4nOjrKOMrV/qw8oAUDSHrbrdKv+iZ6nvMyoOT36zIbh4JH1DTkJs2UjgS6XkFT
6f+Qa0lo3xJ7SBWRkjqHqkn64wFh3SRfFao9MWvAuR90O5AhmvQ+uWhhfRYYPTCiMP3yCFEZzOF+
znr6i9vlga46cl0rue3y9NbfLT43LVfL+FMPn9um3E6YVIKTlXdEkbkRhmMq8jn4NyXDfHtw9qzB
IMiX/MfnHXpAGEQxtxzYdpyQZ+RBcZUuV4OVbHbhvCz3syaLLlVuoY2V+RbJV7shQPCscyzWmdyl
CANg+g8KqfoMi76knqVKaWvIglvn3SKbvb3O1047ylAEeiScnPgX8T/dQTChN/kAhHZJ+lUwrb2G
+uWQ5HkUPck7aLm97HyoTpZ/XfZkThGQnE932BBQ7+Kbfy/rfIF5xxS+XVxNRNGNcz+UPf9AQJGw
iqgb71LiZBYCeqAKSXtYwddaXyVMTS0bmA4cHH9JvVV1Kzqm8gW7LI4Zz5sSk6I1xW5Q4FBFf8WN
d+EVqinA26rBaP7Di6n1ei7oHMFqGHrx6ID3zMUOqjBIhkyv7JQdh9dihzTLCLiOqK8jqIYyB9t0
Rcv59r0Jte3TSb4lgsG8RssQejO+cnUygxKk/edBZ3GgQzYRKmMZHKqDz62PZcfLXZpYC4JjwlMK
CLlDw2HikyW7sODqgP+5ihCmfIpfOptJiFHPzSSnw1fnRvm8FfjTaAkevYCtCIdN5/S0Qx/SpPFi
XSasIZ/pElFHI3dJLXt1iIqKxUbxDfyVD6a4SpbRNeXre8YCn/vEOHnK+u1NcCXDlDTR9RNXQzUz
3yezghOhCC93+H/P6zS8p4hoE+yE8tckWWI3KsRAcsLfdPEZrz2X1VVApYBFN0eszNo72iMqqzeK
8ZlTdhnb+/xE7vgi99IdAuZnwCDMiuAFQYYO2mS7oh9xpoKgQAJRM/P94cFQFzMhRXnlOAPAmWAs
NhQxXX/eE+J4BZLz+AeL0ROnVjWGL7QqGP1saKI923FH8EVbM4/SZg7qTJn3UyLb7LESezIUBjB1
ax1EfyoLUYXlR8Rtyh3MuIpEm3CMGi9669U13WcnaHiudsF4l/yxNG903pC2dCGkl4uZqjimpkbM
bujS/RnO98p2CftcdrNQM6rA+SaYx1n/vnAakBbCUwdGZkMeq4QGqbSBlUIikVndQ5HEkzRsUJg+
EQe+eo/BHR14miEgQThacrsj5XY6Lx6W7Hskb1RWco9Iv24flZNpg6LtN4U2/F5mTL5ACNVAHCPR
+y+IRjEbjtEJPmUmTyZsFNF7aQweQcv+rKvxS8HyVqVQGQVj4ZBt0iL+3Yb8yq8oLRr/WgeGvswv
crbKOpR7KdsoilOA6IuIb1gbVpVJGYSklD6eW62MscBIykTxTHhEglKYbrF2n5LZjiDAL4LpJoYH
n8ZX5eaD7ZKZPaWhiaZNMkFAhC1Vs+VTdVSGoJ/bnyeqSEN6g2CbHXaP/6k70HU1XFE3ICEC+nu+
9prpCXQi2fFsoFsLVivIkn5tza444lXDtYVgoOJXAqvGHPbf7N0+f690SXyhwqS3fXGSwjoORrmw
4KYwoWFYCFMZLS7qGBmcrdcLglBoLHtYEg1KwwBpTGKZM1EWRhdsA6o1JeC7cuDY3363guijYCjL
gr14kon30uprTXDmKaqGYGcDWPmHv29bxFOXDFYcDocdkSiJO48PNQfHuzS0DRQ4T0ZwEKQSg0Jg
J0kdTLxgaHYCUDTevanZA3kvyDdMYBoCn3HGVQNXsC+acFfhg+XR1nA/VvCWFBIOeRX2LAI0ZobE
GcAOtDHKVdDbIk5CC4Sjnd5T2zqxU8bw+nAzoB4GpDShCWz57j/eeL9PUyRGF/EsRy6qsQFMyAye
qhFEG3MGxhwL+qQwQ6kE4O0p7x94zmQuRXSyiP/aupzAp04ewHGGdTBaVxV0NN0lihm41gbIKstu
Ve0TgImA/KXq9wJ0FMswggsw0ABzEb0OoTVMDnHCzanqzZAtPzP8bBQSqYAIgbgwdEbrqoutuyo7
TpbWlTeLHyU8FYE38lE5lYCOBoY87x6TPUChi77gIiOaPkMKsF0yhiWnrs2VNojzJQ6dDNgTg7ok
2wCmDBmGEAIZut8YZ0u8yEsrxkyc9fchk8RAd8xhF/uSVPjBXkU/9vRq9tv9tX7elWYi4Hm77m7M
evNxKC/w95on6VGV88p2Wmy2ZCry3fEEzeELj16Ct7eWO+ZSaWs5htBPRFIPRtXzW1iEwaImoceA
7rkkMIJ1zu0DgQVhVOflFGXB/IXpsmaTc+aJpxFnvFO1MPfah7zmc18g98268aXCeGtdB1WCltWd
jkpPtvf2ul86Sq0bjgbafQSAZmwLvPaAitVqi6OEpGkb+jWI8kzP2sETxYxSdq81D8zXgth/heOE
x9Vn/TdVm8TcentNL4olw7UkTXb5DwzHG0WlBdI0yzSouJY4vm2U/CsjBhMlDdWDeZIcmvd0sjGQ
GtTSIMX8Hsbzl6dgUlSbnlMcOWAMfYci0z0ipRPlsm+v8kX3kVYJ9ZXCpkcY+cKy14G/DP22YJVr
8BCMJF7gstkC49PNI2gp6eyfAwd8S3GhgdfSEP92wbW9hesGsFSksJmIlt5e14vuI60rGJpMADVd
e4w01AjhBKa3zUwgnSmQzFN8m+TLmxztKR2DDOBaFtePIN7g1wnrpo1LpIk1oVgWv0O2TWZ6mueg
PKyyTKzPcbe+ALM66zzeAUxjnTmV9rQXEFBFKzSdUHt5T9p27ElCKk1tLDYTg7lLVwVXJEI84127
zaFvwJcTkc0j1Hn7/b9ItYf3T/tVODQPmDEv0yod0+6CxswoZF0Ir1I2a9HsGhdIHpLNonZ2fqCN
jf63qWrhwiVNkzGIeXGnngFvuWPK3nJaIXfy9tpetRKAfUipUQ4XE/65lagZRVL3/crMLPt6G6SX
puo+1C6HvCd5xR8lTPMZ6N2kfDR1TYc0kWQkqfFHoBjbZX9TU0UfSoQUBOydP5fTVRol5L7f59t3
cqhvr5tZGyxs5AkIpWPK+GBYHujq84VHXdNmrimjWYdKXlIkf3V++d3PmDOCzMQHRvg8qBKjDgMt
X8zJzqLLALBVecJTQKmNpoqK7CFShdMyWFMeTsjdCSk2dOokyXTIvehrs7d0dpTYnthj6OnyVim7
WBVc2CvmVhN5xEQeujDCtDpv+z6hC1cRh+9v3wvi8RGhfALyBf3B1zhvmMGSb7hI+ZauOszaQOME
CzQHtu6WRokD7gfUTZmvnyVMgmpnIqY1m/2Df+DuZIBv4EsNB9he7/YQXnHNeqG4PVPhRugaTOD3
ptw+igCLibjIkcjKAoBH9IcT2rvEa1ROVKIDoG4VBcfyTRnTveWbhiCccSKacSR4PUHrrDBMdANt
izpgjJRaO0UY8SE9dSc4JQ2oELuBqVXpUt+fEhgVbYbfyadg0PfaJapa2BhDuZ2mhDZITyln6Ebg
XtmALB+Sr2Lbia4ofmjtdg+iBytPblqAwGrJ8HESqSfMZaiQcbbFbRSKULAZ3jeBEj9uAzdQCaCM
hC6AjES0JVGlKfPEFn0lhiJSiWgTA3pBu3h0tJg1Z6E0nUZk9WxIUP/GD+dDuxCcWJtKlsEj2B5n
jXpJsyVA5eIPbFiKTS1bQ3Yp25xKAF5UJDBHdKk6kDkwSEEwzk6yPX3r2f6AOeLqD5QOkoByE0zz
lqojBwWIB1+2JiXMi+9+RY3Sh7Cu6pNQfyqeX+Q4uu36e1ZRriPdbtfu6rwv2MVvX8OB0zY65aDU
XD2OOT13Y/oJWpb+yi+W0cD97qg55fvFDwUwxO1Ts6GKyTXMdwQyjHvh6HePT5B6DodIddAhSsM7
4EoefE2+hVahiKYGr4Y9NVFiIWKIsoSuonhBejaQwLWzT9IEXvPRbF7QOMgXERjnaFNEm61rl0kb
cirZDLi6Vd5SRe9uObFUTCludESi+KB8sftQ+sAAIbqfMjlatFW3kzZi3GlRnCKEvOaliBMZJkLs
EAFjjgxqUWM3TFmEM3WQGb99bPojA0lbQox6pSIy+TnDLJPg8NOkXPq9eL7F3dDLuwcISEioT27Z
V69aiKoiU9+pnrhj1m6B3uG2222CmcgVut1lgG1f2x+7PBziQpv6sfg+Pt06ir+F8KmiUHXlxxUz
uK02vz/NQgpeOeIUax2Kj8bn/3Fxz3OrFaoTTTDk0smO1G1LurTnCKVtileCnULThar4fUUOmxL8
U5J4wtOUfA9N2DgqQZUKcPVGhKmpfUrBip/wRrBRQ2/DL+fV9dRdAbcPZfy4izt+PzorreSLiA9q
5VOzddfGn7WtbU+8araPXhBKB5+Xl3nKfl8lFM8aTL/CfDCSDMgMxj8iCnsaBNSiVUNQWTMlZJl0
F5F/Kqj2Xr94AdQjamOch9GGa9G63W4rLl7iW5918YTzKvc9Mnrw6tAkmprNBv3IZISrGYMvILyr
+yHpiEX4WeNzwQHYIRVMZaHUgG6vCaFUwKeVuu2oO5O/q09ZpR+RQnoIOMrlZfPVLgYYfR55IEKA
G9bmVPj3Eqw0NKaptB8GQQjlapSIeUuG71RVctwkwz3fc5ACqBkkD/aengiBqdzQ4p0aIXX3fZsI
izR0aKVf9z8VoKuDYoim6ggHiAQNjeEFc7aVhtULygpvm97Xch7YVqoQxiEB1rho6ZWkZ4ahjLOB
wRmSJJuI/Qn2S6CERLK6iFosvvproN69z3Ou+rqdaS/Jryu8VgnTK3bvrYoUacgfuWVvr/NF5x/u
DGodBBw3RtkSVv/zQBBS1DLauZY3awy5bEnPEDlut3N/KkAoq/Sr+iMGOoCOUQe4Smw3dOySDRlc
rTgqlEc+2wsfygK1JqcP0eFkb1AukDERkDScLRFLoDT2VOjVGqT9IyKUypWeQShhQLzhQ5Zxdq8o
J6JIejqw8AVyjJxijDcEFUVwggx/DCVbdVU1HeJHjYVVdohC4fx2kbpW6N0H+BhqHrxb8sFrod/K
S0WLK1GZUBDfEVioTpKX0Y/BikMoUMeLGjIaxPqVSanPVXVTqzyWx6XSYKi76qoefSeHC9pSRkam
2qxodrrtqM/PigSanU8w/PatHiCL8RsnovJi6pX4qnHMn21yg+JHGM66tm9QKqYTagjoqV4OLApu
vOIrH0KabElpM1XaprWqxo6EBMDkNuWWTAGMyN8kf6HazYB24GTxqrSx7ax9FCxr2+xtvNxAFQAt
VNeMOWwfS5/KC1VG0Qu7Nrsve3yzmpYVPhuXN9wcpCMSY2mpOslPAuyK6+SHANFLiKoWXZDu9n0Z
qfIEmL4hO+BnwiSL8GucSqZ/faeOGLXrDM3ZW/hhWLAMiQ3lydu1deshcFw65YXiYXGkLUSzyXd3
j6iRZ2dZi5J3u4B6+Pb1fy2Rhypq8MIqHSNMPTpqeVAuD8uKEAFCqygDOWMBVEhUJ4z6ueyQzd/u
6DUjZFDjOZVNXQ6fNGDIT4h6G8g2SnpkrfMYi5JHl12RfBVZQJtSsihPmLjCCxGvGfEAL4Y0fkkT
Lin+kcAOF4ygySMn0kHLDuQG4opRErbsVXGigBO/4q5UjMYREB9hy0cYUB+vdnkZWMQgIcyGfXtl
ug5qBG9unWG592QhzZ4NJY8v83JMCVPsyQZimij5QjNymsVopZwgjXhjMuiBi/ZMIFyzwG+h9VjG
kBgB2Ifqi2KBpEAZAtCpRKc2/qCw1y9oUX6qu4lyPSSl4NiIfl4ygPWTyGp+3f/09mpTp0hIqqn+
BuT/J9qMugN+TBtnjg6BYQ6qskQp0qg2qn09MI7a4u6pbGJl3UyBi6rxcpAKYATEK34VdSlf8zWp
aC0/trK+FC15w66d1fAfM2qvAoMZO3seiVNP1UFWWrzEITtntibdgP3m8E2N0irQI+1KVqjBHTSp
8WcAgOc0tk2120TwO81+HQC8sWVRtRkc3oFwHApt+AOH93qvWcDl8Gc24mTtIbqtmOT2XoCyKEEG
5dFhAqVQcBHyReIktYOrU4KoWdFAeRuyiF/ppdmR0JI7l1sYZVC+qeyxsykxK/04ltL3D7osMp/q
qxQ6WNAXF2E4dMrfPrmeYqkX748ZyLCn8BkUpZ6/P6tOkpWdurw/QGixUpjlDNsMzhzFFqYvPAhp
GKRfaCK0K3HlwvV36R4MDFvyEXnHASUWNbTL7lU5VRyZLMgEwuiH9oqVE+ASaBUQ7ix0MrQvZGyL
BObYvyEs8QoGRHMJGQFBFaVzM7prfVSimr4O/AFYFLeuk3Rel0fXXcMNIkRWWCilhAbEU8VLwJXm
/UAOwY/LbZ0mg7wGqcUiLFMEpEoBuvj8WnuoNRTLZk3gRPQDtDcVs6YLgWThc4quoLYJE6phnKMA
LxI9XIBLjt5iN7NXXF4qvyo6ILUAwxXSKVZTZ0JdR6JSYg7ESHh7i7xScHUgKWLe7JC+WPD358tm
MzYIjabeAAuUG1DKX+5S3R5KT8ToGoyagFgj4FTV9ZKKeQNgSFHm89DHk8HHStW/wyq39MqAmGdY
QeGYyrUHil0SnMC+g5dbwREpNaCSTSoWDj3XfxzgNvAbi8HnLlFgeWfH/reyynCJ+KShibJg3lRi
ESirfoEVE0FfIYPwvy6HiKduKeTXxSdSQCv8TJ5+gItgs0mtRHFjHhBNpdjf3EEkniNhb5jXmvU/
/QReLrQTIVndzvoixy8Ov2pl0O5/yEg0VU+xorlXhKy8ZBHuPicMb1bvtM6lTKrISzpKPeF1T5sU
ramfe2yIFyQfi2R3wqm9Umx5ftnGN30BkQshaC4b+002Vns1idmfB+J8imLLjlEFh/qjPHJe2Ve+
w6REIX2/OXaAwW/vxCGzeG6sAKccWAkQ02zPjNkd7Totozw/uDNRZkVYGg4Q/WMDqwPHIAEGYejl
GlVrsrep2n1y6BtJiJOqqBd0MZ1lpHhKB4f2igxMEl7KADg2FGRAWkQOUK9QueLVINoIkusoRqgv
Y3DFJSVn3KXdUd5krJHwBEXEQudb7Iv4ecI0FRUPpM6W/cTK0JTOaYDM7wd2xEmg5tWDGpCPwc4Z
Tuso/C+SFBneIHdnoiQNsjU15Jcd9U769RNGEFK5J7LEDkuhDGAPP03ym3BZ8hXUGLa1UIUh7HTp
MaLKbGUy0EooSdqKVfFdumhiTlqrUzjTK/AjdxfhGJwQqB4deM/tDLzirW8q4w51SUF6urvDOawi
5GVJ6bEaWr3ehXTlhgQTNEzmUThzGdE5Acwx1FJhrFkLdQqevM6vgE4slJYeo2gXnaCRd6k3Jkfd
ueY6y2fSLIDLu+lCNoxSBsp4ShVUBx9a32iKgYLyKGaJOANMY7oXq7g+mfC+egFVRhPxi+mnwYiX
BaVqj2ib7wwF0mqR3W3K8MK22NDB6j5y+8l2X35agpu+dy3rkw2DpMvZB9A3B9yHeoRSC1UE8mpz
tYyWc8tipl9PQPj2QR4Q7tFBBtYB+XbxKnTbj3Zq5vaxs9hXzpFBpp4iSzBCB3BPQaPDQyQOl5Ew
txGmYZkfx3zc+qwqpZj6AxmK7ntuwcOANRLCFuxoucViJakeNi2KJDfM0z7P4PsPPVJvv43XNgJv
QkMl2Ax0aIw2QrvJkA+MOmdARgnvzwehHbwiv02HCIgCFkS856EsI+5hC5UnZrYspkk+MFNzxn9T
V0SDKabmG0A3il4oLaACzmjncGXPmpTgzV3f2oVL/68AMbSP1FfIHN1mt3vUBs03dLIgSCOyvk6P
8noFFgL6MjLVt6/ZCyUX6M8o5ClHJ6Cm/VEB6R/+GML+oY/sPQEn5IwaQeXVpRJWYTHGX07E1Ff0
oMRQmcdAcwHGY7bR8t3WoMhdYoWGxIhSl+JOel0XlHqPAorKFJQJiPmioFMJikKjo4CZ9UWRbWKS
D573aVf1n4lBTsQbr+0JD+PAOeTah3x+/v6YkBrF3SEj9ExIdUsHRkSMTheALwSZ7mD/lAVT/UGs
I6LQc3USCZBU8F+v4h+9Y1+0sf/17es+YD+jI+cFqO/AnEAGiJ7w5+vK1ksGhTkLD6O1HAq4Yn2o
xK4eb1RDzp9AZ+Vf6kGVk5ch62ChNB7gatRQ6F1+sfdYXmFF9XfbouBHzNchqTWQMWwO54pgqEJz
Bxv3RMhQjqsgS4VXZfX6ucRUVDMWsUbOmNoSxKql4kVqo9RIFfBk6/ax2ANhCM/oLXMjt6rqlHJ/
9W0OcqL8kZA4+a3GRZGG5FJdRTJkwhnDQ/Por8IrRVcqz4p/oc/i/UVUiqzwFNf/FSDO4bJFMJFc
CIrIoT2/2IXZNH3AAK0h0lcLrdoTc3fxo4mxc3mGzHDpkISsYdeTJqfl6rww6wu1STyZDeFQw7Yh
uBapQVxaOwV+szgU5ALUHObiVImpKHKtToCEVDfR+uyw9iMUb43NiGikXn5RHwpm0UjFpwbqVNJe
JJjJ07D2aycAo05rJrufkXovdHRSvwsKw5vXjZLiWlNXcIcgbWCKlSuo9Uq+e+j+wPsMqn6wTSS+
EdE0rLT3vyK1wgvTsjgAEN7HxNG6+v+cnVlz21bWtf9QUAVixi0pS/IkWR07cXLD8me/xkgABEhM
v/571qHYHUEqMUlXdcWDLIHAwTl7r2mPtnUcfOehbqEQGFKYxKufAprEsBUjbYuIooSIF6h6OEQa
Q+v4wAwRWHUQJAKy3Fm2TJ8zkat//f18qXhDlaXOkJ2DAm6xZFymejtedKD6gcnq3OIaiAxXKwJ3
AZdUptLgdzF4bhCR39DjXyKYKd+vt61945dvxL5qOxdOJCWu/APuSPVmLlpSMgHOOnDabfXp9Yt/
6ZEHqETEH8PFcuY8Xe9W2bjeniE9RqdeB7xjmcs8Ee0a6g+BDkRTyR4mMl9yRQPgFcMXY2THP2n8
mdSWFy7she4vYNsj1BsvIFkFC1lgn5YZ1Vr3eEJn6LL2KJ4o05hC/tnQxMpzck4pGDLaDKRNeLay
kBBYSzks99frF/UC77MKXOJgQ0yTMcjS4ojAzHRoCGRfwW/xWCPuFnpEqav1gqgIEngoCUha9Ter
Yn+nY8Nsx6zPbkRQIdr6iDVh2Hlr5im8y/3o3ZyQtE7qeW8oOoGer1/2iw8ZWQD3keqc57yoz/tD
0AQjQYumaCtISDKGe5yAouWkImP2ySfpBJMVpuBHfFtJFGI9jG4EfCIPLtGFL745WKvIEqGetNnV
ni4+d2tlq9wamC9Nn1XE45c9E8KrfQ72lvxu4uEgMI2GUeg9G2DHREnbYjQy+I/p59BTK3XEa0vy
btCKcfoUIa8/9J+EDO1+Plz1afX98mv/zNtLOaRq3ZGWHQButbipYTpNqbc/zA+Rz6Yo5LyavsgB
2BEcWQCPCCVvotWnuO3f1u2w1p4U9WhCOB5DykypZIwgB6Td9Xbf//lDR2NvU6pBr0u4vri5DGHd
DUFun0pcEdmEYasp07Y0EHuic1454LCCH2Sl1IlTz0DF7D8nwTq4xUXhpSlXFuWMXh6PPoc6Ek/Q
0+uysq50ipmh4iL3FIUqCZ0oL059aCriqmfcMuDdWHauO9v+JoBcjTxiJ+wA1DwdRF2yQ76yImoO
4DuafTytyZVNrp+XwoHrDTOfRFwDqSDzMH4x6PMORbnaCyZ+fnA7uuecBiVnmlFV+gPqJ5HFlyiW
F1QYoNARAlgE7JIWLM+HIB6avmGhSNamD1pbeP2d4Crztlc2C51WXiFvovVkejs7+FX1CDcSAyKl
1L/rh5mD7NMMYxYlbGhxacRP9VkUMnBAuKbQVsH/wo2lCzcFfcG1caae44bE1kgLaFgaintBw/0/
j86R01L+b9LxAgAje8Gvz2TjzZnljg9ZcbjKOuKebMRg2E1PWqvic5AMn5zQIssUEAEc3kTUuN5/
jAyIJQFGgd30okRRpfZi7WKsJaEGBdMLgpq2O0QQqSQudLX1Z2J3zHU6J/VJRF/FP4RuyAdrAswR
0TO0GDwL9FcwlULwZmv7ud8O9yEe0dffeKOuWF4diiqg0oB+AX3C0zcr7Ji+FlSQtYbeJx5B7Ao6
g+s6BVQ7a+jqFKMSna0eqdghMcP1GOC1TN/+N94UTEyyirKZGd+wdd5eTm0yXrOnV+tQNfGUUarK
lrBoa/qdm+1RUc7MdWPtIwBSn+EWiDZV5Am3TJk/hLBTPUiRz8Um2NsPQcYMXQUUqbmhAt+o2jPN
ZE4SIfJIhWAnrf/BGbN3QX1EEgz0MEcf5xlucUQRfNla8dzbiudWDZrNy63skMVHgfBZpXt3nE7s
PfQLh95bRjvhZgaHZptXvSL8Uq+SCS7lPJN6R3wxuZ1f5T1IGOwJwfq+q+3P+93hvVtwsaoz8mPQ
/HOQ2OFyoT4BwRAeLE0X9PJt5LdMjtfNFsI5JFwtKSxSVcj3fcqjBikNceAy/aGeZ5ICjFqClh4r
02XplUmbWKyIkFIPMhp1iuDQp+uXJ+R52yP9nxQ8cidqBWisgzyUQuskCY1GIjKB7IUPDxHVFctZ
JlFJXqNtvJE4t26wAUkTq4UhvFdsVh/QNOUj4lHE5jIF9vRlr7+BLxRaWJwjQit8suTRAi4WQtUT
5b4tlWv7GNkurfWZEe+wsCsn09jpdbUIjRNv+4dAbNnfxQ9IZnGZVfOfy0scgA2i25gWgkx0WUxX
TePEreuwMwRY8RkplXhIQObjVwmBxfwL7DZC4BHOQmr9HtGNRxPADiJYvohwNR6V08D3KHafBejq
zBpq+iqmJd6LUzS4lPK1hVF3aKPZXZSxLTWhIcAqFIjMXhvCipDlo4mrEYbVNcxblhqnOKK84bzu
B/QRLWe11Jw9fKyQDmWyWjmjWfN+d335LHyhGHUo6ynqMYRgV16+ErPNnPeBAcgPSVx9j0KCTunZ
NtqAjlFORs/00bzFBJ4IKBkOvJ0FskgjFQfu/C9igs1mgDCrWPkb5v0wA69fIR2nxycNRMiWBNaX
z0xjSF+8PSCZRGmgTeYlWp7lAH9pBAkA5nDeP8X7wG5rPMFMDJloF63H4Zj8rhDIMxVjYulQfAja
FAirORvah5OY8GGCrgbF/HE/tD6k5ZM+T/obmzgGlWLqXY2PDZ7bDdPNYRUr1+SdNI6SJQ0ge5It
aSMUdhQNiLFUv9U+ADuMjogoCSNtOXnRKxmBFvuOySlhL5I7RN1JUPubnXMk0JT1BEfl4WePUtaO
fURXI4vT3gs24na6PeI5xU0IKVIQkRuDKiJad5xNMs7XIUJ8JeprE9Nh2dOmCajqZwTqgNp05r9H
M/MoUUycNj2ASD5uaKF5R+hyWQ/70nGos5Byx/FBf5chE70Lu3mYybvyPMyx3Hq9emovh2payzNq
tUx+c/JbVY9CE7QJonDauF5+72dbJKFQsbzLDBGVg42Hgnfyq+yxHfMqkt1wFTZgcqC0JiXYo9bt
eXnn6pI5yGiGliuRF0ned87FZ/t4GM+rMt41x4c28dZN9YeKfDXHZzgtr3bMe6UKZ1EwFwH7MZ8W
4x8zGn+IpBTY6Dn4inCnzhbVCcy1VH9GX4KFSLKjoU0zpqXGP2qKdntmJVIlUxN4606RatL6SaMR
tci6vKPNBDueGpFx1kH6dxZihVSJFB5Bivo1rQpOpJPc0RwjwjJlV4CZYgOkGjqtAGHrKt0MhwmJ
JMGBwTsTouEMW2EztDSY3/5ilUdQ5j23QbIoL8aEyovwzw8crD6kqsvM/0ImZzSXtn2IDqazl/BD
+WBitlV52MCs9QgWzDsm9lsv6VlYZE/+WyElFS+khI8Xrut5oexgliYoFI4otqnOF0d5f3Dz7W48
PvTt/u2haH+LRGiOOTTuo+MUIuF9vyqZQV0z2Drjykh/UXxGFI3flNJg+CAOd/ciG/1CR4Zml2Ak
pKWEmXIuPr26dpsNqRXvDgbpV8KqtjjTdorHwNwXHWg15eMQvq0iooZs9hSSgktF7ggLFpGYtyOk
8CVx8UtFBBnbADWS7iMJXTbIrWelRT8cMLvypkfpx8SyEX2DwjoNZLDD709uSbNe4X+0S6mAkJDV
uMwTdrR/VdwoUQBxLkZE1trimebTDneN1XUGHZaRzISFAXgotF9NrNGgsqNqrakp8xr+/6g5Vesj
8pxO+ceFtWYc1Yv9houyQyJGkDdz054+zn7qrGDKgs6w54KOZA+TUVLMbsKQFa8PQDcSAoZgMQi/
MuEiwMjKH/BK1DtZ8nvCCFIxu4Zn0vYLmiO/opLyVTW2+NYIr7UZiQ61JhlZDheis0XCHfHCPbs0
R5G1VnGlb620GGl49eMU/SGG1CZhR4ehEZXgNjaiQILWjEGAdsZkmXFAe3uJiqBLQOYiUvSEwgr1
glhAC7CDR5MpDy/JDt0W7/lJmkg9okNxyIaPNtMvBZDQxSNlRAutXW+0GcuYup9NbjwZeEHnkIZe
/FrEW1gi931LJFSywmNF0KZiwKSPkHErl0YGHZyJWYXAsZgzLhWgDAaCJ4BojEBcWKH6STtBt8rX
GNdN9C+gLQc9E3qDYBWqzl68v2HP5Bd7355WonIFROMDrxqbgYSaMjfpCGDGvPFBywmEcu2LtB4K
37D6v6O3Mi3rs4UoyyVSqziELX26EPN5zBmvWHYwAaufwwDkBkdRuHDjlP624vT6j3bC8+hgC+Vm
6sScxcevNQTPAB2krkthkao6ZQA0mnZoDSVuCWmQXkmnnyRIjA3+KQpuYkZiFs5EaeORofHViSUI
SVCNqu5qy1bVBsLO9qrLAftwCiIP+Yluy904h/h9t88+BbaTr7vxPwlzyiWF6TGLyXqtTmmmVfWY
0qFOoIIYz3uVHf/usXJaIPtT/KZRNv2FYJ6jvi+abdQ+AO1+lFRNiRBG+o+cai0mRQym3ZNIRnUD
B/ZZqsXZGkD4HPZlbrBhxiQRe32PMUGNT58sKBScoOfAkVALLFpTK/MO1q5ccWniYAve7UP9XSYg
bQ8VoQlahdoy7JHmChKgKyFKpaNTtqtcLQVaJkHV3PwvuvTiSBFLW6MUY3sGsoYyV0SBNk1JI8xo
RUT8JscuQW7s8v4OAzoJKQ/ALy9PXCKfiAX67GPSu6I+YHguQWJPF3Ab7Z24Y4a6wWYNxwl6lIwY
L/C3mLIspi/A3kyYwLWuXuksxlymQC/pTdniRBoleHkkvJL621hn2bFQNKj90ANF9s+YRNVoUO0J
5I6K656NQjikYleNLmfPLs6xIW5FMK/NjPG0q77mYQC2jmYHw5j6VrHGrTeFzHgajde7PTxSKRIO
KgJPLkiCv8k+cxJMuWz6bX5/DhgWWiepZlO2mPnj342uVIlSUlaoZYH7UAKr9CtyHsoY0LX4za0e
Kjz5U7VDMdvfEotq2k6JjKW8VbgBJruTxnmAuaP1DdnKZZ5V2ILCS82LDuSCvovA0lOupSHaZBNE
qCbns+65vGG6DyJfbTTVprWe+26TtGX0xvDmMA56ubvV+M3FjitVctew/aFAzsf5XZylV0ULIwEW
JrOy6VtRIpr4VuJghKqegm05E3kSUkKK4k1amjTJJvnIEhTo+3nY8YzeTGz2dFJHCiQqYsUekxQu
lYyyouSWqUJE+yKTlbsiA7eMxuo7he5IJ81z+9anR6ORTw68FSB1dYZojTZlFkjmMqSzfpweI5WQ
TLSSC2jaaDQDkINXzVF71+fdOxPBiX246QfS/ZuM7AF+MnkgEhkWqx4DCCsUC6Qoakxz957HS0ok
TVvv1joijFW6r3o8H1AhB5Z2dmXZ/oNTuvelj1ycRpqfp9NOBI5OzGHLoEoKAtmchxpMAG/3FzUQ
MuGIHpeTyLSQCC/k67K2/YP0D1GHt0TjdhQkMfe0xNae4kKsu1boTJ2A4OJmXx5vjEdHszwP2x9m
W1aSEJYyYwzkkZ6tGq/veS/ob2FooCzggEiUJLL56WZAUJPfpl65f0i4VabfoaZRb5FkO2oOoWon
jYk6Ub3wQjdlsNI2VjNbStCc9kAhnVpCmodK/ijpXNhc4k1vFes2ta86K17LjJok/BjaUiUT8oJ+
PqPmOXKs/3IhHH7K9FGunvx+0rierL0nAVmaTzfp7N1rjSkQwBjIc/avfrcWb6HGYt5ys+VqvZzE
9AIEzz0jFsJGbQ3xtky37gtvsqp54J49GhySLR/Kx01iHx0saOpcd3JSsI9QrOmumRwa7JDUO7+p
I9XEnMImG1YakfmIuEGmAvksLieGGpJyseGDC1I74zvzsRIsWHZOr7ip274xZmy9pMOx/q5BXAS2
vh8yXhE2LLDhz+rOpDNTBWUS6gAyZ1QBr6+550J7wGgQEI8Py9gEIOqna849loehb9zWuG8jgEop
zIQdKBxIG74XTjdDtpEkjk2X12V6p/RNs6PhJpLLSpCHGklpPwRB6vdiA6UcUrDeZa/J84ZSSYye
z1siGSzW16eX3adjZGV909IaIU5RcgUFnEp4423VKR6vbprmcBeHB7T/3yUFGnyppTwQCVzp8ANa
kVLSX7ijumNPnjCXZqz2aDYB+5eaHpKUm52f13uTvjigkU9mbLkjTRKZsFHDsQ0WhnecXM1kYBdE
Mmo3DN61h887a3XX2VT/jKkXfWLVzKCUdsXd2VevX+bzAkuBCgQlIpzn+T9j06ttcdg19bQ3LXnR
KFAmy1b4WBh7wj2NHEI8nOlWxYM4YaGu4gONSAXqrU4nTvfmT21BBk6kLTLUWzLgXYg0uwJFMr2p
/FE2iYvanuvt9o+Wo1Phy8oJ0N5+TskwuTEXS9znDlw+pmpIkQToHZa4iBuVuW+n+/0DX/RhOJLI
q/JB8kmRLifzBTUv2Ig4DclbzFk7KDCAyl36Fl2hVJ4VjgsZ4y5bi55LG3SVZBvDYIiAXWafumkQ
NW3dcZVgkXKHSnEoe/NZrW803AWKSI/Xi51d6Jk09IaupvLVKjH573yIFhvc64vlOUKi6yM9Wp4W
JBhL6UXuHsKUMZ2nXVZ687PlXhJFlUpGKY/SS0vBwDcEB0bkxQklaTlqckop+UZevy7npQtDEw3/
ipA0RlW8aEytXZs4425sgAR5tJgrvom9iBJCzTyGfefkwXT7XXVVlEzjUsRymO4ZjEU25MbOt82m
Q52OiJqiSf29l9G5ITdq1twLYF3kDXWKOmuVUGFWh768QrBVkVGzYprDDucsSD+9ZYNQcUYPcZ2v
en5KjosxmncZ+gG9G/1XqSbtkodpMcKHMaBrFaThnp9l5YxWwG3wLdnvIC+AGZR2OPcgH0UPvtlF
FioLE0gTWe4maWDUpLIK2Ub6DM9mCOyeIItmMAB2QI9MV+VWGRpvQr3FTWPnpt1FceJNjKNktCfu
Sp/PRAcMdLujH05AFm+HVVJcF01sb3Jm1Wy8DLkUi/ALQxavWJzZmvmlzZshONQPiT1trwr8hvUO
eNGemP7ac8T2ExaCOtqy4e0Kjt8OB8eAJRNDPn6xIUVf19l+QoQvVpxo4P52SmhW1w5mgxk+QDrU
tZa9iRDO8WRgPmQm7lgAm3rHJQ8+HuWB7zP2aFetptizc/aHqxoOr+t4mtFqt+ewwrns7Ps1LQBp
WIWGsaQMdm0RkDqcb6XtXilAysuVfN5w75KSXw0RKupZDHDALNIk2zsEZgXZKQqxcJlsLPJzOApy
ysR6AElcJ/3RRrd5/CpUSJClXUc/woz+WLl9A/v6OpzoR6MpWpGsUvS33gCtO0wovQJioEOcHFS0
R+t9W6uF8knYAN92Z5z0IsMqJ2fSac6TyvcCSC3gd4/aZm65V6EWqrfiZwzlMfg0x3H2vs5iugi3
2V9lWfR1t+vwtE8UuVUd3VQ+ty7MwNBWcBaFP34bImvHLeCKoiNPEfMaX4qeYkA4zuT0EtdsnEPw
y5SN5WRdeNWnfMtzzemtGS2bXLchfgNSWOKIEi/FQ2DPjLipc3SfaRO9sQBfYBWYgVtt2z3jXECa
SQewMqznlOL27Ty5w5tfess9JIO9ax6SFT+52LL0E57PVRHShUFUWL39M18NX3qL72JPNEtdhgn8
WFxyKD83cwkH1i7MyR1ElGqLwsLb2XuXD3xihRBxGZ4eTDGZq+9mZCgCJsO/4vE3+emo9mQ0pDfw
1j2Sg8vKt+eJjboochkoGIHPEeY+vShChIfanePaXJRxnj5irWfQUzJNWe+6mNEhHAXR9Fk0vvLr
5OQUCmAGOmgOARWxfWTbiYRxCHIvDtjvCJ0wCCdsoNgZk7gF1qOkarWHYfU/wnXItulGJL8OINV8
PcFfLXR0SL6JJjIIqjb52GjlcQnSccnXocYBlDDXSgnH+IfoBvMHlOWvHwvRM/ZdKRagKrFU1Zyq
y+pwjBt363S1YWZBLuiflcMLUVOznwD/SRRWMNg98pV+yb1DSl2gCuwmcDDKMyPBhadjf/yqkL+k
YB5hA/HeUEQIYOb7RD5vbNEQFiawty7nOy+e/7R9dOmYloVACQBW+KspfSgmOrtj289v1I3mKXuf
hQR70xJ30K7YlnOL/UrCbrUB6vwFNsofKWxCM7e6OPyRx2wuOlGlAj5L/M+IrODqjChuLBI52gH5
p1SHGxpOYWS0h8bGAEZUB6Sgae8QeS1+8NznhmDfv7heuUvAWriDTX6vftA+XDq8Xzq7iadkWJLP
zLbnVNq836Hw39bVSY8EnNf5LLIK4zEbrYhWDeKV/QPw8Yvx+Mf8lwJeJaTUhW7MiaOAndeXz0ul
sXIzQ66LouJZzLQ15DF7elM91D4HS4BvvZhoxCGEomr4Kiir7tkpEz/i8G3cG1HjOnXq7fRrURYZ
WUGPsihC0jIvfDj4+Rd1mnbOzkUMgxB78TSSXeiDaD6D3IKaOa1GW3iqJDhT4rybknSjP9PL9frn
fC7/iUF9UV9IQIWJ4NmwnMA5ZM543D2QrvPmOGXcbJA59ovCAZ4hoWHueAiKUxd4hpjVROlRsxvr
PkJEO97aGzPuOtqCllUmfUGB94rBs4ucIeM2fda++q5P+Dfqvxd6LXBr7Y0YFcgzWXSvbU2tmh2y
3YPuHAX2Tw95Z9JznGu7U0q0cI6TtIr3ySXnQRkCEC1Sv3QzXDV0tNoQBu5mG3OVI2z26zf6pfI+
pumny3Y8ltWyvA/pIHb55JZG9SnSWOoQ7UsiaWuhJXTXcp7KOh21CHqkShVhzr2MrIp9BphOERRm
4sa/oY81yhGRJZUVSXEkoD49YfrZbo5x25UPSgPU7qgsOxG0yWz9JgrN1tCmiJRCK/U2/sgUZ5p8
8aBaw20G2Mq26ZT9fTL1F6r8F5p9AvQRUTFmD+W36y6283nXDPDxfmFuX80EM2MNGtCrnmAJIggl
cyFD1gD/5y3TjgrbIKbnGA35f4QGXni6z6h3uRpx4jJ3EsICFcbTexcOQRMVwZQ/UAp/lZdYghGz
Y9DCm5ytBD0OVph6pL5PWH+SifiHr9qXDSBJ99lUq3e+11xMoBKB8BSNkP+W6+J/ZJUvw7GrreO2
VmylEAzwmo/iIrkQ1NAb823I5sVYMMHUU13cBuX25nzgUO3izzx8NX47XiRTm6I1c6LyZgyiS89Z
fPbiWnmLHVxHOEXp1hdkiNvWjWdZkQWFwFkrb0xUY53oCN9VshurUBdpMhQ11olgP6PmC0ZmDpF0
wql5GbB7AUBggAM0N6M7MQNCSD19uu00uE6xs/1PwxCDcvFG1HQhoE2qA0w3p4vrc/cdEobfzxN5
tM00FkGDyVd7qvuNCfXy8IIjFpYr6sISNJan/9064qvw+IPkxB6VDwDyUvJe+Y67763dkQyc+IeK
eXpcNTXKokMru6K3ZH8zk3CiiQBEe6JVjGzN9wj3RxzwKv97Wmjb3R2YU0nbaZwVyR64OONrUdyS
sZaAEFGffmNnpUxvablA+BOSmSgk0CfFdNGkZ03pn0Y+XK9oatEp8JoyXiLJnJ/2inJJcQyDxRPu
Oqt71x6pBzuHeqoowyuIkWpTVRA7Gi1bD/oGUxZfFyl/Wc/MUYpJd9MfFy79N46LCdhZ+31JT25v
u96kSBOpTttHDjxq4K4uvhegLptit6+vi0NM6dt2x/eNvz2uvSBI1+1QDPdFIoRgpRMwIOu06NVv
eSrxJv6F4ZrkLWrtgrZtZtzEwJipAokYbUu/8SISXCwSXA6N83FwUq7K4+/NXk5r6O2jGZX69re+
rb67DTwycX2Ta/e3zbD/2u+oJoYShiaqoblKzk3Lo8cOB3AATYBnRHyw0YkF2LElDoXvTO3Nj8/4
Unei8Shq/DoIIT1a701lAxO41Npkz1E9jUDb5jtUtn6Ok1fMqaj3V0XHv2Zd2RuzuRdbWm+UWxQ2
PV/C/kAG94pvZ+IPk8P8U8hYF+txQeckBxxAx7m8zZsuYiZhXmMUosRh1DulPiGS/R9VbXU3nBPH
PxBzscNMWXUVtdnhLbJdwICUDWhHV5n4dMISMCi/KWrIWkwOeEo6BlJZEZYRO6X/lASj6MIVzXq3
v/VKFGZFhBKxyAvQnbDcr6G5ueEujXZ39INNnsOkWnHgrv396qsZyDgPIBIZn9yuuCX5yMOdw7L5
fOllfLKN8S76nFN2zJjDEEQdWcLTHaOqxjJsgr68E8wjGmcokH0fIC0bug4NXEJ0oHhSMX3iak3z
NeKfQJRgJqmxy13GzKOnXPPjdTE+DRSNVhKuZHFdB0Le0fiWd9GWcwnRg+QyYiJ1FCRHFOD0B+pd
FONmRA/y1x2odo1YgjoA75JU34eweMhX9RsxlwMcsv5MJW9EBrDnIWIBvi6KHvV4e5eQJmIijvLh
3t59EO+HKE8DkgaxkJp+UMKjFihaG1JdeuCUx2yNpO0feoJvlMQlj7LSnSQxl9FDw4XMQKVHfbwk
otJVCuQVaVHMMJ3AjWJCJYKUnEacoDHsoyDS0KV6xUTI/WOQepQS5aQkFNqhauMSHSluRktUpJAk
GH5S3Y7Hfs3UenGk0j+YVyypP72+fhbmBvOcfLIenDjwfdJJlrroPO0B36ZwNkWtTebxILEcPJrs
LuqJjJSJ6S0JXiGFySpsBRzeTEARA6o7Y9QMhKvM/L0+vRF2Q6pfHpKwGDxirlfLHI9mAEwRGorp
LyoSdsShc7Nie6cTUrWj4AYpwrosY63sbvrG6Cg0GzmK6Kbqmh6P4AqJatQ7m3ApJs/rMyAi+qI8
J6OtxZgpujdBaKPdQHFZ6v1UaiqKQ0MLJKvctcGbojw+yDBJTOM75XjIU6dnZJwTFwWNC1/q6TNT
yFNUrShXvKUCrvIOq750HT4zYuEkZjgZCjbmE/06luVVOtbXoZ3cZlmNsAjdBMQBPey1gHFlyHkO
MmyC0OX/I+PmKt5n7FksMzh4acFVo1bTpUigBVX6/JoXdaqV223gZj33zENARnWlEKcE7swYuyGn
TLZejB1FmhI4HqZ0sTujfUwUo9rkn6VrlmYc6XezUfq3dqyeCVaXR1gscgEer1bNiMIhXLJjnu5W
ORWtXTdliiScxhMUXT2T19hbbtfwHSwTDgJMFn2OUK7Eg2Mjg17e2lOSCHFf0fZDPzOMWSIgJB6y
f5isSJTvHVYMCSuM9a8A6/YaVJ40XI9SECn9xP8k6WkDEuVtNhkocGQ473pk9spszy/O8Vk0i48f
HIkdrgjcpM8kQWHLQJmx31p3MuUMqxWGG7Bv+UjPUwX1foh3kzhG+BLoCmQFgJwYTs9y32kKr0IL
Ww/DyeXMFMk7nxSbPsW5icHD24x0abGQ3NSH8ihr607ZqUnDnfcojRXIS0CDx9RAaVOFI+tA9yoM
N2X1qWhZOyhV5lBzKEEEECP9842TpoGUYMILsLcte53cTuL2CJFx343UZzJfRNSlGmk/UCXATcDB
opGRFkAaAAlulI2jFI06G65W/eG3vFh9SlLmwFFpMWMQbIAeLmRwd+QNN8dyvn39khcY2OlhRxG5
OCFuVTKCF2ey27a7KisZtGRUsMhYJY5ORiQBHEhU/O/VP6Kd/i1CjiDzWjERN9vw6xHjPX8vFuhy
rfDSGQQYwPhAzRxx/WU+0lyE/pHSYHsnr5Ltzt/0FipbrZBJgvNIXLvUTWZaGEsMyoBbLSEWDGBH
fo9sgSZ3XaMQNBhFYnwJkgVaXqZQzSmzWJRKuQdcgZsDLFiKpXsfNMLNdh80m0i7MWLed852+DD1
AygqCgVFiAILsXOlUEBoC7eE9kR3yl1WSoCc4jo5e4Y5ztvpG9+r2uxt68e2qYu3h4O/cSFg3Ybe
5G8EHupBLy8fGA4si0nHOHAX71RFPRWP41h8EN4mc7sYYJS4b5MCQyZcumDpIpq+SXyhQ0VQv9E6
nuYcsxUIWTRug9h9Z8yXJeyfopOqkio6PLCZ/42J20ai+OzKI+44NQs6zdUCOprdsUeYM2RMZfdK
zuGBDq+nVxkCO2MibfP/zPCZhEl0V3PA3Vcv6Nn199qGANWnMbINn+ZDG3XXgHaZyG7CV71KnY5Q
cHyJRWJBvMCtMtSdjhIyeFO3dH4SPukNObGRNUu1K+ab7kCv0KV8Zi+jG/KIydvYBRU/KYU0TiXd
XV9F7w5bIO4it28hPCuaAyrAaK+mLwoynGbtuGY/qdamDwlLpEFetfopQXM3F/U1/s3PST3/bF3+
BjXZzzwr9jeWP8Mw5qRoMq8nueobOjWjY59rYf5KWivWudvmV5jF4PJW9I/u6Edv8z2Zw8pI9lbz
zy5sS0Bi0WEt/2yHpmQTHJgO6QFippxYdqu2KIFbDUv7cNUm5XxThzG9eYBLQsMk+iM/2c5p6CWG
Tzwk0o3DCoZ0MPN7REpGFR1Yx+AMBS6imP6iLlagFMOYpPLd79eN58zr0s+/D8HWWa9WeCipdTgA
i5nwvpq3qu0uYqYLe5bZGdH9AutBeVEAxMsuKkqLJkUD/UFV5SkBVOgaL0cELqSjX1F34PHqXIYd
X4MyVpWkTkXBL1LLSheYMMwGnTVXqChWo/wlDV5Ce9F2imDsxU0rV1PvXttcCjFZ4JePH0Wh9UoC
AR5RY/aXAjlsOo8Cqcg+qB05ztvrvV8OBqE2qUV4BjwNbIa3U0liyhTNiOxYeFLJCNzKaRvHLvoe
W/GlU/Mphv54degnZGB3aY8XV9cfa9TR25GO56DsTqyoilqaA7TvJOtQCmJ/v/YiukJpZJDVQwqY
WDnMW6c4OSpX4kTUWylf+3KHwcHzwu6ITA2tWoDpihPp6R2c2/IwJo2XmbEPxZ4eolvBESukQEWR
oe1cXukqjfN10yPl44yfMaxLxSdlYD+kH1BtbJRxIrU4D+Q0pztED4h+xi5YxqI5NDvQOKA5WzUT
YYhT1clvjOKWsziCo9PgNqjjt5IUFHbzSVFxBbl5+lrpryXQMbbKidcoin4IFLQt9z8eeSTDTk4X
db/fO6ozaZxNQjC/7ggb0szF+siuMsAqE/wtHtaEmBNNodZHalwrZ6sS0mksPvhgxKT2B5RmZi43
m5MS0jsqw7cSgsrcKcJJTIdhAjEChiWyl3zFOyFDSTjRU2LXk9hpW28/1UG5mXH49Vy/xHLtilvr
ckfFS4kXsnxIRgbyGGEor524q196d1t7Uc5BoAKrdj7qlFRu6Osl0yIQ8XG9Kj5JM3UZDbRgA1w3
3eWp4/BjRmp9tTHALHIAKTgswVYrR5Dt9r/aIet3eJTIExesqTBSx9IivjHELtJFj5GLSnaU/rib
KAD4r8orYPwvIW5IId6XT/uXdwSJqZyAwSfExz5dz+2xccaY9+y+K2jvR2iqZPhq/DTMhIrIUe3g
y3StiabA0xafI0rM3Cy03mptRbn/Y07tfH9pQIjRAflZ6hddhM7HaRfEd8Zm0LnX3piCCaZU0EK6
Pc4GwfCqoE1XRVMrIbnk79JDyA0sVZp1oC08uL8iC/+QowF8fRW8VDjDWSKF8HxaJUq+p3cwPNhF
l41hJuvGtaaFi0qTWNFEiytFi2vU2yWbh3m6KOVVNEvDLa23DrDL2TPBU+nB490jqYqDy0XHZ6QJ
f9nrrYSchX1/BBgYxUiygQSsUkJFBYaIZ/FqxqsNNNisVDMgDq+uWhTluBcjT17pXyjqNP1Ajqrz
VPbEjX/T1GqBHkaLzyrVqy3VkZgvkyOPVvy/nx8g4SxpNEeK5jYhe1OVaLg79fK8Afr3JhABnbHG
LEpX0MdsDJD+4URVJuG7h8dBIgPJ/jSBK9xbmDFBk7BrSBrZXx5O90KTGaHvhdlQQh4GpacP2GUV
HotdG9+p85CPQOSzPpyJz0LFpFQH7W96Nc4Rw+o1XGxLpAu9ybF7YWO6oC15ceGRU+gxyZLJLu5y
JGje0bgCRnPT2XaU4COztdKe9frqIeskkEda2OZAoLdeDuGWpg9iSxeWedlK9AJs4KGB99Wau0ii
vcUx7vpz2NdJs73zAmSKffS7hgloqImix42NjZ9do8Y2kc4+SD2mdWMB9jFVHNN7YTlSh7nR8WMb
jReM04vEXb0YTFtBloNvmr4yXB7htdcQ3XWsrLtVu9d4pzfyCc1TfEU+K6FSbNMa+yHrT0whVvv/
WTXbq9ZNP2o6jLxbw5YUJLY+v7FuysT7ppw+aryr1zeWF5A9SHouEjU8c3v8Jd83D1Xfw07yAhNT
oG5c87wlK0An9EZ+PNWdGFLemWQFXtJz1Lm685qYXZlUzLQb7qu2awn4K77esu2f2nQkqrhwzc/f
FZ48WFkkMEZ45NN3pUcYlKKJtO7sPVJURflIrXGG9wUb1y7tSBQQMMldVpqPCYSm8zVbA29yEaNI
6Jm4+ujKEcatA1CHjLYLeTkk5pi3cFKXBQiLkDKzPJwA7tdHJ6FhdcvlW2+dvJzyHPEPoKRGlVdo
NdGPKZeAve1N0dFjKQ1lmwU3u/lwL5snWchfhYKLXU+sA0QWDV/nRD80BJ4BKV+KGmIB2JjW5Y+u
in600/b/rKC7FdQqPYX4OFnhqgpOrpxQe1JjAZNbK3ZF2oMOUlDVzesP7IVNBCaCgdWxgxwE49+i
ns3Tcuv2+136QcH6KicV9YGG9D5iRIFJA9LMBU5Y+eQETugRKG/RSFW0SysTg9PtwnWpdnraywNl
Bxp4rO3NXo5daKvUGoJVmaMYxElkglittaCoMyR8diApV9xkWimSX7UTtIM2OWJIWDZADhE62by+
2Eq9dIHEtTJM22WdE6n0dKVTrTpNu/JzU/zZvlY7ZIP8KrpCuXdVVQtw1/aLsvoq8jGNngObmc1G
CAfvIqESXrGutv95/Qa+cPxrgML/rm9RnLbBLutcwjzft36x9sMWxAl0WlJDHQ//e7rUUCDQczPc
zsPhBo/WR8U0kA53bUiREE0GupoBaN0QPHi4ZEJUN2BSGXW211rqFAhJK7hS2DVVllenHZX+9jfN
tIkmlIsA2OoTwhiHK+C1teerZ4ZSXqkZ1XI3aTQZ1P9MZGblYEdxj0AUWpXSQ6kvNn2FeLCRmolb
p9rGoOOriLYPrBlHum6rfsDrN/SlN0WqHwbKkLMGG794UyqriMophlyKo8PH9lr2MmW0SDBl0+k0
/vE3dENE0tHkgDKLShUlZNJD8C6rPlYMzb+5qiCkOBbiGJixfH+p8lqrDQjccBoDj6rKO/shosc8
C80FF0QvjFlgRFyn63zKrg0CTmuVhNnH6ej/euG6nvfJyCk5WwnKRMn1bNRnO6ROZqfHVODHOyYt
vTczXaF2JC7Tu1sTjyxK9ozQ2jM9j6gnDihRhOx71QX122JGodnaTa4GKqQQRaW9QHK2Zd1MvRNl
H9I5uQ+K7XobOJt9sL/xAxmzq7UQHR1WVgjshXZYPl7U30B7mhaibHhFKnhb2H4dAvIGy5cuYFDg
rXz5MjioGlax0OGiXNulciEG3PiUNfqvcDrN3FAgVF7xbVTXHof4wtJYpFqdPq3LgHMgK0I33WBx
kM3Hoj/m8XhqTEzKHoZEESN6+eXUto/gizYAi3l7I7QCmyTkriPv+TG4fAxGNIjtVG63Hks/IRBl
u5ex5eQymWB1QDqMpVKznV5fREYdvTgEXER2DhfPRgYivdhj29xFa5U2Hwz2j54tykiFG2mtQh4H
GgaPHJQ17wYfhZJNeejMJyoGHC/K75BJUXuLXOWJOo6dFd/uZ4zOPcaSwjeQLOWyBYDjHfiH2Mg2
rIN70mpwX6A3jFKkPSB2AMFs6IhN4+t8Gm5Hr6HjAed2WlKf8T5HWA0Ga/tHVEQ/3BGUt8M7p2es
t1/cvRJprTSL17PHAzcAfwlo2o8YpTlEI6IEjEab8V3SaAt6lcVZlWY4b+/6avdGqIlwwnxGd20X
mFp5qw1lQLaPGbOcEiLXCxNRtlOIYCCfv2kissqKEEXE5SH1rja9Z0+ICgLVjkM+8pKdsbrEPnZz
F91J1KcDpq6lMEG4q3Jijn5ljd0n3HKJo/GzXImVV4khd3vXj1+UJmcTHGe8TvbbaAXvwLQt7QbJ
FvGPiQXy+c15+LYyEkCIpE6fZ7086d8R23GIv/TJhPbCJFCIrBZdXxUGxTAlLdQiPgIVsqq++wnd
5EhBS0GSe+O6PERvQyKhQHc/GtkWkzzPM1yskm51T7ErcluAnuoDu6RUVOuKJ0IAnjYZZTHJRXfW
sLoVnCTUlFsfb+Ojc2PUCnCaJkeLwhf3GzOcTfgOPR7P11PCGpY3LfE99poIWSCCY9Ni0ZpGXKB4
HK+vAc7xZOGUE6mu872bufXEaBZbCAZe/nspOASmGL0vPBQ2ZVYeqCNgSoFs8ARFscLFjKihLGKo
CEBiNUa2xRe1fDrifI2TmPMlCqiCqGklVBSyECnLW1gnKk4xszWjXjRpQ7Idmq43wsSUbjTsYBak
NDOWFhDdU8A8UISKYSQxynWrR9JVgYGkrWgpY9odyLBgIAU4KCqAMGjJBeQtxw/2TT/ETB2Yifay
Adi0SWuYekNBnqxu3cP+jbZlk+nDv/kl9Jg/5DksgwEkYsBvKNpRgEPXhD9e3+4Wjp/Thq3sS2hj
oKRnFsJqAOdi7mT9wfDt+ln7hnsKihqzNZsAFMoaU2C0/me7df+PxPyPsrfWbpasp/hoYoxev6rF
sLnHq9IpIiOLgJCnm/BcTCMTbb30A8vrI+/7N3nSXegBe08wL62oF9K0Sb8JJqdt0l5R/3Jeyspi
qg8qQiMwOyA2pgtSK6ruAeHXpk74+jN0wjiIZMo/q7nrERXNwPySWikB8vXP9ALqyZECOevItU2V
sjga21U7r4a5396dOc6E4c7avhDsvdeoS5OfhtZK+kI+2xcNdZdiwySjV7vvJwQcz0T8D6NwTvdb
Q/0onHTPw8W15ZGNuS07xnd2jJuVik4++AQzigkXB2CXVVhDJbUQDL2kLRFTjME6eVGUrfc3tBbi
fZdbfWQHaPIhh9EHaMP8a6XpBV3tWhmwDkeq+mLBOvs2unaa5n3EMxPcBGtjREZyB2tOirh3s6/R
S087j0ji+Tananj9eS5CTk/3jNF8gfTvRDSbv//LtfUOEZ51OtKzD1RkCNW0y6gPM/FFgngUbp3u
KNlWOMrZgLWLd33xRoEb9bEr19Px+Pb/s3ZmzW0jWRb+Q4MIbCSAV0m2JWvzWmX7BVFtT4EESIBY
iO3Xz3eSZo8JMgR3zUTUuC25xpUCE5n3nnuWeiDsgzNK9CMOvbfZgN/Qgh3LLa4wZw31hOLqe2YA
taQ4yiHDIomS2Yf6eOn7DTvJ3P7sIAb5Oy7jnr9DUwodS9KxjRgYaleJeiX5mgYiBvji35l/Qhco
V0QdcZUtHMQVC869008PGVW3qTtGIjo+dRsJpU5cbgTI40e3MTltdovx7zDtmUtVrwxABx1ODp0K
GdNx7MGqkVJozLh8g5pyMbX/0TuAuptBJVoBl1ik09XmhU38X54HT5qsqHvQ5atkCp0rXQWlggmK
DnVNJFSmmisq7T5XwJ5yn5HR6m9ArhfeAQ4L+moId5Aip1Bwvh2LJIE6YuanKgo6RVSKHGGYqnL5
VZIO26YG19THuy3Hu6Hd8kNQh3HoQYb9b8i6r+XM+vJLMNEHmJeAW54qLOJkg3s0eWjt4GVDPSQp
PLWBw9i7E3HjGBAkFRKQyFuzrbGR6ki020Q3u9J70g6We4/OZbnAofJ9o3TvfwSl+yQSuKwVdhRc
uklRFUBUrNAAAElTq9shVHseneAztSOaNKmmVQUga6yslq/OzyAXwdVUeoJaNUmdeXQXulXWtfQw
hKQA5eQ93W9pPIYgBhVdNPr+t0WGKNjeDhuKmix9kucXT5YeQLQthHpo6tGiQxjpHpNIZI0QqCJp
oj/C1u5e+UwFJdhGkZAGPwqwPMwdxg2FTZLA8GeOeE0sbvgq6NvogWEpusuQmuLln+gSiolokKR6
jkNiS6a00DQNd7sIXsZTuB//quDbX0Vh7V+b4Znqc3NRb+huwn5bGPM8w7NcwXAUkszsuF6zS4B5
/A4KvMSOgo81CRaKKQ2hk28fqrB5CDf+B3194MhgQxeSQ6ixYMAI6r5ywn+17Vd8XoXXaP6mHFl5
u778E1+qnk5+4sn2tzYEiI9NvzPkX42IOgc+oAJaiffNPE5yhXnGFIOcF7JaKwaszDnNRLwQXSBA
7vbymvwL58WvazJNxi/3UrVwVvhRFPlTEeffqYSRtnTE/tR+4wJWUjMVXgxzMkfRYrd8r3P9j02R
fclz613CCOc6S8ryDTYHOAd4vc1Yc1dD3l3Wb/2d9lyMot5O+bKGK9IBvV2FMUJICvnodbjo9bdK
Uc2MfL1on2wUD1d1h1tAuMp76rSu+JwtVs0dlJD2dhPioZD50VeLNT2nbV9+lGtw0MJHSKl8r5Ma
aK7OiMFq4TzfVFG5eTeSsPSQJgznXn5yl9A2Sk2YtZRpKoYmVScm3+UCP7r8SY2kyn1VG5pOKhJA
eJtIIKrOxOxUyr2EnlKJJSCB6roDLNd+A0My06tJGXSysIk0rMrisoybdWX6QgXXiOVXpOTPhy0t
FLPUkFAgoV510H6pKggNMtzY00TS/8EAeau6JETFLqqQpN4GMQU9EhLWiQHKyE4GcAZfZQZ6RO8M
p3FQn1Ywx/MkfddoJDyc2PI1UTVohlRcNkIfRA8bqVWOQVL/4DNaMkZzfB/fJrDR01OzzRJee3x8
n8RrkUmkiikZr6oaVISIZBw+9BA1lHIG0y0tx2Rr6N6rkVRLN5/JcGkAyfBG+TcBl8yZStNzyAXb
QQN9sIr+cfCeJck1s1EevlQmhnpL97gtvdu4tF/LuExMGVEWZRWqjkqZawExU79RSJ/NyACQRWpY
upzPUTgdzKcICQJvv3QN09bnYFRxehy8m9RX3NAMLZjSS3asajxMe/1zEqaPVADBzMd5dgkqM4gC
kUm3ywRvelh5hVsPxK35z3mY3azc9g9t2Kjpb60wNzam0gSXsAO31QKXFtAuysE8S++qwr4z3Tmb
/eU1nWOYrEkMBnIL+AWOxekW87Yw8xZhlb0TiCKKjdTAZgxEoWeX0izDvcM43Jjp7th2YKmiqhhM
CeAjS/q/JCLVNBGi0Gel1yiuriooX2XLL+fkFtLmPDh2foaxeDolcHCJSUk8OV18vhj3VVy6vpnf
6f3oSvhsSJrk4EG87ApjJ4yUfpL/j8woGRUZmesSfFI2rL8xoj+7l+ihvQWNEu0vk4wp084q83Wc
7LMBkhgEKdlSuBxeXbV4CwHvlnYf2ilIA4kCElrbexis+959U0bEmlEJyE7NapwPGIzczROojaPq
yRELOE/GqHahK+haq//l1sx3/TKC/bZ9gBf0yOgNGD66lWJYG9IAh/RouFTdBNHusZPJDlEHmlop
bk0x7GauQPmiYABhU91KBEZp7WnSzBQcIwB/Vd/s3fCzYAZyN2DGEtr1G2X5GZDIT0M0j9BRhbFP
ffY8DuVk2+zCwxT3500mmoYMLWj2mSWLDsZwS6b3mohj6oKXE5FxklSot5Q5pcw9RXKxKEXh3DE7
U3K8HGE1MZ557VQrTT8BsM8F7RedxNlUySrd1N0u8/qzqAf2LiYUPX32lqu3m+X6iyxV9bQPGAks
Nmpyjf/EtxfAZkJB7Q44UOkQGMqFdf5u7ZWv8932lYqtvIfAx8WnBsOgeYCgur7mC/sLr6BD+gkc
fNRroBbTAFVY5vuVQ6V1Lz2eGg5NdASkml4IHYDSTEXOEr48tuvXfbb/lxgGLW60ikEa3ehDGrhz
Dcf5C0hZ7rC7yfkF6psScb1hs+16v+jv1QiJU5SswcwpbVSXC8/VNk8sWJtAEWZcxisnQ3ABP3rQ
5r76uaOVfGVleHD1cGY4zigNnpWlIp7PgQvLAKKcPZvP7zEs2FBlAFFBpnG9ydkcDG2y5SRwH+W4
KUihsw7rRkNNoSv/XAhGxn4GE4kjd4BOD1wBgzvJ7GiQRVQR/nEwnl68MqyvkHe2gm0BctMRU6tu
fp6sco4CEohDZSmhA+wHyB6n50zqthnejeEgaxfYHWA3+HZIsCnLBM1PO7/407dy8gGo0uRuuhj+
Zo55bUcj9pLxHyPmO2m4/9KG8R8zb6BQvtM38GRtptn/9QysKiy2OFfuRe4yo0g93JEGlEtQa5TS
SQ1+2MSPx1R4HdhJT7Y99ZaP/SVGMSBeDV7NgDc6RKRFlBePpkOa5lnx3MIvvHEnC58aoQeLdVnQ
QfT3OjoE3RytXIS8+TVG3tzSps0HvvQDrEWpbsSKEKMqwAtZWtbfILpe2K3I2FCFAPp6gRtO4Mu2
6NskbvL+Pt+mN4tyeIDIhI80UCYWFOp9E8zWaeTNSaCpB7rx95o0GUcHuNIBlQUX3hzR5eK6qFHh
8SEZOwveDepN660cp7vXW6RJpaFoCK3RupYMTmBqZQO3cctF4C0xhKvea7xoRoqL9O/ct4zC+OUN
eOlzdNlfIL6Ru4iQ1Jy+HHkztk5f+taDivtkweQYo33D4KOCMlgB96ZOIzOC5JRXA6biXhWWYAKr
xUJuXvJ3fjXRFAacniwMw1ijLf/1xYAThy9B7NBooLQhHsYu5BMBZm9uf7oPm82N1wK9aiqVDQ52
xhNvLyX/EguRPfOdJdPQNEpuZB/3/7BIfei/LHLc7eGXuVvn3uSJQ8tkJkwiVAlyxNEYLrj0faZ8
Pk2InXFQb5QUiO+xbh6SZt/JH6YF5rQq50NqZd9+4/R++Tky7DpdYtphpRmvN96j4Pxsyc2Ilk57
zgf+kx2L9Pfad6qy2QMEPlvX6k4M+I1CRFp7HerqmrRuM6eD0S+nazEaRHbRrE0HvmjC45bbiR94
Zp+edy3aDwtQO1j44NvTfhyn6qxrncHc8Br/m44AD3bkVc8acdq4navGFohtgiwgr3n8zAFkxBT9
w3xkwDnYHmhNdKBAiqHcgk6f7Rik1uiuohgN2fJDh+eCkkY0vtGozITNWHQmVNgagB4ntyKNCEbT
wEBnjsQWmv97NUkMP6FPeTm+/PyMemly0dCHagoGaZMR32SrtvEOUNtfdpieI67CWARLzGzw7qTw
6zZMkmvoL6GFfMxP0hiZnBNeG/Fb1sRgQqnn3YSAjdd2JWMT1F24GWQoBeAgJGg7rotev4Pos2ya
9+Wy9XGKH9gISKKACbd241wnzS6/yz0rvalc3sncRUCyb3d7TFAiJF0Jf3FnwY7krYcCyQQekvBV
F8nc1MMC0h8hifkJyXRKCpBjaVdu0LSwdStMY+yEMaWrRYjbkrgOFh9lggq4/ZLsygHTQQbUHNDX
xYZcKZwimFq5qL2MkQpSn1dBkwY3wZpxzYr/ECje16W09lWOWSo+L688FDwBVqjkVn9SkJ+qhMJC
6uWt+Qs7RpnXXkHRLlVHge/VG6O+0zUXhuvxzbjFg9POURL5WFmj1Euc6yAampv/ahdpu1+suBv8
9pCTYG9nYdNL948Px9imhHPQrU6KIG+I6tr1e/teYpVVV95ZUYSsgrOesO2m7J+qfU7wNiNcMsrr
XpJaFKojVtDyY+f9Sj0CX2a5PxfvH2YtEJckST4zVEsD7L4z37HvNdJT0aNiRzRcjYBgBT0qgxCQ
8INGQJIS+BayBJpTuWtoQHVgV869L5eKRvhI0O3h3DuAX5OmvoLFuekwqDGVe71f4vSBpMJ4VaPd
Mwcn8011njaGcFfFgnhPTkcz3oPp01KipVQRShEKkjkM55zbzsmDtxukQxLlQJimw+O6wgLT6giO
4tbeJvGrIRnfylVB2ZnG+tsM5omgKcP35BC80ThTg1pRkkSbrTMWH5MlwShTT1HEy/nb5/Kn+8s6
J6dOtd7SPiythIQtPlVJp1Cay6nDtPFAhz5yJ6ndEgwf1AbrZFT37uMaIe5sBRs8oFp7+TQ0wMf0
NFy4tAOMHil8plrPMR9g7e7iQ9ntdsldXLsfwgECOPw3FxV62YDHI1GUYEUUT+kVBLMaoKacCwQ7
J1/wef66nslNEtSLfg9YyFvQEybA7SaMJkGILYJPR/8q2EqftfaT4V8lhFb2iGLWLlo7tClMdESy
UFCFmnMRjeTEuU2CV3jHfxAM23Gr2CtuHsU3YYxwxD/F9fsnlHP9TABiFOPAPMvpsB5D+nDlBfnh
GQvasRvG0WhqBIwbB6CMXl32FpAItGYxdaRl0NhclaX4bALWX/7sI1W0k8/eo4hgPol4AQHqdE9C
uiiikc7FHpsQu8Zqf59t7SUzEZh6oiTVJTcR7s6YqFXr7MYOc4s+FzIQvggAegO0w2wBTd92uQ/z
el/ejiH3mdejgM5xhuamgQ6a4WhWB1xl4QDvsCu5QG2bQVyRc/rLDDUrEZQbA7HaEyXTr0KywBBW
dx6eI3BKPybJ4kvX5+nHgpQr/h7ujqTGuzHWJrBxRisGLse6xuHf0nVY40+47MYnWJJ7XX4OhRyo
mQWIJKJEWPefQwcaKNcpI/ZWavhFUxIXkH9PAh2tREh9IrwKQpYtpiMWFM9hU24eQkzMn5N1mz4W
uzi/851tf10HQySzS34GH7vllHsWLhgy0AKTr24ji2cPNniV757WK8t6G6fLbUJqzmr9yoqEbaW8
3Vv05znsfSvaf/H7OL0Zttb2oUTdfrvzGkTr+4iYmuYLFMDhOs039m2w5eHiFjGXl2xyOybbgjaD
XAJUTWg8zbb5pZZPo0WxyEJ//5zscYqT/4tIUErJlSDEBLAR45KQKScykc4y4SBJ3b/HnqS8Wi2X
f4k9H3bcU0KaDChJzkmYMzKV/44cH3qIwoJasQP4km1BLonDTXoaqni4G/LhncH5EO+qKfBQZCgo
WJMx8XBamcaLdmz2qIoM3hMT1AGBqUoZ3/3GQXkOYLnEXigXS8Uj7lCnJS7MXC+x7bVN2c0AA+yE
UfSr2vGwH+J6BrTKuua1vakNYHX0wdThI6xHykeTZYBF8W+ESV9obRZ8WhjCeDBT3akArRqLzLbT
IX2w97w12R4/Pt6Wggu5dB/tRmzeuC1vkzUxvVlXhW/WgxVfDc7aua8TjK00Qq3tVfHar+gZxcNF
YVXe4LxZv0o73ujarzYPOW7+192CHD5Z0wlVwb7R+auteNurxTCur4L8qhxmdB0GLp5sR0zBHZTp
OkIRnp4+eG/lNe2SydVjYbPLItDCVfos9rK8mg2djumQ6dN+nvxGuglFWr2QEESNF4/K+XANS4Uc
atVNos6MKuJVouTJ/lrEV/A9fCH4m0bRxPOwv/oNhFxLnv5ImIupdEGYx2js9EeyQq9YDnHU453E
pQ+uZQIctxi70nFi5nstdrdhvckSDuaAr6DDmByVVj29/ODlTlARBqaCNIDAMOIm7vmU6y/fEZfq
FrpM3DexGPMcrMYmS8XZZx/iFH/f1YyjQbcMl+yn6Eee3OrodJ+GMLmTLdqen3zlFi8XMUtblPkp
XfXMui50wcxx1GtCmyLPZ/I6jv5qPzRl7dyLKS8Rck3WlUiZOG3d+dRxJoKeekqkQWHydVFzXPKH
UswIX1Ua78uLutQGw6Xhk+U+xd95OugcMa0u+4DP1WxVPtcWItQicR+OkJux7cNBRu2htBQq+ORB
EDYkAtjAIUiG8Kh8Ny7cJ6Xtic1XL8lvXs7Ft18qnFkrPnfQDejCp7O61k2ccY2wAfowsXcja2LW
ZDIcj4avKvHBtDMSY5xxuLOK4mDw0S5uuvWWxlFMi+33lsIssGTag7+mPeevenGdHLhE13IjQaSa
fNBVvm/7LGmHew1OxCZXEqsYtxpoaL3ylDCkemAPFX1K/jXQXA+8APyrGZJgTcN8wZlLidCKMX35
s7/4ouDmzSuCGhTp9GSd1opLcthGIGA6pvjsJQDWgANnLOIXIDkimsE6hnRr8Ydko6jy3oBzlK3i
wI8yyZGGY2ZpF64HdqWZzRKazod++g7z11Z52djUn9TN2EI88i5zksvEGVCACg3Wup+5n+o4uJF2
b01TvLbfGXNQnjahbCxU/ZyMzUyU+DzKqcczPRIhgHOv+pgZQbqdrHEYrO3Soe7XIdxlyZ9C55hd
vbWleTDiZOwuFVEsrZmg6iNVXo4CY7/40PLneTDb/l46aOAsEO/M/S9lzunCIHzaHfrhhpQ34Omo
ey94SwdN12GV2ONlIv2f5q6YaaqS6VLi1819L7UTFd08VHChFiGa+H/XNLk/WipquxyHPY4PzIpp
kny8VZRXpPcgsbbfpRHVgE/rCbeoIchG1XVnGlyaHGnzjIkAIop/stl+Wdtks7VLzgJrrPY0b/hL
4WdTeMV3nX95kd5uHIQWQBjKLMoqPFAkrVRnaa/jaye3n+z1FhcB6w/LRuMgVye00TMLvLDTmJB6
pB5A4AmXywl+GhAStCK8kA4TiraojiJaGcE2obMi8oQDnSMdpAbSis8SpVuSy8INbyWw1bTxH81r
MM6DxkP6gbErmqyr2gwJpD0g9DrEXYH8SJOHySYLOVw1IZVmSmsSbqoaRi6tAco2TTyNXNQD7pu/
as9ptgyhfl3YBGLJvcYZmnxkwAUwpQml7coFCFWaiF951X5o9o7MvvhMqVdgghlBzTGXxydK3LwP
BV5AHkI6YkPna+AL5y+rXMqxilOEiddklVWI0fSqi2wznBUbUveZBt/GFRGI3+QNy0UHzxltOSXe
K64jAJqWaOxYBc5st/Pzg3UF8CEg9ZHmNIXr826JoUvvOhgpUI5iYm7vaECB64+Nv+yIVd9pTdJy
izitYbz6BTEe5tkwhk1+etiCM0J6Ak8QW2faL+CrWyQjd5h5BTqLiFsKOwPVK7oBpkPIhYmtpXXN
LOOt0Xv1/EEBBiBrv3pDx72ynOImt2oMztiuABQ1d6o0grJrUsGVhJvvqes9NP4nQ+tYI6xmC9+o
xtEYtMZq/Dpck6KlO9CEXjLHCjxIQNCF38xnLl8ozxRWCdFr6YY+E9HJ0UT80YZ2J3UOk0eIKdJf
a/St2lETCyGtRSs/O0AJju6CFDGdUGEgWSsKvaMam/FyfiVJjNgdHsjdPGJ47gMZIAL1UTqh4CXi
4Cwe0t4EdbzyaDgH0ELgeHLA2NUjVyJUY8FcCdxxn6AbDbDkuRM60E/oA4x6geGaBismpY5F6vpW
JSRFBob06DJnvTAuIMVobqUcZCwVUJZPr8rKKZZhHdn3xgeSCap0j0fHYZGS1dJIMHOUDx+PCC1U
Pbyx6OezN9lqM+/h+Z3J4rBXcDHghmI11YMEddA13V79u8Z/TUuYAPdnYl2bQQogm8DF0AEMpoaU
NYdkdEIllDFuFFr4f/GTf0a9MVc7nhdomNlAxfdCjBXkuHtaY+Qrmz2wr5x7m1GoEA4pIKWCMtwv
FAryTFO/EAb5O+KLHvu+Icw3/qpzQgChzgllavbPdFwzD+58cSALS+UwgAXBTZscrDkIv7XYpON9
0fGacrDKHkS0XymOa1rQomT0bONgkEBDRFSOTfj+vWFiqG48iLQO9GS1XfPTxwtHP8erzcvi4evF
yTaZUFhFSG8QpExEeVOkVNXddHxRYDa81Yshd3Qx/E2POjJBseHsx7wMK8o03KtHxtIzT+680gAv
Qt7g0mg5TniGr4bjso699QCWf0jmKnarb9zgoBW0WjiEy+BZ16VmEia6UTF24NGHK4mrie04b9Z7
8XkR3AjVjSaVQdgEUUmVPTf0SaI+4I2ZNFVg0azLCFNghtj4Sh0NvESxNhYjmIKaKTK+L8J2f+P8
uPC8YLziKYYDigeJVDvxF+AxByfvq3jbf5L9mdalybbxz8SaTcHLWpcOPWMf7LWfZSGXdfQm8MGC
bPxL0bK/IeI5v8LpSRacnFqXYnpO15VafQlrMLcNoVE+mHLwP3Lq1B6L1N7B7dM1nu04Mng1xe7R
nMSLra/zMwXjwX16hfsYMsLsoNrBAXZqzpHiHeo4VdU/S4euTEUJOcVlTfC0VNKB8eM5lpEaNMjh
RJo+W+Fqy0/8xA92Fv9Qm+rjKKxLRVxMu2UMzjUuF5Ooyj9CFrkOwuhhCSxmudzeB6slJYxqKCqD
k/Sn3ZdVUAG6zmtQ9p3rPBtxnc+ETbZqTDfEjlTtKhtzNSRqyI2ZHn+ugFcr5RxRZShRs7amhOXb
tCIxpfwgfGvm9Tz7WKFS4wHoQOUHV6RwPP1Y8wVGDnZbFU/6b0l3CtP0426z/yjUI8R4Wo4dsM2u
s9q7l4FkuMBtZ+XfD73/CUnRf89vtXMLLAqTpQPKQXei2JvpqxmvQRbCbfHkr6UuWH5YrZKSSJLi
RmLjrlqiY8q/ZxatkzyAChs4HURBNa1I3yZ1/Diu5vOWqVgqcd4uuIm77Y00IqM9p0Y9P1AwyOCK
APzAxRRhxKQfHRdl3NXrqGYzMqZeQ6uBPStcPNnzBJfsu8D6KoHgkT6ji0H0GfXuWmPbgHst5jCu
s4JEFHqIXC58bxdZhCmxfjlQvGjcOxmDF8wa5ApACGHN1YVCSuN0EWFrMjSFeOjGKhr974EIa+w9
MeGV9+tvHnZnuhqzuJB1kZYYgGtPbi3PqXF37EffCH788THLkKD+/DWhXchw1bk9/Monx3f4kt+E
f+HvefjH3t7a3zSTqcGzH5F+hH/xmvEv9I/8L6SUkPREDG5v+JVv1Fht6BuHP+Orn7/5Gv5l/qg+
/IbfS+eX3dRf6+4TX/nrG76RWRAGbw5f6l+BHdqtbrrm0WZ0+JXY6oIkha98wXf51Xx3/MbKzJdh
pO/zX2BSpl+S6jHf8PWIf/RNUcOPfDS/Hb/xBf/wh/xbFba4ec8OgUGtb8FKhTMzfjO//PwCL+Hk
lt8ffrXaR2/PX8VXtv41/uHrYmN+g89SR8ehf/XwHcwrxm+/foPf8//RDQh1bmZOGyNj//XE5vOG
I8XtxuvNDMmM3X7djFsO4DRti09+ge1e0eBpEZb9CudjRqNdAV8nGyyCAAP5bPfe/g2FXnkdFG6C
hltTDwc5nCvMDn8ofCzxh0Ky+VZk9bDHpKCiVnBpVsTMEQ0rXOSK51mD6TEir2umkrwBddl9CV1n
d7Wtsux6SPfkZ1FbViQ+VQQw1ciDbgqbud8oW14G8VCk4s57KIgoR5JHkpWmrH6Y49udLTevTCCU
mb7aPfbjuMLBVKpJTRj3ZX3r9JX3kZ8S2kWb51+TuhruimEg5DfmP5ZYQmHSnc0237e3XZ18s3es
F91mR32Gqba/2GMSTn9zF++9/C5OSie55vSEeJWPW1KxmIV9zDhSr5O43D1hGRe9t5mxmaiWLvph
7Ptrmrea8/Yq1O+SbLCZcyF97UKH9YMY2j2vOv65JFFv5cu9lTsL/6oJDB6xNcdv6O8MB67rICf8
t61gOeFiB7dqIYMXw29buf7rLNr7n227iB66Fn5jjdcof2O8vMlQ4V53G3hReTq2N1jfu1h+oTCs
k7LDwXnVvEpy62u+YbZbtfzwJh/KxPUCVts7JhchhfXN6JDhVTXKzYaF4Qcoknb57lW4o3yFbBg6
SmUamQ75S4bT47pq4WCti9f7bfdHE/vRFRpznFQCjEaANP9W2YvS8HPbMQDPe4S5ee9t3rQr5nwK
0FbG0vW4b9cPwTqv+AGICKpWzeqNPRInVeys1TVv6IjrOtui22g0xc65hhOL+CRh7p14fK/y8PjT
Xx7n6/VV1mTOlb3nWaYxI2+v5ll6IF83QYOm0usaxpQFi/R6ZXRbQrTGNXneWzkRFbAGrJI3Ze7d
5KY/fTXDCPA55ALnJAasOa0ElHI4ONZy+5SlMvRJ/lRxJ4qTCCXS9KlQl0pbcKDib4hX43Xd00HI
bhf8Te6SaFCdmZWZJv90ZcwUmL9RDLsEo9qTlRHWa6+bxHffLcfhhiHow9FrtsBZTPKZbORO6ALr
b/GH5HWl+0BsZdWlogRyUMOygMxz0CZIgxUAnm+h7REjlmQIhZKG/DPN05Mt9Wtq4T/uy7EWM01w
HUWsig7XOShx++xZ4p0sh3fBoSsqtAmNYs6NG/Bn9aNBzSZN+a8LxREuYvOMsL3LrpzlsGAwrTab
mhNHK4ER1QjTUu51Y8LAVaNMo1STuY2IdqoH05YsNXHHNLbJN3v4D/y+EuQf3krqOQ+xm+Lv5MEz
xMPkiSqM4aKNQfvplggyL9kCrtoPSUZt3QF4dgzLbnWUmnS+gadrM6kALDPIxrr47pcA3R6maura
/Z6Pg2mVWgUhfoXNNS3j9DBBqtDGD+oj6iL+YW/hVlTps5HH2bX7FVul7xYcySs4gsW1Mb+Jtrzk
I+lsbl39WC6izzKD0ocVElpXILe5ZoL2QX7iAgNCeWphKSWHeAO+Aq+JU6uuKURpdWOCimUaBCQn
VUer1D2ROtVLSSJoNEuIw2Q8HuAHazftF6+dG+350wLcoSmGZ8K0h84KJeYEL2rLflNEeJQ8Swkg
00NpHe09mZOW9albFJSSLvIU+y9j16FpfqZplc27KeIUNZww3a7w336vd4sn2SfUOfFIydr6qvGz
zNmzKL6SxEgDuIw+xShbREwhfUbZC8rGEeGBaeIrtWtdCNrjoSSm1cwTtF4MCVSpdov918FffP8N
1eQUmTKPARUqI3YcyRl1nm41Lysyx9mMB6eSZI3ihRg1ZOKQODq4b/KwAHrSVaaxceGIbMv/6RVl
rCnn+LGKfoizMG8Oe1basyxYn5yLID/2eURBBQW5SIkneKhz5EGMmkxpzzjHlNCMknQ86OwQfmFM
2YDU1dnJVONoTDnfvPmahkzeT9xdAEcjSLyw4ad7Bw6838A7f+5cMkiYFx7CokUAALaWXl52/3L+
koNtDXlS45OOdpRAcX1bVq9JBodJqW40l8qrMEQk7GnMtKfmLPzJwZNkS1xRPWtZ1ihPR6z/MURd
ieZWOXfgTa/EjZCo8qC4pKFsBctFcyO2C+8NFGFgEsYJAefUtN0KfSivK84MvTfGqQ38WvZjvB94
8jJ+BiM5UpBkdCKDeJ0OSjhUqzVPJ7i8T5iOgYRyg0IkPd3EeVc1jUMo+IP0fUZaBvYrDxb5couP
kaF31MsHgY+Kxv9w3CuaYClU3eghZ/mtRrVzuk9Mre07FLWLJajS6bqCdjHQumfbZ8O7HQml6nCF
F28Am0pK1QwW4ZqSeMmNBANYIHA7Nm83tociletTu8aXKau8zuOozq+W7fBQNLDR5H+ZwdmA9CLp
gr5XISSWzMyYDwKw66WUNEQni26zYI8F3n9avKDvwtoTxTWNJAKMKYyxHVdRSUirGQaT9fNNousO
WZAxnWOXy2ZGpgQ6//XkMeT4rmhhsV5bLBkkQMypCf6P65oca9USJBY9xYbiCQQ23b2TWYLuTlUo
Kl3M0AhWq6zSxGcvIoLfYOpKT6V1Ga3KPHNoijJKD6cjQw6OC+EWpzuijaJm0wSr7bMZBIBnhyQd
y25M/poCK/SxI0xAEMm1MGBTCEtYV4TMJw5GG9yz824EF9fFYEJwAICFOfF+6Q/z0V275VBtDNFA
LA2jP1vzvOCyaV+ia3ybMcA0KGPK1ZaubqU/+/dpi3R+PhTvjIBj9IOUnljhgfMtptHQOSdRvR9t
QqbGA/9OhKSupodN8JATE6fruF+bBUnBXNsj8Z68KgqPrLrq48bLEaT8HKLz4Y6IU6pN9GP+qjoH
VPhgfV50blHSAaJo8iJ4Yc9Hm6bbZzlo1y3xoqLViRqRpMWtvx3upeQi1+q7yH6ic4g3Jrt2cYK7
jCdtgD9hp1wXnOsauQifrxsAQAZqug+EgcvBVLNBjOs+mOTWlnMYKpdkqEeDumOww7hp3oyDd6tz
V5i5+C3pHsiLQArdD/Mg4oWzWA9CCCJCdg6G6f2Qxx7WYfvDTjLunBtGzrQ0OhFUS2gmYpi5rFd0
KTkFyFDv8LNZf5g5zeybd6HeM4IbYwHCAqdGf3maZuvluIOmmjAGxxeVdsIEF9ru7p0I2jqpYN/e
hWskyVb4I0xROyUOp68ZL3X8Jlk8dXHOeIlxUweEEDAx6Zghm86MKZhhIEgfJfWozGWSLrwVc6Np
nTfLVQ9PmNmFBcFdgygvTb5V9rZEw0kZjANw1SkxgPFouGAEgkxdV6VoU0oORww7c5WfRefp5dIH
xeTKiRizTfZssMi9rE0WGaGstGCKocb9IZNn+bgAAwdjECbfpTTYTekvrjyrNENA5foaRQZmCUct
oi4ZKQVkV1n14Q9ZXdSr9DUreG1Vv4FocVBOrtaTtU9apJQD3t70Id5wDRNLNJ82GSh6jQ5iWeHn
0W3t0mdwiB7DDUy5CltaSDQy9bt5C4Qz02vzTGkhIaz6AMBTxmC6idZ9YBe5yaeRk5LG/Mqn0XhL
Zau2v+JMVJaobZYjqxzcdTyEI0I0nz2SDT9tom3CT0U0T1a4SmEMLcm2Rv+i7QfO8Ffgd5+tFAoA
Kig1ojWhKR7GMRbiGHUh2nCG0DC7ey696PhFyWoD/iajqenu2YSxk+YrenJ2qBmYYUassay5XpG0
ivqs3r0u4GPQ7RkeJAeY4ZZAlj86lL189Z8xhvgEWBeMFwxNmGmfSeKLJGj2sISeZULBgfPW7Gid
yJroYaH69tjR6aQVBKcrg7zNzwo00Fbhs31bFNZXUzhJsjz78C69ei6yNoil6MfQ5kwqw7FsOtgn
6j5X6H1l9eWP4JGq44uBryRoyBgs1vCFuwiu0AahS+zfZT2KEGOK2dBjo9Ji+PzZmD1BKBI4lODF
my2or7bYYRGJ0GLu8PIDvvjB+0h2GErylMlbPK1hqjytNmFU0JUx/ZMBcZekUGj44EnsNjGL2tci
wh9WfHBVkS+pnKhE4zQ5sNvFh5mFacdNzgQokj5MBri6rndGFqjzXVMvV2ss8WTrglek2PrS4inq
LbGoQrE+1tMKneCHKM9pzGkFQeXYK768oDMWjbYiN6AH6Yd0Tz7s0yfllUt/w3j2Z5ahZBtUe6Ym
ILuwtvDxwE7iMI/n4AVXUoUlEoNsdFTW+9DXRL3XDFwnrd3wusOykP6t2gKnvbzgMy8vFsxICGUA
vCyIA8vJgkfHGfM6dywsCbkN4IuFbfyjSLef/F7yi+V16CXXPlpaTHOeDW+MbehvrD9rv342XBAa
0MqCRaU8a2zlPr28wDOFnhaISNUV48JFrqrO/Jc6Nd1vqnJIop3pqOSToNw+3eb1pvtSxAwSWl56
bnNpL1Bawr7Yf5EBiulI9X5IRVhAks2I4+L7qrNVhRSE76lq8ujDWpp3NU7qrm0P0xGxj+kSJQX6
BypSfiZ6UoF9Eb77cHBOf6Y2s5tN7Jbug86CotHbH7B3pYO0U5wCoC2Ku1TUYM81yGThgTsp90J5
B8bQlp2REByoWjyFqVA5fABBxJi26mdbvkvnK0V/iMMPTQzY2fTcd7q+XQUxUxmK2BCBFosEGBsw
RwkhwdcwAkq6cC6oEEc35QvJeEbVkEj7ylbWLm5D+2+xX9TLyLv95X1yFhbIM4VjQhJGJO5EFEz2
iYU4r2n4XJ+IzH0rMUOxwRCMy0BnlUEu2DuyrFSgSL1uv8hOWWZWQmPEv9Umr/c87Igcek6MwpED
IDZLCkYUkzlZNtdilmpj6CZWctDLP8SlgxYnJZn9ccNQSk9qnLx0sjBMF57JBpYbuuyUVOcUWIVc
+VH2ydQKBttgzA3l2jxlFx0gU41vZoTTYgsye32dz7Z5vBEbANeqcOFSBJxu2bRkqpbsfV5DbVkc
zYom+TNBKCvAUB+9ABdx0w0nk9dLB5hpF7n/PawijJuWBxecW+I/f2ohWlfITwSUAktMzjArgyzg
7mzv3zEW4uJK7GwopeRBqqitaf316uvKN3qNun0vIo9x46UR+I2MpfMWG/oOzg80stz45KKdPjMv
rhZVvwlXptpWZVinuCxDnOHSfyvijO2qak1e2c3uWTGi5ZB+G2qbUABebSD0FI+If7quAPYE2hFO
In9SiuQN91ZYpiRB8FlqSttlgGdyzQSJlvahZthh5k9IJ4/0GR2JRvsAxqRKWs3lf/w5csSgumOT
wZzkzD99XgG+q3G0I9Omq5heYFqmy1NuaKYu4q2rgY7MHuMsNHMxCGziUMiSQPHXB9OzufLHUPRP
qwx84tFjCGx0F5Qbp+savd7BtrHYkPTY4tWwwpWvsrzdY7IBlfAyfCaylXO9CVb2dTVuhhtZAmcN
hsZAgSUcBvJEEpsZdbYuGTsvAAVrpj03Ca5MV8kAWTBx0s0h4joZMaAtgqLGX2qHsXEHuanQlJQ6
pnxTtIxS263ztx2t3Ee8QcK7YsfMk3A/YlrW/BJCNb0tOv5jyQ7JtMhVTVszw+8a5jD8Ze2W4cso
VVDLoVHkfKuKws2VR818ZeG7epWE6aewGJYY33J7ZgRfXgXb9eI224Y/8oQlZytenWTUVLfBcKHR
JeVCKhh3C5/smrKc4TKcBUQ7DpWdgnaYtLsMBiZnTzUgM0rscHgvMEN8VXF+lLSJKeWjzjoJg+UA
K2GwgAeRl0Sq1nVkgBKw03/nIBG0YfLMSB0Qh0nGDBJMH9xF8HIVRMl5kTrhj5n9rXNouo8WDg2K
cq7dKJqc7h5x4ctt1qxN8p1qLbmuiwwnrpzNBIi0ye86B8RbUv8korLA/WP/ZICElxdljKpfWtRk
c1tbRE7i4poQWKgND8JNdSDokNJgo4YvV/b/WufJna5MPbvl3u6vhhSPDh7geo0BUQy7/yAOod4v
lKSncpaZVtA8bmrc/kCj+AElq355/Wd6XTZHBAdanGG2hj9lvVrtzl138S56ahKbA2qnUZvBWJXX
XOOhYqMeF9teV6l0N2DRb1DzE5xC7wI7XDVhE5fPm3z3us4YuEPMykqPqn14khW3QsY0omOozd9v
XQl0l3utasP5ycaZI6t+HnKCIzhuCxQmU2PmtM8WQWKJvQ6OLUjIdA2koB9EHPG16Peauij6Tj+b
SdEcwx+L3fZ50WVXGjXK0UE9bRb4H1pYfMYRknGkmKEh/qeqwf6BeG269skBbkF5j9tlgdhCLyr1
lpmghjj9mfHdTytIifKN8TnSXRWH5vTGh0BpjPN07TMZxmFRVKKwXojknTav47aKx912oHuhEjGK
Tn+08dleYo/IrmBnErZL0C6AGNWpnqZBCPbRH5peSPqHl4tzJU/WoNzf5X1xpyGbImzmP/4zl3Wt
FiIA1F/qUIC6yVnXLsu0AD3LgC04y3ZMgtm22r4CU4EsXkuJQVYdGdhs0018T3z2G0PitkG4Nu6j
t/ZnRisX6n8OUXT+zGWhhCA1ntx/q9LbtoGDZdPPHtGYfa6ICvup3zEoFw2LWRfjFZXPar+w2/tY
9z2JzcqdA4De+O/yJvhzPnHmArzCGjUvQIyFFsRU1idtIlypXb3M8LqknRJGoeloDWci83lHeAfE
UhbKqwNW3kZi6dOn4LnBKFnmRnZJxcoY1ricrxilwmKxLEAhDgjl8XQuVWwEWejlEwxngfN7gabK
oeAJfPisUxPVts2w+Y+WG8i2snCkbVHVD7mmWDACiTf3vvfV24fYA6xu1MkEe/Q0yeKP2C5fqRsu
lswVmK7J8FZ+GT4ccLnJKQG2T8Y7KMCGii1Ngro1pbbrWtT0KWNMqI9NMirh4y20IwGsAkqVGanG
R9ahKfoBQYy7rPuUb8Y7SbiKLXWGGbGpMQHzujHmD1jo8MAhVw9V9MXb1V84KWtADfhbSYUTL2JR
dTF1KqWthnGghWrca/ChRLkUPyntGg+oc9CEMy66ezvZwZlgnLGDfgDa2KJsL2jis0iMO3L0dFIL
wWu3lDEeDu8VINBRsqgZKR7H19lI9hUDiCwMfog/JAxD4Ert+R9GlMlmWkRqF5qrZxMqAp2ob+p3
q3X7t0kTFAA7trMOA+fNgtQbHkxNqFfq/05fMouaO2+rEbN3DEnFTlE4VTEyW624sxT1xD2sSBZN
hzQEFj0c/s8nPSZR4fPe/ntevHehJUUfjRqHRsbT9H9SH6TZ6K+ddbABvYL4DZuqsDglmfeKiyQW
P3ZYIG0U5HyURgwPHmkiiXi4cvhV1Mm8APNCv483CmAb4q8lutopI8PzmkWRxyGH0sA9EzIc503Q
ZhS6pp2cQc6oHZ4hjSCC/qtiwCcwZxZMYJq5MzveFETUQt5CItZNRasINnWEodd8sTxy4mTChkBX
1KTfEOFeOLb0U2CSy8ATO5WpjD8nqMpNa5dMGZ6unyjbDzogCIVWasvsDlsg3pLtd58TSFd+EjNt
1LSGt0yGfIIwpOnUpVUD09wYphsyAjNxpFGPfe9pvdljI8QlwglRlJDkwcgKgLv/4ezMlttGsm79
Qo2IJAFiuBU1epBnl+0bhNsuYSIxE9PTn2+l7D4l0iFW/B1RXSGXJYFAInPvtddQ9dyTXww+L+K5
jVDGkmj1IBW1kH11qWK2aM4l5pO3QpeQwayX8SSjLknrzI7sjwOLsWURUDzpNBLYpkXp5Di/Z8CW
4l9oHCDxpbX5NdN3iAbZhe8dbkSlMrv0Ntvt7nZh+EbzDJVaMtnZNf2bOh2oianxUShobwx2e+An
3AzQ+ErfKy2tdmnpEaoOU+eMvjplhM296dZBhqvQpV6brgYapLa2HHy8kx/vKzs+MSy/dx4bQI6x
szUfYGDKlv1TsYQu8JB4g/Lx0DmYD3wqTBW/dv5lHjYsP1hUSNUCjpUA3dyYpN9k0ape2dnwO8bV
w9BD4mHrGPArYpi0nDlJ/jA7x62fFxWzzlCeEMfFQ9SUu3JO48fsDCX+Mm22hsvUwiE15BSbF/+V
yFYMJT07pWf/LhjdXfOxmbtrZag6NWcdEfLnC/YTzQlxFkjBOKHFhmBTOUJrGCAt6yKpiU1teUk5
qIXWSEJn52UgIlZOZ9UcuB/QjQkmFxXN6kw5p6XdFYyvpy9UyaZ7xdjV8Z7mrNPzTit/QL9QdbDb
ADDh/sJu9XRzXpp2sw6nmaps43wWLidXkGSCj8B8TwQOz6MLNkhdZDKluBR7xCCtlmhpSFcPj77h
ztfzyt0/7dCAOEDJEbOZgPS4pxfnQqyhi9u4/4soVkaoaItm4cSAyaHJdQivUlwolWZicsgReuG/
O5XzmcCtK53tZ+oanVhPO0vqQMYKWP1BHoNo8vS6ApDBLKvDx6A9a1HSck2UNUSieReP5Rj4Eu9U
mMOAdNPXEUWDCm5ZDcB6RxCg6oOXG91Z4p8ra0+HR/hM+mJxwNXiCDlqx50h7aZDWJTWgVnwgfSS
IpgI0rQm/Gyxhhi5ghAAC8FzJSCkWFzlV+ssu4vn5lpFY4Ck33OCV4dUlL/JZsMGnDJDCDHgPE52
YqSnQBieH8km8IoQex5fODOuvO7yzOKdIiNW+fpBzYxKhmDTft+Z6tu4Zv8LePgS6EGPFhtVVrge
thNW3LWn1mTrFzHRTqJJgtQZIhKKVdZ67PTK3oO06HU/EmxvdB6JM6HgHLGDdOwkDi7EEG6sW2iG
hiPK/HdOvyBij4Gkfmj4LZ17x8xN5l/KRZOtipcuD2r+1BaI76htWYeKZnQC3Eu2Z2thhgu2INCk
Xj0E8DQ02h74GXI/HuCWPFYX4W3McVGW7d24wJmEL6PBf0AIkLiTgnvFqAqL7hZa83u1buqAXcTs
NqdQ8mcmxaNXXyZdcrFLsqtV+lPVn04Z9QE5+VbO5py58kkAs32S9KS0+pyKYJ5PX5HB6904G0Rj
pNuT2amBu43nxQs9IWt3xd4nuysUWIWD4pR5q2YoMglTJ1D4iGMw1ReoLCBJqlXVYwJqugV9gJcD
B0YJGbk2WBcbYegFyjeCqfGuGsp7+5i4D/b+c4SacP9WEDkZbQ/qCwQDy09Bz8bE5fswqz9YuQkz
rC+Pi1/nGQ8M9aJ2Xu3IrdNsl525VCkrOIab+leXBe+t9k5dPv4XloBJmZJA8zLh8r1EF6fuHKDn
vcoUESi10+r9qdb99lFLIrhAMfQsWmXSuvAMn9+1/vxIfExRIvkRMsx9+kjcYgIgyhho2Eeykm1w
x/NQEwkoJsTRLMQGIeWiIPltmkFn9sZ+gBG8DOB6AZcJAB/lRGsOe6bS7Cy4cI64DFn/F6XqyJSD
0Y7+rUQYHXUtZmz9wb+uYv/Vzknyi7JPXicNBbfe5NG9CavdS40G6YTvdNSogA0h3wvFTA5AstLR
KqOni8u3gkhlR2IQ6xSMXoq9NEDUQbJGHOPdD21Wau4UbGwxxxRR8Z5odnohCYpVC83h8qaJlzcm
VZ42tXWeEni3ovj57ZkoXEUU3DIwDy11xXlLqT8V+9TJ0I8xlhI3/Og9cYaqZE+cwvtH8gTih0gK
k8cplFpd0SjU8HsuVGnUdktJChyYUuLj3Wglq/CzdKPGACmNcNVi1xE46L8UI19f52vZwtNKUbNJ
5CFc+fml9aeDWsZ29rAmMeV4TuVW+3U29A7zjRGiH3dM3GBLlLMbpDZRKm1tdrJc5iW04JOqHY2j
teRFAmCO9fx1/QEh43BmpscWhL6bZu/pkg/gHMyHLoqYS/3ahTzOC+HpeE9Zc9OwxqcV4JHJBfZU
mJQn3+S/YjGoCambB1tRo9KFZg2rHlXmDAoCtPttgjznX7Sluqaj4gKkBxIbobQQPyyv4R94z7B0
Wbqu3MZmowlLr2KyRZRft0b9Qj6dwaPrtwzc0mpFTOc5eyOIQc/+g49MCSfp/BbyB0hdlkBUAjTO
csk82kKcbgzKtupDC6mbgV19iX+quhXOX/E7baJPy0wC+p+ZbGC4aD8ytxbDUJ006NQncemlkWlT
diHhFO5iHkSW1NpUl6rS6DwG+QcIGiACYiv3FcdD5oRP10OeHYybuFTonpt8kyWWcCj1NrIHL9IA
u3doFhi2j7PerhQuBbCZbVDZeRIIYDS7yWW3BD91x+UEJhfE34B5mPrvB1ecyRRDd86cM8tZl3e8
NKCimmhFJ3TKtCrLfu2YIg/viQa9CJr8/aaYiekEQaf+LCpCim1B8qvuUcRGsHwq68Syr+UaoBpZ
ZvLjTNOBDuNRded81o7ugqGdud4/LGXatRXDC60V/Lie3m53l7tlsdo19zC7rneH/L70u2udFLYI
OAAHQmK9CDFwHmuM6sh5H7v5IgyBXpgP6z0Mo/1bBcYlVcL8Do4miqYKw2OOdUpVHd3KqBR3wRXM
XXQPFB1nBjF/2t0Yc/M6uoGcPo5R4mHBijpP++BejMQimz9JuqPDbcRTV+WhJkddirsMdugisYy/
gyIg5y+iSnOInkeGaYFO1oPP6FBDLBpOWAxHokY3p13e6+D2Ak0v1wiYpTQdNbiU/ilwD8TURcUX
BPIISyNiGh67J6rZbgq96zLLZ5RxffSiKAitddGJbr0Bwk5tKKL7vr0fV6sHTPIeTIAGVtBpjrk9
8QrJtzKCZdutC3M5bogPpWjxLlyDRW9M++/Fi7muUlDU3IEHWq7jz3gGZRTULNLOJXzT1hLRT9eL
P7c7dt5gjyY1H2D7OGuQ6DyEBLpCtdp5/PmC/TZlBBSXmsiWykHmOu5llgNUX+K/SYFMxukhbkFW
huTvvMR1C7jgjSEgZxswQkpmZtPhLGG1UkkLCGf4PuApuSJGr46Wl6OX/GVifTTANlPwIIWGdjnO
0wzPMUPhRhUNu1UgKrV3wMFrLPYfoSeihB6L4lpDuaJG1exJ6t0tJb5fQLoLVWkVEtWabAhJDR24
sMzE520yR5+BlVwMt/mQnpneCelTKHySxS5kugHH1YxvMSPHTNftgstiYV+K+NuqdMk+ml/ItUJ7
kTds3K2pHZSOh/kyKIaYxzF+6LFqvR8X/ltSLQ/twF1O+525APF+lRNEsC2ply8QVm9BScu7Yr9L
3wETfEZVjKN3CK1DBbqKtC4qkMAnaY5VFhEbntZJ2CT5XeXxrACk6Hq5Omxk6Du8kjkJ6wktJXfP
WlNlJF4xMw0GgHFUyIg3OyUcLKybFofwizJBSy4+cJijIF+CbH2ZxhHw4CFApg++ftXxTLGwh7lH
FltKvFEIc0D8gyJmhOXx/VfJtH6Ak/a6clnng0uz7dE/QDyiyyt/VMgVPCcM75YY6sm83t2WKA8u
mBKkFwdsmw/BHF+U1WHaTm7ztyUzOvjsEdyx9U31tUXmvajkwkb3sC37VYBQuy6hRagXSVldqoRt
vIkJ9Owca1aqbN22xPsMvzb62uDS7FokqMNmRFXUeA9wA9i5s3lHTEA2vWlbFleXk6jYGmKgq7z6
EeSouyndqW+LdX/Zefr+Cd+Ay2Tu6OCzusERkk8iWC5JiFyRf+VIWshlQSb11gtS4n4jb3dDZAir
03e6K2KQMJyP9YBzH7XepsZ6QvJhr6KGHHe4Ui+bfQMjDhFoUMOAKLxKuVZ8ijW5rdfrtGZVLr4q
pj03xTuw44w9dP+qrtybfTztrgDdGbzM+82tnFbCdpdcJ8yD8MPnuzomBcRBsxJovWH+ZWtYGT0l
VuLwQzo/gMHRTrg7ZOahSqXLdVmvXsY2B+YRX4YZvx8+2XtNiNS+ynwv7Fd8wJxNZ6h0fBt+cogs
9qJJD3/vwT0uXZ/lWvhlw1Rp99eYFAM20Qd85Xdp/MqruDpzYImOWcOkDawGeRVfmhBzkwnSeo/F
ei/FsPJgupFA3QJrKj7M+EnggzM6X0fcG/k4yZolziVWKUE2RMpijr+GkGIDXtaNj5+n2V05B4w9
WWGMeHgbzCwvGod3s/BoSGwrOlZYtfKCmw3rle2kv1tNdbp1GQNxa5zwOkcAk8vEZqnYIbFMoOPq
eGhdg5Qjd/izpGTzsZ4LYeu8IzMsu6BGirbdEJntMKLhkVkCzorZZVu4PfYFo7kKan5kaXgplRfm
xb2hYuZCyw79hLfmKSCDQP9sfhkgYOXuvKyg21yT89VclhvGVLRg0HOivsZrE1KltQKkga+gim1p
xTiKQNPbscCToFH+yexU2w2+6QyvN1zxgJFzzqryYvw9un1DeAar+7KK9Krpz2hmtfWyfxOYBMmc
P0pWDe8BK6GDSsdC4SrAm6AneXaOBpzeOf5FvfIxxdUstUYxPmkLdNjYk4XvC/jc4d6rmaXwf8hF
2ICXGupFqxwCjyeRATZhsnQ9L+ihBwzQA++NWe3ny3hT9VdZmWCKkfICtTrkAsbc5Yo5h9uTT5DP
TXizrHBhaNs+vTnMB+IZ3MbQ3y3fqx15Rs0w1BhXaG3v0c6VEJm6PsjuTMAbSg/gX4bp5N6ZmQUp
ehQS92Jb2YeCJyOoWGHecDq6mHBgqOHO/OZ+N6wu6r6475z+i9uRQe8EGJAt3Fqn58aVucu7Wu07
AL86xTFQq9Yndd7rCE+AKTXdroIhB0Ebspv2EIdbS9PvR3PNMWzeeyObOC5V4dWUzD6Kd97zPPa9
67yuB/K0YX11G7TyXh4Mr8MAJw8Xxv0WhkjHX+6mu84p/NVltWD0UdFcvOQz4RdP/Y13/oKJ7bD+
GMCDsc91TIcpQjOwqzeMV5bgIkuK/V0JSHzt+FN86SaUHcG+XN46a5lq7NPN7Wo9fl73KwdHZl7N
NsQDpA2pD5xdV9977dJtg+IQIQBYNTcrKB44VhHC4USwqYqDTDVnttKlozAJD8MX+xWeH5QcfhWC
yPNW/wfkf585E2fPY6Y4gU8T66srwu79uKuK6y7omPCueVhMoV8k3Sq8GzdFeFUcps3L/5Q58Qf+
Lg9eF6MheV16WotxjcC81sI+Z7yxJa0Ozl0f/xzb1cNoMEFZZPJS1ctDxXRkC53GP0dQE5L9tOOA
1OUFAvB8n7HGUQPtDl202pHv9SrZPKrDPcMHU/ihWJWJxwL6zdqRZbIV+lI3geN+tNhniKuKRNNy
+3Lm8kdeRD/tPRPt4Plugwil04vFwQ22LC5k0A1ONGDp0k4ZAcUWc9SgWW1RmCBRl9ASwrSGpxqa
Sm4uBK8roDKiyQf9gQcgdQxebsSyWCa+fYQaMWlrt9FRTHCEI2jkOyywbpLqh5CitA3frLNl6+2q
H1YEqUAaDCmEqj3GYQFapfVbTYOWg/sOOOhCHYRM5kJE29IYicdrQWfcoMKRbWaGz7tmqAEdKiRu
Tv30ocpe+ebwyrICBGhbpX2OVY2V3WNWIdl9dWBrrTi8OEVxl6p4rZyx+DSZFW0pYQ1iDeQFv3UN
Ah6qCOXq+Jukv1CRlSgKHBjiDDvHDXBC/GhQVZXh7RRlrxbXvdGEvnLZoRiWhlhiJzD2pTS2zDHc
lXV7dHODPWmZsZNgNANFjpL1zOM+aX6QdoA4wSrYrDfRif304MeFj9nM6q1QOuGpQsnQb1mEWXgE
A2aoZiDM8ImE9xd4kHoOF9tQ18G8cKHI/Ysm/aTpZZgGNcmnOCLi1j+O+XJMlI3L6OG+BU2/G3QQ
MVLjRSDLz6ZNdvgUXYwGQ+8e2HWiwBDDXGS9ahd/Jblnxds/fFK3y1l+V6ThTymmLUIJvKyZVtaa
mzR3X1l/EWDp8+mIp8AkrCi8liPidjAF5S4/7d1zpwl3iZgFanoF6Wn5jv4jhadrWeJ1XsPg5cRt
N9NVWpPmx5jykb8HSDWPn/rc+6879zfiIOCa8G4NkXEr5Z/6Y9mjOIapMaMXAd5xtcMg3D8DmdjB
8JMNjI/BHMlf408IT/04IcT1p9InzfhxlWgkgkH6a28iGVizhwQiKCWT3NUTjFhpvXhj0m+aZMvp
TqQQ4ynf/FfWVOcCH+Yey2x33wXIRUC5xWZUN4tzysvxAIALpS3pS6zs/fukkO6Z9wXcS2m6Gsdb
7CuPrhIcyzaX1d7c7dz0xh1jzDWoKMdGB+Fhuun8BjYMlZDeQcHXzu5H1am/Qi3368/wkhO0hjBE
rKrtaA7vkMd+DjPebXEWsDaxxtDJCkWunSykb6RqlbwymR8dAiz/CVLr86/nH9YP8/oAFJPRLZPI
Y7tu0mYYhBVu91qnpsUU8P7B1HN/I56DWBgWtKpHBWu/UL8lb/vftNxkD++K2E3Dk6iY19k9j0Hn
TymQrQGYfL5aH0yez2/5bPAx/i/INrR4qHeR9Ewh/zuCsPJ8NTddtZ7fVSumCSCeWvrGgcHPaFTT
xxCjpS5gpwbZ1hV36fKWx/ZZXjdl3r93Oly/Ku8Msh1qLvB0XW+kuNxwd6Ec0IE8fT2HDZv/emEP
l52M2JRWaqnRqKQrgrdFQhB8XAQs4KVj2Dhs3ouFKpTSM9RCzobiRdMqsT8E0WlKleAnV8zBCKj1
GFtiYbkFuBxmFG5XEF4gopkcrFSU+bGhxiTUjEqbJnvszYM1BmKQY5MzVRDohPFs4+Xs34qgIrhM
0zepfGQQ7XXw+3X0WBFoSz8vpRIcPvSB47ZuU5zr9rfrrrjBrW2L/ANGPuF1+GRddzMQgwIs7Mho
6beeGX92Q7PHy42RCHJD6+QJhU6/yNrPjGo94OuIXSbouSUpCQIiQ1WM/7wJsyYliKT5Z3c9f3j+
pThFEuFZ8DJIIBfB71od4edLVu/mwtm7r2XMG+7in/KKH3eQG9X7CtjXbqHj+NH2Daa8lXYyJRG+
OcxCyeEe7c6JEU+ZsAQXEpngr3yuixPsaD0tZU8ntjMAQCiNf8cTaeZk3dso7UYQeblnK3mY6utW
kwc7fqZRWVbRT41EJJrPGcflBKM+f+f+sJ1Q0MFzFtkSJ7HjsIkhnXzjTKWhisreaL9+VHNCiiPM
WWFW1lAsALtrsSOqmfYwzq94qtKjs77eJj0lkdbVGFEwNQELA3CAyrTkiK0YD6/C18N6jqE8SZrO
h2rOvbSnGto11EXshjF338CGPSYIlZW/2TUbt3gtqWGi2STo2Bvwyw9V5YFoypAWnhcWMqMXpdso
RCi16j9BQQNLo9HLeEV2zMYZnGl7kVXhgJvVquqvsyx84Z51FnNPmCTrSCmquuvw9bzj276syWM3
cTaBMMurUYaE1WozA0iGQMgRu4HXCMJf6Fs05U88CgQmurKAqWBZyfXHGoDoVBshm9llQ2UzV8l2
dlevTEafv+f9l1gdKzfAl2QBbVbpmn/EWABYD16Elf9TrsGZ0AhzcM8RFk7JW4zFNVkh8SJa+96x
9W4wuCBjaTW9SioQhiLCrxDjbJNQ5Ih7KcFdSGaJUrqsk4kcu1g3tsq2I+hZDHbAXni7Kp31TuRw
t/TeWisrzgkNzZ9/L6wFydNzIILBvoqYCrGyMAt4eg60y3Ig/HfV42AMp0zQBxGD+DCjcJbSpash
XdR/W0W7RokLrnqhYd8pqZPxbrJ9zcb7MDqHv9VWIhsBVaaa8P0765lPlyffLzElPZw7VHxoxgcM
9mU0MNaQwaqrUEbFmGpKf5Bgy53ZY1erH94AqGOjaXqNbZil2cYGbbLtGCYyF5WeI7qMHrFKEtFb
xK/MIXqIm3qeVmYtvZ/cM+4VmwjNAyIUVvfRXtfyPoWcfaEs4xl84KageVoXwDiJgY5tVDBTgGxZ
ffMJLbrwKuBACW50F0QMlgNk1YObcKP5yDXwlTS2I4wcHXiF2EKVcvCYCVXi1Sdk0cqPxUSgD9Vh
98MQeATGlVHwAFgzqUgqbqBGh3pbLB6oOtHEwU+NdOWvr9Br/VtWWPLAUQGrIlrmfO1uX12XjCa2
0sE8Er/lnoac1wQv+Oe67XeXrSfmVvwZsODHUAHVi26UxwB5zy/KU1KhFuMaOi5rkwPF/vd/jLCZ
21TO0oer/y93pBG3Ug+kJh1yx6TgllnLGYaSsqzShwVvfdfiB+IYSapoi1y6yQFq7vNXZ01Ijx//
Bq3CJkKWQF139MosmICnhdMay0wOA150bALXgIld3l95AYTbAg0Rz0RVv1cCKWfxlTWxgLoUwrwq
Ug7rx/FHiEkTNbkszJjkry4MdZZOHI+YTqvnhPrOqUMBS/OpqEGt+9/Ua9h4VypdSwi9VniaMOpa
p8XC+Nz8919QC05aZqvahZAd6dOfZjyn8Yj2OxysF6fkhuEI7Vg1I4o4UQskkZWPH70tfnMcjA27
86B9GOIsMTraf118Cp9/InbsfvJECPdB6Abdneb5aBObQ383xP5Ae55S7zOAZ8YnsMujHu3ga3sE
z4YuIK1xAdIqH3Vql1X9XbLjDJ2Xvt/Gld9uC9Bh4uT96pPnNwAyQ7JcjxMIPJYvTIEEh5qMGeBY
cGZ5/X7eKhFzW/oDZt6KqaxCjl3TCFJB11/G2YdpWt0mmzi86HpVmgmTMch+GkUwTpKdXThX6Y2y
pSuf2YnNkrV8+2qGQL3HVVQWkxl/UXuAbe7DiL3QpoRW1nGUBUSQNR/Jwx2H0kSK1IblGNachvIm
7vYMxUzIVySElpc2/jUCpX8EpRMwSne/xGTzsRcPqm4pjqudRiVUsqomTNl/8TywbJLpGXYsWXPj
su9in6q5EfwhW4F3O80Mem61RelIFbKjz6BhNwsWhqEFrtqeYYcsezyWOzaQPGE49fxiONWJaZEG
zNpDqj33xIunTQI3O8RYSHWbCbMtFigHmVx65T5qSZdQMbRLCmQUGCWWtMohmYloy/g/WPBRF7NZ
mA02DAAJJ0EfLfZ7kBTj4pGXCtaU4Nj2W5Ih0qjKArnE0Ovgcsg/CduHUA5R6djPFCv2L15om5jx
zzcHTbnEoZi+RlwgN+zpm+Me/HncE61HOhDT9QQV6DapdxFOTdQtuEujxYZvvgysbcsRCD0G3/Dx
3K3nUwp05ewyA9dQB5OFzgUWL9ZdeqOskM4BrjaG5QDSga23HQ2WnHcZhMXtwUnuqwpyruGl6tyJ
ntOJ35maE9047vuw4VeHIzsibo6AKg7K8m5mT6+0rLwSw225q88DKbvp+MnMZDjnLQG55U6HKdQU
8EpmMhsK8qRuzG0385M7Qo4xvga0rQZGu7wXF07OSLjIfWyQ0XZ46Tf1KMbR9yayeB943c2GmURX
M5EvPCe7C2tbixjiGNfmu5V6JQzCrqskNyS2aOAne/CiYFyaDNozNsxciwI7cY8KjzuR4d3M6L4j
UAhNDq9QQL1l1owIxLlJPMadjX6M2Aey7Ck2SfwORZMhJItxZGymmZlz2Vx3O4FCez4CDr0xZkf7
w8tkXnJI4VwB82tOSSDfm5BUR6qqJL01zUSJ2tMxruoeoiQ/zjvw/JJDywSuXFCqHVYdOUe09uFg
uOS14dZP4PBJD//R11ZS1I+CJrtbwKr1/5u0MZaRdEiSBnmkYDClob4hVpcpzcwGgNMO4jANRy0r
w9vv4ms/9uJPbsege2iR2FCfYh+Q9dMrt+dKx5D55JgxxB0Nm5IzM2hz4sIg52LncLIlOlzgRj59
BrZjWuQUh4d8xJj6om25kQGaDVhgm3103Td19WET9YcXizvPXGKbuV+XFAeBrZNzhwTaVxWT8iXO
7ufOvzJZkL4IxPNoFbn+H6dIwmrdus5La+cRUMVD8X1+2zoxTeRNdOmTfNgg9OgneKnDHc8RaC5v
maaaXX4nxN/VcFcwhXAY0X+7AUYI6IcV7AbQf3nXt9b6B+kZo9MbcmoYL1JrQwbXflJhkqv9pRJT
Y2ToIAUGj/+jxH5Ky/EI+1DtKRmJEEYr7sNdMUyYxhxYLzDYZSghpB4PGGbXv4oOS+Qd2RfO0/hP
aHa6FyH7Jcp10VqPzauGiUTUqPVQsFFgW+3XIf3WLMurde+9U3uhmkOs7jEjj0i6TQxvGRg/apXY
468sSLpG4o3UTt4cLe1WN+VXG7+9LtbOK2uKDOJ3Hr9/RCaP9lQcy12oVYQehIAiT/dUZ11HfcNA
/C0GRVTrkk4g7bDzLuzghZURQvIaoRkV4z5+nY4fN1y5xHrCB2XTZWFzEucvTC3ghHbKsB0rWlsd
RJMsH/bu9FfYUPNiJySESlhA4kafx1joLY+WP7MHc5jB6WTnYuXSemMK5U1wznykBhBSjNiqlNNe
zKg9OfAu2O1LQgeFE+mQFD1egyUv6rd7J7pchzObJxVRSf2LhlBtDTcHQdnyQUoacR6L/PFmq5At
UlLr6WlkQejBEFQPDAnpDR1TDKOFswL9CIvcpVhslVm5YzvkUV9IhqP+105aWM3OZnjn1EzwBfYX
e6oryaaVuMmj1UgmZx2o8nYaiHxQtLsaOAFgpyu4d0EGlUV8CWejwXXF25B3+4vcwAgTfT/4WR6C
+zRO78eAybc0s+4EKATuruM4nGFugJqUA2RuqQQ7DggB4suG6cOGvqn15u8aC6qr4gT9KDHiIymU
t7dhz2wYJTI+kDTXnR1+vUP5aX8VDGa+2WZAhNr90XXhOymr7hw7Uyn91P+7+MhhcELxhIzPddiK
Y8bEZfVDOg6VLf/Cjet4IMp7yE5E3YLvPiPczTE/sN8wfw+D+a2N3D2gu6Qc4dClAlbRL5UXDWWV
QkNBbmBv1rgDgwpei6Mtu16BL/Lp0Dto2zFRMp7fOU9IxVyljyMUUxqYucgTNIP+R7cY7Angog2e
P1q9q3bKrH6ZBLv3euUOB+/d7Bn4X0xeBFiMLPksujNj96mYUe0AvcunXx6eyr4FmLrD4vG9IAQS
w2BdDeVbKQFky//vfBhOKlY+AGkXzMlW8KKByY5GZS1soMM6wr9TM6ODCT6v/dA660uPqCmkWn8B
3jJnFGYq7rDg512yf7NyN7ALh3PU22Pgzl6TL84qezFF6xHTGbC3Q6DuPvqhKpXmt2mAtK/aiYTt
FqRqawUIeLbMbW6mdiJtAGOFeFhmzcjAdK25gdHdw3+Ha7uAgSj9263P4dAnc40N1uKK6EAJgSqR
Ce/RYsicXTru9uHLsYaG2uVInQuSU1i1hPBUPtyudg2/yQ0qEFzGoJfjKiefKYghr20ogUOgfdAE
WHXJDt2tIiW6eU277hYRBmpUkmaf5tA9N8lnulsYcCnfnwy8AqLEhO1Co7ghfyLD5Ssc4HG1KFMu
0g4peDfMf2Eym4LUkv42kHCZ7evP9AYUO0kHgaZ3OozhmIcXtBMvTFdDeVuA5CodBVkFCUZkPJNT
51ZBXQAmYOVIotfY7H50Y9rfmTTHC4nG9G5cd81t1QbLyw6s8mOXNaTF5LP3qZwpxJL8kL9xByq0
LO4P20M+tSBU+Z7IoQVniqKf+kuCjbL7vF2+hzvF3jg0teWQJ/CrISrdtqvEf1E5q92Nh9/qTWLE
+PF2IaQbNjU6Paqvg7O8xPcxvLO8zTYYP5158+Wa8s+T1pfMQdG5ASpPNH9HixQikLfKmzl7bUc5
OHXLoUcM5d/zVpE1bOxwyelDRIWdpTLOV3S5hOwigkvlnrT8kyJphkJqM00onZ6/1uiYCYPqWBGy
7FPGXdMOHoGGS4iLoh8lwb2hiOrN+pZhxye9AIpbC1daNnuAY0stWRAV4OPo4dyvUeE4oq5kNu5l
aPQnKlKsrD51gHHSKQtRlU9HlzsXsrwO+4/T4BH7tF6/kDOincGgA5JGf4fN9JCG/GC5RNHga5ht
FXIhyCPZBdJF2aE18K3Ve6JtlLWKTnCdYhriKPpUfA5DUJDNPjFTCMekf9AbX0VMzBTcECf4tjGH
IB6pK2jjdLhrW4CO/lroPHQFQBaKFTFAkFULvtWBOsaPBAsq+zf/M+1niGvHBOJWS9WhW6jYFmvk
I3iTiWK5Yz9RnQBbRLmFpcqKgcLq+ed4oiTnOeLy72Jrvg6Im9ocnTZu1ueNqdbBvYb/ahvGERko
3ubhhJYML5Cwp/2w5+Ga+0HpbM1LJzQIKSzuX1iDtX/gCba8jLIEcs25UJcTcv/xherl+cexmMfB
oW5AWV7KAVbkAmeK0os68j/oC1i0XxKXMVjHFkLi1oXiIazDbmUepH1PVshXPTYeb6E9VPkmEyD5
honUrex4K4iEXDrOfC1uDCCfmnFLFs3rMrmmrbNJ99iOBJcOa8hpio/lmrT0mNypMw/muFgJqFVU
pmDbj2gE1/Wnn7fdR8TpdHDy/rkZyA+ta1Em0hfZaTv2Dl2wufP94c08rm9EkoHx9GD7hHz57uQU
eHzWoLxo5vfPX+EJrI1mEkMZxrYBzB6Cro6WTl6tUt/0u/p+s0q+DpFDipximMmEo1CxCqhlBYtr
9dJar6P8/h35yqv2xfprioKRg1CJC/z8xZ1I3XRxLBngKezP8fw9urjF3wzxYfZmLCLASS3YIzZK
0SFXYRfw2EELGTuou9SZo6gZzceFWFmFpAY3KkzClEEuygXV5pIMLt3mvXz+n7/eP9xMjJc2THLN
Cg39JjyqTWnPTTBiU/lRJHdv2b8C1PMB+4hAEJOQXhYFNpU7TZIuT7MjwIsvi8a7S/lqb5oXSrGS
Wvr5KzuZeSKQhb2lTDb18ihmni7EoZ79w34sZMjINVDOixIhT94wM9+LUQDakvwlNV4Ri4KMhETn
lE2wUsFHNKzt+XAbuQiwlqZz22pfFaGhg9CFI+2V5M7qjETm0s4O6qL/BF8G2AdX6os850TBcYMT
pfZvW5b885/Sygj/efaSk41VN0ArMntK1+Oo7Dbz2y7pfeokSZn3kD+QKnPEvRcNZ9UVH5b9mhWD
NSW/W0gCNIWPaksPhbnZ+/m1pJvKCl4oHs+74NhZ+PH1BVwd7CH1B+boKQTpaoLhV1DAdsAinKYa
+Mv5RtqxR7khXS6r4ZF/ilBX+Una4pD7gztcAVH90MopdtrPF1gLsHNkEGFg9lr3fFWxNKOSnOe0
ugJmXAfbISaSA1bj6ntU9UqWHpBedkHa+5nx7elbAHtnExGpA80WX1xLy/jHJu+Qk9gdwCHeqzOT
GDFUhsq++d5t+o+WxsCuq9A88Wb0AWD70uXDnIfGcTsGLtIqZng8pn/hpnpsc0G1I29KNhREh1zl
ERDiTq57iHpi6KVYV81hVai/9PsoLH4UJOKaDUPMbBKT4aNFbSoUqCyNwS0+tvjiaWkUa0RHQ/Dh
+SV8AjNBS8ZUSm5y+j/fjvT/cfPasUz9rHZJooe1I1WvSiAtkRGJTrdHWVDMnJTIYSxED1UX/2nu
nlx75Dsvj0fM3Oqt1MheOruX1tQdQCWIxk8BIvSu2LyEgUHlHECwPo+UnRCC9BEiyBVwFFkJcBWf
7jVBdoiSeZr4CLRYIdk+8nQWKYRNAlO8+fuj+TD7oINhPvVXhTGsQn8XDsRyjSZpAmI424adVklQ
IldQJjdU5obleVR8uHFQZQxPefR4Ksrg1wsxQv5Fhu7c+ZMtLcqg/ho15i876STqWrREBCN/m754
qUJQp7I4em2GhMjmd1PcPb8IbI/wdJ/gsHNpJOi8sYg5dgYqhkOzcufD5t0BhslgrIdN1Vc/hAyG
vMHjyI2Nlu+a2BTtNlk3tx6+6DY/AQJ258Y/BYTIQ8qbNszUtHwgZUFStFXhBukOtawNyENEb0aI
2hyhUE3fq31GOvDzt9GIxcX84G1ovkQ4am+6A41lcFVQrLF9UXk9bk9cF0tL1hMJ/C6Zb7p9fO0S
QS5nKPXYwmgt5dPrt2GMspt49rDx3leO5Fk0Bbb/AfgS800iZK0I8YP1l1W06WgpB9hDEBStiMUr
eBKMKx5xUxhkPAi5fFvLT/5SmYzKuzgzy7PIx8nDUfCmh3wWE/OjpmmYPF5RZ8rfiV2oVBY06oCF
RIjY01LDFZukzrNS/yMHSDGGBJsq9FwFgHy5sLH8qCg5eZhZckPBN4p6L8Kn+MmqT6ydrGoWtvTz
VgJ/elPF20PNDD0IoMo9elObgvkCpQzBJ86FP+Q381xdKVlKFP+QvpOB9H24qv7nzi+bcJXW2gw1
ArRRJjQ/z69/a/J5fIs5QAwCZTxsGZs+va78sFrNYedNL4d6vJi8hR2C5jCObsOQCmbmdssKDSwC
b0DGyzo95SOnYhr8ZTt3zasEI3H4KB8rZMqSdsiU2osyJABUg/pkotJRVAtPluagG+m8+ZqE0634
EKHPcsa2w3bq+BohgYMhDUSC9LmoaV4QN1BmvlAtp0epwaiQWLdD5O+kb7RiAznggILqTmn3tVsH
O7H6TpEqZL5u98I9+yLbjNlxLbK3REeSmPlBPg0Fcw+V2TY3ALsOkV3NDkgeRUdeAddMeNzKs8+j
wNKZMQYYzuD0LN4i6ZEDrmeUA47z1Uv9l4fda2dJvgnrEseYOeYbZwP/sQG+VihJO3z5jYMFzDKf
f6ynYhZOBqbfPALuHLSuY+J6PjVN61RZ97pg/RhmReNIby+jFgxbkhr6Fmebrlefyl4Id1IWbeBj
dzYAKQdPAYhWnqElTCqfA09Yfa9kEqrzLPqfAlDyshkPgoOoA1Hv3LqwsGSuorBMGRuJ8cm4FZMk
Loa3VR2mKafvptgDKtBeIPwW61yEEeZWn4QhCEk0i9TwzHPy5HVWmou917y02DIvh0i4onNTPH+U
S+mYErirjB2+/zepZlzPD9ZRFyLgmPnulinzV4FaLnuwqKYiAjOlfCe4XTuBTKO07ZsObWlVpN8K
l41apaqOdN2eEKZivIGohoxX1J0D38REX9lGOug6LJMA6Jh44i+z4JGlrVHifXGu/kUdri3w6P0V
cixSKPDSiVcXqRbcv3ZFXo44aFwAVp7o5KAUcLqg2UuhTeLQyshFwI1ZUIeIxixqf9JRuE5MTRhi
6LhzxUc5sw61fZxcXoCpN7gsZPPjHdyNRvSDmQlwS6HXxUT710H5Qhas9lwjLwLiykcNGjtyYCUH
Eushr5lgCyRW+kgLsHzmwv5w32DA07jAXqODOQaKczolJ588LsyBfK6YPw3jNLL5bd9ZeQZvwp1F
3uUj0S8zxlmrG+4niBvhM3IChPB0npfxp3Nvs2F6qHxExt7HIFMZoFkfprS+n7L8bV66X8Tx1vYo
fxH5w2m+q/KCmcsLhM7b2c8vs2W499gClUcj8pUV0NGrNEOyjWb/1q0wXeBl9XCXLhbYykBuFjmb
IOJwGA7u/sfzN9keak+ePnRlHJt9WHwRT/+YKkeiRQVn/GCIdCyumr5sr+KwhRhK/RPx+Guok2KS
aoIteZAcf0bcchCQBvdKoddsN9mzscqfMpQwsEUhAXi71B/qVfF3EsNH6nIqG3ywGLl9FFXOfu5A
UhgASW+Hi0PwqTg48J7gXSkUgbb9tfwhZKshKrxeYWdnHhQ1t+TYTTx/F06hFRaaDljwCl7Q9bGu
sI3a6NAETY+C7FEKJWDXkoIDUDRF4CIjkOlo4RO1B55r+ZsS4IwbCUI4QAA4+SFf7B4CNt2OOpuj
bfPfM5d68lbAaiVcEvolYwYAoSMUiNDGgIS/pIfGL4oqIxQzyjAWbBBHa+tHKZg9VcoNQ23GclB1
KEx5R/kaOzLuOAIiQb/GQeDM1iw9oOapkiMKJtQcVQOhVllTxLW17eb985/iJGuW/QZlC1cKno9/
9HFjFzgRoeHrksSbFa+DfGLQs8jxOql/CHlVxFXAsLpum9dLOFzZpgkcTsWNJj6V670hNedGQ29r
HIfXnGQpcu6W9bmcsXTSjfv4q5oqzeSYRGDPR0ECq0CzQh0u5xNdvJP9VB+NqBnGnexbQIlPy7Wy
jsImbRu9HuwGMMz1bLAmeOtkCfbTdAuip8jkG62qts/HoTT9AGMZnVk6yoWI6vgu2PwNmz9Oxh5H
snnIkZX0zuHSMq01yIuYc2uuK7sRYfra+6oJ8J87ofZX+Kn0ueHC/gEZQ+YY1oYPQVhAuTfSPWmg
IB88DYDOt8AndNz/R9q5NreJLlv4Dx2qEBeBvtpxLs7YuYyTSeaLKjOZQQIJJBAg8evPs5rI20I6
JjunyqMQ2RO/gvfSvXqt1XrYgIAonCWaxId5cEeo9bOJrqf3YlVYI1FSsCyNXifrxTVV01spnDQJ
8G14nZVeQehGsgKUKt9oQa3iJehRz1v/xWHvRDAczSQIZxkOKTd+ZWsTsowMI9Tt/dgdI4XXuVrG
N4ZzY4wnj1XxO7TbFXMiHz75T6YTZ9jK4FMPSMhldvBxn87n9y05slFxvdkbhJi435OUYppXhd5v
VC+u2K5vpYKbh8sPEFQ59pVUaAEe+Y46+p9fgOfgoEYXg6rh6ha64RDphhyar539xru34JNKjdTT
7cqHowo2ofzBghKqSRmShmwPWUCy1V57XDUfZLGnWpxNYG6oCjrPD9HaBZweTQxRLbI9yA2spkFq
2flzWjZGcWCOwNY6RbmONAumAMIztGj+VuZeTDevXa/5TaGlO53j9cGZRMbjwmWWQMhp/LswhNBD
GTeuaIrV5b/Xs/yldEClKrdiccxwWVnE5QetCeOaQi+QI6AS0JEPdlYH4d4TaOFOBnuD+GYIvQRh
hSbBnd+LBKMPpshUu50ST+kzDKIAJkoQ+gnKcOvibbLhP7TO8psVn17+cFkmRTd5mqaPXNeSefYq
c/e4haFwIm/TQldjIbN1kuIJW4nnP8x51syHIf+n6QPHJqWT4eJ220OzWXvhfdKRJHg9riLsRE60
LZuK9Sdj/bZIV6WFUNZs+FYHtu84X6MWgs54TzXdxMHsidwJzECQzYgcazAu6ETODiuI3X2G3bIa
E5izMCeiHSGaHUARWU5yo+CbBEdyDqnHgg3FMkBk0UqEwRGY3lgTMMqXCsKiUannORYHM56V7gWY
GM64R8Ox+stos/AaKpYu9wtrSBe/TXFh5IeutejOofHJyjej1TAzBH8fZooyNlg8065+vfXq+96r
7oD6PY3Ub+EdDSJGsLgzfRtbeUSDLcYoQHsyfNr+NqqLTVnH99Bm3wlN07mtCpQkYdIXCHUo6ua+
LUoIkmzGKEBDr7rNY9RkSEB0FLU+uhY1tsUWQcUyKVpwzbgZtwO0kuJwFoBtRgHHDzWfYX/nZref
76b7cGqbsOXMAIWSRyUVlXvJXJkFciwVnhJQYxcFXX0lTO/9A2yWhCoIQE/2RKJsFS1huOjg6sYR
k3S2lBJ06FRbRKjSbico+KijGDOTqpZKynFB7ws+r8leJHqrpiVdkydvyYVfumhkLC7WFIT8oDJA
X6sX4snxoVq7Ikqls9G0/iLIXf+I1lFfdtx/yhPQQObzMYQ9hD70nZUhCy62rzropYMpQvZ0D0jB
VZN2shXryJsLOMEmAzHO/zhBmu8KPEDvdUeEICiCNIwGOKXLMHfCbgNZ/ScrkjMurevn95UzOahm
2tMnN1gTOfrZCB+p6K3l/FHuvtZOvKmqz7QUs8aWIvEJtA6Q44vnbVs+gFSBsb2B/2x+dPXBZ6xA
TIm7FmtFzPVkRXNEmLawczgMsoTbyu013/7xc/ZCNHjyMQZRQF56Na5OUWgG55ZWQdxg4dxmISIc
2SlMqRRLXdQW7DvqkUuFVtiZYFCZfArSUKVi5P7qF5+tDGSQODdSXqHD32lQVi4nCFRmDmFqlPyZ
IMGx1A5Xg3h3QHyB4Seos4SBwvhMyCX0qHLql8cNUiCdWjiKpqO5lNSbV3W5oJsqaKIPI1U7ryw/
5UXw/OgvnTqU6GcRuTd8wjNVRNduynDTkQhY+PLDCAYXri9qLaEE4ejLIKW1KB4qACml1mrp697y
1BjzRLgUs7DL0ARLmrjwrOaaYsrn+nvwWY1LK06BfuCjdBIkro0kx1hlsU3ue2BOhc/etL06IM1o
F9BejQJFRC//SwkH204VY7YX2NGaHEqOzdub7bbbY5rW+6yChsmgRRuqtoFfixmj6ZSjFM439O+z
zMbZHvLdOozN7BMvPgptC7oVwzG2nRSIVQbA7YGSBhVagVkiP4vLrpz+GDE2iKDNtZ9d/xdmhQDy
SNVuLFQHuXHnb30vnXfzvq6PrbLVeJrkDxlQFDirqx2D67DGmBVGiaA8o1khJLDE5jVaEQ3+RGnh
Qi5Apq5uuVCSuBpEfLDr6mJOFGf+oviJGkQ73S+vKancgwpdbVloWC19E9nfsjlsXGnqjXJn+9Iq
2RxVEbuFdeT4teWEIIvEnzAblt5gfOXssImSSby9VzZmu5TKHnRqEfhvWlhxtXTe6WhSUatNSWrg
48lXSbuUNNvjkdGZ5kKnAPcMmgDNNkIQt9NdqotnXlWunOBebRJZEH8FuwnNNmCRqO+ZOuJQvVQI
rZPNrBbwsLAqBWwY7QHKHhU0JdguJRCmTFgD1dkqHgjnjBItU1fOa1UgjimzW0OpFA1O5HK3JGwl
cJFQVyuwbPafxPpW1UDgiMyAdTxvs+5Tkq/fC7J+fmpfDLwoI+O1D61jEg6ndrqqJpNsCsOVAPJW
KG0AQpXhSFrADhBmLwxffWPwRPwi6yj1jFRcoQcmyYgUVxp/r1XrG2I1aYZfOEWFcdrDpXMPWNH6
U2CTNGzskU6WiKimeOFrIwxW8kpb000cO3r1tFfNSUI/AYYio9sOPSHYUd+Cqv5PaDi+RZut0eDg
IxoII82nGPBpsEk0h+WeQC3DNxWVRfteea8RLCegLof1VYxxg9oWKvyuGpT2FFTag0pnzlcBaJm8
GMVEUaRXqKhKABe3WGtWJekm+3a8jr7HSGw17YxWw8GumpJYKfIzdjdMLR/tAk7PsmunFylboVAC
f/m3PrzCkZyWBDo31X6nk2utbCBEA5B4Qvw5/LRHe/BcSExhokxBg6FlkzZpG3tCt0i3SxgXkVua
MbmiexlnixLi+gA0SGOsHyU1PevwTd5ZUYkyvwd2BJUFxNbNW/Ry0ZRnSNeycTTp0tEfC6YlbuEU
mpj2/8kgaTZ+gFu+896qlCLRBnXb19NyRZ8J+erLr65M3sdeQh4CHYj2TC3VSOutgdQK94K3nr8t
b5y1O4apCJA4m1koSKEQYjsQDMnODdB3Eu86XKThi8ZHqoesJRDxKyhhL7k9MoJ1NAYOXFwA12NR
X3dNwVNDQvH8/mGt5s/GBnnC3C/wkxiw7p1Z5xycbUEi1FLmlVEEG6bNe7XeqEgPoD5UsHng43/S
CSUeQRce6C1LKEpDhmTGY4dhIfK27jSCGzjn5O6a8gZIUExUXViICymkCUyyPQ1qyVFKRP9yMRB5
04S9tH6goHMtMZRiA6vE1cV7KYXGl/xZn1VOEWrh2H5Q3GfexIMlnxdRtEVZhUs5ncrU1EOFJMH7
wkWyAI9qijIdcYGscZQNtjiYuwHWw3uZ/KFuld0MG3yMC7fsBN0Xrt+gnU04WHy2LZ0cspoJFg3c
xvx+vtnWV0UBy5KNtqF4cxi1y7m0VsmQIPhBYOR0HDzQ3Fvtffw7ObLZOKysCWdYVUXJPyQqjMkT
M9I6OtomO8oqwohxZyswr13Dk5oi0AUS7rjrdgRwJ56fcqH4EsMpB4eWzqUEPWpuf7qb0Bey80vC
2ntKdih4eNockxqp3eHpHKZBZeiGkZpBGtWnSAwFzRCjqSsrYilQfvtNHEU1sdSTM0YPntUilmgG
yixVdO5DWr2q2+nvKjPRvvqDznS1AVEV1eiY6LBScns1BguWwM2iRGMX2KXNFxHZ0vSfdldeLfPy
dROg2WClqCyv01yTRPItoYPP36ZzgiCkaKYkpvMi4sGHPL1NEeHmLlnX87eiq6vLuruG+I3+V7RT
YT7xlq4akXhEaAcA+dR+CD4OAiiayUCgaGZoA8uIVm/Qvn9hcBPXw39RbFJa/pwOrlssi4XbBdsP
u6J4l0+zV8UERIBCk9xyCpqmEJ/93tVbAGxgDLiYKjeI4OROEGVBEDQEEtD9J2DU8wyWxo4+bB24
o4iKhtttuVoCqqU4DCnE0KqWkLM44PIescpJhSp2Ex3jgotbnn0MJVf64ISeYjrRAk4y6QESOntm
KWesUVAy7Fo28h2gQIYyKglgTWdL4BGkh/tl93a6DmAD5e+ahbey2o3ByOzaZYihdzoZ09BcOPBm
SnHBVgPoerDnT58B+T8V3DXNCYwESXOCI1YlYVd8gL0Ttdgo8FnlGUi2JUmfCvRCECImj8Xmo+v7
wsTF4SycAFjSuC/whuMqD/stPOsgZn2z68NsVYRXHNBbEJtL92thE3VHRQmM71Prrv6Wjoc1bFwu
IdQdxa0UqcLz8/ZCWZvfTAroqaqLdcLgnjVF7SLm9oJ7tTu0bs4yioUfo9BZ8yReOLhsUYaS6O1A
IMG9bEG3ZP4nXka+jN450b/tj/4PEiKKoCumi05tUfQU+KhzRRczMTb+nchOhs9SAZe1lbpCVhtZ
jbGHkL+JidARnXOy0kcBiwGJRn8ubzL05nTvpaGeSEXER+6ECsrpnGmceuHWTYIg7lhfVTkB88tt
sPu0Deb0xqI5JthtgYse1TToYOqugRmoUnllgEqdtXiMaXtQWo8EnWPQeCpA4GtsT+ulA7wo+tj+
kzhDqjkSO5iUU+eNahRRerfrSqxzvwrhbH0M/NANB7WaQkAIS6EQ0E6zjXeYUPQaKUZxJTdXVcLE
IIpI8aROVYYlWEl0dvMxhI9Q7Q6fBIrKxJw2GA9qfaJVC5x8G2FZjoYY4heAuYmNxAFP8W94frJd
WqB0gyRVx3EKeHzYg8iJm3qyn2TxvSi+cgWwe/cjbJb3rxSi+nTiRgg9UwKtTEdWQRZnAUKrqdvz
4/LPQwQOXwqviC88RcyDSVBGEGfhaYSWPBt7mhBBFN+igN2QQkaiwC8AXJmLqgntvP5gd5A5oFC/
Ykxm50hRTXuiMhiUbaiGULjgkCVGupvACIG4ptBDT7Sj6DZ+j611/GBCiwoOYRlhF1XSwWdx1gk8
wGoCjkoB3KrqgADyjBFTwPRAbHBTN7jCzLPFXXf6sdzUL/bBATxtd7jSEaBPa/ZHgFPK5LTbl4vJ
h32FrxAkRvPo9SDniyzJ0sQc4It4vILxzZEnm3/WWi6XzRfx8WXUZ3VnjjfXie/w1HilRFY+d5bH
AihB1fhkBEb2A/z1qc43H8Q9cObNh3qbvyE0+SR1QgfIqki7d70UZChEGuoF6rPnZ0V4jkUB8bBd
c6YgC8Gq8nRrSCfzZZIAolkmcEzyFN0rlwpamja3hGIUCYStm9wQSDWPaVjBbNBRGzfrq4j8VqoW
UdowicFyqAST0ZYB0UGW19JsVC26DAllMgqtyi00n9TH0eDuEr0d3j6w8XAEhAck7yzZ7KkOJ+BF
PReyCfH5AqLUlkNY7mESB2kvdRr5ZNZYvJPzwXKgiHfTTvv2oEr3lEaLTZVSpvmJ0OPSykKPQPYJ
FUeY2ek99PPtqnSiMn6rgl27QUwcIAjl/tGo4tW6Dd9JwCfOioB0N0VQFGcQcuSHaywd5FpiFKnQ
JMSvWoCgw6P0DoSf9IWuX7czOiSIlyNieAC1WxuaecOBso4DlBcqkLMYqkrMbj1lcQ0Byma/njZx
G5VWptBWoRJ0MkczvccpAeNkobyCrKVYsGZIc8AMFobYvo2XplcLZC0G82IAR6OV6zJdvW3Ceqws
dJ5UMFBPJBIUIeAAg4M9XxzY7EgOHjTzzNoNho3+VH8pKUOsWMdZph5fgqFBI2413ySIBd2kx7JO
cJKDkv0YV0ITOSGxVF/jiBr886vt4o2dokTFKQWLKXCt05nSwIskGAHQcR2653AzK8xnX0hOuInb
2y5ecjiAXoKlmI0pDQ5FV1rEKPx8n9sqgb4otMqQdVSI3aw66Tjf4rziJg1WxGnhxRGVlaE8Mz3Q
uYZCecyEhZzUNV+KHX2KLEgps/tu/S2LCAMyJPg2syEdq9gi73o3AzaX3VOwj17FZGGqZUlMa8bO
rczQ4P6rvaOsP8XDUjqWwpIcl5yfh6V8DDVnpkoxYaMb7m9N1ybRcnmI71dZ9SJNNq/NsV+OmHSM
deF6aydSZLJYv9nMkle63484hFhvPySc43IrY7WdHGIa2oyqOTg7puXDoZVOspjN0VEQyaMDmzMM
qHs6OBE/va3WyR+FS1mWQpGoXwXWAbSpImumjuETMsHaE54imroyLTaQTwqPTH2Ac18ERz9FrjUy
gYWwD8Y8cenQDAkX1gp9F04nMJtGGjF/Z3iBZYhOORYwglImbiaiP9QRYuEIbdeCEx6qYKIsm7cb
LyeBmn9VRihOSg4uIeWKWJL5dgyAO7NKRR00oVEO9ATqguCDw7Eu62W+Wh4AnRN2qwbuqm6uwnvZ
2tMZ9UM53/+jDyC1hNg1gleDijKC0DpREOnlLb2vdhEBnooXBC0ovRUJynhnSF0IFoCKZe9DEiCD
GpUFlKQH9KPVFiMqntx8gxoqLwg3htvf0yD4u+cdgYTB5VeJTlz+NmcrmzVfhJSpr7VxBORx9z9+
7RZzxsdBQg/Abv+gc27kAWsHGj7g0IV0EuLLyM4/kL34vrOKdhtia01KRf6S5Fs/DbhxxiPVthqj
kmpl00cABPnyrdB7LSJ9XlH4FSDlE+eWzq+vhC9lU1a9qpSyaVGdRE6k/+XIpYnBVGJGpys2fb5O
p2a0r8NqiwPeYx9NiXX0RHVwiVMlZgAdB94QN36Ui3sL8KOoTzURd00ZEEEuTMvrAFtxSU0UualO
InWWogdh7j8BqgxrIzH+nCCxwHbsUhDYBrFsBJjkrdxic28dYZEfy7lFgVPB2SkCjS0lziJJAoUx
SmshIZiK11KDiqswXrM58yOQ+Ik7ihk0RE2sMIZRTd2wPRJTGws62UMtVpNXV022VAhwaYUgaYru
qkhJIgco/nVLDFZhqBeULEQWtDa+e0BhQgT54cQV72EgoSBPx5nxBrjTyvFEBlPhQHdcm4MQcKlz
yxoKDmIPwYZRCfnp+alzlrJR9kF4w04RwxCD0TQ4lv31hox9AyKsUor6umXVKoRGB7YNO9OFnCRu
hmhhGRKjNlQ/cbgiWxxcRM7s4K4JuRhnLJ0xoxkZoBYJG9VK+ZMN6MOOf/B8DHRKS9rEp4NWQUez
3fQjFCJaLbA/RauHbVx/O2CdT+bd4ofavCngisq8tEQiS5qjhihMaNGe1WdKBQal3kU9+2w0afl7
MLE04d16+gcWxm9wIJxeRRn2o74RZWH3JJQ4Ud08f+/PjOjxsSRwhh1B5zvu/7Cxge+VLe63DWj8
rABIn2GWR6YhpwVB16o4uwS5citqD9S4ghWkX1PXQ9+s5PPPQSL6mHU8hu2gcHic6nbGkLVhYlEa
yhPChyhzuruk6XKPtdq6tJp9gc0gBDxEph54iYj1ohQot5ez0qMHOhlI7OMWK0ddnc3GdCPkUFFn
HOUaG+IwGC6LDYwDZ44IZR1ur/xp/b6F/E79iyQODE7BTrtD2uUnd+sUo0ln/gYNRHVlhjocy8qU
BBTKwVys+PHpfHmIMckmNF6cY4cPu9y7y3ITbPoGsUbinZEpwYGSbU62YDbn1LLRymQpHsVzKsLp
zbYJX2/TxT9Koo0GrSNEeQ/p4/Nz8SxYtIf8ZHiDZNhJvDCNt+G2L6uTdKvDucpcCfRigQYaXguH
STUIOzZI0yq6xCnVUeSlWydixk+MbZioa2x0EEBFoFwdIsTpBFSEM08z2kSL0UedAzPC6WotFvMH
d488YEPKrmL/gaijQxdmfTIrV43wQnUbDClDl83LeaGteP0gYMYJx/Vjw/hhOMzBOuG83dbujOUc
76AgrRf1X5wuDwqgZqvmI1Hgg7lUIiVsXUplVhyALRZhMyjy+E/kXMOQdTCi2SAMzBN6Ui12sFlE
GhH1VxlAMHMxmqUZ+7UYV1YSUMWThakwRtNOFVmXIIiOoXq+xC8ZmkXRg9RRS8mX69Qf62BMQw0T
dRCC2YBDUcIDAH74Y6dPOs8XLnM/Lu/bAx49d5n7kGVAULiQvXh6UWERW9FhJ9NXf8ErP8RXMrmL
abOgn+e94lvxrf8Wr48XAYkn32v+5ufcNcgfpIM7xXD5C14HX/g4Ji00Gb3Pa/WVP3mjf5uLoNY3
+eov6FPENdZWweaOO8RrXDxw0S5eIM/g/44xoNQlr48X8Ux/7V+5sNCrpCP0q4hzYEYfMtJ4/iL8
nNxhxR6Fe/ALrrno3ykT3v/baeAR6x3+2l9z8fjFjeSaW8vr89vHmbGhHlyg4DkgXoJzNojk8noK
k6Ter++7w6F7uZl26BRDMPOGQtQUlL8tnc/1unqPjUd2tY7K91U4xzczfs1PYaMMa9/ESunkwT3s
TfEseybl+7ZMlkCplOabJSJl9LvpFp3ZaizDO+Ms2oewFmDgoyArgwJkniyD6W7SoW3nRrv0KHmB
z97uBj+32bV10ZQgycwE6UOtM8Ug/o7GtyQKWYV5gbv4Xqzzr9WGHsKVo269mZddtZUP5AW1yNzE
2DfpmfKOxqbdtSjNTYXCv1zNvpuyOc3/jiKUTFW+/+3gLa+ff04Xt3mYrvC/A5o8EfYNFhiQ5X4z
3bDA6CUjhYXyPWt3hppE/W9U/bCID2+tGCRZWGK7woiFdi8YPWJKACognts4tH2Gu9j9/8/ghtuV
n/vRajPfd/duq/MmfknnJvyLGSCVtxv6ZIluQxMKxB8mbyNuU2lEjWTkF0zhBeNCkhbCaCsocGJ1
wM4NBuvBjqonmaVYehK1dLILy3EDHQc3zrMHrYUnH2MQUndREqKsKjd9Nsb9lQEHdTBAXY4uwHL4
OMTZzCFiclwHIK4aQOwk1W9RkH+RMFaSPdlBGBSf81Mep5kJR2wXIl+AYq88PN+4v6/2MaSL6mMx
A4Jsnc+z/ebdpKH/6hbDqxL7xWuMV4OrhggohZT6YmRODcvP/WPD3IWORfB9htKCnBSvQ7jL5w1g
xuBiJhmES2IQ5DIsB8km+/heJcJJFZGTetJGpQFcN3jUxsdse35UZ3jjcFSDp5DvaLy7PZS5FT5z
z3u9qkFBMFaSBYpZ+y7wLm8ZUEQooFurYFDzSaVK3Lpe9rxz/Bqgb8l1Y5fu3828+UjyfnlJYqQ9
9QhxfEg5p0vSKTZQCMLF9n4ReF+c3KOJEAUdpoyKkaY5oLK9DvNPWwcAHAw3D1DvUwqgi1ixpG4m
/iVBoThxz9/DM7dX3UM0cVi+ejAzCAxOhxZ1ThtCavHvpdSUQjDwAMFpoKG8UHVQWBjoKansgCNI
iKncXJR9NdAwyj6klP/XmGCBno6pdFs4lMuEQBWI0ihMK/ebitiGVG1kSAYZxmMLtXrJbPZZyJME
5Apc0px1LwH1yKiGSIbdKdio7KkAR1NLs59w8Tpn4+6maUEavWWNK1vNPHkPCygSgka9OBGEGTPX
xMCV2titMJUgNpVq+ggOjXccuRhTYTR4HNqQ0tw4cbDM5mxHGDN9VxCYKPGoZlNjdvJNEl80w+Be
x5aL1Iw+tT7u1vhpcBupSsuNxim4hVTsumbs4L24Vp8OcXgq7aJdOuUUMg2m4OB4C0pNBU72LKqZ
CXSTqWcVUJljvlteDIYVr3BhkJtf0jL5pvJ9VSUZxEoEOwnqnn/OF1P2pyMd7CrOso7m64Xj3UuA
X7h0ZoCGtY2jz+ssJ+MNP8o8yShaBxq1C/yHBmTewvBdBUAsF9nrlTe5VTle4O/4+XN51YZAI3T3
IhSbDCpD6Wrf7rY0coCOwvjokSV2o5rHq0phTif8XrmYCH+Kcepr6XIBR4UUGO6HtpIINvLzN+7i
Ljf1yXwnGL0gUxkMqqQbCxyqvLJDUaQFd+F+m7QllhTbNy6kBmMVEiMJsVEsaDfODT5So32xyGmZ
QZOsCFQ9hUz8/NjOLCy0ePGkAytnp9PJfbqlNLNNUkQHsSKJDLIyJehxzQlMIgDxZDqK2uL1yCld
+XCLi494VTqpRWM1qRrBrI4TgX7JLIfygacgcGVV4iC04zMdKxTK4aEa/IQVx6VN6MnnCAdbYzoD
1F/u6kNvK0qfVgvs2IISlVmJMCHtUAIkbkUfrCSvxYxbChBVVB59439QMcx4gO1dhWV5JgoDo/Z6
I4m6ZDXRyvnvsUieA9QuKlYUrMIhHOzvNlsnR05zbw1pGzTO1rYe6V2PL1GxStm+ZeoaTImNGgx4
qDYoiC6nKLBpE+BDLB4vc19ASU9HNpi93aYu0jLzWVKlDsHZa4kOkjq8lcJC+vxjFeBoNiB6u8wH
ErrR+igwJK33KZ88P3Mvj4taBUUpDmpKaqczN00xcvazTEudpY2rpcGiMltBW2Dc16WMjShOMjNl
w2a957UPVXHw0a+Y2gsqvqMs64sDi9TjSjVqmrcOgpoSy+YwX1YCb6k5wQsQeV4noVQastqEgnad
rRBMtjFy9eDuCCMdgy5Z6YxbIl88DCP2YQg0yDah+J/eMGdywCE8zoCSgKzky9xOaDA/ARnB4EvL
RDMN4THVcVheHn2t0PkZlyWSHx3MjA5putSeVpsa370vJkGUnPHHZB1glzQ8C8sUp8wOgzWLbybN
F8U44hXJCSOb02UPLQnGVjeKv8SjN2GP+rBBJbe7ClVEKHFAPGiuICJDgnFKHKeguwtICKzkjN+m
uN5+MGrRe3G7f/opBuekT6OAgsdMcVTKfulTV8kf6hdSbTGXjcOP2j4lQlNVQawENXtxq5YOdCo7
sWrEx7baoD96Fl3aJ58ObrBPNsGqmJX7JRwPJoEIRkoLREcJVnPzEFejaVF0pIIHj/qq+qVwCLND
QKuiRsLRqPr94qKhDBBSY6YE6dn3nwSRtLef+wsPW+h6M3m9FP66q98pKd/VCxYpZTJWsR6ziU3J
x+METKRavmsO7YtZnd2F0faFfNJGdhkt1qeFUc5HTjn2mHg6pXfuEH9t4knpd41LBLlJ/4mX3kcX
Vb4FFZSIJIEQRU589apsXtFs8Q19f9+LQic7cWs2S9YtT0wRpf5/YxumKE3i72arNN4biUveuYLU
4wNV7wn12a3aUxFOEjdkM8qcBawB8k+hwTIJ8HHw6/bIN+TG/hOGZxcm2tMbd8aOWiVUlEMw/2wL
Ikz3hD91ZmgbPMIs0pKrf7xb+2/xR33n7VTWQflEATSNvfu0aV6Na54vzTTgHxA7bKljiISDFVC2
btlCZ+bcYHka/+KHz4LY4CK+iqh5FOgIZlDJUlv04+4nwV865hF8Zj9lMw1LJ+JWl4G5g4SzW3HO
Lg8kd7OmvCmbyV+ux40LthBC5j0+pcFpfw6o/KqAp4zYTZa3RdQhh8SNb0cSINNg9dzx0UUKMxRJ
bzwquJS2UJtUR1rMNVTAGxwmh2ozCbqmvS9aNT6hp2qE6wdAmvkNyigL0sRu6udX+SQxNE3cq3o9
ufN2/geJTgzUhAaiARpnlNs6nrVcfNx0glH8rSD37DTeJFvUwNnBSNBi5CUzBuklf0ja3rJ5iPsq
6+VsCWsYgFJgnyrVKuyY5QK85vEb+H+MCwKQNGwY8A55C37pUF1EZqezTjUxOazplBD0IYwhWcbv
g22JVQnZ06bG6Z+WmIRVUgLnqL5FoRGDdGRTubRuyVEexzVggqRzOnd2C7+9F6cXYgeAZHuP+vxD
sYrfxwcan6hiAPzC40xilFsFzp6KQuVUwDMXKVYE7V8ZFrQ0WL94VYO7nM63LizjzWoe9oZa6och
8o64+1J0K/GU6lzowlF/IiRUZ5bGpaqXOuLK3/H5cZ2ZU2vVslgfxzUIWZwFsXG+qNseNye3E/9V
C1aKMSFYAeT2pAUuwiNE2iadrS74vTHOqLxLUgxgbR7r6hGlvibK89TTaPIghxWREsfj54v7DSj4
BP4MDY3gG5zeUbrcxYtku3Xvxdqdp5P3Xr76oCggmbr/Bks8CBKn+SBv3kMy+zQPa3oo99grqtFb
qYjFQomwWTIKk7P/Q8K9yNv4Vz+xa1+ojommAYlyIhuoYQNsJ5vN42xWeOR3fTlP+427pOw1m79M
NhiBKxOBfWaBq0yG4aXC+kDvE9+ohjxbTu9WK5dyY0T35DFp5aWgj+x5EmOlxZmCi/rp3aT6m2aN
tzpYHm19bSACW9iqOWqiVFTCyMSraI1TAgGfdbGCeoTfnom4GH/awJWWZ/PIJFXEOQxi/jM4+Ien
g+s2sJh39fYAcgOngnhamg5AbVD09ZXxXeDQZ/Ryj0mZkhKtM8luTLstOX2aZpwoNdsB16lX2Hr+
WZ6aArDFThdAkBXTj+P5wOU9klIo/EK2bnSXp+N2ENuBd/p7Sz1VrVFdLWjAsCke9E1cyKawmBDa
JHV1gXu02V7BLBWBpUFQ+BN798XJKM53FFHz45cNxrXC7xtlDXwVhDVILGkf6Czf7WbtX8v16tOu
2eGVQ+SFV7JL/eIoHZD0xS3z92wmH7t29l2rvde6/tImDmVgQgRGphcOOy2nayfZVeuAjXvNw4ax
wiFDtyrY3MgaAvWRLCHAgeCIeN7S4F1KUBH1wOj/VYsea6EGWvL8RLROdMOJ+HRcg1Xir0Kfnsz7
PvbSKlHJpNgieQSxMUIxDzne0nKDSpFkPQLdq9ahkEGDnB9wrVa5Ej+R9hR5CxMxXw+HJj040OkE
yAr8a5zqQS236IwEMRxt+gGKGcmgDnfTIoOqlX7+udzSfQPphRyAUQi9Ux0towWTWUZK2Fsc8lcp
NjZiK5hGIyZp/Anp/SX0Etaf2MFYygJeDtZpFC6zPKUZWq/P3hCfQL1T0VWQxhFqUawiMoX8VcVf
V8nGAvrc+fwT9CI9krNH5gXAg2Jq4fA+mOvrxapqZhkHHDyKeEWy+ERiLHasprrpO1YgwJTtxOhT
8mNO2sXstRo+yjJNp8Tz0+ni/oDNDoUQRFc4tg7GVsZ5navXuDmWZB1TyGE9orbQVDGzLvRJsmlg
aj3YuICmWjd9kIJECZCAPmcy1tPp8nOEw4E0WxY53gAByJ2cbr672cRIO/IsVhsnBQTqBJepPY/2
huNcFe9cdRoNSu6xZckP/ES6eCGyw14OlHfGPQNjHIwqwrUnquvNzp6k1P0SSB3VEj02nj1Y8RWT
TUG5FVZt2Py+VyR8tIH9iV1eu/hghsGFp6uDhoWpyXBcS1iYPl107GgXPC5v7oRGDUW6flCToJhu
UKJeiUeapVQtqf6pi5WyhmZJUTv6FZiE0l/sMe2JNXw77p/AETmRG17Se6hgROeCSYqGCpawMmjQ
wspECTM28QZPHNmsZLh2CScRla53RMOZnpj0v5/ysJxjqsY4dXMyDlDPpt3TV5Ym7+80qM2qvvMn
uTWhLOv13WIz+d0ElNSbZaeuB2hyHPl0Au4JU1IdYZzPeWnKPx3XEL9Od/O8PWAmhh8gu7qMoqkX
WJNcHqL0QnKEEPauo5ol8CVw0AEfEWIInL+WMxDYeBM1X8Ha/Cx8WDtVkaOOte00X61u9+mBzsne
v0b+okgv3bRQCIGxyvRl8aN8ptjjbYqaoVttb7o6fjfyDC9sqeR7HM5iepHqDxAIaEKbaUHBrjeC
4gRMUtK+A9sEAkRzpEQLbVs89RMZfmleGQfSVSup3kVDoc0vGKuQz0wxxoHHFHkE2tNByMXxA2LJ
lmi0dJW9sx2Eb3goGVZ1y/yvQ1GxHkkBdehSyNV6XLurm2ka3jk7kgaf6EIdGUbu2YXNC5ki6Uo0
jQKMaYZVCFxLimi5JhKYUZORcbK03D/kR/KOyDj9NSjzYMxIn1EetVBbj9xRaaZKSMIj47rwLEXh
R16NBgFQaTAuP4Ak1JY7aIbWQYcjewZtCoz6lrvzzlpsUAJpeVju9vAt3qkvewsxU+Wxtsb9paE7
C5u+Aq6fiFQvRP6xb2I+So/ctkGS5/hFHNQT+RwpUqXlgEYVu+ypnNoi2BTYgyab+VdxapTXlT7+
ForsSanLBenIyP06f46CO7AcBDyacTW4Xymt//LFKt1ZnU4WNMkPnm2Axa3K3RJmqTanDtWqhWr+
SxNzdGdDDfOvOHC/NK4pwTwSkpi4+TTMyXdu6lVO5Zpht6pciuiN4t3iBbqA800OL9mq1GxBufyU
bBd/qRdPNtvc1dnX5oCN07i6RRHM6dkY4H0sYwVMXmKE3INhZXlFi5ClY4pn6SCs1UuAmx0kK9SB
WTK7anHY0K5hikyURMdjsgrb7FrmteXeud/hYtUHGOTtC1lLab6NwSG2DIfjpR43JR5DFBsMwdWo
TmuvLqIpRsDMt0pSUbKjo1eI8QZROtrzDb32pg1T97URwNT4WSqfK2M0V+zL9CZs1zwH5HJ9N0Me
wG4S0cpp3dExdIkcIPhN1QBSivtFufjQwLPMK/ffMqX9tu8SROGaYW5DWvdNrMxGXgsgK3436942
aZXfOls6fo3MpfP0MEBE9XgThmehvz3spvP1amZYgDIbKwRiMSbMQo5DSc3NgS8uflgQ4COrItCP
WnmydL7aXJ/AjIEaPQ4HXDirYVqhvZiyJfjCrk4nlb8LdmnuzDKzZVPYbHoGmfcGuFcE5PSqpemw
VmUqwadABfy+AETRgK5Nv1QvYFAEXCgisWfi2D4dVOphIMNZniFrRGjGxqAyszZ4abcCWC0al9Ao
lZkVRMQNBQ26aqmupx1UrJd01NfhAuslQCUUAsxD8ZV7/WBcad7Q5nnXWHS68Lb3WN/SHprDGlf+
hTd9lwfJS3eDspWygW0QGI6pq5e6B6k5l3AIn5bAzRosogaYZxN5fsKd+QIqoKc3Go0FiQtRveqQ
ehKtps2WMHixmt9nKV2SqltoajeaaxpmvAF/SoB3CFzl14MG/YvMHDNuVeCXt0mbvxEZuU2bD9pn
u6B4LxGWX7HuRCkYz9vsWQ52CTk4QKzDsYe8crCrcZSGRbzP19wvPMTQbZuFKF269awRp6HTw7wd
iEK9hdr56q9stv8dHRZ9gfASN7oWjAyZUmiCKgQxEd+evJ8ei8fkzp+xOaqiUPnwMelrqFxBtfX6
OnSLlyPPQAfX2WfCSdBFJARcNbQa74IuC6N503szujG1a3kH0tHZTbnGYEjybpng9FbtBCgioeAc
c0RTRYE+msHIzUT5th+O5aazC5sTATGnHGELOYQ7iAjo+FTPnSqd3uNgBvGJ1FQig8dXLlzvASEB
F7z2uoJePMB1LEFB4d31r1wUOxQyi9fF/o4vZAGoCCQOyKiq4Lz541oXpiLoFQOPooFeLmAd4eJX
bOgIA/rXR23AU8FA9yd/S0wZUJXA6a+6P3vdwH/+5M3mABjxouSzUSBDQcBrrxbI93eoAvgr2z/X
yAB0be9wzQWvT796wcDzk+SCro+IX2HPFDEPVIzBzgvytZjv9kloLG+oLW/a2v9NWRKdGP4WFUXe
czIIkLwymcFdAcisOAkUFWXr7pu6fAv/0skhjXVSYUiZwG+R+njJfwrjsNaRz65svdXtwIzGAYmM
AHGYUkuI34wLWnFOurACQty4jDM7pVnj6S6U194uDFZb38zomD7GKEOm4j4gZ+FLCufH6cXc6r9i
/+HphBJIydzJvPUVM6oXpfRTqxercN1Prfgbl49fTDH91KM0hRl3leyv9YZ9Mee4qL4iT+FHmWVc
MP24lqibGbTDpQVjJ81svvi9zHYu0MborzINUNnrxxTnV/UTvR9f/8oP9CPrL3TdaoD8pv59LYNM
v/jpBUPp37SxnayIfkyPi4KLbAs+ozXABa+uAyHsqKfhG0x/XlkcfK9fKLyybHBeQL4mxU3/xc89
vbCldHxh/RTVndYPi+RxCfXCmn4JsVSc9vpfLSzvZb7VOusXED/ULyAuWD39X/uLGB8ybsOf+kH7
qX519a9+fcf3eWWmdH9qINCM+IMvli6jYRkzXr37OCAuuj954V97+tr/ld/Cm/pdtqp5s/+ljxfH
sfBnPwR+P9/kmlHw9fyqv1AbgnHlURgSjQRDskFo40/LajVZVNm7ouuqa+uNabBbApy0aL64IUcU
VUH5JQjUDSJh1LANkUXLZcDfEUAA7gqf7pxRj30dtqcHF4Eg0SAONvwXnCFKpe+vd21BUzJ6SaXb
yR95+aU+vHb3sA+SFD/cGDJ3MMfxo8KwRO0dkg2t2CT0rmrqmPHiE3HEH+5EckMEfoQqtyY73IMc
wmHOEdlfp1n3DxaFWHKNVd4uVGAh28HSBBygpTc2b6fbjt9Ot95+XjJ+oDo5SyYdfT5oECc+4NFw
XcarUsEKHSPSe2MGMLBy3EPDXJNJOQQUnsyD7KzzliWZgieodao6KqieKX/M8fByCGGDTBEwMHJA
Wco1gEGno88XuNgHiznHGsd9VdMxBeCzIhSySuyW2jH+llL9GDe4ib4neOdhcWCJHf5xOaWLn6Gj
GBvwybTQwNSrmEgBMgx4/fC21nPOnjqu7lRwNR8ABa7yGY23TIgixWkHRaUh2/RVtHKsQ6oDjCUJ
k7TqKuxk3vy7kX48kjIR32IUJcn0h+WT+aFRgkrWhGrJAngXhwzxWmVyEBA0Z1TCpWUwNBNbN7kG
KhGRZl2Vcz0u8V994Fg3wFJZdoLR9PBtHOoZFsz7O+JzemOdhdDBKDFPomyHCHvrFtUc121cEVSO
zGjq5a7WqytJcZWGy6kTB88bU5L+aOf9aNMCkq4OCWpfqgRPAKOT1tfWj3w0E7fG7sPnJ0ESVHgK
gIhKTyeWs4m3XhnOlx/klBdTS5KZkzmhMFZRsFQSTHA/yfZEx0jE5IHdtqDcIk0TeoiDogeWZIif
KdWpbqz/59EGGrqU/KvaNU9WnUWNqEJ/V8HigutBNR9EqAli6KMqwav9SYOTtk3bY+kKhfNtsQen
w4pORQZFQslE7cvgZ6vFER1gFSKL9iJpjboFKf3Uah/n6luqdHrbcDqFh00nRIj6Z3heXkJObOY+
D3myIDiYr5Z0BMWAIJsSxXvdCs47ZM6KrreyO8oWOCVgQ+2/aMvVQ0rzGdI8bkfUxd9dfzHBJInU
q5tSqUur5jqL8JF3ll39Ku0W0YtkKZtMyeHQ9DrFfPd27x+usE/2r5NJlr0s4tni2l2qr/0eIuZe
MsVdvviAEwUqZrdb3bTR4nC93VXp1WGzC7AtKVZfg5jOJs107940RRC/ydzt6jeFftEURRwg/fxF
RGluBNczL83n7tsgraBlBDXxWTrH0YjUbYLMOlDDi6zE9kzpqCijzcT7J2zL31TFz5bb3ZtNOfev
ahx62n3+Lo+o6MAgkRxU9Do570bSMslWzUnYu+k3I0REbPyS2m/cdd9UWCzXJIyoVjVJtSXFO1ST
M84Af4dZ/4beiGn3TQBZrM+NOjmjIhmXCU+HCnzrHNyXVVEtXslsQrLPKsnfFxNRntUKQN4lu/23
pMBvFxREhtVyZKnq6LtbIA+Xcg5Lre+TsHq/CRMa+K3/Fg9JjWbwYEVIhKrcbSXI1zvUllWALKeU
k7E5kai895rC7gQ1rTnlovaN9vVfi8UuucJ396M8A+VU4/r8vmTnxFexv/+mLTLdzL6rhllyED8f
tAwd8tntzPKXUhNmszQGHeAeXZCuJumabnRxCYIXLFOyvIz+AlfboEpu0FT+QRfsDmMRtj8RnP2G
QlhZMlmrmNuL9+iVD1/3OtvTZQgHRkC8PYzUJAxeVksICY33b7Wbhr9nToy7dujTrXeRv8h2weaa
4v23YL5zb+INH7iI9K/gnlTNuYkFnemgFHLuxYHuBvu/fzgQVVFNvepaqHoyEy3Zhn0WT9XuvxXV
+u8JWr6r+TTEglimWzFc6zxSI2jpH5+/cVbcHa4EOjrDt/WQJRCanG68/8vZmXZHbWVf/wtFa6lK
89uq8gR2CAQI5I1WGhrNUmkePv3/t687/UDhx+7utbpDgsFWSVf3nrPPHra6tYayt7K3OgbnMiD0
YPBvzDiMpk6iCQNzaxAAn1PBOsoJmMEmZB2lobAs682H1UrJU4XsYqmJTqhw8Vdy1oe8HP5wIH/+
T1fuwYzV2JpJ0OWVp/bYeuGGdSk1T0AnGQC5NemfwsHt6VGZqTQyzCreNQiItdb1kph9egi/Nh4Z
osxe5Feol0Ule+8/wmA5sy3xoP/72ZBZqkDkMIQQNuCgcEGbyOPYyfuhLR7Uccq8SjWUuzDgpjIQ
YmSDJ4ssO8XJccjWd+qQxVlUsSCFStbiX1ymd8/fzydqO0ypvruui9pu6/vS3rdh9aCzSjPRosa3
2WcBiGrF228qUrp4sU2QM2CqCQWV+/Y4s0JnIbeOF7lql3Dh4/2C8kchQ3rsT0OFLV7W3YKrzluZ
fTUBm5wnwSDXM/Nsi/XDPIqVoyE3A73elcjf+iyQWtb+EvPrQQswLHpKLpF5wcPeKTx0SmkN5Fr2
/K28RGHNJdNAUYcCr2EcdPGInXUryxYq7b20h3LXpXD/lOwzfOyx+Epglhv2NrqJkKDqv5kVttKq
bJMxzJxg9mTSv05vrQbnLBDGl51uLpuRn67z4pEH/c7K8m3ecDjF8lqkJioq+bmqCpOM7u+DypaM
QPmuhkvwSA0MKyaEM2QlLrYhIco0Kv/iPEi3ZBTPVG5SF79MQDeo6+XGRclDpc5ggKTyi9e/9tKp
SOthfiiwQnpln7GodNv9NxG8i7WgXGmrFQB2rYm2lv9+ej6E/fzJnnFYblx2iQQnp6ap8t9da2ej
fKqK63qfZEerE0cijpMTGQzJB+nINrletP47gpKS0+xN3X3RRGdqT06FiSqqt9VqltG1XQfA6dXi
3JtOY6cQcHrRq6JDVl/r/A0pgZJpH96ZOlP0C3fg8A5blqadsc0SSs0/dKgX27c+JvNdkCyc4Zq2
tiS0GgPGozPtHGoqvpd9xv1lbrdvm02JILX5LNMsJ/ljrpM/w833j9IMuitlVn9mYlUQsXpUo27F
HCl2Hn6tK8YVDnZadYtjVFMU9XHLfPd6WQXdjcvvJnA0mcvwqqk5gdx90TPzEOzh1wSAtV50dBbq
SGds29MLr5LOn4vHDHZH0wnFW/3yxbAAQ+hqLBaYF/1CyA1RAxoJNyEtjdthF0VYhSjemmSozimg
Isj6yMrTu/T8uxuww+9121ki8mtTZSlBVY3Jw8Hi7HDmEELOi/P/y5mB3qzvL/uSG1eH1jBVeLDc
NyPuVmFDyWzn8fnotnpwRYMtYmLbUCWw2O296GvTtNz6Nipvkjb2X7sReqEmBMUo9kwaS3Rg0NyJ
o4zxYMF2DJuWCFOvZJcVJ6ujbIOu5Rzd3MExa+REKYEE5nT3LYyImWj5OnXI+wKO16HZrBSZFzLi
MKRO3LHgk97+rbLD8jofcK1rOre8YpG4WP0GM7xamV5o4UgL1vQtn8aj/By9/Xa7L/YDLDZK0qLt
BqrkKHs9n3sozJVdsP3mxanYKJj7af5UjLx4/cZPsFPsndCC87owMSedoT2ZdUW0JD/PZhPkO3KX
NmqkPOCjF4ufnJIFe+GIgMjcrgISfzE6KVrs32gRPiY95Rfuuj3jl5qXyQejtX3eOzyKuA6XRWsz
azm6TZAcnJ5vjsmXD2uNq3HP1Zc8593pEDhcBaN3fugW8pIKBH2ObDE4CtFcn6vy3Yxp2mlLygFJ
LQ8DlKa4Tmy1iyIc2xSTdsmNspvCPkFA8Y9WSN6Cs1ERWmMWXW9h+NUJuFvdbi2OdayRVda1OHpC
9sdCDwBxam+3nTtf1RGPSVP6Al/QQ5dxtfumKY829hdH9C07XOLp6ILd4txt0a5/10X5hhXh+lfC
7JyMB2e+ev5NvEykeVzSaBmiPXOYn0lmQbvM/HCQi6CbPqdJzR3mwDjTfrtYqSMDmR2MaGAKrl56
HZ/nK2SNNtE6bFyi5qvHlq4Vwzw8cwa2O5E3Oghz6opU6FKKfhTnS++jUm90ACnlpoOHrl9fzmR8
qvrF5Q3VqwT4UK4u2oYp21trNYNRybhRKbYGGCpz3jRF0lBUGHmufk3x0gI2mHeYpNYIJEqipf0s
fT1a1rWqoKCih5DzQl2uyCJGM7SwfOtzveB+Gb0EJD5VrjHi9TwciOClwDn/sfy15jYokjnd3+uA
EsVotvAQUMxJEchol5cLiQnseJk0y/XD3T+65+lc1rBFbvgvm1hczlW0TOjAYBjha0C5dmlTubnz
6vRFbT/6riPWCMEskxbQQaGtArqEHUpCpDpOfC3V6z0dphJb5dutLAtpAsWncOHPSAfvFtTo1MUa
87s1BCD4BwVNHijlYRm63421BLDwW1jB7wTOSFDjLDjDUuZJd1Tv44/PvxCX9HDzScHVbB6DDy/B
uzya+iWN2rWnyoNMJWJC0UDyytnqEw+tOatbwi21UBJL2Yl1nEn6a1C7zUR0NB7C4ApAizSPJKtJ
BgyYizFOQimkUIvGY+9xAdJF+VMyhcKajIJY9D8Tm5KA65lCSwRvF4d+C7AJlmlUuTdNmhJIBHeY
Oa0sVaRfawIqgxpXUwyHj3iM2Ech3lNXf5FM9mWw+8k16hFoLf6Uxw26aC4dp13Scn8+PxgxPvYM
YpppjUrNJq6svOykDdQGKsK7UWzoydGCKPL0b+vw55/cU689LisINejCIMNFF+9O7gLS+nO4v1er
I96P4p3ko6y3PtnxgBAxeYt77CZnTwogB9/wKDAXKiJD49giONaNb4yXYobPFoP6HKMQkXsdi7MW
GOFlKoIhF19UQxie8T/ygNheL/cr0MdiR90GgM2FC7S2fY7XhOQlI1OFJSfRzlyWX4xValx+6WAT
6Anr5fsPyDm6U5cXxCSG8pAnjLv9xZ1Ewbh0hWczMaWDIF75Wi4resIatUu+YXJEeOllXqGphbj2
snaVBkDxatodN+QRzz9htpyfLgylmFwoEXxSPxrx/nfwd+BNZBtU++HBnWfnPkzBffoNBMgdLOc4
5RzJmgmEzW44UTBHr/qUf3M2AfvgnKaS0ltoTtnKST4GTtiAWOIvF1QqoyxTM0fHpNj1x36jG+jX
8XxV5N7rbYgSBK0c/UUpTexgkedTxPu33UyJYJUc6qtAqsodb2ybs6bAfO9GaVhKG0uawjsWOWWS
x+XaK4hkE0iQxzaqvcSumpahKoVfOQ30NJidH828ayuxslPoF24SNVJhyoM6J2ar51y7TYLmSx9Q
QfcjfAgHycrC15OgXwmZDR2oVEFEmUf5MM7jTbGBXbl++cUdgbVDm7O8tT4TUs3U8YxEBfK4FVGE
crgXGNGzD6Vhsh3gof9aJBm117L8lW8QZTIKFZpM+zgHVounF3Vcs1GhuWeaCbvTDG6lPC/c0j6F
Hp0MX+Db7ikclBClw9a1qsbs6lN5Dq+EOzRVi8qF4f1NX/Gt3Y0+Bu/L9GjakaSY+cwJm5tbgPcU
XYvh9/Q2r7sjoszdlb1n6Hde6PgowI72qHJzoE9TzNFjz91TqhV9sj/gGE3lfObb9z6TOtenIw/K
0D/mQRZwnMkzzXdcEDHhiClwLb3Tb00/xad68MqbfAwzZYGzNkI+W5jJLbChciwC4viaXV4f55za
dNvz9xsX0Qe7ed9yV8LqnN5MZ9ch4lemcKhBn39BjDnFjy/uXhbkEXxbTuufHVycJWummr5KLX4T
Wx+VziDUJyQUoy9YlWES3JkuI8Thv965D563nYwUj6EZ/KH3TCVfSdXkSn3Z78Ov6jaKAfUDPCz5
lrsZNW3DRNKNKed9fVoqLebEGq8IEO68cTnkTHQClHw14qiEojdzDlOn9gwjFkrk+90SfHYCBgTa
whz7JYrRpdEIxzgDQ4Sa+KZRHHAvfiykYKbX1bAr5E7LUERI+i7f4xyPIaaZaipDFMNkTTU18zbV
Pb3n+yRkObjknPwd9iQ74onw9g0V3fNP63Gwevm4GLoC0IY4UXuXhPJuXLphX40boaB9e3L91CaJ
nR2r95zta7HbImprEBD8dM9HevT12FS0cc26NW9RGc0fwhJCXdAxAG/KDG1dnv/Kgi3pl/LuOqns
/hjuyQlrhmJmhErzNke59Rey2fqfpnYroEK/aqy6uFaihgEEpvMSn+YzQTqu5bODOOw6c8BPtXfn
gbFGMkOrZdfrx2UhaGb2PhaD04KJt7SFc7bysBeusPliZVZ/RaJQfSBJ7obVulxPDmRXWeLbNoOo
IKIf23zennmZ+H2/pcNkiAnOntV3PdOcY+9yFm57jHBpuUh244Vm3tFjmU+zWDRYLBY992d1irf+
fvyn23jpH7Lxzj1ePfJj4ei2XEURcG73Dd9n9tYWZQifyTi5LPTJ88yqnHtyQhNrbgibB5bJ2OVt
n4TNokT80KXstB3frPbd81WEoy/MMrq5ZGa7Rr1MNso6O3fzwg7DbswQx4JUsWcnDpts/DYnrKik
qL9omGmPglgTLiWEMIlj/Zl/1H74qS/Wv4YehKuzbQ4WhxpPg4Q9fWVSs0v77LTytA8ndo7E5vAh
fTE+hS5+ksUMDpV6b+Z4sQ9N5pQ3YYKBV9U1rxPsHI4Ern6c8aEzPT5aW066IutsIHMOMtqN5dDD
IIeVOfCJRzb4vEqu0YlH18Y7tpAieHbij/YmxCKiyUt8n0PSQZ6lvo/tAwykBj+yC77IQJ3/JGPv
qndBkriHLI8p7K/sMt9DG+L06EY6eB6Lz/CEMpdH9Q1a4vkYzFV745JgdgUD94OTgK1aOY09+QS+
yMAaSvLnbei/YdDaJxRbTCFhKDQ9j7LvzQdg9+mZTgAb0WHUGgxjshPiPcIT8z+DJzMGcuIQsqyO
Cs/yT2opZEZqb1w+lIP2Jmyq5Z7qpr3pxyS76ku2b5fY2tdmf3BS5rIQVNdX/Qhg1gTc6ZAUyBON
vPPGdTlbhmFND2nvf50TrP963y63wxzyaKQGneNmvQOKILgVEPS66XyZvubp26bgGE2KInoVZkP3
6TwX9pepmwJAyWW8aSCs/u7OGrxGMdL8kTlVY0PUScgvzSN9buy9jk4fzSff7bfDUhZ/MIICVVt5
x/NlKY4hqdJb0U7HyYIEbrVYdp31niR8okeXUja6Ax7fQGzUJvaZM42qo70pXCALQG0fPoRAQos3
0h6thNEz8YJhwrcUvlmkA7iKX3/ot4G60a/565q3JfRUlFVg+yNJtsplTM893oKUTHOJodLEl/sS
heJcfykyvR8RNZJ95tsyAGf9DS2X5cfb696WtyT19DFcWUpbICir2ug49xjeN+dzS0YVmEWZNUyv
gZfoucKrfqWzTyBSQ8kTrNSxgAuHsOyGZLEbAR1OxvZiefA/RhIF3Zz3um+jr3jVf0xK/mPKNxYi
816T7pkjC3TEQam5ribrsUxsYy6wtG9B8sCXNi61QQmQrDXvRb133thlCz9u5qGxFjOFG/E5yCC4
LrYo/DWtrO1NV23rl6ZdBoqFMWj/Me/9lPzeiLlvUu2O+woo1sYlGfhKazcf29+TYdcmx6AtMwC2
srjuVIpYNvDXrplug4VM4X2Zf5Kw2s0ACN1u45rYkrazPZyakJthK2KegKjomDvA5xYOS1PMSEYQ
5mYB8FEWrq/siDqvbnmfuHz8oza8ogom4oLKi4HVMFeDQyxLV74LgrS99qrIZmbr7d8yyuHZJwHD
0GS2tltIPz3K6AUH8TR2b3FgpXbcQOHmOIiyx+mybTnvGp9aqkjw73OoSBtXxWDDf61Rr0TA8re5
3gGtNrGcinF1b9niurJOroOWd7GT/7Pd0UnxET5TTEfcUwLzbJZkkIOEuyl747SAA3JzAGATuSyb
YjajfFsc7yvayf44zQLBC16UhkCfCRzaYIdBzNKsE9rMXYlr8MF8I4fN4shLmCa8Qvu4wgo/r6mu
Q0rsPd0JVBSsIPeqUx3lXiI5Pcy5pdkFEzqhn0k/5Q/WQpYVoTPAOyE46pYwXlpqFjHMi5u+npoP
1M+syCX5s9414dXcsq7ZRJy7qWGPNMcfvLGGLlyvjgLJdnjTMYW+8Zf9dpoXDnT2VbzR3ZotLon6
DPwxdt8XjU37QVrzkJ/cjh4rmCbnznHG5jXh7xnCA+6ss53XOz5v/ikd191p52ztqyKhbqGK2ZJj
V3DAJOfdtyLe+GaTM1nEYjT9dbKU6zGLm/Gqo9a+BrqL3/ABaWtAKXhZCueLhQkD/Jy9c1Ouw3yo
+PhYrnPYdivLmra/gwEALmf7yrOmIpriniecJuX2j6jy3d+sXt8griOKBL6wOX15H1Rzv/Jqk/QZ
86blZ32/kYvczi7bchdwhnYhm+Mv3dnv2pXm8h4ZaXCaLHYOcad+qYeg9XZxOt8nuISxUEe2qxRQ
KO/YJQ3e+0uXufQkWTfeu1H80a1pZZqMjWifUZvhf+BM7KwdsSuHaU6HK2MF7c7bt186z9kXY7dN
OPGxFzcbH4FZfSPeTHtTe1H8V+BQhPxSjy0bmtNM9+Rc1YdyjeLbnCENPBUIS3MyXDUB90RcwjbM
+m+tHYPC73XqrMWKeoHdqYAOcEqAdvhj3CC94/Om6NUdBV3j7b6Z7qAhYIYcAn7fzCukGSFdx/8j
0OCg8yiNLGj9pyYliNOBU+HEfnPYtqp40431CK2ET9n5u/IWAUT2+Bcmzc3CqNg/kC8ckRXDeZIm
y30dLdPrXyYq8cYtz/N91DbVcWrD6FDuMKtPE69+Yfxk0MrLupvQM2A+gtjxE7iYkNZtxTCBJYSH
B6InNYEhuahqjxQG0sFzt+L4Yw7vT/wJScFl1S5ej4u3I8Lo1+qUJEEVixtGqjCRZrG/GVQPc0Lz
e4iPzRAbIUvYsnp75oCiXcg6S0pkBSwZUWYGMwA/TV7sTyHZacbyhjGzUKlmJK4TwGfGsVsyuiIB
+IPkJ+6hMUHxQKgQdoghKimdJvVNxolvsgpiKKO4SyE3+xxYyqkBd0wg+HCFUlC9jF8bae5Pd9Zl
2CiaMRqPi7ar2xVDvNvn9ttkhG6Avt8tuWHEHRvZjwV/nawLRf4aegRwl20txmBD7EXD5Fu5sVyr
FYe3opcok1QfTAQssJ/Xih8zKD5Yt/hUalcNl0r8FQekGMcY+UU2WfxRiJRQY0HMehPlECGzt34A
7sOUXm+2HamHxxdphhUcJ/lxryP2X2oGGQ+oo5UXojylxBspmPSmJZuIfxesFMaSVnVJ9LXmieoJ
bTFC2oi2x3FfYiBckrjV1Pp4J7j0igQy7S6JugGvZr+u6+5eFFhCxW+LPP9qhNvUL4q+k0QDr4zr
bXU+/J3ZJVkGQqffDD0Cho+xe8GP4vlm9glUmCYWdSjxMPCNgOd+bLjrwg6a2d6a97o20eAUyzef
caOX5csOUGHGFgX/DcNFqzAHYAnL10fTcqXHS1T+H7AhxBH+cUU6EEz2EbaJet9/ig3EUi0dnRW0
OtcuBxb/GLuAeA5LVBV+EnvhmIgeGnfP3meD8/vuIRu7B3cHTVJMMFG1bdmF74dPsgdU7BY5VzXA
ERSOgc20myi/rSG6FQu4xrxUXJb/XiPMEnAhdiFAd2wbM5RLBHSLvD6Zhsx6K2piMkKHRbkj3knD
S92kID0JjaeLCYLGcuLBf2+OlkuRKkiGIv8FNONS0akrYycFrMYJRcqii7GAZRXWmkW5j6S75EDy
bwzRlxhjuUs31QSQnOFhiKNnBS93zd8zPX2jwYYc27R/KTDvv16UrgeMzU/aIZDHIO3HRemkbRuN
8egRaMcmLEEn25HdYcltNm22FLZBjdNCEhQx0/8A6P5e+6oRmoLIB+wMwnafvy4TCPjjouS6ANhh
ijnBDjX6j9dV+yucrN7K/30AqT4QVV1iUyl9lNdibxWuHvw3KVpiu8DHfS9n1BkXaQVlC3y3B6Wy
DkfDZBYfFamhO1kEGsNNZ+JqmHHb9AEnxEczLbRZYcJhFMIOVp3QtLB6z3xoDNxF6a9BpTvjNkjG
8UBtA4YB2o0YXbTQABcU3Q4xiYwpdQiZDmyQzc+lwKJsfv5GPUETc70A1gXGpwgTWPo/3qh8rvOK
LqB+N/cAdkwiZjrCAxyxV5LmmlhFDZ2i+BXM2Q8CSESWjavwrl0A/Rk6qfHRVjPn9NhK/mTsKzug
jQGcwqSfv+AntkGXayWpjdKCOsZQ4r+bUORFZDfDuV8eMFaoj/3EFMpiXxaVSLMTYEdmJ/VBVv/G
8YORn+Blk6c6bt/EtNS8/+Wx3VO3kivz93YAnZaz4+Jodpau3maAtAe5o9h7cn2Jkke9zFlMagM8
mlfGimQaP6Vr9nsXuvA3wlulShQj1q02R6Gx/lg+GG8GlNAK5ZCBqTXNp5etUwyf7uIl8eFS8v5y
zeSASzT03a20VkbHc5C5b3WiaBKrxluq1N2Y33aSC+NMpawTvczaZMJsB6pEMKRuswbmjTX+Pg/d
XbN1v9rDZ/FcVQM0AZ+LDWdeOevnlVk0WKreOMY+4J42h7fKA7W50kGJxcBmT/8efJVKGRzvg0oL
HQJna73Fluc3R+OKqdE/dPZrSCgiqI6aSd8qpl2xrM8bd1f62nwCnseUXmLngHIyZ1w8VdzJ/8im
/MlHH4ls6VD04kRz8RY56zCESzADvkHiTSJEU1CuQpAgWZslPS8SRq39jjKUOn/G0FiaixmxkSLQ
tTXKiakIQS6MMSl85wBDNGA7WN/R+pdqtOdfoyckEJjawbUkkoX3HzXEj88+2Mfw44J+w0gdmbiB
b+OvSlUNa9h+kpDjgyYuhAZK8osK0/ObZAgh+EC7xn1bI4weJTcI0ycV1Db6hyQQu2rUg6dopJ6T
elWWq/SuR3lMz3i1KD5F5Yh2VjnlgapfyQ1Yb+VmUzxjVhIQidrw56QmlTEbiNttzi3LIa3Jb0kq
tgkL05c2lwuZnI5YPB0wnyTBgVrQudBD5V6Y4PgXrw8JST+Nz5KscNQIx9uBpjOZqQmR8Bmr+Vjo
1vSh7Ks/nW57tcHyVluDmeFvzz+pp9YWsaXkHe8xgoLLd/GkuoAOPPCs9a29Ig2GK2GUFRxnGirp
ZTSaJAxFjZ3xmSelOFB09RKTSX+uckAGKzp2JbBRSRBgiiTjjBw/t+ev94nBkBuwsGhRdrTawWXA
vFOenYmo4d3DVp8PXmud5CXXrzF4S3FlygKOWR2xWlVb/Gmyy9dSRIa9bCeJp6Tjkm2bOSRf9Jh9
go/F5WGSQ1IH/kdI335c+J1fTEkwgpPrEfcV1RMMkyLg8lJNlwfQEpdY6GSb4V7RWkvoBA/xs3oa
RT3PGyxphApzPJ3mhh4nwooZB4hAc4Op+tIjbNNylZhTqi+cJOA3PUZi5JIb0nc9f8eNDfOP+zgr
AyMWSnBmcjgT/PiRasefhmmLUPGdm+TadpnYJGXBHKrnvXYt5uUF5P1TD8HhkM9n6zi44Z+uJ+xh
gBFawIolDYT6qGJwGw4aDs/Rxy2NFwD2Bv1dUDM8A6Br9uy/SEU+gSi/DzOGxfZmrQnZcQCGSQ5i
BtqRvmIp969q4kAPhhkczGVy7fiAizXzyOsaV5qD7k7wYnrNE/QFSj7ZGlPPEHdyuQ/XWzL21A7O
g6qZZub/KZoUNUlJVqFTU+W+ARmLWEecdTi+wcwQ5yvS8NjqqE+vi5XPm6B6kNssG/Zjta+ob3yw
1OmZYSyWawzM33a77sbbtlcqug2YEEUfk256awQ/bHELbyXCT9jMbfV6aC0cAKS10J0AxjqIpqMN
o6iosGAZSMtqldxitThmNwEAcVBOPr9enuhyf7xLl4VKeh69Cm+qhx2c6C4CL4anLgKV3GG07/cE
J+T7/Zvd8JtUC1J+yMrq75ypwPHeyTRkYlj9/KWZkuNiKYudjs0JImVy1S5KEm/0850fJvWv2UBR
YFRJzHRItMK/MUxFHpfWrs/i3cGW6R3NGSEqe4mXc6DqjlnYQebK205jzw12bzJQ3HdQODJUfHqR
IdYlVDvgv8KMDANCTUrR5sB2zI1eoQ104ZgJh/CG9dXMIXoyuVZ97DHOkCS6QKLLqPfkWqAhHZF0
4oenBKsxuEEZQFFfcSrmwOXzxCSK2SwM4YV1z53dH93U7W8wjYVjLm4E+OJ2sCZejSSHEx62WQ1L
Yvctt5jf1g3VTo3Nf76iG8Dx55jUyR9MTN+5LUNn6YLNTFACqCBjFuHGH6czbGmTHL4AxJLLWx1+
sTBnrKduq351a0gBTgIpxc3gfDz/AB01fM89wAt2n7NryqYLt9r4Q7gBtYWkf5oza+ufKcGIDjSu
ESKQqSsTSmC7MAdM5pAsVID39rxo5CuYbPm/feSLHTwJGhCx+MQkkHBKpeMGvGAq5BfjZ/4/yzGg
RMZiN4I1+uPO2k1ZaCc9b0o45jmZAQWjUYbUpNaN0203xPYx3DFpd7czhJ6O6cw8IYoAQvqgkt/M
1fIVRabqGU0IEh4R29G6/9VdaVK0F4VSP+qzJvuF9BDp8EVBnwfw/CJGONHgQnzjekN3bzssCCOX
c1f5SWwwl0JyuU7xOl5VTtUdmb8wiPeFgzLpNKwjt21yvKk5q2gerYkTbSoA2PuVs4F5awSrIWGW
kzBtyjnVWY1MxEFL4xNs1PI2YAp7raZpnhA4JMvm3ITeGUmAyHHqRwVO2xPrXkbh7Pc0hZjvw0fh
880R00G3Yr9LBlhRjhQbNqu7tlnxXcdBY4HsH7aKnyH68vNr8YlWUfvcv5/epZ7IsqKFS3RdZPf0
tdgcGsGinIcNKgV4q11fHkkhZZPspmC/MxMdmORtFKpGuw0zOXiJRvQEPv7jlV2c2FOeel1cRo9F
CGuZW4XtaD8jMFfF69VfXKyM5EzAOnkjYbeyPWV6a1xK2KoF+vU1z0tSqMam4dz5d/uWuVhsJ1cq
zBt44QJwddg1e0pAdnEGAF9wXT721vApD9ar1R6O57JFiVpfiyMcwjpBL8NsOkaJKvSWjk4vpO1Q
U67wI+EhirzTjP6XrB/vN74ugXYA8pyk8UfDUJfwXa3sBtdERWawvhdaLtHg7LFnc28Di64GQ9CX
hW+7J6jU3FxcjGVtyXv7EzOpTlO/2mwPb2m2y8eYwnKu0c+iW8AkGGJ9guLD9ZI/kpHlNwcEaKjd
6jY2bSZMsDWYVNCrfps7TgENmxLMWFUmMIQepB2GrMB0f8JswrKpJbaHoARLmuWmEaJcsc+8xnYI
IUiBfnMK5Q36tgABhF+jmYcDh7Ickbexv7sxSJNRQgUrIx274S/maHOh0+AlEmZM7ZXN0MKamReN
+Un4tKLq16io/7JH+nPN7oiw/1IkAuJ1MGE1yY7E1ZsJWdgxSGe8dnIblhN81yRVJTe056uwljbG
Y4aeLJofuwOv/8Dwe16ZIgjBAiLjygsYf4YKADWGq5OMQtlK056acUYr/zrdW9NhdK3liK6KQW/N
9dd7djHzUvXV8MmugfORRfLzdlzZUKitp1ZrOQTVl3EgQRVyafCPxRRmd+462dcBSaGn3l/+qgvo
OEHVw4ryiECJvf16WJOqoQttzle5R4Yp7s9XU4343RkZoMJKJZ94Yse1G4YaOcybgyTmYrDS/EJE
WXjoLn0G5TKfApsW+Bh6aEEOkZP6eOBEx/kxDHSu4t28cClmFGxMws9z8M5aqQLFNWTnbT4koU4k
pClM8vyXTtafcXaWtWBWpNokDAYXvWm9lJ0/xJ3/AFfntXazxoZ4B6tdj0FYCGTJO1Qb+DiU7/+m
zEsmH1o4QE/8il82wh4WNPinRkE6o0Q+7EMOMorqfz2JBCttJAG1gAHCIIww3l6ckyzW+4SnmszU
GKjqgaqRQ8DewxIzzFn7qtL+lz38/33qy94mWLs4DQrmXYIDhFGFJdm75LpLBACs8VpTD1lNauph
KgNdPjCDDOKkWRNH/z+QwGiH/qnO+e669j9WBhyLUWTNsLY1h7PPUG72PBFkv3pToaG/NgCzOV4Y
QhZEljDyEkwKq+66Xyhv2AmVWKYYH6upvzA0YKT1sm3gz1RzLRs34GGEXO9lnGw+nLeZns9Hzkvv
gUkDTKe3deTiI01EjybUSh+iQoaGyzFf5BkkMxKqAdhsWtfe9l/V2fA2yqe/dPkKpzEOyrYiNdUD
TxiAAAHLmFOSJPwoXpCsu09+BBTf6tlRpZqu7zucknwGy9mlYWnCnNw9G7QOOzNpWDkZWd4CWTWf
kf5FmmtZtChpoFF+F7+v9ELjvtQhlmDqC9+c845OX7zoCdvehX3TwSmIY04e0YqZMA9KgiupKqQH
EcAtHYi9gqX0YHeMjoXa6msmyI3Cdt7DGNGE09iBEGwHlRxEvL//X16L727JxfLb9nadISyvTJKk
LH/V44p3ywAN9qA+LgOMZOEqXeJ7QEITAhFkMmUifFBlTRhhBGP49YULe3KXAlENpKZzGVP9+F44
9dLEc7ZRc2mXUsSlnoPmCTYvpEtCsZztXCwPOfneMBm6enweTO0XhIsmWxm0JOCMQjrB2/HijPfJ
KwxDNFa4vADaXgBAdZVGCUlkEWYAlFyot4WnQQ3gPNhBkmlRiJAZIQNHYdTGwBERvG5fMedXfc/K
ckI4VWReypSD2/zCLdQt+mlribBnAKkAyTCA4HfLfYIlez6nYWicw0MciPrusTVXh9SXyrukNfZB
Ydj2NIcy7iQUZhIqaa62Ceegg4R1+CID3mSsPnd1Fy1RnQ9hs/nFmcgqDFfEHMxhxzajChXq1Kqt
7rJxd7vgu5HPHwXW1rDrTCefbEjtdpwTva9CyVElhrLJxW9IgXYmQAeSqGgfwgaZq9LbyxsKH8QG
ObzIH4k1oORdqS9cXlWdC354FEdBJHN1GcZTQxZlNliykllc3vmkYLfSu1t4SCxAA0yKGgYH9SEH
sTfVnzxF8K6429LuKM+Ijcw/48bWxy8c5U9ApOzJ3z3hi6M8GKvgbEVzaPKk3DoEK0fsTh9cpAGG
Wtgv8HT/7baEgE2Oj1p5YqcIXBTpRKuvz6sHf53uXliBT224jPID8un8wMOQ4ceXGFhrSJhk7zgv
2DvRHGqqXzhwxZmDaxAknqnMnDUMwBv9jbD9f6sT/kU1eHk2b0qcy7WH/5vnenAhPfuyoevKxtom
bwQC8NA5njVssNlQENJqo5dAUphfMmFhoE15IijdsuOPQ0KdysRSZKQZGzPhbM2a/PEIRmONzo4U
zhSLEi8H8FxknNklxZWwWqUpGSt6qvBkTf80UZp7qvd/e5C0wf2Suh+sKh5Fzb6T16nbUdPq2G8S
5599Elz3E+WVS6hbTInrtf6DsGO1/Y0LgwBrLPnS6fHWE7WAGdjzsiP6SDrmcNQKtlG7OHoluOm2
T4WqDN5kEOrKn1P4jSR2jzzcsPwi22TtVBpNBLCeJKrtbfmzcBXBS8LaJ/eFMEAZA2qHIcrlIU2M
09CkeI68Fa4+OjG9QL5zrpHkZ0cDsrk1BVzBABHmzYx0kO4KljLqEZswMsEGk+AB5iruGSZRDXyA
WRCQXMq0AJHYKemq6HM/wp+FY5GRXkVrwQhNf2wGXbNwdRDHH+AevFvS96LCn0sig6ZEwpttb/t4
2j3USQoEIg42VltHvDyMl2B0DYj30dCM9oyV3BhbiwCJxHGLcdqiF1zT6xVs8uAEKTTXrN3DaY3n
wzSd7U+51ZW/TVmd3cwBSMzU0cp0MYXy86/lE+4IHhg/gVTUcVhMXs7qrXzazZVjB4rf/iIbwZ7c
c8PwNqvZAmNiRqb2XaMgY1XN/EQMBVm5hA0KLsDk+DzexuPIomKzxG1PdBt53HecLA7WL1r0bZEe
sn5/1OskuaE8ajRSfdlR1jBELt5pHJQwtkYSjDH4ZXhBPo1RbDEOMv45zQ5KH62N26KPaZrkDxUO
Pa72pBjzVJgKGc9YEbGAqOHJfzK/N4HTY2bubvHHJm/um3h7I5RD5CeZ8WnIqlNA43aqww/aSZNd
eDtxnsqwe2JkPZHg2oGaODW4FuFsOUCjsIvzCWOnF1Dup/b/Hz7zxf6ad1kIn4RQaI2LZ6hcdszs
yQQRoDkO4Sa7DAqkWkaq8KtdwaLhOVXAJz4nlmx/J1xKzOGUedfdUF2/sNKe6G48iJu4gwW4jrvO
xSHv+I2zQVFuHvoWXgWLQJlL2mfHYr3DwwKl73KCknLqnd60kPILWkfnBvlkdphJJNXFayT8qMsb
0dKP6n3S23023wFumQejBxAUgFibqtZg4B9W+3iymXnR85/qCX8hgocoTF3eIJIpwoui2cFf0q/C
xAaTpuLT+0PlJxO5bb/7PZ8P/M3XzQIHiLGd0DDTTkLw0vZbTd59FuPUhSG8IRhQkwR86Ocv8SfI
knfAhuMVuMR5cJ0/8ZbqXTFZTVi90SWK3lkULH7075Ss1H5c9uy9U28maTu/fkgcro+tX2tXU3U1
Iv8Bye8nxJIhxx6Gl8NawDeRYcGPJYE174YgPG++CZuzI+Ct0AN0smssORB4vE8K2rKikxtixExx
C6Dl9zZuQPj0sDGHVKRMDwGZRMDuJ4pYuLKJyyHgc/9XKSD9d3O+t1njYHKu3D9mnNNPwtcM992Y
qPQZq4X8Nnb9kdJzXrAfDPcAO4a2ZMe0giJuQxd20A5AsbYQ7DMyoVTQqDumn4PA4r81bEI8ktC4
tADhNmSWU0gBgQ0F8M0WwVU3PyBJuVwBwXUNCq+S12i65j0/JMw4x8yb26/cj6BB92D3DKvmjKFj
0aCdLjq44KAR8z8bnftbxt1yiwUxngQvfcKFixMZ+gPq3xbQscDrD7kyXrryRckjKNw5FPqb3lr+
mgTnGT1fQgYlZkP6eUWOkgwXzbxzylujyDNhFwQgWa+TcYxelZhW4CO76w99zdQsdMD8kpRDWRnW
Jowj5L27UcUpQsG0alxZ8xyTlcFxuELBj+ISlUGIUk92UI0OSJNd63glZBcOu3APjFB666eqrD/l
CNxoNDlRYUXXAwftfJYjj40MrsjljZPzb2RF4+ZdgdWFNad8UVopQgBub8K3ChJvdxyC+puxGoTi
M++ulqa7x6ypPzj28o9wCP8A/YZA0jBU6Zsv4Q6hZR4LXwzm8H6fjb/ZQ/9X00FwGbrmEM/T1bQt
74KJhRh01HqNCxksBBHOZ3TnHW4wHDjMC+3y3KDWTM8fezjoR9cCzjUqj55XgBFJi+Y8RS5q1MdO
wepqBp4GJmTtqQ8kAS1K1E1jhGkyciS7AIOeYkYgj844ONX0FWuksfTn1yx/TfbJcNWDWJIiy+2w
rRzBCLY7cOZHGy08dkOyYu5VUCQ2c5+mZB3YywTuHCFG6H3JJ9PewRu3bnE0YJDojVkKxXKd34Q9
E40kZ3bjOus3d5fAXA9ZcalSpOu6csBSJNzL+cL/cXZmy21jWdZ+oR8RIGbcSpZkzZbLynTmDcNl
t0FiJDEDT/9/66jUYYIOMrsuuqsqy5UJAmfYe+014GiU32QbL34ZUjmTrlLEGV0+4sq1Q6w3bOZP
2cwIFD+bl2ZKfEJd9NXqbXKd5CjsshVAceWP4RaUdP7Jq0aN0qdrLuB+vtzuwBBdh21QDbiaWi6k
Xv4E2lO/EuGiFK26rFG5cSVgLMqfqf0+fsAZsrq2MmBve0TLhwV1cp0FNn5DNX/YqqjHag6IS5um
7yHc6FSQWmcuqN6GHY9Atgw8ToKZMj/1L7w4/yF/uIaTkpDteffDRtv1UK7b3ZOLffZl7UrbPqCo
0hA2FB3izCG/bPB1lkJJjWByUwb4SzuKsgqGyFrPu7fcuZEbX+mi4ltmE1QZ+JaqalTH6aRXOyHX
ZDvnkxlHLuhhcsyRz9F5Zpi75EAxMIFo7MRgN7ArQ3OL/go/hDly47itNKJ8NmlSqfNT0JICuBqY
q4ZnBNoq8CzZMxI1VDEoY8Y+B0TuTforkg+EqREVNbxfcBgUnKBpudV+L/sVu3H9VMchnmJ4i3Gp
iv4lMEWOGNg6Xkkh6eLOotLzvN/OEatKvxL2D0UWNBFA/UULbhUlPrHOOBmCsJFjZwObVzZpYr/Z
CBKqiBl5I9q5MGaRmJVKI3aVIUPIGw26UtggDgGcSKDCCnxxW6ZJHKbntR9H9Yt5ZsexbXBtOS8t
yBFl5mcW+tWJtcvzAOVmDZw9VKBaNhLNqDUvh/XzmGGRQeSBt8nvqn5/35DwS0rZa+REjzMi6R6L
oBIeg8gCp9f20cR8+YwL/K9MU2+/i4PpRbaTyUxpi5CM1UaqKLg9fFhFx3v4Z9gDfAdopOqtEUt9
FINXY1mhQEakTmNmDH+YcmTb6VVuJ4o0zLbyGsej7X+J3DD1wDMzmgAkTjT2DE1ldQTMazhOHv05
1hhYgSibG/KWRN7QNjSL87wW+w56Y3QFVgb+o9RcufJD8MksLDYM1IchdRNDTWVuKfS06YETVKTI
rhcC6pXAKjmPmuZVTsH05dNsv+73nWGz9dTD6il6+v/EhlQIei1fYEkdNUA9j9IdaQX0GSAjc8CI
gYc447Bc66kj+har6rdw0opAV2wotbAR7BKSsXrVvhSTO7Cdm2mNzye8VMGajG3FPBJud3plLFPD
wAX4e7kBiKaYgUe4a8pf9tu9+xaYJVWSnVDwKP+XbATAV9ygIg86iK8KykJ7oaJNzaBYqZwId4OL
iTgcedPTG32YXObXOS51FMJmT+bg3bCChNjrSxlwlMFd1WHlyGkFHw6r4Zkq3tGBgwcrZ6y46uEe
3g7hvy74tNbA+YGRac5/7XPNzwdRI+VN8fbLlsqq27LZxvv5RdFXQ0ZrCy6eOttXv2sGSVrvRVHD
O4XLn7rDMBPEtA5Yudh8yLeaBtHYUitQaEiL71isP79RLDqQzbT7GtownzgDRJ00XmWBfVVuN48u
PW01vKi7P08jP7LM1y9DMMVv42jCVHSx1up4jNaDM88vWSjbVuIHW7C1PTTiRPZBDMDtIv7RMFxH
gAiBQeY00F02rDjmdDqb1JBLG2HA65DAZhodRV/2bvH99Co0vOblZ0DfE8VAm8hV/MXDWrR9M9I6
Rl9wQjQtNa74IYxs2fwzVzQECyAzjBZYnYCAimKWGZwUhTaOpto1WUOOKOdHZHufpV+T4M/tUAaX
DuVzyp8+/dgGPTt+bALTMLGieHCE2P5yKVtt0UK+nnKygwAGZBiVDF+rFl5jA9dLU/0BRODNSIJ1
RdWBDyBHVKTuuvGYFVAsJDVlv/FabPw1zLcOPjageYiUKWX5CYQbOXVHt4NAgjH0zI6xEXygULBl
QQAl39RXDZ433owmpuFaaaH+DOu3TMl05J3V6mrmhk5HrCdJC+rA4m/qwNynS3Kpp0IJZDA5Ga5m
DKVdtFhnSqzfr0kYhPhrEXGxWtrcWnU8JFvO5CdUqA+6YoxHPVyo714vfYsc5SDt4oR0M+QVAnXN
G2ipFZoHvSJE3AVrbccRwqCvH6Bjqrdm2B/itufuzumVjnyFtIcouiJP3mqQkhftNQTbtNlSOJsr
M4lZlqjOvJC+Wn0/YgJdoRrsC+jWlFNhY4aPJrstY5zHCSI+mdybjVyNK6/p8F8Q5qc5m5QVUYML
S6AvR4M7t/O3WSQoCXg6tBIAgUNPH6ChJg3I5/9NKEQ0oShJ+fHrpkzR2KYuKkwUnafX+RE7W+/B
R9jqMLDmX4/G/fhKNn4xZA/Jev1UzcWzGc7JGG1NmQxfRvTLzbq8hsR5jSAbexmY5GLkaxyhOF3R
uCICsTSllcGk7MkVdafjXhJTsQn77US0O/6SHP/S2Eg5kiJRkSD59A8y6eTLjUudyaaFjeTDST7c
uOkaNWmF+ZyJtNXFr4mFNLZxntxYkfWimk2mh4Ju0c5eZyWWQw3dz0M10TZ7PQLPgqNq4mIA7hXF
IPJpYu0a9EGTCzOppNUeREyv+dFSrDGPqfawO1WdzuQWNh11S9y/Sl+pk1ZEMBPOjLvvXOMGLBEG
Q3QBjXIZkXGfVL5JQafkI0EHvBerWRdkma9+igaAzZERe00Fzrv70DDdBRaHaNhU6oj9qaHD6Tf6
m8qdJUJCixcBhkPLXICnXNXtNl+1DM+Y92QdJ3ax+VsXalOxTSj2pLWRzFsYqrlxMFdjT2+es1T7
mWwG2C2YfNyLxSMjvZKZb49sOqWElI336Qf+DaZHXlGoQBkMJXjshUZytvwkHt2QVBFEfRLDyzGV
6+kzskDada5B1DIEH6JL58AVE2xGj84oR0REU6lw//8XJoTsNVyh4Mmr0XPjo5RegIc8mXWnoFfT
VYin8I0gNJtD4S2VFX6QtlbO7Ipx1TueLrKf+D81bdH5QtF32RKLLcMJyCszQr+j95VCCoY0PAUm
XtbAtF7wWbN5qGq3Q82tpkNQyZziOajmlxbJkPdREhvOQTJW343jNUva2JfX+PtROlY0mwMEFWat
VFiozxi6Ibq9qnaiassCAK20RvtvFSQjhv2XISq+62pYNesPdbd/1q2AkdO1S4yqb5UvrbO+E3m1
zFlFTBJqTmcN8Kx18b2GRmlOS/IvjAHimaWlauXoVYVqYkFnpcBdnC77brNr4277oEECJf8HZP/j
iyw59YpMgg0MUI3HlaMpLsM7gSVKcNWADqK6UH1IyPzk9MMd8TCBidHD+VEAYy2Ojk0gwjojCycv
n4yfo3aqbPztHogD3hS2xwR6sF0TN4P1Ov5R5SNgcfL3wMrSJZbB6JMaV1N/5EM2KC6kHCgYdtV/
Gvrmg+oTMag0RRgy669tm15nhXMz85ObjXe/nquPVfi32hr5jZYbOH76qecVOMdbnJ8K9MJpFLpe
5CxFqVZaYcsaW0CutHeyrYW0iJFJiI8A4wSpCxgXKLgcYvWLgewnaipGUzML09xMaBbONx2/fS5m
hj5ZChGks6XPaN2wVVFlF0/vg6YqHV+CEpea7ZoRGAQCJCg2vCUSCa7F9/USOqhq87zaxbdj4d4q
iseN+5fTS+N3z8X4fiUHC4gQmDEfrlu39setM8fxvWzx9EziKYqQayDgFkI2rZ0adRmwa3IkAqgY
fVHiyjr6h27u82OO3z6X1OI2WW10M0txWN9BdfMwD33SUa00KFOGCUBgBMABIj4KzAy6AKNl113C
h5SoToWUdr1GyOfrwyPmg7LIGFpFuvcwAFiG/9Y2FPwU3yjkZtAR4vazN8Uv6uch0FypFoRbgHYL
TozZLkEHOhHuEbBAh0B4LH9ojIBuILdSOYzA5EmRfcHj6z7qUVPKmAvM6R4cBe6y9BkTaqiJSj2Z
GZ2C/TFQocJC8LsfXjwIBKw56Dj107BtuG/rO+kLdT2ozjC8OFRwKpdVbPa0AG7JwQiwySgFRpgO
WtEz8WdRsVBn9P/qV3us0GvSobC5wf9dLxPHCsbRqjxSSFmSf4ptrsvHeC+DYxmdVEILP45f3Cm4
r3ePBjTAZT0kfRtW5dV6BaAbePwzGrqzM0v5CC6lVuUaRUatksRZCmnbNge+tpLiadq51zp9N7vN
vevMtzrLsmj6lkb+JzwNP0myQiX3muAeuquKO+avz1JRkcB0Znsdl0g8k4MUHY4RRkAwdw+315zU
9g7r2p1ZxuLvyKFK9sKiCCPZu1DeD8aO15HFbJkPL6zZgytgFPOo5aNp/NY0SoCoVo92sb1VZ97X
RFNylukLnH6Jx1f+yvHpyeMQao/H7lt05bNL2T84PXRGDOWbkJmO4h3XoIYyTaWek/ePmDeezQ9h
HZmsZWZmrCI6YFwIZwD0mYua5jzs4pd4692oVZE5vso9NT6qcXUOm21Tcj6DRIpspcobb6xPyRR/
NqpAOChRHt1yp/wrK1A7r5Goh2LTbbkvMfTLEFTJAlwwhWhCJZtixgJHjCzjDySqMoeH5Z9fbp6G
1AdXPq/Kpxrjookxjl5OiN0JFNh1Rr7tLsfAKkTsGRWMPySbrmzmqUnJdMjpCLrNANCEbGUmVEHD
jFIqh1pTMgV2JcXeu0jWs301ULR8gJxZXpY59oBMBjG/xF5s/GYGZi7x9RVeXmg/QXTkGvT2nzxD
gwLExN7tUbI7lCwVJ0lffYBrQ6EbDfuPHrHuLMjuJgmHZ88Zo8soZmUxf0FnakEbTDyOHyI1mJmi
Srh8S5hxgLFVv0iZa3s4wSnOPFrLANjG+M/z6voB/v7XbCOAYz++Rn3LT3bwXSP/g2nQTMIRkIiI
UvxlTp3KSVOYSGvIdNgPNq2DGGSDZAtvE7IyZqZrBtlZy+NwhfDAblFbFW63vXPa+EkyG2wr27y8
K1L8PqI9qnZ5BPYDTy+mWRrLz3TLJBh/QecpbBjbvsFBFrqCtAKeK0FGqrH4Hvk9pqKdDdjJKM4w
8Jk5oZwrSeThJ6LEaK5clA8kmzOhDPdEbPQYRkOgYAbUpPRoJaPrhl3yMQMAuayS8ruAbxOrYXnJ
l10XS11IBh2XqYZG9kq5ajvmgPXMaulVRpuouaEyiNWOzVSgo7B2zCDx80s/9ANjRreTBRwbP8x1
c5To0WYlE4S04ik80AstubSHuNFbPN/pY8E5Km+11nEXpkexPVUwh+eY1RBo0jl1/CQvHu2oAe66
HMIMKgIio6vIUO64NEQjVXeMdudzMief/fX4UnsuvbD/kI/dn5icwD7wjFLE7gjc41joNzmaNYAA
6k0NGHofU9E5/ffp33Ek0KY4XOFYAnMiVIUYLI+3tsBw0O+9Byl9uQdgnYo+IgZrBevBuMMF6AhV
dcB4uoocjmlEXiLUNqjn9dMYyUI54CLMMv7PfeO2Gl8tFxVeZWP/GmmoKz6+eIW6ke0N/AF1uv1E
0bB+Uwbqd6u9UZsjoDjd8/XOCw+OoRzRvwMUWKh5QbZWavN+gSzdcaysei+2DT86GmjhYIQLilOA
hT7iO/0yq1HngtZHLg/i4d2mAaMQ1kH+jBT5ZsZCJnISjhdqAvT1BEBoIIPj8Xch90oVFS9HfuT1
wN9IqpjTn/HIL4XfgSky3HYXAGIVm1/8yy9Ki7qdogQiEMclRGbmFPmm/lT6yC311WRQplNYVUod
kkIIGmc47Pw1qUQgxiOosbnbaP+ZwkU6mnfJ12i9fm0g7yleq5npkCy+vkOyw45mFY8QEeXl5WAA
PHGjKT+5x14FTGvstJmjfyE7/WrYz4qWlg2iLkjFOslDGD7JjTQbWS7DzgFSFlWauiZdaCUWqsoZ
EwiABuXZGvzL0t8+hDvYIgLGeljmp1/kb+oTL6K9h1imHhG7nMOlEdqhu++T3v5kxzTx0DdkD5GM
DpklGJBokElbJPhGIRfVMP3UNcwo+rLZ0qJYiE4Iy9TX1wDBDTnKNMSpa7OQ2eEoOk8/8W96WZ4Y
cxCfJB5CtY5mHPjHWOnkIfPPEFOh65ARh9MWt87avxywCVXBomah2THU0tfziDnhSOcTkm2CDFAe
Z1Ak9uDiEWMQMTKzHaxuJo1Vav2lHSmzmkzs5pm1TpUoBq8EzoyUcUNmxlxl3hfkwtc6PbRjDcGZ
+vj0jzWY5GGJcfBjjzKQ7bbY1PnkAQyhJtN5hPhU1VhCYrCJnJGRtdrbxqKWiKv+2Q1aaNRM7RlT
yf3HUNNoj6wovdtVo6FXejkAJSU4JAbQFoFuBnwAujxfUf7uN5BtCUucRB126pJjUfeUu5t9yJFL
hymDfnXlOnWGga6EJacOXTGXmF7cvEEOzKuJuoyUUzHMbLmRTAVJKwxkOAYuukZ4JRr3KKJYbl0a
3MqHVUOvWeLG0x/iN7We+CG4qJAo7/pxuLj/iGfdVmO6ah/FXBd/KCrbh6pKauzI0PKt+VW6GeDI
Shmns6NJxQjgv4OryUXDGIPrP1X1I9sC3HikdBaFQfiiKAsRlhZZzKFBUpCkQgMxeFEd/tDQR2O5
YS5vTOE/MiGy/h0pbUJHiJwYhZ/OyfY67ZqH2jnXFBwTUVa+QmaocyFrcvsvgN4ynMDr+7l9VFOQ
9OJLkQlZjZjCy5QKvOM+8ViUafoc1PllsenxjgQhZ1Kgdj22kiucmT9q/jFMLb0w5C4ruxdYOKy9
B3b7VZjFNzjEoiYBDhOFEoNFAtJWAA8lXGLsPOx1+ENzELWj6tb+wUV5XNH7fGZmemDErLjlV7Zy
wpvbwJsfJHH0XEZ5VDnC8Lyk+KL5bzBCYYwoBSJGBaIa2hWFN1fKnYar2Y6q0tjWsRrtDUcK6cXu
ZP3tt92fdk9JEDnlJ43DpWeS047kAt6Gtawj1MRtE8FwXn8fLlnEK5piWhVEq0x1YgyBDo95RAL4
ZXfJ8Kg8T6msMSg09czMZS6eT1nU/86LAeYtA5Gep8M87E4nqy5vQVbRzJrn8BF7oWnQG+F/apyp
TGpdaM33qn1EBxdDByRYZHclPqnZRk5PRAfAB+BfBBQg7ALN3BfhSkH5177wJUJCEMgy19ErjbpO
pf0+u23c/JVj/lL+jmwbqBKwUEP3XmohuSFoORB8fGPEazYUPUoT2Zmpz6ww5cdXEJEgTBIve9OO
ibStKbFqFKMzp9Srm7MqYZOedXh28859Dg1m2EDny+mI5a7bFGbkTL4nulPaflyPrz0PDzpupovG
h12p6aCYN37aXeXZHlsXHHFIbwKsRQ4ecIgIjzFxMcjivuqPa/JksFr+Z0wvqD8Z5oMYi2QkHN0M
89ljKjxNYLYABG06jVzMEeNwbohtI7zMGJJSryn5A9ttSKbtV4FH6R5eZa0rxfXsn1aSX6+a9qPG
Uga/BV2biZKTsjKl/pW4V/l2/VkXmiN+Pgs3xFrXQ8kCqMudf7hw08HKILi386MKcnN5iJvHXM70
HULXbfae6HAsO/ECEtyEs1X52auGZ0kYZQKkZVLH1s85m89MSX8DU1JUB54PId2DUbMUWZaWl2+5
WedP0kGpGhGgTrcH8RmwbyC7TeZrOviiLaMbyuhky4UG8cXoK7Gfl9/0XJ7z/jL/4MPVF2DcgzoL
igWFcrzAdcuwcDerevKNsEErUGNr6dT18gTWhIG3vxi74k+PlOh3dmO1mn5a+fzHptz/j0fknsm8
8PET7OP0TlNGibnkdCPUV7GGEMCfi3x9mw3uo0gGp69dXxfL8ldIZK/aIWQrLS6etNtsVmU72Z/U
nYloEdYMngn7YcqLDD4FA8FQ899ZuyW6PWeOh1AlowexIzpU6Oz2ihM5abv9h2SyK9oYPgwiCrAW
6ousk8UIhBi721X/HnbtDN0p1qQ35U9U4o/QuhFa4m03L1kNBgEnaP8hY4KkoSwXyXAzbOxnNo1C
ItYVoEzj3mI98TMJ0/6q4k9eZB1wRmYak1QhmVTIctsIJ7xrZh+fvRmS0IpyWRWMeJ5hAh6Uqjg9
/S5/s1RD1iduXPHKBYkwRI1feibFKG2ssekfoyL4LBdwz6bcj3mv2AElHQcAMzwSUB/lpiyfVKNV
3jJ9xtDIONXBpRQv9MxzrY4/MizXSCMb/A/Z4suP3DKXS6ue6BAqeq5JECbXT4Ud0zyl4oCLwF+N
jc0HyFJ42cPmJm7y6srdrIOPQ4L9qUdK34em4cuQvXAJbt9ccnBgweZHDdnpZYoHlMDEvQ/rvUMK
oC0QxbjhGyWhuDl2Bq7irTg2d4A8XgTlmuyRv2pdduGeAVeMMQ/EseRDU0Cbh3z/0y75cI3NGhsi
fPy9aL97MnkrdkN/J/0geUbI+gmSwQMf1yuD3WTD/G2oeELjgzG3gs16mN/gCjQusD6qADQLBgkR
Cfb0M1rv8ofMq5gOU7aLVEbUMfbOI7KojG4AV1uihcEQ1+TmGEOAmMrJ+L3NFSmqaeozsJXvlTEC
idxyuAjseo0Mg0M+rIGOkhGhCHb6sG477ZAJYo68MwWtDiMPY83J3ykIuuVTlkPbmGvgyzBkaadk
F1xbFQAZDtI/wz34oBVy64aD39zNffd1nfXpBYKk5qq2coLfyEG352D+kHr8LWbU/qnvIJxJ+Ofi
RwcrSnlqQw4RKSXCfsbz4kwtbxg8B4eKQ7uLmhYmQMhU1Jiy/bIRwsnKEXYR1mEahnfZOZi8pFRq
QqQ6T3oCZ5zxC4m58M7gptIXkwD8NSPsC+UavgbyUYd6saFqF04vVnUM697UHbSLMuC1yDdSfdJH
3gXSVzirnKDMREXh0b+SR/Nzhg5/ekcdM+sOf+CS6QKU1rAS59WbkI90ExPfqWmvilR4ITIG9XC2
M+ykmp4kyfDFaRzetTA8jSBVQgnAalr4SVZbfp+pZT5oDRi2JoXK+dv+yF4C5aEfcNgHarG81dJz
rgxWNOG73fRJXDXTYlgQ36EXq60TT0Pcg4kIZbcer+UXXeEYI4o6keJXNQiF/nembkckp3xSDcp8
hAe9v/0qdp3czDTRrhJaaQ1aEwIc++4yzlNQ2/ImiL5Nm1d1GyphRZCUSlFiuSQScdV/UNkpvI6R
7ZXwPE0eZGV73prq+MDmbUCriWBIokBDp3BY+5S5vcvmMdo/CbYT01D0W/Fx3wJymQ1CD9as6N1p
XNRAxA6PqtPEktMAT44wp5fXMYYKwYExNncyxzbD4wVmNHf7IC6ckNICZZxh9OXUPWI1c6b2nOSY
WHEy2FsGyXF35TUrQof4VjzVuF5duXnNlRNiT0z7z+CbXYgOjeGNihC7oeYceGZBayr3Vfar3Fcw
jLrcXgwdmZ2s4z8YQ2nMfyP2RDpzCovefZ7tfzwTc3lrgWjTMQNplCeHH8L1BqcgUsU13I4oHF+b
sP+alLSGLEHPp2KQoWqCG2CFQENaai9s/miCP5s8/iEDFONvqA2X6SmZpF2ahtIzuJRWI+tp4DrZ
6scTGZntUXgN47eqo4LQyZIo4TmC4QrcYRTA4IkigNkz04qkmn8OHnfQVAIolC96Par0dUMIzKp9
9DeijQkoUZ0uholLnpGLSteqkdecXiBmARwcsLwvHFDB1zXx5N8cvq90zXRil4zYZpDdmqRwwijF
kFU5F5ts/2Kq9Aw4C85iVnJfMIS+i6gtxCOK9rqEtabzDl0cY0IVJJy3UoJGW36IQYaUrsGEmnic
j1UDR5aqxIuBS+g3UVeQtUWnpXyizNfFDcUo29MFAVGa0EZtWWowd9chAUNC4DrWH+oIe+ygeauE
tjuwYnu4prLSEdwn2YtIbnUbf8jJxjLDcwsKyQWIzse5n74JGTGOBvwpiZoMfR9ltNKUrHVL7jnH
PSdPCOJ4+nUfnxO4pwQYJTO3VSCw2a+/3Geuta1H7u7ys/aj12ClIjMkJTgznlVvFJHcgEvdawL3
1HCtRONAayHkSF7OEqCcp3ActyA8DVNRsiiYGPlOvBg7zIgyh87vkidhy2+jlR6wCKoEuXOMDFCX
RFyiBgqhNxIMJrF8yIJcrf372A0+GqsmZV2pY0pQW4FR3Wu4q2qZXKjPq3RCKwZAS+iBOKVWYv88
83p1nB2uZs4YMWAdh1uJqcPhana7EP+0qSmf2iR6rKfgSkQ4IpSudBQL1VAHL2K3lmo14rwH4CBy
V9X4D9z8ZJUjY+CKOA/fH/nHGtKOyKy0yQEIjwCtXz79zD5rV3EDawfERPQC6ZA8yLYXb6N5xheU
GR6rV4Ipcgq/D/1/MLY3R3OuP8Eg4fAqSvHpN3dkKMBrcwN8rlTdQyJcXudp5cIzT92tCXuWuB4r
AMyewaZDmnlwDtvhwPPaichiSAAMY0QwME3zlmNgiCBhsoXaTUY89fyHDValvZxgYf7esA49VzWD
qAFjIO3vIWovtUakyKOaxNl3or9q+btpkWsmJD+jmXXX992Hbh6fz9PtDCp/sGJQlpDdvGI0xfwE
1Pjwq/R24w4AGgX2JuodOO1BvHUGGkAUdo1kJGb+IJaH+TpYvgkLfgOtsK5rpFGmz96m4c1Qb+5E
iC3Lc1f5caXIk0JNwVuALtt3jHjpl/WD/cE63fekNoJew+ajzMjE3MU3jUiBjePdhL7LEIV5rFEa
hNRDnF9vzFj3rqzdv/IwuTUmy0KRULxrgKDNqLrASlla5xtGYe3L1wuHFy4dkgI4a8tFn3djHyeB
ZYjcUU0Dq+gJJYoQvqT6XIodvVVxRRUNI5WOoEUdIAIw3uwuzw1rjGBl+Vw+lRGyIlizLPrFZ0/2
fuYEpCcoKCJac+bmgOQVdpFgVFGJzIrnSjpCD2HTsArfzA24pVLuOaHZyr6GIPEscqZw9QELigyG
f2SDNGctgHrP3sE2x94MXyVJUMPS4CHf+OOXJB9vDa9xiP/Y8FJm1701yITMPuWgJp6cjiVTS0DK
VAi25lsihSmqXm9LlH1DToeuLwvFMGP0qJNC18REdK03tI+aVc6q084rmI7xPs2ngWw4znBWQcx0
+A5rWF3jNhyHL/ykV9ldiKQvsSIj3WuMIUz3wnRLpUHFbh78Dv9wSvVV+jnySyKpuNZgRinGWJPf
0yfake8LEIWYA+wW/pmQfRcleV275JTmKHKNKQTnrXCUpMG+VHkLFI8kDoPPIqIeqB7Y9lcaB+g/
S+MiowV53EJv+kP1qxBY8/ZZM039xTT7EM6RDXyRdi6040ffDfcXq80PFX6hXLLVgZ/+UcfvPCDj
m+JhZVizDEAO3znK6E3Wb3YD/GquZKp26eGynnqemttGgCWnC7EUJebM2vBH1DP1ZyojWhdowosS
jSQalMm+3FfPPN/RftfzcWg7pARwAceL2RuO+iB2dTN8SfDAsvM30rLokAMGj6IryF9Hly9b8qNd
APunzKSxxk0dzn62hxbEedb+8THPc+naxepbhN7lWu2bbDc4+BfeBxs0XBOOgzSrMdgOBoBRw3hE
d7DpcDCob4irEEYvrMBkbWB/FvLOhKcb/ouqTS6tepU8nXl/RwWMnlP9C4VC4DLuP/y+zAxT9Hcx
IFDTvkIjfCnq5tZpm1sdHdm6+pL40aUgajnMa0wgz0WFJBWJ82eOjZKpEYk/ClEgnHm25bd1nAAW
rZjp3JNiIBw+W4oybgqCPLi3EylqmLgF8cdmwGlP724n+ByIzdSFDhg69b2ac1WDoq3Knd/dEslI
BXj6wY5ovih1KakhC9HwMQv0lne43MQ56J17aCYM9WbiHEJx3gD7MCkp8eLIZggkcs5rbFhuWSz/
TsG7WY9pfbKjt4s2mNNbBCYbSvAQ46Yb7dP4iZ+DpcoeN3xM5rIZDhzTtQ3D3Cy9HVYgMcaKOIqw
5ptXorK1FJxsUbhFlAVNSjVjp2ucbl2VT3DCoxFKmZhIqifsNUnUOJAqWBNFLhsXnm/Bg+lPDrkc
flf8P3vFqHng3/BI7UWvSFx3B/OvB/m5kGJCej0z6+0naBO2Mxb/U+15OCUIQV8DHU1wxagqGBM4
NYktgZdww7wPuuIW0y/jNm4T0XOZhB1hE+hTSBAkwtVyjAdHs6Mz5dfx9kBhy2C+rxElI0sc/zz9
LY8aJL4lTQjnG2sfLwV7UTD0rd6ns+swv+TmRdnsMUSSa7QgCVn5mEWmfvSd3CMuiGbrQnveWGmI
FYJz8Q9HNgLmwfRE7FDKxWgpGtnYa4cd0D6bESHCqSxksQ1e9X1YMX7tAAtspv0eKkdFEw09nuE0
sg0KCMbQ7p0O4DqGzggXKaSmlOildM5dEL9/THrLFUluGiAsNmlvT3ic7KIGgXb4YVN/fac8qMdU
CSLhnPE6QzUFIEANhuA/aHHorIwxQ7rjDhkrzhOLiNbmdm+3586R5RnnkHwo3TNNGg4SJFYcniMQ
FLaTNQ7dsy5mNWg46/9oXHYpd4BoxbLLGBi1X8hHW4JbcUlEXdMhXAdU1yMVQ8XWCs+GoRwvQBeq
GgboREa57uooFsZFBFA7O6t91g0Gsw3myFtViJsLRs4ookCApAsSHikuEgS8r6KGCUB+K7c4BZW0
dXpnHGVE8NpCngp2IPM1aA8LpIbKf7uqd35rwA2J4TwHtgryBFz/nsUiikJ2qEb13C7kQPl3XR7c
wGcV9kRnKamnbjVjHK5Nk47uRTt4f4pPJEK2MCitUkmvjBJ5toAGLYs4jfAcme13r5lUTuoVCjOs
C5dkNitL97usDyYcOQDUEABI4aRcJlXcWBuQjoVWgsdVxyhajYBF4fSKmVWHLps5cUFPv+UjCwje
csT2YfMAIYAiLs4fYsLtkswRJbEy/Zet/RBADwc+GAIOdCk6BmjLMqU0Fp4ILZgbwjwbwZVtXiR+
gNb6v3hdMV2KQ3HAzqaIWX78Xe10cRvb9/Zu/zyE9m2Gr+gbzR+CdwUpfOAqMd6ZhHnfN/hmSkhi
GABgYn1UEZIeWbfnwyxd3a6/tlLkfVEPcDmoz7MBXQ63c+qS8rx2kgkLHmDviSmX5lKkm97s/JyR
FP1lOb0ynf5o5jVJcutPNKq9U2BDIVv+He91aDVOMrZokYKsXWJy4VyJg6neJypYkh4acvGJxDrG
7kBhSO6WS04rwQTdjbG3udik8LzYlhqIyLnFTEORn6fAsP/ntQKuJT+EmK3pMvY+/OW0zyvL3wXj
vVigBvRn7CEeqpj1HoYY0scbsgeFrmEYI+ERwUGqnBDHVNn2nX4mR//M5dfApBllIwSwkLZj8UxM
fpym81b3Olx1Skjfq6Z2yCBj4FNgD7qpCkANyJ/yRJY/htySyHB6FRyt1ayiLfMwbAFT1QEgmOZN
84s4mc33Dyr05WSZZUSDBGMNC2wi1pfeA/Nsx8Oq3PbPQl+JY74TSqAkTePPrVsLNFzaK40fytr+
njfzX8ZvEFKvciolWxdfyAQDlVD7xW7VYpFGPbvoA+vcu14ytZaPvFz5m8hJCHfonpEg39kupCsL
CpBhvAgfw4ZJHSUiGfhodDvBGrNKBgWQkqUNVqarukrdHWaRUhRABfleokg4vSiODzXpmqilXDjC
HHCG/vQLdNTvQ2fb7+sG39jVTy1U06lP24/ZNrw1pk084+DK3qsjbIRuF7a7oWwyPfuHft1HCxUa
M+c+SCiQM5yhZRWwmvdugKcOWjO6Hdhq2chC7em6pa8DBU8KKA5UJ+Y92UDKqBAkdzMzFVn8nXlJ
R+0ND+T7YRQTEkx5slQxlnbdl0kT2DDiGHRxI4lWraGkWpskK78Dylw36+iRIE4zQtY44n3EaCbE
GvVrsnn6wY4vfj0YWQQB0CwTgyU9yN2NiefO4YR8BxiWnpqC86qaoAHIX1QkwGYFEMBWFd3Fy8kw
CbY3xSje/xZSu52EP2o/Ki7akjtjhEiD4EcuchD98EDUO02ltK5JkdzSPqQFDAW6pr+8hH+GkMya
UezpH3Vcp/KjZEYNJYsQVTtWkfjLkkzTKluFzfD2tuWXlvjJ31JtKPTKFKqAf4AdzIsI7YKvL/3O
0Efw/auv78Nd0TMlIK+y7LYLdtenn/EIQcIvbBUAH7HPmW/j6Xr4jOohS8tNHMwG/bvQcz7usg2u
YNOrk+7dD4WXgb+t77xt/tUDEZRvtbiLcslqSgRwE8ZzMcQkk3y5Zc0w5xM53bH2j/5Q3WvNKE9A
4z6F2qlmLCksQ2gMEpQZZn4Pb+H0zzrCkPSzIGgFLgANY1LjSf3Lq3eLNs/R7PLqJa+APYQzAKtd
RuU2gBi0XZoW4newzJERvKhl+NpoQmLuVSVweJQXeF653HFiSp5+wCNTbB4Qoh5Boq5t8wGWGhjW
SzlOSDG+2NOYw27VlAxlXgX4gO+MrUZWRscRqxN6NyZYWP/aKAkxQDOk2cThv1amRIR7GnzWx8za
frdx0KMe/RylDZegw6KqRTIypiBRBXOswKMx8XHT9nZuftP4m+q6SlTywevRxLdxjb0pCpKSFrnx
oAjbMUwdI/molSpGrRsBGCiIB1VfTOTZRS7PoFXZTBcQju6azA8uTcRj32J7NM+efeH6w/aB8J6S
GyqJr12NQusRdkdoQan/B3Mo3UoHFYLebkSbzbgXuquzuLWYQoVjNUfTfbYFHhFErfMkI+pGNMg3
Pt0WYoAQOiHyyQbfj3R4fbsP8PtAI6Mr9fRHPxqP8dHhPtJXw8y0uRQWaDLrvOnKxp/vcbL9FwPh
q6jiUCCyycMxYsjmfzXJFv8uGoHS+wy0/CruK38GoTQjRpgGmhSUeDaE89lnO74afBdSGIbbsINX
4fKuquvSRWnZQh/krlJtAtqPeJuDF+RLyrIE1DCpKQKY3AmVU3ulu13vTFMMKcbO3wy/udcxAYAy
yp0A75KA0MMDyp1bcK/MHd4KEO717Xb3tN/nL1Ex3VdYmOnKAtJ7UO2h76jIbHOP0mSJR3yel3/c
2AE8/PpMi0PTzXknVmAPeKgC1vyHZSv0IbILBLSa+CCu0JTzvbljzqHWsyqHD6ozZyYv5+vL35x6
mlMELq5CtJyEOB++Kyve9E23y0f8bLhgLKH7jM/IsJeBgprORsxOCT6GiblwwoviMK+wUrhgRk9V
KaELsnyEMBpL9vibnN4BR/ouh9UP1MdjxgFe2+7izdVlNVsz2mUDfYlFJW6Ab0Wfyfa9arbQWCjL
jNGAyknFmGgM5DHoEz4i4pNh/TJViaLueuuskfbhEsoQQ/2JtT87kTwu4QIbywLucIxw0M4fDSNy
H7y/s5FkwQhiGFGvuxvf9Z88SD4aRrz5CaEl8HDdpRI3U/dt9kWCtMTFSB+/A/kbqK0zWUANW2VD
bwShBA36RY9L1XlroaNJqoNFOC5I5HT4K5eB6LL2GPNN4e97tjNhNoypKNo9FEHJFn8c4K8Bc/sq
4dDpOJT1imWsKVdWmJQfSQEVZyAqQWQDGOKMKUVHkSGlkD1/3D37a6fB1/r/zB3hsZ0Qiw2abZok
7NkOV7C7JaxrgJ38hYfFYg6uAKNqzdt4xrv3qlljRVXxsqGS972GUylm2QJ1RLo4/zqNOOLwQsFh
D+B9xYDXtsPldT1ndrma5nl6Fq8GkOpuOxTPldiAk8rS4QVixZUGLsmOl4z+xrAAkVsZfQqEZiM1
oQNI4uEhi9aQM7DMIF/KqDFpl+Wq1GBqIfsMcWQEdum+byoi5ObV/jMk2kvp5yK4htCQIRx13A2I
U3T+9gHwvhQr8k+UwkL/hajcMq+a++xxrv8OM4b/ffhDuInAdp1DZlFCX9HETOPJkjMihPrkksL0
/9yuY3q4H6fnCubwfrW6qgPWR/5y5kw4Ald0WFHwwMkBjXKXN0/aNDls4nj7ycz7ZJMuXoYOBy+Q
s8AGtrUap8FCT8coJtmz8zaY3EGJNEPilKpN1q0VDmZcTtgA/NV/80sG8nusvQb4u9EecWGNl5rC
SfsJsii77h8A6LqMFstESAl+SzL9oZ4+XL5pWjtzMeWxgX21BKKt/U32Gm/6SJS8G9CgBnpLwvhI
rE/RxMQrzHBMTCbgHNjMKvmNUlm+P8I4yOXF8PwstnN85TPXdkSzoBWMjrx2wmqb7abS23wyeVfi
ECKYe/N00aCLOnKOfqgcSSZsApAJ6wrTgFiQmyxUQhLQZ/e/KEWYDLpkHfgrD8be8hBIGdHVeYfP
3bubsV1CXADsFQFBQ2xFPmmAKVc/0VSafflJPrXvL29mdZxXrf2mfAtoJkBw8GtjQrgs36x4P9hj
kxWG3eWUkvniS4QISrZoa7Q1xYitJYeoosKN4Z6MQH3hrBFzEVwGI0nQOf/rcwenqWgXKw+iRxjG
UO9c/+hbun3qrzZ9uf+UDXxHmACSHRuYBjGu7ikD09jEO6JllH5c6oooAR7rOTVIMVcPJAG1SLtS
W9gDx4TnQYfnYOWkNl1/iCdPuj/78Lr1Dx8eaiYaEPpkNN8IrA63DdBqXrWhPT9rxmdv2fyoyqph
y2JM/pR2WvbPnKxXNi8QOw/uMppRw6OU9QVbpyi6D0FtfZRzlnxjbQsgCuqx8bSmcBaj7MyxJfBm
8dDImdg2FMzyWVtUBm5kDe4GcebzsOJtrhF6Qw0RnmI7+DO4uFQBOGS8LFGH5b1kKhnMUXVGixJg
DnC2u9EM0+FLYy+6Qo0i/B9QWY53e+jTdTDwIqsDgdjibHLLcJV2bTk/S1+pkZm8taOCw1XaNemO
JA3LhDrZUfFJxEwTAuR7n3WT6HLV53cpYi5Pv0pfr2r5KhGG8Q+OSS89Rn+yfCqQE9cKJH2CXvZZ
0ewyPa41Wy6K+Y+q2CD+6r9CfPghOpfUY9kaJhvzoUzZn3vUzbCQBMW/WxqJ2Sk6huz9koKyUgbi
0Zbih7Y/klhELF9zi8CSXBXtaznj64U+VBanFKR38hcTccOqmJHooFERmqDgs0OWHc4DZnIdzUgy
qJHeUXjXmv8+/YKOTh4OGzkSA3hTM2MRvSiLertAN+KXcraksX8HNymLhCJpNqbyrWL9iIMktzYR
q3TyIMe/lsepvp6QDHQ9ZzI4TdL5rx8PdEW9kLKAIG3AqzzcvHXBKGgc7RFwlTgp8qYNC521JYal
bgnjSSAKNRu6Qv2h5lK0JN2L+kY6nWSxYjxOCLkWfW7wAD7MKcCxn+HJLd6KJnzi/slz2bC18TSt
IqRPHB10NW9RTmpN5QWoWZraQJkxSthmwhK4x7wA+J8/o/tM8BXRP4TY8ef/o+m18UHVTEWiCt0j
520sDVfj8I3RotkISVeeB5EoXB53CQ3t/+fszJrbRpYo/YsQUSRAAnwlKdny7m7ZbfsF4WtdYUeB
2IFfP98ptj1ueaJ9YyLUbEoWKRBVlcvJkyfTwZvuhblJ+tigLanZw1IeoHTxfmrBPC+DOm1vpPwK
u++l0m8RZJIQfn+3qrubnYxpk6NWl4x+wYmvUUcQ6Vw66IHgWoXLbswX8byTx/B8+MookAApuYZb
8c/H4l5jvPJFYilMkWItJRBEw+8ndQmV2+oVikyvNQ7MKb72UD3+B0/wNN0iLSR73aBZiYMlhtK/
/4Tb1WPu0xfTT/e6JRKYEAcnaoHsGLp8BGl8iaQQfd6YhaSUYBxxXLHnICJSQMR4ksC+9r0oYUJQ
S+SKdpv8g/oOvhcKtR//P5qFdOmwBRHVxymgL/Ek+V7jKvXG1pRvXdRCl4Glb8DtYS3h1H6jM51Z
LZT9oRTpDAdD+gnuAAeXPa6gliCYwisE7nFBZ8J+SyRFxs8jSnsiGGrPkx/dSLBeLppJYfAYdg1z
TEDzUU03BUQ4yongOw9qL1KQKQKa5q8nyIbIQuWFeRfTKHEao+I+pPXDl8af+Ile+Tvb8IvYNjV8
UAhR5UKqiHsn4/TzcsY+0KlJSyhmZM9oHHcAkyo069w7nVZ1JaPZp2hEm3gJ1z8ujOmZEJtwiQot
TSK8qHVI+26/BAjRVnf/A/XrKWbItR4gpBGB7Lb7LZXxJ1tvLuOmCkP2fAQ1TkEILXYKPATOGXJf
iaUKlXCOgMKWAEMVtiTyBrjp9KL/3e7/ApfomlCWQW9S9C/azv95TS1zlBpK5vbdMFYvltky34J7
x3ZSmjmlzMYhn9dkAEcpgRape2in9liN8b1WXrMPdJ3XXBDGObRPKTGrX/r3/I1fgDF3vXCwkecm
taCO88/rzWHU7eeLp0Yr7D0WTZXZwhC9o8QgSk4EHbsD/VBGoc5zAYhSVxhbUTdBcCi8thUB3r/f
yF+QMV0YF6XONUTDwqdUDL/ad0PW2/JdEhBhQipPaFIQqdwaZc4JODoVCTkWjeqQa9cQROU77WZ5
MZrijUhD8maaq+Ptfsfvc7qmP/sEWFcQmSAYc9cY42KeePgwyJiAud1dXKuh3ZF/QbqWhxTwod7e
JAFepMvDGQsCNvWr6GfikCStPG/y9rvAN/EUPbx7EjguGOL6nSFJU3+hehvMBKubxrR4v5wuwfRZ
tdpht962+09+s3NaFtMOPQB2tTRe1yh7MVr/TwzNnXgpLR0QeI8VsT/VU0m6ZvwQYZestI62VI51
o1Sn1uxEJ6eOdtfvR8q4sXxPbhqt2iaUri5V1qeONE+HmVFc5fRBaJEj2UjKQmw6KdFNEWy6GdDj
gN4FBBe7wGPjAh2Vc8PFs+fU+eDGgCOXPjXhK3iP0KN3dAoDsBC/TCH7NmHKEew8J3kRL18jCd4J
CXccOBjqU7k+auKLUqaOsQgqmI4V/WI0h6gxROkVv3/V2ccJ64+qRUwJgTToEmaySoJSBwE5qdNV
fAuAYifHDTsrvh5ayYeplzKpMTbcXUjm99OobqSOH0pnhDedcjwisYxsvztlClnh5umiXLO2Tj4N
YvJGmnAhjEG3739AQ36p6oZbJMQPNEZQmFfD0tPQ8HDx53KTdu8mVOYK+tD0aMszj3yZL9f/T5V+
0CFYyK9UECD/8Rj59/zk+oWog35NDA+WqT4jfsUjz69PeLw+57FL9MOkGE6ozOibCUjt3Mz5kV4k
ipfTfeE9CwbUy3GbsNy6z9FXO1P31vten/ASvZ17oR7d+/BaXqV3SBhchHz+/p7fjpb76v2w09Vc
L+LHdejbpqLHUr92/bq+LwGz3pHOAgYOkSC6r+tzHvX3ijNPrr/AE/5qkOknuuKg0TeGIXLui2/t
DIYbkZy8vn5NKdRGcs3m7++79KaoTtFBv8Gj7f5+5Ikjlc6vKerXPz164+u5uU1v+H9rvSP/07ME
YUDExUhWyzOhFa9Zv/DAU76e10zF/f4N3/Or13/Qy6b764tZfp4YvUrjB67vc/01fvTjJfyE3/zx
cvPl+iLIRjzhX/wDeCvWx+0jdg2/GWbP1/le78vjF/OFt75ejX7kLouX8kQfR//j6r5/or/fc6Bd
ALux6HP+uwP6ZcgPwT79V7hGTDxPwyeFDwhGRd5FZn6nIT9qJAlKKJeMmlZ7rjy4ehDFwpgOV/kT
SW+JbGsMstIZpVy161JyDTC7wpaSQ/JWJTiB3yO4WLsBp/kb/HbCOFAix3QxuHpa/QLGWMDHFvfm
3z/YLz3y7oMB2iApTLlh/wt6W2ZNm1x63DrIeC7gC3EXzTJwE+DVuqHYL7DEvnDn9A/qURFOIpi8
DPOX4a6GsJm/FXUuWihxY52EQHQe+0QtChBkVKUXWhXsxQBEPsix5qbpQ1ied/GAfAaml0qLWhng
wL+twvFOrXYa4uvZ4aSYZ5PPb9O8e6ECqpRqHesTvZh/vyGHp2AGN4SG9JAcgDSGyVVPY7aUODcj
VwKnVlxGeLagufjcbO+vj8kGCT/ZMb5+mDueYDuuj/w8+sqDy40BOL9iG/7vw9W+8PjzE5mL7+ZJ
RuOnLxqk+DbqIeo9u9oMZb36BhvirAOTDK6Wg54fTMP1EbvAF0dIj/gaDsxCmvXyeqgwFJwdHSr3
+I+j5A769exej9VvDxOyA8SR/3D8usdw6FTeJzzePL3H075GdpcC/d8mgD/HzdX9/YdPib7yI27d
F2449/b6xXP9iBt8/am+kRf5wtAUtHbcKpgv2BN5RV7/4715HiD8tJET4/H6Bu7deGO3Ytf1+/H4
t6Oq36be335KVh7Kh/MqPLIwP68cz1kh1vX6qFX8/P3BJt/wAPJZzd+PPLmuIuuHtf/xxQ9ZRb5d
v1x/5sIQFJD713zffb6+7rroPF7dhfei39x1n/lm/YIr/O4meMIXW+D6hGlhvAWSsdwdHll/tsPV
afzYC+yIq9XWT5xbuP5EFplnP/yAP8jKcnN/vz1cWvl0e0BmAA3HLqHc8WR75G236/ORUcLB+4QW
Fhd2sHR8sTbX9eQJy8gjX9ejeV3VJ8vLIl+/7FYLrt2hXWIq/Vh5uk5hhQzVzeb/dUa10u6k/jis
Wk98vq30Sp49ObbFyFADLTC/50KT6BnfXNeZXcHd5zmPNvzPj+c8Yd14ZJF+fryuGSvEE1buepxZ
revKOb99ffi+UNezjRtl3Vi9nzz7z6vLemkdXSTAL/Lkb+fMs66vjkvxuvjPv9vUX/R1adkGFaIj
K4BGB3H2CbYSQu+zl7W4MDScFjFN9pkR04JNL6V24YfK4FxeTBe3/IogQ03YUHkVldUCBrYIjiTP
Y/qtTy/nxj+qaaAw5JrCvQHjAWtEDQUPlJCdpSTq6q3kg/qZw1d6susMpBdkbErgE01srmvPpGPA
kIC79DDnbgPACj6f+hEHtLsJRc+GpmA29N0C/kg7pR0Iww+Q4Arzvt5HCAwBhKoFPWQg5Zr9Ngv+
RWmIng8QdqwmqlYGHvKT24h4y9g1G4Y6Nec1G158B5LFuVRBwNWzUUaJOgBYMrrE4+dwplwZVkV4
iUx/L0472g1BWBB4cF7gJzsCHWUNNwAKAJYCKRrNi5LpZ5qmo0EdIoYLcxItUJDvv28TkLanfuHJ
B1TN5me8KQkqtJQ20zvZ7iarabM8iyAnqCTYIS+mLj62h6FZT9wmm1f3blD0lvFvMwCrAabKwz9Q
Foa0X9J5FqA1HNGBU++7z81yIeYU45lhpQjeGoS41xFCVP4Mqi3YXoNIJ3WrzXOzXlC+MV+zuHwV
lx7dUrTKulZcTw168AE0XYM75aO8Qh9a5yPxpbpGVLGnqSM5UrhlWDg439sumJJTgda395Ew/4Vr
fyFOSrzxvZp0glTtc7Cuow6AdwD2C9tXbVU5eScp9Xs9WxmuhIIjpfZhxNaSnovo5EKwNIsHhR7G
K1KcHFOGKmzZ1QSlE9mtNAAUWrkoAHHq+gJeWMPARaocvgWB1aUaXlnE57AcE9PdGceTvsXgiIyl
iTGaEOE0J3QZM7LM0IyurFbvo7h/ERIlrmIpueeZ92DrhT1xILW8GrK0Z1ClosLK/MOXymThZzy4
9vlN9FwCrE5n37N0SWgypN552V9e+cMBkdDkN32YvwJJO/g00pxnpEeENOsT1+Jt6/2WOpr625dj
k7Qf/bn/01xYNQAlxwkaWFiAXLUlCqy1zF4S3RxVnBXsBXlTZsLAwv7igvXfCi06tYF/+D4KklvE
jSmba0r90xYq34NcnPh2fifNWN3WqAFyVQc1jBP1dxUeKnPfJVbUgSiIXUVWx4wF61TThKOf4L2k
eaEKmeJwpx0PeURkwE6daa66AHmBbJxaCjqo0YSWNaCGtzOnXdLdRZBzzAD1QsuUp8y9wDI2Z9vD
HKAFegMeGEOWC6F8ePk3TRt0pjIDpWZreQ0usoak9PsWwl9YhSF3ia+QygmoIHfqn4ai3aQ2LJa+
fKV0TMVE1/6aMzVHgDSl/GDnfRa9QBCKOi/U+6SS4Mi/qZEsJBn5jfV6WqB1QC8RLSkiFwdp/Mk1
eUmbwuhd7wVAu6486AVqa3GjdbBDht2ioICO2D9EtHaHgUOim6Z2m9xjKtxvq/O/yPVzXRBp2fdk
rShcBE+A8fywmfdZV25dTUYy0pKbErCrfidp8hYpBGVZrATZlDzaPksnd80a1ZTsEUGJsf5K5sDI
1Oom5rjfJrebzfJcRXClsnKv3+kl+cCkJOBNJ5zwWw7ixqi+9s8jguQkLTgSqAGb+kVBZ7OhHG+H
zTulrFp8AcJuvjd1bpXU7IpG1IaAQZO01QIbtva2t/ZYeG+6S3vMSnumxv4Kgf+Xabh8kUuRoILQ
efFnhNHSFvraycGNVDKjIQO2526p+U9pbhLeRcysu47nhiqgnh+A1YDk/rtqbIc9Vh9Qt5IO07+U
Nn96zAMOWp/r479A7jV6vq6oVMEi0ORKQvskhXpIEaDbY+NVMHViXpQG3VgnAZJUh5P4bystzWcB
hs47oJ6rcpqlGcI1I7TIiKpSOjEKtvOpp4mFuW6fmaJ+LbkmlZ8031Xupa6HCU0v/xkNYx9CkGbO
c+hRZ8gBgDskvkQnlXWeVgjM+w9iQvok9cc2hAbumbI+OZKJwiSQSP2cOi+QZUd9LDhAN4J4+PtW
sl8K66guUpUCp2ROE4UfB9v8FDCsEbPZYn9e7hWHOT5qab5K1U+tJoJfij0kDgqMMuUiRXaQSxTh
UNm9GdUb79SfAMRWlujfDYJPs8KvOxVxbDJdrDmcWcfy/PnyrLfuNn28fkBR85ONsh6Uu7xf95Kz
G8vsJpdemWRaoI6hmlhtDFzZ+lsQ0xwgDnA008xfdFIMWPL8DfL9UlD2/sNd+ZpswcpVm4lEwrcb
VVNzIHOh2pphA2Suqrq4whSRgzz5IjaOpIrUvZVnmryDi1Fzs/SCi5m/IieoukOXoD6Qd+gTbOyx
NhdaN2t/PQZz090qHjPbMn4/MV3sNIUMGUJImW7KmEDIhccHOPtaA1vRLhNy/5P+U1LwUtcAseHD
2wutSjkdoW504tTwSaR/B/PiUah9u0Eb0gvXR9UmAjRAj8lCLRYWBYqiIx+riBh/i54/430mbJeG
cRWblNlAowaPTwgdJN4luukWZiihxuWfDZ1v4pp0MaKrwUDzhB2wERMVNZohTvkUPSRj29062QXm
JTNWNIx9SpyX/i7fMRvHePBrEnRaIwjtJ1QYtm+CYjZM/JTaYMzEVioZKJ8y/SdbErDbiaU0MMip
fnwKmsuFxA/x1G6BDto1XH2e82CW9auXq1y/KZlQOX5qRRdtyyC4ZfoZ8qhhhmdlWg9jvxBhGHVJ
vT7iLmPauo+EaCq114YbEarBJOcwRlw+Lgav7bWB/2zceus5PhR0s6718iLHHVBnwGMnWwzbSBNr
4TGbyWlardKfLfwS/QaKy22uLRIMzI+qQO2IeYrzeuFDBjXTi2cWv6DH8SwW8Xggk+wq7rvkA9DT
Ze7ylu+KHnqS6jFI4S1/Fh7qPwjcX87BZevRtUONPY9QwEfEApZQ4N3uL/HKVAaNrd/wqY3hs4qG
1e1gNSUDnS5FyhHg5Y92CyNIljKKixBssua6LqoeldtHs7KXo9kgi8tIgWlm664+xKORzkJIRomf
fmkIK+7ywZZAm8XlBKmNEZO6N0VNZFRsmUoppp3ZIR/cGTrqd7xWx8+WeXFu90GponsQMji05YhW
bL4VlDfxigNgaLagTz8Nz4IOpSjDtSuCtO2lfpHAQj7uOj871m38VWa5Dov7bbopjtY7e6N5rGf6
sWR7bQZr9LIrjk3TjJ9tQZHKTh/GCqOVzKv/TAKOIeSgW79E4i60k383B4dHb0iQ0hoV5EuwDOni
yznHCtaoxB4LJlBLyRjyh5SENYavjchtbMBldVvs4xA+UAp6kAdBvJi1H0RBCek5EtOwyNhXUccn
copN9YXdPyFEDUj6mKHEefQ9tgqeBmNUdIcC8YnOe9lZ/gRpUXQTVdv+HA6H+NSk6aPX+8WpX6av
DjTHf4Gxz8emS5NjXvQLbZfe/lzMEv/I6DtC32l/MkNmbw0dzNQG0+wmubArHTvMJbKWkJ6tN39t
x8NDjqauN3L0inwb3OaIkD+LtrQWrnRMgg5yjQIIUGYmTRuNf048PmoC39JesAnqNaWnm9esnI88
4TWIqSDmSIh5G1g1YYXx56lHZntGx2ijQ7RwYlbTNjdiiiYpjbJSw2XaNQ0aXv9JgVSxAyDAHFF6
2i5hQJWTox8tkMLpGHuMJklTb5OeWjYk4yb+7PRpUIl+TvMnsEeTY0TGAtnTLEg+yka2fdnfrQtv
aDz04D1fSjEmq8+M9MpONYyyY7BnGFsOKY90dGNuo85gdXS+ekL6mFowejFEhBjLidL2TZGvxcns
MANBWvQ3qr+6GD/oC/YTY5m8YBmejZa37yy2nka+gBmojNXwMlJl/rQCGj/E4teX0jzPPczSulDm
HUx8FnyPTkRzHs2ebaRKr2eqb2OrFvsdd2rcMLOCWsVxvfBA8p4eD/vpr3qx0TGKsFzqoTO7Ijzn
PfnKBd2yVEPukEKCDUb91mCAaMfaPjpF6WC7eYyguIlmdp1L26H4Rtspro4WiXOYk6qqY/USMMkO
3o+MsoTfg3DxUXBxBipj9+20iel/OxpFWiGiCtTs8XtZ3b4qrOaxay6krNXl8BC1bPSuRx4c1Irq
/gyiYBv9heGy/InOT/z8ECfZn2M8NC+Vi8I9b27ClLexPWbekjs4NYfDPvurnjID2LwHMd6hC1my
gwovZBwFnUHoZUWwBBntUl2eOXp6oMlumvNp5y0Oqsd9RuMWUaBuY5ksf6GXEiIlq6fZfNW3YOEE
gcZ/VQeM9Speu6dYs8fQF5tiJf9Eckfc/aTkpSigapREPTCZUWc/SP5K9rLE6PUGFfLJk9bRTAly
+k3Q0QuhYEDSQ5NhLyUdV2PnC/t+qAo4bra7VcA6VRwldpCC5myTj0dmyGLTCEaTgGamDG3vUdPQ
MNH4T2Rg21yrUePC8nL3RzMv59SrcXmKPf0D5yfw0+UE3fLDOFv0+b0xPq8rpl0c2HApkttizzDK
ubJ3tpcri1FZqgs/unPH3S5IrINGoduPtgt0vA/qPmgPTKFO+WEyjUxakzuKxvyEXOpHSW9L4jxJ
2WQSwjVF/LDuuIn4ajR10eK9bdnwrwFXitvEJ9Mg+mLyUDsySNHHQ9FcjK9KualRGL2OElzrxOxw
1Iu5vc5ATEyAxNpyG7qJ2F7Vw2TB3DKkOD/mB+Kqosd+BgUn2v2al4UDEwy32G44zmtM/yegTnyO
iNcY3MoGGDf8hXHFfyQV76vWChcLMVZJDDYizw/dhMuY/DD5UKDqTXipVgyN8qgvl+WOMGU8j20e
nYsIg6Fpv8UAJ2ODUdWri6TqCeG2j+rXjQrb34WHJAQ5VwRSL9s3tFKSXzF0kCZnXAMIRNDB9Yg4
AwHjeWETcwsafFiyKTgEK9XUhl+MME93jJrIz9CHCQMrDBiaqdGUM0ey3z6O/RA8n03NtNYtdyfK
OPK2t7TYFrvndlMXt9PU1awSZKuayPCZhzD9GSyUCGKCzkETIhv/QVFV3fNXojHanwAO+rvOmzkq
u+S4IHBxbBm8eFafmMT0c+AZJ6Yv9bEDAldpsL8wu5dZAPKxPeFJ+S5sw/dSX5G+fU0crMjELOOn
ETl9DSFO8Zzbx2SlWYYcXT18LXMI+FxIjgz225gy7VOfRtNSiiAmkqRoW7N8p9AQtdD6w0gD3s9t
625kV6wFQaV61yVhkBitTGK+mhJXsxqFoppgKQgRki4OFc/mwsfapP2NtGIci7s7hA9hBxrvs/WI
Yh7bbP0aauJBLpNQbwkk6/ghR2YdQJ7YwrMa0ArjEVQzZ/IGImDauTHYwAybiCkh1NNxZqaOnvkL
bjL3uZXcWahTisNWep3FfUpWdkDA8TKhOqdq7FpGlo2wYcHJxwFxxIA93WmKRGu1jGGkXsAxVV5g
sAZnm037W/okH0xBMHG1Yew0aceqASzyyMWmfRvdTNOG4ajsTWvIJ1euw+7QWQXFnFrcb5Hx6cgq
UjQk6e7VIDhDOn1O+tZ/1fF5TtzeGn4rkVk2UWyNv6J18DaaZAdCZq8mZXfbQcY+usOYl9w5Zh1w
AEISPQrS2an0VsfzyfWnnLquD7AtnZC8JGHyCqxEsWoyaMsghWSPOAICIqdxb+dbiyOB+IaWGuPB
NYh1/urXUN/bAt8yjZgKBFo3CHzvDqehaMIzoy6io6H4zxBcJn4GK+65VD5UkVaMMZ0C9bg5o8j9
n6li2xn2kbepo5u2GXTc0merNrYmpMBSwFZe1pJwqYIvmrI5UwZmJD1KHQkSbvSFniSsvuash3/h
t6cDWS4acf1NdhjezF07MR9FURSNGXdjRNwG5MoRIVCpfQ6ni0jqAwx0TZ0SMhHGxeVZATPvFA4k
VyIL2GYyt9tt/Wk6UFad0oywnJuM3UiPu6Ip4SDPJXonWOnEYAXUvsSMLSTT6Km+Je3BMBSkLw6P
K4mYEma3nqB3PpiWnDjKSQGdXavIO03Cu2L3+JgVpQDT9g0kMTm3gqjBXrblTXfhpDFA9exlKXkD
zvjEiCWNJEOjAHYtI1ljwBPgid3zUZO+fUYhtA2rEe3Qk0lwlxqEaQ/lNyeEwdRjzXUMZ0JwTSN3
H9Fv7OEFuDRDftNwf85oE78ZV2byzQcX263Hua/IzRZM9xSp/jmCLVQkV3ZkC5NDE4N99Hzcl5Am
9lThlcxJCUg6mZKDAy8QjsFwvOkm3KRbCLOVzN6Y/3e6FD5GFr+VeGQu3gRo4MaqTFxiV2kqorQG
TcBOieYLM3B7sOqG70ypj6nSCkaFtGLigqKeFxhwvKSQX/Cbd2brfgJsWbN3gwVXaUf2hMu3u528
XiykCxq9WbUb5+VDS92BdNB+I5F7iEqCP2xje9r5trxNOgY4JElOiOD1y13EbUO4Ob6ND5vypBmC
QYbD4BDMA+4Hnr3EcaIcKInGcLsHJLDj1sLKxWBGBwKkoRo+bOsAzgvRyogh6zSucjJEkroeoVJO
zrUbdSfl4JgDYQcSFfmMYDf552Bffks6xthJWtj6YK1dg3VGPYIFuEilfmZPdojrHxHWJP5A74Ea
GFbd0nIIFt8hXfCiMwHsuoXA09YNvjIgVqIFMLhFdZdglGk43cgeLoYeMz8LrSkVTWWsTsQUgmlg
s5mSGcJBS6g2KdG0gy1unf4GM03BK4oZ04cwhU3YN7ZlLbqdPhXNAIqoPQq6RA4bwnG74O0kPRjM
GM5g5ACrX1bjvpNO+ICE28g7aBPpov8Evgp2HlL4CZOUNLNAdyKBVHUqRuKPsNJWWdevCJ/RgFkQ
riddd9sWXG1I7BpdCDNHwV+oiTwUEckBAG6MPOp8g9wUe7Bn4/o1WZ6PeDEaacSz8a5HITvMb6eM
yDbZsNTBfgZmGfAfHiiq9lqSLPgGxG/OBkziJHghKFeGSCMBMLmQFFC222ub50oRA8VSkgsTCG3r
Q3RXeGRZ45we+0PA7e4I1qU2RmB0eCEUygV+QME+f5SzadOcA2oRGyKHlFSjBa6LGNwY1uGzZvRu
THu4oImhpjV6C1It954Q11kyUVbcbKuVlTUF6YeU4JBa+GoRXE2KePse+9wTHvLHO5tsGV9Vs1V8
jkiwZYWnHvFR98bKuwpfWwivnxS8y8weIUAUt17YzbRhYa0vqPIiYExBejdHD2LCddWerThae0tC
Tplv38+fwzrZktizpZAgUvjurSACOed2RM3A1gB2NibCdYRjPnc3VC+6oS/wlSw+0Ah/qKEvGgjn
oumWDNQZAFqoTeF5jDJzwypALfo2ra2vMRZ/bfqyvWniKSG5pq5qSAk8H+yFOU9UUAvZ4Y5IaYg0
BSol+mhwp71fMpMbAxCW5LU1U8vpWKJ1jaJ+vVPWHBNkrxUhGDo04HpMros0oAQuC5eU4v8DX3CJ
hzMMUEs9JctobvCKTA33Cc5WP+8ZD03IwVCl/ma1ElLZMwxJs7nVN9NVAI61bBzB3OekVxtKybJM
GxxK0oEirw2ZjGfIl+YxfRZNlC8VJXUzYweVhItcHoXyVxjuqTePcOpJQgNAZmGeCPSBJnpKdg7I
ptoDf4GY4uG6mA3bfAp0ejdkrkXBlDQ0LuEkv1ZAiswMCYTHvrAXFlJZVFdvCTZM/DUZIOdfsOK7
fKkJUA/A65RbTxyJiCybYje3qwbbnax6SEgqj1MJOjvBKaAhWUkZojvAzBSfhS/6KMxW2+59xih7
nDRVew+NG/UUbtM3wAEFJUx8FZKc3Z7YSJSPImVmkskJX6IIUV1UGTEJFAD+DA7YFSuso8zCs9mA
Axtv2X2k4t3TNMB7mkD7HxldyfoXB+mr84OOeV0RSCpdPZzLqSFY6yplRAgtMYwVrQWXweiATLhc
pTmmnT7JSHZbyOuJENCaSFoHUDGgq0hYoWxs5Xj/R9DJ0dEXmZTsmqSQYQWYPAfTIf8j2vMhUG+K
KS2NxaPaRtaF/YLdx4RudAM34JEm5eMUefigsenU3zlJI6+hPxJHhKgmNp/VVc2fkX3UtzKAAROB
WU57wkNjGWBmFzDV1CPrsol5OUGqfxdJrf06xmz0Pmvj2FJHfiaOTzwG3nXYj6KffdT8MQAF+sa3
0VbYSosdo4hfnBdvhC2VYfJsglPohDVOqRG7AnFiN+yRzv+pBVBWOWOqgDi8iZ1c0fxwlQHjkrAN
xFTrJkXTfJve25o6SVsewudpOFUMv4bikpX3TPzLjjTgrqduUpQGCrOWAXLn+55cTqO00iS7ueLn
NTZQn3gawC9WThp5+6NSfWGfmuqEEAEGVLE9RRWYNUJ7KGXbWOjrnojNlfxGqXLrvXR6XPiTLEwa
o8myOTnv4cD0aWYFNLhFh2XyCT3d0YkY+IwjYq9v2RngldRTSEYbrz6nmflsPeg7OFbeyQcyR56m
BvyMH6YElAX1FMSmIi5e046Si5CZfaUxc/7wTF632/ALybDY9+MiPLnkira7+E1VVBdqKNP7suuZ
tpYWTHXpoGLT/6TRyFFJOuW0DBI2kcmY6CZdqeKgWIPq8sm5SrBM+QYiGSocSYFVUmk7WpjHxu4B
j93hOKeK7Zas2AiTaFhvpgul/Yo6KiciZk5zvSDAb+a/bHD4GNXaN2Pyxa74dWqs2PSgvzyXE4xi
4lbaqHya4tl/kctVJCuzYM+DdMGAbKBARQPWLyJz+U+wYlen7eK9zAfzDcnN+k2ypyDjSqUeI/CQ
nwLtJ27vun33gjHtStxks3vMhUcWefIBIaKd1LTkqaC4cM3errwp5GOilHBn2vLX6YHCYXVcFYp8
N7gnUAYEk01HxatfH9XWmITYcFV14c0cg5aIZhSsg1bD/bSPP/sVeUFNg5ADK+OgfZtwYYRBh5xI
2TsQJe73+RaLTJwInQPxqc1ufJ2oE9dSJ3+mY28ubFSzcrlB0fmvTAPch9/VYeZTRSsf1932JNvB
r0sJs4rlAs805sQGw5K/1rAUM2AEr0OyD5l3G8XBgLwF7LAuCB9QOFvujKmaG5Pw4QNaEE8SmFHN
P9SZd/C7A9WrTbwc+8b/Vuw7WWfw+qmy/quobCo8y2Ft7SlqPJARph2zi9Mg+xP3THwbcyACyaVq
uAkCiOy5ipU0vcpagR7cILAVA570NTWWsbfvhQLYlo9pkW74sHQaxbYh0Zt81Ts0FdDh+tNSfUMa
GShTTzKiB+PX6t8Z38+Nf2HWVydEqlru4pnpFZfDtNy4QeFFyO4rNlzpdRQjEwrPAfOPb4qJHMlU
bcpHAB9OEl3DBkNhWn5WRMimR9TWmMWMNZxU4es8HPt+9KvzUuVAxeSsTpq9MIL/mfJ6UnpgPP8P
oFTQ2Z6HokZOHfOSvqjiS/rxEu8I/jipJptxavjYqyy7mUAZpaJiy4DiZg0EnCyM50lI+p3dS3r6
4YYF1qvPj7qubm5wTaiu2zii4TrNXkBiwyiCZ9FSCjI51jjlNuWkS82SWO3vYr+mWhFsPLRbnGyx
5zMwYgMPtgh68VlG/C7Fs5RO0YI+e9wSVhe54uyUtFyVoZeb6wc3R+XdaQ/akEHK1DzJ/Wjd9sKH
fAubrhsOARIROaNSvSH8Y2qlBR+hCbmWgBn6NICgnxxY29Tby0cvsiSZc1W/hGxBsK7aQbHlyCmd
5ezACjo87+uiOpeLeW0qRmuAU3YroaXdL4rzMVykIg/Bwh+JFjrwomEobrvej/h0FLvfoPimClrE
dRWwDAiHWXiO/6W6LyMK5TbHju84Ez1cvmb64BDWoKr8V26dAGwickPZDwBeN6tIy500C4f4wj2L
oDeyHkCQBYhccRAAxjwMIHzdLhIm4ibtIvovVaZzYymSbHkxrUquFHjaEM+UINaBy+RaAQ0fh3kX
324rIu9ptByv1PzRbzBwtxasBSgDpf8O5iPEeexzMfDtdWxcp7fLWDU89fBSai2U26hG7/rtuaiw
tMFCDjqrFEEVphsYBlNi6wGFuFtbPshUKTZKk/mjGvQKMgCw9IBmOQwXsw7GN0nKh5koO5F1s4G6
ASgyYng5kAP2ZNpNf4D4IT/LcQ34J4mJaZyqEkOVKroAqBeBPcpbUXbfjdTMo4EMfMMt2A3Rh9Er
cbiayLrpmAU7aKFT1pgeykfcXc3uaNhI+F+z8FvThBE3DDnGhcSEdzMJ6RVO3CpoHMD2uOGUgfYz
CdfMH5k0+6ALttMNrvpytAMYIC2pBN3iZ06Cc5PN7CMAyJJ3Um5jT2M6L/zt6SD7KWsWKB0NMsKw
w9Qdjt6me3SBmlZ5migfg20GF9VKYsLoojFfbZvQGcDVTjGxhjYcdxn2CC3NwcB90dE2gH2MvbUx
tMGSWg3qWCR+VOB2/HF28CsnG4k557eY0RwEJGBEP8DaeFQkrNznmGyzwJc2KlpRbITlMX8MdlzF
nNro2NqlPeeCiIQfBynZLl080KMwG1Qw8XAkKGcCVaTXKFKL7YoxZhDtDvFJcjhQgwEL4qIm+Kp8
EnU/KvM/4OlgzpQ3tQX3x+vCDPXYTMwOp5A/6djVy13fto8eyaeFl4MrWqNPSFOtb8d6mxNyxCxL
4feHV0mKiax0u7KLIoiNhDMTWomPDswVltxV81dxvZO6Te8nj74sJjyA6wly4JCr5mZ6aCxTAXjV
rPnrbitfJMwj8oEVAob2HcWEdBwWsUKmjDKaqAbdRARVJ83hBZYRekmzMtA55B8DlJcDqC1nOqu4
QwdwMZtiYrsIb2Msf6mb5BRqUVXiOP9WWLEkgoMM+8qetXZ95wpuka+sN1CVT8MOnbAoRv1wYuIv
AYh5nCJsqz3Il2yJEJIUZnuMtzCNSA4Vhi4U/KbJnm7MRzTb5gZVMg6WB2thM/J5Rra6yQmNoU91
vWBEZkc4pBlC/uXZlDG6I5iIxLx0sS8xxWS41fQhz0sISwcdFp9Jv8zbdCdvitfHbgFy6EbktVSN
LbvDXz1JndsXrR8tp8YfI5YovGuQsD6tcRQIBHvbEerduovWGClvVIyjoo2LAMBqVepjlwTpCETX
YP4ZaUlYTJHhZizNA5lu8BZTyZ1UWUgt7ZJLjiqmEBHNiDkq6KXLyIgSBGwoOt13cz/CogYEUUQl
jV915SMWV9yOG4ymXtyVE3e2a+oXaLni6MhX3EuRLeoWyInEdzT6RXdQW4hA9sw9Q+St9jgq+UX3
HrZaK+MwDcByawuERXiKIWELOKQjGaqIfgWiysz7PLb81bVNIZ803N8a1dFT0a7Vf8MVTDJHyOG0
diCH/gHTsobA32uNncaIMnQZBSBJ1FEaEMFBGgORzapbeKr34JMfpbK8etwJBQ54biDijArUhTVK
pvjjOJErrejahZLwEMasXkXT4ecpbGLXEKE+1SXWLEyEfU4InZiZ3cDEVvamq54T3liA6Ze2wYcT
WgI1LNRBgfsYPFqTmQPK8BGmAgSglk+B94EQDtmGhll3sXAayzgaLRwDaoj5cwoqXUjpwOt5tauF
Wc05aHGqeaUJ2yGMy5A6+VE9G1HHvS0CjgA59keRLvcqvSG0eex6KqN5S96bL3DKGJQrR15DZKul
NyvG9mkssMbituYxiIUyz7HizwqNRwnLflk92GAFc1W0VgmyXmdUrCZCCvonNlzMxti/5ku9Urcl
c1Lvp8m59kR0+H0+f8w7bm19oMKWYjxEWJbsfRQQSrqptF3af+qpXB+r3Wwhs4B7AxoZjQj3xwuW
hjt0pGj5mQZJit7CQpIeBEqVhZDIYzJwfVaErZlIIGMIB2mUtxsXtrc34yny3SaQ/1z+zHeHhQap
+r3dE90qokwm7TYCTbGYkQbBB6e0sHcTdmSs2B2uQuOxj29/XJqoYG6mjKkvb/EWKWvEHfMWFnez
LcxNGS7m3Jbj4RW1aKCgS1umR8gxXtvDqPOqfvsGULZ4DFIAv8Dj+jUjyD/EH5tm9m/7yz5lOhcb
bkypleyJsxzPitob4VkG+GJKsL7QcGOdbnEekf2MFHABSxCX8pcLMztUSZOZqLn0fD8ckFuh+Bvz
kdqtypwHzgDgofkjvdCVluokeAYLHm3nD4BXHMQD7i23mXeq+zk/wS72X3k7L/uzrYPdn67208YU
RaDcwNoRVahvy3drSe7mdyDTLVvsuTvN3o7NVqPtB9BjD38O8c4zx7Y62I818rl0XWPLaN3o9/+l
GIS82ojfj7asRRik4cvNdq3fGACHsws4gMSeRzX+lrHx6TFj5jZM7WQ8Zds6JrOlgCCxKYER5PUe
e+zwIHvkDJO3qK4MD1wNt2Gzfg17zMk0gbZ6AcbWh1bqTvo6HF7v5ww6UX3rqrnrosx6IM/KNeg+
LRv24gx65kgzbUa9a7PhUhqzbM6r/T+UnWtz1Na2rv9KKp+ts3XX1K69VtX23YAxGJtAvqg4kKgl
taRuXbv168/zzg6p0KbsdaoIMcbY3dLUnGO8472wcTmTVhZ+h4yfw7vO09PaochyqWl0SjURt5xA
jSnQGVhjcBS07yzJSRtHyGIgSg8wlzIolv8FWyrU6zYGU9isfl9wcBO/kVwIfoxDRJ5hVoNuipKx
ZV/Bvp6H0cnmO0tbp3KWdmXa88XK80WIAHHO5wIC2uJ+LT6m00ApJy0C+YvIE+gdfi+xqzxNFs3T
Mr1Khu5lzlZsXbirnG1Sm9m8Z8/c8dyCmug8CX2mPj2vf8UzbidDDL65cPPGv502FFzaugMBKODH
D5pr2QPeTAw9aIcQ+DeUTbt4Prc/vwNZBS8ngwaEuEoGc5VsWMBOVuweWN3tTbCGYZkIcSFv5bPB
Ic4yyjmXmlPHUIsH9FFMIyYKTpCzUyo2w8QB4Bh/GN6ZACUfRChIhuZVKQleN3Nly0yFrqvqgafm
A4N3phkbzpFp5kFPUq5KFRXe+Vg38TlDDHO1qeKPWZ/dJyi0AuGguuHLivmURdvhFOhGLTHvx3JQ
OzC91tNOBAFnISCk3CuDuGDrM6v9F5FPyy1IFKNTM/fLuySuqDybentThfuSMY3OM83bmwUCDj3n
fLGk1AflDqzBLfA6i1h1yh3MSVZCIx7afBan1Utrh2/BPvYuS/R0VFEwS8uW99BmvLl+x9NmGCqe
ypHL9p3SClH5TZBDdTKNPC1LzwVaFp58Md4o2JvTpOcuOCVP/4FmMgqPp9C4sLs0rwBYbfhkDey6
mi07RHylNDXoUVxwdd99Y77Z12/nyoekV4Ksz0i4ZDJAfWDftQxRNMVo8Fvre+hMOtHhrgL9bdlO
JZEDUfhS5XrQODsDikdnTfHowINwtH+Lc5LUfnA25uaeE7E6H9JioHdbtme2DnJD9T7gQbbuSHI2
W/lBzsvwwdCEAJjt/xSLNfC1wuRsJpWf6e0UoLxLyHZg4oC9C/PInNt9ZnlJizqF2d9xgSLNZHwe
vCrjkXImVTc5dyCcaAPyCbh0aVnntIMr6sH1+kDchfRbetTriUC7fssCFpmtD6jKVpx6YQusH6bc
TVNDe2xVTEFfo3aBrUVPkt0yIKAkD8iwgJPVn3G5PvTzhlE50xHRWBa8Dew4aMH4wLKbdKFLDL9C
qnkIJP4XrJGoVzacQdgQA//WNNdCWSuHBz6Zg+BOWxXgU3/GvkntsyBiBRYR5ZYAPN6dY5xzypwI
VDT92I98p6nPf+/3qnB3M+3rhqOOQv8+H3mIIdWg+gTNltQO3WZDy4glpbnRRWa6x1cEJBDCCAV7
NAALeaX5WcIty2mgr6RjcWtK2qRmAXWMg0+drZqvgAupiErT2QGQCa4C9XQL4sLPkMCZWwtZWzR4
LAueqXmr4ZXLLbYRgLFYcAxU7DOwVPy4IGm+lUueUZ0yS3NWzN5IygCCCgTHRHoJO/yOMHPSe2oS
VqXHhthGPFj5QsaDnDuDhb22FHE7d4UgazYybJYr1W86NZKCBlSe+xpiLQ43V/5W4chNb/EOhMjL
cQo6cztPmoQNSBcc5BL++qGsOLvo174wdmMzC0Ct8f5Q8Ag8yuGiKWHYBw0bQLewEGnZprM56tNX
bkJfaEKQdYB9MFZnw6RzL4ADsaS45JIawbZbTkuP+90HKXh0FdFUAn+NrHjdNbtnlHuoNk74OhFP
Qh5M9BbzhZOwrQIC7F8pz+eqKphUwaOkt58YAEyVLpEjbIpBoABSOcsh92LIRa4htG8oBbIKdF3+
ceBxB3t/454zbsQYIOBV6SeG+e69HbfbRzQgYRbLUahIwlTE5jUhZTJECjp9QjpUI8u/vepF+Fzj
/htubQGvinzC5hWyMYdvsbjICdcwBQI8pVzD+lcjh0QEiH/kwAl3rN8mXz9Y0+QNV37NhbZkNQfc
nY2Dl0fp5fbO5n0yBdHreqFBZBJR8JTAa83Muz4bL5YsOiva/P/a0qJ0OHsk+TNbus65hYwr2miH
1EXz586wVBvhYfYRmAwNq4P8mB8GkRMuHUA1fWxFfZyPVgegllK0LZmzuy7PwkyUx4Qrl/qLcM0b
r2r+iUPlB3YMqCR+nM3D6UQqmyaQG5ufUtOiLIzWgJ6h9LshBcakcE3ZVp4kc+d5W8M552rgC5fj
m7WaEZ1WwEqOcgNCCE9+WG/osSF5Bj18UtsLYAy9uj7pcgNg30XLo4azm8R7szgonUDWwNl2ECPy
NPtc+jBI6gJAYRdenDgjW+m6bgdMruGnNJoa7rQ/ej1AYG9bDfBC9rDD5KNM6Gm1kngpPExtpWIr
md5CFqE8odx/7W73PcuPhS7gLjQAcFukBXaQqABb8WtlpH3CWHkDc3S9PLqwWiyeV6WCJLFHteeC
fjy6U7Y6nqPSG6lXlt03GXCdNFMD6yraLI9mYMQcUinlIw75HGAyPOoQ312elE5e7tpx3z9q4FeN
86fO4w6cLCVrsiyGHoQMEBcRWYNSu1+Fr0+abZ4G/X41PLoTB0SzYtvteIhOgn1WLPnGbHEyJwpO
s1arUDqQuOma85ZdSySDkwBn2rTrDI4WqRALnPw7sZnUM4o9F+5pWU6apo2S9UI74UKACj32Io32
25kTCsINvxHzKHFp77HsqDZykoW0D9ZOgxNr8u3E8ftp3W4KxvQVm5JgPekY6X4BKZFun0wk0+Yp
fERi1DRdA787m1v2DUuldXcsLGo/HPNW6XUTUyqelGx2po5WXFZw6EP860F+5S/zoXOdyaGeSf8D
G03LaydihtY5QAQFu0xS0sOeNATNjLtVxTfZ7h+N274DVuzP5p45ocE1DRMP20rBnPqkEB9EZcwW
3Hx7dbKMm6mcHJi1fcLGw/YLmEUWEFvmLc7LDCUyzmkrtBGodeIMbgibHNDF0oxsUi2BzjD6tmoo
IC525APyAOTXJ+zuZZz2ZfHYr9vsve8HH/y6/iASi0WCJQ04zNBTSm75le6H9L4eczAJVE/tkn6s
9gDxgpXbxgl/ExgLJWB9aZzdV1OvfTK6KWQsXAw5EypVwxOr+bKtMwTE2vF/juybsk/z1f0GUmK1
Lm9MxTXQMFEHeThTBIQpQB7zvdcWu8pRnIDQQXekuV2x5XI+yE6gF8vIoha+vsBQLWveAGCQXmrK
XKGKwZUA0k+hksZhr7MCvZxVRvfFwS1EyvJ4p4GhqVOzh4XbbIZBxkZnJqnOEmgLKns3PnhmDIIR
g8pCry7Sqj7d7ipydzW0NRlbQJBCFVCgSUGF1m1UMmNPQKrnh6Djua48zoA8g8xqi28IoeJsIkgU
n3yCu0JTir6I6iAkvgqnSY4gCUryPX+ijOc4GzkiEx6nicVenTpu27+z5NXOUNsnq/ieYgft2sqP
Xkv7iLwdOokGRPMWWuVC9ydPA5Qe3qkt9rrIIw18yJtz4QmTMjaCNZWJzXOt0Nvgv8QkX6MLxUyJ
JL5MpDdUa57LJKMLsK1Z1WffEoMyGHzZLSise5jJltTaF+BRE+g7ZziFVxiCUVsKC1HZLO8QyQH6
DLyDA/P2hPljhxQ+L3gCWcJ4WzAhQGjBxmY1l6Xg9bBmC0Q1729yn8cfT1YYYUxkLkOBgOBpjBon
0RDKfL5tIwjYCEd0vJUbZjUcrLKg45GkbWJs6cT3itzrPf6ZglUbCAMiMs++Cte0gKhDbnveAvyE
NWRiPbeh1zWv3BxuFNrlT+6WVXiyFHtQCmdcPxKTxZRvy+Ri5l2L1b4AqTcTT0djpat5+XDSmI2/
DHXKyeOhKSP7Yo6oUPtoYggGD3vZbr9GY/oZKjOIYcHlJ4GXd7elogN0QL+AaxAwOPoAS+eqoG9C
18Lw+6QrHLeI12H1aHYNLBB8ZdqGrdhUHNP5Lv8tCOuvEPhohyuGpApvOgnCwaeE21SP8BH2r9xl
/5jA5Dxr6v5NE8SkYZFGwcoez80QnZ50e39fOmHOj1Dvo0dC0uqTblejAwFsf4AYRAvcM3TPG07K
Lm0mXFO/ig8qbBfyac9eGeNnWO5S76FNNEXBSt1ywU7KMGwRi7nugxlZ/5ZUjkbXt/GhiiGGqltx
hhp6Ad9Uy4OtFcTKCyXK6wueM/Uz85qTW1c/cKhCqoKKqCIZ52M++QhlG5awdC66A9rc5pYmPOXx
geQHidRjtipKYbjQv1kjA+j9SiI6aQiiA9bb7x+qFRtstWOGIrVzWYMa7UGNTpolAlOsV+WjEXpg
cMK+cBF4UDcQVS3woOnG7E5etzYBwvAg9XG7ujoJ0q2zhk5YPtoxqB2wQ/lkPtPASSS2x2YBqhnr
Vhzn04p++iRZklWALq7j0OUcHKnCdKwZhwxREHgO9nSHrC9uHjWYsCzfkKKCYZbFK7Cef2RFFsOw
z2P/0fKXZUfaIvA9O+kGFz0nwsJHxizqn/mm7BUND/a5sIsTBihbZTl6j24wP3J98X0aqQutYz/z
fr4curXhVuAbw0GPNayNn+elSqfKOceTRigOZ9edzjsLhKgoYkBF+ZNw2fJAuFUFUaTPuPMWpRBl
zj7eEMGILDw7CfxmXaIB9h71BE0YBEiueJIAVYeruHIfZT+vLVpOphzU/iqLosp7tLSHEIulvkMg
sYJQK7zFxaamcuoXrDPC49yVBME6e7MfGblNh4n+/h86ea73ajPmkf9gU5qS7MwCBzmJ9lu8h9Hi
0WG80v8hIt2I46pcADNzppAYi5rhOk/Ta2nh9WYAa6BMZa9cBzZEBDC2ym/7imGSbEA698+D7aca
Eh4I2TCo1+ok9l3j9RpjzZAMiBA4gTrO6X1ztdQV9oxwIEp6mZezP9In796YwE2BznCtxnjw2Ny4
zDYDos0sfWv2FEt4iGSnQ72dCT/gQOKpgpyETXSertsbdgP3tRRDk6NeqAWqbnwOD/xfWBQczY4r
cE4PvYoXxDjvEiG74shVPZBHxCA03GJd2aHbL/dMSUmOYEoCh7KKuR5mNX5ayuWL7ab1LByU9xUP
s1VZynPZ1aHrLlT9PDj55SpLKTWD8kO7UcUqejERPgtznyIANRx85ujtFpNMjh/GSnuGtUBJbsjT
LVJmvrbVU7tHSAhCYXaiMnZJAeeAAYNwex5hRvPIggES2XkMIILdfqqVWDwdNImQLF2mSzwJM5lZ
F5gVtGdIDNr7PHFBM0qKi97j7BWrGzLun5nDTttHbEK48IPyxODeiDk+WRin64INhsPOx2yKik9z
0eeXiwh9gInMhnZIToJB45KXnU2e2EWwEDBGhPmJpCZwjx+DIPEz1HZVe69cOhG8FDoqq815Zgik
1Hl5jDC+kyWg8nk1iFTutJTbARNlRXx1UDV+/eW//v0/X3f/nf/Bxrbe523zSzPWFN3N0P/rV+/J
6yI1K0gil9G8fFeOPYkmdwvKs4tyCO9wN8BQ5DSmowQNwo0YrzI2lZGQghissSnTdFmLyC9MT853
Y9MXXtcTIxhel4H3pxfl8hKPnG2a9QBdqIgNGrODEYyst+xWgBOQi7GKjJxksK1HvsrGy13t31Me
Xsn+JOhBYFL/bYCvMjO0F17a00vmh5HrRR5Obb5JzfGOFlfJ1kOGfTsbgi+0o2WMlkVhpie1+gDc
8q6cyf9dGnTdy2yor3GR/+AMOCZJF0gusxNxyj7/ymzK0Q/uOYQHJ8RXGGzksE45TgSfhjL3EcXn
t3ShcJdxyaEsFxzFKOTSxZNvrjLcTqEx4z4Dd/jWZnJRrypNBeXwRa5KlyQ/pXPINk+hlpopP/86
nyw6fFNiNwzxYcXoDtO7Y8fdTblyV9mufmsXHRkxc7V7r3NAD0NOnAiC6BsZQFiCbstx91dmhLIi
OmVi4FHz8m5tTa//ef2OX9fRoltC7EDW3VS/1VmVFzSGuAwBqV9abZibw+gmPCV2/bOtAQSxZMWa
niaMsHojvOR7Ds3slg+MSe+6Ib0tcX5qmK12t6Zjw5MiT1dWS+A/iDE9XpvH7+DIq77LJq9puvhw
ZaXuZ0uFgkIKzx5lB9uIbOddhiByDZPfUOhxSE7Nu2VYgLLxGufKvmz/Z9PVnlxZ0lXxhE1JNDu2
g09qep5iqLmyIcLhDCxi7mF/9wuKAhfCXo5bDqWqkKsIvsycAr7ugedut1Odv6l69ujQZTZvuVsH
itfC2Zdn0PvMAJUCRgGgUk/p1DY6KxJni5qTDR0w68EeMJbKmo/ZZxtBL+smzRSrWOQFL3pj3R1z
B05saDhTqjVEv5S/C3Y0w07E0av4mR4M0BYX8xC9sYgiED5jB4HLWsAqbt2K46xNy4cpgOFqfYDK
gSFYASUA9h9HnaacS+L395rkGVixGJlwZlsP/wQ48yRBdLhCe7t+e9AblSxFZOMv7BfesSejVktM
liOPYhCR53a03ru+T3lR2fQg786wJ6+J3CbVXdJdqEcTiSZPeP7+slhSAjOCW0wgSGQY8JiF/reQ
kq0c6ZeTmD33Z8uZXZboQT+mnj6OXijrPC67Yt28nfe31j+Y/2MG+91K+Pv/D16x+XcnYT7AApZP
Hj7gY34Z+Tb/08hZVo/Y6Mlf+PvvfMAvahYa6cMHeL3y8eEX7q/86ueHv52A5QS7+mofpe8OznjA
/vPXwf31bw9Y7F61EVjrXn7H1bXtb2kT+ZjfsXKdvhv4gtbL2bVEtCsD9cPHzvSXgS+fkddr+fXw
gXV5PXx4cO09/I5kmPnj+fOb9083SXLAeJJ97JWYgf9Y0C/G2zKzWQ5bjCoZWDjvC29/leAtZkIQ
dZQMcIKurXRB0bbtDmY67Tfn5UWeADXwf9F2UfCQ8oCXesGqw2lG0ZeKVU5g5g3Z7us6zy86Tqnn
38DPVn0C3kdmLNEjJj52rEXr0837nL3IOlo5oI8Rpw0lj1jDVl/UE2mjsNg8GN/31XQJHMtAQGcQ
rm5i9SiBCrLFl6DgPNrRsT//Ep80TTyYTNlDXMXYf6kyjvwGm4xIFEDN+q1iqGYFXfjY3jr0jS3c
BzQG1zpyzMS22JcMhJUyouT0ECd6GdPJWW4O9RWYngL8zyBrSiSRMEkmYkpRqUYML8lh0lR7ARGS
Gb3Oek1a1FMsePcKKdfc/hBICtp0MG6HPLHSg797bBDQBryU59//Ew9IvX88xKmZAc19aq0f1xhQ
QVJlaTo+yLEeX6M3oct4LiNJhOJAKKcwWvkt6g26GMy7c/NOiEyJW58q0iZ5qWh5EhNA/+rCBGHS
jaU+K+fonnQsiDZZYiLWXY5UPHmNC/xCv9XTX6pqDgtCf+Q9iyGqgu3sxW7mTyEme3PBn6GpKBNN
lpxuzp5D0aViq8GqTY4KChnse/RJkBXaApAsgCuBra/ggY5gBG2yE4FhL1zr40qb90WmJ+aRRDy6
xNwcGfMyruo2cYwULySmGUrI9VBDlFnwT1aAXW5ezwsZUGhVNbSuKHQqbCNRt9hnASPakuZlcXkW
cBx+/qWl+tE/VA2el9ArJVFIrqfLQfXjMoABAoizWbvvrN0gdPkcazskUXQC3IMJqYRcVPtN9Fom
qfK8XLvmIilWF+Bln3QeY1YAYit7HxPDkqAWs/GKBDxo/KIjgHHWp35Ago6/cB8w3wTVrVb4x9iU
XxBenEaB1R7mkvHWCkBU3rca8MuKyt2yR5Nh4LRYj8IO1RepCGQGfaE8Gy3Zloys7+eolqxwC9eh
UFHqj+306F60HWodV6gNQPKoPVjgypIQ7G9TFtgjlZ4mSsihMsdYFINfmNVv9jHkESpjf9lfjd2l
LG+VEK/9WAZtVsXWkMFXRdg743GP17DW3UBntSPTJsGwWOkTDdZBIn3pjfwH2+6Ts5ybGcYRWFDE
HeWp/vFmduPEgDWOXMySuShSCoChz6vduXyUAWzf9ZvJZqxZCQyladU0b6siQvcE+wNqeAmw+3IH
/CQIjfWfAEvhzEHIMTDV0foPFp57w2VXGJf1mwXPZxlwgBHMez/vGeORSgc4+VktMOZUN30zvtKu
yvzlksjh1xOts00KXZHAx4yxQBAeDvGl8nuefyJ4aT95JNiDiPMgMSv17SPzDzitHNfFygX1I89J
6DJBiKQYuTQWcpXRD9TT4WT0xdxd1D23ceR9UrzHnBxMYvpog9HN3odcgmO0Qj1sXC9vuVPKtJ2U
w2+ZDExiPFjVRUrSXnkMhwHL2oHZ+BzD5cEOOq/YIQIN5gXTQfjBN1U22DrkNZhq0R1wsCKM55HR
eTqjn2tg5JfJzRBRWwcJs2Pc+8i5sj6nPAFpX194DlC/G3NsdY9tP71XjnZCILtKTxvc7onOxC6Z
Uc3TyCitWSaxgg/zuMIAmt2WBkuxcDoGKzgKIeasQuL7mmd6EkEY295W6UykMZkVFxGIUP2mHsVD
V8QbYLCq4G2T0xaw79n2Ycc32WhFoMel0SsJdEQ0CWQnEi5zfK1vtV7wri/U5oljqbvUErJpSlA7
4syE5iwucDR72EwKiT7HdPWlvf0nqwUgMeKpS3EsIrb5x2duSodNNBc77/W0nR9WSf3YTsFDnvSY
lTPz64s3ZhlfyxZaF0ACABiP69PCS0838+5G/GQd9N3upYTenyxj33qnhi6oK0vh6DBNtslQ+u7G
e90bXCFT53W10HHvdu/lxIFVzG+IRG50a2dszqsNpHX6LXX/tirhcFUsumguzz9f1rX1xxPHBz8B
i4n9OACBOn5dQ86carehFqTw+A7RaZnbQxyHBMZBXCT4XwwkKviIyqXLDbmlnAi2jwY2gxJmk4wC
uety7KhKFDtLPNWXi6WfFCa+5wdeHMRUiolnjXT/sSUs2RzuRuJu3rQD9ifuyFzWHpFsCLJtMu3m
3Xo/M3DNo1sF1wRxVJx6iwtDH3ixw7vLMMBEQoYKFJ5g244uCjLNo/lppxpRy4tY9D6dGrMCs4Fg
VP0lKPkvLEtMywQW2itLQNMHL9wXXffj+xL5vMNQCYGUoT8u5M4bhnxc/OF9MlZ3nieJy4AdPaec
To8wpCrkMBSsZbCXPJWYTP7IAlFV41YlOT2AqXpmEzapRJEPsK9evhvRz14pxkKcdGni4+52hMBM
WRjM0XbtUSMdbDyU9B32pHuzCesxD4icsxRJ7RUCwDShPZvd9mK/3Z9mdQpViLu2w2hgYda4mcM3
3RJk5xU24hb5YCLLgGiWYLFg0QXcJPmIaBKWb5yPws7a4DBPaQPqJeDVb7NousDxv89yjOD+6NkS
P0f57BJmTmCwpNt55W24gj2CTKc/2/uZuJLztU7dcI0HUdnB03j+1j5txzxS7kmo4mXQ8HDNfry1
DYKt1tuu1291geTWqPgt1dJGTtyYpaqpcfrVb6s9xRcvO0j6s81c24bMgpYr6hagLcdBssJJ8MLr
85+gJMLtAVaNb0iNCtPjO2rSet1jVALkfI5y2H1VuQ+AEPqTTao5ZNfwmcOvwycPYASQw98fIMja
/pVhdIREWGiCf/YdpeBDUInDF/H7IVqPzwBM9PEDwIT5O3fqgFj8HVwEUHFALA6/C64gDfvvNL3c
uQ7fKaVmUL4UMMYBquBjwmn4xR97BQ0dPgSU4AP++Hf4FGDFAang8wuWcwIw+J1f4BZ8rhtqxbcd
QIxDZA34w98IRtOeyZRb4URCLwAzvn9swYzzbn7gA34FI1pnIRz8zsfP31CLzx/tJX4IQm5IJGcn
Od5LkjXS0Rhe+WvpB+ZN+1V5nnPK3qm6Jh+VDsloUo9Op2JBMl0Qfp1Q1ZTdTll35/W7K3cXnrdb
8mw2tBpEE6h1komHCiMYr1fM0yEyYJmEt7rEZ6B+d1Hm32tp28aDxN92rVQ52hifgqmgLcSGX3JF
JXpqn1LiqYHrJ1qRmhArIBBsqzBlnpdHbWyaa7o7nAuBTipCxW1zIemnziavR4fmw5nb0LVtMAdX
VmqMCfwEYQeEHd9DJGRwJWmN9P+ElPlzROKA09HNCT50ndk3Med0S/kGEqgc7L5ymKsRhslEVgki
Ks2Iq3rhNj1t/gj6jTiN6ZOZFtiN9h/HWlnGOw8r2/F29ojc9gH9qW4VxAJ7+0aDDV1o48uHniNZ
lk3AItCnP4k/KLZ5uKdPxHq8jajHFGY+UloguQXHpT4H2dQ+qEZd30BBzhwnF/lI10YjFO7I5+uL
jDEiRaU+4y3ohFJ8n3k1HOqKemk7bi+3WO40wCZIc7mwbnMup2KFnudw8Pu9jiBzbdOIGBipywJX
I+trdV7NpEKsoD0So5LQd2pekMCgUyS8KKSmw/4Rxr7aS527ztqcg0Nc2uqRmr9jVN4VcMmCVIoQ
3k2jVgmRDyEmycDb1DVTX4PJybUW8/P36IlHv2FrjJhqc9rFJL26Rw16txqjoJvnPSwCxIBkJ2lK
p0pcja+1BY0ZMzOl01JUFZ7X0RutV1Xv+FtfyRBK1OL/wKJf58bRY06aYxhFjN4iqM9HpdwEhbxr
F99909fwXvIUblLlLF+qLnjbhi3TG8qkFCcQcACX7lLDEbsyzBaOSjp/2DTub7b7lngw7NZfs7n9
lK2zkVYFg8qVqG34X1U7hLeCcwxhPIof0D0Qkq8cF8iREI+beHqLA9TnRKLw5+9AaEv4H99mwCeZ
lHIDTJi4R8cn9I7I32/i8r7u7osxSs7cndz7GnQT7gqbdEdpXDGTBuqFPoTfhjFk/khobv6x3m8f
mn30eSqZR7gjYqKgEmUwaJcrWZCadYb9SCIni/w3E40sZh8BR0/CjfWaqqRmNNDEoVcMWELscWyz
45u+QVbboju7c4dkKbjuwZ6ukUP0zt0Py7vZhy9gCdSmyL4EXnHKZpIFp6ADEIs29fnGqV7FQXdD
69h87KbXce+7V944/1Zs4/Nx+HMay8s4BNS52C8hOsMxv3EGlleQI+NX+dnIwGqZJPMeGCphGtd9
gsO0vneasWtPnYG/7lRHJXO5XMEo7PJTp8dyRTW6XGpDCvZX8+ChePbWxSuz4jLIj1rmzTsK/esp
SPe4125JTWgxRGPHh5U3IQOQFA8gFksks5Pd1gpGe78C0UFOylfArTNIpBMwzAiaRWhNXdAYQj9H
csGQ5s8Ks29aZlSK8x7IlVQCGGHYH6jlMGIgVlm7eg/K7lI1mvkuLNebt5VBqI8ivE8zmB4uNaEZ
JyRbBfRgwg1w1W0axGIOBhuhg747g+mUJ9gSYhiM1cl6gkQzVPs7Y5b+Ffj345DO2eUSOj7s4r55
NWcIKV0f17e2k22TtLzcKVYLZTSCZl7Vnqsd7vg8rnggozs97sPg9VhPQMSAXVLchKWsJ7pt+95E
8woySYAfgIuPOVNW3mVIkYmeDtaa/K+tIWO/9NO1mxSctUUd0NUnMOyiEF/1ETKKabBFtDkN1t9M
1kNzDUHMjTWCW6/WZ41IxYkMZpgV/jlHOwxx9tH8UaZl8NpZQsijWhdavs7y3sT9/RxgV2czPKyB
euJBiZH/M/5aDyAXAcBJFF6ZAn27gTDrA8LjK5petmu84pvVcgVd4rGfuYluDHtx7jEd6bHxfNPy
g3E/SGF0N0jd8wBvOjiKsCq30KnbEF276eBWhjXkyy0EjOtiDw7rZkH9RwUdHaVSs34zjMVymaJh
OOvTCPvITiTQXvxpSTEgTALXGnxiqxqyYxsMLlzT9CNbR3C2WUPhncq6JEYPVk1YuOYGg1CMGzK+
rC/z6JpQsugD1nOc6BiZYWzEwgxQUrPnXbhMIGR+EbxZl4SST8sr6NhQBUvYem0H65ph84MVmuId
g5Q/WmE02vH+EHUhzehMj02TDIpiVuacubJcgnOYezAhrNVDvhrBHquWhdRWqAhYGZsLxPj15ZYn
9gxD4+RceXa5s4HgrlUFHApViQgZ3DCR4uHlsjnL+iY4K7Yj2oYUxlDo8e4TpGV6ddaJp4r5tjCO
ySyQq8iISctscPPIUd3QVeTja1ioRJqssUTiegSEucsDYQedN8cG96LL2s1DW/M5YcH5xLi4kZe8
tQOvepGZwHLwAXT7V5vIJ/th9r1XicezF4zQBVqytmilEJIpqcWa3Fqta5Kg+y+bObkPPIo+m+ZW
6l1aebtl0XNy7T9YeVxTIgRqQsjlSYhT6ZLEyNUyfK8ayQmmPXyrycNZw14XQAFI9xNtftniJc9W
AO7VC8nb4tFXemwuOVu8i9TIsmaRheVilM8Xu65DhMxat8YH/Rb95iJv1zLgtymgqKxwJMM8MED+
IaMMERrzWkx3soW7QFtcx3A86QC7EBFg0pgRUenDdix3PH7ygcdsmYsCbH9tQmQrcyq3W52c2F5x
SCuBxmz4i3aVmBsrTlFD2ocyCI1Ys9MgMu3OC8gpwb4vX/h2sDLfdVvuOjoMOGUy0OX5+urm6Or3
3Q4dkvzu8MZETYWSMY+D8rbT7D2ICapZOD37Lb6MYRezLuot5Dft8tYPMISrfN4DScDhYj+ElIv8
OeAB7Liv50FOy6OsgWbP914IpbcSti6Fj2etik0XWZpfkvKMYE0OW81HGWq93KAkNmddh8ZFIn/F
soFQIC71MdLMllECZxgFC0D5EnIQdD4P1xJwUkzYsjw6ezZf/JRhGpfRpt8vTlHd9wNXuVrmT6wL
rDEU9/JSCfKk0AoYioUBkzrYWuyGPzbwC8K+TR1N7jsR68hGed83dEA71R2MWIB64eCp4GZ0JO9K
cn/MHN/buotJhbK3+hoKI2mW1l5+TcwdaZzW+2zHYcxIso+JSW6xhGIEOzsY58CpyvsD/BpOsP5b
HCEAs3iJgG1U/g6yCnx3exIjFgA5Xb8GvlhJVoq+5vkLYMdQxyUYE0EmG9wzOE1HAEHiw9QoO7d/
r0pbCK+6DkknFMrpwri0zQXdCfHO0JxoJSWkk9qwX+g8SfyS3ehVvmEdkoOqd+8Ssq2kJ4PflJXN
adrWQWXsS/4lvvwGCQxbNOMnsHGcet5PUKc0IQmX6I2EFKJuWVoGVX/Jd3z+Pf8EFCFE23X9lMpT
NLijm+4E2z6shvX8QWg3Pv031Rov5M1XK22SyAoLmm9uTKcWkVXJJLH2u9uiaj4z8L0W4oyzlfUM
FPKsOXuwbr/uqvU7Qe/C9dUPyak7ANvTVFfhDggMX7h3lnf5472zrCT4ckGSMFE5BhZJRonTeLW5
U9eo3l9rUzxI6Lwf46H+Hb0s/NOMtkZdIbEF4icria4iB1EjXvUI4l2HFSPbCTMyklrMmsqYhv2O
sKhzyS1E9dZ9lYOr8TS2gzaIP4NmcTLz0YjJ3Yd32GP9FiZoBhApSG8NsnlhJXSyESgwb2IM2FI7
nVtTo351lwTYKHCr2QgJ6XhHN4JfDE+UUbXOYxWSOWac7e9hvCdNGU9wRg3AB+R12hVFHEhHLkdH
dy9JuLYrOoV3lNCfBE0mxe5Ri8iJso/PLyAb9PzjhSf9GbQvdoOYD9yjcSBhZWXW1MxGpfaqagZU
8/qBxfRKYbC63iFstFD6WzFQLQagiIPyMOURoaHPoWuwIiydpODOIQJVfos1viGDMVyQsBMPbMcH
mYyEyAcuIyKtsIvrQElV60tqLVRYjI6GbGHpCRmbQSJgCMpA7Pl3/ROwE94MKy1k6OFiWnXUreEj
sV3tYFPd6dBRuqchck0aFThnYK0p7wan+560YnXNUv5oLjbDrebVUyYp6TXokUlJ0CTM5uU785OB
aJoyYgwDSKwg2U+4ek6wTqIhp0WGGWJqdqiK1+fxf7a0EJ9/bWmC2pVjpK1ZbBI5kDH0OrOYsodI
iMRQscPkAzvV3EUNQV4eiFo4/WgZ/fPFHu9DTbsvRrRM3ntpDTWwDNf96x420nfq67yFGcAS07mT
h5wNMDh15miJ9cwxgPFehzJqE3hjtYYtyy3EhTHm8WMJyY8Po6abxi1v0nz93sj4xJJmIMgs4E7b
ubkzu+wCd5xzO3XFY+mFZaMT5Mm7TKMIlh7nUxIf7VLOjupm1WRQlr6fMMR5WnycEbUGAy3cETn3
yAHMDj2EsUDQK2EydKFKr+n986/Jzut/eE1iDCJuSInqTAL/+Ngvt8gn/U08P4icoVxqgaTWzjfK
4tM0aj9YMYHljwM0imqMGTQtGOsZ/rgGen7cXHQmuVQSSTKrqmRI/PzLNNpHfniZZImCI/L6YoP8
5AmVqMgakP2kvdPi0BMnriMp4hQiQIcjFQq0kbBlVaOBmbsDuCcRnpkoZidKSXQENzOAmlwtBea6
lXM6DFj8sGCwJaMT5FEoMC6dmZlrmiyDKI3BK+boJiTmJN/TQDKi1iQZ6FATGp0cQnXF7aiI5Eaj
DTsrpaMqrdUfbnlUvQaCahrcb8fNFUcOtTwEBGy9xBQRmNvWeGXpA7GKbTEA6bipi7uSLVMpqJo7
UT/fzQ4UKlJgNTDL8ZJhb31VlURnwyaDg/o28eoFET2HFp4pQERTcYdA7fbwGTkJSnu08L6fvzn+
E4xXNwfuEeKDEGNeyzX8B8bb1UmBtNQ93By1IKRPgtXtwOQnkTB8vDgDiDAVqVtr0FvWkfx25VAn
AkbecSKG4b3VLxKFij3EQwLvoZHsqoQm1sl29vnXnDx9zTGqhNAANVDw+scRtY7vRnPqrnd0urwy
DNbP+mBDlBwCs4MTJPER4IVKpnRhN7furn2d58SruTXNE8r9391pA4wyjdxtqU0Q32MtYe3mGgAj
61ndM+s893DAvB+GKoN1UkRQJUEJhPFYbrIMaWh0w8s2oBxI8nl/luZN9c7iyDazoCmjj1ZWWnlC
gvDXsZ6secyUo/VlAEQA+VRjoWUXogc81S7qurxyOB+d4Z27hazc0EThvWWngzRiijbi35BDVxbL
Fbp3kB3DMeACklZbGkz6Ivpf3OM0e5YqosR2rixb99y2jBaVnkbn8ybdZjcwMd9gFVmddZM8awgU
ff5mPQWoDdgvHByXqTFD/WNyT9kN3uySKH0X7jlrKSC09WsYQOd/yZl1qWdyxtyhwhPOSqzBbr4T
pJKa929jryHNLxMn7guv7slkkRFUyOuDDwX3mTtz3DlhHrdBwXmnWiubkofCgQKFQXJfJPdVxIVU
kdn6wkfc/C4n8NoOeiBE2bkLE6JuIJXXaa7q2r1tN/3vz79Ce9b/c/dMPUhGHjU5NBKqfe/oFZbB
5LZhhgtum6LWtSkDNlXVOPgl5AmiRzIUlquWGCIgHLpmoirxB2e35G2gabNa2DWwhlVNO8Ce537c
ry/87RKx6+KWOc8CWjtsexwefZfhhRnq8TCkMb3SUvcU2INTfbOhO9jM4ewagFkdfN93OBVUG76s
bbHLrTo5owmPQjY1oMSXxaZycPqZnjpvaM3h+4FtrXXoA8UgTeVrFTTVcUyQIITovRSOnbSpOd91
tQ8psEvu7VPQuKj4TcQXS1DWeYC2VQSbqR4+yU7T+A2QAxI3a2tapdjG13hr9LhFknIE8aBmBRHC
8fu23P3ZxchKkh2gngNw06+B1EW0dVpeLFESn5+/j0/qTkhAkMVcA8/NRYIRHd1Hh5+/wllxfPhe
d/bcEDI3IBmQuKjWppLXVzjSrsBukZuviadHtR6MHW5zEoVwBKE0ppMWv/ZliseTRzXF4pksVh6I
MPZ4Zo9eYhNv17uhi5uHfOGY3NAQ+Pj3KQfFBWWVMBS1maZuvc+LQpBg22As10hcBXahgbYiW9r/
qf3/5p+kdIn0u4H2EIEdR4MuVDGzg6x+YFZIA0b1MOfQTib/T/xVrlNv+ajBYijjK/HNQrzhVQhn
WImPu/RtHe4u4Gg9rqLlkxoPTeMmxr4suRf62SNiVQqXwmXiRW3K1dTk6+gqlhgcp8E4uWCkjANb
MnpgxsJEeyVOXDgirULBkjvDGVD7Vb8Vc5r/gDEPjRGNJJFDznY+twvwv34QGvZWePgV6+CuyFfD
0R//fVt87dq+/XP4H/2zv7/sx3/07/8d+6H7si6+NL+cjt0fX8Zf2j9/+TB8GQoMOr/2x//2h2/F
T/zrFZ1/Gb788IeLZiiG/fvxj25//0c/rofvIkl95X/6l7/8Yb/Lw37zx79+/dqOzaDvluNG8Otf
f3Xz7V+/sjb+lmDqu//1V2+/1Pyr/22whvly9OV/fOmHf/3qh/+HBxQ6nKGyNhDj+EbzH/ob7/9R
dybJdSPZmt5KWk5qhDDA0Q/eBMDtSYoUKaqZwCSFhL5zwNGtq3ZQG6sPVLxKkYoULQc1eJZpFgOF
AheAw/2c//yN8QfTPXYXc1Md2tCh//mPumE89V//1Kw/TNo1sluRIlLj+r745z/6Rj39meH9wZI1
YYtCZYNJzd/779uGrLJpQ3+8o7/Xipr6Bur86zSwyWJHhEPzalBI657zctyrJQOT6nL8YhhA+4dG
qV7zwnFo4/77EvtKi1KLEIn+W6m6uWo+ZGUl9CArk0z7PrR6XWGyuTKuTKIlsxnnRHJ2CBwLl1mY
azhhMFDWp341+2Fvd25sJ8QZlzktJi0YNY5pr502noeine1lp6VWudWqcWZDIQrboeDJB1VuAxUg
dR5cBwF9PMzdfWplllkGw0i4bhLUzkBsVizE2j5o7Tipg762NgaD5WrHdSAMqY0XyiO3+uzoVZXj
Lb0M8rjgRJWcK6+oZ8yo9DhePw5GQSZpYJDtUxq4q+orU/1k9Nu7sjb7/JyJruVWY2Oe0qC1YNod
FtltddLYT/Nhhs4378nqs8hUyCoMsFGsYfKBfTVuWE2Ff7Mx2TfOqhVUYFlFzlQd+iDEcIosd7OH
naXpX/rZXSamt1b7gNS5NI9m4xrJQYpq9uNgFmPnkszkm2WFel4ntAWARUydH6a5YTp6UCXCKDd/
urhTgXQwlk2CrNOT5XoQZuOpr9k09sO1sMTS24FfVroigInhOvsttmRivZBoP3ihW8jFuos7Q+QM
WfFT+hC77sBMyEJUF+T9ALK54Nz0HTalVV5rldTEls9p9z2O5bnw5CHOMiM5kRXpkePULbbR7CTb
VnrOCTKRoawI+fiQV/oqrpKKtBgcFhuuXMP4M/JgsUZPHbWltNMLTnzpvAfF9+Y31cyMNZzBoIf9
bLfDEtjmrMwdD7mH1aup5YMYpP/JbVv3A3EHYxO1vjfqxEVTU+BSkS7YlqpMuaEys3aOUnsuJG5F
mhqOJJV1SYBiBD6KZnSdE3a+X8QhVDJrCdJEmNluJlDYeqhrM033NpUHIv4m81w4+txVoLm5YUUi
1dR8WkAz9L2hG+0YZfRG34162GgejpF2OJ7RrQEm+usI9aVEnZ+Lom6DZWIcGeW43Xc7h8Csh0Q6
QoUUvqnCQouZaGivsmAA55rj+0XYzF3XdV6zK6Uy0w61ztSnw6ycjgTIuLK+TZX0OjoY3IEojfLi
u/Sh1uznwl4/mcNcNJGQ42IcbFtb233TCuo4TFqS2M0tvtipnZpATIMZ7+tUs0WIbcfokTlieGCg
heMvoVENDOsKD/8efE3LTB/faJJSLHQx5WHOwzJJHpqkQ6dqgyU7pzFuK+3Me1vdw1Cs5fAgUvwh
p1DCt9dg+WDTf8MQFtOwlcG8tgZKuQykdwqqb+Mc/JThBw2Gk5nVpS9zL3ZO9oRHq7jJpZElu3Rc
/C8N76nDezllFzz6pSy9QCxYEuzgR3T6CVZOszCYaRo9bKvF3ECtqey6IHP9mV3Br9tk2vIGZzwP
56lcruPUn+wPBT2bc7aXwRuDTmH/oiKIRVV2HjW9tA6MwYjrEWZuj6fObmtMdgs8GEWAjzQjsanM
hBn4+MnrQzB32TwSe4TL9bIvO1tOhJ+X6OQJn9cLLwu7JV6ayLFLpo1B1sTl8La1s9X9MvXFjC/N
ONht1u3pD038K80KvmUSqS6TRTSPo6cdXVoSUqdMxmbad6llo+nykBeeVDjr/WiGq9f2+TsH6Fb/
rGapgXuhsy0gk7aNd8W4yrHqoEvzuPqerY6Nl/VEIIH6qqsutXCY9abGf0QhkazYk/Y+1fIqyUol
V3Oys+8djeLShj6C9a+xdNo8VA6O4gcXuyTtXJM+6d/C+pH+RyZz6fInmJsefxxk6zufdXa1DpgU
k5woc4sKa6fJbt32UzY7jTiK2pjko13IsQaEEn0sgrYsZXPP/leMkdT1hsZ9zleSE/dj0dvJHCy1
3lVnozKc4SY38ni9r9wtlwzEnYJv54DiWF9SvzGdm2bEqbqWF4aXlHYRll2TtURs8mRv3jBMaDLU
9rmr9lqiOXMVlsByittuGe8vu27sa+3hp8Lir/P7Z2+HrdT7+bSGEbQVC5BXLXQ1VIbPu0sn7yeK
QPHG1qba+Z4aVu8efbo1/81/eh3fFLoOWKwL2xH2C5HBYC3zZOfJDVzEULAr28MrXegLXwPbhff9
7Are8zvxy9SZ3Sy5yWEHeVF3062B861/533Ea3i3hks0HvJPzhfZB3G557WGrOn/rFf/8RtsHGzw
gaf6ca0XEOyMNW5e2c1N8j0+mBFf/YIV//vxi34ad3aYn+u79OJ9NXcZl578H+Xzs+r551f51Gc/
e5cAlwzaDAsbGZIaXlZeK0Y/fpbW13kWOGcm9lGyGy5QoaLizyHMIoKew9+/VIOy8fnqeX5F48V8
plRLp7ladW0dkAu9a679HX33g7NvD+m74v0rF3uOb/NwXdPYJkEIxDBJpGJ9/oIb0SicCGEr78QS
YMcVcmqE+b0WMmjHri0yds1+uaSH31/2767K4AltDCrgTdH8/KoZlEC9Fc01RvBBtjw0yCLUcNOk
r7Akt5Xx/N2ZhisMeKwuaPkvKvs89kcoEA3eyZ979lmzlxG6xtfW56/vy6Q7tSHS8wla9M/Pb2YY
zFwv8va6vpKn/EO208LiygsgwnwAeXhlOb7cWYBqne0T4LPE2Ilx1vNrmWXduUh0Ty3TyG4eQ1Xa
r9zOy1fzdAWcclC2gN759gbC/gQMY6KTLovnnFJd3haFca2qLFplzuSgOv1+EfzdvdDb41LF+BcI
bnuuP12p7+lhSFE/iUZQIvkuEFbivbJDPnFNf14C2+14DoNysAPBzPzl5lFXOvod92RY8UdllW2g
RiaxrUbue6bTCdRvXLe6qsrsbunmm3J+bcz9cgk+XR91L/aXSH05F57f5CqwT6ypeXKnLG/Nvi/u
q7FxhtDeMpZ//zx/2Th+XMvizW04uf4SKplRI40ljiNTOEci7BlXhnGE8+HJwXovyF/5hl/YEUD3
s4Sz0cT5tOBeOE8960/vr6rrsrMyb19PlC+S8X2ZZsizyLHyLxpiweLCV9nSAxHat1g5bgWerMH3
QOT9u7pWqzlHtlGPXWjHo2beKLJwBrhrlbnAn+h69V0X9G/CLufjQrLr5Aa60PTliNGOeeysfk4U
mZbSzvE2yR1NsZWsNqlzWmZM6q2VtLp96bBoEl9eedC/rFzbdVw+eqZwOKxxNj1/qT7okesPYi8/
tKc0xCLzyxDYhzH0D0NY7P3I/vHV/3/AcN603+r7QX77Nlx/bv8HIDbAIz89+18wm/D//O/h2z/+
/F+nEX+5bz9jN09/8Qd6o4k/UHXzxH2HBg3MZaMJ/YBvNO8P1iVH27ZEfcMEOvl/+I2h/+FaOuWT
zvRrY0Pwt/6Cb0B2AEJBbjyalO308P8T9OZFCQHl1948Qjenl03n/4sWFKfotmBME5aniRjVoIzG
i9qXN/jsRCLAljOKXykhuDdW4L+2ve2S4KZsrAKZ5zY/2P78p29TjpT/WUPg05gO00M3WXBOAuFo
ufegHNfB4K5kLH9xGr/w+cSMsZLXGtCujxVKnsfiVBLI0WVRW/W2ihPQBy+VgphK4UDiFmnpiPZK
qFH7qpM1rAJ6nzW54IHvyhP6aENeJ4Pnt3Dy7EV8GgBflp1KsyoL07ZjFzb1yiZpuJziVifiJVlP
aNR0J3KNjY8zYtq564suRdSU6OOyS/E7MyPb4Y/f+EUm5AeNcK7ugQp+jt/2Oaf7zhlzmXfMh/1K
Yr3nAKr0PKL4TWmXxK4qmxBL8ulSxx6JT8jtLmJuzdCCXA+nO/gZxqThUkH1Cfq1aFPy4bzW+052
32KroMbvNL4YjVt5e4fcBLgg9CHuuTTswjqRuCXxEgQyaW7qam3mUBk4j3+op7Qv31t9v+ikKviD
o5hfpA2gES+v+zb7o5sF1BbDRh+Ihx4NTJbo2FxNsXOUdVc258qXuXZGobQQ7DHozXqjWfnyYNU9
9gwhFOK1+ZT6qXRCts+5P9aN4/RwR9cMkhc258keyDpd3/qtLonQsUYT4jVTyZREijoesoBky96K
1gwAAg3P6mOmmQq3P2RYZhvwrxplqpNSpaftUuVl+ZWmZan9MZnj91VmOlOgNIsgaSOeymuVrIO2
x3DGzHCts0yx9+t5gPH5xICs+7Qpdgh7TP+E24eIj9UohRMiQQQaYuVoH8w8lTdKzen3CdKNHpW+
5hl3QrZtDNrnx/f1whxkV46G6IOhXo3+oHTQRZq5yXGjsWDNBk62CQ1yuOL4LIoYnib83znwhVoG
IlQber+iNtWDjyxAC7AtX62j7TeO2LeZ8tLAKRy32BvtlLVHu+sX+9h2GL+dWyXjeVMUQVEYm7ly
39RAZbDExhHciTzGSuJ+MiogISEG/+D3vqeBaViNva/7GjPgEmqtCa6VawVAnhi/AaM2cUAC5uyS
Vj4AnK6VZ+ScpeQ2hXmHJuzsJaquj2tVN5E0Zq40KRrsyHVnORJbaULzb6dVry5VomR5lC2OqMfN
XzyNYgOrx5vUnS39bvUSyKuiaLTyqvKcyooKjBGrUJ8McEfHhqvF6G1O1reOkVcCTr1f+7vYYze4
XVrXq3dei9PycSlh3ULQcnsQXWOa/TNRlkr7Xpd67hxc16xZxryMMsJHGfBsRJdrh47d5ZIPeITq
v5TLUF9jn59WYa6VVRbgUGt3O8n38TZLcJ/+UEEI3tdQCB47a3a6XazjGRAlleMOe82exuzG8Jo1
Dku/0b+2lT+3QRu3WG5aqYmUd0Aa8CjtKtaD2ZyoEgCPKyw6c48IimB0xj6/SmvD0e/aKhMECQ2z
L67L2BkuGaA2Og5FaAO58bHmg5W3azkeKwZh5k6kSaKfGKEWyxFgocgB4b3RCZ3aMyBRg3raiLfr
wtg4+NIl57lv3MgszE7gblZV8S3pih75YEgk3Kg0Nbs4UFuNRkTEABuQMa/yfevH2ngY+Fo+Ajcj
nlaIMmKqY6PXibaY4dC7lqbhxapy0i164kARGAnEPMUqtvQnCb6296p5XSM+Zc045LKo9F26uIP5
brFLDSpzjlJ670J8l/dZrzSftMBtFCrIccOTydKzacv4bozDUIoyu9r0SXU0xGab3Yt51cqz5clh
mCjA4pwMxtjL0iueQfu5yYf+ncIzPAsZ6kJsqQh34fPt4nrZtWpItDDxUg9LYhEXfeQ1YzPsMZxS
f6KYite9Ts6hy9LarBwXy/VaZtnVxhuodcn9ZGgngclzi7dqVC1BuaXQ8Rov8kYd875b3tmx8vJH
N52Sm8q2dONWTmWfhIuv/PEydbjuMwRH9Yyt3VJdsaWND+0sADAbnZAD+ELu2kfszMprA7uA5v4Z
qoz4yoQWtqKnNN29djpfADh5HJ+R0fECojmvGtSAheGZHwlVF4qZNyET6EPiZdzHvTSNvU3OORlS
GUEDmGZgsBa28SDOcIfzKrBzZ01C6TMqOSkA1OQs1DBc4yA4mJ/dMrHfaXOLWMZr/bmMeMaqCIaV
YybEbSaVJyaD8hshTw2P1PasGvljbk77ri1i8ziz93ISVAQ1BJPe5dUuY1WDxLcJBJqm0xvGEa0+
69dz1jOqzxzonkDJHAdXPsjnELQwqMvQN5Il2T1VdP9Rcfs/rmzdvNf+/agxlA1T02ezRpxsKF+f
po2G/wedE8wrpoabSHKjfvw1bTT/wHlro3ZTzP41h/xr2mg5f9jmUyNLO6tTSVLI/ne1Kv6A0wpR
BMIVzqgWLft/MGs0nnesG1yCahO2AjxUCirU2s9LxywtOooLmYQ0Yg0kkf467znvoZ1ExYjnmCXO
LCNxQGlzHdvZ3bDL+gnm3Ez2dt/sKsNfjj89vNsfZeszDG7rp/5Vzf71k6jFoWFujEHvRTWbjuk4
mWhNwtlMH+UyPqat6RGPRv4jIT1h0sLgxSirQrsyrUiA0gZl0pjs5rLlh03OK432C+rrj9/jGNtD
BxbEH+tFU49o0U6yokyI+dVHtlgPKYtVT49Jek6LD7BFJ+S/HeGQrqcgrKZRhRYIAQE/Gmul7kjY
29eyd3fz4BUHh8RGNoX17Sxz804aUFsLdmMx5VFXlaic4qoJO+kNwaKZ7+ZmDbI60yN0UsbemcdT
LmJzl25JVnZ9Nwh5V4q4uyYN7/73b8Hc7urlW3AQAYDYmebmW/x8YQzwW5bRy1gYZYvKa4IlidbK
p9zaD36thz5dTsj4r2PIZRWRxq79BlHeW6UaxjVteyKD6mHg+LkpE2sOMmeqTh2+74xYcuqENalO
yv5kpFY0eoP1qNCb7HGjpqU20kMKg4LdcRl3T7dnzh9G5vKn39/iCybMXy/WsfmMMGY2wcCe3+KS
SJL8yo59OHY/6e7UhIszveFMTsOs0PQ9+MK1FedTYHdiDuXafsPbmbAlYSy4kUEySjo/52cqtRud
9QQL1VZN9kp394K7+fQrccFzdeYLvAnjpW9Hj6164o8qCUt7fKfEckiZ5Z8YCGNigit54iKLzrI3
fsuXWCOeocadcWbKH8mwLCgjEjj3Y0Pk2DSjn7SGqJ7yeafcu7xx3UPpCXWafO2DavxXzGSegJHn
S8hlX6ErNb2nNfTiQ9YTd/Vbhw95Wdfk5GYrCTJZ6h/6JStDR0LnZgR4jdu5RTnSHfjqGfWYTrJT
DVnP0nzlQ37hdrg9SX4P4xN2T3pHzAWfv+8qK+EI2mMSKl+6QdX4cl9MQFW6IaK1mI0ruA4p0Xbu
QznLJRwm8SlzR4kDRRefE7ugyF+P7eyW+8JZhx8H478fPYhfPjhgQwDlTeYDUuG8GAQYRN5WNYFg
hJjHxlWq08OUbhdWifcxBpjC+oMs8LHqZNBRCJ/U3uySd4tuP/z+q7D/5ndgBCE4mbhv/rHBYT+B
Cc6C78XUrCj0VPcxXkmSCvp0ulkmuR61CpGK6A1FcK5XRcQMbvpwdFVpp6poWicjyABtdr09vJ0M
twtGS3cPbezt1dqWO7tAELhqtn8grVsx+K/EQTceXZlH7lpf5rmdCLKwmfcyco16W692qpveYzhj
7mMb5agszasW/clF711awqpf92vl+6e6su5HUdwtbrHuDUpBcqzQhZuwZjXqw0Cr2wcvtvV9SzDB
Lo/7IfBj24k6rU2DCjvCM7I/sf/9k3yBBD2tN5yY2Vnc7ZSHv/f8SerKpieqyJp16ro+eY+xK+az
HUeyBzdJlNZE0JfDzCTzZdItskqb27johh0lZnyJLaier/yg52g/PwgRn7BcKgvLcHnHL5bYmLjz
OrozSYGYvzWjX4b0SFAL1owOGmCXTb2tkJPQps923sAcmNozycvFMR+yD4AKYyhF2hK4gqVb6huv
+ZU/R1q3B8ZJgzhs+wT4h/XigYHBSmI9PD4Bkhqulaq6i4YaBimzl0LtS8xwSE+0bYXrHkeq+kMq
NiGuyqpg6L3Xnta2HTzfvii8+AYAFG1mri9nI24zzVgBZJv5KEws408zdc07ZZZEfYgSOzunP8RN
QopvyaEwZm0f6uTDBqsqo7J913dNeiZRco1UO1qR57728355mTamV5vWAjRC31ywnq+usVFFMm6O
hPGyk/ayYKnQLgAhydcidrDByut4VxgLaN1Qs6WW6ZdS1IFjdqfR8ZEmVOJIbucd7ewrq2x7Sy+e
G09AAH76GPhTyD3/YUTUELuM0QPQhbDDZoB1M6fXBmqmvb26p0aV7olaa4XXPH9ZVzXsPM1IUKJn
VySqJYHnMoOiHf60HQr9QPkRJ+Mrk6IXo+6npbZVNxtdnQ+B7e75j7Q9CbPbrFCYVAjYV9+pQiAa
4CATkUga1Y55jTGkeONVvoamZhnDpX0nCBL9AJHrYR0aifph+NaUiuqoNtRHryrioMys8djZ/n0+
tctr5coTjPviwVqYDCJOopPA1X/buX/amWOMYVa9dpIQrte615rKC9c0zsNs1eYCkBXDAyg973qV
wIAt/QP8h3Q3IIKTmmu9xa8uOXU+J9zQF3/O09q8T4r4xsn1D3lSFZENIMUyjfvILa0WApStIjBc
fOyyOj3PmQFq94NhZ8hj48VFJLS8AUVcKJfYq+/m6NtKYtG+zPo1qnIFI8usk1OvKRkyMuuvHX08
GCUIyWqa5e001wbBvva+6tz5Wrna7XZun0wXUq+t2jaIoRf5Npz7enGBMeUa7xeij0LTyy6cBsaF
1XdMRlVcFgZQAQm2jJeL3jnYCbWkmlvxZskDUo/Wfd7OKeh01gWd0QzYyqpjrKr6Ym6msl4L8Ora
Y5CSknLT8q+eFb1QvoryCJaOD2mCgMHo1LIfBgglmimunJFM01jmF+nn1T6zpjGAPiiPIOtnv9Af
yZhqIs0rkwh4I+euBevFQYSSTP6PUgIzhfwsvPaLqszy2rCWb17pxoeyWOd9YmUqWjgJktKoH1O7
uSriNb64zH9fO6O2NfNyTWFOb7K96Zg7vfwO5KzytCIuK0xVKOpRXpX2YB2U5Z5hH6+HeAYE7KZS
bBgow+54/rOZ1gRq5WR8+P2+8XSpFz8FyochmLZtW+6ThPin5S3JJxmGDNVAVUl1Qm7IXgosHUn4
r3u60z6yrO4YL7qzH/3k86C1l6rrd5VVY+WXNJ/j3CIu1MTHpNJd6mFOK6eaSZil9OfdWmagVdle
FJobAZPJiM/9HdLKKhy9+nqwOnnFc/8xy/u3VZ35d8/3aTJjwpDi/y96DGZOLhVcqgXpOpyo+nzu
zj+w62FTahiXEpuTuJ7NvZrWYc/X/EjkrEUuQ5MysGBHEf4qojybrMhc2vlmaT7iRg5BtuydvaHc
71heJFhjDMB9Lc+iyR+6dRp3KFnhIXYYci1dD4cyHSM7N+8zh1Zem+QrzAs2ml+XEdHRUPc5ktih
XvbsdcO0oNAodczpvdNIEn0V7a/jrdfuXOIQlJuXvF0/OiYuzxtdNTBarBZXFE67ia/7Y27YX1Vc
9W8sDTbYounnAQfe47rU6RvW4GbTI5HslnE4o+d/ZB1/VVLD9sPLr+cRYq9GBnoImew27Ud8ojOX
JNsLcHLz8c+2YUSkj8llhYT3OM/enc0fF01TfoAZeZcJjbi2qZFBkpbfF7LrgkWZe020y7WzHm25
DldtWhqRJwu0IzLoB6s4uplr7BRcx7ibw6TT4nOXK7F5RnxsGErtvLjxD3ORedRZc0LXAJt7zvxD
ud5zqeLcLB2w4GLPpzmz7aCUuQrypU3P8JMBGRJABoHPejsm4lpf5HLKW+c2H8evuVEDFnZIqBu2
5EjEEwWcPWOKZGLH1on+4qnuwW2lfIAQg5ecf2xlda3XqXsEBvKCbJ2nIEtGkoXK93EyGOeqT8eA
bnilsLq1hnxkfXZql7e2/og4xI0I/btttcmOhkqIdwXlX+SaaJAdT4Hxjv1OWu4SWuaiB3Ezt3vS
d/UoLpWHw1+9T7sp/lhijWTTS2FVDDvOb3YYXKD29Pvd4GKUDLXtNGj3WmuPbwa5fil56vtS999k
HSSCGulovLZfEZNp7xw3v4jVYDNK2vcTi4kRjpqPq8H8huV1z271bqgN5CyDcVGxdV20A9cVVrb3
B+4qGZ1D63JgVr3eH6GnIyT18GndAcjEO/ZA/Gw6OBycVpG/5p+tFjRHzrhlMYqhv4EyzzlgYs2V
/knZ0APSmG8bjmvGhl5ymfVOQrzt5luJY83Zx7d+e2heZ7+3jPF9YvfFfuS/KKT7rYz1/pS0QxfE
Eu630fS3swEMQfJgcxDtyiOFJzugRQm59WTnTXOyQx7Kc01KqAhGvhCdPH0zK/+UbogFozg9EKt+
Bb8u5uAGoVLeZViWvUmljLwwSYLZnb4nuthVCx5yonKrwEmyb2YHTzN2V86xGVZyMmrJOZm8oMEO
JWickDTVZaJDyBGNnmGA21EzZEuEUMaO1njr9MoKl06NzsbtsGRq14FU5kTK+5Qb5tEab0fZ4WSZ
pM4RQy479MwlquzYPXSy+06Uy0mCdE95M741fDmEGh40BWTt27GOrcDH+eoktCkPYicbv9nWjY2x
IEqH4fPvT6EXtJofPQgOI6hObUgCMKNeFFlOPNeLwAEkcebQH+MpTCq/DfwmuxV+Yr5zuC/pOg9F
PsRRtng44mTDyhi1fe3s+Bt8CmIC1nqoX6nxyah4/lNG6RsN25CGtZVu7huSFnE5Y+QkjfQj0BVc
WjjHgRljH5SMmH7ikHUA6RoPpGveVu0KpOhNB4nMNDRTgU2W+SnOl9d8af62lIaSyrEN4wGK34tS
unIae80sD3wUhWrUzvF8VKW4zuNy3fmT2+9nnTrUFbkW2E7a70rPierO+Nb2daTBPNhp/LeDeurd
A0R5oAW3+5yMBTBobND341qElaH68p+/Z8oeGK8GmO72v+cP12Fg18+dSTHdTm5IdrE4+stwbXVX
nXCXKF0svjK70NAVwpkwUvPEioNx7SXl7e9/ivs3hyfNkq4zIwAu8J+0Zj8VPnNZa4tbgvAJVeqH
YpYAFuA949JF49qtWBbRHqkhay/YZxmhXk/tbSZTlMpuZu7d1I5qvxzuiSz/ynY9PGT+/H5FuABS
KfN78o3eYkZ/1RpTfMDZ/SBtMezEkPcnxuPHPIvXnedipV/4eoZRVXEhqR3TOnQkDcSGSHp4v9WU
Za0/DZ8hlGsM5BLrptYKcZrw2CuLxNgvVr13jFIy3p5PuuPLG6d0sWoYbntkB2Q2aW0wNyo+q3kk
iUDJc7Lyb07WOIQlmXJ7yPlXmJ+F1VCi467ar1PHXtIXjX3Xz6T16SpEA168Qy9/Ks35QTJpuZr9
VAsNrC9a0b7W/5u/jkaQiDEfgVO4Mbxf5tdUWNaaogcI67eNHDJmoGajv1Qjxtdu5yw7vs6rpLWG
nXSRzWT19N1aG+SSvQmgv+6qRDOjVdnNZTKRt3KwsN+5xc6udsJhb4+tj66a3wDp0pFsgOKAuBKf
PBzYuorzaKht7OnaBZa8uKztHBrTsLEe2vpaFThGk9X6WrX6NwDMxtJFisw8CgDwBegfyxIRmQ7o
744eJmy5ZQQi0W+JJL6T4Lxv0llvwmHsUJ5D8tzNlkKsTATqdUFF1bAHYUGX17tZGPE5x9EwGz8l
+IPfF+l8LNdBBHVj3mhVl+yaFHkM7VxzJkye6mPMjd3IuCOk4ce0yK7TE9Ndwahdf6+NtfGxmx77
RHSv2Fb8zXaPqyekMSZp4AEgxM+3AUx/i5KRJ4Fx65hFmcEhSh490jMb+o4FxKPBPdpxghOKbQId
a14hd2Lq782Ft/P7jeBvAHN+DMzzrRmDOfZSVFotUheyI3h0IcbtrvNSRvYiLNs+C4mspeDvpyOY
7c1gA4m1cYpEKtYPpfaNaCj1Chj3dOfP2zFr4zuiZ2QyAhj3AsYhrlNjys6PWRHlQrIwe5xt5ds1
08/m2Ga3svpG2DQTKeyJMc+snXCkODhZKMMeE0Fwllo/dkbq36ZapV8yTZB6XAjIO5mZXvw0e9BQ
t+3LcY3PU0/acbza8+0yUm64SyIOhUItBZfLAJSM+WjSbtdA8bhdOBWvxUilNiFSwneTVFVnKELR
SuPNgFddMKHPgeT+rulFfF78fSuze5TsOD+iTpwkKew1SNhuqIZLDC8wUMxIwhWLRk2WVzhO4Owy
xYGzki5QpKLntB/1VxsmltXLhwttlA2GgSID3g3c+2nLV9o6DkTOc6BvRdHSM3+v+dL25bYP1Gkf
n9feD9IyleTazE6YjVbQjjVMYqde7wnUooTX4oSnrc7VDP5ppylOirlRBU/TinZTMS1O/7nuYwZA
uUO5TDh9jo/G4feL9gUxeCuYngbR9Lf4fPv0789vxYc2o4gy0BD1R5lfH4dBGfj81V3ARPzWntru
I3k4+qBXRyfVvVAz3CuEnPVj43A2xEDy+XAcNWBAX24fHkqzc5emwPf5cpeYvXgc2Ya0oRZ7zcCk
D9vt73MJ8cJMjq/cyq+QqrUh5LA2oB8Sg/eikhEWRrKMWTTaMcYZi+5jtouB6aU0i4+c/USrJG9k
0j367STgGmH/q9T4MDk1CBg4oG3V2gXD68daSv/cGtoSyDQ/yBbXcsxAdZxfE3tPSefvS+huhBNM
bwq3pMKPoQf9/l5ggf+6xED4Nz99wH4Th6n/S9h5LUmKbFn0izBDi1cgdERq/YKlqEILBwccvn5W
1H2Zrrk2/dJm3dWWGRU47sfP2Xvtfz4Xt9OKekarFeYIwiJAkG2UeMkLQuok9or6zqyWfNu0nrZt
c48Mc3/ZLkbRhxJwFmySJgdy9uMRiWeM4sNk7tgWqcEZNZiRoWNEpO7byPKhgcDsyWmDraukTBhC
qpXx7pdrGaFTJcNbRZJ6yB6KBdRl5jtdKUqmy4oNCiu9gUQwhaS/yP2yTLuMXthVzuU+O1oeREZx
W9WV+4g+ihfUGaaYfQrX3dj5pMWs71OpnftEdpd1MD/IUe4fvcx4xI696edAPHoJQ3UqnF63G+y9
ajor1ERMmrhcKXvpyV3g3kOvEhTvucm4DY3ZChG40t81bw7CacrPptfrW4EuPva1g6Vd6Uu6Xu/E
LnnMABAGwdxHrqZDCG47j+jMksxouglENO8w4GSRJ7kXus1obtfraGrQlpwUeKgAOKUvjpBtHFwH
B7ZY/Zt8YMqspQtaOkWJbK5j/aHRrKoaGKMJJOWDzH9olQdxJdv5llp8S584TExhf7heTdviindr
QNrEedbrG832xR2eG33TAPCJp6yTu+txuoyO/o5NsWWQKNBuSeeU042vvaSA4S3gJdOfUY5q/6WB
/UdL8temxzxYZ6QIu5FZ7F/VBWpadx4WNj0P4RtKtjGPNbSAJ88urHgsPezT3PRDw7+Xw7rPOrN6
6lbNPyYO3OxSLLEvfP3JXlnAVYLoVEecB8Sve/Xq6WdGshzOdd4dTKvv6djIMWY6L+dg+cgba5cZ
uvmQljr37XbZpEq3d2k11YSh1sEppxuLnISGJ7NVTgylfqeNLO4NYcxhMfryVGv73suSg61YGXoN
QXqa/aia8D6WSpzRZh89aWuXilvsbWqXTBKWcVumevPlWliulaEjWoS9KUG4R2bmTedcyoGYBk3b
J0qC4RavzOD7i+N26cbwmmnT5ekT4oorl+r6fa3yaGeD9q6ECiInn/tdP7PFIF+2j2aOfLPAjfm2
ZOBpM9J7p+XDNRIReonrhplkxpokQXVSznqf+LWBhbT9l5Lhv245jk7t6BvUUvrfgE6OraIZTJMu
YLc4pE7RJQDICLE5Z1owTteFPXjvmFbpTWanfKq022XorCgBabapK0fsjcoBU7a0h2ri+m22nnPH
xWkNC+BL2znXhsirBoTmHGZbp4Do9ctUTrLRRn38l3Ptv7Q08RJxn72KLpi2/MH3/a8juq81NdWM
VhD1VfmmkMUld+VrU7Rv0k4Ctv9ivT4FJ0pEn9Nk4mVbhxGJZJV8LIBz7p1B+qGnlZugrIcTOdLt
bR/AtdPMw3B9OlPlcfd1qs/UmIItvPZyQyTSDO8hi7VccSntm/dJWl8mZ+kf0UmAUTlMRu9NS5vp
0AC4CBX90oS4wAdrqiPJVJ4QLnRZTr06T1nab0VjQsWRytrT1D3Ty6rv3WDsYyqTQ794atMO1fwv
UoY/jYl/vuge5XRARUApi6Lhr6IaWb3rz7qHgoucvoHZEs17hNnBaDHxpsfumWURklkPlEe/aoPK
pd1PVV/HhY5gvTbHHI7m8NDl7k8qmvnAdp7eEyC36TW7PBXEIsUeWzX95So5qaZOomxS/R5MxF2P
Zqccy6MhF3PvQpoKPUsOjGkeGmf275cMiINdaGfLR0e1aF72nGtooaGifoLhIxBm6Ib7mrFrZJlT
unMyF5xnlS3/cjxfaSF/FYBoAoiVuyL9rl3z603sf62ugrCwpei7LMLy7R2u+ICTJG/phP9oWFBn
ok1B03bdmerHdXHp6cw2nUY1Hiohe6gcilGZA1PJ6x7SZghAQ+XVRqy9itBkR4H56U+Y3pHIubFc
/N9cbAziA/wvq/HNIw1jHYou4q0st/S4L8f3sQPZPpVecQmE4aJhvR7RuaL7XHnmJVjDrLflRXnD
iTlhvc/KqcYBUtenSV9crq0KHSkYp4fJ5TcW3JBuZbG+rFScOy8dqjjzl5/BXnejOd4Ng+Vu096I
LRsTelUsSewa0o0yKd9LucEu7m2ka9ZhR4/yZJjypXNI+ygBjuiI7ItIC9TREm537+VdbPrpCz4B
+yioCunUMjHLm3YTuCR4FEAkdihZO6t4NKUdJRSrJ2pS5AO+2Hde0R/N8i1dv4r+enkl9gQTQ6Cf
//OPwPqXx/5fdkjcOliX0G9yvYYA8s/H3tpdEXTmnEZT+qBnNHr85sdqtdt8MjDGNQEw21k7rW0G
nVpyt8qbM8YechHYSvxiDZ18XE5MGyMp2s04qMdcFWE2msl9DR7MSpfu8OdG4dc5imlzGFB4lP82
4L/e/P75el/bInjpIS5Dpvy7L8msxiyFk9Dww5K/oxybDn017DxlNheob6t/9BL/YVy0TSILdUMT
tQEyRc/buaS5rc58zCAuuWFHam3fGWPXZ7ju3/9WAP/fTwlVldYpY/4AOclfYpdsQHUzjCyXRoEd
cDX1nC4MpsTok+hZp3O45Ez1k7Wpw4p79K7hTSKRTotkQ1fw//8w17f5r2/MvRbjKG+uVq2/vzFX
2NUSdHVKZx+vdTBs4U/8a/Pg//Sr2Er0q3Tr2s8g0PevtSWAIUPz9yC2rSQuhJw1co+iTZ1F3ioU
+YbYjA2ZtxbJqHEO72F3rZv0CVpGXi1jbCTV72ASybmEMXLuSzSctYny375auLKmM/fSMnYBYkEZ
Wryq53Q36dir3EX9dDltKqLjBDttx+zeSkwuF/PyzfrMT8wmucHPmPmHTswg4efgBNrtymTrpp0u
aaHlBZfwUV/Hl2UZYuR71tGcHoekHM+LkvnWa4Y5nGfrY7ZRwhoS1V6Tr1ERVJ8g5asw6PkAuS2z
KCG9vmKx4XQyDu5SxFJ3X1TerGFXd0dzRcwgRBJjGBgPi5i/LKEbIInvLIbJse0U9kVVcmMxC96y
oSUbBzmohS/jiBwvPVnZU0aIznvF/A7DkvkyeKyuLKm9OHekecAw8OBUXF7qPr3IBm1wkclyFyxm
fVcF673o7Qud+fTc9MtlaRgajLKswCPywSsnYfTIhHEq/cvUzFrsLzZw/5KGYzuV7N95mz2kgAnM
oTtM+WnqgvyG9Ej4M1PyCBmpjmxV3E6M3w5tMmgXHEVGKPSkx6hrG9hdBioOBP55lA6Jt3UqGZx5
Kdy9tjYXOoLGCTyscZqbPnTNShwzrdNPpvCxs1gwV6ixnaOFOO/YswGnvq3tlOmkPEcCR///N+aP
w/Of78z1ZLSAY/GsaY37f13GFRimefTSLHJd+9NaAHvb6/SGFck60LDqQuNbuvlynIrSgmik51Hl
Ndq5WoY2FuXK4yquuhOd9lJVaMt1zIz22PQIBYO/ulnb4UzPuNjPzF6OLJghmqUP99NvvoeO+TRK
ZF9OGsWC62M4670dI6ibrOyGm34qTu76FkB0RbYUcbP/MGSdHbzKq/e2NG9yL9f3pupv5iTo77XA
IfqmJZHKMc6mJS/NEo2FnRx1p02PWf2LbkgJaUN1zBT1glZ45xi3iTh4fpYAqi3HU1ayhXIswwVt
NPMWO491q4LCpmsOWEeHa7Vk7Y3h9e3NanZfaePcKC4OzOOUOJSOuK8sUNKDAtdsF2FBkM2hdvI0
xNA47DiVQzGLfNstiIxJQhsG6FAOAs1GOQzKmcXJ0ifzITvAzjS35nCt5EWJoZNhWVwCStoDlMKf
2F7KArAEFCQgYt0IKHWpKWy5FTPn0zdrb5PL0nUOcyBnupk77wFjF2IeSzXbmsqHe8McOxiiTqp3
k8NMdzkThnPqECmfYFimKABO1ezWTIXSCtFp2vzLHdX6T17VP/ZqUO5/VHVXDgj1xF+VmUf0w1IW
rKdOjElY9AdjdOK+NV4HkxzicfAid12+s4Hxmq/jNKStgc8xRxNr194LMqE1soacUiUYD9jRIJvO
Ymut2ZfZ4l7ocuMbPhTfnZZ+tklJw6tjjbdZuikGbd2UmI/oGmlxYII/KqS4M8rkkTL0p0nUfZak
zx0+03Ad7zjIdhr3iWGe1AY0nIFCfd0UVvbqQg2MkneMEeVBVgINiYN5IGDp0ziE5DZUO23hKaRg
haLFbrddZcDsmrUfiAX6xl3ZNFymjtUMKFTHxLQUurbF2LqvvDLbjtnUh53r3FPfgoVbSOSqH2ev
wQSV8eHl1dk0a2VUz08EFv+CZ2aGZFCDQUoYpJJ39+0tWbhIF9oqnJW8tAHQWQJF9mp9WV08sirD
SefrYYogBEMU+pq4wAZkqF37qOppg3WsDg0vybaIKq7fpf7ZSYntdzDJl8rkyX/KEf9tG4dx57iW
D2hrsUev1hQp8uBwSSFu7X3krNhFMst+B+EfD4ZQB4fvURqwClRLmLKp9I8FYN2OPJpQF1q7Ec5j
z+KIk245+U3vYzTLNoiWGFHTzGkYD0B4xF81Vc5uXLwb4QGoa1KAOj35Bjqx34zXz0amYcAWHFId
Xw7jtCCkQXeitXnEdwbrb0EEUKUFvuM+nhvaFOvVEm102hs70PtSB0NIVJodgQmLW5d/KxePorAg
18Z1b+l83xR2O26SAlmLplU3RV5h6MmtnlCc7DYztU/6mKekMeMx48dwlxtCB+aa1NokwhKHVmDI
1lirQTONh3qg9O7q0d9MafWeTt7j2pWENORfWmYSeuuQCIOGoAx+20N5zyJ5D/BghomxxeGGfQ03
ZSg96zkZ5jyqa9KstFT8zCQ8hAPbnZtlcTGhN7bcAJ1J9apD4/3jsINoVm0a0Gfgqe58WXwahQYH
nr/qGPDFrdr0yy0msuG4ybgp/8WoLlYRtBFNtRK+K9aaPC1/z+QuhKbdPBcEp3npxSz4U8A7fhRY
bhFnGcxfo/gM1vYRYNgSexP9loHHDsLDiPjmp8jx7lVu81soWSLl876UKjkminrRILmPcYH1Y3b4
MFV/GqXZodkyr2Y9swiNtjhlg7Ajvf/I1ua8SoY6XpXclRbxA0bN5cc/lbogHiw1MAcRWkmOYA14
0N6nhdeGhonVRtQryCdXWyMU+Xtvdr5WZknUryPdPo/2XTByRbpd2ROvfbIqXgPaX03yvgp0ovra
MrtuJOKBmqFLm38Auj9mS/7053XlCWYb4UEXzAoEw65zTjLepMa/vsr59DtIxnD0er5x6aNu8Wzq
g+TBFPKJl+eGRZhuvKFjvGdfuVs6ZEObh6FV/W0q5GeHdAEG5S+0l8yHDao1VKvfKzQAljX5Qa30
fxyrqbHfZB4pz/xwqx7jttAbdhO4fE75rgnFY6kfXLS4+KOCT42XMuDv41CpRRnmjLC8d5ZRD9uG
sLwMenenNWy31Xud8WsVYV5ZKZF0lEbcpEG+m8pikzTlvaXnKwcP8yHUEsS7r78wxmPxJO+CK3Bq
tQdV2vxlgHibA98i4WyvnlufVN1/Krp2YW69GtrwOQ6+FVGVUzBOP2nHjjWYC4AAPEwtYoak5EEj
2t75k/3L6XbK0aaogdwZyrR81DuCq5rsMajSR+FbdlQN7PI+EUNFEfSg/bofDP8PNZHizTptQLAw
JF6paZHYnE09PwtS91DZ8q0XK/fEJODXG9qL6CwHQQU2ss7X7s3O2y8z2229eHV86Vryz2Crrfyo
yDWFEecJTAUXk044MvK20UDwSF3OobKpINJt0XUYoUGTX6MPFiE/kVFCIFrdjujJ2eG3EProSLcp
fbqRx5vk5IuU6b1b3pEdhN1Aa+hnr9VjN2h3q1NPYScSAcj5VhudMu71DLKh33xlxQIiFO12vPTe
pvXVd1f2e4RSiAOnrIzWkcVmFOJO8/vfvc+S1S3i7O2JYWB6bMiuirWFlVp482NSyiegh0j0k47p
TEfXVtJopzf0nQfeCY3yVrkTUmpHq3a5/9qNQRB6FeP+bNQEugucb4v12DTmGxJqK05Q/kWNmE+d
XXK4AMwKCi+EupDGvdvidoZK2HSAxqeJ4aGvgg2Mi85MRUgUH0vVS91wYbwFnZRTQQDHHuxXrSc/
tjfLn1opNF05m2kCqlWfEN6aWBvGNJ2Pf/7B7zKHytqsKyXKVaRiBuijwDtdp3tPVNLfri/KyKVg
jiC9bhQyP/CkzvfUpRgC5upMkFR6VWphHW/XrUJrHDIuPQTSGMks1NtQtsFv2mDHWU+eMp/FJJld
AaGkOtR5qI30b4x6BKvRx8oZUGERj5Po772u2eyT8Bm0yXmnCYdDp8TZQ7Afh1X36jjem7EgTkW3
mDDG8wnaM3djMX62TVZADqUADJYBUqXN4pYtVQ5tJ5iOtEMDjENtUN06pmA9k9kQ+X7c9DRMpFwx
gdoF4QQ84fy1qmkyJi9+rX/0isVopNnMDzHfE95u0rb7uPS7T5t+ktb2aH/RD07B8NYmTI71xThW
tupCsV6xsOyqnUScOQrrVdbLR5AleVwv6dvcp0/LwuFvNxnzY15sPTEHzjnF46KFNBt6t4ebWIcA
NunM2Wm4wnjbcJegGVbv8cYjqu4jqEi/3bKHCWGuodlxaXTVQIUE31O4iNVXU5xUOeuhdBC4D/l4
SyAf6R0KNQLlEMIU3m5AilRolAiLFfz0nXjXAyW3SXI3+EhTK0LatoQW3RYjwFsEb/ZGVg+gOBJC
f7SfSqcZj36P1L6aU07UJ28anB0F32MJu7W3+8915pysqvZNI+cV74DuhGbuP3cSiTGvH6rZ+dOf
szqeHAemJq1nIhLKsqzwld9COHkcJKbOdqnDbL7mXNu0p7EVb01JDUdO4KNkKBTV46/OIL8VpuOP
uZzrgfcvMeydbrKbsQRe3QSoAuzOK0TivJYMAQygZXHiGbuaRcrYDozoUjMRZ53mRvCaBuA+nAmI
/MIz5Dr7Qsv1QjzZ5xgwngHk78erRt0TdP1BBghChVl9zgGTckgq0VQXVFXMeBkIg11YOCTMogrC
gM/GFb1LClqUpUnjIQGQq28RcNGGXiGSGMo1orw2OKby4jCu/br1iuLBGKp3z+IM9RftCVDZJhNN
H+dUlaGTein232Umm+yHQB30WFb5YEym2gTrty3Ebwum8NaqyZJYXASvDplN5ZyWTEytqNGxza0w
R6JZKfb2cHWXLg7sxYlnmVG/QOU6qNnqtw0NnK2Xs6OxoYc0UmgWt/ZHzcQ9w5SIHaEHIpb3eST1
JqobopWNJaADYNyXojNChc0DwDr5nfTU4X5UFqSAaTfZtX5wQtvJCbSno27q2S4tLTO0XKfbDuq3
oQvSRjp326Ngjbk0yk09f3TdWDEl40apAU2oJ2aQSDILBkXfIs2yW9GRDwp/ZEWBgdRFlU0sXOgi
EgWmyPo93uorQdo8zqM/Xxb1hTwsJcXeRIzaB1sDQvJeU14cJF57cMr0MnFLDU3CQcNZoCR17f4t
WQlDQLfYRsO67I3VIp/9KlJJzHv816+By20uqYo6pD11YxT6C121o2vUHjvySiPHk5HuZ29LUR/1
nmaEyaLLqyDbkab5XQsWPX37MOCbDkedNFiv2xCzYG/N1nmCcP0ji4xW7xqcbW2iuTucO+VSsTe6
TeVD8N7a/XATuu1KCDhj3SM8gwtMpK98439swros7XCsnsij1GEIB2PkClZEi8YazvSbqhMyGKRz
76ZZGlrkJoa2111kOjBQ5lF7dR+WXvCojcEcKoMNQrinLMMzNs4D9cjCYBjQKGKIMSxnppVBKtFn
LuxY3KEp4tlFV334QeefcF1s8w242ordLCtxREus0rzsT7Xt9VHaeh+qQFeYE3tTyw095OySMNJp
BQgdp6k5Iyb34NdM+VcnJY6XVjZ8/GXf2XmIWPFzAt6Fob7+6PWSiuh6hcuU2uWy1qM0qKPaMX6T
5DiFFVwgulxst9NyoKm1TQx8qXBjf5PRCDVFLwnf7Pck60YGVJQ18Pki6/q1mecY64Hcer7LKZcs
AzezgxSYj5IpJc+te6v6zOQKWKFy8Ju7NMCKwgtSbyfb/pB1ILlPUrishvE1erSovIWwZQIyypjo
UHJV8+x1NdSPrnBVVdCY+tFASSeuynU2I0QDBhOP9JdMFxmpyd/X62rx2It3URZ7oD3QosfHRfQP
ijhwTsckGp1FMOwBuzfrSjsXqYcKgClI2mNqyLL+mcukm89Ic4nRbODh7nVTHVIB9wrMycUjCAeG
b3Lp5zHuRs7fEig8F7IYclQVDqostuko0XqGxuL87r21D7OuqGNnJk7JWSAXgMbdTZ3aLdPc73OU
as7a35cGn4OYXG7mrFLyb7hdgCqiztTUrrhUa6FHkxE0x9pM7ZcuCH6NLK3Q9fqJA5SEMcxZpP6R
JIvbeKYRtdpzCIN61yGDw+WO2lDnOBAKFUduVQj3/ButMwJy/Kaw6WudzvEr5gqetlV4N46h8VT+
tCva9oYEHEeNaqsWztJMD+pdhrFUKyCsLIa2Gelix5Y5w8fWtGckh5hQzeAJD6OKEmf5KsrhLh3W
F3Mqqp1EDhOuGVLAJOtBWpvejUf5RYubId20rLxwTgJV0+Rs94cEpSixI3P9GAx6TFkeudc/JKGx
avrdZLkPGjHWUV7cMjBsozYfjBNU/JvgycB8iuINnRuN8D00tGErxPictkzqUss7wUKMpkp6hD7T
5sx4aUWHhShD1b83axlnI1k2dl6j7YWtjHwsXozls6zY9/QUSkAWlFEl6q+i0vI4Q9irGXQjtYmI
RVs1FC75g+j4yRPI8FCVu8Ia510WIKmxit+jnY2xK/qKabeMg7mtw9HuLrPgIm4vWh9SIKVXoa+x
kMTcpSnYuQA8/OzUYd+ly8nyPidvyAnySj4Gbp+HhLGNrbHLqlbQfe3Hew7Mj+TakihJNOCy4XBJ
tPsdbcsn2fhfXfNJgLWJEHr9mLvknspehrNMjz1Cr+2YPzHn3Ll5O5OMMGHiqFyOL0otnz5x8tlY
4mQ75QwerSUjaRyoc8ad3eR0JMmCIoj7wqXqudGXmfOlRW2f8Z1R+pg56iUul5m8zbwg35Imhe7B
PHm5lm9Th1kM1PnLII17GmcvLpHwEcsEeXDmHdkgMTOldAPBwqEZ/rEtTIwoY+KsQR685u5Np2sH
u6tvu8T4qrHZSJn+BC2jD1ve2/o1v6DadBnXKymi2R0EWeR4POaPFpd2xL8TVYUimznXhpC1rVHa
d5a23tPzHLd1m37i71h2ZpMcmka7hXB21xm9oLr2K0R67RkoW08bJsLKei2z47XhUa9qQx6evzGS
4gtkmksKUHrpvTqyGC9xTt9Jcv7qebIvTOYuJDyS/ZOXhy4oy2Oq+ahW00ujyPcZ19jpk35n6clN
A0k+HnyUWFZyr2etGVIPVXzOXTFed53hFsbVtOeUZIzr+QoVRnHwiZraVekb66uytmo1uMUL7Jdi
EM+Noa5uP1FQAVY/0Pd+cidn9RL+BaZKAXBocHAMQ0H0m/fAHvYlqjmc1FMC5pRTVafxOxFVvzbj
T1HNF6/29l0tPuhUmTe2XX4l5fRF/1rfBw3DGbc3V2Ra0K+u+ceG4u7v9JSPXaKLiGqdPAm++rV+
BxDDFUQjEWv85uI5b017+jD7tccSlHanVlntqaLchDljHsvOWbeTdbW26r/76/+ty/GXGN1iOwiL
R9oDMNBJrTapbzlOPsZKeBdnXKhOrZ7cA8QPzCXUuZ40YqLwfFseFjZNSoGgeXCjoi1eHMAlXl2v
sWvx7moUbQ3qpZ3j68zJex+Ky6tGgNPGSex8U8lYKW3Yjp34BMNVxZK0jq0gHM9ibzMC4ptBNfBS
dpxtpigiMz8bgj6YcsdnaZY0xHCHI2b1dNxRN9y0MtSJ/cwNM0ih6Q/zBrNxGSVjpTZVPs0hqK77
afS0U9FWRdQqjjMrcax9nS5lqIpxX/Z0jIssaCIC6zT6V0bHDq64RgXyYoKvoylNrauZamsLQHxc
6uj/6o/0wYV2VR33Q/5gFl0MifnZ1tJIz6Js9qeN63kuI1GzjfPOA1Uzy11KF4ywBv/syOGcI8e6
YvowXs74oIqJC0ulintyQ3LImRpgB0ZNff0RJErwITTOVF/Elae9e/ioEUYVX1TZ+tGZe1Vzp9dl
PCveNKJpbjxb3FR6I3eFjkKhBU8brrggioo+BRdDLyQV+MJf2j8uqeYdTVP8KLeotlKrsVMgkY4Y
udJKyYBTut3obklv+3Kq1QZIitGh3gWm/sBRcV4Xho+I2YTv3o92fp9nCGx9UBgNYgn6fCA69YZO
B7NV2a3H3gh2ZEcuD4HdHTyDndhSS70RBp2yBTPbZilzLneJduOVtKuL9HYBw7zVdEdsM3Ie8K60
BQGPDjA0r3our2IgWQ5vWpRodR1amoEizqIEdIJt7jsXhHsHR3nfo5ts26CuI3MtvpBqPihpj5tr
e4pDpD9biLqpnh+MVqD/SE8mJ0cOHO2XnGbGOJuymj4wCdabfmFix6jROrNDbnynh92JFUb7MNP2
R4MEx/wE9R3da/sqNOv3flmcBosL0Ti79uZPhJ/I2ZsdYA8qnGpanW1mMyuRGHa82j26a3ZbdeK4
Uo0wAann2Pf7oyWn65dMh8xp4U47xi9rGd+DnEpNVLYbafqyp/X+krN4bsw+f+0q94MDwo0ZIN7W
FkdFD1uO0czE90NflzyEkUg4j87XECD1RD+cCc2AtOO+5NV0QWKCK3MCDNeLSz5kuwTPhtGW7AUu
jZNRuxNN+lx534mthwESQebh3hB6tY0416GCwNRDvzjHP58EZ32+9QllYDNttF1R6Hs7xTLZ9Ii6
ek+776ahjaaB3+Av2Xe79DeTJbSdrzPAaAakrEi3CtxnDbOwsf6tgYnd6lrxmep0uBtc87wGdxVR
F5t8sOeNnPXX0s6WrVv7XwNgDmoZbvprzm9RQAMiCqxfTGyfXFMzyYEIOJnKYTN4JMEsy7tYiE9c
S05ZwTk+BaXA/ywhZOs0b1uPfm11Svrg0ZHTWfrHzp4ogfndplYrCvmWktDGUWXUxIoj/h+95zVN
WRP2yFz5WbjysS2vwpHEARNh4E+f59xn5wTXwgSPUWhgf5BLj11h9ra8p8feGbUXUFZYMbEuoQnv
hcTNTZSOgTgfXra+nxcoSfo4ioMDwxelP/flvEJ87TQ5viBKzpBMQPrVCOQH22zizNKquDO154Wi
PQ0aB0JKW21mWLyRTnAIbMhuYyvaJezeJDVMdUpzRNDJ5VSbZneGzLruDDYZTLq+SW8ACvxdofQ0
NlxmYc6VZmHJ4rj0LqEHVyW8GodTUDUow1LwUfMkmb/mUZ/NyYG++K2dGRfdMt/yZuxOmZaqsHO8
B60XdxBnJ1TvXsVUptC3xbxytHn1dtY7bcMefJiMS5GyK4MbxMbKiQkf6qIF62vdL3Tt5w9HC4pz
vjg7fQnSrbCZ5hSz/tXTFtwbyi9oTqK/HbPxyBb3maZljjHEORukIKrrrCJpr7Q4pT58e7obxfKZ
NISzGCPMFBRgIXjU5AZFJd2oIexbWWzJDH1VOgeAZX0QvgXGMaj0E1P6vVunzr7FzuSJdQ8oJziS
N/Mt8+qJ+L6a/+5yXc1b2icZ9NLM7A75pO+61juA3RIbxBYnKVG2lXJnMHPCZUqPma7RlmFstrET
/YEeO2TgAOXv3l6pPBvln1x3yS7avD4FszjL2tN2s5U7nNIALEX+y5EG4UO1+yUK16NkXW/KJH1X
PelJ3Giw9fLKYiJKqQv833CWGQTbV7ZqxtE8mBwnPjymPRpIfddn7n3iZttKaSQB9j0TBle3EA4V
XMCXW64HeIFpXROMrpXbYZ45qIdxZ8C/wYgUrNukKxC1O+NLgPT3wau0c6CWw9Drzg1t0f1o0KNx
nPXVJJGbitANpcX5PCxUz2i0jrmmkO511XPXlt6urIxnuQrjNNGd1dqBe/fa/tildcrbDn/x1VpQ
qo9Vt76CeqRsxOUKJOA9q9S0t2k7hQ02RxdwKjOv7hPQJmOMtOuY6R1qvNCM0PZmx23STl3mGM38
VPraWSv6TaD8pyZgaOxLjdYWvQfIJKxpMMIbrPLwCEV25v1iyykY4ivfLLcqsJ4R7CNndj/QSNCE
mMpHlXFVqVgsfDEoev+HsTPbjdtK2/WtNHLO/jkPwJ8+qCrWrNI8nhCyLJOL5OK0OF/9fqhk706c
RmcDjYYdy1K5iuT6vndkaDLKT9+UTxjhyZEXpXVos+6GwxNSOYFNryP/4nYVXkJiDzRmKGK8113n
8Fjwu0Mps26dW0CqZgZ96ibuxhnzUJQ/fDQeu6RxYtbY7sNNs/oclYReEKmDiy9dKB12zvlxzFp7
n8YhxUTk9+d4QyyLrOjA37Y2CAM+irsOkc3abq3rrmrfMCjcoIHB8KLPYG7TCBXGmtwk/nedYEzD
e8s9EF/08tupVN+hx2BzMXQajfUS6FW3An78gQmVaNFM7JmBQB5NPA+OSTOSyg/eaDlhtUQqjRDD
LnkX696u3HUxgQVAt3IQ11vMw4+I94MtB8hVEst8S9oC517m3jBwnUbCmFatb2Ih4QECQwEP2E5E
mhQLbusZbC9opBk2/bmCmo/3UGdkNCR2+oCNEWtTS+krymP5FT7i0lewUNIwlWEs5ynM6+ExZWAQ
NkEJsyheSLvWjkbZjevKBPlqgr3OEE0nFnp7ewSMwkcR5kZlH3Ks7B60/xoEf4N+Zev31neRaiZX
m7meZXQv4PxwptTruVyOumTEaiKqtRwnUuks7U6oYG/4R8HRj585I9MczpHNj8p455UU0R/48hP4
cbXzwZYIFZsduCDLf8NOilq8xvdv5XSvTK/8bQJwGu2HmunUouZmH4zzuuRunwxn5/VxB38uQDIi
4n9s9tA6kqE1MlZPDVKQLuc/F+4jdx053GO1hgAjGHTMtpb1ohL1oHcA0Sl60ZVdQhvJ3HuNapXi
EP1RlPX42kz2ATPeQ1tP9jGKzfdWxdQMQtLk5fheWwQRedlhrK9m4JpFMJQSFAEoBFOVxsVbno4E
JRiltU6UfbCmO6mpZwRq30t+v87lTsFO7d0Uu7ZtGVBRCOl5soEITu4EOhL3+7GqXnOEAAcK5igx
ZIRbvoctgmwXx9rONfuzZ2h4N+xvhj3sUmA/1TgtEpKS3P6Wr0/S7HttY0boooSzVd03wcngV22D
I7MkOVAf2nWgTsrQd+ksbpwx0Tf0j1mrxJvEqvesnPBLq1tZRn7baBQogXKuyUUjj3tma0l8C0lR
r75ziH1DOWYj+10wPNgG5w0Z0EqmWkg1YxM6prYTTtNuh+F5dKlbHgw2s27Od037zRq4r41KnQS9
FiiQ7DgEs7+HwkcQ72/0pldnwixKQaQ0VphkDSV+EMH8MEn9IyqWpD/DXwtv0O8CqZ14VDHvifQJ
O/RL6qsP/BLUmpZXREc8935wm3XARTqSXvKw6S5Tk7dOLN4Je7nhZFNZQBMZDDtQF0REs8P7qDa6
9QH/ZIC6RAsrwppMY2+6dnMJugLPiTE73cAPHNhiWXmaxdhE7ep6mMi/TJIiTOaG+2iwCXtpDhkl
b6Dym8xVOn106J7cvsp2urWuTZAQm9ZuTL7WS5rMJxT9w6rUqBccXf/WG5ij8TGAWQ6wh4ElWZoA
m2lSC/k+cNwWH3Fljx0+g3pvy6Tbzdr0gdyjJRoc/iyrttjig5RiRFtR4ZtP6HszH0CK5PwAqQm7
Ls+XIMfk7E0mj2ugR7FghHDcR4JWRyg+Su/8ZqqPk8wecqN3oCQKeLnIvY1HY+N0HQCabylGGms3
+y7FwQOK2aFaW8PIB5jMH64st6idgQRQAG0so3U2dTDzVdYASwTKOdh40oTqd3wQ+lalAWqwNn8l
Scfn+iIBqiVLySrIwkLeCjWrOE7pK163KicpgLDxxEPnxgrNFE2Nz6hnjwNUODiW8cZ+pLWC88rl
Bhy6/BggLaKbAN6IcP8nKaJ6y+m/mkae1XUDFUN6h1xFMrum2OGJ5++uNQgXyYrpjdIACp2N2dug
AKy4PHmeDw5aWFMH7M0L/663ymkXoRhhM1UToC+FAHlXphCJgHSI4Z27LvHYc2curcq/MJq18AV5
sFXBeEXKPPE1DRPbEDwSO4YvWNSbucXMZz3Vqkf5JEpeas5OtFhxTqoa/GM9vEhSKNdcV9zJoCOr
SnevtGjWw9jTk3DUjOWHAY6rVyt3tLAqaG/NnQpNg9yQCUM3goWgsDcEjwN/WqthBr1XMNduwxdX
z5CrMWXvMBsT7HhePxlBWW4Z5Ah6nQtwwwY5VeNme/SoXPQmesrC5SxpyZkH3iWfqJ6KXV32l2Ak
PY0ly9iMuO2RZBcEpLX5Oh6pgO0TDvuoerAlOGHkIvkhsX9TRq3P3cRnSwfBp6XFz4Plf8qIlcho
oafoDHxQiGU2KH5fXfiFUQdQEb62dVPrxc5LN8ymJhzwjsLA65Qk+OjHJJEUoYAH58yyYqxz5SrH
FL1Oct6/2C7JSUjMRY3X9lun6FElugVr8kjtAFk8KF+Q32q12AuTezDyecz0lCoy0l/nSSfX8GEO
WEJ1l1MwZk7ctQnOavQZ0KpNH13aon7xYhQbcWZCGlQo2FgDUwQfXJoHmLdpVSOQ3ZqwkivDqu2Q
uB9eteOJsBqsfTOAJJrwvhGE8ObrUemLgfs+oOSxIkYzSZzPIVX73spg1pXC6zQ/A7UY664gyR1A
beiJbS9dwadcZVUoM2/bN0ZYwHUSjOVax5HHY2lB3ZB5RkqGsJwNTmnoouHaZP1a6R7dTjobP49u
Jn/Hqw8W+gyWtG4tog7gcvGFJZy8Jy5zBj3A+ZWL0Ao1L8WlDtX1FKSf28SZTrTuElAdo3Gw0GTR
57nJJMdq1sCMoXfR9m3fAe461E+Y5rwDcEN6Jtr8UNASyzyLErvdoZhP1kGDNo7NYwv5n57RRssg
OyFmiPaYAO/dLjAxHSOQGchXLPoEtESJ5ppT3lilkmw3BCqY2HNWaScv4LUxq9HTEW1NIjV1d8g2
JKqyjFv1s4Z2lfcf9KI01ffEMN8wMPZEDE50zaOtcxr3UHQ8BEbaQCCHCVUTazcur5IxNSgkQKjQ
mgqFCWKC0OjM6ym6GiIClERCQUejpxqKhoawBTQdKBUUnaSt2hRj/J4jwpIascRGxw4LXPViWpMV
5gVTWr4AKbQA7VK/gfSvm03saeVqtAFaW8OE9UCqFuLG4+AsCYdCJr3x1dgcHU2/bVTWXNkBOWAJ
If2xCeePNP3FJO6p9PMmNHylDng/uZedt9kbgG11kGm3Gh9qwdJBmg5vozfe2P3YbUakTiSC0Vvq
W3v09HemiZxBcJDuXJXRrTEyhhPRQMjASJEAj55nikdQjRjtfTDEG2p5vy0Zll0W6gOCw1GnSwAF
K9nWc7XpKXvUBUgFtZvgQWV/1DS6Oen0akllDJiuDFDWsef7YWVlp2BaeKAq5Jzz/Dc77WGGe3S6
AUYCH25GDIFf9nudwliiS/Wc9YOdBB2uC4u9yjIUaCjdHzOVPbc4Lmn9MPUNpdNIgvziohG/EzsB
jAY4NINustO8KIeEPxh0SjhThcxqAXydfJEeGeV3V863cTQSIJHV4UCm63q252A94l34Gm+iAM83
oWDtOi3qBy7HGSs7UE5JrCXHlYuoovnmqemVDovWZe9qJO6lYr4umjgACYTXLXNy2qp43YrkAX+H
sctraICczSJJDAAVQQ38jK6Khg6TxZLf5fg46EWZdgWdrWEe6CDdYky2mdcxw0QQ0TKqNWRu8qRp
1WucINx3WVsBy5kAOUihpnL+DcA1xfCoKbG3mUDDeUTuEOV2e6xcKkQaaGytb1AkBFaxEQf0lPZ6
suL7SYEEafOj5+bpRiGrrXHMcaKbW6etHDLaCJItDasN85FzxcXbimLCv1Uecg6pOVjTpWDSlbu8
r+WmJtxnbzUl944lPxFaY6XOxAc43IOPQL9DrHfladV1PXovrHk/iL5DyQPxtza7GZPhWOmhyLoQ
ABR7gFY/ysR4aBOEn51NYFsunVtfpNCsqbpCLSbWRuzWLDtAvuYI+EQn09q01C5AJr4E23Vr3kCa
Sl36ZaCF9uQlvueB891zabssnFOdDd/o+VQbE4qaBQF7jgEOjTj6nRffHEd06CtWexQRpkPmivGj
qbrknAv55kZLpR3KNnRj43yjB3nYnMA+/OsqFzdJD3LmC9LPdD97iSaUxL2UJN9q71ZEBHAbcJal
+ULXZsVNkjrOA1W2F0wSP4QJOuNgCX0nWo3wGdKOCsTP4aANx1mrgl3soERqG3GphXwcZ70+dAy3
g6t9T5Qh118hQvjoQQRE9TbUlnUCjQZ+1f1rHMDOqcBer6Wju7ftAwFnPZpHqMre7PtTrAq62RNS
lYB7y9TCk05KCPHTd8LJUDGVfbpDHcMTBMvztkrda8clhPYra7sn5+3a6trrAQHSBifSIxVH7KgR
Cit9yTtEKxHy1Eq3beM+fH0D0+kuYPPBBr88XaMNLwNycOtF1nDASlyFM1VPNNyTj6gx3M50SF+W
sPsyVwjlfF9sTAd2VgoNeVMLylt0PXYmXlpZc9qq0b5kmTJvA3rNetllOxMScjuaU7ad3efMs4nY
MjRBwJy2qPzRcvigbBEqLZdANzFK9tgFA6IVa3JKL0StsaE1GDSlIlE0ZkcqfF0dpMWTVDaFSwg0
MJFnPVM/5YRYktDQsbPBIjYhWv8UvwTNPFR47r6CtypNpmuPb8UYzdk+EtqwjvTM3jSCuZlan2QP
3gwilt07UrfDnACV9dRbyBnakqbE+Nxao/ZQvmuIgkNUQNHxK3Eqqy9Zkvv7KRnuE1CUnTl73tZt
CHMSQjcPqESvaMnSGcNmsu3rNiUCHSENYWIe7C6nUFA3TPJqRMhYUDaakPUa6zjZMro63RSNWCX0
g7kk2c7CQnnV8pCLigTt/xgEJL3VG5HD+eFfWC3SsZWDt+cQGaMeel3LmYhJHxkkeWaVyfCfzKnY
RVEOVmIbcluX9FtVaX8u6TkKlQmYVykXJqHS9s7g8oQohzm0zbR4SAKNapqbph24t1XwJjKDSMI0
fgqKxsIRbLz2U69v/bp66sg6veBSBv3xvZsMeB654tUgpvEeszfgKREoMSPGE81D919RqbXj/6Am
oFibsLzEu9TnzjQxNdI+0Y8Ui4/0WYZGjKGmbQCU0vh7xv57mUvGArPjcmmJewmjAWn+ZESc5oyz
L2STHnKjuUwjKYIITBmhqYVaZYYNfZg06ZvI5VWhLRP5XPsnP0YuEljVPrcM93lQyRrILvq0s/FF
S9kkXevWtpCV6NioV1NjmNeBWXzKJTQS1BT5/yi7S4M9QSw2bBB/Z+9J564VJHHXIPgGk8HRW6SP
nGHGNXomB9VGQvNwO5+J/5RPvDL9Ata3M00Sp2bff2mgaJnUV/B98FrIcE5lyRDYZ9ZT0Xn2eszM
mJuMD5Fhp714Cu+CeUNKtLqR2FI3ZhepMJF+G7qyjVYghuWpiOMtItUKZHAw4fPtB3ew+zVRfAqZ
WHfWrAGTxKBtCz8B9aPnKbTKOxwK/RMTJAE7XoPbwC3OgwkxTV17aleAQt0jCfP2td5L8qvZFuPR
fqk7mFM63hAsSi/YLPVtT7Ny1p4TlXf0yt+rpNJ3tSnyXZ322lMizU1AzO6coiGIdDhH/DCwfAA4
2h5PvX8/Z2z1XbvMQLSDhqhj7BP1pvuJTfBDW6wDXiJhjZR+oaNQXFMECHpdcjgMFLXvJUksN3ln
F5sIWiaMZ+3OiLX+SsO/t4tHkW+C4px5iMAjzthzRhQGglE24SFy+rCMCxTumik3plXfebP5PKvs
YtAhuO3HmnyR5S4NsD/f0O4W2sOPHBA7DjrjFBufPolnJ4Wab+7QPXqDZWxyBwcej67mIMgjAJp8
tShbPxIbTfte679IVNkVFk74W1lvI2l/VsVY35D7g+uPdrJwHIoW2MoZ77qUSZrmrQDctKIl7gYQ
Bqd4tjKaKD2CRo17h2DtSHfTO4QgZyNohxULiU6eR/8wWfYpY5PZUXeHYGcgBTfWjCecXt0+J+DA
dgd9h0h6r3/1dZBzb0OroOmQcxhN03uNgP0Kf3y513vhhEkKkd83+quwsfwvaKLj9NltVnrmykx0
efbaOWe1EO3Wz+LsYBKJwRwUFTsWsJ7aNNFfBaxilRZoOyggllMb4krp/an3UZa2bD6Gqe0H7oW9
iUi+Ue7Gr5x0RzqxGVqLkp1bb4u5ASFd7Ffnr4AvSmy7re+OZFvHOYJ0I7KYqarkTNXQoZqr16J/
GvpJ3MSyv3QGzTloYdCpMj4TndA/czNkDbkZEmZmEEs60HJxpUIhvCoj4z7Tki31Kse0rasTd9/e
bbrmoGy4AScKtJsRBpDuhCm+DjqeIIU9vlpZf01CH8XPOem7LbGmWuv43ERX6KTUvgSSPAHAv6VZ
ylUgpI00YbGeZW9NpFnQ3VxP+FbAf4Pym6cbj+TTcLvK/KWZlHMkNRYIzr1yjXq4QjUyhpG3oG8t
inAeLdaNlhWvuslJPhHXfZ45s/fOJOJd2vYX0L/sXPhTuRWBeZzs2jsXJQJwD2yRmtHmpA3kniHf
LNdkgZCE74r7LM2nQz0YqE3HorjWv7kzmepgeNM5HmGIgKSg2TQcHJXZJ/dNA8NsieHWtrXs6NUU
dUgHlstS4I12kWsIAzBOpVENkNj3TBjduZ+RMSTjEF91pDrsgg7HK8P3isKUjlTdIh2CbRIB2wf6
W01PMqBENt6kkX8osNk/FRk2ShwAy7GHq6av0kdptVP4lZytcvgey1zCXVyIvnjq2ysgh2Qtk+qc
wAWsXACPVYGVM1MDA0Lp0hppzdUplf7HyNC0IZkSU0uQBpshIP6bzLtqg9SefF6XNY54vw+CHDF3
sBYpvcveh/QpZcTCdiWMNZl+35RFBF2XRHY4AcKiO0mYzq30lo4AbIrsdtxKBJDEqn3Cdb7qRg/c
LrVvnECNl26pE6uSEiUew7rHXtvNUwr5648oUEBf/QmInqqI/igfu7zUPktNHEWT/ggCs2Mg0RCZ
ynZ41SYusyg/Zj5ZKZ16VjWFnAnXDaIJ+1PHVgFL4jF2TDLeaPj2uCvakFUeaXp572macyvcEYzE
5B2CI8WL1HOL+29mSxankSXz1vZRg9O8ytMvfXCo1b62+Re4dX/Np/cQNwBFRtshe7RIBzOcS8NT
fUWIzDeUcJsJQ+abzYGtYvcbLLfxqE3qW8JZizfsOcG+8DyO2UNfV8HRQYCGu6CDR/f8F8j6zSTR
FBF9O78My6+mymD1iKLuGOcRYb7urGP14y8haeVxqjG06Rg5vmvsN/28VLwOfnaJVf9N5DOD8aQF
IUWG/smmVpEdC5OLJ8w3RDiHXCuPYz5ML5SLhQC4M1BQmpHZcJ9Qi7zFY6cOZQB9W1b7OKrkWTdB
5Q2P+isRk9BX9c5VCXB5O0O/nXWiZVyAmg4gMS5gDBeg0eXE7Yhqa+xFbe4wB87jR65lDqJNuFPi
4QElnOBY0Sl7kD2WFXEkM49TUlHfNjPcrRKDvGCz7V5YxhNUsRZlYlNdHcibeomKPDvi6yl3tVLl
FsXbmS2ff7WUxtakomPleRX4OySNVjwJp4pph+AhAz+AEyxpn9N4Ns4GAaSCyabMS8kmabPuV3UW
zlQf6EATneYf0noIThYJp5hKSHhP4rtSOe5Dh6wJsVZBNDzdlnMZzCfu1Xepud4xRTItXaHxFpZX
Murv2ygiOC7ijm27gYRsu3ijvtGn5/i2iSbSMBDcTo3UjhqlC6hNPY93QVWXfNrZDCy30uDj8Gyi
rVIyZQtgmb0oAFjjlNbGGdKBj3KpGm3QthnOt8LskKhMoHGkb690o8ROLnxMu172oNVg5uye6AOr
l4Cyml3CYa0LQu00Mtm20ofkwqGLXjA5Fpn1wXUBnwvsn5r2tGlVETpZ4q1V9+zbuEsJbgJl4JWs
CKoklLxLfvgMEpQiOxe3/24SMrFOjUzuCf4lHkjQ8BEoJMiWj+xlLB86Wu920p0eWde0rYNpazPA
oCx1zPh8ycDdTsMieFH1MkwZ5y5OqnBA706eC+pw+2JNatrPpflGBCP2FzO44XgBhvGbbhe3XG6j
MXrI47P65KlXD8fdxTcngFk5HQVyxGUKTte1oyFpYE6idW6r67pAXUI3n5dMr9og7v1pUVu0IxwZ
QKq0kXXI2A0tV+bHlsNOb2ZKpAaCSL+O9NyDEO104lDaaD/rXysTYyFKgSd/4CKKvSLlIoNw0V2Q
ssTgch2AR3aTVN8Gn3gJ8M2jb5QPFi28R70n5A48HiRdj59dWoFXlCbJB58JBSRvyXdRtB3vhbTU
qauUeaeXqDe6Fodzgt6BlZpn1FJYKiZlnycnBSrFIDCyLWzGlBwcwgG+Pram02FOtPK+LrlNuHUz
NmOyWqkt5pZGPnUq02Frkb17N+m8d/pIMqRAGIX3bW2lXbFu+ODXtHfM95qY8BMmW2CoHtHgZdQn
+5xW6COQpiYXdHdQFTpVO8OcUDBt+NeUESwyOq95rB1r5WXRY9I0F55DgY14WwmW/IQtZl25GoJW
J3IBi+lYweOB7BrLe8DaFFinKienGvlqOqKestIynFpH29AjjEZmVu5Z5dmhJzBeq3vrtqFeYl1N
x8lNvY8eNZjTvMEOTt8l7uolqYI4JkZdZqeWEO6I/JAkkWcj0/pt3TyLWrZXEf1AlC1EHDQuBH9u
ocIqs8a9K5dExslsiZXCSDZhYrzzMgyhhLuLMxkWgfHSt21xo1dJts9Ho1nkmDcdudH3g0fz3Tyi
WapBKa8acfKtOST6D+33MseY7pGocuObP0A+afxAtH7abbs8PlLdqC91OqhnD3EU1ZCTc9MnXCha
S6Keqe4yEUMtE0i2jhIZ32ixPGppTmN5XnwTkXlscsJw9DG+NQpAk8oJCCCk3WpZVP57rMtfS16Q
sxueTkq8yc5sfPWl/CH3DG2p8DwMnGuYPMAf+P64CBiWkpAAs/LIKprtiHvmQYDAgepuKyoxJTTT
sG8Nd5/QQBL2wfM060yR6C4r0981HX2GsZgMuDf74pEWuRqWAGrOr03L5H2uEGGErVKctLUc/uZf
5P8lvd1DSORavkkOTRDo3s9hd1kXGLQRY8bVm/vR9K61ACcJRKdN4Mc6Gz3AU47vg0adSa4VWx7V
Ysc/rQ6clJAsvb4EBINHRWiOqX1lpGhCIwHIIDowfKWI4aRc/hENi3VEbEfKiDZqu1iaznVMFflB
xeUzUaAKEwX/p9nQ75bkKTCldnGmWujoH1rHKm+VjKujtLgOyJSXJ3i4Nx9x5ZHNBAamJk6lbwOA
W4Jp48m9biT+YQvJ2UZ6dnyVaCO1ozpxMLXUv/V2PqJXRSKaO0O5F7zKozmZp68vda03lfvqoGo8
u5Cjt002jRekzrDWZeDezPhNHET8ZxmjvjJIoSQaPWzZRk7SKY0rT81+SN6ZWJMHrl878FNbGo6p
R/HNQz2RKjjRT/83AV3WX9Jy+RTJ4rNNEgutpSWPBK8/XJcVmE8KRCnWhJ7dtFbj7+OleAcLyVmL
cUVE1ISdTb/YEaHVbtuEW78wrKW9D/+4rZPyw5lR9mjvcwKE6SD0R56j2b7D93+JyMWOBVV1AGcU
o8wJyYTD61DYD3i4+q3ommRDlvp9zTOjsejFdK0W5b8i50+hzrNn2V7r5rAjh9D/uwD0/3T5+h4l
CLqjk+rm/HT5umqyU2owlg8bjzyjTbmbq7oj/H2yOMF5zM4J2KqX2wygQwDy7bAe//enghUsYU5/
Dt1xCC+jI9k2XJMahJ/ysLFN6oMbDyjemoyHT6xRbor6iLJY/XHRM6F8PTd5d/bGRn9u+/kJxwUK
tXH8xDX+hDM8eJVe8jGalbtbXHYEYtYYrAeCAA+oDWvKs03saaDbCMPlmrgoUqI0BvBZ656EWb67
M95az6YaaiBk1KaaAm8n9tMKzRuWcnDxZfBTwYlzD9FEROVQOhA3UPQ/Bnb4kJGXTlOwm8LG+IcS
kAGsUxcUQivlprhDBkFs2RjW0zQcrAjDSodKa8aOuXFqqhroP0egXYM5mCB0LGLuGjf6Yy5epxgt
rY3lc52lOHPawH72E5oTMv5zpC8eeoi0dgaIckrtffkQS+oZVh3z+Qp9WQUEiRV+wlI+YxPMeAqQ
xn8XMz4SmUL366xfA+BBGCfw0ZjA8bo6+0aRk9kZrEbQxVGpswmQ6gty+6ijpZr4B4RS0N/WyQRh
UERgWuEGYd9rakMczNL39o70OQ1VAzqTBMNL59D7QCgveH0VhLpwH3B7Ixki6UUs/Y1KyXWmpnjb
LtN8HFdnhK1nTGF30qBuV8V0pxEP9+L4OICWJwvTdktSFarBlmnQ53nf+Qg5kQQ1BOAdvQy/vTuC
w6c+URWm/FaZ+s2yUGdm5xPfg74osr2RS6HH1K65x9ksbtLGn6B9hr0zu+96Q6JP3FfXg0f3XVM8
2Xr9KjQcd+NAW62Fyj/uBrE2HX6uiYsH2W51bZLOMbMJK1wMpNcUa/pM79VooJ0zEeiOxqWWckTZ
mcgtm+jYeby17rQjILza4k1CxlhpsMgkAvRODYHcgdMOtBHg1yCpp5RJs4NgRU1N8DNnTOtfl+mj
01RyJztaI4AeQ9miVO5qXpsflPMdq9h859v4cac8TY9UAKONTB4Kh+dvVaHSqjQ9OtUmn+cI+rRF
d1FS+xmN5DiapAqJbDfHfXDCZ6pdTBNntj2Uh8oN5FUczfKqT2/TyvSOXPT6qS0tAiAMiznVzbg8
2xFMoxCAL3mSwbo4pnlwDDO+BAmXfWZXL6lBzMNQAoV2znp5jAYcUoSCunyqrN95ieSqshftF0Gt
i9WOMW/AJJcG1xXr5HXSe/elQgMQTS6y60VNoWculFuurgMboYBAFBMWll2cRGw/WMaQXJuJ/NFP
0j/4OYNZ3BbXLUU/IJDJ2pnMS9Yl1S7VXMJZnKTYGQaiCEEowgEb7eLORuIdEA7rRsRUFygu4Nuu
plynTxhqcgs16Ya+1X/Hxo/spgBMIh3cpMPps5c9YpfOJoHXVq6/9REZGAXx5zTHu/3KHKf+VBBg
QAIBdoOODcIQQCrEEN8pH6hiTNyzaS5mK5RYa1eab0PnWFeEjjxqQ+4fC5Ej9YqJ1pKJ3RzQXrbV
eKAYdrkUGCrafmr3vs8ohHAmpnqueBvdJjpWKPbISADwkXMkbooG9i0SlnHGje47nQv3aFNeLuUP
1VniIHKtWvtRe5Na7GMoMljQ3PkBK3xzKlABY64c+9e03HrojvKon26qyEXOnToYBfM2PYmhnVZZ
V4+3uh+HLcKJe0IyuibNrzgdHklYVDeqnu9mMol4IrYHrZzZhTGZLK5z3kE/kleir16ZK4gRFU6+
8fT4vmnTt7ksyXG03qyFHgOvxdWQVJsidfnAhpSQBNFQUtAbOSARMPBXKGSVjVdVxcySUb4ywniG
nvIJAazL57Y21C0Zbaep4fIt3CTdpCPILaH5xbobi+wgSrhblIsUNmsOaFTJsaKTSLKbJyqNehdH
Ggr85BnDdeg5VF/roxXsVQV23lcEPhVu+ly40gq12uOKJktCpOg1CPpMwsIE79YGVJFF7cuHemko
XaDW/37+Lmf8X05fy2YdChC70Sv75+FnaP2JrsE+RcRNjImijIpWhnzAE9IYe2xLt65gBPr6mf/z
p2pE9a//5fcfZTXBMybtT7/910Mp+d//Ln/n/33Nn//Gv3af5eVdfqr/+kVX4qMpVfmj/fmr/vSd
+em/v7rNe/v+p9+ERSva6bb7bKY74p3y9utVxJ/l8pX/v3/4j8+v7/IwVZ+//vJRdkW7fLdYlMUv
v//R4fuvv3iMPv/zx2//+58t/8pff+GjFT9/9ee7an/9hVoM/58mabtsGpbJnLoEYg6fyx8ZnvtP
KuxJltV5BDPEMrwWZdMmy98y/2m7xvKxuktHFxv2L/9QZff1Z6bxT/3rG7m2bdM75f/yf1/XzW9X
x2+fF2/D77//R9HJm1IUrfr1F2fpk/j3RYSB0IC8IbDTogLSdpCi//kimqtBtghCzWe/d6NhMkL2
v3KntR1CRxZYNk4P9RPeYH6J7Z/jMiBs7YhZVsr9H/7rf/na375KFIH98dsvv77Xv3+POMCDlP/6
Yf/+ub/9sN/+wr9/bqyc/vdX8/U6fvv9by/JGt3fv804jw0aqf/4Qn/+2j/89N9+pFenfzMo/zni
d3mPvaViJbBt3l+P8/nP73EiyVlGITU8t968iWo0rilMD7qdP1xz/+mz/PMD4evnBDrzOH4ZxnJd
/6k7JIeHCtpa659d00ovkWltFfriFW6x4zwV/ipxzHD6Qh4IQGBQre+LLj7mrXFPflXD89jeNn3z
NBXNUnqi78BHfGArzlOjkI869V2InI6J0T7VVoIwzHL2mkVrIYndXdkcA7xHKSpOVsVnThmbMF2C
JczOu+Uk3jUgImZm3Mdx91ZEMC205Lypwf+YPJQiPclLs/2R4x8gaER7dgxSAqaJEFOCu1bL3tWY
+s4I5CMPfTQv8lxpxiu010upEbH4N2/kX+4Jiqy9pSLHh6Ezgp/uicKY+7JHGveshmqTJTUuzgj+
SfxN9vPyDPnp3qNxARew79i65es/N8hV6ejb5pS2zz1eiFUcI50JvPd0SKPFo/Ap0/Y7Co7vmqej
Z5Y5k7ibHOyiQRAQ9PaOvf0Hi3+PtJYs2cC1UD1y2WPKOku3x4IxS/MYSRPKcUL/3Xslajlmnzaz
KUJw03FjVhAu/ZRGIam4hJEQ1ZXBC4TI9FH5FuVJVM33we2uBolXozbsN1N56WGukxccRRzR+BMZ
5Gmm1yyUs1m9BE0jqzRZLTZuwMt2veZ2NsoPocgVMvMTgX2vUTJdtYA7q0kft6i2ce8RhUdr+40b
cFKK1v3maMGl1N3bWdb3Y/d/ODuv3caxbYt+EQHm8CpRpIJlWQ6S7RfCLpeZc+bX38ECLk5ZZVg4
B/3QaDSqKIad1ppzzG5bKuOhC7AL4xA9BL78mXRvWtkemqH+NcDlWpVl/GzlLYHTU3iCD/GUae3n
z1/Fn6nwy1Qp84rMeabWDUaycTG8UMLEiB1l7xSHheqOwsjCnheLivqOHU7h0RpL/9GTScBAFGJR
LEp7xgZoHtVc9351QgQvLkRtehxgdJk5UBYPmbkdJ7KrF+qqDQa6gsRDaqozJ08DYqRIOE79bELB
1G50t6ZevmlddGMU42SHMtYYQB3pla9/rplc3qYpqhY1z3nV+pNn/ldNZWzCssBMTKbx0N5FaeVq
YX6tfDFDzb9cQ+IvVk2R2hsRHf9cIy+sTCC9pj6LW9R9Szyjy1/KlpPq0toYV+5H+gq+n6dFLsa/
VNJcUcBcRqJJUlGCrhXrc79N5AVKDkBZD9O6WI8OJ5tX5Hqb1A7vOKnb1svVq397q/+5unYBtI8Y
WXmQS/U5u2k2ytrcDFvC6pYQcOxkWfwv96oY3KmMudGQ9PlZ/PXyBkK3VCBu84Pt35QbZY17Z9mc
iQaijrKBSLhRd4kb4eNaGHf6/X87QnjSf13duLhXzkK6nCGnP6NIs8VVsdGXplvet26zphZkdws8
Zs/lDX0Hl+7ZetoiCLWxxqyy1bimAeRk+8AFWdJfmWnNf18CJSdRkykSUiw0Lz8Bcsn43OhEnhUd
B/SsJnlSoA4vxzDKANGJ4qIau8PUlk9JBPUbat2i6cuTkAN5KXxknV5n7iIPwvhEY38xUZjISkoV
oY4R3wg6l7Pxa2VgfFGh0qfWSe5EGXR4Sr9EhVvei/p9hIVoSXIhaRG9QqW8QfPFcQ4nmDhQiB0C
Y9GFfcmIlwpXlJKHMTA0Z8p8emQRsmLiRkPquMMHH9tvOSihKnVHCmqk/Am0H9Ji2KqxqdH04m03
YrwiMuR2SosIsZkJDzDXlhpJw4uiCvbQfIDW19N9iX9Vq8HniMIo2U2hE5+a0kpLu9HJdWoAnEwB
fVUYUc0ouxeU0jY09d4w2gdMjK8V8Ua7aIIBU0EnXopyyZut2sc6Rec76or+4REpcIX2Lc3r79fZ
w1Jl0bAMne4ZweUXE3HkSYFaJ218rleeS8oeal5oFSvrqVvRc3cL9cqoUr9WW+cZxFLpnrEZYMct
SvLFqPJNzScTyojO7WStYRyEi8TqBLdUY29ZJMGnb6C/zQXv0YuGGy3OO07Z1a7RgBj1cfpAqaPh
sQsDtUDL2yfBUC7pcR8KcI7JNIQrP0Bd2puoAALpWVaKzzAlZaebY0sN64T/OVsMVf1O+i2wJqZ+
vYyOU1e8sYZv27Ib3VpDfDcZ0zGO0ycT7GyX6dcCRL7W2nkILH88A3aYuozL93J3WXtSHZS6BqQz
i14C9MyZMevWw2wOhR6OP08lf/IHv7zjebE1OJvQmuHIYV3smZOuN6a29bzTRHEDCLmdPFj3fHxu
T/XtNcNE9vMF/9mL/VncUXyYJFOZ/+6dKek2ciF5J60b5EWSdjhnFelJ1qGGN4pMEjguiZ5C6M+X
/e6hGuzy/v+y88T113wt+8SoYIn2TolWnXTIpnmDuN7UvBd8KMOVe/xnZeczNjU6BgrLLiD1i2da
0qzhDvPo3FVErPFUC7rf/+X9XFxifsx/3Y9H2c/q9DQ6Y+SgoJveTNOwkQrYfXp65dGp30zqOklM
HHdk1bD0y+1zh0UIxWVLiSZWbkTq4NgyJwWfXhTe+lrv7VJFfpFnERPVzFnTS0hCl4AkftZr+rCW
sZS9od2NkRISUpoXt72AWc/qUWjht2NU5o0HjKcYnjIJLdyYPNRhMGyHAJpWDG3w0CG+iTqLGBNV
rmxKx0eyvZjA6dUqcU+HXNIVTMmNv25nsE7V4JD1YesthdaH+0tLa4uHGT7dAI/k5/fwZ0X7Mn6o
HuiIdWQOnyw+l+OnKKu4LdTcP8uNlqxpiBQrKrkToiwa9AJ7dGHenhfGMHLiJ9jAErWMzkL1monI
vMNcHZyyxKpaVSMLCOyxRRwFHBqjnHU8afZCTJD6KAFGsMTgJofqBmaPXrtakbQ3TTRQKPIKWO9E
0ekBHamWl9ujTsILd0zIZNmgLU0SRjRCGbFpaVPFeBxmGiOfzoa2LZOsFATbZurQAanybZ/xKdFw
qkAqjNJgs32dNvHQQh2Gj3rl8V2uMMwGzPaU2DXKNNrlSEFxlBaj0nmn1qAHmOUHDfTtz5eQvhv6
JsBMvl6d4t2fVe6voVJqk+hNRu2dGjt9G0+U1RObjM9lt2ofgZY7FDmX2TK6MkC/m+dIG+LhSBpT
wOVSluP6QQc9eKeRUn+EUnfE1Z6ZMBGn1wxUFAK0K/f5z6zDs7QUkxO1JiuUmC5W674tOpEwZO9U
r9A5rSFpANZ+bx3VSdYxmWOOd3vtJqVr17yYVjkLY1xvqvmaMicMrJvAhdYCx+pFb4u28luwU/HK
jer/XFSyLEMihURWNUnkpX6d+zTodHzgYnD2NQ/rXcJm75xB/BSUHBWTvtIM4T4ujPNkhYuoqR1O
8/jHDBwciluw56O4YmOD5siuLRosjkLHB5C++UN1pIoMYQGOmdXdDb07qNFa8iPfCTXvNeyw2saf
Zd4cJOxlYZKrSEuQ1Qz+Os80Z4TuJASk5RjTxhzig2XmxB8FJ/pov/G6r1JB3grj3DhYQ6ZBNz94
x5pMPQ39v4dEYPQ+LP2ZI62j6NUOaxPUL7gEeu9UYCuyCmtk5rmT3j789x8OK5XKbkPXFYbjxa5L
SRIVUKoo8BKhNoCColCAYdaROru16w0nCNqCwrJe/3zdP+f4L1MntbO/ritdnGJQHosWphnhZFje
QjCabZJ5S7UC2jXQlpW85WBgVJVIQJiFTZLkIFlzUlpubWksJxgoCNluJ1rVWaUviyHbJ7W5rEuf
vCnEeaAKfLo9cpTf1TNnH+pb3WhI7/B1sB+XPRvZ/nGkCKtq2gbtwh56OKWWCek5hCihs46qgRUD
GO3oZftCrRCXxk5JZ21WQUGYN7aibmzEml47CqGtJw6vxEzPqhRgjkO/F0LxFeDzoZBkh70izGk6
V20CfiBDhNTaZLycB1jtKXQTOUNiiL/fmb1chtjagoRHCsLKz8/8nwopc4TEfo9Fy9CJJrh41Y1H
RLTOoYShw2oQa6t03GlxeCW/+7sZl6oGRweNs7GmKV8HqBeYlZbXvFhLQ8yihQsF7l4FFSCR/4cr
sfAqOr5opCfmxZxHl8jHDKVypTzeDX5tx3Gw9qGHY724stJ/9+j+vtTFVNfiABJiDBQntZeXaKcL
apb69PHfvx94lExurBiWcrlqSFWrqoklsDueBlfEGpFjgDeZMX6+jDG/gYuh92WtuHhDoaV5qOpY
dxORlCLcVt4G5pWj5gYIToOamNoByVU0AddyP+BfLrqzrOiATsv+BXB+ywxf3opllB38yLwr6VSi
z3uD1eO5nla/twmFDzTXND/DU4BFjGCtDZmGTlfr74Lqved5gteyX6aSfsKURTMxrx8mLdfWoSdk
sxgTLXfpfZYmuyetmH6B8nz2dQ94SGLtKK7TKtJhOOMJSuEGLDgsPnR1fdf6xXOaxjec2miIAlcA
UBGdQM+AIIZqYcOKCxfsSAKIONYdtt2KdOkGh4j/gBLiyAFrg0jU8av60/f8D8q7/oa0kLehIWKe
cobTErBEIES5y9vp9PNb+e4L+3sBn9e9vzcqFX5J2r/eSRFelA6iOT17Iol+vsi3Bz7WT74tkb0z
VfevVxnGJJEEZeK4u+jscYWN+7dn/wIn6Ojv16Z4aR5/F9+ZLCEak1VJ4Vh/uVQHYwycJpTNUyyU
zJ9BSfxi7t+EOuyxQoNtJ7BVH2r2Q5hwa7W9leL+mnzqu03Klx8xT1d/PVe1bkWBpD/zlGzwfKAe
eUAD8pvjX2tPn5SaYofksWu9qO+uqqAXk3WJZU4DVPP1qmnti6le5+YpKAdHQWwhSersrpf2afIg
VwQY0MoGduAEtblrBPWjCVK3F8+Bf2Wwf/NZKbQ3OYqadLCZ/7/+ED+CtWIppX5qymM/HkPzXUyv
1Jkvglv/1Cy+XONycmxVnKtao58GIb31LWtNX3COZyNZ6Rlfziq1cH/NOc0cOzwlf/TJ/KP0DVwE
/h4aqrqGxm3kvzSjWNYWZnYj2dXQcnSC0iAzLEVER0lg7UswMasrA+Kbb5TfzmxLgCPj4vIMotfE
oHlQYE+qq28lW1oEtnY7j4f8cG08/CnMXowHhXhbBJyiLpFwe/FRcNqTPAsE0Kkub/smeVQ1lK5I
kmpCvEkDcOqC6vgcaikO20KMbsXuddL0VVU/Vz3Ga0qqRAkIGnEJhbqsyKBChgTL5Jc8KajBzrCZ
CIzLV31f71PxzS9HVPS4rw0IPgmidk91SDlbIHPFyp2uiMvrcrZVJlgiQtkaWokG/BsNBJQOaibI
7xpYBBhd77yYnQma8ShJ78zxwdfCO6K5ESm1933Ea0KeBg4TtUjg5szcTcGJFCVcLLUOuKoVvdgb
FYtXmpUnrRleZABdObDOELPNz2/zm2OXIbPnUDkHmZTlL0ovoPPJVNHiBOZXTO4lB+DxYcIMaCB7
Uq3EkVEe/3zFb4YXnUWVKDRRwwetXgyvqdLNTBD6+JzG56IE3BcSipq+/w8XmXW3wPZQgKrzj/hr
CgunkUCbPovPlnWY9H0jP8bd3c+X+O6cTB3wP9e4mCbxK0k6rm16ymS9nMId4U9n4zbb1Tapk8vO
VVYEFR6uzZPfPD66RfR/DUrNFCAvHl9MdIcgml50VitlExvxbCbdyIPlXrm7f0rL9OpnnYdJVqrM
Butix2PlkmBSgLFOVQX+prYCH1qZCdO+jW78QnvEFPAR4acCH+0Wffw/zMF/X/1iaa+8hFRfZZz7
Ff6dUfEttiCCYmn7813OX/fF9KJSRDHmjiITvXnxmaRDykqMBgavf3Kj9RMgy5j0N1LqoCjLQ37l
ruZffXE5Kl+WIbLF59x4WRjMTdT1gjRoJ31cB6j+JvFa7fGbr4ODHSoLSij02uSLG6qz1AQdWmun
rtonMrNYfWzK158f2ncrNZ0HBF4s09gnLzcpqdUxuCdDPRnSQtxCvdjULr5b9JWLdEMSgStsBOfn
a35zX1+++ov1Up2SMS9UAWUbLMuyRQUIctKIxitz058j9MUbMunG6QZ3YOr/vKEk6RLGNaNroDTE
hJ6SLDBniQp58g7znrCKhGJjDFuEVfDkKWmw+vlGUUn9841QBlNUgy+Ffy4fLqk51TQIcPJVN557
lcFyOMuEXJ+bBeb9RXPP8d1NjuAVH661hOX5Kf5z9/M1VQvvCZVV/v9fs6bvi8o41GZ0JtzsJteC
Rx2R6KIhvzGK+p7zheI2GXZRsTtLTbEfPY47tZxuIDmZnCjIgZ4g1aQZe5K8sIWkPLQi8o1ahnsF
Q3Ddm8rTlcf1zZBihkKINm9GJBT1X39yaga6Ra4xL4zoorCDOFN9SuGmIil7yEjieG9AkEKTOOqJ
cNdl8dogK8/Prgzs74bEl58xv9W/npypE/QcTfOsvLcOMEVobiNAB5XCnllwgf47117Wd8vPl0te
bI3GXOiIv+FlkUQRPFJ2XsVbZDJPqEo/wTNg3NuJa+1uuLLszava5TeiSxI7MmMuWVzOYUYlpkEd
WtGZFdxM7tDvLZSCAhhJNFde7XdjXscHgFRZp9F5uQIpRR+RPyfxNe7lLTutXUQZGlMBZMUloeZu
+sAsemVj/t3nxO7cpEzK7PaP6tBqR13Fo8fd1clSrlnurlWU/m0Sy9jV/rrExdImgryshvlT6Rx/
Ha+bgMxvAU7cAmDszrstnq7NnfOH8M8bQ947S4P+tIm/fptZNomJryh8m264JrXdTTeyHTva5sr7
+mYx5dika7QcLPwll7OHpSFGlTWVoeik0xIqi3IzPCjv0E9BPC7AAN0n6bp5hUfiXFtYvx0Mf1/7
Yi82ks8btsiiz/nKI5htQZtHfNPOnEzuk89pGT9Kb8ZbergmLPl2MPx1yxezTx+XpFMDkjlnBBjA
C7VTqs6FdmwhAPz8dL/9MFF40eMGxvPPrjk0O9FCRBGdg0bbAJFdMQFf2Qx9/2UiXOCohXlNNy+2
fGTjAU6wsgj5Qn0qnNyFjeuQgmizj7VBC1+5pT9TxT8fJvoXNrKznPjycDdVoxWHtPHO8qt59Ncw
xpxwBeNTvasd4+jfJetuL+60O+Xal/rtzPKfC19Kn3QiTQa/GaJzZRcb2FTGOjvkbrycFT8diPq9
uoaWYP/8BlmMvnmJs3QT3TQiKPr5F+urlqCOkiJPPUUNEUd1Fcqu1LeDjasvIojSWxP6LayNFlkF
QfUnqLoljFaNOAgtg8HwoWF/GArhwLbd6cRs1VaIbKoiwZkQVx95juckw2eQk4pDApDwprPMU7yb
8BMNOQi4NKA2L+WbyQBhY1h46ycZY6LxKMtDv4zqaaNGClgSqnWdPxKyBmu10uR0O0FmWZKCpNpe
W3IQyFS8mIbglISi62OzHQOQ5CnWT/ZkwXtgRTsYXc9iE5MBKk8Pgz+8i4QsASinaSskJpbHjqJp
oOnbPgGTZmk1ZQ1EucBU4D1LqHDZf72UfbqKBFxFUohVyUp0e8RTsuzkbod5a6l1mUsn0Smgw1V+
MS3wM7LYq1RCiKRVe/1ITIBLOruxJAzotvNMmzS1p6olVgE4W2ESYy+2lPVnuHMLB6kzQoP0mVEh
s7Z/YSdGJENx08ihU0MLdmKlOYB5gJoytO8Rmih8IzkRwjV400mdKxJj+VI3SUrphuwzT26Rnibt
SscW3Si49mvESEtyiDRQMeos9yIlfq4TU9TAve7EKeiPjAx7Y6hf+sp4h/0K00UnlN2vhkNW9Cfs
jqSp4iTNyNmCiL0jpsWWDbRUJegrmPzVHoHXakDFuCzqYuUrza8iImg103xyDePoQap9yhGydEOO
CGYcOr10Z6YlKivqe0H4mmgtYd9J+JliHYagAtsPpcBLZ0jvomfuuqjPnaI033uDXBcJE9Rkmbcq
dV+3wqWzk63xxc/pB4GzIRi7xlCYDyqpJB79xpRQUbWQ4el2skrMmWYhKzGtHZSFzKHHZ9xXrQw1
M4Tq0iviXomsZ0PCQxPF6ptpRBi79WpfTyoM4/x2mm/banMUFGLo5FXu9sGIGRL/opGYjxb0V7tt
wrvRV/EBytK+ywwODr0ALcjPzqDmTjwnb5WDCapERtLY+gczr9/FiClQ0l7w29GAUmB5kvBOlkBQ
627Zd8YN5hZak+S5rCQ5IQy2EpOnyAcrWmoyKk71ZcTKtepTAjnkdlj1fg8ft29DgOGTm6XZWzlG
s4bvPSGRkAGNy61ZC3oLe7a+9ybhNzyX6jaTahvjpNMY5UwOWQq675jpuOmJRSSgS4fh0PVPQQwK
lJ460Maq4uc2/qMm5q+6NBwn2vtLzeqf5Ny6KfL6Dpg4EgoDgAL2hZU/Bwgq9drTza1BhiraczfL
s2NgzMbOwWJ86vLZD4tTMLDH7JV8FeWU/uVMR4yiJUSSeDtLjW8qq2rRowSfBZ4pUDlvoxLcloRu
SnxzJEfhwOP0UEYkHiXmPu8LF39duSmzfA33+anQwU5PFW1U76iCpKbzD89/MB4NNdtOfQDGUImt
hSJlj0poOZEYTLAPVYmsOVXedjUDUgW6R0Zx9ZD36Ru/5jPv0puqtdvyF+Y53JQ+9obqwUiGLXsz
ymxImcxT7WFHbv2jr7BHUXPXzxW0JcNtr2N4U4mf6lrAG1YrM1Tj93QOPUVlciqE6oymZlXXqmtO
2qpsYI/yDNyogOVbkOCDGdQvPbedgIsC9+zhzg/+r1B8nLzfuizbpZw+qoK2hP+8tHJ6uCCKwgbd
OTNPNpLs1fovynQbRN7vAgC46iVEIBiYpstVpyeQLohnmmdfC9yUh8NdXKr+c1PhviWiIZqZ/FAp
lRJ0xPQRUr3xou5XBUd+AttHIaWykxhSk+At0eAfULTcaMIvC5mliZU1yoMVObsk+RKknhO3IWZH
pvqZ0E4HirElBBj/MZFqQ+lW44Cjcq81ya8gHu7NrtqOAz5WRXUHMb8vJf2GjDs7H+KPhj+qzZQS
sncy8dMrPrx42rea91520a5rmKtk+Smiz2GF5hqbbFgTtHnAzH7Ig1eCbd3a75AjAE/UHVFWbnDk
rJmeNpZP7HY9Qr4ZTyT/rWKkpEZbHoaCqTms4P99FEa3BkJOfTN+AKm1MhH6GFF+O+RYOKLnRsrI
ja34TFTi6kLbALQQDMZWa6C8aP5D1+7lQHWmvrKZWBjFGqBRMkqF4K3Sm02dQ9Tpazc37qaCbOtA
dEXfAyuc262JbBgImxKW2xkLbwH8UuJ41VrRhsnQIRLRRSXlTGCd0XjeDfGbACIxIUNKNYNdPcao
i5pFJoOPhVeDG+JQCUi7UtvrCgdeCbbyaZ233ipKwfRr3h34qEOSGauQaI+kSVyYRxgs4O9UQLF9
Y12pvwwdQERUrOQx2MwOyh6LvFlnWyIBIG2Ki3DyNngpt6bxa6ZJ4yRepSC+FMO8nTIO2aJsG/g4
kyKz9cradiYwkerDrNVj1Z4b60kckkOgeytZZsLIiJxk7hoJrcXgtA3C8i5DJ8F8u1Lw6Q44CVJB
OoxqutKwffu5iOMR6DJzk5mSEqIR7OhX6trzLLuV+CzHdx8SXOWPR0N9HnJGnYpIwRo2I20QKfg9
6jLNWHat1psZvSmID6xAWUeDulHz996st+aw7QkabmpzHRO2WImWa+TdoUg5rquRE4il21bjDVm1
i6z4MHGHGlJFfFzzzFu04bMtK0V2vREdZu/OZhWjsm5bGT59ITmVP5B3Gy2V7rdHkBr7qiWs4luD
7kDBJ5w3jNh0DJyo1rcCf03eKI6qJHewWxZVWrKmCc9FRBC3mN4PfeUGiWLHdbCiO7sgwM9JdGim
5BF7Q8yURXu5Ne67QMIFD4+ykTaqiLm/LVagyg9plL7XubaXinxZ8b7TMHwIwzvFIzygbHekrr/E
bFrIRtt70riOdKzoerJrO/NBI4WzAI8kAE5Iie2OyXmQQn6mJ97MVKM0a+1OuMl9VNsFlGRuLxNf
2PLeBaQIeyQO6MO9EeYrvTmJbPkiGE5Du57z+KZoZxVHSKlLACxCchJTg1dIHFOfP/fiHHOBfzqc
TTp2ILJa+rdEmC0TidjAGU1C0c1DmT53dgjsicdTGu8lEC1DDkOoE7eCdZ8jg9YgozRhuwROsgwY
stinXUVtAWWku5TEd9xwt5hM3lVSytgBKPuuJHu5+xTIAkuRmETcoKqUa3aVS1zKpKo7gVWSFcbx
QEb3B1qBbKAEJY0CZcyPAP21bzKs8zL6iDC4d5K3NkW6S7HOqOKPbWuyovTwUydFqCC2xyAkAWoi
5590USbJEY9NMlrbXiX+vfUlN7VCMrs5TfY+XK06WluhiJifYms/uIGBLJdlzTiqUR0vh/Slzx+a
FDSvFjtiOh6a4rmabVdF1j2R6/HkicErcVwrTRzfEiklBMv0l8zuPuBpclusANTjlEoek3y6h/8t
wANsfqt6dQ/26neio7InGAAjlm++QSzaF4kFUjZG4uO1Rb9QAGAQrYDWNOzBk+ltb6DJ6f0PCC3L
nO+oFxMY2cMdWvW3qDW3ntbsRBQIRlPCg61XBtoB+LX+h18oxwRKHAKh9n2ISQNLqwEDoHFTcDqA
LcovDER26wibsBXDFtpFbD3jAgaxcsTY5JSx6Br9cGdYGvZ5Ze0pXEoadgpQBHRQR84bW0XM7AGd
Z4sE1a7hHbaT7ILaqdRkJ4wTuReRuYLr3ZI8ptowldd6wfguobcX2aoZpnevJ0En+sia4naAlkXI
mlMirzArmZ3m+KSSZ511ONPawTVKcpjbzo48cTmQHCUT2NQS+IWadyyKddA3TigFHIhU1BmaPSbV
RhOqjYcLo+v7G4M8jqhCfxlPBLr6H2HG9p44JCV7SPQ7AbGkpCS7boCnnDQ3clHagUYidhA4ft5L
2B+mM19v6cYZyTNkcrRLKRVjR6jB4xEmzVEHOuaiK+TXNDb3CZXSrlYcQ7RKLuHvvE5dkYp8GmVQ
crJnwSFhCVyaPvo+o9mZvbGjloBMN5XuPdN/DaX4Rai7l0QZ9n4SlIu8pwSEDnhBHtRBCjQ7SMuD
YWb3sUAAoQibocOh4RIp1G5CUTqnI2H1sjj8SkXzOI2oszuVaDwvfDcSDTIJqWFFC3ZQFI+snGzR
4MfHJoGDNNSXNKgInVJNdemnyrunGBhcOvYzin9KB7FzInZpFmEbxODg7COrm9A3LbuvwznOvAw/
SQC3qVYcAivcdyYEyLzs3wxzWodje4Yhe8tJ9CjF4UZpq/s8i1dFnb8OgvBM3tk9CLzj1CebKIiO
cAiPihLcZJl00+OyWtaGgfScAReayW0reveGUj4ZhfE+mcbvodBu40l7gGbr6laBrTMgi1gcgRJq
72Ku/fYqKF0wMd51Mbitc2/2emDdM1+q2L9POQMv/D4xFrkcfpRFNxLjUc+g2QbIbPAQN5yTUnU4
CH72oY6Ynix1r0X1gWJnADL0E1PNqVQZD7qZb/qovfdJMZKALVpgY9La+BxN7S0UaHxkWLFvNctz
R9GCryD556ZHFKMX1cwljBdRG7d2b7EcGHo6uNmYSiux8+6HymQtEJJ7IehOkxS0T7pqiAvVw9Ar
Z/I2GGQizUilH3QOQlMK+70sTjKH8zTl4JiqJmFKRZc5MIvpeOrqpz4SRmVlT8R93ck5GsC0DL09
7g/mtSg5ROjH1w2Z5pRHjHOnBGfaYm8DTQi2l+NdnkYPpqfdF0EnrmWFv730pH1DTK7GxE22200J
A24hIbJckovXLxutYk0COrOQCwXjmp/fZOVESiCRTLFy7+cI96yQzQbNaEKbJNAAnKjUCdxzF2mb
SCEL1Kdl1Sb9q2L261Cfwy0kmH9ZHbuxwSki4fSrJSdWd5SOo6UvFDGVOW/C1QvyapUN/UendXeN
lm3G2HOjqkpbbZF3IYpEgScOWAFB/KSLmLemeNkbom5XTN0LXKP0jlJw8IZCelRQakQ76CKf8iKU
eGv1OhxkihuMUcDJJrM57KC+Sm1fMp7LhuJEZNb3hj+eomh4htNzrKpqVZrtUa6GXyobUgInXFUB
XCIK5TbKTXMTmmQeAwEnVcRqy2US6m9erDzrjbDONYoa/jQ8mqm5aycR3UTaDJuskzbJpD33iWib
ufKb0BUWzCgAslpsFanAKqgMqFRjtxHlU6KyIvQ5IVlmcS8jZiT8VHSnigMYSWmN3Ds+1SzKswCO
2M+F/hHt69vUtU+1aG7rsr0dS8wFcphxys0lDZCRt1NTpjiBaZy5aKcT9bnALUHIktXNGdSfvtR+
kPl+W0RRi+7D6+ykGz7NiNpVT+xxlKPEFTMCAoGp7PmvepHK8rNsdDd6Dj1Pn5RjHdVPIdzEINV2
fpntFZPlPxDFs9WDg2qHYy+Vx2FOINR4cZkOXIlsPcDtULt6LA1CxEEMjFlBLFZL6rixqjNvS2cb
xEz1WxXYnus9VmVMQdJCHyWnnyQg7i1ng64hTK0TCICDPCVWqVNQn3LHkA24XIn3ACtfxYwlPmV/
wUR+Ow3ee9wZbmZJa2/Eaz565N8muDaWSGIju5TiTUrtD5GaFdihYjJhEYkZTXdeg2lsQk0Hc5Oq
YKpsgfODUlKiTWtwGCRjspXVPVAuIn0AT9h1iLA8HwicN5D5tGX86HflM5E/wFr8ic2fT+LQmD1I
XoCBLZS4SYOqQB12gDZrNwwLmXy/zvbkeF8P3lmESmN7WvqUlFBgpMR/wJ3hLTXQ6Kuc6d9Oas71
ypD87qtYX2Qpx36x4scow+sgAwzqvF86zcbFNAq3nd9AyU5/TUmJod2HhzURq7SaDB2DSs02nFjQ
x6zU70rs6FmHi05ODtLAphm5BEE+JHHaHjld/HBNXEiS90YZ0YEK+eRNJp8bhOfUUhlwWb/Hufkg
1yZFiXBQbG/07gAL3AhT8GAF8blS9G0XqHdSCLhI8UZlKeZAd+AIY8mjBrrEUuQMKTmQXVC/msRv
2Eoq35bm0C7qMXlSihAPkFZrrmWSrmDpQuHUrbqqy/40KRzP24rQSVLSDBDI4450lk0Hd0PXy2Oq
1vUu18A4SaT3CIg+CfQ+F11XrDS//xRRaSxky3sf9eoQW+qnBfd3WUC1hlgaP0PXzOA1G7gHjOJe
mUoqVGCiSKYiymkAC6wFAoGUxsEahZXaCHtUscxNqf8gd+NzDK1xoWaAxGK1uSHL/UCa12/dYw9V
gpLgbJGLc4kSG6y5bOUxo2TRv1ZUCkAppOjjJ2EpzUM3iu8EcBAk76HvyIPpDq0qVL3GlEnKSmfe
rbCUWW7s2CDnXAOLWFkKe4a8fCdKs93OkT/ARUsPx5akbxoBsrmMVqREcTv0PblWWm97fYvUliGx
qHOfY1y9SrVEPgyVco6b7L0uNDSL1k2eZOyr2ixhgeMzn6QqdBEd7lksc8fDvzCnq9hTO+3i2ujv
JzDDwVQQJCYHKHQF+bHJ2D+ixOgXedESSTsSZg7PiwV4S3dDuZ+UgCOblI0EHmEEa/3ETSfplgCP
I2kSnOwC5b5TAaNKEaSALv7FkWBZF+RJ+/DrFuWIxgLC+8YYgn3sTw1JJUxvUkliDPDJgar+Qhf9
NcusT8ygtoE+uKPCec7T9tW3NMLiBuaGoGEeEmIFIQo9ixW6BmvhK90+jGtWUil4atOakzHZtKsp
A3WmVNGvrOueu0g5eXUaLsUaMmmbtdZSb8MZ2B4LdtWz2OboMDa87Hu1nj7LQnkVzYHqcfos9d6t
VUj6Ipey4/+R9l7LjStZtO0XIQLevJKgFUXKklK9IFRSVcJ7//VnoOLeaIniEaP7PO/aSsJkInOt
OcckeOuFgt/rwFlzsGMKpTE7kjDRn2ILzaUfvTlhsQzk8S5sq5egN271WH9QQloVRs5LOww2act2
/eTl/iFxEmdmtaTbkqYFpF9mexmopLMSTzLCa60W2Rgk85hP7dKnOBGaSjhlflauqcTRzNNaEuMU
5blwiIKIfGdtjfJDm9brXOP4ZFKRtfKOiEWjN/F/m3tLCtG6SMptI4xbvgUtszh8Cg3x3AD4LyTO
DpF3G3jdQ1D1R8MXxYyAir+ZGW4yO0tvq1QhoTyfJrbm5QutRU4FPd9cKFTJDDvbRVmxUQrrsWnV
F/h99+T0vBUJ8zUIt1lqul2Ku7AYn72iOABa27d68ibV8k1qRzdUr6mNNZAGC/nJtlpv7ifpfWFm
rH1sZrrxpovMvcY0XAtBCTId0ndrtJxV61mnKZ9ETqCSm/3CtmBhVdZCauLbsaZ03o+7Xitu+qkr
U2VdPUsslJJeEN73svNRWGQGtZm9AEWt71pDffVTjc+biRUFbBS7MQFUWCenDsbos/D4vg9p3cLn
TlK0nJ22FCOrHATQeyeI134Ve7DeBwNiHAQEtcSmPjR7vSX6seu6h7w13TyhIJUU6p9BRdDpjW9+
VjxOfitqtsQQG0y0ooGPgYmET2xq3Vb+gFp7sqY7ZAPMLbjuO7C5iFDxsc+VdiBz2zziA+HJem8a
LLw5xLVlFjZ8x9pkmBt1x0iiwPRZai8DCTD2UN8XZHXQ5hFrCKLPoSfyGWwylgWSPATm/dobVlbM
WmmIcRNU0h583l2eGquiUTaGMRDUPpb7yslf5aK/qUvpxR9tHNs2+GijvylN+W+M44AQm2oJiZ9S
c87cDiTxqHljOLNr1aIgNjxrgXYKWmeAM99wEIHvNBfQONbZmJEPlGLWZC9BUy1SXSmaQqplMs0w
FvClgrqX66QxjbBqEQT1YN0rilxgmadqhE8cc8FOQNMaynOmuCZcvtD1Rd+K6tRQwAV/azeLtNJw
EXXxqck59qBrjWivyu3fn9u8V0Y57y1bGDV0zmDxaVB1N84iIveINuAg8vMwnEEuyDpsCKuail4M
MfZ5M7lJy4gjEfqfSkBI14LnRlR3sVntOVbdEb9MfcGqK2h4lkGbjXTFfOIuUNklbED/RfbCc5wU
t7WSvUSwblZqI45+qAN559w6duZ7NbQnXYfUplrgfImXdKhh1tpajqXnWKaagCuCL1JUQkom6CGy
vXTWtWMDZY6jAN/7bG4XfkbuLCFbNnU/EaQEcbW3uhwvFc0+sPl3LUPcJalVrjSPWDCSu9heSWAq
R/JG6G/mWwJoTLevCGnyjQ4scPpcmN5zmmvPBrtT2eiVeVB59TxI04DseNgXlWcQ/YlQPgm1Hfqw
bZOLvxZ08D4iYgdDy6wnelRVYV4O3bSjlMe9xAmn8gke1vwXNckeVas/iDKh7t/TdI7o3/l8UugZ
wLTEZjlrPe1v4UOa7iSwmVpH28LKZF5xqJtaRxCLmnyIUFJnTdicPEndmTHOai/tD/4QPng9SYrT
jia2pNu6omqK/ttUQ9qFTvfYNB2hcsmdrFf7oBhXwC9BFdr7oE9gkBbjlGQR/3H6atUMDSf7Mn0B
L8PXN1yJyqR4ZVFG9boeBHOigUa0f1uFIsiUjd5931h0A2lDZKT7pn+o/ehf/i7YpYiEn7F7qvDz
ZUbMRp7UwrGAHRmLgoDwsX6T0m4HXf8IJjKehzkHhyYiY0bYvtsEYe062XSYQQXEdVZPihHdWwQI
xYr2Ltcj/aM82ZPhhlNR9nZtTHVSoeE2r6muxGERUZPubw2J4ltfOm/QJgM6+M0yH9MFi5qxUCPa
yE7FAb7P7R1LLKdgfc92DA4UIFw/H002sCZcsLq5H1W6kjS1pBhXVlR3Kyti0a+q/BjS102mmAf6
y3tfK9EyA6yyc2Nt6N5TbBS3utkfyg6zeBv497qTa0v4ZbdhG1Nklq2DXjSrXsEEqdiT9Uu6cWq+
MWVPUTSQ36HtvtsRejjZkTZ13+z60bqDWI1DFsAehij9TjXGXQm0gRL/4OZD/EpeLeVAEs9nhGEV
pLeNj6oU3gNwv4GSVs61oH0eq2YF0Tie1VGcuOHURhjSnMoLvbBYujHr6J6v9ikysJ6mlExnAaAq
Rxs7qtiC2LQ6eyryiluec1gQCiRI4oc4FDYOqJjpTJk4p1ySVsmgHdif3heiei0JOwz7h2is1kQl
3NoVp2l8iuz0/xWUTO1Dyz1u6PgqOdkhTaWdQ7SIHLdoU/xtJuo3M6neTTNxtb78a6hAKk3vZsqc
H0KfFFyd7lVsu33OyqQT7VpVzk4g8TVHdVnayiIfqoOwLG+RpzQUciHtJQABs6bRBy4verQBX9vm
cDdK0QIqGjdDWut18JyxtM0yfVzGubRKa/uVWDJXEZw40lZsnJway5D+LuLoju37smjUhRKOOI0S
qXOVLL9tu5GUIW1X2gSIGlayAmXJLibr6Wk6942WrqzUOzWNM84RaP6RzY6QBX1rWuG6NpV76hyP
IXScpV+C3+1JHsEQNwCtnSQGI6TRuVlUaFUcQ7mxzeiD5HY2plVRAyUz7T+qU9xVoksoO5vAnqn/
uEAm0k3Usr9r0zJe2Coe7DiJbbi0FNkw3UZuKdGcJjR2qt6MD31CR3t0xEnRxTsW/5Oj92D9c3qG
RAVxtwpZwJB1srU0NVtrlbjmXvbFVpcLfRkWxP+i9cAkKOt77PgvmpCey5YRJp7MLOFouRRKS8uY
ImCkBneSJA4jlfFmzK1NgraA47g/LCQaLFYk27OmSp6GqHwCO9xe+Q5esufh0UISBw4BeZx1JlpD
keBZDl+/k/2rdWnGrqLVcMCoBrrpuuj2wscdYSPGBJ2UWPsbfiGsFV/JZI45HBgPqlHe+HW2ih1t
9/PH/YJi01EdheuaLgnS31fFZl2gXxKkOJ70sZKRnDdbgp2OfuXdjXybAolEoq72yBwxqW/8PPQF
iZqjEUSKRxh/MHybr0MbaZUUeujHJ4Te2ySz36tOPv08xCWxJlZdc3L6WaphnYMXcvQwTaImMQrY
fGP/CRYAoR+gb22JcZgh6dp483R1Db3wb+N1pjZklyQj61WQ96vnQFGAvVIgci/CQgC2N6yZb3qU
/XYiTBhVbNEg0J4Ied35BkfOpKM5WsRvdtMTDF7ehzEweaJG0RpNgaSaYr7rFXHeBDKh4vCkmV6n
HwlsoFlAXAYJyuovLY9ouY8Sewj5riKVlkTi8KVw9HKBu+Vey9ApxD0GWU25t2vr1jMs1mn6IiGM
c2n0EN63QuGva48c0k6pKv0q0sIgkEmn1qyJh8rCkCuRVUQ7JMqk31ee0gUjgqMZ7IvA8liKfD6x
4BukWWTxEvo78Qac7o26M26E7J4kXbYu1Uu479+6R/nEK3oNenRpnn0ee3pLP8npG60l8KdXohPH
gN81GHD01NG8KcUVO/zFcehl8Z4DwTXO99AjejkjVMroVKhApov6g5rVqsqH/sqsujyOrtGSl+kA
/FPefrqefqz9PCI89qQKb61QqRgrnBNKt/z5mV2cvDbidexhIHzO7UxKkknqUJB0LenvOdbhlCrp
zyNcWplwn5mWMRnQMLB/fTBRRb2ntIvoFFbhXtTD+xRG7cvlnReW24KPh09+11wJrxm1Lt1AiDQT
i8Fm1Tgn1fZyrxRIW7mBuLEJ7zNRCJXati71l58v8NJbjwEIZyIEZJxU0w/59KRMg6+bUwbRiUp1
EH3opF8qqBDS587fhe3rz4Ndel6fBztTreMfVFo/56oqMFyT5jSlpNk8/y+D2I5NGxDa7/k8pnCU
B7HhYKMAHVahlnRS68pbcfnp/GeIs+k6kqjR5xmWBtsmYZkmZ4f9NahH93+4Er70Bv4sLCHnMA5o
0fVohWp4kqz2teydU69lbz8P8W8mnn8lgHdNsxSvBCSir88/ob5CPUln5VkqS7Q3W0IZq6U5K55A
pK6lj+qK6P7SKwCPGLM5DQWbyKqv42UIhszK0KJTBwK0U3ZacsWv83+5Iha4yeJrsav+OkIjdxiy
RMcVua2r7ZKFcuO71FNxCHWH+vm/96eyQeK8aUHkw+d77kCMaI5gU2jCU1Poc3+8FXg/AuManu77
GwclgaUAWxCfKCAtXy+qs6wxhybgHfmq7+s+uBv7fOsX8ZXV4Lu/4+sw6tdhRGlGEf8Csu4I/yqX
dqmZLQipIBe1vDKH/u16vr55/CWQAyomNhs+y9nK0wmp1gN7BLvVR7gOjUlplMGvtM3bPrcOcQQY
RwtejKRZJ6qzGUqOhjD5cEI52pbSJIVSE415jCRTae0/mlTUUwzGI/uMhZMmcMzSLD/IBFZLg/Pu
5PLODIecnHAT6SgBGEZAe7UpTk1fP7UWu3/SI28A+S9EMj7Vk8nAbqnYdXm3sVQqZ0ECCiLzcSdg
JYwpa4bvdm9FRCMUJ1UdURckd4qnZktl4MBmKaSylJb5QAnpNVVryXXGYuBYho1RC978diADtD2w
T3oL9PLgh9HTzzP7+0RT+H7gSzLABfCxP5sGeYi9N/Mgb43yR+64Wnztlbz0rvB5xzkKmW3iUX59
V1j2cj8BPnfEyD8Lo4cQjp/vnXpLm/98JRdmNLxLBZauDbcMcOzZSErHtZCU5RxTLd0gh16pSr4c
M/sW0fS6JOCGNkd2ykaknzpvSxmTNNwoBEqEwr92/lK/lyH5MdMkxAlMmoBxtoDRwc56M86co3db
7jjHvsUf0R6a/FxapzukVmvEcHPCbpbkMN3feY/Frn5TbvNfwr22w79gnQXlRhCcDNxW1b9ZZ8ns
dAbqY/ax2+Y7fYv++KHY5o/9+h0VJiDyFei+fo+ZYlmsrzySaSE4m7xfhj77kicZgqssYmhCiN3+
qQIsTPlt4a+LR8m9RlD4lx7202hntjMiAB3VzAb72AwSomZjqyU2/ros8W57PRhcayodyIiI5l1C
bVNLlY/SCcbX3OqIc0rrv5oZtjtbEwCOFfE8+AJCk16MB6tEtEoDy94qYDmgrQhpbfoanUhbuvIx
v3QRhIPwrNgO6ziRzm5ZVQcU+bJGAjPYui2JzHeh+eBtR7FC8dYsKJi4IS9N41CDoSH9KkUbzZ6n
8OjhYXdXjxwXpi+O53/ut8nUfv5FIUa3k2XPBFcVPdKm2VZguDxSpim8X1npL6xEX0Y6+6j4MOPj
2FSlo+zVD8ycQ2Ykqyvv44XvI7wyW+FSoHXKxtkbUlZW7DTM2mO7xIewSlbxSf5Iduoyc7u19kgU
6sq/NuaFO/hlzGlr/WnrDDC/CbyeMcslzqtNukS1Ihvz4S7ZoJlGljWLV/JDeGsufr5YdfrYn0+H
zxd7th7abSdXSmxaAGm0ZbItbp29fofnaCGeYWYv0EnMhhu6zwfJRa073FxdeC7N/k8/wJxYGp+u
3EG71Uec348GiChrGR8ICcB/PndWqjusSWr9+YKvPNzz+kkYjzlBlrp1HMV+Es6iZlmJXNn8PIo6
rdznt9UCmz7Fak78yLOVnXwiPQiycXqH/DvxhsjG4mVKFt3RuSGDexHHs/St0+YT7aS+VWf+up4P
OM5//hkXkFgTqe4/P2OaTp9ubqrEJcpifkbtyvNpVRBbeWOtiuWwvraMX7ixDjhHfbJuTh7t8xep
ccxGi3xx6mzMdH6p/BFls6X3uv/5mr4fMpXP42hn70sZ+ZkeqRNV0GmteTOMj41Fv95oHwZV+2OI
dDmM+pVdw4XZCVuZXiEVRZWjwNmKQD0MphUWplOSVTeojhaykDZIupYyKYE/X97F2wgaCqo9gcrf
TPRKKLV9GVnSMaaS5tPr8svnnhj7n0e5tIxOAKr/f5Sz98KBENPLpSQd8TkcxNisqQ9ceU7Xhpgu
9NOrZ5IFnQcpF6JxLJ9Vo3rfd/KVrcPFd0GTZY1JRmFSPzvJRLrQFYq50tFImUoCgGktXFM7Dvjn
oL3Nm+baRV2Y1xQD/jPi2fendTqjTjuuSraBHNRwk9GGfljQ1WSSl5MmxLxvppukz38T/Uw/Ew6r
GUCsGkUczHVjRPEcrTNN24xlgn9EU2tXQf0/I5v9j9oaPqkr5N4V9Xss0sANUGMs1IKUGGHHa46N
9IcD+Ub3zftOptwK6Uwm28CnLTYIwsp0ZSP1GHgUk2orZMxxpqstcMGc2DDCfaxMvPz8Ik2z+myd
+3I/ztY5PvrZqEBRPJJeu4y2waqDZSavrx2ML23bHZtAHZJhFfA/508a0IUflgU7jLZamNtpd+N1
c2nRzsc5Ci3sedf7FRcnvU4lnzKuJX+rmJR9RcBcoUjHscHQDg8oQdpbpta8z8z/5T0mjIBLMy+0
Rsi7jbXK7qRjiVcokou10UnztrZmDWdFtnkbdfz983O7ODs/bSDPZqcj8J/26bSB5BsxCz3ntiyc
Kx/BKc/s28vhKBwXoUtgCjoveJJZXY1tyR00ieaAXI1DUBXPNgrDmrRkoHAIZsiZcpvBU3eNHD4H
8bAwOnmfDf0y8tXTUNlYHByCk61+W47Rc4KhvWoIurf9ndOb1jwb662BCQW1KcK7VEdlq9kPdDcX
ltwi4mgTBOLSs+6kf//7G/jp2s5TUbQiVZW0YiPqN0kOyAvsQIcO6edBLn0MHBpJpAFCVjLPy481
YgRPs1ugxbFTEEyNLLru28fMuDrSBZ7EdAgFkIHEhzbd+QTLa2PQIOdKRynEwOohwjLUBGRAgf9O
vzW54a4ATzrI8oAKHVfvqEMs6Cv4BqF8wGv/PuL9YHN1Mzba48+34XvYDwgbKpSQNXhlmZBnewtT
0XxBxrV0jGjiZzNNnamrcam48VITM3OH5t+NF+PfZKPMk1cevfvz+JdWgk/D/4sd//Qpa0hTbKwy
lo5D9xbYyXywjtoYrrrw/wti/JLD+Dm47/tA6hTE4ZgGyZrU68/2Nl2oxYmaNpSxWAcM9QEl4iwM
U1Juxys7mu9v1teRzr6c9qB1JfxH79gBq5WR1/jWY58//3zfvi8yDAJvn6OUxkb4vB7clkUsa8Ss
HQ2UK7axDsMrn+OL9+vTANMP+PRgSBYTvmJQl8KFQJXiBnE/8RcGRvK3n6/k0kAapHua5Tigvk1E
X00EAD3863ob32pWVM6UpJ8lMR6qxLiGiLs0mM7dUqFE8c6f92sKPCdGWRTcthlWomVG2J8rFghD
N/guZ/Z7PU8OFr7Q/+GVMB1VN2ks6zQtzz4JbaEFVmpTGQvV6FAI87ZQ1WhmD+2V2TRtlr9uGegQ
fBpnuvxPDy2PYLSoee8cLXB0Ez09ln9rzt04YtaPwuXPD+77DnEaDNQe0FWbxtTZ/mT0S6QmToN4
t4tWYERww4ybUY3vRd+SLS7aeY7u9sru+kKTfhqVJYNHhQPqfDElqLps46ZwjpPg/B0I8IZyEyXE
pXjGn+ewPZsVh/EZfe61peryzf3PyGf7U9PMiY1qS+eYt6dBRjlV9DOQY0tdgiN1LZjs0iLy+TLP
bu6gGqlQVC4zyf7UyUvKnUXn8vMDvDQZ2H2xgzZ5M7/twuIaOo+Rxc6xLVvMrE3o0n5apINuuLyr
V6aAOi2w5+8mTwxEL6c8lbPs2btZsMw7augcwXDtjQOh63PtJhpW5gZFKML8ajmxev2tqMCazKtT
+OsaRO3i9X76BdML/Wl2RFEuhSh8uadNOecQhaEi2nnFtrG0K1Pj0qvy+VrPPqp2p1ZD40TggYWE
+flRWO2iNLed/9uUssXPT/HC/h1A/38u69+N/3RZco/EzTR859jNx+WUDqitgy3Dzvu/5jI6jK8/
j3flLv6ren0arq5Hry0khouyPyLBZxW2c7N+UuTwymJ2cap/vrCzCacI32vampHQcB6qckYRbUG2
W7aLZ2O5bBfGvDgMa5XOcXBl6Euz7/PIZ7NP8+g+yRjIjlkJrqI1yXjP56b4f7yTZ59YUZSdSKFh
H8n6mRfd78D/42tiY/733cJJFAYSmBgrQ9bPS8gCZUY7Bo59dMYbtb5tY2erBWKL5PTKgnLptqE+
I7tGZ9cKr+PrBKMw1aDKhGBjqe0zqqN7ktQlziHX2PeXphf1Y1jNEOkNNFNfxyHh3bG9orV5PEs9
3o9NeBNjnSkksgevZdlduiYHOO6E2TeJQjy7psDoS4VKm32sa8vt6mErDPutwsP4P9y7T+M4Z/tT
KGtdmWUl41CQduynDrlCOFwpKSgXrgb/BvHY057xO65P1b2op0PnHJt58Db8FWtCqm+LWzunKtwv
9IQZ5T1c2/1cOADR4fw06tlE9lOBl3Ea1f4lzzHxr8d1e4ei2CVj6xjv44d4kd+KQ3FFRXVBg/l1
3LP3JBKS6cFKco5S4ZabZCEW+ibYiafsH2jyv0eWfx3tbDonHPp1AQ/m6KACR6WdruV2crjb9Uoe
p6SbrLtLDe/K9vnCE2V2W0y4KZ3hmzCEXCSliM3EPiqRQSyucBFbbQSG2Z9X/QtTjnCWSZKmce6g
g/N1yiE1hsc0wBbOFckdld+aetsQB9Dms855+nmoS+s+JQ2NljhpE1N8ytextNGqE8PXjCMhkd3g
mivU0L829BO6e2dhrQBVET/L/otm7s8jX9jR6rqJGMUE1ETMxdlFRlMqcyaZ6rFDipT00i/Zb+7R
1i763MNIYZsPVlOsfh5zeivOtkWUHwxEa8hqp57j14slD1wUcqppx1Dem3hHveJaDuWF/rP6ZYiz
FzMLnbzoCkU7BiNEo5RCaGEmOA0aaV8RXo1CuoAFiD29SzeZWj0imRqxW5XrsicppjEbCNrZLyut
x1lnqMfB7h5/vgcXein8QsQlEJN13uHzPYWkdUhY8UGxhZHn6jHYWntjpSwIEpzbV57xpUXhy1hn
i9FY973f54xlPOZsqmeAeFzdbRf41jDcus3652u7MHFodKI/IHARXeJ5U8zGqQfirNWO0EI0W0M1
XS965b5rbmJxTbR1oZhD14G9NTpBtGjEJnx9mQKIGbIDu+kYOsCupaxIXTUGdqkU4sOWpHWpWPep
rG4jwDCuZUYWoKfkw1LFqxTKLbyh+qGLmvsIi/BQe3/9PHugjZJdewTTPDp/5zVk8ROqWUWfcPYz
uSeGQe7Q9Li7hT5PXWWtb5KNvfTvrx3aLu2OafdQIJ0qst/lL/86iOgAtaPo/AezVm683rmvOxgk
ueqtaQ7TeSWEbl70UgmxKCBnshgXeZ0kLrFD0RVZ3YXVmsueQO44akm5nN6WT5vnMRoJZcdgfmya
XVOns7ayZhHwmZ/fuUufeV44ihxskRACnDcMOz8c1SKQWMhIgNrmT9aymoeu7Sqrklr7E9m7dCmv
3eqL10Yi0bT3o5xoTv/907X5CsybVLVV+jc3/yrfAmv53ZUru7RcGtO3DpQzNeLzdqEEu5IYoEEl
9ahbjIS8pBRSyNt5LRfqMkHmm86Eq10b9dKlQX6ZJjDiQWRUXy/NsYZGIQ6L+8n61G7AhyRbf4ka
zsV076YLbGTX7+elS+W1nRRD7HO/fRnUvizGgAd5HJThtRG0t0Lryky8cJYzqABMxV+46Uhevl7X
MCQqulKGAMpzSKz+pIfy38xwtlgHnMXPj+7SQogkEt+IIVN0OG/bS3HXCTK31KOidnNCx6RQmeX0
LYL8VXQfP4916XnhEkFYrE9yzHOZiVTlPcH2DTyWIfmTyNXvUanf+zj/+/MwVMovPCQTJYJM9imf
r2/ynF5hFIvC0DGyMdTTYH6PtF6f66zyTqW9Y+/eBKb35qTmcwkpzTG6A3TQdVmPL1FT/4G7UOPN
ViZK10mXIHERrV5Y2kmq1R002hsUVEsTOlSsQPFgFznD5XiT6926K5VfpmcRuNs1hySS7zQpubfh
ymIhLm7AqizpU/4GrbEwHfr4eXvbZdrCi8RKtqPXocljiImKt2DJe4P0h3zJKhaJV9uzPmjXegWN
M3WqJ16ebBED150HiLtmVVI+irw4tk0YP4T46xeG5iuUcQxv0ZgELzX8AZUUrVWkJdBAO7JxQ6Ve
YZzYGHnXMXj+RLZfMjPbtp/Ref6tk+EOOnlcTVQ5bO939Ij3qhKrC9ko1F0/VDoU4OqPyn5MN4xx
6fnx0irFKraNfW/Bew3h8TXtxIgJh1Ml/Cc7Jyd3gE3RNkVMx1e/0TtnqdXppodxsFCnQ/YKsIq+
6DNnAKAmVsEIh9pytuqosYJ4DZyMclgaFp1jX3oew+DZ6Kp3JRK3vpbusOBwXRa9UeT/D7FG7pln
kJnllzMzy0+eFt3aSbIx2+SJ4LQHITmPYWft+T4R0jTgYvPVbaLFD4ZvP0hD8ZZ4LTQpq+jnAz1m
+C6NNCs6Fu+hsO947SDxj/6J0+FzjpqebhUKuhETpV3VnDR81O2yr6DsSUzbzZoMdVFD0o+cPFvE
Fy90h4SuvhZHsBFLuw/xzYmDJgCjCal3SX/+nZbeMNHyQpqw6qKuoyfNqt96FR+sPuqvKWnPs1HU
Lx0MqFTre5ja/qvZ+NsSTE7maerCLmKQ0CVuMOyp80FWyItSiHBmv7cMREg2Qm5Hi1iUv/vId2sn
jdwqrBe1Yj4WdbgbqB4NvLDgPOCMKZXhmmHmuKU5DjeByQ4mLuu1goUz6HsMvXI0kwNZzD0f7zWI
VCjdwrM2fpWzVy8UbOB4njUlARwaGGCSq54Jo+cgkQPcsaow8JiyCjlGDve0No6V7gPX9HakeOJs
aqR34MWvRgVNFljyvWoX4SLPxccQFaNrF+O/DJ69lE456zJ/IuX/x4+siDkWc2OpyciNK/QTC62l
NCWgDIJm0VdZYd+HsE/g3o72LC2GPfz0X1FjPfmqTFFSWoWS0wFHJB41VsA3JabA/qobW74/PEXN
d6XeFHOhDIyJ43YVj9rzMOgAXZN0cCVixBuD5DUMYX9jXM90M9NsporiMaxAcufVQdNa7L+CqEgj
UTijjocwHOG8ShlZbYI1IZN8GF1mCqMXWLYPh9Jpq13dJ7+bbFUYMsKP1sfGHUD0LWTrJjYLf0b0
2qpIbIJYzYfCgdWglP4xzZttxtk3N70aGuegrofc2NJxZa9VqzdlJN2CHU3mSha9R639yhP25yyl
a58YgJnWZkxy8lm4BydLBPLcaXCxDcLC7j7pT/w85wgYD/M2GjeSFR6w0X2QdgnaaDD26iA/yuBb
8ASrtqsPYlVYGIBqp0b133bSgiDpGRX1ucoBE9VaNC/taNXozg4M9Rq4yV0TKRuAMZs2aHe9Uj02
fezqRv2LbKZlxulxXvrmnaQPOfoba3C7EZxoqclbVeiWW4TNITKsZSMrO14Bot3M8jF0BOgf25vx
tA+6SvZmqlUtNMPxWbLBPaUcRiRTHuYJlmnAysENaq0/kTXBm8dfZp8c5FppoM7y843A8N04kYGX
j4RkDsKBYIGgQRkCdS5ZyGyVUS53ctEEi8ZrHgMdy7tkN/FaKvMTWULxDD5T72qivvNGczVKaus6
avNKIvxd3uuKq5kg60Y9uNU5iwPuGjHkByq0oRKubi+xVIjMfmmiNJlJcq/Ovap6tgbntxMme7Wm
uYr0F4Ssd1MQJbCw4+jBsoZ3O8SI3IVrLMxQFcWG6/1QJOdDC/NnM8wfBsd/LZv6rrZay4URvHVG
PMWl9gJR6kEqwnnmMwWDFMuy3Ck3LeqYduRUBZQlWaRGtyq8ZOH08i0cLFBahn/kw7kXtn6MmVSe
TdHfV/RgpYz2U8ICvkiDAeOEsSl1vBqJNUXTl2+2r3/0EwvGMsCAwiaHf54vsl4+hHlwxDrt9tnw
N50cmqpgfaixbFs1fF8/fgGMzYdIh4LutSxlY2APM7xn90oQHaQ6C1wqRA96LYn1AOdk4auFtGpq
65DnDqgyCjA7PNGvRdG+YcusZ5CY7x0VMnpdG8Sd4Q6fSQioCawekllojzeU36GVO67Hj4mhnHEe
2MGTf4nNbjN6zjbXhrnvr9qyWXlec9u1vFuhNbzInnxngHe223ZP6JKJ7Q+4U7MFMr0Smlji46DM
7ktkGbbtg9OUN33LRK6AMcza4r6W2DFk9u/QMp4sy39rvZyAijZfMRVfjDGWFiCInaWqVEd4YvNE
xECRvbUv2a4H46bUxY5FGbZ2srQcdvA1CGV73CLVvVccsTQwlUvwQVT08Xr1KwPrin/1puBUyxdg
29n+ZgzJOdCGfSikd9IXoLUUO60/maCgDM28sSpt7psAtNtgbSXPlRK6zDtXa8olhO695+izHCdE
Dnw3VgpCFXo3lNnRExXtkXhokrHjDLuyBWgEgzNiS5dLfBkPfrZvi7+2dki6l76AuJtvkDm7hDgs
cZksBn6wxYm5lZ8imCSFGNaxOS7MDH5J2wNdgWpjqvMm1OlhPDRhuRR6+epQEPD3RlCQad0WxOG2
z0VGJUT/MMvmNkR9R5oBYLJ6BiZuOZJCn+b1upHuc6qNOvuvVFoTkLDp4MUaYbiOLGByIN4BO8Rz
rQ0JBTbWWv2rZtUuMcmGdrcMVBQdFX4Zp3yI/U1ZofhJ/TX5LTOFaIHBine2hSGlfJKkmzg4GA6N
uUKay4Iskq0kUwvDqex4a9UBNleAxECLGAMXKvtyngSsqMLGo/gaMom7XT2IO7Y/s7B/SyDKlqBq
a5291LAe4m4RVNWyHgLu7xSa4Mw8f6IHhsRiVi9N+lJLPl0Eb5bb2YTUn1mk4ekaOQOK7AbYnhXY
ZPEyb54t2VWMl8Zb9tmpYgvUTFtZlH21/JtYcYG4pXDW0oRDC3O3TpQ5IDJIo7vUV+ZO+DEYyt6M
biz44CRu5gbw4crV7JMA3z0Rc8GSWgRrtB5k9xqpADA9XUfNU5BmEjXzYjCWvdr/rav8Fqs84Oyd
0/ytrMStOXZ3MLTseCCRY1x4eX7oEVSpxBaL2DgmqTEf22PjINO2/w9p57UUORal6ydShLy5TUlp
8SYpuFFAQcl7r6efT3XidIPIIGN6rruanVvbLfMbwxZQWDLD4MDt7OA0tY2t3s7M5jpqKhtx9GnS
biS01tSqOpBnubiy3Xe69aRiiS6p6UUiiNuY+3s1eulGyia08MSLNoL+rYYHC7QTmv6bWcYyKYl2
UmZaZFs1aZ0BOWBDxXa0QCWQ62DOFoxwYwA+gpakEkuYCNIi7uI2xq02i/EnrS2K76V2qWQA7JrN
XPCeqBO20o3FVVXOqRBCNMLwME22XNwlxm05a4JGELZ5y6rmSsgPw/DgISYcoaQuFltB2g/TaxO8
KM1eV6843a2MCUS+GQdccBTPbrJ7vQAGzbVfK4pb8ZOqqud8Iuro/yqDne99KAhTFzdxt66Gyyb/
I9XvRFdtu1e0gzykq6Hc9uGvqEaqKpMcVQq2qG1PBm2QKDT8VdWvC/zDgsp3g8r4Y42hkzSG23UP
WntURn0NwL3wO1yVLLdD2E8llakq87bU73zzj6wrN1mrXVucG1bQ9tCOLdXh2BjelWSW225UV3l5
J/eY1nlvxKz71IuvpXRcV/lHZb4pjbDO2mrv5anbJuG+BBCdVZUzdoR+AQWHKEGxJHCbaVvpV2UM
V87vV4L/q55QIB9qvjpiGERHXl4AeTU2HrRncWSHc/pVmplp3q21qVxL/Fu1g6kXZJDYg5aAQifM
IjTwHn3cAMSmPJjJPtBfvPGmNX5VybRJh3sqP9xS0UprokNeDOseoFgt5I5YBhd11q4s6z6dutUo
TDtDzx+RLdgUWXFTTbKTJIQS8lqQEjs3X2VWzBta1Hc2QpU91U3sWhXq4kjzS8FVqlivCEzfFm7k
KyQHqKKSpEQjpkF5Zof64yD8EaRHaaRWLVG5pZTAt1z10+MY/Taai4QzpwErpa6uTMO2qQf6/QSE
IDeQep4NKgIdmdvqSYlQeA1/18LvXNTdKX83JC7p7FBWaykW7SJ6FJtwHWvZSjQiB8dRt0JHatD+
TJgvtGHtal6/kolXuu5CiJ6l4UUJ2k1FSOz9tnRiE4XNmuiHPNsX1kEIU2U1SojUKt1NL5LtIhpo
Ca8ymuC4hREBrnUC7B6tHEW/SoSrHOn8AbGSXH1Su3vUuy4zMblKtd1Qo59lem6oTnYJp6WpZ3uU
W1Xt7KFCap8TF0lv0nQZDwaSZ06qXPfNfsjuWv0672qntQjQdNWWzN5tuVXrGkOb5nbo1knGLY5I
YOPZLX7COYY8A+GGiHa9DAgbHUYJq+FODw/VDGjsZj9hPrSX3Koxv2PCM2B6N8uPpjBdfG1WwA7t
IMauAXwHqWhaibapguls3am7SqxN632Qk28ifbY5+AhlYVUJnQOX1cZd87caTRTnsW3jwepCLs1S
3fuzgLAwVJs8RG2osWxzQP9Q5RQrXJCVVO6rihchq20dUXExjR2NoLBL2KWYZ2gmF3mSPoe5t1bz
cjNMpWshvjaawhrlxwdkUvfoza6Ja0FReDzPmT2ZGfEk/S4BOSzJlF2KnWstaWPEJBEHU9OVomQA
gabLSZc2fYuqkmJ5q6pV9io6g/QEMUd47LB9lseQfLVp1sTkmynyEF9O7utYxI3ev4y9AIPG3nAo
BuAYoKNc9gcjjxVqvjslji4oUW2lEX3dgRqkqG2HUHKrnHMR9nhR4LKNJ/SKPvO17FcXVZFvzHFw
dQnraXS2UJUr0brNdqgb236DnBeVi1aS7LEzuQFv+vyuUHHMnFgH7blSPUfKrIPcV5dpEz02qnhR
VhpJhmoetWh6LGP9wsd9oOfzFAlGEGGMmnR6WyEEu4qSdiPV+mWqKM5UdfjVKMVTIdYoAo+ukqr4
kaBXnSQ33iC6JkI9RjgdRz27mYzerUlAYq86NkGDJhUeXqNqIG9pPgo5OYs5Pkm4uyjROItyQcqT
Aqc08WcTfiUoq86K+oaUYK6MzpE5Wo6kYJkjVshjiY7Ik9YmD7JeYhNKCUxGXVSNrzMj2g25cNFU
F3qYODExSYEEbyRBloqTS3MC4zVqbobY1uy9o6OR3LYjgmIUoDOcddQ3Ofc2wgCgsC3IxJvELiaO
CV2EAq1tRXtVkXvVsP9SkCsURZVq1EfaXTXyazbKM37sUAnRR0BINVJ1MOVrLfhFh8QerOeyeaij
Nz1Bcjr+rYGoK4Tm3fcGRBnF4BoQKHgpc2e2yqYb802novJciOl+DIsXoQl+hSaWXBOa3HvP0/dT
g4JuOO7Qpg52clU0bpDj3jo2bxjkcKIoJ7UqODCuEuwidP3SqjRXG15yPSHTDjgN+ZXs480Vtu9S
23o7w6/cNCJ9teb/iHCjgMh9dzWMBL7pQSjjVW1IthrzQcB4sofsuJNdQfSdEQwFdCR0g3eK+hoU
R8rcItlKLCXPSf+eBhdo0u21ZtpYgbQeOGlp9SvQh9lPY9UlXJ77sL0tA5NAXsOtRaRqoBPWEcmr
VruZyuShCYwLVKt73EXwboh0sA2q6vTeq6DsSnZNJR1z0Ckj2YiUS67qeW6GXipYd9DPa7OQdyFw
tExBQPkxMh782UTD2NVIJ/fJi5EIdtP129TsbZI6WwqKRyA9ThCMt3JWbJUa0owZO62BBw9m7qPW
bcIeeyit2Fo6tJX4j9BHF4pgXvdhcl16Bym6y/jHclVt6yJHUM7f5kNkq4AZW/+Qy4cYh6W681dZ
0nG3X05J9kzNc1vnoF/6a/R3d6Iv7vPaWrfExIU+OpjXrTvlNha9P/iebLIIk6Vp9xf016DDXn6Y
1Dx5QCJqbwPSXbH0IVOCFkITyfjJ1r37RniWjLcU/FUX3I7ooUmit9cFR+D4jM197d96fIgszFYa
rmFaVx40UdtgfdYCqEcBWeAVFI5eq+5k9ANMM8Fpjiq1lCYHssC7XtMcDxXgZKRiXcKwD3sURx/T
3lhXyk3c6hiDHXBScPrqpTDmABuvqpwz2I7NJvAorRhU61hyPbjQm85tVPUX1QZKcVFuS61o40ji
6Aixl1K41uJyV4e6U2u3BSZP8XSlZ+KuqS+LgozmEnoIksQNzw+nsyqUzRiYPOnCRshfori7rEZ9
q3X+YyOmbieX13GZ79Gi9bzy2dcVJBQRQC/TSkM4Glk7mdxasVFspUK00fN3a5RBnBOpdVdaKzve
fEli9WdkKNdlJhpq+wAx1KQKb9Q03iakBz1ORi2rG6Bc118EgW5Tkr/rlWZbjwAlUS4wMjwv4M94
g3drVbsu3TctgrPtTQlDQ6TKWCHPW9TCOpKxhwtRBRSY73gNru1ght0mppJqqbjfJE+WEO3xS97k
2a9avMcCBK8wcY1t2jqMNdfjaxZEVArd02AY383qoQ0fY9DtcaOtQvQbQwvBrAKdZqmyQ/kBFzXE
NhPrJgz0ldZeen1AACqgDRus66DY6Lg2cWf3hWYnxKFxXN5ZnsnNf0ubgFSB2dfVO8bIQfXU+r1T
oz6MpuuK/pwLpYOwjIdoIvL0CZKvimp0y+y1UJE8tPAo1HnEtsXwgPa2m6KLWbbED77vlOV7brz7
MXin8KKWX2jw4krpjP7DhHeJWvGQoIlYYEOGPOE66e4ni7tOD14T3ziMcw4QDE6C7B91dWyaaE3U
lNloZ9tJl22zKb7q0Eib341nM4cnRn/q3VfnfyXecdjtLgkPQl984CeJ5LAuP2ZeeB3LGNxYzyHl
opR+BbIFdqmKeNllm2ZU7yiFveWRsYsnFf1OnVrcZZPchJj4GITZYaqvElm/HyPhSmpwzGsm0t5w
Hxr48zQtpTpClUnd+nrmxJhEmdFjkV7S57TjCLFfIj0ja9cIYW5TD9Ls0MP0QGZ45QfpW8NlyHDD
R5LiXQTDDnDwY+pvy+kpUK+V9LGC4ARQDcBa3thKRPKfxtmr2Ggbo/so45ekfRmoi6Jah0XPkyy0
W7nQH6Zcckbvfmh0d9DFVwkBVwUB097Udv1Y3Q5a8VAqNxJPRNIfvSy6SVF4h6wP1OgYK8RTYno5
N3RMXbIRXnXb+HeJnd2gatcC5dxKiVHtnlZCRplswPs7vxOK41jqblL+NoMPpUeCkX6U3t3XcoUb
xLUP130CeCdfalOLNYcUupp2X1PD863+UkfEWO5kRDUbV0Dss/MrxIQUfg2piKBu1eiXR510FiaM
qMyp1J+yyRYTak8IsElisqmRJoMvOaT3OmG9NBZ4pKBzY/5uEcZFVr8vckfzEoLEelvQXRBQRIJK
sEJsz56wOMvlxFXBZ+AT7iDS1SQuNjh2WJl2jCSYIisrDecgNSLA045QiFGepXeS5K7c0a/BMadN
y7duil0Dx7CKXoeJ4lI3x8I3ugnT8pZI+rLsqosS4eu0ifml/WOPOAsh3XSUg7kNFDXjhdhRIB2C
ETCB1YSurxX3KAhjOd+sfTwM8VXATxEQybAerAbHyampkZysEj4X6qRpgAkOkhzPadzyB2Va9RYF
zZWihveiZIV79FKdtM0vSEoerLrH8IR3zRTD9y5XevwMMKhBh2bVaLWNj+ITuqAemVQFH7XNPsS4
ffC5RmUzutB8OnN0edDIalL+B/Rk9ooc+1gPES7qYXRZquleVpLXCqCqrnmxPRnq1dCPl0qdbeFD
iivMPtnWKY5sLVlboGG/kUt4r7RlQRs3lR79pniNeh/9Snn28yoKuy30g5m1TyWOGSu1l5s7Gj2P
vtIiG5zcILFzI0eaQeqKRwhPYRBw/yE2wRsZFNZcQL+UawzEiNdqW8wwcqu67AFSya8yhzXSQjcw
iuo9bjGxrNvYjjN6dfi1dHaDvgtXnIRqsRxuLYWNG5Ew251VhsStGUhSTB9IX1X4Li2q5dQMaYMW
9O90+iAifkpRLbp6UCK80SlkiymJD1lgtWmtnhZNqd9jWxsftGp4k8HfKWqHiYAi3yBezTAh3LGR
PrjT6FjfZoL4MKCw44RDieUpEfosbor+rxS9kss5edx2bjJoMxaKtqda9NjZnlO9OQWBgWsDoUg1
Z17RErDY9EMTqWmoH9WC5MTWN8Ya4l344j17F/p99prz2V5oxZ1BVJxAHnwZdoEUkSY9qyyDYU1U
MhE1a8uHxDunyfSXrLYAUM2QT5T0FMjzqId/xW1g+meOOZq4gJItR6fsE+LKMGQT/ks0nRS60DVy
ycxX1v0zMI6zYy9YFKnnpbU6KMoRpQDHjPtL3HdwJAiDq3ZQiJXNg4r3bBNjGZKHd2cAF/PnW0x8
ljKCj27qUNOX0FAhzjjrNSDEoZYxZpTucXLbi6jNViUW9SnK/b7rBc/m9CSXvDn0D3/+AScQoog0
KfAI/2JYlkBFTUTdfEgjgECKspniY0JLpOuveEYPNEcRnjDPEZ5OAEwsxUQiDX6mpmt/IX+fUFXK
ANdC0nzpCCkdpNpbkZwh+p1aUMpQKHtBj0TbdSlfJ07p6A2hTAe6uruM9D8TNSst5krmUFNQC4SL
Wj0DijyFyiO1Q/mKy0iHdzofo0+z8nrVxA81FY+1i2lXs1a2glu5El4lDlZjh/PQ3lOfEdwduHdq
MxY6sl8H7KdIpv/iTUcBBp4n4A43aK8/741TOFvLnJmFiJKgBLhkOHkIog+Cbk7HQrElKLTRujtU
mC0A2nH0lX+jr0tqiE8+ui9UzM5cPKdA9l9GX55LEBtqKBgT/CoJuB9mfwSGlRutTUcDHrMi5kUU
ekUI0R/+w633ZewFjqw0lcBoJWZuTbwUinaHV9dNB/P85y98AkKGIgJMgplFzZ9ZDhOYA13pUDzq
4xYbOKl8MCYE5XowH6Pz81An98u/Qy2lc2TQNbnh++IxlMTdSMfXpPj8fxtisSWVujG1Areeo0Gj
aWzw8sCl++chTm/JT9OY79NP50yj4z/1BtPo1sp6vMIKL8G0gNAfT+VVs0eEyA324hWGXYXmnN+U
pxfMgqQjGiZwvMUU4xE64JiwYNkggPrInzpMw/o7UTFheXfnJjv/teXjQEIFgl/UZMRmF9tDKQ3q
hSEf1Efpiffe3ytXpQS0G832zTm06/zHfhhsydfRomFU8U0Uj14JjJyAcRL0jTzEroJDgE/yJUJG
7blDz6zoyY357yStxSdV9KHXxphJYuvzGrxjyfPh7UqnB7Cxsva4SNnnEOzSqe8KmFjhxeXSRg7m
6yYqMqnVEkMVj6MgPw8x3l5qOYMcZPrZhnkpo3PjISBhlMVrNim/pcT8/fOkT8BUEVD49wcsdrFM
gaCwMn5AMCXSSh4Q8RPGd8sS8KNoNz+PdWpdP4+lfJ2s2qSt0SPkd2w65P7j5pKiDoi8EqX7unse
TOkP/a5DqJ5DNp8IHGG6SMQ2CqIoEEK+jhunCvbZ0Sgeqync5F6wjtX8xdfODfN9egrVZYSkaAyT
Ry3Vxo22qKzOsqZjLt4SNNIuU1cazYsCh4qmRKs/vdK7j58/6fflm8ckG7dUlCEJV79OLYnaQfJT
Xia5rOi609wig65o90fRuTv1xF5lLN5eGLGGAsZ+sXxNrOkiDI8JpDbmmVfxfhY8nOxgKx/OCud8
X7KvY81H9dPlWmc0s1SNsRqnd4VVv5m0jemIOw1lSXMl7MUt5jZDc+ZlOhE7zcPi8AvTQ/9OxerD
IJOLfhDRBWogtSVO4MR2sjI26ppS9vlpntwyn8Zbnr5Uq5PMZDx1Y+5ha1xT1raB+YY9Avm1I67z
da9u6zf5AjDD+iyX4fuFx3SJ+Nk5KPgQfH/9ylI7gbiVAvGIZRub0yZLfowcD86OcRsB4oMIsK3P
MAdPkNW/DrpYWr/sIxHhaJFthCn8Tb4P3WJdXqa2mV7TPX1AKXQDXMGOwlX1S65s7f3nI3Nq0uiJ
w8tHMl37JlVmCWUdtZY8Hc0B307ltfHEMw/JyREAyBCwaihKL7lufTmUpVCxea3CuvJy9UMcuzOT
OJGDcwThnyAfLHPylwdfzyWvnAQum5k24R/ifU340W0tlKUkW9+W9/32bBh8el7/jGl849G2BsHb
POZ+pnwG62TdSC6aOvY40wazlcnL9fQfVou7jZqcjCTLUpOi4T7KhambjqH3lAo4IveXPw9w8lpD
xQmhDZJ9KBSLK5Sqat70eTOhZiuti/WwrdfJVbVCM9Y55+B18gP+O9TfdPHTrdaPIciNlKEC65EW
Fj6WZ0RYTl2bMNTYGFDUIJ4sXrrOkMpAMmoiGERTJxX0l3+BlZ798yeb/8rX+Iy9Z83xijILvSx5
d4k0BZPUSSR85EFhepSkR1P5HVj4+YDx/t+PJUMyYzReVHW5OkXXjSXCJzwE1F1N+RLaO6yubDW0
b8E5uZxT8yJ9Ra2NsgC3w+I6bHLdmKIs5tySMUQgmEezdHRoFjqwSRGQws9Tk05th8/jzf/903Yo
jCisBoO5abQZVtI68DYBd7Dv6hcDcPeNQAdofY5KfSpi+DzovIU+DdrFkTe2QTAdJ9CzCr7sU+Ok
VCpzHNt+nt+pz0nApYuwp2GTLbdJNLXDCOlfOpZdaxdZ4ugewA2NPBnEpoi20s/DnZoY5GmN/ARW
EsTErxPz+6juWyOXjrUIbqGo3XqiYwV1Qo+t/zAUSrqSyt4/oXY5jNgV+kC/jnoiH6yJ9D8pKlgm
SnTTxJR/f57Yybtep+zBnkRt7ptMfKaBpvZ1bX4xZ04n7ZhwLdhzeJDeYBe9bg/Jr/+yTdAygIOE
LxAh3+IspElJX2xsxKOs9DdjVVxQ/r439Ghvhcrm5/md2iezAgSUQ/XvRfx14Sqh9GpOGol02B4s
Q3yvBe1iSL0LvO4uognPvp/H+15oVGaKo4QNx+zNssxl00IrtK4RxSNWhS9m5L36tXSjVFa1rvvh
QJFLg9rw5+cxT1CjwVAZEPRmQTFVW1ZXswRH0DzUp2OmTds0rvH5HBMLuLg++yTe5UZ7FXgQ1shA
scn1pbUY05g1zlUtTlw5X37G4spJ9QlzWkXhgcDUrUYfXqDN/x+myqHX1PnKFr9N1cPpV8tDYzh2
v73NrHlp3OkXky1scpSRpTP80VMTwrwDAinuNBrKJV83zyArgh/04XhM9TqAbKONto/s3fXPczoR
p2MhgMeOQn2arsAiTQ8lPWwI4wewFgYO8YgKQk4pvUfF+6PrdIUOcq2f+4wn3nLiR+Sc0NbED2y5
Y8xerVLB8/qj9Buc7pV2iKy1lK78C+uyvdC3EkUt6EGeLd79PNcTx5GHds6UkYmYR/76RU0lLRp9
8LujaRSwLcAnmH8wB0vrzqY5/PNYJ+bIWNR0uUk1XV2SZCXcGMcGEs2xjraadsxq8PnSr//TGNoi
apUrow8r1WyPUSet/AyTCySKffCpPw/zN/pdREXsDkpjBKsiNZXFd8sCA4vcXGiPrQyI0IiKfgWG
44CLRkujP72papiPaZ6+mGJ7EOX4JvXVbTwEu1IXNlZTXE9Ru8bMEEZmu+XvkHBKiktKuhv1dB+G
4x8omgeNJq5ZRQAqLMCSaYE1OfiRj1Q295jHD9sprJ/q3MpWQYn1KjJ/TqT0+JnW8e0Uh1yxQO+G
iR5uU2XXRZUFLuXFZ7gghzr0b8fUp98kBzsxNN4VRbkYPHpNhtbCZZ2eRK/bdSY4PPpnD5PI+A0E
KxUbKD8wbwhuf43eeD/10xUUO7hSuoYOmRdhBqhDnEnANrdDC7vIknA6FJ5BKZ5Z6hMGA/youfSi
YpNBYrSI5U2sKmlaswbmS7EDGQHmSYE/Zo+vBFZI4se29dI66tr/TdPnV/cq6YC7/3oLCGfq6Sei
kc+/ZFnDVOpEMFORnd2WOe3kYyxCrstQu4puf953Jy7ALwMtth2d6jivDQYKhDdMp3v64/9hALIJ
Uae9o0Ev/3ofSLHR0Mcy2mODU0PngU8/14c7FQgrXDj/DLHsr0jFVNU9Qyj3+mOxUxzsa6jbv0+2
tpcdpPzPKjOfXB62KRz2uQSwvFx7q8TCVRKZlPCSSZE7yDt1sHBsPdfVPDUQUamEdBdiEd90b8iS
Im6BEgJKAzVtspHPttMWXVHp9edlOnWVfh5I/rpMKLBi3dsyUCIPwAXfiVvtQj4XZCvzbbm85XBl
Q4dMnLU+l4240Eg1uh4QaiCr/PH2wSWOuBtgUG6wgUgDNYECFpakqd2s1N/SBp/Xq/KifYDGtGmQ
Ah0251W2/+Zl334ToTiCRjKazd9O/SRhnmsUHfyRFmPCljCqk2EgxRkoEM9I8Ec39SdJC17zIX2Y
JXE3limgf5Nn1E6iEW0zKQ1wq4BpQYHgtm56RCeGcVMp/YNe4gAm0evI+srFTH7jCf6tXo0PkdHa
Sja8I6t+kHLoP0lnqI6aRNeC5UH4qK33qUMMXVC5AdF733eWtBZQFUBJ+jVsowdxCN5KTA6BNYUX
soq9FLS+PwLURWA1yNbVXnUfhxZALNxJ7ajWryX8okCj9Y/eBCGsm5oLyQPglyflvZhpFyXsKV5s
9Rlbk8OgTCLgYwWSqdnYWiK+Z4J/Uw/qpgFNBuhV/pCgJGSh8OKRU634NB/t1F9bRvO7TqprSFKA
YQVv00QJDOTyOg2bA+7f920F0fDnvfvtDiNMlFDowawMtz9VnQ/Rp5xUHCJi9bkE01fHOHyRhD8/
/3352+FYDLC4wwYtK6daryZSUQn87FC5rNwvGBeTmyDysIbHR1W5FBWbZsw+jIdXeaC41URAqqXk
WKT6X2oxsMhUuLPo54eZigtzuO8tXHarvmIzmeFhiNv9GA0D9CA81H+ew6mLROPCUsW5Lo3l1Ndv
5MEVn4Su4uANCS6tfyL5LfC8O1Bq7s8DnUiPlM8DzYv1aTFghxdGLNfdsW7fpBDys3lXgIuOMceR
tQuzy/7DS/l5vHntPo1XKOgI9CbjlSBcQcYD5CzcUs8d3z8ne/ltG1Cw+jzUYp9liqyFosZQenOB
a+wq72ZJgLN9xHNfcLHblClO1Kpv5jtyrnAnjvTkOd66fJxvxXY9Oj7mKVi1WcJZS6MTMlXzFPGO
1E1kZ3Hi+Po1EzTIEJzgGVA31Q6oQrnCqPNWtod73zWuIo9uhrXBXz12rH4rnK1wntyllCpUfoDF
TbyYOk5cxGYSw4uIq5AEriQAYkZ476lnModzAy1ChsHzfEkcGAiDvFVXXXuJ6JTTVRWEZ47DyT1D
63tOUGieLwvQilgKXSZATuz8q0h+9KM7w/v4+cSdUOUjhJtLH/Rg0KnTFoump1k/pi0pV0YHc2XF
IJ/iKHcFYcI0vKx/VV1zj4zbA7KmwbrwR9PJJjWAYGfeWhJevK0wwTQI8VA287szv21eseXj+vm3
La6DcopRMarC7hjtlHUIaQoB7BUOgS4o513wJ0zt+qaCgkbB/GwXcJ7397FJggGFmQAsF7Gt0vWl
FUwRV5FLddSGkvU23QZ3Pp14gI3b4Mye+vYMcT0Q5P4z3CKEotkO47NguFh9SPPH4qyV7skBOJbK
rJ+EUs8iPYn7qqnrlPQE9OY+jYpr1CzP1ENOtTCpUfwzxjLxqAUzVPSMMSKI4WgWh9t2IwqkeysL
md8jS7U/h2KQTx3Gz2Mu1ikwKi0MPVJsqkt4mpTyvtMT2ItpiX99kRuOGszU57SDKgJLCXTxNenp
RiqA9UkDXJjaxB1GjFwlIY3NM1zdW7Z1DKLOHiPlI5oIyAwxOdRlQFwJKIfMU35SPcRjft7uyvxT
v205OqFI+Vp0G5bPLNDPKkANpjsGaY26iQDTAqeeXd9Fz34sPxdV/MICvqK1v04Jk91SVd812dir
XrhOocZh7RG+KWp/afnxa6yp1+pIso141aM2kjlXLblMcKHkQ4npXnAVI2WKrk3lJsAHnb63EDBq
dInJimdmdvqSQQfgb5JAhWJxNQ9TXmPdoLTH8AiA9S5G6GTdbWM7xypRXjebGOmZO/2tfPv5i/5t
In/7op/GXdzUqjlAU/cmNuTO26g2qHoZugnttX5nucNeuK1vho8C6tlLchm9pOsZOBz+sZ7Pda1O
XeSzTOH/n//i8I2TVga8ju1RsHQf4o63ayqu1Fq/PTPhUykSzjFw0VHwB/u5+NCGhwpKGo5zNjug
jVvu0xjiLhyCVXuJ4vy2coWNeQBlXo0bPJORWh3OXAIn7+xPv2Dxydm5U+NDhD5GhdmtTXi4qyKd
1mqX3VWIWG89E0mun2d9okKqzMqLIAfR1PtmxJILw1Cpw0C9A9j+ZNxFkHM8rBSB9U8N0lgo2gbt
marsyRXFo8OY8a7gdxfPpp/WsREKfXvEVNEknJe2orz9eVrfhiBxQH9OpeSroDS6fJmrQKrypgCs
0GhYykjGFl/lddsJ6/8wDFg+EAkGbdXlw6DIfle3M8AUENEqrlrCJmy32jPb4nur+28ahFI51QiD
lsvig3kqfON0RtXM76lCZd7M7PF6XCvuuNUt5+c5fW9bLZKuxWiDPpjTFMxZHRCFcJs44uMAQAH1
WVtf19ezo6d1Jpf4/votxlxEK5FPr7jyaYAb19UOWmu+oVH2qyIt3kGOd8RtNmzOTHOOCr7cb4sh
5y30KX/hZivDvmealRPcqAQp6WXy1K7x3VxXH/L/OhxbjLY42gakEt/w2xkYBV8Ugk5AI+Il34jP
v3ni23BV3kwf6lN47Ttn4ULfnvl5bJUqIMkFSOFlLz4ue8hLMVgMI6vTXZT7H5af+Y4fRDsrk/em
guJLpyCsk7U3RmDcSrF85/HWN3H82CTlnV7WD5E8nrl5vgVV/CpKUfgvY3pGPW8RfDRinogJOnzH
OJVXrYXaxxkU/7fb9O8AOHkAQDkBqhi6wjOCRBmPAcJFbe5WYIo18dkwb/xzJ/TkUHgqA8Wm1Gqp
i72UCSPsnkRjLkaMQXZ4U5ntW1LP0bVqqvZgnIsKTt1vdHn/GXBe8k+bt+lhI40eH8/XSrdq7j1l
cvw0OHMVnFwig5KhxQXHcIslwq2xD0sIxcfASy+jGG+S2vh95hh+e3VZpVnTnLQTjKdpLj4d5RFd
96F2HSsDMKuvaG4jKU9+qXKRytV2HEPauiiIISnkPU7CpJyZ43eux/wDeCYMlg5h2SX8M/SHNiSq
HI59EdzEOCivgrx7b8RhKwwTImNBCVEgAQeqxQi1dd05T9z55C/vIaCnFNAk1TBgtHxdSvRgDLqS
9XBMdPMiTXE4m5J7Q4MYiP2M5vhSb5caF8bP3/3U0hJRWfPiamCnF0tbaZ4QlsY4HH1z3DbaeF2b
xbmlnR+KbzPDUI7ePzAt6uhfZ+aLY0Dxq5y3j0JxbqRUNxQPrQBRM6YaukKjZ+0VPjxGzbxu1P7o
S9Zz4FG7gw74H6ZroZ1qWgAIvzVHJR5pAdm64Wha92HzUprvP//971H6vIs+DTC/Np8O5BSXoqDE
DDA/mgnvSeJY69lIK9zEO6FaaXa1gZ59Ljg+uXk+DTsvwadhvbQdAi2Ph+PQeKgCFt5DnCtvXZ5u
kLF/SZPUhA1euz9P9tR78nmu8976NOhUBkrX6gnrmmaviZogHiU3b3EirvETOoe9O/llaV/pXHaU
cb71muNcH4J4Cucv27sSLaYQfr6/miKbBGhIkZtO3H4bj/ag2T/P89QZ+TTysgMddIWmKhkjN+JV
Yz0ncXTmEJ4KewzK57C9OPsAWxe5jSagSwnApCcqQLr7od8gZ2oPtrhuH5J9sjnHSTqxcJ+HW9YY
BrGJPd9iOCF5yaFG9+NV2SBsfA4DMR/sxcEH9KQjuc+SfXcVbkJlEDy9w326x0s46LrfROmD3cZF
fO4LzudqOZQFXgUpe03EoGJ5jzWtn9dR1oPF+39OT+VlvAltLDEc8ekcuOp7TkxW+Hm0xSkvQrlL
p/zvaCjyXGn3oj059e3wVL/4bmzTkvmd/OmdajXbJmDZlbwIu3MsmxO7cs4B5g88K4cvsRdhE1qt
LKf9kdYh6me1D/1DU8+BrU5ENJ9HWe59xKs9uRYYJQyn3xU1Z4BBV4HfIqtcZ79gt52jKp2cFqrr
Mu5FAJCWDUql81tL7WPKlFX/AA/sHV/tMwHhqTwKMglhMHU2DYDT4rhVWlZIWHuwL9v6IZiqLd/Z
qbThSQTS0Y3Gx4h67rYtsJ4HgYFepE5z7+c75e88vm3Yf3+DOsdDny7POKrLqpDCecN2TrjtH9XB
nnXzB/DfVJySq9mHPn07T8P+lunPe/fTwIuTAn7/f0g7z+W4lSVbPxEi4M1foD2dKJItUX8QsvDe
4+nvB56Z2U00LjFbc3wcRSi7ClVZaVau5Rtk3pybY31Md9Fe2vuH+FStZN5rZmZXJC4NBt5l1jec
goN0KG+GnX/I92tmlveReRZiCxmg4zyA0UdByCwVOxVzs/DnWD91q9vJQ3LMCqlwElGFOK6IToOW
U2Mf7mBfgIdRh+y48RBVDfumdvwQsmRRaCiBB+Gfjz/0gg+kIkBUhzbCAgysCRjvMdqmPQfit954
zsq7YU26U1m0AcO+RY1dwwVOf35xlkyF9VAzas9SG3wP8wK63dwTNnAMPXQpLXVqmt2mz8Mt4mAQ
LAbNQ9hHx1wfHsYshL5PgOZF7z+LY/BamkLowJDkQSALc4JFzugMWtlt46pVt14C85+IYJUt8Jc7
amUNO/rKGQQG2TmL08cB2iQARd/9KlS3XUebakgK9MgVyHr+7b4StiJGRDZCnfZqckrLzUYOVEE7
6+Jd1dPFgIG09YK1a3odu4JDIiHBAkG5+taZvthaWdDD0h+H/ygIwinT7IV7GOY3yafwkJ5SZy2Q
u24ATsCnC4OzjC6EiAaCQwxW2/zYmY7uO1MjMNiaCsV329zUJ9NWHA3SwtaR7WhnHP/9xl7+gOlF
uFixDwG/VMANB+t6eJSF7jWVoQRt1sxcg4ZmC51C2gs7ETNxktCMFvO36glWIfAPb3JD2W19Ho7w
cu/+4sU06dpIJOYqAJh5vbEvEg/yQVrwrnCfa3cmRN0fb91SHPfOwiwiBkfA/IFBV7NjNmkcoYzV
VYj/4AS3TSX7JdTejV8m35pq+BO0wkPRCV8ieYINevqKms5CiEcjDGAmSbVhgHl9v7tN549yPfVX
64llaECBzskS5rR7Haa1SH78eOELzh5rVCGkSZrsSizF0AQxBizTnrXsAabQu8ZMf8TicIRE+aiH
xq7LYwUCgzU009JDjl2augbtXZLz2VmFVWZoBZRTmBnIfpoVb7avHrO6OvSW+RL51W8/B99hQSoZ
tE9iETx/vOwl+6x3AnRMMidXk2JG1tSdLnr1W7ZX3Vf79kB4u2mO8UlbuZYLGd47U7P31DU7qe5M
tzpXw4OSH0B4QCSi2W73lJuDo9XiX5zldwZnKSUKOxCBp1F9zhFPcMqmQyIlDBOob1O6gkwS1JRA
OtR3DQUyRtFVoe9L9QAOb+vRHJVk93/c69nd0hpVQ3lFqM7xrX6ymGCvbd2uz7L9vxjrXrg91Ah4
SumEmCpP9/vbE6mQ4JOk8LfvpR1zlXtOUmo/R3fltgP9AVcFxJups6rKuBD8gqEi9p1o5UkFZ3su
xYbcyFZQE5vpfxJK7uEGPm1mAsFyyZvSWacheCtrzeJQTFL90S2c4vX4XBOUrjWaFe099dQ+QyoY
HZSb+lPCHPJz8U1loNTcQJu71XfxSdmm3/3RLl5FuEi+S6dhI71AHbgBzL6ORbmeuWDO4+Knzcft
wr61zCjjp00hcv5JO7QHZZ8dPad0mB/+1/EExlBnnaaxNebiZluvm65X1h7HqyijrVsMaBEVCrId
3RqIaeHhwxJz9CDB8JZXqWrSpLVvBv+1rOAQ7pJ9uHM30F9pe7z0pjvIa0LIi+fqwuTMeYh+YXVq
zOJqAzUWyIylcKU3dW1B1XlEGJplQIbcbXZjrCQJG7I24dzDS+9J+VPlyiuTx8sm8PMqJBZU82dR
rhdHCBYIjXAuYHxsBAWu2HT7sZNZMoF68dTHYyz/qsduxJVg+V4v0C4EBMi8QVF++djCwtdXofVh
ZALBLKYz5mVmHtFB8NxEODPhNsm0pbvg5D9YjIMhlSBuaifYrJUrllZlqIyIg681mAuZbdyolLBU
AAVFR1NDbAhAl76GblSunydGVnWuDkvjPZ7L6sH87vnArNxzm/UydcBWsXVkLhzBFJP7SpS+1V74
yZdkH9a/7jlWUf3ohJ+Qzn3zVBNqT9+FFM/jf7Weedu2CgQhMWAKqchfBK+HLDruHuUMdJhZynu/
G4wdyEmiql7VHbVWvici5Oy+ZyXbOvIRUOMhVoeDhjO1i9hiUnKA/VVRIRCGGvohqBTF+fjDLm4y
PZIJMsD0yPy7jsogtW1RuwyN38E8bUvCms7sQkOW0iD5DtBtiiNXUVYi+xbqKTF7vBtMxztAaZ0h
f7WtNqC40s9oO3mOekidtdLr9WuoThqRBl1nWDiuJu4lRCkboLEuBFFnOTEgk4Z3sUPsgfLrx5t4
TcrDNBGtF7I6/svEpbx/eCccfpsMngv80RvtFD0W6Ayqr8mttp+IXMQN63upbvJNul/LvKa/+v1D
+N70tAsX+UgBoW089r57HkEkRvJDjcpDH/1aWeDCXhr0O80pXuW6zNm9pDEtcz+xrLP8mHyHB+sr
DKz9DxR3biXH+NN+zoHiwUL1F5/wndnZ4nI5Uz1EFyyGqMKtVlROYzBloMoQPo9/8w2pxDB0St13
aue930hImJO6d1ODDLYN7MG4MXbjoVFs6dEPHFRzTZog0QYNDvPgb2MnWvOwS1vMpCazqEymMZMy
O0NNqusRfsOYztCBBOtRfTVvAaqdIAHZVz/Ee/VmnRpgoQ5F1+7C6myHizokGRlZdXjr7oNhE/6E
WDl5iRz5qYLS2bF+w+4S3rXa5n9RNFheMpyHkqpq06D9+y0f1JaJAq7mWVd3LVNjE6PEtvhtQEpr
t/xL24mbHNKV2JFXP/cUO8zvDQPbE1UGs47893vbiV7qZg4/NjFr/CkFklafpsr3FKN5f0HlhoOg
PcxbBkcC5BlTJnpxS3WXNGhwA/M8Sd/s4JFHMOiz9iVz9CNs0iRf5UYZ7OwTwKzV+sHS243GDAkB
bSjw0dZsqWjriUkeReZbC0qwK7t68bYwncOgoTj5Y7BbQ7ROUdNsb4lEAC7zoFqEDbPVmpnLIHfK
oSoV6TZCcEAMq2OnD78zQYRtFxWlFfe08IpdGpyH3G2nhWWsYLBj5MSRHXmL/jDicKwwe9ac/jc3
Z+XhXAjzCYT+WeRbkn3xSc0xgtxpwKYCbvIn/BCFaou/oNuXHPEZob3eXgMmL24rERiS7VNldh7r
Z1Ysdn7ss0pDvgtU5TZokt+uv4+SZiPI0ppDnBze1VcEMkyVAGDDVecSmgi/zCj5santxrspnGxv
bYn1t/XdX60M7gRxUjem4jzzvZ5eoNil9vrZLRmNQaBKG1AWK7SvfittrTFeKUos+B0TSM1EOEou
o85vY45LQOGt08+qOkpOHMHG7on3g5JVG8B2+dpJWTIHycBU7yUK0uZ8R17VJl0c1tZZe4BY7jlN
wdmhU7pBdc9hudvmBwFkDVZi0/9FaY+67IXt6eZcnFKhzsc8aLCN9tded7o7hHKs+9Zpt82xe0rv
UNVcuYuT054fG4hawGXwNUl3plN8YTGLFWAwkxyBShFi3JSQS6Fhsu+3FCCe/hcv2EIAhH7sP/am
EP/CniWO6GIIkXUef+ov+j7zUJnc6E4IVwXzQ0p4bMadKaIhvRZ5LQW27yzP3FxRlVZiEaafVZec
KPw1oSZQhvT2imYjGmE5pPx7936tDT79tR9s8JzIMu0bqTUTzE6jEQrVhW4n7OV/P6tKoXuatCQ3
Zr7xKqaNkD+pu5R9dZsfEbRukVA4Yku/2PqLKO+dpVkMIrmGCu8HlgS4Rpvc3cF7cICi4EVGi2Pl
dC6elotVzU5nHNSmZ5UB9+GYP4soazk9qEnAJ/kW1aJP8hfld3cwq7VLsfjNJtLfiXCEQzN7gsWg
ilVBcacnGLIB4St0Ko/Nb++b+Cm6tR4L1KoccRNuI9Pu7Nip13Z4KQQgZ//H/myLCyPph3Tw2WJv
051VB2d+14YOygiw1nNO82/57+jHyl4v+b1Lo7O9bkOx0NMQo6gZN1s0LcZjsY9eUKEdpE18A1Up
JbEavXBmLr58bHvxM6sarXL0NXFEswfFl9yuG3pM90KMykAEXe8gNHZhBSvDO8s7C4uXpGpAQa8o
gq2+GoHlyea5f+h3Yeuop/F5/BE4KAvIpyljgD9q7UFZXJ1JJKeC9adXMtvYLI2VLCgSviaqjoPd
fTduit/5g8dWOiOiHHsEwyrgaps1vMpSnEWhEcgrS+UJnXk8KusmqtMW2ujM1HSyZuPrtx9/uaWb
ooF4h+cIVP/V29wxUV31o0pCctR2zd6Ee7E6rk9vL4ZvF3bmYKLCbSxBJWrnmQoO8u/pkZJO0a+p
Lo802EqZcfogc5cN3IXLT/RGCXW2b5pXiXEb6uZZpPKhCBBFNZB0UoiOvqe+vPl4B9/m066tgcmU
6WlJV8PyqWS6QgFtO85GeECAYSs/Sj+lXbKNHtFZcm+1ZB+0dr81ATa4jvyNVvtaz3LphE4jL1O5
GHDYvOgpqbkgCsbArUAdOc/yfREzjxqsBeFL5/HSzMytdXxBralHExWqcyo+l8Gvj7dy8e+nUQaX
ujzV12duJIqyjh5nacJycTIHpAJXmZFkeeloXJiY/vwifPH6TEbAufpPcoZbRILyW3QyDvkvBDXp
LE/tIgqB5s1EZCR/MdrjkG1Wqx8LdVDW989Cp6Du4leA1BWisW/MM3phyHmpNlpG+0xACbqm8eo9
0phdeRIXT8iFxWnrLyyikeohe1mY52pU7ptU2Oeh5Vj9Gi/9NXMEYQxYPgVaTJwWSpbv7YSFXkVI
Z5rnxgfaikuBnp6WDNgE7xTdJN9Q3t5Wtx4Er5Lj2uZD8gkmUCfeT81QtN2O6xW7xUN18Ytmh3aE
Wd2MAtE8lz266vrXsFmhY1wq6rxb8+x90OteiIqYNcfH8bbemXvEavb9Te/Z5lN3OzHPhHsknTba
iptbdKo6XTlmZmHgu2pADshtW6MXmpR6R+jylYN30u5Ji3fpNnlSVqwt7uOFsVngj3B8kmhFbp7h
Z5TUrwMBxse3f/GIXhiYee0wUUdm6jMTHKiOVB7S8jJiyeoapm7JDFzbpgXQnOGoefJbMFoDBTfl
GS1O97FmOUPefA1d4fXj1Sy9QZdmZo5Gk72qzBLMNBq6qmLynFf3ov7d19rbKFyxtfRpDEZ1ICcj
SrmavAiyKFT6WDDOOeVwoUZwyzp/vJpp7+dvnDlxAzHXgXeeT8j1vlCHhtIbZ8OPbgaRCm2YHttC
20e1+htI7Tb15IdWCY4fm136VpdmZ16LGVlTiKqRiuUo2InBVZLp/RT55mMzC6hxBG4uljfzWpSW
+ghlnSk6iT6DPS6fdUf54j8ha/SI7HLGZKetSo6v2vIKynTxQaIbCsIUagDc5rTzF445V6SKlkpF
lenUbVPo6INHZkiJj04Qdb0Ep6mtLu6UM8S4MMbs873pOmvhw6IHu/gR8+hskJXGVDt+hHCYHAn1
WRSiToNqR3f5DdvxfWLKLawdctdraf3C2aUIRY2WsrjIyzFznpE/xFKbmshuoR/bJvrWq9cY6RcS
o3cmZp5Lz0WhIHTSzkWFVPe0BumUyxUCqmv1n4VLbymgK0UQIUTs89fP0pLa18dBO9dBgnRq6n1K
zRTF4PEmLsbvVZcm249P7uLuvYGTgTVR6poFEnFoCnIO+9XZYHZeDr8FxkrCtWZg+vOL42nV7iin
2aidUZ7+nufdvozk54/XsHT62LUJYf2fRcxun4mAqhfQ1COAzmmLxL/aI4SSG3/n7ftTDTH7qd/H
JwKkL/9Hw7PQwA+TFHV3DBdQW5VH1Ym22d49Wg7MtbtxW5Mv+9v/xYjl5Ptn3pQFW4oxzcXAJjiL
c1XEmQUtYlPFU3vUbgoGOQJn2Om79vc6knupbma9EVqC3kH+aE4iTqe7qyqh186Nqn6q+vg+Nns6
Inn7ve+pgEateDY9odyUkBt4qvYauVAThHn92pnZBm4rb+/FYNw/3vtrNgna6EgX0QyavjtV6PcH
Sxbhfx3VTHuD7bTP8kmB+wOJzNquvue7CU4k3AnnqWXCABZBlMiMRHPjPSjd6ljUUhz17rfMHERd
ZF1QdzU7dDL30i1Ces89AgRoUp6C3ZrDW/JGDLBOows0AvnP9wsvFagnJDPVzgQIG3Rbh/JhHLZl
tRbxL2GEqUT/Y2h2ustBCtzRY4dR19sY3p4ZSaQOdrXtn8WjdQfW0zh1R/UQnryd8Kyt3eqlQw5W
jGIMKFokqmbr9KZpXc1lnSFUlra2kw7mptjEBV803HqrMgeL28rY8tQ0V0Duzjxhn0vIkw6xdnZ5
IMuKQmPZb3MPlUA3XSkILWRvYIPh+8AKoNn59TXzyoo7OdLOEGEO9jSJymD4U+oV51FAQtatz1pV
mCsXZulpwaakQk3LbP/8vuiZ4OaV72tnnxS/VW5bc1dErWOkT3mxltAsOX3sgAqmMa5S1Hh/RANv
iFLNDbSzeQdMJ32dFDIM6jUIST+KuI6NfxrX9AaXbOoTsx87yxNqze5gHI69YUClctaTemMompMk
jx+7nAXc9X+QBoC20DbR9ZnL6SUpdbVYVZnh55ozG+huhtepaTm1/K3jGj/HAu73vb3ZktCJURo5
0dU3QTH/Z3DKDxMLA2Nt615+efs4FyjrAGdQpj+/eKdTVU7bjtndMxrFTpXndg4x4Mf7d827isum
qW2h0cDkMXbe29DA9TLp0KtnI4nrvZ7q3+PCeumb7HPcqo++ppYHCXacTRoXP9Kivm3HcJMhmS4x
17dV+7YGgdQmdhUFhmNahWjTvQ+BvMvIaXeffSlhmgSxzDJVzlKz1saZ3M38zb388ZO7utigRvFy
pqT58WJnOCJi3XlJJrtWsV3yQgSyEN8incm/Z05vdBUxDYKQVw3SObHtHqPE2OmlTH/l/PHXWFzP
JJYxzYGIV03/Hvo3hLIF9Txo3inWIWMq/X1bNNuPzSz5OuammIIG6Tyxm77ftigtIleWPBbkgSVP
4+R7Wqm3TDZ+biT6C037JS2GNTmIxYgQhSXOMieZ13BmlRZxFcShpZ5Vw9Fzh8q3uVe34QZeTe+3
4QjuNr5JjsFrssmhjNp8vOTFnb0wPns3W6kWFKPDeFH8HKH/DKRPXvkXVQjmsEA/ASSF9GyeUCda
VzcUk1kh2gWyqztJ/yXWhcPHS1lI2y1zAlsi2AhgdR5rBMaYiFlHtbatTBrv8kERdWiKFGLc1Iei
tiycSiu+TlpsK5t4/VxN8li4I15IsIDzKkvkJ4UG6apxLrzaaZkFUCANQEsGse2yePl4lQuO/b2x
2d0OyR/UMsDYhOXKd1MiicDSTbGRd8ORwMrPHPXzxzavd3Za27Q4hsyvqYXNYfDlUkQAXC/OkuZu
Q53wNHpJGeMNY8UWjKPc//rY5OTC33swxGrpQE0SnNrUAHt/FV0lbotYwGTbNfejbkLMLclro2wL
9QjG1N/IX6he0T2dPZKalgbt4PFowR6U2T4ymJ13miohoHT3wVd/Mw2funb1Kdo0h3ITCrYZrooA
L33Rd79i9nRG/ThmaCqppISTEGiwrdu3qVdhX+8hL6/E1SRgYVr7/cJnhZhhyCotSVm4+i07y076
mmzN4/iY3SfQIKpH9OSgFTc3PWN9yEGfLN3xEDpZ+cYLqcj0K3QyA/o4DC3NPnKSj6PUDgq/gqNs
scxNBUjNEb/qu3yfZ7dr2cjCOQYLiHQt8pITgmT2uYs+qEO51ZRzbh2lqt/EDBiYTXkj4+3zrtu4
ifVqgZf510f5ndXZ5y0DVzUKGMbOdaXdt7H7kK5y3izclncmZp9TS7JAsHjRzmbsfvVMcRMhdbiy
jAUnhw0iZHi2TPOq3MNYbOFOKN5zWA1OrZ+NvLfhnttK0oNeditZx3VoQesZbh3q1kjzXZV6umY0
zR4ljHOl5P1GaZs9YvQbo5NCW6vVLx9/oKVjgcoO49K4N3hfZsfQU41IUBICsQ5s0Y2f1GCsk+RO
4rzAAxE3mzzKQ7sqhMIuDLnbfGx9aanAukEzyTyOgBrfezqejISh3kSBjXXMba9uD+qQHgUresmN
bPexrWklM6+q8kRS/J2I7ylAvrelpGJgmfFkKy8fKyX8M2jFUW2pkPyFHUslX5wUVq/gfUk+kdjl
EefRr09qUx4B0Yd2gfDDx3aWzj0DSv9tZ07F4IMhqsUuVlB+YkSigmSzylfocZac1OQraNezX8w0
zr5Pk9ex32a+fIYUYdwgZ6ocrG0l3TYbSuVTdigI+49XtWZyDjkN27RM80iQyKUS8Qgsygl9xpyL
r1C+adt1ONZCCKpdrnGON+30ZCxhxEYofecOWzOF8d5jqnFTDtsEnRvPab/lTvgC93z8bQ2fucAy
hXH2FtENRC6uAAyF3IaRqWDcFblm8LG/Au753Y36n7aTnyT2wh50o9roPoMBQ1s9fbzbC/dP0wFP
TzTOsJDPcSdybugImgx834jWh+nbah/vle5W1fuVo7Rw+7BkEaBO0xxXo1StHKdx6/XyuSu/j9Kj
rh18daVvuWgCLCj09ozdXAHrvDALzUzFRBI/SYZvGwZ8DsXKOhZunQbY/H+MTDt6kV1WihSPgdfJ
51LLNopVOQK0CP/+oyBOBEslaYFydenqNB+TKkjkySn+yfP2JgiCJ60Wb3lLV1azUDqkHP+Pravb
1gcuAjjYcuHy/eP7W2UXkX5FTvEz/FJus2PyaXQmCJ9s+1t9pSW2ePUsENcGYDK6UsYsJqnDWpfd
OJQJQdG2v0fhRTlMyIzktrHsCaAx4S+9yFENe+1FX/qOzDPLdOI4k8Y8xm5aal9NE7Bw/6uuH8nl
V77iUmT7pkr23xbmJ8UQQVwNWChg55RRl5dCR3/W9lN8x7SLdrRWcsCl8w+CXeSRo/jPfX5/NEk9
RV8QI66YrtqW/KNrNEStxpV1LbkMkpOJeJd/AGR9bwUKp2I0EhNdvtHbyiAqZak4SvqT1K+N8y9+
In40kcE00j/nbhaMHJIW15LOCjPGtWbYYxXt/uKqXZiYfsLFbbaUhHYJgLxzoNT7Ph8Puhe8UJA4
hKq2ctXkKdSdxR8abXsigqmDfyU6FsGPpmUsFOYXU0WzOjzq7gg9vM4QpOZFe1MNRVuvVPJmNxuc
UsyPbdgepUi/RdXXSVKq3UOy8bJs1wvWQ+YikMKof5mNOzr2RzeoGUEp/MxuRAPYeyScajVHRlZh
dlWr8uBfj9/iOUiMgaMwrHElDRDUxZD7BKXn2Gi3UGk6ZtetHLWF2BQTDMUxXkM2PI/YKuClNQKo
0rne6Sda1TcNgOx6v/YIL94b5hWYokTngGHi94dA9a280nwuqhffNGFs6/Kf2F3jk1y8NibFaJOK
IZNos65Fobl+1Gu4Oq+OHaH/A6TKLsdX+W/eWQuPLhJ46tf6BoHcWXpUcGnSjDZ+HvclMxiGbiut
LK7kKQv7Rk2L3sE0t25cjcibQVSPtDcxFb6E+bHqn8JghbZkAQU8TTsRt8O4g5jCvEjRVW7lx60s
nROACd8hqNpMalKq5nQKIx6TVEG6H18/dgoLfmdSbgD+QqIAxHL2Kg1xmKte0EtniyDC1H9UytoL
fy2arbAs4L7oVjLaSn/4/ZEzkXpphS6Wzr7imC+9t80hsRDPUzOc0V3Dzn4ahpPd+p9dwmyQs8I6
1nlplUT0VCTBzuKNZj9BGqowF8dWPhtPjErLTiZuITqg+xMmG2ZKOpuwd6+t5CwLtwCJVfJM2P/I
9ubZJsA2Cf4kQjQEP2y5v/NJnj3rAIfV9uNvuGSIL0gQZUIifAU26c1c6xHHIxb0dDu1DrQ6TpbA
GAne8mNLbxjjmV+nivOPqVmJwzBqwY1MEpYqyo9oTn7pu+w2H6U7VNYqO3TN5yx/QIRnmw/Wj05O
zlG5V2oLEQXNVgdjU8ONWchoUCqECS2VJvUWRSsxRlVaYPbtsUrqrWk1jjSWx0z9g4DqsW4+R+MJ
Oju7Cg2nqFERycqt7Fd22xsbqnoIE0Y7UdmgnbdtJYbCVWUrDoZtIpUVtL+FqNyIVe2YRuKvBCEL
NxbGSm4Oc+8yOPB5vbvXk6IOggpBPpTEVKf9VO2zvXdXMa6NuLijivaaBP21H6KDwAQIPgih4Cvq
ryCxhEEXGumcUcIr/0htA4Ks/NfODiOkFaYFgouR+9kjEUPaJkVuwY3NTKcLOqcXv+t6vv/4MC2A
JdDaedPOAzAiX0VXbs5JS0RBpMJU3gaKdwwsJbazzHdqGcBM6yENmQW71Oj0z3oFWM3zTHfbqP2X
2hQ/dUYRbhAQfEpk6+QFnbtFaT5GSMcIjlFjnWRxuLFEL0SzzO03wijSPYz6hyz21/z29f2bxmI0
pOyJDK63a5RQboXVpjl738ddndvk1I+Co/5SHimqvsp2/IjElmcbzx/v3/VRmMzSA0FfBpnq+Svr
W9N3Gk0kBAr3TtWCo4xMhA14YnXwaHqv39/695bmkSNVqyqxjOas3+mn9tPES5Bv4+/DRrYHe7hZ
G01ZWhgk1HTJqMQAJ5odv9TS8lDTEKEIe8kWoxs9eBGjtYD7rUv0flGcPupjE9aBf85rxKC5aR/1
CjAHIN3ejXETPwV3bsrcurVVaZ8bHMVPyUbYGBvhYG7bTb9R9/J9d+Ov3IO3N3b2S6C+pkKO/54o
/WaFJzDHlTRE/BJtTJ8j1/giBOVjMhRfhqSD5gmRa8dEMF5FbNlWC8lFGs9UNpEffFJQVG1Uc1s1
1p1QKY9xbO3UpEgcepCtnRvdTpPqO0jBtl2m2lIjpzZ/07OnWbbccotoAkgRaFfhXozlO1OPM8dN
h0+Vpm9jKsT2WEY+/491W4jRXSVL98FEBy4Y2VkvxV+obH8d0xpCcPch1tvPSmkC1NVJYOiRtU6W
gwnQKtHfdlK1H9sy3+St1dpiWZN/A+JxlFJZeXMXGj14xQl3SV5BXWT+Vd2yFowmkqBRD+zytt8Y
N9aNfEYwGpmt4xt54eukZHkKT/f1vec85euw0+tgg5/AnC7y3KSmV/XzJMgbJRBE8TyAUJIRj8YD
gFBqdhNnVGk58WF9EmnZpsbzT4B1jZiU9ModQxdxP70LNkpyk1ZrTmA6hFeHVIVFBzAL83Bzb+P1
pWXEfi+eGaN1zBGqdk2L7T5MDolf/pSa6qjmagp5iPX0sZtbAJywjzg5yr+Qaly1zTuJbm9cD+15
CI91guNBlElp8ychjxzX1eEp6o5uwZ4m7q6VmpXUbwFoiBodPQpThOOJ1ujsdo4xOpahIDZn60kd
bPfPVDEVkKJDr8JAzVqDdmad4Hghsnhn9W0i5SJZB+QPqY6F1Ynxu3yuUeLLHO+O8UdH+POGtVnr
mf1/TMKjAWk1fmh+dWoSQ6/xpQb8puxUzDtuRYXh8uxIK9+W4Qe2jddiJYJ6q6C8P1Y8m7BzATtj
e68iqCHogzJImmmd0k6dqD7DfUMM1+6iO/D4jEBnm+CpduQv4DHib0FqZ+to7YUH592PmL9vsm71
ulrzvmnCtq1+9Ih0Fc3aDVqoAE5rncQ+VIKdK5VtswF3IhlVc851huibs+Q2Tg1PbywDV/QRX6Ez
qg7wrCqPuS9shBBd17je+D0E9kPxSe7Me6Yatx9fryn1uf4A4Gehf4NSdo7Ud30oriUpac5K6jmV
z8suvqohHz7q7cGSVt66hWSQNJNUDAcytQHmdS6jVChyaTGSz0fvc7NVjvJpGu9X4doA4bUZsjeu
muJW2k5P76oMjLyw2kvzsy+dV3mcVCGrLXnOS8L1aK8/CMwx8Ugd1squC4xO7xc7C2R0r+z0vsRa
+zX53sMnEGyTvQUxe2sHRIg/jb0IsaFO12dlmxdK3e8tTyHrhfuIBCI2v8Nyta2P3n1wKHp7Yryu
v0wyRpNoWiVRcC524Sm+U1Z6E4sH/XKXpzN3YV0IRijZM6zXG9gbjubJZ+XCveWowJ/77aRm5G9J
+NZ4DBfOMuJ3aKhT4554p6c49sKurFQMvHg6+51ZdizuNfe2KU8Ck53uKg75usJJvn1ha36ShCLO
ZB9b7jf/Tt4PW98Jj8MWwsy79lD8bEVOs7BPdpZKAPnxlV1oG062J1lJ4BSQNs7K0iT8Muxx2Lae
YAHYjoeJBKRq7RDmob8BYWKNuHSCIJPjzusY6Ho2UhHxLtRhY4/Rk4AE898s6MLE7LjKUhlptfFf
r508DSy8gJjfTCN/wkb//LG1BW8PiAsxKA0vTFFvtnu1UlBlqEnXDGiz64YcRtEdyVsbK148IBdm
Jld0cRj9upOGwiRpyuTK2/aNt/dl8aXW2kPWhYWjhQbhqNivtJmmYzdz5+8WN7sCop6EptRPuWid
QZQNRUS8Mjuz5FswQZmSTIWkxZjtnyFXQUqfFTHG78IhOweH6ES2+1zsXbpZDVokwzF6BhDseJth
5dMt9Jk4ixe2Z5uqdI1a+D22JwLJ7l7Cj7Y/8CsIA8fbtlmVcV3ezn/WOtvOLElVccjU5qxmoMPG
bJM3r39zGk2Z1A+g+NW0a9BFTRVyxc5GXaBXfSqp4Ynir4+NLDpG+BP/28h0Vi/OYuY2LXg/tk2S
bms0csY/LXN3Bdw9orISTyy98Hyif2zN4uUoFnxPC7AFvHUgeDV2eWqL2/oWB7kRtjB+Vz+V0tZ3
0TR4x+SjLNqrZMLX2cp0Tv7nR8wVJoyiUNxBlacXqAzs6bDI29oHdwYn3YNx791OvCGib0+Snc1h
jakBBuylawjNE1UtVeGPZy9/Mxj1qE7CoUqoTYTJLuwoOQ99oZufUH37HMvFvRtbdHu1oj+MSbwn
ma1t6n27sBme6rx8apW42JR++2qqMHQYmXBnuX7hlH5VOlpO90bPf1hIPdR596AV8aaO9FMtiIHN
4wiIT7IVuQBgkcJKLQUvRu/fxn1zU2rjixk1D1FmbWO1u1HTSnGqWlEZhBRJ1wPZdawuPY5+sMss
80mUulMj6C9VV8m2rkON5EoPja5so9EdbsrWZQQmiA6eacQ7cO5/RL9/rCzjq1Wnt4ob3Mu5+kOJ
zHuEN35moQtqFgZMynZeY3t+ftNp8ZdBqQJH85MHITf8beWN2qYem1/0+56twMzssA8Yj60sBup9
6CmzsPGczMoOTeY/qEmSobU7jFCbej+bsDpT8vssN+ZRlobEEcou31l5eOz75KiM+ecuNiXbG4YJ
vWuNzGEH7P7QbfRQqQ+WxIGUmgZIZJ49h3rf2/lQ7IpK/JP5jbaNisDchqZ+aK1slw1CBuLC6J2P
r+qVx5kAHUz8kGpbIC/eEqaLqzr0VqBoude8uFr/OS3dB0ldiw6vHkBMUMWnRkIvS7lqTERmKIDm
teqXTHqtLX8/DtE2prb+8UKufTVmABBSQKbnwiTa7J1oIU6FcVOtXoYmsWmeQlELBZxqQsbPUQJT
ZUSftfCxUME9hd+LvmMO+l9L+Ez97mkQF81q6RpdLPtqXcSmVb34qfpZLttjXwWfKk/7XMgaZWf1
979d89Qaubj3s0AGnuahkWpipWrL9NurdKMfmw1eDkeDGNPN2pdcyjCwx5A12SQk5vOqjCJYdenL
5JITvZ6J2gyyct8mmV5x95reT8xBKc/wo7QW4U/v3lWYcWF3OsUXp1SBVtltdfybuO+/KjvtYHZo
A5KtA2JBl0PYyIn9V1uL5MHUkZhAEjOTtG+ofJGk12+0EN0dJMO1XW6nYcr2Lv69Vg9ZqurTavkf
e7NQA8fSUIvFnh63G62u/jRDnNmZbgh2rqxWma6u/dvB+cfaLNCAia3WBRFr4t581Hbd3Qjfpd06
uC2nfIRi536tyv7/SLuu5baVbPtFqEIOr4hMSlag7BeULNvIjdSIX39X68wdUU0Oe86ZJ9vlKm50
2nmvdf4+P8p4qLEAmhFzcXy/IyiDiSOPSEfo0ZoG2T7ZYUT4DoCtc2AAy4slvq8f4cU1MvgwSAQj
Ip/XV4a2M2iLSzNkjT/qO70Vka6dnRlUDhslRMcawMRlvppNUk3N9a4fnut1S9B4ghQh+gyLQKci
SedpwQ9RyO8iKYmyOZ/IWPNaNRkmzDMSNE9J4urP/U0VGTfJk+Jl382NfnR8R9BWc/7cmVB0H6hg
c8UAI69Sp2UyaTPH9LkP9J2hsqIjor/F8EziuTrGe+eg+0Yj4hXAoRE4dmfxDCebew/zSvK8VmA1
knV1f8zrN72+M42DUUQOOCGu35SLu4smUZTTWM/FGbDu7IzADgKz47P50B3S0cs/qmpBswfLEXFh
O5S37iF/kAQbfOn+nIrl1HettGspEYi19PlRKtJgiaWjUyQHdSCCquFHy/IXFYr9PJXFJUngo5TF
NOfDc9nB19Jb6bBIaH2fZvNGHuLDWgIvRk3zu9U0dV9XtTIqsvEg1x31tN7OwCS4PtpzqQV91hme
Y4OxQe+byaVWA1PQj2BVkJxvJF7f8rqpvczpHogsAZlZflSXpPdQa7X9ik4JHKy58yq0uATgYpz9
dLUwyryqDw6dd31eHC2d/iHdcoi74l3N65tkyLyuUk3g6YP8QrOz0qtMC80bdvmAF77vFsncoNEd
8UxXv12/GWc6hBl0tJOwUU2MdvDpympex7ivjP7ZMv6k5A+pv13//fMb8OX3ecwQp5iJ3o34fXNs
Nwqo74p4DEgFl+/PdUF8uh3ayUS+FZVvHWkk1L85e4bOedIvcAOPXZntemNFCy/188T2jORJWgt/
1sZfXSd59QRA6bUOrNV5oNb8ThvtUfApTNTJVfzrU4CZi5EZwO2cweVVtToUFbWVo2L0YZYQjzR6
OC/Un400msY9bYx9Huuu5tRPo0UigXhOs3yIxwbATUTExjLRXy17JyckQ+1xPSrFcKPZ5EeH2+bl
do6YzXaICwBIOBV5lvglcEeGQn+dannyqmnMPKdKqU9mHd0jtAbup14HtLGB0aXFogd7YZM+vxIF
mK9fCd9/mfNcWo42HGivyYHxNVvPazqKToPzrf7aDkY5gPQ4aru8mZySDpEbiZcjY7pHl1Soz9Fs
ARHWAmwyidA5M1OBZb54AiciOb2Hz9BaVS7WYzOCxQgAADdZXO5Xo65dOZZumlzZaHEp2FAuKXG2
Tk4BjsaC4Rvs6rHQjLdYNTAS0II0T6KTGkh9O3pOQSpBNY/vOfmXUNaUhW4Q+SxFvJRlXOjVuBzn
1+mP/qe7yzbrpt0xmP4mZADuKLDdxq+130VwKm+NZ22n+irq/9fvPJefOPsMpuZO/GepGAE42uAz
5F0cDaDOGsLp8F/Me3Ch3l9yTLRHOir+fobiCK6RulStYTnq0Xzo7tpbVoOQAv3O2cV3st8T1/FF
e8wnP86EctkmaxkJmqbpcsy3zZYtjqUF1ZBGQh69i/f2ZHmc5ihk8O5kFMubvPih3phAGXSB8oKh
RnaOxb32YwH6fxHG3/5mdMCv8SMLdnKANSZj43hmGzvHhzlN/DRPXzIdk/9Lu/6T1/m5St5SDGCv
TNt6WY6Nkb4g5fQjA/3zLDubadaDYqSPk4hB7+LTPJHI+3rUoWuW4QSpgvCqBEXm0rnERnOJedMj
j3b9MfD1jLPN5IKfpHPMclEniPNlAO/33gpUFZB1bgn0najdRiiNe3uF5SjDKPXses4+wDJDSUdR
bgyUAEDblZsJ5/4Fj/CjE+nkrlRamumpjruyeGa0+iC1lDyWK59ClLI3yk3hx7eiFKRIJqfRs0LL
SmtgL8MCwO5MQmtAb5wmMhx8EHl2dJwS1yp1qMt6Zkc3+sMtANaA76++K17n5qjdqAL3jG8GgTwL
E7SwjSjeAMaFD1rRANPCi9WaY2Ir9XYYpvmwWtZPahrvDesrAkbO6BJ5MP3RwRAByerBRWeHwEaf
7y6+AmEJ2j4BDotmia/qW0fqMZkWEB6R5KcCakeKzpd2EJRy+DIqKNFBlobwUgPxBlqo+YaMzkSO
BbWO6pi8qIDRM73hxgoZUagRmI8A8AMMgAnsKJFq42fGz+Ry+ls2u4YQZaqOWq30LuLsx8HUVW/J
h5+0RA6kbZ8Xc4NZkiQwCnVvSWAf6av0VpXS7dghIxNXO1T+/VozfKPIH+2+iybAHJYVPcj52vmr
bIrSpuevmtsszhRoqPzShmKzWDtf/qsK5k3rm+78lv83JIlnF4BJA/MLYLMRo6Jy+fUCKMjQ5kva
VvDRtNfVd8IKLW2tW3kFKDABqSh76Y/4Vqi6uOjkr5M5EcvpZYz6IuXQ99Wx/WM5bm78SjbGPvX1
xpXBLdT57RAZnbsGnTcCQWQrUNOiRXNqGvOZIFBDeIxFzz7dluH8k/xMdtkHb7fqxrLrNK7QmzgL
Trit5tT1OnX5WqZNdYxvVA+NBLsioq62s8N0Zwb/4wrZDpxoaikfSNUk2F92rMYWHMCQWD5iXill
lc13xksuYmTnW6DODpVT1QtS/jZlh2q46yuaTL3pmR7Nlx6U6AX6zCbfejB23TcZUOz1nszCrgm2
gV+iP26DORWOFMLi5Abucof+qqx0+1TUa8sjkZ4tkdMoLdWGVVIhgr5j/kLZUj+OmrCOyE9ND9tt
jVaf2BOD0okuLKcTLKI61M5odRxwXyyw0+0X9e5/uzIfzvDJldHNdTTkvKsQUFSZp/jLDDqI1FeJ
9z57BjC3wxrsfj9F3ATnhvfrqX0YyhO5mHxax7GH3GkHJqgOmWIMtJDjDARq+alFi42QHPvcr+dE
ctonQ4dcQ0AZgKDFCIsd3Ug3esiupaiLV3BuH2s/WRvp2mVRZQgq1c6Nk00vvQ2F4OAuy4ASx0Qu
2B14/MhKitHHUtR46i2rp36vQCcxTCITLpBicY5CocR6z+LcD88WbzpSjszzW8LhQG/LIA2srcjz
O08sfRzTv1fG92fogGc2i7GsjmOYbMDV85A2vg6KEBXdNASMkUfAFD79o1fwKZO7GnabDY7TQEnr
kb0bbuPWLcP4PvPiR4w+uc2DBkZqVxREX7b5IDP/1xny1S97dKa8cgqmrlnnlbJpjvFm8FNQEpRR
9lOwxsuG6FMaZ4gMmiwtQ7/G9c825DH136ttvmmY3oqui2J66Vwjf0pit+rk/psIIZcSrdVHO8Hs
jRS785x6GG1y5RSzCdZDOWluInp0fM79X0r6Uypnh5KpsfSYYn3lINlu5yR/rJ6+Dm39kMg18SYz
3dTztJXl+EDz2fabpgUPrRmDc2pQN9mwfDNj2nvXt0L0gDjjRKx0suiMy4x4wNXq1wqulTV9vy7E
ZNfz2oZz9ikx5d5WzYocMe2db2xAOYbjEE9eZzYh0cZbYJsiA6lLG1KlCVLC5aEq9d2ioglB6QIr
zX20tQaYJPeMOnlUkvLBnOVIW5XHQp+ek6zdAPrJX7U5tKZip49NGbQSqu5jCw42mlZusZIa/RjO
ftT7u55aG2det0Ap3gFJWvdyqe8PgxbfJdX6omqVBl+zfQJe6EvOUMvnsX1Y5lj2Kge0sOOYd26Z
K69tbhSegd/tM+OpmrNqk68NgN9ME4Si6dj5xAGK2bTmzW5sENQ7Rvdo2HHhLz3KBDY666/v8qWj
BGYamr1NYEChb/HrrVbKsST5kBFg6z1Nq+wVBIRaciyQcslFPpXCvZ0+qdp4UrPqmNvPSfdtdWaf
LHXg1KpA0EULfCqJey9lk2mqNqbVsS5de2ciaVHdkL0SschsuEsfZJExuXRLTwVybyGfAFqCtFMJ
BTS8UVCije774I9v/Z2YG53v8vvQBqfCuCeRxmBhWAyc1uTBZcMS83snLP2Rum2ExprCjQHhjk7m
tzlCkdW2XBG0JV/sPPsCzntTM1MimFVnNmUKsk36VNzW38A55Zm+9SOD7M5dHtN9E4nq1KKT5X26
ktI4mcmH1R597WBsMKkc/YVl3fz4+9ya/Ep5X07OnXppFuw1syztg4aQzvHkV2SEgY3PXGMRPj+7
Kby+OzncD8N6YmDWwSgolaXySLLVHRQMVQx3qvYnhzJxhHwegnfPe3ODleRToqYE6S/tHQhRxNV+
0j3ICwPtRX4iaBQd9sLLw2LRayvklI1GQDOVKNhSVFSB89LcT2jLNm7qp2XbRYkvjI3Z712Tx6md
rJ+rhs6QZz7EUY/uMhf4Gh/koRj6UtHqFMQBFZgtkUxOAXWT1BhxnMBqVe13KcvvxmoV6JyLwenp
TeF0jgJy25TYuClgI1xcKQVEVeprt/FL9gAOh52yG1+QcECjnBffDtsOw/uipv7zlB/82dNP4DSR
ZdI8k1V2WZNbI59cfSxdfbLd6qbttsS8b81fHUIvGv+5bq8u599O3EtOAUkygKlxCaqj+rCGKgKs
eRNHBJAMSN+GAIHx2nsCF74SISb8h3D5356YzUUNpWSkS1dCMOPbRNvse5Vg11vG8cv4BTtvQEVl
L92LFN+ll6p8LpifKzA00Eg0ScWcLW3nNMA9ZiVgYaru0ts8FcPs3In2GVeLTpUFt53Ntk23DcVE
HYZSQJ2sj2geS2xhpMCPhfK+rc2lrhpjMOt0hEZnNVX5Zd2WUAtTgPZ4t3iIt12AeOwhdXGmqH+2
d6g0C/zY/xA8f54pp5AsWqH+CqRhWDPcWlQas60U5YD/F72XS1rhdHc5TUSSekxBBVQdiQ5ohOx2
KgWRs0gAp3Y0aZlNUrHbab2X5LYs76+/uw9Ub16Xnq6A0zlxJk+xzsK6Ri4cT80yQEDniuLGFtxX
i3Zg7Kjwr6Uv3DqNW4/U5GAOaI3O0D+qk+SXCkBsoimDD70QDQa1N2hFrdzYtO4ppUfDQb9Notya
nfbaWk4ABuTUVRQJ0LPzvKHO+gCIn3dzNbYGSlNuFRc7ZSgjObNE1ehLHt3pSjnVlledqqcxrmWC
UVo0xSK7WYZ0C3Bxn9yloQlc1vlP96YeqjuyQwXVEzs7ojfPKbmCmLkxg93saClo2N7a9dOqCZYp
UqR8Uw1m/fPSRqh+VOHJqS8kLIrI+pYd0NCAZNV6A4pbb9pUufePEuaftuNs3FAG6GvTjTDLYzhm
GN7FIDjKYINfBJU3gqgtu880oFJ5mCsVZieuO1mgiP6q5qYCpMKAZWBqjgHzs3yudmv9/NB1qE3P
P6DHN/1O/Xb9+Qg8d/SQfJW72E5FUkBVQ9eZnZv8wQQAKEXbN9NjlCwojC/eGtnAL/JMlVECijmN
L2mI013nNETSSomzUgMZZeR5M7TlRBWo8QC7C1i91K/8SYKfICpbXbSap1I5tUFpipm8GOuePHUH
wqvFzTaYKg2oa0UEIZpLviFWEUYLlx7QqVjuDcvT4gy6mVTHotiqI1jR+hd1+i04U9GOcq8UMBaN
Zc8I/caQTVMa6PNO/W7zjiF0lmCTvovARS7m1j6XBcj6r7eoTPVMqWqzPJbbwcTok1vvqqjFSJ5i
hgyl6Z+YrVN5XEWtUMisDQ1eam9o29lptnMZb67v4vVNxITo1yWRpiSJtTjVcVElxTXW4a3NZUFT
k3DfOE8jAaaJNQDo8cO5Sb+nHjsp8ym+M8N0dkVNuYIlfeiCE1fK0ihabZC0OgIZinHBCifHLmYF
T86FL3UvbGQ9ZRpUfUifyBN9ckJW5Ne3QOyy/XzT/Rc26aLBOBXKXYahTy29HhHZAAvIjObYRUKs
dhliWBbJCliUqMv6NaTZIw+iUE4U8nz4kid7CswuWUUKjOkRZD7KrRKaGNH3VmQ8WFdR+U19ZNkA
6WHxocN/Wz4RYQEKN527RDMZRuQIETKjDsmKrVZIgXXhz45P/ig7A5TQFBGBjvSZe/2JMM3Mu16n
G8/u28nanbS2JmNiKaalCrIMQDL0tdcj/7oUwa3lG2JAXqqWFoHKLI3UzdLCVXsRE4VIBGeCrF5p
jLWEyzE1iVtrAMiVBHb2ut4H8MrXrZrywRxkFXd0avdL/EelW/AlC47jYi3n9Dw441JYRCoJLQgi
wbhzdRKYrWvIbhVN94OveWUTreh5Edo0Hr+Tz0jxoCcAqTCaasIFzLdOiuqiC9ye/KnbIgO4Hu2t
EiFWC9WwQSVrjeT72Vs9Myx3OMoxQkUEKavrN0aw2TwciprSNlkcbHZfZTcp/H291nZWIgTkFsnh
FI+xykuaEawbdXDrXUHqj5Hc50clih+rJ/Q4/ETu6Nf1tQmuqsaZpRXQSXFt4TU4hO1z76LxRHSP
2G9cedc8j1hW9pg26PCuyaG61ZHIsA+mi+4zl+wy4ZyPSH3xtE1toZI5zXFa6WF8nQI5SN/XTbdn
8Ev5t+oXmuqFJTNRzlZjJ3uiuVLS5g3VcHJqpL0W+3XDuD2q7XTogDYB/DXBhRS9TI1TMG0NZnJ0
BzEvu39Jnyp01k7P6wYJ1BvjT7e6GNkKrt8TkWHigTSz1KKYWsUSp12LfHzna4o7AN/DOKal10fd
BnBfNlji3KF2s6h0u9KNM+y1MLIRWAmN00qY2ZENqURGrg+6BNAXlhHobySsfuv+PPmL6jprMNzT
59ITduhcD6qA9PH1mBuqJ5KFJ3q0bxoUBFNfeUL6GoTn6LzCeT8hN6i9dDtMBoi7qT98nSuviJ8q
N9N2jLMRB8Dag4rVTe8R1kUxnIT7FDmsFT0sQCQGAoKJPBbGdGDYfqYC+AXB3uuchioxhSCTHLHV
2g5ojsgTTLjZWgD2519TmVaCay7QTTqnmwzaWRiDxksu0ocUM+VmsvyPErSvBzq2uZY1gK042mp6
jwz6ZtVFODwXtwxJBkw5Av3cMrnr2tM6w2Qlc+gwuIRZWj+25SfLflPKn9df6EXrcSKIu5xSWXeK
PqGMPA9z6JBX1K69sv1zXcjlCONTCt9TQntpyEyW9m+DxftAnIlqT76H839Id6LutIt5S4DN/P/m
8d0kNoEvYAMH46jElU87wCUAQMIcf1olCTQtDoGzsNGT2nVAhylYKNuus+d2Ipq7fJMl9XRwcG5t
YEfFPn1PwNV2D6goF/WxACQOg4/iuOrKe1QDMjFq8EVdcyKfu5oriZtqlGKm4tvVo1ugN7XumqK/
az5mESg6XEAMyE994W0MEXHk5RDoRDh7maf2bJyVZqlxynOY3uvgrW4enduWjTfMMDLZdvKr3JVs
cI4Kj1zwXizOlDa11pLShmjpUfXUwAAyZjq4dWSin3bxgR3hazOiPlGyTiSW/f/JipsxVhhJVHVU
7OLQdNn9YmMOIJNcK3MESvSyh3Kyu5zzXlPLWtWY+Xkv05uKG5U8VB510dD2CnhNjM33R5ELe9lD
OZHJqaGuACpJkuM6W492lH9nhTTlm/kI/GmvfySRFAqeD7ME154Pp43SBc2c5ow1Gi5wF/YM62wK
+y04p4V055e9oc+18RWrLlNGDMBgbc0r2c5PCnrw/SRQty0eKcy0hxaF7yIXTKBt+WoVJZk0JJqO
LGMOiPTxUZdhD6mwzYNpmSvbaHNaqMzNvtMSbOOyo1s004HUukYvHfqB/MmtBanyi733J+qWL1RZ
OR1MEw30R/MG5fIwA7tx42p3awi0NECL1ZHWAe1oxdyIfsxe6/vlFVXXv8sS8Ff4d3KcnPKhSpLm
NtJlR6V9yI23rtpWkohbQ6BdeVixoXOAu9VChlXdOL3vDPd1AhDCb2DZEDwE0QlyimXGOIklLThB
iqKf7g1Rfkc3GC+M5lsSOU/XpQm0mM1plqlINJkqENYsebBOL6b1y8TwVFOWgmVddM1OzohTJyNg
EEZthSNImqlwlQV9FZJUfLu+mouHBNImwKfoChq3OFNQyjRbRsdGN1UP509ZwrnZwQ8MnRLNAJNg
6y5ryBNp3EEBdJzqeocELUMzmUdULz0HbaSg5DEQrEqZV4SikvfFagmw9AAX/EEk/xF0nVgdBTB+
SwpUSsBVgVUMeH19oHro+mP5tibInpI0GrZNCbBE6iG/4/jm8/UtvqTGTj+A3d6TD2jHVKqJrscv
ebfcro1NgTHSHcYMrc/XBV00eqeSOH+mKLoyzzQyoixjRxWrhGWzWypAu5ZuFpDR5z8KOxRjE1+M
W0/lctpkzGZtAkBQfXRWBzAxpHysdbsBPn+NTuRhljdQiO+yVrzIsz4F9txLAFYCLjWwqcHLR8gc
pb2h7J21G4NOVmZ/VEfFlRN1ihALElfR+vehqu3N9f26dPdPP5u7+wkpZSubLbT02Mnsdml5h1pb
6WYqelAcgiLmlAoTv+c2G4DkDGNRVwGyfEbrVfcJWt+l6q/qwXBr7OlGxwRI962LREwC5/rjqyju
sakrmF67KQf+FrB7aOr4aiaEYWNFoq+286sMThnGs0IrKy7KY9WVnmb9zovvQDLypg5DCuVzV+31
9b2Sj9fP7UIh8KtUTjN2kqZPi1KWRyWpn+YWFCPmIm+WnEEG9N+sqfL0YcbUBKY/43JjUh1OioRa
e629Zn35qK5FDmWTBNc/S7TfnDumJnO1lAm+KnZuC9QTRiJCnPyI/M63m416g3UOfFXcA4+72Kxr
tIS95Eq+sZwuBVF5I7mGVmt+20rvOcPdIYBXbjMZhRV6PwwWyFhlnfrFPD1UGnBsaLO2Xtvo71Na
/NK14pfWtRYebWr6jUmDQdfR+pkPTQBQHIJMk/lbUp2nDtW2AMOS94OF3iS5rw+Y4LiPG733yNJF
TUK3oHr47SxN45a0Otj6lHtzpb5rI3oOVyW7j211AgMu+QV7Azb1qfHsXH+VJYp5bnOdvbGx0fLV
sVHDpb8bFODnUf1gqe0mrtS3RMKngRMk7NfyYZEyAOyu8d1oDJgnTsfJL4hSuggubM8e04MMT9XF
kCPOPdZBTKL3P2oqCqPOHQF2Cz8Pg9N6Sr6CB4XiKWdL/l3LfLMzn+TVvslMEU3fhRj9qyhOUzno
XwHoJ55Zvk029Q7w2Z4WpRuyE9XGLljor5I4pYHxgHFUdEiKb+wo2bPaZgGgW/VV/Rj3FdX0zzMA
X8Vx+gP8tCZAt+ziWNIsD8bESjfjOr2ZUje7aw4tYtfKTyNLntGq/Pen0hk5xMkBcmpkplnf5DHM
pTW4U5Ds8zsr6B1oYyVAk5ovchzZz509XpMB3TPygDOaJLlL9AaDDuURgJJySAdlA1DCg550WyDj
z96gZE+5I22vK6WLutJWZOCugAODzTJ/9T6kpXKMttMQ3SCDuUEy05fe8rvYH76zRnYGT52g29Hr
RJC/6iV1eCqY21110ZYYZGhw/5vWl+bB9LRp/p2XgMtM5QrtOEa3RKnh5L6lAut/yv0EQDxgN5jN
2Fdq81saG3ulQMpbJo4/p+tPR++DAmp2F48GqvsqYzX9XmjCTr5zhw0EEydbxilyu8yMoUuwZaTf
2Uuw+gTsDo6XvkipN2guWVCbRl/oTpT/v7xjHwRP4AY4IyIAjbeCkGwsjwlJ3WZ1InMh4T+6Dv+W
wdfZMiDUt9TuSqTcwF3hIVhCKqQJbX9ooD7Ra0K92fSaMYjF9OgX0utsYz+Fc6ltJ7GHmeLAjuO7
EhqvDZDofAmZBFDd++bWufmAplN9pXWlDjmFTR6IBq/sS0r79BM4ZxxsBMCV0/ryWIPxxNMy+TlW
6gi4osBQUCNd2xjEiEZaf1PNbN85amQ76eO82oiLjEfAFnlOSUGbIG9iY/J0TdqaavqiTJjgKn+D
QMdbsajKrDdI22/pagVy3vgVGJNjjMvbWuWDNhSAT+13ec62jbPAMcsBbKKtd1Ol3DhjgcZn8Bwl
ikdA5SyX5nHMTd+Z8xB38i4p+5DOQIUrgCvbW+iIjhSHvBXx4K+D7DbVi4n+t6IFMVUFYNrVze1s
1+rTjqrWfpDpLgYBanKvO4vXrFJIlPxmXuxDmf4qQa9nD7GrWceedG+WXbgOeGjyVPViMHyti+ZN
9pM2FK5VYdhQMzbTJD2Y9b2ZNQI36pJJOD0hzsdZ1AaPr5hZJdMItT3LaemoPA8bwUu4/Mo/LyNn
vuu+bouua1jjO8VWByyfhQzCTyMA7c5L5TvbaSc9CYSyj+dtwOniOEOelHK26hQvQOrsjUp7t9Mz
NyEIu6c5AhxGkKJZWgbkLSkxnFb8BOFTsIAF8/pnCBQNX9osDXtS83woj2s97Fa73tNckOYSSeCs
jh1rJdiQKFQZMICHfG+3nagP61IkdbqVnH1J8pJaxtqyjjlzp/nxtg+NHWtcE2c/RavhDAItRnAB
qdgvs3Q8R0Zbjogm5ULN54tq5CuPdAQqlm5B98+Y6S2CZNcowQjMGi1YNkoeKAK3QLAivsgopTRx
hhnihuTO6DG5C9V1/Y5d9FlPzoevLFLoDn2scD56RLd9JKF+SwMzRJwreskCna5zGkNPFZXGeIbo
DGCtXG1k4ykX3vowQp68sfzyIIYeuDC99vXE2BafpnW0dc7JCkuSol0GzDZt4TfArVh9+8lEL+p8
i/Sx4kGjg8jQ8LpIeGUED0DndEmcNUjd1biVH4mtpx44XCxxXN+rG1FYcNmZA0kS4OtB2gZn8uti
zTTVOimB76rcjT469dQ/qccKVdotEFhKN70zbnPwF1FXB7jstK3DaWMd5P+C94TZ5zMF+vkhvP9C
Z9AO1zGCbPoK0N6wj5JnDX6sjtZ58dzepYvFgNVQGwWyGmBZvq5a0mBsW9OAI1ilvy1zBZKmSt+L
3I7sqn8VvJcLKwNUL6PNUTQNpLfccVYLHSvE1flHblQ5AG+GFawWwEpj/BJV2b9vA76IY2s/ub5d
NtHZkUh+NHRSuYNZFiC8WoR9SRcUzRcx3BbmJC+z2qnYquxoPbRgTmSdK5PfhsAgjkTNEyJxnFFQ
5lZRkxWbmPVJaJe5n+MSCg7qgg3/siTuLTQrNTVCsHMY3feVw/I7f7QCK5q23W99LzY+F7K6wB/6
vBgfivbkpAakI7VmwpqoD9ZwHz7DFKahhY48qJcfSCfL+8QXXY9L6vuLVM5Xl6qcZsBAzpFyGNGA
xNpvDMBT6keRS35h/O/r+tjDOFmftLaa0ymQxPRYtmGyPoAX8of/WRRnKbo8Bx9kC1GMMEJ/XvdS
wOaMtaBGpktgli74l9hAYDgjlITG5Ivset8548quyWBgnJqC1zS9belvwWW8fOE/pXDP2FoRE0gK
KY5xI7+2I4Mqs9rbTGq+qSUgJRxgcYGLxszrHcihN6tMdC9Ox9nLayOUBk0SaBXRornnjqAlKeu0
LRDCrl6sj+Gi98C9rcPry74w7oc7w8jnGcIuSFK526mauiOlUok3OFbaXQJ8Yzdfs6eqa9EvCwSz
bAD2ij765pK/ZiawDxYl7Mzp1kBZywC5oT8Y089mzd8tzX4vrQYBAJVgRtryWYrLu1WjIraESzsD
CnPbAe4n8ju8tW4nKzPnai6Ord4cNRMAKpPSvWSN8nh9az4oiTkLqdpAzzNZkQF5BPYhJ88pnxaT
IB2bHsk8bFBreG4l/d5G1Kjrx069r6RxV4DjSXqJ66M0yHtrar1KxQzNZDyZ5BdZlmBJHkazeZBk
kDmPIKTDtMNOdQLDeKiHFJBwQ9jN2jbHDHRfye6q3WVF5QJGY5Pqd6Rp3RgsHvF6LOitte4GkC/p
FkjBzBUNznYRVdr4jBOLnPWpR7cZtZLRTR01mNPXbBj3yQTashQUIcAoub41F8w5dsa2wXTFKp08
ovuCIYcZhf70OAyYFUwf7LH1nBqf2v/5B4JYRRXIgRis4YuqMSA3rG41tJemyX3k8T2jTFBR0j0d
3IbXRV26VoC6tSyL8bGdMYVlam/Gq5Rmx4Xm34nleDYmYaMqb0yBOru0eaeCOC3N8mGWWZQZanxx
5pMGYCQzQT6sdRZ37Sdh8ftcHpKkim6ywwKPIO9xLmWlDGChwMJS6uyqOkfGCBNnKD2M+7FvsZWN
7NdrbAC2NN4gZ3CgRPNpitG/2MFUZaG9lrTbGLP5RK1+Q1Vbdy2iNR6d2js1ru76xTkkNiZ2+jT8
yDI3VePlpN3PTvqM6Di9mc36ubYksBcpNg0zKTWiwrKVHaGldcgkQFj383iPVoAxShd6ZyamstNo
hm/EcMVuSYbcM83xey2Xv+PODK8f/Lnix/6YjH4M2RZkdjkvpB3GrDcVLT3S1L5xKql0nU5ER3Dp
DAzblAFQCUR2nQdBlPVRSzsTZz6X0nGezYeJkq1arA99P/vXl3Ohhoz1qMCaBHsRQmi+tDVbLUYA
VCNFuNjegoZjQ/0ajezTzUzhCLPOcs2z9+UbtJGrH8UkeMwz/Ko2v8pn+32iNvulAYMp8HePaydt
YTKQAL235aODl2ulu9KaBcroQsT/VSCnp5VsrEwd+Osfbs9wi3JzhAmvaDnIaHUU8R5ccCK/SmNH
fbK8thpNrcnt9Fj9+egpfRmiOEfaVUeSEX6kU6KJPgt7S7TKS1fo9Fg5h2BcMbdNHD09ynpzKFAK
cLPc9ByaviR2FilaFioKoFCUBsUfstPy4YZYXbjKQA1MQfuSDHd1Pv+6ftfY07h21FyQQNplLcG5
kyJzBLSSDcswot1rI/Q2RWvnnugKAp3MbiHH/qG9z74atDuwdM5HcwvihJfhYIam5C0bEc7XuUn4
ctR8Kgk+H7WHUU6PcYJ8c7dXxsHTYMmvb6JICueBUdAVTbWBg63nH3Z7r6AqYubhdRmCDeRTSMu0
rAjMV8iIpX1qTTvDwZ/9FCxDL9A/l5cDbieYbJW5CF/fhxZTecySJQW8S20prjo82qrAgv6HN/gp
gzOhg0lpUjTTXy+ebtN35SeQ2n35DtBVLZjos3DYxI7AQbis1z6FciGPHMe5tAJe7riMq6v3KJeX
VVDQp5L0bt9ipgLjX9dPjWnK8+f1KZHTpBOd6mZNIHFdJG/tMcmJEsZ1EaLTYv9/os2qfO4BkYed
LLAKWsIQ28gvzr+vS7nQ9Mpe0udK2P08EdOhAD3AZ4crDVa6Fw25xQ8mTHd5Te5ZuxjQHQULE94R
Tl82nd0MMrsj1mNuoPTIxotH/AEsLjm0UP7xyt20EaVQRUfGaURz/D/Svmw5UiTb9leO1Tt9AAcH
rp3qB6aYFCGFhlBKL5iUqXRmB5z56+8iu7ozhOIE3fe+lFWaMuWAb9++h7XXIkNVKHjRMAVVVHmM
/nNKESQiZ5HEzPR7XqQC8mbWCb0dsHe/Bv8PXNqfV5jZed9bZZXlPHpum064yIlRtwC20ZVz1jua
am7ayGQOI81dgSbMOtKEsh1HaCPyyJBWcmP1O3D0JmBgRLreUPVFqusFd3bJas8/wuxgyAaUVZkU
BSdJIvemEfqir7wWA00LZjvZyPwA6sAMgLkaFIHGnPnUGAOoqKlxhCpHsIKqy0BtMArIuO3R8dy3
HtMc4o2o1lJoSPElL3fJ4VAZ5O2EAnMALfDPh0aLKCjEy9KEQp6MAhkWL/weaNz05AFFAgNO3Hif
Op29dCNdQHoiY7BwI0B9zELOMDs7Wt6hvAPxllP1LbEHJ73LvNAvdmZsJ6/Tu2tg/8nviyMH+mGR
ZPlC3g1fMamSaSCNpyBQ+vzelWFBYz4IzBNavnd6ByVZzNOAYWo7VlAA0AAP5kV4rw/5io+DF3TJ
OhyGDTbKpSN9CCPrGKTYLKuW/EDPj5EheySDUk+ZP1AVgpjwdMjzVhJpPNCe+akaH6pupQz11gow
qD5G60IlDsn7DU2AKFeIF1Hzninvjd66YLNfB6T34jG5bzK6bRPVy1NrD9oJp1VPCeSIIKdpV8NR
ljHr1zE3H8lbFizt0YUjgI+Dkg2o71Gj0WeOW4g4bluVSafQSEDnY9lj812EuXf9BFxaBekwRVKM
DpRBZ1uRNxAbYuNgnfqi2Qejto0r8tiq6oKY2IWuiArhbA0WhwTJVOd8E2bcxI3FRXASsvmQD0Cy
USnaJIFyM8oxiBu7DOz6empgPp0e8iFxOqYEqzZsN1DVvCFh44NB9AOCS2ujoX5XxnvQIg0Yy0+Z
C/WcwulF37ujpqHcW7T9wle6gPXC41MdtorupYnRuc8Wm5thL8dpFkBb8hdTltNodoWTqm+5r8p2
6hQLt9uFa0afBKBQzaa4DuY5q9Uaqcz1xjox5cWC+mEMTovrO3/p/sQvJngva9Ls+wWHOruye6qF
FSJT80St4qNt+Q3L+6PJhjWnpWulmGLXAW8RHURjyQmMv0eFYAxjivjS0O7DhSb1L3ueuWIUnBBU
ghKVTFqCnz9xnwngJHQunQBGXUWmsoZ08ipRo9uoIb4RlNxVgEq1cUc95ia5J3CegOqq32T1p9o+
jrH4OQbGrjMw9BqHTqZZtmDNaJf8Q0t1m/GtroReYj4VgJXgbNkih8gJS50qR0FPLm0Fg3O5+dF2
mFAoy8ovU2mlWaEfinqLiYk9VcybKI/dTmcIPYHJF+RJl5vHlMobFCn9gas/iBgiTyGAhVY91Jyt
BExbUtETFO2yF1pB92FhD7+CilWKmrk1CZ6CG2F+rNJ8AF0EeoAn0olVo7CnqpHWWSNxuwgTp+hA
wSP5VCv24AxcuL0upIaflp55DkgzNkoWFAjRpddYAxV//yKRzKYh+HAQGon4pRXtgs1e8FafbGQW
fCU5G/pU65VT3fRvY231tsVaX02WvOKFi/nTOrPjXhCMkESsVU5R3/1kLLspCXiN9WhcjR0oDruu
xZD59NLXt/NCEne+7JwbrOnKLA5iLFt2zBvIo4F+RM1uIfGysNAFeBmcimUi9ICwGqSVZ5snZbRt
KvAzY3y+AR+wjU5ZaI875NwTK5ZmQ7PmMGw0X/mpOxBAvK2Wuh8X2hIqqmWo8Ouo9ONITFt95n0y
qYiSKCbmyRhzYmtp+BhWHeCO1hP0zlAS19DL7X8EPUA/NKbf6kjbBg2YwgZy06nGKuhQiozCF60t
931gnKqyB41REcdOLZB/ANx9fWsu+GNcw1N5ZkpyQLL++XHTSpXbAtM/J03uvEy9S0u2sMKFUPTT
CjPb7qyQYGYaH0RNPyJACuGdnQRK4pp6n7Qf19/m0n32abGZgQ96G2iDhQhsUoiREPOWpd1OEsIn
5oAiYtW/XF9QW3i7XwZ5tt1JVNRVSmLrFKnrSr0phmM5kpsq+FkA3yppmd2CIUBJvo0UVKJNfIrN
Hw3oDEtk4CZI343wNgRxG4Uw3phkTtVwX086hOuIXi126AG0h/k4fZ15RmKt5OxRCu67AFzJWmqj
ruTwUHbbpHPG/KZX1s10g1khSt7tilAQwmnQPehu6dA+pgpSH8nyCKzy+jf4ZSOzG+78o8/Hq6zC
EnoqVPMEQpUB2l4QaBOOxNdTwF38BH2ZGdnKPj3GGgik1YUx3wUD/nUezzagaqFszvXIOhEE+VUV
OmTRgpeWmDkVWgq1TLhinjJIQBninQ8/rn/BXzxC177g9ARnL9EpSTUIElona7D4MTQIJObi4b5T
ejQ48NVKxVZScyeabE377iXCxWlnYae4Stc+k6Jfdwk9osMb22oLvOTIdmMZPhmFui1Z9VaOwUNk
RAc5DzZd2/6IA9Mzh/z1+ktcKpV8MoOZ5+uVHiyeFV6i9eXX2s2oTVxl3a7Fi/ZdjuwKPNeL9VUV
H+brh6PU1DGKAgn42Xlv4rhsCs6sU3rT3kycN4WX3SjOJIpuLZMFTL/tymrzeyxWk6BSTaw2cR5C
nAktr+JRCLtbjTu2Sk/8hj+KOxkldT/2iv0S3OuSrzkPimZWErAUGjQgAHmOCLdJwzDAZLmMxbZO
4y0GXDbXN/TCrf0pEJrt5xiJMJNHwZ4tfUQuEh8kg6yGuL1JkJNeX0r5X4znXxtpzUoGRSEZY9nh
GBdoC0eVBM4wPSlOWTaYd1oiIE2bNI4W6d2+GPPUDSqQ+fJuE0UKcLLjq5ZTRLuq8ixHAVDM8gHQ
leg2M9oHUfShC0AAcu9YvgtokNiY0AIpkkZSV6QRpMNo885DKDGDVuTRCq19WtINmofUlgz5SUBa
0+l7xESgpvI1qB64htWu0e8kGOJMNlqVv4eGadm50u+7pvjW9/EHTl8HWPuAbrj+LifdGma2LrTO
b7K+cCMq3yd6dasWwK6xfE1T6DorgZSB/E17yc0MhRFTfoKiX2QXVeX2QIs5NAxO0Cx+j+Nhjwoh
sdsIuyJrr0qFG4BYG9paOPk6uFVqr7NAWmMUb9LIfVMpEUm2t7IJ4Wg9JdBmkmtXgjpbjIkpd0Ca
bgtd/14m2kqUxK8ZM9YiJOVa1csnI1Mf80r5Fmbxe9elXkXKAbbX5LZcybcRTR6Gvn5Dhqx8g8Y3
d4q6eAPInXoBU8DdTzG2bJoB+PNKfXACC7rwrFqhOHCSRf+cdPTtuiFd6iHCCf22o8lhnHnSVmn0
uDWn6+DBuq39zgu2ENzYqB/lin0IvzhJK4wxbSF5qYJTDe2uhezh8hnVNBOTxpauzktAROqHDkOf
iKcGuulQTxmywUenZAVt9fXYLEllf9W6pZ8Tpdm5Abke54NRGKdSMzyeDU9UftGZ7BfxTc/Ac22C
jDWQ9J+KSA9lX+6IeMDAmkeN+LVNzJck6PdSx+02Mx2RHYEG9NMI7Ccj35Mu2gQtiKas17R9vL5N
F0aS8Nho66sasmLTmCMdxyqwqorF7FleNagRFo8NSLohblXbCkhX8gN54+iFLE3XXAwPz5edVfMx
KSkrcYLCZHbqvOruF8kMeFakI3PqVeQuXk+Ti5xfGOfrTdZyZo0M2IwejU3zlGLI2aM/uxXgJoZd
75oXQwfPSnufmeALpWIhJLvous8+7yzmHqIUYq4iZej4UDeUP0pABEOpwDjB6fpGLi00u3+tIAnG
XoSot8apq5bqjrLkmxwcw3qBkPxSVefcYuYQSFkWlhJG+JSjZQ9AcGHOBrKuU1anJv7osB/M6R7S
1dIk2MUdRCOTyiaBnc4hfAYZIDweFzBUZd+wB4KrQl+IYC9FFZCG/9cSM6PU5KwVmAdizyR+7VH8
scBkGRqVY5of48T6oL6AMMS7vm+XT8LZojPLHOSBIFWKGEgniw0BKDcA5wnE7LYKwBXLMOoLnCc4
8GfrzSyStZmkhpjefYbYi2OWtRt1kV/m4zMI9kD9UD0xHm/zsfeGImxtmsmqQ63yMHbyTSakdQkC
JtDuvtaErcq6tlkEjYgwfIWAjNdVbE/YQtnusoc6e+CZZZupCnnUtGJAmeMK7jwAzR3RgyHJfGwd
9ZsGfgVfe7buliiEfsHXv/iM3wvPaXYQ6poBZuTYc1Y0DXjL859xCnIdUj+JlAPOmX0MpbLrIMmF
OsQrqC281ALPt9HVWwNdLYz1rPuy8XnYbwokimZHPdiXw/rqJtRBT9xn01g4SKWM4t0IyXsRZVtD
cBBvBOY2HaWHBUtbOEFznGYds2aoepj3NG44eALdTMBOko/g0diXN/wO3RFi90t1mAvg5U8GN6f0
yYEe05kFfxHUjdNYst3x3lGhcRTKBCPtsdvIfj9aHqi9F4LZKQy/toHzdNEIlcjocLelNPBiJbNr
y1rw7xdT7rPjZM5SAdmSuJEYOL5m84TA2Y7r0RcmhIt67cMwGbXTDjQWffEzSrmfCO5rJXK+LPY5
4JYGYGN2k5Edr9IlwqZL8Q+0FlUFvT8EQXMQhc4VpUsi3LCR8S3kwUOYPYYNhiYUvmN6u5ChXDIt
KPNiIeB/KWTHPl+vjZY1mmTE5omTl5R/k+MbkBksfOpfEdt8O88WmVPxxYZSRUPRG6cizhyMPtqh
ltzGMQeSQnvI5NyV2QM6GZ4aG4EjxsFFrR9MBjlULDJbV4eVwuu1OUSOsFK/ZO+p/j0N0e1JnTy4
48OLQEm0a7aqDhKoGHF9gAlgp48bYKeFU/CHPFxCZP0i0Lz2SrOgMUt1ndZ5jlubckfXS5dg3JAq
OzO8RyerLMW2rLN1DXrP9knJ69sc824ZRLZ1dkcAloWK+74X4FtFPyVJXalZ5/K9Yt0O7a0o8xUj
wk26u1FYXpCbTjo8ps2hr05NV+zl7knXg20Yq+6oHzVa2CIN//+swpilAIVFRqY2OmqnaukzWbdl
qH50vFw45hdT1nPDmJ1z2KUsyoCbJzQAV6Qt3TqAHEEYQ2Ae0zq4IDozPMUyAXXigSPTQvPQM1vd
azVlwUYveZzzJ5l5g1bNAXFQ4evQi7QjWtlm51/34gsnbR4G1UNQaWmdmqe6eAwJ6qn1u5Dfr69x
+YOqKoRa8enQtJ190DCHiGGt4oNyT90OHnHJGgnlMxL7FXByz/lqiXri4iUPsNe/Vpx9uJLoWcyn
15JX9MjWuV/v+nfQJt+RFYiT1/WqcFS0bhcmYy8GX+fLTl/7LC2Qo2HADY9l8xvxpiP4kpzCSw/Z
Te9xF2JTCx/2YlJ8vt4swhSUCVlPcN7TzRh6ceQh26InlKFTX7qfRkyrQ6N7EMVU7Q5YeMz22Qom
XF31/voO/yIN/uJ4zr73LOpUe0bUfsq/aBHbTJdsnlBHKvfxKG5p37hRrtq5BepLM/A71DtU9Mvb
/VATZzQK22hru0jeqwwTjhSM5Sh9dxaz2XCs+W1PjbUxNA6EOF1j2EjoegKxrOjMZcUrpd/ztLxJ
gCdN4LFz9NULRB1m2y2k/4s2PItzY3TPjFRMrhWxTv+Yuglz2p2FJLPcDI+xJyCg/uP6V73U9AJ5
228rnl2DIkvGjE9rxpt6A21Pq4aMwfd+m230Qz+J8DmjF+zy1xjN4B8RSM+86w9w8c7/vf48YtVJ
Hmrj5AiVZtuivtSKmzL6EVVH0Wqr60tdmBRTz991Hk0q4Pw3cDmZJ3aoNjqqy99H6OygiOcsDbxe
Sm3Pvuo8gKRFJqIK0ngnMe4pKuyicy3rW9IPC877Egr80yvN3F4XSiIF8S5KRsdpiBj4wgPMHowH
4gEliYVb66IjP9urmccLhpDJFUXC3hQ/hzhFFW+bhS/XN2lpjZl7C/NC5+Chgx83DK9qY7sUBbia
FqA3FysC5xs082oglFLLFiS26PVVkZ0+gi1jYreRMCkAQAfaTtZWW/8bWoXTflxxYnNAhxHJiMxa
HDf9NliNmx4s9BR0MNKKoeuwPPy5ZIczjwI4G272ntBTrdG7Vgsdk+k+iq+7OowWTPGCKtvn0zX3
JFUpk5rjk2r76DC6gMkAC7riB3Ul7SauGMkma8UHCmUb+oi3v3eu2ER3ylHcqG64NQ+l163HN5zG
xQn/yS6vfPR56yVLq1DqFAYfE2zG4nvPFpzogs3O+w/QLO7qLJbpKZQhMgfpOaMYwce0cBMv3fyW
+vnmZ6HodVBrIY4CY4Vky/uJZ5reyD7xCvRz3KXsZcm5zAfeyqJrUosAEPlr+BpY4mlkX9sMPrgl
npaK30vx1FwOjY8yaFsEXBka0j5Hvh+tk+00w55h3mHENVRNSuoLLu1ibenMEczF0IxSNksm8FHj
yA4foSGuAO1JX8o9uHFQIwSxkQ9voJyCnf6KsTCQE9Sr4BC23nW3t3BQrZk/SmJdCpg5+XFQ2TUC
bg+Tkkb/TiN94ZwuHYZZGNU0icmtCBeulWVHCpmgLKMLMeqv4bqvB44SCyheYplzDG9Ucw1zOzCc
2lW3qhM63b78ILGf53aEMbpdHNrNngHeG9oxxJqoAt6JABrDthVu2Tfmlu+g+Qj8AprZiwyal9//
97PNTlEhmi5WCjybqtvZvQLJKI7KmC2d+EZtEbzGW4AnF9nMLruI36vO7ulUlUDWno4U/e3e7QQS
LXtfbzqPC5tn+AiBCzomXATlHVgMDadxSzAU/kCbKfl3iOsv3kJUU0wDaGMFQ8WfPUmvVLgLQvSi
Jx7dMPOzdbSdFpX0iVUBrmQJt3vRvH8vOPfAEZRj/8IoBMYPE+STYWE5cQ2uLun79YN0cXvPVpqV
J1JIj3ZBUEunzvwmul1MFwSPL24ksFkUk5qAiM/nSq1I6ftCrYzTqP9I8u8J7Dlb1Ki/GBT/XmTO
UsLR4SokgkVqHV5J0zaYrXRTrXUS6b3tl4Bv027PTytYStBXp5ZMMPr92RpMxMWlWcrgZqel6uhC
oe7IxtaWJ1g3C8Z7dKFKty+QVqGZ4P7n+3W++LSfZ+kst5ha8gCvGocjmsurGu316ysYU5Dz5f00
oMY1XbcmaN/nJfqqTcYczGbPpoWJHER7WshAmAWK78IaHUkkFOIUMuptxHytJ+5QogK/PoHY9dCE
rmGgPUSaMdjNSAAHC9NNaI2jbQz8lhB2Y+Thuh9H7bknFYhQuvpxbPUX3jePFR7FjmqlRL1UfhOW
2PUZdCBkhuKVmeeuooDxY8gCt+No8XHUSGwWt4+NDPdojoG1Bq4P7F6Bfujo8KqAfdVlXWfYcqw8
g0OktXmVH0JBn4DzHWxm8nWW4V0kgMpsXjfiSUg5b3Qb+fKtUg1g29EFGH5Y2rtV3a7UAPj5uAmA
ljDoDabWdLvnRr4qh+QxVpWtFHR3UpW8sHQ8jnl1W6lS5pDG2IN+MXDSsPRBvJmsBYuYatpaBUQi
fkOrFtkSxOlrW+PXfLoio+OrUfPLlDo3waY3SnlwCvUg2VkFJCdF6eliBDNGBlztmGJMBEA6N6d0
ZxH2XU/zHddBYc3aql/FfY6iNiLvbWOEu9rKfSL0rdnVr1oJotecgLwmNPkbTXG2hhH6REQrRlcZ
EaKqZFuI6EbG3D/YChbnar/YpgFaTbgrsAPpAFHO2RZoXZXEKPvoWQtqwKiLzvJS1Qw3GerfbhBg
wCcvrXpjSmCjkvVoW9Qh2+uVgLzIKEnbDlQRthlD5zDh1aPMgWihY1HZVVRYm4VjNHnOa8dodlJD
TB8JLUUXThs12cHovOIrWpzed4LowCLy1I9xwXkajeu7RoA3uNI7ya2aYm32NYq9mgEsuaw/8Q4a
22F0qiKG9j24FF1R7YJhk9BGWdU9oElQlFmTlhWot9AASBMF8iYEvwLzLfmuSJK7lIynlGm3mI04
QI8tBCpHfQafhe5lvEU+RSxEE5rUbBOp6906kRXfjJF8Iz9hdgcm46JFuGdJ/U0O0HrGpG09UPRa
chRcaA4VRSg/d05EmueOSu2KmgF4JrKxBu40tlYd5jDXY4K6NTS72a6ruenU44BaTag1K0uLu5XQ
+XAoEsWwwU4LAm1Z88JebWCbladWgJXSNq2+/acb9OtK0sCUrukgc5iXNwCKaWPVaNtnPaLPBmnv
ixqkxkMky640wjehVBA7lSoCVL+iDldw2ttSNiAGkw22ZbSWXCoqvxv4j5LyXSJ6hGss3iWl9KZk
w20EJkFPBOgNsTj7TmvlOcmqwm5abq5UJeVuRqrWiXvwKXRCHMqAos8eDzem0R4rBaE1DbrXoM1A
uRCkdwAoHanWHkulXY0BA6ttPDUkT4LDuQLqfNSLDudThUJxEd8L2diyRj+FRbcTRvmSp+BykNJC
QT8/VL2GBbJjqB38kqjAZNmO+7QRW63UX1pN/yYXpHPriKH9II07U89OZQU4ZqVrmhsKJrsl105D
uhQHf4kV4LYUYMqJBRYKOPtZqN3WQGIxneunDgNXfOS2YUo7uaYLF9zXuta0DrjlMRuDSSJQ0n++
4DQ4uaDG3AE4O/XGM9rwCZjTxpbU+E3t4oOa8Tt8lbvIAutsBtYVlMCWhga/zjJ9foY5xKJrdbMZ
IxQ2etqe4qD3eU3WhaU4CkhdMp0/mpAIigBcHyrdBVEzPKvlVXXlqH1n503hMnFUk6M8tl4EEDNg
33sD9U4ygeMmr1zwhcDj4qWiGGCkMzFMNE3dff5qQmNx3smJ+ox5wHCfBRg1fuiNvhq96//FXd/8
82+e/6v/7f//8dvOf1qCqG1plb+eAQASjFtHQdkOykLK+bXcPG0Zrh9F0y3L+MIGn9QD6bmqwDyd
4Cijuc4d6Lk+amAfDKD7KLnk7rqHumyoZyvOrhCqjpznJSZYg312X25RjVnlGKkAh/R/Lgg6e7np
bJ7FlSXYkrSuHcxToYTuAAuy6u8kWeqGfq3JzJaZ5e1V3hLSMxWzRg+Np/0UDjTAkMhJGArDzMBy
CfZrTWa24MyndCQXaTVi07S9eZwqJNFT4li6jfLIirlL3aYvqcFstVn9sAlE1iQdVqMYtQN1viOB
OQFwfaiCYO50QKLID1L+vmAmUwr+KdKYVkU+gkEcYAGsL+UD4NCzgGOAJXqbpI35yvDMh879C5i9
cAy+4udnq01Pc2YpAsqqDQOp9SkwGHDwERhN8H7Nj1iNEc4Kl+YjGK2qVz5mNo/WRCReW4FptwYT
88hWDLQ/LMtBPwXy0BwHCEBWVWq9EV9JjD7mY/ZBmjlZGIAlZYlV6eINM+U1GIbU8almnr/JqkEv
LaafAoHCNfBfBuscPflxfUOur0LkmdS7nIhB1VKjeVYH7uURd6eavNkvJWrT6f+67f98GTKHf/RD
ntVFhG3Pg/LQW9iIJDhdf5Ov5T5sNmZuCSasDBkWNnP6Qd4VbagGzXO46U4aIjbUXtp3zMtC4Y05
E7VktuFoCXVgmb/HCLSPsLCfajDyUuXxS0kET6Ipv3OamdlZtBNyNvRoZyqPNcdsSxO5AB14qpCX
LPzSeQLPE8iwMGQMDNisJjKkYQKBRqGdRGaUnmbyY5slwu1zvX8fErxbGKJDOqndSXnT2Z1Fcj9M
9crWTeWYB1btKIa2I+3k1aKw2KShhZHfUk3vpIGuZdb+KHLaHxTdYPbCfl2wCQCBVBk7pWEee15a
j8oOqHuiGaeB6du8kVylHg4CpYghkJw0kJ4KVO/KcOratK7WDLbSZms17T2t6HwufVBJ3kKQ1Wed
uaaUP3SZZddqsUbAZLPuBzEWSp+XLoRPDzzb1ngok9AQcXACL0oF5P1WX/NVcFPotnAhyfgj3v7n
QGEDSeTZN5rZNMJ6SjoSob1BomPVtr4V71uwxeVxPfloLzKfGtXwRw1FCxBQa1HuySZwiDJIhZMl
zp0LvgIPg8AZyawMerHZjVH2mYYtAayq0ayNCNcg7kCiNbjX7eLC4QHHjm4A7YHpeYD1PvvsxoBI
zzA24CiSQrdE898QvcNBy0cWq2OXghZgzXEfwQBRzp5X/AKVhlzOCvWERKe3dRE9pSCGLQPZppG4
BZHDc5eKVd6Ed3JOPRmiN9ff9dIRmEZSoXuGYi21Zjd+RMcxN0eMRmGYGnrNd3D5zvUVvpQbYUDn
K8z2DO2RnBqDTE4aDndrVrcDQVm6NY5BbzqB8nZ9tQsf1ASnofnLYkHmML/eSz5ILbUqCQiWqQca
u5Ij/HIT7KTFKFD7+vE+rzU7jtCjjcKypNYpi0qwDY4JOrwoC8nRUbLA4tLqGAS/60y6HwfMOhDZ
nyp+VZ+5uoKvDfajlZnKG4WHGyXTEi9H5VBWwbRWBp09go7AtnjhYn7Z1ibWjAKoO8MItm11Vxvg
CzA0BxIyjiy9KGGxRU5bD7KvYQDLNAq3AL0pD2q/CsqnmhxA4tH39S5rUv/69/66u58/wcw9ND3m
iCbNtBPtoh3hISbgf4ZxgKLkU1n9pSH339/7/8M++N0/rmvx9//Bn7/zYkCNJqxnf/z7bfGRP9TV
x0e9fyv+Z/qn//qrf//8R/zLv36z+1a/ffqDl9dRPRybj2q4/xBNWv9aE88w/c1/94f/9fHrtzwO
xceff3znTV5Pv41FPP/jrx9tfvz5B4VR/Pf5r//rZ4e3DP/MjaN33tTR/F98vIn6zz808jdNB0+N
QQ0Zs+PahFrqPn79RPnblJWDntMyLQwYTuWYnFd1+Ocfivo3/AQnQJmmzGVjegCBNaYfyX+Do5lY
YBQDBXkUD/7455N9+vi/N+O/8ia741Feiz//QLL2KaYyVNnC+qh96/Ad5kTz+dlR4smQMfQUHJtK
2q9KyWzXJtM0y7eqNHoq0gzpr9HJ60wABmgPiaG5uZg4vaqUQSyqqOPWBc1mzWzUHsyPaJTNdVx0
LVS7OsDn04SXqJMSPd61AUOtVDV4vk7A4XE/SJoKxjC1LkrbMihYKmpTKdzB5OMhAtES6Ne1tL/H
Mcz2Ui1bEO7R1WajxUoAje+xb1aKMWohxvXQ8zZSJwaBAnXTLMqeeykmd63QKhAqoEbQyAqkSiDR
+GRUCEx7sLdMGOYKHa0yzu5w3ZcrpUnbFViHiN+NUeVZMggtUqkQNlNydHBCCTW51JAx769W9T6c
Ju36ysqPbUTSO5XhBwlEte0hsBABU21w2g48T0nRqv5o5eS7ZMXZTapQKIaFrR45lan1uRdolb7X
Ry3aKPGxb6xkXRKSrHMD9DkW4M77Pq77t14J+NMQxtzPiYTZhUIdxapum/oQcx65wC5EyLkEsGyk
V/d90gU+6n+YKdTrxs+rEjV/2QqkbVzG7KEwQ6PfxUmRbAyzG9eAzwNYWheNi15SfDRFNgCsP4Y+
Br8YZM8GegNJJem9KXRoL5bg/XssNTMIHZDI9EdoEicfKgiGnLaEyAecZO/HuSiPBZchd8JiVMWJ
GaoKuOAkFAbHbigPSp2S2olZINCiCAmNMYggx+vONHTU3iJA9Gg4BADQt70rj6iIdi2nQIdERP6p
axlwtwFHnyRqqYDYkySn0L8RY1jrbsb16jnUdVBAmLRPH6EIXYRepVi0sSvYenSTBow2Ho8yFMer
kbe3pZ5AjEu1mvuoV1SkLbrWr9Qu1XzT4vldSaR4V0U19ButlkBLuiEcVVK1UVu/xmeKv2WoeU+s
2ES5b2iUg0+0KI5FZclH1WDFXgEjza7PZfTmWAoQooVmyxgr40dblONeTSr6oAdZ+WYkofIuCqt/
ys2q+EmUcnznZf/BMkN2QDON1kle9Xd1YIQnOS3Ft0QoqCWMqG57Q60J/X6U6GjdKGXbOUouq+Za
V5kGXNlA485Tx7GFBhloUON1a3W56WkDl01X0sB154DOUUP+rqpIDrmWpRs57ivThgnXFiojUQhD
arJ6+AZFChp6pchTZZVGUJG3uyJM7wfoDYBkgDXQZpRFPtZrGUbJVhnGpyXUXdswA+WhYdVvKSgC
DmnZdx+8twZ2IM1YHs/c719O7typfa5JYA4XgZBpaBTUZBgvtebtPCLKqKFVBxrX1YS6bddkJSBx
vIRHmXvO+TJTZHFWFsjbIiYpOMpsZiAzTAPgs5Oka3GFa+T++hvNoFN/vRL6yZjjQl4KU/q8Vk+w
DaTRgaBFP14cUuiPaI5w+jUwth6m0p/0w/jc7GM/cRo/At9oAMJH8Lz66apwAw8jBftYd5lvPS4V
gGakaF8fbRZAmdxIEzPHo5l7wMfQPWU7ZZ0/p/FaOSYbE9Ikids842j6kms8sufrX2aKPH+XBP6x
uoWbVVfARaeDje7zhzFSzkojwl5b5qppxLos3qGBh7jMNxSQwy+mm5c2/Xy96ednmx6AcCSLq1a1
a7/YUOhpB/+XuvPYjhvZ0vUT4Sx4M4VNw6QnRWqCJVJFeO/j6ftL1elepZSueE/PelKDKqkiEUDs
2OY3yFD8JV2jG+TcKzuMqDGhiV0Ynyf5aNzKx+mtEv73T4rIC/zMr499Ln/++TOSWKffv9JAgt+a
HNNXeEbZbr7VjlVkam5xkrx6t3qbDzEcYxjJl4/DDSEkvTN3Jmn0Z72Ki67jrz/oIo0wCAW2nbMv
1s0ZzrM1UP5ghV6bYftU3n2Gnr3oTP/3cugZgiA6mztcpKyGxLcgmxOvwZc9OSh95DmaE2Kj3vmD
o4rffYaDVn7Okn8sadHZsihdQcQA1Pl5y6cKcIDVdectV0Kqn0O3RdNf3WnedRLaP6arYz2UIqeh
Pn0Ggb5Avv2y9qXiLjNmu9ca1lYjM+r3vT/7yY6vzVu4+ELtoIfihBzAJ9TRX3JDIpxFokDX0EbN
HueYnx95aZrBWCZeahYL3Ool7XaUCsYtm/AQvgvgNvSuSMmtxu2myzf0C+67pN7HCB2IK7NYX/58
1n8u1f5+6baMn6YBxFgzL1+6SqBRzQldsKV8lgCiTN1nmucXhPd/L6GoCFsy+JF/4XwZip1lFs6J
rjO56X6LNgQmZcKqFChuf4vdkG/vRxdxAz4Av/VK76neNfvuFTb5JyX37743OnHnxyVBpwa+OFFr
TLeuKtl8PTIQEb02veZrvJ/f9MWNr86WIvkB3nUFbNb/TCT2x3VyGVX/ufZFvY98RDmqGWubemga
YX437CbPuOmsY9YhSWvcSO/9VfZM5p8GdiThA77ulGiqb4YG5533tQ8VY+ZAyLvSkz+5C38XgW2m
prJtIcRF4fLzR1lbgyZLnclZMGtfXx61LA6yUXX//K1dtOn+PnL//PYvLpa+nZHKTc7bf5qCCYcT
j0IDkVyjCjRv/P/Y9Au/r3+vqMkOXSsqRfVyOl8hOkxGRkxDnkS/Sx9x4vGqk/zaf9Fkr3sxIvWM
4z0VbyYWjG9/ftyf22X/vTZC/7jJqJZpXDTwdVtCGVDiaZ0hvbJr53snxofM5jIb+0/urt/FUS7q
/1nqIpWRgYVQyXDEROIYO8NOYmQhWzUotopBJmnzdaUR1v78fL9flC4WzwYV/vIw2brogYKQpNRY
Nmcyev+VvE+NQ9bK7qiYj39e7Xe3oWXoZxdeU8NqwL74RstZEqS4bOdyEKEVdpEDBavaJ17Ph/PZ
3fubdPds+K7jBeQ4pqpdLCbnatqgVEkzSq1rZHir7+1ZF1tpnkcxhZiW3zv19NeYaMGfn1I9v6mL
KGHRbyQt5U78FXS1bGuWqgVJiN++qNHsC188aju67l9Qk3bNm+RqwlPBeGbuGNI0+/Pqv7ucbJQv
TboXOKCol40L8DmIKjib7k4H3ql5qMP4Fjo0QpZR0Oz7Q3o4fua49Lug8NOaF3FxXHvwTBI30BBI
N3j8RII7eArz67OtbRt9luac39zFBtPmgYIBMuTc87nI8lJjjO1FMXWX+Zprmo4bFwP4nM/GP7/7
XFE1ZiXQqqQ4l6e/s1cznQfWGXD+Qk7PNdcuqjtUwCrdU5fIHL86mXqUstHTODcYGH3yKf0uweHK
RSGW0g2IymULfS67jU+MX1Av882MitIM4FGgWZsb2NT1CCpN3UETeALJeDejqzhDc2Uc65VnzFRv
BdJgR//5B8ZvckwQcjr9qMu2uuJMZZlJlMW9r4TjvgoAoGFSdjYgrIPMx9Hoc87ob+KUYyHufM65
6OZfpjjLCrylPa+po91rd1ddEQ7yVSwDkO+LTzKM331dlk4T0QbZYQIxvLhIq6Y2+ZYx6NBrv6Gz
3SnWTW2p/1F3+cfVgkr3GXukygbrXSSR+VDolYlVp9tbi1cnhN+kQyEII1VQ/VJZfRIXfk0SAVQZ
OvcoTWs+pPMO/6MympjtqtnWKG7p7FIV6xEt9//8Yfy6b6xwnrSADKKhezmFbm1rLOpyhQai1q62
wK51bDw4P9OY+O2D/GMZ9ecH0VdzTaSUZVJ7Oei2YK7+/ucH+e0KBBaby4E8X79YoShbMYtqgY3E
WBaNWDcrtP/NXlGiyYZC4fSLXqk6Kpsx6pPizglKsEK/thrxoKndJy/9N7nTmRB/DmGoQ9CquijO
6gKY8gY8lMCMZaKfBbntJohlu9kdtmLR5ld+nngxWNGojD7jLlzMq86f+E+rX8ZPeUqcGSE3pFTR
YbLC4a+KKGFFjZ9//Q9nub+udXFq1cqMpzT+sdaZAKUds8KfH2LgB+676aphFTbz7Wer/u6TN5FA
tG0TcIR2iVMsB80BNlkScjsafgnEGxz+pPwzMdffZBRspANWAEYQwLPLNK2Scmlq5B7M5t38YmK2
K6H1OZxFVmMuWs2I6i9tIN1tV8P33kuX/bCrPslOf/suuWllgr6FVYtxPjT/iB/022O6nf257Br3
8ikJpB9NheG2jz5LJ37tXXG3nwtaRrd4DF6K+aqLLuENwa4mxQFQ5GunOPei0aM4QRvNQA4wE09/
PvG/SWB+XvIio1g3sP26Uyj0TX5YfXpZ4Up8rHII8vMu+bSK/c2HwyOSmiIiqDGwugj+Jq5XTRHz
iK2DmKFl0JwyD7Yjf8LWvSCp/zgVAD2ZXtEaoBd4mXDPS19X8UrUhyMayEERpLS9YWfcmHI4Bufj
n4Vqc6iOGgzFW+vRuLX/rYr2Hw02T9l7j6/7x/jzFPPnaej/ufHn+Zj+v8ef7l9lkk3VP6ef57/w
9/TT/Bfv3jYpS3ipP2r1v2ef6r8AgABVcBhDANMg8/yf2aeh/OtcT2gYbNjnftu5Dv737FN3/qWT
CtPpldH2o7Wv/yezz4u6ScYIDhFFYHF8MSap78VJlxl8lF0FJSUu9Rr4nXVdDAZ6X+VjrDUHJ9cf
DCBOyHIZ+3/sz2/mE5ftlb9XpokIW0XWceq8WDlrkmbJEfV3s0VfPF1Ap5HyRyMdIkV8tJq8L6vx
yihTPwd1Hi/aF3nevk26uFmT+Ew8rw5M3ZF3VuaDoy23lrbcHIdbe0pO9nA9qfpO75Z9MqGVE4N7
wv7Clez6dq3q1z8/CN4nl5t4Rl/ibIgPAkkX3LDLdGtLYhMQBNU8xhJgGaBwrtbZ30Z8yecexYHJ
eZtBlnmDNTtBXon9YNZSNKCplKzj23ImBjFH9UzRqJ5nlYm50+LiJZ9TxHus9QOIPCLTcavw/y2E
50jZSRIMH7XW3qU0h702tr4lcVr4Q6UEqK4eM838K4GU7A/rGcOwFL7RO4OvdUUW2muJGtjoGN4m
L19nxMPdNA9MO/m21AwnTaaZEB7UK8man+L6Q3vBJ2WR6/czMwX1YZBhkyH7iQoqotD5weM4xZ7e
E0Qry50l52OTK8kbU+k4wY1iZnkUk54/Z1pf3Oj5dDMNb+vIAHcrFezEhxK4bIXpt2Y92BNiRkvf
XGut88Fx23cl0NEaNx+/6Jwvzty/doiPHiQ7u13udQ286FDVPq70whV2dxjkafGGuTxZE+0pnXGb
0cpHygzVTyrF8AukfW/yAdcGe2bQDg7Ck8fk/NnHO4Evoivywjlk/bJcowx70KwEBfDRdnsQAK6j
1kySptRNdGRcJ2EnbhljGiUh789m7DFsBQXbZVcT9kM7uMPTdaIiOI4V0RbplS48Q2vDpF1xusyL
LSjUKapVEYflJkIpxX68M5XSb/LyZZuWFOALHU+jh2bVdeKxzd6MbuxdaFsPTodjjJXnBUwJ9bZI
EWIfLIZ7NJH6SkereOyAaabXaq9FUiN/WbIW1DrFnd+b8kM2jei89LMNyT8QWxhq65JfKZUUe8Lu
hZukzhFSpWCP7AKeSit5U9zu0FCckDqNrWBzEEfQ4Wc0Spd7MpKXhjcs4rFex9yt7OLOKZurMkne
CtRPt0T6GhuMJ2a9DYx8sLzN2Hat8YHXtu0bUoaBi6nsm7650/vhYFhtJOGoK0uFdq1p8tnQVfAD
xvJ2Wtf9ZKQ5yKAUbGNyqLRsb8S4DIl182Oze2grm0IBlS+vt7aPbkyghiukUeeprnVTxs3LKii3
Brx7Kr/Vmg294ZhZ72z17jrJpq+sx01qe7dux9ldV1Hs8qFPb5LOPG0VI2DIjEkwKlPm4Zh3iDdx
NUuS6WZ1hu+xzBwGeOUOjk041ut8u06ILOaM0pWD3U+vhZ0PQTKsK7rj6EsrmYBjVX4zBh3H2kly
l6q6grVUepslvyRj76d1rXjyMuz1ZlaPfVGcOrVWg0VrXhqK1NUymX0adoc4Id9UVaalW6zGe11M
tWd2ieoDsnstZc3XzaMYrRnZn77yG+XBqfrG20Z58XOqa6vJSCNXSdlxQ0GQkxuvHvqJ3zM3bleW
YWyLJWrM/gFzl2AGyhKggYWJZqOHWjPZbu5Iwq0lYwAODgBkpXUSKxqghmYJrSNMsysqb1irDh+s
3HdgP+TtODTWNZ7FE0P9GgW7+GDV8YdIisJddeV7yfjSq8rOcefUmBEa6WG7z32kJVoZrlCwMPyZ
2T7NCEVc5b6j14wlQJZVKlHRiVtMaKqYiU32kDS6J+FH7MZ133qdtNzGY4Zry/YwSJW272dUsGoK
JmEieRSrdqDgIIQT7Lhv7ewRRUNMJFoN7FQ8+gMoNt2x3wo4qVhLKOYXHDWt9XtTyl9R16azWY1x
lFcjXmjDdDMk7Zumxa8xtK47OdlghBkxgGIz7j39oJfii4abrtdDLAO+cmdk85tkC/Ue6eVvac6x
zuOnTOcFVxYOupI0qmGLw61itk+9ZOJSN9c3Um2esiUZsRlb72Rdyv3qBYtV4dtOuriJ2oRax1a1
7cJbaSyM7aRUgaNbvCxiAtMhg0axmFFvzRfDAsuX9LYSOfV+a46wXxPa8PqxewI/AlmWsYYCRFCz
ebdb823NkNJL2zNPDy/winWu6GFjeFbZiLeDZfIULHOQ48Z7ISl9MzW/5YryPJV16ca5U7nK2im4
cOVRKzrgNlp76G1jDDt5va9byy/LTsFhmOyjH7dd2cS7uWxfe9P2h7aRrvpjLeI4VNKuB4cuP+F4
8jFo5U23VXuRIAhhxai3ODoUmqbalyJ+naRS2xlAeKIiQ7GiRrm7sKUPJNFfcqIGwlzioZ5FvAew
oUVOPOBjhKOIN4BsaQZNhDSzj1COmXrGbR6S1p0FKF4p5V4n2ZY8MEWw7Sp9P409XMfC7Fy9MxNP
Q2PLGUYP1uXXpmrWvbOmsLhaOxJ2drXFqhXIwqyRlDv0oLxSoC79lK9e1uEJLKfnSICaawugKYe3
YBXYgM9VeS9D0eRAVaFq95ivSNpbhgR73iTHHj11rq1Zsh+5Kr2k1cEpzfu6QDZ/UNHpqHLbs1u9
9YDWE2EXK0p6nTLT1m5z3qDe2eadPiCuaE667WKL0vhlsaVnJiteqkPO4Ry2g95oNJ4HPqHG2spA
a24xxaCBoihQh02kGfIuxoFPehtTcGsmKH4vtq2XYbWw8bJTv6rq4wx70pmfydd4lpZqBfgEqFjb
B3zkhKIb/Mqer+MlSfZds941Y5W5RdU8pSaBZNzeC9US+7Lnvuduu54ggJ2ydcKmYinsCDzqlBkv
SmF9U/KrZpbHEyomXxNZue1X4kphpdcCZzHPUcXqtrn6nmQtZei509ihlzpoUwwvML+ShmWvxpoU
prpShlo9fkgg4yXkGrn/pSIJloXLwl6q3p2bCRejPB1PcxKpajRty3VnT/1DtjITl6HvV8o5cVGL
brecPbRxX12jurRuTKMlx023U37WirSLwdUGy4/t5BEAwIPUt0CR0va5BWviEsvwUByfrck2POy5
3xbLOgLUC9XauKlmy1vW8V2x1jhI1M2fklTx0trAmLCovxor+thT5jA4X3AkdhiS+DjU3Hdt70G3
aIMeJp2XS9/s6YyCs7CkEntUZ0oXYjPiSxnh3l6Ke8NYghY6SjSrGF/wY1Q7jlDfCVZDfp4N9Qa3
xy+45G67rrG62z5jOtMJ2w5yLixSF00Nl6X2+q1NjhY3ZDSY3GOy9oDsijgOdTxHWzo8MelcD8M6
7JxihnmypcVOju29lrjw1aYwXmjcRrnWO35qE1nAnCXhPBUvK4YdD30XZRKJj2FIS9iuvfHAjHn2
sjVXT0SSh9xOCMhKnPhTu+yNUTJDku0vQylPYS9G7gWle0x1qBBTu+Yns2oSfwPwdlSd7w0tRYwK
phU8XzofMlOfDvI6aUHPr4HHkIqeDINCRB6WhAZm6NgC1raiAb7Uat3XRvW7mi3V0xZ/DKD4orqZ
0fKcpnJHhsr0LDltnTEdUP8OpPE850XO3ZPWYb+MZes/kvEqj1zXCLIAMlONdbsSZcH0wBCPk65J
XyzTDDJLH150vbL9PneGkPZgv2PLYjcvzN63yPUAOVNKGR6gBt1rV9TSS6l8Tp36tW6F7cor3ue5
c52JUQuA8e1jJ3lzJrGB8uzecyN3drUm+iBZ4uRVq9q/im4eb8vC6Y5SYZ6kQr3jvhMvkKEggjF0
NNo6D2YAa6hsmaZnjup11chrhAFEeVScjXMlp0NQNMOujtfF21LlKE8KUtBkbL4ud9/kRduo8CZ7
XzYaOZC2PCirdWrVZgsTo1e8ZLKFpyXAUKTGpB5z2EDQA1xN1hLlCCFk8Hfy2FR3SaY9iAn5OWNa
DrmifkVEIcwEWkadnFhuqtlYaVOCA2/ZanctER7Q49KVhN26yaS+b8tZQRb9Za8p7BdNJzq1HTBB
ioKbqkmPFHmllJyqMX8xYsM41mW2U7WBNFWWK1+XSOp+/MPccK5YDIyD4mUyvUVGh6yQm2gs6KZ2
RqgPW4NE3qs+DltgJRtVc7Zz5Oap3Jj6V4hNHw0zKyhCRAQH9kWmcAjpOfGsQnrs204Ne90IC8xv
IgkT6XaiN7wNenW3KSas9mTtPIV1mr7gmsu5CxaZNMnOZclFM6G7NuT4aW0SAMtN/zTU5qGZpXcM
j9W9JeH+V4rjIsx3qeTaSSTkeuS5nJAQUQVRHjPaGYxphuKFBD/P7TuHnE5kzoGWlXNIhPWinZ0/
2kXEvrn0X9YWYxFKAE8mx1xrlH8mozoWeOK5HJ62Fnao5guvcJqcQCqaqO1Q2lz6lJDGRKqJndum
TxGpyibuebU96lOheQhUyNEgi1fEPD6ajSy5WbK/qONGwjipQtMjp1vO61Url7YLPAZP4GExvK6C
mFiuneShd3Gdl5AStjGew2lcMZySxHQs4O5HYJLbfTpx9BOr1o5G0h6LrJZe5DXtIkualRASbL8f
01R4c1ZU+6zHzGnKKdiQgRqP2FymQSt60+vUuQ+qGgVRCsz2elLaKCEam7zSySwggcgOKMtZs4KZ
yqQfF1KpDRGFOGmuDYQNBke7VTmTsLzS2znJ8nCpzqqc5hxWGkIGFBfXkmM/ap3UeFbypiRHDCRy
t9xilHOdL8qWvetCLnaNAqZqs56nfGz33XvXdlzY0gZoQEfbzEEuRMTjreQ06c6uqiM1ce07RUJm
3sHvmTq3AlYQdPO+lGXiZj2b0aS5RqxmYV2O7wUvXp1SMr75UdMH64YULzOZZU6b1HvI1EIFBVxV
bNqtadffRsdKvdnoMKmxFfWhmPeL3OCChT7Lgu6MYYjrUU5fjHE8p2zKldM1u2VM5QiyyJXeWd81
VcHUpyLzMLqic3vF2CDAyYdkRmJwxipVSmf5uphNzW8yuQybbNMic3AeFaNIjgZiIZ4yojpd56Y3
Nk4bcf8kPkDhY1XmsqvXZAxZ1u7jup5eqyg1uYhmu35QuLLMLr0t1uVhTjEBnbiz0946tJYpn7BW
YqPwkNemFCncRCHLfrHnko5IJyiz7E7fzUaDektMHp9UeSSV8Utt1dJJLJPbSHl23eYj7MvUcnaK
MhyEJZnHOPNHAukub8q/EvzgUj2ltkFHBTFYSlW7zrMIkC471Pa7ySKVJIHud/ZYUxXWN0W3cj0U
gDhT5RQjhlE26kOnqLbXqPmHEUuPygo8/8eZM2ApcVSH+Srby0OKBbKZWFG2Ou2h6/DP7frhphqN
nSyKgvJZnvxJmZOntNSWQ9Wpjgt2w/bkpDejNR7V+7nFwbMDMN6ZUtgtrX6f47S2NyqJYbyWk/qX
0yPUiOSxXceIP9N3y3Rr95KxZ7MA/1ZD64pRDMcffwgiFW00acq9WFMmL53b6nqoh2hWVOm6Ebge
KHhZY58wha0ER86yndsiqQY/zgs7aEfr0eod5ziNlg+qm6NVKXD2dOhNCYrb2Vrd/v2PWH8e2zNx
iEmCitbM2QxwxzTxWC+LfSPUhgtELeewnJWocWSUyzQ9xf+l+2sp9EdHZ/4INGCIYru7zzMrdeUO
oZXUXh+hHNBO2gKVAWPQORmECFXD3K55QbGDJle1Yj/dDP3N2oxXWz5dCXy2m1nvMIZXX81lPBlp
IXuOiVWJwLJYKbLePec7zZGGCGJurUGRbPmdXPbXYs1rf2AWWnS3Y29+NFP6ZKx4ufYm3FsINqSD
2i2AdRH1iXw/1Me8nUC6Wvr3oq0Mr+pgkGTo1tHTazZATLIEUSwetl2doJTVIyiBPC6ZxDcrznT3
fMJrS94ZGPJRWpTUlmMnB9tAQRY3IkwUXQ7toc2CJGOHmNSGiqRo+Ksuo5eYrXWmpfiCPmFZ0f3T
yyw+Zg1314xWE1l0NqBvbElwpWqFIwo10ZB3ztTmXjUjnFhSvuptj+lovL22EJO8tOqRw1ZTfvj2
xn9pvWwZysDq0kDdmERLDUckq6Y3aSNNmOqlc0X1qGbGBjcBcJWFqIiH2o8SmGqMm7SC3o6TBOW2
fqPPz8EjN2n7tAgdtb835u5dV4xzT1UPMgSY9v3WvQ+kvr3azsd+BTwoSUAQcS8Jsg7ZsbjeaT2V
myWl1TGrRFhoGp0JQ/1et99qlr22TAg7VW0jGGLli1sIii96HrdQlQ40OGU8fyyN4JyM0Fy7ZWiC
o7KOmAHRSYKsGqwTx1jn4+kVWQrzjN4D6JBv/eR4ZVmYBP/4XpQ1XS45y73SAAvSTjeOFgvUo3TW
mrLbVGwnI4fU2i4bmL0cIRN9dE2j0p7t1fmwnfmt9jTJfM21jrRsir8uWHBBo1AAToOB81X6OdUM
VruGmNOfN7mvTJq7Lai1dp7uGhpwIwKKh7YaMVPKbftUKOOuXTsd02E6krWlwQei/Y4hOLVCmbe7
Uav3y1BUQdZyZ5hmEeDqNrqanDd8XOoRa2hyB6WmiLFuBAVF61Sab0q5N+hdd2WbGP2ISTqsZx5S
iqWHYKPpw/tgh/wEhyHepHRvj3HsarXlmast0VEe82iYx2hED+Uq1eYAXwOkd7pun2fMj5syvsoY
kWAu4sK5GoIxf64aar91wEjYzJaoWq+EYdOQSXYYy2Z3k1zdz1aDFmORHDBDno9miyDU+rYsGjaX
eJfNzUDtWFTbTtOVnbzoX016Y2VqEMCS4l6va/Iou8sIQPPslwuY+ZLf2w6KoChJHnEey6T2LV2J
Ck6+3qCWkHh2hvZuKVSI0SKNzi9S4HBhgoTWi/SpsJImkAvruiuH0iORzCvjqqnHIHWGCGxeHfWD
+aWtHHy2AYkUWhdHZXmlhVnWyCEoZ9kr++K0FNCcYsvew+h6KUvF2purxMHWKn8b0qM5bVg5E3Ty
7sYay4cuG/TDIIo7AHLlXVOt11IPE2A03pVuus7z+nYY0XqurWBInTBLKlJYfdrFhTi16Sadmvq7
OhpbZGPa4qkiP/Qy4hClZK1uoVD/ayAyCcSgfkVDBFFLwGG0oL0tcQqPjNEat9bFjvYNIackzOLp
HV/jyJZUooADeZDihxsdNZ/UnG8XMTiuhbgK8oQL5rzm6jtQ9LwGz0OvWPNz2zUxI7NjEgDJDlf7
ZGxoJwGEhWB6bBTDYyQC4sq+rjXtPRvt1EN8Dngswbo3zHbXDmfxJIucuzHxQrUqK6Mfb2ZerpIM
ylauQDTDUa/GpM4xW0+LK8gb/RTO8QRQWT+ZHSUgDDHS3WwsvJo/zbE2EIpqxM5cR/3KIRHMy+zU
QvGlIVi9ZUvWhVx0X5ymkSheeqTY0hri31wXblIbUdcq3GsFr8eR34wJW8HFdBNxXXX2rhByfSVn
bKuUTve9JnLP4WbqdTwGKWRRPSMK1PpHb4pIwvM34tun2ZRwNdg5k6dZt/eKoECt8FczlNxyV33y
h45uuqVPtY8j+YNlbQF2sIS7IbvfBAIgDPgIjZXQAllvdhbtgNqBso7ToINz2DyfqmT4UhvtgSSS
19cAnzIUxdu6XY+DolcsCSMW4yy5pihVKNc54Xy62dr+usUI0Ut08Wqq1Yc2YGLZM8cxlzxQLIoD
Fb01kVSdh03LF2dRnqe0DZj5GNGS9TcDpVk9jl+2gkHiJvoE/XymNXiW00LamZO1VxhyeCpsSSzK
Yw7jrHpOqj6YRvNUTIbk5tp3O1UGH62vJSoM+TY/FxcNUq6hJj8rotoOqySgVM5+jfmJYQxtiFAe
NgSF4tHglA6J1H9VrIoe3lbCI6nUgIyHHFOfp3C0NuVke0lI5YR9rnVm3OnNtajGF9Eq236S5X0s
jGVX1/JrnGnt1cS/UC1ew0bN3cZS53bqeNusSupm+LEGyMS99WOGxKOlOb5Oi3hTT4VhbQctX/Yi
d/A/sQaDb4n+ppnh79J00tfNlL2U/9EByPsmjyW3R3qz5OTlbWGZkWEtb6a1zMezn+SoaxP9kGQi
vUifpAIb97gONCX76FvcVPRa32kLS1drci0VM+OWRqVPW+g7kFyPRU5U1GmEV5LjchcO4WSvN8nI
XCSOp/5obzpOkw0HTFvYaCypUbZsC587lf4Q55bxFgATBRmxzsZuo7Ht40ifh+ulpBkbpG3+PK/i
uhUpDKEieZG61rmxELOizGG8mOT5CfedMqBlTeaDt4mZro/51t7nvSq8zGru4e3fZzO5vipLvpOL
R3UFOJQVNfOJ2XyLdcWT6IvwI5qnJl+Rf2TTfe7TD7QMbreYEi6pVzaKyn5JKEDS2ByjwrEDchEo
dEWRenIn7tpNC2KHcmNtzHEvwKJOQ3M1LrSDF+ZvLs46RbhVJfr91hRkZnUWUKmUw0Z2kZ/9U9Nx
Xfy+197UrntalHNvoc4QvgPfx98zD6KCSuzEB7Hl2o7Bwm2KjGaR1NR2UDMRHyxRmYSFszOcZj+P
2VFOhp3cYMZcJUnmt91VWy19oFm04xYUacRmR33fHpURQqy80sfsR2sXZ+UDDa3CEoEhl35V4G/R
SOqK1F5+tMbYUwYjjUxrvYUc+uQUdepKsbYGcbWhJ2qHY1mkJNi7at3uGeXhWmpPd9ByB2/Mngzb
fJMbcg1zVQaS7ZxGKBagbYlfhNBy229PcaVhtKaJmGkOyIZ5kgV6g/U93/FbZicf03TtNDwBKq+q
22h0lbp49TcKOrfummPblfppU8sm2npYq5XRf7dKJAtHQA3TCMazt5t7QeJqj7fqNKeBqJcvsoCl
3c+Gx92zuOsJf1uIus7yPHdGTPfauptKNt9K+++Nqj6WSH3aJb2XYjNfuo2A1ltlIIytirbWRnu6
JGeoCib8SpE/l2JO97WDA9DaN3tckdUwZtQeZmt3oDVPp4S73bPqsYySHJnFJGWebRna3lpN9Mww
2EJyUrkuFenGeQkLlYlPGU9xsGZMTq2Cc09FtXmdg/7lOAzPdjX9Jef8oGICbCCP69de2h4qGlDe
5kwxopvn1g1aZnD47/Umza5XWT+YK8NWasXWpTtYhD2UJzdr65c7kchkXLPCLG1bn+VmwQUl6yNj
TZFaa7vQ6KWneZhbSgRjDuTe+i/mzmw3biXd0q/SL8ACgzNvk8xkpjJTUmq2bwhbtjmTQTI4Pn1/
1D4HXbt6rJvGAQoFbAOWUxIZ8Q/fWqs7+Yl8UrN6GGrxo91u7S+a5N8CqF6aiv/9H+mp/zfGKvrd
bO4M/b9+qb+ZTfzXcJfY8J//PV7F7aN+/Len7PPHPxNW29/5i7DSPFgqB2bfc0GpDPdLAvsXZKV5
7j/AYR2W1w4+fi5w3n/6S4h/kAHooZmFbvegD/ly/8FY2SBWhFFCoaNEwrTt37OX+LuuiFIAgtLE
MBpvGvhflE1/pymhWwa9XPzioPWNf9GKgzNWzLQtFuMdyIhhLntZ0q7hC5leMlwikCA4L2SWJJdx
ma7xnFgngw2KoWmU9NnwvrQranhPehAtNxCAhbgdtArLpJ9r3XtIVkf7cH/90w/8f8FrwSn+T98H
EkggMSw5kEiApW0Y1D9RoU5DcZ+2ytjLSd/bccJ8thdL2A5lfJwn47E2MotRsohSJBtXJStr34o5
39M+f+T6aOPWgJ0EYvg7u/LvTMDTQMzCh1Gi9TeM8k9haO25jJ2NQdKDLO3t0LX8s+9nH0y5RKhT
yeMgS4WWrpe86Yuj6djcBM8iY23hNxopeE5VP2QDDSAmDZQPOMPnAxF8g6MZAXbPReRh7Ymf7c+s
6P60tvpMTZEEdpn8wj3gY3AGbZ9uFV4zF/JpSZcHrxQ310y0h9oGGsKY46fVsFPBI+TV/vAdzSEC
WjtmgjKfm45iyuDmZ525bwfoCo9WvXN+moVjHtKsFOG1tYR+sBOsmJVYk8vkFK9Za741acG/nOuH
fFjzQ+JYZ1w0GAMP8Jwpy2Wfgjh2tWjufdgha5pAf93Iz7KoYbF33BghTN0ZR1K1B944UlyTQdyz
YMS2r0HSVhYh7iz7JK5Y3zVLdhjzioUg7lDKW7lBq5Rk4Nn50REkbzYGhetcfFra6B6906Bo8vk4
V3fyxL6d1HtKWqjnL8WTeTFUFUEI0TQa9nnQmpXZRPIAhfEYz3a8E3IhgcNfupAw4jKcVv/USMlo
Rsta7BAYfspUPtjrwNRlmVQ0sPD2yR7v4+K1d6tLQbIS3gkXZ9L00Jze14m9q2FBI+gVYE+1cO8x
gAI9qyQRwGqbKXlE6EkLqs0X7XKITZCHXvAt4NASaOXoA8GLMhiVeYvX5luBhQWkmFdenZw4m6J+
TAXDDlMjYMKTSgWWj31LNQynrIpBySab9NhRr+5smzEyY3CsQrI7YqnWi/ARDHWiYtuxdA6TuZbs
dJk99nN16DW6W4zhVNSMZvvNUfoBFQyKgJrwbjMdzdCoukNK9PvBWrnFc6f5PRnVa6E17Zv6Y6fp
C2Ao8YD0IrHB6qBK8gMhEjxti97sXXJ6SALP2ObRl9R3a9qO615vxvpuwFn92BhluEwAwU0zxztb
zbi6dyUu02Zn/8lEnJ5bXVA+C5yIJy9cKN4Qflx7afb3BEm7JygZr2of4ikromUxL82afUOwdW2F
85b14jU21XfHuKdjDfKxwjTFfHG68rqQ+m4uJyryji1LMNi4kKS5xbpubXdqxrp/XvyDO3RvcW39
kJb+2sv6l87GgGL61ufjEXP4D8OQj/3QvzK0YnpSqpo64VRuhFSu9+CSJf+wy0+7S6fXqZ2OVKW8
Bj4uIGjW94vjXiaEq8waIb9vOix2lzmcXGyjrEJdi8q5zVnRBlwHkWtkJ9UsFyVA4jLqf92v6AFn
4x2Bj73TzP6pXwc4z7r+ZBW3UwRjtPUbXcJtmr+3HYIYjFkOftHfMYIMqxptp1mZuxIruGCmemEj
2Tw1aRm5qyC5kLdwrmMYuLSL9IXdAJCAG8TVR8JsDJ7N+0yq7zg6R10sU3r5b1lMNHyyTHv0wRvt
R+q57z46lVMHRhfv46E9zqU4V5icoDv6Pk7yoeqYXfUSV4aO/UFhMrZiJ90XuTq6Tv8yw3ruqGZn
9BoDAJjD+bNzlulSD/NBcmIcmlL+JNTqkhpdwy/M/TnNm0BtweFQ1tgTe9ZPvZu+u67z2VTU0h1m
8T22uUHhgEfUFFIB5nxXJ7UftXi4N7NaHpoWP8XM7L+1ultB0lTQCulKoCunEEN785wUI013r8g+
yaPVkpAQFMsaJgR7BjJl8HUzCiLiT6U1I0b3nOKQy0yRBG+B6Kn5rsyaKhw1Ay7DUfMxNV3Wg15L
G1toyaGR5blp1Mq/OI3PbsMl4i69fyn8GsujbW9XJ8zzl3WPX6K7zeDdvZQSDWu66DstK0lHnqwP
pQnguIK63QFE5VtdfxU5e2zRFSnYR+xEej1px9W1GrCfiUi+NjYPTg/TgirorsrL4lYY5Snp5Xzy
9LI6uHw3FOXpQ73iagU4Ey4yw+zAN1/5lb1ID4BlTc0LFkUnSnPzsUrSY8Wo5UaJ3oUDJ/tOw3T3
LulsbU8LYwIDJJe2W7M7E2uYyGWWk8YaTjSxB3NBdfLCxh9RezaipOmYGPeFnB4sqYYdSTjF94T0
8UBjhHAdRmmGmVX7AavFcZ/UcnmwpWkeeIbHa1mO5dFV2XoWg+fiSu/nO+HFxVNSJJxO2Az/VFaL
trvRcV4v9fUOl2dFUjJI5lo0Gl29cT94VfdUi67mTdVeVr8/rVO8vgFelMFa6t79bGlQYEkrWa8/
ananHrMJFokVt3MUTt4CamQP9OnJI+PrwI0r8eQKTtl5WrV9nP9avUa/ZWtrPOnwEn5Hq6alMSMI
yaaqxdmBXKF1P7VpCpKWPRkJww5Tz6bQ7UR3c7fKS9Yx0UPVDYzPgkTD1o72vnmo1gq4z9SjsbO6
Nx3zKG1xT5ZsrXC2PHXqJnZxS5w7u9ytsJPob8xfIVe6c9e+1nLKTlXL682eiQsg6709ffMBtgCY
0WAbt1bF3nDHF21iad3Jex5Ub49+8LLCCe3WxuVWJMeD0Ji+PChvAg0fL6DYJn8y8AoC4dYDC1BP
xM/dUh/T1T/meLmAj2rcv/dO21+cRN9rTnFkl80Xg2NfrKwKGbDjC6H2+UrZsTTfdN85TI6391sc
fe1hifiehp00/RPD1B2/M5ehgg0Rlp9at8c3qhmC2gAPW4j85v51f/bGcMnlek0M8dOTVJO+/FXX
+A+6Y0yoY9vciZlteg4SWOsoYfNRX3YMYftdOvxS1rQCh0rsCDEyg37LRoyHUiwK2qwC78S70843
uOSqrBJPypETL38WRa3QDlOKDGoKitxKAh8TfYYZLhuAZD+I7l5I69K1M1TjqP+UrfnHKlqwIgwL
MYIoTzyjL206Ujp6DDTm8UVl+dFaYXpoVqEOcPrK0sjL+wAkttgtrGl2xdYg65p3TJT/pKzsuYI1
2+UzI3XJmCOZcIRLvZNmYYyMGuRXPPa/CtOoyQUoCEGu8yvr/R/SkRpu9UoGBIqIc9t/X0mCXPOH
uf5dxcOtG0iC6lz3tTKbi5ezvgfmDJMEasCW3DFO/um2zIpH4b6sBrVus8BXqo7xUvNWWnHFiCnH
Nc6+iX46sod6X1i37NKYxPol+eE+tYIV5pI5fpSp+Ec9zs+zrk5t92bI/DMr+TCFP7/Q7uCAsTzw
1pIlEOWFdbX74TGHQdgVSQ7yjyNk4GQcEAlMl8aoZC5ScGucAkYIOFbo+3Qbo+hxfsMmbNTbt9X1
o6Hk46LHVqAvOKmZ+XoUmuK/uipnjrSwOITyJR4mokuk9Coolotcv8keaLJOqzeZA2TC+2JIoJYn
x7Jv+cKHHP1D25HopKFnoCK/g0S4o8JjpCY8cmBiPgmGVOSb+Igo3eJPHCPkMOLigqTUCKqTO3Xm
zlirH42W6YxpOvq4RZ44AIXhHObtcbI8/oBFwufSlu5JJkbKmfhiLvP6mBXc+tiwGQEpjiuztuJK
5cjVNgjtMPcX3W3L2zQm+kF0nhP2cWye1cgVHVed967I/yBrIs9CWMzjOlUMmuE3/doniVXXh5to
SoJo+K3F0vook8Y5LSbM4tAP5kehrREI5ntWrvI61VBb0jbfm4tbNPF7WQgSVHRslL7+M55igXta
fnCr9JRiFRygnhjhRzGVXVxrvq8Y1nZ2G9/iOh7u/IoBn1No/s1fY4zVMNCLdGnVB6zK2rCjB7gl
GGzcOFehwsgkjiZj+e047D3tJbkkrjFctcm6XzizvWVqn7vxdzl4/ckXUxWkw+PkJv2zHq/1i/80
d8UvVJTF/VL42qvrtS8M7ckVLrx3yP3mrjNm/q/Kf9dlTebGlOVP6DU2dqWxjnY15E9ffzamZuiV
K5AXM+PMsvKDmSk99GPr6OemvLdozAMu+ItZrsdx8d+dxlbQ/mt19RrvwV37G/DMZ191YI7V9E3W
Olfk6kTJCu/taqv+zSk8lHdJPtwblLzdMjWhl/rx3l7w8cE17yKdfgwQLZSnFqO60OwPldZ9sPt1
rl+khTFp76yXh30+SpoN0z8OrIgc/dLVaj6IkYGb1HIRfFVHwmGwyYVhnQsDRVJsz/eLxZwsHbKo
jvsnjcdop+W84gW+fc9UvA7epxGApMkzGtSVNWJNLKx9Xqcvudw3FeIhlVT3bqlmZsdjsSsH8nda
3DXCr79a1xJ6ZPhjtGnCPfbU9FUW6a5mnnDlYOXmD1jiUK1l1jCe+KW7sfHJe4fJgSydQ48n5CEp
6ivUGR6bdf24GMS8iwKwHelW0K6wT0uJ48jOXas5zAu3wvjmrUjmaKzz6hrXguKx6uKApNz+Vytr
hEz9MgedlfZnxvsYK1R8Xzpu3Tamfz2jDDOdi0OBsyDuf0YVjZpjnsbJs3dmIsz7ztIfdGE8+NsI
Rs0NHdTSPVQ8fVfB1BR/ObMwot5CBCIZKB6HGFGJp0FmOSXBWGMOyYMlQNTXRheMuedHXovcalqq
n7Vk3tra51TjVdz6VSB/ZL6jD8XETxEELr70WfKAc6l4EVXFv5IfEPavd8uQjId4YZ/vP47GOJ5j
iyCRteU3q7ro61c/YRK/G214aq/tftVrJg9VWvjRXAhEoOx8jiLuMtDYlbJ6cUDZjGJXSL73v36P
JsVANbvFObdRIqlyCDKjp+ahEk4GbQoSb8wOSec+fv0xlhV9UKzaTfisLnyT58sD1g3FCKmex3IO
s9KeIrnEtFHdDhyE/LTczdn71n+WEakHfop9kMzavItZ4hpr6V+qGg4iw7lRh1+0X2wq8CBhP7lz
ShgFM2nTv5653vLsk6I6R3gfB42uVrBKr9xLdjV7R2LCOJV48FMqMHtq5/R56jIu1oW5VJWObxo7
3qtqyw+rMqgGSzvMcisO6yKDyFusITBF617HdrlLtbUFX1PqZK9j/OhurQFqwk/GkeKiF7KOkNuN
etw/+A4Fg804YPt9ndyxwRSypKVufRN6O3XvJlEeR4r0IImNO9KUvI+l7I69ssXL4jcYVyJIaiZb
I+beHndi0E2gju3VdBtEdilBeriBWKevI6FKDWQc4I+JYiPuVH/a2PcuXy855MmlM6vikjMYs7um
f2yh+2TH2EyTw3Mqef87yKAAJ2f7sAAxX+d1xjDRBD7yLcblnCXOSdPq31+f345Ff9My4qOqD7Z4
IO1uNuyENTzDEWuXYXt3qpWzLK05lnC2tII5TvmcSDg09tcsPWbtLGOoib5Dfp3564s2TliQNva+
MUw8xjDgyDSVX2bnOWlDVHoodIB5d2nHujbe5hKV7v8s+/mOjbkdGnbnP3CE42ieD9a50Z6LxEb2
pffjHSK5/Qj9jKNqSbctb2acDmc9Xn4pZekXmexpPDzWM4V3zyIYhkIsbmD0yRP8URbZOE07ulUd
5w0r9eBYtVKc+lh+fv3sec7eyXswb+Xabt1ZTBiTkz0a7UTz6YdEYXlhOc9ZNFbLfeKLPymBAgd9
ewysoTIRuNU6H693T61XHT1YxSvYdaRTRN/MFZ+L2jh4XLR7Q6x1ZJeruo/n4sVocPeBS2TLLWUO
EVRFYujrQEtUEq2ELvJ7ZjU4lsUlzRUc29jSibDlHjLGDdu5baXN2fNS2jVbJeEcJ2hD/AEhZB5D
JSZu/GRgFlzGa3w2jV6FeRWfCo9aVE1t9Smtk4cwL43zi/9lUSAxgZMlJzzyH/AkiFxEmz89nIEf
mqWMFuxx2bxMy7klk43hL4hKjT1t+HVKUGDJb8Vone3Frk/cgP6lXP+UnalfCjv5aEs1Hem98rOE
owxR3zUsaFUWpOUIhTlNTTCpApPL2fxhxmX/kMAK4VqQXMxFPyrmlTcjoefU5sevc71UZGXr5Rpx
yciw9rIxykwosq9f6Ncbw4b4nCNt0ImWjJYxLyPgoFdTZz6ZdPUZg+P6EUvaIpTbS2YP/iXx8Tv3
KwpS5q7Wac3mB7voeQ5glGpYo6DNt51lzT0YO3YoUq1mBFa40RTroEejlp+qOpkYJphd6FXpsLdL
h+VtmvWXabD3KUgr9KIw6Xzxetq3HoYTX29jNSCHIFBiCbW8PjIjHAMzr1kJiOqnt8zFXpQDzFgx
yXfDvYs3K2dL9fnz9BNzi3Q/1G6KxvuHULa3m3OBqsCxvrmT7O8UF+luTpdjzLyLg50HPCMjm3GZ
20VjIn8W6wgKsJXHY8ko1mf+sp1HxuraO0Xv/9dPVBsm9gJqIvFnKym0fJiiZCGpavZSj4fChlTd
3gevLNOIl/NBOGP/jUUx81TYuD03UxJOZSPu8i5j8MLS4NxqDN4yS0+fW57/Le9K3s0TdosaP0kQ
F7TDSivbQx5zU2imdprz1TtX+EuQMdchN8gn2sPYNv7YdTVfWyi5a+NP5WGtxiEYkXAciwQxESOy
qOzc4kHjrHhCE3otGDWO5N1dumTr8GnvgxzN55HHiN9P1r9jSwWpCc/JmZVY4rFtwjH1CEF2OUwY
yDxkhuveLcn6ZOK1/FW8zJbzjUZ9gP1ezVCX5CU309LdOBJO+IQPj+n0kkjYDUZmGIFgjc6ifYLF
7XOUT9PvtWsMsD2pP9boWrXE194Kma87ACW9eUoXk+m7PcTHUpffEzTgmTbOj0be0jk7DJj7al3v
vi580bRRLrL0mv00/aG+X3uPUsfVUDpYbXVX60xnvpjJ2NLqQ8koftPcM0YwGKVz1n1H1RzEtsT7
E2YzcMRSHkTml+HaTvV91e0L0YqLbde/StymDrGLx06Wxpu0jM+y3RumK7PITctDCX1Sdr3JLx0U
3hnXBt1LCkljhAXEVibkTWnypXJzqKdi0k/6AgNKiCD/CE7NVSCV2TBrZ7icIcCoraw7KsSYX4Xn
ggbmzAKFSgAbrdHRvveqvsfCUw+/HnOoJv/ib8UjjtDdSUuYr3qafMu9laVLEqtTVuRHbYbRzEuu
dTIhLsz449cGppgDrnrSGpo3E5Z2MYv4g+E7E/3SCM2xc+5Rkd1qZlJowdfzus6f6eRrJ+QltMOi
8R84Vak3EoNRbSvsM/duh2CqSo+9bTHA9JyVylm5t1wWDBMb534030e/U7e4KX4lE+uZXmDw81Vi
CD8xX+2Wf4wBwOPXDFVp9cnPfJQKE1iFXQg3GrbFP7GvgaFDJrpx/VT500WzbcKOh/lBkBJpx23y
/nU0q1YyMzGT6gJxAYpuw7whB28Nt79qBtEtFfLDbpyzB6u15sd5rias9OtlXwFmGSboAvsEYldo
ysN8EQTSSIi7bboL3mK9+VP/DGj4mDDUPGc5sKIHIjSAHn6VSjApUWn5yZV4ye1Zsb6ze7vM/eqf
SynZMqULChGWIasr5ePG9paOWT1OBXsvBatXt1YZNdaCefgmh+9BP8Oqbe2oMvSMi1RGjJWvpFf+
KpzV3X3VW1Pj7F2tze5r3BiDJqN1BXem0zMPpcZzOfZxVJlDsZvi81CgxLQtpvv2BNWB7A6RMsoj
BpYp2Z7Tm6NLJ4ULNPYN7MwBeaN97KHLdoW9T5YIsWt3+SreEQXYhxmZnDslkW0va2jE1bnrU5Ou
sP9jNqtxHCz3KbO69tTW2RJamT1Gc5YFddzFZxdvvAnly0EwFAyU2ZNwyziD44M16PauaQR1hGwp
Y8YNThJ91fAs8SDSGzmsl8VRw6nLU2w+YY+cUdhvJv1yOFcKpYD9nWkO8aTbbqIrmKsZo9ueRpqh
qBRJefIo9gYvQeRaFcMVuZYV2NtL0BfjM92+eRLtdLOa5aaVvvw22bTxI+JiFCPGMcuzZs9dnx6H
HIEj3dNXiZsqBrLjgivE2AbNpu//OrSwD4nPNaj1s+m06v9ipmVsZp//w3bQZs8FTG8BBVgYrOo0
EX9fduPL6VjF6Ll7sdrHeRbzY8fawHayW+osNvpmbq7E9B8K3XXDasKJr94u5HErYr4+I4ZY48HQ
uiSa2V8xjTTvnPW8SFU9Tayl/v9iI/8FiRAsrf+JUNjyTP4WOPJcNuPvOvsbEPL1V/4iQoTzD8dC
4IitHx6+uNwAXfwFhAjzHybwguP7mKQ5toUb038AIZbzD28Lz9oCmfQNF+ED/Kfpjv0PywAWwacG
K1Nc9cx/x3QH5ONfLWMMln2GsLwvg2EUJf/iCeXP4Kp9TQRG4YoijFlO57pA4E2E3mFT2ablMgbL
WFIZ5iNxoD0PWJcr8qW1gi5ZLf5u6w2BYs0gq/vnvIu55/3iXKh7d0rzi6VI8+16QecOsdy5A7dr
/QNVwR4KoQRjShUTan/l3OAoG0aovUHTjiWht6yeGH/3daOFVh7WybzJZ8Y0HFJ7OddZcXFU81jF
NYYYg8iD0URNWaczVGeuW+gAM+LiYv7MqZBq9RKBrc0RUZMAXtQQZCggGAnWPhNebX6ASQgWoJcw
E3BWDdkqOxGbAHmwJIBibEEGYx+33sGVhdxbLncMbDE1ButULFx+4CsG6qwLiAQ4wdwq98mojllq
/6aUrTYEj0KHwRMuIPDSI2YRZunv+gn/0nYyj1VmZPt2bUhmMFtrbzoxGReF3R5qXvOdyk8pg4/9
lDD5xushhWnbeYkr+PztRz/G96sENlY6M4yBzN+dHNqr73eUAdJmq7tUYOUPHXYCCJdwTHFMfher
yI++S/ETM5hWSsQB2Dv7vnS1sRdfOTQk3gmNM6x7lY4U51NKnoQFxGlheoyGAhaUqnPfkMy6mxyb
v2+iDtZXVvklN5Yz2x9tnka+QF9I0hgywO4bWo2VNrV9mb1s2g3s9HbTpP02tORdU/XvekohFWLu
YttuQyx08f9onJSQxP6la3wi7VGtuC7fplA9PwrEMGhyROgBFIPojfcjISSRiQdQr8Gfc62ZbB7i
KSxrzQWBqI58i9tSh1k5fkHsU9jOHaT5hmJC7sZcBvqS8JGX7t2ZuQKQuDN7boPMW4JJZCYwJPVY
2ilcEtB7Y6iEl0fdRFbJfhPR+jcfyw9KPKYOJHPkmaPvhfKumEMhc1V9tosHgxcl/lBy8u6SfHbP
a7mtpXIAodbSV0ZU73WFmJhLnqgi6ApbeyVZ8VoKcJHCIClZ9T5PxazYU3n3sQGhOaYuou3VfqpB
tKmYGmh+xw3znmXE6sgDcCya5WjOnaeKPpb3gGZxZMACm4KTNtsGNFemX/BTWr4PgjF1usiIx/9N
o18Y9AkDhspirzcjLmEQuvl2dIdlNt5UomjR6pqnXavu2FGwHpvZg2R4tNvm97luebS86jVrmUdC
ggAp2MNW9YcSVcHREHCdKu/hEdoyMiCbdkLVftTbA4pWHnjDq795Y8JCj4EQl/cYjTSNwSoRksYT
1hTs3xDorHYIPWuEoCoyWDoJ0CI+u0UgZPQxBur1OTBX71KCuONT3AN6L9A0oxFOiX/z+LJBISBT
56p4KQyjvZuLYWFqClDcj6yCM3TlW4wJujhh7OfG2Ce2IILRu0/GLCZMh3jVGSRgZ3U0g9KFFWEo
t8SFPNjkp5F3HtVCfCJxGiLldEdynIbAsHkHh2VQgdFm+4Wxx85mnNBqnRkiiOT9ntxhtzjeTQLs
hKJMOd0ENlKp82GlBbuUelyC3kMWNhWAT03L2mvR9wOPd4/2r1lZ5Hu0m0SZh4yo6/24lCe4auyv
uxVXnm1YObvGySADHhCfyWXJul7mcx64C4OWwkIAYDcwKl71a9YRIlru0kUtsm2vYsVXdviumB4r
x2SbXiw9Yyv0gJiLeQ7MBcdMF2s3N8neVXPFkbaOCq//VKv20WQA5y4S7bjSzqVt6E9JLbxAq9fj
WumfOfM41Kinr6NSUoLzffO9Wf1lzPYm6nRQgPF5reJknwms16TPjJTdZlB7P4fRKSPLUeyEl4yt
yDtqZXUo0/RIV9sBUCcHZfLxKB/zvZvrWIFgS8flRsfJtjPxTFRmsd7vlLZtksYgvmu1hB1ceaM3
HnaDywQkcRfeZB37MmuG3M7W7BGNWuQx3Nf5SfCmvpDmZIZUiK1/piF/VrikYaQ1HZK8+OVzTu/U
ioVD19ksDrG30S2MnetPJuTZzgYy07SYU8wvolLr3yseIaamza4wLJRjUn4bymQ8zs6CCQuVryq5
86bBYYKW8gJ2OjZZ0F0WaoAglvqv7WsYGyhusbdqEKDrOPhMdK/3eHySCwJH1Zp1jDpI3r72UGmy
ZGd7wBJF+uLRFV3kbt3FKhjSGR3CtWFJXioAHV72Td0gmMn3sc+W2Wheisrcq5pEiHWlbZd1EQFp
Ry2huyTKc2q1pKiFBT6E6CSsa6u8n5vI5hF/PTHQLGE5yptZPnhw6GGTVtgux28UCZFy/fzQTOBY
Od1wNRlZtGaq3eUM/HlLRyyDkKj3t7WbskCbePdjdZGiygI1rt9RsEmiJ/NvmnTOTYX5jJF2h6Ru
zi1C66O9iUGAyO3Qs81ni9MAeyQ0dD579Lrz7itnbPZDWESNFi8B1N+PMp9tYiWBZFcHJUhcyTmo
2ZMkKZPIWib3S4laRgAOzMXynJZEUym02WnKBTFX9wzS4NEdk32Pt5IgVLr3BBHw+g1pz0vn0AMV
TKNJyDN4HvETEcVAvEpxJpMQERr+D71InCjDEM5ZYv59sIuBRuHQLsu1lmUboiJwSslWZot/G40h
zI1EoSV1z1Bj6jzkI6HA8XIB3wtIC95bOVLivOSsbz3Jk2WubNN6+sKs1G1edmAZlI/fFJuqUCec
leAPYK0qQbvugCnNHMfoJsE0QF+rx4ww0J0Gksa9tM+ll6McGo6Gz8vcZ+ZnOm5+J8SlGYnwMG5R
t814qHF7VkyS6ZJLmSmZ2NoTzxD8SNjZvdhPSHlLffZ3/iyTg8zp8LAeDF1JwqeBJkl5fo0tF3SO
Z6GUMGEknlRuhUnGdj+n0/0Wo9sz1gQDQrI5d0XZOqga5jEYfWXeLW4yolSeAk0AWCwM3A8a8sdw
XtnZ2CvQb3xB4yLQ4vVLEK/5+zQo8VqXNqef53+3kUIFs4E7hMDL7mBZ3SNjI6zBRsYBskvwkOjt
JMhRmnYz/pLYNZj7uShIEWbmf/Kd4rc0vXQPecnDa7QhsC4j/G38sqUvArWYCYhHfIcFIKRibN2w
byGv1RADLn2GHVhgvwZjJsvDuW6C+KWh9bbk61q5T2C8T7abvCzpOt93AFb4BhlaWBRS7TD1t3Yi
PZlLTpm2ajxGdoOqD1u90Tu6faEdc/zyon4amNhkNnszyU7N8NYjf3PYWbhEIDCbX91yWOnZIYes
+a7S+nWPcR2leQb4gR8CPsWpgK+i+s0z3Av0pP5sFJKUMY1nrlhNcMQ7004VBUuVmX0K7hzgbEr7
Q88sOas/29UW4ZIsl0mvRIiN+U3rqMX1FQmjlVNTSs+L8qkm74AgQCa47hoySg8JbK6P22TIhAbZ
tWPanBq+SpcgVHMx/Ng5E/48KfEvwTzU3V4mmE0h3t/JnjS+dTFBb0dsB3QxXAxn9MM6jkmibkNt
KupI6esaiuY58zdlv20fKMerQHc5zln2Y3hozMGE+g8R0gfugxzya/phWFkc+WPxxrF9X+kLqPr6
lLmqvdrtPk6pllrfoejQ844l/UOCJr0kyO2pD9vkNRFgUangWQBJwlAtPWL6SU0ikVrLEv7PL1CX
NIN38hILNHfL8uh4DWz/3kT7eurHSeFl5/8pKkSZsde9t856yHXMl3zzpdc0LJczxHcDnKWZNzZf
AdlWoVr7MSoUJZ6vyf/O3nkzSY+s2fmvbNDHDWggDTpVQMlW1brbQVQrJLRMqF/PB7NccmnQWH+d
GzMxd3q+rgIyX3HOc5bNPGSf1oh7CzNPz9pmvOaJuol9EFszCnn6oOziWPFFwTrZaozGq6RHb8kX
K8Sih7U5sfFBQo3W/NlW+qtSENHG0X6MU/++zeyjJEKS4TFlIrs8tRUgtezcL08VP48xv7VfAGkp
AEjlaJD6xIe2T5RzKCQvtVGdWfTJ1VI/Hw0mw57zlk9JONpiBLBYoNREB9YVkikjbqFNkwFZQ4wA
Y8mmlIkbB2spQdVzK+SNtW6FOeSKLVYA9knRObIoEk3/cencfZQkaQiGzETPW9xCAKgeXI/lRuPx
PsHZYcbIz5YthcIkXpRabkWj35oDx1uRk5gx+HEc4B4abseohVDRN3d+54IPb7gT5tLQwskyMsBF
Y4rpkAKmsqafCDjfreQ1suboW0LSOZh8wwREZoeaf3fgGDlkHeZdTh3zZGosukXcnJsGE7HWwnHo
Bn1brdBG2jvBPnwVG6fIKVSKOHSEv3Bo5cIzOwFus4jSzCInu8E1fISotC0teAdW6ly69qii0ny2
jI+2QUs/wCc/KDFADkJULVRjHlCSgEAYykc5lMbJ0PAoVNrPXJbgcx0tUPAMDkmFhkcuEvnk5Itz
0gwfUQP6rfe1LBCLDysE+WqY9/Gpc7P2lMAUzBsczFFTGaGm6zfwvMS+yLGg9ElyMBp4P5U+Iumq
JX3slD6Sm1FvWnY/G9l0p0Ekx6mub2Qunpji5wA6zavEanic+hJEvbnefyWRkUj0J28rZTQHeEF1
xDSsvy2zZ5dmTGfHK5u99HMGGBNO8sR+itPI3/kFhBu8t5xtHk2uKZZ5W2mYOXsKatX2R6Csir3o
jGOYRPddTMIFmPoZANStM3vU7Y1hn2tMFhjxhiPV9dadcOzjVNg43fAbLYYBgWW8meNk39q867kp
9fOKSjF8+lhDPTpKY+s8Dy8aVLhjOTL2nR1xdqYDH4F30qRuEnocZ/vEzoK4I3+caE//oM1sFJhc
0dgVuhMO3fyzqLoNsjYJF4vCzq47Oyim6IodER+DTnJqq10b0l05SR9phKDeVd6Zy014TXR0dayB
bu7vBrZf/JQ1dLVKQqgr7hZZEaYh2/8e9W/FIHlvWvJiDB2kNOtRR9QCnQismSn2Ts3x01i0ghFi
n9Ccwn5c8AImqwdUoMg0ak/tIHcShpth3Wln5Z6NaAyLjOKP0VLaKe2mTOOXtOeG0U2z2iP4F+d+
ZGBtpCntkw/qR3MENn1rUrdx1D46q7+8U1wrTDq4YEqHgrNIkSq0xFDNKa07qIW+1aezib10K/jT
YEGiu/KH+mzl49+E5zBswUeeYXF5FD+wsJj6RLssJ6zU3zRVVt41bXOqZ3lwljTI5RzWs/+L9T7a
YcQZt9GcA1dTfKnQr6qd1t775equSMk1n6lPNHNc/fjtdyGmSxv9Rv3w7Rf01C3qT2Ug7AIr0Ewl
J7X9rtr2ZWwtZnpAkaPRC7hwQj+rOFyKDB4KeugAdeNBRPkMkeY7W221KTsbtC4aFuU2eXHEcBjL
/KelA+RqT9d6pAobqz+N49BhhkZXpjGPWTJ0rY6AiuKYOyMTfRAVaHI0oAWJhSm70jPrQLjYruu1
967os9BDxfgoBm56lI/tWa1SxMS8ltL8MPRCBisdaQ9GkSfBbZkjRc4lruFo1iK5oot4mHRz2Vky
H7dg0uPDSEV241sgkCIqNGw5IQS9khoeHy6TEsQl+FCepD0BYhYaGtklCdGoOmHeIi4yqtE7QLMJ
HUAUtJTBhDaYHvohdkWz0xqV7iZnZs+tl1tRzfb9G/LoN2JX00BB09ktej9hilpfcM4sDaHaoaiL
neCLvml79z7DFnpyxuQOFe0j7arDz/wyfeVvYCAf0yk+TmZ9AgDx1laBg+WCHfSGQv5KHSW2RWzT
6uMKScR4S4HzYE/ABSLYz8rUSQfSX2vXOqiSKtCtenvbu9GuX2edSfnpGSQkUwdtspIttPTfwYBo
jJ9mzoOWXTm2glAO2MvV6N1LTWf7VjKBdRgzLXXsUn6nJ9zarzooQq/y79iO6FujfrW95aHRuECi
tCcKr5sIQqbw0bmJNkkzrWDuEfauOT0uUuH+8i+xPd7PXnGY/Rdp6oSSHBdGRkgA5tUAe+iM/KYA
xx6wvnjPat6q7OQpJh2Gv/60dskQ8PegKzDUtMrEusgRqDFOLY04nGwqf2t8dFvrHes/AE3rzzcd
ThYYGqhpOye5s5v4ySSuEuXvhQxtA3x39u4lGvQObFxBlScP+pD49815EfjfPZSyriL3yUGasCUh
7rPkwGL1av/R9Ds7hCIUNibKOuG2p6ZW1xVE42U9Ty0vHHc9ZySf85fhuWfXNSlPnR/lxVc5YcFJ
XPUoeIX2MkYE4OupsdYOe8PJIDObU3T0DA6u2G32vJv0uF5/izCIGU3pXZS1qLDGSrEpKut5LPsX
WasxkJkK/anWw2I2UeK1+M6qShH3M1Z/7eS9s1S+Hzjdb+HegfxJnqss+R4Ty99mQ/27mB2Mh3jW
Duh3cFLpqHyWInnONYfK26l3Q+NfHACy0JaZtpaG1YclzzcCD15KacIJlkm5afv06rr0aNHyMmuK
ObuXPA0N8mXUbMICnD4QIoUdBE5CjoDJi9VpwosTELSD/MJKD6l4YaoaBx5geAxXzU5OCGc1p65R
HCH51+qPWRVYNoHj9dEIUNpTTMCSSYIa1Ec+E7Aw2dzPEPrSR6SpkJGWBdVlUW/kyN/1ET8dbUkI
m5MZHGSnfV2lz8bAB2arG62xKhaocIrS6N5y6MrqkgmiXz+Uvv5R5epL9UzE0PDJLUivzUTGeTj0
3TMdELqeyQYrs465yG4+DNTpkDcYSQpRN0zPlzCpjMvQtT95XsOQxk1GBDefxmSNP1l+8iQKPbTR
cp/lahd76RK2WvEA26O68wU0HPZLQZe4hHh32VttuC8dXysLc9BtYzaSQ2O9MBhEuCPo2r1qOKRp
snWwduxZa29no2cnqz1nMg+HSdxYyuufxepEOWjjwLHQe8xrGHPS4/WQLMVwYdB+ikuuOr8AhZXi
dtJsxQafHavQxnGHNQMobhYWhvqQcfztdDJoXIJxPId4ysp4Q64NNH6B/4NAC3otS9mddHMeL5P3
GpvIY147h5rGejP67dYaKA0TaAiuyTuR6POMTXJ6jnTmIpoLcq6unE/4tQx3u+5Y+nkbGs3KwNDf
bTOfQm5mOg9VnIZGtbe5tJj58n62bK54jlvWHdwAkHAXjBdYtGb6g4DdFc9G1QWaA16rwLe9z0A+
g2Ig08gCQ5G29ruuEBKgOrPRfDAemeIrI2y2P1V3cFHobo2EGUKjp/8crkwLNU5xt7rTlXk/Qm0O
O7ODXNVggYuRPm2cuLqd7IUvB8X3lsdWMcCPnRbtY3LO0xkVuF+QNgsftDS7HzFU2Q3zXI8BbPOG
wLf69+Xzf0MAnuf693/+j+9KEa0wP/7GSVX+Z0O/yZL9/w8B2FQd+95/u5Y//3b4bZffuBqS8v/d
//Lv/+/1r/iXS4gSoGjbY2fLxub/rH+df5GcYpF4Yuvct/Ya5vEf+1/nX6bniH9CukwTZAAG+P/Y
/658AfKOPX6e0HVLGP+V/S+L3lU+8H/lBaxBPAJ6BBnmLEJc23ZYNf9nL71nzvlkrmNIstO0i178
RQluV1LhXgzkbIeI9SIP17JrXBUd6zw/zeM4Pg4QVG71yFlZVpxvXQeWcMJxoiqzOMRc1HIpQPwp
/buXFbOe2WpvSL5HzOsth0Y46WMrGMHlgoGeKGL9/h8CKq8QfkbncZxAPSeWNZ2k2d6zT93EtV+9
em723Qq6djJOtkN1b/Sz85S37VdTD4jx5sw6ZvlDsgo8uipG3SVrM3DRfGgxAmu7R7/oVFOxbYsS
i/NYP0xNhf4p5bhNmYTe1HB3WR71qBD14cmVXr5zmFKFXPMBnjp1bLDvnlqmAfCJ1dFJWMNhDziT
7TDfFyL5nbIEhtdUoXY24ninGcWaTuB0971iVeU0ZXS0i6CFun7FqPhbZfHbUo/DmywcBjcuRLPs
rx0IlV1yfG42dCh/AZVSxCSKJM218LnrGaqs9Q66XdXR/s3pJivaAsbvQ+Kn4Lti/YVQSAcdLlDi
Eo0Y2zLdr+wHUvJ67O9qj2Q+oaiW8bZYsnlnInPlI8FnYeZuyGjqhTwwFiK+eC5El/GbQ35xjYtb
MVNC9HxMZ7+hal/6o43MVRtYG5rovqqEXkv3KLh1DFj+iC3Yy4doN/oHYA3g/+JkolMBZ1h6eRQk
8XzJvFQS2IK1LKI5DRNBquJUcyWnjOG2+giav+BAP5nxeDYJkiGVhluo+45GC81AOesQx9WwhSDH
EF6zVOAWc8ZY2ABYt3R2mLvTAIwsJaSkbrKX1Hg0mmG8Meo2xAmeBMUA76EZ9WeNZe05jmsRcieh
yLXlFFL+nogXLcK4yg7dVJv3Nk1h0LOZnCzPBQVJaERdExSB7h6VedlHO8vK04M1NZhe62QG6ux0
Rymm0EKkt62AcsFh9Yg1SME/DgI7VCOb5V7aTb7t+r9yqpnUa2QmEPWNJldNRtj5dXmTkg1zwz4t
35VDpaPDz/wHg3kpL7ZCNwncL9Jh7niIYL2qvAKcxo1I2suZcrAKOlU/sDMd73Yoke2jK4Gpi64D
sqhgCCqowluthTnKZ9Sd/aK79cREmYQ0PCKjp4rVVc55oPkZBE9vMEIabMxUM7AyqLRaXZCIgeWV
v8nuC3zUi95mx9oiwGVqxmcKYm3Xj+abrH39iFeYNfjaQYwY/zbW5Lzg5NfpEiZ/P0rdx69JNJlv
LG8inq82Cizoggu7kMH9zPFoQ0O9m0EAzE32C8moDwqZu6cYE87QNF9O1MbnaXwomcY+gAKFrU9G
s4PIzauVt+HCLjaJll66eE6vxgiaQHOnnYVf+ejoPghV/EbI2V9tRYOZWiDatNxhGtjFD3M86SHF
NauI8qYwkbuyPdUufl5+tBaJBl60/DjF8miLsvgyyvzXZXhmDUnzaEyqCxu3fHVkWZ20GC+QjLoj
2pooELoZo5opPn0L0jF7W395qqUbxDMVOXmz29KlaUCxkCH61BiEEN5EEGkE6VMxNJzYUHJ2swle
vBtSTfQwjywUn1pvbXOaRehH/ansxxD9v8fyLY5p0ruL28ksTFrjt7OsV+UU8y5xsupEl3hanLE6
5u9WqzUnNzJYwBgEMyyK/k39TWocWS7Caq7EeiakjLWWtK6Bei4/Y3NXZmPATwMOxroEnu1r5lEG
1nzL29HXh13W3+jYAKtC9PR7w21apwiKNDaW5MC8yCa5sCIRoYhS5hvqoPr5b47mJ89JgtVhd2C7
cigwjWSt/2OjMgzQwb6b43TwDfcpFcZjre6W0dA3UVsGEtnK7byuKGXL09Emj270iHDUPjABsDdN
CXYbuwdKOtk+6xYqnGHyDeKCtAQZTWIGxjgepAFPkxEkPMzqxN22NQleUa1410sHpS4RwIlJ90JP
s5kbNmUWc23fkx8Rfk52oRSJ4AqXmUfPw9UtDOPqS2xuY8PRTjoP+Q3RvtSBdPmFe5dCRtkWyjqI
PnnMFtaJemPNHIPZ7sgLWu9yTPOMOWEPt/khR4k7tzDUtJjHt9nHE4ex8WarqmZhiVBRgwvVzf6V
BC7Exw3+76bXgtEqvjumtFx2MVbgQsY7tc6s0HxnCHbhKy/U27FizD4iZcYimU4bIZuHoYZDiRKd
Inf8ksyvMMoigchs9VBTWJwJlnoYbRZp0keL0SWID9Lll0kMvVD2YxkFUds5xM3FSrZDwWa5cKa3
WrN2XbM8pY62bHMfz1BPnMGUfJkkCSN/iY91WXYBXJSrt7AV8VnfMWRNQleL7mxpk2utsYYSdfum
2d5x0p3+lH/4if3jkkxwuxBJAyU68DmrAzPrPtKKcFjbc8btMnHjIba94OqF/pPygA+NvkASbI9T
S7CS4xL2haeJB9j19j3OiWOfKYRuVXei5aBCGk5Rt27AjWU/Fowz/UOOPe5kmhDG3fkbS9C7EtTy
vqfmYxNpvwi/INFYN2nTZE+db1KEmCfwEcXR4G0NDL3HakFbgSVbkECJN117WWogvsIRr4Dkdm2H
j7rGKBpWeQqtuuwP2ZyUu2Hp0PnoI+rmeJGBXkU3KQ4magX+TFVTkrnWvPJJ3CuRsxEb7e9SjVDp
rfy1HP36AICKBVHh0HvOFSIgx/qdBNyzRQfEp8r5MOnj1dD9wyBcyqe+/8sbtICt4Ty1enNColyH
hhXNGxP1vzGX72NUPmBWuYvWziZx5StEAiRJUl+emnLNj1DvRdcjODAIakK5MpIE04JZ7st4u5CX
xZyvJviqz14iOWUBXVO39z10NF3719fo7boyHfbUWNsOAzJsaWQyXbYfWpO1dYIvvZ/nveasQIme
kWWu87H6HEp94bjHcTL3CeO5FpNxnyqGlso6401KTwQKlagvcJHMsHJz9uaoE9lPddWnTuDVLPV0
hzr6l7XLuHP135EYKBbqxKa1mWUCkEB3N1kVykOY+9yA7S4q+898/X+LRX2LudN2ZPnYS/ERUZBN
aGyaSAcVwJx2Y04Y00C5bIuShBMP91QQlRnFaA2UGibkF5qtL09K864pmk/UTAdLTLcMcX+ygUVH
meHG0xBisbd5bnntnFr7ahznscPPvUlL99mXU75ThrGwn0zACOo9/v7qh5QoemMIB5u2a15wWbSn
eTEo9axdOzC5fM9sB7ZTmh59f3pzrPQJP6heDofO6+61xfzLfN3fa8BkZMWDa0UX39UDjLR6YOvR
ndtGeHUoaSYPyHMU30qIGaL105M75Ed9shNGW84tSeP2rZrs8+CkD8SWhCVmAN+Vt6RDYUPApypi
zw+HZQoBnf4hhYg7FiGaZCXmwmahQMrhW24rA462KJyHthb3aFqOcvRntHHxVei+2tnacikzl6gA
befS7k+couByZxRRTG6a1Pgk291OoDyzhd3iHr7EjP1ANG4Mu784HXgqS3znDLkxbnxh+rpvdO2o
J+5dUpLbNRrTwniR8IwOBKoF9lYs4mtB4SoHBwYK5AEnZnbrZvI165aL1iy30JABBCVasrNNIgJ7
EjU8kezw0N7HlJUVdwv7fzUA9nTRcLEmHndzurwQMQYuyOH3jwARoXms6moTj4yoqdRXiH599qNr
zB9Pjt0mpba3cUttvIR/mCTWfkieS9F7u1Ewaxbe+qBFsHGXzyGibWrKKxmIX1OTPHtsZRwQjxtq
oYSjXfJlFvonp+RlZj3J/gMdmQZiusdYdtR7/1N5XXLSo88ytaZz3q+DxwEqudGKLxgxacDBTf0e
BQ7xClSJAm6RDZNyRPxaJn2Q0MBuBjLX8a6kf/0y3eRjOe7nbE9GL4lKNScBjdmjzj0fppFx8ryc
1hLsq5a7SeBAcx198PstkGl+8Wo7GfM1N+B+Att9sofsbGQa7EgEwYYyzcOMx2CV1yHR4CePuPO2
KegVLba8s6zcXduol7HA8+2X3aEgbmA7jJ4bRs8oy+5qiFNn27WrbZri++MWTT3/cRo6DBnY3pP6
rvQ4ozr4nmPxZHFv+jN8IZ01MCPI+G6cMUC1FYIDEhroJVznLoowTesSO5yyONqs1f4nu+U1y7oH
Ofdf1sQ6Zxm85wpB5Tk2xUs7Q0HrY9UgSGK3W2v84j0tMcCofRcl7MUn+EkkRVVpc6fZaLaN0WcN
xXF4N2PJpF17W7CbPFVIDJB2itt59eijFG0npli5JAuia7wNSjj30DEJqxYqGAs1CO+Fj9lg3TSz
VIqQ5rZDMAiERo0Qv6WJn2Y0RHkqlpSb57ZdtGnFobKfiSYZlv8UryurZPXFuUt7Qc+3TdyqPSAl
2MvaQK/p8Z73vnHuS2gs6GpaMGPOH5Bnqfq7fspIFbFqVEquxBee9zuDc58/GSPg6NYvEbWnVX/L
tnINJFJoCpPiUOvMPGe6LR8trmxf7J41yJL5KxgETaQ+aTcAg+ONmSL9LR1myilO6KVhH4jHeIWt
tdivULt+RB4sPiPxDtMCn81wxY8sZwKddRGkGldr2aK9cEQC0Q4cGeviH9xtb6NPd6JS7toSCRhd
NfjuQS5fVssFpKiPt6Ntf8JmKHaSsQ09dPnQOgBnilaaoS/qdw3NIOICaOrqmNZsXH3fBf1C6Y9S
hAVeUbwBaWfz1LJ548gXGapTHQfSakGyjfIvWoW7fHk7Z5gp1QrWpHD3M7Y+bJ9m1DY4Rl22OnmF
WTKLKmbbcbv1zfTTS631nquvRgl5HM3AQUAV0Z144ODthgAsNt4awPZ1o+xAW+B1OCY6hQJmT0/m
JA+mrLzP0vbaLQDD6nlExs9ei6YEXV4O94LlsEe8HVcUgkzplMESedTBtEL8qRUyjRqbPwxFNlaL
RMY/Q/trTlyx8DKms2BOv0k1Z9zknngaOLjMrGdgo/tgoSEHcvfAxYj+9Na6GAXdczORX6G8g9dg
uCRPRdH2xTqW0ucyA3bYgDOkw27e3YlJRb+mMvTODHDfju5Qhv0ot9wDybAxASD2c/HL8imQmYIR
PZXcT1PCPes9u6NC/xV5NcLr76ijt6r4d0pSAgH1ZN9NYco9TTEVcgseOy1O/qC9QZyHU5PNCMg5
ZDuRn2pneh2K6FbkKLVcM1+2k2a9qfYyZCYlkzHLoCsnnnCfJ2xGeM/x/c6fOV17lZFCYI43fR/d
+JFXHZfZDepsSA88+7tKm9kfgn/eLdPXpDCk1mt9WjYA82R7QLgBLAclYDJl5HJ4xOb5I34oSTZJ
05vx/TB8uy5ziHLgeYuxD3izZ5JAuhZ28tND+sk0Y5wCWbs7U4dM0E9/tssSSVI8bSxd7gl5ekYI
WR8I/0Xpfly0fi9HVLa9RQKa5zgnBFI6wkcUFEVzqVtdP0eOx1jLx98QlwmScPI3VZTZJ/T4p8Uy
Piv+kyxtuYJWMuRiENshoMPv6nqJjzFGmy1ZJc5asdfBTTyx7hnwWGzTvKAoXUxUg+gj3EU6oZ9b
PSaQlsvBg0M3lX/+8q0PCBGyvIMrJobQdr4bDed9n9IEuHrBnUjCSbBubLIhevat1qT5Tz4sKTE4
knDl1m5yTAvw7hOgfEBgNJ9NHW0tb4eDjtqYz2HTRGlYdlCBohsGSYgf5zWylUEpJD8kGwXFY2zi
CZtEErZmfiXujg1s3R51jTaUZGuypyRemCoX19ngWTLzV2N2HKaLRCeM/ClTQ7zRglF8F8c+X8nF
rBPZLxp7JCUtqtOuxvSaY4aHChM15kYftFfDxOGLUnJfdkgaLAR5Qv7AYBzuSvWrRvQqtZs+WX1U
gPQ3SSwEwZ2MmHXziq+j57gkLu4pde/zLMuD3NbRnO5GvLk7McoikHK8xgLjaU8PYSX+CwGPzqZd
EItJO3/XR37jsqivXWtiNRie/KED8i9AumLt1zmXt4XOsNEptZ9ygEao8scF32e4oKbfaCK6K6BA
7jTvn8SFB/Ak/W5wy48k9n6SiOtkyTU6kGEtxxhZIqDZeEPh0lF090x+6Z7GDsoSVdY8s2yLetdi
WgMuTyl/W/AFzfAWmZaMf6t9RNBEuXFxsFJ3j525CO2BNALPX0eG/MeQN9cHFPo7jSckQILeMV6K
Aqvk4uUC9jF8x8/5HL/7PD1BV8yffQMhqec7bAuiAOoFRrmNPWqBlllGrLGV6N7Z41HugfKKBbtb
Krqp5GGsak4B3fzQY/wEzTSRT0o1Z0Wv6LaDdonf0GZRDD/SgS487vSZHemCpQ0RjLoaSF1+T1ok
I3OdC3cW6CNX8id4yq0/d6zNXFCWWKxS7kx1xa9B+1AzC1F0e0szkPzkvFdx+UakHjcEBaWfInhu
Y+vDBIhK2p0GdH6YUZJpd8Jv7itksHqhbgriJmhxIGCvz6noU30Tw+OAc/LcggroKvFnabTjfm+o
0CvUcbRhgjCz3qWaNweztBAjjvmNquMoHE3ne0wRx2r6HAJ6ot33G9C/uvOdZM86RlzCGSgYIOVt
a1Sa26jUTCJEIMnF4+mf/8FpQrApr3+QsdxFtv8LZWPeNGb2E7VdRLzQm1bzg9OBEm5i+hN7jD3t
UdpblfDAmJyPkwiB/RCcUVtjoHkxGB8MV45EnzwJtEJ9tauQdHPWjWeRYPbqOevheJrv3mw99XiQ
Yi4+pFW8f5USAiXH24xXdj+6BDiOVkn14J2dyvrOemQYVlRjvI1qFO8RIN6sf0688QlAyJrjgCJ3
iE86nhgqaauA74DQym//9LR5YBrJ7zBQ2xKJxL1FLVH60/fUYkpFLwtPl0xCwrq+Gp1fLwIrEUTO
vcC9FlgtMvO+Ew9ySJ8SElACuv0cO9eDlcUXwsn37JVqkMlxt3UxI262VkFYUVlUKkAv1NRIq6MS
urk+YMnIwVvM/i5hlwHAZxVpmMyM+yE6+SVomfwf9aEPnpfRfJOQdN63JB0ReUSKiTvoJODW3qF3
xcWsAGzxgPP+GNqrELzlC6fZ4vFl1SVoDEMnEDdub+qlXFhUU8IXyxDi1Hpd0ukx1uqfJBXQtCYq
kY69VU3IFpro5Mkt5RMxFKcuzp5Sj89tdLQBxdzeG+xfFKx7kfFmI7fiJxYD5/V89w+Sxm6HHwtP
dt9Rk85me5XWmzbpKF3sHvFEcSa3683osP8x7LkS1GWC4COBwKdyHQ/ZRAAc48Df2h83Zq3Bl6DX
gdiXXFQGYCgWoJAyI4gzIqGJF96RHU+G+1h+pDW/rSf1v3V0YDMw3aSX2GG0abNG2Go+/WiEvqoV
V71AjDX02WPUTEHjZB8dtVOZssVwrELx/NLLsTQLbYsjp+z9n6mo6od55OuNo/Q7WlBY0rJxok+/
oH+ZXNb9NcpZ8JEFTGWHsaOwFThSPrRuAtYaW/ad0fTPTvSoU8Xgn+NJ7ZmMbHxy54dk+CvWIFMh
gasI17lxJZue2uMidOCKdC7/DB/LM06QU1Yln82aUaXAA3ANMzJvCs7p6AMFIHanZsVMNHEZVPc5
3AkuH05VCspgICwWNI//BZHtYLuMKWvuDSRMaIAI1ajQChwWJ2WD1TkZ6kM2QXqWVbt5OWs6XzS1
8qObRw8U4xYmg/xmaT8tIwdIBNTKHU3SOhI4OX1vIp+Y2rNRQwBcrB+djTJTwAiE8RSdgF33gAFd
ZHGJTU6Yd8EcPMAIQljcLs7eJb2DwqIAs7VUT5qeXmMZ3/sWvq5+5p7E4pttWmBhibE17PKlUnzB
nVP8FRZ/IWv+qZnShuv5rRPzZSjYSEi7x8OsDb+9WF+KkQsVHcOth5andx/4agl96Y0cIXEGws6S
ByaZb6zCH/79/bFQ69F7NGQ2bdoG3gaEP9ZOWHM6z3qZJu6oIZrI6TB2qeSpnjrKoi67pOKvjZPf
bHasIJLmg9UkXzNZyJrynlScf1SF8kPqLRfXoTpSW6h1IOF7LJI7rYp406bAEdQ9veRTFiWjDCTP
saldqzS+Vzw+2wRZexBp+Z1IK8Y/dqUor8y7xHXvuxSBaspHO+dQyHkKOcDWL4tNKOE09Ydea++z
YVvBUA7YH9bkWtLMKLTJDht1f7to7cnIq7NsYrGx6vW59uET6FK7HYGw64v4gEbC08euAWBkcpo8
627ElTjk4KQ9vo7QJwFNDhqXj4DrivcImyfUolRn9uQ8LURlhqvwfsr53tG0f45Vh44Ew0lgr0+D
0UxHlgUI3+yPZmSN1foDmbA0cCOM0mrhd5NaioXJKB4LB3mJNCg2vedI9ue+402q+t4PM02/6oCo
IdlEchflfM4jpxWTmScACoclZVZZN1xGkO5OSo+viJpxCNRBvlhfNM0085kfb10k0FOP8Xn9i8R1
vs0Ii0LaccIbMx8OzojffHweSPn453Vla42Z1cNL4nXFk2CF6mLvq1znggGZAE4vkzuymA4s6DXk
leRcYkwHcaZhpxD40jtWYLiJf/As9rvJRio7wnuOZl56uPMrlwparfAQ8BD/uuty+h1ZZUfx4ST4
NRNLvjUgryq6s207DsStiPwCv20/q4cKZzLnWPxSRNPFlu4Pntwn7GcPqG50uiDWGxV/+ATgC8FT
GBMrfn/bo0UG8Hx1LUSRMGO+jSrRsElo15TMI09Hj9kN/dFDyEqxUdM3+farS3jzxnFjeE46Hqi+
Q1DaRMO3Akiks3fYlf78Ng301uTjNezQuCXpplIL20tyiXpxtr1xZ0IN2pS2TlhU+uxhaYdYE5ol
Ybmg6JYhvSeB7rFPcJai6b6po6CYo4dOUGPjbtlNVLdAmO/NgZF8YcvzMojbpBU3MHHvl9o/ly3X
YTbddYAz08T8qAEjJpJIzKw0z9xhYVvYv6BFQOLoIG6Nj9zXmONK2F6z8aFw1G6lePUbqrqF2Q+0
VRyxM2+xpGn0ykc0XNreycAoE7q1ocnjO6ZnLs2ahvF/UXdmu5EjaZZ+lUJfDxPcl0F3XTgXXyTX
LkVIN4RCoeC+73z6+RhZXSVRGvlkDTDANApoJCIzzGk0Go3/f8530mjetgmZ0BM2TdwbVtaTX94o
F5SuftT0pRxVi29n0uSAelKS6GbjSeoJry4v0XdB0dbohwoIvylad9VBlpRquwjU1bh97MWHge97
zFEl2Xs8jOqsP0P82OWWAPZXRWQ8yPohhFKCmgURX8lJLZY705EwiEiSfAX3Ci0GBzmW6QIfzVAV
HJDN4VYLATQCgD4MxCfvFiM6BcsWVDDnadWMb+lbf8ee0NgpkpKd3kQQnyK8oMV5kxFmg587oAm0
gEd56y97rqhDxpkj/a5Eu1CELZ/K2ohAzBq+13WMbT3h27GpfoywAOyZOohjoAbP/LR124xefBot
hC3Fp1GJ4raQ70VTRbVfiHyQm5AWYDdUDWz1SNulCjteFQJCUGtkqP0swiLr4F0t7c1wvImD8lDO
FM2qSbXzQHzKOwxMfQ4qIK8CMiM4c6qF8NwsAQsNfnQkE/w50MwN32D7xlK/xTEVfEUg+3IkCHqT
RI+slfsobXT0KinQVr4fVAujploVpK6rUEaHjrO6DMV8AsWy51s8EAg4TrIS779C+GDRXUyWwuOY
mzwBQrVVs4TAhQCFYNb/iobluOvTuapUos59ZEx5XOdeRt0FDOW8mzApu0qTO/qwOAgNdZHL1xSf
ahQ84wNRYJITihE7dpv9PyapvIz/86Uop5qdq/37/0cBPPqX2jtaC1FO/E7+t5vXsvuRRi9vdXvL
f/un7k7QzT8UWaXWK5oa2jpZQl73jyAeQ/5DlCRVRxhJkIyINeafyjvJ+sNSJE21RENedHeLEPAf
yjvJ+AMJnw5OXGeN6ai4/4ryTnqfYYOCik2FsD3TklRVXdgw73V3vhWTXx3LhVuHrbgN55aw9SaT
CQ73RSQMOGLL50Ik2SLrKKm49eSPF5YRAz0zCiTV6gBpSc7AM3i1pM8CSSrRrNi6nAf7N9rGqz+l
gH/LO/D9EZm5//UfCBTpr0wUufY/+affP3RRCaJHFFWDC3//Q1tiifTOBHmCB24hi/jFSwvrBfLH
o6TIR5RDP74ecEkh+mJAYwEivUn3EQj0w1/BgGl4pha/spFW1UjX5Exrj1+PJC1wmw9DaWQiqUhE
WCOrQKSqKyIdZ2qJw2OT74Nds61/tJvOkb34QrHlXbP7esBlrj6OZ6LcXP6nrW96H0hRI1Zl6Y7e
MhgNLQ+HnndqmGXtfBgGUSdqT01jia0uC6l9qfVpVLoGrAlrym4MJd7qmnz2V69GVmRdVXiSRAX1
uvT+RiXKXEQDugxXI6/VyJDiE0SXUD7KY7wApKWVck+XQ/9zY2S/Cl6Lqz+v4+2C/OTReT/uSrJK
IIchBKXIuIGreKXXHIPrKT7rNy9QUFyLQKJrg86bZzhfX+/HaVVlHn9LQk+vUARaPQm5nqgNqlT8
kL3QnvHIzN/FpK2/1YqSv349lPTxqaPrTcqVISmmQpzG6hZWDXmmcgR8EjuVixeTkuWmPseFuWt3
0ja+wFd9le7iQ3AZb08Mvdy296sH1JhK1hhUKkK3F13y2+cPOIFccMMbV90a31V33LUHaxvvQOc6
/olbSbDZeigd5TNIBWnZqtXVCqqo4MGn7lq3EHnFltNTGkbnX1/OJxP5bojVYlm+fKK07Vu3rwxC
3xPxm2FhmO5RBOeh/yD5Jecd1TwVUvZxZ1F12ZJloG2agQ15df/kmUILIY+Qf73wSjkvL8czLBAv
s63hD6Heuzm1OOVPbpuuKKxOooFoGv7+8zfbZmPQb0Q1Bcdhq3gIeOcdtNQjPbUtH1eevu9oD9ok
LW0oOVzGxbnKZ+vm67le3o7r+8kRSDRAiaNuMPTV/YwFJYZOzfc0nsVr81i4KsHmm8ldeEUbcw8d
yTWeDJssrSsOUY7o8BHgdrv86Ltf/5JTP2R11ynGFXAE+SFW0pGTdWnGIh+v1Ynle2qUZRG8mfKw
yvJZXi63qlPsdzU51Hxj05OLTkzsJ1seD6TBmQF/GtMqr57JMucBCpWKyjadeBfh2LQtXqNtsk/u
fG4o9ZPhNvGGM+PE0/PxlLJsBCwptjveJMv56u0V1nhYCrLQOjyd25l8ivZRD7ddc/HX75YmYnfg
ScVXbKzmsYaRJ1Q5fF5B0B1roN/dpV5VtCcWxaeziJCXB5KKLie/1SzSV8HBmEysCorKT8GN6FaH
6p7gAGYQd9RBsoc9GK5hZ939Oxf4z4Gl1ZFmHkSU2MHYuR01+77PtnW0K2hnfj2KtKzq1c5tcGjl
3GtSOmA3eH+3On8q0moC3jvYo6OcKz/8vWUXe+T9dgrn4MRh5pPNm9EsQ+ebUDXRnb4fLRCBfI5j
QhxpObsGgvUKZdGJK/ps/b0dY/Uc41cp4TMzBtTTB/XQ7pXz1AkdEB32+EDBGYaQPeziE8/1J+8M
QzcNphEOngpk8f2VdVXTqa1V9K6FCa8MripTg9GX2Y1KB5+mvSCeOEnJn82locka2zbv+w+ve3mk
wyAsKzM+nz1rc4TWKtvjPvbYMDGV26U7eSkgIxtN/0bftReZU24RDvnPJyb8PW10Oe2rvK7+9UOW
qXmzpVmU60Uh44dA/9inDrl+22wvO+LO2J8YaXnY1ovVWJYNX1Jo78zV8gkToyZnTKX2eh7xoQ7H
9ypzsYhe1Wf6OZpw1pVj7iJpI/8Qrrqd5nw9/md799vhVyurqPsxURqtA7YDKwDcUw0IMSbO9Oth
PvnEYELfXObqmQwSFo+V6csrES15sBlhTziCnewHB22wuAtfT61e6dPF9GbI5c/f3MPAsij8g210
w3NUTi6idgcjkuWiTz8slJhN4Jx6858cc/XIRHUihKW/TOe06R20yS6NscCmgrSh4jVtxqfTp8dT
t3DZPN5cpxpIIPtNxtT9aTtPiBGsfpOP11/fwc9m09Q0XZLw9aq/+a1vR7HyuUV5AB9LSwagPM8N
MPOvR/h08t4OsXrougGSVR2ZHYf9fI9AxpZfCamVbtRNs+8urYLMlI3pnhh0WXjr5+/toKuXoSyE
oyG0rJJ4j5TSra6jJ3KltuNDYBO7AAPmxOvi0yfhzYDm6iVICZxSt7FMJEcYOE/hxt9jmNlUe/Gu
ZhdHM/j1JcrLM/zFJa63GCWh4dYJzGu8j3+WP5PddLFsaPp59d28VOzx4hDv0LLs8m3zDb2Cc2qO
P3uPvL3i1R4TRZo4Cf5yxaMEAxJ3o3CcTf3SLI/GLG3TXj1xxZ89EW8HXG02RNGPYatzTyVU7TTs
1OC5Au3y9bSeGmS1vVBxLAkWY5Bs3pt4e1oK21H97etBPj3LvL2U5Ve8ebjbblLmSmfukBHXx/4O
IIkrQbA+b1gsxe2p1fnpU67zxlfg2hA5vZq5TE2jpAWb5pItuiFEhv5a+e/M25shVvPmd7JSh5XF
KVe/qfybMkL6fXVi1j69N2/GWM1a2mPkVxp/+ewUXnAy1XcqfNfAFWzDRlDxC4RsvT21zD/79ATp
+a/JW23EZqrFQkU0hCtve3qXdrmX3RqV1IaSuRO91lQsBCoz1W1zN/ysbwidOFGz+Ows8fYHrL62
Q20slKnk7mHDc9VK2Q50q0zSkXOz9wrzZx8CE02sEzf01JpZbdupyceRPjNqZOG1mbuNrp44JJ0a
YbVHi6Spk8TCxIbxs2hVOCXa/7trkFebcpOapKL5XIMvIlFCbEN0x9dr8tMlyVedtVS6KZ2tznmF
JqFnMAX2JHR3eXyZGD9L/cS6PzXGaqMVuxRMmsEYvnjsJzSPRAIn2fevL+Tz17RpUVelxMK38GqV
FTLQ31YJel7TgwuPzkO3jtxlA5xyk7uha10VJ96Zy9/44QX2ZsTVCgu1Wiv1kQ86M6xhtDVkr14m
uE0FpCv5ibV2aqzVWhvNAvRGRJBuKZ9307FQg4sCt0Uk4llBU3NiLj/7sEMa9t9zqa/WnY/iXKh8
rmxBvl4tEOrQMS5aQsEBklx2DkJsm5ZIBWQn/ndekm+GXi1IPZLGANoL7evsMqy+LT1MGIEnru+T
0xXf4IahLEUTkUbU+9eXAPlRMDqtd/2jv0VBf1AdSDa2v2mpe+H2PrFQpOXvW62Ud+OtngAMqsrs
h4w3HSRK4sV23ioHzjYbdAkn7t3vYtNXY63elVbYTErUMhZ94WTHWc4pbcsRdpK3VItVZ/lyI9Nk
m/MzElu55ksHtOcmvpCofsauf/HvrKZ3V7/so28OC8iSIZgjAqbDb6vXMlIxN1/eem5rbJRjDSmS
mW9uhavw/uv7/Mky5ttVlmF40OziA+H9wA3KCD2olzTiJr5Qe9PL1Mphx34usWZ/PdRn5+d3Y60u
EnCmlkEHbpl2c5vdAFFDQmcbrnw7RJvoe8yWJ55Yxp/sq++GXP78zbzi90rQbzGkD9JAsq5BPmHa
70+McvLKVucHqA5JJbcMg7RlX14pDh+sR3nPN/IeYNTZqVL5J3VATUWYKvF/NDpkcfWwdMKUzgh5
x2Umr+Fso01yM7s/WC5g8PP6YXlKiZVsTt3B5e999+CQ4KKSVSsqCs0OKrnvpxNLYSVnaT3Qo+oL
jR5uXv5o5mg4w9xRuWDutYuRDFPoT00cXkL0rdHRRoRQyE04epKF2/HrNfVh+fKDaIBTE9WXL9x1
vX4aRnOS02Fw5wEvO2r5mTLe2Hp6//D1QB9v8Wqk1ZSP5gxrOOvAdzbimVIquzAdPQG6bt+M/HP5
iKkDjkT9GrX9jV4Mz8OoO6KYe1//jg8vOR5S3VQ54aM8Qv+4esn1LZZSpegpoc9g+YaQMDMhOQbq
fKZ31bEA7f71eB/PDBRjmV0Slk1Lp4C/eoKyTJ2ECb8eS21wVTtxm2P/jbVmW9vCq48RYLkTI354
Zlcjrh4mNh8xlOffI6JLd5pNdY+803cgU7MJTrf1lg/RU58AiPg/rm2Vmqkqy4pkLm2K92u7Q1Mr
TW06uIKlmC2bRQdi0PRr8cfUCXPmwYIgT600IQwqHRiXqJHxgBWBeisow3hpplA6IGxb+Je10cQb
Imple12KYXLsmio90wNVkPm4GInclHRBDzzTiCQP/qxO6iT5n49yU2Nnmvo+6hy4hcZjmOXZrjUE
47uB5/E+J+WManEds9bRFNEZ84X2YVSs8mDBe8dJGg6XTQU5loqwtadLiBfYSiB30tZR5F3VhNG+
keDWW6Sy3/kZmJvaV8wbEnZxPDdTpzwi6UAmOMYTwNBQqrvEZq8xf+YTTFo/IU/CJYKE6PPUIr2U
iFWKIPg/InVj5Nl0NmfTcG4ZYa8eeg03jTdkqZiRuQN6llB5qcbDo+bmsZVj/QJ+SHfQTDEaXVkM
omcV89xhRHYpH8dFuG9R4HYndMWHAQ2tl+kGGFtS4GXuhUr8Rw5uB+yl1ATCUahl6SIcSvxrQ2YA
vBiiAO1zMFvPQtsAwQzyBbeIKFtGpdJJP6iQh7zsVRWuLIyN7piFaOgVfv9t4veZscX5m3lBv+Q9
c2lnTKLRbvqxD+ClEpq8pKeQmmVnnA5SHSGxkN+MwyS/ECHpO4jZf4eXw2i0SvWH3lpIWJHhioDp
Wl1AzFVeYfAbU1dRNQC4SkcUpAFeHy5EGNbOUAXyTW7l4VZYCB86PEGnl+tmZ2qmBRpZtMgma5Vr
ICByvpHbWb8Qg6JsNkgR+4epmMBFwLTOaeUN7RENbngfQ9O2w3nyO3vWIoJ/hyRGiZ3yAwjpRTSg
kUsIQWEzSQPm1Tmvs104GNOvcGpiIjPgeZCvtqgrizDg87xN1Q49JVYPJHBmONuTOCBVHibzSED3
dC/4bZJ5SwkkuBnj1O8dTZqU7CDEiX6DJU07a2qhRL9KyMO5AJTuJiiMJd5PN0kuHKL7uJmT21RS
54vIzOgD+0usWi0X2TKzvGors+iwhwwD+Q8lGRapSmSL3/fJDliG/6j7HfwRcBA7X2rpJiejQLhd
RHpgjv0qJ8QAXDAmhYp0d5SUhEn29dAMS0z9WIHxlEQk5ZJvnOWyaW5bggGBM9bRLURHCaaqxGkl
HRbwd1QEr3U4kgsha6X4RO6MsR07qDsCxMk90iPYQ0ZIUabOydIpgQ4e+7maSHgNhKfKaOrWxboH
qXke0gYbn5bvpzaqdmIxjcRdw1udA7z0tjEMhHlPRAWV/aA/yQ1AwzDILSi/Sgi5IlYWWKik7ItC
Ml6x7kUyzEWI0zQHgtoNa2xFUuEbDz3v0fNGsIqzlvWDNQxY3LzFMEdLRiuLXanF04M6+Ikbi1rj
lVMeHitdS29FU8qeWlQd575Y84zVWUTM1RSRxBMT+YLmxfoe+aZ+SBEJX5GNMNpNSJAd+qQscPVS
wxCQpOZdmCcIvQA54BQepYsY15OE+bzsrpkMPFud0PqRi+E+kFxyXQF1LHESL+TzdKEL6LXMEcl3
4R0CUA6OIg7Fq3KMu12JYnnDhhzeCxlhcXW3GOXiyppu/DE3kaP3dGXGMbcuprApQ6CKuQB+Z8CV
YPLcEdCahDUgmlnN7vtcQyYpiXWHTaKK6vM+UMvYCzuiZ332HG/WRUhWlaD6z5qZxzcQJ15aVcoI
crRuw5iOrAKy1RbK4dXnpbNBjXND/xa1Zl5AaVIJypEFs7iWhSQ8qychOYBHnzyAXwBOg/Ye+fa3
tFckmAlxcWFJPhgbo+WINzND7BcIscW7Su+/q9BRn9jo7pb5wb5lPUxVf8RM2GzDCud3B/CDC1F5
CVRkCzU1EvJJqs/wChLDFRbt5VSYCU5cjDJ1mL2GZXUtqAUD5+G8SYogOaulrHIHcsq2Si8hQMfz
ulFlkwByqBrENZOm2gpspIUZI18yhZZYmEjb9IXRnaV9e2zESLzLRDPcc2gttwAbYEaK+RlUelJo
5kbcCtXEY42GEAIIJNw2WVIS5+iBfreKu7CdDV4olgTptQH2VWloXcvlBIr6ubmyfH3chmQb4tEa
6ic1llLP6lv9VwONxwkziR7owI7NHXtN+iL4BsdIO0px94qfj11tAE/RqHTPfF0RNkU9EHCyUH7S
fgRRVROp0uKVAp09TueSgM1BCaPHNJN8R/IjWAoq2H1WF7kDpRwejBTQLIHoT5kOkcG0MgK2l0p2
I12h5SAZiYjqZ6xfGF7kuYl2XZfDj8+i21Szym2g5OYFVB7rIKjhIZpAMLNxzOI2q8h0JT1BVG/S
STD3cZ/1V2LJZ2nX9JLTaOmLEZi4tWq53flIMOwUcYfb9ISgjtV4ZfT99wpv0aUZiOmO9aJfB0Mn
7aDEQN0TGw6usTpcc/ZKbbzNEBbIIwj3UgvjpfDx/qi14Du8gknUmCipWGbeXqeV5Z/rEH5oDiTF
VQwRHgh3Xl0ram8cIO3CHErHcqf33WuTdckNqfKt3ZiWvTgVOsHToGXVt4oafs+wPD1rHYboROsq
TxzxZkYNknqlFh6FPEy2QlzOR9i41a7pGulOnjKqllJXqNdRDH036xrj3Ff8xUiq+7/KGKIOm7OM
iByu/ZL9MscT8xRxdO8ikH/SkuGgzDBldDZgGuSlPgA0g8gbZB0HGjIi3DwBjxXrhnXo2sGHSjjP
22bSyxojGDIz7Fm6f9vObW4rnCj3eEByLDRT4/QlGfL+5Bv7cm5LDD1q5ZHzLdgNgXE7per1rTIH
7a7H57sbRD06s7ARYqYtir3YsXUT/z7tVQk+hpjIuieNBir8CPV9Pbf3et5BG+H3TMXFHM7zU2O0
EanuDeZZEuQxzWI+EoSkPFcMvAsAgxpWFhpRSeZPdbLDnKqdWrho6GFNaEYXwMZDG90cDs4Of62M
mzKaGwfJB2KFEpsChh6NSjTJfkBr212dhpoTlC1kM9Gq92aoGVc+ZlJXlJc4BItcFgBMRLQjoYRp
jUxYNLCZUAuMPVkpEdA3pk66cq3tIZNEB2nAnGubTWWwyAuxcHUyywhStHQk8mYQK8Ao24TTL69N
ryNe4RzWcSktJzbOLIAflXtSoYODbGSENhEdTSpbG3MsrwKfCBBj0m/4eVhR5wQOXiBN5U6ghHZv
cPT91Uk5rypeF9VZQhyag7ui+tFxB555FYT861TDtmJSD0c4JdJ90EzWvpnzQd7W2aDf1kEPctmI
av1BFEO0/tDY8MgU3biN1Hg6K4qke4lSLpWUnMaZ8cL9aDh3OVVqNo5YiUyTOkjHUI+zOwjYM84B
Q86eaqvyb42k6L4Dm09Iw+MXTEvyoXBvzLK0q3Mf82yjB9zOxOjFKysj4riKBzL4FMu41eqkujML
SbrG38JXAbm94eUIDAZbN8nFt5IszaULwl8Wd/9jkGKuoBUUEm+HazPMd6JJ9EBl0u4fSYL5+iPv
Q18AVSFCDfQpIuLlD0ImKDOWwjsbsGTR44EFf9WfkGQt8vh1rYJemGxxJOVYKq81WQSQlBWBF4Mr
Xw/JAUQoPqv8bqY0E3qGrVrPynWJIXmDQnUvn7GPz49/+Rrf/YBVuatE+07i5wxTVLhN5NsUe+rX
A3xSC3g3wOqLdcTvTq4WAzSQnr1KBMZe4W0kWJtwFTgQol6dUNN9bGpSDn47qatvc6J5eMBMJhWj
vA8rxGbX4cM85WRAvfu0QuKzssu7AVcVp6JiR28FBhy90cl57fwILy27dRFskVb2BOfixMo8eYmr
loVZKw10F0bEavQiwz9k+/DCG4WyNw+589dvoU65Ab0rpQf+//uiQ5nC2sXBNLgaRyf8uEpI5J6/
EFAA0smlV/I6OrFqPn0w3o65usCQY9YUlYw5cwB3sxuA71udpKbtonUh02y2E47JtmTjPtwrj+H2
60uWP1u2b8dflbC0olTw2jG+uIV3ToVHvpfVjfIDeKSWbUpC6mjJ2+2x8J7/7DhkDj2AbfgEWyXf
/GUF99LgkKlmsszo5K1LmkmvVXMS8GtyI/ip6pxO21ONqU8KWu+GWE24oY6iAgVpIJwcv7lyJRjQ
n6e7E9P6yZbKKCZsY0WkOfR72t+UuksLOmzVLBdy3qKzJ11lBy85cM0r8XG0O6IwPOVC27L3Yy9Q
rqZv2p4vxvDYnXqAlA8b7wIK5whtLJHMv31Lb2vuKUGJAdgGkU5Ovddfl959tM8vOtTS4iZySGE9
ceXL/L2vSr8bcN0CRrINM2xkwHAf3w2HzqVoaMe3ma3ihFE9dJ329BTxM15wMnePgye5mSdQLzsC
tN+ap148SyX4w8/hBpB9bapUa1frezYrbQRKLv2WCS3vm+zI+2Yje7kbeMWpaulnoyHPB+r42wO0
FrHGQQ2sVxkALbvwMxIqc0sj0vZv/RftPvJOPS6fbI90j7FV0PjUjWWlvd+xCKBNwqSxJNe4TO8U
h0gwpz4T94txJX8KT/ibPj45bIyirMsIxilZrlvvhAkpxBqmCnGc5PCo52RRuEBsTq3Yz4ahh0Bh
HROVZqzlslEhTionPYVHx9/Oe+NH9grcRt4rPC2SW1yC241f5Zuvl+3HjicMfElZTieKgSZ+bXKq
yErQoXKpv9eJbCsOJ7odKASPD+bd12N9coEmwlxRlhHhm9pafR+GUCoLv1NxE4S3DVlGUTg8TGl2
Yul/3NlpESDB1SX2UkNbr3xQ2mHllxFX1JCEUt9Fw5FSHPCYaz0/cUUfdzuGsjiZsvAlqher9rSa
xljFh0x11TY7n5P53tfyU2r0pYX//kG2aLWwAEHP8W5eJ8uH5CsJVtwSjdHeRHjpoqcIWooqffPn
u2RWnEG6wen4b8whWQtLQcYwPvbd04D8xQz2gZt0zyWgDpWg1ARST8mpbjL/8hGVKzQNmr/a0kJb
+wmsREbRmMuqW6IfNshxmXVh/1eXHrVjHVG/YeE6/WCN6DpyDGlmqC6RrBtRgWgihg4Mka9H+WQ5
GCJHKFlRLC5pvQsK8KDMJmcU4oHJPOKDG8n910MsR9vVajAw3eJTMZeO2Ppx9ZO+MX3RUt0efupA
p56sZ0uVz0VdOjHSZxdDg8/QMFkavEeWp/nNm5y+DDwywlFdKQCxLQfPxhJr/fXVfNwRFnelZLK5
SmwJ6+ena7Hjw3zS3Dqg4FotdFG7NKc/d9a/FL9yjF5qop1/tf+5/Gf/cnT/57t/uixf89u2fn1t
j8/l+t989x82f//9x1gtnef2+d0/uPmSInvdvS6RKE2Xtn9fBvnHv/l/+od/e/39t5wIWCEn/c2E
L7/kH//dxXNGMMtVkZKu8tbZ/fs/+NPaLat/YGxFVM9TIcLB0XiHDq9N+1//IfEnsmzRadVUOvzi
0vj/R6SKpv6xtHtx/ShsRwbd/38au1XrDxF7Ey1hPiE4CvBf/feF8zsWIzRz9r91pyIreX+C4zDF
uYVvEU5vfKCrwLPfL0BDElTAgpZlR357KYztWUIgfWyKFIJv+7LiYCVgLlbIPRzA/MnNITXhgybQ
XpQQqDW+vPon8DRHUfB3yRTBOddPWLyo0xKirBKj+Bjrx2C8TqN9RK81BleikFwo1iBWsx3tATKN
yXh7VoULH5YHuETS/lpP1cVNh4sk7kqoes9l2MF3AwU7yc/Zd4le/ASfPWnMDYDwiupfDKe2x5jR
Tw/hvPBvmnPEZw0jKHCAF1IiwNk4exqJG+iUyTPLm7L6Rk/k5ikL7kATkC99lK3biM/b9kyZIOhZ
qR1JBo/Kdd5cQFjUl+oTOSZkLkvIdoh3gg19FIghL3aGBbPecHCmEzr1lKdHS54WCA+sBSCTeAoK
43vJXyp3l71+YxEZo4AOfi4WPkTs+d2ONohD+sqhqm05h2ZGQLwJIa4Lj6BFKvOgwNap0n0jPiYG
+fEwgOubcgbLS1W+V8D70IaVfhnNruUEgw/pta8tTyGbqku0gwrRtK7diS+DvDnvIJfNupMAHe1n
jnJ0UmK12wagmUe4YBI3TZNssdWJWuYa4yrZZsq3HJx+LT/KKE0MZe8HHu4bRzG9NmrOZOPYU/tL
1G9R9mIBc2/6g2akDpnwm7mYd5kwXFbCHmSkjft0E0KSEklKbkdrv9BS6VXb8gQjD4hQTqsLzog9
izJBnelRlq8zddmvRjA7Tk01OlbFPTUvZpfyYViR+QINbjcptzShl+TOfe0HNriSozqR+9rNBzIz
YCweTf124msszWan1/qj1QnwTgi/AzTq+zdWp5M+2W2aiozB5DxXHSAuVbyXwOHG5p1lEbh2TyHv
qg+761m5pKZlh3SnxJCp6ii1nZtxfzXTCw7JFh6izJ2ry5KmMCT082yeNxV168Kc92VdIPH1DMOb
zHNDfYj96zAiYcar6z0IUcWkqUGSTHToyV2pczjyPCID4Byzt26kuHVHhCaTbG4bQJ1lem8mLJpk
AL0FbRyKWDf6kEWRnVvCmZjDMyExKIJRHcZwyhUk1VVAQNeuLrH61h1MGXLEdELSMwD0U4IP5tlQ
tnrnNFsyII+t6FTmQ1zx9VQC2e9GYj+BsxQPs2641XleEtj2aAb+BV1RW4ZmL+c8r0VHj4SEuwjf
gPxcz78U+b5K+RunqwFFkd8kXlVJ26zXzsw622qqrUsCKouQODWFfltd2SZkImsXKeZZU1a7dhju
hvan0ugbuvu7PiJArHLUMd0adAsKY4lUIH+nh0UhHiAxu8J4SQwWASfnYnVH+JBJ0DTBIfBqAao0
w1OcHNryBYqxIRYgWcAy+YvI4EeqXM9TSn9YAdmCMZglVTLfenHvk9tTkzJawX0foslLROOQBLca
XEcSuL0Sulioybs0byDYqz2txMtJOpox5J88rw9wgrdR9muJ6DNE1lJ9EEd0DZnsKaW2T9BWGQrg
9dQz1dwZ1R5OgXWgaE1MxUEOW0eUr2MAe5ZymemhRwCjO3fIx7X0oLJdBPQy+1k5+o3hiX6wAZi3
jwD6zMJZLYNyTKKB2Mio2fn1/CMGgNcZ3+dQL87rZqBb2obPveJSkl5wATkMxDQA7mcgC8zhdThw
9DpPBiG8odeEz0ch9H7wCb1vEHkoVhIsePIDZKSjZg3Zharpd8NYllvJJ/tZK6armpSdvJSg5/cA
vub5pzqntEknenmWJtRHomYEGwC5KX8Xq+ilj+imaYJJzPBoHGQtepANQnVpor9YoX5maEF6GAXI
Tbp/n2lJvc0NQlT0OtV2ubbwXrP9JNxOCcGBaQPp1gSnmaPukHuhWWQ9AvQxheiXiI18jGlAmd2r
1MBXLDJtsEstGfeJZRLcYUW3IH+uq6jn+VDw4Ta9/r2YUlLsM5JL2vDRqKQIHDBNVfSHv4JYtHZs
7dD6uqQkpUqrrtR5J4Q9sCwLXDYgcZK5wOiRL9mB1UY2gAKn1EBKzx02CATUGzShqbA08emqFIcQ
MYtjgKHWahLkyZ2h02l3lgriRNRSB/60uK/0+BX0AthMGluYdSfY0sIkR3Y1kXDdtttG+9b6jyOq
UJCjuKUGHOA+DXOAnf7OGuufk2vUQujOYXw1TwC96AkC1+2HfQgJPTSr6kWO2uthUn+EaqBeWxpv
cFx03baryecajLE7kF/4Okq89SrqBKU/Xfhi5LUIclwjDLZq7WnAki/AgANC5FfpUk3YO0Eh7OHD
TRpVxk1XQ7mT2OwjuGty2naXaDL6rdIcUzGdtqAHl0an2bvF5HtqRIRoTTx5MubVITWmp7gfftAo
HN1yNrmxvW6XRAiYbXbXDGCdl5VRA2wDVFy22UPjy/ezCGVSq8ybsP7ejjFPgNWwiSk5GSLsya0R
TkAFx0ttUHk4VNqYGSFOchE6/Ty32z7uzXuhR24QBDwfVj3s8eocwlDszmJEW95gyg+BYYTHODL8
nd/HbIAt8OygO8ggpRomZ5NJeXwg+1QM6tiWkvpBK4r0GFbStwGqogP7lzODlO1JE6mQL1cTgiw/
QIMTyj08ZV2lqjWmF7wML3w1CC/9OdYuYumiboH2VRkHJBgZzxrqAZtck59a1UGdU2U2LdboqAh2
rVkBELjiXFF6ONDplAOeUIZLMVNvJ7Q7O7QDvEEUXi8RTM2GNYXcTL9VQz/ZxjVxGmKlXgylXcsi
2Q1+XIpO26AdGmgUHohQgCHbtgkyjmE3+k2w70bex/xrkyPWUX/ux8GDbhCM056bCwAV6UzrgSiH
Uhq3FzX/Mm9UnDFxC8yEq+MMWBUHri72YuOnNcu3Kj1VWyUaxNb79lwTlNZrLLRpcdEf+wLHntx6
WTTdJbH1XHfmhaz2W6FWrtK2cZQ2LjxJhom2U5uDiXRp4ChYFiN6S05rpLbzjtKAl9TnubI35WA7
xqYt16OdCp3N0TIwwd2B8Q68FH1cgM1Map9ptQ0SKk0UerOt5OImY8fUiK8OiupSTQ9p+BRKL3px
pkivinVphduaQ0PKFYTNrZndAuv0+KK4rBvgPsb/4uq8ltxWkq77RIiAN7cEAXrXvvsG0RbeAwUU
nv5b1Hy/ibmYnpZ0dI5EglWZO3fudSkJ/66OnqpslPzPzs750JxLpLGUeululwSBMdpXoe0HGa+b
JgGmt29iUDvuI5yK1VQx4MMOM2jmpyRhfo7nvTCsrU6Qb15FW4lvqPRgX6Qf1VB+Euu8skoe3jzk
nFnFpPRrwqWmgCCnvXbpuyzykPROVYwMqA+90voO7y9mi0PePlBCO1P3ylh3NXhLqNgfTUs2oX1u
NYKPV3p37Zv8yYb51PL0q+XeaG2Chd970T0k2WVGBumjLXTVkDpn5ZJzaxBXOPC2C0oqgbtrTK7j
qIa2Oa8Jsz06kxGAOdKWhxokxYSP0GTl3VQPtlY/mRpZ8iRsgkSrg8RUV7l2tqQX9O2715RrfPJ+
hifOszaL4u3Vjtm3YO9SIZtfI8ZO2S58sKl96k3D3FK13gQuyZlygvjrTqOc8LSDqPY7au3Z3ZrN
cE3n2ocqRPGysKV9Iiub8f4l0putsJYAGpyefLHMyvO6YKpaKfQV89yuiOPUBdQa9aaS8ISSwlxb
X3f2d5KHxjgHM+9VMQ90MCfXk+tl/sl7a9XnNFzsSCdkmKuEoLLWlXVFMHOL2Q42M6xwHowmaIGf
oiPPHxMJ4cGUncVJwExwzfrkuJBiX8mSwjnUzrcleRgnZTWOzwrMuwqkhcheIlvxSZOECzRAjuKB
A+2Y6dquSMFV6RGB0pcWZnktxLnvclgc67R0gtxxtz3ZhBxPDdGc8SUpeXkbcxMBU1hp2fIyCpwn
9w7DhI2E16YGKzk3bkDYP8kQ15T0gjv4q9ItylQ7GGbga6B1tZ2wodAY59i6avWVtfyVolzV+ME1
r9jlaLVUQIb7dtKOXvquA9FU0y5UjY1XGgxKsz3IzrWAL4E/A2bYj43JzbH9sru5uKp6Fl2z6APl
e63zejakU6ZtT9Wbk7FbhYaJpUqJkLaaB5HLR7s5C3PG0EVvmDjbqm+CzKh2GKCCO1IcX7w/uCey
lF9dpd6AmDGUA4zkEFwPddcbt9dqhN+S2TAv6dCGc+LuzDReKRneOtXYq/qJD2MGrwdy0ppYYJKY
s21avsnqDCtjR79TO7d0JOW4zlZe/GHHFASTdWiiT/LQfbpNYV+MLuLPp8ah5jy3uD8GkFIp3Ver
J+Yq5akFwNAXb1YnnrHJrkbHCGt50bVpTWD8ytCTS9WM2FvgNxv7rjLDUT3FLQ3hRJ27bEa7xCm3
TYV40p2nmcrHSFgcIOjTsLfGCNhTuTcN5NJO5g6IlWyqpx7bSZExw8Ctttw9GU4azF3zOCjmUxRp
m3T5mlsLDvq2mkOvQFVYtLCaDw5/VEN7iTglzAQqPHndq8oZAs3e5kgSc6Os5/lQqkTpiAeJXU0o
30uPl3+grkkJO0/oYCev3c7duK6QIKJ022jNJsucsLNJWbVwTsQGqdBueZ2ZYEVEvicMBsr3CXeo
HTc78JIrXLuXcsq+6pSjXYudQMbOsb27h3cGh5cGX0d/bN1l6yTjxumPywJCKLHpJp6bWcLIi3dQ
DY76rrO7jWcucIGUw2JHvgd6paCHLwXDrbZ+5FgIlbZ/rPC6qJG2LntcorJ4UZN4Z9rdreFiNojr
LUGnxfmLRFGY64NEG23jxrceLOfJ6kGK6PlKpkTmSpm/eVl8KJLuMuYhcx/ibBsM3yTNJNy6tX5z
1KOGP02VERAYBsSpY36ULi+9eenYCsfKftRiM6xgutMzypMgUzKeuyAzvU0LjNtRyeC0nmcr5WGF
fFKgCcWwauzS+JmBpjgjb3H/ouP+s8g7Jm7mR7pKACGScCD3ljrLDcPvqixJD3bfM/UGWiGw6p/Z
furJHM2Mfebe82af8X6RHIfuYHLakz5S936TiRALOUa2sb6J1Dxo8q8VVqjHiBZ0CbE1fzcZErWs
d83QMRZPALA6FLJFoLv4JcuO1WDZnRLgFQKoIBOwsAf/J915pc7hFPcXgkjZVobU6Ig3AEkXwo2h
QGxm+AJQwn1RXXTS3lTh7JDL14b5AMVHnXBE3R/35azQMA3UHMIoggj4R6WuXzQTwqxehRoh557i
J5TKVtpQ+wK3e5WFeohVIrnNvwHlqGoutTGFJc7Kft7Z8z6eaNlMfV/kkpcqCTvjiJyybtUTWRMY
tteicIO0/CIEJyi65Ii9611LvHMUTz47U7fkfpPNfZAaD2obZxgkz4u1tUBJWDN1CzmPTkFjGjt3
aWpnVSf1r6PETnWCQigz4rLYopm19bNbjGBo7zArwEbdFvd4gJUK6yieOeClng5/L5p84czH2mGx
wSX0uj8r7o0IeNv04WAXlfFWp1st84hBZ+0kacBwmuuMbqyJDj3bT1WT3CJ5NZKOA5bD1bg0Vnmo
K/2xnugVrwT9PTbKYcj2ddmv+VTwkXtI73yEu7Ot+/KS8cnUWxDScj00IB29vzHZxg3RzYn8uhtN
RwAIESp8CuMgVRkf6/pj2j5zj3bZa+R9jc5XMpwd76nUMVZIyXqrtgfigCULvMjRbgnXfVva5DVF
tYEBwl2zrI123sbGPWu9WIuyD6E6t9p+quJtlpa+9+jaIbmzrhYSQI3Hx8dsaV7t/lLjxa8wUlYx
8mhJ6q3Yd/KxyJE7+qlauxOMDv6OmpNvG/Y46mTaltb5vr7sjNPWJDxesF8MluuUllZg1/qewDU8
vbrmo0wMOYeHjmc2SV8EYlUaXctRX92WutsUKcbb5mkoXOCnLbSN3J/iR1U/uMkYxtmbx/BvXvRd
P05hY/Q71lpOfBpWhvyJPUo2U9s0fDiXjv9xDrLbBTFwV2e8KT0HSwxtmS1/axMu/W1mLuVAcWkx
p4j8lkdzqFOqVKr3fffRWj1oIrBZ8h5br75ixQ2KSX63yV+RK4FuAAZ2gqE7ZB3NbQ/kvj7A6DvM
hDHr81Of/qrq6PNxW0VzR7du49HE7SsIF8aOFuvXmZi7OqlWKvyEtIckYL87llwnMGpsjlWJwgii
k3b6ksfdVmJuv7MPGzQJKbPbw1Iku7Tq8XyQGsxmRoQZvLIKvxMjkXLonPklMyC74ZOGIelnfNzq
pL7JoXuwe34LLWlZRudYZP73MMCSKlXnoEDP9SaC9KmHOuLWOY5yt/VrSNyBx7XUSytQjRBtiJq1
391hu6Om+OQeNxD5YnplDwVgLBBLrW5PoHg65QE5rHZDjQNyLaouWO2hSByMdBeXyanC/euOl0lG
+z4/w7a1BDjKOBQeal6LrGIOQYf8Y2qIOuZJ5pgtcrHN+Av3ID+mfO2BQgMMB+7nfDcrs93ik2fg
6oBzQTWIakKBvocay013r6Kav2J+7ZNlm0HPU4QeguKDu0o156Vbd1w3KhQhPqUjOJNuGCkX3xee
5U5+k5zNjkG/FfpnDJC2Yq7l2CVMrC0OaIe7moWOcmMUsNDaV8XaGES0ZQwJGl6GuQHTqCLCAUub
wglvfpYOpzm7pPLTSYV/T2u+i76exnHhct5wqouopPrO6dr3lbmEbrHFVD51IAwl6djHRSl813mz
ZlYQ8BXX8RbuzGBD+COkLa39asZSX5Hs/ZJNgO4ET/9wLCkx2vrQ2Ce9kLx0XMHuRZUtJyc0LXFu
hmjbmC9Vf4msYasDtB2qp8b6aIjFKPizqem5UJCY4jt1SMAkPdnLRRVWALmCuDOGJ99m+rJMcucY
sBHgMycjH4J+fDe8W7zgbI+hxTPOcPNNYROLLbqV7hyzdJerZ7YHAgY6LPds5wJ4G5JiPVYsgSm7
8iQl9Z2zsL8CsGzfIM/GsBFa9dAqH1pX+yanf7Mn2gWC33dX5kAK4h9jIGD9qaeNGsuHZpKbQmMh
53HpviYw71NOIaQZgYms5gpo3vOb7d1JEzhZ00Ob7NXYDuEa73KmyhqRwpmiHGVEcFMPDFYHjMyO
D2fPwFjYdh8HmJhcdHccYcpzV67jxfLRxRPrBM9iRd7UoVh+NcktYEpfap9Oh0GKE1iZEcdY6oNN
qItNOkfPQ82e752Dpg0fNbXoXe5VTFanNVI0HjG+BiM4jsr5rjjGjcH1ocbz+pPxlFcnm/hu3vyV
ZuWPqWPtM63dCcZmNjMG6q7YTjcRWdwC5GryWU71yZYIOIFNULJOLjwdo+9O65QZkDsHYzyz2/DP
274usx82d9i/qA6Dcmrap5lKxpDjeobio6UfikVKwXjANh0iDElKVCGvvTFt2ObZLMMdo8EZ5rSv
wrp37njYtfnQi+Yk2WwoPaY35UW68pkt4DBqxxX+9ZUTZ1sExpHtCLYQrRwQDhzNRHvHckKd9sjy
o6vdqVzpCyk7KyeK1kWF7/ZaNU/m/CXaegcgHs1ErlsFXhnTGQjoFSwmZfgjZlje+buIPEdmn6tS
v0VTyZuYBTZQDqUnUEe+LeJVOmvL2Wpv0fjt4OmHe8AW1UbEz3VtPhZvS3fpObNmVV8tpngGF8fj
rF4b8InQWZB7l/1kvtqDE3SEbS6j+xAvn3eq2FC7h7rrjwIFE3rYutOGABlXCpVXXBirpnxaEoya
Swq2SXbvs7q84Ivf2jZ3uiV9WG5bImLXBJohbL/jCMc0yyHHVdvoytadrKCevxbaRTN7kdPF09dS
YwNUL/etVgeE3K+89tUggHi0i/cJYQ5zP+5ycXRjwAGiZ2dEO1Cl712WfOA8q6E+TCz9nV2HZF3V
Cas83Q3WkbRfz41fBDW/xbloRq8dLcE4d5u8ZdW1As+gdFzacTA7FTq38mTRemfKXmYiqGZvTVcJ
kjF7NpnE1U1GMwj5b578QZ82VXXN8ie3qYMeODXdXxhHEg8pJtIooti5L3yBr1DNTaKWBw3ZW/Py
7WC/mXNCAZlsJ8c9TVp+tOzbMtAB18iXNH9qF4VJrKwr98km8z9z34v2lTTmZ9nN37jzV9650ggU
Hu8e+INR6wEC61qIfTMcltJBpq78Qn92iJHOh2fvMDTJZUyaUG+vugptwT6IliVXlfF29AhbOtUS
wT7kM6R2bWWJhE8lBR1isPjLIQX3eUXKOYw/IV4j/utWb9+mrgwd5mDqOOykBlQFkkvT/vQATTq3
P3T0PkuXHQYAwG56dKrskJiMk+/H/yXjPmktEm1HdqnlEQbUzrKGFVQvXzfRsls+XWKDuLnjfYCd
LWAK667Ym6j5sfbORbgV35wEdv8Qj4BZQEJfZu8pNR+TUOPC1QRcZcYMlzwlaJL0Djdc2tesuLnZ
VcrSH0Dg6IcWft5DM2zjZDd4Yf+smbtcnPRomyubTAJszP2WBFwX/cP+bIvlOwfjMCtUdokZ9rrh
a0Pfr2BUrhPItRKsMTvLG6UhO0n+lpq5t1ll1Oo+lGP2mt3ZW9ROTO6QdJ3b5F6hKwal/biU40GZ
yk3chhPn+7Bkp+ruI2gkzqsMWTD79KS+sto6HJjJmKW+xqwTCAW2kXZedDu4Dz7qJSfeEqQuk3g2
u3as8/nMDfcqA4eWG1a3KKNYuu3cx4oHA7qobsb71GSoywVfdfOmaPs1DLxtPxc7I3pXlj+24OjP
Zm5Gdud09pREHiy9s65bhqJQHKmt8sg+phCsEzS5OwK4nEdEvevsKp+x86h41YOp30xMuZO7zhlx
9zXKp62j5r66PcpB0c+rJbQN/cEZlXUO+dtyvtjvGFHrh4rdruhXlW9U80GZOa9G3fqx9qHWpFON
n/okTpwFJsPkZqFzy89Dhl+R2T9nlMODt0CtcCBfOj3br6SR6c300eSfdor3txg3WsNZD6csLoaN
8zXoCU0w7M/4XZgOasfdj6HzrtzAF9aa67MgK2BYgzIhb1aVfHZZnQCNWV/SmoJFBTs5nOvyq7be
K7bU2dD8VVouyzK6erHw0+kLqqU3WutEf0kc9TTU0Wbg2Vb038k7J4v2SvWNvaT3eyX9ccaCUIl2
mzGkVTIkzZnp931z1xzWWkI5oWyICkAQJkkksV8q5zku/yoz8bvoUiKH5Ya8ZBrENW5JMHQBm9qr
pOzpzR9qW64jdSQvYtfNiQ/33u8KJVDBkS7mt9v0Z3fyNnaUPNWW3Lsm6/SGs1XHoyueJStIeoyW
Qm03ea92+WdVvAZ7N3VD+AbYDMCmE5TN7doiq5kFA01s1wbuDmpt3CqBmShPODE4ATgieVto56aG
vcrxVI80tY62Hgt7OxVnp6kl53pG2gS5zOO8c8xpHxdiOyoYOSEWFtNVDMq3PnhB64z7RV1QM4fN
0BT7palXBEGBXsx3QF+D2MUs6YQsWD6JLvt1kgXhAluBLAF2/RaCddH3DLRQ5oqL2hurvvll5Xzl
0hu4jIwGc74oaUcp9WK5TLlzPy6iVYPpomrbk+FFr1K/KY4Zplp94DcemrxgJMPf4nVcnu4NAyP5
94HcAz2XW0eHUku4GaJXQ+NDV/9HGbUt9ea59IwwYzH8YRyR8iKz2Vnej7aQ7DWmm27ocSLt+9nY
Tk3/nFeoVZgPsvG1yNVNXiu/xIH1vus91g1DJjXzXc28pJF6qadtTblhRjB8EQlWZd9uhpmoH1kS
Jb4cNEt5yHS567t6F7MEGUP9HtAE6kZjlXij9tOZfdbdlFyMnxrRd1KLT4eRBy+LXZ/Vjgpc1x6N
eDzgCDi2Y/c3w7qIMV4s9qZxzR0E7LCxiFJyk0Nto/akxKg3p0QcdI6zGPxfozkI/8wlrcneGaxp
sXtbS3OlwSGLanfvzdpaJXWW6YVYp6Oz0nqmseWi+DWnlNYNj+48frMwsz7kdrebct4fNpM7LpiC
xdykvTlca9JAkp++IrNntqkd2MV/YbbwwHJq6kuQn+z1ehg/xnJ8wC8SdHq5USklDFCtimX7OiK1
omtvwzLtMy4tTVmeMKgDVcStA3WLgcC6jJw11eeuwTvEdBJW9m1i/WpMm+ugdUfHwZelarsRDL2R
v7tTj4hvx2u3qwX/7hneIWvokmrajoI4peEuatJL7ZsYx9DR56uCcyO6topYSQpmLEriMU+8986N
qXuBgk7PEOrQ3fBnkdiSxj/JSHXCw19rxKjTOrbmoWSuWCnmUdOHj7kkOqBn5xq1IzN2IIA4AkY2
BJkyR4HNdG6Rv/PyMyrKjoppLYuIrA/MProJ1EtUv2Zy172HfaX3JGwcIiU5UJZMXf9S3T95CUVd
P+4W58/FvlTV86aTQOhxHlU5e8ndAlqrBM7oQEXXXzD5rYm0W89VwcfTc66aAIgtqUE3E61JVA8f
Q15vk0xb2wOj1mzT9GRIDySPVO/uwN3UIUbHsQLymP3vOpzRLEoqAQYlEw9HNeFjajeyvwHTPuVy
BmkpQNwy96W5xrotsFpENqSguAwaF3io1m6V+xAuVl44NNd1frVZNGnlFObd2SJ8BnoZinF04AU5
axEPt1znuQKdabzE0bbXRBhNzkFP48DS4y3LBT5Uq1WMRI8esopTHG9DE7I+T5E/+l1t7xu9ukRl
vO6+XB7IEWfgfVSE0o4tqH6r6hdl0i/FcL/ckRVYWWzSIpjwb3nQ6yt68yhHaaYzrGDc1be2IzPY
FiunW3YKW/FV3jxmo/ThUSIgvJvme7pQiDq0IuramXikCDcGBMaQ4cWh+O2EgzZ3yh2YxaN4aoZq
31nRN7lp6apmwzk1xYOSw4DtKZWMyt70aDClqsK9GfbGkG/YdiYbiaqoguScL1tW4tmy5QdTDBA6
09cma+pCpwtHv2ghiDUAe7t2Iv1CElll7JQYMcdNwpwuklCSwaUSz9EQImi/Y1jSlBV5/KwUnt86
C+6XZn1tvWrTJIbvDss+W35yDGxzLyCEG29RthPMt6T5aiq/DULKjIPRq95cTW5iogam9kcaG0On
O0guA/dnxFJz42Gi05+UWdvKBvC8ld6a2Nw6hEg4/pASg1JHuzYeYcbSgeOjG8qTJsh6SLKdmZfr
7p7cED8a1sdS7YjzCNuR/y8FzryvxnvUM4XwCQtcasJk/7yoD3HzoM+fU4UoZAaZR99hZpBwqZI1
DF9GfxsX95fF6KniZqCUHWY+JNVnnRh0+dZjUk6HRGGzu89OYOuCyWg20oUBylDdsLKjFP1Xqk7v
WglJftJWplIzgLG3CoMSjUrQ8TaKcppJhbcERhEOs2YZbvNI7WJz6rNIgtKjHacUktoUD1j5vN/J
Sd47pPXaYheHvd1Tx+E3SmC57fyxRBwL/VddxpRSVX5iQJ0b3ZkD1bIeVfIb/F7T/WUe8KiI6K0w
NUjz4HPPmEN5GmIyxgt5HZf2sa2TkzUbfi91/AHq4W5nBBA2DQPK8rdAr+2a/bIUn/1MynoTmcT2
NXe9u+OmCcFH+bVWHkWul4GyWOYr4u7Vtsb0kCdqDA2e5tWeAcl55k+cq8chSd5FH9evbjwH9eK8
VB4RJo1ikVOSJKi3Q8f02pabqJNoo1UPRn7y4wdL8QCq6RS+fIipEUhXUJpHlWVj5OXAcCa/wg4q
jMH6GCcwxJZZipPGm10ufQdbbiwQOGe8VW7xXrlF6NTZ1RNjGhLiy5ieY25pSIOqFtS7mbHUBqNG
UXAaRJDi5shwaLGGH3ckuqA3Xe8hSrEmeR4m1qzi8SvNrzpXk302jtHaHbV+7abOH9ewvbXYAEIB
pfMxtYMD2rWXFXDsZSFZJC+a14TPL3tQ9IFSDWCPrrzMWNmUk0uSB6q27IfoRTlqCfKf+ePp58GT
DKzf4uI21/OByie42y/0vNkR/k2oGEoys9PyXqHj4eFfiBOSwKDs4nJfevFWdwSDb9VXzCyodQLt
y2zXR6/DPId20uxU6tnG3lUqTwzKH5N8pvHGQYvlYySm6FDGU/FkuphS9El9KYnJvJQv0uSy6bLs
3M5kFJgkP20G55uMMXNlz+b0Wth9FTDYWiFBeOtJqbC1JNcJPO8mG3divp8I9bBPx2Kbs6e1ESKr
GGjOY6gk5OPMOBFXNbE14Du7tchIc4hyxjuzUdp3sC3qd4/8iAfVoLxkpm4XXRgbj1CtVq3GviBu
A23G+ajjStKuiZrBJm3nrwxBajvVHXraDDYRw5rypJGNU2uwhdPGYY6RqzR7lRFY9oWVSIWHrXqa
cb7I+JwyujVidl3F94LmVmZAXLj3swoliPvPQ1+LFhm4JLio8+leWCEWsvWz96Tw7QZBQzAVnFLg
rvcO/a4ncn2bauCQrxDHqEI4GAx9rYm/gj60q3D0mc8GWQ/TwM1s4up76NG6vPirxefg8m5l1qdS
Fog8GdkH+CPgBpjrPHGpCn4gX2GYoTaMLV8SSyFiFvIxs9d5gYV6ZitpP1sfZTWEdQ1O1voWeLIV
C1+O96xlOOzhzMKw7E2PaBwu/gadfatzwgNyz6YQ6dOf201RLaFm0HynEFAndDLmfAqCuWu+VdZn
BmrHG85csF3zVDavLqKRUPvd3ce61Ps6gnju3OpkXnkKsx4YiDUxaBZul1TQSJKS1W5Zw13Van9M
nSPndsPQrjSyda5+TKpEaXytEW2NXEWExL4SPdlqx8Tm7Q7v1Lgce7KsBqg0YHd9CJarkletZ3qe
Vge9+aOFAPmwSiWnO3vptM2dfXG4Lgwn33UJE/1ldZeeq35PmlFAYpFvTZNfPKI4SXrg4aimByQM
K7rYaPUqOTzJEG1mczPR6TvWh9AeGoeMl8xaJWT0MNqulyAxjBVUU9rPnadEAUW877nNpuw9Un/I
S0F6Tn6QRf1yOOJ34MDvfLTZPP1JshqRDgI0qwD5Rwm61KovUXu+D5AUBhzYj9v2sy5ZPGB6UTJy
U0kKI4lIU4jRokAjnyKceWn08RihnAILJyPOQ8Id07eGl2a2+Gd4V2rMz3UbjgJKPSbbuxPTkVQR
rwuitKWdmz471EYDSDzFto2C2Lxl/a4tc3+I9hmLHohQjXaIxa8eXZtrxNwWajX2+NOsUkcyQpKz
r7BSYR3AbkBwZc1geVAGvNtJsVa6gxOR06KsHM77KscnVzyVmdjntOhJ88iOvdl9Ly02ev3aJj9t
uieV7e4zyqeT9H4jgbYaN0C1K6ZJgcsNa0zWijlFaOGyhS+KebLCaPzr9QQY3z1ufIg7OnPFIgLS
+7MLTpcFkZOQd8v+JZsD6TwYFv4WtPBttc9MOL7mszpvIq6zMen30EaT6JBmz9Uwryza0JxlyeYP
JyhR3LRN23vcDLcSQpRmN6uomH24cUxtayS3hO1RC4eyqexmjpJRvSltQHQfxrGLQcvSA+LFmNa9
abF9mIrvmGp2HMgdql/m6aDaoSs3agq3jEdnYcqe0QIRDwJY7HNmE6QLjfkux+09lM04JqHpKiSs
T/2ty/+4aFe6JcKY09JI71GEPA1ZvypbSjvNb8qdkT8t9m8vtnHxYWH4bH9IR13Xno//1C6B8UbP
AJ8RA9oOWoroF99ZKhkiF/Tp3Fzd+sGRar/VerqSrhXfcmrida1r9k6TVrFzXFCiNbPa1qlotuiE
QisqSLDrM2Xd3d1zylDfcgZ9iCy/hmq+Q33Ewizh5hajFT16FkTfEbtsar4oqbduJrR2vY3hvbfy
J7FK96UXdFJR3L51I2PKtK4ZCIwqUg1Tc0KsjpZTbubZPTPatp7H4UOvMofAQr1cTzPSlKvcWruK
H8zi24tEwQCNo0oxBzaVbN2hcgTI3shXu+D2xB7GO3irC5xFqf3YR527If0rtOP+XWOw+lW2Sb0q
6RRMxlk0lg2a28iBrySqFiT6FIel6o8TrplLrLUXOT6rfOxN/iCGkzIJuWkpHwbsEx7/HcYVCLc6
E2mXlSj1a86BOlQPVX4cPYndkwGT++dmG0e9yjp/kiwR2dWy7/S/aEDTnIhLnv4GZ9tNT61ydIsf
U8luKS8vnmiHYv4ln7C62iw+gXCCoJ1ipZlsdj5H8CbmQ4+RJGZNKSla/Manan7xhHn2vA+FvR0A
uffB4v1yNAqiwl12U5Pp2Jn8bZJ7uhX2E3zc07VWBYmDNLJDqr4XnX5eSubnQ0fPvESeb1ktVG+3
5pjv8b+Rk8OaOYlWrvaD3LoxrTE/CuGTYrlc27TfJQolT+lk3I92mYRxbVmHYs6aDTf/66CsoV9P
F2uE5+suvDlxb2+zXPE2VMoxe0vHtMrPqeC8w0fE5adNTKxy+xGWXqA6rbWuyeCC+N3MO4+Ubvzf
9Ct6a+FfmDKWa1TnWijZMWLM2UgOZz4LoHzQGsPWkH4x9XPI7t2LSw7ZSR+7JCAGcVqNS3F0jRHp
gtH4Q2SeGWA9wO9z2IsjM8W4O7aWEk9pPRF6Ab7k0pVo5WU71WDdbXyFe63S5/U0JSRVUs32s2xO
xYL9HHv0lrjCL0/HoEBBrG2o6Xae0y+8U+uxVp5ICUzc/NLFJexmurIgUyATzuWHJkVMk/klLXVG
fs3XSm8RZJW3jLPz4hcJ5+7HwZbJx5aBCn8gXg2WfLSXOrUmnqErfznw7Z5LLsiQhh1cccxOmGfs
EQNfqtT7krEn6XOkZ5WGJEkz0zZR4jCaqRAk0mRLnvSwStsEGnznEJJFAKEfZzEih7CRnJCT75tf
ytDcuxMqxVid+5COug9gpuPASIpHFjG2+CWoIzB+Lu09mKzk6u+0+r0ash2bgfvY5OaLE3GVs20c
HbvghWwCJc687ViV+OjzFX2qw2wWj/QSM5nm7tNS7A4z2RCNiNLDvx+brWoiR+SPcs6ZDt6/5IXS
063fv/33k/++FJYj95k+kYb479t/Pzm0CqMUQ1y81vP2NB/TPXGVbyV2G9iJGiuMdp3BNKNFLIea
mWavVioYer7MECD+8+Xfz/2/H/771f/6uX+/OgzT///bmmpJ9m63rw0eQd/m5d9LEWFm0fqMvG0F
XcMxhqunxWwrAOlkFjkb9UFp1ex/v1VLB2+3p3bDzm0jf1zi5oDzsD785xc0jleVbQW3kHviDdmN
s9RR7v/zRWTg/CaBN1hnTYc8W2f/77vm/373nx+mVrMzcOQp5Ngdkvz/fDEIQfR1N1boLc38YGG5
QpglK5TFtg3W6KiSw0FXFNYL71+sjFmfcf/yXz8XtUqxU0pYAE7mcNUOzuHfd/TxyFC5RJNAzzDp
a1ZyqAw9pESoN11GOkhkaMOKgNHhOBZugfcxIgZeb7ItAug1GS3z4IIZ6ChfU4vZ62QelP+h6sx6
21bWJfqLCDRn8lXUaEmWPA8vhO3EnJtjk03++rOUc4GD+2LsZCexJZHN7vqqVuX2//t1qpPlmL79
7w/8+1v//qgibL+KTU9uFqGNExru/31RS9Md/yqfQVMs8uO/L1NocxL6369t3gPmowrhwCG/sNOx
+Bqszjq6riRWE4DgLofSpTY+eGuGAT8D5xLLeTBkZd7HKfqHkXf3o+1D/sn7B8cesjvGtp8WuSBc
YjjUMbYEO8rjxdrtdHlOJkKrygrvlsHEoUxGZzNpHFmOmacnL7e+MOi4294R/YqABUIrCubx3xcC
niBYRmoeaKFvjzqrAv7TYAFVMhxAscR+Zx+Tpf8uigT4PNzqAK9ED8hl0yTJSxI7YP7o5jv6DLgQ
rNjHy2A6x11nbFIUxlWekfETzXjsFMaY1hCPy+iJfeUvh0pO2Ap6XR9ofsaRgNG08WaSyAVynJn2
21raO9dbMIyJttvopPQZHatLHjv1IZuevTQwXhP83nLkVGEtbrqzLE5seM3jgx9mGH1zYzcyX4bC
HW5NQ69rG4e1IzPOZjZnq8GwLgARM4RzAVI2NdI7i1Mv8DmGC8E8bIdW3GYZ2aMMkc3AmpSnOmnZ
jVX9tT4v/mCwaZ/STeai0mcmnsagRCZru/4CBfLft3b7mPBDLNyjbMgiTNnyLMEYHuaYyZQ7jM+e
QZwFa8q/PziDhd6YHDYP0sLtYteDt3NpW2X4h6IzE0oKOM/QMZu1DPnqYaudGLNLF+ZRg9b0MGHc
YjdffXQihyOrqnabVmxBc9vw9pUnxVUabE79dqEbUgTLNfSHhJTtiEQ/LB8iXKYHjySkj6cN6sS8
t/CmpUv+W5cJtmrTLK51Q/fJ0thvfBbWpq4aP0oXRpOO2SQ7trS0WnsDlrGyeC5q3WPlvHlN4+RX
itk9WliF4+qAOIT+X9T9ObdnAwO2fnWrjobqcoQBRD7Gh8B7TYbicQ6q4NFEIWooumCWoPzHwbLp
JEc4anizU215D07Yeg8+zlvOhna1/d/vtflNlbZcnFRKq4vqBUZIMVzHhfk9ufd6lyONXP996cGi
YEEoHi1bLGTO/PTiLdYptm6p0ZoTay95m3poD7uqCbuTzuxiaw4dsrYzJMfKNJIjEnm1q+1eM4xH
sfF5EA7pqWy85MQOW9jnsfAcBtNZeDulIqlZc7Kj+5KirtuXNmEXUTdNuFFwCBE7e7XtB22t4AzW
9+0QSBJQbrfzbpJa37X1OY5b3Ly+whBDORGPaoXApJQ+seHPDnZenofb1VgseJ+XEfOHqQK8ioM9
tJGnkm+7QDdLQmUeiU0SRNUW81lpnEcQiCeDYLh2lDipweGLpQRjQoU0E5w9HinH0sz8a2oyNY0x
++17LOohgcKHokxF1HQmudzbv9VWVrB2Hec6tCOSkXQ6cLqDf5Uu6SRDrCfliMMw+/rd5+zEJNXn
dnlx+wBTak8rgcMG0MuVf/U9t38s/PitxIjOZIpxD99DBEMWuUZqHLM2JyqkAgsldUnOucpMbMWM
edv8HkKmOI79Y9+V6ERVGNwnJF+PYvD7Y6HnZUWkNqZ+Voz3Zd2O99pMHryEPDcftbOu5jS+t+lY
3FjsCNeBCcvVwLmzD6w0IqLoPSR2+NoM8FhjybHOGj3rpZ/gjzjBQYyszXjRpwMzkkdbETQNhXeu
w8Ha62miRaTNS/xF8/OIFf9UuogfubI36VItX03QPE8WIfA4F+3RyKr8OewI2CCZ8LEXL+yVqk3M
LuJgiWJcmzZOlNaozg0D1KtkhOonz0GYWUSzdEcktXJ3qsU992+Ril1E8woG685NrUev7Z39EEwc
gbH9KbKEZA39bp6ObcWnrbQ/HV0nKw6l8DexiXPI7QgSOnOdmvQrcHEFaQFJy2MGNiaDc1dgSDDz
7L/XF2CYnWFNsORTjQNz0ul5ME49eCX+SoYPUMdt8zEtubjYQIljOT6JmBmwgIESea1/adPZOP+7
oMDoY2uoc712syTbsz0/TGNYHHl89Rvoud57hpf+Zpxq9j0L16UzTYrBAjDgejLLS5GmycV7SmrT
uCQsVlszm2RkNi2/vP0eTenYNi2iDyCQ7ZXp8fgcbZveoNuX1KXXGzwfOOTbHT2PzplOo+UwKEz0
ur7/d8MtE2PMvOKfDcaBIIjRnxqDjV0yhikWghCpx0mt/mJOFTwpLs4VgzDyQGJ8jfPCunCAsS4A
CtgNSJjIaevtPNDp90M8ZPhLs/y//9UPLkquwgyJ7L9JdMy01OXLOjSKNxsKKk4xy14HrkfNCaiA
JO3oex0EKcCRkLrW4zsQ/PpMCXx1F6CiFTZIENIz2W3CUtzrYWzhxwY7O4cZHLPGXIc5+O1TP995
QRkfQVmMIo+3czP/DVMzWZu9vY1j4UeenVXAaUuEH79wNsLIttQZWHtGYFebMScuQkG6Pa5wUScx
A9CJiL2uCUsFYXBsXcQV21PvIDNHX6a/woINXDaZ/TJW1IhNKLqQsSJ3iPM9ee38rnQxK/eFS1iL
R3/YY0iIsefufGfcztV00ZazDmV/wLzLRmd2r0SiHlu17Ps0jiYgq1tLcOprhvBxyZLnEqaD3k1Y
pe+y+NNxq/DJNT2sSB1o5brdhBk+TWV3eBqrNL6DYx+lMxk06WSCVWW5LF23HQu7QCxrgNCP7kNV
N/slkJz88G5Nzl66smULO9O7yQirsm+5AG28VXo4c/5UZ3Ezk7QBQR2Yyitvii+Sd9q3b2aR8TRr
Oi6AQdcwLoKL03AmF0FGH+M4E6C7zHbBE64VB9oUWIe7K2IwYJOBHDpwAQ+fX9T45UWN8E7t4gf8
THJsljqLCiUZlVWvQC8Q4cpNw8nYC6TAG9yDoO6SLysv7Ui2+Ag8GR/D0bL2RnB77CzfY5IfhECR
FMbSnpQ9vZkJ7rPGXM5mO30GPqetoYdfGTv41wOF71aAzoTe1R5awWjQwXJbaMJvues+yswLGTFN
RlT5/llw12zMzLPu5trxbxMlxIbiFIbBk2El61Avf60M6R2tAbNXqpIoN+psa5Rv0J/9CLNCFwnR
O8dktqE1G5ueNfLBrqf73un7U+KY93D6u9epHLFuVLz0uXkIg8Vfsd65l2RAzltkjQqPc+yuxGjK
03rAm1aNqzgDDuBl1raHCoDOmB5ScM1bxhw3N62XrpUbfqQW2Ja56E6hm7b3MQo6xgxrI02F4BIb
mCy7hy4vjQ/RZzsrGJ7K1Lo0Xdeu6fK4Mwj9kcS2lrUIXX7cKb+wXev2pMsNujGmOwmsbD1UYCUm
d3nW5SSffLKMJ3Ztr8pOH/5t//5t+qhaKO6MwPoO7Ab7yeSxga3ljgGExiVk79QtaCD8uNzN5pzh
FsCT7mYKR2rNYy/IGWBV9VljG2RMNUS5mDcW7PAt41YKpctvMbSvXgp4IPZjgiBUJ+jxIc778RqE
9iazaC9QpZ75fEJCNZxCR1CGEdaJL/rL4asI/Y1FgNy/R4H62MQ0baTtTawmndYAGJr4ufHVKnbw
RGwCx7X3/fxjzt0A0qh65A1X6PpMq5xwCjY9H2zn5PjCiRHunN7/9mvHPQr9ZwlcLFjz3WBbzY7g
9ocpEmtd1I17Fsoljj4fVT59DNJI4D/nGMxmazfrmvfbcgjGTt1fAxbDes6NDCg2psf0YaGbYZXh
RCUv0o7rEtEKDM/4pP1i2RkKaTlXV4LC1qo0q/d0tn5Nx7dXZd7Y68pC3KoExvscSzjQ4HW7MJtT
uIsDVtx1OJj4yLn8jlBAbEbMg52/9RwiNkPetmuJ8v4nnK+yL39qq9wrnzyXNPlQDRpDoso1u02X
M+gqKwjnWMi3wuoEoOvGhuevX1N4RJ5uwed6xaflz+XWyT8ghCa7SfVYAmguCisTY85Q40FQHP57
47kpJoZ0efmuXPWa1sk6nVFrHdd66heT+XK/QS0VdTm8i876a1ZTeRoIe4cWj0HBxhOuSMkzqyl3
bmur4ww4QZmgQZx4kxZltxlad+uOebaxcacMvnxYlPxIXYboo4uhcEoYXAdo8uQoWQChb9AVl93N
Q/5I+U/c1b+Jb8Q7mbfOSphgBsLkr01lYzYDoghSwlGo+PtUOckGNOvCESv5dSZLR2NBDN4xzL+1
lyIzT/rL9I0XOUnM4JJ5zcxOxrPSk90BcQon5x7KAtuCuv7j9O+ON2ms5e13G7J5j2ee4IbZfc4x
Wx2z9zaeqnGF4StqbHbE4yhwZyCCxWUfwY49DYyI6zmVGyzeZJGXeKvN8V5WIJfaVf1seJzQlWD+
Ivt3DjxEdWaen779CGIjXj+4Mv/qypakb1Ki8LPAx970nqS30KHy/ya1tndJidKUkz4TnCLhgZiP
ZvZTJN7z4Hs7Z1xe54KhUttXNsoCQ0KzZZjiHBy/KNaDNxp3RZ6+GIXP2HLI2cHUX65KcebX2N50
4F5u0SIztrYuVN2VjLuH3HKR6vJ2l2U9i0uAyhre0BG9nJmgmGLbNQTpJ3X7uTLn4DfEbYIS94FO
7VdnQRjzXL0uvJ+uqPy78Db2XRrmshz3A2AGpeg2Tt++5uxGN9AwdrVMjrHW666I1xPE9CizcRIC
nMnshtMdA2C3scsteyrmzB5yrj8Tw7PI6JsF8cZ+ateYR59y7R8TjINjsEBFiAe0tzE8oToT7J3F
tjDml6YlJN+lJc+biW8YeAu8hznHlsK5hTKaH+fm5rS+BnOkcaL1PwsbU48vN65ufXRaxIyGH62K
s3c9Ds8zj07AL94+SEW7SZS/q1m2vIpzEYl84DXZypHVtfD8c40lVnLoF/lVBRB/gprPOpec2qom
+VN23CTKb4huiFNLCgA8R3mXgdVjHurTt/MIl0ZEY8wTrcdF5SAYNPJpgsGeGzJSpi/2ZvonSfVP
heq0cjKs7Zw+IymxnLPM4WE126+wx3JmNuUDrVJ3UohdLmX2nOEZnTiE8U62USanMqLygacLTyVQ
PePrACbvkKIucRsznBUg8W9ssXQzz+BOwKcc0b6Aebf5WhfliyO7PUbVTyEep6F5aqQEk2B3ThQo
O8JXfntjcCZ283w31qw/cezsRZuOWxXXNVOC7sHJ04+gCMXK5SFFrYE8UpBXbarsa5aFt7Ft4Czu
rB9ERmLBimkCMQCtsR/tdn5e7tlVoQPz/O560W4HzZvU+nCx9bARAs4SPT1/a794kplDbKkadkKN
BSfXsDxUoUMU0HtsGtwjQd7/zeJ5pW5pQiJjeBQbtMKcuKlrmx42OYqqQPDJjmxG0f6U9GNsO0dB
h4ifmLKQDdPnAl18rRSTlHZqz0hODzmRh313e/9GH8aNqTmIpmF+J0LirKb3nAbuqRgMfA5a/bZV
F689c4SZIn+KW+qP9kLqNwgQg/503iw6q1aSPiGIDtYfNZRXrHMDwiJsuzlN7gsbYa9e8ovdiCpK
E3drJN4bP+TChDB/L+e0ApmE5wZc7xmwH3oZlURRzw2wWyhG8jsCrKR+j37IHBQ219RluD/zFEeo
6605RUfNbYcHxKfFwQJ7KjNnM1JgI2YPspftsHeofXw4dS3QRrAkNAYw0VvPIfYpcgeGeBvDRm8Y
HXAhd61/4KF+KBu7OxoFsyu4B4ssTw2XU2B7077Q6hSySFkY4hzpv5uxOrI0H1US/s4eAzmQiLjc
oEfNlvOE0gboMLV5chefy6JouquG+7Lz3wq/Bt0id3n9nRjNmXv1s/2H6EGblKRsCDRVXGaNOAaJ
dS5zdZqT6Spjq92k7PeYbLpsFwnz8MrJHvsMUVwcVKRlFMifFhpYTz3Y4k+ggRqergAUPonBIY+M
prwYtvcz9c3XOAergAnp1pYYqGvn4ufJdFdVB0rKCMF0bzPjVT5A7yv3+citxQEnrwSlbeyvI4Mn
BnuC0r6foMksk7krkCY4BPZJxCtHEPE0SSdnfF765gWPT7WWPdv/1GzFKlyC4a7nqc7G7BPvGdCO
xAF6gGx0DAZNUZGA6cRPX+XhtQKjX0+k2KaggWlo+Y8YhjGS4LRYGdn8FhJ1dlnoy+EyWfarl/D6
TbbGscFgbqFkShbc4ZxTZlzMBnYrLBiM0x7n/kZMNyjdEI3445/cpWMFLhUVMYXPDQRHZ72UTntk
k/TWaYbx8GA2td+8SM6KTZ42+4LKnNUEeMUvM4Rcm9BZ0R8Xw/peCIwNTtIza6VOaEzZ/C9OwkJ9
2/U+VkbHWuCXTEysFjO29KjM0m0ZeUFebgCxUJcjC05HwBBnB3YY2LD9MoWPNCThnzb8JZp6N+Wb
oejWQw/DrMUp2mOM61CtC7TTyPL4y/0Y7ls7BthCjVOqcgsUSPBWmQ+TH7NHBEGyEiE9Kkn3Ftwo
PtYYv/a9+lQtFgNvQH0t621hD3uztJ96Wy8PqizIO5n87XmoMMc7eqf7QUXuKi89677LimMca1zG
w5yumcNcmsSMIz0JzCRd+UMzDKtpkGymoHzjmcGFDCMZY6bmYuy8IxJlu3FC72K16mz3r25hm5D1
xnWYT/jig1uLX/ZJ1Ittv1k/xggOmzj3z+rm9qWjrNtCO30aajBJISB1VA5U8bkXpx6AYowJZhcm
Ft60yvzMF0bytm8dqpHFXDXmgZuQZSW3ojj1/jQp9TkurBV2ISzWQ5/skgxkZYNiVQaEl2OvI2EW
G7zD7kjCwe0aNmo8q4OlfGRuRwwoJBpllPWzqmNOBDZ65NJAu7KTnwpZkD0lpBPmH8+tti61jVwt
CCpTYmjSEsfiiDC1C6hoXYl8mEk0jd2OFXYbGmG4NXAgCkWI33CYT8d6Ks69rM59yOTT66vmkmv2
Vm6PCTvIGnefo1CVCU/2tKM4qAMaZWYkf2Y73dqFFPu4RZZXTFQXR33ldQGs6qElHRexdyFkbZNg
TKz8WGV6y9mvWE/JlxQxptc6XdGYS2JgAWNXT6Adwthalz4DSVmgzpgV4w9dwaiIl21XJa8lboXi
Nl2PpXqoeEgn5bqp8MDBG2PAfqzikF7SEQ+qmZbPMuDUhiEVmxKxbkCN/jIeU/o8VxQksbvz5HUo
jD+iagxyI76OkqB5WIz6NEzmp0JGo+8qm1d5aF7//QpSYL2WJTxSaojmtc8oZdVnEyVaLJmxLeig
9DFu9TNhx6RMWNI93uh42loeZJ6mZCRui/x36CcQtHDtehz1bZb+gp7E6mYFy438uMdvM74oyi7Z
3Mm9F2L4yV3ibVaDpynNHLUVHs5ZIa8qw86UCPxqc55vF+KYkeVDBRzN4JDcHleZ4JNTCRkp6Uzb
ehzuzWy8wxN5GI1CX7NZ/7acTNkX2JFv+Twze7IDcYw7u/H1cS6IjLnDFK5t6LSYIrEEZTyYbpcH
7JYGrM2Ns1Oz3bPL4TNTA0W40AE6R9OnU4y/2SLfxtipNjb91ZwQuE2pJFLE4RqLff3kAKp0Sswe
OWaeMD4zKmL8EGQ3jzYJCJbFcfgrRPJaQXyC+S8/y6aY2TcNDwH9oEevg9MftFjtIA5mRVedmZK9
tYLmdTdNIQgZq9hGSmX/gkOns5ed4/Fu5JXxxlZzPsmgYKixcAoNUoNpCrdcbc/HcvLyK5tKXaIO
zzo22Y1JvWvGas82+mgMEB+otqSxxBvSNf+YjbmPdKi7H8x0XyMH9TBiuPdBMi2Z3uUZ/7BrL+vc
9sndSio8M2yWTeXQKR5ymaUDtYhoLFwi1d0ofKQZSrU8BafDnXktHoCETgEdjEljVf7k4OWbsca3
do/PRPw03JepMFKWXV6HkN1TPLQ84WTNEQmDXwo//ipKkikLEfEEoxNP+YxVlehANXUBjzm9XYxk
OswZnKFF/85MPFda9cHWY/5wFKZxLXM3OeOzBZKTv01hZm+LzKZ10SE/3ibQgsh3tP28njqHPXYL
LZDhGs6xMdsp4h49yZh15uBBD9NUnxqTi5//95hOOI9gcRSwbvnRJ2yTkm2Vjemja24LBm6doqn4
+zlhwza5ciTM9o7XPnu1aTMTS3eOZmlWs39fVsm1KjG0OIz7wHhwVG3BbKkkL1FI6kPXfjb5p2gH
F46nXodLGGAvsL7n2v12Yl5HLyG6TOmNmOgWVLKan9otHnvpku+U6qXzSJRTiFpGDRAL/EOs3Cgi
RYl9Lgy/giDGZWjde0Xxg//+1Yi97VjnnzNni0hbwWWKa4gimmToLCW3nMC90LfT3WzBTqS3V9lS
PZeqifJ6YFCIWX0794t60U4PzrmeD2Rmzlj2MfSretgUcvGiQWLvRXleFWbMkwTc4NaKYZdw3Ud5
4kV0y8K9Q2PPEmL1fZ2DHORwNRJa2NAdjmNdjbuS0WBk93nFEbi7mZNufyIgY1kkj+YoeLTiBPVv
km3QHRlX6RXBQVb1AtukNUB7GszfpsvwuZbxZ5Wlp6UlYwCA84e4AsZS+K1CfTCDWGNTgHYslEnt
rPc9l/oJQw/ZyHbb9lharfmpZI6/9o2H0LjrbSTSMkbslaXEc103deRlJui7ElZeP46HKo7dY8I+
XcaZc5eyoODMoqihwoq9VJyXTQrZ5gTug9vDhmQyE2byoxKIpuM8GCxB490yBWz2DZeCsF02NWlE
RXywbzHki1zmu1Dkn+jFDSQIOLaDO/7xG7AaHqE+MfXVDgp4vBohaOgKDlslMdu3RIqwk/OSUPLx
v7dZ/euXcQjDO152/lS8tpiQp6rjQS0BJ+HH2WRjirUaqNAUhAi9w5XCTeB5LpNBr0ZkMZCuvYZk
o8UHb4TmfjIDGG5Y4vjALMFHUnjULy4FBwzch18ZcRHOoNcy9dGcOucipPU2dpg529birfDDboXV
OkFBXjZdb3rkpWSNxZXQwYyzkn2XWbODLKIMXXrlxS5bvYYg4eiiD8WkhdMU15iVYJIxglssPjX/
lGX90sISk5aRH5UFWoCkD59C1eMQ0UcPN+PKcfRHKQtyME7x7jltd3D65EtkJCsNTsKq39QCFk43
NOOeuqb7eKa1ueueTQtJmtEhAIXkrDjuEjKSf5ou0QCxgg+7Cr9qCq6NubmIIH9WKS7owmglCKUy
Yg+5623QWxO0DsZKTOVdHqvc/9waghQR4UoGntN29DrSQwHtlWaTY2BADRLYYZrCILgLsDfwQSKC
Qj44A/nlcTLY9XHEppZ1Q1BtZL3rbLgJ+rJ4tXvjfz8YBUmsAqew6Tiv3dAGfKh+GaXltxH/LQsP
t5FvEiBApQQSSPq3Ez4Ix5HESoonKxmp553t34zi22HEcJg2WkV+3WyZKOKKDnc9xE3PcD6ZAH4l
Yoy57CCdAzOufGyxCfEYGbMV7dtvI1N3hl2HB/w8Fy/pmuM8sG2T9vhg0CTfUvq3MpK/mECOuYYy
FybZNxGm18XKDHJIBnZ2/wM3GSfNuT1UrBxoqw7WXKYsHamQaNQlZKzxNfwYJ+ev51k8l8aA3RWC
SKm9r5gtfDTi7ykWULykK271ofGuEEsaNZLR0IRtmtiX3jo9N27TjWhUvrMaUv1v3XqpqhuB/VBy
E8QjQfPFTs54erZ8EO4O8wGROzGzgJF4+IWaAbdQaWaMlf2UxwySKqR9OjAamCsBWdLuU5fk5SdX
mGsKMVceL6E3a7KPOTA3ioj2rvsrw5mu1tiM3J4SW46PO7qzn1UQmMdB7TW8w7uegjZQUOnBHfRP
0nk5Q7XQR3iRUUgH+hOuelxiU3EqWZln+rl27WReChUSwWtwZ3Z4cyOvmO4M0GXD8KS6oWc5SdaO
44aMSSIo4KscAxFOlita0oFSCEB6LeRvJfpbPhRmXVZOL2FHdnAwptcS9QceW3hxPPFQOHB3ujj4
ZlVGC7YXjDEzD6/eUBiWEk1bX7Meei6bJYYy0CAjsXUkQHcBkDp/2XD117lqWQl6uPbSUHHE3H7Y
s+1AF7CcdG2H8ls2/ANp+doyL2WgiUUry7pIGQPInLjdQ08sQJcXd9lIyLNAC7OzFuPE2P6lfXo1
TebfyYCrJllFeQnMrXueJ/2M48bquMb1Am2CiIm3cChzM2/TdkjyHVHJiSn6Tdwzad/dahSrWs/b
oAST2Y9sKWCrb5jSnZqAFVZ5Z4PXuLK7kMhconduVdc0Gmt3bbHTykaM8zIbwO9Ngt5eurwnEBgO
pjGJsjOhpwCAa4N1roNdt4DTqTlgbGRuvE4zi9biwcEgfgP5Ac0twGpRDyC+pqV6oy82L+q/w+Tf
WQnfrXTt3QzKim+E/Jo4DP5MRlkGXadMnA/SCI9mRvirxJwdJsI7iGR+kBreiIlpZ+UDLq2FfGPv
ITY6IIGEo6PCak9vdspsPmCk6DJ971+oEH/qsBMBrwDkNMwoZMp+4ny1U7YJBL6tbvwIeeS4gahi
uxuD0w+yBkkojekKxsopXpZnVhpa5We6A3JW9D7zBEOe28G4IIlgeeV2NlgF3M49jGzCI1qU4dfC
wVk5Vv1QTkd/BqvtZReRE+YYl/c6/dCGdXBGXHKW4JQspeLuc2y65KeKDRYIf0mcxaV6wbAZwWiq
SwFYpLTn3jzCTRFsbhdHQ1aGSVaFk0Lrc1p/0JI7RA4TJ5777buFutN45ATrfH7NSjVEWrGyTE4N
pz/KUlD6uf7DT3EqM/9yCwFPuj8B4X5phwS2U7cpsnDcL9IgCYqmXToAm5dk+vC7cF5heZulTy4L
sbaJ/Rqsrbh24WVMQ6BBWf+aBnBFwyeZTt8FdP1t877k7FaaASCv33j3Vpm+s+lsotrqzI1y3llB
TTyR03UZjKsBOhSzC7Jze89NePS1u8fCrjACeoRsQibzk8z/NCZpZ3wWyU1GMFq9TU2O2ouN5cgM
0ZEsC3qqD8jPFPYXI7O1kWZMRDO5t29s1uJbo7nSMF+zz5pIwI0piqkMbxLTtM9UawPX2nFogpJl
ecGudV1wvgOI4sWSy9q7TRoH49Usm5D0DEpQ0tfpwWheylKDJofaa7FlYhMFZcRmKMMUZyc6GM85
rcOR8B00QHM4mswX55HslD0lZTS3+hQm5WNSub/VcmzIpIRc5BnKZNSlYQAMCLK6N6HQpsg77LDJ
9rVevy+r8NSbgzoSLb0d1AEuouIfadp6Ewu3eCFbCv+8H8MB5Re67f1kmiQ0EvWc2ugFzShfMcAT
bYpZYxbU1lVXxWvhoZn4yJEMACZmUD5Tmgk2NXy0L6dgvoT/4DtI2Da5gX4ukY7W6TTmsAtQ5F0T
VZ9tVrFWPlxbPuyuvTKUwEgQOH8qzzwFOgy2aDxkLDoSzz3QhXRx1kvrfnkJ2UQiuBYBVg5LDKHm
AlHCJgqVSeBIui1A/gcla+/C71OOjNq9N4z5b2p3b3lK0WOTPtKR/NlYMdlY58qdPeKtQiFNA+Bt
qYsMTnwwiNWagc6IcZU7z7T2icuN5COWSKDmSVZ5q5Ke4R11JQHsU3ut6R23C6u9Goqco5N2h4oZ
p1f1alcm473Z0kTd1hyEJwqqA7f50YwIjJmRVZ76mIIVocdyvNQEszi8a/AB9J+zf+GVmoV5EA56
D2SaA7vHtRWiOPu99YObjmr4jvWACoNNvzBNB6ZorGuZ/1BP/CDr8il3xrclxjaAJvxTh1ROD2zM
msHd47v4ybuwOGBl35Rk7Sy7G9aEifo91WUbSwPxatIvWoF8eDPy5IJRJUMXB1ghSa6bxByh5s+r
aiC90reApkOs/AyyzolYjDvlGC+Ycr5TaJWbZBrf50wzA0hfBODbSFWkM8ynZUYocDF5LEUFAnpA
EpiQ2xbtI/GVJbA/7LNFU7zFBVv0DnMt7Uvmh9XNKELyk+e77/+RunuxO7bqRkxlSd5fG0PdDQUH
kFrLzzyAt1iZH4HOC25JBvxFl9qb1s0eR/utFuV+abPihCk/UvHGJAJ9K37fDz3ofGP6Gm3zQ3bD
xSmc195kIzlm9h1Wa0ih9VoTQeXc/kVk+snscPv0owVG1M1vDc47y2SW4HuKgySFeIwJxrWF5rLJ
eGOFcmqMFfLS8cg1tHydB7e58yf+A23ozvSmS9bi/1YJXPzFja+5S3w8AahElA9CpqmLJyUCZqlI
m3p4iUOkU8/HexyWxXtb012RNy0bsW1I7i8l/91sVQcbh3gLybL5xpSADDyW2cnLcLCTAWKB7DRU
CDgkW/cSyJFJ+y2UYbUWsEmnfg8dhI95fktcUJxWnR4Bwki+n9NuLHX1fBqOFEMEl5j1Oo8BxQSm
+R/mzmtJbmQ716+i0D22kAmvCN2UN22qTXWzeYNgs9nw3uPpz5fglsThKGakuxMxMUGyTVUByMy1
/vUbOvkpQJbbqRMU8GsIUbY3cutN9gupKfjmRoBG2Rcoj9Wu13klUBHY6zBHWT+mzZftZvzMp+TO
y7xqJbPprocCtonqGBBXvENozM7SQ+hSA7vzeOLVYVi7MEH27uf2vR6lL84TmKB3wNYUB+QY8iLR
UW4x3Jdje5lTu9y5lOQG5x3l5Yz0X7OORsZYt4rvh1oVN1Pw3BvJvu17487Cp8mWiLDdjjNeD+HJ
WVF9FFX8KYrk0DQvaVJ+dcI2xGWruxQ+bykbNqbnvJUG200FVXOThq0CjktusOEdfCk+/YERkKzq
jRhisK0MF6QArjjEup3dWU8Y0L+UHT5M2ERvcpvmKq+0bR91X+0kA1AZxpu2TfNd3rVyM7cQkp2t
iLHAcF3L3XjC+FIKEugp1TaQDK+xDkoriX/aaCVk166fcIAbYG9B/0R24+Soq7OPmCn9JnIduTNh
MCWKiiey6YMoFAqPdnzuoplrB4iwgsJ5TqU1K0NXFMvKGszBUmzSCaPHbd4W18iFBwe0rW8MB/RZ
TgwssU1Q2UHascUHHRrCFmHde0CUVOQ7b5aJm2LvgiX07osOVL8vbUaPBe5ZJ3TPeWGXaxgNNb4o
zUtZeBmMViwjgi7aOMrdIYXhjCoWdvLk4dCqVVerwrUEKWdn4oHSxf4pCzm39VjjVLItZ+VSjPgG
rFU/YvLbNt0hNuR7MEwgWwa+gxWiW4w4HGzPwQ3GhygaDkPcAoApF68pMisU4uXXqnS4IXlFKEZi
/QgG++vskpVT2BHjPdrnUGQcEVZyc1swkF+nLYdAYVjfJ+8txvZCIqbZYKulBGTyGbveeD3CENoY
cPg3o6bDjnGUYEviHJeReNQyERyxR9sQ6IDoL0SO5Ybha2c69obj8sipN22MQDvOtfeoGWC8CDC8
2tzjM6Gtgji5KVWuGbMNpPSpewXTh+PYzjyaQgMFHyoCSqgVSBbECBFDUwZ2lJOV84Oo9QN5PWT1
CKR1jMSZU13HNKeEifH9bzDtBAlsrYfW+LCK7tPiRuz6zHY3IvleugD6pBatU5gUkQ/XkcawW3s9
nl0Ebpm9nbIp5cjPCn3HGeJT18KpdMVIs2TaLio3BgpNTvRTAFsCHraxa+GBrbUg13aTwfDSkPpe
LxqBy4RzmftK7kWAu0Ixk8rejWvTyC5W8MUZmlusUc42hnpxddX8T4DFiyGzJxrYCM8JsGU7tbax
FV87AjRBcaIfaEq+SGKT8EvsiFsQwsJSBQMEr593U8g8KIpKedA140o0WWFnZ6dAx1KGJfurLMls
4HFOWuV3Wn3NO3btCX5Wb8OecwTmVjDS5+BbFUChbCY7Z+AWXvOuOXRqQ3Gzs1Z3H4Gc8L/mohcx
fjRwd1bWh1tq30RpOLs+ij+tWJb7XuoQx8wEe4yZnpuj4zarO/sOkPNooQs8QRxFhOzr1P8m4HNl
I2gFIrllcMYm7UEZT33Ms8M309K+jHQQO7svXqB7PjWe3qIQe/REU+9m2X3KES1olZDKYeZQUUoe
tlQZc8AHgf5jH13HaY8MUGbuEy8+Po4wfzJBngB+jQyuAmM8gsF8QG3a5sE72xc24soGR6knv80q
629w1MH8qNQuYTy9ziKFyPPWmgNDUZyy9PIY4ZxkZvY+DCB1ld4ZYgTkxaA8UefzdopTh9gSXQs2
pJgSkwiu4TWZXDw2kg4eY4antKE2eGSfs3+ou+TQe9lbRVUQjcF5mpM3MbMlaeOucN9qSVs++Lhg
GOF7onEOfa9y+1xGD9WbVQYXIV4D4ysr7jRwCqZ4AOHPyGTQO0GpuaMw2sRl/W5jJtGQ7Di8Ipgl
wK/rr14/3jKm3xAJD6GCt4hvcjfkX6qKq9DRDlhNfcbKITHTdQbrgEOG6lTfjy3sYbE1cm/n3TMb
2VoWlhKpeKDw+Fr35tb1Lz5QpheYDxZOJblBwaBYCfbICKLzz36KnXGUPaHgHp3uMzAYg/aeMa0G
EnwGTxztOD50Mny1SmwcKFQ7rgwd6VsB65oyfmV0ch8643PQJKc8gcdZXTrZf0hxFcQdsZus8ijZ
xgnLE9dR036c9IAeZVqFmnvX5XfTRAu0hIz+n/JWn4uM/5aM1O8FGZVREP7MQf3vv/3vIln3PwoV
Ztr8/qv+P0xjdYhu/rf/zDj9Uxgrzm5FHn37NY1V/cCPbypyVbr/kLrn0ghariQ/zyIM9WcYqxT/
cHXLdchcla5nWTqJq3lRt+F//Kvl/cO2PfKGXeEYLlmppLI3Rbd8yfkHdH3BDzjLb+NL//nG/hdh
rOKPOb1IV4R0HV060rY84irc36JYBShkitLE2RjooTeI4gxS0KInp8WpFoyjyOZ+nbr9116fvmud
iUqoi8/DBM06hCm5iVSfh2HN34Q6Sz461ZGKkj1+/Me/Ovj9SUNFiQsLB0lTOioJ/JeI4hnlnpbY
AaghJKFLRq4oc1I0FTon/AwhGfmgh8HcCB5VuT8ae7yatfuK7gjkt+kggfXW/QStaB05XrFN4ZYj
k2KsodkDqS04KWRuuzMrc7yYNnqkLkK3iLIez0KBDSZ0s94v5t0vD8U/r/2/5F12KaAiNnwKg7v2
26cijt00hSMMi0rN/S1UfMDZehg7DDfiUX+RJcw8zBngJ4aiX/ulDn1Qa3r4XN7J7NxNZMyYs4s3
cP0Ys2kSBKv8k+kknTffWmmIUAoRMdjKZvQajrL0tqytLJllxEGMY3wmb6ncoAh4YuuOYYGTSKUh
PShplYmIWJk9EIUjO9S1IdJ+N7VwTmnAHQOHm65+rVXleNAQD4ACRjIpG/TyUDBQaCvgAKfgibFy
5vWYGNLOQs3hCEd1nrGr65m3l0bPgL4a9IMuy2dwW7J0AigZhp++RxEcC6pQwn10r9lbMT5C1OxP
qRHSCGNXT+pb7jx6pWceq9H6EdE/4XoxcQKp19ZRDOAbnWPoZfJe4eLj3hnsaxM9bluVuN3a0JtH
mf9I+gTWdeKh7m6oyrRum+YwUYUcodPFN25OXgjUolfpt/gxNvRnZUcBEFAbhRy2udWTANuU5WYq
07ti9hqCCtD7gJNP2vNcv/Tf8oEM+qJRVt6y2jG4enEHSlnIZ95quWxTc+NNjraJ1BMYoEdAi5NB
F6xZYGEBiCC0FNeqeMK0qYIhlPkoyGbtK7Icuuvc+bHcBjzEwBwp0/Yh1fnoIk2GFvpQs30w+8bK
WW+Z6ywvGPtJsPUTXFKmuT6mpvaY5/2737tImqJq3i2XMA6IA5oBQTTPQAYUMrZJ6+RgDWIz6RjZ
5l7/PbXnduvk/GsjX4vAgP/cZPrZqrh4rhEfg3n+bjQw2LzGwFfbD9fTMLfM00FX48ErT8A3uF4A
y+HynV2jStZA1LI+xnpmbUxhfF/unyvjd5KNsY9gIXjdCSZzuF2+j3J43snaxAJnKDapZC6FeWF5
nI3+mjkpc6WexJamIOpvGr1T0iWEslXfIzt4jlxv61FR3PQtY53lF0FshvXa7dIEDllaatNOb8IX
Cc6NA7/dbsOeNhrzApy16WBFXDzbcQtzgmeZmcIQ53ceGqVVMPCa4Tg0m2WPXJZvpHbDZWFCgA6E
7PauP/BhSty7Y+VOY1R4buU5r+7htBUZ/o0Tux/LI4EN/HEQ3T9/Ppazu8fCj53YzDAJ1GGfokPi
qx32417H64Q+Xyy6bw2t8La2p57oK65z04A+uN3lv79neXqJAWlIaarB2QMW/HLz3cgHLEF4ubKJ
N+Dr8FCBkY34IUth7XRtR56an16inB0VsqaF1pV6CYdAHhXB9hOFM1RGVFTLrV8++PInqKpMn2rO
BzvybpfNyFfXYIp4l8tLL59s+baaHm6d4JtNRQQtZMAwWAfpeYgY3GAF5J8KsElKSlhBWHTZOlTJ
GJ8ziHGwFJZvX361k1C+panibtbe82ztC8iSow0/bYx9PEKD7EML6ucOIhxof/JkR1ONCxAfwqAP
5jup15a/6mzNhN1KLL7GoUd/t1/edajppL6ZQG8BWouKR9BLIW+TA/7ui/gVdVaLLfc1aCeGtWpN
24gfocfm+y7EUAnnk8IhIOM9T7UdUy57O+W4k0W1TfZF5e046yxWOdaCtt4di6w4DubSBFOsZrYB
FtjDhOBgWtmGvdWjstgvd7vQFQUNe5sVT2Nq5fZtEpwbElw2IzLKfrS7faK2DPTZN13sXiq1dRhe
/00pxVO40zgq2z531lSrOUWRa8zTM4z3HkOxsnnNKr0+BsHk8+xMe3xa8t3sOeImK5GFY07HQDwp
2FHi5pyrlYjQmzNHNOJmeXuibo5tEDBgNjahIQVSbIZpZji82NE1rkqkfajlMN1sd8tVrhS9dDDm
GnOdqtoyQV2HICs920kvmpHzDhJG6+q7HvqQktyycanD3O/JZY9xns81ktIcBggER9nbJGV5Wplg
0qShIV4+vFbuS81RDY6a3qRDfJgFnPmfj2cBpc2LPRh+BfsQqwmJ2/MY8c92xQTDLk4NT1eATwiT
PI4JUx2NjWlhrV2Nl5JkNGhI5m2tzsnRYZzfyPmSwX8F3bLv8lolwXTspnY+ycd8iG5Nc7406qiq
DdJTMIA4LCtjObiGHtins7AK42BTrzsiGVkNaiNyq5ChO9QANCq4T4Bhs2p3vi1u57nj1wcEHAXo
SwWC2h5s5a6s4N/qU6PIQfhPYvKx+2bpRr1pQo42P8neZzmhQ/ea8U54NNwkZYM9o/eH2IR+o8ug
77sRaaTRAAYLSDdp3PYWc5l1YZPUVuqNvIQoo8O5YmkQcAoygWebHR67ErUIRQeQDsu/tPGUxCyE
4UpV4P/mGUQ7mnD81blYkHpxkILVob7VabAbgxv7KFycEQfCy/TKedXLimR1tdWlxCIV8bDVq9fJ
8Ima6TTGse5IDpXYVuN0MGLLpjDFEbQGEVQFk2Z6Ahv0wFwNK0ewJfWoQYmNIL6pbgY8IktMEkZP
t9YZUgqsgdqHmtE/SRrcI3UPtOeBKc9WN46NORPiiP57TYYwxZeBD5HXEK/KiSJiaziOEfAJ64xj
Qo+RZNFSdeoQbEwTVpuLK17Dno8tOaF2MCJFRt7NmJRiHbnZo27Gj8lovy4XorDxRyomcV3OPs2h
3M7gP7s9CSeIHaaUC+ybXfiEhxkHmLqSsPK3mBKHu8xnf/dcvV230Dl3cJu/lLLfia46JDpENfWh
eNSbvSjBT4Z6Nrl9Yl2l3BfmMsh1XHLpctUCOA1Pg6TwUj/DFt8yw6IKV38LYiqtLpjgRgbGUoXZ
jvOMKmLeJVUzb0LcLdZLIZEZXU3GiQUiyM/1Jfwn5Rmv7ueyCJc/haGaYaKy+/lhhoG1KiHDFt7M
VovreIvZLWoUgziGiqQxbTC6XU5wxaaM9YtT1P0ZDItMj+UUdBw2x8gxrkHzFNm3jFm9vaNKwwJv
unUeVXdhAt02rx0qcHe6ZgZ0MT+BtLG8zHJ+QjNoNp56hIrihLfcW28Rm54Fkdy0zFua0Z92yxMG
pEXB6PfIGxAREkgFre29cons9Xm+LFTJQTUwhDEfdTw9D1FD6DAWfIcxJEgzH2AsiUoi7Ik+o4bE
V4Swy9qXyNrXRhzdBjN78/JUdOoaDJ39OSQEsy7/tGwlkEBfK6N+bGZO8zGGXsMc/FKZH1M4Gj8/
QxUa31oj2jU2W9uyW/k4jis7FPwCVGlWUOCFalMvvwdmSlyFOh6MpRLhJO5MHdsQdUgsm36tp2d0
ZezAHXvisnfh2TvjJo8WzIWOn6gucnDmNzci6FEryPMChoQ2WQVbpzNP0+w+N6qqyCMe3b9uuOTv
/RbdlupskaEKYYOJ0Xr/2kX2FbsmKJz7s4ZaHuQKl9ZAzSRHzXwN0TCtJ6ljq5hhdkO8MxNZioM4
Co9eEZDVa4ZvTHTZq3Trc67kK9QNFSWH4L0NAF31+p746H+iLN/Hfw9+FP9Do2iYv/WJpMFJjmV6
c9OQluECJvz6vsPcY0owCNitnXkuMfFGao0wHKxe3XiI9riFJToRAhBV1QZUht0DqkeoJ20HqYwg
gL0LPWw/CAoNC//2BptpONxs99aQHeiEsIpUHTwynUGDxNmhr9/CioQGOJtE64gnli4EEe+j57zZ
T2H3tpTFc9hs/+Ye2X/+rHgxusJwLSlh9SiA4pdO36NXseowZxY+sczCjApdC+jpcvVA4tXi7cdQ
o4dV75ce4Wdra9k14QUM0ZZ6J9FbkzQJpCQk4RpoOahqg7o+wtLjCBiLw3LnddEeqR7XfUt2VgC2
aONX8DefxvgTnKLbPHTCckwUIaatcJtfP42dU/XOc+STcb1pI+uzM9GECbg+2NgE62AAyISHutYb
J2ML6qPjsnGUunvsbBX6MqX3GIZfMw1q17LKlrWdat4AZR/5XipJwg6BZ7OJco80GyN01jFmGkQ6
MDITpL8QHOPtofYVG0Yvy0XtdGiIlYmj1Pe/vnmGWkC/wjQ8qJYjhSFtYeNhYyoY55ebNzAQjnur
wrYLpQTkz36jZfeGQtNrAneKBjChJh6piP27bIpHymPqCyl6bAXUcbgUcOoMWW5F5g47x4HDaBEC
ScESgzWxU5P9jlcBhcFc+VioH7jF9dFNmerFnmeslg0GIGli6tE8SaxzB1d+/vXnFH/6nIJPKCwT
LA7ZOIO+3z5nq890wIm9WY4odyKiIew5ICdOZaiB2HnKnpYSUdcoTpOXPA0aoTmYp2JblGovf/1u
DEfhRH+47LwdCUhmgXF7PGpq//j1ske64wUiYbhli4/OC0KCi3HHwkeSGtofCBwcZoAOxJToWqqQ
oPpymvCjDeyt5dsXTxfpyfDF3RzA0JtaPYCmwcjdT8ajb5o1FhD8YN/cLq0n9i5fm1iReHTvhjaV
6kkdoHSebk1ezlIeQXZlFABpB9kjzv2rsnQnAsVhaanDY6n2NB8kx/E7LK8gLC2NWzw0e92CaiEx
JMbCBKhB/eZl+bugK4xnyOgKCNKjCQ1iq1rz65BHWO63xKQPhEG1s0eSpSvVAqt6PcagExvqT7j+
j6yc889etzW2FGTvyzleqGNGSGp3mIvKAY52nnm9C7Gb9fS6rJc6ok6vRiANT7jTbphadtaZHLs6
8k8LxqjPQ7033ZvlAi0gg0Rz4BfUIyORC0kaGNu40hBe9zgWDdDoybF5TjU4dQZ1B5iPavahBcCM
ZJcb2fRUSYQ1xnCr1dVunloi42hsKobgSyO24Do5pqmzypQcMnCdkVHfqhiiH+iEblrTejMsBjMJ
DLJ9EwfHNPQkYhCfFEqrb4mugcURyGIXtOE1sPeDyZ1cSuCxENu0M9+JPKe70ydxU2fRBQI0Wagu
IqMpeRz4ZbD2p/EOkipAz2yuCBCvj9KOP03lpI6B01BbpzCFtSmx79766jMFWFTEBowZlwjn54xS
vxfzcyCpANXdouDuDwl3emP3nE0OadmXBieT/aQdkVGGWNZBsOg16NPYy6xM+oG1rzeU4BcEz2A6
xDXu8JZcM+fHBIn5ljoDUgausLfQEsmMDFPdILhJnSX2GAU8o/HHsuUmzgSmpMENU+0G4sF2+yND
O7huDFykuoiDs8Ealgyn6iHQomcn6suVkSWVCu7AXMqZHoNpck4CJ/QqR7SIjSJ7sFUzlovYfzX6
tR4P0EbAil9OqQHF3Q53/+PyYduGwI9ojHfO5I0ny+3dG2z8VZEJh07rkQkt9etSbk81sfHsrQYY
Y5yHjz9xa9V/pvpcHdloTNjl2oiBgIVX5CrN5r1oGTd1roP0hs9nh+19SVmObIP6xVJtI7sKPVET
K45syKsVrtzj5Qn/ARgmGYn1w3v82BXVkxcm5s43gn4dYGC5nRUe1ZraXdyYeC6qHlxzNf1YMlPG
L8I/DWF9ii3s9nuR/MiqWduR+Sxge0poOsl0LuOKWwNYoGUczY4Z3NooFooJJ92lexR1gth3rIiE
ZU2o2QVZbDGoJzcxKKBXdLjRkoV2V0ZnICzcowaIOE6j8stVT7Ss4dyvNhpypl9R3IDjKIzbVyhk
4WqG77YyJwPDVL0kOWnpUGIKJkrcclcK70rvekwVjFDE3kNZWPPGyX2c/krvbTkGupQdIouAYFto
dhacklXTxtmxJWFTy+rmYNcjV9fT+HXWRUIkwiAR/2aFWJo1Ng01wvRl7p6rg1KjN8HCMmTxUwgl
LuIsLyQ+uPQ87+SqWiUawcvGwCaMz7n34vZiWvnnAjPq6vntOOIDF18U3R7JvuiPS6c8qF0iqvz8
4MbWHp+Y4lj448+nC520ODfdpXnv/Ysb1++RKr/cIXodk/awPLVLZbismGBi49FokFa2HM3doImD
a0EyXBpBQgO/GKRc7TE4fu/mPt3/9Zkn1DDs9zOPIhHvYdt1STA3VB35y5ln5KaXyhyx1+To4iY3
9wK7UAZWNKdtgfPC8h5R8kMMTv2bcJMGxAws9ykP6cOxOIhXJvZ+N/6WrYwsc9Sd6F3V6MWdGr6B
TXruolsbem0vlcSsIZGWzVDt3LVmJluIBTcLdOQmuNfPLvsj+ozDjAWFZhfXZaHl4VOStB5iKPcZ
7IzIFprxTk0sOqeH2oTW0sfZEVtJ7oqjISiH0g11QfCwK+jOUfdZc9O9GEcfp3rWbm7QsqLFJ4wH
u3rm/XLA4MCUr3oyipsFhhpHi6NzHjdCKHej4SnLmqtHpN7SkKH+4jhjr/2JEi892Ajcs7GGeD24
LuxQE79ahIC3jgwPDjrrDooMCI+2l3QUm9okNxl4Wh1R6mrAM/oSRMhllyHKf33pLMBcdwui7aVo
xiKUnz8x4Q7TEifSjsvtiCoTGKomzT7e66oYpr0dkDAZ7ePfPDN/LpMMXTcAbHVTuI4wfxu3wS8d
h9Hp7U3F3GbtYVDb9+azSawNg391S9Tlpe7DbNvGrrIKYQVJ2e3+5m3Yalj5x3LN0CVFFRw7akdG
U398dL3Qnet0BmmtiZjfZ8mtjLEX14eQ1Hl8fhUmsRzvQUZF4DcepPvOUoMQDhS6uD7AEG1AK6iH
zItULbR89zyKoyHdF82184MZfmAbkGDdQ94DspdVyo0QVz9xtuQuVXJ4g0ZO2tBE414jAEvm8tHu
5JUOEezmNrDp3lsHScNEGrHh6XetyzEg4uDcZ6IkJfwQxe10F4BZIr8gAJgZYjTphx4fLVppUhOg
ZliwOadrJ3S2thyhSuxo/AQQwrI0yGMBVK3oNgdqQvJn2dAMZoze8D45rb0T1vSCoubqBm+5Rcj0
snv1RYnhQx4/jhqp9WhKgYB5Y2CIL21HdrxRGG8jEMfPhtDJMYThBEAQyZvXRnKQTcYBy3BKYO2a
hDgCpdH0iF3HuKHXeEY7AbtcHbvdRFosp5zJklCm+ZyTONFZG5zodkLXf3C030QqGIvhwkARsucf
KKag1uyWGVZMsNmWoujnRmS7hrV3buQIYL4swhJnPitskKiZD0s7+nMtlD0qUfFNoSBgwj+04LB8
7KXUWuarXnjCQJftbASU03zHIonjJz69bH2k2wblTaEzmF8QHNVJNvimAtRSSS+9ka42l4HQb8Jp
tj0VQddxI5ZXi+2b2ES2ENeHFgioHaK7Zaq/jBqXt93YwzauLZyICqYkTYVblILrOid4tyZUmuqE
VvPQBhef/zN6IwzhkaYmoUZYNuvnj8vGDb1g7smQ3QRqfGDZ8Zc5+So02OfqsTHUHVpu7bInL1tR
6QG+Lw/b8i6DOfwBjxWxTOO+uDh6qIP1vwoDvK9wfXXj179e7n+iLhh4+sLngLcqhUmuw2/gjZ87
ka4NvbFh7ENZrzYaidUZc7ry7NXBATIQndoyRrK6x6lVSIA6xaRqSmRrPsquJPyFZJNlxZSYCxDv
SVrNgl2CwzpZzoBa7RJqNt16sG/N/OojGFomogxC/w7W+B9YIqaih9jSYGxgmtZvsEbraXlnW5nz
c1acpNTCobAvmtKbWwMqM7Rg2mbBv1E174eRqqoV5gVxCvMRNZjBAvzaUNls/vpqG+pq/nFvRWrm
ScHj4ZrAZb8RRZwUT7MQI0B8CIuryQBrnlj7qP/UKLrcAcaMdy0jdnwjSFZSjV0cM/HARHG5M/PA
RotCBXa1IY4YTst9+qkaleWAWBCYZVxIOg8W1bGBNgjYe6m5FqxdWDo1VwJrH7bHzV9/Nnr6P+EO
YCugDsDdClGyf2/0cXuYcPIhNruZUvvWh/23CYvhWM5IBzwxfcqBDsph9qN7Gxma8b6NnAcbB1HS
EU9BncM+G6+2U1zd1vPORTe2j7WsD3pPlFNn6eZ5+R+SAoerhRAJdXwRh19xzfLvRbURZU3SqLnT
9fIGNqp10k8tvl53DopG+I3edy3FqCr07ce0Z0osxr1nJ9PWvJ0Y/uy4VDHeiKwykdmHCPnOzs8M
GIeDzXvGAwECh4UhKM53phbMx4ZefBY92cZGQtM6MEFhAEE+7i2Db8aUI+ccPrEbKPfiWU9uPRzI
aK3q+UC2171nKihab70bm9G2H/r+TdHxBjwtBk2qtA9h9Q8m6SwoF6JzrbMSC7z7N36/qSWBEhqB
XMdJS26jHpMBkRbQWjWVsU7NuKm6HQOxjUmwRaJtwJ1O9LfoS7VTraXYVzkI+14y0nVaYMrIe4zM
+hTFyI0QAAhtvk+a5LYFsRIb5D+rhLI/CvIPIxh3rtl9zmy+5thtMg9MNwzLYSWDYR3rn66mPceB
ex92W2fg0TR6c8eBEsSmBvebCSGCqLjlCYzgaJHn06TtQ6450FSxWyQlYMVMiNAg7SafjPsmSg9R
RebwZq4xVwqgWENAnAhZyLTvbXasMqjwTZN+dStUYCVnTuRaX5hywxnOX2EoeFgAXTFNWNkgU7gI
ZU8NsiqVf5zqr2NLckDkhkiHMaQprX1YOLf1WX52lnGnj1BhmvISjuOW0A8W4oG3utLJuxywUsDC
zf7A2eWWMBgbL66dyJgaJubqdopvvfLLAAy4jjrjzsdzmwBcWOk7dR3T4KVvid6xi2NOYT0jDRxI
RXMG3GoFIbBIiGcEsEra68kDXHtIYFF0nE1kFKbgavbvvGJdeDy++RWHPejAhbfVB5x6VImq2M43
7oR5V8tl7Podo7SVl2gHLnG4dSAw+QTe5fxKYU93sxLfiRSuL/7qhBR5t0GV3YioOzMhYmBtnxtj
gLZJplFlvlsV+VWd8y2FoesXH32DS5uZHCfk9X3iXWa0e2MgmWVaw9NoYm5AuiIshf5YynBDEuqt
g20K+uV7W7aH1LNecMuBHJCeeVtvU9I9ko2EFRBJaQkWGxMaB+tlssIvWkPEW+weisHFx1aSvV30
Z2Q/1KElLgEZDOHEJwtT5LukMQ+jTacs2zvCO/ajO5/CbNghEiQTG3KqjlJ6sPKDnhEliR6I2ddw
Yvi6lSGwqJVQW1Y9ziWInLsaArusHrEMhm1zY6UjjvneQyCx+XUvyMruUXNhy/kFOtYae6nHpDAQ
+CVvuqndxGVwzkGrfAhmjkfHFN5JDW3SXN77Wv5mGTZuUeiVRkZTZpafRsTvfo4qP2XQiVN/iz1Y
EDxEvn+Xk8leumJfVbsi0m9C17iP0uRhLsLX0SZDPEcEqROIhc5STctN98xGAodZpzD2cSapYBBi
kYsLNmoxcxu0l0ketOTBq6OvCRoaL0I1bOrt4wBhevRuNJz5dWlvZPFUiF1qxFvRvxrhDxFezzm0
6QhfAilgN6TmRn+KXPuBvLF72X/jrSPCOJQGqPK1M68Ek6xS57Mwh00OrocN0Nxi7tQVTPQJ5gLi
LG9A0bEHI037Fo3o2pNPpC45BU4Hj7L+rpcX3Bzg/NwFGku+nY6MRpgcQUqylNNn+pCgj4gLtX8G
6wFQ1QMHo1TxiTb2ZrTnbf3UAXTlXXJfjc4qUG7Ow75t87PvEch9QuJOXhkZetDQphKKeEC+n5Kj
tOU9cQo1C7okvs8RNWbJuGX3721gPTpze0agtNuEcNihTbvcIdcxttiQH3A5JezsYTa+jxqa+L5+
xAPx0DhyPfHmBrM8a0QnB2qKBQlOE/2NqxX7PPisvAnIF7sQlHE9Jiuo8byo3rnOm1mjs0ElgIfA
1rNQI2Kg1hG8Bie7t5T1bY8ro0NeIUQEgl9r7GN1/xL6t4A9hwotOFKUG2znSeBkYFxeOpPgM0xA
G+wlK2ykS3kz5vXRAFk0bLxKcPR26+Q0jvsK5UsRopAZnBQdEU06IDKnuLmP/bHY0codSSnaVwyE
NQKBY7dBrdnSPTQObgeAW5Z2dHL9UVqvMVMOjRnk0B/1KNj4/mdRnT21k/gcoQbySvdjRGUpT0LS
/aHp9LF8A3rGnpPxn2V/7wz72LjFmeZ5pdcvAskmE45VijZ/AHqG1GjP+3B6RWuJp9PWwOY8ivSj
M35aoEyhnLcWgem+cF8jpVOzfMSrzXPHW0QYEpDupMOiAMEomkeT6bYGhWIEy4LWuZ1Efg306anW
oTF6hNdx6U5WTwqSNm4h67HGwOZw4tXrg1aRdoFnMgFhBKwnHcZg1V7U0VrHmNZ0m32mHTrRv7Uz
8k7pYFeX4/fv6+m9bsjvNri4bpSHejI5nNPN7HG8kNiceWe/YB0ZToy28lKGyfexIdUrQxG1Frnz
QlJDiO4bGfsITooxrh7iUoK7oCn5PJ2DT1FxdZLuJEZU5DJ5mpGtkdHkr4WIL/Ili7ONrT0iHtvg
Q3aHXYC5KaP6yRTBpdaHBFDQ/CgErsUhjpq5xcM8N/hV6c7BKOLHbrjthLEOjWuP6VtPBKVWwaoV
2HAl6CUU+kpdgxOiKE9N/trlAU8CAGkuOTl3DYjWlBTfjF7s/MkmtNzGmioxeFy1g0ySh6C/J0Xk
jAMGMGxC8Gt2CU2TUWq6K+BrZIaH2mLnu2+OY20T9jMPI+TwDHXtluCQvc2lT/zqEuiMapg1VHNx
Tdz2pkDmShlkvVet+175mAxjyn62m/7UB0jGSeY6y5RKh6ppBg21cI8JxCOTbtD3VH+bYdDDvaRs
6/Oue4jNg+AMGrzEon6MpnUtdfaWWLzjfMCAMUA9hTqbOiA0YOdtstrWv0HBgwnV+afRS/1T4PCn
eMLxJG/z+mZo3Z69Y8jPpU1XHYYZkT25QMKPoP8g8cN+ql2MHrW5G08led7Ptp0hLU8Rjyxfxfxk
uHdbjFqzKUAd1UqQ3xRnMfWjvuX5mzkfYauqv2KnrGPEOZHFvXxzPP0g1bPf9HBriAWek2fbQbgB
iJhiCRxIRvnC2FIZFzcN1mOrxD4jlUTCil7+xOIFuxuy7EUfuvbgYmBFznpKTIDVauuxtzBaLVtr
u3xLLZpuG7ZNvl9+wQhoygYxO4dhnBHtxWxo/4+781qOI7mi7RfVRPmsem3vAAINwr5UECRR3vv6
+rsyoZA4lDQTivty4z5oQiRhuqvTnrP32q1GAon6V0v2VskFIWNa/qufIJHWyLDpwKKnCNOCZ780
t1hNaLzaAfxtFwQDBGnsfJwogtc5mN9bnVdfmJhSdcyDRLe0D5mbX5N4MZkOGsHyaOR6MeOBB3pN
OWceOPAP8dYYs+/JxTDq+wgv9jrBf+sOWcaWNexgSZ5Ko9sVwM7swXrwxGKtEP3Tc6V99JIg76KF
FD+P7Q9qtCeQdg+RB6gqIY3emkYpWf2Yk1FsUBaMGGJgd2nLTyxva/k/o6mxQtMEGD0wnDr266wS
zmoGgDAfGoRViKEaXmx2iEbQjEQNbp0CbgrY/5U3G19asKIZoOyY1AsI7+Gjb7W73mxJK/AOsQiu
dWsCOUoWmL5fgn4a9xqahEJLsO6G4b5bethc+Vuk74J+cXdSBha17TrTYXTBXwwImxZIiDGXI4fE
DYi81ADoD6IgKW7IkfST6DSYGjopN3wVuN43YYO43m7jTTFCYKm95RZL3Strzskfi3vykCsuuCDh
KOGik2KNKqjeL82uQ3AU26y2ZRndOQjT9XFAfU8kR1m5N7QL0cbRU+5Hjyqp1sPljZ7dxmPnp/mD
ZG363ut0R63Uv0zeF9Mtz0Kr7wiIYViUpInp1sYmaLttsCNPuDn3+Fl3Nb3cDUf4DnZEVwKebWbv
Z8HxADg2d85jG2XXJPdudDtfa6nzlGJrqEc0tOW4G0330jjWZibzzsCRJfTuwa7vIvGj4oeGlf2T
Nu5qCgJ8g+LAhfexKPKdmTjBLk+1/QSdCNGsTE2ND6aJfbGjrgUUEiJ/uTw58PEavf5pNh0PW4CO
KzjbjVA1o5n9FmItWV8OwtwkojfEhmb36e0Y0+YnSS7fllb1UrIRbhG93gF3RVC6DbxsS3kZsrXL
ySYg7WU1NVxM2usyhxdLQ/s51dGjcMr1DAjMToh/KJLE2FdPFp6/UziAvSrK27gHgBVH2zw1/RvN
ZY2oEezdIMu46+t7yyU9x5nhbHfYLC5cMlQDzTXdhToAOP7KdM+GVgHHyzVv3xGyuDcKd6dVeXSE
4VGszCIj8LZ8NLlJbhCJXstOAw3nd6JjKRqhfkb1KS3nGyUUXWQ/QHOX5yDO8zPBpzDrQsveqhC1
cAxOMwlOq2yA1yxSU79Fe+ria22DV8DPyVFFTumEcTicqOJ9Jqu8ueXUN2OfAyfw4Pyv8DWMeAor
7WQhctpE3F3h9gQP0vm7D42qPoCDPs9zHZzrQZwNWhXc2egzU26y9gSgWWeTyKhV2OO0pLg2HCID
AAdtkvIweDZW3FI8544KfKfoG+rdnWf5P9PIOPeAmhFPcz4f4ti6aDnbYpza96Mh414GazgohfCQ
Dda+Adeunmlv7hJiUaoc2Hhv2yY1fWK+08xG20CVeVV1i7llHbsvve1U+SVxwFIdruqYHg5pDVL7
mmsDyElL+waZ+L6Ygx/AemCC+EgMl1D/uYREY2C52qhHWaGC3s5UWkq6ALIPa82lyZo2PirfhyqE
KqWA8Dc64QeQdjlc2oL2pPxqL8W8Ci12G7hcEC1qCZ/fUTIZaneytq6NlZsCPgyC1H8dB7yhCwH0
gxSLDb3Tbr/nyjoAEHezwEb/bGHpMXWEMJoRpQ9LcIqznGmYDufBtw6ZhYBTL/EbgK7YAjmaVh4y
eGWeaOFObOm+dxfkhL7sg9mRf2ji+ikX2jH0tXZba81I19h7VOohVaDOIwgKswk6U+lhwQzTZMjT
vV8gcnMi88BaTZ9bvl/RBT/NIi3OMv9DFYhVI9zVpp8igT5btQAtYn6c+uVKDaF0Af8qFKp3Xubw
dCOUBcr8oX6yuWANtgpIi1LVlJiF9lUPpxuncxh4Ulzv+bRduF6pB4wkDKZ4jcOFdtE+Npt79ieM
dZ/KBvUlkYGLYvGQk3pST61JHRQODploNJGuiScAUgC7oQEMgZ4RGRzFpnKz5y7Q8Rzl7f0ga/yq
pV5aZJ8RrgfX7ej0Ybyfpu8y6Glj0HP4tGGQCSGXsNRwjqqyKZuXlYHKysRKloLr2KJ4v9fskfOz
bCuEZvhq5u1eKR0EljA6kTrFunjd+AWTcEpPmLSbDQ1yEnJAFwW5pzSn4K+zDQ3FiWVKS9JjKg+1
ggPK2L6o1n/bG09Lu5wTv84/xQCpbNDE+JlWpts+Kz/JslxdNyGXh16oeouqVms2sKggTBNKh5Bd
dQLCqX6gEkGWI2KTMUfMmLD6qycWWn5DpGG9VUpZJbVQ1fYQk4E1gEtXUljVqlfdmtmHhtvAAaM3
tlV+JqXV0FDJo/+nPCikzV8DiMtk1Tbe6DxpGiV6JdlVj1uJ9wOxHMJ8OcLVc6GG6C5iRX+nOr/k
WPKRourcuE5ETyrDN90OGne/Pr9MvTmtDNnHVc0O1QP7NMBoy4cbgFxaDO3r4BMALm0HRZMANdUo
e5OJKzWFSWWbG632mbdkYcgtalPpNM3DkBZ6gM5oYBnhIkYoRgTPVUiVyFjKNpHHSCF6fNwBmlsr
HYfyVwbShlSAphuIblpXXs4JQv7UzrEeYXiwAsq+B5VoGmu0nJSajzsxyYXl/IVyfqMk4Kp1PHFZ
qh2usFFFk6QH8GlQnl6r8QDehQiuFA35YFDC0fafnT3XrNZRWG+G5zaGnaR6iar95ZKttinyPTiG
RAZFemF6iJvcZMAwbhvuGHv1OUw90pUm/qoWB9eXx7qeOnWjMer04jBHzY+2405MJBYod1IIpZGm
GWihywZbNeXQbMmwzOrwHI0zxjSsM2sT/oj6eDJqdLhrENB+bsKWCSzLGwlCl1ocp+LMPol2Z4WU
T30kImEaavRTAKk6bXXfVKxFZhua16UhqSpjmf6UtKglK50wL0aSF4YNaWp/9EvurGUXrvTRyvTO
Vy8Wu7AF6Z1IIVgqBuBN6YSrZkblLB0iwVi2KKb4mTRKsO4ioZQil2JGqK7nADRtFhSp2v5cNKVl
TmMn9rqy2SaQzqixkjwSlbQNCXFmj2eRt8l6WmWtaPdqwDc1+/4SfVE/PYjxajpDOqxgu9NgHqgg
m8nwIyzt1zF0NdIp/BvVTEmS+drYI3m/bflOHuBtlVevkHS2kd8AdkOGHQOLaRwjIRfXerCGPDro
Npb7Nqw2ml5Bg0Ah9qnUl2lWVGd3an6rCQYK1DyaHDnVGNIJcV7J48wAfG/XcPbrCTYQhUW3wbTf
+tCFS9jnNAeqsUJuJLdqGHi0lBvwJtLap7TzaplQwzwhyUsP8KfqnnGrJF4RwoZNLyp93WXAUr2U
qIq4vglytDidFXGIk5uSOwFTHLbKjThkLp4iNMQriwSFHQjqaq2WvLTIbSRgLv4xhjBC1+VQN6Sk
RXa0o2FAkNNQX5SHQuoQ9nQRXyt5kE897J/SrTQNxscoHuuhocTQON9hXZOEOPZvjRfvCoiaO5sZ
vbKRU1JVpq1IznezMiQxw4Z0RVSfi9zOCne4Wik7liQfjaD0956R0TqRb0RNfzUJdULBJ0IAlY5J
m/c0sw9+CJxJraT5YC+rKnRgkZGf2EkVIVG7eHVshuUkvXSB9S3vSWPuUohFct5aBiDkMN8BVsK+
OfiU3ZluPM931aBTTWC1XKglT30uJnaKLRjHk/r88zT8oRmm83n4VSIny0XQar4WLswcdWrsAJnc
mtiukECJW/VGVFtWboauYx4rpCYoMOKfrusgP4pAVC/BYy/lijWl70mGEbZtvVIKOzLm8fIUlPBw
EqnlX21IoIIOVQhnRRo5ItNBJ4FhiaeNJdwD0+gX9Gwgi7Foyv07dTHCafd0VK5xGT/3mh7sbLST
ahlJU4fdK9L2Gmgs9XI/FykL2cg46wAsNSY7QFcGfM6hhlRwDcIUC7sanEoulBXwMnWqMqe+Oagj
pZLHjkX4Ejv9h9pm1KqTdP69jnLjc/dBCUW8QpyS6cQ29alX84zvSRJS5rJXxeK7u2Thniv1NcC8
XyARrtSupj5BJWVws+i9AH+1UnuvPjks8nALi+H6r824C7zN3MbDPmmotopmPCiXjCU1WwR9YQZc
C9hNu6X3KcVLU7TULjqxfZm5MnHLR0fYFkuys0v7Rq6Rog1xssM0hqXC98qxpaFrIFQpOaWUHwI3
ex1wt+1z5nFtzHDypTA1qYYZSWRwVBN9oIbGuomaFnscxJ7Ipi1epGjUpdhDyQibiXv7FPbBPxzB
5QAkZe4fldBEif2ykuqb2zhfjMgJTqn0r49x7+/1BKNeOMc7owLQAglg41naeUzM64yFXi1tjhR+
Khuf2l0yp6PQ+yWV1milMfMqPmhEtz9EQqqOLnIkbXhaotxYgSAHp0TsjdqdYWpRKdandYx9uhOs
NXZu+rgxGXrox1vO/9pRzTBEk9XW/N5XyJfCIH6ytORokMR+SjKAdQXQQJi67BhKjCYMvHWRRdC3
mrxuxlPRxXiXtMRNSzux1N2Q6AtosE2ubRo92uDfFkLmlCTGAsnLkSDYw40HUTcHX2rZtZfaM3Vc
8FBALCjAp9YHbp098k6Dk2O7R8eZvrZL0nEc4GW6Qfs8c+s2e+nn4fyXmxpC0XBvm9CLhgY9sVZ+
t4gTvhdjIK1grJKhh4C98MJbCAVb38CKMJpxxyD4oaQWyo6gHogYggvFGupM6csy9uPBHJAFVPKq
gWz2Ekv0nSF1ssocpwaa4ikoBYpvYrLLRbjAbM+C13DB9tEse4gW9Laa/qcSVEKzxKgaICG39CLa
15YOFo7qaeKQjmE27mVOxU0dMFZJEtq3VXlJZz1G3OBuWqmQkm/Z6iosMQO5GXLhBGq27GCaf3Vg
U+xFAM1USnlsv38aCGRSe5qcJEofqE5JRfjVXkrWMIMQgcx+UyNDHQ3UQ1AH7U7e2tRMg3Z/9cim
UJogtSVQ1aMy/Q9lkulEH25Vvqh/CYBf5TNQ52iojQM7FPxieTZqZKVz8eROoHNtaSYiI91TLboH
HSB/YniOUjA1hY6+pOk/tJJj6OxIrWXQ78cRdBNoxXZHI4ApjDpXHpM+VzB5gvN6e1eCfjtrunmp
+7nYKVnk0NAWN+XDAuT8eX7QxgkOKAlS3E3nO3UP8FPbWY91MazUDFRreCLyeFtLZDGjv437G60N
WnwCeB8BiFy44BFjn98G0tCkpCa2mTyBPKf/5Eojew8sStnpR8O9R0L1QsrJhTrAp2aNduNLHUDa
hCeWeXq5UatD1zfv6pMz8/GaTcbBMoiJUjNLaS+lz8lfShuXgfVTnavUsqPOEUnn+hu36G7LlsbD
TINcqqiUCHaZW7gV5Dgo56ZycTjYbtEaFZ9iMiV3JlUXpyt5zupeqwa82sCKMrzzwmobOPpT7I/V
enlSo35cpB89nExSL+zPBWFE1xp0xfaxBtS7auT4SSuuu1Rg96mV74PBQm6WIKeJW/15DLwPtWvg
/dJWuUEfw9Pyrbq5K0V4oOd3gV+8LQWK+7jr/DvaICEyQqWY1kmtCqrlJnY70jUJwcu0j0aarnUu
j+pznFMXowLmv2E+c1IBYCvLG8EgOFGj71bPLh53fdnfC6n77XsNX2BBCcsotmpgKFms0QQnM0VU
EM0vSzizlmDmPMj00kLei8ys1YkjSs/qrY6a99XKEqJGW7LUKrpn6neVSaafegcEciPNmVPLj1Gf
9NDpH43mc3WmZq2WfvXXhANxck3Eyi0PjlwGNU0jQmSwX8Dka6Nen9SKSVQDLuN4nyy6uQtsCo59
iVxCGYZtFk65VKgPS/6fRN4FJmlhqPI1KPgC9W/4kE/L8rlc6CY2BXodn/5YtbD0c1ZSh0g/KEje
oOYpjrprnNSDU0fJuQcVEegVzQ/TXstulXq3oUYOSYGbAA09a28wWeQA1nTsctu4pGaC1cPh+Yds
2Q6aCY/1MpAIbm14GLg+UcUtkm3nDNrOHqqv4VDV58Azrt6ik0mtjh7cKLm39OT4xKoRw1FTreNq
0KvXl4AW45jIBcVLbWpRUfsSVNvcnymGEyvIDcf+GQIqqzNCB+NxH04+nGt5i3Lc8h42IrlLLhpu
ycoZUSlxzcNhmDaQqoVOtpLDwcFFOEVbPiB3r4ctCxaz20VAjqPudekyVA0u6MfQ7jZ6hLhzCmls
eNVVGf65KoxnMLRgg6W729WQyxitDBRhnVaq0z7hTjr43pfUFjdqv8UiyLVfuR/wXY9QzZrF+lrb
8WPUmh+R7pzVMq7uzGKOUafHSAvU8lEKMyfAbZE4eialJ3nbLWKAOdXuGoc6j5ZW947NB5IVOv2A
in3StWVIIsiDmh47O6+9DpBcr8qEPcbadgWeUlE9RYXhbHMj3kcDPznsKfnk9DXVeUx4w8nzKe07
aDgmzuUHjdAF6YG5Jp14oEzFo+G+mgV98KWTki8yNA6+NWAnpkGV10RjJ5TGYOHBvA7yjQWinC49
vsPCWtxNn/qkKAEYd4gq2xugpHYCmtIGEuHJQVdArlqf7ZqcE9hIy9TyhgpTBkU+U7j51hTtXVbV
wY7G8TdtIhGzNan0F+JQeJzD8jF5D4Jg3OB6fhVOc3AKk6wdNDCA7UMSNdICWOwZ59eZKxfLnZcE
cAsn4toRX2tRuo/ShPYs+NMmqVcRoNJ9YjG9NNfpN4bd95t6Xi8JwMrEEzJBoAYY2dfnGqmYW6Qn
yKM17q2BnjVuI6J9Qoq7SK4tLzx7s8yZhY1x9UJXHAEi/xzHGRQfidnt2JKPHJLMNreggnpt6whv
S6wQTSyLnGCTkUhiApaxDoaGCUBkTUEK2HR1GUoJi0qruzb3q3VvVt42Cbf9qHc3MD9XhJFAdK2c
e8wcORd/qktT0ZnrjgvGxphZJqPp1oum6EC8WVPnmxnEsVsyqofIemA+hO1HFxffo4ZZMhiTfbZG
+w7C48sS6Pp2GGElqP9UVGDKtmIVNrVyBwv9jgoTBeve+oDI7RKuvmwsbaqPgdB3eWugs5N5CD3s
aTyRRP8Qf77iyRSYdUfwGKHZHycErXlE4lXmOXeu7T20TiUw6cIcBBy464bxmWjZS+FQHDIFKv7W
1F4qEYLFcohtbDAARsLr3zyffNGwrXaNKJA3ZZz1FhTSZp/Cf0j67ND6hFjMtKXoulFysNCdjGX0
CMyX14QyhBKzeZcWUFUtK0LgGxDeVwOYEQSUeBNBsIm8z9F++haK8J6WOGrAGeNJ0eYPeMR+YO8k
whnKQJM258aL4q2PKhmrzJitvJY4hYl8nl4k0yrozmQBUi/sfdrNTrjOun1yQzQVOwb37K2V2Okh
auT31bEleyRgJgm84JsB3MJx3sQ+JrhpzF65bDjEADRPGnXWZYSG0pQvNi2dHTq9HbI7Cl3+gxX+
EIgpLlViIR/0prMYW/+pN7/5NXTTybd2EQEhsT6ZNzFONnMJotsnlMbLOcCF2OLRgXtFacsS5abz
uHujj0dkwMUlpd2O2ugYTdzfFmH6+0JEDz1dAMg1+A4EITa1YQJPLC0fSsn81BuN2HboHQsoSEe7
SmCyYCUeG2NYzbUx3BgwGEbMP2lirLwkQojv28VFVPbLRA3nXAyyLtTSIgHYB0Q1SL77mRYfbVDe
J2GNX/plFLuYUxSCEK4cY/ktr8wQEjRlPD2lsRyVHymAXywN/ZHaWHKeajKyhngm32fGyajJtY3b
JqAMr4CRhlZL3grKnMRc5i8uw1S/lDDmkXM6HPJ7c9s6/VMw1c6+dWEY4d7egk0KLh41ItKy6uMo
qkdKcXvLRnrrOrjB8sB0cfKC6++9sb1JqNFrrTWfXJGTkl7Sudepdpwar8BCwyhkcUNjkZ7bWCdZ
lLG8y/0BFY/Dg6j8sEKWS0ZgKW9GgvxqpYv+nyCU/40dCWPh+z+hlF//L0iV/w9CKE0py//vFMqH
uAi/VWXz81cOpfqeTxClodt/6L4plH0Og4KOg+4TRGno1h+Oj1Td9R3sSZjl/wmiNP4AwsgXI/73
DBvzEt6lf4AojT8M15UODflfl1658b+AKBGz/1nJ7yHq8+Uv9z1BCc3+HZ2QpzEggUYr8K4vt4GF
MryhFddGM+RHCHMCkYLfwEBwG0pa3CYQZ3nVg1cu5xayGqQmlG/OoZZxEmhcSoukeT+7tKEDQCrW
cLPZUrdP67hx6XNnHwW2a1rvzpo76EabAq7CE3UrkVRriMmXUtg0VbJtFY86tlOq3TVEJRiJJHc5
awtgecu1bIpzXIAaBzIMR2N6rRHLjYs45g0+QJgdVf7mTXToRGCu89hgh9ecg59j0mnehefeUmyi
fYKeNg+HTRF+T1xPW6G5kiJB2gUVXaI03OHN2GEMAfV3byF0KwrCMzOxMwWRf7xU+WLq2t3JXu7i
dDcD9ZjWc9a1w7WGB8nxWan1Ym+HQRf6LigIbEiOU724WflQ+CwzAbJqm3pZNxZ38mdpPXhuxOAD
Ma+1/s1DC1mANUt94z4Mhht3fu9qyXfPwHj1myK+dfxoVQhckMfQunZku3o5UbPdtWs2DoEAk0kX
iJprGTmHyb5aVL2yCEHlcjajADW/VezrxmC5G+zsOLO7OhMmVR9MWW0jQ+bTBWzXhcm+JCA7pzCY
oMehguVRPImpOZrdS9xwQKmLS5QMDRql6rXt30v9PeVJaUZ2kR71yLrq4M3d3EVwdZWvXAe6ZIAb
1xpnbWv2wUnKu6Er7ub5Kv9KfjTyG+cBb63OYtpmCEtJv4X2KytRXR3+cBPnnm7Pi/z6QQtvalt7
SVFROXV3E6Eh0KCdrXM+00UPth4O9U6jMJwaKKEoM/EioaIcMOZtHANeqX7N+mtRXmE0bOUHQVCk
FOGt9ZJxILR18RWN8R7D4d6dQH+k0VnOE9PuN6MhdqJ3d2y46xGDGmt/LODvM2J6zcAPwBjO1x1C
alaCHRsQdTaT1DL+7B/d5of89Q3uHU3WTods67bmKsLaIsd7iEsMdiEmf0YYWo0GQjf6ekHNZBmu
IRE7eeocyim/6wz3tkDLT230zV5y5Gwu/X/x1Yijs+Rm2ALacq/GBMiaXUkoTymmp5oIBTk+5jy7
QZthMOL7Lt/2CFCbJtjL42yY8cmTLFcSFL6aS+2kazCriUAtEMC5XX5Z5Inc6qYbFq5dbGNJCaYt
FzTIF+K2S509sfHcAty1T15Wn3o7+anJTzTugm1tWrQN8WuzeNQgLWdzIGrK21XyCM7n4INWEZm+
IapxYNGQRrpMc3elkV+ks3SqMLyENsUY5ja56EyOnoaDbBcGXvEwIP3qCx9xUc81Ld8atvY99xnv
ceWsS1uDufq9RrxBK2Ytxw5/LBfyzPqrNfeIK6IzhgfORci6SCcU+aVpvGNi17uYxZ14315fx/h8
mAwuWTTp7KO4z1c9KfSrPBFvtGv7/ZQ7l6Q9sDL/aIMhQg1tXVw/v4R5Oe/Jq8o2pLZwvsndU8H3
4FUDMCsiV3agIcBnxEu4UcEobXYGYDqpl1iTnBvtDLO8TUZvIkEHabY/l8VmQOi3gexIR7zGEVl9
MT0MP17nHMx6fB8W61gZMEbV1xIag/A6jGEPpihR00hC9SNCFOab1vSvRY6PwOOch1/ZTEmMMW9K
o3E3rIZrB777ugMR0vstgp4Jefog7LuCtYlelnkY2hz8Drl/m0qIbV5l0jtCSYh43Hwl36R6nZ1z
qikj8T7JZM9q0jty+l7jAG23QOyaaSSeG2MMHjYikCV4tby82ChOreyYJ47DdtP3J8+tpOHM3Xho
4vemFvtEa0SvtYxVJylsV4/BhwL7gUPU9nGhHQZFEHDHd6pD1o5e0kQBIICoyDnVn1mBtX75biyd
u4UC/zwP7Gm0dqXnAtWeB4vOcvhtk7+rajovkX0ouwJwL5LWNPueNxjarJQAsOClInAAWc9FjwUW
84xHcg6QYWnm8jemTbVL/+LH+9zFTc/B7Kz7DseCP5s2tdjx7dAeMWBoYjfXLLmsIAJ6jGA1WQrz
PiO3QQzvVEQ3gQi2GlC+X049d5+/61fMsuH8p5MEtjm06wC0dEceZ/6ECsjdQcCzLPeGb++5o54q
2a/tK5xMBDKo/Zj9Kwu+pdUPuY9OrdgtxLKs5sa8Sa3km+0YT6Se3ZPoAZ0lmp7G7L4acQ04DsYI
q+UC6Zc/TW7aHH8dw/rSLuZGLtBMW5HUd1g6hUvDO18Euj0E/vyShIoWEfID1Xx5WoDrwNYiF8WQ
6+/ARrDM2VYu5fJB2Yu2NVp7r1fFQzp41HreYTev9ecu844Rq60kQcjaHUli5JEdxVC8jaxKbssA
H/h+FjoUf7ulE8fCCEG0hedkRKQ/Ua6JKfYDiJR/FiBDde9bbBirhDUwma5NZq5cos+Mkf7MLI5D
9j4udMH799Bi+yOiooSA7SbuejSuozx0sR2InBR3fgYG+H0QZBfUoitUDA++l35o+JbUUcHALGed
wsm99dvxtmbUZrgI0v4SahN5hy6xsLV/W/hsQrm2bdPsY9S3C6KxbrYPycwZjFi9mZBCQ59v0NrD
x3TqVW8vG38WX0fU2JmXfOCrw1dOnTEMoGwsy5M8SNWkhcndbMrYjeN8G1JxlW+l4XTQZ5gFOTfx
pBzOf8I+DZ60TxfvbZ5f0FG/Qv7Y2vZ7uTi3mgdGMff+ZsT+xgdQcwZzre66uD05+v7GYB+miAuk
M5eoWxB8YO9ZlUNUsaBnW15OpMXvfzND/tMEgZLh87sgrAvnN4uyTk+1J8+l3LuluO3j9hylpN57
9mHU0jfdtu5t5ESEOyE36+luIztAOjuznXFKvv/r1+LIN/f7giGRWuDeTd+0vd+4Hn4b2oUX49ia
hgLiK8cNTqIz1aWROGXcr7s6ZkuEgFi6Jy1+yCLttKTYOron28wviemwoXlrJ7uHHLQCqumXP6hi
rKFmjhXbqxyV0XcUw3s6/agsCK4aT1UmbmvXOyIExFPYnDzruTPsQzO5x7qjwW56FkgEQGT2u2YK
UoPcXcveYNIwGSJixxnmLfOEKk2DsbEYCqZMeGaMWCjOKv8kD89hQHwVb0Getv/6kVn/6ZHhTRJc
2QRHGUUr+wWFQoiaGQ2oKPfyWJcFTO2oOozhRC+P0lj1zLAes3cyTOHtGKtg34cvGFgw0HKKDJiN
zTsTXfj5dnIDdZybcFvIdbkPNQ6onPJMG5seAWD5vn2pbaKu52Y7RcvtCEyiossvf3GqiVuT3FXN
g5PcDZu/eZP/aVLQSOByScyBZf0bWo5wytTu2Uj4EOSNY5rpH0ElkR4dKfOpxgKENyR7rmY9hMTI
J7zKefdwdqfR+4pm2l1C5XIMrnqTXTJO0CkxSvKaoz5C8Bd8ZPIGlaXt1suPFZVJ0nF3unNj2u1x
8pyj/NdoYhur/u4jNH/jBKopD8RG9322KfIAfrOtWxXWeRgUjPokeydLDJgCWXb6Nm76ehVGBK7Y
EjEjOdjvcv1jbPXOTys1vtg59wK4HNWMcLfKKc0SpGZltDPZTli0y0kOTHGuUFD+9UeiloXfpyof
iMPe6kKf+52CZ2U18l1s3Ht5A5JXvEkbNp5LVzS3D3LZIt59k6KZWvA5a0ihRXqx6JLpvri1UEDZ
2e1ox0fNhjKVvPQxE7B3b7wvzfQePwYB6ige9sJNC2fPymivfZpv5eyXd/kxjW6CJnqi272aEWkO
WMenYut2TGqXC+hiHSIQWQVfKvsoKSq4jkEaGvxd6ezmsn2Rs/Gvn4gpTxL/9kSEZZMmyYHHU//+
y0yk/YUQLSf2WT4FeR2Qx3L4PBwKzJVcPeAIxaRPcSHDr9Dgu06Iv5Q3UvkW9fJ1TB7lauVF2NkG
d91zZ/ubl/gbQuBzpAnXsy3L41jm/YZodKqqa2bs7PsKr5q8jrAroF17l9dCeQeteIryDjTTJUzi
4vOcxp3Tcs7T9FbzEapygMMyyI6tURvlkkSoIKTpbPvXr1WN+j8/TlunBCRcYThgNPXfDm4LTw6H
ILOCyurSWdcSKxPQ4I0gk7dksx/D+YBDhVCPveFpW6uTEa240lhi0+7WJp3QwsnwNy/q3zdLXhSf
ruUbvDbTNv98mhxrM9DmxmHUS/oWpwn55JCkbymhb0I6x/K+zWiVC+dlqco7F1WoNrq3f/06FK3o
3x7OL69DftC/jLXaDKe8NtgoU4ItyW1Y256zD+lFad6Vz1MCgsrkuzxBFi5nOI47ciB6ZMm29+nQ
0uZMcQ7Zazne+hiq0/JWphf6Inz9l3i6YSyfRPs+jSOqvFPlvsu55KUUYKp2DzFtPbfiNmhwuTAF
5ZvF60e9I33rKTer9/o/VXj/PyveGpKd+t+Lt+e4id+/dfGvtVv1LZ+1W43i7B9kBwmBWdxieshp
/I/irev/AWmGxYf6KZiQX4q39h8uBFRCfSzfxqvJAP5n8VYzqOxy07fAh4LfpYr7P8UImX9eZdgS
CLXxbKStDpcuX/+dtOzafdhMqI4fujldc+3alX6NDbUCPd8itSBbhig5gmT0NQqwaZM00XMT9uma
fI2fem99Y2/+4lH1E+ThmhlcWx1M/j5uRza7okgkpBSgLil2rFWRffzlUf+HG6NC8vxraslXD6zH
Mhwf5AknUDX1fplacxNYfpsZCZ7kdO0V1U3pc6QsffFGlvdr6ROAi3ji1pW9uba560scEURyD5P2
sfAJ7IYJIWATYWDP45n4DftLmFMxqh7/+nWqpebPr9PC92c5IMTAmVCW//MSkAIdag2ha1cvpTE7
QTcoqB4vXSsTSn9Epv1a+AhT+959ipaSGhgaa0SlzvOoZ+nOcbP51tLLB8OJIf0jASlj/a3Q9AeQ
9d3tbNv49hcyJbACBEQGBViYkb95u6GOlsc4oy1Lm3bf5Hq909z5Z9XnFJShFWFtid+1yZFgspR0
OIPTWXRqyodYg50Q5c95Of3dqqwKCb89C1/nWcgHwbzwf1sOyVEMF9fvvCveU3jnUYpr3N6DtebY
TYRnFlbaGY8fnSrgKTVY2Jhu42w25zF0bOAGZfwjWdxvRfmEzXBZ9Q2h0U7X783I69nbaPiXBUWM
4lgQIhovy9EaUSG3dXwCFX5tkoGIOtS8cYcs8fvkZidrnNcltrxZBwL85kbnPMvOJAPTged2TIZ4
85DQehya576P9qWrI8mcdsJfNrr23ImLy2YMzZ/C7F05fJgmuv0m+eIlNzMm324J131JHSqEMuo/
RiisCvsKXGcjpIDG+xrVKE2Sek+NirxaVJDOZJzDXhxdtzrhTbwaGOA0M3iiknsJyGhGNJCymXtk
j6eyV2x7ezije6s2QJqb5MFQQ1++xvlep/Tr2PpW15u7dtAJugx+5ln9lpaPAfX41m9uW+Hdl3F9
sltKvu4pG8eT6zNCvYaLe3nnpy1K0fJOj6a9V+KJt8SmwHvpiuiSpfyghxl9NaNGwyJHkUgviRw1
Eimdu/vrGWRYfz6xyaluc0zzMALpBkcM97cjRmwVboDvx7+aFqGnDTnMOBCRnYwsVjKAWvd3YUaE
XlXsIb7A8e6zu9QDweBqGWpZjP+UmjMCLRr7m+ZMb7NsYqcAeQhYzbd6qL+5orm3yC4GSrziVBYh
mUeVEBeC0iWpauUbdCxCfecNMeXQ12H2adzJgmQH9JuzBIj9eHodwZW5WvVGBXrTpP+HtDPbjRtZ
tugXEeA8vBZZg8aSKNmy9ULYksV5nvn1d9HnnNslqlDEvQcNNNDuRmcxmYzMjNixtqt1oBKCF5F/
UjIJxq92l6T41dIVheIgxbAzM6+6cGg2TcqlBTDtPT4jb1UjPZXoXg3zpetH8uEwNaKkeya3+B37
5luhJm2UqiromXbbV3gTKtIrZ6BNQXJE0mIEs7ipGKUrgglJcVYp9PtaoO7S9ls9pMbfSKhMw5qE
V34P4mV0qONQTsAyWShNivMhmqXaja3psaOXtyKhIjbT0WrocAlLhmuKFk6GiAc4Qbmyc+FmFGNE
quEDB/r3SKpvIrX/CcF+tFPTgGoYvhpafPTVlpQZWpC6D57AdoC7Ck1hl0j1W1ST2TJ/q+J0N6nJ
bvA5BylTe6M32ZzsfgQ5CAU4nB5lADxTRLTT6mOvjOhbA4py8KwV7WNt0X26JfxrzVGAl0zdgJYO
GO5z2DbNSZL9RDLdbtc5yXv3gFWJ/TbYUHNgJu2MlavzIgf7r/HIOrLjG1wxZXGxTWgxW3GSmIZb
b4Nn87q2c5tslmNuGrfa14fLT/f5JvtlMGmRS8LET/Nq3FrcPP9IUDhp8p1SvV4e48zxAlGyrFGX
Ek1sHJYZj3bKK7UbK8XV6p4W+nd6cJHulnbk+dsARRMeoFeeGLzGsCD02tF8yAKqboN5o8cQHY+x
L3TaL1stpsHax7C7UK5bQbtWMJWzyL1e/rkLXN48J59/7nylODlPtKRFokgsYZ3tsmdKOOXW31o2
okFsFu3kkLxSifvTP66MOmfKPu+IjIqxoMR9hUyatHjtCSWctMcH2e1tqkG0aFm93YpX4aHcm06/
E4ebPMau+qCaB/nQri2DldGX2MOUD7eBbqO4k1Li19XdaJja7brO2Ctt/TLRiemnP8Sajlgjvaal
9pdm6LT7ISvDi4HbfvxjUO9IHtA/BRJjEN/EFN9gjAUL3LkLia4IvXORBr+BjikU0OyRRIfoyE2b
izRSSxIqu7in18Nsh4NWPus4XOtR+KzKylVo/kybZCdn4cGq6201R7dBuBcz69VSq50m9U6CdxHX
oXKSfhVi8wKmY5xJ+ntSa49AanY6XJmV9/X1y/n0vpbJg7gIvB5dsOJGAbQc2q3QlaKAN45tr+Ix
J28V+n36kU4e6QaJ1a6FfxKM+b1YiTdRJdr/5c9Z3HO1ilw36kiWT0qfxk12BQXMwXgGiZB+kOBB
XQFl21uOsLs88LmFQ1MaSSCSIqzdxbKN8kSTS12RXbF4L5UflvRTCn5Y+QpM8dxkn4yyDFO9pqbw
iDXZFaiBq8N1UN+F4lrkVT/TKP/14Z+OsjhdxGEnp5BMZbenvw1dDSw1bQOO0RZCdLRCD7YDdE/W
KNQ+SJ0FNdyfCG+4wQ0aHyCG4fSq5LS0azYc6BWQU6Na0Jgt7DMMff1OchUaV1SDchatq7aX/gxQ
6CX9kwh+i783Pb4UKWZ4qPQ70ZaS+g3tOCbkgfmQleKrEOZrsW5+Pcuoc/rIi2VDh6A4DrUqu5r0
ntK3G+i/O52WTDlxEWXQWgU7z7AgX+TG7VwHk2KIZrV5j9OMU8nytzTAL7sp9mD0jh53hcuL62wo
Pv15i2tCVMV+qea89+hKhT/FsfchZV0D9KhuuBvt812vHX0nXruffM4a/WclGJZuqZpFSJ7X48kW
gBhQCFuxxeqN3ll076wGREztjUaze0/XP9eUQs+2qpHvYmNypKj84feUnxJ9JTBLZ78vTrzsmwDU
5WV1qVLIT4kVv8T7NtrMQe/SpbulqfHYbaOD9wR726Ezq16JJyvDLmtMXoPytYkYNk8fitZVBdL0
iZvrxdXlN7zg7f57pv95Pm3xzWnRMAqZxUBpPDxkiUQfTniXa9nekNhqBxgiVA1w68KUC75h0+39
UUFd/mpq1iYQRyQ0dL/10+9CE3ftENzWJqf+NEYU/EA/zcYKQXAhrMBeB7BE4VT9uPYJkbv5+glZ
Cp0Cpoh12HKtlLmkmYGS06VuUoD1FAcLICdJ6YObi5Re4ZK8oIY+granr1sftZ8FO5k442c0/Val
MGzhltiBW8Or+7/9cfN7PlnItVyYpEZpoS9KLOn94m5M3uvYezU84Qakm214BSU7SF3NExhqzvHT
RuwbZDglDIUbNA8IwiuIceZKYvvMKZdOGDKyJN85cJF6+vzDMq0NVaMIZNc3tV+eed/rJWQrlPil
+Zoa3iams6nu03eEGA4syl2JSPny0jsXXD79hEXsm0yNBlo1lt2q34d9SheHAQrJeJCSjNaH4EGv
cGEXI06tYLCMP+jQ8dehB6kJj40urHwIf893i0j86dcsQh3IQi0XPSZEGbnWKFzC2v5W8B5a6W1W
G3bKg5mp9uRVW0m49fT8OKrRa1buyvrWrOANpWw7gECdVDtenqczsRAkqPqXYkz+UlsWu0K/K5vc
kEAKoegXX9vh4/IAf8//Xx79ZIT5CztZpM1UIrqmUurSP/Wrd0tb2Kob4Q7vsHt5A45jLRf/9YP9
9ECLI0usSjF5OB6oNH5kKqyeYG37mBfvhQfSF7cqX9em1G81yaXehjRtsNEcbZpBfjJKaGu4i0Cy
BYhpoPnU7qzVpXQmeJ8+4DJL4mWlWeQmPU8wb/eTM94Pz+HWcxrWx4YWpG3qpE/B69rxae016ovv
Kch1S5roonaFg/gBgdWZDsZWe6T35VDZobM63tosL76YWPCbwipZNkFjvCXVdiYEp8pdYYjQTASK
riFSgBY93ZNA9mRlzc4ngEuveHlJTOIUnCeDN076K7iddsF76yY7QJu2rm71fKPZ4kFbCxJrb3Zx
Lpmw46mCypLc8RpWDF9Kbgt23NOws0H/6CjbbC+BMebmuPK8Zza5T0tqsY+0NCX3ZUuDHn4SKJZN
mh0O6fRixT8kWUCHndxdnt+18RZBJy4IR2nMeIXmWvov9BSbMvnuqZhzjuRf/GplMzg7noIcA3EY
2ehlPhqirSEok0gIErllDslTPQC+Use5A528s+RUoXW4/Ihn4+rJkIsVlE9doNWVJLl6gCg0Sa47
pOqXh1h7qsVyodGzREMsM8Sku57uQ3OLdlyh9ltxKp6krlvZ1ee38vmjmKX/FH9pT0D2vKwAhyW6
9aYbWZ5Ne2zwys6LZ0lKUfEK+xgjsMtPJ3/9GtiNJNGklkILA1UVfs7JvtFNPYIsq5LcCe3sWEkw
f8HXh/Qhzn7vBS6u2XQ1Z7mVcdgPHiblWX7by69NcDRGeZY/u2N6DCoSxnq8jeLh24BMOMBIJp3e
chGYiFZ8H1PgOJd/+Py7ltN08ruXh2va8CQj8FoCV6f8AIgSJBONyYBm+nRTNmQSpHYL9PH/vO19
mq3lSTuaImvQfUYNofLGpoWeLnQuP9i593/6YPLnF6JpSMXzsZdc+sgNOT82JX5yRv4jR8gaFteX
B5O+rm4eSJZQDBoK27W2iP9NLMlDXadsc3TD9wGw0w4BVVDuCvH7rH7WQEoOarMpGu7b2sswICv2
EG2b+CWoSnFnFd2dOgAZjdOVefj6aX/+ZYtPOwuj2B+TiBeM6rD3pr1l5P+fNXTy8ItPO8ChEklr
KLlqVHwXUKuFVuzQbo1EZXgY/Bw0EXjAZGVU6euey5NRLeYcaDLty6MFSEu4C4bPyQZ556yZ7YDQ
S0pF4v2b7931FdpPaHotRZGpWrPOPFPpZXRNFrlkibKMHvXz+lIgm6qt6ImuhC+jHtdX+K9AOEIu
paUbweruBBUZko9dKpboivEY6N8SD91EPRBcm51R/g7pxCyLYy4m3/tmWPnCzn7XJz9vsUk2Zq8M
WWyKbjQ1P5ok2g3ZfeqTyJzlRGP5EXfathKix8vfwZn0+udZWeyVY5YERUj23QWpfj0mnLVSgfRE
sA/Q3kXlti98pPjKdYTML46yB0NK96n4MKFA9z3lIKj3gZFg4MQyRcHVydFubD9GgWYVYWXLm9/P
l8Cnzc1rGOxa8nJ/6DK/ashsia45HOGruyVdjkmQrOwLZw6i84T8M8wiDBlqQkJBkEQXWNp+Ct6k
PKuwoSJ50tJdJdALrOz9qKVo5Dv6DE8r3ttizQb6bAw4+RGL6FRUZHNG0JLuVOL2jlldjin65Td/
dv/DdgbnHIqubHWfPwcd6IEiBgzRtcqfhgbqOrqFwnYE5bQS0KRzT4PIFymniegYFeHnoQbUU3lS
tSJFKe6Ysi1vy73nAA5g73RHhzW381aOZOcWy+mQi69JyhOYXXInuob0IaYyPhwZsjZtZQ7PZAEI
ZSdPtvh6FCrq7TQPQ7dRCCZjTzXWiRwYyYmT9huU/r8g/2ebtcrbuWBxOu68u50cXvSqw7HFq0W3
gmuSK0dDQJ7SS/sufcxzdqmyB17+6/KCObdjno65WDBJhK9zFvOsURTZuWReR0b4AofY8aPaVbv2
oJLXvjzkmQTmp/k1FndhGmUQZqM8cIGkyh/Vg/A7vwu4i8ZAszfYS/yRd0gZ18uo5z6Ok2f968J8
Mr/AfzTF7Bm33sa0N+7Dm8gZNogFbMkFEGoXjG4xcLRfeeCvVYTPD7yIPmLbeKkqDlg9NN2NOj03
goCIoKdetQtGZTd5P2Qa1KZ8dFcGPvvECCTIQtIJ/OX0DcKjFuq8IhxgK6AW9U2o4tVhwGEE99dq
V5mgIdP379QkeZFyYBoG5Q1yBTtQjBQdgBkLa2nk83Hj5DctJ0MyctNIClZcsyfzGQ+mk7DOvDG6
Yhapmf1o0WDi6uxU4Ba8DBKDGEF1fLg8N2fD1ywbQYlHF/TyphAGdeibcsoilILbSBoP2bSyC6+M
sDzT4+0g6wUEIFftj9GQbsTi5fIjnA2H/zzC8vguTzk5K2oBbh/QrhkW93Ez3uIMuxJ1z4aIk2EW
LyxrYk9u80h0Bzr+xJ5shk/tOyl2I370mODa9HWuhYi1MRdbpSUjReummEfD4vo6Z69maUDxDWzE
UXu6wwF5ZfFTj5fgAyBXm4bBzeXJnYP88mBinjz1/HZPgsXYmomY6Ty1XIaU2g85hXD0gEaN07a2
UstcWymLrVQSOiFITV5kK7V2UTz4xWoP3Txhlx5nsXUqWtgP1OTn2Bc90yF3ANJO5m/a+nbsoF5Y
WTPy2iMt9tCyMpUmkmh+bgrhYPUdPuABFQ0fGlvkNPK7pN7OzR5yMALFU64zACCbpKxtCZMM3NlA
R7GgbTqtN0qo3mnjdDum3Vsia27qtT/brBVpYWun3eWXfqYGQYwxdZHmJRNN7rKNAxHGYOlAMNwG
ZU/zTBx61B1sto09/YB4aq6t87MBmr4RFcGdgtx3vlydrDJdGeNJCbTJlY6iPTkZZnNIiRpgUjZ2
RBt0ho7ygDpgZUc6GzlOhl180mOUdkFbqZObArvKw2sjRZe1LrQ/t+9ZEubOtG2i95IXh4vU0htp
wGLWLeMrNWxtAQCQ0Ab49lB/q7iZegkGVpQwQ59Sjzx3BtK3TXP8VqaD2k+T6xQ5WYZUHZ37xhSj
6wBXhV64H3IVNHMyfo8tfAW0mkp6g/XVb6P5plfoDvPme5BSbwceoHrTtx6nZsuCvzCMd+hH6fi7
0hFCxiVuNkUKvDba6QK4CFG/V/FB3liK9hROJg5ZJf3nOkRnmk9vJgumTzU9qepTJ6HAChqSZ+Oj
bHXbOhpsrZYA8nvDYYR914Y9pxuoh6qJzCN7F0PAQ+M+SCBgSn9UmAxtkm6qqtrIU3lIxIdA/IEp
3IynpFEYlFH4Zhh/xhx5aSkeYtz/xlG9nl0tWkFxonzgh155mbeJwvI9QaKX6eO0DYvuOpFG+smH
Q5lr31qaHDvjcSjlm5AuowpDninvaApM8SnL8CyH6AzPy5IEaO8tNX3KUeMmp/SCJhVwYUJeGXXW
dC/XcNQEGtAVD0uysRzuu07nsxZuwo7SQQBSFdbHRpqkGpx/jfxHGp478s7UyvxyoH8JoXffxSFI
huip6OQXv2t/mgA7YB/5h1qBEGiq3UvTA3W0pvZ3B3ph5dP+8qnNCSGTJnEU8pIFk/Tzp9ZnJczd
TKtcI8aZxeAqXgHOI4crUszLzcDJ9NcG32OLBsSKEo3L9m2bamyjAUV8Jq58gmcCpA4cRSU5IOm0
Si5ivoq6MvR9bDn0VtnoLDqlW0mYn7vHGIoiI7SjvUsylmXoWgsFhJHV6GqbDn2m6x+qn9oNxMHu
hu6/LemA9AE/hcPKRJ95sk/DLraaCB2ehT8B6G+n34aHYgcQNNgAH7Rb1HJWuQmflKvLY/71TV1s
b5jIKzJpX5GE87JdIU90McKRsXXDIMfKUmnh3+ow3YedOolPNZbouuw5o37b5AlSLHE/o1H0Sr8H
t/ik9fx54u3Cst2Iav9NV2FP1bQ1q55Dp/lhjMZw4ymgJGKB3/8S42eUgIboQ/Tx4k3fx3t/Mhxz
fEhD1NRFx7IqDkMf35d+fUjMBhaqtLEs71myBMwfzWMq6Gs7iTHH7K9ToFOv4DzLnXyxlaB9j7Up
xoE4x6S7bfaVIrpFgIOiGHbboZ04wdS0OXTiVs+kIw0RMFagSkQYtqlNHuFmpNHgTjPHoRxh4ARB
5tZG9qSm1YcE8h187vSoVKTThdEfbRFEYaOGruF3bkBj6pjKPxX9HfyZXDEHc44NHM2V0MIhoyXp
3jJGw+H8EXOqH72d1QTXknJn+mFAkyoMm3G0XMC+qtwDZhu/j13o77sJhAsYPyRJV5Hy5knHHoej
CtID4Nwd3PJbfeantAAyrKvOkx0zircF5w11eBu1X5XwlsVAwrz6WrTe6xzhcGiMT+i+N0nvfxcn
MP9R+DDG/r2WICbMYYikv+MQtbd6XVtciuBamIeBflSxxT02AKvo0eVuzJxiCSM4+gta5abTpOd4
Uq9CYkc+4upHIzGXrps0MHe99DvRh33TqXdyiEYzA6kMng6yw6aKhqsJAz9TLN40qfkFowZoTWH+
nvT8OYPUSyP8tslbCibpRw7zqIBBaIkReqz+hqah53IcXqXEKBBei1safDddZ+7NKYY6PoZOgTu6
71cvpt7aCptKK8GJDy0sDjhaDGZ+HcJI6+P0nhb6q7SZDm0sPTd8FKpVAdL78JL2NjJ/jRkuQzRS
DKJpl2Zkl6lpbiUrglBdNvgs6RDu4sqy8TW2thp87p0UTr9U3Aw2XYmQnnh7X5aRZQ8ynSuhr9wI
g1JvFLN8ShFsZZlyP3XFjdxE21Q0ViLRl1POHPFnDBbNVDRBLkXG0xBnmUirn1tJoBbC2K5pJO0K
eeWm8CVtsxhmjocnZzgtSvVwEqfKNf3+yVfqbVrW1InA6CfaY9f9HHJ8wgH8XQ55X4+qi2EXG8ho
FEoRKH3Fid7b9wNfMwV9oIOO6Az4B9S2ub084tp0LuI6shvVy2gcdycfxmaDz6GqwsBZPTbOG/Gn
QLZ4sMVG3Wa6UReVUrmB9qHq3X0BR2OqfvbM6NhobNNATirtZe4hB5bp9IAmM2iJnLG3yuz6o4SH
scxWjg/a2tPPN9aTt9xg/hZMhVS5Yyk7SSA955qwkakwar6F9WwIZ5j2Nzlo9qHOTacNtzm5llDi
XJE0TiNRfsnfTHxBLHV05vhhSL5djfc6IM4aikfgXcnexyRNe5GOT0m/C8J0E1WvpVFiERY4Fb4t
RcsX2LlCbgC8x5kAFpUEJzAQsBprsEgazKuySHaj1l0lIy3JUmGDh82Dbp8bwi5iB9Oz5yTb+fHv
2sSUR+l2l5fIshjEYd+kHcJAgC9RCuLssZilZBBrtVcV18iOLdm8uLxW/I8qs+4lEB2t8K5SVxj8
7qoti5UD1eJ892XoxfL0yxzKrMfQ82l6sm4MUgSRD1Q1slb22jPJCQ4b/+y0i9tTI4rlKGrstKWh
wbsqn7F1Bz9yyMPZ1VF9UKdybV4XD4ceTjcNUdEUJBdzNm/xTaQgxBN9lFoXb77idpp9eTe1DUDZ
UTfyD1TC7W1jw2PZr90UzxzmwEapaF5ntZe57FAs1KgK1UBtEZHjz91/9K2+8mV9LdryvXNAxRwJ
7qBGGfHzmkmULC1jpa7dMIF4kd3G0Z8p+ja0P3Ph+5xyAVed6O+Jr9HABmi2JJ9QeRsPJaWSV1e+
aNwNWE2vLORzQQhSooTQF/GCsiykxFmMi7NV1C6H6ydQ9rt6/JaqPttIa9hBW3i2gV9a1r9lCG1y
XJ16gBxowr+1WOp6nKlKqf0mjsZaHPryPubgSB+QyAsxaPhdLARViGMOUeTmTetFsShnrlWRz+8r
JyMsAp1VynHaNyHZ//2E/fY2J92W30p2dBA3mKSvfEt/cwBfor0+L2nWF6jWxbHVUoZa6SS/dq1p
fBDDwO655MaytwNxZVPJDxSqc+p9HmeAyKI7elI2SI/uZPjPkHC3QTv+LDCKLZs9lIudn7eQJJqd
F91bnn7ldeouLRXHiofHNMivW/+9Vn5dXirnVgrC1f99gEU04DgrFKPmVa4Gjy/VBSwbjCe6uJyk
8r83QbS2788TcmnClM+fS8DOi9hG4LiRydestGuZhIQYeuz6P6zynbQ+HqmDU/rpd32o95cf9m9b
xZfR+SwsWtHmxqRFSkeoLRILgs6pQ7KuqhmYSyeJjGV0iwtyOErfB6+zCY/fIk72l8f+EgNZ+sRd
WtI1A2bRMlfWF10dgEOt3GEcb029s9Mmv+6DwZa1lZvzuVcKwEijF5my8ZdWZNGi1F1j+eIKWKB2
0t4jtz5p3VMBvaiVf19+rL+/+9OUWiz7uedZJtKo5swVOD1ZGEpcFQkc50ffCshuVc2jTMc63ZjX
9Pl/KxMT3jZGZ5uIRHSc5NdYeWGT6snfqpH+zARefOuX94JSAFWMnaKLXrrGd0N1vCp9fU1hs4g/
FpAYMFOSCh5FM/lrEX+KoVRUYNvxAxdH8nlDsW3U5HtRjw+a2XDXLNrQ8ZXbWBChoUsv5eyCqtfe
Y0LeCR++7eW5Wy5HzNSRe5GoJadjEatnIMLp3I0xnexopYRjDms+tDp0h+pO417bdJg8ZzmHnnzb
Fb5jacPK7WIpPfk7NpsxFBaZCTGW9Jw8iXRND4LpCMZ3tGg60bRfRVbZCeAvqX/rZyu+WgRm1m+q
THqSOAKicXcM5bXt4SN2v60Gk20sYAqvdrUcjcrlyVm+qnluTn/f4kA0ojzpo8wbjyoeq9Cu48xa
GWGpUP/3FCjsgTTus3kvlq7aV8okeRpDKPpdZ3xYIcxJZWdAlTKH7yH0SX18yasnsXjs+9r26H1T
hxlvdJXrW294n3B8arNm5fNdXMi+/Kp5Yk6O6godDmlUquOxgDqpZi96Yt15OdbEIZnI5pdByrex
1g6Fa4MuTjFFEoyRFVvj0Y/BxkvkOTCBV8g1+NRaxmGXV5Gdgs++/I6Xu/WXZ128ZAH5b21pDFtv
x21gY0eBR+Ud9zJE3dWem/vKePMbPQlWX8ZbfP8A+83GBOpxbBxpF9iYWwob3Rns0QGD+8fbyisC
qvOL+J8VtjiNdOoAcRSz8aMOaCqJPiIYPSuPtIj2Xx5psaVFOkofSWAIOXrHF9CpAuWBpYItg7pp
gkPb72sp3tDKcxOJHdash7p+CYYElDVZxuiPFhZrv2hlkpfNArR9JErY8lkNdEf7UWgn1lEHuhIF
+VaNwk2OW1JkBI+KgnksQnaOJzhqrK6ttZ+xCK7NZPrIdAkglTM4khNuFWNDxwB1KSyd7xIS42vx
ZFEwWr6KZb9AU6KCzVpWlweAMh9lp7Ew/S3V2wmu3ewhKo4HnzAmAtVeWQXy5YWtz5NxEjQqL+OO
JTH0LPeBPbbTee/OvKzFjfGQtrvL462s67/w9JPhwqDLBPqkiVGSG3GLwMji8gCL09KXqVzEI0ls
jd6olfGoqNEujIUbT4kpx8w+AOFK+XotCOmLIGS2UlRwBxuPGu0kXkTTHjnlkNOATCZz7pIPIBHD
BIGANwSviV+tTOZSU/LlYRdRSfW5aYkTL29Ud6gEVHtGJAg21l2kbV1lGzpIvdeuLurZwGGpqPYk
jbzHXxLmyTssSzVOh3gcOXy072EaY8BmxPeFVzmmpr+K1bTRSxxJ6KS3I7roQjg0khw+tyG4a0OR
X7mR3CdFYKtV5GAxRgURdkwbqLtGAljaGVtZbCk0AEQWPrrmTcRKsyUtHuu03wnC1oLIl2YYE+EC
0z7oGly67t3TjrScHn0AG4FJnZ+sJ+mK66n4CKc3K+62WYwnMO2I/8fVtsj7LL4eAaeXigw8CHYv
dGOINXHiYhNra154dXmkr4ttMdT8ZZ3OOm4ZdZ+aijvWdCViOSVAoI8VqNagXAKslWIsWbwowvwR
/IrQ7w2cyS//hrMf7z8vfhmfDanISt2X2euL7x38Pxmx9X83wiL06lqXq1LL0sI4zI6LR2+Vzfc3
FfdlJz95iDkgnsxj3plyHqWcksbmrVciJ6R8LRb3Yol9TtXb/XRM+6vAuA2xIDNLYocQkeSiDD+8
eBGpScr3UoltWPpeBR+p9yeU7v3ksSreRLVYOQScPebLJ791sbzaMpk0ZRAJZtB1uPkF8oipfLad
fGMf5z4Y/OIOlyo7r/OVA9Z8vrg0S4vV1hSdh3U7rzpMPoJk2ClqANzRdwTSPip3zxKP68uvfm3E
ReCmhsJpu5dYXOFLQRuDpMGwSXCBxyVe6Qhr/sflAc/uFCeTu4jeaUo/RlwwYNT8UPIfM1La6JVN
Aaf+8kBnj8gnAy2itKTQJ9DlvMVUGuwo6rcdWxKoe2fAIUGselogw02qeyvDfo0Y80XoZNzFGVJP
wsAQaz4mmImcWbPjiG/SZrKFfbXHqtRc2XnnF3RpySzOk5Y6FZRhWTLi8OzJ92X3UZb7/89Mou8G
ADD3VS3WSAnMJBYVnsgbXvvou9DhEgip31c5rRh4RiX3UPlXHut80PtnzMUyUSYh4q7Xsckn3aau
m10fr+2oS9XYv/ZxuCH/ea7FCjFruUamxhhc1w59/FLxpkzQ3tFP0XpqvJ+Dfgi7CexPvkFUi1Gx
G8Z3GTZ9LeZbUzZhlXqMxWEfewLRS9sUBsSOvAMBuHLFPP+O//mhiyVV+IUWJMHAZEi/dThatXFn
6cHKwj0XCZQ55081X4Y1tYh6tVrJSaDX47FvpS0twtv+IYxfR142Rwk70leOcQsMNa24IKip28wZ
HpQyXxIahi/LXUAx9Wgl0UMiNd3GMqODZmSY4Irewyh69QHDxKMpJg+JiSOrGdxocQAS0ICiWuMn
WBlgGLLmNWpDjiXBRgt1UGOkbKcqPzSd9kQ/2z7O9BetxSgxysLyoEtFtRsG3NArEdSeR3KgvSGt
cz2GPceiVvtde8V3ow/GXdjTohe2qLAaePsry/svN/fTZ8uiI+EHMXK2PkIl9Hk/LGufEkgY5k9G
VNtxUNpmnd9blvCrQXho9Im6Be0DqzhCPdK2qbcNxNpi4QVg0JQ7LCnufamFj1JhKtQB8deurOpa
nGRbxMwO0YEjlsmmSsQrPDE3VSfuyjTCw4G6fQsjvdcOnfddMNNDSJcQeDbbkPKdiI19DC1wxqvQ
Ly5hMN7iKO4V3qNntN8nGWXPFN+3QuuaRfoCBpDpC2+kCN6OMNkI1hzTj7cVjmBcI7m/wW+zxj9Z
IV3lsQz7vLn2KJcOw4uVSfuq7bAJx+ccBnqi+xRecDbANQ4eZWAL1gSZC7ULfzjh64KzGj476XUv
B2SeMXAFkOsV8VUc+ccyC8lCaPRKYKmzq/Sy2QhiENsATaqtCVbvcjRcVpD+VfqzNJWvhJzkl2JN
Pk2VqqOHoI9RDDZV4e3BdH8bjIJXVrTPXdH9zpHNtTHt9rJ2lMcJE/egABnfXMW+9Zx4GVYQRfyg
GP1R66K1u9gSI8QPtKC2mtRDCb9ozZdri47o3NDl6jgl4y3tp6XT1DqiDIygTVFCKoRxeaob39RS
2OeZeQOs+yYIOuu+wYjcCbXqTqox/+jUb9QHSSemyNc8S7jtivpeHLUPrzSOAxO0TRp8jEKh/lDq
0Bl0AUxadAVuCO0Vey1VakdMrOvWaMxt2dc9tWmorj6R3e6D5iZXivfOwkkdps8KHOvL3q9bhDAe
nS4Egxz3Yga6LJQTRekKV0yNb0M5W4nkN6j1ZrJ2uk3H1BFiIdj0ar+/vDjm//His6YvECcyRZ6N
z5Y6f781/GDyLMXlFnfrW/APJnlPJzmyo6cgHlceU/lymJpvJ/8MtxT9+7UliHmSqK7lTW6UTZi/
FuxWVR2mXMi6KzLZv/wA16ZpM84O7rRE77tQvgkkcLhicjCy6aarp0PSTjeWZG6GOHxNYbM2ZV8g
le2eO928GyWWuYSPaJP8pFhyMNIaKQTWNa3VcCbG7UlVnhqxycnODcG2FxDr5xIp4MtT+/WdzsV+
dW45tYiNy+wvaiLNzwIB3hnAI78f92H1R1Fx/raaO824UZufci+sbFJfNt6/t79/xpxPKSe3llYp
pzENApXbX7wpmFC/+ek33Qrg5G8L0pdVc/JoiwOW6Y+NmfQKxmd15Ejhe1a8Dl7wraBxtzMrV6Jp
eqMFmPPkvrfJYBLppXHN8fV5FInknvTR9+Khq+DiD92PbFC4K1Xji9RIdzDC2BgGePHo1ATFbk0D
hMsvszA2/BEGxaPTcH/Odf6zSb7Ha/lnHD2VOB4Jno7w7UZT/yjIYKIo3nloiGWRNiJycWEO1BY/
Wh1v4SnY+RJU0Y6cQvO7D9SbSP5ZoVuhC3Mbgt+DVOposn+FbQT39XTGy4T1FrHNrZq4ZRqAV/po
i6PGFxlXihP0ycrR5mvlYPEeF6dJKfP0UPRCFSCJfxBQt023qFH64taTd3Btf6Gju0aspTlh/QSY
SJ+ZXmtNCmtraRGTwij08IHmNxjKe5zXjxWnliQ2VxqNzkaEk6W0OCqKBb2a0eSr5ENEHAHvDdG7
olx8RSX1v/w2FhcPAaPjqUDI7soyTWzWeDUK/o2XxSvDLHXF/1ba/O83uEx/ZK0iRRCCaYjxJ8hr
Yr/R4/ZZMPubDvqQaWyH6r4KddRa5U1ktVcpkkM/jlt7MqR92q0ygBcV8S+/Z5EsETHyTUTgUa5Q
KvYg/Oyn2Ti+tbtRvBs9fddNhW35/CutsImnT5ej4MoqWuasuzjorTEjIqnaeDdE15Gc7hCErBxP
z25jJ8KqxTNieBmaYsc2RvkFpzR8Y6PKbpThym/rnW4+X36mJYz731P6j45rkRwyUlOA4G4oblHU
Tt+0W6Hds8Nfk2bdmlm1rVRkGEm4U+hQSAUfIWxnq6Hu6Ao7QSlysvmVyeMuk6wDoMj/Ie3MdiJX
sjX8RJY8D7d2zpCQJEMV3FhQg+d59tOfz/Q+anAi3K2+2KotSkXY4YgVK9b6h3WjrwSpX4t5snAP
uzyCLEU0gHzrpgKLT5pt4UTVsz6VlPo8YlTsS8DpeuV3M+A+HyCZioBhirB6XC8cD5cVBbDmH4ed
7WlyvQjwZe+eiegwWqqtCYPCzwbHwmQodA2yZfWA866DKvmmTbtTay0xvd9f7fMRBYFHYhfiF4Rv
5hyJgWm6zE+T7Cw1RrlKrXxbDOVqNLvGlmU5XGEeWqHYHRu2qDVXYdVhhxS9orb8WCK8BddXB29s
4fsoxMFthEbe90sIquFF5gXoFlCPArhBNPT5t5FVL8ImT8+RCiy2+PE5phBc9aP2IxH1YI1+eO3o
7fhHMgB2Frh7bZDMu+/q4TcaTgdD6E9u1llUd3P45SwvWXO5eaDyDdC5xlO+hvXCrGA6T6lF66wd
eVmxznvttovQCuukdWUC4C+0CGJveu+L1s9oGK8w5llJBWijn5Bgna7GcKjEa298oL+EiXt/r5vx
oxAGZM2JrXs/xhJA5Qik37BuhWpvwvuWDawJB36/QTsQEhsX1qqmMVaMW7STSfHCQyPh3TaCtKQv
3gdvXUb5f1SckJI4mxbPc2EX0gjPcvEmHtS1BSkKAdHrKOt7uxCrQ2uUAEXBdXfa2g3Gp9ZHjcYT
71TkEOU0XVuDv0OAUnJEGSBuWb7iGkX+wCzp8kFKMsw8cSMN2l9KJCD7PiBmLuw0PdtNQOTSxQZg
o5jNoa7HayzAw967CZPwSY9Q7sBUqh9pkQdDBuIP/ntQ32ReeExNVNy7Z6Pk3iShERiBre9DMbSb
yYBLxOZIAhaeN/kmFl38ehJslrqrzN334nMWk8nyZK5+8pU/FYEjH4aND34rlVIKSiQ3fnJsJHqc
WUXzuo5ORYu7fBkXj0MJL7tKyRH8+M8IN58/88bWSvlJNartdBcVUndXFP2R2dq5Vbst0wAFzvSA
BO6xj+WtWflbumFUIF79ojsqineKjcl6Qvdu9MGrVmIo6ZgJx5UdkwisGxHBn7Y0O2DUJVyguHgS
VD9c6RHMKN1c5G5cFHpAk37cKbNw0heNLloBO0U8IAg//pQdHmSjUv6AYgZrhrzhQBV4fFTf0qO/
XdioU8o8DyR41cnYjRBLxDnEUzPqykUZrTjn9LNBlm5Ztmt9pRDNbexW18JK3Rn77we97D5MANp/
D2pNneAPebwwlk1lpn5xjq/9E6yB6+gsrfL74ejfImtvR3u0pZ/jW3flbgB4bXiKznHbDRV3ayGd
ucjPgLeira5OcRTm0PwWE7dpO2KIUWCo0Nm5Fdq5Pzja2Ky9YkkA5OK0mg01fYkPLw3dNBCp3xRA
K72dAgW3XqubZczuDJmECg8VBrQ/VMqG+IoAFP08jlHLVoOqTHY2jN9iEthdbu2rfFyXSnMNJMkp
3eEtUcdtI0cvJsTAuFGeXSKL1rsPbvy3xVRTMB/z7LqlnaanS/Ys2uf1fvl8s/WOgmaXqiZHl4xv
X1L7J60G1RC0vWRDpADUCkSoxg3WGMpN2KIuVypr0xKczqUqCNAeExlJxcEky/eihyPpZJLqHpUC
0IukOqnJItENBFYFR+dqQ/WKXiBxUCuNySoZpk+Ny5qIdu1jjuVRnD813kqOr8furjDu0vpNMCID
ZcSGoomJ042Kaox0Q/aFX9Wp4Bot5We58Y7AIA9F/ZQHoYNBSVRmYJ/coyBahzBaqCvMNDP+mTK6
GDIqRwruebMLqWZ1cQDriSmj5Ic9lW+jEZKYJ+6EzIA3kYbX49pNaTUf/GbxqjQT0Lkcf3ZfSwyZ
xrTF+HQG180N9SeE9tcw25DKcQwyidUS1OjzvrwccbaIkYRv+zJosrMWJDu9FFee+tRPxAF94YL2
OYH//4GwJdShhWLdN5vaCgxfYiUtuyX92acHN37Ao+X7cPflgse74f+HmM1eK9eembm8S46HSIIW
RJ48aima5SH09nqd4QH8/YDvUevfQf2fl6LgCCESrY0LeQtRkqASTOulazEbeQZ78acpHVmwbuMW
JBxeGVKBkw2HIkR9UIhgJIZjgiBS7yH4/+oHqNQPFHGTbeCKNuxh/C89W08Uu+sNzK0F20yHQyF6
3VpqpXvJe0ogeBttHtk0cHZKpCE03+2rtm5sQ8ansrkVhAcDM6lel5xRRV/YOuZWvBtLfUs5nzX0
FvWgnSxfv/IEqbkW3XKLgRauM42iOtJo/f5+ij4fe/+aIZTbUdEGQapfdFfyEmWyqrTS84iIvY07
Y1vV3UKF7Mttg7YVlh26id7WnJQJ9bsX+oJBxNjciACVyXFOmfVqVdIOP2lYgOVPCynrHMs3Y1/6
yK4E/0Eq/umE/+dV6RQi06QoJOqzrdQOYekWkZme1eP400P34SnfULV3Hb5y/KNa9WszQESD1JZv
vNTUm5ULLkefRfte7CvsUhgd8851dobur6z6XYS5OBoHxqE4hbh42uICZsD8jCV7HxYJB/jV7Dr9
svCLHoHWYySYnetGQXDNv68TJM2M35LyR2+ffP9h8qbtoa9HMAJ9rcSIFJ6ZprDmk1U4eZqBAcRR
YtgM1Dcdv6b5E+T1Qx4aybbTPVoxVSavQunQGXW3jbpI3FlhLO0FI0T/VCygaEAYxT4+qNCma2Pp
pUDrwZY9eVwrSuVgeyKQZ/eSt9akOl8nAiIF0WaEF1ZD29IA6ggDRc76TW2OcQy5LxQon9RH7Kbs
ogsAx9H09B4hStxEpd/YqtmV4AIbFNTwOLTNAZtKTfJfqS0fwwlfPOJIj6Mi6w0V0JVRjnuce5Bj
xDzKDwBuh1JXVzZArnrn1qKPQ28/2p6IsZIQRGsN9CHU/5/fb8NZqeFf32nCDpOwyNzhL66JmjJO
6GKWB0YDrodrEvMsItIYg3MSa+Pe1VO2jZjbXDJwezAPdSDcBPgEe/hmx2OyqbTxIOnh3SCIr23V
upiERit23Tr2w7/fP+17z/VTXEVmkEYT3BtMgVleszpMWEuRXGP+c04AE3foz7jQfeP4wcjHfQn5
REUVIu7MdQeZOhWegvzeUgSnJAtzmii+07OwurIGt7tqRo6B3hMaAGtytZEHV0U/AUWdQA5tg25B
rf5uRtcWcXlMatyoNN8W+9Y20mejNan0G3aR6SikwH4s9JWU/52cuKLCRMT0OhDz69rLH4ak3dLu
BTcyrR6VJCqnGoKtm1naxRjeKG54CHKZixH2BXKt3wVVc0e57EmuyMM7sL09RYUd3If3dgU9JywG
DLTRsSbX4NeVtfKUilzGtNw2ITP6afkTA60VRwDs0OG/qoGxUjTRmqhoaM2Buafp8Dmtdau0qL1I
yNFlC67SwXSk+qQhkJpkL0JULl2LpqA4+9KMZk7MjElJ1lQ+j1blio8UDMl6i0FV3//N9IHbs/84
dP6urpSz2oMrwOEwkczIxszzOlfR/Ghvda+zI7feed2vcFwSyb/IVVAo06lqSFBGpj9nkdyKOs1r
4qacFFX0LNpk3hu6/UvJw8Wbfx5kHrDRSdTatC7PHY3btkcRLO+4Y8sLn/MiKWIroXxD/Q8zW4oZ
s8+p50qCz2WCh8Qo2O7wQFXnoLWTFStWbUm6A0r49P3undFT31fQxyHfcWYfLmDdEEkkYgw5ZbHy
U7NtdxNjWnmSd0vEycu4Nr0ebzUduhNBZJZWln7diq1ApCgy9Y39VK0NNO3McWcN7V7Qu9wWooco
sXYKsQtbag8NF3Wd1Hm8FgvWVZ0FK2kIrspc2opScQS0iZBqxIltWpGNfkW2wO2Z3cn/NTvUUmFg
chOe/MY+r3gYvX2gBX18JmuztSh0ZDXbivqzFDb4mhA4QrsKD7HwWMi53cmHPoUBmW2C2r3xDHRU
ID5o5ots1fagZbdBgXRPBVpc1Fa0vyHjNs1CFeFyN5C/fXjg2ULVBteVxLiLzxbo2UD4o+ioWbnP
C4tmqnXPAgGjWAY5M/FHE2cfEmE9xdP6kWlZV0gV7cad+VCtRmdc44S9uG4u0lKWDbxTEMLQzzgR
Z2FHMBKrGWAznbXQdDLYHIn6uvBCS0NMf/9xF2Rp4VnUNSlDKBvTu/WFlb+KnOSaPNC1m+bKA0Ow
KN45K1j/s7w+vNlsHsVIFiCkFbyZDcIAT8KcvhFqq7vkj7HG43AFGMCQr3pwChRhtkvyBcoX35H7
EKk+rlQSaluz5a2GvtrlZh6dA3m46pufXU+l0Ygx1Zx8IiH4231TeVv8Zxy45BhuQKyTKDtFybPq
gvJtvPRZ1H8QHVcYSDa2WVTbSlGnKvSp9C0H1iKHfYlloyQGh0COVqMYKLaE2WziRlvT/N02Kme4
vFAbkKclMVugChmSKmqI3+AJNMtJUmuiag5NdDbH46CEcN/a23ZEH0CSXlu1/a2PRo69VHJow+e0
JJ5bXZ6uLLUF3ts4YtLgWIXHWpdLq1ow4pWWqPVaNOFyiWm+VbEMt4fIX4jFX8VHejYUqCg7As+Y
o9vUTgsL9KXet9WTum0O/rZe5fsEaz1cS89FZ49I1PXrbFU/huv/SKTuiyP+0yPMNoIaCkHihrS8
O/1nouHPmg13mes72NveqQFIcjMHCfZjKHClG+A5qZFteD2a8cCqpPp+DLptk0M4FjAdbZDMAdMG
1GSv5S1iO81rVqj7MtFX+MmqtOe/38VTyWD20Xl2qsbgiiYm+OyjG4FciE2ix+eowGSzeQ4NeRUN
KJUl+fr7kS7LiShkQvVk68A7JzjNNq7VIck2unpy5iJ+Aqpj6+ycWuyOUmetfetKzxT6u8Gqa56l
8bZJ9gIyOEnnQ7qQV0I4rFuzOo3maWg9O4vMx+8f7/J+OXu8aaY+hLNo5PcKsZmcAZu02t7sfxXx
vjHQciquPBlJBtj4aH1iQ02akd2GwY0i3MMLWHiML8LL9DlEYF74RTBbnx+jlXwrMT01OecWokuD
YQGxKzGm9GCBhjc56mqJXq5zg/KhdjdQ6vT6JZnrr9YEADDFQgEa6vIcFixohjbKGR9qFE/8r9N5
od21OFS2/3Vxjjn/ONJszi1EzdU6sBKSmyu6s9xOjHVNm1/pFipnX2zRT1n4bItWXARGtac6r6jn
vpqcXkNbpvrZDoaNEMJSvWZpuNlSr7OoN+SpF6Jui1dOe+NnVDrY5q4x3DxZd7D+uof+sfj9H4gE
fxHFrfc7JfAxSQat9nn9KI3bR7Gl5u+5KUhmmzxjr9rDhrq9k2+XAHkz0OQ/tymaVVxiRXxY59Rp
vzcQppG5TelGe3Bz5Tmd9BPjTaRwQPQhYHwVgKh8atzAVrjRJlZ20OUanwjZlnwKF2qS/KDWtCEn
3SzspSn1nwU3YJIqZTMT4L5hzuYiFd1OHOssJ+WyfgGQ+4mJh1Ob9BxXQAjwt0GQk4ol5qDllhLF
sizFtKy+e4BZZon6q4LuCQ8g943TiZ7TSktbaGmI2fWnzjWsCpQ4P8eZCJqdXn01LpwRC0PMm2xi
YwZja6S8BcUKEza23w0LQ3wVfQk1EwVeV6kuztVbjNw1srQxp8aA/9CzbCtHqVH7e5fVdpBbu/I2
S1jtL24qkonrA81sUIfgfWfrQ0tCbxBQPTgHWn4IjIcOGU7hpMo7oAF2itihrhfrMS13iEGt4qgW
wVY+jlV2HybVVaN6R+SlHHU8UOVZK4K/ErLsh+rK1MLAeluy/hSkC1eVGWRk2m7TI5PqqJN7pTrP
66Mo07w6I5D1vuuMEiIdYv/it7+bBvpCl77EjWirEAMbUbHdLkLH098t7KrL4MYjcCoYeC6rWBPO
TqgogE6U+cxa5rZk38mqULExjqre9oAaKGgAWuazXCDdRxrrpDogUz8bjzIXOE3JdwAUtlWnPKpG
8N8vIjQcyFx1WebOY1qzvcBtP0MCmScDWLGmvaWssBz+Y722pqM45hVFKyfCdXSh83vZVOOb/HtY
S5w1oY0qUws3JASGyXOXhb8jYMGqjD2G9zDtFkGmG17l6EqILSGw3grjIUj/hIiMldXex/z9+w80
HS6fg87nx5l9n0HuIz0qmYVohOstPITKcyJUC4PMuHT/WogfX3rKYz6kS2mmmEYnuDn6MYEdt9zf
DYhQ6UNPPT5I/Cu5pAFfdJtQiBcKDJfh6PP7za62Wt/5ZTVV1KrqzZVedPm/z4k/DzA9wIdXiwqw
O7HLq+l5vVMhKCZWYAuyvMqGhaWz9CqzPCHsW0uQU1aOMBTHNI5vWlVxvl8Nix9qlmMJglCPeccY
Q59tXQnnUj3nIpavRO3XEF/VFuCaZlt72VLnZGEZzoIrTUC9HgWLU8MtbJOuYZkKeK7GwA5B8fTP
o7coeDCtuYuVD/Vm8i0BGDIPjnWKORJOM/lZs46lithxXCG0eu+CQOJBaIkVTqFLT5lwh6j+g1qP
C1foL04xVg59Uu43ZPDiPDQqgjR2bcbShGipGyuWjQq0+51EbtI8spHnHdfV72SzZLM+o67/sx0/
jDzbjnoTDXqYMnIjHcrEKQ6F44JosNNw7/+dqiIFCJFq6U63+MKzvSijSZQmLYvL19KHtLlBxo6K
4yHyhYdWUFdK7G0UfzwMsmfLRWvLbeP0CQqTibcL0fRcWOpfRr4PkzDbuH5XJIbXTZFhbUI1ijdT
GgFmzF9NosE1nClCFUAk1sLCyJdZNx8eQbUJR8nnnxeFSilT8d4gZOTAZJ5G0CMrfxMAptDEHWh6
jAX+O9T5Px/8w4iz1NIMG0+qVWZeLX/p3dFKK9tc8kr8otb2+bVmB2rEDSMKSzYU1sm9aW7K/kpz
yWS9QxM9Zpm/6oLA6YZuVYzS1tKjLbeeG59yRxCIz506XjXi0mn7DoS+2OT/fvF3ktSH6Nw0NRKe
CnElEYCu0M+UhlOUiT+sRnGMnhCDdoOAi/aALb1Z70ZL2wjR+KiFwWEisXkBvfGouxVGD9UvZR17
IiwZc28hbxBJt4iC2V76o4I4pb+iSQVaLChRWYIUE7GEOlT7yoAxwpUn/+zBPlj9Ns+EfYpGll7s
oe04hWdsYM/Ymf+sGVw29F1IUqYP0VZQnoNAASboooCCNLlZMMDQPLnSjVa9+iLe05O3VmPrnTxV
R/YUCB4XVuqXe+TD9M2yg6SMods0rJsQJ1FpJTq6iWMAmp7Fo7U2juII5t4pbfnKXNqdX0bnDyPP
QhQKfWWp1Hy4cC+UK2XlHQJn2EB3/ZfzxtIGmXFDLnaIOotN0RhEousyHnUF/OeFQ1geWzqtOJni
AO1MTkwlJKMta8luiyfFSVbB/SJs4bKY8mkLvUuOf1iuMHwiZZgipPzSOejfyHYIZRWNadu7bnGW
Regbf4apQGgvlaqn3fndTpllF+iYRj5y5uxebJw9ybquir/xMDpVkG1wyLZN5G88QXv7H1fYLOEA
RteaavD+xuBAh3V1VnYWPkBX0zHU/s1vmGeUS1bfDzvTv7v83LN8Q6wtV/MNPrcPbC7qwn2C5YvW
Z5u6ebGMexmIsVzRdvHSveLFR4madG/87ft8lXfutV6DZBFeg067GfJ+JfLAmnv+/hEvYTzTReHD
DpjHbARMxRxjdCTtG20jIny9zpxJ9qrBkfoJVdDd0qwsDjmL4HXcoSecMSueWq3pIxwFowULfYqi
x0GInRE4p+uL2zYO7F74Gwfxjnv+wmt/dWH88NpzMuNgdWUU1bz2MKCipwqo+NyI0qTveGxkVOzh
PsPLXonG/eD/SThB28Rb9clhrG89wUeuagk2/H4cz3eGBUYPPW8grhdmk17vBqWn8ERSfxXAgGm9
3hE6D2pPcVU3G8NvNoL4wx+sqxCeXRYYcCGyrdzfBqV4FwfpwzhCe5B89xQLrdO2qtODv+0xXA0G
tObBveIeAvH7oGXIxu37AoRjhriCflOn7ounABkSB/VBC0fDtorqVGvZwqR/FeY/vqH8+Q7T62IU
R1PYaWp9G9BpsCLxPtK333/aL7ovzOGHiZzFWCoUNF+mvCfeu6Ut/oVw7ju+ZGdngESQ0Nc+WuLD
htofcZ6KH1TV5GTu/oO658y74V/7H91OcMoAMMULSdvaysZQG6mMRLm5SXK6UkP0SzeRHyla98+Y
K7eBGcAtjTZBTiaekBtW2qYNlb+l6G7M4qWshE0tA43x1E2LxCDAUVCpT3jArkThr27yE+0gIEkf
VbXjg2Ya1V0GfRQeqT0GqGv6HKLjnaCyWnAOjbXoV9lDwwVvWvQb2RzfzMyAPePzmxt7yARkPcy7
1gjgSTe7ILGcCqH3Kluhluy0Y3LyudnmCrSM+E1Tu5UXIc6qXueybCu1e3ItdyOG6u/MUm+jKcEu
2mQTq9FGrZKNSIYhxd1JDMVj1RbbsX8R4BTJw6OM4PGQ7aQod0r1Ryw9+9mbGNbILgK/Tbx0W6ot
B3LzhwbBtZyHiC8MFHC7fR5atpJa6yjC6+ARbMmGMu7K98KrSokQYJHpEoyx9rsH6maF7lUyVJhP
J0dNAoGmeB7GeAO2LJ2o7TPoMgri7E5VDHdWE74WpOteJLFCrpPgtksrga8AgaTMbwWm0uQPtbJT
L96LgLYyYmXi24LQ21kILShfN3n12gj1ye+lx1ZLKVKamwwYaCMbwNwOkQIBwrsLkcAbRGOPC3fn
tGL9p/R+f78fvsg5PmNeZuFWLrOkHQ0wL95Teo2EGF4pJ3Kr/HbyYxrhvtn5ul3LG+gzeHkMu+TH
wgNcxtrpAQxokxL4sgsV2B4LpUSTqvIs3jXr/hrSrX6M7030vUdHg8pm4zmd3MfHfLt01CyNPLt8
dVGbCVDm3nV1HVHqyM0rcPYYQ6GgEnG2LrzpFME+x3DelPslKiMyCOX5XdtLCT1lznjVulsrq8la
U1jnO+XQb9PHJXbL9PDzwSaFWMquBrXXOcjI6NFNNGk0n2m8OV4MEHkRH3KZKFIx+/cQc1CR5keB
krs5mKx1uu9e63s5c6aGUbNx7/un8Eq/Cg8EhsU0eWnc2YUgGLO4D2pezbgPqbz3+/x2EuSE8rbC
iyl78K/q43C1pG70RWLy+XVnBxR2wVVtmOX0+bCCuhn+uHCU3FsFLIxKrX8JR3V5Hn4ebnZQVYWk
0l1gdpvm3Ac02MXbOFjq+y0NMtsCWOeko8uqPPflQ+VjZFUCyV7yY1pYiu8lmQ8XikaocsGX+V5u
JhDgTvjTLOys6Yt/s9jf690fRhjLAq0d8X1F6AdlF97ClXFMWwLetuTy9AUoYPoumBJM0ibiBbzN
9LTQreSsPCvuaxhzza4LnGFy88qP1Qe02mDXieO6k+ljloOEEmJ5pYkUkaIWfKz8o4M3mXbeTUoO
KXvim44nuoPTW7H/fk6+bBUhVo5pwgSQAWT8OZ/yai3qqyCaSkv6uJM2ym1nOsOrxEeGYyevA9Am
2ouEwyTycQ+uhSzH+ubxwCm1yGghxF18IIIeVSYL/RkV69EpFH/4QLWS63VZM2lCIb31mnUQkvAB
xIaPmKyQ7mottOs6kZxYQmWH68yd3Lk+LIgcgH6Lh3oPgckNXPjXgXJQuoHpTO5yIbObgu5NUUa7
vnTzbZvFzUEjU34UcDTHEtcAd6Cr0JeypyrMsWY3hDs/iJ+rJNpITVDi62O9AqGItl2HgUyWrpLh
hivVuRDbjWvSREPHYp111RNr7LG1ynQnNECI03QlKHG19SpBWdOum/Jn8SYNkUnSytvcq504Vf+G
LkmFGWAag7JE20DG5xqZp+0uyBXwIQa36Kg7mbg5tm23Evpj3hsJEo7yLk4LbPH8+0RyyRpagQSs
e5QC66gPwRkBC8merIyqftiXYvVbCnptLbfhCNtVE+1U0Z/i0g8dU8EbDyzur64/1XX6W5WynacW
f9JCwjQjTXd+rrqOacXRA1T+bJUC2dqUxfgqD+2p0AysRuvmDY05ZY32Qbv2om7cegX3HYEmtt3F
aYLsU3eQVLgVatNuRdf8rSNJYNcqUml59ZCBkNEtovMI+xaRO6R1NdsAPSPkQbD+fsV/0dhHnZ+u
Of0sHeDOewD/sMh6tQ6jHlVjOrKeToJry6+FM0K4YBXdWlvNSTb5E74It8u2n++ytZ8j0OexZ4F0
KOkdsNKas25yTUQVImn0l86rb3xFOUeY7JVasrWKRthgB/Ir6oY18bytq5MrR29iGu2LDAZRI2EY
BedaHn1m6LWrpSmQOGNyDpVy36ZU5NNjMva2MRQ7gV5VjihCNQpHyY+2MsSFsoZ6b0S7Bt51P/Z7
TEh/6+54amX3LYyk10zGly3rALBbxUYW1PXgNke9N364SXddaI0ObyO+DYFTZW3lQI/lPxcQQGWe
YMs+90n/LHrBg6g2vzsEOkNxOJlmbeDEg0B1sHQEfpmcIghLgwQ2F5feWdgI8BxJMUzk5Dj2Kx8i
wUrsbYjW4BazBuQmojRrnHCJsuMKaU7sgPQK6uPq+4X11SEJn2Zy0AaIz2Xtc/DS9CJLpSSqzpoP
IUT0N+nw0kvhQsCe4vHnFYSg/odRZunFQLu/yFwMTqxJO73LHD/HG1SI71UfA+Jsg+AAPkLy+ft3
+6o9/2nTTC//YdMUWZD1cs+mSa+zm3Tj7n/1TnwGh+os75IvUigJOcrpPEKWyjTej4kPgwnIozWJ
hJsPPoNr3QkOEC28x/Rq2EhkUeYZqafvX+9yUj8POJtUnyxYgqzUnJPqHJW/0xCrhrhWrwZXW6MA
EehvubeANvgClfp5zFnixtW0kBtdm8JQZr/Ahtq6jmKPG1BFJyxBqd9s7dgefqo/x3V756Ibslry
cP7yq36c6Fk4arwuNtySZ1C36QPg+u3U2emuJ03v/2C0yw3y+Y1nawgRgaRIW0arqc7D4XcsyRHW
Ku1Dxcn4tNDM7pbujUtfdlaz7eKo93pfwYtKEuxSPLjD3og0uGy4xI4vehViRxY536+mr6cVERFu
qxrLeG4CYoVlGmHqyGbpflSoeavBS4knpI4Lmyf798og2vDRHLHodsp44xdLlH1zWq+fgwQzDZBF
AkAMI+Y96fuwgYq+QrUhtZpzk/snETeoLM7J19wMunqd3bWtlrx6OXZNbh2+kjrZch/fdhrwpIzT
3JQRB0pSsPWhkZEx6Oq1IQbX2H0fuiF57QSrw1so+gMYYyfVHNTYKLha6IwyOllKsmk52VPxZ1NY
m0C/t1CBDKNu5aOpFShbtw52WfbUwRbiJDykpviYdMneV9JNnOxTVd8UFigXHeKQRrJpils5gf6I
W8TOHHBLFZVVovPbaFrlmbLTZBl5NwrwZrfp4YmZANErTX4RklyCn4HES1yNtpT9kQdlJ6fbLHpq
wEA1+A4ZBnjq/rc59D89wbvWLLI6DWdAdErsvEATqecnECDXlqIsUKovrzp8Hx0FAmgkSNTMwclN
rNWugPwIBqRUETUKJvEioOqrXPrjGLOYFkYpqK2QMdSteSgOCFGhGzE62aneLpWdvw7YH95nFsua
rkmHGB9VOmDYoJmDTaNwZ6ynW4O80pxwba2WhO4Wx5zFLqtz0XnwGDMb7GZNJjQ5MOj7CMm4VUEd
YxUehIfvN/aXAezDa84CWN5WXtQUfgvxq+JKQTkwnuQFmu33w3yZoXILQu8CXzlSiVk+U6TamBs5
zrFGhnO0RabnVe4eCtgwemQWcCBJy0z5yQhOlXTy9Z6Wcbw2qGokobyXzWcNNZhWWULcXK5amUaO
RQkOhB651hRrP0SVSCPvCTwYCSJl0aZu6eh6C73UhSHmiEyjqEtZGsQYROYOHh/aQ8s+1xfEZ2R8
P7zGHNjrZmXSoRkUA9eH6u+L2UuDKuEqyCpkgGIf9mczpIfcCpLbOIrKO0mGvYlaV2iLXgklPXWR
f0FEdT32gF4xK6BCXfoPQV6kAAXTe6NOXmsqyJ5C+zVw67XkDikUUxN92NssxZQwkR9KTb4a+24X
ZLeJJt4WnvA04F23yfxfkZc9luKjKEbihjvMTWald5khJk4s44eA7Iwvqm9qbKyoza/CwlvVbXQe
NWMTtG8uuGPPKo9jcFYzsDH9Ue7vlaq5NsPehh3jFBYM5x6pHpq1iSXaYf+QRxOjAwJJbKxHvJDz
eltR4R3qH2oCgdY3V1NhQoL2gwaSozaVXafV1lXix4SyaxxGTgfwSq/6FzFVVqaZbqpQuuly8+gj
dSvrtz5dAXE4yklG6G6w8xiCA716COIlLsvNUEtOr8LsD0X3WPjaMevMI6ca1eV0fMu1crADrfRf
ilyuDsCTxpvELWUniulUGaImO2XbhFBqi+2kFJxW6kYO80lJGMLUW2Cd8A4Bn9Pbbee+unm3kio4
7Gl5V/CzEOiy5h3l4cmndhZ3t6kb44U17AywjThSOWiyr8TxaqgT/Kt/6IMOTOJeQAcSpPf0T4Bn
82ljRKdgREUe0uIyTF8VIiDiELl0Fxjqo9hEO78qd6HwszOCfaHX69a9ljMTjG1lLGTqSztoFva5
L6OQ77O6DYznfJT+4Gwt5DdTN/dzdvF5A82ivT80ni6mcnwuc6oIMG1Rqkno06TdLVpn2zBewjMv
vdP09x8Cj5R5fZL4RIWao6WT7o18Ad92Gdg/v9EssBtx3MheygDwnZ2k/DPk8kaLFsL6FLW/m7ZZ
Kmr6ISq/E0/SC8y1PO51b9eF/tUgPHvso++PkC9fSEOy10RQGDWc2Qmio1SmFxqhOsTaOSChqupg
qw/u/zjMrO8vl+jKcY2Jz/54ysEflenoyMYCLPayjs/H+fAus2NH8se+SFUGQYx5Y0jJVUzYraRX
N1rMmRaG0meAZzR8Si9WlfgMrvQ2p9RVJrhHx9eV+BA1b57cUEVRbVdgTpXOGasnMXhBAdIO/f5U
EeD/p484LyiEMZRbo2NVdsIpRdXe64pVoMf/2zec63MWtWQWtTjxDDN150YJ1jR45qBG+v3LIAlw
uf5NaJjIvBiqbNHj+ryLgxh3ZyEQkWjyIUJ5hqOXv9vsAYAFXHN9/KHKEEuJufDAwFn2Wyl+FSow
jeah0Q7NQFxGVLMU/wahsWr/j7Qra25UydK/iAhIIIFXVi2WZMkuu8ovhO1yJfuSQLL8+vmonpkr
Y4WZ7nm5fSOqbx1lkts551sggQWlGMgzZGSA0fMPCbY6KOqoKFCiRIxMxjQavIFSBWb20VyJNEF0
mN6Kkdpx+QGn4FdViU6wKnZ4mRyoNlDIQ+Yns0WxlULXTSQvNcRKWQ8VdyuxQ27YjfJWAiCopMNj
zqCdbsHVVhf8Tup/kriy24Q/0TJnkKTWPgpUcQ1ISxZzgZ+FqParWDClSGBMlpA7Y+zujF6xwVsP
qvm60PvRLq3mkqF3PJUl/hKo/9rZwO6i5nlgwOzQJ4m89iG0lambYaulOgBXBCr89CHi72F9GYGF
ovynlP5K5QIt6Z+mbgRzV7/Cem7Zwzi3pY1iQ/tjpb/nrHw0BtnR6eCIuHQgPYpmf0oBZwJurpVq
v1DTgLFnQTcNyrbxlNpNeZbZz1oefpJOfqQNKpjQhSdtccgUvByMnQZYlE5TqJ5yr4PqQx5/KBAJ
NMe7KD4x7cME5By40ahonU4rfcLKfZMOpyTMjjWQi03yrplQusuIP3XsDywUXjBhdzkbg8bCyyKW
PECfAHJKtxXgDKYcnxNex06M3BYv071SRJdQes9lP5VwSdQUiHBhT7jBIxRNw1wcO6L/oNAWso0m
O6oJdeOKQCF6cEOrsIcytGn8ZABTV6XNNkXB3aVledfS9hIx+YFBUFxAS0xKH7r81TD2SAbAjnno
CdpIWlK5Y5ZcCq3vvRwl7A79aGa8NzR8KpT+ADV6SEJF4I1xCwzu2nyERsiDSn7SrgD1WV05Om62
n6AaMYsWEkzaX1vhqyvTCPMwb4YY5azMTo9gMkDAB0cHHkbD1tpPG8mBMbbqkHfyswWeFBcfKOVr
nfOvDwXUKqHphXIl8LEmXVyrYI6IFGt4NmNmAXgHjiL3GxBJ8HL9IEoKa8vzyiFz4wCfzTZhUUEh
KwURr89nDFC7sJqXpxLdLOlEANmB8jrQ+agCW/ohpvfoEfnUbVyU94HlCKxfiT0rDFrSBa/ZBmox
qwbh5OskEPyk2QyWQt8f3+LzTyJIFTR9wk9SpBqoQROEeNobhZdlm9poDQeqahkEyUFDsyfAuEVM
vTE3Xxvrg9MnNTqWTWzX7bALO/g9jwqESOnvDq4EaUzuslT1cwjZeEnISjtV6mdpzEq/KvHVv5/Z
GyikeRigU4PFdsMnQKuJUGoRA3cFm7Z+qL0aXtQ8hee1CHdAnW3yEF2rIi3/sBF9oghvYplyNDGh
30YyeO8AIswB/sUDa7IgpdQQp4xrL83NRwk0DTk9Qh0fBiPulLVeXp/N8mfcmF6KupTKHqoSJgi9
5CpQ+IEJiycT04kEsDATA36ZQyEOCBj8b1uOPhzPXXO6fD/+G1wojB9fECk57i/oG3/+jKzlRm22
Y3kZ/MFtH3PlVEGI3cA2Mt9VRzHdiNsDDJNWmxs3r00DkoZ0rhZp6uJNUuqU1w2HNt6sRgGrmAQt
jJ/R9Bf5T/30VGnPWgOVgpUP/lcV4fNzFX1P9MdgoARdj6/uBbmS5YmBxrD1wDazX2B8gJ34RgSA
Oa7FIpi8ZSxzVmu2QPyb5VU+Ty7kc4VapVV94f7kT266T9zc6X6pu9qPztEKZfpWu8iAKACQNfAb
+VrH0LKRoL+IaFYNJomn5k6eg0+RPFA33ZrvsBrx2xqr04Z8MJabXT40K/nG7Z8AhCbQZPPvWK4m
jcZKBvx9PSvabgrTlg/qnnnaPQsA0AzaoH+G0hUyzE3iZcGa9NuN0hka/lfRF/nUUOqC4RFboxAv
XA1gXShxz3xUKRi3qdvth1/fb56vRyCUGPQZZICKFmhEiyNQteIuCzW09Udo9khN9gPd4H1aCWTL
T/JYHUJ97f77umk+3zyLtya0k1Ixiqi5DGBmZwpxpnRaW7RfcyzEMCgafUhPcCgsFm1nIuetoBR2
mbQWSYGgB6YLiEvDe2KqfRlnXtFDsLF4g0ae1/P41eSyncaAAXX8vS/0zfeTfGPIkGtUZGOmGlN4
eH/eQ2OZGzo4cSBKgdyX0GIjr+nS3uhrQIiEzA49OtUg2rS4z8GHaXnf4Ds2Xo3nKMBvdvKMnOgO
Ut2pbwKT4Hw/phtTjA4guhgy6j2Q11hMsSjwOC4ixi+EgHIy2aX0o+cP38f4+mSYzW/+ibHYDA3p
mzhLEaNVALuMFAe+P54C+UCrl/3vQ82f4PMxZ8rzU8CkBgqoxnLXY3PULMm7CX1Nvp2vj86vt+vl
+K8j+hxmMaK+DfXcgmbohZWTY5bKVm3aHSlQSh7+7TX3OdJiQVg8CodRE4gkRxt1eOkQ6PspM762
MT6HWOzkPIkEfIARohqnCpiQMvThK/tD7fvUg8EaKAbtBEmfsk/uulxVNvBQV1ypQrU2GwGngPT6
FIEYVVaXVEsPWMLwwWsAwkX/p6oep6F7tLJjZwA3e0/CYwTUjjllwCKLjQYBwqa8g9hCgLSpY93e
arRNrAyvjcRjT1bpgyTDgDpXU0cSeJCIUZq2Za5wh+YxShSx9VKPFohI8hAGIh/we3M76mQvSaVn
6GWewVfBU3j0WqglUXPbUFw9qewq/SXXiB2aF50Nl2Rk0BkCQoXEDg0rCFIpF1KKx077GLQa2epP
C5SDlVlfWaiL8pEW95jVop0urTTaA5F8yEM7nZxui6Tzu3qtYfp1m3/+xvP9cZWsaLPBJhLA6aJB
M7GsO7j7vKtAeH0/qK8H5OcoiwNyqKlkNBJ2nwKpkvA5K16///tvkApxTkErHUYbFP+y7OoNSW0q
UK0Y8USEfiTS6NlnmXmw6UMlwisaHy7kduzq91a/yhKC2NyNb6YjzaCyChQ+RAI+T2JbWR08F7Px
Qqn0OCbZGZptuG5SH5LB9/BJe4zQS8nzozbOyP4C5VqWgzqckEtWA1leN+Y+VpQ/2k5GNQhNSagb
DFL4TCGFGsiN6ofyS9XXjpQ/WtFxtr/jwN1PcQG3tVMHVpEV/ZDHj7zRDaQFxIvaacSjX0fPcYA0
qQFFcPiadTYbX7NI8npos7Is/ZFpUDtLt5oKqiUn8HYaUR/I4IVHB3qqw3ojZ2CSGczV5CeAMURx
17BLFusbC/2DkiavElQ9ufQjVks/L1q7VLltAIoU59256XGgGxpqhshWWOr3Q+f2BE9oVc5sqiMP
Mw8WrOIBbPda0KW0Mj3UTbqZ5dRDRqBWDpkZ+FZN7Mx4t6EVqumQqNkwOFUN+FUWZAbbl1AqPF2F
5EELcYR02FQcOZtQ95W2ozTbxWV3HEyBZgI51JBTs1tLHBLxhAvvgULL0EwlT7JAwYCnoUvEvjYi
px3UO4pil5k2YGRajlLFkCf90IXY65YZVAPQt+wUVmerVo8db7ccZ0NRclco3O/Q98lxnpGisyVh
utD9Q5HW7mu66QyQCV5rCNgkpPHyQoOeGQOZtIGANXd0eFmUBXpA3TEZAKafZCgJoWCjvSK79KsO
prD00TIuTVS5Ex7Nev4En7zzRLQTxDC3U/xgQqjbNlp6x7Phh2olrh6mEE5OVa9PoVFtQRji+y33
V/RneaMaIJtCYUWZ5U4Wt0MIIVEzG2X5ksN2OFBdDBQ0DuuC4qJtBZ0LxhIL6jvTr8BUNu7KP1Ew
bjQkrYfmlLqWq7vf/6AbrduZsPPPD1qcnDOlKInxi8CKLEq7/xOD3XEfOZDrCBofzA+SOfSheRee
6kE6jq+c2zc0ET6HX5ykJaV5qvJJvvDsJRYfEirGuIG8fGodmBd6pr5F3oEaXLwW+Nab43rci9On
qAc1Uedxt8zDt0hHGwY/x/6F7YoNjJkTQAmnDawF3NhfqzLdeJZ+GvQyQ466RMslgkUQldqTgJlO
1BWeAU0/pmU+a455eolCyxnrk8gTl/Ra8P1HXxm7ukhv0jwB4JFh7PDetSteBGMs35tZuMc9seas
tBZrzqSvrkpVjyLUyzFW9QF2cJ7i5jvAiz3gQYHOZvfMAUV9lZI/r5ovu4yCjQJxO4pawHz1XAWN
tEJVpwJBE2TGaLiCY+aNU35utPAYhqYLH6KV9fQX4vclJMQwLRMaRhDzXcxpn7f1UEs91pPbeTWc
zHUPTlsCBj7MNzZsV7twNpd9dGKkxtciT8TOPPb12sStN/usN/o/P2Qx4Ti8qD6anXwpwGxOexBH
1EdRQA1awtFojrsC7LIsX0sub71VrqMuZjykYQrmqJAvA30fUTGUI7FydK5FmP/86psC+UvrAinO
RYredOnnhHT1+11xQ0ID2/Jq5hbJQTyqqHTzQUaNY9a0Z8ydJmLXwczZMm1jV97PDfOKoNwehN7/
M/jiYohqNS7UDsPTAt3HTSgPjiL9ilD8HXEIcUhbWXftRxas8alu7s+rQS/Of03h0NJgGDQEMR3G
ggKMBJq/jcbaUX8rEApz2I1gbxBUVj5/vxGEA6sd+vFSKofGxLEWvUjkMBZ0bSZvLRRqQWsXwlNg
oy0D5arUE10TCFTtQw6SgJwFXRLtuK7M3FvgN4LEfK2h4xhrBNq0bNoy0wqaAU2H7z/qrTTh+pcs
tiJwUmDhdRhyDqo9KnNJpjlyuZaMzF9oefJcR1lsvVZNQ6TpiGKxI+nPJXtNx87LZc0rWbtSB7w9
tyh66gBrImFc3Jqtqogy6WHT3uAUGfOXqPrx/ZTdKDRiE2oynVFrsORbapNSWOJamcA+ALTmaGrA
neKlafuAYuKFBBOvxrZ2+RZagcBnutRTt9/Hv7VKr8MvtiE6Q/00MISnonBJ9ctAQ64hr1X8bwMq
52FCKx2XBQhX+uKjDdHY1EnXyJcJeCto9biyWEGm3Vp8xmx/ZZoQ49W/YNIb9LcMyC5eIhRSMpQP
YnSkjX6NeH57wv4Js1jjhapVcAxucX7Aq60nws/pgFDP9drSWxvPYsZ0HfLyOHtxw0AttNQfC5i7
wSb5+89/ow05f5d/hrO4ZSJuqvo44B6D/C9M0s3A8BPfclIQaH+nTnNIA/pAfFQSXXYC5aR34OLw
/U+4eX9f/YJ5Hq7uuYxPKYvnX5AWLsQQZT7zzj1ZPLNchkpqIIrL9wFv33tXERdrfoLzO5M4VkoN
+Yc/EbEHV7L7H7NskqZ5EMZRHHgRr+qH/wV1Lw+u67leXD0sl0bSqhhpX/yG0UlquMp7GFCnDCxk
7XuynVMi+b1x79MDOCJ+9AoJYtXheDT9B9zbz999kYdYXMlh3o5rsOY2MvyhtMWd5We+dWTBux40
0o4hMPPXOkk3dBs+B16cqCprVL1u5klwhJvvo60WDC4WnSs2c9vb8MrtcxwAn0ds3eEBikz/WTry
z/dfpiM5naQKDm5IAYP2zvDZDtY1W9P+vz3NVxPOxfoOOU3zCkiOS1Xa8LYHuasxH6afqFyA08aC
LLOFvOuSO5iDjqVN3HEjVkXC5kPpy8pDpxA9ShzAXzikFG40XGlxaBkoF7bhJetRz9CgF09b28RR
mSV/zOaUkIMRWp46rnUJbp6Z/4T/a1Z+tcUbi05lFXL5AhX2AM09m5XljknnQpy/39prgRZvri7W
LfD+ccs0aPZGPWBCYwfM2y4d378PdKP5imV8NaTFNdCoCYHLXy1fGMlgnRT7DTur3X0mn1Wgz6sf
TOh2BamdDq6E/0FoFErRatbAvPqiCFAl8pTyNFEuahrvOGCDaq9vwwpa0q31KEPtLzLaH9WUy45B
n7NsLfO5WcJAHRVYcrSZ8KZbHGNK1LRsrErlIoZnc4TH2l8Ql67q4MdmqFZNUPFAnyu1GQUlORe9
8/0E3LoY4RwDfJoGn+IvxG3oJplwzRDKpTB+m6DIWH85qWvP979qbss9A3s2RUW1FlzU5dNP70FB
ysJRuXTSuGmadpNnLXfDecvAply3tXq6o/xIUflvgG2CGOiPinG3H4GHUOHZqJ7lNnkggNEZmb4p
R+YNxeC0qEnWiXip6V2ltkFXJK7c86NW509IWj7SJhvsSItg5JWEXidM529+YkC6HrBuCdAlqPfc
tST7ybvqCd7I7vdze+syvhr0cqfmPRzX8RpVLmWsBUkiByHoCvWHMoWnsAN/ozKgg79qMvcV8I/v
+c9U/20xXZ0PWldlY2piqoUP4ZANOjt2YUs7GGNtvh/ejaUD1yUDAIZZ6hlulJ/fGlPLIqEN6DCM
tPyVji1Sztplk7T9PsyNrOE6zPKCSXShomyP7gxlymaq76mVBysRbnyoTyEWJ11BJ5k0cjOhf67f
WVkFfrvqqAUFVq9WQB9X2UarS3IQIr6fGvm9bgVHPX9UAI+fnkBS0P1KsxIHYje4+fiLDrN0x+JP
AL/ZwCtj6cGueNI3RB+9PDyEsE/rYTLKp2MnwYYaTrNKLJ/lHKg1a0J1Jekh9VNmP6Ow+8kbaFDB
6oreZYmZeJIujV7ER7/PFD9iLRzHwGMUwrOM15FaW2YR2IzTlZV86xsQyLTg0Q9FGjRcPn/qXtK7
vp308RI3+bbRGh9H5tpJfOO6Qc3tnxiLR5QetXksTDL+Rf50ML5O3eRhriNDgsDVX9tzths3GVAG
KyfgDXyICTdEA5c5KurKF0efUhuUooE73wV9F6S+BI/I4iHGq80HtapxC5y96xigW0vuOuji2SxH
eT/pdTheOvQwlDPWGyrVbPIGAq1ZCBlsKi8ElwX07sabwnvZh5n2KmLx1me9/hGLzwplBqsuaow8
0xvf6GXXQJvo+71164L7NLvLzzqlWpdAv+tihNsm9YYOgr5RTO7h2GsYv3oAVgQ19mForPE2bg5u
tvaBD4dlmUvASllKYFzqbMYFxLY1/WBrEJRb5596FWD+AVcH7SA6BQoV0gjRXOkwDWOgQHS0hDbF
9zO4Fmb+86swiV7nZiJH06VI4CHzY2zQxiQ//n8xFqtRkzW9zvCcvSTQe6P1S2L+TLSH72PMi2nx
BFCup2ux2NRMNvIsxjhyabrLoN0myaM9lU8VjMRmGb7vo93e1dC1V2f/DMVaVjCYUueaHiUTPEnQ
wJtArq2BbcvILmOwtWItgyySeIE2S1BjyxeWObgqTYGaXZWzXyxE4BhVIIKhGambBJbNS93Eugt1
MUZSci9BqSKgT80BWqlv0RN5N+1kI2+6TbcGZzQWi+ZLzMWNJg0oyAKHm973JN6LoQ30snTNAkos
5LlqgCBR620FwiqV603aavdT9oiO486Mql1iKPd51wHiqUMXoAQTb6qsj6RSjkpf+hM8dfIktWV9
LnCHaIeHT5Dg+IhxtjtCGo60hFJDa1h/Cki98bQ49EZ5tnrtFIIKWL9R4Glr+AYzruxGoZ0n46zI
zyKERF78RKvamYk1ev9rxp7SNHLb5kistxqCg5KmuH3ZnPOh+OjbkwzfhiotczcvRHsPHFcLcoD5
Eabirhfmz1hOjiTB31OKLfh0p6kZLorRguNiTJlTqxkef2X2UWqm4ShrCqH/6sReLXZNn30diGLg
k6OdYy3JLGEJyxDogPETHOneVGGB+EDQphuT8E5WpCBqzAPPi7MCgVN8iz4OqkrAUFKDnCFYgk+Z
lMNyPCYoX1J9B3L7h2Tiq0mcow5cQr+GkAT/MVgeapm+xzWwDpqExgln0vtAa/i3NdoezLQPAuiG
I5VQUAmbHq+HMK83LSEvFJhE+I0abmFW/pg3m0nFs4OnO/hwPXecRRtNdF4LA8s4Tv/0kApyokar
bKusAaVQgSAtDessIlgZM/UYlfV+YvCzlkaALiZd8SzMt520BbzQLYH2UVd6Ejd+JzJgA6TTT7PF
dJWOD6oinWVd2mkSPUC16KBLoCK0CeSUlcG0s3Q8J+UTmchRCCjCPMCJBlpqBSRfBn3g9tShS9VE
REEhoLCgDYK7xagM5kHXB0tXE4NXJZ3kDrAgoRRijTyGV0zGXxkrD1hs+P+EMGHr20qD5WKWI5sv
YXanYz7kwXpqQvoWCstlYfICk6fcFpRdTANyFRqflIdmaIXbF0BsdPEpKmQPNJEhHaBeLYIsN86w
9nWo2sKB1bIVddsS0E3U/qPmGf4r4rUwF1ZID8l+wOEldY+17HExTZ5Bxu1ApXMDh1guan9Q47Mc
xidOtadeAQ4sDQ9NyvayLLuAX7kw9fE7XcDhhLhNVdkybd0B1h25wCzF3lTmh7GrvBoSAVLV7CyZ
OyNAYkpaOtBN+DMAg1UhNxq6bjMNjQ/bs4ckFfYYxgAGnuQ+vqh9CPEgy4OChy11L30CWWxTfssy
AdUAWMXF7Z01mjbKBV6dFW5aUm92pEVX0+0oHi5a9WvSZtvgEjDDQ26CEZqq2xKAd1n5zdpH0G3c
pMMsIS9s+g5dZbiKEZTvYT4CeIynVQLkaBUsXUBcmeVTE48ikQVUfh4njpOBH6wQgh5Ve2jb341m
BEoZ/5JqSH73KM40AvuoVGWnq+Lt1EChTmA5Z/t5Can5W1trrh4Jz8SHmczQCyFIqWcGqAdgQknC
hq6BrYzJjicHFMoBQYNBD7vjVe1bheaASwnlhdTlg+LoY/9mlXzbYpWSbNgjcQmsEctKQvPI1ANU
uaGnmUCgSPdN7Q/e2TB5wbqXJqeDCnspv1U5bNhRFWaW5dT6KSp7B1SlIGTPA9mC/W4SmOAB0Yf1
VAgIdUkfZYZPNDpZntoCBgnphK9YSftQfpjIY5NADnum4mB3m91OKnbYY1KoOHm3J02EJCI6lDF8
7Mz4YQzB81NgYhn7E4UntLqBSu4mxBwpFdtnGnF7JXMbQAAjM37uQwC+GtM2435XtLAKVCYnM3wF
4lcT0HMSv6T5vhaR203PtXXh3angmVNqpduoD0XZwCNMDcBRdiyrPUARFI+nY62N26qo9qA9wJHN
PPVZZcPCeDtAOg5MxLvYSjZxeMEp6Cil5KDoeh70OyaDnMaBGlSzndrhyGzFk1ANZxLiWGrFFkUV
t41RClRRuYLDfLQtI5C1tV9ddtaGt7G76OFHE/YOMMCA3GoYfehLnfbGaRtM6VltHlur30Ecvte1
bZHFpwYaKmMzW51atpz/GLsBtlOhZ0FyiUEpflLhl8qB6e/PAh6uWmoFrXoM453SbeUBxpYxytMZ
jAzrg65NHs0mcOvv25mHaElOMW6SEVq/Erdj8CyT+kHOEmccdyGF8Hj/C2BBRbLsPJc2NJL2DY1Q
cARrDDlrfdeCSpJYoT12L4Oh+0mlBVwtA1ACHQ1KsZPxrLToCGhJMFYvUwdRAPGQtvTJylV3jO5T
ydzmHdLNibgRVn4V/4YiAOwhnYGFgMQBSdqCOYDdph9yZQd3eVsfX0Md29Z87azGrscti89D9DQq
/RavY7inP6NpFGaSF0VaEOeyx7XObrIXPe+eCzB169k3WvySjczXytpFscEOZfZAUthriOLRmqp9
HPeAnvGXArQ2bk4PHfcS6zVMfJ0ZmxIHYFlVG719Gbv7qCR+SGK3xGMjmbgrMY4XirSLTfGUqsMD
UJE2iXMvzuhm6sAKk0GDh8Ujhz5AKamXJKs8XidnCwcPh9Fllb724lc0C4VGQIAPyoFlkJurxUkH
7sxMwtOgZNskv5RJC22EPqihtKu1Z3kWp2ino1nO0pFhmNgCEijgVcJwwOgOZFbn4VgpOrUT66mr
5uPIhEB1dR7hTIXKdWmAcTMbBZpdYLTpnrRwEydFu6GCup0J8j8XwKr201aPG1DxfscRJKhZ53PO
/BArCywjj7UjNomGXa0cY4Wzg0hhIFRYHAyeCbwwqsMSfDx2TDvVmfSs5BTOlqZS4ksohqPrOVC/
9a5vtRBCgioAZoWMrxkCJSj2VYS7fRhhVhbX5gQqWYJfcbKid8EPFdasCThYh8unK92eCYeJJIB9
gx1n5GzBIMxtBhUNGp5gEFXWHYzOwsumGH8Dh/tMYesNo1ukB6Ophpt2rEG8h6wq1O5n/5l4orYu
peOGi/wdwkAyNgA9KokCZwAUT9iA9ZpGeeUrKaTJUFnBT8mk2BNJBKPiBKI3KQQT70tqRKBz5n+A
aFJdQrpsUzWdeq/02cygfMQjSA70MDbd7zOTOeFdPg0hlYTWAerNX9OBwlKBrGyL7gQtzUNHRz+N
70XY+mw0dqnc7sOuefk+4qLW8Pcxeh1xkQzwBiDNUg/bkxawTb4zt71v7eT9KnfrS9KBR68BzJ8x
p3nki5BZRHkLmS/EEb5xsk6TW/lZYYcu2+KSJj6crGFks658S25N6FXY+c+vEmQUUjQWGVJ7SrZ8
K9lN0O5hSAryVoq+4+ogv2Rzi0Gqn6OZhFeFCsWZ08wmAhqXeGzX2g3opk5xxLHpJR9r/cXb86oj
j5BNNP2XWGelHE2Wj1Z7UrXfLadOqhZOu5aeLxPmf60SOJX+d5SlGM1ktSD/jPh6bdtDwLJwDJVv
ZhFREwpR2uwtxQeIeEEeHiKppEaj7WRK4crmWKIbv/yKxVrFs35SUFnuTsirXKsZfA2Lpq6PLKxd
DinZ+FwOuHUVsBJxtHYQV/5+r9yaa5wZFuy2ZzGiv7N0tZh0I7bSQa27kxkjteCbEBZM1UolZC3G
vMSuYoR1GIHiGnUnEd8psA+pkLrCkfb7gSwpnH9n8nok86+4imJqUUOHEA+vBNBcvU4cXUJjGrHd
KW+2Au+LVhvhi9M6eabZhj5szQntrgxsfHLI9AfG2Ar+5+YSQ8OUohwHwgAKc4ufJKs5Uaq2O6V4
wg1j7Qu+M2FfwaEvz1NwIUvjEMknuZ38ks0K591egwvB9xNz6zS0oLaLoswM8dTnP7+alz4pJEuM
Y3eCY0QQSW9V2+9Y/pOlL3r9HIfvYByvNEpuHRlXEZc6G1Vj8gHFmO4EnbpdwyNoJQ1rg/oyqrnI
BO45ungYk2EsRjXCLTbhJUvvDan52UF6wNXihnlZnzEHnjFvqSa0Y2sYukOIfuKaGiFn7t6JSioY
YKDqPIXiuQx/a2a4a5F6wV8J71uAzEdsfrzDOfvIlQKStY+8gECyJYMBLKOEBGWiunAisM4NMNaU
nAdZv6cxaAjSc9Ewl1kdBHNj9alsi71WyNCHkjeALLgG3HNROHZK+lTIv2ihB1ONh6vUOlaueG0o
fAbJiElRgoExT5beOqLaJhp+0ZA7jYW/dHonZWHHQg1iNh6T+CS6Cxvz95Fmv5Ox2gPiuyGT8igU
+BtUVYeMF/RphkXesvw4cEjdlUjOVI6tUFbtc5qxs0FBsc4s5KB63x5I2W+EMZ70Ig0yWfxOJmjp
WcTjoXocZNMeB2va1LPNgZQlqk+iOIUjQ3OfJtGPFK936DQUKxijL2fH52KitvjOSc8zUE7D5L6t
z9P0UUBFhHUr4K8ljulL9XBxoyqxpOaGgiD6CBdIZNF6ZLkiqn2Q5XUod2zGHkpLBD1VPgtF/dat
D33Eo3lnRWcu79si0JQU8GV4h7Tn73fvyviX0DddgQZGiILMfW4ddXTD1QRWwOEascFYNKO+zMDi
iM5Jo00KnNzvqa5uJaK6DQH8utWCrHnusXJz2fAltCwsnXObaO96DnEyyKKMrHBi3WTBpI7cKblg
WzOjhp11yM3VSXmtG0W7M83kWSseCTLURE4PjZoHcOv2ohpyXXm1l5KfKhCSbfinQG44wsI9Z2+i
3E01qkUZHq1Q3+bRFPR19pai7jmzenJSOcl4EcYhh6J5ZeqHVpuh6sZBGhXdbkkHM6X4PtFC+PuV
z8KIvIpp90ozvpZ6+guQTW8c+01Goj1PQAwaQFseySZRzS0cSlxhtntmdlCX0N1CG48ZODyNOdn9
ADxIhtLFYAXff+gltunLJ1hcFiSNqUh0Cyvdp4Hslbt+cEDBRbHMAZ8EFGdbOoTgq8eQiu139V7b
F84awOrGaoOPMWRFjL9GvUt0xhgaLeCcOFVD5YxmLLyfU4fhul4Zqoor51NKAO+i6zCLHlk/EJ3D
QAbVekeBpLGdw2LcOgpncqgDAOGxdhUntIvdDF2Tg96jIeRLViUmFw2aecI//YrF0WKFU9V3EwhF
vVNDAmeT+eGveghw5Lmo89vtj0SzoYgXJOc1JMESALQMbS5UH8K0UZqQJOm9BWeTbRNEJyTiagCs
5EZKvLX39Jf7+PNAzcUbc7KaSXQWoinhzhwbN4XG/vdf9Osz9m8IcOUBeCF47CwWL0C72QAx1PS+
ddPjLP7blE5+AHolAAe2c1clSRegj39NIKTUwQvDw4our4WqtxgaGzS9J4I4cYJKVDiyjT6heFS6
g5G7vfFS1WelHlZGenMu/wm8bG5pVo/qDDfT+7J7N+A+lupr2KEl0XQ5Nn3xucZwmsDJwdgAduC+
4hfuidlaf7bwT3eCJTQx0ceyW5xMqx3yJbz1S/DFVSjzhE5CMTCxQfYIWG8YVP7wDLFggA1tdm/U
TrZbz2lvnjtXszofGFdvVKYMYyjFc9Ro8LIhdZX6T5KpK4/GtSiLS07KNIb+whylBtmnO1O2j0r/
+51w4yKFisz/Lkx9sRGyYRh4EmF9ZOpv3mAG74viT67/+D7K18xi3m9XYRYN7DTVijE3MBQtiEJb
9oDfQ1k7BfRV3WkCGqcw8Ph3ZU2+rI1FR3sk/8Xcme1GjmTZ9lca+c5skkbj0OgqoJ0+D5Jcs/RC
aArOxnn8+rs8M29VpXqIatyXCwQCiJDL6U4ajWbn7L22cHLEC+lNs0rfWOzl/vRQ+AxL2hfxQ8XY
xJ07LoLradncOTQTfuYb++no/PbgCELVNUQscHZ37c5i1b6KscaN/A3I7WIR22j/74Pz23NCQq22
EQqlN3H1GPVXEND0/P4n1/Mn08r3LVOT6QJSOcPmgnNWYtX4/XY8w0bNrhiqS7pdKS2o1f981MsH
/0+PYcejlARJEhPet+vZZ1bkjOz/b4JTuzO24WlY22sSVH9ymO+SmD/Gzd+P8+2qRQ68vNDhOA7Q
Lno5W/PmwvpPr39WrPrZF/p2pSJ2PUXlcaBL4c/Ytlu54TA/FQJ+V2V//0K/7Sf+YbrKaKTlJjGl
3AjGmvai2l006DCNiofYLx8zRA6uT0CUtihP9k82K98js//Twb89HtI2NrpQ5+D6HiUJ3Le9c4jW
fblqF/XK2yQHCkg/Ndz91+Pzb5fwt8XrP3xjciHTEQYcN17mlzuxrHykCv0nIZJYnadtFRyGp58J
v/+bu/3vB/32VJhoeumO+m2+Kd7kMUPln/rJY7AmoATBvXoN1+HT/3xL/Gysmt+eESEDqNEtzm7+
eAkbiffqie7qKr/+2RJGXK7Tn+8+ywErdEHGSEDG3yUThpNHY1+0/Y3h0mganPIY9eVd4lYnL6k+
7CZAXE+4ipbvSogSIo7v46k/EgTfL3R90OHW00yU8oY6wY3QoFsTVqcWRpUhT/D8fhzWZgyLr0Fo
rEZJEzO8svT3OmYXk4mCGRuG4Gqy0uH32/1fP8Z/C7+Km9+/QvPXf+ffH0WJhCCM2m///Osp/qiL
pvjR/vvl1/72sj//0l+vyy9119ZfX+3prfz+yj/9Iu//x/GXb+3bn/6xUm3cTufuq55uv5oua387
CJ/08sp/9of/8vXbu9xP5ddffvkoOogGvFsYF+qXP360+/zLLzxk//Uf3/2PH1295fzWf2Tvbyp+
+/b6r7em/csvpvGrTr46+A50yrA7dN5p+Lr8xPB+NW0gjoAlyBKTFkMckkMb/eUXy/wVzpNN8q7H
asISF8lTU3SXHwnvV/5LSOiPVPXArZq//N+P9afL8/fL9S+qy2+KWLUNH4Y3+oeBeJn7L05T22Yo
sn7HC/3nxdeUdeNgS6gaIosOphV/6ao9ZpN7mqd8a6bOUYj8RtNxb0nApG1gweSLv4KqOUIzfG8t
EiDq6ZjY4dnSU0WyOK1yp7CPXvw4CPtZZZiPbXw7gC/mn3R6kF9fFqR/v4349DQJXJ08MQARhs5e
4M+ffk7H0auDLPJVlL9YoTiWHiUtp11YybQdlDhRVgsuPTlSK3ooqHU8QRDKwqUWfIFTTPdVT4a1
LQmDmLXrqqMmppKV0oevoPTgDTl+koIm0kMVwCGSSIJwFmBxSx/dKrD2rRMspEPUF72gZaW7S1Wo
By/pLxoD5SwxbH1Eml1tII2AhzScq0m3T5bnvVuGA3/cIkm7TAH9DD0t1DZrXyPoQr7mTZQg4eku
5rs6w19WCWM5ay61jyy9tcemWHmpBOpJKngRImZpK0iv0XTTuU65qKKRhmOSfFYG+NyO7fYKzvpq
zl1AFUHCntoodokOh3Yqh/hoe+WrXhzzqY7WLTSmZefoMF0ocyys3r6aQs5NlXrzMkiKEwGv0Sol
22xFrcD0tXczVQQRd9gmtUxbpj1fEyK8u9LC4M7KQNpPdXlbqOI0W/XtOIllqZPOYfSQc53pEkeP
ydgpc2uZROQ6TLISyzSr7wYrjraaNI5hLuI9yVXZKnVpNuudsSlUcMrYQS8i2HpxAZWxaSuuC3iS
OkVbWBNrr9Cx2EhsYJ2sbfOlDIqMqOSE+BByM6DGoqJJ156EgVSF3mKu6BmICV1uNVJiTWu1uPys
NOutBXGiths4MhopYnVzCEJxCpT+lcrmnHRyyeDctk3zrqc5hMHe2jSNvUaAofulLdBKKfdRJymr
bSg6eyH23JBUc4Im/MnT7t0ioVfOsxMpTqztTBJbaOZnhJl4OekD5EyvArvBIEL8beu8K9FS3u5l
ukDfCEXHzSECo8YQ5rmswN6E87S3LSjPwxuPzk+DzvdAiV+J4S32vNshjBfK8Z5It80vY6vW3q3Q
u86a5inspoek37fpQGLiHD9NIl2PQfToaL2zaAme9rVWPxRWgqLmosAIaJ0X/dFuMKY5Q90tqiQ/
FIG2AWB1beb4i0aDPQmfklC8m26UB0T+j2bpjhxWsD2Zpyv0ZMc2Ll8DAWyY/c6PcqpOsTkB+6zF
fTQ/2V6HeKKcmoWIYOvo6jBq+RtpAUewZAtN2ofeyAofrtTWLIdjYHtHkNBLb3rsm+BHRD0dfVi0
/O1tiASYnIEYArkaSu216oZXrQyw4xR1Shm+x9ruAhu2m8fRzQ99mZxRgKpWc0gf1u9khifMrm+G
8FobFBNeLo95XXxo4Qgsw5FkS1QnNyUtYNRNv7cH8mWMtltlOJl6MeicrOAgy/TgDeq2QN6UFUGx
6khgiMz+LHJybUTcPk9F0yK4wkadX+R5hn3UHbZ2lheCNOplz1BBNWN2J20eHtyUcWCT/Sbs6Ycd
AZLthLeLXPOtrcuBG5gRMpSPeoTkVyX9QkWrSI4rrDIHEk7OOlJZ9MhqFea0jXt1QmsFPo1mqKkm
jy0kIxNZivBLGpBWEZwsZe77KWfpRQGXqjgUmG667p0ALG176JxqQ3Y03YR2vnDQrB8K00YRPkxW
wZ5sSM5RXm28klmlnaabuqv3fZy/N1q+D/roXoKp8sl25IaOT6rWniplvsx0flchMswxTag3O/B+
ysja5y2SlmggYCEPWPvaNhiciEnITpKtNPqnkmrybtJ2zQyZKZysaiXNaKNq+81Nw+fUigVSI/Oh
KsFCJxGdHZMLq+Wd39mKFTUK2W6e3kqhXwW5XMui3A6TWthpuLZb74Ozw4gXh7o3J7haeYumjoV4
ZJCaEUX72dRZ/49WetCcAE6xAMzTC/vTjevlLGu5ybyRiMYsnPZIbOYlCRu7rKnK21gj3y+xdpro
fFOPW3/UeGY5nfOqqf6+zxuxosR2FgKpYqtu28SgJ1GN9gKfUIiaZz/W1ker3SBPWsV5Oi1lCUU4
2/dWcS5IC1Rd0C2jKewWnOoCC31Q+G6K8s0MZgtylrlG40DcTP1D2dWbItWUJBAbnVSWoi3Sn7LQ
u/c6OphGriA+afOhaqdPZ3BZOBS5xSPTOmpJRta4tN8cyFy7kj4ViR22X2OAQABIGpJqMmbbIvHA
ehvzItfEUl6RSsKl+hQD00lC2yFwHsoE4a4c22aZj6gozY4cy+rSyUpIRWlc5wApIvOxrPIoqcw7
S/Z3id2sJzciI6QFHN/WTI9R5GzTlEQVTVvNC29IHeDJF5Wq6l/D/jqx1lKaWJhFKWCDFxV5h0Xh
Kwt9w8XrWpjuuxcqclwTurKm1yyjuV8lSfZiTdwBUUUqI1zbhTWrz6Aqj3lV3aMitRYExxKga55T
FV8Lc4VmqkHVM3xpnq125EICsufXlF4NvpIOgnMUc+RFVOItAXG/aILyQQt2QnU/ojFGBdq1L2Xh
fHTmcCUJtHGa8LN0+9lvjJ3VJ++zsOp1SOojZ7Z+GRiSaCrXVSH3dkQwiu5coy1Cl15fkYmzjotU
rQhCyFYcm4YCdDQLZVBhEL+K6bJZwtP8ISa6jujY00Hshzl5iwRdz6zgsxqj+WwloKzjsYuZCuQp
Dcj3NOps3XTosguXJiXpLduqTeh2XjSps+Xc1qzpVjoa+ZU1uC9GW98gdKATLrwU0ycR6k4uV/mU
q2XhkQFeiVXRau16Bk+XSU/bFFOyccgH0V0SJ2WqbcvKWtuh+RAZxZ0QY7dWVrfuA68/T0lz7oQ8
dbN3zFsJHSr97EX9OVTh+TeKdUR5rLbyW20Sz7HlPBgEzKh2uPU61KiJHuuLCjK+qXTubByY5eX1
EoKurlersHO8hWlCgrJIay3GriXzfq6Afnf3jhX/wHq1rkRwCTydByrt2X397KQ591IUwYe9hGsm
UobM5umpHfTTpEN3Tphhc1qyy7qPDjgoxSJBrb203xjl7kLz9AdbM37kKmt9OP/LUmprc2iR9nXF
Zx4KWmcy7nxZlZvO6ZRvNtNniYakBla2UNNdVbJ2nZyG5N86gC8dEw861I7fDvFDUyEdlAhquwJE
hC2b0jcf4OdXCxmwsM/cARf9+JAV9RsLnBWUzW6lRyVpxRikG8/EOziEW2WPP+qOvrBy+90Qzoav
tKlHxAhR6ZKnMdLFhBRY5+skJLBmRhi4EFW6adMY94Mq6W435ocnEtTb3bTg3FH5ssq71MifR5ZD
fj3aBiv6zE9lArlPv9AMx0smnYZvQ6uXZlUJGpHWofYc5cvR1dayWkHhlCuAASTkpZ2DdpvrqNAV
6fW01GKhr5TrrpFSpdsmcRaVkWvrNNV0f2zl3egFJ8+u8pPdviS6bFbQ7p+YhZ+1XH/CbTIu2hTk
GqEKUBapOto3MsuaAydrF2XPeZP8iC3xOXaRHxZBSjrFrDFJu1tDOB0aQC33005eoe+8SpVp+WD6
/BJNSki8b2msogbpb+LdiSJ+TbBE67r5ruB5+KFbfVpOqPvGVLjLytK3WT6Yi87lbFhwsoJ4mQbD
j6CcrunmEUQFhInECIKFMcQgNOxWttZstEaSPewBIGwDSkchx9HgFSbVdnC9sz6ypmIVuySBtqL5
5n2lVkGQFJp6xaaDTERUBCnQtwC3PKf2YKTsdxKvBblhlqdkHFddJJ7QOOBDwG+AI+4gErYbfV69
Zx3Vjt92kWna72PnmDs2mcd5/BoOo3E0GtgdYBAJgc43eZyOqwjbiqaqm0lqP4ZLSG1zbWeFAQPS
2Gdee5neOxKkMw+5u7wPZ0pTZgXbO3QQqUtijId5XpcGFWuEXKVHuJZJ7RhSs0/sk+G/JE8yC4gH
7tq9bGFMzm1/Bw3/wxi7N90Cnd21d2wnrpK2uWstDNvZ9NGm9mdfsjgdXQD4s23d2GaKKNyt2uWg
E4fXlLsk7R48mWwqgXfWZq5sTO1HFrxYaYszIzefAkkrvYrWYzWerWDR6s0BofwhF5nBnGIflXHv
EgtOYsVXqspwEV/exOjcdeg4nwSUtWV/EHW6SluXXA7rKRCiXXWl+55Ypdg2KXFZRmTezPYr3McR
V1MVMfxdlnZRsh+y+a5p1NbQ5kXUOHimG4v5x+szX9onVeRvnhkjV66yZy1yDkMSn6phWA9KQ2fr
0K2fDPUyzDAnBusjEdBAzT6+NvJ2F8fyAO2SoGIt9S+XPmWQWgkJ3QFxRXvHKk9zNT9YGT6aLHoP
p/kU1SUmebXNxuoJx+xVmaZ+PN7rDSvUWqhnhPHhcorJt5w0qL1u9aColRNMltNw6ORnCBBTduwO
PWFcu0n96UGV9mvDeYy59bQ4O3WFAw8FmFxbGStqLb4+hgr/kePus+JHEbratibPfdf1w6KyHq2p
zLBXKSTf8zOxyqs652xSsFsPTXtiDfykZUO+GosvFeBKSYIr4uC9HUo3NDv5zIPIEWBV0XGjUz2M
bffZB8ysSVrmy6i6aT0kxEb2NJbJxzigcE7YYkvGwbr2ZMB6Ilm3GoMaEMXJBjDrhfINh9ptZAis
BsGKmQatsBhIPhNph1hx4otJ1s4OHQoBGSN3l2VO737goUIgMmuaKhRLbC3D0qnfe14lL/Fopn07
tl65DjT50hmQEFq3TvwwHxmgRhCt8hyfYtOZrOT65WxFybXR0texXbgUYaWj+ZnP0mq4saXH02gO
2BtMd1MXbPhPNBqiZ8XphbZv5fmLjXa6cuMHDFavnnZXNTAKzCy7k6Vebll4NyepKrluu2S8BtHU
g/5TwSMPiKea3dchti9byRIJ4VhNyzDk5nHypH9JgwQ9BOWTw5TwECxs1spz8uJ6G+K47zD4PRdW
hfmjeatT90WL2ek5vbs39ZxHUIaupw3j2zp4rtr8xYsB5/YDZJ+myfbRJBZRSFstsou3LC42yUyG
TK97x1BymyQjldRZT77svD+zJb8Jx3lZzWwYwzx5VpFjErYDwTnD+RPkDygeDpRiukWE2spvDVxi
WqHf9ZkipdzKrvoWtXbTUW/SVPLARqiFuduvIj18IspesSi05KqJHnDKkAYfF9y5tlpwU28SXT1U
wejHlc6FHmLpI3q9LgVw0s4uT8TC8zoQrzXA4kidc6vbTqX3qGvOFubJKYEb5uVPbtkt2yA+1CI/
9lXyOc96uJiz8cuN6mGXaMW2G+xXEQb7TlP13hy8ZD2hW8BycswNyNlulRzjQcU3KbsYnFjOtLaw
eyVuJHclFRo+mtbjQ6kWhkX5ecyn0qci+dpaw2MUhB4FafMLNhYg82iX1bW19BwUcl79WadPvPox
Tqfnch63rpxfHeb4xWym6zm2tnPCEmiEyuPHlrWrux5ZTzWvm54tTBFQ+zYUISr6yEaL4HvfaT3o
OSAK9OlgSdwVqmDpXEfWlRFoX1bmzhuh17vc5KMGmG8of3TkLEkwvfgJWAdqD5WEBTrnk75wC/lk
eDiqKr259gqyO+yFSlS8HKPcWZFP5bjeh9uC+eqMOFxrM34itxSsY8K7sSXhiVNwlSTyXHfzgodk
5yOW19gdVcuADN9lXTsnGnio9gYuQMtWWPJl64zP1gXDbuogLBCPTsE1Js1RZ/sTzolNIxS4Pstr
vb0OhuZaxum56YNqwSSN5FW8hwGGoVgLd7p9NmDRsEYgvKEuC6IO9OippR7nDYxT20hIQmO3gpfG
vk0n6rvw2X19CAh3MrTA1wOt5C55zickWJ2BPrnLtF3e4oviHn6eC64TixHYJ3yFpFhYVRwvqzI+
Kzs+N5RTK86K1WvXddreJJjLFk7KhOLkgkE7iscsZHdf9yxxwqA4do7chXO3Su3hkfyHtVGJXZ+0
12k3PjdzSDAnU0nm3duOWgtzeKzi8TntyOHkiEsCT77oxoCuMB8Gk96/G395fUL4iVgqKoKsFEmw
6sYU20x9EmxhumbYjg3nNJ7NnYYJdyzkbe2FlLyspy65nhojWpo6xlFXNwjgHGjbtBvPic8EWulm
QvWPGtfKG82jZxFBarlYLvJug8SQSoYBbsE2jd1vx9acsfaDqiYH1KHwInIe7IVxo5U8ZjRbVEvp
4R8rnIfUml67eS2jgaQJgutKPk3l0fkJO3VF8BAfscLfKCo/rOt9pG9bkdQLj6/COsy51P/mu1Tk
y7Ke7mWsX3nZ+GgZHXvHsr3HQKzXT4DuyaKNvrwEJV0yFvC2Q4yzY3x0PWOd4vDbKoHJrqS+kdpw
psn+XAiM16UxUoaf7y3LQywqWwOLi8n9EKC+08guHZzUWmZOd5joHPhjHFZLxNoo7JvxOUvbDb2F
apmOnCv5I1FybwWVudI9jYKudlNpktuG6FTWKGrT5XIX6Xm8nHpspk2WwafkVo4ubtMy7T5qUIi6
aQa+LZP7WI1UA4KLkaoM2LVQYR/sy904Ssp5pVoUHUFv3fvg2ncECjBKLQMnL6Y2mN/Cn7K+poaD
s9JrQx2Jb2CCG6bA3AzZWre4vQrYOt5MQT+NxyfdRsAyoOxfTWZylcHOPLrOvK47K1ypwL2pNeKv
TSw8BLTp5v5ym5n6oxlYkEbq40ziE5OGRbwntrdMC08VJRMYXBs3dk691xxxWj67diyO4XXM1rex
z3ZCEFzoDZvG7ZqlaUVErIW73Er0KzeyHrowgpfWFV8UxPeBztW7VFwILTCm5WWGyIvuhp6G1KlC
1o3YXWYM3avIt001OD4c2on6kynAoBtxcs5r111UJX6mbHbuzPYqsLm73NA7Y7wmLzwNIeOp+bYx
ph0P54OockUE7GUyU4Rwi9DyNWMcFtR+7IQ1qZa9j0pRSZrahTEwFTtJeSjhqAfZQ98xvds1td+p
uR6ieQEc4lR30ZnWzaKraVxUjOm00Tvf4nCJvJpVdLZnkZCOyirVFFyddsJbRp1L661lIMfn3osv
jjPtVJCm1Zv98+TYfjAU1y31jSFqZsrGRDCngsWzGyNLzG3nQtRU8VdnNcdIb9YdC39uqouZb2Co
jGN0mLlrCk/sDHN6rlV4AHdEKQknaXhZttubC8FzX3rZNprnl6yGZJkOKTV+5OXkBl7euIsZeki7
umddjZSwh22l8YopuVLp0G6ISV2HkXafGNFZ1di9jPgweAMUAYUzR++BtRps8cimKO2QojBeXGWf
ypb9fcVkwQFDVd3l/b2arfeBdGKBd7mcegahfA90+W5k+isZYO6ibq5DdZ0PybPTv9iavBn7Bq66
80pPC5FNwqPKu5SAcJSdowyfircyYCTAlKBJ1IFWsTnoZSSFTG9Dm30FNRO4YguvXPXYcUfwTGFC
MqLLJQf7FabeejCHZ6goX7ozbBsW/L5Ko3NTNhtjDM+ZNjwKsznSRNkZYPA1gjkCjSqixvQXJPNr
2+h/fLqp2OlRtBrdFWwmCn5OM/naREfLi3Cgp+s+lZZfNPxIU/ELVdQfmm3jGNEZu3bu2qveHdl7
S0L1EJGEdrSJE65zrOx9IWmxKB69yWUmZZepL3JDPFgB5cgkwXaqv9oD+/xRospPuVsVF9RhuTKm
tMuyhyJY1WZ1ntzLszZhFWBj0M1yGW2KRP8IvHirJ7y7ESb7Pim0hZPNzzaJcUMncFvxKGCSI12R
pr8y6EcQN2h40VfuWcSlSXOt2YQbupdB2SM4AF8X3kHoOGUe/8CATjhTe/IK6XvN9IX69TXvOHn9
bFFCNkBdxyi/KaqyCL+d7XnZtmAErEazF330BbRtTYIPjRyxE0H12DIcGz+Y03eeWycByuxyZfoB
DFRTXatkvOXxKMWLE/e7aq6PRhEd86L2U69blR33kEZUYNivesZvYdOFUdNHOuGgMwiVLOd7TzWP
hRucyg4kQcBQCxv7FiByvRqU/V631nNPwYNBe5fE0P6D+lqbX9q2WJnCuq2T9smuyd9lstTksHUC
rlYbj9uumyAKxB9tb51kRz3fsUMIKCLdaQnlDjZKNyqIDnrQDUeVhti/TLXu9Gpvl5xUHBysd3i8
+n25rhzc06lw7zORgbi4nHMTSFahgF4wEVhm0m6puJ0j2byn9mRQX42+EmN8rHV5G1qE4DGirUA/
pbSj9X7YUabod5dTY4fN0a0YONXcP+pco4VV5jdJTzBGRG9JyOK+7vF5avq9ivGwg+W/d4pu1Snj
1Xbida+ZG+JsVsXEhxpxui8us1CSxi9U4QnMxP5rRG62iCYb2xM3ajzN96Phntg6fMWd2Hm1vKWZ
6Ed5craZK+lv81E94jKS+kG43u3sAI2IsmLhZsOjR5crZIvYg25XGvUA/WKmZxKYMnPnyftCyqUX
2JQHzF2TlJPf6jlYd2ku3by9rtUA8UswcbPoS8R0r+zwnlwQo4nOFQ9CzFM/Yt65CeZ81SXW7eWb
ZbP+Oo/yvcnMTd2maztvrvkmbFe45zyJck4wQ13eXtJMX07h/Eog+3GUF5fybMqFktU6EYtZ27Iw
uJU0DiL5plH2l2N8lk1yZjN8T97WfrpEp4XDI8Wu5VS9Ny1RWEVv3YpQvrc1iefCYEOnz6eg7x/N
ifIxuZ8e2JYOBavYVRWDtmw3lN9fxTg+Xs5w13BGaS/woPKJcb5NR+541tt05aMQLlQRLFPXT4mJ
3VVhfupDd17qsmjXNXzKVWItm5hFZ597z1EVVlfZiGG5I949dkECJLgWJ7NbN/TrF3NjNyeC3fM1
xnEWX/h21qyorh31u672D8XNnyQlf5PyfFf83Bc5f76LeP4k/vnnREGbr+IiqGm+v9X/h3oggZDx
vxcEsfzo1Gf8j4Kgyy/8rggS+q/kt/LHgfFu4iBGZ/a7Isj0fgVkQpXLIT4QYJeN4OUPSZBm/ipg
66DYdCXhEgLR6d80QZr1q0VsJUxLUwdfpUvT+d+IgsQ3VZC0XYcPZliolXCemobxTQiX1F2s6aJ8
nKSln706pcgSW/j/A6Ok7Sl6NgDMKc4zHZdp4zpTcagGlS9tnR02ApD+Op00uBuuzu6jMQP14Qxt
9CpFyVB00k6w25Lu0itLcQ55iK/mSu92/ajVvktHgdB5KuSm6tOjUdLkdZOZnkMlxuapJ21mRXuK
mJcupwpo6jM1zSSEYS/aOtrOVpXeekldf/AXm4S8byiYhfIw9GPq0MQi3WscmwEVg5uXD9IOEyrz
hhdnfi8/dMLaOw8+0QAip6ySA9vO8pzOWb312JKcWCsHb2PesA+u5/rR7CpXLdmQIGmIUt3chGCP
KDHUTrKMKwcs8awFd4XnobcDUwCaBeZQmtHUM6OA8It+glHlmb2nL4KiMk49Mo7mYkBM053n6qyn
kIix8WiKIUDj0HpHg7rNkzv30dpNFGsNN1B2tmy7OPxgOV5Qswsp0THT28zks64fRRmNPA5jgkS8
rH7oHYgYSUDfpJkT402KqXlss9nd6m2sn90sBBjeBhk8/M4yN7od0M4L2cteI/LAh62PrfEaTDO6
lElNnBRh478aC1MRr5x13ZvbdsFBeSQNki8EcrxOYhZrrt0ZfhN4CSFEhj4vzN/4RHFvZfvOmoNn
zVDpjmcLTmyPY18M534dJupQG11wpuDcrRKDEqanyXAdVeQzkcIyv4LrJRwq1trtpVrVz93Bll3x
gwpxvi9anhs6NszHkm+7nqZgXFaSLrqYhH0oq6lledrAaWl1ceuJvFr2cxhtNMcr2pXFRv7caqJc
poNG1At7mqURRtaw6rkv8qUxVt6dsgpYPUkcvlaGEzu+yC9KDxQKAC0oZOkAfuZoZjuV1MixCrEZ
Ax4VQh9JCq4zRzsPRsuKssQa/Vh5OsAHs24asqwJnJoWUIIBgEzQQLdpgxwgrr2qWkRaNcPK1Ppq
gQ2F6i5rALYPohGpvZaNGz2mlaxtatWac9DoTD8RbVt/8hyVqLvSAq+T08hXRaXIWerZXJmLqNbG
Z3uu9XVOjieCjsbqdl6RBFstR3Uu6yym4pRbzh5WxnQBVcK8sHpWhNIuiJJy3XTa5NAuDq0Iw7M5
sP8bVd0+ci/cFIFEuzIqq8brVDv3FMGK+x5o1bMVwzqzo5y9chIgM4hDuRLDqN2ZFS0CV4n5hksz
H+Ch6murLrMX1yri96EO5vvWmOaPcIjrjap047mNg2gdKcWGEkTWssuVfsvGzX3yzHB6jRxivk2E
cefZ5uHfNyhVjHHMKtbDhYeKwLPbhxEcwLJvU4NJpoXdodg740Bm6RdZ8oeET7LVxrJ6s9EtINNq
9JXR6PZ9M1TGW0+c3g1TSn+yZqdfFwrvrQyMfo0wxCBaq24eu9lQr54NiaiqBjRBrB3K3eRqEQoE
Nb0PGTWjzo7wobXaqDa21cUvMXveM97P6BrwLMujiRSbc+UAwiEFadzIMGquCjdSq2Isjeuobs2F
0BGnFG7n7nFOi1ebYHu/yaIxJhLRmlZKsBMwnFk7tBFGRuDd2cPcl+6+puEOf5n1UYOL+NiKptn3
g4KtbnrdFuWl7g9JZx1sva+OI5rL63G0GaNMmgEjc7Ds57mR9l0eWzQLZBmJW8sbLbhoOSCzXVga
IfMNGz/PD4cyAOcSmom2VpFwmkU7p214T5Xe6TduO7MNx0jW54tSq4NuzSks61M79iBS54Qo9byn
ERk5tIyEFuW/243/V0uZf26d8n/YO68dyY1t2/7LfafAoOdr0qQpX9X+hVC1ofeeX38Hq7VPZ7Pr
VGLr7QIXEAQIkjqSZDAYsdacY/6/Jl6GzvfWbuXY/F2fb1Ve/vOfexXN+stQVJ2thW2CgIed/Z+9
imr9RcypYa7KZcVmy4C0+J+9imr+RVLiaozRQA8Y5hpd8o98ed3hIIU2LBsogmGy+flvdiq/OxPM
NeGZceh/yxiidMVY1c1nzgS5HLrO6pfBLQY+vpYTy517diP+2d2eC6Q3hrw/h9hIjLM6SNIwZQik
fp7qwuIO0Uvsy/fGEd3ifnBGF7rfXuAVvmTd3Bgr/xx749FJEYrZWfEydrAvGLu1bdd0Zp9z5iHQ
9ubQXnA4bmwXfw65sevIKGpRTb4MqfovhtzluRu+r4O+XCalfT3xxLS/dLEvBO0zLfc/z5KJoUAj
+TOMaIrUWB8xq7q8/LBYUGsPfuKgzaq+rivj9XQE0nZKb7Kr/Lr5ALCEvL10r3vZh/Ya/7pD8gfx
T5F30cG0PuG3ftgqQj+bZMogZbEszz9ngOHEXnBsyKCFdOEZ7moykg+VSnR7QkTl5Qi8jUD/j9uy
8cHQlkC4YTF6Y4/+zLJLBKELcutCyo743ZHynwf/6/ZvtvxhMKfyvD74JXRXk0/ipw5gOdkvuaeX
YPH/y8z+NdrmxQ20vDGQUIKUxARuOECokjuUl67wmr2a3F7kw6x36a1nuHmLcbWjvFvf4jJCINTs
MO9CFHfQpHoTDbA1OIyUa+/C2vHqPSX8CVO0gXDOXP/92cyphnIWUSUGl42HG30uiIVGYuLEn3P/
kqPo9ed3NtZmlk5SGsm4PAh9x/4234TesLOeogOIkptLr+rL8e+Pu2mSbi/rgtVd3jw95MlK0008
PW2Pmub79NwQd203CDG6w4yNMCW2L9KcS/dzQ0n4Z47aBM/hGLFxq2zehbYHNa+3L+OGhyna4Za6
NVB9myjiNKQtD9MzpMRbPTV5rqvLEIFUPN5r1eIWYUhJ9cLHQV0X4D9uxNkP2rw0Y0zpTEpepvEa
2Ji5mfEFNNdTd1BvUuQPhvTYqs0tupVsGlz5hlSH+wpFaVu53VPmW5/ne8mZLE4TtGTNf37yEgAy
RfhKqU4Xu6gbOSVkinvpx7/6FIW8muiV9W9bB+gk2VqANnh9iqpP74lYmXqfo7zYoQnAup9MziWP
5no/tvfrfMjN14VCcjj365ASrPlgKd20+++wSz/nyPkQG0PToGcVIBGGwILpQix1w4pUKm1XH3O/
+r7Cny5Mgo0d+48Rt4bQqR4sqPovI6r+cJ96wzNk3ve9u3i5b1X/bvEkxs4wdZJkkDlvXr9qQb6o
5My6wTdslhQYEulefdC05EDKMplPl8yYfz62lQ7GDk+2TLaB2/RrCQnpGHSgHIjkzWEaJ3FxaJAS
XvoG/fmlZRyFjgS7OkHy4ObCkH1Tl8bh6koHqL6u7rdfwA94fPe+rk27Y+lKKOTd+nBhnV7Xxt+n
pS2EAVCKyEX4+S+v+dk6LakpKgfbpiXv/XyNESqxn5D2ud9fSf6F0V65m7+NtnkJrJIta6IxGnJB
T3NSj8jR7rA66JE2OYkXPdjfLgy53rg/LtBUuak0Gg3DXH/S2QWixJVDUUnrBfae2aD12VWktRnu
cupyN/wWXeX+fHWJdPKCnf9zWEPTkAYwebbzBjGKHUR9uL6LsqN96K4VDzLlVblPv+AgfkGthJ+E
lz2qfPapMV4iw4tXJpQQkBL+8wM2H8UoSroIARV7SuqQH8TX8JAeyhOaultA6BatEG45fbWni2vC
qzfcgodCMVcHErnZuSvxZKb6yA0fHdmJvgm3WMPxHm0HvZeTXGE9KpxLb+nrt/ts0M3EyjppWfAx
roOOHnJsF26hz4aOhT3xzVvjnebmR80vv3Fqd7FyX4q/WP/87eNWdJ41FBibFIDN57mIafH06Kzd
BdWIPnfaTh905CeVtl8MHcrpZDwkRfXjX0xujn7IImBQUI3YrPhjomRyIOA1dS6aCq92iC2VvMZ7
eZtCR+EJZ3vz3dujcsTdXq0wNOzbcPZ1JOf2NqrHpKiWBYPMXY4k4tXjWhPdHiZzB/Y3wq5yHOTc
tn5IsSbIqpfDLHrQS0VtsCVIQvsqOHYrTtiWlY4Epu2q27yTkdWZxUy2rDy2U+jbdRwZp6jQc/Nk
LK2KvExtOBA8SXoR259gy8Z+KmsoVaRRyAFdvYHyLp5YBEYSZU+K9qMXo0Byyl63dwVEJ1LbqGc9
2WO1PE1N3fw9YTa4GfUyp+hoRbGfA+c/oMFOp2M9tbhjyypGetNPMl2kbvWiycJYnmBfY7QJelyC
rTZnfqa2OfzrENflUpX9l9BK6rsqi+MHSSKPIp0y/pt5CE7JEMjNLqlGgYx4DvmpQ9ZNpluKLvio
ctTxam0CGbj0FXq6ZE7U6/WudU6fJ7n5vm0DVGzwhaNTlqryfZyV8pUM8/Wa2rtxVHtd82ejrr2U
V/+zioctJ7zICOiZRn2PdGBW/Gpc0OOac1QeZNynV2bQ4JQpy/FBhD1EB+oZzX5eYvm+7EpNvU5Q
Jll+Mzdm52ZzmGIf7ZVZc4LYNNy6lMHgo7qWb/qIq0Y/EsK+NotsROpeGeYettr0OE1JLbu01uVn
pTbtypuiQCckq8IVRihBaUvpQ10O4/SBmtxAVT0rawkYuqX1WoPghrqqyzcjuTIVhV6ipdWP0KST
k0YP4VGLC4zZShEqT0Y2aQdZAW9vGFJyNfCiutZgDrdY9BS6+J2CtKUb9pSTNbwiVuab5jghL2qn
vR2mqP/mLjwMuaF6QqI57+kgiw/1tOjIaQbjEFJZv0XjOT8M/VhADJX0E3VIjBASr+fzgMXiMA+V
6ZppEsBzE+ZwnIZYQxo2Mn4URwidJBlbbj/foxidvkJjk28jrB8nbJzGp07uZjeOyz5/JGozP87T
IB5x6A652xadehyFht1Epw/qJxZ4V4J1RppUQ4InAreKtkj406r6vVYLAuykJpFv8GqG/bGnbO+2
0MHBfhtRFzn2bAsY53U9vRsCGvlNXM7yXiCnsw/6QHYHyGqx5KfGqPWnwlRY1GwryI8pmvI1ZsI6
RuECz5/tnxf1RCk7g2liaTEViuq7MOxzyvQ279MuSZS03KWz1h252OS6HIgWdwpFJZRABIWCh3kq
VokyMrmgzlelRNJe6Rk/3KHIXPBbhUX2fN0UGHeKMH5PNMSEy9SghmviwXYnQ0MwtjCbsJJWHT4v
RT1G5AFArKzJf7OSGIIsXtHVJJCViasnPONrvQ+rG0lpYkaIJwxDfRu376fIgmESFAjJuyCy7vAV
AaysiL52E9uecfTUpVm4MeAJG59cvtwbJga3SJnau9rC6NkWbRS6A+wcnZc8w3LoNgonfiznWYS2
rqaBgr0cb9MONUYTvpOMrhUk5GEZJukBg7lfWrKK01bGUu6X7N5wHaL6bfflEhbzKRbhqkLq4HTX
S2HJflhIsLqrcmo7V5WzoTim1bIyAQOLOcTLqPljPp2aKklML9dy8TFB3Bs4GRkdNQS4Pot9jMgT
38tUYvUJ0gwHs23aYe40SzlL8AxDTMmKQTwhfp1uVLy+HwJE+ImdEt7Qip7QFy3RvHbSiIcwBRAv
WoGzzClUE0rxo1DLbLhTK31EKF8uEqzPuYegyB1Tal9CIrEc1DjQ5BvJXHAwrG3Fap+p04pspUtK
vEfZj/UhNOyAtbrVLehqkt4i4yp6eXFDKTYsR+5TBca/HvG6GCAhdrrWLRqoDzWMibUInmYlrsLv
ttXgfav18CayjJzpoOmyeWhQqOnuXFlJeAIskEsPPZ+sH3Ky0h97y8LpFAcDhH6bFO0QJEBqSyRw
iJplgt6htNMVInSOohGB8IhflKJDjrMC542Z4b6HOQRMAXeEqewSIYe9kzVtV96CYreeRGVXhmMG
RSX7g0qdH+UJfz7w9hrNe68MeC80rPof9KksJ6+XoggWfDXyUpNIUdO/FVH0SQRyNt4LFVgDiIG8
G6ab2R5J3yb4gcg6E0+OY+kQFfwgXGTrQU2wjPmmxfeU51wUCMWKuGoIhAilyZ2npZ9uQq0040PT
VCLZ05kS/T7rNIgLFeL6bxiC8UpqZqY7yaJn+l6bNTE4aSclxl4bM2vwptGcm29ZA8/V43ot41tN
9IR1DeGyN3EmL0l0J6ZiNtFjFul8bGhqh46RVUgHTcjz72utjqpDNYfl7AU5NHvWkiDFf1rHKuIm
NdIlYZAAU1gIP5vIlkfTW/ib8qWUeeFgHKvZ0j4uhS6k2THzeg4/hFGd1LEzyE3FS6h0HZS3UrD2
Y24JQ/PbgthfL0nj5MfY2Ie6uCd8JSEkZ3owRAmv4coamy77itpbBCgpU+qkpTMpoUzawtDz80+S
qk3BDy0tIgCa5CiJ7kFNlXB5KkW6TJ8r2gvSfCO16lRYTt3TUNRvwwE5Wu2P9I8k/UoyykqunEjV
6im9LmGDT8v9koy2HN7nEl0+CUNKrEim7FOTol+NlNLUI/kK81gv+uuXPd//7w/9n7Uy+b+LWbwm
7prvf593iNb/4Z8GkfoXrkWO7Oz8ARkZ6yHvp5hFNf7SVFWlCwR72hBUQf+nQSSsv2SkKhZnBKKj
6BBxMGt/8m0EOhcdtCN1AF7H/1bKsjlrK4KQGsUU6yiW4DXeHIms3OrTit3SLh4zMovipL+RohA3
4tn9uP95xjnvEm3OmT+HsamHGngI6EhtChdZtNSJWSm4He2MwAWEzkYB4KUGHt8gtnh7sG2P5o/R
1l9zdpq303Do6W2T5eRY+8WlgKB4BHJ2u2w3Uv/RDWd8Nu/FherM9nj5MqwqK5RdbfRHYhtrG2Sy
xjfQ0Hbzno+sr3n1Tc0/wPrcr8UL2R0+WHcTtNrGqRySa74Zl+iYrz3Ns1+wzZgtOrscEpqOOwT8
6k6uANlo2Aj+xe1l3nKYpLQNX3pzjFVSa2JhwxWp70ZvcQljYylb3Jxe3+LoP7IDQlrp8VJxe+2J
np+ef97es2HXiz97qvjgpXaJGNZ6TxiI3TvJZ3Egf8QVPwioag4k4syf1x6J4eNIikqa8s7bV76p
Zv/8BXRskZnRoqWx//sviMuwlYpM13YSTzZN9oR0+GOAsADh4WyaF0Z79WFqvOu6wb3mHP37aLVs
JYqy3ma5CXd5NTlZWu7fvqBNFeafC/o1xKYKA98MKW3KEKtXteKuJs33qC4uTZhLV7JZZNjIWAqU
WnaBbvtBpkkMTPioPk5QKcVN4mGKvnBdr88VJH90Qthe2VsweG+GmUyplOQPcjkAO7W10zTUS+t9
vJfemxh3sh10I97F3F2iw+Va0+uX/OsHrP/+bLLSmDb7xOYH9MqDAGQTJvOF6fH6ZPw1wmZJ7VON
E47GCLo2T+GOWME10kybTwms/wPJ2jhsJAhE/2IlJ+v+f+7sZlYanKRFnjNlSOf2NPtEZnaSfaHu
7b09Nbfdl3/m5q+BNnOzzKt64su4PsLJXa5v2M2BVZzvVmhy8/3fzZi1BLs2DehI8pU+f2B6P8ol
3keG+zr+iL5Z3yOQlfb7iMCaEy0KutjdjfpeuZIP5mfx+e1rXT/0fy5tOrh8Few224FNhS5YJmOO
WwaXT4LI3w8D1JPrlQF21U6wTtW9ecIa/ZC6/TG4I+fPnZ/f6yf06upJdbBCryjwt3/Sq/P31y/a
5r9AaKBIs/CLag4ESUOBzPLfHuHVtedshM0N13IysFG1MQI7ZYn3k44gysW3B9mqU37OIktbdTTC
0mR5MwrYDr1sQRDs1k6shAkI+2rwLs++lhZ+YT4ftTt5imuYp86KDvHFJuKr99GmL6QrpMcKefO6
dH1kYnxRucp+vGULtOYGvn2J659wVlT+eYVnI2zek3BWo3KJucIQmI9oZLy+xr7KcPjbP94e6dUn
djbSZhnXNUKUM8ROO6N9rpdTgMdhsH4eIX7DY55vFLfChz8uZ/MqFLmOM6dh4rUeWSGKJ6CaQhL5
SonVlSjKv31Jr754vy7pBXh6tkwH+LmqaGY0CayFLh8aAewnsgHO6CFZfY03ZfOlb9OFB/YiVDgb
M1IWFOygNhAyewsBy/v4gGTGnaV9SLQacqnShc0IRORz/PHtq912Yrc39+Xmnw09VhQhXt7qtaON
6zO5Gw6AaOhmZx7Q9Or9pQ7Xhen/hyAhGrWlH9anOcn+HF8X1aU4nW0L649r2nxpmyUQAcT7dXPx
UynTPdvF0XZaXmzZXVO/6GlbVB0vAdMvXdvmA1wHqREApNKAHXXIn98teAzffl6vvXCagH/LNhsI
6vbuEf03GMV6jsmAxSUQ2OyDQnrp24O8Nh01ukKUggGF/qFyGGSKhDZ2foqjYfvVnmmLBFUI2pco
zeuuSJtLOwj0an8sWTST2UGsQ+rrX79/a6e8wHbQpOoOTmXstabafmpxQX8Y19pWJhtAvcKkdmEE
yA7FHJMORVSh8Q20sQLsF4nnbBD1332nGk/LnCX3MNmi58Sukru0rHt3LuTBySmoX+kFmnIzVId7
S8+Sp0BpCyALifKohBpZR8Fkdua7ssz1nY5kACNxIHvTPJ4oRU0ApCJ7hwHpndpqeUxLxrAOo5Ca
fYCG4gYm3s3YU9cfFkJSg7QovXGukT92fe2X6ewZ9FreFxbpQeXc/0jjkianQTFJGVfXmZIxHOEw
eytPsRPaDUSLiWjUeiKVdiI6uxGZcq1OEJBEvpyIqKAFs+hfm1AVjxZKZi9PYkI0rXJ2opj+lz2R
MYObPXLbNZ14gQtGadnQXUBeaO11s4G1hLUCOjIdwBEHZzVoLbFOxQclatVrHcdNtxthegD447SR
FmPk0WB7Z/DJSssWipA1UJSP9crTrGX0ulLF861C2tKK0XaKTseN3BXU+YyqXUmuJlmY9bNmVuM7
2STSEleHWTm9aD5WDQxRoA3yTrLgNs6T0PdD1UFmqMvQM/v4R0MojqrGX/ou9nA9M7gBVKpuq8EH
wAlUvweqJy/4Kua8Rge9KKSEWVp8s+RFcpTHyDjQ/vrSk6y4okicTs/3TdM86zgZASnMBwyM6lM2
0b7IJX26tQnofop73uKMPFQzsKhxD40c7efC2sN2uQFCwySZwayUK0WskoA5lIWSO4ZcHVt073h7
9Xc6Bou9KvLZqYT92FemADXTf1SV5gtAyVu97z4vUxF81qUC0bhd2NdVD5dEa8TXNtQDnxubH3Dt
fTXrAf8cPSLa8PFTqM/JTVYnwlXpkh2NZjGeknZRUSFqBXmidRcpbhNOBg9lxG5gYKfogsB0uznD
CWsCw0oTs3WkQaX6gNjpMaq0mnS1Sj7yuR1x04el3yrm+KmflOwjEZrgqgIjIaJ5qlXyVPFUApCp
PgqtmlaMdgrWQMeuKKntrq3jZ6LFbuq5Mp7K1W0edNFwF6XmO4WK2K5NgYRlPajRKNR9OcC8V00l
29oh9YFLeQYtCr9QADKAN0XDK/flCeYovqPBlPaDJuB+zDOh73kctfwqbeGhGze4Oj4X07DXMvgO
dJ+Ga7Ms9rGSkq5LcsyohuoPmEqgd+QpPw50emuI0bYHHkb+sVCUP5iKad3VdGpXOlbb0vwqIkRz
lUWod2xBYDGwme1pR8efZZHbd6xW0k1dZKkfRb3ts3kgxYxWMNQ+XNP0CnW/qdrqKogb5RjAl73K
s06+x9gTfKvmnkReKm2EqxE5cL0svbKv0Ze9q6pYIweNplpWZsnBtJf4y4xpo/VzVa++zx1Hx4jO
NbNyaUg4SYapd2PRtYrTZUU17YtMAgAKF121DqmhSB3EjSE16W+kcMuisMig4qoDmGYNYwu8pMiq
PQhYQ4pt2hreCRAvBWQQenou3LSoh4/egKspVOOjxPf10MCSeEizEnrHaITfOmm2Xatpzf3AQr6f
BGhA6G0G2AR8zr7a5dVdNoHCigFG+3Qi5aPodfzCHbggwKEEWa9Z9gPoVa1UWjw5FgWcMQBRqEYi
8GsexpMeF+M3YL/JaqQzWNNEZB4H+k3PJS78o0xYyQcbZg7x5QbOW6Ui7DXIuvTYaF3yqGjycJiF
/b2uY8PcBXk30vDqUhrjreTYPQQSduYsyqu9RGJKQtKp4qe2WMa71p64RIAjnciH+wIUk79IYCpS
GqhHzGeJCyNDdptSmu60lsb7VAJd6fNIx9NNDq6GrMGLap2VR8rKU1FHhkMDwnqI6cTtaa3Lj3OV
dw9BvZjHtl6MI8sYmd204g9DnSl3kaqG7ET5o+Y5UpPdCHL5oVIK3UVtkV1PHThX0MHTjuYf4CBM
IftCJs8dFF5yVLrQ9CjyY88VzL5dqCWEZQZq0+i+UnSRH7Y6yASr0IlTRnNSjqXh9D3hj2256A8y
VjlPHkkq4wtowmRVoqNqs5KkaDV3fSjg7sKJddNW4ZnXw3htIkHYBUVt3PLswls7Xg1XOd91HL9f
papR/bbQ28yZtUL6bumiOsj5gPEO+QBfj5WvlBOM7I0hpCrEBR+CtOE7hEmyua+ngcfTjP17/GFq
AZ4iwaaDHOIZce30FQHNsxFH0o9Aa2j+8bnGEAwS1FMmK72dS5m+jKnAojW7yk0Gqz2ESZndhFYU
sPGGZhNrVnYMaG0fTDqwlhY8kBxxU1dXeoL3KE1mJJJyln1SJyi36BNsvywL+TrG5flk2gqzXooG
6WuaJM21Eir2yWrDxDPnWb7Jolwr6R6V9n4YynjFVOLeK+XPkdQvB2k2cdX3YExaSUC2hXfVOkoY
i+8jxiAw7Elq3ppaod/OdVD8WBMtjhbNPThMbeRAQ/2YTEbkS6Jir8R7GYEAiEVm7uIeQdGhjpPm
LlFRxvKDO/VeGUVOdFamLKesG8HRAIboAaRmLVMsCkF6CPCVj3WWW4g7zMT6MAxTlu9DdSnWIEbF
ZbW6tiJoFr0CDEfQQfI4qQHGJSXFtVRWKIV+nsudmVx1HiC2WmN5ZCkSzLfG2NPYjF2jjitPTEbj
V5hNnQpbZLyr1ZolsTNIj8Wnl6SnXLFn9m1FfOi0mZjwWiV0zVerJPqIqwo5kQ7n6JMd4iCnCUYq
s9XT1L7Ng8Ki0VjqwA6sDgrrqEL/zXpLvLezIP9QKx0IYhNaH1uKrPN7Zspt3Ukj0pQWxYOkjdfL
FBW7LEf8B5O32ycS7x2d1vK6jpSI8AlckOUUwc7V5SVlFcsTB9NY9DcSk4pTcdeMmqOFOgLzkQq5
22R2IDgdqOEt/VdJHNo4tgRtQXO+ChtTEmT+sXFx+EbW39juWTTRpYqlyUhj4MupVBTprpbpHx6X
eVwih8AJUDaBMeeTm4Y9qHEl0UHxCQTRvEWmDlygkEiTxwOXwwMmnhk9KDxoDIz4+nbY/KR7M0eD
XdTx/DFr57oELpqWifVlDFTbT5Bn6Nea1Dca6JdR+HAD+DOlqB0+dwpcfIi30y24W0rvJIF8lCAK
/QgnKbtJsbW14HJrVOdFVylPVWuEaIkbo7oHHpZ9KDGjxidUIWXpVWKl2eRVpoGzUQXYgIbF/13e
g1fG0Nt8ooPJMjiGxVWQJvZNHrXhPRPHCB6Zebk4sBUp1u+T+tFu0xJnYmJ+GNi5faFFKn9KWpE+
hajkQ+7elLFRlutrMsKTPdp4ccyavLsK9Xz26mUGU4tVOf1sTFYJ/xZfN8/AqG1v0KZIB4pqRqyh
NnQrSbfZ7QHoQdMwamGCi3GlQ0WWVd+yreLwV2SxeYBiUYb+pMP633F9IQFFQ6c+J6CVQfHYXX4z
J3P6XshJHXhFnNeZp7V8AHcKR57rWZnTO1vOZXVvp/lyUxt0Hk8IkPTHCeY4NMOwKylkE+bzDfpp
eC81hUrAgV4o6P2B7be7CrtXA3uzq164E1U3fpR5ZYxrXl/5nSWa9oEiAB9cNZWpDsd9sjQ3RSWi
wg+EJr40fdoNp17ok/q3bKaCD1ybqAWWWkolpnSX5GX8rTWS56FrALS1tgyCizeh72zzTjUKTjmR
EKFrtR1gXaDrWePmKWpPz8jhWpjdIN6ZdgKtZ5gsea/w3bzpZWOmAdFrKgobhF3YOet0vM1lsk3J
GmBPAxa9JXw5z6TGq8Mq4XhaaB8yvSru4nLiI5lPenANbWi+bexlWEjgZiMMnaI92aJG7NWDlVKR
ETlI5Vbkl1TDo3oxP6izdQqiQHLyYbYIYyDzlnjX5aQjpwn9LLYA6mhSe9SoV34PgGaAngTwesgS
bfEaNZiv03lCG/UxDNCgVUuQO3UhcV6S+9C6NQGNQWZj3UJE1LAmxDeGMV3XqRxf1/Gi/cCZWxFc
0ZsuH9GUVxBTEeKz6cS5CTB5LEm4VuGJtF9kpJKPcq+3V2KyVZzQEPJdjqbFMelyMg2SpPYLLc+f
rSAFMaarWXKLRNPEpV/lYNRTsh0Ax1tHdoqSzjzHS5txLPFyfWRnj4nKJTZt5EgiScc5ioqrhT7q
tzapx5M+RIghxrT8qPFQ/CVTptMwRDDDUL6xuS4Tf5gEbRZyidoftV6Brq2N7JDM2siuzixQwNiW
9EWyy+j9YCVISNQqtT6mUaPCPWqqU9Bl+iFUUcTCvNJCmHrIkG4Ls6q+2PPMJiyUFP22pl/9pVsC
yZVUaURoOOkJJDoR3pD0ox4rNU//JpJV7Au+KzepnIW3vKuz7dGZr54TVaAS6zsEpzS90w/FokaD
2+Ffr2lGi+QgOmV6NKMVOw6YqwW9A5e92DGlMP7XwGS8atWRRWYeX499nh3HIep3ckcPO2jNat/Z
wNAktSSVc0yZ1/CUUaHpRnKsgnzyDQjbh7oFQKm2kvKuKulEBWkMcNuGRx9PYQBPJknlmyWR530M
KeXjMEcGXmgR3c0xUS2JLg1/c4xCVbuoil/MwIsh+NhfOKwF99hH2D6PWsrmBbYLBATROabFt8fR
Al6isrM/GqM5vOvGInMRhCKJgyTt1FFeP3H6UG4BV1OOCPI2jd0xNdQnbRwsuIo50XVymduPMnq5
WyhmgLM5le6HaRpW3Ot4AFKj9E5dtsZ9JtcGb6Qoq1NBWaD8KtQoCjjlss+/RSxUHaOO/d2pndIy
INu9jyDSJJIt2df9VFnyHYZoJfHydGxSfZfpeS0B3jaihKiWxYiMx1ijE0wchdHP/lJFoeZ3ZTpm
+1ZJp9nTeqmv90qTdcpuTvooNne2PerKHl5YpByTTCr7IwC0rIKCCRDxXrKz8e9RDbr2DvWCWZJa
Eiz40Kc8AkoYJqpxyAloya80NUiCm3ms8ksBt69pFuS1SYHgw8T5a2/K+GnG/mUQ9NXWRoVB5E29
K534vXZMrxGD+lRVTtJwvKTDf6WG+duom2q7xXlFzBLFv2QY2AuCeXXbTrmQQ/RnuU9hEAPhua3Z
KF02hdLE7COLrCPI/3BD0ZxmpadWF8Z4/UJ+jbG5fTMTYm5K+ixJHTptfxDt17fLpK91kuji2Kuh
SKHvaG+6H0ttUZNK107Sg/61/VDfotdHer5jpgfvxN74KpFC8lFjt+Da794e+7WL+zU0UJzf66V6
MSiNtLbpF7aOoHUFi3tW28e3R3ltCq5RV2vYoY2BcNsCDSQq9d3aSZpPJpHK7hpkV++lR8217tjc
add0CG70fzMqUHTcWjI6pD/MWsOY6HaIfX0XXXdud0Qa4AbX9i15B9erc7zYc1i7VIJ+tbl8Puha
FD9rhLQwZ3oOvqtC6KfFCEz/8mx79urtG13Frfaa9fnt+/vKayDOx9xM0dQ02r6t1gvNrpURWiQh
SEPWX7ifl0bZTtNKJjkjZJS4u5ajk2585nB8oWXw2hgINnRhAYwTLzCE87snJrNgG898LAgL8poe
b+ac6OSaJkbivX3T7D9aBb/r0zY3rbOUIBmjSYPbQZdWBO+pVFIgMf6ea+sOgTogvyS+Gwgqf3vc
V/uQeFroiGBfpQ643oOzGTK0+jKuFjxETgNA7R0H0z18jnfCKx6ki+vwa33I89E283HNDFLDXgO6
3ejHBHKNn6WjmzXGYymhnjaG9pNo0se3r/G1x3g+6ObemobVpZZBe6lh47+T5rgmvieZOOhDdnl7
qNebTL/u5mZWqksnSZK9sHhiFNH63str4BALGrXlwjp9aaR1Qp09tzjsEpg+PLdG/RFWlKwWC5wm
6XJ25b59Ta92HnELrkq/FyTDRluQ2MMYV9hJXnRwBaTQv4f7RnbnkcB2agRIRkIMN9meTf3+wtDq
K6+Ftu4UMJIxP7eCkWrsyqjUeWrzKdjnhzVetfKSWwJrdpXD2etCm/wl2HMrMjgbbysH0S1gTx3+
ULryqo86FGKna3yL7mJ89PoV+fQEDc/ucDvepW7oL9/6Q/tcPl267Fef7a+rtrc33LL7ZvXvYI2A
stETQ2Ilx1jDizTV/+bdILqY/Z4G1+WlhXk2jRolHYEF8EL24saAI1kmf9vpcmEdfX2RORtl89oT
oJbiNmOyph+Eb/oLzXiaa59CFKLhRUnPJpiXMEg+6XxnbVXh1SYrcvNqEB8Uk3fHsr1+9PqTsTdO
xWeC7Vzp1nDtFDERha/T8r37fkkG8Nrm6XzorRcQEucoZev8mR+KY3zoH1YtV+rA2Xyc/fi4QjSq
feC0F5adV7c0Z5f8EjN79hiHdqGOMVNjXi+ZpJP+YbriHOsVj8DnDR/TmpPeXdpUb1ET2xutKr+v
QfSipF6eGLVCfTi5qP9O4vYnH+aiNfuVvaEgKtdgf21o2Gk370SuVDEkbiYq5hNBSp1kQwDVZA8w
BU2hTrXSO11aZCKkouJoWaXwu7EtzR0eEenY90l7iGnGeoVpDRc+oa++rRZfTkNX1VVZ9/tdsJae
1vyqXmBj7nRxARr342Il7hRc2o+sH6rt6qQLXYXaBaYBEtPvI+nLFCh2MNJJqPt3g2Ri4yYIRqit
5RN7uTgA+/y3F+BX7rqyHmeoWeCeZvf6+4h0slR9WXjCcfclKb/GUXTh4/LKzfttgM3KIHVdN+Tz
/yXtzHrkNoIt/YsIcF9eyVpb3a1uSS3JeiEkWea+7/z186U8uK5icYpjX8DWiwBFZTIyMjLixDmE
OjUFOY62nlM81NADJ6gw3V/KlqVFFlCnmtPBicbrzDnWkIfBc+ZZZrgDpbCxprWsWwUCpwHF4ztB
qnG9a8nIlARKwOxaWTARGB9kxs4Np31Fsumh9H14Zgz/xer9ZxXU/KDQLYvzPexu35SZQv39da84
DVQG/A6SWDFQsXAayeApH7UdYhzNqxOqp75N6VXIlBviL1lgbK19ZZsvzS1vUN2o9c6BNdKFlfex
+l5+qt+zRhuOLGBKmdf8WRzCfbrJGrXiqFdmF1uemkHeoBMKsnQU4qf6N1Aa0cZOriVCV0YW8c6B
PXEoaoz8Ta3TvUEMbMeQP4mkoPXMH8nHBtl1y81+/OtvyKXBPLUBQsq4AUjVSm+MSdMD2lUSj4aD
N2YtLJjmUZODo0/f6r65lYQZc5r5G4/F3M5iM5WJkrdsYC50zrn6FsjPc/T5f2disZWTTL0xEqEs
7qJ8X45Ztm8g8wTUGWb7+6Z+864swibLgRKJ6SQTJMairBDmXQknKsuBmPWD/yQ/aAeGVl/hZvG9
sD4qltscxn2xywJUhdzoY3cqNq6IFe80Fa4GmDc00Ge/04aL69kM4CxHhpTvVxrWXo9q7RwpSbeR
Bax+Ngrdv/N0aFIX6zTGONPqkIvIkulOZUXya1BtyeO5tZGWr5xxUxEzMWJuS75JGnU59tVK5hw0
NjTalQy0sithG9Wt3WRM7+9/vrV07sqa+DUXmxfP0AU04tTRzNynn5Cb/tLP74rX/qS7/V6JeF8x
XuGj8nOQ34UbS13dU8tyTJCJlMTMxVHomkJhYrlBECeGW79JpeqtNft8l8NyvvH51tIp3JPUBjF4
y7hhnwm1QkFng8djFxoqQ/CT/k6xW//UguzeSboTn4re9w8ISdZPJYM7FIB7yKRCZz7d33JxJSwP
DIQltg3OAjLFJX+H5KfTxGAUb+WybPeSn+8ZgN7pUfQ+CZ3vVQ0B/RSoP3yK4u59y79Hi25MKzBe
yIYBjHyZTIEAiZxGNoCCBvNfagUwkQbXLlG6l3xmBHvuTKoEQ/0HXCvp3slDdEWi12jS/WOrK3/o
KeKYJl0hN0LJiHzCf0ZNo3ugU1a6qsmochGFiEY03RPDz/s8NDRgUFGzVxDd2UJ4r1y8CPcYdKMN
jQLLko6EIQsGpWdqzkzl7xxK9E9MyHmta7oO3NmPmvc3Q9Pgmc/3N3H1xFxYXqK91UYm3Iz/1zJd
fmVXvEaw0h9NV/E0aGfMQ/gMO9sufyLkbhgXJ+L2C/7Pspewb7VRxx4X563H1Bw6Ycf21D8wL+ep
J/PDfVurOwykl/ucVoKxxA0bNqJndSETGaLSSyN43WyIGEt6q+1zY24xgK6FAlUFRC/Dk6bay1vR
51qWzJlUdU7RMuvGd2U6fJPt7D9EHPwfRlUd1S9VX+RrJZgVBBSJ4o4gx6WjjIyqihZL7fj6hqOs
nnPxluB/6jvL6THcpDCgDxfjONVz8lCfhgN4iKfNV/Hqzl3YEdfjRQSvLLscIzpLrvRuPCgHwSnp
f0p+6QyLJi/FIdqFb9r5vmv8/vY3bnhhU/ymS5sxs/qjWJugnCp7r0Mn/Js/cAha4PJy+Bg/IBl1
3+iqP17YXNxUTqY5cwrdBPIa42Nk6L9MlQ480IvYqZ8atd24MNa3FXZdmRFpnbrH9RJRzwjKMKXY
MPjpOXC0F6boHxoHrsD7y1q/mJC+gYqI1gUcR9eGZs0O6whCbjc9t2cEwwsqxFB0esAq6retRsla
rqSKATEVUiWFwb5rY2HOyfAnjNGopBReNn+CD6i23GMthbm0snAPI1AzZ4pr6u0QoUHYclY+JQ/V
L+3ZePKtY3amUnBsoc4a/8s3u1jdwkWSrHQCSWF11ajuinh6mGUeD2Z5uP/JtjZReOqF909Tb6At
hhlL+q4HVDH7dMPCmvPxvrU1w2LQne7BtYUuHdEAgMnGHZyU+aVOfwX6dS5hq9rwvlVDqorn4eFE
3cVSgNFnQTUQ5MvYBud06tTPIYiwf79f2oWRRd0e1s1ZHUjg4Qn6g+a/WuQbb8c1f7s0sNiuwQpI
Lw0RAsF7hionB+24E0ytkwu//FbKrLL5y+B3YW3JRJna2gi7CsvRaOpM+wbIhZt4TF4INs/E3Zxh
XbfHAI8FHaWlLJtIWd+OILd5zfWH5Fnfj6dSUJh6sSvqu93Gt1pNbzT1H2uLM9RUDVIVoD8EL/T0
RZWBChou8uN0VJH0+1raXiO/dAGTFs+iwhxtVpjXTtflD1i4pOYYkdWY/IAc9U23VqKPjlV8ue+R
a0Uk5uH/WeXCJTW5gDnIwIiY95ofk8A1HrVTcZS84SAd9Wgf7v39hs2t77jw0kmJrFHKsBmf9eKd
GEoUjKnUpqI/p8f6uNXnWN1HUWZAvgS6suW9QgaEyF/Os9gPK5MJKNqPva9sHIZVI/BUQC2gCZoR
7TpQSUMfGwgzEekV6Zho8yFMjxvbJv6Jm+NG/xS+clql1vKRSKrh0xHHRInw6gf04k7RG2V31/4q
H5D0Pm4mVKvf6cKg+PuL8A7DnpKD/KcjF+yQxTxkTy3l/uwRZtSX7c/0O5FYro/eMFzLYGuhdRRb
fGFOMxOrCArqmeo3/8l+nXehl73af/iP7Tvo73fdjqnivzSPQa930XuUYLfKJ2v9I3izUTUiVxXE
s4vb2lbp3JoiPI8H/ygHnug7Au9GrdJrfznnzbO3tr+X9hYRRssiKhsW9mqYWQ2qRePJf+w9MT4q
vWwlPCtXg6UasEeC6jF0RnOudzeowcYmM1dD0WTvIz17RHn7XTRBxjptsvqvHAZLFWx4zN+AaVh2
FpF2acc454APniBFbrxy/NUTraVjcciaL84OzZWNoLJyf1u6SkuOfhwW9UWwbKXGr5SIZxMKa27Q
fvM7/QBEeqNksbawSyuLaJmBR4RYCitT09hur/npccitYGMGfe3quVrMIkCWRu/U6t+t8H5nHZju
c77ogcfRqJ6iIxOZvCzc7lP9OlkP253NjUUuC5l2E3Z2lrPIofd/UfBHjxf8/X/aSdBrBq8KgQG7
dkffMmemkTDC5NMezkG3rrfO87pL/GNiEb5Cf6h79KiIl12NdJV9hu6OKS5lw/PWuqJ8rX/sLE7W
CDKT6SW8/TfWsGOWwPODh+SIOu6h5b7x+mQ/AMN63kpR1o40KTE5K1X7W4TZ5BeRlpsscKxerb52
Z/lno35out67f/OsbSR1MhJXCstwOi/Olm61VW7OIXK7PuS+sAEZ6ivEkof/YAWNOgUyblqcy+jb
Rn2qqT2rgUCS8aO3qS3dQck3rKy92LlB/zEjNvXilkFdK9JaUb6WHwTZUkyhF5Ah3ZXinJ7Mal++
beUfa5/p0uJi+/oxGPyB4qHb5vUHMyyBomtHBS220bA3spAtU4v4VDlNawTMPLlojHaMW0zzi10F
0XMg2YhJOluwjlXXv1zaIlBp4EQlIxVL4wbL/1DfBHpF8orH4Kx4gacl++m0hQdYCU+iDQ7vlmNy
6pYFMigCMhNeQ9aYpTtbgWy0//eXCf0TjdgEfTnkY0u4StFUhcMABFWdGtLKCWm10rWGr/f9/XYd
GBF8SiRz5I1LqMGYzmC5JeiY0cL61KXItef9xkUiPOs6o7o2sYiAoNsnc6hqw60jaR9Kr0GNVKt1
poCz6/z/q8z5/+QauY0SGEPIUYF83bJR97o+WIyuxQz6RUAIYQe1YgWmRCh/+o1ou2YFbj/wGaA0
EO9ZeJzkt9CRao3B+Myf1vQYMMIBocH9L7OSiSJuifCAjnsByVxSsrVpIFv6RK40ePNBEbhdplvA
j79W3+BIOzv7jk4esvZHGnlmS5Ty6LFv/YqVp5nwCiEVoFHtw9mvN3SqBm4VifRQsG7VDCjB3xI9
BIXn/EbD9dphW/5nxSmvbC7uMiIT5M2ZAnwBqofnufTND3HAYOX9DV7xS9gxNSjUOWag8Beu0oxg
Ghqf9otqzVSNdOM8oTSX2taXUR+fk8TfQiiveA2FD4gSeTutcOw5TZYYXUP+hEj2OTDjr61FsWJz
6kA439V5MwFdi9o9xB8UrJZtJQCMgu6O3QvPKO6ZLkMVe+kZzh3tUD0Ee9QCSd0YaBrep86ewaet
lsxN+F/YX3hMneqobIsi1jzHB3FRM4votaJ4wEjr/U94ywm3sLXwlMqRaA032DI6Ffxpe5zVv6aY
J1v8mjIbGkSveRTCyju7PVOCjPjsW8BUgW7SOav3c8wARpLB5otSgZ1uXIO395L4cb/bYTSoDft3
gn1xyetZOhSNaC02eypFsGE9ql4oxFl+2Y/GcdoxYARAbiM0re7+hdFFaMoi20jyCaNJ+jEoO8+c
lZ2T/pztemPvV90McVsgPxTlrWVDxUaMPup03EwARIQYi2ioqKetW/DmlIpNpC0LzZdqoeu+WM8A
GfOgWURBhok9Of6Yzd9H8xvc4oc50A733enmgGILYWJBzKgoNKQW3jTUTJY2QPJcq3N2oYx0FbXE
Ltoi29wyI8LfhV9MqgkVTi/MIOGqRfu8fcnlb/+7pYjfcGFDH5U8bQObrBwKHIjRvdhuPGNOd/fN
3CaybBmFErbL0mzcbpFWxjkc1R1dRHf+2X1vXgvP37Wu8arAGCrUTbZaXTc3g8AmMN4INEmzUYNe
fKExhGO5AzToAqUbvqUorn+2wunn/UWtGrEgtUXti0FUZbEmVa5UWw/w7K7Mhweeh8E7ueoS776V
FS8AcADFOHgCTUff+voL1WlYpknHzg3xyZg+B9pnM96IQCLRXtwEjjg84nGGheUNZ9dtFiFgy27B
xy+b0gPsT7Bi70ruIDgfH4Y4Od5f1G30EeeGawcQADU0bbF1mR5WpRw11FEhr4+65BAYPYgGbTfG
G/3c248EhhslbgeyZZ2Jh8X2Kb1d8SBlbbVoMnSwoDfVxmLWTIATR3CMl61hLJ0tlo2oiCBUciML
dQY/P8JIuBFxxH5cfyGc7MKE+AkXx1QphkZOTUyMkeHp3XddghaW6bOKMWu12N//OLeYPorMl9YW
QcEZqgn2LqwND3V3zD+JzACqh0/xl+SxevRR7nDNL8FhS6Pn1tOvzQqnuVjkCPMUIhOYTUi27CD1
lEn1EqQm7i/v9nORWNn0zbiTQC8JadZLM10VO93ol6wuycd91NThQ21bW8NLt1Y4TngdEAJov6l3
XFspUyj7Nbhm4G/TdkyxkpJnG5FhJXEweJKhcwYbOAziy+HKrteMJEU4wC1SmAthOxhg2qkkHpqR
QqEgPQxFvtPlOiS1Kg66FL+3hz8Huia2w1w+JFb/emNFlKejYHKqQUhfLzmfGTO2zIgelPwIXnmn
2OmWZ4rTen0OWPGFicW3C4Y6Lysg764uAWPCTSZpOjVqQNXK+gyxAAolMbP07ZPdff7fLW7hnIjo
9BEML3hNGaAoFLq+ukVYehuGWRyx3oAbmEtlCY5CblqzxiEkKNrSAbYmT/OdJ5ggeBBPkFSCctW2
eAxvj5wwaQvBPB5usr2IjvFYdHUg9jOSn6YGigkfuezv93dudVnI2lP04xGlLhuvY44GpQNlMQiQ
DpHqoPxpgVU0WwQUgqfYZ2bb6fqNeHmbdBo2z1ABAhEpobG4X2peO1E/VqK1XLkBU/zDWL4PSkFd
ZT9RPDyjjgAsWtkw+xtFtvBP7BpotxA/6ScsvCSXrDGCaJBPqBnPM7C6fgqgYfpQth9bIN8VL6k8
V3eDUm/cQeIfvjGsG6wW7AvRZnH26Jf7jYMUvVvCXXasnCJ3KaMhLaP1LZrgSr8RRG8BxNCggy/7
H4OLkziPgY1UOrGHqbDpkDpHpD8Ex7azTx6TM4weqe2Nf5lf0w/ZnyjY/X8IL6747tUvWOz1PDdN
VYf8AgBo3qB+7MyPJtpQ9533ts22WOfCk6CWm5ueIRKqKxBS7mjXPDh7gRpQd/lxq+11iyoS1kyy
SXFWjBtobRs3QdQbBRG9e5Osn6mePFAW9UbNdmdotXKldKv+T3l49ud244veehAVKgpVqmHQddOW
KZkC86KROpqBhrKc732eNWdzNMcPGZyVhzjIwo1ynxBHX7ismEQDwE8BHRi4vNxZWVBA9Dp87Gex
r9StTE8xH2R9p+u74iH8mENA4XKzjSdpr5+DJ0jIgLv4L9E3ANyHiTZytpOZG0lfVcgxoE1ovLk4
WDtqFcEh1j5O1sYWrXweWq4URQjSAvO4zPizSJPR+JnRPhinFrosx8m9PG7ln60iyThFrLqIwHmw
44Xyk6p9R37P2XJI7WbbrhML8fcXWRLa30yrzCQW+nGETxDCMIRcgXmg3/UI69XUINb8r5sC4m0g
3tU4JsnGso6ZIt2GwwEMHqcXO47dAMG8qDXdQP3X2fqVoeWsILte8ozUNZexkg9K0L5Ufb6BQb4N
G8IEAoIG+bpo+17vX1lMmlUS1txZj+T3Niid42Tp6Uejy6P9/eBxmwNeu4s4ARefSk9gJskG3MVo
rZ2eIZGWbkDnlqrPLAQT9KwZA4bBCwaRaxP5aJtxXpgGYVg5KJ/QaNLf9AcU5Q72OXVHrztnuz51
4TYlBocPE3OXx60pstvLlt8gMlEUcE3UZBZXQT23etWOHGQfTbxjUZOAVt0EobYUqNTP0JRLZM6k
lPu0P1QlPN3f5ZXAJZg5oHXkoce9uzBv1G0DEypTFxqja8jOjd2hM0FkKgFiuV0pjf/+BDL0TTrD
dlsE6aUHyZ3S1iFMapzA5nvvoAc/n2BBOOTVb2zVf+hx85GpCKs64l+ABpYcIA3Pc8EHZ1ICMOHw
zJlU45ie72/jrbNSxlCol+hUhWnxLB4sXAtxZM2kgrJWn2VNe59300bIX6kCYYORO9ENMZl9XvTR
wYq3s12KJPpB6N3OQKmQukYWXd3Fe99TNpZ065jCHA8k5mPFkJH4+4vz15Zj3UkKSZGFzryrF8pM
17nRjqOkH/RcfZCT5Fwm7WM8jcnGVSEur+t8DNN4CJPP1D2VZYkQTu02UvOcBNRn7LZJlPw0w4VL
lOmG4zjWBYKF4RaQdnW9DiAFBKUY7Vo6Zqx3VgaXm6h6oRKmJ3s8+ENk8nKQ0FxzezV5sdPoVxFl
X+77zm33x2S5F5YXH5Yy4oiAAzutP0EH6Q3H6PXvsQ77q2AlyL0tjYqVGsW1xYW7+lZc03DFov/m
dG55Lg/hToM9HxZwop0gQ4iBKxc/oh8bS71NW4RhUiXqVwS8ZZ5kBY1a05jBh4PsiFKk5TJuEX/J
bS2FakrhadGFKhNgw4/Z8Afo+qqHYaJ5IDEn7Wrm+OT4CLMRQEavHruvYW2/UKWuNy6GldqAePkY
dAT5gxHXxReB3IPxVw1fyKWDMhzTs3GgtfPWq6eh29NknSCWmk4TZOFbSsdrgeTS8uLLGJEM3Tn6
lq49dp4WwgGdf73/DVYeH9eLW9x6U5/0TSVjAiK87OgfQfsdLS9s3XoPL9q+dFuuvtINPNmNdt1p
i/1jJYW42tvFY0sxy9KfdHyvh9SHhw5apnDSS4cmcjbCyMrzg5U6Nig4AZlhwP06hHWJM0pyJdz8
STng4wd4V0ERqy6DStuHai1qXVhbPtW7XIkCu8Ba+9VyBaRReVcexk+UVEgvrdpVIwYK1ZPzskVl
sOYzJA9MuFmCJslevOXQ1mqi1KZGEAD9B63nNvNG2rcWGy8tLF4bPlyXZZPxjouZ1xBtqO6AAOfB
Ot93zS0zi5QPQroOCvffZgTm9e9u1zb89PdLY3m/XC5n4RdjmoxdW2Gn2s8HdZ8eIgk4ZkvmFbtC
2qpAMMV46QdgPId2C7i/0k4FNPHP51peNIUZ6mHQYb156Paiqxc3HiJ71rNO01g/pJkbP4QI4Y27
9lB92ZIX31r8ErGptFrp//6Wyscu9ETs98+Qm48fyi8tEvIi1UW59yyjo7LxeVdegNcrXwS3Oo2b
fg5YuX7U/xqO9lk5FmfNM99tI+rXoszlJi+CXBqFTgPbPke/+qwkf6XpUc63bgnxc++40bJkO9cB
HcYIG+2uEYo7QiPNeupxoP4o7bbAULdQUdKEyyUtUnWz0BIjbH7vXnRKd/OPfBfvkqNxDM5Z4Qn9
PuchOwDxnYqd+Xb/ZN4+E4RtSqvKbyTO73LERTLYxWrQlj2556jW1r5tuuIA9ewfhYFyQmNaye6+
udULmFGg3+yHjEEuk3YHPs/Ul7EXfa7hXq1QdvaUHRCLfe9JggYcBTyEvfabm7waSy8ML27+PHdU
aKMxLHjdjYPxVWAJxBgIhGm5cow/KPvp3dYbcNVZ6bHZhihg6UutK6nTokooScNLP7u0yNAgfpuQ
bbm/qWtWHD4h/Smor24gKyMXf9egY+7ag3LsCmmno/gSO1tthhVXoTmEFJzOmxIs0+J+b5ihzqWR
28gaETGIjIFHlyINj0kv+U91lKkbVAir9gAJUlFCr/DmnTKNk5EWPcuaTP2lquRdUI1HCJLdKgw2
Hq9rpmDphQCbJ5HCf9f5hD0zua5BNOf2Vf0QQ3utJ2etCmHV+nX/U62kyVRnqYOTITNIayz2EGVJ
2pVKbLh6w8giEuQnOhkhWuvGkXjzBOF+w8y5sdkTW1mgQ0mRJopDVRGA/fUCpS6b8snp6Ls9MgVy
lvfJPjzk7wyLYa/hYH+NeY50jbfFRrLimRRhFCAOLBi3Weyrrzt221mY7SG7dRwEL5pPYfxyf09X
TjZ1AMafWSCHYPmelatJCmtQoG6typ87aYDjXCW23DeylnKCntZAakBxxMNhkSmV45jKHSh413yd
mUsmVFFtbR7F2Ni21uDa58I90H4QPDw8Ia8/Vxw3TW21puYWavYVlWCX8H0oUtkby03GNfHpF5cd
RTLdYaDEFiiHxcK6yZazrscWDDWv/rFx053z3Bx6Zp8hK/a22tmrG6khoMVjyOTPZdW0l7o2TrpB
c62odB57dJAfAqlAMYPJ0O6HGWg0TXjEnzTZl18Hewo/hM1sInSnIulUCd7ujS+7tgHMpvJuBSlM
8XOx2T30+RJgclE6jk4jWJ+djYTuuB/O00f9R+r9+047kBVqZCovcVBSS2SqA39VY0RseOqg2CAp
U3OAksj8cX9Za0dPo8RiqtSouBUWqXAZTX6GrI3mGvpsf63M2n4gBPBAD4aq2NjC2xNoU/oCiQNQ
T8BJFsVjp7edOM5UbA2Tuc9gyNhJoKU23iq3zzCsUB6jBUwIoz1yfSjUQqsnU5T4ZT3vAwR6nfCJ
8dvh+6h09XNHtfDQ2FOyYXVtHwlcZElMlVHpX3iHJTlVn/oU+bVgfpX75mFSU8rJRvLHv/9eFCV4
zXK5ggUTOelFImZOTjt10J24U4vaR6aU9a7t2uRxMuuNOsHailBp4vUMdQRhebEiu4IDRc0b+Ezm
HFj8zwiMdyJvlfq2rIgQd7Gekcg1IwLAMUc0LYq5AuRsb0lb49irZphQo/AEZgXA6LUZVPOKMCpb
WiN6jq5b7E7Tiwnp/r//OKAP/sfK4tqeNasdNIctY6L5kYmdn1qqP6fITPwHMybspaI6pZIlXC/G
LlLLqggKLvOVXm7rJwoA5yHY0kleu12oNMNoDbSN4aPFa9xGQqJBc5PjqvkvbeF7kt1/R8vpMSm7
4/0VrZpyKLqCdIDe7gaLY9KFNh1MwZn/pdJQb0nMoPUUf3gcmnF/39ja44LWKahZ6vwrzVrqySN8
4NzRqAPUCTPXjbrPtb4E6IBkgzvHQQn9sz4+adQZH5F4DHdxV32f80B/K1HIdtBQb/zWpd0Q7ORR
1TZiyW9vvL5ryaCpQZuAWSCtkBeHPBiC1JaZuf/dNu/P05ug/DR5nMfv1JO027prb7NNkbDrqEoy
g2rQIbz2p1ivZybQiSkgdLy2N93YsXeRrlKxYrRD/WBoXza+gDhuNwu8sLiILYESyErZYFF+qDPv
717G+DAwamEe8lfm0DdOzEo2wRLFAC5NSyr8y+Svq1ETSUNZgzCm3QWn7mie5XMDRJ/5282X+m2w
uTK2ZEuSrCmztRJvLob2jzozoZxqNdQo+93GNt4eG1YjDgxdZYoDy6gG4HRu/ZJL528y9hy5GFJo
NztSwbU9OGm9cN+8M4bN7GzdMAwxzCyLzqX4+4uo7Y91lqHTpdHH9p8yqXmtx+lZnGu3af2P91d5
a4umOVQWAqcnTsXCVyQdwaqRhqJbJ9afjFh907rp5xAVf43g8+6buv1wGOEVLsBWKwiFMZDQmDT4
cN0wfItm/62qOt+dHWVrpOI2RyEJ4gpH1oFXwk2DK6/lMqymkTUpCl3WZ7X40NePTV4AwN9I8FZN
0XCxucs1KOcWCV4cK9GcTQFjPpH0IrXDH/Twfppy8GwS1w5h0Rru/U1cM+iYhipSIebrl98rsuBX
6xSJo6Zlu7TgsRwqlBzgadLemZvAm7XmGUUNuvcCHgebrwg1F64oxXXSlsCkOQPTX5npWoXbePHB
3iHmmD7UoFyiTVbvNT/hyCmCMAFhC30Rn7NCKyYpY4lhbiN3M9EqNA7Z0O7v7+StGYoa4n0ngLBC
5+F6aWo6KUmGkhtyKvVzK5RfdcUnQ5KQj7pvSUT4ZTxmMpt7XhYwBHtx1WuRYXaSwXm2pfZHlKHg
3Q9bEKm11QjGUepP1Lm4fq9Xowzoo/hIr7qZE8xgYbRfiHqhXQVt08YxvvVA4i+BkSEGSA9vePJy
n6xV08UxDkLEV4+R8RwhwJvOGVpbG1WFVVui8CSqXcx7iVVfuF81+t2gKCLWt8Fb59QPtaGg12pC
Lj/YlRc59bCxuhXUCsuD5ASeTBW48HKenidjgWJVr1F2Vg6h53yZUhdY8rS3XxEX3KFuuLe85IgE
+76IdhGXLMpyR/M/OKcYmYUdVATm5ciQ7jRSraNO4+qlc7KbghHnYJfNw0aRfdVrxDkT1T1B+XC9
v3QqhkquRKQMesWb5LF+FCK+bljm46f7h0BEwuUh0OHC5cXzu+qwcNA6arRIjSdNEA1DgeKfozNT
/cetJteqx1yYWQSPqmrywE64z7JQlvdqbDNYOlkp8JSRmqWufkThauvsrdoUOBiH4o2O91zvYl5n
EUzAZLwRpIMn4Myx50dB5Sa12TPDZjfuqBQf7m/nWky5TGIX25mkEMcRH3GQamoPBK7CG1XUCe9b
WYEyUP7SQV4yKwA19rKAURVTLyUmX01guDJU/A4jTXpyZcEWhabCx3Avu1uQvhWvvDRqLCoZcyL1
IP7wymjM3KzvmcR5b+sbS1vxxysjiw2UShok0cDK6gwRK/shlEe0y9KzGdQ/Zq06UoF/hhlzw+oK
CvtqQ5ezF7FU+fFks7b0XD139Hp/zh7Xzzbn0NYmLpwSwdY8s3UMASr/6SNrt5N/gQ8WIgMzjgoI
5f+H7Os2nWR5pHcOTR6g8zdlvIRKia8Qt/y+hutIKj4ayMB52qCWyP6kP/+Le0J7C3Kfp+bN6F6o
OoNOpQZP+St/HHfzzoDKSasRuPVUC94Qms2H9Eg5X986GavbS8+Ozoi4dpdvatuv2ljviTOIngaQ
mbbxua7n6Iye21ZfZOWoc/YYhwb5TOlruadO0g9zhPK7G0XDc2qkn2ut2NjItcPAIdehJQF5atxU
9dCWJnJmovr6zyDsNjRAFSd3cQmQaP1jRyz14j5HPXyGLwE7gpky2vetK/+yAaIZp6bfqZUbHyJP
8H127VOLAClivCPNe9fcCJ5rXipoEFUqiiDKl1GN9gKsn0qiuXGAxmEX72JlQtVe3ePQ3oaLrn29
C1vLYDaFg6knDbaERE2sPifOLiV/pht5mCOvGo6Ftt+mH1hpZ1Nt+GeJxiK8JUh90BbEbH/QDhIU
S9lbTvNuX78bvYybV88Otez5stt9ycQP2ATBCQPLT335AxYXsaqU2pTV/AAhVNWfRahjzMYbzttu
tbbFsGXwQOGm4v5dPMKKsNXAY5e8iQLjae5qdLGC3cZnXFuOA5+ZKK1zDy47T346J3aQUBX8eznN
sT+lLKc7q6cturi10MLMq8hB6RjQn7k+JD6alI1RiaDmm09NND8XmvwOmOjGIVi924WImJhF4n5f
PiWdUU1CLRM5JocePn+EJRGy/FGS2Y7H2t6Zp+GUf5Vjb6vCulYvogcqghrsdLzUxQ5chIHJybMo
F5XcNCXRLsieAHhASyppY/Ilbpv2G5cG5NdWZe0a5mbdsY5/JW3gf1RhSt3ocK8ULBExvPg1i3KL
Uch2owDccfNHgSuLHsTwarxXz+Aod+QG+0p2m2KnfdpwqZXvzK4jU8cYJiOSjkgrL3bBKUyaNDxR
Ya2b0IbfxYMbQW0B9/Fj7TYfS8er3kubdJwrh0WQflKRZJTmttEWWJxJdERVtzf+1PJqN0T28f7C
VqKrAJ+rkDiK2vbyvmqCWVGnoTfcMhqlL41kKT+lASinpM36WQnrLS6ClRVhhFcSh4ZT8/v7Xuxj
VUdd1zQTnKIx9DLNWJvvsqYyNzK3VSvgtRXmCBhnWJ6WieEMS2LqzA3bpv5Uobt6SrpwON3fu5Vi
scABUZYWQ4m8yq59Ik9DaTTDEWhCNBZeoKBaEPu99tg2le2qTlifGB6kA+JbWyS0a18NDLAA2FPJ
ZZjm2vJs1YPfqegv993wM1T67KDEDA9pM+Ane5I2Dt2K74tnNjV88MoGBaRra9bYRHo6R8wpGDHa
9CHdj+yQ2htW1kr9V2bER71wjSycnBqhedMdf/Y7YF0HgfxGCflp2lG52r70Vpzkyt4isMmozdR+
h73ef4g+l2fBresfAuTXv4/7vzXwthrZK6nb32Vq5nIpWSwrkEOTwh3tB6bLddu+oSWQwWI31Tu5
7NPn0DftNxhmst0YtNpJHpqt5HTFbehvU6QQqRQt08WHhCMI+WxaLa5tjamrlNZXZM1KN278H6Gh
bAxprHkN8BnqffSfb28sVcm6qOdoInk9Km41xG9GMb1lZvLz/ilc+4zAG6hvIQZB/WVxA9PUluYS
ULyb8UJ8qzS/OPe+lBzuW1ldDWUDwTIhhhuXZ10va6vX+HKmkqNCT5voqdPpb8fOpHj3Ta0tiHtS
zG6jrEO95/ocWKnRlrKTGy5Qrhdn6D9SeT/fN7GWTgCS+ceG8JSLsyY7fRjYGTRs4WP/E43z2MvP
gpLYekaYffpDOaqH8kE6b4kirDmgmJ+hrUAdl2Gra7MloyulVVTELYYbdl1dHU0j11xHbz4Hoba7
v8i1TyZkwizaeTIF/8U+dr5jj7oKcqzxY4hDq/iLnZs/GJ7ZcPTVRXFB84R2TMwtUgN7bqAGmR04
oYZ3NPMeNJOaixx5fhNufLa1FZEyg0Jg5vC2VxKOY1zqKGRwYot0b0XZCyrl4c7Rmo2tW1sSD3XK
YIB7uGQWWyepflYVPgOHk1L9FVj617ypfKY19X1Ubvni2qLoaKn4u0LxdDlgMthBn9oj3HZ1D22U
ZnS0np03E4Sv++/9gdzRppMAXvGmTGsOcYlGPde12uTOLtNmSIeLuXiXlcXWjbmCLBdoEbZP/EFs
WvhE6pRlHvvD3+OU2q44zuFBHlx/ZLxkQog92U2oxJmeylR/62abA8ZrFw2jqY5wf2ALyw+YBV0z
DTH2B6/f6Z9LNhX+AjTyXLM4SJ4QjCt2euPBMpTZbpR40X9QsKR5cvkbFjEGzWEElyJ+g9DoMT+L
IQbjKD0077dp69f89dLUYrv9KiwqSSy3Tz7JUv2iMd9u2Sn4xnIj51tpsrEqwdklwFvwzCzqnQnI
u7kSX9Z6Lx0G72/FlehNCdyUWSht31Zut2FzdXUXJhd3T5PHRV6bmGznQnN5qhc7cNnKIzQcxVky
hm/3z8la2fNqiYtqQJXmtdYa2IvPxYeOx7OoBRQv23XPlZuO9BWAGhENJMLy6NuTOiUx5ONuOUnt
+zHLs0ctc/x/H8xQu6LQ+Rs/coNDnet4bmubZFkJtObk59W8c/Sw2Fe+3J7qBAKY+/u38rkgGqfh
Rk0A2OsSrmkMcmG0KfYKp55cG9FEtzKzJ/j/HwuJDOK+tZXwCZZXUZCjthl5Wjafyj4c9IghdRcW
PvMxlvT+0DWtcVIzeB7um1oZ1wGuCCqZIhyAIeoB19d3Aj92CjBBiP0xJP6onFTzUUIBCBGq8Ln8
LngUIni7vfDJ+CP6S+k27K8tFVIJ3BqtKabZFtkDTL6ZRVUHb5xf5tLcy8xpArD/Dxt6aUU47UVq
lOmT1gUzVvr6azk27lzGrj/8eX8r1zz/0ohY6oWRuhraGmAmOUMF6US5B7Ow4fVbm7WIvgOorIKM
lREHGvJB+ly0f3TGvGFk5Zoh66blCwGWKLUtHKKHqimDoI29YuDb681Eeu/Xdfod6Vn9qZz83tOr
NH7MlFbeB3W/RUK+tkboAhj3445VOXTXu2j1pTkUMuS7lZq9n7XsyCCOZ2tbGcragRaqgazQsCEe
WnysMhnFehQ+FiUfa28MjofgwMFo4i/3vWJ1Pf+HtCtbrtxGsr/i8Dt7uC8T0/3A5W5aS0tJ8gtD
VVIRIMF959fPgdxj6+IyLqaq3Y7udsiqJLZEIvPkOSjSI3FhIOgSN3jhagygVkynUlf3bYPXNlOq
IC3Acn7ekPaRAREyvh4Hk6MFAE0cePgdT13XeEVX9hayZtM4p4FSwjeGwFioWpik3Rx4dNb3s1Ym
1zXRlfu269QgyZ3+Im0mcu12jgrVXRX3z+SVgC6Ag0/TI2Bnp7emm9xbIMf1Z3eOldIn1ljdpK4O
DcmytXdupbJn6lXIYOJKg8a0bSpTlKWzdqcvmpv6ZV3nr7WZ6ajn58yJtL7uD1VGk2s3VbRo6iYl
SjSQv9v57D7Fduu8u+lkXNVaTp1AoQa7Bf0hRZAzZqiokXSZvrqZnfW+UU7xbdroxS6HYPEzs1Tk
oeLJjW/nalgiBQSjzM8ZWVrwnBWmEZmpTe+Ay842RsnSw1iV9KrTiXI3TZW3t1ja+RrrnW0VpwVe
GBnr3kq3KB7gJWnnj+oEVj3kiNxbs1O9V4/12j7Vzbbw+3RMHiEy4lxp7YJLCKO4rCdKL+bEKvHT
GrxHIOOmBx2aZ3sl7t0fcW0v/tzP5beYkfmQ9iMEOR24/Ko39KC0sXxWrSph0XvFhZmp7QVpCjRR
VvGYB1XrISBCt1Vkl+69MY8QbOshqALGzuFZQTPKV9UeQdajo9zYl7zVAEmKvA61opP2Cq5tcuQ0
EX8DM4cEvbDz3CGdKkrxvDWW3rxMHXV5772BBUnSTZLAac0UIDxIeXCszUm6ZSls5s0DTJlVe1GY
5LJznEgf9Pvzp+nDAYiHCbEgOhOggXtKzt7Nc6MtDPCxhPnlHFX7PEo3UxWRex47gUsnZLshgjIC
SG98GvDO0m6royr/mH0rJWNec1afv0UI3rCRKV1qfAueiFfIHkeMPPXJWzXJmLtWDYEQE74Ff+ON
fexBkL/VaMnfbSSHCigpHeUiWdRxD4JjkAh64w/JJHNnfjLJn+wJUTDCehvklbA3gti4A/D4xj1U
N5Nv75XHCvQDX6AtB8KwkBeR0xQNw/q2PaRbmWjtWuqEZ0H/GrcwwaBeG3TFwHdwlAUJjAsc/enJ
3TfRENG3BCWIpECh2ZeRBayFDCiccbVTbaUzDKA/kEM1ePzXrXJoOKGXoUgi/1MTSGQjXYfiPFJd
KHYcL2lKR7gzDcSZkEoHY3fpj+a386vIH2LHiwhUu4EqFm8cgv6J8FCzsxTUzh0s6MpTn33HZQDC
aOqboHmPdRnUZ6Wuyq1BNIrjx3F3Cxc30cByqqsjLjn+CgYX9tiH9QRmI/093juBuiEXCvpqe59l
ofMiQ1qfeh9YB3Ufhgtc8onYi5aR2ClmjDVmPloYUTV6G4iMeHF9jJ+sCNtRjR1nBCsN588D0C6C
EMXi68VmHK64Gq4W2BvvSt/wQ1GD9pnKkvanIAEPjzd4clRz8PoQn3B0om1ZEoQseH7QNMh1lTyl
uZschtpY7lp9dPaJppOtOjf6fQ5KeiOI40SWV1x5laNlApIV6Hbi2F5X2FdFBm0zs3B4O32yMwpf
fy9e2MaDz2XXw+LbSpDcSKvmp9HvsVH3+LjQytKWfIBR53649L5pxB/v5iuyMa5d76sXgMYFyk9p
cp8rgTNGVAquXymG4gPQ+wRxJoB4kPs+/oCCZQNeafgAAu0YXDrxC4VSEq+EapF7M4e8iCHD7EmN
CqM29bqtpxpG+YYDa8J93ofM3JkpOsOngFOyJ1rmJzey43R63xwPVogbakAkphzdOX7rlfWWTA5a
cmltoOvHqZ9IrDbMP++r1rwhHplgEeEZ15Mux1ydO2VoYHBxY3TG7HQiw6/KLPAhf3oFMkJS0H/a
4BJprQJlqASsG+TlPxuFsEcsNo2sdmDDMxPkwzJfR0fjeROrK/NpooQdkdMcKmt8okjRX3nWvK+q
vWZDN1Jj2U/nVrAJPpkSNgHVOpYjCIP4ppk/Lp56oNpFM7cONoX6S6aAOEeqA41yYo3VJPqcE0BY
/DIergz7FYfQd2cP7OJTeH7+ViAWfFR/m+L75NM+yDpbBwgcpng+EZWDajPshqDc52/ao7xVem3X
cQkSjh9TwVEr3PKVMTat3WEO8TK4WRJyOzvJ5vyIZCaES6mebWNxCUy0lRbVtDkstI5+wQRWBSOA
bA1aTY/nDIqy8TCNSFIWNl0eKhQo9i5LEXqeN7MS7qFapYNUwUHJAFQ1wtrMTWLEyTJyd2eAIGfQ
g/kVpeltcuCS72NoPFZ0J8eEraDvIHipcTEesM7jDSOcW23Sy2X2BqRWpg2vzVnfyi0JnchhUX7p
bDsv7J/rPerwW+2NXFovmazncXXkuNSRv+Hsx6qY9vDcjDkl5zcnlxNwaXlUPuL9TQ+8fMBvmLYD
Ow50ld4kM74WN4GA8f9WVnxYxKxNRqPFyqqHYZ9UgXpVb3kPC7turtOL6UrdJTe1JI5ZswkuBMA5
MFAD+E1hN6mx7bkF0gGO5SVXfd+DJKvIzAhlqFZSLlw7G6gNAcYPXgtQWggb16xLu2EFSq+6lzm+
3So3Lhsl+JeV+hNkKP82YgqPs3JRSpT10HE0sUC5t6/iOZjzaPwBglwojJthXn/JnB1fxWrrhJIF
lIxQbG9pWgawTIoRwp1NTw1YstAuHZBXlwVVAR2aLqAbGUxt7Q5CpMM1MOHbThA/DFRZaVGj2AsM
zHNepjcLJA8NVYHlafmFK9Xlb0AoK6GRQIx54xzLpyh4iWlJbW+r1CN7AIx1yTlY25J4QAApiaOA
C1rYJ3pO9Swr8c6c6mzae12fhWU19/tlamWwlFVTKGgBX4g0Ktqpj3d/UdaMLQryJI2Z9ju2VMNT
W2XFBS3cQpIrWTWFmAZNLBx+IEJQJjqSJeWpEk1NQPk12S9pXmdR4ziyxsJVS0BqoLoEsAHomo4H
BbRbbutjgiONhN6mt5Bo872hyjbdVJe/ECsCZGBB1w5kJ8gACYvlucQr1AKPyTTprH1OLCdSc7ls
wcqYNBVALCBN8aJFm8fxmNoYUDLDxkJxEnEI7QztA5LR1i7f1qG6SZv3dgClH4hpJEklg0+W8G5H
kgdTiQsBlUjxtm1GQpV+yQGySbLhUqGefjDBEG24oMWfoC7qk9KuqZ/PJtoOa6LeWFWr7EqweX7T
CwrOQbVKKryC0ZJreikE052xfc6XGrBJ4tRBmbTurZH2yU1vZeRBXZpip1MoHSptrYULzW2Xd8eh
nKYsYxJMU6YOQTKYdF+Vxhz0mGuZnO+KQ/k8YvEWGvKYTpqLqUaad/RniDSHupu8as10207OGJz3
mXx/iPOLnDiKZ5CB5rjI44UtzcSdlxnHogbw47WpXT0EIqsATSLz8m2aqQC2Oih3dXbhHCxzUKSI
gdP0GphcuBgVynsrrXSllQ8smRDjDptkhzbV8r25GIL2stwkWdBsQRK5PT/ktTsKWDRgMeAFcNmf
jNlpqTYuPS8zKzdLaNOr+hrM69jMFKmZhEYedL6RSnvINjKRr7VHLMfBmQjoUE086UWpXKBtLeMj
mThG4D0Pp8tik+EUWdt23wTsizzsXovyj2wKzyRaOVSpKMY7H9jDn43+9j2E+QAGGXey+1BqTfBI
mk5VoiWwhl5EckuCOiCbzi9GNPpbuH+ll/6aa/p7Rk9o6qbJM1FEgj303YfdXvluRuXWQ0bA2VoH
UDFt5Ax1Op8x8dQgWnO5zD2ABI5wbzHDKo1pQNTG3SHd5V+86yrKHrRv1jWqIYf0W45gRwE1dLVb
wAGAuCPUwd8VByCUmxA5S1HiK5EPCGf+/iBhiWMSLygV4oO4Miwn6cvcCNiz5sLYgks26B49M1xk
BesV4CxytTiz0O8BNBEZn2PnUTCdlCNDwNx0s/GtTJfkKrNpsk2LLLtumxL5R61wCJIzEDN6rjul
uRmrvnq3UVDbQO1j/uoC8iF5AvK5F9YGiuQo9KB6xAsjwto4A57pLAPcYbbtPtBz5RGtidzT4zGo
0v3QGa3kqbZmEepmgOfg1kebv+BDVSVxiMJgsZrL5EorqvmLE7M8aPSujDLECLhDCjP7et6NrSw5
EKE8zwtPgueaYNWI7XQgFjjVMxOT7peGAS5RV5XpzK4t8pEd4YWijrRbVBV2hg1dIq6Qwjm3WuTO
S5+39ssd1soNiIOF2j6Q5mBLM/jIP2Ul2tIr9GngaGFWWxtlKDcuZRdl1XwdoIsTnp/GFfcBqnFw
JGggqAfDBf+YT8ZShLoKnV0LFBPOq6PEtd827UPa01SyS9bWC2wM4C1ExgWhrrAvFaXO04R0tt+A
0sePnenaZdbu5wcDhIoOoQsLFRsxyFXp0McWCMt8M7Ne85beKGb1ShpZQ/ha1hu5bt5KgYofCAuE
cBB8kk7mjpUNJKHtXo8KEqRowlPduwlqTAczRUMetIt61Keo7QZ1MalBU9rlzi68ZPAdfdYO02Ka
2wVUJZIH9dphxBMUqGwgJ9AkIVw/ZRZnqIeDhCKFXFhQOCjyLC19tlr7KiU1+rwh0idZ2ZUtBDoF
g4sWoTfyBNLAiKlolUUhoxh3076dQF4PSnXgsGalasZfMYZkAe/z5ApRwrEfOo10rEUqNXWuGpVL
tfwxWrJ32doljgTQ31aEQz8aGsBkDFa4tC6nUHQvl8D1LZDZFIH0Cud/muCyj6zxEPHTGdQpY7ZT
wZq57fbjVRkMPvvqwrs0IN5XHs6fkTWHdmRNcC9p3LnuWMDatEnu6rs2gFTwA2d2sjfau9ybre6O
T1MpnBWQJk6lMcJc0l0WTfUyQ0DbcApJ0ngtbYcqGC5hXKXolRMRUZAJI4uWwswFsADOjQ4gDQSR
0xDUTnvehYgBRuYlhYyKvku3P+9EAQBE1hCYLvR3iO/4eLKLdM5gnPXPM3mLocKZW1TyVFmdyE9G
hGij5PqRBTdStfYFRI//sAl4RdpO9n5fcdRHgxE8iKPFPR6bsDPEj0RHMQ250PNb8PxIUPo+3u+D
2Wlxo8JCCVGLvmjDPn1O1FliZX2j/zVhSOkcm7HR35a0XOihD+h1gzIdyPdv4w0o1/csSkBlG/1n
wxKcRjexFGIRsJeXuOA0PJR7iAukPx/3YHnQlg0gxEe3+/GomqogObUgnYDi78abTctnpSMDt67c
Iuitgx0Q+qOHSOyurYse0q9LAyPzNSDtO22csQ9ynygkBMZrc37iVlcK/Kq4sEDIBvC+4ADBndw0
E0SA0PGe3xk7XKFdGD8Y4DG3N8MVyJMayS25tgMBoDTRJ8DlXcS0UWvmCiRDPcCtUnNb2N4TScrd
oP88rhDsWrioUCIHTSLK5MdrBf73pkFXDph43fagxdZtNXaPQ2xK4CNr8weYBVq+OKEXUtvC/HVJ
r+SlU3MWeKCCbyfisxu6ncA/Ur+YF+SLTHtcalC4Q7S8norKg0G2ny7dV/2dC5g5j84WtO/NVl5x
X/FJRwMUJrIxqEdUHfuxwcbXigSEXrKC08qWsHjbKtpGINMJyOnxWrkKNKhYgqoL3hvsibi192zF
i5lCE2ZZtuc3/Opw0GEGIChnOxSzegabq6XoMX2q0gZGvrPQFfgLFoB9+ajSoRFfiLZ1vVmsxOOT
FaNi5ehxtrPY4Pz8MbLw6P7LinAlFVWfai2/23OS6vsemcg9ROZyP6FqKbn91i542OL5ZAiUIRMr
bAGTdr1p1lif6lm58W7ILdsDBvHCpY3dsIla3SfX7Gv20O7x/yLpjl95lB2ZF95JS5+AXABdYH72
tYLYFShpEVzYUMtIJ2gedBEPDrMNlWoqrwhW4C3zadzCSpbAV0zUhOHGMC46Ot646KfGb9y1hbap
QQHazeQ2bTMliJXZL6dEspNWmg+OP0BYZLq4U2l6+AD1i36VN2CUDJNrtCFA+YGE4B6a7vrvtrMH
21GUbbxQ2tLFnZcQHeMxh9oSV3/As1hwbimaOujk9oAeJGF3CUkbP953iR/fsx/QuYjmXZ1Lhrx2
PHUu0wb0KsBNojvVZidrUq0Dnf9MA4YnazsP0fnzuZJ3Rlf33yYEB9qRvtVGBSaGzZ9qNuOGI3hk
Icnq4n22I5warWBOlxiwk+6NDQW8HNjC6zqAsw7S6+HJQZ5QDZXa7yYfPeyJlNd1dSqRxEB5hu9h
cSonM6tMZiGCNGm2RKVpDiEzBlviT9ce5Hh9/m1GmM44R+XGzD/AAlMYH+qD0WzJxkEO1NzkoZVt
UTAPz6/g2n2BXiPoOoHIHxwywn1h6IMbuzOIT8FY24J6AFLnZEra3ZDEP9/YxBs9QNLJARfuSaqr
mydQBSsg+FvGxrt0Ru+ld1UKPKqm+YVLU8nI1lydoTk6kOJgmj95SiWWpsRWjmhsHuudu/SBZ4DS
b8aemb+cn8NVS2gsAiUNZ40Rb6m+LV06MwysytUbTXlWbGi/ZX0Y61JhZ74cohcxOIslTjSY5sW0
KE3tuEoB2UfEgoVCVh7DiXjfIN20kltxdTeizIl+VyRFMDTh0NkNorHYAJi/jeZIe2i3ZeDdOYCf
x35/k997t1JE5JqPBFwKzD6clOKEbtJzq8oEH9yfbM160EI0DiSMHva/HkJcWb2QORZ+64jT+cmg
WKUbva5h5giDhvltyazH3n0fIFOKXPnBNl/P75LVaBPaEiiBovB/SsA46yXqvzGCGRC4bkxoHPFH
fRNpKG+QQ+/Tp/P2PnJIJ4P7ZE/wJo65EN3JEdaARKF1UFHQgyzKar88IFVyuXyZNRR9/8zOxBF8
JlpOLmRLuuZePo9Z2EOZolEzTvANLD50yyUIC4I8lvWqreW5uGrHXzMrRDVqn/CGEczsn5h6GsWh
dpftzY2688Lp9vy88mk7N61CJFPHjjq1fBm7PA0buwqnVvIQWps0HsEDM4pu/RPmAcdehsxNuYhR
6ZGQON2htZRdOkhZmte2vw0iHZQf4ExOrjWnSTs0K/IHq6Z+tRr9yTOLO4d539uM/qjbbHt+5lbX
CaktYGKB+uYSKJjaTxlCL0cb15iiqXA8ON/prkZxDadh9g1ousgxPasHDvwhEBkC8g4ZNWGl0PM6
dj16IT5q0skEuMiOe5N8X4AX8eCUsPkr+/2zSSHKzAA6aE38Bdbw1A6A7WkDtXD+qOdU4p3XIi9g
wHhlhaP8xFydojUNmGuBGFH0aXxObbu8QO7QOORZS6JmmbQticHKOJsFMH49k/F7r115APWh0gJy
AmD8hBO3eCgnaSXMj2mzKSskJrsXb66CxZM1Ya1ZAteIBqYiKH+fQBsShaDjK0ZMVPZu7yMfv60c
AN+meNrUM5E8z9ZOnotmUDxpOZRB5D0grTciZkA7gtvreaBR6u1zbWhAzD7/QvYQoFCcbxXQQM7w
fXwWkAKOPWt0AKPN0manG32zgZJYcb14jdQ/rrksXORoJseLk1/nx7Z0Tj9mKIDzqYf2WqnC+qOy
PoYuCtwhFDy3bCsFEKzd5UiG6fDL4AVD09GxzbzS0fOqAlHH+61wlyNWyQMKiATPrlRXP0+kB/53
LBtvseU1bOGiUewJpH0ZitgG0J/XU5zmj3ORIuc2x5msMWjl7PHefLhmGyM7aVsGc3KedyrQNjT1
KrxFMhLmWhYxaoRprt7H6Jn0My9/HYgnOfUrhwFYBaTHcPAAKxcndW7GYm5LimSpVnU+zb03YLoW
wDKUKaz0WLaI+soFAXIFlOE4ZOy0QuhVajrVnAMHjKd5MJLn+g6pdN5sYCKWIJvvdO9s0914WUTD
6/xAduUQZC/sLn8b9wWqhVtZAmPlgOKZguAJrcccLSe4dKQnh0HvXS4q6PpOomOiFRC5qyWVJQxW
pxrcJ8BTuXix6IKHy+rRtlkPyNpSADBZsvgPT0u/VV730s6tDHuwOixoJHO1M4Abxc5tvPmaMi1w
QOMcUC30RGVRpZX5pkUUsDl/Ca/4Ai4zwcuCiC6Q1hXOZWZZSpvXwIViB986EPbcpdZIJcIraxsH
YQXv6QLREFJdx1aAB1GUAUQWgBfg1cBUcI+QfTlaIJLWxt5vZTJ/a6PCXYhWJhth00lkMS/gzHNK
FZl+pwsAFvPt6ev5eVvbD6iMOajKoSx/0gyoLe1ipfwa6PVs02r2jOJw/Oyy9q4unO0v2AK/A2Q+
dOTBxepwVihd0WdId1iFcj845MnRx9J3lISCydGIJXmi1ZGhyI7ON/i0k1AiBr415doM0OpID1aS
v7jV/NZYDYhkayZxYGsbHWlA3hUA/kEEucf7oh6sdFEn2Oq65HqO3T1zmnuraR/PTyAPs4QYHU9x
ABI5ggK5VsFNsHbJQWKiwUzVvOVTDl9ZDGEJwcUpAaBqHvPKL9Ty6bzVNVggQLWgw0ZlC7UScXQ9
yJtdO4sRT5c+vZ6/8ge6Eqn3dDturANaWe5/RSIHK/fJJj8Zn2LqinTgeUw8JPzZCMZ2Q72zLfLV
M1IlOj+6tW2CbkFkUsD4gKYW4UgPg1ubecsZQfTksOhmlLPOV1wWjuMsKYOvnebPpvinfBrTRHW1
rXkUTfR88OmgXFSFVPtr3QhvOnVxylyRTK7p+wr5Bgs5xVnzFfMPC1T+52dsbbMDSgK+G9PAHhQR
ZaWiV8lCE2AorWEIlcSELFY1AMmC1kDJGV41xaleudIhwnLhXGFxrLaNca6MPr1qUvCE9dYN6O0l
bn3NDAp04EoEBh+wPCGoK6cRQl74Idw62QLfhfvD+DrEPy+iAp0iLiyGxJOLipkwGjubtEGjDHz2
1nSjZOTSa4gMHLOynT8YlwHkAr0RbqnjPaYQYyyAJUcZnZr5zlbrSvVNpWhpMGfWtGuUbPl2fjus
WUSfLRh5LYNj/IWI3yZKZ8wqtG68etzn7fxWxt4eretu0BZUkqRYWSjsN7S28UXiZBnHoyuB29CG
FNLBtrOQGxWM1hxsr+21clQll9WqKUD8gBFDuH/SaUaHcm4NhssKzLHg6UQWKdXvK03fnJ+9leOK
8B6kowjvkR0UZSGXls1JWbUoBYIuxZ8N9+C49fLzJ5Y/xThbPDr7TzIviZ6DX/wDnJJc65CP192D
5Xz9+YGgaMopzKFscUIH5DZKEg89BpIP80u+eM9tocviybXJApwUcDYEsKdYVkdNGr3kmBGrHHzL
YCDZYJKpWjUBcgT8BQkgvMyPd1hKmyw3eYxiN8N7ZhV3mtZIWt3WEjiO+8kG/4ZP94BSmMwkKbfx
ZdF9Z7PsskDbzpvqut/zLrBfKIaAXRrITk76cArGHaa0BjgJ9kC0C/G3Zb5SR+ULIgzJFuDhhxCe
oA6Cvkj8h6tSCb5Hn9iiK1zYy9Cmeytt79IKQ/PYN3cZH1prlrXzrawV3ozIhIH8A4AYMZOvqFb9
p145OEidN5fNzXVjmL0b5casPc2U8/Ys6WTvbIBHQgYmXN9O23xBi6+S7PU56Se05TTsD92xk+j8
cVhxH8gQ4Lsgc4bzLWJ0vHaw24liLkrP3aJ186pIysUf60Jyda31o7q8ERe90rxpRJx0hJ5d0S3I
285g88BTWf9KiqC/QrvIpbU1qa/8GN+02pc3NK74fUSDHFXnIBg4KQ+Bfz2d9R6tDSCoQudYjowW
nig6lFn7CjVLVrPd+SldK5ciprERzKOdEYldYX95zkC7jMFiCumNrvC9i2W8plEeLHeoSqElhuza
m1mPusyHKkSxlQY+Kxv86AP044PLxhg9yQU+IOvrm0aj2a4lqRKoCRfYKiojatXuLfWy5xn6W3gL
gGC0ypvndPCwEYmpoxjBvrM03fcJoCtZXD414MSgqp767WiTqNdJ4bOBNWE/E0h6mG4BflLPvNbm
4Sv1ipB1xqva94/pnERwYK+ZsVwbWfI0AY7mWxXMQDJNAbmdfoiH9AVP8tfOVcOClRdqW955PdsX
jhX0JpSkklr/rmvsq1mo2rZYGIWYh+n5SY/nWJdpj0aOk6NP5lcePfiFRm76RUYSfHJKICfHeUmg
VIYC6kmLZV/l0FBw8Gpv4+FZpdOdWY43Rpofzu+ck3WDGS62bgMPjrqYI6SvqV4mdg2eXsT1lKWg
v0/VnZmU7n6x2ib3mZHrwIFnshaUtdHB64JiE2BosHoJ+7XTTTA2ctTrUrVBPLMQIMSgU3+6Jw+j
4y4A8qyA1qJx63hXWlM/EDfG82zOdN8bD5PX+hqCFnCAS8LxtZcgshCgtXEhpIguCMFUUpUTqWIc
gDlYNqwNyZsZpSE47NLIuPK2w7VnB+NTrsrsniwgXCjIV4E+BGfpKWt6TK1q1nlqkncQ8cY0slkS
v7WwakEG8HfscyqfWQ26IjBlyvYny/hhHI2lvLyPIq4QEpQetasSGHpfBacV8hr+UBFfmZ7P79FV
R46TgJ0Kbw6PKuwWvSO12ZhovjNuSOxrobOjh+TKBFQw249hd939Me7qSEbctebFP1sVXFpmpRrz
GKzWk3bjZSqIku5THaFV60iu69Vp5OA9cLcbXEzueJs29Th1lOHZWCz1XjHzh16v96llSaKrtaAA
QQjqR8hXcJrnYzPz3KWs4EUBiGi4rxq154CiUffu/GqtDQaZebx/NQTWOAnHVhq38PJUBRk3aCBx
ETWaujdVmh2UmeXheVOrAwKbJ8/WIj0uQutIUvcsTWDKslq/AY9Vy0aJibVNgAZ39KNw2Qx02h6P
ppvBapipaN335hb3UoFqSpm+E0P7kpXk8ReG4yADyBt70ZMizFxPOOujheHU5Avr32Nk4f8jA6Ja
VcbwQBw5TzozL5t28kGAGZy3sLL4yPIBEA1UL64VMe60e2qZ+gL4gZn5M9FvmqTb6Zm+PW9lJdkH
Fhqg3NCsjzDXFRZl5tuLOegVcq14g3gIALEXZc7CqmNXNGVb7EpJfopP/ef4XQemDk9d1wBjMg8n
+bg/vUtsE4zaPURtfU/5kpfDfilBxV48LuXsq6O+Iel7W8mw7CcISm4Ugq9AzON1gjY3we1BVlap
bBDJfqCjkwteTqt2HPpDIlcyPnFGRVOirzNwdVUJTPWeGoA1MLCM7MBGNJ4Y9aFvhrslkSEJxa0i
mhQWEeGFWlEFr2LLTnwVkVU13GmVLNA4iYxFM9yHfFq5pq6LjpYY2Xzox7CFDBXbgEVg/kPb2eCI
ARwtTfzsNn/QES8ClSCXiP9IAoub5/M6CptnUdNhIAM+gUtB8SZfJRqCYpNfmS/uGzVDdQ9Nnldw
q8A8iVjQbNQLLwT4/ouj+epdHLFn8xqPCakW2dqu/vxh3Pl9mpu5chp94K9thU27xdB39ewCnkcA
u5rLG1rGgZdMd0szS5yqzK4QK02Zo4GJDXb5awXg4N240SJzJ2OeE68HcemF2NaEany8EJhpEaXb
ceZLBZ0+ygrnllZw2URrY+xhbuIwbMYICmMaiBC4zBfAxoG9S+8SLGoRaD+Z7eNDQ2YM7LFQET7V
RWkIhClLghqAkg0ALyu9HWWg+/RTLyHReWd7kpP5sIWbjxenEJyItSmv5vyJvMYxBlOY3YHWKVAC
dtGGYCsM48T/2ZwM7CFH8tEVwkkwxY641Kwzz+PLBhrr73mZPLdKXiNTm+4lAxPv9g9DqASgfcIC
rZIYD2HmIK9bocCXXtI7NRgXnyPDzZDckQS9VofHCisneymvOSSkAP+yKupBoEpWp2YGq5xjVKF+
9gou0wQhO/oZM3BAWuDJXgBvrl450cN8IZveFVd/ZF+4Vdo6Hdy0gH31DyV+LIph6zRd0FQXbruE
hddJ7urVSUbCEIx4XIVPrN8Pqg3ckDPhhHhpQEu0vU8vbvxI3XQjWU5+YQhnEQk2MAvjxge0WSwB
gpV6QrkKAwMCJVJtvwApHjaRP3Mx3ObqF5cSCXcUFDjh0kliF1X3Wq01voH2yW5EPFX4zhNB5c/a
JuBNVPzuUO/N3aBWfrZRsrAmvreXQTbWzievfP71FYIXH1PgnqmKGWZ7a2P2odYGvNPf2ZJdf8sO
45PRSfz3BxRCnOrPJgUHrmpjM5UxBl5HyG/Z23hrhM7Fsou3w56hd3BDwg7yJuld+3Yo0VwCzUPm
T1EPxUMZy+eJpDs/xZ+/RfDygKWxXJn4Bpuj+ivAKqTyrWcb7TVxiDyyH/vTD8UJ6KV96X2JffXB
vnBGX4YRXQvWjj5DuAniuNKbLlv4XqA7/f3PswzAFfXVCyl77doZ/jRmQygslVXdAToNY9PGPrQ/
mO6X1+2HvmSxm59z6OBFWmAFqi/vaDuBdArz/cH89ClosHvSVRWDbTD/QPoVFx7nibG2+iV46uVt
2LKJNYTQFI9Zb6kI7JlbdluE066K1I0G1irww0huBNm0CiFp1joO0bkH6Qqoy7cOCKhsMO7Mww+v
874MDILQ0yBlBjhJHYkzKoaoDSut2oFZcztHRRLSixZ6ulOQvpIdIsKDNvnNlZRNiW/IM2dYpAZr
BkWLP9aR/kh1vwVFiO4nFzf1Nobz0J8NtKJstB/WDz2k/59b/qTZQBy14Lb6htgtLbGu5Q/yYKKL
n/fzw7RrBAvzedgk30yyMQt+q0vQMmxwv2VuOctgtkX/3S9IFv85NGCeOdcf/kfYR3aVLQ3TMLSi
hYGlhtS9rN638nqCu/nbhLBnyjnL6iTlsJrpvk+TaEqeyaIG569UnfuRoz2CSwU3GxhtUUqyTwoZ
9eA4ZjWCQ6YJtQ16yhBghhMav/B4+eDccjfZJt+zBcuVbeQX7EkAL5gXXHtOmtRVPJh3uidSFMEw
dLKgYc0E+rvQZYViNuDVwtvMazt7YSPjI5xCDeLd8d67Hi6yAEoYG/1CGwMZDOH0uGNUn00KG3/O
zKZbhg+TPTo0bPRjxi/JdgnAvw05pBhMHbJL8jRGEGwKG7/K2rG1a9i0r7JXUKt8vEKDzlebnY01
jAPpfSibWGHtFIvGmqVh7cbAJgHRfffQw7VAAX4MsWWu1TDbyHwanzlxu36eWeEOVmow0KKOBHob
I/WdzIC2CZQ06hR6ebJVXDUFHBEQ41wdUKwtWkDAz+WAcLb0sl1WQz3GSazZp3TYWImMuvg0xsHy
oajggLUMHL8nfde5QzW9UTCw4pJsxwDhbdSE9lYPkPC/4bFW0oTGdUkRY+mhsoc8z07GYXrqr4+/
QeycMkGexoj7sW2Lvf3DCHkr2lx9aNhV2+IPuUjf2hZCVR5CFZ6Oxgfx6dCD+Vb3GOYYQn2hyV4K
VC8/HNx/fZ/+O3kvb//cG+2//gf//B1cpw0FUZPwj/+6qd6L+655f++uXqv/4b/61796/Iv/uqLf
m7Itf3Tiv3X0S/jz/20/fO1ej/4hQqqpm7/078189972rPswgC/l/+b/94e/vX/8KQ9z9f7P37+X
fdHxPy2hZfH7v3+0f/vn70i+f/L1/M//9w+vX3P83r5tXt/ZyS+8v7bdP383rH/YKGV53Cfiv4Aj
+P238f3jJ+Y/dDCYc70pQBAdABp+/60om47gl4x/4PFlcK1uFSy3WLbff2vLnv9I9/6BpClSFRo4
1kCh5em//9/Aj5bo7yX7rejz25IWXfvP3yEyJBxznDgV6n/4G4AnQBMFn10lRlbXc9cEidGUZlg1
cfZjUqbsLrUV9XmEyNiyVzpvQtrFTfGozTOvujNjJ32tkrjVtlrdu8TvFK+/Reg1B2rjatcUQnjf
PDIPe72yhp3VduilyfIJJEq5TTcKLnsHpd5E25WWDVIMCtSXz6r/Ze46uuPW0ewv4hvmsGWqpFKW
JXmDY8k2SYAgAAYw/Pq5tF93SyWNq99uzunTi3bbKCJ+4YZeHIrOW2RWOy55XkqfwWJuIa4EqELB
OkQ7fWdnRBhK5Jr1cktn1YEGG5mQq4x6nTaOQyL0z8icRspiGwY73y2cOMtrAcPdVLMBHnlKymcA
1nnemGW3U0ATfqsaGDzFlVWWZVqFYX2A2Cj0r0chLtx+8NqNGGkZJBL+pa/tZEDZpbIAC0kW6Nfz
uONmQOPBC2R3hFiEbcVyEcOwMWZhXTF7Ru5a+WTUP2Q3EJEMjiN5Jo12uTaHEobJpIsaa7siLwpY
SdVwJW3gIS2utdPAJBR8VRe5h3QdCP04flHvLPSQm3hyljKb4Ra2h/oP6h0E0vW2lsNNy7TVx70I
Sbo4nbwM4JIM/UMaNU82zBSex7qF9lpbt0iyB9MXWTSbASa3YfN111tTlPQdBAtjEnbseyRJha9t
6+6i851OxFi6XoImwo3UgaxTA2wULLpiHpqQfKhnVniJVS/+LR9EdTXgmt2GtCwvacstGIGMwWNt
O30eFNrMO6Cc72mPj429af6hC8awk6JgvuDCqdLCqMWYeFTKHME1Tzzh28994YH8bBTtLYTkmj4L
3JneQ2FF5s2CuUxHSt3nqdJwKCrcH+BOmreCCL4JjdnPO9tYrjTClJsSnW74jFFj2ozAb8OFe7b7
C6M3qjszqp57w5y3bmNFmTGYww8pyHerd8TRnJR3Q5yyvFeuBdCF05PYm2txq0lbbkhDQyuOIIqZ
gpIAfAjxLDhSKZm0nKIkbznfcQibmPkFhLAmTVGlH8bYdfsvkQWEesFRABxb0iWQOhnSdgzq2G7h
6KKD7wOD3snss0M3aEhOdOVlVZMpht2ek1E+3M2eca9rymLWhwBnY4shu1Jir6Gvl4JHFO2YarGZ
mtKP1RDA9BMmbSn03EJY/zhTbKrl0e3MNpXLYiTCC1/KQuK4zkaVDDNEf4yle2F0eW0GwFFGCrp2
3xXBDUTWUd7zonvRWQcqo3scQxBKTPuZet2cygF2bgivSxAyWJf4tkYX0zP3VsPw7xrjkPRT1cZG
345JDwhc7BUhuo9F8WJ3xo92CCacx8rAxiqcTJlkul8mSIfRqnroa2/KOnAwtxp8y80wlFPaRUGT
9y7YLCXq4vCpcgrISyl7E5mUbxs+BvCGipakhTVjIqOmOoY26RMHrne3jknkwatHluM0WClkuY0V
RMHz0ul5alf+la08cemPc/s4mNF4JWiFBItVT2VFx6SWQHzogBssmxvzK5Tr27xfxiFGuAGLOOaV
SwZBYy8ti1G+UuCnu1hRHz0UMmFjDMrAFek0bcYGPaCEGTzPjhjjtVa8etMHKXGrcWsvxfJauy2u
qUoY6dqEznUhugvW9z+XOShT0B3pcWpMnfKh4DnoMn5OGr/fWw7M0ZxueJ1gijomRWnIjY+K7WUH
d74t7/36ODghirXrHtkTFZDvoTSIBQG/oUqcsvUe7UkAk8GLERiwknbZUJvTrjTLBzgLzXFdQ9R+
KluEh5w2MjY6TyUyMIfMxT+M6Nj7CQQXyYwSv7eGt+INb8I7zkcHuBw9gyE1GwDrXxbKdBLJxvpC
ubYsMxgY+Y9cT+xgj1Fx8JalS7g19VAVnRgkZWX1UBWVSmwoHiZLUcOOxJhRKrQWrHbY4vHoeIRz
NeIfMHj1VdKwuRj6yZo3LrzJgY0kU7ktIdQKX7MOoGqZ27BPXl4dbbosEZYHH96igE1zZ+uo/VFh
OTJfB9eWxlvm4Z/Y+zwsE8PqVdI4s5NYNuTnoAXRJpM/sceqk+ZRM2Gltl15+HRUrKEc7pAws0sH
mtzcAORksmDiMwWaR/u6t22QV0L/NcLAMpZ2XdKEQq/ZuXJGu7AwTI//5sUy7bVXmfRWyWY+qtmw
UfG2G282sklwVu6ZbTZUoS1nV2JjGcyhSQvT7ynF+Yi8hHpVdMuV0/CtsEswHzTq+LidbD2gLhlD
uiTwE7OfoYjtS/isJ6W7OG2sueYJEM2aZrTxKDuTKn8IjxGUILqxIyT8YAl+ABvKnjFiM6dNVrCh
+a290ofiaPxgF3w3ZaAfb4i9fROx/R0YvQ2ETksAHsYBUgDAHx+wX6TnCJPeFOK4ABjc0M6UiKjr
sgmK66ixzwu0mYh1hsTzK7h/m1khMV69uiBDEZgwwzxNd9re7r1ghAG6uwmeHBThoOu6+2/KuR/K
ixgJjCvYaqDogILDKVut58VEHcPTCTTgc9BbtsVuRTAWkGI+n2F8yMXX0eBoA7k4JHHAXJzMIZnc
0Z2DGkrHGyeXabgpDtY2yJa93utsbeCNh39crz8d8yT/N8eooUikpiT8CiNUvAAxu1lL1Qrt4RTB
3nnbr9Oy1+mIJ9n/YNWeTQs+JRo6FGt1cdWahrRy0rz02So0M26rnZXAnmVj/VP53NOxT+oAwnCW
roAUVGJy58g6D7TSL38+B59tzneLeJL2k1K7sHP7tYgTXPu6Tbgb825X789Rjj+UUdaPQcHZc8CO
A1zLO/kYDS9YyjRUcn8JpMAPVaIQJrPquukBak3+m37hZ2v3dsiTj4POxYK2Aoac99XW2rr4ND+X
m3Of9suW6OSEv/00/6SlYONNaEWPcdbygoFuJIEZSx+T1M7GCUUqoE9A5bYSJ6kGQATiGs3fGs9h
LMz4XHHl02OJVHHVKYa284d6x+JMxjCb7TrPVr62csZvq9p+9HUVo3ESnkvkJP/4Ol3X9t9jntY3
4GQ8DfavMYmd21jPxjFiPvr5md26Fn/fTzSIVAhhwNwC0wHMg/fXtqWcYh6IO+PbnByhtUqmF5a8
LgmgKID2rOHw7yrHuyLH24fiA34SUpjvhlwLLW9eipEvS13gosOQHqTV29/t5lVjFny+G+8rzIOd
hIFjs1VnJvWTlXw/9MkFC32FfsJzuQ5d3dpQ+Ncy6550Zl6scovsEU2do7X78xR/fBjfj3lywYYe
j2zmYswqeIrCRzZk1XBmFdd/4sMiwsRyxbwCEXGKUXA7Ok5FEEGXzEyHS0PD9V1dMvYPAZu/1g0P
IfizsNwG/OL9ugHP34+wVpkTbjxOwZ3qzzzrn00URFKAW1vBwx/s0DvHVCAOweqp7kfgJ2/8Ykzr
8swWODfIyeZD3qu8Zp2qkpDYAG6OeH5iqDMKOp/EDQCCAlUB6AgqISiUvp8rSUXYUc5QRd/0T+1u
gHZV82Jfjem4o/tzKlKfLb8HQS7omqHYBRup94PB7XYojMJZkl4USRjMB2M0HpelxIN+1iJixWOc
brW3Y51sApP0bSl7e0GIUmy9A9s4Gwjb/Ortnj2tn91Nb8c6OTkA+VWupTDW6o8Byb0G8VcPhe3p
i5//N/24T1ft7YAnkYkFjpHVAzGauDdzZmfF3su8jZWsn3e++3du1U5e77CY0QWRGKyBv1NvuQ99
UH8tomlP4In05yvo46vt4w5avSxWDwaQj95vkJnPs13DUQXXHr8cNnrbZsNFvznXsP6FaTndHAjJ
AT4BCxgh+smuB6EQyIexhfBGqtNf+nBweRjLHc2LjbdZMmfBLTs8ltm5VsunbwreMBRgIbb30a4D
JmkzOCW9iW0ZDUkHtxjUcFIB6EnRZcgqyauNDg/JQnq2m7VO3seP/s/QJ+tot0UzkQ5Dc+NaGa/B
eP/nxfskl8Pqvfm2k1ntZ7EUXGGA1V4TwiddUsOY3boJ8UxaaB5fnLem+SSIfTfmafxFLMkiVf+a
TztB/HUM1pOQnVfA+/TMQe/dDFbjY1SpT87c5KqgDwTHMVhVeuLhaAB3hvgS3n50X555wj4JmZFU
vxntZLEoemPFwJv1+tIQQQ1eXIhjo82vduQgGgjvxcEZ3t8n2wPKUWBSgPUHZu8psKEZWzkZ4QhB
aXTd5fDNU96Z031uhJNrkpMg6scFIxSoorHodhyfzuzATy7id99wskYa9Uvmt7Df0LmZwLc4c8dk
Nac2NnDWevCe/464/1Ej7P9sb71rif2xXfb/sBEWYsP9z7/aTR/6YJsfoi2qb28bYetf+N0Hc/2/
cH0DF4oXCixOc4U6/e6DueZfKCOhEwvMH6heiOb/3Qdznb/AUoL7M4RpwOQBReHffTDX+gvRAhpo
v7S6wbbz/kkfDJ3f9/fgWrGAnDRkfuHjtKqxn6Rs4TiyAPdgmxHXXAz431XkySL+sGLcXdrF0dLI
tLF8fVxAVEikYRa3tsPajcJjkkydY+VG2Dvp4M0jgP9q2MFxCZqmTUfAyyNezpn1E6xBf+fDQ3KD
uhtNle02OUV9eR+OTgerSW856NqLYpvyYlN0eoXqRgUIfY1kDwvrYKe0GNCbVrXedQveBnus6v1E
TJnOban22tEyCVEH3nCyjIkrCz8fOzLew5xd/xxno0wIg94EZlplbTUbudKVOkyQFUwnVCRTe6qi
1ISmRByIPvgZ6a6FuKzhczTj4fY9teiiBKZ+XdAra2LqwT2wDkqWchKBkBsuTZRWI0RNvGkVL7KD
Pld2Xe/Y2hSw56i9bR1ofgXoA2UlraMNdyjLhyaaMx2VaqMQQMMGkwWpqCaehzQYc+HYRub7XMO7
q38SwVgnyh7JNT4zSoHbA2oP5pK5tl2ZOVUpYQmKafN61ztSs11it1Dz1eCjcN2sinsQEEAJu66b
jQ796VpoH4sE26O0KtzXiNYkc81aX1pjEcaF2dRpZcwyDQju1sosXqWeqxRdh8da8CsXWNGdq8oh
mbu2Tgg0XmLuhPWr5gFcpNGtzNC5auIKolFpVXYoLC++sx3sCa8DcadEocU9xnAPc5OCzWUqBGlT
b1A6q90l2vgIejZOOHlJ6CmdFuW4PHfCgvqOWyn3vtPddOznJrz2Old0cQH3oSPv/BmYDeK2OTeq
4DqEPRk7iLoEKWBB2zJo9wqjHAwysGdQ3sctK6xgH40h+ma0gf2urc1NJz3xPNnKhXwt5TqIRUmr
jdX0863BYGXQtRN5GuYWvGFsqlIA2xdYWMOa5h1Mjb8K2NDeCFZ5V60N69TaVyPADZZGEzCE68x+
RJSYB1U97td69qWQzOtji0UhWmwG387DYB8KWZq3I1fl0cRTvlNEy+tZNTQfBS9+Lo5Gt7DqSXvJ
BKvvTWI29zYPw5jSUTwrEhYXdHbGgwH7o01EYCeeNmFRXJpima7QMmciNjx72EKTTOAwWW4KSCIN
E7fm8oo1trfzHDUfQ7cfLxRIo3vfn8kdOHLdpqdWsx+NsbrTjm9sLJA6QID3SoG2M2nEMeLKv2I9
+khJXZftBboxYxf3ozP+cJgZHCGd0hzQ3lTXUofw5JWOXcXoZA1PAWFwP/TL+pEsghpxU1bhcZqL
aSesasoXotAc6khQ/Qy7YroxxsW4Dnsv3FDfaxOl0YUMCtDdJC9ha2E45Y25UATpHVT6660xdfZ+
CHRN4rGjxlGivfBqGZw+hHrs81B3FLV9m1vANHl6BhsBs9wAQSglaD2eN3yVQVncRH45bubAa0B+
r4LmIqJ8urWn0EOJB5YDFXoLrLweqfCvGQ5aYhDfuQnqDnZ3DQ1uKC35D9PrSZDMoEi3MdEzNDh5
FG161FWeal/4wBqjl6r2bjF23w3X71/1WBnbqmTWV1ZM2EyOqjqW+nDgIjHlPs8mZ0APtcU1DSxt
O7a5X5laxoVb6W8SCisEXxO23yp/CGH/041yX6JKFat5lF9tbtdZWLvqOwsmiHm3lRAx5FL4Loqo
dVvUrf5e09C79klE8lE7I00UDgp8lYXg5q5GOp4JNP11avllOKZDYaOSGXXgdhi03LSzKY4+M1Ta
aD1dRjg5B6U8tVOGI48aza8iCXp7IjHBjF7xogy2kasrJwlDzh+q2StvBmuB6PAyVRDHwt1x0Syy
2QXIjcIdK4TC0ZDQKvB7bwUD9EAJzJbaNbxAKxxUdRcCIMLw7zCUCyx546O5y8VYfpnawPo2eMTJ
hTaNLST+K2ALqrLdwpLUzNHn4nspQgvRJpi1O6yn2JcQyzjOcH3N6qU2N4ytLdqAuZzGxoCoG9AI
EpeNAbWLtmuKvIpCnYLYgyu1cnQHSF4YgUHdT8o6KqFJrvzZuuid1rxdeFUkWrbVlZga8oDWaMti
S3nlE4Rh9WHRnf8TQNt518Kg/dEeQ3GgpT/j5TCs67Je2QEqbKYXgwp9RyK2TLGsB5GJTqEmN/bm
AuUDw6X7BXf+V5yh9hl/Un/v5IKDVczRtSrsMI4sBQ8FVhliT0NtXSt4ZTHMIIHlfNXVbgIMczDH
MNytdrVVQNJxrCbjkXrU2zJDlheDNZCtO4nqzuK+mxFQfF97eCQ+Dr7d1llHRXQRQab4WKk6gCuk
ww5WQ+pnS7XhE6dL38aVCmiGCqfKS152t6oI6x+97S0bnAlv24S9FjGRw2DFHQAb+9Du+3iolU4g
WCu2lRMiXXUjkS2075PBoyQlY2GFiZS0chOHU39rcHRLATLxbk0EK1/g32bnVedjKlxPqdwE3f9S
Gn4zJrKz3TbRreZ+MqMZOsY289zMwy7LzX6hl3XUFpCXsKziypw8+qUSODNw+pN24mlRjLEe7Slv
+GD87Fmor3tY71wUFJ4hKVJu6ziGFcMWgNI+TOtcOOyKckYR15ANsCnEUuaxd80id+spzOF9FV2z
aCmmpATpyE+6FlZtgKY0/GK2QwegnXZx0sgueL9jJp73zWBxjhJpIZhOWSARkjS2ajYM27ONB2eO
XharrTSgDL68GpQo96InWmPz1Ja7tUBV56nqpVvA+DkaVN7PPRtjryMhqr4KHfIrv5kq8BPqwf+O
gKn4ivOLx7QrGE2jjjF+WDBXqGAMC+bJmsV8aXhifASwqEBBtzQXGZPW91SGu8JcYqMtnbwJx2AF
XvVMXNro9A1VPITWuCFOERE88lPvZKSuKXxNzTps4sXwirtFvjTkJ87IcWlsbPkutr3i26JF4tIa
enCBB/Efpl6Hyc29VqXEqxPLq2NzAe8hoMnY3bXyCw0fdHGHdnTcVoeelwnEPbZy2s/Bj668hcEt
7rgoIaJOGVrYiz5q6l9W7U0n70TkbyO/fS3tIRnRccXLByJ+hvsCGAGxHc27WbebepjBQ1PXOFO7
WdWPzqAeuDccwLzbA/Rzr6T3ELRQW2jahBQLoN+vKtywZo6tkQZozDZfhdk9tS5sg4f+vmVju3Hp
HO0M7oIVBQ8S6FLUAGOZnNyBM+8cfCkrkfRORS56e7irGdnSVmW+Af0UiyK/da3xB/Sg25Q0c/DA
eqV+9NArqXFvh8SevmHzzNlYwliuXNn4smP7vpvNC6KqZTOWIa6Mwil1Tj3YhfCGOkCv2Exknqzv
K5/WL5U78HysPGvTDxraqBxWuBzaqCEZ6lRWwXeHj9cSD2AyBLRPxl7mnTc9hs5w3fO+Tpa5jm4H
5ksekx5Fh6Cd53xRYRpBJ+8IC7DipjcLK0VC7ScQpmQATdVRVmvoP4Gg6uagYXwplEAxRmrcZ4bH
kqAayi1g/Ghh9oa+LTrSX2s/QuvExFMTwEbd7zvMt4TdimwUSEqNwyHtMr/04dQljd91GC/CXjA7
sH9FqR5I7R8n4d6Icor28I24le7oJ1pEU9qMUA0ZRv2EYPVrv0RWykSxMehyqSMjignKwL4pprha
5jlW0OpNhxavPavcF0MjbKid8hGNtTBvI7zoVVXjRBg+tOdK4KOaKcBN7wyPS4FT7Qmjy6uhBQk3
ojADmpoBucXoJIajeyicOvA2H1mdtlCmTQcunwaLQeDDd8R9EIL56fQTsMBQAowlD14WPMQxk1O7
DQg1Ux0BbCYbz96Yo2MkVWR+mxwBwJSa3HToWQTncjIkzKjlTkFVPPZMwjKteu8pKifvappUMCAZ
m7qfoTEEN145lwcj1M7Rt4n3WAln6VMD4dbFjID7dipa9mI2Jngdy+h+g3XZilWyohjBXIEOgN/y
C1rI+oEZrnUJvb+mhqceGfxN55s0Jr4RUhwZxJEowOsMZrbWldMbSAyGElAd0hP/YRS2wI7i0LFy
q3XWbI9kgyZ45SOLkKQdqmiFztJbaeNLR4ewHXAT4cugfHKUrd/fj/AczkMu60fWVGDzm4N9YQLV
VCHHmdsUu58i3rQ6/G17BqQPtbPhqgQp9lGLbrkzvM7Om4m3wc5xF/dBAGxw31m1eeC4PDiSjFUR
XuJ854UWoruMamd8ahe7n7OoMWwr5VNDl42NR3P9/XaUWxWBeJ8x8nFn2kVvZqVhAvlndV5rQUaJ
jnKHYMx+qvzABsqLjEuTugtvsqm3jaT1AuOrDkjww+yFzkvGkeq0vrnsQtkjpA8C0dwtRsSd1AzG
5tGUFoRKhYYrFaN4i6SBNvPc+UCGDaoDEi4SwPRpiKsep3DBMbdtaCHEoytUHqDMllPDrRIQYfTW
MZcw8+caGM2iJHlTzsWFZeEcN04FX8vFMTIaim7nzPKhM2cCY4h2+BkKa9kQC24fhuqXH6ZdwoXS
XWx+qCERcNGikAmXZED7Di3i9aPl9hBqC/WKo0TaA2XXPogtO2RXNmfOM/WXDjCyuf6JbKq6wKR5
0MVX1ZU1mPRa8iE68LlhQzyOw/waTnS+cMeZABOKxzXtbF4fFgGkHGCvQaZGd7qrWOful6AMY4h2
qP0yewpkXQLZKbQYvR8dm4OD105D7GB2LvxwAABYRmUyUypzZSg405sg0eyAP/bATJyD7qroRhYm
WvEKlmPhYDxUYvbvNUMOmVZOA+VLBKb6p4YYw6UMu+6BAIesM4BlCljjAueWF51wdoXLsAZj1zap
rZYRjmIzIzceUgSZdNMEis7SdltbAaWdeUXRFVmh2wjbNZhDxFiAH95bbGI8FYpSqF4BCehDJoiI
217gAgNL29wEo9I1eLsAekE+5EHy8GqidpG4HkhaVIhdDxgqUgALKYg38dS3DVCXmTSAIzN9JEqo
1qeAMeEkmIa8FE2pHks9ONemwKE6OE4JBIon2mM9liIXQ7BcrHnW8yBqCnhpoMLfxf1/VOm8Fxz/
OUXxvytzojC4IuW70//T/8MKZ4S64B8qnO2P5tv3dxXO9S/8rnAavvUXIPvQCzWtVdIRGjr/KnGu
fwTpERuW7BCVw9b2/1PjtOy/PBhvQ1QL9UxU2lfVsL+x/pb1F7wwodUOXBXIKujF/pMa50l/C/0J
aMmscLoIgLBVtGgtgb5FLjhTYSA5oakECRLClCntKapdYqdKcNabMY5sOEMAocugAF7obktteLsZ
doLMppDDnUaeJS25fTOD179bTW8BFe/r/x9/FUq8b39VyAweRh1+1eR/wx0aA8Gf/nmEkybNv4aA
6D3MPv0Iq/B+CNJC5p/TdqXb6Qs7A5lZxsvtitZqNwv07850NE5Yth/GO5UGqtAcnf1Q0bQLSOKS
ITN9neAgbhlFKc/2Niy68icwGe2XiFXPZ7720wkF7g+qQVCn+iBeO3laUSvAhAYDVP3cYkeiCVB3
eNc3yy2A1Ns2qLI2UpkFPaEBPjk9qfZLaGao7Tz9+besE/uf5uLfEwHXU2iFr+SX0+7Y0g4uQmVM
PCyfO/FSBzfRADJ9eA+h+CQE9l2CBvDnIa21XfDHQXGe3m6o2WQm4WFPU9fp9kYfIil1tvPSPzeI
mOJeQ915tGDTZm78BRxB89symDGzX3xJD1gsAHHLhCG5AyYZ0fdNibgcrJbgUoGksbTe/SRR5Paq
oyGLjfTbraDdsXGD3DC+KrtPQZU5dMtLQx8GSWPfr7YDCkLzZF7LSmaDXW+mrrnpNTjXLtnM7t0k
uluvNq9Mcx8VwaGPYEILJR/SvwAD045kZ6C6EkJjdJhgzue5rzBCTI0JAjcRyHhDuwNa+ApEmEyE
E5DX1V0w8mPki3RCSqPa8c4L2WaAkEFD7a3Z49g3y7Ydyv3SyUzAtqtWbhIsHsK8ITX6KqFQnUQn
IZFIQ11S7tCCuYu4d125wRYEqhzF30PkLCP4CF+ltgDohig3VCdpXa8BdiY4hxZhQ74H8BJhAopE
Kuo2pAx3XUcRXMJioGyOzIhQT1B7WkaIWMzMd72LqoQ/M6lSE6WMSIYxaD+rySs0pVWqYbVQuvYF
aIS3bsvhvWnVQAz5SRhRFOG/hEihPC7yMZg2aDWkIgAS2kRWUzXb1jZy7gUZyAVbc/pSopy5VD/Y
MqKM8qiiAVwXIDIU6ntjlI5Djep8kY21nSHhe5qV+QBM5KbD0aEmGAuo46McBLreOf/y9+iej8fl
5J7qpNMEknQ0hdymLJ+Fedk3t2eOx6e3QwiBC6wanKNPYVCwf3BLJWeamjfNhbxejWXca3MHdODF
kvG8uDt3G57wLf/+qsgFsgGiXw4IiO/PI0q4jVFBKSUNa6h2hDyvcP0Gw9Zu7KvIIzuNUzmLKunC
4YCi8QH/e7bM8PPsZuOmcYZEd4B8FGHatDfVUMSo5YN7hvimpGeeohMcxu+fut6b8GqBRg/6lO9/
amhM9doDpCkE9+7dn811CQAsSQWUudNV/dHPnQd+dxbW+9m6vx12vdHePMximOZgnjCsGq2MV9ja
2klq5p57B9eZPr2O345zshILyEATOG80tW/KezMLv6hLP0Gyrbeooexr9PIupwe/g1aAd27oz14C
iK6hjwvZGkD9Tma2tP3VLBBtRnfTa5SUMn8/5bi//KzZGSL2E+cx1Fl1EYKekobF4Ty857OPh164
6dpAtAHbtqIE3kyyRr9QzdCoTme/SSn8Ml2X7SZ1O5lDvPjN5s/n7LNH6O1o6zF8M1oLRRHuo02A
wpzMDG/ZGrOX16CpWefgcyeo0N+bFvqQULaDhx+IpicfBji6C8HLoMLURq88SqA2XWSwinpyn+bU
+2LGa4ny+Zzy0Wd79u2oJx+oulDbpMGoRYM8WOws8ljOZ/AuvxQOTzesCzwUHHdgg4NG+vtZnDQK
8gDeVGmb2vuVoI3sP4zDL05eJgALVg9Ggu9NnaS7WjF1Zcb7xH1Bv/HhLOl//Z4PPwUunoCfQbrw
g6wo9LzmggsfbxNMwKpbgibTrtpXx+UGfBj+nRz43TkY+acBO5KFEGoKv/gpJ59vMGhAG6gIpN4V
hAbu6E7ujFjeeYD5PMyvtojLLY1rmJcG93/evZ8uLu5qQOFW1PipStmMFHNi6G2kaM0dq7lENyFD
xnPObf2zIwmcHYQ30ICC7djJzo0gIs2NEe996b02wfembQExGhJotqqxOoPb/mz9oPAG+UdA/AA2
ObmADMtli7nGFpAaRSGpQgX0nGyxvf7e0z0CVTdoMcNgdvWpeL9dkRKiXO9hjAGXG4hLmbf1zLjE
85aVOua3fGvF9VW7dTbFdfsN9Za2TdgrvfHPPPKfXbYoCCCIxhOPbO8kjhihbwBvOVxxZYtER8Jf
jc6bAfyYGTqlM8rwy4ykj57ZNJ+mWWBXBK6DL8Usn0wx4WUBDyT0O0DZjYmQO/QSk2g4tIplMLSL
w9BM0FgJ/PlARvMYiSn587ZdI/vT+X/7A07e0RlQIrtDOyRtyLEnRjIGyLEaHkO4Gm6HP93GPzPg
Cbjx990LHzUI/0OsekUBvl9xPRlSGTOcTAFduwQHst3xTB/AoG5hRI/i0Ho20z9/5Gcb+e2Q65+/
eVmYFJ0DByaEU6UNHIhAOyT78wjOZ4+XD1MByGNEAF+dqg5buHZ6JxAIg8gce0x+5SEq2A6ksNH9
MwR6BtjOviu3DiRd0HvLApSXFvnNlXy32N3GGr/DBTIruyoDf3w3Ncc2eoTkxtacm52Gg9Sg+iM1
0G3T0xbFU+9/2TuP5bixdFu/yo0zRwX8BoYXJj2ZdCIpThBUUYL3ZgN4+vslq7pLYqtLp+/wxJlk
MOmQiQS2+f+1vkW5yzmRQb2vxt9JBt+YtCmGy45G6P7iGL+aVn7x/rQPWi/K+XbX2lUWaGt7jDVJ
Di39LROFQMz7paGqJF9ivuzyT4VT+GN0R7nxmGhWuPYVZcivKxJMG7tOSv2tp0+x0opg99LrXobL
uY1SPJP6Lwawn87zEITcC6oIk+LHJRSgvrEqSlaJQ7BunC379d10xOgfLkF3rXv/Hb/UB77in9f3
d8f8cEcREVPX4nLMNixf50Dx8pC935fqPtnAC4e3uB8eDX+4y0InJojg/+dS/+7oH+a/rlEHS1k4
emTVnmpAZGk//f2l/tMV//cn9UOxYKpUR44Gh9C3F0gEBqLSN/fl9nJeq8c1HFhUtL3/Kxz6Re34
r0PVd2/twxA9qbO2LhrHda6ibY1shC1H5MN8v1BtqcBhYmxCccCgdU2BJjR8qHT3PG6qAzK8bXYY
d8vul/rin44tf72qj4UrWmqppuW8Kusc3c6nHlej4k++uO1P1n+LIfazA16mfmI2YI5jCPxxMIuL
QemaiIVGHp/T5pPW/Aqq/4G69ccVjLLTRl5KeAv5Xj8ewc1aoXdUYYI2vs31xkvyl45+QYocQ85h
s9r0gir4HpbfRBuUYbMbaGMc6vREksUJTHv1jBLQZKIFi2b+av742Uj0/av7MJiP6dzKZHZYRYvJ
i7XUnwecVuMA7KwMTXaC4Fj2y6J6bj34VS03qVx3VuMcqnH1MzfxiIH/BT//g3nxH2fMwaQMc96h
hPjjGetWa1njlpV9F3DPn4YbwGjWsb9tr4wdY7dFiL3YXkRX3nqVHPp7d09IyZWqer9MK71Uxf/l
LsGzqPMuQHcTWfDjSxnKaOhb4aIog9lHoFQrrtX5RRl2WYs53X5b2JnXSP7A3wWx+pInZ1E5QTm8
doO8own7kLObjGThGfnCMN54etOGuQSMMrNCAQaT5Y3fkGvYpGuQufae5KfTqjJ16YNvx/FjLyG1
JI9CfUOXi/DGoHd9Gek6WukNDGRt2tJ0Ry33+7Kux9KJw2m+retz1VobdXw023gjh8QfG3imY7O3
G+2eIITQAKdjFWmGYj/1o3I7J5im1yKIwLpSbaJA+5JU+bbSm0NL9xzJoIm4bqoMQhjVL5JrE6bN
Cd0Y1bK89J282zUKOMfc3telCPgD3zFrXzUmr0L3aExKoNMRdrq3mPZ0lv7OTO3p48nR7y+K29Vd
NyzofJt+fjsh+SiEdV/JR0UuWz0pfGk2m9pSA9BuPubnq7jVgJU8KxF7S5M2dXkflYpnYMtH9io7
ebR7eaU78kqTnef42TIfypSlbvJpEp1viOFG1vAa7Girqu19XiR+6V6a0OVDGrnhlENtRE0aWTg4
NS0wO5DmakzZcjkU8RhYDlxvSrpSmvuchsGowypFFmhKr1xE2LR62K6D1yNaBoHgGaOyd8zGB9fv
9anzoqJ5qCx1OxUvnTqHTmcdDHSAKVhTIb5UnR12Zeu7fXFYGlgeg+0DXjvlLORnNmHiSyKqrS1o
pyW0ZpXoUJZ6UBSfKl0PFeRBiI/D2lS8eX5SmmLbIPMoFrEBwhM0RnnMrNlbda6ILKOny/4NiEt2
6bxSf1mfNIk4WoPH2VzEKO0WCQrDU3k3ghCKM2WDEi1HVJzbzyJ+cwfzqxEfjabHVqN7pAWgVvqk
jK6XoCVqlMfEuFbM11zEAVeKXxK8WprCG0R2ppgQTpNGNuQcum3GDNdu4+QBrRMfPT4WtfELW/pZ
h+Mvebp8OPUqdt3M65bdcYwHnEi6pyjsPt0jNTkkzVWAj8iL6CQt6udkHgMaUD6EJV+BQ1TESiCn
l9YVoSKn0MAO3ctph/7Fl5IGhbFtZokAcyEyq6fiSzWSOrRwv1X97ZDm9xqrMCce0AxpgWG8xeoS
5t0pz+dwpmrVxfN2NG+mbPFzewwyZd20BfAWsQYaizxU6bVXauOXZNLvczgu6J2/GVwlME0OQ7Ec
KueVU2n3zrFp78jsuR2L2CvG+CqZ34oxZf8ynRVLfeI4D3M8H2Q7/q7yEU9JvC2maWOv65dyzL82
Rh0MqO5iOYb2uDxpih06svrcTSsKbeMW7/lB2gZxAOsnpOIHK4q/RUv8oDfmk1Z3txdKSq9kfjm8
OEhaFkqeC+v7rtZ3XQfrZuKqMOz1q9PTPp/czdwqB1yaQYmg0OmoGI7ykOjipCmNb6oDI4z2qtTD
1YC0zmuNMbBnrnNSc+jX3HR9uisgg9g5iiRVO5VNvSFsZDMniFo7+w61KWNR7uwi1sg1kgl7Rcmr
uLFn0GCCrrQeRV5tUHBdV4uCtCGzQK4gznbam2lxnuypTNCZNl+XOntOkcH5eTvv5pFpDSzNMFBO
tbOjNZUvfV4/0E7gTo3IgxkctJkIWctcD8ECfmIUCJiRjsX0pWRX1ToHY4pDBGSHlA28Rga7IuFM
Sb/WnQcLCVEMgLuxAUJkMHOqlXJf7E2rDJuOMSGpfRg7fotycJHjtTSVs1zMU68iUtPqLdvawKDy
rGFXKCwoNBD6AJr5iK/8SCBcWsyNqle+rcRoaB6MJdvqMJsQe1LUPhOMEKC0eS3M+ZhF4zOeCN82
Fg9tC8FW0VOFG0MVha+3xQYvwVEfVqAHgJBwPoWrk/Ny1XvTJeYoj5HpvcjW2acuVODZ9mcG2Iae
DCLavQtAq4bkV67cyDAoZghP0rgtUholdHHJKaY8VewG2+YTSIlahumAAImro9fUbYxmjts+j13U
f/2OG+Gg0aial2pjEexkWmfMGmHfOHiLv5VV91a481ksZH5Zir2b6ye3f8Lbf+AQm8UiP6i6UxHE
2v1rnz0IbgvLSvB6mLshfzScL7xZZJLi0ELFEunzUH4uyiWImldcA/vaetZQn1ldt4+NyrOYLgaQ
YjpFPg0Fj6Uq4dg329iwGcJcDyWYP/LRpuVjp8+eDUFr5RN1KLM6yqk2CwbPPLR6tmzTV0Wrg9Vk
E4c8MbIx0mTQQaLlSnCytdShN5R7KnHXhdHvSEv1MKF40lo9Ep6xcDMHT16RgWgQ+SYfuZnG4dQT
PbeY2aaxfpEY8tPSiaB8S3yYC83gY6FzVNbULUYlDWBNbvRQ2yl+v2HBwaI73fyqI/O+v/1YJ6Fi
AQySfJmLuerHZRVmkrm1JUcT5/lk7MotN+dewvj4FQbip/UR51ILM6hCCzzePx4JDa0pxpFBmFkQ
CWJI5X2jYms4YsTxirs6wMNhvf39nu5nVUXAicAnTJ3EsvcEke8KJK47a8DueHemWZO2TFJIjW9K
fq36L3P6KzzCz7pbmGdVohedi4HtI7yg7YxyKc33d4hiUQTx2SC1DD/Tg9wmQavsLr0144AC6LRe
6bvlS+Erm79/w5dV8IeP8/uX8NG6ZsZpV8fYRYLMeqtmyBPW12S6/ftj/Kz68MNBPuwKciReRjld
akL36rdL7WE9SuknT7CiNvXGznznKf2lkuIn28MfDvrhQpV6m7blysltlcaz1WNW/Qkt/fc4j5/U
DH84xIcrdMgEq57i8r7wjSgo9S6KgSgC4eCwXpxOfX50itgHB0krnMuJXKz2kaqrb1Z3qAO3MY12
JH6/2Bj+6lV92BdiBcomxDAXbbwGPvPhwhuyXdIfbQ3Vzl0W/ypr6iclY8CUmOt1unP6vwxAlSub
fFbZ+Y+jGVTM0Oow+5piHSzECxaemLkWXtGLP0qN/5GA7H+mVZbh7rs77F+8sp/WL1/ztB9efwDN
vv/RH2oyYfxGmY/myMXZ+qdT1rJ+c13Hsgjtox90ocD+5ZS1fgOjBOhLo+xPf+M7p6whfqP4wbco
smgWZRDjP1GR/TjYkE1IeZ/hTgVZe4E2faynDH1iO4kB2ESVMvsWiyUPq17XH2SMSP27M3Lzxwj2
vTLswzx1ORZAaJPqOnAo8OwfBzZjmFyRmSLdGUtKWCl+iU4LZK8mC7M1UlpvrhDg+HY2K4+K25YT
Xt2kR+iUFBAc//7F/HhH/vFaCBvWUOGZfEwfk2aEOpdxV6nZDn3GFnk2Yky8RvGqS98xut/dipZO
z5rl749KKfKHwf1y3EsCHD5nFU6wxQLhwwyKOki261huzRx4TVCj6S6pu3auyPcJuIzW19KpWO7j
sVfZvcWRuYuKJhb3OvzDZeeySWePjJuXdRhEbxptlrWUz2tlp/VZi51Ue5p5EwieBT7nQLSRaqMQ
UxX3bloStTqs5eq8TlO9GqcyNtG+GMZYakGt4145YmedHlVrogC+FlTRj05ssr+2xGSgb1KWtMU/
W2SrP7mVVLZrlOfsr0cCnA/1pNWHcjIjljj20EZbDYNA6jdaN5fYqwohdoJs49wjjwVdotMviwjm
RismBuMyUa7XpM9H4LkqW0WQmPPershG3GIOJZs3VWc2PfTGxn5TuhhX6SXUfWgKddgLdXF2Qx21
BZquGJFTMk4agXej7kZXmRynNMAQ1OAEm0RO10rmrY9jPFt3rdnXCTormY7+THnQ8BJnzMRBRV04
nPUZEmkAuxD98hjTF7qttWl5FcqC6NrNYiO71xdpz3fY5FWof/kUfxldpZ8AN2bqsl0NWbnhwLXn
+JrUSofNsdOi/5rrLPatdJzHYzy6w0Pk1uMdl04EfMqMY9PXaniQYZ5OFt5ztDSfnbZujHMZ5ePL
rPZ6tOUCcKs9FN7S3JgzQk+/WKsFOXWpYMh2aqjNfiMni8C6aSwk/0xd7e7Ktor5bEpnyUxKjak7
eE6ZrADEQVhOX2JNG/v7olhGI+CiKMJKcXDD6Pml/VVHMeWhNkvJwxj7ugl0O6teDAH/F68snfRd
K51E3Y52NCh7LmcV2gkxaXim6wJLEL7N4tDMC9LJssg7QZ1nYPdpdloBu9BJOnVn94s84jyelI3e
2CaolCSvh6cOURoJBD2Vh3Cyh2jJvdlSJ/O+nvr11s2quQ4wy00F+c2GOrZbM06KbI86AxjzBCNY
oXXIxfhptnOjuJ9X18UGnrG/VEtdPkR6nzwDsZ3b62nsKBQKDDnYP5PU0oHkF3r/VLBnT8I4Lczo
FlRy2e2JU8LhbEDbtm/iTCfI+UJQte9ddyy7E693YWMsKKPcKqnrKhtzqpVqV+mYfGUccfZjUcky
EGy1I+ZlHMchap66ZH8UJanvpDJNgwIzFFuGzlQK6jd1RkJB5/YRRax4OOmUCOZQsZ1GBqbiLskm
p5hA0I3lkjmxTgugVpi97jUE+fh2NdHs7xVIAxBGjSZWH0byE5utGrml3DVxYgKfNrvq3pyHiyO/
jEknqHv2AZTKuLXD1Yr0ktteGb+6aml1Qdsl2jlqLWvaWk1vKEEyT8uL2aW46aS5Rr/PnZnoz6sb
D1XYswvPQfciYwu7VUs+IzKV2jaKiED1Z9yrLAdFZANUAmtNkFrF7XKdZ1WLiimlXF65lXrTjdYU
YgTV4r1VoK/a9iXO95siRU2PV6Au4uWYOFiI/YF68j0yzcV4jvhT6ynvGorwFiXHG9Ixm7O7Zk6C
aL83101cFOJ1cEmrYwc6WHTZZY+KWKl1AyKbKoEol5GxDL4yL1KHNQw144ZXb5e7vF4UtLiaUWKn
Gfpns173QyNtcgYKW+OoQ4UTJXNN/nYY9Ws51/on0Va9sUWwVtF/FP3abXNLJ+15joubwlBPpZ7g
rUG56KZ71SwHyoddoySbopTKGA65Nd21rkmgK3hzR91Ks0yqoLV71dxS4M2QwGK1ZL2Lo7W9SSdb
F8ccSgauXHiyZmhgAFH2co6qYUu49NuAF15/1BKRRKdc69uXSTamsx2xLZlHQ8cDZ9kDkX1ODrNI
LRTnmlSv+a6v+jo+Dak6kDCqNvjIFr1tukNtDvXWZFgn8WTJF+dUF/UKobnqnOhId7ro97o5V1Vo
rUr9TKzKUJ6whLngILAFXxGkICkZaxVGXxW7jQTFsPZKoBEZo16vHaNY4YksHYoQPIfQt7XCR/4l
Kip1DfGhqU9ctNMa6CPLEGDdXbte246ePU6Wq2he3c7NepO1q1acXbWNtXC0ipySt9lQ/IrBgTAi
1e6Y3cLQn1NPd7P0BQuG7l41kPLLfdlIp3805tZ9dVXZS65MUZ6aSpnqM50WSel61NOLczdxnXk/
zYbGPM3oGgdOBQueoX1OCF/jtjnHKssEX5kUunO92rvbucozWOr0itbNGEkRcYM0WG27WqtIPEqi
mNu7tCm8MqKTQ5Q47T2x64yitpsYVBinkvIUfK3pEl/bSyD2Sz12QW0m3ZR6iaAOfeXqtvNYUIJJ
MMY4KlWavCrEHoouDRnyq+DYlk2ntH68rMCHIY3USJOLS49AR4P7TUsatJ+uRDeAnDabjRObVavd
RfaUG5txMIsooOvVD365AvvfiQsTw3cTp2t9CNYXKPJgTkSSVcDzLzX8rKbELYpGc4Nuks7zstbq
k03r4WVScSHvSgU8g9dGRl0GFNCLV6CYVbeZq3YA2c6wT/4wn1+yW/PWbD21Z7y74m2ocicnPrT7
xJrmHn564xjzzaS7pGvuY7x+qEkst8PCjJcystYRJtKamMs2satu6QMt7mwlVLse27G3rFh6F3+I
XBxOviyJPqZYFaVLT602j5FYU2iKxsmGn1FYZoxYe0jskNvUbpxN5IrRrQ+wByYCeV2rd4bAwpGd
EBCXwpDmSsvWvpbOlbx47JyQJVg33roYO1YPgRMVZV90a6x1m25knd7cAQLWy+41H+E1VzuWVMDW
PlXyEhp1a0ZmYidnIjChJnqjKEtbEbuSM0IfQXdgTiqbKFO0aWIIoUYczHoxRZhBB129NkZE175V
ttEQ2FVsJbDv9XoN+riopv3kNkr3IEt3tI5NvXb1phWzW247hRewcSSG3N1Yx12EzbijQnk7j4lC
OsFEB8nZuwqQiP2cp86xg3TxyenbevWAgRTCT+SYvkpLTuTExONabZwlVilhSxzdlEFnGftc0S2W
UuYMYgWwzpm+nkSU/GdzfQWHwW1QjmZi+hPrudIb7DoWm1qZGjoPeITnrUKRdd6lFs7qbac2lnlu
Vhlpe8xvVUW3dnGS61qk6S03U+x2Xq/PpXm3RnLk635wlHuVf0AsQmcvg9yVwzTQvSLYngxFZhl6
LOm8XMTtvUG3FzNb2T3YCvz3uzzX7O45Mkv1TPGqjYJO6WJ53cQZK7AhntYByUyWG8a2WtJS2ZpR
jHGu06PGphcFcwYQx0iLTdNrqeFtMOV63WfAIPa51RbnpjHsItCsNcNuY9aVsyH4oneYxWkKIxDT
QdFAjVGN67IYTTItcQcn2yJq5Wka5KK+zdY0Xce54aDUj+KvaZHX7ZZrUE3fnLhxNK+tRHbrSqlE
W8zvrrWzHaU1N7LtWAQymtFON4EmOa7xtOa0hLBlNI30jGYBYz5X5So/QQ3osw3Rpfq4HwfISxtb
zNV1OrKhgHpjSNinWozRto8HzP6TozmU01nmdnpIlPqljZD1kXnfUGqv6KnLotY80Y2t+shH7Jqv
YrCWF2Nc4sQDZbgYO2Us+3FvtQnpqEuilcreKIdlJZUvqvWCLoRbl8NjYycGudFOFHNq1UGdcREK
Bgl64pBhu2Msi959kBGu0Ms0JIqIhsqadqvqCTZyGtYDUZRms5W5O9Lv7QmCeJvl6FS0gJd23uPg
LjAQjkBFghEQR9CWizUc2D5UU2ApCAYuba2+eh76UsqTIgkF2LVKmmY7Kx7REKSmklsHsYhWh+o+
NeItM5fLCmWczObkKHV6Z9LHMlmSCeUtU0k0YDwFR4/1pV2NLWOPA4ZI1xb3LNFv2icLi26ybzRp
UyVuNcY3qa6rucvNqmjDdZZ0d/9+4/suMf2rqMnmxcH1Rla3ZpFxQ/D9B2VIn69OP7lxvIvHMasZ
asWIRYPpkSxQA09RmK1NjDuEhdnECsxuQS+ta84ENNb6uWhkb/qyq+1uy9Zt7l7tqFONoEAXOV7N
MaupQ5TM7SlarP6bKaoay32KceXoqHyAf9QO/rfK9V/aRfH47/2S12n8tfueB/f++38UuLRLMQtM
I8Q3DM0CA+Q/ylzqbxSxUK1yDVBSR/V9CWv/MxlJhwj3rrfEUKYZFiX+792SNkz9i0Duoj51XOc/
qXPp732Cv65AUMRMdwjPLYpd1J6sj5WXtGuXFFZCGMWFPh1hstREmqtrXvglTmTSZMZIFTsDqNT4
mLLDKe7BXCXmgAfK1CeyHdwORlUQCVXGL3q0UsnyFjz8xOJp2Ipl4GJ0x3blqnnm7g1GfNg05O6K
bsMyQ8+vB9YMzanvpZ5tlrVZxGk0q9y0DswdRnK+bKXUr1VbuG21UZuE3c9WW9LU3RJ9oZI+grYg
emGxILtnihVoFr1hjsZE84tlheSCypFFCtkbWjquq9c0XdFusRP3+T3DtBkhCRmXQQ3soWs6uQcB
pN+Xxsg6yUsdp5/3Rif0fvLnVEgTG3lpaZitE9z/qEHzBbRCultjuzdeO6sVzcq7ciNt5+YgCc65
0LHzWG5DscVulskKrG4Yf5cGdIstZj3XOPWFqpThGsVj5PV4DF9b17q48+euOVgru0d27OlwO9eM
1SzCRxZ9LI0jZv8ydXNf1UiqB92Aff9gsexB/uu4Z8bmJPFwZjQFLeZRgITIZ/PZqCyQNq0U62c3
y9V7ZFdLRmC7TkpplgzDEYEqBLW6sEriacDmZP6kiD7dxDLK39jgaaVfN2r7zRhxk5/qXs/XVwb4
qKHRFTlltZPRwEL6sMwtjIPYVhfzE4HZebbJJnWBTKRVtLJr6m7170asV0pYyFaSGc8CW3vUlxIR
Af3RaAYD4XaWVmwgkohm8flP89Ack752o4SykVM44sEZMTCeRO/GiMArEqxS+1Z3gDXA9FH4DOtv
ujaKutwngvpDFgpWikUa4KpSta1Erd/sa7sdR/eKEmM/Hk21HWYRRl01O9p2VnO3IFOHmA5d/5zG
BpglVgo6OykPHopTP2UNpyW7L2YQU/ZJ7yF+KdfkRg4GvsYWCsKboy228uCqWtX1r2ZWxz1e1aqg
rBmCKrS79HmZ81ENVK2UhXJWuqrK551Fls+UAnUoxxaigDHpHdTw1bLlcKPkqq5E52xZW7U4NaIR
61s2ZvaYzfgIGwHGyTfWyjI8O2U1eTStUqNkRJ1jyW/autDQEGgD4v4rEccD82duG8OVygkdQnct
QMywR29i2DkgxtG7OnHUhXLO16ndsCSPim3psh8RvkzBB1C9yJImIRC8iUEWBV1MvsxF+rO08m2S
6pLegC2Yh+emqgH9xBiglWOb8JkcOXzKdZktmGLqPeE8Xf+Z05Vgs2myiX9iUE+E+ro0+EFJumoJ
CJpmwBRDpRjZean1przSF62Nr2JrKNMCRQ7THbdayaqRILKYlQCqOs8yhxJUEPDHxCvUvuuxi1b9
0LJTsWotgZqY9dO40caKad8QWWvm5DO1mv07e5CspC0+9/lJtrGteZJSfLOcNOhEmldZAERCtRyb
7gVWDduUdbRi7UzVp6PB5ihs41a2Htm5jSg3UkUfimZXzrL+Jsymg73ATqL2S0NM107dDOiOFtLk
2FOL1CxBpVmq3j53aaqYF6lRsW6LtUEHh5wcncnAxsj83z4V4YmXbEOQ9383g99fUgf/z//91qW/
v34/kb//2R8TueHAb4XCKpguNZUZmSn5D7KrZv9mWoiJcBDplsFt8c9pXNH137SLt4hAJxsqAbb8
f87j4PzAHpA+JFB8CkO//MN/MGf/7Br9ETv5byIOLfOyXviuQ47r/7KUwAqvM5lztI+GBjPtwcxO
hCql2jweokxuqyKK7rk54g1U0vs6zodzzV3PSteTCiVvJ6kemDjr45oVI0wPfXkZ+b4t23mn0foB
pjNqN6s6dwcqny/vz2SSwXwrJoaIqlB2bZN/HRNEjrIv9UNfxhcApqROsiYxDQtJ8m9XqvfU0+LD
UuQGc8Dlx20s/ci0/D7WxGeqwKlfAnO9niMXoGvFr6ldZXxSCh3D+egcHaN5SE01uS96A1oDWJyt
hiLgvlI15dy6MmRz/TwoEqYp1UcaBm4S7R2njh/yeKDpIhPFbxb2qqNu5iE7RZXZi/2HHPP21ZmF
b3XMpWiibPIY79Q4s86ja9HqXxcioIqlulnzqrpxijIj2arcYS5fDt30VBr5fLS7S4F+FvKYKuBe
qAh7TEY5FSCZn0ipajfuZemwQkEkyYsgvSPzN3tnxXrokuGpHZTkGvGX9ZCRQOhPsS727ITtB2oS
36Zowuau2uWnas2hl6vRncMs8UkqK0Auy7ruuue+7fqzkej9WV1AEg6co83kYhTXRmLR0l7KO7E0
oWXVYttVqJgE4+nOqaGhFUuDsLhAHH5Trvaz3WbVAS6ctZtS/dWdl/YoLg/SjqlFO6poj0kSW6Gt
TfeJal6V4xzdvz/Qmj3rTTNfdyI2DqbJionOxo0iO2Ra45CeQXG+NetbYhWdxyWXHpjBqA3wlsMO
euUuGqZkOyWR83ks7kt3KsNCxGpIXKK1Bg45rZ6epHJrKIa4Gmv3DHAyP4t0cFFZwR/S52p+bGr1
kzPXd/1E0XOZ7jrTTu7zUaOTk1yBUZuu1wYVam732XOvgjxrWjIdY719TNkFbsSMJjq/PC0Njm9r
tulz4Cutq5Dq0QkUB4qe4tCLUuyUysyUHZvF9Lbq1p6zYG95xcsTS6PyqMfG4OvG+CqLFM9F3VbH
94elWasjkNbqqFLHCGisEp3H4BC6VjF6E+FccOJhTqFAJfXku+f95bkh8+5gyfF+Hebu5v0BmjKZ
JTK/dtqSoj8JVD1Yso4GyG7Q5N0S6fKo/vMhsQZ5bECLHt+/ev/BX9+D5DAeFOfrOJXwHiV+yGiN
jvnloWkvDFzhsLyNegMpsN1vi4z8JApt6cZMSvOmU4hSoyCQX01V+joaGl3GQncp89a3ddoqN+Xl
gU5bedNFh/fv0BaNbrJeU24WY973ZaWGjMjUXkHAsyMwPmmJOW9bioWn92+9P7Tq0P7xlKuw2Iq1
+7w62dJ7DrPnRuQOTLD4AoV4vwct5KoLy8HkJV3inHELFZ0udVR60MWuo2wsrzOR/fmVVQBEm2dN
9dse8bT3/mPn8jsjpeRN1dQU2i5P4awaYZethZ+ZBp6/zIoIvwAsHGYK6yek6JNxZbb3NToly6zk
rWWMCZ/a2m6KsTEDddEoJw4gEsU/fzr/86fo/Z1DXdZvbBmW67xS3Cs93cvUvaXPQE/OrjBtJPV1
2UQxKawsSa9LoUz+qKhVqIqOp/P6sKYOmI2sPkGQSK7bCwtbzyvGdSG3mZU4X0waQ9OaaJ/rxm1Z
bsn4gbOlwfVz7cOoLvH1mFbCR3QuDWRhkBOdYpMQlucrxdxubfqMu2HIl4uEHZOZ1rqON2ZOyTIz
8xJSH6+dNImDFZJckERGZPsi6rJjEa14NB25aiwalS3oWZry/fSQdtb0gLVxHytNfvP+rYYdAqxB
MznEIk/x0HH+IZqmVxex3ZUyoYFV3V5HzcPTv37g5C2Ru9F0Hc306rM5S49aKWDdfvdlWa+ab8Vq
4ZlF05+zpNb3oyOenKiAe4Lw/lobh2u7HqqbnCXeJ4N+f7eQChyYiyaOdLYJgE2sUFnr/nM1wdMo
1+iLyr7D14x+OKN8Tkl2tOwAkMbw6jQ+uZSakzaZj/loOSViuYFNylM56BroDuwnLXjMgGYUFgUq
zwcKqYLNXmZGB7MtNAttP19qinEnpN3Tnaz0KypMGgLuOD3Umn5I6gHV6fv37HTWr+qI5ARGzRRV
Fb/3/gBacvLI1mk3mVRKuLGJaW4UjVJvoujNFQme9akHZWcybZ+NrN4wvA939ByGu5Q1x2awYYcN
CWoy9obJt//H1HktJw5tW/SLVKUcXoUQSGCSs19UTq2ctZW+/g586tY5D00bcAAh7bDWnGNOU1Uc
/p7tHRndqAI7Nkq6D0spzCc5G9fbnGdIfw3j6e8hJZc5RdN8V7QoW/5mLuM+c+ktmaaaNtTkgjCb
2QIAWdwJyzesHgeiWOXHyTGWHcjGMiA4trzqUiK5Ub8+sAmUH4iFKa7wAls3KSBd/939uylnghuF
2i67v7vpWobJUMrHsexemrkw3kqlGv20aQTqfO6ucfVQLkr+yO7VJbGnOJW6/qOizX+LdSaJqmpg
4Cdj8ZbByaMangznVPTTk8yW7e9xpWxjDC05WoD7TzlgmjdtpQ+Htkf+DTJQOvXgfuesaV+WSMs4
y1CWY41K3wBrJf5UiHkHeTd9G5TxfVUtcdGqYn5UcmSWRreEMUg1Dzd9iwWmVE9DrhShSd7orrYH
+2ZPdPRooY0/Qg1pa4kwtleQlBJNb6HKQQ6SsGYLvS6bOlal3d+yahlS50RwVADeMXk0WgR4cUyM
a2o0+Br0WjuUcV1eZBtGJlw56ASFWRxiIql9XrIIYHdHT2Y6XCI9kz9NGWuFVS/1qZt1+5Tm1P/t
+xN5I56ceMItTmPypLEMQu+fQo42KSbDOr6gEvqAuK0909iXtoox9z75o+pzmY/SdmIX7f+tC/97
V70vE/+++e9ZLDHGjXHCr1qp3iz48S66zXqVjSCapqiLbzKdMGwP/fijc6ZiKtiPi2LvVLZkXkzp
4ZANWnwTGgtZMm2bz6UQKvlqxnqWok4L1Co7omhBKWGvBt4g8yKUIf83a902MdPiC9cypWk7zm9d
MrU7qvF9WPV7eJNROJnGEJiRNoVqHvWhJpQ5iNdyOJhDLe9neh9HlS7zzmyd9WG1q8jPm8I4UQgs
fMJXXiNLui+A1PQcReCC0mo1Ppspu61zjDqzzSAP4dL2MjH119QQhT/LmfpAj0jeL4ACQ+ip88Ho
K9rDrHgz2a5DjS7gYWyMxTfsMr2xgs8XVfPitu9D7ADaCzwOlpFt+Vbo0Et6TXO5HJY3Ep4VT4az
Emhxt7yVqwWzyYZlKSD/lUOzZSgy3u3mBSBz+Un7pNoOfQBIXwPditkQJYj2ra7l1iopG7Y1zpml
nLujVWb5KV0UvFFTShWFHtu+NtfpIKKKVsqMo5rFIiomrdlObR6/VuXcB9CGv5om4dSMRP3ckMQM
9DWWfiUi6kb13ruvP0gfXjN5fOQXjY8NNhvUV8my/7uLRVU9JCVGw/n+LWnhbAobUOZkmaufOIEp
+AO5KkAWGYX1kOOmOtpF8S/HZeUqVT9eOSNGknpr65zrnKSaYzUnp2z6nbAK61jBQdwjbBkPFfoB
TBSUNJrOOitZJ05/N+v9K5Beqc+JqNMYpGcD1/13lNvNpCmEJ8ZTuk1psPwwDP4uUgasbsDvlFK9
uEEWibbspJD9o80K7JGxp8oMARMllgIuf3CTIll3YySsk7pk63au1/JWN1VEhKDmPDsxkQWWNVLB
1RgRZUf8aOC0dLpT2JE9SNd4OwQNITOSlZ9U0l4LE6NfrzE6MFujGSFd/ZQbcXbQpjrzoyJrSPuW
X/rcnH/Q7sBNTuu3vMNoWFrZeKSPlT8kY2SQbSGX79U0Bah65p9Wzb6MWfTPIynYPpXbMVSxyjNK
kAxRrB0FIzRDH9PEiJJVmvMAf3u69qnxg4Cg/lDJv2PTSaB9NJrTo9JpVwBc9ccILMeTO0MNGaHl
5z4mD+L+OM6fdZs408+UMNhlQxQ9T5Dg60zLP6naNvTbUuifsdLe4J///OdxhGZuqpvGSc/05Eyq
hUUVqyg+VVn6XSYruYHH2Ce9xt4vypD+VOrLUJfpYaE0talKU3np1kHeDTVU5r9nq4hdjC4xFP09
25cdq2ZTUg9/dxPZeIqUXjr/3TOH3B1kK7kWCoIqUQ17FlbaoWuGktO0tMKCTnyYmIYUrETGhpwV
RdBiWzhYiQ4WTG7Vo8D/vIN7qzzUhoj80WES6V/6lRpVIVfpYQLBRtZFizTBKCpl241ZfaOSIQcJ
YkG3hZ18FInOTl+12I9EQvbnRameuyX+nnpr+rkzcw11bt/JG9a9uqrKh2h2huMSWSXqCLl6k5Ts
YXEGw+tALx/pleMLjnv2CPFAJEaMxcjSIEk3zRmScvQBtRQE+BJXIectnOBG+/17XneAsQlzSW9m
orBoXaDnOKlE6oosDgkkuINUKxZ2pFG5tiPxjrlpRG8Gu+kIqmzsdkdQt4z0xDm8mvm6vqEXIRJt
NLprotbJro9acUjHXj3UfKAYFuPXTjK60zzZ2c6Mi+kB6LG2G+RBOepS3O+tsbUOdSYnyBm19OB0
vQbFVW9DcK0iTHRtDSS9qg52nTv7fGzio76U9b7vMsgpxN5u6nwoHrUu0XdzLen/ufv3GEHbXrLq
/SUrjeLRthLyaikse/FnZTjRIwkV60k406XThuoJbXP5pCyYL9kPXURLmUdbHYmmN35UJTpXXdTu
Jiqah1ka1RBtW76X1tE4iZ6xu5PV5ZGiT7GhEpy/E5LxnnMkfkuC7B2rHhO3Gcl17SLzpyrLr7hq
FbxvCCzrviyxdqkj1lRGRryq1q6qR2knz+yJjaY2wtReWgAZY3paxyzaOn1pXqMJ4KvROKe0hZAH
gKchcZ7t9eTWlD23lgOX3cpLbbc2jGnVYDsM+8lXgWLjnK3J9KQ4YAzuD4s8NsJoptI8M2ubQzF+
NI78bvR6d5MyzT4uEwv3Qcce399QZZShjsBIUSPUzkmqjnv2eVdnhtQJ9U88mYoOZpmQxsLrOazH
v5tYLy6T2eUhH26yV7oBcc2Yj+dBM8SZsIzxDNs62ZkawI+/x/77BOMpHY0l7sCz883/faK9gyrb
AY6mrOH1jvT4ok1yeauWDgIfL8z/u/t3Q5j92SwYUus6rm6IeddTAqC7N2pG9PtDucKKamoOfOLM
D30734pKnW8ZW1h0WZEU/j1WSYM4lZIW/N0TabrcNAQv21Fam+3fD/zd1Fl5kCY9P/3dk1TwvDBc
D7JlR0d8mlLnHNd0jf5zU7UZGr2mgNo8TF156ElwIBuF+v0qW7TaR5dC6RAUVfarCFPZOnlkh9IE
DgHxU+fxKoewLAZ/aLgSdLHAbLNh4xNYcUTcth+VdEabRPLsgNJ4fe7JZcqyTZGcU/mQYJOL6g+r
8hw9HKvQWp/TSOzJOvJHYNkaigHd3MZx7sLLYe7/EYh4quZR+jQR0Ug6yp2OFbuMYon7hnFNM/DS
6kdRQI2db/axNyvyIf5hKResvA0bg17yIksmhkEwMdW0za2X2KYCMJEfL17mtNrU9r/J/p1zQjit
LKjms8MLt+/6JxRrsuk2i3IZYNF+8/rHiJTA7mwqryr0NrUDSt8gZB1erAWZq/x5fzla9LaqjW+a
RGsUn9r63pQ/f6uWGVd8wo6/3Zh1wQgTopnRBQGLUb3rMJ9hl96QzdKPh8HIt8LKgQZ9dq3g2z8c
wM6z3m/k/j0mhELrP5PO2sCcdwFp1ngVFfMd74IXD+8xyp6C4zwONHyZhXmhESk6ztptVt6uRCXk
YiY4b4toz99KcDqz6Be8W0XGSq7QrwIbv2gbOrLUPxnyKNbINlT1m6ld5AkfuXBV5ZV8LWu9i4HR
xtnOJrb/sdRxVfm31G4tNiVnYtlFGolRfS/pl4kGT0+/yrLddXXkZfJzbmCKnS8aH4xBOgNIm00x
3yKM3JwbxfQx9RnWdMlN6SwOjemq1j3b60MmGUPcTwCqVuCmpeqb3K6N07K/3eQcs0XLYHz+9Jpb
S7uKX7qu6r+4rX5tbCwuH8A4rHjDcfdK7XYC+B8nL934HUv3Q5i16UatnnQF3CbtUrri7tBoiOXe
TEfZVBU78fKQGwuNI3eMFO9+uo0dvytH3VWPbt7v9ew4tt9r5wuOIB3BJRhND8es/QOQdf7K2i3y
eurYg7SxyApo/GbyCzrbjZ/PmxgbicHxWNE/4v34Zz6mUWhq2xykAVmgdbgiF4e6QzO55Yzpep1m
2jBvVzV+ocP1QE0nHTz9hy6uGAOfHnjmNC+aGii854oywqbtAgUDh0IunGtE4yan7diHXblLdH+t
t+m4tZ+02MURb9j+Mm47dpa4nynMU+VoQ+lVzb28fMmKs4g3yG76X8nQmSJgmx6oL2okzVtEO7yY
Yg9fAazuSv5kQlfywL6sVR9186gTKMrMKXyn23Ttbq2CPj/Vqp9Dl0G6xbY62xD/M2vsBfc5dIxW
9/ppY4oHWzxMpuOqkpS61pSR8WL+RPVU7bcZGTAETGxycXDsbRr52ryXJY86Mj7uFTlZslUXX8pD
ub32XZBD8kSQTy6c4hotMQHnzGCDR3Vwm8Hvd14d5antvLW+aEo4/lNx8XYBl0RJ4bfzVRYZ+lbU
Z0zvqhRGd8bGZibaqR/cvL3GiSfrt7h9aNfL2pJUk+1Xpt32TWVoS1404zosfIQoX/vz3eFmv7ek
VemedhqtZcAyuVD7T5+kiJScJ9S+CAafLSBH2Q59l2OEDfIA84e+yKAFc7Sp+k1WPCARdjUbDcDe
nMOBSKQ4tCk6666M4DU999I/WXvUpduA1Ti2W88UgIZ3+UMjg2c4pM3n0HAAKRQoG8fxhxx/PTuT
u2Tk0kHYwFNJ6YvUDY6XeXa+zGTPQEyX5n4mk/iNA1py13ZnTy4FkII9q3MAB+KO05HLioVSD9TG
4nBDQaPYMTNqUrGiMPtgVs/k8HlzyzzCYqIjNK3fzSudBNxc0qaSb4KpZ0DLXZNp05g7uvNVftZr
NlSumYSkMCjGTtAvmgJTfzQJ3jLkm95/CPkNZghFrGG8JOMJqUOEv73RP5XpnynOVbNnsxzlOzsO
hHZwzHNKuKG6gfCInNWT8s1aXdnlMeKPzT6ZLx2mCZEVB2o4XjtXKvW1SNuwjCSbj8AMeIGmn/Uu
bejeeS6l0Eg28kRD4WTm/mLujY8xCwGj9K3nFNt7R6HZxOzbkg0nR6lRBtm3mZtN31y7K7VtDZtO
2A47SfPZNTAemIQMEOoC+LemhU9SAdTaI577bPTR67XQhmu/SMDZUs5GeN9KfHPrkt9n06ybQyfa
xHhHOT+y7+yRGeWLFKlW54QF8LMBsHC/xRai4/HcwO0URAJ2sgfTQW8+1+UYQaKaB1eN9+m0pyOu
vw/t41xi1vd43YpzELx6cvdczYEwvePVZj0Nu8MCHdpm+TVIurqhNHUmJE12oHXYy75viDBR4pui
LXTSk2tpsVLB/WE8MC8aD9bE67G9oV1DLY7rbQv5GM/HuqGkFRbLPfRoxUACwqHt8dVzvteaBaSl
tZDeYWQAmqPLJ7mv7+eUE3Qt+1rJUgKdNBzKESP1mso8rFSUcYbJkTs/aOuqHZBQSuGcPvaInEFC
VxuV+hqhFc0XfpCMcIzeY+Vq7ed+TnZaYZ7b2QHXnY3UIvApuhD0EWC0MRuQmvNj/o5tSINslf+A
9kDxD/P8NIwGuuEohYM41CEotzzuLe8+H6XrfNAMXDlax2UIhslQEKK/GEynaDUDIWX+qAwXeqdu
2tP+YCEPU2DjfNYobEJ7jerQyO0tUwHT7lDWX43Unlen+yD8+OE+oZoEumxnVmhiKfPtZMIeMKqL
1PZd+HdDfe1rLu2XuuDznhq3OCTUww02lYPBzJNNDb4cxLmNWDHNtd9E7G0a9tga+PKaAMqMpVQx
HZdhkRALo8kc1YM9PCX6/aKD5p+6CORlwBbOruHqklBHdhVpoJIc0iNzSQrXIZ9r4A+MeceRUaI3
gu7unTcei2yqLAyX9bjT6B7FSaCpZUD2UzCmcuLmwox9YlDfDFksoW5bX3MdSutVSZ4Ig2NFUM9+
SszJfemG9sOd5a1mufgL9/E2SrLPFAtBspa72Dra6UEe+i+GYuEpusz7iSg4jXQJhk+NEqBnOYS0
mCYtLQwjSmT8rFRWJRBZb3LH27KI5ZB+kLKxWMJrYaPTBUjBP6dIAnmV94izWTK9qAREUmGpcwD4
Ko4VkZ70C79bXpN9FTthZyo7zM+yUnOBil81UQ7rBL1Haw4T0Iy12sdmjKrldzGjF8vOjpN6T5Xh
W6Knvy/bpThShj8CYGIiw4GmyX3QmutlVJ61Jr1lXfOemt07prP3UZhnsWAGUp7tH7RyTxBOPluT
q3gmuT19IpKquI4S6u0arZcr0VAbje+uTTbQa1iFJgyxFW8Z3UvK+BGRGVoUxRWM1yabcH9xYJwK
0MWA/EGl+mTLP5OaWnfeThNqmeExTDd5T8/A6Gx2cJe8pL2SG06JcYGDayT6lpCGAR6GGfYs89Fm
upieWFFmrB/AzkgbmgmoE/TEz4beDBj3wJq9jKaYXwaBJ2HqxJaMyTHsoqe6jxgEW9EAkWnI+hJ8
t65WXwoJPuSkLFu87vQDtnm9y6UTgZn369ntpRN1Ryk/xkC4nH5fy2cbMRHNG4f2w1NsIrRTd40T
8GN08qFRsRuiWNO3v2s8vbdVx1FRnpy59aZ82hso/ivsiJq+ldUMN8t4sFIYRhTTjX6XzSfDfElx
3Zr1Yy+T4urL+UIm5b9OeU06pGqcC+vEJLRDIsWawDO7f23yhPQLXuWy7cX8vkxLGDWLv6Tmjku+
fkge6w37OReCOae7p7EfTxnBXJPV2fKW1FhS96O2Z16xqkCeSEEM9ZR1tfxGCha8KyxdmbioJOlx
dYEAXjz7x7bgN+2AZcXgk6xtPe2t2hsheFsrK/qzZJMotEEaXfiQX9fGM/aFabGGXHKwSEuDT+cX
8l2Ee0I5wN9WoekDk+FV4phggCFPMvtG4Z1PrN68mAUVH/7KpXmSulOinem8SxvWxlJNp9GL1EPL
OjDfDrUXKz4uy2gMqrs+/IXl7Bx5ueFVNAvRX1KcirPO543YfhoHShOCQ3Sh9Uj3SIItZwQ/F/8y
+/NsJy/uvHqoPAEuX3mnlrbnOrAVv7CvTvuqKoeF9NYG0huMvH1L7g9QGGurVPyos+mzl9Im1vnU
T/tl2uvSvpduPRg0jcheLxrOEGHcdjgb+XUiANO64r/kWjrK44Nl+0SN1bU/2P5avCHIp7ikAFPr
meu2k7wV2g4RCMwnxwiqnjIMNp3d2O7SONQ5AmQusKQxAi0ly5g69D4eA/1p3Oc77TTsUYv8rIf5
YN30Cy2J+4e0kws6xBNfz9l8nDAsaWhbiq1CCMFu1POwocTaYdoqKriUinzVDT6qkbhUKqYJ4C93
mQ90r7Xq30luCGFjLf1U1T+DKQcS9ulMzvg4qEBVONt4Y1HmNhSZNoOp7UykGe40jIqnksM7KLZP
5zPfs6A2Oi7rr8j+zO2dooRoPNTYU8tzt5zjjJ4oosttLTYM4SRKs9MhII3AkaMs+aLxy+JlyFDV
nlmymuYmbY9r/5rlxMoZp/ZeST+VpbXRygfJfJDzl0Ef2LOmFB6P9hLW1ZekoMz/TayHKnH1KRjy
c5a9j/LI4OOzFNUoTbSIStmu9M/3owfQw81iHDviMV2fhBqUqhKa+DeW9pYiYCgbsSmt08yBHLpQ
bW/l8Ow4lksSnCV5hGrvMudjjEi8a2/O8Br3F6Zk7Kx7/VekrAN1zvDfTuQbYFdVupvNHc6MDSFP
lIh/JekJieM+QfEoeVJ07YsfU5K3y/pEQC3ySZEE2BimJIjkktUnUafqt5xkQQKHEqLjOqh7hcu1
0WCkXSOOaaS+qcv7/IirkaphsWOl7PjOSIvsgIHP6jQvU2+N85HwrvMqlMzdWjLrf7U1LFHJ0zkg
pFtBn/JH2avlMK6+rftxC4iqjctLxakWrU8q7wDvvFeq5/RuIGnIWbz/LmQBnsjQWFxzFguc9Uz0
entQ2Jp070jjbWUvl3sMmF30XS6BzFI7K268PKl8vv94cVvYgIzJCW491+vehtKucV1y+k0eDfmq
8tmQNI28sT8Vc7sU2/hu6uOaMdnqbefk1AtQeuuBlHCt393D3tSTpiybKXbcxtq15jsCqE0hEDLv
pIjINwbO3AUORtuY2bzcr0ARlOYNa6XTexq9RwhXFWQAcdedYhs90Ys1/IUampVoYPpY6QzWsmzv
LE7MS40tTg0eYw+jJSOXGO9O68IvjeWdoF9p19kGs7UgqfMdFVPsJr2xwuoqN6w1OjBTUssJYmue
3Qkn6FUCGaftkgiTogVZezZUG7HakW/WvzbGyCVlVTcAqnpoWnnrDC2eyILQmLWornVDDayS5He1
IXy52joWlDvNDIxROt/xzNcqwJoMqW+QLxUV4wm/u0pPDZ4NjS/Jyt6msdNfRxvSUyV+0oIWYKVD
ZkwhGLACYHmGbWwCfM90IL4y418XYPsP0jV/EWb9Q8gzFQ7h9+kU1gsEtjy5Lmhfmql7MdWE9axG
LoZDa6eabn1HUSrGWJ0vml/My6agPCrFhMdNNO1m6kXz3///f7/WQtBauf50f6B3aNKljDm41sS9
5J5s4podpzpHR+luo+zl84imapvFh4irqdZsSi7NvXAmSMpzZHFKJuekd9JpYq0wl0TzRNZOkZe3
ZkIBvWr+/bn797SVeiAXuz2xMHeS0m30I4umAUJ6yQm0d1wStClQ9MHIomFPOyS/RTYbtWeluBcX
LgT1ubr2TkNLzJ/RWFCOuiVsGFF47nBLWiTalj6flBfBaJQWNy+pvcdXOrh0yd8m1iy68gAW3W35
Usuf2/aiRc8G3ajC5bR33GCInsHsud1TFp/69jJxYBdWPiu24aM2sBU+rcolKsKkeDYwhZbNJuc9
6ypG9BNWjA3LpMTZp+2J74mlk2Telq0GwvpxkM61tpvbc0RIbIuJzoclOYL47ysmYdhn8SWRfRVv
vR72ztuknK03vfREEVBqws3tMfTQ2mG3mHaXxDgOQyA3B6d/qrhaze1YHO3Yl7UQEAbibUTZYFFp
alwHppwuBrdG8Au7Nfl1SR9k06+nLxWLwAxg9Ta2Z1kJqnRbFgFQiGj4zqcvZQjm/ir3P3b6YI5g
5U7ajFn1BBN1in0ndU2a9zQoFValUWDWO6iHbqde1hGDc2grH8kYCuLdnP3C7+YF8noVAomAd7s1
hXXpWSl9vmhvfb3ND3Lyltn4KTLhyunmpQowCFwx+v6zbLFTy+YiJ+t3n87bahL7pLQBPLCO7uvv
ZuRg2lTz/m6Kyg4g+r1NauSrTfM7aYzCggtlIJ9Lk+bHerUPWT99Yx2gGjABY8ma/YjMRY/vjWUJ
qY0tL3t5VVgcKiV7DWvc2Wn3BgzS66XhR1fjEPnPsLELa9jV4HgG3b51XVr6OA+JCr8n+i6GGSgJ
SU/OyE9I6RnxCXiF0tklkHEDw9ynizOfiHlfd2ZFajpgiZk/d46X1g6ypA8TsmydXgtzKrnUDTuO
wTy+Z3nNiZ1d8iSDAFD1fqTG41OrTzspdvaVHBkbvfZskZx0Tc9BMQ4STRB2KYVCLuIIycKpdg7y
hm2TYfOsQUBQ1Vgy1M6mfZTpjgrD+O4RPtpoBry+Km+QgpptCzTHX/si9qWJubebzHc9Src6caov
qVOasCHtZ3kEWI8vt33r0+KXFcB+hHLxQGAlMz98GN9iJYsiBjoOIEqzEYRcwYK5/1ayxYlP5TRO
Uk7aZiredYym9KupmfWRsq2QuYzzY9ujzHUM6XGKNXYgB/leZVZZmxfsmMO+p1iqprJFFVhnVY3I
8zE1UcQQRtv2AspjM3hyQ09Obhrp1kVpfUUh4kaSdXDQop30Yqkf7LtGD1f9Tz4l0bmQMG3r9blH
SzNjHiMXrPKlcUGII4p/yRQbu3plWWFVlp85rBAkZW4xj6USrbgMaQZdwyGdbMrQ9UJGVwFIFS3V
Bq4F+wpiu2CdycRmJs4RggX6xRK3TSy/aILU2JXCAmoLC7pOt6CNzojMJsRM+k4qeACDhaNN7pmo
J7+Kv/ODqEQO3rJ0nYVWSFSUR70b3xrrnkGtFhdZZ3KRkazpjq+bmL5anNIKAyV+k90cqXsINCzK
pg1rbPtlbdNAzx/RFjP87yej8miuH52WkkbVv05MRrr4wqvebM2aPTyjX1ZPtyTD5zwQuoeMgqpW
Gwya/ZCu2OBHJ4wA4w5LW4Upbe9jH1v2AY2ioWX8SYPZMRkeIPdE3gIG0lUIXu7zKPJ1tJ4HhZi0
gJREb5H5RX83wKqOgwxXWM8nfMggNOcmP6vdqOxW5IRHxArSXjQxG2h1U0Ql9djEOPXp0uyXaJm8
1QF71A45/FzFKr0yUZ+bbiuKQfdVCeEceWgD6P37zShedZLMdzjNHtRRUw5SJf73xprgPhhSXWy7
e5HsvzcqZAV4svcH/+fLZJ0QrPCGvxCybbU6nQOLEyou1Y65qdchBd8LbIXGFh4YT958qXr1sxLO
3iWDsheOFc6Aix8GtSFGdRjIQW2XF3BHSFCn/n2o8ngjKggj5SIRMAZN+H3N17NO6+ySFAlnG6Hq
dmgP1QJhpes8y66xtdVjkFPZXopFC+yqJiO6gLygqVEN5WvNfGVwxiPW7unYZcyy8giTOdLSd3RL
qJWAEG3GMbpEA5dkvcIox6CvRAwN9rtU1vpByD2YKdDdtlK9E3KpBtyhPb3F8zlSj5DnN7xQBNuN
pzJ5TFtRQYRlXSVnkeImFK6FJoLYMcrHosyrg+ip8di1abE7af1YNczbgIABjGmueY0NeBeKgUOa
JqiHiNa5lathWrSUEUpIFIDgQrPUDG+YxRESLNTnRDnpUzce1Fa5Tan53GZUyWT69JVqeKtoK8g2
6tswzA0HzRn8VGreaizwoQ2odj/lUnoahkEh4gI2a1wvu3mhTCTPFLnsyRk8kNGoFcx7/Ui3glbU
IHYr2BRDlpxoNh5bmQ2ghaA6L5vmILXKO3wu4We4TF1Ro56F2wJdJiprQOKU/YAhGQ3wbRZBvcVu
1DhiZ6U9heyQIsxi+9NsrnsisMhmyYrWK1Eus1MqM5oU46NCsQ9KNNHrq2pWF/pd2HLKMBLatwQL
z+9r2oBWbx6kiJ1Xb+UCzaMWiNaBk5IB5SEx43uWvlQH9nLVjLc0jdnDGhMzZ/VDHVUJ9dEW13lh
+u6F/LGWyhH3TXoYHfVDOGO7H2QqYPUo6HssmeSlSXOzRKFdpzlTTpG+UHWY6a9o3QNsosRvKrvx
ynT5bmYT4cDc6uGULd/tkMxXoEvzNWUmD+oop7k06EDhS0jyDsssOaeQAdiHXZ45ECKo9Nvm3MUk
1PSrfUWWZl+zvu/YKuYpGyymcRBmetqku6IhL6jEROuZhi22aVq3B01bX6SvbBUET+a6H2naj8Or
SOzLohugmukVkF9HAYhCiFl9Wvc5UQXWYtE9q5ynDDukHP+DBEEOPU2qmFZPRrqkjMDGOFXFE3iI
O9wDW+91gR7Rzpt5PbbTA+onl+xFtSJc0WTFp9Oq6AgZGqk1zhpJjCwMUvhkqAUPTXpGew/9gL6+
ID+FnutS3pg+ILPpWz51N9H2ffuG41Dt9j2EFL0NloaAzcibmL37UCaLu5x1P2WljRnZ05A1d7eu
2kMw63Wa0ejDsBFNqqdzQtsQXN4WWla6vW5acP0S+8DkzAGldKJw3CggUjwtKPsI9WBWht9mhymR
A0bRajk64IfUDtTeQ6bySp5TunGD+WnnZbmv2xTf0ES8NNniWt25K5OW1bwudufK8sHJ3hp177BH
qeaPKgsN+ZlBbZTD0T6plEnyR9T7JOh8lxZCzFh1+TsA0k8kGSZGOFcvnYU3Kf+XTq8p2x7+m1ms
iFTeQmRLF99On4v81e63Y0YqaBCbX5lyFdkxHXaqelSyyAU8NEu0nOznjCQtZEk6SUEq4t76CQ7g
xoygIdHDs9SnMXstGwRCr6m9o4oNCJyBlUZ2o1zr9mHOHzvnZNFGz3H1rpHw8qDXh+2sVJ6RBiVb
gWjmM01sf+zEplMReE3sMGhWfibU7OeFYg1/Lv8/is5iyXEsC8NPpAgxbC3bMslMmRtFUomZ9fT1
aTMz3dNd6bTle8/50U54q2tyX5QjPDrlDMy5BJ3P9ClZGLZV7eVAXvbetQH6tABRISzz9SitG9a7
FrJqmUBe8fAMy2KfZnbd5oSfrzSascXw6R1y/oWyv3jAprJ39TtUf3saiQSPTgRJ58IY81lRODmG
1pz8HvYxzRxlDC3m+mSxYrCB3u2XRbgdkw9TBN7YIHhmqzvXhLtGDjwgYB7RzIvAH22xdUVwtEar
oE6urY/SL96DQkXjvxr7R5K5SZjny9TYkvq1rNT3EO0gmWwFmUlf8lSng6MYSIZmCsFq/7zadPDc
rgz5ofBnJv26m+1ETbWtCfUx5KPIhV0HFeonSF5HpszK75GaFC9xyFmvokWO/CLJy10ZnBOoRL5r
87NYhsyRpco7wecdnEYgR65TqcmgR2++uYlaqlqnUyK6qXeq2QU8+Y/qW5XUb6Quy1A818FVYokf
11KALxpphRkexnrFw+LJPwz4fevi8lhUiXAI2iO1DAUZbwOBXCzjtJI5tGLA6QHk11fVNN2yENch
H5Xobcjm2ak8KwgxY0zc8EpQNRjT1DDfwzZ0QDS6So57DSAHCiODDqHy5xQKN8O4Gcjm70gDLKV/
uviv7JQdKGiAx6cHSq/IL4ypD60G8K7wNfqoGwjVF3OSOnn6hXTvBxnMW08DLeRG4Rp1gvTPmf8h
xAi+/CflaAfK7x7Kzi/K5ezFnKUww4BiaMVVUqQrAthrXhb6KqMHwgbrJEwKrWwHLLNuIHhljkbw
rVjl0WgvmYHczu2lQ1vvumnLVzVWfqED7UgiOkrTD032a2U/YQkILf0J5JxK1hnNTZiZtq4/hDJc
i8HDypSVyaipLKh7qAdqO/mdwsBcCAQeZOOn1Mq2JV0G7Y3ZdNvA104VsxMj0bykzxLXTVUfIl/n
TqATjjdRtHCuqjsrnI9hwtMk6iOIq9CLzziBM/P2tXJUlFPcfEQQ4Vq+MqTiWxlwbvOXfuvW7abG
2x/Kc5DQIqfrgiw0AzWSWqUArHgZ1Ynz9pNuAcHCDRSvAzlwwznTuHAn31sNDfGZ5FTo0cEiqRu1
SClmMCPzMQ2wNKdoSUXIwyQvPeU5ZBxu1Z1XS4c6CKgBsHWNkpc0beUhWM68TX4st4F3zCT4lsj2
qnfku6bx6GDh2PMjAMxqNb+UyEUProSX0Ge3c/LuknZbDqBIcz2W1+wamBd52I3WEw3HVN00zS3V
F1oZsUHDTs0CufX91opJOcLHHpHFVcdOqJ/NfF3F94q/DuN91lDMsQuwoqrLYrpm1S38g5UgrebY
zQl40loW9zXvEko8gRAfa597v753jVtMghszOAc9uf2xW4d74uYy/UJNyQDnGiAG21UFtSz0Qmnx
vyndt+gcjLWl0EQDx0PGaAfza+vWrh6PeObralOWbkZpSeOo8zzJ07GncoWnqax3hnCIpF0s/TXZ
UR6AjP4C7xUahHKdQPplz+1pYQOIiB5D8Xs0x5fiHYPhoVU/mvIRFUfGqUbfV62ykOhVbD3Xj+lB
e3cdLOcz0/BIbnjiwSdApw/Ij/z0WnYXmcqdOiRs8B4Uq4xAUE6TTHNDaS/xoXe/cUOpzfBW5A3E
bIeCKjMukbfnDeA39YQfiXS6tPxE0ZRxwM3HPBUgOqZLhlyqkqqFhaPGJoTRNtpnMBMKe95hOP9O
wUB1H7LdoN9b6yp0PyIpi8o5LNxIXWci82eBFMqVxbWmut2cCUIfQcUAM/NZs8mPvCa0PKtRYSbq
1r1I44t6UvyPJHnPVRAmDj7UGUK6jfudaF2VDMoTW6DDZmikm8pYp33MmXYJ6BiL/ykVDrSCz2jb
Gtu+3NZpxzf7lMqHUV0BubNExWANnvyvbHldxDk9PfWq5fiNHhkzQH2oJ0QyHWDhVsxPbeketGyv
1zupewxljpGc1IgYOB6O23tJcMrV1qu0RS//67K/enihxQgaqINto2m2JM5PS5RTGyMydTyGeNdk
8KKqHZsjN+kGfetoPPr+JavMb1tZ/y4LV9WZ2VYdk0uGY7LemcNanX8/0D59mY1MBHfPPGXSpasP
abWZ8mcqIDTcifTRmI5pOETnLDD8LUKkW9l5rHfakWiZRYUJOoNm3SQi+oyzxBuoL1vjgV5MiuCt
d7p0iKrvgodMWBcrfDvDZ5mdUss1pUPgnQ0V8HFVy4chfJXcBGF0GEmTQxtos7lb1Dcx5PhccNq+
sl5x9Al51erfirciYFkyb7zX0XhSx2MxbSLrGHRfKX4F8Ff5H4fOUPMRXRNjmZHaIxd3kc/BO6fl
tqThQtvXBdejnbfbMjy2KH6U6F2pTixrOCKuRrUX203rL3PkZcGJCzoJT5Fykqo9koWx33kH1FxW
Uy+S2A2hCqkoGr6D/hOdLvpV/lTEFuNwtFDz+CtSXTV6sfSHhcTI2PKGifJvHX7yLiA89IU1v7We
nkLhsy3ctHHEUyU6qboa9Qdq4Am1pqB/tNavxLdCnXVPIHF1eIx9dOrh0dMpPTym8q0K5nH51QTE
Xu778AlTsCjTK39L0i/WKo0SIPRTpV9C4ynMoBcLnXem1IqpN+Zi5XphMNUm16N8Q28lANKtJx9i
lqdSsc3yIlO5bp0q+T7nIEXYfLK9pi0y+Eb5wG9K5HI+IeepD561U8JXUl/RedXBozPsMb9U8b9g
OHXBSRq/Bxqle9L6q+6JtdLWKZRCkhXjfqyqGypHPT/o0VONHDNjYsxJGLwPySWtP0n3hb9VVPBj
H9HYI1EenO31cK97N4b9rcRrXj2y4a/0bxzykJYlzgC6suTvvnoUagoJVWqrzGvR7sxyEnyJs37e
0bzlHdlgTtJD+am3rlo1a3xsi7JNEb+dTEjogIvwaIJSeNGctr8VKSZSH7Fl2lW0rsBHWhhwpkgk
twnMdaOQGIyecRb3ejnfaAkF2z3jehlOuXnicy4mN4k2wrBi9hgiaragBihPPwjlWrV2Ex0zU/Bi
qikQEhhfooQY2loh1SmEA49x37gFs0yfrcPmI9fsVmeeYIHmWTCeYfaY1bHxP46siJ/3FhDsesFh
rlBI9yL+3vFMVh+LQhFtYsYPdW8NdPoUlwmxp3ms0w/f/OLi4WA0zFfO6MZ1hOYWQazc3YbkT7HO
HCWlwh23AFRpAvZbdSeLz5bXWZfbSXRGMIDuNfWf83FiOD48tXXmx3Plt+o152iRnk21NjpUnvmZ
8eWScdIVwrmPPvXEDnwGApXLWvkXI64PVjx5nKqqBOEjXTzCefk/A21tog8q4k0kMazNtIg7cQgW
9xj1fLgFBkQuaEBm8wR6KyqqZGLI10V0GYtPAIoI4iD86VBCpNempt5+X1gflrQygKiHizD8omaY
+j8/3icE1ZFEyO5M32DJA7CxMmm57iMki/RlRcuiY0wWOQXVdLAI3erBlqW9lZgPQ3XIfb4WMvy7
R45nFX5n/GDcNYCeBIgsJFpoR4/Mvm7djRGHzbQZU6xJhbkn5W/PbyA2ys4KiEpH3NR7tRPWn0Ya
vCIB7aIp+Y4H4YP14C01JJbWxtdsapMschhTGE2+XjHyXDMw7Mk08ddZfGsV5KPXap6GyTEPkbPq
iWK3yMtBLYEcEBOJUE1fnWYspgqJN/mvFR1D6NtUuyi9i2Fq6KWFfCepoQhLS/cVyj0n7j7UJgqX
zU4D04/r5SR+SOG254mvdwS8mzSOlcb2ENXXanKRz7EQq8ajqhbVyEUufXTSnUOeOjkpf3Y80rnn
oIHrdqa+KVIn7G8Q/FXFArpAqRyBjokrsBZxi2o2a/5QTxMD1iqz+KVnvw33RvuH3NdhMACwzJAG
th8JmabNST9b4xUBDObnCrWweUHe07NjR2ZxpKyg2c9ta1qpDgw/W4jzrkkXWngplZ8ROwWOEEkW
CV7Z6ASxQeOWVrsOsmP9zhPY8aV+67tbzmqi4CfOfqrgpCD7r8V93tsauTEVErnsUIzXqbwpOKcZ
qmskPtmBfJZly7yfGBfAcv6TGT9Ephe6MUzqSypvlmzM4z9/USWu0Jw1wqhE45A25EEdi3pfYHVV
w7MxXrXxWhS7EdErj6vHBlc8kA4Lwp5UMVZHPcaqIuSHJh9Rw7YmTwXZTnnWNSzIM7GmsNDkSKBr
JXziVsMPLN25uxCKG9GOxZVuRlRt5dJA2ql9q8FebQmd2xvpFuCujI6aCmvwqXd35M+yfBvJMUcH
Eg+7SdmSZdfDon1YKmLj305FI0mIAOhKRYgpht/UZjw2ODEnl8JBiF6W6zWOBtrWKREY5E2C4Zl8
N8TICNWI5F12L6UtPqJkelDihQUhEwbc2hiZRwZCBH4o6/IzFleVwqm8waLlETNwAv/n5DHHIzPS
wHPVvzIRymuPAj5K/o3WjnYtJqu+cTj1MvM2A1hR9pdRydXMQE1+7mLCJA59dbGyf2MCfvhZzRwp
TMVdqn666dQIqOrXScKwRofAJRnAfg5GcaQbQhGRQ8F+nnXjp1QP1j/87vw9PJPdtOKoKQYD5xPy
n7XXOma9pQwuSNFinUTfwfWsCVzgt54ZX77L/QvFqlei8liD1MX9LZB2RnAvgcHlV8cMELtEhTbS
igDjUPjlu2B52spDGkvODrFKpNkJffwrEiFrayUJvhCeC6F7JJKTMbPMpmbtR63fNADwQ6XxM40e
Qo/grHQJjIsCIPRgRbZYx+r6hcq7ki4T84q2Z13hHdSHYyc6zITtxyyvxZlrFxprxrD+GSQKBnvW
BXzfuyQ7Zl7JoXOou1fbo1qONgO+hBFj4qmW/ommk2TQt9VW4O/KH6l4trovf3oNw6PQ7rPEOb7S
Fec128laxT+6tm2CbahtzGhNZA9Ciizc5Fxl4aYq0dETKHuICg4lJxmXxJw0bNLIGb1t3mxjzwnP
jbgJp1fqPUDdI/VDjg9We1UtRy4+yJ8KZEc3NolwbqipLs4GI4/nEuFvEBSXrBjjJOOGlQhjkK5h
w4NVXIvpweeARS8iEwRsXSV9KQzXUX4xVA6Fk0rrfKBuM4MgJvnetkSaCs7A8CrJqKrDzWGorlCz
d+FM2SJMHcMnrGizirXhN/PCTYwexR6DiMPHMB6pp6e215FOQE4xCPXgZjELpc9dky3F2jWKK8kS
7MoZJBoaWebuTPTXBZWcqDztaiKU+2kEMqsfJSKFic8NhxeHtVdwNoGi3uP2QpwdbgXjaWipvUJu
YssTSVnab6sg/F+QVttWxc0zgYXBwHzC4VMr3xg6rX+Tq0QvmW63CUnHIpm2WcradNTynUfRU2rg
fNWWvrK2dAcNucphjMAj4P2VyPLxYA8JpJDGdqH3exBXEVtWID7E37TSbDjl6mIKDQs20dTiP09Q
HfCQ+Uch+Guq8JhTpbcwXFIoeAEE1BnaItwCkAXSncpNBKussVh9/fCTqQ46vGsW96lFVIACUa3A
pbhGLV63mNdLZhDT/5JSxOPfRfZLip+J751Dl6MIH4fXgV6s/NgpnoKBMEQh7GBhiMa0UWWsGmTt
IMBZc3mTQd+xlfFF5u5ZJvmPwO0CS7QQkGoJf74VLwkAW5WZQvZ8hRqHdsWdVhzFyq1o0k2xthbn
iTZD6xipTmWdmYd606lEd0BH62eLHseuDGg8Eljm69cSHGeEjdP70Za4MGWzXuuKjkiUwYQvWhIT
u8V/e8OwDlNyNUXGViQpJccu73uvU4XH8YGPZFcKvPuttxTxBdUoZpnPimfZogM/46m2MREjyDpa
xqxOnRCZ57w5a5nvVyS8NclfTxLBb92z7Ujrf0/YawuVyou3UfxQZZ73rxIcb4yzZTB+Z7FbGl9t
+RaTa4zAFfiPB9DJiYSsfHa0m54+RpKpbGnoD14sbPGQ7TPOCW4ChJcWUHwFMmeU357I9SgaK/RQ
ND/sO9VNRpoxphGnFYKAUSqWffhZwrPKPA5gUrmxSsy7RZQSWrWAu5bRUXUKZGYLEPdQ/TWrjZ6K
qzStbZ8hJVPvKAYKGPHAyTAoJIVTlHiK9015LsMvmkfB9tdM/UzTDf2v5Y0z2kPkSY60SpIz9a8o
KJ35K84ihUzPoELVXGDiHJeoPgLFCUGUYmHZKO8Y7R1pnuskLDdhFB3JPOWh/vDxpdlkLC1sIirh
fLoNGjeI3WrD/57Te9YF00lgAKdUq8bCFEaFbPjRpa8OMYjXes44RCsIGTvImiWARafv5V6/6XVw
KAE6W/APcHCgU99c9BVPcOItuuZgxJusPA7JZtB5QB56eWfR3uIC47wsyjPUA3YcwBGvY+7HBpQy
Ipk/9BX3s3PNsDYSqEehGatRjNZJQ+BHve51PNVIioz+2yTBO2/uxqTAgadblSL4GKILaQsaCelV
mSO6+W7VWp9TbC4lnVglaCVWoRFnopZ/d4PnGrm3bon7XpRIncsK6+uAwSrhHxejkTmBx3a0flVD
v3V1z9zv19shxJ6Zd9j4yEKhjegRBAOuOnGV1MGnpsrLFB2tjI4q935kuPJCu3hqsiqkcOWjGUug
PySEZp3kpnzXiGjYUu6K/GEvZnej8tY5qokMBZhmbfmDlU6pWA3KbYc2adDwxqrBV48vZbK0tS7j
fUS/Nr+0KSaT5Vbr01JnZjQzIHcvXrIngVzHDEcwtEN4lzLJ7phsGduSmWREPZnblRCRydejnmZH
EigLwpFRW8SjUyMgqJ7LuKXQUlW36rpkfsu2Cud/Kvh76AbBZNVHLi6SW2xI+7oRd6MqcF73rHXP
BKS7ZVGr0mYZVD+iWGApIZMwP0o+Fk0zssde27QmmYNUOjQIGUL022o+GwSQ0KQhUyFDgvIo6nEZ
wF6K+dusyTeJzl3709IPSuQR+W7IARVuHeZ3otCXC1WT/3Sx2XNC8pj/NAXvY+Ew2dWxdq+EcdU0
Cqkl8laVOaU8FtYBOfmMtBFqvijrN1BSJWvrupEWQGzSjMcPx1qUFymDYz1/JbEX9WxM4M3ZHykV
C2P4Nmv6uUXvbLUFKFuNgv1TI/1LawuW49neYbUHFFnor40ORkewOwyWnbo6+BzJSO4VTqTKvM3u
sD6JljOrGgai3WjmjYi0yc63jdXy/i2DubB2WHnxx4huo64v+Ek2Fg5bBbY/wEOnJB8kmLkjNGa5
RMgv+KepP2jEvkGTEiYPTArvqmGXNrtX1DVO9k+jIzLVh2VncGSERAC0IY5X4SLMnLj2Z2gKWXLX
KB9UCMAOZdit6JJrBQMptsGhhzCR4TDhqCC9PC59uTqZ0q3Yc4OFucnHVPHE72QFEyN6gFzRz0Od
OzVKYs/7jCjJGvGSxkYAmXCmRGmBjjUi23JpRbS8UtplZxFfLaNHDa+lOpsbL82rbUPn1/UaVx+P
CcLlpCfTpNcd8HGCJlByi04JNaCAmebxs2gQPUuBayA4ieY7zXKJSl50crqrEUjKFPvI0WfCXB/E
lo2KNuUsY1igM7dfWczEdA4MZGQzldPtsu1SN5ql6b6BRKZIrWTTi3pGq5nyTZTmcqa1ZpwHldCX
B+oa9dyo2H796Ivc43hNLocPDnOZP4pytpOBjFZvUZ0wKewF8a40D9A9zkUDu4+Z1Qf1N6iJ6GTr
ZUYXd4qMcDM2EXDmCmyR6XX0GRR/dcFprzQV+mUyUvDcAWMFS8HEaRJ9UdTNW1P18SoRVpXwUphe
Ii4GFTqKtDRIcKM6aOKu4A5RTpViLP6wPy1FjcA/TRrPaNsEEs5swsoLEgtQHC8YmLPmadUjgYnV
Qq3v5IFX3Xdv/BjTqUVt2yPaTufquW+R6zBJXmnlRlrOzkiZdtBUt8SAQvDJdyYqSpSXYHNQFRQI
p4Ireztb5Xa0mEdIGSa0wOCeVVw1w4M35d/xRE+HgDyalCLtVGb44PFZZCUqYY1gCurg2cnBqKwU
Qrx1tJ6DnYUKfQD3crrrW14QU2VIjI853OL2jTqR/tsauAfteGUP3WfdC8uSV8R+zPxHHY6NGglR
6zFXv0WNsEyVBC3ebqufFrIp0NB9SbzZuuNM0eQtUQstW7Ei9jNcathaK2LkyDrjxKeSgj8ixcoQ
9WTj5DobJZgh24kIrxbj7iT8HPUvSfzFshH7/ko029YykX9GicTFH8UOkWhzm3OEpHtQkOJCcokM
wIMuq0suywYz6oJYogVfIsfKMGihDpYKZ2qK5RTv1Fb+MlUyuFKBaKsqM+9jyvKy6niepSl2NUSd
1ADYEaPn5JcLA8s81RxYV9KftD8y/n6nbFXS99R9mOmFHGpUFgehPegiooNEbF+NjxOxDNtqNQDT
UNoGiKLFM/M23qdUN7Zj1YZ2FWu7zu+sSzaOd1Jg96kkHbxekG2tR/FAp3U8kavzyffOpHxvnMvh
Q+UepvJ3Jhsz3MxX3xMqhxLILbKlRRF1X9GcMmW0xqIT2bOicfggb2ghNYR2kUugN7BlOTbBk89w
og5/FgqyoP6jim1laDBVsrmcszGnSt2wl46YI9g84sAABNENWyQ/f+V1nrVQSCxABhTiBwOYAwby
15Uc4CjVyx+eTpXs8CZY1mZ19yNdPYLRqhZCLVnUNvVAsIn1MSYobKI/T9uI+sCz94zK8yAcsYNr
+lHWT1N7CP3kl+6+d165Bo+aOj+ThoibixDOH88fNiROaDg2xE0xA4rJ9BMNnZuW440BIWkx8BEJ
zLIOWtrQur1EF2X2z1j4wM2wHMLpaIWj03vFuu6QqoKWa19Dcs4wH39ZyZFCPq4/eWFUNXzNtR+n
p6aEh0pErSKr6cNE5LAeFPEthXLu+nWGBgEZyRfRVYrSr4bwn0YMbVWiIn9XXPFYQR/muCcH1xZr
FBs1sWWlbhHaFzdvcQ4ClrG392MrIz8oCuaYYUNKLhEJSYy4VwQe0KbxFXFX9oP4MUySziHWG0vd
D7dy/Bn7Kl8tb2i4CNluuirkyGjRiccx/tdCHWEMh/eosbfC2IRV9VsP4bNm7Grzd1Rmm7bEPiTz
2Pn//PZWjFupbxbdMah/QCw7FYFHychTF/lOnSK3QF3ltAY99opqbcmJRX0g1q/cl5itowIuTY/o
JSOVKDbEj1H1N2mioyqXdrkn2xMmUrN9+dIxFE5F+euBstZdeWmkbV/5k5sp5ov6mQbxqYakq0cX
XRNGVmglyl2W5aZlpTZNLqdaEF+BQo7zGLblLvaY61QYtpYoRF6ZSeUWgcRpchUKStEIqZxQwnuJ
XVeAYN5SwfdnlGdB+9DRv3uNb+v4E8hPZfkU8DQ6lrSR21fGUZXO6uVyVsx0C7tj6fSUf00COJ7w
6EW3tnHCkFAFh0qfha/FTqmGX6aO330wqbmzAjbHTnilQ7lRGrBIvKwt621yUhQQu6nd1Cwaqdo8
goGMZKKwWnPZJezH0rDWLaJs0vsoCD9mxNIuzSN9lJKQz0DwyggNwxEIFh6VV02Mv/w+WAl5Zzhh
ZLmJJJ86sb6hL1zmJAz5vkfluRgiku7AsksSTHwnGtFPlueu2xmsNMhGIRc0W26+62ib/+ul+Nx2
mMHGsaSFlLoGlZDPOq3/inZZD09Sjr3O0ZSL5t1i/qRIwdlKdklI+SJvRtvvk/nYspv22lYfQnAh
B2B85cHwPY0WMRCCbfoHxX/ptdNTj9cebHZpMCGmA1U4KWR3ReMli38E4xAGGTr3bVk5dbv39U1S
nkXLDfkJohPEu7LdmOGPFAHbZ9dB2Yu1E5h7FdzzWOFk62WojPw3DYzvUf+t2DMMBmHSFcCWWlyk
s+0s+ZGmjiItJk9oJLIt16qv/PUMOsT8SeEuUc2bNcqPWPV/lI6LitvwVhM7yfkTQsoEnrGUap/6
iEYl3Sz4Eqn3siVT/fEAq4LgMMrNgsDmMH4PsPzyaSSBeWBe29lT/FMkZLSsq/zaYbA9jew4prdU
8eohvzDZaAFx43cZX5DUC8FGk7i6m/TWGimWbqH9yngW2GYhpLSWD1Yz+FF6+2ajdsJEvpN1/TVV
uIHJfSfWo/kIQumQqE4zHfRp1cdngyya8K0FGw7NINmZynUc3uTuHCZhn3rAvX+htRQaIrR3ZIzi
khQxSo5wkTsrvljTNRoAv15mQtjXb9CdPe8ZyMRJIHLQ3qYn3qfYSbt9b22qwIXhhvEmGXAdyoiT
ew6YsjOQr3qg4q1kh/50qmphT4Le9IWDbVjIPRhbMGqnUR42EG0EQtEnQNonUhRzjbuEDJs31lIo
88RbwQnHw5Y470JjDxfduDjCMV2Zi8BR+8zk2VyTwvUu6KsRy/7Kb53zRdUJHCF4wg6SvdrTRrrK
UdwX54I9038a/knXvyp9XRT/BOEsR48s5CUlO1H5hQlQIhc+cPjyz4XHC3/0BYfdPVGcVDgxI8nh
QR/WsbeLB2QTvMZ128+eYTWJjuTSnYaw0u0pKchaK0k7NkhJKAPgJMM/m6ns1FJDoPliOWbPwCcE
jh5ceBinGlA9mxB2aIB7ZyKuQH5UwV+tO0LskPDXYDqZFLDCmrRiXfpKAqxbRTCiELqL0jlrD+y6
BEJARyLGKRTiMZ5y4PjJIYXimtfwYF+3q4k6l+ocSsdGBOfaCIUdohT1r/zOPl0f5UsR3i3FNRZS
o0YrbKDQ0Xsg/7Agzi2QkYlMv3hOFgIkpuU58l5mf9MQ6sWbKt6g0BG1a2h8Q72r2cmKXzBygnSp
MS0RxiWPxwaGVv5rEI1AspN1hSam7WltdSLoOG0HMyJku44v0xy8rhzHcaLpjlB/GOXww2O2o6pF
LFBxoznjiscU2l4U8aXjTMvQi/echGqyi2UXMzAFpqZAHrarPgX52plu4D/r8QsvPlznSi+spYKU
znKn6srHLgO/wXj1Ic4WIl9TlSAVCa0bH6I+XNaVce2FcyD/k32AFSVKXyYtZ+B3hhUeCBEUF0ST
301f2dAZwMXD15AvnOvRwjM9VBJnyjWwvqHvDQP86UjzeC+4vGVN6hQhoUr9iACEfSoFyVsQIqgk
W+AxJUcGOo+jc+2RfotKrC569AhH0oBLIV1mWt/Bf+dYMxGpOYZM7jAEhe2DtDHFuRF9EusmVNwR
kHehNJ+5FwJJnAFdB4qZTD6miFtAi6nQeQwjmZfXbnKC6hCbG0t/8/UyrH0Y5Z9Vqv1qoQQ+AIbV
NyF6w+QIQpeZyOTuff6e2AEArsrg6PGt9IlJMMpfq/w1p3gfh9m1MPSnWmIpoNf5Eglc/OiFMurQ
mR3kTWe+yyjdgBlCr6FzyiD+QkikSblR9JIblwCWsbRoC+Kz3fjDYSxvRX9Xx/DmhzWBaOjgcMqO
bkeXnLIfAxwilBqGu9a7RCJiBoSI38nMd+AzKIAtq5GoqJie70ViQRfLhxUtfoiqg08h7NhDidTD
PLnTyuK7T5pwjUQ0R7mT4UvI/JcmexR2adG3oPeHsLQCW9DCjyhDRCRRNB438TsvUljn/qCkRkuN
ux+uermqidlky85m7poOPrsuALM9hTZF7uekFRaGCp7o86AfwClG/TqI2y5zinwf4/qc/9EVoksp
/YdSKza3MYp+wCP4eMRfmaDiCO7FG73h3Gd4fxe9WhyRV6mLKcfQkDPmGDVRQ5LEBhf51B1HAboe
uHu+1iZHVMM2T2nQsSVmIrDVTyNcwhJ0/V2A6UE6UiD9tVSagW2gvEm+4gUqK2L4lhpuUXOJtYLM
Ip8ad8K/pe04kR664hfUWjdP2I92OZ1DrD8q+z4Y3YZq2ZKU5ngDJKQhh+2Vg1lvOhIOH6byUMJd
wW9Fy0iJBGLJi2Tgg2zXxFXUPS3CF9ZxIS1thWj0SQoRxtawPETq4ADc+OlhkJ0xXAG7yc0+xXkf
XAYDawVvGtdpvx+bNzwc6pAgpue49u6UVADWwDSKsfGVRD468IXYrxcfFLmdjBqwqGU8ETOGKTSJ
yJb0s9F9xhrBuwjHoETp+QOsUNQ916zXYAFPLjRVIdlDCL2WFKTvg6PJ20VBr0tyxMUlfBvpkd+O
pEu1QV9I5CHFsd2S2+NNQEEG9RCdCbnG87dUktti2tcEA8zLQqYy5+Yahyt1MIh31IGTOchuU/6V
WoQo6ItA3vXeafBelIWLFDgh7e1GVOvNhhtVrzke8cgyeZau2l0SJOuI2Rqksj57EcK1BWkSjmGs
xbefIXqvF5hDwFOHhwFvMq+NC6351+b2WmFk7NZbBHe520ftRJy3BMeeIz1ybfMUBitse234VFxa
dVeWsi0Ao1i9SFC18Omdh+4J8TzGti9/Ecq2KmnOKD9xXcjDDQr8L/GA8qk8+eiB53Ptx5/etX/r
qpte/cnyB/becf6UR44LQdyP0W9en4LMhTXhnJ3fJbM4gWCI28mk3Fr48YRP9cyBeM+q/nOg+paY
K3k6xy387HrA4x4oLwEJdLMpvPN/js6sqXEkjaK/SBFSSkpJr95XwBiw4UVhCtCa2vdf30f9UDPR
M10UZaTMb7n33LJ/C/+IQC/oi9vnpN2n43uOZidtjpRPhq1tpTv+OeuB2LVhYzCw4E/INjYZL/G0
T+SfNw9SPkkWEWm66tt4A6jUMuAvAacPdsK7V9VZJkcP/7X44apLOtCBvjdcI5aIijmJsYUzY8S/
jnwyIFcwitIgdrD/KN7T9k9X32jvUXwsLO+XymHhoNrqi00aEBwzTEv1z+k+C+/uG39Bdea+02wF
/5oLhaQ2GAjc9H2XnDKRILBrsmtcITq0ik+Ce3bIc7j7xXAceV+0wNpJC3mIC3+A1HuS63gkDOMN
O9mswkcAiWZ689tWsObe03wdjNcZJ1YzLAWw8qHla9GTqLNmMNCFHEPtK/LTakAcMa7sdF6nLhjB
v/US3/y3xJyENdh6a/sXMkORZWzCYk8qm5Y9adiJ8vC1Qm0x7SZtLT6Ljh0iIn1CONcxnmbSxJYp
f2DZrGrgIRYi9eihkIBX/WPZiYKV5kSq+8nJ2RhT/Tj9iWF6bP60HgkfJ9NCBGBd02pTyvDUAnk1
hijc4BF+9+1kz0TuQ6YPhaTAPDPaMRei7NlTvWbudlX15765lzCDO0gXrrYy2z7kNULCyLYLHRhT
nJVN1JMtl0bCgUdzD7EqYzDvNX9ObOw1plQZbv1mSpG5HpO4X2tMiWvvT1HREYukdwCX0TTNmiuM
JQS3MrSL6ANqyUJq8sxdUL45NtDmaPI2THF9O18tEzaebjBMgKciziavRPZLm+Q62VZP7OpVH5ti
pxTR9VVLnS+2UW7VH6OX/mM6ta7abzW4v7Nbh2DDiVYQWFfcXFi3IPknTSSIkWQ8aG8Tuazqb90y
lggGDfNhDFq29inFJSwvXwcQqOeIAs3NMp3NfHS4beGe6exWvUE0+NoQw2xgXdIE5Do3moeSRzod
mLsUm4UizcrsccwQw0wqFxo+K1yj+G9Fxi2VgXqx4S+asbtpcEQvpAnsbgzHe2QyRSSkWYHiCdJ5
JqtKUJ6i1qD2OcFXw7aEDxG8XVt4Sy0+4LYomb85Lnn3sNxbnCAMwDA8CpfnvX3fei6XVpXfU4dZ
Zct0SHctzlydiQOk4W9Jp1B43VeGXKOiMT9Rn+AdM7SzkeCuDhOWok4/bpTl3I26fsKT1jojibOh
REiLRZ2xEAttjNB1TBxYg+bTyeeJLpZjOL4oxxSYnhpslCu51Cv76MrwT0thbbdNw1IyrLa57X2U
VqNRTnafzUhP4DagW4rFaNbtsvRYG06p9sCm+e7nqGf1zsRSDQGPhXjYCcwZUIEc+KmlweOghx9a
od9TZIlEWXW9dx39LzuaDxBNLSJbxEuNpgkmgy7bFUHey1AWIetq6pPwhMxbrnAGaSniag2rUx0w
fy80b6uKjiYQzpDJjqBsGv7sVrxVcd5tPWs2RlboOsIyH44JWAzfH0kayVucs8RARTTNi9Iproy8
L1M9OEuim1GzkZV4hcHrcXvOunPRF0u7Ht+1rLgYqWXsUuP/cUBD2VDE+oWH2dYdkBvBhITUdQ+B
h+yKdJHfvolLZl2wnIeC5i5lPGqWGBbCMn2v3DvLXcp0UdxyozA2hDUa5wbUVpJkvzyqGTaQJD/b
838QccXWFSo/a0UOHIZOeXwRYMJi+zPtIhCd9LdTXa+eSJrktB2tlNJcXsvBvJjdayPOTukhg3AP
IiDGYR7gudlIM8eN09rUQoraux1MJDfla/FqsY7IkhaUDElbREVQkEr+SqwyjYiP069iGMSI6rGd
KQK4AKbYYdUCQPPdd18IsR3Gibti/sc0kdG2to0Z9R2fSrIGtppx0I3qG/z5lMIePFvlF3rJdsI3
8F1KQYD9Jx4vMDQDjtqX5m8gkARLjmflZ59vobR+befePNLuIU2xcENtnaA17Oo/vkRR/UvoWMXJ
HpHbIK0m4L4tcXKwhWVOS1iaTVPaoNMSrjyWxHHL5NR13ybbTzumrMrZj78pj5UEtUxXMrjAkXGM
fPipXFJMIfGV5NB82B6sx3qfex2AWLGaOmb7mbWjeQKU3awwuc2H0LCIxpF35TskIi7RX9zijT9M
sVDhmPemfR0yiOGOnRYTRiC5suhAa7ljyFQiWdet15Zqqk9BdbUNNld2S/mTbe5L4whPtKeB1yqk
c7hLCwS6f2kDu+qSEfPJTpnb1aWZekl6FnHaXmh/AxxQK/yBsMufzI49Z8TJOk6gbTFtEFxuyr7x
mqFNEwWCCgOZ/IZ5l1g341fTsk/IVO1ttQlJjqazF3Oc/JgRrBKb/MM4q2a0YC7bKqgm4sdkCfKP
j5S9Z4iZyiHTusYYsWsL8rD4CkB20VTi5bACfiDT3uYBm50VSfLVVsHS5VlP+aHkyOhSeEQlht7I
/qelK8r9uPqHgHH+2CLxWzp4MxlrrL0AThVEZ9veIEsMcla6Oj8/MMVFsem7cGXHu87CWkfMOZbT
kH2xRd0YmQ1WZk4ZHeOFPA7TGadQbJwt82QNt5onzuN1EdE7mMZF6F2potDl2MabkyGY2XRiV3Z7
M11PhLHbR9QKwaKJuWJO/nDQ2j+75kMCE2Yu0vyjzLE17rLiiPIy7659uTeTa+/AJHwprde+P6Lk
QsLo4J0IX7AjN+aXQUWm8atmuqI5hKn8pAJtZH1MHXjfLVMDeVHG1cXNgXOVwLJFjxl/UiWal4fn
o37/NqrTWJyF+yyzN19H5rk1ENfrFxV/48AohmdO1UieHLHrJxKKMX61gIj5gnIH1XQUp1wiKoS3
622JZy+4BgGOGF/6cJ3lifobgmW3/vQnuAWwaRDz0nvnwbXE5ZCmV7848zKW/xZj9q6iJ+X9UTA5
+iWSr+su+/ODh6P+Mh8CLnXpJeytpdn9DMk5Dp9j69417zjKcCeVnJDYa4U2r0ehGw5cLm99N3tY
/gm594enwHot2b8DCFjAY0f/1Qo+YawmPbYFoMnmc6JtTV7U0nuM45Opv3F3rztMGBVZT8r7VdqW
lYhn3dG4GpiQQzq5Uyy2iX8W1Vdv3/zoxRQPHvKw/+B/cfzj7Nue+baSf2/nljumWJNxwBVetBv4
zLjnhPkk8Ob9xrl85vmQro+gqHOOQ/Y7c8IR+iMXa+pXhcGofa+LN+bQqrtwTlrhU1BcpP5Lg0Yc
T4XwETWkyVbr4cmvvHioIqBbxB11FvaLAlDcIo9IRlZFzkWwSfgEHo9I2WVdjLmO79F23uCE33AV
sls3fXJ7dmVzqII7S5h9lD2baFTVSWWPsb94PW8JJnlHseZCH20QR8rMOPG2UcWFe4wqRlOnySlo
xJ9ZouHano/HLAXfUDuLkGY2MDF45bfQfRvkAV4OS4lFDPwRr3+QT4vAupHAqBcnE0NJuzLVZgyu
wu4XcY7eZ++IfYGElmlxy3IperZHQPQH1e/tfuPkz1NN139ozHWt3aInF9lfCIHkGbWkne9VfrLi
oxRPbKm8dVmuIhDf9WED4OrQoOcNDrnD9b8tK8Zq2yp+K4obnpnIPZbBvobt0EB73U/VRfCqmpzu
28HdAxdq0pPRH/3s5c2BtpqixkTOFZz1+N0MzmF1bBwEyWeIE4170dlvhsFZmv9KbaM5B7xPRbRj
yLi2FpgNe4aSA9aOnT3x8B5GZztB8kaxMW5nzYrHoGddlOw3ng2SUDnzO5Ss+WmjPEgnc7l/jP0L
ECpFTqk8Z+oSwuJQT7qH8WTVE8SYPNnrBlndv5cwAhXpHGN6qOFGA/W/JNzynpHvctRF4zEgg6ra
q+xOzXgE/3bvjE/w8ultQKCfH/L+rWJnGh0xOAoTRuM6tO8UwZigknbbGicercTn+nnie8Zm7cZP
vnuCWNd1K8A9e3xjMnt1uj9I8LQJCT8L9EawKKO1Kc/qkDln033r0zWGH+HvUN2xJbPznZK3YNz3
DIJgyJon6a76YY+bRhNrvdshlyV1CxFlG20Zz/FgMlsyt5xBKmZrto1jbGUbNChgIGDDoWTysxNe
V2FecbH1FlXfLlojrBNLOZZ7A3Fb22GfR985WxJ5TPCmVRZGdjwXR0bJhonBon9JDiF4GXPidrjM
2JI2OMwxf60nXlKSYseB7RqkZCpIRuAmgxZQRtmzFfqHgUCIoAWHJafyswgUSpJU3fvBAx4KpEiD
awP9AiPDxFI8BXAS/QxQqmyEv9UB32TKQq5Lp3WUvq2w9T3X0XsXnBsyKipmM+A1A7fYOXOcECSV
bJVX6XrecoS1/vAzB/k/8qVI0Tpq1Zzu1/ATSizvqxLd7xBMIIkTjZGmqrrDULtvkhZZCVQfeQDN
ouR3Dd53i2cTKTIVh21sozfmigb3JVaJ7tJZYPtfCqJ8p9ZYxFomN4Ow5xMgAofWb+HuBSt60T19
iNb86YwCreZ5U7LNa55pA8+D/5m6KErjh9djFxr6EdBVEs7Tn3AnkNd6DjlpfdFcke931clsP8gZ
9YNDVxyifm3rZrbIWfcrt6p2xUSZlV20cJRHI9uhP8R8gC/J7TtvE7seY4qYhw0f2b4qd6hCrG5n
eBsDlbRc9u+j9YT+u8/tYRt6IHSxAZeTa+wdWP6mtZ3ybroIXeWvVi2Sgy1g9Pk/udZ/AEzkMD2L
Nt1iKrON/lxM/J4Gl02XgDZ2v0lP3SIFRM1haFcPu9wKyZvnU3wGoPfTbUNjRfrTALFRBx3k7Xv7
14NTEyCptZh7jhhjWak2+VMiTvjHi3HXGY+gYiwMKfUjx+hrGs1rj3lV+uOiqcyzX22b9CiKPUM7
YpBRkUKxRwHGU1DkPwDbGJiYM8K2wTj0NqavUoYwtNQepTpgzppLlXePBbU/3rwJR/HAj27rdscA
w1tKxKr5bOPAxMuTaxtdi9WyBd+8jPBV6u5HEhzIOeQRZ0bI4qrsPz1E3yxHPIh+nm+8aJYmvybj
u24iJEt3qYYLKoe+ZCMICDn4yJpL0hBE8GJBGDSxjB5N4n/gGqaHlrGphZpFY6xrw9wa957atoje
5z1hsunaauN5lGYgAQ0bpLnP0YZlv8QM0eObjbFjq/GGIreP3pGgYdHMsn1qb+3w02Rv07vrLAkR
U79EY7BNEVGljFqAUGVshjhzNPrD6SYCrIe7Ut9Z3Oawl0gCQSbuss/BU9wsbPwBUfuIHb55oOJk
2OVRchuEetWG9jWl7Sx7QTuLvqtYCxps4IFE3jwSVIM09gzrHICyWFvPfJhRdqKs2cSzy1KRGMyU
ePhrh3OiSNugungJ23VdfzhtwSkGwHQfCnZde2fiudXUqwfNJfdwSOIN79xP9mQsULPxNa6h9eyH
5qXUfipWSIXcF+Gx65jjbMfgLh1mp+D7hEuvkwfM7lofh6yF/CFv2r2EDIZ1y6yPBie3Skymyt9d
/DmMv1nwDpeVBEWSQ2nBDIJlfwqkcuOE8mvYdKgVNSjVkqthLr/YNVVHG5tvx5b6EOJBLJiMLmz3
UpTrDPxIHx5U9e73+4oZKXzdQkZwocc6O5aQU0WSbKobCiVzLas1c1eWC7X0j95UXDzjAP63r9gR
fXIx+MFHmO36OWdApRvfQA+C6b95nvMveJXijoUuCwm5KtOtm189puhINpWxD+uLgbAmS7+EZUFx
RPKIpj04V3V7KrWe7y10oBqaXw0ag5ZY0uwSuy92/JtaR99jZrsryB5D/ckStVes4VzFeWl0CA18
pz/WCclLTh2g02tOqZqdnx6WaOzfxhXuzoK9+KrPXrUgw+ePLNBp0P3in7XVsdcuI90H5ATdbxhV
HRTYTd3+YclI36qvh/4MEJ+Ad2/4zDifcsZlZM3RRpLrxxqEkaOvVgE1zWiDhacRlIHbHAZWNLYt
71qawZoRuyqipbRzxZPJ9lgxzvaH8QvH2XJaWvGXU31LueNGVf6OkiY2wbucdbBE+quYZQKXoORE
v6J9dXz0MFuGJGh+IHIdI3OLTsny1vLh6KDNEQDfMvecO1CJ7hlaF5udZbeaqkNCqoxCzHd2p69m
ypZt8QMbNsAO4yMJxNRpNFtvlNxxTM4Obf3NRrAvftEkZYmHDix9bjyssMj42azFkGAq5yYGsFFD
qS1zLzgO0mMyPi6pmezgnpU/qCqQ+GvVKY0vLkW/4R9xZKBBpymH80bA1dqdjqV+1QC2IsJbBFJC
GPmM/AVkrWWDPjLlW2u0Uxv842skoBtGDw2Yemj+nQgYsIaLKCK27laTgWpM+ioz+SlEXzb+sJ2b
oJXMllFcrMYesxXJNn6KyrGALBTT5L67hBrOsKJm/NY54mvH5kBplgl/P9yiMmKOWS1NxkJ6+lGi
GOqje8sH7wRPTJWWmM5Y7sNPztZ9A1vKxIKQ1LCoyP5iOh0FPzOsx6QAEqygcveJDk90OMzoQFyi
QhJ5g+BZdBLJzkve/kuJqEx9PhaFA8yKmFRj4GdguYhD29qXqbYdKOoDPLFay+qEAocWHnR2wUvd
Tm8GgJ6NmjGSFbp4aBOa/RoX3dK8O055qM10GwR/pGT6C1PzZp7XtNS5yzx6Dp1mB+k1jWaCPaXw
IC8E1qYN5GmS0XJEb2bMxnMA6BGloc2ulUA5MrM8RoJ3t/0eNXuj+H4Vau6KjVXOkT4wZqqwFKi6
omKr6ZBtXnC5glC+7KYnMSF4jHguSejTsZcBA6iNnA/VRnoaBMee6EgiN5nuZivBe2fChXevyFm3
YCZXZAGvYDBE44yLhKqQ2aC3HPuM3TJBFchLt98EQUamo/GTpm6A0jxA/gqmzyThZSB4CrGzvios
UJofGWO34P/VQfRpV/iv3Owig5HODWhvIzTm9BR1gflEUp4+rgUsUFbIame4Ie8u1NbYkvvYIbZo
zD7zal8lJFVCxzFNZ5d1/Cw6fZ0XCCMKmBv1GP6LdZ7jgJtraPOfLO6PnWzYajZPScXzTQM2lSP4
IfcUGcm7PuZA+aw/kHevAkZqJS6ZycSBLIPNQjyLmZMWZ+0GhB8P5tKfPpzOwOiqP+E6W9Snal25
BVzNjnNU3Yh8BQoIDRGZ6qkDrt2AKoaxnELkn/gVVrBMFOT38deKfvW2Xofq2VrrBUNH0fGT1HnI
J0wfRFX1HT+tQ6kfh+Y94u12q3411s89w736GDNTSdLvqv9FAaUNvA7mhhWsn+7lIWculxS/hFkv
R26DdiACk81Ow68Qv5iGNaVxeHoGJBnVBwrXHADq2Hh3gYic1rqNqANH/8Bec5IsEyjERDw+hTlI
vAzrYYIFlELQ0dY6mRHMw3pjoLc+9hQTOvqYcQ9fJIhwjIdvNhIquJFT/FYlmPrnIQl6OX3e89JO
5Pd6urTTQ0dmUaUP2/0ZPYsabB5vvWntvYXuamqku0cZNUPwN5JfCVrHvUzYvRUOh8AN9zZMBB+U
TcfqX/AbLH5MSXRP0LVqSbirC+0pboAHEx1ka1gU+ZyuvmN82g6pPeazBLQlvYHRFxDUR9gRglaO
X26cL2Bro34kSwbP/hA/A7BamDGjhfOo19hv3DX++4MDe0CnDisZdThxNr+D61n4P5bnMDfWJlPd
JI9XZW/j03EglkBEGAiwQ6bggvPt3ouCuNVK7XQqK3L9uuQAe6Ih3ruThz78aduvSq7z8nUIsTEv
cC43LaQH01xVYfWUpz9h+lwidh7b5zHkjHacRYkfR+Gvstz2CMmXiAeDdU50MvDHyehf6LurIb13
gOgiQOvdTofRpFMfcYwFdreUpc/O2JmnxBzQV/XVIOFq/QTvDlbvihWUfwi5OhITFSfbL4fxpbJe
R0IQkfsu7clbmuYjRjdRcdj6IYgpuSirH0X1baFAjvnevTkJLOM2KtDr5/a4O+fWZYg/fQ3a2bw/
JQcmCcCjkwVokCqixI3KHnxWKowXQ5JCEfyrMM109Us+vuhYQ3uag6AbELK9Nyy8x4D0MpF8mKhi
O71Y5U60CASVF6kFQbMLPfseYnawxha2gHsNi+aFuOUTIaRbg75mYrKI64QS+VDH6Wo2zyrsTBla
sYy4xhK2hxMC0saFahL2EoI2sHDz1wgVx01vG5jH3oqWVWzLtvLrn2noJKr6ONanVQqMgsi4DlOG
7/5VIlo6mFANhRkEFUH9S/aqeDKFjd7GXhEu2ZNSaEI2GrqfqCQHz3GXtv6vS4jHEPk+DIbtmFur
5ya/53XzRmmvJYg5uWB7mh9giyXgEaHtLcw80QhiH0QUbm8bbKdTC0KquNx6lqPjbFmDnHJjzquZ
uDYg8sG5yj4T2uWuwakMHamQR+buXtCtCpA/zNhIC9O7mzc6O4cZGsWxEy0DpHR2tS2Ngk87YZzN
4wEGUyQvOudLT50Pr4e7zW4eseJEsf0N528aNksD/wdxTPHwPgT3dFbofjVSZ9aAzmvuWdiSFFrP
hzph9j3kPBNgr5T30Xt4Zb798CcP8Ot/KOItbUihs5k7/q1CoiWhcdTZSAB3tVLc6nWHTS4ZL1D2
lybu1Dl/Axcc25LfASkICH+yeT5Zo7etvSrhAEHgIaV92/OOggUyKD/SZNr0nqJ0ZrzJaypvyDfi
iSf7ADEU0qYMjzm+U6/BgcEUFEFC/vv/DIcvm5b/dApNfySkrb/2xq8WEWbzL035Fz1QBgQ6Yv8g
3YBJFahW5gc1wVwJ/93Nb5dt7eaJKv8fKXBPXobp2P+aF9na+OwF9ARxu6qQg2npL9dQaVyH6jTp
B5W9p1AlYQ1BKEJtwV84Dae1TVasoPX1xi/dlodpBJRMiUNkc8G6ycZ9ZvKj12S3s9ni5N6sTKbS
YtdkaY94JqKcE6Gx676F5VGl74H7z2VZUpcxoN2vYn6T2CA7Qb91y5n22Q/k6disXS46w3iRccOg
kBtgH7rD3ehWGbVGX2qYip9L1rYBd0zBIMns/FULm9vvR4aUEL7LJzd5ZwcP/xO1JwsntQ8JXcnf
JtzaGBVxQu/INg0ouUzzuUOwho5AUAOV6H94TcP65hToURz2IsS+oA1jfN6gMpvJx7bLigZCesKQ
vmRHYPyGc+WLZF73GSyFgAmodkHPDy6pNwVFZHLz4hvrpLRXLMlI/WJI7N7M8Yz7p6oxdT1aycyi
+jcD4WgSTXz/LEsm7nH5SGt7XfsYAeufLry3QbfVWiIPpmwdIJlzxQfqU60yqSL/mK5E5d0kmQRF
jzKQCWrbZk6eVFiTrZdRu0BeCahgVECkJ02HXBj6twdrUARkWhNRBPoQEzkKCFQnbkHUFx1TwXFt
4fHQnRdP/vbhJWLsJgirUwEZoQc3uBgENU+Dh4CWD8qkKi6PLEeA11X0W2rn2xuu71o/6OaR6OKN
i3/enR5xewuLkp8y6yHiDQMM79cOAQTVlCzeGTe0zkchLy3ttuLDZW4dhY9IOwhGQRof67yWTDzw
qcyQtqX/PVoflboVJEB0HmaI2bZZwfVX3YbyHjoBpEVy7l0Gc9q8xWDqE2M4csCPkdeZUhsHxeco
kCbGe/3uchD6HfUVQZ3OhkypNwjk4xz35L0xKskkRvyuX6Xo8/KcbRNIBZifSYESNfx1IjSAJYQ7
AC4BCqsKexxtsIvPJsk3DkyYTh2RHaJLKHT7keI9bhAsBg0ZjHO65UFo+ADpLZr2y3VYnHqrDOGm
lhy1umXV6i5Dk+CYG2GOg40UZqJlpDY0jx3RKwLlPZv2anKW1qYOWPmAAUTAhsYCEMBbzXdvsxQH
/wmVrvgT1d0oKWQYvBIesMLGv2h5GAz4iNG2NWGIeiuSn/lUgERww89AXqpXbdwJc5WQb9Rd1ay6
ET8py3dL/LoWlB6Nl79ImgaJI/8WWXXTsGvGM1qP5aD5LF15UPxnP3qkzrgV41X95IQsRP4DA1uJ
Umd+sxOFTDX7nDhdHHtcqfJi6YxWGD250fhUoawdMZX088U+XMkQp98pFwzr2b/H5YfGKgP+CZrT
sTloWNMrnCkjde7cgYU+dnhy2NY1K6CKljhx9/30lCI7Nf98PqGCiaVWfDQQ1OdFrzR/OD+D1lml
JtWyCyzg/9SCeNs29psh4190q24LJCIRzzJojcPo/qO6vDlp5aFav+S9YGH11frvNU/vwHlVUt1E
xdBRndu7acT7gR0NYicIjzjsrkHRv+ZaykSg4CHHxoPVmc1LPlzN+iQxSSZLXBCLFHAQ80yW7YBg
dKGvJ82iRZMfAX2ObdBqQcoTOqW1U2+F9WIN5Gvm+U4U7jNhAxOqjO5ooe5nEW1nzIw0xdXo0rvm
8EM7IT/Mnme0wlGbIszzIv8706mbHJ9B1JBW9x44S3ywLMJZfNpeaHQwClmRzFbV5ObzYShm9CVl
VlFU2y7MUMR22VGXObCcsvkckFkLO4i2lgNnVppht06L7qtF1gzjxnIvGfvgkbaeu+KR1+dh4j7A
tKVzjaydyF/HGZtYaGwea9Y/HaGU0aPR8b9yxUmSNZusllhoQ3Ssm1DgZSQypggDtp2jDQuBUAOk
wDNeYR4wpt+uj1MQo4QbfGbxxEtMuZaXzC/QzzJFZHZoZo8cojeKL23oFu7saCr65aQVlP3rQUeb
6YTpez56T2QAaUA7sLeFSPMmG5xR02uLPmdGP8U/rYEJzVIUuzOBxlUbS/81xrMkGQrhcwSHVSHx
WgTJLHPRs2glRAs3IbPf22ZCWFaxuBS4jqtL7zOYGtSslAaPjUIlcf9kQGhrzHPdPethTYzIsI0L
VNJ+ZbFcBd3faO6uCP+Fw9aBsZvrIVmWBCcBsum1T7dWfw7pjVbxPFrvhk7maU1IQ9n/g9vAaBve
jAsNxZjstU7+AK8KpI6AIXUHqCxsdC7KKOUwITvHaKwr+gndn97j+dgR8sQChzUjaXzMETMnfWXz
YogWY2crNz1YB4osY6MMYNs9E8aF6IOTmk1KcvoQt765OmRC+OIFgXRVfKcWc1umAOOAuldkbAfl
hNDR9OgS2j45ZE27tiZrawoDvEBIXIeSBkkqKFdaB2J4obHDROLvh9+EZuwkryL6K9g/Rm8fw5aL
00zdTTIkd9eFpjaOxyyhJ2ZVdBQ11tKapAJrE/vpyfoe44DBq7mLR6DZwCFan9xsxScn2mHhRFib
MnUo6Z8k/lHg9qxPrGVGJTWkJIMK599AXBTfFq1EYaCIq+bFmvRZS6qw/SLtU+SEYFdBv6nr6gUr
6KHDXYhjkQBATLOwfyGqo0lsN1LHqVt6PUslTuVxxkN2zTUnUp5DPzGvpNi8i9670wlWUPFNbrvE
r9aSeBl2P4QK6um1ixNmYN9Bq71kdXKzzOk1D5Cyt2ITsY537kETPBW9F54t26APWTcFh50o2/48
Qo+CpkCxa5IeOIYIncmVM/GpjPeKEYbfnv383ac/yYJVH78g38uY+Xrep/o1+C38tY6pgnrfJa91
TO9gNItMM3ba+I2uIoM735uPbMQBZGsgPAr/E+QC5tHmHyswSp+evzQe9WNdhAQR1dhSqwpLUqtr
Z2vULJKRxeKpfnOKI4eddULIRoZICrjVylZSZy/641c7mO8SN6BYFMCRkVcMNEuqjaHcNB8HhXgw
l9syODnBH8QDCH1vCRgD8hajn2o89E26KVMbzo1i5MzRQkzF84AXQR9exmhVqo2UrCnXBrA0x3+K
fL6c/gIBI1QriTLd4Av1HVMFz/5t44xACNVizrUvOCjmOiPdF13Aaf+RTskOgiDP7MmiQtb6vVUi
D0crVKxKcx37J69+pxLOnCezgybn3Bzi7yaUFNhIxFz1IRAmrDduPgzJ4PF7HAimgVQR8xblOJLb
aj+1rwUEAspaN/6auP0M7iAYf9lT2TvPXQ4gpcoayqSiB7bgIASSirKqo5LF3PcH3tHY6uMTikdg
7s3Boamuok0Lep5gB2+vzZEDkb3qpWIgiwEiS3PFVI3xbCrjbfKpkUc5ke1jhNDYtWyPLZcCkjaI
39AeTFz4NW5ZqYyz77AlzyWhyyNzIT3fSTw1kUSTnFZIt9jrlCxz5KZuK2pLb4dtKX25JUO7GyxC
uHybFi/DQhztEsasrYp3vnRemcMFNEsZiwBF6KFvHkO/eA0UGor6G4mVsE5tEZbLjooY+s0u5n5P
Ql4j03APWpcR1l5/VT3cZ1Y+HZY8c54V3JOhYtlIxHtC5x0Pyl1RY/Uciqmkqos61EpVPV2DKT2Y
2a0NowdJNYcG3kOzRCfG/RYRPezks6HWPPEXO01ReWjTYJthnNNQ8/Xa+JWUxRVwaZYW+B8xNrgi
OEvJUAKFwZiigI78/ifMUFBmEt6RsSm05BGp9IQIe69zgsfmAdFhMnorR7jotymwGaMwLnWQo3pO
N9CNIsTx1CWaSK3qHMRpfkkIEdCq+fQMVsBIEsQK8bp3aEaaz2SSAO90VlX9vwlX0cnxKSGJropW
dceYCXI28CUixZ0hIKIYgUhc8Il0oOc0R7EdLKthVQUMMKXnWGRWMkZMDQ/nXYZB0bAbElcwWBQ2
99BdZdHNT7XnCrVGS7hY4EU1J9aQrLowOMX5dSSUCucFFqlMXQttIMWiOQ/BSLChPPtjSLaMPOiz
xKH5iSIaysbAWBkTg0oud+D6fy18RHYG0DqEwgEBW9fqdw4onI68qTzXd2Z2JW+dccs7WssXgw0q
cAVy/AQBXtROxTpEj6s39ilR8T2q7ZPkYbWtS9DkG4koY4R7xoPpscYmZ2GInZ1uGiQkobi1H7pj
/HToRdE2mJT4hY7Bwji37vQ8ZNPShuCO6dGB4y4NtAZVyVgENEtMwEwVjcN1kFT8sfbSYYUnCA9+
nvibkmtJiEm8is7mK/MrrSBEyapetK+MICnMZ4xHnOQ/os5rqXUu28JPpCrlcGsFR2xjwLB9ozIG
K+espz+f6HNOV3XzwwaMrLDWnGOOgGzQsl6kIpW3jQ/gJZu3qZaPaKIhionat85oo4KszvicU9hv
fAtO0vSgPx4avNVxLrL+LURSOEUBCm1Q7vQUuGnaoO8pMHemz+Fhw7szeEkSRIAHs97IwGipp0Ml
gdTINOswfcV4FyF4M+hdf4LeBRevaeVQM2GNk21NhnWxAwFpHq4ylljCXhXofR5kn0LME9TUMbWL
bhi9F83Zb6HPW3TZ4LvP+JOQAzBpoDK4BAGwWO2fsuih4yozXbJxJxU7xj7Yf0nqy+DTPSENkQGd
/OnrLznrA/v12vSWfyaMmx1PJhGtKQ4rI89Ohl/uYVx/z7P59GcjtQtWTVdzFROP5mbEbMEcCX6A
yKYxxHgYndjtRm3+tFpugmCYntp0Kp9V+R4RMkyZB2fJ9hms1mhBeK7jGY3n3hRojp2QkJTpG6II
vVdgXdJOcyW0/9h3zhNxdPas7ifakJD8YHmLfRYeH2jiNhLJB8IXjlxifgCnNKMrkSMWBMTOxPan
/Zd11nvIvk1bQOQte2VHBjr2huXG75Y+TMC4dRyx55ujF3P6MlLBOOMIia0S4IyObkL1TdlWBoEQ
spq7us3lCv+q6I0Qhvw0tvwhqBuY9XpNIX4o0jza6sgMNl2UUBogVhi9Vz78cMeYoxNR85hss+MN
dOflVl+m/fG1jDCeUQNC4H2rfq3jpNupMRWFNpRbIwat7gzu//7OGG+vTCcY8et86h6jjN1Qm2ZH
A9YLYQ0LW5InAM4dslQMTaDtaGdjPJCyAk+GO2DoNzX3tKStx3LHHcf/ZmBqdZtlKBAuxGuqauMA
H7Zw4a2Vqn7GYfWaDdqFfsgJdnOEaGTggpivi7YxwA0AeVHkIWgZtKOUIQ52RJP5syMOmzCmHxl/
B13AG1tyJ7Kkq7slfWchxcXwooa7Wd2wDjQCWmwUnJ6sHo0UxdQyA42PCEeVMDqLGYv3UMRH6MkS
He4gxxslc0FrYY+KRJKyIKPmIBYjs8sWnCK0MaRmZ6/35P7K/k8KMAeTNANCGxllqi9a+dmOB8Dp
LlDxGoI4sdLRbqUD/iPbXr6T2JxR2w/CTzS8KixI26JD3YFrWVXd8POWqPE0+d7LH1OP5pSdkDDG
+RudD2DoF69hJC8NNuPFx8Kn7UzIJhp+m3aGdFyzucuRwkxMe6MTzjH8FYKzI3piYVsIkONfFquV
+ULgA2iX+A8Pz8rfUI4V/oagmvQTxp3KMoq/7WOJRejtUURukw3wGHz0fWrRPnvrbQwQp0+txjjo
JQjd2T8LePRBLM7Qe3cFNhzmvFlNUPwNCmB47WCl8atSjW4pfgQlGhsLYZmY0b/JpTjZWfGq+l5o
oGnl3bitjvaNVjk3MdayrczFEjcR6ITrrQadHSSb8Jpc9AKcRlVKy8HGTcjx6aCkD3RMtGCMjxeE
OGHp4iXj9jw05ZtsSj9W+RNlM9M2iARokWoA3HcBsay1HpNPqjhcZjCpYuDJKJJgMYAHIlclzHq2
qILZLr8tyt8uywKIKtaVbUyzCeR9CLW0yXXGy0HB5iWPZ2U0QWdJQexktbHnjp6BuWIQEOd9rRHl
SFqPXpzKA2qUWB07jP21SVsppbUCSna0xdBhKPaZXL1JeX+ZheZNQlXnh/QPteRp8x4jy7Ng5LcM
lWFYi+wdpWfkLAh0zdKIWJD/kxKGK1z+mstju8kniPa1XD40dUChgyVk3nvViAcAJp4aqpBefEuy
T3Q+q0TknMuY24WjhnPKNVbHZyqCAYrRkuQFfwJPP3rYGtg4fJ0kAaerjda8pcORgGOzWCvNdtQF
zvKuSz67BB8+3+jfVDhA6Uupdokryl9zCukl6FsvMGaitT5k6q4wQYWvzJ9Rrp0VDqRHIdRO/gC1
oYbiUg2d3bbSe6/h/VmqDjOot5wo5JyEeoLHXYscO8RJjF2QzpnIf7R6M1CK9LwwoH9q0gNSzGTp
W8PQUUT7Y2P2q6PXy+iAMabAc0mW7jNG9ZOpg0Gfcywf5DRz2sU8IGerllnerjmQRUI2YIH+RkAc
XPdfA9YyCT3LMllbbo9R/NFkg3AjoBy7E3sVeNJCzaRLcIBbV1SNz1SX6Qc6hr6yLOyKWsbFpH9p
7DRjg8XmqUm4D37bOvw3aDD5E/WmUlsHe0U9EHpNrmSIqTckSLl5T8f8ZZkQ59qBVN2C9lcfsEdU
dqWMsiK33ICLgBRadBp+SSJYLcY+o5n2WvdZQziHUpL0F6VbhyopLkWH7jn6gJjp0PDWyu+EZKKF
4ly8goA2KkE4+AvJU4H5nuIJFGkKBioaeXeLY7t4kH19Iw7+TxQMm6nofjJF+MXI5p75mHiew4ah
cYU/YCNuhBhqsSo5DdSbzNhPT9BoM9k5AdOG4jURvmKWufHSUq2lZHfQAuCPjk2ncvGZt1lWmdqW
QCMdEwmrqartR9JGtQhe8mH83bgVfRbpiWkDYKs5Jm4iw7o0E2z8G+RAwl6sjY8Ush4iO09DPdVh
v1mjRNLFW29iao5Vgu+ne6R1PW2q+utHgHdqvSn67BCqgq1L5meJTi5IkJZJeG8xQeVWMoRMx6vI
FUXGh5258xoCPnMmpLP82zQHLR7vFka5QVMh3cBmmnmIDq1dDUOcxPx9qMJlxu1ocDvOoFmiY2lI
1YhBcFKIjz1b6nVWYg+vEwtTLb/2fyQEd2oYYS7Rikfzmscmea5w6hv4+NoxnqDpSN1RnVODN6R+
J63Fnl04A2r8ToMsl8ACXorJrzBypQ63bli2SY18ZthUqUH3h5M2DXU4/XT+rHPnsX1MqLtaiPSz
bLliheIplel7BUHwBkPZhjyHIxBTDt18DEiSGwEjBE0Ho5m2oUFnZiRge5gGAEkqIwAQ+M5kAC0T
yoI5Oxtvp/tvsrEoNSgpG4ipsC7aXqadhCaShNs5lS0cpikw/UZABy9gPJV7U4WZT4k5EiuLfJum
j6581gUBKrPn0wXoS4YSzg+qJKzLDAG30O8sYFOe3jX6RacYFz/3Cw5V3pTFa3xp3kUFW3ijXdXf
qqAdwpLHxDcOeToyJJEuQX2f2muDJYnQDytPHyMY9jFrJcVgiot8avhwqw5+sMw6ipVe/RqihOKy
ddUmeBWTaJ/HcMgV4oldOcSJPzCcfiLZD9aXgbFWm3+N7b6eD7W2KaatHrDyVv8Io0OmgiGq9lxY
LC1etzW2FxEmgIGyk4BCFdRAKs9VRT9pl5JwEiYuan2M2Guycl8XhCW0pWfWhS0/dQQLc8j8vhgE
ArOQoGM0uxJ6C4dJEy009lmMz+B+ovQnDR2T0WJfyqrNupPRMjbxsxlOUk6smQjJlHU0NCxbru65
0W/lEAatj0imuWu0EaH2O8DIimX1JeSRYFVRYZ3MnqCE2LrRV1Y9E62snD7zegKkcIQ58HCtYA1r
LhbS/QHBlMlwl41vBi3zsUyvs/mUm4zY8wGPl+pU6soujHzcOH/VZ6fA5FN/AQUeqnCdockS/+R0
DdEWdPXtJoKH5Y/pUeRG1/zZbTuCF+ZdMst0W/hJyx+phm1oVFOkaL1TyBC9+DWzRPOOGykZq1s5
/m76186/GMkrCuSOGtPwKRQSmbikN6N9E4Zza93iWVuhnsgouAb6rzYE9I4vupZvWi6lXp7FMV15
CiBTiTfIaG31ZaqbF5ybp0oihGpMjlW9moXkCVp3TKJIdYokcU1ZhXQX0OBOxUfdZlw8zKfxFc/g
xxZA3eSbnYGaIc8DkHKFhvK7b2nbVLdU2ZGmBCHc8BIx4pNTEQS6ac4Zpv1qP4QfOTp9S6ARLpoA
5pEBY69SCQebxufcZI4Jn7FWMXEKVxq5sTRq0Jp1DdoyHtRv8ofF+LZALyyFh2ACOKs21a3eTjch
TC5Zc7Wq+VxNsp0gM6ArmFHPtOE/PMZfeiIuBMqvSOnXmPy+RlL4E1AjxmG2LWZS2PNAg4CYbKXe
3I/Z4MVMPAq4lIVwmZlLzyG3e0E1WaKnUDqmWv1rE76kinFS/cXOjXKrkT1dEGF+sJkY4jXA3m1B
jGPSg2LepzDr+wwB2HSZescvfMNl9NUb1WKxaN0abXoZx2Z0+oIUTBGL/IGQ94JcMqkl/M5AiUV0
EF4qpYXFbJi5UfUhlG7xa0KgtDAdCZu3TIxFuJ5B7XXCcCG/kFpAPGUGBmHGqtEaJx+seFmbLgJz
RmowQqK2uQSlNGC5FgsNnx3kXV2jrInSfZ2DmME9Dxcnc5BvEWAMJQo+WYA60CXpWGmMO0hyE3Fk
xSpT2RbzR0F/Di1zmX42B9nEFs7II3yc1vowv7Q0E2jxj1jrHBSfJjYs1qpKZ5vjsNerR1U3wUqw
i5zgFzCWOaCdYa/lWS+GdYB/PCQs6kG8GgqF+cDE44UMNwCujtizKjI2vaGW/w3zTPGQRy7eWzaL
+YhZpJpvm/KPlb4uE+ORN82nuljeWXO6afq+c1CbrucxXmskFfoETU2oYQIdcwEZJk8G/quqR19q
NrTUMKXz6FuSOFhNOVh5+M9MiWcYMLwgSRTNMX6aqwpuXImPYg2l2Of3UaGj0pJhDiWAP5To+U4S
dw0kvpDMUikYbKu7C4x++1z4bfp9bimNo/5MjUbKRu9ZjYT7mcYiRm17GOCZddDiSWEHq1qRkZMF
r1VP/jrtOtNUpt7iPGAq20MakKNb0pLTYZHTQHupCGwZFsuifG1oulNqQl3pj4N51fWOKry8NlHw
IpUMOtlll9y1ouGK+Lds+Gz9wakQzDYS3u/ZKZ4LhmamiyxqbY6po+PaIREeYkRYLCGEynsT62JU
dLlAelxyLwAEyhRJj1nMpFw1aGBtn94/wh+l9pfEVEDzKTqFtNi8f0/SafPxYDXyV8t/1Zhm5586
tyh0QSrkq/QZtOCVxeQQTjYYVx+D+tIs9iYD1nrhUnfd10DiMVa3w7oQ9XdYe2aH5weB6mtmlZ/9
LHgS/TVXsqnHa6N8ysb0NqiMjxq+82qoXzhmobxevPRY+VchT58U6d9pjm4ug3ofWf5ObK2XoE3g
JtE/Bzs1ZJr/zSPXxUAOYz+jHcEb8Z+OzxNMG7q8MT+Foc59ZAAN1x0OGAGp1rOoPCchB2ZEed13
3uiLZ0XTVTgh2pUc7RmfeDDw0nzVe4m1X59gGZkHizCIEAC+KTDlKogL1c8ImjJdZlaiOo3c28IS
1hH/1EXI9CJw25SVeYi3Tt6SbI/LQsYYY+TmjHB+WH68KZBgKj8z4wNmqNuwEHYl4PCgOrHFyqjN
5CEIdDA6aaQiOu91i/Rh5FHTm8ot8d9kBVet2LWCZBu1PS4SEQ9skjjVSESW3z111qKkUfcxcR6k
Il5Cqm0ydrxi7N4xxH5R2MF7H1A0eiNwDN+CzpEUsNUsdpHvcAV6dV3gfMpYQfJ8UYQphSNX5NEm
Is80LpTobBgxVrhQD8KK+Z4o4WQzyuVHPbKAcGfVU+LwVgqoq7uwzF5bjGpzrIP6P8qav2sZsYvD
v5R1N5aIps6QTS2pJDHRbVmNnEjQiWyJ92OR4JDeHTGsoOayW6CoHMu8gthYz/IN9pBklyJ30dud
bkHXpNndyxqNMAlGtV4eJ3Y/LQTU72qcQfPprMftdxZFrkjUrBVJd9gVRpIBH6EgypKFu8e4Apas
UTyW/ynQNyfTusGTKA4dFWEdoxvCMR5bG5x3k42aZLtxaBlk+8QGmEfQbjw4k58Ud+Umab7jCU53
QJ2dITHVJm8J4pzHFzHHGNNvt+RNmxJu+YW0ww/6Qaw09HRpdtOeICuZxdOeKeLQ/Szx0boJeI9V
56DVKobyWIE8h051h0JwOjNaV226HjDXKInQGtvsqFodYWifs4VypcTe3owYMM9D8VbnjPU71AJ5
8Ya/ysssu4EpujX+LQ0TiYEY9miBdmQNJ/KLEmBFsejiA4A6nE6ITkIWL+DCOhgFSTfROqcOL2I0
X1C05j1DdZfyk/FlbgN3ZjQOw8aSoAYZaTNDuiTiwrxauPKUqQ7NmUmrsOn1WxBnLhrlMi/dQErX
KjNUxv+bAppC2QveHGqbTCP2jSSOPP7H7GKh/YY5UsJyhN3Uk1xELmo+H7peqJxWl/cezHnHC7AJ
Y42SGoye8ibKd4Omcc0aho9ZKtDSJtg4jfhnZuR6/n2P5ZFO5u/Tvw/Wb8SQeTfpLaBEKuN5a05Y
FMhSlu+wAcUaKzfewmnGz0eocsKg+ey/XxpVdZEZRA8SY5Zk+YG/o/j7UXj2KQT8rV/oBU2jdWJy
TFe7HJJat8UuSU0CRJcvcdJd1qGM4ypeCIJg+Pr3CkVCytuEGS9s5a7a9U36vx+CVjookkR2Wzks
KnhB5xuiTACwzDDn73f/juPvw38PKzMCVMGF5RDv0/VQmgVx+qa3OIszrP7JpOH5z3n47++NimCR
dhzss8hE0EvkaYIy1ekj/1S2oLpMLYSJ9BdhmMhMVgXFE2MyTgc4N+VyPdoxd8bwMyqYlS1Pi2bO
Bc6917nFH6PNTMC/CnL73DHMVsbj8noUgZyh5UMqMNRIobPEST0zkwV5qNXI2DCjQ5BjRedQI9Ow
XsQ+Vh1gkCEdItWn2he0jbycYh+eYt7K8TaOKXoGoTv+ne+/D4kCfpLgboDChYZKW45lNqNyh/IT
DWPynOIRYUyo9TIgpPxP/f9LgH+v6QTWqt51jPHhJNfl7u83/6602cIAm8Jbo9TM0qJxl1SEYueE
EaeCsv3vmcnCVHc7RfsciiSV3L+Lm0vsAJmCc2HhxAP7STrU467SM5I2OwSmphlx8/69xt+HvCeJ
U7JYu/6+JOXHBMRdTv7fB70nACA2tWGlxr7OVc9wvhkj0F/Vug/53OwE02h2f59ly1tB6S9VaegG
pT6zFwMWWkj9TYA5if77P0+NqTNqH8kUQsTL9UWrl07mf94XdKz//ct/f76YO6R+Vu2Vkfh/h62Z
BuBcQl3+9yQNeX3I/JlE725JEw3CrWgVb/Cosl2kEGaQlaxbfy82qvswrTYq5A1QKIzs4MAcxSF7
pc2C4K5fRE5lIrK0/ff9C9Eb0or3Mu4kt61ZKnoMhLIAAgBPHvTSqzjJHikrRBSMa1aBN7MA1q56
PKaiBIDG8CHR9YvOWgKZVviE7OtNXsP0+1suYi2bPHtV7+u9v8GFAjYAQ3ovWCM5hR5Ec9Bv602w
Hu1/+urB5HCUzpPijiVmJoEee3kPLhe3J3FAa6EN/uSkxMev/dMMNSdb64KHrQAuCWbgYheA2SAh
abPhGORqQ4+rPfgmpuRgGVd9kRVbBC5zdaJ6lzQ6mpzaqcw1tmvEjGAlZbY2eAM2hyTvyYCEDBpJ
FSe7TMVyAL4t8Q+OYtjIqUOIVMTzhjYCduL6GjSn9HfNv+Kh3HpbBGzJKERsDVcsV46wSySP1xSm
DvJJfO0DeIT0v/3k9s/wyvtamHDMa7ASBUNIIWDaKWNgamxlcWsUyMmRAWqxsLGLzIZZp/Yr/E00
dn9n+Td2NZB5eiYd8i9MBKgFNjhK9jMh9wcZAUP5weAMQbqGbBEfMdugVVqRVRHqQHR4ENnjnYSr
Qz46cusqPNHQ0nOAb0cMSQByS+wSLJZDQkcc/NAgE6ERB/xgHTngKEHBhuX7PUA9t9TjWygFHD8O
fvFsS5yjweFcB9FKoD/H+oH8NybCVGQ2QWU1lSbMXwYhtQs+kcASxZvZiYvWGa8+Zl5QROEhLH8O
ATZ/x3iOVxIFBoANggf/tXdKR21a5biEgdDbMP6iH+sJna29L/qEzENVSOeM6RIqCNJmGQpGNg7j
9Z1ThzuUYDjCc3inJILV0fygRPIFp79ZqA4QaWFSjZNXYDMVgJxo/YKaVsYLuSjLKJo+hfUA/MfR
INn+oqlUyBK8BV8q1KddVToE5cL9eu1v0st4ZLAZ74fteB9wAN3AMYanLXstQYZ29J5f8ztNMo0Q
b8B/1HfzUbzzAxxoftGeMf0LIXTLWZAX6tmqxocos4NzeJmfxTtfFegPrFVa2emdi8qdwP1Q35fh
1Gz3V6ZCEyLxlfrQbvJjrFfzk+D6Sl5+jZ+Zr+UxOnPDtYwLsIVc/g0DChN7Kpqhzqa4ZYJcXvhp
Do/jWMYfUCtx4bpT1/DtEEtA5Kczs+OV9czB1VoXr330ZHd+w/ziBfmF+k5ES9kdeG3BJD+FI8Nx
5Z5fYBnSW8XQbO8Wyaar6MzF4Z1y+Tl4LvrEUTFAsI/mg19O3nX4SelK/YIq1N+VJ/9Rv/gDwQ+t
VbZ8l5sl+Il+2uvA++SEj7DKbdpAToJobuuW8fCZmzRh3ELmyeTyCQ65sGkRwGFzSP+swc9aHlNQ
vvQqp8udbODFxLJzQ43gS/hZ0rTZrD0sFONOu4XUB9bKfEuvyis/UT6jA4O95iu96kg24Cy7+sl8
i7bTQ3/jiWdJwRJ+Oem8X0j3Bzid8ruJzf8ls1YTsCuKalju+0jAvM6umf0ipuXM/mOjiJ8J3P18
J57jb3xNMAz4MC7mWd1SocYMZUV7+idoqJ3wjOBrIGeLVD04YwU6YgXvqnwwn6KPdz668r0h0oVX
DWJBDWu3KRJIlMTYRx6hD7SduU7UVt0UeUe2LO3zmqg6yDHWo3YZxyBovpCM9MqbQF5CeYYDxy9K
EEapAiTIRXIC7AixcVWlNu+ZvkB7Yf/YYpLPVIoD4OZakVAD2xKS2mp6z/HN/AWA4AufBay3h9lT
8OkFhmE81TjGyKoHo2KlcOUq26oAEmyuLnZo3DVu3ClkHhq/YTsmRxk7GrNIjlIdAb8PIWebA6yH
5DNpACOzdvixOkCH2eXGob/mzuk6LJaZsrhShuiITsCmXYCyjBURhsuLII1AA5ZqjIhQsuWnxTyB
rCjG5PTZPZiQrSJqnpDVuEGzxHGH+k5jyg7gF8wtOv5Y8oKfZmqxmWjQ9ilpgyBvNi9uA3+aZzE6
syB3W+NpfvVXFm90ewd8hLZ4s3/pXy2rovEMfljYuXGWJeIZX8Ta8R/Sc3EJdZKz+gBXOJdHngro
iguDt/GWlS7Zlnx+5wGC6orNC0mdIDg2G1BVo3QiK2DZidgZjNvwFV+tWxRCuLKVV5KqY+2LcO0B
zwukDPNrfE2vyZa6mm1pjreMxfT6C3OpdnKAqGFFTUCTkVjvIkJr1m+4jW7aDqHeCmuKgNQk8pC5
6ImD2wCgmQaPRty0uZtJZ556gjFuRYdK+q3+QBg7wW0VHHjVBtxO5he2MbLK9jQAlGIjMdwA+Ph0
rgUAClRJJNviE4f4FrLDVbqyqiN0LJa1CKPv0FG97N9w8sFqgbhO/mdzmj+kD6z/gd/zVXeCy9ew
keFeSAhRz7SQBbi+5yjulyVR/5qv5Mri2MZyxxuCZrqHyNu9s7r3AQyI1CoQniNid9oL38Df8ke5
Cjvp2rxr/J6MFX5+0R+D5rKm4RB3Sd45i4uT35XHIdtqUEtdVh35oT6Cd9YjClc2hvA+Tiv5YeI7
dmLY5rH5k9rNqtJSsLzlTwHpCxrBhw7tm6AiBhWn2lKbbQgjcW35zJdrgsL6TofeOYUbUy0wIej7
6oh9DKP4EjcQmqxRNc9K1pVISmbCeExiAOUZrlLRNt96TaPVmmJsK0o3kK6NFT0RVcxktp3OZA/K
JLTbPugIN9Y2UqPOazPkkdA0Q4XqhUWKpJn7gr/O5qWXHn0L9hcv3caAnlvYRLtBrgaowDsiYSg6
rtAPkSG+MzfDVob+2a/7DwRdgHil0ycO+SkmHtnITWU7euDc2jd3sgPge1v66i6m1ZF5HhW4+q1A
GvpMX4FFIwiQ3+zNMkJrdyxoAhl6oQdbzVBtWDdf+9/xA4OH9FXExY/kIJrr+bd542+V40qntmX3
T+z+g9doP/RvaBnYn3IjglhiT6L9UitUb/3r/Et4XN077W3+zcyVH3n+d/DV3khA0j8zbur4pn5C
YvyOKCJA8yHBiKvhM3jj9YdP5Vx/cJL6wG5/kUeSzIZ7BrRFLPA5JRxF+SL88wk2mR2kSwVO7aCo
v6ChLafehGcMoRi5HzoCjEmWA4yTVf0b3lAtULTwEwzRBt4A1AmQURMCHANczL25LLaI19/vRJox
F7lk3mt9wrqntoPBJhKiClkTjjEkk1X/Je4A2m6Qn3leKZSQnbNh8j0eVhJukVf8s957OlasgpAu
vtdw8kQ7+cTBNufUkpL5W5Dm9ym8Kwvhxol/mXX5F0DxBa4kx2FYkSJB4iRCJ+7AWMXDhN9JPyTJ
w+fklx+BIFUgnCpdM/j7kZeZMdWvjHAPN2r+pBY7zDc6hD+CLX62v1zr+mMEYSE98pubrdVpmlc8
CDo+YahhBzfGX2RaNwhfEifStoG+VoYtcnHOJndTJdgJNu/TIR1crorMvDjZI6Ze/Jw5dYkdM1su
nQ549ebvBfDXlOy91ZIMhO8RWvIeQTumpiuSfti9VOOE87pyF9+jeR/XkAVW0LsjbAKorPSlXKVo
inWPFSi+UIolP9E5PSYsGaRnon+i0qIEytMNte6MtQLV43a25p8gvVllxcIhwwqMEw11zhCoSMlH
Zm1x/TaQxGfRQNHzoIaj1qbS0XBgsYeviVKwhge4YzNgbRFufTXKrpkqvw3xxdkDHJXlFNIaewrH
F+ZO1aHs9VC1UqHK5tZU7MHYFB1o+JmFIW48sUP34yzbzZUjzM71nRaFSo0aliKVTxT6kSdlQv8U
J7bq5RsUiTMAm1V6c0e3Fw7PrDbxyPe0Z0/lHy0/Q7kHlEPr9EVFxkHzKbqe8I7Uh6xPDFEpMXlf
oY1VGu111q3pkcDipsatgXDU5eM8YWvt0IeQDYlzMnzM8skKG9QOW3w5cd4cBo5ULtC41MoRH5G8
QkCK4YNB9jOvjoB5saw91L67dIGO32ubtBbIEU2gXqEoe4inDvLgW3glYbemJOUUQPOXlo+W6vEC
0CxfS1oQOsvpRFHfLfRZDpUjpz/j4Bf8sIaICHnHAZZn9+U4uWTCLbzTyArjIj2idOQTXHlQx0yL
9okCccBdRFv+Ft/EvNZasgHoZiAhQAta0bKSv8juQdUmVo78VjwoJyOJNEsqTEb5MiQ5zFx/+AJr
a9DMpSRteDbRRXGz/sTf2cGsRBhip8DS2dXRaBCO/tCpBX0IaLYPbGQp5bkaQ20rJejFsDCDjhOd
OwX2bFwY/SEamSjGLINxjZtcZPBHOgOprsQgJz/0iUHeu2jd2qb/qVThmeml7JiDsK+MSXQ0Y9Rx
sMGKQfGltTqjC0zqXtgkGrOJHqS2C7KtVAFctSFczk4vuDs7SkCJeaILd/oh5nG8K+P3OGJ6IBho
1DQtoIRNWKkHiUqgMkYiiVHGyFl3HIWyd5VY/e4j+Bwi6lWNkWGpBt4QMq4rNHlTx4JlSxFM+6Hs
4MyS7zh3Vu7iSSCEJqTkWiVgdF4id6CHRSlaomqmtqx9wu+mipsknbFmr1oAmySfsYdccdCxvqeR
oEeAEEWvstwVKmy/+cy0rzPhrFsEBMSpJe+FhD/dxkyjtZnKTOrgdwgJBKfsCtXvswU73Br+Jy5Q
hHTg+LzyyVlsSu6j3FdrRxSU1+jPSGHGi0bEGJ3RILYTGoVuSOFVjD3tcxtbB+jlF2sgpkEE9yaX
g3q8vikjrDEfZhYzdOmk4S2oNhqcBULi3FSfLXgG/uDNE2SskCsQzpQ4OpCyMRjvgbRoqqp538aL
aW5GiOSopV/cczMWwPdlVYAFB/XkyX9BsMRgXx9DMgQn4Lp9SINd7Iv2a4FYmo2KYGVyieIgl8Sa
NwMOkt0aZr3yZElNwjU1JpPDjscKL1U8msf9YZRURLH1dTQgWusP/onuiaWaBi50pMnVVWzVXPAl
pM8Dzo+0DPEmWdyzSL3tQFhxkcy9oXNhLZ01bHiN+pGzugxKlK8nYaOYIUfkU52iYEPFFwq7HjPy
Walg3kw+ljd65giBNH3K2ySbOzyiNc2NdNz1uokxco/eBUnmKkoo1cZAfUpmyzwAQxchkfM9tyOX
ivRJv8FWIG2hTUO8jQ3pq1NnWiaYiI4VzFhMQ4rJfMDtdADVnWHyyuqwbSzE40Kdvafz6VijX6fR
9Gjh6fD1cU9iD+AKlwDYZ2mhTTtYymk2JvR89Pw6WMyTsSkABOsX4BldKvZeGqYjbLWYzwc7TAoU
s99JIzhUoRLnbkR4e4HU5ME9SyiqYtwu60ZsnVqG4D4xqNUSE82oCUMc9dyqxyx7m7WxASOQR1sc
90HxT4Zm3nFN2gpQUZw7hCczzp+RsA7DgCyM8KevEb7rlXXMzjyGebEuguPMeAktCrSiu4QsO0F9
vK/8k6Lv6Z7YK0x/52sPVlw0UmwrxGmxWg+C6U4IeqdqYmHUtY8Z2hxCuspNk5DayexOlVx/No3V
kCBseDUdZeguU0E6MHNpJEmO0eZT8j7FH37jgj1Y4GIaAzGXO7ahgYsPMqRh6zjq+4DibWRXIHsV
oVXwgo+1X3Lxmk9B1ZmJy+9jLZEYDqa3LOw02ukEYW8rFy+94WE1WXce/rZVezKYDlAkxQ7c6lYb
xhdtnOjnXUoCuLgp+iJr10NIERAwrecOq7A2LQ6wqz50Xbt0AyTfMgVsCxDJ0W8GI0u4FuBzbzbJ
CFNBe+3JflBJhVFCnOwGEccP1VDwlo3YaQcG4ZqmspvexcDfaSWKkKgsnebAS4JACa/cM8RFUzfU
1/bKc1nejZ36BS2I7Z05HLBMKe/mwWE/rJ+IWUD6Qixg4H7tgAiJ+lb/CZcxfYk+dMQvSjFH20GI
3uty8EZB0NxyLAJP73HiSDnlaCzxKwDO8ZmIwc4kDY/CXc/aaD2Ixkfvk+6t6ojZh66/R5UcbEap
/shTWJZIfTsNgdE8DnfVOMe6DIDRovHF32mPWwNAFMEVKFrULSRcchD+csg7HpKS4A/WkV5wzcal
bee2AtUFPZIy7iAaJMpluNweVQsL8fBgoQcsUG4ak2lPlwlHtDOE3eMFb+kGC9XW3IcibPBq2NQC
iEojIr/LxWmrZaNX1ehcKnYIVk9pq2o410uque7z4deQ9BMBncFkwUbBQh2xWHMtpbrg9jAJCif5
owOYNmvDxUALxBEk/Ys4s51kYkaBoK/Zp1LHFVPPPH+gXqrwVovdBt4EdyYAp47acMZhk85svEyS
iHkltVInQcWqTIWUnSrRt4UquAIzFbqaa6p/hMhsYRTihlsrLhON8NVcbBuJ6tH+h6rzWG6cC5L1
Cw0i4M2W3ntSlDYIiZLgvcfTz3fU/424s2FTbBIEgWOqMrOyMBH3UTLSnxmbiFTtaFVfwlA77B8Y
z4Xn3jSMlVsyhXwsZXRpqNFpgOgrdju5lKqcbiWPtkppdAE3oBZCBMtoXmH1iWOmrJyYtbN48ApB
naJj1zhrfxFxqU/zheYHYJXV7dCyOz/Cg/oEYQKjbB8EoeAqD5kapP+H05OgMzfEy58K0AwIPDsV
iyV3nSCX4JdHsmPvu6DvxQN/JlJ9kCb9me3MK3G4dOaF/heNBqg8hTET5VdsePhpEgj+xba2veSd
L2Jb95qpIpjmxL8LehNwME6bMN7v7v6BsJfYXfAhGFLzjf4cGoTzZJoBKoH30GoJKKh9NLvxEa6c
DRCBuYBvAo0g+uI0ws/hGRsLsAfBbsD5sU9TlTV3og2IPrBAdvPeicoBz2lKirsYoDKRKlsdgThQ
bSDC1znXm32Tw+E7w4ucKCwL15b3gC+RW0Q7b+3UC+lnXIILxr9E3G8ss0BQgKLcJ76acxag3Nm9
gppSCfyyPpw7ZRDSZ+9sqYySKcAgjyRxp5QWS81kkr2GbyBI6Ue++r/9xd3ZJ3Yg0WuHrFNbGRcM
lOjHRJGbZAvYsdVH3AHpzPzgmhO4bvhWoF/k+0j3qf9iaRJxPssPNw6lo9pvEYd55kVceAdfjTnh
B4+iEZ2xEEZNBj2Yt0L+/zfNOSrXDKyGMdb+EpJwV9XnXxYTuQwWLghDh5WAsclz6QOeBKqqJQR3
CF8nRBdQTrYiMg0OAV3FlSMDYNIzWH02LzTClBAwKo7DkzwAW2Vo60Q7O3p3iklBjTJ/R1B+K78w
MzIigNdV6247hELSxDiUb1S6JQX9LiYwm9hDSOTLYB5cUglvULF9h0guWOe/qj3v0LYVLYXahYI1
CaWEFBaQlkvwcIhMYVbEnxGx3dGtidJBeqf9W3xM7tIlodaBoBcJDmZ1gNQ5sKp4t09pfzTXi5Ji
7piwlwlm+v0d195li1TmqCjpE3XtN8+tmd0DPqESlaDDKJFGRXVsvdBa54N3TKkHpRE92wE+X5M4
lWDG0BepZrNL6drpJZwvR5zamBi13tp1Q7zMhNIMTRCNZjvfPNf5RjO0e6cCKHeoX9EWQQ7aOTLa
IQfKy+x1V4E1zEgLudSA8PhvveEuRIGK462CW6SK2SB9AMQ5uPDne7Gs47GNVzeY9zCVzS8pe1CA
BPmoDNNKWCI38mOU5+wt1cLC1W+bQnPLsrTqWpUJWSOJjORpfWjW7Wf/WUB2k5jtsHOhn5zDznJA
esvyYv2SVEPbkB1Dbgn+5NurEcLOoW/gAvlP41dulsSzggxzlryjuDnjvLz8C+OYZmSd+ktmNzqz
bDCWfuUn889spsqv+fS+a0gWVjO1WglcIpjgAgacSd+l4J3lxAaYFIsjVGHBDOAFFM5iM+OArCXu
1dmnD7ZyZgv/2dk0OpsyzwAauGYkPeSjE+ojTpgtXpqwepnU00xN/7tvU5eid3lOqGD85p/ee3kI
D8UNUObmnIsdX5nOo6P+AjclauhmB6raIY9gLWl4/qu/WNLCcQ4htCinQOtTsE7xsQWA3pQVg57z
LFHWhoLQqbxwBbemP/VnjBXiojwY8BK0svhjrig5mvgXLO/X0Y2l8axtDFbclOE25Z7/kbV1w+YT
BdVtUFhk61U52PbWaru96Ug5vH21Z3UPjDlsQhuu8RFiZUFbR3YeaZihUIw6aZ7uEb4qToXPDes1
dIZb4k2FTReEBEgavHJ4seLN6O8d0gqWBNoGpPMW3w7YLWuSaOB/k2HWzpsFlakXePXNuHGvwwtB
NyDHiwWIO/AvjVGflL/M7u6Wyzg8pQ/16tDSrpqz/MB1sSSx0XSEwAwZkF17xj1miWs8QLFZbgMX
cZjh6RItk2gRLXMd8DwUAwxzUdY7ommBa49T2MKECoI/gprRAtSUJ9eeWkj2SW4+n6DpBtktBO0f
6AXJDS3BB0U3GjyUGOjltL0AnjENIQnTC2+VflV7BQfaOF8YQWDU0jUbOTLfIQci9OnhQupWerL3
cJYBdhWg6Fz5AaSTUeux1pGh41DWLbqK1HbnRkcqRbotSGPzFZMPrfh69GsXq5hod2R8GiEM5V39
ZPxh0cD5NkNU4k2La4HxEA4Bb+pXDkgIMna3wonxbl+Kr3j/3a1ouv5mlswU/GYm+sEhiPnBY5ri
4/BOFNnN9fbk0VSnukfDj2Pii3jA59dHMkJfy2AqTEfqh0Ng1B8w0ygz1opvcxuzvAY4EoDSUp60
smJ0iXg1gxQdqVKqeOIfHBXneZWmlenUg0JE2DRJSZ1sSMwowTbM2jKELCAu4Hl5b52JG5p+q9Yb
tVlCxVTKqS9OkXeCoqk/Kmp6lQu/P5tR4z+zNu7LfDobbW4BsYeL3N2Nw1lWLhE3FKI8pFMwUDSF
LXhceXR6pZSVglPokFyeVg1g/QTnuzae09SL4hnplxWJvgTY9sg3XcKjCkoH6L0Hj2/vZIfYdgQq
K86Ek/nH9/TJCkCCdFDYCMszihd4Gzg+9wNwX/1STJaXWecsVONoZiun23MLadQTvQCAqLOsbu6T
UWQ+888QDt0wFtB9gOzt5J2gK7mp/D7CIsY/iyoDlSSFZZQnTEtEnxREwUX66ExEMDP6FMIxP8S4
B9ephgW7uZjtiAkU0O01hhyEEqyGvJnppeoCSWA3YbMHbWTCgEDyvzBxTDsiNpYG9gx0J26/IEs8
G3tgIIKA2p2DOMIyQ8shpsE8+nckusDwE+bhSdbwD69EmOJR2dQBfgg2WD/pGAKwPUMKULrNUM6m
bPMl9AeeZTjoTX27TXcad4UUAE5JUzcGRo40GlKmwytx9amXDtch4Gbjhf41BgFJObY8hB7qyvp2
vnEGQikm3aJ60jMy0Yd+YfALCs8LMkrlFZArUBjGQIRtGO0oC12Zg/977WIMZziWIGUNAlojzJx2
VbmkkWyh2EJNui/YEgq4Camc7DMyjk2OOF5+lmCq0AweyL8YFQQsMBTjDL8d/6P+Aa+HKmE0DNam
UOeg+RikpB/RC5y+Y5hwBfjhVKER4kDBoFWiSwDfwuMPY4S4abji4XIKXoxVXCzqg/MYP51fpAzx
oX+A0bfjnJJamqNh1PaAfqZOwPpleSb0rz9pKYTORlmqT22Yk+qBOTM8xmROMl/NiNkIBgj6yHCJ
kRkybr0k/ZPLlVtgWzCvuq19damMFDSzeeW2E9SBQufu3GNEiHYIUzYL8uCUmWghu/r2lF3e7TDe
r8FdcUtGYgXdTJv0UYX5QxLLZks5ojYLAUNZeigDDYggVZu7FvsUUM2J0/tfUhbyb2LgaoGkhFCC
NRi0h20IrYb7AhYiCWJ6kOIx/NmXkKlXzRKpyd/v9qoZ0QEMfUurAfqemHwB9TQ4HGCstahbLLvo
7LJ3sI2JpkY0b6i6RSGNLtOYcU8CaKV9FSD97tUPEz/x0PGvJcbXlHzL6IamgMo1FE89o9WuVAP2
bCmX9KBhaG5JcdE4U4A5cD/IYDWop5j17TqM5sbff9H7GqJRIepFbkN7cgWyR/BeEnzGD6txigvg
0Vob6wEnJpwh6LpKbgFACuuEGwTl+c2MKo6amFbdxtFyVKmhnCWU4+p4FO4aeRY7c0EIsvGAHlcy
/P/UoA3PYZz7W7abjNIl+GVsUXF296Y4Ams9lNvMXozjna0b2lJx05mnXXSc3PJJuCLMYk1M5Tmu
vFKPnm7emu+6i1PCBOIIFf9YMWqXzE5CQRm8Vp+yUaMNo5+lnkyLG0SNRb0NRmp0EKAqolrBKwHA
EfQpQgUA0QQhjRVbcmMTJiOBWoGRCb4hldikvW/n7F/4IKkSI79+kN0QcjCq2bGfZHXkx0KeoApt
DuFcUM+JImN5TVBHUQshAVtL+4uIgEUwDtesdGCDsDRMBiINcnCyOgzwm6cM+WLBcUyJUQocQzDU
wlUkoVZs6oP2lNPunWh+gwbbKMlJYh32IjHImyUp2mS6Ogcl4UDMKWgY6cfJl7QxDr/yeNYYtNsL
fXiX9JNz5RcEN+UsTvCFk5G9EjEFQIg+JaDlenPpKwzOKHFlgwymXEUubQ9YiB4Oig16rAA0nRNy
hReR8T+KHVl4suC6Uo5JDMMUIVypuJQk39WsjleYSLI4aNS8jSI8Q1/Gm1sbNHZqOFPED9yQIF1E
RJzUzykw5ygPJtQE8OZwmCFq4BSwn2J8YN2eUVh1qT+D7/iS3apbhJfQL9sRN41gNpgU74yJ4Rq8
BMCbT/kVPrggPexyfLCwvVjxvPo7lt0uh2pm67uK+nEHTQWJ24hJm0p1EY6u2Ekm4SKRQdSmzGC2
WtyFmaBFt+By61/lTx3N0XLY6pxYIsQapJp2KnDWQv8ys3VnLlGIsrbmNjVtiNwEIc3iDG2a+pvC
OCaqoFDLaGvoV6U5UohKU8J9kJxZq8Wb1C2seByx6C/S6IFHLLPRU+cpCvWaVmtYMcw1hTia4g+c
I3C1e4ZOei+znWTNrXqGCJaxT5Mb4buMRQCObkQJaOJmCY1wCJIruidPtFOztb5h6nDalk7Ot3mg
kj+daqcin6f37k369u/xD6sBi0D3ZgJ8dlN2Ov7KvrxrtbUP2jusNMcL781WujnfyIiJyFR3al4M
DgvrXrz5dwtrB5RUeMFRtrbnX46AziojcSQJKSbhRyOLiwUbLW/jfMFmxc5E6NSbVEquWR39nr1h
nmGU1CN2EoFVVr/R+KMcl425jEJxU0D1xM3iNsXHMVgxcIxHtyNiptjVmyItQArAmkQ4Zr+VHwga
WIQrW1DXPcsvHTvoKK1g3jvxXlRiIr34Eba/FA40lPZPUXhoVNhc/wkRuLkcAC99LDwVIAHwgw/8
a/mcbE9YygnH0C+wsdr4gW7ZbFn6MJ1iPbTrCSG5Fs27fMZGfed4qBTKH1O7c3Wsk3eU3zguITLX
BmJf8lbhR3TFKJBFmpW4++LiWSfUAW9UYUmnet9sU3FN/V7oO7qv9J4pU1Z7+iy8FV8RbAelmTdk
CNh+ER5y19GYwM1rE9OCeRL6guQtuvIhDswN1tESfQW8jYGEWUeIi+qMQCTGHN0Bjcp6EY+Y2koJ
T04IW7HQDdggPIwQGySz9J7DNHxQkApNi9URVB+AQz8dHLK1WTXSbG7VOEsfD4wRgHqOmhZ+zqVD
nvZO6A1EpIvlGJ0WbDlyywz/QmpcXzYWFLhkz7CpFqUE5vCm45aMaik+ABwvjU2zE6gjC9QvZ+EO
C1ZimZog2HfS7l9MPVnvoMV6aC9vSeCai6ULRBNBb69jIrX8x96zjNPrJ04Pfokvn6DQkWIKwFMg
eimiCWJVUC1eJ24hwoUlIdRNH+rLOecP4NNb/Jnt/vBIwtjsRicQTHSlBckFuF9wGn+JgBEawERT
EfaBjePwgTqXuptoMnef0beAJk4YDQPKpbNEYz+kbIYEoXKXPp4VSkX1IILOpYoCGZ8K5H+g+hg5
0iKF3BAE3cd6ZW49etSmNUoBEPRwQasaKZoTD/ZkKzxvZvo2P9PSwBUaHp/ER2UBnJG4EO9ZPwYb
M+2OCKkpfQQqwCMXygJz1p9xr2HOT27C+/AMYSomKaWMC5XCtGim4IIYzZi3rJL0w2J+IRS21EUY
nxj5SEPCfmVFcy1aysXcYGX8wQwe/hZND0Mk/SiZYIQOxNW5iJBING26eqJbQlHCuf9ELDL2fKTa
jySnn+KMwkrN7+FXIXIiwzKiZf9Tomxh7tE/jVYlvpjlnCmqJj9eih9bLJicNskZqzriZH7q3f0S
lk21SNDInn1IddoUk5uZNJWfNies+IgkTKBrh2pMsVMSNTCsKqTijE2gGe8cO0KXzovixh1ydYnO
eiC3By7G1PMESiQoRO0XVuWbyEN/AgVhlAGsCk2NRgQQxXwBAxBwkmARUpD6d3wSuTv/w0C0ZuRn
HBzKkEJUoWoWrmjuJCTzFaSk8+s+CWKYJWJDFFgDm+U6+CYPTpbo6JkP/8B0gVUjxHsRhxhnkCMO
782QbhQzoD2zmEU75Yy2H/CKQlJQaZrDdsHO+VN4Zg5Z9xROg/j86sMJcDB8p0UtAvJsQoM/oiEV
JAIhD9/gXuuBHr5zvhEoHikfJ8tnQoH84noBuhZtSL5hBFwAftynxzlgPUtAJe2xfCMoB0gmQOPz
ZOoEMOBHQX7EeUKYfoKLQFyc619AF9htrgbISXIC1wGJRJ5z0TYANxeatVAowAXn0FzEPIWKnaYW
bfWmRoWyFmtnjARnMfCCsuZG1uaCJvJokdz8GHgHUMcomOMRBHFuOtSALDO0eGBpCSZl4pbzbaY/
c34HpKQkSBUqHyhW3iFCIu7kqZEP6HcReTIoChwsISVUyqPQ6MyhatC5wx8LRFJ/5Z89zSVuNHd8
QWi3nzLePNwswjAycIzAn4wd75vhxe0EyuJ4/GhIVn4t0iHGRSbjyylSdoYVd8PGeI78K8Cnh/UY
SBjDZaBOsSjyBHSEZO7GuIioMfgbcwAfBHfWL6m/7S0Z54iNYZ+RguQXsFfpl59nvwC8WN3sl/zM
jEsPhPKCI6FqgxUTvD8H8aQ7IT/+ybAGKRNp3QsuFymPGOfKDLaaVB+CZaDLw5xEr/6lPxwIgSo4
CLBRSBfgRdJKwEd+NklosOZtVTx9o4rFZ2D+xrCmxMkRPksi6mVdfpPuzt5/qGJcWSxUaCRwfYOM
u7GW0B+00YQQCKyiJoDXElxoXGCmgtTT71MJ/RvpWGfRaV59L7L2PdqhDcRLm7Iblv5PfhhjjrNh
iwDCyHbUUPIbzuMBDlr40BYigAemEAH+gxmBbGfDn5wYHwUu0ggm5kj4OeCO/YOhy5FS+Q8LRoGM
jAReDryKg9IxCE1bSZAOE/ct6kc4ZkFL9rn5gngiuy6e1MmQTXB1uYycDzcAuIQX5RfzmP8pOZqg
RMBHuBu8BmrCdRdQ/Nk4c4n0K2kHZ8dnFJwLWZSOwwsF7R+I0jzLXxV5cbLkq/kk+Ez8Kb6JZYtV
6m9lQDxlfAgj6A9w22v8iSJ6B5nHf3LB+Bk8J9Ph2LU1o0eBqK9IduGDfRCaiaqHh/zqnqDfXIke
rr8UOVr78PC/8wCgghPjCx7yD5o9QY0ZH0i1yOwhf/gQ0AAgLdQQp8Mptmz1cC8TfsEz/nSvwSkC
pQZe4gIx1ChtwKdWXFFnEkJv+LgYCUo9f7BmOmc+cWQ/Z1A9xl8O2BERDAue8AnOmjiBbj5nNm08
QB/2tVvIL05IPTYvwAm+mHdSIBHcOKL+ysRI5TpRkSXOTSjuKY2bIHKDxBS3jm2Be1PheiuIwzEs
abPMLlii5peQzItZylRjRxeZ8g/BMPEgoaiPNcY9QDH56FiRSJAvgbRnhRQUHJgYC8Knip0TNUHe
d/iXr7EFiLWJOwv6zAqBvH2X0W1nxl5G34s8m5OroeOm4rzbFTfgm/7BkubSHnKafRMNAC0FT+uT
pEliWcJnQUd6MCdh43MZzbpc1gD9Jfhi5jWkA2XPMKzGnD2RJK9HIe8f6gc7IAkayaF/cV8k1Ax2
ZjzXfVnt4gMGFk1PN0RDiBDzwaADb0wKKr3lGM+YPfIoOR6SU+FQ02KUNdbf/bm2mEA2n8B9KMJO
2JsZaBQm+siSpzVhTDBCkObl6d6M6YeuYk/aa1V7CGhBwe1uyX0aOOLRVd0l1kCoi75SrwqnpWeu
k3jQN6bZOrhV2MUxwhAAD+5Gv40yzdpqjrVpfMfnghY/vlKZu7ayRV075KSh08dedaGncNOCWkGg
t4iwoqURHVV0LmXbQIu1sSkVWi6mDV1S6VcmOhh77rkpHXvbZmhFbSeqPmOpWjq2Lz0So1vmNUle
0HfttcIU8og4bJ2rNr25YoVZogV7BRw4cwPwu6zFMNSVq598HJ9KqBfvnlJRQyZ5XG0VwwJFo83B
3wPl5/JKtaihMWFxnDChE3KiqnfqUUmH9Vpa50Go3bM8++9PqkvbbVn5oK/ZgDDbC+W9ZOrtG0hi
MJi4a/W9t8eFjdLFiIHnyfK4TitMfG3fccj8LYkCbP4cMLM84/SaT1HOYaMtXsvFg1MRiOZ2qC3+
Xvt7qOUimtlFFf1/r42JM8zGCFna38f+3lcmBaA6ululjGXEP75xraJQIFPtl0LtdTnVjWHdl8VA
F4HauGpmYIFY+J+l0oJRx0V3TFy5O/49c/r0nVslU+Hxf15vcnPjtElNa0yLivQ0fDQNWlqssNjz
fDN4lA0Ybko72pUi/rcKOkS1hlxiBWUJcLOhtNPS/EOmu7S5kMrl3189/Rd725XuaoA+fcT0AONp
C2FsXHzkeuC+d0FDPaCh2Rt0dXRr7eoFFkLuey8p1cIrkfH9vQ3XtC4oAUES31o5XmHOwYuAJFzP
nRp1Ee1olXFPC5iCwSjytaNQy+dlas86kOnXRgeCH8LU+LC66IBJQPBIC2TklkrttrgphutIp7+H
oE506iRRVja092s7q7oaqe9diff//jDltL7mucNO5BDDajVV0lVm6Vt8/+Nt59FXoYly/Dck2hnR
J+RsKIG+KiyluHuF/sBnYzhU4q8As2nqLG1l9/efYyizSpZ4Mo1mr6/qxAvWFn0HaGMq29u47Ntl
KtvRscACYG61unkpYyDhoFLcR9BgyNYEeKdGgXqyHLO/pDFjprapq8nc3KTCi14KCFK/yQqyoidX
M61tXqfdS0NUboVt8aF4Q02/Rq14AzoGMcfFBr4TQc5Y5M65Dm3qXS2nPTZFZC1YgLK9oZn1ChQu
2WpmQemzYhVrV+qj3Rih9JUKcA+366xz7UTWucNPUjfyfNWmTPmitNpHFmApEzTWu9OW1sKy1WH5
92dKQyo8qONN0tCrzRnV6tJEA7hErIabvz8jx3eWzdB+Z3755sX42MuaRlVGJqGcjHvlFvuYlEte
R92n20MNMV6UVGYFSY4qNf03mdapnHD161maux09fVhS3n9xTf4KygYX1zpHjRtV5cESD4lJD7fR
BgRLLZUtRrxmdoCVk7//SWJtq/tl+En/k2Vr5AMmJVWJrFTrd22rhbu4n9c1hqyJMiI8aNOzGtv0
n8qTAmRXPA06/1jmoIbYudFYuMjPvt/+ZIYffVgOuhAj1iR8zvGBwTAgo3GGeoeUplVRUdA9F/3E
HvsFY52V4SlucIhCmZ3jdp0PB5yvPMzSXNQmgZPio0abjiKjV6fXBOXVDzwD+Xc+sLIFboNVl+xj
EtpSsdE5+Rc65081UOqTqpEgDfFARFmUKCdp03uynXNSZvhniYdeC421a5OYV2EL/omVwN+D2uMP
IIsHu2LwMWeRTZuLAXHFAW/AdImDT7t3JU2GfLbsXegFVyvy3PUQ2/Ku4gdtbYEkpY68xxTK3SQx
Zj4ZUmO6jqVIWxF3E2F5492l+huXNFPt/XnbBsGxpyG4XGjyj2vWL5N2s4REYGeQXcsAU6SZHNY4
lzgeNHCbKoxOg9je0xHZ9fW4lDLkwl3Yq7Rqz5+RruVA7ZX9sHv6pGfOoJ4SxnZs0jo2abAO0/Bs
XUSVKlOs4vgrCrLUbafLMgL5EmR/SKqtS/mg7hf6ymyqcal4rIOpRaNcbmT2hbMmzR5o+8GPv6aB
j/OY7640d/SPfw+hErwz41HDNqZ0TiqCxdZNzO/uLR/6/rutyCfpLzich8z6qf0GW3NZtda6Y9R7
XbcQQpS9eZUtCSy6j5QlK22xzcUDH9/WvfpmF7l3zx3bwYSSds2V30k3KWsPFtQhRUssyo4fLHJN
jh+lk+sbv1S25ZC+qlYKD2E6CCmHMvQEC4Qt3gitLefdmQVSXUVFrc1xje/ek7g495pCTl5TvIOg
F7CVstDRMLs97RjlhZr53WZsVe9QO+FVThXvVlXxcjA1avossBqiBeMxBNka2ScKBx/aUB1rUH0p
RGxs4viUJl22dAxZ2mCbVu5YC7JFbtTShSgI0CcIadfcRu/hkDf0esUGOQ5p3qSnQXcqXdK/Wiql
Gx0ujNXgJ/QBlnXplmMRHlfeVem5zl6nMi8ZqfSJE7UL+9E2qNBwkAMko2xsLQkhUJowqeo8TQ4m
1QAI2ZRuVl3LTO8PfljTplM8yJ02HExHvqZq2q+d/CNBapvQhiFOcu1p0Gh9VXWmg8SC6eUXCrQJ
Q/fC9USZ3Dbt0sBnUfMawm7LtTH4kJOz0bffXUYJXAA9srLHBBGVZ9EiMBqvfw8ZBve2LIfnoUs+
Ip/SwUpSGGaDFxyxlEdur7Wbv5f+HvpRwXYnob1UNXTm7u8hHln7AgWD4L8/fa90FkkJQu5FER3P
3PweK1V68mT/vwfNb4B4aUq3KtPS3RqyMc6vLpP8OJZUZ6DKBfGn4e3S9OoUri2GVCIT0rRK3jeN
We+1xo5ngQy3p4equtTxZaMm0PSxFXb/e4b6nIjXC1Z2Z+MrVQi9v6M5C6luEIWZDbYMWhwJ0zFz
vFiVg9bUMo7qmMiXpMibddN3wILiP7Ei1Gdm30rTCuOTraqONpmreDqK1ShrQnRwua7MPF02D52l
R+uqL7SVWZpnJUbZU6WWjdBv8FvMCOkXqbRee4pHCtUGz5M3hpZD4btIqdJwR/TI1I1cZStTsfym
tGBMjererTai4rhDGDF6JT0LFWDt1sq6deDm0XYYzB7Y3EoQ2EEysnn0OHQaVKlRAjF62pOFPE2y
5q0PVWk7NjH9nPXi4A3pKuxcbZ+18MZRQSmApg76vhqz/x6iSk4IrGg0GfhjupdqwI1Ka+116pIO
SCQSgaEWq1JD+zSMrrElGMIQoSHAH9vq7jh2+CMhFG0ogQbTsSexTlabVUG266PAOvd6ES4CLaiR
gJtHrfHzaxRV9M7MvejUFTSaUnMdX0p96JQlDS0omAQVM4lZKYMqswXbkb4fWY8GNBxZuZeHWa9r
+t5lbK/1iFRk9HIHrYspLfHzsw9epK4Ik746LwFHokl3N/mfYnSLqOstvBV654JR7TQfKacDOPPl
gD7j9XEw/Zdq0XLIjanBYSNeh12yq0vawDgqOum8WeG2mEJ4mBcNZMrFsrdaZ7TPxqVn2jTqUpIj
g013qUrqNddSKm5v3BBcBzrQH1WDV8RCmMLNcix/W9xp0GyMQL7ETmlsfoZe+5U3Olyc0n+NOeSd
DS5KPKrgFnqgdoda4NSkDLjBR5jZnY30OO67rdKYE4Bs5T0G0q5O2GTXxTLxfpKOdfQY2Pe8evnV
K8TDoX+j2qSJ7qFypj9rrNyD5OK1ZzV4aGyvsXYsy4ud7BzrRgSQI+ghp6CkSUCjGrKFJfHvX7Ei
yN8nFYPAhmpLh19CBGFuksQLoEuvWRLTgtNBVILQJDsR4RKtCllyteN1ISHTBAzH0WqIgbVjzzi8
/JR+nSWIWvYMAnFoTJurnazhHkcePvVFCyKA6TUeNIAwQGbDNzfRPOqNsHNx7g09lbGgwYIP9zLq
3KQNTiQG8D7MzopP858Si8U+qp58mJUhadb2N+8hYyTD7i8YLOCakPST4dt+9Rci2BOIcr7VQgpL
pnQ9auwjp5MC6FU7Rz1Sn0elEEp/qTwgmEW83J34bkzNgEhMTMar/JxhbfcJWm4Mc0/CUvUHhJET
xqAt2KEuwvteNecBBTV4QcTT4Rv3BercGFFQa3tp2l/aDV8p/SCbTSYcOd92KCjNqXNp6LVBs+2J
bkwr6C1K1WRU/ovuCSwEk4NHXXfim1CL2CipecZX4EJG1fAq+zFP/aXzMICGp5yOcKCBEJSOXP/4
Yr+Sk7U09v3KuXjetHxT3/tL9oODALJSBCDCymbG9ezpH73MMHIgVORE8T6jJAH/LmwK01UwlVCv
gM6ghbxkSzB9vNcmyH29Dad168/DtzauibC1fQu4ZIczi7qXFMQchdaAodbEz5HYYL8w6y/5J9zX
aNK4eTbEi+xJa0V31KapszX9Cy7S/PiCm8/vaVeMAot6CiEBW3bqoVWPKpXkjDX0DSBkzlVx30qq
MTDLAh+pl1RqckzUu0TbEmM+XNEThoUcxw9lEVtnTz8hPUcHhUAwnCHlZjeYBsU+Ddfxb4OBJ4qf
m5reuDehNUMJxqhvgvmQLCAJ3AhjP9pwrvPiZY6ndgMMSeclmgp73saK5zhLKQUp0MKh5zRCFr6A
DuUsC492JBK5yxKVrlOfQmtAzXLd0jMyW9AqtYkfrnFCe42C70J4R+MpPChRHuf9RaPbQ8GKSENC
1QYtjPbUazn1IcbzMF1H9dFNF8wDJhyNTdXrhBYOkTk1HwO9HyfZj6Uve/Wz149iJeuXDDVDmWMS
2bEM73pUa8WUaUuFQHlAy8AU6L8Y+7TVxA4fL0d6ZKAPx3yOlt6M4aSdO8mpS7n9FB0DEw753Yj3
EmIXee6XWxm/AIp3HuU3HosMEDp9N2DPFe0fQAo3NO/wsjumE3m+VPI3R3v6+jos5ryBgcX7Dfi8
zKIjzBQXVu4F072ol2l6GKilD6nwcfK3rD42AQodKh2ovMx4anJW8MXNwaJvWjHv0JNB74VbzaCE
aKL2K51Wh/AIE/W3DeiKNukRSCHVsva5NPVg7ZX5mG8C+anw+S8FRq5bmNEDH/SJaZ7w2IqaYwxb
xzR1b4Z5lNQvFPN4/hLbSbgAYgADZk7JsP+mI+CQ5wP6gvCIQXjQw1GtORu5xTx53KU2cv1s71+j
O62ANVAtD6vobaXSarmix8RUa7ZBsLEYdKm1ac298tWARtNfQPW/5ewzj89IRTlqoQI5vcEFcV8n
zXCr5HmrzVV7joF+SZMs82MhO7sufg3alj7Npg/8xmw1MJY/12901pDDWawfs2atFtiJWAxK+Wru
Rpq/tz98BXVpWYZH3702PrjpeY/I44zRZMTtiy853T3STy+5uPJCis5Ejlm+iI21tdV2yP5i/9CG
WB7uy+a3VTR+ynsWfVntT5N9OuWVe6Jr206hDekaU8UixhaGW6RBAKCVgQaChaanXbWTkFpZxEDU
ojkT9yG9NXcuJZ2E6XiOYw3+GFNqg+kKrGb4P1nvcXSO46eJYYI+waOsrM+R/TTyd/K+Ij+50JTt
xNtmH8WwacsrikuqJ+hgTSvoKD4kwQ8V2/qK2dtmq5ooZ7j4w1dp3RoD94DbSI9R8wSYZLswKLj2
085xbRZYQz7G4g1/+y6En9j3NAxit2zwhhSF5Iq0y51tHe0Z9AVKhQEh2dw+uv4FlBg2Kfy0KBH8
YC8x6Vu21yVshd8sfW2NMxW8JF8bykUbflJz2SOJjOj98tlna9yfMecULpu29xME39Lw0hvMmJdY
JDuEGbRh9hc5GxymDXRNEubMKIVmNQQShvWn0V9YzlZMJ1eoQpQFs1OJpoqE/dactmkjFCW3QVll
ANz7L+NtbBcEfCijT+GbF1LoMnVvHDi6dyhYY+wxtSuNuFL53Mvvbf6iGt601pLy7jr7vr3n9SWO
VrZwl0UzMWlos2j9VsxlrD0/wmO/ir9o28M6UWDYg54snKRvzCDJuskGd9tnfn42uFC4M8pAUrj7
bm3B6xgHbh+/NqEfz8UntNRPpboq2nnmf8cdVljx2RCI1bTsif66l4Ea6OLYCyJDEw2Jbe3YXipt
0YHO8/1FtsMfhV67zFy7pWpHvWqSkGYv6O8nvSnqvARKJuoxMaGCB6LTbL4NKY65qJBGwgENEc6U
Eu+FQyPN9sTgvKn+piFoZIx7aBiwMmj+l6XzWm4bXbbwE6EKOdyKRGSmqHiDUjJyznj682H2mZpR
yRpbFgmg/+7VKyBs2WVniiPveljusiiQnyUG/iesGcQakST9aCrYehcQXJjkzBG6L+rQZo6ArBFS
tzlY5mAafTyGGzrLmVBZe/4mxC/WT73qLS8kISDx0ZZjStoaXJreXmDH0cBgdAf/m1RIE3sHds3d
SrBCOl7l5GbN/xTJ7mD18GB2yXs6pntNe83lczqSpmSL9M/CxLIEMIKjiBOdsaB2Cv3Mu2hGyBaD
YSLbza26z2HyEtIZqZXWvoIOhB5Qfl+UIMHYc7w4UWgCw75qw1VN2l2FwFLnx5LXhxH3fjR7Rcgz
2eG4EF7L/hhXP1xtmkTCk56aF4cY3Iwc+5FyqU+7CuscWXjLCM0tMfMYjwZEw9zyqsjfRh5R3YwQ
OSzIrZihCulog4kHqS/QZ8O3TIGJ2CNDQrQyB0bBSUDabSR4ERv/jFMFGx48Od4F8aUdC7fGEUeo
3QK6UZm9t/ItQoWew3W1yicWFSf22ri/FC+y9ixXz8ienhB4Yz7wTxX+ZP0qo1Fk9Bzeq/5uZs9h
vTwp7yoL/QjCy1xcSuFkZHcxj4gKx4GvFvcmROQEawQB9bcRHeLlUGExqbLgqmTBXoG7VpZJFaSP
Uv0W/4BPhs8ON6in8Xk5rd/FS/EXPyMD45xWP9plL/vtwbL1fe8h8XnCXstezrNvONO5CdJ36wDT
4YWtVqgy39J4Pilv2H5pPN50ESSrwlZMHeNN+57+uBTaW49q97R661t6SYW9+Tfiy0TH6WvO6K/M
4Qg08N71a1ZNMLuypxnn89GZNTeb7Fy24+f5bSZmmbGT+MNua/MR/JrSwVA8jkVd8EzaP3VfnEr6
K9PWOc1Nh5uUz83RizKbvgu33Xg4i6NP60ufo6lYxexLaHscpbjbTOirnnJY8jOpTx4PnGWTi0VT
SMSzRQlc9nSAKoqk1NYz5u/0o9ZdgQQyYRdjhTCeQ/mQ8qJlW4ApR+GCn5+fqySIKBo1dWL72GRX
qrEFS56kLqQ9kmMKbjN6JCrggxw73CIrburdJoGENj1MLt0uIAVOZ0zvFRIl2sP1BG1cbLzVcCiT
mojV9YHfRqQWR25XveC/waYAGTmqAiyopNaBvYu6FLqrylQvnirVLjqbblQgEwUPJHIEpUBUSXN2
9TDA1Riqi4Hcm1UcYEQrX7CZ/xCfQSBFjN9wOX6Hv7uQtENeCovxE1NEzHWHLAjaBn8KBqOGPN8X
6KimE5eQc5f/Rb+UDlg07KIcIHLrerGPGOlxoEfy18RPHXYOO+TcfMpNRBOCfFF6Iy2FUMKOS24e
Y+MSY3vHJplTxyxdDWEtlbT+wBNOI4PB3OfkKOJJ88t3NA7TS/HJRMdNPX8zfZPUbbIhSLFe2gmv
ZvzEprPA/z/aM5cBhmPgwFew0kHOjf0B+CZzQ9d5UPsQSsEuiP/jg8AagtcMg6jXkDztmbW2udDC
FuCJbpxrUESehHKrttVyN6OZmLYhi7+ZsYkxUbuD5fGOkAqva3uR5Lqj/IXxa0I02peyOiY0kX8R
WaakLUWHUDibPfEuJIIgi0Dtuv2rWrZ2pKsxER1BFMU7KoL8vz12os65uQv1Kw0i3dIAmqntRwzS
9xxGpE6KOBCChk477u0KyCuh90L8vk/Iuiwd3NIbbm+BZOBdn1KBEc0jXAkoDBRQMBo+3ltpRy4s
Lus00kJFQ2UjDyUVpRHuWFfzrFkhyoVdRK+gPJm/5XcjHfQPTXM5z4xvSg4Ph/XNic4Zt0KjQHDy
pX9RDtpr+G9hgYX5GwPk4Bo4fOCDjkv/tM8hDiFa4w5GJgnjY2NdPvWP+rr6Ews+xzp0n2vqDBn2
EjuOUzjgX3m5M/l2NZjbFrOQHfDdHiGWghy5BQlSjZ3ldjf7XAWaYA14IUKDtO+xPdiMGXbEDYp0
Vc/CN6cR4BcTEskDM1FutJdphIgA6h/oA0/ynr46fRdPmoC+eE+4KmdpNh3Hi5LshTdAaE3cT/hp
qphVwgB6Kn8R7WN4r5netkkjM0jcoWWmy0VBnytPuA5MSFwrN0p3/OmE43vcl4jhNn6gXX3ykMiZ
3bw0f0ymrL4Uahs5SQhkKqhfu4jzFCKCyTLSjs1bjRVd41J4mECwSuzR77bPg/DPJM1Zc9t1L6Ia
6SgsYIlOrLkyBemPrwnYiaeHVaIN39XVvgaOJLCWjrB2QzKoy8AinlFk8tzqEPs4ipBWbq0ZUqGZ
Wy9kh9T5Sx9AklUHV80dOd7DCwQRgd4mhl+D6fO0wah5CKHd5Zu3ExQ7KG6h9YVcHS4N/pZYT6Gh
xB4YgAnhwTZntx5WGZQwDnBxdvBs7IWjkgZUxpY4jhkGpFsKx02AkzkYLsiiU4A+pnYF6xsUkdsd
ScmATQOyjyfKKEZyg/YhypxpI2OFL8kBxBqNbNNse/jZniMkxWRGCN9KOdiE3j/8kIDXIYKbDUpy
tdVP5WCxLsQtq/y9mwMInY3DOB9OB4zVje5Il8uriGCxWRfsRjOsvaVglW4EDGaLA1qA/3FBY0eN
xdNlD2EozjzUQPsKwpayAxuDBaRkgRp9NblDyYIIpIQ2bLUy8yq8k+kBeX+ANhc7IfW4wLbvabkw
bTbKU5U5SWpz/aYrUBFqMtpr6hGdsPqB3+ivyNEBPZpLHEJZBJXk9vlQP6I/KhZfhSVBk81p2UQe
8Q4UE8oIvOVvqhyziNASSW+bcLBRWcL+vyWf6XPzN/xNk6d8NydCD9oLbQrP/a0XHrxfB+MwXoyD
dixoU2wBcImoO/q1w/yY7tJRJdh1190zY1c69bPxXTokhHmzh4gdOMb0q8ym6ZLekk+KXu4obwR+
n9JLc8IYnZPcH9/ii37drFRZGP8B3MBw4+1KHnpm7gf5htEllLXBtS5Vgd2eq2aBKLmEwM1cFcNr
4WS2wDFPwkUHLWSy/5fMTAe0lA7xgiG88mbXdnYPMxoWHj5cJfFrOIpvlGAlJppmN4kwnu3eRU/U
5ldD3/WI5D/R0hXI+DAVkZCIANxf+9Y3tYNmvsS4HWFkjTgEsa5NCr2g7AxITznAUam6MQ9GBvsY
vfF+1T975SscTzzTGUMGYNmWyu6h9W/+ik+6OwrXQGUAHIXluJI56QoyneNOhNiu2QL08cGdEXvJ
exnGHabMmIMi7eElqG5v2K26V9h4WOiwbEk6hIizcBik6aXZqTbZxUSjQvBk7KxgD5wmHyxxIJ8U
NKowLwi0hP76j0ggErulNoCMIm4E14lN405BXBKRbf1M0WLzngv4hm0eZSoHZHioxIPYfUjiZmCm
KtDZPQG/yZWwEg97NjIsofqBimHwDdSzmZ7BUAMB+Amd/A3IKYThSc3miCSpYXRAULbDf7ttSei1
xQyyBopscpqfaO5BLsAp6fk4qzpu1upW3WANvVT3GbKeYGvzYY44hi6z6dcxKOuT8iMurHR3C49n
Qa/xpH+iSmp/GEq2aFljF/1r38NTjJkixnyQKBmcTCxjfHOxmfoy6PGITlE2wWBEdM9DCtUM/w2A
8vq+Wj/GHXMfTuSePBAOXNLGaByAtf9Cn+eNmVT/YIbl3/6bM5n2COWnBY2jf2puE2ffc0GXA269
46+p+mP3L5FxQHpCw9DIgaofMIKphcDgAEWqwKjM7cvNEaLYeeLmaP3mnN3T63hs/fI6Xvtn+naw
Bd6zDp0SKNkHM7UJjAsW8NF+bzr28/CxoGGxNgH8/yw/uBzsj4E9cQZP/ymfOayPT+NFeFV/acDq
7+pP+2a79c4RSeAR4IsY7aZPCWjaOrS0uqJtrjxDTxy6GH280U0PGkgy9l4nVgAK5hf0ULiAEFTQ
QbECMvPiZ8I9ztVP80OpXN6Th+FCAoZRyHKiO46v/zNwgb2nBdXDCJCSPubX6GN9Fff9rg6i6mT8
kToMAUixcxyJfqVX2MFQn+Grr3b26F/1H/ZMnE3UYWiodMIphOnLetMB+njIHrQ6kZucmGJXA0Tl
LH/Q7+XfAB76b+9JYJtYWJKgGju8ackLH/Rr/x0/MzJtfSCCH09TPauiLLHNJI8YVsFuoWLobodE
fX4aXqR6v5XRZ/lPO5qv8n9dEm5tFfsUnaFyT81K4dkT1glpmKWG9TTxM/73dP8/jgmVHgYTKo4g
TfYhdvPET+2IzjrmH+0VAxUAtfJXi126JqxUaLSpHxOybiY8UM56D3I9MizRIwxnhqWEPo4mETkY
guBvrkTHkYA0iGvDxQRtYSXywiTHSEejT53mxfJKtO6ZGYCXotNM4dhKOui4V0Y0fzt6sS+Nld0I
r3KnrsxWF6vdl1c6puWV1xqjAwOUwzmDYWBX3PkFCcZCbDdngg0VzmU8HRNi+oirxXJlJ/5rIISy
ncKZa8WBbAdq2GKFL/obNIAEwRsQ2SF46J3yg1cvwletn/rf5ay+DN3LBB67iTe2fnB7ymTbaGxL
9VgTU1yHF/Fva2lBVKBagX2hSAH0AicMj/CYuIPjBjbn9gIVkmjRrP/RbyY063SX9Z6lEqWJISfk
tOWNaf4beL7zy/BSX1bwi3aXHaJDee0f2G1BSsVGBxIwloL6U8jkY7n1Q0T5354W3KDXt5wsIWvD
M1Y8tnt7LZxY2dMHq9D9o6f6mrNIelL2mccO1HLMV+kBqJ3+hK9M49f1ob7AlRS45/6Mby7Sou8o
mdMfnyriUxf5dXQcIp97MabFRetiHuFQNZmrhXvKUMcgp/oqpEx0ebwS0H589LGmfabxTt/bD261
9jrN+xznaCQIx/Gx+sup8IgOfVX/1YhHYP8hWs/8qNzXbFehAr/zBeyrOHfZN1BNkGE+mZLL8agD
Kzm5v0Qnjq7S134ooBqSiHfQesos+BWllVOdE45PGvjpP9WX8BPdV2d4FS7cHBL+ZP54TK/FmQpY
PuR/0+vw1eL1g+qFN+2fDBcBiHl727f9fLAQNQARhJfxkJG1sKf6BRlj1CQnkHWet5zzD/2VKUbG
C1V0+l+ufKowiPZX8wtDTW4H3grzta3RgxHUtd242yyAmIXw2WD5aq+jX38sK5W8eQG9TMHyEbdz
GfAUdqof7ZRua0qNZ9RLv7f18K+Of85fBwTDlWDx2bpM3liJEYLFubpVFrxQgG6QQ+HEDCpDMQfu
QDv4BlrMrQsiPNw4MWCZEoEnMTMhwPkQX8uH9Z7c/1t/AIbTEkIKh3AeSD9kkkc8eKHdUu++tQcE
GB2AD1PRCY9wDIH2zVuDnO+pU7yYQ/UN+R56PB30d3T4qBAajpE0+KC22/ogTrczqkxDoTfY1OEZ
o0lqYw60hWyCN+6RenZsoEYb5aWA0I8toriJLrHg4A8h4ZT51t3hl798Sk6pkP+ms+U0txBKH0Tl
1wiXhn4HKPfBhn3aPjfRRf2sMtGcPK3ZjJhlK3a0ntAzuRrDuf5oPzhLhxcQnOIPlDftDtR1dowK
/MvRbvp9BQaBKs14YjndjA8Qs2+2aESsmXgS42XBJSPEOPdJ2zWwkgKPgYb+peLL/jqRTKNBWg2I
3yrmY2octeRQ6AF0GPyQdXTxqU0vRWx3LB6yAuXiASpGt15yrghtPqHXyPRFP14P8DIVyzN6r072
UWUXAEEqdHru94M4Q/BwsQgVk4AfZav1dwvjQgzCOm/sfFEOBpDVzaDd1bVD35Jxc1WSl3A9ZRn+
7jsdUKO7mxgm5bwELGTYFz7BYC9QFWYOX6HTS3BCUFie78feliD7QxYpb9XqyjNzN9KnPcO0zrJz
3Jtf3FxTArZjN2TdZsTqednq58bLJLoz8yKdApqbFouPgyTth4LbmDeZSJcdTVTU4CAE8rU9tC1u
75QJAycGx4pcme6FpMveD/m29/UBJkLFbhjo1y2FjjN4hV4xFV8K0seRISfd0eh9Nvcuuq0KN8Pm
G7xrRDw9nCh/4/0o3Q2a7+0ShwVMLiabxR3NNQedih9B+griwaWONlfp/daCDKGdIADMF400OmRQ
cUa/ldQWUYSrqPpNtBwkq3XZ9En6R6d7UET3cj67ZU8a2oRSCUg247+07g9V9mugmizwqYCjQ3qZ
dRql9hKHU9CWJ8LE/1YrOeskAJIRHLTsC8wGKTq/HRE0qRJjpp7GZbTlgi2aur62KZ4z/IfPZFIS
c5/+DQZ+GogkeJNM7VmtBfSL+aFYXZFLNdnb/07AoebWgNb6VQoP/szacZghKrLU81Y2wmSXDZ9t
YtIEpy8dHoAYAjvkoEXoe2p8VgYL83/RE3Vjv7EmGAs3SacEacddVVbfHh/FVj2o+X2JfySksCPt
hcHjHLHbU4jTJoJ+UbLTZNLodoAKCQVb0E4Wx30zNxunQ/SNBRxYkyhI1vhvrMYWG5NBpMAFjShf
LcarXLUeXaGiblPOtUmhYpjX5e6V7ehI8urQQ4nI+gQlA+od7AKUarnGEGWZ5VqQpzSxpzXFOhLj
lRQoGo16pEi7UWAgbDu6fbPNR6eugfgyPZjy7tbmltMmoA9NOQMbKq7OJBVK0b0JCSrOf+IxDf0+
QyCEFjRk8hAF2ak7LGdjfv5gIbycUXYK23NTZLcB0jk2PsgdL4KOQ9fUdeHDErNAn7OrspT1XrIc
ia7xK4IDCvYaAJsy4MREjhnx7MyqRKWPltmHumRXpuDLLf4Hers5c9do/pu8fyzYoKfJcF2qIxxA
p1wwR5Pyy5KiHiVyZ1EhnwHfttJdl0W3UnTuG8SBT7Lw16pfSezFIUSqU885MChvPSF6hEKL9wgr
CE4dRF34BmncsSQ8yAfwhSa/G+HBHD9W8VtKH7n0PJ1qMwirL9hwA2y5VDh0y3tGpcmrP1WF3L63
2mNX7vKrigJV8ilyjMd0JYx4GHewS0Y4C1CHn3PpjQWEdB8GyALzG2UhAAu6ikM3nvTkmtCjcLwo
XrbZGNgAz4gW5MQLgVpBWMGmYVGfTdGjBWRyJVPVYODN6arAmQClVzbMftzjoXKMlkcjvLasWTsG
Db8rSBVzRbjNoreAGImn1vR1rMqn/QDzRw500OTFek6Ea2zi5DlSk+FNY7ddXXsQ9hAVGRURMhcG
eSuSx0Ep8QoMoWwgXAKihE7DhmRf5T/y/FCKm7Kt7mq0xLq76pcCIXDDwtWpcrtEZCxERxbqE/VJ
84vyWyBzxLzFRrBwGQzmIlKJ2fx2EzQY4EC3CF+1Fng0Zkw/ddI73sfzLhXcqGXH9VxaPpbchJyn
kWst541WPtsJGsYFOhyLJacWD1GMr6FxWeEN8fZYN0u8j9lxKlJ64Z4NvjCdjTIG8JQR1GSXROqW
vSYLH3mreSaonTNbrMq8PKImEGfo68oj7T2aW1G8lAVDUO8r6rEqCHB7ilGRxzbNbla5PJoRbERv
ffRXRTzOuBblNsHoTEricsMpVq4JrYczj3TQV0Qkgrt48DjnTZpJ5t35yPeZ98mdX1p9kLaPvH0A
yWY9Gx94KA+9CFbLmxRXXAmBusuTr/WHEQW5fGBnK1X+ig0dVg7dvrlL9JYSJmX3YfUGm0Rpqd8l
BTktly674Y40Ks8DA7zRMMDQ7+ud8UL4JSnoA7u0OcXEyRoCOk4NWGnlOVaq3mc9CME7zy602yZ/
Obv81lW47YaDEh8LxVXkvTNabpL5Y8SqCOJYkOkHhXDr6KTVDzV71rV3szvSRXC0kybbcOPJ62nI
gtG6iAG3I7oLGSgD16PkS1COxCxqgxvKQS2cqhyjak8gSKdzastfwnOTe5XMTeKZ4Aqtky+ORAKq
6bbTIU2OubQ3C08z3C4ll8SJJAYE6L80VQ34kmgmP/M7kiGeTVF+yVCTKQGP29ScY8trSKDiJKDV
wVRJPrbYC0uPDoNz6WYkx9LwYkjrDlhJpDBJhjrrkGygr4HVO+hSdM7M5S7AxOifR+56FpcQksw9
6rZ9OnDf+GX1YRh+JD8KYhI6Ehd35FJXku73zU0LA3nB9PkWV+x/d20rvJWS9VrdFtNWYMBhhKnY
IrlTmPMxZwMjQj9cfVPHnM5LsqC2LpDzp8NgPtfSsRocq2R54EXbPuKyGbWly11Wl4dIYLHEPzAq
8bkwv8NIuxUkOo+uhTkZi3PWEWBE+0Zh4eNDNshmb0YnOiLTnD0qOfzPLmc195g5LiyIMGzzHJ2i
iPIbPDr3YBisQtCJvgU9iqjWjriDHK/SD2UgcB7nDvMfAaRyd6xDsMMThFtBBr8Mgyj1JULQoXlC
nAu4eHyd+m9j1MB9ZIwcRV31YxE86eqwrrI0Xslshl9teTUUxgVo/AmsLzEcXX8eh2eK+tq6VFpD
D6AbbNyqyTOWY6+fIv1NNK5QgSc0EZq/1h4fZ/YYjM4EIq/hC4u9FV8L0zNa32pO4/xmZZ/dq7he
RuGUKIEknlPjnhSBKJxT3W5FJ8b+Vj8L41lqAg1dCg0gZuGMnj/JQbUNh4c96Z00drcagxSmOS+s
JKpDqB9KIWia10j0rOSliig+2EpNFiHX2Anh2hed+vRFoNtf5+dyfk7q3xnZaSU19kkt/+o+KLeu
OIp36XxYxJNi+qJwLSDNokwlYYAwhwNxjYt1HjsbnlLduwRmxvAFZeU0xI6q+JCXYifEYFy5NBN2
LE3D4CmJ69UQh5OWKrcmkIxTgicV6V/00cV0IXSnVJFuQOj3+u6Z0s3C1Sogs89/JMpa/50Q4GUc
0KA1a35SSr+nYFEXIYNVdiN5YYCMfFfp+M3wJx0EFAuIRJL7bbI3iLJim9+wIibhhF0EhsrPpfAh
9dDNPG6/RaFluRULJrRHwXLTkfQsl7BICasTM3wrxJPEqjoLJgSyTGCD9k7wdbX6xvhmAfRZDUtT
u1pPahpUsifEh/BPlxYvNoWTiQdmeq+XgxifeBtDFrPWsyAflelNWCB5uK+qGNCLrJ3Nvbi2N0n7
1VhE+GaOoekxsxDVuNRkw7wTqykm8N6PFJlaBU2Fn4LM1ulKV8aCocQl01hB9FsO1oDwY4uYBc1O
exvEl6Iq/3cW8b3XIaA0Q3bKFo+s1aYB/6L7e2EZ1xlvUgghx5YSzgssy1wAjpCtJEUz5Qcpi0/N
8E0G/xoFwxOUHeZY5mBGPSPiN6Ls85f4I3+p0otWUDa6roKXEGZkRNe7TyCxjsFudWGGKOzZ4RPC
E8WJP7Pp+B4ICiDaxOzNmesHxVGgoKDKZDXX3SY8Eopj1X2lgJu40IPIbVb2GttHu7GIYHPq8h23
YCO9tOnFEL8L/WqyIcO3jcVaDSg1rvemjPa68FvrAKONG6avy0TOCdyEJFgPoYx4mwerzB8zzcV0
moezYHxq6DKNCwoecP8O+VImX0YdJye/UG8TGjVzW6NE9wkPkMiNWO9VD4s3SvD19JaOXoN26G1K
mbLy9w5rtZ5IWRboopa7dbTeyhjb1RHBhTYKH71vBhVbJiVgH7xApNKEF2l4G24tkCxY85pf0uFt
G2hSAaAOvoF8GHD3/1ui57z2ZvCXef2lXSpDB9EczVypEyz6QF8i5Udls3G5a+rRrA+RGnAhquSd
iX7J0RaewEWZmbZxrdbwO3Kw8GRxz84+6v62bVbLkhdeeRtuqNxKapqKxN/l7BBxgqbMcmoMO8vw
W8ObqS6mwai6BdydF52VHE7G7B9m68LWR7mk1lM5kx50H5V7Yr2Nkys3DiLckItBdf1I06MmHQ2w
NuWooyOyyyhhD0IWuh7o+NDkypde3uMVN8yK3bXy1mAyw/IDbhurYVg1nHOhSaP6Dvu12xXtUevc
CKY528L7Gr0KqaO0NLrOYL1qyWOtbF0+18NrF3q56qqDD+FhbFzGH2l0xDjQa7jCHpt1tIYgoZHi
9gheQG2/6g+wkfaZFPV6X2boDSAIvrJQ0L7Z3Ff6njX4+Bj+e+wNCEe9m8J3Ye1CvTRSLAF1LweA
l5igaARVvGbC78HCJFQK1AQ31gEa0SBmf1UwyjuQCKbmxbwyhwCMLOw7cVu+giFDFuFylGgZQPpg
yLc4P23gBoEII4+neopPsXYFo9G6D0rNGDEsuML0PADAsfmc5PCriKZPM8L6EmS2Uz8qyOoxmWGq
cdgYZ5iS6tydg+SnOTzB+yB/WOp9BcfFO2AaX7TiQ5nZDf/jS9wJwJQ0NsAiU3U2pVuOhxQbYuk2
szewQLWHsEQ0EJ/y5S23fJ4cuIRydagpQyUWUoLyauG/TFPWO3AettZHxH4QjwoQLcyjWY2yvTZ3
AjoOOYigy4M+XtQ4IEJA0045nqr0pd0BdV023eBFTXNgEhpYvBezz5QBqFWK+yr2JsOW9WM5vpbb
bgBR13Rsp6Mqn2Pj0VtXxXA0IkR+if6g4XYFGOrho5pvmNR+p5vFUW2PA0PR5ngRsbRGEKKChx+s
lKktUEQfv5ZwcIuuxhfuhUhgK/ERupdakAId1O4wIvb9zjUShL2MBHToEMyzrOmqi6q/K8qfrjNa
fsXYTQg4G5yApbQF3dRLVzBb7HtIqZbdqt5s3ih5ovIs1i+6cYSqi1q1yHhL79VCILYd10GcPgQR
AxkPLrNO7zQHYuiNsQNPf2VwxEMewABoT+d0dbh+heiPYaCm/jy/0Wou/ZGfgYlQmmkwTovMlHNm
MBClYFr9JDpNBSiNTfqmBe23jFzUM2iOeD73ssKQcUknv6f4itoptPYdLnTlHtyU+JtqMTF9x5d1
IlgMKpPcwKo8yMPR6jy2vN1wjLfT2GabrUsw+ZyCGJLWa1uvYyKmYQOIURhrA1W+mfV1JFdjJGhn
g6Pj0NXak9l/mw0Abbf6yhxDePTz+QCYdW2b0yBt5655q+RHx7fqAsNwZ+GWspU1THZZWnJe2Qop
za1jpToVXtc4g/GmTefEOlBPB9R7wksyHofmTOvBqKeGZzFDMnsc8bZMdimtHMkXkufMQ1AIdkd+
8HTIQxjWLsrOCmCljVd/BFamjQeOyfT1JyvN115mjSvlSfAp4gOqsGplgoZeIJ7n8V3APWxlKww5
YWmc0fztmiO7GUi6En5dy1ExsNwigeNQQIsOX2vtEnEYVneYDJPsWLUNC2YZb8Xs8kmUXmvyBLvn
eaJsU1Ks7GGplyF6TiCqxb9wVafxNBfv48SygEGdSFAYPUbrLomna842UbVeb11ADqEPjPUtDWnw
qM3sNUt53RvqvRq+JgQCij0KriljJO6tyXlSP3XjJpb+LB3KyMPZcGGM1qnFTIU2BLnkr5kXV7QY
X7P+W/4KZbfHfH04Fv3PknuScGEpBB+gmjamkGE6U3/JFVqaQA893WK9W7003P2p44DcKiHjBr6d
7qxC06JyuF3uaZHb/YdxpLGtwchhDhKOLTzKtXyhxemTgxx9GOoeKQxmh+esfYtpNLSroh83NkFa
QW+GSsmzJm5eM/01M9YjUgtpxc0Gzrt+jpE9GCcrOrbxYe1OY3erUx7L4qlnjagldxpCBnhUFyJH
X/yRIRAOR8Dl+G9k+QfiISuHJXfT5hKR7NF/axoB0dE2W9KS5aG7Cnt9cdPld5g+tOwhcZE2gEQ4
MKus+W2JAg1iEHB/eVzEg1WAll+j0JvnSxmSt7EvW6dhsyqRWQZIv2/109gEGwGsdlkkZslJx02J
wrwub6v1onV2jFuYXfLsFP/65EXOng2Iw+H0iXlCOR02uiFIe3iMxJpgWaxcVNxzOv1pn5teC08G
npBgJ3gWQVRS+c3AR27R2LdOyE6DKV5XWNpKEAq2IZ6HjAOKq4X3L+fFvKkVMhK+WdWlLlR1fklx
2wAFYu00j28uUG0CPQ/YJ1bxqSrtAXYCBmBgRP+xMNFvh3yrpqF7aiC1e8N8lrJ/Ehu13jokMQzE
5KBZH3rFBiXJ7BhA22BxY+WyF4WvRnYzpJdK2FhN5fqZ9hWFJ2QRoDFTGDAwjrLuKf1vadzM/hJn
jjzvS30LoGNNHf6HYC1Ho3k2oLsVbNuU/F84scJMjnFyEaNAnz5mUmTE57Txtry+9TfBzQ97EmRo
uCGLRyj2NC7TH9gJ+0uFzhelpn6ojw0eqKuEwB9To+k/SMQrSP+cWPaL/jC8yBiV7VWDuCgPsbCO
sZFsLtgNdiLeshj+JJLMTMWiO0cFAtZcTPeUSUnSvyIYhl0SsMYfMrdv6XAPQ3VsJXaQ7ABiA7we
TBdqdQIlLuNK48Z+MuqTgb6zh2RTQgOTbLZlu1p9Thf03oGFEAt5Wndp+nMPnFRwpvmW4VaFrXEr
4mdk7aY7+F8ynyLriPCgm2wIjkXusyLpOqcgxWSx15BhcC9uoWniTWu4xbFNrjHz4/BXUK5/V5DG
QmzpKg6esPimFyzNu97+xqzcGMuAKdbRTWjmimNO3FP7F3av9LfGAJnoHXwoVo91famqQ98HJwGt
O62TUyV+1x7z8tjgTdd52YBBM7IV471u26Batmkw6h+dBd4DIRILT61HAXsJc6+zSAR4j8VnKLCS
8GJGCE+OGqzw5q3sz+roi6mbq76oHJAd5MKlz1708Gzg9TYcAamW6GGY3qpAyz0sJOfKnj4jPHos
XSCtp6nx0FlyR9PAooqjDbIqNufHGsMdjRH31KyBZMGc9MzY0/Cd1N8GZVuUAMD1PDsx+m/kz7gg
oT2DihYk5rMqe3OCbtZbqqB5G8N7x4s1rYM1eIRfmIA7C57Et9GgpniRBwWh7Vkl7HvTC0WvMeEQ
g5hcJeSy7XpWsWwIgf5/RvqCZDjqkBBXZ1xIS3OzyGE/BawPosmDAjcUolwT+7BNQWAayV8300E3
DM8Vs0tOnp0NdxiMYJ1eJ/XcGEcUkGXpG4ovJRe+Asee/ZOkuyk0Lm7T7GsMafhPg7UT2BTDFfKj
BVG1RzPTRuCfG/g7T3Q4QQXxOfVSxmo54JDIGoR0gHUYQjldxb3i9MUNQmk12tns6uVRTA/ITeLy
1H2GIPKdy8jOUjJc/KTaT6YziN9dSrrVUTKOkekksQNa3GKzz4E/uAl71XnfT2Qr+9BjlejACtCA
C8FyEx2prxjesnq5fIwXp+2AF92idUSMzkAMQkSXzrocJvUmgmOOUPFmBDAHRTjNG/DghqTHbe+X
VzKm4U9E/uLT/3F0XjuuolkUfiIkcri1icbZrniDKh1yNJjw9P3RmlZLc2aOywV/2HvtFbTa7dfw
caeaLlWFawcY9UVlgMPraxclyGxB+0TSxQCCOJwhei0/mbmztZCrWYlHVZZZFG10idzEDE5PLQHG
5mXUP63MI9RxHI6k2ODKjDljL1aHqiJUlz0tDnsmUEOxTmvnYlct7jJ4MK+YKs07s7eb5Sp0oYL5
sD4cpMqXpr0KbXdAx7JBZUcYqGMMHnyveDlxj8TNr0KH044vz+RLly9R+0rC46RxTuyecUiplOqu
NLxDW2ubo6y50K6TOOTpAPEkKWt+3xBqha9TCSR7GueXlOsea2kFIqqbFg60kAitF19H2LjMRpmQ
Zvrhob1ljZ+OHyZO3BHBBJUvprRoodTtRTzk5s98ugmtS2tAf6HhbZDQBVysddp5QrqncP4jssNv
tbXrlE7ZFxpfTW5N/T52X9h5NPTCvetG6sWcAtB/ZjKsYtBSaQm1fO8uJqMDp4GhIXr5AEtvuFdA
G88Kz0z5TOQm7EkNAmsyEQuRyvFX3I1PvxnveRahMJjpFsjPfFbmIZW9cnE4XrLFpaWik9LnbflP
VvIXJT9ZWuBO8jXnbMYoJfWE59pAF7/Dq9395Lx+glWwZDb2w3BU1KONN3SkcGtmnJgtaEeZy2yZ
UXpRn6i3agM60FxJ/wozgE9CbE6bHUYLWMaFpWOpW0jzoFWwFE20r2CzM2CmU8+2gi1/bNfWsW8P
fc1VYUfiYSQXcblR+8FhecJWicMuPuIlJLCydBdcVIuP1eDz+XMSwIQfwGVHd1RcWBJ677aKx2KC
lkN7kRe+2u/H6DY0x87yeqB1GKSvSLhSxUXTkVr7WTtmFiXGVX7C4fVIKkBVDWNzHENYzrm8b7SQ
ia7/nNFBHBcZEkV6nrK7mBFR8g/RpCmvP7gh5pXvLaDF/Sn031m5jwukV4DaQGkP3cTcx4MXpJic
rR4b7Ylv5RcDYtQDVWLbE0pqHHEI0yXbsfEypAsvCsSdRBh22bgtMlqrXasEpsreJz0A+AluvyZC
J4X9oJQmNelY7yXzB10Fc34F2GBaICTsxZlZ1fvUccCDp1uuBQNTAEGxkWtVBAFk2r962KvQE7Q/
CcdCYwqxd2lJ+mG2S5LE6mSPNhOT/u2gHkTllLNzu9AYDuViF9NWNHZVQSPOniBluv4FdDYeW3UG
KPBgpBTFHd0blRvdJ9MNy4D9wdh3py8+75zLt1H2ACiw+azHJYI6T7OHrzKSXSrszIa3i6c5mQk1
iDBKJ9M1Uo8ZtqiiXNqz3ADlVNWtO97mTnjYObsCagX4H9kEMf+HHfUj4JDCr8fYYUMPBB1vrTAg
cFg6fF1XVFcmy8oTJgpkPeTUYIn9JuZOXAyHEYg+/Qym2xvfqhntK5VOkegug8ZOYXVl7UV9WB/F
0FL9QNwVSdp2AGEeabAMvjF6l3TB9IkLF8ytp7r2QPUlaK3cxXvIXhniHJSCK3/IiY4wjcZ/z8qC
rhjLMPFApRZsrUv9a5kY110ooQAfM8F9MnISdiohs6h8MH6d3/uMk3C36OcC5IociKVtg4YwLDpl
KkNHMl2kFDqGBmCxKxa46X7hreVfcclAivaB74ppatABwijCz0CmAfalUEd/wdEm1MQNSmh9J9LI
4ba+Mge1x2EevnXpoDYwESHg17UzYeS62F22xbVYjmGqDAGSHbRqqDnxMXLhAsL2nOJrUcAkABXx
KZ9U+dBPpJLHbjGdUbMIUGaLyyC9QyydvtH1YPOKapEAhIJeObZ8qfsZCAsCGZh99Oh6RdzFacpO
q5ArBcfGfcEDyoMwyXzPMeRX3gcUCes9JjBc9lrpoIhnIYKgdkkLHyurdCEzGCCX/hNGJHr3Hk4v
OZr7VPJLaJ7w+6DW/+iFrbWYc9ilZZuVncgQDQ8KJ2y+DrQZcKGc1f9B+RFIIifWsnEWpFRSSJiM
vquk0LqPuGEr2GWz+9UFly+SEv2m3BsyAwY8fEPGjh3cAcHPJubZFCTHBmt5RQb0OSj1iR5LwuwG
p2BK1196XeKPNiBl9YxUZL+IpEg5OMKbrYNtODb4+jfupd0L3u8zTAkGKWp3FntXRLHAaAnYCoOO
2B0Kh54wz5EDJnjq+FmL5NVTikM/72sy+XCxf4SQ8UjeBGxAwfcIKBMYSJkQqhCxyd5T2XPF8Lzl
r8eFTa/V/pOJfc58lBEe2eOEEG8o+WLRY/CQVW6mnKlKzfSv0U+m4nZ9QBGMOK5+fSTIBpmhbMeJ
ESZnIbNMjEdIGgjq5ST22Im+zhUkgCMwaEIsYQ9vPUhLp3vHotRqKB7Uf9Gs4CcGJxU0xLyb5ACb
exorGNoAgex/JXYghuFgyF9BzADWpXVBilk1o267XRzUEOSfrQgXVdiGGRbSLgZsT9WBBZab2wkA
OyPeb69BnJfO1nwziVhFmCHbOpbB7wUZkdgbVBngzQrtKtp+0C5W8VLONuczKA5uhbTlHcTfHBEl
XlvBiKQfz3Zpa7yZf9yXOrQK5IE4RtO+6eiItwrJ2wSJNCx4knl3WRYO+q6n78duYsAJE94+Xknq
Na2LM+g/Fgo2ZNR8OaH9gMxhbjv6pWTbPtyWwTALmuaFOT/eKMgQtorOhE3aMjU8w0fFJy9ffL0M
G9SVWL0U9iPf0Wt2cThe6ynIlr0OqQCnDdlV8N2FAS+g4CbJgHlWQC+wUONyd0N/Kxn5ea0cqHR4
BuXyiZnms7tT7WXCSSb0yLKCbnHF5mjNBKo6Bqeb4euSx6yGKYVo2hBaGbTrul3gEnKkgI9R+UG7
F52Me3ly07S4jLHk9qtiM9pQdsO5FR9u8sHtaYqk4vrP+AjI7JgoPXTuJEqLAC5IxbCmCsTE7Vdd
IRSeE36vkEE9A5ADkpni8g/nUp0enuWn3ffgyW4C5A6DDYE4e5lpo2BP1HuZu9RBDvCEypiK35hd
riXB8GACRACZyHCgMb0vLd8dQ2lo195WftwUOTRymKzELnZM7eFmy5FuN1SAETZigZa7vDPWBt7F
NVcu8QmHFHgFv0W4gB3mPeGCddzD4daEbpQ8+Kv4+9jABhTg1czKdk36aQBXMahFPxHJeXXhKiKO
r6qtRBBNY8MGrG/FnB1FB6ge/qJJBCKuAGmBRm9nPN0UH5XUoYKkHfJ0DlTMq2FLkG5OLFTuV/0u
FpiOrj+eqCWPfi+N3/X2tVP3JfFxvWty0zEjMBA2++D/5os+qT991wZF+plMZODtcQpg6j5i8YDF
I1qv2bWWs0YGpR7ipwo9g0hfxhoFrDmGqNwgpQbMAwZNQQNXRicDGpY4YjIL55X7wN4GLcwPnXK0
RwnNlDBnCDAEXKrRcSJCwm9K1M5wI0GdeGSP0YYgnEvOClXiP64h7sYXPo9iLldwLysD6myt30c9
/q1OXUM/38ed/JUN3F+gFJ6OBzicBpLSBHdK+W23M663IizgDZxU7ni19FrCM0SaLpsoGV0NpGY/
C9gsg8uJFExYN+nBrHhNiXr42vbf9MCUjPMKef+wpYCyITKNBXJPuPkkUhxNzDKff3ykCuW1uWcq
p/s25pyf+rggPAvOtyg6Q9qHYzJvpYWGTZ3yysXGcsJlrPihHC/h6cHD5B1IKD0Uv7oBQWUlaLbH
7cZ+SMqVgevGiGVwj5v2i+BjonnFBfOLoS/AHCgSViiD6UBingKX8RKvB43R8weYSaaJHzYM0/Q/
hjKJFjBG625WiFxUfa2P66Ik7x0116prJTt183zDHsYvfRpKN/5SbhNTRioOAriQJT/dXD9Qncmp
O2OpQ00IgiUQBkFVt6WxnPAuQxCw2Aqi4ce29aezJULO3cDPZrrXudhYhmKsE5T0iL0ZhSwdOues
LYs7sQwj2JxGMLCyEYWh60E/g5X4AcOFsP4WfO3Gf4WYi7Rj4Tsjxls5ff1v9sEcgmfE/kPExKhU
6YJVeXWTPhhiTy+xtLlhSQ2WyD+EdEgIWrG2gG8L+BupMOtrBRqg3uc2ggvm1Ev42A6fI73wprtR
p6Vhfx9ekbn9tH5GrcFJu0bU0eurT/SmiOVztz1WZwCMAgMIZmX76KLFzujoO2gernCMJOqTTe6l
nvKJKRLU2uYboyXYbgblxobAzz3iArf6ma8Krhk/qzQMYvLHIrmUMSC5+Gpwz+b9NefWoL8wvehQ
vqpoHtBRwQ/ziYWTnahxQUcOlT+AuHzMH8lpfDH5ISF+U2RJXORDhfHStnask/Fj3eD6pP8Szzin
LsOO6P/oPeL5ZNOlKNkspKVv6lcb/BxCBFgqvTDdEtEO73iWHB5/EEXo2SfVh2vYuLn/+AIDGXbL
OYenj03VhznbDwMhwFYKhic5cFIZoA/3U6To7ZV1p772UEf8/JKdMH/PaPvIi0ZKv2neCG2OAioe
jBJK6CxTMH9BZrJ5hW/qGcqo5aSOFcL/gds5OJ1tVS7YATbz0KoQ9cOYcOR/gOLPYVfZ7QHfIeiv
Rlic81cg7+hA1g4yhw2FSacdFL/5ZcIb4yzUbJ5n+cVlBziUDn5+iM4ct27jxo56xv73nOJTvBn/
kh/xBY0AlcT38Id4CQHl6iyJbPCCwsZNfdkh4dBBtTV+1NkGSHLfhbUn+Q9vPAC/fGcn0tsC0pEP
9cvAn7QH5YpzphudyOY5p0HqAWN5zxuL+1f7aecNQ/X7pf2OxK3Glvw/R0o7T6f5Wn5j6Y7eDRo/
qMG76UCQo/n4i94KvychSflIXthNPBn+Yu0jQdTe+7NKHipfVjykISjJ3m4CCHz2EMpvQiDsrbt+
HMKR/+S32Y+OVP00RkuK78sNCd2Jl+Y3QXzNj5JLHNsuvWDl5yr2cIzDBS0gLItr9tEeu+AgnNiL
0QViwnn6X5PUHtvj48guGfjLwo3BPAS76DN6iV5eRd1CzrOWyVF+yX3eEP4u7R/iChbgQsnLLa45
cB4i2mY8U1y2hr4amN3BTiZ5mz28ZMQgDbM58KQAERnKfRPDWWk7fsVftLP1vD4m3G0pc4k+q1kv
kksParbeU6Dn5MIpU641XCk0i8HPzuRKRLwQvSrxngMrK0+QnT5nOOFIyTFeqJHxuk9mLQ1mnqiP
mEkivsdAALiPap4/ixlcjA5KKeENnhZMQy2EOFVeqhs0FUjd6tkETmIp1VgZzoT5vAIgISmaHs7U
Beg3pswhv9D4iN+QVDBlHaVdn1wZCxtEAnBFk8sh7+GoojHcc8dVmAXVG3d5R8wJZeOVdp/edbF2
CX5Exka7426DsN6UX60ZbnwVL7hSGKtgplT2I0WmDmJvJB1kLnJA8++noo5u3pUE5wnoOKcG8YOS
vT2kLWbLKAJy7DXIjL1itehbYR5COHKqYID4sYn+oYyFawu76AAz1kcU6GNb4qNuD+ej/Cq+Fr/1
dfziLj3Ml/KNyQJRa+N612+KPw3ddrzqfNYQNUZ4YKsYZrjE6mr1od8Xd3HXv4/9NQ4fGHtdk3uy
16/VIYdq9xBqTAcA8sz0Xo9K6cvSeOuH4V3Ja91JUsaTaSvcmpgcr5TD9qO/YYLG+dbd8xBuFEfa
ZDNA5xwTFd+EoAlTdYFFHPaUeIHys/xahpN4zX48rjSBNQc9ujMF5/TC0QYaXHu1OZ77H8pkoIrH
jsyJExoj3CyM73LH8fAqRCfoZZmF8GHTo2dzzA8kqR40uev0LpE1juIsBTLeWqf+PfqcZwchyGp8
Ar1uoYMNinuzr5D5o62d7eEbSs7n/G/aD0DqG8QizQnZ/maRyEMlDNcGnYYulrww/+VKJSMvbnYC
5Ps/fPPeWr9/T/atJuMFY2In8/wgZotRurxhX36Fq5J4S3v1+IoOjx1KCPSZfn1T97hhBXMb2Ygi
j/LfM5Bc8ou+x7fqIL7B7P6JVRMJN8uo1JdbCiKC/SFZ0iPCjXmZgGdSXnI04awhSRj9iurO6sg8
SIqfZ5PggaMjOaz1PD5GbctI7ZGTAfpilsKh0R+SG6fiGyhVLr307WdrfjxqEiE5AbaZREKzAxt1
ZMPQdvEz8FWB6e3xQoF6Km07dU5KZupPZW2QC2UzYCwGKTttxTSOWYsiGyY21DhMRXdG8oInOoM2
JYXJfxo4Z7F4RwBk2gy3cwiICWluW8YurFcxHFH5aGv+MLbKpgOA9iT7Ef/Cag+8iLGuJIYNdYSK
wVwIX2NiVFYwE5vLpDmynXvhvQXkrOvK8jMpxIoJF1WLq0R6WF8dSg80vopiW40MW4P2oU4UhFQQ
VyNp3DWa9kYVNNZnZFFPFoexpdxSZ27I7XPatcMZaRzxiT3S4l9xdUPbXlQZ16ekq75nCGdUcvOi
j0fKNgwlUPuckV9CIsL6m3yni1F+Mv3o5puo3GP1Xj29iV97QSAm+vUKIVJfOyVZsQ6QDvosHXFY
to/1UGrQyWpXHjR6lhVLaF7THGfKG7yTJvYElEH0RNZ0m5YjsFBUnx/LgSZLwzNF2z4znpRXc2yS
eITFNQt8vfjBAJh0N5GfU0eWb9a4e1YuKRSQ45/5sR8dUadl2jxOC3Y49fZhuTOcjeXKKmlsmsAn
gaIcX5z5P0hpImXf6C5qCl3d5+VeSAKk3c/Uh1QIYqQYexU8aTgw+hSQhoIKaJX7QGDZcm84Ebaa
a3CsE22t3/atfkuIJ1PtOLKxQGBMqz+Ycp5ijcbwGQD2DSwLgeOCc0P2RdmXMaIbVOrYEy2Qjq2B
dsAKDF3criDOGp/6ledhE1V5VuWX2LqL1odJ5TTv8hSGyAbz3Q2IafL8UJQ3JTsOyFGrek+LygiX
8t0S/AVdmnach9CaDpG4lwjrWif12GW5D9V/GU4x0TUjYvkLfE3Mo2ZQPWxm9T14K3aOKjNADQUI
OASuLwjaOJaDUjszzPo3PIL2cajU3bMICgWKuEdqXHt/mMgPT5bykbVnQQ+nypvwsiudCvfA/JAj
jyMSHfdABn8/GAJk6PTeUtR4LEFQZ+PGk80znND2y/PCpZX8dsqNgS82kfKLlp1T89I+GTv4Wv49
Pe9GCih5HvqjSQkc/5KuYQx38mKYjtNn56qPy/UzD0Xm+wT3UbnSEM0EP+9b+SiUjCV9hYP4GP9C
+1ybZVuNbRM8EGssazopwj5t7o/qlGM+8rgSarMGeIM9x9h8/S/rzM7MEVmeCEk36N2bZhdhJMg+
duMJ87AQs6y+Difh3OIXQ7JgAJ66wF9gQIfNEKgfifFoWt/6A3CucVBPJWI78+8Ro8x9leuDgE8Q
/LbSwwnXqHA+8HKyVaS9JoJB2yOZNphO7dLKf8yQ8NyHFtLqazLGFA8qF4Jy9vHxQWxJvp5YKP05
xmjSqOnqbeu2zYnXQ2bf0wghy/YmMfKhvrjq4nZH87nGoc1cAS6WcHZ3SP6ks5gfsvQ4VK9DGpj9
i477Gcu13vG4ydoxp32kX4qX4unA4TGPLaKlNagNe9018I+AhdKNgJec6SB8sGvG52tffdE5dJic
4Tq1Bq5u+gOz8yOWCi2a9Skkqv1f3mxINGp0LG4grZKzxKLJm1PzZZoB1kHm+xiUN7xljjMnMSfW
u36oHfwCNzR3G7wajqTIJfr/VtIAjb/zbXp50KnWtkHaw7bxJk5XnJNj90n5RuPK3lUcRGwGoK7s
CKNj5JgYOw1cmRwq6GbNdFqgXc35oXzotauSNPOYicTCzwOd8fZxn2ERQSIBWuWOr8ZN62v2xJvl
7KUwvEKc2yl0rhS+cH6x3cVyXT6LQgJIaI2ZvYzKb3HQW0FwpBpLTUU89pzGBOo9HECBArGCcp26
96W5DHBUBbpJOnVCDLE5ghmy+BUYgvaTyhcEPy0d1wboD2Coo5eFIow8j+Bq/Ki3jCsh81A5Aj6t
lgjJ9vneEY4kb+WIspBtCQo1rox0Sl3g4QJyqOqWKjol+DcOxltleijbo2V5sLZBH6m7BaJ+2eQ4
enr4jqo1rmU7FXcYQPLOQ4rH8LX0IUXM//AchNgAZcGQztKMWGlV7Zlfq+PAaaEvg57oYrqnUsHv
uFhDWcNX3a0xK4pW0QCQg03ZlwHtwXKjYsSY25dWs1iNQriMsTzYRRdFRgBKRdP9zE8bYFvwwR4i
1WVgBZ2Wf/N7UD1Tsz++9NJWd0wYj8bt+c6vzsirwiKTKF04zrBs98av8gFtDMvYDSHdo7qVXpJL
fssOSkDiLOxsjnf6KBpdxLAbdOjVeBEbCEUnTveHQWDOkWa7m7wEowcMXHCXOY+Sw8xChUEahS1U
bMuWzsr/8nbarwZ8EoL5Jn5PCQlTQ93cRBCK6I1AXj7hH43B8iJ/5zeZXeS1J2IxBU44clPXOFD1
m1vwMB3rc3EV/rHM2iCnnUesx7LofTY8n7BASJtcq4aXtCVx2JJdcpiNGjQKZ0h7im/zW17BsN8O
XEhvFORcIH7OeOtav2nYRgPM1jt+23WOh6vdk2Hiqro3Rhh1fwq53HSnfLl6vcZ9GUomLobRFkBW
/b+8h6TJTSlkIT9E+OhGB9Z5tcPen6ao39yyT9oCIcCqWf3u/9Yc4k/0iw5ixhuXvPL6vExfVPYz
EaH/SP+8YnsqmTbbuUYpjMkQGAA/C1wJBon76EMhxiEIO1WnQsiM3WNuj0+Xr1598vmX/o94Ig4h
fsv0LcKYiKgFWK9tkC4+7edoMFPfz0yqqTwy1NRgKfyrea9+tJt4qX6oMYHe1vb2H2pBQG8qlcdO
CxLvwaRv/eRkDJJhNSzIXnhUI/ID/PUsW/hlg0EEkkiz3cKU5SChgIVnTv9OG7QuLmwicDqAKxXZ
hoE1I2gxb8fXW2x8nYxyhj+hifktw2Q/XvJX6SdDqX5hYcNh1zRID05sYESysTbNHcRMx+QZcx/q
L2iAjEA2LHgcQLMGEuIv1SV1K1+IATTNMtNvG9Nl0pUJYV5zlJ8HpDv4CX23pkthRbUGWsWggONX
RODF0frbAuFx15hY5FLU4Dh4N5HH05x66ZuGGRxk0ZPcANIfUVcrgyOxrohS5MvAbPoRP7v4ytbk
MZqH+FU+Lmc+xUGJ5cxBcSyuybUHKJzdxiYgEgo3yUWkDOCYhd3jNu9sfM7QlRTXalf9WbABNtqL
mthGQg9/5PZstNUuM+FGhPOJVRPdyg9Qpg73bR27OTPXHq6UndeZhFhuou91HWGuSR0KfwTpawI9
baf0Jyk7TpMnnMdbFmJthOda/T4ILhp34x8hqh1GnX9sRRZaLWynA2dGOYeIJLgZkvaM8N+SiYT1
U8w/CI9kxbBuhzGckj/K9YfP+F1JoZ06o+HmYHsCookDR6Da/Mirm9wGZR4ggPKTdJfFbWI0LcKZ
wffKicZwGIUyN3HrVSqjFgQ+lyEKgQSi3mV+JRNIR6yZ6bUGiDKya3yWXIhbFtPGCkPRLXHF0Oyt
f0nt0fbhrLMx32omi1AQ+sIr6som44fYN9rlhaCWDk0mlKBAw/oAugk3b4GTFi7FoQAiQ8hX/ksG
EunGxH+whFVgkNKfZf9pvKZYs7OncOoa3FwJyuFPelA4A5d6ZK48GaBH/CxPYvGIdvtBg/+TgPhx
sakbMGm9CtrxtcspD7a66cawX9WgJ5iaYwwf16fDDi+IkcLw5AOkQYeZlaLJhQyzj+od/wufHXNv
yXQXjozx8Rh06tsj+dCj7T/onSoSFMul/IzMe71czSicccvPPBWm0uDW+i7Wd/ODgLvQyMK2PKj6
Ia8DcAZe+yTzTIO630ZPt4iDaED4tyHJu8Xb7RXrY/iUQrYj6cqobKwQcG/H0Ra/VIhSjErAFkQJ
fxnaAVwh7BqlEKGULTuV6II9ZSqFqJVvqtf6Y3lZ/n8YTF2wZZsxVBHWK2rCbYHbOsGjAuwaqgsz
/TWQPRco96Av72Vxn1nOukaxD4c+hEXjE7+R7WIcjT8i9mg28npnDD7c7Za6vLxayjFquo1dseSL
Q0NT259GsgPyMDLRT/oGviuQuBsnViCbufR/sEton/FfgD48AURdkCx1LUJDMAAbgrsMr45CBAMU
3bYABvoNlTyQ0C8aPIYDD8NNoxB5KqslXaDA+oWXzLsE5uu068mtptXDlGINorRV/M5yJ1L8/ulb
AvSfIHse0P1K6Y/JlROVzJJRHTu8PuABs7aT2kWN26oei4QLhg9iVDM+GVhuOB/G3iPqlnlUHTsm
0wdaT/wmsIOpfbBuBk5Lh+QrYJTB+YkzC5XlIGOzA8HoTRdsjP2kxSsWL7Jco77KMJ7YIPhoCCBP
9mQ5A/7A+ZHODs4XfC8Vk3Y84IWQdc6zFydoFJjOXMiNlOGeZmGDvqCGfg4V7tQJHmGGNRIByabw
e6YvQnyVOjoSPpkWF8MV2nj0GgGcnVpFNbFTaESHo0GXCDMc504qKzz+Sw/8nBE7G3CtP7DB/r8d
o/7RGQvhlCDTpnjMbgsOep5Y5qVPl83eHShFpHn3aHZ01jS9BUyYPOT568B6SYKM/qLhTa4fSv3U
zBeMqck6f5ibsQE52PfYONb+Q6NH2qfmvXji1r2PqWzWmsJJ2WK0yku1b9JzbbrcuC0KLMztBNZ8
fZBnH8TsmTDs2fVYWVQvJWEbaZhB5Ih3C+EPvf3gCDHvuXXPZJbqpR7oz99agRM+FPEFjPBe6cPZ
2An6WZgJR9iS9yPXu7w4dGguGRIYWM+eS1rPFGuv1U0aL12bh2iducYTzc6KYzXfFYwbn9m/VhB/
I7ZAH8OOGYDjJpHVwINgXwKfWZcRi4gZAZzsjtW7rB/UGN8/c69NFxE3hITL3BFFe4Gk+JMjf3eW
FPTTzIaLXEPdNFVyaHUnY5cUPpwmRvUqeD+IJBb7kq//j0lBIxhHu5pdlLbwDlToG7Njxc5chUxE
I2knZHvgF8qk2Z3rEBFQMewUJEOUwQ8nA8vR/Q67/AfhD5CkkDuQAO+xuiAn8fiZPssIlA0/A5kv
eQL464FU7zHIWRInIcMc3gZ9j2mjNsjrf0hAhiq0csgnW8gSoO7JgKe3fLNEIvwcgjqF1JEx/0EK
isVP7NT/FMR/eAsxPVXXvyuu8kCqHoepm1G5vzXJMTRqFZOaR1hpZ12Fl7I1UPIXHFWBYpKLAL7T
0RUfp/oQE/TRpaEJ6i3VB/K8+g/esVocDCxPnBqXwMxpYp/CChSaF9VkwDAe4008WSldbOXDCBjA
JIf2jQmo379wOJSMc53ni0iDOU1gJhtqcMYPMEfGCT/oBR1ZDYtzeiDk6xu195Yl/lS6eFd5gIWE
IPIDIetTNUXH0S9PtxJuF2NLzpZlS4UOWtreZdd0n0c1nF4m6ESccS9JTO8ZBwNzMlJaaEiAx+Tk
45G6j2+uK4tglHkv2FAprHtcHgrEmvh82E/9XEIEYoL4iYMHPcRb/6lC094Qdjs4QGA46f70DBTA
6j8nHIN2fAtL32A95dJ6YKLc+DLOcewqzDlcdIZYlIpP+JeuSjvCB6gkQQDibtCUe1xnJha2q/iF
O6fud+voQDjPLA4Ia3BPzMWWil2LErazDfTzIso4rCTOS++OHVPaDb8lHUHW/t9LEBfDYyuOVA1N
ihDRtv6Kyu4wuMp9pXN7MJERKuNLNDgWL4YHR6jUsFtjVHOc8yqB6o36sp5R1nbqcYH9HEG+sP50
grg25dzulkUNtWcd4liwf8TCT5T18DsejiYZblQ/fyHgNoGqp59pZr3+pgrHwklWSYJ8GZ6v1nCg
CkCZT7ASc1sTSxBcqWsG3OlpIdoAoc1TClu8DYyVlkaXV6aoqyjoiJknNGMnk2ODMU3tc5fJGjTI
ryX7bRcoYJ5BJ6bdOjXeTtO9yilZjyrHSb7tjjM1vOjJ8tHoiEE/E+5EjhLfGUty6kqJVBIy5BZm
HhzIro6bAW+ofLGg6rcQ+fexQX+FcThwFzVBslmBGgh4qm0NAWxEUfrCjeQZYfzYn4UhUEAuys1M
j6sE/MIIF6RnUDHXSChPQTkIiIKu6uHaDgWVGUO+rQWQFTfVg1wDeDpouHzBIxDY0WsbQeG3kkAR
kq6GA4FqumQvj/5g7MT5N6r9NkahfymsvYxxz8PrmKOm/jPdcTQm+Dx1O0auIyjzacSwBdUcj2ta
kyMAckhbQVGIDZIvJySG9Lu+PorN3QTGr15nayd1IYqGOvaRn7a4Fe+Xv05xByahsmAb6SEdV+y4
m+6LKO/xHyGSFkd6ygJqHadJj4/0PrY38/ma4sYOQ6qo92Bfchn06nnE+1TQ9/A1hPSnVcmMAjnd
K1jYoscSr4/iXlTfKVQ5oNSA0rphgA6Lxrq0/VuPmcd4fhKesOyabqsxvoyOefQiArIijkDe/1N3
zji8mXJ6zc3xIHX92yTggtjFQNQ0jwla8oyH/1uITWIDvmFzQliE4pfk2whSiIqLY03A03U7MB6a
7DLCvk5ziDGfvMeNW5e8v8W6JuXXhB0G0nCat570O74uMTXkqix7UUXpGpStLy6vzHie0yHB9wk+
Txmqa2QdIC2TPGOT39J3qiQ5cXTN4STJHxA/VtN7/AyAXE5ZptHZYRm9VBqmWbc4L1918rIK8dYs
04i9fPkhpFBhW9X0FQvzGK1AAU8r+Kje4jKhaow6DgRFoDpM4I7VHakDKi2NoMIQ6Rg8spbK98bc
o4LLGiBHTtPJndt3UZ+ZpPvFK73XDyzPeThb8W7yumP6WwsQXZwn3RRuhaEBg0ajsoZ80RF/sutw
pxRzdZNBnpua32G6tZhJwoUlCq1wLCgIaFKxZ3/EziqRIijBCJPSFzVSUz4siO9rjJ2xzHaPiwzj
chh0XLCSiyYEii9M4YpsJ0oAwYeURcqMfM/yN+SEFPjYcuvlSYMaymTLX6aXVn0VG4FN7xuYHz2v
FQSHvFmdW3cCcDNUM9hJ/auGGUuV2gv23+zyWL+m0alu78RzG9KuzvdFejCx0SARvqs9or4spn1c
/bB5EWILfFNwZcEzJqdZiJEL5Luceml0Fcqg5QIff9THGvOO6prO9fk7GZeU+lQjHWi5dtpnS/86
7VaHhXij7/NA//8RPGwLqFTB5Y+mu1jTJ5rrlB1yxmX7x34qoSn5ufwPHEfDkjXCkD6ckBewARli
F3tt3sx45vLFUg+LclZVNUAMJLCPMMXOafTjPJ57HHGKUINw5RT/TMWJoavS8OfCJ/aA6VsGQIoL
dInxPLNSipDMaVsCmegOhvSc9EdiPKwu1JSTWkM5Uub7sxdvkjLqXpuyx2aJTJV0edUHpoT9zjLL
U4vDMMUjjtxgCOS9wVmGk9b5FQ6jH9nhAvgD7LR65OVHUJrlxrQqlbeGzqTTeVg41UNZQ8Pnl+Wp
Md/61Y7HG7pdYWFy54ipLVl4ZpEFCVhEv7Djap0LvCI2TG4e+GToUDc3ykXbjcF8m2GTFV4cuf3n
4zf+xe14xOguAdDYo2SMBkBbpgogM58FNhambyHfrT0BFyvyQGxmVF6M1QyUI/0F0KsBrU4ZAB3a
7P58clB+9fGOkWpK+crI/5utRnbbf4yd2XLsyHmtX0XR1wcykEBmAifcuuBUZE2sYnG+QZDcJOZ5
SABPf75qy7ZadthHoehQi5vcrCog8Q9rfYtlCw0nVuNym7i3PAid8ZhwIQ10fBcTSkH0xgFo7cuy
JmFsz0GEJIsKl6Fjwoyd2VJNGXblVjsMWSXqvy+mqZxA+hzJw7Dthm5JwXL41bTXEQYf5JOQuzD8
kmrt7tNpzdYUBzzT9wI7JeSN/hTA4lIrwdNgQWV3VHholLNK+uV59ghPMJBLBOnFGVb9SNYgSgL0
V6YHOyd8+ju15BezMGyrcvjmfls+OQ3lvGP30NcQ3TPHZJi7m5ZrVkgMbqq3YLn0MUBMV+l8K5tt
VdNOk0KD/WJjByvV3fK+z6cevWBAdNJqzrcfUXMvcVXNmwYXX47Q9Zr4loRBeH0IypVhR4oUiWce
0jaegjGGPmYjb272mvd7I069otI5xy8M3hV3GXeGYnRf0/PserBBXNOSYHHEvbhLjstn518TrlPs
sunIGYO3m8AbgJUdO8blfCOgUXO8TeIDCGDMtc4EZfmlW58TFnv8d7A+4G+icszWPpoOH1MVY2Qc
35ccNesJYYy+ldUhElufpG4bvTE770u+jXSFsjwQIFm6BA2sl+7gxo9Ft86IpILvcz8VKwIdLVY2
ijNt5Yi7mkp72YU+NLL1iLtDoui/rsQ5A4bzWT5ZyLx4n0vAnHSU51Wc5d66KEg1o0/oudpPERF6
mGhcLNvOZeEcmuUmbvbsOsENAe9M75KMxf6pKm6GXxopH069kXL6ykFuG+56KHzh3j3Hi9+F08aP
AWZgBLnk1NU0oek27Kgcd3a4JuVR2usK6gVIqHHX8DQpMSLsCRAiUA0aUq3Xi8Qgzyd3FZA0MLyR
dmp/xRCmOqj/61ozOGRQcCNYFhU3JR56FkNcPOhCEJ44t229qcHELjds44pDgOSYSX536/Ik43rm
GnHcmyqTb6qn8RgTwNhjeGbR+sE6cvBoT6GfXHcxP3J6ihvWsBfYww3Ty5l09Vs5r8Z3BxYlOef5
NdmK1/jH2Q+zqODpToEHrJKaCNajNa96UhvR4iDzgFaUoA69ZNpKWBBc9y4AsgkwiSNPzDlE8YEb
uTj4uXRWTcRiJB2xGI5Wty8jG5mVBjC0nLGhnhN9BQ0A2jjEuSbpkJTAPd3ylqa1qS6HNuRzh/G4
dPaPruabNA8QCo7qx82sct1OHkox3CoV8dc3bb3vRf0CHxNfRCcxElLwJP3cgbXtvmszLmzQQF1n
42zdJKKHydRtWsEoNGTmw953rSQZGc8V4lzFMYX8vMdegLSZVywcvCbceZXautAW2Jtx7akFr3Zt
XwfE8s0oIWqP6ws6f9UwPbIWu98ZDJdLh7ugL6yM5tvZxsViDsnsY5LrN8FIbnJuf/ukLcECS5IH
qqaUzGYhnzP3UFTvbf/EusnH7PZYEYMg413Zfg3i2TPsG5tdE+70fE3yBwGfpJTCIJHqMXNPVgAk
m1G2vdFksXRXDqNKDvP+waIjEvWbrR6MOVXYHqn+zHBngoe6fuY+EYqrc5VtvehBOAz8zsaJAZMO
TvX0M00AD3OLzdaaz95TD6pkQRZ+eBV7yrvYffSgynUuQ81b4z8FcjMtd+RQ9SXs0mfydMUAZGLj
MaSYtJVsWJDQhMQ0GI15TeuVT5LKT52Sen4ZUtUFzqPbbUccWOWvCoxfhLs5DK6ZPzPAuGwjiZxO
rDk6ETp9T4RXJX702ddBwHcbTAKh9+HVrEbCApa8D8CRBtMwsy9aeH4DnWtUiI7J3yc9LxlY8GpE
9MtYEBdn9+wapRlNiKNQGd+exilCPuqkLEA1LWw4JIQvWFbtsySm+xTxRi/vVQFfHzUiOcZMPdQ7
FM25vRWaKjpbAnk1m9NE0ALRyEFSM01RnzLiEKpzJClxQPKjwOb/2QVPVCzLfrQfawQUdviTUOQ7
5pdIr+Pizo1fTHqwg2eHHNeOtLL4wAecdw9WcJAtLpF93Z443YkSq+J1B8gHfePQDGfoOj2uaug7
1r7mgTpuWmR7Eds6/82i9AG/I8xN2vh0DZKYsIBcvkSg4NiM0F96rnnKv++gtPh7bRhB1tk6wXpU
Q2bZ29UTA+t+piA9pohZzLEVQKFtchoVNC6WTXV/KDANTe8toAzO/hErBviiV4Phl7cwiSAlmWOX
rjJ3n8RfcXjwebA41a/Gwsyxt9wbns1J/CuRexc9ran4449D+05Gbm1/inPci8su3AKriQpC+Z8j
9fuM1fqmRGdc2o8NK6qif2OI0dSPsrkRho9w6WHpXWfyULpPNrdtEv9gpar8or1gQ59U5Uvs9MNt
67MNjGO24BbglXB+CaW1i7oJ7mp3/7b89M1znSIl4jStsTxI8dZAh3XAHVlfOA1YcIZERbQbSz3O
mkn/Fcg2BcAxtp8KRx2mNuNs3XVvZt6P9X6pv2mKXO4B6AhMZlh0x8VqMKu+5jF4k6aPZnxslhG3
xE9ekk+Sbsp2I5AGBt1HUOxLSAPezlAUtAW57/oiZBuJpbomE5rDNN31cu0kj+KQlQ+1298O/Nxz
aPy4fIKiDNRwIZ0PNdy7cGs0AofXWHwE4jYz67LbDnD82g1khRilFDuLwdn4fH/eTKSP9KxjgPXl
y0Wt3wrERMA4PXD0hoXFU5glTyQxTlZyUqTKyscie5icnVOcOsHo+SMJnzLkZX30WrLrAwnWP8Z8
DkhTlvdyHyEGTG9JzV722WON6djwF3pb1EdnrHaBgae9c9bO8MTtwPsm4CpDzZmjD/hRenho3fWU
nFB11DUBrJflntWb8p9GiEuojYua4oE56s0Z5hQ8FNkn9RaCXSqXnpMzzU559ZWFSQwsOF/r0hCG
ZgEYdrmTWfWycuZ6BOnoO4e4PC3Orog2NNIF/DeX3Uh+Hsmx/5lDcdlzP4bdxpKHgSqLg3SyTk69
yVFuTyzaEJjic6x3MZppVe+85MkzFCEXjlxLwr6Q1Lu3eXnnJ59Em3rFlkB2eaba3k2X9Dt5sRK/
ErPLu5dS3pd44yV78G5jg8ZewP68zg5qmkGw7h9GUAAhnDqSL9yfGln7AJ6Rj0i4D9Z3FF3jrbY3
FwoIYOo/aj5sY9aRAc45I5rhOVq+Fem7AoqdMVlm87NNadPHl9l9EOWNbDYSmZs8iAEjc7qykntf
nGSJra656Yq3ab7rqXr64cn1X/LhQ9k3WQJn+omnXNI1dw75D3XIxGhsHwp/VeXmbMitUYE6sX3p
w85swutAUPHYsU/YBtqLZGZFWzLd6krwIH7pnGI3eMgckHC2xSckymBtJSjORrtB9frmtBOHWIlb
TPR3ES4sylM8l4ndv/bqxkQbqncXcm5xypKP3D1O04fItxnmME3fbCCbgoQpxIFO0Znfqxlq8o18
59xqq68hYckPVxhimbe167teH5TaWa1kiHrkWYLOIr4N2qcMhZPDsRPaD2n7NGIs8PLHNgZ4duXm
t5G3zSnGt1HHghIxRHnFtcAEsK0vW/HIFrByvzzrOMeH9rPRNxFLIBD5bPNWZCFW8gokSa+g3L06
C2J1z8Gk/BLMn05zylowXOZL6rfMoIC5YUY4BLel2CX9oxeepwxV+tBHu0VtakBz9kqxXmNNz9Oy
ftYgCGXx4oV3xbhxm+0Aw77+Nvn7vOx185x1gHk/y3KtlxVFl84ZboBYgHYDo/BnYDk95MzE0DbQ
Dw8sfNTtgDcwviE6Uut9yi7dnw6ccESwIft1f6JiO3BPZ5w7iOzR8rDUrKPLlF+jQh9B4UgXRlr4
tkdbjqhbrIV3TeZiGN7C+SfvNTubYmmTw+ZdintyDX1w9OpQux8oGoNyza2vy+8YCl946AvEErdN
8h7CnslT/td2WTXhOv7MaoIShU1R1CXXnrUTLfUXieDxx9h+dZr6Sr+OxVXR7hJvK8NT6P3qix+N
VT59sf2nFJ1uS319Zu3dRQyqCeIq1rJU4AWOIZBzLMKMISxUG8OW18Dsyeq2FcbRHCNBsyBVZiZv
CnHbVoG6GRRkTmtMUGCK7R+XsinYvOVUMxECX90e6FliezdNw0UuEXio8AHQfl5vGA93dBTW2iHK
jkGZQvNitYQJh28ssJf2yVQ7E676Bnw6ShEykChwSA6Bm7Fss+zeuiqLT8c72cUReWnK05P8kYAP
GUr2j4FXEx+ZNPtdA93yoLaT4BBa5+lx7ADQy08eIUmzewk6hj5DTDvvi5A6CaQ5W715jVZV+Lfd
lqcvokyfGl62EejSn4EETlPf+fWbwKdHgsN1kJ3dP7dhde9MTwq8Ytet3OmtXVasVjv51FmPjM0r
qlpOifbKme+lhckgHllQH22Mu+535F3yRePsbeR45RUvpok2NhRhELcjo3j4JyjzrxsDIezQGgLE
8EPC8WSS0hIOyCnxR488Vc/5AmPqtYLhWB2KO9G9ctZdBMutDvYa0VCEIN7ZL80Nl7Eyp0h+jfjI
jE9Q5uWkrhKz9txD5e5j1qCo3dIB4LYN9+3Sa86JoxaWTuuQ5y8ECfrIWMJDBMQu1VdjhQZ2jdi0
tA5DgmQA/oe7NsVN6tzSIAYf/JKtsoBobBCP2j6o8PjifILL9E0N46FL9Tq7Z6vdg4/A/IwomHmd
2VfxHshokOI5fsAAWGfPY80DWO5zzHXJMjJEfquH+/m8EmKp1N8VNkGk0CPvygiZG/BWfNbXXGp5
CzD70i4fveZaTQcvPFIjle6rYC+m9iOgiB8+G97QXKxH95gyEvxe5rel5TYbqDTLncBTh/cnXkcZ
G81twVlGIEom3+vs0PjoQ0B/UHUn62lZpwvT3+Nsf41kHtzODQGb6BbPAzQR3Ob6sj8Wy3ZGaU+i
EQ77/tIjNoo2l981q/HrwlTacuEzwBkxJJEttVxPIyuMi7x5EAUl5HPbDAKnxitzFwcBKB+C+aDP
jd039n9MN32mac0lL8mSN3x3pR9mTBWvnQfUZLUQxZSQiHB9AXU36QkDYyEObOS3v/zL3/71a/q/
0Xd1qPI5qsq/lEPB3KTsu99/88Rvf6n/7f+++/X7b1JJob3A9ZT2PNtzPO3y9a+Ph6SM+NPO//F1
77tTOxPalt3UPriAy/kHz4mPbConB4eoQZB9NzBJshKzvAO6rZ3B3V4w9HfISvaQKRzYQS3xrSfv
O4Icytd6XnV/gDrs5H5E9m5fuiXsyP/lNxfyT7+57/iubfsCxrntqcATWv35Nw+NNJkO2fdncdOA
1zuHhsvhGMgzI2W0WDsgLAnjCJbcKLehBc9NLI77apNOUblt+GkCl0WDWej628BCiqTZXNn9g+YF
Dml7P2a+PvTKQ5kHef7Kd6Ng1Y3h/f/8CQj959fB267oNhxPuo4ttVL+P70On/CTuiA1qY1xdNs1
RK/EQwcj4mI8GI2JKOqQE4i88o4N0367NYfBLbpdILS1b/wwoM6rP5tssvaxfyNZQWxzlZxS35/X
QRdRqLp2g9tkNGg+glvfMdZJqzLcO3PJNiDu9f/y0cjgv74kEQSucIWWSrvK+/NLMgyVwkoFYK4V
cpvBVQ9toUaEwV6yicLcfrEjb2XcaTg1HdFiZTQsez/ujvXc5t+JaYATaISgRbaP7Qt3crz7//xH
meVQepP0qdH5SeV9sP3jH8vgqG38UHawH/PJG+9DOExXXW8iKgwS7pqqZjyokbmPI4BQUyQYf7qp
u63qjvjNoj+0NspwD2fb1VIN8CD6FAefZtUmrTl/rjXXz+ghbWJ2Rj061JvUPcvcHWbHeRxN5M3w
r7qsbAZ5+ToYc5YxBRD3AjfMH/+WS2LP/rh4/uVP92/3x/38VfHqkyju/+lf//ZYFfz3X8/f8x9/
5s/f8bdd8tVWXfXT/49/avVd7T+K7+6f/9CffjJ/+99/u6uP/uNP/3Jd9szIjsN3Oz98d0Pe//s5
dP6T/79f/Mv3Hz/lca6/f/+NjMWyP/+0iO75t79/6XxuOa79D3fZ+ef//YvnF/D7b5u5jeal6z/+
6zd9f3T977/59l+FCLjbOD18N/A9rlD4AHxFBX8Vygs8Gfiu7yvtcG2XVdvHnJ0uX1I6CAKhtNS+
w1naVcP5S27wV0cLzW0sHOkL23V++/cX//dD+N8+tf/+UP7zyaYCX7u+tl2Xs4C/xLfPZ/Y/nMlR
4uR27kcNRbbRgBpqZqAeKduxJljmH96X/+b8d/jF/3Sznv82LVwtPO1J2+fd+KdzdLbKrK4VlMmu
bYHi6oSwyiTMrVU4COqxuiPWTOWeBUMbbFLmUpjW7tKzcXBwbtpx8ohbtASsIixAtGHKQDbsUZul
wAP7XABPGdXQ79I0a3+KKEUnW0XGpvJsMCt37BWryzKxupfFS4mzm7oYOk4xYeor4Mk0/lyTx6YS
7zVlDPzRySTF1Nz4/XGoJwIjnQZgtXFaJGZ9lYPHlyP2ybJgH19VHp5IZ4TjMy0+LJ0cSVs8swju
pXipk9T7dhIKn87EJQiNorpLbcB7cZYSI69iO0W1pNWxiFFVB4lYrttCdy/t2NMPzfm5pWwYe3nl
ZKPQb7P80Y119dpVDYI7qynuiwyCBhieoMeNZC883InYqKq8PvVlCqJx8BtItlVxh3k2YzGXxsDm
3HLBgJw41nxKgipiWimrTWna2b8o48p5SH2LCswvSh9azzAuH/3QoF6eGAMHLTHTvEr/Vz+546Pd
w+RLVRDcj17rPPqz5e26TqOgH4mm2uW1BoVkc0inaWHuojEq172unO9epvRjNXaqaJ4RNKsuY3ww
OCb55Tiawy5iBBoNCgpHLmzKLvosPAgZmiivmEGCdtrZZB28P0cqutGqikg9nLwctVQoCFZsAfda
MtSw9IsuPYoUMbXrE7HrLnoi8SzI2QXwPvwkVUIRnhRoNWSI0I/HNNMj21Ax+x16k8KiqpXNNDLA
yNh4jBlAjlh1JYAA00Dry1wPc4U79FfWnLGvb1PH+bFqkE+DfZaqZpXzU3tEsIg00gxrIWjjhi2G
TRRkqEvdOazvqtGG6DaX/WM/eHLrW1WNLKJH8T26gHJzXyPtHAeNykiDgqvCFMWEXSOJXlQH2atJ
GzS6oe28C2ajm/g8cbisgtp5VVJL1Fg5d4g/pjSw/Yzg1VMteCTLT2w2mn7RvIwtm6imbsRVVk0s
H5MZxxqTZPZwQ9IxCsUui8LYQtWa6MJ7bCKuuiYv090yj8HrrFm4RE2NMIKnXH0VJniHmrmepouI
vgJ7GITmIQvq05KVbXDh++P8kjQ1/VPWWkRPxx1mPFXx6ObjJbps7NmADKX96nkdoBaqEMJbPWHe
2YWGh7CJ06PWY76pB5t4yaokWTGSoriOZSHWVZkAAtczvDc1WhXwyGFc2x46mlhlmNJU6h3Kqmv3
nRoSdLuEc8Nl7vEqdTR7KtPbQBSSxeZireaG84l9jrfT44yarCjSVRwvCUI6GFomSd1DXAzmOzID
iHiTB7vJyOVamqA6xo7VPHfWYoDh2ly+i5ux3zah2RepTnelA5d9gl5LG5o6zVFkJMfMUo5nLchS
PIVVxOXfheCegh7qyjmkvlYXUcUOzW+s8lq6QvzYY2BobgPi5HM1bcJh8tbZ6LFQq7OXtDc1VtxR
PJW+hYiwijBZpc7ImmBu2PAEZkJ+HCPC96M0g38fIiGaLPcpzyhdFgsrdzfP0X6uiaaqUme5QqsG
0tUFce7bBb1K20V4g3O36K/rYqzefUb7O0W1PKGqB6FtZfDnnFrEh6AN590UkkkYC+btSZxAWa6G
6snlWYh1E45kT64cZ5SUwa+5r2ImZPZrWHdY4OLz9Wws/ayr2kNgi8ovS72A+bnwN6EM2+uJJ8mN
Z0UlDaC99PuByQWjjE6lQBMT+gw/JSKdkak+iCaV76Zygn0ahjPa6g5OkpWy/JJLmVwGs8fEeWgd
6zVJ2PDYbcjq0g1YDHcClVwWG+hvdZY777UETOTnCQIqS8/TTZGwxHZEJO9GHZtjlJluHSRZcxVb
aHs8h9j1qKnKVe2FwXfgKvbVaRGyNXZyyJ3ZqG6j3EUOF7X1VzJANRxqCXeHw45lxDj5m8LhdtdR
pT+DaMKhzChSDS3Zj2oi6SyCxR5J5lXhQD2XWotDoIgSD1xkwc4jJIUBudXwJBG6KolFpPAA7OLn
d33oYO4TLRoS6eEyrcWcvtaDSb9TO1BPi1c2755XIo/3SBVk09G4mjDwpUFzYs3yxaoLuXND37qU
lXHc66FHbNClldwEVRofxnKxAiB9fgPNPWanVxUhG77MJNTlCrA8d2S59wydE0BMaNFDOrTHKKyZ
oVTnmEK4p3itVBNznTbVTzMCg8oIBEQRlgsBU03RWDZi4JZzRY/drYdQYEc1XbpHWFaA+G/pu+LZ
H2ZyNXxTaMyvmtFKPCXd/TwluFmrQO7jMPBvmmh5a/OCMXvfTNGxz8N4HdfW+FE2TYeKIxd3zcQO
pjD44HPddWCossi+yBXxnH7Lpt+zwmAX5ClyIBOI8wMSn4+7QIJOvBx/UWFzDwlmKKkKa/Qi7PeW
JBhefdcabq2pQkjelNZmErH9LPI+uS+KJtg0joBgYdnhi82T5jIr3JJUsCAeNmPfuwer6KxrSzKM
7BPLBdgpJnJfu8b3ScUc/bfeM9mjEHjR7bmitIptSWQ16wMPRLA9AcgdmUWHORIyf2C1dJGEf6TC
ODUHxVDADAhM0h6V7BEeeCniOkbUBr3QJNkPu8UqmoNmuVKx1uvUr5Ri0zB3ezV7jHTZm0wLCfcA
KENIKU3OrHQcg+TF0Nox0G/qmATXOpGk7fm4oQK3BtdkpkNuZcwLTZTdWBarznIU2bMKokMPZvrQ
9br5VSxVhKjA6Po5OOO6c2Oc6DKQ7nwMUlpA2ne0FJVIuK+4la9ahfIg8nKxspbCf0anQeWRR1Xz
EzkzSnpPIKFys0DdDUFQvvgtUW9JVOa7YpDFPs4wxNgpKcdhNLtYUXWu76QVsgWuFjf+1pXlMusu
45hnph4ocNoAk0UjUrNNehmdRDfjaJEpVAnRZi1ehZyENccz9lp7pG6WmSKcW4iQzO1cKKB/NgoC
gzfO8V50nnT6khUZbC0Po5aJ0gjdfTMQWudZsfVpfN+6dxAPf4R5GgNqT9g6Tpk9MDmMCL4ZZwAc
vM2rKfJCMscrna1TaaNF7a3yMdVJfKfKxHmdhdvv0QYsD04ZNKf6jydXZUZ89UkXnELHtg+i9eNv
HvfmhiMD7MXYggGMS7u9dam5GGyGbrnpmxloVODAspUl6iVRqOQrSHu3QkOKsY+jzKLbHSyIx7Dd
BpNV14PxCvb/jXVwDfZwP51Q/TR5+9QwbX7K2sz9Fr0NXaabmujNimL9GRUZGDfhpQzeCtE+O2Ue
nyoTy+emKWdJ3okjf4THTiHODceE0bzJUoEqaFO0bm62JKRSEGxWhKV/33oLD7W4c+3bSdmojzsF
omxR8/zS17KD4ReKu1JothuFhF6YZOmJzDWsfkvhfCZS1UflKXHv9TEoVaXYkcYSa0HXL7WGyMPA
rSwaQp2q0sJjOuMTJfhUAuRj7oCskyFj4XbFZeu26Y6hTnk0dhw6yAZzd+uysX9spjw/OEVdwtj0
6gncZoJtoeq9tVGg+oO271de2/rkrc7mRthMphtGPfsi517JSX+FENTgtJwiA+Wc6Qo87RjWVWvl
7CSFc5Ih7kLkCe5Vre3gNmp8UKLZQHl6OTV+cZgnMb0lYWR9atrkY0TcwPeYqHbtW2a4ahyCVpd4
DJ+rKUBj5E0wzed0gC/ntk2DZgf5PkIbUpN1wRyjlNYte/4zsGFh01RbS3m1LPLsKIuTZJV3ibr0
B0viDhZWCBI4FreWMHyw3SDH91xW0O1snqJgclp72ww+/gl/qnR3kbdLCUZvnK6jeIIHV9kGrXFJ
GoK59uYpzk+y6Ts2NtImHEUmXvzuL2qYwLHn8i4TfY/zNtaOvAppTN4bGw1rXjg1IiQykJNrN5E5
3Es7TRQ7U4lOyXI+jKgG8PxtvO8aFGydBadM9oyY4jkwt1OSvk2jYSc09+9DkB6HuXzMWjRs9H14
tAu/3FtxAz+Tkr7ewyy0VpZVWHsQLeoQNDLadclCNrvDAmCKupTdTYgWpCAcqgR1eJ1Y+qxZQTnU
sIREuxxQ9U3MrgIdmJ2QfbuLGicAruk2Eflk0GLbNnpzDXhqWTMu7tWI27YvR6Tj1SFUYbhy8ix+
H2bMEHPS9vfW1GLUrnoyRLMMTuio3XRtFSOL2C5T4ZoKJETF7y8xibwFQi+fi9daDZ1kMZ34aYjB
tp4QHvRz5TOhU9aqNEO349lV5Cu/nbtTHNZAEco2Jfc7rBrc10M7uwvgftPgHnQFulea5R7ct1Nu
GcmOK7diS5k5fvcTchvAQuHwmlgqq3hrN4E++VlHQiS/VRdft1mJvr0cqqgl9aByfskmO9tpl6L2
iRob2BMv3jz+6l2v31LpcHen+QKu1Ix1+zTFPIRifge8oonOdlOvca1x7fuHfK5wKBStznsoHR0/
vvMiSKRa1jXqjtEeHVCBFS1LMBkfeKVDsVQ7SdrddIbPHXivWu4GH+k5E2nkuaz3xQj1Z3JdKIl+
oAzGXAWMZRTdW55qed9ym/0Kx5TfXC5T+QMwAckNkmD3IfZdvKd1j7YLYbqIgQcUiQsGY0Je7Iaa
4WeQGRiSyUC/CMAwUfd5zUKkcjrSQ8H7QN/OVVpv+7Jy321ntg/0bB4R3Hb9LGpLQwgsA2KHeNbJ
ZpYPrj84v+oFH0xbO9Pl6OMT98l5u4gTGReEAQbq3g9jf58lMbmLZyLjobCEtw4DY10wqmJezH/g
Snn2jEHDeGV1GTh+cNI5A2E4xIFublrQX7si05HN8NNNkaBTMr32cTzTfAt1csvMecxKq3/lsj7z
UJwJQ2ibv0cizO5o1BsWOmMREGoQjZvANeHR92lAIe1mzZGpWbMZ8zjFvVf2T8lQ+79E0qVbk4Zg
d2aDt73pet5414JwYtBzZ96YY2G2UbdVKv01ymlk7wuW3JXeV+ZTDzB2J/RMgvuIF4zEwxjaSP36
2qCm4cpruSOZROhyfke2B2BEYqihL/J2mS6SPbMNCH+2kNVnOwXQ1H1TYrlZ5nXEk+kymSfIc0Pf
klOmBlF+RVldXBdmLm6qkm13YuZknZeuB9IXXUkULt3JKxCCjjn5tZ0u+28ZC45u11IfITaGtRQ0
mq2t0SBYUyR3lRnm9kLZHQ+PlPbtVi8ejaRo2Ll5rgtqh7HmfU79+hpoNAaT4+LWnxYH3PyU9vua
8h/dW6DkPu3j7CQVRLRJNHCfvXqYAW6HkUE0HEBJuzKRyviiMth28dxoX2DD9bEAWqVT7mvPRm02
OTP8LzdiDKKTguywdJTmuRmdHFfAPD4vqc62LaOadTMQXXxh6x5V1mzC6cEu57P5gxCdqxh6/jp3
wdpx61Q3du55dNotVA8xxIzjnUgCwNYJETZlvvJyJTECIqTo1dwQktk4p9khBsIsqPNVMGd3qdM1
75Na6nunyUzMKV9RWnVCEszi5S81sq6dP40OadRcoraDesmx3PjJNFYKwZ6hCoLZCD2f9BcXhmAS
4hzxQhxqw9zXH6O2qhPVHaTQIBnf2n7OvwOrIbGhmDSFYjLT/OF61un31PU45RIxw9ZB1fESl8OP
Tx/5vNQwVmwHSnvKEvkqTTg4cm+xb4XnkgObF9Z9aOb0vHwtCEtB6AI332ThkVkxEjMbwqedls62
y4H+Lr6N0WahwpsDwLZMwtghJ1HOe82soqeFizEGyFmlwKMyuXGdQd42GjOHb1q2xH41PDWWno51
Eo7PVpMUxzrXM5g/arqywJMQLZR0MqUVZH1bOE+uJ9P5Mo6Vg+i8ZspTEunXvRSiSLckHxDGHg7Y
B4KlRR3ULe3KskV2Hy/BiBhdlZ+id8zGG1JYUtJVbNrj0rpPO1ZhwWIk1WBb7OsK9jlD+4hGUsXX
jsYZXDAZAOdRRNdofFhFjxXSZWTFF05Qx7dLKDSq16E4hqE1IZnHK5A6pXhRS6X3zv+j7jy6G2ey
bPuHCrXgAmYqei9RPiexlC7gvQng179NfrXqy1fdg+5hT5QUyaQoCgjEvfecfdjEHNhMZlvfI4gk
QZeqJ/AjfQ8DqrWCGkvewJHm4RguEKJ+hKmrLmVTfBPtUFPWa2wmbn6TJrTquWm78PsgtXw2yliu
EyP08dPU4Q8VCzBFWTY8aTqLF9pt5UrMVbdtGk/RTBXghybhZUDD6A+il6tCYGA1SLNWq/hbycrR
LzNa3cB8WBTJSSHinhzl9OyWAIaMNPO/kqxFAi6tUh8Z1qIwUXPzMxNZdZkcvBBt3nCfCcxsNFxv
F1qG/eKxGr5Rlhb00mMM2n02ROgqipCMYK9MWevHisySuXS3pe2QmeYM3e+CWTJ08bTZc8GHojHM
JvlBVWJuuykFn3zPKiib6akd4mFl+ANoQQ0tSQyk+q0t0r2ulhe2l1QU85aLT4YeS/b+97isSvKB
EumzQI9opifbgpDTBUPtoPgGEVS5OM+HqrwlEyG3bVE7rUt/rMC11AwL+97fV1zO150GqDCFMwEa
g0RvWbMbXZUOELppbICqjEwYzEIlpC6MeIYjBcpR6adYR1hupgal1ihtAuObEC1AUMbw4VU2gzyp
Bzs4C0LT1o4YQN9mPjCAagpi5ESuzM+WtOQmShIFD3UqbS5dBepdF5ZNbuWUEE3rwaTIIDgWPQio
wBaQ5rx4MK8ptdyms5BXZOxkXsw2cCEmNEh5qta76Z+N1HxtI5r4i1Gn8ocZS9oOWDAxVyhVRs86
QN+XTrn+acw9ctVOAOPPphlFdFca711EMEMWGgDfs9r9aIc2OddaYO5O+uDH4FhZtWhjbWNHZWP3
ZJR0rwbTgi2QMJvG32fWfJCGT4S9N0/d99h3iuesk6S6Oxp8lmlPuLOrKtpnHTk54yzShZVLvUoj
G/sLA/QC3ZLffhkRokyGz0QMOcp9nzKv2YRmbDqQZPHLDdrxyFaKElLN6nFWJboaGERmEaofRWL3
z3YcY8Mqx1Y8BYbvrNpm6l+HIg7PQegPB9kq7IHVbUJhpWxleZFqOrtVU/wwR4xXTeiEwMlQxEuD
ZWSRzxFEn0j7KH6zCu/f0JvwNrhWXLWk8GxGiRN3gBDL3mR8L1kQ9+GssHhU5Rx7D3YrrScrKJjP
BxMpYT4+Zr8N50uYVrCqSH85h/EYx0uO4hDSSZh/lincAC5nUEBEacTYwahLQEm5XIDbRMCTrNlB
9CmE/hABbDOgsWD7R7hBZXifQwVsa0i7+NfolbSAJtMqdpP2Map0NEa2bt5D1Lm9xm8a08kqnLTc
zePI/j4T0na2ZpjP6TYYLeNkhXb4Q2RB+71q4mk3D74Hy350fnCINx9pR8R12hfyeeqDMDiHZmWf
oqQdd0nisVgUA4lD45RGT1LoYK8t5RGlWo6POGuheVSRtQsMykFSZ0SF+nDQyD+7go2QDm7tkiBA
uhxkkbiEISrz0Xf95Zhl1gtLLxML7KeY0cy6tUCGqUmQFOKHiKbnMCSQWbLYPRRNmb4yyW1f+CTx
VKqo6nD72jM4Lq0bo4M+0bRIRmWnDpZ/c+d4Mwkj+dwGPZilNN2JovHso7D1mw6UPPh+6/dEKxAB
4TYq/TBgDh+ladRPed37j5aI8akULNI/zUTmR7vU4sme4gRPtQ0KteksAvVsNV7igawllq5yWXl9
ch0Gr31VfZgTsOCLT+ahSHzbPnefG+m6W5TQ3qo0xvQwxVH1XcWkB+lAzrwfM3+vZsEAuANRypkI
xCkBwjoqYa7mATx5RcH0lfPGUfXlaX+tlZ1sG5PMyD5risc0JmbVKuGrmBZ+BG1IcbE6I95JR037
pgAwMUUTTvJqyna66ygF1BSgwKBnKV+nsu9XxlwTDyHBZo4OIlLHcuSlF4Lk+Soko6BpcfZHlgRA
5goBzqGjQgQ2n5MKkrng2Xs/Nr9qF0hdhnlnKwpMi2FgYmzSuVj7o2t9z4a+PbDfoVQYvFuCxgS9
0qsR00kZn8cEkfDkYqpvsSSsdBBPSLhoiBpTZ29C3+/f9Ui2NROlbkU1hVQqFAX9vNEXEeFdc/fi
DUHxHPgpzh6qXEiViIsw9OEPRgwATqtzUG8pE89E1MnykxYCMQ1MZKiHs4Rk3lqTvOdMoX9iqtE3
C1ljHI+byHls3Z4gxEIqcNvYmja5Tlr+CDWhLdLTH1VXOYe4ce194+ialFZFjqwhg+bZMRtI55bh
/Q4r6CMxXaQzfXn3HCnkvMXgIHK3JjbYXmmmv4OuSxHsheGBDrp8lwWb1gf2i3mJJ1PXP9w8JFON
S+xMBY9Oc6EGrjBJP1lbo6NQJOMoiz6pyer9lMbFOmoj96nIx/a1zDLA1XUWvnA1Sn7n5HVspHYC
EJasDIpTANWftj96rAv7mjKcwXcyRc9xrdGoc50hv6fKDGITLBsXYdXMRGKWPclYpVNDAKTibl96
Ow5OhibXPpTkiMgyCs+GWUBnQCizqeJYMzWhMW5V2S/66+xcjYyxBCuyA7HTizbSgzIqcrGjyd7A
nSzolSt3BKnm0FVRFApflT8QNmGMVXMwbcO6iETJX3UZuee4UkMIec3Vj+zAvZ+9V9t76fYWlVsd
QtquclsSyOKOv40A1XfcWXTae9PpwX9HRqRwZNKYJfRldH8KVthtXBLwyvAifKmdwdpYiWK8GuWa
dMqu7JFwm2i8+zzdNcLtD72PZNViH4NqPYjHRxVxeLIMsrHA9uNhdArqn7Q3/bWIzIAA04bf1Zys
68jgAL+/bi7/cPLImpSLqtVVkJJHBQxjTnqMqjoGyl4o47fp1ebnkItpO5R6vMy9nbxXtBI/yi5F
hM5gh26DHU5El3g1ti6NlGk3EkK0GrtYr7wwd17bvrAvWYqT3KRrhFSDYMWq813joSkq57vDlu9I
a7Q8JHad/vyHrZFZNWnEaZ2F4rE0DHXACjteBmbAhPnCRxZmgvc/r4zi1zj4BLnHrt5QdarXcoiB
vFSjWlUtl0DZA1voh5uJp4DTZbDP8RkLG2C4XZfBNyOAW9hAi/Mt6WL7211Vh2kIgpk0tboYigBK
eJjjuZaOOOnES57z2IqevT4ffrtOql+GNAUhWZX8RWNdwftxFcLR2PvkB4i14Q7GSnStcZ2Dku2u
3xAhMAShy3ytjc5m3pPb7RJjJssxPzUMkpfaavwXv8stIJxVauzaXjfPuoj6o1Hiv+jpGsKry+I1
XZqOInp0Pv/RFWmuWsuP2eIPHU4HI1xnQUZWjYGqxRlG/UZLfVxIZAUEvva5B/o16ZJPV/kMywzH
wRpIKzSuO0RHrbr5kcwR6G5j9s96VPg14xSYSN8P6eIfXRt5AaFo0VYrp39MZOy8GN6UrtiTJb/v
kqL/lSbtfyY4u1S/CpzMv351p6/q/4DqLEQL9m9x7X8RnW36r+5X/pV9/SlUu/2XvyRnRhD807bc
MEDaFbihZ4b/1pyhkUCOhtzD90XgB6Hpofj6l+jM8v8ZWJ5nh67J1sY0HV7wX6Izy/nnTSgWhEIE
rmUiRP3fiM5sFGb/nxJMUHD5Hu/D5825rh0EN13aH7qzdMzTwaHzsUHmGK/oTAGrN7utE404Bn/n
kpXeDCx3mxt0MZjtPbTMp42keB2rEgN0zd5V9RfPA5PxrTDCeNexB5bZWUuURhPc7DT/7mYBiVzo
Tus+/kSlqYJ3Zk/Q5AFm5Gn3lhTFOUmZmZU+nCeGd9Gyp1MZmcy3uCoHK187+9KzvQd3JCgRVUX6
lin7F33/02RLwFFQxqMxBrRBQTZg6IlqfLZNWSEmKIi81O4rtdI2Q/CEqguBGEUbTqMBnF5RvniT
eJyt56QPb7xmJmUCzRMn4fyzYJRjqFfXK36URK4iwhiXJmlWQFQZfy7sTl6DCjVOifAN60WGxrUF
1UqZLquRUNlZ4BIsv0/UC3NLbLeGoxG401VUOXY/kx6YC4ifphUTSAc/DrP8laXItWDyfKh1/6v3
+p1kb7uchMVExv1pFOygM2+GhJmI6wSgmEr0My6Hd5nQS67D6dpPZFC3bCkKdthucYuHB1E2xxJ7
+GD+NoU4qBgbbDeaL+7Z6LqZefnNANgHP3tnbfvANnUC6DDoylNhUszchCw9Q7wxIM46tY6FxwdQ
J+y2ZKDA4A7sAKvZqR9rQY89CaDku/5vNgXrzO9WDG9S+DJZubU6RPWVl1rLvjZBRpqfZY/o2Wtd
cHg2QS5FhjwuYXq5ppYkKSYcu50RhBFlIJDJ6simwFhUiT4Y9PFYz1Bxaxy4uGxoeYev0dgywZIk
4OY22pbMhk7R1h/dyxB4Nxt7+JG50byMvOFdDwoV0EyrDZDcwKh+LTDJAf4cUbYkSbfzmogE5Bp8
EOOSa8zcRzx0tgNcsfhJtlDYjw+a2b6BHXouI+YZdkjiTrMekzjcjnjYZnNG05B8s5g5LL1hZNgT
oegZcPaH4pi69G5D7Tz3VBYrN+9idEDNWTPtdKJHhm5WSwUxtZeGfUDrkqrdkGk1Qpl3MBjN6GdG
nUdnZXZiOa/rNyFNtBwGUrFO2fFKamKfwDYV0ufoNDuc7k74M29gMjTRVfbJrqshvjmyAjgc09+w
kk9TJsEDjqUTxdVjTU4kHeGYoDyYb10fbAIP9/bgahChVnFL+sCqZj6DlDfsDkh496kgPqM6ZLOU
MDyvc/hODAw7y7jEAfxG0XW7BL+811ZindIaxo+bQsFQUXYckmvcAeXipcAu93G8rZLmU0ZztERo
fmIIQ/LpRHIFQKP3vOqWEQcvLs7b1KnbesoaFqVZXVHjZAuvAZLmNIgMG4saBz0F5UAsDk0C392T
Qh08eyBLFR3hQ9KqfB2PHiFdRj5y0HFeBXaPIKfwNaR/GukC/owfaHk8pd3wZc3lc5sBYzIL2MD5
D+xUG08MYND8eB9o5+eQkRmbkcFDeQzvjO7HIYwJ2u7DL7onUPhTN95Zw9izlSZAzG40TBWLfWgk
gcx1OFKwQGxiO0LKQB9i2TZoFumLb5DKXDyl3qR385Nzsi2ZAcllSMzD2gz7Vd2OJGVFVyGwqLN9
3aGScvdNSrcqrv0SVJ86lqED8DSCYue4hDQmGeqMrENkGqa/Jh38YB3CW6dUtCw6VvogtfplM0U0
4chAS0SqycWNcIUY/cp1abnnIaaRmVRSNeLjLXqTdDl2z2Uwn5QTnboWKryIrOEckZJnee5IS5ks
66moh13P9WibTvj0JikBjqNKYDMFZknqz4Gm8qJSyniszJSmEaGba2Qoz30SzieUQIBwtXelMy1I
jZhZdI3qV4cBNLYNjoqQpvDY17/x8QOcDCWZl9Qdqkk+ZBlOhzLduiGBBoa22xMqXMHfhNGk33nO
YQxwC9UNXjBQRLkxu78K3zprr/AuJupSAHST8SBEVrxznQTs54DP102W4U+SSxwf3sroBchwJDV0
J6gTKq858jkT0I4aoejt9OghlyW2PI+vyjGHDUowxCei2Q4mAxObxttD5QjajlYXvrc6e6E3F/7S
Ixxeu/w2jUF1TaPGXso2xdvcCv9EW4zFwLDfpDDjIz33YzOnlNhB8RJXvyNUw6wLyWLWN+WJiSzW
pOYcONWNDNCIRmc+Fe26j6enebihuTyW1jgDkF5APMtJ28rRKVPPr0YDzqN5Krx057BDXdh2AlEy
r4tljJ+j56gpGz6juqurh9pCOZSHz4rqQzQIQVXvvPUThL+LRGkcGfmTMQ3XdrDdZZ4wO4oc5rJz
gNQ4RYJVpeIZ7X0LIUIE+COh6zuF7RwmKrKt42OCY7j4IOjTobRLg7eUdXPV5eZ77RH0YPlq+hYq
rspW+a2UyE7x7QJ6mAJoc6FyXu1gKra6dvpl1dvf3Bkb8MAAjC7sfJ6z8csJ0DimIQ2IuQ2n7aTg
V2eMEtFoBNMzKn30LPnjwHl+EjUz+ixVINGZ36uQmNWIyzqyCbnXBujbaFbn2FYQQAb08Ez6Jx9M
OKUYfY6CaNUWjgIhNAVUZsMHR9gETPrjYNz0JXnRZNkNjHx3dZm/aTzNiEM5QgwPF+Mwsl0ja9ue
qsvsOsiXwhHUp2i/IuaThyAWM23IGPU5+b9RrdIXJ0RwqOgAn7POxvvfQDLtFBJpNHG3bC1jPhi9
88OIK6rlDu/zHBWPnj+d9Rz/nj3r3W/mfhcHGE+HYDg5HSOXacJjaNrxR8MYdzFYQL1ch058KCNU
3p3J1EzP+gvND/vIwRgR/6aKoGXRsM6La2Ok3YniGrN7/NYxxwV2Z6GaqJr0GLVccLJGxQdOUPoI
abtTOUlDKqm/sWt0j6UKSWOarZ9I+3bI6YM94cSTbwEjTg5i4ALLZ41/jSHyOBmkAk7RuXDNr7iK
zk0/AunU6UvWYAhHTPFghsmjsMBxWTI6NXWOLsed935MIOuUo94RKKDRlCAS31QhWfYZIqGIKI+m
ejVFc6kce285WQFvx18VoVgnYArCkHlAwZ5K875HLU6IqBaTV38va3flg5CuMg9ffVqND3MqCTyh
a9/XwUUjVoqjgLm7+z23OGsMuwL2NTtYDem525UIloyXWDLtnLZz89zL9sXi00hnwLNMtfNp7hbm
ROvWXHpVyAnsQwG0Es6KtmREWJafzDXLB9sC1JF05gvq1l+jwArSOcxI+qF7SuupP0K56jeond9m
ZHrkEORH3RUoPKKXADHt4f4FrYaCg971cFEngI9/3Hm/GZXuSKzL7fl/3PzrfzUz7xFL2ea/PPKf
zy9lzE+xHRCec/Dz/uhfd1Uo3v584T/uvT+rmRJ/Z7HollPd7uvbF0Sa7f7+7f3WjP3ij/v+4ykx
zZ3s4f7Ev//f/Tn3V5htk13Zf/yfv1/2f/TwaJXEFmC1XbA5z/dDG+M5n0lJXXS3m/fv/37kfl+U
QLhTctdY9DZvKuJi//cz7rfu9/WZG+6AbIWCax4doAKdgkh+3F/x/qW0hxhM/u3HePnIc1iSCfXJ
CADPXQmxATsmZDUC8NLAwSwyqHIf4GmDnWJ/U9ibd8M0/+st9rd3cX8pGXrvQ03PyZg4+ZAg5/sw
16Tq3G4ZseQWbdNFWhITy6wdLMfti1sQFz4Ozfv9R+V0gIEl0udqbj/UKAc+lNt7MDLoWIPBIBtZ
QLXHXHHbO/gVVG4BbmOvamIn7rfuj9uzy+P3O+/f+72AKBpw2b09+Y+XuH//x+v8/XjZAl5uE+w/
tTdwderdat/HpPEyrd/bMxOuyesC+my3D6ALrGhe3Jw2i6kGUTze/qSNMni8uH3M9+/vtxpDDctw
ztq/nnN/wKW9zMA/Ikfx/udwy8DCah5SKE/2sG1AQ9w+g/uX+N+37t/ePyaAOyiUNdKslGza2wd3
/3J/7O9v78934+pfj1bz7cpw//7+yP2JiTWBSrLO0oOUoCJUdob2FrnDyLShw057CzseZNHReQ67
9uil+WmEVedaX3FobQtI8TWyfbOwdrYfbFQ7bakltybCuDI11n6I1Jzr61TgTgjO0TiwBFhXq2+3
TVE+msI+FPGbn5rLFEIeEot9BeC4IjQmeTIN+8DYahuaqO0DuYoaEksEyF+33PgWQAtzXBPWUZPW
DEUULMOKZRARab307d+q+N3OMUk1DIqFvWSaQabpeK4UPmiV3f6QmykC+p5aa2SYXGETQOkX2yEp
nF/WRfAwLXKAHEm3uokKoCKgPujV43RTOzX1pxuKp0F/SFOtY0pe5CNHB6MQXpYNDYZlAaHfc/MD
w/7D1gMozNDgsevZCBKInpruzsfQ4ltUMMX7qFzg+u1hdJDLQ5WjhbQtXYAMrd6iWdjKxPqh8+kF
WNXnGEfHuflyer1LFYQy+0aOTy498WZC6MPQupzf/i6BQeYQcFL4LliObsuYAVwEeZAV+JTbnAHk
CZa5YeBSQiiFlV7N0YAzUbIP8K9yDl6HvHwK8mxVRfW2p34kmnxgokGAVz5fbr+Aq98I1C2RNCAP
OPba35X5+At3xjM5da9NCJY0RqzMGKxJqcAIecKNfMUTeigc56dWame26pClPf/ifAj6E7aDhdfR
FvUt1Clrs4yYVxHFCHE8i5kjOWg8saOsEA5tE5uI7ZMenL3osmNmdAA17E2Fv0DWajv041I63d7v
qjfV60M5JyuPRCLXijd2gAFen2umUHFiM06F3O6SfRLqJ2lX55QBuBVk+9koUDXw0935ELwHzO1L
dgGFByleIOhB9ETMkRvIk8GIqzNBxLTOc+q1u7KsNinSLEaaByqe0+S8GkAE4sA+dMp8rAmG75Nk
pRVKgc5edbG1Lr4isMPJRESLKVYtMSYhgn7NHwbcJNvG8JbjhqGiF/5RBMWpcWjRB/YOG9UpDcSh
9F8md0I6RHy98jdOSruhBU2QRe+4+X2TpQa10q537UPKnKoqm2MdwNHyPwvDWXIOgnx1gSGn3rxv
RnoBxqKT/mEQ7daHAFfa/i7t31z9HSTaLm67o4+zMiLWIqpYfFqizyYGNHKBT+MR2QVrZvyjjJ3z
UHC5CzxsLqjH8505BpwGbDX1dEDzdZBDtx8dOhTuwRz9a8IkMvWG3Zyob9oezoJXoH2w55U/hc6u
VNT4xcejpAvI5gU/0PxktME+dZOznwdLNFdPyEQYVQXbqtkNkLpsXJLCqs9B072ZVXAwa/86V+4+
UbdgJRdPZPNkBNFzr5ANjyQNE+pHV8WrWK0KBTGnpCjtH6MpPafF+OVHv+fOOiR1+QQzZQ+Im492
a3DwebN6Amv/WUOkt/1sadXAiRldNoX5Frv2Z2ZrQITmaZznRRPQ1LPKa2YC2ImmpzIR72FefCaY
KO1ZbrtyejcH8qaRJQ3aXFRduWt8DSub0AuTDp2m5Uj0YIAauCkfUshtvvwRIfQJ8u6VumFrVXKT
xsEepZhvQzgISpA402nw1VV2YtfSC3GbY6GosZDHFJkDpXvehxWre+K+pEb3CFc1SYBqSz5is3it
KA5SOjChmB8xMq1LmyPJsB79JNlIC8wlMKmJ8y1zom2Wh6fY6J76uFilPW4UhxCUOj232rt4g39l
+/ooreBtkPLFBeXmK2CZc7dVhrWVzO6H1HgRKJNKIDS1ZBiGi2QGHI23aJfmpJM45lqin2V9S0+T
XHhX34y2ZRftS0M/1tFAY9TaRYWCgxGcPRhocwZcM2oJCaAhKbYRW34TfV4963PCcYbz5dzL+JSM
6TYL4GKGSOdEDLsuOSA8uxhG8epECV3xzF37NuEA6bKwq2V0deo3gAZLvG7b0AGkbWaAQNRWIjYz
53JbOOEx059GM2xHNP4SsLdNhDf0IN9mUH87xJ30DUEAwt9m0WbDolcrDskdKnZWmXblDQmasG49
m9PJ4iiQw7QzkxkC4acMopd49leT0Dsa6Q8opK9lPOyc0tyMAkih0e665yQT24RgBhMBZ0n6UK4A
Ua0Y3B/G9hn7JIpK/1pH7snzxk0ZdtsUHUwF1KMT7R7l3EEP+TGD5JKm8Z5Z7Crp5IcI3Z8u0gkc
R3uJH9fU+pAzx2osxO9+fp3j8jWho5gGWIuCGqj3JrQPsINNsYlniZD7KcC98Dqml1qub961cSWq
46ycldV9q0lJGeH3chqdXdI2Pce+FOFVZGB9LOtS9t41xeNZt9lLrEnVGQl06cDGJWeCqbAvbZXL
ZBfrynM/RK9VUL6XhE2iFF1gXiDUBuRDYBzw2Z2wJxI135PulbcntxSLsvBXyDE2iMEXYnZucHK6
zEBjBVQYoDgxnGLese9WWBWKi6rjtZWBtE1pIRpr29M7yW5CbsQtzIS8rW5X+FDu1SnriTLz+qvl
k3ntsMV0h73nxBfhXhvkMzNczwozLFLmjavt1Whn6P+KpW71jnps65lMFsSS4fUaldfO6/KjKUlZ
ERvy7WLtYWOurg4ELJVnj27wHDbBryTEBSMuGGD3rpmug4Zpf7WwK72S2QeKIXBpCNAhJQc3cGuu
DzSmp3xiAZ4XWKi1LLgE2DtUbKeqcfeIrD5bWX9RNcNH0yCxRGw+BACxyCOob2v4tJq4osmwW3to
rCMG/1PNJb42vqgmV7H/lGZkGwbtrq8K+uCgdgiEtrKNjF366bQrA70o02iDTGEj3GSNEDKf1A61
0qYiNdWyq204E3xXfA8UgCaLwBO6554tlo6TQuElHSe/aT3kuszmRwRVPmo18eS1N/YpB7eQuwKW
XycpnBXhnDnIz/ZRROlBlwwfJv2jT+arZ5S72XpDvrOfIsyJ/fQSe/PRIwszoI/p4QpwEvOAWG/f
uIQJgNXLVL1yGOyPN4iAfWszn+XsHt3uveiqo+8o1qOUWgIyeO4sXAqjiS43StVdyaWx8VlTmicf
gmqBLmFoCMaLwX4yydHdBWfm2nKRf0bTlikGuB0Jfj2FkkxOIUF2Tvqsc2ujDLkzFbb/ms131Cxp
OL32LmFcEh7UWF1AkpeYG+eyu2i3+tBm9BxIn35ntGa6twQi8VD131qcUoOLkYaCp+a62IxrQ04g
XufVgCLdIIvRZ+VAV7MLhPXaIAU21fTgzxU/WG7LD8vud65UiJn9jef8ppu3dMyctLzo4MCTjLpq
PRPvwwsySlF7VC4bltK0SLl8jpsWea8BuTtl0jC066hUpDOhPwvHJbCDZe+JdRTZC1o4K46y5YxI
ABneKk/C5RRU67p/zOjl5ynJWKQuCUcfzICYDVIKeqCaojNQT8XLFE6vYwm28vlqcGOmcPVrycUI
iHfcYvxRwDs7EmtBNjkJ6d0+SlDfOyYkItgAtXlogH+Ncm49mObanH12r2gz9YiQkGsUgjp/JBsJ
cJQLz9N4zRJqlMDaB7lJ27rf9FDhhcMevyVR8NbslUtZOEtDk1MBV2sYNrNjrgq47qMmdIpfvJin
9Uiqul1+pgRqOdpZ+cFBtKhTDZhrRbWSIiTe7WEgiof1eE+ncq2Zr7kA1T3eYET8JjJF0IbdftaL
MJRrJ4PM71jHGD3x7dcGqsPggUwKs9vnQHpIaW0vEvcSkzCScDaVcZPcN9vIGJ4jK/ooSYdCAwb0
nm0Dm9uyYhWnakQgsarB1cuBvXpLIpPVrTKMez2JX9b0on1/XdvMgtrmYWiZoyXGsQdkJxt+icFH
Bdgte3ywU43gPzxNTbdz2S9arM+SGCPfTDYDgXxO5h/l1G4y8aIK/V3K+S3tw73ZNO9V/tjfyiPT
ecYdc+o7+tphD0xuukBVgLDW0Kd0L6WbXFTsPXoRELvaAM/BCZQkp5taQ+hqmbcRS3t7wF7xzaiT
HQpj+ueN5WykwGup4ViGzoaJM2RtdPvkEhWRt0nH2zLmLenwb5PAPBkeiMaBEBKy5WTH2s4KWAB9
TJx4NU14Ewt1bNyD1ZSroY5PomLiaxGLSiCaspALQiNvwxYA3wbZ8nawG/zr3bZq0701NRsdkjM0
VaCb1UZlahPYmsLFu9IL2LoFiSVYDQqWZieaYK6hy8YyD0BkjW5rXYDqzsdv0nc2oBH61IPjnTES
cM4jy29BCgahlEn2LbCdHSin3UwCW2djdilqgojoyiAzdTOkAEW5Tsieyhq9uv3xSDFH/j+iBB/X
6ENxOHnsTWnvDP0+HujRGo+qQqEchVxQIReAPBcGJgl2+nLE7HZv/mRNTSZvywix7BwaUAykSqKc
cqB895v3L9HtzsIrgmXQYLqGJVEyhs1znn9/CCnCbfwgjXnl5R6+iNisSdqG0PJQqNjeTOCK7+2P
/+iG/H3ff9dFiYfoq+15I0Zgs/NmWL+UugUW2KbfGttGbUrw1N+tlZq+/CJVLJRioJVkTcQImRlh
Ky35uUbvb/7qsLktgvO/ul9hH52SkvCE+4vcv9xbOoOgePf8ogFCQvIRumfGSuLcTYBtVNMGFBv5
+KF8k5gHbK6ncUi8V6UnEsDr4SMqw2A3lgQoNNmQPzmie8tLadDYYUvkVGb7npDdG5fyOI+Q6HpU
SodSwlcF7NV8xPnNa6YKf3//NmJ4lGIBeat7nZ9QrEPYR5b3ESVhsBR1lu3uT+uwgHtabtyqvMGK
+37dmBcKa+syj91n6FKwGZmV7loZJBsSalgsmEJ9+LOH0yLYoQ/vL74c41eDNDC/EhAUkZCtMqv2
d+0wQwentmgcw7mmbcZ+xYvJDhvlbgiImPAQqx6rhAA3OgHPqBCzx0xV32Osjkt3Djkp8jHaOLmr
ucSdhSBehW5jurHoUmSxCeCU3/AJj8VzOgpnRfZWZ3vWOtXaeHFw3GKBbU+RVdrLnGTuxgKZmfnB
sEya5G3MAnNbZtb/o+68tuNGljX9RNgLSJgEbsvTVpEiKUo3WLLw3uPp5wN75hwWqqZq+tzN2ltq
dUvdCSQyIyMjfjPe9Ukr6bhH2MFzXa21fFVjqtxgxeToLrBh3pvAZ1Lg9DVKozi+DW8thDTPoVd1
r02QlFvsyTBDAiwbVIC+btoUQtk25b4zVUqXuFC4Gs1T1BzBIqxrDcyhshm6eyC4lK68JcqBQPUx
LgJVkCkcPVBOA0ds0WPedpn4AoNtA9PsFmk8+pe8d2veqNl4iHLIXt5wM5QPLYiMuAzvRgy70gmW
g8S60dQ3AFM3iEYtU3NSSsVeinCVF8Wk8Bm7GY1jzOPj7qbBsSRuWQuOssnaamnFzY2mGDTo8MqA
DgptvcrxuRPVemhIV7Sd03NdQ/k5pv/vjf4mkvptV/kQj1GclBhYqOWmpadCsZZS4LBL2mor/1jc
xumtPGbdm8v+BuR3sHHCSzG1kIhHuzRvMwyAUQdepTichsjN+4Ck+8hfNjnWWR7ilRDSQZMujAoD
GuxWKqiv4AYqf/IwTb9DXKxLAAvfgedR5DC/IX2JxIilDdTGbgdOVfXGguGADK6nUQUMsN0UxUrJ
XzVxl+sPrjP5ftyiRd7Tjw2IThh0JBTZcA0LN+pLOKAv/1JaB56Faaii1955F+ULB2JBwoLwQ6jk
SI6iMEVk197DYEKwmGvbA/lvoVGEY447/KbDCjMUIR7jB7/SXsml0d6MlcfOeBXmLbzvRel9NdlX
t0Hm7/KxuhtU+z4VA94r2H80qISKVR7Wy9GRZOowEPr6ps+Nnz2ag9St/3KhQi/E1u6F7rzGj7CX
701D2WLI3vXhutLqd3Ik6iuUGEH4VqArKve11vY5Z0zt4PxaHgZgQbUNLCpBvRNy7Q568tLIIL8O
iKVWSx/9/DrQN1IR3ALhgxQR+hqltqvDDvujRQ3SrJSMApx6rUzO82HzFOGzmVFxs5J3D+lpgv/B
kN9VcpWsRbSq4maA4VeO/RW3UB1WSBpIpLMERNbyzh77W9sqnoYUjSFf7toQiJk/4LJJVRYpzIzu
uzqgvg4s3rGyFyPTuXDHaxOD2nhUnzzR7dC6ygwHdU/1BsEzOnzRjZM4X0OM4Zq6vwv6+sHPhl25
FDaWEvjJOuhWy0kxnJsxXHBrGRm7kJTPWpb+LgAjQw89GbldI0Mzfmmbn7nYjgIF5beWYOo9TVtb
E9sYfldr4xYNDkB9Ae3hadjDPaIg6Rr9YkweYxDIiEv9gqTVfZko9HDw852Jhpt+h5FK5qHn8hrY
3+zwWxv9CdkfFc48OZrYuol8uM2egXERcOMYYkoznYMcNvn3oLXI2GeAdeNl3LwCbL0NKjau6m4A
cm3aWtAlgWbl7VEheWiEjXblIifDaBV3UyEwMJUaFMN8T3DpiwSNkwgp2LxZm99M1N8w8HBDgEnK
Uscp0xP1gwtvW5XZ3gmKH7edob5qsvwOGpP+aPWYy/FRj9T7zFDvqNaknBZtgwdCifZ6p8AAyB96
1IULVCE0rwMyY7Kaw8cGLEMLHoG+PwaD2k4G+aaxn+PwoUkI5FV7gJ2ltPI1H1Dp0p2Xxqq9FcHx
tzuUzrOtozWEJlZPCDPVH5ISbGUnO0NpBi55mNfCnDTvk4bScmKNBpmAjH85KP/ZQfDTye2OQ4M/
0GlkT31m3CmJ5a8IwxRb4wdntMQvTSF16Rzw7oFfenduFlqAFqT/bkcOVCX+hFUAxykdI/+S9ewV
G6orvr8xrjINYCwpPMxZW/yWa7p0XNFdrHPgmL8UiB0+6s7wxeqCxxgW17NTVtm20C2b9nxefMtq
XHxCp3yhWB4/eKpK3Gn14lsUN/kySVGOGivhvcpR3SLSlX/za5zxLKvZytj+lQax9+zVpvJE4dbC
AegmG3yVFY3URRmm8RdsV9TeL54//omp6vW612x1/fF7cWvZ93nsHVROFAQg4DTI1nlIBUJfH7/i
ouY8oF7QLgfF/EEH6mdDWl5v4jHElzj9+BnJCPOuGmSwDe3gxVYAgeGHjXuBPf308SsP513dLJxd
o6Qd0m9m+7ccPLqToaXfWpqPnWGOGXamZ3/ylCLcoCIFlKG0nU8/ffxqyFyBjk2cTeqsFnd/LCWq
usQAuSzBhgQOwg8IBFpGi6h1hxhYMdZtsrTdiiw3Tno6AzQLqn54lo1n3EQ0/pdt0pUvME5aDhpl
S2pXvnz8IxLAmzaELBBisxbm1UuvS+iBgT/cfPwtpAhnk8DTJ37zuzkq7v8e/40gKf+fQ7qPFEr/
3yDi2/+PNEkFqO3/Ozz89kc+kyOd/vw/2HDN1P+DCKkuQVz/I0OqCfEfBwVQKS2p65NC6X8hwg3z
P6bQTeHQdJH6P//S/0aEC+M/qgGEHHkyQwViJsW/QoRrR3hwSU/ToNyoWbplGsDC1en3P+HB48jO
bJ9T/WXEKD4Ygp2u/fKQJdDNYGcFEvTbPd4NuUEkpk/2Utev/KKtMbe5y2308/w3IaulDZIkijaf
5u6MbukkSvrfstUfj6ZbCLgiA41AEcD540eLVFFBLHbsF2RawoQSf5Hiir1LajVZXR7pWIz1/4zk
CE3alqkB4D8eyU4TT/M8RvL5KktdlbvIrlFoxuT68kAzIeiPkQwo7boFiN60tLkUdzk4nlLlg/4y
1gI581KVOGVptgKrJgOYAdQc97bc6dJ74fvlAyR0/QCLn2be0Ik1cZLjuInqO8BYuEh6I964hqL+
TU0IBxuvQ1Gs8DLU6Z0xWncRhJEypYyYNSjV+IWwVr6XRbeZF0P76XK3E7vL7zfpWB9/MtPWJEvd
saA6aNZsNfFKBUxzobz0AnEuVsrgh9iooEmKtTUAUf3KeLMlYrNrDBV2BKQG6BPiQ/f20+pFdEyh
h9JptOCNh1Ig55Va3sEC46pm6dPldzvW0P34dKZjsSmRjtIRVZ8tRw+JTjSgVf2lzJOd3dt3aRs/
52To2PlYyEVcHk0nUMymEn1iCRdkmkgy6BlRo6Bkmnd+qb84BlUVqKHg4ialtShuHZrdsE7zpkJc
EZepckHVXy5HbumglqMRtXpNWPdDl2JHV7TKVxvRir3XuPlPdhmC804D9nT0mxu7susbFcnVu0zr
jK0oUmeN0MC4cmL0WgYF4ywuu2inBLnZPRcQOl8i7tg3VZy5d0Jr9NvLbz3biNP3tCd+DF9V2NaJ
Uj1l1lz3FTEi1B1/MSzlRhPld+lnd5eHIbB+ntuPYaC+sGBUi//Zs/2OLgCgPK30nrSxTTawZCkG
h5S8L4+izWLrxzCOiuS7Ab9a8uM4rFANLgo3kx7mEjQRUDH9TUo4QF3JnENapeVGRTBpmbfur6hR
6TwHUYtfgImAxpUHQTj75H0dzbING6UBzdBm8vPOSB2EPr2PFVfvYUnlKmhPZPh6glhcw2NdAovJ
V5Evc1gkLtSFoGzurzzDbD3/MxmfnmE2GZ5jTkQCwz30WRy8xpju3Fmx9Vtr3W7SUgRg5ofxfVbj
ZczFrKoP+ojRSxfGpOiA1a9MyZnAwaHyXzMiZoHKg5ZfF2WQP1GQe+CMU/2fAEfWMTan/5P31lUW
G5HIQPb7eBFo0uwxUtLDZ+nglVdXGpCCWx8rgy07U1kcUllRmsjd4qsVoozsSTSZqJk6V55jmt5P
kfmf6dc/tpVj6IhoHD/G4A69FtIkOVDT3lpld6+n8q5Qem3JDe7N7w3aLbX76NDFujwB5/Ya2xnI
FZkGgXoWNtEzaFx8mexDGVGgcPTsoYVUenmM2bHzz8sZVOEtC2l2fX7s5L0ZdH4xqE/YXGARix8u
uCczRKcL2hdBZcocLo94/q3+e8RptX86eMZBjGXneM6hzKuvTp88t5YIrnyyc8HQ+fRW0+9/GkO0
fC/ZBemhwu6zHfaYI8dAxi+/yNmNYKLvYSO3aCINfzyILYZGqSpVfUKrewIW3frAsynWqD8Df7wy
1pkXmkKuptuCfaDNc0003Zyiqyv1qZ90yCyFtlT6BnUpvjLOyVo3VEKu5Oic2JSWPVvrQaFUAbz+
5lAaoL7zeEAaMC2ahRLZr53R4I3ZiieWi7dqkyK6kkueRn1GN1VmUkhLd3iQ4xntdAUKmOI7lJqh
0tRIldkhwkK4IpthjaCN84Rc0Q8HUap2cJ70pLi2bk52g8mFAZopoA2bXOXk9f2krY28SIE0NYci
GEF3JasghjVHS5nmiTq8jA3Z/uWFNDkjHEcYhuV4oczCAcOdZbaSYtKj0DRKhoWQGXmQPDyKrxFo
kcDCRdNtdl5iPmpWQN0s3MZZ9iOO3SsPcbLCpmcgN9N1bVpjsGWPtgySPk0cTLisJkWXSsHCYCFF
tPPIoC6/7ZmBUD8ihVAdfqD6djxQjnBTZ2eN8mTT6YDAgSNmKrjOG6Vy7ag6MxSriLG461mGMR+q
46JQ62XuHkbL2JqKdZfG7lMl4Yr/61diHKaNjFMV3C+PXynLDaGmeu09ZXGfLjuVXmONag5YHse4
Mnsn0RP4OfuS2y2+RLr6QVL+FNniSmZG5jjJIXWy9wBgHpqYVzLJWbaOpAyJDjctRzMsyyZ/OX4b
K078luKHODhduSus+EYNsDrrVLBj3lR93V6ePO0kxZrGMywTBUT0bLj9zMaz9URGSpscMK940Cq5
KUckIgBy2SUVb7rbi0aznvTCWYnOvjKdpyvkeOwpxn+azqJOUm2wTfWAQiAMygaBZYt7GCpenXVl
KO3MWIJ7HVEFXh0rYhZb29EuNMVM1UMd4lpZ6KLfVJ7h/AL+V3ztcqqcUEp8c9XVqPdLHSIbIv3e
I5I3/roXo3UbqjK8pxChvjRebbxc/gznno5SCh4nFrEIKO9sJryI4l/XRk85V1wQWfQUuGjbG3gI
xZVQc2aBUZ5B1Bbkmabz43gotK0rc/A891DSUr5vEXffadK1QPNbZX03hgU22l1fGT8vv+Hp1mHP
GJIgJ5HixMXmeNgEOe2ulmN58IPIvbNQXp8cKs2vl0c5yQpM01S5x0OAsi3KL9PLf15REbLciKYA
U5YDvkoAgD2EOiJ3uClNUVwJPGdm0jQkJiUWRjU4Ss1eSelQQPEzicKOmf4yUuN3NbBXrRG9FL8r
EOdO8+ZK+naSIfB+n4bUp9386f2cSMrBSAP0z4xQXY1q/6CFxZ9KxNusC76Wdbuzw2rdSv/h8rye
G9c0hWnj+aPrxnzRWA7q0SxK/VBaBZKEwHn8uKfT3xXLwKJXm7YK2GGAi7Ycr6zXs0NbYO7Zszam
Q7NZLsaqsn3sI56SPPsNleKdTHo92j5MhB4mp/2ut/k3EzuYK1/3zJaEKk5kJCZChtBmSyntEjCq
gZE9WV19n3VIRAfmfRr2b5dn9kz6Md3n0aQiMJm4qszGccsE7oyTqYexLe7Qht+G6i/KQ6ia1vui
QtoMw/b+uU4VvEtBZeH9cfkBzmwZQr/UdC77ptDmoUdFPh2R/jx6ijMcRZJKPFRq+OxlNfa2/7pM
ggUHWSa6ILRmUAaZxR6zw4/H7kJBS8VCKDKBH1sAoG2G/PfllzpNJRloUjThENVJJ2fxlApMaUSh
J5581aeV7+GY3ZXf9UGFPxk3tIFK9bvZjO+XRxXn5hJxEo5RS9Om2TzenlZU2Klp9dWTehu2yZuL
6NiKHEtFHLj/lhfBt6QbWzhPfr20axNjQvkzGR0uSa57kA7a8aEvv2fR+NcYFaCDgkbmRO6JImwg
ksmtLsxoArfPBXImftA/yqH2/wfLgQIeRwQVf2nrs+XYsc9VOvIRlhi0O/XxLZ1Mgv181ajKz8vT
dbqzp5xbt7hRSZ2DeZbqeKZMEb7r/ed+PPRutDaDb+mwK/yvjbOvMmzJ5ZUodhqwLaRosGtSNTYa
edzx5yElbhsffvYTCod3bVTU60hH8B2QmoGwQTWs2zR7vPyOp1GElUCxl6o5mYe0Z9OpZaFsw0ax
Dl6SQYKCVVGhtevjL3p5HO106VnkcWgr6wQT/BpnA9n2hJvqRAVfXVeelaq8bToLLna3VpVkjVHZ
usr88kutZsBTo/tiBCBueuratuK1dGW4FGV73zjhlfLZmW9MaGMhCd3WNHOenJd+XLW2kigHQO+4
OgFhAf4V415YZ0C/IiNuN2USm1/ZTRjPqtG4vTIvp/ktRwcFAk4OekXOfF7iFLa5YXILaUJO5Czl
0MIswxrwCaZkBO1AXSe13Ea63HLNv1LfOU16GJMkyxZYmBpynswjGNcg/uLYh7RwIa+pApVbpyw3
l9/xzKc/GmV6ik9JQY8zSNygRP3kVNneB6XTR9lOxUDc6q8Zm54balJgIpNG5tmZb9my7f201obg
SVeD5yR3v4X++OhZFsSbay2ZMwcjZQip4v6n0rdQ5wdwLCOvarUmeqoGGzSFZvxVVfxrClBlg6y2
Sp7faAbc8qAQG9FDnOiD17C+1vk688YGkHAsFx2qTCfHI45YuKQ3rvfUh+2TqrePemL+VoC5VkG4
u/wdtTPLheRuqpxRdbdR4jn+kJqV2XbBXeQwyHRnhAkaevlS2i+J/w4OF7w0XbP2EZd5/Jd9Ezir
iu5Ufq38f2bLUm832Cuk6dQ/50+BTJxpd/1wqMtK/ECTOnowRry0vSDAOifTAAiD48WvWPlQ5rxW
bDs9ui0DtVbOBSoUU0HoeBKogwhvxDLsMBo+NoJ+vRu14caxrT/4FtxWZftL6drl5Zk/N6ajTU1r
Zp0m9eyV87CTku4sTDn8YdB70p6zSiyx1FwVhrGXRfw8uuG1yvbZQS3cLTHZJam2ZoMiQ0MTm6Pj
YKm+txZjYi7F6Iw3Y6A5oPJKaysq3eFa5vnry6975lDiHkFrWkPxDUHG2RQLJQPLZ5fxU6C6wyoC
/rlqdIQn0k6rrgx1ZvtMSS12u/Y0u/MuQtTYYG24yh5y0//RoEKyGP3qa2Wo3RocbXMleTnzYqjN
WRTQ+Gm63h6vHT1BcdvQa+egNuBwbaSjFtD/4js7K7Kby3N4LjxRnjGmxJ3+O+Wg47FwZa5gCYGl
7DXc2YUJvjWub5wgu8WB5qUrvF/qWP0sC7yoTJ5AdF+qMNWvvPD0pY66I2QxVAts0Bb4GxjzWzXH
TtQkBaxGJ7ZrhP4rqOZyQCM9rTLzUacEt4p19BquvPuUxx4PS/4O6oKrkc6dcH5nscZRbXq8CNgm
SfVFsSr3HlFjwLJgXfeVg2jIGOfJC6qWKKSG9DLaKEOWbKi7a8f72QnggDdYXdTjJknDz2cf9k0N
+pJBc0BH5TFJ3Y0TK5CUMIPyPNTW/Im9gAY73gxNFtxLL7yHWr4qOshFbfsYDYqHp2ezCt3w6+U5
OhPLwWRMT0W+KTCxPX6wEcJO1Cmmdij0fNg1gYpMGsSZK9//tGg/LQDqxVKIqSE8D9YQwnFa6OsR
Q/oCa/Oo8eE1+ijZIuyzLAp03ofYqF8cmE4rw25z8MqV+SWwUOW9/L5nohmXSDRQiMQmkXu2HQI5
2ACxBzzOc1RF4+Kv5hToaqSAZPMquEfPeuuZw/PlQc9MMkOZxsfl+bR0j1QoiLvI0w+6iPU73/T1
B620xZVrw7lJ5kDmRKQxQ3CZH0mw/pxKldCKozScXCluFOu1pPYSorqpbspauc1VCSheXYLev/KF
zwRQUgH6MpIUhBLtFPI+JXeaWmRxMcYoEcTNTzMon3M7/Ilu87Zt6j+XZ/PsUFxfcXcmzzmJaNLJ
s7RDo/KQjOZeD6tdEtZ4zhrZLoTT8e/XizN1PAzOv6koMFsvY0vN3lPK8Jn3qw9NE+J17GXq+2hW
hDCrk1904E3b2KDne2VKT0I3SRa7haIHlUJuZ/NNM4Q97vQu+oUWYHJwKI8+pGQDML+sN7h5ps27
af9ItADsKzrhWKpfnud5zJqGJ7F1JILggL/nXV/8AEeUqlx7nyN9geJBqeOpTDfGo7UHNgrSiQvV
and50PlWYdDpIKYPY1DCowd0vI4YLlVy7JEOtUWnp6lSzMeK7MvlQebn7z+DoCLLSgUkNj/taR1E
qtEK/6Dk6q1ocFSLqhX8/Ld/PQybkVBD1Yo+4TxPRksx7lusNfdVLVEsE1gD4ERgQDPQrhVcz3wr
Q4LnwUBdA+740Vb4vP2sDg05qwwPXpMhUP8y9NUDZ9m2oisYXPtGZ6aPS+K0KqaD9eQ077Tei6vY
DsgYzGSBNCEi944PanhY//sJnEpj1HnoAdJvPV4MnfQlJpultS8HHHD7dg9q21lUtfnr8jgfCdfn
RIEFQUOb1UbsnKAUs4JY6g/SFVSuDgIiauEqTFq/K3uUvSIHa7ivZbHS3HtPhaj/4oTVLWCb7eVH
+FgMp48AOEuwBKiWzTIErRbIANk8wlDhXU2zs19j9TMC+0Q2hB4IJBThBxsba5FFFxbwWaWRruys
rN46DtWV60BcLsK0Peiumd+WCV/FDjzctXJqVi4CbDuOXm9Vp7mN458JYzAKs20vtO6RcJo92hUs
OmvyqlACwI4paPD95Xc8s25osiK0bFNb5TVnrwgDwC4oafiHsIGsBnpyG8RAgxLYzZcHOrMbPg8k
Z+0HlBhz3dP84NCG4jGO4wd/VO49h8akDehCQyfoyoDnotanN5Oz9RPUhaa2geIfyrpAPK19grZy
7YTVpumZrRCTA8jissleAARxvBssM0odO1L9A4vzUDY7zvrl9JesXg0/1Fi9160HPdlJdKe7BpPE
aiPwbcOGmr9o9Vvef8d7/fJEn30kDmGwtsBA2EDHj2QEHmrXiBYfkME9ZPqQItsYQo5DBSd2kk1v
1lukMbH2QZzi8sjzJOBjx1LnoHkGIoHAdzyy6Ly2CcbcP/RoX6xod+tLDOD9larg+NEq5ZU04MwH
RnacwqUBVNrQ5kcxItxu5OMPfwgxtL5Rc2SogjK5VtI4s0EYZVIvpwooKMYevxReLDXucCI4iGx4
Hlv/JomGL4Fm3Fyeu2vDiONhFFzim6TPw4OFBsvk6uTnXxytDQ9VkebfL491ZuK4W0gunkIjyZ2f
gQo3U78wC/8wtIBFVIcijWLGq8uDnFuGnLBkDCrHEdfM4xdySouyMv5eB4mt9VOUY5CMIlCAx4DT
rVmiPUowQ08i0XfrCmjJleGtcy8JzJ9MbcLHgfE4Hn9EyLIzCM8HE2lgbNRC9NwmxmPW2e3O1Edj
3Q50H5tCeA/08PqbAvNYOH9wbFtIttDvcGAHaSwXlbDjZd+oLV6tCn5rQpSJQMwXQm2GP8i2sJ30
MYLcuY3jLnhQgCDlcFbRBc01XNrb3BlwWyvUhShgFIZehHhxoCBQ0Kj9o9X2Jd05bfgi0AxbDCO+
Qw7WLHclKRfOwqqNH2k11b/Zc/p7ZWbFL7euO8w94rFcmvjiLUVfwcQtRzwv4dPYDe50gkNGdIGy
w2O23ipNJB4aq9FfSzE81hp8QTTAt2MZl3fdpD/TDWsYPB2tWaNO1rLtKp4pkc+Xl8TJZWjK8cBP
UNCnTgYQdbaXwijLvASe9wHS7MqDtdtU7h9bRzdKq/9MgcnrEP+YdCzwCP1dYtB++QHObDLKLhoP
APvEkfMeW9KOGeZ8vrXvdfED1ShrraJrt2wNPd5cHuncaUeZDCzcdMcEIna8+jBu0x0va/E0NIq/
UuZEf5RyUL129f3ViH8m7poQK0ASmPx0cvkCjw/irY/NfVhCULcsVI/qNn134uxn4xjXCmXnNhY1
gwnbSpTnwnf8ah6SfJjRJFi22k25DkNNrGSJscvlCTyX/h1dOubD4PRdF70THKy4+zKq6Cu1xXr0
i2+ooDiL1pSPvpbugsLaGBnGywJ9jKLeQ2m90oc5F8eATYNg4HSnQTb9/qcs3jGHuKukGxyKBmpn
D5setmLX3lKlWwF6/CuNZC8jROkvv/+ZYUl72TCgYUEGzY+dIAEeHY5NfKgR1KZO1EDHRjBdMYJN
kyhPyME8GFiJj3iXXx74dI9wvYSI8AGJU0/ghIbsXFwvjfiAe+uq1X6okIfJaC4Pcvp2DIIbHYhY
CF/SmH3cDgNkHHiob+p49dxZWtXfDqJJfuLNE6wcny4yHvXWZFkWeuvOb8MrgeDM+Ch6UByhfE7l
a546iGSIDLXpukPVDt/KUdBWLfpdVgxLDUtnbjfObgiU+5FQciVpOTO9XAcnshCMtlPIROkZbdOg
dHAwomoRJVggIpiiX9ujpxFBAjGEKwcaFlDsvP8Flg3aSosZk+7pfyzN2+BoUiOxVpoLzJ2iK+90
djSmAszUBHaZXwkHEAFRVXrdIZCgUNkbcY4ZQluatxCPr+QuZ+aPootFPgang677LMdMMG/Hls9q
D5WvdneibVLybYvWQNZnV1KI0xhOuQ7vGHrQJqPNAx2Ufc3TvdE7jL79nkuBZ7y9cdGe7LMepSj3
ypo8U1qSFD8M+AKonKonoNexHk3DHTR3z613/GKWcqWjqmih15PlRbctISKjWqyJalE6zmMxOAgN
KGq9rCrrGqb4Y4Ec32umZ6GThlzQB/HyOOrhSxliqVY5e7326S9lGrKAOKxLb+mM9q7U5IPjIIgW
LJslXrQw+MZF7fh7DM/h2i8RIzDT/8GatqEtEYFp6E8MseNHsnrfNVDodPeU2cp0U3arvFv517gB
p6cb7z0NQIVtalDMUhQL144URz65T0b5quGkqIbGlZrwme0Ce2NqMQk6TSeg49CJAq9uJQeoOW60
Uv+bGNj99eHGHLJ/n3HxOp/Gml730+mVKLlnKHFQHwon/KmpuJBjW70QuXrvRzpZ6igfCsXGK7b8
TdcQBRkEhS6H+rMTOkUhOngUhuehVoYNbdNUVAfDi3e9gZxOfQ38fyaasy5ILFVK7ABhZ99ML0f8
UozEO8AapynjQO1d50nlrUnM0NrAA+2mKtxkA2EQH6Cxbq7grk8ANMZ0l+IOSh2FCxW1seNZdjxE
5602Cg9ZjtlHYg27UQTPSlLiblDucNR5gF22GTw0oltsBinnoDGL2pWhPIJSeFZCwOdVc42VcSZ+
gTugH88FDOTsvKJqKXrj2LFr7bMhyLZlJsXSVUyMhqRfrG2nQSYnHaMr9aQzOT6+XpRw+RoTLnxe
tsMa3XT93JwKrEV/2zjDuGhGzGtyWzHegyZXdtJGIKNO4vreHo1glZc8Tt6K+MqpdHpS2MbEOGYn
k2dQRTz+KKSLmnBzPOK1sdZ3gzbp9kLf3rXc3P79UFi7UIcgbEsA/rMFqHFpSvq6x2WxUR+dUkEL
Pdv1enBlnZ15I3rTfEod7jyH4GwYqXGnRDXB3bvRY+KFr7DPh7L4enm/nqD6AVofjSKO500ZXE1r
hePu+6p59EXyTQmUr5QiVgJfvbHRb3JDuTM7+yvCqS+Xxz6NFQyNXKxDZ3Lay7NP1lnuYFVV5e4L
08+AYNuEq+5aXfA0/E6DwDLWuIzSAJ+dIwj9CPzfM3cfq5a2UDUI/0FfbSMtfmubXL+yNM6N9oFd
l8C4aDzMvhkgo2HyCWa0Avfxorq3rfCmLPNNKeyny7N3bnk4tgBRYBAFwY4dfzjZ2E6U+nh9JgPq
QEPcrBuh/lRzeXN5HJoK/JeOswMAiRPkl9on/WN1NoWDEbOd3IZMxSnwdI6abjs4yPKPDfZyWoaZ
jtVzQxrUOw+tmACp7NtKrUPshnAaDKsfKCz1C6tJ37F3erHQjXMqs922Xfc18syHksZP0FXuIsbm
xJblU9w4mwon4bqXK9pjS3+Uj6rbvGosSHKTZVnlwSQtYmHz0d9pkUr9oAqfq9bahw2qzLH+xQ+B
E2AWd9Pq4abq/ZUDVLrVKlQK+Zve7fZtHbzpnvXVc9ViAXBiCRsgQfbI/COt9j7Jin2rme+lUt3V
jvg6ttmuSRVEk6tneOfbntlWOpkvGmxBF2RkdCnye+TEJkPoxF5Ww7BpRXdjVvErDoVrGTicSdFz
q41Pfazck1LuFM17DMf2GUPCpeMFP0tslBbwIPe2m76NrdgMWn3Q+5AuSJQaqzgH6uOiAKqL12l4
e/A2uaF/qWp3PZrKAFI0vi8oirZG/9DaCLBiWpOv4slnNEKyaYmZ410n8Qc0o3XoAB6GPQjE9RYr
v9WkDjSM5fcUEc0E7alxKPd66a+SoNjhIXDHdJYLC3WnBXzaNcr8OLcgcKQq5l8bL4g6K380iglG
ssLsC9ek1vwitTFY6X7zEFvRrY0mZDlwzSvCYqm4WNoLkd/UAmSpSE28xIvn6d2EBywGGwLHQXAt
5ejK6nXatf4iADy5KNHlXKQ9Msap1g/rWIQ7VTFwcGuQVVW8r03QPSV187MNam0xiFZbVEU+IH9u
DFihqiJdjRp6RlVZTEKWBU6xZWpvezs0NmnJ4e3G2gB2GYsHLyGYc01A7aZS3vMgrta5hTiTjWo3
wOyp6lbG0G+zQYCmaNU/mNMr2UImuo7+cgEWDfr5CiWoscJqEO21dKgGlJUGAzCgHTVQdqpAvRfS
9mkGdRDVp/9mAYFx6UOLwJ2o/D4G+JQHA0a8C930jE2EztvCh4C8UpxE3HtBC04D+dDqISPvfFar
MUEeTMFJjcPkRTdDHU+jAsMe/0Eg7F/53ZsVyZvYUlftoG7dwd16/vhmWvnOTeM9xPWHTvi7JvG3
Ak7BUGp3fSA3IadOUHZ7N8i3Wdjf5lEtF67jvQtE++NRg/vkr/3KOpSFQAK4+lN4/YNf2/tAr1/7
RO4DjhZv6B489DiiobjNqvDX9G3rBu1PcsRWVG9p2v7wJ4u+WGwLJ8ORU46/IyI1SBGIBomTLcNi
iiGegeNmEeRY/ighSU271exoH8J+BYaIUaAhnoIYYVSDxrXsybONksu2ZdXLxPF/eD1iUarzh36m
ttBVzDfMlrpHXbJpnfsxR7tWU9ahpn1P1fFtcBs2leVszKDZIoh9Z2oZcvraSqTGoUPfqZbqi499
Iq7BS3PQ94MRvdaZ9ug0GOwJI1yrlUyhww/fNGAZSNHlD43w36zYfuw8NeUJknswDw+2af+1nZFW
TYTpXoTiDGpihsTczR/vDbf+NdRDhNaWv9Yc8+DC+2IrZlDNrFvcIA6iNe9cC2lRGdhLC0BXkmAS
Oj2gV2gUsrXvWa7vuljdOV75Hf/xDV5JOEtMipAyjJb1oFovVGnfRaVtuqL96dueCqPDWoI8vWsK
67tZNCvpJ/j5Ft2rP4SraMAnlQWhN7hD5uWviEXSBNUL4o5PatRgGqHdoJ9+V0bW30p2j7HrvHnC
e2yYi8TtH7w0ec4ng2mR4l9eqyibN7RzUTJ96JXk1vUnU0V3vJFue5cE4uPfafLuxtetFz2Odzqw
S/omlPgruXd1eSP4isuyNXZD5XXLFtHqpdG4cs3CW+tGvBlb5Q7vq72h+AhCxvh3NE8N5R/Vcndo
nHgEKu+rTdIzTVvZyYJAPN4A+0ZQjQ1SIwTcKv+LtPPajRtp0/AVEWAOp2QnZUqWnE4Ie+xhKOZM
Xv0+9GJ3JXajCf8LHw08cHUVK3zhDTkiKAnHvMdBhScseu4avXLj1kDZjfTaC+jjujkYepxOwhsE
77fAdBdefADiMmkHdQPgoKt4qW2L2NaT2n7KTeRxRP7dwrZQzreg6BeHoQdvmjAfYACvhlEiSiF5
Y1tPlB5AYaL9gqvJ9ZjiQpgEcvl/h3BW3WHkjek8UF96snXE6KXyPjLlGz23TzKus9eH0paQaxW9
aERItIYWxjw9oo9xUiHqIOmLjo3Clv9VpRmNdSkx7uZSN3GdyGnf6k186qMiOkAP7m/SWIw3hjDE
N1FU8lFpESlUupoHuS6Q6aeFMP9StaD4lGJZ+CujCnY3JWZ+ktHoPUQhFrNtnEpHiKrFHe6Qzm6s
+njxpRF+GDSGVysiOPXwCo5lXlYbScMZe5V4/n0etG68FzoKgwmmD36cxO0TCm/trUHR+iDXiPnT
U6jpBKMS7EROhy6qiaAoIF9PnaTxJ6KQxBhwvg+1UJq7CDuVjXTxwtb68ONW4bEVW5UYK8TuNATq
OIPq/EXNNorNF8eghbvIGZmUIdbbN5FL+o2oAVlWShPSTL83lXTj6M3u+sa6hMEHwQhAinYBrIp1
GiiBAexGqdd9srL+seqm+CdNY8m14XIcl6K614d5/DB3iuE33A1eNFUzEndIaUoxuPxxMsenJAjq
jR+2bOj3Gx7lJqJ1/Lnx4kbra93vzSfJCvRm0HzdCT251kZ3Ms2SF8n6EQ90FrH32miaXBzRJAkB
aEUB4iwViYa5tedp9s0YHcxUx0gh+hIWypdaBC/RZCQbZ3p9ffyZ4dL60iGY0uJbtsC7MtdAFDTX
faHyeHdU1XnIZ/FT7nH+HYO361/54tRoXQBSA3sIHu7jUIvWhxgmJPedeGo94MPUUWKn/wdziPmg
ZZjt4EHkXx9zvYMhQQFQpl3AUWZyi1f6++lJAaFfYQ7JcxeMb45cP9mS6suZc7g+zPLPfNwnZI4O
5ThQeOgHrPEbTtdaXW429fOURqiG3wAnc1NcwcwWjt2nJP/cKxv75Bz5+3HE5e/ffbck6YYoUxmx
xBk9qykiCzynsXEcZr/RUjw9X65P8cJKfpjiaiWHspHzMU3NF61qXiK6o5+UsCbID9pyY2rrHJlv
RgMYKiQNJjgp65ogaltFKymifNZrQ9/XVi/tB4Ng4vp8zPPtyJvMnbZw90AZru+cvDREPNhh9dzp
Aj+PxvwWjXO2Q723vasjk2emRFNvQnl0R1ScIpfshNMpHdTpjUAdsi5F0YPUDOKuVUYUNs109qSc
uLiBeuAm+I+8DBzwH2YxdF9BVOEdgxvaS6YMDjqrGSl3VCLDZrctOasie/gaENa3mHeRJmqHKibt
qKhCe2keR6dhKjC56nBpMPMC6doOeep2qH5pTdntIjy8PztpnP+OIlTW+koOnuS+j4/ClK23WBKj
J8uZjYePYaGpatkPmJkVBzXWNa9WFS60vNIfQ6M2bgqsoL7ag4hPqSaRMdD9Kp8rCcNQPcFxDi3Z
6i6TtelTvlR8UtnI96Alut3cWVso0POriYYYDDMgkxBZqBR/3OJzVsRdKpryGQH9cF93aB1WWuKn
Q/kjncqNatNaQQ8JENCKC/hqgewC6V/dTlU/lENuieI5mkiVTbXBx2IK4l0e2r+dtDOPS+d+J7Kx
PiVQXY/GHMhPalu1mOGY+p3ZGOW+w3SWj1QJ35xC62a0WvVHFSTq8glVj1qLhb2dZd+kk67fjQiZ
PwJLwM1Pi0ov7zqLxKbtiI0k8RrpNp46DQUSe8hRJh8ya6Nrdr680EmovZoq1xYw0dXyZl1YCccJ
G5YX07NEe6E1JHXJ0XCmf64ftfMDzRuKjNhC2YE1sK7kIeWWzEoJg9oE6XlUZgt3FVTdN+5g7XwY
2iQwBhbFBI1uwioiMqy+NgNdy5+BY6vEwou1EAcfC8EEBqNjNIXHU0cjsgyynYAxcYwCFcNFuNZH
vHWHh1FY7SO0KZy7RgerFGmsh7dCoEnsFk0X3wOKlvyqEF8GSnL7IMOvJUkC47Uzc/EzQ7Nuj/8v
Vr4VIuBVU0y/pxqpBiVu55+A7B2X0mp50myp+CKlA5Chv15liooLt4zwgVrm6oKOjSaKM3Ocn1tF
/hbCRsG6ZePOPF/h5bZcoiFif/NMTkQRjZrZk4I6GyB/BJPEIbSmjTb1GXyFIjaNtz/0PKLBsw58
V8dimjIreYlwr6PNb7QK0JzpRMLwYNcY4H22UrFL1RLhyuTEnXo7B1sswfOzAVuAWg8it4RGaO5+
vHrIgdIBry3jRS9Q2hvaUzR/L6PhQAzw5fpXO48ciPHoztJpIj45Gyl2CrTQRS3jnITZsiG1+0Jt
f3ALfy7IKvSwxgnJvskyFLqvD3z2LSngI0ZFYgr+wDTX3aa0NLHKjubyOa06A27NnL/URj3vr49y
FjUwCm+MTYeHvB0048eFNFKdGmrWZQT2wT5UZbr/yRMov43G8KXJmCphJfEXkh7rxHQaF6aWkUTP
IHCwTMILxu+FcLaCSZVf+yHMW2azMFjgOtJKWjPLwyQyI1vrc1/VMMdU00PTRHjcOq8oBvZtdN8I
VOHRx5faB836bEz2Q0adNUXLQTNbmqifOwVIUPZFCfEmyyLkdg8yIg8oSpo2aP35S9UtDfoU98Hq
sGjK2Ibk9tIz/4OkPUHqd4HPe/aI1nyQ/dCtz4X5JofF3gGi2aExsFCT8yg/8S8J9WQK7bZOX/iP
bDqhH//3X9YCR7IkbeoitfDxy3ZtRuzUy47fT5W1j0nMsQQTwTGqunJjE136usCp4FrSK6b5tBqq
D1q5T5yi9tVG4A7XVXQm1M2SkLpUStZfd6kGLdLAizjGOgJoeMMD0cQvRUIHvJ5HaacuACNJzcLd
2H0OFPyManFcYsHIxllRg8SBk1KhYh5mUqaVxvBrM0rxvWSWgVvPs343hzKl11bBri7M2o11Obul
2I4L3GyJkgG7rQECSOC3WJ7blh/1auu2uYwHr3mKKuQspZr36/oHP+vVI0NNuQy0JHw4utTr3W84
aT7x+mEimC/aLoXSSXReIvulH6J/9VaP3KJwxofarNNbA4XgJy0CgIhskb4L5AEJaV5gHAwRpnez
KA7uikZkX6//xks7hdUAIcY7BcdrdW8nZgDJpBnl5zTKH01HeW0s5eb6EJcWneVeYqaFoLSuiThN
6OS1SGwfWYtj7FRHWyt87H8a6urWxge+MB1zQYuirwdh/Kz8EEyznqaFpvtFVg8nXW1AohW6uZFv
LXfwat+b8JFQ4ib+RQZtdbxoyCWFVOS2b1Go8/QK1fA+rKhZK/O4MdTFCVE/JOECIKmvc65UrZzZ
ShlKoY5UIzrT19rf30t8fp4cEvFFeG51iosqcmKqk7pvNUC9a9n4HczZKd/kE15atUVxCNgZvQJQ
dR/vv4XDNIcpApZN3Kh30hT3d3Rbu4cc8PLu+pa7MBTIBYc9gM7auRqvPqDikiiShjbE+DvEkXsx
JjvY6pZ+01kswkvNsQYowUMN7W61dK1llrJwat2nQYDLSoit3SIFn2XtYSIU9uhGo/KPoS7Wzn89
Q8bjTV20F7nnV+cWm7A2T6si8CfbzPY2zba2sumYWHa9MdIZSINbDBwI4iIL6Qg45GqoRNaLeIKd
D5K+Rv9QGlP4fnzC54Z+AI64dvidlvLs1pol3kr+9tTCJ9gorC6DrI8cgQrSp6QiZLarH0FTADch
XP18ux/uRd6AwqS5WCNugu/vnY7d2n+wvpDUSGxBt55pT3RtOZtWUNu+bsQFeU31mf7SU1fYv66P
c2lef4B5FHGX2S07+V1VqpqdUcLKvHxGCgJlPGzG/6FO7w55Q0vpLjX0Lb3oC7fxwoZYZEuQYzgT
7pwMNZPswHF8p6amCEtmQUUl1pdcmsd9XxlbIeBZ2Y3dYxNMQhUgorXX0CglMqU8tJL8WVW/qV35
xEmocgxSC3r6Tde6qLjsry/pxRmCmuCt0aFFrK/MTJoJy7PARMKxqF7GrEBydYzr57GhOGZk4xYx
78JlQ0hBLZ7SAyneOmLvJUAbsyIw/CPMUZRKuHOf0C6sP12f18WtAmIX3B9QmDMNhUiL4KAJdXjW
lfbFSXo89HDPGab+nqbDw2yk6kb8cmnARVad2VEdOMNa094om1pC07zTy/u4Cx5B/cyu0+k5BFIA
K43VbvAJL306cJsWzTIuG6CxH09D1EGADZ3I9gN9ui1l5UuTgrhwJPkmBXVyfTkv3mtcnMZSf2aO
6yBZombqSLFu+10BmjO7682fJc7RaXebKZ+z4ZXeNDnHtNGFujhF+mRLeY5EYF2rtQophcqv9P5c
zEDOUFFVdNAazrGRi40788LGpBrIi458AGJ/69UMZRAj2A20fooHUpTPsZsZnS/hZbTx3F6YE5oa
IJWXejfVx1U8hP5Co2BGyDOY9gZtr9SM6fZU+c0YRPgsxhh7b3y7C7cKtCCUEwHhMr+1NFBqtcUQ
2IPuo6gWP1RWaDyD3ckOpdo0wCyg2+uzHCO4XkK8nydctkfJcJuhLu5GASBO5N6s9zhvBgJuGm/7
d1mjE58hp72F8r5wiohF0FgBRo5k1Boaq8yp6CMks/zONg5OpB7LtLyxsP1wo1E7qkmt/+WxZXNp
RIzcteQekMlXX8Mm28XpYp6f8kxHyE3Pgx3B9sSD2UJ/1IBE6zZmtxtfZB0KLa1f0Ge0/RAtREhm
FQpRlx7DSMoiv2ywxemD1NOs5EtWB7/Gtk2OtBRKr04qxxV9r3siwUUlBzLjhkWUYNLpGG6UDLiM
N5Qfay3LvbhXrTtopcjiYGl6/deuo+pliTCagYJOZL0s18d7RsMHLAhiw3yKMP7sQYA4YqNWvP7q
f0ZAJf2PwhP7Z1mud+96iOXz2MKLXXAMPHK4YNYugJwtYaWzPvAyDkQYghSiajCmq3FMJx6xdAtC
Hy3o+bG3RuOuKBtkc3JHP5SoXOzzIMB3PNbFCzxw3RjMG8OhH5KVVoCtnQa6xs7zt+vre2H2OkEj
fT2So3NTikxJlRj8cOiXtunHNrKgWoMzqh77opsx5VQ///14hDTwwJc0hkDj42pPFG/lqowiP66i
r6Us3ylJ+0dBKdI5YvmWMsuF7bNEUP8znLFCkGgYSNWCWJgs1qDQsdx5c9wpW0dqOajvY16+LZIU
C6N5qR+zWT7Oqh6pkIcts0ompXFnlWMDSjUO45NlYrAsg6SqlQ6FyHSCWaFCW1SHH9cX9tJMaatD
I1NAnZ+lGcloz3i1QoRZcGcLoXQbaX4Jxc9thTg1c+Q6P3s9qpCujRFaT7IcKnuzwqsxFqJ5nju6
ZPj7TMdOawdUjHrrkKbiTZtMIIi4/2w8Khc2rbVQBZdaDRoga7D2YI1yiyi29KSBAS5U5ZawTnOp
NO/MXHpWpqz1ri/upcO7RFbo/yLYBHd3ecDfXRJVDZpyriflCQtjrzTyex2cKgBHwWsUfYFv8SsW
xsmarYORyJ5cihtApPdyF+wWFN31H3PhS1OZJF0GaEBGuQZuKKLL+yhPI58kpXOV2RzcLrU2tvQy
oY87mtT/jzEb4AIKQqtzGg8YA5VzDVV50D8lRXjsIwUl2C1624VhCA4gPcEo4+eu1dbwpw6Bx5qx
PwlFflRENN6EjabfUuyzf28s27rCrWM8hQMVLDF27yJv9/EbDp0IApFXxtPYatkuzbTGk5w2cHW9
mx/wzR53cYaar1uprfwoi9L50cvNeBelQX5jmTWIPrQqXSRMBYhGR/nOfQ8UAtO14KTI1BIENzzM
gfZ3oufJw1xj/Vuh3bCbqwpaPwWvx8bBHnrM7fSoTtTGbRFnpzim2hsRQN13qQz8226Th7hOJEhs
zYw7szXtw9Cc/xVFmiAdFSePmlrGr0rpxIe6T6qb66t0rl1Cwwa1DrCRC3PKWV/QZVJEWiUQAOyD
6GYAuYkReZZ86kFDNwKYJih+9dvSu1Lqn4Z2QHNoJ6pXa7I8YZ4aBYM0W/fKaaMJco5XI4tSqOFA
pKHJelaSR805GPqhhUzlFN+srgIr5UTKTail1d3o9GgehOawBy6X3Be2UH7PY5GBDA8s675StO4Q
d0K/mQOrPjRJp24kQ+tdTMSIEBBy6yR7eP2tDwsepmou9GF8hE/GKJBqo1QSlJnarQrt+c236FsT
u9MqAPS7rlPnncIulzLlKQoq59ClQ/4wTR2lePsQ2vGxq4Zio2d5dtsgBbIAPLlq/qCNVqcmk3gO
qmpwntJS604jWcphHIuN7tPyj3y4bZZBFmI7NUBKEOvqXGIVcTLIZfCUh1HiStbRMLH6hTIRl9/R
R6AF9ff4P4bkgBJTUjJjTVex92yh1hJhNenHaFq5xuQsjSztxDb7ev1EnX2ypS5FwQEYArNDw+zj
tdOiRp2HXR/7QSJ2pWTvilZBV0nHfzn5NsyhuZFUrBOupd5AnZErdUGdEeN/HC8cIvIwKu9+2etv
ifWCIrmL3wGm1RzR8YAg/MbjeL5DuC6we1Fp0ZPgrQesmwn0fGgkfpum0q4pq/I4FsGW7vnFUVDe
pirNLqFI9XFaziDNeSulia8By5HkINpZIk3217/VOj3mXkG26f8GWX7Eu2cedVMjywcJKxPADfZE
6TIAbKE7KHBtZB0XRwJtsNBwQR2suzmtWUxyju6bn8nSqyE9lKn12hp3erkB9D0/WUsxGKE5Rllc
Vle7z7Cdtg4sbfKruvPmLPhU9J1X4PehwGLBe57ljD4NQbcR5l/6WjRCHJieOJKSXawWMui7JGmB
ehZluAPlaWV/G+7ypd4PsPpSXRerQSoxQJjirGOjhnZXGlW90dM5P7uMwnNDXxZ5BnXdhcyVYhBj
xtZW1elQinRnmbKbB90NTIZN+YtLW8LgRlpafH8Ka6s1q+U6MCysCyYM2k2RHeWWTY6cXFwru+v7
/NLnoQcCIRBVAa6D1a7oMMsoy46hrMx226D7GU1D+Nf3EI1motQF7QsNe52595PRJ6kIRh5q7aTX
2mEOu6OwIvLrbDdPiyHD9UmdB+nsCVSEFptk+p/gpT4uILqAmUqpcPRtrfo3zVux150i29Wpo951
IpXuSJ/ap2QIs8U9Hn6SMuGmgR7bqejD4tiWsX03R2LeiA7WFzJLAGYL3TUuRzTf14s9G9YgRapa
PeJtn3qzWr3wI9FvVlG1BT4Rmpg5x1uIsfUX/jMoHhjIYdAr1NYH0DSlmM+TV4/TCAhvtCbkirWt
svPFmVGuJCqjQEo48nHBZToRWippw2MtN8e0gX811pQSY6Qf27B8ESOCiKo2KRs769KdBpgB2Qdi
BmRwVk93pI+91tTx5HeZ8l12oD8a2k7RKRBl0R8vjDZ1FXozx1pOfl7fY+sZLw8EY9KuWDTMztQ4
MkkfJqIytpiMYGcrMJvQAf+Ysy/LUP3kKHmbovz39UGXZfwYHf3RNKHGwB/EVFb7Wu+KNMd1YvKV
fvgSRclDNyMbnJTylpjGWaH9z/SAif7PSMv0371/5mzXCfK0k2/Ys7Vz9CF4HhF1PbXUBO+cSpWP
8xiou2SE0hrpnlp2W+qaF+fKAV4cb6AlrPGUTS9PMB2nyR/n6sbI9IfJnHASa8qNuuKFD0kQRKC0
tIM1fa0D6VhV2YdRM/uJM+VurxlvZZnifxV8mxpbd2erug+VbNwIlS7MTuHNXy4EIkLy94/rm80g
pHEpn/0YybV7hEaq59ByotuptfSNp+vCIeE2XNIB9isSBMtPefcpJ1umdRGUk+9Mo0kd2fI7Q/+E
mf0/utA8w8bxy0yeo35Ln3998bCFPoy7vHLvxq3lCAJ23U3+nPe/6kY5tctmvX4gLryUdEVpkxB1
LtH7ahk70+wKCHQZ0YU172WTa9ycVRv/eBreZdjNh+vjXZiTttSbqDixkuQnH+ekT8SFUTab/mSV
jhd09YucR7+vj3Hp7H0YRP04SJY7I2RGqAHA8O6qPnjuRPkaG8NOj7Jbswx/0Rndo+Z7N9TBxmG4
MD+d+dGGgEu8AMQ/Dl12ddmoAQ4ZEd52af8ITPPvN/77Ef5M/t2uGIxKTZB4mBHIjtxAxK7Sa4du
K1y7OI+llsTFzK5Yl9j1hHpINICjR5KocxNVKRDl/fu9ALQUPgwQB4C02upcOZTEpaYdRlqtQnko
gk74wB2Lv9/hKBoRnVPlAxy4nknSlkEU56XwVepi1F/inRhQT8VW7XGozeeNrbdsrdUD88e7ESe1
Ba27DpxKR5qElhsg+GGLZMar7mRfzaY9WFr3pOv0v/rSuhkKDLur0EtC4zXMtd3133DhZgQLBmpq
sTY4l9XSw6GoIxtthqGGuBzNwVd56O7rrvv7cQgYFpMSLhC+4+othUwykZFp1tOQltGu6VQ8DpTe
dik5bVlJXJiSBaSJGjUVBJUWxMdTpVWxJmy7NJ70ubN/qbg3vLR1rGH7x4r+9eoRfoGBWcI96kKr
C0pRuzDFvm3wu1jHxaepj0Eof7e7YStxuHBLcetS6Voa4mzQPzTadweZRDOuApuNyfstu6lh3cMf
faii29Ta9bN+1I3xkzpInmi6LRrL+elmaJB14BuwwThj6E4lYkXlCB5mSp1TncSYb71dX8bzN5MR
FmQdZU8byPXqbNt9UEzItjh+STE4MHp3zquTFlLMrw6O5ufaIciljZvx/C1jzD/Zyn+H0KsNmeHP
bZhtDjysJg7JvyOuKMWoQER/TaYG/0heB7gHOAO6T8vyvvtycWdK5mBGJe5Ao+4RZRlvtj7Ih2Aa
1FOedMbGYq63/5KBgACDTEFJb1Fo+zjeiBaencAefEytKXNHJFKMEUkLLTQ2buSzPUnrkmo+IRW7
HxuidT5gjeOo6wuronHG8i3sW01yK6rYL6CZAsnV6pIWttzkzbFFaTFyVSi1n8u6DjZCrvWMl99B
qQ9yxVKk5hL5OOMsjRujCcEyKrb1wxDKj0LEP7Qy/n19l653zJ9hAHIvUH3u63WxVBjDAO+6KVAx
aXfCqo5SpqHJmWiupfB+/weDLXjTBaFJ4Lr6ivCwx6FLTNXPuipwiw5Rnwbp4qXA3bpjChvo+njr
Q75MjjIi2xSK5GIw8XENR7PIbL02NR9DCQhqSRMcTbntNkoFW6Os8hwxgLvvGkn364J2Xv2SGZ+v
T2N9k6ynsYqorD7ARM4SHSbYDQzzIXEraFWqpnpKifcYvSWob6dFtuj6uJeA7JxuFMfolkDuWTcq
Y4PqFH332e/aCmxB2snZXowAlgp5qP9B0j855lFAn4luFZTDftqLwqlOKcmSG6AwvU96c9w7WV7f
1A7odjOI6o16yKX9SxcOxgzaf+Szq3dRF1ZYh0le+1oZfmpokOFQ8hS04ydL6/+yr7B8hsWQZRkL
Fvj6qIzhBCwslzO/sYPfsVofDISPC0Wc5rb2RNf9O7ZK4k6VutE0WXbp+4Dqz7iQg5baIeHoOsqY
ulrqezR0/LEeD4iZ42HUkFRmUejOs/PSi2ErYLw4ImUvaIIAK8A8fDw3QahNYkRw0weTl8Wupo7F
T11ONZSKrGAn7Kbe98aYbCQOl7a5aSGXAcRrwT+stnlhIWdQVo54poA1uA2K2a6F3lANlXcupm+T
ZdwEun0/VtnGwJeu2oX9Dh0QqP3ZNVGKBhH2iavWDrQSz4Qx+VJGI5Rjya42jtSl7QpcDqYuMBmw
/asbEJWccQyVDr+kxPp3gIFxXyWz7VmzopyavFQ2ZnbpamLPkmBQ/aADu7oAwcNTpLQH1Q8KUG/G
PMs3QxYOp+v3xMVJUWBBnJLOJQy2j9tlCABMwJBT/AkTU7sI35IsLF2hl5UnWgRcr492cU42iDNK
wYsL8GpzDko8zbM9ZT4FpR/EO59EtQV/+e8+2vrMLb3DpcvBxWkuU34X34iqV4LUjlIfJcLEyxDY
d40qtD1D6+SjNOrfqXWjtgV4Y58ZeuZBGwl22Tz9RBgLxwHNzhAOpjNXRL2Lwnl4Bw1q8MoicTzM
WlRXk8BAV6L4Bo6+28mdpu6aEczYZEG07fVCeIj6vVmq+Ccc1dhrRCkOSIEjpxoi66RXyAPLvfoG
xjI/jGWHxpTezLvYdpDBm+rMRQeGL9Bmb4kE48lK7HKP70B4rwLtcZ0oL73WrCJXlKa5C5moh5ym
7iHMPXlGrdV7GP+40WSR6RL2UGF3pNydJHR4kSfPIeppldfE4dfBHHJkXfpfrdTd4TgfYPjZjFS+
Shs/UBL/3sx+2Cn8Ehzfcpemu4y8lX1LXbDcZZUke+MsJJdyxUtiIu485l+HKnkp4xaZHCO2PL2f
bw2n/z0B2LyxSkuCTDv9MvviezrxImHS+CvNlW9RoZzgRsR4gDiOF+v1V7vDnrMwaj5ZawiwUvKX
KcJvjpLFA8ytO9sMEMZuBpjJk6p6CeJ7Nvqh7jhT4JLsoXYrs66OvSF/KguSyGkOokMNFtsFDDAd
JUcddyIIJYgz+WvWzKYbDxaSYQrQOydA4g4JCMMN6T+6pcknYF881rX1IxnQcAqStyx1jAfNkCd3
SgzTm4LkFR2mtyJ38PQaIGPFef2weBMdxAwuQ6vHfFd3wQznY2xuqjH/DrXlLezM+XWWK4QSpviT
bkz3lBMeE/y7XoyplW/CcXpwSulVUtW7ocgeIGY2btNo2EM0k/lWZvE3Jcua52AMsyPavdk+I2N+
USJHnNCc83ssufajraA/YsS3aZT9MzbWbTBIzwt1dI9+Ozp5A5OwoJPeBJGW7xyntTzy7y1Y3IU3
CSIZIgfkUvizr1/BKIuDELEA3Q9H6POuVYriJijLdh8lBRSsum52vaFskX8vPA1L9ZjiKmYSC2X+
4z0QGFGoFE5SU8PuEauoKOOGrkiQNDSSzTbuH9DQ6tYhGcZRmAsJUfA1qEixQXRWM6wvQDM1tm9V
iTC42n4WRROhyKYrj2bRjTeFmRj7xVa5Rm2w1u7zUR8eOmtsd3JrRbfgRqZ9rRY4LUszKIHWlm4H
syxPaVEjgdKisdgPBsAgzHN3Uq5muHQE0BTNNvB4Lcz7spz6XZOROKa5oRz+/vp+f7OuouUsoUYV
dWr/3Pa2B//sZwhAaSPuP2veLSETKwlAgu4df1YlDBVOumOVoeEvntNtaN3StHpp0Jsxi/gLgLwQ
HKy9Gyx5D5Iq2eVCfWq5g5Qp2kv4UG78nEubCDIRHEii6QVo93ETITyawkbJDD82W253rL2OjpEi
eCAQX/zr1QWKQlq+2OGAMFzvV41sBL3L9DnBhA6MlbaIXW6J8V+cz8JbWghSZFar+RBsjGWfU8OY
1ebQajVPjvM65+rr9bmcIUT5irb8bpwlEnj3CFtBgG6llBCXiey7GUAAk+ZnEST/UpH9rZUqWLHs
fuhsqOX4t0mK9fdbFZT1ojHNq0AAtYo05gnB/1FSxXOvRf+GDfsinv6D42BDxGVb4FcOQXm1lvpg
GBGK4jlkjQn3okPTSbv/YBkZAQUTaCc28PePy2h2yiRNdag8W4W6T5PkGWPQmScD9jz+YHKDFm1G
VXZ6QpFkYzuuG2PLF1xYxrYCJR11mtXseojfamBLkq9E+TPVhcqdBuSltPZU1NlvVRs+N/jPbxy3
CwEimDbql/iRQk5fB4iSqJxKiHB+xihUuIWj/FLieH99US+OAdsCODjFWBrWH9cUgFY1y1oRPddR
Hx8SakbPvR6Or/+/UdSPo1TyOKREBjnefiXIz8NE/HN9hAtHGSTZgmonzoVIsNobA+0bdbDC8JmI
y/JQnR320Nqg7UvzVmXt4lALnGKhrgIIXS2ZGdOwAj8v+WaSx8/Ql+xbCzjbzZDr8t8fXI4te44e
AM/3OsuaciS4nLHJ/bFvUX+aSSm18Xh95S5s7Q9jrDKEoSohszhx4OPc97np8k8qb20xTF8q1ei9
XBq9wrH+vtLkUJUENU79AbDNssTvLsRKtme51oXpV2Wt7pyStrpi1dLG6l0qgS5mJEsevlST1+k/
ok11WXV8pNIW98EYHRN0W7W682PJusH27xEE+5ONRJ2Lzt6/15eV9gyTWAdBEGjodixEOWMN9Qkr
tTIdZAn8QpHbB7MNtc9JXqoewVmySwPx0Mpebd+Ltno04gSDNF2p9qk9fw0H/bc6z5pvEZ8dcoN0
zWz7jpvNsKFRzPd58S8CH7rzbS77wbXDp2L4PKsCnds8v8slImO0gYfcPIkOIeLIxp1aR58iHRRw
P0OVenbc7Mo4rF1dK7WDCbTgKGhGLirL8S7D4s3rJynyDPVxUrrsTe2QKRkj8UONh8dwMp079EnK
Pqk9UxX6TlFKGSpghmlA3jYPXa/G+57csC1k9TVQBvm+zeT06JwM2S0maJ864NXe+aU+ZdOuKDME
S+SZDOVrHmiVG7W4icva1HiwzrtDWTSqW1U7cYRaYM3PlhfOiCcbrpHv+gYFQ3GgvlIf7AnPuUDI
2DWUnYlINzK4NpJp3GbuFN8NdhbsqFg0rOIDKqR7eRS7ufmhSw+J5pW9o6S7Li8lOKmd+UUaJY28
SStdA5Gl29gZx12ZWYY3zY1zVJngUY0Ka1/mauCiaFB8idXB2ctxJTwIF6k3qc7kGnKReTDLk10x
NdFBMu3qLmydhUcmB26b1pMHeuj7RA3+3hBShi64XO3mMlC9Dvbfq1PXyq2k6f2xmoLRyypHeazk
abgpgDHs1Daf9qMz09mqE3PPDLJXJN/aXSXn5oOcJunLjFP3Xp6i9GBXSbAzrAETlU4edsiYODQD
EAKX4oKFLtr2SaFbdhiIDlwssJv7WaUL0gw5gsVkV5/aieqVpYeKa7ep5JZaPHshWRmbShieNkfx
7ZAlum83aCTTI1MPph0Ubj7YxWNqhqpnS1a1C5sKRYui0dMdynvBj1HVyt2YOHDM7Km+jfBZ2eN0
GHpKBVtFj1BlqXLAU1C+0emLnGBXFqjetKWVHLg1o5uwQzC+zyThyuQJO3WUq0OSocvhGqKav1Qt
xlyjLgX7AcTMNzw4kIuHVYoMtV17Tg1Bx+jQ5G4FeLBEU8N9OIoccyubGq+Gp6AqtZoXCR6SjMjD
S8w0RuIxsHZyYQVuAuNmBzg2wq8krG46CORuIWn3domqk1wX0afOqMCyxVCfULUNj0NgdLdNrPwM
nEx/U4zcvLcoFeItUyECGOccT2WGhG1pgRt3veZJFGZwmbUZVcjNSzzEmIVCCPPoSxs39pSUXkoG
7JZqaO5s1CC9rh8nr0DLfK+Oev6ro4S9y/Io2Sv/xdl59caNLVv4D10CzOGVnRW7W7Zk+4Vw0DDn
zF9/P+pcnKtmE014BvD4QbCKO9WuXbVqLcH3bSOtop1rJnQ3SmazyZSB5I+ZZl9FlAhQ6IUHXaoh
C6elS90Nmdmvw7oMH2voXPYdFOBPAW7WHoTc3Aw+m6FxVd/O8sRa8yRzNx5AsXXeNQPbgj7Itje8
FUwP1b4yxNjO6zbdeF7R7WLfU/eu5HRsTDPcmWlB21DrlOsgkNUDD0L3rA9quU8S/x1+9GGt95Zi
R4UfEemxGGmRP0lWk61EFGpW+hAidyf2xkatFHWdw160AaVQbfK8YWMokbxRzFTcpKnYr4PQitZw
1xt7paqyjWgWEPjGMPZpZZjYXugpz/9DeqJxWor/qHTZevVPIi7EQ3N3LncSzRHIbZIontx/WhnE
g58JxrFKI4SEelt0HnrxHY6ntWW2thCEm9u30VWnCMHDCHf6r8XJLZ/GlSK14dCfCqV6EdgxkEMc
ndg8oqO1Cs3+i+t695rV7nLA5IZW4+F5nzvlPXXtjYILu/09H0HS9HKUYcKA44SoDXDdZQTgobOT
qb5m0PEIv42tiuStZNKvR3UwO4qRlipsSPwIuZ2KondvdEbBq6KO1q4WDwdXLOqtHnXByipzEZeZ
Ri9+2hkHyxwEW+qreGVAjHcAhwn7exi41en294/h5PTzP3r8x5BTlae0F74e1HomUJ9WKh29YBNl
dN/dykO7iWX3txsJ/+Sus6PZacHuXOxJMzatGZQVOIOTMFc2naG2rEY7VkP87gnJsyCkT1pkLuzP
uRfryPFFHnzsP6FWc7k8sl7BN4uwA88CadiavlZb9pDFkEApVpuTK2zSVW3Ejl23CH139P4/Kl1b
bb0CsNa/CO0pZIMuomJOzDh5vQpVaiZi5jlHNNYEu6oLZe9kIxpRhDL89rLq40Nkuq6oYkFZjNLh
yGJ3Oe5ecNpU5hV7GpEQom2JcF81UvqUIimQrruoyrVH2Q+FP4WvVd+sVMh/IIVbfRmADVa27/cp
7J1BZ7dRh7M1HfPZ6oZ2Dew62agiihZZbDa7tA0guw/qAYY3kgO2lXuuaA+5TLwi6/leEJxdhzgD
TDx5lWz73gcbJqYSRNmlOBRbz28Exy4dR12D1xQOQZx9i0I3pWzpqSS5o1zaC3mauHYXwLKzbrU4
G2zoq91ghSP2uErRxizJbp8aL1BOTtZBwd8PXruOpVrbo6gs2UniCve62mZnRVCDo09i6NmPPRhw
oSzYBn3arhWnt1a4L/2EHkvzD5cxtnr3b8Ego+8aa4a075BOhLnqclEQuo2bPoLgSWss9eD1YrXX
kfD4npVWcacDKFooxc5kaC/sjYH9p9dJWxVqGfSidsRh/obc6b5SE4OCgKSs+q58L9pi4Tk0d6rh
exnhIFAUASm4NKgLdRcgIawcU7gw7aFSX8NWyOy+yRbeevOGSHXBGEJSYfqe9PSGCnQpmMewH35l
gfvcduJrKIVLddcP9P70HJG6/K+hyXXTxpqcWlFkHgNPjqKd1Of5yQo1f2/msvQrglj3VyZY7Xum
iHDlx01573uy8UhDo2jDUhntMhzJE2esoz0d4IoaR+pdR+/MQsPRuJTT74QAEOgWXO+wuU5mvvIE
R5XTTDhC+UF8K8jCfkgW3crchhp7wai403R0lfIX4rRMqIW0JysV7+W+zgk4PdhmDWGnqVVuEwws
lPhnx8X6IiEN4gi45OWO0uI4Hohq8N+S+ycXg/PYU3HbV85dgfTKAKTmGge0MLnBabekM7eT9SO1
NlSp0uKPWIgPILdU/FmycTRz3xm6t1KFpVbv2emEXZTeaDKNNH1fDq6qCf07U0tPyZB/J1UY2YMZ
PIEpTGxZFX4Pere/PdQ5gyr8tOLIJKaRBLw0GEL0QxN235+GqPzSqvo6kyHEsKqXvkb+QRTkhWr3
3NSycCOlL1mSK8bB2Gjb1IRM6KiI0R+niM+6O9wFcKrGvYi6Sl09jqRABE3+giOaHSjSfHTE8eeK
6yVVWykEWWChi+M6UDbHwZOUOtEa9eroIVSKn07Le+b25M75JH7lf21OvG2FIGrdg9886ln6CkH6
wU/FL8LgLLT8zYY0I1Ey0Du6/q52De1sTQM4xT1pYeveOwQzB4G04S7PcufRo2ljk9c8fnt+altV
l+xkoanuI1NcGvBsWurzl0ycYwd7uK+LMOrIfRYghFX+E0j9Q5GLb1Inn2Mr+104PVjVHO4TLv7b
0z3+8qnHoxmWxqSRxvCq8bZt9cIS3N46Jv1gQdCmKw9Sq1vvmal5P+q+tBYu07nl1ajfQKoDSfUV
S5UoUiZSRJ46jU/FtYn9b41rDRu8R7YQvM09qqgLjFWyESs97SgL66iWy5ESGJ3Qh95M30gB/cqz
6kcGyXFR6K9FVSwgmubc7NgxSBITfOxVASnXCiflxeqf4FB7Bvxwn+PK/8WCcRrBhI3lh6vwt4M4
vMhSxT/ltfu10Ks7oEwHL7LeXFP/9vd7g1IAdTfKKwQiEz+X50UrtGipn9RWsJ4dPQxXcUKlL+tl
ZxNpjrPwmplzN7ga8Pwjmp+U+qVfjWPQGW0Tkt52f3YRWj9+YXviT0cZNu4SpfDcvicPq9BzKNJm
NL00zBhap8hKPAqKVIxhWeZ1hXZZb97FRvR2ex7nduIIxwbTw0PiqloUNnprVFHvnhwRAIdnDrbW
lHehMXxhtKsh6bd6bSzcUXNbka0PmbEGcgk6lsu5rAnssr6lVJCq5Z3q0ZkwMvndHteCjak8Uou8
XKt3ZXFC/mlY5RGXnyMu+Iu5dWJD8LhF8vkaWJZVdS06iuifGkQzbUexkvtupHuSq/IQBvK/KAGP
rWD0I8DKOXqOy2lzXQt1wcFyTyJ5s22R+f0INtD2Oku3MHtznpDqJbVznrIzze0D3UR1Z4QnWYhc
26STpIyzH1YYvN5epblTRaVXGv0RIcS0PtU6gKEAXIU01CJ0pxknCYIX0mDBtihkAAP5sBBszm13
1ovXC+Oi0DJ+0Kf3kkCfXuYGnXeKkuKrPEA76DbJWysWZyfsV7Jv3nlxnS3M5uwoQeqhukWJlGa+
S6OpXLjDSJJ8NFIxf/C1DJUSo5SRFDarXRuLw6mQ/fRwe2rnNqeFt6IpCxSxMo1561xOqvGxekTS
4dFL1FdPFQ+5kWykRvr6t6bIzEpIQwOzGOl5JpNqFk0UeFpBCtL17gxROAZR/9LEEkUax1iIja53
5qWtcYE/LWDXgmmOVc89xUqgr0V0WM6yrjfA2bUlHtwPP3sZf2BrZNmjov3RLXNpK5Fal5yCRinY
qIDevTVeDbc6LGQhlAgUOfvM3MZZe4THPiP1YLyWsnQuaxMy/TGDvC8Gf1WU8krVHgZUK3u/XkUu
VCXaA4V/SsuAAeLmSSrf8UxAmG3R/x75d5J2khMLxs8MIknDdrPQFrInvSvG+hG/VTe/RMHXQlI2
KYnv2yt57TUZMb20jJeYi6Lj5YhlQQsSrRTFkx6pO2LTgyVI32+bmAkpsWFJJK14D3ENjCv8aQUz
GZlLH698NKOcMw7uzFTWeaCkm6BPlNfab8Sj0Az1z9QKu19QvxX7Oi+W9LCvz6Q0Ir6AIPMlUIRO
voI7KEpiRnmUoO+/gxzJ30lC7W0GB+lYsx0obonUKW6P/fpMYpQyL3T4cHlcoSS6vEQbKBebI0XG
76LZ7xq6RKVC3YFliBaczuhUpptXhq+QZiEaQ+m3upzmNFbB6GlyewLgElt/GpoQk3pjVNuBmhga
zaNgw+3RqeKMSeJ1HvFkP+nPm5jUmlElj2IIjDy1/uQLFKWiEr4WO+/hKhFrXwrtOCgQzROy3kZz
cVhZ1MR05blWITtYQwMFxR7EGcoK1hGBf+2L2kbWwuRJSdruQctpmAcJ32/a0mg3ISJH72Vd6t9L
Jy1/gMsVHwRTkjuIsq32xRQFf5fJIThdDX5w363k16YFZBko3Dp20b+AbPT/EQO/OUHWGv/IhUKk
QNm4R0dK1Z+3J2cc+3Q5DFLUeGLIVK5A6GoXyRZ4oOYENuYO5t1D4aV/wiL+51+Y0ZEXoltxRNZP
DnCINi3zFYJ177J3uMt++WKzKZJ+YSPPjIbmOlBG0DBTfZve232khJLnFuoxDAOo3tIt3a575MUW
AsUZMyS86ImAtps2kyuBvJB6mlOYw3FMhx2rIq/uofpskCEhAr89cTNHc3z3wXgzXmFXTK4gm2vf
18hCtWVan0059beWq7RvvEBgcusSb+GwzA6NsZGpYUdcRT4oK8Am7db+KfWoQpQdFEVZ7511I17o
aZvzt4QepIKIsbA35TaLZFfi2k/CU5L2lIoL+b4pKULrgwZnr74qW3cnK9FvirkoXUvp9va8zowT
5NGoRgEuFFH5SdDKNRmgimxop1DtvgqZt5cz6XcO6uG2Gek6sBv5zegp5T3NC23auge/r+UCA0hO
tAWrttzmpPY6M3nUYHxfCaXiPnW+jzqaDnwxLEV5izK3tK0FKHrzuIMG00XvuIlEeSW43NG644cH
TYVeF/bRYSGGmbll+VbeyBSgofmaZjzhBtSquh2SE+45tM0we/ZNf+G5P3O/UUEd9zLBLg/WSUyW
mFY9CMgVn7xMtNW22CpWeqCrDWyeQcFxSX13dkgjUJz2Zd0U1ckyD6FYRWkTVyfFgjGG8MdcZD2e
uV3guCX7DfE72MYpUFul36DUOod6l9WcwxCtbnx2Ykk7xfrek89gtsEl6XeBEi/s4ZmrVBuZYbnb
YGgXp5n3xlHCBmcQnnxv1TQADmzgSIFhB6XNVskXSVxGJz25K6AXpuQMnhpt0OmZ8Zo06S0/kk9Z
XEv7TgYtE8iFB+CqAQvWGD1peBPh+d5shl0kqsGD6EbcjIiXL3jFOeeBWwSuOCZ3aYidbCNXrXW3
8OWMdO6+Qf+cv9z8yfSPSEaF1nkASFqZSxX3OZ8xPnLpjmW6CUQvQxc/UR0v8qno+pE4rM1IBYHj
jVKTS2Kec4fk80SPu/pTKFroauU7ahaepLT/hnZWTHeK5dqFGT3noUvQEe1uu6m5kdFMMSbhYOgR
p1Gn50R6PlCepG1VGjZ0cJr3QJHCJ9Q9xAWPOHehfTY1/vzT2Mj0aEmsFf7J07RibWTxU9Lvq7gw
tuXS+292Gskd0T8BVwIJ8ktTYlZDySXG0dmQ8j+jyKwU56+u4O5pjnmnNrCUlV6wd8UJHSBelsIf
d6Jqh5Zsd9er3GGtNSpcdGsxKBZqHPNTSXMI1xe7cuqvAy0PYHars5ML/Zdl7OjLof7mrGjrW9gf
c24U6mdIH0Ga8gYbR/5p0VrIYsuwV8oTCC5x7fhgwNikCxHB7HBGWDpJJPglp8uVuwEtwnUakgku
kHmrvWco1xy7M6AAc5TD7R0/NyIKxeRpdTKMVyQC5InVuDYFfGeY14emkbIDDA2LGt1zLvOzmclu
D6Au6xo9FY9l567z+C5H+26ogFVF5QNkL3ZtguWr21VuoY2+VOSbiz0oX9JNQDYavcTx1H9aNYNu
QdEvwugUyrl5aEtz2MidGd3FopD+MlQ/WwWqbvwKQDUtzO7cUhKHqzDsc81f8eVoudo2nhWEJ6/t
HkXXfdWS5r7PpHtvEJYi1mlVakR2E0dgSafkRkgxueNBmllSUQnx0fDNg1JLqzEP4g31nRkbu77M
7rys9ddWbNBgGGxls/g7j/Yf+0SxvAZGbVh5ssaD6Xsg83kIhE6VrsNEVvaK0lY7o6z8lqPfVi+3
964ks3CfLuIri5PjWGliLsZOpB07pbRrFxyK79pVkNtZCpxIGADG3KMTlmoAntW3QU7+7pFwZX/i
WGlfFQvP6sVTB3Km0qW14IevYE9Wt8c5OaP/ZwZWGP6pChP+ZP8WI9OZKDXiKYwG57HyXJDnIE8X
9urklFxZmSyfU7ReFrQMRjKGPfTAZL941duy+dNoaHQFsnp7VJOz8R97nEguJpXLbpout+ISjjHA
TceqBeCclkRJIhB0dvFXufnLduwPYzxSQS2CMSDJO1kpuVXEGF448xgrw5PQST8juclJZSgrvYy+
3h7Y5PobbRm0lfNaJTVPo8VkV+Zq0rRCHGhHLxNS2/DBXoVG+ruBptwOTImOiKFbeE2Mnz85CAYV
PVJ2Y7f+FepHE30ttirfYyOW+zFXXw3RK9QesW0ooMf8zH0eovZLJqgLhsetd2mYUZIx46VM3H3F
w8CDJROkoShOuhasBLDFvvhP2iyhtq6HR2pmlLAiUTZyzE9mtAhTSWVa23PZmHdhZz2wAPel4LxU
ivJMOAo4U7on6bz724W8NDuemE/3hpcAXovrujlpCT0OovW1jYQNeWHKELyf5O1ta/ODHBnJIDNl
90wGGZduChld3J7JtNw1UV/YReSOgL07MU22htyuxDpHXrTe37Y7/t7JEjK5ZG9ItFKOUCfnvstK
gl2ll08hgiHU9N9zWX4wrfCgeNqz7Me/b5u7PvZMKjR4XFU8n64YQ8rSt5oO5sSz2xQ/gtqpNtaQ
HeKyuEtS1z/cNnbtOSkikdig5s1DjVzy5QomXa0iIM57VPJBnao5eUU0RBdugekjjAN/aWX8ik/7
pAmbkDZDpzmXZvStMZNtaim/kZPZK3lS25ZePMChfMh97avWDwt34LXXxjYxL5gzmHkhR7q0nReW
E7bo6Z7EPloBEt7mZbyVu29Fmr3hZ7adtZhLmNuoYzgFmQ6ZIxzOpUnLUeMQhEZ0SjVt2wjNW6+q
f1JdfHSE5pwN1db3vXsaDr/fXssp885/ppnR4sKBEVObvrRbCp3YCU4cn4T8i9iDNQdv59tNXPyW
a93baMMbLynF5p4cTJEqjriCAdnX95US/mzq/AdpJHdz+5tmNvMYbFEkgSqFCttk9rXcAbwK1dE5
9prkO33j0lkw6icdNJlNJ2SwcGXOHFUd7B9+kPMzkj5fzkBX1EUXSS56362z8YX3NhPVtUvYLNFt
SXpeW98e3ox3v7A3GR6aG0nXG614goWDfAodT663MKS5GQQKh/cB+kdlYrKokup3JCg6UroRkliw
VsrrwinpE4Rvz6aj6u8HRFoP5wNoaYwELifQacBgRUFWw5wcmLaruDAKx75O39WiYuDc3H2k37kd
SdFMowBi8SZHTLY+Z40HJSeNKNq9ZjjQIwVB0ixgT2e8ANVrUuOgB43x5Xg5Llgls1pVhepcJE6x
ktHSod2HXDFk+9mmskRvVdW88fqsWepNnBsmYRUQMBD+I7HjpWUB+hH4qaXqHJT1kxToe/TLjqVk
LDzxZ80wi/TXQxkA/dKlGbrNtFLy2CaV68e6TXoueyhzPflp0M6/u71J5rYk5FmYGeG8V4wTg5LF
jlp11dlXBqD0StTaXhIfrQoqmiH7fdvY3JH+ONGQ94AmnHZ2yl2AuUIqzoWp/xJTkobkZ3g3fm87
tVsF0bBEKT4zk2Ngijma36/bPnyaKKOMIvJZq8vUbnUxGXWdXrkfzYV78doSOcKxrkCJGN4FbeKt
sjCHj9ajaKJ1nkJDg+CuQxHiHCPyhwVT1/v/0tS4pJ9u4LAoSaUZhnzqTB9eFmevlo+x+xMu7Qee
Mf5i8fZ61YBfowNMTm0kX7TGoX+yZ9BcaWQSHFI6raBRQONm8CggCKrW31q/XoAxzRmj4gVoGMgp
jNrjzz8ZC3BmlSS66Tn1nJ9l5++TrPnVdBbcQTV6djQwLfjkmYUbS23wjwJiAoIyOdM5fAvVYOG6
oAmynTz4aQrBvozahTzX9aJxjXGrw4cLf/YVlF1KdFet4KA/FpmhfFG0UP9OXgMKuSoK71VAVHur
9Ggw0fvi71BG2BxzePT4Q2LM3pwCfgIaqKMKTbtjqnfeKnLc36naPTV19T3T3C0aETsaI//6pQQS
DcIT3kkjret0FfWwJzOryOVZQbpjXfSyYYtWScOTCmLltk8ZD9ZlRE8udAQyjKI4PCQmGyavRS1J
jCg/VmL83qfpuc/Cl9smph3p4xRSwQYSpo1YCRITl5syKZPWpXQlHsHRIbr7Ti/yhszopi855fLe
Ef0VshgbV27OnoT0g9x/NUdiJKm6u/0lc4MFQkUulgCCMGxyM3ReTx94WlM+hXb9C8R/xUNk4tBu
W7mOeRkuxw+g81iEnt4/uty2YpeSk83LjLgk6b9lRfrgDMoqKbKN68PqLA07tYjLBc92fRYt+iFo
sQErALfCNPdTwxXiRNQHz1pWORtobIe1VFvH2KmtheN4de0RU491YB3VYTIy+mTXRMgxZFUwCEdr
2OZSyaDSlZEEh6E1d7cn82pMGCBlRRjG0eNFP/EvQ1A1bZZbzlE3PO9cRwqaqEronyS/lf/eFJi3
ka7GRB4E7ZfLbVqW8cgdrqhH2bWSk1IrEYRwqvRNdUV5c3tUM/PHedPHIjocuVfyozClZXR46qTt
ff0tcuS9joCY2TY78idvt01dJz55N3+Q09K2wqJdnXDdGDzwddJLKPkbMZB2VD52qTUcMmmgUNA+
OqK6wbs+poH2BgLnkdazhYjs6kTwCVTKyKgjQkSdfDKzrgpIwSLv8mJWtPobIIWsu1LVdqPFVh71
ezJpqWb2kRO88Gyj2x4pOEgxjwwzk51jOpCxpFrevvQt1KlVKeaIR4XiSjfjZoMgZrICE+KDToqS
XSr07hEW6/ytAo+ytwynXbsG0LaFE3p1jZE4oZVwLJ+MW2yKtaHpUk5btyhfghYcbpR1Yzsxje6u
ZTrf/SZxIS1DHUbOnV5bMH3l+8ZEEaJ4lKJ4jAOruNzdUgijeySo2UttNC86pFMw5e0Xtto4pZMp
/2xDmTyZAlhjtHrQs5fY6w9upW6kSDhEqrcBdL2XkfvLnWYdZfxdw6aplPvWUTdFkfy6/R3Xp4uH
DbgFLjZS4FcvbZ/WP7PU3PIlc2Uq2+kvOXWQXQuDE6QzC1fKtX8aG3tgKEc1Gg7oqQJBqIpOT+Yq
e+mbYSXq3rMh+3tn+Mvq9phxI3qU0IMYmbWvohB8SJsJMIK+5LnQrAVhULeVlsh7I+KlQf+vbMdF
5C04xLkjhFX2ylgovQbi+CUIGzOVsxc99O+DJrkXavEZKL6/SaLK3RDzPotB8pYZ1T4uzG3rOLs4
GNoVELyFO3Vu947RM1AbMp5XB2fwnFbqcjN7CUT4y1urfjLzfGEpjZnd+9mGfHlCGjjZtdCzMrZN
eXaFZJM7Gd3mxbEJh5+OLP31HTAu6f8PaeKfvAbmrw7C3BfHiO5Ny/9SougzHo6oKRae/LOzx64h
pKTL/Aq0rrZBpcWyyLnUm+qx70I6Q2CgO98+dvPb5f/NTPs0anA1PCIl9ez14aoQJWKfL6X3lsjv
ql+soLld+zBvNMnKoL1MCAMAbOn69jfMHsdPnzCJ8Ewa6BqhzLMXU27uc015VnNt5QX9wlb5SP5M
PB0vVWo2SFZCEjCtEcV928ad4eUvcRWiMe0P3oPlRMp9rZGKchWzXBtuF6ydpoOsSNClXZkZGXSi
VnbXx2V13xm+uhJ8w904XRLSsg+cVqy1zE6D3tmWaoEyhRm5C599HYnjQoj3YcwbnQnvpckW930c
mYa3auJslZe26vzRnSeqr7YEuCQ+SNFGto1io8dPDeesz/86hffxARDyg5XknToV+iS0T2MlKfFj
bvQGT9P9YEpbs6jcVRPJX27vhZldjyIRt/94DYxKSJeDjTqtp/YG74iju/pKEdJd4spLKZLru4YS
IQ6ePTDWXKcADLhB0Es10+rFHwzT9mUExvW02MAZeh+lS7xs1+EDD2CwZDL8ZRTtpyGNmNeyW9KO
zq5Tyo0j5AW8MmZq13oI745lwNXm6d6jKnvDX58rWOxhFVNguRvfi6Pv/JRXCAlreObG5YtPYbxR
v2ogwbWo395esRkPghkNuNzHs5sU76UZySFrDR9R9SL6ss0lbrMR2+Ax6bS15L4qnBmphpKwPgDG
MKXXxluqHn4M5PJg8wUcDnqYeN2Aqbn8giIJQft3rGday+e6c0+Dnx86Odn0sbbT/XLlWvnGT4RN
mKc/nWG4F7zOrqpwFYTqHkGofYooiSYtiSld+zWIKJC9QceFdbx6U8ZQ2+rkjjg3QfRDS6s7rabd
qY+W+Hqv61McF6iBeLLDonv93nJSPcv92khfVNhr1j3US3CRjGF73n4JzP6tNKy7Qta2lDZvr/31
aeWdR8GGF9WoHjKd+BR6CPh6i+IlSWroeRpR+wKTw1KryPUJ4tFKhx9BoUL5cuq3AUmpjRHKxYtc
pD1kvnoPGYokBzu994O95/TpoQF6vXUjeg1uD3DG+WIb10cEQwaSwtTl1gpLRAhShed5rpZPDezT
aafsTcddky1/rxX5J/IHP6xMPkYOrjkwladhKCByc3Z96rzc/phrtzV+AzhyGoMIKqdha0zDfV23
bfQiS7sBqjlIMvdJz51Q+wtRgTWGTZcnajRF5wrbiWmfJtCq1MqKlsbNc5j50gP1Y3VjGHALcitD
4kWu8hmdFvrhpUj9x/UKwT/AiJ3Eq8HT0+8Cnadbt+rVp6E2/N/tYGRkTjtxsLZhZLRbISmHXaGL
vbVDsc0HzWuoxRZpcWNn1VKz870hWidA4RDZ6+NNNNTDSlLIvLRqkKzUGmJBAuB+1cd5+qboQhne
p1UeGpuqgorF7pRC32VZ0Ww7nNWzBm/7rklhfJZ0eHlKFyJduzDU8GeaC+qf3Cqyde3k/TfGoQxr
N7XoC/tq9OmmgEeqioZhNQQRhIHIuodU/tA+9eEZe8nxe6+tVxa25nkVa5L7ay3upUMr1uWmlym4
d4VR/jHCwLsTJD97i8K63Uae1a3gxiteKjy33UhASAS01kI3iVPbN0x/o5dmsI9zWX8QktYIbF2u
ZfgLFe9rRibsJbZESDRcRRDgRrWqg55E0iprvcqnTKhYX+C11k6DGngHMGiDXWhBsyXCiKHAj8Mf
t7fklYsD2UMLF1cb6WvKDRPfDxGA7Emgas+0N+l1ndgoodlR3C6dw6tkBHbQVeP2hH8FEMMk7s7i
XNe9ftDPufHmW7AuaDmaiBWc32kx2IEIrapYRqCHm6VO3OvLBeVdgIWUi0iU6/iRiQcwIiQFAiM5
+WYFe2Gp69tUrPJ9oXPk7bjtjCfJ6KS7dMiirdq20kEOanctmA2sjkEKEeBQ9lstFYq1WhXNqtLV
XxBNqvZfrwQocaYHXwxE0JishJG1jTa0tXIuVO+hoE8+k7T32F9Kgk09PilsjXI4aXU6ZGAOmQSj
bRibchTU0dFt0d/UAOVvgdDnfxm5jFZGtYuxkAUn69TTNQLHoEzk6Fjrb6jE0jTn9L9uz9dViu3D
BoEmuR2aVq4ajsIo1WJ6kdNTriFUQXZjr9XfQglCj+Rx0OSVWLl7jWquDP+WD6PqbfMTXw5B79i/
NcrajaKYV3SzeakovW+68ckrk/s4U6CjzndGo91Xi/Irk+vzwxRUNLStj020V7zwIcxitYc64LGv
12aww91R6id9VwEtWBLwmrVFOxoJYPCpVzi10kgoKjixfOoraR/lCuJd9Wusu6vKiO+ywXuU3SWe
qrmZZEP+1+T4809Rbl/Wda5IXXTKZPodDRF90VH+LQiKr+hPLCRFJ/7uYy5p5+SUkaJEPGdyyvwO
ckjdz/2TInaPDbUORLzOpVoe/np3ELFS5wfObPDqmvgcF7Xr0qozjZax+q6q4iezhvxXirYpZKO3
TU0O9DgiAhw6x0eQE/neialYEbImVbx8lG3JuVJ55SeptVCPm2Rp/mNEp5ZEHpkNMM3SW66RVPQM
5KiAGMWdELrWzpVydWWZlFaVKrT2huQ4+9sjm8ZuH1bBoo2cU1RWiJEvd0aRG5YQ+2Z5MpVSe4Ux
r78Xhshca6UDrTgB5RreqOE5bxRt64uuuFF834FyOS9A4unys4aY8SbOsnYBpDI3G+BFUCtATXAs
x1x+l2i0SmR5XnqqjXwjK/3ZUaRzrWuxTfn8aP4Lun26KkUaQ+C6wa9OEwiFHJeikVnpyWrbd9Vr
N2VRfrs913ND+mTCmiSRK6WTQ6ur01MQVclK0/Rk1eQkCBIjyda9lCfnjmfbQkFr1ihulNQie+uK
OsWK2lruvKg66SKRh+fcq0K+Bg7gGBkKQksSvx+XzqeY+GM7wSjI0QehCk5lcvZpUxKtXk2qk1qF
b67zJFrhU9IM56bN/1hJ/JAnW1OPt1UHaXPaB+P/DnWpPJdhbK0RKELa/ZcjRPsBdIatEMkWYfwT
KsbnqktfSNQeKg9pJwdR6+bOp7yEDsuTFjOHNMmLpfnUu8pzIhtbv9Ap3EVVtuAJppHO/w0QhzBq
FVK8m9ztWdwUWqhG6Qm+H/FeCQJxpTp6tYZ2pN/BB9jtwZC/Jb0gbUpBG6CC7tJNHRFy12U52FLd
G6sw60vbUvveVqxKvo8M7180pwGEpsmJtmdo+Ka4q0qAbUIPYuUU8+5Y617tr6GyJqni0h53e1dP
UxvjjIwJQ43sCboHZOEuT6orj7xGUC2f1KDbNFry1NX5Kqn6jQm3M/6YZCja6gFKNIoQIloU3Q1G
9egrweb2h0zC34/voDpC0eIDaXNFSOSLnoeOSnIyFGmVJ95BNqHTlrK4XcmmH9Jd460s3d33i0Xj
mTNGiUQiaco9ND7AL2fA9DqXCkZQnMzmq14Uj473DsZ11eWQqOfvt0c5b4sa/xj3kWaczHYN0VFT
VnFycoRKW3O6CwhDjXrnxKjwFVoqrtXGXwrEpsmTj7klDBy3k6HBuDMZYSoMrmYUWXVq/Uba5iqy
jeJAe6lYP8hKajdKlzyZulvaUf1V6Bb85szCklPAKmLbI7x/YtwAJtIWyL2cqla/G1JxlSbJd6iX
73LDW/uq+N2vJehflSVc68xUE3oyx2OFiIzCxJc1nZkXMVfgKfDc6o13VLctckdAyTFxgzWP/NTu
XNVYOE8zoZoF5cjIuAacmbL25WZq0hhy3m5wjtA1FXvFEzobEU955xQdfXag9ba3N9SsPQCTJDbp
XeB9emnP6wlT6x4lFmCLVd9sNOGxtJ7Faqkxavw9k5sB1NbY6gIKDj8xsVOocon82Mh1JbGEejlo
36qiF793cbYE/Zk2gY3bFSFZjseY5wTyPrGVwlpppGkcnumDo0xiyV6yQZbSekxTS0A8wfA3aZVV
od00w/DFC9N4LSZF+TSmX5Y4vuY/hvIe/1Gf5v15OcGy0hiBRQX5GOViC84/hMGgL1u7yE1lI6nJ
AHgtVGwlz4yV7pTuo1RFyarP3aX295l3h8Xh/V/Orms3chxrP5EABSrdKlRwqip3t+3pG6EjJZGi
IklJT/9/cv/AtOWChdnF7gx2Z2ZZYjg8POcLqEYCZIli4WpnkYAz1XI7x6VQu6cZ0Llwrh/AlYf3
AeXNg9kTtptVKzZSuWsrD1FylOSQZ6LUu0ox234eMjXArKbo7VPQVkcg+I8oIT19vJGvHVcUFIEJ
wZHFs2B1MwdDgSolhWBb49BI9eWlq0+Od+/rAD4VW4mOuyr+vW4xPPIBkUWhEWioVVCqZC5tyOzz
i99BlJrbrYjtjkHgb4QPyg8kZGXMWE5T7bjFUSMwP8GJrkmxIb0oACsvVmbuvXh97aQZVQFHkaTP
dp0N4/Oo5Mw8mk47JLWah4TXvqRRCzOMlPgt33mjP/zKlXZux6ar4hF5660PFVW062ZW/+h7XcBW
kIfVXlGz7SLZVriJtFvExpS5kTS5/OShEhsTzmDvpEf4fUxhU8ceVIVvmPBUBAFRlBg7NiJDhXki
HXQVWaHu9q1LvaM7wPEBtUZ/D0btcDMU3hY46lpQ+nurLlv5r/dq4Bsqnx2XXmwOUuESNnbMtbtH
dE5+9MKs9x9vnasnw8emgRwQYNxrGA9MvV0B5p9xnrLmea6z4+AOD3WzQ5I7ReCufgP0JP14yGuH
YkENAmCNKtG7gkMLnpHl1GNxMZ2ugUmnBomDGCNsUNwt/u31oZAaQctqsc5ZnftsHFsems18rgT5
XmaVizZ1eC6b8Of/8Emo0yxVTgDG1/Elt21UFwSECsrGbtM+K2DvYhtgTBBLb6XhS8xY3yYLEBig
SxQZ3qVcMKOAdLpurUsziLPfm3Gew6qsmr0zr6YdJeJIuXUCvfJou9meVjA4+/hjr2m5AO8P2dvF
r4A46wdqoDV6zk0XnofRgUCNO0ynmlQm/Dab6Yer4GSmDHd6yG3hRXNZhb9t7cLeD++ZtDNbGOBO
glwKwyieIP9k7O3erI4mhe573Dp82AjBVwoYkD0A3wMYSoB51q+WbCwGm3eOf56NsTrQrOlvPfT3
Dx/PyfsIDPWeRcrPAeoW/nyrmCgc7lgAQnWXYZogXF/WO11ntyHKF/NY3W2KrbzPC98Ot3z0X0HC
l5XRe8rsLjzsjdtSD8diIvushGKsN07f8sC/s+r6H2+CJunHH3olH16GRpcNcqSLj93qrgETI8jn
ktpgf1WxB9qMZj8BA0Q9FKr/P0u4bHi0WfDwH4/7fhmXnjxkTlBfXp7zy0n/64tHC4ZKFg+hxyTh
0pEV2onDZpO08z74YhRYCqFniVYi2ltvR3Hp0HsNdM4v3BRp0/v3ljb2JvNujNzb2DFXhwIDculc
Ate7zo2Q3AatzBQMxWRgwuvWjU2a1xCvKV8aq9gY7H0cREqIbhZSQ2T07+IgNWqhrVqVuFTsU2b6
t4OBooEF4fj/vkpo9SzZDmpJ7+jAhd3ZZVmU85mUgEkHs3drwt/q4zGu7X0kO2gvQKLFeqecBI1v
kJocUI4B9/ymh+qXqMz+TMwxRSVLxrVFdUycfK+My8cDX0lnF5UMHyQrF6VrkGbf7g6GFJOLoPbP
gWV8Fr2GwEKGlmZWRqZuX9pe1WmLjvNYeDvSDi+2k20cgitRxgEJBIUGVCxR3Fidvdm3M0RbOziL
sY3l8MOz4Pc07mA9zKut5P3KNP891rpkB30M5rOs8s61cG/7bM4jo1OwjnJiLcab0QpPddA+NkG4
+3iWr5wLjIsqMMhX2LJr8E2oKgghW1pfCgsUPQ9UuXnUR6qGr5O/VZa8ElRwYwMLib10henFBKNF
AarhRY4t5AaLTpzKIZTJx190LWSi6RYsjGdoRgGv93bf1OjZWxOBdTTemdXSj/QOfNzV3SO64XG1
2FQYLBY220AIXllBVA2WkiSUmtDeWYVMYxE8sDsYs6BL5s4lWZo6dv8LdciKVAtAu+BbHIJXBurb
5GShDrhL3QBIURQK334qp4HVC6MMz4H0g2NWlChazzOYycDGP2RO3ycQmdSJSarqi2lO5lHxFhJS
vge775znd6zpIE3SMwUn9DpHy632jgrXdQrXHJra9uglxlQ66Sggt+pYPNYamDaugv9urY2wjKoe
zjTwlThtbz8EeDpXG6S3zngk3iDC3NRl+YVyE933Jm09+rSxR9YRGgVLwIFR+VhIXssTazWeV7VW
zmzyIKi4H5Z6HQHdMKQ3E/vkUqBaKE0R5xJgdG961MEiOeqo96w8IRY/mAPb2LSvLO6/VxI/yDdx
CEGeBysRZI23P0h7AETBmqm7ryp9J1iDBrb63bt9KuryAKWzlAjymegBrnFUUcjg2lZcQBoUtoKQ
u2EwJHSyrE4W6Se/zF5I7uTfyiZ4Ag/1E2rEPyHueW+FABe3Jgx4KweabbjTB7uxEt+A99EYOC2w
lu0l7Mxi17jsG3N9yLq7MHkfY+TbNAIjPK2bLO4KOAFOkHqHpX3+pSx9FfeN9a3k/haUar1Kr3ZZ
C/MAeT5ghmulqYJPmlsTKOheYT5IE0o60wkv1OePN8OVEAgND5weB48jzPxq6g3HAAF1VAjzyFag
ihI2STc6DPmVAev6YWQbIXfNrMc4oHGhEQaGGm4X9BTfrrVXqKGxbWz2iZjGhcAnFg0vG0tZj9XO
LW3+GJSBmVjcE59NVl8qEMxuO6v4TomnD32OijfQstVTNdf2XejZWwivKxMChheSMqirA2WxnvYS
hny2EFyeO6/8ClrN0ZTdz65qdmHYP34891fc7aA9/irgbvsELODVXOi6aA27Dcyz1PqhcsCT7fWv
Oph2Ze8WOHH2d62HFKjAc2ga/+iWnnrfOoTNdIJQynddwybw41+0eqGDJoCSN5x/AaNbWrFrhjDh
cKnq665/BJIphlONr16y7jvMVaBv3X0xxMbmW77vr3P/brjlzvwr0Z5rP+9JY2SPsDi4kNFqog5b
nQ/ABw3BreyCjaLv6pZaxoMyOfCBELAIlrbN2/H8DnupFwQOo2RMhq6CrPRJmrtBZw9DiTp7dcSF
9fGMXh0SZveLuvQiObBaYo9bzdgsn+g5IoHmSFCR2A/yYy511Ibf4GN2lxvFBjRgnT3++VAYKtiA
aONqef3rf03swODabti58QiSi9ypWsFAcjYk8Nrs3sjrGGqLiSyLZ8CEweFCFr2rRb3Vzl8FsP//
Ed5SDEUBD9fb29mG/DBaObCqegzhiRCXUh5Cm138Qm1Rk9ZJz5+R8IZagCV4fKwfbIDR6hBItezR
cLq0J5/BfkqDcL6jY7FzUOGKIDsbB04ebds+rNI6aGQtbWx0iZApo4+wnukOnRooVLr83HIqkxne
IDFzbH5y+gbVktFXt31QlBFlHUSEQ+6dGqVQqxHub0Aew8jXkAxtOmf8lLXWuFfccVNAneq7amjD
R4GWVwJ5U2Qtlc2fAQmQAEAW7s6aFLmFIYe9s6iE+w9pocEUagm33r7zkgnwNDQhjSrKlNX84+eV
dxTVlJ+0Pw5xOPg6qkjw0+REnaErX8Q9XCSOuakWL2CpUmYMcDWZlycimZqDY8PrNVcAI401aGmR
LbMpanUOh1YdZimtxmEPu0sPSqToBEN898sMffs9OpYkIQbc4AD+9hK/JG2chTU96KajyawdAzTC
Wv3HmIIFwdlGBMO/APlb7wUps6YTFQfD0+39A9TGjYjVk30ggGgCZIQSby5yb+OUX9kFCw729d7A
G3sN76hzEdqgHJvnami+Eb/xI8MaNz5sjSFZthpUNwCb8hd4Mwpyb88TvEc8R4aiufDJsKMs7PK4
ZYUVC4VoBjeL6tjLmSAxKfw6guK5eXBdKnDwAhhPF408FP3oxKCF+1v5Gwb+O4yvf9hypf4VbcBu
EQsrkZ3nDNcGq2DEXtlgtHwcSdfhZLmZ4Ia+MIZRW3sHHamU0UAyXxgXD8jKnclG6w4N5+J+oqzc
WM41vmKx1UPoW5R2QiAQ3lUdzU4S29ZVcSaqGeOpQNGwbocWZQbe9xEDf+zWdIYGjY/pN8yIf8BP
Q8SZFAIXc+bsqpyRu8G1ioeib9tdXlNwdyYbcsFQpvgCJWZ9MAGPPTA1G7tMEmfXSvnVET5JOl93
cS+r8LOhVHUKfD18LmeUKwO8ViJhEY4Ax1nStJbegQrBY7DsNv1E1wvqoneIJjDB1QEe8foMtRDt
kLlJ27NwdOy0/aNRVg9W5TypKtt4OC57483eeVXkgxPfq+PQO0YR4MSt64rQO5GGGA9GE8xf4RpX
fu55Je6BIe03gDrrk4pmL+qmqM6aSEHx1lulABOHk0dlVv6DAZ3ory2HzH+FV97Tx3t1ndgsoyz6
McvLFDzsNYXf7YMgp+HYX0rYufO83TGJx1MxJsAEItGR/kbetj4bf8ZDRw5nZJEeW736w6wxkSKr
/iIAQA90tRtddW8V9cZiOevVeh0HLIsFJYAX5Bpz6JaNX5isyB6AfG+qWENMHga7eRjedTnvAZSf
hIhgWQXRCYOgKlXk3qMY7T6GIIVKsIWLKKhzXDq+hH9JkYdA75jZgck6PIY29+Ax1OV3WuDKi7xA
hDe6yavT7Lr2J79T4j6jrL9tKv7bHth8NucWupFWRZ8dWiCwd17WPAHAT54Hd/amGBqkuI0lvG+9
nIyfPl7idWcCdK0lnbRe+2eYDHfJpf+KeqM/dja8D5oLADHsNmOk3rGJibR2Bn1kNmrUI7X9+5ZV
BLxJN0skXj0HUPaG+wyeujeNWFCvqCbc9N5k34OMpaJWmewmwJRMGxvkyrb3LZCswJoDvvIdmV2X
qkedCxuk9wN2mmYKPy9LBRul3zVICXNi4w2Pewjlc4y3rlp6ZcE7OIZ2l65z98IhVQQxucdBd5/g
FBv7o3N0GpYoE7iOck7RveVRaxSP8+xvHPNrq7N04CEOu2CmcCTero7l6MrTIfUepk4BRDlMQQa4
khdCh0jwCqUFPgPNYpNRHEDx0xNULG2Ko9MWd6XFsHYe1QmINs0TlAIDMBf4UgU1xdc55PU/YZuN
W85Q75cI1LyFoYX1WZjgqzPsjW5VNixsLp7KX6gvz1bupB/v2fVjBFsWCRH4jKgpLx5Nq0kprRIe
pGyCeLVTku+Zdts0RB0laUpD7Frhwza4haqtBcuWZLAHvfH8eodzfx0fRUlIuYC7+W4XAtskWw9l
nItGIHCdvaEPA7vpyi6t4PM6hsHeDi+BQSBkWkaOP25c69c+f2FQgImI6x1H4e2e8MIKoikCCdQQ
DHnczHhje3Lcm7P9YDH1Ne9yFo1wYxWFuZEhXf1ydDHx4SYSC9B+3w5tUC9oSlM3l97s+nsgQMq0
bi16OyF3OhgBgxmOzesIyBYIY6NQc9cZ/pTKTsAOyQzmjYl4f128DV2rl5lZ0gblIOwDmJSfNCPn
egy+9XlvbESdKxP+d4h8d9kuvsLlBLRvJaAKBxQzWrj4EwNDOAx/mfl3IFU+3uHvnoJLVEbLDupt
OPmQYlmdIpjIgf9HAwCM5XC0hyfhvsByS4hfnvqE/0qmB1Zu+cWsa1oLcxeobiRMYDVAA2ndp1Sh
CxtIatJToZQ8t1ShMUNGO6GYgMMw+M1xALMknYR2IY6diySXMHqBkEgdF2NfpMBas9TMShI33ATF
fXKGjQ34fsWXzsPitIXSB4ogq5MvKl/O5qjnBwi7Dw1c/PbOVu1ojdnFLGAMkEjAC1zgZ+vKWWAI
lORsD1qdAuZoXM3HUXMVhaU8V3VzKOb+UIUsGcdg145e2gTBLRh8qTN7T6anv+e+SvxWJiUfN7Kx
qx//7w973TN/3dRNFVIr79j0INlcX1wkfQlEal2Ib7VbreP1QX8tb+Ktt1QhEMshOfb2oFut8nir
x+qcBezgU/5P2BRPYzbfeaF+dEaA0sDjgYwn6AdBKvrxyGa69VBaxvgrp/7zGyARinVAuH+XpY2y
hKUgN62zM0zZBSiN/jcaXF5K2l5CtryfU9UCgigwJ5+lS9DdtgTZtXQKHrQbFgnebmNM7cZ48UcK
LS3P1zeFj0uxykevjBgHmnoSofE8+6Pa4Z3knLraFTdTbY/xoCwPjOZpGp/NQmCSsSEBQ5uqczk1
Q6KKrH1hZBhP8Imo42G02kuDTHPnT3zaN2PPkpyD99jIGeA9VRvyEmhL9pGa/XLXz1ax7/TE4Lug
BOgS5nTURh7eNrNTfxm5UySGXT5NMwvvJmh+gIVoWMePQ8zqnl7qhmhWQAV90fVEk3Z1lAZam6NX
DeM9kd+z6nEutsT1rwyASILrcdEyxHldDaDs3KmrolL3c6G6lLaOn7aKbBmvrg7Fn01CXvnSwG5C
FPXtRkUtae5g0Faf88y7xWPa3YWWrpPOYlX88YRdH2mRu0AAQiq2GgkGhqFRUOWcQ0N/m0v1EzWa
vcvsjWHWoX/5ojdttNW8OY0fULtv+UXlQMfDJbp26xtU10XUm9Z3w8qerJAfqxAZ3lxv5ZvvFg3e
XRBjgdQYXpeod67qvAh9oaJBnp1s5RxJxaPANaJJFtjhEJyf2R49UBhOJV7wTSDXsapDOZxYsAWK
sFcVfMR2JBjQLoJkMpp77+rNasis2jFIeOKOF2XsgcmLjxqvQEsWY3aNSGHbY7Mg9Ud9J/sc3NEm
AhnfwBmunvF343fK7AeMAmERU7Bd+Pq/z0p8wV9oahSRrMePt8daC+XPT4a2GJIjgPvftayLgs5U
GmZ4moCqHI/4mYsWEqk7lD53fakf4CkRc8B+8DNl1y7SAZoH++VP8snnP1R70JMRO2TrtbtsmL/j
6OtcYlHRkkVfG7/v7REBMt2cZN1lpx7YKsHMvVPSZHHsbA8lVm4EHkFMVjwBaK0GMxIi/DosJDL6
NMMDuJ+qmHcw9xO7Ume7ov2M6rMI+zgHg5MW/lKMZtgDbEc7EdXez8YwUlVvobRXpYg/s4vEcwlb
qI+vLyTSjMMwCCs7WR69LSAVHHcw7DtONUrLoKShNp5t3D+rrO/diMtR+eu6RZLntEjzs5MH9lM0
0Xln511SwGoyE/2Jc3/P5vEbSOYbgfnquItK6tLBWgyI3o4LCCuqBb3KTuOQ33rGfMdaF24vQ54o
0X521XQw+ukkPDw6P97Bq6rI6wcvDFMUJpF+4jp8O7CleE7rRhinwAUnJyhAFoFiDBqpTcD3xM2n
9OPxrp4YCDXilKN/Azb4amPyKfCh2aWNUwWP5H3gwNMRX/4rc5unhoRjRPk8/ACTJrsZMiEPJFBA
HaN1DBQnROln6ux6UnufyMD1995Hwb+jUu2K3PIeeDUgRxFBt1EauLI4SPZfdfFRvYaC3ds5Gp3a
ymtTGifcqReRGfetBbmbrlZQY6m/WtL7ot0qKT25AWO6Nu7iVwZqtY3GyTopbYCkbiqvME5F54dn
ElTor2Sk3Nt+79w1uLKStp0FLIMLzdHS7/Lk47VaV+2XzYE8bLma3GV7rIkf6DaiMGfmxolk7Vdb
zlDTbe/GKTsuhwEa4Xt4UP/kNVQVENry2U/lUKZVr5IyzzcC2pU7ailJevB7QokQZJTVGnhB35va
zE4Q9PoHrnF3Ru5svCyvbU3g8QDIQ1vbRQazWudSj5OGz2F2Yrmn07qwrQS1F51Y8Hza9/A3TPyg
g0coIIIQtmLWLhMlEPPCCn8EVU4PEAFzIyC9XOhPQMihsxVwN9IuD/aYIXFu0KKy6Uw2TtSVE/x6
aeKno7/yTvm0H5SoZyfIcIKNSHdQHgPhEJdhTvgGpvVKOAZdE4jFRWUVcv6rZEgWNZ3CfsYaoP4B
eYydMbHfvQ3NyMDYGVJufNi6E/xn+yENWKhOyMDWIKmRd1k1TlgPs+mSsfITj2bfAPl7FkMNnRMH
FZcynYX65NbBTVvYG8d+We7VFYo8FrEKSHXY3K0L4SbrBAqoIdIiGCQyor+OxghkA9/q2FybVnzg
8m/k5u86wGUlbYsySc/KXZ79wTN3i/vOGD4b0vs16C1x0KvDoePrQFPJA4pqtYpOMHQoosAduBbh
p0ZAD7T0zkEVHJUR/kK7dKOq8YrCWU8jLhiYCi19P+TRb0+ubGfb6mxojCJXH4y6dtGvH2gFpRsY
IKNjZB5yy5oiP+NlwseRH3qXWVFPHHoLswjvBqQSCXCVIjtU5vg32gK3WuZGdmpJIw6N8MQTG+bi
3OvZPqJY06EGoUmEI8xTOHTrJAvm5qKMwkpNHrixS0cPHoxjkHBHNNHYOd3t1HvA1zPIOgyoy9/Q
mtl7cPir21r6PM41RU5a4hUakln+kBO0NaORkCw1KxB2TYsHp7mo6qNAsP6K9zq7a1zpx2Zj+DcA
fPEdLxEkjeWBKIM+jKA4O+273ssiD1lNOmto9GSODBKNSu4egkHtZ+EP03ONCtStNPCErSzDTp0e
9tOOaI2IMLeO3ZDBEGYkWTTUCDzF2BjoYtgybYiaYhtNqB2mrtyF3Ol/btwMyyZZLerSWnTA+PQB
y1yHSt/h0gqAmj9JZURVO+zzNhwiJc20BybPMOq0qOZPenCPxNSnxVoT6funsSl+ffxDrjwZ3vyO
JTj+la+1OXQqjQGbOZi87G7oOOS0c0SGwnRlQnlQx1buWfeV7xs/Ph75StjFyB7qmbgt8J8levw1
suRQlQ1zHZwaN2v3tQrNVKtiiNvcwMrDsvY/aj/gLl6q3var+AggUqtjy2ygxHlj92fwy+GZArk7
6EhBBVUQmSjkTR9/3ZXrFuu6oGEXjUcQCd5+XWvkRDPfMU597Vv3RRuwI5cjP348ypUIi5gHGghg
TZAMX0dY9D4gHdNAYkBBmTHtAAi4g85dDSl7dFn+h6EWYXlIgUC0f90+6MA6ygXt83Pv0ZuuG6Bs
knt7qfwNJacrORvURv4dx347caGkObYe4kWNGIHnkwONE/pkz8/TYC7vaAdQzo+/7OoRAKX99e0c
In95OyJ8t2XAOiM85aQ9z1JUKMf3B78zXqqOPIasvVN0iw13deEg5rx0owNslNXmNzkaVNA0Vmfu
tm064O1yU1qVvjFLvsUY+uMjso410MSCiRKkYhaBvrcfCNoi9JcGMzh1yL+PvlXJG0S9OnJNYd7V
lTt8yUs2JQEL1YPntWWy4AP2rZJ+qnN0ztxJzHHZDTIR1IIAt6Te7VxP1j1gL008gHyUmiCu751s
VHFHS/U7X3QjrMIVuxmi618UBOOqqPaz8gtYsFXkwUc5DVsKj223C/clC/eqy4+6AtOSkA6iFAU0
xAqys/nEYONh0sPAnQYoroDGXT4P0WTCpoyA8hnxcga0olNBNA39hMLAHNxlk8H2dqCLo2Cqumto
IeKWyPlY9xmJZuaiAA+Eho9RpXNTDIRfbN3Ru6I34BmupYEbRpvdzqu0k7ZVqNPcZHOqURd8okOY
HUrfzWMJo+sbNUHQGC5J4nYCqOAWiq7Vucm97gbIjirqelreAkFcnJuihpYcquRRrdFqsUfd35OM
dCnxcuR/c/G5DUEpNU3D2fHKZwd4XFspWgViR6a5hDsMeK+OLOak9ml7RwcwmTk1wYrjswE2q8mT
OpuziA0TGLDjIrVGbbErAs2TELCUpGehvLcCahyk5eRgtELgbsZS7kg29ftWwg1cG0ZwZIM3J2bL
gqSQA/qltRtGsmyMOwrEzG6qPOAZdOBHVc2MqKjKLKa57R8d4PD2Vejme8/pZy9yzFLFU8OduHAa
LyopGzeS6XcRduGmoA4LqCrazu8431bdMqCFivqUeRX9bGa1flYhUvn44+hwLR4tausB1N7C98kl
ABc2Bin9k+5a4Mj02YcJW6QHiMq083RpzfLZd51/Cg9lv49HvhYjPOh1wwgC6DLIqb09tnbfA82A
LX8ae3mTZ/nz6OhPteb9xhdeHWcp0LpQgEA4WsUiKCvmvTux4JSH0R//rXxLvO5VIH4dguC9gpcP
YOaAb61CUDcPGqfH808on8kBFQCPls2ti9JfVIKuCc0+qOkXVoZcriOIKTjaD0MtzAsHkPQAK1n5
5MGJ4vtUsOmlJaFaItMsQaLuxmfa2jmil1/fwA7afxDoU0CCseqqqPVyFGKF4T8oR5nHummao6AA
u3YKHrkfL9dqP647YGswaObOgwst4uqirDqpO3Kho335H4ZYvK8gveDiD6tZhBydXRqQ7rksgAr0
Upu2Tz8eYbXb/3wEFARMvG+wVOu70GYuL13Abi599TwPD5WpIrRpcQ3nUDXEmzxx7U8fj7h+pP4Z
cmlFLMA+lK/X228cZDUG0Lapx/yRWzyLLKjmllN5MiVs91w3U1GWOffopx2oF+5CiGZ9/BNWmejy
CxbNXpAWl9cc2pdvDxo6ga4u8Yp8cDhvvkwQEN330Gg4AEbSppPJxFaT58os/z0gWalUabvgio7Y
KjQILLDqGityKoGnsch+k8a9ZzRPIWfxLfTK48ef+n62F1LrMtPQSQZYdq1aNOkgmCtKrHNZurG0
GggU7BcWEP7kT8YBRtUoX3Ysgg5ZBCfrjZD2vk28Gn411T0gQqY14xN9R8vIMCnb+a5RJB2QGT9Y
U0L23K14cPBnPxKoprdBGAurhUHZ6BpJD4uaM0C9/rlzSjwXJgjeNaRoXj6epHcnGT8SpgXonqKj
jYR3dcxqIFqRWLf2va3Q33PE/KUvg02Vq2CVdy48cSh2oCi/aNGgcr2K7yYI4zw3SnVfOf4/mtsQ
cCo9HnVd/41m8J7IxwQ/JdZOnfbSPxrBcKgBLG789uhn7Fy26i6rSQ46b7NzFPTychB6YDMIWnjR
GFEXNAfSNffdbP5Gr++Tkhba/y46wdl4CAQyEQ1hjFpaLyMqthGz1S5w65/9wL4Jz3/sVPmYl97R
B1DNlnwHY/XbuiHxPDpyNwQ6Ljj0q33zp8UpuFX8nqPBBS6bjAoin+fC+aonq4zaoFARX4QDkAc8
hzK88YoA8o94e1WkfwwtaJeCjNBGAB3+4GN9kEUAiE4eV3P+SY7isSZQagmAVivd+mHO852Q/SeY
QN3jSpmiGZpMsU/7r7aG/SjpySO+EH9/4yJ5G26mCQ0uwzJfzK58dnRfxEJ7j7lGMIOi2Y5a2eeJ
IN3xtBfTvvhUVRLP0fx57gQe44bz1DMAkkCgMpMpK4adaQClOxblz7kez+5gnj3qxF0PtTdAc/2a
H2nQ/Ohb9qKY/2wInqfzPOwLUacTB2bfhLsZqiPNALyiMxhHDdB3Am6EF0G+xotBvUoDwv5BugNi
O4xmCjBSI3AHxaGuMzg8G8Wt15m3s+WZcAgkFnSoSFL3ZF/DsTAKlY3OI9JkP2x6qA+z1BHuon83
DzErqrvaLcyoNvTj0MdA/+fJGOD/PgvIfh5Kko6yGyI09oeooOYJpl+xoV7sE4SB8UCpChqjqBnu
C8fKotwessQtBnkSbtk+AlkQ5FHr1hDccUWeFuWSEKK8vyP+FOyN2uwO8EQPE8ODh0pEtGf/gn3e
ePINxH7w8cox4pjBGz2Km6xtQzAuodQMjLu5n8HbvGc1Szgrf/NC3TPSZRH0GuVjzckWmWSVCoUw
VcJiLoKo0AAAvHP1FDTsEHoSmJX7mebsFLqs+QqixgyLnXHciMRLEPk3IwL2B4B2jIOXtIueFfDt
by8dUCHyaRDTcK8tUaIHE3j7qZP5l3EOwhddsnnHIFz46+PItrrploIw2tP/pmGr8OtlNUXGFOhz
i55rSgFIjpXssmQ0Gp2UyttoBq5vm9fxQGPH23rB7iOfePuRnTuQgULb7pQNwPqQ7qlj8172dIdR
T1Vj73BY90ExfHJNemTK35jj1XL+GR4p50L4Qh/3nWC7phQNlcz/D5nt22VEVRszCn6mhT9aKM2S
1RcqiHWPpGy9U2Gb59H2WWQr/TkIqmeDxkRZ5sYNevWTkKijXoak5R3IloC1G4wg/Z9rlVvgdCvj
kMF4IcJLbssEeKmfv9mk//91KGAtDQvIJq0TTtCdobqXTfNZgYt4xHOsgPfKKK0fhtTgCo++WTzI
tuFg0npwLu+b4WfYZM1NL4Vxb9ayiWfosN5xH3pHeN0Pn2FOaN+2Re9E9mzYD6QtfihaPteZpe5D
vEOijkzhvWMKGL0YoR2pwRsii43tnpVoF45DBe5eAxCb1UsLN97QjS9Z7xu3klhdCiAScHdQUHWj
mpJfQUvwj1SLRy0B0K41auvFhPUc6L6g0X8p84LdufPsHGoydXtlApEKVfQpzUfbvFH4GwFDnbwU
CsMtCtwl3vm4zXbNZPAH3ymGLyab+N2kR7WHwU+xg6SUOEpv7PeQsK0S0RZZKnyjiRsvpzuYvE8i
gu4MRZ0EjX48mu0H2pTO49i/0rDVxHdQeSogB+J+m4YOtzxqHndQv6z23O3KE20YHMdqniUzsAjg
adllWrRVGeVUtgAVoF5gwn4hYqocYlqa5g2ghPpkzHMCeEPaecS5m/CuSJx8aqNmquajExbdcQjZ
rdASrDmdlY/VFFYJnvBdUgkFijy1iwulDrnx+9Y6QdvGvem0iwrqJJtUzVmz99ADiYax4IkLb9ko
h9LTfWHq6q4ErS2iwukSQPeL3Uz76RE5eHn0TTLhB7fjof8/ws5rOXIkyaJfBDNo8QqRmppJsvgC
I4ss6ICWX78n2GO2s71j0w9VVJlIICJcX79e6Ri/OHGjZF690DNa/L523g6xvVWB5dZ9IBZRP9v5
tO5HS1iRQctPCXgBqG+4mXH10edKUBDmVc0cdENorRe6nZSumLSj1pTmU54Py04pxzdNT/VfRT0s
NE2tHiz0rRH0W+/u8P0nPMxtSo9VQ0rXr7P1bVRsJhx3mdruY+HEYaxa5WdbW2sadkNMih6GaTyX
bb0by2bdxXo33y+TOe9SbaW2sJmz97ylo/tO3ZuRJwKLFmVkQaYntc8pdRaayUYiXJFhLSo0TmNs
PJYNlJ2DNTdnGxrRAH4Wla65pGcbzHYn8pTVzitmH0+cy740zdyfikJ77aoNUi2114OkVRx69kWe
v4G3NA9jm5hyjmSmHvN5y/ZLritB3Hv9Pp6atQ7Nfq2fRUUjqa+1fRVWsMn6vRcvPsWS8lR3SK4O
bzHNK0l5ZnL2XtgFhycN4zm7jCVTpqfFb1QQ3G1NHQWeCdjpK8i9YU7fmfihYGaEu0/Xxq+GB/BH
MFIAxToJhcQi4Hr5h0U7Em7ZqXMEG1kUnyR8+XlZv8yFsbMSLWOuQNTJh7VzOMV5pKwfEslkHYli
fV7qsJ/TSvlLnQI41POCqeimdH0O0HoM2lcFqF75XY6U/8WOJLKAPcjJmMp6rYpPLa8icuyBupn4
fPVu1K6VfbWW5qBNv8zWCbRGjRrAU7a3onE/h6k+lX1+41WggdzfS8JcFwb/8rncE5ApvagDL7vq
5gNops3QQ1AI9Ml8xiPcA6tNiu5l8D7mIvc9dHYFKgM4QjgYbmBXGixHuT9qH8bUA4g4DKa3i9sy
qC166wALxWcIuWq/g8+xXIcgVhhO3xSRyBWSeczBSJJgUR5A9XiZs+Pxs5yBgH1JrWw5k8XyVwbW
awutofUaWprm150WbW3Jv53l5lERA0WIDeUisvis26eZ7h2Nt9uJ+j0W4841JqY4N9VtzNQTDsHB
mqHZ6sziSdPwhpM8u2kSUdP4sY5RPLh0KqIpfQ++Iz8eZ05fcldtiKMucf5tiRsrustUNLetod3Q
y7YvY+9LdVq/k9XMdukbH/LsW71uEtrvwBHr4w1W6VDzwJrSXee6itJZey2X8pLR3Ojns/dYaHVU
uNWx8YCcz2jr1rV2k2Y9EfcJYsr0VpmMi8XOenEWqMZ4kYTNdlOcB7M/e6vzW4mrHY0QIQVZOOpE
JJfQcJRnZ65C3Uh+G425V3PGFIJrImOuBrBl3JH8ubibuFVbNKGW3QtuAbl9jwv7qbC1YLbyaNV6
qF313druPO7WMj4L0ZzjqbjCb+tbbheNsF053pExABwoNa0vEkNoQZYNzRC/YU/rYSCTzBK1KoA8
hQFOr7CJVu0jb1ObJMoJ0BjDseP0UTYZtS+wZgaT4a22RoXaAZcmoQOhxGotjKljTna3Huir9VE3
8EwgBGp+BKpoLfMtcFe/28ooLYZdXVNkTtZQs45dBpa/6x7mstoPBHhyEJewv4Dk9RwuI032YnXY
y2rPDNYwXdYgma6adoModpQyK7pLxGycLGjEtr7ayQYQ7koeVoCH8ozmxSeYY2ZCl9yRS+bJ3Y8N
mGAmDr9JxWPM9h2rsQC1k58NC9RVU/am0QYLsEsHfjpPne4dsIP0gUXAFkeGgktEJoNc3hVrDpy+
D1AzwlhCrlNALYmmMPRfHt3yiHEuhgO8obB3Pqjzd8HkawasRDyfjLjW/MbdHtBrLBKLMbjjAVBp
KRuxA5dd7Qp0damJoIrdFpFjAPMM5HOrwxGi9XIWUb9B+IjOqATkIvlZpcxgLwxwYXJb3xm/rFY9
L1Qo5cumnnbrLSU8TXwl5chYF2P4atz4wFFQrWFvi3zyYYh+QbG6KJRBEoZok8+MKQk/FLn3i6Ec
8jT1cPmChpMTtoMm1XddNhNqFbtaMUNRDcced4MfAYV8KSOdaeyUycBl7QujudNdnAxl0MPcgK+R
q2xlEyno5TWvqQa4hIVa3OyknlSVlR4WsWu4rrH2D+hdxdIB4g4PqtpH+RTvbSZMkPGGkl2PEs/a
y6MnT4OyfsqHzjBs62jJ3rCLE9d7xKVyp9LnEeNFPWyMxPBSN2B3FL5gMcahjzjvI0wpVb8G/fxZ
6M7JqowAFA8oszdyz4FIYU+u5x+JEboIrXiD83OEZCaT+FjR0TPPj3NSsQx0SLkcVOaSK8fKSjIp
NhKLKr/YzlMMIxZ3kwPnZGUHJbl2tb03JubcVK+mFfsdtxBTZlLiXdyk8kzBABUsWgWNuYJ1um1U
HE/72ruvTZ/7ZQz2aP2qh+NiGj5Whhw852nf8dRbfHEUEWwdzZLFbmbGawWiF555fpJPi/IGwcsP
tJAxDfC5QyLT3HrgEl324q0Ppnq2i/diPqvxJa2ms5Lj9LgKDZZ5KOEGDMvZ62P9Y3tg4pFnDNvD
i5eEANGVIFvPqEOGLbM40hB91vNzicy09vKwluOdtDYb51yuCvfBGnFPLCnfrzwxb/hZEiHeGC4n
dZ+l0hMBc0/yAmpuZ1jHcoG1fpC448VRkPm7LWHC/Z4uvpsxfnDaL2BOvrm95g5qKpfbpYi3Sfvg
Jj2zDElphq5+yurlxy7y6QItW2ovapodOk8Ped2mxId1U2FcoFkV/VkXcq7rt/RPFoA0iI679H6b
vDJd0DXu5I2NXennPKc8j1VCmpKVVVQRTeBIuNu6WsOkvS20FxTRUV+YPQRzkmHNR0UH6EpuE6FG
EDwl301Z7XMIKvEiVSK/LE06C6fvJmXKAwjBie7RyYgPrF0pXvhfVkO94jurVY6gdlQsGHf5u9QT
9ar6ANTQ64kcP4WLMSz2G/PkQADe6Ln9gA+QOrjyByVPfKewHrmXpFBJnsS3PG+RbTtFtZ7HpD6s
aQMF1oAvdnAspknK669xgmoybmp8NN5Z53AwMunJLIIWx4O136jbYI8Ml/nrTxBABkv2LP0/o+x+
WXV6YuJAquyEsfOYG2DgrztaQtNlyssvwNCmtb9T5jXgkMlHMeiKkeoCHcDZgP17B/XOZaibfT0a
H4CwAUhfpdwVtwgX30gV0bfuo/SVNHY1tRbfNJYzR0LKcd2GXqWi6gp5DCf2TJrDTNeDuNwifTUe
PKZveDXNAfx9K4p7TGhqDn8pAtsL0+IrLr5tRap5nh+NWuFG2p8ypxYrzPfa9J00dKgZ1phDLH1d
LrWo32Zr3LnivMXWc73BpLXS7L8eedAfz9ba8Zya9SDvZayKZ86QhiuBGzDpRmh6q3QhnboNhmHc
1VZ+ZFSD5N+SYtHmgTD32vYi11RKK5cCGOIXXXErxRElluJhShewXKLN2UlHHBjMj0KUnqVQ7UsG
D0oeE5W5UJ4zmO8vn0KKvPHZtNh6sYtRT6rNNuihw7vIFu3asr8qydOPT4V3zcgI3ruML0upyZOM
0t5sc7f1lOPloUeS4OU32BB+UmuCRb7acXkj15LdkD81RimPlqVsf6Tb96914stA+LK2ui+fUIYX
jK+SjnCCb8BfXeXHre0AQvlKb302Zr3PzTHqlcwfWmcHF+6TfCcbZ5h0E635sw0Jjg0EfhoYC9cC
x/ew4xTKuVEEQ+5COoyTr03D/ewWlBCXszb1r55zZcaAhizz6dLXaWv1omzjLX+YgGWx5e/2Eu+I
1PeLN5LP/eLw8r/cRTBMqOC+fi+ddl8u+UkqbQ9nfcIbRTX7vSvpx3cAkfdSJ3P2+CKPMNIpZZpV
TXQ1GtRafhuDJ5Cu6laa39y367kne6wZaXmBd+Y2t4vHkoAN2XKxJChrVn/tPjm/yAqvZ92gNYxQ
CgX2s212yM5RtaSPN+Hgt0N26LNXeQJRmEZFM0OefTpWxzmqzmvzOJfbiWvUivebL06mf+pwzaaD
tWctyPg+o31e+UumVtGUjE98O9HgNiRToIn08C+LAqfZx7YUP0dsra7NQOKYLgmpf3hE7pQVkPYD
DTkkWshBx2zIE6hN29nrQyn39T0vIrncdu+8DFtgkwoqvC+tkeoXz8s6S5tmOi8sLo+HhVYqI+L6
eabQ2/0oYu3gqb/XcvM3ikc9QRev0dUznPEhJxpRRzzj+tNW3zCwKBTEXp4kXMCzHLQhF2AY99Iw
2O6zyTgOXpCjf/hDrDahFGVmsokdv14ZZDRpV35AV0q3id9NaHWehLnfb6D/mOVn4hMcE2++sXsr
Io0aeuk31yrGkzSZMWGO9dMVU82RU0gPdULpDXoS8qzsLZfEbfgrspamnPlkyCYXkMeK5gNUFF4r
c8MAUr/EqD2neOfx4ITcUA09A4fnWb68nn8BgpY+FO9wu3d3G8GIfEuDBwjhJ27ko6SS4Vmkv+7Y
mwxH+RjezUeiWgGFyj0x2Ih0ujLvVTpAPJ2sINEMMa0AcPC+8HF4xmErgpJUwho/mZord1d+llw1
fD3UgHpr46KT9poJyaUT59lDILWHPKfsEYCCj5ERNwTcmQaatEVNIyzWmfdLvTHKZUKLSjA3v4Uo
0KfsQnhlBxme+GAs8IumO3lcpP2mJz0lPnZkG4I0wJLq9K9WrXZAO9bdHh+EEyEV6IqlEwTO+axF
05z70ueVp49Flc/A3SPFq/7M8sj4rM5pqOfeWCTp+lnNSRq81k3k/snjiVbCaxMsjZ3/BExAaKV+
GsjnSAOF0MytQgbqgqZlPWWz+FjfqGlF39OD9teRkJs/4kPw6YnHRCnM+GBlYHKfh+EKZ42vTMOe
+2KhG3gOW8JyeZAxMNxXwQra9XbMtJagxQwqqr/cAKdB7jhv4TbUWj3x/rHPAwRpzLLLkEIdhosw
riR8twhz/9fG5bgXXLQvkntWnp3JTXyrH2sj3VneTW51j1gYzDVBYBZzP1LHlI/LZIxi6+RJZ4t5
hQySS8vwU+9zsepzOT0603TMFv13Md3mefNjwUcLb67VtAv7I7bhCons45g/uthJGi3DuSWUe1hj
SqvzeHInyMEBVZF6Sqz8Hd8GAZBOz0QsK1eF584ZQS5jSUsOLF5GJkcpzg1xzk4+tdoSzi87a7Yi
O7NveTzOirG9EgMAWLRf8dlw2C33eQa3zIJJJ5EPXBjll6RPGwM80Th/GV4V9c9qsEh1XAVMI7vJ
bAVXG3wbCoo3aUoVcZ7TXJf+A1BPiuLaQXqkrIRi48QQ/vB2LqyMxNJl43NlZNKcfi+LfSvPG14T
+jC2YrilnT02beZOUK1SISlSaJedlHApLzFTCmSsaxXv8A3KZSIv72uldcgN949JNBVrQMkJPqST
wBKX063U7javkteANkgKgb2Ir2myd0VtHB3decwzg6wSU0g/uWKR1FtgN/mLPLAoXn3yQgcbr+sd
nvnyk51D/OXd8BkV9GfD4N115pMafy5pHklJnTqDvrn2JiG2l5kNluhfR4xkIcAYMpgodpnacJ2r
jFE7F69goFz+ORm9z/o05NPI8D0qJM9YABk4iYzSuKmib38OHtPfiUdRdi5LjASwk1NaHGVGUr7Z
GVNfygbtrPLjFyX+lE5aTaMD2kVuIdaEM9+RvcmHJ/llpsTu94V9Nbq7Fq+KdsfGTqQfNekPNiin
CbdNQEWM3otrmsbdj3Vu9xZ4KC4kTwTbLB93MapHohASQU8cNrZh0ZertITNKsKsSCLupIRariYF
oQqHrY1JKbmnAUSnP6IUStJ3vnwS4qy6+0h1Nxgng1aA6SfaGVFifGK5dXusLIxTX/BEB7XUgw5j
RGOmWhDmaBCNFeQg16yS2tsmRWXFZcQAlOcsyRiJMWSflmL9ZudtjKuM2jh1jrBQy5Uv9S5ed7OQ
eOkmms7sQ+zp5F6/+lo5x7H9vBYE6/ZVibULu+DE265lXIRYNPRtd6kXPZjwyvpufRb2la4PX6/q
F41ThARM9Q2RnVr3ESixyK2Vb8WMj6CMyO8MJ0ekH9IrF5XE9jMmZFRvmOoRaumn3FpmhdwT5h6E
VzxIAL6b3Q+oLayh1FexeGtQIXXyRy6AgsTIWBLdzMOhk7z8J+uWTdkRLSBXMleS3Wygw5WaEVIY
Pu9O6mAiEikXQsXIq+7RViE/QK7/Cikyz5XB0Wrh9sA+7FdLHmhWHFF5kP4RLClBj+0DMRylW/rQ
x59D9krhy5f5unzuKOsvzqO6/OwMIPuL9A/XpfUXsm3EJoGXL/eVDinkPBXBOEqFQ1pOMSMIDaMk
/Z3kgnxr9rBqjZ+0b/RghHGxHU36A01csgkVopARcLm0V5E/3ZIbsl5SmY84JA7swt0Wabq4mXBy
hnXeDaiJDce8lOUry4qkBUcBDFsMvtcMY+Y2yECPrdyaGRTDAOluErbMRq8JkJ2myIOYtJ1aOnfk
AxLifLEeixJRl7ImBn1fkXP1MYZO955q3n4mn4puTsG1sqYJybAahegsKVDVEpiFQdg90KtJFoJW
rZ+kglRlWLAau4+nFPS6GjT6EE36tNcm/fPn/qwtGtckTBxHutgbnoCzFtA5QXVBlmfyMukwump/
I2NBqNpa0d9K1Sh1hVSmfZzL0sXEaL8ACAixdg+3/OzPjsbo1eTnaYF+3cAixjIQCleKEi5WEg0N
xKjFN3IpFUILPWuc/ZbHVSrueb5fVWxg8ofEKUo5N/RTPUGuWyx7pdVO8qt8FM6OhqSgAKVEkzW2
9OJQUrljTXVylIN2NY1Gfg40vN9SoRHou8M9u4XDwYjT02bCIp4+pTLR8pOmUN3hqApwyIMLiCyd
g8FKz31PiAloFiDOgKFhyE73OIj22OT9jTMxTxtAMmpXXoU5fxBklmeODusSO31ojs9z3T84nCt2
TlDHc/U12lLMQdFpV7suz3FrhWT0dqliav46Q5ekmFIX2ol1INCM3Ap64OJ7KXMpa4nIcKF/I1CV
B5Lau8cMVZyYITbvHLzuFGH16pqiRnOWLqwtMw3AjU4F7hDqeRwAV5Vtd4xTx9cbi+5MnWRnFyir
NvtSo4lklCkjdSRTwgEy/shXlbZ1KrLThITJDLiWxb9iy74MpNNnu7bkKqNMKG2R2x0OceXtlsL9
Y2CcDOwLkZBBhX91BER8OjZ0280gNYphSv2GJkK/byUsHD4VTpo0ik7yUQEEcHRxqKb6J00rbYKr
OW+SRLTWrHtZLipx2CYcYctd9nJcX5+9UKmSAm0WqQzDJNG1oHe7yeHqWffSmsLZ46fzcJHukRi1
G40OVbUFoVN8S6UDre15Ia6Rux7rdjgXcHVD1V0l7SmdnD/c3U43PpnXHND0GKEXheHuEi89DbCx
aOgUvURDIAF6k14s9Iu0WLDwU3l9Q60K9cUut32bDrcowxvqCCVaU1v0O32Z7iHrOjnze42Wrseb
dVT2HrfXk24zs4tUrYsKOKk3TtLsIwMkMgBWEHdYQcwEXeyUrMnxhFCbnNj72KyemtR4rFP3znCF
r+fuZZucoGuagOnZgXRyRtMEc+8FmpOhBjKK3KDQHA0u9ZXO0RmugOlO9br7bhoekrGgtwM5rUQ4
uO6fSbwjDfBm+grnLWvxNWWvlYONTEoMN7UR6ZlAPIsDT3yM1k5s6gATm198Nur63JCYF1QOGmXe
Y+zytX+v0zcp0TYax93UvUyBmcPwHLu0MsTtGHVdBdGQiJiMagzY/aQLlXgM1Xlmema/l76PYOAU
nAdX0LdXR51TP6V+leMNipoGOaOiIl4CU9x8lzwLJc37Nl0/RWuDE3iR75f7APeWL0gRGqJK/HVN
g0xP9tLlKvP2NnfMg66Oe3vDkyiM8bZ38LCKsu/8UqNUSQY4TpvDbFD4c3FqpGWClcawGiixIaZR
vDBJs4exLZZQehsxDauuuVEjLa/DqtnQVI/3m92+NhjutMXZcrX0NYeaQzZEfI6aExaJegQ8Ti+s
cTvjZtnWRKoqiUw9+zPn9j5FkcHOBL/8l9vCytRUZ2hsblu2vuwpBzBdTJqlmbaGNPNohCjumPV0
GTm6GpUNoQHs8/oExqcpbJE0qHvV0CD2FaV5s+WC6vSSmhgFSgGNtZ0yltfT12O8lUf5uWmRRolN
r0WnH8um22mDcpsu20GMFqljOh6YZvpLUoi46/bkWlSCt1I99NNwbezuq1g9/GnmGMqiQG4SxqXj
USlWjp7HbL76ozU6J+zTTgSUtZ+3fgAcUlydnLLrWp2gL5Z7Fm1ex4ejf8pqe4SR9SidnHizMUEw
HHRGAlqvab+S3NJ9mD1JOc6av8w0gHpMjLWZuiCVF6MQQwvLzrgsbjINXFP5KnLzQxrB0tKUINm8
S+6ur3o33ltGDUd/EniUF6WvM1g6pc0yZD9+jq6rDvve4U0M8QKfg3fEPOVboefXKu7v1d6N2F0r
yHuPi1O6g50jOcNM/A6sKaDx+XZr2gK9VArf0nCgm4rjTgVVlqPbDfCpVT/mTn2txunO69OgcD7E
DCm4zDomCsKJlZjpR/CXYvtaSlDHOLcOak/DWm66Gia9hclWd/qGFgezLDdTygYE2fsaV6ixqxXX
MfkCPfts2PGJHpx90jJVpZlbelrTveVKoNDwCfB+ggDTWQh10MJQ5YBlggG2yFEzrjhqXQo2Q8s/
h3TeyzNNY9erpWeRSSDVV/E+c9VfqZ09pUt2W1HiUEvrl54Wb407XCqpAvBJCw3u2NpWn+XBUwZz
J1+IVqInMw7FlN2go6VnmIsXhzl60k44pLgrjcw6Km7EHS5MIhGtmXdj+pKXE8l+HBYx1ShJuS4E
UiN+k021znOHs9ptt/J7ZhjuNzoJQaRsVM0R+7EdmddBbI5l8Fbmz7sbxej1itIXs/ssNT2IYZ+n
/c6V5QUoEsd7Cjx2RLpEypISQuOXM7aDSTzbfu4Y2JDQHswAyGPGmOKNvISdKFBe1aDXaOSq3ytz
6k+ZUlqhWQgj2IwEdggFaj6C1iWtP2QYpzXNn2Ty3goH6nZEUAZ6JZDqbE3OMwgnfdNDE9dPSWSP
gLKfCSDgZyayIQhHUTO8IYhj69RX4qlTl+e87G7ytN4X+EsCXQ5yBVRSfbVL65xz7wsT90bT2jHH
0g0VTgp3e5QXZStUHGenX37ZSnUDcDWSmtUa5og+6qdpSzVsmg6BjtgDT6Y9r6Q8YJyl01SYy0VQ
Nld1cY5hWzQT2Pdmpaph3hwxV/nwCMgM6YXbxhlpacJpPCGtj+AV9GAQRkvmyf7wRPmSVeYFu3nC
L4pqKrqtYR7pC9/31niSqlqr412SU0WQs4LiQgtI4kbAJsmojzTnbYbHsAy19mnYOS963NE0hyYt
tFEcpmYs9605cLD0UbskmiZChe49Kp74BSONEj5izjEUY31cl1gJHHNpbxCR5qSVivObKWXGWXMI
yzYPak7Nbo13qPbWJSgsu3gb6XEPe0WvQkoUGqQHNAA55jxRKhtpYXXmJTA0xkEWRUHAnE6mzyZT
gLbL+dwagxtyWGERFfoAJBre9jSXLnUmPpuckGSE8eamAlUY6I159RKhUqOLv3PV+9jmfvyldh3g
eGsZz3BczA8x0JiDKarutABkvAw6PuMwkImybXodlTxfQm1Uqdl2hgiSYorBXRjDvh1MuHE3x6X1
LJv5Q6lHeW3a0ZRVSaTCwE15kFA8oFmsvi2yvirDZUUax6GDxtnJ8PMhjDtCifXaqCWYwHkpm71u
NRvtVpPISl/rSB3UxrJdyhSBzotkvDOS3Dm1y5yfUmC+x67ou1AscYnMme7ZHGI853WtrIM3TPaH
zamCNyAuGE+Vmq/d0nbU3KwsvrpinR5VEJgPrg39rFUL5TGrU4cdMexQr6zlosVLfnRLMYZltqZX
TkETrfGa+5lWKYcV74y8vs2k7biBtKIjXp6BoT+kNNBe3GWiB1WkDgToiro8jm5txbteAUUETMlt
Hm11gZZYGOnVAqRdExRlKfWKpLqlk3muj7a5kZcwhvyevWjCqRh6v9fowlA718GWruLEmOD2NisJ
jLUsAw/i0rVDdOeFDOlKIroULXKC4CLiyqE1xRlHRkDqQD8WywiKudaP5pTnj1ocT2FMXPuWc6AC
cFAU1JS2uF9rTb/0meNFSrrOAST6VkN72/zSWDCGg8WDzd2uvIVcCRwPup/0Zoe8FPpKus6b74s2
QaFCo8wkCz0PB+DQ4TiWW9hBUfxAPq2/jx3APTp9sLumrZZLMrrudZ1SOl6bKquP3tZUDNXTY+17
brLyoRR1c6+RGjuXqSkiJdfesr5sH4wmtqJmm18KYwCP6KRKpNHjGiXaRkN9Sg5qnIAbdsPUcnQa
yjtOUe8qMdCqMSfm+gsqWibLFzgGhpVSUfVq8jut3e1yJ+tCdYHGHsNvPRurnt6WEKMDr7Ly+zbX
tVNl0RYDdr980pDeYK6EhStmNqGwnAUwXayejDGhOJOTUc7GDIjsWnf0y6rrZfPaJqKSPdx49pgz
/Ejz3sAoLzvoKj7FsC1nGzbCoBmhKTbZwWCZFnXP4Njh1KvtclYls9em1tO+T0FlUobXM7gJ67m6
yVYP5gKX7mGjmZKbBSY6WO4QKvQPsEhGrYYb1EunPqW81gDiBhrglm9unJCu7mBmTDaLunNqEqA5
6hrOyWD7ndNY+w629h22XXlcDHrUMzWu/ElrU+nre7yO7ow8N+2AfhEisLb8aExjPGaWMkSQam7M
0FYd4uF+krxp0HPUW8uMK6iP3HH9HnVlDuvE0GGlLsfHsUg4LwbozGnptd8x5vyb6kWya7yuOakF
wyZcqC1DbcquaupdixYptitxEHljR05ajjfN2jS7ya4pwJgtcme6azDFKb0sydYSlZE7aQVdX1sv
KOdYQr9J5yULY6hxd4U9WsGUsAabjoc2JJxwRuoSfXSVe9GssYzarXHPRhkPVHgHE6MzSUS6mZNk
mb053JTMOyR0zBxsk7M8raRUraE2gzhfSQxzwinlGjZyi6awynoI3ZisdtKPSPpgk3+Y4GHbMsIi
IPhqVG+ehDDFItTatv5jQ0sRVmUPY5sCuFsVlQtCNgUrWFVQomACKa+tOVJdFeFa9+6ZvHDhb8LK
CMe29jzoC8UsF/QzRGReVDHJMyzcBWWca0lIH2RyTHqF8r/rZbuyBASfzNoQJkaTPtKtv0XMERZn
QTYvSCy9OZbrAv67cmuqzNYI1XkiVgagAIbxBNKaLPluzl1YrO3hjQ60/IoyAlampsB0rFQP5hah
qSsOpupN/aHsdQKdJcc7YWJIiFlefMUF3paSRvOZQTxEBdgyUoNMpL8b4VIKYptAfwInfxqtbg23
xhkOqTNMB4c5wnfVIFAczbYdGptwHzzWR57r0wNyD7a67LznuCxVPPREfTKyrtthd5f9ujYwYG3Y
oMzd1tcMVftrwwcDBmomYSMBzbM3gXJp0+4+yRT1Ic1NivuYLWa+Gg0ORld/w/wtQrecnjY6anY5
U2D8eLDArUA74qtDnUVaDWqsLjIYfEaXqezdogRrWZWJny9GJ8ljQMibehF1lPEDxTZ0nCtvPApY
wZkkUswAdJqULgHIe8IqG8iJr4DR6SfV4CGY+ud8IVdVtIb90FRMc6u6xAmmpvQeE00Qy5TsncCP
PE2pXQIXGk+GUv6hwZekpqLXt46TN2HdOuaxTqYxXGI87nE2ut2o9+N+BhF1oesezMgixscht9VI
r7A4A62EFzWZl6fUoiNssVfKlYpeEjDjZiS6l17dvC1OrTqBvZ6t4Vc61nmo9tAYGqlQqa439lEZ
maYnKs28H6C93A3F2J+MbaOguqXKIUunFWQRHelBaWbrHQByEvnjWge1MzEmbtQo1rVZRo3UKB8E
k14Y3GYR4MFZRPilbn5WQ83PZNXpxtqm4um/9zn9PzpQU7bl/Fvjyt8anYyk7WibY7LEltlQ4lnd
WbrFjVfe2KX7XLvOh5lWp8TQUKPD9A9UKdp/bJthZKjk3XJs8+9NtlqZx6NL785d7zkpbpqS74uM
eqKpul96Z2Ynb3aql1qdO8hxRROWJCsYhEZXSFMMchqAbVz/+4L8TBP733azvzp5aOCBWhaf26DD
+/92YtH6Mo51UTl3ur54mII83dFCMRLRDjM48r4kuxnr5X5bHPKRzFN8VNy1vE3yKo0Mb+12PaJM
4pGEd5MZcSh9SFJeC6VhIVvXRiffK1WlRHrWkMcZsoaWZq986XrXO5Ja+ZgzmjyVTaj/RJ3/n3ra
XPhO6d92HEv/O02CQ5rFVSDZu0ewQKToXsnjaCDBe3fdz3mvvv73pfxb8/ZPxxcUdCrNuxbD8/5O
x1VrrbEWqzreF93qvjdGXR8llSb1+7a4qxamxbOsrr9MYv5VbSL9B9qL/9Rw9m8f/3Py/402qZ3K
dZry0bujsy7xy3k909IESIhiqpk9G8U/Dff8WzP0z+OCk6fJiZidRjd5P//2edri8nBFnd6Pw1hc
ZiMlcEm6f5phosnz9/fzSYegA0GNZmq0RP/fj6GdLMmMZIzvUhVUMLkjSWHbFI+CKalecTuTBY1b
FOz/UHZeu3FjTbu+IgKMi+Rp51ar1UqW5DkhbNlmzplXv59qD7C/kQ0b/wBj2ZKaXKFyeOtaU/rn
C/39Dv//q+Xn/7PDwlbpHGZWf5+TZFy1rvePwTiuv/Tt/Y5KgfsBt5OIGUAiH/gv7EtzbIEou8dY
f9ZKUFjS9DG1tHe61f6CevmbFkE68Yi8KQXiMtNu/rufpTVL30CjXSJswNqt/gHIdr/Ey9+aO6VD
9cOV8R4mFwIsi7T9CODFOLAl8KzAA9kNs5do5MqziasBcsuAaapyzWfUfLKalvquodDrz5f2m/P0
2SP4KNgtzGn6cJ6eEyQNfX7hfVvsyxmrec4eknp6Lske/N/fZBgMWzc8HRHzEUSR9jG8YYDa7zPg
fim9OzUUhMQJPREEGv/8qt9JaVCyFRgsYDWBHCay539JsZunamzN8N5SVdSt3HLBcGQ2yd6sfAVo
EBDrBT1hWy2jwaqhyWsLwnxIPs/VthZe2jo1jZbKVq99q/SxX3cp/fhFn1uHPneLE34TGLxxwuSP
ciG22JBrKCYtpUETLJWWKCe1DCNtbbrT/uUUfyFKQHD4T1dAzIBF+QucMqGxuCFgfT9ZOqFwfuvb
aOfBM5Plhr/Acf/yKmTy/xyi/6GzGiOaH5ut9n/o+v0d9VnwGHhaSkDNP0irJR0Lt2a8IT0+pHIy
+7YRYFVtuFhm/Rea+I28R2L8/1d9kE55GKi+03ztQoXLKnOnTRAUW8eXSj2qI/5Mf8bvjs7SXWZH
ghPGGOkP+yrtOHIbB5A3mnliwE+WhNh4t1sYDKvHIxU8UrJGjtCggC2nZGmmptAJqL5jrOSfl2Kb
v5Eu/7uUD/u2iZPVXrt4Fy9wsgc1x5m0g2rrfEgoIqJpnVaeJdx7DeHGEDhdyhSoufU10v6Nrxfn
hKjiChg7bdsMKjjbVA5TOBPS++uXBk28JnZ8YZPhD8yRKnSyMoMT+msXQIObtKpwMOmcPAms6AFM
A2en2Y350NiT9zWoCzpfTD/cUaYyb/xkxDaPGWXr1w0QGAkh9Hou3W2zlOUOdIaRSX0lzSoZfYN/
OaTfnRE3xUwbzB/Gt/5XXMx50rJ6y700VVOvZKCEqt2/aJPfmDs+CIa08JOpAQ79wzvaxOnAOFfO
pS4A1iSUUNX7pSqoPTnoJBHmIT8tobf588Z+Z7//560f7PekJYhF3Mq5mPRNH7uBZA09noD5j9Qq
1XrQbCpXTzYRTfnHIqjxRYyc3OafV/E71vOU7oBcS1Sd7v7/Hm/VzybgmFFyP5TFqdGGT+TRt05u
vnVDEhGE17/++X2/M4J8n55C5qViIyAw//vCXOvLoPWM5F6zQwrcc+DD6fOovH1nNNO5bcyUBDqp
mC711lEzUpVcqGGjBrDg/rKS3+l2n3ncaFaRBB8hcKJUz6usdZxLQPU+Bc1V9ZiMBB76TU0eimwm
aUsd0IHsLy/+nQACEYAR5bxbJ7T13xNYfAbGoW3D+7DwwUjxu2AL1l7HrG2DvuQ/b/JXygaxwaOx
kbs1QCD9cL0kYce06Cd8ROpaNJD1Qr0hveCcJ8u6w8tlDnh8dpem/ssef1Ue8l5X4BZchznTH/Zo
B0mY6/2U3HvlfBnH4ggQ5K5V9amx/cc/b1GE5H9NNHCtmHcFdDAIq7zzv8dpGyWD1FOi2nRhdStn
9MqVGoq/GILOrwdpCsiHkvEXwK1/JBa98I2mMVRwsUpmS9RUKqzjqMtuPLenbykMuvUwIigVk4HI
G3qLeShrfN0JNCfKaqSAOvfUXZGP9j4ca29tlp/b8VlR8kXQzD51wPHu3J5UvZqtZVunaUPwrvHJ
FZZFfB68FtgILyG3YdoFhRF0yTRzb6/nVq/2YG3ZB01PqA5i4Hs+As/vjW1y6w7tuXG84D3yivcy
oBArpp/2Fs/dJ8hYMwcjH9a29qJ5IU2dPfU7uuag+3Rq2WJrSLaoJ39dWVQq5y4Y8pluU33u+s3n
KKyLjGapQFG2WZWbtKJf9/96rQwZMhym+wAg7IDo8t9rJQ9P2DJSy8V2GCqkm4RxGKX+/ueXiIj9
D+24jBhAsFs+Aw4x3D4I/qxmGm1LwucSF0Z1A4ZR+drM1HmA55KeO39o9mPUKFDZU/8vjPmr9JdX
G0AeukxUII7yYX9loKedZzXVJY8zHKYR8Epv01PgJiXRzs2oL5uILNJUln9Rdr/wi2vbDua3TKy2
Dfsj/k/Z+H1StkV1aayWzF4VlhtGXobbP5/sr3JeoCtFbeMUMaP7Y8hizCKopUmyixkCQD0Hu0V3
V7SsIfHqbGeX2kWp4bkawSxxuoNLyvEvC/hFBIHJzkQQ4IdAvAdd8oMIsqLe7DqtLi5tlRiAQvmK
VvwJcUw5Kfj6UdmFbySvfFroF+fGb1LX2w+pn8G4Tk5hqA7MB4lSKter5mj0s3MMJiP6i/r99TJk
ZAngNZbpgKz6UU6yplyZXdg8DMy56GP7oa3qlz8fBEA26hdVR9AIHeA7Du4dBuEHGTmqJaOCyiof
GOSxYY4DlVbeuiSH6bshI1uiY0o3eV76967bnUiRbkzwHZ1q/NYs9sUp569xk98WBvlV/1vJlx68
E5U0gLSEd1He/iBOv6/igIrD5AX7+tiaDApmvg09SwWB5ubWYNRwSzp95fsTZQjVdyCHH9POX7VR
tkubkWERlH9l5W2c98CfFNvrgur6RhByA0/A1vr1THPzCoTNx5ACsbBVa3L2W07vMCdmvsJgYIAX
Hymo4Qqb6ltZV/eWMz25EeDvi0k7D9W8tPqlZ31gRotqmpKKv/ppDvP9ZM9Pre7vhsh7w7j9ZC/j
pqIcMYnaTd7aR0Cstp5JupNwQ1oFh5bh51pdPkLgXzMq9J0oytYatcDlMP4zmM1rZkRHkOiZd1dd
IkoM29zYjplGmad+F9OttxR1tWEQ2MVN889MTb5PPBoIctsFWq4iBVsw2gsTwTL9k69PT1WQP1Oj
dmpMqq/4ddSQ+0gi9WZY7L1NRZEam1dLkEBtBodxks5aA+1UL5qdU/l3mUZVEAUFW0d1wPHmy2dK
Hm+7sXxyLU1+4tzyk0mcbOaJjk9hlNw6xQAWpUX9/vhpNKrb2G0pQrapl4+7Q7gM/yRUX6wWRmTs
28RYm/QgedbMXKph25XtS5pQ6BJzw6ET3VGlvRvjZrv0FeTgv6b0HG7An3xogYSL/OjBDJw3PTJu
TFVuG3pkW688a9QFjHq4d8rpdenKE4CSNExU9sahalLvQDhpqTdI529tpYGiTCfk0B+bpD8D0nWy
8/Z+KsJdTh9QUzTbhHKxFMQ8J5gfKHvZyqVpKrsNA/c0RP0JwrY7E3y7KeJaZgbaZsG6H92TV9O9
BgRBCTh/CDw4U5HoNXM7StSMs0sa0XWrren5zcoraGbLmTgyevFlnPv32a6+tU74j6K8pg7Mt6nO
fxg07Eaj+w087sssib3JL45JR/VI08XHwbTPFUXDDlUDzGR69p2JEKzaGtb0qW86Ceqvs2WUnDKk
UN9mZbhvxupYAl7gtt5bzXGWHTVuw9hgyQfbKaaEl5oS5DxzdxfsTUarXwZQ/LSRE27UvZ8pZj4x
fQ0r5TONT262Yt07lXiYJoyZxOSiFRxkvVo95/ZyN8TJw+zgF1bWPlHZsBndhDrFugZGQNNC46lM
KI01KD2wSv8fIDHCUq26gQK0zJ+TJ5cy8nOKq2PO0b0268NBj30aIsf8puwnUDIoJjHLs2yyyVHE
FX08/GxMztIRZlHbHC1fR206TovAHs4kskKTfGN9V9Pa62Ys2A1o0GAKTu1vqG/dJHRTjFm3FfDi
iM42KxiPdSsFcu7W6d+ikLJlZZ0s56F1RxYJ7kSzMavvM5n+jsaOhmZdoCfOpJ3blO4GGhTBUDBz
746/iiy1YHNzWCj2IT491dvJZMxl0J5ksaHMfKQIwFEvOM6AAg3HDmoViugYV+X4n1vD3ig3eWeH
JcDdQj+0vVumuWcpOlJPqwk2ziYp5R3RFwpiq3dguG87L96kTrp1u+RZL2ISVRSa6gC0lUZ8rlW6
zQG4TK1wk4NYkbX2LgreqId6a6LigF8718khLecHyhVXfTjtWvo1eVFSYvdQLWA23wrHOC/ztyWL
bzzKRUarPmSjdEpdG6DlVE3nQcuOBWXFoKmAcEWfFVFKawGjaKBFI2nuB8pDS+1H5KRrOU72mNL4
y8z4rTL6tQW/EDSWziPVunRBFysFIMU0O3LJwqWDNuz1AkgUWotdK/zUFd05V8GJ+s5110dbw/ia
BBGV/QwGaKIduIJgs/8wQKwDisd4Ez+OU5QvOJ2nOUPmmcA/hzP/I4EUDZOaOzyWRbKPUUIOEA8C
S8Fy9bYGee0V7wn8vhGYsneD7wSAJyhwcwoTjHYzfUro2VR0EfGZ7hXsjy0eNtlBnpqQAHUDQJ7d
NVNZscbXoftoazqATg9yqwPYk+xb08DKmNWWk2H4KLP02o0eag+OFtyJDK8HpJcPthn9WtgsIYAD
oTM/DLObAJRi7KvOoCCQWg1NCQEzVGRttd9zBSCBbq0yijYViqzNHjse5mDpBdl7BvNpqH0lKJrQ
DDmwx7B4Ijayku3odPHMLr2URdGc0e0bt25eABHdhMtXLa6QDqn9PrbFRJvXtGnb8T6J6qOdpLQg
PMEGdFzuzBTjdfmaRDT4zdapmtxTSSaA3sEld2l6ydYhXQdmV73DlJvcAdBN1HnHXCJrNG9VXb8C
lLUR7nT7ZqWn3k0Db6ZZfvRaPkix3OKi6pzbTBseMk27MQAUwfXblJND0S3DISaqB5Nxd+VNERza
Cwu6Sni2LGqpxwLq524jYkUXhWAeGqQCwFhmmq/kJG0CgGymbKkl7YfnmgS4VVH90/erOXkIYVbu
XTi5tWwawF3KXaKTUGsCjcPHp4qGpBpDIaOOnSKGZ63uTnlv7A3awQ08Rkv2ISACzjGhRzMdsquw
pNFiM/rIUFblLomsTHcjcpLpox+9jzMd4QV96+ZBuNughIf2KEJy1JDSj8qMMZlFTFHanuMRmdeF
/Z7I4M7gYqniemclu2G++KOUBHxhKgRtHhT9kbM2WI8ciZVa712r34j0zP1vuSEVndkxU99c5cn0
nLWa6oNfmtuB38a2XxtGCBhRcmOymiCkAReOc7Pq3eA08Lo2QpEqGLdG3Hzh3Ub4omAq+a1iVrfW
+L1NANXXerB0K3ViVM4Di+/oRqn8kmqZL7Nt7MP+wRYKXoA3UQn1dWm10nGBw4rimcG9kMLHXFto
WS/QpWcdAqFkcN/k44btP8nm5KVAMl5glZG+qJhkB4y3dPPRTJodteu0lxbRcc4Z4x6nP01c2WrT
uuCwfKopsTSjmiqdB6OmibIJL9MSfjXZDevJjEchUEud27HaJt1rjMkhb6/c7D63/a3IOGuobhKd
5qCuPcnhwOjr2tQOOVcpx6GM5NzY9KlM3ophWTSv21faFqZtS4HjMQVN7Znj0erwuNCdPJtDt6r9
+BIxvJIE8jMwu/hXFNnrWgU4jrGKk/K7vrwiWDjynJ6deJ3P+cr2vgh7xGgAOTcIyqAImdgJGDQO
AeZl4zqYNwC7dTRv6VpPNctj1maH1DxY+fhJ9uPQaUUR5w/5zcqbf1B5fupLiyYmein6+ramWLCW
RpI0209zfkrQ6w4Nv2Hvn2uaBGPjEjH7dskjmqOCe8ftgbDK+nuT0spiGYxN1gbn2e9JCZTOHXMp
flQDAfJ6CN8qhiGIHte68bVfFJRR2k/CRwzgBZIOlAiLa684VIzVnU6p5zph1uYMTVD6eJeHxkl3
3b1BK4am3G3flger6ZMNCi5HOc/bxAvvgEu6MCpjPca0Qwx09baF9VgH/ZfYp2OkblNAPsFa833m
F/nJC+Og70vf2g55fSNv93LKOGlWotbwzmEscYmfYvkRBgmDfPOJYl4Me/oGAlvqccJvgdLuKI17
rKPoep36gllhNKjj8SBHJrpH9f3XaHI+h+UMuBEfZKLcc+HPl06fzo6Ly7ToMTKoP/ROPUqtyoPe
SFOX1j7XZfYACT4WjXvs9OVTO9bDdlDTvXIBakLQeUgFR1m7wGIKVZKdwmo6N0PwOrrBPvSXb7ST
7UtjdEGZwTFacgC29flzRGUqauLQ+mG/GqoZfILioofd0e6jfdEK3gJFiYG764rsyRurr5SG3FBa
tcur6C4I6r3RWg+AgG6UFb21yCtqN3ZjzVhXDhHcJ/eYmv77WAaXEGdzjiNq7tSRZPq+tQMwn+gW
8I30VKdwv06/vJAUZlC2qmviD+NAkdD0PQOLvrSMPfnekqU3DH3KnoYECPzSxxzohhej8oDiM827
fExPIi5pFv1cJvaTCuvHpkjvrqczA1BNXYiVEjhzhpO5WNqa4SN3FNYCyFS+pSVN87q171xAb1rq
mPtc3foW2WI2ulhqVy7Lnd44NzS7rny9pokhWhee/6MO65ODugZJaWNH3WNio+UbA/BNqwmp7gs/
Cylls76NIJUpLG9Unpym4oHSBtKZ8waU+N2CtG3BG6oBGvDRlV7pbYUH7PQfwhprMXEHLqRS81O4
PCBaiXqbkbEZknPev9d0VMPd/YSwj9eKzKyaFR1UzlYEjoU9awFRuth8PgP6LJJgVdi9ZhmgP4Nx
W+JEg2TeaHSudTam6W5M6YtC1hQzdVEsRwQlthSNdWtVnHioyGFRvd1ZRInoEio0wHDItunsfUks
Y+dys/qgzkEOAm4/3vm9u09GMEmwoPTI3cZeuKJCb9OCqSWml/zOjAcY043aoZmxIkQ50u/vQ1CB
jpVLLhKsO4o2oep+MUAUjPa+BjoL4U5kzEquUE7JcV9EKGtdcidfU0BkqNOQBcrDKZCRYwnie4X7
FETvxoSPL6FeWkd0aaM2vxLqfcZwZ7rNm8hasSpFS2ePevgi9KCVyRPbxz0Qg6YOpzPwF7IjbsEm
1iAm0WJq2zoz98JyfBtM2pUr2PeUx6DhOdAJ58ioNiKPm9AkOtycHXtYM2Vq00xHB6fB6F5yBWrK
EK9MtA6nDdAuRdZ0h8G2efyJRRHSPYk+zScCnilEAdAL5sNifualV5OLww5pceu/pNGbAflh2GrW
wFykb9X4nOTtmmkbeO/eUQPdqeLGUYK2/1k0L9mrq5/EXuWQA3u8qjsrjG80epntH0KjVfBP20pT
JnGOrEFHHaz0H53ZweP85Wrad3I6hZuuGZxZ2MYJ6Mw9i2OyEBMXH+kCAClFXzuIfvEJ81CtTeSH
GB86Vh7Ollh41BQL/N9qwidkB6xoMQK60F46htjXUwEJPwqbSMPNOJKR5fyW1KAluafPyKdfE/BF
F3ecMStZzxs40/Z7Uz0KZyahvofsm1ndZMTba3t6gEV60NBCJ6YLadgw1k/6dedkPthesfUDfZdF
b3E37GOUsKntE3prtIhBSnIPHJuYzcJqdv8mIjLz7F2XaKDNaLtGr88jPUWG0C1QefwmFyl8qpQj
XT7XxQ+cC0FtktkAs7AZXscWoZ1mSdeeA3/P4w3GgI1BJTKJ5IlW3bEn/mzxBS2oQGPGvaeSS4k9
ljHZXOs/QUScncJAFZ4PDFASgnEBOi7YYF9B9FU57U3GWojcEd8uJT9CtqEGNmmmn1vsDiD9YCgh
DvG5WoqfrRC8NZ5lQaZD87Ueor0wjckOxYNs+Tend3UVE/cgZyTCXv7tT/VGtp4sT6FNk6xlHYaY
N+IVYGDLQ4QnRdhCMvK6qhDc2EpMwLoOwCLApWH2Vty9ipWCrQmyNdIK5MNIP4yOc0JGyiOcUV9b
BBdSqtQ7OovNaNcs0TnDLhZfGD+PgXWflEPrGvfOQQhXCX037A8Xfgc2zzHopxtrTO6D4gX/54w1
vq6JBDiitIaYZmpnxzKZcXGQV11pCdgfAebMo7OFn8qwpLUIG617aJgAPVXJ7mrHq0eHZmPaLVYV
wjzXvvYewdY7C/SXFo0kRukiUpPTL2mb9Eh3yqpHFd3Iz1rcIjAzv4iwYelB6q9T39gnQAsSFpbr
t3CrZj97GHwPpBbaNDHM4OFGv8O0xleDJXk5/S076Ed4gi8JdyRyhb7Wk4n9IRJSfktuWb4Ki9Zg
WxONN0fCXeTe2b3osQywBzFqdIDsLL+UNSlV7SA+jFGInd31rnpswmCNHBKpVuKfFTRxj+oVohY3
h4LmNdJyKI07nmrp065EffEdx0QUQTIDfcljhLQQmadeoLuK4WpB/wkpLQfHDngbXvdKWMwm4Kdc
gQH7Eo6P8ECSfIrcTJhGocOQnTYWFd4wbECkbD2FyE20ishBDWALJnVo7V1vU5xBGIFVCw8qvT1S
hSLhEbMHoZDnR5ZzqOhEIEC3VpVGxzQhTPPAaxA/TYlwZ02I/vZ7iuvBKcrFVyOQ0PpOyF1UlgiQ
vrKoz/1Scds1QzMW4vLoRNZt9W/yMY5U85tLTEQnwiMSpQIVmnVIlyOKjCfFXcQBum8iZ3Cj+YBJ
tCA13HXvZ6fru9J4o7tvrMXK573iwCPM09o5We4AiJO7NVFm+fTIR3kxr5A3wXg2gE1hne5nDEdZ
r9AtcpqYBrgo2U4CNXWM54K3wrfoUDlbeMWIr0o3t+L0ZxpNogiB7lVPzKcK+S7Kfiqchwwlnqbq
4GfuKfCGQ9z+6FWH1xE8DVp0l6DMmxEU3okyGEqOpupTBEiEgePUGN1R7gQsoXXtMhMP27/o2kPM
aDIOUSQcAZnZbIDSfxORM9rjPrb9tYXF4mEKZY+UxWwDAbPSGf5lgGpbTNsY73BWtFGhH8BjthAw
wshiN1aCJx51t15ODLPv70ptqFZlDii0mm90anxt8i8Jmynt6r6Leprbo3xV6c6Vs+TguJbeTz4L
v8nPaSgEdxYVr9hOB5zAcpG4nKagTQs4SH3LTXA9tR5v2QtLam2OaiE2wsUwa6YhEuW03+EwOXwl
41RaxN18qYrs1lRXQcihLyHdLG10KyZfHgD7L3X4TGt3tWifEvaI0vJoRt19hm9RFPmamYkUxHdX
Tcj1c1K1saxmsWvNw+i9mQS0/fgeIIw1TUandoT0c7aTvZdoMMvSb4rpkVMXG5mI8xqlKDafSApR
bSDlnoQ0acU9SKNSBeqLbMrFShLJpjkLQMPS80t4SJjf6E4jcswM3kR9MIjtKNxHgO4mxWqlkXZD
CZxE54Sq5PLz+Ylxl6shUKCVqk2GjTGB3mExHMbB/jIb/yakiE1ejGEIewqRdmAfg7Cjx2qn2mIT
gEnfcr6YjFXl7mimQhH+8IRp0vlGTj620wdkC7E8Zd4UnJ0PULTo0UZ9+SnJMeKyR9mCaFUx20Vn
tVh8GZ4rNyoWTtHTZRQXe0RMDX6pwRoRHlp3D+OLzM+TjNjUQIwO4CbvzSGqlNpADQe3jeNueFXe
80Yto2zA28geSpwKYc2JiQo8aR7HM3GFye4fdL0Xew31HkI/ItYbGvdjFwQQbooWjTX05kpkBkJR
S/VsteWtpTPNIa+OevfSYreWyLk0VCQXUQrYQn7ii6VaET7wx+IQcAQUb+PTgfMmR699DbTiE3UM
95MT7USsawL2r734NXUm1aNGLBtSsdIWIKFxL8/BGuU7pvdF7ikg5uRn7+IhIfQrQkhi9s1VvCsU
qFqYFAY5DXTuXswxyhK3Hr6DiHj2IpF7gtKWoR6RRrpnbGWTHS06TNgo0m5bEviUoCWFRbwypGsn
j9qzRJzl6Fkl95dEbwVGkhinBZ4PljX7xdTZJPYkgha9XUB3cKcZLUwi1XY61CSkiNMF9WD48yde
/h41uChtS/EpMzC+8oGx+ZqPP/TOOHQeXAyJQ9dij4iLlQXB09UMD4G5puENHzDN870NZLL4SGLk
VO2TWPS6jNlAd11FDEocfKJtj/PO4oTgqOWV2N9BrAXhsznsGJygzbvW/CKmA+ctAWgxCrwuenRh
ydTwd+DvrG314qjzQtpOKEZsduy6CLx6ZiytS7ZYU/0w98C16neEPYW5FvsBeyuX7lTjK5fIIYgt
CDuKdSU2LRasybmW3j0/xvtoy1iMP07HNs+gEdLlCswDlV34vk2PD/1Vtr9EpFUY2ZqAajqwK1mU
WFw6vUgSF9VSjGaA0rkf6SRumPTucUy8UNi/wURurQBjxLvaMhJzTYwXmA6RFmPHDWm5R/WJ48VG
rt4+5kkX0+QGnS2Zu7U7Ge+Bm0oGp3JvhMUkRjz3zj7F/kFdCj5XbR+SgGUEeFe48/I+uE/IpQ1/
NL13MhL7VpwI0V34M1Tz7aEnEHY27dVcCiWvgS0qnjL0K46kquKHMOpWRDhWffxigxlSgCYli/Tn
RWwBsUJ5Jsw90OEoIgOSwwBJGBMg14+GoMF3rY/2mQlLh54TF6XX26O4B0ZAA3GlkEz/DJa3iiEh
if8q5m4Pz4oWX0ScD7QFl8yNtb26pf9wUzJZAnK9GgO6t+XctfkhQZ2kA9UBZfTcWs79SObba/W1
LMvAg6nFusZCDBHaDpiihfZDvEHZpdVl+zZ178ScEPM1o9phYYzJMLlbi5C1kLK4g063w2YjV8Cq
NKbD0Pe40+rqxiUZIRY5dMR8mo0OIRkusOLZYxql57L6nFsluJHgoAX+vqr1rVowmSuAh9A5/JYU
AshZlYNgKuFl0Y/ZaM1dlBkSA+GIRckWobPtLeOIAZlVrxmtmLPPLBzmrBD+EXEE0zm4W7aVnehB
vEkBfcGr3169AuwKmYonjAPTybfdpT7KbdNDuiUSUeEkaKBbSypR+IMgNAjX24ZuFyLN3q2eFxcG
ph3ETJgoJpgUKL2cV6W9i1TRCsIjQCFnegtqw6eZHKdEwZA04svzhUplqSVDPUMRqHC4z2icgzif
6YjjSQI0HEnzuOZ64uao+NyppXgZ2HChhfuesBXmLJYry43sH0LdsnK8OR2f1FIyrOW7rgCIbokX
osqMFPuJ+/6XdC3CjZBW3hGYwS0FdJqfixmEDg66e9bFXwAb20iQm6dCnMX8lIGBxt9gk9h46ZIL
5cV8WvQX30XFsSD+0gONNLcgogE3prCo6pJGbVKLmCxQkEOsrsKoED4KRmsnht01imSAgIRl3+3E
2CWOYsZ4qG55ECtc79Nt6mAQJxehUB7F780JYyeubnVN3kD0hKhxGEP+KY8VhQRn8x1XbH28KHHY
+YhY6iwcxSRxLR5Vtk+8ETRHAGBGCJvAvmSH+lVnJPs+e9S6EmeC6qbuzDzXvWujK/FkqK7Arv13
81VanBwAIVxYUpPpJkRAMVJyMl1jI+WyGTGYbkR/KI3CjGdunQUg6tBr/ClBE54JO3GzojIR4XQE
gctBhRuXIETD+RiYfGLapj2ymoPH7ZJLRNJrw6NdqJ3OGYjRI0eOMrvGZNhPD9/DkBgu8nh+xkTp
LQ6kmGdge+Mfi7WDJG4wDlEKYn5HfrNeygtLx+9WpGL6Lw6SD+sCW5gDEidDMtKswWPWYgw2BnYE
lB1Sk1Ij6N36OeWMfBeA2OpVQjL9l972LxYN3UPxRha9v1IM1C9Sk39LiuLqQ+FeYXph2d+I4WDD
ZhCkPXzOqQuQOMYS3rEIDqUq2n1YvnbosfQxV+TkyncajVcjUkoOyGXz0CXBIPnCeCq5LjGjxfC0
wtswtNeeMQAgfE0JQhZClaY7HZCy1/eaz2kYCzzjgQfEln/oMWdF5k+9uRVHICs9unuXdd70WzHg
Qn7GWXdmcEt4RPKaos2Yb8ilaAf2IX4kkkxEvT9nZ9YuNgVxFj3bFhlBA9BdkOG1DxqG/1RDkggz
0VE44ZR3inAS1cwnWFEguEFxccNNadpe6FHol1suvHsMi3D5x0Owi3kiAc2ofxAv2RzPwjAiGSTc
gTypfR3AOHvl6JKxguhEj1Payj/0ZdpzaKNykX3a1X3AkuBXRKEIz5VDvS7GH8ohMj6CsgHejigH
dEVI3EWRE5OQBmiLfP4B6doQoGOckFjRcCJfOBNYAO6C8gweKAfEv+ReoGF+yvf/JTihdkmc8k+o
0oXhbKMV84/ft6/OvTilYiFlLvg0EA73yFptVW2AaPr5IFkOD5ZEHu91aK9mf2LIYVzL4oQE7ACU
IJBNrWU/RSRb0GrKfRmpIuvTxxpnIaFgAMqdcMeEaXSy+RUhCqgYXuE9fSSTWF+UpW5/sjir8DH9
dP+hjSgY1A+6Xex98pZJAW4fadR/bXirsVYqxV7pXuhBY2bniBlP5hOiZZmiRNI7Sgbhp9lY1iOV
JBWUwrkKQ3JYYgnI0XEoEuhCmItdJloGk5lICGwpTtWCVuJ5mJZIOIFQM9B/Ju35fFOMK8KNQuWo
CbnFq7Ah7jaYz1AizxSZyi4j6tuG+SaZ4mPqkmvWNICSvqPAeIpT4dNDRjUteP/KMFI4d4N6tUjN
4RcTIoEUv6cD1gMgYhwQS2ShYnPRsrVvSsQl/LPkDM4rAK2DFbgwcQ0DQgdJON+I/94lJ+ycPZEo
+KEmeyYcyO4HRVwIbQKvxSYARaRf0N8MtoR45ACVSPHB9DaiO4Uvr3pF7H55KhXsK823SBmq9jOn
Ls5FhkUXGS81DuuCwJCAAEwnsU3F2bMjWrM2csmRB9wVDqb45iKC/I47RbdRjoWGZcgLUk1uRdQg
hkA5MQODwiJvjogM9DteF5KnyhYCTnhwS5nfLkBrR9jH+k7uyQ2e9eosfY6oN9TjStxDdA1C3EZ6
sFUMT/5EDunGVx3MCd4uoWOx53FWTWozRLoVlIDg/fA+jiL0ucvI25p+d2+b2pF6Jb6LgJBnQX1S
JqPlT6KueRo0IA6jGBcsKMnH9dgtmNL9ITdjoNQfhAK8/JYvXABAlxKOFPkY9DgZHDKBOMl2Y25j
L8O+HD9lC3Ls/CKf4kZ8kwFCHLY8CuxeUf7yEZ8MFqwn0SQJdWKHMC0GRy3/V62LYXeNi2tChlN2
L0xyNUKL+CAmEMVcKzE3MexWQmTQXEMhG1EEF5n2k3rZItR4FUccAvwUWJdlBp+bqKM4oWxeKXiP
QxWV1U0MkifWbzJPo3sVssMIrOpjFu1bAOzE8RFZKT+X0HPTqRMb5jpFAtFsWRkg+uqMXQGwR4xU
5BNyRGIuIs8DkJsBjrnYdXCU1DN2AjsTWYBBKcFIF/UiOZ2gxIjR75C/PQkBDhzhXxArkGWiZQi6
SZQLMin/tcLZpjsTcYDj65/JIvgIV4llIRoK6gZ5i17YVCdcxRdf5FnANe+kfmhS3S2PENLky1jc
Qtxc92h8Ei+k/8IGMUUl1CjE+q+K/7lx8R7FPrExdQAJPEjkmX0hd/iQnDA0xGDLvfzeT3JwLFRK
Zu6u/j/dTqJpoBJZMOa8DH3mhEVDUC0BV1XUb8T6u/h0ElwQH03cwYmYLnuSEBi6ZwI0nwvHSSM5
DAiUFJpxgfIE5gBBSL2aJUhJqUoRL6A9IkHYDQvimKU2JjlHtKTzQHYlZkAR2Yxwvlqh8I14BQQZ
uEpW+e/ZSS5FYkeV0k9F8iYei79QwgzHi5gV61FMDj7NEvgYf/I6idmwRS58LbIKI5AvpMB6VWxE
g0S8SaxfqXx8mbPoyjisCR0EHP41MgnLIrx5lsj32X1OQOPiG1A/coIPyr2gbCtnbWj+Q5hQYale
PDLIpSTDZ+BHzzpVIT5SSni+AF0vMTLhVYmMEQWZYQSg464MwcHwvtAs1vjKXkxGIqz2vW+IZBaz
EVrgVwgTp4aYgv/6CKK5mSQhYk0uU/hOLgqKEOn1c/XCk/J+VizxA6vFXBW/EKoeaLrRsHPsoTpQ
J3ON1P38uOgxQM678hsCTY5TndkrfxHuAS3tBgkUqGCtmi/knxvnKGQjFwYHwAjE3RmejlbE6JAi
H2JXfFwYH6gZRrbxk+HRAaeRp7N2HoYJlkihEkw1Lia9e8nO9Y1Tb1pI3r3V1hepuNLj5f6aznC7
S9ExaYUavdAaXkWFdYyng/J+CkhZpmgWYSgcOfKOUmQ0p+UBzS/iRoJRHIJNUFmyYBCkRJBmFDL2
8VWq0tydEOcPiO/xmf9H03ktx40sQfSLEAFvXjnekRx68aWDokR47/H199Ro78tyJXEwQKNNVVZW
ZtcjPEXOThmCiyWds4UTw674V7Ln1KtQonyXwJU1Ldl6P1lvhNhBlhz5FgaGDYr/6uTS4LFhh6Bh
9+6yk7ANyLKRSQIciqQg8RxRdXrfzw8MN/cvC5rFIzG/3DCRMLAxO5YEtiwUfon3zL+wHUtFq0b6
lFiOLxtM/QExK3nxUgAIeD7+N9Sng4Tvlj8Rxg73kifx9AKpSazL/cg2L9se2xoxokRrzAb+z0JO
3SJ8ZAiCJDr3SgTT9sKV4Nuxd90ho3IpzRCBC+0gu54ADHzjrbbmnP6dWQ78CI5QhKjgqYLucdAJ
sN/gDgHqugyoO3IwCQ4Z5URxHAoBtNJlt6jyMQvb3bIEdw5CfBJbyPIX/FjCKZMYibBmI+uJVwFG
K29ZEFnnCueErIsBZ5dO+oPMghILBGakjUGidCfLLfCPFNZIiBB7uYuigWL3g2ADDrHw0gAZUR1i
fhUDoo3Jnu0vNbAdAlz5fwJp9ePR+Y+JISsweGAw5fiX/F6WPKMlkeN/yxc3gaeaOgPzTdYsv+uz
WSlCErLx2vLXUtSTAxvasbzYvshOGLdfvCzfh2V4twBYdF6HzNkMfo9wLZMvjo48KRpHp7DQTln/
vSBGxdfyHTLLJIMBYGCtSeIradt/Ya0P6aOPqeURDGfl8LBU6bkvnL/YSX/UJoyVKTu2rrWTDIER
lCkZePMn/Ve7tDG2Ahc5MA5c+JJSTLGB+yPvjyQHslExPVDFY19o74VPJJ/2Z+2vSvSTrHlSV39B
3p04j9pAqUe3oKNFfQbwQe0FHr1F0FtJdOQxeSBepuwmElZjpGOhHinPxusxqQtIibajMwwXBSQj
H1grHnXdyvkrO44DMihnmgH8LCr2ysRg1X8h95TXQ4FEgI1U+82fqGW07O6a20lkxyulaeu+NGmm
aX4nOp4dOsxoiG3cvAQFLEMPygWZPe+SD8jmLAPKHscJN3NuCcQuENztYlSQWdZycod0z3ArG8aJ
5SIfuYGZxkEiHX6ZC3OUkcHIpl5b/R9ZBPJBjq6IUF3CHTl0+NUy+VPAi2Mhc7tsoM8Bwaxwrrgd
ChF8/pYg8fPfvi7zkWOZX6bNFa6ZJJ9fWF4fGHGLXMcysYK1GT9Ca/lyNjJwr4RoQs4beNuqAmu+
DbBsLv8yXZ5DbqkeX6QCTpzNnJTdicdurFVPzBzG3/ydwJlmPR6FySEYJjuEHM0wkAiQ2R+YJ9wY
bcZr4UVIgiCFfknFmcECmvK+DaL52z6j2+u+DVbYHG2ovEyu/dbNkNGsbwuWhkxILTW3HFejeub4
pvbFNn5js8lYcBhIJiR7TVuvR6puAu/JFBF0ofayfQuSJavEpYxqQGGvAvK9735uBNQjpJ5wPe6/
dZYbV9eCW0YVGiS6qDHy/mSrZ3xsJzkLUYgbv+3nvGr+livQP0BXzg33Y+OXM2Wik3ekC4IRlDLk
pGENAEuXqwtSJ7NCcgmgfK6e6re6QJE+lSVqg9o3DyClD67NL8YdssfVX75FAhn5aurTkhVKTZIx
NzvvzBqZzHfTB2MZPyRiE6BdEJS5e5TXqdd4MsvG4RvjTnOInQYazuh0q44So3MV3Tvozcy9Wni2
EpHz3RVUJasbhNIUMcUFd5X9EX2VjbxnGTyZkf/iR15NnR//K2DJ/JeMg08KPEUDuuSjt0GkV0oq
uVJDVc24lvW+BCjQ37JRnpab7m44mYBpDUK5E47dHC1cKp1+C8mCmR/6w7NNUU2wNxlK5jJ+1gRY
HNN8WlZz4/ZbFdxLVNDB9ZGyJSGmnJqFBtTN6mMl03IddMWOdcD8HjqIMWAa+uKuZbdl0+UTXE7S
1t5Un8LRai3gYOLwQlgSjYeeNIHBYuzJkzVcweXsVcMThSX+mXhbPpJ63S7hAJCRkEdm1VMsZ8j5
lRIAbCqRGVgkj6oAWpgzciAJ7CcfYFwkGZUnkqOx1u9lk2UwhVvYfHlpIUc+N3Frb2B35upBpq0G
yz7zuqXylkyfebzzoz+TFuwEMe9RXMzCZ76e6+R0+0mMJ8ckISUX8wBW+eEazl01IRHp/i6z4tEh
UkSCHsXoMwca24vJ/JVLMCf/uyW5zL9LSM0W4QLklzLsYglq3beSUTcFehNPXkWD0ME2eXDGAzkF
SCg54qjaPUPGNYFq2V5asICAJhg2WrYR+Q5Z57eNBltqyCwS8sq0IhmkoYMyTbKSUIFGCOMBedrr
PHXPFm0C6KCw8iVpM93lw8u7c9ME98rGsygNqR3CV/T77JHK/+PioY+ezRqYHk1wQ+d+pi0r16qS
ZzNW7x7wlmQmkz1e5OAsreBgz8sHZKetbHkJzn3TSB9mSbeeE4zYmcWHMku4brPN1Phsp/NDXc/j
XQXGJeyAetKv5OsmgaTz3JHS+jkySwyZjT8fgsdY6NruuuT6edDvqtb/nXnpe51mHxV8N21Axc+Y
filDvZgapnx5xnFo6e2DVSx7fdDvB1Tx7ybsVHA+Sj9hBdBg0CD+2KDHuRlLdsfUjzawjQ7ErAJU
Sc2MV9B2+ZXFZDR/Jn0423OX0WXlnNo63pEUTDPbWjf3WywSUU2srU0FQ20Y3lQsO1fym8nMp1Vi
PshxeFOomp4614CJ6rORkLQBILFqaSHbTTn2JigFSJKjpYVO8hDtM0neMIrkrfs6fah66B1G3X4c
EOS7HdakwIImCv6TKBI2oJ/lnc1DZ3NfcjheWBeV5k+tVUdJD/2RrrkcHDnW/CfKYKMzXv1q/hXY
hB46tLUJv8+i+Yjp2mjM4Zm6qby3joI2Cc5I35mbx18A+/7o/EpLExiTlgnQm6GHujDTCcnuw7g1
Tunt5Fxil5HSbo0ZqTysxoHKkl3qAJnw6CWM6KFkbQ9zc5TnlKpgPBq/ZIW0o0bs+CMJfA7GFKZf
LT1teStMbM53dl5e15FIwWmbIw6W1OlPguFCyH+x4oCwi+5QssKQNuDSes2X4cT6E5oYBCnmwnKt
aW+WiF1iCcGmZOeqJ2dfSnsna00fB4E5onTZSn1zaOKnnLpoSVgy+np2Iu5ZDO9smsmPW7QHz6i+
hJi8ICEESphuErppayIvP4cH5bnfoTAL0Z8Qfq3qM+2FnSnlJQ9R9KrFLrw2vDrZ5aQM1CXeEQq8
pOayUbqZhZKiVm1zWIPC0+grGFncXF7NF24VYe0DIvZ3JkgcfxRSm2BmAtIL64IHxzwOJQJw2moT
aUlEIyIt/PqAqTGmiuBJcloS98g7S6mbSMuaEGUkHeVo5k6l5i4LUNpDZDaPVETGaT5hHHTf4QDQ
ZA63ZT+n9fSog60KhCdhneSwC3VR2e40WkLYmDghUazed3ACaoxYBZdhs5WF4MFooSqnjxgIEHcy
56QiK5sd5fgOODRYhiMPiN6j5JxoA526DFYHZ7JLRDy29buuxrUgTN6S/zENlLKXrPjtu2oQ+g28
jmPIqfxfKaW0g42UAzmFCIYNFpO8L8onnte8ZSMt4T0Vgi1aJnfJ8FRB7uGo3Ta4X7PKKEUMkNAi
o3tyl3Et9VrVuWvlIo0bKoL3uXBj1sPNXZxzg0LQuoZIJLBVvCiBMe14pYZqLcwqmYSz9MbSo88Q
cUfdUH0LhCUDJz/lpSLQ+CDn8GjHTFMQua78gpO5b5voRKLHjN03KFsTHZHZCU/B71Bp8Iq4k2XW
t+Gr6/nHnl5HBgNf+o3dli8MpI79sd/1PxoGVzEvbqqHLZQvweB7xSrvgydGfUGPGHJmkZFDqP3C
drrmJ0K/B+rHMgZ8hwNTQ8CsNj8Kii3fgSv8u1EWZ79Rf+06X3s5BglQqw8SsMikVI1Du4Haj0yx
yN0L2YArCX+XH/In+RZ9OfBD/iQjneb902JNUhNmbspwyCFMBMIn5O3zQ28MfV0Yzu72Nbm5mceX
0GEmcaNkmlnQ0HRS9Uc7sVe9UR14QB3agQN7hktKPyjyH4dWYWJDryrUtlOb2NvSOSIVILh11RWP
seoP+FY8CZyp/Pkkn9B0etVHd6A18w+7v925O5mqarmEXnvrt5RPgQXtpBchyWHPxbM8ouRDaaXD
oCrfhHwkQzMgr3K0wlZeUqTcvQUSwhaLJNX6X+gkD4fnyG016B29qjlADkNh60Jdjy7pSDso2QXE
GnqV3ZC9U0aaIepjopKo/2Ym/DfiLj6loA4yphYHXHVPHCGhh7Az5J26GFo0GF4n0K7xD4qdCK3a
pXtmZ9/KRs8rgFO6ll55IaokVfvU1th8eM74OELVkeQRng43Llj8SKUmL5eLzG9Zety1MXhXp60u
tJ5dpHopMyibqo2dtlsNI3gOGJNkyu03leO+az4gfzUcQowMt2WTntSAzjQFlpixbNtDx57uwI6R
84giErub46F4ThAkxSc5z/wPbkcOHp1qu4SOnLc5+rFaMbw77rSDxLixJr6tDTah0z9IsqIq4Hvg
Zn/SYLUhc+9GW3kJ3D4zqHNwVKYXmKtD/pQ5STrJa5ZMkttiKxXWiwB9/GnoU5nTfIzdmVEROiKB
L2VBrGPAJoSZTRw01PmNlmXj1dSCU6EN9ixR+kgKetsk9Pui/SF0Z1/1a+9TQrB/r5FsxtI0wROh
cy1scuBw0N64eynQmnmMifkomA23q5fJAzfDH1SKgDbmrjfs2tBtnUT+EPD+vWVrp3COBxrr+5Hy
QbhJW1fd6clFCixMsdRtN21FUYV1xoDI38o7JNBnNFq3vPW9jnXtSUrMrcijp+4t14iTZRNQDI/x
d2TQdFd9c2xxR3EzP0nHpNEGh7jKJ8wtWlh9Bf2CEIuBRB1D4vWRUSpH7FOY2g0nhUh2FYl/IFf4
b09xnPDXpL/zXIyGjdgOmQNvQdohgNHr6nvgo6qyGFjj2tYKEjiGecF3gdVE04Mfsj3xYd6hrEwp
Y/POSMP+RS6AwYoEDtgvcfMvmyUjlVQZX9naC+kUBq1LcdvNE/RrzT1E2SqMser8gIjPxBurEvhu
aY+1IY5zIHMV7SlUKdr0eSJgkkWwVGRKJhzAJPOucJVTL3rrU689BkV/4thwQTh4KmnZlHRSiLNC
B49z6BhBzKgHtM1WVQi7PMB3ZbSeqrB65ADWjeHDygyaFSpSw6F4wcwBatGIfWIIgSqO/1SIU8Dx
GskItXhDCyU362AgRguDdvDKijNxDCtyHS0jGuTUK22H+TvjQEmzJ3gJ0hiVZW8le7fZELRa0/ZZ
p+FWja6HrFM02U9hjmtk+wMH6xpl3oH3/uayu8mSQK391PGSBao1xuAsFQM7B3RphvIQ2u2x9wLq
cKV1DLHD8GPjO8x5tkUhrmI9th0CSnHnANSFAaWYxDeOxehcfOD1OZrLF2xu4L/F429ZzI0zQR0L
k+EityxSOw4pJk11dFQzMYvZQlYyJKvMFS48mVnH685eLojk0IbkBxP98NZrXSKWHVojUAtk907v
r3iGbOwZ99wxjP4miA5+AUc6e1tBBcbfZU0ZCW6Eco8NlSKnNT5dTglJnE0z1nbobHcrYwK6Werp
guzvg4BaY4YvYRJzgoZuMK6CRiwJFoiixCbTop7xGv7pe28bIyrFRoxk6LybJu1PH5TencdWLZ/w
OCZxpthStKAmlusIFxXOm2O2T7OOqUFHE9PKCDC/wHlzzH0Iznr2Ymn+gVQMog8QVRKlGPmVVEz1
kE6qMfhJzOp8w8lZVf6UbtPChJU+wHqv9yPtqwgA4myg+QGZU3TUF4yLYuz46gKb6Dm6hjhwrKpo
eA4itp7CMbck8zt02uF6m2EKXD5fUCiExmGkrwWb9uzkWxvGXTLYrEUC5Qu9pYeuSaxVHHs00lNz
BbZnT6ZDXoCJtgZ18QCp2P3QMb2r0yEAH4f4ThUYdQoCV4jbNSo9xAM6TUwg2zc0TQL7mcMaEFqC
OXfoAa0D71x3FKRTW5oFYi5TueY7+5fwp+QTDX4G8TBvvcG8l+oeJcNehdsFCorsEjpt90IfF96Z
R2AuoD6qvyhubgUY6zHgcIOD7/tr0RDp7fq9SZADghajEa/zlUlr4Pbtsp8PNLux96R0/dIZJLsp
EnonSXdMa3qkqNCo8rwIY6O+genCPl7cbU8XB0iYgTNCuxj4cg63wK9wnJ3Q6/TJOyd5v16A5IT3
347BLWoVfFzq6VhJ8C5oDuQVQL4mOi7OPXkqMRBZDANxg/pcTYZegHv5QWBiV78a+JrpNAMPQbUn
mQTyXNlVuAd0mmDnS9GKZ1CKUEL3A/jujC2+EjyzWjD+Gky8cSvn2iankn8StmxQvNmtsYEiV0El
bAkEuAX23MKB7oJSoEGCydXtYML6B9hZimDx75i0RpBRosMEHm1chZ+YGEsxgxlScY4xZmz5klcL
KCVZ0EKDpfUvGEMQaQvOug1BesFu+bYbmg0Tp082ZW1dEpE7SWAB/eMeCVOYIqMSmk90JTpRpDoZ
r9ogWxIer8wh0gdy3h+h8MiZKrOW1tT4G2wowgSEEDMAg3B5VoFRPHf4E0HoMGyd57p43vCX8Okk
SaMc9qj3rVwOAFdNOzmUODAEtC6I2ZY0R7iFZ5fsQpJUVgv5rRbmj6lWHqO5wYeIXSTtvxVuei7d
K9yLbJX8IqQl/sAIVwaSEJFGXk8zBvs8Vd+6HJ8H+L/tj0SXkgJLiiurTPA97iBLxhsGQN4m9dx5
WS6LC+FhnjdVZD/wV2lQ7KOsR23JrUF1iVz6WTsFYSjduO8YRxxTx1wHjfUpithbv+9Pc26+NXaP
+w5+dS5yA3r4kujhb7blN8EhurZf4xiLs4yJZVasWeHWoYt/bbG/DXr9Hpvzp8OaaWEu4gLA6td/
OM8gzbu3udMKeDsa5nPHRo1TzKvqumMfxpcyp4db7ltrs9c4Ha+GR6OuURT3Yd/0T13rnWCAvbF2
0CNq819ehhukZ6FsGf+ROG+Iu0dP5XQaKXM3ZvFWUwD6aIGHTvsTTSXibcPIHbNhtF6sY9xRHxwL
Wx8kFB+FANbmtEm7JrOpQgbCLB2OdFARk35xItfL5KsPJMzzu7ie9hKQaCYyLZVhbicLG8HIK7oO
ror+wH7uv6ayIMm25rJlDvhuuhsATJ6wCnpLNLTNEE/V77Ar8jadlBD85Yl0Ez0faLx+avz1WkS/
ytCB1cr9zlpi3+GPcPYKL18XKdOg81NwA43jx0KLxIeTtJj3su/OybCufOeI28DKaupnlCveb5Ag
hl7W4tKUkUNMn+cXz43bO0/TsE9cTDZ80XlL2MKs81iXu8hJtgiX2HeRM0+IwtjTUY25fhzZeAFU
obdSAbfN5DDQsray8Fgqq5A7LWF764rVja9lV4R0XvjlxgebKC0q210fIqoU7NxWO5qpefaD8lK2
2YdJelx7Lo3PDp7xhnMA5lqhEv7YpD4gcj7BeG0vUW8f5GdRdsCTZLq+OvvldLK6IliZY0GjEijw
MEF2NdVxCuDux9YhZRk3BdoWLpkuEeuAykpFlOtm1Bo5NRZQjz5zT4ha7r25pkbeD69zNwPX+HsH
wIm+7Yvvh+/uoCOc09T5xkrqnfKiP9RY7xtDHdqiO8/esjcsk6JXsFm65hh1PeMUYoCz3GvAzgQo
D5jI79vIHOCLaLDRGjZdD4Viaz7lLjpFjvEc+ubJQ/wt8ut600aI1tgDPlo+lj2yK8uLjAJ45TpG
U+w7MyiC9rukcmU30Dp7ezpE7bKdwOg1lpVBsQIL3otCb64jhchpj6ZeRpsKMHTZ48mG+LdHm31r
h9dlUK9VdobH2ebgBh7potU8gShfarunDjAc4qykFoX8C0ZA/dExnSfSbSPE9tDGNseqL/gafhs6
c3UY6xNmhvQJRv1nG9W4EdHQS1hlV3A0mqhCIFIdjORhkISkVvsmnFZL2H3AOCzvBt6GMcPXHDJ8
k9v5GOCYo43ZveMmPxzsVFVpiZXCjJHpu5w2N72cz8pY8JLvir/NGC47xUh5eSLQgHrtbbNemzZd
rVaEP32N71Ix9H/TfHiUqVlN6TWo3PBTWNBSqJqosa7SuH42qphNB9ZlZ36jn3VMVLJDxo9WTpdA
lfRLJlE2xcY+d+nfakPd5oA3/va5/lpz+Ft99rJQ4OxK/6Vl44wVihodHapitFRV4DJmnp5w3HsJ
8bgRIFFyMMOCjQPdVEIzlLzxgqbEO8ebOcfvvu+omePUrhk9Hqx46EnEk2lWu65C40OAf6wKcA2M
3GFlWtmfUbeyrXx3PhjhqrBceTJsck0eTcWQ60doBaWXmau2D4f3qqFr1upy5CXydj94ztlwS/iJ
nt1s3RIR7RScuAbFCgi+gJTRZ1usfhelVbvpXeck22u6uI9Sa7q9XOozKH2tsrGBeUJS5ajsOGH9
smliFW0DMAdlN8ce5bqNRap/N5ko+czdfrE95zQNyI54s/qWXMKfMmOjWrPflubwGuJajMw3tLdG
AzAceSHlaHPuABlEM661Y3gYyEztBcmXafyOe/+xLOHcNmkBbouRzkqOlFL3L/LaG92h6V69x+ny
G/FXpvAw72M/hQPUu+MqHgy6wWqzg2Cilj+qwSlcapS9mb/Kqh+94pHcCeWHwX8IPCPYBFb/k8xl
jXCIOXoU9TE5jJFN/CuxnGv60yHHaQsRyuTkxPXW74bDMAh02fECcaGG+Tm1LDWcW4DDAT5Mj0Jf
/FrpJdEKOODGzDogqbYJJn0VaGp29r43GChKNnYthUhccPB+rMMHb0FDJeNA0hv3QBUdjIPR3TZa
uw1cHyKqb2D9N3fmOk3y167x8zUJlkyFbaxxkcXv49+OaWm/wCH1ZoP9a4Isgk/zDttXbfhQK8Dh
mhohXsypeaEDnRJ8J9NuV7A56TzySEnYmyP/zp45eBGWArqq45cpCoRVMN1FsXWfNcPVGDCQa6pH
en5eNbWspxCd6np4q3sL2qq1iZxCu9MQ4lqFQ/I3TIDIpRye04j3UbY/cMeRXd52MJCoZ89UadkE
7gzaleM2/XI9BISIXtPRh4JKN4CWxlJNYnYW0nvSegnSAlDPTBZ90lo/RsUpTUhW5shH9NEzlBh5
mCx+zRJAgb6I7sIJLGSULMnut71DGaooESYyD3FeX7QQr5PIOlLdenAVulnIMtGaGJWwjwwEv4P3
cSzvMRuEkA4xxrH2i18ekwauvOauFEu7VMAORPYlE5S67NUJNNY90oXchkU4XDX6Eb+RVYSySdHX
0UOn2dZr0VpwsuNpW2cWjbhIegZNqdOHv22bfsuPZaQuI2OdUnhsinKV+3W8HUofm8/MCDfot740
OEA/twF8+ha0o/WpkmrVjO7DaG+MxIo2rnZRTUb+QpTU2IcW1c/Mek6tlF2UomFN6p8hETaNz/wG
quD031uwvIrHyfhwl/6b+yixjGURrey4f3AZSrp48gfDAIjSU2ROLBxj1Kaq0M13oYfXJO2h9e1Z
j2VkrOaqeszbYFfAh+Z9FmZKvsnWOJjZ2dHIfMhNzPYxq+ZdHpCDFh8D3+Qs7y1+XPAXUL7pecve
ZUFV1G1wAkCDMreNfTHiD4pVITNgV/bmbmlRstIQHEyQaVzyVdU8LXmy9yT/mC91QCTtoTG2Hatv
eXh+TM59kOgPHXbACgPodERzBWiqI+fMnbdAH/eJk518raD3IMcr1dHF8N3+O9fEkLgnh+yJ+Kqe
LAwY+9JbNcbrxE7VOs15DmY2t2gbusNGo5811Ax0bhDaNZdTbC1bjG8wpZnvnKrD1VJkYFEXtPZp
fJiG5pi2MzhJ9d0Gsb3RtXJDOfMxaN0dm/NtaLjDBrqT6ITWBjt1BodXe6041J34UeXjc+Luu/Li
NPamIxQ0UszsQumWmu96APRoJDwCt+EUhJHlroPKYAbgxOzje60q71UfNMobyZ8ezt6gF9fKqLc9
En13mfU0qwl/wd77k5XUPz3iOR1JN0J8Dy1zB59UxfPq9GBx2t7VKlzNNWp05sZmRzcpR8s86ZZ5
x0upRGI+orSAo3nRswC7/h1H9G1lJkjL4nHZk7+7K1BAYv6FxpYUsVfoyKiVozXbGN/mIInNZ+4T
tAQ5EE5k76qheSXo/iTroStv2aQY2gbqpUg8dA2Lr3AIgVxFLLJZMSe1YNguKmPNU1RJkFkG8dZK
9CLQ1ps89tpnHxATe46hpneIwgbDWqfRruvAcVzrIaumgonUVnuVUMHvjCsVic9pHrMN7hcfnYRp
XuGcIo3GukXRCR1epzSiydsDG+fMMsuDHdnXPEl/lZ63SRH0c6zxiNHHpi3sx2UsdlWPlz2+k6kT
HEeVvpgYxs9NvErnCmi53jQeAUapP0edvgur9pAZQoscdk7fX1I9fMLPuKWx36QcPMThNvUtJrmI
UtRkojAUJ46YFpStRW1J0w1qQvPaTJIUzhx8Da85LLp/yn0DqTOa3CjrMW1pECePX01Rccjq+Wwp
Oyf7XWgVHt/9yN9ii3hwUthJoqqDTLu2b8B/fdJYrHqBcer2FNKl0gW+s6sM972aEbpBcH8TDPql
o2y3Ccf6O6/dcmsU+C1Y6f0YmuTZ6a6NQ1ilfUmhFDjSzKHfJcMS3Hng4D1viZavteU2HxOAGarb
X3PdoGWgr1HofA/r/NqGxrhyBrpgbe6vq/eJ63wj7Pxl81SU5jeJUR+DPt7ozAutNb5QyP5ETH8z
RuFWZ+3czb52ybEIn3gJAdV2O9V2dprft4mHIiM4VJCz7NOQilC8Woxy23fm1fc7BEcLeot59fGU
vuaa8bdx3GMssui1azwCHbOo1K5Ryb3Wsr052fwR1maCASkirjkG8mVG52ge/TTeV2TotOh4M5YQ
MGLtYjybfnheFIfi1EW0TLQNRsOIdNaPEEhKsC3AKA8eoyqIxcxgYkPLhvC118RNy/G1nTmhsGDg
1eyTbUEYSdbm5L/YLYyTTm9PDUQEzxawhDdomzmE1sGli7PWs3cjTUdyYfSBf/n94mAX1SbHztFr
qAvBtauLeytq/F1mmfemtXwt4YyOcrRmksSpTXl/zzm0BB3AKg3S7UOuaR+onsObfFsGjVbtb+pw
W35bHiJKf5sUNHzjyWCXkb9ZJhdNo+53youbMsKP9DfL1NBEj49p3RhEvZCZYVBV34n31Hng9ZwU
ifXEr8mHQxIaDV4cm04m7W3eZtGB7LaUOaC6UpJAnWZOv2RCc5wGUyqHtIbWkNUauw69DNqyDwOC
gVyPc2fss21np/uc04SP5VMtVEkkRS86dS1V0QlYcohyC25PpQ3xHutpqE1w3EOuv4UNNGKCt2Ta
sv1wXvfoZQY+eJb3qmFG05cg/e5ettwKiJt+EEaRGC+GgEjZAjkdasHOPTf6724GTluXHJIhpqd9
ZdwApiNDwT+PxCojTGWVUOjzD/rE7fEt+cTkh32uzjWFPZdqYdCsh1o9xlPBCUXpaLE2MwPHJbLW
Wy11AtgVJq+esv8U5ASBph8m/F47XG37Xj/Oqrna4qEdG8+NUzw0pnUAOH5zc53rq/nToEQ4uSwX
SiZn+RY31K9LtVzKtL0Gdv7q9dADOKYMEmpsL82HZmAcWwIQrU6+KdjGKx/r9ZWr98UhWhijcFho
ssi6tzkGQQ7qaB8VEMIMDXoFqpkdBoV3njG9FFjG0kM2VevaSuh01AiW/GJazzhr0zZJixBjLyua
Bzgr1X7WS87Tqni3NEgSYHuNxvYorQbpj2bk/qmqLFzdY/WTI6xG1xgrIy31F8dCPNnI4gfaCNiy
mvppWjBA1qZVEmnHQMW/jEnO+jB+8cbsEc/4L6rTW1JR3h9uIKFICGkltALnmpTk6kHZIh9vUQ1q
++hetjgnbL/itjgPcEddcjRr6f9m+OvOKqHADGsZsH/pJqpaCyTDattH6mRV5lrOffl8HNuopKGr
PS5q43oQCEdKFjHkgqhTryijXJu52gSOfTT1Zg+qgHm0hwg9TZJuvssb2DRBALF1mtdxbcDy1H5k
91XADp3t3ntUcZDN3NXLdGQM1+hLfi5jbtEfDfWlpgoxg6fb4Vlp7qZIREvXe8Ecbo1k5yHMAcuw
/kLwsv/lV/21rKLTQEWWZAXUMjef6kY9ypRBq/RoxSJ11h2AMdayDGPl7yrPISRkIuPFHYbayiZu
y3JYTmby9m8si2Jvxi18t5kQFqZ1qJ/DpdlhavZHtisPktWiR6uZJEInlgC2e/H70UCFNE22yUgr
htVejczx7yKt/1BL/OVG/S8cDq9151KwH89dr+6YH6gx1CQW5jbJRkTaQvi1obFtuVnSKIx1rPqK
2/i16pEasaZ5XywxxWArZzeuSEyInhbMZw2rQynYhXPpKGvnJtWvFJN408Giu0ymo1cbr36pbyyd
DTmAqDabJ60iKNG165hjzMGwY6ncXj1Ws9uikqrKHzhPa1XlFy+Oj/i9g3f3Z8UCKAlM5EU3MBat
RVtVLRewetBVXhRcp5byERSvWCGLNGxUUT4TbcFyINWY7ZPD/mOmsIot7Tyk7dMyapt4UIe0olN1
MP+EunrS6RihkzW/pwB/gboExWn+mNN2pzXuUQutxxjEIYoqwfwEEqBh2snPBod0VbFATYXaErQ5
cw6RUPIvGYdBY2tX1Wl/NbO+9lb2EhnWp1yl5wRjU7i3kDGYUX29g8MvigOi79RGyPYNe9DgfTIH
ZAj+K4x76ATUu+9kdswF5dLF+4gyBDXc+lrNbDZyzGlVd8zm/gBrFZI6fXzFVGKlhmiYQZUk7l6G
vnkLEhpeLYA0XbvIC6pm3wEE63ZNVH7hqFfdLclwndR4wd38U0UdGddyHJRzN2I3HQc4fvjRSgOJ
IkLbaxM9qdNCO6b/rghU28JnBtf7HoeMJMUw0I/HaJNm85NOwpt5/THHRttpGm9lJPU11UHC2Wxn
hRaqSYWya9AKgI/uevsw1/464UhA433HFGpXhqkz28rleBssm/xBJrXn2KC05quJYYcxOq8dbtpo
71bnuhYVIaqgdD34nwMmEwEhUjlPu77RxfFi2clY57r2amXZiJl7/cuFm4nX5y6dYsJbWF0cyI52
IT5IqEz0UP5wjQnZWWbSr8YmU/BpzmJu6cbHSFZGquHAyCeLW8uJ5XAHzTKtOeUy/W2aHwLjaZnL
Y0gkR9AWbrgwF0SfV7IfPYO1Eh8kWOFrU8o5ES0Cdx7N1Q5NPvwuvPILVgswStRmCUmlH2oSb1LW
hQlIRBAw88vhyfXzbaySY7CESAOaFJXQP9N/ZBVhacytUg6AweLDonnhkG/Jd7H8yIgSbC3+rUNI
mSYWXIPcAQcQ/i9D98xBK2uow4ti7Kx7HjTP1B3H/GCxQxAOufG0JgnFfdpYyXqQj+tv/Dcm/0l/
E0LxGZ4LE6JVh05jQQ7ckQ/WqbvlnOf6HRsPD8mvVWXxwA/+AA604mTWhHWFchVBw9IWlwk58L5/
495r4piW9EMCXY9sCJzCeiK935fpz2A/tM6vaXnkOn6OA92Ur7mBvjOwNMkP1Mn+MNwOGJ+MonwU
eTtQVYftvIFvQfAT2Mb6fySd11alSBSGn4i1CAUUt54c9ZjtG1arLTmHAp5+vnJuxmn1IFBphz/0
2CLMFqaP1lGQf+hbSUZvndYIdJPhZc4pIxSfiWm5BDcYN/3GQTJCzp8xAIXeekkHFBwleLTR2oz2
cKA6tyK4K5D1bnswLdM2tP7m1v2QUz1Yvknj9aSov8oMow6neWqwzWP8pgKcEvcPQT9549mZVfrR
6+ynAZrMT2BcrpPavut4Kbo6MWDTGcVP/AIvc6SLyhePEJIRGUmiBnb72nA+SDNWsQxXcY8uYQET
4hmtALYx5CWMP4UDQHdgQdCRb3fhxJ9lwAtKFePwyqAxqbEFBzD5T4xvWflKt2o1MJAehaCs8Tdl
fyP25RcZhIkjzdMGLs/IzK1lj5yUt5/DJ3Z6HUKys/4Of7nq2g8iUjpEGAR0IFogVURfHcVjwk4z
PAPuPeCv+8cIbB2IcvG8mXToG/niCdzCSs/B30c2LwtEWAMAGkGnBTCkGTQst9/5GQJI1gtNhGPk
V0gUX9LZO8WNejQmgPXcRy3cZwojtADVhzF+ZYT5+hUq1ILax/8nJ2PgDixQzzp2xk8hd8TCvQ17
VZ4YIRHHaOEEWCEle35zEl/8N3OgOus1y1mls4cOqGbthesW2etUL7LktyQWyOm1zWllk2knnLYB
GXlduvuuCs+BxqMwU7tpJeGR4GaJy8w70yUT1Cq75Y1Zyf3pQElAinMVKFtygcYeTnovCtBzQQ0e
9KNY24u9HhotKFqhjKqhf4wkK6n2vhk33DHwLHsdfecUDgGQD0gmmUmxrFstqj00van3Ox316w2V
yoz+OE8xcLoEwWGuLoxVN/rXfCIF74J1UdQ3Bjo2yxNfhJkjC3lhAH/nLDZJRtB8NVlwkyGNJzP8
O5LmGtN8lobaeGG21w9o41puDMVN36ZeuqRa3ARtRVBPBJLOUlAmISMQQXcqI/MF8WPR/V1CJEUf
mMQTKmEBssQC5HpgU/4gb9E7BlNIljtdOQKuyfrQ/9fOQHqHV342EXMxkZgVFTtbC/NSb5B8R0d3
XPX3nfETvZP+FjSBQE5biMDr340r/gEXRZf5N980KOv1ZLTctV6LXF3nSpAcXdg5+tf1dA+gKnbF
24J4OavSq6sDl9VLin/x6nzc+ig26LpL6UaXps8uQ5lBb2gJ7P3FH2gTisExKT4q+q30enwPPm1T
U7DMTgvi7UYYQJayCYmj8iNX8XyfVcVzniGV4fvXgOAaJPFPHWUPCbJPO2Tkz3pTr4uS2VO0bA+u
uhhe2tI+Qnkqa4J+NxlTc4g9Xm4nbChMiC8QYT4oJ7iNESKEFBHuyhZ9bRtIgYzRbrAMfi/Kk/PS
wq7JPS5um8mXNytcj/0KCuaoC4gI6gcOpmlF+tH2/T2tlDVCMJp5B18fldd0Mm8EIvtsLHeocu8M
MW/Tft5ENnySPlouM5TsAnxWU+FMXAI8bkI69erUOkSIU0RZMz5ibsYZ9sBMoTt1rCfjNcxtstDz
wH43g0Kr4gm8EhCZ8Ixr667pjL+9Q2lfWMHOzZP1wLRg1O2KRqXHuWKFRwNSoWIyOiZOaEuw1alv
SxlAxJKi33mCIOrQ7UeypLkuvaQ00p7rDA4PBb6MugQnn0sJW5n/TGCvFYs3epoG+nts7j2bPAiL
dT3UdOpdRHa/SguEv6AdKH6sKlgbYXSxunFn+a9WrP9SvPyV9HPFKA/8K3fSTQlcqE+9Xc+SxboP
7Ag0NdFuBPOxDNKzAfmmrZ2r5QHbb8iUqQPNES4CTEzAb5uCv9jjtcPs7ChtcA6WVFZB9q/zwCQ/
I5gMz9x+Pl7j2dvpdSKWt4HQk5yIrQcszO9rcJPsgvWwDhqIZlgaCxF+jgMp+hUQyYYjpXt68Gd/
ToinFTPMvvUVqCNKADFxAZ6gAARh5jc6jQMUEB7cNFlVwdtEUMXD8tmuetC32yFZ7fj2eVjy7SJ1
BRnlgQBGSPXgkCCU2U/MEcrefGQ2uHA+krwmbfB3szF8UnBDm8AGAxOQcSbAxMA+BMUef/WVKCQF
WsyaG45zWtE0Ekrj6DI0VTHtcNxdFZwhOSE5xyQaDBAOaMITNii2zWD+7BKUveMvk1dd5fQpg7cI
Ey1tBc6u4tN0mH6PHqafHin+imBsgx5Z8vnC4+mXybuV6pxUHO55NKjd0AcdEOJIoDISIuo6WPMD
rmP1KnZEtiup0e4TOx62Y53t0ukqSnOd1eUjAKpNO18mIs28q9d+9odQw5rlasxA21IEnfeUiRrH
Af05fgbN/BN7wYYJyDPraClqAYsO8YVI9sYSBT9A0cyghWcodcDJjCg8BmpZzT6gXeaLH3XfPI+e
s5Z4xvPizhMNeluWcu7iWqFZnF/09fRR07UO3cJgT6irT/yaWrmXThtjco7O4q4FemGmqHd6UTHv
uKrvc3hEERoe9mPQ+U+AL48at9kWyEzJjV9mZxxtAQv0G+KQDjo+a1nBM2uYcrh90x7NMnoo/rly
xTtn/wIuz9QKh9lHRFIghuzYsQTscDxCMCHQk6uc8whMi/+s946edKlwzPVcvTBMXGBYgDfIZYfZ
1ypx6WXQlI3b9pwTbYNgPS4zvLwJ/D+PaztUdxkWPbKJuS7YoB0YW/qarUI1z0FeGAcfPe+SPuNV
f0XC17tWC1yngPeS9PJcBOK5ixa5KVT9zoRiNHl1JkuMXMDnoEyd5JnTXjtNG8FpYarqWLOvopPv
g5Ag+eQIgl0GwK5yDKD64d+JcIG2zX6oX8YaiTXei/XOWT4Sx+u4weU+KQfaMz0YIg4H4R4Ql4fR
6a/2jBuO6ejNBz13F63skr/rII6nfuJWB0A+PgbmzxC2u36u93FypK18XvrknLOCegh8Fq+E5Bah
ePFa9Q06oKOODfWh4rNFARLdtni8ATj9sOFrps1jTsphiWNn6Yig9XSQFJME1OP4luTqYBdfwnnn
RxPMZb2P6t1E7+h+2h/0KDIueiwwD+R/EV4hqCZM4LGZYmzTMguPtL7mhKVa+IcRemBuFhsTbHXd
qnt+m1ctxwFhUPxYKv+56imauHjLWHgldXhmOfMaBuGvlgU/+r2w+1vS0JuByeFAEIKc33Rm5zzq
BMrOJSKL3kFUb/rO4unEouwRZvtV4jSu48xp1gUYfVIukJp3XV3Sargm2AuH8/gn98iHmkZBQHPD
d7vwPwei9Bzrosw8xmw9Xqs+aVEmdn8a6rReFQG6M9RHgL4BWyt7HVXFtAuqLjyLvt8x65QkAaWp
KgRMUN5azDIM6FxO0CQDyznaLVFKvFwDNVPOBQVtmjuq+TeYnms+HjfeTj9LD/pAyOcMOomggW6y
Mfj9G95nArRUCyy9qQ5zA87IkRSBskK+zWPz3A3yljbp2uGPy3DZysXfsW+CgwrzNY2Xi5c40Mi+
HBs+cocmkPlkEI5TVN+pBoJdDZaRhqCgwaejmAiHpCgdzvhw3eltBW7Aqqc0a0K2DqeMI8V7iMaM
0vKTBTY06b7kAnKTPhmZ0EBoRs/i4PrZVr8IwrzUjq/ZeK09Oa1IV4FUWQ9kyCYtVS8S0Qai39qP
2p1s/+jlzSqaWmul9yWbyccJG2UICLjXPsamIPN/qnr805JAZ2UKGmqZTiVLMyDzoSHJpMzn9lFQ
Q4r6pwb4/Dj9A/IBOn7EWIPWXPtHpyH8nkNgzZbGzkpgQtaVLLgL1t1O73qmtI+pRjjG4RNBhSBC
1QkLyBvyDm/6yIajV3qAakMQkxlejLhegjR5EiGACVIXfVAtFHBbPpRRLsjL14QsR7Fj1S3YCcM0
GRjvJmDE6B1cKP+na71t27TfrEiYhDrdi3ELN+PgMiRg8FvzzJGST91O0Xnkp5YdreMS14v4CXfR
lS5FqHDcl1W6EC2XGz28M8YGOvsv4vFCYuOzDsv5MHYoBqup2DkaYMeg6fAgqF7JhNDMt/dqSXYW
DZjE/z8OrGGYAjkCT1kO/pdBQ1VnA6Nrv3Cc7hdCRA5GvUoJza05ffaMf8r6DnLxljiPPi1mdijd
X5oZBx1p60UdmT08LnZxTN6gSxFy2NDG8rygXo2JRvNoGjuXdin7QesYR68nHn/E8f7eyANYGi1I
nQo0dnYoq5+lNla+He2o4tLbZ/6RxfO0huhOfoYbKxYhpBoMQA2mhy8BfR+EABVbfYhwp1V86SPG
jdXGcd6JFQnaDCSTxxLtWB5aZ7/G2H/wFDqoiot32qSbyo/WnfepN3/4kgN6wl6tS4XodfHQnB6M
ljdZewIcOFW02dvHjp3ZEOiFFcOGxVMYpIRMRLyt7kzONr0gIvluBdmqMFL4re6zRywXQoRwSfNZ
ZzzNDiTehlFlldgmmEIQ9lB27ztzup+XMyyGp4D6jN6GWE5W5171oUtFJjCibdTZVP+X3YCAnRe9
hYbAxDjZRRR1JiqpGU1+vQCZAQRqegrrug42LYY5b/UZjcfspYNLpDADxD+BWJEwl43emLydnsVN
4UcbUf9LDONjRAonz+3v0XJenKU89vby1DjFS0MSz6vgygvYt6KvARNRIQb0TidwQA3EiJ4WrZkR
UplNMk1wg51k44xJf7gYH/vIW+5shRsFtb7CWT6S5Q+w2s3A9QdrvA7Js6OX+rj8BVNa3yk2W4fq
lSzQrYnY3ZLWRHGSzqIzH1KIIjrYDl37DmHTZ5WqN3Ny/4XgLtnAnrhLv/jbV8NTFCXID1Ttmw54
Fze51wHJnA3Pevar3NoB/HwCjNBtjGDaMCl0CDvWyAMNuA4glK+DK7Oyn/U2PET3nPKIXa7yBo4D
xydVA9cQV6WoMHEedpzqJQ4AAS9Vh1W2az/4VXWjJDlgPkpvjCpzqwZai3XPJl3/GxN8EpeHKikP
IX6ekqPHH96XofoDSgilfux3fGhW3YgUdgUcXAbOUQYl9SXwPxE9uqVcVVLAGIEOouyJ/aTwTuac
XIkLit3Sm8DzpkNTDEez0ipZ7mcgoNLG48GnmkA4AtyL9LpC4GG9gOfuWZ5NWZ3jCOxRE7Gsk+Vm
BuqNSAHXMryOndkfNrIsyAMK9jhMZu90QKV35z5Op7WPZvex4viiR1/nGLXScNtYFousTWi/Qd4g
vgGYT6FxpuPDy3AT8mirsK62ubwbZsIfnsGfK4rRqlV/2gw1FuXSaE37ZqXTU5GBe+o7JkMSQLki
hUakPNzSD0FlGh+GoB13YULtJlQmOtyFptnDcZVZQwznzRuzysk22wgUXF/8qBkTcmIWe4KSoaat
tQzWOq6L55Do30qnT+XVLzqRqvEWGgPg+044QCqlQk+oqHa0M1CWQpjBBQbXpOJk18tL5dtgwMFs
50iFRHVwxZqxWoMniy9Gskx3OsrX/Yd2dPc6fFS9AOo63nwXHMUkOPxE98cqp0/MEb8qu3qI2nCd
VLzELENMY4zAtjvHLBwpg7pIO+YDmaGAbq5zwo4KP10ltBucCizWPCdH1aRapDlH1ILNtG8DTO5c
ltHUGB+NoZ7atqUUEJTEoW53xUwaIVtjCXeilaxvQCpoqkN2kr9kHijU9G8RJco2FXBo5ZTV3ZyA
CIvz9sEPpm3v149Dhk1IOy3DyTGSddNNSDaUT4swU5B6cfAQNlqTY4H4W1qdWM0FkglG37x0tGsp
0tmbxIkvZpSemGIXp0V3a4nPczL+tOb8J0jmk56u4HG2gwoBfcUcICqRUJCm4N6awp84hEIIvtS/
y4Wz9qYRiA6W9vTC0NfAKdwES92nOKwMKQrbAOe2blItdyiw0gTybEAUc/nRjh4dvFlu0GMAl7SY
fxqPCF8Zy1/HzAFSCCBFuXLl2pO0sJsyvvdl+LfO8Uk3jUeXg8QmpqkCzBFqP7jMBcetj/t8MONX
7INLhCu4UxwMY8jleikgvdKLLk3nhInOWrIUTVOdhwT2UEQt2BJLsLEM+umRrOp95QK0iIl86MS/
6+3HX9qniiJJZIyMq43oJUDNu9wF1lVZvFLvPkKqGqg7mmyKleapHkdBoFaR96CrC7JtD3aXna3U
OHuchnpNZZUPaIkcNpLpi2vO926BMosTTckpq7zuBEzbf0DIGrU0MtsltaNb4LlQ2EGQR2qGFt10
4AlSjd3MdSAGppCCHY1SQLIj6gLuMFvUIgGltdG4qkeqSSMdsmHBlnOR4SOZwRlyy3pZBkzXrcdI
oxd7uaUu8276eNDVyXM0J2+OyH8qdtq7vO7q78UoA7TZ/YcpFNam9nlk/VbKhK2OAMo5gh09w+QG
ApSvA0HXi8ACzNGz0Cdqnr4HijWDRzVaaP2zMXYZgOmOxi97sNF7yJh03zTjjla6fGaGep1QC9jP
kYlUVoZkQFWBRgETlkfN0deGGR7Nrp78r0sHjVzJ16YiSNdq/yYDwvm8iPqUM40NTAGrun8LJu81
90i4vYQ2e5znG7pZt64EwykzBOZ7/zV10B/XL7TIGla1cSzDEFOF3Dqbw/CGf5d3NecSzLwF3d+o
3ydj/OOm7lsom8dQ4X0TVH8DwhpBENWOJQvPRH9Otda16cafWNgSrs9Y/u66aTa+c+DMxGxsvZ4b
4lvRTvXWpVq58oP5y8i6fKeLPxLQsYXhpCNrCAHttvNwgimcbh8H9dmTC/brzc4hRalKdQ8BZYeQ
0P0cmOeBysJkESTq3k/uHjCB+pgoFQRpdIRdcAalsm5pPpo5mIzasTlyesrKhXnybISd5HCpAvvo
93jL9fWH62MVJG111LtFKV3MxIB8NxTpfQnWf2heDOQR7gYuESz9Z5cu/qrA5AJNg+KOrgp2c4qA
Rg1oxMLt01V1wCsFYMclSjadlM8ehs+bEhkHcH0TemwVHCbBPpjgcd1YIxk56kRdEeieBChIdNdN
oMJuT60nwR1oSVoUF+cMd2ndWglGVH9NiGCy5TiKkvQtz/AeWAiTTLLIu6Xh1Gw7qCyts7EHY2WB
yaNJ9ORJeF5QU6l53CaktvIo3EdR+VBmjn8NqTR/elN6UsK6jUq2ULzL8QBCNV7ZoIwwvn5PCYWz
Jn2exzndwyu0T3hWd8fch7DUTf69jhVmExpSPoKnn50Z3PhYP3cpXQlZAqCrneo0O+bJ6KPjADz/
NKTThXNz29NMiqaFPkR4gulMvzHf5F2xEUvJTjRu59zq4RxQoSQXzUV4BvNJkJ2vbJMFCdSZErOi
m6bsszW1tAZs60PBFkbbHwACgWd0dtz5qYSveOfFaDo2QZzs+s7VyXYbqvtmFOBSbJgFpYKQ2sS6
BTVl8jboQtgyTVe7IHyd4rF765yu3cWD/HGr/KMsHEoFEu0E5A/jF2l1IGcsEyjMwMJcu3BsADdD
Lv6Z6wiz8GGcdrPjVRdvFN0L8GfK+By8cz+1XCGItsBMUgwxzeWfAYZlF/tRcU3mMLlvLdkSZYrJ
6jd+Pi/XMIHSAG+N7VlClirtBcWz2pjXVqPm/RhKBOF7jBkCO32e/CRdzb0AKx9HSLOFTrQZVDzs
61z6p4IRPfoUxEAyZfUtqOBLiRrYuCiS78RJ7S9222rrpfDzp7ZD971xjAcnKu2t0ZdyHWFlDl41
z49ReU0a0d4lwMXX8Uif2oLM49oDRb4IZnYJ0WlVTRHY/ACRQwGoIY/pq1aZg8da496Njf00BKpi
75pfMHN8UTDxAD5Yf4qMVejL5qC69EB7w7vzqvJ9qPo3wt29j/AHzfduCzjqvXRTtBfAAOEwLryT
ETB7Coi2R0Asj6kIiGzTdR1g49MSSodtfYpH7+ZT/Z7iegOw77lPgG5YUD6Rudq3eQO4ghq/RzXM
zJ7qwV//poUx9G+98ejapTGm2PGwkPO5uxXlghJnbehyUf88uc4fZvHJhUiD6Ja07efWbodPpaZD
NWH80cbOuhnSqqQXO+0k+CWzM5B2rIG2d372HDg06C1dG8jSa+WNCtFgfFEq/4o6H7qIflr2e78Q
227KT1ZhjMHKaOG8jMiSDhw66Kd3R88fYmiNAek31GWrqdZB6J99/tjMBjH45gBcFcFsgoAk6oAj
worZggI2HtxgYSP2BIg64Lg7PxiycqMKQG5WSsLkpxbo2TgLt6qOYrqtChWgoov+MfEgOIxyORZ2
5V+sAs60GVIVnGKRwnaui97/KmKfZkGd5iYaWHWdQbnxE/ei5BSDtsL0yzPTGOhWO7NWMw3xcJRr
nLJuTHj5UxAyG3tzPyWosS4j+/QgtyLtwMLDf5Nk1pZEeKZNN6OfgIzPPwW7lIwJAVOkwjIXong7
QTVEPbyj7ULAAJifa+h/jDWk5Um56zKgqzwgcpWOMUdLu55pjX1ROlB05Y1CUfiYdn2lrcyNczbl
f1Kw5Q6aGHGV3HzTubmIEYSqPSWN0d07RpPsY2jR1WJsJhd74AB2pZOSZdlFcS1ny7zTvg9RFh3H
wDypuv/wITb3VJ0Jaig7F1WIqH7jrYUDVtv0q5vMfEKEnrzdL5LXDBZcwKHbyODShOm/RbRPoSmA
txFLmK53p/IG/neTxvuljz/HyHpWbEPorrmYgHndoaC6KpDfM3zE96GwOaML/LDodoPZP6BecK/6
4DWpw8eowkhGLbsRWaN5bN/mfvGJ8puAUnNxhX/0nk4wSOqxXyX5DMwXolGYfvfKWfEQ6xzdFKMp
X03EZQDCAqUNnAJRQSA+Kgn/KhU9WAaAzQruTarar6Z37wd3ukpRINBTXFxHvFFwYcMprPGY2vmL
I1G9HKa/Fdpmdaq1gLMnj0qdSSUyNnZhXyD9wh/lbRCD7/LQ2uivxYjNVTmbL54NREriSDY7wQVI
Kb6PjiKotLOQfiCZbW+O8K7RY1zEndlALuuj8k7E1VMRiR36MJt4qHeBsr46Jy13Hu7cJyi2e2Nh
b6oS+Lee3BtZCF87OwiVOkhyziBX8oAySUFnmcYm5qb0lBjXKYEdgwtnhkw1mm93FckjylMpzYpJ
LquFlNB2h3XMbFuSZTW29b61uzWQcnBmiGN2JpH9eBd2SGBwRFld+jdPMcgJ+vBOwqmNPJLawb21
pMuJijaA2Hc2PhSJsA/Czx6tZt7E5o+FNkGZg/qZJ0hZpCKMNnLM+PXMHYV0KPa++dAuHm+Wm7HU
mUbmY1Hm70VOGjXDC0KfsI/gEqGDNafNpkgwAgvoUbT5xbCnz9wFr5w7I4yXfCEymZZNXgFEVIa5
mZoFrrS7pYr+bOMVXQGio7VPGaa9yobDBeCz9oWENTVuw1TQQBPDn9GwrmpKHttoPlAMOuVjt/eK
mdAgHGFoh/Rw9UWLgPKgXo1pdUrNzIJ2lrzPJa2oKQrvbJpOMkphJuQUKxrryTVTNLUbMlLDvND6
fa6T+r2WMeAPeYyY326H5HLs7sgetnoERGk9tKYLhF9chGk/Opxs2ZJ9xPGyXyZ536ICbMhpPwTe
Js/TA9aPOGQiDmBTo6usrwUfRxCeM82vzOHwTloI58gn5AlFqXl6kB0+Sv7YrcC6bvORKTL2y1aN
8VWE8bdyQkJBGjtr05k+8jZd+4lCDMU8xZG3TiK1p0eCtkulXinbnyZzKTbLgqhxi6Dhiu2HYmDR
bEaKjjcPO5BD7Bpnx4LgPbjXcMkflmo4Y3SGplJHYJWM+U7YNsoogrJGg1t67dLLK9c94HOzVnvB
FjwnFTojVoK/SAc+txsgQcPivHc79HysgH3BK50XI+boMEWfbwYT0nk/5H/FPN0sx32LpLs2zeil
8f2v2TV3AXJ6R2ofj1HtPBplJrdRcphdrcpzcMgUkQ80gICXBEPhWynp2iDSq10FTJIa69VNnbUN
WBhY5E4keLgm88ZtnXXmLP+6OV5WrrjHUd5aVU29slNxmKrhkMXBoRiQMbPdv1Hw6HYxUi5mfmt7
QTsMdHL5gY7Cd9UbJ+5iGbE2bzy0f5i+/LsAOj5Z6MvQRlqmYW1YCpFh7Dxrc29PYJVJ5rKU+k2c
4Sbye4d6kckIwrFUz3X1IAnNm6ZduYXYGGhXO26JrfF3lJJOo3jxq9w2F5xs9kNvFHBbxwKRgGFD
1ESgKlFskR1wk6j+WXyMyA29PputbRinZuoPIrOfMpT4Zvk69xiup299SmncLr/rxTpVYHMQTmly
/HbsnWmA+Bvncs1zJZWiu+CBkG1PEjX0CN1XiqJWCk91GNsNzzK4Ke4PaaedUHcRTr8IsG2LWYCI
R1EVa8DAUiu7/zcwi+u63DQFyb1LPzqbHVTgzBiCGnRb/TITBzBT2iDV077xxUzJjcJ+l2cpvPfi
ailqfirsmfJRs4pSKrpJMsPE19xVlh66dK2+Gl3cpfWA7VUwQdALd2Ps4R1sTL5L47MNacSpENV+
0zmgOVSxnSbdIfGinUzrfu3ETXMRPey+ZPmXLP0pQuBTj3K/OE9V7z/GRSNOcTpfUtpqfhWmq4Jp
JJPqxW2p6/Vl85DlkorNlNJIylJK124tMFUcn5LK+RTgEMvOw9C9wBuxVpN/Exgt0zQGxGA3AmG3
ZY0C03pEd9Buuh2d2bUS0XdngAR1QL4QJ441deIGk7twgdDur0Uqz5GVckxaM5bOYxGsE1QBXJr5
YgwoIvUmEP38KEvr0ahjOpq0CJu+u9WTu25V/JIn7WuUiu/GGIlCLRt7ErDS5hQ+dK55P4ZBzniL
8zjqiu7wd5EADahEQJCDuuBzBJMgTIVL42OcyHflJaVyH4f+oQ/BS3Wuse8jeMpGRfFCPOW+D0/e
ISwQwTjdTQqSoisqVhOKXolDecIzIPoFArKe8yKb+toU5ZrjuuBdVxuv4EMFYEMSQ2Iyz4Ay1cCH
c30CoNRIoNj3zqaNge+OeIgtICfrgXQip+GVGOJsZ+XNxoW3aU3g6XhkGwL1E5lv5g6Jv6LMti4S
oj1+1nD/beuNsnL8HGVt9RoGzc9g9M+VlQOe9LiNlC2j89xLHHVyi2rhpe1Gi+6S4kjuy6NCPRgE
yztcnZOMlg/AbugDJ+qbhONQLfMt7yK1Mof0TaTLv8rnPQexfGiHSqvSW+lzViQmWFur6T4MIcNX
ZEGe3Qmf3Tp/coz8QdoJwLB2lyFIc07Jveza3VQmDeBY7oD03HvDQg6ydAjF08wLEAqh0eMvw631
uwGQb0f5afJYDnW3ACSUuwFYFW1wKEzu0v8kQFga5FNQI8pFDGm8w3OiCjZd2vyE7eDsXGKIPET4
02iNtdO4q4yohMHe5aYPuUNJOCmLOBVZejTd6NaTpC/C+5J9sXZCAJ0mcrsqXEc+2Dk5TfQU2nwL
4gMaNK31tOE9z6mzgbD6YpG5oeg8Y85ir4XVnsaguGVOsXVBoOuoz4WzmcpsF2TmReNqnGBa/R6e
DpikMX6zDER9HNixy4JSlUrvy6V5s20gbbPTE5+FSMhjZjXnTA+6b/STgcW+lUN3dOPwQaDQ0wUV
otJZ/9PIYS+n7qFywUVLahYrzteGWZnvY2l/aLMPkj8OPEXM06QHABuN/0S5l115pdWS4uaG6Xlj
k09O2VpDPWhL29+AXtj5XPfMbxfGp7ReF3S72Olsr9rEttbyQp8ki9hlaYON7oZz+p5P6OtLRUaT
YTL1XcxQ+4pDUQBAQwoj9hyyL4T/54Oa5drkcDC988R3gBbO7C/x4m8Sy0CMBfG0a2Ne9dvrXZ+X
9Fm7GIZjcOr8XrXJbnozBAWguov+EQ8RuQ/8txgOetlISysv/+ibyE6i0UiVrqJNMWofPu6JSynr
VkBuKwF8fNuePIXVp1WgnYlAtfPGtzMbjUcXNVP37KloPcFcU4wg5ieDC622vk94u5ms8fnEo4g+
NZflBmg3kfeiOdYcKu/FCb8x1SK7ewLrxbd4sQYHVSYwbpsPHo0aDpws/kFKn6HQTUzqC9rxYdq4
wzs3HkbZpjfevfCaeNWxnzAuKbfVhAJPtu1tEI49hVzkw7FCpoaRavybXnf80v9/bc5BsvK2a76p
h6UXF0TemuXy+1cuo8JcVNWvupHL/QOVAba8q4g6dCGAW+J4oMOrX5keOu6Uy+ozgS8IWd3l/Ljs
xhc3o9hY/Q/Z48GmHOl6v/mHedyDPrCDcf7sZYjl74TV7gsf1h/ki7Y/1PNHT8ksWRXhfRUsNLi+
DSpCPfCPEXXyCVw/o0Dx6NSUAVRu86inIxFHQ2Ct17XnRnQrt3ECuRZEz6wHgqsLeFtMDh5VdQRf
9pELa1nnlEqejpGShvyOACiNKC0iac1HYv7Z+P97SurrlO/6DegPGSNomOnfyKHtLsSXSIjHeByl
XIdJVwfNUS8M/tZCdsbf17uQ/uImN1DINVp9BZkHM94SN0VDkznSRJI5DJE92wp+O63YA4hp9Lsx
ZkoGoE349kBfJV40cPN7zGfAWsPKCh/0O+SWo5TFFUr9QviOVpvVz8hA8y8AEnouaGt2Qzz48k8x
IO7cIy/jhFq0KyAazLblcNDchZxzjoCMV8ZYw0zmlCp+r6c4Ddq5XRHxXh02Hz5SsDQyzD9CYitG
jvckhvc8fR0NB0A/hVMLc5HApcSWrP2AmrluP7HF66mQcftpm1IGcY+1q575cDG4J77AOL5VsQnf
FLMQbn3Q2wkcTL0guJcOo8M+/FsV9mNnvP8/wDE2dHVMyM3HIx5J46f09ODjg3g37fnUziOtotfJ
yrBJZz+v6x66E4PBhGpnGGItBiZ1C0wJqEcUP/ulRMq7VcgvsgxnvVHQk3LQULMuagDOz+M7nNZe
8LdJHsbwlkm6N7P9ZQrCHcusHnp2h0g9ToCR6tx5S6GumhUAds+YD3M94CnC8P5H03ktRa4kYfiJ
FCFvbmlvoGlo3NwoYGDkpZI3T79fsrs3Z2LmQJtSVVaa3wygskrUL9EMLBDuXFnGOQlQkTQHBrrD
+NGFBkglgoX5LU+5Hr5hYHz5CBMWZkySO3oXw+z9u6wD+p27FdgXmPtMt2sd9BCd0XhsPuwkDNZB
SzXaN9NIoecGd2gswqVkKou2zV8n7G9poB60AtJtQWLiNek/o20Zyhv+nyBfEPdS9AuDRvuc7ByZ
fm7uZqoAC8Q/dVU90zujs1rMl1oxqy3rl7Fl0D7FZrWrq/xNTdafjtSyjfuL56anAY8txhII+qjm
4MzmqlAFDorRYfabg6zdbMxQfQLjva7pbrvmcDJJZlwNeGhRNo+Zi3BGgjyRjNkzv71HrWHtj+Ou
KrwXOdC9Fd6bdoYcsEJxNpr2U6ofktH+24fOn45OqiAB1ulQn0VzvCMaJbE+rlo1vkZF9KRP6Z+6
yQ8+XDpS1gTHtDyXaO2s9NKibzKBZ8+s8RQHxkOim0fS+OfAdG/Zol1kIxm0OHq/wclEC4/0uQ9S
G5XhcJH0WYXDmgbyWmJllOrHrvZRR2pPjDmeey19shVyE/wcMkpPaKjdR2G9b0d18OL0FgmzqjDR
MDSd+CpaMYs+vrhKv7UjE7O8HO8RhzhKuu2HxNGyeFVucqGK7xhyt/siiN5KmAMAb9x2lfTxEy1R
E2QapZ9vNV+dHX/bMV04egW0hzmaHRYglX+fBfNLHaHtXwy3kI6XkaN0x7D1c5wMMmU+TFcNZ621
NyODnDKqcROyLo6tvRnm8pUmOWANqAYOVyjqaYGo213g/KAj1PDUzKdZZY8x4bfzk/ucGRviSZD9
a/3TcJZ/gVM/jK4PonFsrzMXa9bae5PTN8/ZOzJ0KweBt6CJzo6nNr7XHBdvWfmI7VUlxe5s3Zet
/SpxO5yAUin6O80A1SJLaC4zlzr26fgcK/vQNMMV9hRg7cT+sozx6EbzGZDNj9Hnr3poQAbAALqv
cbyzz1FNoTXFtEfjRb+YdJX0sjz3rjq62HvAHLf3KiKm6CHikSSQSXcA4vVexvo1LHU0yBrEM6Yj
BQzZo7XLVfYWLupvr/pL2GqQskfis1mDMEJveACVzCp1NpqRDk1FfxRIxNOIQQUeAqc6x1kzVRtZ
E73GtH3J753RehtNDOVqbV9N4TEYyPHIEoZoeVu0YGcF4TW364uWdqd2xqEMwayiI9nMG1RVjJ0f
DqeJm7+ZNdz+WMTFCuCZBBF1UhwywIh3C29lq/49SGo4xcmCMXtEL7LfyHPAKYu2xoqIu568CZvs
FklY/tRrC4iD+Mote9dtUYbJInpenChZIsPRPpkY9ZgbAhl2uuSPWsbDpPq3Tg8QSfXKT8Zr51mf
D5LMqsI4uuCzEo4mdhw7BPI2Nnk3Lh1Uwd6yGUvn0AU01FvQE9Gg3hD4vxl2vE2c6iuYta1kHU2c
byuXLuXAstjG20y0iALmHhKi9aSCyJbdCxVy7OeTi+QneoHamsH10c/aW2FPz77jPDW2+aqm4AhT
DCU1zDBVjcWcVt23to2xFkuTuANdgT7bTxpMTN2zj1PkrVRl4WS1WCBy2dZB3R0Izog2aeWLg7rK
lMYHV88evTF5AXy1J/j/YzoLnwg1O2+hWVAm23goT3QadkHcandWPPN/aRC4zrTTs/gCABnhAskm
IAWtNdNCJ6twD5HFYyLuIfqCggoI1X9RhvZA1uBVT3veGvutbCjPSI5i/F20/kPu2mhIMANiBUPe
D6YQJ89BuiSE4RqERI4UsKqtzmPfXILe/gdoe2cP+b3tTycr6rZBwONX8UbRSpanVzV06qYguroV
4w/HEakdvHVY6C4OqHOjaZeJMHuu6V82001E/LSTO1l43SvzQQ+SXW0nhPMYDLgJ7LJpxiN14bsk
RJLsZlziK6dvP9pluSB2CS9ANVdfBdu8KS8tSu+W1+/8Xt8304SrdZ5MsmkeUs+GG8lhdMpu42YA
dEK0BUeCD0K6h5oedeoUx7Runyt/2UIg8+58J39FfGEPN+PL10NYbI2BvlqvQ4/nk6ReTAO+LN5L
zfuaYjr9yjIIK/UfpLEOpuEfjTHdpCYofxJ5Mr2Na3koUSVI2gkEcabqmKf0swKMxue4eDpKYgYd
ZS7OsNFlmrftArxCyEiTislhnKEgIreHUU2M0xX3+oRKkWEcAvTNoKkDrU3RaOd3AbiDMdW7ry5N
/mgci3YKd+FQbA2/+wa2d7AUjXlScpjlEAviF9sf4MBg7haH72OICqQHaT0H8OF5/U9JXlXbA4qI
Y/cFP5zKFe8iuQg822Qom+7kJ5sqfw25CkrF1gdO8Rj2WA1boNLqht4JhR3EKTv8pIEDUkq/ZWjM
y46R4LJwr4q7XmyjCkI3k9bYDiDPY9t0G2wun5RJ9Giy7NhHSI+kIMSL6DKM8RnE0cM8Uppl6i7g
1vB98MI2WlsZLTcjwXUnCv+UzYSleXrosmwvMVqz+1Op9duIVkNMzaB6EvaiS199J70qs3j0tPaz
9i3RK0UIyVpXxvjpRd0/Y7BQo3e+hhjTPfifsd+t04KcOmgLlGsWb59m+Q6nLAzkh58yC0+DTwgS
sSdCASAr7MXCjebpX3mwbJMeLmiCKWkF3TEt281CBGxr7ajRF48L72MI4nfgirjmlhhwz08NDzGy
7cfZM1yy3+QZpbaDCtU7U84XnupmGufN1KrjQsCHR7isZyy4aEde4xk27zSQC6vgzVv8hKEoGUFC
kjtOSJsm2j0ZwJYBSAA/eNj47CHNQN+g9A4tSpuK0smd04NHNJsWdluyGH+VCyWAOgCKa/O1eEgu
us2ujuIDZpjbMe2OnsDSaqd6siVQaDTZOBQIeD7LjmS7bBtFx1H3Lp2mDm42nythy2WobyG03PBC
Afd+P9qHsOrweNHpoGATc1cGI83rYi+XxO8TStXHMoH1cpNlF6U19f5A104ZJOwFTzklo1F5cvAT
91PrEdTLux+MCWihLQhuGa+q77W7sC/A1NEbbJcNzf6/pWZUiOYNWF4j7Wi1IfWm4z2VsVS6cInT
GREOI25fUTk+6X4BFtHApKU0no16Oi2pjwfagukSUvX+NL66Nv1u38BkvPEimuUt2CemXLFX/801
59HEFYPFefNTxKXUmKFVghpG7tvb2dS3vXSrCrfiuDLlkJXVLErBrNTeAfAc3bB8dsQwSIMLGY7Z
CXvZfUAU0XRqB3cu8EbUSxoU8AYm5w2eypM+5v9Mc/jWLI0iovuyUxHnKGSLYj3Ar9eDcbIt+082
ZZsW7bLGQTo5FcsiTqSiPsA6qo7Qcfd+6AO9Vio96Z62S6pu1bek1GNbPMkpWUb/aWnzf0kwvYZj
e6P+BTI4X8vaPOoz2ot07lxaY1boXORDyqky4K9aNJbbUm1phdP2ImGmIgDYvzYIFH7E59PTv3od
fA4YiJI8YPBtryPb2YyUqjMZiWTMXB9s3gae1whVmKMe4E0749nATrT9Ut3lRflQhXg2LsbT3NTY
xbg0yOHiZ+V+1jO6eeGlpO8lJ2A286Or9ej7utwu8VPt2RsPcLFTgofWLJB1DfTr9NS22dugT8yo
2ttv5MZnUoLClPdc+cUlsLOPsZ5B3KNmGNK+1wVD73UN/FAq0xxyuRE90Fag2Mx3JofSipOnlBFx
j+i4R3ZTUWv4dfmsgCiiYblzjOmguep+MoZLxv5E3MHbFfW4ltIsy8vvInJXRAka9u1Jvn82IqVD
tWNS9deWc98FFsc42ntth+vJEuM/iY9r4Z+nZfgobOtjsNEGgbodJsP94NXfKoWxnevtu96giWQF
fbm3Te3VJosN2/rCsOUbwOML9euujRjJobn+wChmWcdBvGET3VD5+0aY6SZPJkaruPTSl7qnO0Oc
IDjDnpx3tqdeG64Eva/fWmzK4G1D6yXNoS93nbXxGyHpe5LqbZAZp5rtUSXW/dDq+Jm4b5XF19FI
pqscDjti7f54LNv2FE7xvcsOzsx0r/f2bo7HhxG13iiDh9eAMmV5EE9j8AzAOja1bzTsK1L27gIp
exc09c6uxq0zLqfYKg8glK9Fb7w3EzdeTbLpdQ6qRMV0yhkAAuUGasReRe9h00WQ/kLtbHjlLjOy
TRDMZ4rIQ1k2R3ljVF82A6sh6tMKp9GUflUn+9awzzbwfriBpHSRfpD9VyH3JqWyVJXyjeTGnEL/
ITES5y7KFVZvzq1rzW2++Fuu5vueGD9Zxr01oaTnQtbOtVgov87fDI+2FOke2QMpksAg3r2LFeUN
xpnh5zJ7/5YxPpSMkpPI/TcIN0QFuDXhvkLac5NqaMmsRxWjHjWYCFYl4T0t0Z6OlNznsz2vxTx1
6FA3z8fk3zAm1UYiqtKmTWA239A1b9Jdl3s45tCi6XJXa88zMMJCWnfck4PLRnWV1FzcAiZyAqqb
dm0oWnERTO+EET/ThQ4m/3wQG5OBLNwE1N9a3Ed4nnQLDg8mDeQvh05VXI7XKtHeUm+6SDhZ2hhN
c29vdyGM8vbcLXD/2BdS08ux8UdhUTZbg9uhc0B2FT8WYuL0zxc+JA52eyervhVZmm8CEq6B+dMs
l0buTMCSB+pa1THLM3w3+o8MKVXVGfez3V0B1uNiCLuVPjQLuNMK/U+uLxcIkZRKDeRV+PIzHdgy
/q27VA0Dx9Qoh7MN89FV0wYk6+mWGRC0ewORRw9B3dtvlePB5OOT6CoFI4YnNP4zxZLdmdFrD3RG
wqqArWg+w0x7TIQSIjFnoMGmnesBhXIhRZgHeTtF68/sXuVTLh5FFNtFboEsTh6KKd2544g+7xW7
MD/rsM2p1zb6XVW2rCburppn3Y/6i7SB5VhPFShNZnMkPUe0vYgp9GkQmcKAESlq+q75xEQhXumJ
fk8PchrVnZVxjojZFg2Wqv8p/G8XZgz61+CM0zs1Gaso/NHUNZtu4PjWaDoCC14Y7PZQ8iAQO+ED
qyI3giyYQ2N2sEysc/7KN7ERWiAarICP3Us7wCQxpisp7hG/YTCPEdWiVwRacMwAf7Joc2PyVTDI
YmNEsbYtmulmkRPJzzX1R9/VJ5eCeFa4BETzkVnnndwgZhTih03LBVQ+j4CfbE2sbrjISYVWLSyS
DpfaPEctJTtIW3UsgHjb5RpzzVW7NL+JmRMFuJkhw4OZVm5/yKnR/Xld0bNvwvLUIwouuwTb8TBq
T2XaHOwAYRRSE/qecra0nN9lDLU8I3X6mi2fw2BditRaeX13QFQIJDCyhgGc6CE5dWO0QimPDviP
7BRVfCjVrmUDNem8qeiMCYIANNidLB2nT2SwM8Pgu6KTx2cT0eWunfeyqgZbEsVpN4IJh40Msw42
layZHGsi1h36Jj9y9UqSI9OVAEEZe0ZCqkJxgpkVCW7XYmYSfsu7qVL95TtJzka31YyGfc0iy5tH
6kvCBrJbG5PzHZTjQdkmwTlE4QBxf+Xd84vF3GwMHHcrcqspvQ/N77Ix8KCL10xDxsjYD72G7u1I
jjh1D5Kp5kFx6ChUzRD4OG2QoLt17Nwk734T2bC7yVHouSz7fAIogf90GR76hQyQ7cg3YN8TC2I0
QZqdSQ8d2LhlMMvvGzh/DXZ+VK9OV96i7rlvKihdI95Yz/LUKpYDAOVWJjg0QZGUhQYAVFC2BfGo
54QX6bDNtZa/+5oMlVbymKRpKHuEO3WhGPJweU462p+I5nK4JRpaTPCoB2UHWMNnbHf3fmNcWgDX
DqYxYbFhw8Q2msVAEWpJzz3Gji2Av6J4isGGdx9NOJGPWJtMR2S109YAiR8k5Pidt+LJyH7KDOsg
p0dCCMMwxZNUkHsw2V1JYOq9ASjGpzzDhgJ4BEYLkfmeiALF4tYWP/K8RxIyr+SmCj8ZZvJf32fe
j7qE/84+iug1yhkV5Xe+ToS1VM3azNWn2ODULsOL9D5oAGIuyEsk0JvIcWTz6oQQuWh0ugZMhULy
U56CHFBGL3PSMR1nQs4BZVrhUYHYSQsV+hsy213qTEArqSsJP3mk3RnBLdUiYLYu8ANmp0xfZA2y
5OjbyJ+KlQRVrBRKcui5kGospXLrE9W3k7whNcLaYlvgcyNbvqJOlqC1jJZEQrlE5FS4EYp2uu4d
idt0o254fMEzor/D13ZoMMgx69Rl5O5R+rIf5+BAhID/wA3cctr4knEU7SRKWCAx9Hx8qCv7zBTq
N3xXTN4o/GQ35ulM2tPes3OTih2gJyASgNyFdJgJVdniP0qpwP6Tx522HXQvKNhcvnLtyxIYxjuh
IyqB+fMlClRPxxi0JAqx1mfC4tcFngwSvzhKnLqKCkcuqbifOf00Gz2EEQcGxRL5adlvxWyurX34
v1vO6wTdTmKHjBV5ct1Noo2csXiALM4+5V8lHixS9uIA2D1LtDF5rRjuA69Rk8uyfYDuHQOurmL6
GkTXHQ9yBxYEsWFgz8pGybmAc9AxUQktTasYSGaYN77DebpkJNf2cLULfppn2Fn2wWfGJwiV/+0a
iX+cA5deujw/w0EiMnyQYBKCkG7i+OIM8DTBNPm0GqSl4PrNHWThs044BuJwdFvrI2Om4yyfTS/H
wsjbV2JWMXtnPn9oAbFdYLSVl7DwH/yx+v69UQwFu+5dc91V4KC+6UCrgyLvx+b9b0hwzqBH9/Z/
g6vVxSLmMK0zHO4QK17R5aG1xHHzp4csu0gyx91rRK8BYDAUrE5y1ON5fOvC9GR0rwR/PhhSKhsX
ze487ne4X/6+sZxuucb537JCch6HKtuzqxZL7TwwvEgl/MYB8k5EaA3U4RER1wAy8jOyGfkjgzAn
qUGgx+DtQVzRjvbS9JGxMIGMl44DSIqYMcxtfmkwsndZS8wHj3LMUppq6ipHVCAAZnwm2PArHCD4
KEgC48pIRILLh6myRTfoZ8CZwAVYLfnmfOV3JaxISOaUsFXzpLzaJbAJdnJJ4EQHYKMVCCtGah8E
tJB4f4dnGA7uQao1+QDOUq04DnQ1oJrz6Og4DUO1459kUfiGpvEe8l0VMVHsnSWgefa/AEAMKXq7
uI9yB0wED+Ky7DAneLfh4PFav7u6exUb4LntThLVo6l56Lm8K65rh5BCxKN+DDYShBsOgRb8aMOT
nrc3G7cXyJ0PPltE3iHUtRW3o8QhuU/lneQrapx5nb5bnni7Wpu3YfA2O4j9NAbwrFsKVsmhNGWb
i2NO4mMeRgR25vHXgi3BXGqGTBDN0cM8I6/oIBc6ocgrUmOcRoLmMpBf4entBdtZH6SEKDSmsrMW
PaRyhDn4BIjZaY5iWyTvjsgfe843478o1zGpyhC857VS/S+vk9kslEQYSULkN+zOOLd2fAGUiYFL
UKJPg8UsvSlKb+GtbsCzbia2tA/1p5lGsJQEKjadAa9Dde3amu2XliSg47blgck+dIAJ9G3xIGFU
K9HFrL7lsvccyqB42VXU8rLvk8i7FCEKwex/8GHknf0EGrFsyYsjxu/6wcqys5ci8cl5kFCa9M6R
W0NOrZ1HADXIZPygE8DHncTIwMHGGjM0XlRCHdgrud3gI/4mM2NjX+SC0Ytq2xHOY/JhiSipEZO+
COnsXraKxEFFOiF3q4QLYpK8ocQcns9v8mpnDKsBykoWS1RkaLmXaVRM1zDv6dWU6bZGusNym7Uc
JIU9ykSPU3aDRON0AM3erDsb1nXmHGSnaQzj/MQ8LT103aj4TYxQXF5FnN6ACyPTbzVEE5+8A0wP
+aZkrxJbC6BMFf9HHgtnXgKYvC0KHbDYUTfgk0vIZUdIY2UCYc8C6c1yy51qG+j2tq7RCmbTSW+V
0D8ozk2gH71UYa4WgCCqyVKQzCrtleqZnFXNpUg0kNEVugMkN+n0pw2BJoVIenJMsnB5o8Lj7lsC
8PrFj9zYcv8sqtgqsnHDw0WFW1NyC0LG714Mfyb6C4KZKumnYvnqZO+e9ySfFojLufL8x5TsjEnf
UdIUn+ZcjCmGZ3nr2rvKZrVJMOsFk8dCg3LRXWsNdR92R2wUL7yeAEMl9daweJHEJiLEyYYCgbaV
ZeJgt1QnEhUkZbS43GUPsqclLfUYgHRzdZUtUBPCPKvYSZ4jtx4TyjUWVxIaKBav/31mw/OiYHaQ
pnF91z6YZMjMXvcisZgTLF9Sj15/P8w4MaOFj0p0ieKvrrcOv+9i9veSuvSRcyDFyavsoyAfdAfG
7uzU/8cmyTmd2N4ZnbeXYDRRsXdsuB53MHncoYb3/BSuYf3isWGJ2D66ec4Lqu5UbEN30jVWUJaq
Rswzdn6XrfLm7aQrIM4hGSCXo9wDQbms5R0aslHetBH6a/HzGwhpPHMXSEK31PZLGFXIT+Ldh14M
HglT+CI5ShAkx2wJ9pFJzG4cspDotbG0gwR0s0tx2J5PlKLAGZ4gsxwkc5aNHU10U7hvUdHlFOnm
JkzHa9Z2IrV5ZfgiqMdHL3s3rXYjcbXQ/ZNkl3n9FnraP9/XkRHWhn3LW82i0epHJ0m/pBU0NR2n
BV0uQM0QIRkLiprWc9IQRxodD6A8QRbHr7TbojlMFYv+0gfRK3pZFwgmxWoBhLJC6hAySAR9tHEi
BVSiO4dt9xcNM2LIzP3eh6Nz12NBBMsi48Vh+evluU7yBUG/GYnvMNPeAoPnNKoZudegcx/6ZgGc
Xyryag9EdO6i3R2V6MQtllFQWPtftJ90KlWfGDZDGSujIiORVG+j0VyLODrnjkVTP0R4VyyFCvwa
ECiLCyxF00+Ffx+alEvzkDRFe44dyFapr06JP3k41yLxNe8cWH6MF8uE99Q1nh4eiEFg7lW1OIdc
Dkw5obXZegHlg9cu11kQZkvrNCs9NVHfH4nSJir91FdiBSx+NepPUWg50Pxqa/v/uM33jMQL61QQ
f0YT0vkQHbvwLzS0bkWaoYPcqz8qrTxNBJwKDJeGUsJKpcuT0tDoHisg8fW/BttqoF+k8IpOINIL
HVq1LgXQ7FZflg3lx9NmYKJ27Lo7p813wLWxcao1XivN5qe84dmCeH8MQiDFvQMyMK+vdQQsRzLW
3sP4E0XAV6zBAV2a7mtjgKOvR+6JyjX/OSPkFtXg0lcXgbtzjWncBov2mSr0n7Wx7ZCqRZ3VhmwC
3Pm8+By5eP4aO9pKUzJhxOGmoOaSauf6wCCYTEWoP6A04jMIr3OAbIu+THtNR8Bn1AjpbXcrVPPS
B+XLgk/HGjnH8xjykJ1GpxDvgqdISE8ZHXUU55x3iEI3I3M/i6r6KMewWDtN6aHnSq+0mndVF78h
doS7bTYZdMtSa+dDbIMo9pL0xSGz0j+z5X8mIimbB3RH3CQdjgkCdNSSiIjjdHiLejS7IkN77E30
VbOk6LYzlxhcV7qHJlwAG0mataHUR71kr2jq/GFk8YB3IB0VXX1qfvGqT5EJk2i6ZnX+WGUML4r2
M5gROjR0mppOkLyMOeofsZ5QRZtmfI21gjF0yZPMBru768DSR8Bg0dec7rNCv+YDt0ZiKK7GEWF3
dGrsKcjZZxN6Yw3aXK3+NCykCarKn0MVnLHYQrBGL570Do+8uFHqaJrGtbHTiBwRLM/QV82xc3BN
LOr2kg/Gc5VAH87MjIII+e6lt1aLb2ekev59aJiPhVbEp8UCDZd2SMuie7t0iKS7NOqbuMMtETT/
21yXxms40aEdM3p7NI6+St89mVGLW9iEvoGm7H8Ie1BtmUMPQ6djlhk6xjEpmYdltQMSxUfCK/XX
2Lgxt1wsi2CK8kHM8/NiPbwrF1BQA6r1NMWfGo1OtqdNt8nyR7K85Vr1y9tcaLSOYRbeOSU1QNth
tllHajsE83cReKdkLiG7BGDHYyAYvr+cg94xoGbptAUHtOGC+CvKuqs5ute6X8CZintaZdUDijfA
+RcDy+kpTsEElnlE46DQj6VymZX1fVBcRhvPN6+CHlTY3NM4AtFGGxF3VnWA8RGc6OcprnQiue8d
+7m4aEB30KGdKUuAaz1ied6sJpQgQIoYzho6C87cKnF28QLVoCzCfJsDBQMqzr7NAh0GnON9qwbf
Bs3EIyWYZ3ClYDbXfR0mW115k6hnuCerR5iIZUXWDdk0MrmfrGZm26Ag2EXOg6Hp7zgtZohoaSDt
x2+zjF5gwh9jK0b5l8F7HevU6Dpu8K0VHBCuCVBFL4911WJz4ln3bTSVtNIp6pFxQJinN/80Lgoj
KTTyO5g1uN3kQBu0mLbski/00nGR05HkWzd1i1x+YGTA+5f0OCvHljbCAjXH6JmFo+IEDyS4s4y5
3xep9uhNqMkBT8yNis086fiC6tyj3CZadYd+C7T32DkJULWw8ZWcqpDLHh6+65GpF/pIb9JaPK7S
obAsOM1B9954GCSZyYC3ekd7LUgRU4l7e74WTNm3BJPuS4PgvG77jNKwqjRjG3nD+NosQU/GpaNt
l4w3s7aSnWcT8CgpEAAfER/Yza1blgSMnowSEy79PMPgYNILUWfwJ2H1VfFB06aMYZJnzas5sbJL
0VYYW9ihGyLzAssbTL7F1Yqp3XRb8BNCLHZArc1A0Mde6h66B4AEaAI+C66lABjaBl/mxEqOTplO
e9dxAuCvCUAZ9P1wHVgFfsRo2p7bgo5dnabnADFw1A5glayVbfzJGhO5Z/CnuwaVX5p6/ULTT9OP
dp9MjOfM+NbpVXdIdN3aGXG1oKeTOuu8xNk1oTV6WJSk6qkWnM3eHMOV05achaAgk6Kj1Zy9MVUK
JMQYn+Iww3a9Lqo9g0iGa7lZohrrVuEt9oyUey03oUzg9HBsMqsGDlLrX4Wn3CfltNH7YLvLV2Dp
7nrJEcoqTYeqMBuSvTkPYItU6epfiZtFnwqxm70LqRLvAq00v5DwRrwonZGgdnOIRxM2OOg7WToe
SKCGrdbsEGy0cXcKF9BW2xreNrlSFGSPhTMjuDEOQvtzcjXiRjhbQEDLoopC/FR9JuxRYf6rTOTM
irSoH21n5KlNIT48NVv6Hg5V/TR0NjQSO0in6wAeFIRS4r5Ovda+z3SLL5WZ0PHvNeuzG7haawvK
uz+BGTEixMxHF5QWmdCwDcy2uPpzv/ytughxrbANXbJSJzpgCkhm2c89V4DNSJAFA6aHqki8twwU
i9yp/K4ngxHHbKGjlIMItmcLZfdmSJ+MFrUADW2dVRKDSB/G5QEvm/YfXloZMt6OFvWrbtRgr3Uu
TG4n9kdzMyWmh6dpNpPxOQabHSctxHTHSt+XhdFvmBWDdXEH6n4XZDXK6PUMurvuiVtZrWHAFoZQ
2Luhzy7zZP6YWGGusBtMngblQjyZSusHW9KJuVtPS3oq8rXpm97GHJM/Nuo4okCGSEwmKivgJciq
dcwX/Lzz6CcNPfmBAtnIADcccJ/GWSePd72HmSWLpu68LDXXk11paJQG88PYfoyN+2Z0/3gosBCf
+hHoTDuKQqUD945r+VS3P3OO7OIYP3l9E11M6i6ccikosSKnBztN2KILpgi2IU6IuH5BE7hPU+eK
TNd6aoruztQYZJPjKSN7M9weOdUpoLv2zvtCPH9rDTpogf1YcrFvDFs/dMxMUN9OEdRiC34XznMN
c38/x+6aSn0aCPJ8TrbLnc+Vn5rzQcu1rQ10zECUhVelS4Au7EvUlKgAzkeb2XTjqIPeYdw2eGc1
/1jAKFq6FQESjAOHnRblu9csr1E/b3wbBwnkcYvydSBvZHoxiBAL5jc1q+c4mAG3uKMgPRChqkB7
925IYLZVWPcsmWDL7/CT+FUAQ8S1ojhMX03Evf0QeJCN0LG30mzasBVDIw964UcCXxP51SnB8oai
u0fpN7Ms5DHpHbv1ZkZFkhw+2hapiMZX3kuaXYxofuUheagYAaL0t7o5bExbP04ePslsNfzAdvLJ
DCt5jjFjsKMXkZfhM/gajmV25l0rlAYdDbOVChEDq/tnloynlPcp1CGK0tfSmDfYq58XN6HYDle8
BAgE5g/DZojcd9dtnjA/QqnUOgONW4kKppF3gNcTVLLGbz7dRLuQPxoTByeHyIW/Clpcd0scb1o3
3cgKyt9/4dewHNBVbfirRbNIj7/kNUM0KkoYWg7i0g1TbG14a/tl24c0OBFq6YGSUexy3VqbIrLe
S9QxU1Zu6F4mC/qlhb5EMG81qC12gmIGKfrIR4rRGDIKKEmLjhxQcNWyeo178dqOmHUUEPH01zyP
TkGMVrJjY6QMUnM+Ih/LRBaZSAoV62ZzQebjjOEN+aiq9/OY3MzKORSOfyv04eaBFS3z4H2OaIci
Dg7pwW+QHG5rpK2j59RELsQOFH1Jm+PbjPUxilH2qqe/ZrW8kATk26RJgxVaNjvPCLcBuhZ5ekTp
BoMCJN36AaAd1Iz+oqEWMgz+GT7LPcIodH/plKKnZ/evJUbzVceJRiaRu/8VFvAewc4vO+4fumXG
+mGo8RxBjaIPw3XB45GfTrLLSEwkSp+w/N3Y2PZkYMOnONq0Y/2t+ym6WRNY6AUxARM0S8fKvZDF
rGIy4cH1/3buDRPjR6/Pr6nT30yMfVhqs7c3hpPd6qr4puBdtcZyJdVGhdpAQQ3lYnkkZrULEhmA
1F9VokBzzIAeUTSE0lekx9JWT1iK7hwXKpHug2sqd5PPuMg9TI31Vx5RymEyaUuGoNJH3dv3FtjQ
hRqou9JR4P5v3wE7rsg57m28YczsvVEIS2YKzw+TIRIZ4lhhTYrPLusimrSiMclOHb3ukZ2hMJVh
dy50ygZpmSbWC9+vQo/OQHk8qr8KBx0F8jCqlTtHIZKidYz9kMTkMzeDtXfYOQHLIX8X71iFbdKI
EAKWvLBV0KThmAY9ypx1xuPoQAKAcu6+dEt9wLrrrPkBIf93LZtRAIJLGB4io33niuCkZRgwTEya
uy1CvCfWSyKAWyErDuXg9zxV5TmLn2igbzvD2kRdtuPDu8CZ+YO9SYfwSDXaPtiDcS9fhH+eu2bD
H17jYTe4sFPRe1RgizvcybVnJ2loq7cR6hsjKK7GekFuGdXa5oIgEmIuqG8hYbnxeqRgAjt/s8IP
+dKWRRng9YlY8WBAMY1YUfImGknhlT/HTpP3bEMHlVY6v/9h6TyW41ayIPpFiIAtFLZs38129OIG
QUoUvC34r59TerMZzZNoGkChzL2ZJ/2UYjd/4SL5eC9D86N0GrAANs0nqwCMekLAXV8FFoCfImp/
p+SN+Plfd5l2jMw2VTlOttcM3CvfMvvFW26+aOsqwo+nIF2OY2bsU7/+4l9xRB34V23bykHEOh2i
IXu4866dKSSDO2dnahaPfIk28bpkBJYtHDjvljveWrE06tckUdNRYDozGfqwvfme0iNTLwtWmTd/
xjE/k7LrYiXz4zCpjZrBYxB/hCSbPwZO2qtqoEubltMjuFaZTSsf8JPOIdY/q0t/eRxTGUDLpiu6
g83aiwGcXmx4FvV3jEvY9c+MldYs0DKqmw/odh1W4w1X0CUZehKWmu0YBa+eW8MaJjmya+0JgVir
YxnMUE/dnEuP9jS+xnN2bGlDUPt+Rx8ThHxhZhDqrY3G+q2e0Tm06a+h+NFhb+BpV5K/bWcYT+p1
zJg3i/HVbD8S7jc3RIelTZYJVAZaEnhLTa1l7IrmJWmwTaJJYL+eeuamdQiL4It56i0jxCw4DvY/
Et9IxxrBi5jN+PhCcw+u222Jlh1YivO/TIj6oQxmrZ91atsrmf9lYdEfM6f0h3V6Q2QT64C1ySLm
+vSo55awR3pPqWxh2bCDGn/tj5N/B7DiQhYHL1Ur/XnUTLkT9iufqY/S7YB8pOx+9cLXflhb+euY
i3SbgriNx8oCUUQh1ijuQv2AemOBBBnjEjfoyos/jZ8BpDrmF3qnN27gxAcaZXbIYO2GjlrrJ95b
HWGz2Ae4Ym4YaJ2HwP+IB24hWT3IMpqRpqBCTMz0ySj1WkAx3o+IXsdGEOKBWorGhvWX/zVRK+ng
kygzQHEe9VcG9gLNDFAu24WpsDYAvXGq2su7D86bZop+XP+eMI9Lv7Pcqsm662Xezr/5AH7w46bk
ETW/x0xnq2cbvoLNLz9Ev2r68ZLQxBH/X6SIx1NRJu/qnfVlYAEvxKuMzL20nmybNnO5lVxxC17I
c7rzIghe4H6x3cPAAOv7Q19xWN8w9h9zii4+xLUM5K+th1qiDOBWaBDmZY/M/ME2MbW5Fm1pgsQw
XBMButWTfZ8OKz0O9UfjPg0x2QhZtOUjJCRdcZe4gAJWSg70VF+xvrUDo1qALF1iOt5APxOPTUJo
7a3k59+Y4nawxtNxpirM0OVjOstClwnRfk+6YNSt2eFZxK3zanFnuAVLiOoz2PFHKV47z1gz6vnF
gd7pY3nS3yICCtwDKp6gURuLURSzk0UawUfkofz3oHIq/axeEyRZnGCbPqVtHGsxLGhFP7wUzjui
9pgk0woHq9PJIy+9R/pxaEaHpUFIKpFdsuqbLwUzbJ+/VJbHOwn5wta57jjQXTvexZZ8dLNhg+Lt
jclJX7JjMHN294LducqSFw/xLb7VE8J8qNHJzYTuPzoO6lO6tuwd9PQU2gUBdlRnG3FOFgAezCjc
QJY1iz5j4Fb/JoN6NDHH8dSZ9PQ0MHYLhWkF4EmXXQk6WbJb1BBKOVc451lRe9z/6XJOmW7NNDS2
M1sB7Ic9TUwcTAQukuESrxunPSmjPTsDPDdi2jRKQzG8u4QWVhreNPidu8pQMzMP++4zJ6erfhKc
hzxeBSRqEJU5V8hOj3Be6NhHFJr5jyGVfT0jy865D/XIUrWtmwLfZIgiweSbtiOC42VOb7HQY+Kb
ntUJ0MaKqt2OVz9gZh+4sYEVVqugAIrjuICQx0+mk0Es+yAUjp4pVRi9t/PM/fKI2K3na90nwdos
jdVg+ccyxq0Htu4tHIixrMe4euvqJrn081R9LTDNCCD3FT01WBQU08P3keIRZuxdtMSnwEmeQnf4
oyeEAXMIZ7ZXSvHIx+YtnqtfQeRTbmxtCvdFR+bV2JEgHB9FFjONuLRS4uFx0EnAywTKTrn12c7U
jxs47UaaFRmZNK+ou9mUdzy5kVWHJsEHVFcMPHTDmMHXNOgnXbYRXZSdLOTiuUgBgSqfjoJPKgbC
zQdbDgf61m+AOb8o93BIQsJGdTKlNKEjW4t3H0WzMSdgi+FwrFxS0f+wh6M57nNYkhQ8c+BDRvlI
KfZdb/hQVbw7hnMoaR7r759STPgVtj7w7xSx9i0F+MPksJO3ov7btoKjJZyzGdu3KujOFOZ3NuhX
i71R1sZXsubCVZ4GZC2bePlNx3qYVCGBiDgHotyJFmaCRcIpaYB5Vzv80wcY0IT/NM+6KkdDC90b
KOF1qUsD2NgcCX/JgmNVCNJrQY0QKCLLF6tK1nkV3/kJJr86CXoeUrrW98kirHcAqdWNp1Gabz3p
DzwXxFL5VrILxM4AMgSquT3h5ovWQzvjZE20EYPTd0Jp66kpAH/lhvEKsed3U1joDlR5opaDvbRI
6OlPe2pYu7wnXyKvm5dexO+iSeEbBCfa9p952YAk6g9xPfSEBhSvQc7/oc7wq/QpIFlDew59gFxK
3UgHe22c5ZZiRqkH61r2MB+A2Psc4cHjrFomXQbzlWLPTVDOCio3XhhQWbFubOfqT/m67V0CcTwH
wOciOKcR/n6YUfE/6AmegCKynlwilUB/+BkFvA4dUYWqN6m8dY2+KB9IaJoEbV5GPRCG/s/kdzUz
fvFr6IO72cUIY0A3aqUtwON+9J5gacaYGtPMBaQX1eFfTFbhIyD+Vwc0ytgJ+iwBKX/hHePfMTO7
89jVGw/7nHRmkAj9IcDtLn0vPJm296K7OHXI9F5F+zpMEY3X7lPF3Ur7ocJ2o65By4BC/U7JMyYo
sXIotfpfpR9+SFF8zWZxo9S31SDVpMaGhuiMyc4M36d+fuqUlsFk/SWs2ApVTUDitLA75OtE4tg4
/htL3AeTWky0dEhTXMWZX12NCV9tZhkR62PMTg68VVcerLK+C06Klmqg55S8omV+6uNxOoVG8pQ3
/l+RDbsi0BiDcKLSCuffTMLXxesPSe7vUuKraIkFRzs3XyNnImHc/5yD4h2w/aPfFYBEkPgb8X5U
OGQH1+TcGxd8NkOSzIOWqDUsONG4ufriSKNrI1p5CQh/YnnKxwdrcc8Sd/ZCq7+vgJjRSeDU8hYi
UqOBtPXaZK//3RrkKaoIrjF8CwE9mqZ8KFMw1/PBMvuTiu1vTPw/0vHaO2fEQ2GjMA3a/t0t3LOw
uMWViUNoQtrRQE82YRnzkHvf2mFruibCOya8wkkNeW6G81BkzjXpFAcGEnIuExWPi9f6NbsQOeAv
RvbkmNarS6rAw+SMBsI1tpmmEr9VRqCJL+3fgSxufeSTgjNY1Ozb/i1GjQXBUu18z734DkBsTyXm
HYXKeEIj4FNdsu6gar7UXN9CUgANyRD1iGzJfXpMVXCmyHV2/PlNVtHcUTGn9BU78m/hutm0oUhp
fE5O5BMyHmbyPYaUZNjLKhTi1EC2SqibpGyaiHqhWsQrlg2MLepxIvGZPdHhTPFuZCwTO3D1XZ1U
w4vsVW9zF2zcYVmPfWMj/iQ4SNMGS3eN030XcDcLE2xyGRPAY6HBq/tDKhfkqmy2OxseZOPZfLou
eKb8+mq5DpElffDhCE155CFrIEPUVLfFts+U0LcVvibXJTwut6EESrYdJyhbRCsorUaeBlK2u0Zh
HlLRa0kDCO5Hf5masCOcNshyYGHxn8wpOVrMyA/oN5ky2U5zZ4NqD0FNQpFPEHK2RBJGcYAUdmZT
S8iJ5aAh4kRXmtQn3Uai6ueM5XA/aA0ND7gEPYnsWWFgYV377hyTGsuk0yHM0kJBjVxsFRgO4b81
3RGCE+BVQGFEmhCN3aGcfZyHYT3vZDWEYtUskbkaZJFlu7ylq/8SqWZGTlv/ao0e2LaH8q835olN
QTosxJYXRk2jyPdxbyghxT3Mc/OMwWqZzoTVQ1g2FlSuzcChwEMREmNGNdkqGonXNJugTk2Lsz7M
iwJjdb2t3X4qtmGWdghqW7Uf+9LZ+XBx3lGQ11+WbtmsE3dh19TN1oYCxiZgFURqYAF3AOf/KiyJ
BUc5Lopq0hN423AnomHo6/k3xTv/MbbDcauQvx6gsS0PUReLsx2rH5V7371LQ03NOGMGAy4NDDrd
imKTOVYIPIU1vTlFK851gBCI/sGwHiH3QSOVFYM2zghP3OB4atcm0MxDKKMRzcCS2N9BH1gKcKgI
tqhn5NWXDgJW0yKPSQ4hRj4/GdZFS7IPbzSBb0PLHg1dNLQ3ZsdYZpgUM6xlYSBDcG4ifkw5uG3c
sSrWApTo2kQdep+HFEBAFtE4Id35bZ573rAqtW8lrVIW/PgHaD/pqOPcQJeNCtQ3cblpgWHDQ2A/
RgkWLu6I6HqiS29EobdemoAM5HhtFXjCOs+OqdkQiORL0mbmJOnWnuGgMh0j99r4EMSTkAKCJSMq
fmkif82TQDPgGOkjihl04UEfsqgNOscXbXaYEIHL2YRNvUwMxl4T2WvwsM3DUMc/hF7TdXElVssR
7E47ltYfeyjq50qLayZqtCcjMnCcoFtysC+STJyLjrnSJxpQJLwaXSCCVe3Fzo+75AHiHtZAWOt0
5c2gPUSNRH4H3GJVltD0WbN6Mktyy33j4y+sL8z41ZIWtzokGIm8D/lCuppcj41jA8UacZgZXXKp
XD+ljFPGDRoXG+qzbwefTdYMz4xobK5Lqva9zH0GU+UTE+cvitKmU/xxAvhSLbnKD1Q+EXnSZfLj
7YLQQTebhgZxvduBf4yH9sNGr3XL3dbuAbh3y7MzW9OmHC6Lead/RxnHdzMQCR3JRvMoPw0wajaA
yn41OmTA51zfzjEL7MRFZd/SWtAHqYDwUAcQ7zKMeHe8SYX0GNqGtsGQsCJZCAMesugPch7Ofg0S
EGLpsC4hrW3WPnf1YXbz9Nlb5unThs3+O8hj3teYqD4oOx0+PoPYUDubMBZNVnJQQ5Uf0iSZ9o3n
lhsrGdGEG6H6yhoKlK2D5CgbOdYnbZJcI0VHsGWJgx/jdY/LHGdoRKt0dp8tEXWwVSdo1aMuuphN
mjybhtWdKgY2FIhlOddJLtgsw3FqpPptg9r1p6ImrW2IqxFLm9C+Ieqo7Antp9ajpz55fjBcgiSO
h12eirpcRbWCIj21Js0QrvmvUVlJuA59Sa7SBMxyq+IxeDKsVv5UKi1ezbnbh/ZC+XyJqdDb3SYs
cqjzsZFWa7MZTNAXTdoDvzEpPHCsP6sJyRZ7Jo0yJAkFN23fBq893g8bVaOyKUePfU9kBov0b2MY
58++60Og2JYNNC8jDpEOy6YqhhoxIRZOL7K8HdPWdCXvy7lYyqcdQuYTp4qeUo67QGcQ7Wcbh+N+
dhYLz1pNSzLxolNuWSZ1JGsiTQiD1ypX0/AYxyXagznQy8Iwu+GmbJApg8r39zTA4YLXkmdbZHTv
5xSbuoh8k7Ngioxi9Dm7xwItfAv6xluC6RTTcbpOY4/vpy27dQfsYOf5NOfcvqlxCGCA7fvJu5aQ
H7ZDOeE98iwSYT2Ctaqsb3+TFkK7ucpRIhdkCiWkZ1F00Rz9ISh3Y2dTs+Fkth5H4bI7Fn/QynYY
1VsXm0fjYmAp/m0B5T03Mno9GSUHy3RHOiWRaPCf1vXp3+8geB6Fdg1fWBhBearSIuGYkDtUvhXM
CzR2WyPmdxCBkdwdd07/pDwXiNzlUH80XjHszTYZjn6g509Sfi/mmHx1rl/RJxR46Ze4uhrMJNTO
7ITzph/PB3oEyaXuFv+cWGp+Slub+s/C0XazUL2AKlAr6w3pHA3GooSj03vjK/Dq9ATldT4CgozB
Vk8GzVME7MIZlqsdeDF1l4L9VeDQPLVIQaVz51pnfwHjY3SO2GXpLG9BZaRnu1LWzqbNv7Z5v1aE
LmHmXVBJRgmbHWFGaEolAeZBjzA0cm1FhjBKPTZIIf3TIjcOWe7g827wnQ4G0qJpgWP3jxxEMHdF
vUrLdk3UPYxvKDIuK3LW1B0JMTn92X/8IL1V8h3O/4Obi62VuMVWFDVI6iT2C4iyNOkDAB80NOin
WcJDTZLBKIytKCHxjRy+wIzkviUmkf7evJxUT/hNpRBgUSzo191IsQDhHgQiBZk+5Yi3jz0P4rHL
yrq4LkEZJDQgEPIgZkxODPvdavfKtMjxCcUXcetU+2qICDKFlyttmHTsgIBK50NBXhuqhibIhm3j
UBVvefinsfGns8oii4qgnJ/Y+BZbXw7Rlmh29O36H0ItmVqEWX2gdvT23tDiJOJFWo3eYn/wyoq1
aQfJwWgm81KNidrG5ESvR9uVZGMiOXOqik6FTz4dUowBKc+c5u13nKnsJbOH6FeoyH/zIuzOMo0d
pgwrOMVt0rwJD3mjkdqw4yjZAY6xjX2G83cV0PrFIDx7IH10SYvhOT2bgz+cOr+V2IyYrPaWNcPz
ogJI+7/Pkk3vuwbcalmVzwisUAmVFTvWOh92SS9+adAw0pNdRJM0IevYqeVF+N3HzDb2YYEBU7kt
XnoX/NJU3YPS3wut5XOMr6EV1MwSFppqcpNLkPbxJk7dX2aYfVYNmBmrLz+kBZ4PwdqLsUBfyjqK
/WkORcV8pJ7/lHvZe9f4nxDSj8otz52VXMlXfys5J7f8OQrWby/r1pY9PvNU+aaKfBkyivqkOPkO
IsFwyG6lLfZc6pHzO03ZmLZVonbLYBJ2ENS7yY1uRcrKLd0G63r/qoKUE9sMbiiOw9dsJgyjhT2f
RtObW8XfIpcv1tJ9a0C1tcS7bnAQY/q4yvoDEpqrGMunkjYwgCY4kdnrYkaPulASRpDWUZuhZriH
S/CRq/EM7/txaUIG8/Qg+uaizeKVW2qRe79FjETK7hC9Z1F71BkELewLzLqEK0BhE237XKbNJQqr
R6nk4xyGGGEV7n4SYoIKdhW64wfbZ3PhkUHcxYfZRtTOj0GTte4sGh2keIZDvE8iXHXoMFapSVXY
mJ8br/7JvOqFzQQGpWB6NErnbrc1ff3wrO/SFBU3i/kCr3IPeaI7CfIsZtWcaUPuw779oyTUviGr
j0loQ8PGfQOhsyAXuafgPaUe2s+6P/NaXhEufU1MRHFtsqbET0xaEe3e+DsdqlNfS94plwUkWPYa
q5+n9lOujIPVuQfPXlDkkUfgps9QfnbTSCRrL0ZEPv2zCYagc7Gha2QmubJAKaFzz2AeFGpEow+u
Re0fiVi5hzPFGLhN+Nx5sWMKW5aN+Zqcc1BB091Mo9+erW2SzUdXR4cg7fZWB/y7ktjzSmB/Le9v
UnM69UR868hi9LrwqjyxMpoUNYzctk18nCrLhCMMwyLxXuPKAdg9vMPWIS17OAMvhG4srpVjP6Oa
hq5IjZwZJ6Nwn98laS86/8Qr2X2iDtVNYAcTBihTc+UTd0Xv+ebE6VtXjp+pjh6rovtUxJ9j110d
4f/CKnRsWwyGlfXaZf3WsL0jkEw2i/VL2hTnmihzVj3iKPuNvhgmlV1PsAICwG808puoTXcywo9t
GucOVf4YjfelcjZO1e4kasTJ6fdhZ13a1uPsMFBdLED5rWZb/Jqa/Imh956xUYLfx6tJWoctdgvH
paj1zmOS7+Q8H+IhuJohreNovIVivo0VkCm+3rULcm9QX0CON1CKuBNXSQwebGMWceX+SDt9mQMS
k8fYueXIollJkQmUfIiUXDx3htSk89nMxt03pUFjHqW5vglML/m6qeJnC40p0Etno7N3LRPYXlz8
MfE3+biIRPXZDDH7/f5XW1l/kWn8dZuOuzxfSTJCrFZRUypAN8PIdJ5lzbGy1PGIqUlLytj3NrF0
ZNSWLcO2ad5p3F27pGbtcTd2OX7jrdmylKgHbuf4nPKOH5qi/F64oVVm7pLW//epBqsgcp58NMGQ
x8+F+Cvz8f1TD/Yr47M3sNyRUzoQ20O3fhuLed/5HIStkgwfy35tfQtrBvDvcvlO0Bo+4L7dzNLE
Dex3LBLWhc4q+r/shxE4IpfWIAyH7BM/fzZ10KVqdkKMBCfyMPhcbjkB3Be7wm4JB8EGUvUkVziu
L+EmQCHuTHwuKLjqw9BC3xIIZYjQkHRjGBzrRc1vYZpYd6sdJX5G6g8aqJ3XV+n4u7mehtcwr94T
23qzSxNXFXaEFrmiVfMqAYMQc3LPtIBBNqjUZS4fu5IGXagozI5F/yHR7SnfLp29UxXVH1fM/n2R
KBA4ENpEHVvNPVamerENCk4bNwzFhOgiGX8K4r22/MoC/QzajdgJsF4LzjplG40vFd0XiMop5M+2
scVj0fnVZqwceBONuWwIpqyJKZqtvS9n++CT8UQZhI5i0KLzTFzZ7JvEaXaVW9s70UZQe5TnH6il
RHtSqKP9jAJhF4W+QDfo0e81s/RA7FaxTYXQq/2YoTWsaAKhw36LpBp3XcJ2f+qbAiLMRMq6ssXG
pwX8HLeBWgVBlumuVLG1ky7czZmL5CZtWp0Z/lsK2gRu5uGHAtay0xXBZzcwhk3adylzcfKHfSh2
unhIXyyPlISHBncAEDAHzXXLDu3TbClmGV7Tr33fYfct6BgnPmFznG0HwkJcWThrGgYRmvUyst+V
yCFDsU7sbF/fuJmn1Qy45jJrMOBGGPMq1mo3lZOLGNWjf8SITrZiZHOQmQqjPXUFXIFV1oYg8cMg
zr19Ykh3P+d4mjtbquOU4WYYw8Xe9tLWHGejO85ulr/AS2pR4bconPyxtd4cKFVEmWO0o1fnU26t
s9eUyzOxH8Xh9GD27wQh26ynym10bnbvZPgm93Xtrsp5n9L35H1p5nMS9pQBA/jnlKnr3ygxFhKy
6JbiGCgXienB2Add+E/0BsZKpb/6EfFGSp+pOYQiOyI7RPhPLJ8Audo+tfF7aiwXbFQMkc9ZTjuP
YFc2mqt6PiP0f9ClwsKnlEybPnoW5bQ2MP20PRndKEViwG2GveID81++g5522nTVberw3Iu9hKNT
eG8W+d0TVfGueHcTAjNPJCKmIQc6l7RCApHTEXwaoc/FbzU/L+7vkWsX5McRCbGC67Ax8WmOGCYN
Uln5NanYFwRGNHwEPiNhST300o5gQ+5SL76D+N5YxAidOa7jNmfdJ+CbvGCj+SMSRDL//sJb3ltu
T8PttRegvfE7dzk33yhaE/d0DJoPp4kpLP3W1z0vyL+o/XO7ZguS3L/89YZvL4tnXR92kxudbf3z
uLDWtnZT5z7oiyiT/NJQ+ZZ2sG2jDKSEt+Um8mMRQOgrpLMqupulggM+6AMx7shz3grzLzctqGvw
80+o7h4qDJOVeuQ7AdStklFsuUZJkCEXrMeCCfMf1YMwzlxEYaA+HKK11etL4pbzbFoOPk016EGR
JAe+TjhX7gr3kn8MtDYRFwFM+Rk5BpeNZTSi0GoSpTQ/6yfN8OLWeeDADIvibL+bGoog1gdjTgtb
GJlaqxBn35wx1nxZwUafP0zSjXQ3xK3bFUOIAQFKj2cDu3/FY1PTzxxjaED7rn8EtzbJvlO2IH3O
XpldDQUb5hQSt1LkiFdj4TP2vDp8ndjrD8O2zVp+LUSUmpLcF4BH1itKCpcYStKfTaJRiTC0R/RK
ZrDnEetHxgS900+wwDImELMGzBELHFS+IY145ULI8gtAcM49MXsNzsxtHWCu4YeQOfXfHRXx/KEf
szvDGfZBKph/uc9lPKMM9NiOXELJ9GwsEyMTeiKOo4RXnCHC5+Yqmax08Xn93+C1/d8hkxf/xNNk
hDGE9N3l2ehfysUyuvhK3i2GRmYJHgNWUjGBUgEIwnfh4hj6t8VGBrFll4mQEJFZ/2ZMxSNv2/9/
HFaGh9YOqCLfMV8c9bjnVbHav2mY3R1wuKq6dllBPYW9HLWlOd3oeaXv3aO+HS0oVq9mjWl2tRzO
elaSbH6IXORv0il7hU69G1yOd/M3nzwaKPXwbaqVezG80wDkePbkhc7uv1Gnb61+P7hoLr+0P/ki
M5QbfeGRZSE4xDZEOCEprNbQbPT4X8xTZviaibx1S/tP1O7nsm3uBrXQvcu8OA9EtRpGuJ6tEC02
h0Ny+frvfllwy3jdXzqah1IFu9yoDnrmMGucTzqbEcGORUMQakh71P0h/YVm2n1xUt5iit3wjxs/
CdBvLBBk+8c8wRvdNLc+j3mX6bL2FT308rHu+vcwYmfNhBZ0BulBSEkk0ZBppHZNbXz6SXef6+At
8NWpDbuN2wWvi9ucytC4GITypsv4d2IMLGWBd60KnqRigJtOt2+53UvfrxVJKkiVqVep4aK6iSDo
/qtH3EO7n8Tftv4KS/vDM+jIDtUb9p7fKggIf3W6tR7m1jJS8JyJ3sn2RDNuWsVZnyu2vA4LWvEY
Cfs2OPXFwAhBSNrZ4bA21sutdYNb1tgbNbiQvM3rpOp7yPn0gWTJE2GgGxTKeMFoJv8bAWQOuM54
1PfPJrq4IoCoafvXyqVZCUZgB4XD14VXTDFhtU4SIR6iYSlo9dPFIz+HFjioDYOMu4ZEPWoVXzJx
rlHsfydSfWJe29TMH/jlzlGE/tgFrfKgCvx+1OieYjemIlsfHTpvVp6ihyke7TwnbERtTRwfvJ30
HZbQcdFM86RGoMWeEjuyW3deGu/M2NEoF6Ryyn/xu4hcKAaLVdWP9LeuQyqPqvU2JCrTScMZ5VTq
1DcVZZCAPjNPvxiDLVZJzM8gdmu5cwrsrYCzMrILKGS/Bco5FJL2TxdEpDrDjgntlzBASNVkHEZQ
abF4xLc6c+g41u1L2AKBdHOIo77IK2JjPW7k/Bwo4yfFrLQmvJv5utFFy5jMafaQSTqd6qndzSl6
5dKVX2FOHuw4Fr8NfEP6y2YyPNiDbRKjochcbBXnvw70SDTaF8g6+04i+Jtz856y16C0YKzb2XgE
Uk+QlPNeQjBpDPclVeimRxpqtCFNfG5okw7WgNLHmz98Ypv/XbkY1mlt3hBq7zr9fjbRY0SOKRbc
Ya1/fWgBJgd/1eTpq58gCZ3VixWnkH4ZHYmg2Zum1xBxcN8Yf4jJItkBbWvvfDhDuK16dQB7huGN
AFSzFdiEcH00LHAAeRVER8crXmZpvIdFsYml/hjBcca2BbQo3nlhs5sUG4KQ101fUGYbV7dLL5Yf
7RC+XXy6nF4A49Mvb0ta7TFKnR3pXxZvOngQHmUvHzk/3WpZaSDNp4qNownP1ydrNOboXUfexqSd
s8T1vq/LfS6cLzc3XlEZ/GlMb01jTp9lj3Tp9iLrz654W+DdRVgESkG3DdqGN4jtlCfbesoL7Gj9
ynZAd1fLofbbv2x3NzWbxbZDnKoAZ9c6qoKxHnbs02R51p2Z1b8HHo9gHpJmX9EIBw/mfY9BebQH
cpdqSs9el/wabeTGMAupOJprg312LlnDB4U/mjL+tzCYLlAQWil8vwD7IpRm1xzonI32zjPNC6gY
inWheZoKQQcJwnc81Cc74Djp68w05IH6s0v2heForPpScg4h3A2o4SO4T+okA8Io61qhGHgw1bJ2
3fnuBajJomZEGOKncBWa+qUwqLwVLqnLxEhSNJyN/la68b5ug4ud1UwulM4adO2QTgbsjBgK4oBa
ozcFV0pY+4nCZEACCfFA9UclAIjiwttlbodcASJqTDF3KKKNbzi3ykC8w8jxEsR3Su2onYLvmy7e
nP6qy/wlsShXquzq5RXxEk5Orqt0/vnO21VvVvs8WejCc596wpNm9MZ1jn72nJcdGv/mc0rphywe
OkIv+IUtjCokZrKheIr6extYVKRgkqczUP/CPUhXHXKck+XQrNr6SaVQNfn1Tv9RGPY6V/VByhfy
hXFyPShmz2q+zS0mUDR3wmwudZyiia13epS0pkebIz2BkJvZSajgUz+MELpYY6pHPVwMQm86Xh8D
TKvECZRW4n0peBIO9ngRb0yJj8zvH4nrxtZHogCv29DRexgDRMl/VWpc82p8VjPxYeLVD+utvo0V
4Rb9wqnB7fBCZ1g6PY/YzmiT4z2vlpxOOxFH6M0HYV5TVuraio6uOBdVf6kJdmgoCTkdtRLN+Qlo
COQtaQh8RDNt31HnbfrKhGIANsdC8R7G+boUVH+G7kw1/NGvx1NYX3CPnkKan047PuocOfazM+IY
yuaS85RnqI0Z01/rzrxwFwlaM/eTjTGBPGCyShaYXWROPZg2TSwWiyjoLpIprm7gaUTormsqV8gX
2vypiCXAmOKzLhH3aqpmuDxrCGbCHGur6tGyiiPN8F/2sNzkMj5F6GimWtN6rO+CTVI4e0e6WifW
tVWW9uhlengZAdk7GXq5s07dns38THjvY6TsS2zjm6WFktQGixSrkG5gEC/mksVWN89pN32A5Xwf
OvODIhAqBrQhxtsckbk+o62BOOcxoRrgvEZ0VU7Q3YauuIT6daAHtKny7F5OT15GK1A1D05NvlLq
wX2QD8SMUMXG5FLEG7zsKEZ+0p4zLZappZf3ecJK0+jhPBTyVQ0UnjBaxqheUcBSDgqwWDX0V1NS
1Lww3ETIW925SpDDQ9NAtqhvfMv+hAI1xB+bWgujLQtTOu5fXQyQ2omBvbqXYCg3ggzuYQQjY5jP
ZPPuVK1jtxd23nhKw/HYxu5bBV90HlzowE++bYOcq7Z9/uTAAQwgpthU6gtYuOQ6vkDbvSU4ywLb
2FZBuUX5QSWcDNTEh4ChTyW45Xk8Id4JOJ7Pg2NTdUs4Rn8x6g5l18YP+rWJQRxM6XzJahhZLJph
+TbZ7zDIOHYclo6EsnnZkVP10nfG1pzQDxYWuYwoCrluvdMw2Hf1rJ4tQQDTv7as/4UA6SGcnJ2i
iesyCxQBjbrizJq67tpvSfoGpDhAWvjq+Yjx8l0XOGZ4jUq2Brkd7PWVmF74MM5vUeb9j6Xz2I5V
ybboFzEGBL6r9EYpZcqfDkMWH5gAAvj6N7mvWrfqGh0lCcE2a821a5D9IAukToH/51V7YTNqiew9
75H/yH2ksN/ccT5mQ4nO2zoOgKipyfX9IsZarrOmlrG6fDNw24UIiu7YXhNfVaLJwcOU+tuCj4/F
jVknP7ESDCnZVzQIK3CQjlSn3I+Sz8zdCzr58N/FHZJdDeqkQmLv0m5gUjTX8fxVNuE/MBMBqjAW
8ThUK+c59a1tVlbvNUqAHqmP4LRDH0IgGskaNfzWGbls8DnlDXViotCNdW/c0Yr3MDPp4/I+FuRn
iMRaL4dNwZmbL9bciaJeQJMJGK9aFR4sz8wpMiEco8yyOCyTMb7aKDsoIfQLm8PF4Xu3fDs2GaxC
38eZc+cBFa/QaKVN8OhFGDnI4y68cQnNI9AgxxSLzB/xc8nWH9cLVBQTBXkxm9++9LbYFgKgTqz/
pOERU6EX82OxRGPIHZ0Nebo2W2kjopIlQOhFsGRgNLtPDOMVGviPGuVf5siU/A9P7YCfb6a54NFi
2J6FPLohZLvgoMFnFXbx23egLYOihN2tH23H+yWpj5bSDNBQNBtDgl6lT0uD4Ytv6RYnkIKGkuY2
dnC2jQUTMstSTKHs6oCs8B4/8ibA6gdnxUAOB5QpEQiw9KgYKuLkCOOfWCKZSLlKYB0OhVF+OR6s
isCN9r5i602/Pu1ACiFYjx5Cwo3WIqy+mhmPukNYBdQLk3FydytC/RBBit80y8qpcW9kmO/9Qp/y
jPxy10gjwshRERUxDY7y97ia39w4O+f4g0ARMqh0p3rH9P0D9t+rNluHY8tseJlMP/mgr4b2kfuo
Z3LfQeSAombx5e9xO64rZb40ESLGdihO2sgJv0jvPcd8Xo5TNgsfso83VuNs0VpyMYaTncdvmLqO
NRnEflzedxogTMem2UpJpq7aD7tVH2zqd2mW75XVe6uC1WLtdQRVUCBTa0SnhZPm0wY5LSVtJa91
E61EIyBWsgGvFE3U0NkXHJFQhmYLclF4mlMOf/xYyJch+kX7Om8OTLrZaVjUFenWs3Ji0oP9EMQX
Ib2PYXH5VEhh7xq40GvTtQYsGbBFCkEgwKLSC+3NEOQw7GgwRdQHSLnaGc6DC2A1lhcP68UQDfC8
Au2tWjqjpAFO1fN9OC5EROpJoxQfaWoiKfdC1uXKe5qhXOdWx7FhkWEfuv25SQKYOiGQRHtVTP6z
wF1t6eBPEg3bhT2pj+533c8HYxIXFxVSZsXvrihueRFKMCT2d5FAzmnN5t6Oko1LT+foYA3M/TVp
FCXKKB3obMUPLAN1tvL5K4hos/M2RAuYNST2+vJEDbwSYfnqBgYRrpDuipxASaTDNNkMvlLzzzRx
RaIP4UPEvyY5SDrsmxVYiVvN/kqlMNPBBIQetyCpM29kyH7Mrj3uE0n6XardL9sct0nMXJM5+bBu
agD0DYUxewG1tto8uNPKuQUIRtbz6LPXi0/coyDYxJVtDpDltD6ZXcMpwmz8LE2gQEPdfaeiCXYJ
De7sM4bv2MT5cL8YmTejsQUNswnHZjjNnrFeRgjs+1d6Yb6Izr2EUh11Od/37fTkcLK7YfMQ1Oge
BhokJIqrpEWDG0K00Gb1pONgeS0qFxNXTji7m/7rw/4f/Nm9A9DE4OUKKwg+7ZBfekecXNhcTBhJ
5kvVPzfH4tiT/0AIVE8Ya6C6H9ER70aLVfCuDy1/14XZPsbgmaYl4CZw0V1sB2vbAkcww1MKjJcO
jwJKiKTadYuYfCT24U7JFnhCoM6S6rnHjBxW3sVkrorK9phH6SnjvKsCwlTDSL9FZLcWfXdq2/Kv
cjHhZozZKZGtB12xvKSarrP6pWx5qjRu95qd2lRV+4hJ84YkyYykzhEICw/XlE7EOqXtoyxczOKY
g73kM6+La8qXysCbFszCgeTqjr2WOb45PijfmIeUFywlF2HqnhND/SGGbW6Ts2YHca4EKz07+TEo
YLMivxcjbn2aUbPg/Yac6Mgqk8TiuqdUdRTgYkuRp+B1NpqT8ckbi2uEWdHJFbIHAcfZmdGiE9W4
XN1BFj+dE/8mtveaUjJRMTS8pYySU782Ep8OhqWc7B6soXvGngxUrscQNz2LvHhIK+8+9nBKUvg2
0iXGyXleGKhj5r8un8BllG2BEbMbnOkQ9xYMLFouRuTOjsSOkwf5i0Z/jceAei86pW77uZQwsVcc
a+CZJeoBu/TQweX7pbjkj8bpvMPbsSn7aJPUYrU0x8tzES3THXSBSeXtifvYOACVrbRfjZgD+X2K
E3lmpyEJ7h1E1ovuF/OeAdp8GEpAJMgv1Eg8skkqa84GKugSa5ULztCJx9yTcGM5CJKefomeYcbR
gFvqZiQCtjv7YpW8LyWybTjYpj1edRNK9ALpAqYn6MfL7yE0ALjORatHOmftgcli+bbU+Cq72MZr
FRO3h39wX4K0WhwVgSzvG+hJJ115N7MpJM1xA7xyfKB6CbRmdoSKXdg/GbUFFqNn4FBn6kY3rjaR
trfQ3VcC9LRbOnvJOEfQxM55o39CunANLWvSvF+CJt33CcV/3W3M9ifpG+hfPXvlcB+l4cFy9BY4
RREgn9M2RmOPdqNWJv2ns2qs+jgFIMm7t6XCpXiHzbVUVQn8vPxq6fjDi+ytzd+X8C/tqFvNNGja
pGdlTeIZ8KZkFnOS4ftY+sG4CDZONhykMDdSNx+hwGhGp9KF00PVw/bgp7eupGxHIz0PqHPslRXW
P04K1W7po9qAumyZQ6QUqwUuA273+GcM0msX/ltqTEF51mAwYO4OjuINoxH/Bp+E3mqkQ2UTe/Px
z8Qtut6qOYej+cc/IypAcLMNTQ002QaCYnJyFB7EpggcCw8wyClqL9Glm7py1yV/0PITOWSOEyf6
wEggM9n0WXQtJafOUJcXZYbcV8MDIpxylSrUJQs5IxIRy+xR+rg9nNeQpLM7Y2GoBjOw0IryLjBw
/tbEayHXq21nK2dr3xnqPMV6nceY5OnO6FXS/TzWbI0Xo3GQHMYuvWfO+YyHCN6h+q8rX1o2TOCX
iXYprnmX1xn/9WxfXHM4EyuyhgVxYdz/z8vwBdArttbbDPfC90GtWvl2ua/L8Sa4tdsqQH9jHtQ0
Mt9xr1YePfZQRphrmVa99hJrl4kxv4OHdFHYJ/xhuLgDaIQEFWzCnEij7F7uKHbydyagSyAWFMYm
BznFSU/clAWGoAzZA7BHKClgevnlZva5DtxXd0x3GM0OhfCvzEUpilPvlnX5Pei9F+BAG7cpXzvA
hGWiDgqA2HKODFGxh4P3U1bqaubyiWeJl3pEDJg2tpnZfMP3+vIEzwUfC77Lihftmn+2QmyxkQjM
AdwidPzVqb1Ryj1maB3oe/0OE03HByJQRVFc9OT3EDd95JFguN8hEIodBtJ4w5dTZUCgu+3d/xJQ
+9sc8GS13FmZaT9gHWUYxwO4TGRmUe86TobYM85V4jwwV6ESUHun1B9dN3zotD/zUn1fJjQGV1A5
alNQ3DpeeLR9fUJ/8JcU3PmWkZ+kCxMEJO12VplH0Ge+amds83z2PsCfWvrubzrW6Bzb8jsR7MDd
hCz1aO4Bkzoi3bAfxh3XXKPAoKEHI9qk6U/fM0ELTY4oAl/QOJEtwKlYUbEUfJMzh69ZkBkJhY+Y
142S3DpAs7586iLMxfg/q43VO+vWqn6xqPFMAt8dVHoO7PKMPCmjHGQFR7dDXxaNYD989Zs5lDPO
oq8EOYeNKe6Hde96DJ9A1Mq32Kzx5rL6YGw88C35igwbPwhXUi2mmoHE15SaIvGHrUXHG/Cic7N0
F5XhoeVTWZwKnmxPvgXoxwkAM0cAsrh7tIKaKO32vkiz78TDmO8P4gcTyS7maBQ980cdf6Eb2Ovc
vqcoX/EVsGQhSoKj22jqd6V6xI7YOKi8i3FgwB1tPafbMpA/LJctRGV8JyNra1rO7yBDCgLXIXoJ
b6QzPLJce1jGXMtrL6f5lJy8qYo2UYE6wGMxleLoMfntl+tgasx0nUvOjYOQtfYWxkqxDZvpFibV
qahdTN3MSuNu5+bho7V4SIMUeqzdnxNbARqePMpGea/NHp6esUvsAVWNsyqtKlojRKX5zOZVLdkm
6YFwBii/ABoj030znPZzmdLnqU+va61EOd4HCUG52s6+2ybFkgeBiIOyitovryyfCZ737+YO9LzQ
m8kK3nMGgnaE5M1Hp8uKAb4Wv/tgDKuuyb6Xt6zRux/c92tkFnezxBfJc7qsD+zB2fW9jyBlADTU
IYMLCf+1lxfMOJ/MwXjPiAbzk/xM/QjUE9yvlXgMn6EG6gZwFwGHuyWHQ9aIKKkeTcZ2BW3NaEVH
Z0QRwOvVWvoAput4bXz8A/DdviBoM11maKk6sfcnjxHBAKyuExrDOQV3Kl1A2KwKmiDf2H3z5yOQ
4S15w9WzWX49J5qQSxlouwBDr5pKHvop/TEqdFu8JlWTfw420zBr5KqI1nw3lHeJg/lUtDWzP2Sk
eXBpePqZQrDwtYWzq7FALBMOl+lGQYDBndLWh0nHnzEIQshzIuONla+8jgmiFZwX62QEp1snAMUU
cGpBdu62CnBjWVlDYNC4VZl+wjT2sQwT7VoYyzugc8yjaZiPsfS3VdtQZqDbUcu0TudrXYS70NY3
C2991k2fQZd9h9XwuezbIGpcvUkfA394Aqt2yPByV2Gxw/k1Avio92ivF2k6IIwQo0WwqWaoaAmv
07A/2Vl+UrrY4vRJYR7iuw0Ordm+IR7bE3CHUVOQ/GO3xlXK7jFr3dty+IS8VngiToMdboougFRu
EnNU0CfmzvhHR/rslwJqHItETszlmfQ4XPzYfHB0je1fgtYohJeujXk6Nt3nbAPWG2+aUFwuLvW1
J150wOmUfWYxYIdEs480mhDTJXINTkDLW2oNDa7YhIYKqXiqr5a/RJnoBLmFPaJZxBuDD+zUGOK6
XAHRdQetxqflLmgW8V2NtYVy333Jw5vvx4eM4ySr/tTgPZNwuQENxxI8jDYz5YIXZQfVlo9OWLw1
pvTXXRDepnk4dl39MJEASUulmaZO92PaHsZBWHQh4dqOqF3JQZruyIC+tKp6t6zvQM33iS4+ZmYa
EqxUzkZcBCDPrfd6xgbhxUdZ0RlF/geuYlDSkhLMsx3UHxaprD1szGUDTa0SYRf2inGPgYTdsLwH
/v8y5MN+6tHtsQ6Imumq6+Ac1cMVlcBMcIGa9aEfQncNXuyu7Smf/BKtkVVdsim/T2IgsO2X4GXR
tLco9pDTDeZ9RcRGFKSborFOXh89Ta27G72IhklthsjdaVM/0kkcuJiYRPpHW4xvTZvvhpo0cFHs
a8z3rqs/Anfe4Ep9FOb4Z0/m1cFEXc/UL44d/xEFJ5FDkMTohJdRs21rI3I2w3Wc+Sd+G01oNmqH
iZsdaUSQMjtHNKM6Zzdg/4k5CUM5fppWI9GzVx8Na8XO1G/KNH7zkcNtKJJzh3ynxrxwNzHPQk5/
kYLThqnYi5mV56xTDy5YBIwhcOJAVgS2dTS5aLJGMDakl8Jv7qO52rZFcJsS+xmxHTKK6Weqimsc
Q0iMmkObhVR1zi8eezgLDq2TI60NsY6Ut659H3bVEV3pNXanl8zGe0a9GPZQrez6dXJgy9Hso0Vy
VDYSL5Amm0Vw1aI9IrqJ4S9fgo0gJzeMoxTD2S1DpgEqvk19vmR1qPJB5Z44Fj05CQqFWkth6Vbt
s0JLXUakjvv+f9Ef901E+CAqkN7JX4PMgFA2T2vfSMpVFYwnfyIHbi7R7y4/gJP1VHnlQhpozox0
J/6rZl9PCIMDF+HcMTX1vmlTkhuKaJMZPdRPZANqfAiiDlJMhzwODGcj4DJiW9ZY7cd0XbX24lEP
X1wxfuZx/zxP/cVv09e+V4+lHTwCiw7vamc6S91exsXNkcAdT4qdThoYicyLZQ6tUSf/8NoK5isR
p0v6FqTjre6C37ru14laxsc5rmoRO0xF+VbXVY78fiRtoO4kK72MN0yRBf/kOG2TAoUsEGtVpien
mJlC4mer54csIrpriXwP/H8OHCnbqbdUa7tqBjEuTGOJSpB7Yjp2IyvblVnOF24u4kYQbyEOGrnd
MtoluQyMPQd9Ybw3RnmyjPloFUwQjF5thzizN8UUVoTT9juaj60/uhtuHn1XmfZZaRGfOd3efUti
bR/p1Qz9EAM1NuL2hPl5bTXmsUVblhlLQx7llCNlfLFmnqjlwmGJXy1PF26BBSj2qgL7XCb4Ofnh
2kFdPain1gufA6kebeUc49R/oReLH50ymwET1ls38p4sHIW41E9DH39Pbfc9a9dDaBE8SQuLnbC/
nJHcCs/4YTd6ygDMcnnS+zmJTqV2wZMCYVmO1A6Fw6WJoMWmFt5wl1Q2jObNRzfPR3vK+/XcKcLO
AnWBDLMVpnUA31DvZuntLV5M/YxqfACeVADcqTnme/scoJuZqzTdNu30VozZi3ZyMjen+ehExioC
Hf5cMvVbzR3TfoCfFixmZxfbKmTxAewIqvDPSIXMu466ChFgYs//Jun/ZgUk5cQxf1qQF27tP4SG
89BxsoU51MUo+0DZfatKNCk1gjNQBFgRBnJ72YWhbYle1azuQ5Ees8ImalPXj2VDiHJjdK9Z2h9b
tEnLg9q77inN3b+uhkEfuwkoy6zHTOAe1YTQH8M77mAI5CU3mTMsXTtxXGFKwbWIruJ+ETM6cKaC
1th7yHpk654mL9wJhTClNfuVVdl7CcTH0pw6AAz2WTdTbmPNXuF5O/aMn2RcvPqSPEPHYj2E6Kzz
unM3+Et2V/9cZ9VrYVfQeqenzB6uWVicIbh0qCzzEBOeZR4mYM9Yd3FTG2j9iuK98L1tr9RzlCFg
8fqnuJvK/SL4GEVxVtyWd73n/ep4/o668rEKrL1rdc+ag8CL4Fwqc4Nx9DXo9ckLjWdV+uSj6bNy
XcJm7M8gy9FKYDpuAQjE/k55HTEK3ouJy3Mhj50JiyajiM1MhwI+rl9H0381LB9YcvkTJ3I/4ON0
hnHD4bJSPDoThEcmwd7fyG3TdMnRyskiBPqyLuthQmPrQWF0YJAj63JXVZOiR0LzVCasdgUoJVQx
8aJAl/QlmuN6TMy/3ovX0nBJghbwPCoD9EpqQE1o6i+7712orNYj+104J4WzcrTlUEk4z9Kn3Qhr
otuw85VOakHVtV+kF27ynMkLFhk0QAIaj7ymlcMCiBMqITfOm0DdJ5Z6nMzAWYXC3uErPEzTYs6N
TBpJYDlkgJ5l4r+xeyBfJcNxZHevTeftm5jBbJRUqFGDR9Vqga7U3U6qhR2sa1YU3tMwhczU1QAg
sofILc/4R+eNzSim7UfkONZ2tEy0k+PbNBTPswjDuwE1uBLEjyw3g9UYB0NkV4rG3y4sjmOd/fMt
AMxmiJXNeijK9DxIJmPB9KAiNldzcy0NfxO0+jwK9wO886Gtm6vt0b30LmCD/FNHRs/U335CzcDN
4A1fovL+4iC8IC4lcz7PToFVrG3c0jtmy9c6lJeewFFeIfKxXWT0hWBog6eC5wSGQ5HepyMmUaon
6vJp62s0zLWK0SvXAziyINgmWIcZKHyXeCIC274pPfhr6OJbbo5b24w7P0fzQExdnFv/oGqcgPsq
kKjy4IflNQ/0m4Xuzxuyg50jh8OYBaBmOlphs63dBrJ6k9zSeuRjpSjmBIuaWlDG10ct8B8tSo6q
ezZyxLETPcrgscXMQnpsX6kLSIRzEhZXt6yOWV8c0lQel8+zXPoKPQ+yzh9cYhcrj5+itnshkp2B
G7mI/Hao4faJDn7Q1ljIAap7/AF/PqVWasgHAoC/lh/A1OZo1eVx7NUPHkDiDBh2AdWimrYLec1D
sZtK+bDIVVmxv6CDfW7ItGApTNYsH7vpGtp6QvPYzZd1ANFFLtdfMMxRkBMms+Ny8+cs17OpffJr
RrZmvVeE0IZ4FY3T3kGK2eTFeSBiAujEY56VR4xnp9TynmfaJFF6hyCsH90if49HRm+WHVhrlASg
DMbegXjbLpKpozGzHGMEzzMQzdGOwI59iRUG/e/IEC71cRTA5JPM0Er1b4YPxHD1i+dh02N7JgeX
smfMd0k2n2vXPi3/m9fm7+T1xK7Wm7xQK8xhPyjWHkJEoUPYXvLM/osLQlxs009fGjmoHcfaDXrd
tO5i662GOPhhBbVL6Js7rON8eJ/DdHF0PJBtghvWjxQJ1IgagbYFkXEskS3kfL25VveacgpbvPNT
EOOzDD/StN77ORHMeG5to9yNNdVy1O7yhF9gMu/zgX5ZwdIy85NIIXSL4d6R5aOwC6zz1Y4fvA27
GUt4sguG5tEwrb25wNbwN647Hycr4H4gqCPq9DQ/DZI1vBuLd4qaPwIfoENAem28B/AOpBSMWAzQ
pjKtmL5sRRHPafQpJHMycllspAD5g2EFHyge/5yal27MBqc0xpXgTkXmeh51sCuT5N9sGHuLsWKU
xccgL+7HrDrF2DDZGW2XPzVDtm657qZXiNwDecji6RKM/n2mx68OrgFs2Gyz/IDSzx9rS7PtKL4F
t7/dpJBES0KGpbiylV2MoWxvzRJfkHwZe561SLaoGZAm3Q2kx9xhRb9z23A79ul1UsGp4H2QOv1C
9mWYFvR/uXbVh7T6R6MXh45JKlZoUHECQSSMDpYeRfBt5RKP5nQ0ioZbLwH55njZLddzuF2+vBI7
Sk8O2pDnvPIT8WQzWCgT2NXNeASCku60J3/rDKgKcNjeKq7dNJt7b8y+Rh4zBscrnv/tnDvbPu3T
e8NTLgFl9SclLKFkHUCD1mf5JCoAgtm/MQbF42fdAe3IwcS8zNumym4TKg6+wXKNi3+d+S4gKl4F
iPJuYep+zjH9vuVbP1U772M0euxYGA7OtVPigQXCJVksBDgAgUuAmkCkqCVEsY4ZwJ1EpGfG4V4U
EBH62DjGrNkR1OtzZVfPdIDWrqgy8peXz7/8nBpf+oql4SODQP6MWD2HiX8eWYgT5Ry2G91A3VE1
mebtfPEwIxN6/gvNK9oZCTshZsTZ1oGmuipK0mWEWX0Xow3HuW3v25QsvtxddTNj3BzQCnM95Gtt
6kfIfYaG+AhYZJGBWXhetsVliL+LWh7VL9QOzJOINOtyUsdKEjdWUDvxQm2TLQI7WFU5c+i0Hdhn
m0PWkm0YA+FvS8qZpsvIz57EV+ST9wARqH/qI4dE9sqjt6dAVG9p3iz494wdZYv6ex2YYiSMiFcr
sjpVl1d0vcXGCu13rLw0kv5sfyjXZGYiTFB05tQ+KqZYu8DONX7wLNwQ6cTrLMpGiBhN+kRaSXuS
s+Qt5obh1olhj/ldjxR9iEkjo1PZDSZ2xt404xPtvj7L2YiQT1XMflzsn5Vm6gxXJdsPWtqnBIQg
xVEltlHisLaS1GdMpHPHuZXaL0tCbXXz3Am/W0UW7Onciv9VnSE2bcXkJWzyS4AZ4eaVCYNs6Xo5
Tn5kVtodH/3R6HembsHFW36xpZsDGjHFCC80QMaZ3RKxTpMiJd10N14+AIPg4iJ/CLI1NwQR3yw9
H9pY8NBR0CH9RSZHUgWwABnk917jRSu5hEoz+rPXaQyXeZ7zfp8SjbQukhCsu4nVIExsNquMC65K
SnISLYsmINPZzSsSH/bgWB3BtqVQCUq9n50OQ6sVOU9tx9Y6L9PmRtKeDWkFlYQ545jtIhb69qyH
xy6XwYqxQr2aTCAPvHZYdgtRb7Oxix59u2+3mTWVT501hDfXKP9Av/xGgstQypDrG6uaNGqEBjFs
om1fiRI/Ygc8QqQR20ECrKDiYiHoSs0qYeiGvShT5yTqPt7PYe6d1CCysy7NEJeTl63iXlrrklDJ
bTfq9JwGmAqrSSavHXbefSt97AJej9K6xm/mTBS545D138x8p3PmuOJACUsVaWuwcpbDdsgZsw3Y
BBi2Qar3PurGu2Ka2vtSDe9uxNwDDaA8sJaiT68lTkNJjojJu2Vtmw0CYUyyB8Jysl2j4w7Yr8J/
W5NP0tmNCasjLnDMKfPk9pF4Ct05f6Vrw7rBlg9AhTmwEZHI+i2FfaWqEFGHWIjhQrZghfvERVg/
gxno2DSPhmGcqlhRB8oxe+jwmN7FFZnjJrDq1yxq7JeiMpsMlWSYQejjOOXckEfoWLQkPebYa6NJ
41nZCBzflZmoFV3QnXJnNPeIqekrGsLORqnUfhinI07Ch6Sq0PiT+JQ7ABm7ZusgiCzKDL2C4E2a
O5CSmce8CWt8LMoGb3bG6NiadxOhsEbNamYw3UsMvQw6pv/tlf7OiBF7kcyaU/AMTks4oqSQJgbZ
IZ5Yp9me18S1a8L3uSs+mgGqw1wxR+h81DcoLYAGtvI77Oq/1JuROhKAnAcjFgj0W4yv2HHw2jUC
Eqka88MuIj6KS7jvzABA1cM9kUY7h5kx3dot66cPHxOqx2kaxu0tsKqNcIvj0GD7d7mQvR9tOzRQ
QYIZlKjJoO7/ujS5Zm1+NnX+AqDrvYv8dwB/OFf8aAeuF9uSc7UUkcTaKUlInDYgus6inq6wo14c
l2lWkW/bsDmOpvc8jd3eK+O3BMW/L5p1ZfWvzQj2WzMJ9KV5S1h2cZkTY1NZy9IHLOfgiqtUPp37
yCtRMkm8w3xKTl6DBy/Nmo90otYxUTaGvbEp3QaBBYSTX9h6iPkLnL1WYBGqlOMci/sEoQYcZ6FQ
HbksLqLGuHWN9xTW1WtQhKdG4pc0zeHf1OCl0fG/wWI16bBvH3F1E9ZJlKh0T3McsVYskBi2cIPu
Ru1Sg3fNSlQtUO5Fbx++pc1wC2LjRWXWy1QNJCJm93bXPnodQLW+ZtQJHwvzIRmjk4VNAnso+RIh
ixz0IK2G9kcEDDGd5iaYP+18PnjtzJtNPBWJ2AIyQb/D66ZMmHLl5T3pWkR+IjN0Q/uFD/pNwfYy
L8u4xMAbF9SPHleMPZL1LFkcbaAyFbB1o+NsYENolwEOvmTSmArigvmFaFlTsWHYzcDQeymY9Ho+
GRmmohG2v+h+xL7qrOeodxXnTvYscwjfI2bktTOO60nKbM28BbRGbT/UbG7TamLOx3CJrRw+3UHc
JBYYyF1RS/wJ1NyRKY0B8Yiosb92KrdBRHttlQLxHH94UaXmnWpAAi8tuMgDZgnMtxRlRTOO54Wi
sBA9dr2HJrlEslonuCiTlyrn3FnSGHlfrRqf+HMhcblUL0laPYL1zO+Eb314Du8iyBY459vYXi+0
87pm3ZeP3G2yqR+7oHwZEsDKhYcNJ69gV0a+i13C+7RMSQBDg2HAxBa24FZ85AZIRjephfaZCQfD
jcvoGzSXmEAjcdB+uOIGfF8G48nkXFztUA2NyUkgt+hSdLjFOA+YvWD6GHZS73LXQOQec4JJk2Ay
4PpjwEexHZyxpfic1WefTfpkake95XSUtqt3C+1sGb1SVV20OaJDLedbEefpasKnt0k4ClMPo3EH
8TQVHs5TA5pZJ4o1vZ7FWCz1NuWoeui4guYt1x9eoHCU5ej7tNf9mxUk2dzBWTws0WA5s7JW9U8N
JzmKS1o+h58W3YI+plaIWgx6nFECARXy9H+WETpoyFjM4aC7iGRiqRS45aZEZzJnIwxFtAcosYH6
8YDGB38I8JUtt7ujow9mE1T23SPKw2PJ4OIQ57CPlyvsWNPKZnMhzfYEe+mhkR0hx/lWddNmtOyz
X/QfqNE4PDSOl6j1wCD9JKBcVEpYlK2/8qRn21ie+GrelBGDT6csEsjNuwBsoiqXPUH/EaXTH8Fx
CW/T4IHT8tGdzD1hx39NDuCmw4NL5syPRF4sewNEcz/O7K3QiWW0L40RvsVG/DUl9ToxxVPeTuSi
GA/sLZ583R0zMfVM/1O9rh0AIswc105pr0JGsFVTPDuJvjGvRPtXvUaLWaMqLpOKT27gfYH1WwvE
Zsj/mnevME8Z/JegnJggwXqagycYA/eKnYGfhzsgwbdeEQjOTGK9vBsG/GuiaBlr+GW7bzoKxai1
PnoXvzf1+4G6DHEObrONvwiPktm8xHVbkozMv91m+zqp1Xr5jijNX1FY3wx7WlvW/Gqw7B97OGSj
7T6ki47atdQ5juRzPDe30E/e+8F+dsf+JP3yXDJmC+acox1bDeeFJOwUe+ie2vgxcYOT6IzVnM9Y
HngdNniReKo3URfxYZeXdxc+Ls8fhx6CDF6SU/LOSufWxu5CLw6vqJLeHJvMZQa7MMrMbTegluqG
R8xbv02/zz3jq+G1E7uSxSqPhoSJ8wnan39G7lIAVblD7cTv+P9/6UKgTNUrHslbNU+3qWZrOkdt
v5JehiSA5u/kojRYnjd+QlUSQU23LFEe28F3AzSvMAmuZQE1ITFqeZR6i1Uib29oMMnT8jfTrD4N
xnUsiFbnk5HAO7ZfhGD4ONsJ40zdSwfeMP9dEkv4IwJorfwFRMby/2zdnZc7bUSm3aF247fGRLrN
sUcN7Vdc9usFY+PI+OTI8K6cUFffrPAzNfJNOF355DLijRd8/u+Hcx1cpjo0JowXUS5//e9i/B9p
Z9bbxpJs67/S6OcunBqzsi7uuQ8SxUGURGq0rZeCJds1z3P9+vuldh+0TBMkus/egG2RFLNyioyM
iLUW2XlqB3AZkwe+A0UCLX8Bmae4s2GIXqq9GbZfTJU7TAgR3Nd4N3xrQvyfv0ZYD+P8B2/ZEIg1
ZXyVGsMj/ZuhGQBmUROr42MSu85fBJRZIEt8/HKixrtb8ymmxaJ2gt0cM2G8pr45J9Cc5ZAbvvHY
+KKEcnluP/VuecyinL4Rqofh8W729laCJpG5bmVB1eJaDe4IEbmv3/CT3ng/XZ8SrlKDGGLv2rC9
0BHmQbN2nFSkF++H6UdVFP+zLnhBQALEs+ZWsPDr10C2XLCh1JCA3b7SkMAP++dT8pVMSuPtkDhN
jBe3RB5W4qJDMfHXhAIbyMQPPq1+/mvqGfjQnVbqL9Y5zY1Aklgx2VRdTPkD4zkP0JfGT2peaL8G
RGi8dE78VY0LHxyxxhZpC3pKzuPK6Z+ZJZe4ICNl0Tl15CsAU65GZSyAoXKU9NNO/ToTHFRqzf01
UmovMAN//cA61co7/t2Jaqtm3QAQUsvH1jFXvKoRoLe676LrVdn0Oml3zvysmnVEfE1Lg38/QCXC
J/l6uspjqOWmNqF6rX2mbdpiYPmT3nfiCx+ZKHVg5jWqPPnUQCypc8dHPkH2KyEPWRdE1pOlGMdH
OhQG3sqIB9X1CB76AvZ7Xs1nsVGd4wvU6R8R0+W3SRSrjsHhtVLNYjZUI3VjctVdJqm57Nv7EsZX
D3kEoEBq36ph483eihYCQVgmlYXvxjaUzUx8DvyRArD0vcIqs4KyavjC7NMGa62lzN3WbnmasvvR
wAYioS25taIb01O0lagRD+j9MNPMaMTXIJl22WA5HOfGTe7ykTwxDzAXO8iOF8nsQ3LvrD4eJOj3
AVCRInpt4ujawIJGw2NQQRyOewj003+fhqXlvrhI0DG4LAIGl9g2bUOpD0YKvR73xSRemTRqUURz
fdUrqkP3OcLOqBlkOOkFv8l6pv8EQa/V+UVdHItFnaD8mieTtcWCcB2cBcyOal7ZF36RDvAnozWw
TayBI79d5k6ySb0f/Xirdc98p5oGvsXI/pqbjpQaRByMfv1aiO/t5K176nTdl5DUilo2aj5D7sux
8RBQnA2ACQHvCEZGXldd0up+oxKk/3wCzb+08oRqbDQBkYFypsvCh2skf6Q6fAzgSTReBBUp6ht5
nyKnhTdFW/VxZZFgUxpxnTnuWKNw1qrVS91LklML/8BTt4O16XR2/ky0F/BcN1g7l3ogq5qR74Jw
a5nbJNgLPEcJci654141xMWHwe5eCGFccFhzl4XigyVoUVcs5BOa2RdIjEc8K6BziuqpglDkMiQy
2AFMSZciWV+wcuptZJL+N7IF4nmLJl6DPYR1NiZe/tbqd3FhIwJNNJ7tzwSpv8x8nfjZSoz1BWuG
R1V7o8s+ZssjM9SMzcem/2vTqFOHmce68algGlCnk0tl9pThyFBUl7gj7NUkIrEKPQrTqfYy7E1V
CZs0cZ60Q9wLjsWwUi73uEqGGzWSTI5a9tLasUOUI+RzceefLFC+w2muWblh6l3a+laPyQdPjxPX
cB6CvaCWFEYDYQC1a9gm/MypluKY9ShilhZVZNaOznr8ye0N7KbqujaThK7uIhuWTFa13exHVaBV
3fE8vDBM1pcUGkmduxBM2iuptBab5NLJvzvOz6QEcAEhALaPz6rze6SSg+MZidPFJGzVbdO+d93n
ZnirYeikQb2iZF9/5+lYKO4MzjBfcjY1pK54LWc6XS6umLg+JXNC4Shbr6fYULXj/GWLIpgOqYJu
2rvIeJBu9857SDlf+BaF51GDMPNSH2acJ/ibKSMJjDVX0nULoMbiJVtvofB9VN3kOWZiWIwwCBh+
K+Mg0oq3oqL4JaFYgsAYgtVUxt+OxoaqRyLqNXgTnNisvkrN4NrTVllrrL3u6a/viIwKpnV9D+/f
jacYT/G31Br3WDHqhDDbF7UZjSJMrlQXbQ1Jsu5RfXXZxd+9SjxVNIlBC4er2iY3N+TmHWtNPY4G
XxDmgM5yehg+dY4oOjUp93rkRaueeAyRHQtOw6FqXyIF2o4hGtRMRCLEhpGK81aNG9MzSgxJ+NMx
C1JFNoIu8hkChEU+oAuNiRv85C6GH3Hum7uyd4kHo+Eb1tP2YzrZMWhjYn3oAAusG3BFQAGRbZmG
K6bQtt5YmDg01HotLTOFw+ZLl8Li6u2m+Ja6wSvlRjoNCMUsX3dei8zQUqJIlDYoDeBpJd09vPFb
vkfZBL57JHPXNThCLD5+pA02l+E2kN2SH2Na0woARfOT9yaWCNBrHs3Gy+GhGn1dete+9q2RX/As
sD5eYYK6eUYF5cMutwQgMHHKgVMLOPFfEd+64Giis0oRJUvelEUzfvCUXkWObBOkbFEwcvjrYoZN
mWOC7Ua5t1qjrVAHNUiki6B88xxsg/ld3RObNCQn/ojF5m1gBoBMqG4UbyoO8c9hRStk3deK2xeG
H1wcb6dMngNQhWjR61yoY4HfqNN2leKHwPcG5w2Bvg/AyQx0ML6mX6YZDdcu4YsI5aYB/hzXuo9G
EoAONmMghIJ6UM9+Yw5oQTUNy5a3cwT6g+wClkXPhmGc1PappwiUXXevDqncojqewjGH4WH8Szj6
WHjqWFMmj6FW09rzAKUOO+8q0NB8QAYG2iuvhyOsjiHRGW/VcplyIKPUmVwUFK2NzbxndIeMgslu
DVZVuX06DJ02Yxvq2VVk1stEwJlf1u1rry95yJm3PfcZAPgVcBbqOy2Y0kl5U6iizAUqC0+z3W0K
o9jNHXWv6gIyBNfIg6nL1F/eHAWTyCU0l2EAN5j74nAjoGF6hIfJdFpgqoL2yzhSWEGFBENl4UlI
Qd4ijVZqWVODjEzKjRqDmuoOnEzGwJDyYmoJddCPFtdJDbM1AaRuccm4R7Gg+H5FDqBOxAgASf1h
AKFkNWC7l111yypW/kd0P3BGVZC74VNww6hI9YzSQF0gIZjcPsJoq0wWq4lh4yHsEeWBnpLXMmm2
LeLsrBbVaeUAQOoL2x4BKKpq+Z0RZgr1Mg6sPzYXrEk+62r5FsFqEMtblhpLXl1xLMqEWSJ1aF65
QIyo4IugWuBM1uEi49f5PaaDFcTuash1SigePiJr2Do1E4b5LYjsKza1ChAo2AwcMqSuoBO3Nowy
rkroPqi9oXwy5z6AO8IYG4DXqKp9WGXVgnZft+OzDjDU5VZEd3lRbcII30c9HW7Sx5yxUBln3reC
F0VIiplEBQClDPfKAIjRjJuShJReKkIOjrDktUGqau5eTPOb1aobmfIf1aizUJQfzQ3G+evuwtcq
VwHv9mOWWqoE53VOLQ1PgnVmQ13TLKrja2dsl0YEBAeXrxo/JsfkokIhFa5BKja+UQBtrbZwZL+1
U7uYrGY7DpCNqUM0MqF+sUL53swl8G+p0HhE8ap4QiETfigiA3FVXbd9AtFT2pK+rz14ROJh3XrF
Vq/slyGOn8rW+iXn4UvQgkpVs1KiUaGC6Nz4bhKIiz5OzlBCJM1m9Ij3Ul+MNr3b/Qoa64Ysc8Pk
cZJJQyfFCggdXlM8MHNrT/lV64e4V8MT0WhAfy4w8MQqt9wZ0wsTC9TW06oE5kodf6VET1CjDQEs
JUofdqHpyZPRm+u0tB+JKu/ynsy/338jjbOpO629/LhBATwtwvp5KAuujeMSYaw9hMuEzeHShS/7
CySuuC31xkrrbabxFFQAbdT2UKtDd/V1F/tbYY/ElQkTqyOzGJ4mHPrOflSOIfdtirDcfWeRLdKS
DHiChZR5mz2rUEzWU8bF/aampJhk7FroGjkM1AOMmAsHxZoPvT4rSO8VnOy73Cn7S2+ovsIze1+i
9+epG3PNlTsLGB7D3asJoLib6GZjLkQRXjesksFrbjRSbkDpQeUg6iom/8K14huO7Qs9jV9bG3bY
fNg0OcTr1IZgCk2kLOIMG8SS7pvBJUMdXSqHBr65h9EVcLGIvaGSNGDKMj/4VitpWeiMFZwl4iLQ
U4AOreQ0pT9QNUKtpvwKBymoT7d8GTTxXhcgN0ip3M+NfPJGsVJrTT2+kYPf/ziSp+A9wv+cdCrb
OX9+QSIB+k4sfE7mvIYKhxodj5J9pwu+UH/9rPzXoqIuEBBfXNUNnL1i2yHbQP3vja2BanRkDHEO
zDNj/hzNxlPhTftWpS48D/yEKjTrgQUFfbdHfIucQ2NTU+9D4FFKALYN6btw6jn2R0CC6ZUOjw3a
QUha9dbNTEz6okpRldD78BZZu3FPTqNbVcJ5VFfSWUkqWwlJ42yulKbsEmoGKFQSrtXZzrGCfadA
dNhNBzvapnJVwmrBbSp4QqSEO4rFJhXVvHLGsLwsCWYMofPF9aJ3l7juFe7MpZT1KidIZiTtm68F
GcFJ86IDTRShPG5ZBrZ0DhbjxI4j6EpVGDamwXfQYv8ZSMtr1sCClEzG8uPeBq9j3o9L1+yX6vQa
2mGb4Vh7NtS9etnvCxTz1v6sQ9OYh2vpzuvZyl5tP2T2zYEitaEF6kUSZpVnnVxUFjlOtyGgkNY+
3MXWt57yYwqj1uMMQUHc2tdTjcxLMH4PDA90sadBkR1V6MZa5T2k/D+cvv1WsIf7PtlSaLvGlyIC
hEWquh0MLdSwIEctgvTOjL9DsnPdco40wtmrU1HqDTGE4Eklyg2NqGvZX+dw+F2Munfj+biX4DKb
AEYGqp4jpdwJP9dF4AYcwtlVQyiqxPb5bbNVtsDFTtcQlajoQUXlY2xqz7JLfhkAqQRkHEjL7UJY
2IaMnI4sN6HrXqHUsAyl/isiXJkZHjxH6bUfwFmhu6+JNT2kWvPqxxNhff2NohSicgj8lCMSof62
pWKI8oBfaoUkSfNk6e0uze17KwdAWY435PF3egO1v0nkhcLKRMu2AnCgNKN1mARcRuRKd80Xk1Ml
VSSvDqy6QKIhVNhzFs16tRrImllIeoeUvl6S7L2z6/zn6IAYMEBWVdBKoVx3pX3cRbvrsZGbEv9Z
LVcdrAqCmdvBc9cu63Ms8o/zkjLY3TDH911Dzk1AhI/zkddguCtWlkvd14x/0eYxZMjtWn1hXAbv
TY8kVxjcxqqQ1itV8RncK5oaQ7jiy2HyL6dBJ/tmfNE7PJoUWIzF8m/YYTLrb7JoXnIV3Ki1bcbm
TZQ6D7F0n3JeJ6V1qyJQFZZMlCFmI3zPo+rrKMtV6ERLElQr5SxypdIuJ5soH8EXz5ihbK4557WH
ETCF65DuLWGJ9jKY2EdKCZqVWsRuisSisPbBUNxQarJNKb6/IDJO3ZHl3lPESCU3189IAjINKn2n
pqWJvYXm6EsnsFY9VQED3HmzXnwxIeGyLWh3W8Lvtb9EBQCwEVWmaXVl+eNHtjLM5lVYNxs1Z2px
j5zsqRie+yG4dNmLhU0leJ9vXSxeTCWv8sIls4OG4FXH5m86TQG/LrJ62IwoZoW5ef0xMHayUg6G
Ucl3eE0WWhy+KttiUjudJcYVMK+FIeZNEjo3HnqQMatCJtY10flvIaabMhRBIMdZtm26j5IQ0sfu
1nSdbS7AgDnh7QBwbNIyOJEhA2YV4I1LMTwh70TcOV+alHd14EN9GHvYAhvXIvnulAuXI1C9pzzf
brbuLC5kumywxwoIVl+jocYeTfyfqqP6EGxhebgd3PZRBNFN0aBvyR2XM9RdlNH0pCKZHqKjfVCs
RGjfTA0ivKorTkk4x4kJduTXopzfct+7i4Jwk07BHgXLi94zN2XI6Te3L1bioYnrr9WOryfuHDrU
wxSHkDAlByyu+xB3ZUwgAFHhZRgGggsciC1CSdcWoI1Et6E44oc4yJaeNXJwmgv1DHpUkSdFCMpI
YJbqVzVkEFSEfKshjI/zamVQEjx21nfEEZ6zBs3BOfiZ9toumCh5a+zwC4oDaxgkHltYOU0hM65M
/S7tg68JxS59nTzBP3+NvVjH0gZmg9AYWgPjnD+Bw741XGdTkBhS1rP007fMir46mXNTltN1DDhl
4IBUsSqhaLwibqXVXJMhhKeiZIUUKgvZbUm2U4PqLSjI3Xczwl+1uUqtvES9yr2yS+hE1BpVx5MZ
dHtjpCoDY+7FZHgxWRGlmmFW3gpFi10iktTwpssiL6zofUDQAuLNBbT4sE9XWzi1AHqQqUdjy62A
isO3CKEMpUr1T5ULCXHdx2hczZkqvxhvhm5QF/qQMniZwqbZDNcpB3LjaztlRuEeIAZaOy9t7e/V
LHRE2+reWwXIonxMpMVOtEGsUczz4DpkQQrXvO4H7zqD3KFu4YqD5S/CSudI3ivLX7o+9TQEolIr
vGlS/T1msorQXZkGuWPYHjJpPRdh+DUmcBjYbo/TFF4D9ltbzvAucvdBN3rkt8dtKuutham1OX8i
+hVk1raBCMi0KdPBto+O+QAg3bkKU3+TIDBAqsy/U7HQsDXB7efXIeYrsJudOh2cHFV52+D97xBs
Pgs3XP2jmYbM7TgxH6PSwzrPG6DWsGtMl/8I49RMAMzMj9VUklf9EZL///vf/uv//d/38f8EP4t9
wSYp8r/lHbCHKG+b//67+Pvf8ArVq5sf//13V9quY3LPsDxDtyzdcj3ef//+EOUBHzb+AclGHI0g
V/ZMJFo5aak5d7XoJh7CxOQ4RnF5ukF52KAwXd1GddsyQSnp+kGDqFpbfZT6IKedZpmU8yqJAsql
YUCaAXLH3S4269fTTf7Rx48mkcr1TKGblnR+72NlVxnlKqG+Q5mCe2r5TUCAZ0wR9A3Rj/9dU+pR
Pg2n7YHYiOtc3xVz0txEc1Bu0yiHgmiGWSWcI3t/uj37cDSB4Hv8p3uutCA0s35vrwmcqJ9FFYFZ
y+B+gCwwXJxuQQ3O4QLRdeFKA7svDXEwX/hGWBejjSAFhYt0SClnNqlgNhw7PLMU3WMtGbCYecIx
LdM96EuVxDDVGS7l2/Uor6i8RSheaNk6tINNKRxAoNZQP5zu3R9Lg+Vvu7bu2oZr8uDG7+PXu0Uo
Eup39vg6qiIXbqSughcYMU3KycXj6daOzJZpS92zhWHqiHmpEfi0Onpu/n5RRsU90FiKSuaVXztn
mvhje9Ehx3As3ZEUSYjDJoqobYausFNuU6TfoosgUlwPby0xF1OuAfVF/8GsfW5QPdCnPqW57GtH
c9I90Z4I3gB1ZFNGCaHvZY/vfHoAj03X58YOFmOR2bDiQoy3d32xb4Zy49vRZoAzDrG1MD3Ts2Mr
/1NjQv+9Zw2ln7Xb+uW+ruFtL+qputK1DkWDFofudL8Mk+863GWOQZ2TgV11dP1gHcrRYCrbJt0n
IqZW0YiITw43FiLl6qAVAFSUI6EuRIYixYUId0i0M4N7/CEcRMRcx7Zd3TnYgBqXeh9jpe9FMrUP
jV+OmzQBL+2JpwGm6FyDC66o77qu/RVHnJfJbFY7pAHqMybniCGwMDnC0aljs0xxMBgE7Wwj95Ca
Cprhxk6hCetRmEuK4F33+jcKU3dnRv/IsrJ0z7NNwzZ0j+L232daxumc5FUMpLytqq0/1YhwQ0uz
JGZekLs1w++6rxFpmsP2e5jjj0Zyxnms+2lTcA3GeSjb79LDAwv6uP1m6N3w79t5glUWq8DShcnQ
/P6EAEe70jaDeI+Ay1JPzSfkm3+eGYUj693CLuEEmI7l2YdrMHA1g1rRoLgncCpI0fZc6DTiG61t
bElgq0oKu4wulYgSOROdizdbfqjfVIb2zKOorXWwHQiOeJZJ8kJgnw+664ATp6DbT/eBnXhXaFF9
tUUirkXsTeR0upyczIgESeBxzuqr0KjlmfE2jq1By/SEGnLXk4d7gapguCe0LNtbk7z1mmqPLtRV
qkE8W8snIaxXYXXXkxMsbbLoShY5qAMQF9QkOf6tS/Vhl3Fri8bNmZFRa/9wZBwot23D0x3+P7CA
dpZxQ4h9wFWkv2CJuJIppbWgUEd8frMGaTT387dujO51i1hzMZ51CI4cYpbQbZp2BB6VPHiCPoeO
pWpdFyV7qOmIbVx4rSgvT/fz2I5k7D3PtRxHmId+TYlLY0kzS/d+DDGmRggQ8uak3BXtiFaR4bj3
p9szjq04gbEhfmQb7K8DE4BS0WQb8FXvbbNaZ1RAJg5BVgqeRi5fdgDMzB+8jaTM+/ykHtt4rq67
hsD4W4534BZEeIiuHUSEqKFTke38tRHN60Q2+HQfj7gGbCcDp5tKOiigDprp3XGY4izUcQ2mrzNA
Htm4VJi1UHyBBhvENUREZ6bx2C7CccScYFzJJhzs4xJKgLwK++A+E8OVoeIMenhXYC/MMadqCsji
6S6qtXe4OyRL03QBODm6fbA2pdbFAvr4dF+09SPC8fdRQp4OApKnJBpetMC8l3b5qII6p9s1jm1L
T7dsiw0hcZQPO5oHGmoAAAF7M3tBb3jTwLnrZfEVpEg7X6ULSFVaYEsNRPCm80e3Wp4HHbfptcET
2EI6h25fDFX7MEReuJ9rkiYT3jU4+Ky+nWbbfCxK9Mc4VEkQ2aK6s2bQcZ2eCSLqUn9L7CYnbCnl
uS11ZFnbEtwTEDJXeGDmeOZPniHkdJSfkkzdk8C+THLnLaCEzCOpTW3uDjIXyESJh2r98yjxr1Lw
sLHeXicwYmhe8zTDPHp6ko6sf1tKrJblYtG9Q1/fmBOZcezNe51yu9C+SJ0X0NIlnBph61KOdmZN
HLGTtucwcDh0An46tWQ+db+psgRWjCrZKwSKYXbPjYQj7HSXjrXBeU1BP0El6w9vv0yTYvbdwtln
ZvUY+t53P2uiM3v42DSaLEvm0OLebh4sbQFfrcwjLdz3TbmC5OF27BGbHoun0105YiroBSetkDpm
+NDDcZI0L4wc7Su4y/OL0s1/BQH5ONeFUZvKhOd6TOLV6SaPLQhuYYat41TRQ3UIfZqhGrnzDn6C
ed9VUD242q1FrYZGyFjJb9Vz8YYC0ukWj9gn6L7+1eLBZSnoHcjtIGfd14S5krGHWEVcQ/96kydJ
RvVguFWaT/ow3J5u98hxauPNcLHQbdv2rAPTD0SrLXzgjfsaedLOMxdznOxG2W3SOjzT1DFTSBzC
9HASuMxYxsFJKlvpQwVeRXt/ILc1USSQd+2q4ChVAWzlMuVA4lUA3Sa3SXj4Pxjjz+2rPfNpVvWu
jRJNacoU43wLABJ22mKDQ7MoWywjpLJp1MEqRi7o9Bgfm1vLwrjgtZgGvsTv7U5uUksEXKL9JKNt
PU5XnMWXedpfN0VLxXqOcl/lbFXk+nS7x1ax5eAmGVIYlnNoZpsuC/wU4Mhe5ZNcpM6aTkFAQL/h
qAulTzy7N6ebPNrVfzVpKWfq0xDHdlj3HYDHfY7AB6GjFPRNsaKS7EUFZuE+2ua5vY1c7evpds90
1TowqaZAAsNAU3wfxpxqUXNPMeDWIAqr0ihekK4jaoVPN3msqw5xL1cXkmjl4ayKUgMBjersnpI6
GNGyTQdHsFpFbi6XKJBd5ZxbTZx9P93ssQ0rDGmYhrQZwEN31ErJqMHmFu6NkntWWOH/xkOlrwZE
icwLtFRI6p1u8ZiZF9ws8NYcyfF4YCIMaHrTrMPMV0LczZP56kFbxhF2LuB8zNO2Bbg91g8h4D/C
fEDB6xIwG+t17L6rdGw4ot7I8f9oES0nxPECb+Guc409DEdnZvN4J//V9oFt8OoOIY4iwDb1wcax
sl9UX76p9Mp/MJac+aZDtO/PaA66fp4YB8aSspJbey4eVH4JBbq7080c2w4CSn5h2A4m9zA0m8If
w1sR6lmICdbWvI88G26JMv8yTQ6H5oiiT3MmVnJ0Ybrcj/AFYMw6tDYDYZFgrJg9ynyQJM7h1kO5
ye0XODvnThITM3Lo1OJ2/E9bh9u9qeHPTyxmS69BpYHcjmK5tLhFqASUSml3wP1k0nxXYE4fNF5d
V2csztHT7PMzqGf8ZOqGHAn71mKMwa/fmoWxzbJ2MbsudZ8iJFdNPZyqBCsbdI4biFc681wY8lhY
Dhvwr2E4WLSjFc7CrRM4JWYJXkABtyiK48+AslmBxod6rRY3kEogF/ufxGK4UmD9yNhwvBxGHIy+
y9GbtVnMsykXcxrGV7BCgGuBiw1MRVMioanni8nuqk1fTen9EKFwenqlH9u33JCJaWMQeZYDw597
meE3wFeh7oFvAwESFElI5w4EuE83dGx5uzYtSJpy6PPv021mwdjCUcGW0vLrpjVWWTnQ3eR+jK0z
TR1dWp/bOlhaKDRMIexvOCq1hEvdvc09f6sctLxo7uqg+TV0/VIfUyj0xy0n3BnrcWRMHZxRYqwC
jSVxaPBFRBjRDWYOUwAc0D4t9KTYWCg/nR7RY90kE2F4tk1cmWNUnbCfdpCQFTyOqczvA/S9p3uK
PVVZJzAUai65UsN7NIGAg8pyPDPAal8cmA9BVFfnLkHGkZzL7w3PFhp3WWkV3MmhFJht9G9rzffP
9O/IvUXdHfDpLWFwlVDD/Kl7tZUNQ+JkyR4SDNgs8myL3uOWg2GFDjrV5M2ZI+zICuUqDUDKJJOJ
9T84p1MNOgIvHamtDMUXV0IHxIrRouwWFe/qzAge6RtnJSE+8sIWN+cDl9asbYplYQzdJ1QCqUqr
CuYPKnLFVZuUT8QNzhwuH3eDgynjdkSCTDpMvTzc5zBade4A1+p9V8nwNfEmGGFHr4CdIHe1R3SA
Bx9ojcbdxUbppQksKEJ6r8q/zN3oPPdRi/RmEnXdmZPoyErysDzc4x2DuOvhlYYkYRkncwu+AfP4
pkVok+Wh7WxO75QjG/K3Vg5W0pj0ObwfrbZDIFxfuZ0h7tBpkKs4NYLt6aaOeLW/NaUW2adFCzFH
TuW9HuztLFpDybUCFv3iZ26PZoD8HsFygvzAuATe/HC64WPe328tK5/mU8uFkdVZJc1wDxMtJM1Q
oZT6JcDBhdRAKhTPQxbfE81aVmX25XTTxyZRmPhJjksFgn4YxzDgguxlqcudDRfXutATFwSdF5+Z
xGPmjvy1ITkrDUImhxeGqLFzPZCp3LlJvB98hG/o7jLTmqXpy7s+r56gxLgeRyhvjWqB7NG/b4/w
CAmak0u0MHsHe9bXE2qq/XzcT5YABZfepKn26LpiFyq63Ko8Z2WP2QhPDapF3sgi8/z7hMIhpUNu
4chd25cwaNv1k02c9VKjSmumcCys7TNr91yDap4/raARLvbQB/m5b0GMzrqztx1xlxf9NmmbpdPO
5hkjeGTJqkiGTi6I8KHKefzeYFykQaNT5LX3rRJxJRtp42fQUbk0X0cp1jiHOwUQdqL6jNfzZ09/
a9g5uGZ7kZ57ltqlQDBUkSHZt5Uor+EzVxixf3d3CJ0CEpYOzh4RjINpDB0r14Y0C/Z6aVrgL2R7
A8lefvnvtyKgdqMMh8utOHSvfBjv7DyRSPxG1IpDoxYtdMV3e7qVI3tQwJskTa6z1DQJ78DIQAyR
jcIe5C7VYfuOtWWUR8sB4Z2krZ46H7Xvpl8wHg+OOSyFMz+dbv9PQ/65eWzN7wsmoIKw8dG520dO
cYcHCOSZol1RO/WZjv5pxoUqySFQQG/ZfgcezjAMTTo6kdxBu3VRlIR7WCF/wWrq7IuMFH7odNfU
wfD7AY1LZbsG+8ChZObQ20He0J/R4R5JsATXhQXIgUp6sy6WgzBWp5s6tu8MKrZsSDU9rj+HicYu
EHVqV+awp1g+R7HGK8lYJDrcSEHS/hwHGwEarTPWfe3KR9MWZKojXIUzT3FkMnkKT5VmuOyPQ/tW
IQGqG3HT7H1F8QqmSl+yui5RYjKBMBdyj9rOZZdMN4G9g0HuFqhdB4aN2+npB/nzsq98aHxMSWWE
xHE/WFSIYM1tFDd7t5Co12a2Ddc+2hkWJG8X5gRNUzpDK4NcVXluIowjsw67n6rEUCVg1Jr93naX
ZCn80IOz80ajvCcZ6gMOgVHQbiqYsmxUgA2neIJgD5nUrE9fIq2nUr2oWnM/xQ7Il7YPrMuhT52N
DPR2GQNQQiJpRnla73DZfN37obeO0jBtwU5XaLkGcBtuQ25jW6nr4YLw+EPRSchfIGvdFGDZLusw
Y8aJG62wi1BXJXxR1JXNVzHl8IL5QU2V6yS/d4WT3kuY2SA3gJqntaSiHWkxP1Hiroy+Km/dok6X
xVSbCzus2kUeJXLhYqsAPZrGQ5lm/XKYyw7CHqErDSUo+CYHugWniazbwusp39cz6y4OKLIuRdPf
9Gnlv7ZDiCKjSMGSOx5QtGpeoLv3I0mrhlWiAcfMs0iH2kcK5AybGOkMd7hnKPObPIbGjLsECrlm
PG26ZBg2WNQYJF71YnQ+BH1BG98wSCBKtaSFOUFY96PrlM9ce/zrwrTsS70DlxbM5gD7HPXUXmcX
b1rslsiagKwuB7R96zGtV3hGw0VMtO6+NgO6EoECSZB6RRKjzCioBwI0wey4HXOD+RZ+mDwa0Fsv
y1RPiUp22nrMOpRvvBw1nnL0V9LppseAmtPuIoJVcDHzZc996+tnXJ0jy1IZIeTehcFd/fC2gMq6
689j5977IfSNKdkcyKI0+a6F0rlLHMc+49sdbkFKHqiXpbgDKyD5/8BBj5p8jpDdHG4h/HvNGH9C
QxpADWgLwX7+bEK0VqJUvp7e+Id+62GrB5svkbEzFkL2t+Uw/Ogm8wl+pvGMcVHf8dmsf7Shblzk
j6kROCz9Kah4dlupDbeIZ16lHeXObvqgIVGgu3eZnn8/3aPDY0u1RkRARZWUOTms7nG1nupyFCbR
Nb8AtQedEzywFqQENQimi7O32EMLTnMEAZB9J4CF83EYgChL6GcNmCnI+0LhOUyjsSx9rNAAAeqZ
FXJkrqgfcYmpGNxyqMr93VBWTjmnNkCn27ox5GMMlmrdJLF5ZrYO1/1Hh6hu4BwWnkGtw++tFKZm
FAGcnbBfgVCsQ4qzKlyeH6kBosQrvfjn6fn64yTmSg6AhqQ5pWfUGBzeaXKjTkFOZOK2L8NdH1Cl
j8rPZVwiomQWrrfwxuopn5DLI9Ki6Gaq8YzP/8e4Mm34cZTI2LbBHfygx90Yx5EjC/N2rIEPzhp6
7mWqxe9n+mkebgPVDBl7bjEWVRSHheKRV0wwGUfOba/BcJ8Fwa9hble9018T+V0O5J8uhDHCp50N
m8SjMrLVAMGWA7QCp5/kj/5SHkyRjucwxaRrDx07KESLbkx9CL+n6IWwxn3NmX+6Ce8PL5kAJ7tC
4s4RWbXtw8Vat1Ogx77W3hm+8ZhCrhbFaHwjRjxw7g3Es3X9zkN2M9YB0DqQ22h2AY2d/zXqmq3T
hLt6BhBh5h3wL2NndD3qNcbekb8sUIqlYX6vG8UxWJo3Rd5EF8IMV0YOGUn7JQyTRegkq6Zwv82N
AcVTfWtnHsC//i6a/YdpemlAXKbFtDOH7jkM63fbhYyzZ1IkvmZiLjV43jurfJic7DEH9tzo/pVV
Omvdv2nEsI+7iJB0PivqDyd4rvELRWXcO1NM1SB6mHWw7f231o9RHmrXBidXRN8TASkhGSmROPex
iXokGXqkRS577YeHtCGsHiA+Eb7IIDJH++cdCpyFXQbIGVtrV2ZIp7bhJWrIKyhvof6Dqxq/n18W
M6I+gMTacFP79iKDtE52sJ43L+YQbRwUjD3b+DKY9legvTcaiOBIGhep79z38Mj5kbbO8hd0TtZa
XW8ptr6aIQdxpnfHBSnJvfPCd6yVEJzB3Te3bq6asLlEUt4YYMUBTXZRIcEpfIDVEoXPaFoyqBcj
3nTFIKv6YmDbP0HWPvx/ws6sx1EkXaC/CCnY4dXYeE3n5lxfUGZVJTtEsMOvv4e5L9PdUo80Uk11
5WJjiPjiW87xl+7Ul3o41OkO3u5BaUz8zm82QYdkWjoCrJHEUAO5ZGJg2+cd6pakAOJjblHbubkf
TfPQ6QQM7gJmY2DqNdPfuu4PkoQjzAvitSq0zd8SPCEK0Ys2gVPBtFJFn6NqifFLbVMl7a1xFTpk
d+uhJ14/lJTbEKQ9Jud8F7cdsI1m6/tgYf3IOadWeYyTxQ34KX3iQOnEorL2HUSAJSIzwSpC8V0R
yXHIfyx7eYrL6C4uML0wVVyV91z4oAeIb9SfvnIRNIsXoy4YGqzdH5yzMIWrDyXbcFE2HbA1e5Vt
XKe2fNCXbKG7zPqdTE4omKv0enCPDv6qudZP5MOZI4R56w0BoM29xui3jc6o84bbwowgHd7HMbLp
s7VfksK50pn84HvLk9aZgRyY8XNn4t7+xW6s+1FF7yg73i2r2gqG9pOh5G51IZpUdC9JBFYysDXg
S3538lL1rEduMBnJjo8kWX/t2GwHW15FWoZZZ6Dukee6n7daU13rrAWU/5/vyLw2jDMDIlod2oV2
9HMm/zyuhJgYjW0M97NvYvglFXAqbOmRG0E51VCzmck1dx2mT4pq6y45AzZ2IJLsAPZoAbdfMFZn
zQAXXcXwvCF+02p53xjoM2d2EFtcnKmD0RpZGsOYwFIlSeZl2VU6PSrxYTDVPbT1W6S7l0xLrlKH
pMSIqisSgENABLVYD5rWC3SWoxnF/QIjeGydx3wsd6bV3qS3gBBIdm2a3dd8I2V3WOcQrBq6mZn2
6D0VOMwdR50OkCReL+oWuIujuUdPupc+j2lbA3bPbZWrgYcwOaVuu+NoeKgsTjuJeIQQcjVAPuNQ
Nd7Xp16YiO91tope38z9p23Mge3cjWgt7dp09tYgvKDDI9dE2aHSnLD0nNduGK5gU156Vm6A8iXA
Zs4qGAXFVjTGhwMvKpPzrk6iQKZ2kPjr2qZ52763Ue0qWR992SIMsDMQlXnfbWPHQdKAidr27W9Y
LCETzQfdMU89s5cT0/alkW9dvGGL428Mzb3EReNunMKMttOUXR0sVOvy53Rpv80L4e26DPbLEOkP
EToHu1rgphhg+6npiILpoLLD2Gi1BAJI+347tE1vY7uWJzGr98QV9NCyTjHyflg57wWThOzHqCIx
L3riyIZeBWkpsZQ0x5ZByp1ZMr5ol8hzYZstJvz20YS80fnqC3k1z3eu/UHl95VS9mVa4ztd6oem
Fy9KOvedMR8iH/hBZaOqyjRwZHi5O+wBy3yLgeRsBpumCj5ygX3Zzs++WDRIIp1xmtxxXHCWl/V5
IM+6N1AwdpvJKdtNOsNH7hwe3o6K/E1watqKuspYLbn1WXQ6GSoXAo/m93et5T3HdYIGW/OW90xv
gM/N1FkgrrWLgEDIlNFPDQZ1pZmlN9jmbdjbkBpFK+NgLFy5sPfaGJq4MRqI0EP2wr7W77rVYpUx
j3XOResAJoKvSzq6udgNGDVYQlETtJOY4r3eCfXKBEVGS7q2bBcMHCcYMd2Lk7fj75pGBZ0jWp6f
iFKjDQ3XGBGWSjDGoM+4QuuVYGEv/ZdPzvqgMSAdmkM/n5Oo6/e6TUM0uGJt43QJPJ6BTuIB9TMG
qJk8fpOwdLcWZ8xU+xGTa9w1ha7RXxcLBzMLcOQnxEbeeU5NH9yFcIGJx/NuGWxr4Ryv5DmZWDSB
hAAvzwz5VAOYiMQ+Gzh4e81S/iJRke4mV9+vbpExtcNsys+ZbgH8LxGFqPmZKG/c9HVaYpkYURDJ
62T4DyNCTx6xk1TGedAhszD9tp0xdHZ2e8399o/m0kbviRmUj278SK9/bf2aDlEDVAbi6FPjWN9L
urAN6fUbs2o/FRPa656bV9le4Bp39Oaxn1pkNYxPKuUAmgGhUVlfpu/tU99/1uI4nKIMDoRhIF0s
B1TYkOMYTTkaTQfPuHgqZO3tGNf67kysxEnWf1gTFLG0dBi8HZf7vh/Advb+U5omNP3nzSfjIzsh
6vua9N0KyY+3UKKgUfiYTMmdAJ1P98uyaBvRZ6+575wK9kqsk8HUgLVL0KOB3z6POEIaY7W9Ufer
BvnAuz2MeL00o32Ilwgu1wLYX/OR0i3pQY9rhmLT6Nb0tBOmXQEOvyTrqkuPOA0Ym1Pt5kqGWi8z
FmWhXXxNBt2kX1RqPCYzcz0sLuwJOLesAJ8C+lhWdPLEQbWSxFQDuBk8xqoxUjX5mtICcKsfMqnw
3Gn7dkSfbM7FVuLITOYRbQvvBadaFZmbrlb7rK9fzIXhd/b6OOZxnTF0jf6bH2NuYHo7HXmxLbMd
luTz4icuZfPeCOeSD9GedthdjWxsyuw9xrlw/e8cMNfQpZyH4xB3QR5/SAAopJ9gEPlfFq2juQUR
JgJPUgNSbNHX1IBho+ET6H24fry1FwEkANTvofse/sSGOM82Ssn0tgZjLbuR1lf7tptWU0agdfEd
E+SbdedCFciPGhFOCQwhGfA8DcxETawzes3b4tpwQP6UMjm0ZX/iNEed3R/fi775YXphrxfZH7fS
X0pzeOD1rXH9aGhbW7obSFgaX1H6cBdjaqhsczDrgcuMW998HFQEbWTeVv0f4cdgpiumnPXAl+yp
ic8sLSd3IdQ3B4STdP3HYYhCU3slJNhWauXyW69kKINOr3+seoIOEj+sQVGqLedopC2+OxrjZ2/B
bJoEMyvob23WR4oue7IVIRM49BsDMTeBaZZ6t3X1FPBpjgevjM5M90LJdn6qCjH0gtWInyBBjiDJ
ganTviK0C/UhDnsH/kDt360fQt52t6YYz57Xfqu5+Wjj6tBWBuajW9H5MdA9n7Hy4VxAaPYbk5PQ
ZQ3zpZZ95wLXjOnO7gZmNoxjjgns0NZesSmv1JOlRSbpmjt/tA+T7J/twYZ9fon88miDJZrs5dmw
m3vNr04mrTvrRZ/wqJr6sIEhvWvbR4lmUWGvXUNHW9Tbhli3xOi4GWBeT1p7XmZ2sD7+w3ziHGSL
YW58w4WKk987Su4Nlu/UtYJpTAgmAKIgrC16EqQ2eq5tTo1u9OBsjMs21WzQJGiLF/KHox7YGA7X
kMh3BSMKX3rk7F2NWzO782S0TTwz1CL3STSKMVKY67g2amf4ITEc1lqE7bzfut5E3NdVj0X84dXZ
XuOe8V39LPTpuh79YqIo+gzpr5ZQFrmLHNMAivlJbvlasxWtp8wu7u6xzJwqwPBFjlVTdaf1FEpO
eT8pFSFIu/frHKhyHUgeCYt1uObwgYM1ZHzx2lXFAa8AEqLpMSEdjIpjup9xSf778dn4WxKGOQ/G
dSi9kBihMYBa71+TMK5mG84iK/N5poJNOFyn33iCiVEiQ1NiwwcK5kQQZcYKM9Gsxod8sctDZFuo
x6UJ4NTH6XkmqmkvjT3m+3KJyoRPOu6OjYJVyyh+fjc4aXOfxYpe07RLoBO4Bqe+PkUmZNX6Y15i
Cfj3N/bP9+VYNtZypmiIgzl3/vV9JZZV2mUsxc1tR3Wcde3LszkmOk4/JMFgGnX7P3Id/8gGMm1o
0DdN4zRt0//ImY3paJhtZYISdyt2fq/7dkyVPXXTQiya1E2zpVOpCAEwtNvexUf87+93/Zz+kvpc
E54MaZCKZCLO/Pv7NVQ60dmiDXfunHy5uB8oUPzp6gYR8Fhcu2Ju/0f27m/vl2eRVhpaA2zGGoVP
bPHXC7zOntHRMua3dEaNxso0dPPDIE592z9aYtqXxs/gvf/7m/zn72S2lf1//Z9PGvRvH6oWV/qs
YUt8Fm4UiOaXV+ecATmq2thUplAqsimj9r+6ef6WeOWd/vW3rum2/6rU59KpREeU+6xQbnU1UkR5
X9YHWb2ueHM3uioOucnPYIG7AF9jt096atzw3PyPj/jv+ct/vBDzry8EqPeY5BHk7nwkoxQTzpzM
BqKo9WQP7YkmVg0JWdJ//PtF/8fb9+hVZNKO0hmTzP+Y6V7SWGXAO2YWfKSTSCC76IQtM/6TW/p4
+/ff9c+nFoyBtxZLWTKpTqw3wH9dasvgEAraXTwbsSkOzCdgucDBElYOFDVPLun/uKQmhRZ+5H89
OCyA3MkkKQ0mhWmJ+nuyFHReZ+HtNZ/puj0urn71u+mcFyPn4BzqTpNvFQH1RujyzemLN1OAac7V
yW+hkWt2BkGm5wSnTmvbqhdTVMn701i7BNHRb7teMXg+QJV4L2KO6BLhOBN2+07XL5p0zj5aSpy/
W6BuG9BfJywyeDtWc+uUfNAWdr/+gz5RBPMFDWs2lr/pwBnp6tvpD8nN/5zzEycJZasHSaRV70xt
XMaoPHYrjW7hxOCuucEM39gcVNq308tbOqXZ6qffjVhSQgQ2d5aEslabt7JjPLybs0czl9tS/xDl
rzlndx2Hi8gk8kwB9dh2twkDl1oCvFFeag2tIFfLdRS2EpwKE+T5yX9yemcPhesQyTSM8P0ob+XV
m9vWRcZjfrYIpROz22WLOBXlV0y6IjIB3kwfOqUUB3+3QGvtw1pLAQORVTgK/ceOOzJR/kHvliNy
k9MorOeaJQBwGSjN5tUowbbJL9Tet163Dt0wB7PnhoBGbyCEzl2uo1Esy/t6VDTDwpRbXuJcezG8
+E7HMZkXZdgmcFDjV/xjNJ67FBDxeQOw2nb9QB5SXGX3DBElIOeMoBKpk0YMzIPXJM0dysDt0hrq
Iio+L1693pPQamAIEbDw6n3YUqFfedHZbvCaaZxynGTakDsIuv4Wgw+zdThP5Cw9f1kCs7DQQ3Ox
V96nTyzpzxze1v9QzdYZkt+Olad1ZWg4FSlbXwsMQosoHe6zdIB42wQeTCO2hA7kn38ahxnWZXO3
UIr2OR+1q55qcj5d4Z9M/RfTRsGKABh0d5c0ZZiWfShqzirwpyyjBdWsXeWM2KfLxD7ym7OTGyen
7V66qYGHOAHVLEnyZJVDKd0zmEXk2KF4JEZbbCvfD6K635MQCzsCHHCrTEr67fBgzE/rVXLLmI49
/23CwciLKeohrEC6WSku0hwHWqfLXeVZIZMUBpim49xwIJQi/dFIWGzHQUsPs5Lug9ur9rGMrRV/
4nrNnVuab+PSKvBhXFrSgrsROzM0tZOBOsszR+thKBp1AafmhxwBJS9XfXd2ZRwnsXqg+zo62a09
vCWdNV2alFGoYYzE6xD7ZQSDWcz586pgO9eLFz1pmgXK2EniN2uQ9o78Vbbv2tnc9U7UhL2fkW4n
/buxUqG95wWzTXFhDLs6Nc1dMjbzQymaRG6sQhNPxdRP2yGp6r3mxBz/Vdy5d2IWurunisrUMar2
KdnakzvcnBaPDXBjfrsFb/29GlySy001UfdGYPriQE7bdKngGkhz8Y/CxjSSWo15AZPFh46oXqTb
3nbd5wgjzUvjGCSxU9nm5zlPOzLBuPo4o2+GOXo28Ywtcti1a22pYQa1LxtKCbhWSKhbHdhbnSkO
P3s2/PgUJ/FVKVVAssp+uYasD5kjfttz+WYhYK1kfsIov1NgYrWeY31sdKS6bQvtO3nMqXGfej3/
qH3kxeYqIu2MN48RtAsPPTcgs3DmUtdbtzbo9IIIHF2YRQydCO9PdK1ik5ww0P2Rfoz+5hDwAboI
7ZJcr21t1m/QC6IjeOOT8+XqgJKjSxUnW/4obORPBBSiawMANDb/WMCmUkN7sZpTPD5V+IL6dHiX
S3ZP3pu0+5+8N/f8o7Cq+y7vyD3QgBGv9qOYnCYeAZoWdT76+LUZ7I3mj1vy5Fs7xWUxfZjNSdfc
ey1rdvy6WFonMelb/m8y97/6evpjwC+jFwTIu3K0B1UMWx+jtkVtI+FME9OoOGPWSLwXmtFre/o9
cNlsp+PuvhWF4uEA+9880ID/a8ikQcjukgvXt528X98iJcs9b6rUOMC58lc7NwGBXD11D5r6lSv3
gffF1ejFaQRwXzkgjp/8stqvv3vRm70RT/62cUCC805pFd3ZFa5f625R1lNTpSd7jAiBaS4PrDlB
FlAqzkfViVdFBJPO8iX22gN2d5RyRha2VuztuSKlNIaTjF2W+ZOu/5rbtt1Wndp6iyDOcsGTFlvd
BE9aLAebe45v8cxs2PDldk7Jhj/XLPj6k4jUmtNSVsxu6h9uWRz5K8jB9ImviVyRB3E5hzW5CIcu
7A1NY5e6cPmPdKJ5nMsals/CPfBNFZrlynTgCXd7fpRhNc+c/HMNqhpXB4LQnj+MbgxHJnH1+Wn9
2oK7gN/jlPKVf4yVPPI3tFWfhslxkAYeezpzgfsquWVesl1/M0XFoMo+a6VqWnJOcrHWV5qk4p4/
4nH1PnKnTdmHwo5F+M0fZhvti4pM00zI3wuJ6JSqwKS/apmNGT3eaW1z0mIPWRJNRphiPQ7CysQb
Zav1d4BzvfCHNjTfFSUTi37YB9noCSbQVEYPQ8NwR+QioQR5CeYM1OGCLHoyzjIaXuNS/7J7y9sY
dnlhovKjTUlfRflw0wmi9L5F+LMY1iaTS9CP8Veh/A713mJujZ62iULLgQHb6Sab2PzlghUljbpf
JIbA+YuWsQAROPnyMbATb2KfFVS3yat4yzOn2ujOUfa85hmWdj+V6l6lMefWoe0DtTY4bKaMqVLi
oMnYLRy8GLKEaO/Gyam3cmPjFzPXQdkEbFqR7wejcQDOd7l2pupQnSxtHsCLdyv8rPCsyeDT6uA9
2/Wcbr2IykA6A/WJyyYKhim6ojlvnqZUs27OQlsBo+gmrmc246xvH1Mv5z1axdWy2+8yTb8qCliB
YWQqQBT4BQXwgx4P2FOS8aexjMQmi42XohL9dpzGewr91Wfq52/erE37TlIVqNeZQzMe0TLkRr1P
KpQtziBksJhkoXrN6Y+zm+p7GnBJ8w6s6rRlRWGeziXgLpwc7LB2tMMfRy+UbWOWaHL8ptiWb6qZ
PrzUuoFGyEhk6xggiJni53xikae/7JNi/G/Nqr5HPQVHD5kXx3jn0TxolvNOXzwvDvxGM6oNTDZJ
Bc+utqYBQHgotDeYud62chZIonUDNLocmve69T/atvDe+yhCpCJiIkqHGth+nrs7z8mOgqzhsbYp
iQTF0poP0WR0Zz0V2clqkldq/WRmNPlSpiWIe/aUy9j6PpW4NastSF5Y2eJ+NGPsouaOSTjIPDHv
Mw8hPSf6YlPpItsksTCPs6n1r7qQF1Lb47tvJf6Xsnto8k5mo1InEX8ocADumEe6SwxywC3C9LWc
2i9QOz2+cLAzDtxZHLcLFbC8DsAkuu9WD7DPTxrc8JZLmmBjAZJFFyo43ND0Rhou1kkRJKoC791B
X64GwKkbmkMHWG5x6veg4t2EifAOIUBtRNNnEflTg2sv7fb064vQaqfpLo4LZ9qC5mwu2aLdXLtY
KLPlQ/LqZ5lDFQnQb9ot1WvsNvJNes1wN6jF3jZKqD99mS3TrizwlhJq9VXOZqpBlsTaaQDpB/Jy
l5pZ/1bXUesEGKbTX4w+FQfGduh0XJKvcUx+YMD+rg0KfuT51Vu0lF4H8ZM7wCB99zst8BRuTEch
93HgDKWzhjohWeSnGKNpX5St+83rKXfVYGO/ytk3DaMAmDyZbKg46Umu5yLdF4tLXrlMUOm4nXhM
kxaVVZx1QBBaF1Fe4rIPoZpf9JS9SbPiX0OcUi/hZGkZlNigrdpRTDVBuQi8daBM/sAqFfmduYk6
9eRSpzt7a55fn0PP08TWUNa8GcoYM6jXAIjLtf00N2FprO73lg252tcC7motUKUL7U/ZWQEtH/ux
q3e5TXBklJvZngkHmK9Ehb0zEb7QgxWYZhtGU39lLOAsk+w84CwtUYsmuSJ+B6w8lP016czkj49v
U/YLO4C1772cXV97TOyB6MIBhlzYFAiNZCPKqt9IssucQ8szYkUEO7rPF+mfTp19RyYV/95BZzhz
JoxH2iWG66j8Q1cXp8yu965XAfbuyeK4VyO1qGpr0Li1+rp4ybdicnbTqex58kekUZ3/3QoHwGz5
iVt5z8/HButY+DbVIFlsNGng9jGtS+Lp77ZJSq4icKUSR1F1l9ko65blJmv7LfOjY8zfmUZmAlSS
pltekSnvTNpFZOWAttUexxEvQeEdgS8EaMTDWNkvsFaYiaulwIWFghOJDVWuBjBPMZJcdUnsDu23
bExvo3fAY9T8kYG+36zvk2h+n7b5r3ToL72Mjz2w1sAEdL53TRpg+Tio7NjeGHSjf3XMJNpoEzJ4
XhyUoa8+mZgwUjVCFLeX83vtDT+Or6gx5lb9VbJnblymf8+ONEPJ2NdGWhqC4ZGbYGazXJpASLlt
XAKbuD4MaYpikJx/Lor7Ms5Ps4OvxCgHCgCuOWP1SShjVXDtzdG2nrU5fbOd4QkMjreJza4eHhvK
ld+8abx4kbevl/I26PrRK6aL13g7PyuPJcKNhAHHQLTaS1xyWhzUAJY9GugjcVcfn4nwfcj+zMhy
NRFB6RWdHOydNpTzpsMoQKmZPlHL6Chpky5vhqsaeXwyJcMC/t+vDKb7xu/pUM7b32tJ02T3c/P5
IPBJNdp0YvL6CqBy7zDpzPDDi1jGfU3nhrk0j8J1bynDTF2ibkPb7hLsrap1f6JB3tk0Xli4jKWP
BGJp/tNFc286C4MzioAuPuRZfE/V+pInKF+7/k4WlEekvFaifEnN5vdi4w0o5EI/1HzJo/GYLOXR
qt1TU9MZkfQcygU1KyoAO9V5lMGGQzsg6XPrLVLPMDLST1oC8ejyqDEYpIuARLARCoZMNtMs95hm
vswYVUcKze1+WcooLFSTHI0spX6/UB5RGYa6BR2SPiJqjQW9EVElk2AZqeEDJ33r4/Kn78ZxHy2z
e5iNCkB6H+ehrySrUBVjhko87YiyPMwz2tTnacRjNN1bpTXftRHObUnXvqls5gtHuOCOwdk9abDG
8orytY3NTheOcbkVtk3/TlHpVpUesF/AmifkqQxBV1Yo6SBvvfEpKj0/cMauOI0amJNJvqVQf5/S
ujdeEsXYeLZE+m6sKY0ZMO/zbmgu9N2RdWgqiZCikND2WB291adAsGsVkrU2x1Br74CIhuQyQ3f0
bp3BtrPQo1VmaAzYivuGin2vOISpTlHwxZZb0suQmRr1FgnfW8Y1x0P9kDjGI8nfeNNO+SVeK8ix
ro6icLd0Jp4zlyKa6rHc++XVhL3N7oU/T6EzGSq3DoVbzYEjgC1PS6d2jT08tPpwyvAOst2uZcWF
RgJ6S4ZZ/Uob8eG79WPSrbunZ11SbG59XRwbJHaYWNqLizQeVU8WeIm5q6BRFalzsqRzTZP5t1PU
765G/4k5npdcXmWbvNdNT+6H2R21PjNjY9LB0tvPVmeHU1u8apE8e53hbaLe+2U0GI6slKvXVtnV
H8wdnej39Na/dVn8Mibyp8/K6CWqFLSWkQVw7lmkWQX1jVLaLucZkHC7OOqZG90RO7ebwlGyI5nR
wXTzz5lqXq5bu2o1NkTdeFJ5Q7ACTdbXE06MjncHDuNE0HnxnVQFtfZYjhE7NHFlnlOE7a9pE303
bXKhZ/p9bqh5TQWlltje+7x+143PPsmkvos3NTIEQoA7laz583bcSD0iskkftaUOU1Pe1mvupdMm
c50wokXJdkm3D/ZrPfh0G2q07lRHs692JQ/znGjsnjRppNnzgv6dYtX3UiFTISu4pUbID1m2o5g3
TPf9QSyxWb8hFktLP9AzeL7XxWHEzx3ITk5h2ePcmhtUSiC9eOWGTavm6pYilDtzWp7i8dMYJ06v
KMrE6+Q4OIfecqlTtK6DhEO+MPPdSPWRVlHam5L0ouq7mM7mKSalqM0+ExjGnT5050SX6LsSmmVm
0z31vnXrTSyhs3YkTX2V9Camrth4VsPkiH5Li4U5YYKP9RZUawTE/kpX5ZUBsaNm2sdiJkiK+qBb
2nD9bLEiHTxWLW+mvGsvGf15ZfWmN/3OYA2N6Lkri2WfJvV9XJsPSgyHnnmJusRtU4hHmOq72STd
t34S66fC68PS552zOP3u0+m5atv7mSrefuB+j2TyPlnfAE95Kpes3o2LThfRmB6cmaYLQ/u0eu20
1A2TLRplU0MFc6w/LtoYzKtwZVQ852XQkRjRkze3d/ell38lhkGVlbNLtRBWT4sIqAS4QBRpmepV
EULSekj5zPrKeM4M9Qu4yCqqab4E4yCoOvKdU8mrGUvMbpP3QNcJbV71nYr//96a6wpXpj7uNI8J
WhntInc50tqTb512vNkV3Sp+3Bxik+qlRaxX5xll6oKis1eCPdZxnwf6XOyWsaczKt/CLwpqwn2a
SKhH6Rs543ca+JreOLmDften4lHTSOEOduTRFCDPTen+SrtK2zP5t/H8x2aiI92f5r1jZxfG8A/G
kO9m+HEtwsosEwHB+62mgTOLqEnn3ncPMQPIPXz2mHsJAYXc0HkB0oLHqTRXrSkCFh4rVBV7ZeSP
NfeE7pOMnn66mDZnDKlLY5CO03+Z2kDPhF45aL6i7JFBitcujsLIU3uHVXukSVxzrUvEtYKTxJrS
TbuWX2MrYxdr80un21cU5R8N5bFWq89zMuww10WbRVDjhSxikgSMvOlDao82t2cK6z3wOjcJqCWM
fXouSnbQIY1xU9RNeczpvt+SWbVRSwxa4Dpau2sMWmjp5fzgDn2n/wXJnnhtLAUFDPuarj3KFEBf
55OGilrehyNuzNoRb3nyZnHjM/C/bdkeRzIta3tBVNnXiCZlhaQVoflVGe5eNuOhIX4uqxlj3uBs
tS4NrSX6sTUzUM68HbtPtcbXkUdjj7PLSj6OFJX8urAY5QX50jn1vBOztle96E69Vt7rhY9nbdqT
MvtOfZ18OifLQnzlFGI2QtMuyzRB90/hr3qB5AkcwdN6iQUBi3vJpYCDNakLXPLMoZP/TnwajgWQ
eyvNT3ZJ8CdEXnFjyISsd7GdyuqY07i6pqEM5X6U2XqWsIvvJekPDqaouCkJQLRdNJX3WLERVBc1
MQvFpfyPFg/PUZ9/mrxG36mPUcryEnvHsshPDEI9+854jnSeGnueUIfQclFPcRhZPHHrK86scmvj
JrFSG5J/caYuGWqNuy1p36nM/urRdddxTnfoTGtoeRrt5EACKWirKN4kHgkJPx290LXKeOdOEnnK
hNFKDBUBZkZ0rE8xnj1/XXEPeO6OLMv3JPr3YwMLjTrLFMzCpl4kXnX2G0wmFL0ocIDr5ImzQzI/
r+uNaLFQzllEoWy8y6PsKMform/KnZ6lP3Q+3YqIYbXJ2vZk1jdOU29b6TzZSu19Rw9rCVlVlBcZ
D2HaJrRruxsr1/c9ogHdWrZ+4Z4yk+W4Lc27NKfWtMxrx+TynFevNeWYpCMZKejtE7Z8tQi6aGXR
aHAtTzWdtoMqn2LsQFNif8iIlqtclbuhSIk3HHoPqfq2+R2DfgAVLO236WRbbzAO3mjemcvj3HbP
GYRhv/NDOjB++nx5Z3DxzPKNzbQSYdUtZ4LMy0SaYL3Nqlz7qkf91/pGUtuiPWP8VRKGLW3DuC89
hclb6k0UlVkHXEp1WXucMii9mjpxxtlmzFESe5D7qOUuUaQJMoRRZGoPJeZeAgO6cXpaaYaPxW72
7JE1KuR6m7CY2UoLl6F7paudFm/GBGKWb0fWn3rLtVR5f8yb6kc200+jyAtpH25Kpb9Q5nUaZJg4
Ptts/MCgS0AnX5iYbDRxfhM9JwZLtvdeqz1PIyIMQx3EXNHv48abvBHjznK6z4ldeu50ZhkEiybn
zj8D/bRYKjmmrUdatxg3Hq9lGs0X3Kga1VHK/lF37liq1jUkoqrby5EMnZbtVBbvGRygNylf7kq/
fG3lyGbPdEU08gFy8Z57lR1Kylpjq2oy1SOJVrBzLTOlsW+9RlrDlmycervjSbNvI5uqLtJfjadn
jD76I5cwelsEZUFHxpgbuV5r31EzeKduPbwAwgjW1d6Z8q+40Y/jorDGxiSTOis/DCQQtnlWP6vY
TAkF9TefJ5jdA0ClUGTkFJafXp4gBNCSv4jXzsEY6KagbhgKZiKkCPy+2fS893K2HlW9Dk/8H2fn
1dw2snbrX4QqAN1It8wUJVEiFX2DsiwbOTfir/8ezD4XI8ol1ZyZ2TVlj7eaADu8vd4VuNksvVxe
62Fy3/hY9rFPzbup04dgrIl7n4ec51LFd2UaErhbD/VyEOQ99xPWS0VcJKRlpcHRz+ikmY3cD10+
J3wBT2sd8G7MN2ylcNadqOWuqZS24cVT3EiCVIeOREC6ot2ysNVV5pSPoV5Ey3GuKBKqJBPJ90ol
XrSKsEJfWU3zMu96QQjNt+mCdddRBpchrjaS+dKjipKxShcaGAalBkKEzIdLDT8Z+NhS1Ia2O26D
nEwr2fKcmtMW1E7pNX5Wh6wQm97rXlEDB+u6QKPRVmI3U0PKCkhWKw+ZJMO2izJYwQRXmXVKBYfG
kqPqR5PnlLNpdWhM9vpRDGJfRBz3VinuNad41JWnryun3oe5f9SCgV6WGR0cm03SmDPVuWMWrsv/
lP1kEpNzVVn9augpcdKZP+ZxvY+XVpkfuiF0QZQESXPIhbjlaulKZflr7wFAlNW9l0G5x6mJE8nt
barvlKTy6URSEG2v7E9WWOeEDBmuzbQBk+ZXZNKJ5Qq/l2FyhBl+E5Ya233+lIz+rRb4t0CxB7uH
0yCnnDOWa+WEHkFkxd18IORlhpMy+mUax3LKuDNlRvswlkH1UDkCiimU0rG8Mjlymsy6skdaBX26
8jS5N7vheUDHt4mo+GBa9SEaFbvxH2SRv4pyPHE2Y2tmUGVCe6cYSCfvRov1nM5iP/ANRQ9ePVgo
ZqI7v6j2MmqukryFtDOmWwKptrIzw9sQF6kSP7iBpRhLlzCg7oTP+o6wnC0AHcIK2rO5fFVxv4Zh
sou5UiuzmSih8SYJSXZEfXLTme2vRA/X6A1eyBZ8gYx3g7EdXs6V260MZyBzNIwInw/iBwmRbTsk
usVNkPzFReGl8NXIOCT9ImjehK6sU9tBd5czt14f1Gtq53DDJ0xnRu1nZUfM83ZXBWHxCKWvvQqT
6SrPKnoc+AWSBApGbvpslzMIT3f5Xrf/mS0wEdiW6jVtk9s5krGBT7BOfSQBbQqlKfV9Vp6RxDtN
kIGFcZqz7ConByWA1UlE06mwC/e5jKKKTNY0OmLyAOu1dEn4lAIyGOC4v58vojf0llOCmg3ChMgF
AtkFmwdOFTQXrmVecnj4A9uq2dwN+E7ABKBv5EPxbMi1b7J+4UMFLmBgTdGWcOFhNdEUevECqz12
ZpLdc+OyN0iq5HZoXTpc9jC5v1U0dfbCdor4MY9C6mZDsEJnJt0qsux4o0mjfOXNFwfiKccrkE36
YTXij3iBZV51wDxQrIWXpKcKBBEdSFCdJ4euRIhad6fcpn5t9ahZaT6wjl/X/qMttHqLhp5bhZ8N
u0H3ik0R9vo2TdLh3tNz8QNgB6jS61jxXpCvopBot7z13wi4JvFOg/4Uj2rfDRrhNFldoOBzgU+8
oTcWU9hFDzGTIaelBTbNTuVgHzeZKQ3iSnIxNKPpSI3UHxqHgCe3E3duiQJfN53pVJhNeZ0b8TuR
xDBcwii9d7xJX2MLw6lC4QvO2T3VvQYAndorEJg/caElbPJTDIYzOvvJhroYNHr84JeBxgLy5mts
FqVsd61QmL5F/SYwZAr52xzfi1hhLUPWhVwIicXHOmIN3uOUQSSYTmLjGaW2UrcAtMLf5Ig0lr1m
UFbH4FEtB+zKhgDLeVz8oR+R3RSBMZ1dWrfotIaWS9jQnJopdP6kaa3Q+DnNWz+1oURsNZXEE0/e
Mco4keE1kCeDCkeHDWkubc9U6RppSXYYB4jHnRtGB1uv+1XhD8P7bMdibNIp1HBs8AKxr+zB6zbS
G59bIWJ61u6kDpNpZsA5AZcoUSfk4DFJA4oxGx1I57yMIrcXvma2N4PoQelmpYHrRxV9CSfIH4dU
9/eW7Cviwv1Wu1dqGhYe5SGAh7K7vZXHSFCY1+PD7Iy9oFGhHrMqkGtJn+dkBfQuY8/w+2WeE8yK
feQ5ZXO1l3E9DVcRLKr7TCvapaVKC9Ky5UTLuOqsc54p821yyxyRQ9CuGp7sLPxAhsCCqV+nh6q3
xkPXdq9WAXcJR9mgXWqWX1ORjkWVnCMwXCLcBQweZxZUAUpqC+hWalwnhLi/FZPRvCUxZNlFEtDZ
qBw9f0ys7rfhhHJDu8iiHknsVas82OFhpGDG1kJ1L9NQ/5pkScMkK2mC+cpGHgVMr2s9zdRsWpQE
ZSyzgpKE+OiZmweA0fdOtkvMtDhqcnY06ILh0TBpfCyGMMFuEM3AtEgxid8p37eISi4sLOV1OsAd
sbqLUimSlLUm3KW4I44bw7e6+zhJpLaK/EmEwFNi9mtkomm7hmiFZSDr8uSHkxwPPaCEtyqzLKK5
I/zij9bn3R13NQAMigyDejBoEfnkslw2USdeAsgvJLkWfA5jVgJ0OT3ppCixKSuTJN5bQBTrWBTD
L73SvQUS4ierg/O5ViRkNDSPNK4XbuBCuxi8qHm02q5aQ+bqNplq0BCZ9bRvKy3bkGsa0Dmv0LRK
T/G9KH0vyyR7y9Fs2FtTj8TaMeoB8LFJ1oXjlyREQmvrpa6vvMp37rE1a1/HphdveNl5IwV/HNiL
xCDbjjSrvJHbkWwTIjVRaC76IveRc4wd5NDiQXOb5ikQZvucqSk92G1W3cuKC2wm7exJo/MLISH0
w7Nu+s1DJe1uPRpAiL1vQsKIOS6Jy2RTh7qUAKe4ySurk+t8NqEQsPDgtwcuHL3ytAVtxp85QkA2
QQNGbCJPTZC268El5U9rvHJplOKtQRZ83+RDpQOGtA1FBnbpxETL7Nfgm1jPBC4H/1DG6bYA3F1W
8Xgd2eiC01LZdIyQ56bxBHPQjwn65QCGbvCaeN4fLANogCbIn+wgL8hDn+R1J+pfuqtGdHbxsEhl
fA/K/zuTUbDF4gNr14HrncZWjKB08nds7v4RvsNM94jESiv15KBrk4ezkwdlJhzKtQ6xgX4nCKdj
IlSO3DpbYcoECctvvB+S/uApVDYmLHBbVxwF/ga/crXJXYPQQS3XD3TlgdXZqGAyUmEXcupgC7l0
dNUIpa6n7dlr9CuDSMXrvLcsuAQaMqVCy919PN9AhXRnUqdhr0wJyVEGqDfJaWmI3uVJ47L606b+
48Aswup5YyjzPERQ3WxtrZlwtGB6WXFyYwPB1NKgOdocAtk/WY07LqDp39PQJaWZ5ElmqHOIc9S4
Bl45pESuQIyeQcJWlQdr356it6GNj4YPYdYa9mM3neFVzf0M99bRh4qqRqcza8fXCUarS7M2r7En
ODmIVCzVPtH5f4jNOSE15AKe2wddxS82F2haMPrKzfO7vozX828gcbwtdPNX2IvrEOt1i2RQp4fI
l816JEC9MJ0OKk5vRS2eepclVKmXVg07ViU9crnvOlqeMi8ocasHp7ZbkDRTXYl8ahYO9Quk/PKf
j0AIVbaYov5KaeWmptFd9SkuOuUpbiJIqaONyD3saDrCCjXS/9HPq0Ych0y7zmyyH/s3hWMWsLD1
R2sbSt6ItA5shqBlwJyQ1jnIcSQYq9ikkojyNewh2nN0y2YuTqCKkz1av2B8LggkW4jRw3Yg2lkU
ExlUJ9DaOybNj9gHhDRx4IFzs4w1QDk1vohcf5pwBlHadI+y9DGt+ntCl2lKG2tsuH+2sn5vI+05
aIZpm3rp2p2yZV9XVxQ4WD21+jubzI7UxlNWarsqnuAYOvD3UT7PrPaQXF0NQU5PKy4aBpKMp3u9
Rdk9b38l3aJBoEGbP1AygQq3wQtVzu8pJPdJ9nLXDs6P+U+5k75qRZSuOi2H2iXCe8TjtGXBK5Kc
xNQY3k6u3eMvsPYaoNfMw3In38QTwFTlb2TaPWhygH9N4mZW0gRpqyuOD43DLXxUlboevPrWnvNu
o8Z/LrvgKkff5WrcFFx2D+D9InCX4JHPWa5upOOQac356no/hpabn+u8NeCOC1lTirg9nYmyuDLd
8arMh6cZzYt6rmQl96tqbPJdXusbNoRl0xRrreCGR8dBWr6/YKbe43lyMGr17FnIw0IKxkRCchah
szLSaT8l6ljX+FlxrJlbpx7uphn7MIV+NGK1NofqtfZwW1MbWYRchcvyCZfikkZD8tJEBAnZxS3J
aixv4xiI/KqaP1MzbfEvOChIvpVnb7yEJv9M5W7S9T8wfWFvuhZnjiwreOX+s64bZxgAL57Rassh
EEBsITt96dvpBtzAu1ESvgaJXac+ISa9y93nACnbCojpySFgdO1JDT241I6okCocoKa3UERvjjnU
ux61lVIduQj1ilAdXBHcY990bNFp3O2h8v4I2x5Re2hex6YN1xNLq0XLSrdq509QUlCrzH8xxRhA
zC42SeGsKp9kehMrwUUo/PcUOtTOCPsdzd5dEflPAby6xdCNtDfZyG9kF2bbQZbpLpEqR39mk/Nk
3xaWdw3xz+ujelnVZjszEt1QO+RVxM5TbnV6Gbb/nGZiNQG5B2xQ2ERt+JNrC16hB1U0z+tVa6I4
k4i558XhNMPKxJxiYdXslnhKreE4SiR/PZtuEIu3op0PcpM2QLTnPF9DEt8OMd4CyRklGsuFsGsd
2mworubprdHMjYjqHfD15LZIUrZaj0mzamo61461jo3XkV03LgxEhBoNXHGY2J5RBM5WAITOLuOs
RwQ6cVNE8A4704WfahvJcjT9M3Csl4YcWKcCDgrUd5iKTyCLI9+Y5lrL+U2YVXDTNMYi18WDR9MD
fmqyVyTWGpp3nXcoGaFTYt02JMFzjebR8lK8zeR2irwt9hunQYAtQhbhwgZQPzxbsb/RhEKpeMRF
7Oj01lvLw0hV0FYxMcHxn3sXsroeUdjX2A+DuweA9GhHFhZ9WtU3+9xTm1n06KSAsOw1PFrWVJxQ
TwEFRkDGNBqgmUwswmqld+TiqqfBfakjVNJGu1MZNu9Gt/BHa0XCzZufYlA21tVmBN4S8JDnH8hT
JXD33bamQwdBagzzO90UV0YUylXhhlehm+25ra097Hta3IMRKq7AuQ46PyRxp/0Q5mfLjK8z/chZ
soSBG8EibeQrn00VN/OHl52G10u9xiENw+oerfq078qjiVq5CItD1Rmr2IYHPhOyau1VG0Ja1/Gm
kt4P0ZiPKit/jo11C3OTiy3fHBOD18pI8wyb6dIcJWKqDAqFUtu4ENN3acT0QGtRLITuo/QITxN9
7lmeCfyf4ivSv+qF/8fR9U1DNzMFPVzOr4TshpS+ZlOv3MxEnDycK40cuEzcizHb9lzlYTIAA9ft
MYbOUuj2tCLdjTTkTrsZMTTmUNRae1XE4zZx3etaK9dyYs1Orb4LOaFSM946MAVQlvt7YmtOeKby
DTkjjI4e5BheMcsEx+2dRovYbax15UFuFcTDVWWAIUK88pLmdWR2Voh52ihZq8678RsqD944DlPF
Woz5ZsYEOitbjgOnfV4XP3WvShZ0vfcZi2cY3I0OgsSRjE3wcGot26AtHoGpleJgztAVn6SLut3Q
efdY06LwmlZwxFHPYg7C/9MKwePClUEfqsqfMq4nhpiu+j6/ymnIkI+41uxk41fZxpD3vofK2Cqr
69TzICQTAeggPR06HWMh3432xLvzSVnFAfKVPgw3cattuNxtmUBpBYXTHJzDrIdq6vC65FZMMXjg
ZnLbUb20DVHXTHUlBP796U3Pz0kqbEgYe/5c8+8NgfGDIC/QbjpGhoCx2R5FHu993q8Ik2UxTqCR
8YrftnxvTVsePFlfza/d5GXilE/bBTH0UJ4C3bmz82pa6+g3iBDHwkomx5T9DgLETWzG+5YJFfEA
mp6eApfGVMJOHvOTeK0ZJO+pNDaqx/5BTC8E8944FHQ9X9UUvpfxtJ7fw/ymPS29MuQJVLrBRbo/
wipDHEUDF3Yv290IWh+dbCLJNEBYm09qmPJqbMM1nDmEtMnvFgelHBJCklhPDi+Y2xsNaEr4EH8I
L9rPEoS58prHnn+uQ7dKr1DGz5nLRlwvJUwryrXrDFVClsGDM8EBADwod5PsXQzFzzQaIHdPO0p5
HGxgcIV/MAWZdf0+Qe2J6lFCc8a7xW0ybLQ+/Jn04R6ZCsSIl8px1/MfntXJij8VRDHFVkYFGhwx
IVwS9TP7NUVOsO75ernQr31WlsGlTIVqrZPk4BkT7S9IfAi7EAPBwZDsvdHCgssdpCU4OfjbbZVC
6jfZ2zMnSxZlnUE+5yuRPbHrWnjgqnjlJCrD44ltW0ZXmk/F7zfhforKhzJCGF8W2qGezGesYtYO
G7uuxh2kRKBC/TrNo47XhzcOD8MyT68hacgFyxoVewU1Z2p7pB94YrRT+JiI9K6L4OlqYDW9Zdxp
PEI/Jn8wJNnGcXCVqmDktpSM+xiVfQFwsY5BS5ZjJq6LwTrTCNqRNsDpG+e3rVU8VtizLOqhf/VT
wy/ZB937CgJaZms/7bK+r7C25NNxReQVOzwdBjB4A3RyH7c6TftSbkVKJKlqg3sxoS6ro7VAGxbX
3ZaKEa8WGmpdnr34TiUXodaf8Fe/t/rglgycCWQswUkpb549p120JWWXZ/ZrH9nOUrfIlwBITndd
0TxN3vSSIQVpG8y/MmHedH3xWmGQUXIxLM3pOQpyTCBdmjd2U4yvVtycSwemIupQUEcypzqnPDq+
tlWD+cjleS388UDtQq+lfg/dAAOGCDkbjZJjZvUHkyoFdtS7FyQ7W1YvMpK31Pl3pA7biypE0pEE
j8GUrGJNHL1c7eNYbSk41xIfJTIAd3ae0GAaEE+7fnU71y5BAF+1pgsMA5trlNPgk+2J+kjWxDW9
9/duTJ/8PL1RZnTEQ3Bj2MFDqrX7PoJ6k/kYXmmaeTPbIM0+ILLkhMDvdOG27aZsjWrjeJjeRpIl
QIyAca2zmGjp7GcQUePHZWN7F4/tuFeqz9HSpeVK2f12difrE3brGMMqvGcsOtvgPItEw2U0ToMU
vicUHByBXqyco1wCQyrUjz00pM6GeZ0HDxiUnc28h6yb4A1HTHm+5T5ULafMwB4I5+WoBPkh0vic
ov1z+5aVbhfALWk780r8ZeEl+9BynlFXHgKVYVQz3pcDl01rvlu3dP8Bew0Xqg1cm17VR2carlVU
Lol4heDqwSYwlc0+59fVgvDtmxTT60Uxmt6Svto6qvObUtd3jeVwJzNuuP9s8KRWcKPaOyGxZqNj
fd1m5l2pdXclFhT65IFmil0WWyvT8cKF01UrvA42MtT3hF8jXAXQSt013fSthp8lZURnOri0zEB0
nN0r6NSGnd+MDseOx+45T7XISXc5FjDspi2eQnzopFyXRvjHmfRFZT96TfGcNAbVV3eVqeRJJvVj
gaMO7aTNkCQ3YTQcSvyRCi3GgcWnXsQaSm/gc5XeigvOE03c67FFP1FTBhrS3Pd8Q7lHP27GP3Gh
RyOIBNprtq1dwmHO2KeYBjDtF7qXn/vYfp/AzTW9j5YA9fsQzrhdJts8tnYeKcyb0MQLSiJXMQM4
xY15HcXQwr8WUX9SyVPvmyB1wtHBvhzzQiZuBL1ddaE3nuMQGeFGVb+CEIbq1Jznpwp9WID1d0G3
fxvT1h2sJP5nfnAh3K7osoToXPrzAHFtzJj0ARL4+LWN7EMWsjcg/pnab9TbxoXRJdptSxfu7JGO
hSgsqVm6/i+5+NB3M/d6as/EvXjGqbJeeF4gbahb8s9AuhK/xL69XLU+WPLT16/5s1Z9HpyunMTt
YU4B+zi4i29UGmSiPQ9WcJYoTcgi7HProY3H9dcjSX7SR4k6Lqk66SwSJ3hy+S5GSmXjhpan2jMl
iLrjhjAdGtV8Y3Pw+RvERpMwZFxsbN365ArcJL0VWMCXZ2R5Rk5VjWBwlvORb+FMJV40FSzh78JF
P3sLWIJ0B9s2MetwDeviC8SDmW5+39XnXIu0lShgx3NjhcnYiOm7yTK/pYu3aOGMyFwRjutiwPrx
+1Ja2GaO4//zgJbdIkhsH0d/J4cb097zpErDqFGX7Dr7spOLuhy/+QR/edgPH2CeUP+arTGs8K4J
I5YhaiKEZ+U5sZNzr/jF1/PlL1/lh4EurDkEfIgBQVY9Lwtoi9spxnbS0BD1QLVtb/RYrgvq0K8H
/exO4ZK4R2NMFyYe3hihfHy8rDbzdFJafU64li5aCzIn4gktzDAS0q/H6ipHlq347QTh8Ndj//WB
JYnXJBfNPigXD+zo+KhZLg8celtYasAX/Z0qk+usuIYfcjvwSwvC/f/HoJbOepw3IFdePK/XRmhF
iv8NGnfh3m/THzlcRbOD+iLgmEU/jLz5b17h7HhssIaBvy/u3aydiyfNgXCdMq2mB0L7wrdRGCgy
9b7fd0VuawurcopvXu3nXQ4njjlrFcdwY45w/Pit2t6UxqHZWQ8V7YVADU8YXmHcwRXc/2Y//bzL
fRzpYnmQaDg0ld1bD2FXVLu4ym612Mi+ifz8y5HBqSikbgNsSsK0Lg4qUMVJh9cxPiBko4Y86bl1
yPRoU1luDNVJX0Y8WzIu8b+nieMnz6j2l19PnM/7gONhcmJyWs6ZEJeBXoFwiZwj0P5R6Ru+vGKR
JMdqolD8epjP35zr4d7o8p3prsX++vGbcwdEj3ZVlQ8GdnHoUj1IqyfSc3tc9ttvHunCUp5pSdIm
S4DcFQf/o0sPZn80OPxBOB4QyLqo3/222qFt5E7/Q8Qp2Emy/vrhPq/4eUCHUGrkHZ7lXKyDiuY8
njVh/QD/xHVLiIk/oDEveqiAbnArEZ0Xxe7rIT/PT4b0OIVZgtLxLu3eM1m0Pl4S9YMZvgdx8QxV
/LtQ0c9DeFRumD+B8DlYcl0stmrIbOgrWLSUTvruzwaT5nj6r09BKCp7NCQh8gZs82KVSTHlTS3L
6sEYYDYDgwRbBSf160E+z/CPg8zT5V8nnRo7qVd2Vj2UQ3492bHcdDJFLGY6568H+tsLg4xBR0MX
OhZFF9PAsXSurQkD9XGYcr5FKayf/v3rQT49DektWCDhZ4U3EQYbFwvJbgmexyMyfdSz5h05HgoG
d9CRCicP/3UglHfWHHc1p7uThvrxtVWqgQzp5vWjVzVbbdKv6nh6BlD+epRP+wL52VxgLYImTCHk
ZYCYbUyp0bW9Ad1VO2vyis7PprDtxWR9Y83++b19HOhiFpS4MAxmNxoPY/cP2yb5WQBLqDr+Ltxm
/kEfKjvP4llMZKHC4LrjXAQV5dLxRStL3Frd59EX565e4kS3MeHMw3Ol5fGfX+CH4cyPX1Ms7GDq
Svw4CzSUIZr2dR/FYm1OKQ0e3Y2/2cc/bXXz08FXdTnxmenGxazwBzuAThiWj2UT4zbQ3AYIYzol
1phzlNNj53OAYCL49TN+PicZlTu+YI7YNjDKxaTPG5xOHVXnj3I28XGeI/9PUA280PQRY5eFpvI3
rRzwnPrTOc8Bbcivx3f+MnncOTXJ44Tk9uOIjy+5wIF9NGonf6zSBiUvJg3IuYHISa31xdqYBV+G
Fi79NDqVus/t/l1pUbGUToeDi3RpbyEKKYOyp57HEhgD043pYTURNjTzsN417OFdQwWFIXxGgJ89
7aOsxxhESYS4AYhsjhLELlOa5J3znujvWv9Uo/+Y9ZWDPl73Zr81MUyB7ANiGuJ+29kvBl14B7LY
0ggCOjgFmvf8gCx1Rhq4Eysz+NOY45nF9wslUiLt3awemi2SZvL23PmLU3BgoD8tba58V7x2PmLX
FJFdEDVrny41DSJ8IZRvvCZVi1alEekWcuYPtFggweWvqvTvR9w18sT/j8tZgChwYLgOe9SMnl7M
w0Fi+ZRNiXO2mxTOe40EEwIPrrkzQfrrb//Tts6GzkboQuAVbFGXUXW16ceE7wHXhkmgrj0nx9g4
Na1vasG/jUIGFf8wDFydiykeFbDkLOXGj2UX5zf+qKHTT/I/Xz/KfAJ93Jtsg5RTSzf/Mdh0L06o
ybfgYRWqeowc8VyD8Isaj/IGTE5eWXXx+vVo5uet0CYOgzrMdHVzDm78uGx6o6o9HQeVx3ky5Za7
i7FFjN/KAThuZj15zqpMYEkV7JBI9GjhheDy+rHDV4bkWv41txI837kNINxSQtIxeYJwuYBfDZTP
UWH1WIBsvv7Ynxc7n1rQsJEOC55d7uOnrsTgoTluisfRSeS+Hq25sxon23TEl+vroT6ffg4DsbmZ
cAC4P1186bk5oSSube+slwFqQ/VD7x3o5TQsUvgV/30sQmdtyjnTNT4FO0HV0vLIG71z61uLMguP
TTxdk/i8HKzqmzPp8/eODSfFMK6YtjHD0x/foCmNGkG39M49fh3I7jBJwz6qnu2sMPDTMOL7z48G
kkKhQsAMt8LLFYobf0DrTPnnqO1uVWgtYMCtJ4vAMpm8fT3U58nBOHM9RJbMbAx58WhFMoUW12/r
bNWQjKtMHfEuOQo8xb85aP82kGMAnLqzXyw5mR/foYeDlzNWpjjDzZzwHkyOnqmfkXd8h88Y80f+
uCm44AaOlJLbBLPw4pEMM6m1pLTEme/zKoMtz3dV1toKcfwhwIDH0xpMS9Q7HEFEVN8hNX95zv+h
llxkAMQ+LYGgE3meC/dso4ImEoJOjVajmoMd+B3odrn7zWcG04Re7TxRPj0o9rM5WJFvswLGLXYi
85xUtA0okhIpv6lZLp/rn8G424DuUSxxcnz8/tJmtHFyZbBpSn515j7Vm2vyRrf/bTr+cwxaJFcb
lmMLNO8fR2lqx8nKPMQqT/PpfxNzXLjL2iCz8OtxPr06UApOPm7vfGq4mxfjZEYdtQXpAyccod4M
gSit946+Bos4hSbhiPuvh/v08tg49BkuACmwPPMSzZJYOHZW2PunOMjgVHEGmNbvRPe/earL7Zfw
MjAX12Z1WXOI+sVxKMtB0YSDlIm4cOmI8Cd8s1ah0nHwBvj6iT6VsNygXM/VLQA6Dl/buhhrMmG1
O1ldntWEx2G7t6xrzXw3JW6Fxhk+M61V+HaceoFRrSMe+evxL7dkYVig/rMTNFMcu4mLQ63QeAci
j9Kz0DvY6nXf3YD7ePBxgXo6RzO2aoJL1Rfhd1PnL09u8RctCV4wNLNLqNuzx3YwIxd1kL1nkS/G
CL6PvYawWY3zudBlv11vPxkEZovgm8r9sqoSBgeQzskgiTR0PiXwdqXX+LWjBWf4jXdOUC+G2r37
+s1+nqvzEA7VKMZcwCWXb1YNWjEhiDjH3lZOzVNS7SPH+Sav8BOe/c+DoARhxlpzf+dy+tCSkIWM
/VM6ooWBzhfKm5xUbFjyvUVSwoCJu8u+7XlAHOoh1ovT14/5eQKB9XKy6TRHZszp4jFrRJqKcy88
j9lvpMN8l8ipV/W4jxKc4N1vquHP+w3WH2TjAT2gXIKI+nFfG0vSWoJmTM94X8CGN3ep/QP3Nean
h4Obuf/62YR5cQRyU7fonJEUIjHpY7p8HM4q7VByV8lOpuZ1z9g919syHsUvgX57O0461heTaS/9
DqbdVEb1eYBfvpIxvn1T22FEQWYVBD2BnJ+S95Ft2SfWJyccw/PqU5c6+WoY42Eb2WV8M3h5sre0
MjwUPixuxcvGwFLaaK1wFsbtXyzbxk0O2KCS+6flGaScIhi/6bB9mrYmsD10CdakdOiyXbzh3nZ6
YyIw5t5NMHRVhXXdgmksiHt7//rl/nUgXqqDs55NuTv/93/Bbw4NQpRQdXtK/WTATAeRXV2Y1Ww4
5n2zyX3eakzdoThzWYUU7/rlKimDzOnhr3SnsCMLpfGuyQpYT9L7HYTOXiUT3hT5pq8lNhv9ohuG
YFG50Tc308t6au53s73TiWW/FSzYeSX964EnTI302hqC+6KGOYOWuAsaWC8GwpCRcN5yvMdtcZ+k
NmlhPlvGt1j7xeL5fx9A0o9mDelsFx8/QKFB9qCFkt4ZmHHfI8AYD/h/xJswdRAyDGkFitB8++45
yC52Wwaem9+uZZrU/vPfHwduyqh1vah2jk1TB6jXMn2pqnzcTjqW42Ui/VVN7MKKuBxx02fwJEMZ
41Q1ms1TaGv4YWgihZE4aotS72bhZP1U5hg06IV2W4XRsWrhsAbOs2NPyxDTo8Kuu0WO8JQD2/3d
O/XKVGW7iqX6U5NUe2VNTb7uRaI2gtmG6KpruM+V5Op1yKZDCLcT7IRFE6AmqqZo09JJXGYdaSjF
1FXw7EYuqpAvY264pzEoIay5XC7IEcZrOE+WUQy1XAF7DXXwc/5wbW+dAsNf5cQC4L2u6MYjrfYN
QKOwnXaiiK5kYL4WsX2jurHdd2rO5fFpRdYNnDvLZHvDhBGTc1jniyZWybVdeXuEeG9p3eyQVOsL
lk2IaVKKqy/vgN0wOGN1fKochQbP9PBFtbd21z4PdvizqSD/hd2mzOpT1DrdEk31/ZS3UAPSZq24
Da4DlRyjsb0KcEFbDGb8aCX2D78KX5pmTg9A3aBLUnQSuicZhO3uFsnZkWzoLTq2atUZ3uPY41dq
0Dhetz283UKXb23mHYEDlkLzz3LCZ7SN6MZE8UurY0UL7fm5THGYlMUQbdinDlySsRZA6WtKMlTE
gMpCr+KfEa5i76FB4FGpjr6KXxshfoT6tNeDcOt0OdahYGsDeUe5npMo6c+WppMqdALim+SUUXnA
gzCuxrre5zoiHFUSVj2mwyNFIZ5HCvFlhjTGLvdDO744wVgs+NHLOIJ8Yxg/k7h774kf732xxT4Y
kml4LvPigEs9UaXpNsfGErYThqd2FaI7xH1xkfTeWXXJLg8zkuD8Na61C5cUuJlsTidiD2/3OsKI
MYbsk/YhTNLsWJfJQ91VG2J29p35TEGDATmQaoGZZhevWgfeLHyAzAyfEX/d9lNCqlV5+D+SzmvL
URyKol/EWuTwamMb51C5XlgVuslBZPj62ep5qumpMgYhXV3dsI9aJ4iVFccojNf4PutayfeE7anu
o9B5jNZp9Y0d8rXuVQODLL9MSaBk0w2gQuwyynEviKUkPRhTZ6Pm0TE255uAzZf19j5KqTMalYsD
fH+mAtYsjTNSOD9wCj+QiqdzPQ7iGEUpUTYEbRqHRiX975JYG28ydh04DspyN01dnUJKOkfHfmhN
aYLnQtJtsZsjFU8bp7A/K1N5QfFtTRYjWdEY0NDfNgaj1z8svad3HS231aC0DzEm7wk13CubN7MO
o9TbuC5a2NyqF9Otas0U/nkTHF1aBZX8XVL76cJ8nfLqqWHa9JNBo4KxisxrbMGEIIE86HTmq9G4
GulZAUa6XibCpzSkUdMGDN3xuxgcnlbMv3n8DqdnTVX5w23718Zg1ljN9J2kYMnmMJNssm4Pa10B
6Cb+tFCTK9vap05LRcVy6Gi6EdlEk1BMcXG/8UJ9ZQrrHini3qFiFueUy8PdnbFgdIf6KRw08CDt
Qe2p/RcLbS4llftNsl2qcp0VXaB7d9fUjlWanjQKEmnwNtd0qe88EDeOIfaNilfWqCl1l2SQU52S
+Cy/GsTfXNHCW4nfUuZg6OhvsyZZVxmVkz219CAlLYokVhQywTdAWt6a0FhE/Gw14LiEPyOxunQ8
joW9plZu07XuvjG744BQl3xAr/sFpeCHYAkAJ9LP1K0VqH1CbSSoZqNj/8qIlozWfbfHifHWnhIU
o6n0S2ngna1T2ruB7ISpNOuh60y0CkLaCEkd++P+NGl/cPJkgyAjHu9Eua9OAfnsgW3SIL+1YHDi
EIoUzO/+fWlHFnK5spVXeRmLI53nYQGFHWQuc4FRcsbkOde69eRN0ALeQuobeUwzuUurYBiFb0di
VUHr4t0jrb3pkNuoaZe2euSr+hyVQnVj9K8zH8+1fEsp72EA4lel1onG7G+i5buBprS1MrqrulJh
IznejXMvkpck+TWtPHseOAnuzCa8YjdBObPa7c43+e6S8ewEAFSt+JgaOv205tjFwzdtcSs9N5/C
wvotIetWCrWInV2cQ5Gc4iq9u055RHV4BynDh2MLQBllCwGgFAHEWqXzVVXPo0tVekQXvzUcVUPc
wSesie9cCpibXla/ltETDc7DasnDo9IpYkUV9FZS2fWa+f4jTBGEbIxLOp21lvYBmP8UHQ40xYYW
DcRWWkE0ocXfkvyrvHufk7rwdS06ha2znitYihZA6t52kMnQjv040EcAGt+0qgtF6e8ZzNtmge3t
tHu1cN8qw8WJKJGjp1nMVC4LCnZ91wWFO9CwSnteMuzM1rrqORN4GosrYrsP3bF2QBMCI6FfQ1fy
VdFKeCJKBnmBvkVSNNspvqja18w6kdOyaZFfBciksmfrPLwFc6Z6gw1zsEMDQBZ6mZ2+M2itSZb5
mMomdU97H1JvG02pdETmW6NNgTKn7GPZnU3tJR9hbPYkS4rkuwBam1FBHGuTL2b4JHm+a1Rg1G2z
qqfPhTYQg2xkEjaIKiig2mC4AwApy2INUnwtJ23CfJbGZMTiDwKxwYzPmi1BrGhpD7Ss3Hq3vBQm
rfQqpaF6TNGvQxOkojyQtoTqcHcW2mo9ukAoHz8y0+XdT2Z28sr+aNRs6Km7s42k4jNwhe1p+mm1
+up1ytnV862udMeQ7og4jo+KqIKRdybvOVWHjYmwtFcMHz0sjc70yBEhUOhqwcwUing/rW7tUfC8
ppP63SAQvRmYg0UDrEiYuDFNtnZK6OZFEu8Fg693X2huHl18MsCl2rpIQDfb1XR0+oQ2Q3c4LLU4
p6LcKhbNGHJ5a9xJMVMwHbfnNhdk+NFPcUMNBu+MBkmyXmQfc4UM9I5y5B7O13KYqSBKNbTGq0n/
rJHL2XeDuzOhca+sMb12BvuRUm47o26DOIcXm4zTKR+MmtB55q1SKIIj37/R6fTuDN23eY6qv8sf
rjfcHSVfN110CQtlrbLjQWGeIwhGloGrgWUC0rBJ4gy8RwvNZ4g/hFVvPSR25P6kUIGfCXMX2/37
ZBWPOXFfAYduFzM8L4bO0d9bUb+/Lb32KsLhBtuAZ7YwnlAG+BzUcjiCOQI5w0k6V6NKxXNp4/TU
KhKFmV1fDTg3GrsCmrUvcQgv3cmhDDXcROqxoq3RgXWmzL9tD1o4om4Vfz3Ts7dRJDAbp1n2G6FB
aOvpcxJHB9Pg1keXnpVBR0kTjG12xQ8NJruPtZVjTwMt383yrIbaSe/iH2+kGS4Hhxn1BiqLdaAq
7L5h8uWG7u+kqm9KgSaviTVGuoZWBFn/GU/JbqTOmdhBgnpDb945eF6SNrkQRT8CSztAHzkptr3W
mM99LDZk4S9lZdIvE2PJJvZLEBSF7yBGG7OrivTFiZ0cJjngJUDQFe3iU7JsnYpM1IiwUqzjVA3z
oG4bhy6sudvpida5q95OAebTPSlt1bgqp3HjZeEzux/1102BXM/ylZCxEpG9b6r+BO7jySRf3PXU
BU/txk0dGptyy97mdDoVw7LKqtL3GkvOjALd5YQ+tG74q6hiHWM4aMlCft08dh68DHNgQs2+0dO+
Wq1iARFMy6EP30Mdw6RxMBFpti4649RobzZs1bCjvxX4O0bAoiq9QtJPceOz1yj7YjYOziLoSUdZ
VbOxRmKfqT9ETD5jI6IDTH9LzOU5DgcK7s2MHiPckYU1EIYerBmEyAhcrcFeIpfg/Zqww1wV2BkU
vTY2V4MuHbv+y436E7E4+ryLbRNmaH8O97bngAFSOJmIpIAAYvuVw1dkFigxSG957xddtJdvUU40
HZXN1YiGBPra20h0CIjMyHPrvtxnUtjjWgrMexCXJY0QmKp26BZsJ432k2XalTZiAkC21NhYuxls
dE/GA4CBgZHUy4QFm+tPDr6zN9k+5eXbhqwAmJ/Wd9tqN7FJyBGVV5ffZmlUA0Q0C1kCrMgMMra/
y7E0tLc5a9a192tonHAWqGadt5dbTKtCnApDH+TEVuGd9dg/4f1mYvBn2A2Kh69p10dUDRHbjLts
rQ3zGZLYxrAZrXBRt4mA8D2k/dMIJbjzPjO6VmgQODStdY+bvNlhbp4Zep69NPc2LYSqaQRGVl0i
qu0QIEQLxY78ITRgyIr4exKSrTUHruG82AnEO4nqX6UZNcBFsQTgOS5sgHqLZ8x4tl2xydz5kiHC
Rrt0eBALB+HeHY6parIN9g/0fikGWHyhNwTHdPqjeVuFDVXEfCPkHOg5UkyufSvKdlvQCy2Ahsmf
DlIQIYary4wt9euBQ/cN6Z8tzRxvSbz86gaAMUZTzuqZVZrM7nVJzIfcOQmrXxbAJqOFQKa1l/sI
ZHYOyOSPnWY3G/U3PVnbvp0ZMbwvt/RN9EHD0Xk0jeXXCOO5zLiZ3ddNnxuFuYwsuwqV2amz/ahN
t7gq3khl08JIWwbPX4dgF5Xk1cjzB4JBTNb2OjE+MYBBNyqvfWyvyi7baZX1l/UY2dlLGs9wMfBx
iEcMqEC7KejB7jXU9A0+/9ZlyYflm2ZWdwNoawxLmji+L/eTIX+o7ryn6PdExtpvQ3vPnyBuZryl
SvkoJ8TggLtJ8wAR8MvsnS9PNrNE7nbBjSkHYxvp7EH1vGWLos1rPNWT4yeufm+6M7NUIwCWTTpC
OuKwxPo2GszvrNDXWkjQyu3WudVtPHv5CEHdrpRQ7ddOmvn5Mh8icuTIauebvLe3ShketH7aO2Wy
a7VobyTZQxVEALS3MBxOy4zItGhv5QKYFmyHStS/iw9dIXDgOX2i33QRxcD6zP6NoxwkkDxU+lv6
PmpZOFKs1Uvi2+j0e2jMf/MwddZqogex1yEXogB2NEHA1KHR+Vkn2xZp0pqm+SENGpWib5MVJoA9
cNPTWQQNyjFahHxqGtZbdqfAdJE7LrQXSOYIx8Nhl2eAiSFnmLyyuEQ20nUQ/WK33c955ld1Q1B6
8ps6bDfyIpABPL9UcSmcbNtY4nUw50+U0PaZ03/HrRd4QHyJ13ES18IXtwSIbfS47iKPD26TfMbT
9NkIm9x8nN36JbqjBXNIWiTVygpbZf56iQo9HefK+wSj/K1axWF00pcIfXG0rmkYG2jqxIsS+Z4m
c+TG45WNn7qMU6C18cbieZiOSk7Ld1oiMIT2Ud5vPQMgSqvs6d/zVa3ZmyP61Ul7Tln1IvuutZJT
prfWJ/rSFnGr3PQwhOLhzNW3l3frxjiDEPHruT3PYFLBvh6Gfv72sspnZ2SzblFdZ0nLd1hQJ2XY
r1qqbAYM2Gh9yQWttbQn6UYWeGCvF/dfMdSKAUHqjVfCeg5UhGMWZLjcJdtP/4J80J3w5RPASR3u
IAyD9tTFLjDN6E6h777O3F/6Wl8sXPWYaK90TzUCJAp+76gQVKmsXWY2e3dkZdGzuI5nZSOPSwr9
UJDQDuqkHeRWxQAIGH7JkoL15UH4lVZx0IlYgcPwgXEUBSIESb6F9HkZ7Qz0Eg19cfweznSqmNOL
fFA16a/SHmXFeBml1Ew9cgtvLifkCDV2uv2g8Np+Ykx3yjvXatYh15TNEtnofgC6n323T24Z1k2h
XQw1o43ae7B/OULmKQ8iblqoN1Ax3TvB5KBFucQALtU5dB9p/mDH+8KYNrMyoVsE3EMFn0IsDIXA
90yn2z15j6JiZ8zxJovsQ+Ls4lmg1hMeum4CDDQFndndbAuNEDdx/1pzMkIQCQ/JwPnLjJ6XNnud
6+YpUVT0hvO32Sg+vT76MiML5P8s/kL/25fQ52mJLf5qXfEB+h//kiWjCX1r0BpHkBU7mnfaKa7t
J3BfV6cvj5poH52SnyFm7ApzCWwlpBGmNSFgp599r+Oc9w+5e8oNinnybpfeBXWMb8mCKTwaw4H0
5mtCuTfWyMVcxq+5dPbZNL22ubHrl+kjRYYcpZ5Lw5XGyD0KMYGnSakgYa6e6AV+ELgK0IIJkqk/
K+P8iYyFLw29kC0knfO6pPOvFlOdn2eEFvWkPhtqtq/m6YZPUFBpx5FyWIgC1telqPaoQ8AryRgL
IyU0YYE6FWLfatNhMvOtXKKDrVwoh9hlInnYNbCPLJ3KleW0rGquag5sVKaKI2IIXFy3h9a9dOm+
GFBlb4agUQzmodejAN9QulHlJ0jcO4X5I/iNBv1nu9AIPA1JeytwH+hVwcfR8CLbplpX4yJ2/BH9
o057sHPntbPmTQVmWlfqWzKUwFdmn7X3my7Ghw5lzR2zI1qCt3zSzout3v93kZSvusbVHmK8vKLd
L/2YI53qskfB4eSQtbOKea80nB5GARlclC95qF8tb7iMWvfkRf1HaYUByuIPUYTnvMt/emasVFjh
jLeL49xbQZ977UzlBJ4G8EIc+yB64LRWCDp2Q3QuRHtxzfiTOL1f2WpQJOPZVuer0dCsqRN7gmQJ
cS3Sf3tvoDEo07/6uXtjIr9T5QgKDhohrtb4Jx9YM721oKsatt/QWULCOc5DOo+F6AMqu56WkYjZ
Ysb3YskviSY4yrRm4IZI3WOjU635O7nDMyyRtcCHFQreTglqwo68NyAL2ykk6WF0D4HS0ZJ3N+n2
2XURGI3AU6gMIvL6h2eVF6WGYFf26nmZp0O7mIfIwEusZiVe1W7DXpwOX7Ex4IUkQPGgURTsFVpC
xqDcNVn4t4BO7rTRk5Wa79ZUnTR2Cooe1yoDvMqcZKCUPN6MWoqtyP9qWQ5wn00kHm3D7yC1qRkC
mJNxpfF95k0S/qD9PI+bdeUMd1UhNgv95xloPGm+TqeHujiYArE+8qWI66DsF6nPahQ+z7l4gTVE
1qYzqfbJ7KNjJT+J4269KP3Vs+hms0n1NrxJ+ecw5IJejOeG2jVdTAjKKfETAO5dCEbeN2WtahSj
KzPQVz0vW9r/pxWwyacq7o+1QJ7L5OA2GpupykHTZbu25UEhuMuV1lbmhmNzkFiRRNy1NGRnD/li
WhkFmJqnPDYN+uIFgBWHvbrX4cu0u7nBLbbal9EOj2ZRxFsak4gvdRaZmYQ5mToBsrO7pcA1qwWK
rEKxwaHTE2KJ/M3F3145JS34yqTvWWUEGcvsU/o/itY9V0Z1SCtcZyfn/KGP7h8bsQXOrcs2b1TG
Fk1CmDk5TynmeeOVMXgfk74WZyjeBLuWXii7PrduZF5RbnPnXcqJNtQkLH/0QeQARJ8fVpm/jH11
nTRv59r9JhqGwFHZ8jr3Rm/Du5k5H7GhXSqv2dYZoJ9iOk8zxxlIki+1ZvqJ3b94dX2rzI6TAAmi
Rh1rjinkusde20o/o0IFQ1WJ1S4WAZhk2vfMhxVqeMBVExfT4J5JVT4NqXnu+vLMuQOXpTUF6bzk
LABo9LOxb1ujWA8MtK7QfE1zM3k3DL5eWygYs2sRo1Rxlb1DWCBDUm0cC66cgoEEGuovjvgoO20H
Es3y24Fu5z7aZ3a8SxXODks7o3Hv5oS0q3AdZmMw0MKxiqmiQCLH+g7d1ENetHVJKRI8TfDg5UsS
Xk11s/cgAn8CRLhuG3bXMA+EY8AyThzWXjZ8DOYwgjAp/6QmMlfoMC+wc2Kinq5KDCXp7npLqKpo
fMiqWA7vNOmdWBty+GqaXlUd/Q/3fYoAntWpVKc6lV51Hdr2E7LOrimojUi7V0yhta7UIiK27EJD
423FtXtv5Dlhyq/xoB8adQ60ov6VM5JkXFB40QcHbMIH9hcVwedBiZ5nVz1qefQRDeqr0rSbVqQo
7PYvNUryK1b0qbPV01Knd21ZLmrEuSA1l4PpFhdbQSUVS8JJsG2eW+xZUijw68ub0+IqVX20WTgH
jGl1avtp9DVbR9EwTNa1Xu272fg760qgIFobEbYItfKPqzcbAw6tmbbE4Yj9WmQgpnjrZuKvAkJj
3ZQE++mzCQal8QUyiUlW+FUxHEXIPSp6oOriUaneV1WmceCa1ksb0ms6KOZmKvUntvhjJPdUUS/f
9NoE9DHzxtL+GweUcHNPqhFGOyQGPB4Bfc1wyEdPIXmJCKyc82fSs0unefvIHPdjObI7FOVv1hbQ
ySYbAXT+vJv6e5jMV8eq/kjHsXM4p+WjdgRiQZzSJcM8GAKJNjf/8ShLSN1hPzjaHR0Kn2ker0Ta
Htqkpyjadq51CzkKlGLMToLs3k1bEAog92fN401Rio2NakPR5eeZG1vwqEnOb+W81Ah0FKURaD07
XIQQNdUkLIEiyn1LtR/ycNQ7/S6f6l/m4K1OtbOY8r/1oB5TIdQNvg2s0AVTZ4NXH0T5ls7xUQ6F
jlZuIRCy5Jyz5ay2URec+cVdz3VMDgplPR2hI6UtQPgv31kDDSuym6fOIddXp4dpKrcwA30o57eM
f0eqeyw1+mQ8c6s6w1mFWaWH8K/T4qgDWCfK+7IMMVAhbS3Pyk0N8lpUr33b/RRD/EzZZzCJ5qVN
oyMkwVvsePp6yNKvMar79WSoR1Xx/taJdhprFMGxA+hmReHVUjRlpejVEzX3e2rz/hYixfWEYqjy
NmGwrgu2+VlnZ1QIn+tzIsvYAf2Uk/0UJ9bfxrN/4q74qoGJrDRwU8KM+o3boq7lduWxWMxnhPog
hXbR1nVI3vcpGoFdyJO1v5lXv3dpey6S9L5kZM5F5+ycaXxSE3XXp9oLhOlviZoGpEOpfqXr74g6
5f9CzJmaPeQ6XUgwIJAGXt5DVoSw+aChEmUo4ncKZf6qT37kjUDAP9LCIIP66RoMIiqmOF+cPH+T
CD6mpT3ZIyfpaoRarNNSO3aEYWfrZtqvsaDGgr/+lQqgRkH9Ihmuumqfwky8RxxJOzHee5MI+kCM
hJ75Q4WoAIorh0Ix76yRT3Qj6pPcdM1kog7Cqbd4LL5WayhZwIZcu0b1S9f99zKZF1hzqExN6wgR
xzV4C+pM2WrS/sdTOfbn8KXihhYjoIDo3HRIOmOSpdcc07q6cu248EVKU3fTh/hYMKyRUd2gAPon
b5WfNgK7RIetuZ6XJHCb5lCkOnWYyaNsq/vAVqOwmyDO/Zx0Beq3IKD1ON/r3vCcGD/aqJBITaM3
On4ssPnp60jyf6zju11rzy1qCF8gHM+a25Dtbn/lvWcCv5Ak4K1Ju5OFPoqZVocuta4xNCIZBseZ
IYJvDXiPKAXS+YwI9TBvzEg6+0Nxs23xaXjNvRd6QJ8uopoABVWrWZexPcBhb/apO94yrUC5p3hG
heUo8XnmnJ0GRT9Is9sgVad249/EQuFjqvP8tSu5rhe+4ZJz94AGpCJvbfyix0HWEKbhlNEYb+BT
oG3bkNkhv5m0FzTisOGxsS/aYVMCZwojF/Q+MkgTsDAvVx+VzuFRG44VQLYUZkwx0NjUzcrFbodP
XQDka61P4MgPx12IEWgE05GqM9h0FdwhFdO8kqaSGmc/Kmcp50viy3ag6Sz1SSX8UKnJplRA9xIF
hSXTurBvvduCxXGU7Gkk+pBkyzrhrN+WaEVpJUFYA6tNDnqovqJ6IRjppE95rt4yiZlaPNz80NhK
a9IYLDnT+80juwBqjKOWCPPDHTw+g3nDH9ksekiGs6FqnNcfS+QMVTucLpS5f3eJUxtEVdYlKIJ1
5MY/5cDgtZG9U0b91C8sQ+ZWGTc3pXCvWVwfKXpeFT0QXzcCNeZYxlUoApkZ2mA7qhU00DgoG3xx
OAiShiBuon6gpSi9WbwaSn0IpGSOuxsxmxTEsfn+6v07Jm6TI3DQ9IjC4OUylvJM0ucPOc5yTsoQ
rEoai0ARcUuCCAVFiYS7KZGaxLMMnEkzThjeJfeQO+gYeq2Fo8RM6F8c7wMmNfGreRe37U5qSevu
Fyk49Bzu+GpXvqgakTEn67mMhl/1KJm26UWNvQ8BotvFK5sbKb517ZLmCIfmuESQrro3A/sRN5Ri
NN1ZRlhk8C3XA2VETm2oAsSLNqRfkjAJYPIRSQkFCLkOnIri25q6z3MsGpUKXu2dIGLPQLzkU0Vm
/0ofPwFEYHLheAjrSyGU4zQbZznV6hyhO+o31wOqb5Z9ZqqHxZOLxt2oE6hWxBYRCx/SLSEVfyIz
xTe67Ldhx0nZBjuenhkOpAh1v9AefePsTeIpafwOB2tt5agz22fpPGSxezXJzRWmHkDVvejLcNIS
YgzZg1LQZ/KRj6gaqtXkmJulPGWQ8mSiodt6gOr7ETwPGUvb6NdUfSydQzaWDHuNqiD2Xt7LqDZ+
TtaUsw4orQ48JxJvJYp0qVDudgq6jFaKYeKskIZBEyEokpJXW3cUAhU6Uf6bkZifJRJXKg52iTYz
00fGq9i6HYe6sS9RHDLAYRyjejYJLLY3bmoknUsiHAkBr7re8xtzmq9jLB5l8iLLBJQePrqD0oPm
m902sjmT86+x2LVMlHZ8xoQ95EA5iTmv0Jje1Im1o+E4mJkSjJxuFQGfUJlw8r6409L6I6tV+Co5
sRwO6HPhPI05TI2GaiciBn077lw1R4EJ8l5pZD6gp410LOXU70b0BWpjIxYHCPtPqbNGsjPryHEm
3yQg0ZGQacsR5eHvSHfWyFfIUajav96yHSBBydXhKXJZvaIC7cs4fEes37D7gHvilpmxuOwMld11
t7Kefh013/Ar8u0v/IjNq65oGVUHBccXONo924DhHng0mWfO6jc5K1MmLquAb++JFSJmRXLqKpc/
/8czx/8/qXySPsiYTuqFFlDpU3vpEwzZtWCftaU0lxduOxmR4pAhBwBxNvkwUt8zl+NiQdQcKRYk
LhQhzKEoz3J/r0rIfWV4zCgXKdPC9wg/87VyX+zyx0BlCvdSeT9RasIwszeYDYZRhpGZWSQtWf8U
9CdlCl/pSWZsZFGD0/6pC2vVElVhDUv7Lv9pt/OxKPaKQDzR+MsknJvYV9xno023I/Vmgxsh9uYQ
OXuLl2/p2uatfSf2zf24PGA0vfPtjKocSXncSzzqSZmcjKaZ/JTKlxKj/ZnqfswvPNyJDn6cRxZK
poiQ/1uFlH7qtbNZtH7LDOflZYrwvUK72HW44lHKei/m8R4lP8JTN65d/x3aYwLSGBtAt8GZKmSf
x2eNCGol5f/9N8TTo2FRkv/as4TZWG6AoYISe8EAIZ5D1IQ8qRK9VgMqcFhF02FwGOTyjT/gPypp
T8stMzKQUe50IdAutq2gIJQZydPOyidpX/7B9aXhNGZzLfcJnpzu0k0YI6sUBtyow2Qtya9ZzosJ
wBLo75EV1c4RiUZ0LPj5/6RlZcv70yZESdnWsWA2ynFZhXwvqoz9SynT7ubV7N8VT0LBe8ijTClp
lDljm8OH9Bwtezr3vGMaPbg13vTg/mFrkKlnFc66rm3nFpY6PE/T/SIP4jfKyGZjBvGEgh/jQiHJ
Luewt8yvORIkGI2ZTAGXkDdcONUbvSqg/zHXRHGtFlZlYpivMrafIR+i2ORxGI8icLx9kgDP7qhq
sA+MpmHdSwLBetJTdTmvHedVoRiEdst/S7jFBskUmoU1nXtnmzlbUSK6a8jlzHAN9rziFcvpkW2V
7kbEE21hqiy9D9aEltyz/kXOQfkhaahYlXLvVRG3KWDYz2PKz4TAw7us7JKGaGwp/8RsivRXfkCa
AznFlU/6rtHzCqRNl8+JFYAByEQkB7pSEFsrvR8jPbNWouGFbQ6D8f/7415tPHHavnyPpTov40rn
icDA/guC1Djrs+ZbvbmuQl4o453Xb5Xb7+Rfuawh8s+8CopWuRK8yuchZPX2TEudFD5VUdyeqMKN
MRAIRI0I5S+Z2GasU6412IeME7RChScz4n/TFUIilac4Bfk9ZJdXKn2EjIBLJD0Sz1YeHeyJ4gx0
bIwzrUm+fAkISlBMSi0EsJbOl8Oplz0iB0ty69BP8cCcS5PCAGH1WBWsARB3z15xtLRqUxCemzGo
QoN7Gqn7ONkBilmZyquunFM5n9iQczJZGVOAVcv0SLFTiEgjsQ4K1TbOLKcpEp/yzD+S6WNsu/kq
59//K826ZxQXpf2XhituKrs0/sZ89pOyhfmxETVcz5KsMXXhMVV3ehFU1AAorzwPOOp1NqmHdCgp
x74kWbuRuVE5uim8bvkX/SFDJ4vRCNnzEa4A42ec24kDfP0hrb6csbQQY0UfY1hc2hmMDU5p27n7
Ivryom2ElWs5msmVxJ3PIA8ldiKPXF8Myw6Zp42lvFb4CFL/tZh2VgNImLxW/ef/0fj/Kbu6u3i4
ftgA+XXZiLLAmbVPqcNJiXO/tYBayXIp3Dx58AIaJr0jLsFZ0Wr/NNLlHR7YLie8ELqMQ6rXul9G
+98CDS9pCiUCVWiuodcuvMN0m9kPiida8WFZ9z48IfqM6DlfUXBkxG1KmM5LOvhxBXrBu5eYnyjy
fLlmM/s31e0T8sXSP2B9ejJgN7/W0wNfT54rFpiycWceIzlRK/egC+LXiksXHog8alKo2JBLTU4u
5mfG1ijT/3IBMzlVNT1KHSzFflEQSWZk7QWgNfKplHOEHcKpKb2CpDq9wTkv5V3eda+DNWT0Kta+
/NJyeugdsFoThZAMswEx+wMo0OjGRyPSdxjqHFNgRsYfpp/WZ2SG1X/uiraAt+3Cd01/T/tqY1Hg
Jq9JF9+T0Yp3RLxuBu+vLg50fB8LSlK0yjvmBDlKJTopwv4mkUX15TRhKAdUBpRSebW79ilTnp2x
WSWWfW1G+4WJWkxszcmrSsJW9+LtTCSROSn3SRpMeE3LSm4PHTF0UwYAODkyw6SnIdSLdIqkZcEN
kbaNh7Bjaw88q5QrlbY7Ohb6oIv7VV5pb6SnHqN+npYQgZ/u0iJqYJRX3ntI0KgttB+mRku9kJoj
D96pXZCyo6N4St6Zw3bRXzAv/+4F+RTKCofoQ1L6lAkylm1sZeSsdspNDzqcPW3W34wh8ieixS3U
VLmCWMNifktKg/JFM2id4iBNXysmzLe0PKwN1jQ8YuaGwD+OI3NXjDP1o5TrOa9OtzjAuADYsXxD
y/s7OMlVJ8fK2YTSzFqf1nlVb0VKSATQpoEbHOvjXfrADuHqyLACtZOzs7PMi8iofBXpTm4mLpMJ
t1LrxUleq5s/rf5dmgAV3ed0+KzmJ7mhWGymjRK9cbN6x4keN5pPSc9Dbh15/4VqBODvAMP5rY9n
1CwvlLa9lsRQONZsENPZ97KkQYvvs2p8MUbMP+6IPUvIokG8w64hTZVS8Ce38Mhsd2H9TNGQ9Lr5
VrZS3nDqPVp161A2Y+BH/AuB94E0mcM43ZfqACWo7uMr+3xSvVkQhuXFuSKtWbtE6EeupTrVLrSi
M7fQDihwaPT74P5M+NVWpB5NLHo9xaexGEgTmQ6xY/n1RHrPBYcOebCfK/eUIX7L/UgvHwujTfNe
mmguz7/+mRAmxz+DyGv1lrWghSUx7H8VM13/a09wk5bv3m04CGsqRqxdhRHWfD7FecimpRC30KWH
ayTdjxyRVLrlM/5JSPZzImXE95CyI1IakdfrfDnHaBB4IpEuB0zJSbPj0Lm3nFNVaosvJq18d+Rn
5q/QZpZ2+KH/D4M0t1NbBXFUvotG+Iy7rIbBpmKpi6raygdh+lN+j3MdmVd5+socOMXqT0iQIZWW
NmXnV3Q8RDIV6FZl3T2Mf9gu5TmFua1yGsXMcRjALaqybyZ6xHjgVSOnua5L+ay89nL6JLX3H0/n
tR23siTRL8Ja8OaV7S27aUW9YJGiBBS8d18/O3lm5uXqXInshqnKyoyMiLyNebXnfhOIzQ/+XL6R
DBXpF28sZIp11OS/FHfQkjdiT2+br52dryooij7HVVg5+xJVBjeb8ENyXawxSITfbTW/5n55cYpi
Y0AxnnoWeHCVW8Ubh7klvxtmbUIhLKZmMwUEJwLMAkzf6ynGyhxuzWfNwQmWsK8oV4hEgCV/JCLz
cH+SuYwFB579c6H2w2yb24ATnrcp39m62n7SyeypXyVZyhOmhUC2lfxagRZKWKPnEdMm1qmRYMsq
dE6SePw8f/1a4JAQF892f+9d0B8Tg05z+AtDPALZrTeYs2OnOdWM8w77m28mX7qM6cny4wLA4uDt
QTfAfYqp8qraYHp0egzMaoUsY2U5CxQrfbYfIjOCzyl8AQgFtQJmY4wTzJjOuSYd0wE8044YjYhX
gqn3z6bmXYfJebGtQqMWdG6JjUBiqaCfVxCbYuhVc1U84GnIpC/0Vw6BPYaE6OT6V1HUr01BE14v
fXozDogQiQzys5a4UEHMUXa8gVy8h1V4n33shefybHXsu9hL8r0qZiYfYid9mOuGqS7xX7svtQ3k
MfvU6jS6u4BQn+rBVzzmt0VNsAY79Dte7N9VRU8ug+8NxRO3+CEEOcVO6LcWsiRrMO9NB/vkGVHK
38IvhcsWeBsmQw83VJzzCvbPvF9U+9dNoOeW3Ngzk/10pur1b1nFHKmEqXZr/ELw+fdxB/fpOq3S
YQE4grjw0NiM2kvzwUNJ4uz7Jbwvyv9u7PGRAbrk3mb+4bQMr1tgbQ96+BgWSm28xfpX1KG/zYvo
I47KmbY/mi9nIhvW3TmBcKbdzRC5CDD3EdKdAQhsnvq5OAYKxfDch7+dOYcwbPcT89thprqN7mzs
efldhgalNa5dfR1B6teRxWhzUfFJLvc+MgdsNOdn5U1vej1R0CRM43CYqwO8jqSubD5w/0TBZzlH
0wfkY3jpbZjr/pSHTPGBrkr9oLTOu6VxcfRxC2U4DNcPtQ/phMG4Tvr+qKP0ienvjU/4KStmjptV
tdK18D1npN9DVEX/3IzgZY0zHvK0w2qbjl6qHPqqwbjrm/SqlKbW1ZJe/ZHJvdy3UwU30x7gWtSl
/zi30b0AGblqdvEChHzo54b5wH2xdfrxaOfW1aYtssYX4mDU01VHqHYFTjU3HbeyGt15ywxf0kEl
c4TK5lZ3rmTzY/SMLHA5LrMxnxsHSM9gWsm66fsKLUXIi17QC7QMbpsnBuQymBpO+hy5myD2RoTP
Q3EykUWuaXxEgCx1fdIZ2IZghBkes2cY2zwagpXq609NVX/oQ7B5Te9V2QMQSkrgtoLyGys7EiBj
NiMGYQzh3xkByFpXXto9GJZjfuIuXP7iUqvtYA2kpWOTt7uhKaLTnNNEQv9ox9sCov7OjH26u55r
XYMy0Q+K93EIXc/aslFtQbmT/ZSN6lnriCLQMWm7GYwHEud4l6kauXuZtMU6dEG7rzv7GHrBXgfV
LfPsOhckVlCBjjojzjJaNVur77sV+NJXhY1kDXHQxZxXTzhsnClpWXSAwLRP0rvpwKv17cYBlvW3
kzX3awgpKKe8gX3sEDaSIjinFr3ohLZDl+qkblA0NlM4Ji8mlNptbeQvWTpAQy6Kva8jGMui32Xd
MsYiTZ/zlPM57In3qTlbu5Zd1zj5x1C1GCkS7m2/LVZ2SOFfobXN/fnWDx5IDwTsuIbSuzikyE5/
m43k5mq285CAaaZlCNBM6R/GwzmL3X8KRSU+zyubrHyevOeFIUV+V1/cAeVfBEkEWqYDEFj2VyCU
hAZ9XVhoDBt0g/C+4PMBHq3pzz/Vyn1Lou7mqGHttIQrczwDpZJqgFWi+/Zl+FnlbJPSZ5um+sWd
DTjW83TJJyywipBzlebpQa6koSHiDeHVhl7PYlk1o3orbcz0q2S6i9I2Mumbjc6eh/UL72x4QERP
fSq1lRfUnz1SANOENlDmj6ZiRPiQ6DCSo+jWue0tTbPdEtjpJioB9SzlI18Lq3RjC+u+CA7NEiNQ
N09Aro8oIZiNlt0S1/7nDIHIxHQ620V2M/UxXOPg7EI2S/Cq8zRy6hFH/dKErN9fEeFte/pYFSUi
YEqErtb5gB5/NccSRXMev6vEx246RuELDrMn/72kvlevLeaQhVPGeLOZWW02GpXmafbze2moY5t4
z7oTaPxAQA/fLL80HfO61sy3esdKYoAthS4tHcMItxxWW8erYFUC0kIpGKBbmaN7z5XxgSmVt/Yy
jzMd+/JtZ8H4QH3FCOYgZeyClf8LguBu6vVONYOOzM8FlNfcFZOjP1RhfAy6+5X58CndcPnb0mCo
xnbb5stHXWmPXWq8Ww2opl90TOasocf2lFSld83GDggKlmYANMY4D0S/jNKy6IxbGjt0Nr6GtONI
CuES5O45cbsNBojvZjJtXCt7X7SCJh7+JeEwn7x6iKSgpyngTtQjNU1qq7Ouczidaa2+cXB81V4W
rfU5Rd3kDH+gaW/DkUGPo/Y6MvgEP/xiNcQW7gtlHZOyQrlVi4v96ng2LDTYbtg9GbHxqS/1xbLT
S9gwenioGN26gDEMrf/kMQVt0CaGNjP6kyffMhVoYfxVBg3acBSzmryPZLIWmnLIgNxUZ1T7ZP+2
ynbvqG4Fo9F4sPP0Ja3oo2PpyByHSfiDSRBvesqEXhWfbmgw6hn9h5W3t8EhjbAzXIKbilFOc/g8
zQrwoGwZv6Qxw8VmxogOiWJu4YpqgQFGHT2ZfnjzzPmNw/qlTr1T0VHc2s7y6OiMqqib5JUOVrTi
OYvmiAeQs+VJc4opB2QJmMyx2DvDWjatAQaNhjPTkyc/7o6OJIhpFKDg7UqAitZ9Novg6HvLJ9z2
dFVNLeNAKsqQgbkifpzddQJME2db+LCXCc+12vf/TDL3WQ3TPjK0A7yY9sxk1UNXTenG0KLXvhvf
5tLIN4mFYs0cRxambj/UQ3KkB7vFHXAP0UDRKLXW3gyv3Jsq6CHMpinSDQXSKkNj9IBi9Dw53r3O
C3gLyzgyVAgMPCaM6zNlidkzcNo8NJDHtaH66MdqM3YUKj2C7mZYaHAxMHBxve96JAM1dDRGRqee
8ro6K90CuCy0S2mhQ6/1m2/QVWEI5fjgzcmyckzm3CfeWw5yOXT1oR7DRywHFOpFMrmBb9IK4yml
VWQzPgTVTsVA1oHhN+hjIp8o11hPJl+EOwpv2MROZXag9cWD94oeexcU07zudZQJaLBQAOdPMFTO
ldu8ETf2yEYw2zRvNvCxZwAcGckxn0xGwKQNpVt5DPFjwB+C1oRerUu0RXHaXgsn+Cq86SuocRLN
2aQQzK5L6r82cQJQAhaQubuq8iD+FahQ/FetNFdLVz9pCaI3rcHADzlHYUCw0qw9w3OfsgGVuJOQ
s1bxQ2sbJ80p8TfGtzQInuIZeEfieYEGp5WEVPaox8qeM1I/d9bf/XT+Tmf/Ka7GYxMZN8esdjUF
atQ4bwbD7lOMTspsPIfL9MJQhkOaBmc7GFje41iuw6W5KCYRdnTL13bh0V9k4IjvJgcW5p/cSTdF
Ml4bzzxq2fBcwy/CZWxdjybpFynwNpk9JqmEBR0Zxknr/pHRzl/gFaveY+0OekRrm8hC5t6nZKlK
E9IQJBlofin8ehipa1hlB5qff+SFmNAXfZPp8mickRNPGaTx8bdvtY+ONWzZ8efAZKRoDAFk0XQ6
Cd3GMWpoGtGJbiw5PD0ZZXmQivxHC9UkqTQNC+NkxekV6vYOV9rrALqtG9Ufr58uONMfp4LROirV
PjrDYyRHhm8AzIVlCI/tyCy/0QMiCg7yj0PvMS3Ii3cVoAWKs+3iRFsPMn0TYXIaIW4oK16ddZRF
ZyTerY7n7bzEl9w3fxvIKeZ2fpGHldMNxo0+X9WxC2eqmA7WmJ9te9pkKbAGmKXZhQf46DE6q+BX
M8PZB0dh1tAa+Rl25enN9UCKF+NokmZ4tXMEFHgFyiciGTA2471eMYc3dV4mx8QfLflGpYPAjs7v
IIg+kCDjx1+tLN8OhLCOWZYiMC+IpgNEB7DYJu23ccskStoxuSjbARscUhDcDjdm9+YxBEqZnL41
g4oWA7khhWQ3dfAA4dpB6d5nQM3UI3s5WXy9XYchPCJ9BJ0hdvAdWZr+9mrzYJKpexz9ZsUZptxn
BA4Dtfb0rbzgOHhuu52GZd8jxZwaJha46RGTvCemGDwEQylqfLAEI79iMIHKDvS0GQ+kz0wmdRm3
xrqrWzTLhbGjwl3L9xpMRbWc+DRRnaGIHI5+hyDDVSurt3a1W0dMu0aHFai92cfPXY0TbmjSV2X2
XpWIiD7rm43NVn8okgGSTrDFchH4SaeBgIvCEGrrVoivcU696Xcuymt8nQoG3PFGmLW299CXMHfi
pehL5r51rxJBajZYb9HM5SnXc3T22gWxcLqe/GTnANwtmXqeQSgtCijXtX47C09NHwvc/LqHUB92
DUWi4VerSTWbtoJwAyTL9NGNTXWeMdVdlonslnEg2zL7XdCE7F2dJgk9XJO5Yzgbc9JG47mtfNRS
Bem1B0Ri8oUtfNmUVPWhDp175c6HueveMLtwbOS9Euc6a7m6hFC5CK+RXmh2wAjnvJTxm+pwx0my
V5/014cUyECV1eQpIJzmo645cvw5hNvhWEhMMJAArAacstBWIhue8E3grTE1nSlaCXaFftXQsBqZ
Bmbz/h08QBCYDt9Tw0BEHtfVVhjGchC+0g7ayGMJ+mWTxcsjdcUxtguXAXg2rBhOCrbym0UdPlTZ
ayUA/Qyfleok7vX3Ck6RAmTXPZq/vZY/UsG+ZwvPh7A8ltyI4/zVcuNB75tT5oQ6MSzZKU5Mug/3
JtIiCIg8BgjRSd0AxsAa15BOx/YrYucB2xamKuXutsclYkGDwNvRN+h/VhISFkKWh+48GZpLXWp7
hOy4VvCaEFkwIAxHCnwcHDRAOBCmjnGOWIGtaZ1qx6WA54ItGarqtNgGzOO540nqLVnV8hoF8X1A
Izlm5dmh/8QAtZZqMMRvxU9+F3qzihCtdt/sbiQLpt9s0MLFDzQ+WNTWDjOrIy3qwZJSB/IBaHg3
kWy7zraNjYNv9b8nX50SNLfiG+EvdxcGSmf/Dd35iOHWl9XRxpxn9zjZ3TvjxI5w+xgVVrmvEibL
qUN8YsBNmc5mOq6pmvHngMlZO6eEFEhX9VqOkan6KHvj1xSGD+6Ie7YHVbPpvY3FYo3jZ30yjw7V
kU80gXRy66hiegECmREcNcfOCXc9pGm7Uc+jm99SmN9uDtEG4gMBlvsuM8wjXOs2MXGxLPsL5rC7
0X0PiI5VTwuLBFZeXR5Oly7AQWKi5zIfmyR8aDUSiaE6CozYUmnJn1Q9z56p9iozb51y6Tdcre67
LM21qgJ8+NQmhp69MIapUFy4VR4M80PSCBTtkrei4q5eJ6WfsXJakVDTVvhUiEss9zLMjx1cUt5Z
y2PxxmEjr6ZMRhrA/brvm18SQJHlr6P2t4RP+ecUL7EWr6yRA0oO8rS/Kz36Zc3Nv6h7pzVA5rxK
QdYM0Z2S4IFo004yTdyiRvvUGxUp0fTcZeqTsdUwvvxnK06eVZ7v5UmnPmRf4NYapTKqEIg8w4ab
SEitEKZdJgiiUQmcTtxoBti4bHgYqEz5TeDKMFGWbgjzke/EFlraKfSRzn2PwxNx5Spn26QzjI5j
tHbq16qxPiwfcQVuOXo9bzChWOctDLIoWjN1eb8w0tvWIO5cuik72b21D6dqb9NhjqCAhX1+H5r2
trCBk3nYYtF1mjnMG6qrSJXPAVN5oQ3hg5Zvp8Q+usvraHyC7q34I7A7GOv5JqvmPa2OltdiRrAR
ykNhhm+BP6B3CqZVwDRow2RyJIr8kxuhbciWPf3b46wPlDggzB654TTHR+xmz36ZM8+eqsFogqMd
9DLrHgd7LMxaA8KGAPMp4TB6T2vo8WWzW7qchhUGKmG6kW1fKOtiIT2Ut1952BXNj9nCXGifjBuZ
sAb5MC3CLZnWgSEHHHLNmun0D/KybWMG6PhmtvmDKewg55QBf2T8i0UVHWMmEYF9TYvssD/JnFwN
NRHAh41l3zvbgyHK8EjYfBH5Qr0wjDi+81w4Qzhow92EcYV0gYL0OtBggMuzl+Ow5RpnEdbTEGDt
KR/DoKF9MQh/ikXLWrT58rCN72HPHUN/wBh3ZbGhxuSigmknlxqH4wZ9oKwTbGUoIhF2OYyWzjDd
Z20HXUAxVQOaET55TRa/Yql7vTT4Wms7CbMBH56R8y1xfMlw3pNn0wPocXsMzfuW9yaHbuHNT4bh
w5lztnLLQc5t477Gi5csKQCcisnGsKyAph89cPX8i7w+/kj9dD+Gd0PIGty0juNBb/8detHqZS8D
79BdGPzZazir0VMwEQbbDDB0xlWeID029/JixqzhVi4tO4t8CI8XhkwGhyEJ1wI/yjHeE8zr4DeO
e3+rZl5xuBxrZqf7NfPBsCkPvJ82DSIogl21KIbnTiufCizpHiXJCyFmkqJXdDiy8U8G7S761w0U
i/l7R3SrSP1li0NlmYxPqcdahgUu7LyckNFYmCRyb25lP8Ltim16EXEEu7da44lPAsWP8/xjgMCp
zzZBEF/t2YSzA1FPOEUsDxag5G/xaFMBfNkTZAk+UAvqbc8TKhdrJSvFds4xvTxJcVrofQWoduik
uJSo1U/2VUPsKYEgkP4s767/WYJsAlUidbfXHGzcur+I0lnEBx9hScXOO9fAi4D1jPk2FBgPst/9
1N7bTrXOgu8euNF07r3P/IPyJ5eyOTwH/w8nXMGnO1a4sQFDf8ySyvlupMk6x3fMJBsbyVzn5gsM
amsl0doy7O1o0d+p0pOWoe5vI0bcCqDIIKeuu8jjtoDW+bq2pzAagt0wH1nHlu3vrIyeu9PtMKU8
YRG5kwRfUlgjGA4twTTxBqK/kv310NFvC2JqOFYofAeOnKUa/sqcZ1mgTCKWk1xWeD/N0BNCWFXM
ikwEZPzOBu1xkX2puUB9OCOCCI1klXqnQdbvdvxmzBnPwwxStWvCOaFpi4VMNT9rWvIpCWfjo9gt
i6OywRw02jGRxWDfAKsFtW7wfNJh0uocHyzLCLEGxhQrQnWBxV9UDJgxmCeJTHl/520XFN4Umptq
iTdybkj2vCwOpLzurRuZBk4pLW+18Pb0PLuMGcneazXhCpXr6H2YWKlA7Buk3NqubqK7j0aTscEH
Yw7F/4s4lefDL9vtdo7/KbVKLqdnpnNka4xupW1M10ZqhsrNm1XHAci0G8gG7qWk6PMQ1Ma40oxV
LqKBn+hh0e0fTURZXrVH5vmcUZHIVXfkBL5HKl4v+5pUwtF6nkywp7JkpGj+zlBZ023OLaOO/dra
xEV1kl+TN+ZihaHHX/DiH32yiiylQOa5uPayo3caYS8kQTYjZWqgCspvCMRTRMHWKLythFLn7I/t
yozHjUNGLecFZe+VbmtPUC2QPMxIhH8itj89ctrJrgxh+gWkxUnt/m1o2cpB4KTzuQ+3srAIA4X7
jdZylaQpjTPKR2e+Kx8PAzIHK8gf5Z33drmqSN0LjAUN+66wDpNyshRFKGK/Wxw0/UqjrykrEsOd
h3ZM/+BXxCj0CCJqfmjLaRebWE0QPpFuKbZKjmZVQqQe0Y1ljcn3NNOBwyl1vU2fH4nxLQ9iqYx1
hBqidF8t0lnFTFtsliAaMxmFonS5T+TyEqpxMSyN5OBC6pEowsqLeKl0tY3ojSPsweE9DO5XDADD
pf18HzlKRd4lkXMhc0dsu+qNT9KmCIMbWgkPLCfTQfqF8VBBiXaWh5LFP9/Oc0D4uJEUswhhUPf2
LcBxS44L+Xo2fNn/kQQ7Rx5NW+Bn+dipsZYbnmjAuXW/DgC57P4qKUNUviFVJbG9VhTwcvZpEfIF
efpEdHmrpPVSmHZpuSO4cCbxFywoE0yKjBKi4MCZ8n/Hn0RiDSF1hhUAN15hI6ZQyrjmuF2gmBIF
zfFvwwpOjacwCx4lpePzpIYdyCtLmEqcVFxUCS15hkMrR4Gcs3LZsls4VznDZUkxX3LHUVMgyUhT
fVexpUzjfSAsErvlYJXlycawFkRHRB2caqAkjSsdiotsTB/PQomaM38/5dD/2B1hi7NJhZMKxDfQ
34AkK0+/5Igh3kiR38IZkJ0Vl/SsjKe8CF4XOvdyprGm5bCVpEgyYZCYjR1/yDfJ2uDtLmQTHqkm
l4eJyYrI41EXSY5MDsOykxyFFcXtGW68htPBvQocYFKeyJdEvOORikq843lmvj1vXd2+IGx/H/Dd
jYf+0NbaYcJuwvB+UT16Dywh6hIF/X8xNlO6XJnY+BKOSKah10DmYy74QEs5htH1FdUZ1JJlU9K4
b02y8RSRKuuJw2WU0zPQVw2PqzVhtUbdN5hjsApq/dVz+lPAc4tdfaM4vB3sA1GNoZlHyLAUvPcA
l05GSFvxTx1BTU0Xftx4PP+AtBufAQvqtL6ZBqi+1pfl8SXUOwatz5ms3XeHLUQl4uXA3PuWQ4sB
w4O+kc2SseQTM3u3IngePN5JOFnpHZvUW6+XUE9z7SRZoRW9LYO6RG3EkT/tncY7Jhbib16s7EBJ
Z7yQAwFKQFDjOEXOQT0Ntc09mBzldvFIRk2blvSmey4r9yQbhC1a1P1P9SDFjaFBn6rrDcHI6tNd
R6TySJFYFpaK93KlDhntSC80DO3VAAQOYIR8km6p8w09UQogCQkq/y5MWPqmt5t466VQQvN5S0zA
QVJ2dauSnWeVa39xnllEsmdZUshQdjhNXKTQsLud7tybBiINXS89RoujogWpGLZrjl6fhrJaIZ3e
TnByGvY1dqB0LMiFi8J8jOGHjl6zL2vrjH8QbIUW7kExswWbvRy0uaPw6kt2s4YFM+iwaoG2Wmta
6Z50cVCQcb4w5+Gp5SCIQu8RTEeoadWqH7pzmWa3ulWPktO5gX/qdQsTJPdaYV87BtXHZDZPzawB
rapHqp6PmP3gt8bJrbVXF4qbFMDyFDyr+wzDctcmZH71nF41yFVW9SfovPeuQifvjvUnWLO3GoyU
/rzbOJu4MqJ1gZNM03Ck224LybF/dNLsBOHxwRhHMEnrXIztmcV7LLBBNWz9noCOz6l19lJ15DBc
GML10ANTyxqQVmQA4i0L1sSWR+o0G/AtS9R72tcUf9oZqyxc47Q9SuejXkY/5bskvjOFqmT67BlF
lRvFOhASxt0I4NaeN19j5d8K2/nVz8FL2aBmp7uFUdxbCrFZ6vZ2Xg59GfxpM840e8bXNEwYZz8w
/dz0kYaHhY7SBuyx8It7qC9/LHJHs1BrnTJRjkQEEQdjcI6SDyRgakwhvmosGIeUFBHbI14xfNJE
LQh8tdQwLlC+EeLo62yodY4avjJywV08/zMy84U7+MhmHUpokz13RnDEycD+STblEWCqwJK9G4Ha
pTNDZuraIb+Zt97M1mDTFDQxJYHpaVj7OTYyEyPRdU4X1GLYKfG9HC5wx+C78RYki4D7jBXVeiTk
Q2pmfE2x41jJoYP14BWT5cMIx9cRsYEwbuNfpqQGKeT7QZoFL9p89/73nGqN4Lmkn8CWhq8n1SEW
OqIM8NWNDKCkTuY75TySHIrrENhPTmUMEHbQ3rhA2npSHRlxSnWxH6V4rZh209/5FFg9gBYUt3AN
5UO4CE+jiafThOzvIyoaAEySuQrkjnFVQBR8RZF8azgkakUBINyu+VAJ/JJc8Ymli5CEnZ5SghCg
SYF/BCdyccQ0zYvWfSmHEZpd2pIFuLocmdxDUBdnAC0BKX7SaYIjiomLueBLDpcx5HkKP2+gbR2j
IaSnwswwedLcojQbIEX/hgq1oiIfidkhJh1VFGKe1q66Ovwj02G0EVLIboT6yc+V6rXsGMKB5/V4
lrclECxHfLD8khyG8yVsm3eeO58vNySvmoqkSr5heMtThhCYycrgmCyncSUEBx64Ck/dknK8Ty9y
bMirkB/mt+XlsUT0iP4mBgziRUWBWhnwHL6z4GpQnlT1vKaGX8uD5wcUVfNI87kXuQgpqWG88ISI
24JJdOWdldPw7ZLX8Pmc1fK/sOoHsEEp+fP+k0/hLw3I115/FFiKlcBbkmJFKlDmrAl1Hr5CtuLc
RJ8PsxvyIo8Vyg6+ipJkx5xn2KM8OOBMBmm4JCAmLB7+qVavP62QnDtlOTQCqqfblJlnwKw3I22O
kBRdMg3+dsA8F6bxTAsDUMq2ot+me1GUWxTQByPsTwiLPsibMvKmcWZYFs1vnHg3tn4iaxCyhhyY
AjaUsk+o4mxcsHEVWduQQrrCucrD7P0FLUooz7fFesNwzM3o5C+ap9NApCeSbl0q3aSpdxJweGbI
eKAmYl5RvkorWYXUpzbwXMVyV5vJ9B9hVt4lukjemLDaZTKxKqrnBB8SHqck0HJKojhg7TvRoQjL
QzPhxI7RlyGQCXduF8WDptGILO4/SSa+j+PJZdphm4YrKSOybLpEug0aVQXvPFZkasesf0VvuJau
du8Gv7IhOOS+gbZK4GyWEn0+I8djBPIqh3Vr3bi41M9Ekcg6oQ7if3N3uKCcaGJPZEH8KtfJRQtA
g1qInxQ+iVnYR5uDBosR2PAu6sYW7aAv47BcSvxp9J/DGuSDBrzKsvc2ob51ONFZ3NIIcif/Ueof
noIkBVVcnH9QOGg6xVLdScg3nk0fChazRZspykWI4QKEOWN9VjZubDSSwG9GtVMenAPHXWWxv5Ir
YD2YLDl5xhpimgTSj9FLe/4VSq7ZRE8uqlC9xxfYf3TtKzP1+KDCtgHLsu0Y/ulp2uG4uXEJcJFr
Xkuav/GgnSeYttjW0RQO1q4KZVsMLt0jr/soRyBiglmuqiNWP7/ke1366cLw1C56Gq1hTaODRr9J
65AXKpBZ0AIq0W1gT7BLpXhwbfN58jC4aZsKl4+ZCQnpgt/6n7oeDyBtD5VNpra8m3hJZK695p1r
BuGEzVVTMTQG0dV76nBjRV79TNhtZmwimuCyNBjqQqwY9GCnqi+uvDcOZvkq2KPXLz+xnKSdd2+Z
2K5oiqiGTzGZPG/YWN47GlqYAkmpiG3NSiAWMhliBSPyVjHJkChspO5vKbcFL2XdIN/eC8QusbyF
3CGfyOsUrQubWwtrPGk7AHjy/lObPKVUNfgkyLEAd2I3GAf5hVY6K2D2/KIEi4EReRSNVDsgUrbs
JFnVoyl1XYYOrNO8nxTED+2rCiVcXpT3ymicoxRLE+mqG2j/hjA6SeIeWMO+JtB65h+ET4kKjnpu
feEetCbvAJTX0JSpdY++g48X0mADjGhPCJ7x3ZM2sSQuM8ijisOD8ETSQB2rxD0yY303gBHiFI/d
l7u1PWhBaf0gBY80bKQRI4FJIM56QgyGp9KUBCDvd6sHoTU/UeasASJlGzOm6aeci7Dol+U9im+y
eU0wvl6Ml8W+Mz+eQ6Jau4nzL4dqPHUNHUbspBEOR+CMgfNsJwrjGgZ1pIoc/jVia8A8xgAKciJt
A+MFgjPU8UeIsWvZSsR/LMqobKQcBTeRSGVplMCynoicfSjSE6+313LOj8Yro7eJyeNPmSodKH6+
JygIGOIrtK6XJG/XKkSCyyPjH/8LN4Q6uZsZtFeQDxasgLScUlL9Cxwne/6/dIcrYsV1rHT+ixjD
z8riLcazVH1DU5OJwvsgL2FRyPkiRaY8YzKPGFA6Lb8oHjkYqwbLAriV7FZyDURfP4iPgAwEAi6L
i6M6GY0DNis7gSz4PqaPEVfb6J90MEsvOhgU8vxUOx3qAffw5ElHKtDooYTNuHyTfaTulNQ94hw6
LzQd5crZ6AmrBIiLIgJBKcMkjU/+TVg3fHMIIaCBDhrlTOxADIwjVPolgDZIBYdOPGDH6AUSMaWG
d4CNrQnwu2pOvv4L1JE4IV34Bm3G5OPNz8E+5uuqJPUwqFxxpgifywjHPh63pOzRwrkiT1VqcamP
k8FHNZ6c+E3ZFllUydOwccvlH2W/CYzOz//vHxxRBrq52ch2ZshUARYVz56HCpbIExMsQzbLkB3R
PFoO4Gy5ofKU8MCHULO0BuOG5u//1oJuvI9AbxxH0u2UnSaqFOf+E01YRhIxdbYSn8qel+3sssbt
sFsRZLnibjFlH214/NYof1GPX1VQ4t/yZlUU3fwzfynrXJhfLsDfgNYUcIZr4R/Ii0bf3ddle5VN
x9/w94G68Srb8hZQs5mU5Zhtr8r057V6aboGL+fikX8G5ZdB6S2psbSRqXpJKUnQYhBJnglPEUMB
yhowCA0jiOeaNkG7sL6BKMiqf5qNdGnme279W2iLAAFgE268T6G8Iq4hnxI5CwX4lUwfq0+TJZgq
YwfDcCvcKmFM8MkkLlC9wEAj2KEsE36dxGzCjFgASOXEG1likl7WfboezRcuVACjhqat7KLFkKfR
Tx7wGWdN9MZGk7yQrSrJIp/OH6SxpMLN+BVioUR4N4yLT7q7gKw4CtmTultQdyLekVyZGsOtJI30
fEepf3iRkWPiIeU+MRubnpfaSDAFl5AbRTAavRGjMu1roEyLDbXjguTolC0PGYdlXvnexWcGhmCu
k8+UDn5dEuSo+pK/yukMSpmX0JkzgNe7uD327k+Pio8STg5PJYGeLAm7fo7h2chrhvTAjSHBWBug
aCMPQ64HFHwmlMDfhHACSCPrL3rjpbaYFUL/I7zloOuy1NiZLBpW8MTABAhUK4nCufGXsfNbSeII
fUt7d9ERCDoGh3vLBaOmWVV9tOoB//lgniurisuUrm9vZqjWv1MS6YXZG+53ljprY3qcCQPsKXAu
vkyCuexIieQgbkODejpp5PRgK440GuXZob1OGSWGAc4pY5UF77TLZXxiT0fUI5eRLihbFEtiOEP8
17kjIDppc1AR9gdIoX7SaEYtUt/bDjOuKXxSEmKB1iW1y2m3R9BsYGTJrSZT+o//EviQcyLPcE3s
3wBuJe53Dh38PGVeFacxxTlh1zRsmNpUB8WbYQpO1//Ubax5G/sNE9sXkjcHHAqQQZaurCaBYHgF
Sw/Q07gbBp3sM/RYDuhwTns3RtpKzBcSSdqZ62WiD0rnt3E/5fyrr7x6wkiYfwaeJeglwQa/YuAo
d//TnxTUHEhIlr4kHj2HpwDxEsb1DkshThEei0kyxC//HFdQRX7WBfujBswuPPUUDdhjUL+wZvhD
ylJ6o5uJd0Lgt/viQ5IE8CO5PeozaaJDNMjdBZc1UqQFK1JQCfaZ5CFk+w8upLOw1Hdylzy3OX7T
qhGPRcxF6ITJsedkMf2P7DDFb7KpWEjCq8zYEQVYE1soBieXXUA3T9huaUeXEJCvZOpGUlHFt2vJ
dHSADZ6SNDxrqg050jlIGXnCLLAfvEhP8iu1caXYEouHPKS5/XSzkJwJ9iyFWDn2J4GW2FTSh2d3
aNA+EdDiNfYQIR7Dzi1daOosiHHBj/mDGCAPisdAl0syK6mU2YUA8wtjvqkdGs4M+SKp0XV3FlBY
/i/vkrXPUSv3Q9iW/UnqKEfJ/+e3//W8Ze+ME1ltLsgLCW1D6ipltZf98UD2Ze/bC2R1Ra+N8FTQ
wkwwkfLKv6DnfI/sTTrcfngkXkv7Wcox+a1JB+eFZSB7hJ/7H5rOY7lxpVnCT4QI+Aa2Eq1IihTl
tUFIoxl47/H09yv+564UY0TCdFdXZWVlEgXpbpMQeFw2uQCw5kz+R1aWYaHQ989yzsg3sI6kqy/7
F1EXQMaagC6awt0KwdNdVD9KoSSn53/Z0S31JLOraVGTJbBqbnwU1gTby5UOAaGbqH9rbKf1lSuW
XInQKoEpI7AUbXhr8vOwiV8TlbMA8HFmb/kEaTfwsrK43hJEXFBgWYVCr3JNd6f6jwZHBpp3svJ5
N9ZsylkppQmnu2RFpCzy1ZpydhwYOGZAcRbi01JVUMVyAEm4KSE6BoPr7zVb27tTsomR4QuCAiJM
i6he42xUfBIKB9/Aqct0AHN2/TfbVMh1/MAofIM5U6AzgdRvl7G4QAQ5m2l5MZVB/aadFNTRVPm0
XYzsGjbIXrLel6y6Kwx4U5CqK315jcrhT4TUZDKY9Lyc9tOeKeT9JcSlQrtkdnNupgQufrAN0L++
pUgtJLgEEKvqq2veczYEBAjI7Cco2c/SlJfHH+XWIfYChlLjTdqGf4DG0UGFqN829QYEKV91Y3x2
I/VQNPV5HpodBginunJPTdtshCKV4cWK62L4RgvzLYzaqzTIu2I6jD2TsXz/qKw36UV0GapUQfui
Mv9bKhB8uA64Xh08fz6GogiAckrTEAUCRzjKvcXIZt/tyy5/TBrzyGJ/RggYH6ohZG9bxDFf+04Q
/7pLev1pCCLp9W1V0+2mDj5bjERiylHm6BG5cwT84PUhPTAzfZC6sBv8b05/qvd8LaCLTa+/ADuT
XoGXLXT7MmMNeQkHHNSo8GFJm/4gHIigrl9T0obIjiFNUwTHWr31jZCqkU3iux5TOXX5hAPAzjL9
A+eisGgtVyM3AVnyGkhUoVM59z6r1LSXQwHrx+/fcUJ6RqZ9rY3Ms/Gc5RiOYsYMB/vIPM3lRpat
6WAstvlPYl9keTB30ESAw9Z2zl5Py72DeHqT+fgLVvtxTA6T6o8uxI+7GplcIJCHbGlfe8O5q9tf
YVAOFI+3tgrkhxYWQC86UoKaGYl9sWjaDe675LjMrguzeUvxypzzF9KxP7ON10lo4aBYPNHgfkOB
81yF6JZmnF9ta57j0YXHmT1odBLzaMKNwTMeIjjAktl0BMwIbosL7pAsi7TiGIRBv4BzXOBe6a0a
Irio3F8GE5NttJRMopb7G+t3JOexHUSmsL8h/Lg8BYNBzsVrqEAA7JKl+241nSJIb1+KLo9WIJRv
0hC1U7TgySMrRjLberrFaAfeo+8sPw55k1SW6TJtbsc2WZxK1BokQ2oM6WWSnFw7ClAh2A/23xoI
O1uqDh+iSXzf3v3AXjN9up+WDFLA8DbEqGGDxeqTdi9YI4ch1tXrfLqm8Blm80W1l4YgyiqR2Cgc
lNgtt5wjEoMJcpIU9Vl3lB6ox1yDQCpCvI9sDs2KXJEWJ0WY4LKC1otzPS0ti0YDJ6tJkY53z538
zACape9FFO/Imom1wqYS/JCSzEqGq+RmBLEs/ZGDUco2x30L4mrbwiSSWGmU4aWM0w/SBy/H/Vzf
dO14b9OASbiYsPjuZBFa4zMZFQc4n8X1Cy+G7jP5n3SGuTx+m6NFpfVR4BUCuyQHM30F9uLcx//4
HMk6o6bdS6iGMxW10QshvAnLHZGVgwTCCEILckgLclwCTelm9yOpn49ZDyOQiO8wRaRsaRlR4xOP
6MY9NoimKDCx2X+Se6VrwZkCoCIFBEcsNQbFA3/LtfLG5+K70Y9i+gSOwNMSNQ13oKupzZuGvpsn
Ivs8UznvhAyDymC/l1qFu4/ZcBNZgZyHgeTXPFCyo9tLqq5ZTJqZv8EHbQpGIE20FoLgQe/9R0GS
HB/dAVxK6VbwDfX4wpy/huSNQOzsPF6fRClhHd0ceMpPIx33No36PIVm3T8NosJpnBLoqgX9Zt5C
ytkvoBhnJZ9qkhhx0pGiIc8oGQlpYbYf/OkPU4Z3Ov/axeWV9QiEOsvq7QucDbOj4yHmQvPLoX9q
MZtVAKpJv1rb8kYVsq5SV8sFgtiPKDTJdA+XI/Ul7XWUCxqiozCxMkSbGCu6THn+0Os/Ru3dhcgj
C0RfAzUwPvnW0fJmZQiKJGlgEEWwShhjDh4lQbRF6Suj6QJ8r17T4kOAJGlMS2/FAGoglsAuCb0X
iqaMt8ldsxJz91cWFMQ+1l9VXWEf6S78dvI8ShFZMfJ0wBFv2UuLyhG62kYAovItKS2oTAMJj+zI
xuO5mb6kp0IxsBN6qpym/Lb0r7gqPlJOFY/1PTPBSrbReOmex8+3CvgkEKpsxQVmiAMGzaslKZMu
GZcJdtAr8iUCvOx1k/th9VGrVPHr/7aUR6YjRzcs5yZG3Q1YugfOH0ltqYzpe8HphRcNzt1bl1j1
yLf+4yPwVUoKHWucH0gLazet1tLAEZUk/rFjDG5Br1aH2gblpTibAGU+SpUUIlJLgDO1ZHEV88NS
3oNrS1SjcOOqMvMWTqSCRZNKTguWjhAJsiBYS1ZPEaGX5TpUr6D6Hqce5TjvKCCcMSoG9ildFN4T
e7HtqhOYjPTxBQtHnf1gmswLxTCz6HXzV53xS+EtpS6EWbkWSnRZ+sCt1oxiIZA//xsVjfvEWTYC
MWCVcKeQBQOqlRjUUcAmrEHpK9g0BXhbvDN5/0LNkcuXQM+i5ooYD2SDP1j6Sw1qwQaA6iFZlGxo
1rq8yBvxCvWh+rZLpWnIBxbgl6qBnFldZZcSs2p7vJL2c8E8Ddiv1HWCd6B4IviakGyU7T0MxneE
uozwo2UR6QHTHfq9Oy83anT8VCJcVkzHaECuEwZCy6HeQDokYzYnYzcS7HQvpV8BvWFGuyzJ/7s7
qUhGB6K/+85ljxCDK+fv0hob3iC3mbCR+cFl8mZa1lSTjaClbNtupbuoa2jjSdpKBrSMPh/uJVNz
ovxLz6pVaxl7wXk65rpx0fFu9KUA+gjDGuGLg6ZkgzsFqr2QwqZr7iONkit4N0wajSrd9/Rsl6Z5
lo+WJzv6/WNXAwv2UXeoDf2zUd45NJnd6JCE6tFWklaHD/w6ZvSceqX/Ng480RYcRXpkLSJb0/yr
pzUGoE0Rb/LF+TPb6YzJfHmK4el1zXgNPZ1KwUZTUtW0e80Q7femxQ8mLvi8NMRDtaWHbCIR2+Br
VZz9av4ocprjtpIThXTbLjxEnYa9gDhlOaA81LJ3rKe+DdEZQ1ENx1SI4ydT9W8C+VaBD8wR1sE2
hC1tmACswWh9LqkN/Ag3FD3R+RPplKdeLb+2Vr6Ui4s2qK7tJAIP2CgI4gOfZ2MFTBIWRhICT0ZI
wyFP77vl0awQgq+D8+Bmv4ZtHlOEQbJ5WY1W+wf1D9RTlhQCFoGJvW9vhxhD7x7pFIypPys7JfFM
HGYwzPwux+Ec1phUkIKX6Apl++7JGuYtokL4i0qlW8GXiNTVrH8cZ58TjVDTLMs/RO2BDjU/BNO+
MYgEA9T7s1ccCHByGoJbbEKaOQ15hfCOGKmSSEjMkmaHEPkkKEoACWDnEp516TUK8NuO1b7QMprH
dJfnJ4RBMA1QHMM/AZwCyvGZhSMfQNSSy5AaWuBEOt0sb9nWkiMJUlsxPLxo/v9zkAWbwk4arU1p
PwrwjJEmRQxRCD6mPA+JxVwIFzlS4ZWx+XDLkNIvyeqEDszO5nlx47fYqzby1rgM4qOQbGZU8wQ+
rwr3BsGlJSpRVoNXfLmXHcSunKL6UyJXtfclpIXQXROYycM1YSyEo28EjbBNlKGWHbw2ySXwjSDz
+Zw0diAYCmy5Jn+DT/LMtdTw3wlrXMzM70mPQ0prDcpYjM2HL20Y0gt5JIvWP5BVMIlJJwu1vF85
z/sPmv0BumnyGt3qQc7ddkofBKeTD/Nbxl2mFQcMEmoActypdCp4QoS3GZamHcPTwfcNfiF/abU2
5MMP7lJgCmG7R2bE0CS8pSE+QOI+WQHcGUtQlaCeMF6ujFfbZPiUyMSkIpBZc8Hb4ZECnqRCxgK4
0IlzO+u7rYRhvhaXoXXnkUUC77oV08o1TUkTHZZBYUDKgWAyyjarYkdyyuoZ4WHJtzpgVbNRMXnT
blB9e2jItIM2fesI3BMCZxhkrs3mN3PgunZh9y/s+VpZCpwUkhZL7uOCSqBEhDbRkJgi14CtjH0v
n0SATaIQm25GgZHvoQd2kPlzLoG3A3IVV0m15vEnPjo2Oaw6qqUQLreNGR1pQCBzUQncIwfowaN+
0UJ0xQMVoyLsZvhU+LucKh0eDzoJqbbvYGgzREWMpl8jXZ3C63ZC4aBSWbWAq5Q2Mf6UlWn9dpQf
MpYpNyKTokPY7ZTn7oVXkNT0HzTtWWoEmxpVup5TVa0kfSGlk7aLgIBU+VzPVogZEpkQObqXL9Pj
4NPpi99yyeCZF4ww919Op5g1idaWztB5iTMQuB6JRU3NEGTeXvgJtfvNScYpJFciDSVF6o374D1g
DY9I61AGYmgFN03IvO04vtszEiVttoukMiXcYZa2jTseITfqW4A5npYiCgyOAKk4n5k9buzHZXob
UZGR7M6mjJ+gxLHndcwGsU2+AwNeSwsJWfM7qSQyd15Ll1xKFEHgiCP0xUqIRGwyRqUQnjpqTS17
jUSRG5O2b7xL4d/ygCSjkJoHLTZtKyAfnUyWuLShnMz5QzNHvodFLX18bL/uA4oan9TMhfrRw5gB
4XZISfnBnyTGEA9LIPxk6PduxHQC7RpKFsEFRfZDiFBNytlIyhOp4jnNK+jldbJTnFSjvxz8Aeod
3L28cC+6aj/4KZ/qOx0sJ2Ai5a2c9MsMbEYHfqiP7xL127I+fJ9IkUTJQ4CAPbbGlGUJEzVgahfp
6iN0OVELdlQZM5a5TU7/OD7wsiRWQJCkXL0Y6DylcCEJMrcUTJir7O45eeIi71NGuLXIg0HPiA/U
WOgYhNMbiD6febhl+W5P04d0GlOwYpZtn91aOwMDtQr1cZDgUxJo69ZhxhAgjrsaQXBGrEgdYFJv
IU7QSJCJJtnZEheQuWE8MhEcNkEThgIkLJ7N6Vf6mMA5yqYrO0EsJu8zMfRh12eOlFigeg6yfSm+
JIybkfMcZlWeRvrv7oDeHOXZf5sPIr6o18YGaujO+DAyq2agy9T9SoM96878m0n6VrQ4QtYxFCrV
yjHIC2UJVc3F8dAmlOcgnLSYJukwDIg9QupHd7V6cIFAtKiOefwgYv9x9mQyxPE8pCjdXcFiTqhF
ic55VEnDrGJHCozKtzDTjgrVq+jNFajqE+9jhvFrTIWEdyTgarj8cNKDAMmRqvpw2+HfCAnBpGxK
fe4cKAGGgDyL1hLB1w327d9CaZYeVcrOQUs2jv8mHepZ4Y3kIq2ppMy2UiwUeXQW4hS5Jp0H+ggA
yw2QJ7G1xmwPR/IvtWzGKHsj4S/EtgC2OtMiV4NuhgwTSZDK7PCkZfuYfoVQEvEKWdfQS3qH+mxa
CYrDQuBuG5y0ItR8pMwU8ExOQ7kHji+SC55pUTJowkYlutEDcrDiC4MDf9/LjLT7JmvoFvXyAngP
se83gwctJ3DAlE6iXpsOrSFE02HASH94YDsomrjYRfN+9Q2/I8VaRSEIBmTxKVplbXnNTpoe3YZj
eIIsxeQAmqNykspBRxqf9PupMN7wOrvXARYjgSOYx1RXOQ8GesVy8hg6vEexWCzPEIpodH/L8QT2
YmV7Ec4R3rIDaT3v/8ClGTkBWwPJ7p4k3nEemDw/Qoy6TC0WHCkDHBigJrZ7CMyfdP4SiUMhessh
YSKa1qpCX4+GRbR7akLntXVLCg1AftaY2cD5lQgm8MrcAb90IorNiIMDx2iuZgFD0TVUBEL5FTYz
b5ZVCan5URKNqbDO9Ma6CelB97UAXSnmiJIAhICgzyPppnktm0TYcSIdUTsRUJtorrDhSe2Con3g
9W/Q57gmpHl8gwQAoXPyfuS5akhpethWKOaOVVkfeN3CM5QLHZkwzJfu7DHRanNKEcn2Zqu9NcPw
E8feQT7FpfCooRXLMnJna5eTfsiykJvsRnOvdbhUoVcqJ1jRTsivoXBKzJZHWBTuU9stjwtFjCip
hLp5hHXzKJ/TTe1K/l4Cg8R/Abrk4AMUi8bhHEzOlSMbPEG7iTd6pJItbSsoTzLpIdkvfYrp5iQv
z2EpuscKGLJGMSAej6hpg+WQjJiohHLSiL5zzzSgnPohXu0i5IjucslpxYqPGzIQg2pigEhmJMF3
H+uHBcMv0pUs1x6AkZmNMm5cwcmngQbXUbH0QyN/rRcGYSuZmExJniW+y3sNUUWx2VEaYm5xGh2k
xEyS8Z/blquBlr8IVi+sWvddlgQ1BsWRTLIKEEba9aB46qYWnmOaIw6aQFGPNTvjGiEO8pJjNCgw
95Xz4uApEgGfDg5aNm2obj1BmbZiZd7LkSwkAFMbzibjEb09SbYrySOFEY0fj0GIFg6fhUh7jwNW
i0iDfVcZf3KzBlQC2GRIe79QMdLN6+9dWAvgHR1ux+QgP+S2nZTCmnMQqij9tB4SgqfNjzV3K0P5
3kAb0dnWfoYLKaxz+gc2221gtqM2vL3wlcBgpEcLSR5ECAJWmWF5wrKbdP2ITuLnoC1ng9ghtIVh
SMK9b4V/SQ4E9BNIqNbsXVpFmBl2YbujtftHxruE9sh71aBqMycM90e92iV1U5yl2r2T28wAwC2h
/7iSvhtokbTKHP8z1IgSRAihWAn8CHf03SqizygvLv0sjozMx7ALi9xaoSIN3sARyU3jgHCXD/aT
QAZkO/YY/Mycv7gtjYee7dj3NKi9P1FFvGKSmtNd9rWkCs5cn7xhubEZZHFK5zCn1iJyoRW5kZNL
1jqEgpTp6cwMnpmK2QuyqBkmyot4dKEmZZY5aBaji72GEHZ5a5SkQBYy8TkQJ+Xkk9x4wn7GQiXW
pFCJkCyY7OAxblomoUCPx6OEKS9uNmU27zvVQU4rTy2+116p/+ajweQvPQrh7MpnVig/pAlUapgj
5A/SV7Zpn8h/Edjepd69Xb1z1CM8viDDUEvbBHEKhNuMEjgId7vX1SgcIDTd3lwF9MdHZyVqbBDj
pOqFHIeiCRkXqSOLV574LRRRZFe6/z5xBFac4J45HEOqSGn3SiXr6sReTgKELAXwqhm24Yhibifq
941nHBSniCxTy3EuEvrwUHnMnFIGkDXk7kz0neWrRNCT08tDIdyNYdhm9NykB13BMuDolCAtaJ0C
4gNcwX+XwSGKiTTAsg6Gf9LR8+ITKD5ZcCrR10NWMFBv0j9iLKztH8RlyA78FYC6HNB96p8Eg5a7
j9jrU1FD8nvtA5Qjy2g3ZvOLmbUAKtnRGK3TbdiBYfgm0J9Q4QK4qYx1XkWPjmlcWr95dkvvqSuN
x6SfCThaYqEXEL6ZnsmIG+HKRHcjXdp9pnISf0LnlFRb0KUEyT1t3GpN/FpgPbXB3QNt+8B5soL8
VJXmT5Ix50JtDQTdhCREduYfUqfIvxKS3Ny01n2QQxmdp60e1R+zi1j9XewVUMQj7409rd1xdX9G
d/oJZzI9ZBcgferIt/ZFZe3ntOrXyGytchN3zZAb06L0xe7sT5WaLw5zu5g19qxqW+3cyE/Q3178
1YSayNYKbA8MWsMSV0cD3chvBklFSjqAASEy8E1NTqy0xqTVykssGsSSahq+KY8dXb12vrc0TWe0
g8VTlaTAuKICGOck93BmTzRqE9hu7tH2BgqRcCSxmtBsQ0L4XJuc3f1kggEDHsRpee1Q50V7Tt8l
Rn/QKjP6KWxMxt2up4MDQEqB0T4vBaSgqglwUG2r98bPkAvKkmAPDshDt/rxpHXFZ0Y6axRxsTKW
4bGy8lMzdh99me2Taf5DJf87Bwnej/AHtgu4n8/8sZe7YFlZ/TShvnXnaG7NakxhaKAtloyO8eil
5vStI2WGlYPzZJAkunr+QltONAjITVlSD6Wa87WlcsgcerMei+nHJWFLrcG4d6MMNd4q+J4Wst9O
pxSwxxLpLifARxc1NmLAZ2/hnCwzpBppF9OUUUb64byWTscmHbU94sPigU7Po1b9Kw2QiFzN+KsH
MLxCRCQY2XvF/vjc5XpydNz8Cdfl7OzYDCO1Ea+ntSITJVyHulj1J12SVQeFOCfSLVELe1vG7lj7
sLfbcJU3DmqgqPUT71qOsupPq0+MQsA8jzOLkixvdloHC5st5nkulJg0f7d4q3TVsr91XX0txXI0
jeAHvjuTkC0aWv34hHDtJ4K/66ErYRUs1yQPARoRBGzzfKvN1ruDG25hu1/YBL1YFeu9Gq3g6NTV
Ywc6UrvpsWR0xhnsBqaek61zz0KVXMX3udF/hhkFoiG4vWjM2mX9M9QTnQF/ejaKFFYwvl6jN70j
72zjnmC/OSUeqkjHYEQUMX2mH5CZRsCnXSAW9HDzs+wpSkt3H1iD/ZoO/n4pg2NKg6PnYC9HTB2s
LDb3viBKoRqsddl2OazuDp5Ds9Jbv9zXDZozvTnuG+wrEWdCqtFvvzw4Y1pCJpSXIRWy4LVun+8n
gzm60MZvdJSibumsVa0zb625Me4jWvImp1McS88//R4d/5Tq7rXx1cVhMcGAfTFw1GkgbGsBZCdj
SHdJN/2khjA16T7iEHufYLNdBAonjObi8tLDCcaOsoA4SSkjuOnIWUGzsfXnkLIBDbvgTG5wneAN
aAETi/Lf5hbUymZ8M/EpDRw80I1C8+4mxK7Wk4e/3zhB0jByToUsDSFkGeRRVjDAgiCzhGrBrgEG
ooEL7Xlxa7jPeGgwGDBg24iY7rHAyf6wdCV4uPwqzAF6a7Zt3hfw21u8DwV1UR28FvyS8j56N7C1
a2p6uSBDWzy+7h2uLi89+CKW+2kPmf+pRhvduyVC6mV2XuMy3CaWhc7AEs2r2QrTL0wID5z84F2J
vmAgNwPLuwXr2U0xlKwCpvFoDJTIOs7Eb6TRjEvjwHuM6kswEzVT88FLlkcnp4poLBxsY9dLHrtl
PumVg653Ai/KMybzvvTNGTJffnbb5TzHen1v2q2ipIxeDViSVtTP0Gw0YGPYs34cwckf2I15xCUV
BnVKVRQjLC0kotpx0aAA2OFjMnbXUZnMHGTH2s3W/QLkgCTrAcP2k9aH1EDIN6/0ADoq+jkU4qu6
wuY2GN3+gZYH4wc5hmTKcMuVKhOuowJQr2cc3R0N1UVXIVccws7SfeigvN4OQMbUAmxLIprZRrbX
c7KtRv0zOOWBgjEtosthtxETBOUjyMhQp0x2RDCmM2ZHFc7r2t7Q/Z28UxiDdk/vAASKXJl0oQel
rOiWeEQPwJAQG5qFPnHmtk++nx4SGmGCxFGG3Qneow8QyQHOOGeZxuy31bicigQKy6Sjq4Xb0jjh
8B6RVdRAh7Ke4srchEH3nub210R2KTBrJw2wpLJXFGY7TScrjqpLlfVIzTTMCM4g7iytAPbDwvcZ
wU2FxGTpCfxioN9qWKhRFWfdCHdlM5yNKRUjhpv4pG5GzAYmtyIRrGyXhjE6Mn9qMZ3W3qTlESIG
qCHVw6OS8q7PnU8hjHXUyxOJMTW1PFkV0FJpzF1faAj4ZhuL3Sr9SYltJsMrIBq2GcP5ZMWEjv06
AQK2FLC5gYEv7y9DlinTUvwiRrJDj4ZLj7B/dE5pwAz4Oladfx+m7osj/udl3mNeUF+EF5CS6Etn
lQLmrTQmyODlW+0AIgGnSAk/hUyOAtQqUjR50ClfVGO+U6t83wfdja5tMh9C+oZ5O869/Sm25mcS
TYE5pxplZIdfDa36wUASNAeylSftAk6CKaYkJ2YQ7WUttkKl4qRRtCO4Cy1vVgudmH7x17LcYrB6
b2E+c4rXYTzt3KLaZtF0yYg6Ttgju1rtEUIXlRKPXpKTqVVh1O/pXENp7WDDL124bm2I4x6nOCNs
en28zQV05TqmWJ0qTugi2pqgcncSPm8wDrlzmEd7+iN9hwSAVh37LEFYl9oyUht8in+dpOTwgkTW
InLWUhaPkMFaRhhJmG5aEFxTxpiWwfc0pAQRBS05tiC65bAcZJpMVKFlPXTT3h+sg3QJim9jRANX
uB8VwLNwVXPbpSnP0hljUBCC8FiyjFNgaHNtTuk9ctQ49vrPMrtloxuWoasXO91jXib7FEin8aJB
OtiCOZhKreAxARGfIhLePk+eWsyEs5TGJaG8mvSnIIdykS7fhiXTYeNauqxy305vrWMDyXGknBOE
VM0sQ407PMrvxxVprV088g5y0vt26E4RW4A259ZxPxKGSAKIl1rTbzL6Gz1VsEv3rqzDD6TxN5ma
DkXc/0rHnifkz76DJw8BR49gs8C2gky9i3t83+Bkp6i6uEv5l84e3UuqjcwFrqDU7W0UFH3IGzQl
RpIcGSkseY0K31OBtcW+U4BrWWNogYUrdGEgCpjJERQitdp9I4k1Q8zalw1i43Ar0LYy5V26GkzU
qPSZRgzpWqPK3yTrfgT9hnX77Ge4ZRPfgFD2Vpl+kJc9Wma0Idnbl6bGyBK0fk1LEa3kMUYQXTxd
an6uBVtByQ+eSM0/6HN0dnQuKbCH1EZ1Vd16n4vCzxzrCNQ53PIw6/7fdopwG0obNG+jSzuWX6KC
FETLx/8YDgxSLvGmZvFEpfHV6FCU6uIiP1lfBaA85fKdWTtH6c6ga/EUUhbEkylUcbkNmGD0Oqge
H+K52EqMKUqf9WZLB7CsRQWGzSTwuLBiUJG90ibfDWiUCD1CODmdpRPA+E+SXAR1IgsbOcG9FsVn
IcqM3LlhE9BscJ3BMlaOA7ig5m2AoZCbY3SsvZd1swsJWRWIR6Qm2gL44YWA0LxJg0Wsu9YrHTxY
He397KS7fEGQs7NMsKOxv82wRPZvasSvkTc8QEJ/cOIno4l//XHW7pSHCKdSn9DiXWKUYAUStFLl
vMUgSAVnr7BgpV+gBPwHTYI6VVf6vcXpcKOODH9u4cSGa2BP2w7FaHpPP7VXML0bX0ytf/PR9EGe
+67mwGFN9V0H0vckrSuCUDwmuBO5BzeJX6mPJQTy+Nn9EiVK5m9lVkTG8LLBWy0+LNygJtL9pGCR
tfC7urNQvOk3+dAvjHw5uHCxdP1VtopDVWX2zYOv6Svd0s9dnT0Gcb6fVXDjOwYt2ShuuvTMNWyn
8DEqvVnuUGmEQfMzyux/c6udrRaLsuyPqEzI1Q+RaGnmW3B8aUGjwnDCnwqDuHRl9SbhezMMLU65
DDVh4rpYdD8K7U78+qL6BQnBb28c0pU02twmP0lIicPweUq7xwbwWkJjQHBrFuunC1Dh1uOjM02f
tBVuLDKujsEkRN0BxotnCQ+6M22sLDzFJAjezGCfUd1IPwyuAosLZZCjVxh9PG8qvfvOUHTBS+3d
7bCNqMgREEwBihS8ruaRFzF+4km39XTtqXTBc0EgKt+FWNrm6DBgyhqgwyzcwNn6O0L6lIGTSA82
mo6BJ6p7blSvVJ7P0NmzeztGbok6ailv/VheGJex5PEaHvdbKnnBhAf8oK2TaNqLkp3vOSsh3EnI
RyqBwa6UvcqAJY0bvcURBaXYpDfOjBLPvAlGrkYjPOKlI0+bHRZrw7cbfUow0LVka7SI/ypfkVh7
9bMT91toOAw6qZPVWdfBDrO7ckAa2OmvQzv8yhrvS+tujoKNQzfRd1EDbrJzXUaoJxufLpAupQt0
6uk8OdXDkjKM7yRUY0H83nfltdK8nTRUBVIqJ5Awq4CrUjsMyzV7PfaJzTzJCXzEnA5WY2ytKVwt
44McMQ3BSsA1UkegUuiNiDp4yye7xoT+KmteHrHqs/sgSQju7wp5Lh7wTQAw0C+R+vRU9+i0DJhj
XuKinGRV4RNLGe/oU8vwqJxGEh6nBovLInrolUPzVRV/03xA8pg1S9NWvnoKbhs7KoadHN5zGp2J
HAJ0WFqxDTERGxjCaMWFENZmN75AavpI/Pxijqc2RLBG+4FCsktrm8PwrUjtf4tOBs9T1DtGUjIm
XOVunShDnsFCRRAlZrLuo+Swk+Z9Y+363NruR8tehAhAt5/XL95Fsu6k/+m6Ca15qblTpk10Jl25
29CxDqOF40g3TuTpojyXMwWxVK+RYW6VFx2buF3HSXkNu2YdYnkMsfmYZt5NKsPKIwqh0tjTFbY8
b93rzO9YWxNrhTaMoeamB91/slzjMOrwfRLz3s6TH3sWjdEAI6DsQ58csdED9xSjeAyStBG0Uy95
DujdQtsTci9uoDqbyPXSZ2JFDKNdRJL1yoBWTUlgZwdj6u/TkOGfkdLJ0X9tAlAIatS6WAvEAQap
k+E9oa7+yctfcugK7nihxzw5jEa5af00t0jFEf00g+xC9x5ZAWFQbuS1yWmXY4s4MujOtF7yi0cF
ErAl17NsWx0HamChuE0ww9Hwh25epCnOm3LH8BjNiX7NLYVZqgkV0UI0bVQHL0FfIXWr7kklUK66
yUTfKutZXMlyssL+JZshwFd5/tNpzIVU6HXYyXVo0s+6GA+LAitM9SBRiFNm/+xheDdm45p01hE6
0zvKWK9FT+su0lw0zAdWpxMgFyv5aQjkSvuGqTia8s0LYR58n7XbumjMJZTFhes99wOSJQuegmh9
Bxs37dstDplHM66XQ+cG39Cnr21qnihh5bcDxlib7KKPrPsMEXi/CS9DVX8YnY+zVpj8lW+dOxGk
8QNM7pdXt/euU+cxnJS9+7OqN2nlf7cL+gGe/15F/bmIfEgtkwmjwErxlGzKHwtYKyEBmtBEkg/M
u/LNaWpK4MR5d9vibx41nN56iwpuVT8N8/jHzRN6XEYJiKExYp/CSRjr+CNXFSpoi6Ba8P0kU5ka
5zqmw5ulM2RV4ibAbPf82apux0QcjgWF60MycVmnfmjDc8qeQ1vtG73fBhrZcJB+ZegGSwxZ8BIu
4marN+NprMgBpoFx5vTvUJjIG/hX1Nr3UT3Ru8mmQ9V5z2MZfycadkNjG2zj1ntSzbAbQor0rA13
TUerVFJ95nK46wxxMc37UoZ2MSyXAzl+LqY4AY83OUyL8lIi5h8QOEff+Vb43azkd+PKfe/b5AdX
nyfkzp/0bOQw4x80D8aRMH3KeIuBCYRKrAqGGQrIMiNn1FRYm8AKi0v3oMETvik8zJ3a6031jq4g
4mnVeIzaf3HyZdUJkvWfHFWqkZl682JAVc56Z5fadIYgRpMeyyPXiUciXFIKQiOTCC0gKyaQdN7k
fzU9ZJaQVIL/EqppM3LAWrW9FxtKhYCFZOd9ItW/voqK79t4HCyOygSK12daiIt1isxkJZ1POc7Y
7EZLHdMM+HHCG6C3RrXd6t1963T7CakBuXlNWfeF0P8ZgpYsK+YToN1KtmxyG6YPjUSOVs6mCFGS
iJhAQmUnmEpETJ/xm1Qvt5MoXziUMQvnSByZv/QYDtWtvzRvLJyzJKelOVqCWLawGeIlfJAmy6Kp
lcVRpoe0XWH5JlyRzZ9j/+JQk91Ku8NMhdC2CIYxLzCQaguP1AGR8RuaKWxDiU8ytGvCIJOKOKr8
NROstGbS44jEl0malTGFOVJakjXCHKXHthywcLtmQ/gstZXvRCs58JKaHLmZjmnNeFNPetpRTs+K
yQ5ibll4n4PPi0zG4YI++9UBv3Fr3F4MBYexHp7LFBkgeVzybHx0QiDBy1YgGwt6dYntGvF1qG81
oFVuja/S76Iknb3sMaQFhgP63xudz5uPzhD9kWSM5FYqjZakdtSLjSiawHL95hg7253xlTPehIAK
wuYFRXyqNaDMKGomxtqJcERB6oAJHWGwTwGzIeA2SWxfe1KamDNFaLZzrK0cE9V/EEY4OW72F3OO
+47qNSE20l3dOYzHiMEXWl+SPdwukLwwUMM/1DtOckUmwczzJ1JlREn5tbRfth4FpPzb3ATw5JjL
5s/29Cvnr0qSKxSrtVTl8vI0gsLSffK2a8aWZOd0w7BtHbW23VM7AJZx9wO6jyHDESEDYOQWdtof
IVANPj0vhF7inwDOlvya0Fis/+PsPJojx8E0/Vcm5ryMJUiAIDd29iBlKmUz5cpeGOWa3nv++n2g
2UMppVBG76G7oixIEOYzr7Ga80nCskjvQkfRbcLfw/tRdbAI6bfnAA9JXm47Kms6HLAl3Cltf2rX
+bFlICgKOwawXDh6HVrMusdmDFMZgvcVwhA/7RpxWblEgiH9oEXfoyOQ9fdjOMMXGOFZANxxUVjR
HhBcRbGBnm9gP+JGf07Hy+BWzFysWXawBIXONXr0ZvoWyU+cWDa5A3RmANuTCIcuOnDTdjqrKeSg
VTNwQrnn5BZCLH9mPUP3Smy9X3OzTlgkfZBvJzuzr6ZKI5ZnZweTLqw8vOd2Fy2v23fBXRilWE26
t3Np1CkItqxnSISQT4lM8heJLolRE+3zfrGfuzCHr9LfcJdh1dA7u9iUTUiFYzI/4pG+kdtJc0L1
bknK10K+a4vwYu2dW8Jt4pLKvU47VGjMrNhevU/5e1OeXIxsLjzAgDD9GnhJ/AVAYm8NXkeO6fnS
1zdeXj+sUfC97A+j4VDE6rMC+3MWJHi9p5wyBjuRthjosC+7RP+DBdJtESxoVDhPo+i/1476XFSr
MShu3f5auvNt5FlwktUdJ7Kd+A9WL2/NKSwt4MvB+CkOmgP4r8sEyy2DRZXpeG0tOE3X6qbX7a6V
uKSNpS3gB2XP5GPbOI4v/Wq9iblkCxEcGs51jJycl5T6O4iaml2DOx+oHwfu3uwjk86K4Sg0wZah
/9bEvCNlTM5nevgFpaGm+pJ4I7XB+taJmi8+tZ51Tr6UAbdwvfZPfupSQyfFmQjJTbbv18tnqNe0
XGijW58H4dGiwg2hm/903oyQ1AOWnMgrQHNbi8/DPO9ct4Kffkfhh0L/pKbLzMqqCw/FtGlC11GF
m6bHy6fD7cHxtmkWYZzibF2nv1xLCfiEVylyRX9f4spTxRd1l/xp1fjH1Gxc1aGcJJ7J4GdAEXzq
0UdVUPU7pzUV2JKSDMV8Ll8MFG32rKWvQuWUz5YPDb3AvJKqKggWx36uQZYhYYXwEAYuiX1V2/LK
G9S3NvcJHCkYlONPlY0jDi9IAzb+rTn+1Tg+WR3qOa0sHgDyb1JTP+oxo4nEoVPRg+R0aGV63azR
eeaoG19MV5HT3xSA5mb6BXM1fInC+dKcYhpHBIHWzFrgbyGLZ4zQ7tDjZ6kDW6kj/3to9T8qQh3g
6MV1RYHrDEuup9KiCD2P8qrn1BoH8VTCCoxje2+OIyNA4RusrxhvGyPjU4/3TepeL00y75w0ijdN
lLe7IQy7ixQ2AEKZN3napGDR8m2evvAV9hxipMlB/1lG0Ap6RPJhHdAmhBSU/gNgBeToIKgli1s7
93AEg6uoAbkuwWPk2V/iBROopMMUZMhW5B7olBJp9ITG5oQpsuCSvPNOVkF/FhM7lHnFn7TTy5iK
S0PBz3zWtLUVPODooqDGrRcP2GoDIGhMbKA93V1VRvdTTyEVS4ubVqP12RHgiLq6hie+iRvrxhFA
pfmLQHrjX5h13OY5zZo5v+zd5a7oxps+du5pEv90pngXZfQJoxnhA2bWHD4h12uBlqwTOFv8RuE8
z8klNpub1C2pDJRAz0dkWdPeufQysZspxThueAc32dBF/dvWiXfmIBIA3JvVuokqhLG65bKPfDQB
xW2O8eJQNXejM6KbnGCU2XVXDqEMLBh0s0IL/Ww/I2HPnwtEQM8KZDldDLtdAX9nXDUaIHGen69j
0dGeoMcUlWDLopxcCd5TcAlp/DMUBArs4/gPvh84SJXWo9cktw0qHH3ZAtptajixk5/TuBmfkLEk
x02wprVlfdO4sNyjofiVVstX9IkJ9NZsvKwq1PdgCSOfXYTtpndZLlq4VGSCBreN4HsbFJ+SJOS/
/Iz0ZaGBHCCFnS5kFQh5zVC/LCTcztpofsTi1dtG/nhFTzpGhMo9TG0OU294Xtc62pYlCKd0VnhT
du0/nIT++aA68sbGwX0LjiRtc6MYWxaoIucD0rhkqjsnmX7j+o4bcIye07AgVLmOVEDjZF9b46Up
XEXrjcnZkaimhFGRf9C2p06zCWgn8/umkodZ3PdRdg+Djn8kfK3ZmvbmxzFUP6wOLm/8Na7zwlxR
cXmzdMPXUa23RmV8aGIYLJCkmM6CLKRnWRNaX0djDZq4u68HgPsUuxnIcF7yqds3/bTNI072frYu
PEypIrwUoYu5XLKgdKgkjB41cV1c4DB5TuxgKtaESlASjaM4EbfFjbniw4zYQbbuzLFPOQWwDuEy
VX6PcMDwLAyAemqia1PdoMLmgv0zzamx8M6NhzGFHaonVHlYQ4Qm1Orx2DG9PwwHTSHGXAlA2zcl
aOwZCU/r52wqXnSXcbtDF//KJOa094qyu0yQoMPMB0WW/rzxsVag7sy7DAPEvEcD7eUnq1VcVUV2
+XJLUQFXzEpLj7c2ZAlKBz4gJzxtkGsk70zvuMn5P3fSeUdct/CLA0gv8w9DdmQeeEL4hV4C+Np+
HmlEjlw1pqhLIEpe3jKjDat7kdGOG9RVVzr+VmMtKdKG0ucP/oV8wmQGbzBqNHCeEOwzfnZaPVSA
LswfQmKMPNTCD2geycsRxONXbJgZ322oTvw6vTJBhmW2OVAloz8krf4ldOKj0QypOShMfcAcdRby
yGf8HZi3O7PowIBy0nJK7LoRsN+cGfmownscCKyjrvzR8JkTgmi7Tbcm/TLdgAYWvdMZgSze/AVt
Vka3xsKEf9Ckcb09fZUtgDR2vKYD3/bAvjMm9FBlzVUs6UdeAIAyXwaaNbwNYROQrPVmTkgbf0BZ
gy6DFjRaXQYLBj+xw+YQjoZJt8wC5BUG4mDqUCZFY4KK/B8rjDdoT2JVjkx+WIJ5/kR1J2+/myM/
6pFPj695YvwWlH3Tg7kmLjepq+kEFQQudswNAY10/KWS+qIfn5llk46ZNUcJAKC2IRWzbhvgSIZR
asqEhG1sAWF9R0L0TGMLCvLAxG/m32cY069NHkxego6r6SY530x7ISVri6l8W9V3m24o8T6sChN5
E4jzVLx3vA7AynKigq/MqSkHFmgFVIzMpW35VLEXTTAk7+zSuTFdiYAL2B3Er6ULt8zHlIH4kcWm
MypByFOzjMxTZMldhmCOwOzP7HSWhp9cvuTsCJdg/1An3XkuUQSDUDb9dOxPMB2KwUXzV25xrYLX
xOyRdRhXmwZRQ9CpW2qc5uXALBGq244EjEJPm9abSfApvRuRVd6Bb52y5DosQZkSA7RkMswpYbYL
MVsFoB5oaIRiX455XLkagSXI6WdF83ms0T3SMFLuc5YcVbCC5BCUlfnr5j0Kb9hGzfo4xe51TYoy
DD7HCtvabCZVfTLrZUKRyzR6K1IxE6OaFIxslpFf4kr23iSg70PfpBc5sY1N5TCHBOlF01XxstI5
hPZeMJ3zNp79kq1RUWCHsWFG+aSi4sz8ci8iZHj9xwTBdf4kMQZ2JRj/JNBKL9zqE0sH2BGU1T1q
DFuzLfmkBRjnlsZIUX6Fan894WoBtMpoBT8SPOoOFgZSU0l9JXrCoeILC5kch4YP/ybLhYXepfM1
5QUW7Vj7N9Sg0CEmfCoiNA38AfUH+Bdh2c4A1CtEEaqr3grxN3IwxiK3kwdgO2eA77ihv0TOCyPe
pDZmtYpWITNZdRwfFyaMYohQJBvkrhNq89nvisPMLL/ZS/44ZqGR/riJswFpBYAPJQY+mAGw2sZq
kvob36Ww/I3Zd+4QEP0hRgunVJTBXV9EW/PEguPbrNl8KC8bais2jSaXgAgyqqVjCAzxFftE07hz
bPoaALRMjmCqRfR778xe7NMX2GuJvztAF+qQHNYOaKwmCHac6GZwdi1zuAxIefnJtRcba4VnQcnT
A47XtwqZKaS18vlqotQsTU+Gl4RNaNYv026B1YgwCZQCd3gWlrkfg4fUohBmUBeNfE5HFM4TG2h7
8rCo7hAH4rNI1PXog4/RknDKxxHVbu1D5WlYlOV1PkWQz+Lup5r6/FxbMtksGRYfS3+P89/6A7nw
L7Gnd5GvOcgVOTBGJW0Bj7hCYy6AytisX9KlptBLlYjstKNp3UY5FfzJ856XOEKqul7leJiyFgls
FY/tjggnvB0l3lrxGPpXqROsBqSP49t//sf//D//+9f8v6I/pg65gPL9j3IokAIp++6//lP9538A
DDW/evX7v/5T+9L3gDzagJfRr3C8QPP7v348JmXEHxb/w14DHWHPDo69Kh+rKLwaRzwX82K8/Nfj
eLb0tALhJR1Ull6PU6dFm3lZuR7cdIF8Ok+UW3JJSp0ePh7If/tCPkGm7QW2FspTRy9E/SzyBx3I
w5hHFmoktjhYNfgHOdCfT4kPz/vBp9tENV+dmEvv7dCB6znS84XjaUe4r9/Rzq0oLsPIOWQqZUVi
ME90nrmGOEoYnd96mb9+/vht334+bbtCe57vM7NKHL1tRNMwHoYRRbGIgqnlNmgOZbP3sNZs3I+H
Ml/o9UrRjnJs4fi272hpi9dvBwDPomJmTQe6TM5N55eRey5HHG/lUubbEfllFNyT+iA7wpcpcojr
P34Aab99AirsrnQdKV2b7Pf1E/iVV3eLiB1MfDIg50HU7pBARABgXErElUY1tYR8yBCsMl6u6Kv2
N6kucOVYe4Hysy1R7lzjBmoEgpbrrxYc0nU75RL0k7AgvPXK305O8kk2VfEQ+Rx7MGIUFOoOuf7e
Gx6XKW5ISQlV+7UQNxmK6Zg6qK411CaftncI4+O8Ug6NibEVhxnz5mcVFv11FBTrxSoslkVH4EAt
2U5RkpZguz+epJdFdvSZJIBbVr9mq4njzwRgzU66RY+Hws6jnSPG4qbtiuGinSQdjL514wfV2AhQ
9BEp+/fZa+qvThKFu3rsCkBAufSuP34kswb/fiJOF185lAyF0p6PyNbrzzZ1Xl/HadvtF0orn/yu
zZ91YhX7EHgkiNkcKbsBmZCPB30zD8oOUOxypdZKavvNgeP3vZu0XtzfzT49C99IrEoJMnG698Fc
LIPGjylsKDR3ULusGz9CZCmwbyxLbT5+kuMtqoTNXwTw4uNtr23P/P5fJ6wTtkIre1D3hR/bBhvq
PzuJAA7ceOv+3w0lfS2lJ33MZrV0veNDVtpoGOQphnSRTrrLZWwAh7CRLosGk/KPh3p71mnQ2XxQ
DnPhQZ18/VYC0kvvTd1wgInGpYiP0RmKT/q56IxdpxzE9uPx1DvHj+cKz9eB0I605dGAmdN3rR9p
/PGWBbJiXcb5z1o79VPcNPAMQoLCxu/w/yiuCkN4L1pYMq7rRv+gURtvtYafp9q83Re01e5UTHFq
7WPvKo6oaYRrPPxusjLdTpVYN7xzNpAItfMONJXcrQ790lDl7iWcKdfeNDqJD5FCZjAaofmFfqWI
L+YBqOdQPIWem+3h3zubKJoGYDWy+qEbMd0FRR7C/2gxeCrDpmIFTBBu2n7yvwF2A5Mzz4CElhFO
gOP331Ft/mlHsr1dkI7rb/tlcYwvSvZtUvldvOByGhHV7bh2FA7HqDD/7oRcfpaT359Ywo58s4Wl
ZqEIARjZ1tyqr792PWRIuQcj0lfFEtyXKuvuF1WqGyBgmGTJBZ89vPEmdY/j7i9VDrStury/zure
aMh5kXpuvKh66vWsrqNZ57d0g5DysSN6DZaclzuLfBdmOmicJepWeBN2vIWr5J14kaOjiMVuux5B
jgxkwJrVRzdIn1lusehYPzVLcVuV1bU/hs9dRxHT0/QQlvHElWXm5e+jjw1JRCAVP3iKH4+u5yBb
vZoLSx/AAW2mvBOY6q6g8uzy/OPt8c7uCOgbsSfdQBEKHA1UidbxU1uhpBXj767d3M/OsgJwupM5
SBOotbkJ81Q8uP6IQiqL7cTJI96GXawOP7AD20YGgsP+9QrBUlA16cCdl1bA2/y07q4Gh1uoHsYW
cqjO8WZzPf24Unu7rEeJYw7+BijrQSSZnbLdgk9DmX5c6hQkUY/m3pqWtGS0fxMHsfj58XS9Xc/K
hSrJfLncDpwoR09LJt45cu4eslm2125DrxoEdv7j41HezklAqOIQYlMXlr59NCfx2LSZBUn+4FeB
AJWS1BSxrEJOYFN99ysJTpadxba/ohNCb+TjwY+Wuo8XmetyNgdakawJdRSMZkoFXc5tALTQoZtS
Z7TSorz5k2Vrs6natbhWjVWduOqF2UB/L3h46wS+vvaFL7mAg6NRcQIcxjBc3b2XZ/VlMI/BvWwD
+1nwhFdILcIGLPjOUuYhVH609rw4XHYwlMU//+r12elCcPu73IJK8K5HDxKqLAo6SvdPje6A5Cx3
pKZBlKGdd0VL4MTlJJzXr21GI/i2Xc4Uj23uHJ0r01AXVdgUzhNfdJP0oN2dK7LRMX425YXxYXSu
MuunGn+g/fvxex6t5P83susDxpW2w83/eiWXoUdqV80OuLKFKJQIE56PfSL0PzrGAlc4GnILWJfA
dyGpHk0m/jz+QDCRIwuWu7SSohQvtz671IVjnX/8PsdxhVlALivII2riP/fopklV6tLWXLFiLKcv
U4PDzurqC1ev+xQI3InvdvRe/stgriIxDRQTaB8dA9gHr6meMnsvC3S2PJl9arHUDCOo6h+/1fFm
/O+BAps9QQ7l66MJpI3YLpiu2i9KPcnwLQ+jX2OCNVPiPyc6OhH7vpz2x7uQxc8ZR8LNgEfL0YYz
WCFGZ+/dSBkMfx2DQrN/Df38iT34mPjdxZBD66zUs2QSgECBQR2nMIWt7O9FUeOkLM9LW1O60Vjl
BX5xtnrzbSmtM8eYmymNcJ8QIJPi6OCL5bvO02uxVr9tV9IM8BbwAaGetmu2/KxXBRJZlF9blEYQ
CRmNqhEBULL7eI6PN6H5mmbZsBHJDzn9jr7mRHfMgmsUH3oJCXeqcIMb2zbYDX7oI63ipmb2kVK2
VerfevwcRkPeImIXBHt3qoYTscbR4jKbxvcd0hBP2SQ9b27EHI9AG+WAp2VcAFh6VkSVb9yEmeWc
2DNHq8uMRMBPhuEKm9LKy6H8V4bBPbYOyRLWj+Air9cCOKdNOc9WCroVvJ20PpFjHgUbjOdyq5HK
sFG1ZqZenzkT+DiRaa98tLsz3zDakWUnrT1zMKyjwxGfeL23E8k5HvjUVWzPU29CC+qfbZi6ongc
SlAqo+eDZc8fRD6dOEqFPnoxVhCIOcVVzRoSyG0evZjXVAmdde7MOorKbTiqx3ZR9mcIDOLMSuX4
K8wGGnimugDutd+INqx+qNwTX9EBW2D0SHm5hkm4n228CyC9VBdTh5KA53kIVWdtvV3WxjkUkTdu
QNtH83mzTJgzwu81HBP5JQxtC4r/kIABWNJP+RKP36KhzKm7zwGMMby0EOKZs9kwL6wR5nwzP4VI
gJ/XysefFmzofYSX8d2YQcIIplrdlaM7bWIBbgJ3mOimg41/IdoKqecZ8N/Z6lveRTwlHmSvYfW3
ThUCu++zBI3/ap3Ih6YVcV5yFurHtvztpglcKWmVt1VHwZeYEMyeu1bXtRIl5Zamv6Lk4CK8bq8b
RyYrBCaqwFMwpffQ8nHUyRr8ufK5vSCKRH0tDesHgFIpykjd9LlHW/ockfjgaZjlatpPqEdHIQ32
xkYvA2zhHwvmbtwjpmDPB+HgKR3aDpbURiM0Xe/XAPuDvpL00Yjwrrx1YVrcAPxhgO1kEw3ZTUNR
6KEap+YpLyb/C/2b9atb+8YqKsHpLnGRnBB8gtwb9D8UstLHPh+sreqLhHYz4USLwOB1Bpwwhs8y
l/fT2CK511HO9FTd7kROJwS0LH7jeZ9eLF0OrK/tEdlRHU2lCgAdDqEwCijOXNagRIFM9vMhWvvi
vJKuxjl2pLa9IF0XtG51KeF4w6iR6/KArIf9GAsxf/WbPrlZ8iq682vtX/UFTAj46TQKKWttQ9C2
ZyUt8Gvly/im9tNpM8Bg3i1NZuGyWfXn0Iz6s7VpjD4+eitVyyWBKyRSuMvoXHuyTb94cQahHtnB
QzkV4yaFT32Dtba9DXSLfxq8qc0EJe08aL1iI1OKTDXF610jQU50lTVdZYOPBPXAU0ElB/VeSQsV
5Lzd9uGKA2JQLKAiegSNLQMO9VYBKFjdf3wt6KPT8b83dWA7OnAcSVB4dBmuXb0M+UQTcxLL+jWP
WgtFOGq/JPbrXRDnDpjLOgcF2kc7f87939ziw83Uiv4Gy3K6Ie1mKVqYLkLaGHrs+rw5txFTgoJU
b7N2AjBbXBaui3ZL79YXUzO7vzy/BkXQFA2KJTW2vVFf39ZNprdiJbFdMhQWPJoe52OwFnfBZD0B
+3Vv68zvd1kMo3WMyogucDRfZ3MQUkcAQTO0MrxAPMI9T+sCWlsILWoh6rxEfnb51LWpvggWNAeX
evKuuhaZ/K5Fq6fu+wmZCBTiw2j2NqsGi0tm2KCPbpWXKVIM38Ze0qjQkX1mcSZshLVQt+4zAcbR
gDaAx2PMF8zL14VcYNv5Vf3ZTjj1LcuxQAzTbpSBQN86tuqrfEDeOnHr+lMn1/DETfA2OKT8q6ij
+aaiR2Tz+uJRlR0tgQNFLQ29e2QdwCEHwXNjSFqWOnUbmHXxOogyN0FgWgjm3jnO3nL6l9O4WJBL
muAihUTYNc54lnrhT7+ob+cBLcN4Sj+VNRVfQGrn7hDXJ8LGo5vvZekq14YCRB/NC47juDhNHasb
RExDUVxa+fI06BbKpghOzOt79x7BokM5jDd1jpOl1c+tuBrq+NBGBUhX7WZ3xGchkvlTeBkiKgVX
x26yM0u0/XO34ELx8R4V77yoZwtyC9t3tQ0D9vWHTWmjtQLY+gO9ByOXvvZ7mTvGfxoMMXZ+I4Du
aeNUe9MiTODjXeTfBcZyHz/Gu09BkYaLB5KtezwNYzIHUcAU7cPpgJHy0h7i9sQQ7jtL2BSkXcKL
APkE+2gJ1+AEJ6D61UMJnMTlKIkhQ090t/v8x1rXG6UPMx0NryXhqertlAAtm34GrXVb17uV/nFX
P4RrikwqrqLAMAgKkDbzv8FP7lAdR3uPxwYx4eaYbwaoC0BtDInNlANfLL3KXXmTNN6Jt3p7xFKa
VdJ3qDpQH3w5gv8KQBFdyD3wiflDjW5FFcoXPeTnMnbG7Vwvj/OSXH38pcRxK4ieAsmo1sKh4Ub0
e7Rgwrj3ZD1G7X4Y0BIZ4hnb3nZ8Wt0UJ5wOcRQ9uJ9oGLkXEeV+TAGj3cdP8HateK5Pzq0Cx9UO
bc3XK1ZR6S8IWfE6qkDKRi401Wn5Ma5Knpjbd9Ka1yOZCsBfkyt8uwLtFc97K04Rxer7eRunUJ4F
ck8AQgrnkr4KDqXrLgfj+tB4MgZzGC14bTfFv6z6m2lnc1BkFLYpax6tXlxDlmX062Y/alzkYBoO
n+YU/5QBbtnH8/tSgnt9/DIUfROHNgaN3OOaQyayTgBEm/cTjDMCzvNAPMUR4vC1teGFz9wWpZpg
n6NSIAWiBXihVcUBrrTUzW244iPVjieOqfe+OfVN6UrKW553/EjS8Zq1bP1mv47DCsyGo2gcURTC
S+Xjl397SDDDtsstR9Ci7ONDwh88YvikxG08EZdpiQq1DY01zjaeAtPw/zEWDUNN15ym7vFYntUu
2K4t3V5UjX6MI0+e+0213NRWlu5tQPYnaknCrNejDytNysqFxg6mSPl6PRcqra0lcLt9ppf8vhnx
6V3jCjhTUJEPlQ2wKS+FMhdjTYaqEUy+HKJDjvTUeRjMiHY4SXDZxn65/Xgi3nkuoguXDU3JzGVC
Xj8XPaO6r3XX7aMaoOwa++0VGeCp2sxxTZgd5NGTlEKJgI0kzVX8126Oihn4kGWte07rmj60Nopx
yU26zndeARfbz6nfrw6J0sdv984R/fe4yhyof42Ljh317rlY9is6hx7oyfySqBI3xe5CeKduuXfK
wK/e8vh0rIMUXK1XLvvcS8SDkokmEL7TZGq4q6pqvU2CRHyum0odVBG0l4ujPagaI134j1/7vemm
/uugamP7ADOODqwQLLrIVb7uJyfKd7Xvy8+6F+WhjAyezVbhnd0YsK+21YmOyNuYyuM+BIgiTJ/U
l87rCZ+TRPid7qa9o7MvSPMaofAcER/oDMaRp03X7dycKPy9c0B5FDPRF3NQyXOOp32ggCKKJFv3
C6zbM7H4EFGrfTDTpPt4Wt8biD6TZGpdtsrxQB7ti16v67IvSf+hVS8JQPDpVFjxzo7UNterSwGN
AOO45evpNu2FU877KI1uAW9/W13r8l+/CLe3pjEvbDPU0aZvac75aeEM+3QM0KvViTL3agfKV//6
eKT3XsahzKzNsSdZdq/XA0sbjduh6/cgrY1NqXHDwrju28ejvHNzUD7nBJOagPpNslvUyCZbkHr3
41oXSEj9ymnLnU9Wc8+a+3io916Iuqaia0fIxyX9+oVatWinQ6B3n1hDA5VbbknIshML7Z39C4wl
QGmMHhrd26NZS9O6sWy0WPZp6V8Fkq5mEUFWGGjTwzdJtr2LYI0/lyfinHffTZFqkmQCqDheFn2N
EJzfNt2+z4Frgp9czuGVdSdm8L2PRSeani0biUTz6OXcuPSsUvTTPqQTft338bh13AWb2db+PUBn
PHHBvenRcveYdgBxhSNAiRzXbd111LLRLS4HgzP9HrDk+9W1S3UhnEzh+kZNzepC+UN18XBeVogn
bTJb2VeWaoYLay7Lb5jKFF+xhyvPQQyHV37ugxiySMoxqUNe4NQ1cjQ/5nvTviP84bqkjX78vFab
Dw0oXf0Edrov6l/59NmF/FTPxYm9eZxOmJE8h2VG7sdp4B/HJCqyxqwde++pnZDECdHnv3OH8qJC
JTJ0qJJh6yMPInn49zuIReZxKrjmCDraQU4AE3ua22Gfuym2LljdQRNONh8P8s5RrYHpENWQjtju
8TatUwmNuon6fR+1D/gJHjrrURbj4//HKD6fizIbkeQxQMStHOQy+nzcN3ADyFTz8nMWnTjb3n0T
1i6YLnr3ADheHzjOMMVIREbdHv7FgtbVsmxlOlGnn7V34vI+WnkUXjzOT5tX8STQsePeDc1yWdcL
+7/rBaINk/qeR8hmOhAN/MQ/1b9577Sh2Ks4CnwyK//oHBgdZ1Ul7PZ9ECQ9riYo+P8RY1Wdf/yN
3nkpekMco6DEHOUfn6X0A3t4pc20t7hYISZfIwYdocBqjNY+HumdF2KkwCdJpPD6Bo0SenGMfoY7
4kD7GaYtSrT/fim8hFamT8yNelwvGpKksyTgqn3stl9MIqbtGuFgfSI6eHfG2DzkunAkQPG8XnF8
sDaJgb3vKSnQ5piQzQzH7s9qWCECdeuPZ+290f6OGI+WQRNNNG5nf9r3qgqvY/RYLMBVSW9fI7/h
nSiLi/dG443olwpgIm9See1qGGHT2O39qHT3UtfZNgyG6mHt0wmkxpRv4+BPIxpSoR7Zoxh67F1W
r+3PHPW8C6ubjSmk7W4xq7DO4mRIv/772dAuIbQKKPoBKHk99zMasdD3yUvHRoHFE3rnNxhutThf
x6dax+Y7vk5JtSKQMfVHkBRKO6/HSksd+j02q3tj1mfP4y6MwKjrcEeo/WX0xxPRxduDjOFYv4L+
MBHGyz39Vy7mgpoom5AKH/1gpCV1VF8DHRDb2IlOxbfHNxsn2auxjsG389J1vWytGTPL5BM2H/Ty
lPswI84oxugi9RCttWs8KbS4SRbrxK3wkl4dTaxHps/tDWgQ6KBJkv560yWJ5qRfCqjRo0BQYKqe
hJegGwoeYhM24Aco8WCX2EJIWUsBP7RHys7PkMzwbh2v3Lcmj2mdFO/reAeXDAWLuPk9QvfcWsxV
lKgOy0Q6GnbXHfK+rrawkPDe0QhJW5U+IID0bRAzhNmheCw7tXPhjXcllvZj4X8rlL7RCPImK2BZ
kCy9Dm8XaqYGpu/lBdX25rONkv0FKIeHvPc2akmR0resr2Mjb5yyetZLb5+Dcsyxv0GKNSJkQhfj
q+tZN0ag0OudT/bQ72kbX+a9CylWz7tkLO6sqbrDQeGTZ0eXS+6RITcu4vTds8fik7Hc9aV94/tI
vikvvyYyAqNBT/r8RYYxyh9yIPaFj3IeFlcy6f7A/L4zSnFiljcfb8O3azUAtE2FlXQPbMHxF8xU
DuncUcMdwr7UxJnXkzXxtzE+oQ9gPNaq63hvbotCzW7pNj5DBKreJvHwbQ2sr73u602f2U+h03wu
Fss7cRu+U6PgegfJAD6D4wWc5uu1mfcSkQNSpTvu3nspKhyCpyjeVjp/BC6EBC4UJRtrv9Z0IMbV
7Xe9XUannuLty3N9GUyVKb6BnTvaIWrokxK18/xBd+P9EvWXdbhcrQ1k38i7QsFhm0wjzVkYyu0S
/ZPVlPkH9RzO823dxg+oQoDMGeoGEZAEz63418df/+1Fbp4OWA3XgeJ0NKvjr/2bNWVB5BwsCJWi
P58U9/Tmnj4e4u099HoI8/t/DQHvKe6A+y77wTfOdXr8TriNO9PHo7z3IpBXIMqQ+zgUZV6P0rkU
aSkozvtgKc+toThT7sXHI7zdKPQ9XJtmBNiRd1KIOW7XfnDGvXRGxJF/mpLIQiPi41HeOc8DhWk5
SEOPTyKOC1oY1rU1BBxxr9zfvrLQt0Lydz9ghQuHkh7kz6m3tqMrToxrluHrg/z1sEdfSWQjmj5o
AN1bVTZpjJ5xz0T/SV2U9pzdreE43Az14H716SDfozt+8pDw3nZ8qALw/cA3c1H7rvnCf62TcEXM
XkfZfOegGPG4hC6n3dInF6BcrXvMIqHpmy2zOCGFtsCB/I8MQLSffN+9FmmdbIikkC8NLHxickeF
V1ON0N7Z2KIf0HnugvjHWLtQfIafre/36O9adYqOichu8IKynq2ynjduP86/fERnv7plX/6EiYqs
a8lAAOG09YxZwnqACzHsGxEH2Ku1CDPXgB6SnlqroGjNWU4vM1yH8aclazoncsqvF3KZjZ4zmlVw
MBFuKeHjOlMnHp0xGA+zGzefVL921zynPMAnAz2EWOgFKpuwPvueGClAPnsUHGkobktwd0ZdS05N
83xi+el3PgPXuB9I4OwufIyjE2HmKK8ojKi7oAuQAp4FvKHiTwG6JQp43jZ4EEMLZ7xydm7SoeBf
/fbaaaRY02J8021tI0mRgFVKwemfe+P4FZvTCBXWFk1JPV7bemnBXdQof40WaK8U168ZiihVzbu8
hpQp50d7KXowM11wlsvue+EgfqpHGsfcyLsxRptmgDYBSbTBrSZKULVQ9U09o4yUI+xxFufNRkzZ
P2VOA9lplu/BuIoLvLIwbQqzCQ0Mr9hJFzF4p+XGq/v/y9l5NbeNbPv+q5za79gXOVTdcx4YRSqY
lCUHvaBkj4zcCI386e8P9g4mqEse75mpKc8oLDbQYfVa/+DgYdaraEXZ8ELdcunbGZ+3PXYdhKow
NPyFVUo0m4IafbFYo9Tc4H+BdpKGIptjfTP8VNuZiOyvpGeGG8eFr21gxuu0yV9Kqn7zWhNNx3E/
+P3Kj6y15VTPgdeGu1q2LbrIqPs7XYN/DhMEr2AU+OUL2nfUXNLkSaqTM5waj1MGEi/jOkbWfvRw
ic93uJs+uIW+8/Vm6Vr4UqN5caz0TllE8bhVRzluK8VDmTu9VW3lNXbNY1eL706Jjm9p3gvUStMB
P7HOcO9BqU80ZFjKnvshTYuDWzoPeKV8gVSKkESWfHT8/lAib9UPzg2lpds8NFdtVD75on2w3PQx
t0bMiMWdaqXbhpCBGyCGbWtbV0VtBgceOI5PrWHsjC6Ctz189+DyApDdmQ4G64n3HCtju7Y1L0Kh
Dx3LFpwMuqM3uLU/uHa/7Saacms/FaldL1B4Qc4zjncuwka1AmfGoQnOBGtWfuw225JiD843eBrk
ESJTVqdgiEonE+mSZJWZOQqkeK1EfrW9vIDe2Uc5G0AAAI8HBTAvLDDV1ShwPEQLrY1Ll3ZRq3dO
jiljjNYTFlf26H1FJfRalvHOqqVCC7SRGhcJ+bzSiIdPIMo+6e7TRi82WmChNNwEWC+Vvn+LtwBa
tFiWcpdDLbHXqxB4Gdoql4d+nulw53EmgAe9U++MBxfGiRi4jGr3VeohaT5U4X1oGdGnvK7au3as
rDs8QPN9E4zi0+XI0+E0O7xoVVDygONML2jec6vsKs2jqO7vOSynmke4AsFy9YQ6v0RyQP07yrzD
5pCT91B8uvvGyY/84Sga+dH0m7vUcLcoFFy5H5/nG/Qspoj0L+huzbFQReWxPlMF6hQXq/Z/lZif
J03k/qZGl5YSGKVD4/TIVVNh6sEYRh/jOkXGC/F1DCLZOS6/ndmSoBXs0EqnJTpxDCwq1KdRnCDP
a1fX8kch6i8hVkwi0p4REB5LFBit6Mbo/Mc+uwZ5ms0JiDkqeCf4GgADDdKJ2dic1rdTv+zUI73D
O6m4nwsLyUvDRUwlyOxvl4c4m/o/g1HHcGw6ZVDu540sq5NqpTgC1660eDbcfIUB3kFv0i+lMJ8H
kX3GPONKyHfGZ9HNp6QIYOMcqxAroVCF6bSPCGl2qyzK7G3ftd4aK3l7o9PsvrLFzGb/NESLOj1/
qdwUqaSfvsUB4GuBMqw2nYoaNsfFvgYpXUV7AxET90oaMpv7UzDX5f1RtKEu582vJXkx5pi4GM2j
3arRxioHb5d1IJz9onDWl1/d+bggp3Exna6nOlj+2f0sN2LFJ9mkLpZW4qEf1WyXGNgWBmlrboqi
li9gQTP1Srp9/vamqNNOCYPAA/5++jQ1I1dRk9XlUbO7aiWjz2xbahp6K+5Gl8f3biQKnNPmaKCE
MrsYudgcuVrVm0cNg6axyZ4KAxWQyl2paXOl5Hi20OlLTrXUf4aaZfAxYHAjN73iUIMelihcBRps
+uan5JMeuZPUq4VJxeXx6bOjj7kyReVhqtPNj8d5+ih9OtWlLN0a82esLOryzRI3bfjDerYisZ5E
T71Bi9d9jVYsH2nSDBl8fYdi2SqFjRohn6M5PlaITU8Nxk/DvzQJJuXyh5zXIs4+5PSWfrvcZEhE
mEkPLF0kjXNnpFwoTFOku7xI1W1cTIrdJraHOjiFde+jJd3Hhb6E5aOuLn+S85V1+rSm5fDbB1Ec
SWaK396xc1jFCcLLEjPHxLoy6+atyF8Ddl2wEdM9Anb8aZxYFX0f6rV4rBvqGx7l55Xm+QPctRij
aEy5kBGDr8A4x/5HPigYbCQpmeQSfbDkQcRF/wRdTWxtU7E/pEELl0fzqqPIwHTXpRDplWl0/lxM
oBz06Ww2HIfj6PTzitgJK9Ir/di7aNm5nfXVCcWLprfX5ut7i8RVLQphXK9MDo3TQEEnMUJBl+aY
D8h7gaWmFckasbBomHzqaNXgWX75nZ+fTjqi2vSddOB2kMZm7wINGzPJw7I4uuaXFB9OS8FarXzQ
AwzX7BtTuQIAO3+UiBOAtrB4jHQK5wtyDNTQNrquPnK50ixkoxdZ9Xh5RD+JOr9lfNP04pydcLyw
e2l0z16XowxlVapSPSRKSSE43/jNc5gVS9Hay1TF2MUe9rRFlkH03fZ2admu9CS5sqhn2ROfgQI/
I4SDO5X5591dfDT1DMZmdqg0/OqS4ThOps2XB3r+6ojh4dcw0VwpYs7OibTHg6QFKXBsxs5/atPR
W9KEzUBH6qWCBWmoL6qy0h+rxhuv7ObnB+Np6NmWFaA+6CG0Ux2NQndXSiAwK/YG/7YXaXung8qF
8mYE68vjPX+maJsYAPIN/qaFORuv28is6mOMm+Oy/qFl/iv02ssRztcf0GzIBfQrWH/2vDdTxrqO
FlciEbanNK/a0+L7qeOs34QQIjijQs/aXo55PqqTmLp+uuabwNeVqlCCo9v57UJYwUuBXt/lGOer
7jTG7MnZmAL1SqonR5xq9silP8g0flLd5srje38oVLMnnQh0AGYLDzKZ72tSJMc+7W+CAmoTUmD/
yUj+HWL2tDA6dUa8O6ujXdsvdenuZe/AVLjyTt5bWZOGjulAnp+6BKfvJNe11vILtzpa05yOzE3e
Nv6yUOUkodbZKy1KYMa03ut/Mrh/hZ1fIlVE2m2j1UBqqFQkpQ1BgCxpWA5R+IeI0J/7k2dzJfE4
1YC9TjPmt6O+NRFDboo4ORpRvvfRqVjYmv8RlMW6pzhFYUheeXHvzA1d0yh7sF2RUs9Bg7ITficp
I6OJXBfbgnwbLcty+HT5Cb6TS0FL9SZ6wFQlPrvtq2pkxnAevYPbtrdNhD34MBb7ATSCtMKH0ks+
hplWLEFQrkPVey2xJrv8Caad7/TwmY4fPgLtMoo989teXsq2EeiqHVopHhOBlZAecgoFEK1bE/Da
5WjvLGz6Gag8QNzhwc4v6QCkqQXHen70fLgiTk3/Mh6Qs4DM+ueRkN+iQweDHerKHH/jOKHV55bi
HBqtaRZeqG81P6SeKsRfl4f0zkTB2dpRNW53E55olpAkipdIN9Hqg4LE702j4unqU+b/s87mNP85
NCcgEcUoDUT16fyPHVVxEvjiB6q8KUZNhflQdVGAMLWDA9DlEZ2/JMooFIdQnuFQOZuTkZXbTelp
9jGx0A3LcXbaeS56xw1OwrvLoeb4+l/jIgYiCuRyZxIcPRpA1I01+9D1tYKac1Z/Sz0Xj0LXLdex
KsMOt4gwXLmTnVBSNu2dVlbxUXeQnK4cT2BnRM3cSPB8vfLJps1/tjAgc3CsggWg4jKXW+jV2Bap
n9sHrTT0l4Qa835Up9q0kyBI0OCji3NmpLXFreGZwcHGX29LETi+sj7fOeKpP6pw1xHrIA+dHYUQ
Z5uSYmmH+AsZ4HiMuo+Rf2fX7sQcwl5j1zK9Lw/9/P2zHf0Wcprxv+21iPVX1Nha/6B4qCfYReet
KpmgbwGx93KkeYPw5+tnR/ds7lYaPPbZtj4qCV5hkNgOXp5/cJTxQzWC8bDbeKcKccOOt01V4y4r
EOlvSvP5cvRpzczeMHUZ2PqsLIOL/iy4YxStHo7BeKBkQpZtlv06zlTwujQeYpeqOmrhV2bVXBVw
GjAXJq6SqPnwjOfrWLP1qpJaaB086OVfrEztb5yyx9TEzs11rxXe0jUQGndL08RwtwPQBBsYinQ/
0B8KvBxgyWAky0rHmy5vafOnUZtgGGeYS5TFkBaj07Wm8RjteHk28vdGsk6aFqa1ZYzfPTPqbnVo
1FtLqxAnC5D9itXBQ2Gyd8SqNGqfrqHq3CXUX4qF3WUYjaSOtoaNjFSxLcSzYGMH2RGoSJjH7R/v
chO1hxonbCrQG/P6VV2VQ1wmXn6ERI5yMIytx87silvFDbMrF7vzcw+YLrcdai1QAljpp5McLnNV
RT7SDHRbn0WOytAk+GHV3hbx1C+XJ9r5EUEsFHe8iYjGZXK2hgsEpUSGe8ZRlcOnWgvvszG4uRzi
fM1OITh+gD1M5elZKiutvsuyvkoflSAKDwi0ORib9v0+SJz8yp59vmwIRalvQtFPh+ssVEUrMulK
Nzv6ulxL6e1iE7Mn943CqeJeubedJ7bEou5NaREHafq4p29JNIWRSJknx8GrMKDqXnRVruK6/GD2
xkfsnY6JRND/8qN8NybwIXKqSTXk53X9t+2v5kAdVEb5mPYbmWO9KRdmfy+GGxgwrR+uL0c7398Z
IeKPU2WfG8h8f8+czlfVmqtOjnBvuEDzo14Zo45i+mAjC1rqWY1xxfA58k3ry6RU9mfg4V8bEpdx
MrLpQ8xb5GgFprLvXOugapLyohF+taV3oxTql9SkNn55sOezlJQP9TAq7hNQa14phnQTx6XpG0fX
bT/2eYm87WDnS1WLHy8HOn+HHLr69NfEuEVS63TedA6mAf7omZgPm+mizA9e+L3P3AYL07I8NHXg
4NuXq1fO6ncqOYTlWbLD2wBr5tOV9Undu7HtQ0FFdsxbmGN4A6nN3k1e6npEWGKvWE+9inwrOuqN
91oMV7a1860G0Dy5G7k15Rr+dDrwwkMDodRH91ABklx4SfdjwNb18sOdk3yZMxM2n1szClvM3jkM
rMPm0YnK0jrUo9jVQYn/YP4ajOWxFdldUJY4TCs3Q4LZfKl9IiveWVwSr0yld571REifzgtuUPTH
ZiN1S5j/ESh+UADaNpcxMMxqlXjqx0GP6Y0pyQbtonWF5ymWIw9cwdZ24u8N5Rpo9Z0FTHecUiua
Rlyk5tuF5O5h2rkGGsFSuq2np59whshxo0m5DEMFImAvQkjmvXXtPZx3C2hgIYrNYUmbgoT99GU3
0NzHOtHVAypA49p1o2AVuQVOOWFSrkzThn3Cg78JzXJ4xiDIX0qruVbkOl/SCCBMPGtqo/a5hl6D
gDUutiMoXXFMzHJthMiFUw2+POXei8IyNqeFBZ1i/pDhGVX4O1FKs7zqQ5D798mIEdWQxlcqQu9k
BSxesiXWMEfOfFKloYqTeaWURwzhxFp6dfilLLBNKBtpbCrbkVfEqd4Z10m86fP8dtbgVGRKOmXO
cVCoPsUlNnIAVMbGNK48wPN9AfI/d3yST7Ir+vCngTpM1VG6GdSj3dSrcTTxvOxf/vgdTRc5G2El
OlcUJE9DFFZIPxoPooNeGA+D9UD/7NbQruxv76w2JhoHpTpdTwGlnAbxdWB0oZWL45DIherfZU61
QB512dF+mUT8gU+vMxCml4f2XtSJkURjFegt8NJZ1CJILFf4AEFg7WeJYi7GyvxetMpfSdneyUa9
t0awdMk1rs07qRbtQHRdJvIqF9HZApeWVqDjgnyCk1s/+qjYMmPB8BXND1mq32vUf3+lkf/nRGFf
/lTc/54XQxUFYT37z/+5j75XCO79qP/v9GP/+rbTH/qfpzzjn/m3nPwEv/gfgVev9evJf6xFDYDx
2LxVw+ObBOz1TxOA6Tv/t1/8r7efv+VpKN7++2/fc/CD028Lolz87R9fmlwDftYv/mUyMP3+f3zx
4TXj5z69ibexeZvUUn/9un/9zNurrP/7b4rl/R32ETSkqb9N2WrCcnZvP7/kGH+n1korg3bGVMGY
0CACeHOIGYH+d5LkSXgeoT+Lk/Jv/yXzZvqK+ncomuzVE0SVX0lB52//HPzh1+301wt53xHhdF1b
1ARI2ciMJ6AGN1l1toHEui8y38deI+xr/4uSBKyDtMWS4fICON2nKG+BeadhQ4pKRow84GzZtYXW
NZgqY52jAABAHNjtvrKfCCxmlGq8spGcJm9TMBdSOHgQ2u9IEbuzYMxZGSiZYyzpXaP8VFgPRaZu
e0Nd9qU5LAHIyUU/9l//dIjgeeBvgvnyJuH+6RH8thW3WBC7IsqsZeRgMO5INLoRG7Pqj2Eosm+X
Y50eM79GyGRiN+byyQVndoXSSzwezSYxl70eyg+NRcISofR8UEZoJehZ/JmfxT/iodHBQc18pKh3
OjYduaSmx+piaXtBUQExdXqUEHUldNdJNKR//fnoKJtPhwFlFYqvp9EC8JKhVEpraSUu1nT56FWv
nu8mjygt6JP1qXNldp5uz7+GB/tqukiRfSPfdRpQtLRVGz1GBFRJv/lqsHJ1JcZMmPuUIewBsySZ
LhD5wP2huNYOO18Z0+JnPdPaRF5enx0NAJ37PA5razkIZPiAABvdx6KPgr0xNs3y8oM9PQ6mcUKM
5fXBvkY7G1zm6TjrStgtFniTk6GfhbewXVKUY7ilT+ZojdusaxTC5cbGvI/t7l974j+2nf+/8QqR
KZShJaOyQrjY8DlOI2u9EcBtFxgiFzpuROxKWbR0Kkt70+oQx5DL0c7GOZXI6ACiew7dnKL3abTR
H2SM/RolrTqWxyEOtBVSYuEdzUzuEiLBiRhHmCtBz14kqhfcTLkuokANe2S2RrrBrcNGYf07YMZW
MbAA/HhieSer4dqxfh5q6n5AvLC4RaGROOX1v201NpZ8kaKx/EmtA+MWLcIgx4YRgf2JThv+WQ9y
enlTOAqstM4sPvcsXFO4pVVCLlp6dZZib+jl7tZHq6J7jgoL98k/e3mQ/yaIImRNunVs37PF2Naa
NUROboISrrDCamXxid0ge4Ssj89YJuKPnZKoz5eDzjfUedDZllN0oVo0jY4/ZekGm7RJJeKUbAje
WLgbN8Kq+nK8+RskHq1NTlxSUGSsvdkMxW2XTbtlhra13m3QEfe3EtG5u9atuyub27uhQILB9dTA
Qs/37nwspTOJdy2ne8KNK1V/TXOkObhhXm3+g1Fx66FECXIIvufpvGwpqrEYI3Op6GnEOWjn0T7x
u3G86Xs9210O9s4rAw2MohK0WSSq5g26LPLCQslVHPOiEJ3Y3LT6baGP4crqTPMVdPU1EO30Tv5d
7kdVnXcG5wmM8GQ8QA3qdHRVngZlVpjGcgDsXx7qUnG6leOW/lX3j/NAFK9dKnoT5pnFdxpIrco+
rfIMv0sb4epFB6nvkNfW8IpraPBHFfOfg2LlwnYEdjkZVc0G5VdOFvSNbSxtxLDvQxG+ApBv1laG
G+/l9zXflHl8oOFBXVmknBPH8nRUYxAlfUohYBnzGNe6VgdrJc6DFwEx4KXItAS/Vrd2ryy0Wa3p
5wApMJGbTM1/le3yNKywTR8pGmhIVjaMd7VnKC9lZKtHhDy1jYFi0HKwKw+Zdz3E3rOI7yO205tk
TMN8ifjBNRzCO7OWjwP2G4A+bbd5qlEGLkyUJiDViI3hQ6fkcodGtr+y9UH/ZriD/Ufs61/Dh4vs
QLVnI6eHcDp81iBnCHI1+CaOTr1SVZ9NrisjX4NVFeM8fvkln202HEpT7xcwLzAS0IOn4ZrMbPWm
brG597EOjSDO3XVV0f1FOz36ddU8uWn+nlLMsnw2GFAc5EsghgE+cMOdhfJlnNtl6ixtTSR7aC4V
ksd42SbNZ1okgX+X4JKNHEPXF2O/ayJ8nv9ssGefYJbUWK0r0ZbWjeVIWSxZSEgRUONwRbuRNbrB
f/RkCUY9ic1HpVjHyOfLx4qsITVzLjV5pKv2uu6KWls7Rdd9r5xmeLsc7HSr4/ClvYg2DAnbVDOj
73T6bIuazmGn6/6y1PtQPtBjUPJl2aKJfGUTP32JUyCKnvQxucrQPqAhdBpIGQVln9r30fvrnhVb
fAkD80U6k9MtvjtLs6ZlLFzncHl4p1vRP6NSjGFHIm2f9ywgBJVDlWIeIaJC5JtEqzyERwcniJfe
YPdH8FAYS8Lbw0/gcuTpwf37DPkVeWqOkyayGqGuno5XhrivpEaoLEWfqfdS1+XOCGzkoLtArKQm
O3icYHxNO/NW0WjlVybRewNH4ZftB5euqU96Gj7o0txMx1RZqvWAZLKV5slXqwK5yAHtYbzqJD1i
2aY6mB8vj/s8MBdi2MKkIUxdDAtOA6dZEnWIvwcrzeNyzj2rbwxMpJwofu57jCHXjiuVDpff2rOf
Loc+3XGnRz6FBiGF7NDk6jSbYgOAACrbHnLoRtoDcFONapOrsk8WVJiih6Ay1Ct77vnqob8BLYR4
XHW43p0ONmkNtMm9PsTO2Rr91ThodgKBr4NNeXloP7fT0+nEDYfrBI+W4sNZrowytmdEY5ytPLzX
jR2LrAq3Q6OJYjmMuLXjziLar2oZJ5iFG72dA7gsvNC7QXwDH9a60LIOKfYsS5YY1biIY7la2O6y
oDBedAC2419jh9nLQmtjHfldv8OmE7Rr3sDdjYVYGXmDsQS8edScgsY1rry609NkenWkNpxdlBzI
T8DRnD7IuIXyXJlFtuo9bzRWrtak2ionm30JfKzoLz/M83kChQhNoqlwb7NEpg/z26Vq6LsiV1Hh
WrlmW9iLrlAsQMWFUdsLVNWTz0ril+MVov75ACf0AAcYEEGaYnP8Le51OrMSfp7mSIGsQTbkTwU9
Wjo/yjX9tfdiUWggB4D0QClulumpOjau5VgxV3Knw/PYSWEz571bwKbz06+XH+b5EiAFYNXp9Nbo
sf3U4/ntYVJDAXoYa7g/12n26NhZ+KqW+IJfjjJDP07yURPOjH2cnoHBo5zvZ3rTJ03k4tyLSW67
sTB1PAyoyn0JOyO7LVE5+qGWkfVDdv5w0IWF/3TXJ7SNhSK1t8sfht7we48Yxw46YwbpHWnu6RSq
dWXMOqlPNOZiiO5l7HMBKorBVxcDKKZPCf8aNr6wGw/7BR9IwKh14RcTn+H+ISH3ayJb+WpUujB2
Q9KiN6SPRvpa1bIbFmraqwNTsTPzfSXN1tlZWApgV69WOKGhMzqo97oVhM2OBkfWHZrBdsWqVztD
Wdkiw8m7MkyBboaR5DHgL6maH5smKa2Nr7aTX4EMmnQFpWno0mWHMEG4j/gBc180eVTvuypMjf0w
IIO3bZyhp1Nn9wj1d7LoSiQS0vp7JgO5wvgaA5zClCaoIgnEDPHCAuUBDiNtk2eBiTO40gYdHG02
xqVut/3k25xDWIdYAAGp9/En2mKZGbq3mQgyfAoGt/dWSduKGxVK5ltbjFm0TpTOi1cGBAvlqeXq
qe473YvHPc9BqTaIGprPSRR03Sqp8W++HxkFzjeqsLwb6UZqeVvoYWMu0CRUi3WZhV6/QlJD6osQ
aFX86HUyhXuNqw1sHASgpiUDIDT70Pl1GkH5p1n2lhY4FfNqfEq/uN0FZdN85iaTeTtgsQk158pt
KzhXsV9/SoUadY9J2kZxtBwHz7M3ptthZiLArbSbij96qxh5hXZAC6v/2X/WqnIr7DgpXlXUDJ/z
RPD9eCNr3VJRNOM5rhSqPWPfy/5WjKaXAIC0EQgTXtyi5+Qo0587J26WXSJaj3lpITrj5kLNOAiY
Jjdmo5MjV12jpHd5pWTVnRLlrX5rdI4a7GjTBcYK26i8fzGHIcQ0fkzaRP+gCvrZt6S6VUI71bab
vdm1/oc8GvNgLSutFLcIGYXs2YNp1YuuxpV+HYxd/01WivsQ9G1mLruwMr52Q2p8zbwwwL+YlE/9
C2cR89n0FTxM88rt3gwk+RmXZYXqCiQU/ei4cLGW8xH7M6GRKztscr070dFoWaijWX2RQaiMx052
7n2OvZP6aOoUOfk2v+rWuTH0+Uax26R+SOI0NtZmpTXe0vSi/kn1hLS3eJU76t4bfT/aGHVeNFs3
quv+Fi+TsljmmtG9mXHO44S6xvtQpZHnP1ShFbhBJa7Oa+yKpMm2eREW6d4cIttZsF1kAbiGsYSI
3gRtnbkrv2N26zdqHybIQjmJ2mzKLM/HR7YeRHoSNT6KKldffD2OPwSxEW1kgpE2bQ3VGhY6H+FZ
eFX6pg0SUQE1D4LbIRwHc1sFembc1WOJa4PDe/yeeCPem2FXqwVNb2+8t7ktOYsyzfVDI9Nx7SWc
5wsnH837XPCuFki2FhIRuBjflLCzhLrMbb/5S5jW4N6FaKA2KxN+gIVvllYc1d52yk3DMkE4riw1
Y6ekcR7fQfUox291m6I/XDjxpGztSB6A6PGDxfzS7TDq0XrhLFOrbdicI0A3C6mgcLwoNdbNSuOA
MtFe68xyizuRpz5K6bsSP1+W6aoRrCYsIpLe3GBIwcaudWWBr5mfeesoK+1wrahW+zWzc+NmUPR4
n7UogqJuqnwdMz1VkHYLxu+BOzQClA8rcWGWDTi+ZBgj+0ZJCvfGFFUjlnqbJSW4RS8wF3oqqLQK
xUzfbLUpiyebr9WUmD1d3+dpNfwQiVmUm8yPFPQH9bR/CZPI9baZJRUMaVwJSbknppWssSoamoUr
xvhgZXEJsocrrdV+QyTKK8i7AvX7WJjqgeaDG684I4bysclqy/xYjnqarQMtNJx9aVu+t7eNGs7/
VL+pF/0wOGIhfbWX67YvdLS1EnP4XHt112xBHgtlBdLDlgthlqZzF7RyeB2KNKzWcHFpB2q9DJ5E
VWbfQ6XUkcUDRFwtU6PWD4EKJ2QHNt5v8XrRJVLWtqLujRgq0aYxXB5lixzcYVRczJWMqNDaXR92
bX7jFGZ63wovQCSRM2Cnj3qolgvXnlRsUGWKnhP+V7CqK1uaKzUZe3PXZ1Ws3MBsKG/8eNCshTmC
WF2lkZs061Azeuc2q8tw2I5xxMkUms1+aCSJLpQfNb41MO7RMWurFH1RBhgG07Zy2uizVpSe/iHs
ZPtRGkX+lhfCwEpb1PIwtHbhEsDJHnq9qJ+cUo7NDwtxgIxjvDU+9b47ZsuUDwMVWq9N39pXrpVr
GydpsCOz8qgKED5ucvsDVkTDuEO0RU33jeehzTYojlIZvBkjkHsraAJ9U/hanW9kBv35IcOxtbgP
a87nddFzZiyzDLP7Zdk5zBabhqb2EHVBjNG3GGQu7yaJjWjpK66LD1WRxq1YdWZcvSbVoGAdDgx+
WUdatjSTNnqWSZk+RmZrHYtCqXTgcyFzwdq0WRPjSJsFhoa6TF9qxW1kF47yMOqyGRYyUEW1x7ao
qW5MWXGoGz71SKDFDcj1TOnx3loAWkqGTRQkaIqYXoMaSZp0iXbEyMcLdgVXIv8xGga7XSacG18c
tS06CmBB5qyKUe0ixIj8/CEuDDyfIqd5C6CFt9BZYhC8n/hSD0e5atzhxSyE3v5AFSUNvqhxU4mb
JGfLuMEoeFh1uRzNRR232HKMKDqElL0DiT2skzLZOyfSoyVbk3DX1HpliYn8ODpbTMThSlZlY1oP
YtBUZaGQ5YXLsYmxYDFFrX7OOgO/o557h7P0qPzknz0rN8Y7BZVgPd93UeMrclkD8a/sZaYGnN+q
LV1lqcVVgwQORLtmLf3MxUFOttZDZbRZ+AG5sdF7yoysi9K10vbbII0Use0Lry+fB6QCLVBgXlsv
ctRtcvakxWAMb3qIsrzS477ZeHW+NMzwIJUYm3VyijY08IvuZby0QZD55EGLQoMT2ugRziCWvY/T
8Lm3zV1u6DtqSsFW5upNkOk7s+vUTaSzvVt1srRKdhRPVuYibPxqDQxyXXjZxlQVVqYVIs5TFTe6
K3DUEonY9Lq8t+32WRljfMel+TlTEQ6KC1RyNLNYsIXBfBcPuRK8OanXrfG4CxeVGB673E5QCmxf
ej8GahcjdQ1UdWu1OttXoNxKSfYofQ5u1UXWEevGLGo599ES9C3z3nRJ+8ty35ceKbN2r4Ii7Bzx
aRzaW90qrKXMq0evRWoud8u7JBGfvF6FWRwm93Trnp3aP4jJo7UxoFe2wZOk17syeuuzpQ4Vi9Xe
OSJ+s6z0EbVMnPKy1yaOtllmlwuUjP7qRP91wAF6XaeozHJ73rdADRBz3MbD+BfV/S2iqtGm1lA7
bnR/IWyB6XMX8naA2FsdduyK+o0pUq+SFFu4UUTWQoQoITlQ8G5ll30MpGhWTpy/mTDXpkscLJFQ
mzZQzBQ8CMVRqLwA5Xk1pbZuPdPgbMx/BJX7ySm8e/p0fFugN2scYv1FrbV7mWKDNnbZGkGaldvG
z9RCWCCUDhadq95ofvaatv1NG/SbVq82lehfShr97Kz3ilPu4p7ZwcY5LGyFNlniNmRMsfLUBUP3
2QfnsjAH0Jo0fKJVSpa8tDlGPuLVZaJsr39PnfoD4kXAy7H+Wvq6salT/x6u5rL0Wed9fWNW5Yb7
wGrgur7AWoGtBTvAhYHa1MIgE3keUoHtYuXrgb80Q03LJ1UDo1vomT24C6VOVkUT7XvXztHcypTi
Fbe+hIOd1EKTVXnjmsohqdxoYUSiXocOX+w4Ayjg1pJCZL+juQrAVt9pvrzz83pbxNxroPcy8R4K
JbsfUmWb5taWfGRbKL1cxE371NnmwYgQNQBmvpBmz29yN3ph3/Wls88KZUvBFs19/YMUPgqaJRJe
TGJEg7tlbyl/Ve74oqXjraK531Q1+EE7d2nG6T3yH09SEUfq2h8wbFuVAwYxLvBMDceqLDli6Pqj
H907fBKbVQy5fanVHr4hYQyMALsYqde3aR7eVJxSgW5uylJ/svLqDhemtVsq3/zWuDdEBGjQj/Za
qS06vM7QBEVSrOvVRUG3d5WgQDaoCe606QZLt3bBrWHVBJwMdVxG8NqrrZ75Xyq12xl9tQWNvq6d
/LmV/ofEV7oFmZa+MGLxudTKx7RtUuyLsoXi9Le+n20jzUHoyr53HfQgde0+s+yPag0/TaluMSrd
ogT2NY29ezmWN21dIWqU3HSddmtk8saq2nGpqzEWF/recpQbdxy2mEuucsNZtxIFxDi9HcpiJwrc
NtIm24lOgJJHIc+JhmUeYMhdZyGQB3ene92H0pEbx49ugWAtc8NeoOy2yhv8dfy+DFY2V2+96j4K
XXzSLe2Dk/ufQ6RUw3hY9an5VRnkLUlntMhU//X/UXcmO5IbXZZ+Iv7gTOOmgSbps8c8x4aIjMwk
acZ5Jp++PpcK1VJkQQkteykEUu5O2nDvuWewKoujOw/Tqjraen6e9CxKdLEdepPYzOSkSLSKzLG8
kwnmyk1nH316m2RZd7AXDmKoToObc0YSikjGLO4PXZVcDON+5K17a46DGTjrBLd/dr5Rud5SqqZk
Arm3UjNk0BfudWv4B+F0bWBayb1IGY70zTUq4PGOyOGpCOyx68M5SUkDZHC36RytwCg2P8sJb0Wa
sLNeLe+VSo5GPoxBpbTT1CfbfsmNcL54o8HmLTdFl92P5BJsQZvPWNeFCdSuwJmIMW6TepsbpQwy
3dRIA+kOjVeSR80JVo64jcxWa3GfdFd6WfkBSuomKm39qS8sPfCzoQtz7Au3laNnZthwEyHjcnH0
1Qqrf6m1fMehdqTlLdWG3oFjz5+abwtrkJU8Pyx285is3vqkdFVfyUFtxjJ7y5PsHheBIjLRGgcl
Td11S3LLfqQ3fyzXQR2Hqqxeat9bzsbg7IaRd5RrfbH00YD6VuytC2ICX33FXpeEe028Jgq/jhuv
qOzivrazZTpmrOKZJ9s14zOEo9hbAiRxc/4zzWZz/kQeaVEKyULKz3LQWhVpAxrB01Rksf8mRNWf
28YV80YTfmztuzFJ3hJj9MwA7+RLVnzfkXeZ6nBb6EsGx/0gVVSZt2mF0vc8amasrgtbNumtMZur
jBJnKFBGZu5oBDbJEpfWJW7eXL0sriqWbL3vrXhdg8Usyzaqeh7UtU+3XxBntlIPFmntOFFmT3UZ
LAZoFrKA1U4Cu0g9indr1IodyHv1ZBA+U0ZGc2lvMGpqlo0cqln75mE3nXCAtrG20eMWjXI+Edl5
28bLpUEr8vWpXAsOG+UzGi5DXy+1g1VpCCaNapZv8MyK6sWZE03faRCI34Xd23se35hDdR7FW72M
nLkFwbnbtedAkJnV3vU+4ZFrkcYxVouI9IOY4L8+QGqvrltemtpaKJ5OJtl1Q5SKVdShkTbktmdJ
G/q5/qr00XgtrS6nK2/EowDKPAxYc3+M/mze8D/o9nWemB+y75NrD6uwB8pLOoIMUksk09VlqKxX
z/PYFPt5kNZe2kTVpXXbnrOq6D4GsleWqJ5Guw0EaaxL0JqW+jCrscIXeqW6j8CGcfazSy1dIhKb
7JAvT2k2vJleK4JVmm2Qs2r9qE5Tl5yK2m7SbT8WxmtquOW5GYp61xapjvjRcncYSOePDRX9e2cT
ncJjyvPssM4ejs66odWnxHIuRwBqP28a0zdV0PGsbeqFc+vlpEMYdvaT/nnAScRt7xY4Q3fx4nk0
F6PfHKpyVGuElMFgwJP1/mFou+o6LS3rubObVx03qTxsulR9w2S8Co3GNKLYHc0zpXP2lCXwl67y
USzxxmhth0BC7Y9H5vmh6goPUFHW9iZv7f5K5m0ccLwY6dYu4hS9CAI/eTWrOG/3RocBpeLSuJpw
yXqI41y7xxdp/lkPJh7cjDv1jclm3pm9I6Ja4b/Wu/3n4glKnWrfAdm0iN4CWBjX+WRsGkrXGsNR
L9Fu4ZM9qyItgmIEoLHTe3QTodV3HFyCoNHFOBpxuYGH9dK5/qcxOuZhTRA+UwXNaXrOlHFtDslh
tQYZtKuzoev4tPv1iWnSA2F+axhnoxt1wjp32cJdkLwgJnTCiZX7oDQdh0ltl+jjxiCMtYRnGtpZ
fRrAiQA69w0suy2XShWMpfetdZizOZicu17xTMoxuwB3lqohBXko5aapWwMgg/zdpMQi08MWKqxN
q77W4oQz1i2NE+jyYZH6rV37Gz0v9mrof2qdfW1r1d5t1Ys7eLRusj05LQbSU2GEo/TnB48w3LCf
EwGg0vPCLKcJAYZ/GsLepGPxXSbzScn2JY3lbXq5jNdyMMMyrZPoEs8yNu2zG2v7pmlzEtXj0MKX
3HLBt9b5bK7LtmBiTKpx/X0tVB5VRXaTex5eANMlLY0lR0xdfadN/MSyPOIq/jNJ+i3OSttFI7nF
TOc5mJR6knZZAFwYzTuYZX7h38fYraOx0qDdBTnupomC3WphbeguKUEYmX9iP5i71qz57sINYgfa
futcIlpM78GYPjFEDOWojm4hgVctP1AFgVGdPvn71bPJs/OIofeGesaVtbrKLpauptM2oZtQwvap
u7Ws5r5J7BM5r1eVzM9eQRIPIK0+LE+Lmu9GvXqosvoJktXe06vvF0iIFCJGjPG4NWVeBn2V7HM9
PeaufUyK5tnx40dhJMllt1zplbgpPWJ+luyM4Rr+5m0M0I6hbDOaMloHXEINSsbR9WNEvzY/PydK
kpaChTZbsAF6tZdCD73YwGw29u6RFmw7d/3IVRvOVbsrZvuqbuXZMsut4cjrrKMNF3V7Be3bD7Lc
N4Gg7SVIxvrd6uSwRW12lzKRCbTc3hkTiniqLeaNDqWfXr4nDas00Yx7055/VHEVGaV52+rFI/fa
S0snURVA+E5sPheevyt960FZXRkIHHtHt7oeXOORnKHPWIiXeHJgDseh33QuWSA1oZmC0WXVHpT0
QyK+ZNjkyzMQQxE02ahtZGn2x7yUT9AjXkRbxKGeruuh9Qmx43BfQwUQtSvpuqyoxXS3DSovwXVW
CJvj1mdzu9RX7kRoblfvxs7YY75xauP5Lq74if0CnThWaonGnCa5oc2RCTBKBx33qu+0J81hkASm
rQVGFkNvoyfO+aK5OuRp82YuUxbioXZv51zR2ao9ZW18NeSZFdgxNTnIQTQl3+35vWtWmgAvzGCu
4aAfePb0mOfiVVuZqejufnVkoOtFuNKCaal5ZTN/WLtPIN0gTj9MmqPYLg9rXew46O6gCZySMeWO
hg46+0/M8cOxFRvB7ht9ium1CaUDwE6xmkyQDl3wUk9FXVudS5ltG1VcFR3GP8tinTMr288TQQh6
vRXWUx+ngUP8rk0lKKrmabbWZcOaL4NEEWHtp24aqcm5Ab2sEeR5P3pBo4Ymfe9M1Ua59g6m/R3e
P5dsjxPV9PNC7VzWHyWiX6jjNCkKhFDbuvVnA7otLP1O1/St2wBl6RzkKq9JqJ0ijVyCrn5Yp+km
L+7Q3IfD7AXEfkaXPVYv095z5p+5ekiyZavHN5Z0r/w5JnVdf451FXb5cjan5opz3Gm1QF8kbZzc
a/rVXN7WALB24kZZ+liawNwaUQONPLdlstPK/nbqXr3pVkwvF1W/hfwTe6G26B6nSWzTuCfCAUQq
VcwYa/tRy/Cazu45TuGTcXVb6dGZppPS42MyDhuh4n1D62V4VShGijUL3fhazlt9zkJ9FDu/VA/E
jAEvpXWkYoeul1dnNId2eMilvaVHD7pM51rSoxK4yfTkPRSWDfje0ZyrSDerG6fKr/OqPGq69lq7
69Eg9a3Sdn4z7ax6R5zWYcqTfeH0N5b+qTUnPHe2ybzL/fnsZ+Dg3cJEy4kq90F1lGBa+kwQe7im
ZSD98uCKZbPOHzUhwJjf7YrYpkpbcP8GHEmH+6FtbmYGbQA117AftlSOpyROrrAePbakhWeqi2hh
dimlokzKjcQSWWrOtXQMjkQnxOIQbZ6zqVvsVw3BvT4dIdLtZEe53bBc0qkKyWvQzu40Mx/JHE6B
8ria52JpH3MPrdgFBzW0devM/Q0JKsxa1d3QaTg0N8bGMmsvtDGE2C6gWndjq5xjZ8dHffVfnbE8
uzqQWlwM1q7QEl8HLVcW0K3J3G7wMn1XJHQSjduQR9DgbV3kxq2K7Vcro3in+bZMqOxcsA2vu1ud
bQq+RtCHKI6DMp/0fBm2dBbFMR9VEnneXGwrWSBbBpVuoTVAI98ZVTbDtkKFcVR13q7c6PV06+mz
DmVkrvzupPdTfCJ0uHGxLMnku7Gipo0Y9RBeOqXGgvN/b9XHTF/GO5fFtM0hVY1BA0LVBzF6zgP1
++JscFgrF6DNKhabXHRiCC2XIYloIw0DbabI6nZaKvsQL82yVwoY1Jwna4q6qV4PVABWpFSrHS5M
7Z1dUvTmCPkBRpubNe+e/D4WN/1QpXd9K5DMtnNxn6wDRycvgmIhy5Yrx5dqv/aWv2Eu1V4lHj09
PFvw0lqw3NykekERsaeMMazrGjVqfOx9z9RuTCPTgX8W8NJnfTW5b2rmUnPEUmRUt298t1geOIRn
N9SneLIjRy8K8nW0vLAYYi8GO2A2aHrufSuurU0q9PKITX7HKD/O8+1IS4G5ugfn1Gbud6NmXI0Y
JPBHJi+OvYPjoG5Xv+53Uxv392lfWUPoArQwfKaP/87uN66q1vLCYl6tt9Xp4poJhb+c2oul1zgU
8xufUbw1qb5eOe5CW95V9K0uFUyLCTEl4dg3696TM952XpxohxHkYVPrsVsGLnadZ6tJ85uVFfDI
aDSPTK1aT06t9d87VTef2bISyxCXwnqQ3qXlTY1+eGjRB+xBeDla4iFxMkafHhUk8+BbNTtsqVrO
2Xs+xSxPvS73GmQgNxjBab/DJwJWXz1/20hpSxBLUDeXWckFmWqKI1OReqc3fbGfGILeFKjWH5s0
UVtiBi+SgfFn5iQkhRu3oue2N11aXA23rCh1iNlpjDjZzJ2It7A00iP4oTiLaVTAVLLCXT5pNq6p
2aHqjU8rmZhxqcqhuZm/xQVbr/Ax8JFCmRt3IK3YLyUbdi6Aa7rhE35xux+opMIxaeYj5jM5mQip
tkv12Q+d1Dvk3ehxzjqvg1BlKIhiobKBVRB3Tseeh2zZ2Ym5MYu0sht20jIQGEvwQnZHWtw07IXb
of9PJJ1iYMZiDsnMubFm440c4YcUzVLY0ryxdPRT6RcYXNpMgklXv9Sr7HsvwU5Q3fjVKHd90R7r
0R7CReuuy95/nFPmBvVMPZQZ0BENnXbdjR/S0a8w5GeftzSxK+ipR6vjmDKDmWLRIhV0lMwnJY1J
42EANr/hOW1HtV40W8sctLBIVbeJy+RKdozh3N743tK9R2iBVCgmAQd0ZVASAzIGhQW9hY9eAs80
Q12N9Ml1Rx645b3ZerxcuUl/qIvuSSOpa5M3cnihbmyZYDGCp9w61zTLgWdQajoxbZXrz++zpb0J
JC6bVfo/7EQ754qWReDfEzqjDkvD525vYHIEWeF/YLoan3y/sTc0m5d8ozilPXQxuoHaUKWYL4xx
Q6+wUpw4zPBkX//0s+K8epTGzkgwO+KFb/OIQU7lDW+xqJgjcaTTIEyPVp2KQFexCKwGt6/FtQK5
atlWb81t7wHuJ01ypfXG0XXGdx3mcpCP8pNixtMjatNZ7ITIqYFahvSErqT5bJ+IdHID2cE9sMly
0torYzRHctskjXM279ZR3QxGu0RwwXvQBUAYOSwqwN/nw8LnUdbNQ15bBA7yDOAOBgMMpjFMStM8
KBdbXLUsDcK/JH4xYJE8Zw3jiXLBkne0m/cBhOKm7JT/SsbjuFstvQ7lMnhpWBZ5zguc6f0a1wtl
0WQUeaLCWcZs/VdI8O7Oz5I10plSM1/VZvApvSnjA8M4tTXHRts42SK7cFjG/sEaY30Dm2A4Jtkk
wm7qnT1cHi7y0RQPjPXaZ2EX7p1pp9Ym46wNmR76H44gXhu+VrwEhWvLJxJBZz4M7eIcAHjFPidg
itExlge0bQX+7LwRz+c4rnR/eKptJY4YnUwvma05RCU0mrtnNUASvjihccvp1KyUBwnFAL4W9UnP
rOIsweffU3N17W2eLhqOW7UFIOnXcGoqAF6yu5Le0N8bDTlexMDHPPbCgvTQ17qP+S8xBqfcWRuw
fZni6VRp8sPyNePg2TXpD22snjUAZMpaLlVaSYHsxY4Tnm+brpvRyZ29Zs7eflV28R04zt+7pZ0n
4ZoTItEC70e4L3CD1KOXbVuHwWPA460glWRZesgvTgJl5XjRbPeEkzn2eqvWHuZQUs8GR31b6NsB
peaxK/T2zJhM7WpGMyDhZXxtZjjTkF7ea1exn+Y/ZO2RvVBNMeOJIj3rzNhvtKEzPzJvAuAr7N1C
obKrYR/AFPFZ1ZIVfVmfubVDyteE3lgQADRUYqssOztPdbPgPRWP56KZ/KuaJf2xrJP3WjorHVo8
8ev1vLNuZOk03zuOG6pXV/+erJWiqDXbeJOZFQ2XGIcshGFmog6G0jqIxGCcPnXHSpnFT1Fb1vfZ
KLHFpFflAqH4pPlcaZkdM8yKlQakXoz7TpnmvpiZqFWMSa8KxkNvl8tKhbUhGNYbmsT1eYUF1AKr
2sMpHsV88ODkCvFgulLMxlZalWBOpXfTuaFwdfExc+sDrjN9HyZz0i/RUscxIlQcfw+iEHUfpl3a
PjRWC3i6rLC3gwn+3bXZWSxHZ1XFts/G/GwqKW5mNFnvflwCC/Wzr903TOHeu3LUGaXNlnhcrLr7
ngiWCDjsUP6hdfXJummBfVXHltzWbEaazlEOD7ptdW9x6WkZEXAyvRqhcmtBXfoAKKqukxNVloSj
1+TOTU/Ba++8oiOxJRVTwRlfN/a30hTdbTsaUxdoFTP6Taa39cAmQli1rfBgAQ9egdAuNyPzhwub
vtyV6yVYxU4EU017zKUL0OwAJqoyIzrHnfinVj8v+TcSbdrivtFr3/nhzHbnv0koH09W1alikztW
VW8xiE3a+1WkVv/DXxxrOuqqGoqtPhLkcpI5GzdEOpPSjDIfUze2PS3dz1ofGV+LWmZ0SvBT533q
zRVmqSgH7FCfEYGcetuCBRT4om6oK0XBibDVB8hbezwKhXu2FVPtiIHyrB5ypbfthlKxhexkOqv8
XhFr40CKgT52LAgQdJzD2As1Rwos9nPRqppawMcqI0qadUz3Zq0bh3FKM3Ymx1r2ipCkE+HYeB4z
cE/Pk3trZix/bNPEWvf4Jbb5FgKpNhzh79l6lHZ53uzxj2xUOA8L+MjatJSOY0cw5rXZkPqDeTV8
F275tLf6vUnhQZVG6HsVanWRDAzE/UTbtIMqhnrTZZAnaPIAj9rr2J38eAeR0M4J7TLdH4rgkPgg
BQXVzmkr7LcVSONDTrKAfpVnMaim5apmhXyhQ25kCleGyKn4CqrEHO19rPOiPhZ657s3fLHU+A0P
/FepAoRluMv2JaQYYvYX9r7A8UnNrZGjjlis+yHtntGmLHBDJeGMScM6zdzyNzzwX2Uwf//ML9xs
YZOJrUorj6AKeozrLcnkeCXsIU+cYLSdaj/paXryYcmtv1Gk/K8ffXEGxRkXaOqrhzH2+r43GHy0
MRHNiFyVNpdJa5Q3S721/HgN+o55sp26zv6fCdP/C1vaBiCkR0U3bfPM/86Wxj9vsVNh55HOGbXt
waM2nMcVPX5nbf75o37h9sMNJxoUWfFF9iK+CgkKo7cQri11ZJrZ0u8Ta0aC6DiT8k5mip/iQe+K
Ir/75w+9aFr+Js5AZW9g5m9dCPAmGqe//z5BH1iSaOBFKH2NcGU6R+FTOxufOI+N9LP30rF2+GS9
ETj5+c8f/QsxHjXIRTuKGM9C0GB9NX4Zshr+FrNeJgawnWAIN3Sr2O45cFs0dvYo7Ah3RA+cpYs/
Z7inj+2KUR3K6vU3FkXmhYT/1+eAkdjFOYh0FlLNUSB8UXH0TI3IEAEDBIrdQfm8QdJ3oa9iIeEU
JcvdTh9ahdgsh9PDatnNSXugtH3opJEA6VMm6wtsVa+sTuOswy8xqud0tl/hEJ+c5RJPkljoteum
/s3e+OUxIlYVHmniXGeI6rD4/PsrhARakI2RFYRrze65dRvjBA+ijgqXnGInnfUHIdHpDquZbfqu
dj9nGKkbt5G/Mzr9ulf4ImAOaEUwbcB/6euhVLLv4buR5eZn1lhR43uwc6AcVcSYwHvro39eP1/3
y0VXYV3c2ZBWowL8Q1T7F/lGOhprIXv4nbFQMlpaZzgVTOwTnSTB2av+nWoUGcfl1xFNSDoSnnOO
80XGYYB5WzV8uMifSxUylVdnf1Al+YWlevrnX/b1dP/zl+Gd4OKgw0+8POi//LLV6xXjHnuOcuKu
z2pYJGF5PXKpLC6B1wSFHWKR3xw/v7w9HqenW2xGF0z5lzOWX2ykkFGnqEwNc+NZk9zaNq5gVdkP
v7m9ftGgXH4gsnjUZxdV2C+2wxU07cmxnIuYgcxEfdw29nRdVvLetdWHxIDcW9XP3jciYqAidit4
n92Fwqb6SfHs7mP/ezkVUW3Jc+bIW6tIvgmEXwGU7BvyzrLAnMsPbZqPmE7+ywPzz6/uIUnG1Ogi
F//7u7FXzV3xRCB4UgNGsP3Y25SplR0T78mlBQyFC5uhWOAqqa78nQ3fV8XSHx+OHvSiW0an6F3+
/peFMeDSDm+4n8AjGP54EG3eG6i3vzuYL3rrvx2Gl9fjwfa/bGe8Qr58jINf25jmNcYBNph5iiN9
oGpH7xgCmhwphU+OsuqqV2ptKkfNxZIwzcbfbO9fzzW+BXc9+myaQvRnX3ZBitq0NBBkAmi5xAno
zE/LJdul9Ed9beJ4UUpGV9ktvMlzWrmPHfTw332Hi97/y5NgA6L5tbFh9PDd+fsD1+DFeK1spqhG
2wyYnSbgkP7IStPzmh7HoBdz0/ib5WTVmZd2rLz6Gw0HfXu5/juLE8EE08Nt6OIigTwVM8QvMnnN
szs4PgnRHsCEV309xB8TGP29NNf5N/fhl7P1Ym7CcycxAmMxrsOvGdOJX5dDY0oRmWlvvFXrnAAY
xWt69OkCI8wQk98YL/zygZh7oQ+FfErIC3O5S53yl5Wtx6qVEFHWaEyU+dHS3e+Y4GVRDda1LW0f
tcc/n7GXNfyXN4uN2MWAi/hBbhDg8a8Xvk66oqdPkANIVs2vYjQPEWVS9hsR99dP4cnxJLk5PIPS
DmHv339WZnpZB9g2RJjni/2kkukjbeN/54uMAJWyBfc2lwMBk2+ky18+xYVKrq/Etc4xuVUAGo14
Ww2AhZ1s60Xb/vHk/tvF7vbPh/TFL+/Lf/6fm/pH+dC3P370Vx/1/wf+eBdHjf+xgvrFHu//cma2
F7eo/2eOd/kHf3rjGd5/uIcxALi4PeIL4vKXP63x/P9wR11k8vgNMV93L7vkv53xbP8/uG7z3kmN
or6lXvgfazzb/Q+6VlwLLLTeiPUwyv4X1ngWMvG/rWRP5/70LzU0+8ahfP2ql5cJsL1YZxnGCRIt
naEbIMjM4KzogiqGPTbPciOcF3PWcbxYlkOyaMBv8FpHAwDPdfdVXjU7rwF1x3okWpLu3SpIvLfr
DPWYgKACE8jzuiGsPSMNDep2hrTOwU7im0R3CQzLRFQ55vMAdUt3LzQRE/81DurN1ANhTiVSbLwn
hinLQrTgd6Nd3M3rkkQJR0KosuG8sDFiAYRkTiWE1lG9C62GEjA1MjzhXOjcFihPYEO0TjCQpzEX
tQpVWzq7WT1pMVFxTWJssYB7yYu1DdrR/ylMoyfSGAy+r25Kuw8L+ELX+JuRchf7BwceI07Q7Qo0
RtO8kIIXlF6f7me9ysDZj6kxWPTST0hcDJHdTzaydP8mLZp2WyMIZ9JPhAhesKnXN1ddvd7nOpC/
m17PTvFclE28MxL1ilKdh9W/2sA+aCcW7HJkHCknzxjISkADzd1mrTuEjv4wJ84aEbZc7lTSRDge
fjPc0Sf6bzo7tSdCDbpi1OucJlqqBxUpnYiQ+hb2EpQRZ3L9yJ0gCJWl20W2uZ7rMa0OZo80NM/z
AOO2cp9NKpK+t0YFTV84MtM59wUizCWfAt2SKlx7hGXw26DxFEaUoR2BuW9ERf+9zJc6dHrtJ/N5
uKIzFJROKQc+FCa1rlWZZ48Ank3Zc0GsSfmZZZIQXSR7EUqAyPGHGTY8xMC2RViQa926seZjI2Pw
3NFcD36mP1kFKgJEaEMQVwYcOWZYOG2boegXH8JPssJQ6bQ9deW+ZR7TOlVoroyt7QVegZkeoHLZ
QKUdRCtJnnVZFiRgDf58TWX7OMf+fdF7917ao+SrMPqHTOmMatwP6x7SOVIJzwlrzUXIsHhdMCbe
nTBLf2ut8bGysJ/o8GIIPK1sA733/WiBKCULXEAqS6Qb4aofsekvBwNv6E2XZvZGM6puh3tH2Pfk
afeqRG3Mrw/afnS2lt3e6tY8bSeAz8BGckuyuf9e5E4fjkNvPPmwh1IP4gHEQ2Pjn+219Da+6NoA
k4QmmueWdE3Dzg9LBznfS8YQnY11bDIYOcqEocdYlrmcaa5JpEGPn3L/Lc2Q/wzSjoiX0+59uyBa
0V3z0GmhVLBxcL5rZDRaSMsa6BqzGJMt6Q0+TpToi5lPbBh4TlHjIC1s5iAniz1IJSGNMLYeF2aw
g9nfAe6KnUFL1ht5F7WZ9cn4GaqkOwLfXWbbjU4ERY0lju9C4psh/E0a5rYxk1aEiQg6sxUhDfQb
Kl3mW3WPANrMuw2eCORlrzXD9rjamcSDb0kOCQUTzSWu72eQxxdXhzXH64vcIlO7Vs/u3HYkfK1P
ygBNcgLfj3/hqutE2fs58fKgHlAGaGImOLxEboDUYKdWyH5SKdw/OAZdRmcRgjcZNAIXwCaznE0Z
q1conB+pX+QbaRXf88wuoxKbwHCW2cSr0MzI8o/S17qNCW08lG57TIWbbOdRv1na5n5shAVPY0qR
fcVXDVQxmChUQfKA5vu75aansekZj9Ys16LpA8cZ6xD3l0eTjCjkUhhfx2RZ4P/kXhuFzZiDvkD0
Mw2cr7K9m8lnu4IPFydsIyFI3VuU/IgJDkagE0KZ2g7NVF8D3YaejLVTNS5bfuR0MDvjRs5b3xpZ
ZVqHdAI6WeD3Y73jWnjJlWkx/LbC2I/bqLTmD8APH5EMoKCokpcmhV4zomDr9PR+HhhSKSPJznEa
xk59VLI+ldgIhbBEIfPhttCNJbkUjU9sUT2VEUCteZzj9qQLiNA6h7QQ0Ij7Wt46TAN2HuOzEAYZ
48Y+Pbpp6uyZ6micQMZV7NVMTWzvxag8yD1V6rHXGhPbsOKwOhrOLZuhNeJ93ijIhr1xVaDkiwRq
9yujuAE5obQWNPeL4e5aYR2FBqFNj8GpM53seSfvnjP3xWnbwM4vYhHmDaDeagdnsEdzkJwbvEAi
PDr7zVReyOTOfTU2uDukKKsQOBKYqZ9HUkQZzRvgXdq3CpQpSnKOUtnvDCjsAZRYFpI/3Mrhj5WV
H+HOHE1kDmHZLjdaybVpOvLGbS6e0NMeDfp14sXOw9SfwUEGQn4XlqtpFgx3501/genXGlKeXyLt
4WBgsEFuKizPZdtY1s50NIhvuie3ftAb/buVzJCZsBk6+EjUQbaLG7aD2CEq/Ilytw4HzXhDKTxF
ll2FSVffZe26MRo1Rr4l4xCB1Y7CZ6eapI/6hOhaxk9u4HTQCcfxNcvsBpeEdkLXhMuzrqVpgMwu
yGRaHJBYQp6TEaVIj9JKiqAc9FNav03DfOiZlRmVhkBZ52QYhA9L1RqiC6wFyagOsA160g1SeaFc
WEGaZfdpVcrjoo3NFmhjgB8GjwDzhzWrp5DFasAIzAqju8M1xtfmdWNXyW0CLBY6cDiL4cmuYyY1
qdq5XkqH1+lRTAYAytChCVII81scJNCHq/mIf8AZiPqJKktp8mWJYcpMvIGUOoLBh4YGGNm/7nxY
Tj4HIh4+vI7My1KcZ+F1+5kkganxDm0mDqiXN3HWfDCUPwMgVLdel55Rzr0srfQRkZB1WipxqMfe
26hZC6yqvLbqfthkvXGC0T5FU1xyNfbEsy74pqBs5Uyy8TPF9EyGy8yMDc/WAmvMaESszTkYLbgG
7vscXvPk3qpmFKhxGfJZi7dDtNzygoS5naG7l/MAvcrINwMKmnBCrnnQIIlwKZHDmLhyH3viWX8R
bp7tR8iAezhHyKibTbxm+hnfDxmhC35uoeZuZZHHGyxP/ouy81h2HEmy6BeFGbTY9IIEqPm0zA3s
iUwEtAwEgK+fQ5tZza7NujZdZVVMEohwv37v8U9qGHw+ZFHx2WTvKzXQcFvMJpMaN6LJB89uwQhV
/7Om6TkFlrGz7OUVbEcfayNlADc9ZDkjPYXZb1sY+oPcUBDbBdnNsGvH66IX3G9V6sYOVqjLehML
rXFlOO+LWLvkDO2c91I7yrhUc+4dbLNKr7WVn3uG+BtvxVPcy3ZXpJWm3gDmtrBgDbaFM+1LDzjT
XFkHpDIZVfngRRPHA02EuHYDKTi9YoGyEtDVLeZ1K7XDpySBGaYYyDssohuJCo7Gm1Gl6Wn2j+FY
57scE9GmdIi922N7nM2cGBIz2rL2XIyLmB+Wpn1pBir4tg/Cm7Ev2QWhaXH70s+W+H1bnxCKF76F
qf4Vc3pxcsAz0jP30xxWR+mhXbRrbZ9zAWCp84L1znLYNijG4V4Y1R4Qy67as1xkuR+S4T4VS8nc
GaPhEGUpjJZB9X/TNrj0YCc2noF9Ove+qtFIDhClny2pSd8sBS4Oj32duKry3n038M9x19YPoH/g
HBL3ZQMMUtmEHzwpMfiW702dCKrTBLNO7zSRY0z7EAXZxwJ075Dt56Etrngs7YwsSLBy1BKOhuNp
ymFXzMQ5VWhyvBGYIT15M73a55rLHW+2f5aakwNAXLY108E6McjbBwVOYGoy2zTqqHBmTse8l1s0
f4JIoS1oY1z+O37/UzD124h11fc1rQLjrwn7MIe4TrtDOZTtPpdI7vatIBY2cRGbs8QjUKdZlJa3
J9Xr9KhDhdEBLnXvO5x7I1+anIOYSW8e86bkWz3Jj8Y4elVQ70bYAFuYDv9wKZMVQGs++kEdxs5s
/XPNCgjG1JBr7IuLl3L0FQorC0FHHGG82XU1buzCqePJXz6MqdKEipItC3/uBW7UfZavL2k9BBjU
CKwiWZ7G27cQSpKVDDbPhUN6q2blc2f/jCxyqaxgiW7zRkrf8N3Jx++i4zbU5sHuZn2wq+Tfrc7u
Wf9a4rDhrHFurkCL2IO03MgPD8SW5w2ZqHrnBvnTOrbJwdKkNkXDd+AEb1anybkl3slfUiyZ7UTH
Zj4vmSa55wzddglttgb/A43/h4AjU1keOvKPOHftOx+C0jIv+6C6lM1UHGYJzJHY6Dmo633Vg5QY
bRwndMgxk4Sjn6fODjrRvVUxcGbnV8qceQvS7isI139BMu+LbF63kE29Dd49c6MaKvC6QQsd+Qc7
m3owY8q5mQdIBp7Alt4tNpfE+qecxMF0RBmDNjspmyJc591xgg6+J2G+6frklWAKoVOd9xtxJSqb
R3VvTNvRt+NwMsObhfcJxyqUsrG9Z56NYGRJjIk+VzB4j43xaRMe5h9rkckyfmXpu3+xpvPfrUK+
c1P7O0v7SxTq1aTouWU8Fzkep6rFOdcaT8oM9dmlrU0HNe1qv93iE1yPc5r/9oa1Ek+xpnj2pbMx
F/ERuPK+zBVHae9wFRX826aOtmh87O1RHZLAuRSNd5cymr0v7T5KQBJsWw6MbfDCaRgySPC5cFZ0
0wBPbFykZhujOkd60q8JO4OjYcAEWHvEbFkYh+VvoStGySrOPeo7+af5d5F9syd+dWeObnGu2hGz
VTo9gEEc7rvpxWTynJm3XDcPFGtFcrZY2fOP8oM74ZgPA2AAVnSocT7ZIuFnTRvzcpPk6Bf0ky2M
12Bsfuw+0xvZcaYojrNkwgK/ZnHv9s99ycuDh+Wn8XuqghJwADRkMag3yphi01lUDiwEkYRmZmxy
6LYbZ2Y2HSTBUef1GgmEWQXDsMkM7AWO/SVoM2xLH1zZkrRje3HCAKQv+VGrNSNsvMDJF35kLpor
0S1PJBaJA9XKIQWc5Gcr3bPWhM6qYuS9QMs4CHc4zVbdnlLmuPtZkYwxfeL7PW7GPXXbs5eE4zYZ
OgQDG/ODWXwiJLZH1coqzrMXoR37kI72s9XgzGB/c4Tdp4IUUJxg4AwHguMnzMzmVc4Xf67EHc5I
n4wfObo6xrhywZiNf633zV12WpPR5kUfH7tsNa9svdq1WBc3aRayQ60orl3GrtWV3xz1qDtic5LA
i9IcW6C0yPeKgycFtCzTL2PHJRxV334ULwvcDTLU7bCmhg8KsEqUM8U2KwhCaBJDbX8GgHefN52J
i89/L5YOIz2KLBelXHZY1smUAvaJ9SzjmoprJ2viI619cbzgYufWW7hQSS1INr2iFp/A/lCThBd6
kePAL7DzRHoI+Gt1CUElq9/RSiz5xrId9kKnsSnK9KTgM0lyeBjbwCOs3Hcbiw6PaMi2KOcErwJO
XUP3H+uMmA09Pz8E022czLQy2AnSUiJMrqk3/BvEeCWMbfKuado3sv0OmJdyma5u1h3BHtxVII82
hbMqmiDwNVOefKQZP3GWJMt20ssRHHt9zBdxLr3wS5Xqug7LsO3YladKPjKJFIncybysf6+OTYJo
7IngL+5hsvRpGzs0ejdXITlLh+2UrZlGYYH854bTeTBJ0cBNOgVmsW79Oku33WAdaO9f1XpHvwi5
rBIRBBzu8cl/9LL5NHBc4YQX1W4lC4GNlvMIVBzm19mK3XQmmwQOrQvzGVmNP1rCZS5kT26kNp/G
AKscvtfvorDmSGYF5KPCfCaTbvM4NX7+J9TjTgrjEWule4BThh6RBJ9TWi87xR2XLCC1aBJJQGJt
Xvu+PGtZ7BJCTJs19L7wLmlb/QmUPNS1evVoQ6jUshOYj6NfVTBOGfWElY7UwBurueIL0yMFYjd0
h/ZvRSNFb5Kt4wd6EakmY4kZxZ/4eLuckQbemICueP4OFh1ye3ixO7q3/RRmQ6O1SbB4RfXEySuB
kXjCvwrh6o3jFvc8ryGJyH3jKTy9Qll7CCofyyD/Ld4IjUuUv+Cb3pXRqZMbuP+E458E8tucmx8Q
bigi1wQuiRjyDXDKJJrbwKf1TNydo8YzkeYbp+SMRW8m7NbdTZJNnJ1T6x3Wbbmvit4nEV+dDQW8
ZymKJ+b5YGvW9EQIiZ6pbad7g+p4netdKsp+a7o2zIeZ+iQnTOpjqnjCvHlfB3RybUcIcTKLYZtL
g2BskFCPO4x7SjKdgfGVz9jreWQQJljhhQcYcPOLL7AA64YDoMeZJceaeiuwziPgsq1YiDcWrjy6
a3Z2p/CxbGaTrL3+KR6AX9UfNkWVJ59s5Kio7Y0k6iSm4zEk41EVR7Ukb47mZGD541HUrA5Pg3XY
hKAYSYK2a4xTWHKdvadm/uiFeMA1qfcdy2qOWqI3c9FV5wkHLCof+52nsj4lbviHYODOXdWP0Q1v
1pQkJ4BxCm0PqASvpyd/fb9+nsT67Si7YorKd1LJk5JvnXcx7ISQUCeSje0qzi4Cgkb4b8bjGqfC
YtpK8LCEVNH4OL7TkWcv0FuYPYLkl4gdHqoLvuxI5BxzPts4N0FerKgq9XoY1f/6RcmfH3mLMZKL
4JOP0wP8YApvNvsmoVC30zBm7ebRLrzfEPiFxN9oCAwuQmUKVYJAkk90ayStz6qR4GI6YF1xNvfb
oml/1oYDKSOxvM00F6e5/Bbp2hJmtJ/MlIidw0qnrqKa1JaVkkB397peTsa8dntzMgROSmydaeDy
b8zreHbFi1xtAjDFeWzhgAZV+Lukdkwwu9x3eqJUTGbCUxwCvjT0Y9n31om3nOBD43wEyAt34eJf
xsyBG2l6Kg4JaZtIg4M7dadKddEweiXfc/1YFfpz7rs/Hhq9eCM7Hgqt90MuoGRjMl0ZMosx46RK
7vIkf00rZNQykZHNh0AD/0iVF0k/+Pa75TOdc1qDInktvLdpdCnfsY7h5swu1Zg9Dopk2mSBUANM
cQUxvDGQc7djwGlMkcfbqq3vvv2bSBt1ZWRWUBnippxEypWvoAqSjaVZqpH0n0qyqJmYU5TCtDwM
NlSVdLqFNCrzsR2NX7xx24p1IBuzzh4aQhRivSwT4Ko+ARHVvA+OW0aTKozt6qXRbJqHtOmBYBFH
7GrN5cAWXJ4XJj5jrc8O38aLU3pVVLmlza9zQmN+KfmUpVp8AiqdvQHD/Qd7Mf2DDw2xCelsKvME
pnM9w806cZ1yMmhQNAVWVYjWEfii9wko4akPKW9NK3sUt/V3RXFM6tvv61ohh998h0CxkoKoCPSA
KZwzeS1s8WRVN5suxwlxleo4s48wV+5jwM5N4g2oa1+BMOlTlj8gVc/QTqDLyb3rcHJBd+P7fwbD
t+lW+6E0NVAXun8qUVs5ezzVoERcKFgeHD4ZAWb+ezt/1u5f2ZhxryuCnjYNKbrL0TX7s8WdxQLo
e9zY355YX7QBwnYyiXTzlzu44CYzz9pMdxrIlVtUe7FMzfNYwyea8nSK0vSulAddVigvwP4zo/pX
BkuxRU+4ZCNIJjrN8pIF/FH1eAjaCpvLGnwmUxjEqTYs4AP2cMi5PyzUFNAvVrSirO3tJRYe37yw
FxklYwF+Krz3HKUjmXtq5zTsGlMN+lRKcQN0gZJjY6IMnIc+qM8TtTqZ9AAhc3nIGf/pcOyOhVG9
rjgyn4LaeerdNI1La3zoEMlPYMHWjaqGei/99S4EvYGw7n9axqyufWPue1de69quN1XAQGQa8k89
xl7n7jlY0sgoG3JohNGhWr30/mS/Jy5CiDepJBr4MgYFnksDS+gIAoe9e+8TMFgby7koRz3Mg/Li
kGW949AVMWjFfJ9+ovgDF2oSNERmDaqYv6XT/WswQm4USZ0q0YSmByCD9t+gnnYhiMON6kBDrEoC
gioV1Lf8yKzJvKzz+OkP7bXQlR2X6fxnDRKCNJpCRbT3Vl4d0DRMFE+mdr3Tb9HXlkMgi4Z9qPP9
MCDUVK7etybeuyp34Ud0xctch/KhnTliZm70A6I24Idl4yDoPpG5ZVTTkNJjF/VanEm93AawXhhj
YHYjPPVuLLMkYjbqgLZixpcG0GicuF8Ck6v+Nl61seS6KVOnV6cUXwsjD1NVf0XiH1mwfSjnreMy
4tgbhoZMYlNTteUHVBOC3kTrfZcogEK/ndjv0fG8Tky7vskBOP5ZFNRyDW70uuzisV4l6US89Vo4
ZHuCOdKCklJzvUVcRg8TEA++s8b+zNXFZzunK1X12Fa63mD6Zh7L4NcuPb11A3n1F++pJBsUNzer
SzuSRFRdS803okua4l+tmq/QWKyDB0QFRkGIfFd0F6eaJloq5zUxRg9pJgeKWWX2tpO4kW3P+iEP
M8VZuVh7kTZya/jzcI9pg/FelkdlZQZxaCoqtmHQMRJyPPUtqyg2c8mnbIHHblfdTUfbLb5uZhSz
6vemGc7xjCivpuxrcj2Cg9zetAb5O8RsG14XiwGCJNtyrvgbC0omDtF9m4NyGYgt7im3L52b1Tz5
brVz8+Za8S0ecaIeRjfsNgD/Ec7JM0RQLJETyMgFhXGQ7GE9OAzqlfJ3XZdkd6ADjlmQvJhu8O6m
3cUkDrEFbXvP/GyjVFo9ja5xV/WcJv2sT5z5PUw1042Qa79qT7sXz6mvjSPvK37TODOx+Xs6/ehG
h+I+cTZJKI6OCwdsCRDTxXChvcyOWMAZrxrupzZ5gntFGDkhpt0V5Rfvjh9ZiitFm/Yj/oJfrIQW
z2p9L/lYDc9/Zln9qVYrb7h3AbhPyE7UPOB/Ul2hUtmMCJIM+FDWWzDAyJCbGnJTbWbP+DSGrRtK
HjNFQp6VhNw8kJvc0jnWhFohO877vHxiXPEejtYa4cOttv6aQqNCfYw685ZHExbNTo1YC7eHdZNM
k+iQKZO4pdmjhteXrXGBsePQP+BZuljDPDxWUv4NH3t5H6bTC3lUNMYi/8O7MG2JJz2LjCTvClVl
P7uPkNnpX3hGbbPEHGwtXFyT8T7B+SeXjBiaMj1wZEZ0tGxKJuyD90gZYura3AVu8bFI8sk07zDm
7HVHUe3fYwL+YJYYxgSyLnaZPbGfScVKGchL5H1O9WIckRiXC3D/kqa17RgwJvYDEcFDMIvPPuSc
6Jlaba3aCIBpy0cDBfsh0xR7hQnII+NV2mbyX6bXPyNbF3c6sP+wB01dPF9Q3KX116RgwqwzRChG
OhDZRmc4ai7Jma+X9cg/axhkhzKcLpkgA8KEEvZfa3+EPBmDU77JnkY0IxwbZa0/xGmGtz5oI+EE
jOR9ZUTaozsQBvPoOps3uUw/7eaoAqSKIT95wf2QQYcZW1BhcgG0Irrf2qAUy50OdAD4nRg0EZKe
nIGYezWxINFx0d12AnB3kTCM/QxlAHMU4L9WngOqmNAZYIlAetom0L5pi2aqriWN/XmMgFF9F37n
7YLysyh841h2dr5XRfsMKYrxdk1azFBgVFp6T4lmhjf3tirEWl7s3DS3fL6qvIEYm58+VS+1pJKl
0mlgPVCdOLXhbtfQeB48quwBU+eUNWi4fekwDbGA3FXoeYbrVieyNn3UEsWi5xeva4/s2LGTghyR
xwxeNjH+FESODdTT34F1CFoROZKawqrtZlJOVd9E3Yjs7oFSP4gAmiM0Fhb7tB4Zdqbq7p4RJqdK
PpJetLPnpVPr3suHPc2gdeAqdKcqNnoPcqoDxNl9VGOlD31fcOXUQ7YV48oGn7Be96uU68YKlbEr
03TdmeFwIp9q7mcT935StQeh65+ZBXG0u0tI8PdGz1RpH0uXkTjY31NhhMWuYR8zys/NGeGgPMqc
5rqu25+wytxIOhPZs5uhaFoG9GQHiADC6gBnejfeZo8FTCpADBXaCc8nUaPBo59LcSIkjvmui2Tc
tPgRdtmcllvfXWqiB39Hz4StAFeQ+d431kMu5mZ9bBjxgAd3TehNy2MIJ3wzneVcnimBMRBk3lMW
2n+npAiYY5knkCygkgmXgvKKoMAXzB072vUyre6D2v/F0DPv6uQ9EyTVhBKnoIVtWS8j4EPA+P0Q
nEYLydie1okBXdjioAF0Mpjp/ULE99hVKl56qqJZ3hAMvJK5QP9nfQnpQfQGBTgDa/SmTFt/syIy
QabizOmW77Axt5KQFLldipJSz5e1Fj9r3dwM31ReEt/YwoCfrlLc8RN0Z+PYOjxpoeS7X6f1tBTQ
0yaTM7k2nXjokq8MRlcz6qtmUBaFE8PZolq+02R+n/xxiq2wOsi2VXGTTwLgpqFii0Vr5IFttQ9H
s90wyVMQUB97R87od81pdZ1sT0ATz8iEUafNfWs7NRxToCF4jnbT4g0x06F0m9rDu+Q2wJGaM+WE
vvkILo6UuNM+uysCMDkudA70ZSg0x8JnHM4Uk43qAhne+0grppxlywa/YM0PuUtT09Y4Z1KLJZez
+gqZ3ER9SfqUiVd1DFnROA+lFy1hNm5bUHMxeLA2fgqTYXi+sWBacZGscHQAFcctfrK0vV+CCkSf
UP/QrLp4TVrUYJtCu8jJYy/Jb9UDIyXn+lrIFqUIx0fHWITtAZQuGMGjvFj4cQpaCCk/LEgIZ7/k
xod4gyFb7kfX4gms1/HciSpepjd4bSQuDQrrYOYRz83MPeKPOPnEEg3KsZTs+JAFCMRj8DR4/ZNt
Zue88OEBcbfGDu4alECWG0GUk+LQ5314ZZciMHq8VTJtH/XYMqAyUXroFFBYmvwhTMSyMxn3bTOf
qSBxNRxHThp3oiXR77CxwSAmHLdLnOKbiFCL+6gnombkT3leUOE65tXyxM5nXr6d1jyNw4yfGaPf
PvOtxynTPQqGQkCRy5k9NZHZdOdCrde0t6vtokqfnIsLBHApnzrYDFHQrV+ZBciDXXGxUVQXOWv3
Do+hU0My1aXxrFWoL8xRj/gqx43y2LtFypwxVr5eV5gKt6sOvi0H3yKoq5NRxwNxmsIZz2lD+YCj
4jamzKc4MBNMJ/RXfiV4Km6vkGOiqAkyp9tEZt9h5b8lbKDYiCSgbhHN2UjLZ/Kn/wifF+AwJysm
9+lvE4WLhB82SCz9B5fWD2uHvyDC5lsDwl+cFj1THbv5MjB9sdWCxRtpizPQ/TvYxciyB2vYiqR8
HBIWaPQ8RAX3PUq+c/Xnfw3eZqDZg4ksJ5ikNt2y6/PCYatFh8AhQ2hJ3Wly5+Y+KbNm4wX8+Hlz
KJfqaZmmfRGWu1Ln36RUAfhm2Us74AulXt1ybkyR7U2nzpVvJIITwGl3xuRQ9no5LH0zgfrlOXcW
YxWsyZkJNGuiaoMvHWNy+ONWN0TJMG2yJpzZ6YGwnHjY5SAuh5zGm6ZloYPn9Ny8XvtqkRRhBY37
rHoF7Q7iHuZMxrG2DuPCxOaiVA9UbOfhYL+bEg+PJy3EXgrYoZYdgg7jNwhMaZ2LjtXHrWefcuOx
z/g1GUGjEbWpT8RgOHeWwPbGhyRepNeI4QC3b1gMOCKY6qLap7s8c0i5U6zm3lKcFbff5GCmS0Zw
U60EVpbPQK5mWBEoLEYMkX6OXAcsTTN+Tdq8C100ftCDB8ub0njykPYcXTdR5aSvdaNjzzu5SQOW
S2c3MjOh9sVrAW6u5iWvbR7aeYrByDCRzlxaP9u6A+AYtWAXNmQJP72uPLl4gLF+/YBBBGtZzXuj
BuzTUrz5bPZI9503PiPd1u/AY94VLsshSIfjUKhnzI47i5wp5ibvnScA6HCx/rJ/4sFP1W8HRR4c
lSFJWp1Jn+dXmjOg2yWW+gMuGYP6QF/J0/PUS7pEi0Gd6YCorarqHcrniT8Fk3I2wuO+ZAo9Fpeg
bzfUBFPE1OReWMzXyORdhoBhS6AQx8v6kKT5d75O7LYcnH3NDpWdzMmQe4VNLUNwnUz+MdMIn3PI
fV/LEOcofQbRcWCV4B3nuLw1C2DfKVWZJXk9iweaHnsymwLRyJvy0cJitsqlOxLEPCy8DwczWDg+
jPk02ndTS+uNb+M21PJBIDXUYCCJQREn9NKV8e1RKIlaRoZYG9LW2RcCqT7L/qlEd3YH8HnjClYD
xeyQmo4dC8U1Dg4Bn5+Xh3sjPAeLdDd+FTz4rXVdupln23S6y8qu58W9JuX6ADZK7lePVbd9T1+N
nUHFkOtP7G1TW7Eur8Bt+3iiRuPCtYphN92sEpn/1RYjv4KcThrde28nnUtTacEuYusF71tzsRYo
n7obiljBgkyh8WTrc9mIae+a2L3BsG5MoafdyJ2e043tfdOpYsy1m6GtkuttzOo3pISwi6wrZTdM
hnXTiFq9tLdpJAsDN9rMQSnp+tHl/iZUe3NjT9kZ/IIgAAYb2Z4w9LnlNxE4SlJvhv4bJmTyKeO2
5ABXhlDjGjlE62fGx1FPnRPWxkH002MV+v9ufwOcyHwoJvUXkG2xSZvAOklLv4Ur7pA1Y3NDXdj7
teTCaAusTLzfxDO4NAI2czT2X6y0wH/nGcOM/5WblAjo1fWR6SMmOocY4414zPkY3qGPb2/7A+AC
s7d9ZPTo9VurX/e2l00f5m1HFudN1PCkbo3EvAzNYkI9BvjCKg6eAvYdoWzZ16zhzxEwyKjLSBgM
PuGqtrsUtzTrzIy3bJ5ZgwKAY5PO9dFeWjpVouG7yeJtydr0Cqiq3GnTeQGBxqYdkqageawz6nqD
IxR6uZu7OwLsGfXlcAcfnklL4ifc+CcgTmcn8J7T3ojr1btbRoYDSc7mFM9XR4m59ID3gz9cZbW7
hhRK1IlgT+Hs46IsfzNzX1osXBzZbQJXDHvtOs/7oD7oIFQ3RIMPEt0QO8M3DzCbjL2djy9e0nJQ
dPmhxavIQiKlgYFqOgOHy68iPiqN4byYyjr4nXvKXegwNgXoRvahFUlmUXNolbt+Gp/dGVrmgv9/
ZwM1ASnQbJquz/fDNL3jwTqkNHDrbWmZt/TotmbEbNMUP2T0u2NnpW9lVvePCX86dxoigYq8tQqD
UV4QflmJYUWtmLgEzAp8SGLH8KhmxjUhqHzrrin89MLj+8g+INK+0vMidwl3ja6tQ6uYIDNb+ElC
tEh68XDbe153pZzFCkHUedQ2HEMXQocMaTZGj33OyepEMC/wv4zzT+4/OVP1ZxxLa++mNZN88QhC
l4lR16/sSYLJy7tuecEhK+ls/aHchvBq4eezsij0Epwj1ZHNWMOm949VMrV3qppa4iBC7lM74yz3
0114I1UnFVsDHFzMrTfFS9oevbU9ST/ZjHP+0VumxrQDwZNQJpN5pN3NnBteZJXj25jRlOCMWLhL
5l3D1KRRmMha13o0nYYIwvRmMfR+V3im/FBd7YUR6q2QRnr33tXNHrD2xzlUF+BgPsaNG5zEQXrv
B4PdCwazF21zw3ndJ33GL4G79gi0acgN6zWpGUJnFRncgsxYqBSTaInLgEuEisABOhJUq7cdiLEf
yBEW3MLYimkgQbIwiWJ2J042O9YRQMPnWvTVtu2O9HUmH0n/YnjGEKZicwkQTZGE6qHZsfuWdEuh
z9p2HwC1x6WPuLtYLzb+GZj9s3nnj1SGt8AOVVVfY3oEjw/se4KNWzz0OI+3Vsm75KF4VC4n04jt
Ms31n7HoOUttHFz4fMG3qCixhfMA7sg6zhbrxorE5qCqh2ejVu+9+1NIiXyRzjBIyq8iSG+6Rbdv
i+GShWEP5W5GxkqXqzmn36ZRsB9AAiC3ym94LDw+Qh099insmRB1SExltW3Id7I1i2uz6Q0yGBau
8AIeOCQi61NNuGUTLPEsKHI5S/40cmWURtIA9x6G23GF9hgECT7SqMm9LiKnPu/a0Tr366uyCZSI
RPZI0Xd6DKodSY870zAxrNfB31wreQNvgJBbscFIKyyjEaY+SNIkYgA/sr7xVyx1TcMHD99FMETN
XS3AF31Gr+rAnJ6T+4W9JwdGQ24/vFEtWQfOwIRZIuZ6rme7H6ZtYrYgfz1Wy4RZzOpdSKvm+mKp
W97InhmVaYu9Wdn0g4jlxixkwVhZ3vIC/RfzbwM3/xdbSb1HXVfH4IbyXjOkXaWK71WAbGLe8unO
j4Z0rCPiN7EYLluulDNPWAtzMX3zbO/Dsqz7LOg+WftUPBceG10X3rH9AGFVm++pJoKVZLRJyW0r
g3S2AH37nc7xj4cLU49k0POVxkHStkL4uPqJEWyhrHT7mYVoEct3VOJWR4AuftSk+aHAJD7rgae6
8OGgoVNG4xrKA/1ZvQtphlDV2d7jteOdqCjIgJnhRQu6FHCune07e4bPafrpFr0TAXYaLF54Ud5Q
/+SMNAryivWd1Mi8H24SR7iO1S5dbBccE4dpU1oY+xx983HjA579wY9ohRukpG+vdLxY1CRlNRA+
vB+3TVKuMR5rUV+zAuW8cBx6xc6lGZ2LCNsCQli3/ia9zf4H4uChCI29OZb3Tgmbd4bMc131KZXs
MnJJxVYwuis57J3k9n4EMHo9XbdwpjA9CCs92ywE2tSmAhi3NFiTvtm0Z+8HlaEGuGymcfNKbR3I
cBiS6rs0aRhPFPiklH9pZrs52zlD3CnRzJm6PTRzkmCQG5G9+vCo9bJjrsnbNE9l7Lb5v0DgR5xY
pnWBlZWcHR5Vnfn3Y++/d5bPbj+vy3YqvXV2Aw8OS6/fkpRsFBtYnrlT+H9w749KtIRubKD3tUTN
hFU2sj3GGlR3ZrsiAtP2FvyBXlQd+pum5DTPQReA/VyrX5eH1A3KMqrhgWzm+wXg4wP77NjxaGEo
M/PIyrIHMrGARb3wzyDKuxCa7YajgGmJejO9/mEujYGkO4mB1Gh/nIxQSZ74z4noDqtXgL/WN+Lu
GpbxnAhiGim3uhNgz10M99fg9tYapWDpuF4ckHuxFDOrBc20uvq/DvyhfvRmNh8Nw55ynD1vyZVr
bG0AuSYOJsNy6W5ZC4y8hnEJO0axNHEA36xmhywJIjCUp8KkVccmitk4BL1dKZZIdO78aQclWaIO
XVU2uNjHZTYPJctT57oOT7X4ZWVQRinKLNovpvpJm1zVRKAPqnDJF4TTg7LD8lAvrGTAcVQxdH0x
AC2X/mPFquQoKbxtLvQxT/iJrbCJMwBaDJ9Wpv1YHQ9jrgVXF+zGZG4WVpkxD6zZ8kNUEXJtr5a4
M5TgAu66MxguSGcp99UwgnkkYnYAibWTRXVAEhkvJdPZg7UkP2kO/Ant90oK5zftbG9Trxprro1b
3Jtv7vYeV73hp/WO7VN3jb+6DMWm6dq7ZRqVJVMbcyLKFXTGlW0QVwrw17TPHtoW162BSrUdO/+W
I5HIx6p56LLq6owBrgDvhuKEgmI1z1VuwPzyBOtIwj0hLmqoGVvD3IfyQo9GhZp2LoI9y0qU0Ry4
pP5vw/B/FUh+aSr+9/+TyOxp/2napc9SOf7nmv0PdefR3TiSbtu/clfPUQveDHpCkACtvMucYFEp
Cd57/Pq3kVW3W6L0xK6e3VGbqswgXMQXX5yzz68qr/O35tt/y33NL47pa336L82/5l9/F3bov37d
7CX+8D8wOGIDvG5fOTp/rduk+V9z7/xv/qf/8C8j8t1YvP7zH79ylM3z3+aHefbeoyxr37qauYzw
+aOr+fef+NPWLGt/zNZkReRrn/3DFmiDP23NkvQHGh/RsKjMVRUUAF79v2zNgqT/YelYkPGqiLAv
wBT9y9csyCb/DGgWWAz+AyiL/HeMzZj+P/iaNUOEJAMISUOEiUOfQ72PrvYiHuiMIWtcVEM2N+Az
VIHCISUFrF7FfZVb+wGLQuSg1DBi1KZVg1eoGZR42cc9blM1TExx4xE7kjpDS7OLMB6+wl0L5AhA
j9HVcAERS9QBxOKVAdGUviAznhJI5hpkf+5R5wZmRKLsJLPJiJwCK6DRbxEYCtMRFFU+QIQKCpQb
o9FEK0mhobeWjKl4DgwfNWkjW17Kjlv93YPP/WlFP4fuW6/3RXKwAiO1KPu8UHcyQcymX0E2ZC8d
qXXDgkCMjMQESZBv2YiUHqxAX8xupZLgqRVTHzzg2NAom6WQX78lJUSvVpWop3tVNfKEiww4IU6G
pAwRvQsmBwV61KicD7VlqeBpZFOA3A531NK0GuokrSwI9M3NXkO1laTlWlVC1uUiH/tuV0iz0Ya2
KGoigFAFN90c5Se9l40fJaoJ/OF0W8vaCUujeoH3hwOOc7JGfagS8kYwSWUR/z0QOVWVK7XsnLDN
myFZFz59LcIgeKPGon4lrnLU4X2Qh+LDnfe4XeyXLd+aQboBh1FK/OSJc7nFSlMpdy1bCswUvUF6
iVdJon7BH2q7+7pmDVpzdGb2q4gWkeRwyNMjm6w7kya8RT0KGBdir5MLYZNisWOLPe9SJH/8VWID
p8ETTuQnH4ey64XbsmlF9ZcSWcoLvqtN1jXPghjlg11AspxoqswaKPgkDaYlMycCMVRG7XL+7GrU
Og0yCKRMMzJVrMRimXtiaE3LspN861qw+gyaa5HK1n1XTiIRSrQ2yQD1Ggt1qkwUWGciewlpGmU6
caIqGHHEOpWB4Yib4id3tFo4tyvawY9vmfVZz4o+JthMDbGruZEC1fKV446hfZAJj+FcgZ1nf8FB
BaA6jg44RuBox6ppHdQFZpg7LkmYNm2HF39cRCRbhiw5cVYdx3QyYzT+HOhKrwYurdrV2qFWKTIo
A68DkRr6RpR9fMKCwipF26bPe8pyhPtRJSIPSfvWQfgm0NItLCVLseobBL7YUlfG9evESTntFpEP
sOMIi97O8DiKemWSsSNNOMEsDgfGO2OcLAjcHkm5T5luqtVK9RUSj5Z6jWWDXOiu88aLcSJl4VYk
sFPcmwos4F3V+mbOO2bEJVVm3purpiQjxDUKwrqQvg2+XWUiR+T56Df+NokofW/UQKtj8ibF0gyu
h6IJW85AyQReixMR7Tt9Emf7MUxGlndSQHTs2T6w4J/kvmkiDuNR9ZZeIZEPLwI4xumW5nowy3+D
Pozp78rgznJZr1gVO30EWTTEiBm2WqIDVs27TBf2pS546lbniLwmRtQbjB9CQ/ohnb/Rk276ME8i
R5LKNHIUgYmRSE7FBKiKJ6HfYaINp2VYSjEsSbWRpq02MPGSzmj2HK9Peoq3kxVtqpaKwJnqchIb
ybybor6mY27NDZxIbAxzTbkM7jArUqF/9eK6Ky45dx28faqoYoA8GDAfZ+gE+SLmzsBpwJUORoVy
J4ra0ukzg0AEMp2mKL6RO0z9KFDIJ0nrZYt63KcB2/lPw8i2Ae1kWpdXaWHm6UEMKpMLTUk+wAdm
KhX5HFrHLgJYTHGwjACptiaBIMLJIiEJiDIhofJjTbPoqrQcxLP1CxpbSIuOsrAhqhsGaRPKuJzr
Rv6ZZsTkrqqEkDIHytxUI5iPKWUXY0HlfcmL4A8EBKMJossc509otrVmK0FuCO6temhfZT8ZJ3pY
BVoLgx2+v8csBxwTfSAt8ksMYW1w3xudma4Lblt5Z/m6lULaGxPTe2tTpE+O2Zc+Gxj6MtbFO4zJ
X6SW/2HvdMX019T//Ic006j+TblhDTVV0RRnOBw2vJkS93ENzVOTY9YEmca4za76Vb/Vtzi0BNvb
/MJvQ3fil+DKCzLfCGw6A/k64Tf9NbaEO1nXDNPA8/txbOKTM1VBg7XgxG2V/KhdZIabeiPdY/Kz
z1wnhc/pdbI5ZEMIBEUxVOOkVkDNhrcfGcjvsVTbiVecAiCmsEUnW8W34y5yvx9xvnEnN/bDgPMP
escrCjJEP5nHgNGGLatjbhQXyOn63DBf3URJU2VZsii5LE0+AQhptdlB/PprnHyLPdrunWk1HPxl
e4aIJH0kwP1+YB/GmkEz765JTsUwM0UME9ne3CqzMzNaojV6hgbpYmvb+bLtO+bq+xv55ZN7d4En
T84os4J+DYMqVrkXzI7TeWv9/RDS/Hd8eljvxjh5WA1tz0g3GGN+E80t+X/X8YFWgA0V8XJc54/f
j/eRZfW/95HXHnYWlCnz5KOjSZMi8KKm0ofLuHDLGBVG96wPD98P8/XzMmEvw+jRYPadANIikxMJ
JUBxVC3Fbb/SnGwZLYedvqmddplegQE6aGd4Vr9RUqe30lBUqnFOKk1JPrm2MdYDI2yYpcvV4GBF
9n4W+2FvOfV9ysb4wrCpRe3BJWZrZd7Wd40Nb+a+cutzj/Qj9OjPe/zudygnLLRORh+voxhZmIeG
4UnrsvWF+uTbhZ3Z3rnp5fNoOnshiU2RIsp8AidTWTL5kFlLYsAaB8rQKnIStAj2PLtEa3FNU/rM
k/38UXwcb57W332JAJqLUJ7HIyvUlfal7a/8w3Sj30JdWI3reo1s5syQnz/+j0OePNjMs4gsqxgS
vfMm2+QXhpO76qZ465fEyawHF8TNmdsqf9rh4WpgjyciHZEhl50CQ0k7CggwEbC3O9UmeML6TkoV
g89DGzfyRrpm67VK1g1iF46zHo3lf3HR6rxi4NSj/WqezK5KVgIgJEdk0Tn+OnO8DW1HATi8LTvy
orDNi3EWii7OjvvV+/R+3Pmfv3u+tcXJXxgzbrCfnOJKWptLdZkdqT/t0Dm7OH55mxXeWzDGiMXV
k0dbdb1XyTqWB3EbrpG5Bg7ajM24kZ/bc5/l56mPJ/rvobSTzxKpVIsDlqGSPcSiLdFaODH4NvFj
3ggHyfbt4UCq7bnn+HmC/zjsyXNMgMx2bcWw9apfScvWlR67NVSZTbGNrpPD2ZXyq/Egv/H6wmjV
ISR+fH5Th3LIokJfkAiwqu3iUvBswR5s3CrO7GH88V/UAbyfEGFxrSom5NSTKyxbxDEFKrCFmN6G
abzKumFlzfJblPF4uQ0ZJo3isht1hnNz/lfPlBWG41vtzynw48Vacgr7jRToRTn7VIcE43juZhwO
E3v0X3yP74ea58V330VcBnpoxQzFIbtbXKUrCIYOtIwFVJNNv4+2/frs1/HFs5yhmgjmmYEAfZ6s
opziREmfdD7FwbAsL+Y1NLVD29/MpSNpLGfqnS9WbZ3xVEtmu0L/7Xex8u4ai76m/QPGk2vsltKS
FvWrviyXgktmxNJaroerMzd1fhk/Ltlwkgke4ArZDuintXGcZCmtjnbuaHDK6AuuF7SvhpJu8Hw+
sd3BfZYGmyxVu9ljeqzJsWBfWGwNKT+mcfeSmjUa3bI9pGO2P/Pb5gf63W87eeB9TFIz7RY+pMNY
cb5hey7Ch5Vly8gAflrXqDKvhTODfrHSqegTADnLfEvS6QNHsFxbnV/7pBeoSAZFOzCI/xv6M6vb
F3svXdVlSdc0TGkGosePL3NawWoKamItCRRyJWzI+Miz58BzoO7cDzf5JlmXwl3dOykCbMxHZwv6
ry70/Q84qSKUFgCgDlhmwSNZJdZdbUWLArfy98/w8yOED2vAIFdwfLKUnqwuutymopapb+L4IzKf
Uu0MGFb6PP18+PtPqbeceqh4YNS3zgFCtS9vCNU6CDYtTDzkS4h1trHxL8/N8POt+fhezi1wdnjs
oCkNTkv4cOysTO7kNyM4Eu29MMEqhdmlbP7MvDciwM69Kp+f1Dycyc0TWVFUeb4H7+aEIZjySrCU
N4XuV1Z5W3Rwe4OASaWkbZQJt5z+qylwwmijz98KoimhS+3BUmxJys88zy9vuCRB4p1b/Oxg5gnz
3Y8Zu9gKSI97gzXT0aktc/HWqwnACIOLRMBIgBR/jrtsEELPRkMyYjZ5FCBkCt05vDZsH79/wX5n
LHx6GGyB5ZnBqpqn1fdYWFkv6tJb9qRe+zfUFPihWG6Dx/opf5K22EVs8Vl4oRn+9wfWSC6xoD8z
Mvjlj3eCJFaap5r0Rr8f2wzVi4EGRvyR0xoTZlwohKjoMA4XZvvU0cTW0lcExei55GCnEXT1/a/5
4h358GNOvmYwPGlbBfJbmDx6CFdKjaP97tzH9sXHzCBQZEHwzTj4+Ue8e/aKKA65mUpvUCSW/k59
jbfzZDzYkt2+RKvq3tj8/YviNEljSYSJ+2ltMqIIsWtYvQURVtKDWlwq0u77Eb56nXUZORyTsKix
ST55iGPdpqi/w7fezjaQPmr4TKBDlgBWmsW8WQWCIJgrzVz1a/lc++2LuYux56UeRvDnT6mYiroe
p4CxTTdR7QEFB/mXdm03z9Db9hyMDw8ctRTu2Yr4iwf5YeSThVXsyBDyh+CNZJYlQDXcgHa4NVaG
qzvDsAAFtTy3Sf7qWjXyPAyZ7i4RCScVatp6keBX1it5kotMFOC4ogK1xE3KmcX3j3ReUU7mA0sz
yWIAv6wAiT9ZcYasEGvq75e2aNbIWQGe3Pv0XcUtMmocJj9qszkzQX+xUzXeD3m6r8H9nwRBYr0g
V194LpY9t1p7GzT2qY2ExynvsotkHS4x1h3O39lPXz5EbxrWMKMVHJy8SB8/SnKuYmSz1rPsB7am
runpwi86F7HzuVyhAJYBy9Mnw1KMkvPjKEoIMhjK13H4pbviqtzKOV3iYl2s9FtthQzESVbVz/gS
xb1/boL/fIEfhz7ZDnNqSR4vQ5OEJ9qqnS2Dy5yX1MbzvRyh3S8G7uq5Jf53PsiH1+jkgk/WOVMV
Uqn34mOzpKdzz+kd52m24QKYGGz/7OchfXprT4Y7+SJRBysBsvnjLFJcFCiR80V6M92RzSge0LDQ
AMDfp+LFOEbw1p7PN8nP/YCTub0KwxKhcHxMxOphmsorkR/Ryeus1DcGmO0G6EzoNU/ff6uf5qGT
qz6tbOraknQpPsrydTvecVpyZlX8XBycDHAyvTeKPvj4aY6d47nTHcxHHX4C3rldsOQ8dkVwGKwG
TPhE1/48t5f73A1l8HmpnLMLKIJPj1f6BmFAmc2vULcc9tmLhNdgU29H2sxzmZLd1uO2WeP/2miv
c4CouShfVER3zrn+wOcJ6uMvMU4aL0HiN3jUo2O08df6yiiuayrWG8tJDwlOl2teLQBlNh4EF9uA
/R+0YL76ht/dCuNk+jCl1icxfn69wYmbO+8hYSMt3YD2uDBVG2BOfgs85cy8fG7Qk4kjyFtfKSMi
Y2JhxXnMIZRf66Q+Nz19WtlO7u3JRJEgoW8MKzqSr7vyd+L9+FoeLBuMLcRNckOdfDmu1dY5W39+
9e28v6UnM0bHS/d7RjYIKg5TeVWjhvj+6/zy63k/xMmcMAajJQ5JfATcY2Gobl0C8iJ07ygC7/Jr
7GGwdQ69iv9paa7H3bky5dzzO5kdQqnsdLmJjxLuOK2j5VoGRAWfm+nPfhwncwQqiAT2R3REDWvc
jjQI6+tkOR+l1Y61Su/lTe+Um+LCXCfX1pV8c+Yen3t9Tgr3RkGEp6TxcT58Gh9g/uNfHzJOX7fx
deiCEFhWxTNFWXxbn6t95/f/dIl7/3hPK4fcRF0UxkftUnIweKKD3ajLdBNhz1icX2DOPM3TnTpp
jBEJgPGx8MW1JmUgJ6ttbdZn3tlzo5xMNGJTa+nEO9OAqfSNiwFTetD9+P6ZzS/EN/fNnO/ru23Q
kLe1lvHITBBgKg4jHRL2KPVQrmgTYmz5frQz37l5Mr+kqaDLGR8hATtL0QTJj/Dy+xHO3bOTmUSM
Gij/UnQM8xcMHV34iHf9+xE+n7F+nCTN+Se8v2WCCW2Fhb5ccSGOtE7p2pq3gC/o0fyXrxqnj6ZO
/474u5Nbho0pHfsiOk5FdBDxOIr5Pmvk+++v6VMTaL4k9he0HhBJyurJmyb0BbnbfngUx8E2Q3jY
ebiVw+iHrgh7kIsHxFyr70f88k1A9Ei205wccxq7xCbAR8hPtVSCdOpN21Buvx/gJOeQc9P5mmaV
hMpum4PMk6nQlHJQGtQJOjkqMd7mK7IWjAqsTYgVyS3wRXIOJqzKJaIWIBJVs28EWNqPRvGi2Ony
/Obmy0t+94NOZkdQViFI7ehIRwrhcg2uzv3+kr+s899f8skkaBAJa7RxfIRQ6+LYwK+yxm1ii/sA
NZFzbkn7cur49/WcToJm1Zlka0RHkoQXakuqiN7YRk+eRsC2OD+eubb5Pf80UaFmQsWLDODTsVCd
w2JGk8baolB4HkF82t6yWIWtOzzozvlz9y+f1rvxTibGUCuTEWHoMR90yM7E61LqfX9JX05V70Y4
+bJJ0xXQZIZHjFI4tC5ahK4aAIbvB/n6MlAY8xtJdT3tIIyihVvBC45VeZcYP8Pw+fu//utr+Ndf
f9ot0AkpTYFrH0vKQyA6YOR+k4fOXMS5UU6mpyzNIhGVybGOSL2WbwRRA0Z17gX78nWGFvvXnfod
PvVuWsfhYWGmCY7BZnoqgVQupH2MeMbgfAxUNFASGEULaB4r9Uzv7KuqSdWI3SLak77gadOjUcCo
t2nICZSmr2odTlcTQHY0WpIBlEp2/u4Tm/vvMsdBHGSglDu9l4Va6aPe/gwNoMH1fYkPMzLPHcR9
viTOT+FJ8PfTY6Gh9HGJ9CfJmlK5+1mv4LdQhY4rZTmtQzt6AJPiUHW7vhP8Ofv9LW/Ef2Z8+L8X
6cYe9/+f6bY/NlDX3tslJJU/8Jf5wfyDPpehiRJbd1XXWXT+9D7IIh4GHJoWnUxNmQ8I/+V90Mw/
5jeENZNzCJGEQt4RaAFN8M9/aNof/B0cHxMRyZEfWQt/x/lAYu68W//3tM4br9I1NoiCJgJJ4afM
b9K7rw6oWAOx1CJMQp1gmLTFrhISXPZyMqCsbtiEarG/ExD1j8SMT9b1qLChMSGcIxeqwFg1m6rd
eGNx03hYByAFallcOlD/gR7g5DNznHxRjfC8husTWxCT/Ql+otQKst0mWHklS9AJW73DSnZFepj0
gBH0UvVHe5LiJyzVMvZexXfilj76nN9GxAmSZRAms3W7VR6TEGVu4gfruoDFhHW9HDVUhFl2FcA/
GEk52ZWRcjBi4VYa9Edy7EHLVxS/cgxmaRT7fUd+6pJ81Z0ulEtS1g+Zn3NkC3ZmIFDYqpQnQxdq
RxuJk9ChCjWVadcKAUK59ZyF+XFKj1OkvPhq46h1zvoIxFnBui1093pVbNR+DG1UZBp22Nihg3Qd
qsqFrmdETiavqfRjSBTIxNbULZJAAznRcf8T7+gHxU7H4JF18Je9i15OrnOBGJZg2jSznb94NIzA
kUViqomNig2TbFvFzaphaUqjqzcD8HMB1h5e7dDMFtAk9xC1MT2TT5KBiieEBpw/PWb9XigJ8ClH
Exo5mSVprbuRpuOL6J5r30liIrP0yhFD+C1l17iWmD6UWfMQ7c1IfA2N/Gq+yVWgLvFWPDeWRrT1
uG05hc6kYddl8O3GCVg8Z4mK/tyJATq2BKzDzujUA9a+ZW/49EQH4zERiMtTRGTiw7pTFLtR5U1l
KNddZED3wDZKNDwYG2CfvHXqYvLMtRcitJ59uqjoiYVqUaubWQMUsyMjiWN3nGg38aOV3SNMJwaK
caKrBJ+pj2HWh+7VyfxFiS5swjjbYHAFkzK4UH39CJiv1E/jCgiUHRkxbunsmBiowwPihKPRutOT
SgZJIjgpR07LkNiqRV5Juw40ZNfNjHpQbRfp3Lupm1+iRb4w7ZWxOsaiuImH7qW693N/19TDXSFG
BFOZZAgF+VIoMmHRKWLtEPB7qYntG2kiKzXmaDCnLyPrOWFLtdwsqoRkisC8xsZDAJsvYrb3p5gw
BIyyiRg/BQOex0pSf9aapK0ADGAEn4iFGsrAVVVNtEONyLjUNAqnySGxUpNnvdtx6IxVcZljVmln
4H637DSi0joihTiUXnbec1j3bp4m0aZDonkhauk+FSVl0xOfskjbbrzOSqvaiFlTrDCMJuTDEYMo
wfgTB/kg1rHIDYc3XkPBvIAxdS+qqXqHQF29bfOLxoAYbgXddQOeWqwq8rtISRHtQrqxVgn+3KDk
z8c/YdPUer4LhHg3tJRuQXzXtsQxdcGvLr8JxEMDaSkbU/iNMVEj+hpboEg8yQR5NZaGe5+ymT+0
GGfXUPNWsh6LJCXpqKoCTJJA5jWIdjM5AYfmvoZ7VvXyBY6pJUAUsgVsX37qISSO8lYC9+WPbmqI
t11HlrZXgn88emLltIkM6OFXluUbSFGk0sgLUSb6DasGju2FIDI5puwRdO+qqw96gUMgD12zhGih
dzgbAW6nWLEmd8hqtwNmxQYGvND1kGGJInIp+anka7kRec1LzsfvmmlXQDVPeGEi8cLzxaspu64B
NZWumARbDRaIiixeg32jL/zqQtEkNukcFkqCC9raTSVhBwOLoMFLBL/kQFYLpf4RDGSIeeM1j8kG
oLMs+X0gORsXotBETkFY4Mgxr3KxWBAHEuC0xgY8wvDCdNEE2WNWDnc5nHZiwpwhjjHfKktO8JxC
EmyNUC1FAPnQWOrDGCUOZubtDLbOSHAit8nzx4dUWnflsJz0t1rttoKFB75mAxIRWdQEq4iOVp09
5VUMq+4Rr/oc0xfxD0Dfzf7WAiNGmFxAw1wNZuj2o//g9+FVPFgbov5aZRvGv0ocOgaM30hzU02z
01HA4CotcHLZdQgprOJcU0hIwEN6XKtYbtm+ZondIK1ptrEXr4ocfinAITO8bchr0AmlmWT/R9oe
UyIiglTe6AhkFqY0LcSuWCrq3reeSj93u7Bz0tRYidJPP3grRwPDxlvdRL9KwhrHQXf7EHOecVdl
TIdDsOgs+brqJHJJQQPKQLZYzjQwgcwnqMGx6qmLltlETd8mBdn5pLmIg0pbqtoLzCWHICIhWIw2
JRg8LIrLIVj6GOESw9WakSMh2SIJKPnx+/+z2LqWHskGUXmld/T1Lqo5aiES57g8chABtsocLcEE
Jq6mlHH+JrbcE74pBA/dpIDartYjUDu7is11MzawrOJbLfFcIY0vetzAg/7Tk3540uUAxF3OnpsG
Vidr8DSh0IL3bbbPdfiQNSZEXB9hLjMpR0fMHQu5LbJFIsCBbZpFb9h5dNuR6GnF2r6Sb1K9X6bJ
gx498QWt9BoMeDOR3gGBcSOBNfR7Eoyk/BkQnqtljZNaM4TGXHThg9ek+zwcVn0owzPI3BH2cqf9
MFI4FyK3NiSSE0K/iSzS4gPKLuGQ8dKjuRpIVUl11rmEboeRbqtB2RbQ531kUR5ZlErttk2BBKu5
FEd1aYwDSZ67WnixmF0JheFYDMeYRxiQRsyZ4gwEwSjV+JQ22aKSEV0SCGfxTdNWM0GP+OmAGa0i
+qqEIpO5AJzdcShIidKdPI8p2TTbRCTCNuAg0ZplKo2fPcVFaPNDa4jMmbNF8qFe+511Q54B3i/W
oJSFEexVyeoZ5XipU+vNV8e1593iQyJ5VyTtUr45CH2Ka07Vb2vPOgZjf4dL+7nHY7QIpNLBgGUH
7LMOaYxPm2QF4KO3icmLmsK3ZOpMYztNxZ/UMRSSXsRhMygCpoGuvVKId1/loCVjaH62IZDclxNY
ZpT42bOXKRpeAE/7jtZp96WvXoG9WQ68AaY4rsm1IRPG07bkluyBbUQwF7obH2qkVLscP7BE+vvE
qMJVUphPAhFwUDP0dWVOSwx5yxDbfAvztzWh+MB2eEm6GhxFO1dzJid71r0clZdUj2s/G28MEfhi
Yt0Cs7c7FH1wFZ04jHYts+PUXZTirlHkN18xXxow3AbBqW01bqteeKl8ZkkyhYsScUZeMh20u7wY
cGaaT2oPIIq6BizndKEV+konWRD0Q05CwC8tUpZWljjGKIOiKx/1+KXtFLKxdMKWEZLXBMsQaaB2
/AXtsGo1HyzGTh1Jam5rPHIY/KWeqehyGJ+FEJpRcE3Qrutlxa5VEzJ8BwfqwyXZ5MECrCvbbWUh
VSRpiOJMkfnhWW+5le+LBMBKHK4a8WKGaKRjvYwC3g0D02lW7YTpIYR51/N/TTpTVlGsmaT5CmpY
7MXCAopheMqhV3o75QLM2B5knCsRfav8FgH9OheGBzIlCPjzCFhcjuCDDWCiQx8dAkW324cyALlm
vYQJjtO+B4jYrwl63frizzLSV6Qr89rcySYJXSXQWWl08mZcJzzG1ATh2HWsxMmdzrxBhOYi1I55
pt4SXzypzK4STmxq70UGvSKeIHoaUMnWBjbFOOPukmYhZ3bQESs3qiv8unYV5nehGm35g06S69c6
nz94KVAqxmgXpCkVYrMs1eKphwDh+b/4TLdCJtg1rMW2hyZGGR8ozbXVUj94UKWlQgO7CuddJEMx
kuPXuFdwEA83qaIt/J7FJEwL2tBUMdo4LBWkMAQEQqhtayO+btETOqFOglY+MV1GmoqdMxGeukL9
YRoEMbHAX5EjdhvpsF49wjUECW9xmdybdbTwakqRX8CsF+l06ZN+U4CR6nXZUQm/tSxhQaAxPK8H
BQtqTm2dBy86dKQZyESRYw0zP0+053vH1GmPyrU2B3f2Mmrflyy+bwx0UEVgT2UEJibYiOZG5eXF
7bjAmx8sRP/YNDiYPJU1SVqAfpPLGzIvm05ZoTe2vQIpkzoeNHUftcSpZDtwoRd6eVWKMZh5oCNa
YYdTftMTSCxAHYsbSpd4M/RAk8X2wNu+yjO+FNKXa9rSOeeP1tjb3rSTG1j4IKDawaMl0zmT1RMP
atgmW1wZSn8wZZcG8NiwE50pbA7pwWwuWSxnqs0i8cK1qPu7QXxs9Ln4XfdTc4xJlqy9dhOOw42v
SeAz33zCGwhq6ag2cha1hsmiy96S48S3GXKB05wd7a8VLXCDKEVMm+JwNS/qgrQmOFH4RZjN14mE
GInDLtj+u5oMB0kn+YUiJZ22Rq/sEvkh1MM1iDiJzVLiPcOzgRjXEWmq3YsiryqQSTl/i5LYwdB7
EWTgp7MbyTzWJEabJTRB5VeVgZG3jpm0Gz3TTfHCUvc7kxMrd6aoXUUp7v5oIwIczqqrtnsoqME0
bR+X8SKsiBXVnjo/WE10I1tINVPDXfVSu1XNhWViTNZtcwZ3NHcdZbMY1QufqaIWbjV4fn3PPriQ
HYkghk7g7tYWDO3HCb5ZT/r7TEqCFyig/fI64o1H9ma+M4kG+B3LmTOq8hpNROw7VdC5QHXI1z2k
ovXcEXs2s+LHbFrF2TqivJLHQxH7xEPfaaDCVeXQZs/QXVjPX/CaOmT12IRdhFPlGmG4GYkrmggM
0yz/UMkI7Yggi/ObsG+x8q60vAUnTIaw3Czx/bp8GLY+HQ1KeDmR7HpIXZ0Cy8iAFIcDleQc1s2u
p673s2HGZNoZ92Z2o4XCOia4Qi+Q31pXVWUsS1m5kDSK6hmUE1g/WvicgxezJEPopuwYYfXog3wh
j5UT8wzbvN1MbesoyYOsvmE5PoypulBiIngCZRmqOcVWuO9aeOI9cIRVk0cbYELEmgWZU5UeYTPC
sxaF14lA0JvHLNkLwEk1FXytIMDTT83bEeioHAgu1IJHA9ElXRcIhXPIdYTZty/668rwe7jfM4qn
ES5HrCOiWP5KjfswA77YmNYql9Lr2PdwjpfUh+K9l4xLNO6uxO5laNMtOcDVLHZtRhQP7XVkNVcV
BacVmQ7mbleoIK4NxLXU+eWg7xvwWpMJR4LJD/+664fs73qLpUVYl0i4aRtcj6w+Va+6TUz9PWbX
9MsW46+6IbOZ6YrdVd0QrQoYTWV2zqVfpgYhPSYcb6Q4zIoNcQ7E6Qw/euZW2Ye3yB7B0nbSFAEV
+0V03GqCn66C4vCU48C7IXLfimzXsK2HU70sMngbinIhCukjc8KiwhoVmK856e09acVE1y/KqHNm
D//UkcFRp7vAR32LXQHA8aqRo3Yhg8ZOggtvfNK7PFp0k0b8/JNIfl3UwJnEP96pkeMb2spXxrsp
NbHPwC3wQMFpd4nZuoYlL/r+h6W+jsnLKEauN8brWtNIDJrpdZGjteSXAcIm6D1Cm2f05ZVBNwi4
HThk8xBi3eC0YyXT5Fp0IwnUN4loXNIul/tVDtgt7I89u9dKugFrUG5BCKzjArRiQwJh31uJXeSE
FYBp9oT+DRIQgCDwCMtM1Dss9i0Zx5K4OxACGb11DYEx4uZOL+8j40Ucy1XeU3ZWMndFAANASI7g
BohXNoElrXVfILhKQe5qlq+gB8DiA+qP9wZb7aGBHEhKTehzitCy79eR41qxcQWw0S6p0SG2/Axz
4UGLTFYGMo35vAdWh0pU2PG7bb/Jk3o7lHSzSvwVPcHIF1QYK3EoKIpHV2jFLexUore6N1gZ1Nvq
BhIglDvSUajBaIb26VVYqrelEnPzboGhryX9JYo1t9LWmqUTYQOilaAUs/uhY40RwDpb1nVShzc6
38GgssgXAxE+agefN79oyU7V2UZpunjnAc1MfEraxDJ/jiUpet5W7GQbRAs53dPLnKAxTASA9NZd
RcxwTWqavNTbvVA+Fiz7nvCmZ/U+9Z5kIXDYYv9eKUFnPhKG4IYqG04xWWuZwgpMBaE9y5ztLpLR
MfrXcIioGA2qRBIIw3pyWvUNwTgBc4DWemnJab1LbX8xVHNDli2aMT157J47ynxJTpcwD4HgIsOs
b2QO/Rbyao4y5G24agqAGHkwHAHE3/tCNzBxMZYpGPdVXD0oUX2s4v61rMihrdiZwT+mg62AQ9PS
n/K06gWX9uBS9nzo/IUjSiog//Wc9ejVtDLgmMdTuu21kfjeDj2QuqQNC/e1eswK66COxY4/vhOj
+KFnyyjKa3mw1rq1H6Nmb4y0qJvDAHR9lGQK2nBZVrk9TOG16t2mGlFx1MBB8xivAHBRTpcGit40
OVQ9cXC2Wr+UVX3RVXf/j7sz6Y1cSa/oL2KDU3DY5jxKqblKG0JVpSIZnINDBPnrffLZBmwDXnhr
oCG8ft2qkjKTEd9w7z0VzFpBT1v5lMvEzhbGf6n0Fe3sxsuSs5t3BN3XXQvdmUDihESPmCAgN52y
A2DEt94mrbUSt0xVZ5dAfb8kCKEWv+I5PltlvCHC53Uy5Z+WiY9FilZNFKCfp9v+2snfo073DtMz
EoLuseorqi8CaIGxbacp3GMeJYcDu5A7Ey4YUeSBPZhH3jQK2MCjlwU9IJ/84h125aqcso3bvTcZ
ucx192rIlbbN70p89m7z0JY/eTnOQ7Cf63fhvxWkqDaSGOfwi4Tw7QxNdJRof7Nu1dv21s2ma4p6
ScfmSJec6PFFF5wTjQ/UlQTqgv1g6cY7ucQPURJycn7K4Kla7FWkfkuGHnKB9jcO5AZ336JyNn55
mmG4aVAsQY+JXEUX4YBo5i1y4+deQTW39Js37a24gJJDdC/FSQG3JQ2I36SzytvNLD/T4n2h58jE
Z4yOYYqcp8SCeiC/axYKslx2pagJ12MjEmUvcWv/yXWOk2ZUxzFWBpKBUJsiiNZzVRA+Gu57B3be
WLxnpTnNxDBTo996Ym4hKoSg4xMee68NTn3N3avdxdqVpUVqrsdL5fSls6sLIodnsg8nx7vKyHro
0giWHVsIGnGevsp/VER/kxR9baYelB4p15fRInyV5L0PRw7NQy45GfL6B+SG92FcNOdLffOLnZnz
jEHG/HVPBFpUfeLSnJ/6e+B1BD09HKAyLKGkHI29Y1WGHreZ2XsuVXOVDc524C+Iun/KyY6xEObR
xrlZDSfyiC14hm14Z3U0uJDyfZ2P9+8m76bZ1gF3jUlJgo7DfRrNJ78h1sdOySlq11aNpC4ENkV5
y7S1VwsEpkGTukUGJzO9EGilC0EIqgX26pJxhVo+SJJZm8zKzv98YZqaENxsX2QSP+UenivfvQi8
eofUmzZxgLeIYjQNy52TLFc0ggQ8Z7vO+6258VnTENep2v2YEXSMIO4xDtrXOx6ETMAQwDtg0F8B
MGCCKvsVfcjam9O/cuLJL85tVf9QOaHAw0yMNrUPE1yXkShINPbNGYi5Vpo3Y6KPKBsbAhYpAWe3
Bt/TQkRk6DT0hzESO3vbo14koFl0IxUpF6uHKcqc1Mg1p+QZa+uT35p1n+gLL/xlLjoQCD9qNm6x
hA/fdGvvjsEdoUowfHb5tBAJuC84h6ap2KhxZ8rM3ghL0PwQPbbOZx4IRjxXIpTk0YpGscI16bc0
y15RpIfZYEMK6nTviunJ6aw/pGDAPBm5vywCti5h0hA6OMSXxLcJDAv1I8GryyFxCB10CtyejvM6
359iE9QHxv1i04pr6UfqtdCkwcMA5eieWLwVMUVwuhz1ROZjY2JGXAHoCV3q4GBV3rNM7/G5VXAg
SyxdLSE/QA65ZJdejEjMVhSj2eNmquQcPC/puCMw4zdeQ1SSbJgeCJcGQQUUoL7MZiecbL4YTLOA
rx6bJflpetXvOpjZXkfAoFb++Z8vdsPjbnU0fXY5PNs5yerBUr35xRtQlJJYqGPX3APGU/EE01vu
nXiD1uzqkR0FxWf6O5CtvBrEeKyc0tv0wNCuUQeTR4/6MFi8P13MxCgQJRdlPKnT0sfubshZVcws
NkizOumJANI+qrcOjNRT0bTgJMJqAOrozadiGDdTpDnt3Szdk8AZrEJei7Xv8xIWfNpJgHgTWdgd
46m7FF5KyLPn8vSG/t4yEPP40d7HYXS3thTbFs3XHXh8IdjsbvGseaxLutoRfFhEAQ6aBU5goTpS
aRdmB/nMgqWbKmJJCnluqvFYhvi6MSBGDUBemOc5blUgDKlpvkK2m4Df2s20wBePPP0oqiE6JXgB
j0Mif8cxH8ix54VoJsOfy8f+HLX+j4p82Ut8H0KVFHyDBn1Oe7YwxARyTK1UUG02wKRuS2M1x4zh
eRIZHErafgcEGG+U49obE7Karn0+16AiDk2Y8c7BhIxbtnqhLkmrvj+laquBGp5aSU5qSQQ9E2dC
Qocxv1oZQo56Wc43b0myB1kte3lfd+Vp/ivAP7lLOiLd3C/eivi9iMx9Ke2uo7SuL376p0yt+AXP
vSbVVoyVAtpT/pg89xoKboCifY8my9+TwPkznxwYNmPQb1yfH6iQ08DLyQ/a5d4tV5yzvvSLQxGx
uRwNfI7imtF6VgwxYhm+5xVR/dZwnkL2XIQOTPu4L9/Hhu8j7k6v+yjLt32hzkY2y8FPnE1RZ3+a
vnqh0sefl1KDwQy8pSh1LIeVJGEBCwUZg7mOT2Hng7byveyxrFmc4e68xdVCnK1BHGCa7G3yxmkd
jOLKpiW5DbHLuS/H8uDdceJkPXPYpeT39mF9S1KS6eGJfeVhNH72ihw30bKlDtP2MLjWDw+8CBNp
SkpC0C5Gjh91WOzccaJ07zOeuiV4KSJxK7OWoNIasFnqjkd5j38PU5bv5B4mqxbb8laMIXMwlFrs
fea/ibPsfD75x7JFJDtzspDW+9dnRU4lqm+pZzW7tr8TeZqBdoZxxD9fvCy0ecE7Zrj+TTvGPw/3
WeeY17+ttP9rCB/2Xuae1VSeJSel8Nu6R3qH7OBlhtY9OY3c20wnBtKvJ2gGpKpVm77xnrTFrCoB
T8SfPlxJ3R1HGW2jyG/BLdU3GUVgzmTYXCq2r04SQp3RtLHjvAYTk4JMSq2jVSh4lX64BVQGnoPo
tpLfB6V6TlSldWpMlxysoPnuFxMylKu752i0mD921om4Kz5rWUK0fgBkJyuGd08lHTOj4qRsnHcd
mcAWu9YiCmnKRKM3CBGNbsfNMpPwXfuC+zav0n0kCR+bUKrFdQ63MZD7xlreGjE9ek0Sc5905L1a
9nlS59Iq6h1nWwpJfd4y8apgCXYHqZqfiS00PI/0F5slag6Iw25VbUm/C3foRL6qtkt2SdTdkswB
IjZmLNQW1a5TQeR6TSPteszQyyIa6QC9k4dIZ2PII4c5Ewz7pO/VmkC4NZHMvNAkw21Vr8WqKAXp
zGn+wxraTVVY6qhU9GEYNa0KN2oOIzdZlYzJo4NKxWUMsSmG8IVQ4ufUrxjNtfqYVtV6Cb2a/gF+
bKqDYBc3wByqylXApiTdokEErlilH0KXDN4hf4iK4WjDCDnneY81DgQLz67nvBKKvVWJdo8+yQo7
yw9fLKv+tqZifG4AjLFcKnhJmtTldQmx5pAJ/eLmRPgJGpg1GZMsuNwxOHSNu49rIc5tB7DVD639
DIel5J55yKL+DcL3cKgVAuh7FieoPbc6GE5b5DqVOIVLYG178E2k1ocEKECWIf6YhMcqcl4Vqij6
wOKxIyZma/WL+FGLnWwS89ONe3GoPJQ6U9v8TqYk/bnI6tNq/oRTk13npZtfIT4Q6DTyDha5eB8m
Fb56M2d2MmUIa+7/tZ1jQ/85DlvLzwkq8ThhCAje9nnfHiZHAHs0rOfaPvvB06T2am4jIOlB/ZqT
l0pRzAoNM8iJsD1+9Ttaw7G7DkRqixuQfLRd6jndjQoZngn3LPDX/JqZXF7JM8U1B2sG+kjdMXth
oBFbmXP650t4/6c8qKxjlD0I0YQnW9XMiJ2JsSCo5Z0Du6VymwxoZ83OpWcFMEfjg78YuS4g5nCp
kI0t3YNh7gxfiJNAsdnaEqwozjAKJ6BH+ElGHdbXJUq7q3P/UvXztCYnPD8kktt2lLP1EADWedWk
QGR+PL9qH3mNCL48S2avie+z2E5AFeWt12yrWhEN6RSM54PGOaFIkCt/FmavhVrOddPdJscKHwRr
EzPsktJ1T61iLDArWkdE1cUTmKN9N9R/rLhT16KQpzal1QzdYjMEloQsjG1fzuVBjdP04NPd7b2u
+LkwXktmlwAxp0euZWf1bWnN36rN2k1akgCb5HX9vqRNA5wO3E/ImuCYZtG4rdwdzDomfWHqbyHY
qde6839qr7kzVwQIFa6RdxHIbE0WrXMMSFuy7ap5VpaUZ9jC314U1M/RPX+bpey61LFcK99WdzRb
+BpxL+28UUzbOoS8SR1dHps8gO3uRimgyG6DYmvclTnhnAFT2F1DjvXWCwLn1Hnl38WX2VmOh9z2
68fe7ZZNNS3X3ACRJM4Y9tWcPFVauzvTc/u0Nu7IpJmyh+j+JZi8z8W48zZjLdUrK3lc2s56dO5f
CtPcYQn+m6Q1WBtKqFuf2ebmyoDZE5sk34v17Z9/H4Uzzeskll09k/bd9kTDKREy87IL38GWDs95
mkR1RbV25r0wT0EwmScRpfpM+u770kvw9TaXSNHGw9WvASu3josmqqpyYtv7dRpbMzypkGlIS0Ky
XYw9K4Cx2rqR6L21HL0S5DToDbUI7yEOZo8ZceKSTGKztx9m9115CXG7qjrUgPdu3mwBxPEghlml
+yjMXfOtyGb3puZzZgTdjYreUN4RSfFwcbqafoCpJ0u2qjnYxVJuA7sfH5yc/2Eq0w82DP1OE6f8
E8MvgwJwND6lrNY9KjbVs7lHH9AlKUij0KpOppfp66gEIqJZsN5byqtd1ATj6pSh2izkxvJQ5UQ9
YWEtZXYwtuDGbO/HYMb+kTRjkC8V0ewmrfWlFuw0Wi+tsg0CyHDNR2Z56LzxMJKZvMp7qR97ctfW
6N7yRw8wUwGhdJMt1fJFQMeWgzv5WFIbPU6B5pDn9xex45RpunkskkC/hwvXCDfQQXrxHSsrwtsc
DyF4PAbVqSS0opOCvTVKvdfUM+LFLQFvOITogcY6E0MRvRKTfCjcDao3+yr6gaoMgdg66Cd6X3I8
L1UD8CKyTUrTTbI/WrSpAIIVuMyEh+42T7o7AgtG0wTmccM51pw8rdof6t6Uxay7DUJKkJTzLSyY
YvBH6r2JiKyochAOfZ/CDlGAuj31CTjWu1ps6Eh1VQy4Y1m9JXmonijJX1PgrucB3dquTbpi7dSq
3Bs0ZGBCGFvPSfKYa0rSkpmJ6ep8G3iyOujavBRu8pRGIHoEPpRV7hf+jzx397JmBj8LIA1+WzLq
cRPFQnT6E3Zl+CON9bVPgscoMGKVTew4cMkUh8EAa02J59+VnaRx3AbuMl+jyd8Uxp522RB9g1F9
rsQgoXRBSfWCaVNxpa8aI246Xj6qltY1SMEv6CmJCMCt4BIa9jYDCorVwL24y/T8wyY+4o1vXKnG
fmzz3H/0nfDDTZqvOrF/5uP8zguEjDtNbMbx3mWOEIakDauxptQPtd3Gb0E1bLJY+5/zBNKEmVcI
woFpeVqN8VNgh9vFgxkyNq218vuW399pj260XKhHst0U5ay2p+mn24zLSSV3YGQpXjMSzNckKgMF
dIKr5Ge05NKuiqwW+9JKWbw6lwhk7cZ0/44OCeiLGF5UnAb2mEz0ZLQfbe0v2HNtdG2uXZ2FKMt9
fVd+wZihVxh9veu9hljxKR72LfWszwotSS32KyKDODKqdYu9cWOKVu+JoT0Syf1AaqnmX0fFsUg+
4ngQT1n6hZT2vQ/nBDxSdJntZnqJxw69AzenSm3ULbAjjCZSRfYnWaDRGQ3scOO+NGlTHXyN8CAc
wisSJE2GbzMc26hCoQuwY2u8dREzRPSox9HirRReRFhITAmL4RJVnBVR8hHSnq7tsPB2swv/o2cf
vy3xdq0gIniXoqV5nCLSgNNGeWs3YeYrgDF4jVzgQKHUqZNjhMSMdBfvOet6h2kmzfpYl2SMZ+BV
0si/S0E8xcHCyiDKXpVKmqtBLsD+qBJbl6DyrZ2NNpoXNJxtSDyyKPk4z07+WM2pfByjh6HjDfAZ
DQMgFQkFeRuvmnipjzn7SgFG7iL8+aFdomhrlhByJ0QefuBL7nzNDYaZorW+RjsAgjuH6crSodp6
yxztyiz/ZUoQltUwH0sA2W3JAHioL6GOJ/o7CDyznbb7xoZvA+7l5E1Pk6lmFtx+sHG6Y2ParyVA
BRqZz+Yumyk659uVrkB3xAxTSjSQQz64/B8f7aJsz1bCFiHyoAvBN2wuYRffJ3zk5FulUafYqIs9
xRDH7e/BttptMrPIHxhYmjl+KH20fCLjYkQeJzYqZ8VETNc+YJCzGvyRaVEWvcmIczAJkFtNjESK
YahZ/xpvG+UOL5ozWy+MnlYyBr1NQlWJRgBafGEXpDw36JM43vHkWs7CZ4/ym8kIkEw2a4tjrSoy
7Q99TT1Kz/5AnnzHtifYJGS67xba6INlvGDXBf2bMvPfbhwJQc18cyFDm39yrV3bQuHqUjhBBeX9
rpXwpDMf7FfkBEC78m5TBd7r5DUXymW192f6GcAtXJ9QRx4Wx12uffHDj6tt7oMeMHbxzM7AIJWZ
50elyTMAzezvmz4ettILvXXDkE7W7jV12jPomP5gfDLfOtmrTevPf/3SCp8W0UVPJJ9j0NQGvY5l
HsY+T49k9Gcrdlz+1intiAT64FiROXIMWziADDdP3mtqL/blTshs/PEn0VhbFKHOSrbfHOT1rotw
cFfCfMmI1bpsvT8ieMtiwzIqGpfHJTrK4Uemx4BtRVRt8p6CROXOtpxJRA8mzJWjHRP/OcKtL2iP
jY2sIqxjJuJc4V3bP3Ccr5D+muPMDr0IqE+W5HdUNmQ8OqB9HJAnC1yHNbCEnrE+/XabZO+e/0Ei
0Mp1JzZpY7BzB+wGPiO8PEA+PnYPVYACYikMPatCEAUFiYLsjhjVljxKzyEISd5V+CrpkXKInWnQ
G+aSI9DqqrP2+w4dkVNs/VomzDdpcJyyY7BLvidw4MZHKiAfOLtIY6hYdyfWJY465+RUwYtbG6LX
24H3tox2sc7wZnhtdemq/oX1Z7KdfWmtREr75+XNZYiS1zaw4WDX/CIRGqyAOtLKMnsN41feht+j
v2Oe7l5L5C4MbddRGJq9ZS3m2AXNe8RIaQ/jql55MAB8xN+8GvdLmsK9XlBSNknOs1UKgizc6m0a
/GdX5sOjD/8BxNmVs//T7Zdfub3kx4S6zpTy0t/dCU7PMLe477hxPkI2plgMSLlLo3zn1384ZvGT
prgtyim485fiS8NQ4TRRsCB7ZunmetB6ww2eAYV8m3gxruy7FkeeEWtXh5n5Uq8c1Ac2IIU5D1Z2
VP9RyPsWooVgesA5AlJ6R9mERAjuxzaYjqJMn0utuLwc7MFN3+fbmEoxodVZOXPDBj9v9ulyMUtm
/obTz3p06IxlNVzj9DttEsaLaqbSy2ygVm6x0yUmBLjRQGmpP+9N5sxbhq4/ZIUwx6Lb9NETIJGc
Sjp7A85Nb9vyuN6/jSOSwKL+Ek8F+zEv+c7dCliB3nG7OyhzAIvoIN7ai2c2Q9L/0Sle0dZ1qlXo
W/Yaea8FXuuYy3EfDTlKJYe0fie35KYeYCDpkF1jxt5pPfvLTNHXXcl6cc+AE9H4+NsEL8Pal68d
OIh1HKbxCrNfsekD3nwzhwtKFRnudD+9Oh0/YBrO2V4s7acacDygRBEbOzbPETuzjW4hxxYhBC+5
pN8TToeSgcjJt50tyW2IEeJWXXv1oiM+8Ay1s101wsEIgnKrbbRBAf3gOgvQX0TDW5KgSqX4mlak
Ve2LrmbOpLk2oj+TF8KN8u9Ygel3W1j9VnYIL9h00HvnsXOxl1SvjJPfRaUfHQiDfw6BCEMkHcC9
n2VYnMltG2XNzj41Gk1NvsyveQO3jtqEoaan9KpyET0V6OL7dlh3HMUr4zHsqzqMec7ykcBj2MVM
CejfflqZ1+6H9LsPUnWxLAfhM5jVjW9PRzeffg1OAL1WSfswP7uNu2zGAF5YNjDujUq2i4IGPGX3
FOqpOY0aWC4kWkrCzP603QpWN0zwdZI8dUMnKMTSkUEEb3c8JRZ7vbF6SKLhorOiP0Si+7LdHltR
a8Vrd1x48ufm1bc4Kxgb8AJNPSRCxHq++I0O4T2PS/Wz8fKrX4Ww1BLrGHsvsWz6m+mT8JXB3S/N
QXVJcQ0YXT6FVuofQNWfXFAq7CB18ZJ1+jbiAtiEYxbsTW/CA1OxFJdO/Qta/Oto8vlpENRA9Vuk
ihnCJ1sHGN7oNKR4DnOFPX8cN4xTml9Q59ahvBnpLAeR8u739w06CYtIH2kF14svWAzzXPKWMLaL
K8wQXmDZTI4C5+Cq8r1I2ggMuCX2xBdma4CrKC8dXpJ//IL/J+skTCn+8z9ZUP8VBfX/Dyv1D6nh
fzdWnr+WryLrh6//xqL655v+3VwZhf/C4uqEBCYS7BcQNPCf7ko/+BchtK4Tkqh5h0/dM7L+gyyF
hRLTI55G5x7B6zku5tj/cFf69r8EKJV7Yq5DPhm5b/8XdyV/4H8zV5KjFqGlCkTguR6pv5F7tzz/
F3NlbxjDSuIe9hZ3uOYzGIbwl9lPxvEl9jAuXmtnsbyz0sR1UhHEPnlOpd/Kjc3CZHkid0IWFErw
T9y11Sc2BEFt9d1lDKZAvUXY6jArOSlXF4Tepf8GrOTh3cOTEH9nvj/Up3hiP8Bs3k9neVO9FVNJ
iQSy3QZgNwoT2D+t+cP9rfLnyO5SjldIUC5SOnJCoM2WFQPTwUdq6XhSJWczaRaZGfC1Cp2WnUZH
15/r8b1B82gf7HxQZJdY3FJ3BwfE4d9p2dNvTiUyQrAOUQJHdRGp9wRKzQoOVYQKAkGPXXnNm0m7
ekHHX0F4+mW5zlAQkZxJTJORnlqF5Aeu8p9aJ84d1cXmBtmsl7YWoy14TU18S5lj2QTBsDFdNVg2
oi9bKEQAA5hx9QuL0rBJBwTIfdV64HOEABT4C0tRZ45lGqhwPYuprpE/jUgsEaVWusbppFtPo4XG
gZDZhGVMnZp+m4Cybj73Hdn5TEkpMK4ysVAkJ3QbCYAWmCQt61Ijjeut9dBVzfvcAUdG0+qpDsG7
SoNHKdR3HvONn2FeBMPzVCzNO+WBFx+zyi/xgQY+ixO0hqWd9V/QdlhoYQKsAJnDVLPuPWg/2P65
wTDSXCzmFJqZQ5Ok/n5JAyd5FbIZ+E2iREgYAuNEV51bRWcwtmU1WcKrjocgQpQc5NhPu9jU9nvA
5R6uawwt9bmIvE4dJj3aAkmp38MqdGTkO/CWGAp4bKnyqefFgQLl2n+sJK38Q9YXcfpSj/7ogo51
UmTh5GKm5cvSLNlL6IvGwN62neYQuFaHhhAMtiduxqkigtWECMaHsYuE2vlLFqgP7Ul/PqtG+ctL
juNl+TtVg9NRTs6sc3M4xdlku9CEMLJ46MOIUb8SPzjpg+4me/jtidLyLiYo2u4p63OVfPCXx3AS
4fayfkmHuEcUq4CC3NdnYxw/pHXPWKkk5mvBJFCS6lGsh2VJYsQu1iwqanMWd+rWuE0abj3mZuOr
F6QVraDt1hE+kmpiZYXcqlPGv7YN2wi4iLYew3iV+WA5MRP5ckmepFm6aOCHNjaCFUd3scs7W7t3
uU9st5bIGW43FqKoJuK2RFg7pxgitnh1hDwxH+o6CLGWACjJ8od9qZsHQC2ZZ4w5JXHCH7VP0GEU
N+ijDUiHEGcZ6t+GiT+5um1vTT8QrM0x0ypdscBO+wKh26T9uszZYyWx98iMf4h2oR1ABmKcMFXy
ch9atVdrpHrch4sfix9Lxxh7O2pf9ki8KTad83LPP3hDjKaSK1sV7mpXGTvYzUs0Dfx6MhPdXqdJ
ViOG7heYvpAyh4usi7l9Cgt7RoeJwtFt0MwvTX4vM0hwxSVSt/i9prCaP1vouC3r+9apN1bk1s4N
XjCTj7gjIS2J57l51IMqs0uGLUh8zC4yoYPiU1ccorKa6QJD5S6vRgkhagKO72r/ZclHWPe+pYvi
ilVpKZ97zyAzanQ8lyUWdrvgtesLZg4zDjD83K9NLD391LRdZxergb8KuxUjqXbO1vUirCe/VGba
L4vOvtM0C7PDUvELUo3aNK77TBR6Oah0RKMvJpzW7joJx6XaOF1flri78wA9iGod4W8m9pnDoxIN
4V4G1CDv2YyuI3mITe6y6bJLu/09Vx3dgxVKMnjWjsU6b8OgkNVVlXk2RjJgcfQoyeyFOVG1iTWP
zHPLJOs7fBDSqftrWnO7vqo+7UT00HZ+3k97rbI7KVtqWVCBYp5PKXPbIiC+Z6HP+925sgrea9tj
bd4q2yPPOdVZ85X7C6jVavEDjJh+h2L3oEQsFQnGkF8bFMt5lj+GAdaw9tV10Y+fpqgk/hTfistG
VvUFVRdAQR0fAAU6BJnFTB9QNdtN9lMJnS3n0q/RHptK1d0neMbRO4ehm+vrkgnOEa9P0ZPKlGTs
vUocgYS/jKfyo+fJitHwzm7/Xnt2Z21E2eOiaiPqhx6VMMbOQ6iA33CQV5TmnhWh9E4dPdibWfg4
4lBhutMZhm6ET3nyZw/39xyFeLYw88RU4dE0zY+zqC30zWV5J9tjBIJ4lLOVueCLNh91yS7j3CzV
vS0QtYJeZwmPsW2OBHNawwjzW8r6Rs7ZczLnVfQRo4NwNpPTao2O1rLTC7nl/nhD2G8Veywh2Kqr
2rF7lCUy/Av42lnwyPdebO+mBv7KKY5axG2cA2NePUVOm1eXOfXyGrsI/MtDO3AA7dKya/S7MfVA
cj3gS8eQ3hkv0SUJknF864qkJJOwCr3yDwi6cv4UE0jamzVJzD+2xqGxJ4iAPtESGht35nVt9u3C
qC8JWyjtGC1Ahe6RgVXihhs03OGwrlwcA39je2hDcPdOGT8i8PCa64Dixjr0fYvaauVAMnfeDHH+
5jtL0qn4mGO3C060AWgRVkhprP7VGnxTXWwqqBYRXj6DYAQoP/TWsZZw3/5kOYTBy6A7qT5K7+7t
qJM+a3/MJrIxRAvj+71ZDWEHcMtBD37OK2lm5KUqI0F/VKpee3FtC+Z3KVekYqKPmJGkrTp7nmzL
XlYS7ZwkhJN/viepJ1Z9xtUzZUiUWpCOr2m71EyISTMb/gbBou32TxbNc3aQwxQa7p850w+x8qqa
7nROPDwAUifZXpnKX3B+TG1SPWZWiwEgjhkz7gfV2aDKa9lbFkN/VtS/BsM5+YTikkNrFdWA1qNN
avVsTnLd2f6+u1c27FaTizU1YfTe2PmEWrLNkyS8KBsk4wu7FEbIVLCwOPwqUw5eWV311am3vVoD
mvStcA98sROHJisx4sXSj/QpcwmGnjcmETO6wMIIbxv6Uo0/dR5X09oPBRMvjbgg2khQ7B8BXGOm
Ru2i65P20zLdDUtSVp8awZL4KLu71jExnKwXpAF1sw2LRREWSYwZyw+ra+VL3pL/eoXxmYc3FwI3
vsGSVRKKfHQWmA066rgbr1pNlnJv850riZh5vga2iadLV8uo2PhjF68HWVTDsxCT1RxEmy7tqxhL
lsfGGNVuxpwF66e1uFX9oTmg87chMNH0Fjl51h9qXXj9VlRDk14UGtDEQjjpMtDImaGpXRjavXtZ
/HDo+Z3k8I3QMljwYPWhyww3tsIdLoncv8qusfXPTtvxtFNh6I/nWFgJMoB6Ktx9RIiBxnpejO18
X0MMDuptSo5zi1K/fXIiF97rKBZvPobOottHtUxU1j2F0og8lMGN2PSVwSMSjknffbZdYbuMKTMj
FSP6weo/o9pL5C1PtG4P3SJlw804M4lbVV2c+397cCN+v1LxwHQLj38VxbspZtfPWzKH5bOvAzGl
e1xbrTgtaebbWL2z3rlYQWx8excurtDLJWyiYVq2sU4NovzS9hlkNZ7X9u+pI2T5xPI1WH4aFHz2
MajZ12MiGxqdnAUVlkQH6mEVp5FI44sb4H18E44qLclUNNMkztVSBzenDJzsoHSn0WiCZ1db4xqk
tF2qkvm3nKOsxdg+mvLqjKIRD27B+nhvRo81g9acoNRDQ2NedBtk9negZJKyNrHL5hpxQo6//427
89huHGnT9K3M6T3+A28Ws6E3oihRqZRSG5w0VfDe4+rnQTArKTGzpanTu95ACANAJMBAxPe9xtQG
cptFkRikX6xUCZyl5Fdt9NcQBL2P6/zIag0ViYEPt+lHGJvA/SPH2MHvUIbHjsG4WLmD4tZzxbJ8
77kAj+jtdBJY6Sop86Q99mmvO4uaWWJDuppXjLNhfp1bpyK0kvIT/qemvQcCJE9zh84oho1ihYV1
y8hlku4mCwXuLNatTt23YxqqCB8kbfm90qq4W2teo7oLz5Qa/SUOHBzdpUrzDCYerB6w6SrAnaXb
FuaztxkbE/2KGYvyAvKYGWtAmLE9BgM0EKxJ7/JEGeJbyBy9g1453IFqXkWqhdOr6qWYXWpFQ3Bx
lWJrj3pcPsglWAKGnNPQ4rQ6r23ZB+fcudA7Q1V2GD9yw8zXedH6+qGJKuillcbt2DPnLSAwpmM6
pVwSlgJ3KSuu7h55FIB3sxAT0fzQRqRL903QRMULmKU6ZD6o2ONDgUBN8bU1zMLYJhlJ7RssQq1x
oUTMiBc5DrTVog2jAsS0jz0u82pTs6VtbmSRfR+WNQY2edJzATL2lQsmKwBOlmMFLN1lodW2iPOo
2jEgWdftO8sgvmbE5AB2iaRA4qmheY/L2hiVdFmi09UNa1b1nfd31YegD0FY+BHY3CGvLCDGTdZv
o2iUm9UQkOLa+ZqDJ67caWP0QGak8l04J4NVroMoiv16xnuZ9crgK060Gg1mO3/3SmsGBPu8HvHK
xLF6pGgrULc7lRdYIm81NUiC51aPpvgw853kLwl8XLtNSXnrEUSoMgIkBI6yqWDNFbX5YplpBr5A
7kddWjHxzonhtUNQPPml6gY+y5Ta4qWhaUoB3SoGMe2+kF8fxw3KAXaLdoqr4bMaFoOSfO+DHCTN
jFwdTINDVvlARW4idAZIXwOwMLY2qS77Jil4C29K7C/SG8kjPA29rxp4jOK04N4u6tyu/Q15C0le
8JsiNDHTOslqQFlAceV3GBngioOV50ahPm9rVJmM5cBbOcuhZLBK/u7rjMg7NysC/UEajdC8Jdka
9395finjz6zhYLw1Uq+yIXe5feOvs0g1WYhKlRd1B4Z0gsEzSWIsXeiDxxyKKHOV3YZSwQOpwSIg
kZ50zZy3t6MselbD8bNN7FMGc4xcgvQQZQby0garJ7ICUavC4HezrhpvFdga7QvOAI6zVVEK9SfY
f4oMgqQV+qIvC6c9wcQMrV1q+0AV520G82IFwVLWvzqW1Z16U2VqlKTg0z8NoCm0hzwdUoLLVRAG
LAzBZGmfQ73zSXHVsJH0G0x7K4imVWAryjeD3AF0RTM2uzliKrJ/MnWWs8dKUnFjOAQGptqLUB7y
EY2fDAyqEwXZFgEFxzqkaZtEO0Ycj38YpF+8aUldJ2slDCSb2AJgq2GGX3BnfK0BSqnHxIva8Fgb
oTp+09UITkSjSHCZ0yxs/b3nN1V3lLMwsldlG8jeMuTzpBvbiv1yAb7L94i6O2mhWcshCzL5VkNn
Cw50C2QHPnHr9MRR0A/jd4ymTA1M4nHUPHn4uzHSZlyYSVoTL/BKYi/wrogMv5hWlhAvTt0x7e7j
Ui6dz7KODAFaJF7XSLeJ3BsEqUzXxD69szu53CW6PgAO7AM5Ufg3RsM6yHFPfmlg0l1+6VUzwWq1
atWy6VYu0HLt2+jiBr5MQovf+awjXVGZc91TLOxf/FICb15FivHdkca8RpmjsgEWLvKsiZSFBZI1
50PHaqmBrmg0o25nuArVWLYBqfSGUzq0TvdjNDupWdSj1ZTbMMoTQviebwZLnlWoeL6UVSQO8oYI
N5gAWTdjSFmSFOmAfFm9WY+lJpX1LgwB3H5uSQXq88KWnKpaempKzm8RR+FYD/vMM70o2o+Jl/rV
Q2XBqJ04MV0MqC+pffI6peLX8O4bqQY3G4YEV1YQ//R0MzKkpMveCRrzSVFDA+JNkI75lpiSWewR
thktydpkmgq/deYVbV47G7nJygreYlx4ofnZtDDSs3ZMpGXd+Ryag5d7350iBRzG6jMade650ZbN
vZmg54+XqZ6YSf4km4PRBCe3lNogJ8kMDtL8ofetD/SpQ8DCXPZSbBB/0OQqGLK1CTpI6Xd5jgIJ
8gCFATABl94B4AfSiwrIRCiq4GPj0J8UMjKyDPqw9uvWcwIyVFplnrAV90P0lfBS06qtU1lGj5Aa
em45xCF3QLBirCy45twBYoO2U9tADqN0APWeaUX6Sa4Z3YCBeczV17gEj86nVzKGd2cVwDeezpNe
7bl6++P//pdFvlrGTdkkvG5opqGoV1qVudRkXtd34WqS2m9Zna6UDbnC/qTcl7jKzQgGzsnErI2F
90RwSPnx/vXfqlj+vDyGcrKhE1K0javwORTKuGZhBiRBBTDRGbDI1m0Yrpv+9P6F3oq0ThdSGF95
oIErIph5LYZsdqoOAkBJVixgjCdLA0g7R4VxqD/QUX0rcXq+jo4THLkARbf5Ut/mA4jg+6bZucnK
U8PuwGoZbXYm1Xd2gUKTE0r91ptof+9/uLdJiPNFDR2bHEy5bU22ri6a62pSENxNCKID4JFAu0j1
BP71dyy/Gf+jYRH4w/37F/3TJ7UdAzFrLkhu7OrWtQZGjn6d842qEpjkts/WcqNmyC5pBsRkQj6P
WeMWn9+/qvJWqJYYpKxoDrZdCvZRXOJayrW0WzdJWijs/tZegwOwGPwXPc4y/q0yL/1nKEvYuH3k
DXH9+Fxd9dohuPcAqbkqV+VzLfOghlF6ThCS3fP+yv7wS7z+OrmCDv9EVZHp1Pl0V18nFGyWxF0Z
r6LYA54QBkP+ULS9fuPIjtQvymYAZKc3Tf7y/hf6h09GylnBZclBbtSyr3RkZb1zSDo1ELZI++yn
u7pryUB98LBc/86nT2fo0w8QC7jfH5akN6WuIay60hI1/9s1rOHH0BjGTsmSDLJrrLgfPCd/+jpt
FeVz2eST/WZ1PqIe5tRIyK8mD1Dj2WG+bUFP0kpjZen8Wuauj4Zpwvok/0iZV70aUvmsDKTovsqa
bqC7enUn9cJhmpv04cqCQBluNfzj/YUzD/JPIC+O3iL79v4dvP71T9fjh88HNQlaWubVEE7E3e2j
JolWBPaR6imA6bX3mYvPE4RxZO+xi4RIgsCFKVsniSX28PSv/gEFEymZZaupGIam679Z6kkxbJmx
5wUf8B6chYRUtErdwDX8u5kShm1xnzMPf/+aV4/t+Zo2V7PQP1Z4fb0dZyFshnCxLbw2jCRdMlvp
tnWJ+NH7V7kebcRlUI3mKqZChvR6kNMslGrbALqYH7n7drA3JQyGOStOwgCRehrH+l4xgOUpqIAN
QHkSNyxmjhKtxwTbqdo7ukb+gZb11e0W/xLSNCoMUkuXecbefnKtYwhSC7+fRB1BwqJqlFfqi+n8
ICrz4qjWnUeO94PBSbnSEJ4uqrOUY7LgYCrJz+rtRQtymYCJmnAVbuttc6g3+DHMuu3HmvBX85Hr
C4l/5FU+vW+ZBtuE/1am/kzi+LPsykfUhmcN0KI48F6CGEm7qPvgrX0l62+dL6uTB+UWq5O77dvP
h3BeTaCQzzf5qhiraj759no3wrV38e88kM8XwwbSNmRM53hhXz+7iSr1NtyWlRs6oKK6vAhBkoad
/Slvahuxfw+o6vsP8tVbE/lpWcaWHMNnh5mWfH3JoQdD49s6VJEOsB2EOTtXlybz1PcvczXq/naZ
6d94dfe02i0tKYvkVeSz2rAqlRydj85TmH8GrraCsr3+n11weu+8uqAsZ5YaomqxMityUqhtbyJQ
C2pk3oINbuepXTy8f8Hfxp1p2sGNU5mxWpZtXz0o6E23QYoaDXBHYPJBCig+/eBL/PMlLNNRSasy
Yb36EsGDct0KLZuwdF7MuOt3bqV1/8oZgWdw+hxEGTCP5kLOtS/rGLHOzQoGtix+ishcNvV9nlUf
fJLpP321uPjtIldDVaiZ9TBBoldcae2PN6ZrL1179/4d+egiV1/XUJNE90A4r1oH1dhgVMHwqWAN
c/f4/oX+eF8sRddMsmgMgVfvdRLURoQ9AmIOplpsVT+OjlKl9pv3r/LbACjmtZerTMP/qydaR4ba
9squB6bWyhudlw/UxdG+UyLUBfmY/RPrR/8oKxGallFVbd+//Ecf8ur5zjXIMwG4GvSBCP14ChGw
Stc/+IzvX0SRr2YsWTIWY+nxCktQrl9bfafvKpPU6Psf5U8PBo7LNlMw0GC2cnW/4h5989zRxlUZ
tPdgfpaNEm3jRPvgffzRZa5uGK5Yhd9NQ6uv5x3KufJtICO0CFjhI7OqK9fH84/29Se6ujlVj06Q
CgpsFfGOmDUJsoIsf7oQLraRHswiSdcE15DUBmAAIadFyEyPb9Mhemyi8r6wnAfFmBjBcY6OQXfb
5bD0JKxO/0ffuzBQe/UED3meemFsjivN9+aaekRMbFbYX96/yNWCQgwtr76K67iFZOZtT/ZeXinI
mnhFuPMt7xNa0IvathbvX+pPXzsyCYD7ZBNH2t8m2IQ8gfpC7oFbjvJBHn6PAafKxGxmgdaBUAEX
ACgkTn5oPYZoCOpJjbbMYMijvb5HHWtjaeatg5Z2TxKGXPCn9/8/seS9GmZN3u0EkVBN+91n2bKi
Ui3bflgNGSYOARNmEjb5fhiMCAyOtJDKdstEcV8l1Q9ZbW7AJ6HT/NiOW28sl41Fcjkgu+W/gDRY
+jIgvjSct7k1Sz1rFkf6Se6i+xoNCAUZkzFvMU1AN0D6YOT5fY45RS4shRUw6uo29lRvR76qhrMI
kwwDXKTMtRitbFg71aKwnUWnFQu77XcGsij2R4bpfxiNuK6Nxi0vREO5tqnuoyIJcyWpUb58bv1j
kRfz92/QH2ZFby5wNUnJJVevGq1DpdbX8RhuUBByVrAJycFvavvz+xf7w3BkESCxsBqTJ+zr1eSy
VhsPywY+TSDd1eaUEjmRAzoPrf8Kzfy/0whG1Xk8/nu88mMa1H/9+D8P9df6r+q1H4w47gxZlkzz
PxgNaY7lADNm2cgtOhvCEGUBs0wIxLRYUKnO9Ij/hCxbyn80ZpTMLXhTvcIrK/Z/ADkTZXMIKUx+
2Na/wSuDSX4zJQMqzdkJMxEMZYKJUfLV24qMepkqXWT8VQC5MYByPfZFjFsQwixrcojqY6cX6iIZ
SwfZdFplW1LOrSry9OfWOEb0+789VpxKdP7TsYrzNUBic+G1ebEXGzuOkTG7lJ0eMQz0xX82iwZR
Rw4o/6ejhKRqWvcbTx/Lm8smzp3XxUBPpH0WbZzC0Z68PE5uJlO8Ock67akYUpncv2+tSfDpT6pV
/4jSujt6hFCQjFtmFqnSaOzAPDEgpLXiPLUeklFOWNe8YcFEYgIxuoyyhbsXe2aOv0zqgjJGLpgW
UY5cRdu1wHwjCJFL3XLJg5Va6JEBH5V9HytWsSKQrOxF2Tebo5S58jcUTsPNECJ6FKIcfBNPGx+i
L6YfuT6/ahBFsUGjLIN8CsllkitDyHvjeF2EliEnivteWjLpCpeeh4I07BT7Fj5fu/Jy1771p70R
+At4DyNb5ArzPq367ACZu6vjLFpHElDsPm+z23bauFLExiogBudAhOq6g4U6mxItixyQy1qr61vF
Q+Ic8Lb+oGRBtVSRAVmVfWk8+F7eHbwca6wkcReyLxvtCUUJpDf9uWUa1amZdLb4HO0mDQJivFOd
2Ey/FbggobcVRRMDhtN7B4kTxUa70UrIfR2YBKwUIFnvO5D1rzaiLkep7bqu1ZHOOt9zW7sdwnaj
K118LLXAf3BdWCMVkSN0JUz/oa9QtG67CucYtavXBeqiexZgSElB1EHHsQhujR758tRGv1olAjA3
pMh/iphNzDrwSfucLPciU/t4HnZV+Fnsxb/2qk4KznWXPUtT1U0Yk7pS4hKpQwu2tuO7jT8X5S5t
jbWXOB5qKQMaYSMoY1AIILR75JHHskXovpftU161iMBLSfjD77tlXfjJSw1aZeHrUnAwatWFzxPp
EAkGd5U1OoC43PVQ+eONOuOhRyxpov/6ONvcylaZ3QJVyG4LCxJq75T5SjRgxwQsTjRLPtlNu8i/
W01/KNz4BVgpLhy5gxTRVCSb3PrzzBqlndZkL/w8+UC/imWql/fVuFW0MdmPRq1B/EPvYh/CZkAa
JELtWOtGMLBT5bk9rJRvQFP9jUXCCe7vJGXVonyzNqTvUp30hwi9+tsE3Rw7tOLxcxujlSUXgYds
nO2BWlIMQFge1oF3zkgKT2xS5npkMV/XeD26skU5rl2drn3cz3tdHdZ4EQUEZDN1hnxz8j3ovA1a
Vv2TUeGNkxao8jFaiA2jHrinaRwRxUQMJpcyN/BIgho4fakA0W6V5OCXurXgdTM+IxhwY1aqOcEe
H/TRCJ4AbKHPabjhTTaWySFwnJ9d23S8CfUke3r1KvxDCkMRk4vLTJRIAmwKghbEz0zIN8j+vJ3C
WUoSQOpC7hjVuXhL5B2TF9UJ8p2Um4jURiplsXtdvu76qvzb7vWx1TACha57falro/zYFN6pQDf/
mARB+AhxzgXJCMgC6bJ4us1io5ijzhiWRDdpXJ/rz4o9otWejuglWLOi3+WwX0dc6g119LSZOOLj
axRpeSjSLn3AZyACGpB194FalsBt/XBhmHX+FVzEzus173PiIImn21MmsbTzr+2+DjwM0ZMMMn6Q
2RszjqrPkpRsJ8oqYvQPvTemd5JZG6fEbw6IQjXPg2EARIdVtVSsunlO2wIRyrLyj4lRgbPxLAXT
GLK9Tjn4L61bIScmy/1NS4rgIYmQhJ7qK7v3l3IyutsiMNKnEXyWqG/QmlvBuIZ+kET+i1IfO+Sb
nt0BFG/blFBFp2qv1bd1mAePnmPX+1qH5OqC+HtBRHTxwdNnq1dzG9ZmcNPRpLaR9CLSObW/Wnhi
0GZXpEmCH6ESaVEw59UVohrzosujCV5JZc6Qu9qpGW1e5dnwIsfowUleXd2M0JhOmIU+DfxgobNn
YBxjeEylJkc3CTzV856ok+zkLkpHb3NVL/r2jQm+QvS7NIf4FyCCwjf+h9OJOgIGCLc39xZuCsu+
abobuU7Q2i/tcJlko/dcm+GRcKr5w3CNu4Kp/5Poqvr6z66s+191zazY+pFJ2l0IWg/c7ZAtYVD4
i9KvPVwYJB2ESXpnI3jNT3LVhfokhs2eHKOqP/NQbz3vvW297if1AV5PGUe87QdVSdmpJc4YdurI
N9IA2f+yAdoGF94ssXN4U3/pCyVTRiefQ00DqnqfuJsgGhAlvnS5HCvqjCw9ql3cb8SholHUXx+W
OPJJitQOZFa0csd4+MTLM5wrtlI+m8IrpLa7b15eH8bII3MeopcVEL9AqBw3ldpwypMSJHhQG+mj
EvbhUYUv9virNDqe9hgExaMKheaoTKWpTZRU3lSXnv9fx2GF8+osl+t5XEGU3l5BlKa2t1cXPY00
trZRjgZvCIb5YOeeTsxIzRaJpXsHUSf2LptINHisUk08Es/9/tTZh8b4QXhQZNVevUZYO2FjabM+
MeFUTouetz/k3g8k1QeJ9CMI5Yd6LO172wpDJCxc5OqnXzRTgu9Nqtn3TH2CA3DIn/Woqn6vftVj
B9HNs0IdRP/eCpxX/UW95lnfsWEMSufk1PGIRKSdKDfur6f2vDfVyWNVkJTHBcHxKyjy4hkTzWIj
njaxJzrydkSGXNM5o6g8n9xW3HRejOju4kqsPwBuBffVOum+mCbFSYYroi9PGuNTEdxnfF8r4bmU
TVWa6+WzAFewfWC8jOhi2e5g7OOiro6d2mE2EUTJ98Lw56Fr9i8J0+TlpYdp/MA3qWptcwv6BQ6T
YjLJupRz7YPZgPE2REccipvIYldFxRxvde36LubNkFmMQfYPyYsnsT5DQVhfLAwzZR03Kg4+05Iy
ijadkUuf8sDMHoLha5tYe7cKvYNplswKfxVzV+Yfhh5xbnUm9SjHGxYy7xv4duqNpsfeBvoIUs/T
njbViT1Rd2nNcpdE/K9+Yq8LupOSjsENNF3WIDoiKzUKYsdo9H5uREPWOD2Lwn/qRBfojMxOp4bc
IOY8K6fjSJX/PI3oLTo6EQZV77/zzLehpek7Jv/N+pD0rAGsyboKLXlGG0hy76OQkiJ0UgWBcgMt
8OcGdUCeVFHGh4TRNPeWWh1Uu0tVkXJj4gD3nRGs360URPptBDQw1PwKcfxGR7aUjagPQj1eOoOi
z68aRGvvxKxsVUyjGkeqt9kYWPEtukxY/KnJc9GTxwB5Xx2rSUtNm/am+kw3h825L5Dd6Kg36B3r
rfo4qpB9LSuAOJ1rj1o02HdTW0Fm7tJWTSVd7z5lWYybAVTTbQWhGiVH9sJu+LkX/9q7tF72UB0M
95Falev37w0ourfzEW6ObUE1N40JhqKBk3o7jMECdOMQ/PsPHIRGLAWtnLCfP0iHGO3SXOrbrSid
q6yJrVWmzYD4tO3gsyLKU2/RHkbBsOusEosaWzpoiW+0kOSyV6cRDaJvYKr6AgpFTRi4JFKbjdIX
Q01PWV6CBiZAAnSbv56GHhZsus5FaRDCjfwg+yMC9pnkHgroS2hRpHBPTV87RLw0l+ielg9QlcL5
UPney3RGQDXydEbd9aKTrflID0m5RuqhSL6DXVgXPYpnYP/d5ShZ3Q6ahnsnesSl2d3GkOpmtXhc
p8cTiSH5xhLPbFcM+cyAR7ZqfrVcOmZqE6PUCsY87bTq3unhSBe9/wDyxn9QuwbJO8euEHKj7leP
ui/wNundUzGtH40RHxzVdYMFuvukRqZNEFvJqnCY+1lixen9Kqes1O5FR1EnOWG4GJWwgr9Gw+Vc
iVi4pqqOio1U78APLwvi1bcN0te3Ys9SE4wSjBTBs8JbXtWLHqJxOlJ0vRxkTEeW05G/Tit6iHrR
TQ3682lF1dXhb09bOdkH72z7t4fdAH5kG4aNGAJDvnb1zq4R0wqHKHW/R0O6UIApIQg4omo0yizT
Adcke1EsDFeZGSUyaCim00c0X3UMbd9Cfn06uhCd+ukcoueluzilKIpT2rlxjFUtWQVhPdwGupaT
AXPj5hZ/j6lm7LThNhLVFmzEldfJaMvyUlcRYPqnnahtM8OYDviOEgy35+afZ1GIIs3KEuW1zFvm
pd3UREya8kYJM3Sexa7YQHh194m3FAW508ubV50v3WDxlze+bE8GHii0AvyYiarzrgsDbYV8GTLH
FSSkKkUgKGfOPrOIvR1EndgYRBb6ydMNolJn3eTyUE5CqP7PuktH/IJ/nkHUObnhfJD1I0N9PdwZ
wPtYfrH+Z4TS7KvhznMQ/HbyWvoWVfgYEbvAqrG0sdjOmn4h3hGXd4kNRP/WfhEVQZrTVbxThoRE
TzSOP/uLOnHkGIz9bfudkWQ66/SWOp/r7fnPF0Uo+2+LWxr1SXWfTJvWOvmg+e/Oc4Zp4sAS/FLj
2Ul0l4c3qBmgGchIECFc9eBIrbeo9Exfe65jPKSjGe5NxCAgy9DaK0huTgegp1adDyDiygEdOKWq
StdiboPTSLPgN4OB7zTV8ZKiWagxsggA+7VH3/2nVUTeL60iti5a5anz1bFKJKePWdIl2xElXSGu
K3R1xUby2h9jHilbURKNjR2321At/xYSvLGMoFDvYAAweXWmzSrU0N6ZZo4hMg/zQR2MY4Go996q
jHxpVK73UlmYICJs/IxAAtYhRbaeqDG4XpX+Q1to/oMS9UsHSuFRVPUBUGBfzv1FhyTFFvaDunTq
JkVPLJjcnzLnWACfPlrTXm7gy0Q0Jd5eGvrI0Q+FhJLe1O1SL07SYLb5qoFY4TjTZInJRuAifNqW
BdGNiNlcmGd3smR+R7qwfx4gRa9IsGOaDuTz2W2yo9nY3Qldyg8GQmtKUzK98LJ0QtQDsQKZrE+5
NwV+K0uYqxgYlmt2KRdj/w13Vxb3s7SHkWLqvXFgnnafoS2Ne2Wt/621vrMfQ7l9IGxbbSJ4Q7gD
UhSbNsdwdSxOooA/EHpHFm6ZougrqXHwQuNelBo3bR/awP07iotmjzZdfktsVT/HuYZBWqJYJe1F
DOscq4ptx1/5Laa9l36aiGI5DfL+eLtL8U5MwrAVlNZRjryKmHdlb4u4D0HJwlmctJdxQC3zQQT3
xSaPkjuvLWFdTgsXl1uwxEvBXJ6zAWFpXvojrajB1ar1nR720OanPXgb9qdiKG+6KU4j6vUh0ndO
7dqfaju/rgcUyXQoDMp5p8ie+9FMzpiyYm/vqQkCVJPR+9EB9V7fU7tQq3rAivwbTqT2AhJIua2T
5ha2eDTg0uL3B3Q++4PYy6K02ppldct6rjJ2ovNUTDo3HNB0OcVybB2cLICE7zj+roYvd7DC0URu
P+kfeLM4MyTXkq+gcPawf0F6lDFE5zZSf2BIheWtDIGVmOCBID7eALI9kFdiRlKMgGFmZjykd9gk
zBxrXDeJq04it1Hwl0pmc5EOPgKF06vnsjH9oLrBEoIo2K8GjPAQweq9Gfh7ZekwvatPWWtuU7fc
JGqvPWkhdndDrhto40naU20iGaA6+amJh+4U1u6eITD6nFtHyxqjG/6V6EbsiY09lhNOuK33GUJz
G1FXOi0ZItWT1+dlM4mnT3FeYSQ9RYnEIlqszS9FUSfW3b/6nrtNB5iTBqjR1tsq99Dw+bUZ23zY
J3GCAlGtbjSkhTCj+tV6Lls+CSvThQgYdvoRQtWiSZPioE0lUVXz1tnLdX8QJcaYn/Ut1PrVEMrd
/FInupDDeVGaAQdAYrzlt1CT0yWim+ZWS02WX/mAi7iG+TexS6hVA6xzBYFgUZ+5brYd/DBcEpnz
v2iTm0oCTOWoJ6l5r+j1oznVAxAnW+n0LnK7VkoSaUAlZeYWvTLs274zH1ItCx5rnHOmgBUiP6Ig
Ika6b/tTiyjEUzevfdXNC1bAU/3l+4sjxLt++0kxNlqCjQOBxTSnn9yrYG2vdVCH01H7lsCM34J0
tm/EZtLfWBVDXM8udbpfD3i3EQg/90FmQ77hl2f8Okr0vSqK/oY84C+a8JGson7wpXHYhYgI3YnN
YMhzXWcmcqkygwq/yEJNN0JwUzT4mgmPQK7suahDKkpBg88pVrJj46zbI6eo9IXzqUBYbmlqUL1F
MR/1chPVts+yg9ZwSMkHZjkK/FMRIVTl2Mr6QZQiNME/eZCvpiaxScwWoX9E02GTfQfQke5xHvdQ
F+/dmUiBDdMC5KpOnurQa3nd71InGWSuz7m2q+MazR72Rge5fZS8L02URJ+rtpWWiurzShk892CO
cruIjUj+gtTFVlYa88fbrpHF2wdOrHswCtjRQd93a7sEaXzRvS9kwrkI4sz9AHdL0ygS+ayKL8qd
3d+y2NO3UokW1kzUOa3h35ZShE26P6TLV8fB27bWsQ0OoPD9+KiN9csIdh02INM0PSE4Jopl3ulr
CxVrfMxorVSUVDXI5+tzZxRxsL9qy70oelLxbBl+c0SWUfmMPuIcgtdfjYtAMEgb42EwiuCQm8qz
eIuJKnJze9a3iNtkjnXjgZXSh4w8p1iQKZNZHYr6/eqyUrssy0Srih7X6mq9JsHH2aJHae+cESX4
RY1a4g7C8tbvIeuGKtK1+VDttWnjYRRNwpC9MYsyRjsHifp/qsSe6CZ6iKLYyLVV7VHMrNZk3bHM
9Rp7jUY1oLUMEzEzg8SFwuV4iNBu+uwMR3TAgmfZNdz96CK4KIqqk+Bwb8rYck6tWZ3u21RxT+iJ
fHEr82ukDBaKA26/c/wseaz9eF+icvci6oOpXtXlP9ZbDFG7QEJ5TKRDe8xUcO6jKHKiIhsqGi5p
00tdM9abHCEJCeWSgyuj2MnLD7WdqXjZOL+KCFZiuov60Vq0esQ+hnPvErGjwyROmxfY7jlhsfR6
PUX+WrMPoC0no+6u+ELgAHEk34QcQmTyMUfnXwGl+UVH6HqNOky9qkY5/1Ko+iHgzf5g675zPnyc
ul0dnjTSQtQzVdKXRoCrBuzbV/AHLcvDWYgez07AH5gJKMdqnNjBACSGFHUdY2SWaDdedLSax6B3
rcmOk2kCahXZog+kctmGJLBEHXA4MhjWo9OgC/OqW2o8Y8qmZzMfVdB7fTiNBPeQmYKssIhULVgZ
qM08oO7jTo3FhH1A3vQDtDUUjKs3BKKONhAp6E3QXbBjuYptWomUFm3a5i+5ixgD1CJzLwO+h04b
KGzP+6aLtU07SUurvomwvWg6dxBN501p5BjJB/GM5GexbvE0OweisY4pkMH1kYuawE5uhhBFJlXx
UizIEBr/2Rq2SXbv8FMV+AWBZxB7TdU8llYTbC/1FyhE90+j6C8wEZdujtw9hmN1yjD/G9MoeIQD
v7TaZHxWlZjfVJBIhLjK4RldYLw7ifHeRg6q/FM3abTaQ9KjXCEmPMwu5JWL1eU5PybqLjOhq4zG
pfPVdOqqeDkz7ykM3KaUyOWkat/e1FpoH52+vhV5ySTo7hUp6p700iiWehjX+Mehzox1gL+UpDB5
rrTyNoBY/bURAeLUq72Ty7t0puR1cdQN5r6dKu94aw/PWmUkm2ooyRdMRdFNBcp0kyuAmjN3gBBE
IuTu8ix7AyrTOdKQ54dZM3MUCJPJNXN63MWmnvZ8M3vEY0PeXeovfcU5zz8aTK7O5wszSKbV6JdY
fcfRiUg0ug6V4SxzxwhPYqMmwcuYoGAoSm6n2Hdu9CwK4hjfctWthgghYBmO+dN5+jSSP5hiGYIo
kr1aiaqACR3ZcAAZ4XXz26ol6qMKBYIsf6l9NdkRl/NxXIRt3ldDMnm+IBBaGSkCjlPln5pFQ50b
X6pKz/dioVk7x8b02pMoRCUiKio+qGtRlPoGcSa3P50XuVEk/1Vg/XzTlraxGRQD0mXf4+wVOg0k
+yLPFl05gEcPG6jlSb/MAh8AzziiCKZ3ikX8UHuyUz3ciTpzChdgekQuDnywKI2D3kxYO7BNXZsz
AuKyjS+n6+j3tj8uxT+VqEQe5MjEqn5aXLtZ49+TyJ4jRtc9iB6lHpPASeNsK4oFHOtdNwV6RFHR
YpzPIwDSsT5i54S4QM1s6dbMB6KKRU2cUfFljB5QOpjjW5SaC9FUSfKLg8zcBhUqnLBRYUDRPW1x
G+mVk29VLXKWsXLyoqFdoNmunMKpLnNt9SCJaTtqbA7vyIBUeuzfGb5K2mTaVFN+SdSz6LsTpTGQ
0W4Jnb1t/j/Kzms5bl1rt0/EKuZw2zlKrVb2DcuyZeZMMD39Pwh5LXlr7bNXnRsWQYAtWW6CwJzf
/EbiXCale5VTR1MEVMWUCj4cNbW9oo3tfZj7d206NGcpWWv1PAGrXfsLe57S5UHJ/DtAH81Ztj5H
SMmbvOvvz5AjogDPNIMnfvE5L8rJDoO98Nz6P79clk2n08MzoSrZ+Jwy5fwo+3zx83OylGeVee4a
t7Zv5pdV6cbJCefxEPfbBjFMbPVn7EYRy7jpQLwvjPijWvGTCIFDZm1VfK+y9uKlpv/Lbt+6fATG
rGglKv1J/9m02rfc9vLXIAFTSaGccSh1NtS6YjjnUY+dc+y0Dg4oQKxzLbmj5MuYVrg0/u7I3Xs7
ZA2IJ9y8AR+CeJl3egB0He6VjMMN8OgKD1ZlEN65OGX9+PsEoPfHlfivk7mr1ZxbJeySo42bP9zJ
RmAuVRNaFJZSsxXhoqeh4FxVrV9S0+dEd1FMOXWpDtEiFC3Mvsa0gpWiQr2TiwNmn/ouHrGcc7c4
/Fmnz/kP/pW9Yb2XLT+mvq65tqGrrB0NmWUfJekD41803xRvAuzZotNI9lhYHx4ctTTW1ezI6OBA
K0cUQotWLajdcyaEc2P7IAyTytFByha8dDEUOIIUtY/1fJDNzwPedtveSENgNQyTB2EnuFdhJDw9
aXWDx5KDiNZUwxu8Ls3LQCb74ioxdv3gS7YdDvc+NqoxvJ7KBjYxd5vzQEy6YnYeAYnMKt66UYpt
fQdRM07rCXwCgE6s57WN0Gq+PKZpLhvLd54rx/oxTFb+DpNm4XjI+BZTMO5my9e3REFLoYsGT1OC
4gu3K+p7vCYXHsbK4NypOyxiEYHGSXCNmTuNqHVufQUI4dwpLwUa1Z8tAcm9bCpq2h9hyLLB7xOI
ZVOfPqaxkZ6nqsQGxkKPu6nw61lHGekQfPjAlps2ORR5Ki/KQzJ3f5ypOmzRMif58jlGNplu7a1r
DsohoUCTynizjg5hFL8MIHdv/Srzbrv5rNIjZalic7qWHX2Cv5lfB4ApMgyEEygLR+EO44uukzkb
nOey0/0jLp9AxQnxVLMF7tOUqypfXD2+ykOgPGIL4WMiGSXX1sqHozbW3z77jdp013056Ct5DbOU
724xxCwUnH4ctimgMMi/5ffWymAQ2Tp2x73q3Gja2ENiRl/5X0aUgapt+tJ8MdieXQGbUptEHES2
Yiv4ozX3sdIg5TyPLDRl/dma+0bbTt4zgrhQX0R8EWjmPp63KiXoPxAJ/ViuS+Fx3nRHaj82PKTZ
zdhqypMFyLPGqe/BV5ruqmr5Pk0L5cnMAWVUBhhvzMuUp7jsnW1cheVa9mIwAzmsKVEXg0RcyI/W
izS9aLAu5dMtDx04AMxPwT/LZhwYGZCBJMb/w8XtaNKvInOmlP8ZzG+xqxvI6LrNVR7Il96ARbTW
VHnfWlK4UjdkyEIYPGtvXvx9XISSVmw7nVSqH8S8wmyFvZme4ApndDlSWKW/jcO9vPJ5+XNoqFnZ
RXakmTbMQ1VH8bZdSW3EDh8nfU2MvJndhdP3BnGZVvjvTgbbS7Pb9hFLVyT7mgC0Aabl6Cj4IC1Z
JOKWM4t8cFs/eDDMHtXAqQ9d4P5x3RyM+FxMxVsWwJDm5bNUU+N3pKVw/SUFUOVVxl1i33nROt//
iMvoBEGXnaiKg+zssJJekYhLt7IZUeCKFbujr+SnwVkZD46u4Fbn+s2mw1OUkKZHrtivrZMKbvG2
pm4H6582fOPZu+u0JHg0DV5gpZ4ZGzUqqvM4Z7jYTW+bWol+OqkBKSRJxb0/wW4R4TjuUCF113TC
jk4OieGYoFFTv6U9xnZTFyJe07PuX2Lg5td4HYtJqv8dzaXSzKau6MtuzEDXGWhemX6L8D6wu0pc
NENprkmrJwfQg9UC1VJ7lddKp9GY9FOxlU3ZMRk4uP/nXYOi7cbCa5V7y8bLalq6OAqCXxGfJ2gr
sjtDBXJKNApJgGO0zVEe/MyqNoWlfp8UpTlSqDbMoHW9OarzQQ6RTZOavd89nzf/cY/8nGGsX/93
fBPvlq+7V4f3ENU/6KDRRf/j79XUKv6UmdGDN8qzTRYAfzLm9YQ2H+RZGaa81iO1vdaRg0/I3BHN
iwp8VukgD9BsHcXA3HS+KJLIPWe64ZySDkyxXwRsRm3t9stZp0NWlNdwVPp99v8/rodX21rBtJV5
ShzzXUzNCazJbbFsBmacHGViUjYTc4j/aMrez8Gf97ZF5y6+DP5sBk3ND0phG6qD5pzcoihuXYxs
s1nJIQ/E641lhjH+lgBseJ9OXn5rw6sydbV6q5MRbAlKqDvqNPRdmbCJxPQgYV9gGNhFdvbPxF+A
bKjhCAks3NMBiqnGlGxDe1642A2/BCNTvhIO2lY288F5UAonv8vxxiSJbNwYnpG9RGnR7EIFMu1H
M8awAden8dzH3fhk5O9xNuUvfZrnR8N05282H02lQbQqXLWBvkrvaCpLL8xrBKPqwHaC30B+GN6w
ASQmfoOPpuk9FPgp3gn87q5NZ91kQWitLSuO9gJhHYxBxyKlUfqXKJ41skkVvfFwvEZuYdwbamzs
7UgLN40V199c501pnfDty414cT7/7+8/psdfvv+GY9u6gxbE0lUdJ6wv88VkMGsqnp092QNrkSfM
v8xNA1xyxHR6JTrhHxXb8I8h7jBhAMxAtuR1MmszZXrulW2qaYi8IwPb9b2Z7Ucbm+c8NIts6eiY
iDr+1OyNzhquVWWXlwIwVlCn41Veyouh23RK3q5kU3aYundv1wLB4HyTQ3HOqQmnR9mSh8HXSoq7
iKp0SH7XsU7dkoNR2xY/q2kN9cF4ZpEJx1lt05OFGOF5wM6PAMr4iJIu2OPYCjyh66x2lkNNS910
XBDDPMQfj7x8lKMWr2WzPgZCpcyV19I29qbm1iTp9XEoE9CMZmqlf3SE8xB5hzPfIQfnpf2mGb69
LL2S+rgugNWtekkFUfOvs1r2yDaJXtddUjT/YyhhpMmByqDetKp9+RIHkM3Pa9GIk1ljnuSVgtfR
HyGDVg8qsmy+uQjdPDxQAaI8BbH/zWTuv5Ut0d6mZuE+Zrqf3alOeEvaSXnSRTgcVdWMlrUllCeK
lKKtTai16VGnXinAya/M1fFdw39ImKjWvRJzoN6+WHhlXB3ltaz0tiAwxq0flx2gQEUclWLsjl6q
u+Xisy3PPse482jZZNt3ExJk1jtt2H1s4kKCF4fQLx/l9u2TXWyGWGwOhYfSHNg0IFZCyZ/jrIIK
sAZwJssDzbzFPtFa2jUrKGNuyoPaBtZtbpZ3s6L3MNZWBGasS/xz3fmLL8PiCnOfj+o4dfLNY9LU
4a085EOd3LjjRTaIBhJ2JrL8VAh92mMbnZkL2eNEc/LJ1Ajbzrd6fJmObouXJ1qt6wBAAWJrepGt
0k4y8hfRPBvFV3nIUlJcE/VVLC/+umaWMMwE8PQMr9NzXo8/G79Dw2uXrmyVUWw8xsr0R4uc20er
yXQdta//R19HUdSK0Gu2Ckp7OlghzC151uJk9XEmr1GHaSzUHmBFJNLq4FhueTAKzSfd5og8XXyc
ayZ1ilmc5guHnPcey71xP2QiPcGkoR5PGf0b0WfTWiHVeS2yMlrh798+5laFTU1P3mLooveY/eQP
K9f4Og8tFQARnOwuYtPR1DWeT0EWUN4hsKpV3Dc7bH75duu+5B4sSLPUsseCKjHQ9RQj/e8J9R+V
u9gEuSqbRyZVJlO6v8irEhuMRg/14jFsQcPKV29figqwdZweZPga2Gy1LFU1PchXr+zNouZ3rwpL
8KP3817Zq1vDXsDguPtv98uPkzeEOgpjq6718ZhXA7oWLMEXXyoCbIHkns1wh6+EDGK5sdefTD2C
LRuJ/rGsfah8nt0/mmzaBWJXRdFvTTMqnyc3mg6DU8wZWZpECtW1GxgjkyRNuLpI6au2Ok+tVjxb
VrHEUDHdCqv18DYN7R21P9XW6nT7UUzWVW4ExxaIDi7CzX3cW9YORES1DdrYeVQ644qjeLsLLCry
jaE6gNTLXy0FaX7EMvdsGrl+DIHArr3C7p6yxn6SUe6/h2ZN/nuo0/nax1DXG56LvgQx0erO2XQp
S15pKbVTcSGOrReyphNj4J51UrBno+3dNz2brjYP5ZtqVO9OONivRpkJKGU+wLisoSQSYvfj4FCE
kWGhe5/G+biqBEEKVWm7tVuF5m2eK90GYXB449eliqe52Z5sSPA7TKZmCoSTHQwFf2mn79Wji2Xw
boR3efaiIsJls3RuythS1rY7ThcdWTApwF5c87hIV3HktviO6+zl9bx/YuIyFiIbtJfIgb7XlL3y
DbvnF/4l9Q8WAGdnqpx3q882pijCQ0DSZlf1/HM6SDO3YzFWd3lZvQ2xob1qgamucJepDvh9D89a
CoBvvp4NrbOt0bZthsBRX8PA2oUp7Nte3A483PvJG+NdSak0lVJNtJwt2H+Y8JvCKhHvYwW5Xdii
fIx82AK6BXarrfLg7AZWBpy3Cp6T3n6C1Sze8WXfCGGZG7uI9R0u7gme9Im4ZoVvbAyhdkcHNSsT
YlBuRB2W9w2mvYs0NLI3q5o2Wlm3x6SI0qWTlO6RxL/zcZBNm2wcaxCIxrIDdFlfL+SpmsWcykEf
p958u9FOYJiiPz5GDnYjDHQdtUj3Og68q6FX6xtfjfSDADewCVAtPiB4hFOjmPm7Eb72Uzj9wMAY
4Gmdq3dA6fOdAqhhZyqBflFCfEqCyqneGsiY8p7cdX8JXS0eywx8uuCrd7QMKrMVLXeQ8IYD4eha
5bUYQ4Ioh/tIrj7mgzGvUuT1Wkz3KD9/X/q8TlbyXrZ6X6coIgXSKj/j/3lNfoj8CUOXvmQGMgE7
cq0VKvvgQXRVc9Nm7kVX4vBBXrKt9oBb8nirzpdcr84ooIzUreyMLTdDTkYyQDY9fSQeZ29NR41x
qx+6NeV1N0Y6tbd2q7T3bYjnSZoQxtK6dFdhPrPu5qgWpdPxotO95rYyDHGPtcYfwwRE8Snzno3E
GXclYbrM61Hx6pVbnwYL7Zo8yGaW4A88WNaMWbWNi68VwSWODpTmEq+Ul5Te+maoXvv72mTzoCMD
qNayl1VG+S/+X8QZ/nOB7lIw4qLyJLXKw6lp6hcBTmUAPoIxpD+S/yQZs2GuLQ/95G5t4m531fwi
nzxvS9nm79bc99ma++TIdn6tD/8x8p/3yZH4kOMg8ddP+Pu+KFHqbV/n08LvfNIpvuhJr3gntenQ
TLr2eCOvyMOIKGqrxDCFvnQ0dsouQAaKXTdTV16dH8LEopJhTrnxgBc3Vg1DeW7Jg9lE1paJol5q
VtjDbMN7edl5Lg7OubacbMelBlB4t1h1+4fIiO8gTXi38pI8UwAmrUQwKbwx/uogulVv8iwYb2Kv
WZvZpF+CedUKralc2YlSITvJrftQi9Uj64dkMWb6W02c9yHS3Pep1YG9al2/GXMfqq+fWDemaUAg
SoNmXwKnWhONonqrhYJZZuU9lPFtktnFs42D8skSxAZlc0CvyKxltZt6yMvncdKjpaId7KIUN6Ci
shUxKR39fWHzmPdWcRPU60lrkIxClcH+Xm3XXUYR7Hacpu+WPhPSk65dE5l2H0WpXw2SrT+yjhTK
UFASgjTI3qUGmfT/MoLoZgGHVtO3FPJAuy5bkhrYdZ7ZA5frrFSzJ95lPykU8d91/VW0ormAdHHM
ne/UAVun0iKuk1qXHqrUISZSsqbownrB9G0TDlb2A/jV7xH89uphLjpbOzbpq6Y0G9AOCUvwWfJL
SF0s05q9sl4ickFzijV9f/yQyPmhCE7ROJwGNagwTCaLAiClZdEXWzh39PqvQDNvCDMnbzV1wTiu
e/4zTI8ZgpQmDyMubSuff8wFuEa7yZGOny1MwXdDi5RljLrwCNem2BVu4Z4JN6ZY+2EJwP8YpgwG
CeUxyICsswafzkY1UhuhF8Y+UJXxJYFM7JSDR8zcr88D9QfgeLhu+s20MsKBYfPENcCb+xymJoBf
23kGU8acT2ut38OShBLvxPvFqz15NvkTYqJQvwbYHaxT2w1PbVzVN6mW+MuAAr03DeeRQLV/RPgs
Lqc28VBGefqhaeuIX1avnpMiA3qd2D+yNH3Plb5+cKqq/LelrzTN/iORzVTlgZrRcSd3VXyuzS9T
VTskmpOKYnxEreNda/PJNQQTL3YZB6vzqBhIk+o1i+JyYSutuO36yrgbdA1rDa4nU7Luxn4VUoex
NMoh2cuNiGxGjfVnU/YCFzlWUXnnTW56gkPZb8J6KK9pDbBjINrxamTTXSR1uR6oYMupfjV2+d0Y
U/dZocRzmfVatif586ttG/WoqA3JG1GO3yBNXBscg+7r+XqocT0wjfEbYKLYB2OnEnqXO/oimdRN
PxWYzs9vVhkXIME1nCO9tPZ26pjt1irUfFFZRrx10o6VJYXj5CrdvP4dTHcgnaOW7k4zRIIFkjr0
J9n2g6I/BYMlyEpAVP/SIYfYpc0tcmDr1cM6c4fH1rQvUkkotYdUuaen+ZJC0cBdWDopFhMQjCmq
VM+u01ZrR503Q6oKyNiLhp9tROWqHli/HLe6xr6rvGAoYC2TuNYuE8XqzP8asbi/b498NGPydv5y
H7fbVmD+wsrvOhljcCtMv9850ZDfNpQVLOAR5C91HbUbnJKzrVI3+Uvo2K/CN/tLVE3RvUfZrLw8
erm7wzwBi5/5pnxk92fqtX8yQ7V9joqdafjZi1eU9pEscb2UzUEZ4YWUt/FsCJTX/o0TW9VD0Lfp
sdeMDoI114Mcv1+tqR6Mdlzl3qQt1LTcmG3LEpyVPHzz/s/D5zXVafu1WdTGQg757JBNlKL9mpol
Z5X3M25Lz9I7aAfemuWGyosy6rZRnFWnoBqLfcKy8JChXDgaPKA7IxYCj5BM28DOpJYinrL1COXs
ms64jNLNm8ekLXzw15p4AUAKNyseje+6P+eAy+K9LpvNmEAxWEzW1rXQoi6M0V+IJIiChVqQhIFo
8UME0b0xU4d+dYgp9jJjNjTkBXyR3KlzNq1wowM4muRO9pHR+eiDYvFHn8zJ/fM+L6nDVdfn+kf1
gGdGNqJSL9xJBSa1scahKEOKs+ZSgzZwlA0cihKpK99Ice+pwZ5lfPCLSsV96BfRK7EQjYliSG5S
LzUOKtY2myzWnXu3JosdYc3yHttLnn7nZ61V6mLSc+XqahMQLBYDB7zg3ZugYr1Z6en4WlRw47y0
PTdqYmwdInkLAp/BLySnWW4av5SyfS1ILj87IilXlSumW8Mpx91k6OXe8IW5SZQ0POKUEm3SsNGO
Rq1FZ7Wt0jWir+TZgLqND4B4R+WyEYkZfh8TfDtKewwvFEYw01R5uAvqzrhzwgTO9ahbb07/jSUz
5QZpbvTnSJYp2EPZH+f8ZD/XK8gOFEG/z0xthIRnYdqrjpZ9Ab/0Wpfe8NIB2dg4uUmscRZitZq5
UoXiPYxpX52oa4qWamtGL6LAZtDg67GTTW+qz6IJ+mvtt+1dXyT3+jwKRlu6y7CEZflNk+AdkU8l
/JFbvbghn8CfAub46lMkBbbUIdMcEcv/W2w1im6lYDl1Ky85uRPtwH9uyRUYxxQG3YFckLc1y4aZ
QU2VVaMJ8ZCA+16oddd/a4PyLubbESxKZZ0kSREC08Mr0eiCt3bSKOwPIvNRnW4+FgZK8oOJ+slv
TeO5BGCzExlGorLpeVDkFYUn7aOXf1afB/a/uIvaX6rqsOc1DALEOgp+zVP/UeGt9XBZRrtSHnov
19A2GcZyrKbuVu0h7jR97W8olywe/IJlCRwI5yemnhBveYg/x47UNeIie8OygOFRmT+UVZguysKw
P4dnMEo+PjqlwPXwMXb+aGuuJmn8Vl9+FGrnk0BSn6bHlojve91qh0EUybe26cxl1Mb5BcqUvivY
d+yCQosvAVWjS1spgm/wWI8Apz5u6nonIQqKTmNCN6HPM0FpYY7pBPFCn7Pz4N2ih6Qn+TvPILLv
7xaWuF/75vtQufyb+yeSua8bJSpODDwMVOR06uyqSP8flQqEb3wTOaHzYJDaXSViTMrn1PIXSMyS
LUKx5uiqPbWZ8rQWpCPb+fDRkwNyW8qLfdqQiZxGdxlkFkpSezpLiYuUw8izL5qYL82+t0bcI1rb
3FEihTeQ6AABkU+7x1OTRafbiaOmVM6pTexu3WCt8YhVSbCYd0HvWXnCjMH6KW/KlIibHCBtqsGe
X97UQIhcq6FrPDppyVI/vYXTGv4Ufb929YanpAqKJQCd/J3qvu9Oa08vntbik07lx1UdE8pik8g+
t7Gp7Kg/VPeJmoRnC7kAjOdeOXih+RT6BNRSRDYnQnTeEX1ovFGyqX/IqYnjXdmP7z7yZlDk7zV6
PPQeXfzYg9FbR179+yYC4dHHTWxbq79vGqVSoMaqq0716OOmeP5J87bp4yf5utI/qD5g2w4B0LYz
vWydI+yMnqY2+A5iQTv1RhIfpjL2WOwSZWx81rLNMAQ7c45BVtBoF1Y1eh8xSOylFvN+87FMrVWv
ot9UFM1+KbtfzaxzbwUO3jXxlJ1rxc58uTLi4hKYyUvmZD72aNTqNo3+jI2hfyMvyYNselm6IfAe
n75cNxtdX4qsr9f5eE2EMR7D2QCRDAjFxPPZ50FeS4Ku3CX5iRnK7di3qfd5MguOU986aXMJqmOj
p9Xd3D7pna0/yt5RqNap9u6Demj2epYYz8nkbUjS2ffq4IR3ddjfp3MRWGE2HrCgxF4pk26sFYEf
UFHW+a4n/r6ST63mjvnOG13x0ZS9mV3ufW3cWmX7y5q3ZgNC/Q1hHJtLNJVYO1foP69+8dMYHeXU
gJs8ywVuqG0iR63OH2tejGTbiei83q0ITrOcSXB369UY97QmRF3NkoxdZrDCriA8lVCa7mGT/Xl9
Ytc35FZ2P4+3ROa9mvopHVH4Zy01tokI16b8jaKs3LP0d1c9YPGdPVn8B2QhGL+2dc8tZvePShus
5T5zzEW5z4gPL/tEF/fjEMI2dI14IxOFfpIZiywxvVPCn+w5jy+lqo1PqM8ePkQwaL2M1WQoWOjH
tXPIfKGcgWmzvYzb6sVqk0swxzq7uDxAMbNe+2SIEYp70W3lR/7eU5pmGwWeeU3zVF+4aFV+tvrG
TJpfObUOr3lxJRhcUET414mifL3yZxeEsRwv6z/G5FXrvKoU98mUA9qXOUfkEG6dv055Q8oIPjsU
uFlP31EmWRXjm4uV8Mhe3ee/c0kpQXuTRk5yAsUZ4b3WOK8iq9dN2mo/skKoMz9juktZJCEEtN1N
GvXeY9Z2D3JEnUVsWKP0sS3TaivcPNprqaiuYg6+yREOxhOl1Y3nkjkNoiZ+I/V86FWKacAIaitX
C0f29XbMRcc2lqlw4sdsiG4MCGMX+fIpaHFDeZFf47nvs9UawR+tv+/zfb6I/zvr4+GA/I+3zyy3
IfOjkaj7pxeSYSmNEqjD+DB5h1rRerGPMjRJ8CW6VQfX8igLI+RZIHw2QCY1TqsYKi1ass7fiBzb
H4pTqMMnNnGszMEle64+JE7irW2mqu1otvHG9nOiwrO0WIqM49njpoXLnlcUrEWYGh1tZtYnB+Aa
jFb9VrbUYFgYefyQRERtNDv3D8zb9SrIHeuViuufDkK5OwChyk0ydcMio8LsZvSUihjEcAcoraH4
T/y0cKp9rYmsoV3oxufYENEyqtNLMgb9TRFThR65bnFTe46/i7W+2cNRX2TsIddQzbv7QVenUxqJ
b9qkd/djlevLGAbbxvbIKpS86356drMw+NvtEi1WdpXfvo01PnCZmZX8PQJj1Wte/V3jac/10nk2
R9PfUg6cb+2qFHehXZ5TpLyvWMevZF5JbfElGvsivDhxddcrYbwfhsg++jm1KPLA6xOFYlFhtzbX
Cc11Vd2vXud9S4YmqryXsPAx2gTVfnSdsb0lJcarVETj2rCGalMnvgnPVwTL3gdO50KwdhZUbePa
JBLn6sJEMZDBfdcQzCyKssgXvgOmjsXFplDd59DKuzfXjYpF1dfNOp5EvLVrVVsyA/TPnm1Hi9oM
ux8B5fB1UPUgAI2HDh78L6tT7tgU71qy86vRoWJhTPRl22rtos9Cd5uYrXcswMDubFc5+FORr7WR
Kva0gXSPuvp5ysUMpjFgffiCHXje3uol+r0G0eGbgEjkkmx9J+VEzMbxYISG7ga7oPaQIouR1X4M
+KssMB+njrKFFFJjGN/JQ1Wp2lFJkPDNlxJFqZfg0oG3W4V27p1xhkOXL4NbXio7Lx8Q3j5otZfe
YqKkPhaK9lQEmnOjx2VzHq36QiEAkv4sjtnCvceqyE9qFFw96rr3gQOjmULswjwpBKC99RTa2Wtv
EzUuhVpvZFMZ7Vu3ZHsIJai/EXY7gCbP81dTiaNVrYrwqHvijEzTRf/8l7NY6HFW4dmUlGGwzcb+
t+OYLK9JCGISrpmHyDZuY9/Acuerzh8fyYzkt1UaP7I6aW7GIeZJmnrt0PdN96S6zNRIw7MtQZKf
vHf7OzisxnkYnJ2VmmG0xFCLgJ6JBH3uVEe/v+sGeF/llLyRY2REj0PC3ovwJftoRzjiLkaqJhf+
kHfrksjyE8sYsUZ6z2ttbtqG7S1VTxP7HH/mDXBhmN8w2LF/sY38+HHqmIJtEisud9nPV5OAF5Sr
K8uwvyn70DvkzXipxti6dbN2y+5zbXrGz6LXWOHF7VtvWt1larNyqRduDc/hdaoR+sbsdEYRN796
8753nf6xSULvVPkTtcNVSllFIigiiZnSsfDzd2ofZYuSx/mSKaK85POZY2qXjEn/KC/JTpjm2bbv
jWApm4ibshtFq98SUsJF41gPdaJ2+76x66VsOlEwEXlLvsdKbj/gLdxfM1Es07lVFlRsRkEn1oM6
KCfQlwrr8Pz3WZoY3bYL7e+flz6HfY71qCgmtcFP//tOx26OqHh/VX7pHoaqifc453uUhA7ZDjx4
cO6jqNmGtZHckEocN0ZpVLeTWztrL8PaA+T1xePNvIO+lh3xI24PIY//TkSFezJwSt3oozrdDlVb
rH3EH1cxJVhPm736UKZ3dW2hOnCn7A5f63jXmTWo0cBrb8dIRMS90vpV9/OzWvGkJynaAi1vvsW1
MJYo9bKLQdp1h5BK3XWlSJZVoVNuRxR1r9l8Wm8p8yujr5auY2jfbTYWulrb726Z3WusIZYNUcFL
byhrzEXKXyZFZSFz4WvQ8Rv2YVJcrDwSu3psb1wepW2iu/12sNDKqI5LbMEO9WfVat50O4t/5fYZ
lSYGCzzMF5vc86sTGuWy6rTmit2L2FRpW5zcoT56MTlBGIDNhQojMLENmYAKkHlY1Om7GrLN8nLW
JLZr5hvKC4vjNBnWWUdHsgq9Xnsx+/FMDMQlUelpTNmbRrWr71FoTeveVasDYUrnmjf9O7UVTJRk
7dkRN/ZdBnPraEQBTn5ZN95k3rx9say3WCsDyjJaKOBhK7Z2wBIJy6I7gUr3h4dMbqHl2XgdMxOG
PDjbTZ134pnwBAkSRkTzwtmtiuxOB1+MDqDZqU6Q7p3Js/faFBcn/i+T7ai29q1nVt4q6me7qiH2
dqMejae8RI4/RJ7/YJlmc3Hq4ZBQmdobPfhv0r0BqPdzhAHflgxyu5biroC/5cruo2ovpV8CY3OU
Im6LqRXSr0a4C4Gn6YOqdvlV9QtCpq11tOouXRpm1++F0IL15Gr5K4UY72RdhkvlUdpRGOHPaJ5z
rcRblJ1SLiOdOOwIGHDfRd24HbokvwZ67xGvFM0P26sx8xQaAOz0vVIj57FSzWmtacmrO9blqsgN
75LNBwrs+4Ue80X1bQWiEIEgbTXVDqhJv/YucqDn2ebWjU1v8XkNZzfqWywmlvlT5LDUGuyL+/HZ
Hx8GsH4boGro+ul5VIJw7RZlflYCAoDUB7J+7oz05MXeNycxvHNksL8GtDsZRrTUJx3DWo8q99o/
OHBIzyUFKssJf22kJ5jie2mj7/MuHW/L+RDt8jHLN2yOo13JTmFl2kJ/xu70u1EPwy/ycxNKZRYq
7LZrYH6LpvWKdU/sm+kyDaaDkjJRm4p1NzCP7NQRykpa2dqjHQfOzk+UHJPGnOdVS1/QzKSryW1Y
cKnleJp81COZYTn/R9t5LUeO9FD6iRhBb27LSiWVXBv19A2jx9F7z6ffjyiNqKkxO39s7A2DCSCT
VKkME8A55xDbxggfUFIcXHVy7ouq63qYlLpPVuFkN2JbD1rj/hHSuDp5NYf2L55GYCRsmle3GZpN
7pjR1x5S912fWcZT4oVsUemFoJ/7GBszEAEACfT3QAQ56NWwmaP2PNQGW0AyVJ8y6kwbQNnjrdi0
zLA3/dwCKlbcp9iInN+oRaGCsG39wH0JDJ6SI139gebLdKLzdD6ZCkiTjQ93cjQtqQlEF3kQTL4p
TZT+NKghDeu0Ay2Nyy4J8PBEV3oPAZphb5PRrfc2PfRWGFGQDLLoXi3H/Daacz4PparsKmfWKe15
/suEqjdCy2ew0UEIOZBCgiXpjr5WF8/k04AkK1UOjq0FNm7z1ASktv5iF1N8RouYh7y0rb8kZeE+
eIn5mfeP/XmeQPMAB/8DIe4sbDErFKxiF7eregrAAhAXR1w1/kNb/iIDOwzVfeEMyc5x6vkpgRpr
Y2jtCDLBmJ8uNtg+jnrq0nuxhIiD3QIcKQocMFjKIU62qpXzALwQqI2eU913Xfp2lhplsoc20oLm
a2ha6rDEXE75JuJ9lar9Acp8eBEtKCcVFWh3pnn+WQ68DbzbDqSVAbfI2aptfgCy+LmtEOtRC74W
eYJ1nrV5hByFV+bWqi3nWWytW6Ab18w3RezqEEyB7OpSmyr8CBucmsOpUk0PVJ2MJxVhna3hh8Fz
yF0fJ2dKbxS2lhWy7aDRpiWF8EgH6663VJOfaTo3vVIHixObP/WA+s5h/+tkFBRau6k8eC6J2zJK
nFPjNzyLLWdaAn3OxShjObTOA1Xe6dB3UbsnbUqJogQJOSjpT34SJt8RE1gYUZT2K9/32raN/eAT
vSjR3oxr/9FWeVNEyQ82VxTgu5rm/c7ip2UZygGNdrpqLY/sALg2XPro2Kd82ClDqj8ZzUtkNgAb
VRvqFZ8XGEoEmJNVr05vfVsfwG9oSrQtZ/IBZmKlu2hWjGc5VCGQQJ62uoMWqG+2uu06CjZ6dTum
tXmJGzTtgYKefZ8Ulnco46VP3NHMUxuRafHgsP6shXbzMjTDRoUE97Pp9HsvUZXn5UHd7xrt1aBj
9Z4EgX8ZWmWWbeMJdelML+Marl0UMEro/49QMKXUYotfXD8uUA4YhhOftYgdszk+WzBpbCcvnY+W
57t3Sa18DeMieRlASJpd3XwOpqn+XNCNVBqt9lAGSv3ZM9Cu7uGo5huWISos/lHrSc34rf9gFTRV
Ad3yH/LY/lWb5/g1yOL6NlJDKkJekLzaoGX25tBEN+IFEQF3J3pidK/gRWYClttE+YQAlPrC7wdt
LJhHpwe3GBb2xmajeecoMw2DvWXcWAZC7bCI2CCmkgbCJrrHwIHbXzJSCehXuOqOvD7eSdWOZcHP
u5I4FimWEP5O2kT3Mlf3+uBYamW3v8ztaDrj15483xLME15zKGY648Wb9OT+zGmuLkPatPjBmkb1
IMGITlLfHE3oDJfrqgGaiXVHYuwydxz9nUNB+yjBRt/quzp0/Ys3tZsOfousurnMjQYKbz0lIfkT
kjlUtlRYkyNiPDeW4/WPPdT3hyyaS6QZ7+g+iT4rzbbX1OGzojn956wev4Ki8s6FmY83VQ94UzHG
4bFroaCLeg/skBLZF1ur/ahm+NQuph6yggeTYrOvlvDcxuyYaTQPT+7gDo+yRl5HKZwneXR083Gb
OfnAI17k7GifTu+CAOA3qLdfcpJTP8oSdSu6PKzHzLfim2h0T207Z0+dlXzp1CR4BY+sn5CwgNna
G4PXOmnbA7n26SBemgeaLTVC7yTewqw/ZU3RPwWRa3ztfjRVFtzoYaHuysGqYQyx610DbvXYxBQ5
0bSABskrUQfZx0gxv52my6mpZZW+/RDw4dTMtPKQTKQPAuvFB4T51ebP++SZtPGOXvDV4N327KfF
SUaKNZiPcTC9yCiecyhQ8+EXGdX80cC3o4pyaxV+nWu4g9yRGp2sGrezcfDpTNnFtmI8Tr76djCV
W0cZgsfVzAN/eUr94IsErfbU7LR9OFEpvnIUQaxuKh+0wBosIeQj2OvAYza8X85HYXdj1Zr2BTz8
IRra6Sd3tv3d3NLUPGm5elZ10l30Tu9cuF7Av9fhNlpUUOSArtLbWWpYLh/vnN9wB2UU8WrvZ2mR
efuxB1By5ZBg8Q6dEnzwAvZBfsUeGrIS5F4vqzaNu0mbmca9DlAxCZZpzk/Qhb0dYh4VTulykLPV
scatjqu4/xCyLj/TEJ9sZP11ngzXmPVK/yHkaql17j/e5T9ebb2DNeRq+SZYGvOu3FdXWpdZb+Zq
mTXkf3s9/nGZf7+STJO71PqpOnRh9LL+CWJfh/94iX8MWR1XL8T/vtT6Z1wttb5g/9PVru7gf5r7
76/LPy7173cKvUPN06FRbCEI4dEuWj6GcviX8QcXpShm5an7Nusy7sykuKxyGV8mfJj2t1cQoyz1
cdY/39F61TVGpe4871fPx5X+X6/PZoat92DGi5Tm1et0uc563cu1Pl79esY6lrN/+bsvV/zLWi0Y
CKsa+sN61XXNK9s6vL7Rf5wijg8v2bqEeNLlX35lE8d/sP2HkP99KXrqu92Ews/GjKfmoRtDZ1/T
Eb+VYdgvlAFm3tC5g5ceLURFK9ffKW5T6Me0QdSvqT2eKBe3BI5TQE8czSv3gNTrk16g2bQTd9Dv
TTP1zvT8gqATU4/k6l3l8RRY6qV+1CfD2ZkUlbbg/raUGWi9XOTaLmJuousmkm5g9qD0lFNrnBNl
uwq96c7bxNW0SsH5vhHDctykP/yoUW5NKJ+3eZYlR2pS5KPUrHihK/PGrPL2AbKl/EUh+3Jvee2T
+CSq4pN78Ox63AELz18kTE+QEgtJtpwkRPdVHpEW1XBWlYC0LOjhMmNtsy70H6+uu/2TY+k+SdS/
ubI3wbyk+z8HuUEGLneH80wn1rSx4f44yxixyXA7pt6be3WY7yG2qRBSjIQUw9s0mSsHifPeV7Gq
JDwUJuBdrQTRYtQxVQA5lQNZQkhK1/GHoMR1z3RfTscPc+g8/SP8gxVyxdTdjoY6QNMHhz8qb/ZD
r0XOg5ylaFf0fd6dr+w8EEU7nk95D11NGNvwvk8C2Br+WEMi5FCyvYUFyu6Pq03OwtTpb4BB/nZl
l0XKxr2ry9k+iVNMTjocMnUabiv67emZpE6IkJPFS+Rsc7v2LnZxil3O1gPtdfadDGchwJNTl2KK
X8dvc2VaY0b+LjLqFs0zJLxpAei3yMnr3gZ+veZpU2kkSRA1UnjX0kJN2s5GZd4r2qchUNunWiud
k9O7n8W02qHf+mxlrcteg1A5ZLQjH2wz6LfTMlNsl2vISqtRruM6wXS5jjjUcv6WFXVzFJiunMED
9fyG172C7kLC55Wbi+9yLphdQe9CC0u3Q7vz4OUMqeGe1NYwUnjNq6w5KZVic+4rav2n81YzanUr
4X6LbPJdq+n2Jmj6bNfExht2OlE6zyW7AYx6PRhlA1kn2XwxfQi5Rl6LP4hd4NgfQg3FH2S6ALGh
L9hE8PwjnEbO2jQASjepa9+FS1MECpHq96yAHWhR0lgjQlvTIA0esq1+e9X0k2Q0nx/E6CxqoeBf
LRIgu+K9NwhOo7vcDqgcLRlAPikvEVVUiCv/IMiDkD1DV67tL6R5pfBJL3Et1bBLHK0Wwx7Wkwbq
uLJ5XhgKDlFbx7sQqvdwS6dgTjtIFu8G36ufy2Gqn8WmLbYOUDeSQ+RoDzIW99U6oxo/Np0f3PZ2
M9z3qtXfewMV4o2MY1jo71z9oeiKMd9dHCSf6AcYne7nEHEbCvd6D/9yUO7WFbo8flvryhYu6/n6
w5XZViPlqOjjc/euEvrhd+VNRbT25y05BO3DL8zlZ4cS4N0lRsYfZl5+ZAY/UrcBTU9bEH7w4ypU
TLM0eh3AhR3zRWxODun72SSicutY3P2QXGZc2WXIDro/0vn/rRk6d96Q+AQ15QFizsxIOa+H3G/e
hmbQbjraRO7FKfbL3B40zhad8Hm/TiOr7u/6stK2F7ZbE8AhMKgBMkDTiCKagLVqrzjNT8bUZcGp
zZ3hPo9zNqZRgzDPnFa3iZG66stgkTtQRyS9JaZeAhOBKkwendEdVTfykA9ickO92PIwOkAP0mhq
tvV0G77i0Zlv+JnTHgGz6o9ylqEDqs9Rd17tOtJt95luwV1EqKfSVLvRxtI6Otw2ED+M64G0Hn8J
Xd+7SPGWysDijkwPqsr3q4mtWS45FgolGa623kBY581935iXq32w52lFdwy6eMOs385phM65h+6O
12UQVSq+/auOnEfYZcPPbpsP2xpQ/5P/HhsZznwVOzjfai6TVvApBxolgK6BHC31GtJJeXBjwNc0
XNyVHZGRpNPhzVYArCrGCoWdZcZlsqwzhEtSrwrdTbN4anjMtJ2saI/hjYRcT1nWBlobwfrODPEW
VrVLdccZ7Ud61vO920A0zL/O/tUOwYloSfUjtGN4PawmfazqBO1fxAwPFjiXzxIrdC1/jlX72aJM
Q+uDotfKxtH4SRLMQIPqAWCYhOHSRqwa8KqJV9AG4nVcGh3EK3OLjjqk6hmmV2991tma1Mk39aIn
Rb6eDHxF/9Q6FG+1KFGJNytQlalNGpoaDZZfr9uYfgpQh2Lqo5ytjtUWLl46OLSjHYNWkDg5DLAx
XxxgN36dqfDNw0ARdZ0gl7haSS4xwXYCIzQLS/B67XS5KbqvmnNFW5PhmOXenmjHi+wx/gkcFHIw
6k8BLwDFwgiq4aHTfqosjSarcvo0FQP4PCVJqYQH2k9OrjoUP1X/HKSzigAib9hluqyat3l9O5Lv
/W+r+qMON4aioO/Dw+OtNbjWUfN7kNn0Z23gD+vvIz0KXsNyvg0qsv2tG8+fi6rYjgsxGvi54kHv
kI0KlihAizw722jMiNdL9Io/hSXFK0uCyhvuxRuZ6ocl8ymnUMwablv8SkkhpcLgFXTQO92LCuH4
beeG9gGxK/urMkcP8ju8RqQ0ft6WkWMdwsaCdNmEnWrY1LNVHeU5eY4j48508u3VszKgSp7AZ1U1
7qz4zftmE0/U1B8808jPz+byqE7B58Yomk/JIt9opCksOmZzatVBGR7ehxRFg7Mc5ty5BRxdnm0F
PTsWKm4azY1e5ODR4FEm9OLJCG4L/VyZ7Z3RmwjAZFM2HrNu6PmSZcLM5//FydJ2u+hvHQuo6BCJ
adVT2XbOWUIm3R8ebHc+rhN0e05u+AYFVS8TfLWwti306ZeYy3Xn5LEsivCyiAG942M4UfiUu3Bo
w0e23bc2EisHuqbTHb1Nw8Fclp8Vt9yOqCJ8UtKdGsPtWnTN8GkKan0bDQjfim2k4/aerqhfvYXv
VUxVYUIVlKlnZzENdKcfktrmKXIZlmz6Xgzrm/gk3IzBkXoZkJ1W9c3TlPk/wR0y3HlBMNxN/kgX
upzKga93RUHX4j3gOqp690iMDP2iDaqNjKE6i/a6NfeXNdeYrIgnf7vOlnWtenq7j8sSMi4z57M6
1MHxKsRuVH5RA+9LaNUoqXSeeXJ7JaJ3cFY5lcM6Fr9EituBKustUsb2GnlxSSgFiWmrBfCMSJCs
IWfrJdEmUIzt315NItmjhrAO0pmo6s346EAwuItHLdnLsPdCbL0xPvbu7GwGOCgOVw5/SH8Nqbfc
XtuL8RSWmXZX53VqI6fCIqP7SZ/K4SHQg5bmpMw5eOwsnyG1rzd+PQ+3MpRD0rkvqtnH9zKq4lh7
7qxxlyMg9FgsI88MgmeAmeuUChaOc9dZN/7UzNHW61pYBrzshwb8O9rC8TLzEdEh+5Ppy4VHMxwO
TZTRp1TVW9p7hufaUcNPAAHoq/Q/ycGI7ZYOIss/pYvNbWhUnWcFcZdlSLW+e8wD/VSZ3tsEvaeF
wUJIUExA0bK9M/fQxi7x9N7m933h/L7GAw2kvctG3W4JqPpq2gZ9ON3IcG7LjmY0O9rKUHFT4yUv
v2ZJ+nY1WJEq0pe2c2ukbULXTWGQtHEX3TK4RGP+sjjYQbGOYtliiwqLJuJ1bN4aAOXg6ifAXwIk
SoZyMCI7po+mCHZXjnWIdot5CC2bHsGvhuaikzMZAVIpLsWmER57i8bHXTs084EqPNT1bhQ+q5G7
iacy+4tX5ppI8khsarjBJ5kPuP96vkSEkNNeItYrvF9fnOsaNAXD5UsTugfV/8EK4fBKaiT0Njbg
nbOrtHuQGQFEAtbwS93GwSleeqw3Et3ZkbOdQmN8kkMLa+q59Bto7dvpKbcBeWSxnx3lnqCYRpLB
qu8vI5cyWqNY4yaRl+PdK3eX/Y03JSX2YW63zB2Wly5XE+uGWnUAwikFepOU9Yl2QbilaIB9GcNt
Gi0F/8VSqLF3ssf8d3Fdgmq/26eVG+3XOcFQpJupD97WEQdkxv8f11mvPf7f76frZ3VrWDCUVall
3BeNfuxj3bptfYPnrbTvjfupYhkevVLjPrWN+DQCAUYW0rgX0yDeS4yEV4By9lrrgSVZpkikrC1D
ZUQ9YlcFED61STXtxSjuyxUlfASEtAd8VW8iN0revqXLiT6fTWka0w2aGHvU7yJzS1LDPEVVZtG6
zXd+G/CTh8QEY0++38VPLmdy92XVtjdvzzX+GN2S5VMe+IAEj26XuoexaA24jv+wqYsD/TuQObV+
secw7yCWvISgYP6t163yVuaLSSZovH12vFOgRVnmi2PoM/fe1iflEGcjeI6hvKdXorqfNau8/7uh
OCRkgtXarmegtf/3WFkpjYIfjg0jWm1/KhVD2cqZSdPK5SxfbGWqIP737v33OPRgFbqCSWa66f6K
G0uGOm28Sh7RMLs8x4lJDnXYBx9kuFNaC1LfgLYtC86aEwA+o75smhk9zqNp0MAcfzIWs591yWli
L72VoVUBvYcjSaGBeS5edY0kPFkgCEeXYJ7oL2vMPNM8xU74KQCs9Moh4WNr8hyDwoWdofd2LErn
pfFt1CTXIeCQ2z6A0OSoNN7FG0BW9hzbpnUPRfj4NEOTYk1GdwcJ2vTkmxyaSIEFu4r0ndOXfHmN
sZ3cz+7bBJklB9dIL1NlJPNHK4n3Dq00u9KtUnKd3XQstMh4LgFa7buSPJlpWUjqLTZfMdttWdjN
JUQcEwtsYGbLT6U+/dYFlnYiNWw8Q2p6UuNQPWtd60bb4nUCK/bcLq6pa5WzZo83reF4EULa2XRK
FP33S6QJWIvudLPYyjXXm0kDuL5j2mJKetjvxJ62XrutkPg4XpZab0bccoOxk15uZF2ueNW8xLnN
Yz2AMIGNnbHsLN1I6W9o9Qe3pbCl36xGbZrpu5X9ooTT800kpPWXmHWJ1bHa1mVQ+4k3M59TtO7H
r6TQXgFUKp/bYrKORWeWN21Wp5+VGc4yGh9/+XPAGCF4UQekZYQKaFLByRgQeQkZoBraxs6uso9D
cxlKsHgleB2K92puYdOe3tJjvR06yzhnCf1Ao+9+o79V80+BBl06IB5YvupSmUjTxOaZ3K5xluhm
bHdJbQx3Rft7WljmKYTi6Q4kKf+qSkGnEmRoUUMihhUd8/GOlJB4pyVEzuRQN4CkLp7rsR21xsnu
f0HSzAYXvcTJcjImidQBha5O8RRA1x4kfQYMmoMxa6FyM1Yk7Gd+R7a9VeXu72lqZnd0A5ekPqMs
u2voiNomjq9tZVLjpt4+6rqIZ6vcUcwzWs2g1ocJBOCikL4MYY2aHr3Q7xAh9968ltrXzzPSAGcA
eK/sOotvXRbPG62I/Neuox1J64vp1a8ia+O1Tf7qO8gOFkXgoaLQKBvFArPbGSCaKBt4Jw112gtO
24xj/zLUhOoBtpoPw9UruLr/OjdNg2jrDGzJ2wX9aXS0xxh1pPGs4Dlne2E7oXxGF/tEzfBuCKq9
2EZaLufdxb1MyfpC29fLCiaArr2n6fXerZXyBvoUd58A2/1JT+KvDRCDZ7Wv9Mchq9KN2POsN3eZ
Shu5tzT1An/m0Uz75s9Viz4lLXW0ayU/gW5rNk3g+Q/0As4vpdI+iz3Qs+qQ+qZFYoyLRE176Eza
iVp4Nl+j70YYj78Oc4BcAV9rz33Zzjeon1Q3qpkFL2wH6aG3c/vX6Lvewn8ikdCbTc92DC3M25M1
fJMgn9B03EFhkYKBepefFyNQg3Q/TU56phvPecwrRdkqgcWv2ftZkJMqFVv0frZ6L2fxWJy7HHKs
KLCfQ55eb3kvGg9yAMRuPlixj2ojyoGbK4cMp9h/LsvMvZXYNQKedzJhFj2nfRq8QO6Xf9LqNN77
Km3/RQNwLFbKcmv1TvpLO8bb2ZzG7wHqYvu5Tj5GNEuJ5F8jhCcqjaNtFoWoiQYKgI8cqs0j7DYZ
nyJFDR/9ZcPRhJ6zs1Q4wS4iyqFsTpxlGyJ+PwDfoETWnQdnaLfzFod4vdTlQ5PW50kpa0Ahy57m
w7RlbWrA411Tn9tFalfvSfgalVe+TDQm3g6uoh/GuVS+ksG6RBiAfjbZBPGQHQOJyqkPawvfOirg
Pyg9a3cw67Yv8ChOD3Cf3xg5t71Vi6k4WJM+7CRWDoaa/oDCTruTUdVFM5jK/gY+9+aJzeW2n2vK
kj5ibiKU2zbk4QqD7MjctNMXR893AoGGHpXtMHIqO0E5u7qjbVzbVs8AFLdpqPXKp8ifpj2s+4UN
UgZaXDmEtqqeFGs50Gue8S3CKb21pg6koPs547uRSsHikfAF0/5Pp3mACGQNHBbcazWNz9HyfQ3Z
l0UNJ7XY1gNcyH+b/TY/rJKeM323qPtVaAVOzo3Yr1U/JSSPjfEunUJzM8PCsZNAcaxLyVmQNMf4
famrsMR9VDwta6IjlCt6vGsza9e2dv5klSkbTTOJj7XeprtGj9hpqinA+U5FZ9Ssfx7KzDvovToj
RYA+tWhXi631+nk7KmPzLI5/tKnLXBB+QFPXGJmS1s2w7aZR20nhcSWIvpQtP9QxQ9SLDv4wfJGq
5cV94Y7+6/mlvGkaSNJdOKe7orMPfdF9caMd5JcbSx/T8zD1fbhPFKCeTv6XYbKgjPOBDF3at0cZ
vYe2Cxa5Xg7vdllRRmKXiPd4sZuLQNJ7vFxSQr3vdgUBU7mwVsuhKH173/T1vFltcrbwZ571woPG
VmIsF15C8Ppv81p3ABQkkUNSIaU1JM6+qJKPMeuKLcRrR6pRv6J8YJ+qynq4vB4yhPUKWDQvwPoX
UWW7hInJzR2qAO9TL0PxXNnI+P7wg7raaPqg7puWbzZhFygb41ca6vvHgNZieli1jXAQNEGV3Zsm
PKESJZOcoId9YaEy/+uktknOb6USLdJQ+jZz4G5lMqEhhTzzJint8SzjAHmcQz9RShSbssR8DAR1
vefbyrnMFjc5YY3KIvk3eq8NiIfi30wqb7dKPhlPcpjb3tk5QxPsV1sNvI4Sohpsslw12RYj1T4s
wmFyIFsN32pNzjsffRgcF+Gw0E4MxKi/S8AHc9drB+hss63Y1jXIydH31DjOZQ1x2LnmnfWAR83l
Ut379egCSg/zbA7XDp45fqH02t+ui1ceH4PS7HjzefoNDEpQwiyirZAa1s+GXoCzdszHJkeFHnHI
+nkJEJMEyCF2PpokdJlIs7J1mfjntdbl/7zWVLTfvCjWTq4ebhzbal7kEGsFivea373p2rQFpEj6
7Jm3nZq2L32feU99Fi45KrRkhgB9VV8l+jImcUUtPtfeoh3gOE8FW5nr6PV6MkNd1hfbZI7e08j6
MupK7TXKwtcxiZznceBxr0qM8FaGAt3xZucOFFpzFgxPFnvBc6zdyUCCQpjpwTKan6MF9yN2ov1j
0tM1VVuAwbYd0nk7reGTIzMkBgTy26XWpZZLOSRxkd3mZrS2CJ/9GpzfsoYK8up+4DKZt1S2VD8/
BGpIkwV9+k9h1j/UczrdiUkOJaxOR0SxdcgcCSPzCJd8TJxq0TyQKE51qkYzdlASRnb7RrYSifzE
yakc4HD0d62maRvZpohNtiVyttrWGVc2WcCk6rdR3aLbhwBAaRmCL+wDaRhgUee2VlOUGBY6MeCu
b4RhxVTvLUuHIrNHXPCggJ881EuBdE7K7ADMIDlUSzV19U6B/suo0UFDSS/aglNy9ldt8jIUb0nJ
8eJd2+SlnZ4qbXiZe+W4LLV4k5l3MtqGZLdAEaFp9HUuYeryNRj93V6zvvqd/h1BpvxRnF2rbyDJ
0z9XWe29THp4FHOYIcRnDOBwRz2yv46F2tzmapnsxGsFjbIPvJg62nIBH+3jywUuS47O1QUoJn64
QOQ27gEqU7pegbm091aYbBmSdpFhZtHQN2n6Nk36EwSe7n3nT9GusaLo5wogx6zDf4oQnHkY9MKG
1KJIvoxK/SwBNFA6kF0ExuM6E3nA8OdKYxPs+ea3dM6sA+IuvK0sWOvTMYMfZulZ6Zdml/Ugthzh
Feht8+Nq96J6OFQ0SpLnQhzsaqoMFWmmXOaC00Uv6n3h6SWOeDNZXVCXm27Rp5CDXXQkquS0jmnB
apfD6hbbNAfhbh5IBInjeonLOmVNoZgs9M7Qa/t+PQxd35z6ktald3tAN9K9MUK0t/vjFMhhPzcf
Yoo2Go9J6/3cB2PxAFeyfq6Vgwyghkbm2eZx/GKvsqPYxSJn7TJnSBr9zLPNag4QlITTjiLrnxb9
sN5q/9OiAYJYfd5ErrPVQU4tewrZgFi+ax/HMfl+2aJI4WQ5XO0/AAp/Q/SLftrFSX+ZfojikWzx
n2OdZbUqjL5fdkDivexn+mrY0dDk3sVGVpHSyetPTQqAT1VmwChZ5cAjXDmfJxtkOoQ1vyNh537R
+P4kh6f593Nc13e6QSMk+kXGJ17zYRMqrfqr0j6Kztcyx6r0tzm+pvj3TRAhzZ0U014bpu2UFeyK
yWh/b/l+3vSQuDzWTQ+dhxqw+wqz+XvjwP0AX+S0TRu4HJ1hKnZUVOJHWo/HW9udlKPuNMWzq3kV
Ox9wWIYH3fJCHjZFw9PYN/q3q0laWyuwrZrFc1vDe+BOunNrDt6UoTrBAyT4oNo5JFZufE3q8SGd
3PSXxEhAUvL09gK/Zg3GlIhQUY2v9dA/SP7s7yLe1/jHCEBs7jYHBbxzu+QLvBTZkzQ6dHuV6tZX
a2pqAGDhZ2moKELVPo1wbF3aHLLSoNUTNYyDMcJe1cG3eyyNvN8WhYna9tIJEefRZVGZ3+5k0Ylu
SVlUeigAdjqXRTtt6vYxoiW0FvOYojrDU6BW+T3aBuxAECe7DEWkXnhjNUzkTmBYWR53xL6Y6ljN
72WJ93XEhKDn1okVjZcZ+n6bpkeAV5B8BPezrSePzSKk14Vh/ksX0jHVet73aVb9XcpG6xJhtWq/
CWnS8ei0O9hNDIDqPZ8KHUDzWJSphgMZuUnyp6vRggcbmUuFrYvMpmhTbXQ4H5Yf5MDeFeNMem3K
sseshEtUdM27Kh5pqPqro7YV9hKLIyCjdpmR9B7v4sURxKV5rxvwEJ9HUlVZ0ajNp7f8zmA42WGk
QC16dzu/n9QfbfKKUmj2C5k+dRt50/yg0d90D4AdirC3gLyP9nWq0M+nxO5xaruDpbbOnT35lrMj
XZIccogU6TJCY17ckaI7dxF/D/RD6FWmQO9uUx0Qu/xltFnvDbr/X7sRpo/VDjfO3kyT8PVv4u3F
rkdeQWdjAxdZAb1HmtR8SpecpIxVN6g3lI0tBO3IXXilNm5MO2uRjK2M14bKS92ShCQ58BDWXbkR
lk14VqC0UuA7lKFpm/8+qdJMmvPy6UySqoD+djko8FTSXoh+Rjv/YVscMTJlKMIMtD2p9n6C3bjU
3Oo+bqbpOVwO+Wjtm7KA3X0ZyYGGfzNqeOhcLF7WqY8dtWIZQekIHwedfUgiB3erKR7r7G7o1Z/E
JAe784pbV9Xby8wmqsPbvLZ+Q6Knu4P7Exmjbkx6xEGLbgsRukWNaSjJty9G8UiknF3CZWwG2W95
qqr0yyTjPVsmbV/N/bCRXkttAH3DczkeGUuMnMkBljR4C5L71Qx9Lw2cZde9TagbJLarWX1MdAcp
I6X1HL6TFZ1Xrqv9/VQF7i5OjOlz04fkUS3vWVfp5QrHEvZQW1PuxDkPqgqgEqF18brQP90gWu1v
xevyU3O2J+cHyOLpswUX9CfkAIq6rrttUSuP1QC3mEQWFujsasrVW1lHr/noNNYw7cWrN91w0sC7
wobJHdHHET/FenmSZSWCTkgI+5TqRUZRDhElW87qXlYjZ9VBYl9N0GjZ6I2a6OFZWs82bA71Lz5g
VgoeETRRKJHeDLyRbw1odM+gsvlqroPycwU5xkYdUGYreNF8Ej4BckHNTg3i8aYLchoulpwq22lt
G0VhBSsew0wvQmNDN0Ny5kcJvpbSBGyjmM4ubmNtm/rZnwJDBxEAv8oOal6hAryU4JSlBOcvpbmU
HJDXj+2DmMRpNxDYqJ45HCRCHHYHkZPMF9u6iGZ19Ohm3YPY1UYZkKRBMwu8vnZfd1V+U4b+sz8r
JtRfQmkVZDpEVhocqbMf/5LxWw65yuIJG49TtGCSg4128EaMcDcTLqeXUKgr833XUZZCnnrnea9h
0U6PawpgUkxgAX6k3EjiQBxRY44IYTf1ji9Y40kcqd5Q8y60Vwgy0pNTFDlffJ5+NLPOeyhbdA0y
K0JQwZ/nrVo78Ws7uMXGmTP/R+VWD8NAQn4zzt9LNny8qkULgqSvfkvM7Ks1JPn3TuFfC355+sJ+
INuFedo8d31BQsC0tLMbjvPNFDjdqVK9AVVe/S9XLkbz45Wt5cpKWD6UU0GepUi/U7T/eOW+S77G
ZaZu49zsH+coP0BiBhv3bCpHs5iUH8bA+9zrEh0y7NrdQ/Hv3YP570/U0REVHGL1KYHQbOs0VfnN
arrXpWmb+b9DbUSlc05+KJqivga9k+x0PvRPQeorR/Db8SlK4uY8tvG8t7y5+OyEPoTRoan9jJDG
221o3IbiB8HPnUES8P+wdmVLcurK9ouIAMT4WmPX2EP15H4hbG8bMQ8CJPj6u5S0u9rePvfEjbgv
BEqlRLldhaTMlWv98THGKfzXx0icoPrtY7TY2JwY9snLXuH33EjIVyAJUTyCCra6Zx1eK7rlhCYu
wPKV/lieyYTdlliFgvVbatJwPgGrRM2OqXk46rp9sdRDURiAGnOQIvuTk6wGxl0IxFvFPY5aACZ0
7gV6Au5liHUQBiJIB7K1caxRv5rrCiTHFyCMinsveh8OSTDkExMX0QSnN49957xfhL7LAH/3jAHo
Ut3ykmFCbCVnCJzqHpDzQLXHMncmWCpXpOvgWIguIAUyHcEGC0098zuZoS4KqRjtRTo15FVO43is
G/Me+5ZomdQ1+DBH6bTHQTOo0MXuhgH7Y5BBJ6B/3F07II0Ab/PDe1TtuuqiG8h19kuG+NmOknd5
Bu4rMEwEIEMFzpp6wXkd7ijxV9gT5HgD0Mt6UbSegQOT5HwRRTLYVonVshXpvVvaCE2FYEvC7iQW
T3fUa4PFbdHp3qYDdqaXHVTXQRJ2O3H2aBNLrW6NnvlIFLbUp1vXPu1pfnj+Pg4Cw7NnzVqGQjLA
wiLpjuusA4cSbQHn3SAZVVJDJ0RvFilVTpfZ2+kYqnyRmr9ewtEY12ON3a/k3k3qGAwghWR8A7Br
Vedh9jImbY1SP9iJmzZLQjBZNPlsD0bNMBZE45u2X/0t2/mB7ZvEOwyxF6UZ2+nSZTaqRWSfINwG
27U31n6F300AO9BpscwLfo4tLFxdJ1FpMfrqNQyjeKVYYe8pu+NXd9M0ipc/vKSf6tziPscJ/t7A
f1rPPCQugsR3VkHJkeDUwqySCXXfjPgvpbTGYOPMRuk1xQz/PndMdgHLztrAegPNFLc/GjnOa6RU
Y+cWtnM2RxGR1rGB7EsJaDoXB+rtcnc/grbiIY65Q3OQeYC06JEXmIOmZIiDAY+UFYuCVxkUrHp+
qcemAf0OgEoNS/ilAnE/yFqC5aTAPrts2ABNwyjyN43jvfdmOFbTUDL9bbz2oE4fBXZrF5o0qB1o
/a7W/xQxE5j7ldMc8U8RM2e56fL2SL2TzoxTL7LjcObgN7/20q+Jmty3P4/9mzP91vBWy47yUCa+
WpZeaDwa8fivu1HZ7zb5cfeHn5FCy12JVm1FmbEDVwFId/SXFjiIh7FW48UdOnao+zGHqiG+nC3o
vhlOL5/s9GWOfvnLFFyg01BJz1zXno8AEUhMDpPg9mG0O28FSXi2INu1429NxBLsZkHjrt2snLxV
x6GQ/UeHpefPseKuuoBB4suw+C1diip/RP2qD8TjLxPdgdctXIJTPl9XpJdJxjoVoE3xAlCg/e6d
cIDdc+/b1czGOLk+ofCr9yf4LrBbmjUuXNoxz9c04ursGcUllsXOMMCyieqldNEUKt10UPmEllxg
77rJbM6mzvQavAgPZg+Igc70YqUVDwIxJ8gsNNBt1R7UUQhnZ6GGbB6E8uJ+JSBuNlpTdIYcabcw
8rD+0tVIR7p2wQ9FNNQv0COb7e0IlSIIEjnrJmubLzX2qpZVVQ+sjMBWVIxAGmv7oIejAiq+Dm8g
uXqJvf4ZIhfVCtp72UWaCLfQHdmkto3aRnf/P35GhfBCaYJrWiluLUM2gW5fv9Hc7TSM3atj8/Ew
msAskzXLC2upJN4oNWfQr1j3E0iwQ4jwGCDI27QitbYkdDH57OxalfmQFSq7S4T9D5nJK0gCc1s6
zviqvczQ37ICeJjKcC7Ya5YHy8VLAPl490K2ivOVQpHjPXOZe0kh1LzygbrekgcNcEaEO7UA7IVs
esDggb11jgMEdpwAxJetwdrNXwCXbnfR0NprrkNfPuxu5362VzgWvWn/v9nllEN9tokWXPH+nJUy
2GT2UK2rkhdPoDFkN9ClDJc86oonyVsULfuxvzBCNNMpQlCiBj0mOVsMfD5DIc/UmdXp9JCBhCzG
1klCZ2tVxJX9aPcyuZd+J2+GzAtMhOG8bl9jscwX0oqjncO2livE8A91GBXorg6Frbr97A7ZPujN
QIQK6KkGLCxTrc5OUvUv3cpTjnwxDdFBcErlC2rGda8ZJg3IwOpeqJLWEFdAKQs1CwUFs9iVF2Sm
w/ug905kxl8XDEUxQO511mLKACpoBYRgbqjXt8a3yBm7TZbjfHddbhEdycdFgggJtAA+LcO02l4X
30itdVHvJwfq46TAgs4JMi/zWk0DbcSgE5AhHR2wu+MMacnNoLNsRa+6h2SKNl3P41sy9WYAvWPe
/kN9ZLoOutp+H9SpqTlYvfyH/P+vg5IeaDGwPeCj9SJAnNRXt2EaA+pRC8mab2MbH4wUu81LGXXV
Y5lFPy2962r8NlkE2EyeQCfI5qb3e5N6r86IWInTtSkzVJxZedysQmMXObqyWLFgukMrpjrj4a8t
5pflQuZe8wBIiL10C27fB7Y1biAr3R5BBDfspYBYTugH4hbxZbYyAJh4mhoIaYxV034LGr4TFvC2
iwpwbvATQCi0YN+gvMNfPdu3lxnSbfOUg6FpH/3yfUo5AbDUS/d9SpSUH2N8d5NOyFejsgdQM+Ju
RA3eAjoH8rUUeCbdSW37q1/FJtDEhiAsXaqu4BvSBosQVjl5PiguGhAnr6nZ9i2EwqHISUphpBlW
F7Z/+rCTtJiHAAYW4yzFXvAUlJANXuDGibD+LCDVMd987vpffEwAfvbDlLBN3LN+xSc/2iVhOL76
kLPuZVU/C6tKTzkYohcKuh6v5JYkmbEDRzB0Nh1/UdtDeJNmdrTlKFZcoTDZWSeyxv91nU/9ilU5
dD+oPXZOD1oRx1kriApBF9Sb1sz0t8Ay/RO5Y7wj3nqArrpbuvuwX01kn1xr9ieKezK5GjCiYMeq
Gu/ITibq/K/2P+bHd/zT5/l9fvqcISE6PuaWtrsJUdW2sQzPwRfy12UAke1o97d9mYH3vZEBUhdl
+q1lfpStgW1H/KftQTKiB8w+bEoh9JL6UIVJ8Zb+91RXy8d08/AUlL6eKqAQrtUQnMrV3yJRL0Mr
yDdkI+2EHsynZ5mbCzbY4MXGUsqc2NohNWrOuDEZ5M7CFUF/8sEy/5Q07H0BTut3txlGpt3CrupP
YA3xnrJfblOn/jXb7240vIpi/Bd7+PazCQdjKDDddrULTXrW+PeJSJx7oD0l6ofxRa/MY96B2YI8
hcO6G89jAbgSbRxKtH87JaA65C24bslnNFxv0Qqg6WzkWGYf/QSwL7ufnmCuZvdcRtMRtBF35E3T
qhDvLTYnh0yh9soHasWJjOImhw7ms1kjJRH5UXyiJqj+tm3RJRcDinSXYmSrUde4ZjmzUfUkqgU1
p8liNyBjNufeXHEAYVRZ3lAvTckhuHGipp5yzMHJR1OWoNfJ+7g7uXEEWhQjRLCCL22Km+iLaAvA
xCEHd6RYSh/XEzTxknhDTSvj8mCb0CwaGl4+xsgbXZx8DqWQQ9uA8vk6XIjGXIZ+v7Y6BpXCOA3v
VYNSNVurhdZyAO2E3wFo3A9gf/i3hwy6Q6uw1P/hAeQUwuI65fGXOXyc31cqYdCHx56lsNdA4iCk
4jEH10nT7g+psSEi/dk294NUHyT7TQsWWLc0rK3bOMhK2GA1RR6sOfrURMpkbhLChjA1XLqz6Yqp
+RhEaB3y+jBRi1w/BtooRzjyGKXUqV3d9nl2gPygfwE02L/4tv2MMq72BJJYH5LlTbBGfFutqbPz
jfA0ImTV6U4ylWV+rvzcBistRmeJm65RUt9uaHhgCgsn0fbbPFoPgpTGFvD+5I5MZjBgUwXi5y19
AjUE/YFDD3hBvTSHjRxcadrDPZlkbaCCSPrZDX0EqGs3e9f2TABAfn0ikP5A9ct4IEtnFlB9mr5F
aTLsKAAnQJC7nZq+ngN4MmHdGQvtPXXSlwzZWIi+p/yevmA861D28ftwUdT1ins26JvLLNglWAeA
3Q12XdgUj66dlo8F9klMZeo2bhi+467tLF2bixvqBEJ6umEgSljSgI/heF8VIHEd/XXgVemZsQuB
JmwsQitAeiew74DvPmuQVG6lSr6BBver10PfB0Qj4a7gUGP089x6w0Dqp4FjbQQrNwVoplwZZmrv
XA3Bt4xmvEFa3NLQC3GPvLC7iOo23wRgLZCQQXrts4SB7TRHBiPXSlJaykXbgay1P9l/90fO8GSH
Le93KF1WgLBmQCroyN8fMcDaT+olS5DQuHZ8Cha2FAn0JVg1ywTv8GGowKUho3uoeEX3noUsC7bH
4XaAjO09OAIQ8/dQ+iWD8EgedpRad6r/Oo2umy7zkHuaPvxH5EsvXbqaHbjVU5IvzUFTuk0LzT79
hGawEbztod4dDSh60yc7vJc8yPjF3Y6arW2uOFhhnxKcPLBt+bcbLRWDCwXtsOj+6tbo2QjI/OGm
zzHzbGSnhxq9I64Ppdn6AYzKQyYBnIAw2babsuwAXbD8UFiGsx2BQrjlsgKMvbKCSx8hdN3YbvXF
TviXhMv6R5NC7y7zFV8wBQh0y6sffdh8GQ1efimaMoU0TuZfRhs/5trg+S0EKt6f0ljq81M8J0nX
yIO1oD9+a5j5zhoDpWl5AGaLOGI+maENOdPK/M1GgzQFRxBbkNgIg3WO2NsFIjHV3kXKBsI8rnMh
WyxeO+kMD9LCchC6kB1uJ3BhXf0hfQVIozCxS22t9n6+vAzdBNHSyrlzR+Xtmd6sesBubKxsTJHG
nsQtku0KaNffjbN4PBmZ9kzXzl6JIPinysyjCZaT643vWbMl/HXzm0+VhuNz0jVvtEem3TJtlMcB
YvMiMndkl2Fwy1kA7EM+feljyA5cw7sUBtZ2x4bYuePFG6o8GOVzHUOpAlIR1ipBnhGSc+l0ZpEw
l+Tghs9Z1zhLXqJYvRVxvhSTGW+mxHXOBhC388UKbX4MhbMeigjhLeogFwm5pWWJH9mGbAPq/1am
m8QQpuvF7SBBF9K5mdpUpcDfr6kMBCDFuMemcXwFe64PiUrX2Pe6adubJlT+Sw3ymoMbQL2Pa+1o
q5j8ZS9A4T/5RgkmrPpHPTLjTd8EWf1+Y4EfNxMQBHEtZBdLK7eem6DrVrwXzq20oC2QtUmxR8IA
jA7RFK5rG6oIqRWVy7wG+U6s5elKfdcHQHsDyIO2aSHplyrTWv9nH3KkS5qC7YRr7+tkdMeLr2XZ
hThusSMdOYeKT3e2MR1JhixL7fFO99EJk/paG98WfTj96PvfxoEPBSz3ynlrIcuwAPERv3AWBZsx
AMZGgsbwZKdhsu4bYT1XRv+1qBTUzBPw4GFX9x10z2yh9CDD/jUI4Ft1QkFPCmZNw3yelJoHQVZ1
HtRWCGgBbmJEQ3ZIGtdY5pNMl4g5ZYc4UiBpp54uSsf3W+qaMhMBFLeY9kwhgVbqssrKQCF4YkF4
HVpgyTGMwKBhFKJ9MJy0Xla14G9jIW99F7Vei0F+HUTQ/UDJ1E8euMGznzPwMAfKuc18M4Puk+B7
/GXrUzYyey2cwL/YqXhJong76fwRXWQ1hsDWcNSNUztnSBdnrtpblIH65PPRzQM+7qnVmVCc78Zw
2hIkqFLQKR9aRPRmhJCGD4GS5e824YGBgkSpyZn81MdYQh3RfOT3H+dzW+zRg6w7gn8D5Smmb6yu
EZbBMR/Bkg7MjQ7SlA5AgZXrgapMo6P1hQZF0HZaX21TGp4t463BsXufBGGNU7JpKPwN49XcVLLw
bkdZpKjcTUKEC0CclOgLdYDJLlowt+TbT97YLa/aMR9OV2fX18TeWX355AYh92St3KIFF/gLCGLC
k6hqly06xAN2IYteatuOzqPAuWUF+P3GY2Agm11QczUt0iQy8HYZixXwRBA1uL6flJ3XILNe04up
I7sz9s65zLtiJbUz9UQ5MnALUwAgmIrZ+Y+XH81e2MwC2SLK0jXboafpEWO7RF0m3ZpEfHjtIqO0
UgeoPmAz9BDSwPvkxwer4itydBML5UGs9tnOduRsm2dgY33TQqbN4YuiLiA3YVnOXZJNzY2bdPmu
ZO54O0EIEhpxafNFQe7RN2LjRyCbG6+y/bfOL9SSBhVe2tzI3ALzSNiPtwxTzoMK0zvRG8EpuxvE
iLx5UARc212YjmsbCn2LQlcqeLpSgS61apYIWoUn5kgLuBp9tAfXBgf9FUoPQMj47odTE5hLRN0A
b46Qz+JjsFklcgt9NMgbI51zC8ywui0y2ZxsDwr1wi48iO+AAsVM2nFfheY9tTxtojvwluQ3vafL
E/RQmoQ6SiPONmYN+J0fteX7LGGedyu7RyQ1sYIoWZcODpoqs0FIeH0Uckv4NEDQ3NBsakxvojQV
ZwFShXUQyGRNv6hK/6zMpLxAyc0+UquNwu5UNj14/9BHl7Ax5doD4mKdVuG7DZWr91FlBPNvEVW1
5ame2C35008R5PFiHXPZrK8TyUjcMcgWn2geBIdBvzH6KYJMoFSpNf+VlSU/hUz9O3eAeLeIwFpP
duG5/tJqLfvQxqV6slO+7cbA+pJLC0rWZTtuyS1DCj23cLBvp8He/6dpJ9uoF54EDRdNW0Sy3DOC
BbZGz25QNRitC3fqNsRCRs0UsfVPTa6bRFlmtk20vvZGEkEJs/wZY1l4GqAptBcZ/pXUdDii5ZUX
oBBB96au5ojkNXCJummmwB4KTdNPTaQMklNWd9ncjEdpnuLa+DHPhIzHOY3Lr9SKheueh8589qdp
eupK0d0a0BGjPm4xftfm4Zn6FJCLd+3IwBmAJ4JRo7nHBusmAsHKU2JMBjBF44b6isG2HjwQBtK4
3u3by9glS+qrpzh59IqfNb55W5kC695H5XCRRZmBlisfDp4mdwJsmN2ktlNDSwd8UbMLqmka5rr3
1ErL3AYGMLE21BwsYLjLLDxTiwaV2KAvECAYDtSkKf2gv/ez9HHUtCf50GYPho7aljV3tthgDJC7
4fVOoXb/TC5IyvAzNCh21wFdIcwtCgGAoNCT0KUvEjFPEhfNsGOALi/AMBEilV17i7QJgWauHcdY
2IbLIbIlwpXTT9FdnVfRHaol85sE8kYLk3waG2V2Zd2fqZcu5DzuyzD27manrMXLpcV3YJ43C8GU
ZLpZfHMddH1WqR9jpaCwDbPSXaHgChiSMDbtg4s/zsdeoJAJ0NrU/rT6q2TM172PIHjdmdu0z4cb
D9VCl5i7//B0Kr6XZojMgV89FaBL+5tD1vpP4VjVswMW3uGmHnHo0jPkOCw9+OCRWSQeNO1LK65P
fm6wF1tspqhIXupGNWeVxMBpa3NfSr7NABzfIBnFXq6D3pvYraeIZE1TdZhXRmWH+I0kvEJ5H+SR
Pl36CIA3PoxQ+UVHq9dWuoPMu3/GgSdhKlyRJbRt7HOyqtpGeQk1PNcJIeuai7Ur7PRJFNgKJl3c
/VMhVmXYjvNTII1V+2P6xe0Q1MiBz8ZJu8fxENvvvVW3KLbTwyOI3czDp8Bsn5DyGNZpjt1+q7EQ
nsZHiNbBcun3Z2r5JtgUpi4TS2u0gO/QvX0g33vjGOXyjVsBMaWHfowPA1VuzBAMpgkorBELQCH8
oGtUcgZaFfxALsjbB+CKwllg8G3zrZeP1B+B221ls3A60MBcD+youGVSj02ejHtfl1U0XVCeXX1H
zdiL8DuNhqM1QWsbLBzgZ2wqeSQ38piMuNp2PchidwAf9cvALRpkPEdjrg2I8rRaJJYp76whqM/A
vhhAsyJ16sm6wvez1uKkv0awOAvvQQgIDvPc+e6LQBxocerbJDxDBm3bcaz0y9aOhw2Y9NrVdaun
B3gy7w5kkqDp25gBA0ga4VGReuotyusdiHeMH5ZrHSFcOn0RYBZY+qj3vwVvlnHj9uZwg/JSoDb1
IN9F3WJqNrtJ8ep2ipxykY0lP+W6KjVLAI+WkASaWx92V7ilWBWy2JcMXIpXkhnAQqHrY/Q+2FXN
ck8dOb5e6yp3kOO3Iyi59uZ4asCQ9tL/rKXVv8S2isGRC1a0sAnZiwD/1ya1pNqQE1hb38fYXuO8
WN+dOL+RTZnc9w3jF7tgAMbnJuir2jS55KJqj3jjfKHOifP6BIrqU6m8/MjGLF9BGRcCi7oZ9lgB
F3RLl8hI8QrTPaPK0ONDuFML9XhrMg7uN0Di8ntn9JtzDvzoohtC85W3ylhVjV3uqJkhYwF1TPmU
WfoIBpztgoMZ5jVKGwVshRnsfB6kB1SdektshxZ9JsTzVMT8ZBpjCAJdwAAgJNutjCqI95Vuajeh
3cy44SfEK6GJFrdIhgGFtQKVDd9T88PN0rMBLAZuNAIVTO03VHaAYauuvoYeYuo6Yp6arQTSqg/O
KiyrIyrivNWHB1ISKAFIpVx62iPqQClPHtAkqr7Gzfsc5GFAcQ5cROBIxgvJfOiQTFtPDWpAVNVY
Dyiltx5yEW5aRClvyaNIUgbEQagWiE6BZ9dPvWmBt824I2eHoSZbjC0wVxhKI1o9J8KR7dqp5FQs
a8/YqMH9YkNTa5eBjmnRaWYYd4rqAzUhUsOe3F68N2M1JpsEpcor1Qjvpi4hGEZndQ//6htRyWRF
B3nqpSad1q/OTiejA4I66YKyWp3TgSo4LYdN0gYGQMpFvxcOCw4mUFtzdiyLQMmlkGGlAWSn1Fk7
qmQ7AgM0z3Qd8OeciBRBlXCVcWx77BxAN14M2V2YYUVTk3/fRCVMwBAclB28XU1D6kESwSnkMu7y
Pl36vBCr1Oiyzdyu40lzlidsN7etCItvU5VnmqIqvOxuVD3Oh3ow8Hbz/DlKbEFSp/Z5cihimR2x
23m/TEEKsM+fbV7Vw6FoD2SnEV0UMtComkQ1w86+BptPQwTBYB+1lCwy7AXZXN2B//5qWQIUtb7S
gNAdwuhIowJpx5PiMrmj+6gEYDJjctsLw30kCzOmHegj+juhTQMzm0Va9/6BPEpkJFatgBJaa7Qe
dlQolRQNOKRoKIeU7B7FWOGCmiiJtc7/5Uk+a/q7BBCXFln4sM9dVEpPTXHo9CVRDO1+5AUwQ1Nx
oDvqrpxegZyYKfA2foyJyZ36ybOeavD5/HlL/UY7NGtIaSVbJ4+zFemG7wpdHVbje7KyW1OeegDw
T26eZ6vctNlBedUPEWX90ZL9+yVOnf5INi8Av57r5AfqnLRHD7YGxNE+XKhHoYIOlM7gVSuM+2ua
ahp8fjDH5ov4qCx3kGYgE6Wp6GJ0oKjUXtQiVxo48W4eOGe0fs11nf73ucj+8cTrXPavJ9LMdlmy
A2qx8frEy6jJUHlLCN7go4njjv2UdnitXHuxnfjcpF4kxHlutyfHNeRJ2SLaYWnbd3YKxA7Z5tsA
AJVdall7stGl9GrUM+sLygxAUvrCO5wgwNsl/PHJAPw+SI2XumuqbyULXgJ8Eb6BCnq+AZ50vvmt
y4yU/wypjL3uLvXI/zLF/7sPJMBQ5QX+7rXbu+6xUZ6zIKKHgud800KndmaHYD6UXeradM8d/snP
dvCYTDZ7+dugKLDbmR3i34NUWrOXmDnJUZYovuwLQ93RpUv8HFqZy6tlQiDuzkv0hjzjWvTV1GyW
ZW1trQRnVE9a46eheb80oqaK5ikHC1wdptJBCf0EHdO7ayJubbMIRLBkc5ChXLSdX4IatKzXA2rq
d5Ev8ufRmLZlYwPUqu0my8KrXcbVu90HY9uuAb7u2a1whvywX/1/t1cN6tcoezUnvnT2CpSX0GQe
52RZA9raYx+2j9f8WT7YzXZwA7W85s8kUpiIwibB5poU6534Sx476kCm2c6XVYSKMsq5TUaUHTmr
H6+P7vHC2TYNH5fXadpo+Dw1dYxWPk9NE5mgcr7rPXs5WagQFN6EwGAOSMo5rz1vabSiQB2Ais5z
D95Q4w51LU+FtpFfa0dQUASCZEszzGNpgo9ZJNh9UNCkJ/24YHs6z3Q1XedskmyL9cY/UCdwYA+p
m/fHAWX8K1X42HHrjcy888DCV48OUrPaFIBn+qbKR1B16SZtV9wyRq5NRtmBbF4AggOAwm+pc3bT
83pIhW+uttL+eZ3WGIPP09Kg0EAwK5UiwzkK2yCadgCjNXXSpfuYNhI4Kow1dlWqM9xd3WFnR/uZ
IAYOgpq0n6GmFwwShUhITVyb1ItaNvxesmMQ49QzoIJ4G6npa9jhSBT75nAEoTj2eNT2tZHu6JJE
JSRis3ZLQyOwrGPZ0EOofZ0hqkDwz4b24Q/7PPOnh4x5mCz8oJQbhDiGnfLji+0M5psPIdYwcpPv
RZ8Oy1alwRmCv90RNB4oJxyr8KvVnMjBhSrxsvLBKd+ouj6V0BFZUYe3ZdCY+gZl52blNTI5hTwu
znwC9gCpreS7Zz8OtTV9ZShKX0HHttTb5miLFDFiDwLCnVhzx7fCdMQiyVh8V5aec6YOHAFQW6E7
DJTYzR21Af7lyEYdhWr2vsVBrehqCJQS8oFssnOBshuH8aFBZHDDYkPeRjm3b63WvBd6U5silUQt
2Rl8Y4AxH4rAEHmMfd/eI6qyo6KWa6ELNaHu7O5Bfj53kj/Z6TIitbR3E+/mT7ueFuzQxr6yuptP
/tpOD8gmgx9QkDN3/jEc1bvIH5ty/njXehtyAySyPEx1vr1OawNTf0oDuWwMoU6eh4SOAib/doiw
XKPQLHkQWQjYbwXFBtWG5dJyrPrFFy3K+GSbvwUBUABSlt/DDORJpdf/7J1ylWWFD/3QBySDUpxS
crGsQxb9ROoMMO48+6aSf1Cj1zw5fT+uOV6Nx8Ysq4OF7OpmChxsKkE+sIiLoPvO7HhpTHnxExzc
z707Oi+hoRDcR+T97BmmuasclO77OJPdp2UwLGVnWm+jM+ykZ+U/TX/a92PYvAG0CYEusB/6vVhw
OUwX0y7TbeQ02b7xRXbrBDxeWeEg34Ck3451lv8wR/7a5+n4PEg14vRplcfQ6p0jftnV2h/86sXv
EQ7Urqybdokf8EPTJu6yjtMeFNiuOCSBNV06YV3A0+G+QaMZak6R0x2hH1Y/gKbtG9nxj0FUZmjk
qQRt3X0rOIDUSbAyQhTXgQAzPhtFmZwai+Owz9jwrXXXXpqU3wGugUyWdrCFN25RQ8nXqZ2Vdyh+
Ke+qCAVeCDjUiNe7xZ0F7bVgURf4xFN+SybUcBnITMuQ8YUyqpvY6NKN1KAP/Fcb93aQJwuEjeWe
6XVv7ohQLTBF1R21uBdVp8Lmp+ugvMKqP/IEJJ4fE5VIGK/wY0o3BkFEsKF+n5h8fG6JRRG034ns
bdJ8nHXWj4euWJSupnybid/mK/nQ5VO7VvF0EMC69lawh4TNwvXA4lHl7DxjFiZIYyA4kG4I4xCX
tjihQOOZOsnkcetks+HdXwDhjjRZ7B6MNnCXREfhVO1rlTjWg42g2fEv9qEpP9tTu3t1c/Hu3wAA
tCT2CnxvXsMotR9UjGqqOZJVRoN453dFEuToe+AGJUwClaoV4F/o2g7cE5Fzhz9M9TRAkummQwn3
phuZ9TrhxRv3Pv+GJQz0KSIzjmPvTrdQqQ5AlIGCZD0SOd3qSemRokJgKPbqeSQ5uBGKwGgkA6Li
tk8hOu7/GknPNH1AFGmkywPzVQB8RA7Y6aH2Il4Xces8ACGebvCfER5lloBvGOLVN0ywGnkBzqAW
3pvQo2agV2V29h3SRZux9qcYNYl8DY4u63vqoLIQiNn02Z1MuQptad9WMja2wzR0e6/pxiPy7BAf
96vmocFrHuV5Q/kF24jHKAO4d8Efpr4FY1jt11pVxPkiDLNc/u2zTT3712eLa/PTZ0sMAyK7uvaL
Sre4EsVSMN7t5+Is3QRqvttT2ZewjQfUkYhdLbNMLhBZBYUcheuC1m/WLAFjwGz0kLZdB4obC6Sx
S5xaO3+jIGa25CrCX52MokqwRsfucdIqXkpfyt70NyKG2Llfqy1Tfrk3AAk5Sa9XJ7qjS59WYCiL
PG917Wia6FsizGhRtL7asDRmu8Cv+UMw6pK2EVS/QJ4cUeJZv5DH6DAb+U32hOofuYQee7xXeJWw
a1r/U4x/viWnCU6UAvDTxN1IxXHsBxvdiOCu6weoQYnydaNhxYKJbmF1QAYOgAU9ei4g0k42vZJb
ZILm1K1rROAGnDWSpOvOnXYbYtTy6eF/c1P45W9LQBEhY+X3T21RbFHKjbwefnkb2+XTttBNmdfL
FLohL1nZmPvM9iA7bkzmF9NVP8Y0DO6QaFa3YNNGxbr2Z1boLUXvI3Olpy36ckv+Y+q/T1shbnwz
FahsB7U2GHY3ATBjS2QXkx0dbalZm2m6mw++uhcVG8mnJmKZyS5tTGSiG1SXBgRcjRN3WFjW4K7D
MjSPLqFdsUgM3gblGXfvT4Q6zSHuEKfJJ7s7osgE9BIFiKqPEOiM7E1co6i88pXcUD9dDD/5mnq1
vVWl3aOGBZekjIdTJZoKpfy5CwaZwFMLMiaVePdhXt8vayGQ/dXe1NH7sQL/JZQWshrJW2it96de
RgATQl9q2VWQaJQZ0PxI3eMWO69uA8a3bhEgNKkWZGx1D90FQMrsqsa/vdprywb1x9zbs5VVA2io
sDNwsYwfBP3Q8BPipy5z8JujWx5capanUDhD3JwuyFHlEiHdX+0O/EIleP3J8mkktacssaBZvqS5
rmMgJIRQvL7Yhc/Wjsq9/Ax6sG5jggv8XP8PZV+2XDeubPkrN85zMxokARC80bcf9jxLW4Nt+YUh
W2XO4Dx+fS8mVbVll0+daIeDQSQGclMcgMxca5mefWbNszmle9GGzLQ3Bp29lNGg1yFmKg7WIJ46
jX66pCYx2QZXl9DvCfj6NkIZsmesTgLQ9KlGLwyokh3caUN7fixqDSYFCSPWc+6arPVYcqTvTq2E
w6F0Xg07akMmLrI/e9OQtzK1oWKWpYIvbzXSdLKVKSEoWXYIGHU6fN9E8EaWwMujnPSqAOGQ/8ds
S6iGmovSyTZtavwgD+QHJ2UchlD5CUCeXiOb/YS140dv5i/OTeqshP9shMYnZEHbZ8sAP2BnBwOU
4ofoXAyJBvdSY1wBQrOWRR1Y8PEk/gKMkfqt9+M1khQ1cj9CCNcIL/ijiYpvmS/rL+WAuL0hA/aA
CY8C92TF8HfM4j0+Wi1YcEqg+Z14LfFxxfMgNK5F1A2nedewG+NglphT6bgAkmiqoY3skJk1gBav
x2qwDi2A9kCH8YLEyyvEOstHNebuCWDBckl2owH5YlYGxV3s2eO9K3rMX6YOAbgCEDHKxJEDX/yk
Msjpdkw/+9lYLnow8p1oM3RGemLT5majYtM11VIk1iYbkRDe6epcST97dpEF+1Apb8msMkBey6qU
OnkWfZ09w/OK9Ma8eaCGfpZckCWl7qhURuVbr4thHgR6daBVTQI8h9OY2bSgxYuo21MxGcW4Qi4Q
31KxVjnCg3Bwb6g4hF6F1VipVvZ0UHCFhntEN+wl1SISbxyKDPQWVKtkG57rGjNUqmW9Vd7BZXCl
Skxdw0UuBrZLDcMewbYclwBklIcakwO4ktLYO+Pe8s60Z3T5F/BldzvLzMS4sAqvhQN+ABO8mWJh
mEKZedqjjQ9VgIMXYnMr/q7drRv1oCbU7Vb8/x/qdshfhvrlDG7H+KUdVThV1+xb89ELILJsQCUk
W9DubQPiD7HK7LxfQCghOd4qnBCU9EWW/tmFyrdqNY14K9LerwdIakQkTQcsh/88TFD8dWJ0FDqT
2Xg7KhllWfBsIbl5HZsQa7fpJG5dqDg3oV3qkufRZyhvFnvDDrP7GtKQAqGgk54YO2mTDwJZIIaX
LwfLfrd1tBfFGwOiRudhegKQG91Um7KJgZX4qy/1yCJky/WOdb7ZRwbs9pjgTURHvVUMoNfpZBdf
tAowM2+CVq7jPHSX8xH/GhheKgC3weHd0bGTRmOVXJjRah6KOgfNS+J0wd08VNKY+ToIjWJu4hru
xQYJ0RYME81BNqw5zHtO0r7v/cZGTXrFnQQPNvrRRv+1d7PJaZjbqFRxsxVgCV1GHE886N3ch7x1
wE0VgEmdip6I3YfGgoR2F1t3wdSigLzaLqhFu6TKgiv3IYO/JS06dp47dQ2UAgHigecLKaK6qfSd
su0LaFKKt3wUF0Oy/I03ziVwsKNhUV5UnZwwATeTy7y9U/bPlJBOaej+lIsOT8Bsv5moBdnTYrwD
ynzBBiwIEhHdg0CPX6Mwci54Ia2pRBtjBJtzYtdv7eDHiPTVyMjL3aJaKumBxcBJ/WOZ8Gk9X8iX
+q+9ODLfbbTXJly+BMGQLFiWOi9zrb9lpvsYN018FULEV/Bey1NVj0cyQRwivtZIxL/z8C6Dal7v
L6lZ214DkDHdUyva1GW1i+2sO1OpD6P4Wursc+ZoMGlMI5Opr8BZIQ3L399sbWaXSxWxeEtNqCJp
UoAuMoB4yEZjBgXkRP2ax6vbUX2nsbdxDwbq23i+nVh7x+yRr2UqnHCUjerIZX2lbvSTkBdRQKk0
/zC6WYCGN5pP4fYTYqwoO7B/XW4m7ZX3vesEp9uZNY4XLkzQJAKTigtGbStZegvDkM6HX1VYHtJI
LdBVURPauCM4QCqzMudfRYM6rQvRvTRtlrfDslqrnVEgb/32S9uyNQ5MdV9uFw4OUvD+N8n+dna9
Fu5d5r/QWPPf0O3zyes63M3FMecHMGx0E5im2zsWRBKMLO1fo6p+spI0foog2XhwGEOG7mSHnp1t
ZPVlxDwcyZ+q2tSgMtqrNOfPDYjuqBGTlrmsJSvPoS2MlSGydNFAgO+x7c1PXT3oczeVZO6OG+SK
gDm5cM3HUvblvQLpVa1i85FMrQlqLz/1wyPZ+tbPd2mYseXcQVj+Y29uvKYxwcSJFD3Mq9toT4OD
Ezc+wCtiLqhIHVzcLIY0+yuZ2hGuxKRvyy0NDrRJeops/QdV0ukaoXlECNe/m49e2x2yzUK5psGU
E3cXxvMLtaeNG0WvWeyYJyr1mB5uPcdqQSeCHzQavX9FpsqKKsmUQSJzwUuvP1AxHnN754Rw1lET
OoUOyDg2PpLBcKDx4hYj29EJgNaDHfymx1ISa6ou/MxCu72O3Gnu87F78zrX/QJp92ENRcBh5/co
Bo2xAukWcjQj1z3lZQoFPiCov4CnkIMSN62PeRsidc26zuYWCnxNUYAvBD6a5fuKGxRquzlP75ab
HyP0cWx1vviQqGdHFcTETfvBwGnnvveZ4tc+09+aqsmecgTZdk0FiR94ad2nqQGFtjEH/Marrwac
nN8igQTIuOM/Yju5q5PBemmieoAeqKWv0g7brSqs/uAVMoafImZgDeT9UzxAGVdDoPP71B0apfxH
iO5OCmcwblFv49kJbo2EAZIw4chDZYDZwowBPkuC/hM0KsDlDPutWTehzxPXQRgRDrW5mQT2npoB
HfE+2jA1u40WRt89IjqA5PEAmm/AO4xFOrylToDsUtf6DNnhAkmJZrqr+jr+VLT85ORm8A14nmSZ
Iz360jgWO2fmgNCaPYTf/urZJRCjoJ6Z9JG2bdtsZUQRAkS+Tj7RnvZlPO91v7H9rp3PTIb3Zp58
iLMZ0h6OYAbbfYjqzTE2MTwaYpR7Cq/NtQ6iZGthFICZ/BWjo8Y0SlJUO7L3UbLQIwK7l7zN860E
/cBnK81nPiuZKHMd26rcIwsJ4rxJNvNZYS4Ne1SDQNtyjU9TewU/GVBqSFMQQwYeZSvvrPWUO78M
pAse7CKI/025W0bNwgsb7+jGkB1BqkycXdJRIOBidiuqQJwwu4TQELRX0divkEPlHW/NvEEEm8FP
nGXPgebskKhxbNK2fQo6S6/BUtZv5uIIIjYuS5yS5bRPTWeOIHBNTlRJm84BYRhAXVcq0Wh9bL6P
xs3ufTTfNvxN2+gaHi9lxQvizIL80KlTZnmhUsWSahe5abmkIm3g5AUxp19deOEiYXNqUYFAbMkn
KRGy/WaMucXU4ecxfncUu4D2a96CezIYeP5oxOaRuBk8qJPuYmCt1v30UECjL5x80d1dAdHuR96N
Rwbx1zVejs4xqPxgWauRn6o4sz8x0KXPtHWNzg5gocxXPrLmvlAzLyn4yWT+VllZC1C9/EZPTFVB
uKKAz+JaM1Yfa79VK+bH4bcmPWeF7X5tY9CujvUYHlia6MepI9WXcQYNHQvpQnYYy32cYBxZWfLN
h8MnCOruG6Kl3bLlbnAfK9OEmOsIllE7GyGiHL+3FVBkaSDHqFcmgqctGHrB/cHZqqc9G0vVTjcK
7gLszbXTnh28irqHirsCTGjagBSz8bcVEnq3ouYIyjZ4E9WYRoDf3xm3Lt4z18JBaH3iS5v/GEE9
rCoJpyv9LZOgja5Qlps0uO6Fy8TXBFy7EFPsvlpjz5ZNHHXQ0vO7XS1bY8cQ6bzrAAlfIi43vhR9
fyIObVeDvTPMuq+sSCAHCfyF0UXpkwb0HtBt7PllDtlQvJKfjKh5t91qaU8zVq07XYIZiONFCYhG
eqBT9mSSnGRRvs5nPP0UmYPsi1qkQbODYkH07Kb5KcsM9ykC4dMBb5TpKeyGr5M9YfhaWEHAD9IB
VcrP9hGBjEVmVsUOr7/+jAl/fx6F7KAPzbNtbOXhomA9RAioxgnCcVEXIthm3QBdMwM6CMqdnFpT
8WZz4mTYIbetvLbTpgKxPqIXsFGRKm62rHKqTeFZ7ZKy3CjfDWvgq8Olt6f8tpvdcKJxy5A7vEiI
pvWmbOXa5RWxtWqtG7w9fMO07nQsjHU47flyeN8j2+9qkVgK+hzkSm4j3D0HhdDBphqd/Lks9ZsN
L+NbWFQbOOK6r2bqxSvkTw2XRil49sys2ujEkUtLj8bCU6l5UsSIQI5iKgt45DDP8Q9koo0zeZFp
D2EKaLnmI4Rokby6iZwGaOUJcEdJXGQDAQD0b2x5hiMnu7jT61c31os11mwXcYFXcm708Z4zA1+J
IoYGelv5HGI6ZvTm4alQlhSvuRtEK1OI9OLGTB2DMavWfaMbYL2BF4ea5xuv0h9D1tZPKgjrredl
6d5PBZTSpsGoxWhDcT2sxCtc+9HKc0a9cpgadqAQpBx12rhaF2vPEdaaih3Aew/yvQG3xVamKdLF
h/px1B6g/XGY7hHTAMAQCg9XKIO82wrnbHjRXgdy/TvNCs/Gp3aqHKdQvKMDtkLKYmc8wruGq9CF
fr4i7H+M0NUOsV4LnzCoPIFIsbwGcMbMNipSBbLb6529NBwQILS8tZ4BA28P3MonbmoF92EJaYhb
UYJAEdfVPke2jwxpJd1lPDGMQ6r1k6xK/9ERdXJqh9hbEqO3/NPeZHZyyuxJngke+DW4fBOIEuYL
PLbmN/BtNMj5t5J7p5EDuF7wh0hE2D4yVYJwaHrVDsF72zYAo7FtNcFDYIK8uvEQyMLacPzKGZR5
+mb4DLmYdzslYoAjc7ZT+1FH3to3RmAM6jre8S4MNghyIK6nRrwXESsHuw1AIXGS7Mw4rb9Qi6AO
+TaCON8Ck610OVPP1wbrt78tE/E84mVAyQjl7iwJarhAVlA/o0valB+LVAuPf7en61+E3d9qf+l7
a9xOQxXKaLajPx66AUFXSKEXxx4egI0uTftRIyUMMsd6fMu8u7zvvD/ssfhhC6Wem8TEytLvvROy
wMu5T5PmxloPQCrR88YGXm4jI8jge5rmQM004emmTeKO9pKx1xtm+oarzkEmsU8LiPtwIK87mVYQ
KB6adyT2rR00GTA3b9NnziqG+7QrwU2T2ptEILk4jIv8DBC8XiPtqfhUOuZ3gjYa8jteW/HbrQ8L
x2BleOKlkfhjEmoNGcbF5lZ0q77YQB452CSO75/EAOiV6D9T9nuWtZCmC7zhorjqTlaDhUxYeOZr
Fc8N7P6R9eYC0YICGSJ4JDLMMOEW5vmJZGjSqSimItXaLbCdVIu1ovVMtb/rG8sAkYtUg0DV0BdM
EzCvhACtVfTqWDQMU83J3pUShAFD/VI0KrN/NLGjHqBHuwLDrZ9eA38CMDThCUzdgn/XwBCvQKvB
74wcqn+D4cTPfpKVayhJjWdAvpKDzGO5HfPMvrejXCxbIYOX1tIPaZLxHwD2I7/Rbd6C4s/uTtAg
faONLRD541sBfgQXrhg3PYm69ZA90H+ix5/sFtdy6+TlrD7kDlZ6D2z3UWsII90EidI8qLeiCUCG
O0KQ6FZh5hyCH8Y9GGzARJUjax/OlUUhwu5IxXrI3osEPcTX4WPt8HORaiMGeNi/7ZuNyNEpdLoC
te1JVI7eu9MEC9mIUGRTRRqcqUybqYmXjXofxU54MjH5JD6DqOn+8EQW3Muu5w9sjC9EhmDrzt4i
bTTaUKshHf8ASs+/x9x2bkVma7DRqk/Qapq5/jUW+CvmVrrK5aZRlb2GhxIJwn3JPoc2uOHwXHtX
HVTg48bL/wyMDGJQXhvA6dLZ5xGp4hBHrOyHOqvqZWbq/kvk2q+t68R/WEWN7lMcSiQFlkosfpMu
hFZ7XzAIsvl4pv0K3CjdgDBJa4ZnzzReE8Pj84Syjc30lEXBK03TaIGggHJdKLuNDzRZcznuQYDh
8zWxeRGvV9N7ydko8amYmL/IXvcNoB2TnXdqeWtKdsh0JvgwuMUChL3jFqCZ9LMDeXFtquBb6gEG
7YCL7RIlQXdRAFAj1aAOvkWQBhAM3BuWE3rbn3vGZjje69T+rDGzOYOCSZ8x69VnrECineiNT8oO
w6MdhRvfSovHJInaexk7SGjpoAzaw+eyLD3GdlRrtKI++b76OteyQb5VAH8cMTnCqkVyA5KX8JBR
W9qAuG4jOm3cUSksXLn613/97//7f773/+3/kd0jjdTP9H/pJr3PQl1X//Mvyf71X/ls3r/9z7+4
q2wlBAeHhXDBPiKlQv331wcEwdHa/F9BDb4xqBFZj7zKqsfaWkGAIH2LtOcDm+YXcN26fGe7E6sC
kPQPdTwAhts0zhtC5wif6++tsZrXsX4XxEcgVrYxzbA6IdodUs1EcpFjkG4V8cpBLpUvgqEIt7PK
YBzWP5WBI74ESIS5TTOiWEQrRGNSCISAmYg2fux9tFHjIk1WDPf4AfLEyJ6dNkKn/dmeNn1Ul5sM
Lz0wMv1Zm5TNF5DppzvRMszYRSpL5COpdm5CfakxDQA1Bbb450vPrb9feim5xJ0lBGLQkv986UGP
lxld5cjHuguHHYLAPrKmzHGdcqN4KWMETabpRDcCB10oXt5TCwnME6DaDGliv29Vas84pIH6ME7H
JpoNu28gVmwchKiClyQsrVVkx93ZgSTmscjBkzEgNvVpBOkzLq98m5qCfxo53lNT5kFpxE+GEz1m
ZjncNUFkHzi38M4FpMH5D/ela/96cTiD1xdXhyM1RAopfr44nYoLhdR5/ThP0mUugMvP+CdEKLIr
FGXbK6D6z/Q6DCttbOiVR8WpFdK19HXIoVVsBe4rfMDNWopUgzUNL6ZAVxBrEKL+YjXl2ZnmiPgo
PuiIZZ+FkUMyKO/QdMj4sXLuAyMr75Fov0HAXjxmE5t+AW5b0B3E3pFsoAyLt3UO/keqpQ5l2G/E
xMsPrxlUa8uQA7dnp0s4p6L96Giw9nsakMfeA2eG3cXlsvKAIgzqR2jXi8df2nLzvpLWXkG545ep
PSnMWY1wD1Mlyc+NrQ90UgenB6a/7GTy8I+yc9OnetrAU5iXIgIBGAppKNtFC+jhIXVz/WQ1Zrkx
zDFbUy317rpk7p2BvPdu9jfy3GJri9fxB3L5tnamt7JZb6iisFjwH+4I7v50RwjGlIn/AorZDmDI
jj09Th/eVHizWAOoZPxHgU8U5ONYf+lM0CsTzjAsPpluZb3SJIwbbX/yhddfjMDFFM0oIQUZxWdS
lZ1VYkk8dpaHpd3SzfN8UU9qbyGSAKG9U0QQl4mLI3WiCir+W9s8mM9ib1tVClk2g62SndON5pFx
ZR5pj/exXSx0OCDbCoEituMq2t+q/9ZmNvCy2f6Hd8/Pr/3pYoIASnImlWuBiM6VP1/MOCiZmaTM
e3D6akAoNnUXJvAL91ZouEj6Ts11m7j6JWNiTXNdalGWAVB6He/AcAviWYQRcwXscZvvKsQZpvds
Ob1dP2wAMjq3DbTc0IDM0PiA08kM4E7zR70sYxP0rhZLr6YbhwtytlAFS433CkRnQngJQOtu8EYv
ozwHl43nJleJPJd/viqu87dbzOYOE45pgXKXcfuXq4IZFfd1ncgHBrncsz0JZoDaJEYK26RyS5yo
voyiVZ9fQzkmqw/UyxkEDYgumWzgzwMwVoFKnqiVPWdAHlwv61VVRga4uNNqSamAmQA9B6SQ/aOY
MgYjf+s0ufP51qqSyE5zGKQbu8k1lHsRSDFCw99RsZlsnQJCKRjsv9moXT65mubGUzuyDZXCVJsb
L+VE771w/JE/4jUMXRHLj8DUJYs91YQFNLa8EjJcVPuhtcurCgK53D0FjTXdAsNX3E75JrKqcacF
ElUmO8t6iXcEnIpgTcGKH4T9Csn4Qi3ayu0frQlAkgOIjNAtVkpTaarrBigoJTXccpAIC3wNeufO
9PYQ984vTR2CZn6svaNKnS+JbuoHMmX4dK0SxDA2VKQKMwGEipmv/3yPWOJvj44LvQ3XhLiAKzhW
4VP9h/fQ4DJ87ga7eAgCc/I6689RVYbfdIekQ6+X7B6RnxDpeUgABr9e8C0HIwbi+95LjrDSBrqp
YMlwZPj0c0+3bBkWMMPJTY0QGFdwscguKuGTAl0tFVU4roO8GR/bwAGriK834aSIl2dGdgZNLFJN
pyJWGPVOORPLzVRMS5CPFkr0OyoCaPQ+JBUhhbwOkWq2VjbuckIEhZ5VrcNR1h+g10CLY2ZUljNw
CI6qcZ9wQN1m6LVIQSQBJTBzhl5DbS6782zxAXqd+321brq0mQ9BxxkAzEHetxU7L5blNFdpuf5d
3AL/2gPE82I3FpTCGUtPyFBwnky/2HtBbr6AVaTe4J3qbalZFIH/PEesq6sV8p1arCDILnn9ehvW
9kd4gKfuNGzeZD5c8fmpaviIvFFINw5FGzyBc50jPwfeutKp9kOFiABgBc4S7BfhG6ZPepGOhfcc
t6O18ow+udPIDd01WWvtaSRRIwJ4G6ljqf/g5j3AydDJar1+aUE0Ds5pYJPVtCG7KOthXQm7WZpy
fLdRBbXr0ctmzJ7HUOEWIlbVnfLhQdG8Sb+CAP5AypB1VB9FP7ovSGKUy8gZAuAnIJ/q1KW560M4
7E3LtnEGKv2qwupQefoZYIb4juF1eB2wMILmBQSuRdY+Ic7lQ87Oz56ydKwgE5C3WyrKImn2VYvE
cSpChNm+ryq2iRo7u8LDbq4yljgPVpEld6xwtubQOw9k6kOvXnmWN27syWbxooJyx9zc6xJ9sXK9
J2ctRIPAbpjIPTmMAoqQTba6d5Ab3TIAwjFZUqBuezG0eQ1LAadeVu1tryx+tFb8akejAua18pZY
pvP7wrSrLU8qA/lAI+gagOLc5GGTPfxunCTe92lebOGwaNdFC0k8HeYP+YRGQRokVJInIIo2Mog2
VonGIwUbbQSEA6itHPGWUmGBmHw/fFFZthqHbHiOYgA0VCFNxFqwYsfslgOgkeFDOpEbiiRfAVjU
H7qyLhGB69ouPldRViwrk7lX8JMGW1vlIRRnsuEUW/DOIyXReZQWAgUyC9Q3YKrWSerzH37jHtsa
ERnqjnQA98r9INwioWnc/POb0P71a4lZA2c2w4dBmqaJd8rPL0K4oYra6o0WgvEmXKydh/ASQQZA
N3XvBo25A1UYPCJka6EdFdTt01jLAoI3YMmXTm5eo1ZjPtAV6fcMdyWSy/jnWwvk8PsIVHvhzpko
VohnpQHJKtY/rbsmUpVmErClPUg4Qhh36VdVOs8jbGQfLxs+xJcmqK17qmCIgNz/82Uwf52XTpdB
MMwbpn9S0gr7w/fA6XvkeSvWXN5z2h13QpLikWdQPgaJF9wAtjWCL/P20Ce+veK9Xfz6MqAeeYIk
f3r6gxx8doiURct/PmVu/jLPcUxlKoW/nMLLg/9t5QmkqQmhwTC6zBP60XNKMKH74Vf4hJPJKQ+2
nXhbuB7b/mmmb3xpIpXq72YfvI2zmdlN+BVSG7fWVVQ7KxEWGhxNa3Jzpo4bPlsCXC5Zsh6CCsTB
CHmsdGwGD4ZfvO9BCIGvugYwD+2bfDVMe7d2GhJ5/2E5TuuHmydE4JuOZTDHwsKWLmco/3w7d8PY
h+Uo4t3gAeolljZEWdoRUtsOJppwIDkP3dhBUHcCnHRNfI+kt/LTrYVn8BHxIatfdL4H1UYLUIaw
7yHlFIBgOsE3ByjQLHgULC0O3VRLRdr4CAQPsvdPAWfQqvqrv+5EDJywaX5j3fGf7wFr8i78/HPx
8CoHLCHcchxgsn7+uYBapAMiWf5uxnDZ+XL2yMC3754tXyNwCQ6VctrEo1+BBxz2dtDAtIGgehFL
sDj6TQtiPubAbe1b9nYAl3OA9QKgux/Kt3rChKnyP9zN+CPZkzfgw48RzMIvcV3bgoeHK/WrF4tB
1TdzwqDaJk3MDw3kwpfIFEIGWyf8L2HqggIPiefKKYGU5H24IDsygJwNuBgRgA518MVlWQKxIyEv
JmIOzyniotRMZ0If/QBuFypmArTUVdQxkDqGmC33dX5AxOwbkq2iH2l+waQRXyTt24hIeeplohpe
wjPYPHAvqTcpK4pTnbTOAUHkbluXfLwHNttf4VVufZ7GaWsv/DGO7+NYBpgeJYKJeX4x/QAfEDBI
thck2p+VH2cHC0+3ObmHGjBQ+c15NJ5L8G5cqBWZqTg0xbgD+vmV7GSiStoMbeGtTEz7l/MRyFhN
Q1Zm3y4arf0t2T4cTDn1thmi6vjBlrY6PdWsWImugN4kdaFDCYC/tlZSph9t1MYQZTZpoLVwWPz9
rCFFjTWhYu4WM61i7zOwICZAjkHF0QQ+UyV6BbSfJU5RbsFdH5seaPIaoz1SOVOZv6x9M8Tsdlgn
XiWhqjbGwxIEyviiyDp9dJrAOY/cu5M8QGkyNYlnLqqaCWiFiBTxG58fDZ7+uLXoBPsBEmwHr3Ye
Y76IngjEOfvagcwyjeFOA4E4HaQFjThTC54U8Q6+cTigp0qy2TFfw3UV3M9HSt1hkw7DuJrHCDHj
jcbozim3YRWDKW7qZ1VKr03XdNbzCJlXXG3oW94GdcwxXAHomW9pVD7m3iVM/IMSTGRLwAGhSJF7
wy5h83Fq3+MnSLd8puY0To+w/qIGkeaBil6g+ITaQV7ndAq0KXzwaSTSOlEvX/nGrszxN6GzIptt
AY6AWPeF2oc8BDmHZwYrujZD7321syo8KXDD4R3TbqyA8wcQPfIHewQVFvQk3HUtRaCXvREvoNiS
XqkJcgxsQNigRhpaVra2Il5v3RZswlXymnRJsulHHu65YeWfktHDBMRJXpEBWa1knVlHqI72D0bb
fjMLL35FXhSmEro2L8p34zvMTuWCKrTsf7SFY1xDL4tPY1UnKzoAPONHNaUzZu1wAVUfaOx7/Cno
IIn3lOWuDfbVPtkmeeduK27kXyC9vRxY6W2spAK01EUYx6iPXVQg9tDAGbjE2yXam7HDgLHGJYPn
kS3yPmTF0sNLzDN9faVaU4btSmLlv6ViYLjIZ4Lw6jxUiXu4gI/motyGPUIQI9x4Fhx5VCx0ye4A
adzNbese+GxIBWQbr7K/02hO7hhbiOyKJVbh5qNl9PwhtY9UN1s0kBApMt7mU1VGrQ9Ys0BqZTpz
O8H6CiQigA1V+GjCH/t+zpNPNEKwbkvn0WSMn2yu38+5k+oO6cR6PufpdtiA2yBb01ETgQz20XEQ
SZ8OMG3ovOFv7ubz+qdzpk59ZfztnP24BGE/4m53te43nRGLbVO6+xyxOWDQmhyJHUaLqQXtDklT
Im0VMZE8dMTOpRplZEAr6gSybnPLGqCOSCgfqm1TXsg0RoeM6o0Xqs+xHUBImmwM9KLBiXZna95a
bIFUO08b8SoI8QGw48eoKoDnKMHyhilI8gjcZfJYpFCk7NwrNUDSgL1mgFKtqZiz2HpAZ2pIXaAA
plZd0OkN2SqFYHETLiGFOuyzNlm+d8O4VVAjL6cpwLtttckj80V9N5hye2uRFkODn9lkOxqrGWv3
jCui22WR50dqR11Lv4ccG+urPdl0z7rTwKOXsRibvbKLZAXPbrTldS8OLNbp2e9LzNT7lafzvYoz
yFsxnS6SIB/+CMZNop3qx5CM37GCtj6pDMGFqPQ0csJBfDdWHAtLq/avvQceGd1a6VfLVIgVoxMS
ZrHSqa3XSNgg4q/H9IGO3A+ZOERRL/egBtzmSoJeyBqdYx0Ff9idVSBMaoDcUipxDvHV2PDcN4Gm
g2T2EBfuknnIeTCqdcFBzJEgy+JV+ewCCu0p/AmvjepxkSMkCgShlb0Zjf+9gLLrF9mzeMm7wXus
wE+5ggwDA+xjfD82UPz54Zfjho2vrsBDADYXBN0nZAkD4Gwio+Cn40GiG3i+rMo37pCDwRzs55sS
HCArL4GEjm5NTLiH1nwFMG/htVb14laA2gdgjdsx+DI+uVweinQatXTNpRohdGT3rXmnwxixHOoJ
X6QXFMOj55r5wYGY9Jo6pHo7WpH6CmhJAoGcrtojTV89ja68p/pRRvDpmkV3CXK454FuhN75dKTU
9UH0xZ0nPHb1vmdBvCms0vvqlZu5o63atdWM2cFk8HBB5O/LfCLIml0YGhcuxoLgbCF+s8ymAZG4
dMjCRn8aVTDsLEDBN2ndNC9xPiyogWEDnwftvvQI8qXiwVUQn6JDVQLg7QqzhnsfORAnCQbMFVUY
otq4eGt+bpTNtwpUpdsg7o3PGcdffjomKO6K1RioBCFcZPxAI7mYL1cGYfUF8l38B2lAocabRISp
Rxkh4weOpJd6lP62H/NyBxWS4dOYQWdlutBxCl4FEGCmZzkaLlLwImsx4pP0jGDVczFAwSNEPsEu
82PIhs2Bb0S/BbgT4M+SCF1ORDBUYfrOo9FDnHP6mpZGJB7yaaMSzO0KOzLW9PkM3RYV6nsg+2r+
oOZpOG4z8P4sqRO1apG9O2A6eaaS7BsXqhsdPsNZZm0xzTUPQFAtHGTFPCfcMK6xnx9Nr/U/906G
iwOw5+yLLEsTaU4s7ddUK1M/WRkI3e3J+YhM0h9JrtiFStOIFrIonvU0IujpQKwO/6UocNw/weLJ
/6PsvJrbRrow/YtQhRxuwUwxSZZkyTeo8YyNRs7x1++Dpmfomp36avcGhU4AJRLo7nPeIPCbhBRy
AnvqnjqrZ3XaV6O+H5zuqi8NcN0gkf3WrIzlnpe+fZjLGA87cFnuKbD0v08nYeOyM49/hdq3wQwR
++76jCCYZyQr4Yh25TJH7ipDNZMVdow7vXeNSwPf5GWuVXE2MvX6q3OukPAbu2x9L+vEC2FoVi1O
N8vFmhwfUjV+TiMvfSE1TsBfeD86O6VN79xso7cNPzN5o8Ys/uzKVtuARFc34J0NlLjs+GsaKvYm
U7wCYxuK1YAkeyCS8iSLo6HvwaCxiioC60s+l5tiypOvoajJZCymXiykk6+4Jbi7Wg1+tcbpmKxR
bJoOsrVXnT/MQtRXOVQJN7OhwlhIq/JG8OVN3ifLzeooP1S2XB/K+H9/KNmaEX2UH0pB4ZPFQlLt
gmlWTxLlecd7LsWcBLgfsJO5iwXILncZgd+QoaESEGBfOjlSTOBxoXsnec1o6WRl2byu2nDDln4F
LCn+Ag5kfjNAuyct7GBZUoeCJRpq7LLkasbBmNXkXkrL6WSExXCTbUHrXdHrcq+ypIfqlwppyXsJ
VOXXbnS0i2zLw+y7Jqzorhqu4jBPbsQczvdbqHXq82wEJ6kNjsBq7efeBCBk+XBBV6BZoKXuk2zN
med9LTPJ08hW/N95plKQtl2ovtmOl64y9dzadXIgNVa8zrYT7xJF1dayGKZqe3br4MNR7YhfMT6l
4YTamGxUW25VGI13zBuleB2TvtjmMSF62ToERnZqJt5o97EtOilu+iq7ZjlS5QTqWbgvNxXd0G9w
fEjJvnMhDwWGI+j/tB6aS2pgLZAmmbYmv95crAqfX0A5nMYCjMWEY8P2XlkJj6aq0W5x1psHQg8T
lnDLNVSAIJmRfdSDOIwzGHXEEfMvmjdklyoSF1XRlAKw6MyGTTOwE1parahpn4IJxFmQVcUXWYfR
1Tcr0wFiLVWRN2Aav2yEJnmBSYO1oBcNb1/GjxrQqUBg7iiLcoRebkXSqy+yRhOs9SYrTbayTUzJ
cCMMcu8uewwjhtddSSRJFl3Cngj39y+zM35DKqc9yepWAdbID7Q/ymLYVCZMI+gCsigPQ62/Gm2a
nuWdvBl6RcTsBWWJDyoPqrXGe2PNDyW9Deaobgy16ze8aapt3hbOWg7sC015GX7c/9qm8ub1BNkc
WB5XmWNDvyZpvNPFlH+R3a2cxKyuzvqvj++GJnsg66uX4De1gi8KHz9c4eyEsrdjGLfEWZDZint8
VMmzZHS2IPnGsyzdqzDcIG04jjsItb+Go/NvAB2f+hVKBwdRjs4mNeE5TKBgb33sZvdD0LiL4UJw
9LoCmZmsQe5uHPNf/QyvG7adg7GfJ8poPSShdiaf3Z5BAmbrZEzFn8FBhpkf7arZ/892OZ6pOWPz
lxZbslzOuiJF9NS1cPOlO/qjKEV0HkWoQ8jPLJ2hKdKZ5ffbo1WObYBlrmtPHQ8uGaxrY2g/ZUrY
dgUSbXVt72RKmFXbecKI4KVlFSp7BbHzNg3oFYfZ4G3vHkq69tZ3UfvsmV71nBrpu0TClHHobp2y
9LYdUycpWX+yoVVCMi52D52tVKmzk2DbkiSRKEEB/d1Famwlo6jWSOGMm2koksl3vPyG7mF8kACp
e52ESdlj26zv5m54fgMQKUcU0G3V5Z+GkLKYTSC7OcQZdP+MN9mKxRgGx/g6pMkQbseQOF2pDKhp
anqhnkXibTSyYzdjOUyoX9zCrPw+6XVylCVZ73b6r6GyTh5UWxnXE5u2q2WgdRwhTv00OU3/aiVd
s2kr0WyHpWgqmnOw4zBaydbCjL1rVZtH2Siryr5fe4aqPcsSfjnI805Z8YQH++9XU7VtFNb2M07Z
7YuSnDs9H561xf58yEihe0Gr+rJN1tmhgo1VNBAQWvrLOi85t3Wnn/o4uzwG2tOo+rL4r4FGbpEW
ZxB8sIEwxfzrTnJAnOXBvtBdN73krBMQXdAIYYXOXlFy/SkPBvv/OmOFv9WcAPRXS/SISBpRioWF
ADxgqHrrJEvdqFhPGGP8IUvyAOR/WsU4ne+MbECou3fDl5546jJYXiaIWmV5uqN13ySobi9XbIVl
nYZBES+2ACSV5nhAzu+6/JNiZK3XprBdJFD598lDXNdPqWEoZ1maBni046C9y1LtDP2pLtx5l5I5
O0WhwFFyOST/nFmR1+3apPqUPVKt+tVDFqc0XVlmGWNLaLZI0EICmrGs9T3Usi9DlXpXdWnIlobC
BMyKICw0/WLwrpCNf42A7fpzLnXoOlZ66BeIgqHN5rOJ+uWsNy/ZAlNweLXvm5Iwiuwg64ZFDEgB
C3sf1BSK+ex429w529a4shM9Aiydmxd5GLwRGzY8dLc9hkps6GkQ7gJ0npYWE/7iaBBSk/1kK+DC
1x5Xtr1U1so9G0sU232Swlqehsa+LxtkeWlVgvBPMJ/w7wVeQrk36F8eZ6EyiXW51CkhrWbi/d76
6DcW1gmzm+9iGKpPgrOkQ/j6L+Rd9ZeKbKSsr/GgJ2zWlHt1jKpPwTYpG0v7ve9Y8CDByZZ7qX8M
z3GpeaqBZt9aHcWaGR+nr2wkEEBfzuqlTp7JOtkq+w19Lf7d6nrDr7FFHdQrbxD6TpkNSHKtQCQJ
Jf4jAJSNrHrUy7PCbsNz55rNzrOS+dVMg7OCScdfywmQyUGeYAp/r3FqnHzvVuQB30QXd+Ko1Not
DdhDRPKbk6eNN2PW404DARK+U3s5yAZj1sXR+3uEy196uVOBHIxbwHgY81ovxnY3uJX2ylep7IY0
zNeymDYgjS3CNr4sNmPCNo2VQlhHercyFH07DHEMdoihHghHv+LJe1JaQ3uVF67jisDqUhQ2F/Zy
Yu0BEV50gif3hsDYphT6ePEWclAyYhGqWuG6h/VEKjtoTeMrimFIGiZZudK81Pyq2DnRWiWv4LlV
xte6bD4ny0hvIfHP1/8YpGiTus4L3T7n2GorSpywVlqHIahLnph1JE+Gec2MZe9tw7a2maLnuwmM
N/FxJl9ZNBqTndUy+cpii5/qas5E9TxNqXnUU09ZIQM1faiIJq36zspOhFz6r2DSchPPBNlLlKYC
3cwbPzwX0V4En7KT0Suylxz8X70MBS5IrtmCaEjSfzWVs7xC2Xa/biuL/7otvZp0KLaVMmhr8ofZ
5XGIDfTgSvX8qMk05nEfTNaqrq3yJBtwF8kvkN+7k4qw70ee8Swzz7zhEmbvs6mytgmZz4++btbp
glmKHUwMwrJ1TzFKsNexx/L8DmZiZFDHyVtatb9GakF2Hyk7pP+MrPTMuI+UaCcsJp+not1HeFX8
0eS7EcGqnzVOlH5V9vabhUrHpuiH6FxXSvJUK6O+9Sy7+EKkhdyW05t/dnPny1FJMX12Yo6+tgTj
16DKxEWYpFY1i/gdJNjkJW4CsQqztPoeDS4qD2TOkoAZVSmbjznyKjRbGnFFLrI/uHXxyaI/W1ej
SSwK4yX0nib3GwtOMLVd9HMxOklgvX3mmeasgsKKblob6HvXTex9YWgkicDfY9M7jJ+mXWBjw9yq
KcFnx4TQaZZ3CSqteO2hEKxKPEL2mlcUryqpKuie3rwqTVG+DtOgXlvcEnnuilfZwxrdfThP6U1W
2bXXrGLXFQfZfw57a1dlWrqWrQTx2wvyaM/yVrLKFeMaq53uWZZaYXjwjfAxkdeOolrZ2ngqIw3L
h7FDowAEW36Tfcciqy9ZZMH4jhQDM50oeyV0denTvPhmRGCkTSR9jrXrgq2dIXU0WvFtCibUPDuT
HwVeHh+l+l12VzSwSaPLwl4W0WVwinb4LIyu2uOs12xlNT6m69aMM7gUmX4odFFt5EV7xToWPIyv
dt5CyTPMAxiy5CUpTHx7TMDdjdPjT1X0AVNhxVxNNPmlbEEZiamH5JUPycoO626PipdCgnQp/z8O
vl9qudt/XkALcQGN2wL1lUWxoYXZj57FW6whRtZppeXL+lwb53UZDsa9W52Pv3Vr3fT3bjaLpYPK
Ovk8RdISnCTiX1HSen7jaPgltLP5VcV5N0cP+l1VPXG17Ur48/ISZX3Q7zy4GRtZtCuLPDyBgpMs
BsZbH9rtuzBq8zJmYUIak4v1tgWZuEPiMO59m5z/n7DZ16qeE5wA2PQUa573zTRwk8M6UX1BrKXf
jkmrPAVe1T1B7na3RlQqz/GE4JuA4/3N6ruLLsfPCTJQQ1T/VeZYVIxOO6DQivdwGXj5xSmn7oCM
9bSPg6a9ZpOCqjBWJO8kiH5kcS9+hure0g0+R6Xpb27qjrjR8OwpC8ksjittBzOgO7Zixq21z61N
hPbnq7q8KNi9j98Vu0HLmpgYfpH9PjHUYD8pdbhuG914y6PW3ZcVQQhZnICU7RMlie9FTE6Nve41
yb04hDylGdZna7WIzbdUHcmWG3nO/EqxteKRol3cOzukq/cVRor3VrsO271DROg+VhQO67xUYDW4
jC1tsifNpGH/uHwq6D0ZtnFKf2/NLIiknauiQrm0el4Z7UNNme6tqRcou7DX1HvrnMbBjhQ7ZIzl
yrVDIgRLcOPeamk4PVs6guPyUiJSjZ3aoqMqi8xt2m7uGmQLlrH5OMw73QowTVnuq/X6uMO+DarW
1Bwat2z3wZS/4T00jj4sy+YsD3y9v85i4+o083j6dw/ZTUB59UnkpTtZbEpMhnNhYZq02Edmpu6e
vbkFZ1QGVyZfw0EcxY62VYj4qayU/eQhLOLvTgSyVJZko62gP9llwzZexj+6ximxqDQmF/aok2et
rr7qOZamj2s3OLM+ucI6NlHAjCe7BTGc2wqtnLW8sJbx8vEj2OMZLOunx82CAvuRSiluCRvy3+4P
haNB5CiPN7Lv42aOnhwstylPj/ouVLIj2tXv8s6Pa0e57q4IjGn3azhfAkeDKrrYrciDEuG0Ijxc
sqeFVfZ3dZoKq/VlWccq459Ti1Qa+i1IDhhKtlYBWJzup7JrW6aKL1r8+GTL/7hcm0Y7PQhJLSy3
nJbr2GHHrkiWzUlxkRjx9I0Wu6zN0MH1Bs07VCG/clm0rcRh3ySKs2p54XuNh5us10bXOFS1yjIW
8NWH1kAFsxvgzqCczbeMaICsTzJvPMxihBwoL44tDzkScIXEQFjQaqQC5KFsY+9ULwdZbFur2qoB
RHFZN1QVSWpy/KWv6qpJZCp2zrHTOuckbdadZ8xPTMImsbGlwQ6cfkPgi3klyVlny46yRYuwbVx6
i2Xso16eeYH2a5gs3sfWoXU0CzRXv1dps5smXTkBaUhdMzvLw2RGCFYtB3km6yISRmtw0PXqXw1I
jUNAXMbKzrHS7ya1LI7/qpc95FDS5MG2Zrl8v+N/3UyO1WrvOwHEJTJH6DcdgmmrLvaI03IA1/Xr
UEoDxRRaycEO1U0ti48+gxGqK9VThp3eOLFvaVaEoXQdHpwyS3eDCNP3KEieJaVkboKYn0X7ew8P
MPr/7hEoVbue5hZ5WA8FUa9rCV61YX7SVWdjGnjtPqqcNEYc4VF+jKj1pNsbRXWGHpOdZP29szOp
zrrPcLSzuq69oTUPs8XEsWMkduKR7qudPbZUhV9NVnu7V5Z5swPQtwi5Ulcsh6ZOow17bHUtL3Nv
0Bz8YxLUtGd1sXFavJ1GZVJXaRp0q0dd7ArHuZcL6d30aNI05FR9OVJW/tYuy02DFsa/LvefHcfl
E8gWeZBXtDX3V92jyFPHxC77uHmFI8w2gYC29si4jH4ZTuV5xI2RzE5RqU8V3BTVEBRlSxc0ercO
2xpuJd/yVlbatb2YgkxGvE5qtE+NoXmpIpV3iR45B9dLCJcMdfKsux+yTdaAOI33DpHH1aPOtvDx
iHLYdFpi1S8CrMBL8SK7y0NqeCzbVde530PWmUKNEQ0RzV4v3GGvZSoYmCxLzwTj0nND7GMvUIGo
gkIb+O26HGWL7AOWswWP3aPjvPSWDXAntW3RG0iGZal+LKykb16DDMNfq8IKz3PDL5kVjZ9aBma9
trKWPHSFKV0aApDIm+k4VZDqWTiGN4Q0MWhUYGAmbJ39ITOnvyDaryChDKGfdgNYI8MDs2QiKJBG
3asSkMTrjRrpDgfpbTVN4oOyrLvgLhUbY5zG17IBTB7ZKOtrbnK4XwmjU4IrAYKPHY9fmuWXYM4Q
UW3LJ8PSyeM6U1qSHfq7LM/koYmaYm82BmJPYXi2/zkQWoP7PvJayyJX36lu8ykbH/X/6juPlViw
bf95jcdQkbj9EU++jbz2o16ePerm0o1OEbLZyyf4150edfLDJDPSyy4uhP90dXMz2lV2jtBWaDVn
hGExqndCYzu6WbOp4xn8fvbsORA5laJ1X8tcv5XYL11VEqmvTafN/uy06VM/ZN7rHHTNmriLw/+A
VrMZ7K3B8n+jL0Vv8dKdFSA48kpxX2v4xog/ZKOFVNBLwOPCmvtUJ1aJDVvIo473OsdgkbMlAwWW
QZblKTLpwxFE68L7GL23LMDnOx2HiyxB5fyS5epwvZeESWDLHW/3ku3ss7lQn2XJS4iQ2OgG5Ibz
Ffw5tOGhna/yoAOE3eSBoQJRoC6vzF8NNYhKLFdcd9OqVmfD8F9aEFXxQ95Q+8cVKnQCrnEodnka
YUb/z5Uhx3ub3AB96WHCCd0pMzdoj9m3FtDNzSyceD+ZDsyyvgRashwMoiLnDOt5PWA3wqqUus4I
d0Y9jyxPKcm+cWTqfm1H0NWx97l1mCbFynhSo2lYZ0S2vqPCU2n29xqlvbWaZPrJUErnMvWk1WRD
Bdsc3071sx8sOJxz+wNClrubmrY4Zpg1IAL4OI2BZx9J6zbzKg714thqNt5doxIcsHQg5gyh0rbq
8lX0wMCZ4esDwb3yNWOBs6uxwl7L1gxy4bkesneC0Wm76obZd7uoeSmXpCoqM7NvObg49qGHKQAM
KWxFulw9Nlow3w9JPvxe/K7MdobQrxI+ERWCl7KcBXMhfivKhn/VpUu/0s2xoJVDtLnd8G6x9jVw
oFEIMh5TJjaOUGtYsVH8rFk1TJiqqb43vf3qjarxmnSjuU8cM9imZR98VaARjEBpvlczkqN5P7WX
WM2M80i2c1XVY34dI6E2uzCEiZaD8kIPYwgOWpPgFdnowU1fDuyaqsuwENliwv0bMLAs0psB1xga
ZTem6B+Er+OjvIY8CDsCBB5uoaWCSxPmjLc5UoamMX0zyhKlTRLpuEJ18S7qQYQHvSUuMToOl6IS
aL42gU0kguKjQSzFzGyBPhmYMD0aFNuqzgrATafKUc7NG+fDCAO0lkXtPNkQi78O3Xd7qQ7wgDp0
S3CQLEHlg2AO9xpcVxSwBgV3VFs5QR42N0OYkfhZGmSdbLU0trmItdMHOGy1QoPQV7LZuXotCHHX
MaPv6pS+NFWlvJZAu/bNbOrbtMqVj9xSVrLDhMP2uqsS8yRHBjlQHWm9gs3IS6ap5Hd/WUG0Vsps
lxjX2Lb0KxHJYRtmCg4i/9TJszoW1WoJZ2wnb+rhELIz6qfR5YfJWHmw6lS/eMWrLBgFLwg/A/R3
GAvnL6eeumTDujvdmDD41o9R1TI+NMreb6bA2ckG+VECsA9Y+ISIzC+u2A5UfKVrxPuE5/u1L7XQ
J6FPwLmep51TNc5GdnMDUgS26THvLq3/36OsPqreOsyXFEPvb4gT9TfYCEh9GPgkk0k6Peq7KCdR
PM8u20G6yYYkVdUTIdaDHCTr+XsRfWiHJcTlGFey3UTYB9f+qlrqhxTVib0dugPODyVskO/X3PLd
aRR73Xvg64xQtIcGx6g9yCzjapXNr9H8Rz9AD/80wu4HlwvPd50/qQDoLNI0wsLFKQow9HxIA8qG
th+veZqoaz3VAAM37nnSUFWTilRxr+9CNXLPsiTrlyrZy5tFsLsnfvW8APBn2uJLOenBs5K9ABKG
8rIcZiyZ1nE1RltZBC662ChX066KZ4Qt3e7UaO10teYMIUuy7isoVfNBNkbOOG1xYc43shW/2/Ep
y/Hhka11hqLXBI5LNsoqmBZAbc3pKktWQIwhaE4B25tcXy9+0+lip9EDKF2nANJXsvjwq74b3cjy
uPRpKqVdSU9r1XFHuNHa9MV1ke3UFYxMWfLOXxRYPWwmxrdpKckqVdffkYlNz7J/w092h008s87S
wwVG9NwLkwA+F/MgUyCyAVJMx0ZHjy7YY7EEHHn7lOnzpNqsHs3oTF5KXfOBhmdk7XQWtj7vzeex
7kvAlXqymrIJvz2lxyWg+whby7slR5uXzbMDtzudJrKtaebsTKLrW9fx7K1ZpB9lXCqA9G1lJUhP
7knHHhACjp69gJe7Bkfxm0ug22xRaNZ000Djwhwv8kyxgBtVJQKOus3XGitDhn17uYgeeyviT8zS
hGKJnDElD2qA23ETmGu30IniJguSfO+Mz5O3rIg8pH1D7o8ExlQcDb2eV296BMsb+Ywjz//oA2P7
s0Bi76VUjfAQutmn14d/iDj0dkGkefskUIhtsR1mloz4Fc1vVjSlO3tBM7jNeIjrkr8V/Rw3wqbY
tPwJOalbCRNxK5A9SALQ55X22hnaN0/TXV8FEbY2u4Bop+L4tUGCSJ0A/gxht+oHnh6iBDmeUy22
XWiGqDfPU5E/J0/o67OAAEQiYgPo2YF4Wo7NmkzHZhg65mU1jZ9GYIu+KNpzRzg+JGL/V2LlSMxW
RrsJC63alq2S+YMJwFRP+xW6kgCdok/N7uY/2qrb4V94aGbrapS1+uQ1YFuZnPqNF9W5r0XTz6D7
o85RX2bv+wMpbP4XzScqg7vYy7/2GWASveyg4hYvOmg1f6gxl9eVr2GerKy6YlqpWuzHhPlHmn+g
+7U1+M/kHqZ5o9P8UFkmrC3zHTZAdQRyzO4EsxffjHtCBooyrPQ5TwFYWd/0SJ8BfLOm9KJCrOjw
CZl0U+ZMsFOG2VRVJpfIBlk9h+TtrASPgrHodqBF/1CGPH/tgp8VEro7SGhvCtFR1gnzpRwJIGXR
Ijg1pkwes7NWNf0CHpO/ZK5QZSK8AERy+JHGYX3RJgMztPS163vtzXCOPQjKlRKIVw1eyLpA2WA9
8g4g4mkesBe/mPN4LISKE1eSXYYWzycNisxmTvgySPT2uwg86TEKD17Vbhwd88SgqLHIMYfnTotq
Fp9ttYtsRAf7vrsB/Vib9TSAQjaPWuEqvhpFGUi77oszFyQsp2Jed0FeH0U8HOoObC5SS6Rmga8r
nbofBjhmhZkDfAXXhWw92f7IwUKlJE3UdrjF9bgyRIF9cR1gzrjmiK6yd20XoZ0ZqSsbBKRAemE/
z/AYTCyAfC3ItSPbcnc1dApL96A+EMP2zaqdQHGox9gT8MOrKtI31VQ1xy5BOP0qTyt4b6n/W9us
q1Tkhd3vGrU7FCWBLtCRjJJX0WTz/QIhHkFxoPvZOA87yB45bGez9rF6H9HRmJuj8CJ9a3XqVdXL
6giQfOYJi1zsUtgfr5sJkEmnTz+Yq2xoMrP33IhFTZ6Vgc/sFx5tHXGFPFwFpYMHVer+9YKf02fs
soGbnCryc/27bjtfRND5Ojm9QwhXdePE/Z9lw9cjvPlWmjYCviXazWTgi3wRye69a50mEfrBGK/a
4jWP5mqTdgCR6+5H5qBZAlDXQTa1LDezErnXvg4O2ewqXwIEfoMpetKM7i232mKLcslnm6fKxgka
vjyEHVH/6c+qLXpS+CSqtab40kT9t7A2W5QMI3uX2CRUyqHbBn2dr/i8yVOWjTsv4h+SlWi26JnV
n6uCf5aWitdsIK+vV2xdArFL4mw7E1De26I5ZVmBtE9SvA2luhKLNww+ldhE4ZlGRjPZtkVwqktU
JRIeRlXrb2WgfUS6Q6imqZ9U9hurbu77DcxF66joiiBmn5iHVCByUbfVT6EVhY8ntaHWP1Hpif3R
jLEmb1IMU8PnNje0PQq9ddhZaxSQC6f5oqbivTLVyPeMka2vm10ixw63tTGgLxyCTa297KBrLBIS
N/loa2/2u8SdVk5zKtvUd+3J9oWXY/iele62IN1z6YAs1mHTXnKrI5qLHAliavCwWqGiSdl0b8T0
Y1/01odRhDCyCDldherthxTNE7c5Fsr0w3PQv7K8T2vIsP80hkNO5smPBOliJudxNVnA+Qrdc1eE
occ9O6+U7BpqNmlWPcVDyzvYHc0t5hm63y1On0aqvUPoHsGu1idzcr11XPZ4ZySQU8UQP8lDL6z4
iezoU5rVNtRhOwPG239xEwgWRJb8zFb8rq1/xob1bg3Tn7XekgOLzBNg7KcSFqIzEUc0bbdao4Pw
tcFsdOPk6Suy4tZlZLr32zqt92XYZLdsAoenRN2z6Gbf7LJ0k7GoW+sQsxDFinH40gawtJm96jSc
lStdGAgCucm+ztzwhC1NgNqPET3NXmYdAlZqRxEl2jEeDBiaUT4/FXEy7HNEkE9Aw42dJsR07qMs
ZDELrRV4TLXtB4wRyTVpmzJOnFvWhtEmrM9VB63HFDbJVAwg0c5gSZxX+BxGiP+uFhTkqk1U8uYm
kHhLCOvVNjzsAmdRvTXNvlds/Aby2H1rSdqvasfqUNuP0BjugAEZE5ZMSOSrX+eKnZNW9cWHUpET
9ZJ2PJSWaa2hvDZ+y+vyY7Rg+kTwWj6gFbeAk8E+gFPF9a8TxgcTGM6KULU+Rrvr8PAVKt6aFv4Z
xEU+QgRRfF7rwwfxdDZsSdV/aF7Q+xkoqQ/PQgrJmt36Iyx4RaBjWH1AIRsR1UbiLVSMI4aD+gX9
SY+AhBOsZTEWs37JFVhEY/Qxt0m5gpdkgukO221ljkyypnmMbPbEQWj2lxYR10vD3/o0uvUWwBl7
ZSagdellUC1Txzqz1iai5N2UuVZe24R/2WCueptPicRQgpT3OKCRjChMFxpLFBQ1H6BRwH5DHPTs
0dRWNpDxraoqDcYpzR9un5JiRhsEjn/xhZzOtO3RE1mDFLJXuGEZfq8Z6bWyBsefRGJsEkLAvmH1
O71IPDzJ42E7l5c+qaZ918TBZeZvUWL7BGbxLY0CcSOQ2vloUjFl1Yp6RQodRb98vtnmxIRd1NOK
QALoOpS7SUyxk1X7uFtBZmi3xmKC2uXxCkZ8crWHrjh4M06rSDviwVLO34quwGekmHcVrnybqfTe
AQevu3qIIb7w/AcziN+pcgV/ig02BMPhdgat7dibIIlCP0gJtDY1OjiC020cQxkSARpf2pDebCW5
6MurO0wJXNlZV687tEMVdNiYuAXEBwICaLEG1qrzMsdXs4JEJNNDGwf2y1B6BNWtbNt0RukPBUGN
wgvddYIBnN+QWd40UWmvJ7fujwh12OdYaDE/uhncQkO4TDN5oeYsoa9OEZ9yowKka5wmpOk2vTXF
T3A7qh0Lf4tPdkU3rdprKGYIpQmeWh5VxKHKP01n7jBiE9a+R4omimJCyJOjbdo2KHZFKNKVGb81
tlbdwmnUfSJq33h7k2EexHTMLb+f+tKPmlC52mXTXUZ7VPycdP25EYNYodnMH656xwjrjbwgzJO0
9Y1oN+CGDuBPUaNAmVsYaDuahjI9mpc+orSuqiUX6I1bfhLjpW3INmKj6B3DwMUxNXPPCLnv+lBJ
/d5VryYBnY1hT5Ovtcqx9Yo3IWznlLfKj3rkixotzTibZZVvmin5qzHA79SIiuOccyu6Oj6l/TD6
Sjw5/ojLQMu8jyoE04pqZ0eMvIPNFOAeJHqY0l0QYLqGdIdwlB/maA5PZgB8ayyjVdSN1qoR/E66
Us+OiuihgBoERqexOLhTjzOIW1QnNMcuas2WygAqYmCJqGO5AViWFZnI7Kd69HB0GVk8aXXf7CDZ
bqJRgbJWiXmfWWkDtLJ8bZviWVEBvCGw3eycpvnURKqvjFozecJSHj7PvM7dCEtuDg9uiGvREhPt
+ijZIAfNCj7UprXK7qP0InGEo6SSvZq/NY0BVo5lwZqHAg4FPuureRxxH+q8zzTITb91emIdyDSN
KdrQjX0lVTpeRkCGaBY129QN3x3Eajajp+NmKtLNPIY2m+Gef1Dfi60dBupGOOk7hkDjuiJktkFy
Vd2kEWjCQgkRWtHLUz6ih9UETFGZbRq+gyTcVol7Z9VmcbsSQbQjBpceE6R3bVW3n1jjnzC7bJEx
j2+Gpim7kgfJD6ZbCoBjyGLx3LCfDS0SzYZL3kTAK2mrhh2rWv8fus5juXFkS8NPhAh4s6U3EiWS
kqqrN4iqUnXCe5tPPx+Sfa86emY2GciEEQWT5pzfmMz0WdlVlpj2eeUamwSAzSrykZNNXkQ0OUxv
2mGdg5DcOF56jYPo7Dp+s+2QyCVvneu7ATreQXp6AOMXkRP6cKg0Q5rveoTfZe+WyHkleDGgp74L
Z33ben6zgq6c7cLAoScJI7FF5em7ge7Otu7b8W7khIVy2De1aWL1FQR4lloIf9VhMm0wf7zzqHxi
LP4Pwp/ZLtJwupitjZeBkREE5UDrew2OJg2CdmaYA/OZoo+Y+Aw817UGNhBQe9esB6YUu9pBwbxG
CQJ0eNnd6gwKl0UiMCDn30wg6LPJnlc6M2m7xxqM/ucnMgvjOUqyqxbWcj3oRvgctdZ31yYPL4fq
lPRpdCxmumtbA85Vks2ovLPHKhPq6Rnv3Y2BC926rg0UkcoQ6lwITiltT51ZAPKaMjQdRb0KEVjd
6xprlqF2mkfhSFAQdpljjeQ61zBI5Q6OJmYYKYTUXmqs1Kc8AQgQ1EcsL/vTNEbDSW19FcK1+1Oe
AJ2CU8NI7RFuB9++n4vM3/Nwq5OV6dXJJd6162R5mRH7PSGJJE9JzqItgJe0VlfzO5IBfTbtaxKM
yNCciV74K0L9l8gImlNaFx+NnxNAKeyxOcg4Z4kcwGr2sxlZ4n4+jVaPlrnX4oXrGnm+chzUWczC
Pg7aYohX7adZFidGkYJF0BRunb78cGNQAd0gSq5PqKXFZze3y7UWlzFrKT88qYLpK/PQOL04hN13
oaY3J9k36GWNzr6hOzw1egp2MWZauqqb8i1Ju19tV/SPe6W21G2KpYP2+RxKH+WXPtqHixulWmeo
LX+pLtZ8PO9NUxUTP5rCncLx5Ip3SE0VHd3WQOqf1QVZ2cBLPqxCFMa61ev02HWShLvcGGN6NbQg
wc2ef4zkm4MMJUoQzODbNgzXdFLLD6hfhrK9pBrdBRK66zidw3wV62G4l1l9GNsaYYUCV8QkPo4d
vESNyRow2Mk6qV+AmAd5YU++k7ar8KuwfLlWm60RVyx/Q2sVd4AokQqB/v1WFgFLq9EmXoMh1Qmg
g3mK4JivKw8eW/3Tl9lP4i4+dzZEQ24wHZ/VMXU8sLBBjaOjelaVOZWnZilUVRU2Yh685suj/L92
hxjR/+Po0Qva3TxGBBeLvVGNa8yWv7M46detjSrc1tVsBEaK9DDUeUBShwNEhf936SeIpc+rJmjA
Z0ZeDeSOYgDxt5s/IzwlyABOhtY9hVkfHzMtR879pccmcNfHw7UIq6eUfuCESjYOaVX+Azk5QaC8
habV4zErzZcWbXjC4Zq/9dJGWwGMJp0gEnkL67yg75b5zhjF1SMrFuZ3fNffG9239sMSJtAdJz9N
ApnIpjHPs4G1zR4ignfvG77hYPDBS+blW6BokNgPFAIi5TAetdJN+XT8+RLNCLI5ntYyayLOGCDe
UA/ZKdQjdLk7jWkVZKwzt+aIFozmrCRZ55U2AdLyLXOVBsK+o3hUVFV6Ckr5ycPGnwbQ6tEeC7w1
zaTbxKTIzLELLmMkrT1B5QrW2DphCbFxmrZ80XNIjQPLqHWUVcmqz0T54iRknBGyQrS/2EO0lxuy
MAFHIfhsTSjb4nFj+jL9A9R/cw6LxF5jiVxsWk3WTynCGZZRah8V3ezOmxr/mOFLdMU7k5y0I7tf
UxrtPdnhPd/Zd8+Lyj2fQHEIiaN/lEWIYkKi/ehDu1ojTzuAGI2yi6az7mmDYVtlcfRDVPE7kaQ1
Dtz290FEVwRRvd95RDyNccEsNPclC5m+FCKpV42ObZvduj+JzPvEAuijPL3rDwRLbqQG4bj0NUQr
oiWbUrTp0URxfuPltjygYir3ktTBBpSmtZFa126ZPm7Kakz2er3EOwIiUgWR1i7q3QtAf+wKo+FW
wCexkjL+HmqVCxOcZIJ5Tyu9XMgr8Va3XHlrR/171xp/FGNXo04OYZJsP3kYvFoSPwnQARqLDZrL
6TVK0hxyazrTSW27Oc/OdV6NZ2eJ3s1AfUerqQ/B0GjvWF9vo8AipApjbxP22XYSiXgHKfgzwmjq
2W5M7c3SHQ37DH3c+n0OstEp413WTP73hvh1E/hg69twPhP4FJvMRk5pIIN8QJF/46Pk/qMNRmvt
pZ7xwgrAOjZV3O5buGf32O5gvZMJ/90gH+wEyWeDITHzacO6BmVWLd4j9iGwhuhq1SGhDS0qfmXV
b2QFYnKkcbWSjRvcQRuHOxF7EIZriceWTOULIYbP2eyOco66+9h2/rVH2CIuwDNjNN3sUQKnO1L5
74wfe1I575RcWrb6qj92qyNVo6qrQh3+dfZX2/95CbXblaHq5xEr046CyCfsj8XU+LFZjtgdq7ra
UuPNEOscpOr/2Pza/3W4alPFv9rUdVTbbHTFxtKracXaLkP7rSgqBtVlU/eYwhBO/U+rNdhMCJb9
mQZkd4sf29/1x6mPMppJA2qOthNpVJ9UUS3D7GiXiI+put3O/6mjXs0sckieytkUN8fQ+Rz83FoD
IhI31VblLr17Yo971aYKHW66Ho/h06Mpd9NXQTf2dVKHc+PRRs3/0aZ2FK1syO8sWsfLxR9tidau
DGPQj19trDjXiNlbL6WdGdvYr8TeqZAaL7XaueiVrV/CPIgZ+qbuR+MbHzlA5Lupa9NJhlG+dTEg
upazZPkk5hUSb+X3GMTFPsEA8kBiBNYy7ERM9jaGGQybocmIpYTFs1sO7ZOdZHufMfaMkydTJJlm
R5hj+5Ql/7lAsnWPuMt70WTeBfqhvtVYdtGtCPd57KaEGb7+nE7dCTGU/Ix7b4SlDkBuUFRyawWG
i+lJjn5cKX9EHrKT3OjgTkD/uega/Tt6a8UmGt1iq0vjlXRzzxKzR6axTKd1i7rh3m5KMj06gkyG
CVGOqfcmHQb9vfZGAKNdurApiCRl+ENhQSWsP5Lq02r7lpUygMZeOB9ytKtNDnfulsWIFFRT+ZNY
/nxWTY0w+0uQ5UdVUwVEYbFroX5v1PGqrevN98AZmidVG+JSkmGanrtuDsCpddGmzNPxVkRhAQ02
HreaGMebaotLJruAoy6qFuDKeY7r/DcyNH8fICekqolKgkFZrqGK3PwrHp3oqi4TVDI+6lgXrr4O
GHrsHmytyY6qrea7feq08BK05PDncoNeong1ZK5j4pnOO88XS3iCblu1CSe+5gUZVNXklAOo26z8
pfp11RSPcl7rlWHuVTWZ2/I2ExV/XKHAAtsEqKQwrwrkChz0NakS75C09K9ItvwHdPs4pJXMz43w
21f7v48jxF8Ah7TMnbre14GDEd8nsnGsbPJxjYJT+YxkoH20pkU/p46nlWpTxVDq5XO3FCLRgHOa
s1w0n6Dm/HfH18FGKr1DZeqvX01qa87C8vmrzU/y33rQMPtp4mDlN23yXJqkjCPMeh9bX22u1gEi
aIKTOkIjw/Q4rBB1dtBMwDCdiep4UtmYoeh59y4IBG1D5gw7VTWiMscNoYd37TntexSGC8hniRUu
B8djlB+SKAJUvVTHqK9wDAZnglQTa6/IfbeCDHxbaRNhXqo2SfWD2YLc78befZ+KZjxEGjM2tTeb
2vTQNdW8ETZc+aFzvVPYMClxU6JzumZEiKRl7ps3FCzBguhD1ZzcSO9LnkDVYj903yzbQSWpy6+q
qewFs4m8kk+qCmLKXuPh+L1G52FjTnXw5sSDhiRYrG2dIPDfDKZGB71gUqeqJVIv6K8xyVEHW3QX
rzAYzmpnCKLj7ZvJaz2sx9niu6qqV325aNox3e2CoHhSB2JLzJxu7nFGwrhwpdpGRp5t1KJCFbC+
D+JqgETDkDepgU2NTb7phYQ7lzRON0AXWVuuKQ9e1u4ib8jAfop4X6AW8ibGa1U1+S7QMIbOxkX3
cnTvBAkckr9Gvy1BZb1r6UB0KtO/9SJldJ+L/N0xppl5Pr0cpjEZc3HLO8sYujM6otn7oE0kW4Lw
AzloLDgmxJ+D3t6rWl2NzZtnHekd462Ll6UHKujkmWYAfStFiroIo/d2IpKV1aSkoNGYB6MQ3joi
J7BE+bz1ANJlG2d2vyOMtcTGfKbz+X3urWJtm7k4BOYG8VH/1V38YFRhZgfL1l6sovnWmxpWPH49
v/CjkeEoJ+LVGWsXzYIWmZA8Xgu3gmpooiGIalb5oyuG1zCs9TecDBXiZtXYQXjPiWulNXN1Xau5
P7MBumgp1Fa0zDHc0n4WhcgeTcYUxifNGm5Jm/2qXN86tNhYXCIHfbiZKe45r/M/mHu3v3w7ugxT
bvzGZmOXBq3DYumlneWKCXlBDrvrgEs46SpAXPmbWPDXUdGsBN4Y73bSHmOAvL+MHGE47TXDxuRm
uuUZZd5iVxrEaQstKbb+mFQkveNvTPrq/eBDZIi6IEKfPu1e7aFsCAS48a8m+qEL6e6D1ljQ+YW/
mXVihEUSlRhn+wRtdZCxrjSvMhmLt7FPFnZhFp1UNavRGwU08QTz3n0N+5k8VD/WcDWs6TVu7IVf
lrQ7UMHJoa3RCHG04oDdEyYOmdscCPo1W3uhlbMyt25M/fnzkhwkCYoNIKhtopHoJ6mVrRKziwne
uCvbvOI6eBOSHsiiq92J0Cxx+y5AfWlG9W56HZq1eXF1WK29D9I3rl1r7tQ+pE+Dc4+H9mpyP3s6
53c78oJ7XiHPj0XG++BYMy7amDAv+yaE4Ig142q61HT0Fm/1QOR+qQ0ki28FTryqhh5wdWuDdBeF
lfPelTVmu0W+V/v6wNGvXtgcHrXKrq/dKI+2nurIWpiHtM7kJV+KTh/PMulMwjXUqr4ddoOvuWgZ
me5lMg2PNe+cr4jooBmgGq1lT+Iwxsxzfs7Nxr3oo8HecO7k1o7jAcHapa52qYIEJjZPw0VVHpfK
69YhqVoSRs3H6DAOOWHJNsIwzXeaCMIQymGqWi5/gCSAy9kL7JmsBXAiqlNncrT0dXnso/ntUVV7
jKYaTrGTXvJs+MMuk/KYE/G6DEP9d4ECprfFV65e/2vHqAfTs8lP+Tq2szzDWrWTUa8AkCMtslwl
7ggGTWaCYIAdihcr9addNECmNDJdvPAlQRJwBzk/LR5Gqk0d52MN9KKqfm2/wrgjyrCc/9Uu6xb5
osbV0GUUDVO50NhEcxjBOKUokq4AYAzFcswqkshLW2zTeyIEJIBzuN1b7hTvVVhHF1ULgjlcoJU4
ki87xy7R9troJiyki/5Ndwvz2cX3A8RIB+iFI2pgqSyO76oSNeSY0KuXT6pqdEA5IONle1Wt5iI5
hmMAcng5ExnP/EWO8eMPqybXmddxk4mbqjn5SIh1RBNFVWO837euvQSil9Mj16lOcDHclapmpue8
NlBwVU39vk6Yh8zNm1f12/MF5zU5iYaf5vK7F2DRbBrVVlUrzOV5NQvcbtRvc3NkkBKEoJaauloc
Dq9ZRYiXxDKpNcco9LVWt83JJVlAIHmu6avtsj3oLpkhgfnnuzeV8yoRwvsBgPjcsIUnHd9T68i/
iFt8zERCv1c9dBGS8tEdn2+GeqaGKzw6qwsIjuxQlW546iwZncNQiw/kIYtDiYjni5knHxnybJ/d
7N3sGb92z68+i7x0sVxOp5NRYWrsJ6BviP3En0cS8S0RfBYGhvCTSzYVCUgcIc6kSPfJJN9cWVgr
5DiBb1SZ+9zJvpSrvDZ4vflShyx/UYXmutkL0VAkssMfHgqP6yGFge6PNfk0UQ8AroCew6HT0djs
YbEE3XQGLC+PTVv/xDZTOzpGPr85fc1rN70a+MF/4Lv2q5D+mgQ9yt1VuIvc6Hfd5+lLnMTo1mae
toOmr39UTmIwae12hm+675G7JyWWfbOkHHeWFidbX8vOQgt+MV3XT3YT/7bj8mc/RTbpndo7GCBG
ybL5GGchNDY1SYYCE+SHILLSP0eSRNns+ECRapKVHh92Wk/BxoxIL9UAAW5luScin5Dyw/S8KxLM
X1AnJktgfKulCA5OQOYT4Hu2rSPkMW0PsNIIFr5th/DJ+dOH9X0ZC+Nm6e0JInq9IgsldnpJRMxB
7pLAy0S8V2du3njWyzT9aeJ4Yl3LzvUPc94jfzgBUG7WxBm1g6GRV4PTVO/gzpvIg4TW6RdQD/2S
EQHboK/kbgq3WHxk5ZHhEYlNV3yvc7+5S5NBmybzxSNxD7jbi4iYUmj2FD1NQfJrLjBdnEa0c7Fa
/EtCg6k6M8ANULRrZ4i6K8lbY+/UTnQSTkFUPq78jSh06wPk58/RSaq/bFQwyQX9jvu+hvwdEawv
K8Qhxq5f6YjUHXHuG296acSvNSgVVVNF7XTGDuI8wbHlCFWElQnSZQrOIWSVGzIqBrC/5AA2Ypvg
xfAyGLZ+n0mtbgOTXLeqOggpXvIELfhl5wC68D5akLEnd3hSTRbsg70Xu/Wm9VPjHgxWB8oTANFS
U02G5SD41mXpSZ2wjD5Hi5GZuUt8KI1wUfus+vscAmm14+qqanhSiW3mh1joLDsnVjbkq7uTqgWm
0d9jLQMh4CFJr9pMPEKOQ1C4sGg4QRVMSnZ8GtiLLicIX5u3aZ3qoBE4gll18tqbZB+WndpSTCOB
Pw3SwFEdQah7PIUlKlBflxR+dkJ8NX385jwey3UczPc5IdwxO4Z5b0Os0YomOmV5xEhXdslfbuei
K83c6eZF7i0bPys8cd+Iaa5ny5mwJimst2qqfkUpQhNqHyFafY04ZXAAMWq/uQZ+htoQjFt1bGGZ
4lRjU7NWe0edTA/2684+tF8Z7yvAMM2cn4KIGQRUtPimCsRRym2dhuU2/W+bOcf5StQB4t2uGd9m
MYHyCgO0v+19FsXW3S97655KjU4fTMtRVRMt6I+GBB6iDjFG17ozgM1eHj+OL1rSyBMqrQd3Ob0W
zQ64e4ggOty2Wuu9myrSpKW3a8fp6InEu3Voo1+mRINmbgJAK20BOxpHmr06mIhgdEVLjjVN2BVr
UL/tlhs0bQE2/329pv+rzLVwC7MfYBS2KTe4dCYWd23/qKq2zm42jcF4pmqYmJZ7WQOwe1TNkLNk
vg8BbryopsmSpPP6RMfWoxZ31TbL8GQUfBiq1nTacOicpuQI/qgqBnd+qQCHPD+aYEHiaDUGK8sr
4lfP5zPv0M5yZ9NekdslU2yN4qaKQI/2emnJi6pNod9e4sbfl2YWp2vZLlHgpvZWam8ZM8pnjkno
rE2T3VebFaS/A11n0Buq9mrEsMp+e3iLTq1+UwXvEQoeA9nqr7bQHt+bWJ+eUPTRb4MIk6fGcP/4
OiBlnYLyRtvuv9p87Mq66XHRdhgRrEBGaO1M7vxkxslrNwX5hTEwv5BCPw2QIE6qhlGmq6/UZpBF
N6Ozu+M/2tRpTlv+bLpQbIyqzgH5FN5VFX5DlNCDEABDnbZK1wDpkotpxk0KR/XeJGF1D9OK8FqQ
xHvVlscFscoEiHlUlNV6rkN9xbsfHtXBtoVHa4lKsWUD/6l07LAyutmt6OPm3sjq1hEofEbvtbmX
KSK3dqSFax06KF4P49nr7YEbwM4I+NSGRCpIKcNt7vrcJC9t4h/VTtWEz5hB8L4NjsY8VpfZns5u
Ew08z9F6b+2xOgVT04MKmkX+3IhqW1RbTR+rTdt6zcZwhAR4FLY7W7O85yGFopEMYbrYj23xcfvW
WmEJH354Cqvh2RkEiu0ROSl4CT/DPtk5EYIHqcNKp2QGEFRGfZhi91P6BQi25qgPAuaEFoHp1gdz
0zEHWbfMPooAfyEzX0lQwusp1iCShozmKtsHPgZ2vQ0GXdfGE4iJd6Px4r1gQCDArQNJB6Q8DOZZ
l2jNdYZmkVyAneRr+2wyP1h30dmAXthUln7J++yIGbX2VPcV9Nhh9I/5AAHOst6TdkxY/vmsk0F7
5kPk32XuGKeZjDbxjo5golWu8mLu4Eyt9AknXdSJSd/OuAEE1ZCuOskYyWL4WR+uRtQGr4sI3wyJ
wZ1rG96jsJ7sNtF3GsYoqzL+kFK+kRHaxJ1R7Uq3889DjhsMgQA2v4p5RAHeteozomXfQFhMuNB1
w67yInxcTTO8DMUnl4lOyK1YK3Sfx7VnW2RuS814ypmr5s6kX62MK491Ls8OgrMiAiSSa1gupiac
vDk9tMbYnJo+bLbYR46b1vPEU+Y3cqN35jcx4R8AYqrfCglFQ5fV1QH+ca1N+11L4vqQo9b4hEwi
uBLGlG3Wet1TVZZEScwR/pYM16KehyeABIe+QZCxa9J10VT7IJ+CY2HN9SZj3sDSyo5WFm5a62bo
D069IAJFb2zt0U13AIR/ItX0YzETPdhkydfcrWENHK5fo85GBI/3xm014Hpp150NSnQSgGuhJcGK
vbcY7S0Xto3+s07NGV6d3ZxHgAZHbQl4WO1VzaiNZVrNFIXXqCcPkkUIsxQpkhHx2OnvZv5jcLVL
lsHzRRxlnSVX0Mt/Sd+qT+TfdEbCtEFzTT/NZW3cbBgeNq896V63GVPwN169tooofuqLWpzExAwj
N/h+5whfnqyvkNsbl7e3yglZeQOaFF78jlEvE8yUGKpbN80+cuefvq37T5OfdmtCgV1EKPQBdsBb
jdyS6x3FEOEIISDTGAWmZWWzREq+QQQo1mMSf7Z5hUt2bB8Yy4cUxAryVs2OG/pXk2ERMxGGJ/uA
KUdXO68ERsxVArpsEybtPfBbOGZ+i/ubbpXHqKEfTDR7LcehXVc9MYGmeEXTVH8a4th46pbCszGs
9CBhZsUqMkW4tXuQepFhskLRvJ6+12m3Ik39NaCsXVyKT43MA0oMMYpChDJ+Dc5YfXTImjNoH/oC
GzvPh9NkCnIg+gQ9NWB6/CxagDzyyoqkW5P3rCv7gq15vsIN4D1L9Ig/7zkLhHozQy5+mQIC7I3Z
z2SFxQ1hFYbPrgahFOo9OHw7eZpAXq6wzWJWwaKwT3U4PHZH8FpmYucGi/psPXwKP8wRKLOAN/pm
BojBLgAehvtIYtVoQphf9QZUpu73CGkwBva7bQPgfI3rEXX2VnbR6WuEpsutXvYglHsNAxZD15CP
RC9GiJDEQuXf53q+TZHbPhFqzNeynxFFy7sX2Ms3Is3tykFP/hjMJihQM3SOnuuftHAITloa+idn
wenUSf+j9YOnKqabtVuNbiyr64NEYQkL1T9HgKj7uu//xPvAghPsiq1WpfPziFfRk0fwuFwIxCIz
75nnn8E/zMyyp5A7OP45sWonuiGALyXJ1rT6cNWWkCjypCZQ0QmbrFvlHGq/LldO6nZ7oOsloLjA
AXTDYLCDzHzyCpJSZonmFtKx98rpfaI8pbFJk2RfzZ29H5o6+CML3uAy9XoX/pJus4HzzlgaLBAZ
7VdsDevCycXJnAT+iLXeblipB4cB4NneAQcK7oSUlBayeOsh3HtOSdBDtzfMGZ+DyRlfsxGNIo8a
YjLptrPFW5Fr7vmrqMfSe1RdZv5Ht4Eihs3XxQmZOwajA47RzwF61kGwC0UYrKMA9TWDrm/Nknll
6oJPMbSts2wS0qbMPj6zwtwWIp1PukS+CaGoq5GI387iEAVV5wndYvUysjpjIF6KRTzHLibjSbeb
7joO3XzpkqXnphZUors2MVPdusn2lfD0aJ15PEYwYUetY/3RDxkzDyf+SDMTnUO7fHWsyd1NRcz6
eylC/1kGPTy0zki2bX/NvDY9RSwPTlnoxRurhAAAGzs+O659NYUFeyOYeKOwexxBXBHfS7aj1lwl
BpUE9lic9YvAmZEfFAbMXTLSUIWBJdrO4nUFAvO/hdaTLxrQNi0D7DKsCEmtsAKpMeVBR5gFvwYP
2fMlEaBJc2uG2LpiuAVHAjPQAI61GEBjzWKcWXGGnEto5AlB6SMvanlu7flVj+QEtSN0NxOqNOt5
qSJTMK8Hm4dlZz5AMy/K4JX0SE9KA3RRYJdnEBmHcYaRAlzp0tv9VevwfyrsJN2YmGjKtcLMRQuB
3wF/tvXGuYBTIP3LlBkGU8E+fwlIzZ2Stv6QwI3e8doAbVj+iMY4e9cLXGKC7tMvQ15uFSXwllBB
I01WOhkvlBf4xrMqZoYwAFaBtgnV0WiAY69WqVID7BmCFJibwj6py+Ba+RY3ojjmSUWXPfXeBsNu
4CGkFADBlXJdopgWe6XLd+Gubbq859GA0tsAFMB/bdylLX8PyZHwOSHAekhl9BEhBYf46G7GWm7j
eRME9wVvBEB7kxo8XfR/M22dDc1frGu6czfm+2ZqGCZBBaYeltZ6Ckmog8fZNEcv+l4WlfUNCXkU
OaebmQrnkI3aTRIEWOit+r62F+OB5E+9tw5JMEVk6zdBIoNjFDuXhFTaOjORVer0AuE/C8S4e/Zt
c34ysuRt0lmlRrVARjGCMryYNNUhujZpy98DCvTxUIAQedPvXBLeYLkq9yEckc1/9aNn3IHt+khj
azMLAZt+2lhw9UU2tJsyc4NXWADeiz6/SRB8rxZgBLcQ7a5O0m8VEwPkK2OglRXJVFWVmZkz56ty
AJqatk97P2L+ZGXAX5xNIXprXVflcIAdUb71dtMeJtgia1U1U68Fb9w4+IVq7TPTZf6frnc3ZiU+
Z1eb92WSyTPCH6+DBOxt+276IpByeRGt0ZAZRgrTG7xs6zRuva+ggVsCdoaWIjGX8/MWpoY/IhXs
RSQZS7Hy5JRvWUW/WMQ56MU3ef7SR4DFfhTuG6Zl3TFfMDPVgquLQFgcbe8lXnCjjTXrR4AR0YIk
VcVsxh+aZoXb5L9Nql0dni+fXXOqBPc16KDTrfIyo1RAz9YEOW00tdiEuxlHyIMTvSUtSIHwPrUi
2wnovG5nwS0apztC5agb4nn30NVQGCGFG8ptFgx+4qHkvQhuqB19mEGSnH7OfitO4LIcuWWyyi9R
m+qLdmq4ZAe1mUoiSLCw+PfGpgTt63cmCkKVtp8XSCFz2fxUDsCtRYvXQ7hKNWOJI9AqwGJtyap8
97Rik+oCh9xPexhBMS83rl2uqLa+8Imukepyq6CKqnGS+Zwf1JGx13FnkEUUf5/fLRdRRxmRPq9c
L8826lemaE2TgEX4bHH124tW3yuFES9YQ3Ifj2A4f/XL85vs2DsUqFGrHLAqUnX/1WbCEpmUFsZ3
qprn9T6qNBP/meU3FeA+Bd4ZB/Un1c/AeTmK6xFxkqHeBlX1qc7LJgHHfHmMjyesGhVeqgjJujgL
afSrbarMfo/UCp5MgD4e2F/1NkC7JUM9zdm01c3mh8IDq2IERt038OuIpyI5ktejixlR7WX08X67
VUnvB84r0sWfA8zFbdBGPFEXCdFdl7Z39ezd1H8ZifvsZGPRrTtjjN4eU3fSW+Up81j+dRGabV8P
DeywCYS6FRv1uNTTUFsVHp/pSm2qt8CJzJC8cr8KyqE44esYgD5Tm0sBEYF3Q9vXeL3Tt4ypBIgA
zBmrYYxA/7GpzvZwpACJ7FvF6bEpswE0lBsf1N+b2pYYdbtJuvSbnMyTunOPuwS1dFU62bxR91rd
lbQrWf93BuIrCwZAPRN1htpSbY/XQdVVYWU4hrR9BEQT0cexv6kH/3g11a35ehvUnobI56oGw75R
t0L9SHNouD+dKM01EXRmuU79s1tsQ5C7fNxfu/AGCfDK2uXMBnjr7kZddDBto10hITp35nwzl65D
Ddt54np7KSRIYOz4Vjp0TpRwW/SEnLQo/9cf/sdvUJvYXkF2NyPzceTj6aEmg0PpYJkb1QWo8b1H
bvzgAsiabhlc3sfNfcAp/vHV/ANU8e87aJHGK2NYk7LdWVFhyG3iR39qfa5vv+4wneDJ9Hwo3V+d
iz685phY7tRvGcL6JXOlvkOjcZDrNo+eutHUgHks/dDyWasz1db/2xb0lUQ4IEo36k0YkmzHFIal
y/IimBPSTjYc66/XZznArSUH2OZ6RILtoN7gqXfGw1w4LEvqbeGNGB/5C7jy//27bpkdwwiscFBY
wBUWQMrXuyeTZ99cAIxW6TaLvA3d29ItqzdJVb/aSqI/S4/kmNLbhl49glnJXj2h0Ueq41Xx9bX+
4xV9bKr9sg7GQ9Daa/UmPE7BVmCvfXQtCQLVF7Jgb/codB+/vvCvd1m1qapY3kJ9GHYtIL195MU7
tc9WL7s64uv8f7+Cqq6emtp6nKPqj81/7VfVf7U9Xtuqdt2/ux5s5UjwZ/ZRwJVbZcBjygyQ2+CC
cF4GDjOAaCpMFqqzucOHgjw98wL1xEfXxBjUeylkd/WYG7A+fDKJWEi9xGM7vRaAUsamPzsLVlVO
1bUY/X5n25KpRGvqG12UxG4GBGZWJHh3incwF4tdpC3HZiPi6sXDvPjrwau/qqqPz+mrrhq/XpN/
nVKOWXcYsB9UL6MqmqW7VltmCn3J/h/GzmM5cl1r1k/ECHozLe9VapmWesJoS+89n/5+BHsf6ij2
ufFPEHAEq2hAYK2VmSGYJ3H1xSAZ8YwDMSs8dq0LrH4t3hJQ7dSK7IfaztbeUgMSJbFvGVAN3gKq
ezcFlsLngjWhFB+xgwMNCaf4hj5SX4KWcHdoTLbiGotE3PZwWp5AlMseeYh/pIN6ckIt2cljf470
HIIypzmISUZh1q7B7Oaw5278zJu/AFr9C1B+chQDijsvcsz09YSGMYPu19g5d8Ti7Dlm2Y3MJxfN
s10qnohlMpAV2Tpy3PL71LpXNu0A8H65inliMZNG02cmsRNj4xrAhQSoBFzAG3HJGitxB/pR0QXf
GpATDV6UXjG2M4+ZWGwRr1vsB9s6DgTm4M/dA4+Eozgw1wmKYfPqat5FBYqX4XNTlXkSBkt9K7VI
24nxxe9yzaA/1urDqKX1Tta1R3FXl1srcmnT/Ay1IVj1WQbTPxDyvxu0ZeKQxLdflOeFHdvTHEUa
tg/E+G+VxExB59dpd4WQXT8QmlacBGqnC5rixLPwJ/eTZL6/4k4sc8xyY/hA/46BZ+qDU24MANLQ
YlgaCicZL4HNDL6BIXCbc8nEnRGPtSdjezQID3YzdEP+M5mLDsuMvtzJ+YGe5vvlIiytIie6/P+H
Yq3Wg166LlO9+DGiOK/Fl7LIzZVjgOwHC1qIGcRCV2rMg4zGougiTjsvuUQWhU1etTmLX/tvWP38
oRS/88MqYz42T+01YQEXHILIY/ChF+tXnCOYrsVrMmbQway9Qf8G1wr2ZL+NDlnl+/JWdJ+z7vQF
DQgGabx4XseJJ1Ws6JZkqRvGBJeDAlOkQpjYtAgTf2dJ5ihJUf6wlp1/fT72IHGufQavW0u+Ijx9
Z+KlGtfw9WY4oX7Y4ofo5Um1VfkolmViUSdyIpmHnpaFoogjCM5rDwDI0ll0WYoityTLbVzqlnN8
OjZIXxqIOpjDmDPFxNkQCJAeRFm8eVzxiG381D7/+DFXslUgdfKHZaS4hfOTN373ANofxeMawKRL
0PR0D/ymgXJDPCn/nhVHz1MVQTnVwc7jzWcoiAdSZNnCfcKECICHaF0alj2gaBDJ0k8UO/dnp5Tp
cf7105M8gz2Wd2Zez8wPs6h11LTBf/Kf907k5l4i+7ksDppH/dDr8wk+HyUpODZq81kZoZoV88qy
ehDH/lvd0kW0zutskV0ScT+WosiJ4/7nqB+2M6K36PjpVP9W92nUT2fypgkfobmy8UH0Ta84Gs74
Kopx3quKF14kmFIAZwIjYvM+mdmWZKkbEzRBgd/Rp6g1snMnMd2KwZeuH1pE1tU9IoRwwc9PtHhZ
xHuyvCzLS/U/65bDxHsn+v1b3f91KHdMJ3B/FhLt129sFNpY1k5rYfHhWpJ5J7uUP9gq/q37p7p5
PzENO59BjPOpz3yGLnIuitT9kRvHX4upQexBRW75Ros5ZCmK3LIgWzp/qvtUFP3cFsKA9qdSQokQ
ZSZAPl5OfO8sb8UjPGdFrSiPmLLZVidFslOd7GmZ3gmmAja+lKVxgpGLspj5WQt5WJSMxLBn05Hr
GfW4FtMD1n8oWSuYgf/C1eZJw5SxIYjZJctHQJiQv23+bbpdHgVLbPqXPstjsNR9elxEUbT2XhVj
srBBenXyqG8aS43Htdj/RgQYYC6K+mev7oLd/MaLi7Ik87S6lMXl+p9F0bC8uqLoYUj5O32L8qcR
RN2YRMROKBGv0TLZzwvruV3cn+XICq0SNm/J0cAwok0Wkg87x6WbOFYkYmGwFEXuUz8xiS51H/64
aPl0SOcU0nbUrkQF3kugFKgGiB5YyjWFSI7pw5WjiFc/ianLTaIkOYgrk0dtmhxG2VpViWUcxMu+
3NH53f9gzPywVFi6ipy4vUHWYtGbO81GrtSC9EQLA2hSVLiyu9HJccfA5qIMN/GKznZK8QT0oxpW
b+JF/mvVKmVvi3Q2rpMK52CaJscIimBQ4oDWRFJWeCtXS9k1PAn+M99Y5RPvsDUaCJAxIS+WD0NV
vL2uumeB2TZwAAQy3DXiqor7UiZAmdQie85DcCYCT65ON3isId2pZ3vmp8svLuqHWzRvXeerLvYs
Iju/5gHOydHRh624yuK0SyJ+wFIUF/ZT3byrEy2fwZxLT9G8/CXV99W1ibTeChlDpOK81H1tsrDf
axABblUQsxSBnkFAmh3RmaTVUPGdaRY0PVOr4xDmqUYR2k2l9xQoyV6ZxpCjMrnmXlmvRK+xSfqD
NOb6Rm4TgvS6LltVAa+6SJzE1temQ4CnQkzRJY7snRz4RrqFMgjBZXb2W6ySRA0P1rFSveoBTBa+
ZkhjAZ4nFupFoXyJ3f55imj/4kED+wX8TbmBNa6HlYOiqEsgPEoi3BNlDwtEaBbxl9CxYBbUm+sQ
woVgEbawU/Ht7x3DHe9xUf0E73hodSV/7VMdVa3Y/ZbmLMlLdOBPricTKZ5Uz60zGt8drPV4dl0P
h4NSw47TdSuvKsuv5UhML1vy/EWVY3MNow7hVQG0XXI2yQLomJLH1Cjgb5LlTQFFMMxQOXHcCDEW
t35qwZSEmECHooAfKfsqM/PbOETFTeREkmSZBe9ZmkIsjBHeyEJvkxfQD7lD967jPNvX8kTll8iF
hhwJTBybyQC8sl12bmEWwnotA/jUXIREZRgMN3WSERPk1B374SqzT0Rq4F5zMLbXsH4N7RDcuykB
6BLcXTn6Bq2mdBRVeYJIN7yLsHJlEJ9pBt4ay7tXsGHfZTyh91hSlPXQ9x47CBpC0yG0Kja5limS
omjIroaua25K1DgP45SUCWF7Js8W6Gp6LA2+msRrJbdQRevwzugDYnN9r8IL4/4eomC8zSWiOWD+
tXjmluOLwHAeYJkJ1oVfr+A91baWYuibYahSON4Ips80RT+ZFqHOhLUqG9VUo3qFFDw0GCiA546f
XwqgdpdqSpYiz+c+yrChdlAbmWDTcvWUjnqsrRVdU04iyQbvn8qsLaT14IByd/wYYzOkBs+tS8Co
bfbte9SlbxqudOLCgfvzbungmYlMJFohK2CJacffuDu/+mmkvg9VRLQChDjPXp8Qdg0P1sOo4Es2
hsg4F3bantQ2rA9xHGY3boEC5L+Wv1S9xMOVxPpV1trnEtagqx1ED51ZVEBfpfJL2OI4siB73Iqi
aMAV+gL9erot+1WLcMdqmLqHSowoX0gs13QcHmyqLAnYLXPG5sPBRvrNikf9LIYqK125WY5/AByG
UmcCLdqOD06xWX5B7UV/fH+M5nFLbawfqqbepjK0NmsXieXWS54QKhwx2mcVe2VTPwO0qL6APW9v
mI6PooTQbv0F0TrAUEkPWdPUQ9RZWv75oMh+lm34uFANJFAb2A8WiykrgaC7wJ/WXsoOs3Iew3Yi
GiyYLI7QYEZEs3EpVF2q95BtKmtRFJcnieXpU2UREzZdH7PvCXQppoVeuDf7P/PfiaPU3ZtZCeZs
un6wThORlwwO+vQ8M32nw5wisiIpvBGE+1IWT1tfQyH5oVI0i5YGcMemeyBwhgg8r1sR14WkQl4w
KanlW1l6/qE1Ow+Od7/4luc70R52frmLVVibilGyMFhLNmrh2AOPlRd4l2ZKugjeE1tz9x8a2jZG
TubVc81wC4QhPOd9gobhlIicqNPZZSPZYMKoFipBhd7g/+goDpl7L0c3PeKA/5dDYrsjvkJW9p+H
qZsMktvH/pbLWAPXn36d6C1OMmS5Wl3iesJR4HbUjRoELIyU12BKUggmrqI4uC6MhYHbAV6XQ4zr
U3Muw1y+WjqJHAp6Zz58DX5kDg5trCp+XjhoYgySdLJeDULxYZYSrZ8OFUVx4hrW0YMFEfh8qDjb
hyMSVd82OQEanxumXzXkIWDHxzEz32LkSYlcGu34XA9FfLb7gIATBebNJsHPKOOt2EaZrzzJud9d
bLX8kfqK/NSZmfyk+uWtYYK94ZsG6QLpIF+/VoP/yypr9WwSWvJqJwyFMye/xrAZvAaF9BU8svcg
GvXcu7pZaN5FG5HC2xhA3Zd06tmXr1Gn6M+KG2QvSnQUXfjmJE9yVQG/vPllPFxaT4mv/ZRA7qd2
Kz0qyZrVuGLOJhpvKoo+AE1x5Lj2bznqUC+1sV2CXIpfE6eER1vR6rUoam3VHTRUUze5bsCIvzKN
pv2CjBXURUavbgMAla9ViyyCDF5vP+ErXwkFyzdm4uqHHsnMe272z4TQNO9G/n20K/urIdn1KckD
qJNMtXmvRgIpZMtI75DowKXrt388y6zfCdlSN2OIirhZuc8KwWdw2NYd8Z7kQr/ejkjDghf+pwpY
5N/GT3WqYREVm4yXvHPKLXptOQxzVvacSIZ5quJmgHO7zZ5VENNfkH5fiUaJMLZnIjC+guSVr6LK
dCv8C3aX70Wxh03iqDhDtBbFMrT1+4iXTpTEiE0nX2W43lQQ0WdvGIlLyAxfO5dwxQCLLl1Y2Mz0
itE9bDbE4kHrCbXstnA76yRa2tp1trrSGTx3qJ2MLjMPhDHBaysX7RqMT3ASRSuQTcIUgvYsiiZC
ROhAqu5FFEdp+G7zzb+J0tAmd+br9K6FxPe4vXfwg056jJNavgYuMGLfRa6qS4s7gT5baCfax9yp
X6Kwls8EK3SPqlrzqoSwyheRfREdRD28iLtcKpObqBKJDstRYAJgKBsVwdUM9djE9B5F9xA42j3V
H6sq29mNXSBYWG6hMc/P5mBl56ABLDeRBednSSapmsKGZlYeNqHTQjpuBtWDr1hIgQ/GMwxh8bts
FM4W3sz8IIpgdAipV7PXXO+hpNRaYgmmbko7uCs4/YiqSXvUleWaQPEifieKOtkDx7d2Kr6Pd9PQ
zqktGU+6n1jXPDIIsJi61YP8eyBa8sinTbmyrFNQIyJnT8moxO4aC15F/O4/dUsXkTOk+nfRqsr+
345XawJgGjN8KPuxuvVSQbh0ZkN9R1SXzpfodyq7L3rfma+V1cMPlKrZJfE1E2bjIiYirhu/toX9
KLr2WnwpA815K6tU3thlaFzj3EGApSxhS4EX9gU40k8J8qttmK1twoYucs5LZffh90YhQMzQ7OrB
0RvvJJlWtA9iX36CVaVcieGt8U3Onepng9+IMCI9hIdx0A7YbHNYd3Pj0THhHOd1tyC2VNJVlJQZ
zLhwVF1y5tSLmfub1lXDUwk5+d+GuY9ozpdacCQEP0Pjv5FHTw43ot0n7vEiRgstm0qzAE5YWPpx
Lopm1VGifserHcw9PUV9NPTI2MtmB3Z7GcKw9LNJePnJ8g1pGyuZiixVZx0M4n2PaN1UF0XTrZ0Z
JcN9QMdl09Zy9cLbKBP6Y1vfWDs/ws0j/amcZ7uLWJL2mbF7fDLrTP8JJhGySJ15nqePlzaJLEAq
3rgti6K8hWpdHnSt6E6BXRuo+7o5sgSNBT8WwapMfCAz1RxaLLd130Ovf4kCXfotEWk5nyhJFaji
MuPXEHfffUmy3hSzSmA7VsYn34QbnCWK9wCE2t4nE6m4LLnxuY1DY485IH6wgQIR41wZ2M+YyEx3
9N+ZgL8BPpR+qR46yEQnscJmER55tv47gRlZbdpnD2mOqv7SNsQsw1NcPTs1e8KmLZQH4jYawnNQ
WAJ3ZW0wrrnuQVU1NKh6a6I0kGPU4pQmOYucZZW4AKFAuDYRtC7o13xRrM55TmPnTRlC6aq3jsM1
gL639OPyJIqNBvNcaoXNUQ1biKkU1mXHJifULats58UDkL4qOl++tkXuvgTl+K4annoTpXGKALdU
40F0dRTrHCiGexclv/X2dZzHX/RMdV/cEV9iZlRPuWZZL+6+dxPrPeRTua97ud5bded9y9R92ZXm
t5yILCRzivLQeV32hszdujUC+wv7yAsiD9mtdCXI8z3AG03rK6u5bmoIMjzOKOtOSJZ+D9nRwEsE
8ZoWaL+F3KEBmZpvec3L0qHSSm1TmI2x65AUvDVTwoMxbCq0kTeiKBpw2Ga3akRtC8nqM8FOnNlr
CqIbEBxdYbvLbtqUmFDxnm1Ju6ZWMX7BCvDW5MHwbQimQI8aPAc8UFDuxepbOHbDt74MjHU/1QdT
/X/3t6FcWvq7tss4hKetK8+G8O2f8Zf6/zX+f/cX51WLDuS2o2/11AjXHRv2x7wbykfV0tW9OdVB
l1E+ioaUze9cJ7pAFFk95lPdp2P5ckJnJTn7UOWbKBJjQls6RSXveDKSv3Uy8tFOqu+WbqKxDx1n
VZbgDbz8QUpqA8AkmK9eKTtva/Gub1p4bDZJr2QPIul17lfWvqorpSq2qh/JF68AiMckJQowtMuX
ekpE0dQkQPdzOSk2Lds1uB7/aRX1S1EcIergtjunAQFtS9U80lKOmfTG3n7IuVzfW+Q/YCRz3iPw
TDxUeXp0XLCkam99GczW+a5BQIe10OkeDNtGcDSCbyWL5QDvK2higMfHKpd2muqMX2Fk6PYNowrC
01dgWUdxDj8hnK8tauOKErZzcxsFR9c0NuIVDypX7YW4EQPVAU3bqVXdn9TSh7N7EtwRijqzuI7h
Z4Bz2XyJBpG0cHVvbYKsQKK31lGP9Rxyndp9TKxIeoQgutmoBwcZsWgc4XTR4I6BhNzSVyxBwMWE
fbmXiqTds/mDFl/7U+j1NyhGuq9BiBJ81NTtQ1C1ykEO6+To9rF+8z0VTQwpH19jP/5D0GHyh4N9
5OBPkq7DjoX07yN6Mnutb7xbkVXVYzYlmszy0M+gS5w6aOoERaoI2TDq/KbE4OKhTJa3nZM1N9Ff
dEPgaYto5IAAGuQ00aTJTsg8WrJt9OhB1oGuWhXfIR1CIMJAGE1r5H6HDlp5M7wm2hdAa65RAqhC
6/XxYtlEFoOON89W0gXHDCrjs6MHxhGzR3ZyhrE7JUXfHyU5yM+JliHs47bBJapcKJ46y75E+YDW
a4mRJGgidxfWtYwCg1zubCfrAbpCugwBVHvHP5Fv49BqHl3YnuANJnaQGYdooKJtn8YGqR/Enfvn
wIAeudFXbeNjlPIy+aXCB732e1l77W0bLm94T7+iPdOuimDory46VFBQp/GmGPwAJiz44/g2Afhw
4/FHVNlbFz2yN7zXFbw2wYS1H4MnYkn/BKY8/pAi7QeGX+Dlhoeh3LPVXVLzcXY7fd9OI9gh+h3E
geVIPPRsqMwBkk5CTH5kxCWqjf7dIdaALWDSneFG7e8lQuoTG/8I6Vp5dYyhgQqZN4CdUX5IKgUi
Gcj7+lsIWwuL8v6Q6lLw7EqOdbMU0LRCCN7XWyB3htsd2rgb3nSTvZOieM92xpuiDGkGbYDcvwUE
AG69vGsP4ig1jI6l1imn1FK6DbbE7AQiKGSrOkUGGw6CHG69mqv0AUJE0UXkPlSaU4uo/NyydO8T
wU/ICZZxRF1R2ODQcOCtExQDb0ZeI+VYS81rg4DlqXflBPoKLkkC3zZ2yw6kx1SE0c7ZDnWGzuVU
VPUB0JJuZEdRdONSWYFODFeIPACSMy02BVOipj56T7k+5OfeiQoULMiJZOkjcqIOpXF6VyohSl1K
NNb/4bgRwqgcgPp/jS2KH05toSNwZCW0+lC3HCLO3wf5eErit2rw/WfmXHeVhZZxVF2wFW2qPcmO
5e61zpfWY8pttpwsvJtFdhAlcZCuOU91kzhXw5AOUBeNN6epgBTWaf217a1ipXWW9732pGcARc4v
XVF2qc10AA/42lNSNaADpLxNEv7BmPEAO0j4owjKkM9OVb9NcvfryGjyK3buswyJ+xWgQHFNlcLf
QWc6riJdLq5Lg2hlgfW3n44kT1Zba7l5JUQG5eZpBHGI6LgUW7O3VlZX4rP8z0k+DS31EXgh1X2N
iVGFMHM6yTKAKMadfMD5FZ42didZl6b3ECBCOhTFF6n1gZCo1l2HyfEem9Psq2REGOi+PdeB9EVS
KbYPFqaCqyUjXBLKUP3PxakOpe7uGkyJqCMEU9mii4YXZGpdGkQ/UVeUcrLTO1QBRLE2tXQbQAuz
acIB835R/ggALjiZXL4r3gD8rc2HVytn014OlfuUjmm7IVSsfVSbEDZMq08ebA1SlRASt+tgtN0h
I6oWBseAmH1kq45G7MAJMs3inSUHtzSWi13CXvcuw7WLxQDrdWyUEob1LHnh1/lrbN7218iEAcUY
df0bmqJvbhWbP3PDPckYMj2YcMA1RWXEUvoly2sT+j6MDDg0mj/94FzcNM1+alX4XdKxUjNbEkBP
1JBhtKhh6VAtGFB6JmPSvbhlV8FpzgZCtPaWn5/9BCigaE2R8Ly47VitRGsY+wmal3DKidahNuNb
KenfomkkPB7pQ1wWT6It1G1sThAtsSYPHvJalm4hSkLkPWMMHkROJHLivY+qXByXKpFDDdXfhOj4
zEctrbKVWPsQR9RK1FmVD92kXYE7hRx0vfRbziN3ybXSM/Pkjip9xxBVKpBIT33k5LiIXJwnSqyc
HbtRzjI4KjDrgbKPR6hiRINIehvWoLU09SklaSh2yzGKK/3Mxxxmu/8M86GLYYVgyMTgy2gtMh3r
1hryzTyuaHbjkFN86DmakrRGDkvfaKYDEGwaXupKIIIgWD8cKBrmU4of6Ceyu3N0/XWu08QvWE4+
OBGPoGs18rHy682//qel999xlV+JB2/D/BumqyByH37s9OPm3yRa5pM2efIQQuwKVHxv1LZ8zqZu
ooOrl5h5RFa0iGQQl19kdbuBuqH74eARukpNt2O1gZxaX12rKCjWJQIWXgDUzKvS70ZWDXDoEdPY
ykfTd8e95TS/CcsdNjHEinLws1UjpCN1Ez0KB34wp2uOflz/KhPX2bFmOttQmAaFGmwUc5iobJ2f
poREdtispJKJHKJZHTp828HGWKFuZZfRK/vMAyC8F71qnVXLawevx/BcugXBxc2L4vUMBswPRuzo
1srVxQrBXxZEPWHQ2cZYtzJd/e5n3UXC6zlkSCIOUDDkk8Mvk3A6ROB9D+CI2aY60TmQlMeyjqS7
HLLlzdEzuhfuWWctgrzcVNX1LTCpOLrOdQoiLqsx65LjcpSHJW+TlFAuoZsq3UUDGLTv9Qjiqqhb
oJzjU1U8VbHe3TsWQrVVwoWesiXvRkJGIC8L+SHei5QjsoJCDrIHRWPB7FD3qx6oqe4Qb2jEt1bp
UQCbkiF2H8sOHH+SnS2vM4j6J8mwFq/BmPU7NYNrTNSlMDDsR1TWMJj+U9eMLCSgNFX3BSp6mW24
D8mUQEfh5FZxr03omuIaXpyeNcx9nJIg1vKDPVjDShSZQbR7CBsFgKFqrlrqK1P/Ghi1dhJVtlSo
8JL1I3KhVbYVdSLRVFfFTQRno+jyoQHGPG2o5hOLakPN8O8OWXoUJxZ1rt+tTKfWNvVQ4rGefqRo
DCI5PRsmBIRTlYFZ/WZZ0qbz/PAxy7cZgOB7rSjBIz7zP31QuMdO0a4QkceXHrGqu0jsEa5/aK2M
3VIXD22KiBvM/JEshRKQRldD87o5RUZk3DH2G/OxTWBux8xF/civK1S0bDZtbozG0Gjk9n4uo5BU
7Mos1tfE+dLu54Z6nhbPYWU/jA6rg3Ys8BUVjX53nEh6MIKzNxW0IPyb9Eb53mC1PA16PG0Lwfug
/kdgxtKvj2A5ikemXjGQJWcm2hXBHcG75pZnw2Z+osY88Ig1rlewIlcPWZl4jzpGskc1zJ5y1+vP
optIWJKpK2SB8oMoir4KLOsboyByXBwl6kBUxEASoit7uH7tyJ5zj1PNucPLPZ40rfnmuSUsIVO9
aiUtSlLhyg1tkP+iGwyYRzz3/lX0YOV3lwNFOwcjz182BPVB8hzzDljUuqMgVmwV30bLoB+tu2hQ
asg95RznjCiKBghT9FsRs2BEeUOCOdavcSVr2roNmH+j1rgsfX1sp4iZVdY+VotwZw9ETEBn6T/m
oCE2yLNEW82CGW1t1YW70xwN5nD4Wx6heg4e9boCG6pF2A967KG2FiMqNGmZiIS1y4haFmqe6tiz
2sg95PAkxELcianPhXj4b24qwq/3Na3R8kNbwyH+bpJWcRGHPokccs0J/utTPaGEmimEUeRE0olA
ySlhU0vgpKiEurbZOyoe7z6E8CUbnv058GqK85ZZdpdvsjpiZqnZxU7AhyVhjQzUQZQTgXpo9eSr
PgGPmglJU04/AW0ikEemwB8ZBcRusEFiFIB39yQStaj7EYGjcuLf+E9WjZ2fQaTCgVGl0D6K5rYd
QYiKbAjtDJT/UYibA+J8nHaw7M1XzB6QIIngGQltExeiuIpzM2Qv58kqs4f7BLkDEGbAF/StNGgS
ELvm99Dov1zYIuKs2PfIf20M5clD1/GUNe2bxWU9B8iB7WpF/+YPurPtp6jaiGEy58yMk2zF/12u
tsiJO4APy9/qHtdKQiXtLDfqpow8/VAj1HYytSw/mmwSoiIsV5Lc7DvdfIn514bRg9AH1CFzh3kE
lJI1uQ0h/SgZm7AExDyB0tIp4tqabpbIJZA2bAtoQfjutsqpgtnCK0wcXVoOE18U95cPFwaIMtfN
dCooFC1lLUmJi70fg1vhGz/1xJe2mnHJurI/Vb7ZzYmmB/3JVacrlwzfEkUtTkB+i5OTFpCOi2xq
O62yFVkhvSpyIokstyDayYENY4qdzyY5llwrAOiw6PjXByt3rPQYJBABTBjR6W+KRPzhpdgkGswy
CrqZ7oRhGqcYRXE5MoE5Fdl6xOCVJtawWe6MeE6Xosg5Soe8FQBeJu8MnkASbQr7WxKj0f19oxvn
aIq9F8+BSIKp2OHi2I1BdRFVuWsg7uDZrEaErEErFA1MqeX+tln2JVaqEvVRLQUDNqHG5qzVqN0x
guQLkDzXdOKHKHRkDEQiimEAC7ESSH9KlpTdGWHIejVWVosqihT2Z8vONhoyXXXWDysvQVrXR596
I9sFuxhVdvfYfn45cf+s5BOxLusRdGMzBOeA0g+4zrdq0oIbja5JVvgrOMpwlI65fzGJhbl6brPG
316tuiG5JQqfiNQpjI0Dy+pZLuo1U0aOCx3LYl40R+gGpq3tKD+CvlcPY4eCkGmjSWt9rcs63ek4
YYhib1q0WCpvF9QIUerpSmoT/COECW744DJphA+6qpjrQRmkrSvVyMK06g7uf+jpxhdNj49pnmO/
Q5IoqPT3oivQLBziHfRLwdYA6JfVzcX3SnnFxxFksp9lmwpAht9cIH4lniTEpSvJuF69EKMKWKo1
pGzBrismjehaIwoXEwXO6fWYqx36xna1yaGoqGxsjW3/p7K4MHbrIJXC8WPrXLwhCtcBAltuGsrw
miJRGiiYq1sZ4lsthB0f0cyi/RO6ILJlIqnW/WjYexeuGymvD7XqcxHgoQt0kyut+2DFq04nLqZ7
dezJdIkQJOux6pfFp3uaWxQF7hjLPKbRXpMGgMAS8f5NJ+1ZUYxr/I/fWDz7W3sAv59LZgQ3EWE6
9sjaUwebY0OPRvgmf9xLneEQ2Y89FEgHPJ7yhWBa1DNsFBjklBudg9IFM994EAbbni2jtdXocE6B
evKlP7WLtkzZX6cnSA3N+hr742+DxnVa8aEs2GRLlnvL1OZnkcCOpPKKrpWuRaxp6PA3+haKOXKo
bzCIXrKoQgHXBCcGgnsTY07QdEDhYyTHa7OeKEXgWl71av3V5XuxgeV1hS4z+qAJLhybc5mFE8AJ
MbZronIGGL2Ma1NIu8Sr3McBxvWxsH/kMap6nux9H1ppV9tsBDul3UwLwNbU/DOxcjvD8X9J8LCu
sh5tYqUf35wCgwUGSEX6bSGRCK+RFhw1BUueE8qPMC7Ya22IN67fPg+KvUMIl/ARn1AsSZfxtrJD
kqKfUaE0u7Hom83gx/lOsl99KU1XRpi42zJOsc+06c4wpewy+gzY1VgGA0V58PqwhppyODbyd3b+
/toZrHbblE9VhFRriV4X9vyt6eTvSt1CzwJBkq0hely3r0TkapAdhf4aFc9kxWpQWY/wr64cBFNX
9dAnq9DyD4YuyasWyi4z1F8hEit0giSh+YpZHxXyJg1RX7FhDJWV5qBonkHb8NVz2u+uV5SQOmW/
wvFtVCPI12L/J8G5yaZSX5BQfGmJl8TrAltqd3agTJ18G3Xf2Btsbf3QWJjMCAI2XfUP5hsoTMz3
sDNuWY/TPnYuukq3ROmumszqnzk93LaoDtd5dXHHBgHZdNgjz2uiLpv6h+EHytnYq5+jtPmmNAjK
y/Vw10NW/s040fVmGAKRRsfRpzNDp5BMNsQMQ2zo8Uysy6yBECz83nKRVmWOKLCkSce8Z5Hl60qx
rvdce3kTWxj8kRQ4a/muTAz3EW3DeotrJ1z3hfVi9slGSxsmAgka2jh+Q+M+3igODu+qrINVVSVf
iRcF5Fizh+6jAL0kojfNEiHhSSeWyOh+W0nxK2T+j1Cn2avqa2vCQFcEEbj77mgH6q9Min4lgfqz
KjTEAkuY+WX2UFi492nXDDs7wVkQKMSy2zFxRP7gvSlYQfsEsr9uyJ7ksLgVk6EqHSZH7G+tspBe
6PjBPqGyVauv4L0rt71kTnDn/KH1w1WQmVhLpkDdwuuPmcJHISFGyIS8D64XZk3TW4fKsUyCB4tA
jFUeZ7ckyv4kmnUsCvN7FbDx6vW7b8fJRpfjA4Eq2IPcGr2WzgVXb3enGjUzD6rqTUEE+rbRQhh5
ujbamBJq9KpUDyvJSPuNq0k/bZiNfLclED3QtjqiUmptmfuhL5+RecMNneh7rAB7Y8SS6acvaS/v
dFS9d7ZvEj9MzEpg8JhJ2ZsjZ+GpXXu+PXGIfWk1H7bx+HUY63gD/8yzX44/s978qmbDY2uu1cQs
dqbXX0eoOSMT5rkK/UnFNK8ZNNZ2VsEzmKl41PTqGLkuYdrmvgukjR2gdf8+BPk3x4ufzby59CYx
jXL36tfxoSIGJ+p5JsK62kHJBjVNe/EhDiSgDWK0MjY2Uc4OXCo3Wsn7Cau8ER+K6v/RdV7LDSpb
t34iqghNuhWKVrKc7RvKkdxkGnj680lr739V7apzo7IwQrYEzZxjjlAqQNwJzzj8oTENILsisj+m
bvwgm7pYuLn23HoY2XSJ+d4W2bfCTs+qx3f0Zb/QduHFWpt5SHa9KJ4mZORBrpcPVY95eYIP05DB
qObzeBSEiG1KxgBw/iywo3beMIDETK3dRX1/IdOIDEEPfFx17m8rWqwpuMOSsU3UuxRY/mKgvNCE
IvJSl9g25Qezk5cMa56FMSt7JXx/Mzr+7r1oMejDbWhXjnaH334GWX6CHhGTo0ka+55QjPKEbhgK
n4ttuskVWYUgO6DCnf2tF90h09Vbzx9F6/eaQMLA6TN/8Rttz8r3CLmsWvS9y0cfnQyS6Uvb3HSp
2o5luG63rZLrlo+FRYLOn9nhuGC2l1D/K6yA3eqUgFJtO/LU9JZgsdE/ZCVen72VMU+Ra5Vw9Sov
/M1zIpQz+GlybF6dvjuYfnffe3lAnsOl6qIPu6BvREJGdIPK31009fiTlkPAaIaUB0H058y5wUQA
23hJ2dAYiopmXHmWDsG43wj6jJ1Pt1wWJ6JHG+qARAer4nLpX50OUHnOvXGBD885T8d2Ubs4AuoC
wpFVRE+lk/9W3dgsii5Xy9rvSYxEdNjE+m7Q/QfXooicYpyzZTTsrZYqu+rDj77jupt7c+1g5u22
w9ECvcM5JVticedoOdPQOsRKFO4UlruveBBCdIqA0Cyww2aw+JBdPkYiT2YWdKNY9qbrI/j3vMWQ
qmJZPLYFHlFDpulr08KzoW2SBwLguxBve25wVJIX/0cf+/5gYERGN2ZvvbB70sSE7abff4gOp/FJ
S+C99B9N66+jAUvRNiGj2M/8ZQ5E0DDgyCHGL6WucfFQhNUiDeoIRKDX9QLEOtsW8+DtCJl8dRPM
e7iD90P1Y3TUxpPi8izx10mTg9BKEuYUHoopp0udPBgsP0vUSbCayO+Zk/oQJeUfIaPxQhg9YyXr
OWw9gkrkl4FznTc3qCQMEsHCxCOfUx77qN47FItRJ0+Dz9CQfBGsro4IiF6otV88hhaBHV2zIszx
e7LpADJvGE+ez63GmZaZ118TBrmbOwRIpS0+qvVrZtZcHSpwmlk/20MxUozn2UJ41GBODm8jSv4G
8Oxub5dXhyx7xO9tVM92qVaGaY8UVoRmJC7eDk5/r6mx2iVadm9FFORk0krTlhsLZKquZ0VBGw8b
RNpW6xRLAKFnJ46+8LfCOzWDsxcbNVcAJ432B+j3mZTZLnSskWTgjmnlqaiwMcPiXixy2Lbb2Y6a
ZYsjpq/SIJ3tY9P7cFP7X1u7I2r5kBDMKgGhMXyEe5dVK6SM9+kgxFqX9TsmC3e9nHF8Lq8WzR+1
ILh69A3E+mX8XAmXSggOlAdIsKj1iLqzTLCZhIIuvQ2kJZtoSFcFqYO4x5lQhdifaY8F5KAmMtsd
cy2s6cnUnUOdcgXGfMKZIFSCqeSv7YbDMu9wHC5WseFsEmf8mMc7mDPPOYzUBbkg9aow+JyIEj+h
xIA2MtOvO2iVuukKwduvGs58V25bgHvIm9nuNWPtEHi08G3tUZRiPWBwe12kygU+qEihJgjUm6u7
HOkfGQubZu2xDnwfYuvLdLRpHZoDZslISHE0pD3Nc+ztqAhtn7O/1NAOUJgQmxijX6HG75IYj6TM
+rOcTi6cEbjfxjWJdRMI0cZe0NQviaebuMq5y4yU04Xmc5a4tvkJ4PJLhnK1HzKm1iaD+4moosw0
HjDsK5ZQZRBQWsZSz0r7+oJVAka8NE0G+162ETa+tMY4bl1j8KgD0irAaq7FPaV7S40aO+puryWc
bWUjFm1ePae5RI7k3GGMuZxL6mfV+aT6AlIsnDzeKBLHce2cTw4U9kr8TIb/XRVzuoTIVnGa9hdX
qne3Vd84iW7naQoc0/gox8TGLVlh0Yv4IhwbG38SJQPmIHolHofMvfSthywjLY6D1zNAqXUG2f57
anck2hfWU9g99ELHqhsPURLESNzR3XA5xvKY2+IgDIdLN+rIc2KO0ejuuaLrGEqplnGi3xM48mwO
pGL6vVxH8fQQh/YAF9C9MFAhwCUN8Wye3zz/wXM0SCLm1Yuv6Mag61IKbApM7OuiZWqWywkXW2LO
F0PTM2+IN1oljzJ/xjbPZ9gZbjkng6aKrdWYGnRig8GuZiJXmulYgXfXRhh2AvrBXSAb3O/hnEh3
pWr9TctzRi29uQlHPPfGkDC8HBu02u2DaOi+4xrqvW3tqC9amVNgKHdhU1XSfamznu2opG1ch3NS
qhI/MMrB4W3IQ8h9LQjh5sraMgLPS38mN36LmVNOU18E2oA3YOqb086dXkuR5KvQ3OSCgbREh4oG
NVo55MCUon/LZHRFqOn8w5RvzXeagBsCs5LGAGklr07bpIhIJyd7Hkfu3jap3utKUXIMTseYsGU8
HBMS7bs+Hso/VUhGRhZXpy6K1xZBImt/GvdVZn7lGoLdOMX5/eo3VHffMJKeGYiXaw2OyqLmil/5
mktv6HMpKdWe5LT2cQGeJuB2+Fz1Mswi3NlKZIE1SoScqVbaov3LQ7CQJPkpw/yguxqm5mlFslBo
M3pK2m2MwcYC0pK7aErzR1nYTuXPhuPKTVQaH66hbd15BD/xYfNY1U9ZYnWKX/cPfjOfVNRqXZvx
acZyGGffLAtIg8WFYD43MRGu9yN3Uy5FBIfyE0oM1O/hj3zLU+gTsZywRhkEnReD++Ib435qMCPB
Z44seas5D434lHxZWKJcksw3N9o1cjmupkNu67i+J7JfJwl9mk7tX1XqhWsUGgik+uty6KyaaNrw
OqbgfYTxbbwjVug5M0xtSQLW5gUhabhQdQh76McfX2vPegXbfnKLnmoTYqo9wzgjuhrpxD7PfNpU
lqjQouDl2oRkC9ZbN9Br3nXH/KgNuFQFnAkA24eSD28hlXXR8gzIUFhvA3NLI1LDkvSfq5+KHx1i
WzxFs7M1cgp0ERHKx+pEBYDTHj2sZ+LdWvcWRGOchAGs7v04ulS/LLwhkx+FsnKMh0su6NScBj1N
qohFEfpb3BDUMJkleVDqCQPSfA2H6z51hwNjBYR+Wn4SedQtaQIP6urcOlmPxmckvU+3b19anRMz
s1/Ivng0HbkUETmFRADjAk6Q7HTXNlwtyLpgiG9bS3/rO/tLcwdwZZhurUV2XaoDxqTc/905sVBM
DLu6P2U1PuAsANDgrubNxnt4bV49LTrMOBViqX3ITGcGuGu/q3pc1672khNJvHBjSwWqpPDWbdgM
IWcLVUwvSx+puNAXtsjvyrD7kgIJRdzPmFJCf2r6RzcXe6tw2sDUemoqCf1ex6B6TDVtKa75vL1v
rJCCE0Wflt9xEW8xrrhrknitZ/ZP7DXgVA1TQJJUiVJMNuZUnTKHQNGmznfVQGRqr1crWOGfmdFC
FzVJ6LaTVZoxeE47+G+hxDjYXvEn7Pv47CYSkrA6SM3A38kx4gWix1BZD2GHhCIM/2apPZlECY1O
GT9p2QeeidKezUCLdNhYyjxNeI8trc74dvtuZ/rJY6mYrKMA/OnC64cd5x+TMbxmEl01aQu4X5X8
z4k6TZk6lin0vDD6pIT4JFg1XrjlsLar6aOvrro8nRu5VvgwAucS73ETth21+RWpHDdM8eKlNQHN
6olJALwJmhB/+DaJFFkrD0VOnFJpPxSeEkzQtfc5Uge9xkLal0eTJVy43qYrSy8oFCZ3slslKnlL
8kYEf7VdfdtW/hVWFVxLs7wUuDV2bsHi4jSkLdkd9nj7WapVSH48LCe02ka1R2f0aGoD5HSUv6gs
tpPCljAmGzRNdUC9Xg6cjXDOZ2EtdWaqeHBFaEGkCvSgm8eUpMQkW8+Ru0dB+emI+iOf5/OAzxdj
NefIFfLqZLi1af3SlyUcTC/amE0auKqHcKyRFpXOJ8RLd7jWzpvatlY29gbcfwzyKPPAM7m6hlkf
tmQ64KIPDXz0ekzW+acqy38YXcAbFzxlYVHRcRbLo5W/9CJbEqB638TdWzwwAr+egvNExBTEEn0d
OZwo6CdOcx5uQMTfQrc7gdyeQ4zy6RLQoeW1sSKFaJ+L4rGLzfdidASNXkxZi57K83F5Eh03Rpk8
3qgCkQ4oA3hcbenGHgnVfqu69Jvu9wkVaLfDNp9M5Tlcont5s6tDU4XvlAfwMWJKlBCg/qAxyGkM
wlb6yc5WXmFuYRkB66WTRclQR+RDaofSrbQTvebrWIDtzr27Ji9bLkvbUfT0o78uZqxoZpFnW9kc
ZakxIOAAKy/Tvul7FxNaCJGE3nacNXSTBZaVhGRFoxfdDYmiacQ5gdm+FlSpTWzxZG+mtjDutJwJ
Vo0SgUmES6PmxTryDGMzTX69Qx6XLJqJDKbRsIoHbWoxjXezdnN7+s82bOhTrss2D5cuEg6M+CuT
e1VH2LhblGQZXNOfxjdPJJhxE2DhuOMU1P60K10k6YicPhxwZEPAP3WtXtvy/6xng0K1FyFIHyb2
tDYvc960m4EKvVHcw4YGADLpHskX/uy7/Krs4u4za2onjMHfuOGfS2ZnMOXGJzwy7jUtdLdUFxE5
x/m71mOoWlqU9o4yfkPpcdFQYRdh+GWlog+AiLwltgHCtzBx1iX/k8Oy5NV3ibqWbLG2j104fKH7
Hfvm99BC355YhMM+3OHEjEE6iFXnm69+hum3va4m7Vhf3y65TmAsB/qUwvne917wz8P2UJIsMctg
mNLDrDsPRXWuUjEs0lw9yojpc+55u6YSQJruOTNRk7veTzPamPhH9f1k55f0OjrwtQLYcGz2Qo9U
0DYWV4RPCjyqsjvyMeSyjuqRGX63pLhWXNbWTg6CQB2b7m1rRbHAbAJmh+7gSGC4FZ6omeXi0Bg1
q9Suzk06vI3FNWhxTIdNaBV/KpnbY4fTRgS8rdt0ylbkc4OdLOYDlrXyY/0tmdyjH/2ZrcVMtiEP
zaPhrBJPsjymj4V6Ca0EdyGPHi2OrGiBxHoxdng5jOUYeH5K7+zaasFMdZMmuvGa+azWeMfS3QKx
jAX5UEayFz3oizOIEz32k6MXr23h5SutEQlEi+gNjxEk7J65Qc2kBxA9WAavpEOX2CGQQ0CqPrjC
nqvBRKxu8h2b12nrrBEMaWfZhiBTXmXuLWZha91zPmeU/IUCqgwHhitYqCBxZ+KuupEeTiN3yZO5
F2SOY6BoGp6MHENA3cLyZSgraFUAVnb1k6U13i9SbfMJnNnIbX9nil1XdP1iihhMtTPgk+tmnz0g
H3ebUltISA9tXsa7KB2uBbT5biNxWYBWRtidjM29XhQMVkz7q7yOnsKPGoQlMDKN2rU7tGCW0GSb
uwhpYE8xcgkdzkpZAnb2OrqT4TSgrwvgqFQrX9q4pE+MPZxrYk1fg/glc6+Yl3HC4IyQbZoYlwrK
u8XYZP2lJjN92RJvdDXk34PLHyO7DvIe3GbEUcNQwJrUUtUuHWocP7gjxLUIg7pP9GOn9HVBTbmY
XJTTyUxiudDPfiWsjdD7eo1D5G6uU3fhZHIVmwS2zBE3hygS7V6Bt2ceBPc0G18cCclU756ZmvH9
yxnqD4hsmLTpXV4Cq9O34lObOkSvDGu8GHCRqGVy6Fzmp3UDaF9Zo4YoFj/I3C9Wc2dxM1btGxY9
K2lf688Sadw87OyMlTRPyhfpzNbWNUvYzKKc7kR7nQk10GmI34DD52YNdW1OnjjajZWIOS00JRBg
twCBXGi0WY79UuRNEbiGDAMsVyRcTlSvVRoQ2SYxgLpekud85C2yiUvYyhs7EEJc8xTqgy3S187h
sw2NztmmSQaBicsemc9L4/Af1zZviZ4IJCZyWNYYyTje8Gr7NsTirDhg9Tnuo/KiA6FwRslFyLey
irMWu++2od3jvY1qWhM0MjB1pspymfWsHK8qgzQatoLGnXjhgojVXsgNw2ILj5i1PxzLmPAWtLKf
uiO6h8IMV0M6vVoK1eXgDs9tiNYTGlCzkQTRsER35zGZ2Un7E6QEAetEX5Xl9EvX6+8iZqgAh76J
MUo0AZs71Q/+zXxEU3o/6L1G+LSHAmbwiN2QCBPqCj6tCUJnEjbSk7ApOZPtELs1LiRU/9VRTB3L
zSjNHUYl5UxZYXPOicr4GSP7Uzf/hnH+wXqGcAuMwu36fm4dHWecEBw6/MR8i1cL01nrOQoKRoa4
17SITMA9NDWcFDNmhxSfNB5Wbay9+43wVr3RELiWZOWRyZ+7ymePdDzBTIexV6AbVDr0OYh7qVjp
azcY+4gAT4xsyW17l1rhdOeEOrMNWh8hoeS4UTmuNbzg4SE/dlqurxvvHo8LCkN9ehlGYzu3Oqjw
2Dx3AxMRR3WBGck2GJVvUCjmM399dIzb7j13GJFZf+aQ3Ht0+zTB3BWHYYRqRDvQjwygY1+jZt82
6MbPEXkkWkmYNeFOS9VqP005vFsRuV55eMx6uJWi/1EegH6VAsHDrnzqAAXIe/Px/ZUO4If1PIS0
hynuDSsEOp/aVb0Wu9N+dIkuKNL0ookK93x74pSbq3JRQkVZGgM9n3v1xG8r+atb6qsbdCoWR20N
1p7N1XRblfkX3A3SK3E/Zd5LZ2y6zQP/UcpZFafAL3a+ibHAhWy4zLR0W+gEOjehdV+3fnpXtpzb
Vr2M+JAXU+VDD2QIbtS+vYo7pU6Vt7Jgzy69UZC20X9OU3nmDptSBVsLUSGfa0oJD6RaT+lVsNvR
dxDaBkF+rn5SRFa0CumjqfthENdAr3FpJ/wEcJJHZX+WDspc7RusXX1o0Zbpq461kzgNLWO2eZTf
rnv1ZhG0Rk0LsW7gWzH0eRP5c3tOrg826FsBk/butsnJa6KMQB6qzOG/ba8RNOG4LaA/wsk1WUsJ
Vvc0Hxf/ZpiWVc06HFbGU9onKeeB/tpiL7E0TNMNImvrOY69FLP/GiWxQOUGpl22hVo1IY1ModBB
pItmLOtdPbZPg1vNGzO1ktXQ5KcRyhizY6ZzVpPXGy4ego29PsNHeGRWyySOEo41FpU+NhWgwyur
afvTUHkPueQDlXO+KCqjOXV+V5Hhvfa46XsVniwd4w1cx85NOAHyAzN28filegMXcZexfNobL5YD
s7BqP6oaJxcUXZRCxcpv3HPBRGxZzaINKFpXIdLBgRErnjnXoA31mzbTMnSGjvjCu6zpxzXG3zAX
w5M/R8fIoVehLVtnZhUHSsvAYwx1Z5A/QJEz/rLkYh7leveG1VzqPgOGcaKXfGL+KbgvRThIN9r0
N5IfnIaWcUpsa1h2sojWWk4yQm14f64NR7PoXsZuCBcCG+TAnfTAbSfWZ2v+EaO3bSxistM/1+EE
nYv8ux7R1upuR+2nEWIkp2ivrOq5ySBTdJxcZvuEjmPvNzB8ojBehUmDi0dvLlxffF8VJxTiuJO0
vmkFoekeTJjXOfOX1RA5Ox/Kzx1CxWfjGjMeVRrT9pIPwBU/bY7YEh1RCfi6HkMPU5s0f/Id5tSm
S0YRXiB3TjmdB4vpgS3C9/geBgqrShCqedWbUPeH5jj1Wb6BlrGbhvBMXAjSF7CIzBih6rgcM5qm
10Lav808HoXoz1Sp2BbH+yxkD85ODUJQu85Ez9l9rc6Yo5ydNBaUs20BcmJta7vbGSM56MX4qE2z
cezhApnwgNdlsi0aStzOt37NzOoX0mlftbKbwbkybgZ8bibKzBrSU+PF+45ZGpjbpym67mAQFpvG
3rTWus5ftnMZ+CLmbEkuOc4MQcRaXzYbbJV2cCa5lWe6ib6/+sgd4sTC0SJxWvuN7P4zE9lX18Qz
Z7+5UTXfi0gILyRvfe3M7UdkAUKm6VVOnzJBs8h4MksvCgQWZSAMTGxtPuahGdYQn1hh79Iufeb7
f3C/mqrxlxF4ATAtoH/r6wtN0VbZ0e/Yjg+t6f5WeffqTe0jU4gwMFMNn3yX4CwfR6k6pB0QxpW9
wxxVIzXYEVCyiTzwFn0x17T8OlNnN7T2GKV9GaHyglrCE7tOs2SHPJ9OLV8Su7MbRgfzh7vJmjYu
V5CMyk3Bwh062pvVJ3+Ym0mQ53rclDq0NuTvcfMr3faVnCnQaFmea7E2Qu6crOm4K/vbQgy4H8sv
M/Pgpo+r3kug1OmiIpcB3Wl1jZ/RJgh2ofHjmr8MNL1VPPvHEUraUhpYI0C9TmodTq8f3432bCzS
JD5WpUZqpVUcHNRqmayLTTfZ+granE11oYJeOhtDjRFuY1VNBEv9YHJgHNa4/DNx19CURig6SXeM
EV77dccKv5mq9Dcu66vpVLezpMb/TSqncEBxKG9pwq4ZaJN6MebY34NsBGNL9rhnJ8ZqdOVTXDX3
Vk8QBDbV/BnJUhVwXT3QcvTe9tHJaIVqxuVBMukEV1nZAU+9C/RvTP/GionVyBBjJNwJ5tSm7rRq
papzN+vGXhbDWkktWtYZRVnVbktpULeCCScy4dsb5cqL52NSsACFcS1XetXdRR7B7ZFO7AKMI8PX
2pWfa8iVh7d8bFbN0FICdNG9ZlD0K1n+RAz06pQwSj/SkqU2mZ9OV5+F3m0LP59WnUG9m3eZAx5k
IRbKcWQJ1X0XWV+V2EcWqyY5gS7jsD8fjkMpbGTug/9LRson4JeovRcmKJuRGDg0LXuLpjSOKCPG
yDwjWDnHSj8nqoftYeyqKC/WBvCAUzj3o+lfqTyUo1VNkOIE17VqzNd2TJ5gWFKO4kNldwNCDemc
5Gw9hlb6IFhT1p7bb7Jm3viVcRdyJ0csGvQlAzKiKVdpChpJYmeaNAuzHq0lNEqeeRHFTgUvpi1A
zdFyJ2W8mQZj7XYdVQlgo09mwaLS8oMYm58wHX6ylllFOi+M+iGv+56LBslfWL6ZsfOTjPZvP5T4
9ZtLS8+rDeb3zMsmjBVqunYn/gKSZWBfyQbwTDtb5fwU2+5L6o5b3bR2dUypqnXmAfsd5B4Cjk7P
DdFuvX5x+DOEtqr1ihsG1hCDL9Z2zR1WV1+NxDYw+xKWIIct2wHqXhwXJC7vytc59JfNNItN3BnP
Pjmsde2/x/2VEZ/EB01BpIBoRwpEMR7sgtzT0gTgLrxnHRe3PizPGB4NMK+Gx3oAi+kixLCl6xwR
jhFoF1YPBUKGhT9PB9n7y2S2SVFiFyYmBwufFMas3tr2mgfLLj6blqwyTXfx2oeQpg9PvgBetnxk
Bbb3qDqDgs1esuQygcYjARqueM4I6ERugr2YbTWfUu+XGizVmtTQMTHPjuGSGYpvYArm3lfh9nrL
Yy7wOsvMXohYok1H6hPW9qW22pPdjF7ArJG2m9C6hVZb93nvtCsJp0d5MB/Hbm/2TIMjximN9o2T
A1GPYKsL1eAgCS/VdPlqFfPyPDfoS90dEDxrY2JU3NfmTW/0L4UOBIYr0lWRvtEQdre+Q1FCoahQ
q1zHgPhJJdhO6NEEOED1G7YftWes+0YcetfFD6UiGTJjzcbQwi0BNPvuqCrRHY0y6Y8AEDNjPaVt
oY+oRatV465oRfWQCi17oK2+/nzbULboH/Ep4rbphHhBhnFkBI2tt5v//JodtXFYEWtYn2+boAMw
h7DF+78HSVWUso5748qe2+oBHKZ+gC72WOmYd9w2WcS7nmpf3/6zw3WvnADTNX9tvPz3QADpqPSV
qe1u+0G2Hi9jTXz99ai3B7Ql2xhBJWNr/rLbttZpuwCGnY2Ny3+35YkXGJj6nG974N01wXZJAbTt
TJ3FOPzngd7u4gmp7v5nu6A2wEpHMdD67/5G7eBiIQ7MSc3Tv5tzotVOEQyj20Fv2/NyInoqtu/p
RdaVWYf3KZmeT3UIcaqsVHd3e+r4ZXbNgJtXyZj2T34T5XuzBkuUkeq5c3TehQyEIEd+0wXSHY9K
Z/G9vXRq/DaIIOvtbk/T3E83CBvE8p8DR6E6kFUIaHZ92ybHdS4z/tn19laeX70ydRHH2zuphMjG
OfQiAAl2V31dbGmnteD2NEF5elS++VzUGn+Hrp+t2mgfb8cxeCVQRlMfbgeyJaS+Wvrh+vbbLrWD
CU4vqpq8vNwe7Lxu1lnDpYVVVhwHvVPidaGKNrj9GkZzeeENk21DBjOr+HWfIpljWFcMtf49TtZO
I/2A3ABSmOuus5IzEHu8LtWY3zOCvzIHquqCRZ27LKNkeMiw1Fy2uCo8Tk3tBCHqmydqryaIlJO/
dKBvXHe2eo1n/Ozc3Hbf5GjLRa715Ydoql9CZZFLNvLVG9Lie6wkssHU+pEzRPbcK/+6kYqiYKbC
hKMMBr1i4Zj1+3Ckolk0B9AqKLkFLjTCSaEfEE1MuTOw91xuYmYhvwwi9lY31z95415cGP5fiUrf
PRk3nzo9AdVb67+bzG4XWZpP66SKiEbxjfpCmDy+mrnLEnQNXL5ti7IKSeWsUfwMdX25/cKIDJdF
IqxWt6e3XzQJ4FAa5RrlDof6Z78qGlcOFLPl7Wl3PUDpmt5qGD0c9f7vPch6LqFPM0ezVV3Gwdy4
+lqzDFyIr/vcju8zE9yMtT3886fefiHbsN/IlpnWbZfb8UdNh+c/xMz7yxo+G4r07TxkxEUyAj2T
FlRs+9pOiQSt4iOXmbbqtDF9xMQgCRrD7j6KXDuZdqUiZsSX2Qvjv7qwPyF4+6/KMT0ikDtks8rN
QVX8eq/J0tq7pvLWNK8D139hMhe3hjcVDm92iZVLbK9QD/AFzdl8kW7lvI+OWQZRpOYH30jKte8U
2O0U7XAHu9/bkNocnok1bZdWnekvMApTDJPi+1rPHuRsmierKjBasBzFaIJZYJ/F9YkTh0FRVGan
jNZpY+G1cMwykW/6GpeUXDLgKjI1HTPb6jaWhFUgBcP/XhjF0egnc4OzTXQ0fNPZcKG4hyxDCFCy
4HKV3UlIJ5sKaf/WstP4QjVCSWe4zneU3+Er4fx09OGLtoumh9uuiT1roDL/3XUc2v/Z1ULm/KCT
8b0ZOpvVt88eYU+lB7LPNirE2xS3ZeCM2zYAz81QVypeKeJCl1WjM/UL1aUwW5KV03BemcmsLrcH
4mXdwMJOYn17alz3MwaUuJFV2ZuKpY3g7hQsG1efaGcm9fjP6+IUUNkzw+aOIfjPTJofRlUg/XD9
77vKx/YGnRLdoLctSVGBY6kQA6NLuFi4Ci8h7Yyr2zZVeuGF6h6OPo6bzITY77bNVdZSTdgz3Z6p
OCxOWJRtb89uB0Kf5m9T0vOgM3OM24Mt7JDgZq6hf7fB52wY5Trmrv+//Zh/LE2s7c63TZXvSSzd
mm3ZEKE+5nm31E0FuwIApVtrqeC7Iw4yXqFGRI+pzRlYltmeXW4LEAGuG8Ems+Cf523dYMAHjvvP
nrenGOcDNV0f/j3E7RelHXVnh5E6ntMeNjCqPRvhpG9vwL3Ucv4ITsz/z8bIdvStZgDx31542/H2
cPsFOlTGwdcXz3MFfTzznV10bUDruLFOA/jPOSpqaC24Bn6AGrYMeezy3qwwqrBn9Dhlz8DRcuWv
NEv/kkQIb/waPP22vXD9R+w+9Ef/Wu7WNbIYLe7ZX5b7ssIVyp5Imw4nWa9u2/uYjkj11StTHBdz
opF41ZTRZWETOWvEStu3LmfT4vZjN5FcKscBK3Nb2982NWnGb2/P//nxtvXf3w8+wrW80P7+Z/vt
6f9ss03P2BV1tlIeGCq5V9M+Nqf/POh6e0l6/tdZwBcvYtd+M1LEB3qVVR8M7X5sUTmfmitfOsPo
dsKxxMYz0njlFxauH3jAv4jSYHyGwkOaHutpZODL1OTJK4mXhBqzYMLK0FatNe09XLbCKbWWsMJZ
/+R4muq6+J0qTD371nyL7FaHQVp6dOxKu1OvW9MYsBXVGd0vdGVF27CQtNYd0i7PLD4r33gnn1x7
wDC73EsTm8HEnSEkjP26Lqr8ddAZok1abqw1JFwfThhwgGLVvw5NVN0ZdZOvdQRiu7KPihdvmnaA
kfLTUFaJ6ikM90U8pA+hiP5ubzebHt9gPZZntyyGUxgxZRivL7j+HTAomWmlcAOlE4kNdpJfKZak
x9uDJcf+WIseeq3tYXGg0aXXECSPlpmIcXHbBy3n9Udo2mjgxP4/T//vELfdi6p6LYq83P576NyC
Fiy0oVv1NdKAcZx3+Lb4p/9H3Xktt4206/pWpny8MQto5F1r/gNGUSSVg+0TlGxrkHPG1e8HkMeS
OKa0ls52FYtFAA00EbrR/X1vmJaSEAKa2SB7Py0GBSgW4Kmb1irPTBKC1aYkAgI6TPbnaS4V931D
XjVItPyLOZC39ruofEij+B6YR/sdi+Z9zXj0sWwMKFmJi4N9OsxSC5rATGIiP4ajbRd+S9yBkLFc
baTbx/DEK3jKo7hcauYozAklm/lYS6+nxecNYSTF+CCDs2wId5/7d1KDjbiKIPXOMrzcXpUZEN+2
M8qNp9an09L0NRXRx3LTYj6yi7TWJV5WmZd+J0ubxILXFcNSZ5beIKIgIF8t/HHzVKaQHHkeRcRE
C12nDK/V70zppdOnXYQSzQvh6udPhblPZwrOEnqhm5cQhjjIrzqe9m+duODJoo4SSMG2y6p2Na/A
YV+5YZxcOeOUw5cLsDq/1lllXS1CQmBAd5CEg7kiLgrZsna5CIodXJZ75sT6jQytCr0x4yIrTSRl
A/DkJg/ibtqoo2q/AAeSncgZOMGqUbN1YoJ3jSrVvfWd1FxmDeIIIujgUUHvxDyngerWxcbNEIGy
sVNXelyRX3Mek4YhqVpU+k3MsZYAZMNdp6veIgsiCEQgBa6JZi47jnWh6qp+PRQOgVNTMMOEZMfc
HFF3VauC2bTVVMl09pXp7EjPIzDq+9FZVhrFmQlijRR64X/Lzfi0SAL9rlAzE06FixzIEPv3mUQA
YSxgvt6TXGpJUN3yvoEXedrToMeaZ30pLsgtEXE38+imjWAoIeDpXwaOg26UUqWkSCJz3faG2Aa8
I4DDxDUZ7SDd0b9V6z6WzTON67M0w1C9TCPs73xZMm+6UbIIPd5ZnmvWuqydoZ/FowdDbfbKnlRn
ROAS1a1xVQKCf5+NX0/lqkJL8baQfu4xban6HofkVnOwIITcTo57CSKxvjLU2rvODDQrfITeltPi
9EUBzTTqK0b2IwsI4aHnAtM6Ciga4UAiIO3GsWsNZ9rG3RpJVOxbr42XYRxVd8IPvk+3WlH/9vXW
+xHwrBJM7zG6GPexkCraauM+kUlMoQi08m5Qx/RB6zxqydM+iR0pM2HFP/fJDXApYZRsoVTZW6Xq
7S0pT/JbrSAhkQeJuwp5NxS4YbMpmTYd/mQQrC6k2l9FXR7XmBRo8Phw1Z2VnD0qz/io9y4iDDNd
tvhOxhXPX1XkYwAM6vVmgEi7rDsc10u/U3dpIsKlrwfSPST585an8IfuNxda2ar38BYS0uLlv4o6
cX0+DV01r7vIbP9n0YOjaoOMx3qah4QRH0SRqLeyU2Q3bvNiwW8elMYQT1sU+8WWw30yO2vXZeEA
QhnyBmfxUu54x8L4JyEqa8vpZ6ggCOCPX5kdoDBpncvodm2LcJyvTT8TNGglPFVfr52WUYYvTgeV
kLXdS6eJ7m6hjGjriFTxKVl56XRaD/Gd4Om0Uok7C13ksTRJPzuZTaVqQ6n1k6lAOa2dfk5fuaWT
KzPrYJahnPGz/LSlV9yvtV14255+/sKlaZxEHYE5Jc6TCydRkovpF6PQu4pk6unz+s5xlRNLJXE/
7fq6LGjTn2UrtHtnaBzUyA5b7n760hH65DmKtaWZx2iXVDXc7+nnc5myJ91xWGbabMg6Yi0NxjI+
MEP3RkL8fZsklUx8evwpJBBf06/pq3R5dwFP8mbP6xph9fn+eTk0hnAVxOiYTTtDcUSp6eA4hCtJ
0pSlQXdlkSN7cQwGTuY86TsZfE0GVwu5vsb2LxAySC5c2Usu8qg34Yg76sLuRfxyw0nVIOD3vDZT
VXNBplVdTDtOX0grJxflSTGWnFaULfgwgyHHGp5GjNPM/UC6cY8ZQj6bFqEypetSRWlpWhQalFEJ
ruZuWvQNf8ELUtxkthAXYazdTKtbH+3WSsNDLuiT/r5USPUyhTA301ZJl89x0hwuMcrWrstkeDq0
HWn1tg3qDD0ldiLj0S/RFWI+Ov4tJUJNMNUl9azFV+leODiT/PvfauO/ZRjmrcgkdffP/3Y6ZMi/
jUsEmnNY+utJCT3mdbGqUhdc9CiW/qSOPuqpPy/mpQcTzQZCM22dNgxdRM8+LUdy8iVSouRkWurj
fEtXCcUnUpZ2wFgXWqDvX6Dt1i1K4tnLrjR7oExePHcQKjhLGQphneTopB8K5LOm0k87mqoHdjq3
Rl8P/0KXSv8CvJnL1KK9DPG/2CEgv62lzrqXBdX3dgfryLYv8ia8LcfViQ3PpghJp1d1aN13lRrM
CcT7u2lrZQR4YvThnauAnq40LHa6VrLuC0hjq6QIutW0lxAt4cg6CM5sKbLvhmA3VWlJjbxD6ZUM
4FiVEwQkcotEWk+Lfdh/GfCdRcOqzG5K11lOVdoVuTFlwPm6biJxp8EaC31rX0UqGQ9ZhlyMkdUe
p2xz3+Y6uZdAMRxwodp130cackO/NncSGIbnXYZh6OlEkdjXebWqOqwTr7l2vbq5xmiJ0GEEONRx
WUTyBgOZtn94LqHUzm0bqNF+Ko/rSblWG4iW02IxHnDM4o7HmvZpi1ifoylir21VX1d1X5x3CXx7
BgBA7QuJ1iojklmrhvvDu6y9Jv2Bh1MMTtAdvQY02LZDZUH0b4Nb3Si/2aqU/AgdAfzFyD+rQs+X
FcqEO6KRxj4blBwPJNv8Gkj5YiqaW+T5RCtbV0OEN1wv+7xJ9KK9GjK7mU31GZAUo8bIH5wMqKKU
dwzGpFDflpAql6lvWPcAB/ZT0SoQXxpLhoMoDIU/RURnOofUafO5yTzqn3MImUM9nUMaM6aazqGA
NXTrJ/k34LvNyslDbRXJ4XACOCBeCIQ9bqfFpgiThfBkcatV5c+tg+2qLxblUOQnJI3iFWxn8iSq
FNzJ+KQv5F4uzgDDt5tcCcsTZJPREZX8aGGim/e575t7INDa31a5LSNpeKxyuglEyAMI5ew92E5x
VhLPTGsEF1o1eWjj3FujlxUjfxe12Y7IHJZR46+DxRqRZ2yGtWrOPIDSed72sCOwgXaq2DiLFHXp
dJK/I21kzSPirstpfW4JsEAQnZOdqqfLtGqxjHBr9lBtH+MXu7OeDtBuVFPDVUsZ7fVMU95pGljQ
cSkPXFA8adE/bWwKT1kWRYMiwbhhKjJttRuRbkkgoKIfkKBCCWwVFa6+14hv7o3xa1r0otbYDphL
TkvT+qmEEpM/IuljokydBFDfx33bFI8jT49XHq4380mAHabrbYbQ/7XvApgsFXAWkxC6OZS3hm2F
16TTvaf1WWTOa0WUX1HbgG3e/EBtnHcY8JdLN9OcExfpoLXlRcl12JLkqCS5+aG28hwB6PpBRrVp
gYyjcoZ0Kg5odeSvulwq7wpZuXWLsEVSB6OsPrHv9QAPlUAxw12d5S0eIGqPan/vXjDHgIyduJfQ
ytudKirjUh+/NAFuUU8v+8A3RkWxeg8Ecwv/D6xloYXFRgwMK57L12Xpr+SKKdu0btqt8UDh934d
r6fFaYPsF4/I1uunz8VMkFRmmcbnkDeNyyh3ynOrkebPBVCWYWgW9N+fD1OqZr6uBkh9007Thrr2
u0UYeQ6UCw40rVOqpMPs2o8302KTOsYq8TPQEDLeOLar31tM6batDQhgWiz73luiVCOfTItmmN5W
pLsuIFM51zDUV2VV6/dZ70Jgs6+ULtD2pC6Q4Hflv4FhyeugyJjSTOumL99Pyh2cK2jLlJWHVF05
Q5Ftqib5AhYY6rntiIUiW8FV2yf6hSa+1cQWIM5gV7FBxgzK67gxLdLwStZ8eSGTHVpO6542ONkX
tRfKdlpCSlG/sJNvU/Fpja8r8oZB68vjBFEqg4qopGVhNg1E0qr84sKhejoGkwvg2vnwBfKLNS9s
MtMBqX9l7IB89F6vn5cc52lp6qs6VC6etzWvln7tN3Vyv0pO+5Fzaq9FS6567AB/lXyqb9w2Cu78
Zj+7c0E/uu3GbftwD7Mx3Ouhc1XHfXOCHEu4f14//Xpal3ckzFqQDRR/Xp0U9PSzabkcmu+RCzAf
f4a9E+vpfvo1fZV5j6aKiGoMxP7Z4Ciy371Y1kz/JJXd+DRo8aF8OszzEZpS6pdKMGr3jcefvqZj
MShoZp/++K///Pf37v+6j+lFGvVumvwBW/EiRU+r/OuToXz6I3tavfnx1ycTdKNt2JolVFmGRKor
Btu/P1z5iUtp5f8kcuU5QZfZ3+VA6MbXzungK4xTr2ZR5JV8q4Prvu0hoPF7mqwRF7O7c2GEMMWB
XnxxxiGzNw6j43FADc3sxib0dxpOY+1ENA0vGOC1U5Hpy4pza54U4H3zmeS3NgMVTAKilRuE2lkx
6OrTVzwoZxpd6ym5Ya41aknaGaj8bC0pbj17LjdtIOeGgWbqI5mc+QRF9eQkT6x2rydxt59+qb9+
jSVQTkkYxoE79Zia7B2hbCq/Ti8zHyito/UvluxE3uie3a/evvK6fXjlTU01DM2yddUyhWpZr6+8
r/fg+Fzf/FFg47o3RJyetbUcneFuMf6GvV2S3xjX5Eu9x5kM2EaHdMj49XN1UNjIBuals5dIbi5i
TdYRvOnKS9s3CyQUWNc5hg6cVG48WH3/LGd18T2Pihr3Ge8uB65/7pMNv5PFXRRW9a0KaeoqBMs9
rbXqKtgrDhTDaTFSSKp0qoR4/riPDvdg6UZlAXm/1u/AWkTzwUyi7bQ1ScMXx++yF8eXVHnT1gVE
S0fB9dRxKsQ6ymZP9PntC22r/7rQhiLznJuapUD50rTXF7q2EosBq5s8EhFp0Yvh+k1X2I1tLqqO
lAXEPtTypmv8vLlNkUUtk+T0qZxX1jCF0RE99bSh2BHWgQ8b8sDFRl9jmjmubKwRPzz9dBxt/GmK
n6Uy3XhscsZduZvZGzSr1GVjVcNDVc36knj4gEHMSo5FvaljzbrRHeVi2h4zyyFiLjKYnI5xViBv
PC8ba3hwyvCmI8Z8Qx9wcMAI+MGVbKsADeddhG7poHcXjWl6u7rN9tMSIoH9xc/1zQU+zyjwNVni
zBoV5UdgLurC0Z6LsGulJU+7CkkrFgPjk5M0AOXhIR2ChL3fXclOftN3ioLBW0MsyarGc3Glz6a5
7Gtd/iKj/n8CWMh4WjR6/yyBw3qtWpgE+akeY5jK3r876rh7oaKFMD0a//Wq+yun7vB7mvWF73rV
weJ/btKYz3+P+/wq83qP/+z970VaAhJ4s9T6MT17iB/Lw0KvjkztP//d4qF6eLWwTCq/6i/rx6K/
eizrqPqnGx9L/k83/vE4HeWmzx7/+vQ9rUmLcjR0WpJPPzeN3b6gr/n1lhgP/3Pb+P//+jR7TPx/
FX98KKu/Pql/Wtr4wrAt0zLIWwvz0x/t47hF/tM0DYMtJjptJFEtmzoSdM88XiPiT022FbYpmmFA
UNE//VFC0WGT8adQEQqzLc2A8GvqpvXpn9P++fZ6ul+/f5spB01dleGv4dmkCkE4U9jjeb58m6no
RqYZTapYyMXMPVFO4vl3bDMYYy6wUVtZ8xfX5TdvT0V+3bWM9Rm6rluGoqsaMG7xuj6ltyuH3Mos
2Lgn+kmzDTfQR07dRf3Oa/p3J/aqovHEX7ym09zFGJGK5Mtkw5x9MZwwk1g1f8uLeIHu61O7eNUs
Xo4Kprf+i1HBv87roMs0SWwhs17OEG0odhk2oCfiMbXnqCWu8IaAcvEdOSAqfvc8eX5eDkf+VTFP
ysvz7K2Cm6qXM23v8dKdiVN1AZR2Fa+buXSJIiIgnU1wIrbm5p07+Zsn59UFPhgH5V6rDgmSNMGm
2Bj+53LNwHcpVor/GZGY5ftnquvjNXx9jS2FURcdniYLFGMOTtXDZKe30EEDH6QS0tUsTYfopga5
FEPsoH+WVhbIt5UdyORMWtmHudS34KQjV7LbOy/zI3sZDEb9d9gC/VbMRDrTmk7FBEwwjAFdWeN+
LWN4487TTjHQo4rL/s73bO1WyYDXIsOc7juEQ5Ewo1RxZnUJfj09bkD+XGEgdGr1qXUtlVp7numy
e64ZLnJeYTsyNHEFzgVOt4XhzWpf6OpJXMflFXEDSCtdWaNwjdlKQZC41PuNoprw90poockcgEGw
b7Smr66YmdbfK/50tw2SwTsLUBhcICuBhmjYpusKZYBFUNU6cO8UixlCAHWPoGUixMox5GBT1Q5B
aquHXpPUPgNF1S8ZJQVwNXSvW0OiRBm30dVSX+kBfuBlG4gLKU5rVKGEY62NOiMomhrDVsOiZGQ2
gqpyq1NVbZXtkOG3TQokftRRGl15UgwfC1X8m9iIlOtBVolHY34sg0GqCh+gU9dEBPwtMpSu0lyn
ddus5aaySXLp9SaLJAC4Zq4DP5CVrzmRxf0QiRCfeAfjJx/Fw6xvmHJJZJ6DbqjnCG0i7eSBRTtJ
zdTcwAbKLjqzjK/kKiz2Q9B0uL+E5i2BV6wpyIBuOr+zlkMD7TH1ZKTq/M44dZvRxj1uvE3vSN4D
WBAw5AgGrk20Me/wIUl4uM0CXby+Dy61rISIomdp+8AsJMC0N0UmfOZH3YCYYaIb95qe6X/D7Cb1
iXSQqy70IYB/xOXR0mUmBM9qEDdpvhuksv9cxinSBzU96JUcmNoVJ4vUTJmZ+TellXIFMptcfKv1
BjBuh9GIRlmIlOusgXmITtUA8xg+vUeQTwTIOWSKRpBJJQ21RLw+ejQKHbFu0ceDuhChjTOO7Y2S
e0rp52KuSppirjAhBHWCfdKNy2xn7Veg1UE5iGg7eFqunvedRvSvassEd9vcit1TdHE8JohVnF+S
/SlvYtTnLgehl/EiceQxY6/U2rqKJehNg5WdBjVUu4VsRjJCRBpytolVO39zvcEHqynQztQPsEmE
PWl+QQNRDR+9WqmGVSbnZnebmq6swflxUXuuRBXAB0EUUVvasm9v0Fi3vZnSm+WX3AqMTRY3/RLh
2GatZaaarGSp026apkXQBBWyBncKImnDzAFcvynlugYa0cjKudzJ9dKojAinNl7u2wpj0c/gsPOt
3SMJG2aZhNemp/jZnHQuPYZBqO+0tbuSQJzsWd9qlJrmEmMALFIMuYMhn4fgwpg9DeY9ZPLkDn80
7y42inpuQYsvswAJEaMCx0rgtlLkiPxyHT8wIZNR0Ghzf9nnRGS7pqrOIFBmCkrubrrIvZCMe+vn
gGcGC/472bdvSex3IdI2PWFLw0TLwXBAn7a9t1NzF/uZTEd0GkG85hFxV+nM6FTzjqCFd+q2WfSQ
wdvZaRbIEzQju3lcZiRXWwT8kY0ol0ZjFgvHcoimWmm4NSvPn7cluhBGYUB76ZoYni+sm2Wo4Rdr
KFq7RXPBPHHBBW41NFdPyYejjI5LwCoiWbshPGytLFTe95lZFGfSoIfbPjTVXWub6aYVRTVviwTh
qcQjpaF1dL8cquYpjqLiLG7y4GyoPJSQu3pId+rgoBtJUGGPEqGGPViWLvSyNR6RToEsWqTFd62o
3E0Hhm5N+xz/LPa+RWVDWa7lYa5o5LV4/pJomWlge1ZA47pT2aB5u3Pd0GMg98JBs8Zy0h6RHr/A
0CRLN0KlJszyUBnEN/w+ADO0tCr02TrZDG/CXg3PokyTFvD1GewPQYb3BEwdH2zCoiyRwnacIsaT
AtUAHm8XUUhXCzaR4lvoSDOjrEUTr2uMHk70rg4WuWOhTCzr3o1u+dFa0SN1DSmuWtu54S0bbD62
rgups0lNyIs9GiAS5KHrtifrmVQiOI/zwvkWIXc4C4fksQ+4dshPwAhvbfvEKZlo2nFsAw6P9XWf
lMHCdDKAFkVo7Jgh8kbIDAsnvB4afpK7ypUVOuqjr5npaZ3GyiLUKwfV6ipG70U3EJmR7G9DCE6k
0ZTsO6rfxXKUbMFgrtMJ2BOspTMTKK4h9oVGsLFMhNI9NEyPsXcakbNGpW60Qu52VZCHXwffQ11D
V6FzYpmmP6R6U60wxNDREnDkZewwA7Oyur6JGzdDIidOFkhOpnPsFBE3LNr4hz14xrfOy/Kti6jB
uhOZs6wYsl6i9+Lt0z4wH1ND5W1V2lJ/2RtRu0KwDqao2yA1IXyAtaja4vuNPLCd45aMCJK7N2t8
VNu0yXe56jSwjZVqlw+hn8EcrHm7u6YH9yqIFO888SVS103dnQepZ+w8QSoNNH1dLwLeKui5I5a5
8CzXQTu7kDywIIPnosaqM6NtTU4t0ht+5nUru9c5kIZig0wYjEXJs0gP8+JwQGUAZD2zqk6Nh9VA
T4Zze4hcDGAljMbOy1T3xUxvrBaxoQgR+lXrlcU39GmQjVSsUOhocXpE1wx62Hu5cDV1ZSU2D7+n
I0uHPro+yHd2KpDITHWlQUrTKnkuS7OLkT1MMxIUWMzk3sJ2Kp/uukaLogNQYhXuKnHV8BtEjA5t
dlcxbsmKCDRgJBDs2vcYECA6cW3X4TwYQA/FLdE16o2v4Bv/XVgueli2ijd9jTE7GOUCnaehLOVz
qdIBq6UVgAbhyvkS46b0QjIELqRqhX8PKC/Mng2khJietXsbGusOukG37smS7KwqN04zkG6nvlYQ
IQ27Rz0T/oXakUJEekTMXWfUPjNA76uSm58JyfcXhApVkvutsw7bpPmhA/96EOWISOvT3kCYuCvg
VzbZZTpYGs4BenPSwwFajmKMaHc5A/D3hrdrqdgLu1TyVSlgxINK9gF0IU2GoVezBnhsbMHQilVe
9s22AL+7KiWEaWEeujDPA4T/NazlLqwo6WdeTXK3UD1lHiRJf4JVEY+V75l3mRbRTWVp9YOXF6pX
0gDzqW9iXOsibo0W25jkZmjVIL6GmBzOKRgodahjyozSniJN/6twwv8sVnCePSbXVfH4WO0fsv8P
AgbKOCE9HjHYJD/8h5cBhqn8U8jANpn8k0DTGWpp6NEYxEGfQgaG9aeQeeyZxciqyk9i0z8jBqr+
py4rNhJ6Oq44mj5uKv+JGJiGzEpipiaxItsW/5uIwetJmCQUzdSIgesHE3eb/s4oo85cVroXQedC
OfPeE0Z39uIy/CZA8Ho6+3z4Mer+YroemFLYtx1Sk3i0R+5pCcgVHrhclF8bmNb2LFFap2BUVJne
OyGJcdb4PKt8rnGMVLyo0Y55GTGjNNDYb7CeEPgI9nPg/9QLjNAs3pkvH7lu2hjUflFNSXQHKhmS
E16fNdos84n6grwS6dcPXTjtIIBj2mDFA4akqHtkGvRESOpXlZQo/a63SNStJXMA+xP3eXb1doXH
Tmi8gy9OKIOb0JhjhUh3mmheezVeIVpZe/7y7QrGAMJvbox2EFiw4FGQ9FT1pYVSQXDr+J6Kd4ls
h0z7CjW3emOmlXrUXb9d3UFo6teDMMbaXp0Q2dpQL3sGDq5LftsS1hpvaaimPVTiL3VtwPegb4cU
UfemtBOhbME7l+BPxbu3/8KxMx4v9YtLGiEp00Q6muithTmRWqR/e02/yeUmWsDu3r9dybH7NsZz
XlSS0lhb5hk6wqql+dktCoLMkHWfevSjgbBjp3DQPeBI6hulWujLUPX9R0xW0l1ZaiN7HYmomVYh
gfr2aRy9XQc9RYrYTYZ3kU5G2WGQ0xl3pDGBlxt2PB9sxDdQgkfKxKibmYjb2xAfvrdrPnYBDzqM
ImqDDOojIyKYqEwYlCJwF5luo7f1oQrUg65CIFCBtVVgLA3ZRbIK8lOMXYYe+84HKzjoK0TQwxMr
EexJ0t40LqrUGqRrE7MS950+9Ugvrh70DaUl13KLe8VaNR38WZlfoxMN8wk8cpAjlNJ23okXDOo7
1R25I+pBTwHbVItq0YPxl6whXrWFkjXLzo/TZv32HTnyjlAPugZVQyO4zSRzXVW1qE4SI03kJc7E
UbfM/Krt3mk8x6oZz+9F08yZLaBXC+kuE+FwExa9d55nVXFRMi84/9iZHLT+NuwspQVouhZSh1U9
5sbh1oarY12FxIO6D96Qg16AuUoWWmYGezAiIyzFCNDbzPCj2dsncex+HzZ9B00JrpCxrqH5d3gf
dNoXA3Px5duHP3YbDhp43RA0tGTDWDcRt6EL23LJmxXpMl8BD/p2HUdOQRy08dqH9Rj1gbXG5jT0
l1Fvob5fyr0/vHONjpzEYUIntCU9t7vxFuSFaq9yrw5k5ltZXZ2GUgR17O3zOFbNQUs3Ra+WitQZ
a4dI4l7YQ34Gwlnd9w1+pW9XcaQzEQetG5v7ltCnS+PTFPLwumu02SUaEBK6Gvlgy7geerZ5CaBD
NT42WBPj2b5oiGbPJZORols3Bbdp7enYRy2SLpLUd1r6kdekOGjpnd/nBiY75lqRXORsMMhCziqz
EZyYlbFAAD+otcJ/p7JjF/Cgzfdu4MrgO601kIPMXBHblNpdJACYQCFHu+Es1BsgfxYKYd2Xt+/Z
+Bj/ZuwmDjqAqCNYkcI3XTML8ZSz1CVQ/L0Ug5ctpaFIjcswEGjQZCJCEBIATSY+47Oo6pdvV3+s
dR10ED0KPiYCrnjfmVK98LQI+UTDzBZvH/3Y0EMcdBBEmLCNFbm9VmVOBmN0B0ac5QKlWbtlX7v3
GX438QmcmUQ/65jBjdrKoFM/j4EU/Z0GfuQclYMexIK8RLLB19aZ6ZQqYWf7Mes6cLJvn+SRJ1Q5
GCNEBQKxfRfAjVL9du32bYCDSpRcSVY6rLvYqd+Ztxw7jYMOBC1CwwoCSIyuPARfAyuXLhwYee90
T8eOftB35GgBIiFu2mvU1WX0cAgaoQbiYzn/sbZ1mIskWdLroisQze6him80sxLiLs9UrT9JCDnH
MzEYmfsd54lSvHNnjnS5yniuLzontUXUNRQFOooWvKHZYJIDgM3v5o9NT9f4zuN1rJaDTmPQhjCv
DSYHBNRDEiCxtwBNJnByyT44bDvEABiOLROs6gYCmm61Fr6Bd0qmm6u3H+Bjt/6gDwDZ5EkdL4h1
IBCxF7ifLJw+FR98sA66AGZRqYVaArKCJaxI2VPuE1cr3rnDR/66fNC0FSNLtA4/57VvSsNl2yDF
SraApMsHj3/QtvGsqDIVVaQ14XB7I8lqvmI+oH3s0sgHLVrNGh0fdI5eOQJFppi3WS9j3fD2bT3W
+coHTdpKxGA1JvcVBP4CxYMTVcKAMnY/a3Z43VnSWgqNlZlhNkle9+06j7xA5bGNvGhxgSwVcusg
kiSy4IuMCw0KGPhkRaMwqDO4+dyuoneqOtLs5IPGnTi6NwyK1K7RcHlkehs2KzStsmRdtabxziU8
9ngdNG0V2dsEyn+7VmngV3aVBvA40/CdGcb4EP3m1S+L1xerSuj82sFo14qW50sa4FcpDHdthkyM
qjmfyxSAr+0E7zxsx27NQStXqjjC6yWo1+WIqk0LVUe8SpCWrWO85vBVyLronRM7dtkOmjxvfGxZ
FCi7eRo4o5CUKOem14Xe4u2n7Pe3XrUPWj2qwGUoDcSfUL7NTisQsLMmTqOtnYTJO2+r358CoeDX
94bArdQodVCtitpty2tcAUJ3l9VJ9PixUzho+qHiN7mL2uWyc2soHv1wY5oojUejh87bNRw7g4PW
D682RFzdQbQL7afRxknMcht7orePPh7l38+uao+35kVDVxG8F7jQN8sskb64XYLpV2mj/hmcVpke
fKj3JUj/upIwGwpJKo2fpwCWe0y8IZH99ikcu0CHjVu3nNrylGZptxBNxXj08uMX6KBxh/B6UT3h
6PmAGh6WJBduZpzVVlgjlyuCD57DQaP2AEmmspCJ4Wig59TEWjqaNHzw8h8047CLI8t3OTgJSiTs
NK9fkmj0Tt++/L/vj1TroBHDajQd0Dj8dTRvgBFfdzBPZ6U2rJpMuy9NFCo/VtFBU469TKD1BDaF
TMW6LWVEgfILvQu+eap6YvjxO9HiI69bAPevn9ZyKKos9dp66frKSnW6nRXaJxKmiShpnbiFvPQa
7RL/A3AI2gdP7aCNy9BP1d6TqmVX47gXB2sr0HCR7/wHLVSuTbtbvX0JjzQV66C1I7I96q7W9TIw
QAohX4aHdoHY4dtHP9KdWwfN3FRRrfUlu1qmmmSsXImcfjKU5jl9YfTOw3bsBA7aeldryIiZdr1G
+iAFczrEIRyCzjPNxdvncOxpFq9vPkqhNiYMLs6OkFKu7EI3VllscS80lGllLJQwxoS8/HZlx87m
oNUrviOKtAP/4jpldGoHCGqVIYjEt49+7HYcNPsa91fV7XXM8Gz1K/zfbTdqniaW9M6lOnJ887Dh
l30Q40BarX0PxbZcfFEd9zLM4su3//6RNxNo71dvJtv3Y4wZzGpN6hNsY+vi2J16Vw22OnYYqB97
Zs2Dxp6EpVTYVl2vC1/fA6VIZwSjziuo7W+fxbGLdNCyyWS3WckYfSkKH9VR59rvlXuhx9u3D3+s
szLHel+8v/HPciWGCP1acwZ5rXakikMHY8tBSUGxY6uFJ0+BJXpRgd/1AUVpdRG/c+2O3aHxsX5R
d+PCzQ458jpieHgGRTzBm8UWAKOABGVWVL8zQzhWz0Gjr/NIyJGT1mvND87DePQ4EJxrBl/GyO2/
376Sxyo5aPiO5edm4xf1um0QwlCK4TyO8Zc1RXYRAfN7u5IjDd48aPAoGGs+3Oxq1Ph6NGrdP6XD
MS/ePvixR+2gvQvwoAXoYnqTpj1TSvdcHZptVndXHzr8iM14ebcHLbUDxwvrtVzgCSFSRI/b9GuU
Wx/7+8ZBe8cPsWt9leNbUnsRJs6qDdJTRLveeXMcub/GQUNPW8dxkWmqePXBDpCxc4HIxEwTMHEp
A35/+yKNR/vNcNoYa3/RJBQly8xBEsg2c+2rWANRm946pgKEKz+rRf7OGOXIrTYOWr3kMeWAwYv8
dc2AbpRgVMuVE3vLt8/iyGNqHDRsLWt7UF+YxaVDc1K0Yqvp79yFY3/8oCljflYZacbkVUXtLitT
tMcrRqT1O93hsT9+0Ij9qOq8uuaPi/RaBpnc2Y8fuyIHDRfhyiIbQu6rkloPwsnPQnxVP3bog2Zb
IxfS9a2BLlYZKDdDX4l1UP8/zs6st22d68K/SIA4aLqVbMt25qRp0t4ITQdRE0VSs379t1zgA3L0
Vjbgu4PgVLRI7k2KXHs9rNmcf/rKhPxbWfppQvoQWuV2GbQxSR4KweO6LW98qmLPtp9oQ6+b9s4i
dlMK+1Yohq0t8vHTTEhk2e4PDb57CB3iyUz9uonpLIIYs17rEoCN2JkHBZbdqCPeg1x9vq/IWmct
otdveq/lDtwUx50fjwfxznmIL+L0O9A3oGds5ba2NuWTeU3qzaWTtpWIcE5//zRAIhWaazG1sdDp
HZyPvjvQ5Ia1lXycf6m15y9iGYY+sKuXSbMlQu0z3HFsEit/zsDLuDD2aw0sQtp0nY3rVTTgl86j
r+QHZBt3qAi8bln4H/UddwBp84Nmayr2ONLio6TlHcz5Ljx+JWM4i8AmMMxmbCTQjg+Mg5ztwOME
atML0bey6DiL2BYN72G62llwp0Xdb9V1H94JTyKtV5Kx5roBWOrsgC/mA+xY29ij9pBFdnGqqYAD
/1xulAYi6MpmFjGuhoonuB0DdJCrHyBtwTCxfreT8sJ2f2Ua8UVo94zZBkXX1lbyDLcipyUZXC2Q
4ru5vTAaa00swtuI3sPp/4gvCipuzQxPH+A5QaF8PR9pK1NpqabLK8/mnkBNHfxQ7kxuZduM+1l8
/uFrv/3U6Kc00aUG+taux8eWM224bSDm9rflMF/Q4a399mUQOxaMyVl1qgcEkJMa9j0YQcu87rfT
//72SRCQH6u2iTnE26Jkx3oASKavLoTwSpDxRQjDiimHYtgyUKAnz8J3j2Vuf0EVIwx7YDuyPf8O
a40sIrl2Bhn0HI1oeBVGSaBgE5p+g+X9L0sWu/NtLCp4/1+PyZYyuE7RphBkMLFLwOVpIP51COwZ
eeX8QpXhre6B9oAtLPx/URc1CKBt4KDzwq1WgxwLj9nzP2NlqrFFoA8WQ8blHYZL0IemdZ4t7gFp
wb5e9/hFoLcDg02BWzdxYrE4pc7dqNQB+MwLW+OVNXypjOsTv3DzkhsAEbOtR0cW9UnzlAK5DTfN
7K4BDuv8e6yEzFIhl8GgsDHAecUBXBcKPt2j2uO6XTJbBPtgwRMGuhUTi6oHqcV4bn6nXTWGqEnF
AeH53782zIuQh/nfKOGqjI6a2kdYCm5Kwd8sVXw5//i17lkE/QghLOrvEoOM0jd7kIvaCDpVtjn/
9LUfv4j5FHYi2MtQE5ecvA15/gz1/pZb6sIcXfvxi2gXo1YFzGib2IGB9LClRR20UYor5OLC719J
J0sxHBdp6nd+CSeU0XrKKvql1CjYlajFkt2FjLXSRUs5XJk5GicCaKJJ+jsNw06UMu/b7NLF2trj
F2Fc+lNS6X4ysWHeT7v3sef3aftEUhRqXjXGSxUc9Xrb6TNM0G6Y4AlckptUo3YTmv8LX15rr3D6
+6c1tRoTqx0bgVfgKUA1Ln1IhP0gTPDruhc4za5Pz28N7zoeYASQUG/6id4UQsY+/LnOP35tDi0C
OBhSMH51CmJYkX2F2vxZG/Xi9umD0pfuJdaaWAQxLvlRdUgBJbNxF+gAD8iIvh396nYw/vb8W6wN
wiKScezaJi7Ku+MGtohu6t5OuPovC/1+3eMXkZyMHJhJlWNJRV+hEBmAr9Q5YfRA2bqqhaUqDaae
2srrQMfwFnyFP/yTocVTZwWv5x9/miz/OFFaqtJsGx+H0gGU1vcBLIT7HArhrbGuXs4//q/06F/P
X8Rxngf5DPIOfr5Wr7NXPRpf32VW8wFq9rC1a/cV/rJdJDVzYEDtdQCqtiQsdX7l+52m3qcg6VEh
C+gK0/EcGIpafOBWYRpxYee51nmnSffp4Z0l/doBEzVOnRnsV+A14fny2w/64sJKvdbA6e+fGuBT
bQe4NddgCzatigkBuyKEn5O+dImz1sAiyKcCfkumSlTsOKmdborRU13YBR5MYc9PgJUQX0rSSEVt
PgSWivNk+IWTy9vRhXuhJvm9jcLS3flGVoKcLILc80ZwjEFSillhXp0MHBIUlZsIl8lXfgT/vR/5
NBBtCe1mwyQOtmaUdPfzOMHolhY/iglEwgtdtfIWS5HamBnUuI/oqlrkddi6ZgPzh+exJFfJbZi9
2HiXtB4qy+tUbKSv9hMI0rsBzPkLq93KTFqK1HrWs0nBaBUD7cxvdp2ke+758Dc4P8Rrj1/EMUOW
deiEIQ5kopud1/kALDtJ7V76ilyZqEtJGm5HT/iGXsW+J0FIw5GmMf5rLeUPB7XZm/NvsTbEp7f7
NI28oqKQqcM40OMtDFebJ9HOb4HfxOcfv9ZJi2hOk2kAkzLVsSeD77IeCAzg+KWrzLWH0//+dl1N
nm91lULVgGW+Wy4Bo6io+iunzyKE4ZQlcg+WunGCgmic6NobU7ru9rp+WazSIMRBc1Hi4X7dtmEq
nUMhL4rYThdU/7vC0aXKDM42kGf6tI7zfMqs19SDp3MFsxBgx59du2PmxhKwCIq6BPZAj0B0e+qg
YWim4IcBN5pDp2lBiogHyTDFqPNhw2YYptz8GH0XNFeJ824slEUL0E01JKk5piMK5GJrzkENZE2B
m9eAUbf/Di+eInsJktpp967TeP4m06497YYRGLKtC+8h+W30OE8eW+5a+YedukX3q5SewEle0erq
HiZEFDZbWQ7IUMtgU70dlBmBDjckcJ6DsQJAPpkSgPmIZFMHZjhg2fsh6CuJwgDlwkZRJjncoz0W
wNp0HAXcgHRiJzhk6JgvrxpOuhTdVSPv8MtZHVu4+w7rQeI4cqqv2m/RYLFhgaJywvYQqNXSzb/3
o3wICNBQXnbVhhHGE/+Noh5XSGNJ8dudLkGWKY9eHcSzH1yVYOhSb+f0EPqQKlcx5ilsXq0AaIsx
/4UK9guLyL8zGF1q7YydMrfAPSSOVvI8rJHC2GB9d3Pz5Xyorj1/kcJyVED30oMnVA6/MiiPrXKH
ckB41MIC6apUA2u+/w6BcDO7k9RtYg/XPIfZ8wm+/gx/Pv8Cp3nyr3SwSGSmSvu+h1lu7I8mjyDc
zW+w5Z23YO7Qw8QyfQte14XDqLXOWuQ1LbMWRUEBOgtV26FT6K9GagAzku7Cy6w0sBTfwf8aZgq+
qmPTaicFk8KBGw/Ewd9wPlJct++hS/dZIjO46zDMWTetnHErrEz9Vp0Yf3kWXulCYPx79aJL1R38
swZ4jrUYFl7+gXb66Fgwgzo/5P/eOlB/EdOqG2DfPnk1vpRr94tUVfdezFb9q4Kp9LepZvWf8+2s
TK2lvK539Mz6DrerpQ5mHy5GGaB50MHRW13MTId9ZjkwsUe8/Djf4Fqnnf7+absyKFkSewR22/Pr
7x1s5GKQn65b8am/iHQF/ns+gyOD44vWREFHXKz7g33VVoj6iyAfbBTjOxlOvGRdgmLpy+KmLRr7
63UdswjyBjykIqlrZHHZeUchmf0dH7nThbBe6/ZFWMPhR8/Ahaq4SMry0Ek/x316e0mCuDJbl7o6
ykowQk4LnF/5R9DG7rGJ+86y6WvXAsJ+Vf8sxXXEkLEDPAQr9CTZb4GCgt8zTBnbCwG30kFLVZ1D
mcxFXuCr1fV661AEkkR2MgzOBZ3HiuyNeouIRjF0krilL2MottriMZPT5EeJJ6naDE1tfUmb6t7y
vZ7u3BbrydF3JzMdheXAZv26Hjxl5E+hZzyGvSMAMzg+18KPrCrHGWIlpCp31zWwiG3XZjM+RpC0
Emby6raAvR4OSUbdXroOXRukRXzPdmdQig2gHGMkwzZkyAeOIx7eBxcm2cri5C1C3G3mCuZ1aAAA
nfemLfZi7t5QkPHzug5axHjZVlMbdLMEuEc20ZiyP3PrXPrta52zCPFUz6DKFh7MZOG3CO/NIwVu
9fzvXonvpZAOTpB2OsChJp4HCFthphBLQZ9ckcKZnb6eb2Pl5y/FdK0ATYSgjC4OHJ/B9KAfYA5i
5IXwXhnYpZYOnq/47MbYxtlUz7epTcbN3Ab5F+4LemH2rzWxCPAm57LmklQx9mv3Xj/fJC6NRXfp
bmGtf07NforedMQNp2tq9E9u8T1LRLYvlbruFIEu9XMDQFd+X7Aq5jXIZhPs3r/UOe/3wuvkdSZO
1F1ELw9GFP9Lu8ImWYKoGfj7hNAXPc1XzqBF8Bol0zQJMvQQFwPM4QJ7g3WIPp6fn2vDu4jdYCim
fiBY/XMmUER8cgmfD6LN+bQZSqv2/pxvZm2YF1EMw6TEB7QSSdq1LBWOEi6AEXjoQb0538DKeyzl
dZWVNRqAuCoGxOO5rMmma+3nlCTb84//e0D6j4+VpbAO9iitD+9B7GPKZuNbwZ7I/lHzamuLOtL1
uKsdfjex5I9d6xD1xBfaXXutxTe2zH3fKqCl3DYzI3sGsuSunyz1IoUjrwtwZxHgZSZJZ9OmBNs4
UTt48Jaxqk5Ar8zxrxyc09t9CnI1W5UN98sy7ufyZ61L8ASh9p2S+cLh/1ovnWbdp+d3E7ydugk/
HJt+X0SoRFffM88xD3MZ1JfoK2uNLOIc1kgJKGKmjGfjfThlcQAh8kXl04Wd1EqELOV1vLdxlY6S
UhRG10keGkCOv3hde0nJsPJFtJTXZRRQDJGchoDlCWoPlD5Oon3PB1Zvy8Jyw0RW/MKMOs2cf8XK
IthrmnfjbPAq2N3ewWY4C7vKoGSPwBkLRj+XPiZXemwptwvc2ZucBlt+MrRk2mQdtK+h71LdXCh3
WBnxpa+d3w+JwvYZ7yHcaUMKxh8aRU00w4jgulFfiu0mMOIra9DWJiVAnBxzm9j3cIKH9/j5vHXy
XvzXWCyd7EC9pKPrdphWqHKoUE+qbQeuJPB+RKEKcfqdGFXdbHD/bheAXCU+6qpyX9RvxEH1myph
XFt53Hr20tHHVdcEZWC79QQQiO+qpmTYDWoQgPw5+fgTJAd+06u8PU6Z6FGx1w1hAOYIHJntKuPz
F0FQqvRkEjFPD8KGIPY+V8ICGqGyRHPHgLQNIkaTur+wMV0bwNPfP+UF4O41PZW1AxOMa7Q+KILb
wc2r/cDt/O18B681sUg9wspZP8O2Om4BdG4SWNFT/VRY04XxW3v8IungY3YC/HcoYjY3KiwpP+i5
fQ/0pY+nlbTAF5sL2PFU6dyMBY4rZElRPwSb520wQYuxmSttzUcPNdsAbwZWfp1agi5VgkQHjst7
p8CZtOVuOQB4u1RXO3BKsrBFidSFNWElCfFFEhI42iPMsCLWCqT2ebaQgOh0VFLu3KG5dGm7Mj5L
oSBAAllXmK6I3bLLXqBZ5w++SMcfY06sC4ewa034/53EdhJ4KVW62DYjK9zNVI6t/6fham732YDC
xQuZaKW/lr550EqkXe/C/SaFZ3Cx64BYgsoNBQNZNfs08vuLF1hrZwZLZWAqcG6TmLKI7epP4r9D
Jr1tZ/ZH5WwDVNihIP4WGqD71lw6QFu5eFoqBK1RERxJwOJ/ltZeELGBF09ot3Y06zYcQf6mpYax
9rWTYpETPJYU/lzCOBvGOF57CEqgLGo/gBTBTfvSvjDB1+bFIjU4eLabwaVlM9aduh3rjMOGu5aP
JXbYm/PJbWWFZYvsADc1nWUTrtA8z2l3bkbgyGwBDX/d0xefHn2GA1PWERG7E/N3JpuyKC/TP9c9
fBH+tqtIWXplsiF9drQTFoL2eKHjV3plKRk8OZY2qN5JwNPiKJnCjpzo+PyvXhnTpVRwgpNg1sBl
FixpcFpEuw/0o8mvWw1PGKjPqyF0lDZQEHDyVPmgj6hPzHdjZj2nZb677tefUsun5TZxwBqemBVs
xg5mw75UDfzJQbcrLfH7fAtrqWPpjgcHXpM4sMGJpTS/aabfUZ94D0uFJzMCwGm5D2Mv+hBVPL8r
dWmermTGpWFe6nqp1dMui8uJljuwRscj0ciODUuBQ64c/0KiX8lSdBHQFkBqDq9MBqdPdmMYv0v6
5HZgw9ZhDNXi6hbzbg5BPbgu/pZGeWNu665hdbDBeZQ17GCpj+KbSfrzddmDLuJbQKqrSy4DXIS7
t2nv7CZHfzs/D9ZCcBHdkxjHtEqxsSvbDpX0nUQqL53n8w9fGYeljrBHhcQMqkmyqZT3NRm8yOrf
/eZ7hbMKJulzP3VRBgDH+cZW3mSpKpzhVtX0rcpwep3am1ZM3Z/EyOCS7m4lofwtsPsUkgHk3twr
nGDj83qmYUuE3lk1+dP1yWxd+QqLsO9cmUhPswA153M4Fk+kvnTfuaKJpEuLO+7OBEZtqYjJZLH+
piryiv3w3BEiEegnzFFMDlS9wAfUsPqdRzt4GlpT662Hwtz2h5gHw+MWG3Rz3V3D0v9uBPwI7jDt
6XPNgN9S9IDc7HKvVNZ1Mfm3IOXTeMksa12fCG/TBbPlHP1CTuMOLuqoUj8/31Y2/EuVIVBY3dwn
qtt2NQwxi6R/zJLqvkjMb8cedp2+VMK5kjSXQkNsGR2mWIV2VA4gDy7yizyVoIlZ+4p7F4Tpa40s
0oDyet4ANt5t+24oQqsi93TODtNM3gLSXFg1V9pYag1B3oI7S4digJzOOynnxybt3wEY/I3DlI/z
Y7KSA5Zyw7rwfcA7khbEHFGFvmXB0Wbk9u66py+W/dSfCptbDGYwKNAN68Kk96XH2q/nn76SYJaW
eBxHbWDV6Hbb2o0MMzeBJq0NSCR8fqkMaq17Tk1/igmAckiNu+l2m8D14FVlBo5erj17F/Zcp++o
f5xWLW3vZkcMuu16GC0bTNCugTu97dzRzN9Lxfcy9d+Ed6l4cO1VFks8yr/ZzIBK3GYBqXaOLWWE
891L/oQrsb20v2MDZTNYwM1W1+nWIc49Z5BaB43+0wHqAtL6r/NjvtbOYmHvBg3DOG9qtgkpnzM3
faw8cVMq/cCb6eVUEHRhYVlrZxHeTtGBX6YxMgMhDwZXyLiGei4Hqwg9mWym7JI46N+jAuTpfyeY
NatKJyWDzxRqmTYB6vkiJPlLnmv/jhCy1ODNKD1Jst40W0/Rj6zkT7C6+FOr9MKuce3HnzrvU3SI
SlR1rXi3dQLhhRYFv4rMSb09P9T/zn6Au/z36SUpoLms8XlWJ92Jy2W6CT6sXZVVu8mlpdlxo4C1
O9/Yv8cbQsn/Npb0LOEE/K8tgA0/4d5/h/PC9546KU4f/IMaL1U6rL3UqSs/dZkSide2LtqxgJUL
tTPcj2rsokL4ex9SuvMvs9bIItSLHInFn6nZ+mo0YZv3WKCM7kO/pY9NlVy4wl6bXPS/rxLA66Gt
HMds+6Lrd5XwaZhZXnmbTmS4KgpJsIj2qQIQfTaD2RKcBYQoUPg58/y2SsXD4PYfRNeX3PHWhn8R
7rOo+FzjpGsL3poOC0sdqwLYxtRJH7y2/CN1f+EDfmVollo9CXZ66/mJApKxF6HiThrms5IA2vcm
NKN9IXZWInOp1ks4Bzs7d9FMqwUAsAXBPUjeXdgp/t1z/u+6RZY6vY5Mc9KZFCcn0BR7BW47J7Yr
0nqIYBB8OwyoGi+s8c3h4wHlzPdBxvUOBqgmJNrZtc5oXzc/lpq+hKGpDqrxrdDtH5f5Gezs1Euq
yZ2CRSDYnK/nA2qtOxfZAVcWuBiYgmDHLScMeutnXcov5x/97y0AWfrlFYSSpGDa22m3qyKuBxkG
g5OAQFh1N/2cdl+hGKdxUQH3fr7FtZdZZAdSQus4w8VuNydj6UQNIW1945JS+hcSw1oDi8SgGr/D
t4oKdr7wt3Wjw9K+bkNJ/EVCgJWdbieKR/eUxnPWbgKv2VzXLYsUADhMlghPo1tOll9+itKkSnfe
hZm6kiyXej7Y76CIZKr5ZkS1gCOLW2nUo+16FyJypcuXUj7bgVCMVRXfwJ9jNzr0gcvs6Xy//D0O
+Eew/4+OD65ZwjDJYYTu/6bl4PyCd3137JIkeK6b/p0N+bcONGjXzFM8ir7ba9kWzwXMkrZdJexw
nOoaxOiuj0rGn1jg0jAPwOw9//tWMupSBSgV0XnZ1R6uVmT+XmpwKoeZzFAoE33kMBR5ua6dRQ7I
rEJxf0jcXaWsZo+y3kn+ph0qd/ZpNQ/irsXO5+Lhg/tXPPKvXj+N9KeNggfetOxzXW5FMw5yjEiZ
lVRtaweFVSDYlg7BLBUapXuRMCiQ4CEr5glfEbbiCYUWsdWgatSlckW1UyTNC/ix6qQh+6bMXP0d
yGpIM/GRn58wjSYdzICakoyRm0CAV3XfN8lA3MMI3wcNXaADMO4rR3FR/aUm0oxhT0FPgl+RDV9S
lle2VlFPWj2CYzor4qWbSQMyHLU8qPGhkWS1FY6enx9ZwdoIegD16oC0F5blbL6ZeuZ/gCtAhbc3
a8u7gUN3lYQ5PnXnEPRZUh9hRyaOanDtu0kGLUpRp2zER18VVFYTSyfh2ffBJ8o6SpnztAu92mRH
SLDceJC8jDtbmAfaTLhNLDJo72dfFIBWVAyOtbU3VTuc7nYpONpDunMsEMkznh1KEczvAoUAb5KY
yB/TXenKQ+0b5xRiAYvKDHzOTZKwKnJz2w/9zo5Kl28ZDbIDjK/62JcN3UGWuimU80uZ6VagQigi
3njHBr1zapQcJP0QT30Zaxrojd0bEmW+FzV2jivJqXwWLo2M/kWbm7wedFiPTcRhngwG3A2cYUFF
2AUabFRdHsfpGc42kSQ5qkluqhorLhypBWDcHQwthxorVwfr7uI7n8u4oHYDbHQXNs1HijWnMvhX
un0wfP5wu18NyX8B5/DBrA8Ufd3Nmt6PPvjMhYymwd61JfoKxmEdNEnqe9//whelOz4P9MVM5gg/
pdCY7JBR9JgyoTu9NoHaiLm59fuvQyru0ed3KBo5OGP1YYrGCasGWwczZaGTzY+oXtHhSTYftRBs
jGWdPUPnC4evxK33Y4BC5BHQ4HvStjzyWVLfC5omQGjnrAzdojQHrhw2bTA3UcOc5tiV4hDStBN4
ql6jNhNI1ffoWjscsOrhHXA9W9f8J5vooZHjS553bmgG51iZ8jaZeOTl7L4X5Q4U4Tua9N9Mn77m
ov/NXAeMZEDAUTFYoB53QFGuJd7olH7p2ubRmTHltGahj0uyrSzFRz07P4i03njAP5o5uCu9LKqn
4aazx42w6OvAXHg/V1Nk28Leelq8+zDMQUn0pqDtfZkVmBegv1pD3oQgr215pjdJ91L5KfaPu1TB
96l3UNs+sb2dNV+LgLywjG24Mh5IrOqZzTCyBUfeoW/E9XZgOWzH3LmV1MNFEg9e+6G8C+zyOQWS
ZMrH29Lzt47qQdnQG6sqcOFwYG6wswi5L0Wl4LDd3DewHwIzd5MK+1Db+R6GFiew8X4gYwy3kptU
yFDn5Ean7QMKhVKgpettJ9IDQIpRVmTfEG7hXCYPaTq9JXazAUcvmsm3YAoei37cWa4XQk8XTVjv
kQYFJG8S/50Hwb3Co9UwhEQ+8LretzMwiYXaQsf52DXWrnPVfYoplSm5BfRnOwBUQZog35iufEgz
s+/K3577E3T1ryiTiiVA0/js37qFc6RJE7mGv9FM4ItWhKw6qCB7QQHDwVag3aT4rAIUIabc5BtU
Kt5SZu8K8IRCnWFMfTOUt83gCJCy/Y+J5Du/rx9Zh4pD1bMPWGXjkM3/oErdzyeWxtgfUyJvpyDb
GQAKwgrY7VPG+AIQ16Mc5n2a0JdqxFIqJhQhojYV23kapFtue49YjeAJMzgsrJmjdi74z3tPgCQa
uKjVUE0FGEE5Y1J0mx7fzpvR7bMwbeEv11mcf5uLRL4AGReoULbjnGy7jsovXY77phBSGu+xpT5/
yccx8ENvkN2LJNkE6nqN4S9MGbUZisSn5JczGRNJ2I24Ef7frn7pq8l65KSDb3Kma2hIc4sgriu7
QXW88AsvzjgTb7wCTiSiDiDKoRKlp0PXQed8DQawTkMUJcBHPMu5V6GiHmD20Gdt94X3vfxaBSk8
bglHSt3MsFOrw16oaus2dlYCTWHm9sbgEuIRIGiLbacEeqKjU7vlDx+X4u++h1O22hh2z3lr3dGx
5lEylNhC9XpM5a4ZO2NtKxJgO+PMpIgry2l/MAtqcG/i2TfY+FJQ70Vav9dSdKeqfx6Jfpa3yZD5
0VRV8iAonrihY2nLAyt152yqBA6nBzef+uBWVQkpfruW03TPJK/4y5gG0KHQ0ipZ2CpL/WhGMf5I
Eiq/+kVrI00ofhhxb3oHQ79p3Cqs+r+nUvVkoxsV3KGm7b2oAuum9QAB3LaNdhBivRV0m7LxUT8K
LRY7clI7u6TtpNnlZRsgl3f0a0b9/NuciBphA0R9+dI2TX1oPZK9mNmxf6YpDChAfBIju+2rQP9J
q4bZWyChum+oBBt/Z1VuNsmQFpu5lOxgLJffF9lIfzHag3stElbvU2JP9xlG8XsB2RJs41pz34Mj
+jOxh5Y/zrIM4gYL02PFXf0Mzw75MlVa73kXGMQgd30ZtbWLM75kNPY+qUf/ACQ4AVK98t8yPApR
6hnsG3gzvzbQXeRHn7reQecakGphfTeEN3JbjCxzn+vAZN9OiDUa2jgX/dlatNs1XdDQQ9uA5/DQ
wWl43JQ9FmI98RrxxQOJhWni5YM71s3WAsXsSQzO8F75ZHzlje19qVtSHXED4OwyKYdYtSLbwYGb
7gPHm+6RMPsfbm+ZBiiKId8UbevveYrfNE3Qr52AyFEQ+NaTM6GoZHJzCHo99CLyh2VNEZa5/tWM
ROabOp+cHldBXsBuZ9FXTuTNvPgz2KR6dPJmgjd6L27kMHjvHkuryBJAYUNmyaLBIRKtaKxg+AIU
PmihBYNb1m9nhluziGBH7sGJY9DamPvM52SMZmmQeqexZOoZLiGjFaF6Tn90Y+8D/I29o/9ugoC/
lVliizsNWHGK8mKw3T4kfKmzDSCIxIt8OyX9oRgz6mxHiQ1OEo4zwCL7EZXZ03ZGlZYVzv2oHh3o
f5uQjN7YTJHrwClsB5t03LaKwk7T0FNiSP6UmKiDFdrlXOoUvpNe13fbqVI4kjyUfGg7s1UUbixV
OUCEFQgkiMcMlmNVVLhFsHPhwxPV7jhUBjD3yWr6SCtLdCEH/JliwyvZc5bn9HvJ0hcHLkFRm2or
wQenTl7Ater70GGJi9w3eNWXcaSpxAbQT1N9SBModGdXONjAJFZGtp4ztVZkY4td3jDJjNp0yILP
0qRJdjvkhRMF4wxGejWNaoqAGLatH9jwdNOdXaUBjQPf8WgOGLmQ/Nb3hqD73XWgJr4MhYUCjIE0
bXCUdCCGQ1oEC+U56mkVZDdZ2RXeU80B7a1DMM+75nbo6XSHHONPO5rlpNwOWWUFR90NjrUBXZLZ
z4MWA5zM0NnfFI4SfewRaW8DtdayV4AD8j5KCzbgdL+s8h/pePqUGzzqBzGvtKzDDJ5Zc2hLKt/s
AluLzSgSsKWrcpydTcOxYaxsbOQhz5RZcB/As27ayEQ5811uwNt67HM+dls+AYq99TEZR/T5mI7b
ovInbyMGZoq9TODxu5lqmf1GGUqX71VFcv2GsZngHQOeZBexTNhdlCDg+8jWA4zUUrvBBotAIQkd
LcCTBe44ezfZodzXayKULtfshtPWL/cShSfgxQPfx+/BdvQ+ykYi+agpF/VWKteqwl6hiH43DH3v
QM9SFO0PTRtb2WE6MBIAluO45c/MaDgbgaZSTfIFFdn1dIe6mcaPNK0tDjKgIMEhQ6W2+VLMgKJH
J+9R+dERqc0hLeh8j5KLFCdrPCm+2H6mxHOgUDj0aA9yBtgt6Uan5ZsGs5ccU21y9quA+Ejc5K5m
U6zcqrf2NhuH6TXnjNNvkCjz4BcZiuSe1L11hAZq/hmUBFYIA0qHU5snEHUB0j0cgfHr5z08Rdl7
iQM8XLED9eU+SW8s5/s0U7rbZwmUTY/Utufga55ODXFOrFCPRrVHitENcztoijCo3KY/EiAXa2Rx
5eJDErddPLiXdYZsEllqsn3s1jGlsL2toeudPXgc3Ob1NNMXMdqmiVDBxOetxOLpI5DQan+TFU2Q
bLBEJiJC9QsMvXOrUuRon3wB9irP1fRViCBXUSrhv5CHxWSUF5e54urQlFXTbvrO9bFBLH3miRnQ
GDBifzrIUu+e/3+cfUlz5Dia5V8pyzurQYIAiLGuOpB0l6/ykEJSLBdaKELBDeAGkCD46+cpu2a6
K7qzcmzM6lCRLrl8IYEPb12xOuDwALFmREe+nqG1FUgptGoLdr7W8VOJyH0K4N5DuVJgBRI46pZk
zUp8wPML0j8Z9ilAMqqGEqndwA07hMW4J4+u8KnAyd2KtUvDbXAARxwv6q1NGzwRbiA3L5S9oNVw
wgkXdc5t+9iQ2YTo9h3el7U5GC2Z90xGhf1GAhs1a2pdPLZnt5qyUumKamB5QKADcLcVQQnlPcOa
qR5lOTt+dTFdzYNRuK6Pi92cvJs1oobz0UWFv1BUi35AymhpnvphKACCe5CqFIkf2IC/V3Ws+Xlb
+oTcAxKYin0XB9F4Gss5VgmOUcq6JnUrTXB112WtbiGFh/u4QjA4XXvHbQ0HNDovMclKn45ukuEx
pNLYGzNj0H2L6jVRF66oAerQVVpVPwY3Tf1lBqOvoNz25fZSBGFjH1SrWXUPW2FDjwiG4eo6TxE6
kHftTBSHzyCgxduGDpcV541pmV8XlDPXGA+SMG5OVWP9+2WiaVSmEJMvZGcGhHiki/Vd9LELZHKi
kabjEQTmEl3JUKNaOZvCoMXuCym7y0ctEFKF9gv3hiOjxoqIkkg7pBoeZop1tY7U9zbSvXuIhwSt
nGVSq/AjA3ROfuKWqaIjC2Kcz+yEleG1TKC2bVLR9m39ukBCHGBzo2O7usyMIp6OYbCQ7RW5xJU9
FkNlo1u3ORPeoeN2/SB62x0NEPDlgvGNV1/p0vPiE5kYtZ/I6qGuRUd4MONDd7TcgHUM24Ao0bTi
4TaRdOy6QN8SYbf1R4B2Qgq9RNjB0JcXsquZyoQrZ36uiy7yr+0khvJkaQLzAMA3pKKmJb6rdt+p
ukzemJ2L8Amnm2LdLxiDlg8kDJLgiZgoKU6jVs10lTVrt1wsFekeFHzymO8hN0OvR2o47ADJtdlm
QVyKyE615b0j28qyxEj4BdawCMjRFoZoBeKMJGhYT7DDLjjpouAN8yAFZBUfSuZ4d1ghfo1zXlVB
m3ckGYpXxQeHMyhdiR5xhhyrSKaoeVgHCPm45S2USs0QnllYx8st7Ahyv7ehSuTTOkQIw0rCtrJP
Ae0TXHaCBNDK1bxqEDzL6AZAqxVmOw+q74MVqAubFGiesm3wAyw209XWE17LuzixLa8j2naHJwwN
UTmkcSOMPCEHrbFgz7v3laCcgFPxDEWInO4mUkRDhi6Kuf3UtODu9aWbi8nLlCS48F4G3Gj0ZWom
TwG2EOwJNBOK9uQTEp68onlpBQNyJPii4I4gZADgFCyTXu7aFXfDF0Ymt+wj0aowwy5r1lPQl7bZ
MbAQF4lRxtmUhp1eTolySd1nmmvwfQ4qKZvTJAznQ2D8xs6gBgV7JlQOM0lnVYTLI2JrG6szZ5Ac
comD8b0XDwwo959ahynIZbpQDRhE6lFqfoedGxtOZ0FQ3MaIF/Ra0VK6DyE63BsISZipFIQYFAuq
SZduaMu9bCqs7vD/lPZroZWxzZ7prm66tECwDg6hSa871qeqanyHLnbD2yTlNnYjyWLDAxOmegOc
izN7O4fiU7Fpmpywu2tyj94cY/e6Z3OL7ySCBuyjoEREr3MwY4BMYz+R7odcqqTpsqbBWbZImV4R
j5F1iLpl3yYIR2KXFjSgwKjwMuK2SmGom9VRbKSqf6BL9d0YUNmEsS5VBnMA2GHadNu+CjcW7lFC
WzcPLkikQrEcnyTJqFm8fcHxd5vv4bChYR7KlcljCAv3+rOGlUvfokb2HMkprYnXz90QFMO0x72r
tjMFMGsxEyZs+skLeCIRWWdxnx6qTrjw2jdBQl7WPpDipWWtPMb93KF4TjvxpcJJfPnWTl0t8mbt
Gcw167Q1mKZFAei0mJcW7WvTvAJwwBX8iTukE78kDrfq52SApFXlARBgi/YNqRb3AK1p279sC6Ji
Uwsbhs5kQVV074Hukh5THuKu90mz1uVjqQGonu0quD6umlQj8FuucZKJI11Gz9yVfohT2foiZulq
lHISI8nQFndTRIcEnp/GzGG2LQO+ghwOxzU4Dx1rxswvw/vmENZRRZ8ZT3pV38FPVMRlurBajfna
6JYf2WQruhurTbopHwF46zKlMN0iBb2JSmiAh743e08E7/YdzrLfET4ZnLAkNMX3TrdVtdtGX6xJ
2ompUy+Si1AffT8Wl76McOrCQ49T5EGj4mQDdPnBK6XSCf31KUzo5Qw0kegp2k0lzkincVhR9AxQ
IwKFbGfrzENEgSRWZz9IWqN6El9gcTKJnBqRoYZImD26N9bqtcafJ0ihj+a5eHQVChJBdrtmPMHb
MfgD0hfpM+1gML3GrFfl13kkg36ZaNJs+1WSds5LGQtyJBHAVZTxVmF9X5tpROg2afrqOomwiG6w
lIXwxZIeix6am7YG/o60nau4pDtcviw6rkVE+GdGGhSnlpz4+Z608Rp87kO7jHW2CoCbP104KI8+
nkXF1Z1wC6s+r24Zt0tb9a3Nw3WAUiTVvJ5rk5V16+ITbgvHdyMMrCpberFiY+2LsM5H9IzEX9eo
13Pm+gltFViUEbCQVljEq6dlG5P5pUDCTfLW28q1eFpMC+Q1oEPX+0z2OH15oMPo2YZy411hLpt1
Cq4wDxmAwMPUD/pzsvW0uhVQEMhn0fVrUaPLgYF+yFdnsX4eEGc067teVaiZ8kO5uYeGkkg+wFKz
9QcQSUJ8SSpZ6noX8LEtzm4LeF/tWl86vewC5OHzi3XweiR7LDZ+mzLClJ6OTQNPXeopSz76hKGQ
Ie0cn8Vz0CzG7csCvrgHl8xd+yVCPJfMirpS7W1EY23yDLyyxGXE3JZgFi1wtlofeGOD6eNgKO1+
ss6g72QNS0UyWBC0aVKMTUX3Y4NIjl+6TTTRz0ltM0zKBNU3L3G7zv3FR06Hz8vCW3LaBrvaw9BD
64nre4jH4YwTJxLGqSJz+RJtRWd2XUHQ/DkD8og+xDgM9iIFvkLFGTZeP+wdRe7lvupRazWmwZJ0
3RHsDseswBZQUiKNVdHWx8ZY7r8vi6y5SXth1vApMGU/H6rYCcghcLbnuJS7qiwOPu5Eg70tQCrc
M2JdZAeMm8Xtqa/ougB/wp31LBOi9JAFkpOyO4Kw0AXway/tqaipoCndGOyJVQHY+YGRfsB0Pya6
oEAUWCRqdA3HbdNFOwMdqmH3aiZOuquXJQi+vamQbBjvmajV+inQHibHtAot7ec9pqsFG3K/8bD9
WlVGNeDsl5K218YXZXnzOjTOA9RGFglKsVoMtAJ0VC8938lpKxVIFYwMUBsBuO0HAOzV0MAHj1lq
Tm5KysaJIyi7oefZRhsxmbxc5Ex8CmAvmZudE/GcPME5qTW22Sme25chAGvyAcPBND40U1Mkb6Hl
cvnI2pqy5ypkHXka/NyGjwmxUbAiLBMBCK9IgyzWFXywxgaHAlPcZTQnjNvk7IZlLXE/twm/hPFW
jw9kmJHVo7BYuZ1SRo04PBJSkKzthtmcfZ345ioiQN0PBRvc+snPQ9UAazIx4LRZJ0CvjIUTSjMi
lqdNQYiavYtF2KWq4o38SMJ3bdyhgi5ZAEws/AQAWQXglJJoHg4jrVm8j1AC5l6lcXGzt50s4vNY
tAsA5oEa5pYjYPFS1gfPCStSi5T5EGcBAGBTNg2mXLNJeVg1cHGAuzoB5I3nq0fAf1feOsja2gui
6OfkZZxCRIPFq/b9bpytdTvkIXXdrms9uQB7JY8N1gqVygkkU16HwfpVBxZH19XhOIlzMY/eimAr
P1Kgeygj8Bq4lKwfgzLWC44UUeTAo3UhTSPwlN25rNkClkyOHvlUc9zeOVznI3gWiKVPGO2oOvso
ac0JizDF2siLyObcOxCZazQEOOGpkrG8fZ/2PkwR1px7iXOs/DBoUhcLBiqE05a3jZVi0hek2HCP
moKB+I1kKDPgwXPkyvV1ULjOeFZZbEP3ASOJyhKMAX0OLsYVaSDqAT0U79cpFnFE+l+Svtro++KT
YMSeGwK4myPmNSMS7xGlIR3/sShZkgfM7nG1VyCPPkkF09+tBNTV7xloDpcDKe7AK06+i1Pk0kcR
0iaLCHBz2sOZMAApYHWIqV2tTnyVrGq3ZwAiOMwYD8Fp7KVbnsqQDu8tPf0HWUq8ptg0wt03m+iS
A4VmuL4Hgy3abOnwcu42agpz1zZiZJeW4/2k1GHIe6y6MPBpoTdDDiB1B9Qk1aYTaamc+zwEcaGu
7ViEnyYlOM5vjQnGtImKObqFvSXqMk5V3H3oCRXNHRxyE2BfDVz0vpAVLbLJ1P3wo0X6MU5GK0IE
Dv1Yt3B6jGPgr8C1BnUnbMn4h2DFqJGxUTiwKBRH0CHvGVKhMwj8NGysBQ2xCLeMf4wHQb4ATtQN
JryBF6lyGJfzOYDkMF3almCLXTbZZLDI+49x0o99tgm6tVlhMB+lHlcpOXpZsE+A6REuUcUBZniM
32GwZy3HcEbGcPncCYP5sBpAbIiUG19hJza6YdHd3K+9+9giU6hMa6UQrBmPOGztK5hyxAPrkiq4
Q7Il7td6bdCYvNW0ft22dR12OKYVJGUwcpFDp+ywfcey1RQZj/GOd5js5HJGQFgY7coWBYDXojf4
74Ef9RfurWl3BcN9o4gGDAuJAwHtKoIAvGhl0PtMMD/KHbaNVeQI750xVo82vuJba6tMY2f+EasQ
ecHgKdGd3nDWRhky6XyXYXkrIPvSmOuzKBJTc/KSzeLn6sboPPNKYF/pakAAkH14/pAsWA3zMXZR
lSfAF5YzW/la5qbH4LvrfR2fY6TNAzVr+22+Io0aTSEzJbwHBh+1Y5KpbtMOLxhH0qMIFV9TgfHc
PGHjiZq8mriKb8MEziNTEipckmr8AgE4b+jTZqZYZDrSrjywPiCvierNF+wFNNzHCrxwhkDCud1R
Ww7neYXGIO9tsKoMWIS8gazTQerCrXmbB9HrtK0GML0baNMfqBpxOhfcICossxg7Cbz7GCXuKimQ
bNovhoCyC8RIHqmGHQq6FTaC3w8ngiIw5ZAucZkj7glUUFj+dvFWLCqn1oZxPo2T/Wqrom32lGJV
vBM8iH5UK8phQD87w5u72eJsmSFMQKrzhCRpGKsdZFR5Wc5BtNPObTig4ah3hpN36Y9hGfjXqYsx
Bng/NmCoQbNWN6zxqjz1YYWtzYWRFnlAQTKlPFmVxfUiuvUWuBpJZTpowcmhy2y5ygkBgTqfqmba
vlaihUoK6QRvvFwhB0hHiIZ1FkIsar/NAP+S9wwbVIKsaHeAFn1ewI4hbrycnpZWEn4q2q0H/rPp
IJsaIxag7gnlH6EzB6bWo2O4Q3HMmGzD+iVYsS+lAWZI49OS16a4rIMZh5d1hBY9SQH0S7cLNcPR
Mp0SvtUBDs2AV5qUYTO2WwrA2OguhW5lhgbckbkf5a5bY159MWz20Hz2YR/WIyIfsDxv+VSCXCtQ
KyOWIMwnWrWL/xMF3+9W1f9JM/WLspFjjtN9Z9TO7ssDBKkHuY9eyC7iWbyL7jDzpXEKLfFdmy9Z
cY7OyQEHvl38fchwhSMz7k/EeH+k9ftF/8gUXVZj8DKK8jNJ8AFU5wUU1L+Wof2R9vbX+tAewbSy
qIXYh7jPdhxcKdpt+hr0JHq50irg5hNo2vCYhOO8w9SAQ0kHmbxD2kqfCjDpB9tCqItwqj9/Te8a
yf/pg/9FO4mIU5T/eYhYcSqOzF7ZJK4+9NggcKKNMMKnTo4bOyDVEFFYiy3FnAHyrWQGkKz/swr4
PxAC/hqpVq6bBTc+iX2P1VjldcXXqyigU8B+HB9AivLk+K+/gz/4gn8NVptG401MKd9vZTWKj0iA
aXQeasC4h7buJ/cnFrM/EHX+mrAGEHKU2kVsz5Myyi2isnZjPdT/n2/i/WP8LwLDYWKLQZgK2y9C
A9ENX5Kx1KkY/J/4Ff/oQ/pFL2lHJGsMZQHrLbqRUoi7joVs7pGV9GdRB3/08fyikLTQLYOl42yf
xOMO8mXIAuAI+JPb7I+e/JelpFiXGjmCNVRVAFLTZFqKFEv68icrxB89+y8rRNQOFJQzPpto0zwV
VqJ/dus//uur8w+8DPwXjTSfQu1gWMFlUwkZ/TBd/b7Xc4/0oBDjAlR8M/wOB7gX2XD/r//kH72f
X+7/KimdQHYU26NFm32Kx8ncNyH/sz7d3x2o/8Py8mvAmmg85Ysv4/3cFKPYGTLKPkOEO2t/cN1h
oy3GpLRpKwcT3YKq3povodlIgUCchpbnKm6G8inGy6rzuOpdUP7H1/hv39f/Vb71H/7jJZi//zv+
/b0f/FSXlf3ln39/6jX+9+/vv/N/f+aff+Pvd2/9/Tf9Zn79oX/6HTzvP/5u/s1++6d/7DpbW/8w
v03+8c3Myv7+/HiF7z/5//rgX95+f5YnP7z97bfvAG3t+7OVYMl/+8dDxx9/+y0k+Ar/7b8+/z8e
fH8Df/vtbq67t2//7Rfevhn7t98C8VdOhYSXjUQJCRmgmd/+4t5+fyhkf4Vlh0sZwTSCFaHrMVXj
z0V/5YJxMMVCkpgAD/ntL6af3x8Sf4XNmkkpQ8woDGUU7Lf/87L+6Yv5zy/qL92sP0BQZs3ffvvn
xSghIokhexMwbODZJAjdf170tCgQyUj767R+9CWmJvu5iP/E9UDJ79kk/3md/ve/8svisbVxhXMW
AoYkHTOJjKZjV7IYoExZX6smqct9iMi1/TRt5iNC9njm6qY+ajvQ59o0EEp3DfAZDpoIfvk57xKE
dnru/K1VFAFqrGfnFtUpLu0igiGnWeQzMJ31ECMsdqeSYnvixRTdEM5pYYtVKvMx8qiBxC6Hsh+i
62KrYd350kD10DKSg+0DA2iZug8LDZL+veUzG8gUHBArzuCF0Co+KLTnXGYguPDX8C1N/AB8tQF1
D3lIO7xEPJjuo7idNgRyqQTaVrkWgMl8/2OBlPEnabplyccSfcP7EHFbWzaNMz1sOMC9a44IuSit
lpOFFiclwjUv8azpFwg/UNg0h+1NoLr2G+RK/ZqWlKzjDjmjzO2A4i2nirNip0hRPIGRanYT46tK
SbOUj0MzbHPmN0XrjOOtncdococJx5QXCKqW+2nVQHBjJDRlqKpT36kJ1BXZ4GoATbyye2Dh4xck
IQbZNhf8Yugsvs2QIKOzA163NIKjA8GCzXYPhK9BmF0X7IH/o/8E7ZyfQzaC0FqkOIW+204QPpfn
YhDgmPvSQ6Net8l6GgtHzwnQzJdqZdCihdFGjhX1/A369hAel87iq+DjzoIaT4M5hIR4CsyjE/Os
Uxym7B5wxvStkvH0ZZ1Zd0+mPnmMRhJliFHzu6h812Bv0MV/rUopL96G8gKKdnxNyqLFawHJzqGy
Bzc2xFRdBqBLZ8O8eUpczHKFFTaDyRpnCcgYsoYEyaemGtmV041cugBl6qHr3rGWUWY8jGs0bKzf
11gFN99HNN9qAGMrFop7XM/DVZWAR9FXth4Mmiu+tqOJTwQHN4jGoev2vqzP3g9gF0zMc73EfDcg
yePOceZ+aFRq7GvUfN7zhFEMX/oNB5P6qUBY6K5d5uVW0alEDDpMGpaUegfpxBcX+FMM3VW5dm6/
TBiWV1u1P5ZuUwfbL3pPpwrysFoGOQ5BxdkWFRTUYctPto+rIo1Kj4tjXURoUgPM6S0x9XaDeC96
Z/CQSVuLJdxBHRCcp9atL0Ph1iNEbHAKhwwmJT4be4iqdtqPcQmlLUVc/l0DDIgjcYwmlzic2iHt
I+cBjtgG6uGZLv4ITM3d67lgP4OZzg/dUloovKrhpeJufddSTTcPj9W+Kjzwqq2k9yTi9THoArGb
VUxuBur1b/VisQC5cUnSRr8jqOCQ4zzEyXzChaknaBydLICK6mQPag0HhHYM6ZE1DiHjLnHBrq0w
QqcR6/CpkKjTx8Js/t6aqnoY+LaA3nXQ/rtJx0i/BqWXC6jJmp0cQ/6BwauNRWihVdpJPe6E6fs3
AzIKSTIw2wZ3XQHMbdEqBG6Y4HQs+RqTXRCsyTmsgR/jlnUFAPPGfEK/NEidAJhSE3Y+m3AMvtkt
RAISPgEExkocQz/7God2sC7VFWuHeYb0xeYlJA2foxYhjYjvUaduqbez6bckD0beTamJTHGiE2t2
CAAcboaVQd5U4KxWjnfQJ+Dtk56Y81REFJLOUZ55O9FPC3azVPcTmlbWCc4Ax5M8RjrxvpHLcuNx
We3CYS5SoSF57LVvEKKXsNelqQBw1H7bB7wge1/3xUMcSLT34bYAuGD9DcqW8QlWI3sGKxVcWixL
aQlwEfkYWDtTvlXVcWlsBEZcVwc5DIifAYj8EKOvt8Ydk2zXuSfLtetmmQvRtHsZte41kBtLWVzJ
B94p8FGsGuNHXIr82SKEL0/Q7HzaqpVfqwV4BVwJWKyyCFV8KocZobiMYEVu8+rZR2zh9FwuEFzg
PS3Lo0fF1mFpZgLiZkVjA/KN9+A4wJSvIY3yYR78tzXoO8i4kybaKxiH6F3IFBPZhhvwTCJiXzvp
AJ0tTfkZmjB0thZt0D7UMzR+CFzq4YOcpuNGum0HlRMEVXLU9QUUtXqkSPbY1a5VQTqIDWRsNcFG
tIutCLYsCGAJy/BJL4+SAXRJw8IqlS+Q/BzXPim/DmMCuy/gcgWQG9qYLwHSKW5TIsO7ZQnEHaMc
9yk0D0QCuiFwRNgmONVEaJQV2LiAmn1zV0tBXqUcWjM4rtnIf0b9hnsa7QPLa+PgghMq7L+990J/
pUUzfV8gg/oajVg+Y3CVIfwLlFw2DGpHENXirIEf3Eop7Jmj4y1IIzJ13zaIBHG6Hzl690Zo7S6q
GpJXCo9dnS7lErm8CAv/jPGpPxRoTvkYhGWXQ0tMT+goCD+YuaRwshQ+/GiRWXPU82Qu8AY3Z+CV
cDu4NtSXaBFKZypekKHhywILe9XfaienR6+T9orFfn0uGyToQb/vDASHpme5l1x/h4yKHVmpgd+B
zLaPRQIVy63sy+5hAs33oVmS4rmXjdQpQqWnp4K2gcmwjGwHKbdwHyzeHyxhiOtsYqSBCih5skhV
Duw7BAlg4h25RFEzprXcptxh7nlb1eo/hoEW95AUSZrOmyvOkKrMr03QtBd0Y4+3EN04uS3G8ACx
0JDbZp5yw+GjqqH1gDuO833ghD4EybjcI7h8ycVQzzkWWQvIPFnSyLY2MwDR7hD0iu+maUNxmSBL
oFB1cqHBxUK30dacPkLGiP7Zzc+yOC7B6rG1Yqlqs6iNtzMCtuYHP/bOp40Ku/tmhGrNrygVG5hI
rlXgsWfNZtkBnhWQfqgxPmOpxc9MLbkSH8m9UZHfjZKzrKuwUVUdd8dig40qgx6rPI0ItUstHL2p
DhS/LyDRy+hQT1+iEgJbgKfdTdpO5ECG+1NognKvcUL/AokGf1DYy+8A6LYgQjS96/RYnRMvhzLF
I/jlOVQnz+ySB6pX6AcgHbsbS9K/qNhSsLog6++ijgUIxRqRbp5OdoPtF+rz+CUJ8f9GCW1Juq0V
INQCvNMpYZ3+JkySHKlZozu76AS+q1GcrGS0AfPjwONKJw6dCccHC/XY/TsHeIJEYOzzWk0cHehB
870rl2onoEE8tLOs8HGUiCtd5jErjfVZw0aTS73ZI8WNlDeklCdI5Ppz0yzhZwVeNgNBijV8Y9Jn
QQnJMFQUw3qPUXC7yvc0/q6AnBW5qnJP6hY+LBfUJwedFCSbsv1UQZKwY9rB9gcF1i2aNyydMAze
YHKtc0SNjg+QC4zZAmnjSegYPGdULs90HKM95GuQZBWCfCSJj6/IMFk+L0GBGNqxD7f7YK2i3brA
mDQlbM4WIqPPxG3VNfal7TMqx+BV6irKWYFh8903aVm6SVPu2imZL1OCGO1Izs0d1wmkyzrwXu/k
NkNdG/ryU2SLBYeDKRF5v1H4gzD2bU806Ma8ZeEGsQYr+Vfcq6B46qCpXeorA/tvU/YQcb0HmZZT
CyPzFHwpMKXsp2AOntagWh63ziFJiA4muBvbMslt0EMAuPUdZu/EX+IJjT4xdwFU3T27CDP3yFRB
kUYLlYtIHsgWqROm0e1atUN/j5Kpcn7PRXEfaD9ScO12y0ewDHcUNtCj5Uj0LmNSf2M9zHA9Ol9W
+D9Gfl3qcqlzCID9j02tdZ2r2g7t3kD0cZyxwR9XUQ5XcE/+SwdDX9YsU5QqLcHVQu95ITJkH8CE
NgSfTD99o3A95KWCV00F3jxAmhHnquiru214N2a0SDZubAXxZyMGlTkYYtNOzWY3m1Hv2NyYA5+C
GpwHxVdr+Lxf+IIAUMgby+8jGZshT0wVV1lfFmOGvt11Z8SWgK8VzXIMHRi/KlofpGoaBZrA1HsO
CcsJpAEFTxlumV7G7wQnC++CG2PxlCea87sKGVW7KqnscysN5BeEjD9x9ZL5AFYaZeh2iyeaT0ji
CzMKKdNHKzDrFIjd3YWIjcEpjyBlHNuOxEw7wreBznuIDDCIbl9Cn9QOdsJZndnM6hntd6V47qLa
/YAFF7VjHRTmn0ndBTAlYCS98QTEFY5V1u6VrEIoujxcy6NPuh9iBudzqBZTweDVGvvMi4Jcknpd
n8BOrx8GXm17TOP8E8LVcLHiRBrfoXu63m20EHsaTlRlZeDCs6628rEwXH6bYIg5TCGnd6NYxXeJ
ZmqoJ0X3vvWXwwOCFZv7DkeBq9ZtobMGRpgLUjhcHgd8uQe/zbO5lhBDIM3gTUqu7jeV4HA7tD+1
h59BltG649sw5h4dG49BV1d3LRQCOSeo9UCljlVpCx14FnhrP01GhUcmwVVDJQ9Prty+aTmMGZth
mYrbGlaLGoEtgnOfWxLfrzX9QgdoqTURNcUmPNXujfFlPoR8mOe0I6SbT2EI9lIMhYZ0AQoOkhG/
0HuqQvZ5jGZIWrppm79bHBAfIgRvnWEv1kdTQ0SN3aTneYGF+rNTxXTR8dJ/X6a5vrbojNz38eAu
0i/kcYT0p8vaQfGXyBGJKLUFKpCIDGfZJfoKi0GSgJFnTKeYufQNHvPmGAlpIf/vRoEPB5KDbIIa
8COSnPsoN5r474gdr6H+jeUHiEoQhKI8THoZaFiJPtJpMdfNtIh9CYICGIAt4IP435SdR5LcyLZt
p/InADMH4FBdiNCRWndgzEwmtNYY/V9R7zWKWTTSXqc6lzcRABzuR+y9ToPJwQXh7ex1JRV8jzb0
gUYofuKUtTcpLTK3TKl4pU3yoWCFfGrnJNxq01ilNKn5EzO6ua1mQAvhBa2BBtfPuxRH/bgq5H50
msbtcHO9WlplXBETVtjs23rCJzmM1ewNAAyoozYmKyS2rF3LWfselXqzAu6ql/cSQZxw5Urk5Nb4
2TSXBZffzc1qKweHELV/RkEK7lqEsTPsQ+Z20cyfaQb7k6xVezejt2m9tEUUcJMXVfITSXZ9btc8
tn8gHOjcyJZfEbOmlHJmTMwo882gA7hTTaenBoOmHZnAR5mhRWYSItxCIwI10SQ/JlO8TEb5cxnl
blXWt7nS+KL0oO+ba7RnX4oIX1sSdwyO2wYfKrHJQ2pV5x4/Vmvj41gwT7pSi+6mUN22g/BprzNU
i/BqMIrndiIhy2Eg7JYCyr5qCb/KQmJj2sAItNZPiUYDKNsa+0OXk8Wp1g9jhvKNEPlszsOhDs2H
vIjSM0yZ2kWpiKJZo12/kOucEmE75KpoKPCXuHJCbpuEC7oV8s5jaeArx5D+M9fTZNvV+bM6XJTU
OTrLbInbTZabNgBuGtzEDG+lwl2vg5Z4jr1+JZIUR46lj7pyRaGz0qDQ2NxCzNiRsakzcW3F1aM1
08iNHE+DrDGq5WGYmx2KU4zv8z7XkdP2TcBMGiDizl1EBBpmFHVwcHjJMMebWM5XyGpOteVkfq/l
/UkxZwfpoDiEQ09hgxznoR/MZFNMzdsojfl9xN7m4b2IfDFXV+z9nMDd2N73C8HkgGXlx6LIeI9H
RfX4Bstzp4SFq1EkhONgEG+qDUqWCCVuH88l9RNL9yJcIF422o+Y6kirm1w7WtFkbh0qap4a0mmv
MUn6owk8wLTKzNWyVAkMkUsfw2VzxJ1Sb5rJUQLTtu6zkQOzT2pCgX42d1qZrA+zEZ+XAps1XfSO
0H1GqK+v8SFNlsjL7LY6OKJar3i7X1qetQeiqWnTJ6LcDqHueKNjyw1Fg8LrnfpBmtb7QFbOUKS+
9nTwFBe97D3KufcKze9eyAY3c4MCsciKBPV+8UApa3ZLnXBlaOgCCVv7VFPxrBK6uUkktX3jWBhO
bIE1TZuLPbsq2jN1MFF/5HiWRfrRWyDrOqG/6En3ahfOW7UURxqKWBwFTfdiMdugTxAJLzGuIiam
viBLJH1r6W/12nJPyN9AY8DlRsnAOC+pjTE5tpUdCbrpUWdzNnrcXDl58kIkgYhSa4yLTSQLLMfM
YHFUeFPLGXZ3Owy72qlqr8uB/SL2u1Xbmswljl4ZLn6jowz0q3ISLnbfloRNQaugMISTnp7NSNSl
fdJUMRyJmgovLizzOEdVuktn5Ya0Di0VQ96CxDbfMlOy1KQ5nPGH9vt8KlDrMAwCeMf6CnMgGBvr
rFaVlxBvbuJGewzLZnKVEgloVdT3U1PeWF1IOce5Www8I3zSt+Fq7ZAuPcZDj5icXKvUk01e9Ail
++Vx7MHYFvGLTNt94syf81CHnl1Uz4uQFL2XGV5Fmn5NaE+UIdld/r/rNP6wJ51Grimv5yo9jP3w
oZcV4DFl22k7wkpf2PBNrL5lMxlOxdhvV1E9mFV/bmnlbZU8uit7tna0WLo1ui0YFCPNnvJU2ZRx
umGsTbYjl4YE7rhVTcFKEovVSXEHk2KnqfM57emhhFfYRDy8OGlATHidpytOSIZ0OykWZJlTMWNF
ijSyXMZTPy8LcXBSjSe8I35ev1uxIKxWoy3652Pb9Bi04m2tLRQ3rf45ZFKND8Z6qxaXoZ0mhsY7
c+gPc2jgHV9IIIsYMXCSBMxoP/bJcFgbYy9JTEcL/1dbobc1OqLBwhm3oWGSyZg9Z1taoioW/lKr
u9L+XGPryBzPCnwAmiAxMBRWq84GroJgTS3BdtQ/RavDvAJKWO4a9tEWh8lTWEbPYchEvZTQJSI7
dKd1yHzlYlsZWvXr4nfqF+MK0MVGyRyq8oJZqlryjj42sNnmGkVXAjjSn6rd+qpuP6Ig/6k261td
M2muKJQrO8P/2Q/3c++4WtWf1iR+rYyMmcSNvlH0ZAtUAO51KyhD2DnfGy4sOfk5GfRawMMwlErx
B218dqboYkQLz44zBoMyU+hXfZQHP3Jqmh1GT5wzRBJDc33JW/rM/hGnzsZKrMw16fJSK/ixNHVg
2/1Lp6MaQayo9rzcMapQkGARdNXKyvkD/SNrC21xiumzQtPqqdBX8Br4sqVkP/aTV87dOwoz/GpN
7ZqhvMGFAeLGkOam0vUroy9vBslZj/Vs1F+lpnm6md9r3aUXhNrVjvxeqpDUVA+y5XkBYRFZhyGj
+nxoNc3XwgjwRXbZANKf4xzKAxqcG6NarkMtBAvEY9lKK+GJmFd9qxyNSd9dqMSYTg/9pa8h6mB2
mitDK4/rnBxqvA5qOl5OkftyMnwN661tjbcFhYU4ESRoXXpSV+th1uLztCa3Can0lIi9WWuvRhvT
xsJoXtdpsFr5sokTMFoEDm2YHCvdecwE1Q0LAEWU+PaY7IpmdjXqQ8OnuV5N0W2Sf0k0OEtYb4vU
ojhDCsE/b9vM03VLPIL6gIcNk8TNpti3FOyvGeaqVh1ryjRiIzLcl0V1nfU203tNvE+EoCT1x7q4
wR24cxbEUtYenFAArMF1JIqodUNbdw5xonQvyaIFqthaVnu2a3or5KTsA1l7pZrzfpKJ3ye239YD
gKNh11tX5QQLqZo27DKubBVPZQZ3pj3OBlIiO3+gZkR+1m11Dsyw79yMs41g3kt17dY05ceSh66g
94VoE9aKh0UG45l2l2rz0+w4O4YTeNTi6br0V31perrogoijBRTPcaZ8wVaJclQZvUFJPjot8SmC
BC2epsg+puHgVeyXEcKIVmhuhRXnorNZ4xtminrSsgInY3nby7ViGVuO4ltxWZi2+tJEOPe79tiU
4mlQ5Qbdoic61oQ974qBCI2ccgn06U7XWxzN6DfjHE38emun8IXSyksbcVLw35A6ysBWkallanSk
WeTN6Im7aODPYJAhOIf6Yu8LMeIYd0rfmu4ThcDFoqrn4tvyxAWLOGbt81o4PlZf8pTmOVvytzky
nvto8o0sOyoYKCxqnPAbda+26uOMBkrOwkMt7CbJfbxs22KHLsgDHIBZ8EZoOzH9QEfAw3kdOiKu
55xCiDqADx/u0ugcFapPIB80UcVbZVOoqx8ZzzDqlb3WN1dMULyZYKypyb6xWmo1zoOSGO9G7Dz3
JNYu1K2tkcYdHbfuMZrUe0aqXy1z/LggM3ZIPpBlJd6YiWOoSF+rslPYqw8VkbvuFCcC7ADtxjMa
0KDgZjEvdbAh6lstmjyOXb/XzdtoZaMwZh+wyA4z0RmF/XW7fgGiPsYtgvyo2c4r4th6YbMzjyFg
I6+1i1MeRrBpivJ2NPKbukSxmqoUVNihoVevtrO/RArNQi8BhTs7PKGkkTyNi8rd0vnr1U/RkNw4
ZRt0jYrZs7ncJF3Q3IbtgaCRF7wwMNjNk2Yv2+ly+BDMDOXRasnUl2yz6NpmEtaz6Lr3SW3O0GmQ
v7Tt/SrYii8gVMMG9TovIzVAGiS4uwMZI2Sd9A3iVj8qxKbp1n1bLQ+F2nu9+eys+7WkfIVLE+s7
bIdPAyKTbg++iqvHrCPoFbU/G2R3BWW7ZHjW4D0lWeqNNaQAOuDdJ1ibYM2i5ybOrtDM3IT8Q7vl
PzhTgeA8onPwh/CtL+MHBuIxraXcRXoKnsj0tCp/V/qQfD1klFBIc4eVlE50Dex+CQolfMW0f1qd
5Qhg9IqW83aYhZ9MKeqcdNsJ50log7/qM9PvbvjodplUSNgRvw/mXWPzLNb0VEZJMJjCvBGg0NgM
YwatJNfV2lZu2ncfOvJVl2lkipd0CgV0pbN9gvYHMpgAc+FNKkTDVlO9L1FNJTEixKJNUfIfBT1u
+Nlb6sOEjwxHz4ncF8uTbT6lyJN9jD1ejO9QLfDDAkZZoauMBRY/GtuYrJ+KWP/Qx9wbLkCymrod
3Hhslmd1mO6jTguEOX6EVXMbCYvCOmHFNBsPdht/0mG0EFyCu1GaBHmmmW460/wB1aYE4WkDXagZ
EqbUjrvktAfSWX3E76rgwUzMV1NTETeYRrFPyzQJeFHJXg8N8vVeGZ2PpmkLP9XMK9umfw7ExTXy
1bwPCccJ1yRJ6/rewdwMMOXila/VAPbGxVQpXupLc3BSmFTXJffoFz4TJOu2iA/ONH2pa5Nw9MBB
0qbVN+qPSu2uDZzCabk8oXR/WlEdItLzVL29s63QT+z5MScHttlgcHi7Y0PEDq/ONxDTznP/osh3
O6N/tKRXSt3ss1E/hUlOajGOz7PAHMh2oysHeAxfnc2eE647Y2iOAy6UMR03i4pLoYuI/sgaCMj7
uqSUNOgepcWAhuieaINU2lnT5yJ2/HSk02u9aWzauWYwKZIiega5y0xhTluD306T5o6psWvT+cDe
c1YJSOXVYiu+wd6lT7OfaLR+0OlXCdmt4hn6vdPVZDY145r63T+V/tmhRjJjupU7wcmNLc11qujQ
F7DLGIbaqlCDCnnUWKNWqJyjhRnp1XhtoBZzug7gTOa31ewXCr5js3CHJUePfkDVT51Tkv9jba4e
yr4CO2OexPxezQihc75mLfMSKA8h8VC5fBTzS0bRHnAB9RAaFh8jHSKt7n0Eg/sSnUWr3lVwQAoE
yC4FMH+2fqKI+8jTR8T90COCwjKCXkHzn91Y5uckfmj1jSYVt2RRjsVjA3tURXM/1N6MazI6Fmi0
0wlejWN4/bjpKTs1gtUkKHnGXhyNT2YTueFI5XmetyhgqIy/5/FzxVOSAjdfshPywnrBo1wXBJnv
cpx9Am/cAq4g0J5m9ED6fZ0HCv7i1FGvx5kmGc4aK9y09Wms+u1kzGD2HwtUrzCG1hzcmkE0GOAW
CaAOQZ1eAzUGg4jV2mo0f+xoqY0TDnfOisqqfQOEoQkKykBRIR9l3exMtos2sUDU0GlG7cO4Wbd2
Ci802t2l8oRzDSY6ezHfqaO/mdFdrJ4L42TEi7vai5fRoF1aDZODcit1xPbhXR/lXjpsGc+AtKDV
ODRw/fW3EzE0MYDH7JNrhpsBsys8y9TdtB1d/PRE0OZO2GS09X4RhhvrHAjmptRSty/fLv3eqSHK
KB/6MPGp/ePRdIvwJKId2ElrfejyR7Gyos9W0e0sZh3mT0lNeOIEYF28cgDo0wUW3AD1WLbn0dlU
ylWVH4sWJ9wCfiy77pub3qak70t5rSUBW5Qgp3BsG4kSL7/4aJUrIzs4NV5YzBbziplG1L462Pik
S79sH8P10dCf7fUkwve4i08oHtCxSNjpmJ5E46vpJZV9ceIfhJB+X4U4ER6hNPl1c4ZUAMcrJn4x
jrVyVmadKOCnZfVeGwmvoCfTW9jF6/MYfjHMh4iKuW1h5lkoYwXunKY5h1QwoC15Y3LLkA+fRMa1
ZXpGWolHmJPlspWsN2aCMaW7buQnVT3UVIxhDK+d4V3HjajrRRBOjj9kAtNOenB4wpZe7kDx458P
Xan+4KDeVaO6wUnrymEMqgh9QbNcaYhdvQxYyNzPe9NGBIJovRAPDgW2WeqH/uKvUN7UYnAxpd4Y
EczN8GEBVWFAxdf0T4A+0N1euu48Tq8XOasz5fsyPKDUitnju+dIGptyJTF0kqAh+QW+5dej4CPN
gkRfD8hyPDVRLjGPi6SJ5oHAHpRtsqTfhYXmNqZ9a+B/lAYiU21HVfcWLYjX0ZCV7VcDv3LiA+jH
GbaE6a/lfFyVAT4K0TmGynxMgtiSpH/xUS76XSvQ8qACNMsSf5Sym4BZTgo0oKG6Ip9hkm+8x7G9
N636bZJ3mc1BVXw4UU1fHmNWzqppw/Z2WJx3ZPLXmZ7vO40jaBQ2ZaiC2S/jUz5ZtI3NpzzG2EQ3
mYK/esWkELRckcJMDKPcmXFHK63wqEJ6DULLTZfQIqDDTeEg8xdp3KnEMaXRnrK2Tb3MQC6Tyq0g
GNMp7OKz+iFMg2RRkHKQYtPKKhr22nXFlvlRQ9Tw6zC/7tX+epH8pdbASmK0AuWHPCBtPjc22W9T
jh9WWj/oVOdrK9pTpEKQKOodfj+PbcZdC5lRPV89M09PlqaeJ5Gc+yi6deocVVwq5yDpihfUX48j
lldvNt7nVPPKEVvBWmHfn3ZY94IhLALmhm/kJWlQKcdpxDNlmXihRZtBMcovTFEnTqo9rp67nOLK
qMbFjanWuM1KMkSr5WhUIudFcFJ4S972N8OIbwY02leplNW5nmlYqlG4n9biSSGp9CYbsMDUEgIt
4cUbvqqeMksYqE30YBXNtob9zO5AeURTrSBsEyZe5+1TMSRXLbwjnLjkzWOhHhbFJrbCJOtSCbU8
FI23aVjcU7pugjkpXooCeGSMe7CyaT+uUr2dVEl7Dimkm0Z5oC3sCWlHS9wwIa63sswPHdmeuwzN
Aekm0w2c6kZEqP4UuWwdK/xURMGHqA74LMG17LDKRhuM0chhnFHfRxQtaXwU1oPqpPk+m7p3Y1hD
D4DpV9IueHjtMfXkZDzPmQoaLrzK2/iGQVKvqeguRSyGP7UWkNKuGTd4SO9qJrLSvjXNdyjK411Z
HJ2oOZAefKoLB2ZBi2bHkHRoZfqC6dmKqie5ts0hMY0exUWrlWxalRrQTH01x3RnUJ7rTZQ9GfrG
cttRcX5NZZ08NlqIyVvVBucEcY02k7Drc9H0xKAmu/6dg7blagw5o0w7i/eNjjwAD6dbd+OGouf7
sKTVVs/a17RRBi+eyptCQ0+Bi4Yz1nib4+6Oxs5RT5l/EIbDvlMpaHSo7eZqZdKwOW1olz7gXqZ2
Sn4HvG6b2/XDUEDt641sM5baUcmanYFZrKyjKRhHeaygPsRpwZmen6ExnPRC2zghpKcc02ZO3b7L
qM8is28pCQ3V9NZHEHwhHO2EYzJtMK5B/NnvpHk30TC+41C56Wk1jRjBhqRmcpxzHC4AvHwoOjex
5p06wCmK5wdL0jMydES2+nY2En9ohz3zq2m8tOWhLvpTPVIARBUJYHUxXNEVfrlQTUzzN0PTg06q
HvSDjOWg0Pu2LqKvN1rkh5zEyVrK0Mu1KOi70rd5qY1svqx6uEJUcAMx5IpiFR0UXdkro36NTzyg
cfnRSCyaMnyHW3lfNubRyvRdaZR30QLgRBfXQ4ksEUYOBK2UIrF+mG3T60EAkxVXAQ7bK6YnbSmM
bVIqWWJ+najwmogXFju+Esml/af96MArLsN6jDtGHzkEaCb/NM5une6n4rwYEb2hsqtIMLS7ogq3
VmsHVtZ81n15TXAR9LG1M/PmDElow6cf6GX61cbz9RTpb0tpHRkfch0r3ataCHXbY0sME6nc6IkN
gyfVOMGsUzPF0IzF8FKN1b1WNvsm0n9ETj+6inoxIptTfaQQZltumLfYyZelw4M9SVlJmpqGJbwE
1gh93jKOY79STbBfq2ptEF0Om3bJ8urkdCZyLkuUjz3hVzCHSNwglg3OF3Ic5pFKOlOq29uruJHx
3BEr1JayjZhIgsyyTQmbY2yQu76eFvr/YY8oYdFMnJu2kXZBK51lj25DfWyzCFgYcg17u1QTTy4f
88c8RLIqylYUns1oblBXg3YmErRPzNm4gGnoCQcjsBKcGUaZIJpTF/UKTFXNJxND89BqBieH3Xgh
1MGtyt2qVKObJnOsjVHmXaDZ8PR1u+uvBd1HLUB5Ef8krc6u1lQrvxqtmUe8Nbp6TehkcYD2upcJ
BxnWxMjufVRXlifLWvOXXsptodNusHR4nDVQwSPwJf19tYvl4PTSerkIh1USt2S+6k1Dyd06tcdz
1PM+EeYNVDonWvAl3a17St3LXgiCHcA8hARDUfhjRvzayaJTXEtKeYsDWTw7SdmeFPRPPtB1/RAl
6//YjUw/Q094gJDww1qwu1xOhOJeH+WMky8SZEKaznj5qKFPinyw8dPSnt9NBN431molh6XJamyN
KAF/VA2xbFJFGaFcjDhrzsKc0iGAd5ohrUZd3oob/ZwPendXTtpMQdAMPwsxwx4WqYmgBlOl3Nqg
BcAaVcyj1HfpCI6Y43Ss7uq1HR+SVNOPbVW27S5yFqSgzlTvVGscTxlypCDrtPxO6HsmyuGxp4Nm
xGn6qGYrjSG5Loccm/CWOy83UztSIq0MOEwwB6Nb0WrtsezLZVsIR2xoa02NP5mj82np6NjMBrWe
UhpRsPI7ntVxpsgEXpLPmH0T5cGCHqtsfoLEX441FoJduNQtdXwrt290ncChzXtQVAhl5rOZWAby
OCZrqvba3YGsLR9y3qE/FbFynSHpP0JIjk64+9G4WFa0K+w+2ZpqOLgh5lk/HtX1PlZTw5co7w5V
3S8b0XR6CPZZKNtl0geivkl+2NOAMmx1xutq6goMUwjnkYsn66HpJlAelXaLSd8msiisY1uq4wZK
VpcEEYxE6Rm5NYHGqVOGxzDrLN4YBYH8Aup79nB8W1+GJhG/5WL8WSST/r7YIhmhMxUFYbIslwCD
vW8qAp90oqJHhDD81svFmKigGSiT8ksrtgEBOUzzurWZz/4kqsUOamUGjJpPFbi/GG8FAh70cyxo
N0bR9NCXSuynumIeoT5aTzRCz2G45FSwpXRjyH2nqTHMTWuZ6lnSgr3jsUoqIwqFHFmZnZ/mgJNx
MPdBjY37JwK/ei8HmrlrGZrHLh4zz67aZjfiXHtSkkS9q0mjNRfAh3yVeoc0ZMgkcFbtudeQDLtm
afQ3ujNDgk37Yp+rI8g9fQlhF3RRfkf3hgZIOUUUsC1at0nH5s45NgVWjX+IAmpG1QLBXoiiA2on
u1ukQDnFeYiGeMmCYZghvpUO7BKvAIq0QVO1fsH7sYJyUCmXIOw5gQOxYIullXWrFyh+ZqMb3+ER
ajs8EuLnwLCMhyGmpGvrTQo9bGjuYkF3a5wm521ahHPXi0r1Q1p+VPBNkbxG6jJqwbpCymITLrs7
QkIQYs66HmpSsmjsfFFsVydb7+gEcMZVoYm7u530fUKdLKHhP8ahxzRJxH80AHaqUr0mDGKgLkqX
9HkCqrLrw8h5w+JlENnr4UrUZKfXyxT3J0Mxy7MCMGSb0PpCo98PsPhVmoI2upoNEwr0IKbMI8Zx
QIxamhYoz4g/PswFBSvqtlRdx7kqcp6KsXpGy7wzqWIR8BDLZa/zFNZ3ST8r12ockdIs1AE3U0Rz
kEckhkOZdIgUB3uGwWkbX11bV7sm06qbMbQj6Gos/gzRlQrBc+kA7mihGZdU9/Gp+W2aQK9pq+ZA
58a6dZJ2fgI1FdY+qVWzt7VFuVeHfNlPo4652mlsavTjgtqgK1aaHJlNTm0nzVuFcWU78029UBNl
Zjn74ZjTCrJWoFtovlmU1vAYNYIxrlhTn3tkvRyWDUmIjHIrUGcziCC6hMaIRGxJRfjJyTX4OmKt
h0y3JGKodjlosVbveKERrV9Fu5PNYgUKCwMcI+X0uczgLBB23zHTrd+EXbWcYOrGqOo0NNBuWY2J
Tm3PLrtNSuL23MZaurdQChNrgdVhK6dKYVBQB2+RXjOdvPH/ZQv8X//d//uD385RcdsZtilx5Ehp
/OPo/JfJWO0NWzVFe5iHVT+AS8GUWuYtQyiqv7mA9Ytn9t+mOy6F3IIVaRPX2tL85jdOekwedmoe
Jm/F/Z9hxvI4h/zRX30ZALXwe7rCXvsO4N3jfPBPSjBtjEPkoXaJNhjSq1OzW56tvzwB9be/Czc4
k2BUYdrfXdxjFTuZlVx+Fw/cjb3UZyjC1trqgfL6t4uZv3rfmRDHQwA2hcLTMCxLWt+chyHultyy
FM7FKbxvpN5+ZDpfbCifYtj/10Qll3TF7LwMwd9uXMZlS1npkCcKlTHLNoOsv8Bpckl97wJdLyFN
YUCA/uOE00LVFs1am2bsGwn9o7mXn6ahH7R1RgFR98/L2G6Gct6lCnHG0Ilrjjhzq+vhSyPHfTe0
SFL0pz5C2TMr8q6SRhOg9RZsdvnPYp0/SJ6158zs5T7PaTinAivZOtAMisr3tqF+CrDvoHcMdGnL
AF5d7SrKih2sezZN8MG5Gp4R9idvmoCUf+FSdLRhXGfhq7RB7t7E2CSDzuj/iaffBH2vP6/33z1/
KVQKtbq0JUq2b/5S0TKcbkY8r9nMDRib+pbfKH0QHfKlRgD1F3e69rvFJTXV5DNyVGlq3xZ92KqQ
0wC9J2hgjjimFL58I96G5oj0bJU2zaAC7d0w9idn0PsH0cWlvzRmQn2nHHy2FwSZbaPeMsSieIja
pLmeWw4fxsHIT0sY5VZgM6NFILONLPX5L+yBb47u/1mvUjOEI7kHzXG+rVcKP4iZBb8fVV1QrQrN
AaoJGCNaGYwqCWMMzm87pSWdou7CxfM76CjYB3SCoaEXX0qWl8H//R1aqqXCNJGq1L5/Q6a22I6e
GQd0ZOmjaYhl9tK5UTYJYjdS+1pWT3++4K+u+f95CJZuWaaFPVlK+5spOVzn2uga48BYgtsurN4N
FVb/ny/x3fd82Rf+fYnLOvrXPmwYE43jyjhgu9rL8UyU6bal/MtF1N+tftQrgB/56k39+xR5QzMz
9NfmofiiYnADjvqx2Pbu4MtNeRU9NHvkSIfm+c93pv7KHPnfp/evi16e7r9ubTGMcGx189BCDKKP
n73RoHwrmmpftpDqZZTc21O6owfX4NmIHv989d8+139d/PK//+vihPVqkirmAVSZO5R3S/6otX+5
wcuW8f1cs9lidVU1eKzfj1CpCWWm93sw1KesucvAveVkB6pwL0ie//vd2JqlCk4q/q78NoxWa0Jw
ip11YICRzUSXalvQ9/vzJX77xXNE4cAXmsFH9u2LXwY1nWVtHbTb+EY+wcHyHU/fwtQkL/cT/2+T
b3+3Jh3D0XWN1efAIP52vRLatTqE8VG9N9/s7SUSULzyGKcep0rnTz6QvS3dHTqHf7nRXwc6/rMu
f7nwt3WJRUnt4LBhpXYz2wtvYR55uV9tk225y58yWlq5a7vCh0X817v+zZpxTM0i6BLCvswA+XVZ
SrIZhu2kR0oEpWBYR6acZiNaT3jTJO6bdtHfxZiHN3++5f/uY2xgTOpRbYNVxGSQX6+a43KKSAqP
8I+nG8XBlBXNtnj/80X++1hhfalMvLgEebr2PczT4w4Ee28dOJzGjdnhMgQIB12sr5Rsl5uMrUHU
ryIsWqbs9s+X/m8opxkS7yekfx6tTjH01xuc5h7Uj64eNVrlgdGZ634YmtVfcHo+a2WvvWJjGGqS
KAclXWs2BhPWynpTTwS/U1k693/5Pf/Zff75PbZGCZ8oWn7/XmPVsgjL+iPKMJJZymAYtf0kcLzO
h+BdbOgCp6M/vK9/edH/eQdcl8xPVR0T0gev+9fnYJPyO2GqH8eZ4RYVRSJvGorobIhI7Fp7MWu/
acdiN9H3+NsruKyhX3ZD7UKLlCA4KffozgUt8u8Nt2gdRZ1q7ZRDWetRqYP8mzCfHMComUfF6qcb
gcBvQ/AqXK2hLOIkHTJ5ND+7Pz987T/nzuUhSMfiXNV0w/mOm6pwM/2zWcIfRjbsb8LV69jNQhr1
LxE9VBdkxjnb1If1JzVF/89X/92bdwzq0Q7btcZa//UxpFYB4JSVWBXADSrajDnOy8c/X0P777M2
/tk/aGBbPPDvwWVsVL2lzeLokHhhFZwtTh5TYqh0woDuWM8ANavZT4NKQkVzwLWnukdQEUb+yPSq
7VTNrb8IJmPUaqfdMuZmPuLMqzZNTOjZVJr+2DHdI/NqHOd/+zR++9sNE2qyoWoGwdWvD0hlUiNU
XuO4tA2Gb8dIbysEQveZpeUBp1PJuCSzo2tTUOoCye+NOe2QSWFu1J8f4m8+FUOYukpF1xTaf44f
Ta2XpR/0I2VFm9kwBsmANsCYDQl7j0wUova40MzdyaIw/zJiWv9POKYZ7JKURKVqk5Ro345zpbaW
QaeAiHK63OFXf1m7uTs7jJRwjf/P3JksN45lW/Zfao409M2kBgQB9hQlqqE0gUlyCX3f4+vfgr+0
V+50lcsia1JmaWGWEeEBggTuveecvdcu1SMA+ApNnMz8vtYZXnC4jcWCBvdofgb4AoG8KhTTwWCs
Cj3FnqSEc2zJJvCiB0sBilELRmYrXYZlMguYt6hPHq3giKYD4hPlxQewuUhVpoR1kDPE90jNoT5C
8jFliKJUxrsGoeRoDCf371/6zzLr91VivnOqYPBDM/Ln6tdPk6wWwk7bYS5GA24GNZhRsb3lKzJc
wIPeip5Vio0g5PNXibDsmhoubCsb8nqsJt1p5wEn+mQEZ15lHKVAmTZjAJv075/zi7f4t485Pzy/
nB61TBJDvTN2MF73qspoX2iKh9Iyv/k6tO+uc/Ug9KmSeK2m7AyhRWUdHnusniv2VwwFE5W2FX4q
OPfxVclPYyDym8Mw92DKlGULslIjiELzMOEO4hNahjcai29yO2wEs7rrQglXsVw/cgy+DxHVML9B
9Q3cAxGk+uCNZvfD6EJ9KVrKq+IrtY1zHkOmzBJteht5HkVbA4GgSbBqZWtn8d9gBuR/CgVkgWx6
0tvUtTChLpo8u+CFO6Eq2YcWnQUaYnaOF8IeC1yGJhjPGEbIJQCrvAf1U39T2f95cOVtskyDJhZC
fA7I85f8y48l5wFNLprbQZbRWomSrMN9M6L1Lnw0dFO3rytt0YCDtiVo144+ZgN4txi5npjKS+KD
I/2fbwK/faL5/f/lE011UMXEEu102oMVzv64EDa68PyPn1GDwpzSnFJ4Xul/v4hMRO2QSdYOPLkt
oNLR0FaP1jerpPLFcm2wSErspRZFwc+t6JdbaekkmyTz7pUburzKBXmfhsafmA83GFSHcFc3XRVO
NKROp7MNlXayQzSlEU1Kl/+C1gIJwD5wY3uwOwdW4oFo429e1i9W8t8+ovz7F5F63SQEikWrgpRt
cOMJoa2pLi8tpi44Jlf4wr/hPn7x2vJ9iDrWfkNkE756bdsKgPDQxUSv1Ct5UNBs6Jsm/hYk+sU2
YcABMaARyZLK8fb3G8tAKGXdzDbpzHqHBlBZFjBzb0BD5i6SdvSNqaWfdZICt01f56CZxGqhpgxe
CGFAvq3WxAt7arJsxcmiyVd89+r9Uc1w5qOesCgqaI/Qxvj9A4YNZGU/jveSHOyDBOV0m64xgDui
IOwkooD+6QP/+9WuFmV5aspIniQ4uCqX46S/FckYe+QlE755ov5sXcw3ZloyUF5Ocn8UTGTFQkkz
2YDrRlkbxLQ+C4UfvqCUlxCkMjt/FZogOWhqNBynri8ekjqiavwP7pcnTOYsz8XEq6esyUjV6BVl
T3vKXCNMj1jUx2oNM1ZY//MrET5AIJOCIOCP5zlDnxIaarxHPrYwk11sOGDnv7mbr54V/ut0QudQ
RPX6bgqzjwFd8+vJ+P7wb0+g6kA8WXtLbRMsSLW5jlrf+OZN/WJzoP6i+IUpyA1Sc//+iCp1gJBh
GPa4elcSJRhuphVQtdVwJDFimX/zRX5xviFPQNH1GTXIZnT9RiCzV8laZctxyscXaCfoA2p7Lvwq
xz/ZXuKq7txW8L55YP9ckLgs7aGZ0MiydN3d9qMyJDRG2mPjgKs+NQayz7TFQRnIq78/Kl/eoUFD
29AkfkzjjxIzQrWidRIvoIeITJDE9KWWFf9gMcmvOJkWwj5I5WEzmCrSYzaUvU6g0wbP6XQyKtV/
o3eg2mPOMLkvEIF1pWaS7FUz2f/mifuj6yHrjJ34FeYo2T/rwIwo5JZ8sEMIMH/h59ldMfiXv38b
xhdfvKRSyqi6RP9BvG5JZ2ptzvHme9Mnp1CSCbioUbcsCo5wqMsl+HUpUXzEWdx0bbCcQ3NZm9uT
B1qcuGT0vlZ9JhYOj1M0gL7Wu96VjXYg10x+qwmVsVu4qKsEit0ys5pTVrYr0oOahZCUbhJa22xQ
nnBNYqcvWP4HxuESODxf5S96nbx56rTVsv4tCOoT0rc1JGr4cqZ0zxcGNGzCMhnkycIgICwLuhNj
vPsyEI5Flg4LiFrU8ZZHPwwD02Jq5IWM2s8BrrJrOqhBmCGMtZwPW2PQh4+Ws6szqtIbk6xiFc/+
7cBvfwxknjqtgWWQ/MiNGpAZZxAQ4HqFf0iN6k41IxBgqStWAgQOzsIO86vvjtm8478XHag0QJWa
zGPASl23v8h/8U3muwc9adieMI3L+sYv9X/+Dv52latjiNE16lSYxl4FxfKIBJXfFF7lvQ6o6JtF
7euH7v/cz9W5AGA9QSWaf4BL844GoIK46ZGhoAnWP78lKjX2A4YUIFmvgcVN7CmwLYMDeLhFg8OE
VOUm/OfHd11TJZn9R5/7JtfFMEuMIfUgPM2J1l0onxpBd6KG0KkUqZWpbn0rgCjXPoQyB4tePum+
ctNOODf+/ip/8aVqtCU06gcRmu31QTfWTJ538rGGShdeFHHE3OmZ4a06eHgM/4NLmYamc9P877oI
piGZZzgyD3042cbYr9PIR+303XHpz9MjdbYlQpKTLZCI1/3YIuRvgujDdBDvRUKrGcM6XqKtECD+
B/cz59OyEMqcV643PSKGvbrWYPfiX0dw3zi6P+tio/e/f20SO/afbzJdRtEkcoufyLhu7WmJLqVy
TZK1Bw6vw0oce5pNRNqd55d7QXq31MTO6ntrMvc9rTFZR+BfvNd6fZxUfTHlybltsbYEkX72K4Mh
9FRYqwbex8aEUkUEIYqwaAQWp/50KoyJDoEAg5hlfIykRkq50tmS2GxFgFVaEpRuThxwo0mOl0Mm
Al/ST0iKWl/bRDXypyB1SOheB/naKDB0WIfc+iQj2RduQpwI+gpMTwWIqyy3AfZmwt8F/4ZW/a4X
umU3HVLJ9U0HThZpGYs8vIiYamADgbxhHLRQAAd7JyFAYa8R7cf03568JRI6SDkiMdcocNOFpmGU
NhdJua3KlVVg8122H8EHqRxZsA2Edamv0sxb6IMDahB8VjE9EAWRVy6E1oVBbPuEGG8perYws1+M
gylC8bUuCkkS+UqF/4RujmgUfYmjz4zWueAMbXmYSXOR9kMYj23fUpzaOp1IgyQVM/xI87OIpUTA
HPLgY0JW+XqVflU/DtPj2JDVGK/UUiCU4rFhx/HTuwT0ix+/CcN7ioyNI7BthM+ysNGyH3XwGmFv
80BCNPqFPY9bDYI7wkVD7aYnMc1A1oDF5kbYU7iqrZ22N8FrA6J3myk0d2DPrKZmpwSOJXA421pP
kXhnakjG+O0cpcZ3giJmHkjleFCKhdWbC6wxGFjG4hBgv9ImmI+nPCMOD4NWuAYLZydKSqduAUo0
FB2kuqlwgaI7WhharWEpKcSkw7c2n4MpoGC3sVARQiISu6ZaTlXgVlH2grLPX6L41ot8+BTNIjIM
khFxy6z86FXDmRtImwzzRUxmWLUmH7RaY+peqiQf9sXnVDti6eJFXPbhE26ZimShQF+rZXDK5Mc2
uBm6Dc1JSAevVbQrGtFuswRGApIc5axZwbqXc7ptCsEJHDT66pDmgh10qqsgaZXNYaNYN/UMsLaa
VSFnjmxcWFOOSnPJpiP2ThzZoW0IBK8RBATByZZNzZEqc4MBH/X02eoPJvroVHou5W1buSrS9h6b
Hz6Ex2jaCDBZyVhBdZoRFYGtMSNJ1CBdfqj5SWNTW9fA3tpWc8RspqFNFz8ebwhqtgc8EWm6rowE
yyVGw1vN3w8ZzsxNL93VBfC6PSrUcEStNwqLWD2J6mM0Q+Kw/MBlw/WF5S33SRqKncF3GwY1WaBv
KqUAV8lTGJYlthZcNjFyVHSG8ikmBcKG57goZJgwoeHbJfGFGWSAoAUom0XtqRXRwUZ4UNp4NlUh
nOblwyN1jJKnAY7jICfHfgwxL+wHfyO0hypchaK/lbqnRD1BMFta5UM8fhoxpDzGaUX5aRbPvnAI
oLEKMp66c9cmdlj5iNVcU1tpIUTtfBPgG6xerOLYWfs61ezAO5tAWQb4GPFC4M7yQwYhHENp9yTg
mYpxyZ/ymHZw9QOIUKBhYouXwbDtuufWfO7Kcx69i9CMg23PHeglOTOoCzcRPhdRWk/VoW/ugF6g
fF5B8p5ILsqepupHoC1ZaPtsJU1uYXwqJj9O+KMPzqXw4fmPbX8vkhSkIImGP5Kdx3ZTiG+WurG8
XSKstR7zX3uocS4ID+mDWTmpttTLfcL8W+vdcKKSXBUI+Tv4kMgWcVeaTs65OHkLfajgOOgX1XSa
jLtpdCvrs7AOerbDVeO0002jNgRRPg36jyLRbLisa88/x6EK7WU/FrcS7jI00nbcb63yjDgjNU4g
YLgZTXPCeGM9pQmxyL4S/IhCbSlg0Em1kccAonJDGG4pP4YNKqocRkNjAwtzDP5gHPqrnIelwLDG
zH0pWDFzF2LrG+yxQuvIKrtaRiCvUjh1iH5Z/8ghrPo8rNKywRVsFacG/ulUHCtplWXrbsacCmsB
MAYRlIv+WJL5Fu118xz4jgLhA2UY2JTURE/3kM5/MnlBhLbsI5pF5bELkcg274MRrSct2OPWXmA8
cYgKc6XyhmztbQ3tQKnvNRaVvBWOxqAtUDwx4n2MAtYvT3GQJmyaQCAK/KUZbiqF5I8ody3Y1ZpR
s/PAisEELFJF4I1Ne5dsrnVZSEul1VBLtwt0a4uOLUi8UwvKZWyE1bsxvCRI5uuTPpAZOW0s6xzH
D3F0B2G5x5nrdZ8sJLlxaFtCk8y7yW9scCU4CbdsHBjf96q58aVTSNhizuL+QPJ4zT3hHxYuHoFI
2gOmsnDYZ/mzGtm+stSLeywLBMakP8xqlW4EdT2k0JSWE77kExyRKoPGsQrVk9etR6bZwVN0Tsvb
cXBx7C40nC3NpblT2KCMZVjfq9o+JLoxEouFZn1GcIHeG9Q9KmSQ+4buaLfoPvT2RAUXED478au/
FtUTk7pRXpklpE6Jhwa16T7s1kKJTR6Yb86LahsN8/QPEG9sS9tUvI3yB324UYujUYGRu8EagAQF
nSpmBKB7i1C8lUZ3MOoFauyeNaqGlR6mGE7uZYlH/taCbOV3ryCOOuj7PlHZarkUs13qHbXqVixP
Kqt9oq86dcX5obCOcbgr9bNm3MX5nZfgDkyTS5dv03zaJOK48oPoHmEMKCaYpjEHA7BNevQQEDFb
q3YOI8ODRID9X/chgzZnLVyX+Lg8XV/U0Su4tYUvbE0IH0m8YQ1uosRWeiS+FKHCB3RANph7mTxZ
9aZGTc/CY4FOAg9DDumtoh8k4w48fii5YXXLWj/4z8BosHf65Y4oBFDTMHcPmNKcqWnsCRvnLvbv
NR5Or9ibBYEBp2IklXLbffSQWrOTUHR2UhDG1VwqtmpO6jYuxHBE2+z4yQnzCb527Uz32exFAsZw
jQ/YlcLObRME35gGu8i65d3e9KFyGqv7LsAcPa2i9mZ6UHLPKQMoMwEIoJjpm3SSE9cH/1QQPla4
kXkhLtQEc1SVLrSURDgN+Y4Ed+YuQIE69N8Yfikn7AR/Rjhp6xTamFeyhYaLSNrMHMK4fh5QaHYS
p62Zfj++1pVDtSVLTibMI0Fe4PVA7yJKTBZ2JkGndLzrsY8XwUNBvj1HZvIT+aoxIsi3aQH7p0XF
9VJWWwsYfJm8JMoN6gwCE/dxcevBFrKq90QFoFgCos9uC8CV6casdiHa0Qw5kchK8FgXTw3UmfLY
tI5VOHnMAXhF36B6hiax6L2TD5wiXGHEEhPOk3u93Pb1OleddFixIrA/c+61TbgyzUeHhrfkfTgp
npNiVC5NQGNOj1Fd4Q9zpvOG20o5KbRplClx2hKREVByPzon8rm0nsfW1RnVW5um6BY6jkpeExM4
4XSprGUxvtTSYxq7OTRzSx6Bx0lok+yJsISQ1xg9rjS8qhofWj/wrSJw6fu92PCCD92+oBIxaKpw
iGfJlWEFWPdG0oNYouEBdfTDqnaj4PoqNnk4ZNnZIMQN4nIFriB65EhrRq4F4NIgjWPL2WZoVuqd
Ny2nGqfZA4RU0jLnVtLoRMQtpW5V3lsEJT406aoez3FiGyXFxWaY7rBDIn8Yn0pehmip53uc3CKm
WtGJJqfhLWwc0qg1QsbPMXbAuYCCm8WBf1OJCOk5XeDaXvUERkmcW5eNv25QU5AuYWgLk2MFme4V
O1xwXwhb3wTTdtK6sy5tKREAkTrZuz7vLjAFvfukPxK8AqU80rZhdNKjozluOTmXfWfDJ1LWVnlo
pCe/v5k4m/L2hekWiT94JVqqyJAwUrz70Q/yQHGA3JdRf48bi/mTtos6IBI0yu79fHg1TLwZajMB
+e1smS9P03bWncV5OTDPJST2RVJjcul3vbVtvc9pfK973q7PQuiXMlu9iFxighY4YukS8WpP5kn1
GVX3xkLCdxMtS3Ri04vkPbXSEWypX9uTsI0Lp6mOiunUyqlS7/vpLhWXFu7rAC0QSYTeUU22Zrc0
W7fMVpVVL1ToBcOqMXmg30pxqwOX73d+5RAkKTQPifBY14DKGERX9VME/sU6iTjRcW37J7yxvBUE
bQS9mzXrnndU2vT1nS6c/JCTywqsiDCBWK8Te0o2fnRXZS+wr1ZMjqfqDOHa8pdDdWsGu/lNyU+9
6UaU1nW8ycO1WUO7uBvjXVrfDPWFIxHxsgBS5s/gdq2DdTDobOU+5uiW3aHeUzhaDyF+WcYaC411
CoYPSXvxzN/u7PlAfvHDhS4dE6yIGjg1mKjTDmTRxUo7wyGodyLSkV9bLgKwYLKcU7sV3TqWCVxE
h7mCGfpmVFZj932V7OgdcU1sYN+0g+Zh0lXPkBpIV5DrYxDQr3uGWc5UYuqTA/C95M4ik/LFIEzX
WuqJbz1blt8/wDiwLiYOyu/Uul/0rbk0+iWJYF1FvJ6UyMRRj+MUH6B5g9X2h2QX9J33TRjSF5I5
XWdIwYRLQxJJMM7vgxHQ4Xk1jcZevqXt5pKPZ2PFPyt2uvxe9fjVl0mHj7GPTDvxD1FUZoq6hfz+
0EqWQOE1gmeZeiFwiZ+MbxHhARUbujlDsxCgVv29a/RFX48xABo8OvSz1eXqPlMPnHRihgepoK9Y
tVm/gy+pbFRFjf75fPK3K101gMPMkPs+iQ6SXgpEephm+yqivETqRwDJd8PhnzPm6weUJC/U+XPT
1BSv7ssvfSPuE+4L+pNmNBi4o21fGHaL80iP33veFLDQroUL2BJq16taapaKbTSZffYcxAaq6tHW
+gNjN7c3+rVCuUj3Sh56ugl3o0UMTwIrvwHHoZIioFDejMCLaxib7KIwlmApCmf4RzGolklYiULL
wTp491WdsmXUDqmX77sOy1iRPvrBKMN/6++EIj8oSeVOkb5PhKhEx8SDNzdCjUMwc7PqzsbGecd4
aRWyw1uDSb7ybQeBNdynBp5uiI/5PkvbpTGxCKT86xxsyBxfoGtjLyNHRQDFcdtnr+p06lXVtbKP
vm23PkzquBsWOqaZcqIxpGnMV0rlQ4qjG4sOj5JNe8GnpIuxIX+znujS/INc/2B0OnjfREmSxesf
DF51W3o6HDt4gVGVcpQLxXUgN7afH4lwwfG1bGjwiIdK2PKb26FFiY1VWFZA0IfnnjkNcpuVGP9I
+lP/mF08Cwfcg4XGoqkOk/AwFNjXtXXJj20i9/nMiL/BvTy8VvxCavxUG0TGRPGyFU7e8BDEr1Z/
zPUjGSsL4rjtsSeimIIsBL1gqbTbIyAbq7h+FFAVeLXrR7Y2Ar+svFPXVQuDwNk26Ta0sZyOM1Pc
vouhvxAKKK9x7vhm9mAwEYGtJeCRbVwpvh2UGyVgo1z2DfljTruincGIzOwdJWcvvJ9ypwgRRS/j
lVYty1u9XSfxelQ/hmFJHKZpBDYZS05M4TfLSigpq/ixyt7QGwXKQS8PYiDa/XvQnvoWXoSbWXTN
brSIzuStBy1WW0Dn4a+G5IKU5xOMbCuSY956OniWlXZQowe52wnCxYT90B+D0IHQnNIM1Vb07HII
wfIcRWBnIlGmyorIA8pwerfQR51Kus1hfIYbI9lOMYxxzsvNvlRPwnSgV1rrGy3eUcb03n2UbbOR
5jOHv24xdEsPnFYkOujxkleLnmH4DqBzbEB97dSQDB1X4zjg7c1s00JVL28046mZ0O4tdH07pxDX
p9rEUe54UH9o1gJipddxL3Mq3EmDHSRng9ScfDnW27whiWEtFecKzY52M2JNBDioOzkcJB8k+QoI
hma4RIODIBMSgl22aoxHkAZxtFBffBJzYjvrP+n+ZM2mFQ9avdUDdCg2TuKhtjGrDda9J1/APYzx
xiT8hmgyvXLhSInGxatc64me6TjdVLkb+8ts4HR1E5YEAkG27onKFejeEIFr80cljs39OdLtlBrc
nKCMEKGBEzZU3MB/x9eHgRTTJaLBQkTnC/H9WYoSCr6i6+Az56e24ZEY8nNSJdVCCKZxgaDS3OSa
tibN5NJOJV0w71AnxRp+Cd39z9FA9QnnsCvgZMae4GJS29dShb/4GCjbJGv2jWVnRkmiqbqptJ7W
xVyB6HNEBidTHvfkUTQz12uPcHHi5PwzNiAWnBqQyzSeCAdYslTWhuQI7XOeJ65F9FrCqbFc4y0v
2zePc3XMGznR1K9PHeOF6lAle1+8KcTTqO2G4aiOd1KxrwaHl8JXCOw9hiDlspvU31kaxfGmF96U
Ak8gindrHWb34Mo8/yktd720AUaNUC+tPvvuDgc6q0fWgR6LNn7qeuJRVSmChAULtFzeCxUlDFpU
T4yIi6Ng9naxdRAyiMVVvGgZqTQT8U7TSzo8BdJ9EPDKuWO351zjmB2qfxngNJsN6g7bo14iAXwx
aS/E+ljZSTcfekIS8vYSaPctK3/bN7YWQp8HCymiIpIm74jUJWeEMeyt4qFSz2l0E5X7Se5gg9+o
wiVlgWnS14ruPg5LbOWVE4KMa5unAXpfuzEzDuVPcnqO4od2fDGqYUu+90hyRlOs0+wJtKvo3+Aj
gw3pJUuV4lefXCVHJy875PdY0rHFzmiBRTg04raVlxNrikImnh1le5DTAk7vKF3n0z4KXXiRBO2U
zLr7fg0WFKA3iMxMoKY+TuyW1IyyDb1dOoK1CCmE6eCShwGVraMwrIcddilmUJTvz9BFaRy9R3Hm
JOBkRyovLzgG8NCTxFpgIiGnIl7C+mQ1VcjZAlrXiroLiTPutjqIs3oQgINVKwnHeG8yb1c3RXju
MHvnIBVzAxtEdh4OfiUvxHwZtdS0ktsJYB4gFQjg0JEU03MPMZhDVqvju6BbAkMiWw/PPe9x8zy3
pSObEXQ1ugR+0A5mL0fK4XvY9FvHED6YcJWiq4Fp475HUM7jxTA2xsQw7pGwBoAKiLy7dpN6TpG4
tYSGxKnfquKjivDDw7V7q1InIiNeVe9wwBrZOh5v5XAdxHeCT2dmGY7bctj2Jbh/kqwJYmBYUaGv
IUhch4m0QqI6CtsaXKm6pzvQBWehWY4rsdmPBLoYizZfg9OBOsyvLy1GNrF3rd+U5l3oH0XjRtYb
+gjbUgApLwB8rVZ+TkfjTZUi6ZtT6leDTTTRJuTL2TQqKb+fxst+RPsg8pBFCmtKGbyB0IId3lUY
RUeeG5Ti31zxi/Gw/usV5yrkF2GnMuM9afoSbzSj1n05PPukkTjRqBWOD+vy5Z8fw1EMGRx9FHl2
mP1+uaEW9QgqNANEoE2U9FP3ltGu+PtFpC8KDWP2HjEgRjb3h2IysTJ5LJmq1ls6Boxx46NP1Hyy
JO/URp85F/E0k97nKgfU9TdHvC/qNi5uabNcc7bCXOn1lDhTvKDNDhqhD5W1A4j9zQW++Ml+vYA2
G19++cl8vAEo+/NDrY2uRKhCKe04665Lqf1vwcy/44tP/30qvcpJvvq///sQvld5nX8216HIv+Uo
3xQf2bmpPj6aw2tx/W/+/xifrFOV/d/jkw+vbRU2r1n4+luE8vyH/h2hrP4LigGaDSzBWLtnbcr/
+p8IZeNfIp0uort1ONSY7f4nRVk2/qUg4CV8xaLglpQZNVDn7c+AZfVfBtJOtKY8sfxzjOT/IEUZ
uQrPwG9VBk5KU0KLi3UbpIE2LzS/PCMZaRO9WAZHjOGcdAUoUERjgGwLwCnXZvcpyAERcaMa04kT
mwlgP5GbdGp8X4bC0VTeSBhMicabE6wfkDfTxa2BvsyoM/OxDnvzuWHQRhiLGukBh72hSleiORqW
C5+/bX7kFemki6LI85LDX5O3xp3Vi1K6VaR05BRG605YyqYhh0epVHKG4iO2MTajPGxuxVgSSqfs
6r58R0WW6idfAqSeKG27HASNXZYqSC9uu44JlaIDVtqmhJY2/VKTDN0jf9cU/bdW1727bGrFCHVa
K3ZE9Y4exJKNYJleuS0bWQnEM8KzQBHBiBH0RUaURdLowoTrppAVJGgV38cNf1cGzU9mRMS0/QX2
DcBTKCtMpjVXDc1cu/h9ainMF7HiqQWdejMtlFtpwKUj77NgkOHapmKpxd1RhFM+NoxXY6Gy2Car
QIsMpnH4dXK1I8OEata8V7LSL4ESMikQJ9EFOFSM/U6Q4pwtDrB6pRr0AImeIcVT6yoLxZ+W+13w
KdaR5dekcIpZ897Kmtbcq+1osm/102Am+jtEe0nKHy12mY5iI2hSlVOOYbQFJwBNpS1tlfWA56vL
svKQZ1NR7EGq1wsZrOVtjzMsWja9xrraogNYy2OW/yhj9bnM6U1LWf2sV2V0EYj0ikDFjwkjmQZr
Cj6uatF2tbpO+xquAdamnWZ2/p5sB/q/ZcTZKi70tWiV41KpJcEBLFa+lxEM+c5n+s775C1oLTHw
rc1SfRI6AYG72pr6k+63+qaIQHwwuoE3aUO5iZ3JT7ynOtDTZ3B+gkghVfq3Ba4jjj7Q1Y7hDPUT
CHR3tZbZX+4VOdHBcfvgSVGoUu7xn11ak1dArdZIm7LFEAwAU2iusPIzOQvWPuyFYeWZAtPDqSDR
ITLK1k2VSb+QVqEQTFWXUu+QGU8iUa/NVphsxASKhYeDbySJ1trIOjippRmj0a9JhUKWqUYiVbLA
KNoKQ/lO9JBEIJv1gLZymOaDevGureR4HcZeg7NPrWl+CzTXYBHL2bGuOPCSqBqeFJjOmB1jYrIL
rYnKQwip81CkhboVpFmlOxRwXBd1TLoIqW6avFSiJIfp6BkQJBslA70iiM0uFonXgZKY9zqxK+Si
xHRTzkZGTJsDcq8VdnQWiWyyCvWxTQd6Oi0na4mgq9zGTzfulWEGfJqxoT4NU0ZAnqyn6pbWzdRt
R131lkxrjQ9wOnM4ExaomlPJfRVPFNS1WM8ZG8pbkI8qWW8kGm+sLIzxMRA1qTuNYQQx8ekzjMQi
Q4vIk673V7GgF/D35ZLCF059kCAqKeUPsZBld2qyeF9ZWbQZVD2Bjq/kKZVnRDtwT6qcWb6aOiS+
TexJIsnYaq1N7wMRfiFljuUjWpInsZcOk6EO2WupBL1FxeEn+bjUQi9xhqoEhlvklhtgzeHgKpY6
WQdqhEoP7UjcgdvdVe1gaKJdg4zWP72wIBSwz6ssdkE5dUDeQ1G5h+UE+j8a+jnCIukka62noiI8
F22f+0+CH8UIP+Lam3nVAGf2oYf4HTZUkVfhYjDitnV5rIbPxhRTAExCPHwakJDQHglyDCq+agt1
V1qR7Lmjrnj1ox6O4SXw5TljqILhw7YxFY0bmhqa5LptLJmR8QTUExaYzoLDQv5EfjGToylM0fV0
APQ6yKtBUKEha80ffS2I5EuKpJMiTchBTIYhRHBuCbZxOuipsTak3HphNe8ZJBAgN4982/6HEfK2
Q+qUgE1avEKXKVfMOzMWCPGEqKZ1ZA6prDhLQxHgBkyB/KOLpuzciWLxYZX5nJlFLsfMvVe8R/TA
RmirbUaEpawlFF1JSFv/mez6WuSIpqCfaszaTPnHtTcx50si/XGgLKP4MjQv3JfpMKHggoxFyrbs
pRP4R58s7CPZO4ZE87RRmUTpAhso/KNIYh8SwLxPbdlIbqxayOPiMB8UGHnQxCjyRemVNCmC23Pe
EgrVom70g4V+glGj1I0M7oNAC9YKzImF3ykkNPq+IgFKNHKtvSV+VELGaJmV3/KPBbnY1yxddOXk
XBeibSFHfbKGlhZo31hWfxYgv50r8FFjEMFhwLcmwVn+/VzRJnk29Lp837nmiuFSsSHnaoWfvX8y
VqZLI3P1y7nr3yfQX/lUV4dpiVMSQZ50thGxctZSr+oFeeKt98b64qdUbPCZiXP9+wWu7+jnFebx
zmyXx45/bWSo/IDWZDZexG24rg8oBgIXGZQ9LlVac7Ftbb4lXsxF3C/f4R9XnM/3v5zNQPayJBXj
pVn25FPa4+Qoy2mNtM8mmabwXQi733yLc8nxxxUBvRoGbec/Rc1JReh3rEwXRaWZbiCMY7Iu10TT
TjExXkrZeK9jlzT1Dhlcbd1YOAi0b6Yi1zXZz7tW4RGYmBR1na/697vGZqyRsqOgXm2cgNG0xQxB
moClSQgbpzdTbldZ5C8a1CGRFKNjsvY+ZwjfWkJdxjq5khFiyO3z339++asH7NePNZeSv/wYJQ7N
GOfIRYkN3BPem2GpR7mEztdXN30TH/X8SS1bOpDhMQmREUjV5BRTvIYnZxMVCxuL0BhxicO9ZOlT
FlooH3OK99wgW1HNNzUyqb9/5K8+MeMDy2J0RJvAnI/+v3xioFF5UEnqZYB7HLKLlzio/t+uQNnz
6xU0uYfTMKmXXhkdqfnRcub6+wWuKtifz8Kvt3DV5iAYpVeZuV7gWbkNfXMzPusqw3komH+/0Jff
FX4oRTJ1YBjXtbg3NWJSZ9plQu6f/Bd757HkupGl4VeZ6D0U8EgsZkPPqiJZ3m0Q18J7j6efDyVN
qwrkkKFeT6/UcaWbzESaY36zdLqouB+KBNDE+WGO54Pv68gwMoC9q0eqYq5ThpblKK9VCPIut5Ba
KJCeRTuQuZGbXZLSm5Q3WD7kTRAxI2JAW4LO9OT72L5cEa+99laNO7xL/RtxI6PAGbC57vynwb40
4PEyMiAXv2VoguR0Wpbixet0tZJeexV/CC6RdCaG8MLTQoY7vaS+DjL+iE/7WtCAUlzTeTVmhMwb
ojBwMj+oyC1+4BR1m0hLadcvomX4IObRTTCXLl7Ml2Y5eWvwwjHb2nJeA46sUJ57hDnPb5Np7+/j
w9kANMnXR8rcVPanl9u8cQb5tYpVG8cCGyp+E3MDA3J7zIfcAuuXJNAmnDe1cPOtppXNPpTF84Wf
cWqidPrHWgSPOXnR15WObV8yel97bc1g7Q90S8sIQprGaW8yML32oMDhzWGjaHb7s9MNunyDG6yy
BOgyYnDiihRTWp3/USd/E4ooEEPh68Fi/Pqb5DayZGQ1X3slAvmYGI9upz6cH+LEKbVkldIcgnzq
WBv5OoRvaXouEvMVFWB9ZtotgEd301aYLbL1wgvfetwsX59cHttPg012s29nba1G5qstUcMQ0Q3s
jEcfzNr5KZ1YtS+jTLYsz72Wm4ziBVUyG9zilQ97YYhLExlX9dOxlAA3R9SIXy0PKkkIWEcJq7cW
O+TzM1FOjQMzUkbcBagNoeXXcTQRZFECzHGU4VSU22zl3MpPzhY/lGX3buHyZCwvB0ZT+Mt4ItHn
+XvUyexEQZsbXiqj0m97TFbNBoPzWbbPrmDIXNgSp47/l8Eme1zJ3SRhORkMJx5Agmtn2yCHgPdg
tS4vrOf4d0333+eJTeKaRI1bJ2EsKnkzKfjR4QtnDW8432DEeX/+053ahJ+HmhS8Pc2ErcNQrjIy
9YD3O7/PD3Bqa6hoT4x6YkI7UnJKPOoUXhm8xW51i4wzbJpkO6jV6vwop6bB1qMyi6ykdXQ9aEFj
UR+QXlU5W3ketjjczudHOLnHCYAJBrnniEYmG0CuSwpYSfaGpUq7dDfykwSjagnNCP7GJtyi971I
1BUO8+fHPV4/IaMeQaVXqAb/NLn4DOSOoR4DbqV39ZJHA2YwQQ2+RbhYBc7Pj6Uc5xoMRnFcJz61
KcFMzrFQJDScWvfdMWQqy/19BrA3KlGqANErdzHFUe8WgeU5qE7UoZZu6UVoUt3GADVEiMagRAjl
K/KP3EpWg3RhJynHH5lfZyM9BG+d/5mTvTqYvpkEqf+eA47HqfqKYO7esa1bRwX06Lbeyh/p0fTU
O5MPgbpO69OIw04txaD0wkpNBMq4exCFhf6J9CGlPmtKq+UV7rNUDd7pcm7o2s+pY62QX99dyv5O
bLtxICB+As1bUobJpHuvT4siDd/1dTuavaFx3O7cK0wulxgzFt8MhB2T+T/UIhhnR12FYFEgTcME
J/sgHVyT0lL1njQoEtfXfqDPDPX6whIefU5doLKgI92syRqBw+RAtUmM4HETf7MeaIFHW23TXUvz
5gqv2WqrzghltpemdbyYDDleQtQKqKfJ0+CJ3oFR5HL2TV/br81DOscSbY5Y9LpZju3EbOcs/wqN
/r8N9y8awZ8++OJb9e2/flFWq/r9t/jXf//r9ldRf2nAjf/6Xw04U/xBf5xyDZx0ylAoov67ASeU
P3gn1FFQjVgPRVb13x04Sf4DUUJ0kgh8EYAmBmdH/dWCkxTxB+0y+mbIn8iIknEg/0kP7iMR//sJ
NtHnYlfS1ePSpU6nTpPPqjZc2ehjTJUlybGipazVab/zEHNRH3C+AD0MC0AK4munS/L2Z2nHCoDN
ovMAIZVIxiEd2JeYlZBHYh+5r/VwdEuVKuZDPWTA5XiOELHkbgnPGkz2jN5ypaUAjmT+9AZJ94F2
anoJs1TGMx53Ra+H4+ekNq7oiQdJ1Ov5W/a4fKShdA2QL4LCovilBjDbKTr6LUEcUI+q1aJvQdSh
JGFR05V98WwXNPYgJvsRtdNUAS943xZpYD+3ehyCk7HdJA+/xUnm9b9jI43Fq+jJ+BMIflksjxL7
pl7iHZQUUYZLS5bmMB7aEq4rfLcuim+7oJY7jdKtn8kAnBRPyl7TAAOLH55vxSoMMskTeUWLyXPi
J6WVYYTheREou07QdMSx1PULw9qhwWWBwQpC5NYdWkogFtOG5HkLukUkNkSjrIy6hdzSk3s1JFnv
n9yo1cyXxNOVON31bR5lv9OyqZJbmdnUD5WCPd688XLdfnIC7EHcQ+SqA11QOfLNIMTE2VO1kQxt
d/1BlouE5llGdaK9EXo4FO+mrzjy2O6yu+C1r8KgBvyFbsuTYUaa8YbQQhrDuHTSwroGAuLb+yHM
9HLdD0qDT0eOOOK2F3TRfisU9dJ7vfVT49rse9U61IVAWgP0q+GC/4wQYDF3gcBApAAmiWckLYyk
G4z7EPScvwqTXO4sFNq1X4kpMqwcPMltnRe/6wMb4/iqoEFX2SUF/ZkCfUWFVFplQU7HLPXDfO06
nTF6MVaO9JZ4LtL1g55BHgxCkP9ApEpR7xqyYMj4cRbCyxT0T6m+J4FKJy7vYC6HCcBobCmwPvM1
bOXnftK53jPuMFa3CtEiBtgIfilVdwPsMjh9hfD7rVlJ1INHMbh+kds2pGmSd7e/cgeNRlNpe1pw
MzplGI9S3XjKxqCEZ38rY1xjX4Sade1T4LaZuTDDzhO3bVhgw7jQUhfFnJketRX02EFy1ObGtGS3
3Slu1MmFgse6Eg0YomnSsPYyq3J3kQmc8MbUUHLYsPko2edqVmCPKwVNglmZ3AJFleTQ0wFvgggG
6Vjhe9DJCYR4NUJB6rfbUAgAf1m00aEzBq1B2YVmAZbOuS7WQdO7ys2g5bq/jmllW1cVTUVnXZFG
Af51TMvccCyiApyJHnU/AiMbynXiyFV9IwQEYprYfe1THxpSZAFY10C7k9JGA5yCrhS2n21jujqs
87Bo4xtA+6JJZjEOr8kukhxndIWzPXVRiJRGR486S/FL13I13mGgFSfrWOCesPChiTJUJqdmS/u8
aGIEntossoGB0T3SVp3bYXRp0JL/UcDxwLgaNfA70+37HLeqsG6REEjrPqGaybXVfsM3ZtDVmWlU
aXRDS66qNl7jwEyk21Tmq6Gtkujd85H2+dH6jW/cFFouQQXMRVnfyo6qwHBqqVMBtoQw4tHYcVQL
3/ZWab9Ryi3hd4MYD8WStmk2sDpVFdDiRfCo57ZB5AK6j2pyEcDI13Ls4nQX5FWoqfhlt2YahG8Y
3SjOT5Mky/iFb5AeANpS9aBybkyoGom3GKVTzfBWN7uiAF/oD4VVAAysU3CmQNMyK9t6tAbxoQvt
0ri3bAxmF2Vc4bw0Q+TR9n6rRcj7MNPQLkQtwDSbEZ2K9YsDNc7EiCqeDc0QyisfgVRsD0srk+8V
Anv5pgAzAfwfsbDwTlJAFCgj6y/NDS6nWkGBGREGEwwturJcN7PQsqU0XvGWSJhGGLlpxTdDNJTa
OJBkiT08w1h7MujtioPTKbHYF3BlTKhIpPLeY1z1pIDIxObYGEaR7ztiJ3QrKx7aABRHuUsa3pEC
WhaFo3JT+DwMO8tPagiGAzrQxVLJsIeDK1T1SfzuCHg8G0dqLO9BRMg2wbnURMvJaw2U2CgLlnWg
dYvCtikZrt1M7Y1hYScaLf550TYGViJ6FFryXahgBaPOkCyxtEWrGmEEuQ6HKO/Afc70EM0dBumN
CxJWdmdnuY1uhYF/YgYNEvGDpojjX1GXRaSCBj6D4FetSNc8F9Kgn4QYM+ZmxuJSvIBaBe60gW8x
r2MuQ+SFWjxl8a8us6CELRxsPCyiQJhHWhcA9JDsyoUV3EStDCGsR2iUioBdfhBCK9V9kmsZNwW+
WRiKRYn7jXHNurnWS9Ri/AF70M0yDFyTPHMjsdUzhOffhxRlZm/uG16T8aiUhPuqV2Xm/WgWp24k
bAQh7fWJGCUfpHaY058MsTHE3qt9LOLa6xdx1OtEJERJuTvvnKDJnjEpbSkf9J6kQJr1PVQ8f/Ei
+81jFFYyQiT8N5xc0cWWXK190qo6XaSmF5ZrGTgLFDNDrfsSqDMeS028Dq3aLCC+d/VOaUMcqLaY
27QYPII0jbwf4y7B6NglxIBF2HMHADCuNbVHaypyrCT4OcphWjdKng2yAhfMDGgpyXYzBCmVI1Eo
6j/LaU2Uj8DDUJQi7B99Gqa5DF1fYqqUyoMXWrdKCmI6dtmtKnIttlMNcyXA0S1Q7BVhy1ZIsPqx
cAHEgcWmE1jNQo+wzcxSHUt1hRp9FvYboJW3XUGT6FOAfPtndPm5XzrWqz7FnOMvRamQsh8K6Gjg
fpSgPlXrbLMqdF3K5aUPv+RaEYm7sBQH3UI3GmmpRuzenR9wzLA+D2gjmsxbo0FSo55Bd+xr2c4r
1YTAENOWplNwfixaD8iJLYEd0evYXsfZUO19J+OsnR93MlGKNEhEjYpRFBko535I6n6aqFobTVZT
hl4YZaQs66QvUJ5Vhlu5Uzt4jk30z+Z5NN74ez6NhwWILQmjkuBheuq92cMiUAHDBTPb66Mb+vfK
Kqt7+UKN4OQsyR8QF9Wo18uTUfNUKnLTwxQafIK/IvpQVlVn6CsUL0HYuMDCz6/q5GuOsxRIUY9a
sqpGf2n880+zjPFgTMio8mWgecVd7PuJWEhYxR9S9OBuaQnE8DtSK/1nqlvmn+PixgBYEYoehaqv
42L8p5dJBHAtSQcUnbwuuEcUI7/JbAjc56c4afiDBga3IMM6BbT3sXMm1TC118o6CZ1iqQ1IRvh1
uVVw2rP68ldvdo9aUc8NwB5WAgOyDWEYeM33VOCdCksy+vNi+f/M/l80Wz99lqPMfl37ya9vgOXL
8tvXFH/87/5K8RXtD5rAQsgUEW1MMsZiXfurrP77X5Ji/kE9+MNqQOYfrLGXk6TFB5JW/YNepUqW
zzYaK60UBv4XZCv/QaSmm1wdFMSwZfhHINuvZxNIG3vIAGSOHh5xEiKfX/esaGgzBQRebZOuoavP
EvlOpAHiD5fKxpMi158DMRJSwx869Uzo86FUwsKNahednpRYpkZRwTClC83Xr+f+r7nwUtJW5tTz
/78O0Qe4saP8visr/Xtq149mpN/7qfTiBskIjbpwBHXt1HimimcByBsTj5nxzz/dM2FewciXSK/z
hmZynzWuizN4Kb8qeiitSsOQVoZWtU890qBvQdbVG6SHNQSNlJJqeaHbyULNZLiMZQZc0G/YaT0y
q7FdKCtEWKDGiMYBZ+l3q1bUxZUJ7xSoVAUIIBqa/gEwWPKYA169xz8+eMANPFfvdAXM60buyQK/
h0Elh1fUFlt3EdsW2jmD42HVHNvuEK6d0hWYI+hRFmGFnkX3Ue0bKialOInPFD2P5VlVZv13Mg3e
idiwy++yGsFP8cxgKesRkqi1k8Iboh9KjIZKeYpQp5oa+xAlu7faph1rD7W+JTFGh6bXpLkCqHUZ
O0m27LEEWGdOiuwSWw/rNd+y106qGc9Wafg/4hQiqSGn+pUfl6MYVSjN8E9M/VWdg7CbwRyQkccZ
lNdOl0i7K0n3sNyjkNoCSk7tTdwbARY8MXDiWe976m2ejZjfWO7RramSZBGSfb8PLSUstPewmtPI
XQilg9jeDKbaHjIyiHim+L6N9kMYJzvTN/IbX6vbZaw69o5Gn/mcDw16aaJv5Ps0ctubwFTUVRBj
OkDJXP6dOg2mvkU1vJZqZUL7LJN4pdiuumQ/VY81HJW7oPabH1Jh6AhguEn8Fvqmto8Jct9AWKXw
eksHozkFcpmfWwXVWdJUYtrARgvC7rR601h1jtxSVACMDvd6M/gtrW5DMcpNrVuSda22qq9fmY43
oO2jC7l58HU39GaWilHmyjMF7i0l7sT6QQOkLEa1s1pscJOJHuJUuB1JK22ZWW9jSYz3ZB9nmzCI
0MSyk0aswVxGLjL8ndfOq6ZG9SJWujCGD0abYuES9kJxHkJq9Hh9ooaTJQjcDU4v38eh7M/jsJDW
wkqK24gMeUMwYs4zESrPOdbND+qAOlpYeOiX+J26dvDzbJd1rKE4E9o/jS4vHjIJLhtBtKAM49tP
rusozRMaZdu6lPBf1ny8c6Uive7zCBsmXYkQIcoOcq7suy5EaId1myeBzPn1ER/NaxPpnACKZeHX
O2OwUM6A7rOwzBpkFNRLtEr68pD2RbvDl2RY27aUIaIFYHWealrzCAY4v82dHm2kvkO+RE3EVg6y
fk45zZ07GFSuvKDRb9h5zksiQUWWDTwyHVNDkUTu+qcocT0oxHIyb0lY170vqDZEdrDgyUfNxqhe
fCttxAK/7uSutbJsl0lC/V3pib4CUhsscZxOX6Je0ZZF3+RLdVDtpSQoQs0SL1HvFDmzf5ulhZxd
mzbtDgfeAvk1ORpDbPN7odFS87RQfZBUo7pW9PJn7yB1RyPsKhyA5vaNbiyLtvxuDlTBzCqXHiR9
tGnOB4OW8Fh4s3LkkPQBQDfI5GDmG129THSxqQtHXXBzH6xg0JZypHwfUpJI9FHNTe6qFOkCH8Km
HFPoKIdFU5SIsWsHCAPJvIPisBBxq8/SNswWSdFIi1xvlaVbJID/LKw/hlrEiwrhbPSRtJfQiH/g
PirmAKpclFjq7rFPAJUXRccxt0Nz09MAfO4LS6JZHxa/RzQSqZwbXClYnG4LFykUp4qx0mx8/RXX
L2QgE2zova7ot1Hpwg4mJ7mya8f4ThZKVWMI3d92gZRh4A8Q+dXShplQfG9z81ssO/XSjJBEo8IY
32Zh5fPfI/Q57+vIfBk0tT7EsVU+2T6MTNW1+ufeHYmRIWqWSZbRmwFrOGv02H6uhjq+ocYRrcux
0MB6KJhiBPYmlFU8miqtvdVVB+QWg6MQEMFXSGa5DZZrrplcL3g250k573Dl5jj6HlJH1N4H/tSV
XAdhtV5ah2nVA6qvxHCvNEaK3hiC3EbfaHwRVUXKJW7UB1O1fYrPCZ9llvV6c290UXTQon5A+aDT
e3PhJ4r6jvat0sFk0MoXe4jaV0kvW9QrqtTc6bw1aPQ0qFMmJXEB/lOAE9EeWpeYXF95SjMa0GXB
XClDeRl7ijYvyFAXmZpceUPgrF19qFCIhnbdotYntdoWQkw8L+pKWwPG6+ayCB5gsCCiAz/saqgc
b86VsHa6VixYIw85BgQXUlmdDaXqHUjU8J8JS8NhYzXtvMhL8zFsWkQHAp9i/GJoA2ldpJVo0Xy0
XksXu/rS8qN8FgvMRKj734EGj2/10oi2cW3CBeD6iMzeXLedK65irepvJassr4SUG+sid51DGLjh
z8pt+50hYm3tVkiW4mf8milq/J75Yw9aJ4R4NGNbuRZhAXNCdQNI8+A07iMLHYarugrzR73vw4MZ
Oe1D5ijxIdbg5gdqnN9ywOhQqEZWNuy/GL48JXCOgVuMXRouqvRaDFK21GV/WAoAo89mpjsXsrIp
dnaMAGlZYUMwgiYxbpyEmrgKO6muNTu7Ee6PuCrWUom1dynL0hX9AXMhDb2zLG0OsQvKfhP5Wbks
dTP41ldFsdD0xP2etU3gXIMN0GdaBw0KKrOev5k11cQLmbk6xqN/lwTGYJISCTguslaaYEcd0irB
QD5CxqNDpsB2f5kSIp8UV1tuJ257fIZ+cAIfCOI2/TCAGIGcgY6t59/Rs+AqfbLcl85q6EVQa1Wc
Te8Fq0+5xsUiyZ8/EEwvPWkdRRh1muUqoYrNsmXvXGrEqBnpxX1vOPablkHvLwYEmc4PN4VEfCwI
hFBairT6Lfh9X6NdG/85XQqkXXJTcVA7hVThIV56K3VbLsQMxTCE/FDgs9dqudVX1fpyM/7EDhIW
kBPUz0GY0MCeJNg+BlSqH1m7ZqW9QuPoluW7wfHHkaDDbNl6bqvlCANov+f06N7Oz/84Ufo69vjn
n4L9jEAwSjtrV+r1i6Ii/xvElY7iChR8q3CHP3Nq6Kbur/TExz3Olr6ONkkturTOzAGBmLj+4fKE
atnT+dlMISQfX/PzUk6QValWE61XTGfZg1MdCPjFzL2y58ba2/TVvHlK1pfA8+MGmZ4oYCI2VTYV
nsLHifu0gjr5mS0NYscd8Ls3VeIdCylUGowOLA++Y03/EP0tyX1MwfBuz0943BrnBqeb/vnzwR0t
dbUWOx/pCqDTKLCJjSuyC2fyhNcK3w2DE+qsmBjhDfJ1mJanLFcje6eHWyqshzxERS241VD9JW+Z
S9E3GeFGVzyen9yp3WLJUO1pt1sq4Jivo6at3pD4SjsoRM0mYJnRVc3MC3aMx9kupAfgKYwA5Aem
yddByjpWJThO+wbjD9U2trFUbzpTnkEVX/feJZfPE8dtBIdDDjC523AB+Tqabbh6H1fx3nHceSV9
TxHFCBFTwjb2/NKdSOKpzXwaaLIxdHozbuvHeyNvpLUEjvJ7ksjSQ2/p+ZYEU8xMieqdI9GvogHr
Lb3UMx6swEPA0GthZIZ6P6dhjKimyTFtFNRAPIMmiie2hha/FQNC6rWiNmv8rFAPDXP/bQCZs8q6
hBZWFtWoVwxmxr8tauNKrnKcVGkId31BLzLIVW0tZJrhSlrqdwkMzpchD8O1pwzFhQv+aBONbG7g
3Iqt0dY6qp5ghBkWKHWA0Og3iQF3tlfvz6/1R93+yyH8GIJNZGgGVAZrejoiABOSLO/lKwSQ8tno
pDVcmSuC1MuPxdEGGseiqg6XgWf8CO3f6n0j0Zk+6IGyrJAf1iVIbBp86ksGCFPyzXiVjnB4qk4j
Ju9IC6t3C6hfebyvQqO5Hho934wNwJWAeHivFRZ0IM2CxYfVg7qy/LJblHRTrz198O6ioKJhNlgl
pnxJNBzKGNEzx7f9G4JAF6MdgIX47pRyddvajYoiki6tbbnMAYhogFk8I4vW5z/S0TZgNgpEMmI1
bC2PEMx4BUoIAqLCIxDucX35yQrDS/phl8aYvKWl3dpypGX7VKTf6QE8m/8r+vB/vp8nrnsbptho
ZC3j4zDdaaqkR2Apij3NxRsroCHoZg9RK+7OrxUcHK6hLzua1aLxCvQaZBSCcpOYttRaWWrqfC+p
bbmMowqXwvCQgs2/hSR970fgL4OkvzWjZOt11V1edJt4bAXXqPb2MfbQaX4nA7Ff4SjlL5QSLTu6
q04uXUtEWZpjHHw52kYKIgW6kZTLLENFLlFrCppxbc1bkbyGvX+dBzHSyFzIWpwvrDw52FL0GDdQ
phV3FarqSzNQ/PMsJ4BwGe+o9mlcp9pWMtRgia8HpSQt96gOtj9bd7gPsW9QNDEnldwOkfRiubjM
ZtGVjIC7I6FCbooBG4GkvfNbdOZ15YZI+aU2pH3ZZXfRgESy5j5hUDyrHWfeRu27CrkWeU1U2RxT
Foe+MasNFHF6t06nbZxSCq8loBvzUMPOgISd9FmXScos4d03YQvQBpUyvd5Hot+j77PxemyQ1Lxa
5Z0LtMxUkA0cZrpaoIEGzzdVQ/Id2fhRK90W4Bl6cMF1ISHa5JlXdhW+ewXEsATRWUkOnvDEvBBt
nL58oAgC4QPBN32QxRD7ShUO+9iUt/7wljL5KmznriqWF3bg0av8cc39PdLk+VJMp8mSXt4PBxl4
Uz0HjjQagIut+aDs0SEzD/F2WNrP8SF/uTD0+Fd/2fuToSd73xt0vbEHed/OYWPfKNfI/oP8jZa4
O80v0k2PDvRksPEgfgoe3WqoDMRA9t62fvavtRdgh84jinVXKiOigB4fkvWlxT063JMxJxFPRBOu
lwxU5cO3TNpLl5yPLv31k1sQVfnC4PKgZHtTZT9CCtUXPtAYw08/EN0WgkKwm8e8QcoQKaIFw15f
Sz0MxYW2ym6TBVrJ2sx8+wBOlzNeJ7FBH06/rv9R1/cjP2XckdoHbJuG1ZgOfPpiVS17fd4We4eM
GdWEGWLfmYdse36J13e0NcY7+O+BpkpCaQ4fKpWLfZ47C0VoyH/e++U/xGh/PPIAbOjRj3Sko95u
KPmhrPCgpIarocceWd66ihDZUmM12YKc0e4Kxc83ARIruzA17YVvW/VVFNr9deIG6aLobe86bPxL
idzRJmLyOsH4COmABjQl4yGLQLNpCA96Jcn3Xty1h77M9X/s0TUOQoXRAqtAnjEJxqUkxBNV1Hsj
PRQGaDLltqDCe363nvqKn8eYXGRgMaFuVtU+UcWuQd1ZS5JVbvoX8upTVQybz0jsCZP8WLgUBigi
x1xa+tordpHYWOGNWt/IIJoW7tJc9KsswpRy7TfrIsFmYoNKfbG+xGU4eh7Gj0YhhfCKiPuIpBPF
wN4cT9lrBH8Nr6RTIsMZ43wRFcvzqzoF+v+5bz8NNbk3QykLC4DF+3LZLPJ9vEx31bV5w2O6QuJv
A7dgkS0uDDlhhHwMiYcgPFhWGlvZSZTfZFrTyHzJQELULzK3mpy9exom2GpUXHWR/JoDXTWS9Bnk
xoWxTy0sySKXAZUgnOsnd04meaWwk+Tg197a9x/s7FeULpvYX52f4qm9+mkYa6JdFusiiVW5wrMk
W3b+W9IPs2H4dn6Mk1NB/0oVJkkZ4ICv16eaUBAHArLX7G+ahtqG4S5FEM987+0/GYcGtg4+AbGt
ca6frml6lQ2dgfRgoFtNg2s12MHWcJ1FKbQLe/GjQvjlPWLbg8yRgUJo2rEuIIyqRIrhAFgP5hWq
jvgQ7BFbpZC3lpbRNQDyO22+FxiKzvSZuEEUaKHN01W/CebqTtt675d2y6l6Ili4MYKnZAPTZzJ3
cnwF5Yx87yQqsq1a69FQKJVbkADFokiHO6S2O5Qjq3BTSI60DBzxXaPNIcbaOdQawKKULqj5+8oV
RAVpATL8pm4q98KuHs/odN0+/8xxq3z6RC4A0M5o8708EMXpd3HhP53fA5cGmO61QrLjNMv3uVJl
uId5iOCW2QVrxEtjTAqOeJciSJNXe0suR2MUNXw8P4fxWx0tEq+zzetsCN7Dr4vUBGE5VFG1b3Vk
QVbu8JKlF17BcRXOjTB5oUQvV3Rlqn3qe+9u4YYz4LD1PFLk9RBAt7OzSwoWJy9vWhD/ntMkwi5K
M5W9Ijq0V9WNNDPn/a9ggU70srzhVyzkjbu6FGef/EqfRhz//NNWw/QrAedW7hUbyWBllEy9kDKP
N/C5RZwcuXDk0ViUZRD/9XHl8kSGW8yzUzw5Ba0++N9pGV+I3U7dpJ9XcXJ8St6jUo/LfY+uk4sg
tFu/qM4396Kb8OmpUXZQNQpPNLq+rl3ZyW3mD+UeKHM67+x4mbGUuOlggzf4xQbpUzw2hk0ixMv5
rX/6o/17YG3yHBVUbHKprfZx/6aC80dLbHl+gNNn6+8BJmcrjgrfltiHLkqBtDpq42dWSBfiv+Pi
IK8DnTZqLPQJ4UNOdkZf63mSG+U+NFuw1mb906H7NeuVFOtD2VjmublUC/Er7Yat7DbPviyJCz/h
5DoSN9BjGoHA05qzLBkBX9Da2+IqyLsFHIXV+XVUjzKycY7AmqFcgk8jNvq6RUDcpFmb4MZqimYd
RKE+i2vF2sC1gmCjtZApgrpYytSVr9zc2Mlp5m97VUaOxS6CReuU1H28sEI3f0CpEpTwggIo+CTb
LRaV20vbjv4LNBwDKXFfSwDxIx9M+zQDYd/6yzYta3BqgNWGsq+fz0/uVEvJBldu6vitjIzZyQeE
KOP5UqkQahbbcBkcKGwH37Nls8R3FJXBmffrP7mt4PKALAY+CU1ycj/6FVGR1db73u9nYfzmYT96
YU6ndv7nESb3IR30ylCiEkBWXh4CReCxU+pWftDqvLnNYtdfNCL3Rm1QnDQptKHGl4ZLaODaFrZi
uxeIf5qOM1yh5napdXFqu37+bZP17qxOki2v3kt2gDSQurPtS2WsS7Of3JwOPdgh9dt95TbrLMU6
w8iu1MLZnl/k8W+ZPglkZABagTVbRwxytqMcwCjbO9hnVlVzy/vw1FQ474Deu/A9T05IQZF6tBAG
izc5f4olVUEmdfsq9r9BC920nvcQ4QdyfkInR6EfB21Wt+gHTMIpocLr8dR+X8ZIdNMAdL+nUEXO
j3Hy4yOMi5gE3NyjVnjX1ZVZx82+7N+L6lbR/qMp/P3XT758j/xB03bKvmrsmen9zgs8Jrsf56dw
cpnGnw6UHQjthynMp1jDgh9kmGW/r7CzkxQUUc2fVq1fuNNPJvxjZ0YmH+TanT4reaRLg1LrI1hU
YMMUOLd4nVqIFUrVlTAbf1nleNXXvyVfOkSBCA8KrIFFmXv6rAE4irFCkxyE5wmx0LREn/uSC92w
VrUFaqXF0/klOXUUPv/YybJbQUceQZXFiX571gHM8bq2rJlXX3rp7HGjT8/cqKzMRY2gAnSFrw9R
QZ0+A8C7p5mMgl3kv8YRgDbaGWIjJXBKKzpTGzcMzXWWDDrmyzWk6oGulh363cbKUxy6+rKagUjq
5kpk/B6sDpNBT0nmFmCjpVOZv/JKqFfFgGeuZNf2ngZHunSUKJqjG9iseydrFr2u/VKNIbmyGlea
Fa4d3Sat5dxBz5MBGdI9H6Q8XqSq4r8rdQDnemhcTNmKxkfe2VYQqBP4aDgxqIIWUNAwfPhw8bji
wKNs0ITHkxOW4T1Vsn4dEbMtTMM3nmwV5wjo1PbCoT+3TWWzp6nRiJ+iK7Eacqx+hTHgz7iIwket
qsfHFdC1XLrxOhmGfpmBQ8UpUKlutKZ2tkMfqLsRFLbIYSZvUqWu5lWL3bVTRN1WjWJ3L4wi3Zim
iyuM1dhLzQ3tvckJnvdSg94msp4zGUN4ad4mhbnKJcwT4jIQiyFC6kLJa4g6agg23Mn0W2ATAmx2
JeOV1wawxvGr41YWjl7/UNBlnvkafkOwgdubvFXznYUUsHvhXB3joyiOfyouT6uukZXUmk8y7z77
31DnqR79a2uTHbCUWxhrgTPeCsduUMMLdSHYWYd2czF9P7oDJz9hEpaqMnybmoCjWHT/Q9p5NceN
nXn/q7jmHn6RQ9V6LwB0ZLObWZRuUBQlIeeMT78/yN41Cfayd+Ydz1RZRbFPH+CEJ/yDi0PoSvsi
OK/aRlp11zgju38+2kBzi1LaLPBmah+KS0ZS9GjGDMdiGPZGWNxYdP4/3/5n4CMMQegEXwRtHbhL
77dlivKeGakdNfPrVuxXkDMchEOx6NkA51+NBs2d0nQrbFo+H/jDk0StfVb7/30FQ0Rb3IuhD60X
qhJTK13EEOwB1eLPR/h4sr0bYZmjDAoCr52H3QtW6hIGTQAioW5nGEWOF0a6MJdZUuNtCpsPoV6M
xnDs8HvUkdSGmv/5VD4G8UwFzN3vIGLmCy4GCMuikn3uLYDHPfg/zod9UeFENgYrGQ/qoVMujDh/
4vvTeh6RCh3YohkRs1gWgo8J+WQNx2pASViHOGf+UjukfGUNaOKlttGZJOX9aItLSByhKYjaeOx4
RYgsb7z4WahuzFC+QsgRh1bLFkccfdGRx89chRAPFNUMJ7Ar+iZqogec3O5GJdxWibAzou+Vbjnq
NItcT0CPZemXofOwRg9egJkY3wePxARB4Qu4njO1k/ezWLylUJgQx1OVY7dudto2vsKdxk1sYyOv
pRWW99v/gyTux4BmHhJtZLJYDBCWAFezGro8nQMayHfP1YOIdvdL6QSu7qKekn7TnMLhenQ/X41n
Apz3o8774U0YNQaSBsZ4PIZPXY1uil00K8nFJcQNHQlsX+XiPjM5WKJu2ivxy/8I+/yvUIsFFXFu
9L3/AovVqSQmRCTOxVl9zvA3xnraWs7scbACbe8Eq4szPnuWvHnOiwVaxlHBQc12eM5fkB72U8o6
NhYikdttlev6oE73/Sm59V3p64VnfekNLxZV1VpRZ1XjEWfB8VfyA3/af7aNGjD6ENsd38Gw5y9d
PG/X1aJ0KibAGSpOtHaonCq/MdM/Kcb74Q0ujv8uLotIiTSct3IAd/gsG9368yd39lD+9ytTFyUq
FVF7iEzDMcO9EcTMShfvPh/gf9nv/7P51MWxjypCYYWwerzr9qn4AZB0jd0XtCFbuB5WsltszLtL
ap9nVwMlKxUuF1H78rbWJ2EUytI/Wf2XKM1gNlV2b+QXrubzg5DnkyFJlrjU+5QFIkodgSN0w7eS
JGw0TDvkLxce3rkdRcULgCde6vScFg9PBFBPJjAco12bujJu1DsFZ2EijVVjHbOnaQUI89G701ef
j3t+WEjh6F9Bul9mgLiASGlfaEfcfTM4JCKkINyVLwU3snLm+qR7jbIx0HUIbovZaW0zDUEbnhoX
rt8Oz3k08vONiRfKDcoi4Km+l25GpKqspL20it0I582Ior6bqH/lsKaVA+n2t6rW8ibP5VRo0lEF
AVln82E9rlDnd4vJ9db+wbu3xtX0JNvh2v9efs9+Xjo5z+3Ct6MvDk5BqpoerSL8dLA4K9oYTa0B
3ZjPX+qHQeBNwGNVUcuDhgss7v19lIKADoBBHK0EVEuGjci2DPxq8/kgH4uN70dZph9DCXBrUvuj
ch8/NQdt221LfE7samXscxclwOt8+/mIH/bhPCAOtYo4a0iLy7XaST0FPaal5216a3Raum+KEtZZ
0XbY/X0+1rlH+Dt6QXySYZdlYm/AiaLHobO2Rv2nrwXhs9WP0oWDRZ4vq3dRJaEk2FhchHUkLimK
vX9Rg1BVCWjVY4X7TEcj5tloRPNZHYL0W8lpOqNVuhNwwRxRq7x4RjLmpsKPbD0ZEZa1dSTel/oQ
rpRIyZ+g7sAEwWJ3dHu8UH7pniI8Vni6XKnSpG5UrIV+ZnEh/ELCLPjVsiOdKe2al9QYx9c/+/Bm
mQmdygYIY4p8izta1VKhlqXyqOkdNKb8euCZXHg/H9cCQ8gzWhq4NK3j+edvQq6sj3xBtUB9av5s
bp89oedzD8n2+vOZnBsGGQvYErPcA6Dp98MMgN4bXc+OUhcd81o65R7ynu2gXLo6PyQ0LIS348zL
8c10+hGOu9RngFgdRNleNBwkEB+60h+UyZZPkoOQ3Sa9x2v6Jrxw8Xy4ABYjLx5kmZZBWzf4Wvb6
wfe6bB0VqFiIfWbYXRRmF17bx0h1Hg5ZxNm2myR7mbmlhanXWl7MobKrresNFMB1u8Y5fhWtcIzd
ff76PoYki+EWcVuMR1nYMRxOxz/ysc0gFquaI5sV0oH4l6aGijJfdUiT6TBNzVNVYBFaNfcWLaCo
qr6T9AXuX/hKdMtgTyFETJt8sTniqMKULCiOyWA9pmXmlqn3Aq/eFevxUW/lb71ubTtl+BXJ8lPe
xs9SPj4JbbGXKtVtlelCknbuBIKzIuFIPwv7LvEXkQysPu2Ko4RoX4Ribk1XsSno5aDSViuPn8/9
3G4CiohxCEEUgcDiXlL13sePpjwO5e3Q3lspUMT6/vMhzs5HBoCANAtU1eXtrtHAxNOsOg7J18Ya
k1VtNo8jsgChEMR7y8rXnw93dkazEAgURVWH6PB+30pWlkYwBI6ljmpEM/q/QEdfBV176Tq6NM7i
fMjbKalDvTrW5WsyEKY1VADyS6ahH8E47BZ4BzPFEAIKS+L9bOLUGtA3rI7CiFVxMBXqVkuy1g2G
zF9FOON9j+skhPzvq7guSfpmKpJy7Rld6UaaiJmeaWahbalDtaU5H6MflgyRW6m55sKIEi5gQc4d
XCDAUGw1NGCRS9SUqrZBNTbgJKLaSfvvQTMLU2zb5PnzN3xuQVFLAJ+EzeJsH/T+mYReiv1fUh3x
nkIuAX5S4T1Ik35Xq9ZXw4wvrKez5yPsNQOhV0S2uXbeD9eLg2dhVXScw7pDrAz0ndOm3BhdMn2r
9F6+kRHoMO0m6kT0sZpBcs1aIOFK4ERjsJXcC+Eo/4XLlkozADWIHCQJy0MiF3CRHbXhCNpQWvWK
RKxeDvRhCkhUnz/tj2EX1BfqNojxEOp9iFzjFCnZsZKOyIk6+vBVTS+5EJx5nQww/wsHml27eJ2d
2guIxoHL78qryJxlW/warx1UMfQiPsVpu/l8Qmc2LgkdeAPmZRkf8G2h5uXelMhHLal++JLku6Ex
yOtWueR6cm5elCapA/GSALQu5lX48NljvzuCUZ5wiu6N/mchtDhw+mkNQ27w/V8eCooX7tdLo857
9E3YklZSp0dtd9TqYJ1Dv/IoP4oPGqaJ0SVM65ntzvMTVdIaro8P3dbK8KYBtZNjW9yo+QugCkdG
waeMLnmrnHthJl1XjcyJlHt5otP6I1gvGScdEdQRox6M2ficJeKvzxeGcm6pz+Yps48rpLHlQCSJ
bTjSvVGSTinWZiCZV6WW1HdFo+m3mViK0BgjXMvROd2JRiyt6qLUH7vRmvAQBzad+m31DPm+e/Hi
xsJyPPht/1kVgjvkXXKsIoBWJIKNQzxuOvi6JevSNKsX4JHWqlWoAsf+9EtSO2TvJrXaYRaYYMlu
ZntFzOTjIJKBh51e/UqjoXE+n/25p8wdANocWv/M8X+/cASUBFosHo6TJawHkQCwttZCMV4Ibs4+
YjIRRqJr9AEGnUqJ6MeddAzrEqHEMshWipC/fD6Tj2NYM76AZhT/gBGet8ibLSAgABXok3QMcnMn
Jd5tF+e3/38jLGJYbWrMDiLMsVF+Kk2AxOfD55//sdtAE49GIhwVXRX1D/jjNp+Fznnj4i3SPNVz
WNk6JeRw5bneg3ij3gh3yBBdmw9znG5tNAcP+T3iRdRZN5UT/nkA5O+vg3gf/NS5hrGIqcqqxE1O
k4+dpO+1Kd+jrZxeSEM+Lr95xgYxG2DoObV6/9JGMZ9GX5SPKqJDOgpPasXKv2QqcHaQmf0INYSG
3rIKE5Smjwmnckz73JGGVwnl9KG4pNP58QRmJgBpkMcQaYQtQ+pMESHCSPLRLMPmJGZBiytt2Qrr
mD3h4D4ybAR24YUgmxuZB/S+cMGwyGayq6C8Y27x/gH6qhfmEtdagUuIU0tl6KBrfZd6U2U3Zfgt
TqyjkBq3deHfCoaFH3Jte6Z4LDuAG6AJ67xxm1p0rLgjyEkdQTXsTNF3dagh7lO4bduDEf2a0Wzz
ymhdhsMtwqNOMEq2iYZOVNVbuS5PbZleYxFLgbmO1mEmO2OSe3aBxKqj9p3qmN5438kTMGG9fBUb
+Jilde/n3poVgWXFcKtm42k0lM0Y+Veoswl2IuiIVtfXAhVYPygchZoowqt2p8XuJAVXk/kVlXkn
Ffw7JJFQl2H9NDpSuvI3r8pOgpJdxdroNKj011AUbG2w9o0Mwwsza9e3rKtyFIAzJHdiCvsL3/rU
y+8EgdI1ltBr7N6pCfZbq9Uf0fXX0bYor0u1verAxo9B/9R3dJXK6KYfkmutku7bUkBuvMKyVg6v
efjbYEqitTkGtAOD8r7pVcxH0Ec+tBgVe6a1H8TI6bJ4S0SNUZcg3MMqurfQ/gEB5IixvIn8bIu9
9C3KuJlTgzyxJyLLHn/sxOgPvUAdrNT2EJ62Ra+4Fra3CJuvkkJxRTP9WUvDdecVzziAo+YrOrKG
1VOm2XLEIyyG13Bqe1qO3UNY839SD2PlUD4kwui7v5XJMs/8MozlCt5q6OYZSbI8k7N15QoZ72PT
I0XfYRSKEEzI5VYO1aFsPafxsN1t0i1PysHMdo2IkmOUPmLQ3po71Eahe8/fu/I1NLIEEeUJQd4b
vbKizUoKaoaXGgbnYhWCV9J7hUDeXO4O+sgIDxvFsfd5yn4u7ho1f8y0aINr0wVk9ZkKB5UpKqJ0
DNDsBfG22IkCBFc0vmiyeht0206IMUGUBKHerdR1eSpKO3q81HU5c+gwJiAMlIwN7UPqhdlVlGsw
XsMycTrY/J5wS7PZ65EQ+PM1XzraczQ2i2qIwOLfT08xQ6svvOjUivs03WvWFTCfz6+/c5ORdSJz
MHCK8kFUxyySsFJq6Fk6uZan2VW8l8oXpXusmsfPR/pd91ycmgA7NGPugnBwLkO+ME4yqdeD00zX
5ciMt+k2crEsdWu3d1FYaw+I3tG9tC6kynPS+Nm4cwzzJkYhAmtSDwitlx+hqjoGYn5D9aqorS3V
/aoorzz9ktT1mcuPVamLaLBokMiWYdFAzTs1OxF0Wwt4ZoBxglu2dNJwTL8QSp4JwAiiwYpDnppt
WhYrBNm8BEJofVQ4RM2wWuuF9afDSErM5G4ieSmAv2WTMUvyybI4QPMmQmrtMAB1/nxhnJ3CmwEW
adSop+aQeOmp0l8hJqIcefP55597GcBlVMqNaIh8KLoqkZqqAwzEqrHWuTxuJ3M6mGhxfj7Kx1PP
Il779yiLOLXA6hXx1PaIbKTrZ/GqDwtI/0g7Bj8/H2j+oMVyhuChoPtKBZWSxDzdN8s5TcHjwxI4
VcJayYYXyiUwqDEQBzNVOXWOBKpZxV//wpiEi3P58rcc8PsxhT5Si0aPTiPWDMYsKNHuNBFdy8KQ
UUyTWutZxITGs/tJv1CAkucTfDFdjnWonEgN6+Ski+lOvdq3KG3TsDSewVpoqqMcxkeqmUftetqX
O31tPCmPXWyrgd1cC+6fblkSj88ccpB1HF4feiDs71Amc4BMel15WNqZl4qoZ4pe70dYnE8CPjam
hwu6ZsOQvZvNE8170xZdsgvXX2sX1umZ0xA3cAMBJXjxnBqLA8MoxzDSBObz2y4t3ARHaSVuywsX
85neHpN6M8xiO6C4WxTk4GRVk79qDqpTO95uPAnH4J7Wjq2esJK/Sa8bGyIjHgB27PpucN1urUP0
7U+aOKKGzneZO3ES5kjIby6WUBDLhRYWMP8M6XvddXab3JvD13RSOdC00+c7RbHOLdi3uNQ5eXiz
P0tVzQI5jE7akK2yzLQNyTzIubmvoMPUY7JFBTt2WpQQXXqZK19c5YTRAUqYVvAdgUl4JA9j+BB7
tRNjRixlPJ3kNZF6Wxm5H6UbQ8jsIRm2mm4emn7YF0K8abraTRqCy2K8S/P2RxV0tpBjpaHSw8p8
Tu5c8TedYWzaPgKNhY+H1Wg7PSy/6AgNAoYsJBs7NtfL23XeSdR5u8gZFeNX0YcvyJTla2gue9io
7mhYoQ1j3dNuUAnSyFa6x0DUHpAyy+MtOlqboQGyJ2QOosvXXRuvuniwG+q1WfYkRoKrtntNipwE
UXh/gtkhOOXYOr1U4vEBB7betaa4MtJHJe7xWTniXQWc2K2KcCULqKuQlngJNiThrhrxMdoayYOU
PYrJneDfK6nb1hhG16MrYXGPzbSb+607FqDvAjiZbbFBqcUBgHLw+tpWkvox6p7rrkY7+qVtb8TE
w71wNpW6Hb3vIf5YXoeCD1b2VonwouGWvbQru2lbFViPNA9pgdKLNlL0z3h7B6lGO7pEI1XkKzzK
3rXX3yhoEyfhtpCezP4mzVAovNaMfdF4du6/DNp9hG0JQmau7j942Y/CatxAHbCvv6L4u5kh2xVq
D2Nr3HeN56azNQcuVUl18Ct1gwbqBsOpQ+i1Nho1di0pV2LwU8aTKjdhYaWNXciAHzK8S0fpKvHy
r54KribSA9sfEfg1iwadb8kxtOmxCCMKYfIhqwa0gYt9gWNTnMrrqsNXRRTuoiwEyMe6KYpDrRy8
VvkRmwVSDNEuLUZ3hPNnCjnypFxL2msiDg+9jHGFlTq5pZFVJo4wTDadEKjMyCJPOpBE/0vbPina
wYpQX26AG2TBl9iSr1B8wkcmPibVyIrsNJvqXmSLKTJBgIif27gnV4W6YfdVjZqIIWxpODJQlJHP
KO4UYQnTV3G4yTMEhwB5vvbacJ8E40nh7q+rlO9dx04i7iTjoY1zdlp60GXW6JQVm9acCwiI2FhD
ggKSuEY+fevp4VMqH6Rheu0q/YDPwi7PrdzJcmVnKDclgshFk1OqHL8ocg0MP3WVUISXNS9d8Zo9
+NXzra0ZP2qD5gT5IZWQiIyAJ/Ly1PKhD2PKueisBrrdK7iN6W5QNVdopjeOVOpuJunXfqrsVZSx
RTy9ZaVHP9vfBvHkptoPqxh2gya7RtFdwXi40pXODSdzO7UY1vmNbeHFNR8D3pCuat2nDDHZgea5
ZtBhMvBEVw2Rr3xF4OKK8V1o+k6H+Gleqo6GrE9kWesGcpfk92gjVY5XNjdhhgiy9mR1X/zG281q
c2n5K0EWt45B7Ral61mCHeT+PgpvNKlx9Da2gyhY5Racgbg4VrJ0EPr0xmoJXXDz3kRysYO4uhI9
ZlhTJhnQRgdtkHwl693FRnKvVtmDnLWrjmw4Frt1Z6b3cid9IXleRWURriHJ7bXAGlYV/jVrIzFn
kFW5H1kpUXo0c30VTwNbFX7iIfZQzA1aGt+lSAuk3TWQa+ze119Kr3en8lkrfHOLQdsE48Z8sATe
M1/RHnPV9g2D+nttW0nm6vmPDnQy33P7+U0y30rLwOftPbIoBFpDldfakJ7yvP8laumLLwauddHH
4/wos3IYcBLA3Yu7cSo0MzLi8GQqNc2EUgvSnaiW6p2JVdKFmOAMZGpmbPx7rEWgbyJ1YAgVWZGG
lpjdhPYMEw6ACZfqqn8ud80mXl+SUDo/KMkLXS9o0R8gflpdJH5K9N867Sq+G3aJO1vEDo5Q/Y46
/g9KUWcDgH+P+DtAeBMAmL2QZAYjClO0HppTxg2eyM9hTEVuoOiXSVCartIhWn2+Xi7N1FpUJTWj
H+OwUclzpAJdsaTs14LXjGs/SF6GAjqV4Ec9xlKmuqKzOth9OSns1JGiqR74reg0PveOmFmXVOrO
JXgSTrY0AkmIP8Af2wEOVeSLx0EX6M1VtjpeogycyYkAjRoUZX7DHj6UnPIqM3WY716R4IA5BFdG
Hf1QSm/nS2QHORrThUgcceGBnysDY6iNcAcSjx9RcmndKfjTS8dx722K9bAVd5PjsapA2W8ucX/O
5kFvBltWuqywEqQphtO5QuysfjBG4IYKupWerbj+vljFD2Z1G6T7inPWKn6Fhd0dS/BMq78STb/9
Iotl1ndBIYsCOkmvfj3cJgU6EOjbQVXEPHO4ULr5yMkndMeEVppNYmSZstv7YJps1K9kQTwW1ljt
x4ROnp6r5Vosm/7JUMJoJ2n4juq5JiGtUI/CI/Gqty3wFxkuve2zq/jfpcYlNkFrxwjn0OnoV014
JQnBtNXHrHio5Y64Owx6Au4uverHxNr4Yp09JQruDl7ZD+AzFAOHAC68BGXVC9/rTAGPJ0TxE5Ee
/K2WfZaJ2qinkz3WcXqlGoeQJKEZXjxKTgLiIJ+v+HOXxdzSAak94xuXpQeviOIosMQjQBm8Z1Gk
r+56/0Kp4cxjRrsY4RsRwCGnxuJCKgaaD16nHosgv2u68tTol6gAv7/m8mZ9O8TiHopLHDV9uMWw
wDpXXAHDi1wSNWuV/dJW6bV3KJHhUtf1qXjMv4wbAzgvLlaudnNJGOTSXBe5uFyacRb2zFULIF8+
R/QLPn9h0pmq1LunuUjDW70RepKKY+P2K+Rc1afm5O9x6HTiXfWEzBGODvSH1peKJufq8jiJ08SU
QbIYH3oAgp6Vclpp1OXVveyYyMYIDmfULt9hoOBk19XmT6v9cVK8HXE+rN/euqVSYgSrHEEMVJSX
237j653l4kCTrvVY0h//ypOdxaHnDgfowcUxqAt+XWiNSNVmWuOHWfyYGU/0vPLD6FJgvq53DddA
/v3zYc+tGIq88LsUqn8fWrd1GVLkrdtjPH4Lx63X/mkiDk/x7ecvnuIo0SKTxOCUaigLypJdlC+f
T+DcEQK4wwRTTO8ZtYX3r0kdYj2uJuXY6/XRTLw1ajtbpehv/8IoJs0ZCVkx64MxloBWflzE5rFC
2mibWlRLcNmVCTkt0f18pHPlNMCs6K3LAEkZ6v18EMoVQ/xIf5fT2utmOyuQyhelLM89NV4MYD+w
qjo3xftRKj8tk4kofUq1B6PSDiVONz4upxeOi3N3iTVD8pEtPiegUqoRprzhKYrqcBe3+LSaKHKt
CKBN1+/zdYSa8OeP78x65qAHwQ6xCMLBEhANGDrRyfZPDaHNRswtqXLixhzrCxfXmWHgfpHkzJEa
ZcnFqvPQLcfLBC4m7p11+U0XHj6fxpn38+7zF8es76PgrgT9UfJOjf+1SnaX9T/nhbS4tLh2kbYB
HwnkZikvJjWm1ysQ2IZXH+MVJzsV3+VTefCezW289lbThabJuZtD44iZm3WwMz7gUKxaDiEZC5zg
46q7ydbx4HiuSrlWcbSXbF9shPV4dSnKZTpnpvl22PlNvjnGm8HDCFUSjsqQOclUrrsR2Tmtu65h
6KIfHW+MvvuKyQF2bpMDxOVGU/EBG5o9FvM4tnyno+40VbQrC2UT5CL+Rd6mLmJXy4OdnBfQF6Nd
NHl2FN/lDUBeHPO6pFwZ8RfPS5ypHBxaQ5vCwnlNGrCq7vFetejiU74OkaZIvohZvdbFcTMCAQVF
Q1Wl3khSdcSj/NjiY5iKrYNTxzWWvAhU+3tDKa8jo7gVOuk+DV+VXLktYx0YQrbRPRPXi2IjZd99
ykzYveKjucdn2g0H81CSoklCfsAw2ZaN7q6Vc9c34RRK9DDNYtUGil1QXBcaSnvG6GCb4+KR4Krq
dxT2N4Gc7yZJdZMgdps82HtCsUuVYTXIAqZy8j61VDfUun1DdUgPmptB+JVqwQMxmZ1k4p3Y+btQ
N6980eMQGNYC9vO+94zn8oGz40AIXDWvmexv4rF6NNtf7QS4U3oByrJuzRikWWKHprgpg2dkgtZm
7F3j6mbjYPRiIUOW4c+OubujUO1qMTYoxXQrx+Gv0ac6X+rrSKZmXPfeKtWFgHQG4AJlFzUqfuJe
bg/SD7PT77Lad4T8mXPKmeTSCbG07nHIK8RfshxtBDlY+3m1MRDj60pEioTqSyd8xzV9rxr4SguV
sMeuiH4mgPKpcHxwLmItO0L8knuDLfc0ouHt4Ai4meCY59kPMeZ1le0uCoOtN1hOaehYO6d8+t2I
A7EVoQMlKjtlrAukmKy9lccnYfgh9cGNFJn7oYoOEzxhIRpvBmtTa8Jzhx/I0Cj7TmhWlYdouqw5
jdhvY72y80GknWbYWuZtImzy5LCxEd3a6v5LXvduEiarob4dQsNuhZvK+64N3y1gQMNoZ+Gzqv7E
p9uOxBWNT8cyLFfu6qvSvI+H0FbqdDP4gaNGA1WsDM/HJ9mIV0WVuWmMs44wbHShcnstdMaICvok
37ZDv5dya1VD1sMWec0VQm2+2AbC9xrVk7CVVmFPRTU3keXNMm1XGuhjS+b4SKvwKwlFZeMh8VDU
oZPHdCiF2c8sQM+Sfr/mn4LYdMI8nb3ANmYJvttTrhPJWAHAcUdc61KjXyPbbgfBjZhJ9pSIrhQG
1zLvZ6DIojQFPQRzVc9h9AQuyfjVBl/9IkaiJJJt2CgOPYl1YurXUdVt43xyot5cJc1tU9bbLmmx
reW3QnQh1ZfafC1UZQNCcx3E7Wawgi3eVVsrzh81HXl9iR6k8Iiv7VbL21VSiavWqt0xbk8aXZK0
P9awiyNqEfBm3VAe1gGFRj/mK5TKupUaV4NjUqq9G8Q4bfnljiLorva6J6N5jc2v3oCtYo2ZpuXt
Sr1cjag5F4gvGv4PTDxiV0YGtPDIu+Pxa9P9gIK40zDeC40RGF+DaPF9r3yRpKd2fu+Eh1p1mn0z
UWi2gRbyKGfHNOpACJwCPbNNvJoKJG1sI03ohknZ1YitJJxC1R0i4Wg0xZeerplloLoXDtiYKlW2
99LxMEhga2JQA7Y167+oQXvfBcbW8Fq3BEAlpZMzWt5XKYkOQYcbo9oZP4ZUupX9etuEyqFqikcI
BSgeNdsmKW5ziQp01RzMEUy/lbq9bH4TuUjlIHVQQMf5aS0AthuhfYB5ACQw7HLsCyis5bPRnK5v
82HnUw2RgAA1jfAtbDR3pq3PWClXTp+7gkuySTZy/y1NdhnUDL2o3MwvN4VOe6wMtpEnfMVGZhp2
iuW5k/CUVrfcgW7RDe5QSdsMUBVNitbD0BPhC0rDp7zLt1JgXAjDpDnKXt71EnAmaA5UPj6Ee3FY
eYbP3TtuKHbjSrqXtqZrXOuvxbRSt5cKOmdyREx1ZuEzTDegeCyCI9oTht/3aAoMhuvjL+j5464R
2l3uRXefh0nnLneFOAsmNGDNDzIiSqUVhUwNS5hw4ExNGl8/ZbgHYdG7RfLURcmlB3luauiTUZvj
v39aH7+NJkpZ6PqprEhn6kK369YKb7Oo925Lrc1daSxSMBodfb7rLteifdYk+csM1w4hgQmdSvYj
ilfGYMavsi+lO32qrJusjodLsdbZ9/0m1prDyzdBj6HVUtQHAprgzU58RE/Kqd34IdhCI3bSL5+/
g3Nwg99+yyBIgOKB+Xo/2OhPplTBAK//1ZbPHWGFhaA7S3ILbvB4Ybg5NVmu5dne+b+HW4TGBd3G
XFCE3xUI2rB7k+6/sYm2xeMlUfOzISv+NyR8cxJDy//9zECqjqPieUctzY5K7YHX7L8iWY2iV8kp
LLv4k7zIWo/lIvovaYAaK96Zp1iORhqMCY4VxG8r3fAuQOzOLcJZ2wjQDjjFD+ZYWqVLfjBNpyxq
MRB9kqRmWzBkgHbj58/6TBaivR1oXmZvlpGo5oFaZNYxqtEFikV6st9b5ZIU0LnZaCosRlWbWYbL
0yIQ8GmkfHaKhH2lPhaiYufR1w74wp+fy9thFsvGl/tUocZy0qNtG1WuZh09zbqQFZ47jt6Moc+N
nDfPK6BJWyiZf0pNkzZxrw/NlzYaim/UVOUvvSpOtxKpwmPc+v2Fkc+e8JAm6IeQZ+swYN4P7QHD
kXzLP9HaXgnP7SbdTJvwAaYzOiH6BeHrc8vi7ViLlGpSuqoskNGIhjL9MmDORkQd+cZmGjRp/flb
+60wtNjtbHWECmZqovRBghUnSGM0DfkYqpPwHCDifCVOOjtRVr21ECOt3sRoWsRdd+015C0QYOjx
+lk1YU2Hjiy+1uUBVEp1kJsi3ShhqhPYhuBR1ChYe6URu0pqCrdNXRHHDvHoCnLaOjTn9fUUa+ou
S4LyNlXq+EoLYszQs767I1JJjzCh1Q1GR+Oq78rxkgXXfLIspy1DhMWVEsMdeP/vX6dYh81YKcNJ
931pZU6ebHfe6K/8PHqRolS+KSx99/mTPvNSZ/4GlyhaENYHZp1Ct1412uYUNdX3WpWeCJ9/gBa/
cKKcmReK+bM5HSZ41AUXJ2qIfTvChc0pUaaTlQHbkBTC06xLtskkXRndJUXZj1pSPDwZ4WMiH0qE
H8CNEF7aSBiDkx70w0HVhfo20Ydy09QGabWGLthPyxNiXKY87cETu0x0MLmWnbjwCQp18P+6Y7Es
CuAfYvRsYRh80jJd22up2n3DzXbaZZOR/6tq+v/eSVDV//kf/Pk1h4EZ+kGz+ON/XoevNOTzX81/
zL/2P3/t/S/956n4md031c+fzfVLsfyb736Rz//X+O5L8/LuD6usYT3dtj+r8e5n3SbN70Hw9Zz/
5v/1h3/7+ftTHsbi5z/+eM3brJk/zQ/z7I9//Wj34x9/0IB5sy7nz//XD48vKb+3e/2ZvGQ/PvzG
z5e6+ccfgqT8nZIePF5I1fCH+d8ff+t//v6RrP6dCxFnNO5qKnOAi//4W5ZXTfCPP3T975i8zKZp
EIEB7M38pDpvf/+ID6R+R6FVN+hBUQb747/nfvPP/fjP13Le43TRMef+kuhJ84GIaEA3BmP/ftta
eqzr4aDGqxijsb1WdJYz6iHOeOKTVKJZbbKyus53DYu0pg81sKaWfoz9MUdJQVO3hiSs3jy+f33F
v2VtepOHWVP/44952m9OkvkrsfyRIYbKqlDoW+64YeJy7bs6WFEvUp1gatA+NXelCXh8yk6jHnVf
hc7YKVg8hqmP0fxM55VG8wng22aIzJtp3CDZ23619PaqECqKd31BhyJIrupUV10ZuU+nq5SXC997
viv/fQLOoQC2RLT4VezTYeEq83n15i6N1CSwQq2uVkFRmLeBal5D5I4PZjUhyhplq/8i7Mua3NS9
7T+RqhgEgleMZ7vb7u6kk7xQSc6JGAQSEkigT3+XnVu/+x8e7nmg2j5JuhsLae+115An85tS3T8i
7di5WmG5gWDKYDdl4NzUDdTzg0PfLwS7JEHPi6Ub38dMw6+vR5fmA5H8LydV9H/X3I8bzR6CB3i9
4z+0Pw9g///4gfOedLNXBoThJdr7FPIlDHgBUyzN+J26futS8UGJnVAQynbDqRP3kMKqCXbw+9R5
eGlkfQsHyfkDDrf9xxz9sWl+SRcE+Tjiz2CmfVsbt/4vHBqa/f8rBBQHhtuNpyN77JX/752ekaTe
QxlUTrjnhRYJmun/XPhAp+Nq0+P/vLWyhl6CxyWNKpDNnq/H2FdlnQqEC/3n7xJkOF/QtOUgl41x
KfJpOfdwkj4rxde/Xz3fe76cUMKWeS0RfPb4I8//MYvS0ca/jiRubkpq/RqaE6ma9pY/Ls+3YwFb
UW4Ru2iD71OFGstYHtwhbhq2jPZ3QzSIebGdkkNOEZWutTknfZrDDtfm9/wBxOawBP8xhIilzOY9
hF7ht9XzqcwjjHRp0zenZqkw083tt7ABobHLpgjR5223GQZrYcvwn9fgLpo7XcI/KARDUAjJ/GJg
c7kZfJWWhqshKRdYTaRBx4DeEfAeW6wQOnVsyzM5Xp7voYrbqGZMT2tY2wtQKnt5foXNzl4k8MFT
ZPHDBUMMJi7G96dlgmYIdHeYM7LInJe2dyW3U1T0sNI/dY9LJJeRbTUXaf/3XasRRkVF9jkaCy7L
kwfaM/lIuW+b8/OSEEIBIhKEuZo6OtOOwvroPxebEH7m66sZtXntJgXklPSfcTP2W/hY6R9B9NHU
Ifk2Dd4d4smiFXy8Hcq2hP52/ASwGRza+N92Ql8x+wmWbCELdlxYsl2CdPhKxgoi0qRd9/7xModL
+yY0Vh+RTRreKh1fBF+6Ukf5uO/g0v/Osb9flWnfkBw8vT/f6nuwPKtunM/Pl6EDju+YgkwH1izt
6pe3KhqWN9dmMwIgx+z4972+T165o+XzVf34Y22NX8D5CuzRx1/QoknRpXh+HLrmi6ZivthATG/L
6OkViWV/X00ink7xWn3qLKhVAXW4BGVWybOq16TU9YOji2+cwDvqFgA9v0JLV3aeJi8VJdmmn+ca
9EK85PAhfXl+RQj+8VqPJfIxmi1pIeJkEPidYXWtVPH8kjuyj1ArHlpBDIYOTeRPXeSmHgBwYzch
l8uGtWB15o9LVRHcHD2ZcmYaj15dk5NtaXXSyVifRPNjkm16DmwDJ0Ad8tdo5mZP1xGUcQ6dEIib
Oi4xBtmZvAkvZgIw59XUnT1IzwPJMBHgc/LWJ/mFp9zcwaLchFCsnlrQH6/4UHi55q46KVohObgd
kusSfnUhEivijqZgxtjgmPXy95RN7d628E1xvOWI2qqDTVIHmCSmU3Ymh6Gt6LlPEkxKUpJsUth3
nuFgDaPp55fhGhvcqLrfcdAQr70Vb0jtBf6o5AvY7WNpeiQQjyHiMQZmARFDCFpQx1bkJdutS8Iv
JDG7djbr9xUUZZsKvhEZMeCsj8kFeBeQ/giPQBe37QugkG5T53H1MiQBgB+esbOq7Gs/gE3Tsmzb
htTcph4kY9iuSgxB8gS5XimGbwPbIkFjeMm8XbaQwzRA2zN3XXmzUawC6MjjN+Wy8G2J6r00ZCzD
IG6OiwzttVYwOEnytxbP2teOdbDxtPaFE97fkAsQl7Dx7fzNRODourAGXt11JWuR1OZZjuDnPCpE
mILJyAEJGyMAWE3buo0OdaMaOCDUdrtG9pKRUJWN6zHZCtWyF2H/O27ov7IVwSlu1CUmTYFW27xq
Bg5mT2vctipVoMNH801WVRlMND5Wtq+3QNHVNmhkd8z98jvvx/A2OvU9l+lDjdwzyOYne4TLoTtw
rsAltQuDY9cMHUDdwpVtbYBeSxBD7qzBTBGarI/gccHzsMFSFZsox0YYApH5rGpamtYnHxo70igM
UP46eHVDu34N1u5zJAymb2uuIQp+LI/Opyf4HOwWk5qrsr25Zp3Bem7ZsiU0+jWumEWoTOeHSmCu
BwfVX5QgtAMWiTc8Gs3H8zLw6FBN/Sav1gvZsUo110hF4somI66jdzH49RH9HNfFf4CdfcqWbptA
QPguluUq+NxCur0mG9Q5EBT6ZLn1TRMdYND5RrzGiI+u99TtkV0L7cGQBxeKsNwa57srVACSuKkt
v8pZdEU3X/P24SMaJXUp6ZJd+xaG9uxB4SaVTQ4SabXX0AUHwupfnmPtVUbIK7jux6bV7nel2UbH
QXcJh+q7Bgaxg/FmCBX1Xpne36Rb9d3mSzFOtjrVqWUFc14mG7+uzV7MAcB64a6uhUoTcyjvq+Qc
gWxQigSe87MJ6hfzuKyq7jaIHvM7QqEjlyzFTrm8eOTiYPzj7K6NqSllHmBOwATIKqmZC0HrGvIW
ML653pFlZpBa+xpyjQVzjWqqWyzZ5mFIUJLH7wS/j7mYvKy2gdLrRcjpt0ii77VAQtiaDlQUhvht
Bb7YgapUbaIYgosUfpZUJUcJD8GSaFO/Zcn8a4mURyUTr+d1P4AsfkGhrc8yew8w8Li2hv10poHW
BvhIISGF3LhpNod+wCQk6IXb12y+TTODfiXu2i2R+C5xvGT7sJkv4ei/YnDDcbYr4Cqu6raDdeFb
hWJinrp/ujpsrjZDbCddV1d0KPHPLAS7JiXsjJnQHQT5AXYAGAC3dqUX6bM/jSTTrVouSYvxWrN+
qxni3paszgqBiJ4d360CvUTBYjimk3Bdz52LRQGfUQyhggUkL2zBPoX0ox8bv11ry0qQSMYNqJO/
84b3u1p/0tq/jC1CCIDepju0W5dU/QZRtt3UfKFQokz8HEp9qYcIT5bSbJvnfNgGwXAAeQ96lNhh
2p5JzIPxQAx9hS0IyywfMWivaR1dJpp8XTOBMOlx+DJSA58DWPXPmLJHHLL1IcRYiTSYv1cJBoox
a+4CsStTbbBVQJq8SSc4o2QG5v2IITs5YfkOMQ8fXbxmpxkT7g1QNLpHnL255kv1h485RpuGzee5
Dj+HtGG7ZJ3fGoW6QtHwBd3UcK4XAQZ/xqtdnaQQ5zBbCcx/FPzlBoK6CD7BW5A1SRHnc7wdw9HA
heGX68INserHyk1yjluJZOmV0qLuJWbE0VzDmYENH3mVn9YatlV1iFFyxPwfTmyH4GfanZXEjK7p
wElDjRnjFK82IC6lMFpgbo/g7bfx+czW2S5cJOQI9sHIVvlQho+HwPIh2mJ5J6FSZ0SF4Ahfkeyj
/YCjusG4CubiKBgg4oK6f3gUkbM9Dw6Va9+2w0bZ+vzoxTRczlA/Kqw/ec3sNJ28s90mx6ZYdkuV
XTRhx25Ju8OzrJgetUVDdxlUxsGlGudht7iqOUHgdkcVnr0s6AUxJiHZK/dbVg3dz6Wuf2V7WE0k
r8qZeY/YpLFQawvKCKwWt3Tk2caC0XGx4WoOcTN/rHpcccBWF5FbfZCGj2eTxt1mJP1cPvfKMO3c
dpTYKzP3wJ0glyykFoDayAxrlv9cwlaCEY3B5WZZA4RIWrULwqrZ1BMmTFEVql0ypcgetniAujz2
CBjp+43S9Ypy2P00DxfIuk4+MMBqDjFEKMeFYVhPBnLXZgv0z70NK/jOAxShe+c8FDvefkChBPSY
1z8yuSCLhGmJVMko2Apa+c3C4vjmGP3RQNYyMpXt1WP/dfNiwH7IRbPL+/XKqdeXprsmCt1ckHXT
rukmAQUd3BtE/EpQM9KV8Q/dJeUYUv6Vkua3kYhnQSDUgPE1+B+Wmm8qJ+O2XYMK1dxcBFThV0Fz
mvZ1AdsIV9o+NO8S4ZoLKAV35JmfswgLv5mM2c9Ef1fgNu+xZ4Ri1i9hTfqjatvP53HUzza+AkFm
oBeP8SmOEwR+N/nVjc5uvGnTvTY4VJq+LZfef+HLkN5m+ongnenLfz9jiBe4V4a24JKlfjda27wI
g5g644frqr3ZimE4IWcC5JT+e+QSvq9j+jPmyTlv5unE246+gFfQou0YUfp4bl4xF/8xr32zD/Ju
PNc4KfDRx2C71m4gBTg6rphieIokstNlWFO+C4Jevo2h+rZGPDsH1Zuf1YLqkw4X2JC320oAUK6N
QyDpeoGPWEqN/5G0+amN+MXPSfC9yuCyMZnOHMYJQtp0qHkBvKG+NRM+C69682nS6bckufwNj7zl
zFs6X5CGMl9kQpFHsqB0ycGkXgqcGfIKmuU4gkYKF6tKW3F81ghsGj8JXPD2MdfZparqk0wXe+yC
6n1kzbrvssQCrVDgAOZkmrYYzjdnsqT1OcnSP1lm1GkBjxoUkszggXF6g9jo8cC8yY9NxPbwGilj
k+7SOiNfSTOrzcKx4Y6qgjZeLbfEghFdS0v2soZeLFvtgI8k3U/wxThSOb2j520AOImPDF4uI9M9
NmQQZGb07ttIenHJKnFGMQY77a7Jrg2b2NV4l5VDAKKSNCPGcCMGVT7Bnsz1CiRiqEeY2wDxWrM5
+UoSqqBUTW9cD9C+JbCMsNWMnjMT6w7JHeFWRBZYVsyj81qrn0gpHT54ol/4ws1mkc1yMUGGYBZB
9r6DdzBY30kZjYnatcLsLLy9jo+J73mGldoGUrdhm/YI/LIsEYcGhDI9hm8GkU4HzAZ3bozrIsLR
fneEgZc0OHmUdqwvNShXjXEaK9D5UsqUbZH1OBaD0t0l/vF36fOoT2/9FFMwn8DH6oyuX3WM1NaR
h/FxmfPkEHZfTJ/AjEyKPzNcI4/PZ3ESQ45zGCFCXptT3jZvzx1QdhPUmBLa0jTy0A+GYMrpSUNO
XGdfCQ/AkSHMnKeMH2ISs6tvqqAALwP7ocYIRKzZDxnZE0bh8bUyQXyNSQ0W0sBfgPJPYAjNJxXl
09XMQfVKsCxGEJcEqdObnVRwGuFvvwzZvRKgXKXzH11r9RbxURR60Xwzaq4OTbckexiOzadonQtd
NRGYT91yXFO17GIHFCgwY7cdH/UgmX2x2i47Py9h3SS7roJ8GeY+6xtCb9sSHkvZrqccTJcphTh+
6aazwCwYGUpd9xChmrvGza3ocIo68SEG7sEySmEGmKy9LqmGZVDQiv4aBwRcwuy9ESCipDzs3l31
QBJ6p3da2uosu0CWtMP23PvYb5cYVJk1atm1s/jmPGrOAxvIFdqXuuiTVSBdg6ymzBMC8sm4Dl/t
+E5CV+0mjk7AQ8CCD0pNG5NX1X51/B20E3EEs+kqIs7vvQnJLdTG7/ox+unD6XdEkuAXWCz7IemG
e9/Fd7mw6hBy0m5DX6n3cXRHNUHiyojsD1k81B8TR3Y3e+g+HwVBxXKFUwC7igihZx4E3JLw+696
VaD+1HSPJiQ/dXx6fR5WFLDYaczXWwQ3my9V/M9SiQyN/qK+x2N/atZYXwIBNLy1E1h/q7hIlX6u
yvx0UjD82ywpq8RWh1oiyU6x3G0rQulOVfObE31fDixYti7rVkhTxw+EyoL0pBBdP8UT9phgzk63
59PiEaFbVNUCGW1nD0ZFvAjqhm1dldV/t0rG5L9GJi9K9GhYOvohEQTzARr4ZsrH4wrN238/mUqf
R07Ga/XRhUmRDv1y7RLEY8GxZdoLukR3V+f7kGAnRjndnFQGXuaiYnhO+c0kRfA6JfUp4hFQM+iD
cQin+JchY82JwgbDUD9QEEFtb9NtFU0oxNfh5wyoC+c/lQeuCH0XRLmTxlazJvMtaC5kjNprSuK2
iAY77POawQpzGuBE1QGCzq0MzuuXaQyavS0xcFs3cVSDYtsI6DZqYCWwy4fbk0RC18TMK89TGPhX
XVMXQ4SbCXEQmJpVE36DmBkJAhKY9NS+WJCozsPK5wtCokvw4tkVQcv7ZljZafJTfc6F2omw1dem
DvpzEGEC7bJl03IZ3Zj++jz7p87sfAMLgijId8OYVztE6/yLQhmNZHXTDliKNyibSaDgmJU6PNvE
QIC7oFiKeogk0Juin+3en8VdiuHeg/YXbhaLvSuHTSdG7y8T0+mxf0RLwc2TnF3e1mXmeig1xbDu
YGGNX1Iw5Ig1pErvDnzuzcCr5iXxwaGLut8dwlFu6ZqfpZyX3YjR/Y61eIoCRQrpH9Bbp7O978kZ
2PqPijB16gPSbSiplgNkLL/7WH2XDbCvXOvp1LaIZ5CKogSs+E65Zf1gA+YnySA2bd1CrzyaU6Zc
cu4MAXAFN/mP3CIgrm/sxcUB1iZOtyaBVwEcUONyHCj0eQGOQhiVgiPbowWQ9Q4Inn3RsPwHvzjx
pbDDgtoWPfexS+ZLPPVRMdRy3KNjXV+flwSzwdc4/8T9AvlullWZhPV6iR4N8rNLnn0F7HXO4OAw
cIuHzmKhucofPXgbW8LT4ByTPjqmQ7IbjWOHAVZ9ezhEv1OkI71A3B1hwXVI/oLzT1aYOO2RB7eq
MqU82PQIloR7QEZfuzaEDl346FTNRJ6qoLq1j1MeDsltoYcERQoCl1DmwQRQw4eSU+sOKwZtSgXQ
AUmdQZ6J+gCZz+P+b3GXpV8wYedbOrtuk0WG3wJmdo3T7kqAfNYiHN/gmldC79m8yaX/aqTNiue+
tdbri4pgAjditWNVM36Oa/E1bGmzByrHLzPqfFNIkSclrDn3xMSf/1M0BU09lCpKfk8oI1DEru4z
0P49ti+wgAb/lTb5bqkg++ZhOB95PIfFkqTDJgwrAHU0H06j1EAy5+2zYYm5K2bK7a1rZ3Yem99D
Et7QV9MbY73e1Zg5gZIa4cHAutTJntd9+08mpk/4K9+zcDEXv44t9mlQHueJBpfeoXmJjWsBAeFG
pMz1u2WteEEjuBH0NAEJXUL6l4CIPFETvAk4l/oVyBjx4wAQ4QC2dTC3X0DOXoB8cQCkI7K0srp5
j3uDeXkOwrNJE7jb1dUWowZ5mgIGV7yBZqVTRpzbQL/QSvcP+0LMKRoLx7UYqYUqnrs9d/1YYpG4
zYoRzKleRrFHRsWAk34DvJ1cPZVq7yM9bSvADaHL7sGkg0NA+YSRPKKhguk9ZgrdB/8zVOYNLOlg
h38F6Y5T3ddAScJdF6d+Dwui+Mx38FZoWZu9+3SOtoEACNIIo69MnKZZqU9VV7/wc2aHNNWXLMjs
zmcdrFCDEWqBlL62iw6+ap8k58QBY8yHqVxcn29p2rb7isNMQ8T8Zy+q5BTw4Ievhuw6En+shw8f
jOaSu/nCmopeZhIJQIoU3HsCjKxbgnvvE/niSY/CcqkOEdMwgfLwbuRhjUXUdNVODLdnrTGvegCO
Vfkbm/2hcW7ZdkIGJbRT7Zuzrw7pZkC46PDvG+dZj06TZAWZH3OwCclaWfNznWHgMKTkK/MwkITN
zRbbuDhXHbwMNEnBX0ZjtU9F9ks3/U0RBLvEY3AcZrRdc9X2GyvDEcV1Kktg0Ab4v18x8UnN2cXS
lhotYhl0lG1C1U0Hj4Fs47p10z58XhoKXQWdZrK3UNN7CwlGWAYK0JqI5m0sWv8a+4UUlmTtKZUw
b80s6Qre9DUSyuRrvNIdDzW9w1ai3aQGLFwE8CCzgJUuTvb1iPTOLvI4Lseh2cdulIc2B5larEm/
Me0SlPD+DLawEcbpiw3pMGfSFSjKj+mqu6N109d8tv5tZEvJV5FdDExeovljAVGvGBA3eFw6mO9G
cMA71D08AbRcN00MJmStmm/wnILAtUnFHtMaeY7pMm9dB/QLAZdZoaoO3R8XZ9cle88Y2dYRui0U
V8n+Xy3hqm2AVJQW2+6utoA0XTzABPJREjZK+63qkdDJU8wOHTr0M6f6jdIVHrowUMBt7n6maQb/
DQtePrBDWZAhDa8pYJhS9wzYZ5u/dSlQNuoqWagE2nYQqeFRI3J6WaY1KOsHqg9Lk6QYYYhZtMgB
Rgzm0r7mHdDwIeFit/iHtAAT3Na22T1rw7MKiqWf9JfE1/Bhy+tuj7hPeW7CwW11Jnpd2Mm8TCNm
iLwNYRvUuhYrFlHgy8M7EPKEaG9hI4Qe3Fe3Rf6tKBf5EnqQtFcV6rOGjQjYun7T6TC8q1EfybiW
gPZFUaHuv/Qz7PNpA5OW7OJ7qLhBSgKbauWfpOEBjHEsclMZ0NOmOyZi2ggb5Ycgtd9diAatG6r7
hLL4ncaw5W+y7CNavkoCy5p+hHbcLPafaBD6oCsjyzmfTQksaDnl6stMLN9qLIhdmrpm34GU8Noa
+k7a5N8gFsnJV/MRdiYxnjTOdovigKl5iErHTTncC/NlxyTqIKFmgOhoDwv47jhIaEx4DGPk1XPX
Xfhki5j17amtx3+DJf7XyvoeqUac5JC9TWgS95pP/iJ5VIYzsn54ruOzmfTeylWdc4Jh4azgm+X3
QWhfcpCmR0BY6FQadwoWqCVwQx1sTrvgCDbxZP6poZc4WTuBbkocfxtSXyTJ2O3ASQ03ydBMhyar
9gxY7hN1gJObLEC7wi6duLNsdHDUESuMpTlID8NSML6IPcgnYGhozXdE02NE0rRoxpHtqI4ZoP/g
AEL1um5gxRNuq1780IubYQoULWU8dbJgwqntGK/8ruc4Kjh4BrB5MdPb3KL1bCe59XG4XBaKSgjh
WBzebD/JqIGdSn1XQIMLA+h+i7CfHtrOcDnB6DovfNC0B5tNAYxV7XojnlVFmnh7UEPNAEnX4UZr
UMU08qHiHaXyh2QDXFEtuYNsD5h8rasXdCVuM9AFeWNKdNcpwuelVnNuJ4Cx6RjZB05VxpxOe18h
6AHjTMAWARA+a18HTBJPxK2seLj1Ip+HY/o3o+WK4CyLOSgiMvKO3Zvs5OjMXkGCEVC0cHpOJkO2
KYRNaaBgzUQVflQxfLdD21/HBhyNoMdxj13oEri1eY2i4ZXFKnpzXf5HJbB9hacbZsOdAOGxwqit
U5E9R0hjf9gBSqAgVVxwzuxVptO3xdT5hWrymS90hHcStsE2xA5IKnMapEIEm4btXNtXR0XlvxNt
MAvvpwcEbOjxWYvUcDso/nYe7ZICiDfBqf0S5OsrQLfwe6od2cxRteDO5BcNvv0Fd59tGVCo/Rgk
4wP7/0yg7zkMXsnC22Q8+X5GfG6iH8S9sN+GAAL7te8ua2+DPXHuHd9kLKd5JVtmouDkMVItUiLX
E4z/dzFD29/XqOyfzO4HNqM5fM6yTtUwW4EXBjbN7iLFJrcj3/dZpxG53ED/HnbJploIbABayCp5
ls2gXTiNI+Adum/1vU4hIfPAtMqshRJMTCma2242b011xdHFLlyo96ZpCSsQ7f0Wg8B0arKRHLwz
rlhFW987jHKpCf19gMbv2TPpdpUbyR1OZzAgC+cskg/X4OvQy+GL78MdXQHYYsZuwd6zd836+KAT
3246dJi3Z9UilmTnEDR77qIVQp+oCw5N4ObCU3hzwXniCtDO3MGsyAsXsWOfxNV7h3iHtbu3nH7O
WrsX+OZnGwpn1Nfat69q6sk2slENL3dslW2aPFYneKu2YupSLTGsqih5o1E/XmYrox1v6F2YMYBp
/ppvllDDzw1N2z6eOWzIeH1xcslfa/hkY7LD3R7TU7j+dd+Rn73COWL+BWNo+L9Gkzn1USq/dw0C
zee3JLD63k3HFFqRUycaX9YkRfJrKyq0SOxbAkjutkmUTs6Wo4phmMlhVCOnWz5u5159TI/vk9VJ
DCeqHGdu5Qm4Wu18pZSshVMZnLT9IF7jSsK7t8Y4fZ0zf8qXtj0IpgFlVNhmAJFr1rwPkQU4sEBK
FqG+9IWNqiKYZf+KoDEYeStURiDetVslVXLQZgxfeQZArlL6aIRdfwCYvBD5CTuu/li1/EZXuMcF
EOxmqzuStv7huFx/mAnHRRz+E8mG7Dipo2uIvfMKQ8qTRSjVaaxXcnXA9uEyN0sgFhmMt0YLJzuv
dx5T2n0PWPGLJWg2Rz4ve9wY2C0/KDkzPqYtBVF2J8HlPa8dVHp+Ah9mSqfltYcdGEYJNXbFAbyR
1F+XRGI9VQ74PIAaWLZXdRl2bXv2Gqg5ut0ePtml0rB8g+3bRY/RDOkrKxdT0SvEcoCKfXvwlLRv
ZMrMRoPDuetUABmYSWAO1rg/Nujc2xznh6YWA2Tm0A5wlv/OwLB6h1CiLzn8tiEog5ityz+Ix8iB
J8yfGIW1TRys7vf+CciNFRQUgOAjYC4gUhEE421HCxXfc7xkAmbP3AVAHUNyHMJwwJ6erkcEPkyb
biTdLtGm30XAAAvmgwrnGOwHYa+msX2P8ogZrTv2A3zUEak54OfpVJE/5vqTvWfNh1rC7BSw+Z+1
WsP3IWfoizr7hkFf/koojEpJq3pMb1Jy7mK+XFhvX9IF3MEQWBRUpas9Z2C8q2LJWbIVnpkixJQK
uRMB8IB4vEt82pXW5JXh/ENFHddltaT6+xBi5TewrlPzQm44Rm8jvPi2gxMdwo1R9GFz6Qo39yAn
YUL0sgoz/aWJOcg4dX6K0zksRwYhXWAV8KUQTX1j52gvMsBNSYy4apFjgZCQDXuwcDXUuxaIzyyW
wmqRvjxHOghNI7u5wRB3otMJ/srjK5gpoE3NPobsMfunZuCzGDTbPetxsA5pv/+LhYOw92d5gL3+
cQGRsTu0Tl6fi8v/ZS49PNpIFF9GLREeUGMUTR+n8Cibx4lF1PfRN/ExjXo4Ojv7ZVmQo0H9miLT
EirWosOoYImnq20kGgsMzuVx0lNUrhSzxzSe63cOSeJLPgOhYB5UziVKslPG1LphQscbS2Z9YZSK
szQAf5mxGHKQQo9JArACrCwMDMlVVmO+z1yjMHh19r0zBmQYVClDm2N0FAKejVhWPic8yYC3dNzD
/VHr8gl/wFJ3eqwRuJ5GInlZc1DckMUARAcn5ItIXLlOYByOGCleGkUBPBESbCuJYHuCRtaQINt0
0dyUkXApxObJcWqb4AwpwK9YTGW8CHSKlYSstTZgeTiTQ9hOTznpWmihvDgseXZxIzEFp2Y50qGJ
d8qDo7gEYQ0MpU4/NePvPpl7uC0N6140AWrVle1g5/jFDSTe1LYad/kU/cMBbDioOGCozTD81DEX
IPAGwc5lDF70cdDDFjJeX/rUys3c8GkLG8hbZhZ6BJABPSg2042YXX4yvfkv5s5jy3GkPdO3MjcA
TcAEzJYgCXommZnlNjjlGt57XL0eoFqa/qsl9UKbWTROZpdhFglEfPHai23E87WSxVuJSiYNKuMM
ILPQ6RknGyLulcR/lLPaXwDEzymLyXnoneRsi8py/VzO12ZKaCnMkoev22cayhBExN2e3NOHOtof
B5QbH0M1DE4m8g3ofkwTlR06mzrW6j2e6Aw8TA/42JFcZm3+1HKSMvlocLRnXfoCddF6JIrQKcnd
f0aqwE/RGUfDaphbGsIDKM4sdjJxhEtFY8t7FXzqTA5KVivj3YgdXTfx/BvylINmXuWIuASyvyCL
cjI2lYmMpfyojHnMTBAWt7h6Ff2YPAdrPMwApXuEafRCWGmw11iOPBVCnU/hbPgDTfCTRfd1BcEr
W23Yrvei09FW4sicnWoZsE1/KLd6QgJA2w7eoKjhL8gchizbVcQ+uBjA8304IjjLlbryNPOimiQu
9rr60hVmcvFnpm+6+xI0SeaW3VaC97AnVObVWvaMwJf6dpz7mdshPRNuT16s1neeQibQfgr5DBVD
d27kwHxAli5+HT/xlQgIax6gGuXHrx+J5k95qLQBruzAjR9eiqanosFCY92zhUGYN7v8AEgTuYDD
0ba0g+IsYhQOKz0nJbhRhrOPdbtxC1UlDw0MVlf9fgutYyJfmc3jvNxtcYoQIi4fbT2PO/PTegRs
DP6tZp8MFwK2yFSroRKtoPw4+uNLoYfhy9QsAnAISyY4+drmzB4B8KcWp2jyBkDlURHPxCKTKFJ3
BMXJMyams0wnWLvIJEjW6sVGVzr10XGEjGH4drGdFNvcKCZ22Lxy7UUoVjMm4IRi+5lacN2kbbel
qP6ouZ1cpeygzstA26eE73JrTxdDlwhO4uSlBMq+96HSbgpmwb3f/WCmCG7rBV7D3kmFN8itGt/y
ptxWrsilqkvduVSRbFAfyFcGr71sJudlKFSPRlMSW2NkRKtMwpR+dG7yQHkpAjG5EnWeJxQydrKF
Uo25n8+BCIgLLtFATcs4YFroMuK059koF7kfmkUzCR+jM7umDxCnEt90jNhnvwArI+ObsP2X/ktV
aD9kw6ze2jpRwUCtG7vxq1sWD7xB9D/JtAeYIBvqhJTQPzsNhSAp3JOnRJc5yfOXXPoflVDXrky+
hEfY1Xcfre4+0IpwO4kOXITl35WiRK9UVT2gtAqfIXW05UTIDjbHBsnbf0ozS/X0GZBsDuozvz33
Giv/Pgt4t3G5VFrKKFd06CwTL61lh7hGOEepkmoPDRFu0jD2D10oRnrs0DbbyUBq+8OfDf8M0DS6
uaIpbqJYeLxVQu+6iKdxxZy0BNRZUXNnH1f6H6NS/ghAGulvbpxd2KnmhapBYzP6VbkoXtuTjIrX
hhA/azPp448uV0MP3Q7Y2dTCO2S2RWaDIIOA80dwnpdLtGi9lKp8qhwxEeDPAkQrCj5m4AR2n9/Q
5w1bjkwcMexu2rfArkc7HeaHFe/mpWYkMAz740S0I8RW0ew/pY0lr6X/Q80D82rULA7acul0g+hZ
2wnf4qC3Dy3BJ16lJfFGJyfjvl6UxEKILcQ9KK3wHhZmx0SWD4dVuBgBjW4MY3COKEfqvd4L4I9l
HY1qkhmSCiIl7W30zlQyxgwovIO2MbiE2SDAzif0gUbx0G0QspIkcsloHik7ZLbEr5tdeGi7nOBc
wAZVCcYPJuiF67R6eDbqrt3Mqu54pHCTpAk04hXlgHRiNE7dbGVk/kG2j7UE27GLd9iz0ZtUedAn
LCQURWpf0paktdr2D6NZZgfSUIJN0FfWx276iNDum1JFEkWOZjwcHfpV1J21E2E/XdMW5fI0lvxc
MYdktvn3RkehkUPJ7GCgTa83NE9D2IWkTxqPbACAMPLRk5mSeT1FLbtszKfTXIF9q2WGcYQSG0+v
BnA1VseXRDJ8Jjmq0XHIE28EPz/MoA0sRE5+wREAXOLMGY+EiVFelY8uSF/TOVCXlADNZSkuvBjB
HMKWcNoU7aDexaBuGh82Z7bk3ZSZDkfVjkelaKJNXdcIwnpb28+GHpyiL6ahF8cYHG+TVm9MmaqH
lifxuijT0WuhZejm2jriyZt5ZtWZ2GPh37pqQKZTh9FZTsZng9vzHUg33E9JuxG+kOfQH5PLLBNi
UiaiRroxHr4TdmtdelZ3d+FldqXV/xyi7stQSWcLzTVy9kvGK5MEjZ0tIEcnd+u5u3IomaymaTyl
jfxaJj09ZL5hfp7zOQS7rFBZSf9Fc3KvlulXK2ekVHG9H4dIu8N2Ts90dggOzotD07EP+0Y0vLaB
/GNWLP3VQIiEksD4I0vefWduLwUV1btCM19bWKK4X9Cl2NbuzjVNzXAXcITbp8vynIY4a03tp03k
eSTEjhvIufvYJ3lEmWyKxCT2bDYDT9RCP07g3DvWSkLQFPPNJpLVldwcaMnb9ISThqS+KLT2ZKxL
pOjTN8iDGUGFwrIyothQndE+aDESx0WbbFTpoWdy0JKquCmh7TWmAvRej/kxJrTOTcYx8jof9rAe
4TPYw8kAynSBVNCfjk0wv4yaMd5N5EsukmDL4+wz7soqUZ8KQraKfTXkuKEh3v3cVYt6kwrUe+so
yiMqujc9kxphUJbihUFueUXqFRy03UDm03soq5pbdZ5PBNQAsNr+A1/XOwEo6lbXimzrKKn5HDIQ
Fs5Mb6QTmedQ0zdZM/k7J/TFjU4XzV0lOCk6qlsY5sY7TKE85xGTaNxON/7jzGMP7/4wLqI6pT+u
wvWprc9yZvLOpjbaOZzYiWtatY5mM1zMt94oskvIof3St5CHwRjPW2wD6kUf+2oX0NV8XBd+1WJp
hsq+dCGSnNEubpHtzJ5e2BRG9xOSAzs1tw7v4SZZb9RmxjsCO3sKTEPbdAGQuxiEv88CvA4FfDcJ
UYvM1WbJSKJZbmAw/W2cKHymo2rcnQEZAq8Rc9g1zEOU93e/HmxCypPGU6baJC0mHXaGCDidy2R6
WU/CUUIMqDK98wkV56zVDrUxEPXexkSmd+zC/YxDYk4WcDbpnLupK4eMNuITYb3DNY0B3NNQGTc1
cViWY6vX9YJkz6LFhlIIyy+I4NLbMTojOkNmQwhRxeFoNpwDKbTVHX1B6Dap86UyIuWZJ8FbPs3D
SaHp86CQ2j8NLVq0UGhLb2Tramb1VYCT7GLNVt4YBcXRyTr+CW2/jVODMoasHXdTLotjrjff5Dgl
T6PpdHJ0crG1ZqtnxbCIPVgueWBX2z6cCdUqKxLag+D11/ab3VcBcmpzL/wCSVWIKyXo+lcNh+zO
SrsEcJ/BOlDmYtM0CIIHKRR3ZWzEHNz0WvinnOS9M2ryY9S280YoQb1D/SRPbdrL09Ql3UELdmHg
eMaiSWtRiK3HyqFIvChCkh7odnZYv8qrJD/kg7B3XakhlBkr8JS8Kz/6TPP7JGkr8FPm2rk/OrVT
Xxwz+jAJxfaUEfQR1VfrlhIspa669touF52b7LzAbmXQ/pwC1Bn61CEq+M9LYOrinAT0EFhRiYhn
wRnqZCYxaP1yvSCVGDZSjx6TUqaUQkAYRWpQ3ylZxqyRTzezpVsiS+QhG5ovpvjWJ2r0dTBr46yV
BLtZFbiGblac/P3hYxlUyITod8C5fcyLOTn/OrElfUXWdsk/qxxZTVl9kNXUqKK13jJPZt5ap77V
4WZtGjT6usNz68gsYbFGpKFIzvqsWtbWGsrxYKdhfw0cwuOGqk1gSBIIPx1lS9Sl76na5C9prGab
DkriT88LY4L/cXLe0KOYlekfZD+Ry9br1HhxwYnTYAkc5C7P6viQL/gszVnFcVrEqJFh63vEeD9U
BXDC8YOd5mscgsNm6eCjMQRqc6NjohA5DRAx88yqqljgMWF2+rl31L0zhd07w8U2Yxz5hPuJGPz6
zZrAo0IR5i9TlDV33UDMNmyRiie3MvPFy9CU6ksfq1s5IWBubM1ihBrjmx7Y8W39Skkq0PdBt492
d7V0q3qEfjJdDdMnDi7g0QWpoRqvRyeryFNHqmXk2gU7ruLAz+CxvDSKouL15CKDgf1HEAOhsMyU
hkxOo6XKIw8pmyytIAoHphtHcoUHWAI+ka8MBx24uh7W13xo3gMOfFM8YjXtgcEVBCFK0CbfWiu4
wu7t+6BoXjos1+dI7753Ds9VpJWQ875672cLyXKvOnvuP/L70iq8aaNFTnPw7DslOqZgFq9DGkRn
wmSKzRibGbsZmne6HadzkyLsK4UZEKjOKqq3jHS1k2w7Eiy34TK9GrOZnTLFvpX+HNCnAb77S7sm
cpxUZDsELttE+c2CvLCzMqBXMIjdaMHxdPpgan0iFyRDrZ/0+TOLRYdsvnli+gmPJKBVm0LqaAlG
r0kK+YhgyY52DA1QpopzQHc7HjAROy+pobVEZ9Wo+uriWKkkWJmEDV+QeXuLmP01suOHQt7sQ03w
iK8Ya+vH4jSm2UQcYMLxQan9nRXqvbuam2Y7HF5QF/NIbGRQ13CcSvNscwLIh0zQ9VJ1zV5V+spd
jydqbzMsGOgNABnlNS2V4BLq3BRMG1eirthfRkYEpq7DKuaRACYbs8oI0kVO9hF+d74OWfBzwh7D
kdvOXuCfld2vTU06EDxN6mPoA1t9Dcq7gQ6IUkid8gth80QjMYtUesUwBu/GxfGVVp3+2tSbrpvw
Tphmr19aymOiHr9tq78nOFE8Ncnsi2H3NvbQs97XyhkORL2IihUez9eBMh096uOLOtETA/lk7BXo
Xfwm01XaJm3asKEHDkzfylSDAXeGCav5YumKVEyYtJWRMyCHtyZuYP3PHBhKjvMgK6u9q7Ttgx8o
LHMAdtvYHwqPyP6eP8b5twIChh5aNDX9K7YqlNTReJ3rElNkEuxjWNlzjCjh3BslhZa547iZqH3H
TUytPXec+7BTqqcAMyKkfNV8CNIsODf0eMFvQGtX7UQjjo8YA+3osHGqsr3a5dxe/eVSl6ibZTLA
nQ8xtSfhErRWkLG5mwwSQmVhndaLtnyVqDOmtxGWaSOL6N3qTZTFneHgp023kwzaQxhOPwuATIID
IlhVJ+KHWAID8DBOLjzYpyiT1otlpOaOIc/hbB0CgRbBm9FoxYljL0cUBG87c71VF6zZztJ9PmvN
JgRU2rbhMvgFJD6mtjFv/UYVe4TQyrWNTbnTZ82rKIfaTar1LqshwxQrXgGlR3eyUPJw5/iKPTFO
KMcmq0cYwyxEjIeAzQks9TE2LDfONMyE2tkqzQZq74pIpzmlbODDGwURJye+RTfi+Pl7GyfdTgaz
eIAnXgKtPazuS7yh8yaBZHeHGZKEO4Df3hXKl1RoOOi0GSsAqxr5aBUuope02M9hX760c3iYm3Q6
h8tQatauYDB2s8KIj4rM34Vs2iPQZHXArT6dxwqlKf7NpwzrJ6GDtrtqTfO6NY+IH4ZnrQ8HRZ/P
KiYVdIjKZkQluP+1FoXfC0O2L9gTvjdzGZ4B5QJXGEs4XYjlPI2az36pPDT40Q+JsL6y8Vg3Tpz3
BnGxm5fi2EeWeIIPZJtoxvHS4d0bEDWxSFBRkTLAXaMZXzP7x3zMkngZbgAVQdS/j7W2D5XmGFaN
4qEAMnY4j5JDYfhPi3VNxW6lTTXOVhIze68XnY8TusWet8jJVtytjXWaYGTRQZjJT3kbZ8gROtYL
TO47gBEMpmhYD0Qcs6NL7Ijr9L9+aknS19vEaYhmi6fpOY0Bt6eDicNUUoCL/i0dCyyeXfKCFBlr
XDEGW6nl+sFnyXN56ubPpmSxM1XlA29FsV/vnbklF8n2gXwTY2tDAox1/gea3XLf6hb60gowj4ak
yxwpB7vo5zPI3vdIT4tDKSdG7KTxb1Nv0Jk5IDcRKXHNDJMeb7q1QZHY7oMmsx8dGu+RGXMAguaw
Xc+bUS/C147QVeIsYMGcAiqpr+tnMRQ/Yh+Ndzsitcq0ranm/Zs5JRRzQgHiOjM75BOcGY3OpLql
jtuXaVmBf6mCEJp/T3MdkWahwaILC4w7tP5QuybdtfpYu/0wDPsQIy8ml/IzxEJ+VP2s2BlaEu7z
Mcy9CcOvq3fGdBJD8k1R0gxzXdgiYnOGlw77qm1wDDJQs5OtaigXvcb9Z+Qdq+7gaO7sk4XRdAWy
sTpTacZAG2Um4F9Zigm1stncq97fdDHVuBYPdk0lkGbkFGSFaXuxJp5sZcRwlEBkeUE/KIdmEQfW
JbV/Zp+HJ1FCSuF7JH7dfktkoN1gRT4l6HBTFG8ecy7iwSVuYU1fmAM2CDSIt2BWuxfOzpt1A6+L
BEWlkgmM1CX+TxNXLDaJq64ucbeITLYj0RlbGRzq9JQPWv7E+Cx3kdWEp2pZcTt7OMfUZWIZwTjk
jFF8nV5sv4aCUKL47JhxdCDQ9myXPebZpKp3ETEO7tRwekyRUriEV7FSWMgV/JBsTGAxptI263Yi
znt35eDWiybIkdCJXYUf/VkNpfF0Jkcncjd5J4mTed6Eym/7pxYOd6GyIUR5khCSupiaZJPwLCnG
m5TCJiYXBGxT+O1I8inFf9R5vGV+1LxN8NJzMeyHzIigzi1yXBnbLomK5LsUU+BFE3kkTSo+CLuR
3kDaFDdeXt0UywFbK5RXu4ya04qeCk3Jt4o+Fm6k/uyIxoUUGz4piH23ul9vynqhTFgkdgH+RsCZ
VmheooqbWPgqtWEi4eR4dZDFIjvqH32qYBxC8SE83xdf8/5B9XR+z00zuw8ZkfObHmKT7WIXdyhv
u2wwTrJa6scKKLddmRjUEAOZXddLYTp/fqVKHlYs/Ze0bQX+ej7DJlVRlfCdKtt+P2aIb2Kja89g
UmDDsehflSaJbl1dfMYiwrb2Q6NKdtMY/ImYkUkPNVxw5qRdEALvlQLfAWl2s9ulEhULsVkXtLbN
s1QasVHrH1PVBNec3ekal8jTOaBstMZvnxK6azsapJDwCOOhXBYYHTfjFDCwLIZFMQvtbkHxTTUo
QZvE1bbozeJjxp46F7iDMCIy7pukdW0z5PyX9QII/OdXoGQYiXiQjAXnXWfjCA7d1RILzTQH8iP6
kHcidMeTP6U/VqZGau2PTM+M/crP9gtJG2kmsqEY/gxg8BESxnPUhxrb63KUmNPGdGs/Kbyu8utt
PXFEta30W2lWnxJFa0/Gkt0RTYmrFjyFh8W+f9cUFgUjRIwzONf1370qwdaLXVsquxQ/29yqNwfx
X5Bp2S5dwCrZYsiVJQCF8MO9GAfroxPXB98ALdaJFj8PEgNEW5P9C2aJZaS/FdOg08xXoRlbxZQW
Pw6RIUFzbyiPNgPCatqJ99xprRdiv76HEDS7VJUIicySOaAkNAQg+Jb6Wrxt8Mky9y3Ma2Y8V00m
esT/WJF7Z8Z6iTSckLXygGkLIiozLx3NZYdSlF9nWmqbavQfdMtcHM7be6LeaPKzCD9yGuFJMmgP
+MjYMIEXHAN3FOQtlE0XPS37bR5V9TMWdyhs8gmSruq82gi++w0Fbyb6n23QaNVrzVy3CyB2CXiI
UbEpSsMgDRf165/fGJ2H6AhFRdt+z6AGSiZZ3Z+HV1KVECGojvXAzZ+c6J+s93+KBxYyX/RHjFfv
q3XRNhhUAnvq9mabG1jTmS0n06n2ZVAw+vbTcfXbEkZxmAbHx0TK4ttM4dlMlce00ENKVHaoHFHv
mil8TxeE/Z5ojwSCICfOCgkUC4hfcNaKyRu0luasKEeAo4nzSnevLO3CrsuEw5kFS71c+mmL9rI8
RbgCkLj4D8yWRKcTDI9yDy8W+s0lBTrZzyV2VX3IaAjqor2tpubbXKS5x22Db2UxQ2NcUg8ZGrHl
yDwyYNXxoqAewmtZfVt/h72EyqAr3QgBhFjXo5uONss5P9JRh1g69U6BMqjpwcIN6z7Zym19qAvS
mjZTIvVDPKvQy2M6e3n7RSp6ckpawt3JoDcIUukVIiLs4e7r458XbpZ8N7QTUkHCHyxREWuSOmRQ
M57syGlxLqubPEks0SMi4ns2QLeIDM6MZel/xNj3uc+q6oPQEJeBSHgSZSVOKMO8dUugzLBcOvvV
12rC1JYVqEWisJw1Q7T/1k7FA3VeVSG6+EDCmZsWyDgBJd6VUn7gB7IPrD3AsfwF5/Ury0L3ohWJ
s3EWWnW9WMtXnIJ3Ov3FJ7tNF+3WEtExsG5VcaR5wHXmab2IUEdgok9PgusAvBevODl1X4euAfVQ
GJw3qmoM+zzGQLdYJtUmdbNJtNsaUR3SBRjwfvLfWnSNl8mp4pOFKf3Xd6Ca+7g0gDGI9HiXfYfp
v0DdajW5ts8xvLl+I/SrGKR1NEz1pCnABYPp/DCdGWdD0uWH2NC/QCjrH32FLPykIRALcePPlRKt
8vZW2Q2pzmoW7Kw8zRFoQ5Um5gMTGwYmICCzgxVIFSKTpG7fpdM6O3OekP0MRrtH0p1uiVALdmYe
fw5LEt5wpEE/U2m5V430NvLpXTr/aNTY0yJaCrdKBVchWTO8CM29Cx6OTT32VQiGFFApMoOtkuWv
cYe8VAvTb9aiuvZFAd/KCtcQF5pwr5JPXr1FAsJmXQ2KquX2Fm236RJlyTkzqgWIGZ7rr/L3qbeV
Lu0mmwQ0o2gIl+hnrHKId1lSthZ83q4vbfA9yN/rEKrZXqoYUwI5D49eL94kgp8yNsprolfhzm4i
RAmNpd2L5DLY3/B2Y/G05Cd8aHcxopBMemf60h14IrF76CgbNH089gkPjB3q1VaM9xQd8NVMCA4r
hUhJ3anN06qgQvjBvL1A9YRIWCA4jA9mGuLQkqa2lctWRYGCIbGcjFbHr1OPGTkTFrnJP9TmDD5g
kPZfiF6Qk5KKq63CbDZYCvJkAoC3yB/1zU8pwMymsXFVY19cJO4mrYSDmt4l6pBT0NjP1gTS8B2z
p1xVdIdVotqM0xera5yTPYzNvk107aA0qmc02XRMhkzF31XLfSwBhztpf6lgg4dWNh+mjMODDwd9
KP0SBThB38CkwdHSSgT+i3UJCVq0p5sn2WSDj0nVyrLF6kkR55K61dpjuO3GpCd3BNo27dEMOEEx
8Pwgn4JzI39NV78LadRnQKVunyoQoEpR/gSTdbaW4KGLIz/xCH36An6kb6yGXRPBybCb0VUSDuEO
8cTxusAQ1cwM9z6RQNU4b0fL+NA4H0HsWsTMzaEeCgtJ5Gidp+WyfqsnzH2jAUps4+M6OiRokDMU
qw9iEtRHXRvdzkJOFyuS6tcmcF4dIBamOHnpBnm3wsh5JFrrPApOeo7PMclxqBwOZ0V/ZHaJHllH
ckFvq0Z0LAfshlM+eiutJjeHu0gGeGSmKbG8FOk/RqAsPYgJ8HKayWvyrFxPva5n6BezTh7EYnqb
cj6hPJvzw6j6E89U3myixfWNMu/jOEFoVWgONmIaz1bn9K6su/20rA11Ntt4TdBeapx+6d71seaU
SnrxL9S/j0gKrSqggB7obZXLtWqxyeYkO616+dIyEDAi/IkMM4IznnjTOnFZ5eNjwJAZmg5S/zDd
r0dJRMWxC4YE5tUaTxy76TaJCNyC1YovYqwvGGG2ZllOn0QRvxGbr59x17iiRICMxBFpBYl6vgOv
oY7xPl/MhkozZXunhPbu9NKjx0Ldtb5TP3w/Y1nCVBe1T9hXF5ep8yQpaBdVmJfCl9VeXzZi2qN/
/BygwcciwAXUdlmUl7ExG4R06+gedIZ4Kho+A92oydsSAhM2Ah7P9qENVZDWEqUXe/ignXMAKHdV
bgcmJmFrUrXbr4kGrOxT2InFFWPgfIi9NrDsT5pCA3LCuk38zjX1f0IxwAL5M7ZFEb7lwthY9TSc
NeQcwDA2uUwjaVtWhXuIFeDcJfpwR8eSAKwWPoyQlV56JxzvCvU3tYTyXKWivL/PYA4Dr0yGW6va
2qbKcF6vw7cjyUex8pLkuMVBHirTrihq9WT0gcXRMNceBnx4OegVGSeDBl1Pkb0LhbKXlm4c/IgV
kXVO2XXXPpXxsQyCCbtkaL6Nyd2cC3x9Wta8C0W0xxEiFA3q3LzbqIRPErXixnRk/a6W+RdLsOvp
JV3oi/zdJWOdWLGJLTtpwkuSFRsdoT4y8KbeBsSW7wyM5tvRAbiUcliafWrV7fomPxC3Rm4r4iKQ
F+hCh2S8QIhLa+e0juO9yhafl1EKJJlJarGBRy8OlbVemlJJ3Y1LX7oWP5FWk3hVhjRhj2a355gG
x9hkh94p5TljPkMGoZloP8LyplUVLto0iV8mPceSQLkCGmTFY0YAZcX+SfSRG6tpRtqkIdy0XUrY
W4UcAa3A5ZM2m44b4WXkYXiMJjGk5Ed2uxVhwMCIllCrsAMU0YG+Llw61rIeJn7oWsCtE0wEEmPz
KywTZpMMfXN1KCz1jGUjPzpqAi5BJrZrotDejstasV74+YILAytAeBkqzFvzZYIf1RebQA4Vw0Fv
1yyrcmbHDS48uwRxpC8c3Yfh7/JOwa4HWRtk2BBaOhdMjMDnUEbOaXA+FhDFt/USNuIzCQqYRHmQ
z/oQKV5NRGgySfPaL2kLWsz5t4o4tWqkmwEigD6KjI0tzYtFVqBO9Qt4/K3I6urWLNivHZKES5r1
ssDBrs4Dgj9A//7mf5mlXTwMIbsjm/2GgJgvmm+re1tD3aCbyXiJOb9dVCcm/i4sCHTSY/Wul48x
Mxilidj9AEC0LdLmE8lgwOp4gION1uVoUaol/8iP3hGHkEM+d91mDPSfwVR2jEBZgfWFC0GIScyg
tU5760VXxHiox54DM1KlJZ6gWklxM+aJrSjocco8e4xDep8pgad2fEgf6/+KLP+7pi3yAy34UOZJ
663pnxXhZedAYdTts+D4/6gLbolT6aDASqf4I1ERhM8B3d+iJvbW4VksQRqjg4BTJ67H1lAFIina
onq0+OzV8enobsu56FtvpQc/LNXPia7/8NvyjzzJb12pBtdmRIiHiHX6lBIHgrOQmUUZrkj+0m3a
WUyBEyoZpRqhW4KscCU5VZ8yEtqzshVeyPC/ZWqI71QPeoFe689U6PoTE5SzVRhIgXJGSuQdsMAG
nEvk5hJDBIeTL0iprOb6qFUi8do5G7dChN1hiLAwcIM4r1i4h4cuJ7f89V3mvCYGHmo9w5Ut6uXb
pNSRBvPUrn9gpvz4Nkzldf3FUIX5yUT1NU4rn0hA1LMOleGT1xY0sBfVuCQbzRkxOal2n5OWlmW1
7xE7QBz9+aVvk3LmgEiu/zP2p8zTovKzn/j2KS6wEFhh7pzIhGg3lZMIT8VB5FUZo+CEWmiwODbb
AjvaAKu2MfU5IsAg1A9g/cYwJDcFjeqtbSxaakLBNKFYNWlDsaBH/j9/2RfqJ9lF6sGY7Qo6IUzT
Wx5xlioEArr1b1j/XxCZk9gkS3xeZmvdlk2tchV657Y4t0aUsFVBpBS6zMv6/XqJ0/Kuh0Z3SET5
bVoD6SKtBuatD6jTjGfHOAcURbbfetcPy8m4Wy61bX8isSJANtemB5T11/VEIksaAxJ//vPy65SS
qu2v8Oc/89L/JQn8+3+X1+79LJYM8+b3EPZ/CW9/IyWjyP7H3/Lf5r7/f5jmbhJy/X//IzD9b2Hu
u6r72hZ19DX9P+zW+U8iwH+uGfFLEPzyR3+luqvqv5GbrktOuaZjo94ngPpXqLv8N5NoahupjmWr
TGE2ce9/Zrrr/wZ7rOE5ZMvXVMuyyD1vijXTXeHvQ3CqLynwwkA7ItT/Tai7RQ2yyQvZAuMM3/ze
bxOEtWWm/Y+lAwAUpfDmcFN5+rN3AQClOJKn8QWM1f3LO/Vf5bb/ln++vqou9KUkgf679U35a5y4
bc8BGuEf+l0Q8vdk13etc7CDE7jHe1wgrr3xN/J93Gmb4tX6hy6IJar8L9nrf3tt3va/vvakOD76
lx9QVMfGSzxq3z3tH1uitN8C0//2Kr91QdjgSASm/xCn6JC+oUu+quEm2PlbCM89rni33mgHqvZ2
0zbdlR5Jlv/bt/i3Spi2T50ubX4Q5NogZu36hxwrGt+4Wd9ZwV8ZV/ZYn7Z67HhaXxJ3ZSgbBZ5y
G8uOejqTCH/Evp+irv7JaWrDMK+7JTaTmgiU//lu+KcPZPn1v2TLz7pdFjFg+2n5QJZO2OUD+ae6
o+VT/dunTianimrMUXly/vVFQDTtOAx/xDp5su02736Ql0B+8j+86+p/+bH/5WV+60jokW8rgpc5
tkfQlnCfuJjDuZUFtdH/9E/6rTZaWiarhiWEqRtMZsKyf8u2z/sornr7++Cqe06aXvcIdgj/tvUO
ndt+eFW2/j/985Yf/6/v4u+v+NuzU/oVbKX13fiSfSX1xq2+JD/xyGywpjyJkf7n11s+lX95PY0y
VUMTloQmsv9Wq6oSoGob8jsjyUXfN5t0iwfhRbnGh3gX7It/aAtYG6/+9mpE1El6of6duvNachxJ
uvQLLcegxS0AypSVmSVvaCWhtcbT7xdZs1MkyD9R0//VdltftLB2RsDDw8PdzzmoB+szH+GVramJ
9t1EsQ46sHsoJ2/y94YHtMFZbTVH2kwfYK/fHtdv+/9MY4zvSAAk1AtlD0tRUas+902eHkd9VeM0
R0BIuwn1usEdfvk/JA/Bx8XgKxvnX9EUKiKGrKs6rsMloigzvxn7cqxaI3aBHPNCqcMAypVG6m/z
ptCeQ5SB3klw5MbqXo8YSLgBOlPGKLJK3TtDV1KqIFM1SgywxEovGnA1uU5Kp6tg5CuQ/OhWnWg4
OPRhZRL5MQViGhtj5MgDXDmrVaz80Nqqf1fXdY8GbVpQ1q00ih9AyO6GKlA+mr3co5wbNPbL0Evl
uqjr1dem5NF1PPYqVKHD8D2YmD2H8DUF2VD/VKUK8fIy6w9tQ2VtQ0fX2GpwwyEHmWvcbkkJEWnA
/dc/jWT5zwSI/lNXNChzTZL8xdJganA7o5B/Rc1qpCusJrfgCKdnnPNLOoQDU3pyIN8w48gkwFHP
H+WkRmRRaeNPdaIztMGIA0UXeNucAU3andHSRnLyPM6+B31QfkmG1LrxwSjTkTdzIOCUsoLQI7RG
R/YHfImngYxvD5HW0dqs0iJ9ifTEf4khdlMhn1y1d1WUmU7R83Rf1YyDwrjaO5CZwoPFQ+0mieKe
UfxMYSpcRS2FaA02UFSVbca7Mh+SkhJmbnROIY2ID5TyQi87huqnbKqqcOtrSKRTscvvu2Pj/0im
of8O2hOtu45WA1P6jC8PTf6jlXxlXTZNts8pb3t0TQa3Z5bA7fU4fTdOCYhSc9RvyknJbnlo6xRi
MjhYUuPo0Qv43mXU/mlMRl5eMHlLA/sb/I4Mrw7ZbcZIg1NWyS3TYOg05AFCsjxsw44hkyBctV+O
44oKQz2C5itzmHT0rtnbQQfBRwyYaorMcF/Ffg5vFT1WhvbLO7QmyKnrQLozUeKAdMXU93Yz+o9S
XGbfW8jBv1Z+rq6DtBwfVr0KfUpPJy90W4tiRoxW1uB2qUn7xo+n0FV00Vgvu9x+MCPfhlsY3H9j
hqmrxXrAa94O6nohPpzLSnFcyRNJzEyJQWHSwrmGXNfZGSqw1HiO0gMd9LsJcd/BRCMw7Xc+o2hv
R6Pzi/LVminuEoukFXEybRYcKitnQhCMhJx/XiE4arxL1LssXLjyZRHS/oRaYUUxUMpGFc9AL4v7
6zzkSVE8gc9qXJEfMWK+Sd3vOjKHwbul4Cp+7rkhwqvOvSXbyHJJ1iy2ynqb1pKvuVI+0QWjYAXo
elgt3YuXy5F1gzzakNg1fGSWwoDXVpoeLs9V1eyp0yKHgU6k2m4mI/lahAVojng7QYhQM95VG1/e
/mIX4ZxgbkC/j59INpyCM+NjEGgADVegWiLdVSK5vkfWIluQZbzcR2EEpUgFIhpJM2ZuEdlxrQUo
Q0wanH1l4mjAfMf809srETnp+ccSno4B0G+yrCuzj1WhkIcQLYSlhgSAsD3GL/5RLQ40qECzQsMG
RFoyEsrrvblgWb/cRF5ZtqSopIiqRmXw3CFDvy7HNhvdox4yCzmaEOE5YMFLddtLxvgjomjHQGBR
ZBuZ0e91Qwmyg6c1rz9WNZvm1BPscFDiSqGyKftA1eG+i6qvmWExllrw+vJUbuKK/nEa/LLTTDIc
iWD0iFSMuaXAIX9KSzV3hxjGl1hDOFpXGIY9og6zZUZ2daM2OlMUzEDchEhKfWZovfmW0Uep7vqs
C9Dz1WxjRADBN17slksKpgQmzLh66A1VifaCxDRCURo4i09DA0SRiXjfgoUBvbERWkKrNdZq+qiL
8cfVuqPkuy9Qe+zvaUb7v0qllvLD299avrbjpqZxYDTZMsx5tpUktLtzMb3kDZvBo1T9zb5HTciB
6HKbP2eutXRIrxjEqyxD50+DYDBz4UAUs8AtuZXXeYobuPJuuEldkb+OnrWp7la3b6/w0pt5xWuS
giqcqRhA1M9dqstBgq0qZh1QWqGNyA3lWfFTFjzooCNBHW3eNne5PEvCcw0SV0oNDMPPzGmyUsC0
KJBsjpYD7lmIAJfL4f9v2IpMqiqqD7PlZIEOXxTdgUrh/9/U624aHcP8KQcfTe2lmsb128uZZcXi
irAkkYXzXDMs1jSz5wca9ENgy8p1devfkC64jMXyctZdkv/lrPj85YY5PFDoyBHBqYYYouRy+got
s9o0bZ9c5mBtmZndGh7V7gP5vvuf+sd/VVH7HythZyW1/+8UEMVj438umj2kX88FE8V//rtQptv/
stA9RNdZ5w6gYMa/+XehjE/178KYYvyLh67ONadyHZmqxVf6d2FMNv5l6JImzptBpqQRT/5f7e7x
9x3zltihcK6Tm4iXkalxy8HrpiDhRpnq3BvSckDMiqeEtzK/NYLNmdHZBoWTk8X/2+qpfuHsBS/e
7iInEbmQzkvMnucNEWDOcUiSCPoSCLWH8ZOdVN8mE+7eXpEPsl/0bhQlH0CSdndtZa2N8fhjlTQP
WbCiQM1DFdqCJcniy6VbJJy6YiOUavFOmB+EQGHYq+M3aePkVE3qGRDV17HqLaxd/H/Ot9iyJYKS
RAIIHlWa3bjwacCrFoq2x14Hvrjz1yIYTy7M1LfZIXMXixezJE1s9qlBodV5esK7egKAHWPQfDYO
7Xbardb+vtxPd6FnLi3uyibaMuVdigmyJuvzYKnK2RSNtKG8ej14spd4gLN31l7d1vvkcHSg8d0s
ro8DcrGhpzZnxZnJ5iONJjZBInVOsS82wUP0y6CUmq2bu2H7F8s8r+O++u/ZMmfHJO/b4EhnPfEy
6jNCl7lYo6/kNNuloq1yzVvwFUVhch1k6zw8pza1CNMYE4/eZQiEtKUhjlyDm3VbkJsHiCBQgcc2
gBxIEiFXOzJt5MD7qqISHXqLycQ1Z+K+AG3/+zfNUtVUgmyyhvTUE9W3yavd4964BW+zBsS3kEfM
H0uiTGNyp2tciAr5y7xeU4ZSGNYhPOXitQRGzLPX+vboMMC4C7YLp/LSiWzqiiY5OAbF+T8/JMAX
M+0YHVMv2Pdr2cs2QBCNfbthfsQrycr0x9VC3nIlCGJSQVpUZdTh8uZdGULsrrBo66/H9bA/foB5
Q1Qy+03y1DzBA4H+23rxA87SmddNPbUqNuK06lzGylBrZsoH7NeqzrwLWBBHvc3fWXu4JDbgspp1
9TTcm2htbK31P9nnk0WLAHJivi3KFllz8JHCf8xNvM6Bdd9DvOT5lB4caqnr+OPbNpXZ0/7fSzYN
EHySKULhuU2rB8KUgXT2tK0PlMKLekfeKVuYqXsPF3YiDwm7hxWin58JUN5rMH6pf9ilk9Nh3S21
KC5iJBUNXVGh2LFNGVTrzNVaZhHjY4V4KD6x7oSuILOORzX5r7da2MGxUC1masGYuzRVFV1qEKHz
ELpZK+tpD/jl91Uju8bO+ghv20L4vzhEM4sz3xpbnmFdWSAJV0QOBKAuAwzO2x9zVqwm9GLDlG0k
zTWLvxEdx1MHsvN4lQ4rU6xq+mRAMg9EByaide7yj8DNQ8HoSJWnujHhb/GumWXLwjqdO9Wk2sCE
qzbfU90vgVcXgeFZd6IRUG+tPTnLRttoN8u9rMsAOLM22882tyuzGLCmPojbFM3au9gdN8amufvv
UzJsGQYVKbZWR/B6tq9JvlKpuOEt2e1wy7oeu2DDTOgqX5cexFHrfneU1hXVFmspDl5EJHEq4Unl
SazZIi86/6KhnR3btA3N1+NZb+0n6UPtRl4MbYXbHI5gKzyuN/k9A6Erh+nDBYe68kl5cCmy6Cmb
8JDNFg6WpMxVNTLJxySQazyBNO/4zHvvXnGqu8Xm1YI5fZaN6bBm56A/ptf4KzKk+K7ewKO4ZRDR
k/cLixOJyFmyyY12sjh9treD1GVMdL5ak1xpDYXBmkFOe90cQL3BUfXIXNYm2a5+TNnSZ73IXGam
xUacRHo1z1AHEdxvIhXU3GRz9EDAuYOrbcRSlaf/5VJnYdUI4OYKyteljq6ocwB8edcDw7AgNPD8
g7SXD6uDTCtBgfwndRbMX1+urpsKs4XUW2cp4ZQC8J8GiGjFvSq+q/8FVumbZi2Wi77B0i1yJdZy
Um3V5sxIEsNO59trUs1lwMkwPDNV360s/7bOpoUC62WGQpw7tTGLP1U9WDpVVsMbDz0f0aDOu619
F1JEb9zA2q3toOQKDvqS115c2MKuKJVDokPfeh6LSg2/lcXNNXzSP9Edd9HM/bZyxTlBaeG2cvPA
+U91grqC/zO/9iq9uqV/zJqzo5kfGUEFHCs8Vt2QXa+PNO9MB5pQl9zebX5qR1ddWuuVE3q6VnN2
QlFtMiihAySs1yWZLhVmFwzp9PF7gaqqSyvNa342NGAc6ICXMoQrmciZ7dkRtaVESrsM2+WvlCFM
tNI3087w4j0J4VdG9H9fokueKy983os3DVeoZA4QaWmGiR4kIo5Ay+A1VfZqFXyxtQ3wNbddfdED
8zYcPqg9+svlpragZiw+daulL3Dl5J7twtzLNeiZUNwBeeqvAWeAVHzJnu01OFr1tr3lEljMgpVr
nqaa1BrIwWi8zw9v35cQxLQMvMcys6rB9CWjn3pMAPGiXKR3OQKoHxPqjKvicdI+avnnAgx8MX7I
QLhZI1iheMMksVMw30//bbuSCycckl0rTWtIlN2F0CbcYHaJUKD682tnGzRM8C1YNAThdHQk19/J
ImNWndUXNNHfJ3eLSda1D3JqT7jtyc3B5HLRR7oyesZdtu8eJifwgIe58i+w+J7vtf8gdJ+tT/jr
iT25iizNSFVgezGKtApWqvap6gN3MoZ9rxbwqDZPcrhTVSRhg1tJy540LVza5YuaAkHvdNWzC6Rh
IrK1GdrlAuk8fQOt7LblNfYXNYWl7ykSspP1Asoya84gE7VYQoTmFiKPCAWC0SVlT37Qvy8BA21X
a81hIDzEC+EIuZkyr9oupkNLJ8E+/y0dxYShGcRj6JBobnDciqR6uKk3iE8G7/7ugy/Y1GZxHnDo
UZtWrD9Qo00PzKcslgqcCy48f3LmmSJJI1hyb3ow3vWJIxIC6hd05Jl8a6iC/YOn16n3aLNQ3tdN
o9GgxXvQe7cz+Gvzhdvi2mVBldm0lNcCsTnzT7NAhSezyOeGSXbkPkVBTXK70PgnW8dPpXxo0o4k
ATj3iDH1G2lVYqeiQdbsIdNbh3fDQXZ9V7zO64W+/2uteR7dTu3NToPaEHMZUhlen8kDVIf+i6Ju
pORmFT81/n1eIUDtTDeMsFNnKyFMqu989cns12a+jRmggEvjl+IpGXTCznD3F3NL13zp9AfOjghM
1jbiRSh2oHRqwGG7xpU2kCWobn47rBs3OCw507xHyTOXdxivQD6BqVEymUXgMhimGFYd4zUWrRzm
Uaw11NiOeGIjFL8LkYy0tcXy8aWLyYqsvPY5bDr685dgYRmgcy34gEM0J6J0bUi3RWQuhPvL0y+r
MjUEgycnIJP5ZISqgrNGBkT3wH9V6FVUgeX91xemrFKcAAjBe8BkkvnchWsNiiaw4bq32iFTZxwK
YrnhyVBjbWHgWyy7XMnTZd6tsDrpCnTx+rylHDMahWDdCFDYs7b5k7KuXdTx9iguu+2eadu/8Uqx
hvNjc25TbPPJJQLlmC61cBqRt0Le4KBPuxnX6U7eHT3/FqHAdxQNdvFmsYAo8uG5XR3deJk/2Nz5
0KDcTShXwQPmQV/0SWxsyCqPn5rtcmJwxR21U1OzmJrFEaSpGUsEK7iZRuR+ay9Lv73tLOL0vrUe
cfpP9hHEoAq4g/WI4qR60+x0hlijw1J954rXn61l9rnipu1H9F/gIR1tz0+QNZDXby9kNgMsKnP0
+k++zCxopKWpp8XEdjHQuRVfRnrgyzhwsK6PTDu8bU25TJfOrc2SNg0eAbszsKZt9U/x0/GgevLK
K+8AkThQkL8ApHTj52QNTfn4/Bd+KD7+W99tdsZDI9MKOExRYHAlt3mBozvifu95FpctQ8+LIXnJ
GWfX1Bj5NdMHrLdgxYA1d+22/ZnT/tGojyGoyj2wDhZGHxY3eXb1JC2TX5o4AfW6/qBsR5cj9yN+
qi132EO6D5e707kQw7ef0Ai/WW60LSx6/iI38k6PwmGiAJiViChFEOva6yEoNm87kyw2742POX+E
B+rxKFcK6xSl8uJz8YKOxwPIBWQS1t1hckmrwnX3Dl5lb+n8L9qeRRkj1KbE719tD171AuOZuTkW
GxD+r5+Wivb01UaJZ1tsAdhuF1a+4Mbzt7iS5WgzWrgxTBBiCrvcrtzvNvNgjnZL92kpRixt9CwM
qcHIpO2RxTI/KqqCzXN4iA/HR4vEgjEuDxD2be6lD8vBfCk8mbPwFMIoHmkQn1LgTl7i3XTzXXOU
3IGgjq7T4pv5ssZxFp7MWXgyQ71IM3FcG884JJ+H59VHRqFc8EWb/gV6lJtqu1rMn2bom4sQPM/R
VbXUTWieeq9cTxv9k7QuHgKQET4uJd4fUOFuw84xD8Ymexd6+U3wvl16xl4/shYYasYbDCaLzu8z
SKlz4AQcWd0R42Y142YaJG0bJoupJ3Vfki/jbik4Ktfd6j9G1dmLboLQCswIlyhUnocUU1/be3OX
H3IKzsE9TE6ONDnRhrr3Wj+oCDW43bbZhpv64/RV8VBaXDhW17/+n98zK+rBtoh0JLBSz5+MnSbg
mcxXI/m1OQ6Ks3CCL58HwtP+2JrFjxB8LDzvME5AhElLKnBRWxc9DB7QIAb2iE3sFixeT8H+WJyl
LCtTGyVKpbABc/Vx8e7iLRwsDpzXy/WB6/Hpj61ZwDCZKIYZkfikbbOX4jM1WaBknGEuvL9Aj13p
uJ1v5ixIZL4SFArkUuQw2aPyni6Uq26D3fgcrJecVvzyyzvnz8pmESIzMt5gABO8CtKboAZ0kC6c
xaunQlUAu9i8pJnRPj+KwEdiRNRocmc6+nShHq8rVflK++IhlY66pwblkyr58YJDXg0AJ1Zn/hjH
ddf4Idz0k/EdOrMB/cp8+LnggteN2HDc2JhS1Vn2NY5h2Y4JmyeaS9nn0j166RcR4ADUb/sHtCOy
7WJMv76ff4yKf3+SqptQEQSQ6/V0CnPETO/HtYBm0SQQXfXWi38UH8ZbqJ637a5cOnNXvUUMoDLL
ZRBbZ45pG0XQSKPVeyuKL8mm9zfp2l9Ljw3yvxDx7VW3fW7e/6M4dmJ15qN6XmdQKPAgR1PWS2Um
uqc7BeaJVZws+OrS+mYf1CpauG+Y4vIq5IWRgmbA6fPbPnPVZU7WMvt6aadMWX7kNARowxTw3wz6
4VgoCx/q+joYj2KISIL0fRYb67ghoepsrNAoa8d3TRl7b6/j6t2i/bEgfsGJFx4DFMimBp0dNDP3
XQD/gwpYrTHQbUu06MPbxq4HxBNrM78rTL2EDt+n4UetWFzn/iHbSRukBLdLPn79A/1Z2MzZwtFS
m6FlYe3xOYSmLmlo9JEOL6xo6QvNPK0PIytsRJFJNGqr+p2MNDoFNYFYRcqwFNzif1GjWbI6874E
qm61CLGqVLFXRbBcyNH/dmWz1EvzYwkCbGKE6CBEnyd7a26mm9gNb4PQ9QtH/wrj90Kmcz2t/uMg
1iz1MhKjmdoVX23Y8Cql7T3sgg1U4ntqomT3i+OeC14yL98NYXP0/ZyN1KHyl9ADiD9q9fPbPrJw
xKzZFXaEtRlHBJUKuw9kU3ejHd8VWo3McrN/29KCW4i57tPDDG+TJXSByZZX/cexQwU7bIp/EFqB
nMnMJOg67fyZw+cWWjKJKjC2mQ5TqnbX9e0/WIalM4hAnsHU+LwoN0E6sxolHpCKPeyl/PgtVLKl
6/faRzm1MfsoRhD7VWyhVxgJMtHmR2UXrinfFYW8efubXM4LUsg6tTT7KPD9rKam4TUxHqpbzY0+
dbfaVt2ou/E+ebA/DjcWGAluqqcJqnWIDZhFgI9so379i7KPsDXPEsXoq6ZppqrQpz53EK2ORg1u
G5GQRj+k14Q0AbkDSHYH2d5+aZPn6JPXIp7FWCrhiBl9wbJx5pDR0axM1MFFYjWuux+CKYIChFvc
q2tu/+VxqKvrO7E3+6pmb1qBElcM1H2RaL1rPwPPfCo9iL4+Dz//ogpw7cCdrm/2bWvQfGWbY69e
p/fHDz07mrrBN81J7ssNtJTHp6UtVa89l05Nip90emHHBux5yMt5NhrgyEijBXEzMWaq0shhJop7
Bx7odcz7GKJjJ1or3/Ln8gGGxtVBhSqJ/wApr9rRP9QP8LYt5CvXwinfGuwIf4nJxvMfN05DUXYr
TtW4ym2v67VvlhndK43VLNxOV44vcADAjfCfQL44n+kJWzsw2zwzPKSEYTCV3Bq9sAqWurFYsHRl
SVjSQPvTggHvP1tSGkj1UB6xlDKrWFR309QddD9csKKoczv0j+geieltknL1ohMR94hQhVOvwXbf
gj73MNofb7OwPma3URB3/TsdZtTYSxrQ/96qyWGGDx1TDcP8czTBG3vb+1DXOVXaGeamh/sph6FP
6qoydqW+AloOUKeFYxfe8mMMKjNZtUhbpZDrIHUdM6seDeoQojqbN8MzdFCW/lJq0KciaR6Z/cdA
LUybMU7EIHaw3Bfqe5jg6yiD4FXjl6F2ET8Udgi5d5M0enA7+UhgTscq8z9EjC4zc5SZvvYsa10f
Qaqp1VSMjkpgIzg42e1G66cVZWGjnj5aRwU2Ba8yBbmcMwBbRwFyPOrmAJ0n0tzZrySv2tSFBaKQ
3MEfYIVNkl5T91EfW9VaB58KtbWhdpmH4Bec5HlvdM2uUduIVkJyrLd1FdZbsvcarj4fIM9Hqito
7SaylD8xpaYcQLKGHyv5aOtOCTcaB8didMPJV/XU3/BPQQkzzLWqhndKmJfv9S5GsXMsB+QsbLsa
gjuj10JIPv2o3ilS23+LpyamtzQIUbJjlqYQ0R+HTF2HYZ/1GxRIskNzRKrFRdQm/EzDT6Y7FAxw
4tH502+1warQ81HDL6hEIc0Q59qHELrYfaA3/h5GsELa+NNqOkCvWa7VlZJ9nMAEho6BdO/gNKAA
nzO5jfpdgbx97oWw6BroY4wFsjZVqA3bDkVN/VGdTKX9EqI6V7rGqjSTO6v0UxiaK5gMHLRXxu5D
mvlCzzwx0rD6LiVFYP3o9Tb5MbWQVg6Ob7RJf2dq0LWHLrsq6w+6DieDhOiapKePFY4pu7WqVwn0
2GmEwHxMRuFMYzaZiMdCLruD1kk0wztU9BLPSuC4C5wYvkRzh2cECDTBidlmrjxVCL8agxzYLmwQ
hfVJJRbIT2ZiVz/jNtJetEG3voIUbdvbXI7kGCHH4aHrB6iv4yrvmDwqfT2CcV9OhGhNNbQmOuZd
1PyKpqxU38lamWOn0q3Ve2Yy49TfrAwlpUOzyjQrgJrCV9pntO7NFILANqu0SPA9x6sPfatG6Akw
nQ/rhS2P+EclCwr0Sdaj4m5kwHJyINTxG+dYFHr4ACNxGLm6Cb/rOpOEEkdll6gUAm2Tt51qT5+b
dkqRAFiNzQSHaXa0nQYOaHMNiybEshXCkNnGb1CDLRx0ZsrRs/0K4oek9tGqCWGyzOBNrfX6A8y8
COGppVkFzyD0MtT3WtuM7gZKSHtjUK36k5lqKCs5VZib2SZDMGdEx3U0xvd23Cb+cwy60H8vr0D3
OXYdrYqN3PUdTAqIFCCKZErD8VsH6zwsFSu7NdFV9f2VKWgl2uaTnioFOK60yVPwRuk45PG6bu1q
KuCINhI0oYdiZcsAyEd7oGNvoskLuM2mLglzXm0FTd/f+m1nKH55KFWlVNLWa7MEeerECsvaq4e0
KLStfDzCrOn+HwRYEJdnvNUzgrCETjmweLRDxhuh6lOixSyvVtX7t9O+i6cuNVQxFUAT3WZo+gIC
pKgJHiIlgae9E/3L42P9aXK/MnjprV7eNiWSttOkDksmCEtNURTmdwEXn1+6ndqkCV/b9zoGXH6T
cWmbvyiezpMdBjiYolEgHAPPSE47s6PIrVQOGtLKohaPRibJHDLUr5gm2FwYpVvs78zTud8WYbcg
pVAuh3dCuynbBLJhV9mCLmKILWDomzmEg7JBD52Ow9sbeTH5MLc3e1abcPdWaSrZbrRv18ULmi43
yWa1Nt1qTTPAVWOwYkuF24sceW50tq3RCOn0ELHIaN8BIOLOgrwNMkfX3maH9mZxRFjkwGfu8voZ
/7OpxuyJXUZQ7foDixTv+vIe19xrDnrBABQKd2ke6iKrEcZsAH4WTL6kabPsSQGRxjAqPtMHlRPI
TDpC8iA9LXy3a37CKJmuMVbKWZtbSbVM67S6wwpsuwlEnv7LFG/GEIVo1ODU3LiRQ7plibYrCjqy
EO1a4SIS99rxOP0RM+cZGHMa/La3XTFnKnvlO+Af3C8/pvvWC3YlLKDL76v5Y0D4Dvkvx4PqIEDj
me/kQ7xqjaC1XZr4B9AJsP+9InrUn8XimPFFa1kYMy0oYAC+WcoFgNLqa9lqh9R2RVs7vAnXDXXq
OwrW6n3NYwPWlBv/B9ywP9HbSj4tfOLLlYKpod4Kx4dqMK8z81o5yxGJzSeTU4Jyz7MYWWvWwa57
/xdAqfmXhJmFSAqZo6rB1HBBcZFlQwFjemB6xXcm5CCbsT8Gm85Ra9pSdN9AKVSunzmLkWDJrnj0
nDztQBMNZaEn5mstEa0OZMU3kYcAPe1sBPuQi1qEoInzdxoMWCof00LWxITQA2aYc5O8OFQDeQsU
5zrTHa3xxkYWoDEKKK/h55eXqs0Xo4Bze7Mlplkko38xMPm3EbgW+rnfzJwl1h7VHkem8Yem8FJ4
uLKvZ4ucBSHNbFEdNGLTs3fh1/GDwPKgGOEeH1ZfRg9c82bpkf5KsXOxrbYuIMcARGH7ON9WY1Ll
qYTyHPxv+FXedC+65NhHaH+2MjR4v+kwINeti3X2Pvoa7P5m3kwWh3/2I2xklgXwhQzkgvFqyCMl
s0nzKTx1npjz5Bf4GgAUGSYzprHtrf1u9KDfJSORkYNrvIUzO79p+NhnP2AWEZsqMbN6ZRl0uPwd
iK3H2IVVDLJpoPTjTqrcBXsX31km+gu6CUpbVwY+qRKqpQQi+/X82Mf3Bri/juFv/RDka6VZd0z1
LX3qiwM0syn24OTMdqFW5GXlT15JUSVEkkvp0JwINmUquYjerd9e4sUIFXmQJUNgxjytIKuaN+6Q
SOqzAfgEBSep+1poyP31X+F/7qwdiM61IGK1PsXjTaF+XvGUSYOv4DuY5VqKVYs/ZHaQzZWvFUcB
qtK2xV77VaHquc6ftHXkAXX/LpDuvpverion/Wx8DJ+X7F/bdoolr9S9kFu+JlUn2x7rtCdq3Tc9
3X5XgnYc71J18CZ1YyjF/u09f71aTs+RbAnGYcUUrFpXaMmqqozyEPZClho+IQ3NGc5fGB7z2t2C
pfmB+W0JiLW45+AgmwWqLvKDsS56iBbu/Ht9Q4nCy25Wd5KXQYiwtIWX2S7rgv6FCw5bkPXMYr+e
oloQoaLkRbfFPvaZjA88+QtSant7a+3QCvIQ4Fpw4Mtsd2Z05jeDLKWRRsWBYWZjq29kaDqLm4Gh
WxVCotV+kaBg7ihiS08XOdtS04qZ/peLkJggueMH7SCwE7kLZfm2WosZIsUbfiJwuBCLxDLmPnNq
dhb6YBGREVhhb7PotoZHJF5tmxblx3QRbnTNZ04tzVLAIZV5MdMMfA160CTTfNTvSy9+zEHiTo8L
HirSrIt1QR3CcTBUaCxEJn5y7goe+UfFyELemt0t7/Sdj7Nou2X45NUNPDEkYv2JobZZaZVqCkNq
XRi7IImCb6ZC5QZN3zrKb4OamueSc86TzNfoehJVZkZB6BtIdRJVuo26KZn3qlD1cGX3eDPujOy/
vh6J5Rw8aJTJEzjyM9e0hqk76kU8vR4FZZ1s9KdqDW0fAfsvxk2uXY6n1mYeSXij2icQxSJ7B0At
hptNxwaNKkI1VHHvAQsueMvcN8V+8ixTNWC3UGLP06DMLtp8kCJTzD8xBNvfCXYiMXAlf20Ya3nb
2kW6gzHwJQbsrzaX/PwtlBTxMdQkPl4+PiSjsk4HhON9V5NXrlUBkiLfakJ7wehFQvsaXxhPBNgC
ggD2qXM/rfTaR+gAPzXutEP1WMMrw0vzILovkicOxmLYnm+qsGiYkMiR54gm6Sxs+36YV36Ugl2i
p2Z9EGTfSH6A7ANIs5jeXI3XYmUw78NZd0EmWRpHYllCeFG22kFZt1smidf9o+Eom3wzfiuXSjDX
AozJRjKEZVPrnH/FUUGvfKUl4rIt70WJSd6CWrxbfuVd5OjsI3+wkxJeQ6tqdvzyVJAq+kbAyo7v
OsWRfo0Mfh36LcKH7/279Fal5Alz/738IdkZN9LNcZFMS5sHnPlvmB3KYDCUvJT5DaFEq4PSzEMU
HL24VF/KSN2g6bYbq3Fj2c0DYtVMvsXFLRK4jMkbZrI+yr2+i4sY8unKekKoE8WTo7qr6/B2avPP
7aB/047VS5xp6D+GW/1o3TQN7TI/aB8DVd2gRPqShPqXNgi19aCoP6Yx1BytbQ52qD5mSf2oBNpu
FZa7ZMz2Zaw+drW+cE9eYJfZAWqWpFcC7yH+5vz8JFmUCpbQgL7WVHhUbT8XRfW99aNdaLLysPTK
cHopVWZsrf67ajS7ArLeCB5aKeIary2ekEa3VXvCSpRv9K47AJVcayv1BlmyfZmF+65QFpAM11JC
UWllNgHI1+XTSmn0Ph67mOIunXzy/oNP4q2u481S/eziEfd7f/5YmnlI5CcNRDhRwPVuAekxvzHh
TulFDCfG+4TBHw9dcAece+REPxfRBFdizdk6Z19nRGWIDg7rHDbNrZjXEi/n/tHcwgN+oy8lF/Mr
arbWeWWyUCMjgiIXMT6qLp6/e+Vt2Q6HxrEepNeH+lIwFbFyls7YsAaiBCIzBHkx0xrrU9qoAxTe
Sg4xplI6nQ8tJxzdb19NV5IZG4IkEnuYU6mez0LNVChlUSNADXstpGvyt27VucmYI4N8/7aha10H
QQUo8ZeAW86PU2tbMSrrvFV+u0u26W6+T2762GyXWv1XbgZb47Ft0nWA4ufi5gNebicyDR3ipyCE
EtMHyBwh+eiI7kN7s0jJcumMGDQlCKjgMaVFPtvFES70bkinFfVHus4vgn1GfUKke9/dLedLV64H
AToAeAltJQPPkvg1JwloE5pNr0Idj+vn9xXEfKrXbvO74DsQTE+Uq/Sv0Dl46aZ4r+yWr6cLWovX
GXxT0RXBtqVfzAP4ldb68pj5sDV1QFsMt74LIPjuXEC694GTAB76B28J1iyINLl7qVqps+y+bPwK
/HzpE9aG2/IQMMwy0GsBdbeDsGkh9F/M+r2u8MTaLNuutaEw9BZrujMyrFM7MqNQ3wUhlbRbJIG5
5jyiQA5hG8VrpsrOPyejbKtU52agUi4itvnx+Agpvxc9iYL1YiQTrngeVyj+gScVNXlymXmOFqsD
dNKMRbj6A+qz7vGD4DYst9oepdfEKRxjA31c4/iLlccr+Sifjl6ZocP+yhjO7BNqwOmbaIBapnen
TedZh3idPFt7UaBvf8TeIhL02lfUqbcR2mjxXKZRvpaspj4JSY6+WAcRsY+PiLoCmqyelpEw8xwf
l2FdiK7DIkzNev4VuxjpxqGOxVds9uoNSc1WXi+buVIawQ7RhnqPQmtl3lIdA9lUGzqgbnTL4X/o
HqONwM+Nm4pCfI6UrOMvJ/aXt4QNwZ7MmDdAcvMisR9rGoFppdPBOeA0hwmGpPZO1P8bR982X8e9
eBcunsLLFFRY1bgC6SDTQZs5jJw3NnaD4+/GCgCv2F3dBTsUQLeL8UUkK/NjcWprduIztS/jTNgq
f1k6iL3wZt9ZoLkEH4vxSQ7cwrlNdtk7kLcfFy7Gy3fF+TJn5z8O64TyAaZ1B66FTfIMexi+Ez8s
caxePRA8dsVlT5mEKt55pCmonMAPadtu92kgcP++pnpI/bq7vwjZVz/fH2vzvthg+4lUMUaL01R7
GkYQwNl3CFvC47A4nC1c4eLzndgSv+XkSkxqa+Dpja3ezfaTlzJT4hS74Zcgh4299sZcomy9alAl
weAM4p5z5gOtyqgz+xiEiYApCnSdb457AY6h1q7t/mI35/FFFCxOagi28KLTFZo1msqCu2f4v6R9
yXLkOJbtr5TlntUER/BZVy04+SDJ5ZpCIW1okQoFOJMgOH/9O1BmdcnpbmJldy7SLEySXweJ4eLe
M4QkTKCgB8XO8cbWAnUIomN+JXXKoAT5oJV3UXEnFPSO1lLSM7zwH99BauwDQIKsdJHmwP0w7TIN
AoYflEfAEJwQXnJX7M4M+m32mt1ML9qD1L1rNuWm2pY3RagmIf99PQda5uPLb7K4e4wVfD1R+p7A
ElKrIzPV9CZ1hrhcyY7P7jjLOIsVM+Yi73X4zcLx1fhWWYDN2VcaT0LHimFmY3nMoVtq5CFUde/s
Hm6WIPV0GXBB7KCNAOX100ME5DQpzbDq5zWHheW2vPh2y1tJpTqKxgnqSu1bE9KNGkyGS4QnO2iA
fB2A2mYenNa4u7o1L6f/MvJivUVdFHGUrm1fvdP2/bW+VTzrZ/wNNxRIOjirEsJnfN9lvEXKS7sI
cCsT8ZLJDEhF4VM7uV2keqaY/aiD8GEk3Ci51sCah0m4E711w2EimZd3GWxhYo8ptymQxq1uuiWc
P9QJagn9+8pOfnFWSmYAbjhoxywFbyvMBGEytKwzNHK/4ZZ4N1mousVoZO7iLbrk9o/1ftdZXvXx
bD5FXRxd6aRFipNiZ5BqfuWwmV7/8Fgc/ApmNMc4B4VprYmwvJ0uYy7OLCLgUVwKjNTRftYzMLvl
xppW9tgLL10HTB9Zsbx9wxVgcf4DDsrbZJ4m3BijOy1/ML870Q+i7NEwDq0XmcrV30T9Iq51G/vA
JrK3skDNVpEIZ/ASwMVxiYTrHyxkcGouWR+sgJdgkYNYMhmE2yEb6tY+jnHH42NWw0AWigJTrTzp
VlPX1/ByqtuQ84y8Vr1D2psOh7Fz1ZmgrAcoBANt2lnIqFxBzWb07LZt6KaEbQwA3Fwb47Ut7Hyp
6hABojBdQHJ6oYzF9Z5PI3rtbdhCpb6EXqd+kC12FScjdrLHrxfB+cw4Cbc8p3hZUi2T8rrCSOHK
23l5irsEW4lyfhqeRlnsP/HUF6VVgU70ISazxemzs0JtuwrzO1/RyHlhuyS5t2gsLdsElBlRX1R/
9u0Nr4BoLpgM1+Ia3vY+SHTBaiazzAblXLNhbyGNIwxZKjk956cO1m+g/4A+sOOHbN9eWWClDDvo
kW6/flFnBZllpMWeGkVd3JqyT16gnbpDPWY7vHThGGQ/1+1SLy6hz8NarOWIR06OO6lsyqfHPxqd
gFzcwWEclQMZNb7CLhnqwK6//B/HudgflaFO+76D8p4I4uOwGbeZl320Btd1KZaX649Hin6LDd1z
kMOWB0Ax0SbjNkKZ04iRcNg8UTvbF7V1Z4NVYIlkRbn2gxb1OfFdRlwMzq7TMtYGRMxyt8thA+hq
e3IthSuzm3E7vELYxbNvomso830Y6/RQV/nR7dTQuVM2aYBm98qufXlafXoGi6OhBv7fmQUQzcYm
u+82slJjYAo3B1Te1qawnKJnowc1BX5ekjS2LCm0StwjS0UaKFvo6jcukQLRRwksh97ZaryLuwGq
JpDwRk8NzbzTtWkyGCsWUqAOTS4/r76DAxR8PVkv7Wv0w/QVOItzWxHCh2FmsAmHSmQEvRhplisl
11dvgpdGQgmAV7jBoH22rFa0LC/7XlNxC0Tlvps33VN6G+1M6LaVAVP9GRKE72vXh7WYMpv9dIOB
ZMtY0QYxR2rsBMQ3o8oIv358Z5VfLAfIpRkowQIQY1ja4oaSmnAqLSohJx8J5X7d3ciygQ6pMfbG
Vjm6Z9WYj3hY6fDj0vC6Prpon8bEYXPPrAgsO1m743mgvoOZIKXaplDz69Ed3+Geuc4NvjhOTQN9
CYkYLJE+KFuf47KBcZGA4y8CCOuKgwSrNEF5FR/y++rnf4Cwv7DSyOeAi5eXTMVoImGRKdD3LP5V
IX/RbMfNotwFq8Nt9GMzBVlzC79JN+bO2qZyftPBQD+Nd/FeyazXqIrhOasbesdQp9xhZwnT1p2O
2bW9UTb1vvZYuBpXnraLDeYk7uKeCfHUrOgsxG18EtJvUgFGrkgTGv1rKfVZdQZzCb69sGvH7Vqe
/ovdhZv9bCVpjK38mwp1G2lNAAtfRKvv1sGBZ33Cj2i2hfYBsNPAQSy26TYHXKbUhgHEkxpFhRr3
xjFrhWdqVaA4iZ9TO5wa43vcWd8aq+j9lZV64Y2aADKj5IRWN1RQFwkBK6usgEHICAgo3XT3zu8p
Kvq+uIt24KKBa4bMACkWzIPX8h75yhav9CSw3KY+LR1i87auaT/4HRprc9IG8Fd81TkpA/i/ar5B
op1tNXf/x+EuHvdQGclQE8hL9FCPTBhUh+nRhv3Wnyq56WbcyAmcPH8dV37sV4NdLFvbAus0yTGn
oHPqD1V/KHt6a7SD93WYS/vRyUNdrE+jxDtG01niWy3UIXJ/Si1f+XDUqMKu0P31NtSFoVmqCdsk
ycCxUZQ6fY+KM4kU3DdMYDvdJ0kO1+bBU2BrvzK0C8cWpDo+DB7h5IZ+12kc4BJ0MUsRqH/1gjiM
AYLEq3b9IfOn7V9H6GFpgkcA9RvQRiRrZDEyM21RdCoyy6+1/psz45Fm5LmcksDQWbgyugvXDZih
wGAezq+oLy77v1mjTS3VOV5WzDdW57ggFHuFMrmR89jNo5tjb+iBBR9W/W0u3EtPIi+21jQqiaEY
BiQPleEuGyJ1N8ikucgK7uZq/OaYbKPAGLUbosMs6ruGz9tK4ZVLaXv8+ilcesWfH8Ji52U9gLSO
Du2BIqu2cS2uhLFaq7twgKIjLSkxaH2h07CIkRm0SUxeWKhgOW+6I7ZdOl8pk9g3LbnXnN6H+/M9
jcmtlpUbmo8PiV0M7tfjvJSb42gB2s2UPBUUBU7nclU0jULh1I1dCCJjUC61PcutD/Iyu7bNXtoS
TmItth4OoV7VRp8aqZHz1t1LWzPjUYLPuiMQyquw69V4i3Xaga1pZs3H2NgWKngEavp2oBghpGDv
433n6trKrndpB/r8NBczuBYtRB4jrNN8GNw8KQOQgj0F4p1fv7ULdwILQGHAoOESJ5n4i5fG+7YS
bYKXhoJ/WbKtmQ/BMPGbgXdBXCY6lLyJ5oKk+v3rwBcf6efIck5/Oipnp2eN5mAnT35JC98/FPBE
CmZleS8lLNfmzKV1+DneIico28hwNIEHyuLHKnnt0YFbGZH8xovz8ORZym/waUQa6vlKr2BE1s0M
VzbZ9052EuFdgCS6duG5ND8+D2ex2vIq0dsJ/X4fNsvg+QdqCn+cfm0Hl6//qyEt1pnBIeNHOwxp
qN5Atefdywibg8HezOaDYzQ+MyDrmj7U2dvXz/JCHgUWMWDHVJq1WssOWDaClKf2GJ3Fjxl851wn
0V6jDqaNtHxQnTtYnPz8OuKF5wmZdlAdcP2GcMtyCyXDQIayTExfKM2OFNwf1XHwGiVatXu/MLbP
kZbeVSjh1Ekyto3fxD8klg6WyZ5ewBA9h0K8ncMwBS7zNqjGdrHPjLdKfWho7Tbms63cdP27wmfo
K2j+18O/tBxPvtViI8jKNi4nAbX1D9mreNPgvh5WGwcUNbPcdHOYrzdWLyxJWFdpIInDLw2GCItj
K6kjQykVzUTb0fyuBQAb3Cdsa6DRSYJmY6YuqAPmmkPtxZFKh2tUQsB2PDunNCcx8tgeelxvZaPa
3FYefUEzB1VrQHvVdX7jhX3BRtsGkAoTYvZoFZ/uC0PaGVVk4tH2gNdbXrUpkYpEYbXjYe05vhOv
iUdeeK5SeAiJKxocgDYtAua2UiilDnF+pYI2CZQKyOphLz9isTHInA4gVmAncKtcTJe0UpKcDlrj
J9+GQPJZpLEUrjtgljTeOl/z4og+hVscFlD+sZ3WYKavibeRae6k/2+mxcmIFg9N7VJoJ+oIIatW
wtOfHXiMoLY4ByDoAN7jjSuJ4YUd5ySgHPOn40JMDeaKg4BFh96N82tqoE/SR/+LU+kkzPKgaE0p
KI83pW2aaxPWVA2ogRUgfJnv7FZ5Thfm+km0xYEBGCO0TeD2jmgFOPboaGypi0foqoAOrcldXqhq
oMgIkhp6ULjTnGFO7Jg3pharhqxUAahYbUzA5/0+gIbKvjXW3fHOj8OTeEvUCbQ80qKFPiDkl3xt
bwSSeWg1KGxquKutPsvzSf+B0JXeo5B8OlOV0iLsm6QQBmZks9Ohj1DBycuDLP9PaUocb6xN3e9W
joHzKxtimvCext54oXKDepXaZg1iRiLdGVqxa2DeRHbmbD4h43CtDhjlRNdcZVxLeC/cH6QTBbBn
6IVi91rW280mSxOtKuXDvYard5hLpenmug3kYbDaCrv0cD9HW6w+xJprtN/kw6XZ1iIA1hHo1LeB
CsYuvLaRtK0LmstrwumuifobtmXMWFWiiBdrsS55PUyZqvsUldzetF24FwMZ+Tqov6dsLcE+31/w
Dh1AhiXBAItksUXTGqByIx4xcXbSyHEagTjLPFc2a/IttIT+A5P089VvY56CoCs7JlDbW6z+VKc9
ZK01HWSr3s9fiuKjZQKR2CBXARZZa9FcYOOexltcy7jD+QzLAR1M67gI02OCfpQZjHDvZtAUxp3Q
Ry9K26SlnwF5nm//cMJaK65ewBKcfg2Z8X3ayZOMcp4SfA0JXWJXmePrdG9wN9G+w/Uo2TdX+qaH
s3nll/s+2+jTowNBs+nmPzDUOJ/WuMYZ2gdBGNiGZa4B5a7Rckpd94sczOTSt9+keimEMtzEDOTw
132O5Es9ndSnIRcrSc1Sxrh8CVCW8uhcuP0cbWtT3djNmsvtGTodfAUMDzhYdJYk7GA5pwtqd+jU
yQkmN3wYfevPuj9vPyw0Zi87loHi64OrB/WmAWAVTj60C1f2yPME/vRLLJIRLRUaq4DXBURdMgCk
2QP3hx615R6PuAhNT91a93IJgB+/Evt8BzmNvchSSAmpuYkbOtL0IZilQeo0BErhmodC2iz6aTA8
2z9tsKmUdZz85cn176e/eNPO3CGa/TFwujG+yRWWeAnU+KQhk5fDCmDtlnsBI3c63sWOiQY0wHiQ
LoeiRA3sZR2mtzhyvfRWqoXbG0gTws2jOcBxPlh19bg8sf893MVuptSQk2VgC3ws6+qAvsF2ho1q
HLKNpB8pMMxG6XnVbfjSJgoBCaCTVUzys+ZJOkesLhqE7cN6J7nGjqfPQApDgR7+0evyERen86d4
i2E6cWWnuZzOck3Bvj3IqmvSvWNJwdceW7fmFuHwXD1rNxSQuHhN0vLCuY/bn8xvQOfGpWVZA+/H
Dh+aMgOPGVMZNmmwidsUOx1aGX+ZDoH94yTWYqcm9aDOBVXk8ulAI5XcCykaWuyG3boq6IWbJgXc
BiozpmQKmcvNOIe6Hq4VluEPEbR9t32nmNytiJWy7ZA1wzPXrTQoC+Wq1WL70AH93oG15Vl5Ylkw
B7TpFvWKcuXaQT7EpE82bA2CNzA600HKUiFptthEk9ZOUqlz6SsqrbaQ3bDCtqfWlkBi7if4B8N9
yfTxzZqJw8OONVUKkcKmg4gg9AATN7eH+CqZ4mQDVU/zYBuyzxcl9pUa187e1FvsRdglnnKjmm5Q
iTcxgdLc3ikmE48kbxUQhQvNhh8oLY5lERkvdiPYcz5w676O6jFxTV72gTJaMQK3I73vwXAO+DCn
t9U0F9/s2IFqgl7Tu8mZ7Ie2mioUiKaseR8gLQnver3ODnlU8J0+clBFLULeRKfr+4Ey6OzEaPZC
VR5Ke1tSwPDEm6xqOCZR7NwXOY0qiIvaxUb0k4BEoUanY2pN/aOStCS02ni+1htq3sBiL9t0SSUY
NEg0qA1SlNefINTnPEaMA51rzSbSSmTwQe+06fXUzPZTpffFC+y18wCM9R6apaqebyoy0CsrEdWh
6iYV0Q11PCroJAZtp9MXWqv5O0vT7j7KFCeMcmPYmIgQpBDzDITeKDujN80D7NDZQ0+m+TD3Bijg
NU3vhzhz7pMs7TwQO4onCv2Jx5GlCnC8dH5MUD3YmZiMb3TosbnpNMYEnMSh74oY/jZc7Uo3biNQ
WsaG30aqml6lZMhjSPqw9Hs3MvtRqSPUTHI9O2SAuO2osK1r3dHGY1uPce7rHJ2XqbLyezJT26uY
mI51U8U/9cSGAMagie2AJM7vUo3fOFUstjYkVg9qRpogtScISAytURZu2mbGtaUnyhHgP+WBN5SU
Xia05MbIa75H+gvMukbjXSHUeMOnJNsJJqKtRqr0hqVN++BMLeBLZgKBRJcZmdhNRU58yYQ7UItF
gTAK4pNk7r8Phd7CnpJFuxiM812U82Jfc2e8G2087zE+YqABfC27+AGvuWk2rBiLBxaDj5xWrO49
RbPUKbDa3uYZxFJ52QUQ/bSqkCl1+TaocYluOOcq7KHKwYj3ajWy+JambJjDKUJBx02dag3jcHZ0
Y81DDsm0TbDMMYEXmbKWmOAbF6jz8xwsQhvIuOb35qoLQcsC4gin93oP9RwFsIi52GyZ4hST4Igp
0+JoT7bWTvKWtL8un4/S2snoFoXEsRynFu4sf0TKf1avdDd61M1+Nl59s4ZvOkvBIAigIsOGLyXQ
2Ge2nlBiMmotHgEXT0jYZiSwO+bSnAKMmnh2nW9WUr6ze5yMB0k28K6lQsASusFAi8+Ssrelc+nc
QCqRuObvDHIEb2kOvlkK22EGH5+/3C+RYaUhpqE7uDx+HG6fLjVYWB0xIwxTTJpH0u9FVLhfj+ws
v1pEWKSTUNtUusxAhDR7opDGsKB8GhlASqy6O53VbT4ioTAl5SMgOL048bqc61BmnWzcE6HaBD53
5dW4k1lhdfvXHxsE+wDWQqUXp98ZaCudbYbafk99dWbfSQ2QXTrdff3czsteEq2EcpcGeBb4lstb
EFyJy9niFDNiI36Y23HbhVMInc5All7Xbrfn0x3JGfxXsXGgqwsg5Onltpy0yeCgCkNkIU6eOhL/
3lhCP/TWOF7PszUEvRWt4srPcmCMEIk3GMAom2OtLa456MHMqjbU1DdzT1aXZbZv3Ha+2EGtc7Oq
lnQ+PyDSqZnontto/5zND+hJ8ipS8dLE8Fq4pQMIbzEFSl67XQPl6J+tpl8XtA/W7rPnuzLiAoUB
MAbKXuAhnj5bRctjYqQUk8XSPSu9h//Eyho7BxHiSVpweKKYKVAIXeagTaYR1ncm9aPXsncxIvVp
3AIA/q3ayXK9OJIb9XmtunZpzqAKRMwPAQdo/JyOy+YJK6xqpH5HrA03+AZaGy5tuYfdLaRVHXy9
IM53SIwRa1u3JEf2jLYqipEU4LJTn5sVik25DrHMooeyQTNG4dehznN6+TwdkKmx+sBVOwNl9vmY
SjVHaJXpAIHq22iXeeYmPzBPWlisIp7PN0kZD/Ulqal8XuJu9DwXljLItQ5WEooq4I8qbra3MBsB
RoaQIwovIXtYY2HJV3R6STiJuyx1E7i7F00uN2eUYv+CuvKllf5pfMvLyDTQSUwWxhfv6MYJx60J
eTIpzVTDpnxtL7u4c9rApoBUiVUBLNTpxCS9Ws59bP0hNWp4wwZspp0dVDu6Ld9XtxX5actnaOPa
h3sQ5AzOKtqOMcGM21RwhAY9Oo1giUPJGTzOUIoIgey7IiJ0aTfBAkdtDB1sFPEXg6vUqjGV3gZv
Sj2U+o9erBKZz7oDmPNSNA81OOQFAKmfPj5W6qAf4ZIkha2O3SbaSVeT4rjeGr60oj8FWlpRWmj2
6VmfYf8v2ytt0B81tZrcrOofv17OF+PItAAF0w+A7OmAUIuPtN5k1Gf1r7EEjxjYnrFfm3YXo+CR
YReHGhiYKKdRUrskDWkcUFv12G2HQ14DAlesiPNc2nPxUv4VZLlgVTahKVpGtm+X1rNSpEEjnLdp
0kIhQICJt18/uEtz7XO0RUZlZJYu0gHRKo76X2/gLkP8r0NcGBA0XXScyxB0QYtvUZfSEqFaZdxQ
P6vUEgLyOFQ2dt3NrhBTdDcwMWwcq2fe11EvDAxIBOQzkMbAul1ClwuYOKhZjh0iIx2OSzQuzduv
I1zahKBjijMfRBaA9ZZ2VaImrdrbOELKt/EN+SjEQzOvzuE1CkDAah5/8TF+iiYH/CmPL+Ka1gnu
/6jRQL6FZIfUEsGcqIe4r3yRrk3DM2Ur5GvyNEZqCmqbdSaXPcNRgrUGSOSmO4fGJj9aQRcAV3Y1
hx8q73DSpS/JRoT2pviZB/zY3q2X3i6sOHwLyHNoWG6opC5WHCRGbWtoGsfX4i6M4zRwlCwk5vPX
b/KscoqhguOCnqjcFc823G5A7Q8oS1jBU+5OMGM24NrAxBbGoK5Kn1WtWpmcF4cldc8B8wTAcckY
7FCqhb+GQv04na4zJXqKNNx12biS5FxaA9BVJ8g4gMw5g8/Pk2HWVcQdP9enO61zfo4zFNK+fnaX
Ypg2NMRApYEZ6PJKpne9bkUjoX4eaS6H/Sa1Vuhrlyb+5wgy8/g08eMmnUgL+Ra/YNrsFsp4XzZW
SBprQzgqSxPq+ytj+oClLQ58DZKBUlcP97OzuR+Lsa5QiMCx9TCHyRXZTpCcBIG8/v0NjWW/v8ne
/iPl9ktDhYqXpBDjYgih+tOhisKiUzfPoOmg4SU1d8pH7UkPIYsK/RaE1sAMB419v0phXWanaDVq
0CGG64nUyD9L9GEmX6FEAOn2PkSVKyR+hs2s30rniBmKTdDGhzgjWalgL1fBIugyORia3tBTBUE7
wEVRNAVSLvUndWVxLxPgP6JIgBMgzWjbL54p1cc5rSsmE+Bo0236bROgwbZduyqdVckQR7J/0f1A
+wPU/sX+TCJhq3xQoXawlxCECAmiCfq0dvVnZeK/3sb/x96r4x/zUPzzv/HvtwqOHQmL28U//3mT
vDWgT/1q/1v+2f/82ukf/fO2fi8f2ub9vb35US9/8+QP8fl/xvd/tD9O/hGUbdJOd917M92/iy5v
P4Lgm8rf/E9/+Lf3j095nOr3f/z2VnVlKz8NUp/lb3/+aPfzH78BMPJp85Gf/+cPDz8K/N2mm36U
P87+4P2HaP/xm2JafwcfWrZDIFWHVEMe18P7x48s8ncDGgEoREjkHrzd8KOyatr4H7/Rv5vYIaUf
ugl6KObHb38TVSd/Qv5OIGIk/4MHNIwUgL7718hP3tG/39nfyq44VknZio+hnCbdELOypM0N+JRS
bQrMrUUZNTVSjvpLF3u6ytsb9JlAfTdLbe9U03DTF30Wtm2dXzcWs7YCBNnaa7hor7o8Af5inmJ+
lYNzEfQzMZ6aCX2eyuHZdUkdlCv1HpZh+RAVQNaObf9g4Da2T4em9LtYQSmu5vZdw7ryIGKaHLuU
5E9wqCpid8pm/Wctmsw369Y5Mm0ovW6aphhi8JH2MOQszWDTNA69W6Vjdtt0QjQu03t2n4iR33DV
zGCQVrUeTzP0z/HwDw4OHl8p5+wOmmXZocymbK/Z0LLVR8Cq3QF2w16cJfXRYaw/AuKZ+o1hD7c1
LIkHVGDrwfQAP4HZbZ4RUXpiZuoDm5JoOxSZOGgRMDZC7dpDEifwQRnh2hdE0Rj/BPcwva1hOxUa
GS0OXLP63+HCFn83oqLAE7ehztCwkjyRqmuO2Pfptpl74Wqjav+QgnV3FL0Ml7faAIImyvk7Cjs5
VwwmO5YGT7fC7Muwiid2C5MstNA41G5cynXzCHOu4hp9gHYDUpOzmXhpvgoi0F2mkF93GVWjq1gx
nRcBU6uDU81m7eowYb4yLOHs2WiLkKZxf03qznxVytK+SrPJuo9sEzK5vBy/2RkdvuVlZO1QsCT3
dV5YIDbyof8xwxzvaYY72o61Wf7M4YGy06KRb9Ga6jzIkEGqfCDspRWsuxnsGBcwwL1NqM3X+X3b
M+KVcK96yzuFBgTdMsO1LW6FkzkUwVzm3daKB7GHhsq0seCNdl9KP6ykr5wDXBL5puh4dkVSw/b5
JIjtChtNYFfjDspUE4D0O4emyrGPrORN1MhFWFPkzEV/D/CeLlHsNxZNjdvAACrAVUDoXo2S4bao
aoBQKhjK9fDZ2pb63B/RVOEQaWRwcHVTXKA8R680P2eZcWhhbhYY5ggdf+JM6Y1T8MkbdQK98khk
TryLILhzpLTTN5gU8WNc2AYWlTrW3wejn16bdobBjzHD5G/T1YWJM0mtaudHqxrxbjYyLfM4i+Zn
lmsx6vQ0TwQ4OixiAVjSkFPTW6Ldojhm/TKMOq7dMmohzjeDiOGWWmV7bR5XmttOuQWx08yMd3YH
+UBXnZR4V8VR+TwCNofGEzONOhghq9S5NMmrZ+407W3Kanur8TzZ0dKJb+yx0QKDF9ktSP3o7os+
TnaTgn+TqHeOcawQ+P2pMwVHKzXbW53Eo2/PCvth6pV+M83YC4p+Ftc5vBUfm2rGl9SSDC7dvc0S
oDyHOP6hkta5xv7Nfuippt4Q6BweihYP2FWtDv8XU1HvdBYV27LoIO/bz6nptsD6PNujUTowdxzR
CJ2z6nmMC4wMxjB4euqIL6VoCfalybbiXU5a4BEaWo6Yyhwfi2dZPBMlb57VtBYPTT0lgxfDgQlo
oEadbm2Gz/XUOadQvEi6/il21Ka+KSc7xXKzOXGFmRWKj+zKFk9KO6XJHuQEi3vDoOVN0EIEpwXX
sOtRmhKs/Tk0mmXeFKhdqx4ZUrzntkEPJcAHJvMryyI5rI9XrBlxwoIaux6aDmOHh1YrU3YLukGe
w6hCJ+ODOmKN+YqjKQ+qnWQv4P3odVA7TfPCTE6u0NZWjyWLzVttUsmeRDWD+i16entDKHNgMEOg
R9o1feYmIx8faaQWuxL2KIiltuzZSEbxmDEC48s6gjtF3GqBWTrKVjWZsxWknQ6wklMfNJPXzylA
rhAFsaLyDmnf/GiYTnadzTa2WJjsNb+PeWUEJO2BruMJ5qKpZOPPxDJazTXgjMlgW4fMyVXqsfk2
0pgLF4Q37SrXR/ysGI0c2LQ6nVt3nOfSJ+qM0qZdpO/CMDkgLqI0budGSyh0b5IOfnegthG/55n5
jWpp/XtuxxTrBGm45gE50oBUzAWxruA7p79zkmWlN8Z1oeCwgrGih5TC6EI16ubura4Uq4WIESj+
mGc9Sz20yqduNxf8h5iGxOtseWpZvOG5p812r7tKPttAWiUQl3YtbUj4tT1UM5XzOBf10ar6XHUV
kOUDg5b14LUWU6qrOVegvt50KSZwFc8kcXVWp9dJpXI3g4gHuRdKJWUQSgie+f1Io+EmtUfHvAXX
qnokU5tSrwCPON/3gk4VRNwHpLuj0Tpkb88owP2iJOvUANagzSZJ827HSZE695URE91F0qoXYWyP
iv1g5GMNFVU2ZKXb8dGElGOfm+PR7seSJB6tm57poaLr9Jl1NHp0Ervf1Q7270BMnfpkVDGWjJlM
yraYSwWkFWJZuce0sYbFoShHddeh3Qy3wzpRjwPTGXnPmwguTpPQ5+eiMxQciYXlKHuulAKvusVR
3hAb7pyRlo+vOArGA6mGEdJKY1oTVwMe2ityYz5SYY5IIkyje7doJF4B++ggOmWoFSSZozK9I1MD
7ABLeZilenaTz1AxjoGaVt3JbrDZz42AcpfA14ad6OzM3zq4AUBOPK/y3zs4wYaFw5ujPpL5Gxk5
bmp0hrSfVaVKGBe5um17VXBc6AfU2jkvj0woypUO5+PcTUs13TlDYW01s3YCRTQVmv1p1LgzS+tX
TmI4RfQ0u5nNghxaNeO7aYIwd2ar0UsJd9rDqGjpHjpD+jYlTf9isiZ6KtO8x8nTOGjNZEX0vTYn
DmDDMP6MTad6sgG8jd0RiPdNYbeAUpRt+b3nmhrqIlK+6X1bZm5GJ2sX4ejd9YSKJzwCKtwKNZIX
A4IuYYSG62Nu5ukUkCZJbuNyNJ6q3LJuFGNSwiEz+n3Wp/TGHJ3Bw42FhmjmwC2viaBPVx7MWt3r
yNueGSmKIJ4ZXlmuDdZLbSTlTpsie5NHjojcGZCT72oxdFeFMicbNtTNlk6ldot7ULzroX5wBYqj
da/FjbiqrankXl/X85bgLMswSIZMh9bmMON4MNrOc0ikvMDKwS7dGkL5iaulnTjE3VCAMITjVkJu
EkB2iqKHaWfPOdGBXJ8Uv1GL+J04KYndzpGTPnG6YT+A3fIKh3pjpxHQ53qDTfjgIWGvDauaXyar
2KvQavtZkyUEYTVK65JJNL+sRB1uqsExfzllwQ9kzPt9AfX4sBO9CDqaxHeERvNhglvDsYya7NCp
xbhLW5Jc9yKfAxTwW/jOaHVIC2cOS6vmmzaP1E3aTTCZ5MSCQEE2B1liWn4JvE8gOGn8HLl0MFAo
wlNuTNuoh8qcKHUsGzb0t62tKnsBHW5PYb0RKPAOfTHriIZKkRghJ1MRpEPyNkP422sKMm2bElsn
SRThN0j6vJK2OEhwVnpaHFOvNzGTYjJpwIsMud8acJGo6sbe9y2l+MmMVDydyYzfMUqvj/r5hTPR
P2v6EIdzlJEt06phbyi8+D7EhX5lixKZtOj51iGS59ZHtQ/XhdSnrVXcZbYJ+7y4LTyHluWWwpfZ
R9vQ8Ztibr7FqZ6ESEmS26qp1NfBrNI7FOXKI9oU88tYwB2AtIV5GFMYLsJGdnqMYRtwsCqhBpUF
cFfoQIphwzoNIM6hTCNkqnBohSe4jpg4sAp7tjTs3eqojV6LxseDOU+oxUJubJMnbN7qmVlcwQVw
3szIBH5lVTH9Mjkrw0agSeYJFAm3PWnUJ1rU5S4ftOjQ/H/2vqxJThts97+ce6UQAgGXBxq6e/bN
6w0Vxw4IsQghQPDrv6ed5Ztut6crvj0nlVSl4swIgZZ3eRZWIkvK7ZKpfOluB+5/Ja3TQUaolgmA
YNXOmcCjkNyzn6vZ8Hum+EBjm0frl9Gj7p6FdVPFvHa6nckHvP/cFNEfmiGYaFxK9m0e6pvAyxFF
EEIn+BfV/Uw3zdDR23DtOtA0c4ZiDLLEb2g/uA8DPNGe+STIPYxg81uPDrSLmQfcEQB3xZxv9cSB
P8sDabPG40vCisMeVZ4PzQyhrvPJh9A5wjr3xY3K6WXCdQYuW85RhYEfwfxMFS60uATH/d7zx2IL
6JRG6F/a6wkKdjgyoUOXVO487seB4LJwIp1VuAqykvpy79RM74Usw8w2OICXrpxSA9W7DyA8TlHs
e+6611WP8FvTJniGJDqCnrKt7dUijZcQ39Jdm09lSqToU1TDzCPtu+phwP+Z9m5E7qRTVNvC0XRn
e7p+oF0wYkvP8BVQdXVHR1YmLdP1tqxqsxmcqNsgMIeebUSW38NOyG3QR+P9JLlzOPFyuA1HOU87
7fA7LhXd54Pw7oJeMxxC/gIftKhtM8QR7GXO+3YrcS9nNmcox62mn5N6VdHWhUIf7luofEaMLJuw
9L114zXCr2MeafV1XDvLshC2P0sMI9oxtTgk7kLkA3D3hsvuIBTPJL73laIizxTp/Y1cqwnBJ/zH
EHNdNTMDcrf217jXg72iSxleGTvWm2YeIEDcLO1ujSC8UwWhylZ8w9Qb53qPkkeQ4R9+hXRUPntu
TvfT5LgbiJ2JPdFRfoNlFCTzUNDrMiAuopkI+k68HTc+dvyuMF2Uco1sDocnlFbQF0hKpMXv/abA
xWHc7pYoJh6qogl2fjTIHWoXyxcUEhD6luGwK/1x3IlKLFf47TJdbe5sOgk0pKtmjrO8yZ27TtUk
RrZQwAXDOh9g4T6DjBzksQ55m6gq1N+4DMvHxbQqCciMsqTyhr31qwAMkaYv/uALgyBOqe2XqFEy
RbWOfnRUwNPFKaHxJCS8iewgmxj5jtn2xAwvSNnnqw5X0JaVsFBGGUBCSoPC41vZtffiHPLu93RE
R2cCIPSpHBqR1RWAd0FlvadWjuIaJUEOMdGO7ljBVQpbciwn6a39oXxQY8PrbutFJWxwUfPdtm3l
J4UuWEy5njLqGJrmkWiuBXy0N0RRZGch6crY7az+nSxV8+KVbgObI4OtYMbC6Di37nINlQgCThXz
nqJ8GHZFpOTvXmCnZxNK5L2aDtesQ6YUy9XT2dw05PD12PKllIN87HsXJ5SSs7MHyqlIhjpcPhcj
XFpgUmrurChbGEuvdbEfBWNTDMXIYlNCHCaFw5T6IIe+2zcheEidPxRXlosoxhdPOeJ8BdjrGty4
cF7ftjUac4mDiOva4lyCArE/jw+rboZ7hPFVatuB3SD+hqe7FOzTio2TgZsmXnox9TPiH6/dgvHI
H2B3Lp+7dijWWBUawrl51/hJW6PsAtfsYQNDXJrH8BvCXNyOt2nuLcM9C4vlDl7xPOaDcpGiIw2T
MYzgoyckFEuB8HrI7ydo0iQMycWfDhdojkBHwd6xCXb2XeuWH1qCUzcErr7YtL1pr5w+QlmuHCBu
QJEcA2JPxLX0mvIRdR6URjSpHjStw72gi5eu+bI8uXVe3FFaOS9lsU47S0ibclVPX01Fna0JiuV6
GkSLCp/ot7MikA/vnfnbDJT5dajK6I5FtvwgFdA2wejqj/KwscbJxf7OcbogcRFrMq3WKXEbCtIk
erHLnDBVsE+g96I36KEIE2quP64tHhxVMHH9fV5IKavrWS/LGktm+ucWOuofgmbpn2eYs2sc1Wx6
4C2Vqdta/mdYVfhvc4moCevpOVJBtP9ezv27snxUNf23ZP3/SGX7zcL2/9XFoT5+UtvGj/xT2ma/
AUCHxgzADeCSQPDz39J2wH5DLRmoooMLDNCzAZosf5e2iUt/Q/87csGU8CA3CTj8v8Vt4vu/gTcP
G+QDs9CLDkJi/6G6fdzJwUBogGOIU61D2cgKx4ou05auII21jZ4RxAu0+K+DuTGXQHDHvcb/HeYE
QcCagC1d35ZpV7Tqd3RwzY1jg/kSg+UnszjFVK+ImX2AZMuUl54nP1EkUDPg1EXZzu8LVjX+pf7i
cbft33kE+MKvO5mqMDgNkdun1neRHwaoCtdgvtX+wyIXVcQg34nhQqv5/FiQpDoey296SjpYVe6J
JbqPUU63G9zzKuXS8A/G5ORCm/b82+PeyccxQemidKTL/ZJz1GBaVLJxKbKt8tj81/lw1Pg6aqIc
N+r/eXH8FK8kpmrxiNNJEBMA+oTmHAmmr+vYuCSFTmSIAuxqqjpKx9LrXhq8RP1+kOWMvKYLcWMb
pFqtn2+jSK2JTxTEh2PeoDqfNd1qxD3ko+m7eZy93VygRHwBzvUd5Pq/3eR/n/q7JverxnWnhpWO
ekECH4ZN/oDAzC3gh0EER7JGa+CT4tkI8DJMMw79IWh1p/VmyB0XKSxK9s2AWM8jtHyu5OojSaFD
g/YMBIT8ss08kG+E2KGAANf4a2V5y9ltq63QH0OnXCeRhXVP5zwJyrkK/H206GYGqb5qLMTekSHN
9ftwjWwA8tsEeS0bg2oCO1WoPkvEEzxtBzsfxNQr9KSbW3xOtgX01en6h76PcnVR4OD8AkKD7nil
VgEnUDS1875kApVr1+YhiL9SoOrkeu0LQ7XD2SmkBsxfUKN2nUSQsbjSS9U/jnWASx41dxn77oAa
ZsizVy3Gv6+k12vuJ08V4Ox8vVcJC4e2dLp5L4RTXmlp5IcJqI147bz2whAnreN/Fgj0aY/HYChO
zcJ39a6NuPkwWTni36SMSSnK2A+QyqFj8rmhBO5wYpntdQAa+AWsw/n5ecGhW/lqcS4WbcaeYFOM
aBi9yyfiI2RQMMFBa/ECaeX8EYR0+3iIgjkNrRZT7IoRCWw5w5BQNK1+nAqn2dbdcOmo+9l7PNxz
r+cSREOD5HIsdstCTNJ1efVw8Ffd1NEoNzooaYzqqHcFc02RtV7HH9gB/njhRZ6/nHBDHw8O3w+h
xcCqdKlz+T6IpEEsKqr++VfWIVB0x7++zkE2kiNggL5BPrtFpWTETrFoe6TgKBh9wYENmn74hT+e
VtBJPh6owsHdgoIHK2XCZX8/emvZyn3nQ7Ns2Ds9Q/EqWft1oA/CcwfvAYsUvMO4FbaBd0Gxul49
QuUHRLIvMnLCmV/nwyTrjVomAZEJm8t8qjMYJtqiwVILyspNoV1h+nwXTEG0vnOEO6o/HRSc3N+L
CtoLaKsgu3RfChBz/Gg7e1SKMRtGC13SpOyaSjp7+FT51dc8z2fntpbTKr6g14FiZUZEVI1rUgkE
yWgq58RHw7kHMIHbmK0oXBRwYkSJcJcPbljs2gU2gU92GKgOYhM5RbikWk5gdmbG6dsZWadTTQuL
QRBFlzGpyQh/ta0zzMCmP6oaJhvlZxLpgQUfJEPdCmd7RRNjAet2reBZO86Crwk6YKheFZARkiye
mDDDg+6L0XdiDdpQ3t8QwyZHbWQRTMMteAQawobam4ad6UbA9BIezpLdepygLI7X97XqypTVKy7f
ZEJldb2J0Josg2V+1+UcArEG0LBrwnsFQqVAWDg99wtMSSCS66DEYZNG9wJtizEEGAdO1lWPW+jJ
BjZA7N8Hyvr3AAovs94aRy+RSl1X5X4YR3XdmHZnzFhHuEaVLVAEC7u69R9ZG0QWqht1UczDTZ8b
cmCOtgMZQTzWLZdpFBR6/KNAVahE7W7s+VpdOWSYXbIFdgKuydcC7Rc0KWDdN3g3QsymvV+h21d9
gs9o27wEAtDb/tF2Qi00UePg62o/1Oia4PtzDQXDDd6InVD4DtFz+cZYs6AL3xDkOUOyekXgvy/d
qoTTpgy6qNQxhadV2cfrVJvI3QjJ6iBzer+MULxG0x/92EaGfo/UHB5QFQRbfFmMz1z3rPEfoxrs
S0Az/GbyDDoP9QraS4tqW4muF2y3mlDmw94btI1oEuLkk922HugUyVu3wPnbXK8aNZTlqRjp1MKk
IrKr/tPVHYH6Q7mWrG9AXtXQaAUTkrApTCQNICv2dTJ1DTrLwcut/JOMtjzIcqNmPE5xM8/abI1G
h6dMFUxHXNlBU7Yr3Q9N52L9JyDdIlC4Rtc6JDekQez7VYENCYaHEiFf5XM7TJX30Lfot9Gs6nGI
PE0RahB/1GD8Ugo7VydyZkStsl9uegtHgmkTDb1bCKzSkmvQBbHtOrXTpg7W5boxOKdRKl1FP6N3
HORSZ1R2/qF8ubCuMjvHkKEvQNgsGhzhq2odulHNRMZ6q4VikK+HeqZiY9zxCJ2UDe7ncTY7ApNf
7cautOOoUp+isoe2gilRUflUofpZO1coBAj2FVDCWeYPveixBFINVVM7pl3YBuj3oFnIgm5L+FJw
vV9qYSkQOXmll2ftWY143Q4LPvojq7WVqK1Ua+OOoFEXo57zp1UQ8HpjFxWJsQKfdGDdgvIGKlCN
jt0VoHUoGPdAWtw6ldSa3hWzg7ZXjGiP4Nnzntco4MIPYyjeI9MawAwOu/VQULS1qeSd7m3ISIyO
cu/Xf9aRdFHZDio/L1/QD2LQoQlhg8KnrHb9lt3DFg7B0AZcY1XxTPmGrU5ievQiGF5Nt7SggXe1
Y7tBwTRU5VTH/WoXpB+s8rh5qQt3QYvNChauSBxAVGhhiBOwIXRSv/L9HOIzU9mHNw2pzAp84Fj5
U5DAuNfrejDIfQOn3gXIhb5PlhHtrjruF+K1HBxgP+xQVOWr/tJgH6ktDstwgLSNRYsC5HQIsNTP
TskWg63jwTrXSSpVzStcC1xmisNlbnX3rayU432xeu40UKFal2ER94UyYEvoehgKoFxMha0Ti8KG
42cXl1DbbSJWwX4Hxyt8qP1YlEUJ9FHgdrl5FyhoJBYA9DOkDtkA1BU45Ih9R89ArlAGCMzyCIHD
O1nNkQF7moGCvZOo0uELy6Hw2GMAYU8XXUuH8gXFdBbgHow9D/3va7CdljlILOkHFNdnB3IrEg2S
ZuBJHkkfCIgcImJYVnPvVOxbATLUPQ4glPs2PetK/c2tp1ZMMCaqfHrVcwFQ6lJYJ5Gm8h2TrLk5
wCiboAcrOvZNZJDkRCvR2M8NtADmrzlu9+EL6RcUJWPHAhcHtATjVPzu0QOoLTmE+00X+1U+ASTg
Aj/XBht8RwVqgOManLxxjTSDfnX7sBjvqqntbCpcRdb3s2pUIOJJDs4qE95CICmK16jq6gd0ywf1
Ycy1XqaY+FW9fq3aPveBjOnzuntH0bzBcAsZkf7GreRz8XEGkoq+C+cA+zmuFic0n8QAuM1L1fQy
BzY7ArxgbyAAiEMAwZZlEVr8rlOH6dxMo9mjGBiheF4SIvt+o3OzrO8GX6H+Gpt+0miir4FcW9hF
wyO4wbt1inwzEdKgsChoWZVuLHSvgvch9HhnvEiywp2ZlTmauQNfViwh4FoCCECtXokKNIQhwOuS
Vshd0zbAV2ynFdDOPQzZvEpuZO46YoT6amnn+6akrZQJ3pSODscH7TqGlizvqzKt3bCRH0sJ/aXH
AayJALpWEzBhYYwCkHCuFlOWqE1owcVyj85PY3bQB3SWd7C4btWedmQIHyu68F6iQNrV0SOaMBEI
ey1rOa5tdIam3IlZLTUE+esW3dWXfIyC/CttwTd5AjwDlWnQ++QajRsMaezD2HjRBA1y4Dyi5wiq
abWXYjXMrIg5KdF5x4nulGgGYh0rwrAV1nx6hnW5OxVY6GBW36lJVvVXW+TVXMQlwjlHx1FfmeEr
cEHtGD0oxzaqj/umKIdbEOlpWMY9aMstw32ZL+ND4yO2gtaWUboGxqzzR72NADIi910om04DtqMC
8y1fwHm6WXxhPX8AkgzaF+SxqcYmih5hT07dzdtR+fnUBkHJcbDs1FZ77gIIVKQb5y50liUD4krv
4Hy3oA2E0+Htcc4nF+5pxSgXshupLvydD+TKXnjSu0diYy9UKM7ngAA6Hc8CS7q0qrRkF6z1JzAk
eii/A8vDauN8evv5fzLCDxYUarQ1OAjDNkLiF/uOwJE66OXPJpr8P39piO9Y/leJrGkjZ5whXbVt
XLQVrqpxRCTahcSds5n60+9vj3KM0P8nVUeJ8fhVGcsNE9KSbNDuBEV32ZKNOzcrUJxOV5tkBIT0
cEGZ8Ze+Dfxajwd0R2cmc9WSTHgacITSmLjyZ35TtBA1eXtOP0n5AHI+HkOi5REin8yziiJ5njuI
nNFw+l0yL4M99hD36FcmnCCsWRwUkoTHwd+WYXBdu2RN8DM88SUsnienzGMFEM5mDW2b+qQJf89J
Hv1x4TkPue6PqSkETI6fEzjj2XUqnWdtcz97OHsXN/wEc2s3qXk77FaDJvcQrUHsDXzOENWT7Qyh
4ZiM7npRMfWwtc88xCnB1Wtyi3l5JGMKiBZcgTrVKNYAMGb41iIdwnAwV6p6cM1CSNbHvioe+3we
LvADzx8F33sAr4sc8LZWfb6gR1Yg0sq38+rzIi5w0jvJ26/5ZwOcLPHKru5SdBxLPEDh8ioSi0GO
iQN/uHBonj8MvoP9X8+ArtHstwrgpKoPigyRJM9EGJJtwev6l14SrMKOVwoMHtd2pNg1uqj1ezJL
9WTgx3Rhw5w/BJzw8N9fHTVTB1AKFUGe5X2onhZBFYBTXbBp6EpuGyAjAW4S3YW39ZPB2MlUDKqv
XhmtUeYUVpcbvyLVJzbz6BMSDtUC4MurPNHI/B7f/vz0/C5zTovs60qq2UMkBeS3A7Y/UrLN4EqS
1ov0Uh4QWJ4oT+49cQAiLxG/D+ZKb9SETmHfru2FL3i+DOWcUuM4QeWlQ/SYzV7vvSgVzjdazzyx
KLxkpSIiniPISeeoF+x0VJLd27M/vzYRnx9/WutIzSeoD2QeMzzWFbARHqb3GAqEm782xOG9v1o9
BwGkYtFDkJF8UCpB/g4wdNEb/jS2Ssns7VHOLhvoYp+clSEBoeCgspxp40XgQZv1pp8jjj5xB/n6
WrqxA5+mCyazZ48MDHYypW6ZgnGAbloGSLoZU28IVZMtkw/Zqbdnc/azYICTKnVnGz4vE8QmBpx9
GR2991Vu6h0wIvzCCOffV3gaoThB51SV5ADfgFGSVE6JHBvxezarIrpFvjAB39V5v7LKQP88mU5Q
U63DQ49CAf2bOnloNtoUQGmj1nPh+59/Y1CvOV5lELCrfd8OPANZM7+GV0J+3RcFTtoR0LJf+SiQ
Jz8egncuNRTslAzMi+Wl0ZH7eWkmtdeS26e3hzg87Q+XLYPw2vEQIQhLyGRxQawyYI+WQS1SRu/K
QWelmdVOLSX82hz68vZoh01+ZrTv8dGrnSk91DMA4IP9cqPDuC4PhBYDSGekhvEamQm/sF3Ofxuo
uh/PKq8YUU2Z+xkSIb71nMrdaVetN1jmdPv2VM7vyOCHXjaK7QPSNp551FHvSIOqIUIjCxe2t3//
+ZjxoGt5PIeK9WhIVFhQFbHNt2DydSJXFJqnvgtB3sxhUDUVj1UFdKQY12+rqpe4G+ANMHR63jaC
OnHjoehkB+DHp7qH2KqaRtDmG9QSJhpdWKMn0sJ/B+xQcDo50FVjwwpSaTB8Hef2ekR9KJtGO2xw
YqrEKUd/Y9puSdwJgTVqIdP1UBCZ9uEBEKtxVPqEr9D0K5qt49kc4CYidyTqw2wWQAwtq1b7opui
X/ts3uFzvlqB49wjsqupn/UacNsRJcxbgOXWC2fCicHqvy/jVIaJDBJofdhwZBPu8cRR0k3U4oHc
IRhuhiH4g0rzSRHwthpa4s9mFyVZGK0kSzN36XyoorWeeQBcccmAWv5UrM600atbXzgXz8ceDOpU
x/NnC+knS7ifeW4oHoUzQnN3AY5SBW6flVx+QckQMoTjYPblXMzpGJRLthQmh2sJbd69vbbPHwOg
YB8/RBhRLW3hc9AJdHjDRs9V+wGWT58g0Zhvq6YE4O/tkc4fb9D0Ph5pbkVu5hUkO7d2xzstZbiH
tbO+U3RdMmRe30bFotsAZ+yvxPYsOI3t0O+gpSQYsAksSIHcz/0goYHjifTtGX1Pg348Q4MfAigF
R1fgbzGCtuoOXmJtagdYhi3B/LsApgm8vy6PS0DvNkD3o9q58HXDLPhvFx7gbOCIX3jy9Xp/stAK
In7mDyTfNigmJqXjGNSZYP/mexr8ROKPV4I3PHZxK4btp1KsmWNL1IvcJw7eaRxFFgRCb4wy1MlQ
eurGMHVIMf5KQxzF38Ojv9rltCEofcFCJIOrMki5QB1vR9JAYyKYQVGy5lIm910p6MzHcE4umhL7
p5vGEkENBwOp8CxJ3Ub7eAPAPDes7mOiZ7IxIAfHaLjWaMIdiLQDJZklnbfNO5B83/4u5zcVKNDH
c4bW3AxVYoluGp1gZRgM/GnuZgf5i522XeFd8pI4v6V+wDs5JCxb4k88Q5Dl37jQDgNLT7/33UVl
Uc1o3AUDlCRRrb6wpc5f5lBJO54YwNXWzLj6srnPx9T1l2ljiwMkeCb2whA/m9PJqRgI14Aljha0
SxbzcRg9VJfHCou75XTD/a7IpmGt9rMcw1+KUFAlP55UO6JhlC8QEkalUV13wKCkoNQDoaptf+Gk
OL9PIc1zPIQ3075GFxcBqrLPea2zYB2TQC8Q/QQkHUB+NGodqPCmtpr0hRd5HiECjMbJmxwDKAZb
bhG1lOiN5jg9kkNDJ6MCvRvSWQhIT+DMVJCX2aKLDzAzamMX3ulPvuJpLLv6kC3x8g4huMf7FA03
vUOr5ybQNY9Fr6cYurZD3JaDufCGfzbb77fsq3Nm6EiNmAVf8dD3fZ5W90uILkxa5518HECqTkq3
/QwOOE9cwujWU3V3YbcfPuKPBw8EmY8/rvZJWUMKEusH/JTrsTHLFfEDqJc48AOJ6Nhm1h+6C0JM
P3mx36f/apq6AIMSys/8AMovwFOjy/YgwYtsSkF5gxagI4jOXoUWStVvH2bn1y70JI6nB1Xmjq4H
pkYDERdQv60Xo/v4EtEKWtjozgLYkLTSPuU5a/dvD3n+jUKA/HhIzwkX2jDc3OE65S9d5X+ZWlwe
YIxBJcYd4GskgEp5e6yfXOL+abrdzrW3yKiFnmrrsnt4GuXX2K9F2hOUKiB7Ynb+SGHGkc/FxikD
UPVc+qFjtPjj7Qc4f6ZC3/h4slMJWttgEEQUevnCPEtTDozRO/T0LiWWP/mC/mEtvVozo89AgJkO
M6wIqt0kR0+TLUHiKhCOg67TmdZtvmnD4jPY9Hr79rzOX4K+fzIvrebRLivWDZprsHswQXfrc6Af
wD4vYuJ1lyLYn+x8CCMeT89bwYR3KLKeLuTmW+vrp1AVVVwI9cGzRXtjoKKBvjgoPDgkbx2ugodf
mqF7MkMzBhW1Atfvob0cl03Z7dFa7beRkcXVNFJ7Ia87n99CCvV4gjVw0mBZ+TLtHGkf5lLkn1kl
nEs37vlf752KBYEODyp6D0F2x1PL3oBJe4WXtPw3Y7d/8jD4VB4//QTaB2hbqk7zqon+BErCvRcB
KBpvf4Pzu8c7bUoGy0rdHOocqQAUY+PrAiRQZoM9B/jpr0zy/zM1/g+MaV697R80iO5E8U2L349E
iA4/8RdTg3q/cdRcIKUFKB6keg8J+F8aRC7+gIOKEUHujUK09BCq/83ToOy3EBY4MHCA5mOAYhd+
aPhLg8j7DbJ3kECAxCD4YfAQ8X6dpXF4KgzB4biDx2Cgap3s0Q7ctCFf601VUSg9T1PNGCAAc6sT
5If1f2NTfB/NhewjpPugaMagQHe81kta9QDGdBuob3wB8iZ6HEShU5y4l3zFjw/VvweCvQreN/6i
pzFr0eHYqUO0rWnrZQpZ6HYCaH4zzbXaoDx1ae+eXI4YL+BI3aB054IbBo2JkzN2QTk1WvJiMywi
fBdCqCjhDPhQEajoFoIAsIMMS3Y1VNWMizIM00W4/A4igJdUXL/XWf83yPrrQdhhgUD/Fo2S0/Zt
Gw68BIxlM5cL2S9rXqXdWH9oqDNuKzhSxKSB3GbTT3+a0au2rQreQcDhqyqKGjCy9qGE/ksM3HSz
WcZ+3cINZIB39kGBhMKCopwKs29Ke6e6gxgUGIdJ5ds1EYD5xU4JW3MGYu2rrfTw16O/xtofxzh/
Twh9nOBgdvmjLCKghUVb8mozBEsEvOUMO0WqZBlzMNZhrxq5t6DzuxcaTSd35d+jogDiYofC0+KH
M59AW2jJYeRVeyxrpza6QsFGX5tCdvcWrbCYWVlehUNTbuFfIfezEP3T2xM/PrH/fgQ45OLUYJCW
PW1wm1nMTr3KjSVm2sLMjj0U/QIxeDt06X8fCTLi4PtymMf8oFnqLMDAg0CyUdAOytTiWBvbTo3Q
0WnmC1/zOMT6a1IINkDeh1PeQZLt+ACIqqqcXQNtr8gbY2dsiqzzAl9uAkc2WQDMaBNHbu/eqnWF
1JdeVjipvD3Z41v8nyfAMcxdHEI/GLYaD3gtaMJvClZXe1r04qpAnPL57UHOfTvg+P4d5PAQryPK
KO/CEpCQMnS/Ijo2sZmmP5FR9Rcmc3YcwEQdD93Jgzz08TgWCEgHeomb0FXRfuX6z3Whfoxtf6kG
fWmgkxDLADxZe9iFjqvqq1FCQAP6HcWUAJMKYPrbL+/sF3o1qcMaevXyWiHBbsFYBSQ6rr3RymtG
THgpGz0/I/jJHWw+QKE8/PmrUdwIaP8aMDxHS+AaXaz0Hp6Zm2XSl6pcZ9c81jvUwjmEc08TGA/w
tc7F9lqMe606mgDKH9vgI3PyhA9XK9mCf3xhXfxw/eE6CoC/hcrroaN4yrKBoFU11l61AWK7eygp
+i7u3GWOUdUt8C9t8t8/WAieqcNARYGi7MkqHCW08GZMUDjrlLiDS+N2EN3+vw6Cc4Mj6GFeBP7M
qaas0iODnBQoQ6sEtFcM68fFsPH57UFOOliH0wGjBDie8LcDjuzJVDrpAnntV7BL+0vUne66MO1t
AuVO+KNtYYB85ezcKiFT+thfuup+XJKHweGEjGAQp95pWq/RwS48TLFb0i4gKDJ/C+SlrvxhAsfx
ARbhQWsS3jbQrzwt+udgtc5wD8Ui9De+8KbEFxTQTgs4s+jBC3T5p7df6Y9L8TAgwjDoZsI95xRP
2IPUmoMdkQQrAPeUxnMZJLwLY4+u6dsj/dXIPJpciPfHQWGGdzWGOq2l+7JkUJ7L40nTll9jeoBn
T+D8m2fX62BxHwWdkbuoDesX3kb+EK+sdW4b5Eczulpt8wQH+h6IMb1SbycheLUHwdS8M6LkgNxD
HO2RmjG6qSuoX40mMGbjuXZ6X0JdZAMdjHfAnq6f+94T8TJF93Ii71pyUDycxw+gvOzKfn6hBHZc
Zc/ymFTykY3l9NAslt0D7P0EDYYPgxVXJCLOBkc+pNik62z9A4OjIQQ4srx+DsLlI589yNx4PSqW
Co1XiKrokkE2i7vNBoDbO6iHTJ9hJOntoLcw3tK1Wm+QYc6pAIAhIaIFWk7Suk76qXZ3SDNgJCvz
GZj2icC+fCqaZ/Q8M9w4X0azDLDuYeCYem73nrE6Tx3a66do6pXchLa6Iqy7n4wIYgbw4xPvHGXv
lnWGqtowViEYzeg5dOHs3EGXrXESMBZCSIQ3kYUp1yDyVAed3BDhVJmIgoewdFMwY7MVWvquJ1PR
Qg5Ps0e4nj9EEWzd0ZmISN7sXb/L6gEyJFMf3ZNKQQq8fYHfnQHLowmvC+i+ZiQA6SOiHFooYy82
nYUwSd6rG1QJ2xvVzhy6KS00sIo58drh1ivHGiIinf2MOhbLwGN6CUr5kWn+tVH1E6hoYeopCm/M
oooSF3a03RRMzwKCWzXw0337R2uhh9rCMxYlAlAdk9xv1g2w3GtGtcom4AdAlx0/hmRslzScKgXO
A4t2aDEFAMpXKQWAOOsnqBMlLJ+xa0raJ1EpmhScXngAIcuILYTkYGTQbnBINhsQlx9qhPH+Mrh3
E3HHzEahuXMt/yzdIEoEy8lLKLvlaqxder8ywbYz875FChD2teyA6Hai+b4XAejZdXTdg1SPmqX/
PLS5C4YpvfFJ/cjz6irg44OYrZOGBUo36Ku8043kwNiPtysp7/6HvfPYbhzbtuyv1Kg+bsEfoFkA
SdBLlFd0MBQRigPv/dfXJJV1lS9v443qVzaUAcIShNln77Xn6kQ6wDRdtnmLLB7oBMDWUd+rqf1q
hsYTTUmat4wiIPMNCy38mczLHVGtch5HhP30DLrjAzivQ2bi9VW1rctoNB7WfR6/RLb+MdTg0aQr
sXhrHVBFSonqK67oXxqNOIiL2NxlFbnBYXoKq+rBtmt3N7uR48VJBd6u2WWihCgZhdO170ylHyHT
vaFCbT+X5eus2nt0/qt8CPdjm8qVxuBRV4tyjXTmj5U2P6vCdXxKseWmDfO3uM93WdggQWpLrLvx
XRurTTa05qY3woEimntxzIb26Vkm52ketADiZbXS8zjzATpuaWJTNtQf3DUjGtpGEprJUGk8xpri
3AnNzakbGeA8Sr35GQ32n9ox7TvSAdN6capuHTnFhyZ6ZSPqtPdbAYulVfuMrjfaoSobYA+Wc5+h
5SK2d8HriC4wjRyqU/0czxagopEKx0ye0+iEwh3qvi5uhG9iM5ormjylL7U89Z1UP4PHZQeh068g
mmCYkOr3BDQ0bJni1BX5S1V3btATb45CBYonLK8P8aQ2xMOU6bQpLaW3KP0vfF4/xdTR63LtSpLw
htteB/WIfz3NLfO8WxLndekGSF1t9MOpFmVdd/JFia3nJdHvBttGQEsD2HoaAUkuGcyeWmqOr+Yt
rCQkHFMYy9UcyfCR0qVD0aY7NdE8IRYAV2gUTX8eFe2PPgw20CgqWGOqvFXjqCFMruJ7UVe05pXz
BG7a6elKgtNGQyuXoKVmL5ZQx70TKXR7jQwayGuYbwvsVbpi4p+x1DJflXSIppBTOG0HRWm6db2Y
m8wlihWz+dOwol+d0xzoI2wDZbS0k7XA5Fm6XodVwGNC17kDoqvVpWrVKswmayy9sqrtijaSrP4x
8rzaFI5gJ1qrvvLD0Ic1wqbcF04hP9w6rt6WsateisQhcM707m7S6Dbz+smQhi+jZcxpCpK4fRqK
2ka+1Zn1adKS5IOuPGdb00z5p3fL9o8Whs0jpCkofhUYnVTW+dNozuVekN84T12okdWIFTo21J4f
W7P09mT3TrIxC9qzIGLORbelMX78Y6ZI4f1+mbCUGeEdK96YiujDAW3+gpCGri66S5YNTbPS2Edp
hnheNZUwPBXRCFCnqpG3r+qyiyC0Je8RI9c3wzDiKFBp24U8XdJFHnmN5k48fBMTINCpjNt+oVvM
sRu5n8cyyR6NJbG71VItI53FoZPMkKzLet4XoZLl24xmkhwMUM02ArfMMZjdRFA8NSrvhdX5heTK
37S0kEejl9WlahwtLpPwPZGdEvv6xJjId0uhpy9Wr0bxKycasDDMssLauOWocwljNKydEpCyo08J
LnbOShZ3T9JYul9WnmcJF8+gY8ZJmvYuziCf+bD4+8ijo6zSAh5z1RP9sW2/ElhPMEjHPhOyElzt
qq3zdt+MU2U/mBlIaRSXsvgZhk45r9ypLKKVFLA1V4aeWuU2Nip4DosKGg2tk5YKH2pGkRyMcSBx
hdlpmPqyp7twk84trIF0tjqxatqxK9c0zRXW2SD6yVaUnOw2GOn8UV7rEcIRcKta62GESVH0u8w1
IuUUYpdp/6gtdPE+mNNpWku1KC40OrvRWwhIUF3NmnTedLVt9dVQaSLe4Vmi14cRILKAOV6hoW5T
pymuWmN1+sjGqFFfq3zWxnXVQly8l3HhhNs6pdkNRqdBzs+ze+rev0pX5r3f8Uih/SJBUct94PIE
WbexUy9+VutFzmMO41NPbWXuer0w+98uT+nBs6c6XtCHwEB9RMU8azu8aM3yaC+m+8gxWXC6Mou7
FZCnmgBurIp4l1FYxOSi6IBUKGnijkDYYmPxZEar8sYujPGo59aQ3/WdGunnskTIDckWeh38c0mP
JVZ4Irk+NAxX/dPTQ5l4qNPkAzeWywMelXCfOV406Q3vMb3oBMBobdDuVf637A0lHO6kQvGYZyEE
xZM5CAekfJksie/QjRRfF5eFF+LIK3dWEcLpIkqgbXIydNjH0umSl8potP5iS8jLrcf7LWz8oYGZ
GbQD89eJafbNSW9FX5FMpdcpnZ+MenF6E/EIpPqPBXyAJ0SjUVqSivkh3TFJNlWl1n/GueQhZ+p5
/bvHRCNcCzemJXBs8rz1aC+Q2jrmbj/wvlINrw3pn+QFlqqPRZFa70teuiOvcdN8p98c6KtFajXz
+kIDj0Nwad/VXVL8EV02qftkseaOJhWVYCRFXpT5uT1FvWcjE8dkqokhBxqVyXXqhGC2cR71tKix
6pVMdO1jWGpIDcDyO2cVR8KSJ6eGZhu0Vp8lngBbYNHNrKgkBu1kSD9NYdTlB/L0kXIQlFwFo2Sk
geAsqqI2PgC3Omm8deFGI2DQl3bmSHh3Wf0Pmdma0a8SYShi8qM27bVq79j93Kmrph8hDNoZxiw/
ujhJ62CBsZstnt2pHIGXkxZDItBbnRVK3ymaMM+uidixeYuWdgh/9KbZGmt1LFxzW/alI0pvcLPB
dLyyztwaagw9/+rnVHZadDeYBWLX/UJvogAU0IXzH0OvktyH018t69Zq7WazKBqMPBT2XN27yOWq
s9Y5z8aJl7FaqNkGwn0JixZ2YNbQ5GspEvroFPamQbxFLGP+BtHQZ3uZDnN6L5TecYAo290UFG3d
qfuQc4uFIA2FYpvVV1VaTddohu/qUgJjW+htfaE7Uo+DTjH74Q+xcwFowrIYtno4DNfi3XAs9a01
CqkFAnqASTP2YCdvphGNfWBC7hVrfczceAs60FSvCWsaie86K9a1Q6ZYlX0fhUk17pql7JdVqBY0
O+jxYOBjhMVHcywyodKc3nb6snKTBpC2otqR+wrSnTB4Xuh9pgJJT+fG4pFHnIoDd7NKc4w0sbOf
6P5+Cum/jHb2YkzuQQ+5dhghGJotV2bRycKfx8TVAd7O0tz2em/+MgTQw49xcqduEwoxFxsNCwXL
70cteQWjnBpBO8mJ4WxWJjT1lqFYirsx6UZ5aCH8hO+z2WZAuJRJrfYZ2HDugSJZAHJpNhq3wml0
cvROrR9SLCdgP+M5Ha17K6Mrso/zTr4ZaC55brtKtLEEvdt+Kwd32OZuC7+5bajneKas9DZgdGRn
HgrVhgCviiEv5UKtoLaqLrpt+Cciu6AU5r4P+RnOKtFHRv2gMTMEC6rNjfcLGrJSc68C+e2m7VDn
ronJbxNVvO872NCTh54j56ktOprS7bwyRiCbUC5f+T1jk+sOvxrit9FelOoT1DdwCnDTpYT3Sj0k
XuV1zXMomoZtmQ+W/VN0bvIZK0ZUvo2UeYOMqttahp0bbkg5FqfInrP/Jrv5z1IRVRnStQ6BkSCX
RdHoHzWwdALKaBfST3ZyS1RRB86KlwEWHt5/b0DzH6lUcnLkQjCxErrAV+of+4p5ekCHdjzgBKkH
1vQ91qevrMv/r/r+T/2aE/5f/5eA9x9V38eP/nf8P/538/Hzv5Z+b6t9lX4B6tn8R2LewUnM1K/p
xq/Sr2H+C2csxLQ4SOo2pjLM+av0a+j/4uIgX0ymmOw0mbN/l341+194dlnXirGhch39P7nPkA67
/vx/z5ch09N0UnLkiMk74pvJ/L/lwOUsJMgRU4HU06T+nA441KvtBo5E7E9qV/o9hvCimXRPW5iy
9faiTfLRqDuFmHk3qc2rnmkXmZWFr9VDvXFrYQWuNA+KcF970SMR18IdiUWazfP5E/VeYBDtTNmd
VRfCiydcP2q7OYx05HtRL0/IUJDd5fkF++XnPIahm00UT/ZDGnfXdq94tbIliav0Qw7xmqoZCZA8
ZZjXWmcdN5FyGOu1VcdspLmzaAn1wJnEfih03+6eQwWkQmEOqN5Ic6mzfSRw3Zn082RCb7ct9MxX
2lVmtxcrIyYA4he9yuCTQFs0QNkhMVhRnNBp/1GKatgTG7yFcdhvzb46qPZMfLLIYxMNQdiljHJF
vjJs4q4MwTrEMmdT/xhiFBgNoJWytMm2QjzuTMZpRG2Hvvy1zFgLlAMBQa3P3pLbZ6QngZO/Var5
2czVm2WVLqRkk+hOiZUAN5+za2JZ39bVWp36XwWAg6TsqAX51tJ8jpXy2fTDEWTSMW5V1VNt1/IR
KtAlWPVBNySTlypooRWSwOQ9vNBRGcnDyajyT6jMumeHQOhavdZWc7zs80Q/IJVGQbyTEBh9+qNI
r4lqpaVRQtRcbYloeC/0+gdBlKcM50k1n+LYVv2tO1J4oAh/gc/zRH//plucIwFxRkXcSryo7s4C
zwCPbGaHD7oZ/4A1TDJXH5d2NUhX8Z1WeU5+R6k8C7d8m4tf2BOdxmx5rA0gxCr5DF/D87hqpO8N
dERX9tiT4rVAnjua4cXO/aAKbDS2Dtk2i8LZPRKH5yikLfe0VOtMjPe9eo0pF6KfDb4vb/BSD5Nm
Bkm7/Kjw3wQom1yyTkv8rOUq6qbCi0ttj2RU+1lFY0CFYvRc0EnQZU8m5hpevp40N/bRsCXErdoK
t/LLYrmHMGoIo2OVCNycV1aVw9brwmBRZgKvqyvJUlmTp3ZZEnR9/tHlyZtjuGKDe8wVW56vW108
06bvHktthMdrlsOqlvYOqZfwDe1i2sB1ytQOshQMcf3uluGryTgicDTVn2XaeHNjR+d+2SrZEORl
F1DK801A2QcxkAUaujCCH5JdByjrqBqwVS+jpxw2UGOLHEG/lgT08T+BIWkZGWM0BYd4aLp2h9BW
81RCyHVtNT9SCgA+gfN4LPM+2igI7BkwWstIQwmi06q4S5O4DRILnEULu6V03Z+tab7GyxXYnFcf
3bKsBuNX2ie7KTX/GKH8KaI1w8CtOxxqIxg0OCEd+VKreA7reK338xOQcBK+Xl6B9e8SBkLFYdaX
ch2W+rudxr9BSTPMqDkT0iqfMJwhQYEVQqk+uvjU105ycUrNeNPbrl7P4e8ix941T8qPiVgOljlA
GM1ssfwDjkPMNse+pr623YamwV+9Hf6G47ixrOi5r7NDI1P7WOXNVrjos0Wnb5WC61QnB7+FgnVO
E7XbOJbyqYv0WSGovDfVfO00gMfmAiuPqv0MC3t8zKRJFkjxsthK3mQxboZu/K3osxtYic6hL806
Tui7cgce1FhAVQxNEcD2IkuDsdznVT/s6shYaVX3Ca5a4OaAAxAMkhk3sPehbrnVS9LRdM2HSdz7
fVLaWwiYodU5mywOV0kjxFqdXSoZ1G8sa6tN2Q6U7CPR5j1jmfNKdd/1edwCiqzfdTz3VtgqCJ8M
5TYMGY01tNKeTGD/qVoGoLLUba9mLnR/923mPk7s+8R1f3RFrTKKBF6TTJXjWWmv7rX+zkZ8CTOo
sXYjrT6keyyMmdioOaau5+SG5MLvPcaC6gbU/FMZu74JpSlIGRBBjMvKQxK9KDqeASU9o2TOlYdl
qpvzaGXb2pZI2xmzhLpnzVewjwDqjTcXXaBi0whNQUNzfaFMT23bB1FXSA+yuwykWzj7dFYO1GhK
tduZ+FtRT9YzIIN1eKBmHoAf84VsHxQ0+e8wf8gwV2PhTUU2UMnM2k0xx0Bi9tFvyLV4Nbh7BDg1
MndFR4lhk5weyxdHtJZPje7HLInCZ9J0R7uNmwP3V5AoYcJIzQx5S0y03TXhb6pt8XG06sZbpU7+
iP9meBjLeFnnmjWT/4v2SlfpQVedBnCjezMOeWUB5lIZd62mTnY+/CPUGbI9dLBpGc1A3QtlOR7H
pXQ2ySI/E3UajwvvmTJsHE7EopOwWIS8d7rsWV0q2tWuU1NUr4U+lKcInplXtUqzQ4jaXlxkvMcQ
h4/5OmVaUKhG3W4VhpnzGc1oyeicJ3pt9cqLyrlfm8VgAGR3lJc6zXmSp6I9WtfJzlF2VaZXD9KN
9Ke24WwP7W8hh2prdPp4pNY+HWd95Pt8T6N8iv10Hm3G+JLZamOhFLsufpuW1w/1yrC3MKOOpXiv
h3k43LZ0m/+PJW+f3f5obf+YNwZmPAYtj7cVvpe9LVG4SdpfCVPTEcgs3spaus8R3Ug9d7bC6NqD
TiByIJpvD9+Tt3/dPrvNvU3e/pRudjaKKQ7yFKqhrtBiXYz5lXGkhqE/YlZGnKEDy0sWRlD6kh0c
mRa7CD+3Y6Yo5vH2rzyyDq0Sp7vbsuN1ha9/uZS7EIwyQhkZrs5N/ivC/cVzRBU9DOTqd6IZ5g2B
TPEaivrYLXb+i0RF44FJTR/aHsw6kPTJ5wWFFUo556/u1B7N64YQ+lB9rdLkwTIwH7htiPaq6jW0
5deGcLphV+MsH+weOCROx3QktT8c4Erh06iN1j6rMzhZiyH2WCUVb9wkHulY+VLPvNjMDovn2+dR
bOhrElBye5ukVxUaoTQvdjPZl1pOl9vHklTXdolzMlF4Ib0pHeFLnq9cS1gPVdqGJ6vl0myS+LGv
jegxV7qMWsbAkO36WXFdQrDEbebtz5QynLZnQ9/eJtUwCk92oX4tcVvptg3zuoRe34NYOhpmXnga
XSHH+kMCwPrUmnYiwx1nj+A3qkCF07SjDFjeyWv+t4+p8s7WzCtdVp9pMT9r19Kh8qKEPEJQ5xvH
ycI8MldMbV27av4iKQpCxK8+B97OA3ivjzmMNMqprbxfyuJMioFXNGamlGeV/IGeN9tTSZLsMSEp
Nra+v+0pqSE1iXyxHslzuBte8N2+1B0NmWxeroopw43IbfcYIpSfPLEveO3Zr2qohqtGG5oTedP5
QGwcbaKY4rrbxH9ui7rO6Nt1Wf1cXKKNZs60+3BSna2WKsU2TZvlwug98rPKbZ96irVKSH0tqfLl
EDZF8Zz0uMLFrj3sokQlFBDIPfmGanCbS/4j2SRxLDdklIvnfDZMKmLhvLrNFYWp7qik8eS7rkvp
xDxMDVcAyqH8eTSM5BzG8/ttZsdw7p7y2P625lKpGCzQKnObuv1pnOd5nsLH29ILNheATJPLbUum
ob/kNlHxbV49JDhKgXM63tZLRhI1JC7Cry8QC63FwnuOtl8HUffmGtJvg1kTXwCvwSaQpQPN7zop
GifbQd3kt7wesZ3E5UEls/R1WEYaT6cqaX5zp5o+WYl+LTKcwj0Mcopj6Oq4VF7/kEjIj/kw1B5W
E/bfl0FZgab0tvjXmkp5SZqqPdxW+d7CbQlQHGwr4YHufc0G24n3VPrxt51+/fO24t+2WueV9JVy
NFAxcCjm5LLX/9jcddYw2eslac3dbe7397hN/m3l2JCQlAt+v+ta33O/D/Q24/bn+7uAa2RwZtHr
/L35r4P5Xvp7zqgt577EyqftonNMLnInC2mcRFUbp7G2BYZVjsI4r0viQIFxG+4TDC21rjm1JNGA
qBJGUhWk0boV9TivvtdWw5h8W5sX67/Nuc3udSOAsqbtvzZRCwMPUK06irkdKP5cd31bTm25DYir
dT8Zewf84b+P7LaMssh3LDCqbTKn4FyHLMMGuUjA610nlbA31gtNtLzL6jPCrOmYW21zqQqzuehF
fTdyjeLWUXcMFZz+PlzqAgPJqLncFkukcQEpGR3pOsXhtq7tB2CwzuFrsg3lU40t4uG2wm2TeEk8
4+g3Hb42CQXzReAxeLht7fYHKfBbNyES+NoGpav3ZZyjryW+Diu1f0h0ZPSXXHdKnvYnaByk17ej
bHL5Oyyb+a/Jeuo/Cem6vxZ2bCmJOGvC5X9/TbcyIq8TxEl/HVQGoR1HqXD3fVQjxFVPxeR397UM
yNXCI/Gj7m6HdFuwoYjkKXY87r4ODG953OdE3vy1TqnTb8ggKP/bdrE9ohZNNPf12e1E2TX0qrZM
3O33tjM6SODLOub2a9uDMRBDF4MKSWKh2Ntrjs5rBKORr+OzQFZ5Uhubv6bBoQqvwC30a5tfv2BX
uxAuh/ivbdrjhKtoXIUBnqPTndMQhcHVvK+W+8jk95dJJILmemGoA1DoWE8R/Qx27At3MIPbSS3H
HJbA9cw6KPB9w6XNcK4xKATccf46405EQlxGQdvO0/r2UdpOyQGq5nsnaDdzzXYIMBlxtnltM2xn
BDBpvXY3XgEOVQNT7rYSvZxKYIIK9HDxa8EAlmXwdXWEOU+iojwXhtYTO+D7dPu87W1zXQ9qv6rQ
roAs7LBfy8DHXY+WBI95no15VWoZjNJWiM3t868LN35uyT4QTmbG5q/TXbZ4JuJeaJvhsiJB9rWP
2+LW0IR+G2s/RmuKGP1yvm6fY0IUryolKjeRbH7Dwxqv1+QqptxO0dBp/bwwyNeYmGrUByPqqDGP
TnROqzzQkyE8hyp91FFAmINGDZOHi5xAIrpz1wSUzaYB06IKL73bfHRG5R2NCn5NOp1FHTMdji4+
oaD180DBEMbPzYuCR+09fsLlXVXg7GXI5dJlx4VBbJLoR1zMjF1BU+Xl9ifSs3Xazs3GiCdBJ31U
X2wznY+u0Z/bHq7XOJnndlzsi2qNw4HMz2nAJBJDyuaShu4OWON4rDrsbELRADcV89Yq5uicGKN1
kfPs3PMA6jp7WtmKMNe5HLpzMV3zXpMGcmr0APFxPmcN0yXAlFiruWRWlKm9tDruwcssjI2l9MOd
QdFI6ZSdHPv2VHW4wpZpyeO1TZq7Tp776A0FXHup7PIOKVB3rMQojlhZr0oskW+ztIq8Fq2I554M
yWlKZAAU683V5uzg5oR8ZmIugV1p9x2kvqMt3VelqrbxUudBT+ostpqJissr4orIM+zQ3mMiDV5U
ZFdq7O9k0t27RUm9ahDQYGx8/7TuXe/ks6NKa9+JB3w2e+Wsu2l8H4E3gHQ662vVzR5KqnxgtsN9
Td9A4rfRW+NYy/3tFCaJk/sCGizj+vqhpSvVmYzqHs6Q5RMZL5u51pWLtmwiIvSLrifjulGwg0aN
pt21GCjjZ5Zc4jKML32oJheL09gY9rCaKSCtMiRtl2WcMCTAFjeIeLLh2CVQWljaWli8kAAZ61//
wv1KX3OlWmYsfGwoy02TSQUsTN9vIL3MPvbwdFwQ+gC2vRSMYzytqONtRsXx7nrucSijeiU6SlAF
egaZZFiAgy71Zl1tgghbQHRcwyUtdRQoL1OdZcehZpwwtsmPvin1zZw1TqDVkX3BzvnDHTZGVqbv
4STjXRItyxrBgHhPmvx0RTpvh7LAZ280y304Ol6N5+gKV5gabZprHpEyde5GRAybLbG9VmHOsVs+
QB2VJyQouIeR9dnkjNWDSV8aFBKqcjQwtHicnfIBSQtCnHbRT1kfhat5TpN9RRL7NTJc3+gq+UNP
R5t0aKoHt0nFCgCY6uRQ33Jzyndqm07rxqGsE43m0ZWifBodkR6T2DT8UnflXSKUyQNVji8q9PD7
SJTDnZjoR7CAv7z3krw8NFd5Kpw0fSTf9GAAwdnAzl223RQhno1HrHlRiiL8x7QVYWgRTF2aYKuL
LDqNtjQK6U3u88b5LEJpHHO1No68863dVJtBgVggkIFVyw98b/VjZ4SnEteF7W2qpZNlpS6ILmpY
FM4wf4qRHECFX/wxzZYJaBip5NIc74Z67LfJ11id8fx4HdQbFKbXTuTiUJoaDKqTcpmO38sktw/T
LK2PPfHMv9eF4IslwW36e43bJLpduMyTygjwe5n5uqvb/r72go11ESSZ/uN75X8u/b1tXSGp3GL0
e9vK9+f1LQvwvelcFCDgJYaZXzu57e+2+Pcyt38pvWhxmXW235//9eWv3+/7kG6z60Y8oqNzgr8d
4PciX+uJpb3a4vHM/jq662a+Fr9t4m/HsMzOYRz3f/vkllm5/vnnQVeTeSX5muH6a6P/+GG+91FU
UOLwjPv9H1/n36vctlDEjb1btjQUoQha93OA/dhqmRAFqXC8vWoxp0d8s42NzAQJtKFfTng3KSu7
atdloia4uln9oSqUn10/D3/YRmm35meEtMJTyXc8x+WI/9rcqqcibut9FSZTgIdQdwFp3/kUT8Yf
S0tFvY7HP3aUgP0JzQ+DF7BvuWb3YDqDu0mhcBxcszKPiwEMua9hAOCQhr6lN7rfiJG84brzKIpe
aA2K3lzsq1aJMvd3OUIozOxNsV0G7s/bjNsiDFCf/zri631gtr+tIuo8wwrnJzr8TboIpXm87XhM
Y3djTWP/cDus2wF2dkTtgH0mc3IAKTj84JHe+WbXdZfbV1R1td7fvjZ9IsV6SAeDmhtKS+EI61ML
KanEtC1x3hx8KF7mQjVW8TSOZzROy24aw2xbmlp3ryFu81s3Ld9BLdx/naVr8wlk+V9KBN0/11FJ
N0ZXb+K6cKFq2e4BzWq9GUQxPvaNIDytl/iX5sRIZzniZojBP5vU0SRSq7HN6n2DpdPXn7maMGkO
O2NHnjvZQcxfq9DFz7jvyd3iZtZqMfoKKO04vThwxlc9ThlOpGl3eYNJadp07rpIF7D+YSg2pmg6
XwktT+aMZzutTPepFRO+P06a23ygq0AD01hP0aKzrunKk3aVnBjDqAUFFuPbbh7bDW4lyt6eaA0n
i/VjbjojiKHPnAdNiY8Qe7d13SS8EIfifRH1e4yQ4rNrDBTSahbQ0Z7t0szIfUVDTmk56fgQmxUS
8nrwlkTW6wQR0snS8X2dGkybw1Y1TgkWsKd6Kc0TvvCYB2fxSqIjhgaTai95a+4nzXiOBrZTZ1P6
mM5IGfKlDpC6Lg+8Uqt1QrPvaV+m4ZM+Ie5pjZhAqiB10MNJVa0G8KVAC+bONhUzom8HlT8vpvQZ
e3X5jIEDSvtFPy4jRUYMKmPXfTLA2cf9q7Fkhme34MQXPHXE4G4xhTs66khTxPisWcsZMsbBAupP
T0P9w83CozOBPy/agGaEZ4uXn+/iicyvXKyXtvyJFGthGG25ng3sAnYZllBouxBCXuzW2KuO1a/y
yW4QzXa7xpZPff6uuTKl/OsCISdSMQgiyyx5aLvxlQZSjx6Oc449hs8tjmm5Dv49FO6KFEkBAF4c
SqXf60tlYNoZyk2Dpx2hPzSYWqWcTL7RXxrrsUfN7JP7x+NBZPtRhC/cNGbxTDHnB5yoZYXksvDK
8UnK6SERZMmTPA2IEx5FiaO8qdMVVmn7UsjzkJPTnhxn06VPohKffdcmq5qM3HrJFX5ivL5at9ri
mW1SSJwqWk9kuKVPRZkIHjA8uytdJ1nrlKXHighnZITp55P7Rgpzq42l3I0OxeLQCFcxzlpr0LQ7
DQ97d7aMNXqoaWPM6d7qE5s0qx8ZSHetuV/NDDiwiNfOlN7ns3rqRovMYzUlp5o3+k6LK93LnIWB
nYjTVxWfjx2g/mGlV8e8b5Sjhfz1VNrVdMqXJ6cwZ88UEr9Q3TDX5FXrAKHY8gC7Fil/6S+qRoEp
V5UVHtLWtkxK97VJ40s1KuolKkLtATzDwQqB9DVGQkWwXk6LXQ00QGKuU3cjGj87LswT1chtVyjJ
Xlfn8ZchcwfbCjRTkb4chjIVP1sN9WNYM25JFl3xakrxW5tBkSfxdOcqNZRVX4dU7OBY32fKk+0O
yOJV3UkvI54HQg+3nbDDn3Ui/Dqts5+RlaLctTvjHrWrua2QIW4RyheXIU62uhn9xmInPVMAsFeL
lubrWDXTQBY02t9OUVVRdF90WW7y68nqFIK0ZgizQzZgXFRC1N10pNGyolseQk369Zy573WIQ61N
UPq4LCFGyMVI/aMfjH2V5heErdX7MpgIK9K42U2JWRyNBhPVhmA2qVfJjKZNNtZ6QmmySWxV3UVK
YqHQW85NWZFyDxsqe6rl7PRS2NhH2BuDNphXYs9lNc7mnjSLeBBz9JqShPmBK4rj5/iGHI3/8jkJ
+7esK8OdWhmOiq/ccA/ytthjmN2czLpsVzi8MCx3nMxrdVOsVJF1+zSxin0oSICg4ry3e/uoSIOy
jCrno8VY+/B/uDqv5sShrdv+IlUph1ckkYOz237Z1e6gnLfir/+G6HNPn9svFCDAgIW09lpzjtnP
rzqHqJvX0PfHnOEcm7JKbhkR2mDeAgUgIKm9xUcD53K3VHW5Ndabsl4ehwXFHVSUaq8ZJOVm/ZDv
SfkQj4pWEwWsvivT3L7cL/L5xV4on925cE51khqvYNo4tWR0fZuC72TaTlAug0Z1hr00kznI47q6
LIhceqroozPWxpl5K6I0Zme0+MUmMUbxzq4T7ebIeEtHl5NqWRRnRVHo/9ZO77dFjXmgj8yHFW54
0UivTYxqOumtPp7qSRlPXZx9oJv9VjPdpHUh1t5H9qSrbvqU0kdnd34osD0dlrqOyQVZJRtYap8W
GxkY58roNCwtS0m9ftbFstzGgVbkrHxkxptRls845mrG0Ip8Ai3kLzbeKrRN2hbB57LrPJaLWa2q
HMIJaWa082WUKHIIIXNuXtcqQYuH7sBE/pvV1d0j5zYiwN6b9btDAoNOg1XcXha6/ucmYJTDACgd
9BQSy9prz5rVPpDcUp2NKY0fjEy9yZnqTYZyjuOXSrPqx8JYAivSSNhJo2eiZuAdJI76pIgXFR31
Lc716Wqx/hqN5sZ7NQ/4rTBntDLZWrnFhLe3hm1DCiqS/IgIau2ak2vyQUfrwa7b5lwLYmGS4ZIi
dnxJW2t4mdLkZeibY2Wq7cdsvZO3iDhXSzGQEIhxtMBoPMnM4CBUu8VRlpi16ElEG2bp0zbNBH4W
When+8WUltmpT94SsJqwjNvbwnTmkSW4/iC6m93kxQ4ilxGUdTk8QZZ4sQo5fqC+H8JxVhBwrzcp
sMyCA3QlXOVhMbQtcuDyG7IifWtERK43Oz7jclhy4YaMSqxNaVfCJyxVvxAQq13sClxubzEyNAut
PmmSBpebW/H3HE1I3wxOiHcgCtOJ9BeFRI4jfp4kIMs7Ca1IoGko8WNJjbZ3SYwL/1VhB3LCKGJ5
kt5grh4kToltp9vFpTNqBn0s93zH0PWbm3Cw1vBcRslcf5Z1b1CUKZue0cMLX2biV3FRHKzKynYl
at+zyIAwzKXSbPrU0A4WXvRtPUnzYETJ98nyxItj1zuywpQTA5/46iIPQPSABLf1SuWRoCARLM3M
CQw0Hx6eCRmt01bXyrjK2TJP7BvjOer7U+t1fHZ3Pbw5cfnKKOUaeb12EjVJJiPc82AqswLJAonJ
RjbvelcvPu01Udsrfcga0XaJx/RkVqNzMKTcjl/NZMbxJjdbYB91/H3iR01NE+27MV7OSanuO8Sg
BzUj3FPvLPVa5ydSyOW+dORD4RTi2tWq5bdO04URhBa/NHUGcVbVHLO4yvapJZEWONFL1WjDVeRa
9ZLQu6dv6Uy3wjYrv6gU9ch5lCqkyrJ94saSpIRpOCk6Dai5yqyzUu/spjavmWiwiJOYUEWed0xT
1QNYsmbs4bTacBqsOWC58ji6igj6CsxZLjv7B4a/BWFb++lZyfKW9fWypaOufzcL5ytPsluUifk5
tb6P+lQ+OYJKwY0Jr9DMqKIiQrtCape2sVzp7lGi+zB18yMi7h3pSvPJQuccTsIeTymjiW3lJd/d
Gj0BMX9eQATNRjPIJhmVQTkSU0a1aQvKNztCz66ZgFL7XibBKJ2OJlbdBl0fO0GMED3UpzGldWJA
1oimwrcxA3C69dSf7sDExS7tB6GTXWTqrX1W2zpC66V4D7N3QAk2PWelke61ReCuq2fsVV3bB61B
5y4eku9VZ5iHQaroor1h3FSlg/6sbY1dVUU/4aZYZzGP1Bmt2V/QZrTk0E/LqQUPx6F5Jm42NuQD
yEXLz+IIQSYZR5tiPTrlqWL4Euuw7Ste5+F2Y4a6aHb7jP7/qoxlhCQ/rw6YxgniUFkCKUK/zRq2
QpFb4agW7os9GVtDz/tAJzEcufSEa1LEWaili/cxe+VjqSOdcQg8u7gmbS6ztWLYL270gBrwVg+a
fjMXFX8dJ9XcUZZfjLQfJ5TpKC0E/45uyUP8JFU7XXDkIX+sxLIr6oehqo4laOBB1ZNvUif3aIEl
sG0VMzvxj9aDmTcOeeQr9Sr5IMlwu6Aav/KfZ8UxxMknA8lHV0nm77HZbx1RXzI1SnFnKOYjSnlC
xhIXhWab6yel/TA49H7ofuXZvV8Jr/GbEU99jU3r03MS3nzbXN1oEaHuvQnMZl9WkgzUHf28hWY8
UsYBQx7W83Q20PAjEm7wJe5OJKokmNVmYhx1BYUWKZLjBeX159B7zRvViOnHiRc9KBJht0QzG1oE
W5KE4Ban5jilvfHqJVpLp4aBG95d0hvdU6cKx8e7F3pq0x0nm3bV9ORgJUbFFkR2tR8bVUfIpMtj
4o6MEPXlXKy38FZeVRm726lbClyJ+CCEkxhhaQh57GTZH6FRoOqoGRitt/KR8VYadzX/7ZHFDRBe
yx5oHic9cgleh5l7QSs6n3z0PE4QWSa2tGmmY94qrs8JYv1B5Sj5UcxQHaLNj8U8HNPipwIf91DU
7jmnp+JnGSkkVdkMR+aOA0bJo0IWjG7ZaBlR9eljPB8ZXmZ7rUNSRzpUJDC8FsN5aBdKmXQ1caIq
o13qBa3qTSdTgQtepra2qfNM26RkH2lNF/noh4PZY8k74eng9FBbVXKo6i36k41VoqFUEX3i2J1q
b6a5gsvbjvaVOFrsWq5K5nakNbVf2oLGd73cunL4NpbosNrvZpPckglQJaGViGHe7NHaGloTdNJ7
EEl5o8X1lfIpp4L2smKcaMIMe32ebrF3NLVaJ+mSXByC38ZNXTXX3Jnoh5jRDh5Hd8r4G603xhvB
tJgD1XgkKv2EcTLZp2oeb1EdDnOCbbdsNkRPfxmYKjfGSHxmdehWp3CnbzNkfSxGrqKXWwc7z14O
6g97Bh2IpfZFoiPpc/57srV2HZmjs/zUhw41R+Zmu3zQEFv2tz75qVYIMhv7J3Hn+ykDhgP53Ev1
T2B9m2TJY9oxzr7RWkzoaf/RdSsjrHQOrqcNrCcz3xwGUMVu7fqsAx7LaHF2eRwxsNMxldrJ29Tn
486jyiYcVWYBYaIOWxx0S8NSjexnURyoNZrzVemreeVz6ua/HSS/hG+KZNPi7b3URfLUuEa5nR2x
Aw48bcnV+yXiYtkoZS5DRyiInktrDnsaP8StiCKg0y5OCQ3V2PuYIjvMrGYMhbyg/GoP8LHCzu7e
p8FId6MgS1DvV8t0ExOhQnojrqpuqycnEMmXztLqHT2MejGGY8VaGAObFlJjE8NtjbeUcDS0svpN
K1YlK+ubrhKvlju4Z0Gv+GA70w43b3dOuvH/XTCMgoc/0uOf1ercWqoXcIZavVkgsKWr9pyYuJAu
1ikb99e5cZLugKtySxFOEKcE9dMiHan0d0rtWzwlJ0JMnydZmxswE5tceLnfueyIPWnR8eL9YNhz
6trO3iet9iPnh9IsWhOqEWF/mrklXrI41JnzWxcFZvxZ3WddFZ/1qHvTVT3f1U7K2me9mOcCrekY
XV2n8Yc863ZVob41Y+PLOMsCi8ki+pzC2bRF/ma2NE+8UnT+gL6bfu040BbGb3kUdumrivFrBTdu
dUriZiNp+mNBUk94yuq9wDXwn/uSxTNO96125yVbvrHfOvihQ8JJyBZtipCaKkdNbM+3YPRvbV5X
T0tWUmkxBZ3nfkNvw5EgXfbW0Jwj223295fznML888L3m/eL+x/794+bUnj7qGwQ2vK7ZeBn+mkP
sGJW++NSHlMlSU9FQxOxgsDse7ZTn8RkzMeouyUl8n0sFSMC/9LSw97Ux0OREy9K/uG2kuUvZX0X
pQG8orLqQ7l+yblq7gtklyqhyNupeoe6fLRc/INmoo++VjXpuafJu8nrdg7Mum5PAr0jAvCZVj6n
qoAR68rwgxeytLhGdXtYd2mM6RkLolGdjjUjWvzWiO/TNWPRnsKxd7aoNyy/q9kH1f5xGMh3Rmct
rTygI6YHceNWvtXOlKB0tU92xuyrN1flMKZ0Dig3j1i6XTcpD+xVxg6n4q7K61tOuamPpgHaHckI
C+Fttzjflpkq04ptN8xtZyOtWcM43nxS6Cmntk3EQeuiPULUPJiqQoZQCTumisO76pW/8I+nL52u
vZlu0dyEKFlh4kfum2qdGxscuWNUOAaHZQclZpuUXsj6vj16dfUsDANLizshaNflNivBO8TsKyc6
K+oD7nQCHk3b+Iqld8oi6b31ppPtOj2myeZ62Yvw6s/7A1iiRRsGpPlzNavdQTbjsp1ko7wzkdvf
H6HREvNNir3bEjkKyz6NrnThZF9OFdjC1b/0pO4CdhhGXWklrjV+gDVLzfiK4iLMlyX+oA2cbl1t
jI8iHsuncv0490c0hXxZ9Cp7NQvg37gHjZ3FufdVS+BzrC+BT0Ju4qSdHjGyTUdzLiCHuLbzsbDm
kk5rfOk91D4lpgzifNRcYoXF0f2pafYy9279PbLKLJTN0J/6lA5/p+QEo66vrWXeMeKo8E5rgQ4G
k4/9MvbuMwCOr/sDDLX5VRAT9syptTyYeKO2Cwvdd8jah/vfJmB7pds7yk33dOtUjo0XZLRXvgva
Auubi8j9DXKlFWe4G8bVNT3556tx+zEA/9J+NDG129Jp5dHh6PGI6o+l3vrU3oufiSLpXl0jxl1X
qc5OWnJ5nVrxeH9t5hUchJLaYmesOk7vFTzBaZk/hIgDJ636F7LrvnEgUXEpUlZ4rKnR0bWbeuqo
RAsmA7ULm7xzlf04vpD7ZQTgEZRdZcT7vpzHdyEw95Ix6c+JFSI7bCnP9PraR973WWbXxR68744L
joF3ol/zoY3RFjaDH3Gq+q44+tFI7OGtdPt839lVvRunLP2WAku6P6CpxzgA0OGcE5tvMK5QQy/D
7H4nLfaNhUf6AodAPXjuhLxyXLRPW97u20c3otxRZXpC65A+FYKm958nJgISQ+a5j0bMT0EdCxbL
6yvq9SvwoP7TAaO05Yw2HjB9Ny9THr/et3tYEQBxSftWJotyliQZ+KRRe9/7odhqkXDeK5sfZlvo
8T4pFe1NeMrh/gDXnia/nCr3YhTCuaoJwaT374V/3y0XS/9aoUneO7FhsLDsig+ChP68NEnTfdBP
Q3K2msk9ExT3XBfutazb4rngiPfcrPmtireoh/tNwqPESer1z/utPxc2fYu0WYbTn2dlcXKMvHom
zXawKj8txWMpWH5wYC2eE6Vr91lCLdq3xn/+hKugeVVqVkPrIxjUES+gGzK4v/r9PlM89VWbPN2f
Y1JVhn1mIr9f36AzKNZjn/z4+5atcp/nmUCgRYYnBxX5XlEaJ1gEnkcUYPgUJEO6Qr7XgJpP1DkS
WTE3ixTcjUZO+u5+U3AE3eQVX2qLOum9L5/cTBZvihPbt85WPu6vPPQ4JQhvXoL7c1Aj1pS0JZ7n
9TmZ1F4LDLgPnVX0r/Sb1mOcfHfLrL6UbTlS+PN3NdsuGOmbmCbWm7lmwJ2pVJaw62s0lrWL0qp6
JptreOoZQ92fZGOMO0WFCctgfZIjxRIumqqxe/CkaGAx2shBXO5bW/OWogV6GxEZ3RqxfN4fNPWM
0ey1hXy/GdfMTyW8kT/vnZriVbrm+GC1sn3V5pkimSog7YbmZLvuQXLIOCzKtyK3nhJz1JhaE57Q
tGdB7zGrYfugMgIUMkXqZek7JsiwW0OPXAw/GXWmDOuG+7W/F1Tso9+PhsNEhYfcL3JtQox3vwpo
pNiAGIx3/3Pnn6uNQhcb38Lh7xNxRoOr6ZNr5tBzAIE4TX/eTTdUFHj9HOZD3TMjWN9IhkVxhqgN
SYhZ1sf9PiM2xv88hemBFdZrIcbhMdC7kXZj3yXzxirYsyMOUxdd8WBvWgDZ7vdlNZOEvgHhXsIS
aiImjVDX7R+lTrChVnUfTFUIvV/WsVOhnsmtji90P+0gi01xbTmjsXOQXAdr8bNXSXIkPJzp1NTP
72YF7tNQGr+3UWPHS7nSZg5GVZP6WkvK/x6gX2tF8na/EGMrb6NZxru2L61/N2SZrm2VzlL+3UAM
Y7NNeXP+/VWIR5S3+0uZJB8gYq1oq69/437f/ZrWK2ooSlP7dwP83CZsFEQ4/zxjpZeGRZqyvPj/
X6qZkSzHruiDvy9/f0jZIinsRjKh/9mwxCKnXu7j8J8NKUgqnyFm++8GBIWa72DkDe+v/PeCzjeH
Jy1mSPnfL/F+TZ3wEjaCUvKfDZpEy8majv7Lf59xfxsLSYGbUdP47tcNf79EkWNHlbUt/2y4b70/
Y1YduiJEI/67AVExLccOTenfB9+vQSVKNsZiLP9uGNvxp2Mn8eGfJ2QIt4be6v/c3y4EHQzRcLH1
FDyDZ38rqzQJIzqLyCEGkGZCD9N52Dkt888aBkwQNfT5SzKwx+KbF+nGlTynihTEniER8WQkU/sR
sD/iE5h92sw0WHYL1IVU9fzqBJJoCr8DefSRr7vY/qRumr46Zkc8dYgaPfswcA4N3PhD7av9MJhH
w8z189TSnfceTLhsbzWTiRbg46b24ukEpqjFE9yCxikLqA899sk4Z2CF0y9c4RLuVO0rz2oDcrJZ
5FbbJvES1loIW5SPvHkVQoFR40jdt3omqi48ZHpWVNINVtJh2BHUewId95t8e5ZvQ5OH1vgYJf1j
Z0yojhkHrrncLQgeFD0zDYvFZ5ANjssdrZD97EjWJl2f2D6Q/+sDd84RRmVQdFzlG6XsL1bs76z+
v3Q6Vw19DIA4TMAzMzq0XlKwkF22v52MrlyqdgYayupFlbi+BdSDKPHi1/JX1Kv9q4IZdlMCcZqH
bTppCtlMnAdkOkHqSTWMusZrlmZdYBV5tgWT9XsoATeU8aus1OGn6SwYBc9q/xCB+9hZiRLTuXaV
TZ1Nh8ZuAexgn4spLvtGu6G0iYI4O6Wga28lKg4dixnHfAHJTAOQo3CsthEoH1k8DYeZJPtcU+ON
wvhUwRrCyHbDNxHNNDJireITJK4oKLI7+VFeuk7Ts02Qo2nfRepERiT+U2sZnjxTaYLZwj88w6wr
9W1UK/bGK5Lqraye3EKuDj+As8kaOaEW6W/ZOKHSz+vx06Y1S1vN7zlLXzWjSeDPSDiA1jDuIVI6
Z8WkTp46iy+KQy/zL+gbWrbOVD1EvexnjlZWb3qD6UgszneVwR96+haJvsvpcb7fnNX4mCvuhL2Q
rVrvpXtmDWZwfyqxP2Re9th971uBgHiBQqN+NyiqdgQVvviwMsx1lDOc+Nj2K98Py0eo2Of7TabW
zSYb1eXPTdVzV1e8l1+8vnFeyyb/bamLdbk/lubT99yxuut9W+rIN2i18U2j24Ykoq9DfJOOn7vm
l5l0t6YetlqFfFvmTglkSF9WuS90kyXu9EuDy33eCNMk9Lu3k22uMY7/3wcAhAuyioA/tJX6RRmN
9zglu3KccZUMUbKv2vyH9HCUjv3q1p+Zv2LEapF/e7pLM4gZicP5wVXc6zxkN5zE0aqCEIHDWT2I
Cxrn+XcjPS663C1CXAtnDRk7WzI9RovFzAEsykgLv211f4H9YU6vXpO90oA9uUr321PSQHvsUxQ4
05wg097RT/MY/nCG6evOvVAwLez9Y2GFau+JjduN77XeL2GWpg8Z7auN59GxcHu3vObtpmyV16Gk
UayUz6KDTW+aF3+kMhpLBb0rnu0UW7vDm6uBNM5ZhlXLQV8PAJFYoPTgCnOrqck+ietvKahH24o2
XpTeajDQiD33sJWss9cyBcaifJMdq6tJfatrckUWs5O7LMIhW0TvtqWIh6pIfrfEZvt2Mp1Su9SP
+IViTO+Nr5hev++i3gqRBbwkffszjYd+Q7rHrpPDk146W0MidppIiwwRuPd+U1mQ+grhL1ZxTsEV
URMdvDwLbMv9VAsP9XmVo95hH1ra50xQ0uQyvya1rfJQC2iCGavUVPauQnR0VJv2oS85FMgBiCtI
zzHe6csKd63OsomZXWXS2Vexjjwp048LFlLArQj8haoGeK1/znxSM40und1ExwYg0By1H4Wb/yBV
zjV/OVPXYsxuo8BIdRlIGjU9CuaNrDJ34xF1wyC0xXrLzFVNil9671NOWhvRlyeRDADSq2XXzjdI
B2YI03Py3WevV2SQLmTUmcCU2rL+5XVOGVSUUJQQ2g8hG8r46i2d7KBThienSQ9N7xUHGxcfGUJV
0AvtqwLUQ7xztAHtZ4WLTa2Rue5nl4y3CYXWi+3qEmItq1ARexeZz4wqZ5eGhJvt6LA3T1o6PS6Y
j1nF0GUT0RRWUb8pscI8lHG+t2jXbyo3X/xqema8h91O0X9h5TaunlFdOrXxhdsqx5TJJEPVV80k
cdno6DDOE/Ohjes6EXJExDYgWtVTXId2lQHtFVPtu0W2ZyTuR64QoehV+EBjXYflooVTxUqH1hnm
QGCh1rYD9KWk71UPajWKjZ+1uuYeRCiuVseu4fRfi2yeRGy/5Zr4IZnChYuu7RazBQiaoECN+8Ay
eZFUTWBFKtAtq8qcrlmcsQsuLTSsWNacDxZ0upV3vt9KFL2+3K9F/712v49kum/tCFIMWeZDkaX1
xVzGD/wp3q5ab03rawHeqy6rb2rb2VDP7hvuj71f+3txv0+iB1vJqMe5YtJpC+TiDrKviyNHMI0K
iaz2o9RG83h/O1rZ5YFiDIr/931GI2QOV6OWUXZqHhWXDNZaWLVKBDMSciB7TeO3jLdGZ3mcUvWr
YwrAf/cZLMemUX7hYd6QHohH4WDyc52JT3okT7l6RMBvnye7OMN0+2VZSrJtLBOZCNiP2Mm7Q2es
ydfuypykhRHEbRS69/GaKqMng518TyYTjSMljp6c9b5aSVr+D4aF2kV9peM+gd5IxD5XtOgyecZP
i4bDA1IdfQ8U0tpYziKedas5KJ5p7goUmIiUk4Fo52wEImPgbxxSvJ8i205J+cMrPPeoLvF0LRPd
OFTj8th2P0GdaWeUqPWywSNis0pkiqFrJUVPlFMa0tr4HFglZW2fhotRjfs+4TCraOothnz2SIp0
gFt+epC53MWMxJ6iRNNDaBEsQBclmNUGrU4OXTZJGhkWkBW3XrSWtI6KlVXp050hmiq09RwlNNma
1EXK9DwOGOfNuoTuznhazvP4pBmPSV58TDRpb4rn1W+9nPB7lcnT/RYcTeV3PLfmQ6fN/HTdOX/Q
ml+p0yiXNo9fRhBuhxxj8K2UegYH1NM+omE6FhNa+xlK4EFXci0wm6gLnAgHIcC9OaSviPfcnR7u
F5Km6XXBGBxPVvXhVNYbkrxNzYJeTzvr1rHAxNfkuEdFVccQPQlDOlGb3zSbmGXLe2umyQa3CCOa
haUgpTydkuqQNaMdjvp8jNHkgCtGN7gZxOCGNWbjzajUYlNpZnqcEgnE26W2iW0IPtKCsm+K+tEk
6VJFPfwRtxUAb6uuHgCtIghDfLhJsen5NRRwXBNO/gMH5MXQkvTV6V88hqlXXG7yOJVo36oiu46t
uXMzToi1Z6VPqlK/Vkaan5kdNtNz7AzJN3A3pmkw1rWwfcoq+t0k0PTiVeukjUu7TUm0P6vutgRP
963QU/WQDjfEN9Elj/lcEjXMW0br5eQuuOnJMgBV4qowO1hR76ypaAKs590jJDSxb3tRv1R8gG3f
k15m9u5V6zTrKsZEPXedMQbAB6b3CPWMBgDBM6Pol1nkvzRv0d4rQ7GZ8QXkv+XngklbECM5OwyN
sPwGYXnY00wNmYur14LmJGOep3aVdBXMwguzih4bKcNEVMPTek/e89NTrf4DG1B2UeiGU6OCK7Yy
6xOqqXrO69rEwM8aA7FmXZCSk8NAABRj8Sqx4nK81CpmgKO4GUi1iKevvtwIXvcAeOZYu90bqYzV
tZMwm5m4gfmEJRkAkcDcD3I9nIboSXOc4ujEToePKorPqETcgyglBA/b24BijF/akSUZSwUY5uPi
EozulD6KY2dDmdzv21gv9lHSTCHQc/ggsq+/w8h4W9xpONsFtMuGpKSrHnuUotWjriww43Pnw0mU
a5ekTF3URezTQTs6qIZe2P8B8dkGyUpJlO8Tox/PpVrm+2i9hjU9R0k15geFCRnRFHjglTQfz8pY
3yw1kwdR9Rx1heHsp5bOX97B61GTdHyoDKigQ9+XPkVLekPrYMBosMXDBPbVNxeFKIFsXI7omD2f
DmEKq9D7EJhAdxLJfDA1ekazGCBxJ3AAxLSNzL6rT4bK2jIxO3GeGNmT2ZS7LBUx1jVD0e3TyYW2
RXpckfEbWc8KcpVRlfJjjJsDYyrrrZafZYazYra84Taui+mcoTORZCTZSC0oijoJvHYxwkx63SFS
awnQPfmABzQ+DfW5ruz0A+uAttctpuIWKsNPGupgsz2brpHj0rnX9SfbZNmOvFDutMh4hzVRPzWx
861g9odcQKXKYkgZzpkz+yhErRfBVLtaKcqaCroF6H2y0Qv4xcaovNktO+mQoWzAnfGuzLX1RuDq
h+VgF1G9VZmpGKSAp5TwRmw9U+BRgnjpxXGw3yNMuvaKeZ3GQj97thIm89ChqJr1y5xfBjvWP/E5
ZlsSCvqDGEcqlkYWezoJFernMgbEr4IoHAbj3OYWF0X6NOMpv7SZujwXHbPzbnjR2grsjm2Q2M1x
r1rM2/3CK5qzK3XvNNlJuoUJRFLxkjQPyihZzUE/ODjwdEe3+q1U6c9+SAofvvtX2uvi0b6m6M5M
RVrP94tEFu+Go8OszZyndEFTLVsAWI2GsEDtk3BKdOfQulCujRg+LDp749Uo3MeSawdjbsqjqw7p
k6lhPothz30kaBMiLXa/2jG7Tq4hHqvI+B3FZrElBc0MbKamTywJfqo2Lrlu1YbmY/kTnMu8K8b2
hTGQinY5vqidmR1YzOXHaR1gcGLWDolg9EIywKvZxtbWqvltUI1hy1Qt/U2QaNgvpvIFZZUUnqhP
0OXiB4FQmRHWiTjqwQU4oqQGuutuCRq30x9amPWbO++kQ1fZpY33rU4nK9QS++C26HcmRdd9Ewvv
VzL9bHtNHhx8lQcn9/ZG7GXvpl6ru8wulhCryFauusYBpk6I8taBeqof9azNL0fL7rpQR3CErJlT
qQrYrC2z9MxhA2m+5mLaATl2/ymNkfnazSOghtUyy8hBGLSZp7pTbmC13KOdpT3p6KJ5zqx0n7dC
f3RTsOixVaQvEVSpBMbFcUb1cMlXtS3Wl+wyEJHISHqDwfiqNNCYK8MY/CoH3jIkSR3g5gwZLZf7
fpxjUCijP2Xuc75Y1dXTvTCHAX3A01G8aOWIUDwTDzErhL4nKrHP82PCMCubsW5b2jbRxvpb1jbO
MTJGxAAVIxUxqMMJTbbFsNoynpqKZlXUTN3RldG4T/JKbsgnqzd6khRvGkCyo6aSXDKmQNGXcvyB
STVqR+93rw1MIfJm1/E2Q6sfo0Mq3R5Sfue+1+3VYDJ9iXWEUaxpkSyRbzBFJDGMjv7sWXZ0wu6a
7oDxR36WaIwkINQ8TB7pFvOAZclNeoY7Q23vkfNoIa1eQucVxWM2yG5SIjZH9uwEOKjKh65wjzLp
GYl1Q7xXdAXiXZfmB2LU9AvJ4y8uxoFQd8FmDf3Rwq1mukb0KO2+fjP0mDUXzm0ORrOi2B+F6TyB
Ui2z+NNBq08fwgDxPderCUiPXonU2KY1TcQF0st27kYWH0mRXbzyexuXzWtqEFVaqeayuV/EZqf9
tJR9tnpupAvHuoqUcrusP15OdFOQmghK77/l+82has2Q5N4T/qb8AwZwwMTaeo5r57h4WXOScPM3
lZLkTAswoOCkKd4HRjvD2Fq/OicJCHReAmXoagpo9aF0Z+eHwtnqf66gnEW4O+2MdO6u2nqRj6vQ
iwkgOAJ3Wc/K1uF+DSGFb0GivaZO/GysDhLVlEqAHwE9avN/nJ1Xc9xIuqb/ykbfYxZAwp44MxeF
8sUqFo0oSjcIimLDe49fvw/YvTskyGDtmYkZhTQyCWQmMj/zGuXe6LpDrMeYrmjBLdsM+Ixrlzco
ckOqaFBJARp3RYqg7TBXx6nIzKut3WTFDnDRb6hTwa2p0dPXVFVnWergNsBj9oRJCWjdZAleySQ1
ruN1rUgy7H9LXZsJay1qQOa5TCQOttu1qmLrS8nVUxuu4AHXZ4zzekCJEUb3PqoveYk+dVA2z8Oh
HLRu5zYj5Z9WKIfIGPuNV7p32kSX6dyKIjFF5lZtsqvBHRdpZuh3wSD115o+7PLJmc6rgBdCplWP
AZmzE/WSuaMDWwe2+xR6qrcS3LqHvCiVsw6kBZOHpvtVueF1jCjoJmcHO3FiU60huY+yaJ17ebVu
ZGq4Y4cc1hDI9347kDeTraBQa9NDk3XDPcAhlpadZ8o/aLGvYs/OHgRCdxsMFY4oI0fk3b3xI4wz
SPXj8OwVnboYvaG4UbF9X7i9Hm7sDNZm75vRg9s0/d4sCVMSLl5Vjd3HmkM26Uz9Ue26GCXiPEeU
GjXFvsddpKwkutaN/dDWQ7SOc+jRSRD4SyURzS4yAJI3JvPQSJRT/bb+1lTdE0F1d61YEEsyc7BA
w0GSqqXo1pIzm4qQL1MKSJNncPLi9PpD6PbNVZ1nwL65DLzCzZFDIjKsi1jajnIN0NrT0PAB8wm0
BOvK1/8PUfKfDVH02W7dqxit6AcJy8l12OA4BGaicCsYKtMPrmRSRmxlfQXZvrlrDB+xo6Y+0fqY
gizlaHbh91or6f8PCui2HCM8sgdlo2Ya4oyBqi8wDC0Odhx6O8m0yGZ6XeGjbnXgPHZRB49hVhKl
FX3tVEId1qFq13tRBXcWKIDj6w+dlD5WVpqs1KAsHbPOh+9otnNUaBQhbDxs9MgVa3QHzKNVc5kR
/IxXGgoNqwZJStCLVr/sUheNw7p/zGqVWlOS6k5XFvlDhYPM0ubSBaqm/hgrN7h2tTG4Rser33ZD
+YQ5NVQPkKhXucjthdfV7hJrimn7AYpNKqnbDukIK77PTkhhh1spbJDTbl2xKXzFWBYdX+9Q3Qj9
rhkgxKp2od9w0wMXagIKIDG24rjnXGtteqZfPEARDJeuZQDSjgzzjM7hMm5q6TbFr1tCHvsYcoRT
7d8RXQI859JZaRb9H11CDBDGqvNK/JHzmJpGwKRaOjFjaKj9DTJcz4Pu2buyhFzhY6GKZB6lYiGw
KjHMMbpqynRXN3xQI3SIdTRpuFIcW+tkaaRPA/yx7knIuXlXJm2ySASKpcjedT+yyPFBJf8A4fzs
RYNxVDT4oSmYwmPahhn2O3xvmQK2SM97HCFs8Y0JRWu9yEona5+MpMKLQArM64mevQ+b6lvRi5EH
9fjYTGBptqwqJ3uAQA/1zj6NfVZxf0MUAIvsctOjFQqoZDiDadplkp44jZrAqZo4Rvipoi8B0TbX
POUXeRU3WNb8gE7626ODcS6ikpBWI4dIwvK2kGUXFHJy6tOuO5VVJjZg5kgyCBsOCVIDgVIBRPL6
o1xG7i26fGgc9tLv7tD4w1nnCHsoWirNaRitROsV95hxuGeRjXc0MsNVS3PjFA6bPkNAmApQd5PI
if5DGofcKRAOvI3ktMTDs2yuZKBiyz4EVWPf+2loX8s69T/EgFEmp7PjKsrki50uhoZTp1PbYglV
09xXRFecPfFwK1oAGbKUAK1zVYgC5qjfFzlBCQV9DnkJ1/U+1PslYh1iQ4srO5uu+tzH3fAYqsHO
imJsIuRweAy84tTkqr/o0ANbt69ch1GDZ2WhlN72ICDaIngJ/Dp6jKTQXSNRIa9lDlsn08tqR9UQ
EQAKRvCmU/2WS8M7wzTeYGK1Rli9+eG7LYTu9geIUTKkTPqF4iVqdq6brXU1hDKs/1QQ7t1h6odj
j6LJdyXFGmSee31DhQIJP1GkP6UMvnQOK2oTq/7vUiuD76Kjr9I0lFDt6gTQknOn8pvvltJbmzTL
8GUBi+oUuW5sa8lqlzkcyE3DmLepf8MxAEYFDxxMSIBbF9p9RaCSscw/KcMgUmkuTTcrDpJOHQnZ
u2rX9XQa3YQcyEcpaxTVs9sb2UEKMmMZK5J36EdVXmiSF2LFVFbXXVQbCNgW07FqPYs8XZp0D14q
y1yM8XNc9P4d7TH0+1qOZuw9oEV68kFt7kwzQ5J9aF3n9ZglsaagVDQ/ulyuz54I/hxVA4bxg29S
H0xMv76JdVqp+KWskrqW1mi+NkgjRVQt6YmvcpcK82gl1m0yJPmybA2oxU2UrpENW8cWXcExHdtr
3Q6VrTFEPam3/c1oCpphjb7B70TdY4H6HdUOxIZy3tMTxYPEreAkFrCrzBqk67CytH1l0bzN4RED
uqe2I7UIulTaQxQkIL3CDEnf7sGyc+2XVKs4EVtnLy9e49Fg32vKtjF77/D6gzAR603t/AqDeO0k
1OCl74pyCdpzwu31sIJz7ZD5Rn5+/QF/LEcgcIFBFChI07PWnZq6x1KSi43rQ/kzck06u4AHN4GM
PBpKNWrtNz9qdBNtWhy19GAiwH03GYHcp8FeROMTfj6Cu1sUeLQF56TwsxUkzeocmd0jKgrBupaa
xgEvOV4Tax2KEgfgBB7xCN7wPPiiP3fur15vGkihXEOKAKpIJrywR2SBjK7I16/1liAty1Wn5eZZ
Cjk64aEi4OuhSFWCGT4CRMfvjpTpEOAskiCYtqfPBrYkbnav0TG38DGqRQ1st5bXOexjkqiMUnYV
PBu9YeC4wfUwQNMVTf4roYK8LOtC4VSSkIlCu7AcIXHALCSE0zcFsu1AlTr9KhWUIw0ToyczNLor
rVvnOlFGKatIIA7hKi5j16FWa97afgTIys9pTWLBVMjDuFPiPNynhZWQEqXyQQrTbWfAVNbFMW+A
JXt4N6BknZHP9Ra1fd446o31CMVtTXIdXakUwpFzyg7Q/9yVxxvfNCkeYMF6FKXFN1/r911pfEef
qF/lMTdJMuY39OoKTunmh2fwJFg59TujHtcjETVN287dtnp5QqEmvYuHrFyoLUxMhEB/EZzDc7SL
IxwXNqxu6qAoqztg59qTjl+DIwFeQtsveIHL6EI8lX1kYieAIVZj9xaaZkVEGAIxJvkV1OX1YIz5
nz6kHbV0vRsYTeESu7WVigLxU0o52SEVC88VcIW+KKyzWtyNdg/lsjK128LMfyG/vSkk3d0i8fVk
JTCuJVC6t95dk5p0jVy/uSpkcMmNEWlr9IFA0UoZwWODIokMdhaFzYcOf67boW0mWK+MhV6UG6eq
jH7HvvgV4Lp35dNbW5sV97ZZusXWwqh7adlVtLYVmh1E/wg/Ck46Lf3WTmhD06qUHSGXi6Wauk+7
oXjGyeI3gq/xj9TEpxLBCnAsGHZtwrIKju4YPQsPgmGr+eYqQesOodMGsaqWYrBs4FuJjiuyuQiv
oht+rlBUl/0SE7ym7NdWq+DgpAiw0SHqx5j/6We/lUqc9RR7QQZQazrsPMtqoUghLdxGdVBSUCkU
iv4S60UeYDUeflRUjUCSoUC5cA8VQsz7rKq9w+sPemOqGwvm6TFvU3r19WAfhiC3D8r0M7y75CX+
Qema41wFcft9RKBo3wL75dIU3n2cjdFJTgwXpJjf39oN06xqJfFM1FhbK4uGQ9S42lJVAI2jfNQv
EeOKr2qrf/YquKiuraGzYSqrsWaDxKMMWMS1a+SFFVA3KesVIJ10DZrOh/4YrSBEHhq7hwmXKOeq
t8OdgWkVTc0M5TVcEanumAe1QLQKqeZsCV/DXDc1pxaIAeFIJYemqjYCHgboRomvPq1wg/RMTWzp
bP5Um+QQVtiq6yFoV7rH0mqAhrXqXGVYB7GuLyLk/rdEsBnK1l5FRUcJVmHaOBMdYMkpU99G5FI7
v3W/ZUbPzsxTE2a+/HvsJj0x+Em63JY3o1xCTEgQZOLv0ba0+xdRmld5V3PVespLVQskkeK038qV
QweKfRPgiQPY2QOo/SPyUumAoumu9aAn9gWfNY2jdtUm3vQtTumoz+I1yaKVpG2tFNSJugydAW+Z
FxItu572vUF/Ve8fsU5Kl4hMFE4YYNMUAR7KLXJ8yP3OGzMOlDoGL0vf+saLuZuuKYQuDMU2Qcpo
AFRmltVj3ESR1oEzUG39J61QHeGH0DiQU3FcjpqxNSvbX3U60SMEQ/9ISD55S6r1CU2zcUfd87fX
8UJhrYarXFcPhFsbE8TPmZwkOJdZtR5xS3uSVUjFPmrZGzpOAF/s0bE7nB+KFNZWg4vVkatDPlpG
+yvSWaSoV3ryWi3DhcK/tgq9O3/95upk2/HW1mN6c93QDFtTZFmQMvL7b2w9snLEaRzyOHd/LhHM
WqPTYohzxu4jX0Nm9dZ2Gis7jLavEmTtp+IIaq8KUhR+0Jdr1XvCIDNmXbMQvKZHRRbqDoJbveUU
GJCeA0MnJR3Kw9fPPS3I7LFN01ZUWVc0wwBE9/6xiZ0wBwpITwptOCJ4puzTINn1zTgsRYRINIX+
0RljK7hglj23REa41FSwP7EQNqYvosrvx61DKXMx5kN9ZBDauqO2okTU1hR0chHZ2dahfsGoeG6J
PA0odJINTWC1gcrS+wEjxcc21vd5UdQmdy0I3eLGVxqALpqbXpjUV8fq97Oq05RRyMvUqYwuzz4D
vbdCvQqJ1gK39/dyMmTHtBpuXAW2ixZlxllN7ZbjPJO/aRqdIjC3om6NK7dTH+F+yNcR5gWVJLB8
zCOUE2jaXNivH9fd5MjTWQQskQxVnT2hsHTXqF0MhmsyqR1sMOhFSbaHWog4j6Bhwq13QuYgvP56
vykz+xuh6roim7Kh0C/RiQandXrznVANb2SCYMquY2E7faakToPJOEADeEIW3iobOvvw8gZ9O47D
UQYPn3TjSxtkxSJo2l8XHgfLn9n+h3OKwAkm54oAyD6bhzYHykXgis6S4Frrv9tdmt5zNNM61AIU
eRrtrFg/vFzS7mxkclz00DDSaEqn1rL4thjUbpnoRbR+/WWDaP+tMJV7r7pwsH6yoywmTRAxYJqI
5fvsOyVttP2mShKnGiOZglOSXfGhvtilCYfahkmhwMm9abqVBFEgiEV6A9J6XJWVEh1I+e01ikrK
bf2S472BkaO1/noeXy3M3+14DfEgRcVjFk/Q6Rt7v6zgOXtVV8YEM7PmoNL2xUQot3eZibN0hdkd
Ra4g24BcxOs5kl+yoPXuXTnBq3sI10anVCf4AdUp06hRDEVJV5pK/0JJCW6TTtQLOY/iDcRasdfx
Sms7DJvhGzybBY6wHi2ztRbJ0A+m0LhK++XXbzfftKrJFrFt1WST6BQflNnbZYac28gEoLlY6fc6
0A/Jq35j3r2kfrvyInnnRUr10qgLfNiin4GePKTIBN1T37j6+klezcNm86wbssZG1WzagfNjTKUw
kAQKwqIResAFkhFjLaMb0cn4r3gYFCGOhS+GdGVIen0V2ulPrOiuXxUVxlBaw9vMNy61KWw/zM2A
2dVjV3cIisbtSRvpxxpjt1MHnNX9tBr3eRe2ZxDEBeRfKVlpWBklogCRBXvRjrB1RWcEJL8SeTvk
SC9M+uurzF+V21ThkFBtU7VmWx5lQBqqUw2MTAX9DDbYTrOLLWYF44EGuXQnVd1LbRfYLeY4IgQT
jN6EIv0K9LBwzXVk4dMzVZNrzdoNquKetIKiWB9qt7piX3peQ50fJZpqcPMLyjvEP/r8KKElmozc
YRQM+/Ems8kNlai9VapwXERoOJ/aFotrXPnC7dDX97S63ENLyLdRgZViYvTYD67xI2sQnVJNo3eQ
LH0qsd5FZVFHtM/FKwcAMvVpkW/i0ZDQUCtwNokpHld4DqF3QowOKuj6lTXcxLVJLaLPd0kd+SBN
UFCLW1awNxHJqCNrPIRdiphn6unrEvnwtV+kSKZpSKd5YK2ujMGmICkqpBh9P9yFwTA6aYuUs5L4
SL6qxkObtfFVU7XPCfnDwvXh99W2BbxPCu58rOfR+7N3CCrklMAH+mHdnZda6K6I4MJOUT5Enbos
UJvTMQpUBLfZ7G6vQOvpcuAn2HImGjmyS1/3Z0AMldEF/tXGsu8oepccvJbbhiCNGG0Q1zJOG6DQ
X+JE0m8zSYjd19/qdCi82b8CkISpKKbGaSirH4/sKAltyqo2rm1Zc5Kl9jVj5cMxDyagtwtzMLvP
0Tnh5jFQtqVZxlRos3tMGqOy1RgN1AB9Z1fUTgsWJPHWIrrrjBASxAAF9+sXnMe8r4PqKnw+mxiS
K2i669/c5U0etpJB+XgxVLr2I6NDgPNmGF7hatmtEhn8Cs6wrEqT+M8q8hBV6HmOb9mPRV3mV9SX
q0OQ3uO4cyb49xD+XNiNGyAz5BvHpMePF3/USwHvByvIaaZMWZc1/sOW0WabpW9EZRk0mBaNnyP1
oHU3vZ3UWyGgn9rgjZdGn5vrPKT5WQ8JVmF3kVKGF87x2Y59nTlQ61gUmppmY3j7fuYwrbKKrBOo
vU91VppfN5Y88RdsK9x+vUgfNoauE9UT+GKbx/cxj7dyO6x9OpqBk+SKhaCTCcgZ9HUIDA7C5tRL
aVoj3389qDI9/7u9b6imSTDA7rBlQRz8/v10C85pjn0p1B7Fu3HHtl+RTPtov3jAVqT2CZvucOvT
f9kVKKPZ0x+48AizhEyo0yNMD6DqrLgxj3AN9MoxYcoDJ3iCpwV7L5fvOxPyi1Lb7VWfpyvcWNGR
QMjJVNvtX33Xr5/hwyobgt6BJiuajuoL2m/vZ6HSzbILB2Q1hdT9dum4Y1ve/I5VTvevB5pFsbyr
wNrU1tjOOmH9fE/7Q6DkahnC9DFDLCWjh0ZGM2BAu6VEfryQbaLZ6lmgWf/1uJ+8oGEohqxz2Nm2
Zk9X4psDoJOpe3CFSYvezen2TW8YS1FIJ5CfXRjqk3e0+FJQwVVx/iXWfD9W7Bo6hRsatznuuE5W
JP1Z7/RwF3jf5aR91EDUHYsq1LZe/EqbdK1TRu1zIVnu8LNRYecLH8VINU92HSW3G5DTln1l5AHk
naqH4O16qK5kXbOKstaG6JNssMmxnVwJxE0U14gSAHBFig7n7mw4dET+g5egmzaJXhbWBIsR+wBE
zwm50RW9/q1ZcwrxufGVwwFbur6Ifpa9DHHXE9jVI+JpRX0zydiccesZKJNGzU0huIFVFX5clknj
yvWK+LEy0O23fDCZqhUh/hXJJz02xpOUx+OFFZ3l5ewkCDqGpvPNUp7Euu39LKd1a+UhTvQOshwq
rKL+xizBwLbWQ2KBrrbpFi4uLCz/4vujAjAuXwcAcHLRD3toErzpU5/YVSlaIL/dtzZpvsn8/Oth
Pm4fTZtuKW5lxVA+nLiYgQPVBuDuwKAl21a0e88oBth3aNxijq55rSNV2UkDAnXhBT+cwEyphYOs
CSzeZGZnGzdoZNNqI4BOuYS1ly1hmReM7olLvHcCW5X3XYOTdW1dOgCn23c2sYaqC0DbmOhwOc/G
HQcDhX4V2VLAkGhkmZhsGnFOiZI6/8Goe3BUpt1Sx+UkTv2C5nFpt+u6z6EvBgD6er86f70GyidT
QdbPJWTBmeW1Z9dCm8JuCwUiUmWVJhAeo2UBpHEvS4ONjJx1O4SBvIvlIj76tIoXg6m3y9Er6Ghm
GT1SV9LXKIgdgs68Qe7Z30e4si+QoW23Xz+oOuUWs7njYlYtKpgYfFIvev8ZJEjVAQIQHlGUAY87
QUXHs7r+BUuhchAywrzYdeZ1RDgTydUi05Gt4PgrnDF0n1c+lm1OabvqMnUbOqOI7A7m5AY7YpAa
SIa6HVEFI49r+KMGMGy58S4Enx+/Y6YZbJAig0/nVWbJU5LEeWPDK1gU5fBNGdtdUKlQnoz6G38N
axHtwrnx8SbA0dgkPdZIGm1Dn202JQTl0mL3jSxj//oV00D4j75iw+B8eq1YWTL51vt1ASDUUwht
PCezYJ4OXvN9gAiFImAJIdRbAURKl55sRbj50Uf7elN88orUijRmlff7mN91dW15QqG4yy2znw6q
RA72lw+qjyvHntMQsFOox5okvu9fkRZEUNUFQB5z9MQeSWUJ4IefuWe6rimOmvXv/+lrmRRsyLLZ
5WQO1mxKdR9KT1jbNERRLlpIuYxENn4xy8tv9iEhMjiALctQqKYAMZ6PVJvJEGSh5S4oT6V3Kd2M
13BQModr3++09dfv9clo1lTTNmyZQ5ek6P08Jl1WDGD6Jg28oTs3ySqrKPT6PaazsVW1FzaH+vG0
JQED2CGIdznZtGn3vAmFqAwEgebX7gKbzkWM7paTuCq2z3kIcmuyHCqNTFm7KUqDndzHpz6If8WG
fDIqt7yq1IxikZlem6HCZWvmz20nrmSA6pnt+ccJUtHHQ7JW08q4zWqjWnw9Vx8vR554yoYoxduK
rs4e3h1oPZp4saItHxcrctWM02lsl69oY7y8k6XsTarQQtwiHnUxVP9s7gzLJlOhZq5/ODwmFQ4F
iLC0aMPG3ZiD/PwatKUG4oGh3W3AYrhruVTvZED5Ow0JpUWnRb/yphZnzKmsC2s572JN2RkpgyA3
VIUsPoQkLtlUFhb0gEfa7LvmT1DsmeYZmxFOxGJMdCRpWW6kh7uX1qcvnlAx2Ydm6x/sqj5WddtQ
V4GcqI4Ie2lJUW992U/PuaIePHLbM4sKmTlpSMOgvUatPfxUpLxZ48CFl2OaXxsT5ceH4LovqQlp
fiqDF4/SO3+kOkSErOxHSASrrzeB8uHSI5OnYwEQ2qZ9gQTe+y08wNZFZrOb0vka7rGhVHQeWmx2
bO3a8JRdnyfKGi9TDBwVKoCkFj7IYnGC0RjdqENwzmv7+PUzqa9RyrubmIeaAjab7g0f17zGUHkd
fGmfrdnAHNuliB4CKvxpNRg+ldDiF1TPTtSbvXUXGNaCGqhyhbCbnzZntdFvNGFf6+gebFGERgg5
8LNbdvpjkFYR+pCAwEL3e2uUybLvs+5OyLhS66FIryldIbFv2L9wcFBvyGNhHwNG1kMckKoRiQK5
2+YDyFmE+dAVs0S3TcrWIiSYoE4NvAoJE+0uXVYuhoYIYzkdeKFt7mH7Xuo4TCTcVKei75Cvb2kp
cCwC/W/t/HpQzd8p3PZDLCHL2Q72XhpdbYUvor6wEmB8QUviUeXpN1M6xmad7Eq79Jcd/S2K5NUP
OArxSY4CTFJN95j79THxTekMaxQPBLpOtNwp5apUHVTk/kherSuRt+EeDcRrQ8rL38uu6A6jbYx7
yOX2Icn9DXB6WGO6/NB20mODHuJNWxTBDT37P00038AG7ePIbrBjAW9iIOR6nVWdh4uG1a/rGLy1
LsIJyZx/75JGg844AR611ttbbRg7Jez4JRQt2HlK882PqWVLnK9bKQPsWA3R8M2vYCQMjXqDxPdL
0eMBkWN6vVdzuC6aMBHFUzVv7+uSvg/tyFwgHgbFnjzxrE7CJ2Oa/U68OttlRVU6Mqk/Cs8oneNy
qJqlBh5ex7xAz6Ir6lY5xDP1CO1Juk/SR6Mck5URmuJo5cnZmoApUYtBNY4O7pUNeGFUhHQk2VtH
nmo5lVLImxrF5mNoRWiYZ8O2iawXNP+MndaGBIukjz0dvsWr/HWISKY6Cv26mxRFPLMpfnrDMgJn
fWjl8gwRoKJl34lNHgPtq3yiULlt/Z0q+naZUXOgGAs+N/HFs1QE/r3sZ+xU+JqHvMBlahjz9loE
/c5FhgS8sT0iQS+QZWks5VqY4Q9hDz26vgg6grNcIjDhHawmKh7S8puPBLoTQpw8WuXgrxWvKbdF
DFjZUlBgtsc4uo7i6qeepNm1HRl/Grqf3dQVysFpfV1N/bM8lf80k8A+WtH4XQMgCGwbpppSHX2l
x4ojBKDQZGh2j/K2lc3hDiGcCrKa6xAgu0d3sACb++VPybdjrNQLdeEVRxEcoHG2ZwU1mnNSorRY
gJJcjJbtb4WuRGfZhulSddKlCsuHaMK2KOvTtaRlSmw2r7BUhAxICZtQE/Dg8xQipcIHhhPIKoKp
8cWq3bzjxBVkvUZkJvGuTHN+ep434YTbjblsqIQTk29cD+qG+kJLUVcY5daOADsCCiiclHrpqa9h
2xYR+1EPHlo9xY9aSp++PofniRsnH3UXReU4mHLoeXsPp8C4NF0UoBC4QmPbRQU8VPG8oHSqbWBK
A6vtV2PQf/t62PmsMyxVbXro9NzAKMzhJKElBdD0GXZEnKFLLE7fKSyxKB7eAjL+erAPRUtGA39t
017l6qfZN4sY3ThQmwoX70WbNtkBSVv3KlDwkJKbZFimFhoHyMIpm8wCS6IKKjQSlN4Ll/D8Dp6e
gbiD2F+bcrd51IoCQRNkWYMuWEc/K0so2nuZrf0V7/3v5/6/vJfs/Nf9Wf3rv/n1M82vkmuvnv3y
X/dZwn//e/o7/+/PvP8b/zoGzyBqsj/rL//U5iU7PSUv1fwPvfuXGf3vp1s+1U/vfrFCY7kebpqX
crh9qWhMvT4F7zH9yf/f3/xfL6//yv2Qv/zzj+esSevpX/MwLvzj79/a/f7nH8zomz0x/ft//+b0
Av/8Y/sEtfvDn395qup//iGZyj8MyiiA3ghUifCnAmQHTGv6Lf0f076hRyws26Dhw6qmGQWIf/6h
yv+QLVjqlMFp3NOfIaiqAKPyW4rF3wLrTW2alNbUTeuP//vm71bw3yv6Fnr1Wv/8d6DEmILaLxvY
onVJkcWYAZCKQDbaLg1h3e7LcOGftVW2GeCmYD6yxvLve7h5MzV/P8C7Ad8nqtOAVGJ5K2FQxqTv
P/3+myMKVm0ZDdBlVu0anZU9xqDr7CjQeVxaS0hBNMedwl9Y3qL9Vl2qzzDXb+ozr2NjVUsyTtFh
6uTMQlWlNG2qVR0SDbuAdqoTRItoiwjQcug32NM6AgVxUG5OvClWSueIBR6XaOkhxX4hV3j/vb4+
iKmAohGyzZ7Q9Sm1eTMJdmmZaJ8W6ipXH+TguZEvNIpmPba/B5iK+pZFZYWz6f0AI1682VjXKMZv
6qvmVDhUqs/FY70dzvkqu5LX6ao7oNF4q20ax7iV1hdW+ZOZnsB8U7nOpII57d+3L1gYGoj6lpnO
H6kJsMbou9dbfcPd9ywtL03nrJX79+uanH1kIVRA5+H+KAcxKFBym2plPiPwu2yv4zXuWQ6ybgk7
Kne8ZfPXafjuMHy3k6cSx/tPRyfvlenTAIrilpm9Y6MZIYqUSIL0j+F5OMKndEZ0xxb1xtx9PZ1T
Iv3FSPas2FJLkOD7npEqyORN/+h3KOC4f349yOwi+2sS37yPPTsKRnXQs65kFGnbLrlKNu6Z4PxM
SvAfnAEm4TGIOsWGzTffHZqFDfngqdNy9UtlmS7dndi6P6wlebKDaOhP0ChL+XCxtv3ZPL4Z15zN
4wBlqzBcoa66m+ikOZUjDj7HDv1ndaE46jJYu4594dD57FNHOVmmvonUPp/8+y/B8GsqnKqlrsSA
YJi+pMd24fL/9GN/O8T0CG9OE1kvLA2ugLqyt80K76cVYGlvgwe4E965vJ29wcLr6Dq4+Dj5ftj+
J+cqNbp/v+M0728eoC/lRK5LHqBzupX6FEKMQx7/robU+M2/xrFok+3QtXaGrUI6/VJcA06+/EFO
39v8K3n7FLPgNwzA3YtpGhDL2ClbXBfW2lq9+Lbvo8u/PpO3w8wusK4OZSujAAuTmB4iSgsLBIL2
7YDOPEoqF77JaXd89U6z4LIw8Q+Sp3cql7jDbquNt4828o7+5CZZUwkyl18P+MnL2bCNaZnK+tQz
na1kakSJNapIlvnl0fL/xJpt0Zr8z375epzPTuzXe4muM+BOa354DmWnNm1YaCyW6lDnKBbZEXGr
U3JlboSD8Mq19Fvkl47sTz7Gt6POD1KAUWHXN5m2infDg73mA1lKTuvgOLgKt9W1t3SdC+/5Sbjz
bsTZoepnvQq9IddWqAGtxmVE62ZRFYvkJdr0r8GO8Ss/ThIvF5fy03clsCNYpD5mzUOAAVWiXkvw
oZdFsh9Cbekp3YV76fNVtDnABbc8AgyzK1BqI0MUVkuh6S4mpFK2MNUPeFQfemf64hGJCheXDtRp
C77/JEArcdUDILCmhGe2RTNdbzNMCcVKMn+DC1mq5nFwrQvfwWumPB/lFflCvEpoPJ+9ogRMZxjh
X+uW3WpP2d5nr/SOfZMvEIFaWb+ki7vl49cHVpfRFH7Qps72+3M06jONURlUEX8S2m3KBrdnZHEN
ilVf78tPJvHdSFP89ubEdsdY0WNgD6sAqp2Oxq2f2vi5//x6lE+yiwl8bAoFyJJl6Pbs8hsHWeqC
aZhqNVB7WCQ/salZRDvobBDHdhfjwOk4nK0abRSIAdQdyIbt2dmc5xV6nXo0rZp7493CKlrhIO3U
h9ZBkA/W+hJbLgcw6yn7fuFVP1s7AHS0jBQEK2mMvZ/RXvS9n1MjWDX7Ya/uwe8txXfwF7/BDtUr
fxvfdL/84/+sgTpdRlOhx+LrY3Zt8qn3ow5ujpAIwnErqUX1VIudqddt2ZuvX+7jUfJ+lNktxIcQ
AUxlFC0/21oCwKO8sB8/HYEmzgSGNcEGzd4jjiScLNtOW3VteqeVLWhk5QKH4JMFokLy7yFmL4El
W5GOKkO4xqFHkMtqB0c2jsBXv56sGVzhrzVR1KkmNIEB0C56vyZsz8QbEiRZtI2Yrpg1BMxwa2xk
R1lWTrIRaC12Byhga6ndXrrAP5tI0Kz2tPtJ6+dHSOvKeP1qDB6p3hKmtuOal1B6n3xkmkJKSYHC
AiVnzd8vyXKfLime5sAbblt10V+Vv9Pr9lCaC7FRnPqECeFwb2/kZbS+lDt8cnCxR+ivqQAFOVJm
GwVPSmio030qtfZSn2QEhDRsLIilX6/irJv31yqC5KB6ybEla/OjpOp0MwDgTKgwNvKZi46WiGJC
YE9D7yE3/BQ3kiqT80WFMN/kwomckgSxY1tHAcpjPv56m6KSvInzrHoK1jryKOiuZGmPmZgVNYhs
h+IYF1KMKVKJwJSjSv3kTyD1e9uKBeq7IWo9eal0KVijUkffU8N3QMkhvVLog0Cw1Hx8yZAErbDE
lnNPPcRWDr5+QgvZopQuBTPTrTA7Xqf6Iggvrl6O9NnKA//SR2lMdY5zZZ0uw3W71e6nnM1Yy1uE
A79egs+W+v9Qd167lWPJtv2V+wM8oDevNNtLSqWUSvNCpNLQe8+vv4PZjZMSta946vTTRaMaBWyU
gsvFihUxY86X1pYD/eKOajU47pIJOcSw7Q6pX7oSrRNDu9V1tVyqbwdFCMNi/8G+vDbTgPimKafS
SEgpO+0QeRJ8F7Z1r+8gk9mMB7esrS7eIFlog3KsDY7o9MeY5FN5oMbklvvq8P78XXMFuNL/Htjq
RoITW0fRs9Q8qT6iRe4srK3/mYXlC16sUNPI1LEaLJghDG9atLfyeqOUK7191S057b+jWO05U0hm
o2iZsMrTT3/yOCe0irzYbQ+0fu+XCVTd3pO8er+ZL1hmaLU18G8LxIEvkMT1fp/KbsxzOAv/7Heg
eNFBOVgeXF4fs6/m83Tect6r+s0fp/PK4GrLh0jhlRGcAp5m9274FQ58F5lH3gkRZPv73NkKmK5s
kVf2Vt5UUnIks03sidHwpVbMT61GBfsfb5JXNlb37py0Val02Ghn1enSO8v6/b6BKxf7EvsYoJkV
Yoc/TWYvdmEKTKZpjEL3wm78CeMGzbxfQJyhGNVLG2NZgR3+vUB/bSmrDFLR1YnQtaXObhy8qrFT
F2KtZ9JH1SOgPi9w5Ztiw0HJyyKsdiERJfyIGq189CCsFkkvszwXxmqx2SBvfkp/QBfv5rvqlrj6
k+X9CB6jx+CSfh899aIeIrc5G5f4U3szHbYwLteeRdTUVDJZRJ0qHRyvT3xcCZGfjsK/3Fd9VGnz
sX0Xph5nckEsOZJXOtN5K8P19iYAwaFLtFsuL01dXL2L5AQN436muVeTF+WE1PIETXhK63IDjvh2
J722s3LOHTksqKIXO0IbHAsfVt2sgkU1Aa/ijeowP72/c684t8UgXw3izAAguH4/k41AUDpBASh1
xi9m6BS3mRffZTeU8M2Lemfe6V+s03SsHpa9tfV4UN5Gcot5k+BeVyGlWr8e6NoajL5jvGfUey4d
yVjB1k/jY+qypqf4KDqIqI1HKOqdcFce0Kw8zqfkg74byT5FP6EDOaYHuJ7vh80KydtN//rTVl6j
6HVlVCo+bYizfSk9dbrqRkqCnhYQj/rX++uwZWy1DEZCSzdHkrgGwu1TM0az05pV47SB7yP77i/c
ZOYW68Fb3/tqhGtsgAh5MA3UyEKEGqKXU+XlxT+PoDBhQHxFuwWdHuuXSIt315uk0Dy/74ASXYQK
UY/u8/uTd/VwvjCyHKoX7teYm64ERqR5qpLsVMlEbNp3fAQF3zdz5W58PZiV6+mHsh8HmJlJhfp7
xU1ONK0kTmpb+3YPtA8BV+99i1cX6MXAVltwbJJKrXIWKMmf2pn2CpLa/5mF1b7rezOSpw4LevE7
QgxIGbdS8xuL86fm82JxxLY0I2hXNM+qHrUpto36aaof3h/Flo2Vd6ZpKx0t6Jo5qtbnuK0+R213
b4RbXUNXnfPf5fiTa3oxlBroc+bTssk1v1fHxyE4cHrsjYj2qkd8YWSJCF8YgUx8CgD1oasRBDeI
+IFjQv2uts5pEn5UBICZyixvFGuXVX59v7/a2H9ijhc2+4qzCxKdW0dTP/WiQBdwc9sZ/qmXSOZA
VtLRc2K36lZX+NaELuv6wq5SK3R66tjlWbnL0OsQgwk+HMtO0//QEa1xSXNtwrYNBNZTktJBY/oI
cpj3SLhxYq/uRCIlcH6KDuZifZ6ouTeIDGneOI+2VkH/CLBghPzt/Q1/JcPDiv21sz5ViN929EVi
B6d9Mcg2QpJvd/fNt3QH+bJTXOipljzzMN7Ep61HyRWvtFS4YW4gZFDfAjZMUYjVgTfXlKr7CPGj
WNsszly5D1/ZWMVBcNm3qlhgo3VFB7old4StluT35/YQXYpL+7118nsaT6PytPlA3hrf6gSa/ZhC
PY7trrZH16IMjUy9CIWR3aSO9JsmIKdDOHvcyGptmV1+f3EY6qIvdGkxC/2dY3C1+Gh6vL9ttkys
zpuUy5U6l7xkyyL/QL3wXqmljVFcOQAASmSCEQojKumx16MYtLpQs5mnwgihlNLotllIdhNt5Mau
WaGTBay7+Kffb2XFQC1GaiAT8LKgPIq5tJOV8GyWwUY0vmIvWR5bS3v4UjiH4xpo3WorFEEuTujF
8Rq+k0+DAzsrZd3MaW102fbCJ91GqNXNN5/9f2o7K4f8yu5qLwholDULVdSfHE1xqzvBSXGXRAPs
Ovvql+DB6uKNTrA39nSlHIYLwCnP9OhgvwDW/WY66SV1xO3swJvcEbVSk8wusHYWGID769WFdbae
h8pE+MyylR34DOh1ybiKbupNm0CtN7t1ZWzlA0S5DZDD1XSvoGI5pZd5i0vobXFIpcUGmiMqzfB6
kS1/PZyoGeuiAsLuZTyrH2LdB2Guz+IYPqGwTToVYrSy2OuREF/QpjIfRNM3yZplEgLuKm9COnU1
AdbT90/p2ycuwBS4QWAboqfFMNc1K21KDatQlpeHA3HykxC68xGM2M66jY7+Dyit5Iv/eThr7vt2
3xyqxay18DDQVAN8YHV3qRYE6H2HAxLyyRsKZJUsspBF5b1v5u2sYweiStglwKdTDlnZMRW03oYJ
5TDzxt+j4QiXYAmBcWsb90Jt07wxLRpHG5N6bXAk7XnmMjQJSNjrpW7EEGdl8sBCbPoMsc9NglRa
gVDj+4O7asbURACGoOro4XptRlEm9DJDNOmE6SEaT414q44bwdrbkjedqDJVvoVihllc26DeQzN2
RS0MPYiT7HS3C37QcMJbiRQIvc92vt+6E+XlrL1ySItNkpCsFqhPbT19al/LeVZSuoov8qnv7eH3
6Da29GV5B6Vu/6yIJGF6p7ogYNypoHzy++GwlStcUWDgjpevoDcY/UIK1NR0X89u6HfQNuQzxX57
JvmUnPRjag9ueIbUcv/+Qr5xPitTKw88jXAdolmpep10E1JYAMy8sVWWrfBmSjlw4G5p2dLXxHsU
sApyHyJwVwQIxv5znH424FsMaVwSC6cLOrT/lA2bb+PGP8P6a3RZ5xdBxjSRqqw6jNY/jAc0GbLv
6m+SiN1tsxe82gugwgwdhPeqo0aRejO7fH1W/5pfLSD9FVM/lpivvPKi7BbgHajbI2KDruQoT/Ih
3EreL3/xvVleraNY1jHuGovmTfeEdnRKzShyyCGpjkYgt40EfRO5MsNUJkH9KwCbSVC+nuGoCVD6
SGVAL1Hr74y0lT/IhRntAg34XdzRUo2cUbv757sVyg4av2UwjZAJvTaq50LSxrnGXmqFW1jIRjtP
YED6z4ysplIqhjiRBl31lOJu9h/N8Pn9v3/Vsb0cxeJcX2zObuFkb8H0/qk9oKtbONEfIOFN7S1g
s+kQA1583tqUV1w2sd3fuVtlj5qp8rOlPxzeAIRZBz+HiCpEcwgw+sb4ltT8ei++tLS6g4S8lvSs
wpIaSU7fD7ZazJckeAqHHhq8r/4Iq3ywhxBpI1p+m7ha9qQGNBlJEkLZdb3cRNkZBAcTW36pvhu7
/C505SM6xr2nOcj1PWw5z02DqzmNg1pvkxiDS41RSy6KO58TwRbq3QJyHUo33Y8bQMU3eZPVGFeT
C0EEd2+27E5i4uzzhMJAforab532uwZlv7GU1xyZsoB8ZInT9gaBIOhFjiqgCggAWAWkz/v+s3EL
PZFKKXopBJK6NX6+b/OqSYMOdJH3Fai6lWMZJKsIW3C2XhGJD41oQZqnFb/ft7Gsy5sdShkAZBuk
XNzzr0/gEBDSBFS6PLFOHXNoYXpGfMXobcHYimKWm+Y9U6vcZtwOqEZldIimR1gTOX0HUuu2BQ7s
TCV3t3XKr8UOPEhVGNfoaKGrZeVcBrkKfYqNXD1ylBwrSRbOcSUPpq1ZKZz7cWBlNg0wEEpDFwFl
Y6KrH6CQNj5rcxC17vvzfOWSYLsuIDtkrK03gQwaxCJtaeGSFkdhKY37vS4KXwdNv+tlMbGHOdgo
4V07kVhcCsnsHspYq5dbOAIPky3eFP2ud1Und1tEe50FxYu06Lf4Zqs34YpX5Q0DSAcUocTbamUP
rd1M05fCztASzPgz8vR6B29g/++WsP93E8SbNylBKc1IC2kdOQdrffcluWz4SsCzZTr5+3KHbumu
u9Q2okebDRfXlm2hGVD4n6Yrf9hXXlxQLVwkAhUrkojjZz2YYOORvCFHzT7OnbTavb9Hrj4DIQEj
hoDnFe6J1Y7NNa3MNWtmCk/qySgfy8fM84/jR0E7l98lrAMkRK7ckY7vG762dHC8Aapd2qTIfrx2
Auo4ocipkFuEewts0YOSnbXm0/s2rnhr+mRIYfISg/dw3QcVQi2c6ci5ezRi0h6A+F2rBJ9ipTqD
tNgrutDY5tIg+75V6vFvvA44CvqRoCHluY//fj22FOEwZOOxiwxWCMa8WrrcDVmgF1RppwNUXUw2
rHOzHQ9V1V/aOU4uRoN2A02q6n1jjvoekn0cPA70qE/+dMoEdGJMINC3mt5XTqAW5j4x1DFCvGSI
byu1Hz52gqSd6qoxL41uykfB18xLiW4qgr8W3WeW2VzibFbcEdmig18N/TO9lhMd9Jmyt8TWf/ZT
TT1bbeYftSqIQJsZyt0wt/WpLYNfioBKYG+MtBsZEZoiida4bWk9RmjZOOMs1O7Qpfmd1ljWYYo6
fG2rx040pOGhTNtmX6I0jn7qoMw/4d+ZTtFABmjfpKF+rzRDglrH3AxfqyarPwxRWVqumA/sv0gK
oxsjUaAvLzutg71At4pjPA7Wo2BU6RPiT+XHALbbT6mFjgBQNflUdaFxnvMJmW1zjFSSnX6gTPtA
6qNbuc+rOzHQpFtTjsMDHkt3ajm1vip1YP6afV8hbzno9B4YaIo6k9ypN5JUmfdWPFqSI4lxMt4i
OJY/ZWoIV7xaJtOjLoeIFzft+ElRS11zYSho9rU1+aITT13dusaM1o8RBMu7NffVvRim+TfLH2FD
iZD4eAwAfNzQHm+6VRO2rpnNNAaZUvvsZ0PjxmmtHZUx9Z/zejTPzMu4h6RNgObWRLAYGRT9STCz
JkeoctAfKOIN8j5sJuvYTI30SR9oErdFNQtFGPLn6bs2jdVz2ke+23alUJ3ltBmdkpEWdi4vcihd
FCMLJMOCDSGEOFZOgSjNI8IAWWcj6BeepFRHo0+a5/tIRme+bcZKQugp8y9BUgW72EzT8o9so4Lc
mKWXrh6YEwkwsfCspjLoD29quGAhXg9O0LlrR3NmHbq4bcnBGdFOMuCbjGCp8ZRS7m0/Ax0uF6Pg
AmMUXEvsZa9IkJQI41x26Dq1zkLRgggpjf6j0MEwopWGdDRLWI8tWRUQuhiDfVyV0XM1R/UlqMNy
Z6LXeVCNFhaVoYPSNdIU9NhCUvGkRE41knseAp/iN0xCUWd8Jfi7Kwg4YQ4QfdjtguhYa726n6vB
PCbLh8CnUBw7MYWwXhbIF6DieIAppT3IYazts2qoD1zJgmN1QrWTlKl0hck3jj3sAA9dW9auMHSm
LcGSh9hDG0AXSrhAJmaA5XbMZKed9BIKCQFGXNnPfeTlkGtEhih3zaSFwscfVdsXy9JB4xZQalv7
il2bMJTs0i5P3HGegnvIQtLQNuJwqJ0qniDLQVdJ+D2JsCbnXQOiJq4FG05M9V6ZMkAhxpxCAlen
83wTFGGyVwBcfgVWD8TXCL8oETjpxGTww4BQlCvAI++CakBvMjRsofWKoTlB/sMSWg5dPgdjCIsn
tGpkW1CbyZEis4EHHtTDhH/eIWwq72IoYu57Uyolux2n6ahY8O0jjZifwnqEHxhxR3tSz1MlhN9g
s5p2LdzSbSXAB9T7cLCgNHWe+2nM9hCWTvcyZNNnUZx6O1kYCSdc6Yc+tWCpKgr9WKLcfBt0Gewo
Y93u4kSEpWMK5+as1R3nnQbf46JiSqNulCgPsCqEv1vkkpFuGApbhd3jY1YDui+qsNiZ42zdtgp+
Q5C14GMyCVDIGclcHHpDCPd62Wa73pi7L3WvxLemgcJzBhPaxy5UdQR/tHGvD4hQyEiDfDD93ERg
MleeGr/sPinTAOaJvq/nqYRbxonKMDn7Yh7fo/+k09OQd180QUZdWVNzV25YTmsI8x0cKdM3VQHJ
HqE66PlFNJ5nYbQ8KUmhatFQC9ojpSM6A+Rldh5OqbVTNYShbLQoxI8NXaHzx9lIE5qHRjk5ox9j
HFGlMr/qYj/JNmnr4TmVzJDBF/X9hGv5Ult58Dmb1Nlt27C/6WElaD1zAE5tjxWjOVmxKI8XRHi0
J5qGpNyeBaW906VO3o1yFP8ELWzeZWziwBmSZHjuDGna98hkNs6swoDvBjz7apcAPJbcEGkXrlYQ
x9+oPVmnfva1QxZEKtQkWtjboIQN5JibRrSRFRoOqS7Pp67UW8G2hgAJ5U6URmfUB3WfZurkSYVu
3bVtptrjLA4kjtF7Soe6le5iBV1AdJhRzvQio+g/C0JjPVidJu/FVPlE+zx3XQlvbhB2pTP4UfWh
tyzh08CJtWfA3vcz1/2+afLBMRFnOgSBUXnjWPq/uRuhxkyCzg7SWEOoKfT3SceFEuRj8AknPbuq
0fCUnuV+JyBMe5z7PuZK6buDpPRoBEJtTBqxnpxQDRBm843SCwkk3TIOOxv4d3c0c6n4AKjN/5jH
am1n2fyjyumh1LRWg+gwjLgtp+FbSDppJyehvMvr2fowWnN9NAND8XrE32B6ET6aA+w7sdUBRaxl
UNthYqUUorXcf8oiDfamVF/kGmi4p6t8VkXy7aPeUaWzYByvEksiIojMs+H31eioVZUh/WcWLJWQ
iwNayV0EeBxOH9hDjL4O780OlVwwSllsI+GFwrUppPqzgJJe7JQoFzm5ovWfJIR9Z5tm3MR02kSG
DySE5v2RR1p5M6hliph8h36eP4AUs+nYVdEogiLHkLrclsJYd5FXaD6YiZxcyE8rnigK4j5P5vFH
nnERFmPeKp48pcWjKkwpHD0I4Bl2O4l96k6KP067We+KB33uisauh6H5zdGuP2VaK3whpdZ/830d
od8avP1uljrcaZqgLke7qW1UWdgfxGzwJ9ccfekwtzmxSATZRqbEi3aRdA/DCdX+GjykhthRoVZn
zfepa8StOrktUsEhWgt9rtqBgo4gQlSQAKJvWI1/6CuhgkIoGymRqjkkkqL+DrnqkJlowuIYmFl8
n+Qhuf2kHb8lXGqOkXfTfqrH3ovrerTFoNTd1uifeyMuT9RMqamEMjdzHFO/hpeyPkhaXrkdZDrP
ijrpO9Ssi2M+Q0YYIfJUIu5FjKuGRfKFQDJGuhG2x8SGICoa7WTQ0gchQDFPHPK087pUAaqbCfGT
Rs3MCUwz+lrmqNiUGQI2xtTATy0N8NxqhVXZBdJzu04rOyej3nMw5Cohs5AID22RW7uhWy6Z5OhP
OY0Hv3OogiSZEEUw5K/09D1O1j4N1AFXS9AsOZ0g6zd+M8zSTo8MFTJ0sfKhz59V9qLi158tXwQy
OEjlLTLglm/7wZDednNU3WkK2luhXksPMl5uz12U7np9mtwwmHUVVvkUOXu1GT3eseoecnurJOtR
t15ZDinqSm1PKAcc1QvNlOBHNtAa7FUDPs8QBZSkz3UaKHql8wCftUc6OrJPmVkiEyJpiaa7tWQx
iYNi7UNNaVBwStpv7RghxlxBqbtnEcwDcbV0R9KnvRvyfvww6S0SL0lW6uhRWPEFV9OfDEYU2I00
Bb8yq7d+R1XLFZ2GYbORBrqSLFmqEstrGipHBrZ6AhZ+nM/WTBnLv6GDzZEO9K/ZC3dCe7PFLLCS
S1iKOvBwwPXJY1PE6LoIm5NjK2oeEJ68Ly/d09LK46c2PomwaQ8kyIJB2EVuGDVwR7TTT8Yx+fz+
s/BtZg3GSppHKUbyD/H860ehUIZQPPUpmAU5+hbIhEMI+Sn79438ea6/TnhhBWz4wu1N5XxdXo0D
wNUCgmRe8Vv+nTV2ddJg9xB+UNjfoZnsNJfJRS/BQQ1s/qjdVBfRjT1DsFMneH7/U648gl9+yRpC
no1ZUgQaX8ILyw6m71b7qUCW9D8zsprUGg32WewxEmW/u/6SNBIquBsLdyVF8mpO11TB/tw2XGUY
kffSD8i8noTPkWfdNjs0ID9Yv/tv8hmSkY3EzNXt8nch/4A3XmSBYiUw6z7MdcQgW8fSH4N0q2n1
bRr29bCWL3hhQZuVAk/PsMxPkxM/+r9zF28t3CZO67VPA//n8KL6vJWze9tbAOvoiy36J3vywm5u
LOKzxbIxdv5eggNHt5t9e5hP9VPz2N/UI/WyrdLylZLkYhT499K4ugAPXg82C+e6qkWaJ6S73u1B
QGfuTG15+BWAuEJLgfNAsF9RrrM6d7tet2l/lYhWqzgvg5nlhLvNqV2psBHpXOqS9XnJ5iNg7Lae
vsuJHG62oHTXT+Lfsa9y+nBftylhC+09/oOUPS5gwWjccOZXbVDzWYhKIWxapxGVqCKCExmfLn61
5A8xAvf1FpLm6oZ9YWP5/cXGqUapTYoJG8AEPHG4X2jRteg81lswzutb9IWl1W6RfCoSUoWl/of8
Ozok9zSNX4zUFXeyOx2gLt1v9VUvf/GN335hcbU/AjXsZL1Z5i8hzAnP6hg7OVrN2XNjbPHZXndo
L4ytNsSUyf2cdX+Gp+yo1+V28S28093ONTiE0Ee7iZv/Ijx531lfKQ9wCP/aXV8JqaEKKgLeC+Bs
dGEMVQ7ZXrWlU+/NXuyF91uo8E2Dq+th1ktNjJdZTS/V9/woe9ClwIORkXzYL/3xWyftbcL59QCX
ctSLHSrUkjg1Pq7NQpiwGH4nRG/Zj6J4LAvf8zfFWjYOxPqOsGAYG2J9WUf4qc8LdYoBKaQ9ni0G
SQaGexdKqGibh2oZx5vdCvk+KfUFKbNO3guFrCBAT3sY+p0nrlw32at3JbUC9o2z1Rh29WgQN4Fy
EEUY1VaLqJBfzjSka72x5sgzr1nvJMlXsVbsbNxK3l8LSknd/7W2WkIIIzLkEbGWXzIaz4q96po/
lkJP7mxdSteueJ3LCJoPVTTesKMlSq2KgzzqHsod8o0gxNNuCJqt+/aaZ35pZXXNm74vmQVqJ55o
ZU4dXPROs5vp6f2jfXUoMLAsXOnorKwLcb0qtnwDUFIjSY9qF+z9QXr4X5ggil+YE1T1TZNPmEgG
Ik08DBGR+5Lp0ZEH4/f3TVy9pYlO/tvG6oYp+0QNpxYbA7vMpa4Y6VBL78zMBYV6tAiMUM+LcCCF
DVNsKR22IWHXzvTLT1hdPcLUkDWJ+AQp/laZX3L9Ru8kOw0+bwz16opRz1yUONEVWRc0UfUqq3DW
CWq/+feSa3wOnfmgu+qdMdmgshz0hvfvm7xWFuOxBznFQmhALLa6dirVn+WYA87smnvgfenPPrKj
2wXjt4ALo710Fp/QYmpmZ6ScEtmSXSR2fw6Ow0ULdggzMOn99xEk2V2XOcLJPITn/w1tG/P/4ju1
VfOrIohmDCqcTt4d9Gkow/k2xNi7cJc4zRfxYfhi7fVDPO+F4yZ+4JpjfWl65evSUhKTHrkbbywV
R20pf6nQ2o5wCpejXdR3zaS5SpTaefpYG4ei2Op0v34C/q7RWqki0xphYLtwpeyaJ3M/eXp2Un+F
OPjeQf1Wt//kQXanyPVv/1ee6oXtVT5gykKrJzNNjJyF91qke+Xo/wwD/fD+PryCAHu9viuPGNa0
P4mpgd89Dqktucyp+ZsM8Y3pLrH4kgbX3eJhKwdx1RG/GN7y+4vgAH6xWggohlEYhWmMBt+kuovj
LQjGcojWV/PLHbRyYdw2WttXDG4h4lKd6r587F2Q1nBjUu6z8WBP8i7KnfomgAXw/ZndGuHKdymN
qsYp2VWvUx/10ad4yoMq7DasXAuyXo5wFSprbTJnPhTsHkC32Ra19NTG8bEbjRMtZudyqC7o1W/c
b9dGBmKJvMrSkMBT6vXalWU4GnR/GkDGEX8SEqdUH+ew3hjZNd//0soq9ijTrPYHNTK8/EcdppTy
nubkmKRb3f1bg1mds7Ich9kaMWMi8RT3T1oekHnP7Pc3w7VlMsheo1sFPucNUdScUNhBuMKAlw1x
OduXk+ZjqWpQtAamnrm1hKKCDe1/8EEaQrl037e+Uhz5k/BDUOWv+dUhl5S6bSjWG5BFyvvodvIo
7u4bp/tonJeTkB9ChAJ2E6SpiUvFhqvEs9zo+f2vuHbJLpTI5B4RqwEM8nrbFGkSm3NdGPQDak6s
izYiQBvTfG0xTVoNyNou9HfrxEatk6vu65rFBJe5a9n+zmyYldeLylZ09HZ7Ei5YtIws0HjAGat9
01LVV4SoNLi/RSdVHf3U31VO5kCLcGouCX3ywY9ot5Xiu3IloRdL4L9sJHRu16AyynFiaumMUKcm
eUqPwZmyku60xwpaQ2uG7iw66l9kVxRIHP3zdhWMI5SDdipsZxAqv17BXG5gv/V7w5PG2yCGuMD6
WFrmxhpeuZFeW1ltVgrZ82A2A/vkwXjQPwHE2kE6ZE/5TrsZfiy0OQhqbDWrXEkDvLa6bK0XFxLv
qkJQRcZWu8AjL8YXI6DRotovT+RAdtH1iL4Wu+RuM8p5u2cxDKYV6B5NUW8Yhen2qbM6n9iz3/zJ
8SVUv7z+mO8Eb/oZNYegvgkPNTQjW4avZMcXw9yBFP2Qd1+fxzTIJykyGHF4FE/6iQF6JP5pcYmI
Om8Tbz6Y9JegQvvb2EOq/IU6qrvs6a2L8tpJevEd60RIBrPzwpNveLJ078vngkJnGx6t7v5993N9
haGLoX+RWgDcPq9XeEQpB2kG9BDk/byTduWH9md2EjzxZ+eiaPFN3+nn6byZdZH5q69DEGb5hdXl
9xf7ymjy1iqV2YAwGppcJjVx/F1Gr0fqbWd2r+6lF8ZWB3SWfQCTGsZyebR7ZDn6PnUAh23M5JaZ
1QmFeE2uEBNfds7Cu73QqtvFPto3u94rP4776iHfhxsPpi2by+8v5jFCFzGrGobmT6o7Tj+13neV
csurb1lZ9uoLKxaofUFHew+vDtmZ4qqzgzZ05o3nyh1ca/xU7cYbNKs3Bnf1CLxYt1WsWHd9r6BP
iFe3UjeKHijq2qAX7CjZWLqt8a3CxT4cZ1+ZOGvh+FAkv1K47eJp46Bt2Vjd81o9xbVVsjta/5vS
3ksIAk3q8/tb8OqEqTTecNFDCrjueS4myReGGRuDXuw7pd53AvDFVgDGJB7/uSl4wDDEa4H83mpt
CqOuk9hnbSwJpMFw3xvISjUg6f5x5zOcqejrLVxHBNZvDGVA4sa+jiz8U0zpd5ecYCnfJfulVat8
WlocUkc5/g/KMVdc1CIcsxDG0GSMusTrTd/KrTZbRml5k4N85gfpEHiJs5Se/0fkyFvWVlsQ1EsM
QLSyuGhHt/7Z3SCovbf243f4n91NV7V8+8r90vW68DkuLeW0N78eW6z4RWcNWGs85OLIDD8VtwsD
dALDmlI6831PoUk9AOjaSn9fuV8JchdyU/DcJHjehGpNPxPcS77XVsWd2n/sROWo+NWNIfduLOUf
RHCmoGM+CMKjORmnafSfRGri6Ix/rOfZtwdFcv0S4JJYQLYoCF8GvzwXpeS22WmUxL3Zyd/qyvpX
l8g/0nv5n4m53JW/8oe2/vWrvfle/n+g6EIT7YuT/0bRxYbGLcq//5/d96Z4Kezy5z/7l7CL/F+I
GoGfRdiIIJyuFtzSv3VdtP+iKWmRnqMGoED/qvPTv3VdJCRfaDe1FrUgWsvRYvpvXRfrv1RJJH0L
3oMOZpD/xj/RdfmXMvHf3b488IBS4EAki35INIRXFzN8NZnUVbJjDEUK1CjNxFs/bDXdjmDwvY06
qIptORsXwTqtEyxHkftuAv86tr9NMw2/d42ln00pKSBZ0AzUaqdebbzMGpSjJo+N5NRSFj7E2tRD
A5ZlFoB4Xf6CoLjGo1koFf7WWLUxhMS1DB64q0SnkLO5deZp1O4VpYiPijpkoyMOypjZZqtqd0Sh
yNTl1ITBjwcZ1Oy1Kn9tQATuzbQOWjsKu7hz9bRIyRIlFbkiYe6r5x44kOQmXaPfS7T0nExt7BF3
GBP5nDRITQVCWH6xxqqzS0UkWAiCTPFJHWbB18JsZApuZW58zFQp+BD6RTLYFAHFfTaUBDO1qPjf
66wk+wvW79ho5lABELKK9qmGoKwoQKH1QrtTldLyeczmJnjtpoeWVckH/lXo6ADQwkj6ZoRoij9J
QyVemiYAEtxU4h2zKCAUmesCxMTINjbHNhiBHtZT+XWUg1QEYTxmJ3FIgg+aVI2noI3mO7ktwtKu
lHy8TWF+t2FCmsCLG0/GkMs0Zot66taJJDhlNeA5FDk6qk1DcV0q5uo8ZlK29wvT+lQns/61hcr4
WdOFJLVDSSCLnMfGhGhoHl1SX4QBTtHi4kMnpPVeGODFi2UpuUuRpd7NeS6f41qFqijRJIQSm+oz
/NsVAPZh8p8VbeiejFEKj2HZtuS1W7ovRvh4EEGULf5EmiOcGOayq1Zl/AHOkvD3YGSI9znh0NVH
+nW1JzU0Sl3dlWZVODJQ491II5KThKl5p0lCjcJjYI3Nz6maxCYnXTNbH6dxSZaOgyx/kXsLQYxI
yO1eFcK7RJjixkayzmxJOYBPdXur0i/SDAZ2LPrqUvn+cJGiejyXQOt38RzCriHXmQfmsv9S9ehX
+OgNOpGUaTt4CPyPg5BLgR2Us/ErHpLoRu+z/l6Nh3LXGWm25xIHG8x1/iMG2P8zFsiiJmpCpgD4
o+MvfEhSrAgPQxlBrCP6oqcuVFC51rc7qIK1742m+NApW63xva474atWi+MlHqzgmE4Gj/uQhpQk
1cyvRZXku5qH63HM6tDJp6Ld93Ii78SG6L+sp8TTmqh/rjWOW6Fk4nObm9OtXOnZ51hr/Q9TUosu
+PbqZCW+8mvOGunjrGa1W0DdcAhLQLN2lPrZpavL6mLOgnRTW8yFX8j6obbiwpsqo7uYgvwb8gnY
gfpaea7DMLlTS204+ZMmPnDaaG8UxdIBg5x4sdJH55IhLG0z/b70Y4neHjCGkfZ/2fuO5ciZdLt3
0T5vwJstTDmWoTe9QZDdZCYSQHrYp9fhlUIhaSGF9lrMxMRM/8NmFZD5fcdm8LF0Xb5P+wVGj2QG
D56GYtcTNz4PUMcXAY34sYP17AeF9nDUeXQ8tr3Kd0nv28pLrSrhH1IXiOmwX80tJihK1b03yvki
+2i6TWprIMtg+i02MzkM6SihJVYoLuhbc3H5OJ+YtFFYssZvPijglo2XEzwmF1Q4ynlHQy77Ooia
sIqXuP0XZMNYZzbLK24SsV9bshxnF5q/FBLNynGafndOciiIvPUSQcW6Aw4nbwSSd1qISfOryk1+
yOKR4+HRXdyD1elhE4GDpBPhNYJCeSdtZ695vg5XeNvtzsLmc0IyZVfFIkZ9VdKva4nePf4HMdmy
3qTzzyTIt7/wt3QUR7I3XvSw2bwGZtbPFTSnng9/aTtINGBHyHiigXybFFMT7gIxXzsejreo86P2
MBopXAEilkLI7RvWVv7YwIli20D5ZwnV76yhCyajzA9cLlC6BCZj9G2DRSMuVCqUOIzgaz4T1+eF
CDv6mM/Z8KVm7HPAdGakaIxNewXRiWQQPq8aYtlcfwudwwcTGFQGuJ4yXZitgxkAPF3qSjKlVNYT
LrsJPXsJB8sPqf5Q/MaQQKTak+QQhA0LTtRf8FOaXIAa92n0Kz/to2Q3Q+V5nGFLQlUyd4eEtyq6
ulX99r6i/yGpSNxPj/nY56jFC+yjhTtO1F0qt6H0NEXVjTf2rS0YGNhD4ywp2yRHyTjq6OlhpLh8
TMviPWFJ/BkPjf5Dfu2Y0QHnlzo67cybTuG36QppW4stdkDyZzsnDS3X3G+PC+U8LONt4KbQQrJw
l0TNq57grChzjkRClNbm/INCkA+5YtqkmpZQexL/L1xcnXd0aMxUWyHT2HThgUyEnT14DPKxwGXi
qwsePoFw8jZrZhR+ilz0OFvgvqpzg/r30uObP7FCp9DjXvvV6fnYb2jGeOJj3PvfzIOZ5TtuxnA7
e/MgyIsjG/wv7TafnYu2A1LqBxwQywJhi8naA3TsLLzIbePebuqpvFs9k0B6nll4v4TjfbOPXWba
QiNY/2/aTuNHK7IR7yHnaASVwUsGkOwebNH07vhMXgMPH3yd6FXWDVN0KBRYELRpd6u6wj8V/Ms7
sply6rr4SyKIgJYRt1Dqu0RvsH6hu/jOxPAUlH0QbHDCAX4ixepidK12qBF9VGJxfRWFrH1dF5M/
L/AjX/AvBC/FqRthhRhDtre+H5yUN8kP5fsCkaldHGzHLV4dlM4LRVuqx+muw5DY70Ww6ce1bbzD
2vD1CSBqgw4qvSVtkSzUQF29BEex4jGINWvfUWxm75CJhiZE65kawgjw0Iw6jdACmEOus6eDx77X
zd7qWB28jS0nOB/pk24zNOqwXr/7eh7fIanvHzYPp0Dl26n/cjOPHzT8cG25+IOFQqWHjKzogNbb
Ylj5ekqGAVI8dJ6n8BjIAb7FRrmzJ0kuy3BsAU5ORsdVP8zzg4TcuiuNy1NRtCETT61wAxgNuQyV
TTtUFQ+IrT8m27oh6BYjFS/ingZPXW/y9zwL1In7kj41zkCLEc0WSPKIm/sYw/x53RAY9JbCIo4z
YhoHdIw3PK/gcaafuV2jnUEKOaQi1v+L3zHqizhj8bPvErHLfErCX3cFnB1gr/5KgcJL3NVZDJM7
8ckRhM8k93m4qX6fGhAJd5yq8ZHrwUeylqXRh0sT99QtUXKOZzboN4cPDqczqgDWX8uNU4UcscIX
KCXYMLo6Nr/MadB9D+MAUWFuaBHpiNUoLWE/bdRkj+E4wnMaDOtdMBtY43AJ11OXjs9eLCkkph1y
xoMVl0zqi+S1QfXxQeMtOoXJFu66cDXH0STDSxz34WXzl+x78eH4QbFhGhQZydgRjbNrOeDLOlGa
RU8ZaPtC4A8WSY/Hws7T+NzDBvXooSTwBp9DXDq3IZSli9arH2v4eJSCrH6dyS6e0v7Q5Ma+LV6j
3zbekpMcKTsIWHWrISd+wdK4KSmLLQgzL//CDNJf2cBQ/LAmaudzGMtiArceLCfRSbUEUWVw6xZ0
mU8oIT6str2KKRK1GNCqANxjLH77TqpGtHqfIMTibBZMrJFZ42s89f03YE3vbUORZ7/jeeu/B+mC
KI010+YLGZO/DcqB+c50gLF19Ex2p1XQvfdyXb+BekxDmS3M1EY0GPLjZk3NoTNoyZ1954CmDC47
j7Awj0WI+LfvXix8qkLfDOwYEhp+RTaPOHwV83xCfG/yjwrZ4IcrjRuBBNEzMsyGP4nM1TW0XgiP
FrfkkxpMRVUkU/nhb77g+Jby6ZaHdESq8pThvMkgEsItGM/HITHeASNcfnDrsn2vAgdpsrF1rPjc
oiNrQ39drWc+3lYnVBVNsKq0fYrs7XmbTzyS8rZyZS4+BvlrRPnw3kCzhZcjcjs4/XhfoJg7uQ0e
rCB5rMg5zcn6hY0w+5a+z/e289fzMDQYzywgLsJdjhFhQtEHrov2jElU/I3z2N4jFrurEWLBbzxI
WPErjSjAF2HrIDzcA11C97tUGYaIJEIPtEUscCyG9FWsw/qC7Yn/OBwOFbVZu49cjHE8yrv4KW0I
ykA733tolg1Z2KuITysSvXBdscnCbqPXEcYheMVSGrqPqTF6l8pmes1zlbdFrsf8EJOxvffHfnoN
6AI1TScNfDthZOiHwRyK+BdYTQIaRygZ5yimbPJ112Re+wJmD44j1Ls9I8UBBzeMhTVdTfYiSWD3
FtfpObMGBxgS+sUOkI69o5LCJhOFMyy6PpQ4qyR3A+bmjzy3/nGlHq1p1OOE0V1bsNk9Ya7ysGUF
y8O4xuJf2s7ZzU4Z+QNTGCpR+0DtY/wq+9DEiGHr+/5Opn1ShMKh7LwzpBqXOP3w+sCTVdD7CSqV
WOK+A0PmP2QZvPdgSOenLGjtexaw4ZWsOSIasWzDppm07F0EzDyQBjXtU+vnT5vwYVONvNheMMO1
T32+dLsOz0MKf3kSfwxpGz7B+Bo/psKaPzBzmXvmRFTBM9IfsLIkH9qM+PZWuKgKFrLELy1S+t7X
JUcgBBxuR4FwP7x1pPtAp/t82EhC6piFtjSbYzcZjLaGe3o8LCywrwvWs7e5oQnW+z4QkF51qXcG
WLIBaO2TJybYCGpaKYeY/3hLqhDhD3BLsVA/KY38ugVj4kdHCPvK5rB7RByc/MJsJLxa4BCoM8QN
4aib8p5WpElpVMwwLWPd7gQ5DgiVaeHZXfLXxAYqKya4LaHBT2f+6khKbuGaiQ+SsukjyPBqFjm6
vWHRnPIAlWDq18D8e9hOeLNofokBeyMbP03FzsdP8lEc00PDOELCtg8bO92CJMuqTDHvgpazDguC
4a0uoiHAFY03wiRl1vuU3gVskvi7+I2BXVrFz8y2AHcKhAhAhudZvKH/CXX9f9Tvv6Ay7v+E+h3N
5/9a+/z7x/8b2peE/wE8DPBtgDPAR1w+cLv/hvZF0X8g8QuhLgEa2yD0TAEs/newL8z/I80AGSJF
JEccGSLJ/gfYFwAHxH+PoGKAc79IoP//Avb9Qnn/E9SHvu8QyVIIsQNjgP/wv+vyunmdAu0vAgKq
kxEDAIv/W+/Dby31/+WH/G+UacKXoPcGJmthhIG7U8YHOqvt2pMUPsst69faGspOTdJSlCLBz7+H
Ozoru5Yue+SoR0E5BXCjyimUzzh+9fS45sscIdd3oCF0jr5FvibN17t1GsZH2sGnOyJW4DbL0Bwb
hVM6Rq7CdY3DHm1yY2zue4yWP+visX9R10+7NEnpDktecscSgpqMJo/30TRmB4H9FceSGHbSYBMZ
tjkqEQoxVFAARx/DhpUk0yw8AI7q/ybJMN9vI767wm+3ttIrzpbZJdhMWArKh5MJnVeN3QF99J4J
KN1q85mhdziNlx+Km7etRxfDws+wA8YXqkiYXtNEbeOO6oBtlUIWHRZULNmfnCWIQFmaYHvsxWZx
UHYxVNyy0wFSiFlkWyz2Q9+ne0QOYGnTjgyIFRBBT94onMngPaPB43UOVsrs1mxrybu3Tc6UDRxm
tOLATILXBjFIw45Owv+0STDBJy2yQDzHOeCzCEtQnrb7Eb31ugy2uTG1zHT/gzAqhYw0zzc9Wuxx
lT1r3eGuLzs4uXE4RnxK8wP0za57BJSm5u/IKjbRYmPxmlQsZiyq+tjyQVfdrLvuFUdh6pcRyyJt
qpDNQ5YXSQiEsuJAYlE4jCV3OmTRpBA7nWD+LCMUcKVXE3gz8CfgaujPjCfrogLwLPlecxubaWfX
rEEOSRE6KtP9uC4u2285i6aTngWNdwI20O0+hClg20tYINcLV0gsGB6lzmisinX+VdkUqV6Q8a9i
nsRo6IxjCUpo2JrBy4pumeBo3uWw0w9Xih2/HUus1YErlxhwSMVFg7RRpF3orIRYRcB93AbYEKpJ
abN9kmTNEdCBFBebQ7c6UPcmBOSA/5CZHyJlx1vbIUtLnead96dJJpFVIcAbuHiTtZ1gjA6GPuEF
HRBi8rE11gBlihlR+60XfXcYQAAlS5Fg3VVn6+QKJLXpgDmsbMrN2xgsI1z5yuQeHE5xilkFPmg7
fW8Z5ulqcomK3CVKsP9BBZn4qMCAoJZp3sEWNXnp3wXbrjlhUph77BBmHpvbEI80PgfNIpanmBhD
VIWNKFweVoQC6L8wsruxLWDr4uNfMZluwivoOncETh5BAb/qMlFC0KHGiiX0PxGbaOa4ID2+HgQm
n+xVEhn1tz43i/1skmwKCvSn4aPgVj6O85QpqFAI8HXMZimdX8hAJmzV/aDCu2nNKIQrTMwaDwcG
NKahfehG2hYRWtzar94hwwD03+KT7GNC0qi8IxaPtinCSI/+Uc2mcS8ZHiQ8FkEG0agpU3C08ACi
8Fs/tP2GBbtoGEvNp/VbFcDDYqUfXVmDJnIkqCU2d+wK4MIfR3QuEHzepFIzXgzvQee0IWKHZimO
KCu0cyiYbSmNbQBJfYzodVIxxnoVVTFEa5lXQjNCAc2bENkjcSUHQME1fgMavrcqI7To2s6r2Sy/
5rabQq8cuxwyXcBwSVN0I/xT/9A0or1vjGSjhy2zm2VagjDn/iEM8PJ0RYY3m+1ZosMoLOw8hHNQ
SqSzcbTCZCuO+lLMQ0wmvD7Wtfjf0l6IY4vpqL0hx475J0dJEs2FnYTKlkJ5XoDf20ZjZ0EGLZ5a
yQ15zUjnCLw2tCvyMbeg1g6BZNXIvInuIetWIbbOPlVvVEcpXwszOFtaKn0oPbO49arWmowins3y
Bd9vIgN0rS+ATNJyTMYeQSRNTJeunjSIH7R1IHIu+SenYSaXVUnLadmHnRF3jQ8S9R4JcwSHFZYn
6mThybDBmdzRrkMJjw1yN908K9P2bfM9HNwr0IWyIdlyTEmYd4Wa15gejVJ8OYJC6ZK7SAwEMrVJ
bOQlsEsiT4AtW+CYgQvH4DzzjYj9gPlCyMJaNA5emP5FWRoI+BChMwd5PUwpiR9lP2bbji5pt9Zr
PLrsFXF1avtIwPEsjzqKELSDGhSyHucc1NWjy9CSd8RYvcCnZqIxPGgvAkkWjMbjrxNCHpZvxRPk
sZRhtyTZhfp0xacbBngtIfrKptob0eoHxevY/N6EHTjBU4+DUpY44ocMgEruuvAnjKYNygOH+xhK
NMmXW8tHOFuSVESk2ORk4jc8zdTceYx74hTN/cQRWwI2pRSqNe4GHJ34x2hoafeueY6MXQ94a2AL
4vnpdkKiUuodNiwm7RlhyDQ5Wtn25OTBIhpUAwgcRNWss1JR6YXok6gSEcKZUqps0HsKTvLGATd/
u7gj9wy9dHkxa5mKChDvVLltab4bjfSmTLc+r0YRxKj3Y9nNmwRO3Jll3qHZfPPSxqw5RqAfw8pf
AnnxOY6Ns1O95FWQrK62wQqEEtrLEVjSDF3pmrnwOE4xeeDL7/MvCEPoV8L7l5Cu7jdQMKLHDfE7
j4s2IgWc64u9mTX2mwjSZqQXxIm5yxH3UQpPq6HAhio+E+kPwT51myyXHlgRRha/KYQMFgxas0Oy
UtDhyQ1R1ADCFXBbgbQtRBSNKdD8ou/wTJVAPxDxuAzumac2OyJiIy0gjelPeBIlLXWi4ye4yHx4
GaYkA5adE5EfdCtXbz82YX8etF4gScBMfOwT5pBOrJWFLQWYHsJ0kkBXvZEgXhrDvQvGiXkCe2jC
N/RebqROkajmVwqHQfTaoq7DexHYb9iOrnL9yVY/PCqBN7Ra0NT2iGDN4ZgZTtprJLbmaD3svM3U
ogErI+6EXGrvymax/I2Dcb03EfF2/bDwSxxOTYneurBM3DYdpwn0Xr30S1SNMX6ZFoPKdSFwT0tt
OTIuNYlPHKE4h4BH6wMGuOCKoJjkgOMvxse29AePyMTV44Csk7gd6AGnDnsDuYkUonRe9ir2OwQK
z7zqIzftu21VO9uDaHOzxt8dCW2+TsA0EI4bnPA7jwDDi/EXOvgCmGfYIuisCFcRPCogECfT6uw+
o3nzGuYjvwstOrMXS39D7rNU75tVxw9CbTN5jA3+vXJgB3BXxBip3RsujJS8j7QDJzNSIOp1viKM
p1xkTrqHLbXggPvM0J9OZnjFe89lUhe8wX1x4InTh3GdNb7PoZFfaxJd22QadwlZoyeLu/d5RR7/
17xw7VWoX2O70ZuiSkEdW4HmhB2ER9GDxKW3n6cersMMMhYspOpOBSYkzy6EWb9kcdQdMk5ERQC3
ok5AI0JkwIJbEKQkVwGPvZ0ce9y10wrPggXJcOlHYCBLEix/woEkeysVCHYCSUPddIN9QTrYMoJ+
+Y2W9cfsUwNzKZouS899hEDDMWz/BgGIok2SpOTbyu4jf24LzC6sdIbAHWGACTzoQcoK6ThAh3qk
+3dBuA/CFZ8GG74JE/+0pOn+lw2pnG74O438cIczXd5GjVaepHfNTxqS+DKgDKOWYhsqxA+CPx9G
ADXIzuP3UCPMoJ9HgiRlwKHJDAwiGPgXW+L51gUK1F7D8nSfGJAtcxtNR6KDbs8xnwHKAI8WTQIE
dBtvBURuz9EyvGDIHu475fWvhpD06PME4ikncZWRFY2/OilXC8LH8M8EnHGZD/IJ5AcvtWtOek11
Mf8+ARYQNXDZP6P/kZJXtSIoyiwAVbZoWcopdaLo1yksUCjyJ2kccHhWIvjtl+duWZ2g/2Y3hOuL
A9GKeLbDxOdXDaHfbkZFE2xZTfKezoO589HNuIuEsU8EB9GfnghES8nmhQA9EsVgOQTqKnwOWvyN
NqbS+2EBuNzlyA4b4607yJGRlyaDViMG54ICGG/CiSnJ+VdodTZZxAG+pR4cnMkH+nafWxE8Wb9D
KBr18yqKEDwmfucRvlwJYuHmDQo6TWTRh+0/jBSnhgR/Qzq9zsitC4Hzs1Y+Opm+I40GM1bvcAa9
U/wf5FZE0KLg95/DQJSDZx9Fn5fMzn8gV/4SLH8wfQpk14dvD3SOpNE99/C33r6VIvfcz69sQ5SL
RZIEj4CRwlgCCP0HIUFlF322na4krtsxXk7Qrb0M0ReHH2LZukfAB0C+3qDJe0/F/MWt98Iy9wcv
306zvmwMDs/ALyR9WMVlbuZ3znAvy/ZxMeodA2MdaY9hroUaZ/WKrLn2zdlYeAQhLMBxR4OjwwMW
IJzNfviZuVPkJ+eiWPp7+sszqZ9wyKoeg/aODCD5wfjrtCB5eiLN367daxRIILxuKxyZdmbVe6XD
J0xWV4xqd2akYRFlY+V77IbV6QPdHiFos/FP15Ods83JTwSt8cberZa8dEN7v2r/U6S2okv06oc+
/oJ2uM/7/MLDYEewEtGx+2xlqCuBzt59HLU92o6RzcPIvUnM45itQMFXnONjVgZRi4VfgYsdgqOH
mDLQQa9arh8GnDrWXn3mSCNbXP6amegKBg4lNh6CzcYcAUyz7T+TxvtkS1BYkFSIW6tHnFmIhC0M
iNkWoURjFpQNiFnV42ETYzH1zy3kAxPAYmXPakZj7fiRsCfhh4XSCPFZ772l3w1BWiCpcPUkXoH9
LBA10L53YYfPVaI/RgZACNqd6DHXrtmpMUjA8NJ/YWh3A4mwDd5lxKCzwx2YbfBpPTWwYjZiLn4n
Hpp/Dh52vqgkCcK8kk/phmoGliFbWSHhvaBEQhbh7i2C76Dq6VfAoRFyyFfEQOvuR2AGAUxzngzF
EkpOavJ3ngSsHz7NGt9keG8xf3T6a9E7Cwdd+qbIEXrsJ9QQnrWdqi34dgF78j3zDm4WjxDYmQHj
T6fB0JJmT/VPC2ak5TF8k24RF5lNVdONTbG513DG7zd34tAp0taqi5AogR2iItFf3Xc4teBQhA6N
QbrljoTLxzk4APyqHWL7gnnEx7kdwOjtF2yq2xJftvCV5Ikrm+iYNSjcbmv0JDLUO3U3w0CLDT2+
d9xZW6vqNfna/K3Omf+koKFw/HlbkBUJZHrIf+YIFQkdxw+BLkDN/CAxMbEcuJMAyc3TwzoBLegg
Dkpi9ZjYZn5JcG/jp+ia+hfe7+nUJMXKMexmNuDILkZxDVkVP7cYYfpQvXXNLg7Voz87XGl57Sja
RSAOCtxUy1+m6QcU1Q6zeaWZqGMPLVWOX7vl6K/BPlnWQzTer1CM4mhDLVdaYHGq/EmCx+sfEclZ
+9l06CwKcaelvYsCXtHRHjv5u3VDe7HNrEayXWG6DhyTXyw4TWQr6tl0YCNl8GCgp+uwHeQm3XsS
aql8jX5UHhxQZ41ROMQcKh8nC4uq8lWp4xF7PO4HhusXL05Lox02TpwQpIJGqIgCexwAHKGM0v0A
YCqYoHcwthaEvQ+I3101atSYujmW16O9QwN7gYmsTGZ/x8LwNRRtRcMfH2kdNQJiq1TRx8Qb0IxO
dq0He2yrnwdsK+UWSJS3aogmhvivJg8jsIs+4mXAfbAeWu8aCX6SrRnyF0O5m8FD45RF4VhXICL0
ga/PaoEDqBU5dCZ38QBuepxKqBh3oHB2vzF0BOxa5MbCqfHeU2nZbmNJnDuGGcW0lcAdDyJfzujm
HSDhN97OWlsCKWHlOIM7D1o8XfOFL9kOmZs3xUC8dA6iTYl4smg6Z/gW0wRZpk1ywuC/y5PtiCHm
AEXqNeO4DHElhd5+WnAZrdsdxGVQfyxNkRpkuCvEWGLgLBEuu9MCEEKOSowg7ncJmMjBv+V6q6cF
vxOJ7rLWXQxxEKC0Fdn0mTRrPa54UFfbz0Wv8I03KXrY/GnHdPaKRDUWIFeuU/U8N7XXzzuIszDH
5670XB2637s7fe678BnmzcpiKqEkv+cCs1vS1wPUEM2U/43csLfulk0wNfmnWVGENiNzsO3385CW
ITnN6BVHH1Tn4eMIMdWGX0n2oNUVWy6LzI4nUz2G32u8B2MHwOBpouF5wwcbKn+/QYVjsieE95bY
lgaUrAgfbS/3hl+NfciHGYhaVNqMFwnGDxeMUFuvlZoerfw7zUhNhKuul6duerf5FaFTNQCcmiRn
a5EHSSU4I1WGYOy1o/W2IMkXHx/sjiXFwpYR70HhDZeZ+x5+1T6pOIMqOPuJu/PG5TSb9mTxEKgg
PzcsrUb8eRlANrGOb4RhCLHtCZWQJY7jeqGqdimvZ/wj4bCfKK/iLbt4YkVO44j5K92zHOW8TFQt
x1nQ9jequ7OBNBMJok9Jx74mHPiIHa3SadOFzv+zUE99TX1635r1NQrBz1NkSIaWvW24QdoBEIef
2J2XLZA+bTuEBB9y/SrG7G1q0I0n1/TBLMEzR2Yqi/FPzmxiNXcUk0OImhd/6fFWvGbw56f+coBM
csbH84RGqj3EEadVbRdvaH4gOzbYfRf8+q50yEdaEfuam2+faAQOriaGaoCXeaAfpoT8PkwXE+EK
XYMbicb9/KtGaacHg21saPJ9tHZVFHeHrhmPw5zvALZVMsCFsUzLGyfdH8UpwAqvBozwNnoE2uWG
FkhBR5IFrgiXhYU2pEZ+4v2af3HwhFC8Ykl6x9Sycz4vGmgPUcOJFGp/RHxNfzcppIhKZIEFI0zJ
gNOLLt9ghQzSQ4ynJ0C6I0RPdeY9Sbbs+BQ925A90fhLRRkg4uToxgl6oPACDApzzNzep63/glzQ
pzX2X8N0bmvkEZdQhHxm+EZRH3jsTHgeINnIJ4whzXxFch/Guh4The4foYXoCiQQDyXLY1cM6a86
bQsOtid1oNsTp/4Lti1buHbvkp1e1F2OrR3rmUCRH8nMRxsFNwq1gR5PSwhIFrplTLrpBUKCTWDl
WpmHARyvEhJXXTTdT/HwJhaCW2RZ3vom/MopanZa/7GdRZmO9km57UA2V+hZ1Xnr+EvEB3mZhIVH
jCafwEffBxk9d13wTpfmNo8RQH+cOHkTvYAW/euW8TpkXtXEY41Mxopv5rJKiM/z6AytzRWf/N63
497LF9wqkCqDWkiwrCgvv7Vdiggzu30QfE8estwTBHDNZNyNXJ5hr9mj8GbXqfcFF6sKwkPbtQ85
OiALY9ixaUFlQRKPDmh6m3IYb7rcogIYAbMBtBeAxkRyH7oIlLPHzEuk/M920jfS8ptl/nnzoX8V
tsLnUvXkn1Bg7rffiudaJYeegoRa2AOE70c58Y/Zg7il/wzMss+WeQ8+705ttoJqEcNCXMStOFPE
S7TDJU2ecS9W4awuiEaFezovPRvtET99FvNtYPreZXim1bbvGsRkk6mMl19eCHEDcbbD7Y4tTj3Q
7K80EK0qmDhldJXcXVqiCyDyOPESYPNzvaTrbY3oHeTYGFZDvOYjYjUSMmM5HO4Q9lSJBB0lCirK
ZrwZSGVbG2NsX3bJRMowBEqzfnl6uyFc/2klzTO26HLz9A0LNvCxvFqggWXwBLg2hXwIhz1kT0xt
L2PsrmTqjx7iTgfhPW9bexzo8jOkp5Q0aFjiNSHZIXHpKWZ5uY4ZbGsagZ+/2hbgNOUSiO++c3U8
ybd8jHCTTCeOPJW+gxzWdYjXD3+MXvchrpZAHzUZS9uCVEtwXIyW1WLGXDiJ3Tqjdiw8RqatYDIv
lxm5Y6HB3IGxGimviG79SKWFgCavZot27bbChrvEru7VNxibCll7pzFxDyHRpWfUfyXtvJbjZtI0
fSsbe44IeLMRe1JwVUVPiqKkE4REifDe4+rngXpmlwQ5RPd0n7RR/8rKRJrPvMaZG6BPQeSXZPUx
7KN0zG4kObNbUqhByo79clklDYLkiS0CqBiRik2a7ipKkmOSgl1OusMiBY6xzL+xvjmthU+p+GYk
3yKLKFuK/VJR7Fa8zitvjkAl9NA7yOAD68mK/ADkU1Z2tlxoXknZfGbLo1pMTDmc04UA3PyN0TGI
3/oOuNVBGgBsqZFN5uWlmgi6QdC/54PlBj0TRy2JBFPStIMYFNdgo28UI3IbCwsn6dDzu8Wl8Ust
9oc6u6DOcqMP2tXAKFYVUHhBzRjB1yCtz7Uq+kEyumEv+ONsuaVS2NpAgIXrYd+BLZsp4S7k312q
enIYD16n9rJriC99DJuEzKxoNVuBVEj93xO78mglOCs0yMda9ERRT+7lBRHP4FSqR3O5w+I4HX5H
6Q+KjgTIt5KB3K56ExlH0h3SxVNFLXZWj1gSlESCOiVxFF5FC8OksXQiKCClBfBitmzKcHWDenMV
3pa9L4REGhA+kvmUm7Q2VZzNxhewbvRfJqRskVerCNfZ5UNa2GJKBRjUV4E0tNw91fXPtPkDs+A+
rLnjxMAW1C+llTiCZTodraeiNb1avVhkxSlmKjCwHCaeGjn8FVo/xPTZAgCv+QlXv0G9R22FKzCj
RxNeceFKncJtD/avqspbmDBeZ/5BfP0wSdJBbI/UTC7pFV4sVu5WON+QG9yqwXOgZx7AFCcNzcvA
mi7hGNl1mca2SgOAipfdtfM36It4IVUnJHlpqh0W3tJ0eZZpSDXTzJWxZta4NijP1Nsf25aKvOjG
eeuOBAlNCBMuDj1Npr6ZW4dFny5666kZ6KWDIzDGp6qj1VER3efODB1EoVYxGf2FbNxRFM6rn4Gc
nbJpPNIsAOA12ZJe30T8bU2qO1qAZMUUnNElOVSFeJFWsV+IqddKxbmMtEOSq+cUgO/YsxXJEvDf
9qk8urg/OVFHVDXxmg/WGeLFKcFKKotltw8GV1iMawUOVDXn55nKV94l3qykfgf+bjFBZq3Tvgj1
wFnPtFQ8Jbp8mWs/InKCppW5EW76yq9pL9dVf2HM1F3FlGMNH+w2SY2vcSgHh5zCVTG1xQWN2u+5
EKSUrcPvk1p+yeYGBMHQ/lT0gGe+1Ao7rpfmIA7G0UQVZajlsxproKUspNmCPnPLps04siWm5VZs
+ZokP+To4RNKt/dTljWXelHG3hRTkJzRjT8gT2/Z8Et+StroSGZ+Ecqg3OnX9m61gCZY0vRKXoyf
3CB2PlTnTsGyTTRnlWNVLU4JCONWqevlApqW6SqjVRAdTpINyIyqYDXFw0EJEvls5erDoIdX0Rj+
sAoOXN/U1GDlWSvtVOLBkXsknUspDo5kg+2XYGwjw9eMLKqvJ1kt9QMUaTgBUin0xN+CWnGVVwsm
BAh3PS6omf6ZJpofOk9XPsxXTYD6v6T8HOjVNIYOS4gtFRK+wzpKjku6nCiufLWAsBzH1Hqxcqqb
Yc3VpToo8YueqUh3mH2sEfn3hhwRcO1dFAG6BMAwi/rdKJc81tNZXRqq8MQKYygeKkG8X4rqEvXp
U2zCvWjjzgsqLqdGbK4hg7ituXyR4vlBH9OT0GfPUaU+W1X7rPdwWPruJq6jS6VZy8nD7yZ9mWYk
zPPhCo/TBF+A1i17Ib0XSQlSs0Q4HY4Uity0mskcQ/S2BS+Ufw2Jun7AE5bh36Ysfara70BQboIu
vBz7+iJtZLrI08U4p8/hUt3Rw1urlsJXyiReYFXCIcrWDAw8dTiI+ONRWlPE3I/KCjZNfyWGkTfq
85MpAREVjOkJUfdfElLqTZBTGASKhDjZpA1HVUe1ojS9OR9uRu6GbKAc1ChHjI6fKI+GTgG2GlBA
Qk+H6HTWB2p3gjZ40tBw2oI6RdCoWYXwB54nHf4920SzIjxDwsqJ+JO6jGxdF+wRYhyc+Qo8cncU
6vlMG9oeTZX7t/MbSaGc+k0OErePo3tdzd2+Ri4li31rULyl49dmL90KJBSItvifQHj7NFWZpcl1
Zd0ISu4t0wAnKHMUrcebRr0FaQBnI7qYy/jYyNTHZfXAhG0uQzei3xsQh2uN5UVZegcU9phE+VkS
UmfACQTp+CWH5DdXtN2W0ZZjKkz44YS86RV/S3HUOCXDoh37Mj1ZeXQpi8V3iqfXZgzJq6ZY2NBN
6hNKrhAoYwiDAb3UrkQmjddc0QtuI92L5ckPejR9BYsWdmIbiXCKwy8slhtJ4s2McoyWpxdSTt8l
yvQXytBUgYTut27S4otTV8+Gu2UKpxOmTQfcCIr7MW09HqUflEHOICCHQ2yZXyoOI2UB7RFaFX1J
UubqHPfJ9DtWQw+QBfU2jeqCLHj9LB30xEicgLzAH8wIcEmlnuDfTHaj0SiI1/+65N/5WJRXLPmq
AdLhKPDhl0rS7lqD6kQqxhLV6+DXUnInBvTCPLpNa88GH4nBkYrlcg6n/ggrq3iwjEE41vShyjn2
ql7yx1S67tCduoimTH0K13+goQBj5DVdVL0iLCBjcTDBQC7cDB8HBdM/Q6qcqq9cefkDrcGue9qj
gUDFIdF/qJSzgJVS87MAmLtRpH3tDOlhmJNfbUBnLl4QrZavJXq5FbVyXQs7ik3KMqW2Zfa5Iyij
4qBPBOx4zOLQkbJsulbrFh9oYyTSV+VvIy1xZ1gg6s1WcwncI/sq4yqDDiK0DZLdXDmQdqmjl8hL
PoLs75QRvawhOMniPN0aZRyeJ2sqT0bbBJfw1FgbhQJcNnGNBcJ9TtPeiSGt+XM9PtZFkiFjpFDD
xVaHTgT8KlsKuHSVEccjCMDPo6ZNxzDLn3I5WO2xxsEZh4b4M1RvFiUYfHnpW38ewpRbMXsIu6Ck
WtAaTj5H+alFhNPu8qy3o7oGbhZK1U9DmSWcFAKU0bUSFP+EB0Eb5n96Oeca51sretNAztWUu0ZV
rds6GyVbUPoXKQXxgnC+dNAKLHIEqzUuZhmyvKiM4mM5l6adlPrLjCHIoeMgIHet5E982fmOnxzY
4hCHN5Ka9j64GAWwT/ODhhmwkLAnkqCijSNq24vnsm2oOcoTjXrgNaUbt5l8VSdKfQOviUxCi2Ge
UaNPXABhFMkS2XIiAkMvTsuX1ZvCBdebOXrQ/w7LWqm9zKgfK5JHLQ6XW9EAqgSRpDGdMiDP6nC/
geCLYxtlSyU8GSCaroxKuRV1Moh6XkjgRNO4Nwci5sEcL+imNZ5QtWTXpn654P8pqnodUwpUq3ui
1t4VauBLcd4/ADPA01VOMMyCOORnyZptCXNDdQcThVCL9OtFi7E6AYl81kY18XR97g9BvUZ3RvS9
QsHhUuj0/CHTFpybQlk+j4vRi55Q91h4TK0CFpP2z4G8DRfS2sK7tlS0DKBZl3+vjPBBMEUoOzQA
al9rdDifSflEe0jwsi4rD3UNNUSQR/UaFlvmTiJeLlqvwQ6KifTrzoJ7MhYwArF8A7YYUNM0JyIF
nig+nya5oDKiJIYrGC93hCzIGpZ6PaQXGgZKMhjGbC49KS6URz1fBuWyo2/VXktYuDSnmcIrKIu4
LQGLqfISmImdBi18soM4glpxKBnnOtF6VIpumBZ692uoqC+VzoIVyxKdQhkoyVchq3GPsMVJtL62
4HmSx3lpa/UsovsGO2gYIo4k0uPABWiIj0TgedzJ6Z2eiBFk0MGK0JoERmEiJwz+vjyB6Jo6txHn
FE3SvsQpplGUtPeAlvTm9bTIVYxQpNoBYslU7tHUGMfJzQR8LLj1u96vcn02j0BMuYeA3wfNUyM0
relQRFumM6iTqvEKscCGXpRa7bIUc/GcyQoyYhHWHr8y4CL8cxQL9EYB9VCaiXyPAkFzQ3UE+QxZ
F/y0FLG3VLTwChWBjAAlWqC3aQR0bbKQ1EVYpxVhIz6IYMUQICji4iA2Iv4PXYGoeNUWZ0PNh0OH
cxC9LU3zs5Z7Hf7R4M1qZXpTpgmuzqqhSxCMrGOT1qpX5CX+0lNYe4ISdlDaFgKzlGQftQb5UjYX
ivKI8BLWNQUd+/W5II6Wbxczpy2Xy3ToOyV9MeAUHnuEHHBnAxLMczfk9LvN+U8/SQPM8aLr7jti
3juzzQhvq3A+z2gOEAELFdUDoZSeUqiRJ0mJiKrZuhivdAXGS4sZJldSOkwOCDOVGngcFm6j0tKn
SNdluKelMTo8SkbemJAAPvZJQKMc0CtxCSKjeUoCacRLe5iCqLRRsUht6sO/5zLDt8hI1S9BpWe3
S1I8y02suZoCfAsWyRqOKpGnijw1ejGamPTEDU3LJrsfDGkhAB/PU9jKHphiDJVgDdLMHH9ZOhUj
TU8Ld+DSs8OKWAkfV+k6V9PICaE83eRFIx8qbs2jGOkVwdUyeJapfwWboX8PcShzzbyj+std5NDX
gkxthfntpAQKYTWoJyQOF5xdGiBcDXy3tJoUGyxR/C2z8H3T+uJLT1YCV4sEI9b5ccNQ/+4Xsf0i
VFSfzS74UkZNeivkRkfVsEk41ak0Jh7V0/wYzdRRK6k/CJUROwUx+iAmZ1WqExpM5UJvL8zuAPJi
TTiLlvSCpYXkl9R8KwW4aDMh6IBzSXVasgDQexoAvwaoEDx1uRA/sBl9bV7fOjhDdhGhMJ6U1s9R
xfew5NmQyng+hwBrvTqvBgKD6VnIA9leAioJtaIWtt5P8Act0GKaxhcPu8iEQw+Gao7gtrdTvHwL
MjntOTC19HXWutCGr6f4GBVJjpJStlu6O3NOv0J4S9xKmh97cwzvhDJWU7goNA1S7NxW9NKgIHBd
E1UOaMzZqhx8C4q+4NWVviul8qiqWWoXjUIBGBxCl1S/G3orWJ9Fo1tO6t2U5+OpLSL1ly5JzREp
d/PZAHEcUx6tokthMr50QzS8iJABVpu2GQ+9shBtbH2rm9SkZZzLPeCIBTbfbQJfmDZvoPlLoL8Y
SYN0xyLqdPP7zq6VVP0aZl1+UlYWkKkM8ArEXjTuQBDGv8Fk/czJ4Ui1zah7kfNmvJrjKT0GRtx7
rSjIEEvVB0FA7sAGvlwlXtmCoQPDnY+TM9IqtE19kL7KkVY5pQSnHLdGSqqCrtHFzyys4LAh7jS3
blMzOwqiQfLLS/s1CsMBweVwZFsmelh9oyZWHCUTIiHd0ltz1n9PKThsORzU22CeKQmV8s8cywTS
EbCkdh/qVXqgwWZGd5kQZ6wGtIiLZDU5xV7SzJyE1oVvQqNbIzlRPpl6j86BWUChzgqFrkR9Wy0D
6xd296Usak/LMmFRE0ktWeUi9L+6ThJPglpWl5061neqBEtSgcXoKy24g1nOKqRBUJOQmmQ6NIB+
nUCA41uhAEPoIPxGiQRhijrLbCOobiSUWlwzUq86kT5NqKKclGWdeIqhGHpFL1XAHztq8SmkQBjK
2QFM4c3SBxLB8RSeFaOe8XrL0aSkTkEsDvCea+pK6/tnGGjXdWUuzpzkxGxRpB+Vpv4SxebZhPr8
Ja0KxCHKGrTS0mBiNQvxIYET8LTMAWW1tphegqKgg15qoZPNY5dQ/LU0vKrWMvMs/uo7tm+VCz0Z
6PiiklQcG1P5ySuh3ZLGy54eqdOl1EWLDQqpwPUVoKytVWkRehzN7AwaioSvNk1AMCIFDokSriIR
t0I3pM80rDFzRF5UDrHgKD100zqXpRPErobiTEN7JY5V9TEp1mLNqMet24fzYEMZP6cF5V8uPKyH
CvBgE3Dtb7Nh8v+DRUMQpwD1orZD/fCYCo1+JSzgXKBVS9pvOhpP09SlAGMSavFzC9B5jkr6vGUO
eomzVerPc2xg1ieqgI+5kx6yRUcqShFhTysh3m6JZbzkpRLf9zPMN5C0uj3CBDnXSpvSoOBFMYSq
49aQE3uRpJc+SzWYDJiAyhD3na6jSkWRKID1GVS/pqHn16gl+MMJoxO6ZLOYX+sxxRipb67MOOhA
2vdwEmZkhQAvWMAoVqrew9T39Vcq5b0tEcXa6myNNvIroHomgSQrkkblqq2sZ7MHgFcmcXnKhxCM
8yDLfxDQVM8ZkGsCqzjIr3QO1UMt1FRbe+oUbd39rCJCB0VEGtycLiN5epSE+DEOahUGXx08R4YM
NDaXBIgjgYpXWDZVx1ltyFXgGEqA2KjkwrXCsk6uNbTXBmuli8fzF0FBbzwzhtTDEQyX2SyQv/QG
Ro4lUjPaFHzH6PZBWJIXSm3MqFPvlsp8rlsemnC8pWSeevRpZfjHFPw4i9kCIqKMRARESAJAsZfI
Nh4MssNftNeUH20ZSY+IXKQ3Ig3UQ/pXLakyQ7ebg8brx1B7qjCPPDW1QMo+BNHXqhNhGlrAbRTM
WeCtcsmow7FsTRDCeI8adUqeAxR6FCz1Xm5XnL8cpid+EIn+bFbqrk34R+wxfJ8NYmZds1RxoysX
KNZgqJKRuXHXOAtmfNkIAor6R93NrNF1ugiHLmyoC4mn1jjJlveKyXf7DzLc/yr6/BZUStf+3/8t
7f2AjdRc1QWiok16jppjy03l1X4XwwHBuSa0qbFfCXyKf3PIjfhh0YlppcORQW8OGqw3HJEwtBss
XTLXOuFqd2jl486Qb/UWDcDeiinrqqagxI0mt7WZJTpDKEZPLHPn/MNnfhlfBLd2JDu0F4CQQE6Q
zyJv3Zvr+4GRNNN0TUWwUEI2cP3zV2KZ82yV5awzcOvq5/Dn4ug2vhAzorGiV7jzBVW7fUP4jY3N
Ot23o8LXfD2qKELL1Vf1oNFeNd2lA4bJOQK1qzCwXqKPuCeU+55pyYA6REs03KCDmptpGnEn4gAt
BM4ouEjOALjY01V+v1GR/jUAreqytup0rxzU13OqRN0su8IKHAoN99TN3FV8H7vQki7Y4Z9QfFy3
xBvyqGSJjIL6vC79la9+O96ENpYxQEN0ajbN4lhefheeEQ+Ave7oN5YPCOxioBJ5b17/p77g8/R/
wj/lR4fyrSIj328z9npoX+0ay6qzkAZw4PS27oPtsrFJH7z0MfRH2jOetJofReceJd49E76Nnc1/
Dq1y5WAxo+DOsjkpk4Q4S1DPAQrP1rfKy32xx+IgOODt5ol7ku8bHev3o22ugkwx0zQqGM1RHqwH
mGYwGd0A5UmLliTOg9h2HbUdsdK9Qbe0YDmhGFH3Ku0od3RxQqYqSfmTOOqwktIMe7Elu/R4b0Hs
7NxD787J+mE1YgwuBQlq3Ga+iVpLQsP7xKYS8UT35q+tXduCzU2kXyh27tBU/wdt/b/dTOtfud3H
CEOZdOno5ajq+pNe7SVgGv0MKDtwVH+6bH2KwJ6MmueeWcV6/N4PY7JtlFXrHeL2m2GEEPpenLOo
fSpcBx3JQdjQsMtp9O1d5qse6WdDbU5HHQwYnwkm7hTe4mkeihRH/YT2sKd6sHmd/OnzjyZ/9NF4
gv7f1Db6qLqRK9NUMrXK4RBiPyM55Xl5mkKik+PoY3ZvN0jZHSxbPaz+AISdYXhJ9j5e1HtuHesy
fjb3zdfMi5KqYcvXTE7xsf5BL9qmyWvPp/QhcD+ft/TRLfR63ptLPYXml+Q66zyfzbvM8gfLlxw6
4Dxe4BxJRH3pvLidH533dGGlj5bckviXKHL/avpmmk1gptGQseTljI36IT2OV5W3HP86zhX+Gpns
3/gf7WD4WutTrYuqpWyma1mU4epQ4YHhPzmLVcp4hLcGLsuxston9zvru/5920/5erzNg0aSqyKA
oQUObouHWlPAz5rYIz9//hXl1Xzos2E2EWZrDmIoIEXpaIfRRfYlWby0ttWX0PprJ2mBxacFe8i/
BPNDdE/aTxC2J1//8ffkygMRsd5/WyenbBmEslBYW5RSy4ucdvOp9Yej+UCfvo5cEP8Q4I//orD8
P54XPuR/Dbu96ec2p4Yhcd22LtwqG0fb2/n7atkj8a4Eov35Un/4dr4ebnMHLomlJ8XMcKoPhted
jtIPBXtgHPUedk/Ih7v11dQ2l2Ccj0ZfUfgmHCrwIsm95Lfm5W7owmNxc+BzB2CVnQ8gb2eWewNv
bkOUE8tSthg4kWTQLZMTiaEThFBmo52RPrp/Xi/n5hIQcxnFnYCRKMmfCwimKN168kBeFBU+jJ9/
qDr/tw/lB+dRIvJSsJc2MA9RNxOLKVGLEmxYR1nyuzwebSO3woNk7Bz7D9YP3QHNWGNKRK/lzbEP
Cz1EqyLmNcmM3xZN/UMiiwheRedZWXaeiw+u0Tdjbc5+KWRaJ6kVL+WI0FGiyfN1NwnKTkD17jvJ
6GToCLMbPJEypifcQK8ijATZCFjWaG5YXfEFVVtblB/GiVZw2JyoWOzEUH/v4TcXGsNZhoiyvQV5
1dQ3bmuCWTRJ2THcgmRsW1uXFtiAA/0Ukjmr8nW0pw6zDoulM3pKFb2ESLwQHFGt9vtRXJCgmP+g
bOeuNUFZiBy9+Y50QGC3ldJ7U9eAmQXt2ONzDQB3mOnJTTj+iLQTIdHLsvwMF9nPKpSLwKvqx9lQ
p0fkZ7rLeQyNXztXynqM30/WQHTUguStbRPXbm7A+QW6xQ1WfhXd1IUYMB4aV/Bzr+0Oe8HiuzPw
d23//3CbTxnDEiEypgVspBJWDpjqQeQlanU+n9b7kEpej5pId4PjJsvbaJEqjz4abWA5KJrYHmZ5
X+afoI2OtZ/IbuxP9ozXEuDOvwl6eUNdZj6AOvQ//xnvI5z1Z9ALN0wJP02kT9/u3BkZNcRw1o73
c/JF8yqPNo6jXAtUKhNbP4zO6t5bghj/Je45Gbz/sBLul6s3mGZpf4WO3hyaknqfpgP058MGPr7O
1FQfamdwFXc+NgP1Rm9nrh8NSGCuGlg0IL1ubBK7alnmXlFZ8tZVeCgiT0vuamdyyWPpW1Dt/3cH
3OylomgF6o1/B1zTLCrulRvjmTA78iEBorCzp95vXSSoQBwTLcJG5Cp6+y0ntTfGKeu5FkZQ/5HY
p18rPe5/WOWeSdfeSOufv7rvojwZ5SjhoajKG7SPHGuMbTFPd16/dXnennwJLQkDBKcm4cqgb+7u
TGyiUMrHAL3y4moOkJVpSt0eWqgiYEgAd87L17KPrec5jdTz55vl3bshE6IpjE6SalDS2cwQThRl
T4tyTqqp49mAKtfFwbizQT5YxjeDbB7CUh+qRosWAomu+IapC0hA9FeV2ty7Qz+cDXeaomIjitjV
5sFIZ3GaKvo7ZG8COXZsG6QSlt06CAhOqH/8U9nE+7h7XcNXo27ulgmU36j3jNp5oLrxyRrRx3X6
R9QaF90vfcNGSx4oC+g3l568+ISi5Onzz/j+YQZsTuHR1BWLPrK4ORKDSBcMPQ+OBE3yQ4meF/oH
+S1tnAQQ3FRfZqJU72zbD77qmzE3WyfUELkaA6aNoNOPqPoai09Bqdx8PjHpXVIjv53ZZu8kBdJg
RUoanAntwbC6qyDt/FEXznHVXvWj6pn9/K0IefWzfqf8sN6Tm3PJBFUeeoWrhqr929MPBsYqwC+h
N6HROxxhrnpSTiQyqLDlmk7WnDruFnuu+u7w+azXSW1HJoHilkNnUjS19YZ/de+YohC38syBKczE
UybtGiDXPSnHKTLEnZfxw6FkWVcUTLt5oDeb14xz5LZkWKkjbL0DGum/49nqz7TdgK8q/V4q/H44
RZR5k7S1RKXoyuau04q+F0ugZ04OXGNIJtVDAB3CqAhtEhhyvzO7vxHp25UkIJNoGHM6VAvXorcr
qaVGmwNapVyNhZVKBRAcielUYAP+K+SgHXQC1uSNv4LrvQzqb6l6O7yKXZIoU1XSKJe/Hb4N5S6u
JJwuOm/CG4xIq3/IMLNrXNmbgsvwt2J3uK3ujvs+BKA2L7FnRZQZDWVrfSJ1bWVGwTouUVd8LOlW
w162e2et4hjl5W4Fad0m24m+HnBzVpRl1uOq+jtRk9oRUDawNqTfulf51eB+fjzkveltLoUwNREN
zEgMIGOxqBidFCfBnZCQo1TXuIjH/u1oLRiETMmh8DUnFQ8g8JfB3V3q92/O26Xe7GhpAmiIkva6
1EDazpMD3gx8PzXC0YMIFB32zQqVD8eURdxDseem07tZbegYQMdCrt7RVs8gQUQaF6ObLZ4ROQ3C
B5hmzzYddvAr1/EZqKaPYn/nBw9Am4/ZGafyCt44nuUzGCZb/CeaKusv2O4HQ5RN8hjaRdq75gIK
gPKcGli8ZIMy2PXSiqJTrXbjjgbIe8/T9ePheIQBAUqkUJtjTkQgx1j/UiNBmDDFzmbRfukQXT7f
d++7bfw9pqLgYmViM4yR4dvjnCfIgA2pucYXUu+rmE2slSYHpaTmbq3p75cqd4fcbHVkhDJJDRmy
PZu+RQ7LiLiq2vD7/rlwZnfEzYZGXEZOOoUrE41RVwio2t31fu6vGUQ2P9YYTux2Lj54FRSCKAoK
vLIIumzXtZvUWcjYG40YRb2rV2aNFKCiVCCCMrPDCa2DFbPzNT84RG8G3aysgLJPOa8uRNr0RzAf
GkDmn2+X93E9krevZrVZSBmMDkpDfDojMMGz/170awzcf8ArsBOkowTA8NWouJ8P+r40KSuKIpFn
EgiKVGk2D/ocz2lnUm9mj1rPshueEU/JDquXMbhJZ2ewdQqbY/5msPWifhWo6KC80AXgIlqbFGAm
IKCL6QUhoW34pZPXaPbbqlfS7Moedwdf//J3g8uqYeAtwbE3NoOTP5QBchCBA1cZONCx9SF5f+le
VA+e6X4zcW+4TdVwQP6nQXONC+ywGgMqF8MR1W9atNMjMkQ7wfX7Jvj6GV9NbnOjyUKBZBWQa654
qLeXa/OSeuW1QTc6+7FbPl9/+2dLuTmAZhAbU6f8XcrqJDkF3WD1hLuCjfWZNx7zXzv7Zm8tN2dv
aXnY8pm1zF9GF7lJG72RyJFP87fytnuUvv+bw21OYo8EDLVgprc+k8sJPRK8qeUHwc/c/tfuvtxe
LBw6ekuyptJdMhUKFJtD0ay6hjGM5c4xDgG6sZCNQNtYLnBPobVlJ3Fhp/k7c9wexe2om1CzjNR4
6iJGhWx3lH6l/nBQbzoKJNNRsGH6OLSdDrCSf3XNbjtke3//HXt1LSZVsTCv2Nw5jTyrA3pspmPc
gDRDvBmOwYEOopP7z9ULDSdwVs58sbvS2xt2O+72BsBiRBOROgI9sXiLk7uoKzc3/b1yLP3QR0yH
VxkBFxCkSPNPu6aW66l4fWoYHoQKJRvSNFM2t1FH3Qq41hSK4UwSFFW/qDvAzBFKo5IvysDsdr7w
9tAwHD50eGfq6vpKbqO+IhgE9JdX0ORl7xqedBRve2/tcEX/xH56F2PTFqEnuxYVFLzNCXve7mJL
wPhHRj3773UXH5Uja9ve6VRTfuR4NbiwADQX3UL0ri5M9Lbs6TGsjvsQp/enid8hcRNaaO8im7v5
xlFSzzjwBLpjDgIgvfoL5lo7zZN3adrfub4aYzNXEGNwJArGWCumMJ0WUsX1NVELr3b0AwY7vmhC
Lt3dQe/y03VkeQ2SCSdRyd9inRDpjgGpaKgaA9RGfhT/x8asYS2ouXXMdKVfeuS+xgjjuVEmqQi0
AQeFBLpH0E+6ehxMK9Zlu4h7I35YREWP7wW45CIM56VwUlR2MYeQlrIeA5jgnTnbbTM08U7Q8f4g
KBrlQzr4FghMZdt97YA3a2VvGk4WXS5zdy0jNRyW0enzA/D+lnk7yvaWgekjt0tgOGBOUFO/08xv
iKFcZOX95+N8MBtsQxXONgV7ConrrfMqqAHI2s2gaXVnCX8WcGlxUjkE6o/PB3nXkeDL875b3Jfs
b1oSm9kI1iiWiSqqhE4h11Md06SPXR0y60E/JPeoOvyJUO6Dc0Hgtpu1vn8t3o6+OVVgyPusCBbM
w732K0LUV3383F3U6lOe4jHqR9eSaz6l4KeX6Dc0e8P8+vn0P1jjN7PfnLiyxR9RC5h9MSQOKhjH
cQiPiPHa//owWNGauomfg4TdxNtPSVU9jwtMkWAfyt6MDQu2U44Q7hUk3uVM68ekpIXfLW8++KvN
x7SmpRsjJaa95EHErrzpYi22kDDd/3Pf74NL8c14m8+Xal3bIbRuORWam136rWof/wcL92pCm4UT
oOmlFfhgJ8ye9OZRoyUpzYfPx9hdtU2MW6VK3DQFg7Qu5tcDzvKJY90vFT1B3Ng6O/SG5H80prne
tsb6reR1Y7463JNqjbpaE3mOdvSFkqBb+5Gz+DDhPfkQe7tx/EcHTXs13ibSTWC3RkgZr+kY2fSN
gv8W2o/E8tRmHEztlfN4qbhDaIMI363KfbhNXg2+/rhXkw1y3DKQ3l1TlvJFtNduYOyK4yG9TG+X
P/vVir3xNjGoKkVdosGzdJCmtk3rxhR+fb5lPhpAl7Ea0FRCEoDAbyeUDZCbBR1/0T5f7B5KTJn8
/HyE9yElZWmN3il1Yx6y7YMc4TeGZuJogbbRvNbvjqv1e+PvNaQ/2havh9l8mTmJajrwqL200hdt
Vl0dPfWokM/KiH1gtBc5frhsrya1WTYNJmuetgaaU154NKB0HaTWJryhQEuj6HFIfYxSdq7ejxYS
JL6m0scgXPlbp3i192YmiELUBIbQ68D+r2hUFJZ3F/JdorxevYTFdBP4dwOVw7dbQo9zyisy5N3B
M89rhT9yqgvzQfZkgtH06fPd8dFoqihja66ic2BIyqbDmCAuFKHbyQ738SI0HlYYgXnZuaqntY+N
v5uYf/DlQGfrYJVAilMY28QidYz31hxCVB08xcsuJ6c9AJtGQ9pdxyzh+Dt7V9a6Gd5mNYoqrvkF
mA0TovhmigquZKGWlpaTQtI0s/oSsWc7WvVr9Nrpg8zOO+H4+bJ+NEvU67mOdYo54haQpU0SPscB
+1POkQYqH8vg9PkA76pi7BKVc22ZlklCTiTwdpdkaZ+E45CsgD3RRfko8oqn2qlPVIoWZ+9wvwNB
bkfbvJ5LhmnDso62looWvllnHtai2PxtTcIr24L6tDfDj9bw9QzXP3913lRcn+pBZsy1YCRTUpF7
R3CRTAPSv/yAl0w/z9lZ1XUe262iGJTdFRCYK77l7ZhACjKYany3pKHPJLuFFziBp9/AwAP6gQDr
zoAfzFGjtqJR2wQZRl76drx0IGJdcBlxlFBEUw4WrYvzfPovYiL4euxFfe3qU86Azvt2lDASy1BS
GAXo2X+Q9l1LkuNItr+yNu+cpQTJazvzQBEMkZGVusQLrUQWtQbl19+D6J7tIEgLdtW2Wbd1WVSm
BwAH4HA/fg5Bo2OnuEko9Bs+v/qaubLCeWQrCCnr7tEd6K1CL1dow5MQovFZDYaj34B/5/ZarQTc
s0FxLmlmk0GbGINKRH/nx5EjUv1DrkQbbrg1Ks4LR1CXUwkizKADSyBhAp4kobkbk2HXNVtn49aI
OGeQfC3XfRmmIGL9gE7O2omq+l5Vuo0zf90OChMojyPbwzd2DRk0mHI0KjnTqDvojMZLPAXNdKOA
Lfr2GrGrittOWKO/LHGxYpXrQAKBs8uBQuJdNKnPTYQTnvqxBq5k8kNppNfbBleO+plB7u7MSYYB
dzAYFHFxNESp/NL0sfIRnpmecxTxQdUndifgV4en25ZXJ/UqY8B7P+al0UdkDIbafwbRhB0SzZ2S
/PNtM6vueGWG8/o61Fua+TAT6SiJZhE0kxsPdAH2FEsbSJXVs+nKFOf50OXyjcKEKZB6WQDFojP8
fHswW3PGPr864cdA1qshh4VqAvNXkxzzQreyuN44mFbN4MWMzDVgtyiszM3EYlU0uLzAhiKS2h51
qX2pZDBJsFbx19sjWpszRUTBS0TrB9RUuREBxJj3rRlC7U2Whu9dXeuHUKL5BgJzzQmurXDbSqZN
i0cmjj5gXb6ARP/7CMol0P1U6CTuNs6/tcm7tsXtKMTBiJ1k2IL6du8IIy4nwSwzsKrgpP+NyQO2
BEE26l/oLJ6vkwoCrVJiJ/oo/IyCJx299b9jAAlKqGoyyA63OnkMQeGazVsaierRmPL6O/ilyo1E
2NqMqaDKBESeBZsa525Z61clkN6GY/qtnXdv2fAAuOJvDIVlZ1CzR5YST5L5XKVhSIsuLwwgyQHA
I88D8A+3J2vNyTTgbYgBZBO6IriTps0gsOSPUDwMwGZk13X/HaRHhg0dTKCLBSgl3Ta3dlVcm+NO
m9T3IXM/wdyIbrxzKqX1PRSSIjcgdXBMoebojAHJNmZx7bpA7KWhrAxElSJySwUBoyEPhgkHUFH6
XloHo52mQuGYhvYILppdSSXtlaRJsDHYtbnF2wBN80CqmoRwq2d20aDrFQaL7E1xnsoQWGYygKMU
2mntCfLS4kYEuOaTVwZ5HGleqcpgNBioP5DRG/IK/YCq1u/R40A3Dqe1OcXzTlZZGpjVsueeOcoy
tMAjXMGaTskerJ/g5lfC9jXX8/RjAOIiZzAzyEqOkbwxq8xF+GgDkC04LAp3yqJTy6RFHXUd4hqi
+DKoPgloHUFrs+Eza456ZYUvDTRTNQagRdQdYBohw2MOg1W1UedBlQZcGH0cWyaCnP/b0PgzJU/F
mCgJjGq0Pxh9+KPy06+3N+Cqi/w1ezxEszEbZegFrFucxtmujHOofcqd4NEE0mC3Ta26/5Up7mgx
EtnPA7T9OqDw9/q2QjWix3Yv+k8m5Pw21mvtpaxdLxhzm6sow5AG2kLoGeFuEZGvIchozxrOkxOE
/+JzWYDfN4cqJxptEkDvRgE4M52WB90UlI2q3Kp/IgenERm5D4NvYxB7pG+zC/F3rQYvZKThMdQg
Jvcbk3tlhTtban8ijawhBOmlSDxJva6+oSoEbVVqBm7TT9HLbXvroyKAooKeiGljz6d36HOw7Da4
VDUz+WDE4qFN9d+IRAneEf8xwcU74Gev64EFBkPvv4EqXrLRezpu+MmqUyLSAfJGx5HMR4k11Kf6
YcK8aZFsWtFYDU9y3IoHw2xIbUU6UZON19HqjgM4DMQeyCcCGj2fuSLNjHAAb4SDDor6mE0AC2tp
hFefWGUbDYKrhzJKgGgDRFkTxuamWvDqg39VQ56BCsSt2mAA7WnauxG0YA5ymjHNFkl2Qb4jbLjH
WilaAyz6P6b589JvRYgwQgwZoCYD4mJOjkjSKryOHFn/dw+4Jh1QEjSMxy24++qKgpcG2UYRaCoe
XgAxCkGYWEhR5tJ4jOpY39U9JFPUYWy+mk2cbDwBV3cCIgnUYZC2BVJmPsm6nELHOsF6ikiwZMBs
ykP1Oy6j6oDhiOiwQfA3N6FEfW2aHSYzQ4PEe9n1yXeoHWvfJlQeN1xmfTR/mWKfXx2bhUJEqA7D
lKmSR5IL0MAAz+vts2N1B1zKjAwniRN/bgN8WRl4NOCWoKOu90NaCtA7ov0H9DbWG8fi6nDAWiGh
ToY+bo07Q9B3VOlig1ugpaK+B+lyb0+Qjt8IftYqgOhQM1BqMVjfCp9AzDMFQjBVCTNH4iV79P0L
lv8DAnOqBfF5tG7X+sY6rc4h/A2VfYZrMbmB1QX4K0Sh051aHpQnGY3HTmWUijVVfvB6e7nYKcEH
WBga4itwcWk47+fLVRfQ3pRFPKQRVeWgGUiSYxwaxl4dh+4DNGMDSI9XnQceWPEu1c2tyGsFYaAi
f4hyFlDVGlL5XGipNp0GwHQESEFhCd8Bkaxfei9wBVc79w4kD3eq6qL31Q2PW+QVS+9R0fJMRPwL
jgVsvvnIpSnTwdknS85YqqA9BWl2oIBKcZwS5/YUL1cT/Q0oBuJZh95KIM3nhiY5TghBx4nTiqPf
oWaclIYFCSy/swIhN/oNcytTCnustQz0kjquBu5iqKcMydpKkp3aSe5Vu/XATMtoXdDJOnktqtYm
RG+cwBF2t8e5UndijRx4XgLDgFCIDxvacQBV7qDLoJMZ7RGQyfiDcTfuFDfaBbtf5rJS1bk1blrB
zme0E4U19Sy0VvgQYoyB+117TDzolX7C+/Z36njofgTiDKxzEnuhc1ObJFk1QcxSBRiATWoBAqRd
Z7M22fwMjEj2ywfctTmZr3KpxogyVghzgqGfqSkchWpj+69E0nMT3P5rQGIHRAtMdLvuDqURMI43
6E5hLTjt3sf/b/gIW5X5eQMQFgjsUCBR0RnLbwYVhPuohAayI2Kvg7thB67bXZTm0PYF/BH89row
2bKiH7sO36NM7jK1+DnqEP0S5R8N4B2ZmW/57fIkwBnLjltAnVCo5Xvo1KjKFS1qwCN8bl0NmMXM
lu4VD2XnzNn3+62i88qFMrfHeW5IIBoPWmnFMSBNZ3i+V6LbKrIhBQHqegnY298pSjEuNOSu0BmC
Viv+Bd8jYxmCdwWwTL07jNDq0DaxvSsrCzYVwhgXUPzCfTI/5oqeJN0oQ0hcfjwbHuBaqDrX+8z7
A3/evf4N2OVKDVODTXTKI22GbmuTsynWKnTDAwHdVQDnNE8MMz1Y4jMkPHHMgZXnUHzb8F8WjXH+
O7PIovKrEAr6bNIQgA7fSe+M43hm8Prk8AduOXRTT9naLyu+aYKfC+gcsDLiCuH2p1gnEgkV2EM3
D2TkXdA8XOqX0AlBc1Rpi5vQ8JXrygQ+EhSQuop7ie9Y0IZmpBlasRF86FLnmvpQDxDRlCT/pMU0
ajZinUXzLM5xPAIl9sxkOFP+TA0A8YvEOMSJcGTtEcYhOoT72gN8Zmsu19YOpVmQ/sh4QixoAVFk
CVI9xFzqUNedHvzHaJ9/8O+0RwXC28mBIWg3q+xbNrm93g+qlIfMZgdUSxm8MhdVD9KR7IoPzfCw
vdOl5buQvY0A7AfYG4wkfP05g4iGZPRUAopAq51z88Zq+9Mp/djvWERVe/ox+FEDZb811qXjwDCe
EIzcDRlQkX1+tTWQoWjbuC+xGSmQQ1ammLXoanVPPxZxqLX27Z24sIaACm96Fbci0ghAts+tiQKt
qgg1cAfhXWLHQqHsc7Sx2lI5iFuOs2KLgCCEPTIAhTX4ow07gvRG4yMOPZTJKypnLsSXLIjzekyc
+hs7aqLt/tjFgcq4v66sciM0oQ0H0Rdm9Y715YouJFHOutvvyj0aF3BNJB8Cp9rfntZlEMdZ5UIc
KQF7sDnCanv84zIUbM1NDn9zjDJ/nM6t8VClNG0CE/zt4qUHmLEtFu9shNVB3QsH/WVjbBvryB+m
4QABihB0AICfgD/8KTqR9+bMQF8qKAjb5+pH6W0VwJYBFhshkPOsrxsN1jxxhirGkWImRETLi7ZL
XOFJ/sE2IiJGD7zDtwe4Oj4TuwGeiijrcl1e78Da0IEEkEQnjFCh9NIRsiCA5otCSvYMTSW6t+0t
nQU0S+wFZbACH+DL7Pa6MmhMmQY1QQUnzJ+MZuJn1u2BluK9bw8bKcPF6Dhj7PMrY03ZooCVwlic
q7smTKEKEO6TcCvFtLyQdMYZCWgliIDwNiXsSL+y0/Y+pOljEXYOUOnWT8O+AwknEiXoSj/cnsDF
7c5M6QZWCtDsJXIuLNNRb7FMUBDsITn5SVeNDZdYXgcgbFaQRsCBDI4BnJnz0VABx3VEzekCuZrA
keZIL+iUufQ9tTvdK+8jCEfu2udtXPHiAGOmEVEjQkM3MjoV5qbNiopyMQqYyIKE+5Z1A0vSV0UZ
pINUDa+3p3LpHXNj3EVbEV/IRyDanKwzMKAAypC1Ultju7VmS6fHjsZMotjBmEXR5TQfFmuJQBeb
zk4RIMIfxPfQ0d0W3FDKK33dAhCtWAM6FTc2Mrw6QwVyk5ik/tjJQA45BU1fcuEELaK9apZ20BlO
NEEXr3DJcCgFoPXqOLQa8nZ7XpfpBCTWMF6gH1ieBimw+XC1Lq1GpcOhwhgbo73WPIuv+WfI1zGy
BkgGH/xTlp9BMQqx8C3nXV4PsI2sKCoFBntUcIMvumAaOzJBAPdr70Kfc6/cs/xye8CF6/zGUT23
xrlQqVRC30QoS/tnCexbhefvi4PGCBM3gceXZZu9I9isXo2Me7nEkxKpEN4VEfVG+7J00JtxGgow
qbk4QEE9TnqyywTI+JZ7CCdt8jVuTSwXW6Dxqk37CkOVvneOtouQuNft8F7eMWLlzYllO2IxWCQX
0UKGRQRmZ+5CRkamrjcwWJTkvO7AXoaqU9wxuvO/M7kLsiMkF4DVQeIQxMYgvuDRcBnueYOg9wTX
krIzfUv+ussf5N4ZHEaDGYH0ogOYa7Jkp0eHA8Ds2760OsFomAIDGKjWAUaYD1mqapJmIr6C7NE7
iF55qgOQ/mXA0Ji2NvYo24PzCUYvvY6sG84I1gbJ7RMTb2BSq/V0wfIGJ8arzJLT/WE7ymeesTSF
qqAIOKGE+uB8YIFEssrQIfNj+Oqj1PaNU6ADrMh6xa408m2SPwvxw+3hrZg0gbkBZIU9bFB1mpsc
Iebex1OOW1IL9hngyr7qZXV8yPPElivyHPb91qN0cTED66OAmw65bxkNg3yzMCRdTL1I1BGPKNYY
IJ7jXWL3nwxwFMj78IjY1Lk9xpU4cW6ROdRV1KGFklyD3mF0qAmagHwX7ihkF5z8jQVTXb/lMYu7
+TJAPPLBTieDJISbUxx1Q4EK0/hnJhPiR+9B65go30EEyEkDu3v1XdH7VQ4wlTPLXSZdhz4SPF0h
DkxNaOKGEHlAwl1ywhyaoOhjPkaZsrU71oaKqxPEdUj4IwDnPHYIJBEpjXqEhJ4OzRsfguFZUFt+
Ge4FWd7yHDZx8/0B8D76EkSE0zqagLh1HKu+b6DTMjrCoE52mmm9HQHLfUqhCu3kVQJJ9k6FRnYE
HTXTSqfY/2zoufi44U5sUIuvgXc46sImYnS+CcmH+k8FEUC4U5wfKsk/ymlkK3X+yYzQ2NX8FOPc
Vab7JLyjtLB00OubRyOTLGgdbc0IO90XXwXIIXSGS0j+8rlHldbYv/owOuKjrO6m2tV+5IfuwJpg
FPQAg3le9LKD7IRH8CBtpdBZeDszjmznpfEdURQj3eGDtcCcUj0hMH5plTLxuPxbeR62rJwdzLZq
IBGJIAkLis+vti+yk9KgpjijwPMBdr1hn4DRz/T+Xmfl8oLDUwiXm467jaDfno+s/bBvoMDYsPMe
cRH6KEK0clZWcaQP5XO40xEjKbb+jqstfhQ/tuJ2V8XCv7hvwMVKQR+EjUrxDYzXHnvpEXRaNti0
Dv0ntH1rjxCCB6f/1mIu872cVS6QUDMBanZs3OCAB4NX4+nKvjzVJ8Vji0rIUQdN2sZOWmxoziYX
Kg1aJslKC5vicbpT9n90pAlHutlHtZxS9oIBExo6R0AtwmcnFCOHOmkeic5Q9t+hEHdQffKQjL8M
AsWrDGhmlCTZK3dxmzayOqp54U9OhZLKOyqjwec2VEM3CSrDEyKl2erqWD5hmEUcvqAKBMcseJnn
eyMsJa3TAzyowYRWWKzAAmq7O83zrfi0HW2uTeO1NW69pAS1ybaHBFY+aFbe0oOYAYmjbY1KWe74
+ai4h3Vci3jWyrDDWPtCO3VYuYN1K7JCJP2YQSFA87JHfR879bfuCF4VtzyW/V7vXxBAvFw6oBB5
+u4va9OgMfR6vg3ubheg4dYoGr6ZsBc+sFeT7pqopiN0+RskauuriyAJhW3wFkNFZL66LYQPAyAZ
IPmIHsriCG14aKX44ARADv+wdZcvwyQ2titr3OoqJp4tckgQC+7IUUN5qXRRfrWpl9qbthbPFs4W
t8JCbgKhVsEWW6vsqUVUXTmKVx1irFt/2kzVbNgj3LqNtFd6BDEsm0Y8+cKQV7zSvflIdokjPGx2
Xq96MCivwaqJgizQAvOVi5p4KMa8EsH9tYNBl1WWEn9ffdI9BTTM6qbezOoAkZwEyyQKhYs2WDHR
g1CYSvYuU49MvEPUkEFAkzRaHBP0iE5b7OzL2x/ecmWQ8xYC/VjEhTDIOmGVfeLVboM30a8naZin
XNnhPCUZzTiLUswk5Lld9tobnojlXwjNzO0bafHam1u7JDCvYo0hLJpkLGFNgjb7kakslN/Ab/9J
dLLdZrZref3NhnbZkFfGwB9Emy6AsfBAjtC9PFCLIOkj77fyrosnF0aFmg6Yg4DoQrMFF1FktVTm
shoiz+QbGZTYG5Sw4rSEnvntC33FJ5CHh6wqwia8f/jXJCE0ihoD5xWFjnVSQo4UPKR3Gs1Ce8jb
l7LXHguCF+XY9htwjpWbCVKEKnxfhPgbevXm+41ChNRHhQkck+Jz3IUWrR6qSLNuD2/LCLepu0gP
9BFiAo6fQwjIUD6VIt3T2NiCLS5RDHgeMzwToJEIeFH1m48mzEK983OF5QWZiF1o9+UOmVBQiih2
UDnCYXy6PbJl9IeAhb3HEc+DtkzWOQ8Rc0A4QMzN3qxMR047RcfuhOZXuCOUuU7mw9a+5l0STSR4
P7GyNODURObrfrkvJerAEg9N/m0KTbsaM+/2mNYsaCJUucGUoqCPl31+tbvAJuzrYQC95EQTSeaM
NdQ4bKEv9Hp329Ai4cjGAqgPWjiQR1EXcLdWlQWRpBF7MshHCowJZi+kFkun6l+zg+SWdnneKgkv
nORiFVJ8BE8vJMx5kHKsKV2gxUhMjX012bXpk8dhMLV9K6cPdUrPKVRELb0coQ9eS9hypPjWh+Gz
TuiuCMjWo5g/ODUR708W+GoMBANRFW62AyUXiw65dJJMdn4ARgWEd4bS22z84mkLErNc3Lk5tlWv
FleCBKY4XVL3Q+VWweMobSlJLh6CGBHAIYw1g2BcYGqam+gHEFoJUGxxwlC1gg5KrrJhE3nn65nd
kcKG2OxrLHcHWhu2OqBPZ3xi2tvoOI2sUaiQ6CktffQhUS4+6mkWnvyCbpy3C7T45TuiTMhwLBBN
FFlUcDUNulKoGc3wHX3ggnTUQDMbBMh7sGC6dgklP/EbBD42kg78Kcjb5Fa6a6NAKAWcgnpuVT5g
CKGw01L6cntTsQPn+tHPW+EWWFECKe0iNjLpkSB4MfRDUR3F9Bd7amEGjoQMqMLo5RCvzScwIlFX
dIi9Hb0PTmopnVQi7Cu0o26sFIvUueHgdmKM3DrSNQs8NYXgeZdSU3TMAEwetfwDdBel005GY6E+
9FiUW4jRlfmDQYxLxnXP8lTzgbW9Qk21FFAXkF9KmtvFcAzHyB7GbuNSXDxS2BReW+IuqzgZSE4Y
WkR9ZMDUyM1eI09DmNu9brPKbA2LiwarUMzEOIaxIprsqBJLKy27g6gWDyRTnNsuuHgQsZEx+SY0
uKADCWfbfA4pWsi0QAgZBI4VraS9cQjfmB4PpAe//R9tcQOLSrQo5ClsxQc89R7ZU08BWXf+uE3+
trKBGa2jDJfHiQH1z/mwAEujUlEiM9zLj3L9pcs+BsbWlbi2Ttc2uFApSNELR5RYQmaHHoSP2kew
K5tP3bF31F28V0/0bApW9XEro7RyLcyGxp3Zpp+Cg0qFWSWnZ0GXLH/YfNpt2eCODKnrWjppsNFB
lJIhhyCU+EAOjM/LPFa78TR83vCNtcPjejLZN7o65cFEJA4ZWEWdBBqJQCr+DE7KfqBWcNagifFF
g58Y++lcPJsPm+pFWwvJncOpNOakF2CbYZYAcHBaD2BsT4eEge6ZRxn09sFuEym1Osfs1tWR2EZI
wVnNNSPW+woumh7Gt67ZM7ZTuo/u5E85saavg5cetwLSBRUn2+2Xm/5Pm2wmrmY51SYFPeKwyXSa
Gqt8Lp7QkXLXehNMNyDzy2JLeTNO8bE/bfnt2kU+M84d1+Wk6AWqYtj+d8VbfYAGMZSpnqGvupOO
0ef0TUEvjKpbysPvuJaGfjokK8H6xDfVBZA+r8QUOs4MttU8DaHVPlaPxjuL3iig6updTyFZB2b7
XwYgsPlG6h6dMazHaJHWF5IBACM9ZfM9uooDwL9gGS+q9YcyVrgpi7X0KeTzUbJhL2H0w/AkU3VT
k0gfgwmxku9BZT4JLFO2eg+68e7glsZJev11RjxNBL4EbyuUjvEwAMPV3KnafIi1LEHJqiJ5iU4g
2UwNq9WabiMoY1fRPL4ANhwt+WjFZdAHHvtP9EIO4kFGTaqvoPlpNHcNzXaiAa/toEMk5xpY38yn
297DP/fZ4JB5NhFAgcR2gXyf5L5lPGKjk4K3y7c6LR0A4KSpouxi2hfjfWs2fXYiiNYnaBL2cX8H
RNbQbGVllxcaqkPA0aBuLgHMwsNoQmNKdAVsBCiX/+gnT6w0yyw3U5bLk3BuhbtbhAQKYEEOK+hV
0yzoS4nI6gluRp1mp3kioCXqXfbcf9xKqize5pjm2fC4CycP26LRmGFGIdmgEhUd6TcDGhAs75x/
yV/JVlvecqvMLXIXDlqfu64oYLF2pF2yT1zUwJgYMJ6ZVvVBpFbqbXX3rjxn5za5I58YYTB0FDbZ
cSAzWDVLCbdOe2egSi/E25qAW6PkDnyhqPxJZ24THoD/n+6io3mvu5AFH3eXfP7n8PyrgnJ/LKWO
LQNhKVxrnMmxp7GUBxW2qVF/0yrlZ9bpnWWa8VZ79up5gHIpjjymCcY/x5Mw8n2qKCMDPz01ap9Z
ih6BNKj5ohbZHgH0oZZj3bp9HqzsEMax+79GuSVs4pioqg+jUlN6I8pCqnlI0SKeAExy29LK0s0s
cfOI/LcIfBCOu3iM7wvV+J73ebAxmpVTBRBE3BWsGIzriRtNWOc0rsp4dKApWtl+Tykq+BXxpBak
B7eHswzwGOYHjZLgeMR68bdE3PlKomlwi6YTH2OEe5YSFuFRjLNX1PybXSJiqLdNrowOfUQiaDMl
vEoXxXvQtahoMwQmxo8/iuG+mhJc81tJoZVlUlGKgIQbs4LkM3f74b4aY4MiRTVCqEh1QYMYuDSw
yHcmgKlBkyQc7C0A3spkXhvlS3RhU0Z09GG0AG93mZ+agKD/+4NvfJV1ur89i6unFhp5dAMcFUgU
8RDgfPRzU89iVLDHcyoDBccewKY7dh8n27DqY7LbyvutbDIVFAisq4dd+DI3p7Q22wJNH5MzRMJ+
CHIva8W3Ts+dNpl+w0cQgyOzBFfBfuIuHgDwBGRv4ZZiVd2VcdLuoikfrdqXt9D1a46CKUSQdOnI
4stlRJwgQT/hKK7qxpLLlyHdktRb8wpQmmFHQ6MCSREuECsT0LIJRYEDMYq+Su343IMgIxJa4Oy0
H6Nv/MbUXeogBkBg+Ic7PJDPUVKEfKDB1BinaZJ30A8QKu2pTqBV+BtOiHgW/Eigv1gSdflToPdh
crk6AcO0E1ftLdzRVvHCyEZTr9t6kLJQh4s2USf4yyB3/CYBybs0uxjs3fiTBIURlu4OHsiuflWf
bg9vzeGvjXFPIwm21LaDMWF6yM1d4/8U0I5YbuVSV13wakzsRr16/kX+VJaCIAxOlo07Gh38etpa
p7Uz93ok3NZt6zhTaxbi0O+9Kzn0ORUc9OMDzTS5UO0eJktE9VvaeONtzB9/uSSF0Y81C3NIFVm9
JLoqNA2q4qXyt2QgVk/DqwESLuvTpaOYaayK1NuGxxwxcI1DvWdqh+o+2Jk/bnvGogHjEk79tWaE
+enVmvX1WEHNAvZUL9h3zwKcEDNYWbqreII3Hph0ggQBQJtCj2K3+Xhm59+NbcAnj3M8O1KdbYPp
A2T4vkLuBlm7xinJpTq9LYWykpCcxcgG50BCDppOIQHxUql8F8xDnRa7zBf3kTnZWf1FL95GCVoN
zWDnpba7PddrvmuCSgKPLFw+wMbNpzr3VVQ/ZRPRUFIhNwEGkuJTBiSVYUW0avyN2Gt1pAi+8LhE
uhzpV87cWGlRMfbAFpb1hFYacBHe60Xr20ku5fcCGls9KrdQqhA7JEsEH+mgAaWWMMy3Mpls2/Nr
fP1FuNOnhFxAFlQamp4hF2eVfpW7QprpVhuS4NGUM/9nJMn5MQtk+fAbM46+ZEBdkZ9Bupab8VYI
E9Qu8KpVG9WBaLwbZBVcq9u65pnXzIaId8il2YYl2hh4bW6oV/Ne16gsu4rwJUsjoztltDUfTalU
7kcC0ZV9KgBd8hLUVIyeajM3463beeFd6JtnghbIv6EhBxmT+VeIG7Qx5KyYpEgpmOnzPPhYlQQQ
DFmoP9+e1uUhhToPisIoOaPSzYp7c1sGCWXZ18TJ1awRRNmhbdAEMtGBp3vo+xzT3TZublkj4Wxy
B1VbaVMYQIHMDd46J9izC5Pc/dH5+Tf6Itlvmy0oXitI7CPJBdIZoB25WEeNDCNB3wKSBZdiPjoj
AxyJg830zuLK2kxeLvYI+iGRnzZAl416PnD98xkV1XAEgX1UwV4DCVRNtho7dhIv9G0GIZPc/AjG
FNs8NMetaHh5UHC2udUsxDGXQg22mbSb8VZB2I3cFYf2YdybGzm2BSxRY7bQsgC5ZAB3FoxVbdyg
uScLKze9E5H9yR1QFMR2lmZWVAg/uyI/Do8MogHqc3CvWciT+HZ2UlJ7eh57047P5Nxrx1DaGecp
LT+EUKED6Ub/PQqlXz4/UWbE4w5oHMTuDPs6XxJTCMYW0NDSHY/5i+JM6MxpgD3T7NDd5G1YuNvc
Fl9PyvQoL5qoL139GYniT6x7u94bEhK5rCUexF4bG3jdHhAPYKlhUDfO3aaqMLJYhD3pw7TTCzgb
eE/BBeew7liAbTd71Beh4WWAfxnkfGzqVNOg2VC6eas5YI1iyE/QfTjZOf7mj/Fe3OEpu/nQW8JK
OLNsHq6imyZqTNroGKev28oPujMABjc/SjvZBU+WI/e5LUJXvvT+zMz/9/fh/wXvxcMfJ0Xz7//B
n78X5VhHQUi5P/77HH2vi6b4Sf+H/dj//rX5D/37Q/meP9P6/Z2ev5b835z9IH7/n/adr/Tr7A9u
TvEgf2zf6/HpvWlTejGCb8r+5t/98L/eL7/lZSzf//WP70Wbo+nk6T2Iivwff350+PGvf7Cz/r+v
f/2fn91/zfBjznuefa0T/gfevzb0X/+Q5H8iPQMQFDDWoNRgTR/9O/vA+CcSHABgAKSIrB5OCCxT
XtQ0/Nc/NP2fgGOCqRAN48j3XfjnmqK9fKT+U8PxjPgGHFlIjIDT9j/fa7ZAfy3Yf+Vt9lBEALbA
5vwKR30f7F5IVOEex/eAyAUXKyhq4quqCtk3MPiNx6qgb32cKvsGxI+2mXfSvhKmr10OhWjwqxzj
Hk1IsvSSB42+rykE7lPiH6kI2gxKDXvsdTvvMyReU7/bqXpyanPIs6d1Nu2GtjprURm6pGIatpmJ
YrhSjPu2MnpLrry8+xaC6NmuEuPYmXnv0kLMXD/4qJB82jUtrp8RNMUd3NLrxui7kr/JuU3GvNnJ
RkVdGVz7dmcWpyTLM6tpCDiolADysd3kH5M6w16vIWKHfMXkoC/bE4fKP2pSXh/kAeXeXGmO4DwY
d5Xedu+tr8RWWSaWGtNPidEaJ3W8NyNFugNv9r0pyYOVpdNggUqSul2sfh/bvH9I2DPzDcRwL6ni
ix6CM8FSopJ66KYCkVrsv8u9cogUoXHkVK4PYHXJXISmmk79BxGHvkESwWqovPGOU/lzT0SHF2u7
FFFPQsKJx/oLTT3W4ySLdotiVVBH4aHNIC2i6l6QEoQxUhzf0yIp3JacslCtDyTxrdFMgr0m4rk8
FDq1laE6SWMVuz0gTFbgG8o+GpUvce5/Artg4E40B+YwlUc3b/yntiyoiwTeo4RD1wIPMXVpEt8R
Mf9pdFS9M0vhC0V5Atrq2gOBqqs9koacY8Owy8bc+U1kF4V+D/L9jyZJa/tqd/65C669/pKzuY5z
0PuJmQCIEI0PiHj4JDctRgkiGmll63kQW2GSUkcTxtpKe+GbYUxYLKV7N3w0opphptkjXqc29JFR
x0C+pzIobmkoqTkKLWV4pSDbWZwCaFSYXq8VFukG2aVpixR6OFomCjBWpqEeYcippUho/BFaLXFa
M73T1KxyjZe+KFD+Yv9Rsya2ejXBBkk61RL1j1NfQP+1bwMbNP6Bg0aR7E4rB6dne5JEY33oSSXa
6qRXdqKKkWPoXkImKIt3U+MhG+y2cfYw6aHuRkE87dS0suQpRcdVpd4Vpph4zaD4zlhUP9pEqZ/D
ukmsPhoBeKyHu0qgaLEUa6/3h8cm0OtDMKT+Z9LVoU2quvJuL8zlacIvzOXVBvYKsOTwZQ5VACd3
FZLSnvRk2vV6BCGa6iUEne6+zITIoVkjHYGZC0+l0hy0VrVjcKOBpjY0PcivuHpuQnnO7FuvSINz
LyrHShL8B7UYEgea853lT3BtJVBreHVN3dtff4EEYH7FKCkZAhc5XT7AkEnpS1MfVfblxASjWmH1
jRo7Q64oFu6IxkXlqD5cXIkI03APqrq4UMw9DaEROvrZQ1XFHZL5yWGME4/GKuREA0oPRNzUG+Dz
mpKIOjrqykjPagAq6VyQEDdKOxhtB32ftMfuFyXLaKXUVopCtMRUf0PXQ2cHTZO6MgQtFd3Y63L1
2S/14UGKixc/rI5TJ047EwgkO5kExREinNR4YjuGPGZ49oaNVeVGbGtaU1lamEAuT4ozp8qcApwy
Y5W6w1R+Tv2y8yKSWBkIxw9FViqWIBSdZwieOBZwArRyW31+4Wg0va77RsfsS1ARRGxm+SSxg1RS
8uduAK4LmebAVdL+LGohvQNB3xshNdI4MqF7och/CEF4Fjqx9SQjyZ2qbLak4Rfit5hV0DyylLeK
9BISq/PQixiR32Q9BAkg7Hsu04hi/xuNK3aI/bEQuE57txKb3ioU8VOk1oplKjFQDKi52akgVfuy
D1pLzuJ7YK6RiUp1xWlCYu5I/BqE7alTpsSSteltw3NZWmS+8fCOlkH2iTLShfZr/r27vmnxbdPe
piTEWdckP/skCu0kGqAX+5goqeISWhOL5GJuGVOf7DQ/ATo59QNPEd59MRxdfdAgxd1vqj3yr0TM
KQolBNl3kP2qYHqcfzdj0qY28CNqjwMW2y/Fzo4n2R21BHIspK2PTXj0QwN56zSrAAJJRt1OlOlL
WuCxzNbfUHDw/X/CrqRLT11J/iLOYR62jN9Uc5Vd9objkUEICTQBv74Dqhdtvz7Pm7uoa7sASanM
yMiIONquWwKj9/FfLIL/UOPYHxADxkAhkOIlKJr+fMDOD5fGXyORHc821S0oKcAs0hqLDZer1PJh
qaW5r8s6XIE1KS8Fs8a9JGDOp3FNvVTMySuUT38NtPvCB++fgWkvNP5a3nifKEe6eKiB7oXK/6kI
ZLJKUc++yqKQW1krEpMBOLozSTIhAxsCJDsuwMHa4icvUb+zACTQfwTHg5j/9zNAy9FxAL5CAuLv
+dhp2BjXCm6dCXtdggRUMIV4wZUD4UPapaECBV7dW9qZbxPzKh4HpcFzZ/3izanrLhqTE3zA+En7
Hg1yeYwiU1/2D8cS6lymSFwdX03IUa/Dfv9JT1C4z3kYw/3Xm+zr+eeb4DNCGwjRc5/X/BsImqJw
WjZFDfIp4RfWCgX/hvkpU/ZS7pI32cw8eErFa2n7fKqahHyLGeTsGjHQqm58nXmN98bmWO7/AuwH
PyMFlAVEt0zerRYsohISXYHXXSmX/1IvPEgtfz09zF8wc4B0eu/f/gVMQqjbyHHAUY9759yOCUmb
USSVr6J7o9gP5MrnsMYPJokS2R9lhXFXfPvAlcXxc03qGmZjwaNR7Tsc/3g2tiSpGNphFgJ6Ou81
gctNnzo18r54kCLv+ZIO/kzTeaJu5uhkwaGorIX/kKh+oDkwhllYRygtOyT7DCF9iP2bDXnqNJQP
1MGHOdKroZl++KppoSndl9HSJ5m2aVKt0/Zar6J5gqgfKeQC2HNm/Jfyw3TshMg7QmTujvbrcdiw
ROkgDDlHcTum9jrh+VZcO93gYRhzISbjLt9KarZPdRKXs03czPObrVz3pGTgTbnVMGDVFti2FrIw
YKAlzB2jzLJcCyli8HXUnvPcOVv9RTR1xfypv2s6pChDgD3Zw449VSqYKguzFvtWnZe2TfmGl028
+YmvCTyc/dlN/3uMP7yE/1p4iHVg23qI8zEa+H8GAXz6vnfnEJL0JNCZTS2ovUzJ1UJxeKO/Gt08
T9Hk39Mx/h4Yv724Sw1Wn5UunqdLJoQsAobrANo/59HeXj2SbHCyXDMt8d06t37CqMt7v28WamMZ
Cd4ACZ3Jp9X+6WjSpWOf3K3+jBgekD6b1CZS7cKnHF4pdVHDaHzbL3zNI4jroGRkiQsd3zp2cr6i
Mfnfv8b/k6uB74auBOIiAF3Mnvz5NRIpG5YwTFbMZF3ulYhoEXjTfb2N6bHhF9Nu5Wyab248qHTw
pj4Nl6jLopV+j2nQF3wJ3oNB6Czcs0+4iVaWP6UW6/4lQwJC3H8GHKQVDop+aHzuTLU/n3XAC/j1
QlS2SahHQPpwyo6Nk8SQeoGT6rfWbx42qz458Uyu0HssTBLBE55vOBu9ehia8dvHvel3Ih0s+lMM
p6MG9TyFCmK7CzWZq5GMEFSzGMn9aP2xWD5Da9Ffis1WTSn8qND1BIMq8sYCieXB7FLKl+blOIIb
5W1l7O1nE6CAZIlAwtulELfwH6xO8hMJA56HWxEKecILiNxKlm9hLMH3WcMo7e324o9W1aDcqcDT
j7A/17KGSVCBptFGMzsaxzxEd98VHUFKabW5iM2TDdKQCZBGOeNozo4CxnrsQLvhTjq3q3XXEP97
pMDqg67IgzELJppY6cGBaImG7oZaY64sExe2P5wlWgy3kCaneaXmno/pPj0PZsH4vXcHdelImOu4
hlpouGiM8mGGwMfdkzFdB5dBsBeCPn2+hYOpRONiyAAXAFzwMubMYe645HvbIxlx6L7HB+hjKoq2
ydj7V7T828zSyLEECdaCJIOdNeNvRwQLvFQh0rF64rkVSGJge/PNGsgPF7m5PeuwmoZuLbchwfSz
NrKoW/kZJcSbIWLKFhcSIwGcsovVOG/aXaH1xsYh9eMRYDMoLU0g6gsMKksI6ELPWs7NNZRrj+re
frV9YBaND45ijWN6xM3RtXQ1rtXc6PpyVMfw8RBlBKQIvieepZdPXdcU8BLNSMsZ0l/wnimiK9wu
+nxg/ruep6RyAU7mR17GSGwXUopULRGF0LSDYbsVoAkSzXJecPiJ5LJoMIiWqDkqjy1/hBZrtKyU
J+PjtgfvCKJHk0Sk3mB7iP6aC3i866dS9TV8WZCLTSDYCGsUubaA1yT7hbTu1d8QuJl0Zr86TvDs
SqxOjANOaLEgbGRx+J21eAJvf2LUxYUMu5/NBljAIYDMYpufpv0xhR8+24OGTRxmysa9giEz+64G
H2rZI8XTQFg2SZbHRCDzGwON17dj2DYLLJszK5RZti1yMsuyh9JLomHuMmmCb6BayIvuRynevDck
4RjtCA1/4Iv4ocLoq8MddBCsHmOds0Z3HsdAIVrlFg+v66im1Auk9+Yu7q1nnZXPFA8NuoJ4hlc1
e5goxuZN/EDChj4Hlpke++XHsDY3VLAomaGEhgHITRR9wky2BltQhvqpWTdIZNt8KHyPvFN/TKp4
m+6JVs5pAXsYeQKkR/qtr9TYNmW7G1QdkXRxxFZiwCmTrtQwLJ0eRnRegYpx7O4whUw1Krf14YDl
ogVt2qTu+qxujHOrZ7ipxsL5vnaASKwQ+5zGvEmh+Aekb19XS8v2ZvW7xuAO2kT11OR+34UpFL0B
5oA5l03M8u4kmpFR51pVzzGVsyBFX2QTZgiK+H0r37MJNOUV5EVyDzAQ0B+RpMd+oe1+VHh3DmqY
iA11AAIGx2LbwY/GhnHT8Y6K90m11Z+Bv8cFpt3uSO0+jpi1uiXI8/IaPI40YMbNkPg+Rdv2U62u
nx1/AHiaVXjLM5+apKrrRiPO2VjAFge9h4RvOkMdrkp8ydEiUijCS7GfQuMo7GrPPgVh+9NfB1bt
LO8s0uI7EF/sTIY/6VvXiNQld+b6YsXzRW08uiR8Aua0g0iaLpCkcY14oBF47D5tniI+p4HFMUFE
IqtskrYMICtzslegU5ZGhPbQolG8ziYR05NSWBbNnCDXDJ6tKoGgW9IlFVQ8Ee8He745i/fiKeeC
P5hBhe3lwK3AVtRImXAB01XmXCfzvRcDYLUVGPaIdRRR0LI7J+XMxdd2169w8I0rOcb4T1c/Jwu7
toGOTg3fvthtu13kvDhZaDdLnkytLB1L/IrH6LkzeAzH4I6OO5X1oXTKWtHPGOH7Kga/OMIZE/Gd
74JWc9we3eacG9cpV8jlFwckcYSAD9zGfxhhX3SVUcMz3Uo3O070iDgApUIDEVSc79FRc4qRsx8H
jjWiY5IvaMOvMVQLKwyurKXlDs53MfeyWjYgzzjjR7A7giPXIYbg4WVoCPw+9vTEpUFXDYP3PrTj
HZucZ6Zi3A0w266cgKZsqO+XwCf5AS8dEcNHGEH0MfMZsrMfBWYzWhn0EEQpnL7JAhb/6PcU1Sbt
K9WAFcAQfLUlNtwRSaYOmWlUox3JaO0X0KCC3j8FGjhxVdR9VOG4q5zOu0QYNvfg4R1VpD8toWYf
0fZjgffjesRM7c6lzZ0oOz6otD2d2otfthJ2fHuVfgTnNsReb5znek4gvr9XRRPKvzOBJaENT2A2
60uftH0qMAIO/0pxXeKhzUebfD0+8pHM23vZsfRNg5t3+SpVflwcR0WyrN6DsA2pqBkofjXcVtEJ
P8UWoA2MB+LUtROwaI5T1XNcoVaICoELRDkI2OR2k0KfY7xYCM5p4/XglwxRiPRVzRnujloM7G5I
MMk1xPQ2xOyG2Bw9Ymju5Gn0HwL/NBh8s+NTAssAJUasFKqS0cm4dMgaCwSCGfkYVBkV7MxF9wGN
azn5ZaxGlv8jBf67PQn90L3vFGOsFHU5ulB/ppWQMZXozWuZgQfjvoI28Q6YECgyLjAVthYUAxqR
GdjegEAi52Loe+gItn3WxXAwNkFiiqix/oVE7WjOX1UKuhXobO2Ekv3x/nyoVni1SrQjMw3gOoN4
mXf2UCyVTWcSNEfaNU8255OJyYwuVVf0uHTL//5d/h8QD0xqN4GOIraoD3nVPx/B400QgHEns1oD
YuiH+rpE629/8J/MuhbDZqbs6Pwc8QBxYjlt+pPk2Kebhlu6K63fCmPHW22dG199kgnKu3Fb4gu0
Ci6zCfvnaFPv//2h/4MpsovBwlUNg0r7QDemWv58aEWYXKcG4bRhmwGYCg2yeJ2BhrW8shxMKwVh
fMOo/U9UdQ1SH9SBCk0a0kDR9B+P8p+AHVSHdoFGqIdA0/9vMV6xgjjor0Zltl6Q3K04YYropBjj
0U5DGrSZ4PaUhfH4WFs1PeHkz7fZ5jeqursuUuQu7mRcULFmMAegJe11nHr2v6ykD4j7r612mK5C
kR+rDF3APz8Z66Tfqa4FWBst8OGZkYLMbKKZGMRHYe7W4oqN8mI1PXCo0GbQJsUcpWXVorRnrioT
cStdwZZHKwUhfGkBkkQLskU1gc0Rg4EmBqAD4QZfmj0vFBMFcT4wz3JCwPC5/2MKr3xGzt01sSyO
6DvFgUwNcT6QEx52hecObbHUuHxH1WY+1AvKBJwRizA39cb4lVOX5JuOR/Q9a1V5XXCBa3XEUEZv
zftmSejerK13MfBg9FEiZWLDvZ9oWsDYvQjJ/Om42TtOFDQLUOPHMcst+MEa+CScdBCkR0eJOxBU
5jVJnQXU4L2SOn48+umIWv8fraD/GF7CfgYFBf1xoNL7lP2OWP8fyLJWphvbBItzdCQZBaxwhHDP
9MifkZtujXgw0Xmh32Wgro5CmDITahxCxFe37/7RRP0PUgWeByEJtn6gxYAc9XcNjk4hJUD80QNc
tiBP2GLBP56cNxQqJeYwZDq7IzrlSp5UF6dhMP8S64yUM1JFywC1+o5Jpzbm/wriByP8z10co5uJ
hhmERICq+vtp/D8fahKML7EtJJqQdWpsrnJM0KBkcKp4mmYAEt77AfABNegz4/nfuoUB1Rr6Z7OX
YyL01RmDdl+NRyA0bI0558N6V6+mSanummrwaNUFyAMWs7HPxEOBhl/wZWggM4OmbZjJLYawW7+W
hrDw89zBiRZYH+wHkUrEPQVJOZh/K6BM2Ud138zPdFg/Dz2qoWNJNfy1AXzOfZ6M2wn98WdquRc+
kjULBQplOt2N1p71geSfs+mNURgpBitu+SP7d62xq3z/M4ZJ3ia0dm+jy9C6t9lrO0e/NqfxCtkb
ldYTUtTAkthIew0OiyGdrXS7xR7osGjDgONAxM13FlayWMxnilQVSsTb2/DrqDqXurcqz2my2Ose
JwbhUj808S2KlhPzYGyzJ8bo8ntl4/AvHRflkZI4PrQ8A4kKmMBS84Ii5X1eyXMsFvoQo6LI28D7
NgF1L2FCBr9ZpLhTG4EPscWlJMsXb6TjvwI09FWwKf7cNNANh0gQpCUSFyDYXw2BkPfIBmN3ykZm
f4KZ+jlBkpQ3ZghzHsfqhipxyXScoAmXyO+dLUiOiRx5/8nWjrqPuq92TbqC6IChrSxPULnvH8A5
yo9cGO6fS4Y2XxKiXFhsWRydwd7uv9qbhhfQ2pyVCQEnTvLcEbRsDoYI9lsgOYhnezid5zuYwSGb
Z9cDLYKDSRduQz66Neqf/sT3PupHcm1tVp5w9Nh2LKBXgHtxpZ2FT+PKSDjnjWh7eMLOFtOMZzM7
v1k9xSllPlpagf51FEKepqBXqqhFedM8wjTX/0gauVHgZzXmWSfbw4Fkj7573eJGpq1abmhXI+vf
y7oOeyJ3RfMs3bejbTlH9n3XcbD8dgD6+Cx+zH1gChOsQ1z4E/XKFKqRQ2FWK525e+927CRR6iad
TzEH63xJmPuFRiNUY6IGnvM7VMx7FHPCGQqlRIpr0S4gVLtmNlAHTBLhAxwpy4ZO8oL8Nd0MkN7Z
cmCQnsyfxeycTCfvwl5aJWZS7yJULDcTpcliJU/wgym076SSo060NygjclrnB8IyhKABbHuO7LUP
yHmdmw3CA+VTXQJxFxknSOLZXuWYpLt0m3tD/UMBlVtAwNayW1aWUm81JzBVxOfjOf2AXxcPSQhr
N1ht7R2TpPHaIumEnzWL6YoDn3Qnay6U4dBwTNiQRgHnecDl12AKmtzB3HDm+MuUh8u8lQ0Y33k8
DoAdnegrBH2tnImwzVnTFXaQrCU+o0lV7ZaGTyTvTD1eSdfg6gTJhIv77mmXRTovrH2zo7m+DkiP
GNWXhiAbnQXIDyOZkPcvzZOLci1rQKGv3A31V6wxhXGwXGJrAaiyesXkLHYp0baHvadMx9a5b0EP
O4MkPb5sLS+4d3KNbz+7XiNeDCHlBG2IcnOAju7As9NqnqYKQrnl7AH17HyNKGypNR3m+Br4a3KD
iu4JPoY8YzW5Ac6ai1aqzI0QcAOoDEMfK0mPCirQFug8YztmHNZVGUFHPTtqEAveHbnSHeI8mk5L
IpxzOCO57TZ0QdJ5kWhNsQFq0PuJVBJKwGiMDDmZJhACkAfEVvCy2ikaVXOmKQ4kqnkwRHh7pjyA
hpAx5HTsgaOg2lt1Y8LhT8C9KJMTtKcSkeCS2aEVa1WlXAkvOjpB9h5CrEA+h744PkazIP1qCK6D
DxJObLoM+32Yuy/H9rTj8Z1E/ZB7OwQWiaDU2wb9cwRm4vcoYPfczB3nctB2gmzq0Qx2kkvImhXd
7FXEYzDH5X5pNyTV1NpS9KdmXKXoLMmdEwZQ/eTMyVr5Ek9ufFiYucrcR0keCC6eNLvgs4nUNFGS
dWraSghIPwF0ckCBcipwoeAK7bSnYIMXBOPO8IFhuSGtL5Mes3bqkDXGNZAnjeSst4IEeDikuNte
IsfYrDOw5vJ49foRmRbPrb2oZgwiaE0wpbPd5kigxgymItcDeWE8Xq/d/F2skbwF4y4zhZw0GBGW
kxktVaBNfgUh2osHtWt/HB8PUPoAunrKIBq8SHra0LNz+2XJNWTxjk4x0CJ0g8J+KJG5JqndkVTR
32oJYWgZwUtTYKrx1KNFQCajU/AenEx0LS2O76+IDWoTdV+TwBI3q+NbYXn+ABw9/hxyAmBPOGOp
WwVrAPhZAaWCG+Z+eRzV+7Q3Bs0GrG8cxRvztAvklEWV3Y0kFXvp1a730DEfL80SvfZT8yPYYCc9
yx1sdSUDVpL2HppKuBQjkKAE9MbRjuQLjGSs+JXYESiEIeCjBCnTkoLhmlw4sb8P1IJctGijy6ZQ
G9cNpfmRNvFaPZMhCUsDLDpvewFEBTL4tkfgsq5DGJiGuNp5eAndjqNnEu9MMAKHKPngUDgz91D7
LcYW6rQKHC4f4gcvjAJo38FpjjmabPTqB2/PcTDU6Rdh197XcdERICIkdr8IQNYfN167TN05gd40
99HTIBbDLd7htoaYYrjV7BEernX0uJKfspvblK7h8qgi8dzU5o2oBfM/EInLe0gxZUe7liz1RVOH
30/8SxPa+nTsO10DnWX65zgs7al1tXcNEzF/8B85IjkEHcZc7shX300MLZPUtrOhu1eu7AAURRSL
uneEk4Ps4JhPxnPZB7R9hG6JHlGWaB+QK2rmvdPBw80U3CZn7aNZxAPhYJktkk4ucsC+7b7V475S
XZ0dy2FZYSZszztHHXmc1/d+aBIsaMOyJoRCdO9dIg4Rf/BFfx6dbGOtr83E33qKHXbczkHbm0yE
PYqsiU15kIjmBFPIt9DCjzBBBLQK/IM7P27vzMjGbNT2BePx03lNBn4GbBkVHncHFI64NL1VXJP5
fw96qMffKzwa0cZCcoexUfS0WjA/3NpbQZ7JuQHTvxnq+Uklv/VoY080yFDWJXmfavderIisPcRM
U89dmtTUyF3neKCYkt+bd2iMPflD8o4xzu7isrejI3Hc4cdr8SVCJRrYsKLZvLGgDKgqtaCk0VtD
kx8ZlF4Wfh4l6rgpFFbpCBBrLdk81qBfVF7UhKd6jYcZ7E6GmOTbFuIzMnMLOmShO3zFGuvrFlWO
xzBIsWhTdihetx6s2X5sshDJ9r0enM9W4tWXAZli2SODSI9laztDT7JByT3hjtuxvzrwChbLKI3m
kKOrB/oTkdW8g5EQBsmnTsMAZo/nUYKVO6IdChdM5AJkyWbMKdZIgo7U4SgFjphmhgD6+h5k9Xro
gFSYMdhPWfIwgxJYsZ7QtHeGL1H0Zi0i/LGYpRzWJNuaFkkgQPCjVj8K0KMdwUc5pdogaM4h7J8b
+1cAp5x0Ad0PxEkLusQ7tThav6/RhHYHA1y6+liEZfZ0ZeNhU4jayAyiwnPu0frcj7iHtmRM5xA4
+tGmtTmaJYEHHqRiyRUidGJFsle/tiO4hSNjMTIO/a6VJlCdAErmU/RzjpcOR9Cd+jE8Y6rtCwg3
bQHTaNRJe7OABbjkPRcN+9n61B4bn/ETdMy+tThYO/oLK3SK9Jydhhh97eMcgnT6jbXWj26c+FlQ
AMd8704o2jmFNvD68lSU1ass3eVhCsEaP865NeMIA+Gl6ULm58lW5qNhzVYyFdu7D0lJRqck80eE
myPAt754mLoozJvd1gi1S+V+atBYv+3sn76zFfxp6ggVVkzbJ3RNod/GKBBePTyiKF8yykBK2f+1
oyfVseQRg1x1epwGKqwqAiUj2zrfyZt6/CWB+0sWO6cRvYfCNuGrWR3YMZAAhSR7DS1opQAAzjcX
36zd4U7oJJ9DhJK2Y6aMaXfSU92nCmSz8tgaycx+Rp1uq/9dRXRXbPPWb7TLyN6/AZ15L1f5K2G/
BTFTynfqyOKsv1W7uuclwEUe2eYn9FS7NMHNUnE0OLNR8hdn6e+J7BB4rRgPsuElY+hwNCGzS0Fg
RSSxr/bcnwzqYRnX5bTsbaEDTDq+LY8smgZmuu+nthB7RmOc4DuT0Jx0wEnbCXVH5kR2ksMeSTmJ
ZXn8fRgeXmUM0aNw53A3kf4+hc63o+yOBCgxcPBNda9hGeEvHQIcmcGgb+npiD09SX4GVHyBFiY4
5RFEqmZX/TqOpGfx71FoaMbNBuFJFXoZ1wJgBMGo5Nbc1XS5hBM4XxpRo5KxKbRDSiq5+Ay5cQiS
KPdtReaPei3+cQD0oJYSjP2NpY/OrhUgCztq6SNCeCq+TcDBLojJOl832NTsXVjSegxJLEyiob3P
wM2FRtiRaKySgMa+yaqN6tcjxez23OFIRjl6olfwfgCxfu2BtcQWObE9zRAdqMe8EZc1DRy5ZlPk
pWu4frY5HJX9jnwyKorPejY/j5IwjPhD3SHLC0RcX5JWg7MkQjATmjEP0NOoQQ8r2D6ha+udGIAt
E++Mt9n0zxihB/IdAmHY0OBR9fTe2yPP3KlFFhIObRqiJX4QnDsqM+65BXdkDEM7tKw6XkBtCXvR
AOLwRQtpBoU9Crr3B/l23hGIYYNjBHKNa2Ni8ENGuWS9ZOc5cksVx10V157MW6HBSHFnDhKfynvt
ioduYD9EDGDUMxZ0JjpxVlIVMEIiWTg7XllP5iWqG4GyH8yUJbxbKWgdYtZYMrt+cR1oMi5z8tYp
gJmBz2EfsZkrG39bPv6CZZYqBPH+2rlV72JegQNPnnBdnXw8s2pBSgmcjpVgBoL5N8bp8Q87FBVR
0y1x7oBTm3saJK4jB1CdwRznjOxWqOYtXsF5q2FfXo49FG86z4Dfp22e9V7/fpyRjXQuOJ3O25Eo
cUv96HpPn2N9cldA1Zbca5Kx708ToS8flUogoHxkyafEII7Ue9YerPR+NPrBKNSHbtvhHoidZx/j
gOEWfxswl1RZ8Hy5NVXCQBtNbSRbKXNIZk+WT8GdDAdQxq35hN19Yw2Y7l5g+WkfyejO3rUZMXhb
wyscW6hgHi4gB0BSrsPFKrZtQAtPIX1YLY5CMuZPQgdQ2Qlmni+D218DiYWeyWtXA9YTE0hwVssw
jLigUy9Bc3RjidijqMqmFXwuaAjjGOwcgB5zMbcm0Cei5uVMEPwYGMGPx2fWrkQ2O4c/Vhbuewwd
UzFvyFDxesXm6dcjb2ScvoD40KCzIsDPqcOl1JpcBuO/+n7HP7M4kTkmJosJ7nPlqhd9saygSaeJ
wbxix/O4C7EYF2E7h9MYptnHod5rcge/CBwMjMeAGoxuRaWb2MpDRs+xmkDnYgs66DGB8uiMcaYR
OlV7M9bsTJGtbvvcoVA9qOPRuc5J7xXKX/wds0jSGJjPp2DuLpimaJ/7YL4N3FZ34eqDYYvIBBXa
qerZFD+sIvgW6B40UWr5d0GE/0/79jHaHKgwdrhNiXHFbUD60MTxmbHtJ9x6qxFmXlmAHVHaZIIe
JphshRX14bXly2UG07DWg75s1L1hlrU5yXVzUPJ2v8IpgveuPaAbvLG1arfx1tuoy+V5Xf0pd0Og
pRaBzLnH8JPIKU3t6tSLa/RCrSUpGr0+xGMgSuM1ORvId7PTpp1e+ucE3dB1XV+JM2FiBhT2C11A
KTZ3njOT0sQmOI11gkqAYj/7YgSmNjLzYAldYEhoS/3ZsCsWWOcSc1sYgQvgd2QNVwoUYfESjEKF
dgs8mb2g4je5dnBfOS02sRXzHuWlfDL+DLRvng1WI1lTh4yqpF2IK0+Yc7Qm8yc+d+Cihm3h1lt8
ClB3rdEQfEbbhpLPQ0Lk+zYlbXpcjG5tl9MajWXitqkvIXrr92qppAfSm2OhGwLI82RZEykjPn49
5szA8SjU2lI0HKwYqR5gKB+zBxWMR26Ste81eupP0NxMcYrnt8h5Cga/gcOVAY8C2kIvtgtRo4Dc
CNL6u7aW9E1OoKpFgXUdiA0rNbX5r9t4bbYeBf08d+dBDsELbt8274ZlyEIdfVss2T7pGKEA3Ig4
A+urezTQ0RWYNxjsrTn5LYIxIQjsPUAedLV0fR0T78fobqRs9NhfNfy+6lYzINzLfZMo50qifdhk
P8w90MFwaat4bq3XwZFgQnn49ZscHlc21md3ZLdGi7mCTfiQbh7VFQdymy5NgHPnrtOpRxs81Vsf
ZzGhGwgFEsS69pm56DVrYu56ZYNaag/y2YCkFcHU1W67G3WSPrdDUBIQ9W8opMZiZdbJHWX7MNSb
ne6zJrmjfas0ojOpT/rlZDNJzwuhlR8ZgVEQY6Ml5GeQh4C+xcLCG/d4XZDVXV/WYAkxI6AicOig
zAlHllI6PL4ETH6JxBC/UhHZFYdowymmbps10bZedRjeBkjSPqwAjR42Xt+kRrpMQ+XcoSzRn4xu
b003xI9jC2lvAHMrZ8lNm97KKFzU0eYMnYoR5HE7SI7ZDiJK1SYS5EgSXY7/QCuhdOdenwbiRpfJ
d9s8IOgsdkvfXS0bElu6F0OOb1Bftx5KzCApDxW6HAgmorlhB3mnY7E2Lx5OQ9Ph8p4EPXtWZG4j
b5/FhqkHg/1QjmygL2TAtJi1RPpEN6Sbzepu59AC3wDtmv0CGAwyF/ep3vz6euwd7U9fZ3cBU7AJ
nBJyDj/hpwbGtA1mArq6sMWMHCe1msDcx7Jf7gcF6c+D5RM2SpcL9oCC2P1jLHaXdzvZ7vu+xZxL
Xb/QPrbfObpkCQHXp6+pc7/N7aOZwuasMa+IjunOWMGjt75SGFKSwSnutnDfGmfR9eIR4NGrXLEm
TdO7z54BidD9toGf8XCQCNXMu9M0cwNyWFR/IhiEyHr60mOq5kX4NioT4/TVFkrExg2p0jhQegMJ
t70OqFCA0jnZZMfu29KzoGim5dToZAX7d84XVsORtJmGjIB5+gDUOdsn6i7AxQvTISlXbl3GHeVp
I636bonss/wf5s5sOY4kybJf5CW+mG+vse8IgABB8sWFJJi+77t/fR8z1MwkkT3F6bcRKWZVSiWZ
gYhwM9Wr514laXjT2I12H/R411fNTzRiCweEsdZnN746pfYpK51fUZKU13konEfmR0iI/dUdguWa
FwN+/Koet3YPt7F4PA+10M9ukZon5AB7V9Lv3cOiWI1tkF0KpgcX9b/KgsazyaJ0z1Y/OBOFmIw6
oK1Xt8bVLmPjaubPPSjOObGd/DI0FmBdMfEPWPUiVlFEAmo3G5zd9AMXWuodM3VG1U6l730kjLNW
NzQDMDWHoaEWT+JoFWbjdE9Q6DoRHueqC7bO8tPGPHHrU40ljqH5UvaNuBiQGLsIJ7Af9t8rfUke
ssE1YcLzYR3ZhnszfLvYiKZ2124fBOyoswWPoDtdmF2OXvtEGdA9LVW6cbWtvmT9p4kVg0+EGRzB
WRgu1iDIbZm7VxxQ0QqfaXoQVcXGingsd6MWSoJuireNHQx7Goz0gW81FhkhBQW7OOTowDdQhOBm
Dax+jdJyOtZLx7qSOrsbEymlY+mkZ6Exrx5Ke9xZbgRszLy0SuMfOanEqxGunxlxT3cXYKyVruZx
whEaj3w5deNaT1iYimhKb52J1kL60qoZynwNjkpnGELNq2pqDKth1fVnrFY+LUFSESNaGuifuYES
GjukSk/OBHRBRYwHaVjHjIw3jFbt4lJIht8ZKIdVdaoGtAwCn+sxsa9i7m6Lj2oG8qUB5+s/pqSy
Xkd8vlq6JTHdfIocN1sXsdeTCzLhBO6LS2n3082v07tLJ9P2RvLGzYwmsdUb8KBaEqdKsauq+bvw
Bu+S1Yv3PtrpOeDZPvEgAh2HdoHyIOk1pqCavw6a6qsQhTizwocJHQ1qOQfHzsyL74wpI3ZarJo2
907YztdsrQS/GCdpt00o2dvi4Gv6keugpn9DPVC97axLswjaCVan+gtjKryESX4cYsA3bQG/NXK7
XLN+sp+ABItwCo9Ivxs1dFs057md5LTa19tDWs33EolnXXh36zHoDO2hN3/Z3ierfElKr39Iuomi
SvdXswiC58Fzt+YwHnvbyk9RxjSPpg57UIW01c3Cgwp0ADUH7RWItd4YQYiQYcdPDFSih9BjuCQn
05XGz5bZpc8xwdcWB7BBa9AZGN/6fNU5E24zjuBjnj4DcOw9DJzWZBZXlyBf+o5pb+rjdfKKvUGt
9ciSYdL4sizYloPurfySTdGaYAmk6T5YflsdrTZ9qJu53ev68CtdDFatRwIfAHMYpn7rLNCN8wQL
t2pmslqiakjWSIRfci/tdnGfIoxE8bQ3tOJchH18UX+xNe5BY6JvGFLGbDCWu16D4G0Mkd9SVrmP
TaafQ8fSz5grqUMr+xdjre7UI79oDX7TCcfY1u1gv4PWrk5db3z2jCy8m0UFkzvB/vdTH+/zgv18
sTazfEMbtbtG6Zy9pF2ebk2/Lg5/gJ2cf47SOebIwJaj9P+GFktMpDYdqnStFB1jTHFq5/2WoDuN
Sk8/BkF5Y7/HdG9T6+qWZbXma/GkxSJGeF7cYxgk3kpkIzTOEME3DAPYG7Umd3vxbDT4UaxCNE9W
FIOUZWmxVn1k0Azs7ZyqT+okcRL9e+YNX4uJ24ol1t7BIEp15UW1tioZUq/yptZJ4Mr+agKD+aro
u1NhtNFqCAP0wLQc1pkBZBUP8SHI+vZB679QrkBfLlR4jlcuKI6Wtk/LgkiFyPjKTpzhhGhwyZi1
rMIKwbZqmGzlhpEdleimzAUU8ebgmC+Q3UNrfDNEFG4UEoJbknqxsO8kFB8xKsD6u5X1+DWLrhhF
glNleWersjMOHtHuMw17NKLb58jLmOHjUiGYToqmET/tQtEI8NSTzpCOHO6RC9g0sADEMqx+H5vD
1wZrxYrSbtw6OMJwIy8g+yGX/yQ2wsnEg1u0DEGb7ARlzLpTmVcRUAXutGrdzVsxRf5ZIaqtZ/6K
s/mL+hu/Wb6wRuWXErKLJHjupcNCgn9QgnA32hRsVAESSAYGqhlCqXkfsoQp0ovTi1WWSEnAKb/a
tc9aySY6jJV2MCb3hfvYwH1TJavUmhkwRQ3DefoCByW/qHpr3XKt5hK6jdPiq03aPrAqf5jHZ3lK
S2NDPNq0RQj8FEkhsw7Ccjvm0euQGE/jbE64JsyfYYJjSaEUg1t9YZiyQ2Y5qTNP04AWwwKMhv4g
tYvn0erep8ZmIbSDK9o3m226f3iarH/Qn2wl8mQSMPQgK3t9+bD9DWZyIqeLIhEtaytpToYVT+TZ
Bw5zAHdZVS6+Jy9ZXi0jKCiBw0+mS2C3HCkhNQeHLNGbfWmJnfp4+NSIMG/eogHA0aY6Xns+BL0e
HkftZMBpgVCgtysynzoEDTA3N4Mt+MPE8qzG2f/5pPhHCpThMAS1PLRr3+G4+IhF1hEDmNgK2T3s
DteqimYapil+jNPkLTC1/qBb35SGr8YbShZS13SMXESK8HCJY3fEbeFgwDB+WuDQidv8NQXBj4mY
2X1VoviG9oNplPmqlwJwVX3PiuFULkaDzg0/lzXUG40/BCsmjNUfgD3zHx5jfjzL5bMDJrYcT3Fq
f/voSgYwRtR2DNGq+XNaO+XGbMZ4k05LuBfVMPDgpdO6s/dKWFISsmK43Lzh4Amb8JhK8SwN00+C
MRf21b1yD3Uupgcw4HW2RD//80fyT8iQ1yxcXFww93iTP4YTtnnuc5fh5I00+5AGy7FfymecD2Kt
+VlzqJYA9wOjx9lCPtXinlXFYi7PmdZz+0ToEoP2R2OiNB7+hmY5ZJIQgiFDGYCzP1LZtZlNScPw
aq3rubPq9JtXMV/0jOkeh62/zaDzDyTpYiSdl+pQ6bLttIJnLYT5S5bmD/vx/rtvLbuqLYfrTUZN
mx/c91nW9P7U6dPaKdotbO4pt6Kf6m5I8ZSzWnSSbhTGpdNNuWGpH7gxYoaGMirCiv2vuTR/5aSY
FMlnzdUYq8JuI/DoqwATFGN282uczwn4xeBsI0IZOGcyY9ctKXlwZsAZbDf3bM7Ti9D/5IZ+d71+
fLtxQuNn8tjBBtr5+4kjiDAyRttkx7rpfgFlYcKZLUd99J4TA2IXt7+5M3S+A95CYIylpwsSi7iq
mjvxOdmBhE9a4TTc+Kk4aZ4OptRooKlJepxEu4Ol6B5bpHkAM3Ivmojwf+r/zj05A/Lc3NnHOcKe
XMfhUT3/njM9ko2WyX8H5pfcu+jNObZN2p4pLjdeg0wDjGTW+ZO36Maxy4szdHG5jbzOhtLPNjol
OLHOjkaij3NbRE+XhTfdlqWtPuT90bxnbmDd+pmN45qmJ+iFKEd52+/rQbAEMezrc1pYByxaTJhL
bpkSFx1W+iE/Y3O4FBP1+lqaRganTx+nVluXqbtSpNSAFfhUt86zNvsHkxnewQ/rct1avb9S9g4P
BZV9kt8zv/+mrMhpxNsvmpmSdmiDy0QCQfwAmJb749MIjYUS2mwqn7lVmJYXMxrTrTX00dZKsmtl
mvlqxtCyGhoUIq6GAQYsHlatN1+jMXbQFEv7BnJEc07jfug9+wegHyMk+ZXNkgr0EUeYQb+7Ltwu
2cxGT2RDMj3Fg9ibVlWiphXBbiC6Y5+EDlJg7m71IQlOoQg4qrJ2W47W+xQzli7vbgacTsWmLqcv
9IF/irDnHvxvjlrLMVm2yNHFbaKe2b8dtYbbtW3CIFDGB5h4xuTHzv180kznxIUWMkXv4jMkWLGu
bYMt7q6p/1CZNAqmjIAQcaUP/i604XvGCLdJUwyf1cGM8nXNDNiT1v1SGgUhVyEABgtg4BLh85KR
OBijFh04Rmodm0l7TCVzaQU/Qp2GtI+rc9pMaMDFAmvFF/RBr8ujaRS/kiZEeZZFCr+CkxLtScGt
EArbvUKUk7JINzIZZe7qh8qqg4cpJ6bPAlMuNDrngAZzZUS5WM3D6G2YRhNjhIW9LdPvbNnQzyNh
XavULLTn2XdfGKBihFyC4VAnY/taROPXMh+7k5rm9Gaubw0mESQ4UQwkdrVP7CcCv/qXqQ7f7KYr
mLolJVtILDB+wz2p9064ZrHqB6MCLKnEqf3lh5m1tqxx+GL27WcmDVSP2aeazD3Gcc4VAeSviVan
EW53Ln2roOlBENL9tD43sA55Zi2XKR+KS+0vR2yW2s6dk4hnyw3vAg2jrAHby545r+xziddZ2cVk
bYumoXAvQ3s/l+BG9B4/Rfuz8fzs2oQSztTD5OzhOiVqpMtXi6nhs+gEgzQd1XA093YsY3scH5Vg
xjgAWv2QN1A+xhDdGme+R7gyVvwNoFwYepsoFv6mrs34pEbNS9FoW1tEYIsIAJj8zc6b358BvbEw
PHlHIPR11PT7yfR88iJoWM0kGbfSPsE0QgV3mKiNI5P7k4O3J5cjWf7NKD4L2Y+OHV9TYLqVgvo5
+DAlJcPw7rbDhXQEvKT6y7Xnwcq/Ri2AuqJZlF1gbHGXhXN5HTvxwyhj1GHmmBPdKnqudhHmQGHS
Ma33zYvVbochXEF1CPouRs4Fw+nVIN5BIQnYKdKu1wfycCijcdxam2F02teaEq6fqnZta353Nj+n
eW28w4ZxwNWhvupKfFD0OtKsv28K7Zo2xc/GwCrq8KuRW7rbrjTWdmw+Dks0bIl791cu4UyrOYSU
guZau1l9U2WhtviCFXbjiQphl4yRefHMYZ/6drBTmAoWfn4aq181zbLcQ/3km1gMmTx/tUvHwa7c
16vaIyJj0H/WI4bjzLzj30tudlXfw77XT0aETTDW7J3OqHVds69xVy/LdUnpw4rJsbdzYz3XZrlP
GWzcraa8NC28VNWl5g4rsdj1TX0Y7ZqCAWP+ETXiMPSkS4Us+jwMAS5quB6FSMemiNc1SxY4gJ1d
1ouvifCJi4Iz2tdaCZ3U95+jCiXNEsHPnOuqnpd9M7T1zk4RwSs/09Z9gx7nNvOxldKtideWAbWG
dsN1l0RPbMdi3hJMeyaa8TnRwheZGtiI8ShKENFm7H8GcZ6f+6W4ij4+lqMWH7lWaLb3ohbTPU9F
v82X8BNIwXiUn/7ciotj1dbRwNlj53s1nyF049VaouihZPoXVrL1J3KC8Wa0fKoNOlML86DXFmJn
JgIXMPukjp4IXhvYUgSji9MQ7hSXAchAgFHMhVBaDQa5u9jOL2FdnDMzDB8Hy6pPOZZcQXRIHhkY
/Y15vJRG9FlfsCMbwZbhBLF2FZiNyA2mF/0P1eGoi3eQ6JhFNsETjZEc2uL+VId3V40/ht5CqAJT
eOctq/rXslTfrLwwVj2xysekii+qsaoD+6eutQ4pN7a3PxQLwC5Tnu+qbazRcdF67c2civI04uKK
c39llMtpNvTq3RcaxJKBytN6oxLpJo9nJTa8Z4Iq0fEqhnbcznreazj+9YYUYCOvp71ewyr3Q38U
YXeMJAeZe9m0curhEngDFtkJimYIX/oOD1Zv9Q7OxYqSJVm2abVwuMtb6n+Da+oK8Eb3MRmZCw+C
SWfP0+ATHaV69n/jPsah0QBAW3kqgWVYI3l/DiWR6l6UzNF3zAr1AObC8/G9JIDySq9UrRtK/n4B
VtpGRcvnWf/S8qk9DNLBnMvOPzEdcgE5AY+FVX4Lan3aGE7N9qvEONH6b2yPJytxTCRKyT/01XSR
loU6SbtDlbz1dbMJgilaG2F4zWevPXUkzXRdMRwi2KCRfmWvmbJerLNzIEOWQh+QnjTDVec3m6Sj
VFSiskLX4wgcQi6ZqAMCDpOh/6pQrtqfrw4+so0KkAin/lNq0pBF7HJdtzIyQcV/JGaUPww+napu
YT/MFrJhkljjc5Rvl5oEaSD6kNuMx7zlqM5GkwSvkyNK90pw6qrI+vjBADkspL1HJqVyz8oaghDC
9xwJs6MaQeqikyy+5oIaONOAwomfZJYvs+eSUqzjkknP4sVvSy+cbbdUDrFcnjg0RfJj1lN/Db56
XuJpeUq95KDxlHPkE5jDLNVnAjp2bb4xc+tMkIK/14vhrmtWfM6SxocJgfbUB2LZgsxY465cLckU
ECTiZnvFBokswPgi2MQ5GgRUdAxNezHUB4kwWli/GGD9JTk+fD3Lrm/tdSXCYDP2PugAVgn1nbHn
CmxtCX91DvK0+5wGRbVHoXvL07DnzWAsWOO9AhaLWnTg/oX4F30a3G2/RJga4K9krZPnmP78aa7P
hfWzqaf8Lh79T4uuGZda2pkZBD8bSUAah8Ry1cWZsTZxZSWacZ7jZF+1egPwtJwrCdyWuAc2uZe/
WrWZ4/2rTrn3YDMJuNre9EBRMp4MQ5jkhjn53mBj9q4wE4aYHSglFOnKqJLsVJnGrcD5tami9iAL
jo3CEgMve20ro9hOAKDgbd2hLuJ+VeHOKnWrftTH8qeWFEf5SwrXyFiWRxfa/kj5VevpdNeD4pZx
rTVLaEKfcjYQrfFVC6pip7g1anU+XPuQj8TGTOMR5t3fTzM4T8I4mr00RXBS6I+d6A9j4S28mdvY
5YwEiPlVVPNFGcC6EqU+6izEM1EmxzFMnscppJuy9eehpZQaKwLMZvHW54a5R0vM17XhSSl/q5qN
uQIpIyHw7Jg0ie/jUS+eQQGbUqUsKBMa+JHDbMXdKVCuHbVilXsUZaHNavV5eVa/r+ebd4I9s45E
L17jwDMPNCkHVVZGYU0L59KgLRlTlSwiXwOxn0g0XcMNlPNMga5Eu6YijsB1acZLkTwGXkLlUDdb
QWbrLqmi+MpaB28f+Nr3cM5kXlNH6JWdebvUTrjd2erw7zATHCSMF4CTAs05eFsjTsQ9z4kOVz4S
xSKrxlbkDhgoqBSx69lW1+zHaI7KmxXW23xCACDygLucHUV7v4v2CqqbbKThnu+s5W04hBiMSTAn
nADeyeIoWcyuHpqUwPJhMrR3Z4RfEeu7BPU+DmYmZVznhmwX1T9pkq/4berKg7rLsAztc6OFrwOX
IlRyWCWCGZnKqZk9pp5Wy27JFOtxfixrCtWuDq2NPUCDq0+nAHiNo6l9f3S7nlMkSeKrepo50piF
l4wYF64hBukSrCublL6ZcnMkM2c7ZBJkbp3j4iX2WtjaTrmEm6iw13pv5OvJ+YbNNVzz5e32WNqu
7y7ijq5lqSC5F4EnjhGmNGKGe9wVRMvPPDskC556TrOusq294pFjUTxG5Kzd4Ww72+/I0SjiVWqL
b21kNies6lQC9IFZItZoD/VN1VLAX/WInyodok8I1quOl34NnXA79QwgxWzZxSp0J3M94jDvS494
m9ZNL5jogpUjyLc3grykTyh3+Aqiz4nPaIpdfcw5s2AfiOCqnis1ERj0ZoEe5vcUrgivZIyGB1MW
2bIsU9eF8ixNGGJo29oDeZEyfqeB1tGO2dT7Bz0w341204x9acj96eI2+tquK3FzxhDjRs1MMhf1
d3Jg4hNbMlYJE/rHlIDcqQ85V2PjTSy5fTdtALbSbV+NFC+W60PACD9761IQkkCc1e0finHeFH2N
TOD0l2bRGIxLUl+RpTXXxV7uBiS1jlYN/cTx/Hst3IvKPzPyLFwJP7gOdfikQExvtl+bzJ5XkWRl
4VVJRiZD1LJOKnRuYphwIqLn04hj5RhX000DsYGVib4ncXdI9HnftJN+S10swDLUZSkc1vy2SXZI
fIAImV2sVGKBhNm26S2CU+CzTj4RrJidU2PakXfIBoTeemS0/toGZkR9Co0b+nO9DYyMFjEunpSR
y5GxHLE9E42l27QIAZ+ZtQzRxkoJB9KJG1lXVSGdF159QpEoCDkuuBV3A8bDXYN+2pn1dIOdeZ6c
ODz3Ng39VA5HQ6v6Hesyp6NKIElFQK5cGr0oi8gkDBLrO2QcRzQ+kBiLEWBZqk0wltaOUdC4ihob
IUTaJFE0ysPiW4+L3ZY0A9HIK7CztVYx8mmDedtZM4BSUrokPslpbB8vq5yrR1TkivgkJb1bIyIT
wccaGXEVGogRvrEfA+m0h2bQ9wMt/KWmhUkB+clVQZGzSCg33ALBpZch2dHwNoQkzsiYFnWu6KG4
Fro4h2mm0Y3ygLeitzZoA+c5IMCGUJJXrYy8dTHP10rm9agas/DoumM7ll4txtbucs9k+FgfM5Im
ift5FkNG7R+cVXhN2mB8msrPtfz9/dx/ivth2noD0mGuVQjssfVGy/eSN7xHncFRbhPbvRlNkV7p
7wxCSuqnKmhpVEfz/RhwJh8PM6XnLQ9whaUJ12zq5aw0rHjQH2Xdt49ClrvlXVae+5hhncPDDbPB
MZCAKk3u+JAB965b3XCISAzFwQnkXEf6hgz4td0S39OB+yhOadRNJolxhd+KQHSmnO307CemtS/o
g/rebt49Bl1vZbtIPuVFTws+ntSjo6ZdRVLDpcU/y4DmcS6TM37O8kZ7dfzP8wNTJqR8EI9dzB3M
PISFEvxxZSBZSeYYo9K8R+YgdOU09Eu0nbSeskIE0c5oJuA+VMFUBtFHEqdWtYABENNKoaaEzVzp
bktEWG9ckmnYZ/qM27nRg1WX+G8ZhcmGuJv6Dymm7Ff5x4v3mDJQnMgMU2JDPnjAOW0Kegvix1Q4
WeT2zjaYB25wf761mIOy1qs/5YKztNeoOvm6Tmtq991SQvORcIYMjasEzVc7Nw2LsrIpfNOWjDwt
G9Oox6QNSxpuM1a6y/h4dxea9VOQJO4hco9KjfRaIrl7L3ag0QlpssS0YiqNqr2c4oqZfh2TKKZX
GKneOXQn+6Yt1NLUKmCijv7QycQtIC55yOPRzZKJJ1s7zHVcXoT4ZmrV3QvzL+bIAnSzDl8S0/vm
tWBkKuKx7xDlM47eDbLzPq18Y121hNB1hPX8xbafBheY8Qkz5FWmo9U+xsiCD2rJ3y//qnAEET7h
PaSewHVHKJCYnQxB7nPJCqJpbkcofucXA1b0ovk75smC7pxw6vQ1qUeKrKMyMakWLCTdsUxhgKXm
tesqPwL2fXT86aCGvIlMxLKq1wxRfWs3hYur+WT6nLkymw5tBp+gTHxaChw9IIvvBclUpyc0Bbwz
cvSWdJDAI7S7jEwLYwMYO2ny1dhZnH0yAFUJHpUkemQ+YuszCSiSkU6lKqrV0mlv1mi559KK3E0Y
/SpD92sSBschg/fgOppuC0WKgQn2XcpLTSJaZ1hKYTevUUq+prrFbYn7uDWNcZqi2Eh3/Ah7SRhK
/KQm6IkpgzJKfW2MrrsidQAwYkQNYgRKIaTC+4oXWuH4lHkeeEEcb9FKIygPaz53CwNtWuGdFTmP
PfH3B1Uut9bONEvchfK3F1VQ7CB/m2iY7hHlr07oaaCjlEqrVJonkAWZVKXNb14yNnvYDiZfrFVV
v7t2a/rbZniOqlPR8SeQUruaO905+gXMD64BNv1UewRv2rgoyFlmICic4tigGiHx3x4uZJ6Qy+iO
R0hPhmDS5Fo1WG8Y3z5aSLgkAWdP4UIzrbZXEDBgrR0rx55e4ZNoL4ab+jseoKvaWJHQWXLYLQRi
NgRuMHl5XwCQSDjANWDx3x9DwISwgzxbKo+zHCYgTWDE9X7a1D4JYcrt1XRWRJpe8DVcmKrDkEJo
6S7upaDB5dUY0a1eehY++M8kP/w7yD6QcWZTZ2trEWIQVLWGI6LzzLRopxUDVC2tB5jFe1msvgRK
UNFJNttUWc8CQxkIqiOnlSKWsJ78AwN6RDtks4Hsz4UekF0SdLeg4ygNnKJbpZp/n8IYB747DofW
yp/qBdJ1KYIXPaQQbTMsBK0TXMMOVgjlGE/1UJ7ZOPRDm2YgOs/FRJbMyIceVuL1QA96XyLUBavW
tWd3aN+iZkrPLb4A1b34Og7JnjyXWxS2X2N/jt9rhCp2jvpkmE+FXbyQlhkR9VP7G0dye42Fe9Lu
+PZGWQO2NaCshDomsRZObMmdch8lZbdxaxKE86G7hkV0LKfG/kSMya5KpNRRCRhSZhV/yr9VER+/
310s+GIVp21bwmYZwIfAqKUyR1Jt+b52BGPgXEQsSmdh3Aw9Z8kudn+qGL/d5VJTrZLlWwTC/+zQ
1pOUNp7GmhIujGmTbQZwIdaiZ4O8S60lHnHJc4NqKtHPqSV+utq0pVsoTy2ULE8pyGchDmQvkReQ
Uqr4Ig42NkaJjTdChWvs0jhoTg+NVtgvmvYtjGN7Q+vCeu08SnYFTd2+ckO45vw2sIPhoTOZHKaL
e+pKaiR39oxDnBLuQaLMMY2EIF3CbdZV2IttwkpV1Yep/1NIljMc0uZU9fnTOAJgRvJ7b1kv1ahl
724gHICnTENraSMtkYmQ2X5MylexUBSqjsTN8aVoGS/X0tZG7HxTQRhgBcUmECQy2U/Mtpat4lSq
zA62DcZllyXpe3WejDI4QUmGvZmuC9N/aCm810ks19lMaJKtu1YsVU2wI8aGdm3NabNRTd04uwFl
LvsjAbiCJb6ZNsqJOt+tos3PduAvK7PsX/ykGs5u8LM3XuqUyyO2BxZdot3h7odhIqv2oZDzVSGJ
UcWKlET9VSZNXocu0LTL6xQO9dpoKowvWrhjn4mSlFU6ISnr/XkW0aMadqh5jVYN49bU0iN5ZT8q
fIfrog5BdjMdXT3IrvaMhtgzm3sHcOY+bddmqwyqHQwo05DQxpgNklOkeb8PRcOzJ3kdJQiEI95L
rx+PJkf9LXCqZVVGQbZv9HK3RPadaRNCR4zMhIwIXMKOsbWy8UHAIfxY1qXWrXHlSj9pOw1vUxPD
coTGu51wMSdnbS2NZF0jXkxM8xOk9RvVDrpnAEgzWn1JwM1uGSfrEJhuSERRQWxw5aTvq+P+Ryu1
nsuc/3zckvXbdq3/t61b+1+lXFjVfvyj/n9cuEWK1f994dax+ZV9L95+W7jFb3hfuKU5/9J1SBXf
cxnGcrjJ7a/vK7cYVv0LqzV7rgTL0sGU5HpQqSTLnVv2vyxP2A71vE7Gl1ol+b92bhn/4h+FEtJN
Q7CmlkWX/4OdWx+Sx222RMhqG3sb/w4yDsUH4sTPUev8tiM339OKT4SC3qdoyfYLAd9kmVo2Y2Jk
oSWuiWQwayhOp4pvLBj7FeaZjIixT6M7B/tQ66mLHZIlW4sHI/TzcR83f6C6PmwLkC/WdWENhGHz
k7Mu4EOT4GW5jrcgJZZkSh8Q9cAQo+ykt56NhYiAlKlP6R2T6T5GmYvDYkanw1vCZov7FJAhMXSP
gRuLTdeJb+rn6rXeXLs6WXqaYR6W0LmHVYvax3/bvcdFkIqVFhjWOZkitpfmMFBsLun3QX3Qi8k+
wyptay3Hxy2jwnvalaQtjmjLD76FIgYiU+0CLf6rNVHZYhBpNG2Geitz5PH2WHrLKgZrPSb5L0ee
T40z9gd1btXO1ZyQdQ0vC89xFJC0ZzSvzN6Ie2bF2dX3Tf8J54Z/WHR2BLSd+c1PZxISIutxwCB0
DAmfyWu3vGH/qFNyfP16rlbtPDoXe2L8ly21t5mLFHzaRezvKVIsu7LPzWLbZ6fOr2aDDS2I55iz
yMuPY4TTsDotwXTQUuF+bufimz6lp6Hz7W3Sc+HVacORFUSbvz1M9/ca4O/7sczfETT1oXtCd3zb
sIFkMV/8zkSxj8DV/JQP3YDaXRHNS2wS6ifpC2F7Vn8xKxIu2Bp0CmqnOjOWQza3yANG1lx7kZMc
AllQF2nzRY9C+9zxo+RLHR1JiH+Ip9m80CdC6rrBBS35j6XNb43tv18+m2lNiHcTwO9DrmPtRVFK
MhJBRobVHsusWG6uncQ33OG01DaYTyzIxSeXaR4eIWn8feSl1c7VnJvSVxN8tzixiI/uudfrkvVg
pfhjCBun0N+0g/dXCZipk3Wq2w41/+9vMnbpZjZxD62nerlrdUFSPbU6cDfbJmYzPk769yVmSwyN
Yczc/lgYjX0OKie7dTUCXktochZ2z/gcbhk6/9kKRHf4z1+Efx5VbGrhpJQPvg76Z394ja6eeDW1
TcmwS24fbfvvdp8HRFLp6aVzZdC7Qd848UiyNSDaEYCPF8oFCsdAr97KmaWaoYdHIE6ybh/Wj6aF
Y6iwmj+oGQqe/T/VLO+m59gwih7L91wYW12+239DosjyDy3fmPBMCveveqyslyC62mTVGdlIr9xv
ipnEDJFkn6XlbyM3HJUznvBwJGs/xFIcG61JBkFJnrPn/DKW5i/bGhA72Ik1OCur6x+EjMuTH8Jo
ynNo8GVfTYR70hH62rI6gzi3Mr7FBVP+yAufdVLM9cBq9xBoeNErAD76SpJMgwzWJsrvWdrPu0KM
L2TDMp5LR/ueS9KvtA5GDyDl/WWHbv/URoT22yKxz5GJATdbTxomij980r+LQf9+/3jafXYayDvz
wyPPIgzEW5lGBQ1U7zPyXc9eTEGvzmx95Ghb+vyFbG+Euaw+5AjrVep4p1KE+UG3YfsWIra3Ytc2
2nz7w4v7fUulenHCkDemaZtC192PN6avYSbGCc16cr07WAVdc89NveKwvXjFwJUzTT8d/GObiA12
VX6ayW5e2FK3YuogjkM47kVLfFys1fRfFtGEA8riw5AQ/PifX6rCRT98D3nzfIOHBjaPl/z79xAS
ck6sKeDqbsO3seU9KwZBVo9ZFBnPx/SF+TJONpM6NOkG/YdarzDNAv0m4k0u60nbNWXEyMXb+EmD
U7ywTkWjk8G6ZK9h72d/uOEN+Yo+vGLcdThYKH2gYMWHPtDSGi3AIv9fhJ1Jc6RIukV/EWbMONsY
iEkRoSklZW4w5SBw5tmBX/8OqDf93uJt2rq7qrKkCHD/hnvPLbZlgSCKOzg7YdNA32fch8LogkFn
ZAErLRCTx0rR9gRD/bS7Tik+7v/n01tO5v/+WYRh22QS6b5pGSTi/fenh6GPhXiks0rsNW9T5428
z2Y6nZh6va3/q+t186KNydGtpgmnnEFwhqO/OSlMnvXty53sS01JuEtCckwzO2M6pKOn0ic4FSwo
+0sk0PHIRux6QsUDVWtHG4vs//OpcuT83zeK+DduUNP0OZn8/x234yAcFy4jFkSaZRR0LPXIRXXO
k62fzBgzhUQ1BnwDdFDSmcQG6M7FdMDruRi6xuWEsbr5I4sithl4JDeWctItJJ0qQMZDKjYb2BqJ
TTY1l6Lvyb2KmFXoRvWoqvxU0QiLyjcvA+LAU+XXFbJD6q6s456D84u1JUVG0y6VhyXlD0cwVZ0S
+0+UJ8wIM++ngpVHMVXsa/ezbUIM7iFMpHiMfpuTJVGceCcGjs/+PIu73SFwzMrks7LjP4zNyJYR
BRVO3D+sHTILGnJPQdjc2oQjF0YxcDDFeMthrB9o9YQjovOuocgZ2/ESuJ5W/Sz94mcylPG+FphJ
01a+1CMRaxlRmpvGIdqYWYFfKecyoQy9AcsnYci8aunipWLow7sZQMOudkrmmPkVtuCmTF/WAlVN
kbwlYXv3uFVY08n3GFHX0ZfGO7kxGjpp5MTRYiJcPyA5M9UXQ3lNfeMIbBYUvU44FZMOclygjKyE
K1Wkn2zZQFlW2t0GfOQxOj0SU0MZmHtP1jJl9vz6D79DfJrnESfKCI0lZL2Vd8VHTlAJ6x12TOtX
LPABU+mS5CA45uKy+L3+JEq5V0jJxIJRHaIT2fcZWMvaKX7btjY+lhpAyg7pAMYdYCa+64FKm51X
tnn9hTEjvFMsUCHfeS7Dh/W8GfEs7dKwfrW6XF8kdTAfESOaB80HIV3OTBoEHEmM1c0Reia8CqdM
SIzljydxAVioGthcLBdpUk8vCzJol3X5mzSZDNUSbIU9OnihmS1NoWe99DM72UydVggRv2zfM9vP
SULeg6EHUtlBCYf/4h5Z6CNObgJPSHkDu1UFaZsDCloTfRxhbEsgLdu6bckgHOuTP4VaUOUJKJBG
HHvLkqwVRr4MFO3jCNFQq9roQ33VXhVtdd6Mg1qalwEkIW6jfNdr6KWg61wYgUNydhnihQJOeSGm
6pA3iX3CoAfPL7T4bOs/3sDEY4uPSHclnYBj/FmryAShB2ebtavIKwZ9oeB4B3VeFgtwhR9mFr+N
lrCj9SEPw6Z8cXURxLXhXGYiOdZvfkrdcxVikhHqOkekyXIpMs/C04/AzHUumAJ5QeYuBs1pwVla
WkgtBpIQ5c5BiendrAcdUYhxb7LRO+Wh/xdD4bRxS5SfTZy4+zSmR5usYgh696Oz8x9lxbLaasWz
kUzenW3PMqvGSVIc1k+/svPdXOXFBoxzc2itJnwRdfmZzsOtRO+5qTyvgYdN0IpfYcoTjQfNEhJI
NHvWOamQKqHG0yHAaESw5a9WZbwZCUP79flj3frqK91m82RlmwIE4jbDpnywopDJF2K1VtZnJRYV
tlHdx2ifJ/17nXpf9A4PUNuKAC3IHn3tntS4cSug3O+cKqIKJTXz/P3pjO6AtouNBvQxeLS2+WYS
uHbPTiD/8iCN5W19TdmAk27tNClbG53NA6F2ajsoZ774f2qpb7pRJidpzvYediI8HJiSS/G7LAcv
vc7CkZ0z7uKpfLGE2NdFbj1PrbhhlBwfszZfgjSxgZshz3Lc1CkaF4UsJ/+9fvzrSTaHbjAs6R5e
Feq8aeFjD2aCUfjAxiEE97XpQqA2JivVK+tclYBY5bhMMhDjy0Pk+iHJym0VfL/MqC7zWwthWro8
wMzSg4KIrjInhXS5RpqlnwVKvp7OMMQC8pLFPmmTX6sYPOFq7ZbeqI3yW69PrOh9TNNhmdonBpi2
DgrdakmMWW5cz0FKZZrTiZ0iHnyXy5smsj8BPYMvZKHqYaPrhhLbLwkm57qeetbmQxg4M4ZWupu7
zyW4zUBxBzPpTt8kV4ke89g4sIhqaR5Xvvb6IjkWLDTLJjzbjg9eA6IAwtkZiUObTc5FKkPuXKPB
zZ820379x2g+7I0/lN6hhYe0F1FPoF0wRQnnCjlNJyGzrykx9nZKNgi91Hr/rjemW6FuGQANicnP
d/Y8FmcpmHh4jBW1DtMMKtwdQGbWOEkIAseBfinkC+ZQ9nXrmdqPz+v4dQyRvkU85gS94mtlefoq
uiZ/yac/CdaqsJySN+nMr2lLWe0ssmMU/yYUPgPBQAW3COF6n7M9xTRNVyoFndXqx1EMp3XYYOx5
HiEyDaiJyocp7f17It/MSPnXYSQpuXZC88n7sM0uY+PLhMkYlL4xIkRZVQtlSNONHcYl7vZwETql
mDK8Qhs3vlfz/S2Jm620P6M4Q1laA7jxk3m8SoxAJxyHiA0t/4/UKxW4vDYmOkQ3nsO9ZSETWc/a
yJbAndCmIoopw6MDsqhBLgn1FwSHkw3UyOtXNSCvQ9qMYqguwkOSsRYwOBOB1tjH3OdgH5VBsHCF
X9pu8+qULa+Ql5vHMR5FUHs+7C6D39RF6TFWWkjYwUw5k1aUQT2Ri1FC2iZfsgL+RDZRdCV6Tu40
EYIEP2S++akluvPiNtmXlaMuQ4qcFvrwHeu1dujrE+HwAjeI6h74hChm/PZEPER6FhGZSaVFo+Ji
ie9y/KncFNOpB//JNLn5I8sBBwgSjj3UtQFR9fSB7cqE5DHfJwLmDuufvg4BSqDZhJMRR1iGlIbV
SLiTMg6pEHC9+wjVsTYR6s28aw/N42fpecPRDtOjNY/Eh/dj9wzOXue5XTaAPuAb4qH2NqfzwREn
JZNka8Sc1+s9SeasvAzQWLLROdVFaz7YToufLFGnKk3il7kmv7MlEa7IbSSHTfRLB2BGvFb63mec
JVlLdZ26BUZKk1kkJLYnJzTiAHQR1IWMSDKosPAkkKCQ5rv3bXIXTYHkKoRgqrrEClK4EpveLNI7
KBQVvbA5tvDFISUxXfdtvbI149P0Uf0w3EWDkC8Xal0g6grzbR/NMsAD7X3vsdbXNxXRjPhuOq4Q
YzdeEjmXFt9iLe/ACNlUjh/jezCJDQfejoVMYjjtDKAnS/Xs8pYP0BgDLItzQLdSn0ogeXfYexd3
jnACzvdy5mKLc9IyytLhKFqKlThUTiBYQGxCy9eu3+d2PcdfmH+qDXHANVYTjxTcaUr360Gs+3YI
QaW/NS2n5Zp4s5ypa3uIcuTLwopzLZcwPRKK9t8jVh+lAyJkFFs+q0zHlU+wv0GekcO6FGOuId59
GIXgnBBAOhlNg1U8jCWWpgEsCxGkjCJC9bjewVbbNpsst9Ltejk507A3yQI/zK13wv7mB525R3PV
XEr5GGZ6fl1/RNb+D7RX7G/06b4MXNOyvJghhBC/bWf8IG19Ahi0vvstSuMAUTtmUcPGv592r2p6
MpmH3oRLsERKqtlykKyjmfVxL5ve2YGA3tOzMklSMZh6e+PFlFEYwptbMctruFwZXR/d86oFfvdj
LWwA2aTn0Cz/AhnSGUDKR49548np0cQOI/HLRjzhe8sJCcxKkiH6trkO1fymiaw+QevcxNZwjkKN
7bidBQXPw7azHdRYAtp1YRRVsH4BdTJt6oHVn6Gn1i43oLWDmo/2RlId13J3pQJMU3loQ51dWVEz
qGb43A02s2jDxVzPHJqXAD0tq+dBnlSLAKy2FkQEO6WWKCnoZ3+qGZ/8FoI9aGxGRtiCsuLDnh1Y
qdHrNDQXUMHhjzGUV2OyX+0x/KVFXhyUjKYMmKgxLqhhsJ8xfUMpbHtwl0AIdozoQt2qrlivEYNO
vEkRX5liUL+xlZ/sbQC8e9bCG8/9ZdZUrChAorsjXusaOwiNx8GEpLzp6vrLSdHQFOxjtpNLQpw1
dETc0ZrFLSgcVmNbQ2/+lC1WrdmtTnQ/cNKJTwsK1h6Eb3iB1Q9N0EjEki2sth5DgjL3iT6WW8v4
2Xcug/4y7Xcrokwrmq2TVBZUCBxiiVVUuwgFS0rniIOVfySDHTtiRHnJOrkFWyJPeginSujjO0l/
7c4W5gd+eGT+lp3sIY/6ZkTpOJCHCejEoTOaGC7wor0ULdQMYJLEVTi/nZqysg4nF1EIiHdzKPap
W5Nl5KKJHa36PQ6L+DxUSBnykJy3yrMOVHvZwh04w7xie5I8mPJfaV0ypH34JviHNenWW+foZYkI
BG1iJOuQxj91NrW/OKQGZ5O3Csp3Gf1CxPVlj0N7kf3I0BXkIe+Ej65zMfQby/1sOdyAoQSWhvMg
74lHtj0XoTmiR/CDG7fJq31H1kFsRw+5qVkPU+YyG6VNr4ww3ZbOxFKkboC8zOa8NVBbdOkzg4uv
pCwRAE/tADoyD9HwSMACiyQ5EkQiAbv2c+NTiAm2AqJ5YQ8a1hX/Z5xM1HNSTtumcY7KanjqGhng
GUVXoihYLdVf3EIApwbb2tOoQ1zqNnbS/kx1tRtHXGiCSIKN5cuf7qC/ectqh9YqpGhh5n/qChJ3
zQVDX8YWeSCpz0VJz9/hVG1mYW+bOX4HHnaA/jId5zoLcCn8lvLRbgb0ohpWPc/mGR2goB+tlkA3
/nIBx+NYl/rFjT1jl7dxjcNN4g0vv+h20wuaxaBJijtBtA5yevlvBayozN/2adVtRp3MyjH38dhl
jDfgcGamw9dhTL+0wc8odBFPOrHaWm4CCMXh7z3wA++GTlwKI75mA/NdUR3GCK8D41ia+ehd8btM
CQuA0obV1kvAqB2Nhv08O1sHejwUuuos1RcB2Ae3aZ4ATW5zCodNZ5Y2vtz0El9hzDwYhqY/MFt+
cX2EvP4pnjkl+nz+8sbl0O7DEaKW8+L5hMYWaXbqBV9MnfanpEYV5cV/u1pHzMKQyIRKg62UmAK7
ZGjQ6P5v5dg/ahIrt94g3iuMa9hP907203EqhnmF/9ln4Vtk9UytRHgKcxJ9M4jK1Eo/3G4J6JnH
V12Yjz6XUpgnTxSYV1lGvyffhnmh/HPdExyhVxDADZRzpGphwvD0YBZxu+1DlDllL/ihCudtNBIY
h30weLRNY5rdw7j64uq+pzliVeZHLrdwW2xMWJnIoWu4kIyzsbKncfkUz3GIJNPHezYip4OVsXNT
HW222b51fgk4lt+xzOxwl+cYaMH2WzuIvZtMqnqL2B7NgFl/mpgt96wMljAd+ZIXaBPTRmkLSYbA
k4iqLLbFG+FyCySBXCA5YpHChB8KMpvihyZMv2wfvsucGC9NEgecwacOd8K1nMTf3rUAZCENRUpf
fEWpCWgKgf6udFpiCE3EjTzNIUIFYItS117YtpFhBxgCu/qEIwDnntk0Nwj8pznKXOS+VDOVVzko
WFDxk6mYzbm362w4Dlr6YdUmUpyyolz3FZc4ZUJeTu/TaE+EiWW7arbdY1WAqh6NasPqQ0u/muUo
E6rgGnAR3XV9eePbZiRL80qJYiQIKhysEkSLjGurWEEYCwWuInVOmERswk7A78nnXdiGP9jII+us
ZZDmmbEvO7R58TBdijCxKEorvsC5+nB7uz9Svn+ZJpr2OuGAdM29nhxKr/lVKvPsS3Dqc1qf9DZk
j0OvjMq6nHArjociVQPkZXveNHl0T03vLE3O2d4THyC9dZatEtYweSWNgc/UeqTeUPDcMVBQSJ59
LyZtbbKuzJlJFyl0ipJJYZFIYbBk7LjL+hHWLN17jhcPnpvcmiMXftORwwIwhcO7+LKHDuYcwk9m
NSS9FdseWvaeL5FU4V47ZqhwOaPVS+Yh3PfFVO4qpobYnE/04OXDUI5EH9NF8dFUHG8dFixyWvDf
Oc5hcHqOQezlkR/iGRmG3wnZLBg3hvOA+WyTd8/MsWEkdEcYLSlPPC136pqBHQ1og2TzYfKuppFZ
nr1OFkfdc49a9YTeaT6Su/3lDcaunKrPKalem05+gcUgX4AsvLOpLcnQPidJberkf+kGV1HmVPvG
/sdkUz6VnuNtyd30sCsoifw+Afd1Zta3FOoaoUeJ+5kLTjRVms+6xO8jui/UBb86RfL2YDTEzLis
7GyCinPyprZjqHUX1dfTeSx++DJMLmF8130oIsyJ5/3YQkDXsl9zl0c7B+Xrzg3HfuuO3YHM1hFK
nkFgcWr2YCNCjg/T5CaeLmmdApmAWDIaimbbUU/clRFhuc5b65ACMLgDhVTunGvUmxTDnC42+/Ip
6h4qoUNI8/ipHcDZfO6BG82XVEz/1Pyh6bU4IdB+mcLzjA5g7yh0lB1ufh4WCZAyzi49wwGFUCBI
Mx3H4MWDF/eQIxDeMMa4ajZljVuYIKA1m82q88bKI4PrhRNUdvODDVy81ooOQ24ykWlgp/vQLgjS
0ue952YVH5i5NbSGQAZFylIJ+nyDhD0gm+lpsO/ugHFy+J3G3b/ItJ+mYjCJUhbvPVSFnbKHz9K9
FC7nWyl74qGw5h3NCWx5ZO7GJtIDUaHgdn2XzaGu42PbpPeytKqbr6mFeInrym2BObnUzFvzuTRC
YLFsMXaaZpAvREO1T0h52jn3mNuf/TGAc2Zj/jVuQJQ6cYzJ1G/3aYFZfqxd/VzFzV8SjeaAQfFj
Xlfjxfe9J3AfmDcaKHBKe04r6Wyq2v7qewqOMI0gnaBXL735k7LpHiZmRvx3/W4rUj7ypCPLZSj/
NV47UrLrhAzipynIWvF6RfGiZc4hGTyDcYhyTxmkjZ1q9M+kD+eD5tVXMW8109khTc/IfGE8gu/5
sxKn0CD+CzsLZ3ekkyybIlz/jKocqbDoIOnrA8BTSk4o7AIlbJkdQdv+mWvzBZgu5UxIPRQxBGgj
h8OK89qL2rehZcwXvyRjfbYpwEBUVzv6f1I7avh68JkwtFWSU6tcUAu1hfjYoE8gXpC0pXA/pZSs
YZ4O597N72OW5LuMFwE2z884lieyqbc1GFBU6Y/sZH4Y8VidS1K2hwrRv2fODZo8tOAWkYS7lBRe
dgJuczCEsnb10Hivc+U45zKWqCKX/8miVLvFon5a/yKrZf+lS8Ax1GRPeHpx8rJ4flz/zqbEZ0Zm
Q0taDdQT6AP2Y7v8R5MO5OqUdnNMBt96tPzZfkSdGQW10e5Hkjwg6mTea6FitQMrrqSkVCRknVEw
TprvPlbPOOJ87+p7VrBo/BuR9GcOZwUvhgw+N110ImEYHlvmhVvSF/ZqzjDBikAmkX0yp+oj9go/
4KhCe+liZiTfJOX+hbGY4D5eu/p+Eoc0r9Q97B1v0xbYL4VV8UiMRX4y0o+mG/cYEYtHf8BIaWST
CpBJtvfCEsG3qoANPRBHRJwcSdOIZjRPRn/xFtWHlJjsXdrWzp4zR4yLr29GfjTVuD9LEmO//Yzp
7BN1wf/1rXbKP6WFz5cSN6WFmYeDqi0VGDMVMSAAP+VDJPYNdYrCYD7bHalJ7GiAWqT2cc7/dQSO
/eBiWrVnS/ufjxalTJjVgV+hYMIdVByUMf8cEn5rRnN0aZ+0Uc6GlU/G9EGxtS/HSzqMTmBNEcbA
aAl5cLmp279RI01qJw8k6RhRwcfTae7I8StqirwiHOTD0ZTCObkQMDY4qv/NpsWN0TftPuooxMue
49FOjeIh1op+45Eye25dfnw71+O9BGHyaDZatNFjt4Vo/oz1ThwIVMugOXQ/KN4kuJ89dn8T2U1y
L7JJvonxnYaADRiGThZZyRWY6F+IutEeVNiHhhz1yep4ttex0pJ/lkbRWyrdBrSqiS9OmudoNn+Q
leffqjquD66f/CPzbNxpWbhYPHtCpsZ3ESJrW6cmuGPs7Rijgcdhxr4t9CMSo/rrOoefXCJAjDL2
Tus8Yp36FBI1ihcm48G2yWhDJJcT86PfytaivXTkKYptFoDLRNvIWx5hMzTubQrOn94Bob2RHysj
GvkpVPX92EYxvYOyiT9TGtLrJZ3R7D+S3m/wsHs3+kjvOnOJU4xK6unAJwtjyq1d5kftQatZts0W
bGoz/PIZrV8KVocRe27SpOImmrA/Cp4CbciwBnZdEKPiA4NP/x+pCUtlGp8rwtyz5WFmMTc+Qh74
IFzoNXQFucLzhMXYFl+MvoN5keqvi7oKFGCQoRmozSIJqJC4J5cRqMCmSR9LeYNO7y+qJuBFVOYo
dViJE27B4iDlRg9975RJptRZ3xMd2I48xfGLwL6ywRtBAG4PiNvRGWOsvzV1MzwVtoIwH7N9WbnJ
vvNnDBZVy0uI3q9yRM+nB1Zs+fc4CTiKjngXNhoZGX0W04xtQuDUtpUDMVWLULFk9HrwYn9T26E4
rk9CpaI3bBbOuWFT2sn+mSLSP3bLRt/n8wA/Fm0qZbDMGrHvWk5rBsxix107UwqQTUGWMAfutseJ
upMkSMC/Tqnnwb2gnij4CkAZhBkgK72SZFlO7HktvVlub/briAtQTpBiFCdNQkSq968z9MfY0wcg
0DCUPLcAt94uj3jPNbTIcWxfql2ESaUJpwcnncdA6N17W5QV2wTcQ12sP9nsmk8Zjp+tDXqmQ4V4
0Rv7ZuMOFng7IWVrMekMcHzmQRLLMKTu8zIWNeMmgf/BsLs3EZPL1vpqOoAa7thPuAr4ReIQK3lT
xQ/IVX+CcF/o0RPzsA85m+Z9MtGOt70DzGvR3zCHqjdl14A3WGbYYSQdkjcqBx+BLaFQGEd3mHBR
aQ4QpSg7hlNZBbXGJZqUKnt0pDvcIHWwSeb09dMkSOzNOvtjo1ttqpkLfQZqim34CWPoiB+AGa/3
CyPgdClNTEWl8B6aGqVZiqSqU67NcV6cnUVf6bVWQuVACAPuum5SyaXDCi1EjoG25PHwBQkyS1IR
7I1+rmBYwZ0drBxGT+u+mIphqaibv63rkpPhandhNX/Xh6Yfsec2Uf2D2f17NORvvhq83feb0Ph4
/kEQ7ZsmwsiLy8nuvVssGyR0uMLjlzbzsYpl4bvdYKzBQG0sAIhoYyG4PY4MAba1Zb9bAlaOo011
QLZwFXTWEpUzomJK8AGFyy7TbylIsTLH+zjnsnWJ+UDlxvayFDlZNc5vk732xXcjjN15C7NB7LPU
9mnd6Llpvp0DpCCHTA0PNwH81qYKf5cpr9w61C5SxA8QuaK7Vc1PsWt+GtS+N8+Q/bkAmvz9JTE0
NQ6wuwycDZjRlm2lPSevRjcUV7do/lqtPEqR/VQlq2/bN15c8h1PFpiugGQRE8eh8HatbUaPsiv/
CnDMi1RhmqH3NAh9HkRMBuEwqyOh4EDLIu1fYtRYNoT5hM5kEhbzSanQjOQaFkeGA1FTgczouCYn
2XvX9VeJbAEeggom0mEs2cIHoF3X5jadEohODIOPTtN9ZLxrT4Yj9lNdwCLskR7HUjsJi2X+MNnX
MW21i6eJzxKo/PoUoN9yLqSffZil86qo52s7RWyR5r+jAcRe2p2heyvmnvWfvMGSMiQETrY+S+wR
9aRu6a8d3xCf5lAg5bWR2gBZ6EMEGCSrpnARcMBo0b+yJOBEmzaWJ9If3RA+FBYbipp0I8PU04vp
n9czCIdciDRynmDNwWxKMR9tTDn+m1X6Vbmxta3RgFJ0s3aOkWaQz2TOm7WCWy+0vCIAle3QKcvr
+1qUlK2G1xYT1QYwgdoQz0b8ITRiQMJFd1wsbyQdC3RNXEiNDK+6P31hLIl+6rxKq85zLZTWY369
Lqq+/jKEGB7VxKrEt8GvifApt0nXtUbeGi0Zdi3+ZPh3uFn8gtnsYn1zBXMFUEty54QJ5X0WOXvR
Y5rKqvID5xuQENTRjgfyunLin70L25bPN+nIGauGcbd+Vznc+mPcRye7EoqdcP60HlfzImWJrWJX
dJqxYfXRM/xgq184+SlidQKvowasbSbv6z3yLaBHGaX9MqTUzlo6/5wRKFDQwaZYP0fPERUzdmXf
C9/86U/M1HS/P6ocDMnQSO0YNv4Ds/3onGgkAmnkRx/CIf4re33TyB4emdXcAO6kt971/wlXOw2J
/aqZijfeNtFFphXWeL/u4fRHPfkKwsYksASRe13IGqrhxFV2z46ZyswOh+lNppy4q3J3Ve05uvYc
+4QOj0xlcORP470nkiXiKeNu5sHC1BX49M4J4wjwSL8yLfy37if7ZWlfqebviNtHKcHcQ2seoopo
CYLnHgeDz+BbNURBURoNsOV2gYuZBtjaoZl2VqGpU6lHNz+K2yDToKnQ3SPoXURr3DHRwav8e6ne
zam10I6Z+AEavHQWu0r4EeAiFns8Mm1WgIuOuFuIKv2g09ukE/lMy5fQW8yblG//IE12A8qn2asK
ZFnktpCk+OvLFUjGVhUxACNSY7t+ry6lSdB4odyj/lA7zcrim6kuaXLBqb/YJsrjsOTa0rHF+3WV
n/WUOYl07/aIby5C9YzhidwlkhfWPzFCDAUkiAdrSb70JEuesoY/NOM8ObrtFAdQlasQ/cRYpjl9
Uwyj2qhs6k1uAoZgrEV5Ipk3ZTfslgc119oZFccNnfkPK8r8Y1Rqj3aPwStyQFvZqOJslcWH9Yt2
ocM+eCOrGWs56Ma4Opr1VG4N0yLy1cfWV5oDKEpQTCyWz4CjcFRydq+lN98N2ApVfkLPUju/GzMm
uzUKS4cCssZiQiWM07T1P8oyf+nxXNwKDxla3Y6QMLyu3HYj1HSd1zThONhlTg1eYEyaoHLKWxda
kD35GFfrxlxTesY6I46s9i4aZzEIMJ5E2rIqgF96Jl462jYM/nbrt1daHX8xD8G3WHW2W9XJ9vwy
Md14LPhBe0HgD+gFuQvHmmG6kxIbv5SROMxaJibDNGk3YCxnORgnXZKytNYaBXA6hDKoFiuyYpYA
qVV8r1B67rHUPrQcmVSfAsOQbvdhsH6qRpbBYhyHu4e6NF3CjIBxUnvhpgdSg8TCsKezQwYbLa9x
RErx1HJ7ns2qek9gz8uu/gXk/2rYQ/p95fJ6k5iJBGaPECzfEldWY4hf11W/6saND+tt5tMravX4
H+VMkjHExQyIzoWpTOqqFz+1te8Wh9w2c5toFgC6SN3XLjjqi0PtpAsdyn9gjuPfRfLkpCQ3eKAA
tvhV/V3LbHR9Iyfyu5UP9tVywut6Y+anWUvcw3qaR0nT05/77TlvhDyEY36xsSmCuiCge+lORy4w
JowhOiElwq2VlZ9K40X/FtISyGWl3WU9udZ7hMBf56CXbKmpafkXz+RF6jWtFVlh+6z4ZG5snfoa
aEzbM2O3JHgbMyJEpetVsB4HqziX4wvUnQ6FyYF/MDh/RATaSOtPdSK97diF3bGHMrCrSrXYKQ0b
lUYLEj5WHwRrQeycC0HTDN1qLE8WVjY8OSzC4xztUxJRhBSlmPYyEqwYZYT2M4reHeK2SZ2jM25c
xLg869aBVKNbAn1rfZJ1ILhmyU/FGOtZQhr8brUirYRcAVlDNZfvxTYUc0r6/rr6odYvwWbZytx6
75eeeUFDFW5IM6Nn5xVDRajtzQY+IHG27kGzmLR5YXUib/rZq2GNxASjhi27SCHHX4YRW8GqgkWK
bZJfLPZe57BQsCC/ZJl/QQZ7qzoAON8fpq5p+64yMc1zvCRe2pFQQfLa1LH6iZOMdx4UZ9SUv/S2
L45aq1vXPEt21SJwcTLCPJfcWluSvuf0ptgXEQ5m3WIvVFjq6k8na2BUvfg9sqVi9paufX1T3VTB
5bWZ9HleC8Y09SLKWrSJ9dJtAuHc1k0tj+gjzM0oxzc/QnpP5II8khuSohyhHJkK9TcrawSTDnM+
wBsoH93pkKVj/sVc3iEqjP9WTP4je0gOSZ/yN2yLf06WbpTFbo9l2EQ+yO9y+W0IZPwRJ910cxHb
bUo6HkpH+NBd+7m+Yu5SdC/3CukSW6mszxX+0hArz3C4rn4KNG4X/ZGaGOFwTWRskeC0AJ6j7Rpv
Bnkg0gl+jbH1OAvODI4/GmzWmPf/oc9l9zvypxLB95AjXd5ZDXQccmkfNMMCnx41V+kLYsyMP5FG
RkLTs91Zb/yZecJmFBj95MRAlCQPmlWtuI6h11ysEfCgbgxEvlfOE3Lb11RBOYtGsOk5Mhjkugh8
uiZ7nNPkD0uY7FbWTRiUebZhuQL/zq9+NLyxgWpKn1U8cfOudbY7rSJe20iOOi3qJrKMP4mbMDBC
B03F56W7DOgkPTDORHKhnZsKfcRXNlbO1P0CTwPRTmX71s24zcuQmfMi/14Umd+HhkOedt6OzdYN
jQ87Y2XDOM/dmR4rL+Bbxk4xHKdf5PSJR/ZSuW7422ju2DHy+CPzCRdZ3LhRDFt3Q5NyTEDJX1TC
Rb74sBaBphiboB1YQ8Rpqo5QmdIFxZ8tGuaow9yuwkzsBvtPPob+XTM7hjG0LF1vbGCksdsfc3Fg
butui57+7LtdLJv/FBqVL/86BFE+lskvJCDjZohTgCPF3zruPeq2ONu2MIkv7Kx2/tx2T1M3/9Qs
jcvaZyJlgvRxrD5+6QjeKEsBYoaeWzPbwMpYY8pFQeC7BdskI3/O4k7f9lZnB7Wd/fIVjo2ZjFDb
JFQZ+u2178t9n+b8Wj1MAoUKlEl6dehyUOy9oR6scRLnuZ4+2rKMr5QkZGii+akhmZ3x0wgSk1IQ
bVaDjk0lQYuE/EI8+racVbezTKatFndTPdJfNfBDSbx8mmLsT5n3NBkOqXXuMBxmUz2bHMi3NueX
MCQJLXx5WhKNdJQIZ5g+tkRMd3TNSFPNsKaTZq86pXO3tagWzwnsgTbZ+dgBOYQ4WDldH6oWcHt/
ImEgesTr6TrXoprrU40SDca/BlDVQlXgADcyNMc/f+tMV80/ciqEh8Oo+yenDuW5ZCmh2cgXgT4x
eTT3DVcoHSsrFnZWyAH/h70zaa4bybL0X0nLPWRwdwAOLGrz5okzRVHcwChKwjzP+PX94Sm6MiIy
s6qjd91WEWahMEmP5MMD3K/fe853Jm9ZZKjUxqRDw6RbJEVyOplcRsIrhXvyUdec4PmvDTyQp0q7
+UV6BY4cKhxQiE+m35p3XM6SyZwkxg4ZB0iHAV9H776RdJQew5EtltsPIn3k3nQFm7Y7BidIGTdt
42UwI9pgS3LV0S/B5TGAH/AcLP6opYiq87o52ZzF105L8mO8nJZD+52gbuemohkNmZsoOG9AlZ0T
NHB9jUfX4lgHCISvd81ItMaMhLLK9NuvBlnjfyfuch8hVDpfy+HW7U/IM42NW6OrmAfy6h2HSHI7
ZFjrl8F3z79HKJgdrxLC3A2GM2iW6FKN4OPMadyXJhmUYNNfU4lDIEYg5En/mzBLXHSTOEza/hm7
kTpfT5vjLO/qstD3mVHtarPDYxEjoA684K59sXJV3V/vItV4KCtNsndEi35T+3l8SnWJiYdmZf6C
ufYNqYR+InaAlbLPjrRQmkPU0FUYyx9GcR5Ii0MDn8AupM1oucjitWUhz0SXtquj1qbZ4dkbPv06
n7rTiJy5MEaFRqgAiLjcr3XGRFjFN0TI0UEN5PduMTqTS/aa9araIPiQG9Kt93MEZKtI5APmH04R
CJ6ua1HU+htTB9ZOeWW17qVFsjDVF2Wrj55wdRVzXyvVDicw+S3B58aqbjNbJrfXCx12nY9XpP/q
JUBoMrCRl6EL1tdghiqMvHNJibI2/OipqJw7GH8vBJgfhW0gEVr6kNFo13smRk9Xa2+Ec8hrOcyi
299fW9emIPA5yY9u0dLPdYxxfa3ncojQaxSxNAav/SQPqQLDpH0UBTST+3Q+BzbzWpGUvxyfbTXH
nAcmJvdAMU4qZUhgwglJU5I9sc9hdbdiTBxiOi6TEkU+4MrGxX30bZRn1yX2+naT1jyNzAe3kzLM
g2faW+ReCWHoNqGDXp/d0PZ7qQyP6EZqENSfA4oEwqVhlsS3eVN+niGnlH53sPhxTyiFvoTjUtJz
htq2fhDeSfXdyXp5ior0Y0jnBF0WYwpffEPNVv36yDMdx7t6gNBMK5nIOOKGYoZ9G4NuHIk57zJD
Ln8t75KOWDBPwG5DQ0mcsOUFN3ZQnKbByyFFczadm/CCvdBl9lEiVpnNO795tAuunVx6ggjx3iKB
GY42dl+06tC7db6+nk3wKq4Ll0zUcBFcJTUDqaUV7aOLXKcI2w4gRwv2lTUmiK/XxaVd7ldavx2/
HyCEXo7kRfJ6BYzyKzaO54w8PhZ1HpYmw6x8tePLSNvHJAHfRR7GqYx/uTEadIIrs869BXufb0xQ
aVuPFIKtY4DTHPzL9QIgKIhur/8HDlARvcZ5p0d17yxhoOjkn7xOJxD4wov2B+vsEPR2vtYBnAiK
c4n2aE1SHijQos9OKHbPSZIgDL/eD1WvNtcKFMnjRshu4qDfzVC7nOIyW8WtxOu1N/DEMHfmGfH0
/FR3oAdEfhJa0jqOCa29zkyuW6xPjtstUUEmw5TYBnHdfueR7KmHsgFGTn8pXKRE4QJy9RFnVi0l
jVei+Sl1tLm2B7yUVQRc25qWW4Vmj+me7dQJKzXPWR5CbrmWgUgfLl4ETW2czYtqEyaKtqQERflj
z2/F6G00HsCvpImsIqiVa8Zn8WHwfDBv+TFuBRSFOGJ0QhtgPXZkibn2+MMNAtSR3Ee5Z6q1P876
oVyk7YI9Mh6qEKgT24g/zNN5tNS+TKOGGOl53PieVV+QvG+u5T1Q/vCgNLO6SM+Ha6+gr21xh/3t
nqm/t7pe+d6XjE4JBe9MYPS9EUe7PkRIU/UgmUarK86oEqLbmWMbkhEUZWOurKM/qB/XGsuozHzf
jWSMlmbdYIZvk10EdvXaRgy9gcDvuZzueLgh4mv560RTtd0LQ8TmwKjhDUEJoPTFmZngp9/azOcQ
bI/oXQuWE9m15i4M7XPQ1uiuyO/VpDdXPe/H6fZXX4dTBB/0OeXnBCykrEjp06REr1UfcdIy54n+
O9m5cm5Ole/AFmDyEhnx/bVB0XdGew/q564cW0miogHQcjSAXRtWd9YzhfjV+zd5XY77ulo1lWef
UTTCwgoJ0V1cIhl9scMQR/3Gn5g7RDmZDzKMkDbRtyI04NalirLnVn72YEUT6N1pNqzloMESprbX
P9HZT4/MSlKsybgvMKCRNWiQPI57O6zXwWC6tIMfVNwGaLbpihVjxW8wD5FecGj8hOGQGPGB0EDI
o0Cfo8iMH61gcHfN0idqsvrFM1iXu2b4FgiiMfKW1T5ASI6gOuuRzxjpxhock6EXM/66ETQkKbV2
xpg+h03+nZGkTTbTdNAk/LUDH0wxDjCqLRTv0KEwiCfrOTe8Sx5+K4N6X2ueGvZd86moM/MJdPKY
0dAyy8ZbdV5A0dWYIyQj79mGTHRKWoqzwkSowFQFKIpHu3hQ2OQo0evLmMfvV+dA2fAJLHyRSob2
5vpbAdZsZOuVea5NGdyGtNIZprIEL3XpgpttsXsjZsNCDIgdDqzmYLdo0qHSG6fYrjiDNdNbM8yk
wKc3reO9ORSrK8RagCL99HWERY2Wqgea6HRvQ1C0x6APh50dNmQeUXFzIVZOBiPYmDn5yVHREDQM
CAkmbMS2JIL56i8b5jJcmw4DRBnU7oX41CVNQa0Lh9ZL7u6ZmsScnSbgVqk9nKNWaETD8UOYx95d
9g0WZ7FKiIOJLGYbipylrnP8c/Sc1VN3LI2IByNBFmGlZPASrvgaWmWxwy3z0/fqcVukJkIpPiLL
Pcu4NzeOF+Q/cb7YB/rF7gXT0Ib8gKc6H4Z9BUnZkVo/EbpWHRm831z31aop9Tk13XumUsENbQQo
DbomrXf0GJo58tDM5qkRkf14venyYcqJ6XG/ZMxsL7UOgQB6otyA4hMbUCwRh7h8wyKuMAj5K9K7
udlT+gvkdO5TPd0i7OUdZ+ZJTQ659FRyW9Cj87ZmOvNAgOvsUCuMyReEmx8IQJq7Ho1+GZDLokmH
Ws+dEXEe5PQZGluUaZhyRNmsSrOjiTssUJ5lXQObR1xXPKGxX8pvUaHyVflMnjK93uvx1HYY8Y0F
Ez+wGhUVCH4BKy5PLqpfOzfVZysVb+lUPsW4J/Z4e6ItbStv5cdDsQ9UKhALS4ykTfoiRkn0b8XQ
qZIfZmjFh1a2I1+l3DUg4O6ZS8uHupfMKOHDW4N+Cwz3dOVnxKV1zmtaITMrLApr9Iww2WtMbQq8
/+ycigbpVTDlhI7wZo+GmWF4mky9ligUeBJQ4S9PDhYypjYxEymwFXOogrt4Fh+iHVAyJogb6okb
ObBZjxzaViFT7mslktdIjnV3gFCfHqXpfST2hJDXGp5cAgks1NrXArQOmy9upesTMQAI/5B58Lr6
IVHFQAjNEmPJ7GGCib/iNgWS0rG/iVY3Zw5IDz0A0b1DGgJtN2KnyV2jAYhR4qBnROUCs/cWk35y
tgdScMXoQL3Ps/oST/5jdLSWuqvWWXXiU8VVTmQxnoUBebJ0H3T3jgKpAH3eq20M8d9xmVUmLSSP
ZRp2BTHlafm59LGfxmyuIPtlwyGVpcmPNd2ehLhZ3jdDRsRj2XPqueNx7uAsWEgJNDEP2ym2x41D
Gu/W6lt+UneoD0ZApEwJMHeLyhejQ0mnPi2t/s7oS3IQbILZFzmCUvEPjdjzlNj95+tAwBh4DDvR
lBdWzU3R8uARQYJ+wiD9TjvyeM1mboDAMFY2uq0g4jPwcfLi0St4DoNvlm4gQisImdemXR4JmpB2
/3Mg5s9gmgDBFKzdlCuBD3gnIWKdAPlW+9Ke4SAolv6qyu5yS+q9KvPHq4teYBO/HjgdkqocumeP
MbP8ZTurVbkflumgihicZlOqdnhJLjRn8RQtlm1WSvQOTFkFG8mhTIi5KpIhP7UotxlYo15t41cv
TlPooziy8/bj+rJMTl98MZingvKWIHn/NlcQmvpAip1T9f0N+kPzG9AIAgBa5s9Vzp2Cz34MHY7z
Vt29DDgf1hDtnkDjh3jtcxYOkP5WaqaYArvfTt2jpD53fKtat57emKVCLNthy06m5ilVNjz1Dnjr
0M7OGiXouUDDf+OHtJ+HUYycXjd7n5n+DfZWPpCqtM9N414ShiE3RO9Y6xBE9CYjxHcfmiN+zWV3
xuTWPYhs7+bdqQH+fLZJVTszNjxPqgifKsO4+IoeTp3RkLO6rr2fbN567cNRDexHv4FbUsuaUOW4
ZzrjjA2NNGSatZp4JBEbfPu1z6GwxvRfDT2zAeQVEN9+7Uf53PT7cfmS7N0d83x4vDFjrwHpz3b0
Z+9unsRaLYoni6dWJYQR2CwqBwPiywYi0ry9giBc8+FK3gCW4hwRrNK1mloLAkUcb5wRxWaeBili
xJWuMKKlJgJ5JlrJ0Uywd4Uengw4vtVhAdE6xZcSaVCuffORj+2X4qMf45OwzPIkjPa57l3sHGxa
eJKJoHMZV02vtdtOd65ZP14rZZ++/br3PcyARlDuE3/Qu64gSDmcUS0l4U8Abj0ycVVsCxwTO2ta
WaPxZklIkim2JkacTK/+/g9a378AjP0L5gxqTomhA64ed+SVnfI7WhNAi2Gs2eBhPmLpaDKLeryq
Ffn2Q4HPheqFbEy625Je5dA6iDsmM9rrYRbn4hfj6n8Ii89T+eM//v7BR9nW0+OPICry3wMThQRY
8+8Ri6wg39//+QW/EIvK+6RMocAsWq4rXSHh+PwiLCrrk+eYEsm6bfEJI4f4T8CiUp8YN5mOMBVu
AqYUf/9bQ6gS6EXpfRJgEgDo8QUXIq36S3zFP4J3UDWg1JUWHQaP4ZJli4Vu97ubyxVKGD1L/dra
l0cy3VZ2s26JioDeugamcyBGgDThuFiHoNn/mztbmX9k5/3zd18QR7/77v0YeYx2uhZzOVJdRkRt
2h2I11wkg8pxa5jDDbaNNb25Cbwtivc78ulyf60HXZLwTQJZTinv282uT7CZ7ssk920COhrOKLcN
xu2SbomOAdr4bmOheFANersVmgSXzKFRJfHeEgEOrpNQbTsgpIsLOM5DmvjqzkjHmjlzWTJrf0OY
3fnxtxorMpQdeyR9Pp3yyXifpScCSdB41Iw3ZUGe4y3LbLcli404y7gahPdmNVUuV8XQO94TPtKc
AjCRNS2hTKaVMi9hRv4Cg2tjWmIVam3nmzo3oy+mCDmp4eXyc/kypVPoHg18Go8GES/I4+bewb2A
b+MppM/7JaNxhpWo8QKYRhZSPSzn3bvHUPUJ93egzhnsBGZRDYory5ucx0CRxD0PYvxsOhX2e6Mj
yms1gkmi2gewCM8gSSihvaL/GhN/ArusGW7ySTr0FEx0O/iaPeNRBpSPzGZNl7tmcp1jNyGSn9oC
C1RW1PvUcjz5mEJIg0KQ4hA0GHmLHRFJ9UeWlvqH2/vJxtNG8+DR3Xh0m4wOW2IHBhPLumH0DHey
Rx+VxcQg6KBi+SbLBZ9OaLXRZ5JkGNAOXdbNKz9owl2l/PjLCJmAIdeg2ydhBPlrYw8WKiSndk28
m9M0rC0jc9s1AODwHOvYfurc/jaYvPYRJrH/IjgGbJNCvSvT8Hde4WAulYZA9cQgLS/8Dpmnxt42
GBPIYQAWg5NkL6XptZcpjsh2Ab2wA07zTTEbXVQg2YzqD0GdlJR5jI9IzWi9cN/WMflkyD63gqj7
o4tdk0NeFBKbp2dCsFqT3EWuDGRRGD6jB0Whd9uTk4ScIAIUGiHLyEPRMHvNugh33jJo7rwZ8WpQ
qmUw32xVg485N0hUyYke20YINEGmKpqhse3hXUxtyP6MbDOlGCimajpSTQW7LPQqGmt5sB+SsdlW
Kuqg0kwGHa3COMRQunfNQkaoFhkqApvniUb4CTo+KcSArNEcUKAlSQz4jnvyTGZWcKTVKG6ZN+aw
KPzizjaDZuXV9Jl9ePJrzGgh5gzcfyDy623slvaOwU58rNiTt7475zvLAPI0kmmwyhfBIEd1OO62
Lu9zLISrwm1MrJSmfewrmmFdaprfmJFxTAqa7sEyTM1U0nA8zIrNY2pBz7DRUifxrJ/LPgv2HciX
U1r4n+u5nT4TKYlrMs3a42QEb5lte5t4EMxSVOxhHXXsi5/5EdOTud21fu4xswqZGhojuKG1rzkj
3leO6pwPFO5TsJaMgZsbWhr05+eq4i1A6qNnCMYOiJ1A1PHRjuC8iKgOhV75QLo4NwVGfvFjaz7F
5K6Bc6v1q5+ZoDBn1Rr3pTm17/j/62NlDf5DgWTjNSDwmlIsDcn68qyDW4kEEoZF7SBdtZGKohsC
i0f+ikn1sqka2/4pJ4cj/xzWSDstCyUSthNlc9BLWRE3IR6ar0ZNNw5RUz+D2QVquTcKR+9yjrgn
TYY7lsfc06vegS4B1hEfC6wijHJZ+l46ZX8E8d5/Y5glbquUyfOop+4ezYeL0DDkmpymVEbxyW89
uJQsO+ChVMJVN8LJfJWz0E96FtY+biYP5OIIVRZ5TlschWd2H3ZW4/PxFt2CN2fhjzKG8Gvfh4Fr
Or8g0xCiUVf+i3LM+gN1b9my+Ecp13YlG7p2/kTdcw1YqrTe6rVnf0i7XhX9z9+VDv/iG/yp3vun
7/BngCNNhyjHIVmvh7XYWet04xsrZ8OquScfAePr+i9+P7DvaFaoNqS2+VX/6R3RsE85QfP96s2w
RbS6jneEml68fbpFQPR/UUH+nwG478of+VNb//jR3ryX/w9QuBcW5L8vEdfh+/ffV5TL3/5VH0r1
abmlXHcxgVPlL0XSr/pQKADcjsTsqUA8XmGTv/G3eQ21GvUkZZur6WVCIP2tPtSfLEuAI6aw9BxH
ma7zl+pD/UfipZbLj2Vpjy/q8S8AjT+WaMWMWbgStIgMbDPe1o2R1WkgBHBYbqom6mJm3VM0vLS0
tNRWRc6Vftblo3mOWRWaneUAiyIGwpZkXeahAzlmbqtlaFb6gaatzVdasvZMR9mzOsQCPcKLyqtS
JlvXaA1mDWNt5OatBZmTZnzjRl7yPJiES1KxzKnRm3f0XkLlgnhCzbn8pi2ML7HqhPU5m83SuWk6
WYi3unZ8h57RpNvpq4/DQN8Zqi9ygz3PtrpbBGkZHLuqGabhBdBeP//MZj/vf9AWrxU4njxhxwgp
2sfntB/G5iGotAyBZvNk7Us1Dt+FSUU9U7wVjIfSVDGxISJ5hJ9QAlWWz4vZdr4d8ohYwE3YDmb/
himDST0m9zEfd1OhRf4EmNFqn+ParrBoCDOa1a7uqrT+isLJzSyYFk5tPkYxoKavECE7A/MtfJUY
8rRljVZCk8DIhy++ymhrr33FpKNZTq1hQX3fWyl9bsZtAg/sbGKOuTE0/t29RdCc8xYQPTW8xtGk
g73rmqV9EikMKHQKhmnWh2qQuHJD2EI5bdnCq45QF8OerEJyQtK3wkfO8xQUutJ3apgyHHRCWcxu
MASZOvkpmypxSHXoZeU37bGusihnr0l6hWHuTkw93UgSMowcosCbyQAwT76BRozzzl6xzbK2P02z
shKKnQApTjFwxxUxp7nVQFxpKvdSW74a95Mg5t7YhmII5jcpZDPIsz2S6/jBkFJxE5SBEct563Oy
LjKiURFWjT+TTFkU9at8rktJMTDz2IY/y2wc6+qGW5FuyHpUYdrXpwZ3PLkGhMOPTDIpoZHeIL8w
CbogssJK1kNtxOAF8Ffm2XZyhG+KWzVQhXJrMTaEIGKHNi3bVUYcoLMvK5VHDH8CBAuQASRmvXcK
UoWkDYN+NN2qGZveI2gJ0Be5UabujZnZLslqtTvi5Ri6vLt3ktjrVnY0OsUdFPR5vkVzMec40kku
xf/f6Y45QiaaOqjXIueZHzdcv2GAuxr3PakNppkHZAjXbRe2tOv4EeUqRV3LRYmd2UYuU5Oa7UL9
7AnZXWek1pGMoe1qzI91YhNMt4nHORMUjzGQ8yXySQkVryxdAIC7cZ3J8N/1IKP+iwtNZrppCEdH
kBe2XZfdXxfYv9Ss+P90q2GL+PdbzeOPsvuWRh9/K37+rQ1//A0WcVD8Ye/h5b/2HuF+cughKNfh
kMqwbEk0+G3vEZ/oVAC2F5w4NOsXddBvm4/6pNmQbA8KOzsCJlNe9NvmY9ifTMv0HA8egaN+NTv+
QvqDZf5x98HHYWtKSRokbHYITJw/NQjqmJU0RfY2lejK1Tzn2YBAPcYGVkSWeQ5N3W+1Skd8UAH5
QFluJyvbn+LgyRph6WwjgayS8O3KJdNkoPfY+hN0NbiaHMdIXKWiNxLExhfXaRvye7Jw+GzGUqvb
sPQ+B8Y8vMuhzU6VrbS166NxCURyF9o/K0OSPMUTPpKt4Wo/WDUFEh5kLb6iwTtkSQFapsSWCnc0
Te11b49OtJ6CyYi3cZhg+0b1b4yHtkmZTY1DYyHBjeav0u/afDcD18XZLiaC0AaMTmxuFS3JrTA1
P7Pq4jh5lJ0lqkNBkZvT+fbjbB8FY0QQmZDWbHL+a5K7VAn/EndqTKFBFUoaOO4xL2xmTi/MIRkl
DMe6zoZoX7KQThAGXC5pnlaZ9cA4h0SyakC3eopnacC4CoF6YWKvgDXHj2Pdt86jTPsIs7tv1iq7
h8WjjM/BPNVqR7spSc9TN5fWExuSlj+Is6uKauUwzxi+u01oSLFazt+mtZKkHvq3yqzmeqN70ONr
0UnFWdPn/oM4YJOZiRfRpktuvPZiLsszyQ7MNXBTDbWA1pBnfczQiSoCkFcGbXQYV7X0XcBxPrGo
8brMIB0t+IRmQhbKYRZp6jY3q35EqMT4tV+gwvUIvKntSey6tetMu3fuNOjk1US+ER9yk3PNVnVV
MD/HUVa0H4lirSTkKSMrhz0+m4PyIUAUi53DdXqIlOSDm8WH5VR19oHNu27fvdE07R0uEQDHVq+a
jOjIqpyfmIkwRdxH7eSrfaJIUjzZZB52u6o0jfpr7zgpw8O4W7bi1DWyp4SSghifxTu3RuUujx2x
90jaTPQiJBX3QHJbAnYP/jw2NFJcsDZEnefQZ1QX+c1lrkNm9pmiHjoigK86zLZd7JwqB9bLBQtM
gwzSzmT4MYRukOAgNFBfkykWTo8KHH92NrDkkoMZGkaydhqZhse06cMM6TctmSODrTLfA0ADUAl4
qnZhOMSu8Pc1+nGSActmqGEFGsh41BASYyQ63QbmfZWHjF0qVUWvWD2mFKObcvu916d0JRlWM3/H
e4jUR2F90gMCX3hcR6sOEL9PqQhsKDB2DeFvihtcvmnpy+fIzUu4o1Y2TbGBvZjB7be5dGpxn4FR
nbkLiRSDKjGjwlB1i/aTTLX8MvSz0a9CY+D8hRUrXtVDMr8w85e0cLQe0BQrDCd8ZHAjDH8m0N5H
wGoiUyqS75nUPDLu5JbWPiOe/dXPhfjG3LJ/Dgz2e5hwxFw6YdXiq1QzKtrGBudqY+pu3nEuVvE+
nh2yb/ABcxRHMBKU+XPQpQ46ZooDTBiBrNoXr/bbeZs7pq9XJlt1f0/NnrmHYEpSVhxRUpvoOsnr
5zi2kDp5VkWMFSdobnyazzFRX0YP40+PMdg55TFcWaciBu7s5rRBTQs7+qpxPE8fCh+Q4ib3u1zf
iKHN3WPTjYv2z4m12uYKvCPHeTN3XnPKgZbHMaB3PGdclLVs26SGozz5yInH0PxCE83+WWknG3fh
TPf0whymt7a2imrSgCO3EF9E5tnzoaAgt7CIu0jpc7pcAdIOmwwY5cwDCAb0eAALs6hV/g3fVYlt
bZhhu2o5cEmyjcskvLcyCFjRKovFPDDSG8aoID0mHYcnPqQpo606IbLULNcNMXMmrBc7liw1WTlG
6RkQnEtaRoBSbuWhd2oYQUPsmatG+ocY+1N1mjxgfFRJoNqzF9+dqPrQP6GX1wOKx2OUB/AxeJyH
5sVoMwyVLeoFg1KrSqoF49t7hxRNjXMTQBpwNp1vSutMlzp+pkdDKtwQdvzkhIA1ERCcsSFjnPCL
aR8NVtr/sJPRYweqHQgtUQws8YBYg2+oDM4I72x5ZMqS1ehMFwsH77x2MmAAm5FPGZVUMEmxJMDx
pg1ppe3aJa3zp8Vc39nSzSETmWqYZjw3xWhZ57F1NN4J2bdt8UJ7C1priKq7e+kpec17w2/HjHjF
0WtvaKKECRYd5bdILmSpzlD0gte6KpHzg2cesnPMwiSOYWw380kBsqnXfkcT5hl7UkLzoy24eMqO
MtoTMjYglE9pIE52U+HAoQ2YmpuBZak9FwKm9cWdfVDUa4/rwFh4qtriNh6x3mUEsZVoCFNLCEgW
bjnyvFplj1wYTUZ0QmrlFRt4XRIWQu/V5Y1f0Ii57afIrW7AkPCnpFB2zY1IrbLWHGdi/bnL2qjZ
TINv/xwM4BPbrKqF2qLbsCiiG6OMnn1wQeCrnBm/xuirODwuIpfmh+g4um96ooOC7WAJFtxh6rjf
OE62JTYPzHRUBgTH7oMmYqptjnM7nOpgcWoLEx/5C1Paq+DMHgmBssVQVjeKjvZE7gER1PD+016m
m45FI6g2k1lWSYhBMTIzrAPsihuY+JZzM80ZfzcAUH2TJmZYCmbGA93L/ynF2+n4/T/+TrzZf1GK
r+cfHCjff198Ly/4z+Lbdei9edpDzE2kCI2334pv+YkiWixdITpzdHn+MRi0xSf8Aa6rLVcQg76M
//538W25n4hQWbo0Ni9bujZ/pfNDRb/E2PwjYEQv5b3LD6EZW9LxJE7mj60fxGn8aDELXxVSG2ki
q0Wb5+dhMeW0YJmGBpkTorR+Y5gxI4gvWZMgU4uAhpeUGPgo52YFkBSRj4vzBPP3ip3yRYosObYt
Du4we2oNm6SfMILP2T7GJvunbeavyaPtDR92V4gTikqUDskZ9cCR8oCQ2woXeOJKRJ15dcDuwoTP
hZRmEAqrTPlMQbQRIkEgROWA22VTuOZ7F6QxUqONEaXwakLiojvB/KqoyFQGGw1NWUV3fR3aj/mC
XpMlvjfDBQvjUzdPI/X47LMslhhAGToi98YrYFO2jknyCF+aXHOdYTRjYdAOAW1Og09R08teDWVz
q8sWInR0ztCRruyuPXcqdcA9B+5qYuC1MX3oiTDK2FW8xFi1o3qlhsR6q0+OS2u+mrtTV6aIWYrv
jjfA1mjCn02TvballPthQlgiEQYnSLADmd3pnggypGg3Syc97t0edBZGMgaQBEoWWyjTNdUVKnHE
5/tKzN/i1PiisgZYkNvsRDyeGhMJtwSNxADkFdzPwbdgTv8IcbrvYwEacAowPjSeAXA0w4ASEAAc
59BSBNre+ISRxVxnefe5AZxSFeObZR8nz3nnVrMXE9SOrTY9ZxCZnDxGKTWR9soobNUFEFYJ/PsK
GDVE4pM4B3CXD/7Q4jzL3hIKs1XxkCaC40SSLqljqJbT/Fvn4n5jyvMYMyYkwrMh0T0rIbORlpbP
qGI98Fo559Wtk5DIblUxE+WiYUM0sl3bR9kG7PGpGb0He4ZV0qeTsZkVsWzebRRPn+tGHggygTok
kpneW3xqxTgvV7g/Zwyne/SbmyGzPKhQ/iqwMcYCHC63acFdaRk/qI3clTwByfoSSPh3SFbkSs5v
TjSfzAaYkM/iW7YBQNXwMhtufuyG6Rj6ACiNEBIi3u6vJP8Sc2rN3UqWXG1AUNgtK2xL4w2kQTz2
AK+0PazBmCw2LbRNTvNzVsEtaUUHlLyJSfg01Kc80NGBYp9aIS5fy9mx1kzafIJLwbcp2Kkm1TWS
HRthz8Kgm3E6G2lwIrxiSyPvbYLwtOp86nNlWFCIMWcCTjyYCREkaYDxFtTmpas4IXZptnJMg/0a
xq4Vy5dgwgoQ2BcK4VU2unqXTqAIUMRtC8AiVHdEEOe9bRIzTD7EnOgvhu4EVaNzN5f1mW7fTYVx
KqiaBLUqERENeq01ohdU4uCtVlnV8sDbQ7yVQpMwSwItlBbjMMpQbo3obAR+tJu/p3ZYH1WzSOu4
neokuQmCuN0WLoDjZnJ2HMHFDdiBh8mnSANUXGuxAwUAD7NEoZzjVop0aa2NizNmxm0wXjDSiZs4
RoklO+hzaXJy1EiAt5n5G2j/WLbUE54GdYii55Y1b4vEpzwylPs6AP23gs6EUQYCa+rcp97zur2p
QRQNXUK+L9Tm/SDRC2DAhlvb9AfbxmwJWRk1Vr7PYdWeBaPX9awRS9Q2aZOgb5iaowUiOPEOqg9q
/BRNl5nBhcBILGR+kHI4EMEAnUu955Hp77sCleE4E/IFtURTn6tRo/cwlLdqLOGu0gC3Y5SBH6d9
ipyx6V6wZVCe2c/gANq1ztyP3iyHleG1T77JZNHrD23Z0bTgQ9EuWATXSj9iNX0e/eFR6MW2EBTi
Ijk08cbb8WTd1rW18i1xj9ngVqnxA+Jas+olhyxiI4xnGAOrsn+uJ93ciT7o79Oy3Zmtjaazl7dj
SKlkqe57loH06XsvOQOZAgE85g6oXsDXdZM7a29kner74bPDgSoORLnVSW0w2nYzokHILLZ0hu3i
GREIVBJhGmtWHQIPdHcXF86tPzuXvhPdoQ77B+BKeMFIl5O1dUniDo+1DT5zMl5bxHRkULHy9rkz
w81Ov3dU3UQZVeTnCdJDAB9lOhuBZkh2PeRz0irbY1WgTQkpHtdi0NPG4r+7Mg0IOx8c4wAq60fc
AWyDbD9vZAafff7KfUG/2tHZXS/DQ8AUBGdkeUfYeb3JVPXo9rhiG85msWP1dHTneKPvRualfIjg
Lcv/RdqZLcdtpdn6Vc4LoAPYGDZw0xcYcmSSFKeUeIOgSBHzPOPp+4Oqu44lV9mn40RUOMq2LIiZ
wMY/rPWtNnwGK+QOmU1+xJQ2x54TbR6006yYeRAn4UFOEzsKsTMVM3Wnjv12rEJkXxK6WjJh6Brh
3vRVt+AeAHhOyWq5aTKvngznvXTWT7Wb3ohlzz0hqYqL6KEFmKKwx9iZDmzHPraDupFvdHpAGEe+
RRqRs6YPN1k1ZofBOTtJBB9yPKe5eduAAN8nECwdPT4WxviaKp8zNEN4h/jokglofwV5yOqPuCIZ
v3cm3i4YInCBXlhhAYbNf5p3wwNc+QdZTyRMFNzrinYoY9iTRkXRjFIEvFKWZjfJuhwsEU2PIH+f
KgYm3jwyPZNpaBzamXO8W6WXFUt7QMvr6b1GCCJTe5SWPUEkotprJQZZuyFfGmMAREOTRyE1Vz+1
M/MtkTKw0kG+LZayx0m9z/sS11ivnPCbQW7M7Kd06eYA0mvjr5aCgBh4MG12s+xsRlR+tJZMcLrE
L2ZCPXCztyAI05K1xoRNtnmde9a6Q2IovP46mP6klR1rNTlWU9ndDHnjaltjPhiguKYVTzi6lttQ
5e0zqgDFsoUDvouCDinLcY3Lt8LUMLPm7AQMhAxj0pU+RJhypyczOutpvFk02btlCjIGChsgjbq9
wGAPNx0Me4nRfqv1BDhnxlprzazBn9DH8viHfgZZjFyn/qhGjnNMgGmsjrocO9EFcNt5ZTPXFZU1
4HxSSbGKCaxJSHoDLw9y1MwqzMMdqTwQ0QnxiBElM194IDIcEHyU39aO/mqvw7wfZ5nt5paNDS9V
9SD6m0nBcenoTOqYqHa7n5lZdUSk1Nqk13Yskb8iscSeQdgS8WANPhbIIqG13JUlMB+z0C4sMe+o
8INszZAFa1BIbLZX4BLlQYvTeVf3ktOO0ZqbIvT8xyWKwfBlBc2dXc10MHrNeKjWJlihahzYxQVL
K7EnljLdKIyjXyzPKbkrZqOe8gK+mxin/MFoi4TQing4pcvoeLONodWZCG3IyJwDjTm5Idz7nbUy
W1zCztWaPDvUCk+rUoTnGuv2QdpNdCKt26oahwzIOoJmvtxU2A73JLIdK20dGebZ3SnDRmcM0w3x
0OWlw39yr0Q8+uUgb1Z93TFEhQsIsQmaM/i1Cd/9QavjxsvX+Y3uYr04k3ZpSDPKVqM8AAhDIbTU
TM/UozrWD2qY2WcbBFVuWekZvELlk3zXDGczIRiF9y3z5bxr7pQkuiRZAZEG29qZiShgvhXS6cC0
f6caTeGSzGrushHi0tIGRMw5ftjmb/xBlcPQyqNZdOVpVcUPJh924JSbJn+jx6VGbLGptEqwUomy
Bzj7jnqwx+6rZP6Y24dyyhUfGofmrRM+ub5WT6KakH+oAMTaRrlL2z69XTecCgNI6EknjJI/1BVv
X3GdHKIRIPbfFB2Ui1lD0ca225sX6qwqVV7qrsCPsG5txIyZJ2akCFAWd6benk1rOc5MmUqwy4CY
1Fe2DBvG0wTCjYhtLmbTt4qqIrAAlGXr6B7bU444VEqb+Ygtwo2WV0kATIyRAJr/ZeH00JaDaTjt
LmQaIjsMU+DpXPbju2QFSVNU4EMXpTr1+Yywr933i6x90SUFQJcO0wd9DEojbK+T9mNoSsKImh/U
oznZNuwIttSUycgYJOcZ2J7mMCqAu8EAtlDbp0vbh/QI+UvFTgcdYvk90ZzYb1oycnKB/rFShtBL
O732sqHJPKNVES316fKW36VgYpu67miZAB8MnE6uQqyFxlrDrtXZB43K8Qp0xC0nVONdaH9npF95
k7l8CWt5ByETjL8yvYSt1pCgtzyj5SFPrcD0RVJU7wvbToMqs44GSGSnJIFAwcsNcEdqkOPBYI9t
z0FQt4+yvF/oy3TFsbyuhqpVs8z3kpVoItNu9rNF0po+ZTcSIUAo4xFOzubXxSEQt7iGrH5+l0y6
j71gu4XR5TQMeHpt4CFL+MTyNNqayPMQkt7nLJuR5tNQxKEyqZJbRl3gAks2GoxuOoDi2+LcbbTq
tRYyoGmvSRwgjTQLw/NS6I89zuhbhVkafeKn8WxQI/osz4Ev4tPbx7W1U3U8CUCv/VntAm2PULRw
jTJ9RqaIpjMG1NO01J4dnuPtTwDnAVNhyYYrV/F16IuzZ8GkU0Cj2ZfkGg8NoQXZbBEQ1ZOqYiub
8QTHw2T8CEmqfJlmJogd6l1vyJrCQ5TglemwmeaW5sjyCnq1/OaMiqdr0P7KKURZmX3PCVQgEYvW
P/6R5Pz/aGJlro9f1p43u2RNdo6n8i4yKuco5+6k8mZFVOIqUQJ92iq+LKQ8ksnLg1URzNw3b6Zi
vLZ5toP/sE/mKtB7eGgCSF3Mit5bxuW9W/RPBSNrHfPfLcgsXEWFQmJ1iOCMEZmc5BEqMotBncIf
6jtjFrgePQtHrNovNjR3pLeUYNGKYhBHTwaeaaxS/eiUtKGJOob43GofLaniV9I5ZaFTH+0Z54xV
3TcZElh9hBk4hvp7rdUp0DW0BVZLjSUxDEfMSt3cLlQ3o5jyMnIz7bza61XZBE6Y3s0qiMxkS1Fr
8HbFDCTUpHiK1vquxlJkFM6b0yjfWpkR27FkH6Op4MBpkktsb12E6G7CrH4KFfugm+pt19d4RWUI
KW8CSKiAq06GvdlFb9Jo2qNtZF/n1Rl2WLq+NSTTYoYfz8pav3Uk4kA0gMpSCSU9t7z3irx67mPt
I3Io5/VI690kbhaUHzU/nlk9xXUWQnFgPNMoTEeSKffYarKhYxPM8zf2/twO5LD9TKjY2C7IVHdm
zgwFZis20bZbWQmK69wad2YKJs5u6vtF4lYV7VuJ0x2yYTXwxxixvlotFWzqjpr9llmEENj6AMZG
26smklK8P3mgG0hkqwjhOY5f2xkoW3EzY57xWLEFMW21Z3RjARFoU0AWL6jUkWaYROtasvnMwMR3
DKCyIlV3bf1YlkLnwbRWb+o56jQ4TBqV9V4yaFIiB5+qOX7MGA5PHTWrR2zQa5ZF6b4RcD9Y0B6s
IY+9Aer1OgVKqJPWiBEoXWsywkj+ZbFRfmNreidNHLNrZAQKczsAQvxra3ELvTQCJ5k0IjPg+FQq
dV8I8oOt57FEHHNEWSV8KyLJXCLU8GIDwgMHLsje4WQrX+oEF6AllseWTOOh2SEEBnqdz4+ECX2H
0KEFZgqHwxaKhyX5W7RGvqHn57GMPvRkg2ohbl7XDS9CczxonwJlEvmlKiAIaAiB0/GyrO32PHbV
C35HwEqY6BglPUxo3jmUFvQmfGFGx1S/cGB8FI027usVIhcS2uDnrxAdyatptJEstcZXGXorUHoG
syZhIQyDeGr7HQQSJPIzDxDysWcbSywJlgnZ0nVXnyj6L81aLcfF6B7Wbh3Av6IDz6q+CYqh9gbS
Gp/YNK0iXYl2bKbTWA3nxGl5/6p0m4MKsmoR9p3VE0zdGtFrawBQStsXmWU4TsVtR9B7Pb7lbH2Z
0sNNz/V6dJ3yloqCE8QacT8xQ+tLkxQpM6NXMV7jzMyCqUxv0YcVOxOPvrtW5vdGEd8xXdleLkG3
80/Y1HzrmtesqcjzTnO/7bAXOnbomxzQfpmb674oovtwgPdrkqtDns5eVppOtdE8RTkzIquJ7nuD
XWnbpgU/5UjO00SEbwvLsSvnoGZbSWfdW0X2Ek0D1PcxeQCBA8w8juebGDIsg9UNX8y2zoJKvF/s
iq+y2V6hRgx7cfH7LIKPqN12Nu8xO2U9l7Ai2sH/IDFlJFTMjC6rptxvWyRiKjp7N5eEdizr/Dkn
CulT0QRIAgQsuKNAjJxtG3lFYXjjNuvER5ODl+G+uJ8X6YVM/Nx1hpuapfUj+sXQTWhyjtQdjFPU
96zROxeDW7yTTc0gQhdUNXbsGxbzGYNKa+k5y0VnG/7abFg8ktM7kLEJqZ5ohmOy0phet5zzu7zp
faWGFkJcmE8aFNGlazLD9m/9XmD5rJX8OmgxDBfjkKqwYMV81e3qp/Jd9RBr0LsZ1bnP8kPcUNVZ
rDR3uWn1uBNprMYUotTMwcpvzJV5QbR9vpOMu4yhX25G074aK2uiIZnWfRZRBw0WY03eoySp4b5T
qw0g3F3TrC0uJXvfELA20aDAKGYLxmw0fakN8C79Wr6WDUQOTY1eprH/oVdur1W8ZWA0h7IvbxUn
vEwpDRjxdszgtaARkoQDW3mrJoIa2HEBRCl2tREWQd501yEbPztjZsDeZ7cpU59d77SvZgUpYe0o
cYtaBtlcQ4hklEzwTrGjOEdaQH6Jv2akMjSSnzusYcB1zJVsBgqepete2/NtpcvMFi6b70WmHjm3
TrwkbkUJZCBkSdc4CuIQJQe8qzHekgWAugoK4grBJVbN1kfbw8t5re+Zbz9qw8xrrC4BvpgKZm9n
BjKpzkzOcmJdlmJ8phs5RLq9+olA4jnJ9LPn3o+y5QFMAmWtmn5yi9Se6FoSwkJATBbzmpiGhRUI
YAiV1BpFV9mQZ5bX83o7AF5n+MOIzK9L1vZjiE5pmOPESxztvgwT6Kfb382x8aoSYhPb9ZdskMT4
JoPidZnysVrlfSF5WUYakw97HZmZFrtZ1Bd7pFORlQl8rHyac4HbS6R5AASmarDF5iabh4qgAZSn
5cCAHQLw9nIEgvEiLDj1DP9U+K/EcSwEyMmo39tk7UBZTg5sdYHEM2JA4YEOpl1yFthvsmHBWCbs
9UV65umrAlUCoGkRGXrFl6xCqA/W8k0MlG1OAwqWlPMDysodWlfFnee1cmFoo/G08lOWMjJPahMP
jcbVuT3oWIr6rneg9RJsdlFFkV3SYdFcbcBtFDE3D0m9QTNGn9iOVClpT/CFAGcXkTyGbYGsuTXT
cBn3l1rXx307iztyUJ9MziivVLh1jehdj1PmI6qSuWMVir1U8qdyoI/RBCWDOqcP5AtzrExl7SEL
I1iJix4Uq0V8ZNuDDxbmFCdAGcFq8+gzUOpLhyI9rkJXia0PJuWog8zY76z1iL8Nk123iqNOY29p
y2vdYS/FEEGaekYEmjLdUA8MHnI8RL7VAnxfCx/4hNtdoRMcqKTywhuAxCetepiaKd+6sNdIEIVo
pwgeCE7oQ0U7SfOF3uJiOtYdLzxqxNY6R9Fiw6tytD0nt4m3Jr8C7QrEpBdBL5L33EB8oWVT6Kmr
fheOfewPxK5448hQXWP2Sq5lyCymw0+DtLs4M5dY2KJkwGH1ef0ich0fdH8oqp3sh8kdGxLZyYsG
ihddYV3N5BtcNSdDd5VHFkcs/7WovyyRdUVeztaq1kjkkfZtl1CHWiptBrU8QZASngXbQxWgpQci
8jHvgNBUgkKgQcnjwUrC4TI5D6aQhzxnbUKoG8RAfNExgCcqZZ6BbKZbiW3arNRO5S6y6dJKpV19
rW8e4u8qkZGk/CUjc3CcSkgIsByZC0sR8b3RzmhcZTBm3CNT0+zsEjwnth4gfw5Q5LV8NpYxY3xG
pLbIrxo5GecjGHYIstjsogK4nLW2cmffaLX60fVMl9BcQUscuLkUpG1OGUJR4iWyTrAFxgHdC989
r7lkn5SsPGahvxT9nW6y+gxrUGrLdawIvV5Z93jA1R6mfrRojx1iyFZOsCJ17num+UAIQP2uRBDl
wxnUO74SPHUePKJXVRDFt2IwQzmpunAhuDhuPV9X22d77p+0RQDlbJBCxVuwIYmRC3MpsecgcZV2
0m9XKAY+nXg8BwuRCTrjGR99Kj0SzQZzqtLV2mtt2jjkiqNNiXaqqdDnCoaUPS67iXtxsoq3NDHe
G6spGbvzuMXSerVrrXNLpbPdniMTOosFxZ79VG+Vuo8GzKZHgk01Ks4QpCySKNzrRxnPTTBH0z3z
+RsZiYumUUtu8F+UTMxBYzPet0gwUDW+xkp9yarv67DHqVTuilZege3fquvQ7oWRvQK8+OQn13Dh
iceopPcL9fFhYal5GCPnM29n/F+MrEr5VWd/SWb9l3webhydCV82TA/lkgLyXHjTkhOUD+0ZLhSZ
87E8liiHvMGp5yDq9Ct2VtcwkdtU2+tqm9vCDRduiaaepKx58ayGFOgiFrcxKncvGTRW7YZV77VO
lTBtZy9RVssnoYN+q40DBRusazmwKUpxRvLmLbXm2wjS9qVNKO6gwyQG53YxanYVMHZy8FnhtTMG
OihVvyaRyWtYpfJYU+SkODCVJY5u+Q0w0Nb9Gdnlfb9AUV7wv+uCpRmLwuvyUwk/QJzLYM2S05i/
90CUpiUP/W4ePnNw4gwAKEoghT6rsiE8JnwsE0XnlfujMJ3qhKv+Cpi0GGHQVZ2HTB748eZx58VH
mdbyClJgSQDOyvyGePsATdPXsUJ6Y2kds1sOjdH56MeJEF3uV5hn723fEkkar1/rOAO/Xc50GrFN
2IeZWlCm1S+RCtNHSnxsGcYPF/lxTxZr85ZWIcOD/Gl7wTEUr3k/WYax51DwGxfZ4rfSgHgmB0ae
qWiRwE2PZGEu+wzIZy3lDSM5FA51cuKAee/KcUectLNH48n8v7D3JCFx5pULfD6DAh0DTJsrFgMn
666Oyy8QHK6GReldiwafRoXpcujEKY9AxOcQoNEKHtuJp7FPQ7etYgISJXV4yIAuZPpFVtrjPJNv
E5Hc0VYoLS0tmY6iK15KfLXMpsU1y/NPJdXP9Tq8oGz9Og2IAPWcDqprUOlTZIH3C1qgXK5QqTHm
jYw7Lx/YUlUm+Md0Gd5Lyey7+TBRGHtmS6dpteJWa9B4KTCRk7V4r2V/0yPscnGXqLvFhLg8LnRR
iYMwlwIdSCnELo69AWxeSMaf/RJTVpmD8rUNnTXIUal4Zgfgo0i+6iZRN2ifGEhUcNsNhqpHqzFm
Ty2GAkqkJr1+rn1dJndSAy/KSPXUCtjsdoWpO1NOWkeiISligWNL8A40EM4EZ3ycYj+sOhbix0Et
RpeXO4Mav4lBe/UzkHmN8dJAQFC/at5sCBEUpfzcrEO+vmp8hUV+XxOoPhVEvTk5Zs+cNQZb5sjt
Ux8VHk+gQTE7d/lxju13OVin2WQ7N6EpD+DaRYGusosfIAadNeytGT2UWxU4JRdzC7WKjkuk0ZDo
/BzjBPN4prroRHbuLVoCS2FrrinpxyQV09dWK2YB3H+duXd2wuBzNpyiRgtTD75U17esVnuvjEsc
35J2z7IU6VuEaTEn2SpOG3Fi65Yluk5O193YgDLqMhr32oFDIUysrYQScrJmAXjNLLDMyNgrQ3bt
dKL8MmhuAaHr9wOmZTfn8AkEvfTOKOE/JWXqJzkMa+qexa1zskuR5Hlo8wUtDSVs/r1V0PeCtmee
yTaY6bFg6WDWL2JG34PlxTM4mfj5sVxlVvZYzvbsIV+b2Ej1vNbxYO+FHX4TO1Cg1wVMcQDTcuWp
IC1+6cUNtseHVSUH2YpKxy1VYCPRdjxHvMADTFZ+ndqPWVMa/oyegCUhNRmyXD+0GpOx6F3fSaDl
WI7bboP+xx3k1Sx2/BJdkJ+uiFs0mZK+wB9LXTTNrTSAaiQ6wy2JmJQbMny0WFnWlSQ8IB2vBEcw
CiLdbGgfJmPqSPaIKXfK/lPWzV1pEYE3tCspOc16SNuCOC6YiDck+5QiAiYwM7MstPIIJ8E6WYp2
CzPqJSH9D1lQuIND9s43uzdwcrGz3j63yG/H4S3MmUyMweAoPnhUgyhBBIBd+tpo2m25EGKobPHg
rORh8fK6LKZTxQatR+oTOIPxldXOA5qBctcM2uMUPjFpy7zF+dDEUV6sWDmqIDof+aIPmVK/lPX0
sY4yEAMUMkE3KXAQeQ0JRi7yryKQ6TU2ufUMYp6ZZQiKo3bazbN+QzoVmy82r2612mi5Y2Xf6HhD
1CG7L039otQp9SfodmWwPtSOxWbllD9YC2JUzIK+3NqpoaFHMZ4b6AfQw1A48RDSpwfTREBtosal
L1BMuVpNEFqFz8wLtQ+FsxE5RnmtVhyxBhuGdUa1U6AoJUP3VonXjxE4vAkekvqcP3oLzjFtelbo
+jMoURJ4Fe2S2d0PIo01XP+SljOBVRMNypcwiT8Ree+JfLVJh+l36dg/0UmZHZx+sqkeLBAWPesa
patuJb5P+MtSf5p0Jo9kqJMaflM0BUDHpnvTxtYKTDvyrNEozjW+urmw0l0+yhQsESmPxCvyk3lo
biANGZrwDelEnmEyUnVmKttKX9jlCehqsdNF/jrLYc8+Lh7zeifZXUEtdl4zLfpIdfkyIarSnOpq
IuWJrI81qyGFCXRzAjQeIYdHs6qf9Sh8Rygyn8c1dcCCGu+KbjwiFzyFCFLdZC0f8tGURyMxKH5i
TGfcdBwnnDGmeDENcuTJKogZxwswlWzWDE3H+eDMH8xTCbQw9AtpdIyqLftjqQxI4oyiUeqMAwOp
+ZRGePqVaPg+K0zFGTVf2u0L4vCLGYdCnbWHWeBHAR0lKkRhGcrGZDuEWruxA9XuK3hXFKX1+DAo
aDrYtxPrqKV+BTzMIyXNOc1DehYrU3zEj5RPSA1Zb+2BVpSuKrbj3oyQyvF8V/lqYvLvjnalwB6B
Gaiv0z5qp2PC08OTDJFuwV3LSchIUTP6j+kbhCXHW+IwD2CfyP3AXeVKyouavIv0lmRD1YtsZt6l
qDFamhVHVF5/kRln/sTrVlM1SsZ0WbBc0DeC0X12CE6iokHQb2eEdEbMCsMC00FOMJYLoYEkK8FS
su4eRGoQhQDAD1HPgH8zkkdmaZHHQusuNMA51OzSHMGliilCzk4TFkqLxf4lb8avs2BdUqIGcxFx
aFgP84maPbNdkFQk/WasCUvn3TQQEmblelfkq0HDPvWulheqZ1Xf1BEBiLp2e11WRKFHZNcOROL1
FBwMbR2/aCDuWiofiOD39emsLay/NrMsL98R3JtYwGus+t2S5KIrG1MvtVBO9ZLj1emMW1aXu7ia
GTlUKEeKUF9vYzInEQY0F3gQz7Ktjk1q8el0j+OY3qZUAtY8JTeoUPzCGawjrEzTI0p+ZEUZfyDM
uRZS3E5JG7PGsgCoi/zCh996hYpk0nbIiOkd3jKOdpQcGC5NOHRxOjeex9OcXLUY8GhTMg2Q0QD9
YdzZwG79ypw6eiS4nGP7DLe1cdv4kEmGcQVRNTHvq928xDUuGYgvCnt/7uwkwJoLIatxvpOOeUlm
poQNWZiM7p/NMa444kOCldcKh822lozMI4k1gSBc72jIpPIwSFwXdABHtjgW2nIm1KvxpV9Ut9Gf
arhqU/wVAQTaAeas2ozSzeybvVJACSnj+GZKvoW2rI/1wjQCSRkY9gcsGlG86RkG7ruUYu8YEYpg
YEpkvLpIMlKUFS5KCYGEbB7kg0UQC0mA+3wBJQ3owhrdBU0MehYKB+Cy5zRke9LU9NNyzgJUtNFZ
0MOebK15GrUm3utDh7oqlgH8YLQmg+1GfeGj0qXCClHvZjozoZWtbhahCGYJvL0p+1OjDDYTMoJR
8xIMxzIRB1uGP0h6fqBloKbvuqPGyZSX5kO+Ir5DgESRF5alW5QATqsvhfPMII91/qKygOH1oYSm
uGNSSDGH04q4AOMHWTrv7YRyFlkEpjQmzBkmWPzFDNa79CNS2DhLk/UQegd34h8z75wITTXF66JN
tAzG1VCzzzyfXwppECEzDNAqBRKGDCDRCT3s46oDr2StnpokKymzgdY5WhhEaTRklUrSLf7sQ6gx
18axYcSkPDkVBsu8xDotLVJuWFXvLWJgM5mLnTppYMgtAFHptJ5qXCCeliD7aEHYJVVS+oiTjiJz
xhuVeMeZl5Sq9oEuh/WB4nd9cGD5k0cI+0TwlwL+ByHcfCdYedwonIadMKfLPOihZ8HyC2YFR11Z
bRw5lHJQiWkvh2E8Jnb9vWhDnhKkfNMEFzokEYd5BnLuFs0k/JugsIdqPyspabVfnaG7kRoGylCP
r7gkQKoW+TfNas/sGF9wc0Sc+8t3OcpzX+V7WC6Xltebjip2mec9r8NjGA4US8MrUbVqEIZyYAgK
Iw6xBtNZy3nuUwCUJZzHomP6gj/rY6Dk90hbYY9tv8LPQ3lY1Kz0GGDi1/HqNm1OEJ78wSBjOUnJ
IO9vjEzuDMYLIcHATIeKbL9hATkqZxqoIxJu9NjsaDhQu/iAmnED/BdYt+gGk9RkQLBW30le9JYO
QXNj2E/SjB5Wg1hjXO6Oz1v+66zI+AbS7o6cetz3mb69iLaVR4vk1vzogRkFIZx4P84mdY8/8+oQ
5cDdiwZWD2mWk+5eDMLa6/GCEbema8YIxcqiexfDdLHQGyHKQ3iQEQsvkm7YdarFc0a5Sl9Q+rrG
SDzKL1OeM5IYpBG0Nu1QM0VXhSQoffOcTbHxjeRxGShS5QVlWX6mtfOpX6vPMNXDQ1gy+UlrYBMr
u05Pt7T8nJpLFYxkhNYQYSJ0YnvGRiee+C+iYWnckEyNbgQnX60wZbRN1a1ToOmhSN3F0M09o1S6
WyMHRWWEJZNBizjKjr80c0u6QRtf+8mApareDapOFp7of5Ac/homs9xhWTuFYiQvHp1IDGjN7ehy
GN8ztTK6k3OcimSD4Meqr4+Iu+Z7J+ZuBFSGnsDBA6DKibOEZwqscMJ4jOGgl1pIdAkLhDCR1dgN
ioJ8xsTeg95oDXP1RrLUMHGhGQC/XrNgUEnNRBiGv5/kR5o0lvBtvHeyOb7mCxpVoLP8RD+XqfmG
CKClnXOyahXAOsXEG7qus4dFUnyVS89HE8U7DAnMoMZTYhLKWqPWtw1psx3dZqnBMmssOYyHvmuP
i47S18ZbTE+gpkS6F81hUeJXpid+0So3UYV/OE0bD7cZtQWGAHaw0dEcp8ozNr3QZe76tyhJHpS8
U48wN4J1251UMUlAnNadJ2MqVubVzDKW7Eht9lhXRX+I2keiE/bbrDSIjU0AzYaeYO6KcJvIQPFB
xzJvkK46ubUUArdSJ37Htc7qa5/rFqRs7qK8N36INUyDxobyVudvcPcYEo20UsnimUpk+RqAOFcX
nbgVs7ULReSc0JHdNAYb6Eov9sUqH7oh288wQ9ywWl9kn66+PWafiUMtX2qcUs4m8RHiqVnX6JhH
+5aUUoWgWpQPoQgFjtFcPYUJW5ecl9LS8JWwrW73Va7EtAvs1VRxB7qhQ3JDWKKoByoMlUmKoQEE
hy5utQ1axPGEaC8KVr0gnqaGu4FL4pI5DOSS9UXohSvxTx5t5IIA4YOOshuDqryRiVnc5pXxleqM
M4oi8ES1NH2JM0TydTgfWDuOLp7TfE/PHCCS/ujqnCAsFobRShEeJ88oJkseWpPGF96vioSURmlt
9pyMpxhAyigEmWs41LDfD59qxMFgN/pDihqF7vgjnnj1AC01PVI8aP6r+r1TVF5pIIz9NbRu4lUb
XKKjz9rCmyEcoJGtyqZf00ZEn0QO9/qHUsKTJfcXEKnpir7cV/3Mis5q9pjKv/UptfKwHh2FFV23
jUnwKh06Ua4ulsYS6jJZdRbRQpGSdDf9TOKWQIOklvHsEd1oaZnBgiWZOYKRqvTm1ylPrGB1Pueq
My8CjavaouXAP6vta+umj1+GIj41vHcjwpn8QVm/W7J8jK34o97G68WQM233tDEkIaPpXvB3MCWt
do7pvNa2XZz+9y68p6rgf7/jlKBfvVc1AOUo7v/z3zIzNvLGP39Z958/fxOgWf5b//bL3wTAFfvl
y/CjBaUJybv/HwTE9iv/X//l//nx83f5WzAnprl/j8I4/yiXX9x3muDX/8N+Z2j/4aiWBIApTN3Q
mOn+j/0O+CbSfpOpn/nfyM5/si/gW2z0TVV1JOa4DXLxT/udYvyHNDTLUrWNkoTTTP6vyJy/gjlN
y9qcf5bc8By2qsOA+tV8p5asdEOmGO5cs7jCPNB0MWEz8aWj9vnDZ/IviGMbROP/+vz++1IMtQ25
4T509TfIhkgB0nVju72RrcNcxV7OZKnO0pf/v8tsP/EfYJ/DZOoTSnlgMCotMc/VUnX7xrZ3f30Z
sRGp/urH2WyNf7hOaAjyrbbrhK+UjW4XjP7q1/eUrT5kU7+5sb+GhzEg2cObvv8d01T7uw8T6+Yf
rx4N9kBAKVfv/eQWrY1PlEHskurGOLkM1LM4Y8r7h7323zLpfkPG/fkb5Cb/40W3pHSjm7koi8gA
l5e//aiGX3FFjsDzX3/A22/2p88XjBXPgeTS3Oa/XAzY01g1OitHM2M6vJRWdItUy6SU6Owje/X5
YK3iZdrmQ4i287+5+r/6fB1dOETzUlJozm9Xd2BjtQzjUtjlSK2onLScPhMh6V//kL9i/n5+ogzD
efyxYdN/i99uVmhouYP5M3UVEjQpleJ7RILf/voa/+pr++Uiv92pub3UdLRcpAvY2IsgOmUeI+PP
yEM98fd3yb/44n653G+3pqBcjXSHy83vsx+dKfnF4ibn7FUGAzMEN7+FYfWmBdymruL/7ZOxfTO/
3Te/XP63mzTr58UChYPOcle9zTciSP0o6KmghAuexF0OSD/++gMWv+GDtkN0s0IburQsYf3pZhmJ
XU4tcifdyQu/pPfdw3KRV3A7+nV+xGh0ROy3K19hBKM2+wbqnOFK5Hd/c8f+ROT9+oMbOnZtoWsb
MVK1f0PokaKTLEvHsBn3qz8eIcPvixtln57iy1//vNqfP2JTVzGS20LwCjLN3x4OpKAxT2acuDUR
4HR0rY9Hbxf6CKurOzoyF52X/zfX/POT8us1t3//x+M2C4UhWq6pvbO/hB4aZF+iQHrJMb/NH0yW
98HfXXO7UX/9QLmkqeI8RDijocf+9ZKKLbJ5GdC0mcpbk36F14HimmDdaPov0s5kx21l6davcnHn
Atg3gzsRqbZaV5WrbE8It6RIUZTYi0//f1n+sc3K4lHu63MGGwcwUKFMRkZGRqxYa1Gxcn0wFY6k
i+N+yaI0Cl9CPQo8Fov9d8YurecW4uAgCtE+/+pTVUdxKizuEbPU5pEiEL2Pd2/XKn1Sm8es6xRY
zsBQpFSOk+qHXpD0/JMV3f9eyP85wKBGGaau/t//nd5QSE0tuAM0w5OOZgLqKLIivuF5WJ9cpiAB
TCWnnzqZK7iwuZ/vFKvSJ73G/seiL52JLqmdtHKwaK3OC3sNx0vg0C5C0WsVh87iX/ip2Cj5Ezrg
tLm1THrznuQ0Fs1pym5YBBnygWrLoljZi/MncEIhim2ht7i8pVMeMzYneUx+hlvBMzHnAAHq2rBm
L49esIufL9uZ2sixHck/4Cagwt1h57QbQorHcZ4qVjIRRW0oEf/snHTCU99pqeFjonTL85IOMU9/
o/gGexwIdOBvucfjfP9yAhwXw7kNtmpx8tsHrXKFUHi2jCygWm12eDT95NbKD8/7KnnZ7fVrqNKW
XayK+qodESdqFJB2Rk+TSOzILgVt+pB4viIavL9H3+6HlBvkWjZACIoBaxWvm1W9hhBzzdSAYt/1
qVM53ncpPRBizW0lonlFqZZpCFQvb8+L8v6wZMSQmG4wpvJsfDr6weFLHDaKVU5cW2+XKaULHtAG
2M0wD//0qlmhP7Y6beLgGLibyy6stCSFH39nnHw66GJDZ58OS4ZMltn9cQvIURV2FEFADjsFM8Zx
9LqlDAus7KW+zoPvNmwH9K0W+XIW/k34Hn1DQbA4dkaqmpbRuiytRgZ0tir1Nay3ii+l8EdfCjXM
z2ooYWMj3cRrsX3mylrWq3Sl+EzC3y5EUDn11gfIgFsRB6wVU8q/LKCQCzTxFu23ct2umcxClz6k
oawO3hNvuje+6EshKMuqJj9BE0OmbC5T6DY+kjrOIQ3+BHnb7l5kOOJFB7dZiEAsCnKqs6hyHCmo
xJ5XgFLhB5RhtDIW2RY83FW7Rat5Xa7gXXm5vNfiz73bahQ50CggwzEM6ejHR38GmzrmkOCcz7Kv
5yINK+/LZSMT7w/bRnrBgXTaIWt8TSdHkTJDiOKYnyP0xxfnBWUGkZlCTLBJ1jCZqc/C1KXPcgBb
+RRHYFCXDkO275xjBsjpNRGmWB4AU82/MOAbUMqD8n8BUitUrFH8TWkn39iUDodNXdhPU3aSgV0s
Hu5mAb2A6+TqvDYVcWzi4nljSrqKzRYy/9JjeScNLbn8h9b+ZrT9j+/8SQMu7qBrvgYJq+QVBVBT
yswQfIJIukcea51Vqlg8aYIJUSpcFMB8VzLRuq7t9zFkPCfvExqUOWzMlz/IpAGIxE3eZmRilnSQ
UEY4HEomgJgVHW5nghvGGxQPrmkToLoNdskm23sbc0stTUAwYSItgDB3BSfHUF0kE+kd9Ft/bEj7
hBJXYpZMC80PEBBSZaLBB0DlahZY8/PyiBDFvRHy8Ll3FIHo9W3zzp9HhqVbGUKZ/SHXMIw6uBu2
pB/XPuRcy90CGpNwf9ugb7/fxohvh8aPPmCaZNtdQQ76//8VBf8vebRt86qXbmw4qxvakGA/Bs+5
6qMmzAGDXzYhdlBe6MiELb0QfPiYfKtioZZer6LeBZRCm5epa9sCgT0oFjR1wxCWfFigHMuG8EE6
vHRZnL5pbYAzqC7QEXefGoIiorTb9i59zG6g9mzXNM0WSN2cwCgslZFKWHi3YKHx5fAMMzxHOhlE
zJK6F0cPNvga6uJiAd/mygndlWY9i5KQOh+a9CbfcoQqlW5ToZBWXVhwp2uNlsydL8zDhPVx3aCN
utpt68d4S1kopGn501nTa3KLIP3S/5yp88ypCO1zvXsWOp8u5NFvj2sHA1IdlwPwow19kWXPLjdh
+xUYxN+UwLjw/tiStTWirtq3Lc8QqrNtaPorh4qFvgHsv6JEch3Fq/2aoX9QN901wvIfD3Rn/sKr
Rz9AugJTyKZbDRUeUMvR5gTa027cwB+uqx3YJMDJl63pk4cIGieNhgT3rSf5VDScmJetOUTtEmZ2
uOQWw9oJvbtzsohBPX4HdBekYC7n2ovKn8WffufOI9NSFHaz6EwLixDR0M3bmdrc5w1jMjWhWOLk
sRnZkSLxAUljsGAc3HaZ3h+XkHAGCTT9gTc3F+c1A2uuQgFGn3RYT0cbXHSO/Nc0Z5Q2ne3IAVaP
xWoRfbAW/drY8Oqdl9ud8sEy9faGWPeV/RyFFiLu28NRgf0uIpPJebjdFs0tAr9CBTSEjQ6VYC0L
Cy4eFtsvDLCFQf0TuL9ThMd4Y1w168s7Lc7huw8KQ43uCOUR8re3P+UcD4kNWIiAvCpuK96DqIff
lupnxtT1TWj/x47kOIU9qwZH54iQtO2pX0Jyw6vGvdXute9pH1Kx5WWoeu1OvLVdDTgkkha+QyQU
P2r0Tbs2c9oum3EuzbwECFl/b+q9AXLl8M2OzwAhM/uurCrFlk5l4G/MSns6O8JR28Mu9/quMeol
UKtVFTIRZ65Aoob5y+VPOG0P0n6eDRD3O/L7t2uYXThHZPyiFI225WrgAczw9hIK+hfV6iY+pKtB
USquU0D0tpSqtGUyVEgT47v76AFAb2CfjoqzOOGTb0xId0cZHXs3FpT3ohQjni/dkh6G0icnYhnp
to0Suebi/e9aXke0zyAZJ+ny8+Vp9ngGPX9G3ljxdabMGDqdNYOjztyElPLshjhj0o8NE6sB23Hs
bo3kUb8SF7G+SECfQ7wAbZgy95i4JlySOVFOJ5L68sPC3AMbohkNlLPwn3T4F/bgaCB8GDotTJNi
cXmdU36B2qVhiwab8a7ffPD9U4mcdAJ7XrlIKgEMbm8vm5h6arKiPzakINIjrtikmvA90jk9TJe9
iVpL2C21MEeiJHCa+z69Ut15qpVJdxG00wNXBlZzmHEZR2UUqVPcd9Of6s/C5ENV8BXLPZ8qJtRD
DhEwjgrRihe4phbC0XZ5H1XWpPPlnOAxyBoWtIvvKgYjwKu6++2+3eQMVF02NZWrjD/Za5VwFIKb
vjK6o42tdlluMpqhrg9zB+jqUJR20kU2AwJ9T5MQ/TmwiCfFq1HlMq/X/sg+BenGQRlcuEwf7q1r
MxzWsHII0gVARExVXMXK8uDEM/LNmo23187+FJ3so4vNpi0/VR1ge4gNVmcT0WhvKBW55/QOk+nD
MsvrXrOkbB/4alzsRUrWLzMqyYfPnRfuw2L1nfGk5f7r4bZ7Ghi4uFEVFfSpME2y9I9hcW5GW9sY
ZjPjnhDXnP2pWRDcGFa05qeVUcGME1ar2aJctM8MbXfoBDRX2VJVTJ/caMTMHIPCAzgXyZFb5rOt
POKi2DNMbnvdftVCJM9MPkxnbqz05clAYOoQeJvgR125jIIWQDxDvRFf8hg8w0bTHj/MZnVYRP4O
KjRGCHYk/RFpcdceY+Z6ta3vePc6lCf+Tv8N/PqPdaPJxY9+jRQz7L07cxjExsuS8kvea7+QhHz0
Twxr1+bq8imeXDiNAY3sAmFjucSXoxkDIow8ipHtoARmh9br8rKJySTGID90wQZDKPLq5iNviiDg
qq3dayKa36I3TrsAdfuACfI5TFeqQyOOoJT2Ck3Gf6xJmzfLDinM2qRM7bLe1HfdzySk4QKkf2Vd
NfXceVCsbuJ1ASLNob+tOxxRuYcPfXVeMxeDyMnBtxlm4AnXwlxQuTedVTPiUcDi+RWyuwqe0gSa
5DCrs+M3K/YpdqFQ3H9U/J6J95Vr6mgK2MDbPLSi357dFoFi+LN5gVQLSCSeutvitDytxFXKxE65
RSBakR5M9b3eWJRuUXprNgrOXHG9QMPy7rGXM2/OxNPj4cX92Hs02+2gvmlv29VuqUJrTJ2V8XKl
z73TdcohDalecmiujLS/S13nySsWHsQel3d2KtsbW5JCUoQaV6TveOcczzog1tk1YiIrN98pjsu0
GWoruouYiyNHvnO1g/VXBP26uMsd8NfW81nPFGuZgL1RaKUc+L9W5Mu7M7Jz7RgsRqSu+2gZZVfI
UVHIgQ3sZ14zPjEfGkBNqnrK1GP8jWHpgZxYWcWI6qt70hsVjUpRpvNXVruCEn1z+ZMplymCxSj0
2HtU1GYRyxQ5SvppODAiPT/cDd8YK5i3C3Oh6Q//onEi/qwcg4AQEe8s23qPz8gG3TtDk/Y7mxXA
qbKlaWKv8ntjTfGmU91fkz7zx578TERjnDlJUd517CvdiecZA+a5/fHyZk6eNJu0wLUMJirk5yGC
PHmSMdQ7P7rfeqAf3mx+ro7MK6r69VO1XZdBvH8sSSfNYea+tRu2j8m3PtQWzY3+wqTD/sVltuUr
fBn3jMfxbGTkn7cwVCXaXFd4ztS9CCCLpgcYW5dg+tZxYHFoUzpfqAsYeui391XSLS5v5xT4y6V4
bKIVa1nuu1quVR3tKEWPlEBtbT3K1v06ET3S5KHbaBSs0btQWJx6HYwtSmkdXSrDbcCcCYACCBdm
0Ir5ccn0dxSKox/Nk6tTshigiQt2S/vHZesq49KOzg7IDJklxt20fM7PaHt4D25ufUeiiAnsp8vG
xB97dwBHeytdgnmknbiz2dvd8XkPEANhi9Y/h5eNTB6IkRHp3mNi4mDvd+JAnLonQ0P1who20FAx
JmjdXTalWo90yzlD3qTlDFMnT4PLA54IV0MZXRVHlD4pnbyhBuPeegQSWGWX/Q8fvrMwI3BB+aHP
nfVuqboPFAuzpBJKn/VtU4mCN3kUNLGM8FZBZeuKL6WyIl06LXxzsZWQgSIsafRXKEi15CmHhJlT
yHnbo+qgWRPuR2lSYFg1pDA1aVWFA60tvSmix9JcOgEErw9ooZ/CjmdpxhzgvKePOiju9Cl3RJqI
TF5z6QQ70iI1pNahoQd5yCjZ2iyKZRQ36JLNlrPTw2VvFN4mn66xJelWjWCYgosBS1VplneDl191
KSNHx3TrG7ug8vTDEhEBxRGYfO+PrYrEd3SXM61km1APcrNBB7NB0vPszBMhfs4I0Nz9cPBC49pY
q6roSrPiW4/M+p0WMxLLt7RWzHEljNuG6aPAkFlLzsTuM8FF+fqd9J/RpxT+PLKJ+GKdVwY2066C
6POH59Z/46KGzbCKA70TrXf5G87yOjdF3gztUhBteVLvlwKk1oWC1hmIpR96KptTxxAkCa9NIXb+
Dt5d7FBYNvTXtCj6AEHT4rAUU1yhOBjwEx7n9WqmbslMPtBGVqUPWBd9eo5EnWi/2d97z9rHA9eC
E9xDzbCqA+tqdn+g7Q59sblItvvAC7xKcTKnPicPX/5HX8+y5ZNZutb/9qoPUbxskYy1lIFbBGb5
SI5NSJ+TCmProfT6O3A7fVgxrRjkWZh9dEFaGaG2jr93L0c3AOSwsa5UWLOp2DM2L51NCDp2Q3kQ
GRuKurTA5sgSJGUNJcnny6FnuibmURNC48HyGWd5ezTguO39w47H5n5TDAuEpLrnBlVsan8u9xTz
guVz3EKjT0l3rm4sTF6Q9Pr/MS9dxOgW9KfX0gy9xBWvmLPFDYkWQ2BvtRAlRuR4FJno5JcdWRT/
PooFSBEYUSqq75BsnpCIrOG9Sty7xPGY+drGLeQmhbKzMfU9x29d6S6xM712jyJZE0gza3dzvnVh
2aHZJTa5/Npt4JtPrH9R95sMt2PLkiPDJAAVnc7OtkvIs3+l3QqmKq5Oemz7jXXNAJMauDuZmo5K
JpL3+uds6GORLVIyukZTqihWxnO+3odM2lNpTWLIAT8mVxA/rZQxUWVbik6pW5UoVrPTUNqGxQP8
8TD2iRmQcmGdl+3zbNuvUGX5lnxUwd8m63LjrZZumZNvopqG3NZrr5rGbchcLvRpPMb38LrNVc2W
SZ9ibNOyafRQMJN8yrDTnBl6VgotEmI5Trg3z1CIMcdUKLqMU/eMObIk+VCb6i1qKVhCUWqdD8A1
/H3F0EDv1gtFOFItSnKdwUPV7Chcx7spN8x6P9rLPRkJ7FYfhwCMwby88dy5/6QwK/6sHO7HK5S8
JpshHX0cWKG1apGsmO/ceboU3VQCIGVywD//oqohstZLRiV/gSvjdI4OGDVgWjj7oGn9sgvi/N5n
BAX2aVjzGyBfWf2h26uSv8ljMvqk4juMoiAUTHpS57wTREZd10EE1UDyiNoIl3i3gfjr1N3XDw3i
eaeFGm0w6VCeI4plDKaZphT1c0T86k48nI8dJGLlyYPppNm7i6hSvVSmJpfIFIBbUnTQ4OCWHAqF
2f3MFbn1HhaU8GAvtAUOxTjq8RdQQe87eYrA9KuxVlM77Lg640SAOZx3nYDasuHHaaljt8Vnqy/m
rebD3gShBSxF/Vl1bsQRlH1pbE06otFhqBy02Jhg2sYPxgJF38B6TG9F39APZ0vFcZn6fmNr0qYW
nVbvnJ4uh3Gzv0byK9R+Ijuy2N3Ae/Ddoci0ypYw+l+2OpX1jY1KZzTnWoFKAaM1/I2Zn82t7v6y
hcnLksF25uIdAwywDAdM4dM9+h3fLNlEH8onMTKdBd9hkAdMFYhkWhXDp9bkGo7rerbrgK2Qk5Eo
GnR073n5zQrY6nOvhiQoqotYNc87mWi5PqJGnmZD8SF4AMYH3rBtRGvEE0i0MXYINAAWOZzn0O3M
4ZjYRuj/BX+zm39MmtKrXUwWI2mPSQE2ZBA9MIuNALtTJ0Y42NOD5INqP6ccc7RKU7oT7TKC6VS8
aXVoWffuZ0HZhC7IX3ji2Ip02Ix9BqdggpU6hcMJChcrV0yyqtYhHbAYMjwbuhqCh/cRauAUEp/Z
efVffh/pQJV2kse+CI3aylshorTOmUMsX3Zk3wN663OI81WwFNW6xL+Prp3UbVEdEOuqfiF6cF7k
8VyHEYeCKboaeYh+LHZ3Ia9GVTVHZVm68HhLweoFxw5NNRjkvC9CmShRlUlVp0wGEgEd6g3iohhF
sn7V9/tQTFuQdsLYNIf5SQnbm4wfoyMmXaTHfdYj28eqkDSH9QskTP1d4SVTGdnY2aXAAbGY1bSv
rriMmMODwe25Dc9fRWx0QucU7obl4SEPy4+mIhpPrY3b0wQgCOXQOzw4ctmZlh5ZmwdTFPTMSPAo
zvFkvCcWEn8ZovbfQa/NfQVBZ4qJepl/ReGPoWYIET/3gR5UPI7+8r3rmibYAJuV8d+3B+CE5Jce
CzdEByVaedacuQWSrvT5wA0DOTF0OWvFB5z0/JFJyfOtJEJ9JcdktaiejcBadD/9W1QaNsCh58wc
hfHSVny6yY7TeJkiORqd81l+nmncoyL0HzbFWoDQLIC5QU9n6aX4kIQ176LD7fnaW3tIaiqLVNMH
cbRo6WAgYTeLKnGx2vCaB7u1fiVGu4btGTW6OcRXyptcuWTpnCADaGrx66UQNosIQst5tNVu8g/V
h/oeXcnbKkRKoJp79cK5Mtb+RoXwmXRmGmCaB8cadP8ySPOQurDgiRRQQKURjQt5PH3zb11KkLSn
vpy/zX5c9qxpx/pjULo/9onvNI04oEgnb3bDU1/a29bVFYdUZUU6MU2XNFEplgUkGmmGbd4gdGIp
EELKzZMOCTpx6c4RHQYoI7bR1l2jSpVzMEUXr3443e1oFSkO5mRgHX0v6YyUTVu3lQg+TnTP7jEu
NreqjXFyFHnY1ENk7BfSUTBjSOMrMbp5iqnxN/4Hy3C2NboVffprd/qrpIK5TYOiq24ZlpSBHYbz
0XN+R5ujERpfwdcF7RwORLSCr6m2fVCjd6cuCiBt/5iU0rGk8jLtLEwOubus+lmYJ4oCyNSEtjs2
IeVjx9q180w4YZ+0175voAyirxoTaS/rIR/s56NtbrwopZ24vHzGJhEXY8vSIYP1tdCS36d6+ERQ
YYLlGgbD4QroFVgoWr1z82u6UBWgpwPoaFOlY5cAzTE1YdeGUqn80XyEEBGi8MNtc38MzmtLkRlO
TWKxw+AyGYOy6fNJ60SH2LWZPwAcuIaDe9GszCsYmYsPCCoPL7MAntqAC/Ia9dUr8sRZ4NwWivM4
GWhGv0BacXqGBfR0EudR50KmMZVV68baKL6n8BT5oc5QJtUIkBAOFYm3N6NfH+qOUX/RyuxDilvh
6SYJj+tycdoctt2Lqig5uaiROSmulYdYcwltnA1nox9u2v5jo3+7vKTJODYyIcUx6MaiCAEPQufR
/RA7JE8nBAdmNC0GNw4v25qEO423TwpmJ8r0aY4OGIW648YKzLW3EYP32nW9Uo1vqLZOutARwNRK
Q5DC9Nqt58E6bt5HzofL61HYkIFGnoVqmy6aoeb5xTxuTdgym0oB7J4Mj3++j0zBsD+iC/t6smow
NwdKjSnSnZeXYSi82pdCcKF3M2TYWAfs23eoDc5AvF0jInUgUDmb3Ub7pH3XvzQ/3RfRe+hAxVXl
Iv2gJIASn//C6ZKnWJ0EptJegEd3z7tbxOmuzHW+Qn4UDZ0gu0awEbG8rXG1C72HXpHzToK8R675
jqPB1wojeU3tmYhOPu/v6T3sFr+pGeAuBqt2565EFMuh22lVLDXTGczoM0uBJe4ZqSkEUZIGN7W4
JMhfvNC6y5+YUnso4Yb4q2LLyKIUW/YoKv8OZVHz0bKfyiNjlI4iXk4eEEfMBAl05btB6yZ3tSIX
JCyJ7x9DlKMfd7Caz01EYi678PT+/bEkz1tXfVQ3dEIJ/1+aRXsNTxkvXPE2OyGH86+eDJMH8x9U
y7uR6xKJNdsusQj08SGzsrvKVk2HqkyIfx+9w/adi4COWBQxOij06wJ8gGLfJr/QaBWS32kI7/x+
pteh9wFW/m4Q/IvLPDiFydfdU/FE/+RfPKRVZiXni82kgIqFlYFeocn4S0NV7gHqTj4Z2DvAqRV1
fWOtyotUZqXLzjkfrTNgeBjm7CZbalZ0VUanEIz0LlTsq6iOvgtlo32VbjpER6CWFDdd9uxtq1X9
UoVwdV3nS9U9p/IR6Z6b1RnyzWJJQ4skcnWb5x8VS5myMCqzyHN98RGB1IN4gYjasx7uFvpp5QOQ
FPAt4yp6cICcvly2qTIpPUNSpzzmqch78haFot3WgJL/soXJdu94VdKd1w0mKq3CRFcN9acO4vFi
13+u8t0HiPzROYD1Gdj+kRm/mWE/7DzdWrZequqYCoeT3WT8K6SXSXQc9P2hY28joH900bqXKIZM
E/W90MpNpHe1v+o1jU2KvR8Fldg5DoMpkpbfZZ0dGm58Tu4cyOt8tHt/XN5oUzjgpSWKMzmy1yIK
+LtK1wWFvTw8nW9PTH0UvwQUsAkOaJEF6K5ETpg/DzklPB02JpRJH5GZshkSgXeOX0c4gpp+lq2R
y0D9BoFSe4HkJk2INW+KraoaMxUnGPv1NEhSxKNG+s00klpASjjHrt6FlvNY02vpEHC8vDVTXj62
IgXBfe0ekrQTViCB7YxHrfeXly2o1iHFu9rx0fStSKh0sOK2s2r6T76K7GnyrTlehhTqLIfR+ubE
iJG10nn7met+7d4wk81XoxewssPLaxK7IvvT2Jwc8A61FqEDQjgqnXq+q6w5UP+AwbQPlvZ42ZRi
++T8/mT0B3hHWBlCvoVZft4NqB/uHi4bmexxjxYkZ/hRGbltaolIFOwBnHxC9gLB1tf0Rbuv8A4k
WuATUbcfJpMm3zIFA45BEV0e1nKMXksZfE/mCOPSQiq2KD7R8WhCBiZgW2UaTUVUMFkQGZuUok9V
N7pvQSFPC6l6rm4FpVVyR6pLM/p79XTc5nfVVaa4TZRGpePspIY97MVBSze7dfxgQSPCKpcoSS4F
hQgSyMoS9qSXjrZWOtsNTPmHUtBN5Kfn0jfnezQgEd88oR6kcJ+pxxsQBQfqB2buIJV+G18PyIw5
qFq9YgdmwPDgOgwytM7oA57Rs/wXE27ianx3AhkG8RjpIa+Xp0G0fRq1kSgZdIEWGEGFzgiw1Xpu
btOrNJv/VTBmmJCSJD0eV34VntvdaRaLoUzneJvbt0n0mOefLm/i5EEfmZC8sjcFE6jHQc/jD1r2
XDRoOWTfLtuYbDH4IyOSF0aQjndZxIcSDfUYkTjel1x1Gv8HlvVlPc+vd09mEF0lizRbHG9UD77J
J67vaoB/AbZYgOLfesoeKTo3G9jIMqzDrJrXP4ov1ccyCunrWBRiik11j7biN9wVALu6yTI5Gjn+
AdJNMasPrZGlrz8gfjjC4Y1I9PIAuo+1b1qbji5UMCivMXy7C+1OyUY8WQgGcqc7IEgNuLKkT6DN
WiszIzwXrskrQbiBBCkk2uVKVbWZvhRHlqTzf4xmRbwTlupQC147k1kwg+pGJM39z/3KV9S4J3OJ
kT3p2w7trM/8gq3V2o8lg0xd9FnhvuIvvDv1aENQ92SEA7aZt97TICqrFwbua92Y35OnctN/Etgh
Y6v9cu+srX03wGAk5hdnX71mfnj20EKu1qfNAPvXUclpMrleOB9hcHO4g+VOrHFuZqf6NShku7uD
fV56M9U3nAwKIxPSJ4zawbNKjQUf22OpB0TzypkfkPiug33mOyrGuNew+W6DR/akT1glVpTbIun0
buxPKZDth2xdLA7XyXUb9qHbBuZVsjyu9Q9D4G6TknI6+uHn6z3YYyVH+bT/jn6MdFTb+LCPEpsf
I9qR7VMSxB+gSQ1mH/ZriFxW7tNl71J9Timpi5AqR/uU6zLqUf6rj0Ki+tisLhuZ/qDIPEEGDfWV
3GIddoVjnzSM7FAOc831bP84VKoMZ/KYCAp7RuAhipQ7aK6/i04+ezc/959RoV615aJBKVBjZgWe
+eDyiv7DZ/pjTVzVo8eVaXRlXojMJn/uFu6y4O5HdnejBzZZjZrtbnoH/5iTnqtlkduek7KDLV3P
KIqWTVE2826XhJfXNWHHI8I4tmMhYWHIU99VObOjRnAvOYb9symLn94p+nVIcwWOdsLrBMCT0iRz
OMyXS8s5GTMfmT349EwDdmqjh0uj2lxeyWv6JZ1qFHDgkQKi8jrE+/YLnY4z8xi1BOb02l87K8Hi
ar74t8MKWAzNMSbahc4wle39olv712UczhRXw1Sa75E+ka7BXUv0lpykquh9wvktmoHFc/2ULSqE
IsCuBOfvsIufnzREvAKI/C6vfOqyfWNW2t0YBrrD+chJGNwuOJl3+7xdNvkMtmrEg9OruD0hHiem
mhXrnfyqo+WKfx+fiSpO7LTHrn8AK3b8VRovipWJX/7um44sCPcdWUhiq2j6GguihNI86ND/e6Eb
GJ8EGlO70tO5wqD4QpcMSldRdzRt7joMOjcOvN/2VbRBF5ZwzGxCxzCEwpz4c+/M2VCuwLeg2RDR
vl2f1tfdMRM7KIK/SF50yIuiZ39RL3SISoyXyAMUFxiVkoJqKqABcf3HtIw6jVyjdpzh1bQWIEuY
bASJqGDy1DQxhocu0kKx2omI/caknNhoxx5FS4KNOd/pK2drLcxvM6h3V97maM+hKXjSrrPv+y3H
RFW8nXoTvLEtHc22HY5+KTLi2ZWxRVP5ard1b+1vwzfr3hKMDKhsz/PPzd0ujBbld6X5yQ/NGB6P
R2jbLHl8rHIy2JoH4jksZmH5lJVBm3/U0R78mQsVlIeeR+R+vcsp5vQ/LcbxP6QIKS4Te24+Z8ua
0sv68sdQ/SAp7cjI4kpbXDA8dHkBXOf6j0Fgqo+Pl+1MxghXA8MHlRQ6UJKHJyfXPcQNkf+Q3LaW
u96fd38Thf5YkKvm3Sw52n5NfHP7w6oazK+ZPSsVcUGxClfyXCdxjzmFAYAWFd9mZlMS++/2yZX8
M8t7BDMEdceu2YWdScxxFBamT/xoo0SwHQXTY9k2RS94x+Nf5p23QtkkAGAIeRr9VmgDt5US2T4Z
TUcWpQvC0drjjsvyd/jWr0GNPu6v6BRuCKboFKvii8qcdFtkZ7Tj6hxfE4dsCOGGW9RXx4WYK5uF
KgImcUDehe7R2qSboopNp24EE2g7HA4vXXVwrj09ioMEleX5OT8mL9apMBbazkHA/vKZmjy7I9Mi
zo4+ZO/YTXI84fHHvpvvtDRwCF4mTYxIRf0vTue7RXpELZOUBvyv5DJnpM08U8wwG/GwaLLngxnP
O+flAFVvKdrLzbe2txSrmzxrI5uS0+QQZtpli9NYqKSeGUyoDQXSQ/jBpVVJfoIaKICjHAu1+83r
btrh5qiiKlCZkLyjs7s8L00+Uet+21sfO/shURITiM2/tAzJDXzbKXdthA0xwikgUgCkXgQT4QxK
o/3KerjsdVPFXfo0f5xBujIO56i13Z7jZXxwVvVm/11f11flYgjy+/aWUe+/E4NDaGpkU7o+Mijc
ToXOGhn4ewAs8lk0rtF2DzUDPF+yUMWQ6VcEj0lkO22qHfKrstwPNfqnLHJ4nOV3p3Tj6CtzaaKU
mAXxxj8vhGBsA7vlQkxWfc+eDDJR9VTcVAmRhf/5HSLWjc54B9mXY4h5c2sVbY0MkPLpYxRagBnh
AmfG6nArNBvNzeHjfvtXucHItnTqnaTuE03QkxpI5J7sMqCdD90ijO+pqhYzGcpGpqTDftrzgbsB
U4fsMD+UzNMb0TIF/nQ4BZfddzoDHJmSTr3vcffVgkOzXXbPCWKU9yknRntswmTtvex+6L/8G9Gk
IPf9XK5UjjV9+47MSxGh9mfxbNa83oW/a/klLzJG+OGwfxYMEMpezHQc/eNBUnhoDrGXdu3rbagv
282waQ/zeCEM6kH3Y4CiX3nfT0YkX4OInNc+bJaSSeRF/aMtkmzjpg7LjRCDmtFQnt2c4SjYLVVD
7OLPvQuAI3NSQIJnu5z14j2hU8fea0XYM/qSnrpl3OjhuVTcGpOuOrImhSJPj7sqjsWpOHw/zXrY
OX8cU9A0zc/LjjodZ32ozsTgi/VuFLefVVaTCG0Va2X9Ss15Max6e+1k9143d0Jze1gMxtX5qCOF
+RdYe1F4hgWNphPs5tIaY7OH9lzoXkWFla+9zI9X7WlW3mT1qdkWjaYp6kJT4JCxQRlNljmRXf1+
lunQt4tGgXmjPwi9zXy5vzEUV9hUzjZani2l8Xp68uz2wJtXG86r/FS/GHrbL6wCWguTsquZ0QPe
gX24/EGnDqJo3tHBQ22TmPk2lFtNtmssZBMZtvxMT81Mflz++1N9bVAxfwxI5wChkCjWcww05+AM
KfFQr4svkCrQev3krzxvbn8d9sC81Jio6e9n+WIGmIv63SQwqrTn3Rk057zTLIjItQrGZ/8aMug0
6LrkxU+cu/2sRJuq5IjaZvalnNF6q/vN5S2YigT66GdI10jet92s0MXZLJ0HZuZXyMavoWTdpHaz
cMvi9Bc5KpMbTKxDLosKi3ROemOAsVxkCbtdyYiYXmZzpg/T5eVVTUWckRW5RGOVhtu1IvmJdj8z
02YW7rN2uO+Pqkr6tB0P+Q8e6KxKdtDea7WjYPuvTfOhLkh0oCOPEbP3NJXm0qSvGkgBwUwOHycG
3x4GyPEhTDW4Bu2uo6CdWf08i5pkFcWnx6jSbvt0trRybXXWvMAainViO2sTnGJSOA9lZ3/v/N0t
HQcVKHni5mK0EW5pfhrNvdfbe5Ru1YWmG3tRDSvD7Db9rK+TRz84fzrconvywb9XQWsmngdvzEn+
2nXn4pyJuqZeHQJn9ms/fEmGdnXZfaaGAN5YkfY6OtDm70SvR1RPhQJf9tP6IUj1tPVQh/+lMeFk
ox10ZtYpOVUY2yVg2v1lvIVVsvsuJCO4+RVjMGJ/pJv/zcokj/WPTudER6olRePOvSQO6Rwq8kXl
7klRtY7EjLzA7NgzSFyF9o/zNEAYtqzp9/wFXpYFuWRO1AE5gsI/R7tX1cPeK4Wx6nC8b9zmU7vT
bk92/nT5K0373R8zkt9Vfu60juDLsrMvRfLU2948gWbospGpNsibxUh+N2uKw/kgrlngD9eiD5OG
/bdZ8N1dGWEvpLNVBZHJZRkeDCJcg3wTKRzbxyFF7F0YTKrwaG+PSM/6UEUp1jVxy6An/48ZGaVW
F3bd1zUfqQ5/nyfr84OXzjMwnWaQXgmBR3OefUsU53jS2Udmpawlboxz74mPtj9+trTjPFbiI6ce
J29WZrx1v/3ZLLQ8ZmWoCzyLKWAB6N89zW7+GtH/xpzk7ZbRNnFl870KQYKif4v7vwFrvTEheXp3
RsYkEdSbJS39uLiiXrFMwv2LXS79M03AdOv8TUwafSbJ66MZ1JjmDIt2RDYw+5S6qqxj0s1NGzYg
ukVA3qSvFMeGf6QRiAXNfIjT+JOuZ7enePZd4ecqO/Ln0Sq7aF/3zll3xsZa7eAki8I8DV1EJ+Kw
uD6Hgn5ShZuadPTR+qRvphduhPA4+c5sd5iTMAfGzladYbFH726OkQ35K1G1LUrh6YJpFta+Oyir
AufRWBbL9KfqQTxVcwD+9OeLSZdi3CWdVs5eI6EWmEs60uvhqnwxb9vDtvokEFGHRbZEsG+VX7WE
R6WUh/hUl5YrXZTH8qSnh/Nr/Uw7z20Y+QXudPZFoKMKdIxVK1Z9QunS7PU4smfIp8+zY3VTe+6m
9j0VrcwUuu3NrkrhPkuNujozcsgDOe7DzFnun44sa8NUMx0N8zZ61N2rgT4iGj77G1XVYfp6+/NR
5bQ8df06neXsabu0P2lJ4H463Trccd4GMql9kDpLSzlPo1qzzNjTOjlaZxl+K1RnxJ2a7x7TpWgU
D4tztNSe/C03EdqP/vVf5Saj9UphZ4hz6zQ7YXpmHjb5od+cZtn1ObGWl8OOcI0LriqTSml1R99U
EIEheNWaIMGtOgs72+3269iDLXl71gbTR8/Odj6b6cFQUAlNPWV9wwOyCSk6kspyr8PJ2xiWGJYp
bgwdJtM4DtwFT1faRzHCluHl5U4GWTCaMFsDxAa28vbKRft3lrTcUXPj/HnYPfH0yXIVm9X/sHdl
y3HjSvZXJvqdPeBOTsy9EUOyVm3WYsv2C0OWZa4ASIIkQH79HLh7rkt0jdjteZ23dpekLGyJzESe
c86exhMbC/cje8twKg0YcCl4U6z3eWjHb49izcLCv/hlM3KrxHlXDfJgeeUO0y957JNBLFwKa7uh
nSrUpKZjVcT+Vu/64aPm4ldXf6F1Vs/JT9vwxNzCuZhtCxUMhRGVB35tj3F71L0CBrq9HAHweYb2
ISY34mINVn8OGwxh2X9tiGUpbKg4ycBPr6NLDr9VXXbDEWVNIAQhJ9tFPniRRjyd9jE6v+H6tj1N
vI9Z3IEu6RfY0V99lUXEGcyOMPMOddxcASPrNHm292YfzCxCrhXHzlU7X9laeBdz8lhh6vnWzLbz
Zf9uej+8qD3WGFrf5MFrwbyz6sLPRgEnc72IcHg1hwPVe8q5ItBAQN3x6rn/pqOadar5lSPi6s9P
UrtUQqfS1UrWQX0/ym8p+fr2ETzX/hWC2hqSH1BQtO1l7QJyAK1Ftdx3P5VgD6GWjwb+9NqceWIZ
tp8MtptFis5XdR9eMjtN3rZ/zpGdml+Mz82Bixx10Z8RcuFaT5kHFLJyV26Hc8cS+BkXXXUmfOYy
QQ46A+32WhM+rMwsymZmRoGdgQiq40e7nF/eHtO5TA83QQiFKvAbolT1es0qlGfyXE+pEvlmbNx9
OF0aUu565W4sd60IfnZsWDc/gAYY2PsXV4E1W0VjWkjw7JsxCY7DLgdlGAX9MC8jXQov8dInBBjC
3x6kXpilp9Pb5X/M6q91sjEZ+llSOuliwNgmdG5jmq4s2rlXTGzJHyYW84hObpXLGSbGLYkhCkXQ
9CGP80dzy8CcLUHU/ZgB61+9GwGS2K1x6GtX/dYAFzeHzF3Hn1pYBwhhrykwNHl+fVyLj9bmcXFj
hKEtRC9hxpnlpgosNAhVK0t1LjY6mcdlyKnUnKtBSwmnVvk8udkG+2UzF/TA2rCNxoZuS6tayWet
c4cAhVrUVPAWDtTaYvH8cZQj1eIfXTJtgK04UpqUD6a7sS/NfZCU3zSUpT0MN/PGPQorCq/QG7WB
EuiGoXiQrL2gnptmSwtTAYkABvZlfNibSsxC19z9YKfsdOOSNWmcsxbQhKkhXtA+XHaSDW2YtY6H
cKnOpkQUAEQPYu1EnDvrkD34l43F1VoAnOR6LTxL+t6HyFAHKQcw2xUg7qne5de66bNKivu1YHNt
ZItLtswnHlQM3nO27ShoHlLya5mmDyHDAK+WqOwvnJhhi44SiYFpZS8PCiBeHBxGtDXqHJffWHw1
Jzo/qB8WF/6rZrgT0LKEIrpB70Y1PPSyOLztIs8nBSejWpwBu/CGOdUTpwGNI1rnNgBRg+a2+lQe
h729EuueG9HpMV9sjsorBaoTyCzRrj+CPEr2FSiCPTnnK/7kbMHv1NJiQyhOLScHPhTpJIkZ0ETG
xrkP0FtCsP/qq7WywLlnn9OLYHl4TZsajmnozgD0/Rr75mBAz4S+pJeaQ3K8nkC9R9YJ9s8dttNR
6vk+ueGE7aDRSxeynKsG6KJLwHxuy21/Mb2jlxyNOxCcovdZstYpdd4sXriIDXlm+yfdDaSY+ezD
WxvuXddDZL5qQVeUJ3n9C7wlmNYflhbLWBegFnQDHIGgT5OZPKlytZCq99zPl+gPE4tQ2fBC2jo6
wwvv/wC+dHvdfl+C7nxVQ1P/rbdsLdbLMktow2g51MJP0l2jC7YkKh+bTfNkQrl+2lfkl07cj9Et
vNYog7w0XEwg5DuBIMb7/9xsVnzI2VONPg4LynJADS9VmYyMZBwvSdgOuFk4WGw2NsKf73VH2AWg
7lmTZq81cZ0/cidmF86kAbcnBzBT55PWN+82QBUX1MWo65Nn+RzcmCg8elm0FlTqCftpCV2QxDoW
ga6rvVhC4PhG29fd2GMFkbduTvLCA3PjGubl7JyCEp/gtcz6WYm8dYwiYznkOtC8EVeYRJ+K25V1
04fnp6Gc2FiEj207lq45wIb2kTMKQlTF475NdD9x78VrC3YOlhjaJ/YWcaSpQN0IynsdLKtkPLS7
IVbbcD9CibDaDAF6mdUx3wPFXOkoYetvvEiXcfurXwpof3wRR1PunLjNMZ2mWroz8hHzThPJO6RK
Vub2/PqhBQBgem1pce5oX6euOWNu+0QDX6pNkR994BFBdztvaNK3UZ7F7uoj9dnd6UGk1yGgS/6p
n9liXc1aSDqg2KDBwizptQ6Upp62N2hz/LIuPHp+VcFdj3MP0sSfGkq5NWZTDQ6m7xFEDaRgvq+C
zYz9BIG2MRmGJHykn/+ge8viUUUhdll2kBdW8WkQ8cjjqll9bj57Q518qcW9oWrDJvVowR8Z6X3m
gxEHFZ+7agAgfTLdtYL92TzsxNriCnFcNtalj41dH/qD2IFk7uChv2tNsWhtUAvXAxnkMehHzHRN
IMKEotKHVAJ7WhJ0QlXjx7d38NkNfDKmxQb2hjAQue6t6I1sG1h3Y8bXYrS18ejPT47hwKglKpPo
MwImcXjR2L3wjDv9NDvHoCq+ndoN7vu0jNccwLku6BCKnQTxkakJXReuqFCNFILDA+hXsvmyzFHY
QeUl9h/5LgNBtL9rH5Cy502cWgnC+/sBd/aqSOPZl5aTr/G98nUyA01lM1xg+Bq6gaWdI1GAllvt
exd5phn3t7YC4H3tBjsfG/8Y/PfGkBOrgypLj4XYruhhvfTREAS6/yDpN0psdbl1/dFsdZyL4yhs
lVvGCIs605aIGcFSAfgXAnI39vTuRWv9akh+1heeDHNxKlOm6sJ0YVRjDzm0prrI+aDfee3P5bW8
HO+KIVqf3f/FH/5ra32fi5PZbYp6aFyBNSXH4s6J+W11az7M/QaS5X/wCM4xHuhrMIAPMf0IylIA
C4qkKLYoHv0Ffryzl/zJLCzOseo9vC+M+DoTMEMWbgRT4EEYZf+Dt0cZY+1krU364kx3yhq6mcAc
AIn7ebrN7A+y9jZv+6bzjuPHFC+SVtJ2TjHrZiIrNI4yRS+WsrZETlvPWcOPm+eKRA5oJx2AjBH0
LSulgilIa7d6/o7VnbhL24jHPLav0ndawqy7hhqeBxWTv5AsnPPAp5YX4Rkj5YS7CvtXMy+POJ6H
WTfUbzQiBWAloPO3v7J6pyYXbtG0WyhPaYBZOIEgEqjnG99KY7chPHp7Bc/WHU4seYsQTHXB4NQK
vv+7TnpiPwJGXoHVRBwgdoqn5l/YMafmFrmCM2ee4APiAb8qjqTAO5P3wspbv1rpoT/bVHdqaOHp
mqBBPBhgBkuEAiwBHU8yRvbO2fKbtervuVNwamrh3wC+0mqxCF8N524ifiwcPJ07n1y+1hd2fiP6
GvAAnCtyydf3NO0Jm8IAG7EnbcwoILXhfmU7rJlYuI1ydmSmSmwHrYtoJ+7Fd/1SHQek0XhHHsv1
is2ayYUT4YhuwkZiVJ11SebY+2DuNZYjnzdjEFvPUzLuiu3apXTWqH59Dz3oF/+kWCp53ylSIXvU
tcQDBFXwxul2a7XKc/EoRNVAqRU4eHxfslEEZCoCIP0RsrALAnnLwG/2g/8NYs0Q3qii1v1geV2y
soQ/e37ftTXFIYIqNFPYi/nMa1e0XYj2BmeHlnE3jExU0fVNA5Zp8mwfNS9Fer32knsmmHltduEl
bV8MnAcwW3JccQoEhfrQgQOrk9C21Kic8P860oWXLJw5SEc90vJQXQ/XGpeoSfjtI1qPQVWYQ2mt
WbP58zX+apjLlDWw0sCk2mZ6VdxpepYKFfWhAOjhr7yPr83qEiUIno9QFdqcPBo37Z0eIugzN+Y3
E2nkugTiyt5Z8or4zSCmWZurvTtF7oyJRhNb8zFrRhb+0qe+4I02AsUn/0YL0bSxeqyOWooMTztP
7vu/wH7084F/vW7685NosAzaPgz19uyT9DZ3oEDT7oLE3pXX6RDrxVt//D9nMnQcKJAGUH8JyeIg
UiArOdWoikl8MfI2qsJPbx/1swY0l6kJskCIXC/uA1KogM5aM9LnDwWwL8Maid6agcVtEBRuMxW6
+71NL3Ne7QpX/n2dFxA2nIxhMUkV4fMAcAbiD+CjbotrnQOxR7B05B+sZ/C4AfK6pmN1phPktc2F
qzJk47L8+zO4f6inu9rlcZ37cZM9e0a2U+Y7hU1vhxeBum+HJh6mawW9SFWsCSieOwinY1/6r2Im
aLnG2DOAC/qq2dT8m6vq5Fd2CTrOfMdBkr1saOB51oqqxSUkBiNqCxqx/vPbFr73A78uYOoJ/WFC
76OTw9W0tB16rbWuI2QrSAI/EdcAZb64j/zKiMmBXmqefXkfgHBliMyn4uO05ysh3/nZ/PElFqfB
avu2aHN8CVV+ziBc50xsE3S7t4f6c6z3eqSLEzHnU8ttA/GrAnIiJ1Fe7UugJXN7pUlwzc7iWBRZ
F0obAksRIE6JTcOIQ0e4IC/G/PdrZkhKIfkKuXH0O4Iz6/XaycktZGajmOWM/UOQ17eSwVfZvEpM
u/mU1dmXeqKbjgTDyr78XqFf7BpYhtYblNcI5LEWYzRMo7JrC7Gm7tlA/T6e9y7kGfhtC+6lMYbS
r0j6R3vvvdQ3+mZ3d3bsf0AcusHiXtgQq/aTtonh0DdsrYB7xvO9+m4LF0EmCB0UGeafQYizQSRF
h5Wq21kLEESDKhPERp0lPg3U5K6N4BMrDC3JysYVlK72oOtvuZxhNJgSG5eQa0Ld9/XakrR15Vxh
FGJj3AQ4glBY/0Cv6Wb+4n1qk+oh4BH96ipUPqZfeDUHDuHE+GIKLbjZ2dLG2eTu85IdUOxfuT3O
HPlXJhYOFPxvXVkImKBmu0ep/xCMIul6e/+3Dz0YKYFWJmBcQ5Sw8CxBRUNHTDgiQx1sFXHigZhx
6HxS1Yf/m6GFd/GtVgiv0YVlD8yi/UM+PzdA1ZpiTXzzjHvBiPBK4FkQ1gV14uuNMRYKxDEME9eB
ri4Nu0jydptV1l4V1soxP7sHT0zpc3ByN6RC9UNqYUyyV0aUGdMFaPA1DWBQA2dqbUSJNrTSv3t7
JvXO/mnnn1hdLFlutKTL9bOdUaYPjddcpelYoYIdbnISHonGZbxt8ExpFdtda7/j4RUh2fItvjbN
cXR0wY1vyoPcFHun2c77MO424lI+VAQSh2tJ7NmpPTG5qHGEzTh6Doj/o7G4VMPFEHwCBVBCDdCH
+o9dSlc81rm46dUQF7umCcza9WfYM/YDhCOyC3nd3pb3OltX3/hXcc9e/n4/kZ5VEJkHRFNF24sh
coIGWjZok324pbV3mebBr5zuExOLUampVGWjFw53bmzM7TEjYRRMHjjR1sC/5xfsx2gWZ8EVFiep
NuXeaLEsemzfQz8h0WQZ805zwzmXxXMTh8mamttZR3kyxsVx6FGaAN4Zhu3yyQG9rMF3ahxXjsCa
kYX3csKumvn3krNkMSkh3OOKradWWNjWrCzuNHTM1qnSdfRmOE7uOwlV8OpvBl8+iKSBzLaBt8f1
gvLQa5dlznRoa6crI2XUX6y8A/fqGHxjIEqNg5av8cUsA4Hv1hyU9EBnAjKOZRanWpAnegoduMQa
jEvs+P6IGLRbiY7PWkHjNornwJ3/5J6I5B3NLfSeKLslMVd0uMmKYFhp5Vwujh6LRSDaBPlyF20Z
i2CSFzzthSygu1iOV8NMk6y7lua8edvXLm+vpZWFU3BamgaEwUrKi32IAM3orcQx84Rl929b0gHE
6TWytLTwDSDSQerdw5KwjMgsajBrXGa+sU9RWK6Vtw+anfn1bZNrU7jwEehkbnslYJI0IvL8LrKa
j5X88LaRc7vhdJ0WOzy0J+q1DYyUBY1tF/0fxRo4++wimaCmRdyEGusyaMJzqt3bOUxk+VXfh0e/
SqMwYIk067/pwL8v0omlhd8pjZEWNoWltPF2qvKPvTln0Sjcp8pUK6nu2dU5sbXwPrTxh4BpWzV1
D05Zfw4N9yMa/1Z2+Nn1cTBzloW2O1yBrz0QpYPdiKEqQTjkV5tuNov3pTuT27d3ATAG5/a3b9qg
hXV1hWqxv4uAF65j5dgHVmlMsTWZ9Nh4bn3XNKR8dHjXPnRlVn4zZsP4TESR3qDBDI2GrpOqbJNL
j301HZl/7MIprqmxUXPFX8JKMDPpqMQDWQH61wh0iVUTsy6fQOrnirx/6d0S0hkMszlAQMN2C8CO
6JAaIB2DinFmgzZAlKSOoDmejkOUcWYM0EmcuhJhajtb9SeTz6O7LdNUPgkWzFakWGEZsW+Gs3/n
dv0838ycN/RjVsnSfcrKsIDsHvONTsaUF+JLHZIgiydLFiIJUtfdsNoBpmxuVObEczdMajvheXOK
RINHybiYlAJ4wcunmwoqwR9CkaE0xKAu5V3Mg5GVUdiUDigomtm9boUmk5dGkEXTqICmajyrukpL
pA5KhHN4sFJPFoBTmv4AW/PQJEUHVtNYWlVfHOa6qquNakBHviXeLCHd5iOq21g06yEygbS0uxC0
4g9+lvsvneqGMqYZ9Yxo8owW3RKpjZtgp2o/H+KCtVSlWVRkTWagaM0zM+jvHDW0ZZjFbdmBA/Gg
uBQgiUX1qOjCqKsMldN4ynwsJ1TqUq/eV1UqjBuQMFZwtQZV5rWcxAB2WRtonBtQD7VepGalun04
GKCuawTysXepKYVqkok6wvmsm7TqD6jZD2l2oYYmc70YaM/OxRyrslOb1AzrTkSpnTXzwQjn9KYb
5FzsAlsUzoEYlYfilZGZX8exN20wHhaS78FPVbFbx6XBsB0YmkkS/XAaJr1fTymPMtJBtqDmjfXN
F3m98WrX4TvShHRMDI/n7MpHaQVPI11gBQAUqVlO6mPVjpRaG9MIu7AFBZZq53cGCUaUBYnvz7dj
5VAju/JKFVhfAy4Ew82gnMHso0oOtZN4lgmupOMgvPFhsiAbcZk3sviKJKRFQWMwXCOmohG3tp9K
up07XjtXOaTovStEJm0NkmDfmLbEVPCfhfNsQHEbVICg52XFVD7V6YyCeS5UuOEgVfcuAiPsg43P
J2O8TANjcuNSDb6z9b3SaTbECCqwsoDSQkZBYdc+ypqyqPZNWOZuYjtc+JGYTV7eIwPlgPqiP6vd
20Xlj1uHDE616aEHNe17o02x1lU6ithrpN1FUE3w5YPTzNO4nw1gmL7OmS37l9kxqjlBR43Dqth0
aT3seMdd+5gxH+1SpHegAjamfW1ufV8GQdx5Q6EixBbjcO2peZ4uW7/y3Ig2xgzqkKaZjAtRS2k9
jJMj2D5v0jkutQj0XophBoIiUMyGE5hYEcFxtsW1QTu/idrGJO2hSlNVxU1r1DS20tTBpdenxAAE
mOfT8EGGEkBuVvftdF911J3NzcD60B8SUXWk2/jUC3D/h2gSjS2/QDmHb7KRG73aGqUdtI4bhzzv
xgdz7Mwc8PepywSY0YNxeFcCmeQnfVqHfmSaXcO3rR0Y5OBhf6uLehoz4kV5IeEAdnQymxLkgO3U
9OnhbWd/9j4OTBSDILiDJorFzZUHkPuAICz2E9gcp0sLT5FuWW9dYa8EMD/1A3+/j08s6UvnJOP3
Ka4NlPUQwRyhBNdN95pvfN6jBf9IPgbPJtvgkMub9Uees7fmieFFOYibBl5W9W1GRIUC7baf3r89
h+cNAKPkQl0LWhD685ORKW6pQYXw9aT4OKJ7EdpG8dsWzsYXwQ8L+vMTC4E1isp2YGH0vjjBhSte
GH1+28T5jfDDxCJcss2um1kAE0JADUyALqL74NNL6q9kUcsSzPdtEFoEDKdIbcBX8noouEEhVjfA
zkzRoB0CVl0CtjVWSRmaKDZ727eHdXbmwH0GojQA6z13ac62AKRUONKsIlvW8l3OxkQSayWPem3G
Rxc4OB49Fzx0gFahhLY4Rlbm8yathq8q90y+sQ3tS/rSrNO4nHO6BhRbvP9qc1rZxA0RcjoQOFry
JKa5UUyUmV9cxVLT+qjMUuGSqseAPzbz4Je3FVqN3bsw7aVxyAX3ICKD/8VuR9ubpsTNptFNd53i
wpBRg/sh/FPJ4N+f1X9kL/zdH9mQ+Od/4t/PvAElbZb3i3/+86p47rjg3/r/1L/2rx97/Uv/vGle
2H3fvbz0V0/N8idf/SL+/p/2k6f+6dU/UMov+ul2eOmmuxcx1P13I/im+if/6of/9vL9rzxMzcs/
fnvm8OX6r2UFZ7/9+dHh6z9+QzD876d//c+Prp8ofuu/vmX5EytE/7T8nZcn0f/jN9/5HYTj6L/A
o5uDrRLAC8oX/YlHfgdPC6I5MP864N608AnjXZ/DYvC7E6J8SHwLV4kTOHAwaIfSH1nh77aPX0FL
ObD7tkYl/s93e7VGP9bs39hA3/GC9eIfv0EbB6fvR2YL0k289qCohj+HZyQfKiKvT2fpkokIz8DT
CdyBRhzY2CA1qg9sk7ujUbQbNcyzrHe5lAQqiY0lbDEi4zaD9JkimQBRb9s2zUM58LpG4ZHkE2Z9
ztq4ZhSd0F2nUi+amlCKvcqqcox7jghGJrmBEnpkhAZX38Kg9EC3N6Zu/i4EVyhOb5D65LOtUMK4
8/CAwfGTzKSbFPTMLKptZjrHyXACcUN7lMYJBZvuMGcuh0F0rvmh6N7PI81xGjp/RO18Fra1GaTB
oIOWiq5N0knVYVS4hKOpOOzm8MgmB+kCM5qaPdoqdLKnhhQ5MuIZigLqyheFVMe6MWgdd3XgsOvK
kV75DuhKIEOJAY9wW6MWPUW5wyX+m6KT+NjkZkEToBhlt60Nawg3NSLCGo94gcg2zO3EFIXo2Y/t
EiyIO5o7DWIxs+qCW58UpnUlQZgW1w7JQSnP8gxAQA/VlR0flUFfoPfaF5epI7zixqNoA0gmXyo0
iMuAeTcjfre8H4PcHZIAM1pt88GjKsrHwvzaDp1rJq45hmRbZzVqdYVP8nqnyrl74p2XO7cgiKiM
S8JzQo68Z/1wqAnJAEhEBxqSMj+oR5BdSoVwvJv7cdNhwr+BfiAFd1PWcE2PWVje53wSCvCDAZWA
BrKeswUANhnNdjMaoCpKsN4MimKu65GLrCsUWEQNG6xPhURH+s00sR4EFdh9Yu8juxAgcqzMbgd4
X5t/qdxpEH6cwUF3+wC3D5p2BbKEMbFbe/af4LkZsK5lJRwwS1n8fcX6KtvVnRTk2KkeykCekZt3
UJUzx8hqMXdx0Q5pHXtILxEs11aRb+yJmXKHOWo8LXmjusRTEzB25oh8+nbMyppswsJBHlizcdw2
SOhHKEJ2WYN+Ei9NH4UrJ2/DZ84Q9Pj5POwwdd1nymY8HHsTNy9Ard4hSCLhQO5CVgl+iza/CQTc
KYK4Q1c5gbmlKKR0u3QkCEgRgafeFQmh3bbNLFlCYbsfiuZdw3BlQXY3H5vEabIK/x8aKO+KWiqR
CDfMm33YdBXfde083Y9COuoiaDqcG7dGtL5rvjeXwv2r4pC5E7nEXWSUscXa/sFM+exFhlFXbdK2
dRBcYKFI9Q2v7XdzbgZ1jMmpq8QdJBjJSihYpTsk/mg9E8No4Z2MFyWkfgOEyEdi1ZInaJqzG5Ac
eMMQ92hk62PAD1j2kPWT/zJLORbvcR3aZh3lANfgIHYQU45bNmfWlkJiyIeqmO8bkWMymV6TqhV5
XHWzg343por2pu6CUW7mxnTEFkr2qbntRSGq62Cehj725sCs4ll24eemFqiJ1uCTTKMaOrRqR1Gx
GKGnhDr9Bek9FDGCuhrZduztodr4Puc2lBaZe+2imbUAEaC0gI4vavQ19IUxlEnnwrknrvCIQD7u
NX4EJ40c3him1I1Fk0Eo0nMBCIwn+MxqEyBgsXBu0hri283kOxcS3cbNVQGdX75pwjCb70BuJbpH
oNyKDbr7BnpdVpn8MhqkeG9OpUSTHckcP+qU4wOpb/jPTuOwr17dZF8tYTbPbelqiWb48HADmAoI
M9t8CNqtMyqBXKBzWLvBTZWVsS+rFqxHpgU8JPZmfdl5DJPrqBQ1BIsPugvIrhWY7QLhgjm1GZBS
wF91n1vuOUE0+dSpd4FFBwZiXlNQpK3Ky65CqZrsruy8ub8b8oFfjqGtgHcLTDVeWdTu8bckQQqX
ykD0SVEN+Xjfw+EheJQZmiFQRqotQDOyPPPagx1m0ouJN5VAvcKhjd9sZcyZirPCAw8ZWq466d2X
aRZY16NrUnM7ZazKdVpAHQrH3psQFehLIm/aWarqdpDouN13yPchfzjbot80bY3eCwUZ3/ku76Sd
RsAW99m2EJKoIxTUzXRvhQo8sZHBKGCxzBvAxGelvcGwwpVBw0PZ1a2EM2QNMAbebOEUzKP8OLtC
odAWwInfUJED7oLqQFJKC5WvsBi4GSFXd5Jy8voeV0VdlIlA4wlY3ViloIbRDbQGfIsX2RbEK6ha
le3gauCK5Rsxy2itQV9maUZ+XjftjkjbCWOHsBw0RoY7ozundptw13hmC8CrZZfTprUNJhPKe/O9
YZaSRzynE905jKlsZw+yGy9cHLb2kmamzA+iQNwQowDkfEhpxr+oyQeuoqCDlJFfiK77MjYQzInq
glArNvKu8eOxd4Mm5hbKb5uuLtEzU6ZWUR1dUxQ2Gr2MsjK/8NSk8DVQuc62woaui4xm2UAwDuoc
DW/LaLDMlO2rIi26revQju9cvCw7kbT6CYwRJcSPEjftHSjZtdPwqJqmu7P7og1jl2YoAUXN7E0q
aoK2RosoNme/awGLYQfc6VRuy7FA3Z37bQG2yN6S9Y0l+rA6uIbljwfIsdnyKAzui88hfgTBThf6
1YHxitQvKLXV5T6oQeqSFH7IiqMcJa2S1pSePBAy2OF+yA1dOLLMKbyxiyzoEoTkVnds5yHtH+uZ
2+2xGRT0ULACreB7VmUkTyzbaX1QHFQ+/4hUYMqvfbt0+r1lGuZ0P2S2gX3WC7MnSRNCGaoDULuY
AaSqoZCIomFP8rH91GdBi91Cyej19yoskcIiMRDGdjLrWpQgbIA09n3RkMlMmNniq2S9Q8Y7YYQy
3Jet/ZAVlegOfR1U5aH1qhFXYsiaud0wq0EvX+SSoBO36cjsGeoVBJsVpdTKvRpFI/lm9HIr/FCE
BH2lqL4yIzLkLO6AbgvnG1ShqukYdCadWETAY46b1J9ctp0YeqtvBBoJUF1jhgH9Bmna3o4XIQZT
exq3G9VzZ+cbw7Fa8AGD8ji8MfuqzQ/M6yoTV7uTG3sxZLW7b6HKWR+Y62XsGfl2y0dcmza6lkcc
NGffoCFx2HCvdfm1mxsejUtJaL0fy2DosFWwhzYsmMo0Yl7fmEno1QEM1NR65J4Q5aaoQxZcCZFC
OaQpWdoBEWPz4TpM2QAxJPzdKaatpAGkRVhmP1Ld63+AHEVZ77hPzfKeo1KG3oy2hvjOVz/EOB/J
LKRAZdafAiOZqXLVZZAGvn/dSZ9Bd7CRQRvEzBO5Oko3E0OS1YUNklpVo9R5bdj1yG/KDKIjRTLM
3EuLxPZY1d0NJqrHEH0cZagvWxR2D0hvkW5GHR9p/b5oisqmd8wJgumKGzRrwRNBh/yW1GHfb0GU
FKbHcMalv2NssgbsG9V14YXNZDBCKNs1ckW/5R6ZDcglTl7rpU94iCh9e0taK6z+qAL8fzb6m41K
xP+ejqL1KHvqiqdX+St+449k1Ap+B/8E2KxAmQIYu+5E/iMXtSxklaaJfhXd1oRsFcWgP3NRx/ld
lzrQmAamclQ2dQb5Zy7qmL9beNfT9QgHbx+oh/ytXPRVJgoKRAv1IRtv0vBL3znRX2eiFN6dgafX
xe61PyNjvasKG5pdfr/SOACSrmXxBm1wPiSmbFCYoePRWya97YS4CjeUjCfhR7axZYP8miFoS0Cc
CFfYPBdUfUOYJiDywV4kSslUJ65l6dbQL2vfGV15BZoBFZW56ceIKh6z2djlqqOHtgADKfDdHRIJ
o0nRon8zeQBf8xI5xUR6pI5IaEUbRh4Nb2Q2o5/Rr2IizY+iqJBIeWgvLlN2TMs2bkfoylY+8qu0
sx8Vv51TQnEgg+cZifms+hk+/KGyye3Uuxcgob6uxdQfPBsUqBTFqWJAgDcGzhYZLY3KAKyPnv1s
jwpta3YNODpXAJMZ3j4znb2waht19gzqj6n3vvatIIKjInHtmQ+ISKZDa8uPrAUKB6VXqFC7FxX4
wuO+Voe+8fZ8qD41xP1Wpe6NCIHtLKt+27rpRxbUDerrsok9lUEG3DQOrHR47HFyOZTTHRfNk53R
o0RlP0A8kwJWEVXIZ4lZvS/8i8byv8rmepzlFwAC7RhA8v/m6Mq248SB6BdxDkgg0Ctrr97i/YXj
2I4QqyTE+vVzex5mJsnE7jYNpaq71RBzuEr8oUq3tsOK09tXrGa7tov32t3elKF+n0pPflZDPuyB
F3cS3V5lupi45n7fzJEJ+rWEu58wRIw6NUIqaIspgDsxuzYBmQrZ1iBzhu4Xmj8dl477YGfob1d4
1Wa2vi/dIAoh9w8DADAd2uEbw+/rGG0pxEt9OhsZJshdchOML8WVdWg5Q+weyPSCNbBL46RgsZpk
rBZIJKIxWZVXp8q7IF4F8AHWfSfWKd9MDa9aF9AE2BCSY7ohwYvwuA+aJd22F5A976bbV+CAyLzo
Or7kJPGlqk/K4OzUJdQxiAj751nnuI8dyxo2x1Ot9tSUTYquA0pGx/5FmY6HDisr6ECXNDQGr2ky
4i34YwpLarttDlhRLx6W0o9NGxZ83F90XWPNraNsYvc7JlmVaBBdbqXR/k2hTORITaq5OqETA17k
cZFu8kRYEya1aX5GF2PRg9/1WGCH35IRrWYQvCilZco9KxMb9hd8imvStCF8wQGAgFEnE/rQdANy
FAsMqGE7QnONJKuR/XFM/w4T0MuID4dAAuoA8m1rHLFrWwSVB26xsUMaTdhpbqI7T4//gnD8gyEx
iPebubJW4jbQx75WJubIocxEVZ18/CEiy/AG/OEPJCA/w4oHG8lWJ3fEL0gXIBVUFgoTeFICWoA+
W8XzErxaPWJpo9M86knfj5sLjMm1P8gRvutnfV51K68dGO25Htq4DrC1Gtx+B6FRkI5CxdyqtnDE
iDu5T3QVIfws6k/L8hTYOacYGXusvkzmeTaoNMuX2UaVWqO2Iyg/mS2heqG1+8+L+qTlTXdwBwcX
qa6w+qEsfwkYypguCqmGTgZr2p/Jyqvwp2RZGQC5VWOqLvuEdx5EGuPfaPZehhorhevFFFPYP6Lm
PQ6zOlLfPVP+3RH0THszSzSq5UExer8ErPD2P6W7fPIJ+i867o/L0j7MUzEZ/oiVytdNLYVWiJIT
DiximyxB+rERaOFQJ7sKCiH8YlxlVna6i4FPQjba829WGZpMA+uTANs7vCW0OQF3xfSGu7TGfkAm
+0R1i4hbDzxy79gxnvrJTzF0nq3D5yLk06FES5IyoFHppsur6127AZS5XsFGEU76w15eAQBlkeBJ
XX4GdDrJNnio54JV6+O06jd/ohflzy99hQBPZYvF2zCfiwyk5bl059x62YhWzuxrxqxIF8owiUwP
zVB+yVCdWu7nG8Y65ZYf2FqerUjL7F2Wu+76V1uwFXUXHMD4nt2aH3jE37AfKbX+IVpwq0Roeym2
L5IucjIbuKAuBXeTMESEMBIVGWe2APEnMl/r+x61/0ZtnrGu/LxEOPDqOcwpWuG4goEAU88JvOXf
3lnctNqKijtYfdIjhRXk42b6+3HwSGzL09hlVtBi9sQVvXGBrvFS4qFs6P4MQLsYhjIlgFHjwa5o
1lv3e0V3ahvPgXhfk4T+jA5kHot2fiIAXlhWye6BBM66vnPc+rAtO5g6GiQo1HeDK3XsKPND5uhU
Nfyzs1/u1p6R/ABw70Cb9R6oID6pHhuGgv7L2vFAHTEn26ruWNn/TAuc/g5/gLfsgxnyis1ZT3ox
72RG9KNSR5xDPg0/Zsvp4f+DRBXANYwib+SutMgAUCFwg0m+EbnqOBiXn2Un6YxsUxaSF0OjzMNb
D/ejXWpgM87Tbof7Xnl/PW96bKuX1dATBpJ7w4NLP0SPFTcnC8DLEgmUun2ofH0dCVJgWuzBqIl7
6v32p2Jduuv+ivVUT2a/I7q9G33+1PYsw+jzWpn9QU/poODHVkEuQ3lm/+SiTgGrsfNE8g9vsn9m
cleHOm8GwF/hYN/JHpwxmCFjAKIWJs6VHIvdXWMTqMKf5EWF4kuHwRdixfCxu1lI12K0+rBVdT6y
KDcjf+6Jvu6NMHHgL69TNBfOTr4wP13qyH5GFQrJunuv/f4+9OTTWftfunoXTA+30weIpIEEx0Vt
ldt7Z3wELqgmjyo/8+vmpRoZAvQO3HhPdBofnMp5Xnz1GIV3AwUCuPC/UQ2QzmtA4jbtY9gjXV37
x7Lfz74DL5rbe484Lot29HOAXhdSqu+gh22dDfyvp/nlh/vdY0UhJgIkeqjrXDr7pyUupm5ggmgB
cW7WWWC2zzLafrCD++IGzi/DmINyVqdl5D9iOUc8byJKRYNRFWHJxQDtyBaFL7JHToZEZEks6mOl
ugOQ34Noq3wYnwflQrjk+qm7ki4Wil17T7xz4X/5jnrczVxsC3bjQUuVtk7/IjrxUboogyvvz62n
8rXpT1qzsxTjFTPx/Qh1xuSyN1M9duJz7gHw4eObt/IPD8VZjkBTanYIXPUO2LCoxPqxNNNFmrIH
/EPffTsV4a0doeRukNGBrS3Y/30sGGpMw29dn5nOpmkeI/oi9PIyLlEGYLaNqQ3SRstP3OYA/Xr3
zesGuAw7IuBFWFLPpjjDklZFV5+EH95OD4Qsh9rzzkALjou/v0Ltga80NBOLnw5hlPbT9LROGCED
L5ulPAXcT9xZnPwtSju6FLWSF65A3hbIvH8WJLqK0qT1LnCqRICtTPREQpE53Zc/lUfir/cBHfMl
ovkuxtPt8cQ4DlM8QTu+JcqZkZgAQstzD1wPgJvYCwwPiRElNiKsH6ErikU532XlNTh7sJp7UcUU
wMmLfxp0FBG/tSPbFahb6rEAa74AwTnBYzVuV7U3V41Ka9b3TRUEF5ME+6lv+Lu39slM6MNCVe4K
L1/lkjZb8zD5yJ4CgB1y8uwBtqbOlLCoTutxuPS1cxRumA3e8uicwZGku/cNmDrnXraGJJFkuxvE
gMxq3RJUD/rRdjjLwuExmm3sV/BV7zSNPn13zFq+3RnQXSAcXicgZ205nxZKkfE9ZnJkhUuDe7Pi
q9v60hKbhJDnkqU7StJlilwCC7qHSeDmGDaCu30JM8D8WQ1Or8OyLh5U2cS3k0EBLAk/Tu51bJZC
ukHmmvICYj6mqz3d/kvYdr+sfap2bBIMSN5MXS5REOfBvXZQ62wbPdbRcIlMeL29OYP7dwqwbNTr
kwmZSs7YnW5/jnWg2yDTtWtPnfQeoiE4Gzq/3j6FCB2D01QF73Ci6gUBfiPGDn4I/R/SVc9Q7eXR
PKflUAJyXAtT+4hFHPKFbofSD+/KCqqbVT5C4p27yNYgAl2EejJiyRzWFPpVjuI0+/bKdPjaOs4D
bslcozMRzMFJoIolMCdOTBqBQtGzn0ar/EF5OvC0BdfntWPKqvpy+y5jO35ui/iHW4rAStbq6TDO
WKVLw0Ml95hF2EBYwoIqNCJTufobQkyp/Tanhl1btHtGf2F1B1nybT+6e/kUDViAp6oMbV5GxHyP
3R9nbP9IkKCYGlx0grtr7AEB+wD4rbwjzcmzG26kLqMzS3r0m7fX3MN+BrYaZnwR2TwylEiMU6MA
kbbidpH8cWz3oqIG2B4+wWUvRgV8H7cNXbu8n2mq0YUiq37wYdlT9uCAJFotB/8rL8Z4OJDKoy1/
wnU4BrQ690AodwwTuIZU0iR6sPj6kg451mmnle6zbV3yyYZJiRN+uk3BQ3RXbu1rFa5n0GOHqtou
wAnSQbb5MqrjVGGVvbteLPotzIbXUHgpotZfXQG7m6OO7urfT4RdCd9S0PR538qjx0zmL1E80fUM
tVCy7nPaQqZZ2aAwLskAVxU4GS5uSZNR50qTvILzhNTjdeA42RyStBsWjeLBr2SXebhzOgdNPHWO
gXwFjZx467vlJPfsRx/iuYhxXKekDLNulecp6A8+JJVu6DwEPlptD7d9y8+2Wi63+zmcuszFO+TT
mI2DONBBFrXk2W6CtG+TyAjQGOAhwKYhAjIm83bla3TsiMlnxH62Tg5V2qEpl2sj/DxS4RN8LFeG
gmmxvJuYsHCDBVxweD8J7BHkqZbNEeDuY9/3OBVlmYaIL50Ck8En/BjJ9jh7A8Dt7bS1TdGPQeK1
9AjAKC9FWJQTPTJjUowSIHlJgmVpuI8CaHvWbHerjODeutUzDyPuIod4BA3n1SYvzd9aKeS/jacm
DLPbhQBak5MWcLbbpR2P8h6RN9j02L6pwbtu+yebu1NfVYcqapLbt6rC7bDiDN6qEXUyLGjjFmpp
koohEpiqp5a+tpVb3Gqh9uXZePa02Rpm2jKRvrwCSXmkan+PGNz503guG/tSWg5xehe+rGGbjSK6
I6PzZB1S+LSgQxtlw1hfIDmYEuLT+Vi1HNOFxAOxqQPrzbk1/qfq+RNE6K89gJzY3YZf6KIR2yO9
SzCxH38xyaT08+D7WJ7dEayO324dbYmI+bHmx62fP///f6G3kQQiB5kMi5s06zOeLpIMO52SGSeC
XhqZs84ZU9Bbb4E3IFhkoa/C+adIA8ol8gEPQfUYE9pXydr12N1unKd+2V9bF5pyAqFqMvInADT/
dlY4Xn+RQ13HA3Rp0EuEFjzOAmk06I14xzs1RcD3137YscnHs4Wn5ZiFGE/qwDGg45wzbWBX7DhQ
O20nkjUbvg/sRffGQQi7D34sdE1/YMtcuJx+7o1r8mn0dpCWfzyoinzn9uJ7iUFyA2sIT/CvZzGe
bxIkwuSTHUs9XfzYI0qbK55Ehco0ev/UBhkEcLpEcadL12HFsRJS7IyxX8ZJN0BCUFHsiF5pCQ7S
EloMAbWFWWZgJT1Egmz27kJEfA+MzKglCvbY/dK1OhMeClk5bO190Nnz7TMNSYWzjLa/FcHnHyzh
k8fa3wGBrjHZgRm1rPtHZ2zvq/CTQM8N3cZQHc28/tN6uodYeAc+wGysoMK81QtYo2b+Ms3OPXrA
OvZxecEKQ3ir5Xuo9zLRDt7qYumrX5V485jfFvrJt/keLrmn0G9+J77ea4TAxBM0z3G4wURW1cXg
2i/LcSEd4CsAhspn4RMLNivjYpoTF6LXJPDkXdfcIVFYndeGiNwZvvpyfFKBRdhnLb4t201uXGD+
9T1Dw4R0AnePNa726NiD6zbfSAIAiV7LExDd/rAyiNi3Be/FbJEs1skWDGaPpEbaOKmjdMWEoFbM
eiF+OKCE8TK7MZIPXiUAM1woX+TejoksmBQSypcqh3CthNjj3cz41D3WD7DAbCJ5BOuFDg6MfYb1
4P8W4dPURT1PQg25m/OyNQ4/jrZ5NU7QnxwNtsKXxUA3IAvgo7D9cyWJ8Ni7IzTItQ7Cbgj307r6
2qiEPqXET6A6LCosQ3V2Jl2s1vyNIH2iIz59bnSxCEGzuvBgZMiXprtahrctxObdOozngT34oKbP
bumAA6Le2TAsa2psn24lVznd5L9tVym14aPToccZOWLtQ45nIdjjUkyycCOIcZah/tESY/MsgpcO
TFoCIRXi70WdARr+uwXOZzTmkYe/ulfILolulxQ7fp5kBRcEeNUzXhJsKfokkJB5Ja3MQujfAJ2E
blqWUqfzbf41nkDkXzWlTj7q8MkG+H3rWqT9T/jyRfQEvft2gPLIxDvztoR2oK+jUL8zosKTd9+v
XokWatnSve3xwEGpHSta40zF7uN0xu4aRwNXg07++P9HO0LpnkL6dmQV5hqt1a+j+l9F5nsFmj/2
FC6DrcWHpJN3pAYu1tltyjPCjHK2b24Mjxxgo3o5EVN/u80Rlgj4lgRq6a0qdUSNOR6mX4pttpmO
/PcGKrw7JFuCovU/V2g6HFPZxB1brCeBkk1Fp7k1+33Z1eGJTOvTENRfkFrqYt9wlorIdsk6Qwax
YmNr4pAdXdNjVcHGEAB0NVFzpniOhS8xKrWQqd1eZbKoCMPGPmujDo1Wd86C9+ijwUrA0ie77K+M
q4uqKNoGbbCI5l9ZqxVspzenI/T38P2RRFkO2waf79uO9Qf9DTtTk0zaO3ctWgmJb1YHKH0L6Ib+
dpRwCN3SzYeVBufQp1rw6boeChERuLlgoMHtMVQrTHKAHPcehQXWCCCQrC+6CFgm9EOHeW6/hUGF
8pq5mOf1PEfuydlVmyBGMLVV9zu56rf0F1yJaUJS7J61ENTtm29yUkUDtH1ugkDt/nAL1kogmEGJ
K/8A5sBBZjEVrVNTLDy6d5suuAvHlhaBpY/DXrM0iuzTcKNNNsAxy6aTveF+Gg64yiG/3anjcKon
flfO6B1ov/5WEACnjuseJj6jZFFI7bcWeJitZxz+7HBTlgAwx0uzSF6wl+PX07hM2mNTom1d+PP8
Z24jVDw8Pv6OVcBtc7ViuQ+H6CloGM4MF48dY/hXR9dHfB5NvssQakZfvGK2R9/R47MvNygstlWo
O4JwA+R4FpOFQaDU85sEtn80I1C6JcGeQXCdXWCTpQl/eUnQq22IxDZriAFm/XujvXZ1s8vWLj+Y
YOKQdsg+7X2Wlch0wTY0zCoC5zxcySCTwUrBHuh/8Hl5HrfqfaFRmY9iQ/PqV4nEtlUuXJXOEPud
Oij70M85I9CM8asp1ZrW5tnz8e3DhaEBYes10vu3JTi8S9b/jspI1HpabD5uFAbx30lv4dvegf9Z
Z6fOFfKv4wHwV+hDmdM40dsgWF57wXFaUKRvt4m/bvcBYT7GNtzIhOLjt9YViVDV3eQ0z2wLh5i5
TjxxsmKXkJEZZEgF4gfuV7CYh67unnbnbzA0NPP8lacQfUNwE7g1IK9uyNrJ1yDOZpFab0v9HZqL
ZXp2PGEuUTW8YZsb8jp27x2k980LxaAy2qFs0vP03kYlhH9mYHfCjH9LsjoFpLreAZalR6uEe8El
ci9Shm++oH+WBehqwztZ7J2DvGTadRmWkIcpkkEQOlaNUd7MR3jmhizoRkCpCzphtdEmD6ReHzmM
SNkIYi6VN1gUm1TuJiKnR2/uVOrAUEJ7tJqk8oCI8JaljgigHewQR7WDLHG25qetJg/oSHMdpvbd
3Wf60HfP4b42QJwck/aSpxBa4DBjoX8y7ncQyulCucVt50PSI6sx0aJq0jWyKZjKLtdLKTEjTJh5
ILIC64psNgMcyCKD0ZfVGc5TPxVhA/FGMK2pPy3P3GHLAf3YV9dsV1+CJAgQnZRo3WEHYri+QoUE
RNma+eC59qnaMCY7t2zkCl6cBAcZFD9llePeWWMmlse6h4G62iMe2zD4jijmjn1HVt3MDmYG2lQO
IdZl6hUW5Rlx3Z3ASwXIznLWOd+Zzw7uIh5I4N9Dffu+Nti/W/OqSjxDn5ceit4FzRKCT2fgV8iC
l+FBbaU8zz6IMyzkPKEMjPV+US35FISWeTt5+bLDbjbDr2QVRrGlfbEzsDFYcI5di6SKiG+2oPar
3j3vQidQib6z56Wc73YEB2Si5FHi9hg5W4RE7aanr4bnFRDIsMUmj0b5h3XEgUEC5+y8VoB7EvEy
rFSmT7flUumEniNecYLCfQmootwapHIPtychE2T9QB+0LfrTaeXDpmY0ctiRlnlI0pgH+xLAt3Ss
5pdoWJGy77hv2I0yJ5geUYWa/Z2vHsvp5BclPNmYXVebLUBTnaCF6AvMUFUGUHiFX2Wwk2TiChhB
Zd+pWUhWAZqby65BiYeui7VYWGA0boix7KDbuPn+OICnxmBiXBDJvJgaQ5xohqzz9wJTz43LRlO6
A0ddDI5O6UDnZYmG4RK1CBB4YkfXSyPUIMhaQX2ukI5Im6pyLpOwJzQ1/Yi7AT6i3HXW93JXYbo4
Fsk/U311wKVDhzmCv9YfbsXoucOrgRbA3esoUeYRBrO9Mfxaj5fZDjtW3Mm48S2mC6iRUm/6aRht
kk7VFQTSMPJo3xxGVn0FuLLMb7C/g/tYvxJ0X3Nto0Kb9Yqjpzqo7ggVFzpWhh0tKB/0SLs5W11R
pUs9wugkyRFhEsPZgWkxDwfwfxukPBvz7IGF67sKaiDDAs/OXlvwBAJklEI3oACjurXOWoOMnpL/
7l6LI7ZRuE76r5jbPY+GG88lnCMlCxJoGLolNp+JQo82uvbckvERzMtwhNrGq+0H2Onm9mG4kPCS
P2ryRA4OEUO6Hf5u/Arxdgvc2aOZ1vWDV8/TRRwbbFU/yXK7jBKt6yokhyZDZla5Ii+d4M1CH5bW
5LSYyc2p3+pETHVzYSZK5qxTTX81mO2yEFnh3kazAX1PWjXoFUgvj9yvngwWfACoQ5dQdfZxVfXf
fm+22Nm0BySbFoNo1jTcIbEroccVKzOxocDbwwV/QQyEg53uI5iJSgh92/1Nbn9KyBhSPXR70uvQ
T6AcLsCHPjm6XzNOWpY7zQFbz1BhQtfPtm2laa1dcJRlje5JIGqhgaDSb22OH7zDxGITUpUJpLPh
eWKQuePky1Dq0QUhFNxRGmungj6FR9W/lnv9JEJ6z8NNwkllTUYXfoTS9rmqADovzdrCYeBcpBrC
WPp4FqLVZBAdqLRsXZ1AeXFy19YkOwnG2BXfdbO7Wc3WCnbCVxyjLCNYQeXqCICE1klYv23W40fp
LOGrdpc3IjrvJnlksYZ0PBeQG6KWb3vOSPcxT51z2HYU9Qi6bY6amDQjyuU8aEA3ok2Aj125ns/w
aIGDiAy2PVRuxtzmggcwOGJmvosi8HSjg1Ql1RoHczzGypaE+wEKiEvJVrxcFM5JFwmdWhY9655V
aTCHoMore19CUHnQArrVzpGgIsx6RtpPAoOrSUwIDhGEwsWr8pp348VfYd31FLB+g+juFEI6QTs3
hbztjgPDyHpgrH7tvhBYHmJpMWK4Br/SlXlxKKT9IcACvS5rCooF1y+CbUJN+G6NxpHlm+ZarY6f
8xJ2+qhjp3WHnK4xYDSAJ415W6973AY44K0bQH0k3Mw4RsQBmJwCitMBkqFgh7YSJ/oabQiW06CV
fBLvQ11lhgkEjlpxYiXOCjznN5yrTKuQwLs+ubGae/+sDSnmrkeyIQC6tFwfQKttmQiXYx/KQ+nY
Y71qrNicu5t4E95sY9HyrY36CLz1oQ3EM9BICIqg3Y27ksA+ybCVcIFSyOy0hzyWXpegf+TC9PDB
uPWFEHUoR72DlqQQPteJvXXHQ+2quLRVFMNpP+XLEIFPtcwBDKs+G6fcIGmv/5bAkvt+Rzi6Q36G
BRlekB5g/kLHjqGLjxh61gGC8iEATLEFkEnnvfSXa8CHFz7Sy+KJ+S7QQ7L4A/0TKCQZQNArbnPv
UIK3cHcEJd9E7mRfn2buPCMnrgRyBDrVz9dgirkYIJBsG5hU+wtjI7YAbDQPPkPDUIL2u6ja8Zbc
5q1toS1qibr43iAxqUJ81O8sVWr6lQIOhq5ev6A+/ZrhG8lFgMmuc0KsGIAEiKIoIrSmSV0uZdZv
MCLNKqNj8F1R76HeeYHOPGjfw3Bc82AiEMl4vb3NMh+rVlMcKgTshqFtEuOs6AHEE4WECqEFGjG0
DM8cVFupRm75AUxEDKV9VbRrJAH/bn+QmA4ybYbUbPbHBKLn/tRK5QD3wNf0Q38Ptz5PIIOGhgpd
ewfvVDJi0E62HfACUpofQnNuxHrs3IDf37IIhmbm+YgMKsRs1N/+NIYp38i97JrnaTdOtjnuGvtt
CD0WkLVYRjOQ5Cg497BvxzM/Q3wfptRpomSCbCCB4PNurfU9Nm6i2xbBUbfhz1BrfTA9WJ1qbkyx
U/mtyZLMCl1NiKuJ8gmEaSCQEVFEJ3TIBCoUB2ji4DWqsCqPvsX2FZRTEFBl+Xds+buASTyFuPqx
lpE+ua39FZFqM175iP+z2xHoyd0ElbCAVyfV83EMpz7bve3NndrMeBQZ4iN8TowtZxbAl+B26BSj
9sF3QqwYQPHRC6BfJDdkkVVh7rmQakHYcWTwW5jOpAPx8XYr72VfqgK4Q5k6LV8xHw+/I6/mo40q
dvK2DZh5xukM95JxoGUQFEYvEYcB4Gi0gPRQDj6KwIjmad/5AXK+OmOm/7cQfhoi/Y2Ig/fZgjK4
KVtQvfrSHfKoxWakehPmAA3goXLEkpv+VUkD9nJajjD1HHcObmwZtqvjZlEAmt6HVAo9MxwlkWnL
YsaaGXiZuijb/Oi47S7YCZjy4QW5LGxDqQe1gdm/bQDgRGFCN+dJaZs1QwOeN4pyeDn6HEoLbKQ1
JaDEin6uXT3fTESv7VydW0uCC1Tsv6HsEa4PD0uKDIkXaiVJmqhWkACzP0T/QnnZn1A8D+OiD6pe
nkZVoWpWJQyFMGlUvl9nXQjJEIbCtL0tWPUgMstaEF2qEVNmGv4S+OwBph+I8gwO5IabI4wVM651
NxfGui82+rv2oXsS2IGTYVFIycJ/U43tuqxHhk27V0fXBjKpW4QVUG8/B2DHKAOrZBh0WBE6vnDo
kbulRXT7249Vy5bYg6cvWXRVA0LFpsRgH4Aop3AYQjWGZyo34qNzqg8XbSAE2f6F+R67XWuWb9rm
NfkCPrjB3eXS2LbGO281f1cLQYwXxnW8qvmYEYJASwjkyM1OxAIXxgP+0WA+LZicZFrytYkjrIHs
ceLFXgnRlaTBPxCmDywAWQWtn3ML5a9pcwQIkmmrkmCVV6dB3kTv4aV2KWH2GCsfTwxAHiAXNwxj
Re+Hc1xGCNVFDCwEp5AuAC1PYFbI3CkKEn/qHyjIKc3IDxw1HRwdAfge9Qj8FwnexKU51Rg8nI8S
BgFoDLESuufrM4MGEOPqvQcojorotRbyPhjLX4YDkQwfqwNlkCvUH4dJ6Nh3kKHeFJ0H6iTcoAlF
5wEEQAy5G+5PqEjzsSXwccj5SPFNynYB3LFnxt1wGmD22sM7ZKqhQ0THSV3Ms+40pFiZSQ+zbm6U
nXNGagbHNlA8/87Gd5S5Sebe7ICl3YAw1Fjpru9gmltz6KfmeInArVf8/1fb5vC7M2xNWxASk0Qf
Kex3ENVQQ1oa72gLbEmuvsUKYJd3Zex4OAYJjkTKYerh0y2eBuRlF/hgn/oQMzGsJmGJl8SdCneo
hiOu9957tuWO3p7mXuLAdhRWV+x7XI/4WOS4UqgEIe8AxVD09Qq16SCdpERrGFNj3zATqXgCmF93
EMWJxoO2BFO/EoBnEQEiuPcFJzJgt3o+b9uEExyRvwmBur+FHyQ0Gj9tU1Nod6Efk1jjA0w9OmCz
GUQJHv+PuDNbbh3Jsuy/9DvS4I75FZwpkpKoWS8wUboC4Jjn4etrIau6KyPMqqvrqc0yLCJjuJci
Qfdzzt57nfWslf3K1YIbqruxGehzt2WjbxOX0kLE35lmmetAOldmFCf6DkadAg/YkL9xXO3xgv1S
aFaUhfaliVwkKzZk9HzsOuA0NnJWjZYD2FnWgc4nI8RE5Q0mPV4ZCL4vu3Eco3XnCpwzcQihMcTJ
NxgzBzyuQx6tu7aiYzLiyt6kASeZM6W7Po1XNAlMHVXYrIY8LVc6hwLeJX/ymDYx5NjrffpCofkE
oOQzajBQOap6b22MoXZfHZHQ1nMbWdBxuMID6qu+omw2ukPiolQQlhCrzsRBFDZgI4UK1vYcHEQ2
vuit9q0QXfzEYlOy7NJ9mEAgyy1+yopWsJ3yR6ZD7VovgVA5eJ7Dn9pm/lK2praJwvijsZj6TDNf
XZrF3VgOEQ2/+9CkwoHgUpEKVtqrhd8ys5Ie0bSxUAgmwEvGa9lNlGKPU8ZYNAt0PuihYHM7E4Gu
NX7b2XvvlLee9IGj0WVO2JLW9QxRE7PB3UesjRCd7ez7weXILLuTLIHcZUGCtVjlPyb7ftGK3Gez
Ce9ksB4aI8UAlZWYJjxc6AnDE5tZL9MHzY8wlhtEhXuTrJCTTF92n7xgMFrJPtmUdXXOXdKqVju/
ywSn3Rjid7fdL8CcDBpnQiYdoH4GfJntnJN0/LHEWUvf7Mz71CLsdiaUaLr0KUXzZEj0ho+JRKuN
f07xCK3a7M3pGTfSN400AzOEJO82zNV2ygx37fWeDeV6QIP6LbGYbvQy+JgGRIcIX3anrrIu0IOE
MDeDW91V2FTDOfVWqMgXFwNIJshCGUaxCzRxkjqsN/gvJ1rClqSweEuG4r3s9fdBdyu8UDertB5d
i7WfNjXGtPzNks52rtvXELDDBn39LqhwncmSb4dbQjeeGQzzNea21RMDB3r949ri4FXJY4AtNSpB
4RTLa9DZhzXl6bEfA2xdqtmaMaK2zrie5OnsMrlrK3wbtegpSpHUMX+EJGk7Lj16wqwgzt7SjOrT
naUsWgDN2NOmUlFG0VXXKMMJJGBgsR/cfgafhizoaPLcmfkhMMNvg4TqFP5A5iGZHSXPGUguFPdp
C27txr5r7JB6+EpoM/cbc7rE4/iWhzwBjcWMZ/LkwZR9tG6EMfnDg70YbBZyll9lkt6+kk+2Xqyb
XviRbRMtN+K3WqvenTm3/QMX4i2TnbmaQrzsYIzXYd5/yCGaVp6B0AEUqOAiylZZHb/mg3VXDf2M
AOGQlGhO00TREKVHkXvSt+Zpn1r6IeDHjGKHhgAQuUkjLMr2o7an77Iov1xuTw+Hf6zPh2bqHvLG
OBAK/8o76semmddBHtNw3kE3jFborzhZ+uCzDVELq+au0FGomSJJN8aCrn0nLuwAoXBREf+9iQ+L
orisw2uRyvcwpOJLdLr5obIOvTM9t7p9dq1UAi4mByJTYeLyOkFBO8Rpcc3m5G6gK/H0ZxOXIdrX
eXBquupgZ4vyWzObq4mZY2RAHg2PTGbfih6xzx7HHY2PmKp703JPwK1e7BzmTqtuDIgq4WDJcZ4q
0V5y0e8qRuth0lxnpRp+3N7zh47pmIioQPtfO+gPoTPiLCDBtvTMTxN2bE1k9zhKKCJz+x3Z9IIH
8xEi16nxtEs8BP7QuCQKQwsDE1ZRu7K/+q7DWRuis3rcSiJDmQjO0jrznYHmtfxDRTYBdYvWYU95
9IqJNSRcy0mvBkIATZhu4jbcz2n8Z9bMzzq2T3382+Xi0guj8WPFIz1Z84eWqB1rjRB5uTCRpy+V
1WIbZ7VyTdXYDOiYzfhVGgkk7OVHHga1nun2uyY+ZC2pcyfVXrJY7ov+VzOnsx622yzXd61+ngKK
ubmLsf8XRBfiMn3K5q0EORDTlvBJs+UXIWy1KARQxwS1Bg+jcGu1Mo7VKBNfquxGHnYrq4hwdInp
cWy9vVFGJvUhg6qQboaSgV/W+MRQi22Zc8Mlxu0vLdnUcgniS2AeEvB+mfIXKYs5gK6OBbeRX+Y8
RFhFPgOGhz7jny8XCIwfue2P3kZ3QSwu7vjqpGQ1gxI9ferNQ95BkHG4IYqsJvKyjCAJF1/7dCeM
bRa5n5YKNw45QT+P5j9Ga+KTNudjE2dvU2T/NKZAa5jRqB2GynNEvn1MuSnLeqMyhFvXYPpVTLVf
auMNZcT1G1yVA6MCuhH6DjP0ntPYPkAqQKYq72GgwEwrb3Gd8G1lyKG34W9gqvvMNT9adCCfxFaT
d0RECO5wCFnnqAsfjPAJ1MQqqON61eY1F2UH3qQa8nsjSN4nVZUMOPtNKrR+U3YJ6qCsrpmsTm0o
eCIpsnCqK8ySprvSHBoGit3Sd+30N7ByX2bMiyrrLOOYfAe8M/ic9X03RuO6aSxywB1r6uMl/Pw6
VMlPiSk3M9VT583fyHLbQWelRWaPdLHtT8ltkpfZ1st1OuYZ6znurU1hEGCSe028O4xxXTHvyqw+
uK19ML3+KOYIy6aereyEIXZSyZ1WF29eVp/D0WNcabc+bjF6QgcAIIlYn/nyPZFVrMBk6nxn5JsE
uw4zYrLr7dom7YZeDxsEt89bEDkv9EqPBr9sajoYcZzoOceYH7AREo2ILeFH6BXPfWS8tuG8F/PL
gCca+/3ZdbNrVlNTupn80/bjK3kW8lMaIapidB4H7T5y57NVhSfyIjZB9/k5tFZlNt+51vjZOTqB
sIaBMS7Re71uN1XhJD7Qk9af6eJwzEJ9KRuceoTxh5VJXQZr4Q4PrWB+onnuj4diexi9kmcHiRxg
z6q0B9YFTIgXHVS9BTq4KsIm2Q6mefEEx45l9ltRtM+xaZR83eYXViN8Ra61sT0+cfQ8nm97KH06
2ovZOw5xsIDS0lmRnMU8ZPCarUJfWwyBVrnT/HQNuI046vYQ+V7dejlzsGv6bZS+DFFxMBO2zCqT
lIutJSfysBsjJEffRlvDYxwo6pIrDpYde97UD3iZ57hS6xZ1uK48b0XTwVvZRNSN82vTfHhK3eVF
98wU6q00SjxiRfFpZoqSb1IbLbEeyJS95+G9ocd/GNso2Xw3zviV586JIurErnKmyrizsyo5GX1w
SapEY3de8GJBj1jXXUq5zv3uOfYqoOD0E3e+ZzB9dBg8+EWfPlEON34Z4LinO/f7fGavVPuedkHP
1c9QpdQehiL6cKxArI1Ke+463pExyOrVaAXFpvO2hh1hDPGGY8Z8qK2H3cjlhMfisQq5u9px4g2e
C2KWzfhituYpxYCydWTzGtmYBCz0JN7lgsEO7aiYGuCfbnyw5/5neXlwJl6mbvwjSoMDsOwu8VK4
dR2lB74iUuIdQ9Wm3NbVJy6k4s6UXEJ1S7xF1/n+MpjH3T5rBzc7FA7iMeaBYGsLmIwV8YZwSSlp
aX8BQ0KaO+2Do85w7qCQPHvbyO/C1Kk2AVxIP7bHl9DF++4axAEY2bpbvVNiZyUv+diRoOgyfB02
0ZAoufSGaa80YxXpLt9vNkWum/FeaiOLK+MVodZrSKJvzSz92vTFrXcYn9oN04Kevgrhc10tXRpr
EwEb2VgGPhIoWmuGsMHKjOovrU4easb9yu4ecdNagRq3GCS8jX7EbxQdxgakoxkNrFJMeIcNaARU
cMO0ElpjbULTHVcRTqwN5UNljtlmGILb2BNYY3qkrSNZQkZu9XnjoCG6FUoBA2gWjxW89pLqUS+H
O8Wb6/WuYMoSnLyEgOnM3nBMh/qpDNiBE+RaviXvuMzDuCpKdcXBdJ9I3GwNQSi/0wd7PQ9WvxKm
82goWmIDuLj0TpgA9ZXIgzv2DE8rfRqnLTIoQwLGJIQHMMI46a+Vd8xxDRuEgvVuF/xANOHuqiKH
HglT7rI8O9n8oxG3DoVO+xsZzv3yxyw4/WcPqSEs9HznQhxg8QvEHzwjbKxLHQ88ZuVeuVfO9CR0
qC7SXIMbUY72ZyooDk237NYgkraiNbd2Owg/D5fCRhK3MJqj4c07JRH65bTFrYWbWHLGV6V9qNV0
Qf05Do3+btKlQeY64ZjVu+QHJmnhd2XECussxEFE502vtE7Q0sdMjOAw+BSsESYCW7Hp1svvLCCw
IsObG5g/YSaPtFTfNiPztFTPGXQDP44wyITWezneQYqMMHvOpy5xWMrbb2WQPi6/LT7tW9HSumXt
PSEz3FHNsBkyPp8B5cOCQdCI3TB3GfpmnqyLyfwOcyZVZXor4iM+vHRl1pRqMtXf29C8W6rmWsIX
jl6cuPqGrXgNFbovftHlNdaa/BOXiYZU9ggCVN+36sUx0VmZMO1jq0e+A7gkdfxX0khIyMXtvcZ0
nVxC55sBjFAzZBqiv7D/6zssp+dINd+y6nYql+u0cJnACFKDVUTwtIK14kl5mkfjocJx14jixld4
FaXpwRv0M/LpfeiER60pn2S2VFk1fvlunM8jE6XCXKmyfwwy2rCIx2EgD8L1Co9K1kSv3OpShsXv
UAynTuT+gOU+R3SA75xuZ5EvcLTpk4DFDSVy03bilepoq83mk8dAoAaEVZZcrZkgPdW9L3+uZX3h
271vCuaGM0CLvgvXRcA6D2eeSFYazftQer6O48WfhfYUorZi+XZ2RWM2fkgUcKWbMY+Ry+bDYLrm
Tjbixq/XGSNhEV6Wn6Guz5ZOv1vU742DL2hKu/vW6V9Nl6PIihGOyvibypOwbWqSlatTSpVs8Ck7
Ooaw1pUO5VZl9lUWXH6UdoDn3XAdar3fhtG9nrlHRf1RcN37jrD2jquwz+mcpLVnrIsZt+nyPnvd
aPtpRxp7aDIWQMirMYlT7MpnHDsvBpFVTdSXrqrv03GkkQjU4/IT9Xa/zYbormeLSifnXWC9qLw8
If/cGmU/4fo/FJl27vtHuM+H3tU+mum70uv7VjPfGxe13arMh4J9E67Ercmg328mFxuThwe7Cz5M
j0UKlknGPLATXl9ytTkymX30n6rxdlMXnlMbPx7ufH9iVjMJTC+N0a4rm54IsFzuu4V9jvVy2xn2
zgi+HIdUQTGdLDRBd3mmIQK/jXW299poMzv2gxCkwVVzsIDW9V53BhftB5RRtt4Ak5kOZZvi3EP3
ccYLurogBwdHu/YjUT8PaEotw/s2Kh5CO+b2jLlhl1Z94YRsTJtieyZXGVE3ZZV2EiO+lKJnZo5J
4T7jj6aSDjW+fspdFNaEPnMdxPKhbMUxndVb31Q7W7PIScb6QzxgQkLZom/PzpZLAQD0BQNbrSoq
hvKdE+0wJleoJujc6mPAvWPyUfeVyYTHIl/2CEdmg1noWQabYmRfRo9l23HHCl/xgOMBdpST26+q
Kr5KCvY05hkZZMr5D2RHoij7JXLn1sXhSAL8l9TVTc/Rnau6ztbTLcZUAiuq/9ZxGaUE0L2UEVZQ
7MA36X7hRexrkdVbxtiyswymmw5edsV8dqt1ROPR2Zl3Wdwxr6MQgrElA2nRMGUEo7jCVv2cZ1Z1
V05HAEpkq4gt5JK6Ok4jzXd10uuG8UfRoAec0xuG3+yixvPVJSEZkwTANkThbnR1fygbyoIYr45B
vGAgFZEb+ePcJ8txUmJpmRmRCG6GotZWKjxmBpYko0vRnux6l9y7EFuOccFJA1QDoyPKp2PcgiRi
UG9oe71NjJVamoDIQP2NEzbuJeql8MT+fy00kv8RlwU9n//9Hfz5F2Do/xtIdPenWCCczd9/qeXV
fBfl/2GU/serW/9/ZIgKHaLKf41t2RcEk+uv5l+xLf/8T/6d24JJ6B/CMB3ALLpjSgG+5X+TWzQX
IChuaZd2A4ui4wqAt/m/Y0SF8w8TuU3gfnfZ+KEbrA9oKJ3AiAr5D7RITwf4D4DCIGX5P0G3/BM/
+58UUXZ8gIhx4KhIy6U+ZePHX9ktpsujFiW2vfXSHPdrQvqckBsWh4FI8ejt89DbN9j6VeZsQR6c
gqC+671gb2Z3Xe7dk0p6pBW/70R8H8fTa4QvavL6c4+NAdML40YoneS/1QPmw004x2/d0H9YdXkF
XsSUrNu4WfBZipnDeNxkSX0rXDKvNfJBl28bzjaRv8ZWt0uIy+WOtYVE/rho/ZkBETD6g6vrXz69
/+Cs/itX1f3bwhALhg6fl2OBbrVtB9T2X9+Q2EH/bbHO7uJlRhYxHzuxp6CkAr7EoS5/oPwNaPzm
dcIRS8I6zx90q1KrpGsumhLOWphh/GQluHzGvriP8vp1lJP2oXTrAzgYszQnFWSD2ugx7qjZJkx1
O9he892ki3sHyQgHcehwMFT1VRAbjNLhaETFyRC/RjYtBDPxADJhuJMMqYhgmcdx8p4BQATHOpnG
S17E8moeqUKiqNQOgd2jtTSG2tUWrzzvyZQXyWCsc2/SjilqeKlKNpRjcsaCHuDYbBuKyD6HYrB4
7trOFtfM5vyxlOadoSp6GOkUngY7uvBaTswjupURsiCk0o35CKEVA1DFlTib9cUZ7f4QKHglk9NX
W7vEzwEIKaMon7+ItbsnaU/lpvbiBPtwL+5Zdv+Dhe/TsAPxVUztO/Hr3LLutOqkmWb93yDVzWUN
x18efxCltjQ9g0cfUrO78Ib+hdbdRLWREbumPYybkmP/s4hQ97ogQcrTGQuOgrumwMzK4qcPVw41
AZsMNsa4bWGKXj0qH9RWvICYWu+8XHvKUuelodR5iBpT+W2LJljV859++Qsi3O1FYKzHQuk9uQN2
NkGIxXdC4CpUdFe2DGi7bvKqdSPBF0YRyvq8EC7cnKF8nG0Z7yU7Uy8oAqg5Ec0ZdPzfn/+FXfz3
dwS/tOD4+eeflpPnX9+RyK1kj5sm2mkKTd8dwgaHchPuNFZBaa7LYmgv9nY9BlGisWgUbCv6ZiwV
Xyjutko5INA60nBa3qyTEs2kHQkd91Qpb2bUilNniguDhJdaEwGMEAiLg/vtTnpwtGqeZLv+7/Y9
wzzgwP7rj2QuuzFBBXhwyZgW/e2My5vFClqHTELDhBBY8tQmUbaLoYzaPIa7GVzonZgX/ss//zKb
uZcnZxw3YxyYd5ly02PE8I+juz1qI2tTBgv1PMo16psUvJ0UEzFKyefY3ustexHCiQg++9A2ceE9
mpos9mlI2CGairWVYwwJnyAVEllNy2ZnOP1VBb+hrjR6qvQZk/gOjA7gyVhtyqL380a/MoDWC/ki
jQkwOoFklb4EU0U0UJCxmEf9WJZxt2Oa4hKQRwY3auQJ5uJ7yITYc9ybbjtPUM+jFU0npbganyI1
vNSIsr4WB8+9/bOYmFvRvAc5MetuOrkxZVuSPivHOXeDAuiixpfmz0wUAcKuJJlkgRRqjVWVsfNd
ZUO+j4ebgbE/ycMT756CVEJxQ9l3C1m6tWocLaSujS+j3t8AnW/djJF6kVuPgPGSUxC2D10UnN3Y
FHvQh4Efs1Mm0MwvvQoXPXo4ADb4mN2MIABTdoZMpJwUBuAHh7mQGt+ruJO3QJHrYC3pra7Ub184
lITLxsCA7nC+L9tsPtZExogZMplokFYq/QsnKX4th3mapO/CmCV9tx9jZrTuybAKg8RPq1OVjs9l
TzIsIgxeLsOL0akR3T0MqqWM1yYyIvbkQ+aSuKx75El6ZIUx2hXtvDHr+MkkNNDzFb8bZiDWHZvk
kJiJ7CkjBqyoQvdU6Q3O54gojIG/WkLBxtGYDneJrO8wAn+hXT3lwVwfk1wYD+gd7bYf9XOkpkdg
BeCQbHmEI79mjPJYBQO2Oqm9I9Bde1nQpRmYSxprZ7L95TrZdJPsAsngAI4NGdw2v7jV+NBirfHN
FmhAlFbpYeqMs5schtyCS9MyAJrGEaaaNVik8TZQpmm9mYe3cZXsaHg2I0OiFaKQvSptzbmzbC/b
dkSR/HqGTo70oda9HT9WDjNZqwunrYrVi2rTn9ywMYuRkTnACf+FSLqdGBqvykNRB++WPhh+jve6
xOeA1/JoAytsDOryJjB0lAQm+lZ662vLha6lQnbXtSwCCidEYLdyMD4G9nohtWB7RGhzwm02ebvO
S27Tkvk0ggYvgfc1JuhvnoVGmMfbDD93kuansp02ZkHHHeSFvs+dhepUcMFlS3pPf0xiCb8n3wK0
gj/pRN7ZWg5KK/3OcSb4DXE+/o7aug3+nqGpp00shophKpp0lXTODl7AyoAioaUzbSy7XmyveZBZ
+SAwsa3YY/DUO0Wzm0YdMlbHR+9M3XFg4MwDFAKmrNEAG48NN2RQqvoYJvsMCNfdJDOb6XkFVEWa
P/FIg1514h0jk70BdgurQL05ef0gBkzNkUwjHz8Zw+OofrCHF51R56qdps86mB6Twnkps+gen/Al
mgegEzWO1iD9GofomFYeAFGGmVvVtOBXoOTlE2SNXnT72MOKR+SGpfCWdmbRwqFL6nKnJwt1OQzP
DpXYNijjbVEtwWpLVlvHZZ5ljOGHGainxIjJeGjSz/oEhl1b7osZCxmLri5JazyYuY1EDv7GzCbM
jtCDhELANNAZbVaYnOOJCWYAAP4BOqLYpUZwLGf8MV6wRCDKEgQVlRbNrJsy4G3gjCQJTzP+z9wJ
z5UN4DzvGDxrqfmJZ8U22zfZ8dIr1f1E1ny1pEbEVw8/xTA+ZYY+AMBgJBA5COLxYnnBJsbZgBpO
dUcNV8r1lAcRWQPnTpryKKc5XheMYFl8gwustDHWAB5eg3vCiTJtZjN+1CLnpwVDgebObGvtoYKQ
vh1WwUA+Xekg5RrwcFwB9TEw1LAJtAyKNSpngBxn5Aukoi7zddeqX49V2olVfKcY6zGItpSYs/6U
jO2D1rlEPmZEaL0nim6yQ8BXqtsMQbszpYdgoxyySkH0qg/WewRQkpl9NeBjcL7CvD3JwrvNo4ml
VCMumqA3brwUcgfprWfGy0yteAcHgWXIQGss5V2iByfl9VciqgAJiKaSusHjXQfxI7QiSqFZHQiT
boNUGHjkPnOgxsjWVroZ11pMap/3dOm4KzGugvAM1n84sP33V+tGEs3puhcw3WaO21n3vtwxwBjR
nlPdviUDeUOKkUMf829IDtrQKs1VPSSwmRqww13/sYTZwlAeCbk+hsUS+oh2jUUEP+mMl9E+gYZB
ZzUr5kh9DTKsNG6mkT73RrHOtOHXcJpnOP+n3iI4WqPYpzaadm0ym3NyBC2pP/TyJw4ybWVa4cmW
3VcdTpuhCX/rGBcEVgsESb6WQAixWI6JDd6v7fig43aPCeVATzRO+kvlxLjMeu0pbXsORbv/UVmh
HntkOzPzYKNj1O6F/uJl8JzmTkbkkn+xWS8LpJC90RE4e5EvDARYRkcZbgqUajvAWmUnPxa+o0hl
Tw02TKe6OZV6Fll8zCX6bIdraK0neyTWt+DXg3TDwc4QcnYxxXh6/qtr9WECB0DvsEyvcRJoRXQa
2b+ACg52zynUphdsyaz5PjHxDa+akQ3rNt/ajk1dBpEQgAnAHH1X0SiRtoSeYST12cPS4qUfwP+z
TeZlMPZ0sz3mrHWrpBp2wVD+2rn6og1fMf3Ex4weDdV46xEs8TkOdMb2+RVXA/vteQnO9F1M21Ij
ts9YRutH2Jv28OHOxVuT9E8JyBx20AdnIphv1WIPid48VYcrLkLy1aUOF26igmj3OI3YF2z13MCS
a0BaWCGdhP0Iuocn1e7eYjG9OpWA2xfjefLaozCH1m/BOD+ILj6yLsBb44hFHvVsc2UuKBeX/+f2
GnHReH7WJ3LDcGtwgIVvI15gvzdJusmJ5EJ11PSLXtcMqymqnJzzEvYKFhktoWfD0Vyo/sA1dLXt
+Y9K4ngLa3w/aIAzzPqOWHW0cltMP3Uniaumw5cWq3TlSPFcJWAYwiY8NFA3RMd4uaz1F33QpkW8
f4sMsgyhEOtSc+T9lL51JI1lyGyebM3VGUymptPIo15cXR03WN6d7WTZz+At4TGvmHyaqkNQLizw
6eY51oNXzQU4FRBhlnTOspmfJm9ZRYHDhXBQ6OF/tda9w9FCAoSKTiv3ywc2uvm9XcjfxtYPgl0E
yBk1+bka/1Pt7lU78PyN+P91dc2DgcV1pCPjGfbMEA8rqbe7qDnMonZWJqGnrZsgCgg3Czf4Yc6t
GT+THcU9KK+Nsh6KtjF2rAlcD2VXrWsh1T4jX5/Y8lzFpF700nm1w3nDly7pA9RcBBUui6UPyjeh
JsAqR/QdVUApBoeN5PPckLzry4ivOa6sTC56B/IVaYD8s4S/ErgrFc/91upLBYfW/rL03N2QoN4b
pGkwDmBuKrTnYNBOmda/YR3kAx3LZBU441PSBnfARNcRlgpoIMfYSV+0ovmhXXqpQnsiR0JuAgtr
SUIuYyNdRP05cb6NeDsdLjtZMR9u2GVSmCU3T+OtBDLN2swiED9je9Hc8SaXuE82Iudncf1nVbu9
6ZO2/owl9YHYYpj7A1VmnyuiHRpSEx9+0vl1Uz9YjfYLpfZzjtRRRPUqHPL3brFmSLui+0e6FtV7
Yia/7kTrXSfNqaVuihsuvzaI/0BlAIhieHzb0Szm6CcL4YHa5QakPvdv6p6Vs2fU/Z6r5miqyOQ9
ybZJ234ndYu1M7tMNsKXV0NbD3EvrdgIsUvUviRu4bdejPesd78MZzqpPL5HK39kxvVUqM8wNTC2
dNOTmsTRREo240+nI2vidTtWZv3Ykfhs2uA9dulwgPqAfPRT2G2Ec79SJ/8z8iOCD4CMagabjF0t
exa9H/MKC3CyJNEgR/i91qgdxJ3KZ43Bo1uaOnSU+cLgF+er1RJ+8do75Ixg22Y9ecbITknbHhs3
lLvAic66U2PtquqHLGsOgloFYIK4peDMdyl+7wZOE5sYdlMZkvAc+I/bYL6NBEBFMu0CePqrnlt5
xWbey7TwjfsIjXg5TwZa4JVLDTwX5JzAikUWqoaIslMcIRO0ER9/n3cbT7WIwgx2TKwNuGHsVWiU
iOal06y1Nv6l/fvKW8LoOe1fJWBcYvW9OGa+ZVRJ4gzsWgJNZA3XnuJSbVuHpmrIypdCG8lQUmVK
OT1b2RIfTIbfgihzl0Vv9N2nHsSNT8bgahAcaW0JoiqNn92keBoNa+dmKEEQc48KbWg1FyZusm7c
4D1HM6wrpl9o/ElKzV9VSNEx3uimqyef7T/uWrNv+MowyPTFezUlpLXyfgNlEsKKFUkSa9Fatc46
14clokt56dQnpTUUJcl9KVsctW6LdJ3a37Fpv3YT7vO54QejMyPp5t4pB8dGSKLFh1ADzK3cFjIl
o11jQNCsi8QmpMc4DFDUH0l5PLcCfFqdSnxG5lPkyhjXfXRX5NQOWcm3IMvMFxanMKEzLlk3MtiQ
x4nRHE0emTORqefZth88mdwHUnsh2DQtGyppx9U2mDwWTfQkmQbS9554LTAvZLP33RCU2UxRu28q
deBres8Q+5ZoFjCF+eqw2Sk0s4PLR2B1wV2WteQ3oFxh1KHTqM6teGIHeECgQtwKZe5n5bJtQ6dj
Q1BNV/iwH92Z4saC5DvBNsyfnMpezQJJTZjaqi/G4/L79TxGcxKg04a3Oor3bCPdjKEGho0mTwvj
316qhdxCuHlqu7dJ2ul+KImhVvlPgzOByqCGg+HGe49mOnMTermfkIQyR0t26PFNHjlpT5mab+BW
SF9b0RPsQ4gwdvaYze1rR/DWF7JaG4L8jGPd2FWzhjaTzOHAHR8QqIIYg9F108047+KxIB4a4YGd
n9UwFvsMJrmuML1mzj4IgpdkIa/k2cUSLuYs45JmX60xQu1zo18gADu2la2LKDk4LagdkgRUNOZb
NBOtHl/sDNW21dLHuWuoeVp9S0gLZAWYtfY0uvYxGUDPClyqK/1PIctfEGJ0Mt1wYoL9wYWv2HRg
OnxvMwSqgJS2RgxyIhQN3schctqzTijeFAPPDNkvKLRJ8Ke3Etdvh+qpVWABMvlkjPG47ppRbqQF
iNS8oVJCiS7kKYq5aiuneZwgI/hgZPGVJnj3jVuRl4s74lSb/auQ8jtwUVqTPDnGb//8rQnlH1NE
br8zpqOnho+khuoRUQ+Mtz4XfJGxPaqwfyiEbZEpmV5b+PE4izBXpP17247HaYr6zdw2e8WqnNbo
cZNF0MemtF4bPSd/mp0GAqCrjli2Hjp/XKIHmIyTR2BPDXhdeG+ufFeO/lGTXzJ6XEON4NDEVDEN
v8zL8bYwLWFA4vJ+hd3639g7k97YkfSK/hfv2WAwgtPCG+U8KpWatSH0NHCeGZx+vU8+A4bbhg14
741Q1f2qVEqRMdzv3nPhPp2nvKKnOINIa+W8hq7fP/jvoBD1IrWYYhYNsndROqiiElBW72BQxhE9
2e376JbHEKv4XE1HcrEwGTNMuiIKKhI5D2UjHghdeWhGAe14fUeEd0omd+20Yj3Ft0hBCEjSDqMT
aD4ueg5KjcYWhYERHx7e5VmO6yaOCU3Dl/cnyCcwOHsVe1DuDuQmQs4c09nrGMMm5nQB8NxrktFV
KF6buDo6wfipqs5fWp56zmR+rFNr04KYWwxCbAiW3zx/9wUHozadwl04fFAe4GyVab0UIycvBrlr
MOnmtqaZg3uG4qLhp+QHmThJFYNt5AluujBfacppOVmN1bqbmRAXSly4v8k9iAZ4bGa0MUdPPWiX
VKE3uwcf4syysbXxMmDlwaPvPrIcSuJfmO3mQFxSMX16AOCOcai7a45lfBx/MaBGj3k+T7yUF7Js
/FaClH2gBVYHhwZRh8rGV6huWHALn/YaLZJjNfHjBimIRpQaDYPXz7bUFtzuWDF3z0wb33Nx0wLK
CDXORDfH3xsVlzDZGCn3cQ78nENqWT/VGMmXXgfqrvDq+qkqC2PrR9XKHUsI/ZjvPtl3YbTlyXfI
7iO0UsDTgceSFbutkCf4XiQxY3+65rRvH3svefRu4XT7PbdtfzUyZUQ2se1j4nDocKv8HAbj8JNO
/SawEkxMKXgtmMDTdggFmadGr2IQR398LukoDJ15RWHw1iNrGRzizIdeO6FnZkP07FkosOMcy6N0
smEV3dcJ05tB4M52y2F+qHsxbQkL0kScJsZDxkyciJvlfAfsN8b0739SNPZwETNQuBGM6Wga6zkw
9EvsmfcsLfmX6THkHutg7zQTEg0Z1U1Yl9c0MjNAXQPLee2IhT1hDMEY5u9btHKkluwkbl/+/lV0
87NxBwRuiOo4gPsZPDhZJHOi+ayEBuAtXRxf+VWWNHOlOZ1Bf7+4qs+5kuuD37T5tqcD8I5AvLhW
3dwcaIr5jUEaXFNpvOvQLo792LOuzdg7GhnzULE+nkQkHv/+3d8vkx3d+334KweE5JlPkvdE1weU
BYZtpimAhN2+4E9qQjJ/5uC1T8WUflpDVa1tYcy7pANVzwgxeMBcG9Grd3u0+VnoPy8f0SAZV1Hc
u/Lx6p68qaS5ogB0a3gFIL5uYF0wvZbW54l/hJxYAmG54e1JIPc0qQb4NXnkkEkW79Pw6hib0nps
inSANzeYqzql5CnCPcPcb4abOrgjfT3xMvSt/GJ43JBm07gSMK9vGF9/nZUl0evE+Y4bMifK4MQJ
vDkGCNZCYMVSHhAKro1GHtzG+mD2smB2IU7sjea9h5wtzXY+9xEBPhdG79abpp6eOlmunKzzj9RH
BXuByO2mFT270eDvUt/meBVlGxQp3MRFDa7IXrheVx8n3PfYqdDZysAiFopAzYt9NeIR45iXT90q
A6GI64pMGpCS/S2RJNyh3WQla3OE9RwPS3vh2QyWGQ4+JaJ071PBdrbnrV+ab5UXOnsnVPZeuz4E
1pwGc+mwXnKtppaspoUDYfTATB8ghF09CTgzz5w67my/Hc/WTKQ9pN59QX2HQeHZdEiocNhi07S2
iWXzsJjeFujOfKZY6Vf3+CTbEXSwW0bRpp/R0XQ40neU178Rv7G7mDz2BvGUI15STxvpx0ezSmOA
gfluIFN0sOvuHKRhfQZcky/dMFOrnHNyVafiGtqXv69cPY76VDcTiylVoEuHnXLPKrUzEnAOMWMM
XITZleN/vYlqPR/cqAaVNCQNT100njK/3kwU9m1LT/kUh4/oYINRrQ2rSE4jo8sJBfMQNnrvdVbw
jpi192PupBV0jBXhS2MZtLRUoNv0Z7/sMGZDGm+H5ofPujzMQ/nSUfS7U+PsXiQ7yU567PrVeAyr
wPzjZ/p9dpvy/BcdKWYACEwUjH3bkAu2PTRwr0SHDG5frDSbDjhw7vSEkRUaJdwNwgMPf7+kdv6F
59ydzWIfSZk8+BWvgOABLiu/IaMN6GLESJmlQIIYd+77eqFqYNGEAt/zYQaz7z6TCbWY8Bv3SYNM
K2L3aAeDPLaJdWs+96Jt0jAlwaxFVLytxAVT3n0+NmfeChZ1GA8nSnhwxudQtxOHJRey9P1cQWb3
we1deDqwCubY2R0F8KVI5vS+lcNx6PMBK4BQhxgP0r5q/MUw9/HaHrujkTN1NYWx6i01PcQTeq46
04UY/zr3jmqLXZoa5E4rt8T2He7roKAnCluu4P61cYR4itTcsPtz0gySwCGoAXTAsir80ebAfREr
49boxK8W9VeFaLRWcqCKp4idfdIo+Ank1XPratakfLnn79rMODF4uMetGC2NICF1XhE7TqN5jQWf
xMPGLxOSg61X0HVRyb3i+2lyJ4h0RYS7PC/PKrbWdevH15LNWE2SV1DCfPJs5I+yGu56ZgrcHmSz
Tp0KUwkJvsGo9Z6oYD/7484NkXfcxmalauM1KKnwgHP9wnsHPibU1nqMZHaq2vijRK/YRH1ibcqk
vcBhau5MA1Q6XY5XEaQPes72+47HH6yQeMmmIQc0xQITuo9UA983Hem7MCFX0HPITqi0GPMaikKH
mKQYQPH96WerT73BuYp3k/w+ioyu9jATN0mW7knFRytQCdww4+lhLkDoVVRDti6JKLT9tjdBSuuO
E26bYXzm/iaRhkHpZRZiNRjevRVmRwu3xpGL8otjmBkc9R7ZzXLkMZ2JswGpqK5jnn/Q/7hMm8j/
gfrwpJLQf/WJdi81PM47N0gnIFxjsw1bUvhD129my4mudYZUnIRdesz7gj4ZlWx7NTTHtjI1vYBi
MSsqKhycoStHo37WYbYUWZduOyO3cGir/HWItHHXethGs8CzKT8zzzCK1M9YTTTV1MuyTIOnIhvl
IanIWSQlqkkzt+1JKeA4yttojsNM8/z4bZ63feh6d4YS6SEUxW91Y+7ElUMIpB7Wre6rH37c1zkV
6mXo1LXiSbnjfEDyRQVIp+hGovKtjbDM4OLKCH1RDiNS9HxCZq0zgv8skmQn8oDC2hhjIpZjHJws
s8NDxwy6EzXjs7FOT4NhHIN8mk9AVsmA4jBsCIjgwYJFW2FE5re/an1MxLPrLg1tDMu4bq8S9Pyd
6UF+Y6gAijlxw6WD5MgZ1vvK/fQnzTpOmUkGtV9NEKVDezP4Yw+UOzhMEftan3NR6ZOeJFDg7zKu
GehtxoMDbYOurlVV98OaxTtYag0gGwoyYoH0n71xuO/9btM0rt76tIiSFuBI6kpzE3akE+mOgePO
5UI0Y7+RiUdat8e8nacq3hHk5Oqi/c8q6lamJTlOSa9bBBnzaJ2R2Rzlt2Cga6NubtNqpgEl/3LM
Yt1QTgWF69Fz2k+AS2XAlSiSsAFYbPQ8bqFrYOmt2IIGg9LHiFUYXTDM1yAOOVlUVbauwzE89BNB
gZDzFS9RjLUdboRq2uTBbQD5Bj0HJDUW15hah0UT9d0WKZRX0FxaTbskSPBqdSUyr4rFZo7kKUiQ
d1D/3wd0aeoSOG7FFVwBVz44o0yPoBlI+lUNIY45ttcSIaBjGEJaExSp9FnacE45wWamkXCvVdMs
BkzGGnjcOvEwmY6waXs/2jLvWTXzDNstH7H4Utxch1W5w9v86/kgyJGwPyziNIfIxLeAf4CTfVM/
OiqmrMq+7dYrjVPuhYj7zuY8cxfRdLwYKi7GIXIkGzYJP3N4pp39nLvEhVzKDFM6VlmRq2shAYQW
moGdV2vrmpvTus+saBOPBjUQrf9m9On06EbJTkWpeWzRTHa3c/DwLfxyX6f57ZQNLBIsCZ/OwSiL
YNnkSA1K6XXmKDxEUXI/Icfd1X7ZniWwFwIOtFElN4B5VOAM8gqHfEO5DfVM4nTYVnXxNSoEV9O8
VwjFXk8VCtFC5lf0Kzk9MMTJ8X57kInYLghq+sCuqvDCiEkx5CPOb7GOE7AEolwSAelvE10TfFiU
jy+/XaZIPSnLBppCqLGM/JhPiz9GnTsIO+JVbdUu0veynzY34HjZBWwzt25MsOp30WQw65ry6FKS
yiRdPOutzWVxUdqkO7wsfmhLZpxtpbNlSeYMLhQAsqawP5I6frdj7AdIh8FRusWLYVINx9ziJt4Q
GuP+mZrmTjFag0BqrIN2phhpcH8bCAUL17TPw8xFGbEgQPnuwh/WoX7HCdRdKpfsnxtfTA/ZukeM
wGf/DA1B4iaMWVbxvueifkJZRyq38u+WA03SYWAcpvbBDcybAo121UnLWbqJvw0QKlZuzxCqtDgc
J051jYJ+WzbzDcKAxOF7N40vZHpgkpnzWP5dov6c+xMHbEIJ0FH1zIlLLBjPU8Sb6/nrrjSWYmRs
NQDHwBHajzgIet7o5W3+S0gSs30GjywLQcThwEvGjzw9ybh5r4LawvNMeqqWQPZKDetabpo0+EDD
fI3NrsLl8yiEP2LlsA+5Ce6J04H7WGdEZAkyasGhQIwaVF1OGG+U2EPG+h1eGNPvgIICjS2SkqV2
28T9DBXbB+LNLIkpa7SVt9KKkOsTrS8R5PluiariHQbL6tc6r77B6oDMLbpyy+f31nhA2Hso8GSO
FiInmlLbMXCpOKKMsFT7GWsEAnJ+iPs82Tewi7BHKHwBtrHhUNcALA+rY1PxkNpimKjB8aLHuRhI
SbwbZjScym4BRJUFoseZBfxgFQBpIAe34wFjMhLAM3FuShQAUVGG36MXPhpxx327A4hAucAQETIB
d/muekZoApyTMKNvr9h22bpQ3Xjfq2/fzB/IBGTLNPVe6+CVAFDKqLK2V8IIHia49YwKGbUlkbvo
Gv/oMthfQMxq6C0eL+ksLsw2E+roMINCltmR0H8s+17RcM4vJCtKawnQoeCuKt613U48wOo9LcOG
hDdDEA6Dv6Ydrjl97KhwvcU+qU6vtJXdLLRA7XxFNjAbl2QznAOuslBjbmP9JLMXEwKIHD5WjvKM
OEj7sOzse6CZzFHxOhtwv8wRC0paUApbw9OTF8r4QGy4IXpJchvfWcGM8x45EzPKfOAB2SVSj7sI
9I1Ze3RITts5bnetZq5pN259XoRTw8jG6a8+ciZKe7DsvYj9SnMMlBxh3Er/yVpsnHGLI6NO3pli
eAvpdM/YbVH583rnzvqtztWT6xF0MuSXiQAIqCBdMVo7YdL8iSVw6CblPorqxwxLrLPaxTNoF2dJ
C5VP7a0dmW+lgwMpAeMgGzJSbVLjyW0Ukj54oAqDG5acOxACZ6qEYYHlaucUnIjBke+LsL86s1oP
1fQGVZsuSvdtKsOveubjcUvxi4T0MWhhrdwpyw7+hTDRgw2R/40mMVoj3KzGeWUBRTKkS1Sm3cP6
gks80+tuppqZZVGdU1Cvy9ZJ12mUoItIEFRcn49CzTQalSPHSxO1O2P+nLaflZOY97Vr3DJZI+p5
2nElmQNMGlX+7VUm3QJ/o4UjXjCFGIRFM9iY0vjSJsdzx/WNtWWZGPZagdlZiG93sK5V5qBqqBIh
pSS/A7u1X1o1m0UCrQhKzTycotS475vA3k2x5nTb58icWJ0FkZ6Vgfnmrpo7styAq/hvf2D5l9uY
XNSj7fdLO2tQQg18pVLhpiO7wmfUVqy3Y3JfNd1PKer3VIozacnwBFxpZVbcKoxWfYkJQH7nNVys
34HTjU9M0OnnyzfgYSD/TDVkR9OG09AKeJkMJvfFYMolW/wjV5z4QjXrW+sMww7wGW6gOCUQ6afX
xi7r+yzeawZjCzN3ylUUALkF/4UJrOr+lFEzb8rBf51cUxwrq5rXgzVy28SLNJtdvdIKTEoh8n3S
yT8xVBgKARtFVSbiSU8oN64A4srJf0t5f9ZYsB9jK7TorEnnNaPcwfP2FTdeG4TiK26uRQQ/6n+3
Mov/ZuVXUiguvib7oG+Z5n8xdzvl6GQcqTiH0RCdpePBsPg1BIM3r1K8kLk/yS0API4GBqMXPZob
gJ9bEDgVE8DUW1kJOxNY8DfUfnEUDEJ9U4OCqDF8//1P/f9wzRMjiH/9l69SF10zXX/CuCz+KSkj
sZ//z+Ga42f5z8Ga2x//92ANcZp/OCRWlLRhyv2nWA02mX+YnvJcnkslHBI0/5Gqsax/EHCRPBAA
KCxhEp35j1SN/AfgAGX60vVMmziO939J1QhCBP/kOTcsIszKs0yLTM9/ts+nUVgMOIyzXT0XxcL0
S1Brob5hKHjFP8LOys49DsYvxvgDkBVDn6RlqGyZFDNkxLkb8xHd0bWnhZ7C8SMuTfy2FUI7YbOS
AZHJwJ3pVmER+Z5ne8l2q3YxMI+WgW5uP1VTJp5Ja7ALpazhaOEcohgoU6Z6K08rs/NoNe4r6Ith
T5WMs8RQ1Z/rpHa2rZqHF8eWuMRRuDTFR47dPWKhCZ/8PnWOwFr0Cs4cWTPawtKvoC4woOqpgqCF
X+3XwN4nsedO5kk3oXHOQBpe5xEP8KLsO/vFAWhBAL6q2xfFRI7xha7Uo4xcKTZ4TxnjVQjPjxU7
2F1idS5A3bRo6Sus5YMMADusvESZWycf/SNubO918gZIa5HnGCQHk8C4OInQj5ls45d6DOoPrITD
ARGy5RZYAwPGmqfv8K0Pj0TwqELScU32OMgHw+ceHuL7M0rnZl20MOjmc3SKS13+oRuHBOPgNJgh
B9PP8Lq3ztqmuRR/fD8Rohb51Q1mf+PbJEEtvyjPhgYbpaHKzTjCHCZ0AT2TbzE0nGvpNepFFg29
Iz69ABiq++p59ozxJ0OYPERsGau+sggURQK1Z2Cua6SpqbE6m+1C2IN/j/c2DBe1DqlJAjB5VHae
b5uck1YmenWC/pesFYOCB59aC+4fudrIyp0POO0oCsqJLy+NXMl+AfDGvza4sM6dQlCGbkJWyMlN
iHfwxqBedwR81trsx007aK9Yc17I90zMgmV6m5qSL6rXNUOzVU0V1yXESM6e1vQ2Jy2nol9uSBWd
o6N6iespvJTA8z+gmXfnmv0TkbsGQ4HLJdqlNaAX4Bn1zKG3Ey9Wl6ff/HLwWThTAvU5ATJ3p/Dk
bgNRZitdeLcDlEU2di3lSG9LGQ8HO/fdRevk0VcWJSXKXhkHpO11uOVoKza3V+AjVrM8xk6G5G1w
ybNbKzxXloiXE9eXZZhpzGfIVwZUtUYH67m2o13HxffXRPH8qWca3CLXTzSyfdPRtJspKpQhfc8C
c5OvKG+4G5w4OWROXO/9CQSFqvIJ0SG0S+Ld7TQuKNrhgZA2F5Q5Hj6meA7f8kowokbj+WY/Mx5l
HtRPiPzJsW5683kUdv+CbBQzxs/mnyjWlCxwJhlWUjKdwtAFNcky0MFwSFypNjM/PXp+u0Vomu2S
43W6zvit7amvSLapnYn7OTFhuwdtdu66KEYc6Qd34yQDB/i59aLndo5yJPCq33a2NdI1Yt/wTXyC
0e1OPEXeXSkKhKluQDCc2gEClEXBt9Um99SeJjvXB93g9s2EyDb41WeJPoq1I/W6SzJSRkeqLOoZ
KHgtpaVxexmgjH/yf9evFIsHG9f0xTNDmQYqJ9kLOp2YYAdjDPSy8cSGpBzXJ17MewqyFJNpL3lL
yxxvBTzTbZsMlJE3eZYd+0rbKzxa7RI7LGBPEBfrPPVSXNETVSO22957VIiehQV+1ybTf7AGGp5h
CdXOccZT+jONSZA/BmR/4cTTmtuWaX5h5Blt6n4m/2c2bkVtxIgvhUX0jhY2/TG2jjy7lVPbtxDQ
ePE9w8HxTWu4gBG57GQwXbTVsOAR15/gVzNrnpEARLvBzYOlweXBX0uvjJACdOwjhHnNFf2Pzg9z
qtd8y4waYyFfC6vt923lAgWgkvMnGur+0lZT8pxWf+upMckBhYCFcu1zgc2u6Ei5lXZTBBMlHI65
ZWLoIA3bjovPwZ+Zngy1+PBHMuSLri6incNCd09shie+Kmj8yVsjXlNDrc/KI86xiQfqThMn7I6K
/VDCjUqaB5T0Zte4o3gEoQhhUnT0BdvTgAEqVK+gVZjHyhFODkwp9Bod5ON2akhR2Cl4iXKcI1As
8A7+UBEyH4si8x96Q/V3jctbQq3em0XQ+9GF2IT6CVbKcInYA7jwPsaEIA2XSfqOm7mwv7rSo0vI
ul1zlVGfaBjByjpkLEtVD/m0qiLg3QZFQSUwX1IZU7cujMwjcTAN22jK/Gchgm4n3KgzV2i/3hNd
cB7Hfz/dao25ACKof1RZZq6Bv5nnygFkLko9cFcpa64TqVv6B8p73E3s4mVDf6EcKhwbsNVe/Aq3
xL/FNupHb1YuxpzZu11sA9hlQUIW15TNZxY50Mi5+SCDUPSGMN+fyhB1sR0stWc8Oni07HrOKewn
aEgJeeLNwFb+Hsk0WwXzFCGnx5b5hzbyHi9+kRBGp0OB2XNuWechaEaYpKQ/zhMuh3U4arEF29mA
2ZRL6v3AoVW2WlHkmm6HsYouAp/RT1f6Lkf++Fb94dJjRmZCc38o7N4lQRoQEYjDaXryUbSx5Ovq
FLUkQR1AMA+MxM29NzTWLldhhEJXQxIkYrPv+UaLymqxwna2Kjds3TDQfbBgHYL7pjKjOabux5hf
LVv0ry0v8VUOLk/tlGiGdwySxEOoIpsasNiLXpKitvZCls0n4U6XAtFuRnpUOWZmwr3V0i2sEDBd
00g6DerA2sOhrc8RXLZdYkT6mKZBfRD0dt/XPWCppW+O8uz5IbEkUCLchVBMCYyU+VFZIwHGxJw/
SxnPu0xj0oeNIz+k5M4TOunwViexfcmjvNnlYTDtx2oAMVhiiu/4k70QC3Aveq+tXQqnI5u/sxHr
+AF2bcXshgYftYrJXS8TvNYEjzSUyEgZLyHdV19RLZBSMykZRgfA1l1jEitjpOlaFil1mzhbsbYP
9dC+RsozjuCQnG1E/wwY+bAtUFMVBuuwAflbes6NkajzDVw3Ywt+XR7D0rG/Wn1jDNhsq5d6bPID
1DDzwM6WvMcdLsxuumFD2h7UTRlOcDMyN9i6mZqWxtjK0yBoI2nCIpBsWzNme3/03QPWM+IB9Fvh
xSsn7zwXdFGYndM8eXAUnqwJKbOj4OytD6ZpN3BceGUvK4BnEB27gwBLubxkII944jJI8/CDw1hu
xw6yBIycLTHl+JkTU/KS+1m6rhADWRtCZ7g04OWW4IOsBfEnKLrcE+mXi3MiOkGlOqCgk0d+sbk5
aNP2I6KGd5kxfzraqUQCLHMdQEEag3vHKaPXNi+n11q64y28KZ+Ilsc7i+YzcHOSMMPGz+Rn4PXp
dlTta+1RYV0FuJj5hS2rZCbl1lmlePLMlOX2BqhATP2k+YehkPI4X5CKi4CKq+o4Gx4jTWuW/bbN
+FdEUFL2gyVLwlp9UXxlk+ihQ3nZsyS6iXlDeSezpXubqE8aHMvQ9ICKaUCVfTD+yUYDt1US99wq
yhYfaqom48E07OQEohADBWfk8agSaughQLtAlHqiAcCYamJryoXARZq8idcx80OabkyibU4aoUIT
JT+VuI0upRTBsep71lNbm8sMJ+AqYP5DJrogAUtPQT+CAnesc08Gej2pUVd3OK3snech2eFKdhb5
oFt3MRiAn/IJI/QkbI5oFDXNFIozgqjClEBuFdaXABPDwSmi/pIkJn30fHiAwAXf04GNKHD0yekF
T457iEdlHCcSd98Faeulw9BsVTRJeZAJgMpsyq2HnDaNT4sWsUfPF0zZpejGNQXVKI0dDhpioEhH
D4qOowv9UHTyUoWx1YkMXjABNRTuaQCUTpcOO1cLcRr9aX7D0pB/zmhsGwpt7GRR4dzZeoYGRw34
kofJ1/bn7HfD1m5S46ETBlRdkDr3bGr62xu8ftWEMBi8rDU3nnFrq2hm/ABBznxxCOz+YygDGImO
1T31gmC5sLLmwtXLPRvExeM7Xop5BRom2NhkRyHPuCNNLr1tc8tzx6+hDexf3xLRg25E+URYc/jW
gsCKpOrgWGH1Z0ZWik+n4j22iVC+TozLT+3tNnWHig+tF2T/OlD5fG9iR+kxkWbQeB07zC/WPLbr
InSjZ8qRwgdPuP5m9nR5JrSXfirbUPscLtR93+GPyxDhMem4eMgE3CcdKvViiin60ENofNtV0/aM
jjkZlgIrdOM7uDhrC8YqtjbWUxZzTllkAiAvMJOGZ4hTJbESiilHeZomNHMyVLU6DJHbXWq74gHm
s1HnWRjiE1xHwoDJC79oaiKF02NZW0xY+E+cH5nhGradroUiR60RNukm0zkNZ2aqOFBjYK019u8x
EoqN0bXMvVOEYtW5hrHxEYOfWJ0klweKvWJaLI9w/zDZ2/i1f1VZRd9zOM8O/kCGE+CWbw0akPRf
XKcqAYf6xX1QWniy6QcC05ZxYhqd2fmhGLO7MYnHAL8z/7iMsWbddYWV3Qd6nOKV6bbkQFwx0esD
BO1ozQygMp8NCaqthL0Tey43r7x7GSTnuZ6htTxx5WqpLM4qE990VKwnvC9APsYGpBLFexTg0s5C
BaxBhZbnAcFxu/ihHHODAh7yFZvSNNxfWg05maTFSNzRxHluMRqyQhDPXl4K3jLD+tM1snuD8gzq
M7Wda+DpZOmOLJpLG2f8vqxUf9/FeU1GwtL7eYzVqYwp7cD/PEuF+UPQYdjRZjLeaaPkDDaahE4g
qP4Z0t5073Th+MXd1Bju0uny/DZr1r+RCjv33NeB0UCXy7d8kzujtrxtaQny8ZRyaH5E12nTjwlC
OsnWdg7XjcX6bkQ0F92pRM/3bopfiprq1jtVRkpyEQREzkQqk3jhir48sGRl2E884rQse8ZuZEx4
MzhB6L1XI04IYAryxTJwcg+TMT+adhVxgXOdZzOth/1geqLhSKc4MKe6Dj/q2Ux+TS4Nf2KFn281
c2Pjgm7cNoQq2sW1Yb4ZRDGucTvRXeAFlXzpZdJevRTrAXf7yIGKNRvi0YB7yf/QTREDoqyaib52
WJvhDtvpb2JPfHAlEvVrL0X7kxiF+o5AX8BttOz0W4ck3yoE77Xh183jXOaUd4GLQ89QeV8dKBFy
v6bJMU5g0AfiII3DckR8JfsKWE0PUWdFa3TvAf96yS+vdrINiVN96tlGf3I/ptdRDowR7wAihsUi
zgcAoq6uYEERG2HYGBQOhYSRNOZ3J4tyTohp+B6lZbcfawYCtnaLa9Zzn8b/yg0Hx0JE1jLqCVdV
UfwHV1q78NuI8Gphea+GENV3MtEodmc4uX4cCk3t44CMxjSkrjUAa3pX13bQ9A25/3r+k6KrOWtG
3P2zrmPbQqQBtUndoy1eOu1ih7VGWX9rarLcpQ4HhqxkddAn3N6We96PYsQWxhGEDjdKI3NuOm+J
aYzX3DEBpmYlqtidhVnmAfBGu0oBiDC1bEMRr1Wkvbe6NoODH5TjtO98SWMeuBKfyanMnbsWHBWt
PkwfjrIYnZx3JqdtOU6zVzV3Yb2B048noGHw/EPVEQ5zHp4a32XmXSQEZcHyxZXvG1FrupQqGOq1
IVKHXTvImTSYIq0+gvaGsYnr2MQgRceVU2qzZsB6G0CG7hw8e0VYfiRjaG3bonee8T4RMXVvTABB
SqmqZbTuYtNnel4783kyBmrIZKs+vKxBOJ11P742lqqthWT4fcmobrsvqHaZVlyrglVRB6RNxCAT
EsYgEZZDFCoDS5PIDJo/xoIyIc/fpr1F1tkZ2u/AGoxNPcakff2ZhJQDSHolxsF6BpJIUgMkzq2i
Lv3sA3hxxDDF0ckFJLWp6/XTIFtnY/VNdG7aqr5wRKdLI6zkuPCnfH6ohOqxN5fWOo7KmqXYAl7E
UGWKlnnbGVc7K+f9mOS0y9APsHJGN8X6NKTBWqW9u8zttoz2ReriiGvn6qk1bKyoBDlvV1m3srGe
1b2k/GauFpS55E8oohRXlrX3i3nT+KU00rw3Rp8hnhkABYAy3H1jvzG3XPjjJQjE4MNIldz4zkQd
dmg4G0bL07HBgbhjw2S7Y77okpSOqkveOcEtsmB8D1XMbdvUuAU6WTHqHA37UWgp32YiUT8prZDv
EtVlG2JrnwIr/oL2MO2Ucuc34rIx6xz9hWwQlCov2pTyyW4egqtbOs7H0BgyWbk6l3uoDf2fIjf9
JXGOfhlEOY17mNQQT/wuA4qCEABQMSl+U7+6ldMQ3eHsbX2k0htpneu9+in2edPtqMIMU0yBeUVJ
y5e4w0OMsJVGLB3SDCNaZoL1vpU3wNiGx0cRFwDc6k9pqG0k0CIzL99HqCIhgDojmrfWiHh411iO
vwllVjw6t59WDuG/UXcmyY2j6ZbdSlrNEYa+MXvvDdAQbESK6lzNBCbJ5ej7HtupUQ1qFbmxOoiI
tHQp9FyZVlaDGoV5yF0gQRD4//vde65FZjCuOnDfMf+OkeiY8xzqeCJQ1sDWkVx2aT5IUye8qcsi
PJc4i3aBzJO54+aEQ6TEA5QrucouGbTbRVuTQ3TwT+mPkENyGisHzfDaCAYmk6jKPEpG0L7QW4L6
VpgtBXjIazuloiGol8xoNyeCnPrEapPRiYpU8/J+idiSM/mEItBRQS+ICL4raaTeSqZq7JURf6ON
wmYehDAboVushPRKlTNyLnpzDsWeiqQ8CrLjjPGZ64oJ2FzrAjboZNqFAAT9PpELuKXW1H3XUpmA
VLMi01EmwCXqkC+xppGb2iiqZe6DkNYiXgN9Zuwj96beF3fzshDI1hhIB+hCvtRVg6fLQnemwlVg
VRYW26Ip0Aq1UEDji/DR9QYWdXKNu7U7fEPKV/F6Ua4JPYrKMSOMey+3RJNZhwJkl8ICPnnbWbcV
gb07Y2F3Gc5oMjyqh+dqLKVNwEJimzBup52lZ+lnoqxtVcUK4KoU4gMk+sRjWtN6TCJAnWh6Fl9Y
4dx7Spv+XmRZo64OyS6VIJxqcE1v4NH0J51VnMMiletOzfKjiXloa2Wt5ZWGERPMhK/AqebZGq84
iEShS6cb0twPhhif7Sjrl/jj+PYKnXBEwmMWlAPMdFrm7baiT80tkEVqNULNDFlu5xox28QYNmMs
lQerDvBVSP2Aw1LAiOeaVls885zP8YipRB/dILRakrJqiqM76bHjWxr1b3VBb+acGuoOei++SzMD
9A7hNzBusy5ML8vSkLbhSAcqJRnxiB8UK/fVyJVJfUFMU2tDUVzmUxYJuj+YBeUliVv9sl6q5CFv
NWWyFzzkZ7YupddNgaFvtbSh8U+IF9IeM5GP2pz125lVDpkbekCvA2BC04YHYRq4Zjx1D6CdWskx
tLaB+RGVyZ0C8GiPlEMYyUgN3IZtif1RSEUhcick6FdWdwsEWYkwHkG2Yl5vsELwrE04HljvsGKG
LER9oCPP2nC9WINxFVlqhYkO+tWpVBpKFIQ5Dkx3UjO526pRNcUeSLYQjHuEWOl2wTyI7DjWopEQ
7XiiFxBSgyPKZYZGIFbz6xSJWN7kulJQ6euypg4rDgZW3S0kji3TwsAvSTqFh3m1FzyAChV/0D1j
WjdM3E3d5ZNL7tp2xuuZRMICIKWRs5F9J4J0/FpqGOe2EpeqgO3bzN/w5SvNSQoJcdkdKvj4WkA9
MHxJm1knjLCf3sSpbDK3t1CDqShtiFb39HaudXer8oqNAW4XGz3jlTjOmG90EyuHV0O8Zmlr9voW
TE/ZeHopAOxFoNETl0CATASToWgBySTBhV3KZrUvO4HtRbjIxr5WR+GsLF28ydpIj7ntm530EpRd
fi2mRrSVeRjfSKFVHQeIFpYHUZ9HLH933mPy0p6aKku+L02PLJgszdlcAlaBkOwDq6xXhBpuBHEe
eASqgdLteNz1x1gTwXZzr0lo6uGBRCtkLkQPrZDgZGZF+zaqxKW8vhO4r2ZIYcBykqF+C8dwIKiV
WxWV0YT1bBOFzh5ypOpZpHo3WXAPOgmDglNPcdyhzLC00lea/QD22F2Wi1wd2f4ufiQ2+q7Ak2Zs
VPqX7FZY0gfemOopSwNCYJHVy7AJtYMhJv39QpE2bWS4K9B9BGGfQxdnUDvxj6eyf+4YnNI3A8rW
L9jSPKO6stxm4pH9wB6TP5ZmMF/Sw4T7nyqN17mL+01V6QIOwmSMjg0zW5w4o37VQznZNELLUq6j
p5kJqJrLBzIGynUuK/1NN2Gka1Wzh3qG6x4eDK0oupyWzBxWvBu89ss8Gs1DIOt81ceUaReTTVet
DdPTTKHinihh8euYGc/G3Oz7sdN39GQJflbEzSaeqYVpqJ8BOd2X80lOSEUT+pmA9pvJ7EbEK2aX
86Jcp3yr4R9JCb9XzqCqJxWbX8WxCGafMYHVtO4V4zd2hzjsZNAMWzILoUeoQn5i8W+d4Rbh2Yaq
s7WoUNYJi2Vk1dtYGZiPU6fIk60lTmjjQNHvCCxAaEvFLj/xWDYu9XTBrxW0SXfuBCYLRN+4/Mm/
lpkdS8SIcmiBNmsPHezFqB6JPlBZyoAkhf0zqY9lvuqGxtRrrxaxq8scJJfMBrw191IdYfRP8j4T
SWjTEcInN6maJ0uFxN0nzAbB+39iMfn/iMwqK8qvzCM3f/+f5d/A1f79f/3tufj+t3Pz9/9dvMbV
28/+k99/xR+GEoirumWpliHLJGmARgA+HN/a7j//h85PRAxK/F9UKdOQ+Mk/OK2/GTLWIgs4iQaR
VVWwgbR/cFoFbCiSYnKRWRaJbcVi3fvveUreOUo0g/ICXpih6usRJVH+4GbqMVQZQMnoJRvd5buI
l28zt3a+hwrkCvItRl+38ZMvPFTqex/Ln0eVVEVRNViobJY/+FnyqJNYllZYmgMsGzp9SRaEQ0F5
K4E7pS+VpOwjDACTqDvp9IKDcrMuwBhsnhp6qmZuWSvWFMRP8qwAzJu0zhmULSO5J2NN9/I0rNk9
R1TaRblXEHZgdrapJxS3bvIj9Xaon9UZDy9L92FRXZngLKUbV4Wu7LR+14VXU/jWUx5dqf0XKEyJ
y+knbqQhgy2jW43lGH5AhYtj/flPcNBuhF+2oOWiFWHfvTIhc9TTtUbDTEVkroe0lfSGnYGY0C0S
RJ1twWv56ZLFDj6HZfEzjnalzf6TT/rnS5BVWLR4lkRV//Ch6zBw4oH19Oq7DVPW2GuoeCKnbx0t
+oB/fbDVGvXLo60//+kNF/KSCQaCk+oTJU9tXbe1Q+QONg76yJOhDjjtZZTaYPOuvzjyX0+1ZKxX
GH4tS7ck7cOpxuMsNvHqMxgiL6266x7NpWPIn4fDuctXfz+zBr8WpV0SvVrRD3zb7q9fgoz568Ob
f/8S1p//9OZJymEFZArCGsnr96TiPW1wxmO87X3JjfeBW7vo77oNDOZAlsXNtstbfGP+2x84rwL7
GjcMXeJj//CBS0JjWQ1WdQn7UxPQ/j26wrJPwtwVqudfv2N+42dv+aeDffi8G6gFS40nahKmG4os
t2IhnsjEHTQCZ4XwwEgBcV+kFXHyAkl29YjiJJWI4XSn1AszsvvVKRRhtsiZxFND7Rbsg1PlNhqo
AqRiO6EClGhHO7wwZLtAFPTCgpwg85suSNan584gSoNsGpBFJZ1Fyzuu24Oc7BNSBPD0dYk5Z3dV
IMXGnYZ6MuKAWQd1kl83gp9TwmUUijOvi79lsCGbOYNUu0am+Uyq8eSTHpXor6KWOVMuciK7CoYm
ldZCGlu3ejrdyTS8q0vqWUQdDYPwP1ZUWS62UhR7KZi5Gqd5at0a3KeIXNDsaBF5/t72bzOebrRD
EMC4yYnK1+l0LoxoV3NXQ/q1JU0gMc7jv5mgaOLOC7urjHjXbJ3jaDnEypMQR9u0OViAOSb9WZ0Y
Y0IVVSXRT1mPLTMDZ9wQLBfdOXvpgtcZeIK6WOyte7umIAT26AnvFXgH6yWTKB+mOG+wzI02k05V
RreuDcZyTyEiiSLoD3pKLFdAW0lfphhEJtD7lDKXOi9RAlWaa1Aog2fOC1hubK/yvSICLFxItCfx
jgXnt46OtbAH5giImKnajuIru6bkCMIgpTfJmfG8WxL2FyrpyED5CHTuQmWm3JTlJoJwWyF8SOeS
8qcJuD+9gC6chk1To3eQs/dA6GxpZX2LFxQrEinsp6kvJORhwsE0gkd0Y4ID6GCR8LRU5WYqV0Nj
6IoCQRYqcSSdorVSu5ZmkHBZ9I157aYlFUu9sN2iTbalABBvcK21HrSMj1Ku3C5D6ecm4J1O20xI
4DJw2ZWKRVbItZjM5xBK5/hBarONTrZcje8sQXWLmGF8LzqjMXgprAhVuoHJywOuHEOfFT7ilFN3
rVOq5UavrWMa1X7B/8vpCNOMR/rzNoyuecBpTgYGDvzMDY5pHjGvOXU1cjXtJcpILAWHlmpyF2Z3
C6HamodjRLRfqpTNwoSj6CRHzQXW8OQ4aNwIeugKvxsQY3fCw4m6QgFgssmaky79sNpvc26RX2al
GRTXE7ZUK3cni39DUwEOutykH9zCEA/wUo93BPoAXHR4AVKHpqh9TEAO/fOsGfm+VPOtSXK9L7YR
+tG00l0vzUqyq/x6WDsitN4WGeBVUDaaYKBPENldG41vvULEAPBgQJohHSZso5IjgE9qgm4zg4cT
imBXpYAlq+IB2DwxkOQujlj30w1daM+BJAIpyu8W8JBGAf5xTH0tOrKkt1tSU22MGXBMt/SG7UMs
iIL2QKr9UuAiG5v8eUimy3pc81jEYGcq6bXmm2p128mYHIybsCJDtzUJONSRT7vZTayjK5HLTTHr
gPHneQ8FHxlDZCMi16ek106KpN0NBBG64KLLeCJIw2mKXkNuJXUFV9aqtnP5ZnFzahkDcpsbVTpn
cB3iuEutADCORPUTwTCBQWaokgUERj2dOgxobNPMOWB6hzRNM/uEDbZ5xuPuyVxawR11xI0UnAGh
XVhrM4Wm25US+xMpzBqGv6KkxzI3bRVbGij77axVXp8nBGmML9ZI8upnfr9Aef+8+oDLXyqcR2aJ
HdIudvIzIGHVaf3xVDuR+yrfBDcAkBESpT0N51s8GgwOPCZQv36QSZ8+unlkksZTNBlrwPtHd93G
uL5Y/+Gf8cZvy07aklKzHEhfD7h8Keux1S8WLJ8dUVeoYNBNluK69uFta0Vb5wzo7Fi9HdvLZnr8
9Tv69NfzxbaIW6gGK6L3byivE11CMCEi27kqsOjqq2XG2i3xl8/NEFXDZDhjiBRQvD+CjqCepvQB
yOJVhGre98/gdWAOgqWSBafh+zCB61rdETO3l+zLtfX7bMa6sJVMjPgS+621yML4cHwxmkOAyiOr
rcmVHby62N7ZCtcXw4HyrcqbPABzUBO2BTc5cKvb/o8+EwpEwrfy/NeV9SdnQGbFyb5NlrnFsfB8
fwYw3uADrF5aT7icblnf3VLXIzmhk3gkuZIvLtH17bz/muDv1EnOK4qoa/LH060y5hSV8XUiWqKb
l1lxWzMlCMmRFOOfWZL/9o3JXx1rJfz/tJCdhiQpjPGVfNbsWRvi9T5WGk+GmdV6xL020iF3wKdz
iqkevMjJM9n6xvBDpzm2X53k9SR+eN9AnC3m2yLqLNvn96+FFf8A9OG7nKmO2Z6LEC5ZjNtrwNhc
LaTMcEHkJHIp0q276IvtjPzX5a1MMINIh6Kr7OLUD59wm/O86fUngqw46YKnZVMxq+E7S0wK1IFL
F7pbnYKX0KXBed88NHfxd/FhvGDpSczwixezigR/ORM/v5j1C/nTp6IHdFEt2p8vBji/G/vjRt/I
B2P363uHtH6+H8/5z0f6cDdsqaAgfP6k+umJPbOM2dGW3OJS8Fbir8O+3IlIPduJ3RyjL9pTvjzl
HzZRDTMuydKeOpduO1YB5QGYofYAw9BvtgXj8QvjVN/lzrqlnDeBbR4izzh3/ryDZON+cR7W9/mr
8/BhK6URbA9nnfOgbFonv5I55Q51B35OBt3pD19+wp9ebqZlmZZqKgaC0ftPOBvjVNeCp+BouY0L
48XVe3YzdugBX/QT0AlOe678r96mvLZXfHyb3MG5o6qiJnNDe39YCSpmVXbP+JCcxW2d6gYT5I41
senSxGlc/XlLO7Q0/SWesqu/+op/dpoNGUO+gp2QL9yHb9mod4FhlBzf9IeLakOxhjNuilNip67g
fnmSPz2axiPLRCtYVZH37zYPsqmWyqfWg7rvtn6vO6ar2uKm8PTOHu+/OrufLC1kRDBNo2IX9Q8V
7P3xohJMgvrHPSTepoZDjtZlQ+aCfDmoL4VjOr++atff95dP86fjfdiS12PYSAJgAO2iHlDdqF1N
Xn59BOmrQ3y4J6dFo1JF99S4KzzYJpvjwbSw9ZvkBB3Rya5oRjv9Xx7ywyNJEvDqlXwV4Wlf1d+g
KXD/g91DP7EfoltWV1/fcI3fV31/OZWmjHBq0PoC2/L9R6cvqbhIxiMGJ2fuJ0QCelO6jNEL02SZ
luhm8tMCr1puITWhyy8Yvxha95TSD/J9Er+kBc2/r2aVexWbZCHNbJ28GG4Ku0mszRg8WXg9QNi7
pI82Qbp4UjN4o5G4eiu+CaLmA8rcsSJwauCBXbZchNZ3SBt+BEA7zzGpJ9cpOgqAtFQa0ABeSxSw
Gbp/CZeiS6TLqsTaL0MqNgK7ys5Tvx0wBdOAspcHHQyedAgi614kLBZoyq5K0GV5oYoVeZkq7WTr
tFJgw6ZxEzb7iZID/sWfUXVXWiJ7VU8/l2LYEK6hGAANHaOnRtgVk3YbaNkOQwj57oHw/vCgwrLo
pAdqsHcsmdwlu7dawkzikZoie+El9RhAm/52Xr5XFIBFxPxi8KIDkXcw9TRNQRlsZYJTxTFPsCAm
NO1MJ4XqZGshviwg7s2jK8Y67gU8rdDNrU3O+LNQ3CYgFdJ/E5fL3MCopjdeP3c+g2DMBTBmcG6M
0t7CkMEk0QmS+zEHkZv7NRi7hV6qmkG/jIE1br0cN003G9ctdd0SxVt4/5yYDRsoXFHNL1I88T3F
v13MA8m6mqtTzuBdVQ+6BDqvfq1FTHXjZQoLIBM5ejK6MzoF8gk6wMikrdlbdebj+iWP6JnhQFTS
RMKTrwiUOHCOwFnJu6piP0pZ80I+ZHgo4m8Mze1SF/ZS33gBLAJLQfCYno1J3uTAkqW4Y+YXBRgL
i52hpU7eZcde1c7EGK7M7EYDM4EH2e/MZDMmBOHjM6EVIAIrU+qCyBF48cHum+w85NNeFwZISIIj
Z68S+MhOFl1zfCiJaGhdsmWkt20xtgegU+r2Gm+sSwWUq+W3QTxs4+yUZJY3j8FF/HsfakBtJhVu
wllK5o1syo5lXVY1iHo9PBOVVpLnSD2aGT04yiNgWOh7t1y9YPK58FtKpfBTL23vlb210zDj9fI+
Z8KtWf15KZ6E1R0865dY5DZ1rR0UhVYfoXCM+KUDwklEyK5V3SehtsvXnPnyNhLl0HEhWuIpGSZX
a8fXWcp81CHKMkABCBwWYAU4Y75Kj1GMYBRf4KqzReO2ymK/k3FDJj8K7aypVPKOhotrGGGIAeB4
WdTxMxs+L1R0N4OY2k23EUXJCt/9tLprcslLzKuSDUxCY7UUYkEGT7pKXF4vmMRYFUgSwXXaYoGD
fBUo823bqW4fXeEZgnrVbLLgqVavFC741WFuwZjp0OM6CBp5c9ApfZRDPEjZg6yE7tSwMaxSt02U
TS2TixNP8O2RS6F0WjC30LEG/KjU0NBo7lQs7820OnVBuInK79lArQY+YQv/rATXQYkmaga44+ml
K2C36JAuDUvB735tqd02LKY7ZAlnaopTbQ0PEiE2oHqOalq7pUbb7dInAf55co8bdRNm8Wbkvzqk
P/rr7CQON3qhwTZS7FITQUQsjqg1VHpUvsUEqzRmbxiEbVSPzwbyoJw/a7EO+y66i+OW2AvQa6ih
dkL+q1ZcNv4XutkcMPEcxPhcdg8Dtzk6tLcCV07QRoyeYGhpeESMHt6BeWtQW11ba9BumC7zPLnB
/43bSgaP0O1jAQ4gjLym7fYYbS8VKYLJFF/E7HgTlFyaCW2jC52MXoSlzjcrpWuBZ0RUzO979RjX
7EMn6dRwgzWz13YK/QxPZALVoM3QZyOrghXV7Wk/gUWcmDeG2cCkAbgfa1AUYrk/8lyBbwOkE9BA
005PYFsv6TL9HhDzyEbLYf70XPVw7qk4paejwtBUhjlpGepHkU0hvF70muJo8X1eKL4qtdcLo/OU
pxnZYr/lXpJohzihl7SMNlnGJyIMT+rygO3BtjpQktxcAJsnpewMfXSLvOJn3IwGMEdSYL0m5esE
I7tvyk0nqgyq59NiQWHWyu+pYO3ranwNetrq2GdfhljCHWCvOMDU/qkYEvg1SkvdehISMyri3aLM
r8oCrxudskHx6trrFEKn14wKML7yx7D+HA5ph/zoDLCYnHgiKMTXAbOBi2O4tIO1o4Z4xcbqW75W
uHXkWHjM6sUJy4f1+lpihg486wBzXsvYxPLQfGj1jpdCgV4xrD0ZIC47phy1/F2eLqTxTu1Tf2Ds
WNHPVAC/xZnozbrsBJiPI4QttZGcKocHDfg/lD0po9Rhoo1jlm1VaS6w223MVZWFH405xZayb2Uu
+lJLfg5wdsyDippX2iy58id9EyWYxdInjK48HclTVaq7xk+VA/EBWxKfjbG+tMK9zMOoiNursNE9
uuQ8APLO1BXbgXilh6+K99NsB6aNICo2abNcYTuk+Uq3S6CAnUocJ1BPiVHuiOmdM8XEOkaLEoxb
s2N+kD9kuJgU7kxpcz90SHf1Rq55kkNUx/1tDy0XMz4HAmp1+Vit12py10+XEEmy/jiNdxKRwywR
YUMquzDRGKAkyKOmbUYq1We9R8yDnN2ARP/SSOeYXGzQXwcYaZroTrAKWg12VTGxloANF4dbPbQ8
g4u0nm4Iue+7NNuScHCb8aVowW3vVhxdCgsb1dWcl72ePwUFYeSZfAepPFEuwEs1To7nNkhvNPJZ
YQ68Ixz9IpkeYbo8YPa9SALRnYTR0xrwvAAsNXao6siCpu8u6qD/NoiwEmCnGd1lxk2l52poKUyi
ZGZuMk/rt5DZY4VVRc3WOSy3DawDejrIQQ/MK67YnvmC3HqdRlao0BmUnDXoi6kmcQ8IeRyl+6zn
7cINt0D+LARNyYptKiN1jLEllV9fjW39fQmKLbgmu5plR01um+bMMg30KHLmfJuOGsOUEEdf50HU
nttbSXiu1raFiUiJ+VwE+VZkJdfND/Fy3wlf7fQ+3TiYbOB1XOzErNa92U8SxhBTmMSCuvWkDXC1
Q+IKJ8Mz/FVRiDcURrpfqoSfSFlMef55xA9yQp+rjTqbHDHwpwdpEzmZu9yu2jJXKeINsw+78MSX
L10Pn23CLJ3KKB158i/qLussAhzCI4BgPrBHo7r+9Xbor+quTNsuexJdWXeyxofzCNm7afr2SaeB
z8jedPULAegTHYLRsaJRdKmIElvy9x9TT+CxmTt+veRRI2D3XeGP41ZnK/Drt/HJ5cBx0G5VUVRR
cj+8jZw03NKPT2LFkkfea/V9Adfg14f4bPv97hgfLgCAAPq0TE/qUfXzU+RQR+KZF+MGqqXL1ssP
vth9f3m8D+du7KxmgTFH/ufQucIrj11XH+3OVnzlB/GC7VdX2ieWC2aJP53ED/v9Se+5aU7IgnS3
7SNH/6G4EhrttC0f1IfZpUTiX1DG5L9e3+8O+kEBEOSqyOTpCeztAzFyX3DEHT2lG9n+F471yVdY
x89hqho2KHqmPwg2VVVYzTyhCMYn44FEMlpc6AHssM0b1grzhboV7wMnP/z6wvnkK/bzUZUPla+L
JZeGOTxNMlMECt2aofrqSvn06v/n+1I+yF7ZEMVYVqmms5Xz9Gr6igs/ZstIiE2R/Mpkf1M42vdf
v6vPZhbv3tb6wf50B86ytgWu8rRaVNpTjm4z2NoTXttNePOlrvfpRaIZsilZsqbx/Hp/LKmXKlEQ
n4ZNfhJsthUINuO53JXu/KXK9pmGqSsioxjTBNMFm+n9sRajN3pLfRL3Rb8PzUN8WLaY02/qi2Ab
MYUanGqvXqSbzql3+uZfcLl98n1QgEaxIjNUhb3L+8Nb+qIAgHta6XzV8NoWD198bJ9djT/9fuvD
1VgQaRmL4Cm5mJ3Zo0DGhQA42Ax7ndlt9sK5/OPq/7dwYsf4tSnb8kf3H+s/ey0rUBph1P3Xf7z7
02X1Vtx0zdtbd3yuPv7Nd/+w/a/ff8xwzX3unt/9AVNM3M1X/duK+GqZSf5+kD//5r/6w7+9/f5b
vgSG8dn8Ahj29vJcfESM8S/+sHgq+m+YJ/9h61S038AVIeyupC4Ggeut+U9bp6L+xp1K0vDAaBZs
5/Xa/9PWqSi/icwM+TQZGzK+omz6H+/2/If4yIn6b2d1Eh3jH649FhmWockiXHaDL8BHQVsPW2mQ
rTVLBzLY0WWjdIeIjJEtFELyA+Qncxx0AJbrGhPtgd1JrXQg7kfjxNJzW4BfdoYY98HQD5kbRQJb
67KfYZXG0ytogNlD7MI0WgbHChaAPUtkRvqyejHSSXO0pZ8Bvi6vUj/WPkFtPDIKrc10J0VHUCIs
Hww40FBKBfCtcNnnRNGf58X057A6qKnwjZXrhTaEFzO5AOQfFuoGphh5y4s85LCm9TLb5ibGBLPS
9h2MiXMgSv1+lJApyk6faZIVuseeuNhRburezUcoiW1W1F7TKmzysvS7uATWpZFVKchHJVscgAh3
Q19ThQr+0PJ0HQYMuSMBL2whV5uZmu9HWVnrFiWwSjeCRSZwwdfrGjKAqQXq1q4GnY3+0VLapVvl
rmHe7mL20GwmxXdjE3U+oGv6tRY4plYTsteC+EnanDC8jHGeUAhwWL0m+hHS/qGU9a6K1YuRJmYb
9tTA0F5NNmGZyhct4jdGq/wxAo60b+u6dYDc3wiq1frsOX5Ewjjt+lCmswp3sgP4aX5dUnWfptIV
P6o3vZrkRwMtlERRBCIz4VVWohFdsdlGWBVmdk6ICuwtzCjg6xmCx6nxjcTQOCDxapoPJOQlIbPs
0ObSHjohqM5DJKBDw+fyYlBcTiE23bYdsbLwXQhOWtyY0N+FWzPRCqdbm7WGMe98whgoWAUc/TX2
aDfNkHoa4uBNknH+TGPU3XIplJ1MrNGZl7rZEV4d2I8goZc1Ce5I14ANT9ZdDV/MT9u1hAHEK+Ve
MyDJue69Jsa/Au5XOfYalepFwScmT3NL0C0YHkNdvrditqpzG6t3AbXBpyGVjKuW1m1PobsBqYFN
ylsZ43hhGq16kS6dpEpHFprMR0FZeChHEDbXF5hzmO16bsQhfVFpQwBqIksu5hkaj2jY28hdDP05
678XGubeqp4E4pyauZ8zCBaDAqmvUhpsyOQOjqHUwL6bUYVLCsOkYSFxHiWR31VKQGFPUnyTxDXU
XOcv9D12oDRyxUmC4DGGq7vtraE9LC3doukQIjPHymUUm7kfwtrC+FkYT+HIpSeuqT5h4gzlBnig
2GKaTe/WXaLVz0WVvVXlILhR2C6+2mTilqAJe/vEUKECiP2zWlXaQehSeSNL+HlBANDTIrWxM2Hq
C2uGMwktFuCweJfCZdyFkk3D7akQ6oOVG29Bb14EasUwQc6u1XImdKdt6HQ8WNbk1oJ6IbXsPQPF
Ymse0zMGzTZACzXpyR2r7aQbF0Yf0RCHW8AJurJ0RHBGTA0GeOWBTHMDKneaNT9miZ7LxazzSzk0
dMYiVWMPCdBD2KjiPtb4uhYLPeLyKKIu9fQjxBAWYMR2jdOWYeuiZ/P/6BBG3tdjV6SEwG2lygQd
HJncIXGO0SjaepY24w4yVBWjmsa9IlO21QDlpFrpMlnQ3zcRKuscCNixcGkBWG/tFpyXXFNQ0PNd
AjdQ/8jM4Cx31YtQM+9eagFWan3sUBT4g3GuJmLoWX5FPGkBQIKUIpUp9PG+Hrw8wN2KmLsnivSq
VvkEOq+VTrU51L4FCco19XryxVC50Q1smPki4cDTZNcaqkchC+6lUtvFYvw4RkDrIR/uW2G4KLKZ
OP6Co6doOycNhIscF29XBddBzlLKAmlkh5NJRUJ3MNWIIU70rdVmeSPE83Ve9/lWS5RbtUEGzo2G
etSmuSLS+gbt9TGd25ekozd1ytMdGIm90Eg9vbnLN1pEcQ8GT62GO1dozbtwgYqv6uMlJKq7JMs1
Jw3Laz4UOENhLVL9o4RM5RTii7GkbiSZjk45uRAg5LjDJLQu7duJPea0Rs09A7BhpZXHrAuT7Jaw
PiSGbrhZatzwfCxbksiXMWd7NMvtmAjnLDAIbkFPlFmZ99pjp8XXbQkEhIfEVmlpZcTaewrC8JTl
5gXgbFdLOIciJbmBUD7pMBJRZQqsbLnCxIqYlQQnjfJCcJQGtaX0ZjIFtoxzKHTeMnT7ICFPiHPx
iZjSj8lUblQ5eq6AMzilou87iF53ZcPDd2mNi7A2xAN0mPlstKN2jTWohuoUug1CbmkNnmxmO5A5
G42viz02kujQKo+mHmKFLcA/kQNPrvlWHGCCbeRyOihBdkrNZd9MAZltSycDncnXlDSTj6taROmB
OF1NIaGth5pT0/xuL0skuTQYn3IFua5WgGB06/iw1MrbbNXrxLp+6QE1LLH4okoVXZ/mBvLdTa3L
LvQinpOxiTCu7EygknaGfN3m0wPnv0Ke5HxWAaxyauVvK9wIqQHFvZz9bl7sURt2tZXfwUvB1txe
R3hr/UGKt2y1QO0ozlIYtI8sbjgbjsI0qst012omL9flbcgIMM0oh4KVAbqxPbZpdQnly/QgJLqj
Jm/TMGz2NFH5U8hNtoqaTSFR/W6ld1pBkmMo65uAfihRyu6WqddpxUv8ii4N+mqxdg4m+7gq/h5k
1olIpysPzXkq0Tnz6CjUocTKrFs2XWIcBWHe9zwafK3FIBtF7biL1HKXmtqjlYS3/UIVNr0vj1U3
CUC2Ilc06yuqnbyQhtlWGC+6SLgmELodM/37QmDQBkBNt4JC85w+hFTN1Z6c0vVBuW89FEexEo+W
MvvW0N1bhrlLQkJmtcCkzuqXN+Lu1MHG1V1vUT9N0XnsVEUCfmo2UTJ7RMqySWyNJ5ncCZvOLI9a
IKNJR+duoJKBvOc38E43odZsLZZgdSncJ73gF9TXIbdbNQVsGEkUptji0OylGNp53PhaNruyDL8f
p7uRUp04xKeoUipvxUhxAwcr+KBBsTAsFGKio1mKSrQOO+T7gJoMOtfcXidvEeo32oAXAPDFpWDe
hzmjY0IL9AxQr07WsMSgm1kFJa/ZPmciHln5xhJL3+Acpeq3Sl48fD6b2fj2f9g7j+XItStdv0vP
oYA3gztJAInMZNJWsciqCaIsvPd4+v7Ac6QmkQxC6jvtCIWkkOHKvbHN2mv9JkiGh0iVkPYOqd8D
+tFlb1A/DTOaEG35iR98aIKHqYyOKXJ3cvfkW9aVkEkIOtBDCmlMWH5/p0KULGqE5OHNT03vCOLX
oP+9CKekKPfXcIuTHNsdpeTpHTReiJfG3H8RjdoLEt+uTCZ/oElO4lKipxs/DJVkh5nloZi0m0po
2qjw1JTaMxpVmvg9UcAUQCLAyOsrjHbQ0y2g3a9hiHZdnbmWRXIM13yIKTujXEBjOw9wwQ5+VKK5
D8tjENbHsfjdwhtUUmAMuPONnbLgfs8QSD+XCV3hLEOgCMUe5FMEDn4x9K+MQfnMlOXJg5Q+mRPa
1trwtVB1u54fphx7EK7JQZPcBvEjpccsMqGRzxaA4HnwFRDkkeWpIRhu5H0xTNsFNEBaYBXjqDvq
PDpJD7iNBmOSIrbBwhro3sK0RkkFXwghPqXpb3T3seZYCNvPsB5o5jfVrtbnX7qpHlXtd8EXVGLo
Rjnq8Uh2WArCFFi3IB1CFiHTf55aB9/sE6z2A5LLn40pBmnIYa7LkFWE8g77JcFFSoqSeJE85jUy
XWiuadrkaUHhyWJlj0OE/D++SX345Cfxt6LH4EFUP0vBcFMGdAIQgDNmp0wheVAIjM3HOamcIALA
wn+M+tlnjIqOZLRHZdH9WPDswvBUYTZgh8g+QY/4PoMVaarI6yuMxifteTbQP5jAESUpzQfjQL6D
RJUAKBz6hGhcNXwsdNSew7Kyfcn63NGpHxeFrd5ceGgjiD6hCB4HmLRm2t4FEqKGbYvnSqN0PEyK
4ImCjj3180FrgoM/zfsG84+qDPdIZWAPALk8jr4HBfMWazedidBpmH8FCwvUOPW/NKUOVkQzR+bY
wJkUaaMAAxhZMGzTUK5GTPyisnoGQuRJWmae2t46dji+ZmJ7LYfzQ1YbJ6E3gPwlSBSgb/8VVSyn
i4PbLscTLcSwD/+3EXNPla429GRHkJoT9vVHIMm/sDbHCjREoKxENRAX6Cbh9mlSETv3q8x6FDEt
ks32U9OIV7jlQaLokRQqMaWYcrdMjC/yVJ/TQMACAUmJgbWWSMGhyIwrTGB5qwV0888gfNRdSh+n
ZGOJmPJNcUybpwjhMgSLaQDO5p94w9pFm9p0bzlaazupqytjYpbhY4/Vgpbwr0VU/4fqccgax0DG
r66vwg6dlj4Cl4aAppx/KzU29qI1khsHo8H0xbpRFBiMMUK3NKWQL1J2tRSSnYhfK4NHe1xBmoS3
tFPz8DDl8q85MuxCluFnSfoBJSpHR/FMFs8+uaFJup/yc0EegDT8PYvTctzlfXrv97CQ+nuRlhOb
zzNi1L4t4H+auJuxOFV6AWGn49ggPS3WV9BmFq2PL3njX6sB79UC39uI9F3RP+WZDoS4RSRIl9BZ
6MXKFXHaQMAK0yXVq+nNCp3BQXkdBPopRJHBTvXmpigsB+OvKx+zXjxhnK6dQAQ2DCbCy67kNcmV
K58Aw+wN+dskdp5Ae3qOf6Nabg/m2ViwBT2GrK0dhTxlwhoeHPKlJD2uqZHnqCct8TFlaPaS9pzn
A8gPI8LhKfQpYUziJ6QA9sghurzcS3Bb4mM4AKMAnI3WBh5vhfpzyn8oTeFqGu5jJk3DJPKQlPHG
SfGEqDsO+G2hzYTo0k0991cm8llzND1qQ3rdKgOwWiP5HJUT5K0UG6KwqMmocK7jwQh1rE1TPgto
yV00liU0xu65AUuy0N6fqrqrb/WgTxAGpfoyptmfGo4JHeTzVMx/kJzD9nE8aJXxXVIgTITYSSK2
iBZrNbpD2frXXRGVnzuR2x+NvPwkIU3tlMwB5wXQHAj5j/k08aJBacktBwAgQqs7WQ4cRudYtuus
PsxSZ2uqxfKIstCO2qo6pBCiBphH+wifid1cl+aTjxrT0Rj1R/qYwhWNwfsc41eQJ8Y1Kmt/VJGD
3sJRz8o5wmvFG2pYfIWBWrnfaJXNs7dEVDeUfyUNqDktaoyD2XANBiA8Wgx1dkDFFOohheH6HXDV
pK9Y3FlKnxMkhoMy3K8a52o24QBSUcMA7lV18O963Gt67QUqW1uKzi9gUgC7tORWRW4gVgGQS9AI
S4sxdwoP5RPrenBgvh1kcatnsMaAL9HgdILxoXAoamswaS1rgR+OBenAcWkYBCfUF4/1C1B2q3W6
ICpfgx+XUAxJVbVleBeoYDgAim7g3kVFMXOR7QVy/TSqn+vysYEz9/EsXpYw38Za9bB4MBRhjuYt
7n/YmYrXqrhFn5CXXuJHw1l9p1TGii8tCcFJBUbDpSlwj+WjCyTLFexuj2GkLd1DznWiY/0lvhIP
zRXQuI/HedF+WU/qCsYqWi1qnKjY25MHGm+PiMlOc6szyA/734A6L2Naj9k0ZG5rSdUoVq3G3AM3
8dWJaOIJhoxdMGBSUMcHxo6GolN66P1/y+0tiPXS7LgIa9HjB+2jX/ZiGkPM/ZJlBVILzAw+BWnK
oZY8o4qhi79VkQQcIdCPZ3Yr5qqvJWKP0McRysbpcWlItgfNk9za26SjrJt2ywcEny9KGkcvvrvL
73jVPzOkMqWcTd4t3XYuhEzyKQf8JjLi9vhH39N5clLb+Pzx4N4Namkm3xJZCYBLb4POpql2IfpZ
KMZIuE08hEiuAHr7OIh0sUP0BX2PIjgGwhqSBatNmMhFWwoBSrQt3IOlb108Cq7uDHvB46lG6rrx
yS5a5RoBFdmibwcFjsbGqmeXjZjmiEau28MJVW0HbRW7uDZu6JWfFDe5zb3NiO8NEbi0SEdm0dNY
fz2UsEiBl4hLt3zZEiWGnjbQdbY9nw4FSm9jUi+2oE4PSDM0FI5wjDHXPdABR5UanLDC9SDtldvy
SAXQ7n8E3kIBaO2OrZ84wSbLQb44vZe4Jqt14Rda5pq5JGE8i1Q9jgqAEHy8DIIag7WnYgSCQNFz
vhU+YXvGte22P2ZOPSXBpmmw1RK7XANAYb9vrEWebJcj7T6mn5bfCtFm49i/PA5Xv3K1a5MkQA07
pmxlPrZOfcS0swUqkZ0tD8K322y09C/OCKLJEkscIRWZFbDauzgGwo1odOoMJ2Wf7zOvdI1T623S
p9775q/irJu1vhnLWcALwZ7s3um+I2tybzyAZz2au/lL7+ENBc4JddDjxlq7uEWX8XHiWjAyLQ1s
0NtjQoHLXvAEwJNs2lk/FyoPfr2Wnf4Jv+OaAy0R3PPmJ7w4m5agLDBVMVlv1pojAafWN8shRI/J
mVw0ZqFiO5YNFxMiJO6BpCaWo27lQe+N1MCHiRORTEhdtzyxAJPbYdA1e/Lza9O81ZLibmMy3xuX
IalkpLAtTe3ltHx10FuzidFku4TwdE90O6/tbuYr9a5xFv6Xj1P7E5rNGxvivRVqSIauyNwtHBmr
E1HEvkGiAa3ZaIHbUwjPHbdYlNURzRDwRbrD/c7NKbxtjPXyWFzSL0nU0eaHAbbmnfGkgGSRM9bh
hPirtZ8P0ATOCzKPc+t2m3EmvTu5/xNQW8EZfLStUUPE9rPfG88YIjV/gkPKhozwJLAleBEO4ptX
m2v1vY35apzaanr7mGEOeBFwKCrPmWnjk6DsO68/8AazSpu30XF0l1ws2m/Spd+PbVhQ7NTlRF6m
5NV6miQjtdqM2AubMLS1pw402gKJmR8gegDHdEE/HsKz8uvjj3uBjNHYoAaKOMhSKaoMzO5t4LxW
KK7l9E8Wft8yzRRVJCd1kCrB6yjaFbAp06uOOa932a0W3/n/q+X16hesTvlGr7I4ivLlF1AL5dah
OIGsALcuBz/8zerp4yG/cILfJKCrIa8OwjmtEnmYUDDu98tcz7yod5RZsVv1fo62jznGDg1PjuGh
OG2EfndlQxhTUQeWYDQuy+DVZ0b5rtMbI+HYsNPAkx+oVBzLPeYA9BLctn3J9CNna2VfYkCWEb8K
u3pXWAOsF10n7AK2kpzshFuBYecOAqKFrd7VLgnrlwJAmWnT+y7c5VxOf8f3Wz/k8jm8+iGrOxaj
XMnvihToveH4XucFbrvD5ml0W7v0tqiO0nJOXHxo9pRJjkWStfZnDEPTnLSE81Kuo0Mw/wypIRUz
tnPRLqeTX83nUlvQKT8//srvfWQTDI8hAf7BIXC5nl595E6jlqGYXLSj9mB2t3P1pQy3FtJ7Cdzr
GKvzIoAMjwEUScRCPl82TYXU7xV5ixPu9b90pPi2+9JDknMzT14j95Yzg8VLei4tKOC1OEUtVVMB
ZgBBEfJydJqgIAuu5IngBHNP2H88m++uGUvGmkwiXYWVuzqhsHWgDjya6ktRY2F6L0UNeYerzDYe
fPlb6xXzOtbqLEpbqm/U3dAhIx8HSIfttV05KLzuRSrdG9f5O08q5vHVyFYHEQtIBFHByIBPvXCr
m9/j1XL0WV7v1XTqNt5wy8L7aHSrhWkKWSU2DfHUgdp0yuEuPnz8sd7JUCSZDWfosiJRGFqdb5IV
Ywbvp4o97utj4yWe8vLO3nw3vbOzicP6QzlPQ0FvtfzlWNOFFEFRrsvkAZzTodsPIH23V8Q7e1ni
AYrPhkTKdVEjwQoZPysT6M2wNDKlusPoOQvmnZ5a8v9ioVO5Y0C6BOCdPODtuaFrXdY3KfpgzJ/v
lS81J2ApCFT/OxnHuyOTKMHyiFZltvPbaMjqKhTUY0bGJkbanwKQnTziyuZODtZEboJ+w7bc4+UK
ZIj/E3S1An1oCdAHGZQefM7yc19vlSW3RrVaGEOCWUH1MirgLoLVeahYHYRG2H28zlfWv4hyUrla
dEdQ3lwWxvqMN+pEbUq0KenJHKqKh5SBxdxfwPrK0XIYx4XqmvIZWBs0TddMefEg2rzbfstfIPxf
fgpMD4uqDOjmdeqYggAxUbqhzO0ZP0V3KTKbn+V4R+OCRxbNvcAJveGweQu8twcXhsk/464KQiII
AzS9e1BmRxSgbpY66bAfvxS3my/mZSmuzi3A27zjuHE046ISpPr4/4W8bDkn6zOgGXpuz+EeST5U
GcT8ebs0+lJb+iji6h4Y6OdAG4Kt1bhDcSUJbeZIx8pVPdMrj7Kbcwsl1xEVAuFaFHvRaY4mgPzN
V8EyhR/9jNUeLXoZp5YGNZH02B6B//+QHGhrEByoD/39FAGtddxM05bhfRR3tU3HJIVKurxu1ftF
BgNZvm+Rp+8kOz2k91u30nvPvTefd7VnCzH1G7VhspdrMP4aHNDqOyAk86X8Ux0zJ/eMs3K3sX/f
HSHSV7xqUdylzMgMvMrRkLNvCikgNQzPvPZ45UF1MHaSFx7Uq9Sbt8K9+yH/J9yaLpI2skoPewlX
3UsALY6w7+w+3gO2RgLxRnoo//hIiU0HbSvyu3vnVeRV9jSNdW+WFZ9S56mBzmjFI086ZFQ1TeOI
Wdde2uRUbQ12tXmaiU4ngGfNDnCTOLNj9vG+PtBc2BdH63p0l4ZUtFnTvJAl4hxUuMr++Ulf5Dpe
fdLWwK9arAmbHnH8+fujqg7Q7cLzHfDCe25SPGj/nZfG1pBXGwYPTjlRGijFjauezHoHj5ciSbrb
NZ1teaKDP66NaLH78Sp+qexf7NNXQ17tHC3j0OQZoNnxGddRe95bn0aHdJJKtaPezdSRk2uetJKd
u6ChfxVHYJJOfk2b++Mfsjn3y/y8mvs6w5evXH4ISSVwICcrH9pjRu9MdyTffSEQhRQXKze0zrm9
yarbmv5V2mklciVNE9OvetHBkOwxZAISb0hoZvX2bCt2/00oHoTNitx7ecCbRbfK2UwjFORiqY1h
tmy3Z42FN5HKz0f22bf+R/yEIGrwVbpO9rRIlHJr3t95r7wJvzrGMBm1/AE+CesuP/qecrAe1B0E
hpt/g0m4cWSqSz7w6htXUaANAW9SFppo0x3Z5Z8WXR90Ddxkv1Wk2fii6wZFYkzY4k4EE6r7EVH7
ohF3vXig+bb/eOkuO/ODLaSuDqu8niUINASyxAqEYAMONnQ+DvH+BUe3RVoKqMAAVtd4bIyVLy67
Q/WCw+IFT30NAtrn4KzzsWSwdvZ20eed/hnn4auoqzNJHzo5rimA8L38yQaHstNPAychOKfaqc4S
Z//mu+zd9fgq5upAGuoCykQN70c8+ad83x9UaNTqHnSTs5U2LH9q/eEorixvJVmlCL9a+lKXyWGK
0JU9gEgbJNEzQ8TDw+p54+O9d4G+irO+uitMsmv0A5dpXPqegD6RoOaNXh0xyraD/fx1I+B7cygt
BuRUrvCOW6+WkMoOWicEXEo7/kk6+A4I4BsQYadNDuZ7q/91rNUaKftRK5uWWEm9S4+zE9r57Xyw
XFHaaR4OIc5wtZV6ycthfPHhXo1vtUaaCLJsTZGMM8v3wE6BBnTgE9QFOZ/6Cfj5rb9rObLlnXyV
/7acjgu932t38kNzEK/+XrL/R2X8L1jfr1aeA6nybwrkzffs9//7r/PvpmjD4rVbxcv/4y8qo2z9
Q9U0HWQPOA1kbxdd3r/cKmRj8Z0gsaBHiueEohDlb1qjIJv/4BFKdZBN+ddj9F+8RkER/6HjR2os
T2bd4O1k/ifERlV5ex2R7MFrp3QBsxI/DZ2oq+to9iEAjQiXyXJpPCKsbZp2iFvOHiPp2p2ziPYN
ZMUGkzWE2DIr7775dTmdoiJvr8K8MBdZmgIUZUN2fLTUXLg32yi/jX2lugoSLfVKBdOxvJl8bMdD
KXvESHc+5vSJYTTlVnnWoijMbKmo/OcxN6Eb4uCJyEsbW3AirEp+6lULSk9S4lUqxvWCjc5Dfwaj
N4IELRB1Kus+PRa1PlhOCdcqO2f8+19yKYPagyL6B0AkQLE4kD34i5jJDZVogaUTQbfnM4Dbrorx
9AtpGML2hRq61xupOjSQn36MSZveCxjH3wkjLjB7Y5BJSoRZPOqtoDyjqoi0ty+q4xVsTuOI+1x9
I1h+eKPHWDdZEyaNuj6Xi+a9pNaAk9t2j/lncBUMXfyFEGiPJOVw1tTEv4JIRUKAiSBC1HF5NaiD
ch6gTgEq5VYt29g8amVckZhGKb7YJsI+YGXNCTA61rtXWhD5n9vMD09BGkvPEgC/M5r5VDKg+N0E
lqZiZVwgSoOv+JfUH9rjkCnxscIt3AkHGSbnAIh3bFP0MCcfnTRpaCBDzP0nEzjVo1xn8inKRIR1
jPG7iUGtR9N0/qEmYvJQKb7hFbkSn4M6Ca9T32yQACq64otAWudatan+zujFAhruI3T9zPhHa0YR
iuhd7ijiYDxKNJtvxjpCOKcLKmCwYZjtWzlqvivjIPwIsEAQgWrGhjto6rAHsdxdAeavz8aQDp6G
H4+XIDJ7VWDT4+lyPT7NGlxIqYaVY0vjZB4CaH9XxMt+54oR/OriRsDEQkudSEgaB3YhfJHc8G3f
rNFe1aDv1UHGY6fKLQg1TeL0SjLdqW3QnVLJB5sK2s3Lgx53XfwHcRsQ0uRay6DyBGL0Azs3DBQy
1Mlsa8BeRRfa4RHwFO7KqRU+ZirY3kou9LMmtvBeq6b6KlYCdzBplNuaQFedcRjFTxmi2T+UVMiO
UitXByTp0ueaIv+zkfcNFbE0RKg3CIbPPXh8W2b938b4ycFG0uJT4VfqPlTZTpijhXdChl6alWqK
O2Oz61VY/zpKWHZP3Dwlgv06xgpq5KN5VYCUlzKw530Jqn/AUkCPgulHMs3NsYgz8Tjj9+a0DZ5s
NUjp56DPrHMcWdKeJpF2NgtMNnNNUq98OMLIBub198QASovC8AQDFhB6AZHvFPg+cnDiNNp92Mx7
dFImmLN5t5fFef6ezb1wn4/j6DZZoB2Qoeugj6Dql+H169SJ3GFRF0XnIALJiHheeA4y2MZSLoYH
Y/JjhLKK7M4YW9TZuxh9eikxbsIOqf+0To1bsVUs4Pr6mOzL0UKfNMM71YwgXtZDrLtNABBY69sY
fsrQOAm227BWK3mCqjDp58FstN2ymrx2kMV7pQI+zhEZewZuyF9xAshOVZ1KX9JeHK5EOUiOsgHf
TZYa4SqGkIKgdavSWNIb6jSqNF1HmIpADREGr1bwQxBahJPEXAWc3zTRLXTF5hpJt8YtU0gEMP3V
W6mEZlY2ufWsFNLoYA3G00yOy1PcTcGyUlp8EIr2xkrZ0n2SYx0Qx70b8aeuQiyODyZeGbaMCeYh
76z8c9PEmsusqPtezOcnhMjSBzZ8ij5NZ5xbCHbHuFSbs+l3Lw6S7fSAmad1i06c5EYFxPdGLC3b
71rjFh/Z5CBPaXYaZTm98dU6uUoUnN/zdB72SpYb91bWyb/bookQ61dH89OkCs3eGJv5cWiyFtm5
oYlcJNz1K1YsJkWDGExPaaNLGHXm5tfaCqTvUcYh56tydG1EcniE7sbLHT0z1xdmEnbcnz0V4dH9
IGBBW6oVatuKISkOhHuBN7aS1499KehX+DxOd9zf2HXjG/pNx3f4nCoqCtyoh8C4lWbZxQU9+lxE
QNnjTpU/mVEYXsVTIztyN4XTFa73xW5MRvUg6JOZmDaEYGVvToWJ+YkUfZfSUXLHpE89Fco3sO+y
nqzjoIRK5uKKktqilfLS9gsTV/ZRduD9QTWtsvYoz0V3wOW2dfOs627bWYH/P08FVZKxjiF0WdNh
EoX2umkV81AZQedmWja7fTZbB0PTuNDaGf95qyVPhE0KWr4NUaOMy8Z/yiT+P7XSyXZpVZBZpxTz
UEUO7pUwRy6winCENnKkUJMpGh0Bs9Of7STgNBOHnOGSNFx1NY0dMS+lUzeVVrvXmmo8Wm1bPQw5
bFOuxxBY/IxGpu8GYtvt1Szx72sNI6koDirUTYvW0/QhOodGVKNwOiW11/WlCmKkCUQ7TIzgqPqd
VO9eMrX/S1pJWqmgfKC/Ef2Yvr9NWfnf/52yoreh6ubSrFPJTdH1+mfKav0DtzURvDE5K6hOxLH+
lbIityEBpVrElwHPgv77V8IqkQFjrWZS0dD++m//k3yVHtfq2bO0L9D74hfwO2hlr2pUomqm6GS0
ERKPEzbSblpCQRY/lZYiKFNmiwmUGhhtVtYWCnUVUkcpHzx8sdNceZYyvTF5ukcRfOmd3nYl0pBq
qug/rDFKqyNNSp/mS2KaAUYYWS9KED4HcRBgQGCqTjsqEJrSAGst8Ct+jnPfCNCxkrGXrmMlQSzD
Fma/CWirT9wMmlPNII5QGkhuEyGW5N7LU+w4gf7WaW7wv8US20YsF+kjJS4QEh4yKRk4GYI6dw0m
9Vsyc/LsGlOH8J1GuvjdbMuyUSFVpQWdG7XHBtxGMKCTPAuhhAH/nEFP4IuEaBuUGfyMJIbY0qlY
2ib73myDkf3Hdqdebc2zyrZPlxMfb8bWbCEiqYp1g99L33O5hej3IcCL07D/pA1jNKPHDr+mBt5v
wEWSsQHujYGETAxy4Rs44wrhUKVI4C+7CQlwBcWRrDlWsKfRQkm6n+EDRQLmTkan5/sqlesB9ogP
N/ZToFdtGjoRJvHFb7lPtP6n1gwJoot4QaqWEzRdDkdO7qDZfIFsMpvKfmTR1b+xszc6xL+Q3Ot/
zr6uUbpLK0VUXbnGDxhVlNhIaF3KxtRlJDOFnFfKaaig/D7lojFZz5oWVh0W4uPQzHdZLU/m84wH
jE8FtJFGA0iIWqbBgOZz2wW3NcZ5zUPTxlPyw6cmZZ0FX24NfLOiTvkF57zRoGEifTC72KIK4+w2
iTohIoerUaQIuzjpOknHR6/HiuLsJ4rV/qlCw08fU/RngvlU9VM/BnBny4x6AjZjZuGjajpq4QM5
QqtOdi3GYw/9K5MhRbWpBeu2pvOTQx5OyjD4KkRCBxM/zvBv/pmCoVF+h70W61/B5ckNr6Q+maN5
R6rfQ71T1Fyr4q+CHJGd2pQM0creKdI4Ymsls0bCsxFyH4N4NSclPDGadDzDmO7D4DgIMlkqlwpq
djGS1sqYas+9pnSTpMNZskIZCBRiEI1wH0aalAdfZ6jLalLg84RUOBbN2UTnCiXFMLGm+K7QEefH
2TwJh7pp6JUhRi322AqV7Aa0CrJJgfmwRS9aF6d0jC8MFaQFD2pw6y8Nglc12dYqFK0J8NGrHf8a
NeDg0HiQBKcdGtfBr9ydroqnV+ft3V91mteMpgvAICFxiZRo40P7UqiMvn13mzp+1WYaQFR0xRek
YPoJJvsw2As0It2h4gw5Bg1J2zro3/qvTeFsd5jevv1BZy/ID5Nk8gUBYq15TnpmjRZ6v/qLlx6u
iUvDsIVjMZxjgC3eZj/0cpqXeHxWVUYsEtTT2zGLpVC3I/O/g2rsTe4CjIe5DOEwOIY34VV5HQYb
AK91dZMRUn7hGDBA3eLquxQJX33YuLVIH1X0v9O8t7vqPMi/xubXx5/ynRjAdIBvcSGq1oVBTacG
dSHXgY6Kw02d3qv1UU/vPw5xUfpmHCaqa0ClgZxbcCtW45hbvapbSFX+oxbAqxLdwcu8+UGCZsXr
87QgDbe5I0vt93WJcYmKW4Qson7JKlkzm7qg9udCQ6s5PtbH5JQBQ7JO2X6rBH1BUOAD8ce50KmC
4f+yBs8iih4GHej2XT3ODq6Tn9tI+hHl7S1WpiG+eSC0UdqWc/+Tj/UWeiomTobNt4/nmORlNVi0
xDBxoosNvfZisDBTq3L0cyrtPUATk1QeIQ8x+DSlxU42Q2QGrI0S9WVEA69H1ifqCgrV99XizLPI
xNocQeFusdarbgyIuT3SPrp5GAw8TIXE/XiIlyuVgAv0D/AHx+ULovfVbqjFbMDwNcWHQ91nynOP
DLuMxdvHQdYJms5JKrLbFkojoJ41ul5IkmSSQj5mgYpvRXNeyrdCXLQLlxgwTCQ2BJqV/OPtdtAQ
1zLjemAgJ21vPYVwIcL9j+4LGOBT5KGj80VyKRZGe+tus0l6eWgayxrFYpeZvNzus6aMVW4YKK6d
/PvoEJ2S/tqiOUp7xjMrD+7/x/P5zu4wFhMujV1oSPDSlmX06qv5mAuq1AEQ6KfQn7kQatQX3Apq
krcj6DLl/zfgqiXU8PX8KCWg6rXHdN9fjcrRuC6Oo5c/CmdqFhsDvDxmKGij4MdeIK/HwfftAPsZ
QaQUFhUy0TuNwu+zegLr8GkxVaHW+yU6TvtO3g2gujEmdYZ7deP6f2fFGjB6qINDG9C19TFnDZNl
WCPxUZa3xfRh9D9tjHAVQeFttBzbMFxoXsJ2Wa3XIQ6ECf37hY+EnHV6lx2Efl8/SQ/FGW2R7+N1
OrjFj42gqwYRQSH8Udinb20qKpnG22ltS6PO/YZhZfVOA9AAjxLE1cLA7b6O99zyDuUIbzpUGwSw
y8GaEp0JgGS8BEU4sW/jTsiFCWbFsqSGMBpfdXRTNkYm8xde3UvLyBQ6GZJq8NFQnV6NLJlrGZE3
lTVBL3EZVnSqDyhvIToanrZWx/ruvYi2jPfV/hNqRS+A1aHq9LM+4zf6hITsKYF8pf9EOO0LWqT/
caZ0EXM1h71Yjl1SEbNGZlgnTxIHoEYvPWAP3b+7LUrUGv14EXDVBoI3Mhb+8DKlpqd9mvfgqu6k
A7w2EM477VTfwOXYHOfqQvo7Ku94zlEkh9fNZ/S1eQFPsrxrA3zIUi9Skl2UHzaWy7IcVsvFXBYK
VQhyfFh7bz9gV8bpaKEvxWSiK7/P3OT+BTCGrZuOq9wWX+Kd9U+uKdO6A77NhbtanUGShUXqy/Rj
9S+qj8HnRjL47t83AYaT2EI1WpNd9b5uIdfSWsZ+ctdad0153JiwJfFYTZgFxsLUFhSYzNn8dsK0
ckBYQ+klrlff49nnFjYyZqf0IB42QanLwvoo1rLXX+0uIB1FNJSDxJuA170tu/iRzDvhBmzmHrf4
G/MQIcV/3LzG35lFxsjFw9FMA3ZdRxpaTccDCfsAmkP79nPn6XfTV9UZucch0djND2sTZfRuSKia
pC6iuDAe3w5VSHyad2Uj7XoqMLuEBwMQQsHVXOnUol/0BwjwaZOu+s4WW/JqSmWgLyCQrhb/ZIyF
Xlk42KIRZAdXeBVTQreDa+m+OcsOyAtSzwAtkK0z+r3Bvoq7Jh+qfNZMnojrJ7vxOb2THJEP+1Rf
IZeKXNDn+h6xr/80V1oOlNejXXMPBXVI5Uogqug1+ZV6Qlj0tjxIzRlSDejBTWTxOzcRacsiDYxq
+nLFv/2kVY7omZBkyyoyPXq3kOt9Jz9kR7wutmEml/uS0qslooFMFW6RnHgbTUTnVsarh52PppSn
ggvEPNB30SL8N8Z28QHBlsBBgdAI+xei9WrhlLRQk7oFL9aI30K46erWsXyx88nhweXgRghJQ1TX
r5FkCrFxLrCGaPc5mJn+tg1J/2z/l/INTSG0F75Xt5HToMMb7jcOuPXYZAmiJlplCK9QBBHX2KCs
K1RtzCYEjOEnmYWnjngUCjf+oTrjsqYLToMN6yYR/2XKXp91hOWlyxsTgTHysnWZaZ57oxDRR3nJ
5P17+Yv5xXhKDjOkgsleXi/jAY1gbzqDLrUBnKIIFD8Uv/RD/ZiethVE1kfDknNLCzSFtBvF3HWC
KCLwnBVGVmLT5Qj4pas+VKZp2CjBvPyZt6MmDEoeuLKAVqFE8nbVqkGcDHJJmCVby+8WbRTkhM/o
krn9Y7pJq1uTDsgL38RbnzxtpUWaX73EW24U+PmO2bvdTUKSaPFS81pXh4eGrVyKMUUV7afD1u1y
ObOctbBalmYJbzd1vVE1uRumHjspAOs7VIj3epoczCizN9bxOsVn//AMRQ5fompxae3Rz2o9BWZZ
cKMopInSVXJdefLiqb2kivmJdeSZLmqc0laKcLmDFsA/19giuAF3bHXw1YYkCK2B99I/GX4ttkEt
0DOKiagylZ5YjbstVtI7QU2i8q6w6P9At367kuQCOe/exLgBt6KxeBLQJdyY0PcimCSK5G98vota
XpUvHeHIynfRn+6PfsJcCKg/qoY74VF/Lhx5l9xuX1rLXL3dIABfDAQWFHItKkKrYVXAk4ZINPE/
P3V/Fl0d05mRIHPz3WJPYdxtQiPXJy/L5nVAY1VNpL8xKRFQrh2lreb7+Dn55v+SsYTcRVgtL4DW
MNmlvxHNizaq3u+cBW8jrzZGHs4mwC+GqmJCCyNmH1038U5lzUiueDAftnj5lwFftLVUDQNzrmlz
nXOVs5FHhYrKd72vz+YpOVFjN0i5cKY5Z7fDoW+djSV08TWJyAGEkBA4Av55leUtV46MMnJOwrU8
TkO8MncZQFeTV1S1F45bXNF1fQjcHoYYgLcW1XP+ZZ3JanMU0w/CSbhxdZ7CaA/0B3JKw0GWBr2r
rbPt4sxZhVuVo/JYtoKsJNyMDCF+eYKLmzSpXP+z0NKdQEdjY0LXOdZ6fKvtkbQhuu5LQOPW2oEc
9ubDX8JT4+P2nXjx2pfxHVzK0JhGLB3r9WbMkewzkRaEbpg6WuTUgdu5Ew0h2pWefqw4Cv7SvNrC
fF+cPMSl8aRwX9Byp9z39mzrW9EfYmTnd1GJrG5x38//8T28RFj6CMvClBBdeRuhLKn0BzVEysrV
7/86ZsRj5Sw7PqautgmKXhbCm2NtFW/5rq9edmLSilHcEm84mSgmzHvRTdnxhgHue9hPTviAVjwM
puZq6wX+zq5/O9TV7WSUI3ZkVr9siYURnmOfyp2Ig+aOrv8VVqgb1+HWUJeP+2qo4LDAEAzES2rM
Lqic4jpgl2g/oRlpTV4cSBs1tjUrgU3PCHE1MVHZosi39ibLkmlCZpOI/+S8Rx3GRoL9U/0JHtbD
6G8LcP7ezpBJZRaLZloIF0V3q4hbTRToDKql7YNn9Iz9YvEWtrufUffCDlqOm82m4eX21xRUxCD4
L4v3ojkkK2FRoJJLEWpXntsjb9eTfsSE0VbP28Tqd1YOzyoK0TTzqLnTBnr7JfUxwGhAWF4fe4S+
DUR6hP9m7zy240aydf1E6AVvpkggPckkRZGUJrEoqgQEvHdPfz+oTndJKZ1i1x3dwe3Vo1ZLkXAR
e//7N5zE7h2leLSx9+9rZH85i1d85YcFr7ZTU5K8MRb4v+banWk3/kTVGC13blZv3tlHf924f17p
ah/VSsWojYqVhm15q+Bzy45G/xh26b75RkoKLhdi02z/C4nzr49w7SLXZs9bYdvrLjm1qNywIMt8
zNgZXaYhk+4VQF09nuLJ9x7fudJ1J/t55/l5vavPcbYZ0giL9f4M4NL2ZPP681Y54h5+fmetX0p9
LuzHa7vat8W4ZF5jri/MW/QAwZqbOuwJZVAIv1vnsqqf3bTvWl78ftUVCsAlEbv9q728dnJDqSao
7FHmp6/qajKXbcmS2aQ9xr0AxXQ4p+TmPYvEX2Di9VJ15691r/b0nqBbs1pYF3NY9/5/DAx31OHV
Pj0bu5l1l4/FLt69c5d/LaoA6lYnVqpkrFKuIdx4Tnon70GiE0JaNutUKg4IKzl6995uBf3/MbCz
XugPC167y+XQZpsOG0pqf8bt63MdToII12AJy63cvou/v3OB3tUDbbR8MiuH9eoQPzv8SpEgot0O
E9tfZTxy+25l/JvtgNsJiQ6bRlx2rue0/RI5XiJcYmS3Ytd0B9rHPZp4EuTDVc/sXWI/NnZpoBze
K3V+c3g5Py19/RbZOn7bpZdyeC1b3PTD/AZvzwGB7QqB2qcCS6d3XqBfPxiCwJC64CQE3oRPx8/7
uuHUFdnpc7o2HoHcaz7pN/gOdL66zfYy8A7/2ASHI/rnJa+ucsktA5IVepZVgLbiEPJY7Z3d2hy/
i/L++vr8vNb65z8UIOU6wMwGLm95qw4KCIuCwSevzhvz4f/G4Gf97T/vsKwHqgwhjVrgFyQrjUtT
iSuI0asU0/y4ApH622p/qO7753ctMn57dT+stp6hP14dUKTW1Ky2SmabR2u/Biqu47D6sWGA+d56
v1Zz68VBcaW4Ak3+5bgadDjoFQ9uTWfyNYvdZ6/FWX1OKzDsnpzuZwQ23sOg6Pp7PgO/vbEAo+TO
0s7hb3Z1qWhxlkXBn7kNpwC2dg/Nh+DgEFp0t/vHvjx/vqM/LHf1jgrFwTdJsFzWEB6yN0gCeY+C
tZYV16+KwRgMGyOs8X5BGaOszOkCuj9fFYPWbdx+hzXeKcGvXcq+Xwr1IWsgp/P0azg510WzMi9T
vBLWNnE99LuQsNR/j6z+P2sc1jiHxN+wxvvpj/xL2TfRz9Rx/tKf1HH7X1B+kFOwH6wtCR30v6nj
1r/At/Ar4j/gwCon63+o45b6LxDSFRXnHFpnwPxz/xPiaMIdR5OMhywTOh6p+4+0jpD+fn4V2fr5
DatlK0y61Q35CveaKzLlDJRaxJN08BxTm30ZjU+XQyyd6vok9bTcJ+UYDgTdU5CXIiy95wlW9j5p
RBvmlYTnEw+h2ZD0vQiz2MLefVNE8xxrebKBVZuHrUAx2bfU77knbsXYbCehWkFZkk+mLIm+8fTs
S++095gsBYvSFKTqjWNgGXgWi+lTo1e7ulK/RlUNBhiL27k7NWO3jWtCuFxLfiMD8GT3y95NuzLU
4qrza2M6D6b7RYOwjFxFP4hR3FeZGdjxiItSNDahIduPZMtzyA6C6JNi2liCAKAeO8pMXJw+vxVD
Rjh8qd/Z5vyJiIZbmXkHp8ce2rD2eTHcTIV9VBavuOuEHUZWjeqsGKCuiuhT36bE2ufobYpwKozZ
NxcFg2FZlKEsWvymlQevJ2PBK8fAVbyUZBw194cc/RZxCI0vyJCaqrbyq9L5qk14IsO/VwNniWci
6MwvkXCh4gnV26dK+aUfgZpdIzWgRo+0g1b5gM40ZoCayX5bqs2jN6tfYsNESNWNh1RP741JERuS
FIj4ybe9hznx4Ehzo8Sl4S+wzP2ujb5m/dSGfTyWvjpOpC+Q8mfm80ezHYkeu63TaNx4hfmSkRlD
FsPtAL2d39liERJ/gzL2JYrQkCrK3dCU51TWjw5RjsRajY/tZD+phF0GFRErG7bcKIwiBh86Fzq2
9rIdybZPteVrI4o7abb7Jmt9uUw6DJrQpnTBqJZAEPQXr40Wiq9eX46btoqrwHEe7cn4qpSTuunV
sd4y7nmWZvM6ewq3x6kufVSZgVv1KNkU3vlcX8aboslbf6ld84HQ1c5v+g46oDX7tmf1Z9HpTGiY
ykUSQDhCmFmopOqArPr1hNKxdEnMhH9PQCMUn0pXCQGsmtqva8CIxdFCtLO+wz1Xlc9a+qLnTbFd
uuVJcw1lH8NqQOEUbxvzEI1e6Ap5lPM8Bq1VPfSEgzGK8tOoI5issHO/X4adTuSij0B0t5DcQdBh
1/uN+bGe2nxjVc2TMetkPA6x7SdvRTXfO/q4R7H00Uhm2k0MTLI2gtTVW092Xz6qg3CJ9xPHevTO
7pQ+IJ58Inw1hCJfB0rzOFZnl1gQM32zxpYcv8HEmWA6o92FziQYBTBPvBmK9tkdDLzK6idP74Is
RoErlXkviarzTYFdPeqLZ0vhMamKGZp6/QFBsSCkZ7jpzL7z47Q/F1N9TLX2C4Yvq3502a5qMWv9
2fDCX7VmIIC1zzfkNH5qEZtOxrmu49tMbbaiHlw/ydI3I1/sEPFyi6Ky+xxpyZHbEyyWfE0ZAhGn
FE+V2IAMzVDJ3fzYd8bgk/KCWainfWkGIuFcLJCn1AyVqIBZTCqZEJRxQ72b++S1TPtik03WW5FB
SYctTjOryyZc3bQ20eLdmWnz0uiFjsIB5Ss+Wyckw4duQZNiDnVgd/NLNJIxGU3puSSNxm5N7Dyn
7DXRkB8sSfwct9PkZ25CzGPTf0oJK5RICzNIVUk+XEhh21pKTUOtaITDOOq2VxT2kXk5kyx1JJJP
coNkFErFqnxzNG8UM4rvEFKm+8SpBr/m/fOn8tRh3IrwFdpFPFl8x1nG6x4HzXQYF3KU4il/UW4k
n4PvThCFahS5Qzx+60aNZKHR1BBu1x+6ZZoZkoogM0ivqCLUq8pN3jkSMfJ0yIfkMjUEujYutEVU
OPptk3d7bSl3RtMeSWi4723tYEKtCcqxdIOu+jZ3E0luKIHcZa5WySJRmO7nVrU+EZD3hXPnLBx5
X04dRJ9xeWwxe+Bmzhw1rajIrEGpmS6mExpq3vudqPaKmiqYUJhk4JjGgt2Lc1IqvFqt2habJC2S
80ZptqxlN4N7iHtUlbWtfijAwYNBVu1GlOqzRkIMs7Xbzql8I8dnS0m9jdY6uLPBoh889WIn5H25
a3hmrIqHLmZD1pbXOZkeNQ2qJvRtrCthdAdFkr1IzEADQUanj3p4yw4ktq4YiLipsTJn5/JNAztS
y102Qop5lWoxHpZlf8umrOytWp7NlJwjRWsOhE0G1VwvQbe4zOSMFN9K0hct2cttjS7WrzrX1x1A
EX0qjnEzjrdG7rhHFMo6eWHu3s3dfDO5ZbNB/ubLFsPgJB+zOyUjmHChOgk0bT7hrgueoxKtYSQ3
jdqPm9mtj72R4mhcxUUQRflmuBeuvEhvTI5xXH2iTXpOYmJM6wL9dx1lB73yvnEU3Kpl626S8lHk
uHPIIs42U6Z1G80cYDt5r1HR3tkyTu+MvkmeII6deqW/WEJ8XRL3nhTY0Fv6nZQ4Z2t98kIMDkz4
SHS+7JePTiYasuoOozmFGUWLH7mcpA6RnORyvcnWxKksLULiL1USHfuHRbVxVe+WU+GSkatNd96E
Cpxdi/6i+FZmyHJIEmJ+LBFGKwi5d2iW3xJHQcmWDiXaoNeyJ2tN66Zon8TfLEKMqwlUf7CfIoVk
RtcYboSXh7rXnVHYTlB6V36B137yRI+Nmer0QBrjAyk0fwJx/6gqfyxz/nsdj/5TkPp/F7e++6Nc
3T3a639q/TX/iWj/fyRpfeVT/O81+83r19fotX17bX6u2flLf9bslN8mPK11jE9GCIw4WsA/HUpM
NJ0U5jpoG/Qc/pS/82+HEk37lweJDRYSzpUQEHRa8v8p2hXd+tfqJwRSzxgNir71TwSfrPFD92jB
c2JuizSEtsC2TfVaGhKVlmLkXsQXdDC2xh4zsu9BKe9CUtp3RO+vPvX7SrTcMPvJraBTuaYtt3qt
WrSpziYbppIBdaJWWOePWi5tgv4MI0tAW7XG6rOgSkZvbvwywu3kdhR65O7Y8y2Kpng0I31jZYbx
uSls55V4zO4PZWoT5l5yzRiVxRDhIUe3XG2Ib3ROWSs4szOOCrHtJ498NKVrpLrJ9H7pPg7FFBOe
mw6zQGVXpzgNab5JXuJEOHE+1xKHtorqm1F+vJhL7VeeZuZkdyPTpqwgXVQtLxIhX/ocpWR2nyJa
H7f1K+ScHQcvEkt18J20Sfgfk6GwADg6mz/iWnHPSNjg3URLyTDFBoQawCXFVan9AbW8N7D5q22q
+4I8b3msMaaY9kgk0xLIKx+pm8llSz3JSNNUe3Lo8jqa7D8WWZOMu8F2AsNXf8GRwgonpPBY5nd2
Z+1loxUz4ccdvig3U6807tHL3TI+Dnph4DuR6NhwYVazNl5W35WjX8dl0hzjATLe3qlISPxclUZa
+17sCnzkaOgwgJpnMVAmGeY9ti7eoRxte2e5/fzk9QOVeVZW2Bz0upVSuzUz1hap2Q1houvIEAgD
i26MNBv3CyLFY+V0zVHULSNp7IurW+JAvJOKoQsxzHGfPM9jpz5GzYBZJJ3LDu1jQ3bRoOItOGnR
F/jBclt1sX5WChXJZjRjbeIPdlN8JhB4BCkcaTHaMpGfiO+m8zFrwxXnQu8WYNJKfTHgNNw6Y8Mx
V9R5cRzGSYdDh/WBB+HItj9rtUVuKz4LDwrgzg22JbAecs/aajP/R5I9DYKx21blCFWsaN4BOQmi
b5slT33FtdxX9L9TtHHG2MIdxhy+aHYJWUNLtCf0E9Ptqs1/mvWM2W5euCTY4ciSPjfl+sGUc0Pr
phsRyZRtjeLTHxiQfMrqcnACiR71Y9tISKdGXpVrodcNt1HT60GNL8bWspP6SOK6fp9N9G3+RJg8
rJt+XG7R+8aYy7X9h6Ru5sucOxQd/Vynx3LAz2HIXe08V6h5KSuxVTAGjyO/jLQitDo7uSyxpd+4
NvmRTjkSS53D/92YkRx8Jp4R5kd9FMiuxAF7turPwlE0/A6syg09rW3CvCim+aRqc1wHlbTtfR5V
y557zW+ALEBE3xrZ7GVLdQPIrHx2i4XGKpOKd4vtihQbfU4I4JDdKD/mWbtQZg+V8SmV6ni0FSyU
XO73pcgryLIz7gongqorb4+4MaUal27yqdNQSW/SWCe72o5bzDFp9DFrqAexU3K7fohnY+p2Yujr
1Lf1MbpRSzO+ldMk7iInJ5izaT3Fxkuhs8mvbq3lD/yVbCPI0ABXfpPywfrka6oYQblKX5DJGo+b
cuydkzk7mHEoTRylrzOzPM+fZGVsScGRX+GlMKygbReMnmpp7ZFi16fcyexssx4r9UZtOuI/OS/S
ye/6hoSVdoqTR49u4UNl4w5h5RJhT1Ga5yqN5ZM+TdbFdrtyfbpC3si4qcutLnp7W3S13t3byO3f
nK4bWbcXyRgkUzqfkbyRnlRiApTY6nLxjMXbASjRbcRKuZ8jJ3lYFFrlVETNburs0twstLuhKWLz
kFiZfWvHlfJlsTzdd4TrnEujSP6IR5mFHv4aYWlp8a2VpfPRMSJra2EGi6VOu4RNkzh7KCMMqDOl
b7Zl4RW32bBQvi4K85yYfmb1D9F0cqsd9A4bZfQIaVVLRewiZAkgP113W2jAQ7nEUGjpjCVQzRLT
Atl62kZHgv7Vw5Tk0NMTn+Mu0r7GmWNuYVy2O0PO47cGefGNpzYgP7YjT4K9+mMG5/K2rvgjll2G
O8+NKMT0GhpERQEY8b6c3EqjhySnVImW6ehEiLUJfu3NrZPldRAvankYmG/exUkxb/O4x4k0XvR7
p555Y7PUOdqT3rzgf6T4eSnSrTEvZjBqRbmxpEeCe5kYH9TYtN+kWWkzqEJeBYMe0c3YqWgPldJg
oxUnw15tlPEytGuC+zQp8kUf8miblzGhRpHr+rQSiCR1XWyTqGQ/1IAXzNksqH8TlVrZih/FSPo0
+2b0cZgbdWtKnmPRVoATatGFo5k0Wz7JLPFFm2vP1lyuDip5EaHwT8tt2hsIXGKlJ6M4Gx7zOM/D
LP3OIZ1RYVax0YY6a+0Wj1GEzydtBb2YlW9lPQucliZeJCUCF7J6Mxgy3fpk2zHavHxumgfuvHuq
I2/sfbvJh3tiMyGGmVOdh52csxdOhi5MqpFe1nOFRW8T9echK8zAM2PvEDHQCsRg0dBrlbybLHs4
q5mLkstr9A/UAuW2V+lB7TWwMplIXNepAHbkOZNeXqYl2ueuSB7rStbBWBf6fvCsLHRt7NiQtbaf
Y7xqvkgwB3zeHY9ZLq5YbWl0mzxnQ+mWVr8ZvZKp1Vxp/jzi24D2tnhwS7PZ54Q3bWw7w85MzMA/
wja2itFi2cI+c5erVnkyxprkPkVNdq471ptidrMd9i+vqJuSjUzU26wC7kksV2y1oYItVzXOJU6s
+cUeXfMRQyE4bYOubqN5NAL6DmunKi01S5HQR6exG9jlgk9BVqnbpm2my6xi1dOZElJhlTQP4MvJ
8ziO6t7DFO3zpBXuF6Ow8stgxq3vLKMVNtyHG7ObwNkMo3nDsk+7OM00BFGTjE8AyXZQ2kuEmciU
XdB2WCd8UFoAyeTYR31819nKeM85wRfetwotoKyXg+Lo4lSXU/VQOp6x5Q7Sok4tOuraKV+pQpNw
zMhOjUYeuVlO3sbs7OFS5uXyh9fFeAwp6rCdrImaJnOzbWWYhMNBoggyu7e+VmZOizayBwOY2OOu
VgvjXBiVq9F7zd1ZxxwyiNNJu1ByLJa/kOIKLtuRa84Bx8tOijuZPWrZgArp1pd0VPt7FbOUc9IV
MTaSZlQdmH/ZbzMWDx+Is8OPV07xi66AN3BcjaHiGU2QJmN9UZeWzUXOakPcOofiRi59TTy94b65
artwtk/jLpltDNvUTr52bTqGS+S19+4AhECH2ofaOAHF2lLuY8z5T17laNu+hIbfjdHC3/W0F7dI
a1zDNHNb24tyHheS3f057fPPidWSYjtmc/ugKXiD+W46xP1e1LVeX0wwNW0HqXGCdIL7Q1CVWlxu
ajtKop2J9AHLztyN1cDoagMzIrMUn60mS27MWRH7SBjGlzhfls9LWpmnSptwP0mBwp4qrCpOck7i
ANjAulByFaeM73LnmAWBf5rahGNR6dtKWO69N/cVWKSFyYK3FAXqkLGpAvzjSLpnJrHLIAGFo8zH
Z40SyLd4Gf3CtdNNHVXaVu3GYocUQ90ZZpPsR4xpdnOdmB/TOap5PSIR2PWYghbMgy/VioCiNifw
sQbVyUoPYasxWA8zrmVcT2f6jitpYmKZXjhw+o3tiBqxtIeuxE6cI55uUTC16nDq5l5+BSd+tA2l
DXJRYTzQKSBQidFssdYCEk60YmO2Gj48JAc/dPms7SPVandT3RmhbUXFTUww1V0rIydUraEJ43Jy
ArPOyTnIR9cGfhrik+lFy9nL9HbbZ6jeAG77fM8e5IaFjLVDnufawc2sgq0gKoYDZnXOLm20aT9M
XTfA7pPE01dlz7ag1xkkGDfbL+xwu6xRq5u2cPvPHsMCCdS0tK94FetvitrWW6zH+k+gnvJUWNl0
Eja2aVatLg/kj3ZhmhHL2BjMewrLlgdHGcS3BF/LD4MxdIuvJpZaYeriNB/zSVRBsVj5YcDW7lZ1
hoqc7Hz0xwhDuBxXuEAgjN/Oy4IH5VS23H1ke4bWRXcJA9LWh0NLLEAPwscEbQjGrM8DfFBGH4Mh
9egMBF0XRbI8YoTAvglARV63ajvTNqmL6pWER20Fx+odMwc4eIrZgdyAwA5O71LFyfQ5VxPzuLiY
/Obj6IauVy75ISd/9cgd5axJlCTLHjTszaQvGi9+Hu3YKvwZxivqP6PQSesul+c0VfFrXAxjD4lV
fZ4X/RPp7dqJoxQ2V00eo+/1bX9BfMPRUKvDQh70/FVSTd253LxdMnHi+o3VKB9jTObua746TCyU
nJtA6KuJmxFE2M9O25oXtwKer/He8KfFW2cprrOzEtf57CyiOxVF1NYH/XuXammzHeZ5kX0WZkVm
ubdkE/wrT6tQFXV5iLC+PGiVRfzQWM9gk578g0OhejacxbmFC2On20kazjO2ZfqFwRNkgxoWyTch
XR4MxwlauZpeLOZRhEBh1bYavey5RkeYrZMQt9pV0pRVELHHI2NfMnc7qR5mPla87OMysne1ZAd2
pO7kfqFXM0VJ1WMvNc/kctcLMGaZucstdqxRsBg1EKPimYnYmHI0D3Jy5FtmzFqg2zK9q+dVBeHN
KZAf1Xq2j9cyqfAW+ZyxuWFuNGKD4MZUe12ZVJ9iSyR7V3jGRYulvS9QT28x6ok3itvLEy6eeFtG
TfstT0xM9mM7CwbFLd/saZBnL25Esom6JdNpAnglNGPOHqcsSU96GcMAtyLrZCOniAACUiL2Rmc+
M5YhtSAlh7mCB5sS1Z1WzX3VTc4FHxN9vrejulK20gZyVup2vNM6h+8cjg6KBF6dYzHQE1q6BtjQ
T+tYJUq89DYtu3nXgWsWWwdunHJXta7WHYeqo5GrMmwNB80VvmLFKDkrhVwR0U9hbJvFoSkzPCFs
TwRLu0DpntnxxTKstaEZnQfRiJelnx3TjzgpgqZc1A+Kpyp7Njf6TmzsMMR1eXNabSbTx5xPZlW5
dw61+x4hzIojZ3K+uNGSk6feOe2OA2Dasg2Xrq+66WRscy/GtgwNyBIfvUpal4HP/YkSfXxRvNJ5
bGwnP8jBct+aLGqCSI/wvaRC3CU1BjZjT5toztL5wERF39eek10ibfbuB4+pG/iC2/tG2qe7yYmc
A6+ySeuJH5nVVt/Ns2xGa5L4HLoSYGg64YBA6yHonGy8zGMqGL3ZA9PpxmR8aC5LFNLPdUfFbnmz
Mdi+dTCNI37ZbkyPbdSI0q1ZDLMR6NYw3lvrLInPAtOwNBOPtpUX+wT85aGwlHmXafUc+7PtLTfC
HeOvQprauRNu7ZfD8NBI2PZeBibf1vN+mhcXtEkpNunCttSWoBxZad+ovXrGzRP/B69PgqJTHiOL
WZm5RBXZGzZZDU07JUwBmARHQxKdqZOjkGIGJF+rbT/Gw/ectojM23ZieFl6ZuBYrfI6W6YMtToa
ih0oKENVsKb+gCt6c7S0rlID0I4SsM6kdg/00sSuqLNHNFdMUKZwKRZ3z6lXFCjJmuSgdpXrHh3F
y/ZpNen3SZQmy0ZVy8HcjRxQyj4CT6PtNs1sZ/SmODrmkDInBHnE6TNZtI9Zb2mvXqMoWPV7s8Ok
q6S/TVs7YfrQOTBZC31gAs4oP7CGiNFuuRCwFaSdZ/E/ZN4jLaO4F5UzfZTKOIJuJHbl68wS6HEc
eYhMj/lW4jjzy5zLuSRtwkmw6UqSmVzQwZnOfdJpFzyAsxdAfZ7sqGYx1MA6L+u9nhfLchfZzvzR
KyMXciT9z5cmkf3jnKtLGpj62D1xzq7mmYadPcyJNT3pWEMuEACsvPRnc6EilhUj74tm1nQoA/mC
Nu9WlR07bCXvvHZqHztjFLwTdj2YVGXZ8DlGW3nJ2xozdcVu3ox4VEJH0ZODq+XFbnQiKsGkifZD
nmQ3msOP9tlglP5gVTGmacoMkDD3rQjrPnPeqOjTvdIwmdTKKHleFL41X2E48bVnJPiUqHhMU9NK
+aj2bMlTni3dpnPLgpCqMgb6kIN9TgHAN0pXqme6sTWPK7EZxet2DmLdLXZZh0amzy8K70N3I9py
Zow0WK2Lwc/ISN+Rs8vzqIVOCFJUxjEgSte1WwUPwzrzVQN/aLo0Nx5eytQwvCenU3iXXU8xZ2Ax
DP9wxC7m5IFJTz59mHp7Np/zKKMA8VXSBdmCqyjhPJplPrg3Kb7+tyNuueY+m+phOvRdNKfHtMlN
olm5VuXNqXo1W8eXnhJ9kkZcaw4gHW0GCNBkOPadauY6sy9j6o17c1BdcZ/3HCIfMDBWtbNQ6aKD
OGqwOUliF11AKpyOEA/F6vJLAg+1C3J3oksudV7NI5p4HakEJv6tMP1CTFn5MauZ59+6Cj3HRXSN
a4clUzdS5pdR8s8yK9Y5JXQSkedHTGYXMANRcKolnl64x2h0RXwgHI1dohXpqD1XSkohvTD2f1HM
uM4fu6HtWDOC9/OcDTQA4Swbe9/WOts42aJg8Lycrfkkx46XWE/XqdXQNwMY6GDF8W4tovMgz0hc
9YHztNLXAFW6Z7rhSR6/B93xa6eIf0hNUcEnGy8urfRDZBh6cteX+D3dg5cozlFvDLU48O60czib
Zv0oGeCKoDRrGwtUTdMYHNtQc25EUXTLl7oAMfo0eN36jCJr6lUSfKEL1gcnaVqxKXph6duRfzk+
u4AE9o0+0SneGRUOVIFeNarX+LXLQCUU+igXEAuNqmP2hUV+xwevE3nxUIPqRFvUAt3LD5Ony5+z
lJ88737mca4jFjynmAwxybFtDBivyI2E/S3SimEgiRttK47qx8wITAwwLw0z42BCbhEd2V7XqBnm
pdWdgytC6hu0Qpt3ZSU/E4J//S1XzMe58LI4Tfgta96PJh/0DTmVd+lG20VWqIxBeUnC6qbc//0t
+Fnl9euqVzxdJnBVTk0uNktmwktgiKO+d5N/Jrn9usSV+GGkl62WkSUa7uhKXK8CzPFf10DkVZwQ
o7yoI8jPIGpBvE9QvhMOFt/nd/gWv0+Cfu+C18fwA3XXTHRs8SW3uQ3bJ/o7PSQXA3VyxSMWSGoS
Apnfk3/9/tGaeCWYDCExjP15zV4i/oo77oCJuMRV9gvyT/ddkcnPwp1/3+f/rPKdj/rjlcW5Jt31
Ua4K6NiAsZ/cyY/VPn9ZxW1lYNW+vhe3XbH5+1foyvzs14WvvqK86Ny6X1jY+qAeQRKfehSR1pfl
Wd6MW2/XPHRPeoCw5oju+z1q9Du39rsW9YeLhhagYkTO2oYKi29m4OlZm3p4hwX93ipXX4lTrnIP
wSpR2vjO8NVr3xo4DX9/H3+dLK+b0V/P7+o7caLBpYBgEdDeHRYpl1gCcLqiOjUcFygxNyCe286L
g79f90pD8+vzu/okek5vT193HnUnbuZvzcHapqEMnVsR+11IYYEBjXp6z8bKWDe0n+fb6/W6jPpN
dMmOs+4bPzy6SpmF4ZZcbxe0TyRZErO1Gk6k+zl0tllAbveOKvlhCc0g3+mHicA15biKB+zQeCuD
+lAG8/vyqZ+59v++GX/9qvXPf/hVzI+ZYKX8qlWqNRDiPZCE3N4nuJTRlYUEWOzHc45kwnz4+8fw
+43pr4WvNolSzJHZtZyZgOMbN32qavO9D3V9Tf/mjrtXdGN6ukWbO5ZYkz0Bh5MtYLWPGvxS3E+7
9/e9q/i4X26me7UzxIa0chMiAVvSgsbP2jLNj4N8Q7jFNtpAAT0StIrmNns3kPZ/ean/czvdq+PU
rGcONoPnmBzMVbzQHIa7LCg3bgAJCNTv1jmWgYje3ZCuBJu/XvPVXiEpnY3Z5SYTjEAV8dgiSV3l
9gMT8EDnSHtP/26888q61xsHABYjDy5VfLaP6q4L4gvqOzI33ZBQlrPg03Kwdiq2IpAbJoDKvbKx
bhI+8rL2nc1AxPcctJdmQxf6B4kYfrWpn//+5f79m4AriGMaOGZ85/X/+FmJrgSyXN8E8z5+1AZ/
Bq6UG+ckw3wjtuIDs5JblLx6DIfwv8gn/n4O/PLq/7D+1Wed0sVVccz662dtP63EnYyMtvYxx6no
Xf/Y35Y8P6x29S1XpCX0Jo3dBl/hmHJSD/F5UPzu1H+qz8UtcaGhN/rN5/ftAn67i/y18rXXDFwi
kLeR6xxA2ZX0OAjvnWNKf2+Jq496GqxiZEbGrTzGF3qlNU593SSnrylx8SYqr/YRmjQiNiAe2ppj
ESLa+78rqgjrNaE6rV4TVz8jS/t60Nb9UqmArG/m5t6ST3//1uq/3TCxzNBteFgw0a7WwHFGNRoP
Yx7LR0NhANdTLdoH9a7fiU8dsbL1WdmtG5nk8sb/w9l59bitLF37FxFgDreiwmiCxzPOviEcSYo5
h1//Pe394WypRYivNw6wfeEDl7pZXV1dVWstqsbv7f+DXPBi9nH2K6RQNtHEoe7Kr5iLEznORz3r
tobya2Wti+njmRUpbjH77LjVhBXEAHZMnje+9cm9h25m53FOq6cMjtfkvXEoX2sEcjbak/bN/N5+
rF+Ld3/JwfdPDIVe2uZ5xtDAFYPI6M11O/cF70dkFeLNyLh/BetfyE+hMx2jvDlnkPoI9tVVZK/4
pnKkOLctRYqTRR1QS7HdQLOR3CU7elnv4yOIhD3QgpVNXzMmBQq1UhnRKDHW70OEbyBnYbt3py31
5nfuW/2YHE+v+lb9ZL8O70877+3aD/jD031jtbaUEgRqC7q54QcITKjQCTw920cEqO6d91DDbmHH
AiWq+G294VW2d3b1LnlPRnaXH6o79b7YFc/2CvmttuTuAB2RYUeBXXN1KR0dlUgxGKcTH0D1mXtW
f/1zgWr3+h7B10MKos5fu0SXgprrmKjO2TDaQYZ2mfY1pW1Gcyv2geHo0X3K1Gp/+1tLIOP/79Rn
JsQBPMssw2q0Twhpiq2Ovw278ifoERw6PpLZixgSbtcWtfSiOF+UlGEHqSCrdXIu3e6V4U2Kj9Q6
y9cciYXWffAyyov1uOLSS8nIuU3p+Hg9Q5eZgc0un3eB+c5WnjXtg4McSfvRtlYo0te+mnR86iCe
DF14rxHrPxhUoGGjrfApLHojc7iuB2U/uHQpLDYolKTxifXk7odaf+PMT0qzcs0sRV6Sov+ZEKs8
c4wqbKuijjAxOerGKCjXGtsqaHeukq/d3eI4S8fdFCkY9UtLFL0kNy90PbNBcXjouIZ3jMm/a9+R
B5KBueXG22WP4VvDr3ipc9FU350vqywGC0u1GOlGghJ2OB3s++VSnWmkPRaO4mwnb5x4Uz+3xVHx
7cfxfqD4Y3zIv6aw4sD/ucJPs+ApMFO4gJihNoHtUPqMqd4bUwI/FDCLh3L6Oak/V063uISlnbWQ
QiAVgaRWv5oLzybPS05FzVmjrjU9FT5BE0UUwV3QHpo7JlnWvqX4yZJF20ThwQTIDOWdzAyjFrRJ
zZC0Xz2YB+uHfT8/5lvru5psCp4cAm2f0prZZrySaz/4AZ3KS3pYY8BbSqxhvmNy0YabCukA6QiG
JaNQnke0Hsw/FKAVCy9+TIiH7fVtvF8tky548Lk9mSqucHLPGhKRpuRg0RLIo8bvERMpqm9YXF1G
YTxqU3G8/XUXggBGYaUER6yCv5cCqY3G0tyXArpmvEzRLwAwm4ThjdtGFs4GQgUGLoTCifEHdnwe
BvJJDboqiwL6jCqIt1eUO/0edpwo+cuzAEKCLwXvL//hPpKB6RrDb17rNbMfNvuJFmyKFtHtpcj7
JVuQLgF3bC1mBovUn5jILoxua2ncbmBNb5u5euQLOxDKw9XtAspAfOsynPCmHKmPuRSQd+a9seWR
ddp6gK6+99A+CrY5HWThE5SxTGCsmNal0/ePaU/lBAogucx3ZVtTbk/OjCY7D20135k7kHO8pb1p
E2WbaLcKCJGPu2xQuiUGRru7uFSRmd22j/3RekheBGnRtIcfUdus80AtfUOi5f8WKO2tk3Ql42dg
o/GSnuGOMnxpo5WouWZDHImzmw+N1Clm0m328/Qb1U5wZA+js1Z9/+PP54FS3jnp9Jr52Ct2ihXR
0qFs21J++BYW0D5lhx56W/QA1HlPA6t7Ttal0+WbR+gOQLrKlceznP9JN8+Yd0BD+joV9aDjGG+H
0S8OiW8dgs7vjsl2dnfD3VpYvt5YeFhNLln0tqCflQPWrBrpyOTHiEI85M/KyW+rYOuk8+72KZDr
HKyNg+fCNU2hjSKutLYm4VbI+gyiHLWlscozrWTcaqp23fwxzLSV4y4R6Vq89DEHYT6EbxCh0Li7
dJeks8H5eGnvu1/j18/1Y/wNnmC4ZUijd8X9aW/DHRhPD2TTydZbLTgsRBvM8ySFqxBaCWhmLs3H
PJERkWNgHrzuc/baQdBsH8FQjg9Co4qhLCr3GxRVi0+3d1mX7zyxbvghaFeCPEPLRjomQRLnZdFD
Z9Bu3YPxXodFPH75rv4O7rtD8eTsKmiZAd/+1B/1B6iiV66Lq4om5qHCcJBe4k+q9dL5qbtTbtqC
aSJkvyM/LDoo78KD9aKx08xI+uUherq9ZPP61MCHraIEigYSeaJMiK20jTP2fUFPJ5k+B0r5PuoQ
Mw11i6cfObjlPedD8agAekN5DgHml1b/0BsOinhM/ITGXgX+YrjKppw6X+PPSkeyLf0NSPpuVt41
3bOiPBbqzyDitV3He1N9LOMM3UDI9+v+rgwTAHf646zCBADZQNRFft+SazTqg6u/Zn2096hTwhdx
78VrVIpyHgCBAsSXPM10h1QVPYVLN2N4N8sgZjj5zEsyP6/vinh6nNR3Ud6sHN/FTf7X0lWxMKxV
ezh5qs8ANqiSY32yt7e/4/WZgRUSjSAOLBfJdZJanmLzREe059bKvo0gjt54IK2oc9BQ2TXb0Hgc
P5qQXwcrS7sKgJJdKQMZ20hAezTyABhQjMzaJCjEwtV/uL2+q2+FGV4y8E0zBUtGJQVA5t1aswxY
XtR5m1YBRzLBjWZTsmKq+bapq7qIbcERLxoa8JZTQJdfoqgpdvxf5t5PH7M3XnO0Hk9buAr9+V6f
9oDvXfSe8idnTSVCuNvF7SmZFU50dkcrYdUhkTeBs9+3x3zfQpckSIzWnoZXviiZER/0zExuhTPg
Isy0Gf5YvNUY+13ZwKuUTTIhhdEQNGsJZF6spNtBHGDuioO9jd5k77n717UYrqrH8geT4mbe9VOL
ajgf7JggEb7rPuQU1PItmlwfm1/2e9ryjyeaAfUB5N3PYmug6wl8dsVF176fdBKyVhmTyOJXmIfg
PoeKGd3vfXq/VrO9vpyl3ZXCVgwEezSMsed2REv5WG87SIpHquZQ7Lrb8CioGMOjQslcCGetS/dc
vUSl7ZZLmYPWIdvCO+1PKZNsb3itnpQdyu0xQ9L/B62g67zycsVyPpCMjFDVpz/+pP8Ww8g/gt+C
3J9yHrXy6nH8Zv5o4Uxcb25eJQSSZeHpZ4dlyotBTWK38LMCzE1ab8sSxGkUMSJ77KwYfPMIZ1Ox
tet5xZtWjqktBbysCkAjCJ+edfiT4N4KAW/oK7fGQlRFk1Mzoexyiazys64GyFO1hUmeB3ON2rl7
Bigh9mYKLlVWTC3cExCBaWSwBugEVR7NSYeJOUCP9STl716NGYT/Ms5rsgi6OOlyDAW5g6iirYua
jfS9lBqqJEWcwX5vfZ7cLZ0k74FRB7/5DJPeG3gDt6jZobWBXPNhfCNeIeljSGdyeNDv1gLC0ic8
/zHSJwzsZEjbikibuq0PAgZs3Aqz92IsODchfsKZf2r20Lr6hAkQu5tiY7h3yRty1l20NbfKC5w2
0PqXG9CKW9CBw+YuXXkpXKesHJDzHyDdJm0PuMsVof50TF6z3XNwFOolTJYJXdLVdu9SiD23Jl0s
VWtHc9aJu2sLXRN8SU8G2kYpvZPCr78nvvI1eqNu813Pl11LdNa+pnTJMKR9clqx0jn92kz3npBZ
/x87x9t/nPR8RvKqbSHC6vnipPuj621wViOLEx2i+K7miUNxUXkCl81eetvpYbXGt3Qoz01KV0mr
15DdQifuj3shytsc+mMeoVkgGDaDH/pj/WR9WWOHX9hHCkm8saD9s6mQSx6TRqfyNHtD4Sf9a0fF
qFbW+K4Xohpld9jRRZWYArj0fDQBYFYlU/1+VQ0vSh6/Dztva5fqYYjXlZTFIZYiDg8nk1ejxwsK
EenLE5gGBg8niAL9kXeyvvuHWBvSrp3hZzTj1zpNS8nphT3pxCt1lmrGKRVv454hzwZ4wqYxNwF8
/sN2egQS3Pg07tayxqU9ZZxE6CMYquigXC7TMZmhz0AP+Xn1NKqPhUWiP8LLHq4lj0uGULgyUdWC
XvZKEhS2iNS1ynL0syTZTg6kJEFAWlE+wpe4vX3iFrwfYcD/mZIr3GEKegDiALwfOj7Dua+9k9/Z
Kw9scWpl/4BqGaJu+qzcs3LYUAcu2Qw2tS54NDKmsChaWs4L9av7OX2bK6fd3y6KZxLyWhSJRBlB
Fu/ySBxCUNKjX52U4lDpZXnoSid7ceZyTS72ev8uTMnS1AaKGSpilb3fWKPvhMPG7BncACVxe0XX
HsH5QheD6UUWhibZpesFncisjZIRHnhE2nHeB9AkgN71GeNbMbVwui5tSaerCIsp000md+0nwf09
PWVfoy2TbE/jTvPzXe2jVP7h9vIW4j7dDtUTFKmID9AZv1zf4BSqQT49MLGVvdG2zM4dzLfmpnqs
jqJbrWzXBpgXvtuFQbHhZ0lDFw5TBqCw9cN0Omo8yYxSHLHmr48XBSVN9KtsMTZ01QLVvBmoaUik
st8pQJzUNAeJlvy9FYN2EQ1jk+rVVdU3scpKnxKKAbrdb4r4lzF8C7tPtz/Rggdig/IKlV6hiS5d
KMCpAG54fev3o3M6VC1EBnRKmue2teJDmmrK305m2AzjgJMgOCHzxXSGFG37ApY0TxnIGlES6t6g
QOMz3+UrT4zt30f3qf/XZew/Bh04lKkRUQmTolRhxXavDdwqeuPpuzGIKRclmXmc43CtlH01ofjP
4v61JeU5g1YMQe5EImfNofYCFwAXvFD3yQ7xi4sO57CF8zr8nDyv5TvX6aPY1n8tS9saWdZU1QNg
rhRqqtnpj9AV70zvdS5+B9Q7LTt9HCp7JaZcXwBCvwRuZINHD/BIaWsTkHta6bG1WkBd00YKM/rU
M9jmKdvROG0hulx5FCwFFNqbGtVkVgtZmxRQwEzW6NC2LRssghhytFvAtuUnTfWF3paxU2iPvL19
RBaKApSRz4xKQcUOgtnjOm3REYG5c58yA6v/TJjmqtEOnlesiTB8ealeGpP2NAyoMgO7an3T++jN
Jpobxe72eow1E5KXzlM6pWrZwhrl0oVQJ0SmO+UA5vPNpFbvXHPapWYPNUF4gEBgqznRmyJE1ch8
iiYKFIW6ISPwa8/0jRbAbdcdp9h+q/UJz2xvG5RpzNzOA6Kl/MFjeD7AS/fqJcfA9fYxDDXayfEb
IPQQb6z449IdhzNS7xa68kQXaWVGroTu5NBb+EdVXnuASJr5ZN7IW80vfqpMJYdbfU15cyGGXliV
zh4zuvOgoRXmnzpj2Mwa04anZv7S9Q5UHoD5/v5hyiyppXExMHxDdJOyBigKHGsG6uGPP3qornZc
rFTH6EJCJ0hmHu/XJvyWFnhuUDjU2a2aplHXo2HSwfiFkkeSHTq72WdKsFPQNb7tnAsXOK8bOnTE
Mtqd8gE3wNKOqcmzrQtf3Pw1TT8l+oe/NUG/37N0hySSCrjccGznE2N6FgNzY45DpK/l9LVz1tKt
6zNm8whEicT5M1wjF9r1aCy8NIlACxfVqzMBGM71l9vrEJHgMlIglGWiVQnPAzKZsgn6PshzuTCw
WeEJ0pBc1SErQFnq6ZQG3lNTB9qDqQVrd9z1B0L2gBNr015C81UudpVJxqujdAq6wVAaFcVrFgJn
zMf5L2fmYMg/tyMj0RKnTzr9RHkyALcI4wBcHoFfQG1wexMXlwO9G/T+hAuwBZeuHUErpCYjyzH0
AMQ2mLr5A2WnFa++9gYWQ2WQYTUNhv4/VeCzA5S004lvOHS+Mu8FY0sLz/t/WMeZBSnyJRFT17HK
OuIThFlFu2uaJ2Aka23ctYVIoQ7YtVm3GWZomqLrFcB9teUOeAXlZRyYwruHHyVeVaResAp3FD17
ZsMQEjTFRzzbPnWC9kaLksKfu08Q9rereIQlA8RUjdE+8tKrsSkjCFKniCmr9LH9I3HTj5Hx7vb3
WagmkpydmZA+UBjbiQ7zMsW8rUZimO2iaKP4HdjGfKd+6h7W0l5NZO6X4YGCtAf5K3Q3FKXkMUkl
GashLXidwz5+p3wXqCUxYNC8Pb10d7cXt7B9ItaZPMopg1+plOSw4nCy6GB2xfTFQuQBKjzz/W0b
f0a25fWcG5E20K6ipFZcXVSHan2THoXkGjRVX+BEpU6UPdnvYe3ZzzuGu3/Vv7Iv2V7o9o1v3WwV
nyVMXf0UXhIm2quGjvjbpT8a5khDFzVU8Pddf+8FWQktXB/vtUabN01tWBslc751g9esBMU///KV
ZUvMrtDBVek1X1qGid3IqhyqDwHwHtJNmVGdhixz0xzgSxmRKu62yu9B34QQ84PXLZ+GT2v1soV+
vOPRRXZQTWNAiNm5yx9R1H1W9SF1mNpJvfi5QQfa/GpDqQ8Daq6MWbSL3byLtpqVOumDGegbV69Q
b7S+Jd7PFDpN+3N70n5lduLNbzT+Xl8pTC0EdY8Hrej+8IUYnbr8gdhWArPhXVI28dso4pVQRBs1
6r/fdsllM4iqUjWk6iCDDKzKsLUh0XnK1r1fORWKBD/Lcm0OcuFRieA2VS9mnjllV/nK1DvxOMVj
S1IbvyI4eggO7fOR9+TRfOe9fGu/iRp6+Oy+3l7d9aEGwSJCLm/mBWitHSo2FNtBBosLKLAmuock
byVuXG+gAMmweSrjZVTOpXNUlnMTdComoBn2244KG2rimb52N/7JFS5PzaUd/dIfvD7OA702M3hg
2vgxhvF0n50c3LLRuhfTGunwKlFzZ6WTdcek9E+l84Lj7d1cW6qUs/dV3yVpzVLr02tIpDTo0mfa
h/9g5I/ngz4BIykZcTTTazpNz/ypbbe0b+1w2M7R2jzO0lIMpKctMT1nXpWMrFMfK+1JOAZMQBlD
1IyLdLX61wkNNa8zK9I3M4ICPqqMtYzlU2fA+/XpZK3dydcZNDYQtEe/k3aNKu+X1QV1VU7YUCKy
mb35G8pJ3zj59k/ttb8zDu5n+7k7GnALDv7aROniLp7ZFsfvLKep+ljT7JxdrOD2owb3FQ0nsDTV
Sr1tzYz4+zMzalTiKQPlhKg+as70amu/NN36cNvvRDyVzxfpGS6HS/Awlc6xZ6buaKkp+hEe6HYF
HZd58E+D6bd69KaBvTqFfDPS+pXbcClCnZuVXGSMNC/xAoQ1nDpNdvQMomNUzH896W5x2wEWI8gj
/nWlEJxUY+zFKa2AKPpQFCF06+n29vYtxCdMQBzNeC9+eMViECu6HaTaRGneHeB5g9VJ1d6Ffbab
5uQuPpmfk67/XubpS2LEK/6xUFG7tC2lVTB4TlPnkvrOP9rH9r33qePJta3vlCeXa3sDZSfKOmsN
52uvvDQqXdD9SXEjUB/0PeIWsj1lfmvk1acocK2VKLIwX3NhSaYrMCcjrfIWS7DF7rM3zZv4oUFG
T0xPUz/ZDc/zt+p5XYLw+kSIt7GK4gHPCSb7pEgcFbmHjBD9twY6t9p7N2gqGAwNzacS8ZLTPpie
x+Hlthstbeq5TSmiKEU5oiGEoNdU/FLUH5kybcy1lt/SM4bSPYfc0wywX/LzHy5iU1EyukjqvVFs
lI3zEL1TqL3Ovve7/breFF5cFAOLnsbsMm1G8fdn8csxEY+BS47pcP1VVY5TfwhWQTOLTnKeL0pF
gMGq9ACuc55/0MCidyyIQ2Ywlm9Ov7sOLxEJVvTL3Y0/KLHc/mjXpTWSu7NUVTp+/WyFbg+how9h
6N7r7pNYOdQn088VfX/b0rVLgl2jUs/UJy25q8H3SInCsZsa5mZpNW2zRJ/8LE/ugiBguCYY0V6D
Jl85udlOSU33cNv4QhJ7aV2K1UnexnMITfmfyiztJuN7Nhzbh2rbPBbZfn463YtpvgQu0feM/69O
11y70aV56TwqY1khsYF5pITcl+ZbQ09mVjfxr8TygbAKnnsAbjGj4qeV4L5wSV1su3QqLeQCmjim
2J7lP9zxwRm+3N7ZtZXJB+SEllSiiX8/KBFma7aOoRwSJ/37VJ1lIB9r8B5wr9p2YdMZlV6wgbWB
qt9n3X6trOfbK1nIxjDBaaC8CCWD3KhDb6toFZ2VWEpi3iumFt6XmuLsh/nTkH5pi8n4dtvg8qf5
16B09hCBGUe9pBBM1fRNgg5W6J1Wtm1xTSBodIo/qmbLRZi0qJrIMlG8I+B77rFHViQzf3XuEyTg
txcjfqyUg1HsEa1VXogeAzuXgbIeYXRQBZ4xdbrHdPrYIXunRMPBjR7fDd1a2Fo+zwIeRGAW0+tS
yKSXmg9GzMKmg/miPFMG3jVPaOaNDx4C384BCQwk23bJ87CqZLzo8Wempc/WGXaJcmSR+bP7HYIe
aIm/elQebm/nQiuJiIG/02TkUr2a5TIDrY0ptYj6SvdR2USfpw/xDh08CM035Wv5VX0IKS/dNnrt
LUzTQFfBQIGDSLNcWCktB3klxqD8fNbexSjceUyeTOHke2V+50KeeNucLoLupc9c2hOX09nlyoBB
UCYVh1p0U+ctEpfqpki2WrDNrLdj+yCEqQT4d4Ysu9yHW+sn/NNRcijWx5Gvz+LlT5H8qW/GcNRn
+KFxqndDocFQ2c1r+3vtOZdGJM9J7Aw4T+/QMen6fqvobvk4tdADp15orITlxfWITMlG7PeagAIW
FBfmTfo/cJ6r48Y5RWjjjppyvP0JF3rTLOnMjvQJDUXjaWLx9AqCtr23eJz5aDiN9mOq1L1gdxfE
BlXATHCk9i/DlDePjE3bT6eqcz5MaVWudOgXtliMtgFzxo2vSxBm6eaqG3E4i/RT3Jr3amP7lV6v
BLtlK0wVMbanM9YkPTiVVtNTlLFwkuhJ5/E+pndm/2tla0VOIJ0OQDlwShO/HYCXUs7QKPD1nbo/
p0Pb/0kKn5MnNKy2cMIzVG2uxtTrXJBgemZQ+NTZccy0zKWKyPEXivDiOKbPFLdNCzjLJmW6QQeF
P582VX5caxZcXx4ijAu+FMo6EExKl0fShXZWabQS1Vl7TtUJVU0AAVoex5sm9T6HUN/u+mYIVoLs
0mfkXQ1dCoWQ6/E3F/x4HA6oKqnRMcnhxWjBrGcrQXWhXI0MoMZ4PpVGgI+yswx5YcCOjZVmNzAJ
nOwYce4bPzm0O+XQvKsRMnqBLQJinrV54KVt5RzQIRCP0CtgwJB4TeF0YlvTh6oz72PjSXdQvEOE
IjG3XaetRIMlB+I4aOT4AiosP5ZUYziFLZpL/ggx8mYY+r0Xxo82/Qoqn+bKSV8zJkUe+ploo0CF
7XcwkQZozqKh0KndO6Mu/7rOwwc8W5Z0NyCDoMZ5oqdoims+mrebBJ6TlcO+vBom7aAAoIl1ddjt
rKhV54+TeNSr3qP+ewAs4jkwPm+cnb3RfBchDnNzYvx0pau6cFewvn9tS+feVYwoDltsh9FTUXzT
xpW7aKG+xAYyHcYIpgq3iDxzp8+eghLtlPrIwBD+i7vWgrVQceaHLMkfoPIJNy1c0a05v4YlJa7b
e7t0yukMgsIhUaQVKQWXBpr4NKm9yXcq461dNC9ObP9q3b/mASAV5evBsQHhNM9byUua1k3oAoCR
j5QnL7Y2yBiP9drA7kL949KKnEIErhF6SAgBK4AhW/msPjH6WYX36FodjG/EkqG8X329ih2SbyKT
XBvxAiY+qEJeXgxDbhl5NpYigkHESIL9xXjIniZAcneAGTbMit2N1rb8oN7l9+F+rVK9UCJkzQLe
RCeZ9odc3rUVq2IwFPP2i7bPUR1khOtZ8eeDuk++kAm3D942WzkTS6Hz3KZIXc/uwrQIGZ/yYP/I
fqfa2zANUY14Nstir4FgXqNNXcqiLlYobfAJxmNaBLCZUCX8rO3H43wXHtCeEAyjyd77+dcHAnIf
wdAiuP946V6uLSFh66M+Q0wQWOyGwZQDjC33WTD+dUHQO7dzBc1uILV3TuyhCn1/b/Yba/gSqKvd
tYXQeWFGSsYQdmU2LGU5f1hMdul2/h6ceDu09+im+NCXPtW/2vB+LWpecUjS172wK7lIV47Vyavz
lIkKZzN8q2bf9EUDB9HPt8ilf2Lmlm4404hwR+71R8EQm9GaeFpLnhbCN78D4UcxkHf9FC7Swi2K
gPXbkf3Ut/Zrpimfb3vM0hG8sCGFnRZhjUlP0hTw3z9opvDFAW/sj2D9sj2vX+fL2rIWwvaFSclL
heam1YUJJo0cEcRXVDI3U+CsXLwrm/eHtuLsnFunFsGWjoV1KVKSGlMqWre/vXmLCyF0ivNGGi+H
rxgd8jGzFRjKPEJXFXcnJOTHO4PMdnvb0lIc0eFdEt1XGudXoNOqKVGTOAUws4Bz05mNAl0Lt0Zx
zBlMXuW3uL4VyCwZkYTdUkhSS0HLMVu7sXLIdQL9nu4bw1j1ys299HHOLYi/P/s4M5gOh2H9xM96
7xCn071V2b9vb9miCW40GBMFMYojeRkNa9gMG9iXGliqsvGNNx5vGxD/gHR30rfj4kK5m+kuOS0I
5wJV0KZNgK6Hd8Zde2cdzH2yX4OuLwVBA6kWuj0uwDz5iq4qC/HsgS+PvCLif5CeW08AlDYon+xu
L2hxx84sSR8FVpORmWssddMHNbiLkp+3//1FJz5fijhPZ1997NIeISbBSkWhZOPe1yBfjSeEh8cd
mgq7taLM4npsW3cFbxlNZMkD8jgpjSoS7PTqCb2Wo7POerFsgpklVVWZmrKk1FDXbKV3U05KDWmD
sc/3NYTazyJ6jjuoE5JN+jSujPEvRmyy3v/ZlCJ2WlPhUxQc23vnfB7fCUR/cGc+u5v4Lfy+W++4
9vhbCnPnBqV9pHCetugKzsDVECfPR0Rh9b3prgTTla2UCRJKV0k16iJEuCE6qpn6uxF969seuHhk
/906eSwo706jktR4+ORCxpeUe8urjmpBQduwq09dhupxDIomSJPDbcOLW+jQ42duErVTeaALmi3X
OVm4YjGq2p2FoNSjpVgaKrGDsbKP13xMZC/GmS0RUM5OmW1OaYhoQuLbX6EUA9QO3vW0NdFG/FA8
hYe2FFihN8xECaBc8Forq3X0hQlR8RNIoxge59UkD8LD7FeFaTv9ExqVBmGKtx58OiKj6Juva5QB
CxV1j0qd4G63we5QFb1ccVGValdawCEEKXD9PrkTBa72TlCoJ2+NnfudAvP29gdd8lYqIcDbuAJ4
gUoHv4iaVplUkw+aMSJXIeELzPe2iaXAf25COucRepJz0s3QB0LoaHufTYRK5xz+8mr8D7exSRHL
osCKc8r3fZcgWmvHGlQAMVin8Y2zhs1b9MlzC2I7z3zSiNukbO2E0Yi9YO2uDt3rae+9+UO05Lcb
Y4LAudiXBz3bhNv6ac1Dlo6fBdBR51Mt8Ghw1IbaaHEQo0keCvRj0VcO5r9HmJAKgptxGMugzSKj
Z07zOLVMX5FxOvldXs5IICaPU+2tPGAXN5OCKjgWxu6up2QrKm5Nn9bC3Yedtc+344OQJmmeXvtN
w9h3AWOV9yXd3ZWr3C5Lbn9uWootcxca/aw3fMfCQ3/4RWu63W2vX6qDMM0OjFPnRvVc+dZWbCMC
+cfqRFqlaL4FP+aHcgezJPDGotwO39fyhGWTAkhsgKDHsnCfM+9E4K1pVZtrod5SUo3vtDvFr8Av
J+9Fj2qdvFIXR1dOHf8sjtqA7fHCuzRIU71Jaw1/FBQSEwz2kAC9D+8iYvTX07Z9aI/ZrudHiDQi
35UH1BgakqT5Y1Fu8gwKuf8DQ5GIWDd+kydYfc42QdeqtkbdjE0AvOQ20cZs932i8fb8lq1SPS9u
uUNTWWfwjQqlHLIbI7LqqWMHxHtGqbeCoJRKF4qh5E2lH6MauBKxl2LAuUXpUT9FhXvSQiz2sweV
5682M+nWlStBe+GA8G5iMlzj4jNBrl7uohrpQ6nWOmcz994hQvi2T62VE7KwEEul4gqpBPynV10H
w4VgCVlRHjbMnpcmFQq9Rkz05+1zeLUQRgqAlRBfVCZxCWmXCxltxciZvMeKuHIQLp2jeGWv/ryQ
LlwOG6J2K6YL6PXL9w5081rZhRVHHVpEzp53jPJ98RLet5tm23/M+A+w/uYotBS8rbKSKF3dr1iH
vx/eP0pmTDZInyofbHNWRxLO6qQ+Wv19ikMEdbEpUem9vZdXR4s3KAhxrgTYOaBWkZKFvPOsLOYy
8E8Tp1fPVHenxeN27p1P86A+Nmm2Nnspfru0sxcWpdwBUUaNarzCC37S/aBRt06RPqa2sUGe9DHt
6v3QD+QUPL5glbLMj4rQEvfWKFGvPJV18wAnK6NioV3V5/PJDNoqz8krUuVO6/P95PxkRGxldxe+
IxzjDPlDewrRodwFCLNqTHWFPKmpSF8gAYg2ie1+Bjqrbjp7FX+5ZI6SnKai7kI5Rm76nSrXjdsI
PbfEKPbOVLz0Pe0bdXqb68PKypb2j+IfLUaamK4ne2hsTg6pBCc9rqBVVpAWpZQRWuXutnsuHHUd
1CpNAFNIAMrjUV4wBEXgYCaCLhY16U27yuV5naIL4QpeP9QvuNmvqP1nFELhCMGGYJ3fGvseBZc4
OTgq2Z/9Y95pI+g+FV2GlS1c+lqA1Sickf3REJYOeYpiquYFXO1INP8w7PzzqXJgawvbd6QBx9v7
uGiLegOZn4AXyI5YDMxbzhnFAGYv77SJS9u2j32X0Q/z/suy4LsFvsMD5Iry3VVbLagKnLA8IdXU
hvpLhHSGPdXf5kpZwwktr+tfY1IwcWurUyqdQBkHeeRumCcPOzw/sIL7qmhi148yK1MPtzdz0SmZ
j1LpCvEukY+Z7sVDw0AaVY6kvJtmpGdUfWUTF4/XmQn98oqrmjBvMhUTpWfcF+hFp466HRGivL2S
RTN8IksgdGm1SS4ICkk30ggXVBr4yOpha3WvxpqO6XVtTXBliA4sbWYxViZZKb0gDIyJiK/et4//
PPmdNwhc3osh9DUGuwWPMGBnEsBM+Neu9GhySPqVARomP1EDbR8r0Ts3zeaN3pjFxkSqefvXOwgw
EeS+BT0h+aL0vme2pNCTMEz9yu52mnJ6M6bG+zo3Vs7vwjUtBFAFGIM5R+o0l/4Q2tM0Nt4JzTBz
fDadZofm1rEi/5iT01Gf18gdr4fkbFIrONcYANKMa4S45ZQmLJ1MWJmHE1xaKNHAyzfsqldPFBL7
veObzyg7f3YZSNz1dLzsT8o2WfHO62aX9Cuk020M7qkdFLAuzc49zNt8a/Dgguv1a1gwynz6We7j
Ae0A9Hd3xTZTtjblnB9DflTeJu9W+9ELecvFlkifwIiYK3NjtqRG5gtlSygKFSY/RQ8838Xv/rrR
cbl2GcMRnU5xZIsvoMXdZqRc24fvbrvuQhg7X9AVC9I8jKPisbueGvn1MG067+62hT/eL+V6Fyak
MMaUfXGKXUwMfvXRuxN16Oyu+RB+JRtiKOMwf+ygtC224ETus0+n+zXU7kIw4BVrCZID+MautGUi
DfGmSTMYj/Dqn5qjpBvLQL6TpObo9tVaCXfJGomCoPDgVXKVSHS81RulYvxRKZtqU+bex1nRXroK
ZEORQi57e3OXQoLO3A66J4CnrrSRzSANeSMGqV/qH3v1tGv7cVuNn5zE3munlbrOkqvQ6KXSTlC1
rrBag2kkTnDClp3134aYhmhr1q3/XxbEZ+Ib8MnkQa6xb5uhzoWR4i3Q0U0GBmtKfpCdPdTxmmbw
ws1H6/pfY+JbnpUUTlXjlP1ESeXkHgOUgfvpKf4P71STByT1X51k6Op27fp4tPKRydtJewm9Bx4+
Ky6wuIgzA+KznS0iCBOrZX6SbnXW7yl9Wbveg2HRLiDjuf1t1iyJvz+zNHjGFGog3307nxEdNzdR
elf8dZuFkHe+X9I3KT2ldoyMb6JPpd9G75v6P0S8cwPSY7cKel2dJlZxEhyUM9Ti8bSSDyzGgLNP
Il1ZI/OQbSumrZXuoJ+ynd4VGzWdfO71leOyZkm6j/LKLVIDrgFC96exeUlLcDz6i5OtlUKW4oxh
wRtE2xukhZx61LGSnarBYviL12vVJpsxKrY5iLt0PMZAqP7e0ShF/NMXBw4jf6Ietme3ZizQyng8
pMV2Fr6wWgtb8udzM9JnMqzaUOsOM6lAOdtvA6Xd6OrKCOeaEekLIUvlgoDHSOCqaGig0Ku9TU4r
AKKl0Hy2EjlPiJOmH3IdI0owPqpt8IAExv72NxG/U77Fz01IOS4Am1LTFTwACrJkExjK59g5ffHy
8EeQNo9hlgd7T4MAR1sTP15y8XPDUvrg2amWR8L1POq+ffDSdsWd7jLNnKxBlpYtiYKiSHmvEJd1
kYbDXLKLjdIfwnjc1ZnxCA/XnK5xZK1ZEn9/FknDvKiKoWFN7WQ+tk6POO67NDXQ9lirLyy7379r
ko6SPttuXYrP5pg7w4x9pXjbqcV/Oq/oUjNjLt5bxuVyMuRGtbwgCoVeVPiqncXAYQdDj3yoMBv3
P0RXqnB0sOhuMn4meaJplA5cD3ymKFWzDY63C9IfMChPm0SvVmxpi25/ZkzyPl2Jh67ohbFH88X4
AYGRn6EFjhyofmI6WnSZfpt7+y59GT4ZCJjsbp+6xYN9Zl7aWdtSYqBm7Kxj/J7apzj6L9Hp7N8X
9s8c0Qszb1Ty/0faeS3HrSTd+okQAW9ugXZ0oihKFKUbhLYMvPd4+vOVJv5RE43TGM3c7diKYHYV
srKyMleuxd9HcY75ir78VRVZ4HWRuvEK2FqI8NMzQ2oT0xYXKPN5iHdVkO/s/Ob6Vq1eUTDSQOIA
WPhikiMoa3sIUizkaCm2cf6TO8R2Oz89KG3+Paibr9ftrZ6sP/aWGNMsg0Ct07EHGtOtkMhjThQu
nA0r6/v271UZC2d3yhA8ktg3LWcgTtU83S83Nu5yTISUi/LP/+2csfBxZ1SmkFtfwFiVw3w/35TP
huKFhwhBhdJV9v4d6ESAXVtd7621LZybqeuMajh2CcgUnRp3yrecYtWEePfB8UvXe9k5rWQtsatQ
BFq5fu9Hw14t9cN1P1g3wXOFv0+5aYl/k2ZfNfxEmJAiT6l+9MEWh97qbQHdOAN1FL8vwDnqaDS5
0fAmGsfPQ3SbxKnb1+/i4tv1hYh0Z3nDc/OR5MHrfMnhrw1h2KAAjEMPxnSIMwnAhRPO0reglKbH
RtWrT3EZhTWjUr4fblwhq4GWGT3uD7g9oZwVgfgsQEhhn2RGwajL4AXv+vvqxbyNv9gvysn/4tBn
jgSrl9m78kf9DvKMLevC1ZZrp/Ivumywi10MwQxamDt+zNrFAJp/jE7FLdA/YP6ah9jZJuH/WuxA
0ppDpwl2h+UVxuApl3A1gcQw+3h2p6qKW0/KGodGaV4p1sbDbSU0MjVMdRdeMFAusnDhs721ckmf
zS7giah0x6rOnwdnCNx+hrct0+8nVH82DK5VexFqYWQDRkEq5Eua8D7mGrG1TsxtjLvklO2rnzRT
POdYoRTpbQWS1e08s7ZIp6zQby2zxJrKHd3+quOHMvnn+uH4ncNceMiZjUUiBapEbgoDG/3BPwqE
kL/TPogIKciQq3/+eoCOr3S+gYu3SZ8xv1aMPYdRSm46BrMaabixqnexWe1M7VMgbw0Lbu3h4vyZ
bQ7+XMdgTdpm23e9yeREtZFurF41IHiZqhGtSdoAbz2xMOLBMMLffpF+1GevaA+p4iZPFFGRsKbB
zahZn+6r522N+nWfhAuJsXbENihjvbUtZ30RW2PDc+++e0FAiHn96VB81Palt21tbTthsBdddfCU
zrKONVTzIKG3xAEYmnelHx+ybvgYVOHuuluuXQ3nZhae3yRJbWUqV4Pm1B/VxD/lsfrVqMt3HbR1
102trQjmMxrKtBAFguTt9gUzA9V5R4iMmJMbUn03zghGZq//m5XlgjKlt4caK3Vr7ILhn87R9123
RSS92tqwHdQ4BZvv5eRKNcfRpIQMs5nlDGdkWvTVcKxTUxBLSpP/KhsQF9tyDdhDFtTWujG0tVuY
Sq7t66Yzvxm+VrooGCev4ZxU2a4qgnI46jPx16Ud2RenqlPguq0LJ7hpbEo0hzmTyj2TC86WxuDK
l6G5Rr1aoXV9OXGvhWkxRBKTJLP2ksiU0ad/5tbaX/8wK9mBoPqWQb4JPOkSEJU6hRJaI0aMvDzJ
IT2JbOokV+UVzpA08mnSjRxFx+tGV3Ir0Hw89IT0r3LB9921Ri7JPk1Dq3rqsu/WuDXCdYlVFLPf
Z1fjIr9O6mROVUVcjYf6Jut3GkOFvhugZnwUPHjVx2E3HCIEtxjSNvn/uyx3URW4vsy1D3j+IxYJ
OHP8BV7PMp1Y38fKJ0POPOgENqxcop4Xa10EX6bsx8xuWKvcJjhz0TwWkPJUVvE5qfU9p77zChtO
QLON3luV/h0Bxv/CVYEwMpNLsYCu+bKOqObGoNUNA5UI4j5FwfgpqYdHWckP1zf0cgaB6/PMzpJD
OxgSrfdr7FiP5q3uZfv4EO54rt8LMaUIftytDHK1y3VuceFIyji3lTL8nlSdbK8t3LoCIijSn+KD
dcpug6fyzrwfXp0QVgqUf4UGzNaPWL1ez3/EwpGsrrPsLORHCBWO+F5MYun7HIXn6Gg+W8fhvmIA
aKu/trbZPB5BHAFhEbwxi9RobHmzNEXMGXJoEGeN23gVTHrfzQ6Au/VLDJL+FxkfMEYFzBEPFUCA
i8uot0ZEhhOgEQyb3E4GXGx2fKvF/oYfidtmkfQZgnkZ2jCmqy8GzcopKrOsF0+iWgu6/TSGsO5o
Siv/Y1oN3akpQcF745iuxTwYDGTN4GGgXcDF5LTO+kjj7ZXUDQS7Zfq1LMqNerFIdRbrYhbIEsNz
0AvwDnl7l6uhlrRDP4EEMpXQm3X6OaaW5Cdjao9j1tzYQ+IaU/FOj+sttqaVLaV/IA4nBX4KNYtz
wjyaYQQ8yz3G39BQ/DEzTN7kDRJa/0V3742lxWFQ4qSLJwF19bvIQ9S6idClG233eqgRW7XcSlg8
NJBjQPcvRpqdWtLTPGc9c9i91uV8lHxeCJX5PJvFKTKyj9fNrVwVjM5AJ0DtE1bb5VxHWVPFmSXA
Oknj70zo4IdQd6d5q6m44oRvzCyeH0U+13kTciPljvWtT6f3hQLi+vpSLskZTIhnuQiIGOCoLip2
UyFXSSLm36Js/idUs9M4lz9iSBqCUDpqXXkIe/0uk8wf06hsHOy1bQQ2TGtJB5B0ga1lNlGtfYuv
loUjKlnf7KRDtOfTxgLXdpG+r2BvpDB+QTzYB40OByxW4GQwXKH/XNl76dt4qx5Qu7ddtjQ4bE3D
rRwwBi8IHiI0iq7z27OdoVY3tihTeJNWD24whImnKv0XOQpflaLZvGlX/B+BSw30JDTCECMvznNb
mj3gYk6ZdJqh871jpIuJLucfSP6NzC1PxhNxUnspntOHretudXs1uDgFsPZShMlgYgLBD4C1rTGc
8BPXrMyn659w1U8At8pCexLOgsVm5nEPSFkHxzg59YG2jdu0X+pMOv69FS4xxJ0AZgLmWIRjCgtS
MNQGI7S8DWhETvbkxuSg/5uVxZk2C8nsgxkrVlG4dNfdlHR6Dr//vRUqaFxf8K4QERdJphlXrT9W
AGnlIPTk6WOAJF2IQNZ1K2tOTp+OC4wnNv+x8LqwsADUCK/TEF5qgsZNkVUqupIA//cBl+k5gc0F
HHyJ34iTPhibkePUJFkkGG3HeBc2uv+qWbO+gbBZyaQUeFygmRSUIzqpx9uzO8nxpEpjJCanZE+5
B13THIujqH8iafCle1TbzSL8pYcL2KfgoQJUyNDWYicTp/W70g6hGwmp1DnSDQBkT5u63fUPdhkm
eL8xCwISTIMibTlR1FdFVaFBTcYBt1DgfKbpgKqk7VUSyMJuI725DAxUcBEGEikU5ezleZpyLfP7
kNmQro12bY7ywl87BQZU4Oiosdki+rz9TlVOsyEx+U6zM+/a4rVpml0Iq+r1PVt5sGEGnLaQyKRk
tZzKTTQ/0HNITr3KeVcHVeA6QwQCcwyOcVDuNaU8oMAtgbpPnuQ09oZiK7Vf3cizHyCO4VnhuESe
1cklBmDmFIk5TaYfsJXJrwzZvF3kIvg1MJknYdSDcn6dpn19o+0gMjnoNxGkZe/zz0LcLjzJp1Hf
qR829lfl57/N3TAtUHPcklQjlyWtmutZaVJMt68lIq4MtaEmFbjqeLCOlAXRg9zI7S/DFgbFyBKp
G990GRwp3nSxYomhpexn7/CUaH4Weu32m9zmIlAsV0YbhQEpKBjFvfL2wwXy2CRmxXHTj7K0rxlm
CHfmTrmVjAPspLvtDsraypikZkKRNgpRf/EVp9yedMgsSHWcyY3Qux6zUzm9m8z/4mjrUIuLGVZg
iMuxr3nuabeiT+vJ2WkKVLS4tgY81wIiSSElahJEEfrfbl2rDrli8rgEKsErPTB2ZnJvdPrW2V79
QgKfLlT7Ll+wJL+jkbYFGXbkRjBvMwP/qH2IXxQPduhP29yx6uoXIuFFuIdRJBDdb9cl1bGjhi3r
anf9rv8oH2dQDPvkFv2K+LGH9Wm8jd5n6OjpJ2VfHyl6Tq7sGrfqLnneOvRrcUX0m8XbEx6oZfzM
eq2XypDfYplUChQ41cctsOJKQ5GKKIxoAFXJ2y6gsVY6h2Gbc7irvfNMZJlJerwocIUUL6QDO+Nh
9vLkhpbbf1aMWfOjM/vLEpQlZWPt2Jz1MWX6Xkc2Tufms7YqmOtm2EKaiRyMpbtGWRwOehTzym1z
t3EepfGUZt82AuXa7S1URyGrpCZxAfAJItmeJJ9wMnnad7N2qw/5oy655WfzeXp1ELNn8h+xycfw
U7v1il+paSEHgj455I74ywXcp4sj+s9MQwi/jVzBAqXsktvsk7XPTzOyXsmrziD51jTuSrdImOXZ
xgwT9YolVVk49mVlmD5NsNf6RvAAWB9mdN4ErVfubcpFr31FISpIbR2+wAuuHhqpvtYUbLBmUX2W
7OdiLvYhAq9d+aG3VK9pJ7h6nVNY97sq60kEUuQ44l09x55Tb9U0Vn8NeRNpGsCQC9SERW4/2xBH
eIl6kyFwl8cPZv99w6fWAiCz5b+ZtrgUl0Mz9F90uUCQyFOmOz/vb6fJ8IwY5oW6uNeCn4GuunOA
KE1ogUv6MHenxi838m116zeIBOEsv/E1LQOazUIHzzxKE9wPFB127al55Tx9SY7BvbXv72rYUpUH
hBA+dcC+INA/Xd+K1e0+24lFZC7BAia5xE6o1E5D66ekM1Cz2ZPfsiJi8tla55JYmAlN1pTJv6qx
iUURtGbJ/n9bjPgZZ2a6oKnNyBdd1ix5HpjJ7jrTa8346bqZtacSIJE/7rNITfsknWhIsmnyU/SN
2yP9onx23s1P/a/6pfwwHqdT9nnDpMjql0kV5DzgGSj3XZIpQeCSkFj5MaAG57u2E2Pgoil4UyA8
23+5bmzVNSmL0awWmgMXoB+5LH0zrPhc7aGr3azyhl/wI1uH7kHygmN0oz/69/V+3pt3mhdDPvGu
hZZgu6Vw2fZTyLX+/IzFNtujNNhlyBMEpaODVRZukKeuBg1KJZteo0/u4GxBVldv7nObiwyMge0i
tHKWHt/bpTd2nv6rv0Hy8ADxROnVdyOsOUrtSsfoe3zbnbbG7FagHqwZJJKY+UcuZCld4GSlrdUO
wbjaZy8GY2e36YEE6SZXjtLRPOXH8Hj9Y6+lZtTseIkIUVt9Wc1Aaq6gGiAWrKPWN30ZKudQwHet
KVt1k9UnJUTXXOMQNgKKWxzPIev9OOgEiwZ1szqvvMZ+30VHpYRIsRwRPWKLP6XqT8SRNjLetfhz
bnnhSeo8T+OkkPD6DVyxRu/BQONBUeRd38sVM1TrSBRAelCUXOZD6SD1rZVTGSoN7bWpzHdjN3yd
7WbLS1dSWDISIARi7hgE18JJe7s3aYCL2fdpuB+V4XmSt5j1VobSBX03wyoGCRATpouPldqzNGsl
1UftMTFd/WnYT/vGg3YXbbgPWu3GHxD73EzO/z9mmRNXaHpBCba4j9JZTYMqxyypz338Q4WWS/LM
nXbMv6GwezLvsse/H3QUK/1jcnE5xYPcBKEJEbkeDreFrt0axeG6X6ycMRV8hAVtJIyYF6oWXc5A
uGYzH1PZ005Kn3InPc7h8xypu+uGLntrvGvgeyBnI5Xjvf/2Ahxq1YxownKYbwL6vu1pOISn+ril
PLvm5xSegLaKst0FZ4fRNLqd+gRmpVI+Akt9DuO0cam8fby+nC07i6px7EdRM2QVDNpVc+OMzWsA
uZ5djlt5/tp5YuQPZAkve5LCRUkt1Sq5ResY4M8I5Y4E410tb3yZteCn6qSa6KPalkAgvP00cVRF
gSSy7Pimv++O2fG7uEpa6Iu2WhNr6ckbU4to16tDUxUpXiD4g8Sg8CQmhSMv+cgUY7gX8wT/RRop
BAxQuhBxCe3St6ubkb2QQHnyqJ6zl9zK7gpF+R6b6QaGTwS2RRYk7kZqn/AIMYa+2MQI3rfMFC2R
LhzmD1mZxrd5rUVfkRIpKFTKptvO1Pz/3gtR3KEGD4sAEL7FoQr9ODVSjbVF9msR/mynb9PWDNXa
uT03IRz0LHHV4DDJUXCMPYtBSteq2srtUgvK8aT8HFrFQ5UjYCDl4ycO48YZW4tNFM8EBQlBl3D/
1nQBHYwyt5zlutU/dGP2DJx87xfTq68Mf43iU5jhpcuELjb8HMvCoKIXbevY5LBT5rty8KvmMlan
l7//Whbjz0iKCzD3EmlpDIqd8HiOPcNID4OjHtIyOtFhO1w3sxYyLOe31jHNR3Knt9sGlB3QdikI
kgzgzLWUHfyOec7rRtbi35mR5ZiHHvS2lqd97KGS+SnTpucClFtW5xunasWMRk8f8DscGWLK+u1a
tMIMw15QTdVFs5sqhi0Alqi2ubGatWqKRmOMUpFB0nKR29bM+wSOxqdRj86j+qv+aP1LEfK20Dz/
0fDUU/qzu9si0r90cKpTYH6BD9Lbumij2kFt+FLKipBWBqvQ86aYvabrIYk2R+fGssow2HhUr5pE
qpvuOwn1RYuml0tn6IXysSzJwGMrPz1NbfKOzED6ykDmMG/s7JY99e0HrAy91+eZJU4lvBR0pt2x
j+YDhT/Eq1NjC2G/ao5IwxdEn+ACdlKos94pcIp6SemML0Mb6K7apf4BYXFmeIpw6+Gwbg+CJGZ/
4W9Zpru8yBy7rDSofLXQ/DXKRvtQGZ4yTjuIAJxuI9yvWoPsiSAl2iXL0yD7kdWlKlBEKMiclwhK
JIDUVh7Aw5762UNRm1sULqsWhVa2cFTMLtIPqe0nEnpwl2leunrmnHxJS8BI2vJuUPstiszL086s
idAjocTI437ZDZ0G0wpnI869uy7WXiA5f9lIdS6f7W8MLMkSJalmKgmJE6/0gXF1yAvuOjBl36x0
bHexNsHrCKDiF6IbcbXx7VaezzR5EY+DSIuzBw7l7UnwE6eDcpqtHLwQNP9OfjHuYhp6KWJVbjq7
8mmrWHu5WiA2oPMInCS4F4/aahqqEcG4zOtQ49HhqpHCH1LySbeK2z5uboxsC8S2Uh1maQwyWACu
6bItG3mFktutgna1p8zvFf/JsR6beHTtPNrL8s8cOY3ZP1nDh5RYUKtbvfRL78E4pQl6iMS3C4LF
NDccX69YbjV+VYtn29eZ7t1i6Lu8XN8aWcSzOOEtFRUYsZ7re/9XchoeimP00N9KILERlqgfKFBc
v2rXPOfNwhaX4FTZedypPdDyX/ov3aufs0/zu9Hrelo0/SdptzVkc5nKvl2j2IOzlC9zupYSNPYi
cGe95jmS7s1ZecjzHLWVbxuruywfvrUmPuuZNdUY0yIZsGaCOWuy3HM0aFzhBOn050aG2Y4gZxkj
Q1r+ITN/Xre+/jkdun/4KwijRbmiGmAgrC0kRvVWunUyxUuZ8btuYv1QUCD9PxvLp2Jkxp1uYMN+
GPbWoToGR+0InZgnu9uFyU1rizBT6KE2xjPWkKn8Jmjm/yXGbDHBcbttbqUeK77evxe3pFhAobG0
0wlzxmP3Mh4gzzsGhxjj4XsC3CH9DbJGYEPfRTcUJ4f76SZ92nr0X95S/AhIVYmvFhCh5dsrK5kc
VGt+RFNErjO99oHsWs4euuKN+2PVXc4MiR9y5quJb5daaaMAOI2Za6fvI3PrRbdy9qjH0LEEoQC+
evnmaUzKMa3CLRHM8ZcZLEQUqV6pNPvedG6gqd1QJVi5IkTzkMonWG7upIX/140ZhPo4ki9FxlOT
3dIJ2QfjtB+MbNdQ1u6L6Xj9OKxEaWZlQJXARGfR5F74p5RJTaTnJQ6T2q7qw6A8fkj7m+tGVtjR
SJPE+LYCWSxZ/SJkZmY9mFOJWKt0Gg/2UYWHFmoya8eM4iHYq1+Uo3GbN67qcjp24+0IS9t/Mnmw
4i9g4ywefdQLlQsJsloZEujFaVAEynQYpW43K6frK11xfRWBRnaTPvBlBcAx+lwLAq6etk5vZ0Te
m3xvaL439puKeKuLAa3LaQfHeIH6h3IiRrQNU2iAPBXfkhMgPA/MDghhjwHdXbQ9uCGc4W1RhTfZ
mUnxk87OG/f5XOolJp2Tetvfp+/ze/8IvOux/8f4IN8kN/236n15Wzxui+msPAnf2l7cSzph1O9r
bMf3+Q0dSFQn7oqf0r47qK/DvXnovwoBKWfjwbt22YNOQguMTJHpkWXTo8sbpZwdNKj1J5iq1L1y
cvYGIgxiota/iw7+/roDrX1VAKlCpkZA25dpKfS0vFALzmMgUYShtZ2oygH0lVlt3IMrnipgvHQg
GP6kqbPYT0aoujmKeHSWQzJ8qNRQP1WNrN4VVWy63WD+PWMWqTr0A2IGQQeesQgBIKAdPxphzEqm
2ToNrTof0MIcNtL6lQAqXn80PsHcOhfkOENvlFPKm8IrSuOu1/hKgXwq48bV5uPc9O68pd14GT/B
ifLcpLgNxJdOztsjYSZDgCICL87Al+CCTpOP/jh/oeK9NZN26RgAbYkpyEvAE3HBTOqkY2N1JrrL
cqPIPUAWOXiVfDv4cN3/1tZDiYc3O30OlrR4YfpZPAxzxptWaUog8clgQWhQ2PrPdgzaDWDD+pL+
2Fok772qBakes6TG8M1ih9538YM6miNvBOVVO2IemDcsD+clGi/zg6GY2olbFS3mdpclMcrEXKvV
xtm9PFJ8Io3pU0TJV5yv1Kd+aOdZjCbO+3ySRgSzcudu8ofhZg7CcMPc6rLOzImfcxaNIY6Najtn
WXR6lPddLkkfIt8otpoEqx5xZmbh4flIwlnLmOk7U2Lcawhv83hKDlVe/T3gjg0kF6H0Jguw98L5
lImJZMviNVfkbWnt+l6SZxfiuGojzVrdOQo2YKJ1m6LbYklB0pdOlvGhpqGZX9vArkM3i+V43F0/
TOLvvL0vxXr+2BHR6uwLpaPcD0HD1hXZrRpAEZ+Ux2xmTU0+0MnW7I3H2+q6iK6qTtpNi2URYysj
ro2oZP8GvtgDsybjIdE2qdtXVwXLHnNR5B4XkCjq6VE66NzEQw8VHeIWslvSw98rjXY0rQAlbLOK
/7ohwE7CSw9tko1k+zLM1u1Y94p4tM31FO61jGRVT6XADejubFyMK/4uBr3IqGwGKi4wwkVnDHMh
uGZNczo5cfuQDNXdEDIoe905VuyQhtpMxOPql7V0hDGzuGgH2FWCwToqktW5YQtD9+h3v65bWsmd
RMb7x5TwmzM/rGMFCQFJsGbsnMcghdw2OlVHklQXmAxM9fBNZ+9VtzxuIfNXLZNb2HAxgOi9gNBy
lutYtxCqa4v8aFVj6KZa9lkb7f0cp6VbON1zFY6PffBUT9WxgdBJsvNPid7/yMfinWBn2VX+xrWz
4r82BTFckiT9EotqgfxyshTsV58/pmW6i6LvPLlcTe+9LtkAgq90WA1bzO4xtwIbxQXQA3mrtECL
B2LFB7t2y/fZLYpNyJ4qFRotCND8B6QeymUShE2WBnUE3c+LJChMp8gw6wjaiDk+2kawc+SGJ7/c
PrZ2fbKzGqKCZudI8q73czdWH8NIOTT64PXjsA8MvN2ybiqzRHVaajbyixWAt80v0wXIAXL/izxm
gsHWZKyL4W9dd+cJQoNUdh11fAhG465qtYNkk9wP40Nd1XunjZ6CqLnlFfTRcb7LuXOygx9lEwOK
aCLS1PBgVdVHX4d13qE1lAy7Lit2vLEltw/LjSC04s1iSoGEhTxM5JeLeyMHCGqYPZCkNHK1H0aw
p3LMxK4X7CVP0u+kT2C134FEfzQ2LqxNy4ubRIrU2nYiLPtfi5cAar+MLu8eYED9Tj60+2mX3kbP
WwXrRYRinQBQBAYBnAMsx7/fRmdhQ1MiqdZq2GAnbX6XUMpHoTUeb+oYT74eoRYXl7AE6zAJNI7B
bP5yxAVGxGxAlk71Ut3ZhUO1H/V6o1S8OBSY4BHniIPIkefJvLgbx8mc6zobJ69RizskTj53QbbX
s/FboeYv/kx9pTa2uOkXCeFvmyCGGLOiCE+isSiuqClUnUFeTl6iDO/SZpzdUuYVSY8ZSSrdLDZ2
8fJ7CTuiEyUg0RdCJ22vR5pd6aMX95VrF+xiGHo9HDh/97GAeXGADHQSgCkBtV9kaf4QZjmDbbUX
aowhwep/r2j9xtdaLmVpQ317Y0EjZ/djhQ3m/+9UhqzjLvqo9M7WJbx0vN92+ESCvEWjMrQ40VGh
SZ0+KbVXZ9ZdgHw5Wu4bX2XpeMIEoRggo8rfv+hl97DQoA49114VpQ+1pdwYlnSUiqnZZ3l7VGqy
DPRvNoyurevc6GL/ZjucGEvFKGxLHyIjPmnp+OG6GyxxSshIvF3Y4kQpaDdm1YwNO1Fuqql9sbTg
Se7lXZLDZMDgeNocNOeumOYnNUqer1vfWqD497PY1PtNUaiO2NXkpNuTV0dbdLGrFhwEYoUcElA5
4aJnFqK4DgFhTTXozyiPvbDwi6Pi183WwPOiqPZ7G0VNFF4SwC6o0Ly1A7dplaZjWXtdkbpF+OBX
7W3Z6jetyWiBPu26utkpw9aM39oBI86KvjwzKyQmb63q0KkmKLbWXh/BkJ6/cp3uM3urA7m2h+dW
FteWbyjd1A5YaWX5NoXLyu2hM/gvfP3cyCLKTrox5UqIkbjpTmXaf7eSbCONWznDggLRMRnVJZtd
tgGqKFbrTDYq+CyK97od3IxdWx/DoZAPhao9qSOTixot+es+voSYC9fQKVvQ76dsLlKPtx/JgplN
64wU2hGG4cz01pzc0ndV03VIOsbTd0j2vmfK+3B2ky/dc3j7l1g9YZ85SQDYPCipISyjY5hpaRsr
du3ps83Mer8rwndBVp+uL3N5SwordKnhzuKSRDly4YrTkGZSXTBFVPbGuyhvbzsreDfYGiTkVvlw
3dbKYQNRJJTUoNMg01jcXWUhF5oKaYiHaInuVX7ttllwQKFvr/XWQ2Jm7yRT+lS3/VaGs3LeuCs1
qp/UNSCoXxhO2hzEWxWBsFSDzgV29tKPdeQWWfrl+grXdlOM0wLQ546+wFfW8xRMfeQQGPXsNgqK
l7KdPtKPO9a5/vr3phy+G/gCwFgXM6jA5ihu+GrtUcfbjWxqE0knW362pJvrhoQHnNVR8ENREVKE
mwh62WVRXNdHxUrLpvOCqfPSJjzl6rfW1G4CKdgrydYIwOUO2kzsArGhXM0zasmmERrU3xsr7by5
MHkSxkp1Ww1FiwigFu4MSUuP11d36Rpv7C1HMOFOmie9TTovz+6n+N2sHsPox3UTy/eD2MHzNf2+
y88uM/TNJKUOsbEzHqMP9Xttl9J4s9CwDh0vplsU7P5y9OBfJkF+0FbEOy48XpmdvDaRXvagprpL
4+EU2MF+Y1kiAC4cAxQxz2tK1oTKZYIdRENgBUXUwUpL/SlVjkxvHPIOEdQxv+vUcRcFyOTxHCCU
xA+yVT7VifQSF83G/l7ec2yvoEYhWJL6LvmOpFiTJFmKOy+GtMSZQ5fp5t31ta56yZmJxVVaB/7s
w+rReYrZf1Ez+x81Kk/ZDAbzup3LCPl2KeLfzzxl1OeBwhdbyoRPPOkAE1HN6h8bc9glyRewPH2y
Rfy7tnuUKwS/AaodlM7fmowHrr9ckVpPSb4i1XCynGbjiG1Y0BaqvGZXWJHSBvhibYW7zLAe+9nu
ves7d5kkMOjwZxnaIsTXY9pVVoMRbWz3th/uQqj2LTV96OSvw3STRfGG+699KmhRNG5NJPEuGO26
Our8KXNab2wU3nuzW+Wf2+hzO9gejW5ILxGCbM2N6tmyovX7XJ9bXThio0lGk6Z+S1KiHNBqcNB6
ZfCs96wjkz4/is6NQJxc39o156f0y8QUkkv2BUqh8sc6l0xWajRZ4U4x0wl9Ot/myEZsuP9a8D+z
ZC08xQ+TMeklu/WSWfs8JsYpDZxb7tq7ohtu/qdFLTmpCj806ESwqChX3ar+lJima4xbENz17/Vn
7yz17elSymS20ddowVJTewjuYBYAJmA8VPe2q+1BUj9sRf7/j0lBOUOphYf1IqML80KbeomVBcpR
h9Nghw73Z1jMXu0O5bajCmPDNvZp9Y5DA1BwIBorpBuTaY7GhKaRp391Hsfd+LF6infjyb5HzvZb
8j7wxk/R41a/fiU14QT+MSr86SxcTsZktJb4iK3jvChq5IVW986vVB/x7+A2VevD3zsNkVJQzYJH
uCBri307tNqma71uKD4B+t/ndg+Lp5X9uG5n7Rw4CjJq8IkxorhMgoxkzMJBalsoxQzJbY1klw1N
7rbx8No39sbzai08CwFWKEZg/LiYEhvlqtOZxSCQdc9t+CDFG+XTrb+/CFkdvOvdBLzYy/x3dveY
BC/XN2stPEHKD9BVjIVdAN46E2UjfKD1ZuW7OQC3ozobp1sCsuur+GNl4WqDA9tB3mAlLKd9ZhAz
cIPrC1nz5vOFLA6uKg2tHs/82b5p8+zQdWEsE5okdA3KXAufQqUNv9jGpG3xum+tbfGFQnnUHXVi
bU5Tf4pU+ymu22EjtC+xPL9vLt6XABsMMSu+zNJsO4zbfCg5O5OrHMab5CsMK6VrTR7sXkRCJ3bn
H9c3dEm4e2FzsTBFQYpCUbHZ7vRbmbnYCRzksXgqPMeLPP85eO+7w4/2Z3v0H9WdfNoCDy+bQf/6
AYRgGMag8bnQOMjMua3CEt/vD9m79Hure8nev2l/I1Hzk6BsM75VvUfN3dlt5ayrQYTpKsGgw5TV
8h4o6CtFDGVie0A4M3qqHW1f1KUraVu51+qVQ0vp36YW+6zKfWvmlCu84Nu4A44zPcDPtQsedFd6
amc3+C7t/rY9It5U5yYXaSuSX1VJ8QJJDKP1aK7V8tectOu6A61/vz8L0xcJyWz2vuSj7eWZD/2u
efFtLyuPcbeXKzd7aKEudmxvRtJFO0q2Nx7Vk/nh+i/Y+IjLcn/QD4xpJPwARc/+6eqk8pQ6bt3M
dHLg2blxuG5uybcqHJahTTGbYRuMuixrbdGQzkPZcKM2SmG4INEZGRpyIlL5I+vryGvmKthp01we
Sj80Q1ePy61G30o8V6n3Ua8R+GWqAG8vdSSMrSwPABPH1dPcjm5OVVb95/o6VyIeNuB0ReNcI6Nd
hFrGMpShZkAJWgxeJPknX9+qi66tgrYDlTvqlpd9mkmXIPllksazWtF1MM3HNncgve47Zff3a3FQ
xqLtzIIuSKzGKe6DJO9bajN2cFTTMr+tknIL27e2Y8BawCsSykzqoW+/Sl2OsxQC4IKSQXFHRXIl
fyNar7i6em5BfWtBzlO7zYUFJ4o/Bj7dJlVR39PoaN1Q25JmX/08Z8sRtY2zzDFUp6DWNe7avLZ2
8qSDxQhcTvr++rdZTiD8Pk/UYKCBoN9OwBK/48wOAh9Jm2Vcrf2B+rF1mJGhrnbw38F4/h9Q7K20
hWxR8/m3PbHJZ/aSeWpMvcfekPL3UyDzBcJIMJKPZe+OMpyx81cfIEiZ1i56jRsZzKqTnFlfHKtK
iYAVGljvzC+z9tFOPl7fztWvBt0K+yjqTcvQYJfKXFYBlKcjY14HNXrh+NL1t9J647utGEKjnYzY
AKYGuebCPYq8kOZWyclZh2yCmU37NCjVQ6bU364vaGXDwDMggUSlU7sc08qKMR3NjLgA0vg2q8pH
a95q5q7UKeAyYKiWPrjoGC88MCnlSSpmTDjt57x/MesXqaVxnH+vg35H5d9N/Gxj91ZWhUmhxkGq
B451ESsGe0oiKcYk1ZMHfbKOZrCVcqx8IF0DFYEIGT20CxChnbRJlOkBdeECTcLK8eSwQ21mq5O7
boYJU2hHBJRw4QeGZqdy30j0e+Quu+/phx+jqrQf4SSLdn/tCqSIiuj1APy4APblDFwZMZ1VONz+
KdWPY7lxta8u5ezvL8JrOiWpaQo/gA+WrKlOQgTTChmG5/T1+kpWAjlDJgyec7XS515OtTT1YOVD
QVeutFX/hiGhmzJN20NuJr/S6v9R9x3bcStZtr9S685xG9681VUD2LRMejfBoiQKgQAQCCDgv/5t
ULeqSCQXUeoe9UwSxYwMf+KcbZzfD5B0UHFnIwSsNyQxPx54+ugkk8nmEmAXFezAUCa0LNmPlZWd
+tnwvWtnmcRM7JgbDDLPXgIp3U3b6zdmPECEQck2X4/e+UMJjBJkGODWA9DK3LePPZKhPmJPcV8B
+BP7Y27hXVTKo8cSMblqob6UOWsDwN4tvKblg5PQK53wTQ+tI9+O2xUoyNlWxhdBwQyRPRIEqAMt
TvS4qkck+QXcSKyqPWq8/daQWo++7vLZgsFRgXB+Fm6EVPsZdEbpesoAyuWemcLKnQz2ZoRECGmh
MCqv1nXPzsO3xgATB0cHelrLBVMYWt3A6Y57be5EtTrsVauDpB4dfw6VcelwZBCGVMeTMclV9+t+
nq0hSITrkPCAlCs4uajZfZxZqnVya2o581KJuwP0KCTt1loV0Zo/5UNZxpop/xa0QkCzAmtm/hbv
QoDJnAynFyCOpwXsZNrpAhDRb3AvDEjGOQCHdPzdW39uUMfhqCKDBMLe4pAszViXiyoGOaKDzCSA
XoC1KuXKtvhk7NAIQAB4nwAOstQgp3IJUolAI1NvZ67ChiNrjEfR1Q9fz9H5gkcGDDwHJCqgYnDm
+sBiwDbswQLTSVGjhtJvGtVufr8JlHlQdZdRPIN88McJKmyDC5IAAM9FgTI7d24Yl/KV6+R8T802
XxZw24DuQYRn0Ygo8kmrCd7iUjEpQVu0O7Wr73Inv85bZQWa+cncQKQXsTuqIIBnLLeUbZIiaXiK
BVCIfSWBPphR4qoN++125okBrX2W3lORSPo4cLaE46+U4GTX5voNYXIwWU+6DZrr786PBsTlfD4g
o4jRW1wpfWHZTWJokJNQmCsPTgDfkZXL+HyVIRsE+f43suKMu/zYk7IV+agyCN0RLt9ZA0QPrG7t
iXMOYAF4dH7EQ0QZ1YCzt3wGvqCQbOi41IP81PfF1iDiVTdw8inF/djRfQY5VTopD/o41UHOkktL
oeFoJaFjDK6hVYepqE6U5emVStkLgFgra/RsFOBhAKLyPJ+QzznDnqjKmHXF2FCvQBaQNYcxWfM+
PDsL0QKqvTOIBqlHjMTHcW4ny2hkAoktpqVFpEngObWNL1NlNyhaCh3F4bcDU9yS81ij8jKzM5Z7
QaLUNHteUZQkkk0qYojT9t6qN81Sfw9QKMDVsBtmbrRxTgMpuNVmU5JSz77jh/owBsTL/W7P99AM
SLdkU5zyO+vH1/vibJvP+0GBrBcgPKgELgFJXcbFpDo09QYndtNOd8228mXsk7dm/uv78P+S1/Ly
11Ul/vHf+Pv3ko91mpBm8dd/HNPvEDEqfzb/Pf/av/7bx1/6x4m/spumfn1tji98+T8//CI+/6/2
/Zfm5cNfAtakzXjVvtbj9ato8+atEXzT+X/+pz/82+vbp9yO/PXvf3wvW9bMnwb7VfbHXz/a/vj7
HzAieTfi8+f/9cOLlwK/t3spXtLviEt/fdi/fuP1RTR//wPc0z/xskdYiDsDsMj59Otff/3E/hPs
Dux1KJnDTRRB9x9/Y2XdEDRp/4mlP9f2cRsAVDM//0TZvv3I/BNpIzwNEZMgUIfX1h//7PqHSfr3
pP2NtcVlCRCY+PsfH/cygHm4auYYDuc/lgkigo87LcdaiA0hx0HhyGFdmy7tf0/x57yJxQuG58mQ
TvYYB5SD3l3Yu7G4HrpTpwj/3bD/1bf3ffm40H81hAARYJLZRAuD+rEvvWwVUpGhLx2TNt3QBQ11
PDsuVor5a80ssua61kPQW5nQn+SyY447JKAc689f92XxnHjrDK4wYLewdFB40RetDIJapE5kEkp7
tq1/zIl5tjddNeQXYMCsiqIv3DJ/tYdKAAxJkEIGYmCxEEyYKuYKd0jYhf09aFWzFjv1Y8l1PNSj
L0E78bp7tXNrJMBgBhVA1eTrHi9ILm/fAJkbiIjhUfGJfp2kSlWXg1UY0i3wRyEPi2Da1N8ml4Xm
Peov/mzqW22tF80zdqU/ouxDoyaSfHXl8fTJBH/4IvOeeReJFz1K9AO85cOqgpxteuT2laUNK9H3
ovhy3t35W7xvBVlmMSLWC/Uo2UD1/lj1HlSfPdkvfHJlB+adtMbLX+vYHHy+a1KCEymjMpo0oeKi
e/3g9hdlZG51V/Gaa3Pf35BgreCzSKX+1U8b3AfIR0APZCljIQFExAzekHA2Ppp8AgPJbmMB+KL6
PBIre3Ph/vvWGgjLb2+1ObS1F9tGkgxtiO0iDUUARThPXMyeEPSyBapBuobabpRdAmvvsyg7tbf2
BloEK/P6yYHqzKcPYjcc3TAw+zjGAuKkIymVNOTVbdtfNdoKGPeTOYTGLWidILYDr/o23O/msCiz
sWupnYaZjCxxfzsML+a4VkD7tJGZU4xrAbhYY3Fks3pSudQ5aWj03VMmSYHM1dEF1H3lZXA+WHjE
wn0NKwO3HXIIHwfL6aFblGc1DeVK2sOsN9KZ8XvPgnlFQP0BxbFZr3JWZVscbHxm1WmDSsOUOHsV
OvkAZkDu8+vD65NVjlYA652pRKjCva3Ld9NS5rlBE7h1h9ZJ9eagjoT1XnflEGZDd2ui4ufTMzeG
cA4T5GDkFhfdBMUER0oHGN863xFOuALbuHv9ukcfH6K/hg1JAQQGyAnORnwfp2bQSmNQDbibA72Y
ZlBeam5s7WfWrMlWfgz1/2rHgPI+/qhjz2iLdjI1nRjwH2HCgb4T36oB7wr6TCF+tlaG+OROxQ1n
QRIFrN7ZhXXRlmgam2g12lJa144AfnWJ3/Zg9CJrdW2GYC6vshE+WeF4waDm8Qaeh5PLx+45aSOq
qTApTr8Blr3CSwEk6FzddaJZrodFq4f8WouLE9BQR4vVFC2OO3XHU5c+Ke4vBS2tCGSf7f6DM/5j
cu7XJL7v5WIf65NmchMpzzCXNYrSvvlgWSTiE/eJDQJfM+mGmzTlfrTM0Kq7kKqj6mVkor7cGrDq
MWFPzbrbHNC3PNOv4966dgRp10KMlaFZwgIIaVOY/GFo4gpYyPTBNlYwWYv33V8DgUoAaobzubOs
2gCA5hCHYSAa3yYePBQUX/qW7X4ZVItDdds4CN7WJCA+26vA3YMqjcAJvJfF8KfmKKoK7hVhXFse
McAXz2AsWA1Bv/oy/+SCRekdbGSQQmcN/uVxShyzxGUuzT3kB+0mvWjC+Nl6JB42UxgfBpRIIx3e
UkjvzFxtGjBv7YpVPzsz3n+HxfVU5jqJ8xT9nXXYJR+e3D70sTzKXYaYVQJGSBz6g3MvQUJtQ8N5
u+F7WbvEY1fSpbLm0/TpufL++yzOFYjZtLTo8X2aR/sqgaaUFOT77i1aLRHkrAkEfLqM303B/PN3
d43Z6KNu5piCBNrtZVm4AvWgr0//T++z911aHP+jUeXpNL4Nsb1jYbxNtgoQXypYD7m3piG82toi
MFUTpdJ0EAffTslZUh1C7nPB3diZm+ykFyu9WxvAxaGs6ijuO3YKORblWJJ7qV57vOGNhjn4dzb/
r4Pg3RwtTmFFqiD3RzVcn6IH393uisgs1GzPWBy7gHkcNGrcocSMhxYZYVI06Tto2PW+2oLvZ6Ow
4mpEbJwG3Ot6SPfVBEvovvUNlW14nHq6Xj46WQK9ZS0JHDYlbgcxkZqZEMFLe7dUh8aFTdpr2yQ7
bjIk3UXAjKF2HandNnLagRGhXMI6sQ46Wp+Y1qV+arHOJXZ/rEYzYqX9rBhk9Gg6bCBMeJNbk+k7
nD7IxXDRT87zQIYrYxgUGB46wWAxEiZFCWF1Vm/xOt7IwkC1Mt1MCtFcSVB/GjW3hHyBMLJLi8M2
NgPav2sgo0GglOOVxI4BCAM1g0ni0ai1u7pSbmibAK5F62+F3sGoQsvvG+hUOYV5b1c8BM3iMSOx
5EuOmvsVKxLXtm3XaZOfvWNxr1JLKNJaher3jrgyG7V1E6Pg205thdva+qYjamCU/UklPcQcYNrn
WgI+LVlbXGS9satyeKcMNoFcnO34Tl7Cxbc/TEa6bazkSs0tv0TByK0aNrhVBjo81aHREU/PNGO1
l2rFNi/JN0RwvcuTEdXNYYoB1gRyxRjQ/26CuW0v4VkfJzdSIt31nLwqifodduamy+rW6yVoXqos
3muFFXE2BmOn3I+A1MI/hlz0iuTLIqeuUsZHpxxDrWi2Bk3bCGJNkAXo5B0y8gJORiaJNJ5Eo6Oc
hNF8ywqlRwGZIVEsn3IHZmOFNVzFXCoCopuQ18hwi9N4ADZOgv7X2MO7AcpPzoFkzp1QFQRqZXes
terJMNLYiy0pAEzUcR3eXg1F85PJ5AlOUdJxSIYNk0Gmh8Z0HOqlhYp8hvRCqRR7Z2R5WJf6bZ06
1C91KKOqtkeUNKKsPJR6o/qtQS4UQqdwINoLsTvIyqjKPi6tbxwIEndUuptiaoxwpMm4HauuPgzg
6wFjcD/GRAmKNOYR3p7ZxiH9RrTwGnLq2i8cpwzSeJA8ozJ1l1rpSR478OKmiGfabpzkJ7nkPycT
kWgpy5u+xSQUsEDYqkyOeqFZ+zrhFxL+3RVx7wmR+cDuX+rq8N2k4CNLusbduKgi2UacUadStiEJ
DLsb2t0aU/YjqdNQGuBj0woTbEYuTDjN0OtmlB6JnEPjxMnuqK37eWzAucy467PMdhFHbtHDKsKU
QBC8kb+LDvUHSNKxqDV7w81Uc4uK83TXkOE1L60hKGWuJW6mSCZq6ykgA2lauxo3sxD7Qj4VDR52
rYKSapXOdVVSq5tuNHB3wazYrXOAFo0GYkWpObBwahXprkzs0a3lcgrHsbFdk/VPStOq23zKsg1v
LGhcadKtNtQogg9qFXEhA9OdlCKC3YLqmZmkRCjU7ZyhqI5E7x2Mr/TSJKmGsSEcRyFub4WNbtwo
4CvmxU6W6UXdZteNGj8hPU8gSdfejVW6Kep+Z9f601g3TwWZIiNTRhc0LOYabOQ3RFFdFIleiZZn
29YybkRS1V6eSDeDOd6opGt2wuYJUH4AVUEbCgeDlB5h21m5BHIdIRLq6a5WiBwmM3Iy5pR7pR3H
hxFwcrfXnQ0ozPcxMMJYRAhuUW0ZPBFL1NegZratM6PYpuMoPEiuqIEYAMiUkRpwx4xPEHLv+QYI
300vZ8e+zw/pLNHSDmGZzyozOujRky/z6tk0aGCw/iWzrZ+85y9VXgWSSo9pPD/6NG2btRJxS4O9
doQerFF6MMosErG4SlXMz2QxAyr8MQIimhyqQvumT9DsQcsygEt2ICjMUD0J5wo0i6F5mw93csb3
iphO9mSfIFx5qkvrSFFVcBWlORKIvymDhZDWSK/LzDlSpd3At/haNturSuE+7UY3k5Jv+SRfDnl2
g7Noq5fjEUiEjdzrMa6KsQwdXj4ZbXIq7OHChMkyn+yLrhLwGyOKp7fGdZqVtcsgCOpKGeT0Bk3D
bZiZj3xUB8+Y0giyVs99Ed/ZvHgy6n5j5mzjSJBGmpIs8SCpRf1UZJYHaNUFk+Odyou7ugYFL1Wy
i4n0T8Kpb3PFuIrt+tJJslNFLNPNk+ZG532giuFOH7LGlfJ5TVXiIGAt42pJ3+IiA3O2H6QtFDy+
sVzs1AKa8g0/6TAr1+B04wFe0voNBtWnvdh2ubFLGLmho3EyajwwWwm2IzTvXYtkqMbEQ6nizmme
oHh8bTqQVENtWdwKHcZwfSZPp0mT8r2uN+3OgGBiqBsJCbjJJTcR9WVDyicnHfUwqxElIbLYEcMG
Zagdvjmxfdlzo/N7FX4F5ST6UIFwFAqXFlATHXumKsDdqXoFFsFFw80rjBxw9ilp0b1UwaIyGbZC
d1eOyn3f8zAFG8SFvMl4RTIsGF7UPtfS0BJDUJhGYE39BgCYzlcRDMN/cIiws8K2LB/sZPI0Mz9W
JO8h+g+QiKQ+zkCD0eoCAIm7CGoHlQvqwk636W4wtTs+km9w0ZWDSkmQgdXL66zhNsSK7dyl9nCn
Cr1xB4hk+XGDl05CJygyZckGBd+Txp2AGrpfSHkg1flPZonLXhpkH3I5PCDVMES2EjqAkkQkrkeX
tTjG8wmaXsD00Q3vgR7sbfnWoBAhtNlt58SxT1tr29jmcUrjkyKN37Hlh2NstZEywR1cGiMFAmGq
zjdqLkcx4nMXDg7wb5Ixu6TmP+JKkr1ULWBXXnFXpNme53q6TVL1nthVVKrm4CH1dT/mYqtXySUf
QUw0Ern11WRKfH1+zzHHvpfN+KXuxAXyuF0gygzKwzVnbi3KUJtwIBLx0qbTDd5GB0fgAVrR7qqe
tMqVOvW5MSbE01SRPMuptWhAsXI3lLghdKm+rrXmUpfjW8ts2q1o+GNhmbuaWbeOVRU+qFkPZmFA
NFdTHgbFQTpIMEQ/I+iEFdggcQuGUNVpjl/2qIh0hXNVduatnOg/MpiDuEac4VphTgRRY7wM+xMs
8CDIwIGUihNFuKNaQN2LQUkrxilVmdBCkbuRR04L5htKwNicao+BSwTzG6tMNrQ2iwjv0EvZ7K7U
Xg1607kkCSncacJtItMuUuaFF+sabn8VFziSEgdmpo8mQI2uKiWvIi2vEi2xD1AbiywufkxIh7k2
qS9FofidZLwaoChFAM1jiErq4Dak+YXCC8OD1GgRjIMEJR+NOqmbiVHcNVnPfTtjheuwES5DvXoH
16sjbjm+k830vpwPqATqRi5USHFNIWF4kKdO3hCpTy+SoVZcc5Bu1MaCv+a0rwf69DaOXBzkzH6J
M+5nwwif4dpQ4ViDbmdKHsY026YpuRWsuBqy5I5obQpOPI1Uowz0TP42TkjAJIoZGjGQF0RrhGdJ
zXVijblHtXK2oCx6H8i1S0TYV7qcf7NG5gQxL08ZAG2uluaXcgYPyqZSPMeaHFcfcs2Pq+yaSOlN
LDPJjyeJYcVDlg+Q3mc5lVBfrsULRBUgdVjnHNjF+Dg66h5QSVy3cnkbV+2pmepTa2dw3plUr+YI
QUwrTd0qRSTQOtkhpWYYi/q+1slVUfWdB4jKnWR1oBYg4EVCUoMvppnBK0/qTBceszsHEFn4wZiI
NOI90Au7nBpX6ahtpgZXSELVoB1hbmCURzoQQK3rYzlqu2TSD0TKvsWWLFxgiPCSENYlJAvg3m2S
HdYhDqX6mNTldpSm0Jz051prCUScZLgcTiBAyXl2kUwW8hCyUFFBFUfoznoAvcAjgxYQzZfUF41M
p5aQvRji3tUVSN2Ok7gRtr7lzQAcewK7RBigH7SKHhpmnrLU+QGtSCyZ0bljeMLEhWR5Uw5tilbT
fbmDV2BT2haSa8haQsQyc1k8IPcsY57GpONbKWWb3qAh1IYOfdPexZ3duBmB9IRkZ68TuABcKfdZ
C5dyJQH4uxaDejfBYm0rRvMGp4vjNdWMRBrrZ3zFPW/TTa3Fd1PDb5tZxTJmsBOqiO7B4Vir/ExT
MUeQBgoMucTZNiLm6UfEPA2dXMvIj5muyPN92vmjbT2b0sA8q5Wx50eYbKimNR2qfHhu4Ue9ybXp
suDMAm25UsPCqhMPDIeHmhjOgyqpSWRlFA/bDhku6xkhlxUMcQpaiMSygwV0jBmnYUIz06tqUW8Z
RLBB4VAz4AX5US00M2o70HFYn22Mgt4AeWrgeFbzwyQ3sEJFmDdOe5PrQIHIiKdxcUkyHnHTmG+r
dug2I+GwUx/HO+q0flekJzNW5SAtbMmtII1ip/VT2hUvhEwootp1hclTr5WkLCEKU8kbOWaIy/P2
uwmrLk9mEzQQTP215WnQ5vxIi/KRqU5QcUnxJqsMhNSToO0m3YMx5RB1ZipHycjSh65xBr96k6xK
Eu5BBngjaUg6FAVmhca6CmytCUvbihYuLyvFjXVcOy0EVO5bU76R6v5KrmUrSqCPupG1fsOd9KQp
NSCOWZkfVaW1PTpnAKpRvkSIA3/cQU23tDCro53XmqsZ9VNrNtyXKlCqRCGBLM3i3HdgzIKrU4vD
ycit2zLn+qbkJnzrcBklNrieniwn7UVnJs0F41nvFTBh85VytL7XdNA22LWIsaFycI8ba8R7B8+l
upGLKJPxUUWXtSHBERepFW1DcJgzHw92DdSJ5loMNHXNRsr8OIs13PLSz1qXT5CwN1ymJ8c6Se35
lXBsK7ApiqF6GcHZPajDUPorWbQ5y3OeBYKKGbLBM8pimZjVtYTqErJoXdj5kku88q7aiSi5mzOU
LEh956kMoSOyyv1fmAf8M//0r5aXuOdpRoOIFi0rN3DxJZdaqAYoPfipN3k9yN3mNtt1G0gHbbXn
XyRKPFDtwjW2Xw/B3MMvRuBM3wGZjFiGx99blVtEWdSHelivZsA/T8ECLgGUDcp5KJB+zIlqeI9K
MZ5uc+K9Dt9ysBdGoETyY3Xbb9cb/CyFqKMdZZaiBV5iUVVMYmoD6DyX4LR6IyjmtliDHX+CEEDN
8l0bizQ3WOsELyhkRekWdLcYDks+AQiiCazCT0HN595/YFcwf+hywkyoRgILBDTIGS0NCFcTD25M
mIAjrenREFrmUE73UMeMisY1br9eH5+N47vmljo+yDtSeCSjOS6gBJ9eTNbj/66BxUQVEp4sqYaF
YanXuXxFbWclmfxZMfZ9Dxaz1LfITSRzphw0f982EZiQxyb9/r/rxWJ5dzjvpMlEIwxYcNXAG9RY
wRV8uoPe92OeqXdVBbmd6qLQ5iYO6bVyoFhrb4VR4c7GGMxbkyf5rGj1vr1FhWHK5rOxQhXDSJ91
9cFijw63kCUxw6+HboGn/XUUvm9oUVxgjpMMioKOaVJonMyoOxDQuaWLeg9HH2ymaOp9J9JDlKpW
SzULYt9544tSg6WWiLjAqsKojsHsS9uGeJWgjsK9NeG5ta20KDkk05AntEdTfUEPcYyEH6tXpV4+
rb29H83FlcahOhyjikpDaeOc1GwDIQ0tfIYxm+Ynu9h/eJg8M+zhKO1cZJ6Ze05kl26seZoH9pKv
/fh6clcW0Ruq7d2i1ZuhMdJ5ePWmD02KfJuS+JMDq/UVTNhaQ4tjBDlM3sUdGuqqRxVv11w/DYBk
V/1KO5/WV9+N7xJIIqQqju0SqzXXA+TEYvgiBgxDawR5iDIyEEyQ3QNMbKqB4wUoT/ZnFMHa5lz9
GosDJy70FB5R6O9sckx+JHtQiYIU3PkxlHbxFgbiOyuS/SYiQRJaB/u4FjisHKtvAc67mc2tRFdq
jnHozBzKZI9dsQGFeQV/9AnmEPzef992Mzj3/aFXODRRanke7a1T+yIoN703et2h3ureiFywn0ZI
stS1m1tusT0oAQ1GV35AoARdl3U5nrVVtjiqHK7S0pnvkvnCio0Gt2K1A8N610hs7bxfOS7eNvq7
AS4kpYK4B9pqvs9YT8xv5tpby0O0Hbswst6Z12bw9W5dm9PFCdVmoq7a+RazCpjuKl0ogRjUJJb3
dTOfYFnnWQXqeqY2QT94ceh2Vcn0TEc7MEDeZQIFQW84tBcwXcIWQq3UiCq8YVyxZZNrh/kOqduV
oODT+Pv9V1h0FS8VixcTvsKebGdhJQnBmxzowRzC6b7wY/ciD4jrSkfUfN0iTIBi+HoUPsGiQDgT
wCpQ5oBKO0NqcCXVOVwQ56K67DVb04PATow7ffIUHNGgXYbM069XGj1fVTYoPsBfK7j7zsNHnQxp
gkdmFtb+FCp+7tPTDFyGGq+XeOVNHq2hsc+xIPbMKAYRBYRvYFIWA43sNwxdDJKHqF+5tN0Uzn2m
HkZx22ovX/ft/CmDLoGaNRt5A0a2bInaqPCmusjxlGm2OdTb+pBs1l8Wn80bQJfADgBOCJDaEqVm
W10CGLSeh/mBP9KtDbMwHAjXBhKLAOy+PZ9QKl/VvJlP9I+Bv41NA5N56NSBC7OUhVSKZLDhMg9X
b68PkKrUNlKgoz3FU4Lpdf2lcX4YgEKnz6RZA3hvgNw/Hr0QmrRy4BuAy+ySoK8kdxi4r5Pkf7AN
zFl6D76KqCagYx/bmWQzK5o5LBrC6n4M6hM0m4EQgkn1rRrOoW2y6vn2ySaAhQ2EwGaJgHMDjyFJ
EsvK+iIsEB/pLxW7/d2VCO1CyPHOFoQgSi0fn8IiGvxVehbKu9nWIIuUCNSh0Fp5u38SvM4a3rYG
gWEA2s4kuvqqzVDVjdHC/eBD+fdoXc8BgBmqD2sQtvPNhaawu2BgCjDNmeJSaZrcrtqWhqbAI0AB
1ERvLjoLuXB2M6hik8IWOvs9xvscnKNRHJI4ID8zWhF2IaPG1+H2r29RNwIkAvXVtAhU6fHrCTs/
pOaGrFnrFLY1Z3b2pQVjAYAcaViraQSdOjcxD0iruZaJ8piyAvM/21jYvVBEx6aCdxfyB/PqfHex
10xtSKJLZVhacki6LKoaet1Ksf91nz5pBnxL8Jp0GWBk+M5+bMYoJea0jFSho/2wytLPTQb6fr5y
kZ6tC4g4vG9lsXtLiSJtORr8X/mjOpiX+m+/nUCMQzNQLwLiHfru8+H4bszUgecUZMQi7KH5LGWv
EKX++fVwnR/raAJEax3KuXBeOQNtZyh/0dqiDIkVe5dvZ5QbYjzmGYETgc2yr1ChWNUTPs8hza2i
HjVjNvVzGHeqyCMDwonhPp63MPQW7Nkv1O398rKL8qgMtLVT45OF8aHJRRBbl61eQVF+Pp3Mn+QS
ecedcyHdz4QPeaPvTSA21xChZ/sLvZwpQ5YMWiWIqfNXejd9coqyOGUTNFSpWgRQ4qWwJmtqSDxC
PDNWiqM5VQ9fz+fZGY8LWoWzIHLqAHABE/uxydpEOa0dCA+r9qC2t7z49vXnLyS9cDihAdz+4Prh
zsItMu+Md31SGgeCBAIN0O3s+DpsBMhPTZQAf/l1S5/M1/uGluqtPBVCTmOQMMbqgk3fRHEQzW9p
Sc59me30YASqwbsIIgqL1zPYHXaTp0YZGpnhV/axoWsB9yfDBZrmrC2EYBd60ktccjK1lUAhETH+
FiC4vb3VTzbUmuqoWpmY8+EChxOETDwtwIs4o9OavAD7x8K5F/N7Jl8LZM/NX2+z36LS/p8jyRrY
5//1TybqGUn2+JK/9OkHjuz8C784shoosrA4xkN8jgjxYsFm+sWR1dQ/kYg2IeWHEYeWvYXz/y+K
rOTM7Fk4MDsQMbcw5bL6L46spFh/otoCZQP4FSOChnbI75BkF4sL0TicnEDRxeGtQ17g7Vu834vc
6aY4Yw5zrVGBJSEZk1INslGrniUYdUDgu7eA4WOjdYBXgv3NrmSw8Xu4tq0Kk83Hyr+j9Ldvoira
LHMA8ycQwBb3YZpCKKyAxJVroNx1MKs2z1EBjvvrsS7yH3nBsus2MWBWrtCSX+VtKW5itdG2vYbj
0SvKDpBJUlUrZz6KLIvvBbIDXC9s+HxA9lZxlsQHZPApndRpwBvFtqiH92gxHXQjB8wH1qgPRtoL
JFG6ZtgQW6/DbIohd2f39VVPncJntlrsQcsuTopptIANZcNOJI0ZjK0NYxc9j91EFtzPDT3N3bHk
tTsaQHECKIdyZqJofhYDwawoOdjLBEjOHjihsjmNMjEuU5Bdj73J5JCpuhEReUputFyKQ1KlA/zQ
9ITdNbEx3PSZhKtKG7PD2KdW6xYlzUOuS8LPFQnK5KruFZgaNwXc1xlL6YJqQveMkqihyRW2lYUg
T3KCOAiMgGE/mZW1QY1R22pp32QelYsU+DCNWIcinf+1bjQkJOK06l3ZyazKH8qxfe7TcYBUhhrL
14oc25aX9YrigY/XF25Px+mxTbp8x0q93etONuw7VQGbUQNspy4z29Oz1DzkCHaALjWGZ7mK+2jC
BrmqjMo68BGkGhsoU5STJnLoplLNt3VHkLIVqJoCXm49MNGh1F1PHfzhJtnZGX3NblC8rUrgOJz8
hwyJtUg3qXpZGrXCL7VBVMAjysiRsmMNCTbFray+yzzZHLK5alUaLcncmBOhnbp6mt+WGtz2vk94
hMpV0MqpA0wEk1KAIZx4kMmzTEEJA25itDJ2JZtCZycLyJvqCTuvBvTCATYcmuYOn2Ib0E/W537b
aHG2hxpYZUCVQ61AvNTN0aIX2lR0htcA8QEYTwlVv6BR4n50B+hbGA+JnMipVzM6acBDdl2/N+iE
X3bNOoE8WW/2Ijk1MHyHHQ+WtBI2rZSj6lcKK/FaKTWvecWheuhmhiFd6KSH85uRKD3x+DAI38al
9ENXWHrV2H3Dn4hspEA/cPkRGKfyTi4B2sQrQCXwpsvqnwaJIackTAWi47C4GCnAxwnsCyoAQS4S
wuxdm/bAayAJD4MbqikTKraFpf1Ua0vf5b2ZJG5BcsdnlZoddWE2P2LgGw236VgMzq1i8EdNywAB
zIErBE5D/f/snUdz3Eiahv/L3tEBb64ooCyLXhTJC0KUKHiX8Pj1+0DamSFLHNZ07G1j5zATE91k
MhNpPvMaRQE0WeiXtTxO6KM2WqcAOB9Dy7Wt0N5S7FG93E4dWvNWtlG0vP8RcugecZ9rgu00Why7
0rTGfSLjCAamPamm/WjI6WskN86XcnTawTdHJd+08ygDDazbViicJXCvK2FNzSzRdu6L+KoBpbFu
0OkGjqfrY7jtB8twwElN8484ALIBHCvxm3gMv8yZGazNXEp/SloAtBYjKNm3ysYBaJVIDyGv86rp
1Poyn+zam6vGcC0d9EMBAN3PUgP9dsfIdqMZwQPQc2f2tdQhUpRCXUVtJXEumlKvbvSmty7JgMSV
SjV611dWfNODn9u1Ol9ibioH/E9s1cd6ToF2ln37NTPiDBJFGzgYHc2Gb+qpqbi5ksyXytKNd6Kk
2wHOd1A0ARbjOSo6rJHcSiu1H2EIaOY4rSm+U63IWq52S5rH0k0wkwZbncx3Q6wV35G+Fz/Gughf
klA2D9VYhD1iBDP1E+gPKuCGbAbioNVxBVCzmSbh6aXGVSeAefl2bFbXU2hEu6Soc6qRpj6/pImU
HZMpb56rJBc4m9qS48VTgMg+sJPkKRWh6mVp5kChAmmyG+1Z/hI04JQ7QPHbRlfFRh5q7TnkVzZu
4Wit7cexk9VXeZljpBkpQcVNnFff87GzH60kQxatVbU5XEnhpN5KcQ9vxSrjdvamsdB2ilXKj3ar
mdaqT4x24u7J0hsUnvIXoTZWCm7fAKwqcyNeN3ptXQrQ0ePOmayMS3XSwnrfpRkdRZA0hYbzQaqC
kdSqvWPM9hpD4f5atbrg1QqN2ISeMUyr2BxmsBKpVMdeISowNkGKOqHqZO1lQBFpW4VN/ySaSfmR
a0WwEzqwW+x3qmtHSP0OdBBIs3hCwxW2dHJtDVOnroK+0R7GttWBnRpiU7J8OJ0UMeYPbZXeA8lv
D0ZVB69ZXxWcdF5/2+cNCHgVyxjIZWLnw4MsjAbEmlJhPBuPdf44OWhUb0e76daxHikPqcMwcZTm
+9QIpe9A7+yVUQQxd3QR/4xGgWkNnbu9XovxyrGC+DIOJQSmYKtcTbYxLMQhbf7amrCBzEYgaw1L
OnPhsXQHvKbal7DSp8w1cASR3EYyi9Tl/6fjZmwG81oeTFC0emVDNQgVfGXWAJ5BKskNGa8718mY
um0lMs0t0Iqt2R95sJmKuYROMCVyeFPGija7pVXa9kqBfr7jIBed25oheMnEzKoY8GPeAbXUG3kP
w787hm3a3tj1aI/bSW1yRkQFGdPINP+ZOU73EDREcq4lj7Pf1mUDZC5M59btAJ2i3qXzPkmt0RzT
JlUeZmNCLoqI4afGa3c72XL4khKubu3R4WwhbFzVjyJrurt+muyXOQ3123aK9F04leBSNbxZLbxT
Q+PG6LJ8Bz8J1+XMnsUGB+sucBVosMexzad1IpXp1ynLzYsuZv2pFsRQjACn+rmmsqhx39b71Bzr
KxOqKoIFVVH90CMtuCyHod4IoSnVEf3HaaOqYGD9IsRgBkUSm2Xusnkzz2BxXS3oFEDhufMCDE/z
5bKofEoB+mquC/FFatDg5tURzj4IReLHsIwuZkvvt51ipz8GtbL9zulB5w9Da4BZjWuvxPplV2Sy
/kWhJPPUNFJ80RI1QxBDX+g4Bnqz7hC1uzB6CRIGu17ZaEPBUhvKrFzhMNHuStE4boyY4A72Swza
PARnArQrz2W3iainokghNU/VlBqziw5p+WzGQn0cAw1gZk6X7iqngtKDHxvTrapGfb2qupKuM5Ii
vwTs+hsjTvLLBI3Rb2jaJdlqagXOuN084OSRyc1TXTkTXK06F7tsmkDq6T0gxMQuno2hzF/qKZuf
NYK9raJK+V0Td6ruaeCM132cDxfZVM17qzEcD3XF7EuZKM7GkquA97ZkxmgDLjj9SameQzVtX6UK
vGA3pVwtqlmN26xOpXsM4Xt1RaUo2alqJz0oSiQSxMgtpHfV0fmSI9Z2qaFgt+9g9HowFTM6c9WE
eveobzJjUjF3z8zEHeqcGFWKrRCLEls+GGES3RiAF7/Q9LF/OMjH3oEQ1td2lIZ3DpwrbWU2HHcO
aOtJcqdvFKWWQN3UIl9npdYch8wU3tAu5KA4KaQvkiRF4b7NK/0SKK8duk46ZQ+6MGEslRIbV1JA
/HdgvLZhqBo7x2rtY0G2JnjTo3l8KerJuTSyXoUgqAzbxInGAG1exXocml7bB9VQv+az3d1V5F5c
ewWyR1So5P52LKz6UmpaawZ1Wc7fQsuUDvFYKUg/95O+lYJwPMR9Fa3xFx7WTj/JGRhCnltQ1MTd
qGICWumHwlesepRduN/GcZYnCzKOCkpx4mY6pHUMyS4HmU2jMMrtr4MYoksxRgl+o/q0KcdR9bhB
UFNLkvDoyMHsBYYkhStDWOM2yK1gl+uVtZmSVvblglsumHT1u9HLOjd0Yl+Glog9rdfkL1B2cwfy
lNlgYt8G5nUryXDRQlFcBYCpATJmCCCUsZ7fEJ9KR02W+lWV2cZlVUBkc22uy1vdyIUO5hyeoNZ1
zXUpGfk6kEV1VbUlnBBSr0Omd9ZTUs4gvueo3OWIIewMAlLY9bNMYtZVR6lqmktTn6r7ElrgDiib
ft2ZkaS5Q2lnC7FOlLyndXdnl0O5DjGZ2CayPhq+3kk12BWInZvSLqOdktpCAtNbpp6mxot0cGC3
xyIp4/s8I8hz5X40K1dApnvgNau2cmsnB9gI3BESCNj7uZr1Q9uZ6Vc9nudrJZgMLjK5uRQIl6Zu
PlfmvLK1WkXRPoiAQ3OBSvBmUphlUyjZRzVI1EOltvGSSakoJAfd+Cr1Tfe9y5oWglxfaI9WPYtH
O9T0ehUkRbqzrcb0Y0PPj3OnKr7gEvXZCupD17bOVmT6fCHCIf8aoLWyixPF/GGNRXzUCbpQVIUe
qwwm8CjECy6jwgIpry9+3JEKd7dEBWydwOndmO2c7mejjm4kYlsQgvI0+paM8gGkzXTbOmzrNI11
NNnLmdo5/mHf+1lkW2A7Juhjs3qsomD+CgC8x2XcaP3eiFUXV1DjMq3MBAXUKb+2apg7v4vuf6v+
9H9Tym1RmPn3RaoVem6ifC/+tvzE7yqVYv5FmxkVN4c6B5VMm/rV7yqV/Ze+qLFQB6bdQslpQZ/+
Q8hN+4sGGm4IcLktHQ1Mft0/hNz+MilpLeXjRXCLwpf5d2pUKMC9K8GAq6csybvBMKjpOH9IhyaY
GlT2oK7riqqHp4lQSVZVOhXa1pmtPBppsOqJCUfZrFKXfgH0VmMOg34juPevyNRzxbWSSs55rbBk
JkoLa23apGNiQDns7Dn6CTjJNlZY6gjkHQKHdJmALI16GIAYCfowtcrgsmHgDDWGsWnKamUN1KyE
2yBqqspeT/Hgp8U5bi+ElEQUSVD96X0z0UZryzHhUYh1Igov18dhuk/jNoWHFsxkn8+qgZuqa2E7
HsED1VFQXpuDxe9W1CRudpZkduYLyPd+vjHlMM9u56Cfs30QleG32pEM5VGdTKk8TmYaFTtkZ8YI
15wMORIx2bZeuE2qS9x+Lbl9fmnAhyM6bROd7AGiU5HcBWOKk6xkl7ICI7TpsftD7ySI3R7apHUY
VEsJ17FtV5rfDX3wfQjGxvR6pU6KAVnkvMBPTIpnq/s61XZab3srqWdu07ascEDMRN6qr0M4SQlf
QDhFewg7HrArMw37Hr3ZHKpcVs7VXTdnULCDLjRlzwwUGUF4qdYGBYJ5oUrFLpeHST9KOq+vq4w6
vEsceE1NrKoQLeOLmqCv+ubkeT7uo7xv4RTpuR4crTStyU2i3ESb1bMnxZieCF+z6cK2BNwI0rtm
QFu37+sfejzURUZJhHtouYhtpb6JNS0bYKHA6ZY2bRk02jbRh8a8GSN4mVy8Av4b13lPGVVOxnpt
THFgPk1qCF+uCkjtPKE39nA5zXlIxibksrnW7MoIv0d9qH+VCopHXtIGhXmZxCiAYExYi2w1T5Ed
Af9PSnHbzDGKBI4IYMVbjtSEXq3JdUIE3/awisa0Nr185FWDtFia0YXSLyWUaAjNG4RdpeB5DDKr
Xdu5Xn+RK1mPL2j0wMVLYKybrl1ZauBLWRlUCy9DcVZzS7C6i8ay+DqZVA1XUN7olwtlCJStFjQ9
ig+CPtFtHWs4QK0sIzDlYtfwP60/N449kiWXcQLDsHeGltdDKN1NaYfJg1ZYol0r8PggzRQBYWuO
FXC4Q6Xf4jGc+XfczBimeDWopcN/d7pWHgOUEFJPMsfgKu2med6HKXO8toNMgoYnx7Ox45qYOhMq
K/4jA2xZp5N5oLE0/kmjNW59KDxK59WlbJDtN+OgA4mT8kbju2iaciCklp0NyZhKaKaPFrTNMlco
z8R2hoRpo7Sp17Zpo7lBiXPFfdnYUNqIW4KS9EaoGC9HxKs9xPAk/e70Wiq5nZBq0HaakbMHYrue
0bpV6szXQwU+Xa+zyWGjGv1UrhRlzuYfji5FaDN0EO8aX6IwFmyHqCqG6xGFV4C2sZIru8lBFvpG
kuUq2fdDjY9S3Vqc3UqeJ/UaaEOlH4ZKseJdYLVC9SBOD4+dSdvcS1XuqFVFyqwTrbTSPXrqCEpK
KtoBCUTUjoiaX1wcpBDu1K63cCpeFQOVtMKt5lGynszRMQu/EaNq+ZWKPNglhyWP/N62h/h70VBb
WMHrDKWVHUvddFAiBcYyIO/CorBXoc2Xz5aZbNtMrwdP6q268PSiMIRHIS1/ARRoshVT+lNsXw6p
G5FUdeh7NJbshmWWjHvKwyTPNs2CpCa6WGkdVEdPJOT03mwp5X3jNJlNUa+YfibZmCOSrwbFFXoe
/IiZ51myUuycOzfDjQTsrk4679UGxs8rdZ4osMbOoE1faqkUwVoJgyDaZdqYOg8F/0r10ChBP65C
vaIaHykJScXEDiU4GubA8m2ZsBOlkpBcfp1mWZRRbNUI+YbECA6ZNHdx7afOPJuElyMUzRlBAuL0
sUqkGH6Yqo17CguoohfzQIKhwyhFNjLJ8OXqSULzrdUJTJUT5PiTQ50qVr7vyXHzI7GnNkMF04Jh
AQpPecxe7IYo2rSKMz4MIhQXjShRWyEd6kt+f+1A0KSBT+N66DtvklJVg09lxcCbEfhaU2GEW2Yn
c/gwmmNbu3pWQgQM4im1vZK7c161JVmGm2eKkmwDZXBAH6aOeRFZTXOUcmW6HDJHXet9FJNc8mL4
qdA7L8zqElcgpm2qknToqqzxrKFWvK4X+F6ak7jrYkP8TBu9fzSitt0PSpJ801udomQpmXhFTMod
bujjsUL5904m3GX7yxbvghH7liiqYz9F0oOBCMNWEkZyX7b11BEqhOpNM43VIbNqWXWhjM2ql0aW
dizqsscNlmZYkXavWhiafh3rspcIFbWN2pnWVFCzS5FJ4QPC72W+j8wSTq5Ig+JS72PQL51cFei8
cBQqN8qypl+ZalsfnTnRvs2FnkP76+z+Cv6SdmWLpr4usz7+ZrZhsC5k7UdchY85vTUUdaR6XbUm
V1AwBU/YVqS3Ul/alyXlb2NL2fCm1krlgs84fze0kGc4acshcvOqV5x1V1varYhsc4e8sJFCqY+N
F+q3ExYOuPW5QWDSnTD0advSfXJ7Cya41ASmn/bwzTL0ffYYrMZ+o/TVhaQIFQHPdpRfM7UPNlLU
IutZFMpLCYRl3ytdAWu5h7lPHg8GQg30XVdXtafZQ03J1sKezMK9Erp7UaMXQqdxFdckaxmhgnDr
Lk/u50GdNjQY5cfClJObwpb4VDg3T8dMg1rr1j1aKYYMXBkFytRztKp24GCGlMgBQei3YY+ZhztQ
gbhXE8nyiAcxDIyazlRW5VzH1/ARuVWzWhNPBfHRXS/o+fEHo6MrzcnkKVIwmn5bWKbjAqnIUj8S
oru2ZYmPajnJVZ04ya4pLCrsWoHyTD1TOiEGdlGI41mIavMLBHNoy/D+tsRUs1fIc7FmStm9ZArr
zgqWam1dU2lYqVpCSGpKUS38RFfrrVYl3b4Xqs2jTwXv5zw783XSVPMONX59XQC+Qo6I5tfehAdA
AbyXJKQ5OkriUj4aHkUrc+NUo+WWnSwOLXI8XPWd1flSj465LOqYkxYCGHQpjcv3+CsLhCOiilUO
y8IvLHK9oA+1tSiiwXG1UsiNh/QIJD5uO8uzEn08FHkgjZ4xYqrk4raTFq9d3FIScVqTsnUg5ca6
mpUcHqQai/gBHjm9GVckSRko1HPSAPvcCVa33Pe8/JSu8GUYeyVGGqJH9WZ0xKOo1aLik9DuUaoS
CaVh0FPYmFoVQcCkQv0Dfm5zjRCBdkxNCru3ZtikBJGqDXd+anvS3VDSd1JNkdELh6h+Hgol/x4h
ZAaHV2toruWqKXmNTO6Z95bz0BTGvEkCo7zuWPVVWWfNYR7CuHKrsX50SMiX5gRaJq00bcGbKD8t
PaSRGc+y8ixsLbyadW14nMKqv5uh8WrDbZzHovQSJvBDUyXjWFVUh3eB3lMHQM2grVq6g8Sb8SvC
Gt0rrAip/Dk3dKI9GkQCb/JwRFYSuYbMpO2NYHLvG4lSJg91P7f5hZiHsvs+6ZEqb1Ojocmi9Xkr
fHaIZENBTwIQ4DG8WM9U+xkxn0JKR7QqHJQTKima7s2sDaviPqI/anvxbLakMw6aPptizM3mWRm1
ZtVnreRsjKimKWrGSnWRk/uDkgzQM8zTVH3JIO4+pjkB0KYzxYhSV1mmP+YmQmSn6BUFc/I5GCti
Ocnwgq42w3URFmHMLRNNz8osSa923yBtxcMdoScmEvu7GlucOLPOk2Ydd/zgLTmJJr5p+TTBRRx1
WyMSn0vLGr/0iVTn6yg3KHW9SY65U0ExFG/1tk9IIniw4HcDJEGF3wr+ikP/HqIUBUEFcijz9E19
mUWHGZEN3oKV+aDT1WndegOH2ZPXxs/6R5v5yXAR1l5ykLfnBPHeQ3J+/x0gQXAlwNR74WO+/zvq
UYrGOeMzTldjCNsoK111bH4XRd7J27+d7XvA15+DnMDa4kJoU8kgsbhGkCsYXz9fzHNzOIFTopI2
006qvSHi+8Pal/L6ugmtu//dKCfwkWg0GrKr2tOHK6l9iIYruXv4fIQT0PCvdQKIhQQ7ZlgyoJyT
j8HLFYa6Jjx5b6Db5YZ+urKvou1/BG9cNti/0DC/xzIBWesO+PEF53Py4TtNUEIWXr+299o23cD2
/g8Q+R98edrcbHRUcDF3lk/Qa43I9a4EMlGxeN4owmfVwYrt82Vbds/JTLARU4Gom3i+ok1xMpOo
KcbSIqoAQOB2sX6tTMGa6P4myqX7z4c6cUf9tWo6HtXgdQx7EQ1d5vsGWWgjtaWqVQbdKbnnKbvr
btO95IOpIcN1w6foVlvREDgWj+cwkx9O0gIZv0DjNXR43w9cUsLQKJJ7VcP9kDm3uTV+G6Ovc3xG
BfyjD6bR9FmcWsCFnn4wLQtQ1UnBuLSt6+ggUMADnFnDhZ3wx/d6MwTYs7drmMaK2bfJcvVNKKnH
e31nLPjWwzlcvLL8os8GorT4diBwVVaSMpeFxBMeiM4WWm6+q9fF83m48AfnSX+7cCc7Y27kyqR4
x6wWSfp0Yyy02P256/rsnE72AQ2lMckZZmGaKB4kcy9fFVtrU/iRb5yBnp7grn/tdt6FXzQ/HDY4
Wu8XUM/UKS379NcC5tlW8+at6Q2wag4WuOvIJ+2Vrs+q3n+wBd+NerI/RqeiGz5wnnfp6M0eEsxr
tWfgZZLCRH5tharcuU35wV4B/Crj3LiUgmE1vJ9qidCkU6UE/ndU1Iy1spVW4U6K4N6K1X+g+rw8
Fu+3JgL0MtBkRUbfWjZPGDzjPLbmbBTeQhGNt90rtVNJ32iXQG5W0wXeqV+Q06uJhW61a2X3+QH8
8yphbPRJdRAtixXnyVc1O9LZpK+QHoJbLGptT7Dzk6Ivslm0Yz8f69flezpRmAE2QCzw3rwC79cV
PLsSzdi3LxNdHAyytXRZXYHZuRY+gMJttUFMZ3j5myTcZevCvHkz7rIIby5qiploajNu4yvraNUd
5WGLrF/6rKhf4mcbFuHo0+/zy6sYjUFpVbxKySWpxLm/46PvbCChD4YbL1K6Ge//DLWwG4jkuWeX
aTC7WH2Fh9nS8mfkXdofakiawPtISZDs4QxJ9c/7iAVYgNaygkvAHxyTMBFjo1dgpcqgzR5j8ihq
2Qh93k9z2L2WPNiXiwch/hX6NB1zmvLaGYbwn+eYv0DDI0cH7g/V5eRINVmRpLJdetj8gBKSc4Vu
idOeGeQEX7x8aB4pHmNgzjzMTPb9CjdmLQ9yXnqFLrA7sQprC7aj9UjDxqOIup9F0qlrCrUZCoZW
CuFbxR74802+7OH3e9zBaIv9Db6IKubpgQoGJS4jEwztDGrBo1/b1BvLHrrRm2bLSdd/f7TlKCmQ
Acj1Tr0HqSqnkVTwAjhqHa3mMJkuY2fskQ8eLH1wPx/sz7tiQZdzHS8OrXjOnqxumDSR2bJ/66pV
j8jxxMdBHgFSlXGUPHegCW4+H++jpYR8hf+HRrXZ0E/Gg2KpUf9jckmFdKAY4faAUT3C9BJnlvHP
3cnMoL0u4S9R4ykRMAqwVRrV3KMrWGxqB8MODuHwt/hkvzanYi/txeX2A3998pSJMEmcVso9raOc
26Z5sbZSrfGBlZ4Ldj5cOOhRjr0wa7Slwfr2vqNwUVntkHtVamuHIZLkewmJxp9FPhmbzz/R8glO
dzsjKAShMt1MY1nYNzdraIt+shfZYdWy1mKW63ZVIiUZetg4VAdInS2wjcioztxnH0yQ8WQDp0oY
lbp1MmwEpDhykAal4LKvk+/JbHtIDfufz+2DTfFukOWPeDM3WUKW1SkLL00D8KDfK/UcpfbcLE4+
09hqUIXDwsvkRIBbjc2tNoQa7uh0iz+fygcnl6kQ0nA3/eq6v59KZsvRbIvCi4fcB0OONaqxi8OX
Nrj9fJyPZ/SvcU62eNkBwCMD8/q4cJ2eFvSPXJyxhvjwqwAasBW8E5DWPAmWEDtXVNqEHlhEpAdC
R1R7Updzz9WHC/ZmlJOwaBD0+TtGcVRp3Q/xJlONFdCFCyF+S9z/P0Tkv5bH999DRNxvkfgWv7cH
5Ad+I0QM+S8eTpWwFFAVsalGJPUbIcI/IXzCkQqjVUvRYcT9EyGimn/heUZZgf8QSVME+CdCRDX+
4qpg/y9+bIYC1vnvIESMkzgON020C6iV4D2JGp156l6aGnGY9C3lTqctDg7lVTS/233oXGT67Vzt
Ayf1hB2vIPU+O928y1Xow7HxdWwp5GvdWglCL9U7pIUWx+piY6b0xXP6ImgghiLb0TjZxaa2Sk3n
BaTURosytwHAXDQvQ1lvdOzLZbVYNVqE1KS6GkvbFyQrAA/vclPZ1SEaGWG1hqz6qFiq3yPOlxrF
LpFR76AFP2FKTld4PRbTzsq7XZROPkTnY5+KvZZNXtcSDdMrz/Vz4dny2d6+Fv+zcIB+4KXDTjsN
AqVQS1AdRMbRSL706nfJqHxIRDvuwStAJB6AiN0ATyI28PY2jStdDjcK4LhZ/g5cGWy5SbkwWxXd
DE2pRFQzd5OZCeEfgAK3lzjoTzW5HyMxmxj3kegP9RRRaT6I0NplBH1RcgQFI/WTN9vatdEV3+Xk
HLPs5H46neOvEPXtqzGkWd5rzLGar2vUGFIaYm8OyvXv1/VtAfXkkv1jhJO7ae4GJKwHRsgUZHuv
TRtF0nNltNNs/49BTm5y4PPA+GgZknhbpav7I1Zz42phgrY+LCo38p3dufxIlU+u3V+jEtZBvOds
LSnb+3dKzeXWrCWq281o7WM4Pwcr1n0546P3Gtqe+EtZ6UWuoX5bAJ2My9ovy9KfovCiy60vdSfu
IEE8aKMJaCIFoUKD0HiKOg6YBcjEnPfAsWnGF1voXRugW2B8Wj+AwpOZ3yAn1m416T/nVPpeWO2u
UfMLJIbXxfiYhMEGzNhqSO01wMdtODwMFpolMq48TriPaCXnDSgIe/KzWvZNRJvNJjuYLb2iQuUP
bF36Jq4cmZ6uxlv4zj5dqONIkJSKi8F81EvVK5R6PYNIgrHhQsu6SCAS017cWNPgi0G51ANHuFbe
r+TppUUOP2z4IgUyNDxUqIqvRZdgx0StTsmhdThXVflcNqgYW9oNDdGXrEZjdbK+Tdl+0MJNtOC+
IFzparYXY+CDH9uA0NgWBe3n3t73/Gbbuh0H1S3GDuIPvbVJXI8zH0R7nmiWxVByEAReTVgZwdWJ
DvRej7Gs+WlbX6EIjIZ9dpEIe+doxZp+sZs5BVJB7R1eGmljbi3b9KNqWBdRuBVBuArGp0j5Ajts
1YXRmq5s5A4T7WU7W9M03UAtc3Oh+ujxEGTKNEXNA9HhAR7M/QCKXNhbB53SWZJ3oFoBmV6bQux7
iOx9PqgrDdCzC+/QG5MSNkhur+foa9QsRiMvcvRamDAEjWXKT1Ubv0b0EO0YgeUWNNHktCCdcy1l
RhS7rOQ5UkK/nosVACGvDA5VBchd+crPNsqPLkAnfHzqxpden77VqLVy9xwSI3o2wMWDwlikWkYv
0JWdlNmH1mifoPnjlqKCVhg02S2jHM0J9Y6O5gU0WWh6MgB2Z7hLi/mp1O2fmtkeM0nCBm3Qz+im
/XkCQe6gRbGYKhPP2ydBbxLkfU0uyfVVNl6HUUQ79rtePuraudfgJHXgrC8jQTUn6wICdUr8lwwB
3L7EQnmu7RVL2U33CfwFofuWFPmfX5l/Xsrvx1r++ZtLuUS3ximdtkZjvnVF8zOqz+R2Hy/bvyZz
smwRndgmA7HicUa5kvywe9L03m3jx88n8ucLykQQ0EAWCiEAEqD3EwkVo+0WzKAHNAA40cOM1VA6
yFwBdzMC94WtnHls1KUo9SbD+/2ZdGRd8PNGROFU3qxN5aGO2nHZEIgBJhfhLf40WMmOX5tjjOsL
5TvnKG3CR+DqfnhtrJBZ3Xw+6Y//BsMwZCjqVEmtkxdPq3WBLgGzVgKFJMZoVunsXOFo45fAKnAb
AdVpfR2DjsY8rPLhtQ++qlxMOR5EvepslVjzSF+RCx+PqDm7ytxv9P6HkuR7gIJnVuzDvfbmjz15
OfPYGmQBTM6r0GCSNGKqc1oup3XU39/kzRAnhcQi7yslo8rjxfklBTxXBhjThbM/dAJnJXljDPp9
NbcEVEiiFcYmkGX8cWgU1K0fouw9Avexsv5M9e3DM0BkvJT5sNM8LW8mdTsn3K1wnKRpn05flDnZ
W9qTM/y9stDv2b8Z5+Qw550z9RqcS0+372JeOnO8q+rbz7fcx0vsaHRDdYOC4mmoaqrwIVOdr6hv
BG94yI4vV9VX875+bP30ut10W6tw86fzDtInArIoMHAx4nJOGkOqghTzyRkfcq7gUOMuWdo6+mKB
eiW2S+wVuPohXJ/rAHy0X98OdxJzSREKRGbNcMjaH+p83I759sxiLlv+5A4B0W+C0IcgTz3vZL8m
tVDrMYobjy3psZYakmgt0jnKg3mQzmr1nMgW/lrAd8OdbJB4lCSQVVHjqZtsVXnGlfKYEbUioif5
cNQfWkzAv+F+48NoREv1bM/qzwD9V7HPsCj187CdvmyaBI85a7JFBzPYiPwi9cuVfN14s5+iFLiW
AdS5pH1n3rjTdvSyb5YC+D+HPZl2iI0XoOl0GXbyh3zf/Ry9dAu7awNe3rwwXcBpnrQz8Bo5a3v+
0aZ9N/jJA6hFcYFbAYNXfGJzv8g0ps/tdnHEFrfl3bkn4dwSL3fR2wc9m/CKaxku6TDjMNJtJxys
p5Iz3bE/zwZd/Tf5yEnXojdjw0njqKYwfDlLGMhI2vrzs/HnRPhiRN+UudGWorz+fiKakWYT7Aqu
8tBxu/xbgMOfhffQ56N8NI+3o5wsV9oGaYItH1czo6jScxIK7/MRTlsv7L73Ezm5tewmjptWZYil
wa5cxPsYiXoU7g7n1PQ+iAYYCW0iDjqKNn8ILAZZEY7pBPgGSV98Q+jm93cIFm/FU3UV7rXbYR3+
KO+HHU4bx/61f8aN4fx+//Oxe/dHOCdlSJhKhoDrskzX3mD+4pMu0n+XVsqtdpzWi/m8BMDdP7PK
H26Xf83dOYmEyjl1pnxg7lExXWZKcSWBSS20zeTcivpbIsiQgtFrc21jBfe1eaNbySb7b9LOa7lx
rMvST4QIeHNLGFpJlCiT0g1CLuG9x9PPh+yO+JWUOjk9c1dRUaVDuGP2Xmt9xlaapAvSkLNAtGWS
XW4Ae3c6ekta2Nnz7pOUAwwHcG6A5LXbjDkusUFsLR/8qr+6vE79PCJ1I5IG0UV963XFVMlnoVnK
bmCu+gZhXhJWq4hcjFardoUqe2OPfBYeV9hw/o2sdQzNMMvtaDQf/l+ew5ffcjbXxhKZBDiqKqfb
6Wuvua7se0gkXH+2Jcz56jKr9+LVn00UwtxbaT4xIoi7dXkkgM7pV/81q2t2urucoSz9+IrTLWb7
Q/iTrJxdo1lPSKClmGKMC3LbJQ+dNVTaqFuwiV7uiqsFZXDp6/55HjGWjQ8Y+O8isTar5zKLEPDF
W2UpPKEyOWRb7fWy7uJcdvlfr/CXoc526mXXs++ZGMq/km0YNe/+eskSFP8khEf8E+ncNvaoZ2Gd
OeEuM1eX4hJ/fqpffsLZzsiXTagsPve4/6W72Jivu7VwnT8twIDu0F7Xl4P0v+/F+G6/jHj2VA09
H6tZWgSSdk+UISKMm35j2UuqYHETXujT/fwOfRnt7K0NCAMrouX6yIu5H5kii6v26WjZnSd7hZMR
1Xjz++L+a7lpf283/77Es9VuMiTcH8srJK+TO50LHDf6VtyOtrBW9/lV0a4uzAaXBjybC4u582tW
8mVF6p3iepFGlU8Rkf3WDpv9+mKk4aXxzrbskN5yLSoYL97m2+UZLpCJeg8edqseynVxaa7/cSag
46JjyaVFfi4PHdUGx5rOU1zWdnxM7UEidTNbF/GioTsscYrJTQS3cv3vG/vTuCa7IpUVj4bxueAg
15II6sTMfQ3IpegCmwRWO9SfwK5eeIT80W8vDa152jmL1HaRYp09QymjJh13Y+1MOvjMISVyJulh
lOrmMH8mSetY4jVRVnvZ6qh8dvOhk7WDlY8ucPdtgvq/UMJ9KQoFphkvGWD5+f0KA/9KsoYNmRjY
ssrwxZgwzeDgtRs8ZCsDxX9GoXlAa67FPRFUEKCzX6kZUd4W7N78YJGxu0imaBy+SHnR2H4Fjpeg
ZzJyfFf0fa/A04j1NSJ1Nw+PbMM9H9OSbjavqUnodbQPYZ25Zv7IN7PS07ssO9I9OOYRuUL1G+L9
ldx9Cnq/mwoWUyP6SNKYKjN1VpZ3V66jZ0CNN7Kg3OrhXVgmrtjn65ZiezOL96LSPMbCQ1/eImLY
id3HKBOIakh3fttsY3jgQTHdaMGrYjaYwmYvSELoemDWrPHW6n7FeEynEsulTiJcdzNLABv5XknJ
MhLJLXuU/kNut6BMQMA6ZZ67FfooU7+W8WzCNyNnLV6jHXFRVjmi8hvup92OV9Yipa/llVpI6xkc
Xl6+GU3kpP2znhjHIJ+9MgdTDUKVO+rFFYzogip63axETG9ssUIMitqmYSc19ni0ioHa/4MqFQSE
PM5Fc58I4woy1GPX41CeqQvo7lidcnJ+6tq0Df+jlY7Z0BPldmMpkhNIt0VGLHIpwd6qpJ0ghXao
TZtIBGhZgwAlt0R5rzrwsQqNbV1yJsyR8tTwQuSuxctexSxQce/JrQXlyyXE7rrINKBtiV1KGNJj
eK7p6A7krTVY/wJ9gGUPohU6tjamB9LBIRdDyp7IxsMrGj7MsXhTWy+5Vh0CK3yXinmTteoNDjkP
rOgmnbv9KOpunO47AmhDMqbSugZhxvYjCNdFJILwuzV4ecbo1NPDJI5jr8Jt1GKys5oSfLi4JxXq
UBcYmGIvTu9KJmVMgv6HaMVrghoe0CRsEMk5AgJtPRDXRS+f8MavI5McirxZ5/W9HN5IqbgdyHrL
Wng9puBoU7nP0wJPVoayBSD5oDmEPTQrpUHvlJnl1miLfVyHwHXhYWovWd+QRDyuxM7aknTpSsBN
+pkUNXCf+AGTVLMrcGjS1Ni1WdpDPB9EmrNJkx6S8jUTJm+YlFNVq3tJTp/KOuGDLtK9X6qEHPt+
dlXOxDNt42j4DDRl70+/UqCWgaK9FWJ17Qc5qR3NvRo8DPMTkAwnMLwCq3tUwWpMcCGFL638oOj3
sj97KdOMSHLgrCw1p6yzazH1iLOwfUV9MPifc3q5KHuQkuWHJi/u5Vx9GariaeR9idSnuEgOgC9c
UU9dM4FSgK8PN67/XEVvYy47cdZ6ff+sxMFmHIU1SaIrHxtxuVTFxS75qNrihKd9nRABtWr6U9jm
O90n6CYgj/NdHJubBHV7hfd/KHkbot7Wmuwt0vQPJWxAKu0LmOlzdIUBaDt0Fb77xiPgDn+xDiye
F1NujzgersCRwnkEApJhG5u7o6p9whxzijgks23Z20NNT4oHHKX3kX/by7/1/Goa9t10p2fh0Rhi
tx3EldniklEmr1ep8gTBuvT3gv45VLonGArwUN0mQaleETNzsszAVWjuDKLqzOw6YmymiwpLi9Rf
6gCc0xQISutEwJzBtoZRkmf7giioHmOYUb4YnQYP8qZL9f2sZjvslRg5EZCK5UfaWisjuQ51kdmc
U1dkbZX4pVbpbOc+0/a0N9vaMabDrJPm6funuScLk6MjAVrVdUIlyIwxMNMBQ13ntPGVhY5fEJ1A
Wd6RrVwSsbmuohdBwNsogLU2D0vxmuTMoXiZzeiAY0uETZfxhivU1CzVDvJbhZfAN363TUGkzrgT
lNAr40841nbZUhiqX0xMbAMxWWSEFfbQBtd1OO/EhBBDKzgloXJf4nz0jO5FiqA9a5/1kCA4eMii
5jBkAbLrJS4A3zz04iR6ywR5N5mvgzLsAjMjsJMGAUkwmPI7K3opeD4aBstigCBCR1nU8l+9nF4b
QbQ3/PQglf2G2DU+BRILB+1ZNhrHWoq67cnkO26Dh1S6KxrUmvFAxgxkhUZSbZO0Brl/H3QjWwdF
WBALuqTUgF8g7WwabM0c9FWh+6g/23GVtsajEBFJj7350x/MktRZWk5p7nIpO6zz4YokTE7PTfYU
Cy9BiasQZPq/tzPyuWCfXczfJbqzTUbY0LMkaawGSf9u+EujVrb7nG6kjGNxfhzzm7wiYGxTtJ9V
/SRUqcOLonUJOlJXUG2/eQ15c1mwshp5Mgfd9Lc2PQbiVVqETtHWW1960vTHvHvs+9+1xp5jwsLV
enG9SdpHy3jxW2EfhqJrljvJuBnU3i3b27S87aarKc5p+AXuPDPVpoXMjIJLsq9Jj+tFu5mCg2qQ
i5oF/XU8uSju9IFEoqQvUTD6TpM85Uzy5hvLTcTuAHP8myI2j/VSIvDJk1qp+ltUTGs9P4mtCGOT
XCk/Vg/9WAOjz7esD4+JuslxfcsEv/IYBWEtGG8xgk99X9cts0Vhy1r2MAaJI45HK7vOjMmWsngj
Kztz4BCeuBXJRUPi9kyRpYMXzHRxKyaqmpNm67Sj/5wkqMZIGrWRzb6VzVuk+C9lY0dS9WyOsudX
T1G3zcanZFjrs8W2LBqdSHnUjcfY3E/SXU2daf7ICUDKphezmHfkOCnMscSKp7akVoccS6wTRdvI
mguHWCfCUme5dvR0aDdZHtSrouQ/mKqD2d8bGlkitemKmN6NwavDBJu00DNvu1S4HLN3p9m0R2NZ
OfP4SsI4L1q+2/T7WfHvlGKjpaQ4ZqkzsuRW1QPRM4CsWVK7R0OjMobPVVmLNNNxire7VutJ2NuP
g88etzoI5qvFg2MzyQJFXKOEb3eLrMSuo9lRSOYYMxrp7abBSBUNA58nMVJTQfu7sy2/c0kT23TB
r6AYr2VrPBI84sgxAgY5vctjfSvzIMv6EA9bU9wo1pSAFGvk1VyWB1MYJ9to3/xyN/lvUkMP59KH
9sNmnoQhMqYpD9LJPiuTjUQ7ShURfY4J5HgBqzV3g2knG3zWXkt4hqP1nuDSIPAyR8dVAqFlc5nM
d27h+6/P/cvPWM7iX6rUAlBxIw6YI2Oy1JvbwBXshTvTnaLLnpUzif9/j6WroHVQ2X+rioZ+mINE
rmsnB5CHQOI2DJTdgrmUkXh4qbs45rPnGNmOsGn2TUAkyYU2z3Lq/PvYzeSGbxf1jkKU+LmIWmG/
r0gV0Ra6Od334kk0K3Y0kpvL27Is9lPX2v9+zN+LoQxIJZDiOWr7bw7JQJOaiFYoUXsW63RUDJuo
Iiq3Gy5ITn8YB4UztgkyahW878tx/MtjjNXGGse6qx2rup9loi+DtRFMF97Zn9YGTrqmjBsHvx0R
7X+PYuZSx1574J29Il4OwgStdVfBODb+X5QTf3hW3DYJyaqJyop/+nswUlDq3GKb6fRxeFOE4XUY
DPZcsj3uqNr7xKLLFxa/nzpEfw159jEQUVyK8qQu7SnJyx3gZcVOX3IC8HJpC19gvsvk13+/IRcH
PXt0de+XuhAxqIy7tZ6DDXnlEMirtZB9EquyIaicfHiXSKEd8SZuWXLU7h//P3/EWcnNH9iLdBE3
eymVq7XpGd7inZtgOvt0ChIncjTnwpjfSydo46nYIGuwFBPxxt8PuBH6LlPRITp1KNqC8dJ0xICb
+9B8IPHWGbLfdfcEFOMgKxz0QyrIUWEj2bKXHa+uRpd+zg/VFX4Onw7xbjiQtLP3TROHNgszfk4G
Ogo14T7fFFvTE2H//W/de8tMyFiQoklcRu177qZPxrGTxnhZc6+S62wT7CxgjwGc3+VGX9Is/lDB
/Ws046wRpMqSSdeVCMrKrcEdLn2QHH2qna5Gl2TzhW6IpO/fT3d5Yf6aaU1A6svER8ariV/wrC1Z
xHPSTwmHcZlUX8l/6yX50gP7NkH8GWJxdCwYM2pvf78/KN7EWjFpN4RsxK33CoFbxxFEzaW1RNqP
SiCISN5qNPsrTfkwCfUqRgDx07Az5OgmVoGtS7qXNeLTvy/9J2GGbCGBIjNBoQeln1WULakJtdAk
jnzYlYf2wEl2m3vpaQHy6UiBvMlJ3eCm2V+yCP2oKsAlBFQLlBcMi7OpBK/1rAyKvxRB5V29rW+y
dblV9ZWyL9bkC6/nR6gNpe3b/vtiYL5U1f5xff8y/PJOfFmEyOzQk161KOB4/aEBgCutm628udh/
+WGxWxYgNk5YenTWhr/HMWphrnOBfUTjEu4HZ9GQZzd03s0bfwUI6CpeE5jmXqr0/rT6oR+gvgzZ
idX8vA8+y6SVNQI7tqH4bJRTrf9uEt1RsiO/1e5JahF+t/qpiu6m6vTvN+rbx/TnTPafkZeZ9MuN
1dWwt5qu4ANuKF8+6+btv//+twe3fEnYGVA5Qjzhnf377xtlCrhP4BSUE+GdVcq2nlTqBQoHTMlR
SwzMQXiYRv3CpuUM10yD9mzcs+vKJL+as5JgJFG6Ff1DOL/rorZkMzpZzRkZxeUiJc6kV6qHD0sk
eNG8h7rwarQRIVr5dTmikBWEzWxd1AMtc+K3+evLLTmbXMrSz4GFIDJVx+Y6U35ltXWIYmEjpr1d
S5lrjCitC5UIm+2/n8X3HfnZTVmmvS8PO7MERdDUJS1qpGAyPkR5c9RmBDnjsRhTt5FruyMwpEtP
Ccy8/8/Bz6btiahToU95E2KL9Ki037a5cDXPlIDU1gUmc8ikR9l4DtLUFbRLGNM/Z55/3HTtbKGq
ylzxi+Wmw07bZx3dmvBaJZGpRkEQKZjrsZ5pcu9o6kgdGjqLjHZDBBCTIOQOPvu2X5LrILdUe15p
r2ryCxra/+GN5fDCi/inR/n3w0mGcGrClDWn1My7DhQpCVReTYi6Ucoro9MdP0qddB48v5ZsvzxJ
vYb3tLChljmlAIhyyj2ZA6xRtiQ6yxce348rogUZTWbuV79NjKLUgcjWkF4QbuKNpIqV5n06n0jy
upPbTVpcuBv/w/P6z3hn++WsM+aCJ1Y5mTC4cmPZhGzboBmcuu2I9NJt8EGumuxiTbV7hK6Bggw2
NVdhcBr8J8v4qMjBluZfYUPo+5C6UXVB7/ln5jp7oxSZfASCfNGAQJ38+3kZhlII88zxttc+BiV2
dCq91I2cWBpdVSBBHLgOW2sZQbdG5Llgtz77lcx8aJIUcT2ZivKmMcnF5vkh0F6pMZXY5qMZyaOX
NuXUe3pEdBalSnH27WGIr8ViG7amp3SjnYopSWCTU/nVvm5TIrXSVZlmdtjC+w5PU3unzTP3CiOi
rzlhrzmCYBwvfNHLFX67A5aKfguVGOvX2WJJ6jihqxEa9qXxO702K27CNoUMHD3Lm0sk7+/SCOxt
8pfRzu43waB6GCaMNv6aXEImd/HTEr0h7pv/dcP3z0g8QPbQqDCWsOWv02RaDV1nTIi+9asFuWw8
DS/VOlnPu8ZrDqzHa1KIKHc9X7id3/Yefw+rnE1RajaMJD4ium1/BXeiiyciu8X5gApDfa9fxUO+
E7bJhQ3lcinnj5DnJ7Eyc/LGMv33pY6kiXZRuSj3yWpZso+WCo28ubTB+enS8JNyOPkjmTrfPQKS
kGuJBEwnNt6j4GPMnnLlf33C5vYpEjUEdlEL9vDsbaxrvVVbkzHyQ4Bd7pg6iyareVd2uLZewt2l
LemPL+TXAc9eyCmKSI9e+vPxlr2/RyF+CxB8FTkXd6XfNmnLpS1WbwsbM1PO2SZK8PWurQ2pcqZd
D/+bXWlsY6migEcT1za25frSevnTasSQqJ9IFjeh9p7t97Ow7SFNyTTQduJO8hQndqy7yLX21RrS
jKvsmm26UTfJKbgRLsz9P74sX4Y+2+t3Ri9zsmNoMWoPhg5WqVQOISmR//7eLg1zdlPNtvL9gnxg
px6fYn0tDCCT6DX8e5BvhYjlyXHk1/GQkPn+5zZ/2XHNmW9o81KkU+gnzqdGl10fK4lENfnfA/38
NtI+XEDRiGnPN9oN+opULzhCTDt/rWzGTecN8OHT3aVv+bs5crkmovqIQwJZylvy95xBucXKQ4OC
YO/1jvkbVs/O/zDszsmvc5fYBQ5JF9XdPy01X8c8284rwTxXwTLmYKs7q1h163HPh5c51jp1p41/
Kabvh+3OYrOmvgBaHOf02RIgllbQSiLnwKh8t1Jyuv2OMEf0BBFB8QCBaAZfeH4/zsT/GfF89h8M
djBh3FDBHuu3Oa03eVc9TKW6kVJ6rJr5lKtAJDrRS+KQ7uxdToZPii+6mNlZtJDzGqFaD82pEu/7
6MJe56fdGJs+9EE4oRAm/qkOfHmN0zQxSUPjNU6t3h0j2bM4QJUdme9Tr+6mkG5+CSYnwP/UGN4A
bkUngNAQknVmQbFRnEKrvKhp7NwqIHVZq1iTNnohXBDcLSen89VMha5AXIq2HKTPJq2AxPFWDqh1
pjM1iepGKYl8ZR840ePqIQFeeGQEVH0fELe9SlQWMzNJhWdrTiCWBhMVYKNee2gq+TmDpVSk3Z1V
a4+iRIhlHtM/SnXEDWVJeVERbgQKRKAT0QkhEm/1RxMBkzgCRYyOoupv5VAghjcCfjeeZuld04vb
ZowdbTY2Glez5NUH/j4bWpsjjT2hMInBIaEsuRviT2JvXqMMspbWOHlWQjHZ5Pp9bC3EmIYTj4Y3
+Dfqo4cQ1z58YzsuhFsZDkJaqaeBCLMpuuZY7MlqeyeGv816uMfUAqjuCkfHNo1pwFovnZR+6OgB
quzObLIXSaxWRRXeNUWwLRTRjqd6O2nZPlQ7LuBRGqSViqKfGJ9fpg+prE/gDmJG0yT0BbSsFXS8
JvKktj5Os/qhxY2DPmaFNsce9fgwjuJWN6ajHixgTtAPQG1ksXHDgh4kOauAxQp18EKWYR7Uqkbw
ZNE2Hd8yk0jl+KmO3qwly5smF6ZXIrX34E8cC7VXAYI16w8Z8tc/QfwvufxIB3hVDenaLCdPEqSD
wM5oDLa5Ym0Tn/ZV37oFPdBIutfV+2mwXEjEdlyZSOAKd5QTF1Sda2G7lzhOJ+l7lRCq2/crudBX
89CtVNpQbffpd6ULUYG/ZV2pQ+cSNbrEqoOsm09GSDdyEDjWqQhdaIXKDZlYxi7TKhWwxsxJp9qY
qPBAbTiK0dpwK+9LaXkyWv4s6oEd0OmsSCeGDlQxg+UcoiRduJks7ZfG2mM2LKaEzSvjlYm1WrHK
bZXJK2Cph96f6DtLrgDWTElvS/VxnDBOb8rxepo6yp3CvS/kT4o5uzOYH0lEp+WfCmaiIMGQSehv
ObROPlxL6SGIZ6KFK0zfR7PqyKOuNqRThCupqtZhmK3a5LcskDMWcVhyUcso0uAp0l1sjFep9Fkh
A8grYplLpCSFZVsCfW51ryvNlWQ8a+VWG+vHqrE2ljJ6mnScq0UHL9xkZetFbbyCTbRp2mmblv79
AvoQK2OnzrfFSrsfW/laat2BQIjBEO+GWlgbTXxr5tkNTRDy8pNjOZ+s4IFLRojClzo/QCra6MLv
JroVNXrzTTRhj6f9b9HECbw+fUrkj9F4CSBNSuoh61RM0/4e/4Zd9sJx1oZ9AoQz/ajLY97LzshX
RIJBFYWRPZrxfdwMN+OsIJTZSZXhZBgZp4KZyzFmjnlR9hC0vru82sbcAgNAmSNqT3NN8HLaASEc
99oghSu8xnYb9murF/ed1d75+TFVtVWnILSy5mvR3wey8HtS5EdJ24px5wBr8sQx3hVzsFbEB03h
k4tBbyjvUyWsC/9RCjo62vO+4RxZaFeSchJyWJqdvy014w4w4t6spJux6I65QbC0+VjH0nXSHIPq
vYl/Z8kTUIBDE1ibamo2inhtgI3t/esojg5j91DPt9QeN5mp7oDcrsUQU3v5gaDTk7N6JwvPI8l8
tdJRg7kJozui/lel9WQFt1M63EahAjO9guDC1bwN86+2vKnN27i+lcDDkk8OQqYLP2PQXb3yQJRB
hEgsye7FMrR942pWHvMwhLCUZdRWXtFkcE+j1YjT3Zo/soSMkv4OdVi4IjqT5v+4qsmoVobRq03x
o1SIMzeRaunyrjQI00QCJ2doU/n6QhZFy1/6AspqNub9JAv8jSOlTy/p51MkBb/Uuj4E872uPEdt
4c4S9LEo8Ky49ZrwZhRNpiVCS6Z0L2kPgUhwQHhQM8UrCTrIR/k915aAavb/em1bU+wQIrNWss4r
+kchVldZ0PzyBQPsgfSmNU9VF3mzpR1MbVqbM19SjX6EDPYoXVPkq2290zlM5xaE+KpBAYL80Kiu
K2NyogZmzrDPwsHp+WALVKy5mW7CuL2qxSfZpwo1IeiKToPwCv3zvTaYrfDC1LqzzHc1M4hQHcTq
NjZedPVN7EcvbyL0Yt0q9vdwSF0VukT6MVLiKEQXzQKgSANWiFehwSHamtD234l624trFQ2IxhbC
QNUEjI7/HKUqijary92oRLQBYbTU9ZXV4XRUDkV6pc37AZAY9NxVNZl3krqU+azNYHX71jz1GmtU
v2sBGanSJolvfYiRgsnSJN0lw2ci3xsFqOXw1VC3pNk/dlmz0wJyKaJ4ExePEbP7YOmrhDx2os9h
Ml7Ps+IZQQjjhE/GML1+RCIkiXtYDO5EgHGUUOlMDaRCgu610o0x5ZsRxRnzGMocL5F8SEgaeg3/
HnyEXVm/YrJ0zOYxTfNVG9SbTjF2vnpU+te0SXj1Ixs8qycB/iW0jr+81INCDxRgIHzIMWCW9E1v
32pWdZAniUktbFiPJrU0GSwhOce6f6VW/UasAq8YN3KV2Z147JN3QKNAlu/L/lP3Gyacfay+1Ok6
9J9S/z4cBb6Pt0mbHTn40LInoXgKfBQyJIGECS37PD9pybyrcRk04qOsP5kweJQO2WTTOBWa8Xbx
YrMkGHcN4mZJLR8gVDyPJn8jnScmvKZgAW+OqgEbAK2dNcYk3JNjT9JVGvknKNNO0b/j374RTOg0
UgEBp5XAhhp6umb5fVHEHDZM3r/AEllBhNkYYQYShVkmCE7Z1D8UGgm4qQ/IpjuOjShijvc32pDS
kkBQXIfboXmtCul29v0n7iJCvGDCxd5IkyP4KCcF2ZORMdeNi1V5k8riTkyvzS6/b6AqVvHBHzO7
UetxpdXVBnhnhWq2qdJflfLBvY9bAo9mgheH7qENwk03Sy+a8arOvAvDztJTpotWQl/02dR7wpa8
HEBQV8jbJM/sWF3CkRBIVjGSPz1bqb78GZjvkYUTgWcwoOQzhJuiuPMNCkel6VnEpo7ZzTQ0N53x
2w95f/ViYyGHJWxkEFNXqQ99czJMaVen7kIq1HOvy+AQZ47Iq2dKDT/+0JTNeij8ddinjkzusk6e
qCpEdx0Y7Rh2kTGtGyWAbdX8So3+Lis30E3uxIWrFWrMSR1SpBDsnIlKRTPZNchPqiyvNHXTabTB
2/C3lF6FPsykUXs2+ox9ZII8OfeRIW863dopNVyq6bqsXieBvYXl1PzLOWQrJh2G4Rha/SbsjxJo
dDFKXsaENSG/asPECxPRSwVkre1K1vYkE6Ju959nsbUjY9oXCdYR4uBaZKMBwmQgBjugEGyE+1tB
GLyxOGooqkc9Iz+HCIjsWYsqz6dTQ/vQlcIMYc+21sj7b5lKAnmlw6WNpbXMibTtxNtQzFaJ/hKz
ihnNC7pzt0vupQYt1JRcs4tN3mVzOBbytB0yFUV75xJGzRTY7nsB0n3DXr66F4rwyifaQZWqh57v
w0iTtTVHbtfAEorDtZbSfw6fK/8uC/a+CFFCHG0mJDgquzR5AiS07wpyEqr7Ym48g8QbHR6ZDeu9
qrZFm4eYCm5UBAxgfqA2t2bLYxcc/N3OIIL0jUH94nfLsIsLp7wjf0I8IAuyi/6JdAwUpkRXl0us
S4awkdwPIfmQU3hmTNo9kRwBFOme/OBYS65ijRfGaBQWMOhrRbbKNISscuGWmfgg1sPekHYwTvXu
vtCvpmnamEw1ZtA5UrqdsZOQbU4zYCUKjmmMd1bwW2pH268HAo/A0QmJeJySBxmVaJs/iHK8h4to
h1bhDSZQo/BKSeK1ASw6oQGkp7cFurzK93om06jdZ8WxDX6J3UNULJucGPsHULJeIOLmmEyPlT5z
W1Aey8wUOmXuYFeIV71CmRa4thIfrKpx22lEK/1SCPu+u63C24lfNaQ3uC0Ii36xULGWZk8flH8b
digiP2ItQJnyAF7eQ/LOJgpRrmnG7OqEgxFNKzjCWkFsjirckJn5OVj3TaTu/XoPkBKA5eCJVr2u
82EjVbU9s0WMwjexuF+OVBkdV1A2ei7ZfSJuy+khjjcBLJRWTdx5pMcwbDQC490BvTZ9QQcm16Og
rC39Wk0MT6a00z/ylrfdB05B1yCoszJu25QezJRsKsXcqHH+EJpoMXvg6upGx71dFu0xEqbK7hJj
J5JfFJqxDeDSyvblotJGVFrXlRsQaCVFOmLEYJ9wJ3yDzGUfBE9TQ2CZfFsnpqDUDzJS5HEstlKn
H+YQol13PZa3WUopBt6vv3xjQH+FqyI/AjpxACQ/zYNkQ6934VOtxsmwoy7fKdlTErGFHnsHhgYs
4qcgv1toGGlhuGC+rrv2IRdivsroExRFBpI2751KKAmZxxEhFnaFc0QoJsdCFppZhAMV8/LjXI2+
jA+AZDXWerxqSjXg+EoXKBhKw86TTF1HNcTkqNWeaolTZyUVOyXCrTJNrP6VEHVIWNixcIPbsHhM
x3pP+WQ/ArK6UK1Yih9nxRHSXdHxQZikqnUuDGoMVZwbn+Zv32A0EPsr0lEFHQ2FeRfEy+scrqEs
cor7AA98X42PUldc+g0/1Uu+/IZzuRDctHQWEo4+mC64A6qT6+OVFMHs1oH3deWRACY+BzIbWENj
Yv7YTjnAJYmNMlF8D+xpNahRqp0kGF+GdHvhHv3Umv/6+87qOaqRmaMi8PuI37KHrHSEErANUmbB
0mwj/N2pV00XuCOiuX+P/FOF7evTMc6aCVlqdVKHNM9RJ2UrjoZdp68d4XkR6rR2pOHXYsdKFFs0
cOwIyZXWbAflORnvKRGuWqnfVZJk52m2poGP5QpHWZNcqAL+VPjlz2uskX+ync+FV6Szsm4E9MW0
k+Z0LkU/rCfbYc0RBPnITvRge50umv6Xe/7tvaXMpJoaeSLfcA91GJP+DMMHSY6/pryGo39Fip2d
U/fF8f/v5/DzNX4Z7azQHCXmpHJEpwlHkkfvr0K7sgtbLZFXSey4V/IKLp7Dqn5h3B+/zi/jnolC
6GthhhYZd9GHopMnVNheTLuSbW7Ew7S51G38oaUE6eY/d/Ws8UczlSwBg7vaC8jvc8VeErQvXNOl
MZbZ4EvVWJ5EVaKXQ4riITxyDLHnffG+3Ed5tavXnCnWFwb86SaiCERRBPGenLCzAeOaglluMiBd
ELf9YIdic6x5xkhw6E7CVrn/93g/lJvB90o65AAJtKt09sxmmaqXOvK9FeCs2GClOQxUjoTs0t0g
fP73YD/dzK+DnT2wuMOLEcD7Qh7SeSMAUanWH/49xHcZGvogxAw6nxkJTIQM//3AOmiSfpchQVmk
uqyTS1uz34w7qNuEi3kXO6g/fdpfxzub9LpJGqqx/O/xsL46xp12K6zrteUIF5r6y6M/n0VI7FBR
r0hLD3V5db68i/wKRamjeml0t9toR+V2jZvq8iu4/OR/jbM8xi/jFBUIqSxmHLYENY5/dgKfKkCc
/rVe5+tL+tsfXgpQJAB/VMLhRDJ5/x6tV2vRj0Oylgg3tzXhNF4U5l8a4ey1q+OileUGzxZl7E2v
oXvtLs0Tl4Y4+2r1Sq2mKeAiFPy+qnhK/g97X9Ict85k+1de9J5fkOAA8EX0psiaqMEaLHnYMGzL
lzMIcCZ/fR/qvr5fCS4Wo6u3zxFeWA4BxJRIZJ48B6jayxv7bA8EwguObuGyUDOWmh5bhDspcPDt
d43eS8AOL3dwDllnEvLOlYb03x9FEkQaKVRiMQY9QLi/3Wd3DXAwKIImwAOsAlTOjgeMzkBTQDfN
fGcaPtlk5tgmBZsXpfGNneMl29g6dD/D22Y7+o2HNIdZ7ty3y0M8l8k+za3N33TSp25pTCM1cmvQ
O9hL8QTlz4MemZ5pfrnc0Z+YcuSXT3tS8sthnLvIvaAnCEYfYwB+rB6PdifZQKj1Th96H+y5eMEZ
L+EE5Slo1qaGsU/5m56K/eVPmXtSDvOHL1GcAWgAZmNszmMG0bLLf43IzyVrid+znUDrbK5FQYZR
RSaKMRnDPgICdwZ3RIcCnC/alm47L/8xK+70B+d+Fd1xbgMha/lPn4qhz0lr122OPvsAJFJbsPwH
eHT79a71TU88QgXicMVMnnSoWPrOLCDMEaNDrn1KU+Dh+JdwDcq8NpGKidfBr9uDUxXZX8BFnDsm
71K2Ak05e85PJ045BZPWJhQSK5VvoHAzQow300D+m35DkZSfSN0bLYkAwetQ2luqd7v/3SQqB4PE
hWQ6YLQ+ZDE7vUUoMdlCJ2DFlq1No7LpTWg/u4WFXgpu+agqxt/4aNEVd+asOQHxIrhNANUGn+VH
c8JsDtV1UBf46YByaeTDocDjcyvZSndtQH/S8MCg2DrAZy7oOWfaqo99hSbXeFLAOLvP1c4KZpde
3oVHvPx38AI8qGPv+8OaM3puGk87VS7OXFjAkEzA4zR5t5kQqnBQIJGOqyCEeVerNgpjgluDUc41
Tx8HhxrA0urc+YL2Cm3LAmSL5+pOiGvX2/pY7LR0v4YAOjs03D6ADULDBG+Ij102xlAb/QQSvXqs
dkXyO9INiDqvoEv/rDjBeIDj0CmjwPQ5Kp4PXAtVPoRw5vXv9ZbtQSO+LVDAag3wqQoPdYhIEGxG
6Ob6zg3ihNvLZ+3c/jztXdmfegYoqkCq3f9aT3dp+ZjQI2NPl/sAkujM4kHFw4aICzEAW1FcH8Mu
gDAQ4CXJ2h8uuDgYz3ZT6AAkEr3FjeFlkeGZ9XjsbGTbSeIhKLzXNcB8ZXoAKGE35cgOJvGccUTW
HhhgndSe3scPURPve2Z7EbPvWscIwgIC4C3UYkB60EJIQFZHg/PbLCnSTQyuXO4+xyif3Rim1WxC
6ng6KvUROUX1XPrAs2OXPaK41B0+O6CaQD4FAioSpcVkmr7bAzL18RtlIPeRWprftsYtp89tjAJr
6aEOA0X2TwQPCNlUQQSG1QmMCB1y0nEe3s3E52y86dxX13pFETtqWjfgtL9tW2BeQpRdVyjIHPoN
6diWVdoBivEbzUTKLpJHXUJNaAgRwf3Z5yO4ZVCtbXOIZzuf+z7fES53qcFunOnNLX8YEH7fFO50
N7b9oULQzmqjo5H0UGdO/QFCxblD/cpF3nkmVNbLNSf3HeKqntOTpVZDX6ANiaYQ4G74bP3W8cA1
AeYq5smtfB2O5gGV2QcUJzzKPfN/Id31mOypNwXyOEPqNN95au6LXeQXxso+P/fmg1gYEJ46KJBQ
VafYqbbRapQIAT4T3sUPMogCKO9u7L/SDciUV8lpF3qz50JIhCFRGvTRdOCUW24xWUCkGJtwb23D
I9TeAILY6tBQlDPXvH/5jJlnHn5QPAFdI8w/KqvUoBWK+3MmZpgnFCn3WfnWTKi8bxqvChELrh+k
MXgcBExjGSAMKRDXNxCXHbQXDdoBAwLAJXtx4t8MKCc7hpg4RMh19gKWni1ANEAgCY+VX8vqpsLG
lXL4TsSBWXtIr03GvSvB7EE9O/2d1r8MgGAglh2ujO9cwOp0fO+40BO/XEaMcz7CUMVHHYV58Iwf
s5dy7/hzoKV9Q0z7uPr+mPfEH3sZwSMYtFn6Sg18CB10LmDanuMEnU93ybb5QsC9NOzzn1F0AFgL
XTfQijSB2EheoZF+eU3f77RL/St7liWSmnWENf1bMxISc/dtv7Hw4pqJIQGNGMV7iHAuemX3xgOr
NzObNHb0DgwZ+ooZP39TnUyHYsXpFPIcVRJz7G4+2nKPjHj4uTRuyNEo4Qdue9RlAqDgpXdM7El9
n5a7VcTq7MRcmJP3jzzZB1ZUIXXeYk6AAzRzJAFbvHKH8vOYZb+ExlecRHLOB8AJ/u8t8B7PPuku
Z7Rwzbk7uMLvT1CG7NDdDKMxPMcHQf7Pv0Ms5NB+sX19k+1qsG08pyAZeVqLgpw74jNpOIMyH7wg
NbZjZHXLtA7zr4GLf9CeBmIHST9uY+Mu1iFJ3Ng+6dlflzfh2YNH8dZHwfW7BrJiypKppVBcAQ29
3cW3QAwdIitIx/po5ukOEnSeWz/rdhnwNtuaSJZqlPtFDpiEA6gLis0uf805dwWRT+IgRO6AhkJ5
+yA4Y4mqBlqxEIA9ahGQhsgdEsgoFXR3uauz7jQcspkB14Byqhp0qoacsgKEar74anxNDiX05v3y
xQWhiLydw/LWDfSTwqd287/sVz310GCRiPvOW67fjj8sPFulxx4ybw7l6XPdxY9kt7a3zhZCnI5W
OdyuUWV9lzpz3FXzbJDwNWnhWYDalfIpzx5JAlqnJPZ7+7eZ3ZuAQUbdTcjui+yTaZZby/2Wjg2q
w9f803OeI4NiLZD+LlgK1EJwNkR9rXOGPZ+lnqMVGyYO18w3iG8hrwkH4Q9FA5smdhzON4v93Nxm
h+bT7Hdn8A6GbXakAUqvDusRzT85K+D24yD/0+s88BPDglJ7qDsBiohwiBVkh+nGQW078v8eqnj2
1/AlKP0pxzjUat3tKfqjn975YP3yLtnPEVtyW92tFbGds5p4ojFKEYnGHyXuMmq0MwqKzZRkX/Ia
YbTPzrQWojiTw8QE/rsP5eWSkJC7ZoRjkh7DPQwx4vdkB+yjv8Z4czYYAg26WYgS0opIgHxcKt5D
aj6W766HE4hddmfs7WC+56BGtnLfnNvu8BdnImbU0UAo+mNXLE1YN9kw8QZJ70QW7yNQS13e72cu
UMuALzOXDsBbVEfT1QUB4B26CdYMu8D7xLZfKFBijtF7tfN4ubNzc2cZcIBNJI5mjT/FYMdcVmM5
xz94Pj1o1uTFQwjscPOEwvNN29yPAEdkwLh3iC+FY7Iy1jMOHCKsCLNiSg0kQ5SISDKxUOgJoIcw
I1sQDwJhmG5B7ucVhPpOE3tudEUB8YcuFetNRclGM+oqiBDBWOUoekgwaA1as46+0We5GuH8vWn+
v7rkf0BF5GS/+T+aH//nN2+SZrz/Ufz+z/94TX43/EcBQcn3Hx7f/vPv3/hbXxJB5n/Nha3gr4fO
FbY8nIm/9SVB/vsv0A3DpYGStItCGuwLxBObGL9v/gtUQAjX4YWDq4Ay3IPwJ+f/Yv+CpCHKBKGO
BLp0nCHyP9GX/HjSNSRpEO7R/ygmRp+gVMvLIaigVScGgLlGc+VG+2h9/920Ulg7JI5R5SLvA8OR
d5Bb9k34xJqMvp/M8cPfvvayMuE/zduKhyDSQQtLjQ+AE6PwKZHGk2QghK4R5riuA+XozHGjfMjT
Hngqc5sbrQm/vviUZ+GaHMdHL/LfI1DMgSu0jPUk7gObtreukWdeY9aHLpLPyTCsuI8Li2DPfZ/c
68AbIN/QYhCtHYEHqiGg9wLHzsbpuLYyTwtbyFau8oE3eISRugtKiGIClgoiTplk2ortXBqA4piU
ndBHaRfQ9S2Bl2O1wwACo/pOG/q1oMXSAJRLYYShd8LJaYNR14Kcga9Tc/eX99C8lP9+Jv57iZUL
tM8guhdmYxfkpNTJoeOoxtu3yB6YD7ToUdWYFg54BYqY8LUa2IXRWMpoWNtVaeHGbWBKvdm7kIzd
G21cXrccKv0CAViRNFXYBNImd1xD0Qcxu03ejv7lCVMc0n9mTPUHnDw08jGEDGwrEZWiMbIhIPEF
fbW9hRLkXlTNg1mJH3XeQmNSe5l6/chK4J7TNZX7hfmbTf7piRkYBMX4OLRBMaFMa7QeIE341+XB
ffQD/hmbmnMkpBB5XZhtADar6E1DjMxjaeXuuVPUcYDHcuQnqEV90MBgu+agLhgZouxAKwLTzwRA
eFCIN044Ytf1ZppeRnB6XB7UUgfKfDVpTSxwk1dBi/pALYy2HFzeXVfcRpwfL3exsCRqkKUUouzN
BGOg7vTJ7pMbW07X7We1UtwGufwY2kYTlJEdiF4+FAC468WatPfCl1vKJeXiqNC0EW3AG+2u1smm
TenXy5OyYBgt5XoyAFzkFPzRgaR0dDYgp5YoKm3sbeqMa6LxS5+v3FCgyR+6sZZtUAmdPs6qIQeW
W2s6CAs7x5p/fnI3RbnVIFBUtgGtnedQyFsJM1+6KJItJrriJSwcObU+X4gpcqYII6CRlZU+EwNI
j4cmfO0Y6g7AUgssZT8ibGQa2Y/LC7M0afPPT4YVU9QoCR0m0sDbiXsS9Jrch2uZrsRjl4ak+FUi
a5mdEA4DRd27HpfIwUnNHcibHtKpBwGz6P1WlP7lwSx09h7nPxkMSqVLHmYg8rX0WmwF6fFQ083b
ihe3IQIGG9keER7jK9flfCzOXJdqVmTQJ5OiiroJyAgEehW1waAbv8bYvXGZ+NFrxnGsybMl8rXr
bGGt/niRsWZyoh4ysxllophlHYqHIaETX5m+pfaVLd6PLETACNOXONzelr1TbZwUhbGXF2fBBKgA
q1xzUdWnFw0Mlitv7MZw/EyM2re2B1/RdV3MAztZ/8bt0mTMsJknQR9L0bzJcio8adjPl9tfmiDF
WyG5HEUf0TqIknDs9pxbPWDynZG9XdX+u37hyfdPtMm0Nk+qwEDJeAJS6qhcw1MuzL6ajklcPZwM
h1eBXWafihIko12272xrxXItzMx7PPjky0UFJeYyElUwxBbd9lDe2bcxotqX52XB9pqKW9A7QtYM
TGwBFfyLiPovPHNRFJ0VGxO19Jf7WBjBu/rNyQiqIcsQR4ErJ4r+M+MCcXrn2q2vGMG+7dNKCNZA
Wz2+hdY6qhw1byyiFUO0sLYqpBkPZY72YX+sEVMC9/xb36b3lVN21x1dotzeMXXnlw0MD6Qe67ve
MLSd1LmJWvFm8q+aflVEuTVCiEOnUR2gVGkMI7AhrOEvl2ZHsWoQwBlwJZAqkPVtnj1lNShvkrVj
tbAz31NgJ7uGgzSLxCADDWxZ7/NxPBJL+FMVf460YsWfXPr+ecOedDEgRqOlYqqCci7WynXrWyMa
SHmsYSqXhqAYNT0m1VhUwF0MrfYpScvblBX71AHRRZW/XLW472mykyEIQpxYDrBryM15pT75LXjt
Lje98PXvQNGTpjuwtFYFzyrUeZqf4hRsiMBzbOrCTTcunf663MmCbVA5Y2yH5o3pYAsZpvk9HsvH
tFwjz11Y3XcwxMn3l31YOpBAwGsBWJqsQx2c85SsAduXGldeO6AgsGs2z7s23SegrY4iCMygIPS6
WVGsGqtpxCOBjYNPf5McMihstH9d1baKyBj7oUpbs6yCtIEXwgbnZy3iFVOzMCu6Ys2YFdFEgqgm
oCPZNxR11AO/mabOu/zpC1EUXXmGOLVArszKMS3UfAoj+7an2qEUw3NcDXvHECt8RkujmA/EycYR
TDMGQfEWHNpSIneOOm0Qbpadm+4slOiuMOct7HwVi6MRkUCm2a6CsJ3xpOOXPv92eZoWDu477O3k
+90oG8VQYxVq4YwbV5QRNJDSp4R3n5IqW3l9LH2+YtuiutSboTFwAHh8o9v589jV13k8CGh/mP9+
cq3ULWD5ndj4qxoqFP+DMnZlDy08ZNQcYJkOUzGEmgwS7aFIDhKCVmn3MuSvQA9l5po649LsKAe4
QO4+gkgbLD9AqBu3Q1m6Jsjr5fU93zgIUD/OD1yGtnZQrRiMENcj7GBXa1G3pZaV81u7KA91K7Ts
zHJqMgfF2ePlb1bKC/475vUHbEFIPrblGMqA8d5D9cIWb6KHaMpmPgq2EUBVhoAy5aD4fRYtyGV6
8JNQuiFFuXKdnT/VzFVOtd6ZegQsYx3k1IJwYtVF7XfRYjJfw9amL5eHef7oMXfu/PToAQVJAc7C
nVkJUP8YOHgGlPi0jWRr0LOlccxrd9JFUetsEK4rgwrEZ3bVeh3crg6MVJdHsNS8cq4z1CXCpWMy
0OXvpgzs/qWLfl9uemlylHMN2FqtlxO+3Kqh22llByif7a1Zayi/LoTPVIlqq007m5e0ChppQY4Z
SgIbkHBtL3//0ulQDjWepH1ZJ3iJ6e5QHCNIY3qdTLqrnhrgNf64rgj1uiFy1Zh4HZxs4e/U+J5N
1yUDGFMOtka6oY9LTD3Ir7egud012rByrhZmhSmXcpbSBph/HOyG2/vYKO/tbAwuT/jCXmTKkc1q
0+kH4cgAQU4wLX6zZx224uFy40vfPXd6co4MsH3QWGK+6574ECvZc7KWdF/Y6Ew5omDtjEw9wZQk
3YsEY7lVeSXqLHSIV13+9qWJUQ6p3sJiCRPC4yEA3K6EZKy8G8FBdLn1pZlRzqm0OLQgR2wWVzKv
irLboW5XXlxLTStuc5L2EvpcJj5ccvOJFgAfcNEOK60vTYtyQI1s7KGza8E0Wsb9mLLtaOqfa7df
2Y7n3U9GlRNKhzqeohZhNhNa7wyETRr5OQ6GKTbWQN03HdoVmZdJUVkrC7EwHkvZR7xLctAhTDJw
dL6JwWPD/8qLK1dZzQ/WIsrTjGIP1bz4CsO2tdLw9aoNRBVrU00hmMJ5AZPgGBARrH9KAnnEy23P
k/1naBhQro/HNgvlKMuxh9scgUQOiu0gGBMvuew+m30Ixcj6uzmB7T1OroteoVjqY4eyNTSnAuY5
KMGBFYHcNV9d3wU7QRUTNKZzAthC00ak72MtP+gTKMsqfecmzgoubWELUWULFVXiGm1mwBSRu4aC
JAakUlBm3V1ejKXWFTuEMGELjTm8YZo+d4eNQ5viE0FWZWOkBGQ713WimKO+rPpwaGoZdIkGnKnb
PdLRAs8Z6Fwud7BglKhqlCpg7DRUywTGlFoexNtrnxbmmirW0hwpRqkyqAzNQuAQGxndjDrzcRcb
mxiUgZc/f2EXqVVMVjsNUGnEaZNuFxBZHmlp3KdpAxFLaHhe7mNhihzlRCPMlJFugusjIcxI/D6M
ZLLnk+jJyhoszJKjHOu2GImVFlhkPCy9pgdtIHgGk/r5us+fp+7krtfCGkTmKQ7a5KJeLTE+NbJb
uXOWZn8e0EnT4JJNo9FNcaNBgTeMAlreMwQNiBFuL3/70swoJxjJYrcHax3sNIjnEHTa9rXpgxjg
yuaVIzxoBmQkdDB+9jZERDm1AL0kokIl6Fgnvy8PYWn3KCc4TeLUDvMRiptjHn0WfOxu6onZV7au
HF9GQreIUykDkTm/NLt+BK3S2g289OXK4R2nxiFgXIb5dNyfImG3XYWK96tmRQWuJXGulVAXl0E/
OL+zJvQEacWVbSvnVe9ap7QcrKqQMyn20CdhsgWjXD2tvOcXtr2K/wHzJ6ikjB63oon6OQbtd1rY
QVPJ52lsr9uaqiilbFjPiQvLSQZ+aJn4MuZsX9bal+vmXzEKiQbyAnAMyAB5i/vJtoPSmVaCYwuz
o0LhSlPmUWxECHYUxQ1EaPyStH4VsaDt1l50C86orZiF2MwcLUSRbgCpq0zeT8TS5aE3uAg3E+GJ
vs+jiBE/GlJtWBmVDZN2xvVSQSzdVI8mQCB4RGaWl+JltqFOuaedeZ2VVpEsYS1CmUGDOYAS04Mm
qx8U8sLXHQhLuV/0NI9jLkqsCHMOJIs+09hccbEWbIQKX3EAfJQNsjABA+tvA+UwUptPV21RFbXS
aFMisgk8knYEanT8897t1x7XC5+tlm21kTBzBkEw1GrJv3q3BEN9ZfbX+Ww2+XgramlaNV09ZwZB
mAYbBElKTIxppsy/PDNLJ0w1+q7Wu6TCXink+AqY0I2o3A1z+p9l11wVoAc9yMcxpCYZIPCLSHE4
VmChLqakOcYOkw+XR7Aw/yrAMbeKAZAwCgtKooeE9584z1YSGEqZwz/BVkv59Nyq67KDNFTQouxP
A71pW8fYmvnMef6iJcNzb4igE8Zzb4eIS5hrKKv3tPUZE6HChOBIWHyaQweJMxw7gSKxLmZAT4b9
Nk45BKoQfD9wUrSeM7B7gOTBu41aTAfM2GY93Ex2ugVVCRiPa99spnstQSqJ1xCU4G9GWd/q5vSN
jfRA8t4r3djj4MUdRxQpGe7u8qrMF+S5ASgXpzWMNu1R2BWkoIaMDIqB3Br9N0LrTQ6m/D5duT+X
+lHsUSKJURmzR+rS3LNDqLhzbZ9zdpdVWrPJUgea0pqzcliWOlNuOssIHcjx4iJFpJsBIs92idD8
qcO110Ab3NK/tG664g8vbGsViyS1qGnBFiyhTR/fVLH81Lnat8trs3D/qMQXLYimeQTSPOCzdVBu
UX8w9Iemjq4ztmpNUM6qzkGYXgQsa1/d3Hgk3ZodX7BWKsoG4kZm34SItbgogQAP2ucitV60lqFk
di3yvdSFYhCHOs86s50dslCPQW/rHtNe91uXPDT5WjBhaW0Vs1KTLDPcCiarGcCPMEJtrpX7y2u7
0LQKtCmTGozCDUK9zpRt9ay87+z/GUHRP8ZQhdgMU92kqZHh9dFBAMN0k089R61hGq0c5aVPV45y
A87sxJ3w6Rbe36bRblm0lvBe2PEqu4wGYSHBGA4u2HoeqlrzXNHfl8MatejSl8/dnrxdIbNiksnE
NWG2+kts6beTk61cngvbkcxdnjRdQgXDnMBIHeQh+w7d0UMc2/dsSD+XpfV6ecssTY7ycm0G0qfZ
/ATpakhugVwQVdfxYZjoiju6NATFh7HtUhYp2HIDlC/VO7scmu9h3YOcmxf6I8vApH95HEuroJxc
I7RRk1Xhyolrfuy79t6xxHUeuwqYh1zq1KCOSASlNG9ZJL2I2C9maK2QqC18uQqa7+yhM8GEjkNr
i8iviB1CrJXau8vzMp+fM1exCtm0xOA0XUxg0UT7uSvltmvibZfI/aC19iYDF//lfhb2kYrfhJ9k
mElqi8Bp+fPIok+ZMPd5oa+gGZaan7fXyUmI276MgfSQwMRkb0VR30aD6dW2vsadu7BNVQQYbUnK
oh7blCbtTdQOT33Xv+IFtXWKZnt5hpbWWTnMVMu7ks8hcG2It3VG/IIZK4vsLiyycohT1NaN0HKA
hdNAGG53w21qk1ct1h4r4LCN0jhEIvGb6DpIHlNBYX3Y9E1mj3j0I4YMjvLHstCgA0u2UtZrmM4F
d+vdKz9ZcV6D3i+MYFZT2z7kjnZIu+Q7DUGlDaEcV5sceNyJf3lplnaXciU7CRGTDjUjwHDqvXCS
J1fPP0tnjU5t4QyqYLEuy3jnJnBcagO0y1n0FVp3x0k2d5GpPRpRd90ZUXFjkUHAKtwi0ZX2br8x
oqGFAE/xq6dQUbs8TwtbWIWOJbkWh11ZQ9SlCjd9ZH+HZtMai/RS28oJ70ECm08xsIBTVUIVWtOd
rPFdEg1rsZ7zHaDK96MJAeGoZkoHGyoqYTY0t2ZejUznVW916s69nmxX8DZO4APD6ZbxsB30cJsO
4VNH7ZdrZv4PbpTa7E0QaGhwv/rxxQijPSATr9c1rdzQFSGEAyFZBYjsbLKZbgU8Zdc1rVzKKUPa
ZrIQdc8QP72njQliSdNcw3os2GwV++cOxIKeoyWC2tI2UJnZVo35xCyow0xrbE0LRkgFAfaQkHVw
2yAq3if7ehqPYL64aeI28lnvQomPZLcyNq4LgemKFY9zGyxM8DYgxWPeWe0QUMdc2Z1LU6WusWxM
LQeHWAB19mRjxlNAoEXrVuIOGyteWe35IJ1xNVRQYDhYtdPQQQQUKjyQjPWMqN6N0VpQYal5xUhz
K5VWYwENiGqwHW2LNzxeIQmVTs/Xbdb5cj05wRPtGo2VmKOW2zdaUUDirThcbvr8p1NVoRp5Fc3m
0kUMPjG+mpH7F4m72xGc7FfZ5XfKg9NPj5yxRf0G7mPQHYGhnrNxU4n4/1FR/Br+b/S7fPh7BU+5
AZYMp2KZK32y81FPq6AzhgBZugeiaz8uT8xS08qauppwgQvuMedE26MK4nej0S+Xm16YcxUJNlSF
A68EuzFtjE3NE4/k2jYzVz78/IGiKhQsb+TE8ybCihrja83zB5boN0gBfkJ26PW6ASgvYkOHmmVD
cF8hu/iWmfGhb+LbjDi7y80vTL0KC6uQQw9HDZFrFzJYThI9gWZzBeLz7gf+aQlAMPbxKBGZSgJA
5fwYy7KfrGzSrdv1oP+cKiBNZn7PLusgZiSq+zDtDD8fU9QlSqhgtla7vzy+hfAtVfFjBp6ZLio7
ZcA7vq9mfb/WeEKy8CaV6b5C/DMv9e/SKu9m6NRUWl8v97u0MxQrDvoGYhUdXioReYzBoBdRjxXQ
/1uLZpx3JilTTDm1WtdIO9iSiHc/Jm42O3cWSLLq3WSmv6ika0Zl6QApl7cbGWNWCew/12n3XeL6
9eB4g7EWq1pqXjn60Bkkletg/9nhzkF2NRTsqTfkyulfWAUVZRbzugJaE4gdXYPQW6k/pGa2DyHR
Cir6p6sWWsVnMRaH0oAFQ3Bbb8HKb5p7ZCOEl/eQBIYuULFyUBcmSsVqRTYRJcTKYWr69Laue6iv
JUehtStpjgU7oCKzEjfOW1MC+JIkjTfQYjc61sq1t9S0Ygagz5TSqMYJbAfijXUK9aHr6GRARfbR
wsCP52QasHtyOh0oL0C7Dd1ue+UltfThyhkuiB1xoc1L6yazYJ7WQ9rauo4HgKoySWAhKxvBYSFQ
8OpVDrkBsGnF8i5te+XMIoaao9gP+exJuo71vaDd9B3C33r3auV4i0DMxqxWXMqFOVJxBaCVHfIJ
hJVBR6b4hhOpQZYMRIKXD9fSplesQwhOZFAKYAVckT40PT26U7XLzHBlZ77Hdc7cUCrcK3YdQFxD
F+EqYm4Tlh5tSm8LK7wdS7Lt4vGR6Kafhf2dDMHTHU/PsZ3cWFN0H9a4rlL2eHmYC5OoIsJCK2/I
ZCBbAqL9bWa3t+AHWGl6YSuoWDBcf21Y1hhh4dRb15xuYoMEg2G8UvCsX/f1c9cnHjNtkja3KywS
UL4RXnbjc4PU6HU7QCWHjOLY7fvYKgOhx17OneqpM1PnSzj2Kw7CwkXqzGty8vUouyqIO1ARaCZk
CMlY+y6LbkOd721k2ZEI2l6eJYb2zm01xZggKJOMI1i7wDBB+KbXjebRiMsRun1GK+oNM50qhdZq
XHytKitcOZ1Lq694CQl40NOym8FivdxSKKbCzwbOnd7Rtrkqbk0dxdY0LReR2yLi23cYTGNi5R2Z
2CvLv3QyFANQJlUS1jWyZLx3zL9iXW8BGe4hLnl5URaaV2FjhomKOIq8RJB2rHipLZTelcCvrhwM
RRHvv7Nl1J73wsneQtW/U1HAiILBBhGcDjHGSkseG02Dqi90fkcz3GYguu1buN2u7ltS30V9EiRG
cifHdNuFzg5FVrdtOTzCu96PItzrlnFs9Wmt+GFh96tUZoYZ96Sy8fIaELrVRHzMcr93IDbcjCgX
y67KCoCW8uM8IIya9qD7hQdAG/lSCzPzJQSOoo3tZmtVgsY7+9KZE6aiuLhtRilPoGNfTd20z1uR
v07ABfg8k6kHRVxrS/MBexRC2rOysQml0Niyf2oaDRGxdsG4VYM9nYZuvRVxOXmgHARJLMGqNRwS
KbKAVGI/lKY/6CAKtbrud2HF2T7veATd3Fk62pnaV0Q+om0BuQdoAcdQOkS+eoDqehj7lPHkULla
fjO1ZPId0Ij5Y6RH3lAkBeTPk/Ko1YD4aEY7bAip2l1a5dCxzzt3M+XVuGnsLPJk44IGPS+bw2hB
dBa0Ku6mwgPLq7sQJchJ9CtiE9+CcKXZ0wpatVSriM+gQ7wp2zjxp6nlXjSKrxWHNrJtFdU9ifN0
G7dDA6GNLvYGUcYbZHJGyHgLsi3MMH/kVT/eEJvWEP2W5XZw3HaXufFrWsfCq6BShgUloVen4pkX
KDnUoRq90y10ZZE29y3IBWxgycs3cIianh1XEZTmRu7V3Kb7Me0gqc6mp5CAyR6JTvCugKh6a0rr
LWIMWf7KTSCWatRPRW0lXwUk3vdDVJI7aev1gefomeqDFsgkyW5QmuvuU2Z9JmP3VyhTCiY40d64
VpRsBqmJXamhukdoXe4ZpQYJ2VqGnzVbDlvLMSdIc1rhJkl1qH6TpPXHtpv8SUdp5VUWR0WhGVFW
5V0k3GOT/KihSl9Civ1yywu+klrgEqa9cJ2wdI8c3O3kBlSYG/ARrjS+YCjVAhcSOzoZ6rlxqJgg
eQ7P0lpxVpe+m3w0Dr3JbdmWaNpATbhZT75raptxledswcKp0LBYJBYqvDr3WA3kqyWMxxE8FZuI
0n0d6a+2lvYrU7TUkXJV2YB4R1CIdI9JPABwlf/O8vRH6JSfNLv92kr6dNUyq1BDLmthFcbEgx6l
dlyjSJHotzwpV96B72QR56yoshx1P3GKDGsWlJkG2vcs0QNmauRodTzHoatciEsDImi0lHyrcmLe
pBEdv0ESovsxxlT4FU7tyowubDqVNZDIAmG1BJVCEqGjr5YzjXwzwZiveP/n06VUxSQmQ99ZPYzr
cexKr46LYCoNn4DLLB5SqKYXG2m6HpLmK77YUjhMhfzmbskrN0N/bb7RvrT3LN/wZ/Kslxv5TQtM
a6Ov4EWWTpTidoAQs+mSCh0JDTe5/ak2Z8XyK10yFf3bhRC7RvzBPeppzB4Lm5MnxPnsb5e394LH
qgKAeYk648hB6337o+q+6sWPxhWQ3ni73PzCllIxlWnYTtyhOKQWNOmBrnBcvrJZFyZdpVmDvkgC
lDrMmNbuc2wcm0FmJb1uRVVKNXsCHiQ3uHssHbExEh+EPhu3X5nypTlR3m9pOvSsq0vnCB3a3Jsa
RGgM8NOtzMtS6/N8nfjAVhNqOS1SeoR3W/usBVHbFA9rctdLsz73etJ60nZhpLmVc9QSu4VSbRg9
IWtqHGJRZiv5uIUdqUIZB5tqTk6Fcyy0ND7aWlMcuAbW1FSC9dsJresIlEDI9HEortSIhdiqfUzD
cMNsbduGmie7K+O4KnGYy2Uq4qmz/4uzL1mSU4e2/SIiECAhpkA2VONy35wJ4eYYgYRA9Ojr78o7
eOHDNUW8HDjCUQOhlLTV7L2arNPs5DX/sPzC2yM9iL1J3px9ZcT53JOBZbZv44L9YPPv1+N1Z363
UMYgH2GWkiuWDdgGUsnk26ClMNel/UFk7czuFtAYOsgeaiegWECw5J7ypKrax37uP4z/f7r//+8R
6N3uC38s0dW3lSEFpdno9XjxBKBhzA2ULO4boE3wFpqVAbUzzfJ5Prd5+0hBwOl6+v715veGZxO9
hINa5ko0P7bzuZoegxtIfATL5wBUt5MV2UIbYUfScuChaCZWiBLLFS8fHoS/WigqRHN+jiaTx7kS
R8yVveW0ScJ0XlgRPUaY7WUeUxD0mrM799BQGZwjiuHeiG3CuF8rv59qxJnrvRuCT6qQGTHv4Z54
31t661Y0z8A/Uz3STPu/jBFx7kRJGXx6fbp34niLcSwCUxFbrjRbCSS7eTW6pwhODgdrdaf1LcSx
DR3UqEa0Lm04nwbr8cTFa+jO1je3Hgdlht6bsVQXQZ+asfrS2OBgzPc6vgnhIRCB6GtsEk2jzXdn
LaYpmfvK6c93DftWllIOs+mXicCJEEjfM1WlPs86PDqB9670W1SjFZyVrnBwssh/GmERVSQu8dSF
kWjsyy+V6eJa6p888mLWednIZGKkc3B87o3d7e9/bH9cTUCdePi4R8ogXibWJIzL6M5J3wR0ZFgD
y2ROs7mouIjrYAqgRQzQ2+/7ZmYTzaCDh+CDd0GmOcrjQEUVh/puOxvFFtmoGgJuc6PcrJmLEy4t
8VJD5N/CulGVd66rzbG8gt8xg/XmYl1h1PGqWbzodNfAbMGMLZGL0nhBZyavPlnjfjD10YrZ2aS3
AMZaCyVbMdmsHFvsnTM41DZK60gf7UN7H9iEM/OndggtXzMx8WSOoAey1uM/fckP7hR77d9m/I8l
L2u4AZta2Gy4oR1KXRb4guH8DNx+dd+lfYt607JaPL8Kl4yN7Jnp+tRH7kHTOwtzi3ZbRUtRNLdL
hqxdMgRBYkSZgMcVc3PkSr6zKWwxbjZ3ZNDlC3oP6eN4XqOPbLkTZeVuQlYj58sLpFCzhbbiJIzu
ziJAbUXODk/vW/zbmgdQf8KBpQEy8RDGGtRJi/wgZPcGfxOyLJpJj8N3zpBWPnlz8L2Kiot1wzf5
qr/e03u2lbxrgPIp3DLCJ0j3xNVyacb7NEzYFuGWey2KpL0zZig8pWEvMk5tWoz28nrP/x5YMAf8
b2Ahoz/25SSmjCxftHoJAi926Nv72t4EbQMR0iUk+ZhZiFq7wM+TcT7bOxOoAOD9t+tVsKKmAFgT
lsw8vzegC1/6jg8HuaW/xxMsv/7bumr8evGFO2ZzF4apxyWMGucj3ea9xjdnrBpxfpfVNGY9lWfH
1I/FTA4uVnsTuolVVgULbO6LKQOG5gJyTSZChl15OAimveY3cTr5pgioaabM1L2Kg/onSpQPNTGf
X18yewOziVUzL0atIxszPCQuwxCk4XzEn/z7NsC2sEUeTbzNS6zGJWiAUhdsRTrgs+w+AonCDwZ/
p/tb8CJdKjJ0LhmzmtIWYuiqSKqIL+ldg7OVsqtNBXsRdxmzUjvvbTWfS8l+3Nf0JlRDiLcs1K3G
bLJw6mjDB27VwZTurJgtZHENwMss6YApFeFbiF+l5VK9n/IjL4a95m9T8cfNgLZ6GvFQGTNYVZ8X
Wpz7EeRPdaQIt9f8JlL7SqzL7KD3QWdQGnTMFWIx3xeUGF8f+L32N+FKVJWDtdqOWURLyCryxJ/S
Then11vfW/ObaNWDGihHYTFz2BUoJR2RSylRbaqO2F173d/EqwdrYzhSzdjiS2/q4FHSLljypY86
JKqXE/vw+u/Yiast6HCBa4zbROOYVRaCzZ1/VvqoXL/X9OaNW41BJGydD1kEt27UVM9ud5Qf3Gt6
c7bm1m9XrwmGrAuZ/gzLEPYYLLi+3jcmm5BlDDbX9eIM2Qo3o9TlAYRulmY9uBfs9f024X+EVSim
aqxoicO1Ioni/lkW5bv7On775B9N+27AZ3/GsMwDu/gRwBj9EfR6ZzmGm2htgvpm8eT0mSttYuD2
FfjDqR3pQbDuDcomWK1EpcafxZCxf/h08ps7m91EaYhnZNQqyHeQCSbCYZUtY/7p9bH+ezKQhZv4
jMIqLBmyKpkMv9oaSOMeRr0GVvalTfOexbAxOfgRO0O/xf35wTK5QmFsioG2ab6UbeZODrm20717
8RbTVy8MHkgq7LOuop8C0z0PYv4HEihHj9gIC/D/1mnZFtgHE0gDpfB1yMCHvZppmmLJaRoRQCkc
+cFFuT5ZZ3kx8CM9iOG9QdvEsNfPfgSZxT5bai+To3wT+t05bI484naQ+iAp/jfUhAircirqITOc
JjCVBU3jI2u8xEXahUQfWteNFXxeqZKx6+rz62uO3BbX38ZxE+DOAoPhXlRDFox52hdAXBmDVEx3
7e1wEtTPxtLGOTdPOjcH39wbyE3gs4F3vFJDnxV8ilu/TFyorqzrwTTtxD3bxD2FjoSXD5imHBim
TrITpLhOrw/WXsc3sT+vK9TsWNUD4uAFV9dReWq6ekhDqY8MVm7Hzd+mY7sHOBrIAkjuQHix8h9m
kBy+654rgWf2ZLyTX+UTi32DasHBcO1sOlsIoLs2M0gqLYbL8i9Qs5dxHQ2JYdU7I8yFO93TErh3
YSXZFg9YQ0jb4ZPqM+3Y9jyakSVuVd2nKMK2UGzpDEvNOiwrWCG4MWV8PvFyPPI83BunTfQLSGcI
r++6jC9OTIFhPflBn6hVfbQ0KNOa8JTLIz2nW6N/WQVbwCAwBTAE8UyXRfkDRV53bgooF3yEvtH7
11fy3gc2UV8sZghAAu4yX05xM6xfmuBt7onUDcIDIM3eFzZBPgh4Umuk1rN6DVJDQg0P7D5t2/ZX
OR+F+s4ZsFUGA8htHaqQd5mCrY/ThBmE4M+CdTqu/PlXFeEIsCRM5jYfD6JlZ3PZQnJmRZrSQoM7
46x7dNrqaZ2OcgF7TW8i3+c+h2BHg6ZXnio4anqwq3t9tnf2rS3yBileHLxAOmb+/JXYIMlhmWXF
kSLUTse3UnvuwuEf4XKTTSRKc7akvTDpfR3fXMoZHirCgUpg1kkdj1AFzvuPwfLz9cb3+r2J6LVu
bm4s1mR1UxRfPVcJyBsp98frre+N+e3vf1ycIzhR5PBsNBn1fxe1jBsD93d1BLbb6/vt73+0znrW
52WF1qewa9IhB7No4O5RjXWv9U3sNmPjQFsdrRtSAd+rrsVyRDnZa9r7b8erThRFVChYHtTekAZN
sZwIBOvS1wd97w61RTu2NyqtbwFIboDhXXyQr0MQJoIYyPE8elCwYjY/FlKeg7W/L4u0lccr55qW
ubtUQA8R1BVzrebPdW/rIyfsneol20K2sOHkeQ9IXhaar9XgZF7hPaq2vfYeUHp1/WE2/Arbga9Q
HHum4xiPKKP5fLlv69jCugLBfVjPOPQaqA9IUD4OK9RZc+/0+nztrIYtrkuUte2moAyvUzPCV6vJ
x6ufO/X7+1rfBjg0o0Z4BbIr9Vm8lFFclb/va3kT3O5QBgZg6+naryo6Q/COpGD26oNR2TnWttp0
gC92YUGL6boEA/LYUAEheRywp5ypmLD+oVQvwxHv8dbjv9w0tuiuhvcEHp8Yd6UhR0VNdQbb5J1H
q4+vj9Re+5t4V/PcewBkTteyWz/Wnn9u5/B960TFnetzcyWPHHjYtD3GiuZjBO8E+WZsQa+EsND1
vh+wPZZh2RjMS4SFaccpbZz+vafgBNMZdZBh2bkobSFedS4mRy3heB0G+qb0XkCzfAyISfL5AIGw
MwVbiFdXt7pftT9dHdUmpBLprZYJXnDy+gDt9X9zRhNhVgcsmvEagejhqgzEznhUT2140P2dPWKr
Wzd2pJ4Ctk5XF8Vj1VdZ484H6Ku9pm8j9scpShXUWEUzI9C4eSSanCAOkr4+Knvv6i2yq4XgtCeE
ma5+rd8a2n8ysj/19S2ai8YkTeB9X0gt0vaG7zXqvsoyEBn//UlRAMZPPzbTVdjlzEn7Yog92E73
1tEmlKdaIjcFnDsWKnn2ikIlIgCyn3ZfXx+ynW1vi+zCW2FCpniaroyt52Vqk3H9Z6JIeDjOw8yG
E8DFWFjigHaxN/ebuA61WzZGyOk69zYpcO0eTH4X/gF6sf+dg75zIcMjMfW6GE+i8aFFZuzJdOw+
WjDbqtk5U5W3xlXTNShn57RW9cMqLTvBPubX61OxM9VbGTtYPE3QoKinqxVOujhfJ/3TF95BaOyM
/Bbt5fKhQSUCjY9OBXsGCWgLOb3e753syRbplXdkNaFE0277C+rfsQXt6kZlMtHPqD+6He9seFsv
0240sFaBOte1Qtosrh39nAMC0bn0e0fcg1Nnb4w2YWzAKaXdorGEKjcZW5N6Yj3Yr3cSGVvVuoq6
xUTw7xr5ArTb7kMTTMnkPHncuxaBPtnpKLW0t4o2Z3MZRKgADQgx3wbnxoXPsaLFl3Y4KszvTcQm
hHW99hDTFlilhfemZ3Pcm3dj6ON+dMT12PnCFuVldBN5fXObhjVMKzwnJO3jMHLjwhxBF3YGaYv2
cke/aqoZ01Ejm7wu/pUM/eO4HMFx95rfnM5NgPQ4AQTgujgShA8bT/1PRo6KIXut38btjwO0I9Hk
yLrCkWDfaBAFA7eLF5AkX4/mvdZvf/+jdeVNjTc5znh1GEus78eMLvE01weBsLNZbHFerulW2GNj
F20NXRLjhB9AxDyvxL4TdZtpwn++/jP2vrOJ5aiomCQFfkYUdT9C7ryPZvvsReYJhkcJHduDe9Le
Wt0cz6GChVij8BmYERD+LvSm2ITPC//39V+x1/wmmBURlrmQ27sGfhNP9EXRr+X0oKuDq9jeXG9i
eSgEo8OClcTrPO7L7qbBkhT9UZT9fT+lW8yX2zLR9ZqP1/zmfMPV2ie1DI6esX/vPN3CvgSXDGKp
eCMUjDVgaTQfQxu99EFUHizVve5voviWWgjnDt0HOf+yWOcy4wr5+rzu9X0TwiT0vCVkDM8Pz3zr
ApEOo1gAJD5S/dxr//b3P4LYH/0BCib+eG2dEPR+3nrPsL00YG+TI4eUHRkTuoV/RYPlAEKDCm36
8TYLuTXti2ijMU8omVT+QVWk4tdWdrO4MO4ZsMUbB2oDInQLcc4hgbKkNWvl8CAdGQqgMaMljwcp
gqMr284MbsuhuYH8RQhVtCsvyhLTKGDRM5p7W9+sD9H5DcibPrjgowPjFpvWbXfXTYRGm90rnyib
tF76K9PmVEi5YkgPnTd2RiXa7Fl8cnlXRX1/JRHcv2bqZBISJ+nrK3uv8c2OVdYFhcvb3F+lO55m
joqZLTp+EDZ/f6zQaLNfscIfRZ13WHJaXKzOsScy/dSB4JFURf7ELW2g5RW8Ua57n+ws3WLiIFvi
1sCs/e91CoYSZdMM300l72PN0i0crqpqIYmr+2uB+c7KyoinYkVENPk0Z6/PyM5esMXEjdEMNV7I
86Ne/6kURRwV7UWO9x0hgEr9d6ehClfNaVY9rpvq57iQ96JHmgn+wz/u6/1mJ5ukQ/MaVuJX29bf
bOA/UQ0xBXtfcZluhfqmxg9E6Mn+WhmFTHX7A8KHzzMvT/f1fhPH1tZGctB4rhXjAzwdip8yqE7B
7B7dBXfCbavI17hFuVh4Zl6XCTblQWBbVLCKo8vaXuubYB4n0/SDweDPzFvA2tE0Hgm9jztF+Saa
R1TV4fiJvudUfHWHOfM75/L6uO90fIuGm7zSiinIu+voFWmA+z1MWg7Caa/p2wvvj6M1whuUkAEr
ZnLeldWokoii5Pl6t//+SoTs13/bdudW0RJ78ZUS77saP2jaZ0isngs5nXnpA7JxRM/a2RS2ynsT
JhQiJ2q8VlGgHyMYN/4LWx4+x5r0R15CeyO1CV2C3I47uBSnr4ZY7qz7n/nUHpEqb0Pyf1PodCvC
55dsLFTr4fCt6oSyz9UMYVuVQmJGNN9fn429MdoGLzeOtgafyKPws/DYL7jkfQ4Dc/QT9trfnMPF
0JJWW7RPluWBNuMFesIP3ngf0o9uTVHZIpuGQiDkWhDs+u3owMKrkD80XD3uXK6bAK5Z4HXujAtQ
Ocs6Dmj10wP/KPDMRVZ9EuqoAaWc3TcbW/Tc4M+2K9ugh3UUwCa3a9HkpASw49cne2exss05xhqn
AtUeV8WoVJecaQinsoOk5848byFmbrOUbB1sfw3mfySYjsMUi/K+UgzdKsnRBTglKLP0VwUNkVo/
QdUoXA46vjcmmwCoXCFbFqJt4zL6RoMthdu5d7SR7kTwFjJWRSN3fW/srx1zZBsr1UzQgWj7p7Ba
q4yUIn8GEVLcByKhW8k4D3rwvO2H/tr71YUX3rPv0/evr529Cd7EQURbs5YGt3Wr6iYJhuZNzte3
NXRq4tc/sDMRW7iY6UI4ow64sctguAzTlBbau++k3KLDHKLASlRoGh4ID6r003qpD8BIe73enGY5
ZFXs5E8YcScSz7nLyrOvHHbQ8Z23wFZE7kYKgIi0q/HQcN4UhfkKv+EvxYg86sTJg9ewL72WX2s+
8PuiYQsPs3UQdcQYfYXWmuvFIx8ljWvK5NEK3VlGWyk56qy6oqrVV8+rHnTvfQ27+Syq9ePri2gn
3rYaTvXgdSaXpr+u9SkwTgw04CNZ6wRfjfl0lPr833rLXw7mLTxMVH3UG1Kba+FA1U/9WkT3vmhh
q9wOSbNGzwV5VIELzNungn+URJ8gvJzmakzD9sdayyfuBGkFXPp6aH6zN66bW+yKbOnQwd382rfk
AlrpuS3IO1YNdy7zTfRb36GdbO1yLXPOU4+Q9rw07tF7+u8ZQLpFkQGa3gNbty5XDyS1kkxvxqVK
Qef5rOmRK+xOnG6hZLmEGRDxzHoVva/PrkGpwDj8yN9mr/XNLgCZvg518Hy51uE61DFxtKcSLgL2
6/Vlvdf+5uAWuiknhczR1ZF+Ms7ViZkjFNDOdXwrm9dIMpZ4Vy1XvG9bGTv+UDlpJS2FlUjQ1TZp
ekGGj92aA4M0wMrk39d/0s6C3Yrq2cVtV9Q7FiDAvtM1j53u87Icvbr2Gt8c6lbXRQD08XJtchy6
5bfOVNB4vA/0SIPNndZZAzg2cAzZMLmPZG6ucPp6F8Ac9PWR2ZvsTSiHq3XqoSTLFR4cJa79TMZz
Fx0M+17jm0AugrzxADZerm7fVp84EpEAymsYIRyc4nzHXJVuUWVVbcA/l1F71dACCD52JBQPfFF0
eEJ+IG8/zCHxqo99IcvSj12vW1UVa2B5FIkprn5dHePS0ndDnMPuQWeBUC72bp834fta5HN0M7ob
y4d+XW7Yx15N1T/Q1Rj5RXHi8xM0KyloeqQe+FPTGz2cpQtPjROZjWt+o4AOGV03GKoGdq3YE1Jr
4BySTAoKjyCy99F0EUur/Jeib53+EnmL1dnQWsme55YHiaXrspxQDX6Yai/43DZ2/BEKHjyL9zh0
BneNFxfI9/PaaPdnKZxmQSFm9NnVh60WpLq6eiyw1kewCJul84vUtqgNwXu2CZoPpPKm33aBnF1c
zpUF0dDtx/VhDnrT/PJdUgxoRtwSgKNftuUjeHeKP9bwbVk/jNNcNB9g9bGOV6iAcP00rkZNCZsU
XsDCwJPpbSvbvHib26qXJ9mAoJrIItIsqf0od89gka30weZCinTpJbcxHqCtvcAWt30bhGDE/Au5
wtBPIux0RRJIab70Ncnzr3BAn76VMGRyM2/gJk9LgRTCpWwrxeKhYdP420xgA76tQPpq3s6wK+ZZ
nU+QhJaD1ioJx4a7yTJTy2M2MK3PumIMThJdPthU5Sag0DJwkAttQX41Z7uWgU5Kb3GAj1+GClNn
fVgDuPNACJ73c8ivXDG3u9S1LuhFkKhnaYShzWOBXPl6qlRe5SkdmW0SF5DON800cX0agX3EljEV
qioeehCN+Hlchxy4o9bnOgUDpJsSY9bhidKZerEZyjaMi46UP1zo5QMnVoX2qWoA/0hzr/bIB29U
jrrmc9mMcRBp1YJv4QApXY54zX4JlyZ0MaztVCZOpSP82D6sgvOqO8Fj3CYhyEwXa/Ok0Q240FSG
vXeitGReomvuIwLYvOTJNHV2TRYrChEPIQV3sdMR1ljvS8lS7spo+rjaUIRxuQBgCIYmjTpodVIR
nFo2Dvbauqvxkrr2RPVWj2CixbDzMNMl1DPOm0h2o/7oMKMGFQMn6qqrJa5qXsgaiQUCuiCVNP+G
ZdRF6QCM73oqMYFgFy1g5kNjXggClH4xfiBcS5Zw0yxhWq+MVWcoR1k3HrpipS9UzHDhTCSce+wJ
Uu3z2MSq07PKdOHz8OxAuoo/6NqBdkYeuQxKO7rE/1cFRmXWr0y6Z1fq9ovynQ/MkJPN/QhpATcw
j6GaavFp4Kr4SOZA/LDu0MqvQ8tr1Z6qYVGNPM39FKh3JcuV/o2yJGEnyCp5fIzBGffZwzL4kOmM
9VRQoRMJ45sWwuaDO0dQr6lG8tQyN5gucmaUPvF6kArmzBIkIUiUj/ZTr5x6eimgHF5cylrW+W+v
GOFTgOHw6+JXD4szk1qkxZZEin4CGLcmwCAoYMmnh3ygsI+G5sxEzzUWu/hmZSfNE05qXiUBxVL9
0HQSpxIq88X61YlYUb5nUuf6tArwTZ/rsIrkpR47T57pMMlZJsPgKzCAVtoHqOxQCSlj6BXOflri
ImMu4KDUNaxdCCRL6laEc+yHnVZPyCMXUNDjYeGfPHhqsdRYGrHnynHm70xzbbJG2tSHF3kZz5Bo
W5Nyee9BCHpFgGuUqIJY5Gts/e7FFhCFLvt30ukie6pg/fythOoKTZhmbHi7+A39NTO3hxzIaoWE
eJkeqmvhrTASSGlQJT5ITZ9lMLldwgjzYm3gLBxGJVwEcty0m5BL2FeXtX8BezhSGR3DEubMqvox
LuVzNLOyz4QNoswLDEVwL7XfxxGv9Tdoiyt1LgNJECSVo77Cy13aeJ3c8oVW/S/0Qf4gqy9+eq3b
6neN5AySo5bB9A7Sbm54ciwk1h+Gko82weOZrOnQVot8p3zptm/WooTc+EAY6eI8VwbWJg1nxXO9
UP8Mq94bMcF9hq8HbmHhwuz0FMBnt8O+uvZaxHJwhvkMV7/CPOumIxi9GYdlYisYIsamIcaPI8hP
jbGQfR4l2ralC4N4EE1jzZo+T0yxAkLWjWNRP7TB2q2PvhymNnZtOMLqHMzf6Dz7jdSXqFbOmni0
hNy6cDj4PCGSDcuD2/jkefXlAoQGhIVYMuN1SuGESbzhZKDkhWRr6bLxsV8KqMx7wdygFQGjJdtF
o4gL3651XIW572V1IbE7RjnqQ6np+4InDCh+/lzWjsFasSsGJGCVDWJWNKz71trRlF/DVTQ0xmZH
q3NLujpIo3H2mrS3ishE+5Hq3qvCuubJFgwIAAdWwh4Y/OBIP1WuzW8+zjmvTsZp2ir2VViU6Wjl
6GclKH4wfQdd4cVxRU4S3AS99eJ4Jc8T0Wqnuhh4dJC4AQXG/RJwNn2j2MlbaG+3ZkmaWZMgXSk2
kLeTqJvmVFrdkIeG1jm9WE+1gDjOwZwg/0RIKjwekpgP3qqSRbROfQWIdK1MDOXjsX5213mcknqc
AMKfOvi9QzR9Hr6WLRjZT85QlPSZtDwaYUWBCQbAAYKg36ewp45IAYmb/HcFQxokhnVS5F+WxdJr
P+KS9G1Qfp/HEFiuXRj41KyE2IbWl6XLg+UNnAshSsh1O/qp5qTDTQkqfPPbNYfRU1wMEUaU5lB2
fOfoRVcvvoWgNZZarcY1EWSeVTK13TJcGoifiocuhMRbynDm4+yt2nVJsZ+V61cF2LaTuAQI0wSr
qYYVSTGBm6wNU/kVPhLYglE5V34KUFZBs7qruzk2PEC8heUw5890wn3hxmMGZ6tDLOH5BePF4bts
F27f1tCAYymiVHQQQKiHFWL0Y9s+4s3ueKfO6wBhQpSrz2DKQtCL4iIosyAa8vFJBf5av7U4lZ3f
7tADqUVrWt0MrxSYGMbUgY7JEKCaZh1nIg9BT/oIcKsevHD0xv4etY/aMClzr8Qch9yeWdur8kQs
zPxewhrC5WfZYMUgh03aIikdOH5AtdGZq7QE6YPGU06nfwC1rty0Im4ZnlU5sfU9NF78IIV0s5wS
Mi3QF9EQkC6TMoJl4nkMu1LFws69c1KhHOnjAuKcl9A8iGgqm8hE8Sq8hiTzOHpLOpsIM4qLVs1u
aK6mO48ODd6N9eovz6Yp+uKigkqPl7YdLNa8XvPhRHCM17H1SpfGbYFK2kXWiwrSXA5r8RUpCQ9e
DM0Ay6zQ1u4XChjucC5DOjcnOAwJwBVCaTQMdOeheQwLmAQEdUUfUUHp/UsEFFWRrZWug0/eWizp
5NuXZcCANB4848c8GN7MJUBQOF5t/cuHzyZcQXXZwjhyWrymfxxgKBOcc2wRb3ymGhNbojz36gRw
tjyjBiTHh3KC3lpaKXegKU4y+cH2ZIoePebNdRx5Q0TSYa1sdVq8yZAEVwIBdwPcp+qTX+Kh8AaW
PCq88IGiIly1QVNeyjVX6z8KjsGQV7aDQ1/g3bxO8AGIlgIOwsPsZWYOdQeH17oZztz3q+DF8djM
U6ef13+NnnwIB5aWXfFQ6bHjLiTEmVdFTtPFnvbLJ58WLjrgkuBcTxbKebCO5zmoIm3NThLaJ3mC
k2bIT0OLUziGgRP3znMvODZYG4T/eiIkAj7PQ+6eRItdIu4BJqsTNxSDe6JrBdW8uo+Cb6runB+5
wd0xXquwcZIlgnLuYy5pHqUzHbsnXEXdC+w+sMbtKAf4boSQaQ9zCawSH0oYj7nGJXFERLjEQSfg
IdCOy+I96HwMP4oeHnnPfBG1TAhXJnpT4MqlyEXgOHHe5y3eeXAkNtNbFoTihm4n/pdylApISVnr
F6qcYPg52nApYi4DxtIau7R7RVUugOgfKBu4JChSntp8qip441lsDR3yPziVETIiBjjcM4mDki/e
hbVW2AonVOMzO1a+SmSEm1LMcT16X3HVePCbkPI7xUX6Kxdyjq6a1p1KlGrn4JKv3vzcj1P3tpll
41ywu/cwMw9v62xS0xxeipC5eFzxShQX3jTtjD2pMPSNLNypfxMhMxaeyTyu67uo62TwXRei/7Ug
Rn4jwQdTixmrEC4w61LMiVl93qZ9Dm2tS9sB6flkxpDJi4/uRy/UXembYGl9bIrl6L93m3z+Pthy
0ZepD4MlpgJZTBCLW0FSjby7Pst21MVZsQVvEWotNCXd0glJsvLIzpmxHddJWJYt+aS70pJnf1zg
KYB3E9C+ImppmxTVjBWOc1PflAQYdEjSRkFkNnZhxKLPgayDPu26OlLn0Nd9+aYpmlymEMVj7YmR
iuRXFyaV9XM/kNuxBXlI/7HuPH/96IPZs2bAfK3ko1cY0/8Sa7+aT6WSfXiCmRSbL3hHeOwF1xgd
/e5Kil6CtkP8Na7WxbIX5o3IOMxK2PZD5cr2B4FprvfPYtjgPzrChNG3Zh2aGfdEPGgTqio3OkVF
I4KHcHZxsqoGPqDJ/5B3JsuVG02WfpUy7aECEBgCZvX/C1zcgeTlmJnKYQPLEfM84+n7Q0pdnQRv
ES31sk1aSMZMBhCI8OH48eOFog4IkOezhn6ikgea8aA4ivqZhJLUPq+qxNnHTa5WN6jSd+oxhpCZ
HMYYlf1FXbmrTmqnRTXzixm3ROKfa/VOoRs/RhdttoxbraIp7zTrY9HclSMZPjmlmZWHaU6GDnjD
slvm4lpd4jGWNFGusjaYUVxvw/D9PFfV6JXCoeGkayF373Sr0co7iZXUPV8Ytvk05qpS7vAd7cB8
9yzvHuwurvb8B8psvbCy5ODLSHN+kKmZwz63U7M6KaqEulcNvZY+jWSoAynD6IdXfarZZgJgMynt
QaBA63wQGNQocUGXCNSkXWe6G6aT+F4yz7y+qgpFn68yDBHqKUruRJNrG1nTn2crL5eG8aSahu/x
oCErKMa4fGqZlPI512YBGBKO4ew2phF+68NYZifDCtR3SWw4+k7pVR+tIW0iLy467AhlQnuG08FS
qVeMam/vG8a6yD/KGqHiq7Q0UXJWWxHKo50oOjGbH+TGH5IB77pbkv3HXjypoR0tw0oMp8Gs5KPx
SWnDxPwi5wrwYOqrjsy4nSk6d4k+RnuAGK1wxzQzpw1dg/8BnV03SfJ8SRz5BT2ZDFs92XZWeRUA
+a6xdROBKL18yIvZOkpHbE0y/h8AwnXjZK2VWqFmdXkaybo81LXR6Bjbv+iE//ls1m3z7//i/78W
5VRHQdiu/vffb4uMf/9r+Tv//Wee/41/H78Xd5+z7836Dz37O/zev9b1Prefn/3PPm+jdnrsvtfT
0/emS9ufv59pvMuf/L/94X98//lb3k7l93/99rXo8nb5bUFU5L/99aOrb//6beml/M9ff/1fP1ue
/1+/uWHXfn7x579/btp//ebov2u6YRmOajBrSjOXIvHwffmJlL8z2gqjpenIIVnSBt8mk2vDf/2m
y98JaCTDTlVVc0yxNFs0RffzR9bv6EMu/1hSswyV3/e/n+vhz+LVn1/i8lBi/ac40IsilyB/f07U
CfycDKA19VMSVFMFFln2CdFplZ1CyRj5PhtV0qOubrKdNIVMXAOsekL/ONNa7LJM/pChahd01hfm
D7yt/odP7YsYKhFds8u7wfzS5qQjO4cxikOKboCMTC9UU+fjqJXhJ+ZnWU9TGKi3RZfUt0CnjEZ2
tDQIT4ahOepOExhSV3RK8COp9Tl18Rp2cFaMAUApKG2NTBbUUsNyZI25C4CKbG9O49IiddD96cSA
HKsjYZ/8COY2sA3Z8aj55xotkWJvR2H0Tgtic6/UtkPUNxOL7hpoDqZHKzR5cqYNrQqSQVncI9GE
I5L3aFlhy25DbUw/9VYwXZuG4Zz1QY9O2TS3iduNM4kvoz6KL0OSOvdVPQ/HIExpkiXKo9W0lUnj
VTZdGyQWeha4VBqL71mkJOe5cFD/NMqI4ViRUpxyVTifmlxpvucC4MCKdfsuKITzZGtp+s7vdcNF
5heZcQNF28QtpZ3fU9kZUIaVUX8UloL8r+yr922qmtdVGtdY7tSKn9Jirj7l3dg9QWYf36qBkxEc
StM+DKZVfSEItr4ZRtodZKnJeicdwBhGWDdPcsK7EUIN8cPcmlFEDG1U96NCUmArUr1zDPrX3Dxx
xJVBgbZx1aAYLbezavOrjlcqdlMcoq5jCWIHW6jwSYoAsT1n2jezpl3ZVtfFbtkoeexpUgP/Utv8
2vZtABEzU3hJxRxE4PqV9AevyK0Fg4v6MTrHghKah7QOKIUz0sSfjYb5I5nqrPGialD1U5jozBpr
DKt936qKmZzA4vyJAWepBvAfVuJe1WxjmaPVT8q+Nkv1c5uS0VG3iEXklek03ORhpt06ucoUeNs2
GTE/1yWosF9C34egndoHA7X2jzPb8jZyLGU+OqqgwJEWY3Otoa/9Q6lnXKI36WQfiIIiJbn4aaFT
z9bDaG/zDc9BbOtPfVKWilvXyG3tVLGc5I4ax60y6ukjFDv7KULrRXHtNOgbNzI149qwETJFwwj1
5wDFnFMeqtEVTbbzriv08HsGlAYAZgf917qzh/dCOlnvQas190M+hXSMO23/wSfumzwHUrj6IeMP
W8c+L0zgYhXW8MC8TaAMbZL23jcBWdzJ9+v7ypRa4BY+UKDL2dGTo2J349eOeWFXlpyN1G1ahRnf
6dxd6XlSDm5YBFbvqtQrPurCLO5nXVMeDbMXJ2XIksDVxsDYMzgruC2tzIKyGQ9Kxty/gGaYfBBX
tBn6nqGBXXqRCLRPrYyLdjdk6H7sS9UUFTpYqtiHuT6d+2Qs+AJl195KFRbKLg01MMSs1Zx9MXWh
6Wp9GXgBapVXohA6Yh7xdOtbFUXeNAcBc7uQEdGO3VYBQN1g3Egyq/Ggicw8x0q2ACJmKg+MNJ8e
6OxLu51Uy+KTg55+ALzTZY+WElnHYLZ4mCFPD46KHIOm9IDNcS4j0DNh36lyiu4n5BR7T3NCkI/I
n56KRn+nB7etbPwPhek370rJ/ewza8Qcjgnar/44/Fk7/P/YeWsLX+1/9t63n9NvUf+9+dXf//wr
fzpwW/xO3qYJTeIlxeKk/3Tfto4j1h2bMrZJXcxYore/3Lf9uwadzHE4T7ZwGO/Hj/5y34r6u61q
puo4pm4apmYxAO7vOPBVn7htsL7B8jyKjsinvWb9NSEpr5JFqifkfGyLx7zpuNRv4jLb9X63Z0oW
ydAJdbPDL3v0VyTxH4wyfCiivG3+9dvPdtv/Ezj8uTBVSU2qvCUY5qrWnCf2CJTRgtUYHzjre1XN
zia3KQEqUaN41zWKV1om+jLRLmwoi8bca9t0p1H1TAgaibPBarq4FUskpVkqgZa6HimeI943102l
enwdYKt2lzv0/4UCLIJkZVA8ncJDM4bX2cPre/FzvseLvTAYBa3ZlrC1tdaAE5VMl5vZCxC3Y6Jf
d5l9YjbKXp+Kz+kg3/nKD6kB4QbGbWD3+1w3ri0rPXVle1PqwQfbmG6ndNqppcfkS0063uvP95xg
9uenAlzA1dDdIKx1h4MinD4Pg44GNrt0xzdCpWsp0m/VZej0RClZAd6kYPj6ohc/h6nyPSyTQ66u
KX9lYg9gbqyayHFXZ+Ee2h8W9yE1PhQ1BFKnPzTm0fG3SEBbC1urk2k5isNAkF71SuaZznoJupy2
96n9wTIjJpF3CHuNd9Sq345OuH/9pZ9znNhpWAhsMkUdHaNgrYcW6XGRopCpzF5E7Uqf6FPHL/kz
Tr7Y0orfWmpJKn9h8VttpcuYYrNXt2CmQbTXk8nza+UQa1tqUdi4Xxjqf74Vd0a3DCkB4l70IpQq
hJ4oVL2Ree5Jn5zaLPNSkW50oK7Ul16ss26nkH0nnAjs05sN6N50QUImPFFFu5kjyhH0b+Q41zyo
d9080SnivHn94724Jnw8cjHDACkhmVnLIxDKlyMVUK6JRs5NjbJnzugUHAO0yfKKGVSsnknj9Pqq
q7mGf731L8suj/XLhwx7PwUgKjAe16k2uooN7OZ2YO41YHirGrTDFK5BkFpG9q7b6Jv9+VLPTNfy
0oJpYOjGCrg368sSC2Uw0cD3fPtDECY7pEFO7TTeDbqyDzQF/sC1r+SfZfYp/h5YTM9t5qMU6Exy
faGNnJi6e9MGW6b84qcwbMNBjlGn9L1+KqGpZdRyEprmS18XbpuGe1sxTk3VUMuZr6vxSlNR51NQ
AZ1n6saGcd3Bl5jT4kgF7qGX5m18VCLtJhPvNr7XxWfDgwscuCXMtV1zwikI+hCPu3wp8TEr3ucD
Q27K6agjQhyVuWuWR982duSZbme0u5l5IMhlug5bFimGO9nBfv5GAWvD+KwmOP95knRpODyUTvix
dsndogckBW5oMqQ7+v1etadjP/8RlOBmsrspdOdMLv+WQ/1UTNNt4IbMVM8Z6ejElhdk5mnS8zNG
7p1+M7X9/Tyn5+zv+iLOG7iGppnCMfH3qy8Lf2gecspFjOtR9jaN2onsD60T7OsyoJo0uHYCsX1r
SO5PcY31MTcIxjRDlT8DsOeXzDLjKZgitgaKx1Uz4g4y/00B5NoxtrEu8jP8hX3QhNcd0sNaNd/1
A4/h+H/AFHr9/Fw6PpYtQHZMxlkY66ZjazB9E1h99kqau8a+OUYyeLL89iaS2tco+pxQxWbd1xd9
6RPZdssRC2SEa7LX010yVSQwMKBbacw9ywtXlD4zEQY3wzP6weApEOdISQ4h2tEbS4NVvfAetmoT
BAjVdsihn289tREF8B/ykzGHH/puvGmmt3Mc7iVpdmk7V308ulbDSJt8vzyBMW0SuS8+Ac0RtGjr
S7S8cpWVRfXMDv3Zk3l/Q9lqV2Q/K/1PoPZon7v6eFNr/c/3T+4nR/mwsQPLG64Pn61jzkAQCJTX
yi9pFKZlJlkfOsQJLfc/9Do9tcgSjUW5t7PxjvER9z5qhiOK931RniMF4Cqvt77EcrdePAc9xw62
Adu1PnoGslJajDIMc8WDI43I1yYm1Z6Vs9TCJ6Xwz02anp0wO491sLUHCyn3xdpSaNx5oYs/cchf
vFxpq9QTS7ycUkiqW5nrBzsB3KIb3U1SAjn49ZVpdzCOfASJKNGWV/GobFjIS3ePkWAGcCd2DsDj
+VGUWVmrecGHgEuzHzLqhlK/joLUE9Z01HgSqbtUAjZM3vN2hT/NMqkgZSquuybXJGwVnvvgKERq
Ve7vl5hUVwGYsvS05CKDsjW1bCVn8Nd6XHXSQo1sZN0QE8ZaqKeKIAgN2l3UuLVBcaGlYOUfTEW+
7cODVM1jrp2GvNzh38564LxVkuJBlFtJ4sJmXn91aUrb4MNj9NbZaS7CxiwchAVGw9rZTsbsvIcG
KQfZBE9Z2dyrw3jXJW+TLj9Pfny1ce8unTlgdQd8HX+oq0sI/cuZ09JZgfhHZS4bpRf2EZCocSWz
r3ORPVb6+DUwkrNfT4BB81mVyme4ul+UbuPrXzK9XH1Jpi/kgvMvT/nLU8SMg4SPY4yeUnlU4T3T
6Q6wNxdyLOUnhrISaqrTeMzVbCsFu5AjPFt6dd5riBrNBFrktUq/X0JauKv70OqOlv9gZOJWn83r
Pg9uIy26rscvZdu9bZ3pWEbiFn2FN4a2iRpcuIFshU4xBEOgYo+fb0Yi9TxQB+iDPxOkMb5unORU
18ZtzmfyNfmmyZjL5tBsk7S7HvLebCenxlAO/pTsfLM7GnP8mCNrb/Tk9sNmMH7BRBrSBkyxBY9p
LdWaZx9Lifs5s3m+phoOkwR6bFOPg+QlTvjDCvZW/xDp8PK6TSdxcWXJkkIAN+Ern68MWS8I8hpB
+KwOYXZGbtL6B01pbpLJuradZu/b7e7HWDdfX78ll6JGA4/AZwEhNl80PAA7Mws3NSZPycju9GgH
i+MwMLc2MJl8GFsnxYwfTfw3Kp87lP53QX/fTMM+MOJTpC5J/I+yGu4Uvf0y98qTOM4dRXnSgtef
81KeZILDcZkF4Br/9XyDYAeT8Xb+xAa5oq5naIHwECrtk6MmHxmNGrm1zeLa9HZo8p1hdzt93Dq/
F46vqQrYj7omdSzL6iMxpnlOUoMwCvKRZ6rZaUyixz73T/5CzJ8yz/ehvshoI2a8/O7cGV5bpfy/
9twQm6ystAgaqyg8QsI7qJ8bIP/U0QGSjF0rJioN5m6mKc6Z/N2Yb0ZxF2wpkNoSPjoE7y/8t2ia
AZGDkktaB4eqSym+J48M3z6nQ3qiNKIbIb7EcKntnHLyjGmMnpRgq7f5pw7lyqGQehE5C1vYDhTA
54dAL2YtdJbpeGMld4zddS3N3Mfawm4IUeOS8/TOruA5O9yfOPjciGCX2rarlf2N1OglCYKj1nT7
KKq8MrxOVeebklPl03WF2tQEaa7aCDkueeMF7tWAigFL9XXwZwLO5olQOS4ieFM5w7kxzb3ZVp1b
DtY3K5lulfldnOQB7CO0hrX0GAYIxhnZTSzuaDbdbVyjCz7B1DRLsItSIwlZ+YTYTKIB/TUygZxp
vPXkSiu7T5NEd3utGt1WqT4HXYesKZxyh7KrHPNP4TR5Vkr2mhq3bR6AAzX/5IRzuiB4sUXESqsP
OzDsWzODgNAsokynGxR54WafZsZ/ohN7kBW3ntZttHjKxzxl3HWQnAI1+7GxOybnZ32+loo7yRJe
wFxjQPTNDFM1ccxDKuEQ989SlA/oALy1/P6QvoH2AiNS6e96iCtxIt/EzXx2EsHYyeDDaG7ZvCUx
WT8NxEZJ7sC8SWPtjeiE8nUnwfvYUf1g0UmUzfJb2No7PcjcxdzQ+LPhDi4tKciRFzAbtHi9ZNtI
e0j0efIGA7DcVr0Ftc2QC421ozGFO55o69NfCBJNYVjAPPSZYWNWLXGUUEvRBZQdFc3+EIbqXhvN
U9CGx6YkTw/qe79SHgPNj+lZpOlFbg1OuwQO8ACUZKBjgDWtRUsYMTtrbc0DIPVWukkSvB8rWLdL
tsw8ZzhQkJGix8Kgl8JQwAS7YzdSlbW0x/Hj6+fvkn+hLCShzwG4vricRaHp/USnlkfbVFk6XqX2
N5C0Hmd550ynUYVDClzy+pqXYFcTwFPTDBKz5auvbGqkT0pq41gj4i9nbu5hPF8pu9wVlf1DMrLO
JA5SQ5p1/HGj9f1lFYm6h6XaP9Mxh2lMq7UrB4qPNTeTF0sobz8Gkz6Xtr9p2uGmt80T07dPNpUS
KiZEYuG+b6v7sDVOhUIrnpA3pfLwDzaDBh4bPRZbkCOuPHzgMAaE8TlA6X18rfbhE/Im94YeHMe0
vqeV+T4vnV05ZVe5npy0aN7Q/n15AEgTqSQtRUPLttdqSHE8qDTnsx9F1e0CzsGcXpuB/8Yfwo+f
E9V3o/K08cYv0RGWhIeE3V1oRes3Tq1QFlOs071SNJ+RLe1gC1/ROHhTT4JE7dosg4MulV1iixtQ
4XOkb8a+lx7B4PbhJHVBxXRl/CUQUOfDqQaYEHQzZicxvh8YkLTAZJBVjpJ9H5nRQosQzVAo5aRb
SdrL8GbJSZB7kZRQcUIrrzgHok5lCQ4BGndcgl17aK/+xHWT05KhGWV2mq/z8lulx25mCTcMt8bR
vMQJdJWoBooYH55Ab5V75Ko9z6pTQIXPslNSQ6kIkscI0fimhB+DGX79wy+b+ty56CpBIV4OmJ1w
ejmKv+SlXcLIZELtkYQUZGxMacsZjxU0KQ144v9pqfWwi14tgrAuWUqP+YAzzqR8aHMGeJnDljG7
9CEdA9TDJtginVndX9TQMrPRWYrhBBzb+hFRqEOP0CHkXbwHkIi6U5sSNXVqobFeBF5hfopr604J
/E+vv/Wlu+yY7DDgB7J761gCNCEjLrQpHkXFOXcYaTfLt6HU6SYu+092ENCctInxXbhKBE8qKC/J
HJjn6hA1RWOPc1oyTScaDm3PQRLBXjTKuTL6/dz5h7qNEP56X3J8aWvb0enx7vXXfhlBYEoojsBP
XOzoWvy4IEvX2swcvW5vjcUxJmYMkw+DDu2KWVfT5htf+OI6Xpt4DWwVBsQS0v1yjmmfrqO8ikbP
DzMvpx/dLvw3aNSV/feQkoZiiMNkQ4B35NvaklAK8ye92qp2X/jWvDX5CC9MKW1derGb3hIDrbGe
XSl7VQRPdATcGCk0tjJ0m6p3zSn6SG1tQ7HjgsnAYGpyqUQRPK2D+bzqWojm1eCZwCGCOmFVmrta
wCRvcnqttySaLr0luAg+gh237LU2Ql84/tQ44+BNMvVoC9rZYbjvLDqONE5SdlNQs9WqZMtDvQwQ
9SUChpRD0QgocXWn57wEooizweupGXUjMqsxfZDJkWAtt10VNlegPuURQH7zD4ykTt6rwrGGbWmt
8SrHzoy2KYzBsyKibT09D37rdl24M8Jko/x9aXNNzPDCHSA/W9cVmd3mGFMGrxGIfleI1INWeavC
4WsYyRAX/j4crBMiuxsRx2pA0AIX65AVVBqRNIe3XGMLtZPHWuHYg+cY3/3eZhOTQ1VV+zAsPkUU
Awr7s4h6j97JY5g5bwYNPosm3/59owFjYrFZFCZeBCFz1USIeuiDF6Thcen57E1xG6E46dOSPzvK
vrW2QJWL+21AaVhu7HJnn9sNPTaqMc9474HQN6A2S9fALukeYyPwTJvipID02W14wgvBtk57GXwx
KaTkaK3s82CFYqAQP8DyyzxEiyKayNHn0zsvUY7Jgs0zophZV+e0JwKA5Hn19zfaIsIk5uOI6eue
g663GyvR2WgkX07qrsQtTXl4yFs6N29oJN+4u5cMFLiiQ2QFt+KFXZwR+2hr2WGgqnBfhWhSxPqt
rb4LM0AZCi6vv9wFrJ3dNdlbC9dH0X8VSFpmKNXOVLmu43SUlX2qvtOJCZHX66bxMCUEOc7jYOkb
nv6Fy3OW+2qC7jvoEvykAv7qgrqooGxVwDiqNW1XRdYupzV6MtobK1goQMOeutfffdOfS0pD6uyt
QcL4/PSaQ0DjVzWpEK8NFFOzmkGG441T0LNIjQGe6NmnqcurRh/i7LhFlfk5yeNZ8MjyWEPS5oXy
hO95vjyK7mpoDcADilrtBj3+WN05Tlu7Fc54B2n3Bz2yXxwpH6Ska1R576vJN4MWS1ukOhCleROl
43u9993Xt+VnsvLiuQg9HLiVMN7W8EWjWMmAHYHDozvfwlR5o3THqWtPqBKoO0OhV3fU28nTItoE
HFkw12iX6/F9blvSfR+mRyf9g8F1ZzmEj7qjfrVVP6PxqL2NbXGKKOH5Kp5udkTvNolxLeL5GPo2
mhXBHn+5Vb95cXnYZEdlqveCw2ias7JQXRAbUK4hLdBpTxMSrJGMrulmOIxq6qEJsWWbLq9nL+jb
Ek6t07DWqK1JVWsakVvjtkK6LZo/F+GbpVq+FEkRVr0S/XiXp2/TiJ5Z6ewHqAN1A1F6DN5alvwj
tbSNCOclfrpsAixTopuFqLSecxVEU2N3I5uQqG8rN1Sdgx5nZ57+hka0VB+ObdAdjEJcW764zYf9
WHV7DY7l7vWT9dJNLs8hKOCTnENpXBtupTentvUpnpeRdtaQHS+b7JYRe18wpnt6aL3Z6m8cM/rY
dPJd38C0SVWvyjbMt75Es+sDDodBRVnSgM2xvvei7fpBMxcup0hvJKOKqyI+m9OhVIPc1bXgXTcE
Tyi1XLdBuc9K5bG08NsA8T5Nyu1InYYEpCtVz7Kdp56sf1StpyGYbj/Hs/+uNimj9HIjsvk5tGr1
0Av3AR/L9r1kn5hjRjNDxN6BI9wEnCEXrYl3oRG9r5sGqDXJaaQVFPwo0u4sKuPRIlFjGmh3ENO3
CrSAUZ5FmX0y+WFddF9S5D28VLH39eynDMhUHpwe5wmqvvHZF0O2enRwCZAJLgXUzjUwEIgSYaiU
gqAhs11WyY+2tle08tZsmafcJh+LXL8q0b1wxmwXRerb2tjk7rx8BFuFvrtQB4AnSDCe29qJnlPT
LuSCzynvdAYVTxkTTTtG5A7DlyZFvig5D+I85tENpY+kDbcA2mWB53tAXAZMgDnVQKHXEaLV64rI
BBXCaDLeSNh2c342/eEuGd5LNd03BbHq6BnxliDeS7fKulx+AjRtOewrH9eGdmOoPS+OtAhdw1Qi
Q+WcWF9aMyCRzDwxbVJQL74qpCwgWIEO0c92uV+SScZKVX1uxBT4Qv1rq49nWamPhp8/hFPxsVR3
xTzcD6Zxmiwt3DhqL62vrbOmZYL46+AXKwjKGM28j1Ia4ivyN3+O9m03I6hsXpd960bQ0v72yWZ3
eU1ONz7GXLtwPyhRILGpuOiB/63FVRpqsyuqpNqldI4hYbVDOuIqDpNHMeC02/YbuffnjYe4uN+E
whgGm5O1PtvMIegGmTmTV46Va/n2vvLT89Q6T+atH3b7JmmvihuzTJ5eX3c5OesTjU+Fi8OgEgfy
7OpKKZpiCqQjvK7GaFPFRMtin9mfYR4cXl/pZUi6hCEwccwltWK95ZD/cqKm0a9SdSlbDz7cVbuB
bkK/4ZfcuKfhHGKrG6ECLYvwI1//4+trXzhRqkWHmSBG5GStgX20Ftqxnbm3gYmuuKBk3xLFaD8Y
pUaabm2E+s6lPXUIHiA54ajXVkIxdUehWxsQFzLV0v1QgZBnTXfjjP55qRwSSd52W5y2SzYC80gJ
gSP8MnEUecz0gBkbEfsFpV7ta67on2XqwgD7o/Q1rykP8dB8CMf0ZI2Kx0TifTvAfhsZLao86lpz
Tw8LLXKq8/evM2VfCyiZnde0NWiRKE3eGckAXYF6xjC098Ogn9LqziRc77otFOzS5kPiwLdaYBUE
5c9PWdiLCfUHynZ2MVxBNCIruC195kw4yglulJuo4VUFzeb1A/aSl7BgbmQ81CtgzFNBeL7syGlW
VYUTZhnxNYJgV0qBAsY0xrQkLr0m8v0Y+ycjahflrOpBbRPKB9HGZb50xSDMEJ0REy03bfXyGSXB
yked0Wvr8I2ZBd/r4JM2hY/ZFCNFcVDzcJ/ENBy2lv51YwMu7Dugo4n1onAgXsCtUwwu1MQxhz5K
dkMfHMQ4HmmMRNLsLnDECcGNL0nqv1+o9X6Wfiqq9vuotqgkOXyj+RwymDQYzLM1PizdQBtP9wI4
4/MstX7YEpojyE2ffx7EQO05dziD8M1OdekOffIdJcTJnSCIjHZ5Td+xq9OeiOLFBJkGXbXXn+CC
BYIsIsjJqe1BgVx5cLXWke0r0EJuMvUus+W3IaGcPx9w6/tkVjYOwgWrTqAArgLLFLW3daxW0Q1p
CCysFxjWO9Nsr9JkvEMS/5Mea1uomf7S2lGtAjtazCuNCquTH8KnHhCD4sxpD6UIzwuvM9Cj65KW
7sKCTD1LD72xXVi/g+Upk62g7NLBo/3Owa7TawhX7fmnjcuoyJqAVLah1TcEVR9r4zinnLKp8pJm
vGuLg6Cs8fr3vLCqDoMepBDwCj7r6qaNUkZSKekfG7Pm3tTQCHojlODgBMPNqH/0uwSVSmcje7h0
vX+21lFE4d8Xh0gJGmiMVTd6YRzcdnTwB6HyVumH2zq7brUrX3uyUqiVeZS7/+Bt6RYA6cZ+O3KV
f1v5gPJmSC1JjNNu7j6M5fWcax7NyaeSjvSQpol/FoKCdtONQx8H4f46YPCNTswINXOKU1dJ5isE
Y972Xb/XjPoqQf7sfTcrO3oZrl5/2QuOVAdHgmTGgcaJrK7qoNWtKPMCUz7E16EQ1wIwvZzlG4Sf
XAfNQcXYGo95+ctCuJBLLw0Ax6p0o1lZFtVjP3kJevG+GhxZ722Ui52Aeli3NO6hliqib4kIH//B
2/6y8uptR6FmSmlhGWMS0Hh+L6nQMRuvSc3jOKk0s2+RTC5YQtBeThE9olR41/ZiDOzMtwZK3CZj
sUTfMS6lOZhzfYgtPIXYiKsvWEIwfRQbJKQKKJOrexpNaNaq9sJoMc1dMcLYg9M5Kg9+0x1f38if
x3EVSgMDSjoDpeRDrmtCEW3uuU43kdeq0VENp3lHr9u8N+IYlcFo8NR6uvY1fWmfG8+mPe4sRb+u
TJMO0Lo/aV35Yyxn1ywLuU+mUnrF/LeLZASlMAZhu5FbkV+tTHVvaox9mtiMWBfXBMRH2OdHBIHQ
JBGIzm7VFS6e6oVJRFkOFjEaL89Ncx/PUZoudKIgDg6RmZ1nNf8UD/knrT6PFoXZ8NDMf8wjSdXr
3+LSFabajDMgldIhyj5fWJcoNhRhRMhpmz9h6BGzEc2QGaxqz0i7A4PNNjDDSw7BZH+hYhrAI+sR
lv0sjcF36DwV/eDqE5SYElFh6rDTpxHJ5qyaTxnNmn//PS3azmnV1IB617hAUDE73oS04omgcNGV
Y6hIeZ8K1ct1fye78c7mA7++5MWPuhCVQIEs4yWEVVdt7Vcm97dNYEUntCOCsygdYMz4Xgsad4xp
tbNrDrLcWPrSFkPOgvcLzk6is/qqM3rNAfrz6BjOydFq4amaS3kMkV2Dsbzxh7kKXd/cqGhcMiDU
UOiXQ1YAsHFtH8umt+OIRfsyul6AX8IdNJ6F9w9KrBwfUgdaT382La5xDwRzmEEmWGoo4DbDqMpR
pQrAWvTG37D6F7eShcj4aZGEcfj8gqQ1atfjxAVZqAKMIjuV3XCzpIaT2u7YfL5e8GESW3HppTRJ
Jwv873VXwVpQZuqcKmQJIj6nxUfFat1Jla6IUfzg2mRQS/ObiXbf7H7pP3z96F6yCrADwB8IWF92
n7UxCjRSBaCu+uzsxMO+aZ1zEhfnsHvSZwoLVFpfX/HyZYH8sXSaXaAl9H3iz32Hd+0nujpLLToq
SYAmRX2fDsFVaIsrOvT3jZ9/EuU/ChcBr+ELLHkAVun5R56TRlfsvgY1HOihjg9FaB2ZUnZMrjKZ
MhR9cONbGk03cq2XbRTLMaZaA3GYPqcXQLFQ0r4LcxhkpdCZRkM2iqzmvPdF7onqVvEVKuudfmtm
+leTakUQdldoyXlL5WLq8tptJv+IUNbtMIaeRFvZJXmpd6XNKFmh+Qej2+rEvXQu6EsCWOVY0POy
2qcQoXs9pfHIs+35yECgozlnXo9cVVTnD6btLYKrr5+LiytSNVx41fZSBn/+ZQLY7I6zyNGqXXDQ
Zn+f003fEgmggGuweB5ttS1cirpAzB0+DMV2HMbzFRsxNn5oNdhOOi+NWr3TmsyzJ5RJI+3kbx6C
iy+IIIsK6wsW4bpGJA0xD4MxgIVH5nXHZDenzs99Wt2bRzNP9oFVbcR5F9+PG8ZalMbo33n+fnU7
I36e8n61c1ujAq5nSI4jzpDP9+m8RZK8ZD0JKNE3WVRvXlD0QZNjWoE4MGFI/6LWXtXYsdj63DQ6
VJx7NbMPprbleC8tuhzOpdBNAWntHXwfOaagq/mCJm3pevAU1pGHjuj/4uzMeuNGgi39iwhwX15J
VpVUkmVLlmVbL0R7477v/PXzpRpzr8TiiONGoxsNGHCSWcnIiBMnznEVxG3LwnHzRr2XGEN6/6hu
Lgt8x69I24Mg9nZjjYC2YxuxbD7Hh7hO7yUoL9E4n8SUfJFmzwyWIDi+E6o3LwqobIQSei00+VbX
Lhp0oZEqLBv3qle1hyT8kS2fFZWJQabUGV6k6zFklhuYjddN/yGtckiodB3whPp+9c5FXaRJIXMR
Vz/HxTiOOkYGjQNoDHcyHT0UMncaS1ub7EAKoVVPa/ei31zlma52esDbQrptJHKN5Apw50Mta+dc
+jKlljsZ/yk9BxuSqYo4V+Y6e4S+wRx0CC1TmbvrRCgLwjJGW/tWRkx0QUMtybJnxf6dL9nf95DJ
lF8tLT7nV72ANEcIbR7Y4YV5oHR2Wz7VeT5FRFpUvPm1zYOOTg55kBZep1J4SBi9e/9gXxKQRLZO
sg5rkOmfC8Eo2xhUzMs1Xl9eWEY7Cz1kym3rORUTFmS2zZduCT9Ju9PXm2kBiLgYPxJSVeukctab
jjExmKGldZeWPeom0xMiul/rpr6GkHEuoAQ7JUYShM+vO68tIv26THXg1NNNRNnukhlUKSQGSwj1
Yw4+F3PxSUwXidQvlIMvSvWVfu7HJPIC7deEyjqf5685bplHaHbOwMYVQaQW3KsXDG2dncxtZKRB
N0GFNmgLtHRKsLwswuCqdjIvpkdf1XscrI1cniVJiUSzi9FJ8UivTp3sqHUNd4UEm3xjSoNbpy/c
7i7Bs3tnk8V1s9pk0EhGSEQLSL4QWsjC3nHyBqROthgVDTKK/8XVW8ldkDwJpeqkTrVvIm6Q9cnO
vm7wMxCMNIWeqhg4vxBZiB2J4axK4S11vC9y4wz1zJ2681jJv6fJfnTmX2UcXmd29ABb6r4bKqSQ
f7y/AZs7DQgiWFFC42T1fTtmoiygXJCvlegbgjpO9qEc0jtd0v68v9DmKRJNU3Q1dO7G1T3R4W0l
TSYxrNSDwZUAZOXByVxlTv22S4BYrMHVTAiE7y+7DtiCBiHSG/5L3+fiVswaRcWxUh2QC5FPAt0I
THgv2XDQrdSrlOQ0I9wkk2K9v+zFtfjvuhZdeQtZpwuRolw2eltPZNQiuvgQinn5OPLCGgXwGiKU
ibxO/Sid2raiT96hNmfsHa519BAPYAOtcCsjIuOss5BGHpmLHLTBN3Po3CXS5gg1SbGXohZlJI/m
dVGniLHC0EqJ6Erq2hn+jMvOPqx/9Zen4Algb3LALqC2JpZVXA0RzajN8YBGqpdxRTQyZsLteK3U
xrEGednZ+vUn/bImgzG2SSlFRSV25lXwGDUsCsrGHnANjM+CszobnpKGNzR2vEy+spMv/C6upfxt
Avbvug4wFp+RzCzH23WXuaFrqLLjE0IW2hIdlo6KETVOKwjuhJifjQgVtdLp/fddf8EvyzJ5xSE3
AdFePEFfv25Qh4UFY9NXG+Ms5Az7ov3YtT+iXt1ra4g3eB0sxVIAEUx2stIlxKImcanVqMr6k5r7
jhK4SV+dkF14FCOnpfqrHOWbPEW1SW8+amN7m9a72O3Wj/sy+K9wtokkq02WurRptHkc/eJXmI5X
YmH8o2Dmyo9q/1mtcMgp9Q9a9PT+Jl/E6pdXB6KE5KKR06+dbzmmeox8PmxvxF4TnLfHrKZzlt3K
3fclcU60CzwZAUeDhrbZDAegUo/6YOer3opmVIb/8xSraJ2qNkrzaju+DNW/TDPUy6lMx+uyTPwQ
joQQ7RPUuZ2339x14AlSQXLti+CdMvNdaVMz+iJ6phBRhW5YM+nwbrpjmac39LjcSJpOclbsHLqN
V9boWILs0YW4xEZkXA/H1IC0aciT23QoY8aeKxfalWM+GknkkrjsYEFiE1ennBUFjwsKFyS2VfKx
WG1KRhiNfjZDqlr0D2NPTSUdFstBg3svXG2uhsKQqbAkmuurA43PhyYFFV0HIYo4jQic6Wh2FLe1
/FQ5e8Orm5sJGxQ9MwIjENvbENXHahWFIaGxV/trUcLgO3uYrBiRaxP5T+ROg/qbnf2tGiMfD+kc
ibtNdJQBnN4uq5Q2Pbxa4haAoZsqxnVbKvxw/c7XcZGtv6yjCeAZrgxiSavmXCIp+GrL5uDraXh8
GctAQae24nOaUJgaULWMzmskiVeWdm6dzZ1Fpkmnib8xZxTgyVNWuBq+BP+gfxYCUVmZ3zKzlvOy
qc0cQbwnqLlxu9LB4JZH2AP8bt13FSZVA+S/0RdT78wl4yHziCD5NXNNgjvr/KesQkiiUeej1sds
0wqOzslmy6BJR7/ThoNRllhuaVd1XH5KpttOP2HechKinjE3PS4zJFiIUCILX1s7dfjmm796jtVX
M9lRnIIF/js1URTftOkpUsJj0j1NhT8mu21fbSsmvLQVDKQeLnDApGhI1E2+UiOZbgQOOEAcEFTu
1JMU41MpRV4X5adEh1eKLFXQZF9SrD92wvDG/Qudm76zkDm4ZI4N1RgazIoMfpfEp8IYDoFteFFh
HtRSwqixcINEOsRk1wgX1wwi4f/y/hNsnXLGVHCFoK1jUw6+/ZBJaZmbGUjnLKZEQmlEgIPiu/Vk
5WuMZGxGDl/Ye9Fja1FBpYeOIwC1dfSwq1Cvi6UffA3peVEQRlQM9mnWWD2HPPwhHZednOqiRSwi
CQLZcKQM1CnJJN++6KLWrZwM3Dq0Jz/NJbVYc1UnqivFoxsMj1PzGTjfw6jTyiwhjO7K5nRCE+IQ
Ib8fNh/sZvEZUto59RdIyMtjMaFKNg0NFv7Y28dCxh1eZGwMftEzWGCjnf+xT270Ac9kDIsmKhr5
WUw0Ck2k93/5rQ9O+9+V1/PQcpkomRmT3IquqRhyr8PfQfwjUp9DAD6p2a1fNlIOfgBa3w49euPi
Fo4KJUb2ZaJ+ifUrbbwRumM95lH1iMVN9BDMX9F6cft8b3xy6z4Ga9KFXJIppoXebrGehfHY4E/o
Rz0MbiS1BMkjJqXC+vdBSYPj+/u6uZypo9DEFy3qpLfLBX0yqePUDQCKhqdJ2Dkhu+ao90aRuVW/
h4dvrsbIrwG/k1R+zV1OQ+yPeqQ8/TyJTlKHHpmhntGfgs1L8qE4D++/3NaXK84qHFrxn3W4wLK1
VOecQ1MMdJ8ZvBW9jLn7zsCAKzE3ERqoC1Z7+PvmVwL5X4QpgiRx4+2eJn3bYLqhDHC9jqH2GCB8
Ev1yIoMyVzpwK6Gwd5L109Q6O92izQTEoH/HsA1j1Rf9hj5wGhTo+D5HGdxd0a+SAD040IYlCW61
56ltfL3TvdreExHY+DxJy8HLIHUiei2vMh/yGx0DM5QAQ7VwU0M6SAjDtjJmnbPidq1+FhMA7/+4
G2eJ3xQQnJJASGyLK/NV3WljNW2rNWO2hlJ7PZNDapMcou42lUw/0Pfuvo2jBCuZmxd+GaTVdUAu
Qn1qu8Lo/UKiCRdBDBfpRWJ6QidLO9Es83ol23nFzUXRtaHgQleFJP3tK1p9ms8ObC//g2V1BzUG
LEHZKKSUbyaUCaX6+Ov9Pd06QLTEXnoZNORAEt6u2FjDMpHZDHCKrgfzh+DgRlwlWlQixvWYyI/4
oJxge/2XZSF70UaB+H8RbINQH7Qp5IuRByIQXXBBagjG7HZKvkrZDc0qV7QeLfOvsX1uNPQeaSAp
NrNCF/qmTmLjGmwLCxF18YVudhP46ogV0AhPJbm1HbyPv3dDferSPfb/Vpyg7hCy99zy8kXsRTna
XgqZn1co14hkdkgNypKvjpQfmLBnNm2i0nxMYBGiTvr3gV8HSAEOtVTIXmumptRpk9ro2LLnTXpQ
tOLMDXuDmPKgQpFJ90R6Ng8W6KvNnIOYlFxfa3YaOgkuvtQnTBRXoSPMf3DKHe+U5WOS/mLSQonn
0zLuzjeLE7uqpkXH3hI3jiHmjd+eaGMexpAZX6bxSwn3Qtw2FuGkEZ+hNrj07IWetxACFEHKQsXt
P5xsOLjwoCBf8f6ruwDMYjKlpuFka4Ynbrx4hPFFAm9EX+GYILlnoBgZHhiW3IERtiAj/fXSIma/
CpBqYbLhUFKxs0Screk8x/4uDOQNXCqXrj5P8rUJy84ujz0Zjtbf6Mzs7by+yFYudh8NRu4k4gpj
aW+fYXb6utaxW/Zz5KhMJAJKCcPN+Kgjoq3HMbweP8rPgmFiJubZrO0vfRlc2+Veo3YrkgohbVQ/
gOJBKt8+h8I81oAZbe9nyXBfWsPRpm6c5iusPD0h3xzXmE5I1d7rbySR8NxBAhivB7VbF8iTpqVZ
4XQ9UoDqWfZiuWfu90/ZFj5myjgu9WQG3fWS7oVxkbWttp2jDvhvCOECoI+3rwu1KYWn1vd+0htX
ncYkAwOktfk5DM2rOHY7zvw/udl5U5td5fIeIrz1sb9ZfnXytA6v9cTEVmdOjbNcQY5mrsOBgic3
R2f8OPdcYn3r1rDW/v68sbLoJAl8mFHwty+eVo5VjS2AWQzxoCoY9uSixKK+qA9CFC1O0WmVpCOk
tUNcPY6fc+leWvamwsVhWu++6PUAhjNFwql/+xC4UcdLkwS9PyX/2PafKDO9PAeQ2I0uYh8vFlKF
RDooDE3E1T7b8YjxsjT1vsTPLMThgyA+twg0qVbkio/K4DPb2eGto6UwvaTCXeZrWrOypaKRyUiS
wXeq6GBM+JchLcME+NUw24/jt8mzmsgtdHdMkivyt887y298UUiuaNTh1CzOhTGPnaLtm2V8yKmE
GWvzMZydh7JsmXCuEadCH9pu+B9Jm73R3F18I4pAcCFbYMCBsnxdTzQIq2XpwOL1EH2L2gFL8OT7
FBf3Vu08CBGLLi0OwxK4slR8CpzuJs+dW6Wx3HBRgKsNPC26m8jRG0/rHxDt2ws3lykxGBxDJgwj
iIru4jzUoT4OTdD6GN5btu5Z6JWmbXQK8Evoo8hddOPz0BXPQcCwi2l/xsqIP/tZZctdF0pPIvzS
YtkpSi4PKWmzEFuiRcRs3/oKkBn1zidNxei4/N4TBMZoPKJIFObPqpWekzzdiwGbC8IdhaciQMn1
iMQ4c0YdBQtK5A9i5bv1ecDOWzAbjeJ+UD0hUUfy4S8uXHuXHjAKWKIhPLhJfNWHUCm4H3dOrX7x
oYrS4X8faX390M6Og3Fs/arVmdI1MSzuqX2RH6gNTIGRC23ra0r/hxCjCfNbEqEIAqkhM/OrnSe5
/H4gDQswnDuAlt0FoTBdlMrslAYxDMNNkK9uq95LCp6iRXMlRtKnrK7bID4QRI87a1+mYmJtDY6r
KGb4921c7IrFlLpObfwMn3L5Uz/cokig2McmVsgNEFeLbov4t+TsjYlffrYoUIPlkHgypn4B4IWw
v/Vs6RrfcRLXQo60KUHHGt5/+FgLx6CQUm6833nby2PIqrTruI5oO1x4q8EBM5VWzxvfjv/1Vuty
mK7QwkftmGpXRrC4lo4XD6fg/w4djAg6aE7r2QPhvGYQIYwOWrd3PW1wA4AHxBg7xC1Yl2sKpC5j
X60FYeNLJJ91DpgcjS+2SdMQnkXhYxLWxbpWmV69dGms7zubc/lBUMDApmLMmjB10ZefO8mY1dhh
6hZaV9wxZ3FOkCkpn8Wj5Mhe4JqN5IzhBiD5Ik8S1C6p2NVJExX02xvUgOaK/RyBieTcWCVKTtp0
Y1trjZ/ItFXbxyb7B8FrGqy12wlR8NDtCFmfk/SgO985Pe9vw2W8ZnUiopCKIECsmU2q3GdBldqN
H5kQywA2UROdmju84N0YqsT7i11o9sLthh7J+CM3F93rl3L0VT2QyWlYzXHccvSbl3mMUqcTBXvN
DudTh2uWo5ylD00IrNGgpp1dKVZ2i476XjC8TI8MhhMFSQFQjh7nKgzYBr7j5cz84XOULp+Ef3KJ
pEJjQWxGsVM4DQkWgcN8lEhhLDSch0A6DBnNrN7/s7MpIhdbHQCeAvxIMFZxu1kdADzd8zTA0NnX
QLShIrvtnQJNNM+e7PA33qduWdduRrWIRWyPiH7vqm6ya/pxmVSxJa+eQsSSVz/NOEjcvzP1R9vf
zlkKQ/d5mB84mZ8bJHWL+8aG6ikZvqQnfo577fubsBEfxegbBA7sVlCkEB/rq9XnIlCWQbEqRqwb
T0A+eoQzF220PDY8FU1nEr5joH75D6vqNPFMZKdA1MSevFo1n8OkKDuj8qP4lE0o7fDjCxEw4ejT
MOAoIVnbmDvd/I2iGLgFYIsFRR9rTUuyq0GCn0Dss61v9VX4I079ODo7Az7dTYXw2K+5ukqXhxTT
sV6xdjZ66xOEDQYUwX3EJPK6POH+MUJJq7h9bRhg1CXTo6E/iytA1INzS/euwuYkex5pxM8mcq9C
yZyi7f2t39wFzjqkP6Lw5Q0wQhqPtSRrXog0oonXDV7BLczciSfUgwVJTFyQopGHjrxfoZGZNHtA
+QuauP74mK+hkaRzI10IRCVOVpjOFDd+qehYeJ0rCCwQmYtPVfLRYrreDK6s8WeZSi48TdRon9K0
9fL5rns2JW/ULLeOH6tsgviy90ttXN6k0sLfA9YvQWpVR056nkk2I9T4Ohtuuzyrp8VWaHM+k7Y2
KKDt/B4bF4FIEMVAIHkKV9Hbb4EWujRWSln741B/TJ2F9oQMtThrrB/qrP9cFgMzx3/vaJEjYPyO
D05BuTEdpNS6zcuZpCoANRmVvUfbSBhfhpvZQ0oLqoq3j1bYXSXnk1r7jbacxhE3Sb5RAXxLMYBp
Gbp6xxDO4I7m3iz5hY4ZF5ZogqIdBj1WmNC9XVrpa2uZ1KUG2e/c5TEpGeCruAlAaWfk3EThOelC
Vi7xHBANcViTFn29KLwuqoedn2hjHwRMK/IEyA7Uv28fZnKw8NZrs/LncDqM2eelndxMUc+2Pt/1
Idge7KO4Lm5NY29g9GJOin0QHQf0mYVqwsXYUVPOWEJ1xGfVynzmkVGEPGc4IUUYYEA1EKapMsa0
WIz4grwD0O1ZJbya6UEz04NJkmmhVd3/kELTz7PhpqlHF/RoL6hs3OtEFDEXRUopdNHf7hDpbasy
KFf5DsMu9LhcrcW3PIQRYH/qeukw6zjfSKUvx3eD2VzPMwPzMUAoHqEJHaNZ1/YQ0I0s880TiYvv
1RVjxhO64LPNFcNErwP2g2WJnZ0L59mk+ukYoxIBT+wVn/VsPrckn0r5X84xQ0DwBeFzUXavz3Ej
J7kWxNzuXfNtqe6lzk+HZ6GB1xJJpqHzxEkWv5qg4tZShjUOeVAEjKHslWBbvxGoFBInnGMsTFef
lDwGeZrIUe13esqt63xpSHqTrLgr+4940FzLU/xVPMk8GF4fPwsejR0UL1YGYuYy3MXHxWezugIY
meUuJtCSna6NJGYjHqOlTPnGEQjuYi+3mWLJ1IA+yAlhOGS/kdM1/wymE7sVzjQ7VdpGnAcipzoj
9FKGrNGsnvRbGTO+aqEgPOg6LWHDrRn1QOr2oKeaH+3OSW1dvlwsyNMBC+sMQIqa5NWpbHXTlBZN
q14MvRzrHytsPUHZHTGKqhrTs6sMjYXbMSqPtlJfs5te0+wMK28QTJhBBwKAKYzp+kVsHfKlQYPU
Kf1KNmlAnKI+8Wt3Xgil0O9a87FhwoamgJeapGV6fxAEYqHxECSYTsa/qry/VoJu77bZ+GJ5LDFx
gqvJpdZuS2+TwdOQL7borjvrC2jjGYF9fE64DR3QPVCKror9qf8y6OrL2BP9HHc/6G79SoJ3w6EU
DIKLifkGpZhJSpvKxwTV07rOk6z81J7mJr0q9e5Q9Q8VVJsCV68US6mYXvueB/lWnc4j0J7ksOBx
pq0OirqUE8l+Vvm6OrhNkV+JTG3BpHaqEYdixsyMJepS6Rg3/Z2wW64YZHj/2tuIF8CcTGGSp4t+
gvjzV2fVKYE7qyKufLkUTJT+xZd+klpPnfc4bhuf4pulVomGVg5WYGUs5fRfmzD8IAg3Qv7YGcND
ERIQl69/+254OND55DOAUggm9vbdUrW3ZkY3S1/AYGIMVFWkIyrimOvtfG2XuyhWEvGf0WFBtHm7
Ujzocj5YRvliUwE5U/T/mPb2pGTvA9pc6UV1nWKOkZP1kZGqNC27vvQLgkikqud5gfcPOq+Pe+DF
RpeHtxIIEv0tRLPWJp2ZXulZW8ylP6KtST7WTuHJNrJzBR0t4NIQDV16+W5pSe77v9zu0qtjaU4x
kjP9WPpt27xM8C4l4HsDP07+x5h0t9Uyt1QcLyRk7CwtjuHbC4u3ZqJF+JLhvmWsdriujEQZ6qrE
cbxuj90MXGXVbj5BZ76xEueg2Hdjd0qb4c7ADF3wmuw4v8pz0EacJHeur40QQT9T0La5w6Cor50c
ZAl+04hBqw9Zo5vQle7yWyk+9aiSi4pSryQ/M5BVEfSqGuPq3XaQAGvW2wGYLJhqjBPwOb092mmZ
dXbQB3xE02cH8Lqe+WK5QZL0UY8zqLA0hxhPrIhWY7+n3rJ12vG/ElepOIZrUo4R6WWVo0ntNylf
sE5KTJ0KmujKfGA7v7v4XdcvCmudxEmQ5Wnnr140jZxRhY2JnjXlMqdeas9inqnF+BtURiSSAYrP
jUK0sj2FimhKdsgEF6+ravABqcPEBAzl6SqMzFwBDFVBxUmH8BCxyQI4oIWvUAC8/7YXqJhYCQEA
7DGYktfWEJ2ZWX2pJWbht4Z8wprkkx7i7aPuURQugCeWEWopsEIUdIbWcIg80aybcpaZJnqVUXEd
m7aXoVw1yM6tIMXUaIdpyR7n8bKwFOuCA6Hyiav4xd0+tmEV1a1V+Lmkn81DWbV0iHsvNqVDROot
AburOPrUWeIhw3Qeo/6GDP4QqT1O3Hvd8ot7TzwMU/PIccK/RJ/n7cGSIsbITEkq/CL85DAlVhCs
wwIVcTfP7/8/Uqyt3/b1eqtrb8gpVEIn4OXbBxQwXZvPE8aEXwfzSU55az5Vq+1cJz+81LWiMRbF
Byc9aOXOMbtMsnh34G/YEcwPcApWd36tlSWCq8RxI9FdYcZSFKyudcm9Mi8l/mXZlTVnV0vGaEg1
KJ/mIbrJZPTyy2RPfHTr4zKI6QCxnHtOxtufoUmaAjiKmzOhYm2L+CBsbCO+9aHUd157Z6k17A/3
ZdZR0S052rh0tInX04ASWHeymw9cuMXZYodha/NK4NsX7fq6QNwpaZsS7AB9uBwzGA5WVxT/yDOC
CHrxOU7rBwILVrbaU2Z1thd8S+f5Ww67f4kkzzKjHfz/4gIVT4QrK0iBYCfZqxsjUgLHWAquLFky
PEFN6vvk+9xbv5YSa3Usnt4PZdtnjK6HQDqFzshqvT5qi6QfEi4Jlc+8jw9Vh0IyDm1oGhxqLo6x
BOXm7DnO56IPD4OJvtAeffTyouatEeACvYHpR7q5uj5iBnDMwCRtkKRnMWkVNMd2WlwRxW2EhkzU
lIK8cEPj1piQV1A+7+zCBXyFjBvNV0aT0Py99DBt07g0sKks4SD31xVKJFNrBe5SJpDwgjs9+NjT
BGsCzQ+j5en9tS9hXniVSNigVcXitEPF9/CqiFBpo0jlEOR+2/zENQbokswetsQcjkdVGo6JmBWS
+2PGkJKYkAKMgXp/EKOMxdDDBqMbxIcI+nU11M95aLrl+Pv9Z7zkYr48I5p30KfFwVz1QFIA6qnA
EMAXEKeQEpcdJg3hk0gtSLyke8LMVczt6kaK5c1eSNg6H2iZI7on6K/i+3i7R9lS1nbbsUdT/AVr
KFeAnML6LVn6Y8p0g4r4HurjpzCITrJ9LzX58f0dEJ/Bm/yGDaAJRBZJpULE0N4+QBelc1oZFg+g
1R49yXsd60QN+6b3l9l80dfrrDZaneNQ7sQ6YAzVMqLUxFDNSHthDAANU6918MiOXScjyAu4Qdm7
bzd/agF90AI18aVeDyFqMB6iqNLps9Deqw9ldui1Y4fOX2eTzgEmR/mv0VxcM99zEt4I/HS6GJFm
kJRtXrMQ687QBwNPPepa5SiP0VWWGn5HHlI06Q72uZFV0F9HX1koaNJVWH1zqE/PJiGJuB7LHwVk
H4KcUKHxuXPdA2fExc6KL5f1+gTZoEmC+oYGkLr6ZZdgma2oxkpHrUsPYWFQ19SzBoRp0FZMoL6q
QKuiz6wreBaHAcBJfBaUcljPosUf6wiN6zv12kaKyT7870Otov+iRyUFEMctAEVqp95r58eIT3rC
F+aFdop8vVPvLHpZn/IxvV51tftaWuXGIrailAvXsCEcUY4vX5X8WxrMLjOwbrJUrt3taA1vr0sm
iUYPiNEFuyctUgVbYCQHavm5UIwrkxJUjAvoI6awNCYC/WmwI2Ze9jglmzGeeRckFwH/YXSs9tls
9N4MJVZe6KGHbHCBRTaGCAG5tKMwVUwQ78bOs2bUemSKiUbxuuTaZKTqpWxiDniI9CsD6kMbDwiw
gorTuHg/+Fx4oZMN8eX/71OufhdV75JU1yRhevgPXb1SvlInFZQAPbUYHgRNpMBQ/e5anUs3T2V6
nk9eOEXIDAWHwJIEeXWS/pT5jTizYk55SXayo62EjUfUUasAI6ZHLD7sV5dlNTP22Btx4VfCxo3N
XGDL2qn6wcQEVJTTMUyVPst8QRQSXi+CwTRPfFkaXx4NoiKWdurO/8e2CWlLMAb6xatty/UcZzs7
LXz7CwbbJ92kbQH1ciSjhEklHlB82rI2HDHzkoPaz5j/W2SuazM6ASy6YkYvrE2vMe5qI/3e2YCV
oxwc1G7nyxNP8jYGWZg/cfox/BGwwCoGyZVWW6mpxaQat8DLvq6XR137pTt7ozmX8ZWFELlm3Ak7
5ksXZqmYJlxgY9/KZGR5e1/GcS9K0MVsaBos3hhYO4d342QIaXraR0AtvN16+NJITLunU4KJj5l/
iKHtxarpD1F9Cus5dgMreEoq/c6O+89pU9w7wCFdMV7JdeRJj3Oh4PuzN863EfIF8IfFDaAIKjPr
IRK1aKMpSnMeyaKZN8uHtIpO81I92YN+n03SlSmnV1mEXBNCO4rqtkrzTxCFn0NV/hmqbjAD0dl7
ufbGTwOcgDoH1x48o3WntkZypxy1MWZeN3Yj7AJ7OfeU6aGrO9/ID7q0t+DmLyM4rhSx/Dxwz99+
s/1gTX0yJLFPcGHib3FzG4dNcD8sv8wENlESAHFEpwGeU2cZB13Ao6Yx/IJBDvARakcl/GCNw16u
dZnToTxooABPp0/It66Cck8pIamGFCGbUZ3lVv+aKPLPof7ahcWhTLrHuK6Pcl6ecT4N5/E3fNzv
DspImB78RCr4/di7tUnCvFGYOApGxZoVDxOoRfGTclJeOJlRc5dL7YkD3bk5BsdR5emVzb2Ypp6p
fP1SJ+X1oiay2yZ0GyK7OFE47hFDNwIbo0+IawPAIHUJFrT64eiwjOgHIx9aDteZjMasUO+r1a9N
ipBLl4Z823kDabRT3Wi+1Yflm+5gR1MqxUFK+uuxCT62+nWr2U8m5XQjQ6aWNOpqph/APFMVtvMe
AX/jeMPvpqQXXs0QA1Y/6jDIkzyENs9cabc9HvdDvXyZleA8qhDSY+1nPVtnJdf+OHp0n9XZlXaP
dOdN1xQ04+dfXdtkXjmPEZNuxmnnN944cDwbBCcG+ShmXrKEV5dX3HddniKO4A+BclvG6oeHWlbv
0nD6wpDKV81h9Ak1KLzWfHXCeyGJv+f69SjXv5FO3oPGL5Bp8D0hSYSgLq0z2G1vf9sMGcxYapGN
WzLnS9xGDyh0PgmDtLb9aDXarZxkiOgj5icHD4JqtbMV4q9f3UQv5wpOHRTXiwRcNTJHLqoEJwQ5
9xElQhKJDrOK7QXNwzT+Y6GcE0fcmkpynOuQuie9bezuR29Ee1P7l7U/OwGKaBnUHRQgK8QPcJUJ
ki5EthbVBHScbwe7u27N6CFZik+yDgTgRHd2BPJWzNLTzj6Iv/xiHxx6RILjSgKxqitDqFQyHQrU
+5CHsrCIF4zTVsUdIu2PZGIRZhxz8xgbp0LTdn6EjU8F1rcOv1C4ulx097HcTEwptwbmganqwux2
KUfXKTBSSebDyCBiu2sRv1FdUsGDIzBND6arr3FEUO5KLlGO9ydAA6GLkhZ4QWIArYazWzvMsVpH
gWZwKq9yaeeFN6prVoegJJJcC3sdsSOvPsBez81/3VwdHFZcO6gaphyswR16xHz7GaOy3kRqF28K
Ra7/kXMhFlHQ/593IsFl2SVwDDzNwZoE22QVWIc2mSQjN0ffDspPUF3ux6jz5aA4hHZzVkHfoHlC
+DeanVvmkivFV0/jgnaCoLhQ4r7dABAcrZEle3whOi02KWZaHqr8QwqqG2LRAaPlTxvFn9WerNR0
HroFNVOD5k3U/S4q1ZPCzCtaNeZTGPCHTZ7qbPhhaNOdENV6/9PYOp0O9oRCZlLIBa0CuSLV/WJL
Dr7GDTUR0WGMk/OAoESG0Sq6nkaS7sTES+iVzXm14ipPgY6iNdAukNHSIfiCvPWsGpo/bUjhIh3/
6/fj7oTIAZzGkPEa9jM7U5riHKHFBLfDUtXPpY5/Zu4y431STOdWJxa/v+LW8X9hltPRpli5cBXu
knwZlQ7dzrD9oSGGNKQKV3vMeOdwzp+VkLQrUz9aVXkz6OUDfbM/7z+A2MBVsIPGTWsY1RZcFmTx
A7z6/GyJeW61QFFzKeMzudlNaEDesaqrzCqP7y+1cXooEmFOMfEFp3jd6c/rol2yGWVwq0w8obiA
Z9ShNyU/bepPOA808R5reKPGZ4AWtzRyN1BCct23byer0xINE7vrMLGU0RKy6usitQtvCNF0RJVd
CY2rsvwRpmlHiiE9TUizeTi3uJxwdwLtXSocPGJTA1rt3SDXjUNThp0b2r//fnMQ7CEREZDqRYMv
Kua+Qtll9C2sLTgoV8qgfaiBHsI2PVtg7bnz12aUontH+k9hhqKAetEgDgcnlySTyFPpy4mS+bbu
9HM1pW4aZMdI31OC3mhish7UHFF4seR6sjySOyx+i4EEQ3sqEutYqN31qHZHDWWoch7u4mtj/GLm
XlnIXoavtSLJ7hxTeDOBvhN1ty69l8FqkHMh+rn2b+kqW0bvOpuQZk7QoS7vMu2pDbP7yb7GkgJ2
qnqodevkSN0PjGX+vuYnuyHbNF/AzvUgAYZTRlhaZBilkpyFLMci4dfbXOvt3qDEi5bl+vt+0aOG
l0X2ba2ahNU0xGUrpIittPjk1NNNY+qHxm6+CLBDsoej6iQPiRJfaVN0rZbDh6oLPxrcsHp6LLPy
0WqDu5YBtC75VcnZDstoI7pz8BDL/vfh7NWdC7UzKopgREp3jA+R3R+DOIZVK8GYR8G/SHbSSnE9
rffCFg6CyBaTYK/nOquyBKeq0ZrJpeSFLxpYusfQ+Q74tBVSgTvgXCAiy8jQKqNJmqyq2wnJQFC3
2dLpxXT0S6Fg0J59P2jsrbT6cZFviPKkI1sUs6JiCswxcVE2kLY2drZuK3a/eqd1AzgNqQnGipWG
knl0FMVGBVFebYDMAbLGTP6Mcuv7L7fRBsW5QgBVovxm7m4VvPW8ojOZot0m+CsCwSvVxDOU/pio
zqlmhsD+M80v+pLFDImGu7nek3nZPDHgI0KKF3hzrYs0xuRsToIck4jAIZT0SekP+25SW98BhNb/
WWZ1Yvq+LDq8l5lQB3fuo999+gQfCgz1GO82kzbyXKEtwmgp6qQQqlffXJOH0dBZ6OWIHocg41s0
jbJaOkrah66b6ecGiI78vR4qdw1JI9o1CvO0F7NTTo/GwDSgWhPnw42OeazYzX7ub7S4eJbiznfC
wpMG/awO9uPOQdrYXqjjxD+IEvyzzgIYgQ+aIDZ5ZSEqwSwBTUox4jpk2GX2X9BJekiqP02a3bfO
+DW39J4xHXeMp9+SNN+ASD1FevotUu2d2mfjpyDNBF0SVLhLuXp0rq26mCi4MxpshTPf29JthuxC
nRiP2G5bSeC29bBz91weaUGeJqVWkJugvl4lfGnQg8IkiFCpznDUrSeVWD8Xf983pJnEtBp1IRNr
6Ji8TbyMRJ4CSdd76I4P/fjgdMgOyl9TfaeDd/nLsgxMWM6TqF/XMP8sabB9VaX3YSS4rdS4VfmT
Vmw1fairvVfaaFUJGJCYY4oyFVLb23cqbaUa7aVGJXtO7uSsIT/sbycnQNTwV28BnJWO28VPKsSN
9w/wZZhnYZB7xAGAalEse7twoVn1FAwIAvVV4JoSNKvFcfXsmO3Cixv7KVzJHVITllHWPf1BLtRw
UBEjKZXrZAogBH5ry3saY02e75zDyxsFsx4kUaEHirbfmovblAXc8MWhxk4dpn1+aTlG2aPk2v1V
nNfYZu0prWwtiBs4AgsgK1BLxC6/qnQA2NV2SVlwSp/t8P9wdl47ciPLun4iAvTmlsUy3dXeSd03
hDQ9oveeT7+/7LMPlopVaGLtixlA0GCymC4iI35zP5rvQehBVBT+NvHb9yt2aa+oiBPzWV/0K3kB
kdOcWcf4yW7RKP75UfuPTveZtddJsqtwT0WSrXv/fsDzq4QNSdWCGx1SCDKcpx8XSimpN2AoT68+
o/GpQ6pKxivAP/g5vPDwT+OvJDkXdoogGoiDoImHlfhBf81mbPRtmpkBUk1xQ2ceYfNRYJX8vTZf
wUb9/usupAJoL6DLT5XW0kmaF0evmiSnLGukvxR8jXMn2edmhJR6fTAzHnXxzh+puBvGdjbsYxZ1
d+Ntrz/8X34DhGuyOoFmXd41bSbbmRogIxNGT0N704/+PszkvRX5e0PN3NlJdnJp7eQpOdYuPRx1
DSBx4RqAckmfUFSpUCJYbGBdog5Zx3Hn1XnuVunvtnwLq6eZnub3X3ppacVmIk7wOqJXdrq0uV5r
SuXPKE/V9iZosqtae1XMZJflxa5onr8f7MIDBegiiwqyhfrjGczMH/NoNDINhZra2qhQBQPlcfRH
d24ezeohmzUUtt8Lm6JE8A7zOJ+z7ZAPW9X+R2UFhsPgvOtqtHLjfnlWnz4VkMHkthVSCxypZSWo
jhLDzPWI+BVf573iKsEDRAnsIF4G/61Rb4CquKmGjv2hb1/n4SOQdl310y9usVnr5Meye3zri8wd
x52Z7eWydbXoTp9WX3fnHQMmj+CAspGgwi+TuWQw8i7Bk84bjU+lGJ5gh+yy4NNOrKPvjMihNscZ
srJkv00UDL9fuQv36cnYi20yBFNTKhOxIs1F17TdW31DG/1VacvdCCElSNdAKpdHRBqVKhJ97CUN
zbfmsup8OtcYvbo1TS3KDG5UIG/b3xgN1u+FvLIPLo8I2Bf1ESS6lvm/Vut278Bf9fRw2LMP5+4V
89t9j45zhvqHP/77/ZxeuMaZ0/+Mt7jnpjiuG7NGBW1OudB6bYPnHUjCGbnoeFt8hjQgxvzX92Ne
ilVUvfEBRX1IIZNaXOUtufkMY5eopGJ7pv3OSu1K9pONUf8jadpuMLeGPINxUQ8rA1/avZp4EQgd
TQH3Pb1o9BSGgoSYpaeS6cogncZShiH2Jx0AB5ToYaU9fWlu0tTCzHOtCHNpbbWvsqd43J1B29Qm
bWKq2Yxexq6ZvuXKa+j8AG3bpnextrZ3LxS/uFGoe8J9QVcJsMfpx+Z1b1u5mndeX947SJYM1CAa
5SPUtmlxlY17P+djzXCj9j9rmg17LbmbtKuVGb+0v1hr5O/RDSWPXcz4kGixDAGl86zxoVaVTdRE
GCRDy3tLVB/HLt2TyyfTRJO7d1NfFj8IopCCOlrpmge7q90AIl82rWz7S5ENhTQ6L/w2GsSLuUmx
TQ38kmwpUl7EAyiJO1rqCrDaNWX0C3U/lgFjNPg/PLnO5B2VUArynk4rRrT/RH8EmwBF8DiBQErR
n75i0XqZ/DQOK2/QC5VoMS5sYR75VHi/wuBf+ZITqU00BgTvsN90BTacXB4QnQ7qcJWb1917948B
zK7YS/IHldAi2pFOOS8OQAP5OjS9tafnOZsWWAMBA8QWWT75vn66HSVIQxI6o52nZscx8JCX7ooZ
94HwJs3lQ2Q9qFCjGue36cy7HpZzah8bpNl8LAIRJS139iraQox4FnKpUSpQWHkRL98eLe8rHXEh
0hvRWx60G3OsbkbuQVzdGjePsytZvguU1xqcTGxkbixl12mauubsrES2i+kme0O8W5E8QT/5dHKa
UDVTnixMToDiZNB4cjDQh3tKwszNi8bFqtkzpGRjE4M6pXa16zJYORJnSRhVSvSMCXJC8JZX5+lP
wG+dxlA2tZ6t6+AeGDfnKOrJRqZDsPKKPv9eMRhiTtQiOIW4nZwONgVtE1TojXl56EkU0ZQfTvNv
5V87k6uk2wZsWuhaWEPrtMLklcn+iqEn674YXDsdXMVcPsCEhC9Vrrvo8cVKXEHwrr0hfJ6t2znc
ULLd1My2tEOBIJJvB3tbpq6WPsr2Zj5MaozX7HsbDxsrcC2VB5aPbm2xyX+rSbiJ7BiGo3KA3LFT
w4dyvq/al8R57OTU7XS0myvV7YsXWctcnDo2mDhv8jDdaHO5UaZHJdsG1ja13/VOditSbQMNxEFz
A6zmsBOoXDPcQfgO+k+MrFwjsVB+Qo3H7WJ6h4c2u29AB31/iZ/d4cwXl5cgnMNEOitD4CqQSVHe
tlhavAomlFAJzicPLAGtcrQhuEAyc/v9mOdtSsjGxGga9SQnMA4WOySVpC6OJeQARYVSoP2F6BII
DbcEv0m9rEg+YsRMpuA9NFYeXhe+l94UX0xvHA1NZzF0niXO5BT2lziiogWC6a87fyRNd60NPYsu
WYMriQroYkOeDLjYkHJe83CPnMYrCNERDHKzxQ4NinDOnwMJRwuOBZbeQoRvZZrP7kAxzWiEinoP
4VleFGedNMgJUHxraUSuFRyzwnQRpt0IQLbQlpPVPymTb5ippwyo8AnhqXHYVmuJwsU5/+t3LHL7
Wh5Lp9D4Hf4MrBcTTw2pt3Lot5OMuJA04ms6e+XKlfeFXVtOPCAQkdk7PLuWd97UaHKVR2br9dV7
2zzXzqFNXvx0M+nPkr23u3978kKeNXEbeca+8V2/2irjLqn2wLQFQcxaK1KdvwNZEIoqAphLzYhI
ubicnHJ2UNugaDTulPpgWQdnOpo1Mhc/y4M08zx0k8CFCknFPGs9zb6rZa+IXPtHod0Ye2tAnGpT
fRrDxvGftPTq+/3y9b47m7H//Lyv1P6vrKKo8TDoI8o+cehV89bIdvis1Q9xuqnv6wldjt1YbWOb
c3mT3chgaBqdE3uci8OcX93kjZtoLmrurbwNFRAAmwMAAGd4VKyV++MLVnv2Q7mr0A0EVgV/8nQe
szhO/VlhHpVJ39rMWohYFIyZN7wUP+MAzr09ZleOjAWgpXj0J7fjoF6lTldAtal/InfnYm/idv6f
Ok72c/kDXa1t1ZNCG9J9Yv4xZIgK1iGljWrellFFD9+LZPtgD8XBSFGlRzGPFBvLA9XZ5X5+AEB0
ZRmP5AAbSf1o+5leyE+0FJvyNan0h0iWd8DdEqxNoy49tJLyC9NToW2vCpfCtzjxqsk8ht1rnL+Y
5lUcUgAwbvVsj3a7m0g3oVRtO3DvvvwQyH867SFiI4PvSLDSTsWHVNcFGX9hza9hkexSrb7SUoA8
CC8TkL7fJuala0X5yj6BXlAqWFyhhuMH41iohAzxK3fNr+BYPRrDrkQbiuh4jLvDDNYXKp16UExg
bXRmtsO40QMkXjYwMir1Wmk2TvdwhfuJHCduqKBvlX+ywbeGsYvIZusrTp/2qNy2H9luarmbtg7h
+Y95499I0h0cnnjc1Do6KB7FHtXYl/GxbO99e4cyWvqk3FU75yEsQRl3b3DV+3i/Mgln7z1xlAF8
k9kKfOPyrOiVNARapbfe1BXb/GeXP9hoJf4O7qX3hlPSWViq/vKpLI1sqsfMPir1laJv9fRQgQXp
7qz2yjDfwuJn6uyqqIXbtmkaTx9Lt6R5Xe2lfDsF6qbOqQ+0QDiunPBehao9Kx75zKzvYExjkPAW
Gjur0VwEc4NnsCXGvRV/DsMx7+4CZ5O9ZuW76gybRKl2VXBn+NhVJVyBtIJArNxr/n5E9U8NAq/o
PgEw3kTBWrvh0kSBzgCIihQx7/JFnXGS1cK31YFsEDIWFTmOZLAVJgRu3nyAIV4JepeGow1Grk0/
inLb4iWSZJoSS1ZO6ToctwT3ojMPwuIgsf5oMX2xZA38blyI76CdoLXR/qIpucjunT4JpUFOW6+E
zDeVH0KuRSjdfr/f1kZZ3Hgj/h0VnUfKCyG3j+7czOPHpNRrycrZ05ldTWYET5UKxvmLPkOjLyhT
AVXsXkvY/w7cn5lrdKQ0rSTjMZtfnOC+FwR0wrgyQVoahztAHlu95iHXrnXML2WK1HPJEBG5gNWy
VPR2oMjGRo54Ns9bLpdBta8lVFBz+3ca/wx71eNRGfiKVznKxm8fv5/081oW2g+EGRoTgnXCXXca
Z3ySZjOMNR7zQ+WK3E2gFAUxX/X/+IAk0hBZNeAERf38/cgXMiYKK0DJMd5EoGe5qbrByfo4pgJq
R6TBiAyq6MskWr4xIacWn45ndGud3IsfS5OJk8MqU8FbbLFk6jLyqLiBOoSda/gqWGHCL0TkqkLr
UNSROALYr7Urm/vSKlM5oGjPhSobtHpP5zmyi1nGIYDPTX6UxmcquVPzKubZil/k9t4OYXVJYChx
VpOStarshbfxF0gXYAgKAWcOOOZkmCOVb0SIHd9N+vtUlG9QCDT6D8Oq1j71wnMA2i2lGxwyv8Sf
Tz+1RPnZTmIIADHQe6vODmq1M5QZW+h7QbBrGlQULdip6K9+v6Uura8w+SH1xLWAbukiC08Tyxk6
x6o9lKY2Zv8hVOEtgQEP37hMvpRylA8hlLMyrkgHFsnaybiLdAEvYrWDMckLHKn5of5s9Rtl2DvG
B9arrj/jmcu8R9lG8PgCrCK+H/7CxSmkreg/cZ/Rb1+8gdpBqYeCUiM9aPOqnfRDObz7Y7T2kWKH
Lj8SLSQe07rgGS2JYHkS5dwiLTeF/jZ1TwalxoQXbBjnXq93O7x/dibyyWp7L7TF8yDYtaPtmvLT
9197ofYCEIMzRO+WVyclydPtlUoQU5QJPT+TskKMPI+OuqRR/yjI1u3mURTdesOtHd0dbd5hhuQN
a9Kx53cXPwGXCMH5IDNatuINvyis1NZLTzCpNEQTBQmgyiBDRuR9aF50ZXQ9pyvU3/NTfDrqIs3A
MbhOIiFPmpbZAQMD5ArQVdcP4JRvqjJ/WJnn82MsWN6AUagvExy+CsN/PZUUO8myMIHp6WMrjymx
W9fKpm9g+KU2PgqbusFFCnfkkPRqZWjtbKuRbQqcCjRnegBLFSSjGxtuK/pws3NtoqoVA7xCN6FT
s5u8RC1ZmF+DK9PZgjGITKEjbs5rrsnnadbJj1geq6SMyjA2wtqT5QArSpRwI+MgQ+dR8V33Z/Bf
a16G5y0PeBRI02CfgGgKdUxx0v+a8qqv2lxTpsqrlGKbBIAGTdmLtfbKqqStEL8qhTCvhM2FobuF
KnndkD+0aXoIMZDU1njKF97ygvmJyis7XfQPF9caec+Q1OFYeb0RUugv3LaPvd8p6N4crbOgAWTI
8zhARtvod8L5ScRRoRdsYmWH84+XZfcDsKIO3WB7RPvB1ABa3hcdNm+lC5LVo070/db5EnM/vaX4
qWClkdpH1ZF63+kUZoNtT8rUon46xls4eihsQFin8CAE6B0bcqYeuDWSNKrdbYO5c1P5QfhFRFd5
90uf7zpCht2+jD0Wit11HKAEArVBVG/qMLw2E1wB1epKsuu161VcW2c/nC6XQEvwjliqllc4Sqq9
hUpqnnz4ZPMmGncDQtBItArhCrPZzyh3DvyutFvLiS8cdWEcIPPaE1JZy7iJGn5nSlrFvuMeE0mg
kG9JZmNTlns1Q9lBw5Yw73Zms3KlXbrMT0ZebDG8CDv6pHXlRRMWOmgKCEEUIRwjRrf0azvj68lC
+VOEGY8Khd/6/H7LnHe4RPdEAGYB9l9QK+pMrZbaui89bYA6Jp4DgDxzZ9gVXXKQKSbq1NLbZNon
qFcYLyujn889o+MfBkxGQK2XJI8+KfLCilVudcncNfPBeJBm4acZb+LktvMP2Ortm7LffT/s+eV2
OqoI9n/dNGkDMdOclJIeAqvc3Tb/ckQUo7lKi8TrrBXY+oXs93S4xcUGLHjUSo2PnNXQBS7jTiHi
KHjCo4fbI8nLPhP6n0HCMvuvArf0/edeXuOvtAUeuwky6vR7qzifMdGWkXrl7drEL2qwk5PMS1N7
A587NNIve9pe8W9kqsYrg4vJPD3afP1fgy/eWG00xbATZzYY3RYFmAL6Cpl26/g0jTOJKgm3uVhm
fAOu00Y/hBma41hy5tXa9XghQ+anAAezIIlC1FyWZ60Ax+O+nYRcdrIBHd7Nr8XcI42XH4ZIWK2/
hFnDVbgGkTp/dYOTUNF5hzMFOmhpHkuvBVDjjCLYHFT7ev53Dh23ApQJT2ilxHthZ/O0E89pNA1F
vnq60qFVII4at2iBYTekRvVmqnRsyul6lXsKm9fJ/Htlec9vbgIkMkP0hUlWkCE7HdEsraDCoqCA
VDDuDPIQCJr7sb8b8cM1p9o1RupgdKjDXdHbr98PfuFrBbaWmhPp8LlkfVb7SgYaIPcw+zmUaXcb
+i4KSyG+1UMR/Rnrf78f78JWpqXEQgL0ggm17C1lupoGWmbnnkz2K09IGwX1Sgj/WqHFcQEuCM0F
GV3Qg2eYC0JCbOfo2Un6uJs01KBj4zbMjVtIfbsp/YEKygFJb+it9qsQZzUz+zkaG2qTxW9H7z+r
JJhpPZm65yemFzi4g9l3gZ28JwZCBN28m0LnxR/63x3GMJumig+G0deujSSjB8BlF8VSgPCG+tiH
/3w/e+fmIBrS+UD24GlTtzuTIAulOO+sIcsxJDERDeq3qnNTlpTxierUTUX+1OjtppUj6u6pOxoP
IP3cQf218jsuHEeow9TASDgRpFySGDUMs6GyIRUngRqa2+wQ+sFzXUXX5tAf6/R+GnrXVlAvHrMb
wcQRlzN0mX1jtseSd46lNiurfnFqBIWU+wGNWUqbp6coRhMc5B3qeVPAsaGEno5k/FPuagPZACpt
kM/QlaCbFudQDQpXCDdmk7oP5FV7uQsxmcbtf37L4onp66EaKrCf0BIh3x5JHIvwvUFdwQzTG9Nv
jwG3c4RDvR2s4m0unTDBnOEm4d8g907ngfQZyYM0KrwWmbIpC3Z6PuwGDIFK6SA618LRSX8vAoNs
W/sKFflY7mY5WFsQkXotjyGNRbapQs3LNBYxuxjhEs/TlAN9gkxpHGm1UsJPUNgyvtTcSrN3Z1Om
roGVCeJJ43hY2aWXfgF3qo6qosB0LEHMwZwq89gUCPbJ9xY1BQXtKSHiP6GJi8zIxsfuwRiDbWoF
e/Vg4Dvx/Q+4dEocSrNUGRRSs6XSkJLpkaElBrdCSBNbg9uPB2fMm6WNy/96KEo4wFd0dJ6/aJan
qz7UUtmiqpR7vipfWXa4dxBj15qAKLayrue1CwRxqZwIzQpopcsa6FzKsdXG8Gd8XXbTyb6DUnbr
WJ+pf2xQp5S1+GHos/8eMMOohH9DwcYH7cFFjCRc025rFbTqbLjF+rifw+pIEymTrrssunbyepM7
/T7Os63fRreaZFxF3bDy6ef6NGIVgeALKRjoXMv3dZEEVt7PUCWlUfG6/DNujCueQ3ifS7vcqOkk
csqmJ1tJr7Q52SL3JCnyvrNnhMDmQxFlP77fYBfSMfjL7Gy4ejSQwA+cLnuO5reUy6iHOE13TZLh
oYkDJ1H/qkg3NY5JiKVZBgphk7z/fuzzzc3QwqJRCIcQARZ3XDTVhVXOKjAJAs6gkKU4D1YVItUW
PXw/0qUdR7iD34n6Dh5o4pj/9dZoSi3A6ZLWWBQ2V+gh/Mit6Q+WyV7X9JLbWna0HeZirYd7eW7/
GlY7HZZOXSgnQgMSPExFlaK8ztTkbrDrBPhB7fVOc+PLwXGwdbbbuPv+m89ls9hqtFPIQAVG/+w5
HxtqrBo1em1le1W15VU2Fb8B7u8kP/8n7KeDwSaPbxM1fFdwZKOwd6yL+mY2FXdy0/KjK7Kn73/R
eaYoqPK2CPkI5RDbTqcjTptamSJu0HCsr5Xp6HTIA6W4oVCa7uWCq91YudMurvtfI4q//2vdi6Ex
zKoEiKNWd6jDvkhW+ibV/ww+2OU0vg1qMg7r/3Si/jPosmrXTaC9ipnPbEwvgg4fZdN+Smj+TsFe
sspNH0W7Ng5vbSdY+dzLS85GJ1bRLCVsnH5vnySG5fch+J903JsFtIumvakyUCaRjc+PeZ1k+S5V
601TFpiS2q5lTZ5WvoHZ+MS9/o5Xy7NWGCtX75cm52kcF8rIHHOai1zBy4NuG2PiSz4cu9GQboKo
D90EdKpvPgSlU27KvMn3cwRUpEDdnrQrqpyryr+p4Xo5auDNdfAjCkzszf2i5flavDZzZ+LmlF6h
9vU5x9JmUpt7KETfb9cL+eCXoDOtOoGyx4XhdDbtKtExkqdX74A9Hu3XsnNbex+Au7UymjvD73Js
7ywFzcZjgrllTIM2DZ3fK7/i/G13+isWcStM2gIqKu8rmFtb1sv92Tz6BiyXBFoV2rJWNG9jPb2T
g3jtBrl0QYtKBTxcOhroOZ9OQGKNdloVWAFUblPU+zQw/nTyRIMyKO6DLr0aNGc3yPZWDhqKFuMP
X3Z2oXKQmldFg8KWr9wfF+9TEToxnhaS3stq8KjkDeh3lGzrFLgdg6UJMGc1C/dVwO3llC9p7TwM
nR3SdAn/W/acKI2hQoAUio2V6/JNOOmRY4YdqVggT/valiVXL5vr2Wh3TtLcaXYRruQKl65LtAgU
ysjCNnMpG6fKg6XVtkZva9TuMeraFWb37BvGLZ6BB2manpogv/p+s4nMfnlQ/x5yEZHBi2jWRJUf
fVXOXhzuOiXbBLm1Rclkh+rRypReKMqJciN8amHQ6/DUON1gNL7HsnEUqvCBcYWotzsj4Cv3yjEk
oQY9VntJU7i4w/ypsThOphQQWjisPff188cWku10GKDPstPP+oqtNg2ZinOJZ6B5mWrd3pLi274A
RD2Y0SHVeHx1GXlZ+ta10SEuw/dJ635QTsU/ku5fKCn/VDLF8oh2mF/rlZdUKfB3e36z0mpnaa2N
r0D0MzZ+jipIorLb9dPwM9dG+MiZDRZUn25KCyCa1YQvaRproJRyOj5jfRPH+j7Nho1WpgejNB5Q
NR7d7xf9XM0Kaoso+BOZiRpnInI+boDDMKaiJBB+3Eaz9WbH2d5sHCTQZbtzLR94mz29x317VILh
kHTqtleDqyZMZ3DferOJn8o2QwSGrMpXqs0hG4KDPA4r+eL5hQx8QRZcExaKVVqGNz+aS1VKlNib
tGnfyA2qUsnTHGr3aV5DP5abn/lvSam2YZb8Cabqt6kFvyasluZozdzj7GyKX4IyAmGBnJkk9nTj
RmnX6nbJL7EGx6vq7qrV1Ht0kV25qzbVnFw3vr8SRc/OphgSdidhnVcMMel0SNX3w77Prdjz4X7w
HvCLepf17S6x44PprM31pQ8EoSLIpMgaArY/HS1W7TmPejn2EuUjowE6Vi1dxzenve9/De1KSU/E
kZNrh09D3YVAw1ACG3M6WI9UdRVVqBxr6ps+B9jEta5UNNvv9/l5+BDD0OJAsYuvwhL2dJjGGBQD
66/Em6zmOmlbkJxAnmB4amn/lOOtFqtwfebktlGU55Wxz0IpY9MR5AO5yXmCLnLfOmzlKpuAoIYa
zsfxdIzV5HpMrZ9RrtwbRnZrQ13hNXScCnsjCay4ltxWY3/PK/UQWj4dzrBbO08XfxT9PsqomGSQ
nZ1OiNpnQS01YeKlcXodNXcTYAq5R420s7exD9Fp7q5yv7qZdMd1pMFNHSqh0/iQyjPkkqkEuWat
iNact0nERIHwY4vzWCPenv4mq8nS0JQkHKjlZhub9Y2kjntboysQmg8zlE7Llze849Htn48oUK1V
3s73InVlFM/gN1LQJhiejp+XisFTsYy9kQZzMZdbyX8wBnllL57PPJwBwcInmYHIqC1GGSfHKNWR
XrZcvnXlU2nzCp1vMcTZrey7s9BGWQMcA7cwoBmgOYt9J9eSHqJKGGF1WLg1XeZMeqsH37WxIoHy
3m6th9YPV0Y9vzwYVIgjG8R04WR1OoeF0sdGIVuRl5uAxJtGqGC6spQdUAY7Zrrlyv5KriTm6/QG
YUSYNSBDIdmfVbWnXIvkIoi4j6v5SjRvJbV8VP15l5nRbdb7KyHzwlUC2Im8gwcN5/mMAd+gZVgY
qR8DexdPEpTmTfmIR9pDNVjbiSPUOtXW0esAjITxtrKm4ggsPxYtVSGCL9pZS5OwGfXJLqnNGP1B
38sAreu+fC8ndK+r+Sa0VSDMzU7X5mOkJu5cdSApu2TlnJ69rNlXQm0Afg9764wHLEd9HuQyvyGc
Krcm4E1292yn5p0V2Vvcfn4nzviY1CsJ46VRIc/xEhH4WQY/3VhpzV/INTEQ6hF8m9mtRvUHZnDP
bWh7ZSg/ZNn81vt/vp/wi6MaJEi42drnJp1Fp2ohd0bsNfkfw6+3UT6+Ker4GGc2fr/jE3bId+Eq
/eLCIoOJ5WogXp1TxkIwqIbtM8Fdbe+U1PHGfn6zeYhmEgurd69W/Pv7zzxHQhCghIotoCsTLs8y
HIROQtpdAeKhdnuddM4tus6xiDsoO+hXWtu/THKzH6D4BMmfXiYHUcLhMa//DzEAPXWFjzdp0/KL
Fs8CpCyzsI3hCGZoOuny+FjP5qdZJLeSNjyGvYyVsX7HZn8dlfjX6KyZdF2IQYxvCiQ9ZVpqo4vb
WbUb8qKB7G5Oyo1hzBujOCB9s+vdyvf3ZYnjJPLCJu5gIF3XrhbxcYvTTS4k/EJpRJ036DLHiWvo
s2ReZClDMj6WyY2DCWRkprdKoN0rkb3L1NBrO2vLubyV/cZFh2MnhWuKGhc3hOh9sO15+p7ZBRmS
UVphMZFvy9MBzcG8DA+Une5UxIZrrblKOhlYnr0N8+omKJy3GTBxyWvx+315zsNmX1qALTkF6GwT
x05PfROiHh+EQu97rrdaOj1gk+eVaCIKr94kmg5NNj8nvvmuVTao4r7a1eaxtDdaFXh6gc2G/I+R
yh+6mqPUb2ibhP9FN88rd9NXk325cCTncJCFVQPR7/RnTlWUod3mh55ZOfdVZDxG2fDQqOZdH4x3
IajFZFAD0OyhZ+SKjFGnga09jRC3cOp/7EYGlVIcSR7x+Syb+14q74aofIqz/DZ3mh2uOttpZLXv
ndZ/kpTiX73zLXeasqNiIsFig3zNQv3FJOZupS65y9WKQhWtKzty1iz1LgR4+qPo2dMyAM69/FSF
umpptlgRCBxoMQArDqqtgadVXcORj9wW0PH3m+BCgCfMwjlBDc6BebLIYwIcA/Lc5kXeFf9ORfJo
cjNVdfzEa+JhmK2VOsh5m0ZsOWjVeBtBnkXF63QtU31IEiizGG8E2mOfNr8sZ/TauTsUWo9QPwy0
uNP3LRSNAAu7YspfxlaFvVApMJSRRk3YmTVeGd9PwoVARNWcXyNYMGQei0mICr+IbQs7kESR2D8f
SVZeS1m97SrUv/p660MerNdIWBePHywJJACpkIjX9+lcqFKY1iM2OV4TDddS6f9B+BrYZfazz8ya
VZ8+Om121dG8ru1s1/rjpg3NbYbXQtB2B/GPluhwnivVFJBC0AZ0agucryTv++nRxC9ZnkCKpZRw
+LHnCkBD3jYhhcPI66c72RoebHrCTuzXG39S5KOWflDBfLWrtrltKx8WZe28ThaCmLUB+6ZzoKkG
EjqySelZzss4d+E27CQfYEvEfyPDPCoseOKRBs9KQmc+t4XQJR4Mia9l184cQ49s508rm3ZTrh6K
6sf333fp1DnQCoTcMED7JdO4ipJaQRuZM8C3hYQGz0jmH3qWvSVdcYTpTbAczN33g15KdekN/mfU
RSUA+/ZKa4ox8qC2Y671gPD8NUg9fyw3g4PgBc6OVrlyl16KgX+PudhysTTHqE8hGjHJ6W2USFRw
gpUEVpzgs71iUEYRaSwZzyKooCffVHbAZymIlwSq8lG02cb28ye/rf+7AEa5Cgk7NAjh51FgA1yy
GKsu1AxgaS4SSJ/rYbjN8vp5luofVTzcDsV8g0n49Rg415JdPvRD9WQo6r2mFptJe6ZT56qDukPW
/iqzy9tYV2/UMbxWFPDw/9VS/+/vdL6k1Enq6ZSennTTSCWLngepx3Qb6deK/buuryvrqjP+7WjM
E9rC/uX7Mb/cYf6zDudjLqKmVgbS2Ikx5ZwbPSrv8sLYO/+kRbGTpf4WjB6uMqWaH1M93EZpRT+8
vAvnp1m5HWmoqSk+D76ySwq4c9FtjYJDo/8xEhURrfEByPLKz70Qh0S7HDkHZBDRCl4sZd7UXSJN
lAfmqb6ZwvFx8qVjPeQJhOzU3s7l/GCrlb2ravmXHjj3Gso4muEmabLrivHgaOWThs8M1mCqtsVD
5TG0qmhTFU6/lQt1XzfFW33dI4sRexh/aXzz9x9weocw3VDiaSeAnxO+hIg4ny5xkU/TVLXUAyJy
hudIesbkC7kCZUMWuLFjy/t+OEMs38nyLsYTIe2vDmyf+0Y52j6V9KyBTTy/Aoa/GYKSyjcAQVWq
wOPOR3mOctfxwe3nRf9klmgE+OgDRBiPBXLw1Mvho0ZRBtXifRy8Dt3kjWjyCOOFGPu7LgSBF4bg
kiYP4z1r7re+1h/tEiuQGArArIIWs5+D8cdk1T/MMXyP79pW9jpp2EdB+j7o7V1mtopXNAiZmHL/
0g+6j7M8z/cmr391sC66GifRzLzOqGD0Db+279YEKPWztUHVnAQXz0iwlGRWi6RjRtEFGr4TeU7u
7Moq3FnR4MGtQORpk1v3TNR2nHtI7PWxDJWbUNPvXlogKt1Q3g8y/vC51b0a8oSpcvY4Bj1Edh9h
WuoCoQaL2Xwug+k+xvc1ql19h/n2plMoftLimcY/EwlcJh1DKb8N2/qo+Pmthh/cNDlHbJQ8pZK9
prT2VXHV4zIAYfMwTMpuUg+jNq0Uc06v5v93JSCt/AVJAZSzLMHpY6x3jsSeCWZwswFqgtNjJn/a
3ef3m3PR+Pjfu4ezLBq8QstqEdo0/MP6RKVqNDfwaa51xdqEWBZZebMr5ejJmW4m1b5vsW+pbefZ
lJIPBx75x2jfSb2XZileGtp15duaW2jo0AwKKMU1N41F0+P//0jyXiIeShvLun+VtLo5jwmVFiD4
ctz+MJvqOUupwI5IP+s+vBIzdfXubkLLE8R2nux8ubzzpWqFo/FVVzo5y3BzMRcm/aCYiKHIon4O
FizIC58wVlXjg6RXu4Zer1E+D3r5byYbx9LR7/Q8uLJgD0yT5goKB+SuvTbYV1mn3XbtRzq/FUON
1oB1p03KD6xiukndKH133estWozqkdyfV0QL+b5DGyihE/khF8a7qnUPchJszCDbaKMDOSPY28F0
UGvzTo9SdyYtrySvsN/rYdNIkFoVaWt0eCMk5bUxpZ74M6j2rZK9SbaE67SyVQfqhcFOq0uEIDtP
QUcMoNBea5JHua6fqq56FOyyebDe1bl/CIbwPZjS5+J/2Duz5riRLEv/lbZ8Rzb2pa2rzCb2CEZw
p0jpBUaRFDbH5lgcjl8/XyhzukRmtTQ18zRmY1UvSlFEBBaH33vP+U4ONMFRX6LxV1XHXxbL8wlm
iSZ16xzN+HHEHLpFLLXPu7BVM3Hox8hYzshN1bB22mOGFbqer/MSQMW9WQPRqf547v79ZfqP5K2+
/uNSdn//T/78UjdaZknaf/jj30/Zi6y7+lv/n+d/9l8/9v4f/X37Vl8+l2/dT3/ovi75/8cfefdr
Ofqfn2713D+/+8O66rNe3wxvUt++dYPov38Evsf5J/93//Lf3r7/lnvdvP3tt5d6qPrzb0uyuvrt
z7/av/7tN97x//7jb//zr87f8G+//Q9ZvlXZ84eff3vu+r/95vq/s27A1MWGydACXdNv/6bevv+N
8/s5NwUDHctKRHQB+4Sqln3KP7J+PxtYIWA7QP2Ib+GV2NXD+a+c8PcQ2DltVZ525m5e9Nv/+lzv
rt4/rua/VUN5XYOO6v72G3LCdy9fGrO4Q3H1nKlTAb/uY7tU+l2vjWDI153lmNToctppV4e7qCaO
2GsdWFBGXDvlOahEr+2aiWrYle2uT2f7qU0948KvtZbLiXn49eBm9r7K7OSqBaVxsHvH2dtNRIiR
VFP0IDN60lBUFLG8ZTMFq4JX86nxmuSmi436yncqyO31aKVPohymXVvY81FVEt6KHpNmY/iD8w0Z
Tr7vRV7cwYlBbNxmNi+veH6qOu2vUiOMeDHpNFvovkwvmzIqt4mNzH5JJYrl1SqDpdm58WYcS5CH
VdleJqp017YvY7IpugTJtmRrGAa9+dQzf1mbYXrpNbOzMsfmk+/n5iYPGMAxnikgQPh5vvcCo+8W
pdWrr25td7upjwi/QENaXgtD5HD4TWXtLYZWSzNvQDXYjr6smDLy6I4WIY0ESwCCyyrIc0nwzbCV
PDXcKdcjS+ShN41802p6ZvDcumujj+UlkXx0FWU4lhur9By+jMxOOO/cE1P8cZ8ogpwaN0Yk6tFy
SMxy2iSiqEi69bua2WJrP+VZHF4CNe+mZZ1lMmMa4PLinxVQmBqR71aIQt6PMmxPuegDrJW2/jo7
RndXNrrdjlOHvcLKs3PSpmD/k/p6X8iCvNrGq/K13Rjt3rMVKyp3+bKM7e5hyNx0qRI7PdAjqx4L
3u7Xoo8d3omO7LexdIhrJoLuU+y34z5TtXOvgjK58r25v5rqcb5JBVbXpScKd+UGc/5gGTGjUVd7
NXjP3v/GeUYg6/cthXiK3Oa+C7v5Qqigug0wTjTU87GFpciPo8+ZStBlpCObIjfGVzeVY3oxl55R
4vvysuc5zuEGmSFq0KblviyYrCviOOYIe1BJgJowJ30fOdJ5DhIvf8x8gGarKs7lC3lObJjyIt0p
ti75wu2FuYvhKMyLiGhCvOl1DxFG6GfbLkIiiqKhXHrDnFzkYauuJ3ucXzonmKBMBBzZTZruuvTZ
la/1UEX7ZoxrQj3TCVqN00/XSvoJVy4N+maRWUpdhnHHa8Ejk3HhWbkCVdTKK8Pqk26JQIh+X9Ml
esBPBe576YxCXM9umF9lRT9/VbRxgAARPbIkAXDaBU7iPgs7dveB15nUwZXj3tqxFbxJ32ovZa2G
bRajAxETGKKKtEGcYn6xlroRJzI/wyeS4sXaqHp20grD/aJRHiJ9Iy/rpS3KGK2Aqf11UTfxpTYH
sQ2rwLjOwjJ9qkRRbhviZA6JLvx6MbEk7kJfeRd68ojXyUtwBUEzEeVoF6SmcFLa5tR5Ufc1nlrY
REaJehup9XirczPa8m5lz+8oTlY9iuuu1V21nOo8Ot/d83CAAtJsBz+mOJjiFil1J5dO2cl13skU
9cgYFcukraIthV9+URQjUPsZ9d+i89ruwcmC5Kh6aKptwy6rtbJmMbJjBzKHI2I21EQvV7L3GWL7
iURc+WxFU32dp3V1kJVv7Cfi3xgd1Ozb/JIy1mlVd9Qe5OXFiAjqYZ5meZcGI4maZEEDELaGwzCA
EhKm+aZDeZ/DmYLHBbsoo7JZxboeVoadwWtqwuZI2zBf6NK0Fk6Q2vvBqaxF3iaEMol0WGPSqjbR
lNscJgJSVKpyr1jaTXaxyJ1EVVVMKk1rfhCh0ns7c9i9jVW2NWfhr6vRdO/A2U1rK7KG66IS5kmX
IGkwRoR7SxE6EOQpS6MewucRYP8tDaXx4JdVcB2Zhr3HEFhfl9o3tn2V9KfMKd3X2oqzTd6L5jFu
4TqZLtuZNrWbchF5tVzDNRZA8Cv74AfMQcyIvE8Aw82DpfS811ZvX1h16dWkSlbyNZohOdIwmiV3
RckzN5ftBt69Ovh9JNaRk03LOTF8xJIlHC3fTrcybotFlBOxKg2lvkBendZ+60yn2o2zI4YTKkCV
ds0lORhJsVCVmdKz74ImRac8Wih4TeNCjU28n6YS7Fli4Z2VqAH9lqgbDt3BgXUb63aixOAmigdj
U9sixMLumOZ27BRNFZ1HRFQbijJX5w1v586fBLTEsvhS51mrd8ygZ65cmtndwoJsaq6TqVT73GsA
+klZGfijrPgBB1kGPtyekgc0LflnFTTOjujE8U0OQ3trDnP5VUy29ewbZqqXtbLd8hgNXXsRou88
OE5XHRNpM0UWUQI+wqlC0BVW/YD3zT7SyB6a1dA4+i6NSF+gTqr2hamb5iJO7cFZTkJ2V/k0Fc/g
58NTNpIKacxRdRo9aa2t2TFX9GuDnesCDyCqy+NMzO416QfzIg1mc5V2rlyVVe9tzTSmFNNe89CH
QfxctinEO0dT/sg4H7dSjdXSsUvIC3k7fwayQ9pyFH0dS8x3oh97Z51Es1j7Ep2aNiqFWHJw7lQ5
82bOa2QtLX2XSBqkrqe1cT/GAo51YTe9vQzkQJ6F5/XebSzL4MVGrnRszfOS3tdia8b9/FDxUG96
NoS7SmoMHHYp9z4C5gfKDHwSVgotzcty6wtNLcYhSZBP9/nox8/d4FI2RKMSN+Cm8fBr5epTMVv0
iUuNKBuwwRLB33yZVIhbghq1hCU9dhFJnd6AWJw+O2giX2RvOpecwXLJ5NLZCWEPe7eY/OuwN32K
hiFlqhS1ccSYK9X6KkusmfKhtppNXMzZSxJaigJNMqmLjNDZFFR62xb6HnJxR67Twqd0zFJjG3HN
d63hRZ8C0DErNRX9qVIj+50JHFyYVfZVq/zmqgmt/s2aDWwMRp09l1Hm9cdh1PVNPKUzSTzuvJkF
AcUCFVO28ZRozqkvZxxs2Z6SMS/fDNMitM8KBkxkeSiwaIPTlCtZBM5lmpdwmBxk6p5bjI9zmWU3
UWLnCMaz7AWZmr6EPjksjJ43jmiy8Fi7WdmRad/I5cgW9CiyKrhvaeXtKzVMD1OsMYA7vZfCqo5V
/lCaZnPQEFwOaUiXgXu9ZOlE3XdZsn04JmnivUzIG49dY9mXtSNSmJ6hJw/OmJRfZRDqZ9n72Zqu
TrhO8rBZT+M0XdF6M3cY9gjndmxfLx1ONzM5adxHrsi/ZXnEXjVI5u05U+WzqNF4dkYvbqzENL4O
CWiw3HZHH7CFD0UYvZLeVmFGaIVVaOOCJijvxbAb9J0nRf01nUfvkx/PU4tA1k+7hR3Ympg6ha6r
Kevt3FXTTe0n7mWDjHdaWGVUGAvWj/kliRqxScBLPCLLak9RpIt1ac/62WdeCUC1cbMD9A11Qnaj
V8pqnT+s+X8Wdu8Kl/+qJ//Pys6r5q266+XbW396bv4fKCwRFP+stDw9i+zHuvL7j/9ZWf5OSyoA
fnNutzDDPA/l/qgsDcv+nf4LYSLWuZeLYpk24p+lpe39fpbp41hmBEaX+qza/LO0tMzfqTlhawCl
Io+EScS/Ulr+wb/5oRdkMn9yz8BvDPzQedDkv+/rhpYBSrdAZtRNJt3R2pqMdelBDL1ugyxKbuOo
gcke+OmM+sso/fq1lLSP9tloTDRzp8YOeDsoT+7ZytrTFxJzq+hGRR6650CxSdMYiNiBtUERHeRY
5GrjJ3Mcgh+pY+vCmeu0eSocI+2urNHVLdQ4+LedWIat5RWvoZr8Nln0PJgmOS/kARONmPgqe/QK
GDerWnRJfJHMWWvexmQp1J+tWvIiqqK88O9x53TJNmjjT6qwpm3fsXtCHvS1m3IUV1NY6+IyV0ro
b/jq6s4GIkG+CZ1QO6ffPzfOaOEno/cM+xZjl7sRDfS+CypHq/viGoy3trM5N8YTm5qRTXNm1bM+
1e1Q0sliC+RYn2t6WO0TG6WaUXOgs/BB+2YyXhL5ORTHIa6E3E7adRKImNFkbePGzZ1HOtrBTEFG
GZZ/mkXex7ug7YNzPoRduLvSS4bqmUQKOptD7fmSZlxb2RfofqT4EuS1pTGqc65bAlx8EJayjZJS
03xOIiK6sgF6wRv114DfVssukpc4pMmfWoyNcOxkaVpFX/bECQV06xd1Z82Fs+uIjm1mRHJ5Ye4b
c8rsFz+IA4DxoUqoI+fW6s2r2XELlW4ylJ+9vwidFIrrKEd4q9suZDIAVDns+9qhlA4Ajg6zHQdy
44xDEa6CYazMdT6XA+j3puhUfz9OQ2FeEg+SUyIbsguLV2dIbJ2D5IwyzDKOrqNqEzrZIDcRhCAY
CdlgRaO1JGkt0TMh3h43Mpk9bhrbC10Utb30Sm+ur83Wzr2923vUusrzs/m+bILC+Tr1bQRt26V1
YI7Ez6eVvHbqoq2uDMg/+WMsA6e6aR02nQc2B4KtM+XJXC56HUzFHfX02NwOfYSWh0LjbJeao0g5
JzMzU+/oN3lErdDZSo9Xkujv6TIIp6FZx1blj9+KxHaM42CmecamITacIbNG5B9Dpju5AUWAjGfY
Qqp2rcFdECCb+cnTECaSlJx0SH3RHZ1Bd0InSyfL0tgKeUtTVaqr0a7YyM9LJ8xTNnItoILUvAMG
Z3fmtNciZTPj0irR+4bmQfKV3SH7ncSqEwIL61wXJD7V/rxX+ewn+YKxtVrJHqWCCiI5uMuQqzI9
h+7Y5gvbLcyaBu8wRB38Eemqm8wquUFWDGTKdqm7JFTOoplqWfNldEMShzbC4E0Yoeg34APS8s4q
DdC8ZAyg2nsR4VxHtDtEIb4lQdhGT43lt+LbmOHgwb5Bkutmpj9cniiz7eLa8AzDgQjbZJb9NWzb
3jvpWCbDlZiwBD0M+Sice3ec7EkR5+bICptM2BinKSXp8s4wam6WcBp9cbTiUZmvWWsTSA3wvcjH
g7CzJsPGxhJ0KjLXGdeWKSw8mM1kGVsnNkzWPV022UXF1krsh3EkJw9qY+vli8qwS61IQM6SbVX6
3W6eq7wZl+Qdut0tcBnffbR7aehH5GtZeGXBIBGPbO9VeJd3bgO7q/VLQx9Z78wx28WNcW5MjKU1
3lqM1JrLoMTtsS9yD4GEjlh4r3o/GOSzk1DAXjD1rHBPB33pGifb6ObgSGPfmHaxx7N4TcyyK65l
2pU5MV+qo++XdsMYvKpcj/FDmNZRu7WjyQs3pj3b/q7I4detstoV/TqBH6L4VpYqLnlAdEkB2xB1
scyNalJLWo118uSZSlZbL1f5tLPSYNDXuGum/MLInMBjgAcq7AuxE2zgFknm1UioQF1kS0cOOTyZ
QObGqrUL6F+Tj0ETRLIavG13vvSDEslhdhyq/SWh8qFzcv2x9Q7Cc+b+QsydzpeG5zTBlY6DBMoJ
pTHLdp9YxnRQ7ESLP6a0/39L9NtZSfXfN9vXL8Pzay1/3BSd/8EfeyIj8H63SLqAy8KeyILtSef8
z01RZP3OpAy9Fh3v86bp/Fd/boqs3zFAgxmCKoZIl3/I1OXPTZHBfglZI4TQCKklwjJQBP9Cw917
127HF4g6jakN2A72YIiUz+OdH2fdtYx1S4sAbUwxHjGV5YwRy3mrRvErqcb3QOJ/7L/Ox4pA/Zyz
JOC5Qnb6sP9yZ1vVqSuslc224UKPvXew6ekScUUfkh7ucU79ZhGp9HaymLwPfvCNOfznuqW7mPvq
PhLiwiRXZ9HHymfWNDAKiHJ9iJzuC/fzS9xNGucyfZNAkYWYhvB508g+O5xsMPBGab6RajHc/nC1
/6wEfhxZvB9YfP9WTFLIUmAyQkrvd6PeD2cwi/2Ua6WDlVLsKjMdTWuzJbVlkVvEqfSz0b95XZge
f37Uv1w3Bi6kiaMqZ+LiIm5+f93qRLVe0Fdct94qNjNtpaWSjr1m0xH+Qn7xwfGIfI7JXnimbCAU
hcHzccSnRWvifh/4hnEhN8A6ySam9tp1iOmODNsR9QeTu5vcbnjMhBabrpfNQdVR+mzT4/nVffTh
hCM1OKsb+fJngR8Sjw+KH2UX2TDZhrmSCID3tupGZF5++7nNZH0YrEFcTfRpNz8/3x8OGoH9oG5B
4kAQHmiX7zK+H66yViZ4u5QREd1e/22WVk/RXrcrP9V4mqc8DMEC/PIqfzz1fxyWIRn3VsgC8fEy
B4CawkHU9jr14dm4I76UAQPcBdLcdjdoD22JN34bc9Pal42XbCLDNrYdAv+lbXYMZP/lk8As/3w3
YALCdfpBiMMQqyzweAUrqCX1thMNyMMufE1jqfbxTE5lav9Ci8MS2PywZJy/PwuUbZ+ZEBDYPh6x
N9xRhWw+V8Wg1XUQJc4GzhUqiyjau6M0vhZVC5Gqi/JFTy306eff98ND9sfRAWphtOUJJ5bj/UMm
AmcSTp+HK/orgVg0raIPFTqxvZZVOKW/+K7/5BbDpH0Ov+Gb0iv/cDTTGhvyppqArmE7X8kidY4l
6bR06hazXZdfwYL/6q7+Z/cXc3twtRjqfAjvFN8/Lv+6yGrQa1xR+lnZm+tp61AyLTsYgzu+AI0N
dxCv2otBjXIvlS0uQFidAzEaeT87if8LuyiYj79e73ef58OzLbK5pr8IvrVTlMBWdaxrcl8dRE9q
nFYMJqKF7NCMOvYd3TyGDXKhSjIkoqsGFKn+VA3Q6J+axryEtrahC7XPNUFakZE+9WTVZnJaV50C
DdbuCsNcB938zT2boJvnSdwN2CtTC5WM9ezSB4vx65k1c2gS4ePyxc/iFaOWUx0l28y5p7e+SYZ4
OaqGAWZQ7ox0XCUJWdd5uw4H65BJsR/demnM3S3FxLrls7VFd2Fa3UXi1i+pOc0LmepPRRM/O1m/
TysxrhtpGwtPpldOPb9OU0pIhGmTHEzpxjlBFlzPYbGOTQrcRC/Yjl4U/IdVmn4rGcDqOd/mOtsy
CLjiwdrmeX2wynpv9tNCtdbWFTc5jf3KGNb5VBK4MC0nRrZZQApJ1K37lGo8ZkR3PwA4m+S0qkak
avgV5wpmVEw640xWT1tfcf8uy7o4SgGfpjHWTW3fxkl4VefiOKLg0pPAUS7yC8ZaS1uaC5v7GXRh
sCbXbGnIcgXBc0e3dJvR6kUKQHYMmBGZyE9MKK/9OP6SyJdqenCSt043C6mTm6FwrrzefDT4Ab7Y
53AEMxuIcl0X5No51kYMhHP7EDh4/f7iJQ8E75/dmbhKoOPyP7Zm758UFy+iygwrWHVtvWVcsqvS
8lV3aDaHyl95zbiwE+M1t82LANKvFaXbPqZUSFGD6Wot7C8JwKAMEd5ZO+kxEXC5AGq8pSd1Edd0
EUZ0caT5xARhQpMd7UOflAu/f8mjCz8iZwBad0TmT3qMp2ORrMt23DRBsJbMQ9yTf04VGb9IXW4I
N7owZERdSh3BLt8HBNZ8iqddDZeEwe1+bIqtlxWbcYg28Bq+5dOB4uYhSRDjZaF7kcVevQ100aA0
KN+0sl4KK+UdFw739FRfkrq9HBgs1/XnlOHhYOjF2ddHWPAyZzyVh8NV0dGMadyjVGKjB3q2QVQv
hCVPeFTRJk0xnQq9CDAHM3he89AfRJEvSu63sFNHNOM1jHT/lV01Q8Wm30zqcQCETBFVLpu02lHz
nHySZr4no5VZfE0o2k1rijfim0ncMbb/ymuAbAlsmmx7zng5tnsoU95feg2FR4cKO5u2cMq7dTDc
5ufHB2HbsP/5oXB1//U+O8PTIpug0u8xzO8PluMRGLizQy6V7yzoI3SkVRLS6DeK/XF16o1inyEE
DTNjGzvNU911sIGCu9jJIcASmpga8VUNCWxRA8CiLQkEoolv7LLndmuZtdoOC6nhb63KvU/HcC3M
UKyHrryZuexMPbaDQwhXLuxbG/VWZ847czZv6fyzmK11e98k/sIheirrT5ZyMbSgRMSePlncBtZS
Rv2Snhx5qheNnzH/M+ARt5C4D6njbGM4NG0s7hqrv83bNye4EiOVd75rWHrpY6I5vqaV5MSHXA4L
r7+Z/Ue3QCVSNHeZ9p/q8hvFLBAH5xgzXu6HbKfxofeWcSojj4lAtiSTeF2RslKN6TLy0KVGAaGO
LMOlsQh8koMJoOUhv/ZJgkGQd0hsAjFHD8zQQPztFF+KHoWd01+SzMa9rk622zNHG9Zizh6NRD/Z
VbKLCzDHXbWZy3RX1P1txutRJ8yB0zh+4Rfx2S11IwZx6+It2aRkUyxUZH1VvXfsRMqsqbiL+l4t
0FTdhoO/ZgiiVnmWEQroqXiZuMmdoYtP/nxh5LueuccyruZvaW98KUhgVvu0fIx8Y9GV+lgPzmru
j/2gL6yQ79ND7295Jo0GGid9LDO/pn/8hS3bZo7itfb0wY67o4z39fTJTa88zqXzEFb9ZZUXwwr/
FkpI45ONTtn4lJfepbKDtRP7j03MAG4aCClypv5prkBoyJYwDJ9Wakh64uzd4oXizvF2krHn5OY7
iyWmi7tdVvIunSC8bv3K2CTu8Em294nrHHUyrXUq7rO440W37r2rOTJQXZBGZOl9F5ID0fg70jkp
O7B+i+eCKW8m5GKO2aPcpPI0B99scR9b6dZ1063PWBqb184n5DUpUBoNw2KGBO9mLs60Fn7JsGwb
Y+Fj+o3o7KHYQHuRfPMy3n4mH9p48Aam1E1Ip0zsmkguk8ZZiTDapQh7GQQgG8AQp+OljJN9LQWA
beNgzY9UTtu4e83LJ84Zsk61sawvoIg3dtvSH7dvvba6gbN1oimHLDbaeCXXGZr64N97hDBN9ifD
thZ1q5eDC54zusVRt5qSdpkI8yK3vPVk1ChEztGI8dEjUM0FwzpZ/pKIxD0WouuOG2I2TmPkLIbg
s+G/ZkMGaWNck6zcqWjR+/bKGhhc284SnxCRW8TFCdG91fPnkjCIIbmX+tSx1qCDWkg8RmM/L5Xn
fS4D6IPZpecZm7liRwoMK3aHLfOBRegndxCtVqrVKxHNl36BhxHzrQqe4fkuUniTrkDNDSptml5n
q3hMzHSXJR6Lh08obHHpZDj7U8UAnRtpctaDlDsGfrexiZqC2La1ppG2mANvy/b74Mflk+Hpy5iU
NJIi1yNpQ6HOQGJ4yFwMCn5XrB1rpDVgN29u3u2Y33ORxnqtdMq8PSIUrSOiE/Fxnvpv1TweJ85D
rk/e2O28Pj3QNHvILXPVlHLbqIAbl6Dizr/igXwTbbz3p2QruognWqFf6hrvi2ryfhn7xrHi2uYo
st2BPNcA8hEUg0XlTfcajDFh5VveM59Ghjx00RfhXF50c5uuKmW4BLbJEr9Z9Ivi/Tv49B8VFOQp
mBBo7xihAYKK6FK8f584M67gQETmupUtRANNFEnD6pwU/qLsBsl0S4zhMWkAzuUzKeszz+uxcUV4
TW1GRCLryZfa8MrHEfPOhd9m1nMTTOMyMnLG3U7csUvoyjXjkvJzbXV9thiHFBvIwCKL99glSjX1
EGn6RWEiIDJoK5liIhIDW9iuYiJz6LU5ITYzEewzSLwXZqN5KLIlKbQbIXz1OEM7LhdK5Mwx7Ki+
qwwvhh+jKAsHkaEIM9LgrFORbyygGBlbF9X3L0rfDyETgMjhEbIBwIGCehYWyofm1dC3E0QIGmV9
Po5XjGXsneNO6VXr+PXKbGcUiDnwS2WhnyRj2NsloRNshNdP6zJhWIoIMPOvCsE57QfY7T/fN3xv
BPzjMv/x8c6UljOeMzj7LN9f5ok2URaMeGEixvAXQ9e5G9aheW0n0lmGJBEe8qCclk7dO7cDyPEV
M7dsE/fjW5qa8qTRTG0Czwj2oM5LlsrEPsyzPWyZxs/OIs4HddeV4D5+/rHPn+q//9R/ySFtAt2j
P6bkjcspPvRIb4jfbXv9POrYZeOSufk+FyhtsOwlPmU3Q6Rf1Ph//QhMpRlX456nT0ux//7EpRjq
CqFCn5nI0BCj6/bcr/DzUBmaB0BnqBtaRzwZOT4eRiHNLyx977d7PJ7E8eCTOHdgUTsDPXl/+EiA
UfEnee6/RqRsINMBzZDXFy20T+iH3yDkxej1wnb38zP/T477PT0BxCa9Jf9jTnhpxK6b1Ia/Epkd
XrYhmVZn8v1ZTspi24WYEAhsX46zp57+r478saUVZplrEBER4EYL671vk2doAfA8jAbDFqRvrkXt
oNIXJ8iKx18c+nw2/3G/fT/bHibwMzMCBAk9+fdnu0wMQ/khC1GEfLpAAGOA34NQbCT9RgT+ganQ
rurnvV3rKyFzVOzFuiuja919zdBbmhrZL1iDgVLJatpl5hcnJ4hXEp5gHzPQTmtEw5fOUG2K6hCn
8cYvDzNL2dQla8rX7Rz7x7Ah8Yk95pzOj93obqKs2xC3dBEZHT5BvVXTa57d1AZt1My+jEq9j8hj
MZ3oUscsiux/Zqs7Wh0R1Wg+1YirupKb1PnmEfUY91ifaoAXDClTz9pQReV1u7fbOVw4BdrIuEcI
tJGZty1y92i2R1+KhcjKQyGHY5AFX3A707+2HjM7OnietZjNZtkPwd3Pr8QHh+5frsTHfqoz0EbW
Scl9j1MXrbrroCSMNKmfgdm+AkFDjzjhWPIkS2knpm5Nu7F4+PmneN9t+v4h0KvQ9WJNt3E8nB+S
H5q6RVD6FdM6dP+O0S4pvOTSSG2bxmrj/eI9/E++sOOFHuwk8PHfWQvvj0VQjEJiEQSrxu1Izq0q
QXnuemj42tGWONOqyuVqO9/oS3XTIRRJYC8jX4D6+vmXPr+o3j0DmGQ9zB3EB9JYxp31/oPUgnsj
ode5YlLinHLd9586ARp8DOvyZOWi+sVK8x2N/eGAgFFg/oBLZM70EZ0t5tKO2Qjb7EOVvRY9/E8+
YrFRTRu/dbkMUoobszileW5v42SAjWoaxeiuva6sn8x+7ScnGbTeYijnW9uz2EnKtXSG9lcnxjmP
1T6cG3IdA6ZquBrh1n1sh/Zh2QY1kgz0b4L4CacH9m0WfRGt5TRUd7MW8yub9XBbT3mOxbHxrqTr
1vTHVO3ZSzNTwlzUYh7vgQ1NeGQVeGKq5aj6VJqx1ku0t90jkUX52jca8RoObTCALsujZsFLil2r
nErIwsi5Abbn0nG++oBr7itXxC9ZN5P07PT2bdgS55tXiXWBtw2XxuRg8l9ENTdWhqznkQys7OAM
QfdIK9lCtBCaKf0XVb8YjYoJmc1cFztli9tn2fdnJXmvknSkaM3lOjCa6i6MGkZs2G3EK8mzRE+P
aDIvEhAeO52rGDVnY311O6NYk6adP4dN6OKS9fRt3zjOhXbDnk5QK6NbjUbmwccIvm4Tx9w2GAb3
wISnxxpS7VHHYX3VWS4i9zglrclpw2+txioXx5wAYpA5z8tIVfFV32f1U9oAFpGs4kdVEIoCuzAn
ITtsbno3qqF+dylhA2Vn54t8DvqbPpsqdxcMVXG0KhWg1+To5pIKFmNtPZnbsomtfhFPpvnaoosw
L1yv6dYTkZqbJErFDR4ReTm46fC187zy6GJf2zdVGZwCo2gvaoO6eRBnGF8TdHqjnJRgj8bJnJXf
4PW4MRR5D14AK5QosrSdO9Ip3K4pTtUAFGFlFv+TovNYbtyIougXoQo5bJEYxSBKVNigJHGMnBoZ
X+/DhVcejyWQ6H7h3nOTrpqYNyjR/JVr64j0yljmvo+OaqSZP2ykYu1TjfHeOcD6e4a0ZepE067S
kjbxSqWWHkktr0/rQj0oMJHT+A+xe/MtS9jQ3bTTpoXhj2n864e1/RGjqWeemI3oVIs5vWuF/pxA
22vrw6TV+R46o7M1+d74qqjJIZQ75RAVtRyIYsq3OKDk7dpp6otUNhIQWYvYI6qFIFH1eJ80IvHt
SORvmPS7HyVBnN+gmaWEEunGQCa2HRfysBBejPvINIerMzaWO7aW+IwGFXqq5QAHiKUuIgzGyK6a
xdxwXP50Q8LIMwPW/DbAsnkYKBp0z+NM+g9KI1rg1OHXHNLc+hrUTglja7QPM7jfvdmiFiaDLs19
yZTGsFILdZPldrcd9LkPWdVOR8KwVT4+A9EqmuhAKSiJVnjf36i56k3am/Gjc/rl1mVqlbup1DeE
rk9cqSUOZh8DRI/jGasmV7+5k0U5vGVzPV3SmcdR5Gl0L/NIPWRtraHPmcSxUkE04+ga1rdhcprf
WYptaGyWXiRMwGWLGKlVWw7LgG0V0J684pDtmOoSS2Jv28nIwnxRy9ei5HvmDo1iub1k6e/yqGif
YumINMzt5rfLLQhLay9hopbTZxI7KYRvY8cfcId6rN8GNNWb0jKHd41a5GgJ1doXvByv9Sh3r33K
LNDVYphDU1UrW2NtrVOSOF1M3oo933Q+6GM5tvkx6dZyz1vFF1h/zr9kc+xvRJl250JVosBKmO2m
CZJdt0GmPZJH3gDHrUUifY9CLc7j8/9ujnYBH4T02ElVuAxiIORJOitbvZT0j4m4zC8WJ+NLJRGd
41Y9CxZ1Gqb9ijboS4wWw25A+dN4jBLNPGAVA9rnTOOmrvrEV3CUhkiViWTPc4nOe6iKw2RJZLUr
ccTYvpNrdPiyHdWvee6wqnCMWf4ykNYcE9mujkkpGW9g82LcJ1L1EMwncg9i53qs+WBea8RD9yiv
Bj+u7CL38yiRoe00bfVbkIPCZx3VVihWVqTtCkkGZZxxrDF3dFhFYuN31Nf0bTIITJ7nrnlBPtFd
BKzIfcaGhH2GPI53RtLSTq5k9dDm5lK6drQOBUqHytjnU9RcZquaz1ZbD1e6JEK9HVmwnV/N+m5W
DdHnTUkPapB8PTjitSttrcZPZVZcrEUcSgbV/6HBrYansjSGF6OdlTetceCYWVgRK5cqJf8PaZYW
9oI4u2lUSXxI+U6EhhyNup/kIwK3yI7VAC1fc1is5en0NtXsisbU5FLTVv3EUq6/Y07jG82+WNk3
mVjvvcJPnhlrwZqEYRCJDdkSnaporme3rYzsb7HUlb0vKvEjQ/EeX70+KuQM5avEfDcyGBrANAtn
PqmbLFXtxZ6n/twmzXrvtAXMGopORuGVMl1AbKOlVKmxeIJNSbOBFoqzU2eBFw+jvXFSJX+RJSIz
Vztud5kaT9zxuuXhE002eYE6v2scu2NMQ3aoGdfKk5lkHMc+tTdpp1hXe1XEPm+VCgqKbgSpEZmP
NYnGV8vmQB3Hxtk7MsIseVXz98Ssm/d8rvIzAdotAR71wqy1nz94tVnVZZEcDFCIvHW07Z06mJa3
VKv+aYimeVWBZPoDQMPTpKcR7wwgTQZtsQoGWSe3vTd5MkI0+vfQ8RKoVkc7nTR4/dxqZnZY8AkE
8yS/zB1TK6P4IQ3qHJtIHdvqostkUuJNl/HJmubrqMtex6IAiB5tdGhn1SEx+Cs44Xtuqfz7uaBj
coOKFCQHK0UCkeQBw+h51VWv6l+tLAQZquaDN0pHLTvL2q7Sj06Hr/AuF2+qHHR4Bk2CsR55e5vl
0ITCORyqeA/KzY1KPCkSPpyvRnuPu39t4xVMmcBCRMNFL/ZS9WpGUMOUo4HmEoY6PorYjZWjsv7L
jb96PUCDyZJfqkdv6ubd0KpeZ8qBYhIeCGxpMruPWKeiOE/kRjLO2fQgR7OkcdV5W5UMgrn2EVlb
XYBo1T5NnXaVUt1L2yxItOIqW4uXsOlM5VMef4NV8vli+xaOrkKDt96fV7jafVR6WPvibN9BxK8r
1ZfnfaYqga2nHF6KB9vvQxeCx/mpFu8FS9riuQXXt5NDwoHBB5B7BrhMMifdhVzRaJL+Vspqt1H+
Jdrscrn+U/XMz2ZusiUibvM6Jb9R/sZxPlLS8dfZgSZVoSUZd0ei0SeyCu3QJcXGSDoZg/nPJjHD
PB9etF68zJXlYfVyFYyjUxMMQ8PvoHNkvchTfivhVSVYd1Q+GyGXH0u0eKpSHBcJoqgQJ6MrXh10
C/3UXTMmpWs0nRGVH/IO/NsIDbzjSVPAo4E/NrXl5uV3mXZvZSk+MttxR73a6DKmz+guso7YQ6Di
8cpGOvmvWNtT1Y98Nzlk52wjyyc1Yu6da7fCGTYOjmFode68kkKliwBx0kaVVR9hetiUv5m4xOVd
oV4oujSshl+q08A2H0Mev2DZ7QyK+n7aMd37p+eXRT4ngA2sxXGt1mQhIPZDNLtZzFx7YndDbnSE
E5jpwSnGbIWw04X2H5ZFjoy0d/u2OplZ8qaUseVlvGda2l6Q/3pZJZ3k9VDS3q5SGVakVtWG4TeR
tJkLY3rRuZXIiwv0Lv9L2jIcpD6MsXULntgzACNaOcY4ClPnojjdJnKYQkMwn5VPq7l2uEFlVgsG
o2ibzG487EEmyx6ibk8X1mkdZFebSZg2tEPPdqRpfhz6jhwTgDxbLt2yN4znmmAsIg8v/Miu1H6k
2cOSH3NabJja8gDacLJnFrnFZZyZWs/ThqVusDrNGQls4nbkLajJOdHF7KLe3qRz81KKnmHkSFff
eTrmRA3wTVqQfD09K413BhPXfmUjUlu+DA7GtMftJN0EQXVdLnvUAKwhyaCs3qid2DrU/lRvpb7f
WvKmwPcumCZDV/YUscLu6LmedJ6541uRwkPe58m/VTn1Tr1Fe58m/w3p3bL2BDW7+HsL9dBkxziO
PT3/LBfa4XdtisLODJyK0++LtOiwZteAJo3LkF0o94Jtl7nbywMvzXK0JDkE585GRX3rrTKEWOrG
80HVJ1caecQRiU1Eq1fm7InnaSEXrOjuznRV+WolWeGVWhbE4tqOb2V/n1PLLwwnIH/AnSK293px
TFRl2wrVLfPOU8fYiwo9nKj5aTSCbhSgciSGuCXyPEfu2fHOdtgAeUtA+rXdJUbyXfCDZMq/GPc6
kOO6gflXGjDfMpfK0luK/0oMD7Z8EPKHYl8dWATGUOFc4dv6sGUE2D/Y+s36ZYoPUju4ir2xsjI0
xUi6chCpKb90DJFgm5CJws3lqJ92GUgME0VBK1gr4WxdKF+3Aww+DVTSPprv7GgDpbrO6TeInirH
Ht2m8FODdPisZsnN69GdsnPrHHJnG3Me0JPnxiHLupPa+naWnmv7nJlvar/geXyVi6+albOcHOLq
tnDJx3Dupz7fxPSvuTU9p3D+aqmBhjxBAiM9AWUQnL81NmTZ4BeBnWSzjbLUMkidnu+g8BN6nmF0
zeyrshSWHvzD/g82GlSXU1HUB8b6LL8br+xhvwCo7tvWMxPLi9KblbzFxaulvBKWXBeMOlrEI7lr
8HhmhCDROnm1c7Kku9QvATHlh0R5m6qCnCWZCuYxaf8wxXismmCocIL0bwqZfVX83o7/ifJosTkX
tePKbeM2zttgpAd2za6lfRbiHqlDmDkvsibt9ZgkaiJRp5KY3kQNy9X2+ljbYeve6ug6HHFdQHaZ
VnLTBzQlqRGokh048V9VHmbH2EXMFubirRj+DdkUKGl6K9PjzGs7N6zbycHp4g78l8Pz/Wtj25sn
YJ5CRq6CPXB+JM1E5/WziqeJ/6irJ5n96LT8lfI2RvZeU2DOERAttnSD/LPSiTUcEaC4PStyPIOk
GN14L4ThAp4F+pHjORAYMHDr2peWrXmsKGFXqZuq0jal6aBhwc1Q65ey26OOB2C6i9i+DHzWbIwC
fBezg6LiU55sVCetV6u7WS+QVWmgKP9LhUQe5nvffOr2vyn6fXJC6cMxMBp+sb6wmWgJ1RmV76Qn
/ktm/Pr8HLVtCrFKKt+M+kNLCrQaWD8Z2o51vVEyx2/oKlIcqBEtxfQYzP+ee26mnmr0M+MQMa3X
Vv2viT4Z03iLxQYYFhY+etrC+KwWS2A1OWed4UqT5lEF75P0ntm/QnP8boBEZNmegqhoIA5TGQc+
6GfiYBuCe6RSjThdySWa/8NfEI4SQbVopKmfdOmh199R9lqOV7ihMNZNl3Jma6si0FcJlMYa4lJH
15slyoblvq9oWwmVLRvNbH7v+3XT07SYHUk+g4kU5TAWdHZWOKCdqx2OKuNPtr719LjOIMkEAiLy
uHOFsogfJ/GG+UWt1IBaCV/Zl2X82YKG1nH8iANE5VgC4BHUwyv0Jalj7T4QHmjCcHDnzkSeQifz
rE2UZ4o9CITXTGb0I0rz+uy+2nXZt+alhFOim1I4xzP23LcCQAgWxVO7jn7WWN6k1T76lHcNKGWq
FLBkvqzunyjaa1G0qAZKnBxY/ahQSmdn2jxUHclffEzooZBmMtIq+t8GC1mpT9sse3WK2LPWJcwV
62MuvmPD9qv1ZgzqeSS1rR2pnphwZKMT1iXtkonyCTqaw0Ia9da+YsdUri9xxRUz3Yf2TDcSotkP
GjlImkfVah9JLT6XZjfw6CsD2lTneGpXvmQyJFXpOCe3GUV8mbDoftPqfUyFUReus7JctSo28AVP
bQJzmx2Is3qJUzB6C4/cco6G82dEsz9jex4ix50ACJRXaTW2Rr3ukuwiup0eRwz0WGiq8h0ow2ns
67A2lFNb1BdlxnxkWu9TRgJfhzqoJKps6CjjB1cVc6gsEHHIwmENGRZJvCltZCZLf6WxDmOWxFOK
YWXRAwfVRZ7CKjPmMMXC6Y9yejfz6E9pP5b5rDzL3v5vrvZT9bCQG+Pk8XUVk182Wt8Ksqh6wsvd
7+tp3TBTdJvVxAjV77JVOdSTQUGfRptBlCHTga1kmkdG7u4kc2cWlt+mI3qEft0zltq3ybhz4ksl
utDI7aNmQAZJ61Mh6mfhTYFtv6Fj3BRmtrUVZa/VkV/oy24qgVM4Syh19VZWjlY38q8Tz7JHFwmr
a6CXLhKkcvrqY2fCaf3b5hGfbr6NtRem9cEonwSkmD7nrZaEJyOCtThNkQDv2w7Z50iBphB2ngAp
M44FMLuYYrd+cnJy51CUrzGjstrZF7oVDDpXGCAOlCtP2ZoyxGFWJSAzuIYmZ13ddfjqm4cp0Zc4
dcnssZdx4aHs61W6lRh4oAyZ8kmITdULcUFdv0GugN29Ii2gDavF5MydOX7WDVwC6GaEgnOhq1gR
cg2DvvE05HfcUVAx6QHErLq1OQaplW6kbA0WhRt5GM5cfqfSaDAykCju8N+p5q7XR5/e9wg09kOP
10trRxqKIOUoL/N9Uf6hzQGnpleO7zTDCxa5E2NMzzK/tYI3oOQKGe3z2MePoZ42xSS/jrbJqcDH
MA9hk32YhW148ZShc+UGTPvup+yaHmaD9G+lTXT4gHA+vo+loTIlGgvXqDiOF8v+gGzwJq0PYd0z
QgSq/pwq2WbqrUCN/kohv6vKaLtYtXRUPJESUEf+4OMxznZl8lm21rzFOfFfJiH6kRK3774knbW2
+Qe7Z4+moPAI5jEox+Rj2eEBrK0rsXiu0+WI2zQAFgfj2VY1zgVQ0C6a+TVEb3Qu0uDDUqVvzDQ3
TqdA9bEYUsGb7s06nAQG31L9Mirtd4K5NOiMgrq+Z+UdX8rE2DtKLm8l5VszLMyE6WFe0x1Uj1AW
PSGTDGDaZL3kqHoKgufr2HGXNHNHpdlHY/ZpNumX3lO0oY9eHeQduUEaMTchkJUVV1vnOajf2nTb
Ddoj7ZGmpVheiQJGjT0EyTq9GI2EmGd9pJRNRu/sq65ma5mi6/02rZkvkbmFCuNXIjrpc/sikApM
06WrtGsmtdtWO4I90sRhxt6Y8HZXix6adunlrXnq4197KAO1fSCqOprWCA24c3VkV5lhb+XpZ0Yj
UVErrhzcXCrXhDraks561e7rnus5s11mmLs2Hh5l1GwXWiR1FocsSl/S1iQ7PNnbi30EsUEOqtY3
+6oeqD9GTHyiXtEbTeaumNKQgiWMeDPzVh53JeAnp2B4B6PMW6Q1FJZydmwlDhGfiWOdaMnGsqdj
lQGA4OdV4XVX+nKw2TWEUmx+JnK17Xu23O5spUxqKqIHPmDX/MqEJNw0GGPQHfV9y2AOfploWx+t
FtF7kzhrVl4/lLnXIJU6P8hCs9O61MVjiHjMmY1IWSpZW5h5/6gNiSs3EdfO7HelWoLnmNNmelcr
UwtRPPOalZrOMJPTAHPysFHjFLhLmSTvwwikgj/ybzbSeqC/N+pjXEzaSUe5faviyLnApLW/1Lyp
AfZg30Qfaf20kXofTOLHmvIcLXIYDQpviRNRuo6LtCPtF+l/MaI+TZ67ADb8JygYFb96Jm6xOWrn
zjKyg9LYILGd9qKm8+LGGehzpapvic5wiNelRfySnkQcfeWOysuty6zmY5ERc65YPyNwPIYTuCdt
HAPSE4TT5/IcaItVM9ZJ9KOmWpFn6tXb0lbBpPfcevl6SCqzCjk+q9cFFYmbIqs2tOmcm/ahSwc9
eIKwfxuCa+mf8306Wnfiunlb4oZtfmWPtyJ2tHcws5anJkPnRe3oeF3GVTu1DHsZjzQqjue0KJbN
gFQ0ZDl2NEkwIZLtuyrXR7dCOlmzfptb8Uuc1efUMjEz9+1VX4eFGVvCZHiVc98g/MNrzOxphC59
MqyWz6f1xJ3jhICdPMp5txHbjGZGx+c0Zoj+Mg9yGg1CPXTf1qCwapxkkbmGmUJuwTQLer0F855M
KlVrJC85NyeRPbdSNz+m2jyVSxKASN2JTP1StII0iJi7tO1gkfWavSuc6N2sOnnb0MpLVfFvlInx
RomBP3ql/ZfN5X2QVCNIFuA580CLLbrDaKYcXUpgDdapgUIt61IRLA3pdtibhWtLPffDDGhgmsBf
5b145L39fJRi9JusfPSt/A6wRwSoLBu/4emXWWxt7RbFb+3on21VH52EP4z73gqbOL1aif1ScBSl
MqOYPo8PusViQUqJ2xuqbEJ3ZTLwB+11s0U2H0ob2aMsRnVHenJzltBwez1dpm/YFkPmqkaUWD2/
OjnbYBfLP+T5BY5korhxg/KbsRYnP4u8BQ1Wpi5pHTB5lsNcV1LfbioGeDVwOBT/RGBV/Z82rFVg
yJprFXSCc5E95kmt6m2yyPrdcCLgrw1ypCv+aofIt3pMv0XVNoRjTjrcU0g+9hJqZkmuQ2LG1eIr
o0mXVurZPyHPBkONpGhv1mTr1VFpZm2rT4pzVUQyNvS+MWdNBYvL/nEaugQqLSe2ggJ7BIPfzh7P
nVgHvwKEE2TaWH1NqWM8cBXgTFibOlQZQ8uhJUaFUxMy8OKvXIFMufpeP3a1zfs7mlp6sLPnrffc
GWbfo1GCvEI2Um5n+9lTT5OuoBmxaCAjrfCfUkRCR8k6hZVDSdbeRQE4RzVw8uQ3xRAT33ezPzQ5
0bdtlN+WcfjPrHRfWYywzM3d2s7BnHOppVV10kV1pLE9Sfl8yc3hyObkp5maixFLJ2muD6zSgG5B
4GeXvEnrOeRj/i9D0jiktEZ9G3/aBSnw+pMf6QiGEaUzfsX2uh2l4mOU4+eXNTTULtDlB0zjh0ke
qF7iB5LiZNdbseQmslqGco4Om6PW8c18DWtLouEswczKVrVvuuJSxyUdjBYYsXCXCB3yCGNu+U8x
SjxPyiUnqrGIdGYAZn/PBmM6jq26bDXH/st64yfFBKQ2WE/qjiGAUA9sjlx9pvxKu68+13/mftjP
HVkd0jD85FlaXGI8r4prW6NK+1CC36FPysX8iRRLiKCzbP42yRAL3+7e3mYMh/fSMqq4sGrDQ7h7
0JYlhFtXMNhnYZbWym3pGslr5uqvXpDuKwyCKhOeQwEmJrQhG1QMPNGi90hmOKZObdmqjWvra3PL
GD8wHs4cad859svaCoyp+X92JkIddyRJ0ulRzjrzxhykDpV2MP0honQpDJNDnSEVSpYh4LAoztKE
I0UjOUfY6rfVt76kEV9Dc2GhEGlkm9op4acc5F/HAsGcR+UXZdWFuAvw9zn6dau1Tz2p7WL5lwlm
SU+p/iSaYyWck16Pp35JdoB0TN+Sm9EvO8WP4MQkeXRynjBvGBu3VsrOHZCRWW2+AVhRrymZgd47
EixV5O5HMmUYFF3fJLjd4lvTK/cYcB5OsBiSRSTwVDXd4HZFPD//o/Vby5YOdX3K1BIH9UeVN9tk
mOpdYeSEcZSRgR0bPqZw8rM0jmFclzwIOHqhauq+bDOaZtWDWjLSsy857Zifm4zu9YPmJOCg1Fyc
k2ha71qpDg+hNbLK2mkIaOh3NYyCKEKrZqqyH4/WNup1tt3F+0ThU87rYVKvynCNGKRpkvw6xTNT
OS2w0OExcdy2ln2TYeYwna5ieVvhRLPW4TBX3FeFEjPfkcZn9c/2JjQm3bglMncDOXIUoAQSunNt
onlnVR3Y3Kdrkt7QImOqIhzH5yinI5V+7Gqw3nM7vo5G9QpgjPdUn8NBiVjKDKE5KwHWE3CphWvl
XHbTcO6l+puWkvO33MFp9ar5G5c7Er2Jlpjp55DtpLq86tU7R6M3ZfUpHpGqwPN0dnIWbR29koGb
52fRtERkjdjCzB3gQNKBh2vFmHEhn3Uq52MqS/tnC4UTk6zFiFuMGUomzl3kMLiq792chgku91Ic
ChIQhl59HZLmMJcrtWYTHVIgfTJZfXK3HrtZ54idtybmPAmS1xCNMF+PBr7/qpW8MgMIhw9Sxdmd
pcSl6qq/NHE41RvJ/Jbt/JPTGGkhayGU21b+PhEmrLPfrt77+lAONUWwHWbovJZsQU6zreifjd72
lenHlr8yJ0jXj0J89Sq00m1LLGixd7iroTjGE2AenM3UxTo2DWHmXk/WRaeP4L9g/bODE78EArCT
RjhH+ms5n/P6feSoK51/uomskS4PEDsijd3UIYKhQ82eow/ne2xIpKDy0ZyzbZ0s/TgIUjtfFXUn
sdHk0JiKI7wBzM0H1lUO87pEfLbAudfriA2jH5l/jQ12lc/OwakiNhpFBt5a124fajvyul5r+X2m
oZSnjjbb2Ou12INSwrKKY365OesbPFBfABvB7pn3FIjiR3fejAk+ILOTPjc8JeFlLalXiy7IMdWU
N0N7lzU6ush3GM8UN8PamwMxmzv7aXdsL0jW/XhK3UILuTTpPWcPYI5XVxZ794Q6lTfq1qWRV/fC
ldkp5x+Teu7rKSy0/ViyOsG7nmSfUS75Rf8oKAc0Vv1y99KkW4lpfMneoRZ8mFG1XdYfR76woNlI
M130LmYgZyd7k/We/l/t7Jxn/MD4n9VtkHVvK8QycPDrHHsp9WTh4UZxS1kGlVAFDaMc+5SB/Ocv
9+14B7vJnlpflxhpMTOjwuLDradHPSM6s7+S7Hc0KenZ9Rb5sSww0UoMClkEYCUabwyj3cJm1M2y
TZ+YhqKQqCbFTxEdWeXAXKYLLPZgPb8J0wQXkF/dfgl8GDiO/IY5r5YyLWL6NtINPhuFqjhimXHH
/Fsd7X1a5UG8zH73nGM7Kwv+LRj31Lhr0rbNCNdh0fsEY+ZvnXnX8lOBVMy82xDwVr5ilDFzRePN
o8PC6MDhAfvZDel/LSP9nte9T3ZT/llBNOYQUerKM9qNlu0HZ1ObP6lk7k1Z4TXYQr3xVe090Q+D
yfwAvqcE3VRyQmbDjE9zN08y7tQzka0/mdg4ImjM8m60LxQ9oJllr8qLgJBc5swZtXKYdxrHgOK2
Err3/ldp+c1WldkiRC5T4L94iZZ8N9h329HQmYDpvyER8DJT3zvGVxO/aY1ylcFMwUBrVvXUETzw
RFrX6t+TimRZ1TaTs01veRpUKw3Zm4oG0q/6+QVDekyxzKFaFYys63F8kWE99+sI7eA5ju12GhU6
0scXOhp/SaZtMbE7htz51a71Afr+XodhtitFeyPxyTM4cdr6+ZILnsw3hZOzaLsEwLTNtlLNN+pC
/2/9wQrbMmqUFkrCDs9hhFUZ0UiaKB3RS7ag8ECKR3USPj12Cet7gFCXsq33BYfohI+7wdY4JEvA
qxwg+QjyUfidgcLC/n2OvpWOoG3ehe4lxlBhy9up/mEgudftvcpJllMjqcalSMFBWcjsfqz5W5mq
mwYxkolTKJ7SLxFv9NQKQYf7EiW8Un45fDlRmHlFOoI16TeKvcCbZFLAwxX4M8uCb2bxbnQfjjNf
Go4FHs45R4alDs9oWGQP7Be6hj0ETk4QKWwXFy9iihxJ7H8K4zIsvwIvZw0cN+m6rZJqJKOxIJy7
U9KcWWaI6dJbV6P4svUyqPCiFTYd1K1emMZxyArm28rsuCWaxHqqQsYVflxWXl0obkMEUE8/cp/k
ax7ZLt2oK+m7vEPVqGv8GEh6f7oM9ciCMHPiUpT/umEr5V/mepzZnFU33sSyH3c1aQIQo4b83ptN
6ECWjtOXnlVSxLi7JYYGtKr06zzfb3bS9YdU2aEh4WzKrhOL79l4t+ZAR0alaRmGum9FLb0E9yjr
nFbbzAzCey0J5Hn1O+tVjweESGEidu0g/KoI6zpmhPk9KR9tIU4Zp2zESbBcVvhyjvSNoZpMjbdE
emjiP4Eirks31notaKyK0dxWM4MJVfhxW/tNPew7dNe1vUfI4cvWw4h3NIes+Tct6/SaFWiP4E9r
NwT4AA0+JWkot68tE29j/ktRtYiPqrACCTqZLR7Rah8E41sDixFaGxoytwaAnTEIb9i9ryxfADIn
CAITcIUlVw2PIHoZC2h07F4bGnLFzHcjZOMl1ZiZ6Z5AzqwPXwBlfVMiPEw+wEx0I+PVTNi6s+T9
r0oQRJRbtfvI82uknJKeIVb/a2PTZ8gWrc6lLJlZlXG0hXa1L2myQfZ/alN+ASZD5x15BeUBGGhM
evUTWmdtFc28QXtTWNqGDir4oc5fqyQLwQ37diFtJpBiUySh2ueUv4nqZGv3pCtdgvyq8TKm+1KJ
XbP96tZ3S3stjHtf/CJf0JMX5Xnq9t9zMZ/i/A9H1Kasv8wWohDuWxVRjkbcG+0NN/SUH+t+M0ZM
JxV3mt8nghjbMtlASOJ5np31xk3iieHUEDSPv+ZNizsXmSkh3Xj74x1qBW8km4ULmvRVPotORRoO
dwKjMguLU467RP+D9+bCxSUbjq1P6a2J5sWyyUyEm7kOjIzIIVslOAgdb4eQHFerPnGoPyr5PvYg
2E/jcB6lvzLfpuKf7ixeI86jZQfy+L3qL3Xzaq+vE3teJsE6Cyjm7l72R3fnmfayZaBJR8XJBNoE
TGrZ+6uisGe+mtY+os83eGUOusBD3YwX4FF+Z8uespwoFJTsWFgbWwmrovUyMhMIBjevo4rEas1p
Z8Ihf1jNeyvv1YkpYeRVjbiXy3chDaGqXhl8mGzxuvZQCdJiayaY0UNqX3LZcruEIHrp1ohDPTh8
11TgE9u6yUP72URzVXVGgfWOTenw06mlO6f9x/8cncdypMgWhp+ICLzZFuWdpFLJbgi1DIlJPCTw
9PMxu77T5nZXQeY5v53hD6R1xvm7soOHxhrDIYvWog7WI6BESyxhZJ+iRBLX9umb2qa1FjVGR2Ik
u1Og72ZCGEpP5xlIt9GcbEz3viiCjF1LhvuEMUsyyObETSh9PYGgSQFGObRHIclycB799DK6Py1J
npOnhaJAbtmbbIgNI8JPYI7bESnSUB1Q4TLdPteg570Anyf530WfXzC6+enNtl5tD4jK3eLIQtXP
MZDUkMLWDjtsqHyx6ygEnN6IKj2kyYAB+eRBWhRUjQHNxvZDMU5rLh32EEbQ+tgwtOqiCCmGCjnW
GdTvbkzCSR6t5uqaJVdUkvvBLfZmPIa2s7MI8oxSAS/CZdkRlA4xGRx6DYv8W5Rva/+c8Nsb/XPx
+/bmS812NX8yhzfUCPkvnLApS6Y7/vRiOwTxXsRHnI5gic+eRzxQOECZm0h7mvnDy/DHIgTVSjKx
y630LyYEezwwT5sZFDelhvXeTevQQ+XMq723qxHQ6FlzWTGjdanjvare+9yhxyF6cBvzPSsvsy43
nWFt+xrnUuJudXPTNZ9azYlLQL8z8KdoKBydyFEoNpB9I0yG2hvmsCvQdJBMfsIQsBVmuxca40Xe
f6VyPNXtXOwKvezDAjeYtHGpg7E6KAldsKScRhHdVz/1Es0+pdEup144J/tC4WlDgR3RwJCkBXKn
8kMVtslMqkquKFxvaeAoZsH2xYkEvyAQh7qZomhtN5KpIqm/fd2zqaufb3LJTS7FX2ob19Etyifk
bfQLFv458vKbK4FPJAb6EUHAaBZb3c2LRZZ3mwvtMpFOUuTljVRY65DM7j5wKaww8n3COyBKuW7n
4FVNwRnU1W853xJUVi7NH3BbmkDXutQJIdpCbzVvCXI/aqgRIcogB9VuVPhh8ZYWnb/S5SnPCQOp
jWjrFXSKdiL49Zp21wZyG+XdpbH5kNv6mpQ5QYrWoeU9IUrxDZ/Szcl5d1r5GBiMZkFzgU4mqSC+
Ri0iy7pqw3i0uODnim3Lmta9491lwjlp8qmjekFjFfzS+HjsdMVRM392mboZA80ZBRKz2f83Y53r
oJV93kKLf0BQEZkjV86wkwXX9EOXfTgS8WYV0r1wiPoeeeeM6sxc9YMF+3foxHYaj5PKqWaLd0q4
a7u0v/RUImVKNp17ss2GZZOxhaAMSBCmvIZqTTvkhMHdldp02g7k8I4w6NucJHd+tqNpRawoRygX
D0J7J32XmwauLCPmJ8K00P1xM0LQaONjaWJ3aDj9YSn9TxTwA6o8bq2pc6D3w6p6bPDZlLsRChdX
oLUil3sl6IsaKLrlRCYHaD7HLRH9yGyv6FEc/8spQhH/tfVRqtek4zy9ts6FZJpSXNR8QJZZZ/cK
iHPaBQOIcEsFCwjT0mFLtCjNV+026xaiaQsK1hVHkTOf3wqOr/jWD3szeh0QNsoHN7roPxKd2vRE
JySCQuXuyTxv25NAQENiREuJh7/mfGmdJ59gIf5q/rRi5IlhVhCdztMZXQjM3uweARciuY3zJ+Ig
VH1qs8M03HT1r6Y2hwicastSSBOjtk7Q+rskQCTzT2WgIM5ug/XEIwttapp3j9wFRqGMN7Mr16ax
rj75TwTj9Bj52bzTz1G9FNZRFzvl7jI2YLduULrxUDPo35vgYAKl9WuL6bV504Znq/+y5HcvrnPJ
H8Ci022ow7aFsZ7+lHM3gpd52M2Uni3nfW+CRh1cVE9B8Gfa+5KqbuuZFV1Klqit9JxNx/UQf7Qm
hUG/DT3M4oMYf2ZiLTRtRDWHIvrq0d+mP1g+cvt5eoryaKMniEXVo4ZUMQft/LKKXUYyB3+lQZ9X
DhJPhyiFZPzzkwk5MqKAMQxoekzQ1lnWzWa1NWoTspMw/2pjWlzVm1Shb0E3NxVhUnzbkpcmvxjO
EQ9qRDnoK2KsYERZ8FUSfUXrkNvtQU7M8jql+1k7ODm/l/1q5AZepQj8h+4U9EY4xVvkuuykpOfF
yD6KH1YopVdro9nn2lZQc1S/EQ1FWIwAN1AsZuUamkHPPj0vDLqrKs31ID8Jr0YH9OTHe0O/1GqV
VT8iIUFr3Lf+D/8sPAhauiaX1i0PQf1ptddev+rt2iGy36Bkqnr0qktC/oLpfoLS+N07JowSnZgG
UH1puFDhDHDyCY4CEk+4I1AeDLOPJO/spCRNsH8/uMUTFwZ8DEJdWtLDOrhEDOC/0BgnC8q1Lza+
ILNEDwCc77WAOF26YeaDLY99ypFpfoJDEAcz0zcxHebllq6eHGNtmNAG+5rsCeBgUnGkVxJ5+dJS
Gw5uQJ0vBduqRyxzS8mTaBDqNKuYrUSdTfkec/RN/tGHeFanWf+cnTu1RSkqDkC5bN/JpVEJSxPL
cn7Jg+fcQqTBNMf/BiNJzUuWAsQ0a3K5ILnifh9QzeQRs+XuHXsLHasTGJwdmXK86Ey7O5DXOQKZ
8VeFsRYjJQF/FdxohdgdKWrgfg8+SnBW9OijnOSOrK+wy0NCTnArUlfxXlYfKXK6OTobwz9N2chs
zhmKJmf4kMYmr7YezrnlqAlCd/qb462gZRze2PpJWVPG6lDq/jqnbd3fYqmJKA0C/AzN+kmfnsXE
o52UIeZOMOpfXvuxwQTxYzOYi+Y+og7t8gHV/ykDXk4+Eqhf4IE2/6y9DZxksSyrG+esFwB2r6Vf
4UfAigSukwUYq/eaWaxMlNkYY/y62rkjZoK9He0RdCxtLQj3AYua5L0aHrxPQoXS7tYT0UYIR1Od
EneH9jbj8iib58zapFC03sqTF+RtpdosQsFma1ioYa5Ve8Hptc4yk2Vk36m/nqemvgwsnxn+Qr/1
NtX0PbUat025llq5buKJOJK92TGZXNoK8CwnzeTTzp018IvjMipOnFO8l1wJb0F6hGtxhrO0eS9d
8koe2YVtjKszNUhGqJCmOYfS4RMxLsLYjwCpbNKe8yaYj6Zq76RIjdE4q+4xm/5FyIpa0luzHtvQ
GOyymuwpOYT8xRAgEmfjq3UtnafGV28zAFmV5twDuG3REQ0khwcDHGjhYBjWPMTM1saP7Ae3W4zu
jrX38/ropTmO+Z6KmXxtNcURyw8MbK1/e7U65U51CSTd9f0JQ4qqfohzZ+63SJfaoFpBTHTH07Zv
Qf9tqPiSZ86q9znNR1ng0Xo8S9z//VbE0b1FOUXvJ7k3xdoghXDsm73ECKznFjQ28yo0eZXowPdU
ePREGDTuq2k5v5E0V+l0FtRQo6UJEHf1qfGcp2Iz48KGuwXNTZfGVO5HWmnS4GgC7FcOAETsbjun
gBl58/xonXD+ZZzevptdPE8dIR63RWHsiqy/TelHpL8j+HpIQVoyFPgqrRhZWkLq9IsLaG3kB0sp
BAlg7+VNj9p15sOJRWEVqZBZFp38ux7t4vmokcOizBF+4Rq7xGhZFIS00CekgUbhbP2yBmatPCWc
n5L3nP5l6m4/dfkz6/7GAVyc0OGO2l0livD9GbHffGp4m3oPSWia7XQNT4ub/hMy29nVKda/Z4bH
wHO5b8jcIcyNwO8VTavILT00rEdlcPSZZBh4v0Navfi53KaZc2Dw2ZjkoFnqw6SwZwY20xQSRnhQ
WpkGerhsUCaCM/eVjaRHh1XKreTZSdU3/tX9TARLoAM7BnVOJRXqvLju2GEQcgXmrbL9mz9Wb63f
HkeChYpev7TxvB48TPvFWbVo80ivqhH2BHgfMrVzlohtWWynSoYjqU81ZlIdA0hrZb8jHBJ1PMdO
6buS3VQzbg79JUl0ruunpLpJAz09PXWIiR+E6MlNFKRGfAmfRrHk027dc1aoMMNwgL98VxcTJob5
INlGAtJuBmqYo2wZWvW9Vc30gQe7EU1FllkUzTUsPjkuXuOcEeqU6PFigl71mNPKejGIAPwRPqWx
++tJsYP/owIwuloDmxkp7/+0ZEB+LXf8gofMeW0FvRktjGGnNugyUIRSdKaYvtWdp8urfhEZuiDU
PguNQX2Fi9w26G+++W2UEeoAVutARIdJ8AKRLQFBzIAXh4i+I6y//1f+rSD0cMyPq4pIKp3pefSw
TQjD/CcQrdc1Do6GoMsChguYssBWAafdBffIo7noTjHNoqvf9UV8ykXx5GYt9yLKJ2KW6DtcU14R
muqDdtJJP8xVtcnrne/DNHjBdvLjUIuY0CqmgfQ6EaCmSY+op2of09AGD2M3p8mhMkwC3zNa2eAJ
OvTFmAKvwcBkcCAKNVe8FLpW6zbV97oOwwqgU/nvdh09CpnvcdYj3wWQNbqt3cMKucM1WqTyRDIE
ASwohqwh1l+d0g19MKUs+tLqW5m/etQ+mFF5TA17bbU8+VWzMZ16U7OtCdv6oGXi2QzgvBSnXOx9
uQm7dsmkH9tgjtlOcTRnSOvFsCQBxrtMT3a5Ji62BVWSsjxntXitdPu4rKlufrHMO2ZNXo5uZ5sQ
ahFG1Okjmbt1AsZrAzwNCRr9c6HSQz8QTbBkGdRRt7dQ4XvCHamnUBuXrzLNqvXAENv1xm42X/yE
n3Md555VLAOgDuRKH0jK2aMgB+gAyi7xPUy19Ujj4rtuA0QgztmN3bDPBScLxgcNzXtTf5qTOFYc
ih4TBDA+E2y894S+HgvnHi8hPuS10i6x9ROCwYyWL1TtsV0zEQcXUpVDR6EyQvqRqmbi5yZ4jezg
9sZm4v9L5jqIOOyd64JDdORrTltbdmAL4mPOPFRs3rPhentX4wz3AsoRh4GQM2C/sceVTolkWT0p
J0Kpo6GB5m8QEcAlxIed6++xil7IpwkpujwE9FnMPrv+XMdYEduH1unPOfSFDzkW1/LSVO7Z4Php
E2YOB+Ek3+ok4oumpwcFckSJ0sWwumcB5oibZ2cSOaNHYmcK46Evo12Lms1uzUMaK2L6xGmoYD4F
M0WbfOQ+r5j8jshyU4IQa7e5JEVzjbxmUfTedZ8XLO1XikQtp/8IMCwhCdw7BvSfH28rqLtReivH
tlde/5jii6Qa7DKlzdF1xUtSJGcaXUOjVTtwNcipfMnGXccavpZsPktuVNnvm47LMrlZU018DoGz
eOGdaTdD804N75fqNj52rkhNO28Qa+63R6eIdnbXnR3cbWPxEc8C0F4y2MiDbqK+CMR6gBYp4Gto
+bjyy8+dnd0N37z25OSWAR2F7G6GGDftrDHWZ4Cc8dErrk2froQbbYuKCN+5ZZu0kYfaCm6hS1J6
y7x/pAVdlGK+LIfuTjfJbq61m12DpyinfTcdDo6J9tTQsfHxmjk/AgdDpFAlGB+n4bvq6mGt2bTy
lVbx12cDAe55DzBvo4PwaRkpPeTOXmEnv1Y5VEfAROOI0Vh71rPJeGq95aJzIAFISLp4FqBZiRLV
9C6Wps0bbYDt1JLpq7DQ0bC4V9Z3qy92VN15pVLkIdEbJMQBOfqmBtGoepbAEltlrtVBWBUWxuK+
+fBdf4l5HYAFGTqC6jsoJ7SvQ4C8adb/PIo/Qrwu2NMmCC5tBCXQROYdO0ijvBzssBjAaN0ZYQxZ
7f4Sm+bDbkX/nLH+bn13b6XaY84E1Yj+ODWBu4pb/y1NsyuQXig6jMZe8hHnxk5AlLeudvdxiK8i
z8g2nUpvU9VCA2Gh9Nr8rKydF712Hc0yxY9FTQ/J/zoeeiuO14PWkG4d8NyRFYFkwKkZL6b0orwZ
p4L4XB7faSTQqXQXt8K6xj08pkhsimAj019qU9ZybPbBdDer+tHI+qe2/hLePTNGtg00EJgZPTd5
nvn91YBBwD869XFKgWDcP6rydNSxgdjbzqckZGgo+7uJvNdw7q0xMdxuxPiXzBzAmHa7amemdOqR
K0fJeMt8OM/kxzCjPmYJqYiV2sihrJj/pj/U70AyX8pPnqVxse2j1NF4MsmViDhnqzvR5Bu2ebox
ApckkucgwA2cbGJ8LJNPSmf51jdolJuXsnlaqqvqd03YGD4Qceen3MS+StBOpYfJRMZAEeLuH7Zu
B7LlWSgHfwJJUdhd52XI4oOWLtxifRsM8QB1dDFJ+LW69m0cT4T2YSzId7ZRUJRUh5rzECUcj/yz
HPtdePVmbJudpwPGF+puMxj0SQD7wH0LviH05IKRCmvrUzWmXybHR47PZ8xg/hnNlAcUGsA7wuCk
BARNmMbm8dllxkLqjFMPthJCb9e674hT13TchcH0SX36RNyx++XXJ8dMw6zRVtRKoEJ5Jd0SzuNA
/SCjrr6KonItOu9Vo7gqpR5nAtXsiSJEQMt/52gbXLyojYWA8TlW8xqgZj8W0C1RdO8legPOa5lr
JycAmcb8UsUxicvFeU7cY4I5ho4wMm+wU8zag2SBMLBoDyeNaVmYz7n2Htlvw+IMekpmEzQYJCQJ
c4k/mjD6HpP+cmBTrsoMvLiNvyZVvDcII8gwhij+yErxAZh9iluo/Uovdj6tDbwG7vPoqE2HsYpE
oq8uG//GoMMhZh1Youh4LB4jVNdbOTXAZlX0Ng3uv4y7ftVb3Z9ie/NynRuxsLINTcukhabzmzD5
Wq9dbxL0Qfn2oqMwWv0ykDqg0vZhQkfRNNoxmKHwNNyyA9Ogr6PEx3qHnXi1iE0LeSbu89KVNp1E
EF/BkkgjiZuoL11R0mzYntNoCHtG+0n70IiUrjOovEel/+aczsPwm2FWl/OrDcrfexcnc546J163
psbHDxC6EnbCSpVdWnKBjVaAKX2bqIuUYqJzRQ733Mi7BfZY+FjHh/GgYxri7VszZm09hpeBwb8H
50mBM6dyPBIOsQ1ikwsWaRAd4sChbvLoOeMDre7PhWXBX4Lt+m6xcglT6Il9o+rt3JTA6AxJE3AD
j63d9EfEScd4CFBXFdu6Q6bAO5qo9GTZ+jtBSu8xfPaA88IU1YamilPtJzuFLcATpL2k8S5iuK1L
3nTkXWUqeGv2ihWnlPoulvpBB2AoTQDAKlOkJcXgutodX/P76AJqmjO8F1LaYYMd4r300jeKj54i
qszC2u1fa49bBJZBwMb5dzS11ypZVhSrj7aRU6e7ll11WTWvBMdiUQ+y73GW77QKM5zN95GSYsJI
1LpvszKcst66EOKhX5Vsbm7nv86adVV0q9HI13AdZ+oDe8OiyNn6RfEbFy3w8wzmqDHm5mTQ60LB
NpBT9GBQErIzatAlyvn+ZX3QrYaGJZ4Ot5sejG9S2bfRXXIKGmunEb/ay2xjaeZ4paL5Meowwgor
eO0NPXj0CvfFzuR3lgKLkETSwipD9VsU8YSGeilBvjnhjBFDDPh7/y/NxmvXYh7rcm+PdhLHsThG
Np499PmkeEP8J5jvXtC4ng1YqU4H2Ld54qdTyT8GWbdshputjWEMiQbiqjtJaMBvtN0eOzhBNTOH
m5aDNpRh0JcfbVdc4/xLAbB2U3ocA23FsShTCnCkinYJXcMarEmt0QvHJL9PRonoydk1NqChn0kM
EQR2GC1F8fCCaKUDyLnAjA9VlW1qM9kZVXBqG/1WgJVVQr1HlM21wVc2kE0Wddhfy0NTQLmDTVnm
yB/B2MKPm5EsKhX9zc30nei7aZaXpZpgYEuzagp8HiaeO6yHBZ421sZW3uVA9q6GHKghv3tof9Ar
1zknsszWioK8pLChUBD7aurBoD6MBB3t7NvBeW4JazSQ/S0lf+l2SKPXrE32ZOyHCluFx0PSFUs8
hs86o58Edt8CzcHk+zivREhPHKhGCU4Qnwb9Ycm0V8SKg9S2fBtLdJgLiYQcceT+kKLZ9JzHMhZw
G9g2wYIkPSwO0gDC6niwYe1JqWqtuyyBMI3fUs/XsOo7W37XTr8ro+6zCd6JW9j23SWHFhoXniZ6
pVGOXd7YSIggkx93QKKO9VSl8ZFM/6WiAkO1eMi8fjsAfZPnyjSJEtDRD22J5jNh5BAdc9a3RNqB
dH7dCVKqE77tSr+A89dDtB+WKGmcoybhluQlARpzc1RBqFnbBCFQykNmGM6jgo8yNPTgfPTVGB0K
qR/BD26UDz00GUp6HFwZcbyycQ7c81lFmM/MnN2heG2Jz8ZT/gDziXqSv5noHhz9YkLozFHwGwCf
FhZvJi9rqtGi3aWPKdbmrHxXXLyjebJ7+RDrUN+WeZqSEW8uIbk1SLHTbSZ5j6ubRtOLGLtVTc+G
jm7J772jMP21P0V7B8wPyiCPp9MIcJSCFowTETm+zXwD/paTnwdwETDhMxCfh94/ed2fMf4K1pdS
cZcS347mXtI95YuYOxuKohjCTkvPugXNTANV3BhH/EJvZsKMZ3s4jllJlsYqM7g1CcRI7OFVrmF1
/HnU8R9Smd7UBxI8W/EZEWBW2sNzy+Ond+1zTEMFPaNcBBTyMibmEOft8CaWPw6bX4rPxJMOIcys
HLHxMAb6Q1wgCO2rMIsIHQu6zRBASThEkkbG3iB0zEdSEhfR2sK97Gk0hQeAkFq2jzAsuGD2gaEI
yAa0hAglXHw7IYawI/Xc+AGBDrTo1G9e/EUsECTGa4bNvdPDOYOZRmHV8GGay/aFX42AXEZcyi9J
5msV3xTpGI5vbjwg84aPhb5JnqwZZ0K0hRrm42U0F7fWrBnEAR+o7+7Ig2jrbTQQFKP/jigVCHve
GF61ihAl50ASJrqMWZkcAVCRkCJzcvNgPermGmgUV9TTLp/VUeHUceFjCreBwTjjefwXN+05Lges
MRaJS/mh9sU7Nr44NJELzz75/2YC16fA7h12CLLsX3MmWkev9p3rrOIZAVxr0LmXhQJwYyTAYc5I
Ordx9sT+n2brv50mr65j3il4u+oqueV+9ELodGiBW3km9nvbeNGS4iOn+rBrqD+Z7IOufVdYbTHz
sH5ARDb2eHbQjpCtS/BnQilHj4Q8nbY0yIdODDKcps7TTCQLVveO3ZyBBdcCCT9Evcb2eHNB8gXs
vByyg9IXObp7yaclNS2o74nFZ+Ng+IWgjDJ3kybdMZv0C3leVEAuekoLQaH/JvsRd+JnVyDj0ryN
GPYRJnBV/fX+c6PukLxI6FoMROiZic5JjDPQYbzII4BbKYKMyr0yHxehbYu0Me0xDH8EZRmOkoEe
p3LyoAcBuL0AmjMYqriM2SVyg6KI5JXf1Q3/bOLU/YRsU1Q6xofhawiEWDHRyol+i70BfeSZIg/I
2U8yLta1ify4zLapTC6KKIExfS2HGo0Cs7RPNZMACUKYbPOIBmTlvwj/yes5DNEdorqpEVgFAMJU
6ax81DrUaO1REVeAoInPFXLSSU3geGGQoLVt49pwp+5bnn+17tXmG0Q+FXfU7VZhTZQGY8n0LRSl
Jkvdi/6Cs/Y2198FcnWnzkNXw62b7SYSvshaXyLOdxpvib/N5C3xeTcrgnx9QclP8mjKL7AUKz/Q
kEt1en7S2M4mEpiFPyHNO5oYWvXfhMILPhxrCYbIeD5BmGYLXtmTJ6W0kB10Yxt3J4pWg7h17l5E
v8Xwgc1lZqs37CsHTTG/pjBGNCjID8MDuKCUrrvTo1uTOZbcHHXDozG0N6qmOg2Lb/OCGSuwubIR
SHDTDSyk8o/SG+juxN97BdIdYCgw66m6S/GaDgheQWyQftjO10yY8bTvvTMQU0WROFFYS0SSMV90
0yYC/4UQvXg15Iizh4hNAjScQ0fnJsNOUKHba9oH33bCpaGXdk5wp7ubP2vxzYyuCYkr7T8Ht7x8
cTi0Bpfe5f7F8tYW388ERISnOpTsDZlNDRStA8whFsn3qEkD9y6xktooXSGj1qP2iDlmnzEWGVO6
a/jTpg7RxQfH5V5m73EDlUhaQjW8Mc65KW4Gxvj+6lahBWPS9rds/LSn72g6DBZa7/2UvAQCCXK3
laiQ5XRbbFlCO6TRJcfxry4ZZ+C4lzO+9hXNEaRNzQH77i1LTpb6IknDmm5W8FbyQlZnn8NXarec
1E39wQd+C8hBTw46+o0Y9pO8q3ytZtCEkfWm+kz64OyiC0wRxlkgHL620xFwEwAAi3TqmPCTdOu6
T3WJhJWrbIahbxcllrYqkFs6RD5Nh9rZ0Zu3yiHZJ4bf8qpPpCORd+MiG3ztAgrmB3x3M/F31c2L
f/FDNSihM95wtGscWzpbM65XnqKjthzhyCa7Z4paIwywmI8IVAN2J+XnALlDko4iN/CNXhXENd78
batLbZ9mVGBmBeBiUW+1jVJ9q/dgPsA6FFgtInqynybUrR5pt/q+Z732lX2Ypr1jvjrGeaqe8/xq
YxpMJevAdpK/KPOD5FWqx6q5xpTdo7m1JkZdRnyyGudb73+O5HJ7DCnmQdbHwiq3FKSWKOOCd29a
8lHJThtu9N5O/U8//CEN21qgxD7SO4mtlK8KIeWiiqAGmzpdq3XWVt2+DI29cYV3HkFaiH4+LtoS
nodSzu+N6zwU5GFAUb81lkO7jfm59ALYWnaa/CXipXscE5KNIl6fm+QLc1FUmBjfCTFD9Q8zjD+M
El2Nt/5cW/F6ohp3ep8EFpmeEfBpBh2MUdE13VMOADcTCSh57crsNBfLnPJkBQqf6eOY3TUm56Vw
yWDBFzLlFV1Z84sN6DcIgmGNTazUIYnPGvRRMb931b/BwHGUPpeYHbPmQwxfrXZIIM6cGpbQWTJp
HubhXfPxShhkT1QXk1mMxFXEz+NG99p1W56H8qdACRTM7roRb0Fes9q/DfNqMqtrWfA8Ohi0/Ucc
Qh6UtZ4R+nAuuJzFTBkMrSV8X5P7KovDKHBKy0M63jvr3e21p5RyGIkMorc/i5nbndctM2Mqzjy8
3IRMHS3EqPavqz4s+rkAyAi4ytBwn4vuK475cDF2JUN7MV1y0rQL7tRY7a3GhZokWvYxiQ1kXgDC
/oNA6ZoFNhfde2xynSQmawDrFSUkng4C4XTPtV1tbNhgk2a0Dg1FMp2sBVbOudC/l3aVAnRAVNRx
0fMWffj+Z5PukuzZIgO6BHbWnVuNJLjgmwAxW8cZsheQDu2Ec5tFk/0MaZMXvFhTFpbWsYeIlMsG
zlhjk/Ru1xIjRv8OjbluY1wbfJYl5eyT/WShipF4jEi6P5oZOkbcC17+28jqIOroTOD6MTOvmvan
W9cW5tFlOzHKLciGF8X8lwBD07FAoqqWnGYofp3m7NHktJ/w87/VwTaq4k3jPY4d4plu648H6ta5
vLfwgkj9X+LgXbX1Wlac4fxLqb4MzXEAZgu2YsnKKxDSmt1HanmhkXAaKhW6uPC7iqGFIIaWk7RB
MZ27cu0mD5Xfnwamd5KsdnPK7GJTMFuVkGnEdjBjjaVYGdUzuVenmLJ3n2+9QWMeYBLHqoVhL8gn
YrusAzlRp5EgP010G+gVztpF742sAkPppuuyRzq4win5MgwSLwIAID+k0hvl/1OMD9Mx68sIflT1
TxXZfYCLluaEtNZviMUsaKZKEbpVSbDJsHppUL41EmU1nyAK1r3f7JaxRwJuzhzZNhYBA57EXTw2
1AU5fwx9xErVmDnz54hmw5wYnTQ9TjVnuCnOos+3lqEdfcvd2HQC2ksKVW2scV3vccVC6c3kdiMd
y5DS9+a2bbQLuVGbGv2B6KN1RGdtg6CTTijDSBD7onjq9bPevRcgBXr6khgHLYe5zTlmAFNa55/C
o2e3NXWwl9LjA7MwTBN1BS1uzOmmxN+p+JOUl+7Kujz1Nff5ZP7UtXogjhvBIaNyMj7JySdOBu8a
XQCnONc2nlWFLcGHsXrIebTsWDswGR0Tgk44rvYUvR/t6Ewa736KD7huIQUMEh270NamJ1Pp264I
woYvrpZsaXqclZvI9XZuxDwX/DOz8XdOwbGQ7uQlBF9ieeQ9zQiJkiLSbqSxwqlYrokGOIoY5WK6
JVUB7xBbAZ3ifYKrvZpAM7O4+cjZ/E5N6UfXwbOKW5+VKXULdvRKKNzwTy9rj1BU3RNwALzFlZ4a
oU0m4oOck5yJy+aLCSgD5SwsIVPyCTRgEg65oEW1bfLpx+DkvBcD+QCdPl+IPPrxvZlAVt8+DPSz
Y3qlDjMVC7Gfpkm2MjSNXqhEC9wr/jIEdE5iw/lqGL0YrBkqZDNRIR4g6+lmpOlp0ihUzEN09wtd
7rp+yd8q0pRTQjXlxTOsBKZNRGFPGSqK/yg5Tl1NKL9Nxo+rc4sGWB22lkxI6kuX3GizaJttZZrx
gw70uoqSWosWq3qwFl5s72zMih/0ixYoVUYHDGZM61ui+duyzq+VUZMlTiAJXta6eiTt/GTQFxUI
REexi3Mj+/NSjrVt63duWElz+OfLjkRXzYqnq19VAyxAkbd7K4HaQoeNFbuKp5iEHBYGAkTnjH5L
K3JQ9FvxHiJBkjvVtdNtDKZxhwdS3uq2708l/toHTRoLzVZx5adtrV+ZnXBYkDCy0bpiRjdTimNT
58nFcCfSGjAYF1tT8FkVqR+vCUaqnuvC4jtyGsTEReQ88S8m9C8jWAr/WLBwrIOtHqNxXC7DErkl
dg9qr6ahhLlM+9n9BlH1hpXn22DIAynUNihB1kNhDZCBXPBjckw1nSTZMi7je+r8x9mZLEdubFv2
hwpmANzRTRl9H0FGkEFOYCSTRN/3+Pq3kG9QEiVTWtU10+QqldE53I+fs/faNF9ZFgwa/5ealgtu
m4Wdv2Bv8ecyadxVb2eMXANHPXqS7IVxkMmjr9Q2o4wqd9j6W+MgfEUBG9nSbo2HkKOwcWsArLVT
1XBubM9vUdT61ktOY9F5qOwk3PAzeFfVzamxKj/BjJg5gP4ctbLq5aA6SrvwnISeKERlcy99HZNT
m0arkmyec0TH9w/BOvo/sl4kWQ6ORh/C0lX+9yPaVmqY/qKRcA/Zu/fUYmFWYfVraJqNR0S3E5dL
SzQLgfeyqpNlUvnAffBIISiBbnuwqB3UijqanOu6z5+AbD736OL+X7M4pIoKzJSWZepS6D/eY5K6
o5W1APfdmm6E2zk40dilSCpHaQns5g9RHP/IOzFUbKLCESrR8ZrQfmRYuWPijTY70BzJlX+J2Yc3
qTrNr9F2LP/7k2nyZ5TG9FpC0zTVMoXQjOm9/CVbJVUHK8GhSZpx0ExWH4zYy2zEN5BCxeZBBLFF
oGS0TPQpRTptsb4ZCuE1fpAspDX1nLPGnpla5v3hS/hH/gm7rWraFkczoAHd+fGda8gH1NoicyrJ
QD4yJYZhUz9GsYelExnLH4K5NP2f38PfXm7693/5HsSUSxYF9FJhwdtAm9IOnBv7ET6pRWAXF7Yo
PNrdY0TGnhA226eUiJlTRgb//YtMuS5/iWGZUkylbkjyJhyqcOPnWiOKpPSNIbXxEOQeNyRyrZdh
iIWwwMR90DO/fMwrfq//ftXfwWM/X5a8dtWBoyCJbP8RTEbf3DZCr3LmI57ZEeO1qa28Qt2khgul
HxKCWWwMs/tQYjDttrEpXXHt+3o7euPJ6727NoUYBg2AgGZZgMbhMrompYPW84X73NVW06V0x22R
N69G/6QRTxiE9BuMZaVPiDg4uLQGISmTSkq2Qk6cYubNC6oP8oeWPJYMU5kLAYCagtvMXpkD6eod
4MPyIUH6X2VPQFCWVv1UozuP6PoXer4waKJk8cVy5naXndr4WrO90XabJwnzE+2xaM7cqrequ64m
h+eYM8k89TRgiVMOce2GMIVChi3xuUl3GgkbgDXb7hzQyO+zfNEr9tzMm41wdyrPSYBHDkTkock2
vrljJEITuskuIxOVXuVBQdGj6YikLEN9dFCJtKLdZ+xl//1L/lzJvxeQVA12Kltjw/r9xP9lJavQ
5W1WLPTUVKcXr6LChbsQLvo8jReKhIUluyLctVY/ICLUEQZVPZJF4SBKitv6D1vn783q58L669v5
scGwNrQ4CVHGot2z6PPKdlkOzO5cJvEfZRwoC8emI1g2kO51Gjx7sMbkqCW/kjzUcG4j6C8UbNRA
ozjefMv9w/f1Y5/536+LuCfynlSyhH4u/CaiNSubnGmFatB8DAquIHUVI1dQBDmveSvCPzzh4u9Z
dv8bVCxILtJI+6NOcKZ4o7/8QrESaJVMoCL2pV0+6T6widbtlX1mwrauXcM5uYVTk6OaoSQJFFJl
Ryc04f+4+iUibgEvIXNAq6gt1C8hN/qsH5ZK2NZIZe2RSr8cVq0UBT1LOIp+FNIwVezulPo6DQJb
Vruqa7v16Ed4+mpLAXEFBVfkU7VgUZnp3Yh8L5XFW859nPyM4qsqTIya/bT9D8NAizmJ/7BQ/u1L
kRpfBiGLOrnk0+/0ly+lCXvKO+ESauMkXkhIeBi/SgPoZRv35Id61hQ97MoCrrQEXtM25R+OgGkh
/liohsQeK3XLMA0eoL+/gaFUGPAXk23RTLUdKBEIHwqpu7KM1M1/P6NTYNk/Xur/JlX/XHO6beLk
qyJn7uCN0hQ4+dqoHkYRv9c14QiegWgiDMf3/49X/cs3/ONJVKLRNOrEtBjCGdjctYnLUrvRQsIa
Wom0mgLmVHj8AiPcf7+y1P7lVDPYjCzbNA10LeLHkg973ZcSWRkyrwzPXjYrNeT/l2JguWlg6lKa
MR2N8/4eNw7tmjOat4ce7wY8j5lZKssQJgd7Z+LXs7SitVtH4UXNtIvMRUVPlnT1ErhpY//Wbrkz
URN4r/9qcHUESUaX6WjqbMHhVQ8+QtoKLnjk3tqSoz3v+ovRVA9hpc4Ug2bDhBJ5LoaUJOEcHg0Z
2SrAMkty0yd/hrY6UwtR898HQ37ySvWiy2odDvzhOM9XNbdJw2/nnvAh8N3aoltGmGrJXDHpxUA/
YgKM6gdoxEfnf1UawEHxIsnVKK+e8urRnY/FWdirxnvKUDOn1smpSJ06BIx+MxzgTPZdZqdkK4BV
gj9DZ1uhtLcn+YXTb/rqGy7kuvJxBRbj3jKKa2Lztofys0zCQ5LS+AYFLLsSjS5DPmFVr7QVQeu8
ox/fqJmx6yt/Hwlu5RkpEZnPFNl6iuBWxUP8qEbJQ0tIdNXDifG0RdDrqFlx5NW0E6LsNZqkxk6z
dbOaPkUz16AaS0DeemavRrIWXMfY6rV9KxvtNW3jTU2nzRIVeWvcY1suWOZjblbQh8O5nrxYuU2C
DH3w7G0YJinZi6n/cm2XGcTGAb8aplynupWSvRvVc1xUu6bH90XZSrjOagBebUYMQplpDVVwLlXy
t9uCbhWRNYEO/uYxqftNJ1GA18uWnCGgwiXsbQHMgjyEFGl7NuxIh5xp3p2gJ5Tu/SqmYkm0Cc9M
MBWtpji6Gtzy/JyBJAIWuy13ZFfSkewgkDUrZom9OqB1XtNatPkDnZzoaOE8sE4qDK/a+k2CsuH/
17UJDnaTmV8dgdUjOoj6xRo+NH5ctbyFoK6HbhsCa3A0DHQrnzGUTX5BmnzmLZB4+h8jiAEg6oti
+OVQuWZ4bK3x3YKwrRCfFtOGHIwT71sxdglWc9qpmCxJbhqivTN8AoSOhlWu8oxhLmejpUCbSwdf
2JMghUD4F8y6szhEw4DRp0uQN+BCyzBrWbgtQEXmk5DR/x7I5REdv/jVUpN9hPph1pETQ7p7sTWZ
32gVJHqCi+RXoBxH+3GEu+BMunXoNIxSmYUo1Q5vge9tatqVUTk3gteG3AVsyZUOkvwks5naPwZM
UCRI0fw7l9+DoZ0C3LS1a55q0AuesuiRVQ3xZlRo6FOu5+pnF9I4K6IPmuZzDXCH06b3ACTzOCLx
A1dENIWYhjQFtWWFh7O+jnFIfEIwy/1zW4j7oOwjl+SFa66tFBcSaL33rdd+QLpSzkzzHVbLLJlg
2t0nOV14EophV+BgdS44kYrsUpoxDPSlxd8+4o9AOzOwjYA8fGhKY2aGBeIklN9Eh5guhue71a+a
eFwOkspofBwpiG07xi/zOshyXlfYMZl9+yYCudqdKRmeMhwF1TDNxyradAbJUKTap9WT8jVYOBTE
XEtQQwcfI7rqnsmfZu946qbFUgd3xik+icnmrSouQ34M60OEVFrWtMh7kAgv2InWbjheFGfchxYm
8nlZp+RyOCxqxhCDU64SQDH+H6qlf6lnpdCk7gjODdXmZvT3c7nNR5K+qRHnlmY0hIeHdMnDcvKm
iCAoFnbEoFqhPEFuocjtYFIAY//1/DveOQ9hRZ1pf6gU/vUwc2x6AtKRtiV+VAqyL+TQBlTYuq12
hxRzyc3o4m4n7ADbY5WzOL1IPv73GfrPOlUXmm4LUnENjTDgH/fhltLEod635yoY0pU7xRl2tfYR
qsLYBH77+d+vxo3zn5+SFzRNtBKOiRXkZ5WK7mFIaCG5BCAyrgjG5eiT74DTWILq534X8ag3Gwkx
GulZQVr7PteNV0r7rUkJnQyolt1NjVUAPpoe4kels+glmwlm76X9Ordhn+PEM/En9TgxMnzVLjqE
YlwQ/oipg4wP5IzZvg7OMSJ4DYVADl3JQ76lZQtfYrEO9J05maEpHLBHDPKJ1FT2IHZv2CoFw26V
kYUdfmnKoQPTDaoY3oKDzB/XDlKdiP6hKgkWchEWo64Q00gGpzDHrNTvvg+tHZWxY35HsBXqmPlu
q94KlyeLk9mJKdTcx4zCpBNiVquroii3VR0uC9Wfm1k9s7PJdwk9Yu/GN7MEuMXY2yKrkd2ODEG+
wYxvAt04gIEQDEDINJkBsEeHT8eEIXuuQPdJTqmTRIdjtyDDQDDOjCetW46P/wapQFUcNl9OoEGj
mZougbTMCHNwyEpw+CK3GpIdTdWWLYcc2nAoF9UsJoiqTNVFWtkbwQw4ZB6U+1vV2AfZl01ERYI9
0TOx1ACY6fe5967FNw0vOjliXVQzsnyBR1N0h9gs+GkFvqNu8l2ZULoKs9v32mNffxMDZocdYowI
EI9GpCgi1GGWIvOX4ecEbIk4yR0Ga1aKgiVEqcZgQ5jMrifa+smmN2nAFbQhDDcpSPgA2QjDTc9D
Bt7dU45qQ1kKjGKk0C1siw1ULlO7X6NTBuLyPqDVJrYPLP5ARdnoxzTBma6uTG+ixC7JE54V2qPv
3QPnUKs4onClh2hgOv50m3+PyZmA+ZnNY6b3n0V6iUp/Qv7i2nrTLYEIWCdjYEmdyPwecM/SE79i
/yv13mXHCovAoKwM7I/hzgwrKPXI4DDcqXxkUgEf6v59sG9uD7GdOIwWac0gHjK0IAbvIJIgTIeT
ZIQsiMQZ0y+dgbQ7+b0/avUlNre02XPzErQnA9l5ZM6YnAE3p233kLgFoKKPgOJ4+NRovadPlfba
IxjxLTTl78K8OfinEkpZnA8jvuewhp+R0wyeKyH+2rKkcLjhmARac1LxXOAMQfKtgXNYNdkibJ8t
d6XaTzHqLMRHdgTGLzgk1VuZ31C/lCZ/HaPLaQxdGTkkTfTRqBDtBL0mnLvseyjWunEEWKsiQg2G
Tc+TXpUfbvdsY6uIv33vmOG8t/wFMgAPxwKuq6R8VowQ6o2ACIPc0HggJ+ghRKY7xvdhVNFoEHEC
qzmiULCNnv+bhbussncEGKG9FnQ5YBxZIC312J0T3Yz6eZ8xVwyNgxU/DTEjdAbSXffSZBmE/hPS
rrnZtLOsaxet2FUJiWuoU3yXlhWWVZT68VFvCrItHzmAHjrnkFMhFn2yzJHLmXeGr6liE1OHA9vY
Zohc8vAaaCbW85lGSTvIFJ/ph9TffAYseoZCFXnOFK1ArnpZD5tO3+nBoQIX08Z0ifDIUWPEiYbV
al2Ij4wqy1XMmZ5j6U9xdegoB9DBDE+VulCNDymO1iSmCxfUJDHK69o48zQ9qBm0zhw3kPICm95A
eMP43qjeVBQzlv9c4SpH5kALYTU035HP1HvC57Exugkkw9ewGtlB4Ki4D1H97bJuGpJr8vHZQyY5
yTijQ+3tBVzPGB2JSCHCriANqvbR4u/IUFgq76q5Ef3dLV9IFUdA6ZDsRAAq84t2lQ7nwr7TcAlF
jNGULBulwfPZPrgIOoWi8VtuAk1ug+pMAN6yZUjTVM7OYI7kaEtLJ92Dx5Vit4MZr7y24beAal/g
rUbcmfdPfX9ExI65EmSJNTfbM/JhPKJsu7A48K/PNIOLQcZED6+zmjvbvGWiHyBiwCUty3FZt/Wm
VREJwsrtA0npBDcZznjzqKOKCNVdGH8Y8CkYg39JW6DNuIxddxwRlfsg2ZtJqoNOTE5UGRXGsvNR
MUouYJZJ9SrZxm1HuWmmfmu4xPl182BBBnatOyte9wcSG2klymsJLKZ0kNkrTOpbFjHPzKh9A7Y/
lAJ/YF9OY1mkesZBrSE76NwVKZI0P9qJkXmi1vKzoXaLoMEzcw3K+Kr1yRpXHFHy+4y/XcXcys+g
tiQMoAQhr7KiY2txg9PrQzPdbd4B3yDRkCkdqwzKyoSLe5AmUEtvO0z6BdjSDv+eH5K3houR0AmL
f2jMKvNaWY3Jh9W+aEgW2opFjRiMvV5036Lfe8Zn0MOmvWjurA43NkWt4RNfpK8EjkbJCY9mKSs1
9EVQFRlaeMlebZHWWyeZQJMNZpKbVl+HC0f5TOu7RtIafQDfgPqDgjxsv9VewGJleMwpxGUg5nJu
fhA6V4qzMhUG+EzGCFQ2Z+Wg/FK0VaMjh3yMKniyAbK6C4ku47g28+dIOxk8scJctwSuTWVRce3V
F6vlEPGOxkCjIh5PrvfL5bAXRoUXiDaDW52FRh40yMDWRUQX4Q9qYHixW+hwcNjqo07deOOjJznH
kGw1L7VZYQHHQouwxNDEeRDDrYP/or4NHha16iU367OF6ivXx60Xvml5vuFMp7+BuZdoa+yYzbev
sXPZJTKoXEY73Y0O7ZTr5abNV4gxpc7F3ICqXjj4qtqrornnJnmq45TLF2wo1FigLRpuFcTgPoTY
ubtVqZ4HTJCxmI2owzEpJ2dZLStjG7JvFAH2OAVVOgIo7gXuO3oUxM3fZA0RuwwdpcarYgcRmsCN
ry5TwHbOokP4FC1a/wUIP4f8ykeuxLYrvVcnv+BKWXY65Bak5D6cFz9m03DfO+DRlcSdXwXb2rvF
GRJlthUjszeJdrXSEm9mNguxPZSpe5UlsKRWWecZcirOMNIuuWe+BNbRQBBd45PIrXWkb+jPuO69
lx8iPpTAoMeOA4lQW0bRfgjWcGrm4O5KEXa2qPCkIEW0WjPSp8FFZuJdG7bS/5j8rdjVd4OYS6Pd
qNZaKPeOKZIPaUej7xpllIMSi0C6qJlq5tS6yBS2Q/rd+g5MjwJNC/BLLn4qukRvHjKmxxGGJT8i
WIVeQ0uNSvyaEe8cAYh6QDIaIySjeWL25PxEy9oD/+XMs6GYhy17inKW9mfX2ABmpwV3HPuF3wG5
SDM6K9xVCVuOX73gNVC+FUh/IcGhzonMXqP+cstb4J2b6YniPNSqVTLJQKBU4z78bJ1N5RzFSOcK
GQ0xHCkaGxv/rNrvw+C7LHBVbbJi7/YFT9RmYGM3CBXCIBpQ/ugDN//VEPrICjdu6C5a1FpRY7wj
miBv6ksgFEROKVaunq7B3MITQRfZe2sxfNXC2411egk9UDla2D1rWYfEolsmEUGYJa0wglUrshvX
WIkx92JZlL/GfG0SOzd49V7nrFRDHFLofoBlMe2M9pArS3KjkUBX/q8mviXx1fV/ufnE9CY4/NCF
xjON3F1axM8RdYYz+XFaBKLmizc8hcUtLZ/8mtC2t0HPyFwZF7FK0Wu4S3qCI7Iv3cFogsWthDmv
qW/JQFQbu6wh9EUzoaV0/q7sPU/w3sbqImfDYcQFLAzkxoTmUrKcltCksAzu9FEfbB1V7oQ3QIhd
IjQzGgAF6CICv9uDqd7F1YYwK5zewrm4HRjHcaOROFQO9tGkOlN9NKpxdYr8lI/62MMeTpjfqf1n
bB/14L32WWbNFeQyiu/3Vn2v/HxZNEhfEX8L038cuZXVRTkTmkN389Gw3zpSHRSVn5pW7KNmsBcs
I/0c5rQw5hk9iSO7QJ8iZ1hq2A2dFbqp0mDOdiZGybCA6yAOeo/yq7BnCgRZMccBZdHGJeM7hzXG
5mEAHIKSYM7iD794rqxfDK4DRDtEW+k7pzuS+FC4T+jBPYIt0Zgm5j6Y2Er7kFWZj2vUahxqMyOe
ifaumnud1qT7Hqu7NNqjh+AR8ls41NVLY27r+j5aj8AlZXqc6KJEgonsNQBCoL7aLV2TM/6p3PoY
0qc4OhmALNjY2AuV5yBbcXIaU4jiWZdXU4M7seXRIPsp0JdutMpJ8B11RH57u1hLe6OiYUn6RSxf
fZ4R9Yqij4RP/OpAYQLroxw2lZeh01gRM0Hwgiq2OH495He+v8yYXlOn+0gk4WTEL4AhY+Meww0o
rcuAV1NfuTXl5bzAhamxjWSsoXww5l31LEry1TY5Nl0Sezr3RTQrtzi24ia6c0TjcDxX/rJK0H2q
0HNXqfmli9c43tgwnLiHGV+sbMG8UZDmxVZWdwUqozlCfcJKuOY89VjvkchWXPIPCux88prlCdt/
duUlYTHlw4OGDragoUmIQM76Nhayh+21kClUbEyhBxsWEBtsf0Cg5SJN4qSuj+AoXI5z0DXUXGSq
Q1vuJPDRl0ZfD9o8JQ+w29T9tx8sCEgNba6/Wji3nVfTtPDXvdbu1ksoI/G3rWpJSuRKNBxKRNo+
mwARz1Z+4EEa8n3FeV5uFZ1XmPsVZQpRyVtu4UIBf7xhg1ZeQlAmmfLL7RbGeHTLN3V45Y7HtagR
JJHszP4JT61rHNtobdHpjrZVOPfGS6WCffigi8+h3r9145MmriLYTgSJlNT3N0S1cbxyvxpWEuA/
jCK43EDea+0rtelgb+yKWeWlCre2piDf4zwEUMbtbuk69NPvRNVVJAlRdQiDiz+Ip4X2C9GMG714
7S2Lp9nhToeQ1MbPsAVjn4N4zYxtMJ6guOX1uhz2Y/Nccrf2l3YGe/t395hfCudeNx9RjyLPFCb8
8LsD687dS9CRcllAf5ob6DsJbyDFSEYjeHGY+pANXnjAuxoWnLcjr8xswBpNU5IL4MAeZx8CMH9v
ancL9SittmgV2leveLKDJUxBVVvnA96KhYKYPd2q+gUkWWVRXUMB11fQiOWICPWhuUk5J95mCOCB
RmsdbKkWMc4hsMi8JB0ZBLSSYvAo+sxGlc+uEqMr7mcR5VqbH+Nhg5+vTXbuQKbSQhtQ282GcgOY
zLCPIgFvxHxoPJXTzS56sXE5Irfu+yd1XHF5ynVMy78jOzswphjC45ubFQtDe3SyOaWZiSswri96
ugqMi2mTbbxIlG3a0QPwdpX8ZVIDt+/EJ/NtfdTiOSQCsNpRtGbOa5/9lrLqMZHg5CPwcwF642rR
7jUY20kAHgZD4rMV3sqWgoQ75okecEH2uAqDh+tB2+/Yy1FcTKWoqly459vmIS9uWXoQ3kmJj64f
c6P7FVNi070KrXWRT5eFh5RwTuVMge4HX9JdOTHxAOuQZ0i5IluvzXCudXSGvX1oL0L09nX3wnwK
i8ecrZ5QOXiuJNiazcSHGUFAikpZFMZLy41uWIDUEvbWkzz/aDdmAROSCPdJt6NDR68vKTfJJJjn
FPC/1OLJRzKdPANes4e5DXoFKjJN6Ah0wIIngNKC9MDQ5B8WR1Fv7WbuNdzs134HNiN/YEwHHoTQ
Em6QSyVf5UDzqPJQeiXrwn0xPJbSQnJ7R1NJj13de9pKICDntixXjv2gA8H/LMUxU4cHUDLglMvX
DmwIEoKzw2XIWiLv7+Jdb68Zv5V0KfERxtuuWvTlcxr/cpCVcinoUTMufWfLOT6nDwoLwRwuUl59
ACfDnYpSsxFk3QFikZpCKqYqNoFz6zGO6nuje8eAY9LlRoTFKpwh7WXDSqJDx90yyLamfjWd65Ch
id6iiWyVN03ujeAmsydOjiRYh3wgzo7y4LQfgggr2FZ9s86VUxWcjOJS5DvU+8Br+3o21WrlrKQo
spqZ3zwFyN5tcxtKGkizxDpY5Ta3DrZTPujWLk3uRrTUOMFwjtOexF1qr8mDfmjUE/ZZijIZbQ2O
8REBtkRPTr6vBChwluZnHbJzn6f8YBvf3nDs5NWSi37yBicfJShcYzdCLUtWLhcLeW/7J5teZH8Z
Yox3axtJebcgzVpjyZTpm23MK1qR9YofXxYkQ3Fp7j4zOlvU3v1HnBDS+aql73nwKxjeqMSL5JhN
i3ePs6qEyp2Qqgz0U65ddaNVkCTZnYzlUG5l8dINc1X/SHLCEeNlVT0HwZaJUmZuQnsH5GvyTLrr
UWMgRPeS4C48jFQ2OGhbbjvmm+vBWZ6L8W5oTy5WEo3nZR3A68av6msfrr6a8uK6Vafg890y4uuV
N7hhAKx4R05+r8xdaz5ayuvgf1bRfhKSkgJVr0rtaOlLMolcc4uCYWTMpmwN/m1zHMVc71dcRcqP
0sc2uJIGX/Acc/x4wtMP6qRhboRPSu2eauMxsZaYuxjho8NeOtl722xCZzMk9LbfGMNQ/NTWsdTu
mXnQq6NKAx+2SeBdWerEuujsMilj9DR9JMlc7bHiToTpIH9om3VWPIsJ7s1a0Lw3JAi+f+zo+8TZ
vE4EbYtVX2E1TjBnanLjsP7Nap72kvv/qswYLuerkbUXm4yPZ6b7aspTp247XsQatzG6Nad7JWMt
6W+Rs5Tts2fsUuujUW+i31nZO7Hjc8/pwIbORnPV9ifpeoD3b5n5zX5A2S5a2kq4M4anhru1pZ5M
k9LirrbF1ui7hQsbJqVmJjKov+nKXncmDtdMefE6KpKNp92q+iPxnnwqf0C7RfIUJdAXnmsgUmSI
oUlzYOkLEPgErhgENxLrS2w6uz/CZNo4bn6ruJsPELXXUc41fF1DHstoQNZkiYIlWDjdToI1H+8j
LotMLhuduzsqgtzEpbCuDaqJaSbCWhrYfAQXkXZL37vVX7MQdBOMJ4Ilac2DrUjnRQUzBmkjv0hh
bGjcTWPsCu0xEmbbgtgK5mFX2QFt4FVTf8XhI+oMtCqW/4B53h0Zsa5zc6OrqzDeuDVRn7cxOuME
jXHt5eHRyz/luE4wvzf+R9N/ayM8hWKWa/u8uHL/GOlk1oJwgYdx6u5tkLjHxPoGu4QkK/Ae+oqA
K1NbANlwII7nLrfrEwhCzsXOOJKU2mJEzvddfJEtUPP5hKBjuqpS/Orlo81gOiQdCYXDvI9Qjc8Y
u0fdUqEDkWenOtj6CMgh5sGQVNDLsa64p1SrgCxaKJP+OiWFwVwwOQHQBwZhazVHT3ACrVxvbSLI
gnvQn/lIFg5ROnxldQ+NX0HCETJv1LlGvJv2WnmXrn0nZ3AhueiTVpUVlyRZZtgQ+/w7ZNJuKSsP
5m9HcxmDW/jKvYGL8Mhg299V2dluzp63zbyVA9POIOaxnU/h4elzRod1kiFauE/gG0kJc5DNPHop
WPzWsjB3pQ3qAcztKmwXtDjGSj4QcYlbuKQCSrZqvkrtBcxAWFHAgbFTYhl6KwyQIdukvDqsRdd+
mL6tekB72T/QdM61Q9O8kAH2BAIJ+chCFFfsN8QbMSB+1vV3g+aeuNbmliNzIm4ojLrwElLbsURP
tPz9YIV0hh/DUzei2hnmWjG+RhQDLHfvwYu3OAvTYWcSCZeuk3QHpqwkh8n6wFOHKYjOvk2Z2lcD
bmYKnoUDJA2KVmdcBEErWcdYZFZ75xzChobWZ435zrAJClnLbFeLTcrIMWNBgum0mO7Y5VEiBZ3G
IJF9QCgkQRyl8U1vl4S0PlTmd0BOck/ULygZZS9lMUv1rW4fSm1t0PPrlmp6okGTc1A27Eyp2CEd
LSvxGoILUtHJuo+SXnsa3KAdJNnaE8ZSH7kwnwLv4tORBhac+bsIC5/CJo2/iJYlIVlZtiWsF3PQ
HDS7XcGdIy99riFbwRPfcpfKzy41KJHpzTa28PJhdZQbonXJBHzwjKcGlL+Vb8EHTm53+jBdSJIp
2B+6orl9UBNu6l9tw597tbnHpvUtha6eIboo1F3ism1w2OCO8hiIpV5B26CZO/63qt3c8SjVe0QO
iEU0d2z7YOPseRb4C81rcMA/NcGT1hAjB+i/DL+aAmOyR0h30x59WhRlaq9YEmMENx5QhFWA+T4I
QkoKLCTzcrgN4lR6j5m+4pYWFs8sa9V+95qtMV3hme9zK/Y+iF2ceSY7XJNTeaMPUzi23BevOqv6
Y2/chX5pao9x2IglOpwrFZvleMK/D5Y5Dd48enCushsLnvbaw28tDl1wr4sDyctl/RRpuyL4rq3H
GpSxzdSFQGLzi8bJ74MOuzp8GE4aMsJNwLXwHtXs6pWHuPpVOO9sEQOJMAA0MbJKhrA3+kdi5AXT
ZQ6vVFyJ+SHBIxi+ckie2j4ssfLkXHcsEHsGhz5toVPATT0XjFa/KDSwP8wt/ZtcuhRuN1CPB2gU
MNKwJi0iedKQb/sNWZvGV9a6ZGY7F0uYT9mwUU3/GGVyldfbTofQEHOOqB6Wo4JqJnCS9paQFcrp
wc/4mbgaRuO8hb4x1M3HYLooSErkmXvN9yCr6h1FozmNZe0K3FSWZYTSGZqnQsYrTFJj4i5qz7bS
opcaNCfblm1r7hruGc3kVY9XwjmTJEXUYyxYjpKwlpTBjEFfXcxIIaS7xQXfKoovgIjNFvsXh1iN
7hy8kCSNAVYMJLMrycqM8YNh3odCcnZlFmKdetmbw1HmdEnTU6WvVP+mMKBL04m5MrOdeGFwo7cC
c63GjCaM7zj+9NHcx9hKwgc7hv8BMksEDNpI0nIaWk81+qSYRhnGorlZAbZTUNQIZDsfvbUb2Cu1
0tmJxla5H2FWwzauNMYCFldDk8zTaDYyg2YwbAxobQEWxnxK235xcU4YobMOg89Aqdas0kUyEsnO
h8X8xeWbZL5smQnjow4on7yjlTHaEfW6dp8ZtKWz/4MBGb2ehXZfgyzhA5UwFu1lrN4dZe38SS6t
TUrNv2tX/y4L+SHH8YnjUmOX/rcdKv0i1Ycavx18OD8SAEIGeDx5UMm7pfDExL3PzSssgU7oVV6t
MTlPVv9aKw//LVf5p3aXN2WbFiAp1cRH9ENe6jhWapMEaM/bCsldK5yKfJg0XzExNv6gU/5hmEEv
zks5gs6QZUg8OpO29y86ZUncRZTLTJl7gU2t4NQKoSh59/bfH0ib5Dw/v2bUPqoqVAtZtPrjawbj
MiIOz5V5a+I1XzZFqnizUkmaaNVLzX8sGdFdLATTe1Nl0Ew0djpXk9j7cKxA/4N891++XalKR9cN
XTiWYU0Wrr98ZB9Pc1DkSI/Q6zgwJMcRegoZdbGU6sMfPrfzL7Kjv73YD52TCljMsespu6in76+1
DvEzniDmrSeK8dPCDBs2CbFMsGyyuv6qhpJMU2/fxubChMLitpLKqmfCyczUKq01fMsjoamT35F9
sgkJFWg7YCKpR/BSHc8Nz9jaCbUnVd8I9DX51OhLjUYDy/fTNOkuuwbxUx7xpFH7aVLeBXWwMrxs
ZdJ7cJJy2akZ2FcoYrBjNYh4irgSZUlr91iGvHFU9VUzNaGwvHh0Xksu8DpEEcheZgF6+RoZBQV6
t2q1Tc1pPNlGw/IOHYknH6cbcUpqApiTwWEA768iCCd1zFWqH9pyivV8UdFqhlwx/SpY9sndwiAg
++p/KDuz5biVa9v+yon9Dl8gkehOHPuB1VexJ4uk9IJgJ/RI9N3X3wHZ51osKchrv+yQKRFVaBIr
15pzzEXCDtNmxjRZaFEoKwsUJvGrLKxVRnicYcQHjdmfTXaCOVxHXnjh6jS5KOVtjw6CJbHlwEHB
l76E1wdQhV0aQ1YX9VfkaqvWfzd9fTVk6EVp89JThXLBDEnBEQIV3bBADLRuiuq7DIe5tKKvMbBp
PVjMqISFFKe5EsCEV3qNzRDZf+8A5KiQOwrYX9mMumR8BxuSFkiVlLSXGAKZ5iqg/hui7A1l10o4
5zqx7/pUPSjAyGeaDsQXIN+cRmACVwnYqRi9fVnx+mLTmd3k5XAljJFLlMxpOBmQAOKQ76eIJLXn
vPO2VtXDVMnOa51GOo1Lv+r5ms51huKlSZvntDXmaf2y6uIV5IKwBfXDNRbUaE3WXurNZdM3KMbQ
A/Lkhthq8if8vkvRRisks2uDU2W6Yh3TlU6pGQDSwW4kkca4Tautxi2YMEZUBZX9bOYnPOKLx+sP
qxf6QRdlMMZfVzdOpItUWJ0bFSyUVeG77L5jsnMrjJZw1QBoNJPRUIfDRi6tUb9NcpgKXQMU0pLo
7nENJWtvDOpt4cjk4fNP5rh/WmXwgFq2aaHWwIP2cZXR2J8qpnWkm8bWrvUZB3TmuT2g1nlAAgqD
AsXSjaD1QACeJtF4DNjMzYKUT1T6oFNSOMvgpYlmKI2tw+i3nqcqJh7gEs3royYedLHzC2AV48Kr
dmFUbwUhFnkFQOBFpyicxhePBGqUUEaebQgBIz8J5vEcfunPJ4m4CkzIiOu1PZ3fAKs49RgbaxJ9
rfxSESmB4rDmv1236yBD5MQ7NLm+DvhN5KpTvr1oDduLdNl09tqpGFXQ/bbqK81w1pQaPthSk0ZI
gqBnZnE4Myir1fc0oZsBkBEM6xx5oqWvZw5+MfugIxTZDD9KAGPKahd9SBctQuxTDtdozrv0pfLn
6Wu+7Crmv+31qPAXpMhMght3PDc7ct4nyAP8pXROmMCCF+MPUcXBgNOAd6gYwr0DFKuX5qKvUSrM
eGUfLvtZqCC2m3BTPXpoO2PcELtpWrfYxem83zn4hEK2a8G3YvBWZXlXOlc1iStR/8MGjK0Yt5r+
dzcrDhrCvyKUx1g6zFph0djmtqUBPOQXwAxDk+k0WQGZfIkFuxK4S7nyDvOoFpp6gI+dxgMpOhei
X6vhRhucbdE+uPBRA2tY5vqWBJKMQbdjAIZydl15UeEoQhhDeeAyGWVgNAFlXwb2QbMIpcMvGJpz
H3n07KVpvIUeO94puM4ZqKj2GOYBu1aJspoNMGryFn4yVqybsPyesGNMnUulHYxk24bfJVAcR1HD
ut9r2l1SN3a15dyG+W0xjtCwcoym/q6or4qiOnJF/OxJS1e5e9N7zcH11hVn3O2QCdnXProgjymW
c+69p8AcVQLYK1yRKr0tEOixCgcW1nMsA+1wO0cKF+hqEGRIWPIoylzUJQ1DQvZmjAe821iwDR+v
PHSeNc4q1z42RA3jsTWpQRHhlfvCpkfZDyXkPgJ61UD+pJZYDFvJCxm4xnZ4aHUDpXOws5HI2D1Y
O3MeDKU/MEMvMvs2tdGE4rCpEPIZxlrSwfbTb8LZSYErhqbOtjGIJiP3JR0tnmSel/gKGjr321lm
3mGY0YMfLlNglh2zM1Ee3XrTN5pkE0Orlu2Kqy91zKlEUpnWmynfyMTe2cDN2fNCsz8DWXIWAa0z
GJO6vf/k1fVSmtE6rgjKpC/XWrz7YS1VrAHYQuxDnWKlg2/bV7vI2UZklevUD26JnNAljoxuiwuq
2mdNeexoE8QIglPjqsjfCJhekClRjasAXST6kTAeiGBF9no9ELxqYb7JE5Qh3qw6ZddT3A/lXcY2
YxDf2gzjX4sLwPCvKvDjOd1ii7vVgl8GyTZAN2klz5N+Lckf802Q6C0eBAiA67p/xlbS1VdGh3SI
EdS4rMghULSP8ppGec5b6kkh5DMoiTS0NhnuZffg+Fd9fTtHshu0MGb1UyBhqnTsgoFoR/YysfSN
KF4qNyHE0FjO3hnP575iBBxm35LkWiA7Q82Ih6XZhiUsuYogLgYfAEwJHtUzZuvmOcaXvnOZBH5z
8lcAUZrcEdKRANgKkLOVTDEqaAsgEnjbWu0hEMkcVn9Wac8SxUE1HHghAYXDt6rT+w+PJhYRzViE
2UZiSm4uRwTpykEHrj+PxouBwNhrL5LoPM/3xoDfFnmj4MY19qmWbquspCsMm2KSu3BAeFiO68Rw
jtFQXabG/QwRhYG5ImsF6S8dnhGAiUSBCJ9HBGDwRYXA90dNAwjCMRLUdZFcWojDcHfSPOl5/JCM
oJLh6wT6pWnDfanuQ+DFHaVcusn7g7CZUU7EQ61DmvSBg4YLZUCXruL2bYyZrWA63UOUJTNpCGg0
0FplauRuwnwzACuX0ka1vsu0nQwutelYoBGP5C1BhT4KKDrn2MXMXdhC0BoRUanzqtxVNMdGO7xI
0YR0aAy0IkD4/C0e0i2Gl7o9I/CYfh0sDqLu15YIMGaLlVEC+YWlI48F2qYwZ64P5xa/Wt5fTORT
BenWwTbKpbCLS1J32H6jXme6XXak4LVkQbuI5+LXjIigiJpC+ojamXan8ZseHhTdpgy3KvahZRFE
zAhxydHJb+IrHyqHBlFFBK9d1+yj6ilmlOXOtShyrZl4lb66odhKquSUXkps4DiaSNlFEJfgUQIi
wDN7S2UyQPBQNh3AAin1DU7rBZkR63mGMEkPfamYGYe8hhYB+4pR8VaDuWnEvF0R4eh0SUndVvug
va0ZXugY+4rmvSyPoSBvJHwXgbd1p4rewDcjewTPrOk/+uK6t6+b5MkA+9K2JN8Bh8UbxLggmBGb
yOoi4nr8btH5l2G4M0gCDPo9rzjUREO26uo7GscjjRjoPBHXS+rmTesVG8d8TSpGFwbyGYBn8T6i
EKsKAgKSxw4kRugjAuIOsKvqOBrhIi8fu+5ocr4n00NMQBJGuW2DH9I9RP4PQhiy9DkEFDvBFG4N
XnTxMaBQbmYHPfckRszEYVDeIpoybkJhQPy8VQqXP2KyNCN3dDb4kK6lNIuX77PBFB7Pzyr1rw3a
7jVN9bS4rLkiAikC7F4/mmuN81CRqRTRoYrI2QRp1JkR2xzmBASKaHq6q4y7FNq4j3FtgPHcQ4HG
J94MBJtnJOjMexsp9oSUnyX6oab+wZEoB2MfxtjX7XsPpeoctGCO1K+Cm9jKhuWkPWZ6SzRMNRsk
uSGYBRZ721KQBkLATjTr8gcA2YROAAcdb9tWx0d03lqvXkyyLJ5LgiaM5AX6bV13PFOHabxHCAv0
+VJPY0wWzQGp1m4MXfBeJIgY0a5MtBe/i1ir++dedW+iP89d4FjyDd1bhjQ/oNR2aScaFxEvhGHc
AXzC/IX+KazIfnbcl54RD27N1fT2eW39u90YT7Op29iGPJ2y/8RanXXdVDp6SWFnJ7SEYsO9roO0
5qTm8XlUTQS8BYbaqkIzv6C7/G5awrsl5oaRrjuuaZ5sNzq/LWE7QasYqx4Bh84LzwrRp1mVl25V
bNrrz7/p79sbjodAjjaFI0xbnu4h8NQFdQY8I+dNgjdIt+ka5yxmnx9G6H88EDsV6di0gBzrpOFE
iz6WHakyBF1T6NvTviDiUg/xDzvuAVUV5lxrm0T+a5OGWzseH+zgxku7b4HN3MrSjEtTL5cymIPb
O6xQwZspLMB/NX0J+pd929x0lntbRB3GOvqvUo5IHkE8mpUDy7F8qZHpJrW6GAiiDdr0SkOj0LE9
qQEoeEGxyrWZ5Jotcqt5jUIe4KDdhGS2uA4BOvlEO7kj4hgFtMZE3QDkqWXaPSLQbdXz36ofCCZl
OhTMU6zbRqE17p6alnlL5tsvecJ4irfMZEdb4M42QDkSKqcheg0Zt3MmMDuGvNfSbT3IBzOixLfJ
BEyv4aJuxDTTfp3rvGiusuaShnYV+PvEjXe8xrZ11+9aBOFKSjDrY7J28PpOcYoSVDDOaC87MdzB
jH2sawh8k0clOwLXRzbQTO3BsWP6CcmbW+I562ZEQOpNm1JPLzOqupKs6cRSuB7ZNVnMPKGP1dW7
L9JlSjNYgHLqWLx97zqG3yoI43F07UyrHyyMWUJPwZWtk/IhLJ0Xf2KOnyZLm0H3yE4987eFoX2X
RrwlZuo+xMTmJ4hue4givXdeVU9+++KgYQYpstGDC6XhnYJ2hot7wr/j8+60SZ8kjWhtJ8ldy1Cd
VSb8kWb2IQs4E6R49+Gr7jKh87YkSJ1HbDALYnw09TjFyWuUVuhpt0orD73x6scMU2p9K/LoRmOI
WjjdqvJ2Dde6rd9H4nP7ue5Dglg5R2ZI24neR20KvBM2sJCnDOSxmbcLqzgGzWOfOIxk0ZHYoOVQ
4Xit8611cO4UIGpT9LW5KJ6wUB1KbjKPllqSwYjTnj5/5n7vC/Jo//LEzU/kL03IKOg6p45qdGRz
WpnBPu5a10v7oesG5BQ9Rs3LCJbHuPr8sPK3xdMBRErK1c8lZaZ1fDxu3ikAAn1kQtloghs9xZQc
RKreUWvH4PEYv3ax4oQO7Ml9D5WFKSugYyptxabNWydejKHW7ejlkqGYmHLrDa56mqLWOijRxA+O
CPNHK0rt91yplG6B1GEXjD3brkXj2MZt4Y6E5Ul9OAxm39xqGc0H1eaYq1Tb8G7R2hCMskNmVZvI
7lAU7XRwVVkcw1C1F2nbsE8qrOq6gdn2zlow+UtaCYzT3bxET2Vm+tbVGpB0gFCKm7otPJSwaf7m
j1X2RZueDD7O1se2tgSfZQCBMMFseKdtbVVrQ1u29Ola2tmQaGeXzaJlHiy1djeqiBn7QMTmzcDm
CkTl2BDYwgzUoaJA39OWrzGaNB9dh4YlsMGinDGlQUFkaC8jeitqWre6QmOySIiaL9DPt4x/Z2c6
Ce99yq7sMkYh5WIhNzCFm6RCekTl8kp6ttrqwRynA4mmC5Z2YHA/LB6O8bySSL3ftQBDWk3ikY8Y
jvTmULstkSBZ7KOKvllk5FoOIeOquF7kY73K80Mp7FmP647PXvdowkesJKvJAErRvDYJSiaz2GHy
pkhSrjomKcmtLzpgdcxVTf5v4Lk4a8IfAmdVTY/RsyPaA4TzuSuXbSI5imCVDRJKghGR0rrxzwtN
Ozglg0BUQHLqlmqCfddhMYnekwZ3EU4o7S0WrLWYFeHj3+jaxRA+RmV7PlnwIrHDuYIfIKuFbJGG
u6atDpWD/YJ2uWN6G8eDSmC8DtpTTiml0Snxc+2eJsxS0pmPAdIjE0xztWxBzxa06SLRbcKUtFGq
nK6gdUpXvKveplrcqoymqwdKtVpMYb/1W3uBiB9bU3jI4KHXJWINFClz2EBeHx3je9m8FbTNOpv7
RdzldJBUgiHCPtYwCSdlrdjxmtw8xgDHDv2ERZ6tK1BVRvS77xBsL8L6UnlHeitpeR3PvR0cTSNd
7ws73LeixIVWLQUd9s7vL+rxsnZ+aHSXTZ0c1W1EbqderhzvO76MDKtC6LLfYwHVaNN7vAJNcmoy
Go7+DONQD14JXjgPCOh+Nk256Yh7z5th2Vngg+HJ2ojHkZjZiCO9dtyxBFziwab2T25GhIoWIM76
oos32IhCdUPs1cItv1stbrNJY20wLuYo6+p7hWO2cjdMOzR7bfV3ermP2H1Eez9HYn45Oq+0IHuJ
wXC69rWtLo3vzBQvjKpY16zbXYmmZhZNo5cXLS6DozOR/tk1DEZLUizYlXmBeQEkcd9O3qUcf+T0
Ifsiv2rl01jdaRP7p8HCXxxf2ChuauebFZACnWOGmoP+GKzismUqQkeqbQCJkH1gFwYaAnRycLdy
F+bWVppQ1NnW1E560Uao3cIUABf2aTpqn6/l4k9VG6gnUIWs6OZvQ7U8yETVZh0EHLo6EgUsK0co
4+p87P3+3oCxskVK5l0k+YzxEjMdOBHturUNDS+L6Bcyc3jeC69f14lRXqjRjp9ZnqkyRz++kqPe
8g5tkhEA8mixARuLjuClTrr7Yuisr15Nf1hLLeE4tu4JcEX2yaRs0tQkmLeC7rOGeqWmjn1jgGHr
85P2h0mkpCPPXNUFPaC79ty3/+XF67hFLLwRQKPNfcLMxjGPA5qyrRcpqBaZ6UJ2b9JV2UiwOx6u
7yGu2uvSrKybzz/JnzYTjA2k5TLmNYHVffwgcdPVLUAoh2SqOLvpy7Ql3jYDHWbrPu9C1X6xmRC/
j7ql+esBT0qOgY2n6yWTs0yotLjslrVJ5aQtUiYTF7rfUJtlyKr0Evm6M/YW1kYdmUoGcbWdEQE5
kZtI0uASFYULt6iokZBXGoEr9RysWOvNMo6MZvZ2q3NgttpDKSfji2/xp7PmuiCXXMMxGcienDXG
4oWGVsJb2ppDzds5fMJ55wKvJ09RUsN5/eKIvw9ybFAdBA8aJu8xeFofrxMnwlIoPJjgkoVIr4FE
iEXe1LRbm0p//E/vCdeUQvD14GXa9s9L+MvNqRNlEtCqmWnIhJcWlhkhmi/m8WaF0LK0za/m8r+d
TniUQkgiWiTli+6efLmuI7anN3nd1Fra45kPS+tCFLF+3Y9h8s2sfOmiDEZygwlECwASmAPdtjES
+yhNOuBmOrLW1Ovdb8RQU/cYVlpCVGSK8AVj7Ld62bEMXL22zSc1HM7Qx6tg5p7ZyZj5V+372S1b
TnHrB+N4a9kFvmU6vBfaoGlvn18O44Tm6hkcFWilC/nEmVUSJ0f1LL2MGm7FVZOF5BNXifaqcqCt
q0zoHjZF0kwFm5RNqzSwBUr4r2ZgGZdffArrt4XesYDJStMmY43K3ztRLMSN0xt8SHs1dFWE6oyE
Eb2s3cvCtPIVvIlmUcZetFJjQv5MnwLcxyCKWKeuMmgkWUzTNzXMtKY2wTxlJK6J6gyc73Eq6uJh
tO3hzbcanah3U1s7Q4/dgehb+7LMSkR6yDJwdHgORSb7sqtmdMyD0XQC5S/7UldnZxhi/ViTB9Ff
cj7bb6gpPeboqt67AZ1mmcTGttQwlWSJSBD+sRskNstYu4YVrwWk7AKZPFytZNQxo3SsMLHTUAVM
TYwvr5Tc/1ALaLowMUohWsH79R5VNUGHt/PgwdVE8UBTIz7SQS03Vt5P/JqqKurLyMC8qpWGtjOz
oT1MRlUNW89zZza6VQ06ik/fxUw9+g508nG8tsuy2QILicNtXNkjYwvdyzddXgxPSWDW2yBGNZhi
CWcwKHx5GPIqdjepThZCFDkI2Qyn17pNMoBpm+rWJNS5pZ++k+MUXKR+iJ2KDlVCtRJbT9Xwaoai
2mFWjmBSi4pBOdbaSqAU63MnwwUlKrHwY6EeSEWl06k7gnix0sDxkYlZ16AGhlpDm1nIQn3CizHG
kIinOk9nM5ylq971mdfhoacMqvWBSIbAhGGJ5DmYSNKKy+RQxiZ7szQa1w0VOtljSb8FdtXuShG6
t1VK1asCxjaWO1j72h1HIq08cvXSYDZvaTZFcQWghl5p9kZ8tv7dFzGodc2BjJ+quGeWGlobZyCd
bxGaBl2LZIZIF1PTXpG1BYy5D8BCjXmFnIQIMUTOg2bDtCn9Y5CmqM/6cRQNokBDNazz0n0UMNCd
RTyFRrnRas9/zOJI3EWDcr7QCv2+Pn588k4aY1pmNbUq2C4L29cugEUK1J3aLYxNMkdLZXyhxvrz
4RxXnws6emQnhyuK0kHTORkr2ahN6afRvrejYUU7kihrQ1t9vrD87Fd+2L7O64rhgku2eA+Y9sm6
ks5Mb7p5Atn90LElqeZpiuFUT5YLN6Traxs5jBrYI0ZCQ4TtDE3PjmqcupYHJxe7PPaqV8vL6SQw
dWLqYXdIdPKyiBYBXus1EE7vlsco0yAChM3VaDLHr6qM56HDd2RPtgUywNcZYWXRy1QRkhrGfYof
C1IRlXO+IpR6WonA5Tc4IItIn1WZCaBv6o5D33gPuKqbZPH5efl4FVwpKQ2lZcF2ZMbKS//kKmh6
2QZuRWUWWPiBtKlcZ6NqNknlIxPVaLd/friPq/vvhzupy4qwGloiAIhWJ/j91sh0e99kfvTtPz+K
5SEdtCk5pWudFE4w8D1209A9NOXi5Gb6x3Ckcb64pU4A3P/8Mg5oTMROtJlt5+TcDanrdl0C57pw
026rOdGLlyN8MjNGOr3yy21WcC9z9EukuWwmLFRFZaBlmwo2KwQdWhhpiv/u8y//hytqSZSHM5ud
7IBTQqkRGEQilB2qA2KAj3YKIogs4tgg0oXERLbKnvNFb8iYK6d/P1s/TwSCSjQj0rDhjsmT861a
NDtgJ1Gxhv70ks3N6DB0XmzNqu9iiYihGHKEMXUjN/EwxcvE8OIlOSto2LWuOn7+/f/8aSzafozb
dFe6J5/GjiL6rgJrL1OofEUGm1wEDb5CPcUX0hiJGs4G3TOujFgH11e6tbkyiKwuiSqFflIyHfji
GfvYh/zX6fEoaCzHYCv2Uzf5S6U7OH3tV4XFFaFbwEQw/s4GtX8cdereyHT9Veq01rJxg+TwxamY
v+qvF2YecuiSMbPueZZJPfWxkozasctx8CLVA2/QMVB1Rl5/WmwVwDb6Bs6ezxDOHi3xo5e+fEAh
4yDkHoh3UA4xhp9/nJNdmcuz+PHjnJSYNYH1SAkCexVNGQrkpmQ0TRtzNN96N6hvjJ7n56wckbdU
mYURES4DVUYNL8Wrx7JGKNX76HuCYWF3gha2kaTli+xmm5SK1Wz50AjApTvepPtAGdmNUZgF0bhN
KAVxUtxwX5xg8/TOZ3XR2U0AuzdBD/+2BPSxZkVBqXmr3HcBl3h7LeIZI1wZj3CGpEq/mZJhk4wt
CABnozzCr4Gd+g5JPj9lo2rlRRhLU5RNuE2LGDAm8RLEKuAnpRdk24cCJSH5p9Se5FdgCOkUOYkZ
2Q/TwkEhwiv7i93H3BU/vWdc29M9yd0qDHHyoswSwEVJhaooCSCBdnHWFWcW+GjJ3H6c9pyD8qqC
OH/V9y2etzr1Maj/vFH+z+vw38G7uv7n0ep//A9/flXFWEVB2Jz88R8X0WulavWj+Z/5n/2/v/bx
H/3jqnjP75rq/b25eC5O/+aHf8jv/9fxl8/N84c/AH+LmvGmfa/G2/e6TZufB+GTzn/z//eH//X+
87fcj8X73/96pYvfzL+NeUL+179+tHv7+1/s6355Zubf/68fXj5n/LuH57x9btrf/sX7c93M/1j/
G00azwZ2boHVtLl0/fvPn9j231h8HVoevMbZUXOf5qpqwr//pRnm36iUoUBact7XE03w13/VzBfm
nwl+Icpw5o/zjBe8ufzrf7/7h6v076v2X3mbXauITT+fZ37h/fvWselomTovAp1nAcIeK93H5WbU
RAJZthuO/cJYs1deBvLsFRvputmQ03cRbn45N/86/q/Hc/94PLqrHM0B/326sBYEQSdFVg9HFPYM
tBJQT+bAEJI1wCGBRKgOY324w5xBcFJybnT9A8GpoPWK6cdY1ysjQ8HpuQ+090F5dRh10+QhKcrv
qYbBnHnBtgNPwC74yQyZPCqp6nXWQjyzjSFeNCSEL8e4fe4UjESbSHE96qGrVYpxVvSea06/L3Uv
IVqmeXNpUTLMyyWgvKQhb1svAJRkT5zedCn1gDlIQ2BLqsk737NfpzKGdG1MFlOFaDvFg5pfn/mZ
GOUA9RbCMeGY7cKYWAtVUnsLNBl4S8IsX/coyNHStw9j4l+bI0Kekk19ZbXIXbvWP9NQhhABmO9s
gW4mRbPmDO5iLKDBNinEqiHpW4zhxnWfoetRDq9LQscffCNcTsbwGprqOq2Lfz7xHx74Xy/lafdh
vnW4fUkzmQsIqKXzpf7lHdnGpgBqbfXHyBMPswZyaJmSOeRredaBPRKnvPvmgZ1Gg/P5XTS/dE5u
WsOTctYto67WT49sO3FZGKnWHVt0DXgBXAP53xe9J/GxKJufDOmRCCOlMOYelD23fH75etIXkY2m
vTvWtY2yxfLVQnmI/HhawOVZ4tys+m+i1t9V1eFGHH+YfXIX6OhWMunc1EwulDcQXZwCLhiagjBg
d2BMhJXiLCxQ2Jom78kCj1o5Yr20teE6QUNmjfLp85N1UlzxpLGOOHMZY9LMZdN2Ulx5VS9pnChx
n58357j6t8E5yIGVOMONvXa/uDTGx3fR/x7NpZgjh8ITpz2pDLZdSgaduCd5YpdsMZyOD7z42ktK
Zz+6Mw/IYdbBtR9udIy4jK0Isf1ikTm9cv/8wv/+CPPPf7lyNYIgGweUwLrG8GHC01U777g772ul
7v7Dk8tEwNCR0ZNlMa/kp18XnylbtCIqj8NrvzLPo32yCHYAQs+xP26+yo35wz3p8Dpi+03lTv9V
P1mt4W+hLUxcdRwTI8Dk6IY9uDoYQFEgw5WWZruy8Peym1atsLm7QD8FLqAtAEShKjImmMFt0pY7
Lcz2g6uvuw7h5cCk3RsrtfO18LUZYIFaQ/rUadK9qQoTQFxPIMznp+3jnnJ+tvgeAKZBTdMw/Y12
XKmCPMJkVEdp7LE9rssgX31+BMP6fZH4Wd5xZTyTScrpIuEpNzOyoimPQMKxtiY2YFPGUDYyQ6OO
r5uAvDMJiM0hIFUk6F+9wbll8HrfeW22m5wM3I0EnzFMDqoVDFg6joQzMhxWacesbirlikb/tcCX
pocNckjjRml0y0zY5bmet9t0stc9NtqycOmqRdVam9keVflDcK5rIh5z2QdLM7OB6Lj5i5StfREk
vKqCzgIXGKltNIIr1XJr2frAmsQY3dhZc6/F6VWM+uDMF7WF6a7xVpDtZyeUxNtSlRdk4Oj7xiPN
0HcjtUtlsUN3eM+rbLyYRAZpeACrqqfeJqQfqTpxrk36Lcl8rwymjtYQ31phiuazK+5MH8MmfeRo
IcrhQSrn2DB8X8gWaiJP2bvqZ1SSAnATTjRzCTrbWUHdQaJwrzVpPyW1BRYo6q1tFVv7UbOJi4ev
tihM9QLJHhuVpdBfIAFGjjBstQK4iug9JM8N80kfpX0waO1aM1VFNwf8cXWwMj5EpzPB9kR+q5k9
aFgNhnrJDFn/Fo/pI6PbcptyXQwfZEOuxDptbEztvgszq+5eQhk9BB4p2UHO9H94S9roYRDjs409
AwVWdVnV03k9MObQtadJb9JrEiW3pWoeorh71dKgQkht2vi6AQvgZTlY3ezrKId7XxT6xiWRCXGZ
/lgH2YMxb9H0lAQAA46wXdo3VcqYpi+idkExiAc+Tt8ToSXL3m4C0m+9fPn5k3C6IM8zSyQgrkcl
6Uoeho+rYaRPlp7YkzrGu2aX7bsthqudvo2/6ijMv+fjS3ku6IQ3v4+RBZ6OQCzCFtqGwBwqSXeT
3RILsGq24p5aZpcRi3Nm337+vU56OT8XkQ8HPFnmEbrpsQY+7Sg2zJRXycrYaiti2M8wxi1JIgG1
+dWiYn/cPP48JoU5DTg6krqOuObjyewjZXh1ayfHKXPIkAnQnOaRil86AiUoRTI2kn2XHNyGWEsX
Q37ux09+PcSrwkwgabPDxaSkFt4UZIskc99VnH23AUOvpiqIvuumvBiVdV2x1T6LXLdZJ1j7Np0b
UFQlNWY1MWgVDCL8SmPHE9bLyyCvnjqjObQSaGKd3qsw3Ofw/CJR3eFkbFG5U0HmKELXosdraQ6a
s/Rc5LGBV9/EEgUz45t83zE0PU5kv9M3nyAHWv732sARHY3f7FRv783GvFWDfE5FeNmM7BZUc859
sGJw8zD43NLQGXHZj3hnPMkSodO8R+oDaV01oHi6CCW3nuo6TERxGwUYDCMZ2luPPFTgGuXjCCtZ
0Hfy4+48D4fNxMClpM1/ZXclQaMIrjrduyY57L5F5DqTIuSZ2cbnqicwRhvcu6qz4ytj8ted7hxT
B0O5XmIVFcW+BvnRJxhVfNQrSGPsTVU30xo5GZB1WZ+zwvfbisEng6LAWhbKBHnRo8o04uEmF/JG
KqTsThreAo9HUp9pd5k1S/Ni7VbX1FYLhLWou0K/1vS2WkviaZD8jxCE9ZhNQJzDcaygoFjZ2glw
kXqZfAzLaJ25ck1PnZUWyQ5wARwo9kTifEm5hksdTSawMLFOQgkMsY5R3+so7RsXx1QTOuV1aLkY
tdSP1C2egvnlUoKSJOrZvmkn1exGE9K8kNFdScTxJvaNh65AUJFk+CmSGiSClo4BWeKKi9noDg2K
gDjsqR3NRVlnl6Ko3fXnj+zHrtrPp8ej+Nf5H3o0nqGPT0+aWGlgtF50bGIFrgxVDqbjogd6qt/O
bq8WrvTnRzzVU8yVxhw2NutQ2Cr8VmkgDNRT1TvRcdyTh3pGXvtS7vq1vWYF/KLsNH6vOFhiUfPN
LUwDNd5Jddb1KHjJDwuOchNs++/tMTtGF/p1tJtWw6W9FVsSENQXq/sfNvAfDmqe9n78APBj6QfH
ekWMyUptkg2arTWugXWxqbf6V9Pe+ff9usxTXP/sVtDKoHyjuvp4DRu7yWNrzMz7Wg9uAqFvU0gv
HRVOJ5/s8a2x1Us2nWtN/MXG4vQ19vO4jGepsyWKh9NGBX3pIWnryLzvRfKYgwR0+1sP5Zki9n7S
Bki+xYXwvtKe/3Z658PyXvOQwwpa9KcSSgKQe01X0riHOtUt3X26Dtdy56+bFQnG6Vm1+eouQt3w
+xm26E2iq2eoz6vm5DZCp5latWuJe0UeQSmTH4WBdcb1MdQDd14PBcFeaIb9lTGyshfJuGeyz7iX
L1/Uw0PnjBsXe5hFMpSWZ+QykbGICRmQD41ilZrnJr0S1K7JbMvXKXlTehF9uPf7CC4frmM9LUDi
hXQRurYuaXViEPO6dFw1Eot8irM1DQix0iJoqiQxzWPcbLqwhBGuOt4XK0sTTzFOetjZqGxvMgzl
CZxz7hD8xjID4w6ko0EQhww2TzCUObBXhwbrR+QftDzZII4+FmMoF3be5pe+k2LyNq49I9u6YXiR
BTCTbRkA7cQcZU7WQ2rCdEdrBq+8s8+CRt6FNiY+r53ZOkNzGTjYZyoVPpcpm26cgZuuSfK9nVAa
Ng0WSToVFyks0Kpw5f+l7DyWI0eiK/pFiIA320J5+maxaTYIkt2E90AmgK/XQUshkcUSS1pNxHTP
wFQizXv3nruJW6opXYsztML2V6GX3UZVKK7IuGRfpwMM0CqgyE3LhlelKgSnu3mPqDbtkkq/HZre
hwrRrjwb1L2uljR/7WY9pa2BZbnKsK+YOrn05CZ5rXs7OTrQgK4G229gXEaMb5l1SOk4iB/DzJk9
AzFv3yDOIZ41i03eo8rFoQmj4vcwRMOCbTQDwwrcdWNCvZwC9S8GGALFuvwKnst1zqIGz74nALEM
xn1fcZzIEc0lY/5Sm4jf9U47mKAACDexLrsA+lBk34ecLW7t0LgobDXhpBKykWBoKF0/gCvUYsz6
RYk1XQHSbCVir6tttzElrFIz1+ge9eWDXti/hgaQiybV9oE5IwcVyS+SSAkTpxeXDOk3zQY2H7dz
rlEh2ScGhI2EhFSQr3ydmPZrVZFkVcR2wN+GyluCDew19zCmsbNphuTVpFgouyzzozh80puYbpAt
r+IBbG06yksOuL+0OM7u4TaXN+MQXJEsA0k8iTnctRsHW1uQQpI0XdJoKrxXg9Gq16nE6txEwaUw
S5M5O9yjjn2yBgvGb8J6jwfniv7gLqntK8tUNKKy5t3dxMdW9TEoXhVvXBVvABFUNzqseUWiClGp
G3kRPWzLojZU26/KmN/nFX5Ou06eqUHdDC202C6TM61mR5F+KdP2Q+TqSlMQwqsxCjIYWJdFW+3q
YK+a11EFZU6J7qj4L227J/fArntadzlEV/zeO6uGbEc+tYqhw53XerNaqGZEemoLzOznpfbktEVg
n0mv3py7il8XBjMk3lS1C6atHomEYGOse2tV8x7i7rE38zMVBG3e3R+tQ1S1/qfIc7SXsArKj+nA
5bqltg72wx/6caQg+Po7+IBFfVPSFOsXyvJcBfu4dDEXlyilokvg6ipNuq+PiTYE5HfragdVIZkN
rSqFa1bBn9/lt7PNf16FvoCJxMs1nfkc8qmEpQVdHgq6gFTRjLW4bQkCWOR+tQJGdTB8gIH1qj1z
zePdC5dEqIGdi7YnCeH/6imfLpkJtqR2y0oXlNm2kB860PgYhe3PT3a8BTy+ytGhLeTgobDCawed
BpsHe8sK3bUDT84SmMR/TZipf77giXFiq7jiVDpjjE7vaFgKWSWKakwa0Gtg5k2EZUcghS4sbasl
/08y0lxq/XKxo5+Nmp2muIGmHdpizsIqxk0Rq5dq4v76+aFO/lZ0y+eTtu5+25WIRpWeiCPtMOrP
rQHh2oj8BBjOz1f5d5o9+sZQBqgYei1Powl+9I1VfQ9fm0PbwZUzHGFEH8CxcoEeVezHFBQlKSN+
PQ4jPYfgvhvNG7Zo6yQdwdLkIKVHiyBn210itPWJ0PCdCLpBLct9MNXqioZHf6a5+20LPv8AbNWM
2XlJf+C4CDHYfVpOoTcd1L26Qq+mrvq/7jJ8sZdY5vcGJ9ILDDhn9sQntqZE2Koak8FstjnOzAsd
oxyRU0yHBJ8UEMWmW9ZVco8yN4cQHBdLp69YIJOrrkzPVF1OXBqkgzaLRjjjgI36Ok/EphjNrBxZ
wDegmvfurrw0182mPfdeT8x6DiONoAeAXM633XfSDOSjGjj4pyao9u4ky2XjgJm30v6yyggA74sM
BY2nRqtWzzvSrawHGY4coSPzsrNB4ISu+Pvz8DzxEThEBM2NIFO1zePSe6pmfaCrfASpcqkpN73H
buPML6ufWNS4BqUzaj4uZeSj2SM2JySMejrPw2qzAIN4C7riGULwNtxAn/BV370alpj5t+HVYC2m
ffdRoSPdqUu8kYTOnRHgnXpkhEscoTnKetrcTf68LEysh6UsxHSomqcI8DgCCg4/ZxaCb409PiIH
DzM7Dlae77axMcF8wcZ1OoSucR0VMYFGZTN/0i6A7wa5HakVxiIO2L5LJ/twvao/M/OcWv84uLP6
odKitXJ8ynTyElLY5I4H825cgWzAuO8DbLhLL7HzrMftjIJoz110/jGPprsvF9W/vt00YlNuN/8u
2uz6TXpVP01+sCDbeOkdfh67p7YvbB+QofGywegdo6EmDS29TO3xEMV5TQUuu2+9YS5a4vpVHQIa
LES0WYi1FOriulVRw6bCmFYwchB6yw+GQrCmdvbbUqoznc9TY/7zrc1L+KeNQNO4neYozniQ40CZ
sVmW8lGvdplwUE1ufn4PJ6+l0SXkYE8r+bie6tUGhstiHA9dOVy4jom12r1MeudKasEHJ4Zz28YT
16M+jdBQxVzrqMeyt6jUhF1LMbL9gIGi2vbBqUeqxlX3ktGiX6qt81/KmP+1T35iA+KizMELQtOL
otB8S59eZ5hpzVBBbjxMKnk3EsO8b+dKu7aqcJ+a/Tno2KknnBWzTFkm/zyGACj9RGJ3XI4Hdv0X
CT4QagmzOBmXfDGkbxJPzZmxfGINQtzCN4okmMnyWBWsWnrdhZEysAZ1u2LdbeV6XoP6c9PSiTXo
y3XmP//0IjOvLJyIyviBRAWxpL75gNnQhwjEAZrPtHwmjcjZ/Tw+v9UP+Tx5k/PI1M05Tv3o15tc
JYwtxRkO8GdW48r267/xJt/Za/3t3LVOLTauxvBU5xWdus/R7O6Nmh13lTUcenbJyyiCRZ1g78I9
AbksiOYImGhTaeoDB+jRRxp5lQTkAuaQCDTmBQ6gydsElXIVZvASDTPxwz4iSCCF1Q0QJF0XZn/A
1A1moJyGZTD01x07/AvRK+mjDkd08/PLOzXyDbwp+Hc86JrHH3dLClOoJZZ6YOCv6Nb8zhr14ExE
8iV2+PjztU7+UOyG0YnjTLLt4/qgI9Qevp6uHoo5XboMs784QklkMIlHcx0RLRXH+4MAYF3YhJVo
Y2Szg7EeztzFiQXaRdikWfNpYz68fR2jQgit8LpWPYxI1PEn2zda2IYXiTZFLof/LvLr3lOXPTWe
hSrgrrcDdulk5l4PWIgWETbxytcITLqrdJiBZ27v1Cc0OxjxF3rzcehohGGsj9oitaZDuzKeCJdc
xi+5L5/hPz2B4F4qy0meKdueWsndT5c8Ngc1RS5DzCTTQbJZKoeluZq27wAkYE35oZ8u1Td39fNT
Gmee8vjIF5WqW6aBMx1ENvPbGTCAkXqkbZ14NKv+UR8ia1Eg/1q7mbFu1Fa5dqqQTPdK+duriXbR
ysEGEto8U3UmX3G8KhuSZRpdlEtbkFrowhpTJlv6RIDfG2b4UjD0IOng5y5t9SGpu8OYEIoeT+rS
EtDAdKNw1qLN7moHCv7Pj3v6adn56Zx8PHiTX4dcowchGlptOozadhSPAwKCny/w7/9wtC/i++Wb
mrso+rceihP1blvl03DIK8xUfSrnINDe+RMOxGG1U7d1rL4nqwbJ11STNWOmxgOA+pREYrqXkUMn
rWhs4jhapd+oiXdZO1FN5qFUrwy7fy1NqOCyaHfTQMiZMsYOQeq98I1CPzNJHL8qc54ekIIgTEI4
SUH666uaDRyoKZLhUMelj8qcxI+zlZt5k/j5ZR1f42gTmSctzPohGw6hZT9ABVwgKtgp1KarlvTT
OaizHjgzP4Ye2TFWd90U8gwGaF6Svt0BXll0ayxbznEbSqWzoLlCkYfAiG8mNIyainnDrpbumKxK
Dus/Dw/e24kL0hvxgBZrbKmOFQalLnozkbo8tK5+hW+Y+OhIwWHX09+VHNBWRuW8Va0xJ9fRFNCd
1N1HE0kIZaHmm5BjyD4IehPyp/IwNK52bTbwqbSZ9mvmANPi+tYSurp09NDYjMEk7wfstz4olZLa
u3edDTXJFq6TAU0NrouY8OLai6udGtRktDZNsrKD0AWS5lEtDXGoSZtVtfL6d1WPdkkvLnppv7Nk
3CDGMYFItcGqwoxyXVmdtigNXhlNaKIr3WzX58PvntoLpBr3oTYE5iQLo70w8+LGibXfnY0u1U4h
u2pT/sgu+reRNPC4LCVfJoLUEBF2Wzxrqh/UyQdS8HFbGIFCBFv6ZCYQwianvqkMPQdxp3K6rJtX
tQn/WBbY01Hcj1ZlLx0v1/eYB95kVcE3avJ7fZqmxZh1zFS6hbPS8GCeJL9VMVZPZUGByLNh/dlq
9jcxlL1iaM+2wX/ReO2bnqHYFA1RbBJZe6Dgkk0FQ1Wh9ePHdPnX3pC6y9gZPmRTPWPrWzlg4Yl5
G+85kNiIGuwXywT8ZRDRMLUjyxcxbgO4q8XkymdDsjNp0uoyJLPWnyoAzdKgMtvl1einUbcc2xLK
oaXvzXSismD9KTz1WYvJIUGJAMfdy0HPFdFjh3M1a3uskx15Ap03Xpl9/BRwXxi/IYo1CRilBHpr
MV07ChodWyEjMg4da5eUEfEfZgF5QRXtTrgIax1iqBejYn4Yovv78xcxz7hHH6CHQo8etzsf7463
4HEWTVEdueIQ9naI1le/QlA/p4Glf36+0In5jM0OBn2IX8z/x9WftksiXGaEx+rRnszXhaqW55bv
E5MJT2AwV1qewUn1aHWRVIG11jO6Q1fDztRNGfgyt6+IU+UjM2z6a4oi3sb5Z3WmIF45dEpmNI5c
dDpBiqZFd3+gLQfGJ5W3GUPUt8pxuPn5RXxr087QdgxAcBnm0h+8G36ST2eDIRy8IhOi/7fLMNZs
0/38ylnZCzZ/62ivn6kLzUfgr7+w9Q/thn6dze23JrjVWW2A0LY9KLZxkZt2SUCXuBGGncKjVO6E
5AAfxdWZif3kU86S2vmQoDvfBlbq9H2J2bDlMGJvtMt2Mzc8hI+39pq09+VZuelxr39+q5+vd1QJ
aBumFd202gMxHG9mlT4ndUatDTp7HmkwDYbKBm8CWbLStG6V4qYDNNvQXasEhpmS9dWV3b6ytW7p
JJbii8GMHkphjMRhytfYcqJzw9U8ccuapvKGyCfQofkfDYTRIXi6xqt78BLZbwaDjUaTRTOQsry0
6kRdGNSN12o5PJnQotatzUHIrTv4h/Bm2S4SK2bKcWG6wwM7HnCu9fAae0p60xHv1VoS6Z+aymVH
1U1N2cROUf9RRvSwZRr8cgYBbdjCHFyHV8X8nFVNGJqT2tWe00jg18H0UQKhI+5LQuTVeuuhKuJk
2zqm2OIzf7B7aUGHxhjg6PHHWGAx7fW4eVCGsF6UQbjHZGJv2jb7MIKigpEbPJFmpS2Eoj31YA5E
Lc2rrh13WuESmuYNdwaGaAXR12rqw5idmgZRK7DFEqIn6W+5xm4sCKpVOumcTQpsy30y8CKqxyYs
dpHONjbpwlcqFrcBrLSmsC5cMX0Qd6sv6t78UHUiYsY6SqA76lfkxT7Snb5Wk4oUElc92Ihtg+CG
77NcsEN49KqB5ncsb7KQ0Pc6QtNpBrZOBNBgL7SyfTIEDgbVC/KNSzLLSvfC0R+whq7MSvSrURk0
IgIqWsaG/SetlMc4IkLczHMoxWZHgJXZpDP9ANoy559FUg03icEayLrmF3YAKKAfk3Xm5S55caif
rMK77CFg2m5DRoitQLwO2bPFde4uEqJHJBKYxVQ1qApqOa3rAgK5Ns03zAsfPDhHLSTiMCU0sWdB
3/du4L6rLbRkXWfbe2aW+77RoudDH4YWA1/mt4q3YQxmMBl9Rc8TcfKiWkP52Fkrb0Ni7du5r/+4
rMPHz6eAypzSuk4d9miznCCKIxS2qg7JLthr22ZrbTAlnldNnXooJm/V1k1sQdZxTZuefOsGZlb9
m7p1n1G4UVZAkTb6Ml2fbWTM3//RzA2K6L+v5hzJpdJIlxXikIopVCy9J9sHbYUe7d/lDDBby3O6
pW8H4Pk9fr7i0XusRNGmfVJUlMfk7/nUTcJbtyiCpbkkN+NAelaCXfDMSefUj/f5ovNL/7Qe6omb
Bwoye/pgRHZvu4tZ8tZtzpWsvlVdjh/uaLot+tjVe4eHI5OL2h9hwNgfnD3msbOr0bfe3n9eizGJ
ug6j9PG2CtSsW/UNA8Xr2fQup0O6L1iEDoijxMryG7/fgmHI/OH5zGfnHRey5ivPXnuHfqvjYPf4
+jajqIpCZWqqQ6waJCYYuIE1YfnSru6R2T8lQ0t1nkLTEkMaEis9etLUvIGdWyYYzEhxyW1yCrs8
RfnbT3eiKe8NZZpWHmoianQKYleo3BlAW7/R5S4OQHYM1oZoiN1QmAfFQfHejIQvx4FDotJwb2up
AumheQfn1eLSMC9T6TzofQCFd/yb1dS3SyidEg4net0HM2SJ0BPvthrR404i+rD19GH0ptuu0KHo
65eDkjyRuPK7G0zix51fSFNvPG18Ih1mWppBQFBnuXYU+8ZMgBlVgXkVELeCZbwo1pEI7kzT/iV7
/VJGI4Jfz3wKUtLPFXVfN0BKO7VCvuP8DqPhGTfVr0qbdojFP2x7/F3VHREKbnxpFm6yctKCaKc+
lDzr9JHEwWYY2NgCVTgYUrvH7HdFNOT1CKRRtiPN5ex1lPgHK+tCtDg8jOEtbsr3AVZqEuO+avNk
44UcpCZd/+NW+Jhd2JHw8HONYGfIhUMFkryrjNsyAns6lBj2mqHF6iXYJqQeq15bXvcSeKkz37Xb
IiJQC+MhS/Q/JDkQaD0oN6ZafThtaNMdU24yYi75GVt7lWmAnzWHdVYpL6IOT0HiNKtRZ5MwduaG
ognbZ2CjC/z/3mrM7ediLCShw/KuGfRtEAeA/HLxovNHK8jb0Gwy6yEhFIA7/G1AoF2w9xSg9qar
wjTvVFHzCMn41nlEGZW4GlF6zfDukOTyJg+zZe317b1wlH7ZtmgGs6DUrxBg1ItKcX5rgwfVfNBw
1Tchq7uccN33yu/BwBDplgXH639gRccCpq5FxQO3Dm6cBdXHkj7CnbajXe7Bfa0ax1uVLgq2uMv/
wjsjMtDUw1XBerOuiqrwJ41UAlNv0rWNOn7h1K7zLuzhwivsBIxi1uzNQRdnmuUnPmMLaBXtYkS6
uGuPJqukaqMEXVt9MDuCVC11eiUoAHQQkXiqd7ab+P1wxmKGEAqpEBKKb+unAHzrOvgTDlNgbssG
dbZWXMbqRgc52PTlfW0GAMICH/XgL6OtCWJP0xsZE9Fqtb/OzGAnVj3HsrgNi3auxk19ncAQ5Uda
14XVYZQAmgzF14hmaEiIaEhP9NxqGZYeGQsGR7eWIG3Sekiunqry9ef7OPkDfHolR6tSULVywsFU
H4w0vYj7DJ4CJ3FK41iqzDOShRMr4JfXf/RjT0M1ithp6kM1PmYy8q0JomlaLFHWYo7dyoZwQPec
wP1bW5eV4stV50Hxad0lN6zW4qKuD2lZ3dZTehiVHthpurPMl9Ck8VCmciBDXb+eEhJkOptDu5Gt
zK54qeBFxprz23G9M6qBc6/9aPkSRpEQlMdNeQSrhBXmZwJC7E1unDmFnxzxnBhdAIm0YY4X6LiP
I9dyivrg6Pp2VJyLaLLufh5B/0q0R/s3i4Mdfc1ZA/HNb9mJUk1dmdZ0MOQcWTrtJMgeVDd3nFyW
2m9j3x/K5bgNrsslRkZott3C2v18E6eG1ud7mN/3px+5EmxPSi2pD/j+OBXZu8B1SUlKvX3kqcSv
WNjK+/7OVOsz38/3YoyFMhyu4OzYR5Y+39inC0eagsxItatDo3q/K7Ndp07ypukWZS7hsLjH/s8P
+r2Q9eV6x5vlrE9cinoeW/MWISCbnz8qECzPyM6pAr95lPluAFdQPbbmsgZ15K9PlnhCY+lniBqt
AZZWbq1WvbK6hHIvLSOyAwTZqCMq0rJTLguYGkEcLX9+2G9tjn/3YAA3xCkCZOlYT2Q7shaFElSH
dGpwGzXQ0xHLW6F6I1yVaSqWS3DQpJo6RAHKnVSa617rP7KpuoCE7fchErOZA0uJmC6fJEAkXVd2
v4tbsOWjsi5j8wYU2Sobi98/3/qJcUGLGs8JW360WcfSW1k1us56Ux0ywuTV+etWs83gkc1MJkNY
nukinhgVX652NIuL3tKyPGZUjEBUIu2RaW1dqn9+fqQTcxbNJhurM5gB49upsEQ4jG+sY+gB60pB
4JQcBlUaT7p3ZpCfudLxIK/LmtCMmkN1SIp0m/3xMIr1VPtrKztzpVP1u9kjyfEFVgs8y+PvVycD
UJNTeWhGvMeRiR8UcFrZrIKhoqyRwti3fTkqhGbE6KvI4UsJhS61M/dx4onRVqE7Ag00V8mMrx+b
VxMM6gxexmddbhJiyI3+d9wSsNGemShPjBTEE57FVA2h8luZtAi0LuwIEzmUorssjHbVst5Jtt4/
jxXmCe7466qAdBlQAwZ8elsUEr4+UdnkUpZTnqDAxOxgtGS7qaJcEecWw4KeKbBEyuVvrUCamVnU
cOLS4Myo5M1lSS0tL8gn62r5y8mjORLSJazPINU+VvDAjHmHssR5H/oyWBfBZD63McmOeWItU/J4
ISWSqSwiIlTGzru1YlDxShotqVbvddHf5I2akhtJ3K0bE7FTActYx7JtfGGKTaFM12lEx9ZQ44eh
Cq5CEttjRademVj36UgiDdW23cRsRecCB2DumC+6JEBTtfi07bQDyTjgvgaCVy6GhtwbV+2me9CX
+a5SyEro7FpfJsRLrAJK9n7h9OE7RoIaoyUHrpu5hEYWp+eXufxlTCTEaF2CTMKUNxwDrcXYFwNt
rn6v59al7CB1Evm8jjUOsZFzOZjDo6YF1ybhFqvGBkFde3rlG4kwF4T3krUdq3+pI/22vQkfSrgO
OzJ8dcwkC8bnC+yuXwPsxg2xHWDiZXDjGMGFZ18m+iWZEgvSzkS3oXU2buOqfUHZGy8mgufo9z3n
Zvr28yj6Ponaqg1xiw+D74K6/tcxBDmzNrzeSw9eczcf0Sy1WzTiFU4AR+dm9fPF6AN9G7Is5RgJ
ZpqfhbT66HJmYeNtSLryoMppjlCbKD5Z+ksYjBe6mkt/qkm1Gsf7aMguE028gMB+lcMIAz1rXzvH
e8iGPvUTMni8PL+fbI9sad4lqaWS5KcYjnnZPBW9wdIZ1PZSB6LGYXLQqPmWtyRtXuKfiG+snGxN
/OqvNke2pZ4ihxBlu+gDEx++gWQb4hqGVnftKQTm/dsGmFb8/s+DGuSAbbQYkIGw+ls9ie7ykZ5X
537oobzP+4lSaSezi6x15bJyVHB6ffc6jfWF4TbRhv+z46uR/VYbWGakNeH/HMSvlMX5sqhAh0V2
CkdZ1BxKPd0h9EwPoYUpH4Egi9z23BsqigRMydSnBbXr0sbeCzG6vlcn/RJ6yz2uMKQXQU2vt8a2
xLKuLuQ4vUVBvpvznCKruGkkIXih7ubAAOW40rLqSSqR69cqkB/gvReRm2z5uNJVSR1v0eZkRqnq
jBIqo71aY3kzWxlclqbyqkRmsxBGrazHwfNVhH5EF8E8L0PcWPiJVRQiDKZhgp1QBQPy4cqMV1Up
/9pWiLPZ6VZdhpC/E8k1fzMmN8q4DvT+V92i3VK7+M1JDBD5UfBMyF238NQG9A+Wh7U0TJQprfm3
E85dnamG303w4PTUyldp7j0ENmxTmWqPsToKn7Z5tDcMxd1lYXUzEmixE6Ls/UDXDpYq4k0ADmfh
NsaLbB2bxTe7tQYiZcVYeyvLg3vUEMZR4zlYy9EJl4kXhatZ00YQjRQR1q0GiXCV6lv6ZK6PPO0v
vq9VbkX1ikzj7KKQWrcwdePZEQRwNgmCgckJp4WoXbkw+8QhJ9K5jpOqX2Lc+zXZY4FBUXf91qKM
Jtp0CyJxS+L0bdhRmM7LR9OJ8bg1zWPRTc/QDgkVR1aKIE5cqkH0PuT9Q2mW+Kkl2IW6lrToa8fd
Jh2J75S4c9+o4/1oDAEBfCRTSohvCy/OEFdHYOmzgpCaZrquCrHsy/wedfLKbBI0PmDUHNEN/hCk
BKZa1Y2jsCoIehSKQsqkmhB8ate+AfDuWrZUoVDVplEdkG5cLAfdJKsey3WjFO66tswJPH63aUr3
PRxDwnlYRESr4f9urqPUvTYtdgxqQQ/LM/i2cjOfboUkyMjMzD0qm+0g7HJXWwD6nImkjB4RGS0y
seb3/jvRW4GTLfEgpqMPiEMshkJ9z61Z9iReBg5caBrSLFi3ZkUFR+luiebVybLsrHUTEfguLbe9
KgEa+wO0XbD/K/Cjc2SmpKFSBxcpVfAFaVekbbUJgKw0Nne5E/zxZBb6U8hrEFVqLsuArTMBkZEM
h8uuVZq9aJ0XaoiXhhWujIAoPTN/tppG26bkjeQzQY/1eoqsVUaM1zAoJAYEChkZ0fgcK+MuU9I7
sohxSoKPJmpxtLaezFlhCL7YwClRNg7ATmznnp94ZIXE8jb0qhVNxL8ORTO8GReqsIZVNisWMqPR
2OG3yZONAX8jnQoA/Sjv7LBhb0FsHJuM3wGIiEVOl2fbdE22KlXEYVFnZI/xvEw3xnoavL3W4wXB
yDqBfDKMdQqbJxyZrwzzpfCKB4unL9uJbYBO/PzEhFIoRrEOylL/CA03X5LFpi2pSF9Ulvec07uD
SKxEaMrEXZ9gETTolG1Mu78pgGC8ltgk/II9x5L9grPMAkWsUBqKO7PR/uZRVS3MWN5T9NiJLC+X
Vh55/qhLxDXkaPuAHsgKycJn5iyqfNApFpUW6ktGNTIbL9xFJuIaPdMuXSyWoCCLR9F7fHF1bi3j
blaSNPQxKo/RNAr9PlCq69qhrqvkXExrq31JaD3Rld6+HrKD0eBmqwDurig/Y15yq1ujHd/U1vyj
arnij3kiliYr4iKl5L8s6vDBm4hTDQIQqdi/PX5betBoU0rmeYqknok8nkTNN1ftyQWxglXgWfiU
VIDsSh3ZK71xjVUGe3qByzdf5mmzzyb8GY7TP0UZS2/i9fFSaeoXb7C1teXmt2ZK+lFRxnz6SXPb
2dYmtPLtmLY3rsH0lXaljpqlS1Z536CW0Z3HQNO34QTNRiuvRtk+tXEg/cTuzrUBj4M1oAZ+3Toc
teUlH6waGW15MCI8gUG7ziqEQ3D5GR3mRdU5V0kW3/Vxfg9hxhfNv9bCRqsZBVSz11ONTg9m1FBu
ctfmdt+Zq/00nn4VCXVRxzBv0BSdOXOcOuGz30FBgp8DSfWxSaruczqidV3SBlPeKTRqb+azR0AN
0qpFY/sMuzOlolONNwdSooVRExM//OCvGzrkRJFFBAwNTBGtkgRBYUh7yGjXWga1TwSrzmC2Bb/B
OFnM3KUhUubCPdmt2ubn7d4/O8fxAQVC3lx61aH2H5fGMiRB1ParjJIRDMGF814dEAT56ZVg10d2
HMkEC2MPOXqT+cbh54t/F6vMG1sUI2iRVKorR++hxDbcRDLiuKcRMBu+hYaDE/jOzDnjur/C4Fwi
xcnT2OcLHo1Pghj1EBdedkiHm1G8eXa3r8NwpTBF0JkHCsAsHE6Q2c7Fh30/b37dws9//qk+JoIp
JQOBLXyISg2jAmcjkvKa9szm/fSv+emoMB+wP11n7MO0hiyboiO1F3aMVth8VtPbwLLWWU+LSaS0
jKI/Tm2NqxxGtw7jadSBWeW1d4E4BYI8TEC1PVPBOvX4RLojg2KGMMxj7QvIwWBq2YocsChDmBqX
eQVZtxfnjtunTtvISg0LoBQey+NuwsyczyBLpwdNFqtuGndGn9GWGnwF0Ux2p6PgGJNHNRNnakIn
6ic2ZQRHA3Orztc2v773qZpSryu19GCNYPcr8O8Vn3WdjJucLWcziMckTyGCRDtbq3dpjEdPF4+Z
Wp2pgJ36ohxE9M4c0EMc0FG1Uo4AQWy9pLrvaNVCqdTVQN5Wj3LfALCVRS+9qZ+bQeZnO55BZngO
LC9qYt9mM5axXJi0ng/a2Ky0DtaLINU3VJdhLV4mI33WElhxg7wcCCcDXvk6ecVdOFlIdvpz439+
vm/3wjZ6rpQaqNqPvjNbE4o3aTI5BAGxxhbofWPIr6Qk+LWx2GqV7yhT2ThEW4VQdqd//nlCOzGz
2xR7bNdGzk338LjeGeSyU5xQpodoJ5bjqliGey9f4A/03QUY0ofs4Zyn4Ptp/esVj2qeWah2yABF
yurV7dqNvetW0fb/IIZxTwwtU6f8QIbQ7NI4/oaL0NCadOTbssbw3s2HO6dJfxGidS0rZ+fB6l14
Gcl6qfnqxgHyRqzBVKbrjd0Hq6bz9hmCLauFJlvrJBjGL0NKSrkSBO/gw/xIzrm8xZ8YuRgVdcg5
uZOvk76NUKaX28LEmmb2H3qafqQx+XBeFNy2+nSJ1pxE7HqVWcZNpwHywitrXRhCitVoN3e1Xj7n
Lllpkeu+oOq7F2q7MQWTT02BsdCsx1wQsN2BsxF6elNW4iOV7VUzZVvhxC81x+AFZpoI+gdInVyJ
5bopqYAqUBnXoDru25FNlFkUW31q+ddD/Auk3rRwB4VTkRPdDijKFr3i3kiTCIYyK94GnZ0rFLaK
DJHmwyu8wO/A71LkM6l6Ar2cSMhtA7h8hMgcFD2/q5L+ycr6O0/PH8WQ/xoMEG2QZrZ5Gl2nTfun
SN0XU8mfa2I5KdqW7p2b5fdAaaylKLJsFdYEcYPbzhaSY0UZI7mobYId7fJAF6XeWplVUl2Jrs3I
e2m09n7QxIcXVdjjn4bYem3s1PIJpeTeSkP69dSq69zL1xbxpsOUXU6j0TyZOvRfW04s5G58oUbK
ru+jDPhiZvlV47ZbImYv0pjehfT08aLEjbAOFJeTCvEQK8WL3gsynBYNrpRFnOfXqkJZCMkAjjZX
e4pl3HCuSkxoaKDZnQDxR2VmH2mi3LONHH1q1v1iDJNrUWgv05RcSjWZeMX51RhhfoGQec3h773t
0p09DFdG56DB87RkRwHzFQc8Ac4JyNIxAhJkBQ+m22xNQ9IDleWHbsRPWdTVzBvNsI6d6aLU2J7+
B2nntRzHdmXbX+k476mb3kS09FBpyqBgC458yQBJnPTe59ffkZRaDVRVoCT1ixQnQHIj3TZrzTlm
ICuvss7BsdeExFME7Ta0gpt4orA46Le1bP3MzTHzotYk6NhQfo0pEeVfzzfnPn4Cnck4Ylk95Xql
E3yJgMzOf378/6IS7sy0Sp0QezdOClpgx8aNqAENlKOpRt63+BuxyGwsd/Akt7i9ZKY8d0lMnHQi
Fozhiay7y9gyR0JIeO520W3hgPCabXsRZnVm0WKVlFHCq2jh5WP3ZCo2vNW5ZR0w/670moP7JffT
GVWYQXIG6zBNFTYlxzetFtHj4vYJH1tv9mS3WtcvlFQWBq/qLaKwyImvoeR8/UacUI5VfDUGHBjI
yuyAeGSfdyIJYL62bH3rUMujhrILKVQ6NZ7cyBxk8v6gpsQ9p350E8rYuyuxvI0DmGUk1PxOIqJ6
QMiBqbJzSaNc2aiLWa2CeJgvn8TXv+vpo15gGHSNtYWCe7JZ0XK9j6pitg6CDo+CrCtqARMHvkHh
S8wRhC31nIMWoNMSa9O8dKdON4tgumWS1jQWM+WEyBHUVmUKVFQPrZDsk2omCKI1v5lCH1KaTYFO
5W+NUWsrVcxulGi6JJk/HR5krw5BQMfwapy03EatbMiGrIxD6PffJqn0JKaxEWiPQjvKzDIcoktp
o2l3+fj49Y2nYnSyT0Jw83fFDfyIkw86SxQoaqmvHVQ5jkmjk58TBbFVnhJhXCrBrWSE+yKNr/Jm
3Pikl90IsdrfRLPaUD+dLRieBKGoNQeZbAw0Tvj1AoNMV3HDCmIsRVQ/vxnY9juB5W+mQX8uhtF0
Slm8yiNAbOk8gJ7KrtBLPJhEX6PYt2gIC8G2Mop9G0vA4lWFlFL/51iVbin3xJNKst3qcuWIrDc2
h2giUCuxX5WKkpGmHPccoamjoNr71dK+ciRkyk5TT4iaRP97lFHw7uXpYUwoXwm+flMa5S5bap+N
GbyrEJWpky4BXyJhIE1svkm0s1aYXJQV3rzGxlOjrGbdeMZf9ASJ4tbiQOPEedPaYmW++lnrNgI7
PTbBsCTXgb8027Vet4Oo8uZSTp/GNPgumbxMQHy1Bhy7Eel7fe5/5rGvuE0df+sGSJvTkkMGs0Ut
y5fMEtdtbAHyFGUwZ/pjPhRv5MrdYaxEAy/xxrCcU6HTQmcSW9TfOWDVC2/L6cuyQAkWabKFsuUE
ebH0C4rJ0vxDnNqgcqr75oYa8aZF41I+56vRLRz56tfFnvTposOwMF3o0dJBpTTxeSZrxi4IAT6A
77GYD0yVZpRJRoFDwl7iwYfDtiyX75hY89Ukm5uMsFaMbNbDhas//2sYrOjsfSWKJJ9/jZkH2UHM
8w/5Pr4rvfGKUqs9PiNGsy8RFs/eaMysnFxZAE9qMWbdTjlwNP+QDKVXlT+sdHYzRb3wPC+Nsmz0
P9QIRKNOM1HO/EMjKduukq7mKL3v2kv+6qV48/koxuP7cDFHC5G2kJR0OscHjPZrzYgeMlFEoIuN
cjWk0jcm+gvLyemS/mnA3wacD9dV6hXlay33D1Xza56+F8rT12/Chft2XFwApTEUNf2EAz0eR6as
rw8HCSvR/20U+fPTwZbDzjiu/UNq/igRYYvg1GdQjl+Pcm7pZcKiHYCs6DRkqwoN1B4t2x9R7q8D
TT1EZg8F2RTu6Jv9SFRMiYPe3pjGRQrImSMyvjQNRZCF4Zmq41HRr4lLuic65QLjoN/769wR8m31
brnKenBEx0rcrrn4YZ3qSozFm0KMzFJ2pav9+aZmdYGyS47ix5FeqW1q4UYa9S1SqJZC+hBcuLln
LxF5CVMGiBGdgJ3Pw9XdOEV9M0aPwzx5gRZT+SAGXBUfexMOo1+VK2kYNlmXYwm1yLgPCNmk85o3
d0F3SVJzlCrF6RRPHgrbBX3IvpqyxOdfhh1G1mA7D6C8CGg+AtcoSH2SxvYhM5RqawRN7YXD/FA2
Yn8V6AbePcGvQG0q+aatVRnPbpWvRwpHTijozbch7ds3zbQQopnQCqZWK/ZmGcW7sSkLwtvL7MaY
q8ItQqF7HXv604mcdzeIA6rrLl5icPxMfC2lRnvVeA/LCzf/9FEvl8spHzmTdCrPEoS2lKs0DB8T
Y9yyuUkcqm8/jSIf3Z7twb89lzKaLvH2sE7hLz96maWRYLNQ5ObK9MZXqN02Y0hYvNBerOyebhc/
j3Q0ayN7nrhgM3j0r82d9mJuoy064ZfAuUS4Op3mloE0vO3o0UG+LD//MI1mWdSOOjuxR4E9lNxr
K7F9FPMLc/WlQY7q1AqVkpGohuCxGienoHGvp4Kjy29fz3JnyrKfr+Xo8ZAImkjDFISP6dakWXwH
lNk2XDDxzyVRCv9CwMuZZtLnEY8ek+zHo5KVvBALHtMwVwmVLLtdTZyVhcQVHP8/eQERXiNcXmxA
xy0UqR+NcqIl+tjKd0Oxr4vC7okPuXAfT5dWDsuKwWmZU/kp1VGw4lCehzx4lGYlQjzRciuN9HEm
YMDR6EciPuhruzXH50jI510/RVTxWEWuTBpruCSz0FGr+pIu9tynTjQl+RHAqDWWks9vaqAMxUi2
afBY6BGRW02QrBK/DWytG7e9dJHguEyUnzc03AT4qksFlJzO41ldD4qe1FZDOAzsgrHM2DHEbbjL
+8nhCHBVXbAJnDnJfx7vaCegDV1n5lhiDr03v+IgzSF7O5FL73fTOdYO60vrTt7sivt6N20uDf87
fOmryz1aN+o8StiKmMIh5kvdC6lFoUtBjaC2NEWVAPqaVMQG0o7+pa79u6LrQFma7FjMbiiu5155
b406t7NpUN1gCu/qEBWrGliKJxOFspF54QLKteAypqYjn7iSsmkbt8m1TkA3mBBn8Lm2usocq4CN
nep1/RoUkXDp3T77Fn14rMu7/2G+m8TQD2lqcJt/mmvVtq7mDWpeIXd6O38uV+0Nv4CwIuGlcL/+
qi4NfDTRCn0rtbgUeZ+AZEJioNlPNSZTlH9/RaQAgDGBQsOy2zv6TCZLzKO69IVDkCVvTdc8R5qY
QdgIN73QPH59TaebfpOxgJGx7cEFcFzz0pswq1LqoYehiNEAqmTmFdWjObUgV7PpUIzWha/kzEIi
sY0U0WNbpkJy5uen105Wn/TGKBxCM1kRP6RS6g7956+v6syGjpMftVSVE41B8OrRKORjdmlska4x
2Nmb4iHMi52MlaR1sVeglHlCa2ZfGHP5vI++P2BrAFEYD1XCyeyWDxocgEA4aLeyraJNXeEIW5wk
NjSUci1ceHJn3kaJOvLSH1n+5xin0WgN6UGzztkzKm+kHAXnXISkWIvCflIa6cJXt3xUxxf3cbTl
t/nw0eFWB0IkcLZX0hAg9vQaSf8uDpt9LxcEctdSzeWpHT2zoFGDRq4UHxbMuFdLwysS/dIzOnvT
0A9SSFSIwDGPzhVTNAvqIE/+Ybpv/gw22Y4qDAw7gwYRvu3watpYe5Szt5dW/bO373/HPUaX+SCA
Bm4vZ+tefdRbcSPj2r0wbZz7sjC+/M+1HbPKsknxM2um7oES3B/vp/ZVNO8vvOOXruNoiTOGWUuC
nNcA4QUCUtlmUXUoF1g6MYCIylts7xl6jEvPbXn2J6/fh2s7ejdENJCy7/PclkSoBVfAJmWVX812
uRrX5fqSLevSrVxuw4e3vS+Xc0rDcAL9xADlrpI7kv/w9c088y4SviqbtExo/p8gsZu0s0a6VP4B
R6endFezUlIh9O2RjKP/ZCR94RsvqY3Hgqk5qIq8qxmJIG5UkFh5VkbNYq6G4k4KLzGLzvRRTARC
4Cxo64t0Co7Wr3KKmbZIDzz41+FeX4tuswKNIKDpoBAX3Elu4hF2d4Gjc1ogwaxByZM4w6XlfVyl
kHAdKMbU82VX4eswFu+IOQP61/qtMguxS5rmexfSPo4whH99d8+8LAA9OUoSoQs06HgiriI1MLQ2
8g+G9nOUn1Llm3qRNXF2DCq5IkR9NCvHRP2oIK+blpV1GGma2qO8WrBERLLGdoJUQQSf7s7V6vLZ
Evba6Zcnw5qnSbWoZGADfv4UMr0055ku48HibXWxebOvTYo/oe4YjmBZL5ShVRt/iETQdhd6VZOO
V1UubVOYNqsFkgdOrcvpvSe9rSVAiFMpcLQpQVstPcSzRtU8TtZmrw8ucNvaQzFQuSXZlNdjJrN6
D1noJtZ0JerCUw2gHPVp6+ZK8hA3+Z99p/j2lIffWY/vmiC90pXh1ZzUXyV2+zHMbyeQNVNcXaVG
YmsRwv1mItGhCJ/7Vt5n+F6yyXRVn4QvJW9u1YiOAZCzCvmBftVM46s1V7IdidinmgILXHo/KJHN
dkm1eQ8VMC/juDOFUrhWJnx94ih9b8VxH/jGn9EohlsNbiiIXjlxZjW4Nuq+d6qclkww9PI3Gt/B
j4x5Zo1IGOEJJKG3Mm4I9QjVtyk1qcXkaO0rIKvkZ2lPZjEAtpPHt1YLp1XdQHMQrXIltzCJ4lH4
RfswcNMUtaqmFpug0LDr5+G2jQZXr1Fj5nj+1oXa9+QDN4LbB+FPsRafoli9K32QEFlg7HNaazas
S1BHpb5r8vh3fHKTwORqApbJzKJDNIvVbpTKYDUOxtpPSw7oOhi3SWKyFGb5l1VV4a4jfedaJrpt
W4QWTWFNJlm67r/XVbUTWk4dzHrkXSg5Coim+kbLAMn31GC91cbZlojsvpaDrnBMcrC8uTbf5pYc
HslMKOWqE/mQUhO6eZEOW/BoyroTx1/8mgS9WNdNWLT3aR/doGP8NtYpmu/JpJKW7SQxXLdGid2i
a2kjcbb5NhWVU/fpoS+iR0TXpCBhpbYB0U8rJMCOVdc/xhHx7QDszpyeknkOvLqaHxTMmqtwRPPQ
VNJP7AmYSkf5dtZHkjfjb1JNOGal8wyyYiw3AwByTy9IRjMV6ul9VWRu2nDT0w5MhDZNewPdGVF0
tOTyakLgXGvSKhBjpMfz8B4mtboyfE3CWah3K1Kss6swX15liIZemJU3Y8o30lD8S5uWukxceRwA
c2+UNMxPsR8gbImVlRK1hg8rScx26C+S62Hsf/mwl1a5mXcrNen7ddYiKrQmc1xXWqx5IV/9qu3n
0MmR8QDpz9ahlvhvgT7Ud1HdjK6VwiwLq1TyWoWX3IqneIOiWF/JamXtsH/RisZ1tMokxCDqOMVr
bLPtKuvpRfo+SVP1qDWbIZQ4Hxejb9qQHcd1ZiGRRrjebZpYrmw6soPb0ezcFlY+O3rImMLAIEoV
aq+z6OdOOhFRS+p1c9uJUeyRQ/rLFyxqOXQAoPPVMndSpvUVEZ1MumXj+BO/mjEEMgKZoge3Ci20
UE3edGVUVoOoP1mD9B6L0Xd5DnJbDSYOLLCBbX+UcZFIvbmdkZ97uGRExPwNoYNzCPJQb58m3CGr
QXomgu856oKnVAKWMiJL8QB9EDCUmTei3x3SKHorlNYTLLRIo2WGTjS033sfkBSmvVU9+G9mRd4p
t8UWLP99zImPrmGCTDVuT90PH5uwg+Uyix26Hb3FJBXvcF4h9YDuMmX1M5YLxAEJjglzRD8XGkXv
tipt0kmR0O6QmqrGAq18X5u8iAnEkZFAXPdtSpjuUL6LgGqvE7GbN7GpVd8CoZ1WadSYawkw1lNo
WduApsSdko3Wkz5YEWyU8C6eiKaUhIQwRYNAi5+SpXdAEoJhSwb2U7wYKhoLKYOOF2kV59xaOe7u
8lDwai26FTv4XoE5PKLT6EGhZcVaDNLq2UKx5g5WDAqm3rWdoN8Zk5/cTFliPqilDLhFLWovbUak
W5WAYVINd7zKxZtQGdQ5MmpNne9T7BBAWIvCZF1DYpl7IAb9uBly3CpTUqR21QfRixob2boSFfKp
1CZzm0HFzWTMK4Xg49WEMBixG5SVioc6pKSS+zHyh7B97pJKJTwdb2GYDAj8BeZUgitGYRjusdR7
jSjcWbXZIdHmxZQo03j0wHQaxuJVG4iJY+Q1LLe8vOSzPrslw46+yEywtLI5+7yKp4HJyicL5iFd
NmS2+Cy7zTr2UO4D/3YWePK/cCA+t3X4OOjRLrqy9KItJwZV75M3fdetfae+yg/9hgRzAtJW/XW+
Fvbqy6X4oTPojGVb/b9Xe7RnIZBXmzlymYfGTd7ERdTp6rk9QpTigTn1an6argiguIQ5O1d1QB2y
7JMwYponwlo6N5HRIzXjlDK4iAPW/YZp+3506xXMA8e4u1T6P1O9BsKCvhNfNGqvk/SeUmhCv2kK
an5mp61BvwiOFdTjNxKCWYvhFiEomnAfjxNBykmLjRAHoafNk87OSv/19Ub4zFvGuZpGOFthmoXE
F31+y8SJHGc96oxDs2TZh/qrhCnUntThuS67X2VPzE9s+dY6k6ZyH4UJ8P0O5Wke4EVN9Nw6yGjJ
fiKQVS6dH0/PrUjZJUruKOJAOR7XFozMDDHB98ZhuM+3OYVCp7jGjsU0CPKycMYnno7z9d24NOTy
8w9nSAOOEeGLrXGYlWmPEWozqdGFM8/pqeDzVR2954R7UGkLJgNRECXtUqfz12+Q7a6/vpIz7/Uy
DqorUO/Qro8VFQMZLUOLavjQhTY619BGwMsWxSleUcy0LoAnwUEceumhnXbQPg97VGwwo67rBqkx
Dq3CAgZyaXGWAZ2cSvjPTTDfpYIMrqUd3yZFu1Na/enr6z49oDO+TBoS1gS+52PJ4aSWbc1hwDho
g8VOa5WB4B30eYlCv/CunH2QOmlIlEVRhx4XRcVKrSqZyfvQmj9SFpPGeBjn16+v5txTlDk7LlAP
IjZO+sq6YNZ6k6TGgU39JlC8Yk1k2nf/dtjjw3yaNs0LxLCvxzxzXfAeuXPIZSVqAUcvaFop4jTX
in4gbAjQnmA3WEOny4KnM9/acuyn5EAuCtraZSX68K2NsxKas9TKh4zp/Tc8UCC4tkSK2rsKKT/y
1b+PK6RcR12ZWsNyLD/RowKmF8cqn6TDQn9Eu7Yq3nGkbhU38i5Vek9neVni0kAV8f8mRrSjedWM
GrXQtFk5TFJd2v1I/iLGM5gf5sxeShBepMmNBbJAmf6Gq7Ezpq3YxKojGu3d1w/05JPgN4AarFh0
6ql0HLcm0ECBa55zfJm+eUdQyK2aypgCLM1TZoSg/8lgpsn3IJ/pTQQ00M1xzJVD1e9jGoZpguAx
8HCLX5jgzl/VPwdSlonow+szVQUM8z5TDn6ZXgd9+5jEQMaF/nY0s0vivJM61XIHDcqHgAaQdxyj
gcx6zGrUvMphQTARbjmuG9J7yEEmPL2SGicIEbxIBobKtH/8+n6efCUMjficF2npvZwUHFU1ARKh
DPJB1X16esmm7S+FyCnnbiXCGMBdfBm8KUdfIqZtEjyEWD7o/QwD0bTlcqDfSUjoRvSpD7SZ0YJo
b9qVrkQ+GAnFWI/hW5/Fk603869ZG9H9Gz8EsZ8oaaX9So66pyodt7MSgxTpse1bfkiqbqX+GHT/
eSp83fGH7K3vUhJzM45NdY7ZXEapXea55jZiG2x0MmuuBTVzfYXi54DH9etbezLRLbd2CUoCcYvV
+9ggijE9lrM+lQ9wOA9Dq/yMpBZoJsTNr8eRThJJcCspKg4KZgIJteXxUjGXnZBUlSIzFwAbbnE6
24gMfg2DMhIJD1h9rirNrXtTWBnNsO2XxhAe9x81sSWrPs233aDohFf294JZLo4qherbFBIukROG
ZOXNo1TI6SYc2ispGTd1KL2Efv405JPpjH09r4omeEK3l9hlGfoIWQNyiJvqxgglwmaHTrFFsfEG
S9VtZFv8gUC/k/0J1mjxZFTRVs8TsJ6Czlilda9QSZnz1NxSFWlWMB2J6620n5jTCEoIxQFwi3CV
J+P3bIZdlCVgvhErj3YvVnsjUQlt0LNvFpdY6/2zlEZ3Q1zeV02/azr5Bap6aFdy98MoBs1uKnFf
qtY6UcuHvBveNQHxQ6pu/FTf9MMEAk73E68epnWfgnYwRfMhVEtPnss/47zd+4awzariKU6bV82P
flLNcGZFLjdRLtE0z6e3QOy/mYEFrk7UiCjIvLay7jgsb9o548CsPFdGdzdZC0CIfKR4CO+GNt8O
eil5c4qzfIgocNV1dQhqLQP4YwScE4WNxJSB0N1wRr98tThtzxw+nE6A8dCSwBCrkEFn1bgJ8Qdc
J1KRkLxQFZspLcW7GVTmqotibTeKFKAo5A6ErlRUVEkjpC6g9k4umXbbyrtubnv30svKvPmpa4Oz
TlN1UtbRsVGbP1q3SOwuzGwqZs5h9da60n6MfPbbyhHWKQDP1VitLh79lj3hV0Me7RmnSieoemRI
EnnWkoOHEqLdWrlXPXUzvRi/LlzhcgVfDad8Xjkg/RAcaTAcf+k5qJ/E6ucAYWxu73Jk7Flo2MnI
AUedPCW+FKZzZjr/dHeXn39YtfSKSOnAZ+xAvq7HW314/vriTgUlMjFsKtw+HEScaI/7OEKSRC20
6flAOLxiK1R4yT2xWyEIHvwo+tU0Yw2zw9hL8G1NQZmxozfletSRUAaiV2ZKtOqtAAaKqBdOW6Pd
TIfdaKrC1oyi63zU+33XWszn5DOuh3wmULX1a5tkc30tt/6fWNGjZxEYyPWYUCZWwuLC+enMHSRh
i+0iGXe6chI35xP7mhOPLB3EtrNL4z6NLgEWzoywKOGXoxPq0pNzZyBqpTiklniQMiyLSiwGII1h
CH/9pM6Nwv5aQS5iIPc6/s6K2LRGzdfFQ1I+ixoluv9g50Bf/n8HOPqqKhwbhtQzQDlrW7UJPXP2
LwgML13D0ZcESl30Szb3h3TCBxiLWDdyJf8/3qjll/jwycxAkYxe98WDEb1pkWWTTHNhhDMbgU93
6ujEUwxxC9KTO6UPw75JZKw2Y34VcUi9sOP4faY5mnoYiYBt+Dg4x44JnrKvhWQ+aiKTq7meD+FW
/lO1Uyd0yhewPdYb1C2v8MLR9i9M62e2eB8HPqYcRoWOFQCv3GGaXHHKvvdB+sJm0BbnC7DZM1tl
lRYNZzqZAhe2r89Pq4rNNiJbCEdZ+NS0ipdF72LQrtgl5jTspvmqbb2vP6QzN1XRUCjizUSFgsHt
aPs650MgqU3RHfRy2Mv4ebqq6rEZjS1Uk9RwepJW2UkYMf4l2i9TMRKmRPl571d0QA0QdGx4Cw9K
VLcztLj16qBIna9/Sfn0AQB+ZAMvEShJMfdYs4UZpE8GKjIHwejuCwO2XYJ32hZ74arrrRohNw6s
qi+/i3XhY4hq11ZUjSs517ZhIN9LafyjaOJNEXb7ac5+wDgLWKJ8fwOMa2eW8xNi810UdHcVaW0I
fYEc0gq6aOc7/eJVUoEpJyG4R6J6rJdq28IczTlrD1Gk/ajFBv5hGbiVVkE3gskzxYRCR1J2T7vl
QG1fomtAp7KJyZLqlH3ma7++vq9nfx/eM8zyzKQnytwihijdEpB58PPMHau7bsguPLlThajMJX8Y
4khs7Ie53hWcwlCIIkp7jF9Tp1g33wPXsskssee33CX/BZrYLl9fKqf9lrZ/njAYHIE4Wlg8tOBx
P39OKRvfqrfE5hBPpMemjRGvCWZ5KSM6kJkkBGsTlF+glKQ8RP2GZqrdy3G7FpdGqyQ0SwCm9KyV
rUIFJ3zWtOZaSddlpm4ovgCQLGtYZOx67LGTJZvYxNBJyupmLMR3NSlv5aIlnFhS38kzLzC2ButQ
L/tVUwoHa0oyewzE2pFlf9yU06UkvdNJWV0YI1RpVM5O8vGbpmeiRE+2ag6Vb16BMXURVa7nZHz4
+gU6rbDxeD+Oc7RMCkGSSnPOOEtAZf4oOYtGQ7B9T9oZOzKCN9bj1yP+/tSPn+nHEY9WTbML41gM
y4ZFYHKTTXp7i+ffk5zEZbsZOtg6aXho7tJ0me+TtbYGibwrEzf8nuHRXQt35oX178wM+vkeLF/Z
hyU264NezDLuwRIso671nfiWsyiRUOgI92goHMgEt/n6UrX9dK1gWBSEFmQoLMLHsvpp9sOymuPm
4Eex5c6z/iKE4KDomiJzGlNhNQ1KTCARCJsiJmT+6+fwu39w8hyoFSPbRYF0InkqYGhNc2LW7F7C
8joGAktrg8S/Zgqi7RgFaC4IcrJpHbqTWH4rfEQAfI4Hsyx2PRxiJQn2YZ56Vhinq9QUfzI13rI8
PQtJo7l+ryhrbRjkK83P6zVGy5u+rqMVnXIC8aigaGl5o2Zt6nSi6SGHuKcnH9lBMzyIvbKbCuE6
KboNWNtrrQu21mztVSm+k+L2Wc2MH9zQcKWl021aS6OX1fXPecB4U9bMRXLWzht1ypWtGHUbpfRD
yuBGcOH+nftyKA9D1+LrM8FaHc1NrZmLbeVLNQ4zgxiqVYJqPmJODB+SO3HfI/G79MKcHRJ+FlMC
UmSKuUeHUxVybc/evz6I68Zt90QJL2YTy1ZXAMq7LQ077x9j/r9PAd7N3/6b//5ZEMQXBWF79J9/
u45+1kVT/Nn+9/LX/vnHPv+lv92W7/mhrd/f2+u38vhPfvqL/Pv/GN95a98+/Yebt8hk7rv3enp4
b7q0/T1I8F4sf/Jf/eF/vf/+Vx6n8v2vf/wsurxd/rUgKvI//vGj7a+//sH9+/DFLP/+P35485bx
9x6K7C2P3k7+xvtb0/KXrb8AXkAySJOJKsHvj3d4//0T8S8ylVIaMPQTNaIA2ArlBai5v/6hmvxo
OVjx0mCZE5cmMBuz3z9S/rLETJG5ACKSv2hof/zPld/9/aP9+0PhTvzjv/8r71AfRXnb/PWPpTny
eQExmNbx4qGPx4BOXhY2tc+TWtiMg+z3OLqTjBJt0wFybTHd96Kvbasq22eJ5FpQhGzfSqGS+cOV
WenXMMRAsE19tTYDiCIRMP/GTCpn5KTbdZmwQRP1TSbQ2BuEaaDDVDXoQ1SAkEkjuVUwv1QZUTeR
ic4iH1+aqoNoQhSImyUblZgcN5SfOZeFNmVO0Z2Dn4DBwD2PKSIROd1ZqQj3o7BKp5kbF9wZKWkJ
iSGdFF4HlZTaFs1qEPLWozxY2znTaneEdWsPqnabySluw0q9FqTCmckYdcY4toVsrJ0+g9XT6r3b
82yuMnA4Ud/ZU6Jkdl03rYc6sCEVPNr54lJVhOE4hdQOhtBQ3S5A6DI3m3JsdM+oWyx+jfgQKPE6
DgPNrvRqJsSEZGBMu8THvKQNNB5/cSAHo4njFB6qrSyh3IFh1atuFlb6rAw7C9GIoyBDNjL+wJyg
3bLM9EcwjO19KUAjqqzYCY34QcqjbVcMM7GtqBBHSaVjOq76UK9dOe3ya3jUxPP4RpPspQgj1BBJ
oif4O42gBqdrzJdS1AMv0yM3zSyT5Atfx7ww7UUziXbDLpQx3kxFeichJHT7RRKo5zdjWP+QIl6e
VDPoXjTqoatV0W4nI3EJYv3Wyn9qhVVsQ6W7TwriDiMVSrV2JbcWNMxWUm19CHbiPDYryZhmr6l+
kMMe2JOE29yy3pMaJbY2lJVbGN/GEkWkIaeKo2jdXq1BsqewKeiZiq8VqTyUKxFw0tq06x7cYyub
xZU4Klv0XKo9iEHoUMd2pVFgwtch8LaKFXhFto1VNdxEyXwdU0lkp1i+BZBUKNaC0G059SRN8jYF
QbMhoHDlZ0XokNKUEF7xS+4SzYmJJbGrLlqBWp33irQXOOtfU3NCOJX7KMdG1fEBrCOmi9WrIGm/
Db7fbObefBgyejI+PF057Q2nacXXDvq510d9sLAyFcfSRN8m/TUY5Y4F0EC4pw5OiKXZmVOAsVMJ
q1Glgzz12S7oycNVOGtE/oRjqJTbVRdK684oCxf8RQ4mHLMIpGzfkUKEh1VX20rjZ15VjVgFcHWJ
E9wNwy9BYQrhjrBi2Z26/lXuuskmehgaSvWD3XROEpCZsuynb30uOokwti5xTJEtd+raHCXds5L5
1ewalDBGz8xQKy9iozCPGIgMQ3k7FO1TyZ0NhSwACtcbrk99exyq79SBBWn8NogmHxSbKX9KbGki
TTXNaXtGdKr1NJKce8ItIJE+pnGB1OGVBrNwNTQ6kaqlugmMlCZwdl9Z3kST+9lPkV3NqPrR9Jr2
NMalq1rDTZ21ImdYwqMKQdqjwmxijpPwUVEVqt226VNl1QzpU1NaV10yOz1gvW3SSZ4gKb5XpPJ3
Dmw88NWot8UO/R2pUHl8FcVbMY7ZI5kazVNu3JjDMRFr5XEQEAelesR8WanoR9TbeQjuJmbmTSyQ
dllq1SrOAua8sVftmgBsqzAkr+oh9Si9vpkQXyEqLWmhaz+D2eRB50Vla8FwP/QI0HM/9MqIZOFg
zHlevUSppLVMb1T6BymZkU/0KR6yVHyOZL4dSpuhrUQVnbpkumaP8gZhDL2YND1miTg6Q1uAWg4n
1Rmk6EqL/fh+qpVVp82Dk5hIMYWuc8rBpyk8CZk3mK1TBmFCKkMIkV6dXNnilYI53e0r8WdOKX2X
/SYyRxZZaUTTgfpKNln2OM+kxedd+poqyfXYzSjszPCXXpeGDbEITSJQlw4pJm+tJLlybqSuTwtI
7LPSaWmh3TelJN+EpuDUINAcc8gsV6UqcF9MwDmCYYocFds5cyJE6rjf8vuRdhvISNmm0HBMJcuI
FeMG4qqK1oUREDxmiIcwMl5ivxT3NDHFPSi9e8Q30saSR2EtVM0PrS70m8T0R5vMzVe0s7FNZOhg
+woVnGqWXpU2UddGWIC8Dep93z0GaRtvtHl2zFYMnKRTgT1H/E6tBiFaIhRu9/9ZOq+l1tElCj+R
qpTDraJzAoPhRgVsUM5ZT38+T52LqZk9w2Bb/kP36hXUceg25L3RZEKcPGbCwrrD5t3VUEFdCPIh
2nLaE3V9jxuleCVIyfAEoQ5CJvkYlCG2yLJocKNCVrcWq7ovuHqUKDMPS7G+YnxUHaUVOWwbWrYI
Jf6kNO17pizRkeEkjtMg7oYWjxtLnWrur3d8tKNdLsVYLM/xSTcTnO/zK957oU1G8bN6nhM30dMP
RvgYOIWdcMF+fhVM5ZiMuurH5EBMSfQpVku9S5PYCiKv0gsMZtasu2NwfxCzOTkB9bm5eMIIrv5S
lVfYRQQjL7LkxxqnfVeT9zE3mLMrUxtvUgysmsb0VWUs7upaHESnSkeFPFQnG3J1W+ZZvpv1n5Dg
OmzWx2az4HrvC+3cb6cW24+wTuNbzz7fwJz1oPYv2x5Oqt8aTXkj65xYO1mfPw0dh/85wrFuHb8i
Y1YdrUngfQ9hbitSMwVWZ7YuseXDAz/H65SZ2r4CCvKoS3B+i9L3MvYWMxww007KA4rp9BgrS+NK
87tFM/1lZrs2WptHtwx2MoA617HAMEFR4ksjxsca/uR5rnsMgHot3/z3xw7fEjcXDNgmlVgd+7ap
IKLjmjRWaexONVbk0NVrz9Q5tKwxsvYTkvOAW//D6sPxEItYX/73T2qleHR8fH1iK4XeQFKQbYay
GpRllB1j43uWZu0l60VyOsTcyzS1fU1kxnWlEIt+rytupaTgh0bHTUEmtm/lCn/EGyjy2sb8kqN4
VyFHQxcjsDRCCP5+Hifq0SgIe5S1TQMDnKqr+KCuDDFH3HVdgvV83Z3Xrle387PuEqITg6BqoxXt
aItDofn9ysC7ekaBDFaFGLfk+GYkD9e8wY0dGyORMm/brFYgW/mEZsJ6R+vNFWoEqRpuI3WRdkKF
52BYvfRz6RaL7JdCfi84tewEIyq3oRN2ZHAjFQuwOrUmmyHIg/yAcxjBYCek+6OB/Wcy+m0Ae4be
VsLECbOQqNKuxWBa01+HaNaDLie/lLIfU+WzpX3OQnMwm8ZjpHooCM4oCXhRVjebsVRpKWYFPMQ5
zQ1Ks1qGPEzMahiRpxD2WDiMkmjPz3xopZJtQal43D3j6NJs3uNSZDNq0q/YZaKfNrjhFXLvF3jE
Y7qb+ZLxOpVfMczcyYyOA14btiqPh7HJdouZ7yjkDmFkOLW+2kWdnfIBM5DGDJqm2zAL9slK2DRm
GLTCY4j1TWdZPtOsYM4Ev6s1B79LzZnnhUKzPxpCDyUy059eiXwyfbywFQnezkFolxU+T1GVVjBQ
DK/xj45wC96mo8GUbhmAY7HmSgTFTELHcDGFdv/dFJGTEMJcW5dp6R18TGx1xHxzrlwRTXYyKe66
KwRs64lqhGPmPQ9OtZQ92Ak8nF7F8IuhXlK5qj5vBD6hhIAPVzqb8wh6/GDXS0V1YrgDkeQ66W9O
sQ4DSbO5n1hqjP5E2VRj96PNPyk+YtqcuSNV+0qlgc+GXYC4dMlFL77ylHkv9VibsgInmm3GhzV6
piJBEBEhOoBrnoPZVNJs1zXTxLL4nOVrYdFvhGZKfSYOgaT3537S1aCDTiCuMPvrbCNW96U8dDGC
I/JwQ0X2iBFhDC7b0XIpOslODpi6QCav7LjhSU4LgZGEb7SWn9bGqSmxr24RBBjWmz6nn1mqXLE9
Fzyx1yNQZ7vThzXInwb0RZNRnze902nWji9R8kdceDCt88Qf9BJ2K2LKOTTbQf7XKyIb4VFCzcx6
MiLlYTvNEmc09oVQ7oUWgAYb9QGxQ8fGhCcHXX50Z2qbdbHTRgrioQp0bXK6WY69UcaC8OlMWcz7
WE3DjYJtSf+suMlF4jFn806iaRCsnkjGIWN9oJXS0m7chBXSGiEmB8ZaZi8zqa2aDMFJr3lC/N4O
0G7V9Wq00mBX/eIUPZVEYx6T1yaNz5rRiehYiAnifN2OunRfNZJH1GXlmXXyS0yjaE2ZwYxkuSGJ
+YacI+H2b8KynkM+plmk50T2pbot3HidwUXTaHJ6vb6K0/IJ8R73ZTW/Cn1xEzpBd9q4edMXCq6B
6ng0bQDFxCEMr7fHTsUdPzrrkTmS7jqcSSchplvfL4P8lWrt0YAzCbYccZ84CvEn3tDIj2fu0WPQ
9eeJAIN/6TJXWsaZ1iH/rBvxQZBW5+P7j4GK2/cZu5J4OLk3SVKsoIHwyueCQURZI0YbI+p3NSVX
acASr6mQBJTFH80ei41tmM69HOSh8hO2jR5UZfSv7fRAfy4zo0VGY+KsV/c8Hqsnkihqw3uUWCsp
RfV3X3T9do6Lv7gRvtZFgpZfY/QlziL5qEqxJQlQx0QVa9ZCrw5yX1Chkf02d4Kys2p0bVK9iXtN
uC4ZNgEyLolOKujihhZ9tXU5bm3CLORNQp130Tnh5fEyD50953Xpqm2YeU1BjEjOGJsIH82fjW5l
hztFbs4MMMnppYQE/dCzG/EVrsE0s6tCaP1Jdi0MjhlMAP2yNEw/LGUajjzyYiR4lIgnUk1Np8z7
ifAFMhZ09SzBkLALrRD8NJ16JyygFFOH4DE+j3TFWuOOaMQwfiLirnP79IGWlLQpiI5kDUx4+0Ff
Ym9lyruFRXeI5shEfVbH5BLjH4TOBp1Owm6QvuL+NCRYmgRcMCv/3apfZnryySJamtSCWj1n0UtV
32Zj1+qlL2S0rslv13zNy79ovlrquYWxM++y5THieXUnMCo0D5Lld8Rh6fpLR1TMHH22659sNMRD
DrZYGPbSRi6VoG0J+4hupWY0J0eJ+8wDTqaPFES8PQv9F3jriNgvBpGpqtd0WOiCNwNSKhJAsptW
fFY6F+GwMYWTL0ePcX2Ph20Pvz9/CMkr8AQ9f8maQnI9LtzVNyQ9REcDN9CVO6JBI/8ba6Ed04VG
7Keyeo2yd1zkBkl1CWu1lan7iqxHah61amMmb1n4Fwo/UcRBKb9PYDcGUrOZ24etYjfRtp0C/IOV
hcx7hrDzd8jLljzvqnnX5p0wXevUq1VvVT2r32kmkq6HWr7nxu04R3sUkwRKMIFUQrRKJWrEXEJq
9/YsU2IUCYdBtw1jExsbAw2VhjfERAL16mnRvuhJrptueVbYUfpIZJFkpJC2TrH7yRclP1ePncAZ
yp2+ScP9mr4m2VtaYOOMXtIX69UW8AUelS9iix0EE441/Y1wEmd83q3trN+kpnObGswo/GoI/VR8
rve5CUZt12lM45hFCnXitXUQkeeBjkzULFsYLgYO/eAvgQx5avmMhq+2a7i8KoRfV9M6Zc0bMUCg
Lx1FxT5Kjur8ZQ6Hrv+XyOe+0JxUImlE9rHR1HsHG8my3MNhZFpBJ1Gb/joh9GR8Y32PU24TugX3
vPdAcdL7DKj03MwfsXTrTMlepNSBUoPM8aqpm5LKCFzEWfI3LfvIo0OYf4fJpaBGApi26+bbmL2S
AaNyMNf9Kj9qFu2on5Z6W5p7CUfOaPXr7lssDrrhqdkJf1kpvIbZYku85VXdEqKEwTSnI3CRIlyi
TtvWWILqGKbLO0Hbi6XfIYDhC5ax2tzPIxneAeen3pNgYyvHZ85KEQz0Dqvx0LPPlLJXDaroVwPm
EYU/AT1IoV8GEmtKP4/2lvpPUv8RPffsZ23DClKym1Y3H/1EIFFrZ4z/iuwk18M2GsxrM+Vu275k
AwTSNXe0+MxRMQm3evrTzXAXTiZl8rmLXmjNm4ycdOL5aFxNCpUQbpLahY7efI7KVu7Pgr5TOi6L
yTwVBQWg9iUmu1lOOYXEZ/QCQTWBmW6J1iZmD5SSEIeOTDSD5GmUgVElYV5+52cKHFrnizYgi/W4
2S3Ed0P1NiRbruxwAorkJtMSpsJ8RqupiaFhxYqnKXq1irtg3HgN0ToZBhFFn0at2QJlngSEYJY/
coNhY5AU14qSfTYvRnXrlLsC/RS9m4vMyWqyTUmGelO/W9aOTRZVNPC+UbzK4Vsn/MXzr9XvBdkV
OqRuIABuv1zC+F1QbqV6+68NHFw9/+usy0KdmVy08drWh9k6VMbZEt7EhVr9tzGuaLD7YbssGwIM
rQHdtzPE17yjTA3veXMsu50Abr039Hu2nLN8w+tNhScprgb1QIE9GlHO67t6fUTZdZVPYXGa0h0I
6lTuZfq/uujwWOcIO4jThx5xzW3ElF/xNcrkpsqN3WuBXLoTRNXc5ylzAJIvZPPST/nBDN1QgRlT
qgcpPFot/+9WW05DuUdgbKi3VhZ8c/Z0RH118jU0l0Lf1zw+VbpWRUDSc3+04kNpHa36WNSXrDn1
g8cHFIcbAWnkvPCJ9OVeFodxugjJR8+II/1JMW8uxquqXJb6+q6BDUWcw5KPorOUv+roYxivHDRL
cc7N05g+imS/LrcGUVx9EKrt1PsS4c7rNo0RWB4qLrERaKr4NaLbYr1wxhTFrpCPUrzvw6tKepOm
oE/ntOd4jSyKPNtKgZ326/pSC9FLydPumn9N5D8PZMuNUT/X4rs5fEtEYET1r75uczZ1UtrC8pKX
DhVpqJ2Kit4nkEQXbCNTd2GFXDEAo4DoyJxiu5Ayl32XEtMel3dvtS9PHsdJzS5F8baMmc+T0ms/
JMLymVaS5F6hp265/E7R+xCd1fKlkLZyFYHmo0KWA2BLo3Zp/HiMZD1CW0ZfSS7TyIdKkw+z8lVO
B3ShOB8EdXJTkoOk3CwZFb/wmYz3lqJZSEG+5/ch2xXRUW9+mvm+dq95EpTZ+amNiLInuGRPmmZH
yOmLSYF48C/TXbH8UaPXpHjv48GOWDi9Nbthc2KPAMNX0Sbs3GX2rflcAB6mc2ZDLedSViaf9eMC
805RD+C456lr2UFpt3Vyl+jxS+tr6G9r5ya1k8U7Y71xf/FkejSjxQvfykqmtixtEK6a41EK92Xt
FcnPBK86Arezlu++nokAhNc+vS3N3Zyv2XQ2qcb5SHwFa+Ut40teLLgZPi/FItqpyy7Mt8v0XXDl
sH6rB3dfSg7dqgdWSDcGWfldU36lKLCE3UwEVOsZksOlavR/Gh2r1J/67HVWeoS6j3Xfdi+D9aYa
XlWzHSeyIZYglM5suqjYKOYmFLfV8jWam1w+IDzPTH9Yv0PqTOEnN8+GdVSxVWDjt4ElQv04aAs8
6jNPdu2CsPRi4RzVXGM4/Qv80pc8RBtwomKX8bPGcgHYr4Vb9REuuVNJO3G8c5zm1vea3VPtkD43
txE89bTacXrO0Ql7LsmsK21qqglup8z1mpUv1BuK+D3NO8KbJhaEGJgMwLNYdMaid5vkXntL5MKQ
ppTc8Ee5jlhKtP60kciI2aiRwVbHLotZCquBwlqFFDMeW3U7KS9CoTs6kGyb6560wMkrmS7FrdPU
Bys9Z7rp8HN8X4aMt+F46dSaj+vI4zabbG5m0fzSW9iu6YsRHmjNszRYKZwnJzc+s9luDN6WvNhD
8TMK94kgSam+FrFfSr5VgV90BWLn24TmVDqooDxSMInHZsYYW3hfpq+RryWiW6s33H7peBmeiuZZ
9I1m1+teB3N/uhezq3c/Yr7p++0geqjeGIIApy3LFZtjUeTaSX4145hPgqPpAcNBVrESvubVpiJt
AlsMMUha6hAuRAEPgu5vjf1oDnoWlExjGHOuVUT+eQTxKd1jTO8cxVnpLcwS2/A4GC5bVp5cVSJb
CwEBfpPbAWLQQP0GiDYcRUo6tPJyEK7bcD2a5onZotGRoXe0xFtX5LYxxjumLkPwBJwxXQj4XWVz
tKDRA0w1pQdnOoaGrp+N/IoyvYuICPSKhkauuQvlcZjhHH+0hkGO4kaEDTV6wPY4KVxS5f4MKXRb
LEl2ZpC22yXnoH+pte8iedfbW1VdxHVDTlgleoq5q+Ytb0SvgsXYG9ptpVLAz2B8qWkKq1015MTs
vQ7CptNOjB/snh4EOwM7TT+m7AKfpZJ9XpLOzBaE/Si4eeIqQ6CyD0hNjG6K8dUVe6k4ZLGfMJeU
i22JR+6wTRXgBQInkS4qdPTTep7n9yJ/kYcvTfmJ68+eqWBGDPpQbjS0R/j96YeuO+SyK/8p60uq
v4lwSGT82rv0rxEdFQAP76rmQmZKnt/D+mT2hwqLQELH7Fg56JQ16cHsb8l6HtXfNHEbckmb3TJ6
uvSiSv/S9CUZjua23YRpIMFOMqFbQLqg8ljiIwoLneDHj1rYEQYSiscc58Q1aKfLOv11k8i8iZM6
zcgqdUC+Zih61F3Vvkq+PJkhrkLr/SbVuCfZfeLX8xutG+b1Y7mrGzDGBGRa4NdGNjYt8dvM3ybl
fcWfg6bJUcVHDPlD45S1uUS6rU7c5npKrFNFe5ZIu4hxrPXepwerdUmCTbWzOY02wxG3kB5WvZ2s
x1wcupmKZ5Pn10KV2Mo/BidkIrz11ePp9mVYn40SsM7Fct+W5yZ9RMKhxyR9yP4U64hcY178cdiB
VYRPD86Nop+jJzofweieJidGAqfxuaJDotBPbfLZz6dAHg4huPD6ORg8I07P0ror4sWUjthZCPX2
WX91SqAae1oVcP31jFECv3N0x77BA8MZCtc0mE/4eu9385HSXXtZmIVIozOPsk0eNk4eFJFeq4K4
Du+D8JZI2G5hV1DFqb2EvwWdQJu+8sCL6VWO2Ib7WnDJNLTV5lRPdMb1L9b7tp5xiEkXWX6V42NF
ek4VRIavqjsctrJdOL9qz+xF8cGW7PJTzCQv0k9i8WbpsMeSXd6/mNFfwYCnTDVbnj4WwON0umTa
acDjpehIzyAzYyb25hn8OlS3LCalMT9n5Y5xO96m0XFxBOg9Hz3CpE8tuS+0xnJAZjX2x0K/b8wD
pil2wsdSuDta9IYhFXHZ4+zx4PwHwQ6+KxxdINt1xMg/lwlXtjMwblaJ5xGdNE+dSd6tzVHgOIou
cXXky1Kjzbq4a/wqlAxaR66Z30HIsW5SAQvOsUt7PXqJJ3jV4KpOlVMT5x7n7+J8dwCi2In6Xfpe
Gxsl3OnPirbb5Na96AibxHZG4a+w+dWLN+qRqrrV2lFM9r3wsMHFGbofn8D1LhWJJLeIRKLgW/7R
qDrLeiVNwZviP5FLYCY7Pp/KgzWC2+qXyjxwi87mB1KWlfgA8W4pWwGeasFIlYC6xuBJrphJ+5Iv
esheIjAmBhuOCpEqG1HjYfCRA8YDcfbzexketflFqz800q4G0CO6r/RSDB8RMr9C+NclBL3JqWss
BwZ5z6XTJu5k4NsEwidfnh1QMTNoxcrHetQpHMLJsLPeJ9bZanZK+iHmF3Py5OlbC78TE3sgHNug
aNmdKgSjzuwjvRnlp9ycRvdbZoyleXTI86MJiW4PDP2wzAepussAK93HsmzNuygcRHkXhwElNJVo
rW5X83UlQKf6arVArL7S6SToZ4uH0EnbId8k0TWixqhbLJk0XwutHesKofwUb3p9J4/Xuv9Luz/F
ePmP6gxdxmS6irc/MsX9Gr9XyZs0/Vv4KjpuYNGZiELO2q9O3tZMFmYexUaS3sz1YwUAo4pwJZye
jOJDIMyrucLBr1kHlSyAo7v4mmj/FdCMB4HCrHKnCY8nLqaqi1NFlRcvkt+uKz6vr+wOKQz6rLRX
hV3PFnlOov7l4NFWuJPq13712TwxRYxxeXr9JPHLYrwL1rayv8PWL5aNabyi1EnyY6Zj+HPkfMuV
t7i7GsVn3dLt7zV9Yzb0PBvT/Fh08NzBbTk/pRBQA5hOfiHEhYzjq6j5pbVZ5e8lz4C3MEQCvZFn
h3OUIpJQd9uye2PDkVVyjyYFxnL9xFF0YbIrcwdAwa/dWr4Tba9hWcsjFeddXe80Kg78aVebTUXm
FnZHG6X39PwdcG3RMEk+tPWuFvZaonv4Zdlj86y5dNkHkWS/Sj9gJ7Pf5W4HIwobmmoXiblTpOx3
X2eIT1nJSa8RR3ucQvD+mncruxwQiuA3f2K6a4ctFDG5CYz8exR+lwln3fkWoQkymAmgC7Ll8Z4K
oD/LJ8kgGDopUdDWG8pXoKC0CWAbBm0HBM2gjhgUOodGPodyYGi/nfIhFi9le8zTe0XueM/96OrT
T5t992HuJfGZ/lFnK7SOJrvzAYBQvKfNhrJUsDbdci3D61RsuviRL/jJ+3H6ZcHMrslVn/yzOR/D
/GSFr4nGoMmW5cdz35ObRa6uc6TR7v503c0Wx9K9KNwPRQMd7TC3mLc7aRTksuTmDHSYXMtpEbTD
TiJQTGVm4rYYI5cbepUVq89hG1ZXU79X4j4KOtUVbg2j9u5TSQ03zlUf9ZGNqa+rswZxlTL2TXzU
InFTGKMdKR9lfhe9DAhZ3avL65MqhdjXlp6HeA5wvrituROnI4ATI6J9yTmSle8sbBxT+KADPd5m
zO/x+mJln8Zg682+U85/b6L5kXK1KE9MtL+osze3m5ZGuWiA5oG+cHRW35pFwWwLh6YQVHL9zI1v
7RmHJ11169I3gIzjyxR6KZ3sltXZWYd5foPm65GJ7eLTqUa/AySwCXMtHOWkgRdho04Z4wjlbPA4
E/sSaxTV+LhwBcrUKa2JPcTL6q+YdP88ueZG5uveiOrWnWwqJFUARVVd2XhaNXOFM1aRJdMWmITN
yr9KAYDYFnWgqIdG92ElmvUdKw2aXKLtDAEcRvdmG4yXoULimW5Hj9ylUFgo1jIF+yCCcPjevdlN
m6sh/yOp2Zn7Y+4M4AGwiMbX/Lm5GS30hFEL+mFYKIr8XrrUy0skepP33Yib0KKqqEH2hxYaHL2/
7CuGLaWbpz6ZgajTlpeBvl/8Fqa3sTjmTxBAzyHDoVD2aiL+AD2bxlVjTNtHjVt6oPoqHG3+TGb4
hjVjh/Tdcjq3lc/Pj5PRgfR2BKuj0E9Sh1+um2ORsO+k45M93/VUu+G7Zp0bFUlVlR6qYtd9je2x
Hh48Kn0Ex1d3MlnSlnnL0eKqG2Zi9jiwO5wELZIy/PYDo7jlocZ7SFsCbRAvP4q01WSP7Cf13yq8
DO3Z1L60zEuWX/JyAHf+qb5sr8OtsL4L4ctoW36eXsPhG1vIvNj0e6wextyVeaIW+PXTz0gLt5NH
SmcIbD2CfKl/0kwKzT0CvrXMLTXWIl95DE3uWZLT0KaPG+2J5UtfAkuizBunr18UBjEZ/khNsKx2
vVX8lA6k3ayE5qVO1R2GdMtXRhRM1Jw6+ShGD4YAU0KQ4amvd6Xk9O0+ojcY271a+k/f/IZudRNu
qRhp2LkYRW6TKNvOaehUI9QFFTrV8jITHRwyqP7Pme2kjhi79PcYAzOS5NwhH5wOSLopLiPks4bs
bsI2BGHBeovcqUhwesp0fbw3nhoM6S4Oqo1a7epggvYSTNZVWV5R6OM3MtiZdBMBL/Lkn4zjmDIF
WXcA3avlE7RYEJAVRxsl+VC/8sKRA+57xTFJg6zc2OYN4/u3pnsVk810EwoHU3tYw4L86y3FtfIS
L+/P02fM7nK1J+DdE/F7Nh45p/icmTYRn6wAjBTb19kHDW+utauCVsFk544CsfVDb112eijYgsgd
Ynzo8xku/9hRlqO2Sp/i+TDeTgZ9OsZzDmPt9mzJXllvswyM/VbNr6rwF2JbEb7hMaToO32AKvm3
9Eep+tGTT0VaAA6AUd7z/C/UGRmefksbpgCQAwCcpR3pKakxohmM6iMpv0uFw25EZcdQxkmgAweM
M3jnlScHSXrFoc6OC9kjcN0tY9XGgRPkiFpfUM+TCOfOnmk0d083FAS+g4f/WX0Rmc9JQS+eBGAh
rXEGcJ0SS0onYgg60yqX4U/U/YrzvRHPi3KdC8HrWCoNt7tmE/wZXjT9G29AZoZ7AA4HYWXLfBMV
KqQFywUeBbpzLDeqN8UHUodleVdzP5dKuzWZstR/ba0yuvWH8tGWN21+rO05RB4ODUGR/uGqZROp
CSRccrCnRLKqrw0ppnF1FaEJxox9JEHeC0aL73Du9oB/GCAtNUDAQa0u3Mgk0tAOnU1K5G0c1FPh
DFiirsxjRouSvjwm1WYI93N1zJ8EjQ7uRGTSqr2Yw1vkx0HUeAX2SdM/63f2NEfqOS+BYFNGCcOj
zN0QttQUiOVlVH5EAX1Pr7hJeZELj1N0wCGQUQHQfyuHxLoR49LJbgdAtgrf0vDojRsVb0szEnvi
+hyegGjcBAJWJV8y33S6emWklEIZxBfY14dMRyMkMtdGBOGyQSQE+90jrF/zMqgu+DPgEGhLVUmF
8QSMcV6Yuo0Q/ibaEakLxHhWhATtdNjD+cUn72LBYmalji8ctTNXlmSdTTZtuGE0A9J+ScvbMFuO
aWEt5ZWEFPDy+UvNFL5jGKd+MAKCejNHB86xCju1ylM4q5JtLRwyCB2kvttif0SgogtB7FpOJPv4
i9omzrOM50POEsqGWUhZay+zi8kEzFw4Z0G8LcoteErQ6ceh28e0TMqP2n4/mWYirKVh4DaSAEPn
gS+yt7FJcKN3vaSW4Y1LoCfTE/tl5vf0Wquf9XMxuPgqOz29bsRVI8ArTOGWKG27a8rVk0XceqLX
QvrsMtwyXciA2UYyvnP1N5xuWY09RaBWn7Uh+up8GlQvTA4NPoUTnKDbEzARC2vbF7TWaQqIdG+L
R4GfM+66pPmNNEvF+2D8G0iEH79F2R3lIyxHpxJ2nWtyY7s8RVAcV/AMgq6D1DXxguipNAwOU/w5
oQ7/qPFbMVxv72N6VVEkZFgoJB6lzkqTp2e7HAvQQhPtiVKatMeKKEalw1VyQ9NTXLkVTOC9ktuu
lzhIsMqdGVgUwk/GlBd2Fgeu1XsjX4I28G3HTD35l0bvgfWopgMvOoDYytgIOgLn7+Akz2/IcMMQ
E95zUxOfwTgFryS7ll7KBGx9pzFrJ/lVOkbFiXkHYPVIs8CLOhb1EsM6GYBHpeQ3+kdyM8yQSF0s
Wz3Rgf9tR4COq5clV4PiIhwnV0bAkFDtiUlg9b7MVQgPYjoUqgWce4kAO9cgNuyVa786hb7CEOQg
fzTUiDHcRwMeff49pB6PNyFwAIMtyfoAKWBw/hrmP+KcHOYIWkR5E/oLyJeTRNv+ZWH0TXHLNWle
n6piuKTO0+ZZkv7p/VsacPr2p7bBGwRaCyYpAEZ+nYPjat9NdOOHqbbC70bYr/1Zst7Kgp5J5tAQ
93g1AbMje1TBVbjm0SOCPuDN0AY5xJB0oiBJPDxNfazO7Ep55Mav0YEGipeeLjzRfAy1QIyLbwBn
O/1sRgfyBaYxRDTiiD5twuTcQdi2Vi2oINa3a0xXxIrgTbX8pYOjLwsfTVW57B1LuVfhnxopsO83
k3UcludUjIOlGDTWgWsS7fw3YSeMi+oaqHoDG0dxpgBo7YnzxL//v2DkNzhB6VYP8unlvwuVYWO5
sYSfmnVWzT9KrdqRtDPLfY1DKYt4+IvVz8hm1HGmRS9TAGHedHMs7LMFTaqNviTjDhUSzloUcdyQ
m7yJmpIHtDqkfjktfbwsfGrpzrAcPg8d2IghNsd2zgWQ3JL4mK1nBSewtn0U+S84titA12BOzlhf
AIU4K+NVuojUEaBf8BMRd/uREhRpDGMWF9Lqjy52ZtDwvFAmMG2n8yQoDeyGfDwWqWXX0Y8hYqax
botNDsE1hHTjCQ0ct18z2jAZDai4tGU/03ezmioWLkXXaBRuYX8u/83qYNZkzGox7N+uIGVC3nuC
yk5EC9R/G4zBYwcpsrl7UjRziFmzwczNxx8UpLVm9v4m9fU5ySw8LAi3rL6m+h12i63EpI3CcuUa
xJgGgaOXiUyHNjHXjF6DmqKygZzuCgbtL2jkulLFPQb5miyfTfVPRr4yzJ+6+NoiUwLRN1y9PVG1
heUtYU46Qgp4gm+6wjDgfySdx3LjSBKGnwgR8OZKEPSkaERJ5AUhSi147/H0+9VsxB4memdaIoGq
zPxdMtnJ+XcgbdoG5XF0MMdVm/31rCdEcZwFvovQDND6r+EVyFzWb1S4q+0lcJYqf+l8PGPeo2BF
nqjxDSPgB7Rj27QrGwB3YDJp/2n8TtWn2keLJtsObjmxL/2D/OFF2dhwOL9YlGpnbYQw+8cB9QnP
uupWUB6BstSzR2mforW+tKz3cWNvff0m5V9qtJsJlZajZmGnUHgGEqnryL3MKETisIDh3Yhzj5t/
fBOIsEo0llDZGMGHypoyKfzps28LAmIMyqWUEhtdvPNNcSMLxG16WNYuIi/beJ/9l1a+pRN+4MFz
pKcNwpAjBxrthJcQkWx4dcp4SZYTvTmSqkVqXpkS9JHpdalqe9SRpvKlQ69DkSbB3xg9XjC15lZZ
Ic1j2MjUHQVgy95L1wAhSrud02xGeYlEuNZ8jz2vOOs3RfusfQA6qKMivBFAPqubGohA4B0TdPCY
rHIQLLYr4MS6W/kHs8Aiiz22epPSus4SQqYJ5xxpibesaK2wpCBpRra6lndEJkHHOzvxUUJrlUFy
5OF3h6rx2cBQz3Lrptpvh0LMCp8zk/hEElnlf85fkIdN8qnwfDEaIdBOQwacvcQG36BYYRAgYXwR
pcVb0TZu3Zz68TUxTk9sPKygpPlCKYbhsV6OyEBhonI4S6gFUjCAiDJ1z3/Vjz89khMxCKWlBJIL
vmyeRek2+tMTeZwOQ54Mr6T+CIpzI78xfOvJL4v3FnL8Ec5XZn0lJLP8liJZEvBFl13hJCXcRtiA
Fq1PLsLkrFK09huLhd7DsGOGg8uWwhXp3bhePInaWvUyKtcfo+7ZekMXJv2iX1OALbs30ddXArWV
BCfUBccCMW+JBFdvroRDNFCaCjdzf4dhq+cDZj8UsNLmBVxp0BFwEgcWt6tDzSiZA6KCyspozjx7
JhIfwetaak5KyY1+0e0WfS9i+PbbZjcTS935HdecRAXwOTTucPGyvZ9KGs3sVEvv1SSzHPfhjzsS
8Gbt2E5vPr1i8yXLZzYh5gx/ub6z0p1YqaM7bz27daLyonYbf9bcotq2QDywuYsYizSfEv5DYE3e
vIxgSTPcRribRtTj6p+a3Wp55T8qiSSjs8X3PE7XpM24Lt81a2UiX4ZyAO6I7H1VnUx5y+Y9uk+2
6HYuO9dcTRbB7Ld+Islh5NivxWwXOgtniWUn2pfx2dKX6bS2is7DCgr2tpeqbZWt1WSDZ4VGqCqv
ScKri9qCc6eMwD+flvkWGTcLyWpCmKIffWj2o4sIaQOSPAe2J9IipsCFIBI9FLqzMXkmqFSW44pk
tVQcrC8lOgVL26vmJZspazda9drKsQ+B8pLCXxIyI4vx5hzHTwmjXNZGIAo2MiIfzBc1QwC0Vz1C
BDxcEYG5sJ8seemAMJaGQ2BoRwgEmvb8zTL2Sr4H4xYcBnYJ8ZahxQLz8NKSU7ItQErKvZQe6n5t
ZasEBjmpf5kCeeNjh9c9+sElFoarznlTDERwMU2o2xdX21jXZCUnOfCHTJu9xDrr6ER5byYnXA36
5wDBZL+H8Xs8HtrxWpibzDyAHMEzjcjNkLo4W8w40TWfV6Z6ifnzOStQrkdulGwSnYk9PrTNhqi8
cTV5/C7o7RuPp833aW9HZyu9SqDscdf2H3TxKG4WhuKKRjjpQdC5O5wpBQOmgZ9U17QzN2FcFRcu
fKy0gpXGVsIjGLGksSgFtSMDUE/r0sZYQN2g3jfG3uECMXBNfeMrw4i76wiaDCRgDZulyTX6RKL7
QbfnPx9N1IBU51pzvOrWZMJBHlHehujErxiv+k08/msuimLQpOsu0zbbOWJH6DmS0VPV1WRNQIgc
5mo3w64wjUExobO6zeS6gIkSVOwq2ZGOAavhOsot3gZErBBcA+OlBxcTHxTp6VevyXxMpcmo03mW
T8RiA9iGiOYjoeMrwwZbBlSwxRQ5gw5hwlzIyn7i9Z2McaNX+qLvfy0Za9OByxXrDQe335jb3lhX
9CcLcz155UgYCBNAfjKj7QT7qjxS+jNoa43JY6ZL7ABYpbdQ1SiDLD44YBrT1HvCMDRftf435oYx
yp0Y+cx0PwJEkIsIwoO0vWK6b4CYef6I7MLkWWugbs5x0kCQzXQZ4dca+89AWdd0hLdgFG6zRRH9
NAOsXCWvGC49M943NBFQdGKuKGf6HxoS1gu3PXy2/FCaXVaQ8f4lGq7ylyuujR6xxZBtM/vlHHkB
w49LbmFojXEgrZItGA1MeRAjLKswQnD0GO9QE8nNsxEPxVq/omRNHULR5RnGFglPi89t3DU+Oeo0
syzziyVIi0WO7nMdv3T/HwIJXJQWNOYJJbgo4AKydl8WLIlcxYv/ELTmUJuvmojNSn1oCeT4Frpr
6K+8Bl26np55d2uyk4w0dSiuMdqrFA1/w8UJMeVqIXgPGdBheBBboPL4Kogj28bRgNhcOxcW4kPG
D6tFffVSJ9dIXZVAB4ZZ+1B11ZooYj6PzRW+Qv4iI4RwfA3dEki3uOaae6VCq4FyCv/zksOsGBvH
/o3kXZhf/PY5wbbnCPnFOXFslEGMSBV5/D8T69bQUUf6TWx8nHiOK9CKaYF+QNO8oPSM6Jy72GXn
5aDexx7NBMyauE5nEKC2EcIQJvapfUYwHqMbzTtBeBf+R8kLIbEvbC7hVfnsHBtUdN4I6gOHEHa7
ofyrCh7Vkt0vunUeUfcY/E7De4d+xPngwDb5N7NPpV2j8h2UChuQJXGBpVhRz/n4LmLiw/Zu69/f
E1B16Or6B3ZsN9D+utUAKltgwDoFi5+KIZU9J940NC4MUmEsm0saCi2yrID+6ZCj96B7tkhJzJEv
FPG5w8dJicos/R9o/Lk/19mxLVkY8pfnv52v09wit+9etrNV6W7p3xTCRdvvnDt4q3EqPiMk95hD
/ymQUKXPYmIbdIXjwOslfXHnVKyl6TaxdoqLVdX+i4fdUJwYKrUDvQK19VczoUAvtah++756G+Wb
YP+jjVwFsAyghsMFAlN2WPjhI8o1M2+oERkau4SbROf/JxaEDTDMKdxZ0bLcBpvO/DKCb7ZaAWQA
L0QACrh/oVBcKXlWVr7UTBAbzZP6HXeebp7YRgTG/Sa0DWPDqzp8OIoX2R6jeA+RR1WZe0xJ/HxO
xCpbW2iFVhHDBFgpy1akSBgqABk18JwNzSmgj1LvDQeZg88eor85Zx5bo+FYzMERFRqIS+b+tPp6
3LSbYdq18yHBaz2kpz4UDUgeoYr8aqptIq0TriRziVGcsb+6tfjZsotgXaQcgNNGsgXv84kqoCpP
bImmzfsGcDOsbRMR0roZYuZNfYWYitNsl3Bfw1pc8jGLOYTsXiPYRAMoJwF/Yon3OZ+3bbKreIbq
v7T1+aMJmsRctPk5kvcpai3zARO96Ns9XVt0qdnrEdYJMxX0PBL+ILUZVS98aWN8qDyq6bQRqI3f
fcghCg1FECas5NiEDeGN2JkgEwLsgiicqEJsG3IKCDVu588Eie5wMye4vSVjQNMzPPnoFiHshNPv
RFGekXFJ9TtbhydGMZ+5bNlPmxopjXrRlLXZIZui+6DrEr0f6vLBk4IDdKi49dG71pmNEOor6q/l
vLeSQyMz3NEcTqe+PKJfWQIry7C7wE1S+iJhAtfWp9V7nb3CkWUaJRLAG9phgH8Vm1DafZl/as6c
vG3ttQzfOC9NygCbwnGN55sYCbiFx1lmvaXWXmtvdofyaDfrJvZGXjFKH+Ymw/oTLgnplKj8/kwb
DTx4HqHPCaHs7HOqvkL7wis5qlsyG9Y21JhOxoe+sEExPi2PyI5BbFJANb+Ik4u4TylcPWKF4S8s
t6y2ESRMv5R4k+TFUYEcbuBmSu1Xcr7tmq0qG2a/gv+E3eFK5Brtd4/EHvg4ZOI1in8iQb33ue9H
F+gDlb4PjIgtoPdtrncbq9oP/ss17CLjyeRR17qD0MV12VpD3tBH9bEpfjRkEcrC7oAttaeA7Lv4
nS0/QG6ox69c/eSKIJwtwKcHsE+MCoKBkK9hna4ytV8lKqrZQIAvs+WCwOUn2UGxKQLs861hvBEN
ijcIaY8t1HW/cIzcwZaxNfkbcyBDeSxRClBkrbuDmCtcxzTq6T6O/gXORVWmxTfpFNq5czbmvPeb
o//DfNGxiWKfFLS9Nj8DMG/mrsNO7ycdMGrEGjFMWkt0mzVNHh3jkMhLEbWAaQ+Q+z/YDyyFWavt
doxwCwIJxLDaoCR1yvem+Dd91Oq5qFYD5CXvguKZ0VKZjwZa/+arRrWpflguM156BcUgXS0rvrPj
VIg8rZWhQegnS6yZY3IxEJD7P47TkbJiL+DEcHlwa/+zpS2tsspjilOEKpLNdAwhKjHW058l+xh5
Ow0zfYH9X1tlyGfEam81b5gk7VTkvT1vxZ2VVWe7PU7nZI2qU98262INjELZx+pypGfwFazxbIWw
N33V89w+yEEgTOLJZ5P7o6+ht1gZ4IUFERYM2+F32L1a5fkfOu3cW0RrpIuw0WthYRbh5a6ic7hy
XHVwDuRacH9dTM50rpwU6TiyTeo6lm/smGOpHN/R1kjfRh9YskbpmL5TixKgoUzx3RAEmPCcRa2x
1ydeS9jchKRrQHWiGMfsGTmM8vguADCQzogUf/Sk7cpcE0OIgYP5e8MwsLKbvViPE824CX6d8jty
HlO8Y1ZOo+ugbCrpJAAl/smp+4VoOdsDlHLRAf3pbgyQUx/pbjArH6b22uaPIt8XG0KnGBj/qRHU
L3fOt61teh/FTfwTdSeJvG0WEBmr6XuKvgza1OpRjPeBCVgw1ULXGQ2s4Fpx3WiI0wDzq09F993g
0IkVR33l6kvb+f1v9geRT6S/yCMyxYTC4uVDoU5TBfbdePOqh0PBRg5RcZ84/NIlkS9SeZySDQ2e
iUDt5PcPyXiq2Qi1Pi1Cmy1bwW9sPKWsuDnDb9FBEa7YJ1cLjnmQ/kRnmEW/cvvW/KPZhVLrmMHz
+N4DREnDraNOz8YVzbBOkIq58yMWtb3J/T7KHsSboKYZ13p4Uk1Pxv08+8xu0Rn2gDqQtgR8vA3a
Q5AnDUslQ9pu01qSqkFjlG0xKZNqfYzk9R8q6fYRrAy0+sgy9GNCcaugdgKOX41oqHM4AoCkGSOe
ENjN9ncjvzPNWAZRHOsBxAlNYLkkJyPAMaT1H1P4qypCE46/5rPST06+Fc3PmF+ECAy5Ud/vpvBi
ok5upW/WsaWVvGize2QQYYQ57d7PHxLtvd5MSx2sprIOTf/ZSDszvjrpKZ0NoFFO3nAFXsQhACW8
0aWVuAJoGR1Ym7pajy8Cvstq14xAEocq/JOG89h8aqj79LcqOQczlW9T9qu4oC05pJMHN5Q5yAn6
yc0RxHVQSJ7mqoB3SnOIBuQ2/ipo32aZDvdg2dfOvEXhXxR/DFAJHfIu4EtekZo9Fw4jrs6/B7d8
Yr1dNHocIT54UP32rQdjz4Xx3SBQ7DJu5+o8Sy7nTYovpnaW5LsOtWchjheK27S5mWIfe3gSnJwY
hpzkziYjBCaXQNm09saaVpVHIYElvyUQK0zUbYnrwDyn2q2daCKSV9T/Jh3q8jMsAFonxrYR85tR
s4wy/DOlTd/sFUTP4LyVqyZbp3iIMV1urr51+/0aTWPpe8AVxrOOgJu7f2jZJnQWF2yMo3rIKO+x
9J2M38UJlj/SaLfdV2n+CArJAsOZob2sHHlAzfo2wFFhW+wIO4icvSakFh5JJwVaHLZepV81YbKY
LIt7z6PRlPu5DB9WYXsDGLtKr939dYYl3nOFdKlwbTF3iulp3dDLtAcgpnrF4hbE2mhauZyCgLfb
9pzgH8ETK+jtGl00ymQMhZhb2r+Qc63TgLTOndlpDGnBX7hmrA5IW0FoIYzy5dMhTMBOu0WFxXZS
T1J0cSqYe+4CATaTYNzs2uZcJscmX+XFLlzRnVIAxjXYhkmWIfa5ktIiMBJ92Ij8YQhydJsCWdF4
IEqCnx9lUjvsfMACIdNw+b6amyx2Ytbfsul1zRI2Wj9XOcryexrT26S43DNA8F0wvk8FVx5GHUH9
dBUNHdiguhQtBlQhiuQarRg9GxsvJfajF1ejfto1a/6yX4Xh1nr1Jsyv9aO1kNQLNuyC4cVQUYHE
DY8jbA5PVC8HjDlESQPyFmmoYjaV+ZqslwZYoCalq0pvYo+MUX4Au1IckdOyUG85VHcxXPdwI2P+
DAYNbq5cSPwLpsljhBWu9QPMbrPox3Or06iTPbmwiKKvtkrsEK+KDCDCrND8MSEgRVkoVba0Qva6
8osQXLhoTFeqP229J71lP7/4/AJ2cCgozNpyNPAecIXWjBULlo47ZyJMuu63kO99/ZVLu7LdhCRX
AGMi74MfNUlmWDkdWxPpv8f8aAbv0AdsG2Fg5mqoSw4VJI5cg70jzqhxKUryx+SfzfxfUNPuJAdD
2nUse0BQG+EtXMkmw4gr4IvgFlAneipl068nikW8JIBlvGTxr5iBLW5Bm7QNBWLY5zOn3e8IbJQo
y354SnSXMM6KtkWwzWYiFj3Za0zhIOusJxIKi/kc0ZYSNGODTyNGkrVHA77jv0Ol5mRETQz4smcV
oWtzRbOvwfNbiBkiwgbE6ZYNcEK+2Wwbu3RG7V2jP1EVruWvvu1WzJRLMnFqPnFDBNx/bYBTb2N/
3UEcB+Ytlg9CUlgmAywmYbnNm69dw+ktyJ6G48bzLpEkmmUuJxeyGhmpG3o1SXgLzBHqjp2JkyA5
lqY8LP791CaKlYYUEnmmOwdb7EbxWMrk0k5XkLECRDW0Lp12ixb/erp/XNTIhsCNVtUm3I76OS3v
lb9PnBNKTb568nAw/iYj2xKHdyHlnn1pEaZfVvge6T+t+j4j22NrV+FF7cZMV+pPymS3RMjCJkZ/
aRIAUosZ0y1Rhg5XSzto/TpMUnTixpJ97BA7B9T+aOSx77QWdBnlVovWKUNTBPDaIKnFcgJhlAft
WlXY8dyjeeUa31XlB48idKja3C/16GYVstgJOGf8qFAA8aChHzyIJhoYRkEg/wGgT+muDlV0qN+G
JYIT0mMtyL7lAI2HN4tZCnJgE6z7/t9Q3iPGD5uNrdl7bCEPNy6Ik/H+LmMm3kDcT3TVtbzQC2Zl
jzGbtAlALJA2RIY07gO8rPYc9a8E4qhvNW+o3u3p0yTYUWZX1fwvC/c5nZY3LbXid2orhHm8rTmI
Ai22nAAPLD4JW6nUYtWG9Ua8XzajaFQWW9uet7xry049qcUFSgTCn0Zraz9QVogLza/4Zm8DY5M6
v5WEfISCmwlL3MTlV9K/ifvVR/lHnKP7T0JPoaffvvKP9USuGqL8aI58e6C8qPgOZr0xYITC8A0R
VOuOWgkV3KO2773Usha9ctVq/Jzj1WJLlX3BmFBjdQh0shav+QjvBwli3ZDgki7G1R/viEwiku2L
PfI1f1W/TB2SHgX+73j/fXO5tuGMezYdtrgG7fqEDxD2mdIHzAFfIHBBnapbHdX1vLKms7SScXR5
mfVQ0z/YeTP+JE4gQK4v6xe730TFQSJSeugWjkOQuun5lI8yU7ypYcvtRI+AnLKU777/G075qsdD
iLhSl3515y8q7gGRCFR+vlctXhH8xna/HctLeZ24M4dbwoSKmXhWPkTXqEXP1KVlac6/aMuKmhEk
YlnHtYbJFoKudDwBXnQIRNrfYl6jzhEPoq1w6rFl15xIh6kcLwM4/JF8DNm8FA56rv444bxOchz7
RDflqJZTTNPzvuAODLlZ4Fprj+gX0YPlyWZ444bB1OTPH49woaP3WnyHKNcoosuS6k0CGGC/vXS4
4SvbWfZSxg2QuttRWLtrN6jA4oOHgmo3GUkFLDA+MNGo77q/45RL37xtIc25M/6m4C4OgFcIkGuX
zY8/A2s3xAtx6kNyloRthFCtmjkEyehDSrjj081YnmaQgL61WFr9iYJbcilGUI/CsAJlPGwEcdBG
r9YSDlM7+2Cr8mKAyWgkrDEc9WYWsnmoQ4Rx2CHXpp+ve+ui56Qb4k+zfPeHoDfUNoKwNC9jwt5r
niF3rYBva/wx6WHiKbIdm3edowvYYe5halhmx+7gapGGorhqFdzFd/4KLDC99o9ixUsUeU3M2htb
dTVUKgnmzWkE66BDVZsvczrN62DbqJ+SF61n4yiAjCpd+2uqLvyeEAkpZPp0FKCEkuhICFsoXbZ9
i8QvQa3PiYIDM/VXfv1UJVgWDc0liTs1xq1zF6Bzsf+SloAG7S8Ackw+rPjMQ1sS6MeiafA7SK57
7Z9616cOfOvGSyylVMEeIdeWSJZVvgXHWSrK7EUDvw7Pj/xD/H0bcWmESEshsmg2Wu0f/4TnDi8Y
vKdm7exoPxpAlQOomPqctHMmkQBtWSgemvWgsknN3zch8hxWJuVL5mJXsblKQ9SJhHWbc7rVSpTz
vBy9nS9MOm+9uuvfvfkjnNVm9Jlj9uObkeH0U3FTcDw/SofKXiASYjQD4yDFld/UAehtLj16oqLY
i5ugtkhC8lKkLvb0Uge+iQRbvPVk+S0VGMWS/pKSs2OcY/0kZYdS/rOKd03EGUF3Bl9J9TvWAZky
vLvhvsnODXM9wycJJdXOSN7zDPfveioOtMwA1JHMOMr3mKFFTzjCQDmc93tVHqvq0hk/Nn/xaZ63
MwqCVBGgV80swpIy0QEvHLfTaLKojvwI4ZpSuFpSLMH7fOuvg/Q2h1eCfGKEyu3e7y+pJsBV8mTD
mXwC2MOKgAdkPcF23lkdhiAqQBOyiRuJYjknywF+rIITiE+SkZMsUi+CJvUsq+KinNa2zP4nWnQD
RT6LszZ8BF8iL2FwmCvo7Um5GuH4W5p5meaqcH9sgZJT2yISxMT5gQWb0Noi6KrSRQeFSMVzWSmO
vA6ipXtYfkF2IKK91PKEkmt2cg9ZbU1s+hQpzCIfpMIZ9ZevPDptV9RniHoWaOGYsZwHyyT5+dJq
ihk8+nChya4D99muAqZLnzWrVTe5NgSTP3ziJgQ4BpF7MsmSZgXCSMf4hn+4wubM7xxgbo6ggVX1
3TCl/zTexgwkd6pR3BaQdInaL5yD1jVQSd2CMcis9mIS8mesQrsyRe3pEl1qHE2kbXA8jbop40Mi
bw1pRdKv/DEbG/J6TZvpF2ko76Q+Py2koOkm3+LmUA8ED4rhCJPxRFQK4s42XFl9u3Wiq94gGmth
0tmvivqBwolrFq7bG8TvInPl09zZPQgoqvi+TDH3Lnv7wbgnrAcFT1n0w2rIoCg9pHKTZKwmC94b
6Ub81PBh+yccmkNERObkDg56bydeOCZaf7X0tLRbot312AxJa+v6Bu0XloelHGz16ruT/sr4HTg8
L849Wo4AoNxAKqjAxAIZeEN79C2E5ach/VZtOk7iPxswG+yaQlVl0djW0z96Ux4j8y7Ervldsp2r
0Y6SwYdoKO19BMRS4fa7+jyP9BnGKGVAYvtVZx3S/q+sbipqD/KxeLfI+hzL5ZniTUgT6nWCHWm1
YGHNZYHkQ1o7eCFR+fD08QbRpxFeslH90s14+kRQ6HbJYhUco98jfsHFa8j/ML2DJPzW/E1Tf7em
m3gctfkxRMcSHiZZO/VaV7GZ7fLpkAD6akJ/CtfI6hE34TqtCfuNewpi8VmTnCRRozBGIgfMo5X2
Sd6EuE4VaQfn7JDjQnQ2OPIH2wPt4tT5MJ0BnnhyrSvMcuygN0+l8oo02gpnL8nfdf/TaaCPeY1E
icTexqKalmyUQkKKIjIIf2zyxCiTSFNuqSjH7V6trr56rPKbj5DAJ/BLULIBpXZgrsg9QgLR2hnm
P4DWoLwCZOhU+tTTnBMpsMi2RNajsZB/JvubSdKl5GQ+gN+POX3F6rcht0uj/tRgDgjIAZacDr0T
kVQAEIR4VcCeQfknnmkkfZI96Y7YPAgewkS95XrmQbTjjn0VWxwVGcO8sdGjVVaB337Z0lfp/Jn6
nluhkD59dBVWydq+/JNvhuXqmHBAKPpzEZ/MkiffMtEkZJKs2UmxigligJLR0M6jzImCo2ZtLeNV
tN86vUsZXmcJwIE4nCUAF7i4hCixI111vrKKlfQ2wM0Y7WP8bucH/pcAA8XoEXs6Blv7VGONc5sv
tCWJUlYIDrO07I3SbBPmX3AZaz4VvcYQk6CU/40ylOMoOugfUvuYIjhLWzY17Uj+yQEdY6lHMBK7
rcwf0a+p/U3ImLjgI50L7ai175bxF8E4hO0FksUPiAVDSmifo+EQ+peguWNFA/D2fMYcs5T4uUx2
/oPMO6FIAVmEmKAUJMW33x9D86h15xogKPtNyDSdNk1NW9naS62J3Ez5Zy+JLPV/xa6YlHFTLEQl
Shqrs4AEkDsbb+glxcTbNyo2Ksx9OdLMFsHzWSU6q5KeWqMtautrNB7zXG8Nk8242uzlNvqQ9J0I
bwwBrHjD3IZ/HSUfEwWa8Ny4NqGK4aA5pDVYNfn2JRE5IYchmR3ItX9l9OcY72r9Lvt3529aTUs4
FprIdgGzNAj4z/H39Oo1DjKujcW1JxL2BcBR7eIAZNEx4AeOIgYjwtMAsSbiw4zfXl2a2g6XRMws
vdDNA0S15H8J9brVf2jzVTU+hZ9v5sZS2x+sWWJgZx6Os6cUvsLpY5iwau0lRNscDl5KFXVwY+d0
BDjJsN47t6jBmXQcx4s1xSxEH9w7bF3016ARbT7S6JLXEbkZ33pG2NOipMW+EReOGART34Z4a/8P
NSPppMQrmpBm03ve3uT6CbBAH7aaNcCw9YDEvpC/IorzdDf2rX2pKNEaqj08iCjXKczSW3tV5c+w
+bUTtoB4aHQPw7BmCQ/IYeCZS6m+hc6Fv0Um2qLSF4hNFioCAHyNRnQhe3tp4yzxB2jzmtK0VdTd
QGI5Gl1SsbBrUM9chVr9TcZ2eJKHk09GigUTCBGOQGJlD18Nnk0KlajLoAVItFZyfkhTcne5zwj4
DH5VawQ8x5jH2RjNC0GCweKsI4CV9tonSUG1j9nrJfsnuTyVJWcHYF36sdqv2bmDnrZwLTYT2Dif
ajAWH+T/I80uA0DiUGPrmO9TtZXEntD3DDNbXC8MFhY0y5mE1ys907J5oPMicJMwr2LteELlMSvX
CVMlMLvaOq6i9ksHsj83oIWPtrrH3KwnP6X6shgmKqSP/NSc7DFs/ioRNrFHBKEcH7Jmi5KpL/ex
dCIce1FjplU2RYpWndvSYB0DYkDx3LXIcTV9ZURbP380nbOYnGBjgWIJwW/r86gkjy9OtF0FkQPC
a46YQfoUmBVuh4UN9aD7J/FNBOojs/bFTMAkrP90LKJ62QyPxiR/k9bLcva+eeDxTuEZ7wNa5Rql
WozWu4WXsCUi7BJPQ24hlScp8brxw0LdQkb7IvEfd6jr/DItS1dJtlX5lqsMW2/iA8TRJ+tr0IJB
9Cp3KDHCg2E2uDIQtljjz7iJgI8Y5pHGnoGT3YSkxko6N3g2UMcrhI7PpRfa8AuLXFsm8yWFzTmD
wWkBNdvhBcm+JYPgxMaVs0emXzMyYw3SowL9J29OWnmb9WeIhE1FE9fdaajQgkhfxL1Fw5JGKGpX
Oge8OrZL2ZVmABIWJWhEazrENxscdBmJ7qz8K7Vri68/9nLQZB8jUpK+KwC4TbmzuzPM1Z2o3YVh
vBr5yKappj1MOfdV8DVVHypaR1FrVV7GXENhayBdB6ru4dbRJqCM4zKtkHrH5dYq3gw04dGaxRQ0
DZDMxALC3oT7OFu26S2TwWrdb8eOCSfiJp9qWm+md//pxEeJkwtsi9aOZfW3sNrp+k0IV+ToS3y3
zoD5qH5vo28nwx8IZFcTO7Mk0ZXK/pzKl2LtWNbTpa9a3YzTNoru0/CZNV9S/i9uX7lBFYJvmOqt
RXWKfeQOb6ipcB/t2+qzAJ9mH8N/06Kikth9HCpyi+mPqe1FdSb5MKh/bTytefs+gyUxvE96DoHz
CpS3otob+gQ6+0z0R4+2Se5ecrEHcKCA59GjNv1jj1Qk3Mng8bF+4OZGs/qvsr05wkS6sghHVFki
zPR/boo3abjbhlfYBA4UlzTb2AuGlfIt0f86mT3BWAl/TOR9d8tj2RF7NCB//fB3GC+IPWfxlVq7
3nmvMLaw8QF05Zv3rKqQJFtrP2Ju5GtodgIcMtBJsLGDIUsLV+gpJvG2oxqoPmOU5VN6avKdWQrG
u58+xUHE+jGBY2JgVkijYgLRAW+tV8wLISkf7CpDTPHLk5nlU4eiJrBR7al4JFZKJSrYXi2OWraO
5zdZ+yilm4a3IaE/Ro4Bu7RSCEc0vOxgGF9F/kjno6UdMRTWyVfGFVbaF1Q3ZK+u6Rh0dW1aCIzO
fbsZx3NpoVxwVkl5ZwVCjhKCsbwhc/v/ViwIEi77LN0J/L/letKNldj4krB9xOvap10QPGk9hQwS
JWlnrhBLDSwuIdJJesN7MGF1pmNyDrFyqweChx5NzWsndKKCi+T68maDcYUxoonbjVr8juarRNuc
AL55hZd157FgRcp+NDfCyRc/NdzHuH2J0vXXQpychMexX0v92ukhGknRQFlcBucWCRTdz4/1lewD
bS8c/UpL3RC6u60tbwJ1M+gLdlxp8ov1GE57jkjCRrVDwO5KttlAci/gVRCWL2r0L0Dlsbr5R6/f
YlISlzQ8ntX/K4IbuftAbpEMg0NtiIqbbSFIha1oVs2H1WxjILZglatXy3jDqZG+CiJIZBBxAKgq
+A/ZdOz/6w7AIeU3Mm7RaX5M6tpQaVKYGVZd/cyQ3xLLPZ4gant1xwYCGI4tAl2kDPBObklremfj
j6tXG3Z49fV+7P7RwiEkBdnll43yaxoj+x0ALO5xQaGhVplBtAJrIiPjFGU/lIcwe7dI/pH+y1xJ
hgNsK5qqGLxXWc/kaL0H8rHkJTYhh60Rl+ZjAs2wyLhW6gviqUze5LKIU5WSg7NiiGmto0VEY9zb
jOKzqwd/dX8S4gASIZBr8z39V57eBAYW5w+L3QvC0zQTzmtge8sexgASheUay+d8zNprXr77BgFX
P/8j6byWG0eyLfpFiIA3r6InQe8kvSAoB+89vr5XVkfcutE9M9WtIoHMY/Zeu6kEwOpQIFI3mdrV
OuydL7s4aUirpa1FflBwYKiZxhscNkEIXezY6C61UlpzCGFMwsVbrOSXTEAQ8g1HEB+A/xALwQTw
Bg0gGX4Kb2dTiRPIUDFFkrl2GpY+A1wPttNUdhkqlX0VQiQSMxFef7SK+Gj5PJeTeRzAC6E8LcxN
3rlWAOjt7lAVQBkoqOIclauAZb92yHmwPUQoWwb8Bfq9ltmYzuBMtDPJoK/C/NLGOe7IZD7VT1Bi
XvolHuiSRI9EY7C1gJZoJ6e2hhIXZIz4V4I26DBOEyzWasQkUrt+yRjipJnvTv3FSz8LMCux6+aA
bBCHaspn1WIKWLXtn4/JmmLJmU8NimWUDrhuxTY1868an07gnAZlMy71peNjl8/RDjUL33r8fsv8
7+kMk/5HF1qNyl5U/Y/HDgyV5LxDOdfLu97ZQp+OSHJKEVU7P731J34GE6aFR3BdXZ/rnDHjwqNE
vJVzNI/5t+g7W6Bh3S1iVimpLzjKcuHiT4dFpI6wchxeOW016udBuk/AnC3tMSZb3z+jUbTlvaYJ
JzUjEX8XipSLle4TVucOyr1pH4nzrB3Ep9dcPvjepgj3FsPDWQVCboOC7a3Jf2Ku76m+lPpC136t
7C/TwDOQ2bNsms+ovDvJl+rc5Ldg4bdnEhtmpHDP4vxDZqsgdI4mugZryKi2ckyrz7bda8Brwp0V
0ZYucdeRe98xG1Aq899jpPFogFyY+dZJMzBibPoAqOYc0fIc8AunLFaWyV+0zKSY+QfNVqcm0JqV
8c3KFWYNGkNoQGKdaS54EaxvRkBMc1HlkBdg7i37VqeXpP8Ox1Ou/vShumnqS1NprJTBARHCo1uv
pHen7FCzqU249SZWBIVyk68m+od08+/qZDPmXwX5KjWfBnrDYQ1Imkf6AORMq6527na0D5VTLAHe
AMlijCz6FLX91jFsjE/Bfmn6Vd0dm+QsAwLLXZkRKMMse25g/Yh8ZnqclV4m4MsGxRcvZbrivo66
Qze6U43eNoFwzCvF3EwGg3XgCDCpwRBWhJfA+ONQgJli6WsibDz/l9MAQd3vhEhjYKhLoeJhh9R/
O2rmielhz+IxVj+gDRisIeuayq7fxTGR9RvMBbPwL6kRET07j5XW91BvFJZ1+OD7RYE8T38m/IP1
0xh+SelO5bDoQQwO144JSilTzYJa0JHdOtmP5J0KY1lPyJFYfrnC66pi2ik3ncR9bXFmH/7JqKQb
06NZVsLeXLbJTvU3tvRQDXJiVlg1NjGuLwM1R8sLlJyB/GktinkBpT1P4TFnBEyTIBge+EyFE6CX
gfWRFb3O3HAEKrpCHrmAOJF1zx6re53tLMUFFVcVe6s4t28wCdEigIcpbmp9YetfYDm30JvPo3TJ
HYpOqukPQ3QcuV/kloAcakcW1dDu3lsqxry81fX7SD1fX6zqIhIPNXUNO5AQ1lmMRkcMqkrpYqh3
8oGs9hAG1SwdPjqdA2v6Zs0voN0Nahnk+XZX44TbQm83N4y/++6DhIUZLoWMUR+DCdyBtIRaeXau
3oi/YE0IJ1y5s+X92fp+Qh9d9Ij7OLHkYHgLyImtl4WGOIG6a61HO6c9OYMLW3Nk8Q6/nWlm3D1j
n/OuPtg08ioZE114NJnWFxkpzUzztI2Ub1P9IBzYU7VSF+kC27PQLPgHCa1DJEQF9BfxMs1W0NGF
b0YbnhZj1hgExQxJTM7UGdZxv5vMtWOuzeyklPsIqZZ0MungCsTmJOB+KuMllTaZszPgd9UMSJV6
KQUlNCgbwAaaPyyBzYGScJaZnwqngOV9iH0ZuF7UqVb2HvZHIB1vWrqfym2MqSRBu0Prvei1s/36
9wGOVyy1C/L/Im8vO9e+e0F64YqRvD3S6kxB3oeUOVuJlkmPr8LPHPHiyFg5a++pOK8QqUsNFplX
gpOxX1oGHr2dH/wI4lwFGSDfZnggHe3dr+UVem5nWzcoo2CfO9asWLTpMagvRS3cQua2xcoxqk/d
+67tX2Qz8wZBoIXcW5wqenNkDWJHtLVzamToVWBstYFpOo5lBSAiKUweiuPtoLEovzS8MKab2o/i
OSTQUy0cQ/QXMog9vu0Alk5AHkmLgMXjsRx0aBkYTjL+1nLtYRsMP71dMp3GQUPPisWMpUoFk5Mj
tk93tX2YBuThc6rSmKfKW6H9wZXEv1ujQmC7EapXX9npNNy2cTIJtxJ6PoQy0HH5efMArAHBTrPO
3CrmNmXgkDEea5mbFT35ZOAIzaWfbnLcbrYrjtHaWShL1jPvzfiM2o1Ne0TIs3FMJJD2BmsljTXA
NHI87qlfUuZvaP2TCmT9mUXDjPNFttyCtIc5yuPO+hAZqAYEKNZPCwcasgxXdqdd1PCR4Q+ysN2x
ZQxPUPvG8FC0y9p+oKFBds/riKXVGS9KeIMu7TA3VQPvUKgvEdbCCdRSqsASaBmWAn9Kh7PUHuT4
gV51HjBnBjMV75CVhuapngVLLOMGBnNjNnprv5kzqQuWzdrWDwFt91q3F1F8pGZPQW60iI1llDDi
luigazp46Lgi9BZ4Ig5XxNGGHSARBvv4wdJMC0E6UI3ZT2To3FFtctKNZ5LzKlnIgeNjktwQUsD0
VUGAekAJLDcQi4uYNTxUKopkYML/9EIBr3R8aJslEyu6vDTBTLD0vcegAeU9jO0aDFSMoqmv1tZe
z/fW/E5/aL9NixwAI7sSzDLE56y6mFnwFqiGRrFOOm9ws5G8S86890hV+kRkGM0YSIZn0cujKVMZ
zKqHymBU/miQPvhrlnbF4IoqHyeqxNvGG8/DOXVbadyBqeVh1GDqwU8zrPXjk6hAuI5yjzj7lHSr
XBC2oBI59yRdCvdfcelzdkUbbo2vXz6JybkxGeLVAZkN1/YfsA+5LlBbFpEW8plcBqm9CIYTvAWs
rL5hzzIs/jlge9nWFyY3o6E1RBm8UUe/0Uou4ebRPPNMdg6xc+suPrMyeWrwwWmeETHCi/CNZ84b
EkzfcUSwnvA5QPnEDefN82E/BtukonsWI1lISt2xthA/rLQBMBLsEKJqQM/jrcddrbQr/tgQafr0
OUZ7O9khQffAHNhrG6GTecE5MqsbNm6uj0YeIniqbUMAxAYhlQcWGczjZfUQ1Ux62YnkID2yApIy
fwAmxAkq/57ifpw3yGHEeBKJSh+vpvQ9A3jn1Ltw3AoDslIuhJlZtXdFfQ61LYdM4SDuBGHD41rd
a/y5+i6lSJeJryxpF7aORZ+GemCks2K1z1GldmeyOIrxkrfRbPLZRQowBcsIyeC8QDT/vzRaoSTi
2xsgjAJSLxbSA5dyV62mG6RIH5VpNlwrHVyJvw+br8FZdcIxy/7R/8rSpVIczXRLOAwWSfymSNRv
UzEXgxcvnUvU+Oo+Tp49S01ABaqyUsjNpNmjVzRAUQkx/6jcWuNdeLGizxzVtz2dRTdnhQdpHs2U
bu8js/IJBXn45WZS1rZ3Hx4ZQ1fpKHnXqtxZjisbqyjC5gwcsxkRXFwSoeYOmMFEzwdgATb/g/Yd
OieTRXNsfUSrYAXpcAp/SomjLTdng/SXwPTL12ULzhFhcF3g3nMumbzTe7ID6eLA7R7kcePIcxko
xCi0fsq+bb72fAwNdWldncAe5uO5JMtn0I9RspeR2OonxC9J2bwxCRDXb6RteHnL8pN8Gr7qmIWB
TwiVwIsFPK39Qvgq8/qVEjuoUvRzaoJDyxEYMO0tKQz9fNXQwAr9pHSsEXpIV/EHbCEJpPJqtJ8+
UaYh1ks1RcICFTFeI0BvK7SN49qIl5L60BkFEIIiBi+layEloxGy8DkGG/Lk3hqaQJRnXchd1j31
ACK8d4zylQbHdXCwQGDbU5C7ARhkntgl3FD20ZxDysufUhzPbA5RBpMCXCAmSdznKXbKcFyxGuMq
ZYKzasM1ucFadcbePNDR29UXHD6hhLevk6hVOtakxkXomAfnW7TY/aaE31F/6m2/yLBrfvGWeOeu
3XXpXtHuwjbMxNaPd+awVXXwz3NyV6bmVy/fW/PLR+2QI7ZVagjMjD6McjnqC8N8H1mmgr4L1JVo
20LjItxLOnHw/r5yDqy3VzXKY9Y6YApEnazY5155Z3hvoQ3wofGxBOYILR+5seyz37K/UxAlVyrd
qIF7KnS9YfjXKJfQe6S/U3T8Iom4X6LbzKbfvKOtEXLWXUR4Q7aJ+Lxk4qgYu2nttkhntYMLTGZZ
vQVMBRGSSURunyYubdaARG12D7pjZnZmeoQ1EgPQRLMjZ0cySpYJD+lQX2RvD91PaLpgrFFH89tC
xCtLJrBkcfCo8VWIUk5TecX2gg7FGLrALGOgaGel/Mykj8a54WA2GDyo1yz4qIG2mjd0Bq24gUOc
5eijt7pNysNdjjetGA2YqGmbc1JuM6QzYIt1qurxK68RoTpz9kv+b0/eigXKET2PkIaDiKPosfiv
iBkdIo4cdtRQtNiPw9Pyw4OoN+T4i4U/7A9Uq/2GIf+CjIeRmVbrptqqZMKsUnR+18FWL5DKou1K
1mx/HGMPXPKtKbfCr8j2Wky0afHNcwWCQ4mAFmsPrdo0reAmG8myS/mByBj5q+Y29Fl1k/gvU+BH
/D3FOv8Hsd1oyY/cFIA5e7ay90wRWE0WAdatUYHq3ixfZYfGMo772GeIHOX5TKUjN2EI944AcKHi
WsYbWgUP1SINfXiStYPa8LplUD5dGwgEo4vA2AvDdFx/isc8XvDby35B8wMbWc1ZYoBcZH5cHcG4
i+GmFl4IKKCLbbSTAwQ3pwrQEDhAshKbhUj7VZtL2tPosMJGtBRs5oUbZgfDOmJcJCr27rOVo56Z
dSUtl4Tn16JZgX5dhQ9JOzQe2sSetfqnnqwyn+VUiBGKwGsQDZKOFImJnOKOJjsXhl5l9tPBQVJd
RnJaeA+MSx6vTXVbStc6R1uxNVC6QI60t3aK0EdbMFfGrciZUUe7ovsdqX/T6JB0KMEz2lHrVcUc
0uVmICaItDLRYWnKq0ozMDIfCVefRYhWx8IU2pYejthLvEdlli9VYddJHPYGPRhrlx5nZLSrTJBS
RcWHOM97/1YZ9qGWor+2Kj9JLuGu8jN9bkjKaZqE64haMc3kP013TkE6PVIZAFWlAGlgnq9G6McC
addwEVfFhrjng2KtRz3/6qfPnjRJmy9XG8jl8qWDCUt+ys1nnYJHC7qVzTwnKP1dDuM+StN9RSUZ
yi0rVeWOXnzW4uIHE9NfbJSkYFeRFuJ/y2JyNzBZltAvvMntA5XLFBtIqa8dliltxwNXxRya45LW
eon+f6aG2n4fDO2hk9uD5Sgrv7AvvZrKLFxazt9FgTZQCyR0MxhCu/gSDNNKUnRwo85Kjik3peGo
sotEkmHnDmQia9k15nKgzxKszZ6zppKbH1uPWDVYZ8sRux16iYT8c4RvDrqxMc03VohfFMgfMvOA
qZNZXEoVUuwIi84cgC8OiyiHJmONq3xC50L2rGcjvQIt6fnVqpjYALOKatQvDmOp69dKSuagNm57
WdonQeYWXUhw2LROkAm2CB8Un3uTLcKY9mSvObxUSH/UdNkW2qql5ywBvIY6vXEen6bUvncOVo/O
NE7F1O+DqFgZPmBf9MhWosyHUsTmFDR0E1rDBOGjtDfDrZ7yRFBhpfjeaMGc9D3BfTL4w8HHFARt
0zVgCMhxuWgsmKJwH8UaI4+Uc+2AYSOjjHjiZcxrFAal2/NoUJgA0FPJtCxXUW5hPANLBNoebvGy
swFpsb6YFJLrhQioIotG4aZU8HzbnavoL0n+mgCqFOLs+VEsADYWEQQ1PK2apScTU4+KQucCjKmU
WNqCdPzwfkRZkiBbMdjrD6coYFrOailCbRgYtEkoA2ObRbnB2g9qI3sLnbmxHh2c5L2grxodOmeC
NoaD1KB/IBhyMqHTgNZqMDobDFRN1sTjhE6sgfmcxvOopcMZwLuyVi9SfaaSTWGDCxu5s1XKDefl
oF0qSQdTkBL2CBTEv0enwyqcD49ivy3aRRArbwaGK05gX6Y3ptMMp6U37cbko5zqJT/ogpjNRWIg
r5sodLsfvWGmxJgkOtqW64W7DNcHw1Qq5TnSJK1mt875YeFXGEQ3GtwCY20pZICxuSS2norws5su
FN1p/Cjw+LZkkIUWIjtmE8jQQqmf+0G6qkl3sPlEErweCRkAbx6DMk+2Izx2FkKEcaMDcPPTRY22
U2cQIqXynYliy7EoPt5JcG2IQpBg4Fuoqy2djw3tvPjhQhraJOd80J4dGUa9kF/yDyxMSpWIPlRI
WhLSBlmMkWgy+kjesXuM1FQtvL0R+zXXdZfP/V5aqCF6W29YZkjwJrwCVrYuAtaPNeM1mkqE2QUS
hXCkKgENpKJnzxSAqZgoUyBQnajUeJQq5FroBSAIoHno+Mz1bK0B9Sq82NUrZZFWI90GDRyDwUVp
XquCPVj4mwM+NplhqDzhgu5lNOl8Yp2biwhIhz665gPkcAdfWI2XsKEzphNRLMZuyExzkjMcpA4F
2nULip0FwTigXkZ/1fzp6cvGSizoFLXKPJhlpahY2d8rybPqQM5qOxheN8j1NZ0wQCBKxOxbCpkU
MyJXei4xJtpFTWlooQMbxnrhg9trXk26swCgDcy7anZzMrd2zs+qASLRZGvdd/KbHTUoK6IZZixc
TTlvSlOhov3slK/AhyWa8jGfe5sUU1rJeqEO2EImwgF6dZdU742JK4w1Qt989d6zGw5OcE+cY6E9
cnVfh+9K+QG0wq7uUrLn4ddoL5WBKsWgYWHMjzShUKkHazAD9B8NLcHA3+fDsq11rgwkFIO3dTqP
9dSP3oMB7n9bRGtigipmInL0SLhnCosHCD/lOeNLSePTULLRV1+ZzewhUe5FBN4V5ghWi3kEScHL
MBvkhBIg28ihiA/yt6BasMw0zL0CUWq0gB2P3KL3rEDUF/LdfU39yTI/U9TQyeQthPnD0UN0JV8G
RJW/QL21rQLZgplbwDAWYlKDyzEMX2HN1J5IKKINsr++RTxponZQPmqMBgXgEOVXif9splLFZ4YM
NKKZu8npFy4FrgDSIc9SfFQqmF4fIapqYcJTL2EEdh3znlLl81gFzJa+bSYcoeWr0+/mcOOT6PGC
sDIGLRdLBHKFs8zYDvLZL24pQbrAj6IdEbCKSY4QbyBbbxKP8s3IeEgOVimb2fikxMcOotZbq77L
Cu2/tAxYCCZ8R8AvLPo4DYdaWa8M9GyjNktDb2azCWioQoMSfrRMiIhUwBHDQCrzWeCobNgWGPY7
/xFCP6xP5ivllBlyqhZ7pfHQ/5NiJ2j9MJlr3NitHSw139xl9LuGVcwDRnEeJNs4qdkrQYwcPr1O
oAGTt4Y9sMpQgaYQwTChiCy0+eWPJBF4+XrIy3VczUV+CI2IxcYdWcWRUZUUE6Zy0Ilho81I1+S9
QY0GsfxmpfQP/Z6cmxEJZb/Mt/gcp3QJm1lU7Oqd3ynli3I8mZHrhxcJvB6a9nYn417E1aPnm9yB
23dPqp8J3KsE9rNlTGEoN/GQp8VnhS3F50fOnYFfEsm6EETYhxMhGzJ1Suhyo3RaR6iD0FWodE+J
DEo/RKGu37WonGvdSffypaZcJP0ukS6pqV+KdzPTL8X/YFU+mdm/o6cOcIKblO1IoQp0T83wKoyP
rDq0lg//yCBog/bwV+MEyc9hRtTbnxocdBJJxWuZpb+ydVetr3rYqd6xAD5j7TKEMIrGdPE3qYrl
qD7i2JWiTcnnW/sLLbSXpoYmQvnrGH57T1hnQGErb8dnGdou0wTWdixjmp3suETx4Luv7V2F3TK9
luKaDV86fd+o3ZTiI00R2f7xZ3ZGN9evvCHj9J5zzWbjd4+QLy0/Af0m8RWF4QQXUz7odk1AN2nJ
6sYa7jV1QEr6Ya3pe5tFCjP/RuFE/JC5fiKc7ZVzkltmVHuvvJjtd1auy8HG4EvfEmLiIzQ+m7j2
2UyVxV0NLN6Ye5Y/xxEcVH81mouoEBQZLe4yx76pnLI4nZuBqyqXzrg2zFASuMWXziTdbGsvVf8Q
dReV4n3cRSW93IGEdH5vaW960BbTKWA+4qlXzf6oCmVmcKcm8RFDG/tER2YXeKw4varrGHyn6UtJ
1+w0W/2Sou+mWTemo9pscOBp6k4mLUSJdp48Yqpdle0zlBE7ukl8svOt5V0CBm9Q7XpvV7Gq7A5F
udRr4Avb1rhoLSJL+T6Ztx79gpIdoKBXtIy2wvCmPuYYdvjgPeXZZNu62CfKRzgd5OGqcxC04Z1H
RuEYwP9cOr+qY7jKhJiNG1P8cTR60Tr76ljrWvGNoQkY9tD/k7oHY3ll3IcRi9O3AiwCJZmvuSbL
OsyLLFF8DIfMLvv8Vig34oUQwB7NCAsSvsPpJIGFFEuLm2lvGoZBupvg9Y2WhcO6wnDZbY/te8pG
vsfxQ2cr9K7UjfHKM478RRWfZOdmMoq1DUaUGSc60oTkZFR3yzwEFcyhc1Du0gAV/2aYkESugevZ
wSlAvkhkhKMdI8OeezJV+IpLjrW4hep3gJbf92cz+QLskPCN5i26PLJchoJai9OzuxKEXWS/CXzN
8ifm+kv3gR8uWhQLdmDNFe/h6euuQoOyLLEsOS+p+hr91xQ9TRtvquQ66YnuYL6iAglgG1ecpbn2
U3DX2HiwBtQ0dY6Wp48WIdut3H8ZA/nQlHqk4aDtzJPDGJBTTwcas34IlFccPPLuaZr3YmQBs6iy
BWYgb9w1nasmnzrb+ezoBxeDfwYp2wwU1HavdzeZeyX65nCsjbnq40mYhaylwOg1x0LfM2CpmRRj
IERmiiDhlaKgtL2LwwKt9i6RQv0Ed0O9qt6PzBeQ33kiyvSit3yhfwWzMkSMfPUaIl0wt+1WR1ju
89Se7GHney+93hYK87H8c/S/G3ll9Iy/i30/HCLiYrpNFB3hGdPA2/2ajDrM1Rzw8a94m9pT3e59
1VWrd3psGaJnFD0l+JuUUbr23bWPSF6VqCZZazi7JGdDvAnVB89qUnzX1QZZ3mCTOZq+5UiQCJbA
SUKqMcOTR4jZRgFrp5xLnJMpZ3EHGxKcLaT2mQnnOYUexih0TllY2P4ssm1mVb/iBRPDg6JhVriP
jF2mrDjaWv1RkAGAftFI/yrW+CEZk3SAM5QooHX4yQplSxiyL21kk2kXilROE7vf1t0HPohmYsa1
9RSX4aGDqzry31Vm3FTAb3WPVZhf06DP2yid0VGTqbqxWwJHtV9dBCpQ0/Ro+2L4tbItVPacqJZ1
trOLwWCh2AbRTbRp/LBd9UWX6sNztxnDisKoQzFqVeRleKiv3Cz51XAkdYx/Q4yFRnjrx3fau5zy
JzpF6ZmgtsxblqUwPaQ+W23Xjq968tsqrPflj0H/LozvMv8rEfRnM6UnVXAb9D9mPMwwuIr+sJV+
ROZhSh/WVVddfcIFq6lCJIb5wQXDKmP0T01GuImXlCypZOPZ27TZeDUos5VCoI8FvGo1TGTDX5r4
atsMu98D55A8KnIXoCrKMO6Q2FHJZ3+Jc21R+hbf3KL84Xv/ksPBAVQjGLOQjE8FU5GQZaLLj2ua
S6AGhFCavHEUdm+8NEH55B1ItKOEMSt/jMz1krVqrMeMcNRb6LsWTGhqlGpb8RclWbqLu441tt5z
HVN/VODGEeGSjQ6ZjG+nxJHAhoZ91BsbPOgbKilB4Yq/iKxbxICIc2K0UK5sDPIlUac1BbAPaaON
uCg4GBO/YI1ScyHwyoxI4UPrfa0X40IfI/QgzmeXTk/HVB+FXDFkYlmpTi/b6wTr8GxzCagonNs0
O4z8Sg7NI2bqFlr6vtOwjfY22KBoW2sar2yOmOPbqwwqiHFjxDDinCHdpHa5MwdqgyJ3PVT0qc2W
2AamJyH6RgowgKrMk+pkWt7JLdrUbQ1LuLEWgZwZ6HfMU2TpKOfIt+KXQr8XQQpoQlVdJ/FaS+vd
0GtuL8V46N4m21tOY7GUGFI6VgTCEBVlACEkeB88WhQLMyDaAhytK8NoVmlHCEVVEF9tKPOiu0Ag
W09WcFA8/1zb7bkZIHA4Iy2326RXH6h092qc6dBRHDUBIIFYXrSUpm0xbMvwU0YxkI7UtfCdWnWV
hck+JZK9zNCmGAiHCXUzu6PHWa/QrMvdFYNAYR1Hf1injPaaAIgIUquRpY4GAyhqXnJ+FvLdEBdM
TGpcFqtvJUtESb3F1QgHbHzGUYZzZ3JbNBzKgGmycZ3pHib+fMqIRspJ5CHPK9bHmVw0qJLHTR1/
dbjCGNnEZEpg9VvzVS7zBKOKJ6xx+bcPDJl2tMC+Ev8ZDEPIBIVqpSKv81cx/6I0J6SWRncEoo6R
eK6rCLsA10vduHTILzOJ/DJoDQ2KsQKho6XiWkZWUZM305VA+a0F2cycR3zRzGJV6kZvAD3hlRM7
XAKImr67yhL2vzbh3KnN/oLJrUsvUjWt8pCkstZ3NWXc2nV7xZ845YOLPNOVk5EXSjlmWXOmAV7p
pNThrME1CiliIKcefkIeXWSy/UpbeiZjf5Wa38EO171l3MHrGvZ4Uf1k1xX+WidHq8HY2ySaW+rV
TSqjXykh7soU8t66d527NRSvsiem1+y/ojq7FgrPDnUpNv/ebk+9NBx6RTlk5nQIYiTGnJJNQMwe
mzDHFDZhbfyu4Tu1JBsJDb68QPiQkYKUlMmrrgoOEdYWA5EMFDT21YEMNtCiI5nrnIsCTaw0WJLD
Wray8L0pWR3tAZ29mBAsFCn9JOkVc/+8D+PbGMh/iaYB/oq7Q+38DUp/7Wz9nOsGJNpuburTuif5
OzP6uSMPRxxmqCJkaGOajhCP8qLjh047g50CKugcCagRxnOPZ7o3JfCz1geKB5w86UvzXOAybLcM
IYHRIWPWDtFNCrwS6amG5ZVQG5jQmpv65bV1MJ+luvqej3G3U49Q97lNy/zd76cKG/X3II0/Q08w
CgLFTQl2zuXKdJjKO4wPk7Z9q0pRbiDSSXLC2crYDl3Pm+5WmJLdMIZnAhARNkn6W06qb9DgiOs5
QbOSgF2NfauCLYdImhUcmqterSOql9lUsKrRjWpbRO8aIVUOwnrAA+S1hGtbDdb65G01u9pUI+Re
aCtIPpsi2qm0tG2C6gv9SWqzbrfT7RQYpBv10Pr0tQmdwpH3HWlTnob7DgZJwXoEdRWf0Mquw03e
R/OpwGnfVGd5xDgeBYBP/BnOko2l9a7pw8qXpbkXmB8hUK7ES2dhz3tG9q3c16vKbInMxCFcd3Rh
kRvSsI1hvgWrc1EIcOfhX0wWlmRdQYZ6K/V2PbZYn1p5q0TPoePhVirlMrXDhxzU5HzQakfBUVaU
7xKRbrazPQ9lIRDhcliUSbsRUgDG8i0fGnNHstcAyA/xy/RZruvsO6Lq5BfVtgun74mEBN7xk6Ob
m6HlrhQINpMbWi/mWddhV8IbjxpGSad9LfF9G5OrB/LO8NVda0H3CKHrUyBYbPf16LOHdpXAWEqR
qQQjNbYJ6ad32yI6lFG47UFODgqSW9AIWAe9YtwPDBsDo1lrY7uUfGhNRr6KIASkjXOgq8GftfGl
8iD+tgOU2hURKcI9K47wYLTesWEnXw3TIrElhnzDpo5qNELNdmIFaDP1LEHhExm/BKpEFKlizhpQ
+4mvnNQKsM4xyLdJsPS0A/HJ/P9A38B/6NqTmtNGM2dpDmSBVmCPwvC7GNDngTsfnZ9ae1aijUxf
ubSyvPdCvlvGGW+NEtyGUGEIDNDCcyvm31X5FTKO8uOOITuDLfOjqcx5wvBgPAWcYwGsyVKRZhak
DidQ4KyywISUhQ1YVnBQOCf8s62z7TnY/fCz1U4CXm94zFDkrY7Lq8seYrLpOxeHfkEDrTHUp64R
P5DOZLQkebWuwJ9ZL5/DtmF2zoadBjtoyTmEZaKF5wb3GFVRM6Jv35OehSefOsgNCJ7wAWfrJQji
eFlLn/xLyF4IHnZ2K7h4Cvy2FjG7zczhktRrBzG5m45nq1y08nqinaXybUjY1qtHrKz5OupkK3lH
xX9V+p+qIS+/Wfqr1K+mRu8KvVdGuatd1fCH5z31IV5/pmAtfesJ0w3f0VSjGXOXoSDJ7XOghGUQ
zkH0twPTMmbz5hLZOCYYmRVxHB8GVF5GAH2cQUGGgUGySGNpC3L/eMEd6c1s4RLiR2mgcDQWtHWs
2T2pulPyHplMkP74gzACciTGsVv13oGOVLnG7L2U3HJmx3aHISTEF9eDbK6FP/q9JmxUpUDisi7F
rI2psDF9aYAwCyZqRPboxPhI9qcVI0ZjX5T6SJy8avYVBQPHcjwPcnOREMRTsZ4zpYSMamfhnQaN
hVzsrMOxxYyHJpwPF10piQu8RexzhiZbGV6yjBrhnK2WJvNru6NfGDdIP0hEY0FMNkeMg1fz3kEt
k/oAEjYDUuxvwSYPTNi9SEOL1Mx8kwANbO/Opbd/g5RLUWYbBnlHZ5Rs+ANLpzsff7QMEbe1xGfl
ayU5S+rdi1J2FK80+pXVd6WloTh5w4ZsXWcZcVTY5iGyPwsDOJD/rY8nOz3iO2GFSCE/FVCJwy+B
dlOxtLX7oT1l7GBG1lf/+m06OTv98MO3XnlkwP4muqUODkJSPjIf1/c7ZVRq//jy01Thidxjjmrl
2nZsYRo8/WZKi4TUvH+YlmvxNQRevTOln6QhTvgRxOeJtpmgjEm783bY9i6QzuF082FTM0BJ1FfM
0sGf3v0c+yucarb6nDSzyDRmXKjMzNk8S++EQSFGvwYp7iYJSsj7wFLWRtjH6+i82lxeTrGCh+tW
oZOpkt+BdJZO4dAN/4zUYPHH6nuUMHLOJJ2gKmakRXJDB9+geDHMzyjhR5t8IJrkWTGUbX9jC8I9
0g7WmdhdENPPwyaZ/8fReS3XjWNR9ItYRZAEw2vfLF3lYMkvLEuyGcAMBhBfP4vzMDM93XZLviKB
E/Zemx3esQ2T53WsTtujNOX9YWOQjeKQUWtsozcdd2eZoWE0EL7ETB4sJFSF+hRhrHewXn5gqoRZ
JsfGg/3Paw5J510Sh9RB9Lwm5EoV036V6U3OtCldglujukPIPrVzAJqRgxomjCSD5VhyBS8QcYPS
kATC39ObDf9G9O7dki1Phm1cJXlZMD/XJHiaXF3omUkvIstpjllZv2Ql56UN7ougOwvkG06Kap4S
IxL5MXbrI981mePNsR2olZf+1JThwcYVwhfx2RWwTnpDcDjku/i0LvI+G/BqtTkbkE0AwUome8ug
WsQKoR5j3wX1B+XBvsvKw9i/yFyRykiqXY7mpjjmli0fduVUorBD4FvRQLuuA21QHT3+CKXhDffT
2755KOLmigUa5EjvHEObvPNbF+iehIriOQ131kUV4MEF8SBi9Qr2NTFXkEJkABUOEEINkMl66IEN
BzDyyIqFUbuwasOC01UHuEU7DRdMbqPnsd+3lDjUZvl4NSTAlM1yPxb2UKPyaErIdxnb/1nsl3E9
LEt64zABQpsrgEsNfD2zROcChKesplO8RkA9WbH77sPELM2m9SHZDeSXBGlwcOL1sCbkq9Nlh0Aq
aXAOslvO64LtBUXGmBTHGXSki9S1iDzESxYXzl0Yolxn992CesvG+NQzCWJkscZvpShv6j4+05dM
bruPJqLfnOhD62TvMpikTuc/BFXwmJRnY/VNHpP/ubPONaShCymrFMvHlRlIAvjHpZbMCE7/uzAJ
ClCcLJtF+Z+jfrkdUydl9gu+WBWxH8KomBTY4eavHiZN9wCZNmYH54e7dltRqwlhMftdItpy9RH1
BBT/LljurzhFo+khmH6FbIna9KLDZyW/A+f3TM+vXKoZ8TSolxLvLub8WynU0X/Ks7usVWwJ7cz3
pO876bwW5XBhPtMeFEnUjS7uttaw6+w+wa9jCElpn32AMvOxKh9mkApV8emZ10F8RdWdP/+VzdkU
v1znWPqvMQmezUm5j8PwXceXbey+tsvFpZPznWu57EGYp+I9hRjcP8lJHWqSVUT/rdiZFSOCu/jP
JK6b6SgDl44C1I2/mgVF+HPCRkOiMkyDTXKS7capPSQRoeufuS93C6M8xW5ukd/u5s3EwHQM6umm
cPDNFRSU74n7ph2x438A3sOKkKcgQbOELUE+9Q0exPo2FGQvoI6jDQyhT1KShAKHoKsJLyIpfCDC
mC3Y9mXqGvNEtLKeTGgwton3uSjQn/szOesvfvK4ljD2KS5HYN84ENlAIMVyw/pnYjcufH0ZOUId
JVnNF8eKbeSM18i51wKN3zLeZAMpLCVsgyxjgAt3H1ZkCxlj8Mb9gH8vMKzDwreG+1AnE/t3fRKN
PZnEPyzGRZtqjl2nXxz/d8oxHTF4BVNeJMvOT0rUX/qU9P5xDtO9nxZHMQb7WcXHuevRZP/2V9oS
uDhJcq+Lt9TL/7PJY9VGSPUjKJ/mOOA9cOOUQ9XH91B9jxOGN8W3zyrPaOpA0OrBQpgPsdTVQ6uC
R0bD7lrxgW+lBnYPMvaWhOAUVMQ9MlI2ueAmYdWTTUJj3aBzqfP1VKcM7bPPBrlTiawiC355aIVR
WfWkn9m+Pa9jAh5FHoyCz4TaorDkO66GwHbE95hdu55sMxI1yOmtPURbDYZ1Nlcta/iE43F2mUyP
qFD+GSrQhdSj7Twp4VYbdr/437Y1+zCv3MLvIxuiJmbNIu1Br+nOdJrYP4yUfHMjZouJjMmKrXOB
osW79SpeZcprZ5d7/A2uOlrRkyreuxL1G0YOyrvRuZ1ncEI/HRuy1sN4U//zRkpv8WmnifCkbI/S
bBuodsd5iP4L6MCtIbrOKc5dZA/cWeQCXUe43SFJo102XYclvo01FgtvOhUEZ6w16NCgEyw32MNU
11nlJEFNM5eAfQA594kUpGbqLFfvphXNnRfph4JvnI54KOn1IqkfqyD4s9b9XQcUzIqHQMCGiXg1
/vN6fBHbRS8r52gnrhnNqGQw99UynbqJXKVK3GdJ/tLP4n1zHvkFIkevLG7jipfC7bCFEFHv3W9v
gCi987y6P+R336VtBs4sPg/uyos2wvgKwawV96GAetf2N4sNH21wlyb5l1XtS8pgqnb0L+Z1TJ5b
SPwjSIl0+gHZmI/6pWoDFBQA5/iqjli/t8HgNE73KoGvVG68gOE+I766eksmIFsJuuXqrU7KQ4Qt
SpXmfWo1mBOqleWjAtqineBSrezIUUQhq8JcqNZjm+kHL+8QqVf6lhfoOosQnUnAmYYkWYpPgRBj
sxk4w6cbsbuSC6Rbeys6dWGQigIL0XoyPBYhvabkBluH4W6gES1KsuzC6mMOBsQZmf+j4/4os+xX
kMn3VCzPKbu4xH0lAOC54kNaHVBbCfO0/4qTF3KuxDSPBLx+L2gaxoApWRXeyhUfWKlO7sB33Q73
UmzPAWVnI17bBDGMWN8ShzgX49E2dUX1K7LlKQ6ojMPg35K1F7fqj2IpjsOSPps2eufLvqggu/dR
RGU9YsEF7aZTwaqrKfbDcHlIEmx6E6U8G6+nodCcOqh+MwyHQwd5ESl37n/nmuSwgdygyLl2VXyM
uycY/vuYPAjFy1ay59S9vkZQsejUt61Z95yhHl/ZovlTj5f42bfm0ZZYxbDzOQMq8g1vmhMmj4CI
YXxZATthRTlzwwmvuGtn+4EUjvp8vePJR5v44WJ3rhhvsrY8rKTIT5JmzkYvCgGF65XgXNUdPupj
DFAxbF7qrD7hLHey9WNEpFDmwRGNK4tecuXT4dUyxp8yoi8977qq5E6OTOImpsTtbWoJDF9gmEJX
DMGKhgbhj8+x2PtflmZOYM5KF/ff4FYHschzOfu3q/Lfqsw9ykleuo6tJxmtgP5RHhzrInsV43iP
DuJf1gZ7Px8vI9z4aDnOPG4zEeow2qsxv/QoRXK0WSXpYsqrjlaOX/kYH5foGYnffu6r+4Hapmiv
a9KwIGLhwVQWZvklwsq1yoxxaP3YzmQT9OnbahpnT0HysIRXkQgi4wvAP4KmjemVG06UzGRJo4v2
TX0fl/rJtGdiZOFImtS5rxsgoT6ClK84Nmef99fWOA2BbxRsjWOicRWXfWORuFhx7RdscZOLkFfe
4sP+Jafon/kXEWzqxcyjgjs2owL6BRO+XRA/DEv4vG72zVH+3aZrnkpvPfYLfd4/9ja6uql737or
Vsz1NBpAXCHJ2O38uIkHerqqxbEwoZvHuIGu14CkCmLn6If6LDr9mC1AGTBni6QajzQj/2mAASJL
gRRGUBn94wiaQKzzLTjhKbL7OYh/tQNW0JT9Tav0jpkEyjd7iO+bBtl1TL2aYU7At6ICdFFj95Kg
VCtq1AZoC/0POQ9HQ+YBtxXrvjLcqXi6mdlBw7AXqwJbkxB6jotDJWzEp/R56ukiymnZ9/V6NayE
SHz/04/kxOnbuKnPMtFX38yXyofOzMxyluV1yJFmToS5x3e9waN3FTn6pIb91SIJyOkuowPVl0vH
KVD9hMzxR29HnnqNr6/lEiTzoGNdME7jffpeIVgs1++pq4/dmuxAyflmPNe2PSq0U2sREHUVwxbw
wUx4u3kIj647Hzvw663kB1+z60r1yQ0Qv7RmX0Pgr82JZvKiSd0dmfGHxHxrOnJ8mNeeYCqXrqzH
sNCqzwh0osYABMY0/t3HUNw/nLKlk0IbIVAkZ/meH/GxqEKmf/U+3YyTKP56PYJb+DRkM6R7oucT
/HojlNoVzPhWdXcMNkmOWmhEJVMFuREXcNUVzEn8TbKGCLv/Mw6ospBvFTS1PumsTYFjo4PtaBmD
sZkvMNgKmqOa/Gqb46Cey+OvyIer43JhjwnMmx7rIPJVRJLUDESmfM/DtWHRHee/1/JL2495GxHV
YAxDjD7w/Phj/mmcad9S5HJ14dJr2Te2x9jH1hneuqyhiiFmPsPA3ZWos1+9Ij874skLSeobihGa
NgVi7gtSdiaP3Od6CxskoqGdLD6EhA5MBLC+OqebL43G0ZcUyIDkBMQ6hLVv2o9oiPN94FOv579q
G3755fhZgYTZC7fYRxbD7+j1fP0y++17JaVXIx6KgYyfKFYoSmP4J4vDdwv4yFOIOXTgPYU9kLM6
ZljTAprr+SO0SlIGRgiyG1dBoqm7e9GPjxoSZNYXiHanJjqO49VJucK8wMS7qEbl6RCoOtttq1Lx
kOUBvBRbxN2xIX7Er4R3LsCdJH3HqSYQfccKHWYZNCX7YspOI0V+Drl8SEOlmITwm2aKuEWkVSZc
Ikbbaq+jVF9bzIVeFJDciZXZiYKvfolAtRqCHNPqVURkVjhq+gbat5+r8KiEd4g9zMoMmHYxDUJT
IBsIf8J5g4MUxZU3aaMghwBtu/Ts5fC4qH+xNpNJHyeIYYvfY9Q8qM55VYEEtJPR87fXfBmvpezP
1dJRRYcICbRdrzH+rbyaL3yw4ljW1DyBeYzH6KVsUggdXjqDoitfkjx/ikR9UDVefRv6tOqjy7oE
cQCef0CTCAEXBzmDiAmLMxt6lOCBIoQfkhXRJcPT7AkcG/0Y39UKHNYIyt4lcGPxGFt7MkcVuP1X
05SsTCMABZnhDnER9coyvhkm1qp59+IZ+c8Pn0jkAM7oSKJ/skfrwh0vw18zMbZeCN2f77x8Gb0a
HpP5Y2oiE9gkt6cmgIzm5zwkWf/qlx02FGlOQcXL5evl1olm/5Q0t8VY1rf1lJ7iiDFyHdFjZZW7
nE2dXfsO9EpRpMjG9zH35s5kcD5LFyh+UxEIZqvqKNYc0EfhA35P58M44FOMmVTv/DWYTgNvUb8l
HsnhK5sidchyu2nQ67OSG70G+qPxrN2vFo9muKmcyOUSU7Ecx8Yxh7gzP0tff48ekRyh0LToTPE9
xvRu+TaQ+n2pbEwgV+X/TcFS9iHL6illZ+vr+sbtEYlFzA/7uL8TqmepPkHDLRSALhWN0MJwUsQs
BHb+OyX0Tza2OFiURd4g/jQLEu2l25cNs7chk9+665bDABLSlXxME3ytBVKJsGQu1sRT6Lry4N4o
tKMJ+/ew/MSd/GqjycOoXtM/EYTmWtbcq0g/JUKA1mbfQ42iVfkk1ZWIt5O6/ujmMjz7RXptWhZp
IfCsfgW8OEThOWXFsp8bGjo/CF5cCHPs+k6CbNEuAqzPGM2eu9H9i3LDVq+9RTi0ZuAXTWF96mF7
Hy/MdPS84K4V1EJECtXFH1nBaF3S19mDmZuz3hQtIstZZAeTE+rh8N4HY/hVevNtOZBE0FhJlCLG
Ca//t6Tpv1UwDzDUBUWHeK5XtKUoB5qsgJUc3WtarX3kIsdP3N8p0x5jkPSUnrcP1k1N7WFcLvzk
pvfBnQsn+kzg5s0QaXTwomKaCV+mfzlrai4sBhX6WeI1EfP6I/zeAW1CvCDULC8CFcEFVqWuZSNS
UZMkb4vmzWjM7zLEZlxacmFFEN213atiPBWWs0DyzY8jiBj/OaeWqvi/OAp3fpsB4neJFnYGQtaE
06TXDJuaD1Eu3lhstq1Z+VTLx5z0BwnMKq0dGja001PmUdm0I97buUNToXuqhedEtbdRAOhaE8Nd
qgKUzYx6Nm0jtEjL0TQBC821BDxh/auJoVt4Xf4gg8/CBweQpiBH003XHRMbASGhBEUtAj6NHgJG
FJnn0e+ufuC5+94SZsp2S0dQbDxWwDFNf1X1v1jTPtRxCxQ4dS4eSO1kCm5bPnFOTmZOukpfZh4e
mJ9QWR0fB4fU/d5Ge5NSwYcO+7OmuPOcwBKp8tT//5Pog/LgDf6Nmpgb6YGwtGlE5CGdxx5ZXUXZ
xfwUz8JUY+8y9DZRLCf0oM89M4YK8QwWtomgF4n3cOnxvm+VkBrle6IRdybzRWQdvlPk70PG1EsM
43MlMPtoj2KlHixMJnA9iK5E0H4GecYWzWSY6lRBGzVA/SJ0aLXjxS+0v28cTvYeV51cUxKxGb04
DdKbJf5dakSKxm1Y1cugRwNyN1sCQbw4YSzvQJxDgpzNuBBdaN3b50gI/T5EBabD4Vmj94GzxGYp
SNqPJh3YgvkM6PLHIXL/shx4iYeBgMXkSLQv4v1kqdGD4qILQ073SKAcTKPsXLDJaTU5ZKom2qEY
phveS8yKOYY0vRF1jAcFAy7gWjaom+ck3qMAeKvc8SpGCbaISBDO6psA8S/N2kfDa8p2TO3ygqyP
TrvDwXWJGR6LHzmTWrB6PT0fOF62b/1uYF7cO/LMG8emzPCopwYM+czevyoz1g4YmrzWObQq4p8H
Ag0furd+Jc4oGb6R1TJZ1XAcFaTcvFXvs8eU1gnxGEr6pyhLkfQyG5p5fZjRPAdVU+1nzK8U4O1u
WTAWJeWUsY0QL2BE26hwd3JIKgKKmSs2ZNOiWERJXTKo772OeEuRAJCw8wGP4ZrW7n6cfmSTUgQG
84fklOo1HJuJPY8cgpcGkf/sN4DK1zk8rGMLCyF+yky0BYxbaAMz2+oKyUau3Y/SpzIKxKIQQqPM
m1DUUnfbg9eMHxjnVFBCfQizJ7/TAQcZ8iWVR7fhxPY3ZTU2WTXseEgxZc/3pctI25MS37YnwWxV
N8QwYDZkoTU7+s548ie17B9m+ddZtcu+1TD9rxiTBaE8d9WlXiDIj/q7cxCo2GRj7NOpTO4H4lfL
HlAm1ckJ418UDFDjCp7EoCYs1ynehFoThnvImdYuuS+Gp8rttwwQwFD5hG9omc1rB3sgUGy6cZET
O+SVdvdsR1Xh+UyxEQbIaGWRv8nYz86hz8yymJPwVOqKpdaMByLpg0vKlXp1oMZVdfnpN/JxHVzi
rvufXHNlOsrj3zF+FW0nedIs1JHirWvEeh2ax6xN+Wm4zGkmA1stiiFK0bLOWYu5ysuIyMQm4RYs
RGxTMA8EhWnajFhfuAJi7TkOiM2MLQM2pW8XL3jTaQ2IJ8DbWzRus9WKPDds4MtJd/gXDZ70tf0d
lVsIY82ewcNDAXGXcbqbPfte94u9yxpSzjklHJ55kAwU06cq9lNcA+LVS5l39src53NMrEzqB4d5
UXdqGBlbxcWDpwxeLOqurGDvUA0aeMY0EQTDfLpzf5NFUeza0Ot4Lw2uqmX4wbyIOtZiNXJT/6Ci
fLxJq/CpG8c/7ayYtKHeO2lkDfMU0pWZ8DGKkBAvbYstijYkqWJxSicqOJdpW8ehHrRk+I5lts02
HMJXx3i7RgHfmaR4l1P+E/njenSHq1VYhCYK5f9CFsx0OICmRskbyTCgnmgmh/HOsd2DcSLcrb6K
915JIFsKXUTTIZZpzYxowdTkayYMKkGDu96E/khij0iYt8Tug3Ip4P0M3mpDAz1UqCMxB6ZFw2ov
m86k4eyV70ByEfS9k0es8lLuOmTaO2H8L+NPrEkxGiSWNtMp/UOn5xtw7X+8PMFoPbCCUk3CfJgL
BetQ4NN+jpsUbiB7IMg6F3hg+JoG6LuLPP4v1jGWwM7We885NNH6MedfTl9/Nk7/OZYMC9IEJ0tb
6I84zzC3jfz4Mx28CflaNtC9ob0SFxhxHi3jQSjvn6V05TXmRiidYZeTdjoaGIZq9BOkNPWpKtpz
rTWkQ1wGWD9bBw+cm4jjSpY0lsf/dA59I73rlgFuK2zO7Z8vLWUiMkNCO67LFow3BkzKFcK8PWjp
NIHmqzvnUm5Ki3zTJucpbh251deWqXK3GdwnrX8Tuf4doWFybXwr5mq/THJAr0YxwnhlP81EWMYt
FfK6iBeTsSAnxZ3ZwXcgYwFci++uTr7C2hBLuBJKmRdIgBhIwsUg2rbYSl7miCyZyB2IxIOO/d8o
Kb8627+E7nQsmS/tquXJ8edNHalBA7a/GgPCIGevpTOLbKDa+kCDQdoXJHaNMFOK8TQBbkBdohdw
k3WJkyRcjkkGy2MtHGLDJxawEailybuS5LaAqOxLWr98poX2ctbFuhyhrQmkJsHFK7sIJ0pTHxqH
jzcq8TWrODgLh1tkWTxD+mx2jqcYwbXr45OK46PtcMYh+vowdfOVt8yb7MCSBMnkr7jVWM6Ck2NK
wj7jhJUHM8eiSc///3VjkR2IeX5ua/fVz7xXNhjfGNRvJ0ll7fm0hXXz/y7pnOcNHzO7yHnLd/dg
VLrlv2wKH3T/UjIoAFDDQ7ba+aN37N/GRxXjYlFM1ZtZ6H2CYXxrfRzdDWWZtuyC1JPXB6QDVr9b
kh3jvt0nFiZAw4RgqiWakkSeRoiyNf/2/8LtK/sOdCiX22RlG0I4hmVYtJFWlNp3wqG/9ZZT7BAz
4PtY8MoEzYHrclrxu5hXfek8+K5RsxZF/pHXCeTaF7ng4wzCKtwnEtldW+Ce7JAZcnGx/GXZyVEw
THG273P9O8Re1uT4h3sfWWYezt9L57zppMxP7a8pLQ3Za1e8AH/C3NJiaiAtPWuDvGUEleULTMVE
/SXFw9tUM15B78MM/Z2e9awQQCJxUgHl326asHYC0LgN5jk7AHgFCxQFBMS7Lcm9V+yEf+cxfyoC
92ZUE+ZuCphWQivwJh3gREY0pEySHeqQqyU/jCGplxFmhC5Nzn1C49ItcX2Qkos72h6pUb7i233w
0kXv65mfWRKPb/6MgMxG364jPbZbEMc5q+T6e8zwkkrserts5Ety+1SgoOp7X9FcrpOob/tl/KiT
tzoLblTT7Cp0amtYctuZijEgpvCWHWjVtOvB9nTilen+TUP0IbLzkPqPfEe3KsOgaEKEbRCKmV8X
x3Y1lB4TI5pFib8+aaTpyH7PJu1NkazbFBIcmjNHZz9CHKUWqOmWYnDyM7OPUopkf6bYzrOUfZTZ
93BNgyj8GJYAmqoftHtuJMN632OPydXFXo8zV8/rzudbYj6cZQei6F+lyxCTXedbBs2HKJSVPcem
5JPVxxgzHBlMu7CfHpJdPRc88ePq7Ht6dtuJFPnC8uM5nHVDRjNk7HoOO5CPQ8TTNnV0/kHIinPK
b2VF7WGKuP8vc6uOP/1WgYljlzvvbkId2OQdrYzwz6NcNkoHqo6UeBpWM+WOyTLOZdH+swNijroW
NPNSv4YKORGCgXNr/LuEQx3HJJ9Mn/LJhX6F1a8+WOJbQIguEDq7mMF5BcanZiLa90V86mBgmg7n
VCWPBpqDn7uPTYBQvEsdeEmGsMpphJPSwZLtXHYvo1wPZiAtllpQFM0hyrsUYeHvSr9ZSdmvlI9j
zgN64GNZxQ3KuybZoTY1UH0NRaMZWgQLvNNd0N4IQ8jzmKE9cnR0obXeZzWPYxUwC1lKeEV5xsRo
GdkWMYrDE7Eh37IYAWOzLu+xF0U3Hc1+VDKfZkReWpSuIVZ6PTXlnZ6d55Fz7KRM/8fvWbeJiH+v
DKf21rDO16XPz8ttqVjF+pJFbXtJTHTbT+0msH5oWje6KVhg7mQrbtecs6rLs+FMfXh2BjKhs4Yh
r5s6tAqkQFUZdFq5BtHRao4vvzKfiYu2NYz6/L+kjWMG+NjQEP4eZMnrUXjQjtsJdsfCk8nKy32A
d1DuTYPhbEiIsGiXH9tR6o1p/zg5mJoUa802JuuxJW6mUejximnUN8Ekn+J1bl8axGgs8SdWWPf0
OpD1XXDIaY7LYzxx4q8HtyFUzHafzLYos/yYmQ0l+mqxeboVfkYufKILh/9Q3PAT7V4YQ8X0s/Gn
TMW9XPlduRQ0ykO0axEp7LDPnBlJ4mg9zjmhGcbtJ2QlDItsZ9BxSVItFQ26yfOzJ0MAfcL91Lnv
oCyYbmw6/G027UJ5iUo6zaYC9RsVG6hzoUry/0tbj2pmTaESdPMh5a301UWF/P/YgyUOk2M4oOfn
/CJLtFfBL4FSc3J4zdxCruxrp3/McywaLrCPHLUNouikvo5k68aLONZdex5r/8e2lljAmhM+cQ6Z
ip7dmhSXwGyoxtz9XkZASe3i3y0Cua9o/qZZt+yMgY/sYzr0AD1KUbD4WRHD5nTEvWgrsm67Uydj
pLFKs/RsitsKDAgYZRw1XRS9Stn2JxWYPZyS7KypkBGMJP8Ub9rBZp9+OTTnbFbbt0ybTKv11GU+
q9ElKE/t6JMPTsAD0i7H2+u8JqfWd+qzHyJ260dT7ToAbDFjY5J9KZXX+BtjVTMLqDlx9c1TBSLM
zpz9jd2tWQB8XmKCy+j2xLKguNc1L73mcBk0Cn7ebKKAZvwehobZkQalLc0KDGs0bmkNukMxTfkv
Hqhh/GYlECBXGtt3d0zV+Nud6I2KOX+3+TycC2K5JLMTHTGkLdLursZHl/fIZDOLrGBd12W39CTm
KOe1MkxvYt37Z+4e9oGiOWREhw91ae+KQOCaz+wNvJcDbgpyUZvku4zfTQ+BOnTRbnSZesyK+bVe
YyhWrcf6BTVvE3Eu2WaTZ1b1n04Md3PBRkbUPDa9V4JDaZ7yCk27l2xW+tx/G8PyZPz1fWrC71rQ
L6UKRWZg2NnDYpoIq1lKHkx2ILUFWydZ5uZIBlA//XNTSOm1TwJLhKQjScxmtZuKfcmi7pQlnxyZ
407QemGlYTg1NWqXxMOnNNzfvuSo1yL8yEdX3PYRejxPo5gvvD/cVUcTAPCUAQwBlXdoqZDMVU7+
2WdUXmo++rFu922yXyTyyZA2th0otAnHjbnJkoX4mxz6VgZc0RnYF+Qx8PbtbsERcwxY45OEeltU
03q2dGE7fvVFNogwa84T2B7yHzLEagbEsjQowc2Ifnl968N0OpW8q//FU39RMmUWmND94pZ8bKLw
TVTheJBWsXPMg0OewY2ZHMJXI4TrY2bLQwKfw+Qp+McwYLuXTc+qQoWKBcO0K1TM6Mf4jGB10h4H
iWljzdJXk0uSlioummDK/3aelswrnZslS4mhLzHIEGuYDym39crwQxmiNz0qa2j1tHLDxNgxefZq
2tJ0rPj0c5Q+c7j2p95c0yRauNFdEPhBTBBbHR+mftviDVV6Wi2Ds7XBUxGruj+n7mFu17s1wdPX
NsEl9KblAujkYXbfR9uQgj43CPFbLhDMWIwAovYIKkh2vFEDQZ2acCqQB98GgG1f9f9YMJYHP3PO
cvFgACfMVumHgjO9A85shsVFIZ8iDXmhwwSAvx495fqQB314g4pyvth1+Fui+oBlWjn7daG3y8Ub
E9gBheXIiUAtPI+SLEN3n64FiRdhfuiWEf06OcS+E6X8murRtuN8LFB2R4CbxoTPE/EYkRZLc/Bz
8avOu+bA1tGJwoQgP/1siFjTEGZIxSAZO0KFaqvxb0HVcyOi+ckhpWM/VMmHStOvTA/l1R/Jisii
PL0UTgcBBaFcFRCIhp8OFV/LCZ97zD5DkR1t1TIammnQdfWNdgE8qeeBbwhMfw7j5Ect4aXkdeRc
0g8LWTWTW4HzdNDRs+KI9lNyWwd8DS+Wt3kM1USuhc+GMQJ65Ljg3+zgHPJavcarB6x+BUnd5t/D
jKyvUTPYMd72ypUJEHFzCYfbPFiyR2NxZ1uqWYR4FfcUOUGZYt+c4YSp2+YhWNx6b3IGlyl+gJvB
jPgHucE8JllY+VagCajXFhgJp2gG6j12wTmK53ovUXBVAfwHz0uBDjUMqZlNhBGU1rAbMJWyEMUR
pT5DQRERTN6yDyNtjn7dfgzfhU1OmY+HRePSnefuUK/PNimKQ4ywfO/xacYKpkJWkBeXNcXedsiX
uJD/8N7/IThMUVWbv2sQkN/k4A+y7JcT4XTX3KFIdSBCKBZAyrP3zRDtx++hkv5Rhvo1KJurxd9p
J1br2JnYD5IsFnwJbKKHWCuo3I55Xu1drOkX294Cv6sQMxn01gIAY5sJ/yWhqw9yQh1kKa9qosEs
guVudCDi+pske5XIqGkrRzKeqRUnJG2MMCNvt3FDHO+n3ibbGPXA7FRfJW5wxA7g6Lj4N+UxStEc
bWYyMoVpSuRXOvTDM51GnuDuSnRvbzjlz2XESpX5KBMx2Txpz7/rrU/5uaDE2HqYCgUmFjla+bb3
7D6HpRoI84j36jOQUcsZmOMtlx3kuwHN4ALbPeGDafV8qVOx8k4/VhOSd+tgoBnTAG5qikx9BGa6
ycTcckiBBZpjr8IRAWl+g8YVnHPaMlAXMa6BZQD3joI7yQjrCZC8TymfWy1Ug1N+gBlaCtCLkASV
5HhAMUcYTdHqYzlwfCxWM5mIa46LlP0nPrujP6Cf6nsmnmNOIQqbFuEnbXRnFvIDUYlFYshOaze+
qR5CE3bPeV8P/NWivbeBvUmudXOYo+beARi3H8pDj0Rtj6y6QGzBdVQktb66+ZH84ew6Q5fm5BpQ
NE5Q0gZGO05x6jJOnySsl3OZjw/BHHFMNSHKyTB+TbMaEfvIaGT6H3Vn0tw4smXpv/Is140sB+CY
2urVQpzEQSQ1hULawBSKEObJMTp+fX9QvHpVWW1W1r3oRZulMYMUJVEc3P3ee853GrAtWk2nzPLm
W1cw3MWJbNz88bd/+bd//ZeP6X9Gv6prlTNoLNt/+1euf2AmVEmE7PCvV//tqSr47+t7/nmf/3KX
u+RDVW312f2399r9qs7vxa/2v95peTT//Mn89n88uvV79/6XKxt2kk7f97/AV/1q+7z7ehT8Hcs9
/0+/+LdfXz/lSde//v7Hx1JdLD8tSqryj398af/z73+Yjvx6on4/T8vP/8cXlz/g73/cVWVU5cn7
//Ytv97bju82gz8DS3imY9uWsE3L+eNv46/lK773p+daCCp9GZj8P+DXsOF18d//cKw/GQ9K4Qa+
hcLB9/imtuqXL0nzT8f1XNu3UUeySgTeH//+p//lJfyPl/RvZY/ILSm7lu+W/JL690u9/G2GxTxV
+rYT+Nz+8f6QlBF3M/+HKnuXSOWwuNM4Q1G6BUEuTbkty6QfpovNHuhHDworqo14DuksrgHd2QWh
1QjIIaE5cY+sT5oQC+dd6Y/L1JPR/PCrT1otmTsVrl5aKJXhUjgYc5UToirycOi9tW9zpELZxNGZ
MMnZbAh7S5j/o0NN/Tk0sd4SbGmsceGGzTtDK9E8pEzYCJnxy9EhnEAGoT8wa9Za/eyGoieYk7EX
Ug88PmZDzonVFxqDhGbQTyM90ymtFQK/ukwPuzGPI3Sn8yTmfBUVaHrste2qfmm40ZwmPxbPan4h
wbTEWGongRL22iV3JsP05lg2Q4HOcEOgPXRKBns7R7nDuBIO1tiTjVpqAwVqbWt/ZG4rhGggQ4Ly
fs48noq32WBChvjDsnMY7ZHU8i3yhtC8RnPolBc22ypgEGoJC8YxHkfHvDfraoqegjIgyS3RiADP
aVGSobDJwpjpYIGW2vjIfJC7IhwJ0ZvKtBvOpsB6co+cY9K73pi86kQ0Rp5sCbc3s6NNLw7RousP
s/XAdsf51+9nhWEv8imq7ubJFzk2xbIqQ9plQYwjUvjK4K026yT/kSRRG25qxdRkEwxFAOeCyg0d
eluizp1nZ8EFWrnXmPe8Ena0USx++rYfgn64GlGXsqNkQ61OQ07JQ9FbZsoQgDXK1KL+6jkXkwY3
lH1DomofVyY1LcNt1HB4rEIGvX1vaByAphFUzMkqmWfTD6arcy6hFmcRQcKtSjLD2jRmzWZcC5RR
bwJMJgturfkbVvVoa/vWcee2IrOPHePMDwkQloqxYpYuXVkDM9ZmLgeSSryxGOGuj3xuNm6BWOox
NeYZi4EpYEKe+qQTxkc09SBl1rqh/ASLYbF/JMu+HKF4r5wuc1/qlsNffMuDHpInzo79+GgmlFxL
bgutPRgE9Bp7nDWeRksIEK/KAkEp6gPBWA2MPZbERpUb5g/i6jVO1r7W0rm1naj0PuMp9zhA09dY
8ptyxJakIbqm8ag0JRZ7cFzQ/8NXrN6E2/gzyNC2l2BnW7Odom+pD5yB+CbXqBBkirBlCy+Ebs9m
JesR94/DiJOe7TBVNUfaIjHpyKex+SD92AkJAfLHcJ8ZY4ErOPBzWpxtNdvJezAz+PjWj07N57Se
+NSSPararF8+rraR/ejHzDXWDs8Xfo6sTit2tkinsb2DIRJyiinh1HmPOS92Q2Zk4GRnNJMRHF4p
+vI1tno7fQp7RFW/cpHV/msvnBqOfJwNWhMpJxEYgFMSGndR2IztVtXDNHIgdlrUa9AdhwnFopVx
TBnNpJ9uDIMVBq1DlpOMXFmyXxIkYqWevK60LThkZe3dG2KW8Q9RsIIctSft4G7C7A3vQiqQC1WK
HI/sBBXMAnqxgZwNlFXU4fUeitj4MbUD1PIhdFJNNUukKRQVh85tGjpJQQ8utYdkl45ZM457qy2n
ftd6reU+W7Jx1M9U47k4l1Udj2/2OCQjUG9Guy6ep1bZx5bs3nblyt7nNMqAXp3jJIos3rJjr9HJ
pjQBUExpKKhMtDPOtOdozOLsPBROr8+06L0RjxedduT8rmGK6ahNU5bvNP5GdWrirqjwzIlykSik
mQt0mRUrFbcGzks6f16CiIGgD98eUQM0rkQfGA0oc6fJStxHWYwZ63EIZ6NHXFPNrubT2JoIOWwh
qvgcexPy4pb6gYFBVtFivuLUietzOLhivh8x1mM+oN/ijt8sPo3BGu1uBoKupKLaOL4KIPCgKPZP
3eDNeLVnUsFSRBChjbImhSGMRKbph2HtywyDCgLVBDl3FKss+GTaFPQgnoucXlaeeRMZ1o3kzcHQ
xBgWcVk4a3FuaAzb3yxf+/4v20hSiF1lOplvbTzDqJmRlyRPKnbcCOQYatYzmZajCXvBnSnzhAvz
0G7JbDsEop/Eoc1E3bywLDpMxwoFNiUxmADuIHqa8jMaMeUiWuaEP93jpJK4ADrf/OQ4noWfDRtH
d1e7o26PqoxT8agj1Y/wm+kskEIWeDWUtNzrK3MHr6QXmxnSUXTFY8npFeOgjLFvT43ZgqmuKvTE
vgWXQXwG9ZT/yKWbSXIORtMsr2lnWYQtDBLXbVZEEeLjunFIdMiM2ksPceVRIDuDJOuttmdBRLVs
I7cGNdaW7SWkpZlRvaHKS45xyMjmaU6CODlSNsTFNejBx5xE6yICxmXZpt5LpW2dH0cjdfrbLtQ9
PHArxV/Qh1ZmfE9T2dNuG+smDr4jeUmzW8EBAKxYIjq7W2fB2HQvQ5p77UbCLtX45qIi8ghfTs3S
g2FmGXh74sHGOcjbqzoIXZbhhU279R58GlQR4kI3LsSj584WyU19AJWZHhLubFx/tr4Lwe/Tp+Xk
R3/envOaqQBiywwjTu7Tnc4JqlMD2fQ1Dd/XFhuT85aPyUxUjZwx+k/Aa1CKlD39y6eqDrvxGJSp
L55iCIt0jcAjUzqzJuT5axqJHo9gFXrWwaVDN3w4XlkHdzVyGl7ZYhhzJoH8qH2mErO82JW5JAsH
UeOar2042uo1H6gZkamyT9bztpzcyPFuLN3FZbsN8taoqXvSqZ8J+qzilkD3Vpj5Ked/rkPkDbPe
BCGEtuiGWY6NlbyTYXc/dXNK6yjrh4gukmwKtFpsDKELcXtSgprLZhDcOSuGcVYobvhUM8CdBwok
kpcby+Ikgu5xyvsfHMZiOz8PeAOGAlJzpsJ8N7OClPZNZebGuEWhkGrintosiExqP7csEQojx/Ih
8cyZEQDK7zxZIDdoE1s42GA7O8H/lfC8s0L1ZuCYR1HWpfOZcoQgst2o0tm8/39SLv1/VAhZpvff
FUKP9Xvyl8Lp6/6/qyD5p00Zg2/SYmrgC+kG/14FGab/p+mJ5UYHEDyFkPnPMkjaf3qeBxPdlcv/
qJT+WQZZ3p+uoECiNHJNYTum+39VBlm+/Zc6iJLKlrbJeNkzLcvzhbV8/T/VQ7UWbZLlw2fSLEFX
BCyR4+oovJd591CCIsDG+IiZQ3dl+cz4RJVS3cMNddaVnXSb2iAKO3PkbK7npPho3VAfNLSxfe8w
po+hGZ5jIS4UFOk26EcbWf+j7Zv2AVM/oY1gbZOIwFM1eYCJk+aZpXZF0WW/9IaJs9eeSCZ3USVl
SS7eLZbQVo1k0A4G3SQCC6KusTdK+NazNJ16M6ROBhpwEVT3TLSHBqpjNEnoSQZjgll+TApObNg6
5iWqzn1h0Kbpim+Z7yMmnufg0izr+shahqrISg55Qxi9LQikzcFSF7XKCFs4+BUWjXb0IMAr5PWd
R4zyJJmwIe7u7EPXv1K9ZPdDZs934eSEdFqj8CdyKhCZZhVc4mT8EL037tmA2DqToTtyrAYphx96
QywA2BosxuuhFVgLK4yRcTqkO+kIgB3L9/tl9ZP6p99/PWR8gsc2VhMnEN+/FXZR7/u6ywjCsjDQ
G8mlng19jlNCaQNNgQgXhNTkZKoygAuM1xTSrUMRaOPw9S9mUsZhsiRZonbbkUqE0YzWlMGy3xrg
rXBanSkj9LmzfX0WnescJ7IdZGtYoBn6awZNiMmG/j7OSb6Dmws3fyzFg4zu7K4QbBiztq9RGDiP
mrElE+2mu3XsPn4sjBEWpEM3LO1M1GU17ylpMmk1Zhkevy66tHRgj0s4wPeinNEZJkz7/HTsdlWr
QZP7T6lBwLpFd2GX1AAGk1cZri2tEOkzZGZPXh6mzSmn8ZksGMIlF1JqNLBsHBsHyyq1dePCjsUG
x4EtXDmJFQBdzyxm04lP0c6raAelf/n917Cegyk22/LaKW/akLDN6bNN0Ft5ZMQFTW/cZuEcHr8u
6tQxt78fgqSJjb3JkId00vDUm6F/GCURYRVoowi5Nl3wbSmpdiYr29ON6C7xJO+yVBqHULoCgwK0
nsgaMQQvF54Eu9znvAd9GDyrKUn1gbdTugbOEWIPG82r09zlzFt+qpbGfTcdw7FJn5mSA5pukSGP
EMzidC4+JPlVFRAdobz4OCPxuCKlKtfdICFhOpJmp48etb8xfzqiSU6RDQFctW5/+P2MGLDLhjBQ
93PVeFvlxilavOx1dHL/m8EmTBiB/4EMwD//viZToprGOcT7W9H5CIlOKaveW3mJ+Zw5CtRF3JjO
sdUBudsIqjaepRhgObN4HMeR8GTv95VguXkQmE2NAkIB+gy/Ccwns3KeekSnqFLa+MpSXb/6vfsG
BaeCjph/+hNk9mG55mR+tjHSbLz9/af6efStpay9fF0EtXf1lH40beZcZVq69yGWmSA1SPypYdcH
iYeWtYaQAJklMyCNkP53rdoUA9kAhthQAdPDuYLttNzTMGCKUJnotZU11XlAcermRBmA//vll59x
5EDXzSQFQTOMbyjzcCK6Zkgbi8+tm08AE836hZco3wUhzguB2OQHS4tTDj/yuHLWXlOqNWgXxhyq
tJ+NzvsZp5xgkxppjzm41nOfhz/dAm9GLfV09SQx4BR/54Sx9VEz36Ax7YwvPSmc4Rhf3cSs7iZz
ch4pGz51isZwtIbhWNE52KCURL7uB4gEGGr2VlRv0C9Md6JGbv372eyGIDm17A8rD4jYflQu8pcY
gjnubp61+chC+Q3yVvpoRO7eqCbzoFocIWE+xwBnlPtYMRmbsizbqFjjAi19wjT6mHYHjeViHTnu
bRogWaB1RbsAvlI/o6BNkjSAJmW1l7me9XFG2FN3kTrkWfcplg+5chgS/l69R1qExDrqW0lVdO2b
uAS8gchcZZdCW8lO9zoh8S+pX4KhalamLVrUDHJtNj7+zuXCckN/F4iXUqx76Z51G6HtwySSHmiX
wWhK9jKv20sazO1FTaypXuUoks2B4GY1AUZNRiTEgFHvPPbgoCYdEodGGfFYqPrZKbrhQF1C+FFH
atnXo0foETMrAp0KeoSReg52EtT2fF/6grCsyiYPr1TxXRdYN/Ygq8vXm88nGL1iSTaj9kfW9y8R
2nUAYQYRHKPExTirlo91DEpUAmLIje7BJj7Kz5TNysjSSGFaFTCGyjtXVvKz75BwMhL3UKNS5eI7
bD29rRX+x0ySJmT7zH6asbafa6QBq9EXDMsTde2wG6wcv9ZAxPUTnU8NhxaBUjwm021mEjdh8+GV
nuUd2gYnvMNseW8sSPX6HhFAf7aX13UasDg4oat2ZejxDFTTdJ9KxNvCU9UZc3F1dmYjP1FPoXXo
7G9TnLybKEK/CzkcawbTyA6n9JDVnnnMJluRw5ARDjI3+nGMBRgCJI8c42m4ChJ1Y9BMsVUgf84c
50za0aHFfOfZ8YvjVzgPQ1pzcDZ8lrl2OPl5Ta7oGJBXOZflbUjFDhB+sE70xT6qpC7e//KPKIKZ
5XWWAnqJteeGhA1LhcM2iCsMnss6Hy8XyAanExXONqOhxGA7RPxux+AlsJytu8ka32P3ra+qYzRW
7veAQRsi+pZwg5R7UgykBKoNknn7kC8KGqLMnWlpE6nm1Qn4TdhdqOuw4+A0sJnW41iZXL3XhrJ2
FoEkD18Xy02p9pu9Uav7QJUE0Ebud7+vrjXJl7GN4qIvhuFJ+S47JvPgMKSPrBizHkr41B7uLbhf
c3eZCjRVeNKTgxcj2hLo3666YUjFJOTBKuU7n63APURz1e4rqzRvOZ8GnHlIZZZ9V4MhnvWWKg+D
MgjndTx63h3OV3mk7/YUMcZef613sYqqNRy93dfKbC7Lc0deQ3+XxkX5QlxOv5qp7+4Di/xMKlvp
Z6DJA8t7Trr2KA2GomFfknZlC+s04484hVa7mTCxgfsgCXua7fmaCOMNQBhaaSN0f6pmWAmbLoo9
TsVd5pCPXXUWg8a+rl98MyWNmA+EM9rmdkp185pO4ojj1Tm6RbZo4OpfDTbIlwS57M4cQ3NjofR9
QZmMrDEc82PrOJvKBT8jIpqRht+aD3WXrkfbz652Eg27pNe42jSe3bbhwEHXMH6cx968iw0CXdL6
7GWp882niXzT9Hie0UN2D27ZZkjnrew9lPa+jsXtSAfufZqarR3hZmLhV1vpMtJlEPlz4OaqH+L7
MQS6Gc6wsOk3wDeaCiIpwybcddE0YL04MlAQ5CZUR5HE+k6GNUCD6uh83Tqg1Fi2ExyJxYYJpbsp
em+J8oJAA4DSwdOKk5I3fswK38436KCHu6lVFcr7FhZYxVPY+NNrTvAOO4KbJQemV2jt2CoMnLqn
wlLuLrQMTk59N1zYFpp1O1glKTINsW1BMCAOqPVtIQPGOjRArlNA2JbBAfMsdS/Pngtzl05eSZfK
BAcd+P0dCk3++JbkW48dYZ1PffXcd2wZDW2oYxdjye1M6RziGQHgcmj+utBd5t0QYYV2xxk2eYeo
nRYxoTFVADeiK+U5cOx625k+C08VdYBYxvY0sxv8XP4x9Wn73XXobUucoWAG9jLM24udprgVlSCf
Pi87Dh1pduootNAopT/ntvtEHtQ9uextYKpahlbF5N75Vo0h4J//Wl7Ycfbj49ft/3EPkwRU5ft7
ZZv9Qywn0PXlVJ859CFlFItbtNHRDWafTWbGM+psgY3i6whtwT4MUp40r7RJrawXmSjRMRVHhgF+
ztjgZUjakwNd8/c5ocFm88Y54yYzGti6aF5/HyudOSDBNFXPRjqway9VaDqVn+bsF/E6thceWBts
m3QGZaiN4ckSeifc3LrKVELytIzT10tZ+qmPVgmVE+v+uMB8vy66wYpParn4T7d1bn2bZMX3GHEY
A78yPYyG2nvAbe/mpY5MpHsaSEY65RoSlTPxgrpWUZ2/LvwojTcCHkCcN7hvlv3r9ya27FlJwXQR
2AEwARbAlZYTaMUxtO/CVizygkrefV2N+YBBMyDAwwqsXVBLzieohp6Arn2UMUZul9+6TVT8VplU
uarulkNQBlhVqOIlkJTZUWP+ED5pltYYvtdZnFyGAHhZG+ceTaZyeNR5Ol8cS91yDO27xHwycl1A
1EQe9XVwXK55GZiCNl6asksvq++7K5q75KTAVtBLd5tNXlkbHdd7BYgL8AcB5StEfhUDk/ssHJLb
EMLqqrfs9pxNzub3yWt5DdHf/b7pq5uAqqzCN5a5xy5CFGX3dvQQRcXbMHVvvHDjyegS9RjaQXfr
esDwJPq4x9l01aPf9au0RwXFMah6EKI2MdZA05uCLFj5kofReTm1l2c+1V5vUhKIdTEN/Qm3X37j
TrB3gXAWD3FKGBKyBKB7wVS/enmmL007u9sxQq3ae/A9B1p3Ykqa18K296FhuY8DTT0mvlkVkXyR
54DdI7qP6LHVOUcGLTrL+QjzJYMq87rnsixZ243PNAgw+zQASq2AvkgST3s/LL9Vs4iOIBN5W7cd
VKZgwHcZY6H7Lo3qLIW1Lm1ETLLU3urrBG3nqJeCGrLu15k7xmYOvRzxfxkOzY60KnHQlvFLR1G+
E85QbrXZUjT3ioClMb2kQ4ehf8KjCClUr1v4PNtognRjpyMFXxsH3aEZm3zXMzcAcX6TuFF7jyxz
uBhYSLLCrdeFgUFDP5Tu8E6XGhxmj0LQ5KAaeAAJalRRvvnoGxWZhuazsKB/dRyjb5xPD5V6Gkcv
sUwfizR9rh3kYL61AeEC7WBuTk3AqDopKPdl+xBhG8bHtrKkRxAqKnFfoFSJ1UMbp/YNUwC4/xu4
WAvP0AZqCpMS3z6TYqLgCUpS6TNWLrI/beXCOMFfS+c6SP1nUTkPvhLGKuFIHsIEqgZMAsAjT8SC
4DJjdLRa6ANVHeCYZS64FkHLOHBKGVcxRCx5Zo5wsDfdUIWvAHvXADI+qSQkykuwBOCafoSFCyWj
xfmcJYF3N49Us53t3aB9sMBDE0OYNx/Ih4s7gT9GS/3mGWDxGfoQlpie+hj/1VyfA0xmm9InJVo7
1i40F+duZoM7max7e/LOifsVPRJqjKnbsqAdVRYmtukJwFO94DMiOBW+m5S3Vdec3dRpmIRjPrIa
nd8mKAEYw5kPtFV4d4TuC+EE1Pxm2+29ciSJU2ZvyQxMlgCob9FCrrLKbBvi/Tv0vkFmeIn2NRQX
rFHmZTDEe+vgsGZ2uu3B3uxDTZCKqNL+zo/IDmhg0bdVfAJxEZ8a2m0MYur9uKSRlTi5igz3MM2x
jfzIjQqlZstowWW36xjM2u5Tq/zy2COKrMALPU9uu5n74B5pUfCzrS45Elyv1+6lLPgQOQrCvmGB
YIW8NhkphLCSRoqKOqToRGCm9nSfI5Ncp9hHKFrFDSZaA+H0g2/GpKQg6VyREbCXC3KTQyDBbUR5
4LEvof7iJyUIK0Pb7N/nCbJMv8ww9APHcZL5ocroUxZhmK4btXe8WOHzQzTbTNYLSAXnKfNnZysX
cm0TyGql0BzfNLoI7vDxo387MMOA/13bJhAuUF2OAnNC74pjiF2io5w+qTE+mcEh6A8Uut1ap/SA
0B6HrEHmiL7NaOpjHEEdIaqyTsKNHWHktU2Cm4CpUIno6uyRSzbU5ibNQ2raOtxxHE7u8+zQksm7
FwJHOM535sq0QLCm2j5F5yh3TJM54VSiutPmSQy8Hk1Rzwff5BmZe3MR7pOrS2CGshxu6ifwYAsZ
Vqe62g+h2hE/9okrrUdDYqY7D0UB2vL4e+13n0CC5wrIlKgefI3G3CkYChNTBhszXKc0+jybyboi
JV3Ba2YpP0yO2rjujIaWyeUNmqTb1pTHfOyOQWeQ2UWOoR1yymddoJ9cYjAEChQGSftYWskbY+58
H7SgJz2+9qIUjt42O1gREXr9UF9EJK6eZ/0UtbPFn3nWuoPWmBFOXpbFA0KGftsbxBvPkSJwx4Dy
R9ONFrJHK8suhoPnjeeoy0+ZHTp7IyBozbXGQ0CyCSMkjkH+8MEWBRBjtC7O1D76Y2IeIS1uZIyB
jHRkdBZUkHNlrh6SSh+EGRtvxdjy/OKUgo3e3FitWGbbrncYxPidjn2+Jrzs1RBec6wxBw6AN20T
8FsjG8mhssr44Yd2ts6Vmr9DyXoO4Qsvz8E68LIXbenPRpBr0cQ40nXeXSJtfNpkxd2V9ogNhsbW
3RBZ9w6lB30QI6mSjZmXxGGzKJ8yTAs0O/M93di9XaHwY95q7WabTBbArtGDvOoFE5UkdbyrO8+/
CbRz8TMyecfKN3ayJlACElQNsQKhJzlPfosoeorbR1Uzw4uDb7FpndVMnVB4wF9MAjH64meKh8Cu
0pYkQd4GqjXBt4Na4QNb7mgOeDcINNia2oTjYiUIlbZeYPW+qA55ogduNEKJc6PS4nPuSc1UFV3p
rkFoK6153PRZP9NbG6ybVvshfejcOFRjfTsXIXk4o/6s3OhIPzDZaI9cD9s4pzo0d9M0pkc/2QgO
rgcAhxsYATjlm5kszgZfhxXWbzaDXyrV4oGhI83ckHC6LKc6HfGqVVWjv2vsHbGEoWEHCzE1QMtV
xOqK70Lv5lKehtG99MLoD6aztwisXllIwjgWo1ztGhiLhsp+0q9HEYtNYVvPJEmltltfMT6fOev+
KPArcUJbiKWXbDlLJQZC06YdoqNwxglZ8FBvbfyVbOsVxOecfrcKYPhU8qQBSdMWwbJkop8IkMdf
Bu9pnBF+27n1zI97KXF+ErYKQiSbJnNTC4wMSe3S8+fkvLI6/DsaHPQ68cofLCnvDeJ7Tl04P7Td
rwwWlFXnD79m2fwa8X7DusA326Ue7+FuZ7VW9dbMwSmkaLO8ILtccpXRzc/ybY4OnhTt7n7OGTUU
quWt778xZVsw+fJXNJUuNAqzWNfk+EY+3iGdWK8umxi9nRbFTkQCIKL/lxRV+q6pn5u6cr6RxvLL
pje2VWGzs6Uivasu5Zbn7Fcz08Wpwu9iNIM9H5Jn12yqAyAoihkIVRAUAZ2GzLcytwgPTQWYugcu
hQUeC1GJM1YOoK8RgpmIk7eLbuLGM5Fr23AZ/IYmuW39ch3zo7cmGhC0cjaZBgTr2ge4Zj5xSkya
edle4wqzeRFl6NFGdYdg96lppktAbAZwnlyvdU/wUjH89L3IJMIke2irCYAAKPWGwXyE5hjCJTRc
dP/PbYT4uHbv8XlQ8BSoByIX+k44wElCaZGaN1WHfQXIs39wfNyc7Bl0MHsy2Q3UcYtY7SGJf0HL
pHLwb2N36qCJANAO/dchpnNQTzT8WJZzDnEkaMxNuA5R/EKqNgQ8beyh3ZDvqNEuZjYGe580CV/F
PZEN2CiGsnM5A+txy6MKr9Jrd9Jw290CwQ9il5NdKLLn0b7WsDoOZQ0ROTZbBmhpuG3jCRQIvH/t
2vJNYi6H42R/pF5GsHwmzvD9whEiPLKMcFMwU7wxBVShvmjeXA6eWDUJ/fAS/uTaEeON47cQ0qZJ
Qg4TO4kmIYm9meKEprdc3AVFedEMq/CQYgbAo0fUC5+EwbADIHHRFT8YFrAQQ+S8UNtJgICEjZy6
d06xZuN1hxHDX1YTxtecpiLfu8soiWr6LnVDgG40MPOoK+4J4zzEjrIxiWg+R8Vw62IuQByv6rvQ
Yb6T1OPrDJdyU5k14nuJ9MRroncv9VhKMAuFZguRliw44YApzesi3uQKbb2q545gFUKwSxW8IsqA
9elOp0A1uGxRCjqJs/Pnojm4EHrIuyv2gcgCQk0xE4TVNfxNrKku4L6as/TEGv4N+Up+oFcoqLBT
pj+BUDbXZKq3daZ9WgWK7GAjzVfa0fFCB34IDf/DigTWxpIWW86Rxwsb4ORGd2/EPr3Mwq1WKWQL
Am4Ci+9zABc5oPeVtxjC8Gky19Dfl7NS0cbEPIx4OpicXUs/AogU6O4G1UvFn24CIcFO3ETBJrBo
ytW+xiJsyr1HTQ172L+Nsh+xO6st0wM6thmi0cQ+C8kIy5icmdMB8b49xC17ASFkHZ9YSsTCJrXD
p6ZECybUQS6kWl2kB4u0XwR5oHAdBeB3Rlu2m4uMCaH7ooT9CfVmlSl5HXIi7tIwRd5mMEOnP1HX
IKxx9q1cp3nEV40aMp/3pqpfDA5IN3YIO3GPJPIz1hPIxXZgLfSJK7Gc9ifUkhaOZZgchMJxGgh9
Yo5M02YKrSPe6uk0WoATjWVjnB2bPZeLEnHnMSJWZJYZGat4Qb5unlIYB9k8PANlsa+20t3WCXEt
GSVz36/bKn/n1m4e3sQOBwZDEK2VBO60Aie80igh75j1c16ZY+pWrtUiBvqcEXhhtHl193UxZz1x
RRIMS2TVwHKwx0S9FA9Y4tuDu9DCv6561jRfbUZcVTJe59wH4zp75Yb+BR0sAd0r8r1hk/kx8kGr
YqBeJkyfyWSoOWWSJE+djV+ZPp3BiiOR+zFeGIvjjOWLRy/86EgoR7wa6ik7zUB897WZg1aUszrV
Tmpy1d/2IArXphPDa+vyGt96ZW/CZaKtqiE81nW0+f3jgg5VQTYlCjLUNLx4mGmjlIGziUVuSP3i
KjPonYFhWyt/9CNAppDIAEmxTQMhWybQZAaXV8RVb1ahPejgWLSZ/2HoDpv6lXa3QdFjj3fA5zZl
JL+43Q9ZEQw4+l2YB4GTPtDevHeVsgm+yLMHf+5Yr7xRZndySPU1V/1rPSnnMZjj5sEKMeqD/+g8
NAajVveY1AD/4WTng7/10Ka9Kk2OXOX1O/SFy+Cnnzna2S2J8FZ05VC9ic0amJQ2giNKyZuhpl77
uoh7/xhV0apdekSR5UYHAbMXTE73PRJR8WOUID1z0DphR2Ds5IeLhgOaJ4a7323Tsl+2K1LeODx7
d+ly4RtDfmyimlDZ2jtaM3FYyH7lo7FoNcaEgD6jVye9TMCCSC6spHSVjuinvt6FXz/CWsi+5kAN
FPGGPI9V1PPq+dNqHDjTOYHCGIxw/Sj8oVCcZnyiUjizhFs8pOahaqPm+HWRRXNNmPDU5+u2iS0a
07QCCGFTLhRYFBFrvDsJdLfCpevCAB2wZnlb/C/Czmw3biVduk9EgEkmk8nbmgeVVBot64aQbYnz
PPPpz2K5gb93nx99bgqWt7csV5HJzC8iVuAwuc/b0b+fKktxmiRJny7egmmq8Eeo7o9NlfxOM55o
cwvvmktNkVBLHca4z5yJRTx0oLvmzUTw1C29ze073l4Mxp5Ur9dstCqR+oiGnnnnGVnCJROfx2kT
Z5Zzka3VUReSwREodboJtaif46idSTct3731OLk6jdgViS+eA99nNmC6s9yw8xhXqvT88+3n9Uwf
GvRtuoRNMFvf3ndzed+bXTfZNK7I8lyYDXvzxRcyM3dUrjmechcTCQcdHl2pvxumvHooGyi70s2X
0TRRY7SVCD4c3TcUw1W5OEE1qx5oqu4B1Ady10752AB+yJJNNgy/vXjhrJqKuzVovLMkXLXqdNWf
qjqlQ68mcrrMc0e6wPDyTmqXO039CMHx4LcUp4Kms1d//+lpVJLE5tx/Lk31frsbknahFqGmrwOv
E8QOpGC15FdlOE67zsNiC+wA7rT8fftbiPgNl8A95ovLqFpMRxxqkruir5/+rpatad5lU5bwww7/
egkACMQFzcLGNPMfk4StStDWbLuC4kKVE4r97VdxYJ86CsBvn8Htcrl9EAWeCXihahIbM+EcVzGY
o6GQy1ExmfJ6Pa8VZNzd7S5sHWfmeSxa66EOs29VlfJeLy99xSZKLQX25G0eDccbDplKujPqGNNt
y/5BrKJdjXYnKVOUX5YJ5hOFIDpQbuoi6CXGhf06tS82g6UZYvGeQe4EKC6/0zbY8r7RaoM1nhYR
ZtZNugT1cM7sbxcH0zzU/VPM8QU2p3pIWwaBLYoO75G5ITGtDqKk1SWPsz0rVf6Zu7rhLFmzkWLW
u5pSHJVY24qTNgyifsvglu3oXTug0dyWXQ50kBFv/0HX41dihNmeQhIQJ22Kh4myi9Ar5JW6aNuJ
m8e+n8sDpjis1z7I3KDIurtSKDpUKlziIsutreaCBE+UKXZtXL4ldrdjD+v3iLOZBulF/o/ybsni
G2vc7OXekJF+xXbxhD0ig44OJPmmDfV+9T4IyTHMNukzuxl0/j5MGlkFJ4H9et1LS/KoAfRJiGEk
Yuy3f2L/OWz89jCIBMy7KcDFF5yw2z4M2Gwtk+dpGX5T7AnaXarwkeI+8EkXg9TRnVdF018f280L
VfbU1Pa0CPYDbjEVIubcTASla9J0lbA8o0Z+BRT4/fh7y+uRWHcc/4FSPxHGyNHdfI4pf1UezyIf
dXM12Yum1dv2NQn7O5MPFAQm7YM3C5kK8z9kineOa6ZP8Hiwt/BVMLA1j3sH6w3C2ys8gF2oPBL9
5jwySh8vjjLULs1zDfxIbHrZW6+Dch9uT0tsLFAc+N/KLB73JrRGMt04WG5PTBhC44VQP5Qhw4KD
NA4RWAjb+vCUS38QXVi3DcFgs9O7LRG3GwZU37TSBiSM1CT8flvlbi9zMBEn63hsqKiHsVaZlO4t
qezRyp4IDfe/A6d4CkYmcdZMM1AoqVBqMf62+Ilv33/2MoMzJ+Zh0Qy0ZssCIuOyJ5sahuCkbaY9
b+Iv2aBqmFirRErPZ1fL+m1wqcBIEAuX2b5Vx1dF9ILG+ZpPoRbPjC///pMJ5Q8Hq5s+/65lwiHK
jX69+rsUpF176MBkxxJ8jq/L9GcR9Y/z1A2/OTbvbNmNrzdX0bgFnHNqUdF+13Q58sBlaMQn0k9H
ljLvODQK0mXhf4sgbd8c12CjkiE6OzV0r7znFKA9gOzxAE8Tfwoeznbpq/eabGLJ6aeTsDkcjxWZ
28ge9i0H563QpxzB+q5roVT7af1MFhC72mTydkU9a28L73Q/zHQEQFo1wp3b2vWJ3AlH7pEjG4s/
C7AzYHQKKFFYLq9oxEoUu95RLLCULoQJ28qh2PsJjpgqIPod2A4uSkfDeYZJvy4yf97pyqR32Dwy
aS9+3eSkbiAq6xDTHaOCs1XjU2/OOK086D5xn2sbbrhRV8/ADvLdSJvNsPitaJv4TCJl3+G0fybH
hkZs9vVjMtGphh2w3tGR8l616XDImV2jTL1nkHLYWrXJIV++TMPheWL6crn9DIlS78mkknOu1c+b
0C2FLqkJmtDXi+izkHJ6J1w0khT2P29KnWKPvulLzSmCOdJ1qAcXww9Dhqhyq/tc+/UGrQK9IRDO
fY/VALFTMzNfCRcnhFM4//LQCYRIRlnWwcimX5zEbTxoHRRUe2CdrEfSgjP1PK3pUXigBj6f7pcy
gpnCJ+Zd1ITqbWnLlJeAJcqHUQUvjy1BpNNxJ0kMrVsoXhhDStLf3v3fxTLE4jukL0wkFngLu9SC
TDjqPeubJq+1G8q+uPd/8VOL09SE/cPN8Ui+ApcTSs8+ZmJ18YgNbfDEjlvDDYMHiFy/BZOPH8xM
5LEegN+FtIt2hrKPkWW+DVI/ibmL/xhZ8Fr6Kn3L8rzbuZqaF1O4KW2r3sGM8/JfuyBptfUVbLY/
xNG7g04Eu7KgzMoy6Am0jm4vlwHYIHc32ZvVxNu4ENO3wyAMzBTp/U34u71ApRwvfPtT7Uf+BgDN
VbVdREG7z5ofTa/hnM2fJt4biBt0E02YHHYMH/Mn1Q0vzWyWP0WZ3jcxG3s9MI0XiwY8UgM15IlD
jC6KnskLol+GbbBnFjmfYw2GXbtuea2Hn7ejBuZnKvksaV7hxcPDwZtyl4hK3GUGFJ2bUdrLAM9M
AfRgvGIXq7XcS+WykVQdtOQJLPNpdOk778aHvOYsbPsI7OyUYZhniy8yiPtVo8WD72Zrd/K/g8DG
1WBo69rB0h1M+sLqokUZwXrjmxm9x2741kgQ8hyvmQl73aO9yFUuGn1TG7C90/4Lmd0wq/y+D0qO
Ij7MIqM62oGbXp3gSQmPwSzajq+Hq1Dd/DymO8cwcEnDCCpcw31oUpZWTDS7gYEdtVkFswzGL3FU
NPtmSlBlkDIH6XDIRi3H6plGlHsSkxx87xNn9EgeT52zLNUHhSRqlPRrMhZo3ePkDRbzrOSSR7BY
1fjO/sPcJdq7cKXZ+8BtaXjGIrzCX8dqqIqDzJm/gPpNo9hcjxoDF2fUz4Xttgml9dV09TckZG9v
xvCjRwC3OO0oOsRXhHLwS83Gvu9d9xA3lAkBqfzZsX09jlFytmygH/hFV5hly0Nu9+BbXCaSbUnh
V9lBV1H4PBDONpEfPVdpeGL3/DCR2+nxIppzNDLQ+2yySJ6wTu9FSiuIvzTetkyeVyLJ7lK2Zpj/
vqRfaRzys1pXHtSnCmJF/KUFRIRAiGvrTfSmcPZ3pEGwOfKidYBXTlaX5lla1njks/pZOcJfyb6O
j7ocjsAljSc6Bxd/9o/MiY07pxQHL2+DB6zPxsIPR9M5un73mY2M2ntF21hTQcGscdsz6tbLMs0U
pJy/gpT2btPKbKAZ8QHther1itk1QHp6RU1xJP+7jjP7eYIRxoSK1iH/aNgNFJE4OMR1SiNszPyh
F8k9tcaQlxdNv8S6NcANxe3JroCYwm50DbnFR5TusFpzX6t14HAXTAM8tt6kIQ2DSc+85tx34+e8
cB+rmPrLgT2uz9W9MvV0rmsht7HmA45Lxn6so0wbsTXHvO9wz7qOMuNywVWkfDSEIczlop15i8KK
Fo64uptC71nlsoJzaWw5FeFZCuePVmWXcaCYSGBFsgy1t9n4jm51ncw9c6wJ3mvZIjQGNGuhOAz6
njNHeMgyKBeBBIDeAEYhsgnKrMapbCMp6FZdYMxzAcVJ94FpxV83hBLA8zgbE5zwMQdiNqyFrvyD
Q32wrWT2yDF9K3MLu2CS0zlPsSzr/S4ZaC03Fd73OXLeookID52jCCrUgTfNnzSgCmfofZznCaPq
thpOUUoOj76yMQ7eE8ZuBJ/7bxzRj7SH0ZlEPcAK4fbKI561J49/VU71fp579ROEzyrUoKNsN/a2
Fi2v5655lM62bdR0KOuc2j1nD+EZFzEkrWboXvsZlpCJFUPMrHfwpWYmlktNvXS+BnZMBGLSJwdy
4H5wLarYsu5H68jXLiYK3S6PjSTDahuo6oDLFII1ZzcYluvK7kBizza2Z0d9aioqGe+gtohhRaNd
tQ6hXe774nOghD1JmezqStPikpAcz/W05Q5I6AWaNnz+ZW9umAQzxNBpvQ8CYy1zsW/r2jhNhfM1
z/POKtCVWXTmsEajnyco+g6IwQJ3AhJ5+uIxG9zKMnmjVLQgOYm5z0nhpBryTZYsTyBzXf6gyf0g
3T3GsXsQk9XWcOjGgziM78IE6LR8hR37oapQ2K2iwSeVSARMep5cpzuw1TjmU/Npmmh9OfxoBEty
LSviky8zYMQAASuvNBG/AagARQ3raVbHUUlvB883+UW89OJjYjgL1V68oX4qgKmfHtt0jq7I2M9l
SM7TrMI7tjP1it7wXyZsz1h49LcQb1xja4C+0zKcrLW8I4VbIr5n43ZQ1hsguE03jwM+NI02QNdA
ED4YTfKBNM3Fng3Vpqatz8vSD4yvLJ1NWAGo6Z6jGUBoYnlXWYuvsg6SHcSKK9d3snXL4j0Mcfth
1ToBq4q7nNPdz2GEexZl31w7E/wu5ozk+jZO14GVyVOKq+drITK1m6uHIm16SvkAv6KKzqhM7dko
EzAyRCDXSFn8JhSxmgYyngfqqDvjTkYxhgWON2sNaW0VMcubCh9GkpX95J+1VBug5BRe/jz5ZoEJ
zlk3g+dus9gaoWHXxlnlb1g03W2VcVtacbBTMGSpG21dcJfnnu/TUHUFaXhr98nTWEaUp1gMchor
35U+TfZYfsg0+Khb7X2Me3alMMbCaQXpU9kgybOF0xEu9V6sm6sqpAVIsZNcbqRXnAgxW6HgKeW5
xDOSGoaCJULRqFpU0BMrMVOqzVDdHTFIeIzrMIF1ayicZd4Ym8zDwIeQ+egG6edIJyFBcEEd0Z0D
ynoDqQMtwDNOrbktHCrRDW0yTCUAzngHu2tUFS1svDZCSY5wxk1g2fyVwBS4b3qewpRKlWNF27se
UEm/WwctdBRI/3EPG5rGBYj3yYlDJhD7aP7jArN7aIqaRynUYzFFFTSuiASdf19YwUsC/hBBXd+b
1qE1ne9mCIftJIetV8wZXjDruendu8XQdoBVgPyLjyQPNF0L/VTiM4IHUqN06ILzjp2Ma1fjGyln
tkLyOgMB2ragsFBxQq6XlkiDbxgr9qo2l0m3+LIkC5ktwL11TGkEreV5S8zH3OVNfcwhKR6bof8t
Az/bS7mVmbWjZegr0VZEsAprNWv/vctblGvYr6OXbSYDg20e5cO6buMjxwCDzZNVbNqnKRQvvjn8
aDPSgSZ3MIBIi5n5wJ+QM2OL+CWnR+aYufT/ddYzeo/YNA37QXxoKzV02IGKeGVM2TthuD9ZHbZr
F3MYILqQghT8g9gBwb34MZ6LH6koOCEvXq/MRtMRrt7TSXNqwQXsDJAtKxQ8UUOD7LNTiy+j7cJm
g6rJzegx7AnqOdpYlvgsnOytzvGsU4UA8Mjba2d0j1mHGdlrqRUoYGhiom7s6Yi3OdxN1UWNzoHP
GQNJ6d/hFZ7Zw4orVU3oWFG/GZp8/uMT0sIB+poom0WaiiMqZekKoc+wxVm0UpXwd8bi787fGh+/
WZz8CGr5oP3M2TBFPyjbeTUmxk2k4j56DwABBEGhAcvB6FyXDnTDjgbUFC5KBbSD5zA/hnaJPWrK
LlMPk90cYNlm+xTG5icLOyD34dWzPcIB4/CkCs6BXDXTSiUEAgekR0CLmf2EjJJMxqMYfeRk/9F1
t5ArspWo2mxrixTFZ3xtVBNctbIfuubQjk74RqxmndqWXpuRxteD6r+bAtSwpvjTWXdDTGMbKFVa
ASqa1fI+pcd+Ni6E4TQrkgMEfIzOZkDZsGXtMtOE/RuPn65F8t7VdIhVtMKqInnwpp+pJx9Siw6C
wVoK2LEF7t2o+mC1QxU1hvRUJ+YHygWlXrVYxwE9DPCD5l0R0rqcV68ZQVjt9C1lb6xoTHYh7HJe
4t1kKKMz9Zj23t2IRm2Z8qdtlnofzDP6lYPpDss9i1LYbmuvURAp1LYsmouv8WcoY/i0svDMSFrQ
x6L1YgTd2uRZjgQaH6AFTid4P4+DibqKv5qtKOONlb8sRZk0wBigwpvVtUwt/qIErM8Q9UgXwQzh
vrIuET0lVBm4VCEZ8r7Ms+GuRvHloTSHNERD1PljaD7vPHWaXRIwdE4adcr6Lt7iEBw3onGLtV0W
nxL0I28bSmJQ2k+jGf72fYpdzKSdDxT/Uu1THEuJpW52Ij5T4rarwQBgXfTFhyeqjogK/WEmDSws
WWRuJSlDmUFttYJ6Rck3Kv/ii56N+5wjzWECQWJYP8Zy5NIehpVsaBaPOgoq0yyylqYodFPvEPr9
XTRXP/wEMJrbu7sukOyplxkPyt0VftFZClDnkWE/6LGMd6qfMKFSZOj11KrzppGToukSsCfUklDs
+hm7c25W7LW8ghSqEw8H77GpSsyO/J8FgOEtN0CXjjD7wC0AzoyKXYXcGYTc/pIDmzeq8GwsLwP7
JFA2JMGO0Z9obpErxVhTn6vO2EXkDrIka3aGzR7bDHbAeNgDnLLXYebjKtIb9pZsPadq3LSsfFVH
8lFi+KC7mSd0ykaEvkfGc5iGjpzXqClDMm46mQO4PA2mro+e1bEk8nTIWHDCfPgtvHhZdE5xm9P3
OqOUkwSFiLe0uNPmKkBC9GJMN7ZrbP1KBuQave9x9Lag7qigB+SqPPvVtEH1Tm304kzFi9/IPSPG
Q9qQoaS7EKzhsYLLOELux6wyDzsD9d/GCREN/kOgstVYBx8zJ+auzC5VyB+IiiXoUuFc8t95ECTr
tKSuKjTKE9Ce9aj8/jq1JTvhscHYwyOQ63nP6CrdFJZWh/qt44yjc1jZMRBKgOU95lVsydvcF6xG
CI/Ivp0iJDL8oqiD3f8MRcMuwQ8vBno/t8GMGM8ucJj1NIbxdjSuBmfM1SwC86SAlHDSgL5nOVzs
SrCfdT8Fx7MVoXR17rqTtsGD00D/XnuC0WNFNBuXAurMyp7omp7AbfGAdmgBzVkJKSY4Zgp1wtLt
R962r27mLvM94H+93b/7ZfvuRoq+GkRWon70+BifvaU6nGEIZu66mtAF48liBe9JfZfMJndAbDCE
UK2wo79Am1aD4K+/LTYOYPRkdl7W4vOYhWwxy+dwOZy3BNErKlCuwh7Tu8E0DtbUmecOE+vfl3K0
zhiOsFVklrX2s08fjCLbP3nOFa0cPkH6bR/m+pDM6krW41dgKw2os6YKNKTCx0zVNuQJkNTjvq+Z
2wn95Mn5wrg1PDptkGygUpHQ1VNCU1U2XdjTbPN1H/KU7GFnbKaYTUwBHGYFS3RXRLC5jZABYzr2
bD9rzRahwdNVNw3Tzua3l+AVqBjvrRqrX9q8f/fLXro2ynffK41z5BYEVT2mS7Kz1xa4GfSagAZW
Zp7onWvRNOTJKWChcowaIqeZLz3oIWlzKnWK5i1a6r09+zme5GMT56/upN0VyJ3fbmI5u3kaX/uY
4GffmhCunaxZ0wuzFq2ijaoOv+w8AgVi4RzFrfCIVAXiuvBuVLULwgvV7cPMX5F3L40fbNMA0kzu
jb+SPnX3umjGTVH1v9FFRwredl1H9aIUDjMEUeDwibJjQGKJzoi5OobRH2Eg4YaRuac73d2q/JDw
ZNgWDb4aUFXJBRZkNDHamLz0MeoxgJmywulevzRtpR88e+QpxInGq6nZs8WTQEDHVLDLEHQh6DEj
5D5jJIBpvLVGcFQB1yZ3BbH/CKdBhOVRSM7L5Usy1uitqer4qOSX5wJL9tUYPKS4KNnC1YRwk/Sr
s+aGYrR4PvYU36tW3nll9FyXI62GpXgJ213eDo9GfI9YXrFRreg6S1/j5loSpryWHZ8pV8nWEHny
7hiMlqTL7jojieGBSAMyRXdKlFbbArzO8ugWqOdwyeQ0/KATad45WcpnQOwJhQceepTb2yh0aMOZ
1LcTPrfRhdqEL2k5G0yp8PBC7TDXq1+B5tE8r0lOdbFK12wGaZJl4+Q3+p1INk8UrKEr5e86MdSn
2Ny3MRUDUys6nEb5pz337Kwnr7uUVrFvMPuACQWE4c/dI+eUqFIzngK+TS7Y/sFH+p5TEtxxRHNF
X7yDvsCAGhi4BPnDM8NQr5MHry1IzQ2BeCs5uO78yZnXrSyOdeZ/GPbMDZowu8yZnVPGNuTWabCR
vulUdKbpANRdrVXFeul1Tz7FvvvayfOtAAG344lAOukrUtu5FgSxwdGvgHpY205i9+rJ2g/hWGy7
Y3qaSnWNyvTNtSnFTLz8I+1ofTNs8p5JEHVbtwtYsPqz2XF6YDz/Kwq7A274fFPMyK4+UtyUVSRd
We/oAwsllpHkz1wHmEAHkrsgvUDFQ+V5IgcaUEoV09aeT69ZMZK/M8dvFRniQhFLvzN8CkGcgHqf
OeQIN8aDt3GSWRxE4n2OaHNsTZiomn6yog+dqK9Vmw/pCbCv+9iPIA5SXEA0dBU/u/HLKGFfDZyu
TKOhudT9GY3d78b+gI6/Bl+2GTPG/DxE90Pp/Wy9knDF6yD0BEyb3HnmPYw8GFdRIzEuvEH2Qt4W
hxHxjXJHar+ne5jGnykUk3amsLZB5NI2+LiRjF0xelfwNBek0JXC8ku/BkflmenAlOFKBFldMxDC
DPlrzJ9FY/lXvIfLwBerR5nb9KiYDjRW+4iIHT6Ulj77jvzmeqxewqJt947N2Su25wuyauENm9B1
PmsneQO9XA/zuLVzO4Wnm27pAOFMPHX5oRxaF4OQRVdexezQrDlT8ta+cXgTRK1pda7wAcsGY1wi
2bugLl9bi6wQVTUngEfzsRs9ymKI++kSUEPPN3L3VWe+zGP6xBpckdRR4Q5ik3lGZvweMYxaLnaB
GgncsFhrw5lZHSA1tY3tiNNzHtx1Ei9w5i8P9Lnf97jxK/ayoitK5uownPwgPMneuOPwu7eUtYIk
ZhxgFjvrMqKQ0XPcdh9O/HPY1B5byR4m9cxtZo3gvC33lSyAj4lyE/okrTv+g89du5hB7y3Sc7vg
Ghqed7RKZe+mtIh3FQ2C8dhocixUMHi/moZTsEbPou7LPuRVwbMlc7koemsHny3a182qcya9bhyi
EE7aUNkSxNPBVVNDr5VP11rBx2lU6Q8sm3uOL8YqivG1Sm/p0TCGAikp3JiQUFceHRGmwYzRmMrH
KPcuKU1ObF1fTdiFoL6eq7jfy3kH9YznQja+WlORLswCovygUYaQiUKvuBIx7xLI6X7g4l+cy9VH
hPRB9tOVR0dVz5XxApvh3ZD+G2gIkiAO62CRPKdVRUNfRe1VRmUWynsED2BWK9w+j9I3PnPbaCDK
6HvLzgS2jjnd5FUCTNtZwuyV5rlf2fumjCAM2gfDbXBBp9cw97eiCu91C1PR8aGSHctBP5QptVQh
BchL6RRDLSX3g03Fq2HRDsh8dl+xkVpDdvvsgnbm2TsQqbELqgHt8DVIpo8BkzHXKL/TchRrDP3d
ftUZZ/vR9t7RQX+SkgbttmTr1Ace4a32GEHUPG0PeXJvBLwrmPOoqaj+KA/qi0MDKGHaN9QgRheM
bLkoxzWHmb3fTJJzm+aTK7FL3OKhLkOoPPbk8ZYY5TFkMA3rxvCQxO5bw6iAMSBVi4eQ/hHRus05
qP3s9BdJZPAMzoow2WakhUlmTChwt5caNcIj1nbgkcDpfJjUuXI6443x+YVVPn7EFsfJAMc4XhKT
uDBdlTfKgh16zmkih2Bwanx2nJjHxZjc247t8NAY4OIryuQGUOWM39heBKFMjm1faVoHMF7cvpQI
QsxFEuM5iJ1VZxlEJhoju4jCHM/gw5Od61gBazaXUo3fGxgn7VwhrnKqbOQH0M1uE1miv6ABB/vY
J5Y3Ww3lgazlKi8ZIWnf2jgkwpm8uPgtfRkvItMur7vpcWyiX9jqomsXtxTe5pl7N/omir1eGxCU
Txqkw8Nf6ViWMUjGOTpHNo+VeB6mj85q7xs73yWuJ55gwuf7Zd2qbmJ16/A3JmWEl6eeSDYu8nMQ
9W9gmbB5z+EDEP2apZTKdtYyeDABVRm5s2vw8VVpP33AIZUbO6JpvAe3S6laxpd28s1sL3u57U0L
mK1ArELNUcLpD/D8KFzNZokhkLGRyn5bPnKAGSDzefml6rRzXN4kru76eAMkhScRZ0vHE/HyHJYr
zz/S9suvjGK+c8eGYW8W/SSxOpyQnDAMJ/ODr/3pw8fgtVHDt6My587BhXoMuzE7VmPgXqhbIenY
MKmyKjyts45ZkwrRdMe/0BX2syZQccQgEXrRQ7UEsPqYk+1s+MXTRHEQLms9f6Ym+0EZ6+k6B6d+
UdoZljt93F2ENlD5FrtptxDw3RLz69/vbXCaZJZ4Fwnro+sndfXMXp38sBVMdvkH/Bv07V+I6X9H
Slvq/0NSc6TjwDM0LeEqoHH/TlKrCgmDwva+hEf9FIfFUxEKZNvcOQ+xVMd+BmQIrKu0QvslxrKz
dbBTARehfIxldrHm3l4ysvBED8e7WCOfuY0dH6uqCB+50+nUkViy/EfyDsNWq9zdRJ2THf+Pfwjg
uX9DYy9IOGoSLFtRnaFMV4OY+8c/RKueh3Mx45WrqBZpa3NvZdVT2BrbEmQdGFFdHRe7vlkEL7rq
ggUD9j3SokBwBugLG0IOmRgecoftsd+zyYdQwGNNWQ9GZJzHMPgXov0fhPZ/f+/df9K8+ZEVnFnH
1MDE8RrQgfLPHxlrMRu9inJeJ12stzKT2T4Bx7hvUub5CRGgn3VrHfVk2CTKk+CYzyK5FEPDnHQu
LTK2jGv2hSpHLJOpfwpc5h25I54b4J7ZYonB8ocbUltnb3Ff317KMqTdJqg2mfb9E4++/p7UAFNR
avjo8GYmAFui3kTzrDbaTZ5Dc7a2HlRREgg4UWSM9mJ6oIZaad41y8vtV6q1P2wgF7B3JEMn0GEX
RtH0mbfFuJ984FY5G2c44dkVRZVUhHblPnBm/AvS1e95R20Y2N2HyjXqH8saFDZl8dw2xtlPI/ya
KiZUZKYek4pG3ifhMB7oQOaHKvGDYajhTrTemGobZww78VOvrPYKw5nAqV3/H/eM97/uGe1qm4tN
wnXHSij/455hxxgy9Vq6Q3nER0V1bEuaiadW1ZeonB4IWqys0FDZ3jLKiLo2jjilich2A8iBiXCe
A+0zz5bUc0VzuR8WalPr0J+DXXY83r7sVEk6sFxgDmb7VHVpcjRCg2AM89CnKhLJOnYtvZe65tEg
xbDtPea+VUO8rhrD56aen9XkJpc6cnC2zpxfF4tmNhJWtj1EvMjLnTuaIBDvMAfdluvJHWmcmUV6
liBwViiV0dmRkipG32Piq5vsjCnjkKSm+6ZB0h1qnXLZZj25oBDG9Qqf13iAcdLTQ7h87VT2XVx1
KALE3p5rFVWHudc/xsx7vPlQby/Yix/Br+Hakb679TO2mv4Udq+FgdfdVub42tbi6lc2x/Yxw7Uh
raUp1afv0ckROyhGhUwUzzQ45A49GegoZe45v/Xi0us7GGSKbshND7LaKEimE5pIvcscQTSNiuTw
r98rAnX57wuS+l8LkreQMGH1a7bSDtyKf97dRqg4EAkgNWRTvV2Dxxoio2p2hsOUl2Jd89DOmHYC
l9ozPTTehQKP7tmGYM7WxOFIg8UNRGNfkr7VGP7cSGyEYb/2wMsfF5z6w+y8u0Qjnyp4+VxcEbuv
mmNPLB7Nps0A5xjpdzmk3145X3BmGmen4ygLj5x50DwYxzK2m20Z4rG+wVjmBifnIOx9HPWgaYN0
etBEiaJaF8+3Fwp4QYbgfnqxSvYs0zhqXKQwW23QZdt2WQtGu8Y3NcfZcXDEVwTf+qdRhDi0i/ZH
AOAPBkPmLMUl6RtYSDjSkyn3//2Nl9Z/Pgk8ln/PdGzP45HGe//PN962p84hWZWuXO2RNlELwD/I
iuzg2lszGz5iM5lh6YUmGPtC3fkU3j9B1P2sZVLf1yaOrhiDHQauAtkGrwUzTje4NI57DegheYpj
ASc541wra8KeCzWQxdU9uf7482a+vr34HUP1SAS/qAggNaR6z3qFBERfbU1baNNB4IcOySAjoyRo
MZsNcqBGk1Mu+2DmMWFxH9i07/z390aY//nmgCl10Bc01bOWpLFieSb9Gzm1gUxX+lWydNqH4d6Y
AvMAiIbtdlgebsQpTV5QceRm1OeuHajJr3y2TcIz5+/+pBQ0yzF7f87siD7Z1KnPczf6d7Y7/ACf
jbgCAkqcb4TArlVfHKAE1NKGCnbRvBq52Z5GQkqQzoJj3PgT9b+FDUxiyHbQ/numx9E7yacQ0pPV
bRgxZhdr0MzPZZFdos5nzjkzD/cmLzw2YR4wBKco0mB/8sa5w9tAHNqMZjJc+tRuORN76hHdETcN
7yirqHWnK1p98f+zr+vpnXHwj25uhLLUgU5JVADbdg6WKCkFk89e0J7OJsEG3/UQzQS7k7QadmL5
8vZ7Gt3nYFQRiEdiF0EVw4KlpWDbUZ6LFVb+MqUCx10UwWoUzhblKcCxMAo48sogaafDgRp6joVO
q+RLbdf3UdlA0ezcD7wo37kfl4+mwammSLAC3yClBgF41GzG4GoGC07oqVxyUHgf/wBnjM63r4Ky
i/6PO0vYy5Pt//WPOIqLhoXMYZtlOaa0TPOfVw8s0Dn1QqrlSDDS3rskwqolEYZnc17zc2sUJXeg
PKFD1pBFm38mvfxNLc5H7zj1I3IPZelJC+Esm72N3eKV5EFB22JtducR+vuJjtDwULYEDkQrHwcF
wL2oq+AurOwMBWZxU3e6QFX7efsdl1X+7GT/w9yZLbeNbNv2i7ADiUT7KjYgwVZU7xeEZVeh73t8
/R2g65wqe8f2jvtwI+4LS1JZEkUCmSvXmnNMaFT3T6cori9K4auf4K2JZY3LbaOXwzEahfBsrkRX
Tkaz1C7MYQSmats0HRAN7Z68o/xbM5g3vbTO7Njz4U4S6lWLfS12oDBWw7xzfIIEkROlSVKEaCU6
jyFU+RnpNLpCumivOKGLh0idL/gs/KPeO88/fDAKmsUfF90gkNA5QAmA8OXJtB5ocXtqXuVPqik+
w84KP2eoPdE0ugwMp3dGNflGEqW3Y8a3ThuLyWuoDtom5X+swo7AW0yIABbHJgbvUmFYTaGaMRZU
7POPHToqUHNWlqguDkrRxZY3oAhbTRW4lfuVf1/+h6ZrDhyYFmzLeGVO0azmtNO390/7BTuMUONR
2tnxrvSVi9yXoAUYgScJ15xXUMemFjntBTTrtMbSWrzC7maSB6kTJzHnerNRNvdjZ1OR3pIqE9ir
dN3HI6+oRk4NaaHyLaapvUaX6LvQMlk6u1htXOZvRHc1w/yRpuPFlIP+J8ytlWCP+xGc9B+rcqEv
F/HPF7lusTfrqmNRq5rGL+XdHIwisyrBKSBOEliDFWB1bqnXEZDng29NwXegNUtwNmnMFqhIZukN
Xm2tetRMcRk1Eb9006UF4ncp1XiXzyEQEoa0tJ4DU7pJgU6jhb0ADBoICQNdxJEGdFYmFnO4sVJV
O7QxgYyzij3QsnooMlFEpcmwItYa49obVvcC+f+hWYh8qXCMUztw2UnUQXH+XDKavVkjie7LLdOG
Y3v9cVqoHcKeowHHtCp1r6tk+GQKpJ9jXntiaPv2wYzi7Jh/WG0Ynu4Pdw6n0VIlcUupdM3wMqhk
hOdd+TbRU99mFteQbgXlW9Kaz6aDHSzU4fX1CDMelIiQxH5g4Hw3CfG8yrVBOt/mrpS/PwyBYVEC
JfLH1wIxJkjlkd4Z8Os8pjZEcFXSOTVIVlHp2IlHFyIkyqcH35g2KKvqHg6Pwcx1wQBbLT7zKe+t
sxJNzIvAhzGPffzRnhBTf8qUr6NuTDtDTWwU/Zp/qTPTIhW2CiFgoIcohEhde8k8Scx4AZ4iOrXy
p6gbVPBLkkBfqm1qWQYazTLyZkGuPYp1/QakZI0wTXvRpBWcaxMBXFL/cH4inXu3xzE9+D5sNHVS
PyJQcud+0XtGk4B6mg9Ot7OzhLOZyY6FnprZnlG5JCfMwtVo3vco3NHYnRGEK7vfVwXaEh/19xVv
aaqpMZM09WVpV3WANT8v6+EgpklPSBMCH7VNNWNnJagOivkWsueUoFp3Jb1huptYZEd7L/Qi3rXB
VUqmn374GqKcjuGpTSI/WEMnnwnIPjuBvfmxVQr0VqKBzjBiMQVTAB6vpObs6OHuzTbf/v6PcX5m
w/PHcNeaBvuTdEyDF+uXrKyZqSptpIYkhUhBMor25E0vGYzdbSBayXIZLDCwSFYzpIrO1YcKQ8ty
aFLLClFjM3iCkS8OA07YAVlJ6/ZuXMOnG+1n4LZIDKe33oKdkBJbXkjzO24Fps9x9eXHvzT7VmHA
p5SAFDuCMv0aAkmlQTbs583dbTCN3DkdW0m0yJ2iSBxllSIJu9saCZ8nGcQQrqE68bGJIPCWPiou
LYIhGTDtfKajYm3aMdGP9viUTgxz4pwrhziXJ+wsw0ncodpV+ieuTfxcQ0bK4EjqBgHNNaXDNHuo
aMhZHtw+bPE4F7ArRLBuNCc5TQ3aAM6b7YbwLm0T6rTFW/97mPgMhsuh3ymOsZ9Bf6/GuJRvDii6
FWru3BuyfHWvT+KXwPCHHZFUxDgsZtgqVb+BXXMOmIciKKfJ9W6UqzU65nEdkIfk45sr4af9lwvb
/vmkbuGRklLYtmBALNFByaUa/ke1a4QmbHyz/V4sbMwl9HTJGluA46VcSNMsLw+lGijXeKFD+bZ2
srBZ33RkxquYyKeHO0VbmejiLtS13BqRgXcYNUap+Ctcn8lJhsC0h651K/qB2zinlMCk4BNjUfdo
4vXpAWZHf526RaTKVEpQXO0p98Dr+J30igRN4f2SQDz2tw2vztPA7Sd8C5qtlx+LUM9gjdMGddhw
g82e5mR0tPkiJH+ArqplIpQg7GUxIZEJNeUc9eU6L8fGTceseYxnYMrJXME5vhumzfJiMlqGX0oW
mogGQDux35Ai8OhP06rwpfpw79Wg1Z+OkZY9D7hfPKUvmHkuHwWDqa/Nritus82Wkx81s7HBOwWQ
X4L50Przyo5gfaTiz7AxiMuuY5rxqLwc/2uU1s+/v+clgRQ/LWC8z7ZKUWoBVhaGbf9Sl4Jas1Kj
SL+P2usgrf7HSYbDd7lmT+13URrWl2zmYNEl4aulhTuQj9MXQdwj4tDrj0tiiPCWxG1P7TjRltJJ
OSp6WX1UPm2CLK3xyExW+YE0Erb8Y51Z6Vf0N99m006elLRPvHI05AZGxipgkfoMgmFcJZKTESe7
ckVWmDLL4HR/sJcNFuj4718FDmD/9jLYoPGFRFgsYOZZv/RAaflFHI3pXw51hmpOUDnGvTZ/NVJo
7H7wJc/VeZvF6dtU895gBtO3FgG16Lfp66CWLGAXULqoElVYxCz8a5UTVCNO0m7qD4OE9XWa6kBJ
w/K9DNmQpyyarvcH8mJSTw9nwFz+u8gKTIF8oDbU360ZvC+fzP/zVao9oj/NtyGvE3Q1YK5wT1bk
YlKQREt9YurKM8O54gyqJGNCNyPaol9IdF/gckfZjPDgIOfIKVH7ANMK4w7FIlTh4uuUITDBA1mf
AtN50JcxTttH791oJBg/ym9DlXcXSyo3hvXJMR/9956MaKR2aX3SI6VzyTwi1MzIm4d7dyrKnOLQ
JPK71GYgJybGbdSU9OLjYof9Vn+rfFLuMxPHUl3XUO79znjpQx3wXwwVHYfpTjPfaDh8rxcqRCnb
kj2EdJwhqmEqoS70eok5hJvcKVf3PlnfSt293/b61Gq7dGnZMfj/8Y8M/OBe0C2msDi/ttNfeGTi
JRAuwe3ciRHxyDj4f4xttmtSHKl1DW4DV3RzkMsDp/PmgAPHGNTkQOtV2/04oWh+YblZbk4vkZkR
3E4Kd7z4bYM6GW53T+c8GhdnlGc/SvJTXwf+iRQR+pApQ+ofPyMZrYuaxTVM/LcSrfsbepkTckFl
i8C03EDRCD8hXpROQ5N5qlBEBTkFWPes0a99IVUNa31n70odr7Ij8/5aFuYExC3VvdI0u72mD8xZ
OL8UhEG6eRcGK6W2nvNiKh6lTNttwXx+lxXaUzYVyqPRWoiNqva0zKig/yaOp0iVyc0oSWS3kCTO
c9duQJHqa2OCzwrlJ123dWeh/Y4Kj2AZCkKTGNdoMfAqhqKeyrxSX8FTDDujt9JvZo6E/D4Z89Vv
HXBNGIlJu8uqeadJYwmcmnzC2uB/6oRzunmjz56ukuEe9MW3lmULY8L0qlMfnxvYZjvkLm4eTJiP
Kke+pbDMN1VTMdc0IWZMnCrE+DZNfg1hkfpD9koMkpAOVCXrP3ONl0PJgYMEUofnWGzRl34STX4G
g9seG0Nt3QTP7tbvgmHXGHG76ycV3U/V7AMzGU9DBJumFelNQvgDz2Xdat0a1ndga2xkk/eDdqzb
KguDPZxyX70FceT8RTvWjHSFnbR4Lnx4kwnxVsHgzK8NnX3a0XANBQcmHC1+SsDaAiB8Unu9/X8T
5PQfc2//f4y0NVnHyf79T5G2f4zRt+KnQNvlG35EOSm2+S+2RGkCRNXYFzTxjywnwpykZfB2wV1j
fVzmGHlxj7SV2r/YQSzDZoagapbUORH8FWkr9H8RjkvrkO6PkLpm/V9F2hq/HLZVSyKCMVXVNAUW
R/XXfmQtexHleVidiqwE0TLAZVhCnLJubG8JOZCytq6hpY8n3YqmHw/m/34kKatXCCyV1YAEZkrO
wHGjb4xeppVmOt1lTqXqoaqptiptEizO/kuQFpuktVEnNVqknQzc3ge0Oohrsrp9so18uGa6saYM
dB6ytFc3cvltflnXDK8wRc5dck4TJH5xOu5hxpcoJKA35dVBBZNK8vkErKCzBnJulsAMs1eRiIwR
pfHyKSPm2z/e6+uPQ9o/h4iQLX7a9A2Vd5A3yGLYYNiONOUvm340UN3QUkMebkYzXfm0qC65Uofr
LhztXas19E79EjuABEAo1ZYBXJLMZzIUbSQwcbce6yhMPPPeu7W/a374eYcy+ZOGuZBRkJfArEqW
HnVpRtPaUUfic5dPI0BxDwQJ5odJ761DEnG26pYWDr5PKCDWzOm8SN+Jc7pXTjk2Q1Qfdr3BTwnz
2Mg42bYGPY5EE499rwy7tEUjAdQUg1AVl8emAP4GBn7XwUE7zvdqI5TjVXWifO2P2rzRALPCZQWV
KJPkMWjpmtlJ0XuhLGlL8f2baICO2WnqSdHHcZ139XC7fxSVcrjlk9tnvo0H39Re21THracFzreB
5c9yUpYriZa1hqHpAW+zUNHGxsVSs+0cK/MBJhFu6R43eWJlz/eHoRNAfWLnUuhd8kA/E5ofL/4B
2n6LCjyavvQBbe/qRfFL+w8dmGVRj+Rohj5B69og0D02V+a9LeI4ls2qn8QrlFZAoiYy0t9fOf9+
64EC0wxbhTiClv3fLhwMfUYrhpSz532YjG4SS9ZShPVmG1/aOd0CqorRY2pOdLh3gACi4NwMss4D
fYbUZUnKEDIQ1z7W3PtnZMZVaz3uR2yDOTIj+LrmS9prHwJn7/Sgpriw9fu0u8iwgWGRjmLzD+CJ
0BZroT2380UlYHdVD6V8kWbd77HRExyvwz2JK7tnOMpIamg3A9aXPow8ISoHf4BpWYfIoL6zpLBW
s8KPyGwyrEkinLC3ABry7UwchfX6+xfR+vXug0hmGBpxeZJoO02YLJT/PGEmMtUZhhmE297vPuGb
xi0XA/IIXCOnGfDPSQszzF+FrqFGbsFatZIuyxBZ6q1TkG1z+s9cy8/E7f416xNFT3trcQBp8Zxf
1CrgHYI1YNWifjS0obiKRDJmmezwK/zubH8vnhIjJFYqJtAhzwENDFlrPNe6+h5JGNkt7yAnecW5
DjrnMqt+9JeHOo8wz7QzPwwrrUMa7epOPZnnhBVVMEWXkXootELfpEMfX+mZIRyrzPE6AiNCgANw
m15X+dbFKeNXAKS7BCzpACgJw9iMvC+KPhU979azEWRHTm87prX9iePatFfi9o97ZeEs68z9owJS
KobAaV8M5X+Zxuq/vE8MwggttNm5HCFMHn9ZJZk1Cl2hN3vwRV0dpnr60Ic2+9PCX2Zjb/0eDyHg
GzsznpSWFD4toHZMdCwNvPtLk7WEW+Ljkk5ju3hra2WPxVlDxH25Rx3NM0a9timsrUFe0Y+WXtWG
B+KF8nNroyxDgYeE8AH0gf9RBQXdhqiaIIKXoxcGOgIBsTNtwz+bYpghFfFA/zw+OqrYWYTiXoBT
mf+lO6L/3PYzlkMzHQLbtq1lF+GDn6/dPAr9MeV3HaL0e97J6ES3BDwbNeq6sgsT+yLScFSDxtOA
i2wz9oKkDd1QNuhsCpfVQ74YRfgW1g3adBOhlIMq8XTHZyFsBv/2vXXscXeHH0bEwRGQDbjkZHeD
vp81c35JTQSUTm802F+y6lpwza0YPprfJufDCqr00zCVGD9dFCBBw6EaqQ56IxTCK0nN/5lx8Bgr
ohbK0tQ2dT0AYkGa9agoeGiGxhg/tWx+oeH8X1bOXyfMywtncQmhM1Ihm9jaL+2GfC4Uk1jT9kAn
NL3Am2QxbMY0XwdpKz6ntKJ7KxUFJwNdxTrReyS3BAILZKC3SZPEielF4FZ4oW6Opb8NGDoQxtXV
eUoiwkmswXkBNoGVFjQSNjOwMlQyADIqXOQEPXFAteX8nFVTuCUTJzjiugw3RmfE25TR56YKWkZM
UPeOTqayT9YxI3lNvvWd/QACpX8xJ2xjAYLlzawT5NcRAfb5+3VR+7kLu1xbDnNmWm5Ud1JHXfbz
tZXlOiSkfKgOJoC5bdnaw822zGNRxACxhrTYt22qrbWB/mc1ZtkaDxpm4bnzv0We1NXkO533cuXX
anQ1gxB/lAjGLQDOF1NrXLuWQfrAvL7wJqoR0EVBrG5//xfc9Rl/N8XvfwF7I51DgdJHOPbSc/pH
71BOZUohUiJ6Uan7Mlzf6thXtxaPEJR3B3dxXN1So/Xw5bfn1LGfk0VRaTO1xayGf682uZxrcoEe
KxV9uEj7+asegIwQbZ0/OnmaHi3bKqEGJyvREbSR4QzT8BRGWpJf/36gZLHp9ZX4TIWRsfrjd1aV
84+C0mpeROP4e2cKgT4mUKWTBaGIqEPB7ZGh/11wd0Hbvfz+5fml5cbrwhmADQ8ZFMvHchz4+eWp
/MC0A12DcAjRZzcqY/MoJxm6yGvwM5iQ4Fg01mI2yV4xlOHUdLJchwGealtF8tu2tfVaJ0BguyJu
nwkOwxOhGPZ6Hprskhgx7ZVYftdIKonTavqqwPJ5wD+qvudRyqkZ8LubGxKHnM99Vsf6+2x105bf
lO0R7oPYwEaJC+l4Z2HlGZvW8tldtevbqNl+/3Joi6jkn1cLQqilWaJzqWu8NPovohPF1FPpTA0A
YVyrDLTzKDgTpZENinEj9v2hsTF/g5pLkm1hE3Qgloy3ea7/1CxhPwwqNGHUU7ULIqG9pZBAb0Qm
s8Ng8rft8q1YxgzZPBEX1oXf4gn/7AMaoJeeKfB/ufCXnOBf/xTT4mhnks9DG9H8ZXVT1Il3iZGu
53eDeESUPqhy/mB0cJENmoJ6galiP1cOeg6SNqlaUhIWVQOm6RxXLDFMe5PlCrOOdTIn37DWXU6l
+/sXXAimVL88Uc60QgiHljm3mEr74OdLsInK0S+UsncNP30gXnIdG84Lmjxq6qs2iV3YnrriiT70
FsHcrrbEup7zlR8htUwIrdZML5xGD3P4tiWKicwqmKvBTtopdqYWslm5wWc3NNqBbz22eD3CsTtH
NdODpvtShPLlQm//a6JXFy3w96FGo2mwTxmTlK49avX8YOKJ+hjKDmuPeU6JV/ergBmB/d7qglIr
gpIckNrmuyFzidY/5pU4MaU32E5qhRSsdtiWloINttho/eCF1gsQldVEW3sW/fOsVVz5GS82t8ZU
RjtOYqCM5nUtrQuJPy7ax01SB+gg/nDij9j+yKYXSV4AM3UJ1XRvlLtg3FTjanwCvB9/A58B31HN
zuj2qfMu6bXgjwXlGqnPtfHnYOM7oFAnbXmhWIfNY61cRv1VcVzhuLXzqSpPPiwnMLiyx3ibrZuQ
xtUqob+q7xowF+XaArNNh9cf0RcGzlba7ZrZeTHt4pE3K+RQNWrbcVbe+irZq6g01ETFbc1vaA5I
FRjBqo+myiwlSrEqyptPu6k35ElMmVsuWjt9HyQWLFUQjsjYEADauwj/p2o1j2ifPPx3nFP1fRFZ
z3rEdBphzYx9qUyHh7RptmUPig1jK+IbRbmGkDys7L0k5CoVs+vE3WOAhh2O+KaxWNK71H5SRzgU
I2nA2q5O5ArZTEZFqZ27SG7xpBMuhz9STLgk3h3UQ0Ce8G0H4gvbG3EEiEi0K+DNBwEMoAyuTf2a
aDl0zgYKAvICXBh2NLwHU7Kx50sahzu9w+AMkDx4DWZ5DMKIHJ1k+DPt6HQ45mcU9PvA1uH/O5vU
JqJgM3a+ghbH4rfNa7P2KQo6molcLsHBf22CNzsjaMLwRv3FKEmmXFFGaC8oaqX+NcNeGTHRUKbv
3YTbyLS2TlA8kL+3IdyaYfl7l2Ms754YlOB+tKEib9DbZvpzW38k4ws5pmXwpTGvffvcY9d9RVXI
RICd6TECYjhFXtvSCICA5CnQadrwrGHFrV5QS6wlgTWDQ0qCdahImY1JJcBfSN4iL2bKMcf/MD+K
wNPlNRUf7BcojoovfbJqmNE34FEZzwpnBfyWugmxzjL157lANVm3BG8sU1VJak3B/RGFaEYThx8O
4tKoH2q1JPSiwbTWXJVIc8vhVU38s0Wr1/5Dw2s0JkuW8QSVAeTLchTznU2M3iuQ0Q6Ersd/+RO7
dc8AJiTPmJdhwviY6+2GntammflX0UaTKAEVWs9pt6dYWtHHoT+ruy2F5IAOWHL5Jz7tKkwpVeUh
uXJxwsL5yDcjcjxgttvC6fZKqgIEcNYKAvWkJqMyVh8mcaLa2DeEJdq5uJq+ua+AkIV1j2QbrBkk
Nr3Vn5ixuFOmu8uhHa6gm6ZMvLm1A4VpFdB2M08fiIwUiIBIxxnBmcFWVi5Z+Fh34JRXZYEObYd1
acYWWyHnc2cVe96xVB8wn2ncFfMxdL4M9bhKp1ct+RYhwzLbDgh/uXHCFDOeAtNUX3p4p3GqMJuR
uFJT4RAbYm1KbrrDmNq82IwPM8vu143w/Y+cWJ1IFNpaDlNzYkryBy5b5ZkyVmxZZtKBOZxWZVTe
IVKKJddaS2CtEyrhOlmfbOfyEtsgmuqUemVQUrxIEGQRb9SfCeyDayTM4cnBzISwNj7GocH60Ov+
XjgKIc525km11m9g/kGt+SqIudnaKzmqNBmj6rVmqCN0qF5SS+/QszsIri1X9Gr1ntlQfaGzJG5d
OMm+rBubAWX/QStK0LO7OKqKmmZqyhWQEDcEIaFhM3tvqZX3joicdZ3Wzbtq9gigK4vULci8r6mB
X3/5Z6WNfg5dGd6k5dNgzNRVFjV0WVqsswgW2GCmQ6yF7TJ6045ZQa1pxcOrHM3ssRirHq5K6uwJ
Uu/fdarqAT3cy2jPM54DHbZMog7vg4N9ctRIiKCndx5VMd6aBllrSJ7u3PXjllFL4RG/8teDBAm0
HbP4dP96MTsEBKhBEHJhNRqG78mgHmqg105MuXq99HAMTtydRoQ2/n9+Ev7Mh0ojU7wEROWjn9lg
nwFnZC/8E/RhG3DHXwtt/Ot33r/x/nD/2t+f3p/W31+bTIg4ATc4tmH8gNjI6SYTDbcKFMS5G0kO
kReQkOdNWcZ5g+ghRGhWLZdtMrdJb+Z/Rf/7EOYZz+T+ed4u55OiMYHrdB1EdlvmdBBTBXeVPJsK
Hr1O3abMngrQAqAu9nH9aPLDM8SgKNVp95lM/MMHxj1bamxOHxD3/XYNYWDTlzFcP+79oD1j3WFj
ZfSfMz/VplVeyC0mnb2aa3tF++hUaiJxGizL7RRxzvBLMJ98sDu3mwhiC7/EGo2IVt8y99oiptga
lb7Vw+m5qCSZZrwFwDNmZsNl4JCzMnsodN0KEK0kCGhwtLU61YTYJ16hLz1amGu0gJqKWqBxl+Vq
kalUhP9lsMzNEvBXlJy0elFvHlI7PJJPve1lvMFVzCKIMr7VXUuJ3aYHHUH/HaPkCWLNjiHHmgbU
pghNV+f+TSfIwUAN55yEWT1xUby7iq+7ZelsphXJDvugNL+URnvIhgiDd7Uu+3Yl4vg0z8q+qAhZ
C5V1GJnXUo8v5qhfJhP+OOBpal+8cp2H/cfLlPykq/IJyODXimNXXb+lHfuUT4qcNX8a6UuHg5bq
/Gg1jdvbPA9NXEKlPZGRfI0YVwZg2MkgJCHr/uZ1vb1WWPj6DJgsJEc0/5uYSL5ac5YM9a02PfcA
OjODxLu52RjZAD1Z20y9thGBT5IHzt1SWfl9gvNi9rj3LxBNyQRN3p14eirydifyxlVVKCWG6zjs
yEwc0FWnf+Ah8Szu2YRUkLAhYhcTZNKRmFBr2xCpiToCg209mov7KC09iwXNSAA+2bARpL1VGuQ9
IQN26grDcVOctmBRN0C8gLocZ5Crjaw2mvZRgApBI7zlXL/WCWssAIqoUt10fe8iiH8IJk/B1Gto
ynpCzWqre6JkPI08MdAnrpWpKLKkB7JgW7/jJ79WJpZ13uFAJWKTeyGV41Yd4ifBExyAgaQtmhvC
n8fOBZC0VXCqAas4CiWFxseoomRpEIVLswk/EU9hnDe5/apSYQj8yE6XbyzU2WotGElEa7PF1L5U
qzYCb7s5mHI8FPhG8gRPqzXu6u462yX+XWfdOqwP1N8G9ngtTaAoMH/Ht1hy5hsUzr0cZ51A2fo9
lzXWcr926yzYWPPAq5fsTZAgge/iRfOcSnUVbTo6RBLzAtwqLToAwT/2UUoiI0t75LgFxT0V6l7/
kkCRNOfyBI4bAggJjwbZlELszaw9+KrYduR1sU5v5kH15nHcmtpjiUBxAC3Xav266r44sCk5IJPN
guHct84gpp84UbyrRXspixCb6or268X0c7fXa+724qUI6zXNph3hU6eg5yn3mmsNT0UFDn+x5aSZ
mymY1ZmWBdG00/SCEl5sp5ZePvZ0tHFDjd+J6A/o68ycHhV4h3pj7LNljw1Vl/xRzwDQB/tq008J
lJngVrTl0Wjf0Jgf4+HcaNl2mffos7XNAq41aVD42J7oYm/uJ4oec+Wo+o7N3iWo70jr6bnSCUWe
S68vXk0obn0834J5/Jaa4IKwNoHIu/IO9Va27XwD/Irck+S5l4yQeDcPYY3IJ9z47pAsTLjA1RZI
FO+jLpMTZKt1BtypF/FGdehc5J9Lna9p5Y6OL9TlDsy2sptpr6vRtmL9DRxlq0BP57hKPrO+yZCZ
ZhRI2bjty3xT280+ZQmMrUdGAdi+la+V4+8IEj2Yio/woSFIgPu/4H1kbZ7we6vbFoZHigZRQx9B
5olffWVs8lHVuld00wnp6H7yc/YSLzWhFBdoDwn1NaeDrQysiI1r1ai8Rv9BSd8lFwj6vaax1sMQ
b2trIiFOXvLpEs7gPYcnPY+vnFahHORg7Ix9ZAOkxLM+XzHzH7Hx7Gt92MItXVvqp0pW6dSMeyLX
gKRmGxoIG6MFiEV4n2o3a8XuWZtuKCsuSd55GaBb5sxrw+xuhoUFRjvGoEjDXaQxedCZHGwhdGz9
eqAm3tZ6v8PK7QaAsB0GJGhnvtTgD4Fl8a6vUhOhCSFk41CsIQ+AsA9Xppq5eW5tFmCw5beYxknU
UEuOqlV6cgjybFXVw+53JExjpTP8oP39ho3tJRnlU6hTrECb3SE+0eIzyXhr9PILhX1XZfEz9eCj
Xum3RKdJDzW2cG7MvC8GnNpsPAe+Zw/sh1ut/aIGEvjU0QRsqKx4xmNysesX59MfkOeBVzTcOn4m
u6hAgKw2JzUyt4kZHdWoICoguzWiXOUW1L50PrAg7yPV9vQ2e0+F9b23gg/ygjfAG72wDreAhAnz
aQ9j1QF9F6t0sVohcLFMnkyon3BN3bBcIvd/Klk5FLJ18k1ZKCsBMqUHShClcCyfdIXwetNY49HH
HNzujSG9WdiczQoycUjQuB0+m82HiOe1Ah1fawllUCc6IKC7mmQ9I473jd4zynafZRvV52xJpNDk
R5c2zF8nrT/TW98qPfMGvIy1PwNefgyafpeNHwXRYmLGWuOnJJoEOwFPOMTIm6TprqLYJEkzfa5n
9nay53C45ulSuoDLDYLiZdbNy5JeWBrRaUS6k9mGC11316M/jYV9TvjV9TyeBYecKIs2vUHYs7bu
Q7ZPeF1Wru1o05BoEdwYwe7rsL+VGCDKNvRsNdxZN1B4ep6cFN/C1w79WAWxRePXg11PAR9x5Tlu
WQEfwDIwJMqzovinUBGATNodoidSrKDG+f6zIuxXkpSvzHhu7Wheoio56zKmgWw+9BHyPcLB4Kmc
MhnuZtl6RWmuFRHs7Dh2cc5cy+W8XKtb35ivqdbusKufA5G/TP78mMQziVggIdurFevPaACOqUEN
l8q9PnAKqrjBaFTZBNg45n6wgls3TIDpi6OtIfGtjzbG81GxXVGInepXL07Wvtr+tzQYHgIoH1nQ
XIS57oHFZpAO0jzYEWJ6qLgKhlFd6b2xEn3Cvj+9ydnHN7owRfMPTERvRNw/Zqr/0oji1kDyHJeV
MlJPGWfGqVA/WClfHao6AGP3nGaTQYLjNx/m7F+hGu9FW+w46mugdbGhPKqtONjhn2k+fI1Qgcxl
d23ywo166oqwPAkt3pTVTh3yNeTbXeCETx3jT7zvHlR2FgKd2BHrhk6Gn1K/thYcewypzOIf0hg0
irkbKpVMrODRzux1MqXnWnG8JhKPdQyzmmxwDJhHxnWEZuS3IA+/5KHlmZT6yyWuxsGX1Oz3CdBq
MVi3rtKJJ9srPZODeTyYznBI0/RqW+ah4VA4ji8qWyMZcTBEJanQ0TdAc15Z0YvQfOLZiDJvoRUm
a6cSW2n520irj5jl9sy70u611Ky9rQe3wWh2nW8d6CA3Q3RkC6BKx/pGN5VsJkWSlvpR23LbTuWR
GbbX69qhm1K68yQkEjHXp+Fb30TveiKfrMByFTAiTIsupfWc2sbB6qJTQUZqI9MjI54TppSjqvue
7yg7H80eplZrVFadra5V4fYS8KLAhV+NrvVtLDR8kHLTWtCE4nhTw2ToAvUacxsTgcOFjj5CIhxk
3OoTsliUbmo2e+ZVT51qHQIYEyAxTuSabKJ82gbmGyI9rwxH12k54r8JfT74Y+WChDlpNiRhdfYU
rTzXzvjYcZDljLeKY/p1ZnxwpvGM9rtwYjdSKVpnuh8EBDCNe1W43wZonIBduK8oARWNOqfFs5Ay
VRAe+tFhgu1h7ujh5OlKsoUSDSsGfzO1FXdNuOfsq1jiii1lVUXEVNndidCzS5ZwCTfBgXjzfSHl
d8gIB0Y3/4euM2luW1mT6C9CBOZhy1mcNcveIGxLxlAAClNh+vV9AN33bveiNwwSoiWLIoGq/DJP
PglkioYOH4uUgUz0exPomFWt1ywzOE/3Xx3gRV0P8OFkB+oNnOEt02mFzqcbEzMMxR06XAi+I64O
AJq3+P4foSu+wh6gvBbfQI8R0xBPGdP9zsLTfB0GaihbcdTSno07anNu4AlsZyXzbBf9VpRg+Cg8
6hv76DrDqcunJ8iKN/bi1yyKz3SmPOj1ryGJz11o/xjz8cVRJjEc8+DCRQNWfhaFfbA6hdPdO3SJ
OvWjc0yNd6iDaz/nJMYvUFrMPRQGLkBnXtqeHsqgPHmw/DwT47TyN55W7W1cmVlWnNOMa4LOXJpG
gcB5HPzix1RoH4mixx6eHNrquMdbsEXuGgbWW8O2/KscSkbGm4foZgGarFhMVJz2EqoyPDvdt6bL
3k1dA1os8Kltwko7NF28k9aXlv+llggSEqwsVm4Nbz13phWzD0Lq0Lz9EFU4+WkkIg/vkZ0NdX/f
sAg2NPMkHgmt/qri6MHXJO9CyLn0O8nkjc/giRMUxvPmkEjjKenZ/AgAyGPB5vGKzQs9UtsZobP1
QIlF0XAwBzSkgksRRBE5dec0MA6O8Wuowpsn8ksIQFf0LFbGiT0Zm/oaAaWg3oTcnrvWopj/GW3H
KrpphDX+l7SyqCGBo9Ar/lVMFp3kX9lkkW7+faiaMtsYWTusPJok/ivSLP8IOuL/Vn9gGxKvhlGo
oxr3Zjy3yceoEN6YGyw0mQRIKrqRFbgpQwkCosi7Dayuf44t90C5BqRA5+ckwkaHTCIfSb3DvCLG
qThWkOHECo4KOxZ/OLIIr45tElfHSqEn6U3NpdnweKNixjmCJf3npkw94h/fj9EM5oXVf76Op3uN
KXE4LIfsgEZz5ZVzEcp/n7IcXP7xP9/n328xNQAK6yZrNstLsog/y8uU9yNJoyLljDy/TNJr360i
SHa6ZhnH5SaVuMnB9LBMpXXrGKVhznzVyL/vZXiMeOmAbaL0v8NBLY7t/FIt99T8Umj0gDxkIUvN
WWFb/mTLjyISV1H6ZH5mdpgyOc8GFJQOJjUiA6/t8g0Kc35Fv7/X/K19J/0TeujzcVTxJ6tIM2V2
8FDPP3FynPz7xy73lmOVAS6EcQejsBSm2/wtlm/273OXYynmCXrp5y8vX8EoT5uALp4bwcvf9vx5
Qnt+rdu6rHfaiF2v08B+pOO1K5t9OVY7NZY7D90oNNt930KtwzTY/23ZJ+XQdIOuW2vKYX8AyKap
trmTb1NjgL+ltjpgKjGML9UY/KarJDS2BsTy6Fan4w467ibv/uL0ultmw66s30o0ccqIdpoYr+Pf
NmQCOE0PumpOeap2EfWDjocCJI40QW28Lt2OpXNiBPYw5d6jUcsb09k99ToMQpOGfo0Q4vVknko9
PjmyuGS1vo3bYq+RALDWHeBvNbpgiIJdoclDpKIj7axb8HkbUJZXeerL6JBpvCvpLCylvlGeeQrT
4Sq86gU55a+j7fpQnroBM4GqgTaY4qhK/m6q3CUA5+t9liablq5ykYzruMPSzuuRJXLPIP5U19NZ
snjAwH8wm+Boaz/Czn2k4G7Vd5/zyzCF7talhpB3JG4GNLqp2oatuRE6EdXK3/e+YmH81eg1dKsT
+holCdOOAOZWqbPTsWrUaY8BfBTClbOMCFqZth5JHFMLfigheZcsPehMJXIoNiRkGXFsPw2t2gFy
PDjwnGh02cTggvuIldzo7yvD43Of7u1WbPFHreyAeohO7kqkzNajTwxAnF+/LEywtNnNJLSYH9Fp
zsPou7fUYjZfPlne8KLn0wEo3QtlXEj12Wac2NvGxmNaJed559hmFi8SL3lnr0VDz6UJlSWKAZHK
cAuCnwUko5OJkdZMler6g03zQhvMRG1jL5DSyMbzs51NygpIMGjVK21Nretan1s7UShFUexifr1O
UlmCcZKRzcHV3huyAoWFYgZ5Q8QvgGUN9ihdEWx6K9jGAFvyS/qAirzSaQyiLJY6GHphCkjVT3YP
C9JqN0n+mTgfbvbXaqHBUsxOd/km9DaNKHYuJM9ONw8EU9ZaBocMn1tYIT6XHYv1aqv3+TaxJKyC
foOHaONVj1JleJsBVTM+deFamXa6HmS1mjwMq+RNfH6zuW9CRuXJJOzmDe6WPD3vYdDYjrvt6QKl
hsFDyRTtHVTXD4h9+4YfloaUPFDBYAvn1yQZfsyOcB9CDQ0kXiioDxCbhEsKKNi9mn5VyE0esy9C
xoISIKv1cdNSqZe+oCFocbIRFDBpLgPoKFjNTVSkb9GZ601Ep6AC+Yw3A6NpjsIIHV+163wYMKyO
Ry/2frN5w4qmUZRWvnmJR0d4dAQVQV7QxN+ZrYNWW2ucrA18gJoaZqss6jGgYo8sbAQ/dZ9+jtTa
ePXFJAlLjcy2jEHm5Bcffl2q88dyajQ53D8ONgB5TsAE93DeyGbsi5E2MTe8M4/bWi0fH5+FTc8v
kZ5xZB58LdrDrdtkGDMF7tdWE7wx/1h807GmPRYF1CpreGfBMSaYJHwKp9pmHzBm8TpnMyqEK8gX
2GFFuvXSahfU5mGgpTqnEsjpebdhkxAwFTQmFE3vEHwL1+hymy4nLDh96ep3bqiVz4/ueNkUkGf7
CN1lY4wpAxCdBk1qSymtTYgHeUIdpqR9qEvWIeAXo/DvCNw5N3SUMwdgHH/TjMharU23acwPEi5i
aFMawkR5MOJzIMCPoBWTn3nwOR9ThZ5n2V8Vlk8Dw0e/ag8x+wkVNseuYcFtncwMAwoyZpxnR1BA
18j7sIZ4I0EFuGF5CMM3hx6yBsW9ZKgX48jNuGQAu1uFoOVcDfocnhXpFXubliiC5JAG6diAGB5o
FC+3+UPI5gVCwZ4d9pFGt71f/sl73O5WsFLUSRkeSNATkc/t2COc5KfW0V9iimEcUz9WFLvYjFLV
QNll07LWvYWp8wia7V5W5XPjEthVFREtUsmjz7D4lKNeiSnYR2G1FfR7JMmb1J2dRm9HmaJ9c/IM
A3EwVLXuShzp1d0e6nUJv6FLckb349oIsrUZ9FtEGs65cu3zf3cnFim5tnUd/zS63ZpWl7WBIOip
Zp9z4s1ii/cAgB/csMncPdjrEDkj6PY3xT4UlMEatN9jxZmemD+ygb7pTP9apdY2gO2BU4ptQHnI
cP4AQFp7o1y7E57xmVBlRiiYxqNG6XqszIehDUmJPsTjs1V20xrEBQMo56hi682xWurrI3qsJ8qO
QFESZMjNS2RFDwZnEMCEH6VKXoe2uFu2/JhJI1YLgdgrHgrhfzCeXcucM6LO7mPeEbsiQq2zcP3T
IcQvZptX8EQ7ySXdbZ1Th9mppKhi0B6MQl2S/NkMukuajM9x0P0wE+dzqtkFSee1jtiIl1SbTRMd
96b+BJuVnAV8YntY1+zurEdhZFdbpSxsWOp0Azs8DZRMuC+lcYmC5Dk0nFsdRj+kpoEM59oyI7GL
9KwS72AmCqIxDSkOQfFx47UKgQr4EufQEQMCzstnaM6hee/phajktEEAosVIglsUu7Aatmw5N7AD
trLmcpnGez8804W4KWxtU0vEXSM4jal+nF8Gc3yIdfSKni/zx0/MlLEzfvH60Z+sh857iBQrhCjG
8lCe45GLRZdeAtu+zGlgPva7uZWlG+/oYGuLkUo0UCCmvBvk0YcoEbiztAdhtsdKIpq4F7TO19o0
z0XgnQo4w30PYTX1r2lMvbjOOIxGsUCF+wpIUxjQ3JTST0jA00dcjLja0ahYI4f3CN8iDVhJnlPt
Z09geSBbkLVga11WF+x6FHSFwv5DGmjV0dMWlX+U/zzKu2e85azQC4rxSE7bOJHqD9d4MaY7RHXM
CfhuxmmTIbCkp9B7lN3fyb5XBy2+K/WVs/9ir0lDW8pzX6x+35iHwOR9/1h4b5aGpelhfKPCjQtm
/ULrQuY86F/5OrzJj2TAa7QhExvo6+C3/St455ySU3S6yq7l1VlXD/ZqeMETwCKDpDbFLsOz4lRp
r1oq2Zl9rGK17v/CZrPQzwXXJzbRblpzvevbu/CgC6hO2KfJ96Or1KB1Y4o3XojiPSd9zVRbLzjH
wI9DKq6OzpBjRXUNEBSR6TLJwW7HDyLLOcYRWApPEbYgDWJApzu0AGe/E7q0842HuuA/ZWf6OVLK
g/irP9PuN1w1r6v+VLFi5RXCg9qOQ12sbENqx4HiUz4M7bZ3ANRXfXTJg15R/mea7cbWKGtpi8Tb
pcRyMbGIgqGEDwpfdJZcD3PupxgYqM8kGceztW1XZNU+BS3OWU9L34LJPNMw6R17UKJbvwMSHXBO
exXjCMdzlMY5iIkqSR2wfjonlxbi1nKjje7BzA32LOEoLwndu5QzTx6LrVJelmM02DeHUE313nCn
ivAzARNZmeNPU5QPzQQml4jui5S1eFx8NWZgvCyHhFFuxrYI+RgxqNZdmunqmZOa4IvlSqh9M7IW
UJYdiwRdCquQcXbLSJ7J6Y3XOo0mGjUNcNlQcw8ALH4uh5gKs4/Nk2tHY9ht0hBw5z/U8tdiP8ne
VfDhj6ZxV80xGp216YYYWHQYWm14TkegvznztAQo5Wb5l8tNmf6COWo9hsKBzDxSaGpUfn0Ovaw5
L/ccrT67Q3atXGEcl++MCQWVwVD11tXLLy3VHSqLKImC0dtuctaNZKpZZs/xPQrrh0sMU2Ft8sft
lAyPdjB5p54QAlxmmT6WOkyFsmfM7lklYAgouZsuyHn2N8VIb4HgxHMVqIh/kc7XflATPO30IrAP
admHr7gdTsAOtnGel0+6VYeX2rZqeH+D9Z7nDMj75As3yyqiPC5ZTdyTfX1BkXdtlKrgUYfPRVui
bJ7ZZNETPANlej98AofPIs43tE1jd0etzqEadmj2FcGYu7D4ZGkNE55mfhiMxUPZ6fY9pF0ldtrm
mqH9rFgV0t5uQ+Sk1gHduq/6s6fi9F3Lfga1MC80hnb4YjKXXqWMZtk+6reR9NITkULDUO6nqhyT
iW+I9XPBWNS1XTyIuee1dR/HyRHnSNfuegup2dS68mR4aXqlBoAehWZItm2v455JhjvGfOuvpbyV
zRjmc4gB2/LbZuBztKOhyzLfeI2bQubUKChl3OtU1qfsxUXSjdXXClELjt6ML1jQQFOlr8o8Y+BP
8ijfpErctDpw9kmb9CfHrTyAVXXyuyxvE3s9hvym2C5vExitwZBmz7aaSacDDHVBdfUFgSG6CJ2W
ieQJzV9uA4zb5xo1/ixiaAGg3n+6dq0eLI9Y+iroe8xoiGhC0k228YOUwbyR3t2BMxmorte+z8bn
eeLdWLnaD3bJQBc5yrWl/Tc2zD1SkvfLbakxKcbcAnHcMSOfPzP0+4Htfe0a03pFI+/z/imy5Daf
MvNZohMPSei81QTUrlEQQIryeuctNk3MUx19boFdGbRjWz4X64Ixt12Ta1FG9xIVoXMzJepmEPcv
LRMgahGKcl3Rn/DCCvOOx8i5BqPWvRS8hCAIoeTFSsDlTIbwFD0JTiBAZ9Li4kVx/2swqA/Tc1W9
kpbH+FsQtbfoZ1or2+YaE/EObvSDPtf6yvkd2Si9v7s0irF2gbpOiWCKuUBELzbNviyIOvfTZreA
8h3/rmsuU3lDw1mtCZ/pXZ8g5BrZUYuK5FIMVbCdGr15hmSFexmDRus5ZC7n4mRiHM6FtOw3P0VG
or2pHIp9m8npwXapaQ5wvKG10p9CxZyHW2aOrqpxxICBwxioGrOTmRXrGpHP5G6k8GYORSw3egQm
sXFbCPE+xjCLRsPl75QGqXyO5k/P5PkwLTI4il4GL3vC3exXeXwhhVav5EzUi3C6RKXKzunykz2z
szdSN+VPGi3Xntk7pHAq5hUzNldYY3Tp+wGT7jSSNA0aeW3auFv5ZmHBbcX5UQQEDOcbWwclD0u8
3OUJHWrhHFEc0zZ97CfzXQ59dJjSptlSw9CxSWZ4lwzkAs2GFcWS5yBISytjy7aas/lHBWzqHbqW
3JSJZ9ycqOkPfrb7PgOYbUhOcqJAPe5ieULswbug7Gs6UR1v1kiYS/AqM6KJTUe+8+fs1XJouel8
45DRJHb2nFAc4Q3+aehRQO1jouVHybEoOA+inJwsfPxUao5VeBo1NoGhpdS68zN4Yd40yA0TFlYl
JjVRupZUx9gNs1M90cbCW6p9z5IIl1KefqbK/tEp99d3zjg36bStbTd+9jV3uFiOc3dnVNByw4kc
nq+wtEOL3fAQg6mFFifuum7jOU19BgIz9hSxap+Pwr5aWYyTMDXSnQRRBukBawerwMnefnfVh6Mb
HAI7PROC5wQXuD1DsyWKaYy8VpVfjNflxugtZCCH3Fk5/nNoUAaBqp51OCs+4Gxj/dOxy2nTNVTJ
ZlhAz/zcmZTsBAxhQ+OAj1RLu59GXao9cxwIoZGEsw5JHPOogv2w5S1mFkcH9CX89Haf4qhxYHRc
dKb7l6gvssvycLnH9ETDaWlSGsIzlkOKqMmGkI89JwiM82CrfxDMC4eZUmQJzNordnCV4Uh4zex/
HYxqPDYi3dAWV5zL+cbQGn/vaP7jcsglGfF9fLn3zzFz7wciP2ZGynUSJBGmGB9ovVNdcCg1GN+d
rmI0zWNQFqRbshBjWF1t2qpubmJiPrzcBAGndqpIUZD+c2h5hjcfh+74fdyqi+ahl+Dbu7DonkvC
/yJxelpSeASiHIuO9Lpdr7LkyXd/09VU3Xx2kAs0Zbnh6mevg1ozvo+J+Rkhz+iIlW/IZclDVrLk
KE06XMFTeD8SE0EH90Jxd7vCvVUBLSPJ/IVIdcY67/Ivt9bsPQTE6tyNNZ68Ic5uEUWBGHO8Q20i
dxmsJ58aYehP/byg9su2O07zMSuWxZx0jyADxRHyGcY4tkkT+qfrVPSpC1h5hWHd7cagJbjqQAZ0
2MwjmmYigDmPrcXaUflp9+DFTLOWY7GflecyGC/L4lUYFbTd2uJDrI+fRK0VEJkhMrVd4ZbDJTXT
N5IE9q6ywy3rezQRbO+bfrBpu7Xtt24Ympd+ohTdF61BNlWIbYA2cvKSWrs7Ou3eRmir36D1HutI
b1+Dyc4P9h9TOPXB7TLzVo9egfBd2+966n94XIOOoILkxm7LYjcq9qI4kqzXIEz++zDZ2HLIrx5t
hC3lhNcl5xYYwdYxIus7MKsnxVdKQzMnupAoVZy/QJZmoeJTu8jpxlTrdFKc4tlI46b2BXZ401yx
nUY6YbHzFtk9+yXdjPcdPjxWsHlIAVS9+HWaiwf6bIdk1qBksmDIrGJ6pTnbJMW36p0i+NMCqGNz
aP9NHOsm7H74gX96WtNGyiK1V0yZVdods1IVl5BGIDCM6ZPIXfkuLWRIPyvCUzI/FA0IS0rzjpgx
6tU3GnC6F2U/vSyRbXO602v+ZnkZNVl5iMOxyOWhwr8DrTa9ZLMSFErlHZNET5+wPjarwWJHzuga
74P/zAjaK6zx+5sF4X0sDX/Pzq7axUPhUOpclFetqmmzSdyQeEfOwFkH9UtWvrxmuNO3DRW9T1OB
cBorWmpjGWgXvyyftc437xag6teyFqvldxPSv7TmaD4oxXq2Horyva0KbT/1c/2x2/Drip9Ybc2d
GJFdPV1n4e4WwrwZ0wUPVrKmEb0GNwUkd6FBLveiaGKEE2BxTFvAW5YJEs0BvHpIud7R8BQMJ/x0
VPVFqjpVZWFuqghLsh4ICBHzsTooS8CiHYGjOn2WTVSd/r3xiRR8PzSgkK+0PMfCOj+lVDVs8RL8
VZ8bvdyXqWGBhiYjUyzoVJmYOz/2+9NyVYik1h+rpj7L+UKhV21JKc9o3Pohyg9O6DinyuiZ+0iU
z8YmY+vNx4yyJqei2+LFC5+XWH1b1Aa99gbNVnDYT4JWalZiB9Nxi71yhP+uPFo4rZmRZG+1Sodj
DLR4b9SF9VqaXb6dG0iQZlzzNWMMvI41rNWujmw5c3jrmcO73Lh+Fp6cOt/aTA00yiUaPH5NGY24
GqKyIvKikOsdSoTQ5RHW3gLZaulLaeo5bbXQ/xwvSa+d5ewWIN1kpM1jpdvJtf0/h6agfvBK3hGd
K6/21IePqSbCR8ubooM9RNl6Obbc8MK/mBNrL+hE2TaZN09ivvHiivZPgdtEK0brTseNfqoC/btS
IgHCea79K3U6w4XNwfB9eBR4xpXCa5ii74yuDOttpJfDnhgykqYEW0eQxyFT2RcUDuhttyVQUj0z
uXvyfQZLho+0s5Qm1AEKdl/a8WVovK8spmqIKVS+ETTw3TVrjl94YYI4mHxN+FQOwOeSR9gYpKqM
RP4qgxddEEAaAnGjOho8sQb4j4hCikHNKh7N2elo9PalKYvDN72h9CBfNRqkQEJXwQnrnmTSJaxy
NTgMguLZK6sHkfXK5rA+UTvKbJa1jNeY7mfDpBISANz6NgC4TBjPDafqyPQm+fA6pNGiml44H/eY
yPS/sIXTD/4d0WItcuyDm1GFN8TWE9/BPehu7nBFcrEahk3xFeMXpNyJ8+vJda3HrsUYsTxi8UMD
c+b+WmAwALyRWUnV7Gn2okqU0pT7cqzyyM0VdfJkRD/0OgKnHqvuGeZvv9GHyd8tD6eg8LEJxY/s
BgLIJO9lFY17Btgdhn4r+kGj+6PdeurJjf3qljpWsco8vz2Rt2iYksDRsVNk/OWFXG7GEaheYPsA
3xoE6GULGMIDIYSm+UxB2ixCnZ2Zj4GF1GQOg/fuDOFDNMA6/4ZBoiBBh4kl2QIaK+7LvbQq9fsQ
Jxyroo/Yle7BY3d1lBXxIkpy7YtfJ1/YyV+o6Rh/VsKNN1Nr8JELc7Yp8BE2vqRVw6P3A+QikXAu
Agnz80qrt7J8ogpNvzdJyu5Ub87Lo8Ex8LqpyFtbXW9soRPBD7G64m4SGic9Q/67mlR98MeuXuOl
4kJOFeHZFG19dvx6nfemd3fs2L8Ptbe3x7K5LIeWGzgkeMVLKDphWDjnuppeUZeJIMWjOMeTjI9R
1/uHIa36i+fX+S7W9R6RXHClFnn6popgliaoF2VJe6tl0zzaOYMCwICUmsXg1uuoia/SpsvV0Uvn
MQssWKJVqL1aNoqqEfTmzwJpKB1d76s3QbwPsHSMsYyfnBRveJmLv1E3e1dk/7PvTIDbYNVe3YyV
Ydh0XNh8pyemYNIlSMoxVWWxH9rOZjlMX5EkHPh9b5qPxfNXo8GxL//v8yi+arTJOBA3sd6NenpC
cSsex5phW1QS9Y+EnbDBLyeS51RgR6UxPVMm98+9+L/Hlq/++zzpNs5RuiQ3l6dM8zf4vjd26ZPd
jcQB47+NR+PnWjf1jjptVPayluKJZkJOFUnV7lRh/0oq2zktQBimBs6Z8eFzb5SMw/EsbSjoM1aS
rM9hOeWUFoZSBU8fR5dbPpMJm2RdXwIHCRS0jvW6PPTmh+0MLsDuwJJVJMOmC8lNxOxgPjRKZTdp
jUmu54r5ETnP9Vy0VM1BPY1FBOXJnexP2hDpahMaFfa2/3IfRxpvEbAGbEtadiym5O+iJRIRrjzR
4HVElxQUkRADcrItIIHdt6SXmcwAraK91BCKfkKgCbC7ptZzPjTTNvZzi/YYpQDB9B5WNl9dMwlP
zlG9/lJWSl/p0g9/1VhzwzB+ZmQjX1uDXG2ZOOFzbQBirCXDUuUL59ToEnsW58XneKAC3nba7s0c
3bfspuVO9ENrC3mcQFltlod9xW/d1a1xHchhPpuOQ48XUdVBJuLQjum064xu3Jeirn4YZrjlmj7S
kOAW5zpAlYcXXP7I6zgAdq4mBkKBsal0CrEh5LjnwRum3WTM/RFtB6cVsbRb2ToZBT2iObiF8uPM
NxXAsFUrBRGBsvEuWampncrMMt7ZtG/cIjEwFXQk7cMuJzbO1NjRS12y6iex8S1o1h4VsCaiskV7
9NGeRWk7JPNS1BrX9VmxdsaI3Srtius6zsZ9bzBR+EfZs6E+DRZTvsQJOOPOcl8/WZTgNiPO6rXZ
NuZG9m11gvVSnfg1Ato257u1tCkbbDSosivXTMgxoCCzI2rOeHZei17p++XQcvOvsmxasaLvCCpg
yXqbFjFL6Ke094iDh61+6j6tIFUnxKOuotuLI8sTlhucxSMtx4IxIfViZ5iLIQNGK6Etq2mBhGW5
plZUihGVzue71LVY5+VxH7GvyHFzw110DoEeXFtW/XxK+8y8cJbzV4j0zjYSVjKHPmwAPV79LJq3
MA5VvI5So7jz6FvEcuJqeSRm2O7o5+2ul4m90cDo73wIbd9KPHiAfFenvtg187ZIxajwy1dr3Ydv
NX/1+yFNXcSpo24fzJwm8lZrz2vLWz5/9+VQA1zaztLytjxa6Bvzs6iJnxtGpkdpi/QaG0zF+kjF
PwR1KBtGrzY7hkB95ANU9a65D8L8nUWmgztY7xhbazqj8VZQUOcXm9EcdciUHYm0oDf4BM1fRfhe
eQQKCIT2dE1pyUc4uezJNP8FbJ+8UXaBcr4cd/lHOPoQrqPt94ukNRLs9/x4+Q/TjuNh7UdHqHTi
/Gmk/eeJy+NGT7ag/jSWrrp7Xm6cKPzn3r/HaosSSIhLuwnTG7YCSjHZj7JwNIg3NT8rle+MaFwP
yWCixzR8XEYkBsn8SvfMmDQ14mdQ7HUDPbmgcogk8Fsgpr2fGPRJqoCKjulhqFl+R/SXqrbHotGw
WTbcmVsHJAr9d9dof1hfMv1sYb+E9Una6S5voI8rt9lOtXFXmkpWdk0MKhhoyXD96qpK6zEr/XTl
xMXZUtFci1O9w7HDehYeZkEdiw1bPDxOAaXuXPpJnLJ65yRsZOUvolXNWTdNhkqV+apS4G1aqRgi
SoQS7LtBGDK8jh99m9MNXCcmVERodEy4khZhrxC/SMo8MUgGdD7RpICu4NXprH/gfMdzOwT9OTfJ
ReZ+8eQEWF2ixLk4eAr5czGfSWTLfivtDqGLDhOj0uf+qw6+i0+b/xznwzlOUS3CnkbMBn9wwqlm
VVfBj1DWDxB0X+dzyV4Pg03eynd3gOXUieLR4e3nWPS4i99NEd2HSP2e/6SpRcdxLAmH67iKmABG
q4/W5fPcu2gZ4+Rd014j+6HM8+gHDFkJwAoie0Eavk2d8ZIVwY0ZG7ERATeV7Ntvs+o+OJ8VK0Mb
HslGy31uGRvF/LqyzS8rdj81+SGjcYQNT/G5WT3VYUreiqLNtPvspfqstOxc1mwsg4lEhN+2O37S
zgVS7GvioelS3kxZtBMoT6uapfbKdExrYzHitrE30k0y+5q3ZlO7xz5L13PkOWQentXTnv4aDM/0
k+Ru9kRB5DPFpFc0M8qs0K6quby5HZKXqjbfk2CI6M4aj52Hjbqd39xe7t7NQltVUZbvLJCEaa92
Sa/f/HS4BYF1y2SDq6qvKOnMTiPpAsw6ZC38NyZw/tj+arrgq7QdByMOSXNSX9TQe+vYYnxKeEFF
1m9fIwsZFbvKGjXSycLFh1f6KzOsRxaB7aEa5A3J6JcT46rEXclljkKNaMg+IxPcUTW3B8RQ6REQ
t3HafZSO/24GGgqbk50YJYtV7KcPRtkeNc6sW7rO8TEhaQ2zH60Mg1WpVETRF2uhEg+1X+6jyo02
XsSFctKNk9RvVUkRtj1m+2DI4YgMAfGWJN9DsW5XnSMfWW+ckxCdr24p+vYEzO+mdi5kIiNGzgob
14alaDt7VzoTSbO8g8Z9CSiR2Y4NdAkktrUjbf8UTT0kI5d0pytI9Rj81QoTX5UL9c/hvS4r7HxD
9FU6uxDb9IarR4lCRp8tOPwVTK8jn+WSkweblqZ60v2k2pVCsr6nkxHfybrPCW3jjCH2nqWgD7wE
ZTQ781/j9DNPAAWGzLKNsOjX8ZGs+mNae3/o3kqo8QsuxsB3LpDUiukzwMOGw4JEcgwNoUFQ3ym8
wiu33lqCLSWdu79NIsyDcRgdwmZDpRtr2gqsKr+FZWStpde8a3H95TNwnTEPPX7GopPFejK0L83V
PgpMKDLCE+XWxxGxTNVHNbhUAhUP4FKyjWzpmsZ45K4gYv9wBGfDzBx/R35oEUzUnRUZg2pLryY6
im3hRtQ1frmJC24Q7RO0K1a/CJOT6PZWSgef7bacVMeGloH2ncXTF8HDJy8OP1n50ic/15YTjLcH
s2UTVAcb9zf5qCfRpq8aaa66+4t8yR5LcwysJgRL0nhjSaw29NHINa2L1VqkzJQtOY87mp+qVmLX
l/xR9Mpc1TQKqTqeSCmK33SC/RoDCCGEqh1F/znMrp+EcXkvdBluEdt4AOq5l/Wn4+XGusiTx9CO
dy1nX8/F0Slif9yZbrWx7LY9M7r6pTwwtX58Kir6KEaB1bArXrpJfEYlzb5sON4tYSkkAusLMISz
LgjkDiNpyaA+RNNkXLp8eI67hiAxVJjeOgSiyenOc61t6qUwgkAL6F7NFZvoKbw7bZ2FQ7FKwvgU
CGyA8CssF15j4Xxpw0gzz5xMM3iGD9yuoh1+rtC65YWiD5bFasQ4vcPPofXTNkR4EvYmuwbS/6Es
qCoM+24sOY+W5+AyhNjwP1ydx3LjwJJFvwgRMAVTW9AbUZQ3G4Ra6ob3roCvnwP2zOsXs2FQFClD
AoXKzHvP9Wn8PRsBP7OUBrDRLFjpoAm8xPwxDERZEWZ3c2mX14l6CUpUS2PIfLxIcHGEKDzBeXXS
tFaeZaCdGBr2urP7bTsKUU3TvWgy2nhN5/mZ6E6T1z/3zqpNmSQqq3qpiynEGpXsDLebNiSL6r4F
ZtlzpL3RIh8yzLASgdy7vfnjteh1PRYgLMpqNcFr8rl+v2ped98Y3p8wD4TfFzlkJ9saILZYBibR
4Tpk45+RRrknWDajLH9nq/HK0dNvTat5mND7GTMwcln1v026mKvKGHHbpdXK0zOkmBlKPqZNRwT1
gLmDS4H2MmtQmhrkMDgDnLdmWmMK/21mGsENZc7lX9tG7DcyYmJXgQUIiv3A/RhuYgWkqK4LirL2
UzCV99PeeIU8mK9KTgxfdf0vvSV4mTi2czMm92GPYZiscvKEkQfE214CVESr1VyMYsbXWtD0z5xH
V4v6S9EHxWaiA+uDdcOLjGUWApRCD+8hArZBd7HvQa2D7AOESAhTdyYdxnQwqiepmmnb9c8DgogD
Yq2RRLx2Sfqt2hwneEObIIoRlxHSTdAIRtTI2pum6a66itZSEutvaR8na+SYjGGrkbpBn/DnRTPy
ajARHRFpBQFrfkc2H8r51numW7Mm1iS6uFn9HS1I5kKTaN/a+ZLcAM3LDcOceYcgo/OTtGkv0JQ8
9rwXXRXfY6ua59C+gKbSEyA3+66jaZHk2jegqzwse5pvM0Shkot5XINht3RJGdVFCZVDujXm6qeQ
SXU1O6PB01AirYEo0JbFmoF8zAyZN2+IkcSC33Ki/ksqwaSmcRhSbuJuHC9mzRFqORMLbiVPiI7A
YLCophn7wFaSKRZY19xlPfaqbJ8i9I6tnPBJO9s5dpTAlUHO3wfdY4O6BQNWmW6x/ga+KrNfGSu3
aYNPKhzo9sLVd3oz/2qj+rdH3CaMGZy/lSQqduBJfhqZNN4jcnKhv3I4A9VqI3c6EXKK0H38opzD
+B1AiOta+0V4nbOpTPJbezDAY6g914mX0Q2v2QP0PxkSBz/S75osArpmtx+q1X4aROMhQS0r4UEU
c5P4fjjEUuPqTbSMD721wZig3pKYMFUpzWltDfG1a60/0NQyd/hI5dIVJCdbprGJTpDABXdErjzE
Dv12FggBCceV5r6gsgmm3Nm2Hhv1TN/mVfwU1trOCyFRlEo1ENDcVazjHRyGYj5OiMFRFQFiLHWx
MmqmIATfRjPHOsA6/mOU7Ss5zMwQZ+8btJe3mbWuhEaHiLbSA2/TquhTi8dFfb1Wwey72jhc8mS+
TFXVbjRCoNnkP1fCdLYV4bI+EOcvj9cNs9KPmVteVYVrmXj5uTR/dHZo3ex+2ZXx4wj9vsKLhCV6
Wyl2wfZEWd1oZyRzS8c4RJRRiAhO95FBzj6ifbEukxxxT1gMmzwaPELuvFd3nAkLU9nV6tiazk71
E000uE3ZwCahzxFtPa8/yh5skpEHX3ZOlOGo/SHmIdjobXcPuLtcjAvsSAOyFOvBHV5IdTiPyfRW
0DYBpAzjuK+/qiga1sFwJyK72KrOt9B+7AwNYbKtaIanIWodnYPbMpkcmDT6fVHTozOraas5wb1o
GwYKnFq+tgw5nZL9POGfjLIeZNWpk54SVxeFXIK94Q1ewnYKHZhLKWCrxia2vXXQcxbqdZTFtHA+
ZtoIRO31jpH7jkjeIrs+g360NiJrbCBWtcI9gdHX4HeXLTte2zo4YwXnswJ3rstVodpg1VMurgh0
eo03RUc/AmdEiM7jZEf8yqpnJNGLDCObC0B5MOiRug0+D7vV5cYUXOfgGuHRdWY8mjHwirTFUTEc
7BKFcmmzyLJE4geABNVZxFFp+MQHUktq8NyLiwc5rbvEiddFfC51q1m11rCtEueEwTU/5iX/sRa3
yXFRQ4blTJ+I5XrjhS9ME0HLprhKvbLaq8j2o1C0J2RplHsm1a+bFhu9TlxqaGjGel9vg0pYYH70
+2SO72bXdPeFm5OvOerbpsfQTS8TOeJAJTyw7Xf1ujqY+Nn8zqZZhzbhPCJVp8t954wlMvmWVSyX
8XpiXXvgWo1CF/ZIYLFXDVuah8x9yc6tMQW79KxJxuZItju04zKC2YYylLzX66BDJKTaLZlLUuxx
6PUPrDjIU9qj15gIbk12V3m3h2OhwxwJPgEAKtP+ZdAhWumdaq7zDJ/XceDKO6X5QYECzD3Dz1vW
wRaVkOb3fUO5T75lq89qM6Vs/PuczqElDmZmS4xosKRayQQqS+qrsqsfMQKQqqSvRwr3S85kh2Si
58xxjA0oWA4Lja656lTld5qJwwkQg7bsz0iUIgMPLqPhOV/EcXTbIRSnVGUrw27Sna45F6vS6qOF
kHc0eRVEJYe/iIAu2Hd+6ur7GD0v+2zHT3pXX0EL2Rk5xoHRCN9DBjnrLvfozer5G4joZ3cQF7un
GIJDQ5/X3jl0G32ZghTOJKmosW68kcGIN8JGgCcTRc2w7IqgVxGSgJbYIuTDQxivIUXnkv7KbPGp
jr1iA58Fh8GMepl4+FMQ/kkm9y6A6Bp10qJAETSO2NdBnq0wpxnotyHtxXN7p1n5H08lGIRzNrn0
HN5Rot+jymo2bFNd33RZMzkjMTQQDI5+O2Id3gc6B0w5iN9wNw5TwwihmjpmFZzCwwCzZYCJVHLa
b7rGMkkUDMeVrhi60XhmbGMCKLOzBxs3RavIKGxd7yczuVCG7n1bCVBu3qEMJV6rCoWhcrFLzfeF
8B7dIjvjVSsAMKM5ciO4Ut4rq71wmEwlbc840uKoNIS8C5BmBOmll+abN+oOA9P4zAjxkE6E5Y2t
QBJmfnuB+02qEx+idopdckY7r0ZGX1zkgLuGxgwnE4J1bBxw90W/KoLgl4smDSAdnOnR+F0tvy7E
1U3QXPaR6pAd9ZYltGd8z97B+PJIuaUT8Mc2BsnxNB4Sh7p06MA5UsZ/ZXH3NDbTrkURx1CVTTq1
xk60zmubG+whesE5AR5Q4lj2rF7bmwQ90oPAI+i5n5Wbp6tGTgfXVRDtcyzJUsQIX9R7HtFlcvOS
KWsHP7uozDsvixmOtFnANvpPqOX7ybDyx9tNwjxhF6I4XN2+bKm08Op4CHknWR/YXO5yD5RQlGKq
AwsSbsN8MI4zf+OxnkDPJDaRqBMrKeb5hbOj4Atk0THK0/taz7tDN0T3ZZTLPRS752oRl6baN1p3
SiWuEfTImUgEyT6bq3nVdUpSBFojmgKZr3Ws6SDiZjKL9LfKrbRLMXHBjfXwrE+Y9zQdY7qE+kUq
ZrppDTxZoWTEb4TNGZ+y7kPy7QkMdD+c6gyS5l0Uc7D2qtxXdJUOTFKeszj/VjSkhk49wd6u9pFu
Nuz0x8gfi/hJ0oXdSJhU81jtoJRwLVNsRmgwf+Qif8qs+mS3Jp54cNt9xFSgdPN7ze0u3ji/D663
c7LkIiQAmKTBO2l5mAlTAoQ69r+sU/V7nJVXQFxrkb0SqFrczVjfLc2KiCrn4lBbEklWc8yIKiLP
gMGtAg3mupBcvMFt10aEXWHAa9S71qqBzkhoHDvsPj8iP7h4WkExrIcbgqVWdYtZJSgW0BS9OtOF
lZO9OQzRkwDjR2Sq+7osPysz/dIa+6Qhj9q2M7FLoEddBLNhFe6YlRFpNgtrrY8uMpFkWFnuUKy6
0nurTcyNJKeF+xJRKOxFenH5U45U/+QqF4wGhzfcA7c+uc3cbZd/qndze2vSMAuM/CE3k4CBffKr
IWwCkXrWQCYd43dVgLoxDPay4BcFXn0Lq1tMJUM8BcOd8Qz0+iNIOsFqSUAEUrqsRZlkFzET8Ogz
tAg8BtmV5PkCqiujdajBROxN1iQTk0hXdQIrYYTvUAcqPlQ0HKUYPgdsyGnVohwznK8+CL8ojp/i
tr9Ly/7SjsWqtBqchgWI6dkY3rwo++wJQPCrgh7C2IQH0w6fhrA9JGL6nongWdejeQm5mLKUDubK
hUlGdsfghc8WeEi90J5zm6uJtrgfR+sxSe8JEIj8JqBETmV/tkrAytE9DtZTG9ubOCgY91u/UNxD
tqB3thkYwaUprSHD/OKoBwMqh2NbZwfkTmoFdP0yxbvQ7cMt3fJqHXs4OtvO/KnjaAtb8cgYgs5o
9t2UM4VAbRkbiGS/p4SGhN5QEYR80H3e2L7InRajmzghF3+Sib3Gl0LPRAwPY938QkN5RE6q+0NR
yr1J368I2jtDx0m+eFk9ZPootlmG61G+MhrYhmP73Vbs1OOmJus8pCcfnrWGuWrbGR/RHGS45aTv
caQ2/cUwh4M3xzj4Et7txhgRC2NA1ccYOC9X5qGzf+nV9F57aj9aGbL15o18rQzQJ93kCU12eBew
sjiR82Tb5munA3Lt29fQCb6qn2mynlTgrNlOnUUA/pFzhLPXgv/qDuc5iq9TIrIt4J/n2sshVrdY
B+rpHeoqFDF8nVAU6OmG3YOYjXPPm1WLTf07iMIH0G7XvmQ9KJbyUDC08LjkqIarUwDBgQnYOqpQ
Ki62mdAWz6U98zZ03ryxlwMkwSipauM9oeBeu73xAPSFDLa4AWlea7wR1ivE8U/x0TTONlYR6li2
b75ZDh92DVItxRFqkB7J9UfSvl14cRSp2NmLsH+OR+NNpW999AP14sE208C/Jo3YtaGC5ijVC3jk
QzHTF8ZG5LeIS0Q1UXWyHiCATSgKte7V1rmKRfH0K0JTtrWZn26MaTzPE1zSycYSQN8NYSC7o0Z8
VVZD/opbrWbcqZzf6tSn9muFOxIF5x015+D3TXEJtPYPoqZtMqVfjgkqQPaf3rWN5L6z1L1Ow7/2
NM7akNp78jS4OSW4lan/Gqb4h26mDdew+pllzjGDbw2nyT60pk/FQrubeY9NamI1/zAjdqkjaEQW
Vr0frKX+bhnfpjmUxSLIzlH8k5LttNY0SM8iaBjmCNBEDs3MggavWZAOQ3ic5ld6DtZzSyuew6Yr
fDuz2IBmbrwJSErFLDGW26kYwTPV30bFTpWExW00yX02zr8ibcC5ZMfbNqQKzItLTccc5eS3qryj
USB6pTMA2xo0ZcmnSwsJguREtYyxLH6ht3Bp3R2c3FSOCPc9qGrtZNJpoi8gPXonOhI5fHv9u53A
FASa2LQpV0K4jrQgdgLWx2bI4AL20yEYekK1W6zasmV22Gtveh795KwKK2nJd7cU7OdbAI8l5t5w
IKkOb+AKulJFp3FP/Py9MWB0p1/mUoKF2c7Y1LWJebPBblx/h4vUtKCPh98LdXfJihwVJsaO5Cg8
9Z6ZgAHoDYiFMTOSSt2EFUK7QxLRlMSDl2MfmGJ2euyf6yqyNpAYWc7ZynWmPPLBYlG4a5e4sKbf
2VFMY9Y6FnaxjjVP4yi4rS3JiUuCWpVoln3X0SzflY+gnd/7IQkASjAIGe0HqevDOgyGR70vi22f
y5dAjC/IRvGTFCNSouhkmfZ9bDAR0NHLsXXp/NQWZ2Jt7gw3WOMSxdk+s3UPUNbs8vix1vRny6oi
9PbyIxzYpEB3uJuT/C6mg+i7sf3QpuaT1/tt2xarHM/+lsgWfHfEFpSRFGAh50+StlawVTlYu2+6
2h8YHR7GiE6jkeN1mzTnW5Y/SM7eCxpwlMI8Fmhb0c7LjhXYiV4SHtRgZJSRfSw63i6ZvzQl2pEk
k/cWNmktrw7UOe+6zFu/ZIu0GuyGsjwb95ZN41/qyY7eAYJSu1t7BBrrTcowBammwY5wFSNRWiem
8QgQV65MCPNjVxycBIyGJJiKwNQviFZwngll9g2WKCejYRoY80NM5NCKrS4EGQ9kod38ZhIBlyO1
/vRxhAsL1EsEz6lrmAlX2iQ3DhYE9ldAASYXeSSaMUI9p2CTT90TJxQEksj6JaL2w6QWPNUgP4oZ
sY2nbfGdsXCho9NqFmGBmZXBE3YD7ckl/gSdx9ZqT2XcvZcJE+ZQBasutd/sur9rFKmlE041P1L5
nT2KS28gUg6qGjCKS5UW1O2Lro6Joz6ZfO2GlnEcLfMMB6Gc4j+ZiGlsRdVIkEl+YSB1DtX4PEIx
YWOw0JUS+He6+dXQxNA6fL+xCyURr/uKhEgWr+TEJCv2G7bCXlcwe6iCl1q4ZOGAGjUapquN0ADp
D9UnIelHmmuPU5OwjNQfoNDhjg/hdSHRznjwGPVN60TB28CBJ81jkLe/tdwldsW+C8aE/9lb6XYI
qzRn/hFEdF+LipqzxhMTATl0LOUnZXogDPaLEZrXyLvYIN3aSesa8MVQr9wo/GV6xQvFDddeDRtw
NOwQzI0rN5f3CXimnTeOv1w66E6YXEOlqoPbX5mlzKt5GWnZmA1pGYwbU40vgQ1P1imX7dYS6L2h
qfXbhVJIlU1Ul5OxIDKfYeGZGVYCrjRrDh+nfgujhJgtWzyMtFwwvH+ZnlpL2a8yb1CX2S46XzfV
txMaZFI7FMuBU7yyLXtN2cY4kopAYv9F/O0Qozogdw7c4i73nG2NgAw1BaKMyJ3pvBS/aIlfMusF
20y48pjS+9R4fwbRnM0833V9CX7W7Nx1VCPtTFEozEl/b2vlrkzis5PgYy0mPu4uvaP/9FNxDfJp
6+ONeCvmwTv0OcRFXc+RkoREBtJ+bmhFrUpd21cJjc/WY+GIGIFLoB4j1Cx6Xs5pyJAkjP0nl+QY
lXLjm1xO5xHpTyuaZ/rt9t62WyR8aX8OfoJ59B5y2plO90xt7WA3fCSTaIEuwoDJuQYWT2My5hgD
sTcPJhO1wqCHDW5v5jwcY1hMFrgW0AQydIGtpHD8h/ZNaOiKMgz9tGaz+Mxp1WOUWwsOGq8d7ty8
3nIJMrcUZOulhSRaxkZlOJzmCC2nZym63Lp8bCP9kNh9tm9k/0I+N2eVyX6AGvQ3evxnb0aA4PQh
7JGEq0QXoqDJPI6JjgbM8Aaymu2Aw2kaQX7HV0Y0B3oRUE+HZup2lJuIq9SmYYPJRjZ6Ix7L8XWH
za9A89nBDfSLOB2orhxAqFHyMcioQEJQhMsE/tPrcdfQhbdkd3X40OeseqPyJbBnHo5j4v0OJ514
ekIwcsg7flaWT5M8G+3kEHCCkNmT2X7ASxBPvI3K9eLPZNCUzyrVr9KabWU3FlvabGVArobai5hc
46qnVxFeht49s1axcKYDoSHayZiy16RKaYxUb+zM+kOmj+/6iHoMR7mbnpqKpp8d9DT2cOsGgAyb
rIevDWYtjuOtC0nSN8Z0SaFhzxF7tODmgvrH72rtYEu5M+fR3mThgmXtq4c+yM9NoZPYRRcLngwV
MVKHoUv5R8gjZVjbznTj3N+lR4ZSVTjJJur7h85r+WGUWWh7CInv19WMTtimub8jJ+0JVDA0mVhD
JoHsKNdJR0e2uBpE/qwP8WEMLfqg4FTq+beoQZwm2UuXp999bH50Hiebl2kvUUtbdu7UpwjtT2kC
bk1GB9rBhHKsLUffsrP9t2g0QNtas84qEzI56Xv5RL+T7jvlNTt6SjJpzO2WnIIVdfwHXaJ9qo+v
tIl8t+K8CbPneG4+py+9GWmyaevE2emlazBzbw9s810CuegegrhC5u1hUKwRs8GbYMS8cUMMeyBC
tiMIkHJ6QEP0ZoTmdzn1z/NMt7Kws9dGJs9d2+Ka9Xxqhlwlx5HL9KS7l7nOPvQMEZJtZED2FCjy
qnrBKMAQQOy8Lhc7m7SVmUlb78Tuzp7Gk4itjYEFZgf08qxZ2nfoFIrsBHLMmEKyToz4JpfOJ3ZS
FNQj9fK6bwC9ewD1xwB0bNBBQjLY/EPmRTCS5WtGn9curjZN7XwVlnswZf2nzkrSkl3ltznjJnkw
KKpXVU2WNxE+ULQYs1ZE99ShOuDLvLK5hvdNQo6uV/dsZ+BBdfRlUC3TvOOqPBJqJloweTK3mPLO
5zgHdJrUFzVxLmEwo8saw1oI3yWyYj8x6LlLMP3snAmzAk29G7iiMc4GW9bhtQ8s8V1p6U/qiJ8J
pF3c4e5xaDV3b6PC8+Am5kOn0aNZggJadNw+iRvM5Y15nSsE3U43rbPBsVZdm7+xM4FjhcyQpmYP
bDwjqrVY/mBSnFyF73yWLxA42LNEMxyg3A4ekIvEbYlLy/XOjYhgluxiYdSrWhFWEGJVJO7WYO0d
DHQtyRe58eTVxALSVTOuzaLfNENBvNuM1UEDcw04BrMiUxm2+mujm65mX0DsssbPOS2fY3JFfmHO
i/YEsdG1IayVJZeMUkC2M+nztgtuSOh8JARu3mEbCldjJs9lpt4s3br0uvNRZvraDcw/KbHHWFh7
d9WGqx49zNpwBvkVgIle9k0GhKO2OMk6eunQSMcR14cs+tbNdKSqf0ca/mNaNBcQ43zl2fSmRvaQ
bcRlwzNC4gsqYHnAwfKMqrsRiAIRN4DcfR1r45Ewe526PILWSNUVhCWoLkPpLFa1sYJPw2lAy2tV
Bra1Ih/0VZ9gzwlG82aHhwA1ccBUqGtYRrq0fhkajCwG17maycegfxXNdAhn8tQda75XHWNDPSLP
FilHCXGt2LZEia2dBGl+jJQbbtfrHGXVVq9Vv9al22/xdn9nA1ckTTD31Ki0YgCjswG4NBqekU+t
9Y4fGCT6g+AfgPljxQdP0jo22c2IfVBPOtaK+b1ScK1Ck745W5AfsE4sD9QdyrAQEw3rHsnIah5Q
KOjhV53R7Ndr79dsUMwCuXsYana5vX03KPhbZTcPtJ6YA+EEEZ8zreSgiOG0OLTb49RkP9G9ObnZ
cJ1kEE5EFGYjkWpgiPOt3bZq3ToURmkLOI+mnq0ngowfyvhpIlTXHBeACr3pVQNueFWZ/XevucGl
EZ9lSxfdMd2Mbcn8m9Wku2N2tW0VMHXau7H2p+ebfM49PtOQIfQQGpYvIpfCstoaBQIFD9jJtEwP
ZGvo5ylmJ5p5D1Ehp70lCqrhaaw2dpeBLjfGHba0ZltrTsrjXr7vuD5vvCD9HMyQMJA8oMcKmFPA
cHos0x2IbRWbsx8EgBa9+Jp37U9X6yWGbbDTkzu9SgUxXQl6bIkAIhdi8e3NaNHrVN2eES2gCHDO
OpuwFPX1CvXT3ERvuYXe2xr0iLAQ/UzxrrAiJnQjM1b/KU0YPsqzpiWGLwf50blAzLJB/em8iWYs
B5WGL0Gv6FVCH13BbQEK3ll7VYuamkDEWwOhP8e2sVxo8Tkk4POKJi1pEfRnqi0jKkvET4tsIsRX
UnX92YESZTKo31Tk8WybsT4mrfjIAHvQiG/uhMgORKS+aAmjGtPaEvi5NDjBytmm4awiI7mvOgDa
Js2QEPXcboaW4ePbYkEKt2oZwqAzZcLUdPhS3TfhsMPWR8pGzzH39MT1h0lnhIrQ8mCnXfBg4n1B
zA6ZzCkAtMvaXhcGOkI10V7DskcmGmtmwhtTzlV0xnPN9BtYhR+lXCo5hGYj4J/RC9vPRyZhLl0H
s5KgmjL1XBj6T2nqwc7wiM8AhjZxveS960s2kTMZXqCPSNDVEsbZrTsQXEIF0Grs3k4mh2QaJ8VG
tFN9bATk09vN7UunaqolF+/Ro48Mb9pi6G0vETt/7+LcalCpl8h4BgwE2OxQpTbDxO0cevg1A5vi
ve1K5IntGYGctk1CEzfr8tDtBuk4JZuwT06P7F8scTn/bqIlGCe5peOQv7zH9rrqF3QoDmjAoLd7
CwP035flArqy4DRzBVT5seIMTf/e1Rfa6LTcBHnA9BvjJVUqaNTbjRb/373bl94CTiVGtANid9BK
rjdVDjyQzTN3bzeEQZDvIcqrWNi16ZLNk3Bx82lakum7zFJvN11QNH/v5Z4cjM3tQUx2LULe5UmZ
Ydb8QdNnvpx0TeSMsMjV/94IEVNUj2crjzSMPua3zAAcuvyFlBnGyqUpxgZBAo0MNL3hj3AGPqpM
kTbFZETkJd3WFtFjMDLEahyQVOY4ExywvDO3f/h2j60Ob0KX3OuaDdYAS+gcZkDhjim27SOK1q1j
q1O+fLqDeGlaRGNRiBJvclauVVYw/FMLLEAoGNMQjggd/zRqvOt6TPLFv0/m9mndbtrlcws6Ih0Q
HxHh83k7DuJJyE1viM+kRYdfnLTfIqQXoXiTHONpQsq6zsua+Ry1uGX80BD9TXadhtcco2vHT5m1
vj2Cn8LXVS/U5+T/vS+C8Rmpuvvbe/X328y3uWjZkk1g3Slm8Qukt9Ft+HG3u2NqArqt87ElOtH5
/vvYgE7n77f7292wdsrj7WbMF/Zz7SAsuNGEY7fzUk6y5YBdDlPbnF0i3tI3s6Xw/Hsw/f/j6nZw
BWkebCHYnblGBvX77ZDsBgPkbQnxxVBJguAqOoQIHHa3t9S7EXhvb7b6z6nx9/z4z5dFmyNVRYTh
8LHmoAKOt3tlONO2a5gzIoygJVq3zfHvjS7/997tHWOawLi3YYIf1d18zNg4HSeVomNablJb65AI
siUp0MVQcQMlHOo6fuiWG8YK/cqDkLMVbkDdOAmiCOuC6yS4puhBTgkfrlknDLJp68Y1rRGhZhcr
pXSuzJDs8xhPxy63rFUvow41E7iX5nZDfz9iHH3593wDnZpvdkl7uL389g0z8oiHKGgT3F51+0Y1
xd0+mUmcNmLDOtmWvAZ6KK+1azKmpTGcFzxEEhqqGhfoq+Xmw/3tGVHQyKuw+k9k4EuE0v+9Mu9h
hYcVq/VkZuuKtvODrXnhg1OP+oaWUPf3sdFQ4YPmFcS81KWJ1psvbzfE4aqTBX/m9qrb67EetfcT
F4n+P8/6+1Q8RkWV95coj6+eXjqnpO7FlWRLjAnYoqmTE3GNlsemgoDbnKH3ehZZBBuHnTgLYfNx
e8q/5znxCQKkdn/7QeNMccwBMG/QfKDfVde4ss2/v+T2BFw4gpTEmQIOnySrIL9Otytvp2Uh4akI
JtEFRGji9TKg1x47m0wnr8rP7NS+Cq0/1nNgnafltazv9lUjA2CVY8bd3R673XD5tdni0Aj495gx
Jdl52Q9OcR0cVK3+0IuMHyo3na5VtVH0vR48iJsO8rsLOFvz6jjTU5LqxanrIut6e6ifmAq6pESt
NaQet4du30xQrh8ck2Lg9tjtRlpTy4f9349oNTVfSEklTOJx/j21GFvoTpVihr885faNxCaLqnPE
27/ffntcgfhMG5cQk//8VZLNFy1p5vK3Z0zLH593XbPtHQ08UOXWV6jLhWcH99Vy03jwagXJc8OM
AcgLR/tqlK591VmRV6Uz1UgPeQz8k32Fca4WUimTsOWx242EFHFassFBR/w7vBLNzi6OkAzcTiON
KT+te3ejzUBK64F0SOTyL8pJkpNCPc9UGPFA7zIfVuxEYXuP165+EtH81HTs12dXrTH9fbVdql3r
5aZoVLSNzCBaWufB9fYNvSRv2XSR7djoaHE0qCy9U2o43J7y97EmONXU/Ne/XyWa8UDOxWk0hbkj
Lj3aVxpBG9iN5wuyAH8uiZ9ZJl1xOZ7Dxv7iivXatkRsBZRZiYpR3reM09OLjRbDV5oRr2U7EvPe
bObYeE4GU/plzSxWGd5LZQb7FmBqG/AHs2r4duP4jouSpJV3I/6kCadbp8KfSsJqjCs3Xrel49dk
7LR5ILdx1v0EY39IDAxjdRw0fm+mjS/L7FulhIzi6i1M9dupMx0Q+CEsLLpezkC6elB9CWlYeyuM
if5AvM0ZfcdSbR9nNusVP+YuV/OvUCOPlHP/NKHhqDHpcvd243Sezv5udLXV7a5Yvr59x85K0EKQ
n7v0fm4Vy8btCTJLgv997u3rysgMoKa8qvnPvaCYp+Oc/5BPQtzY7Zv/77l/v3N7hZe0hMfn+qHW
NKjr/57995f2UKhR0yw/m//mNau6YHt73X/98Nt3//5hM+AGt0uIK17+JBqblt9MplhPXvB/f/bt
2f/1Y/++MLG6at1UMd6n5ZX//l7j3//+91f++49llDRYduX3v4f+6x/7/++UrU/eXpAWhlabz+Df
axR0sBXmO0Cak3qqbTvZgXK3K6EeyqoaHrVYyX04Ba5PGsHC2BVIVuG5JQcrMYZHoY/Vw0A3Zvni
9kjiNmpXeRF58jFGSmbVBzcb0CW0rCB309BPp6ocr9a06wnreFWO1lwQ0xMInCj3UWQDTYjFJ3uy
52ZiCpRONsPQmK6pRRk+NRLpEc9fa2IeHm/3wgL9LtPn5IS+vaHLLvutbmnto0OFR3sL8AyFhkHZ
VTjDk0RFusR7N5mBDasiytjwRrmakZLubq+63Wh5sU5bcfBqCKkO8XdnUzCdka59tNMhPducy35t
eCTB2Db97QI9WCQIFBqkmg810InbV6QnzAwQ0JoULUa1EPjAfQyje1tMBSbn5Z5WhslhZF4UMNvz
JOOl/jEjrOsJvKdB5NOCK9R7THlYMLh0Tp9VMH5EOf+8V1Dg6zpy0cpugxOSEKIAzcZ9zQt3h3uV
tLpYEe40WneMXMMVdB33w7OYEzMHzi8idbQHrZDvI5OFj7ryLrmZvQZeMH2KBBkQ440nSVlwymyz
otNYyQv6B4xKpfZKS9d9qOepvufF+FQymjjUA7TZ7PndDHNsQEFtvbmsQJMm4kepFSRiF/0CtTVA
O3iL31pjGHtXZkTdESBT0z7pUuCV/cm+HQNZzOiew5BmIpb3e5td6b6irQfUJ9re/kqIOKvZ/B+6
zmw5UmTbtl+EmdPDq6JXtAr19YKllJk0Tt86fP0ZoH123fNwX7AgpMqSQuAsX2vOMQ2icbpprymN
Pj4tL9SyDZaOXAQvJaiCeUg3nEOCSR+dUYQrK9N/Szsfb/R81c+hknTmiEzfDar5Cw2rNtGrK3fv
ClowOaHZwTR2gMtxX7jauKuEYo7vugn43qbFn4AQSENv7xMtdfn3oM2n9dDcsiJddTPGrAVYghsl
ZrQwn9atsLiifHUDgklToXxNs9D6i9vpFSZF88EQFH57XrbbICYRoXB2UBrcZhUpDxM5YbQnA/v+
QzsypiW4B9u9zk7sGDhmcGz7Lvh5Ja2vJB+0UyTH0lxXyNiIONLLuz2j6JB5v9aB5j9VzFi4hZD0
aZ0D2bNSOjaHhNoyCDwbag2C2j7xskcjC4YzDYgGL12wRTPQHlAKle98YHCvCVI0LJ6bpbRgriH/
HrS0emrM8tsbZfQOVVGtkUUn1y5AaGeXjMHMUn3HaByIJACwEjnG1hrKiuY5wNUhopNoNMwHLB0z
TNzQBxll518Hk32WnCjbxHy6vAf25NEvK6IyZh5JzHPDatrPwQdwn1LgbSUVFWtKFNE1qwlKwoQ2
EDx0+38OaX0NvdI7Wj69yUxZEG3nZaSKucPySdxSJynPfRXeiRAgGFIw5jqOJlBxkzTYK8HI7iND
4njbQ3V60+LiScaIkaE9BqCGug/d0p33zirzdVkZ5rVubcIHQgnbwQBEWwbdqU4Uu2BGQFtinYmN
NiP72YuK8IxjB8/NeMj96NMM0tnSk44McypLLe91wjzrLYyJLTWn9xRqiI1tDMgKb8PJN+lbWbZn
PIYeseDpjLiJgj/MXbxLa1GigEiKqIRct4U/RrPe0lr7ObDreuMhxd+yt3NPZRR/o/UuHjHhgWbR
Im5o0Ii/PBUgx6T18WTWKG7Z1If/iAGgQxGYNCqd7BiVPBWFI36R4IvzS4vap956LiePy9ZKJWIT
txnY3fFXwzKC6Vd3Dokp23lRpK5t+1ddBiOFv/c9kq5BpKneIa7h7nUKEuV5ZMnDckePvVHvMZ/1
D2rmahoZvIIMHm3BrH49xnMBJ/r6yZt5A0XW0ybtA/RI8ynOD/vCruDqpwFBJlpYvrJM84zpKWLd
UBwAQfNz5vZzM7nWsxlUfwkqyi2pn5qZa2DbsLL1ss/P1XzqzqeRiNUKgwWxRIUTX8AkYeqKZfZt
5zvZjvXXOKNRI/R2le74n6i/Lwu5FlL1SgMS+6zx4dOiEixpXV78Rb8yi/8Q4j/EdkIPAcvaKfC7
eBv1jf7sT9IkLjjsVkGjCB8zi+i5VGZMo94vuEw5jdEcHgVZbGDMub01faWLeuXZ9kyMFG68C4T6
bXoOxsu6Yc5rOXMKLE9tiBwpkfKDJc/OJ4+0qt4IfoSV7tbFBciE2roxgmP49Wron+MWpEspfGDg
nEUN408txP88cBnFtXz+Wd8TYOwHGGshIE+n/azs8uxaEgq9ZP6b5z2/NVf+ivsRre2yAmfL0R+I
nhjojP6shpg2UGun5tM0Mv8wCVXbNFgdn0LTPVVYVN/IKcNaleHIXU5x9mgPqCuhYiXcucsyWFlA
OlPfOCRx4V1I1M320RhleCv6E1408Qkuw+f/YjnXKbWZBZiNLVFTTvZLjueBmfXc7p3dD47xn1da
OKoV5j8QrDNCyoOZtK8dxhPJWDKkX94kreo9FtFOkq432E231UVE1auUvopCLNZR7uabxuyylxyZ
MHRg5/fgkQukh6W+QVHR3kr0SihRjNflTFQ+M+StpnTxOmR1dnJsOpLFjHFpNXw8g4H7eUAKeJ2c
cYXma/xoa5SaiKTLQ2yJ6DkRLgGsY7JNlNhZfYMMfHmiamxZ+4L+xPKe1ZSABYexfupl5G/rkUwQ
DUzhUGXfeu+8FNaQPlpEU2xzgZGmqh0Ilo5j3pYD5BiiRGg2oZrivUhhZPDIal6KMmGZ7t7Qo3o1
Jh1OeZ1cvKhPiczAmL1R8488OAUSw5RCCn+jfjNDTPdcM85vZwRF2YffrXxNO8AEhe5FX51JBKo+
xcXdmJT9CPEFb+DyxAyYO5Do5tdP0Ev97fKbLae6gCHauj6IUkSlgj3ksxmZ77aFuyeHvbzTgNQ+
ubpHwwm98irmVnkhC7htB+c5ru3+hf/pb6Otg9OgEbUcy9jr74OMyUQJveZc+rjQ8lJzX3yDqIc2
zqsrYbZoet3unuf+cDXYlb/qVnPv7VFdlz9wGwz3Qp/qY5VWN5C18a0LJaVO76bfQURn1Mr1T8OJ
8Lf5cX4MBd9RawBoCRsH+dQxSNBYzcjG67tjaKb6V+uyd480r0fS4eQfQQlHXnmF3Gt1k380PPVd
i8pA+pl4clP9bplB9sFDxN9lVbo1HVRhMRJHAu2aTWGxzMZ5eZzsYjtoAcGLRf/dO+iC2h7OVZ4P
pKRVoXUR2B/pyeBDjKvmPor8H9+nwYeYARpkUMgLDOM3Wh/6C+DK6AX0kjafOHivrhCN4AOnR9SG
7XNf5d0VjU+CDuE21HX6p0qfAkxHfwz+Gcptw3uFYrp2rGG2LMXlexgLwkUyn4nTfNpQBYCPaJl5
Vdhg7bYCFVb58uS4E7GHKT7Pn2UntnyH2Q2s/FInn7tM2Issp8th4eeTf4n50qsdUJ9godtauWet
9L3HiSoxRKwOy2J+j2xQni48aM99beBVklKDmlSTH4kHfe2NkHAfNO0ZLot7xf/KmdmNr6nlpkeX
1sKtw/nxqOvTF61MvDRlDZ96ftQtzzuGgRkkwRIHCg++sk6ao1mFr0Lk3SkbZoXu/Ggy/u/pv1/V
ojM1zt9eJereTF590CcmPCWaOrrp0PWWy9BVgkF/ohPuG8fuydEmksxi42KUjK2K5ZHeRCWPSmcs
NqZFDyyrx+QtSEiHhvmRtC6SUNFE9OGQQPR2UlzMqTSoXzuDmpS+94MswDr9oOtEgeS+9kRP54B1
SmfQ9iH7sV+jtBUHcz7tQ3tPdvd0z+WVeCH3mtvsQtgfjh/ZIG88+kpms8p+tgzzXSFGw8EX/kGh
XyEIBUvWxHWBJBnqSb1Qy1oJh6JhVtiPbvkZCwnfxOzfbdvwHrOIoXmm8mqj3Lan+C20M+3zHZCH
+slJCLxv8m1IgtslrlwIVM7UUFOwMUSPim7dAvypF6F+dgUTdS0Pk5eIZYpAHm8LYlSsVEOYF+MQ
zpukFCsHyteTlnHdLR9s0UWIZEmdWDlYZNdhUauzqxFdQofpC+EAemL3Hy0J/vz3haapr8qurNPy
L426eM+FKo7L+tWgvsL2m4qzlFaI4x7PFMEaLWyCcvgHnTKr8F2CdVyjxAbg5dWs60n9UpfyhY06
Eb7zW4NLq6yyTbwm8xdVU3bwaLCRLl9NPO8XSQrptgyRqcqZgJgJxBaD7runCSbJK2lem+V9e17k
437yf07D0H4XtA3oPHdkSCI4Xb7Lm6xiUwDKpK3ZVts6tol17q2PEMjq72xi26/PD2CSu+rcRq6B
uXsfO5n9XXTyO8l0+cnEmt7hUEfrNBmtg0pq9COhjwu96y+pwUfBZGhrkTuPqw2Auq86/6snrzSx
3GfpRd53P/ibTHNzpHCgkQMj6f74GhCMpLU/SHIoCQxD0Epbg4J4CHetoyVYGbvhNMOfoEUxuE7R
JoAOqoj7gHcDMg3QIgd3DUQ2ZB8ZlC/DuxGbNN5cr7n6WocWvrY8Oo5Fcy5KcBuRXnkk0LrGdibK
paAoI6nrL74zfJIhr59HEkFeRogHK/bswV645Xbi2obmi9vKUVyeslHOm5Aa23AreQ4kBqNskujt
bYvtrW0Sv7R8CznkF0acIZrGxnhMKxU94zamBHXGp+UM7Aj+FY9uZk9WzfKWVfnRs6X+hvM3eVJM
t2YyEET/7/aUXwF0q64D/513qxPy521poyhOZUkulelQZBWB84sGKlOJmfEnXM/ZaLWDw3E+HSv0
QB4sVJnl8jNyi5eOHIjwIQROQ4H31y/CD/whpynw1SmThXxVS4clNZqaeqtz8PAD9f25sdLeO6uK
QDlW4eCj6b6iuNPfKQXZePMn9mUVf7Wddu2zvH0NDFPsq7J7GXoHR12Vo1mcUnHNs0isWmWuZZva
zxACbP4i/DihUBq7mMxYTeTf3fBOQfznsgPHsvXCFkcYmIVfTvWdVGwCAILp25JHHg51Gb9Z0bDS
Wv08UbmjEiTWBuG/efZMZhME6ZJfhCwB1lo0IxXIMJmIPIv7MEe0HMLQEmG87zNE4XBCXaJ0SnUO
CjKv2q70t6nS3EupefRyDOO1rB1sABZrvebOmqes7m64nxAcuiHjX5z9zANQOsnK2FH3qptGrX5T
fi/3Kie1R5SmtQlCj2LD7noe79oe59tM8pv6VuzV1H+XjsNGOpwMkNHL/4k8uY0VhKRaxG0Q7U0u
N3BReOVVEBEcbebFB/yTojcRSjftNmMp4BK1i4veDiYT4/ZZ6GV7gAJmb70icR7pDFmI45rmqRcz
48KebaDTM77WZgOFTINBYzf3nwPAd0y1BjigwarqbZGsrZjYib6N2/tyUGlJgKRsp12Up1+hzOp7
KFOoS2b5B0zUz4v5nVBCLJ2MOEBOX4xbNonFXuAkfS+GfeH57L88+BxhyXBCr3mluKaKqr02tVtc
e5m1ULgC8TXwe+zJSiVULQlPC3iWAA3oYo4xQTjo4gvokDN5fdGctEdDSuOjAuld69cYeZnTB9rl
p3valiJdw3FBC9FDI2PfGg1b1HI7IqFmsLXZ0FdUBR6NITz8/CnwPo+bOIQ90kpKFy/TT1y36WGg
GoF6SPUbdjd6BeNTk+XFff7NcF6Eg3C+5xeFN7rfoRzop0EqVF3/4jhi7j+21s4sXf8tMseDaPLf
/ZSYN11vs13jQwJKm8xb/dAytZDnj5uX16pBybBAO83ShxqW2cfoG3GluqAEROk/+8V/Lp9cpOcq
1jRSBcpLF+mSnM9OHqEA+8c4xGW4pNGUATjHLvWjI+R4dBw5+hs59ABB9IIsTVVLQjaDcbyJP2lF
RcC4inzaSuj75TIYR2AKCIyiDSIb+h50RpaDDvcGLTfOLjOHJ8x8ZxuaSt7NuXYPwhqfcMuzzbAN
AqTGdThDM42s9nYxVKVtSujJGVQf0my03X5aRfx/+WgUohSmIE+RtIM/7fAXY1b0O9eQYZUNMqyf
DJEE3W6NIzhbdzIp9qQePSmdr/77w5kZzXsCXn+WAciBQqyGmJ6TbPrmCGKSfb0dx1+efjQ1lHm1
hAPaiviOB1e/MyNf+/aQXTxPvXRZ379EZty/SKKH4C8/B75ZPxYFuyFCKFIqUNNoXmrBk093MKjE
UYdGcr6NGJfrTMSAN1nNLAy3HvtCEQVYYTTomoylQiDvDb1OXH5+MbMzox3uRhe1l692FTKXXeoj
+Eskpo0idbydNZfudEMqEsAz69wS4IPcrnDkWQz72oWKCvLP3huprb13CtMUW5fDWM304y4FBPN/
vigL/5c5Ce+yYGRryo9zhWJ4AVymA11UFEknt2/rVQHWCyRSipZzFCl5BKFxW/7SCQjWVsiIoVtt
jMeoqIZHPWFzquLhz3Ln5CYzpiTJD03o+efKSjwINJ5EkNV9tFmh7YncwmseaLcONMBnyqKEqzby
b3iwjJ2lmbeyi6a1OW/zK0HUpx8wBjZmgnZF03WBylPEQl5Zli5IpiQauP5jo9Ex9pWNFyrvpupA
ezxvupnJQMeiH2acCO+E8inKXK5YjOVrzbXGowpDnIcS1zkN+emXR6fqoZtQrWteivG4NbSj1ZbT
xvON6gbUkj8hfosYSw5A4qLQWQ89+effF3ITBQaTRll+JIEMN6U1YRz3xW+Vx+MmQSZwoH9fscRl
3Z4WUXNfdu/JHKo0GQ0Eoo4+GkRL5FpA1h9SDBpfRhhvfXOw/nKNPfpOWuwcIHkb28/GM76r8KHR
U+8XxTaRN/iOjpFXWnsqioJptM+IkSeebqHL9Ntu97P+gAIk2CCzuzeXZM9EyOmfwCESwVKSrmqg
Aob2Aj++ZZs0AX3iInIDg5PpP7c15olhbiTQf+1QU46Hcm6OkJCxriswELKeAE8aXMdunD0ti30V
h09Fo9sXQrtmS3CdfSfqjxCi+VWiI1/DhV71KhghFlJJDTrXb0k8DIikZr3cWwDJ2vuQkpKqu3GH
8AYd3gw6ZrthrNMhmcg71AiOJAjdsmO6CaOIGK7Dx3JtfbusFO68lg3ThMEd+e1PWMyk1F/Buvhk
CfVdpbC/gQIOqyAad2D+qXe0In3v/Lc+86Y9vAzIn0agHgsDW1ubj8YZ4AHuQ214zZxJf0dspK8t
L6wuEDY7aFbVuUOzhG8EfB6O9aoGfhUGKzU4E/a24sUBEf+31r/o19lbeKbFRoHAPdNUX9tz6pIq
x+xs9mhMB1KLlkMzuv6Rzi+ZvvYKREF8bezs++dTjirjvNQDjYl+dWgBRNAB+k1drq2KTs0s8l4/
jU5Kel5I4Ahc9MfY4Bk015g9c/dzgyxeCAAyZamJW0+ewqPsraMz9nSvizIenuHg2yhVs/qcYS99
IEJnvLkCFGBG4Hbhpu5vLzIRZ5UKMnoWQLAIy+eAlEPcUSAlR7RUKLpg8up1v8J9HRK5A+nGwFaz
Uzkm12lICTbMcQh7GOa7sRWPbaRg9IJqwmqnWDGrdresqkkIKcywp7MfNzp4HBfxd2jC2fEm/3ki
cAVN+vCsOX68W66i2urUo3QH5JBMgC8/z9WClfKsJEMIwFL+ZdLK3z51OcXyAC4yb2jfZ/ajS4DW
syyM5yX7xy7wOqa+fKr99CkxGdZEbuPffv7BOqY7Esb1VieadB07dM9obpgb26lpyrYJA5zynyQO
j16od4fctcIznSsTlS7FCiaxB+kkzbXzHPXQdgEmIfKA3KvnTxPN0reyq0gkmArHXYPwYI42F1Pe
wPpFBUMqoJMBJQmiUqeL62ILrqr3qC8IsInjcQ3qRHyyV/1OLGapRQopCqvf3Qsan00bJOK0ix+V
bg+IvfDaFVXc4V3jVWL2/3kV/ffVhNhEicJ6/f9/7wCKHu8YLq2aBUlNBbSAOdyAKZKGNZh+8xJq
QCsZJqL33OTmTnWZccDLX2wNS8jPmBAxfLz9V94ZiOt7SztXnkn+SAOCjb6MGejynzaVh0SxM0U3
/pSbafjhuOh5I/yBZ/Lwgi2NwnOAcf2AeI7ZadZNF7uFPi6bpH2xomIWgoCzGjWiTmkgbPNZK7XU
/csB8CLjErqj0Fi+g6rgL5uS9GMnsB8sDeQwuhU2tw1+l9ESpHrNOpxIpMOGnmq9kWQHEQbNoZrK
4eBUplftosSugDvDac/mPWbWwYdq6wnXfVbCg41psIwGTSLmwMZDxF4SSCquIR1k7WOa5Ti6sKK8
9SPqZ6wr4W45hQGFkIm/e8zulRCtAGK0y9hYmGP8JUPKX0/7/RNbgAmq3ruFMdD2x0M4YlQ62oMX
HMtgHvqjUV/4ZsIzi/PyajkENEkJNyczLKqseGOYQPHMyRKPBpbY5VdcDmP2xtis+Ej06ejOzy0T
QXMOx/jLAiM1hoActrkxWGvRmzxBg/QgCC7DWx8ax34+LO832X9S5PLIdLZEFE80XBnccgUpNh9c
VktA21K+B2X3oRqCn204Gra00hvuLRuccYd7TYY4EAy4ERFTtCLw0ecUTrHPaRafVIWOXGpYDcBs
kbswP2iWxUJF/tvPT2rWxDyRE+hBbECc29XJcbQznpeKLnidGhC6OOCu049NWYpNCksf6K60nzQs
eMzXtbcoJBwUeDcE8vkUL2WwZpxtb1RgKAxcsYktbkKZtv+Z+gDJP8ToygGsNLCA3GVmRXBVTFxy
BjCphfVZ0B34V8Fh8UjgB/1nESIY4LMxlADNilSZPSlLIqMYKTvJzk6km71onh2tozFFod6S8Bb7
VrPOG+9JG1L1/X9fhJROkxYFJ4tMCwa+GC+X5pRh4D6YFd0X12ESEIrs2NfOrODXYZnZAmeJtszV
u6iJd2ZYjx813oLjzyJZGenPZeUKE/1XIrg+8iBSP1ddPg1q1dbYs1SWHlVVZq85HxQ7XsslusB7
IsJj7l8wrXarKtmHJZaJKLLYfBAV+hDjwdzmniqvS49SK2L9ohcM7WRzsNB0bBZhCUXexqw97S1g
C31IALuvQOcVkKp02uz0A4MDeCX2UVXurBPXfdcnavplimNSjN/ixoH15g9qY8+nMhKPoinsx3Qy
m433nbvQhM25fHJ9zbgnxOFVuXmYNN4eI71+Zly4V0lpvvtNPj5GdBZRT30TWhIcjWYO6CPriJf4
DcExx3Q1SJKkg5QWZEp0qP0WpUc1myW4vYml90AS5cILt04et+egpE/d0E8K5zoJ9GF30CpGiWxC
gJQYM1rViHD9g9R6ZPpXXESMf4MJ70A7NzaIwdXGLT1GGvS5t9EGRrSYTmmV/eSfmTHLoMY8p5xy
82rgSaLemteRee78sy+PyszFvZHkL2En1bbtBFugysyI2MnDNep6/kZtw1h/FGa0V45/squGeoRQ
yHJOSrG5ts4sGse8SQoIzWYc4D+GX2OC74JI0Y9bQm+N1+W0jlxjk4IxCOqqDFaAPU45c/k9ysJq
lzeNONMd/M8rLvL/vMrPyoRG6WuSua5AdYJV4tOyNXyL8yH3KwhT6SzRiqv8RKxJeU0r+SKEnNFs
7Yj7PQqGzTA/MbHlgo0TpOP+fEIV37RydfQRQFe0teVH0SkfQovdSBHX/JyJPFtzkbc87tOI3ntZ
Yu/tAKRIS++ecQAXs3Ir4ba427q3o8cm50/n5yPKI+tk9cOxL9OPMRm1a+ppzZu0D8u4B/VYdzGO
U9D81rs4wDaAkIgJfqGv8KquSbKE8KEVAsZEFv/yMvns9Fu31KMvu2bzj3g8Ow5Kmk84knfox5lG
UbQL07qUYHvZfsSTSXNLyhfNYLpmZy3+t87ti52rm9aBPO0Ab2bsrNp5p1B1ubdvggzP5VLxMe4/
Q6Godq1tUFz0ifbale0KuyXd3alm4OQ7fNI8Fx0VWY8oI5CLKTorsMmGCjeqFF8z2SoKN6FriK+k
yz8XFUdrDuYz0QqerZ1/NoOFP9CQD3Lt5GOL9XHKNpCO/D4y777vtHtq8WTPvi6n8cMAqNcItgw6
tdbz1TK1Jtkxuy2vcgh5nr5pJ4d6W/JcKWu22LT/7EsYl6846u03Q1jgizILfZZPVxykQccyvu3J
mnoNPf0POtVDaPIsSOsbRFF6eGbO1bXsajsvbh/DNGk2LVXHAWNMhd1Q7hapiE7XdUUfe0d9kd51
IgdWsZOOn8kk760b0gtORmoK2W0YvfsHVAxypwyMuInPjNMf5v0ATZ7tcp8st81y6nk010cr39oq
1674NqNrN0RIUaAWQSmlHTlv7ep55O0VQbr7mY/XI2bB0LoGeWXsl9b74Cpri4lJbpZTL6rcxxYI
B/HmPBu68Tf5TURkz7o5P0lQdIexdU0Co3kSwv8sU4S6Wa394glwHGqGmvOLcfLGGyELcjUJK5hn
4ISbzJv+5SDXIHH3CTrsr7D2Xp181N9U7Rgb8vucozTL4dzmk4H1FDK6WTKq0nTXX2uGFp8De8hP
wJzumcAdLulCv2gkA9LUyMkODsqDaqK5u44KokbzQ9hEjcZroJEppUuyWdI3T4bRI9QwaFaC76ID
y7+yAxGcPbat9bQ8hGWBUqcxW50NKnbMvCh6IPrc0I3WHNFmp1eLERv0bdtfG7IiRZw4lwtKTPj1
UxVtuDPzgxXVSLwEt62Ab33VG/LIhBLt+5jT0TTEqeo172BbhUsK4iw7Rf9BU0h0pEpZ0dEzq+iy
PCenDGkUZpX3RkFlXW4ou4Lw2GBveAtdk5QhrK7RBExTLrfnfKPWczvlZwGk/R/fbaPTd2wn1Wr5
G3jK8Nf5LOmbgAJuiAbMERk5xisidvtEQX7VW9KalafM82BTImNbEG+MNH2uMN9CnD2fTux9Qx3h
Fb9WTJBz263JlJvoHLp0qeddu8Gyv6vNDqf33GdrLfN9FFZ0SGeNn17X2aNnds1aGiyZlatNV9JY
02siuP6Wm2f5AlBtmKAjBEmD4cm51aBFTJZPy4eLoR8S97XVeGBkGXwRr+aHdUOLbv+swSAg7qh3
EA0jr8O47yKjM2eLRYlYscNgee4oixmOZQefXNIHT68r4rYZGCD7G292B4NmclOSLQwwdkgN+Oqs
kgkmDmPOiLzoPkNfCsjgg3ZrXXvWcCBeVdqbrhX35TPIC8d+7gDMJ0FSHUYngA6Ox/UQCMs/hS7K
2jbRm3tX0h6J6al+NIn9TnjCrNPqXDDhDs1ka6y8M7Iep65AkcyLaq0wF1CmpjfMgea+j0dzL/Q6
uqio2AxJJx7siBLJJH5vN/cDoSmV4btp+s2ax3Z8EElvrcmQSTY1OdYXLcQ35nvD4adihWeJSSyV
v8fObLGD47g19SG6/nvwSybao9b9/vctTFbbKu6rk5eCTl1KtWJgjClSKKgh5cw69+J+Fy9e3vlV
uLwacyYpSYKXjctjKGqQEl0DOW/onko60himrf5Fp53u64Z7b7xGHuLeq9eag4938JBPEwB+dm3o
wvMZGWQEePSY7br6DDhv+tXYmLJdUHOPuazJns+1d5t43HOAtWhlD27Jb6qMNXIKLAs4LY9DR0GE
d11/sQbfgyxQE2OmeQ8lu9+VIsjx4ad+cWn8Q9P6+6OzGgc93kj9f2NgB0N5h95s9uY8Xcop/PfA
rQt49pzqNpPDirYPG6lyZNfEYfzvq8maWPk7sU9aH4WRq39QAZLNQ1QI2FYzSXYJEuiPMXWwWYjo
q6G7gkLPW5ut373rjv7Wwsf7gxhrpdKRHFM9R6/tMRsz8Uef6dGU7x7Nx4nm16vj0li3bb/CHqHt
fkQ8bWg8hXW4z7haz2nL2jOr66r5EIymQy5Kv1uWLmkbYm0EBOUkUY18o8Yw4vlzeyDE88xwD+0X
OkdmL9aln89iAi5vqQHygfwtRjnz6fKFMPEfyPsdNpEkdmz5MTxG1dvlVJ+7yDPRgy5pcs3qGZIx
74YgV6XnrDX+Wc5s1lc20OiXctrXWy2c+uu/r7Rk7quTjbsumwRCYOkGeKamj4J+4D3so/exbZMV
912FFI9X9J55jM+v4vk9bVD/+Wrc86vlQ/nzvcv7y3cs35vHUKqlcv80tC72tjfJje6n1ruZWPQQ
UyizQ+HcFmVDMtiIP8e3wQRLrxP9vV0Kp4q82q1gGpFKb5ozogDlzg3OwB+vnUbgo+vGxWH51rbp
KprmneSeIrAwMProGI+lPLoG+ItUYzc0sgF47dtCW2d4hS9APHjuZXBlItF82XHTvCuTBXjW64/9
HBReWvJAgGhMKvD07LcAL7M+Sm9RPfYnr8qJ8xFu9lYX+qOG7tgWbXUvraR5Y0Tlpr72msZm+OzR
DlneDXtQvN7YvTq6Ub+lg5xOSF76h7GfutfJuoS0ILbFNKuznd696x4rKHFy3hfMh9cmidNX4DXa
DqqTtltOVZu8Lt/Q+rOkynZdMnn4z5d/aKiGCZH9DGPrvS/l4TcLvTrc+l6EXFDXg5OmSmQp5K38
in3/pqa4fcmjonlULTLKEnjpL7QFAFzC6MPHgrh3NdyWZPpVb3ZENypBs9QOnyZ0+wOxpYyF51NN
ti9EqbT3vFXdpSNTEuIl70dBM0JrqLLTSH/1Vc9okiHdpfEanqt5+ttNhnZ4xHVLRVwy9TJQaxy6
PO72NUCyk+Vku7Qw+GxQ4q2X5VF11IO1RmKihbyIvV17H1MbyJAu5O+eiBBDtH/4bGcSQN++OLEi
bSgq2pVKBKiqlv5G2vnB1n9E+MlYpQvr9hkgoTjlGaXaz7kW4nkI4IiXnXrVqpJWPtX/TUSjy05D
q0+5DLQDv6y9JwnAOY8TxVilwuNSW6RFndxCGi/LGQ4y3F9t7x7JL0U3QpE+GHgVnGKs741b63uu
fG83TKxgJfvGHeWYu2u83jsYlpVfVAHzKh00/S031XcHkeNvQqQLm/c/I5qWBxgkUTpEr4PVI7Kv
ePgY/J2PtauIyshTEpkLnkWT1Yk//qcS1rTpZaWdqAKoZTtRP3Usx6ec9Kx1bZr1r0zXDwMRIG8x
BrQ9fVQY0VAukKSGbO65LHTSgmeBUOzZyHKMkodom0afDOdJxuJ4EnHCqMwmR6zBAIKYMXnBxziH
UlnRb7is8NbjhjQS8zW0aXjaFZYS8KbqwWqZ8MXMNVr0Yh2cmCOT/Qb2CKe0AtQ6QOR2IKmrRbtB
sG0XwHfD1KP2zlxr6TY9rspBtrOUHct71fjm+RAdosJOt7rwkvugxHSw8J4SPcwQeXmvrqp/yjhF
55fjh+8ZpEQb6Bs6Qy/O4YzOkrZZs9/l5cfiKuqMNjp4g7bXIh3vU53NcjBjTsyhiOkAuRWrtkyP
VeWMF4KINKZTfvUItgfDXZe9lb2AhJ5U5taFJP9pAg0qmlJdi8SfRcsUZ7LyrN2iCIYDtwFbE7w6
zpy94DLdDQHXF03+lLlSe3IqozshLbnXMxRnOXRWjXc8DS4K7NQbF9A5Zzj8lXtsWeMwLbHZWu4x
sjVQJLmfnbRsJPJlKPwHA2HUnEUq7maUFLgsYedVUr8zRNbvUqI6QtSLB8+v/pHPS4VK/Uxm9Tm9
T2U4bY1Mmu+5CYkxkJ4gIattd62KmH1g1Rx3/0PamS23jW3Z9lcy/HxxCtjob1TWAwGwE0WJ6mzr
BSHZSvR9j6+/A5Sz0pYd1qm6ERkKkVIaAgjsZq05xyQcMlSQ4ZTWgYxiFEBZTnRyHC2KwS3piNWB
W4l+SFtLzR6x9j1rEOSKUzkdk5Y1XzBa5lbDS3EdJwL0YcDUOhQi3ZNVXxyDUv0U9pG/6tXEfDj/
D+gPzQd2Yv6KFpy1UstRuwoXilAQZ19UaliO2avtlZW01FibcF3PgXEA0ix79M0yx7Dt+86Mx0ui
nfu7VrqtoVXex6z89kWU94c00E5qadUX/Dk4YGAk9W6NqsLNztHddEYdVqPDqRJPmerDuxoDaX9e
/2jAOlodZXIkmJAS8s9cMw01+BvWRgwq2lBTbjZK4N9ENatzYZGUGBcIhuZ+yeJWBxCUKBxdZYyq
z10JSMHvRXaVLjNpkCiXZYbM4lRF6aI/SfsBNxfaSn0on5LIUA96Q94HQYzhth8MqJuFeZ+wlt4W
Dalk5+8iaiC4Gcxq0+Nq24S4Xh4RtBTd4NizFkLflL/9qJMYLWoEfqwSz+MbwLwE0pfaXfdFEO4l
oQhwYVNyBxEuTPZ6fpOJebpKpTRHVTGCbZ7lRxM98aWGRHI72/oNwZnZ1kI/vEJGo9wXRvUSVEn3
ogs6VHqjPs857UuC2ctTAp9xa7IaaYjU2vBMlye5QHEtk779VcxuUajG11FC1iaCyUJgix49gbBV
wGP2ZPClT/ULkKjyiUjBYC3mYdiJbkEv936+j1S4mGaZ5U+dBkV5aQgUsbZGjflIk3m6ybSeqDVw
NITB2NOnEJVk0QzSndARUxrT/IC+tjnEjYLwfikhlDVrZ6aq7tKGlEaal85e0ERzaWIbXEcDOGOH
yJl7Sxm21Nnkoyxs67KcQDZgQIqeqxT1aiGfWtGpt3nVRR52P23bLa0p0bdHjcHrRrNQgmeZcWLa
DB2sj8X+vHtPJWqVmMkSjQVvr+InSvQhwRZCIXNxZ2VIMHABwMLKCZsGjjs/SMEQkDFYyw95gLJQ
Kp645miFjZl0EhUVeK/gsS5tPb5R9KWqJU7GnDKsqrW/T0cKBVXEQjK3KLGmwqEuvnALjfQT+7jg
IvHLB1tO9QPCANbDS58wbwhajhFTkCIS3FdU2S5rnyRroA+uJpuHc0XAhnhGsbE+lmPd3pQzw5ox
i8Fltc6afrQZfak+gI/QJ4o55Sxv88xH6joq9jKV+q/Xq+ZRlxAD3tiBUZ6UUr0tJFs+xUNyY4iG
0ZfQiHXURTgZUvNFHrPgurZy/cb3/Ut8kJ+DbFkVV5i42H58TirKAkmiq9cdff5VJRCTZEiLcPKx
7Swj0kog8tqwdZdNKRwJXNm5dNGkp26o1au2s9Ae8aneI6kDc29p2nOXmpQr6/zxXCkEW3lSwobs
DVKervzaVzd9lIUXWYrsepjSZtP5U3itCYD7Y08yUQVEbS3iMbtjXUFhMsADeX5JSY0/VYUaYwDy
O+/khMrv/vNSXl5qdZNB2dHsTTe3EqB5n6hYTH7e+WaKqBJTXrXBYbXK7vWiK4L13lxM0uZs1Glm
fGsBkY9n707NXFIGBRT6JdWrXHJczF4mOlrSO5wly5syrnhaCSUZkstLIRnxFaXhy1ot/W+VIiie
ZKuL/XkrppVDcmhIcCsJS7iWqvieCys9kH4j9r1PLl6l4ysKOhInrbR/ptqFTWSW69u2bORjO6cH
jVVo6fSCTLLGkPM9ZeD6NmAttRc1dEiZZHmBcvpYUScwIU5FGaz1ZNq+viYjDGEMUVVOqRPrE3fI
0QUwD21d5/B2gJSoe59JVsN9hZSjTD2pkLRbUVrSMSBEywYqet4Avn5JJLaCZvbZkMylscXG8Lx/
tIrRX2c2Tsd5hKNA6FK6jrCFRV0La6yzbRPFFcW9xCRQVo0i6zONwa0ZRVD4FxWhMHmq7d7E+Nh7
YU4XnxGUyoFJFGiTNsYuTOXaPQ8hQUGVIQ2j8qJZRhSllxl/4/wGiSe1Xr9C0xQb3dbSGt89F+tH
k6baQBL1rrfN8dps1a9FODmd0egf6dha2xgF9/q1EsLMEVahdeE3c45iAU0xGUDa9ix5j7K7iVva
hciiP1QaaSG5YSu788uGTgwYv6WyIyLjoQ51r5a7i1Ifo73CMv1SMCiOiFC9smY+iFqCqLSIocLi
BkdJK2kF9ow6T/fn+pc9oV6BFnpxfqUs1TALvrHr41IFpqjtz8uf8xegtvu+LOvj+RXBce1+ZlcE
hj5tmT1ZKsWKWlColeWrIvNHMuHralc1irSra/VWk5eG5yLfG/KGp8vyPyZ+kyEUqABULb2ZKpYg
PtMfPhlQ1vZ0JvCdLS/PX5BnacQBAozTJgKDbUGf7/wopc10GZP/fXx9zAabIxtG/vrD8290NPRN
eiPH86sgYXMxdSQqRDM9WVnkWOvGkNiNgU1RTW+y85DYXfgjbQpRfbv5zndggc2Jfuyco8D4u3pB
Fi5GEoI7EhmTm57lthO2VnCTki1yMEvgkwh0b85vBX3TbWhP8dEvv3H+gSblMgqnudic3zt/QR1x
rWGchXJbpsA/RWtvM2B4YyXoYAInc2e8mSpRapl/JBMsv+D220sYp9iyWcSH9KTNDDR47gGNY5QD
7nafy1hRzg20ftIuz7XuRWEmpri+0OEJ4xisnnRbALddLCSor1I3qmN/349h9zFn/ugq8hKi3Lo5
C/+zfLjwa5oHPEr9nV3rLCNVtfVgKt6aPcBh1rxIAqHTFNBmUF6DZ95nvjFvK6NGMk8ZG1rl8iXu
u2/fNUDTdgD5MU76m9oXA3JxZuKzWdomsmM/68ND1GTV1iJdZFUVw3j52j1dzPLn70SV3cgBXSqd
BeHrW1FKyOzMZs1rtUocl78KKq5/nZ9JRHrrX8tl77XCjo7n989fJEmJ2IGygi0VHyBIRAtCViKb
4r54CJNC2tGolJ+lYuw3hKcjM4zH9PP5O+IqstfvXt8TjLwUalZyXjcnPaLK3bDYW+Pcij5hRd5V
qlJvafHIaB37jTTl3ec5sv1FCj0dclH3l6ppdW6iNbKrJxXKBX9+VHMcFucBvY/RwMDuZk+XnqIS
Cedg7jPFt/ZDp6uX3fLl/B0mnuzSKDevL8ZYuwQPRBBRhMRNnN2zkVbahHHgsjxX8+opeTTrobjU
raLdwObuPdIAac/Miu5S+Cvp16vyw2TY5sovWv0iHi3pkJW1QmmBEIkp7R7meFB3atQwQixFpTDX
qe+oqOwLCv0+qsRtb9DdCpvQx0XwXPcWhXwsNPhpAnunRVcMzOVHHcG7Tffk1aZvpMZpntPgZqi7
NXF4ysXAUq1ai4lZoZGf2AkQFWKzQUqgB6yU1kQ8vHzR2EBfnF8CM+UuG02YF0u/dsyTxyDWkrVt
V6jWBfZQsLOEFi//uEy38KLru2HX0+H55y3VJpTxvBGWKwOD3bLsQ2au7oaIiuB54Xd+b0gsMlIB
VyDGIW8Mw1AXFOoui8r42KdEplI5kgH7Gdre1zHLj6Rpr14bdOfXDFxUamU+qjwM9a1iq/NBN4OY
Yi49DTNlzsmmodlrRTocdUjZtdf4beIEOurDqh2uYYCllwidr60pVS+1XnO+W+DSZYzX83U9krQW
RjYMlaUHdS7wnr/LLXXCJoHqRixfJpKrXV22F+1Xuah/sipgE+NH5i0eWnFvmYs7Ubdv9VxW7+fy
26tiaSlpcj8ejOIrnSvIC6YZHJVgzgET8ZJVylU2KeaNvGzhskK/wA3g36pFFeyTHGFh7i/AyCq2
NuhSaiepB+H56YyFpBdLAJoc6WsllTBSGIXCQi/Dk6Z1xrfXFuuWtV7qvaN0iXVtZWz4Msnv3JGa
5vX5PXifw06mlEIs2PJeEYys6YFHynGBZp0pk0t6o80VlmZNDraJZH/7bhikF4sGxZZuUONSErQ/
hzSjlZwAAxYO/VUQlxfloBVPU2ZazJfRfBtZM3yYqevXElJZ6hC9fIXgFalAJVCvavCeU9u4TrIE
NSZab0KUjFgnNKhCld3Fa+SD8G36kjQk5CUX9vLl/PL8ZY4a6Pizfw3UdjjYrd/DleY7UjMhN5Xq
eOHn2FV5O5TH4SD5JqKSMztDIgQjaQjSlis0/YXfkIny31/aRJUuI8Boh5ZuE2GS0CIX/F1ejoDn
kTMD/Fbc15HXCIvDTK3tdcGFNYg5VsYmdl5yteTnbqdFUMj6XnFQkBn7s4SmUlgQKOzmNIL9Tg35
dOe3kz5nt8Yuw+6mp6liXyKZhXIqub+cwrIwEeqjfDr/wFhIeVrVmrt/3huN+Vqzgo5KJUFuCIyE
U4xmfaVCpltFseLvUUA0TlIQqUi+nPox9OkwJ9lwx2TUXhsZabbL2zVpyLh8cIQjrF6rzKYfIfDu
BIiA51anYDSpVnDNGspE7pObLuqf5LlpUA8xhYYxCqgRLoy1wEUsdrebquisfW0sw7y1FChJf72V
1IrR1JisJ60NiNTFFWbQrLQyopHCYaS5rWu0nhOCw8eKLWCg4QJXq+RaMZdGkJpLYHhY2Tc4YL8W
yV3YtuKFBiMazyysUQeXhme0FKEh55SHii2aR8LXcE93c/EQ2uJl7j8DTwm+CsXCtlI2n/yMXXdK
JxObUzKfVEKLvVBjOzvSXdnwFNkHfzbEtoXEuKc7O+6Bs0hbwkRHRMpGtYl9gh7Yilk0P8b0ZPbs
7sJmWmYz5UT3GsBn2Mifa1XQ1U7aFzsmOxNETrjSAMWjpxMvWVo9EAdgfZYjn4oYneC7yGqFm/t2
eE31DJUEi9eDCUFvj+FabM3+Mi8k/0KKkQROU6kdzt+xDFcPAaFBm/N3/7wX/fhekOjGnmImObhj
vuupYG312BiP02gSZzMr2X1IhxsxgJ98Ab5Oo2SEAjkDlwmSUXlm0zuuhDQWV5VqXMX48Vw0Zf2V
GtMQV03cLDw09p56ebAFL2KRIQ0kfgrt8KrCcDzpOOKtph33lLoADJusUwfELdz/Mm4hnEZtaQc3
csWtC50he+37sesZpEg6ffjjP/7rP7+M/zd4Ka6LdGKX+UfeZdfU6Nrmzw+6+uGP8vXt3Vde6nAk
sQlbpqZrgiAUTePnX55uIujPf35Q/o8OILk2enxYmtmCBZDS8QTBk+gCYsYfVUO7tCnN/yUE+UCd
aL4YFkEbth6Ud/rA5sQqCZ8Kq6F1sz7nZWTmd30dQiLSs+YLTQG3G6vUDbugvDRoQBNm1VHlSGXz
qpDmBcbdNk9NhXWzKSomWA0zFBWpwVGXDR7EnvapKAQ01cB/QZZ4PUZxTGs4aGaEZ2C2Lfzzrxby
GPkeWu2/XwKoVy9GJDqvP9XNBvPm2bGcFQMc+kWhdZZp9RHIfpR2q/N1/Y8fLmxzvtBfiD9BLU6p
4seX/3VXZPz3n8v/89+/8+ZXLiMC05rir/a3v7V5KY5P2Uvz9pd++Jc5+re/zn1qn354Qdht1E6n
7qWebl6aLm3/vkGW3/x3f/jHy/lfuZvKlz8/4E3O2+VfC6Ii//DtR8sNpajGdzfg8u9/++FyAn9+
uOiGp6j96X94gWb45wfN+pdpciPKuqHoQtVU68Mfw8v5J8a/MLMbpqkw/NHeUjhIDjo+/PODKv8L
brYpuA0tWTMsU//wR1N0y4+E9S+EaSoKRG5yGtGa9eHvE//2ZLx+Yr9+UjjEdw+KKesyK11FsfHc
cCjV4jjfPyhKD+In67jTEV66TVg4UnPdkpvbN/nrvfPDrfP9M6kovziUbdq2rmgWZ2vZbw5lsxwk
Yrdxo3atMYmFbLxHmkxgXhaQrwN3Agk06HCWRpHy9N0H8osRQflxRFhO1NRMQ7BooiRhq9qbE00I
u2dbj2pW3jOpmutqIzmIbjH2EY5612+SteX9Lw5pC9PUVUu28f29OWHLD+USehO9x7W6zrJt4wyF
E3jtCl60B7Kk3JjuO4dcxrV/xr3Xs/zukIr84zWeevi/xD40rrYpdU940d5wC81js7SuV2xQ1taN
fvf/eczlc/9urK2bJmBzxTHTXaFciifYlK7ttF63a+rLwMFQ4/rO74/53mmKHw9pgUIMozhq3JIW
sqK22zKJH35/iF/eMDxgsqGYKl/OP//utPA3lyZYzcbVu1V0ozmp2z/3K2UDlvhzvZK37312Yvls
fvrseAYN29BpqIg3d2gbYImXl8+uyI/I0vDfxfXOVdag5JxxtdPIS0dl75jF0Zb3oydccmreuX+W
O/LNn8BTwsDDjImzXby5YyPWz7UMtsD1bQPiPuRTXCWT7Pnx5AW2WEX5p1hq3/kwleXTentUi4Kd
Zmroc2XF/PHTTNMSoKSfs0k4zGtzjdvN0dxsB6plFa3j947284hHnMh3R2M4/v52necRDV1KcoB/
SbLDKtnTR3Xh165W1aHZ4UsHf/3OMX9xu5qWaQtdV1UoreLNEyLaSAV5zCELNO0apAKiUt+5W39x
CEtWVSYFRTd1w3pziLq0ycg0W9DO/l66gozuhGubkCyXsLO9fULhtI037xxzuSHffG4/HPPNU6jm
uREVJTURfRU9ja4Gfs8l0tvRVtqXcEvhuXFy571r+avn8oejqj9+fpCObLK5OdNwN36a18G22YRu
uzInZ3Izl8CLdz685e773VkuV/67cUAZqBOSfUfssArTa1Z62uEBzSsq+vkuGOurd67q8vf/7nhv
hoHBR7ypTJxfu/77/MgIxgrgQJNw/o0H4heP3w8XdHlgvjvBsldaCmMccGCK2AVbdSs55+Mt11N6
d+z+1eP+w/HePO6tMndNHHBBQzq4Tr3L18j1Hbaek1v8G8f71V2qGnRZyYYVzP1vngyU2pKhUDxy
aQcdNThPbH9PYTW+8wSqv7pPNI27j4WcabPC+fEyiqpAeW6EndukKYuYVLls56F2WfEnn+TMEhYb
RnQLM0vBnSmIfYikmEgaumuu2szPra0Jp+8UWuncZVNw6CIen1zamAn6wMzYFdWkHJG8DrdKOu0b
awakAd9eEbG2H4269WI1IOEc5QHm83xG4JzLq1yQhSd8OE206sc1nDbWVpmaXrJheefG/dV1tnSL
dZZlMgHLb84/SQa2jj1Svw778krrkke1bT+SqFOs3nlCfnGlbWFpjHKGqimG+uYJ0Yg5RAsvL4uc
rnIQeuypc5YfxRU6vPW0CsU63Yc3BKRuqu07h/7Fs/LDod88K0o6LE5qhcnjkYjUrbI1vtZe7yke
PbTtewvIX4zpQH9Zf8BoYo1uvrmiYysbfTRrC9Igc/IBszmhgL8/oV9Mhj8cYjnf75793CTst1jW
5ImVOTriQL8/BSidjfmdAynLtPpmWLNtHj8eDcy14u3joepFBItOZ1hzEcgiBx+pem7qylsGN3Mj
XMXyylP4SORzWjLM+d7vz/RXw84Pf8CbU8WWqYH74g8gv6R39XXDBgDNH8gwt3Yi972l1LJ5++0J
v5mnKoX4J5oFLIsPo4u4jCChdeJkO38VXctu6eSb+BS4781Wy8b058Oyn7RUXWW3Kb95OCx99mVo
+4zmjv6F4KjqJo5XPRms1grEsOH23rI+R1ZqPtobY61tWUXuQCStoUp6ldd5oYeAVfrcv5Qgph+i
a9WpN+8uHZaL/dPdoFuyYrMBVdgf8/Pv7rspyauJZDCE/PuiWVMFZ85p2A2u/70557zC+t3x3iz6
qiHGmT35javeGqc6Wqnr6onQ1sxTtvVWukRSedLW/V/Nl95bbgfJ1d3f336/WFmz8/3nhN+srBXg
4qLEEceYhTtw3W+7dXkU2+a9AWoZE346UWoCtkIfytLsNxc2U4j5Srq4Pe85DacCcbaOnGWEggw1
bn5/UsqvRijbsFRhEkP3WqX4/mNUZxsnNmgtt/HoMc8OoQdt7aVryyUffI3xMm3XdOHeOcmfj2rJ
WEPBjZsmM/vbcbFFLZDkBteynq+FibFztt9Z8/08WOE9YwfGnoRlg2y/+bSiUOnnvOcISJ4Qe6Hx
QKCsF/VKUbY5LAg5094bnn6e1L4/JNWCH58IiLc+G1oO2a7TnbHXHOCz2567k8djszyp2Trcd1tp
/fuP8JdnSnAE5Rg+R01/c78oaQ6YzSgR6CvqvqkI6CuQjiHw1e+hc7gqBMZUbt+7b351stRnVVth
+pYt/c3MVmjlWBFjwv7dHdf4mr2GDUt/YXumM62tlbZmoesG7ntPx88PoSXrOpUzy9ZV07TfDMmx
HY09Pmo2LDRfVwjUHbWhAZLHnhLKa3pLaINC3ysN7fZ/fpUNQ6i2pvCgCPnN3NMlhqAGP7DkRVGN
jQX2P6xqPTFuUCF/5jMAuGtJ7ww5wvh5lLWYBgSVxOVOxnj64z2FUwYHThoD1G/1bmdrQXXfYTvr
MIb2llgVahd/xC9mPQ/dpO+jqPAfCzENrjKRHmqITuyUCLpKRahZiTLOrPd46+67Mb0LwOyiK7mt
k3JLYtSJdTFaaQQ6BonxtqaWB8uU7VtFUfKLnl5wsKuARIKnSkzpahpny5sNI/UGan/u1Ido0W1q
kHZd3I+mDUl2phuNcCRbZVZW7M1KQZEU2DQUyWrVUjXe0rxl+h4JFw/06SbVEuIymggDJOLDqRW9
R5eicEu93fsDuRP0IYmI7PsvRdgepUg5+NHiymzsdUJAhhTED6mWJQ4g+WtKICkPOH5Vri0aOnO4
FUq7jiT5wOe4sirVjetx29TYln31yjLzq2QQN50i38RNSP53qkMqoJZpa8MxzufHsImh/NefU1/G
qaF6CEjugjYigtSsaPVk+QoxCeZ6i4gwDeeHRT5o14jrQs9PzCjXQZV9FWYduRJgpDCZvFHKN2Fi
205MmcNp5uCJKIYrfMn5Kh+bbR9mx0kbwcLD74lSbGXmQSMBsTBaz5+q50pq2UJ0n3ILhjSh24pc
3OgBqT5xAqBz7E5yr9+I0V63pFY4mpXKC0z5RbemfaWONbYlq0LlE3hpW1yM5bxpZ+mLiUV7Qwv3
09BalyagDAMnD5c9EE4Lu2xV1lCxiWSiHyhrbqKM86qXzcBpNO1OysvQnchiaPsOsnngWS1yDnIe
ApowUr+C9OWVqXwb9cQYFqGOgQAn9Yx5BkfLNcLvj5KOtKaHmuwh8vxUSWj8Ve0ASSdyq0wNoYBq
+kpRwXOY9gDHXpgqUFJUfsNY966Ih4+AwclFqBLTSUcUiXW33APDFaW6gz1GhyGzVoI0Aly6txYT
HgkrRAeFA5SxgpDmlm7wqhmCGz+nCa5iWHI6OacdFa97o7xHpYFQLyte/EAmd7RqD5KpxvusAt9C
1uHHphVPGkk0XmV0X8fEPoaVrF36anUXxNHHVm3wdcdJ6sl1Wx8Vs0PTpOufBIiV1TBpEG4aKhP9
YsQWGfAago1BiIYz1KSu28dt+awA915bIw7QKBYNl7aClZxzEZBjEGsR2FsueQ3kVDFd+CD3PeSD
MG4s5G1970lBhxcyJCZctMro4fcEW9Dmmct2NdpUQc0HrRbttgIx4AEvABJuTSoeYqAJ5sBdmU12
Q6wuXW7XVNC1NnpJHDGA2WOAsXndmYXlplpXXv9+1EVP+HY1RMeFKYZ9h8x0o7ytZ06J2cHZZB5T
4gV6q4NJwMMGctRmLu86S70noDq7TdKIKPL2M2aLx3BgYEn95LmQE50MrxIFTf4cq2OFNzndJ0Nx
rUI/2ZitAHrfqy75j+vAUHcGF++oQxLzYBGcWKBHW8WC5SSzhFklpX/MDJrbc3s3qX5HgkR/P9rK
NU2C635KLq0hS51K5FulM4CvQ3WKzfxLaIXxx9hUoaI1PlSiFnCtKMsQLYOCYakkfSVaNWZEvnYl
j1uoIv1DGXbh1UQP25mqutg09ZghZkP+G5Wo+ONR3yQd1jruxAgcgd5/JEqy/1gLMEtONGXlX1Xd
bkmk+spmHqRFPv/Vj+nFLEpPA5HFrQYlSHlE0+XBk8P6lB4rwhiIbhieGtN8bHHCEMi29jvrFNW6
uTILwt6tXHsu8vY2LPPWm/uAkIzB2IIvBDnboRtMSFekLBQ65Dibm0TOPsXoxhsfQ01b4XPJ/qpj
/GqyWAdaTdpK4GoFGuMuviCLYUMf9BYU+bFFM2TqgMeG4pNu2Je6jayryJo9sHVHzCBH+hbImDHA
g9KzzVBt8X59AQcje7Vq0+1usXl2bjrOm8FuEQIHu5bMIcreGo7LchVgP416FcvgRyYzVhHIvKcT
0ANHAc03Rk8CxXEnJ9tJz11d7w5h8AykrV3Z2uxgWyR128BwMN6SnryZdfuiTcZtqB+sOj76EkFL
cNgPiHI2DZETC09ZAq2lB922ze07MesXOlVAoNc3AQw6v/krsMksNpHiZtMuDnHCEJmWTgle4AEn
eFt504DvKd9DCMdMNH70Wc0WpJX25hfYAhuJgWSkPY7lHsoTOI6GxZ6/UQA8jTBdyRBh0MKGEUbj
Sk5IJdeji0RpV4ZuetkIpcwmwL3RN6Tqup1/mw6PbD3vdM338lnazBmKdZoYfqCsegWXTx67iM4O
vdiWwZ1JZoKwD4p2kQc+qBbiK/ABXfKLlwZCFtUkFp27pCk+ZfTNDQa0hkBowDJ7bRYX5rzBwLTR
O2CQxL5IUn0xTkCVy79iCfryDOWG+phUmZeF3Hm+NFI6IfG9udTHkOmKZwaGnJ9irciSPUmOju4/
k+qzz9Cx69JVnb2w8HGTRWkjE5EFMgZX8kNUGqsQ6BR8rE1XWt4yJnQ4KMu29CSC3asihtxsOXNe
brTpXlWTF2xf7kC+bkjhv/K/2rVJok/n2uNzlxROXbVepcE6w7yVlw9nrKLEeFsYXjtaDsOELVM7
CLOVOby0oXxlQ9gpujvVKlb6NK1zTkrPo62d4BDg/OMk+0QLcBWWN9GwxCs/9m2+Kuzxtphip8va
bRSGRKxLTPPVsa9qSnQ12v58O5InDFH0To4fdKLc1Lb3bAGDtZJfmkk8t5ENrWHO3FkpP+YJSQoj
ICO9vZB19coQaUGwgYmOeHCqrv8cW6WjWzznuiqt/bK6UrPnph9fNMJ4a8zWy42ljrk3hHvNYsOd
oEnpQm6aQ5EBF61fmiJzJ+k4EAYq1a0T+08DUDMi8HocfNg15PoaHb+XpHszCd1ZfVHkyQutZ5WB
ME4eRay7qYjh65L4W1x15ROw2otIirYF5BO4RCip27UaBxDhJ8TDZcVTKVtUICYWNjEK40HYD4bF
FAEWWdTkMagXdeS7VlzvbXwuk2F+6pblSaSEbpHqO4x/GOMxoCpbGtC1a036veirdY+fSWg3RVd6
kSx5Evm68WB8Subaw7XGgF/lF2EgP9s8xCMA4on0u06PtyHG9VZuj2NdMXfTcZz3iuY7aaz/ZaLz
m+TZ0cXLAHIoIRtelsltiQ0kkdN0SjSSgaJ4k8zynUJYG6ljK2G1/ByFrnUzGKo31z1UGoPA2/Ev
tQV+1QCnGCogN/IDi9RgVdXWhaCT7BBG6LZ6vlcBLtUIza3oU1s9YA+5HOrxxpYJhnmEE3hsjN7r
jWnXFCwha5btuXJVBSz4BijlwEKrNnNC/zbDJzhan4I+OBSRAC/ebnI13wRGexTV8GVoudaDVOeo
5dNDltaDm5qk6lAa35ZpdzmNMC397pNdgrKFnbOq45yIEUV7EIbuqnb0OFbTTUVWm2NVaE3ztJpX
s41GrLeibq2LCS0wTpu2If9Xc4Xd79oq2ILq3EmW6UHLTLZKpqwj6EjxmG8koV4GssFWqMQlUpWK
uR+L6anGfUXgZ6F7sU6NjOigeTUQV8/YQEZSrfenWrRPXV7tIpOYShYDeE37bSxFd1E7o6Ws4y8G
wfdf6mpkha8F4pB3io9r1Sccl8GYyaKCFWMhlq071AJI1KgfQmnFmthnMX3RKJOgt409dyKwQKNE
dQabzzrEeAtdRZQGD8WkedQ22C2Y8U4hpaLLhxZEYFtwm/p3/L27Wuj9WjfaE95bGD6yieYD9mvp
Glna7LrKst0EScpqtCWsvVU/bLRRq9bYWWHOFqnLDLNcm052MxW0Sd9IsGRkY9f7ZDCY8eKRBsfd
PQLoTi7BVBVf/QQyeISLZ5USzqDA01jl4Xw12sNNSUgxcGh5uAVYW7qDTCpcGOTtxjYNpHvqNKOK
TgYuU1K8QB9CIcq4HZjBLrTyiOAs5v5ZEZm1sQAeqI6GPQ0yHJd4+MqcCGdiQNm4jtquve6yOcu9
ftCzy14vVeAOU4icOQJveVUQCvFxsmvr5PuRfcneOrnIw2h4LOGee5EyVvscij95KFAnuANnGvZ+
F+cHORnIm+iqANJWmlzboRiOMK8QMUYhXFU8xDxAtpKWhyEpphOTRtWuel8NFxTPfDDsMFnPY2A7
S4dz26lFcCyHQFVhr+HKQhUzaYh5e7artaKB0kvZRC0hVGKTyQG5pFY3mWSrwB0+sYcfTWg4WIyk
3Givlb71j2o2MRvXTZ0d01p6EUDLpxe1T2aMTVgfwo0NU25dpGHPhx1Tyd8baVnPwOgIml0NVZ2Z
jp3lxvgcV/qlrk5PiF6ihbSuLTnXCcAC5AkW0JdqagnG7mIE8CME0mOol4R+lPLkKyvY3MGJkDys
M1gTfIFGmvyJvgmq7YiG197EcMcufr8P+IXyyLLpvlPxMWTD/EnWUFUqOSoLFXfO2XH11PsOtZ1J
7rik/LZtN3tSSsZF3AYnW5fUCyvOiCUucnP1+z9E/VniwR/Ceh89F0okpo0fCzJ1rePiVqvOxdqL
rNwwHkx95nnr9GlVjXrtGGhpHAuS1jAQ+J4StDJM9jFVgNORxOPBinTVTLRrIxKKp0pkeMBSOxUF
aVf/j7zzWI4cybbtF6EMWkwhQjGCKqgnMDKThNYaX38Xsqq7mZE0hvW9o2dvVFVWmXS6w+U5+6zd
6fNDljQBKtSxtucIXF4XDltKvhuEgWSQuMGi0Q+LN6oT4O7N+vP3vZP/jMtaIroRcdFZMd76SSyR
AkgZ0JTcubo167iJKch9UZxjacD8FcYQhpGeC5dZr76ieLxBVzp4piR8tGGACYre6684YzTXKAq6
FTq6vVpO102mDlSyF8jIe3wM1XHBS4TmS6nMWJ8btXAmDvtFpsASUVBIaER0yTRPhRSYRQ0a9DEU
U5RPE/3Rhk1jBpQYdmERqgQBrPGuU4sfscS1rghFCduGSr4ZCvzKK8i+N0bdpOtiDupdFgvHNhgb
lKWKtKEiM3lbUJSuXIf3s5Tffz/8fya4IO4Y6EtMXSPbrZ9OLgC3jTgoNTkVp3chgbqYFLipjSej
F6yE/ZnWlqn6W6JhaU1Ds2cqkmXKp/IoEXy+Cf25IfTvr/ttsVvunW5C/BbekeHEu3PB2z9m10mD
y///lDKyMF1QZPwYXZlYgq7+xAD5zPL8c584aeIkXoqlRpj2OX1S19Ur6LRVssYOdnTAdm1AtP0f
R3DJ5H3qUCV1HSJpWutXDRQydBfmNQjxRedRuNj3rM5l3f4If59073R9amo9mv3SPa3xghHngXEA
FZytlap28+hojaOtTMmZFfVlq7qGLIIdAbLayaDqfYZGqOC7qetFq5OslTXVtetz0+NPXdDSu0/t
nAwnELeeg592hl297V5iF0DzeiTx1TrJSnDPTpY/gusn7Z2MJoQvX1suSqQw9R2w2E3kLIka2Yaq
5J5TPS2D9Mdq+9S5JY3zaa5oJA8VaaYxPb+I6tdeetb9swLdP7Iyv3qENnZJzyvK6ZLG5Dky2JeW
JT15Ek4UrnLRv80b3UVW5in3kWK3N/gLPP7Tu/9KVn5VvuN7Ub+/t4fX8v8BSTg64k/r/Q9J+IFo
1nv+HtTFZ1n4r7/0tyxcFv9SsF21UH2rEmIWPsbfqnDJ/EtFFQ6kGHMyDlQ23n9E4aryl6ZygeEK
wV8S9UUh+o8oXJX+MhFuku+V+G4cwPp/IwqXDPlke1/qZBapIhwBfhNYW8uq/jTh/LYf0ggyhIPv
yVFoin05JhciDKdSfOxHjdwF0BHB2Oi+/oAJ2sYMS7xVNEfIVpHMc5Sw96GihpI0knhVauAK4gpO
cqRiTibm92JJ9IaadDvAVSWAHmUn3b2ZCJqHsxVsSyF6NCkn6eAA2QHOyS2XW2doqcFVphxOfqXb
1aweO4nIo8VO6sgWO7UkDBdFVt5XKaWKPI4L6l3tMIsx/yhNp+NtNGjJtZ6PN32TvVtE5ezBh206
iNaee7BvZ1GxjvTiNV1eJmmu8n7JdsYIX1jj3op1YvGcN89jlNxSEwOnGZidnUf+zgwy6I+J+ez7
3SvUhQt8ip70Pj82KSHG7DkIp7tCtmBYDX2F1yGBDTOL++cw0Gp7quBGVERj48Vus9HAPuMN8xi0
uf8gVtyqx7wbr6QQdUSVtc2h9Y1y45f5ccLI2CubuzBKXng131NjRpVRDc4xwIZHwJVKHRhMXSUY
V92pE5f1TrN02yIAi/GedKNO8v00lhJRQFIJfdPEV2kwuKKlbCmQqhA7+qGHH1BHUKwngFQoPAd6
83lqrXIFg+tWKmfeIMqDor8ZeoylFLk5F3tZZyxKHjsVLxbeR6YrRbcCf0rijhCNC4UpKRBVz6Jh
pwqprxqyE/lPJ5v8W202qLVIXFFrDiDTkeNS4pqbVMZaGBOtyEdSxqvrbuunP8L5UY8y0Qmq6yjB
WNccpNIhpvpTwVGmaefEjlNt3ehat5KjSKWHkrVViqu41kUSDu8zARlvzvzHsWkPOV6pDSj8hf/g
qcr8ZOn5LgBG60zpY0b5PT+02BZBwotT/dCkxNqZCRjYGQ/hEP+hQETs0BnWq6Fn0IZSl8Dmw4j1
pSPq7c9SUq6sFosVHra88f2fvc4TCA5R6hD/uueZalOZ1tt9iktvpeRPM4XldjjeFUmCl5Z1mYzV
I26hG/OXYy62E6P/qqTK5VTBP1TLAy+caqfEkPxjFeqi2l10OdBRonfbqVUuSrXeynNwpcDhQ4sk
/ejnwh6l/FnArgDF1UwYcxhW5JAONVXRZZU+mXKk2VmRkZqCmwgVMfuF9G4MMqng15dfpk/nYxnG
O5UPZE9lFeImbIy4zb6IoXxdJ4wm9dnKpi3JMTP/vbaTH+PW5C+nhI+HCylZkQH6OUrWKlLHyE5w
eKVAbXxHYegYXJMrc+9XleRYITLtorsA5yHV842MFbPF2hkz+VFJWszp/OdaFj6C5YdgdwobIV33
zXAfGxVpAx9M6FLjQu2em+v6taQXhCdxz7KbRP+ZTD8aNa+cqG2OQtZfmlN/BFbmTIA3pZ6hmsaj
2i7X/a7FaM1PnOiRwWszYtRVTZYt7bfSaLxZQMbTPH/lkUzwuZZfm5DCYwuBrTPUNRWjxl0ZQnci
WARkmjkeZtJOS+HrWs1VPxqPenGBM8sh6/aWhLBRFnaaOK7MPli1mJGCV/QM3JikoViI5WvTCi7V
5LKYqnWpDJsUGFIVBCt1Jv6IFyqEN0/AKU7rG5fPB5CmsQnhku2baR1SzbQZymtZn1zUuPfRgF4y
AnoJVxyerEMdIHEcqggJPckPvonaeWz3LOtNqFB9MGvu8jelQcW3PHOMXnNhd3uQGeDgRRe6dBPP
uaP26IGEKym515VnVZ02SV6vjQ4JnuWqC9i+fMLkdDeF4jXmYhTEruWOxJw2RJddoLoh+aY8snaF
b26w7rgS+61qjhuKEXZDvjAY9BWWwRu1ZH/L0YwkiL8ZE0LyZJp110D9Vo7tZTfgpwG6uJbq9fLj
0IV4ARw4W2qhMygRu4R61TX1RSdo+3TmJZ6TnM6yg9V/+PFFpcdukFyXsBjUKbhlmbsxj8JOLrZT
UXgWIKpUneyCzczod6GWMwfETR0PUPc4QMpgNYfpr9HyzXGbVdJ6+WcvhK9dMQCt9drmqa/Ei4CU
uBhgIpuoTmZijZFH61H3j2PZrINOxyz0kRTKPqkGDJQjJ8bYYGwnqqZyZ4LwMXaaKzWaC9nFsWpA
zSESrPCKmuGN3xubsiiv9BboQSLJF9USyp3KH2GxIHyS4jqmrj3MpQtVsdZ1XHmS8HMe14PuHyrC
dhA400OAijmdiUzXh4qdSOaANLVytrGwuS+U9EkZhnslbV+W/66T4gkU0bUgKle4Tj6WhXDkqzha
rbh1mx3aMbvG7Ok6EYPbtsmu65Rq8MbhhNwXpg5wKLyb9dBpLHwWyukegOglbMmdpQRsMul13Ys7
kqnURFM6Ofb3kxncYdF4T97bLcDVWZX/LEf8OTLZgiFfS3MIpdi0Gx07ETLqdhJn245YWCQ9ipJ/
kMe3WmeKteKakviXdkrfLL91R4LfgRTcjKtejp+QYt+UEem2/rbTpQsBj6dJGW8VfobQU/RfgXFI
hEvtRzQFHqnMtTROjiSJu7hB5pRDrpOow1JvcqsGk44DdaM6EJq3WKBvqnlYKYG1X5xdJrwczXgt
N91tj9EBLrTBqlY8UU3Xpimu8xIKM1W4c9zfzoHKJho8WEFOefTgWUG88iXRUxPYJPXgLT5efbgq
+PTinL+Lz2aZ3KYxhbulgRPM9KoSW0nby6hsX4F9PMqq/lw3SWkPkXidiU9hCTKqvaiE/IBmATaD
WxyCciKbKtxmxvg4mfHNsmZ09NB6ob6D/3GyAOWAKF2jFNnM9XyRkPdUji21wI0uHUxDfgP7+jGM
nevH855Ay4NRh4+Jle4ytXtJVel6RIQVCPtByWFTJ0g1qfZGrbOHpmRLTO5wmNYG9KMayJRaCYTE
m8t4Fp+K4SKyXmVohfPBJyAOLQv6X2hnHdL5wasYlHYSbqdyOtTivFMrc51CRONqMzpBVlxURg5L
m2ltRMHVqGJOlsCgS/vxg9DmS5W+mUq/qiUHsAa+PsDcIgx4OoDqyHjF+Qlx53aQY5jVM2ACI90M
4aZOkS3VypuKR04Sy3dtCIpgWXN+b3EzjskfczhC9ryNKO+PMRda8IKzE6hL/JrbgJKFLS6hyVtV
3g8plicFyVwdU/nMnsnhyxrXDrwnKK5+CkLYCk1JilDxMI3fN/6tmr0qQyO5odzdS3V0i2PjNWXR
m9jI2CAZvdDCKVK6mAFSJhaMJMm8BIR6Dd53i0aIY2yfRSPmAualqfK5IfU02pED8D5tBIh+/b06
sihyyu+KjyYUjoMkuROMOkD/eys27tlAjmnAbdsYt3oZoAnyQU6ax9CaHmUzvu5k9FXhvMVe5acS
4609sHfMkM2m4BLQLhmcJq+9svzBY0XcRjAYB4Rr+IeXujNXUFnJdUvNnewTiUf3GthFTFI1CPcp
+vUpMW9qdTLJLRr7jJRO090M3SYpwp/hVOVeMRm6o+ilScpQXRU+x3BTaat2lO0xHqeLVvG3UmMc
akxWll9SS/WDL9abPNBuRJ8/VUCPcCp/Xs1meUvwduLSIaOYkECRhZIzxSUWHcjGmAJA/Kxo3tR4
Fuwmi7uOAPlKx2YlCRAcTVXHXcdI7KDpUHlhC2NbLXaDwDRHYCuOpZNPYT83VvUEohI6MxfrgTQD
gB6/HOGaExxwRabSwvuAY7THpnUvFVHvFgPklFkD1gZjUgtum2yCxhC3vi3X9+MUUj9igTePAsUD
JuY7mphuVG24b/QcjzWWCDKfy5zKFs4Z3VxpYbwpUFCUWe1RAT65ouDX+7bnlaVEsEozVEZqmq1U
qb7IJSN3eHh5vcGBjJsdCTL4jEsF1auvV6sIN+JG1LnnkITj11hi02bnlInuFbLoiXnzo9G0tdKr
69mP88sWFaEd9t1zPeuqPcsgByw+cyya08YEBWnPYvWK4QbXCgtTtQ78iAgjOmvQVnKop1VOTZpR
rEajN5EAVb0zs9rSN1mJZG9G+rTqu5LF6PRy9RD7yofUh++iL8auoQukUJFNjhzLYaYZ17ORUHiP
LcYKoEq2T9og38d1LXkD1CG4/zPQyhF6Xdt+RGqVOnVYzVeDhRSKnoz20BvSuizHcAVQpuD7Dh4y
Q3yARn3c1IB9wJr70WaoMKyTsQXifk560fR552aViuOv1jmKwh4KAUe+Ilm6KcksIMzKuM8YixIb
yLWKfsfDmSy6qBT5Lu31xKFgADofajqRZN4+km71skruAQdzf9ZHWN9zo3oF1rmk8qdkNQkKBmgY
9NnAPHtqsyeRNOSM2av1JpRMRUXR3/2mu0jNptmZDXlfIVNMpnoMZVZlLgr5oONDBgsIvB1zKJhu
wEj7bgCblhRgNLri0A6g4bZ8BH8lDs2A1VhGSD1J92WEvQ2Eyp9kkRNXGyfMDeZ2m0xmtQGIs63k
ZLY16cbKEEkgt4K1Y1m8lyQeeklwP/dEEzCotnGNUogPWDweZQvjSQyQHQtNs6gHrcOLULmOw9AJ
FfQBraY2W7/eJvLMq4oNCPvUZAwyNtw+tk09bwBKrPPMbFBTxABLBrCiPQLVmbw3RbUD3x59QNWX
KC+TD0t3JF8ql/QzCqvOeNBL5R0/lvBVxXvD9K1t6NeYTY0dahufB2olcdobY6GRI4wmDFmjd/bU
CcpQkvP0sVZVt9Xxtd7VSBB2dd3882+laXZbtLbcAE2EHDN8wdbP+yOVPfj4Dch04sLf94AAQVIJ
00U25deKQoBPLTBuVZa4ih+E/YOW1ysrLGUmSSABuEr6Y5zCkjHlLfN4ckaleCuxCcZW6lITfaey
cKHV9QQPSLN4WPj+gVxfhcxNEGxUgQWTqN1GRV3ZZhaIV4kFH66ylMr+BZkiojVvzEm3MX6o98AH
YnfqxB8BTH9XiLl8FHIGdAvb72zxGZ7mkFCuqq5mjLUPOslgFAjxDuGpvxXkal5ZefU0QlncxAid
hagrb0zIMMYs3PCjFR4/cr1pF6HD4POy0ZUKplR+G4aPAxnzdWqEP3JMdp81TXpQ2nF8r2REL/38
oCsxktPI0aGuO72VIjoa/F1eJeR05IsoXHTJaIybonnRORyKSOCWvq7E9AUbqnfuOqinspcmSx9K
kHcs78XtcQ0hD3yPJWGGoa7bWiztJsXsoT9MYR1DO4RMjgWbgUreVnemngW21Vh3jTBZTpUFq8wo
uR8gynWEoals5AioW/gBYrxG9BzwYrB1f8rXWin88A1hF+nlrRU370SRdUeEmukkXeqWsB/YBQMd
T6g2tslHU5iozBGXWa6cnddn016zWDUzWwopMHM1zNZGf6kGc5UW0YdgFS/mqDw2M7Q5FxdT/Cuj
n3VZP3FwIBjUtoFqbKs6Pabjpp/8l8mvcAUhmCRlxB2EKeCnysGdP49Xgp/vQ4ieQdyVWJAOdwLh
BYcquBRRm4iGbDpkY/aWafJa1mYvgl3ErkJlhBIdCEZ50Bx3YCAeq2adCvFHbSqXYDsdZYDzn3c/
OzU+iHG+NQSJOg4/uGU32eCoAERtFFHTmUxeYiJWHX4MqULCvVRuIOXeLf9USFR3LXzE9EYtojdd
4frGvQewLV5obSVRaMkadwAzX/pGCtC04baEwg+Z07TKeHtqIrHO8q0s+VNGXj9lkWtK9T3i2H3b
GXcEYo6WYKwGCSfv1jqY2hWU44rFqjV2VgcfvsmrOY5/FIO6TnX0U+o8P2gI3Z08YvYU6QvWbBs5
axwJKDgPnKn10OW+IRrcRg0P4cCHFjcObmHKl9LMb0F2O0WTM3l1mG0zsWhc5DxpRWAHMLPXzIxJ
nlGJV+f9nQB23RblkqIxBGRoQGU43iSKlLkOnaiq1rWBdYOISJ9nynHurG0vRscwMu7R9rtVDcC6
5mPAmLOHOH3DG9JbempY0Gqi+lhnNYDeeiME1k9p0p8zPj70aWGHtQ0vdgKdsnk31sKuZ6ggOrIT
F/rKKAjtFTBhQ4ESAxWQZ38DO2eWmXOWvNEr/AsHIlJNlpFJFn5YBV2ayvBtGDQvlacPgz/RD4xN
rgH+a6hGlpCj8O/mPPIChxpNpQIOl9Mur/Ub0czYeBADhW2OpEPTNioaklg1X12zGQ7oetoI6RSs
4q3WAanHjEGzEq/RsSnulBtyRZdtXu9gYLkQKNEVRgiu+F1zObiMBWrRquSGOouN1Oqeld0prGcT
xDCpZsRMgperUC0VWh7y/LrV+K3B5YV2WfYbIQ3uULzBFMaeFAVokWnbOBqh2EnhJsxrFOfEgy1K
iJucmYqxOI91wxWTx7bNjr6aEu4er+a6egpEZlkuZEeI2zeQxbjM4pCw3H2OXcDg+JKQOq1o3NUx
j5MxNZbgu76ZJE8w89geSc4TcdG3ic4brCh3SFqhSnF/aAWJX5W/gwYZBav6I9CNVTkz7FqOXMRc
CSpmAzgotT5uzHAEL1u9coVoUQbylJpCSEbaqF3WZfs0NcmHLgDtxj3vAZLuFfE0aF22Ke8GKfmQ
DcpdhP6AlP5AOcYicFNsmBuu6MfbtuZXnjr2GUHbVGKtupL1rnQRKQAUUoYZvjVvWSGS2RB4MFq7
UIjeINZfRkrqqe38gLTKDjocZeVnMTZWBYdDawm7QLB22My9RIF8o5iCFxCpqzTm6aQvLDV2VwUT
2IuiZRMYImWXxrVTSgLmBMsHpX6FcIMjqOm+7/XLzs+PtazecB4ercDcdl23Ss0QXT57mlhgGRXg
VpDtKaJB9ddWT4huo7XYJW8f2NIpLSbTvirspkS+yZjMqSiA0c4Z+6CRb0wVZ19MmWLU1s+G+VA9
4quzzQqeHEM2FC7XlZQcQvQz7cZ1r2EVZGpYkQQX9YSn+Dw8qLVxOaa4B/m802H580xRUMTzktSj
4cEgoFBFlr0MRksgdBTSxVmBfEBcl9zl4P6283Fu8qPaKZuoMDhEWOK57xWF8KNvmb3TmO6VanC6
EQSpER3aONtFPQK0hcJLlDdTeK/g6/rQhz/0DhN6zI/ZrAf9zs+gu0rNtodISOAstE2hwrVL4VzT
pH4v3E2TelkMxbEP9VXVCF4a6evXoI4xtVE3FaEIM5kfELZ5gP6x35bsQg7ephkjL4vjEpQoxqqD
U1bGZano2zIw76JaXS/Hd+S3BzXSNkMu37DHcx8w2TGFfptZyMSD4lrKCNyK/KgowHYrVNaT2R70
IYMWV7PPj8H0yHWYNUnd09A1T2Ol/MzRtwlZxeytKOfMjdtInq97YaJ8OQOdP4IlzdvFJsX1R2ZA
XmkbTeAX1VDecBmNcHIijmirxHeIZPHAwseyy6+EQMTFpE/2dazfUaAz4ProG1yewp4bCM6DM8Uq
6tjAK4qR1kNSvO77TRQAhUpKDMqFORfdLlHcxiKq07M2AWgPIf4iuexxK3v/lTb9r3LD/18ix3Ry
/P9m3n2RX55fs7eo6hjOvxFmvzhly1/6Bzsm/kV9JWnPRcW0UMLQy/ydYIYtBl7IgtBA5bW6pJL/
nWEWJPEv0sjgqlCp/QtW9k+KWZD1v+DmSDJZaQV8rIqS438NHiO3a5J1pkp5oY5JJoCD3xPMFBkk
mjZAf9b8eZOWJD4babnIODFGIp9G5vpvmcRn8tjvyqE/mzoRT1Doi0ZXoKl4YnfT9a6xqYU6JzL8
XT3xdysKNT4UQ1NcJp4Kx7CZz4u2ZAcr4+mop+3PjhA2B49jyOONMA1Y1ghHvWuf0R9eUJvnCsUU
YX+XXEKN36A2g4+qHCa/f/3ve6+ImkR5NqWnqnqayW/0Uoh8n4dv2u7TVr5KqF76vokT6dm/+v7v
NrST4uWmS/AtjmijdUVndsmQrFoKl611sQpWypmyrq8+56cOnRYPq2beaunyJsmivrCbqob2ajyd
6dHvSs1/9cjUETOKsOqkk1FDEFyD1KVHI+nd2uqcIDRgqOwaChHUOAeqZq5amYfGz+8b/rpz/273
FyTsk+7CAjI7IQYn4KQI99ZgXZPoODNTf9cS/dG1XwrIT02AKRSkaaIJA35sToA1Ya8vR+NMZbl0
rp1FQPWpnVrumrEtaCd5mLzc5ZG62NqVXly4vTO4kOHWEiab0ZXfnJPWLSv6P3Kpf7ooaYsORkVr
+wsP+qnpxKzwu8OT2B5XlDksmK+GzIQtbXxXuuw1u83sZIvVKVdRhOo25Rnff8Wv+/7pF1g+86df
QBtwsRHD5VZ1k+91kA/llQ9kzLwSr4cVjiZOdHVO3XdCWPmz08v3+NRm29cEWSHE2o03utOlvyOD
tg6P+VUGzmmkWNiub3F2BV6NG4tzpsNfzttPHT5R3w1SUyZhQuM4Nrvdg+ro73i342DoSOtmK3MX
OU90OdfmyRGS5rMWJBY77uBIq+Aig2xCdcG69qx1tSrXwdW5Xp6Ig/8c4pOTpJrjrEkiehlus4e0
501zJXvJDQlwp99QngbHCtTGEtL2AtTw3kISOQuW+XJrUiwU5GizMB082ZpaQZ58MyImPU7SoyQJ
qy7vtzMBZEjb8PNqo3Ay1XocKd8YNf3w/Yf+csw1zjgZGTty+hNyQ5LzkZMSMHYIbCoPKscY/zu4
4z+D/KmJ030j1IgREY61uTQT/t4onbT5vhNfHdWqIhPzRcEME+xkpfAiGDNso4hq+a/U8SIE2Ovm
jdltZnJI3zf11SZIkT4M14VVxU3s90XZS5T+dJRD2hrlnXF7bEnd6+OZE/FE+/r3kH1qxVqmzKel
nwlzYFgprRAdIrXj4b3qpB8LVSncZYhfzy2EE6X0nw2eTAPLqoXYT2iQNLmrP8Ru5gR7Y61409vZ
fW0ZotPN/HPnTubDlDdUFkW0hYKAeiZ8cG3xoXrh2QFnZlh1KG7Bxz3wwp0WktPqXGfPfMJTagj7
+Eg9EO1LyvtcCsTv0B2m/4t5oouijvTWABBinexlZWGCIDFbNm/hOgo+8Klpg3Nz8au1+7mNk93L
jPIZSmUn2BUWXr5+rxG0+n62f7WwPrdwMtsNyNStodNCXVNTm/AcX/cZvngGiWZt/X1bX/aGMg1V
RrCsILP5fc7rJcKBuG2Y89nloN/3hnWmM8uRdTrveCH9u4GT4QopiBdQtAi2UIoYtlIIJ7XlxZxS
sTqE99935svD+3NjJyPXy6afBCWN6fflHokK/ImgsUVvOVSCNVrv8CHDzHNrrvKDch08ft/8mbFU
T/aPGcWNWSiMZVnd5EsUNPw/NnCyX+hzJGtwLJZqscaWrXs9Ks98rXNdkH+fDoBNJEx6aSGRyR+2
+yA4yx38XRP996b36RstyuzPuyxuuXKNepUa+20EzDl7Ca9wS3op9gtqUAEC8Pz9V1km2DcT8BRi
XxlhkWUW7VkhVaPZtO5x2MFBDB0riViU0RB6zozilxdXnfCAAdRLlHlm/d5HqZrEksIewe5X5k53
yuP8hpLXvKu9GcZhPnipI+z1y+87Ki8f54+efmr15PYIVCDXJ0JyNok2j2uro6EeXilo4mzAJZjs
4R/WrUYPv5wLEWmPK+LZB+E+BqZzZgS+vON9HoGTfUXTm66zlom03CrNh+49zG1zx+WSJBulbW6y
XcDhMqjJINhDK4hW58s9fj0v/xwQHFNU2Vok/ydTLacouLZmZB861SSbbu3DRiJlZut3SLBFBgON
mSM5qUfcFbVACdZh0w5nLvVfHXzLefSvX2JZcp9uFYmq1RhD8EvEgm/X489B0R08fM4M+LlWTmYc
UYvQzKSllZGEoF+SXsKH61xx4pfbAwgYSuMooBBP8ZNJJDbYTdOKwD3B1N/E5swO93U3/tPAMsU/
DZYvBEEsSkwbqSOeK65m3puzuvt+oSxz789p8Z9GTqaF0CkzPr40YtY/YgX51RU3kX08YRpmnWnq
3ICdfHxNJNJBOSklA8W4HbvONkhjft+bc0N28uUFtRmiQeObIB2Ni6fOuA9S7czsks4N2cnWQkUA
ivuYfpAGyS51BxlSknj95m/oaOgNj9URYKx3/pJ8bgRPNpJYVdS2WaacAWguMlGndWf2za8GEHnW
EsqV0fr96vunOZdqEipbg77huWhXgm6rJkLkJj8zFU4wj38ffJ/bObkJVf2IqHU5iAZHdGSHXeDN
p9RTt5M7nVK+dK3+Hzt2chsKui5VYyycbB1V3ZwpoNhSOzxPnj8zgKfRtj6VKMoPuHUFr91SNPsA
8A05pSd4KmU5B/hbTnI2UPPVjPw0mqfxtw4CVhMsO0UjF5emUXiGnq6rBshBWLn4IHnfr7KvpuHn
5k42prjEfnqQaW7Jpg7TZWvlZ9bxL1eJ020JhiRyL0ICaE5OFrJJadJg5ssWvvXXkEw20rratuvg
bNHll3351NDJYk4LFOtFTUN9IK5UdUEYnjuOvvg6SGRVgHAcfARXTlZtGoaRr03UghXBEzU6yB6O
dQtGF4Zd1H58/2m+mH6/tXWyrjS9U3NK5mkre5TzV7W8M/yzH2cZk5OP81sjJ2uJALc8CotfVeuC
DPfmlcr9Ch8sO3FSpqAdOBBUz1Lev+8a9qm/H4c6dWR9H9Kqga61RciQcSz2QJ6+H8EvJsSnzpF+
+b0ZCRNrTSlpZpSvjeSpJJ77fQPfj54inqyeQA78TDFoIBrBX6QpVuGaBxrISQBvfN/UuSE7OdxN
sJht1NBUXd+I1NpO5maQz11vv3poAqcHzYFTBAUDp5QA8hZZVZJxt83D4M2utUqxuvfyfhWspV39
CjOTckibzMC0SV/OUQO+eNH81vjyOT8dWFIgaFJt0fioPGTBUcJaxZCu8MHOm0MHNf9/MaCYLmFk
QhL0D+R4H6iljq00lYOyhOUeefPwSei23zdywvn+dTiCXPhPKyczpNeSosxSWkFV0noKXhTX3DHw
TiPSrxe2NDvzQ72rjudfCSeOMf80DUoEOryGBfRpwXZg+mpsSWhfJJwXQ9dfw8nEAbY+SG7iUdZP
LestphE2WMb0deT9dh5zLpMxPtlgIE5Y4D4MCo+h6+J09ftH1TAvm3sDl3mUkUH+OuqmYNmBUpnD
EZsVnz1UMQTL8tDtSkqJynsI81VcJYG/xtNaNZw6DYl4ABFE1q/5VCx6sppRpRYnSUnVIfYUzbqW
YWg4SoeBF3Z9hj7fibLkPwlZ0fAORtaV3QksHsVrp0gVvUJCmjvalRE3cg3dt0NxvglJk0eqjYdg
TyFSj3Ob/ErpdSftRGVutVtrnrLZdKuhzvoUzUg5FT98NZSRuNZCQx3pMCBIngP02XUaC9b1WBpY
ItpWFJYhPEtsHJ1Sbg3DM7Bk56u0OY907k7TDm2jpawH0MRbQVLywBnG8Yby04VV2jlWoV1R1d2v
J8m3VkKemnsL5bQDOfcnYhWslLIEb4Oqm1ZCS4h6AI/rSGP/1KaIKINaeLRqy5UqNCa5LL8nWr8t
5/w+leQ1b7stj6LrOmquQpTYiP+HFxwc8EnW14kJpa4uLqYudLMiXvu+cSMKFs7yyUWpgaViIk/q
Y23dU5XN81PaZwl1QELvGhMYwMR67UDK5MAM5Wwp5MSCPVxTIpLEb8jvbqQOs7v4ITRSd9Ikd9B7
5DgUJeQjiKGIL4cISbio5bu8lA+Z3mJCa9ldk3mo84G8AGa+lCquSVTblIm1mRQ3KEd0oCp1sa++
dVNZt2YY8Sp3LOFB8keqSleKdimJq7YDyyJtKXWzDEep7JY1WeG/uYcy1s8wUQYvaLazcde2L6rc
g81dg8NQ60O+eHu/RSnVyUgQp4+WUlK/pKplhmCTuvMEhG3GaaY3iQYmWzU/pDXlbqGTsZUNCXEB
EbWy9OAnvNuN+wRzdHkf9Y3TqPvBfFWj67lpKcjY+ePFDMQQNJexjygtN+LapqwM0pmGveyUNZt5
mG3fv61AJ83Bs6j59pCiU613k7FJunAV48NuHUo93yjSVduVKwH1aqyBhPsfzs5rN3Jk27Y/dAiQ
Qf+aJJNppEwpZUsvhCy99/z6M9j3Arc7e6MK+z41UKUuiiYiVqyYc0xkmBHpqhjsMbFjnFY7VyLe
fIz2aftrCC6JjCALu2IT9McpgD5JwDf+LmN4DaYfo2JP+RfKEJl9F+1yFGglHRBR8gNOZ9305kfe
35LO6ajRxES+ndoPqSvR4/bePJ3gUniNYeJ8OQpB6+YOFZajl59VdOQ4J1BuC5Im2wOS/UTbjZkf
sthkh5n6tIugnO6l5NxOW1IPC4hcKSbi/KYMLgiS8+RuBmiY/ySa34rtkiiuiL7G5C1cXo3hYZq/
lMYZrVXd/QxiDeclAKT2HWQmxzy0BZfF09tHk+YJMmlTBStoPCkYuod9yyCaMXSEwcATr4A1CnRN
pAOEO0wd7sCcClRu14E8lE2nku4hO7oMa0cfaI0NhbuYKjESbXszx34MG7d6IhR8A9C1LT7gwWIg
VclPZw53ovYh7H6NqjsyEenRNhRMNyezfSuab1k/5DP0yHCTJxFy0DtZEEB6VCzMFERMxqwteFYI
jROQYxEbzwfQqMVMJhlcLUMvnb44WEyD+t0USI6Bj68ZwOlZbmWoTqvOHLW/i+K+H06N9oJXvW1b
ZK9ioyOWHDYa8eW5wFsvgNXuxvhcZudMfCXLuUP7aOLWF7whMKrws6UtA0YEj4v8M60Qtv7DpBxv
P8b2VoqepOZRTDiutqO8U/Ub2M5S6Vuyo0CLM+udiG5jEli7m6gEZJlgczY2ZXqzFtj2mEAJfpuK
ozE6VofND5XvNin8LuTi8SO1UZmccF3FhK2qxn3UqZcGQenS+TnzNpxUtLQVL0CJT4G87QNiLuz2
NIa4F16M+sK0koHbGhq/7j4mNKVB/oGc5Jt4WZODncU6dShK7FWhzlSSV7ZThW991ULeBo8NUk3K
74ww8SuOoZr2IzO+9JJIj0V4ZpKjtN+BrtvE4g1GhaPKT+nCu8HfE+YaMdj1Fv6o2YiNlTzL0T04
xDHLKLRMDxRehaB3DMAG6BARG1eFJpo3Fb9RiQiSZKQkQ27HpJnmpKZA3jVuiJGvmPLidHSLMttY
FG1tvZ+tHEbWBEjyJNkeYeFOhhUtzpbzggA5lE8JuONc7anJ1fQOwIQSJkcptNyc54XjDiy7cGhk
eZpSOpHxygEIJrrxIM0zViqElwmKelPVL+PyrLJIgkfYJmNwmqbeCXIQydNrL89oCNvNwIymqXtr
emkWpgORPS/SJZleCuwSZoRLxTyJ4F2DgmmU4tUOv9pgn9TdiwlUPAvvCU7cNNEt0DhAcXc9MPEc
pLGZ/YosGYqc2r9A44R6Rwa0p022SJnUp2zfgp+ONlLd4hYKVO1ZHXV29f0SHS1JAEPV5vTS41TM
UZXW8r1Rmhu9Gch0HW5LIZy2g9Wqo5EN5KI+GGl9GBblIZXHkxVY52bAV9IJHPn1ru7CN0kNvwDD
ypsJHKmLI7F3MmnhPSsmiclorOOsOuk28NChlhx7aPBjLn40hmcjKg5JIBsuaQS7ZSph7fmD0Bxr
7DaNWtzBTGKlm2GhFyCjOTFObmpglk1vHzW7/Rr70NcL5rdE0C4tvTpo3hee64gZXMKOAa35oKgJ
jp9VNO5jPhPKMc2DJ6XjuaCoBqHBIY/GG5rCr1RWjwlWsE2xhIcG62h86moeQXKScaWk9XtbCKeJ
fxXiCdJtKm0zssUFpGNrh7zHEcMBjtVGblqnMT3cLUH/DZAAk+AHs56t3y3qS/EtRXtLizg8/RbQ
9w0w1ZgJAJ9y28941zcaum/DQ2QqF+/LsCW2JNLZA/XWxp5dSb/XXk3oGShNnVm/SBZ+8i0Gu1Q9
lLgV76X4XqoelPiczr74LN5G3YmlbVwuvM0nFpYlxyx4jJC5zn6eb7PnGVoI8w6tzdgV5l22bHte
fcMj1J2guCj6XQSm/sGiFZ2+FeZRg26GEGw6VtY56Q+l4aQ7zZdMD7B8I+BeAvHfCiQvVYmwKWBs
bqLmYHhq6qcY9F+JksfuCVHd6BDoPoT1bUC3+zkOYNN7C3PojFELhVSC4elgGh5cAty+G5ZwOpaQ
WjUQw/ZG0b1CXPTsaTHYsq3ei01OVyxS7gOAaD0YdrBvjD8h86sSW3CYJ29ocgd7AC0DRwMGY3xL
2gYiQq38AtlTmO9lc6zDapOMvyoMKVPudsVHxXe++of3SeslkoVNghmbNW4hLHUJYFIzJ4qx+7Ua
ZrHNEdFOqjHfD78pf9rxJBUB9X5rJmhE8JY1nkyOpFNhkgu+w/4djGc/Y5JasQlPIFWTgjM7TLDt
A2zDoccDDpPG3Mbzg1je7H43Ssesfa07mZi47zKKHTwwTs8ZopHPzEmhiynVqRPGMihrE1KDIZaN
FHLyrFBMDcfWdPT+XmhwI0AKDzSDMdpSDFP6tQkp3I6ubOtsYx8DfTveGm9DW216iaxzSDVYkbzx
2Si9YHEtNWdfYGwU/BrdHK6jZ1NaLGsrGgsAg2nncDYEGH5AC5zUaNqj1bAAWLW7Es7bqPdK/WKB
rMkbjQmV2qzfFv2HTKXMkhrlwyanumkWjzbbXjb9ULqNRmVXn8NhqzW+pngY4cCT48ZON0p0qlCV
LTep5rYaTpfEovtLVEC5GeD2kuFn+WJQnci666QvKzmwP03BShOR5htHrdmRhpuMbs6ebGJX5JJE
gWcvuahvES7vu25xYWtHsOWrZ8vc1V/y8gkFBpQ3/yY7zggX0rjNnig5C8Y53eHGa4etbHo1rRJ5
00/MandLTk0FZpXXgkmNDPt7M/+pCq+K7sfqnNu79Mz7CBgN2A8K6TlbIe1uP2wjIqw5YMNAwEwY
wFjlyTrR4MaUWsspZMw7GkhlwXz5LEOVhFtkYTh97VgqKoFynqHoK28KSkN1kz6UPwEohG1fAkg5
9b8AqAOICoLdvGwH4wiWXL/wUdvFRi52YbYRP6G+GYaNWPb263hKnwLl2142hulZ0IEgGlVnUEyh
ske9rN8UiheHno7NtmXR2kQvQEV0dqE5axspIwc19nFNj6gOjdcof9cp5I3gVNqe1WPRdUk7vec7
jKubZvTrbIcprjNvNeUo1P1g34zzTVa4GW4j2YnLPX2SRL5joIz1ZdIcYDJZ5cY/UfdqMWGZDByf
x856g1zm1oBawsOTH8vkRSfpGDd3eBfHzngpRjZbJ0gZ3VvBlPOGIzd6yNpTEB+T6tCULKWb2Qbb
4vd4jLPDgi+CXV60xmksJ/lo3nDmzjYKw8IibyrCNLLsUSFmAHDOuOEn6+qx7vwWDJW+3DI7NmCZ
juUFFrAot/FLYjhheUhCZynvhvsKpDJoOxYIMGONk8FIJ27kmCcvgpXtccS1EvkKxlR524b7ptj1
/O+37ff805d7RdoPzOuNN7ePKaD1/BZSZ6of2ulGSx8i8QAKx8wdEX/zj4tDrTFlY/h1E9/maAFw
OiOeTqWG8WOXrjgO3PZwHM5asJPlO+UUlDfyfkj3VvFqGtsh9zDRmZPX3qyLWjgD/nhMBjDujeF0
1btR4yX1itWRbjDAiYNvf/LVAo/Jyj5n5k37swp9cqD68B5aKgVPIIitOGH22llyEuXYNHuDRgVN
uHGX8o3lW8qBsd/W0GulzKuJidDcWcHab3oLAwI/0Mow9m0JEMK7FdIo8QF5ldFtZDAa8HdHxn4p
38R0qEdsjg6usoJtMpubr6Tay0hDu6PQ3OBZUlwIPNndIJMx8QQnoKNaI5wP1JH0KKjKwYqmT5b0
3Uf7Zfwpu6e+/9T6M/Os8tYKbDrzuan8goFkdY6MaaXeztVdNvmW/ibJbju8D/IJ9pbWbBsQFIGz
PIXMpmUMaJxzmM6pP4A+wwtXlC2YmlD+qvm3DBqumAdTb7q031lC+ovbHsbnCvfLiQm26wBbXazs
IPXA5lXwqyzELc7memcGOzVOnDB46dvtXF+65jZiPpgflbDeFjOW7Cd9/I7bp7T/NUSPEuTiMjlm
ROdIv2pYAu1jHL4kkm9nb4m1E+XMCfKjMnhp/WAyg5IXXFhf7W01fk0S8LmLRnhyeOgUxho1QG/n
mIxdvfZ7OigSBul8wGh5ZzMwgFRZ3/Z43wanGicX4IUHc3YH3ZdKgBOgg0jiC50s/WxJJjLql2Ju
NgKmSEvhBUD8eRmzTb4cQQLPECV0vwd5pHmK/VGB5YvOjXxTerLOhtqbIDGXzzJu+fQk8ieVxVh5
KGF3N78MdkFzuUvbo4zAKV9cyURtdDQWt5vPg7lVpz2m/WR4tgQ1Gs2NWdy040OBrykVGyAKcYhr
e26xuh30sNtQAq9exnAP1y8hBlVac4O40DGtiOrwAqxFxo1ePQ+nxGIPdc5BOBjmvcU2FUs7/sA9
pKyuQP2Eo167tV9rky86T0+BT6ejKy850zsPAge0cdGgYYy7ob9f2OCmt4G2tU0N7Ygfhhj6e4/E
DSJWe7YcHpvulFX+i81BH3sk9yqNuzwkLCcfhHroN0QHRcyrmgsHDBYQO2ZCpohX7Re3sZn5WePI
UC68ZTxW4WeNS7qSj0m3rgB6xfTX7rvBV79AtMPsSfIz50tevjgFGaHDGZFKBAFmuDF0DPIIhOGG
u4PssBHVT9j++t6HjsCCnUmPa8Wdv/WAFXoQ2ltyGor3sSUl8TGjfBunu4HelA3KjGL7ZOne1GxX
SQhtsonVSqUbNziD4uMGNvGGGUAL3+vwEWt5Pt3RjirVnRhmfv4Vi5ofiRcbxjIwtRJw3EKWgE3Q
bOOxniNt7hdfM45S9xqlF510ATpXMZEKbGi8QdvriNKs4iObQDm52tow1b6SMCAzgM4JvluQj7Xw
GS+CUKf4a5y9GQh5t2uE1ycMdha6z2JgJnLTHGa9W7xNzwuwUagKpHLpW5pX2i56qZGscyVK5Eg7
SNJLNrrxsOPJyRPZhvOmqDuoPDWruROSdZ+6SwjZ/16rztIdhVCDNBSjMtui5hAX+4p20UMOHagd
drDgZgnUw9EaHJ2YEw7q1ce+cMO3Gd6B0d32tELV6jmOfIsNvH2j0awkoCGfgv3QPLUHgG6OVO+t
o47hpSV3lsf8FioPlgrSMDzXMBVh0qLovFUjiNzBSa/pp/bka+4kfOntZQZ3Dl7BdhMZumKio1Fg
hQsPafuw9oFX4Rd5Aq7R+GXgV4M7wkehF8c9rTa/0qEg0sV2eg5Cd4p2FZ74z6HXNpQvgbiH5JeR
GhjsVT4tbJpk/yyHTL8v0juaX4gLqXlp1enHISNIx8u1fRsDZQJssRnMfZk8Du/aHTRiI98SMjTI
/hLt2+xY0nl12O0blLPxbk7c0qRlSabOBq5NyMoDK57WaeT39PTr9KTgVhWnpXilCWoPX4sMnut5
1ADMuaJ0jXgdl9xQXHuTcYqh6QLKy51AeR7ZVdGsm4HW51+SrWBXeZ5b8HKwrW6JZvBAEjz09NnM
wAJPQJQHtdf8S6eJR3eeaeanG94SiGX1HZFKLcMu+EF8GOte9w2kjYVFoqCGX1f46/Y2Oo0UfI8p
dRpm3CnmOWheZCZuQL1FeprMQtrnjwotMKs/sqFS8mUTY54Ru5E0IGeCiFkXN5bOjul1KHd9yM6c
mYxt320J0qr2x7dm2Cy1q1B6XpTUW86J9SkFj7Hcg1lMNulPKW/UT7s6Mzf1qZ/VLhOq3twO1VEa
3Sl9zoEyDP6AOuFBS7w2cpvM5XQgbO4V9lojNn60Jk50jxJEzhxmr9reziUG/L3GN2h6ozjPur8C
GkPewpZNaIFuRP8ypsusfKY1TafKZIugg0SCDB1pIBEheNLRXXAuD8R3JbQ3q+Qs2L237A3D8Hkq
BZ8vXuAe/ygIksd+iHdqRfEoQAlaZrNdpA77enJSkulDazo37Ke7kT+3ZAJl6rh+D9cjn0bYxk5r
9YOdmh+c4eAA7ni2+tgHvp4OT7GVENFhysZWL/vEGfSYJBnZyJeIZMJF2ccpAXRz0iSXMszYFQxy
RStXl6EnbpJCzs/xLOHk79b4DJvjk6Jni5JJmgxGZYxuFz0Jz22gsTXTUo1EDzHHRbtX5XagK5QE
41bXk/SgjeVeJ8PNUMIHfH7WKc2GnQjzu66rBr9UDHHUZDr2garrTOjSo17UbmkPTqKVktuNsqeX
sydn9TY1ZqBH9qnRZ3OjldaTyXgxh+gw5fED1Lp9ljduqrIcCLr5LQCrTZPKtxJheWw56x2u8l2W
DmKbp8ljrqTdTb4YZ8ybv3pVewI6dygAWDWlfd8vNCnThbo3GfeRYR1j2fzu1LWaSBt9m0cT3BgT
8V1HuGIfDj+xVDNdrXSexJYP9izz90GXkx/bfPY2sNbcJuWlscOz2fbti2kDC9Vqo7hRInaU41BY
WyxlyaXNWYiahOCyfpxX7JhdP0USXwVW8fGsdpUUuVVf949WrCnrOsHxoZvPckluSFtmK+1CisOb
MVxG85CrRkLQCw3a4TJNCu8JOBcd5UGQrUi/cxTKQ5H2U+BPdhb2x1KSK+UJiVnWq06mEYV2lzYz
+5NgBC+GbcUaPjgiAH+SSAomaEQs6aExA3ieWZYSEYzwMbcdGTjYBxAuwT5FaVmsbEnRP0pTlfpj
KJdxvM3biM7qYOoVhyQkIN508ZC9xnlvQ8Dr5GImQM62oaroBfpJrdRT+afJAPI4RrOE7JdkIigP
rSGk3rM5kyzJbSv78TySHABCkzDfeFMoI82uTEkrYkvDgaS8eQhGy49tnhM1F0RgVoVJ1Q+rOTU7
jiEYtdzr56ahMdmXXWhMzqLK5bpXD6pR3KkiKsbnqChydlumPQE6arJpILBv4VPZpSYoXquOBJ57
q56A2U6jaWw6jmsj7PAcZyJInnqtQhyPcVxxojluJi+z1XItQwIyiCcWqSqlyRJVMio8erKTmtc0
N7IlV/ZmYBewL3PJStlPSWquR7+UKi6mywgJqnkJTS3IGvZGVUviXBG0zVfZpErgR3FJY7WIO9Lb
QCi3n8uQtZPfFFr8PRDz99MOMSeEaHvmgkEGX5St1hCXyV61JYks7E6y7JJmIxlX7RdoSHXYB50S
qF+mSHUJJn4lGdtKjioiEntbAginmrEjDbHWO6PQRsvJTNkcqbgbk4CICVLREbIBpKVskEp93xhK
tVOaLDwPMRakrWl1qBpBkYSP8oi8emu1nRHlGxHbNBRmvuhiq+BiXJy5rAaYSiEPiD71HM0wivkS
vCIfiC1bunEujna3iORRJyUViD4IKpa1NhHx1oiT4C2PFdV061kP3iy5V77qUWflz2NinLZZ3nIG
X8H9tvwpCpJqp3ZyLc5FAURK7Vi/SUMRTplDpuvz2E6OQZxKuSfqbOQoIO+62FmkwaTOC2IBLdgI
AkQj47gy2CZthvNWCji7zRC/1oUaflTqnE0bWw7i0hnCzBBfY0Fi0HtVCQ4KLNkoA4BgHTJZeeC/
nk3kcnZv98mcfdrqQnlNzA5zemQq0ntZMFXTYJDkC1SCWHOyRtXjXR5nke7m9QhLuQ9HSCNKXtcv
7dxnw5GoGjqqxtROs19yQ61X8gGWd70KSoNH26chUI0+R7GQ4eeplY72bcivgT08I7B70wPDAL/Y
VZ0NxCGj0dIkUjdto5rUwKBXW22Tt6Ou7EYIw2sQWMm8qHbm8AqsL6/cKkuCgzGVKvvNplk464z0
nBtqAAZ7HNzBMjOG5haapHLihGvUwG6p5MlN9UJjV89rvusyQXXgg+2bGzdvFJLtsgFclt8sNn08
hQlEvcs0CL47U7SgAPVZix91KTeovOqBrjIhf2Q466Wm5xsCQvQEUE/ewNpuo4ookjZfj7wrO37N
JM6waa4jPX8U0lD1fqekB1FGw17tq37ZpRNKjOdmqQUtoZaoMnc0u/mxGBTXSFPp3k6CGZhStJyQ
UXXBt9XauNzziaQB3wzTSHZAuGiVO2sDebp2wdK+02DHi3ujnYriXi+tqa5d8nOXGgjqMuvSL+JS
5OmnDVkNzl2qBlWz4XCN8ZTmhj5ytmgbHxNxeNMNTr963YyHS6ds6rqnjC21xqrRumnmxFZU56eM
OzuP6nyHRSnu33T8+vrFAFMvu3ou25IXM3aGVzPs2/g4hLC7t62tBiVf7jIqHlFeSulmRpI8iiE1
aZfwOInx1TpqhKWycxbrLCjZUQM+CSePlJYJRSSY6WGd04PvrpvtclcY8qysMVYDsEoCe3OnD+TM
dkQycRjRy9WIDHSIM3NTq7oNuRBMz0R2nMhmiDGpTb9JDUx1p1ojTVdFWqC68SCImCmNNQU07AIg
fHWSj/dpqLXpYVbjMPam0lyjnpKVkR5bOdPiTGQasoZkRmRb9GMezkcyiNcoXSNfdRpziEDyqwut
vFOh9PBztCx61WQJCEU9Sze41dePGKN1TBxLHnbvFkCR4asxqSN3RQIbsUT4VwTz9xhwrDU65mym
xX2pB5O8bHMptjTgrAvr041Q51j/bMaMdnSRi9oMXT1tILlxSBNZ7a9Cr2GNcEpAjtlbJFXlV5ga
8gJnuhs4+UmnpPLCDsCPO6lF1zn2WMbys5aoyXRPEi1trxS+arIFJ8dReG2K3oYkacIc0kMETAk4
TymnGZ/pyQxyK1i52PA4iQbvc3XedopmJGgfYIq/GnFhv8j9RIvOllNb91o+M5nzxwwo/2jZFSdH
MuRaqJziWBbxNDuG2QKCJlomxTbCbxC5hkkGvGOHKgdfyggSy5lqAINer5twwhZTFoALJwiTPfhZ
3ZWVGXC7pOkdW8iusdP9GI0DOMJgoRvdzXWSuEWhtt1RFdZcXLpaTe09dH1S+JKEcX9TWCsULIgm
qHZGz8txyjkdLHcxsiTz+Bo5rEO0JUUeoiJrOUStPNoesU09klF74dCFYOlpuEEdC6jbmiMTwlUj
AdWSu24CZTrXtH2WGBXXuZbKpN4Bw6ylh2pJNQL5ihEsTp4oERHZcWcTgrmERnMQARGBq8iS5Hdr
iDiUSgrpqSf8gXuQB7v/KFqphKGd0c+Fwd1w6i4vrRsmAn1H0CVrAcCcd46bRg1/WqUPRmohQmfZ
uaUpYaeS0kuFJ9LILN3Fgi2+bcD5hP0NEKFeohVSgKEevTaeOkV4bZi045cpL5Le3tvzEkzKDR7e
icbrUo3QWeFBhOdYhCNnIENjjfdGUsnBU0lgp8XB8GgofDGh3D30XTGpl7aLTTKAYYFwFJeGCXs5
gqeq/NEyVHnwqEly+0Kw8Gi9iKU1YTvr0snMA62hZpiV5HaJkqr6rOzabjhYxV9JeDaNIpURfKks
gbsZqBnFVLgNy0Y3vb6rtNTrJ0llsyhr8uAmiyi0vcUAa1cuoBLs+Yzn4DhLumYjOg8t+FdlMQfZ
XgF7n2xTFoHWX6okUM4V6QTSuTenQdlXmipVm2pUtAvwo+prZk82Iy7QfhIxPixzAm417lB9C7oe
FF7brNdlfYeXSiFHBDa9uesT4kvtrBwV1C9x3f1EKbXktpyHnjPwNKgNryfclo1mNEna68gMQ5pu
0S7lLbsts/GXXo47twwbPhtdjbrOwxYAnbe0dMjG+azQEu6NuCvY5ZnqHQjTojmaUFFmf1oqyiWJ
16wdYyszzBvF6oi1bUZTA+gRDmy4bWpddU+ELyeptm1N5OAIs6GBpfDbEqpWaJVjkxNn0IbTms/R
rBKOm9sEGVrc6qLZy31vsolhgDauQshiz0tv9V/tUGtgC0eCyt/I6K5UtG/AJ2kLd23W+QilZdtt
rHaqKAeUrDhQQtkEu+aJwXJWqElKmG8eQ3yb0mzWP6j+uXVJ79HKLAw/tuZpmhUzYWNzphnzrtfy
iQI26CRCNit97u3MSetF0N5flqj5rLI2ycnLzO3m0obEPwDmTMq4e0wNhVRS3rIwpNd+kLrhgQgw
/hknbeCqPRW2UdFVVBq1p90pG4WxtyKlIJexCCz7kNopreFqsGktJnCzlvMsCbknV7AH9lHGM9zy
ua2S8oEPjxAYuZSr9FEuTdi30N8isrpbvZ8ptQ2rRf4h5JWj+z8VZVmQrqcK64Q+e9zzHOytmXiI
RuZHfUsizOT+f1jjg6ahDUFUaVbbnMEbDFoIsFnnDFqu2k5Mii8cOuZWyf2DEvjfQliUsMIQBlOs
IvRrISwRCv2YZrifh1fLpwveOiQw4BWMxSZ+FG66pU3y/3NJUE0mWCZhGtdwnwyEs1WuLi0ieJWt
4ZCvIDnBdnFgjNxzYvH9JzP8teBe46tf2VD/94LXpB8mVHYqFRdEUxqmplMP0n/rJvnrErpKBp9s
KrZ2jUxQFKVVjVUQmJgmvXwNNx+96SLrZ4qaWHrA80RueAMr/iSaIqTLWIgGunWeLtvfP95r8T94
C41AwzUDyYagpF/J1Ts0MVk+UOYv6K6kYP5VdwbbtNlSNzKNvj+9zOtn+9flSB0UhkYMDwiufwqp
54qgGGW9HPrMtQEBvcFBne8PNK+5oD+7NOC3f3Lh/cermrZlyvSk4FRcybfHfEiHbiq5Kk3qUSFc
/ev3T/Ff9rG/7utvV1gf899U/y0FpD7KlbaZiHfKqw9FhmpvRii7wsR0l5yg8CXp35sgOoWivVla
da9K+w5F8Rj/6RmvhpC/u2GuPq5rUkafLa09Rnxc8oE46DfU+htS2w4wJHzj8vv7vjY7cClbNjXw
UYpugEu5Mt4kJczXmjkTmLtfVtUBq+bJjogVltT9WAcHYf2JQXbtXfo/V2Q1M5Diy6Z65V0aqymR
KJOBR2Wda6NLmeXbBXWY+mws9R/Gxl/mgqsnye39v4tdmZfQwqvypHAxzopuAh/E4Moq0NzerZFp
coq1Nd3fP9DrL/X69q4e6KIh0KVHhXqnGm4KgpmW8b81y5G6htBexxljra9MuXqChKaWOvhy5MKt
ae7VNCWlnkTqPxgqr9/TehXgPZamyBq+heuFYpxgt2dFD6llUd6C+T0ma0Ok7BdxVHJe/fundm0r
ur7Y1egTpUIDwuZiI9KDmN51SM9z5GD495f5lwnw+jpXj67rLNouM9cZBEnqAnm4TLNmhHCLcIWz
CNm4QN3zo27805f4pzu8/hKrUplNzgk2UetJZ9r1zhr+qPiIa6wHxQkdDoTPsHl/f8P/ghZww8K2
WKMEtD/DvHY9BkXV1H2NcGSF3q1XReqx7NAXk7xT+poLs2EdB8Hj4Mhb4RraftWe7f80Ktb39/dx
eP1rXL1f1UyjhOzpgGN8srOANwdfskmUDfx9xQ0D0uN/f9//QkRwQYx2FkcnFB0W0Rv/nM5lNoe6
lHHfrae+GhHGrY25rak7IMdyKEgsurGl4kFd8/sLX4+adRkRqtAsWahwaq7nU7pRccNPoOyx8ocp
Cx7lofkmnmrsin2rPv3+Yv+6y7+uhrFKMy3sXXTN/3mXOQVB0LSytkluLM/wYyAMsUds22HeRjsy
3Y5/9nNdz2/Xl1z//m/rpKRZYxTGXDJoJ4cgno2olD8UV//xEhYeLd3iKMjSrwbpbGuVniWLBl8G
2RBBGkgPy4ffP7rrde+v5f5vVdPVk9P0RUulqtMo52HGD1pmH0aRb9OBQ30KvskJxuKS6/Yfbu16
HPx12b9VGVe3NnR6olprHYOtGu3nXd39snXcSdYfko/V6xLirwvxSfAxUnPzGP/5mlpyKeye+KZN
mLujl58EfYjb/Gg+BD5GmkPziC6Jo1CXJvdeuu1qgrc3OX0nJ3onMY2zecWdPIzlbuH8qZYT/+HZ
G5i9FWKZ9RV+ePW7pRn730YK1E3+o35ah/nN+DFf1zhX4c3f0aey48TNm35QRGYX5ObViTaMh0yY
yjLyAm/+w5C9npl5VKbMAsco0jGbXpupu2Weom5Ax120zUdgJW4/snfMNe0PvIB/LT7XF7paAsog
sMgM4UJdjX8/TQ6lap+TQn2wouaYG/aOg1/kT7VtbCzF+tPV/8Oo+sdtXhUmZGL1Y4kReUMwnQca
yEcRFH4Detus0BzUW7ZrPv5+kP3+krQK//kRBuySODniko24i/WXFm7/7y/w79lWsOkxbWC/KhCY
61l+jg0tkNgxwMqks4gyYcCdGSF4KBWIbxhrfn+5f38pAtYq07rG9lmHZfHP+1nCSEksLJmgsOVd
mKY7fcV20xv/7y/D4CAw06Lngw36n5fJm4YdI6esKGt8M2+3gfiQSTT4/UX+w4Zn7QGohgmSQ9Zs
4+pm2FBGvS0GfbM0WKpQG/zqjfZYc3op5QtBLqnIXAXrkz2Il3i06fZnn8S331Vx8lPa0/+SdmZN
biNJtv4rbf2OvtiXa9P9QHDPPaXU9kLLklLYQezbr79fZNdtkSCMaNWYTY9ZmarkjICHh4f78XNe
r/+cy8B4/mvU8zVXlR5Fms2IRQcOMoKxHXTGWm0Y8GD467qpi2Fokxz1dOWj2N8FhllQy2N/wZ5t
ANm6gpNT24LVXh534avmJktvbc981cvDoJomTVfGj1UbLpTRV80j9D1yI2OFCP8wQ1J8tFR7jmpg
YhtBl5DrmVR2yPhGH5WBZLqtFQciiowbtbEYEAD83/kPUj9H8zNlClEFxcYKdeBxpqOj7on+C4DL
oy4zQ9i52vF71dwqweP1z3V5xkmnTFlTKXNwl12cBhSGjdgz4DphXgj2/YC7SaU1WgOnF2IWQwJC
+brJC+ZIYY6JcYVxdb6WOs5AKoMGu9do2NS/9NKnzP4UpgCspNtOW9k00Xvf4/F1XGvt1+uWL51E
I12nlqPoisb7bvT9QrNHwxX5oIV2oCHLSFy6UNH+m1mfOrGn72mBqJBBhzL2RUuq0NZxen2xrJaA
7XeQHTCC622NdQHkZWHvtI2xt7/Qqq5vDbff6Tf5Y7LMNgeoYn/MMD0Lvz99GrDXGrk63gJJEP9v
dBqLUG7bQeW3oCEKjihlcrEGFksv/ei2PaDytg63rZUz8umZv0vIJ4yrikMfy2QfqOedh53SQ+Qr
s3PSdcY2per1UH24/kEvqCzeLeiyCsOzrIHsFXfKSb7cVUaWMCinC9AxRAFMYKu+C07YFcSgTIjl
y/xLXizltQbT8zz1wXsxYLy9xIP/2BfH+MR+G2hppEasUEM/jemqzEVdaC2oz1N/HcWu+h011UW8
CpbOLt/OLH7CzwhEsO7wgXHmsZ9VSk/o8GNyDrqLxSLYxkt/Xd3Y7aa7ie6Yj1gqLsMAHyRpy6DS
deOXlzV3m2LpuJSKIsD4fqMT2upeaKgLrYd15cFCun2OZ/gyBBL2gPPxVmF9ONBob+MysyKwAYtU
B6br4MLmXi2LfaWHM7f1pCWYK1RB+mNeCBFUdegj4ISlaDDc0Ml2wJBgzPiWm9oMd/JEXqCJbYPh
9Z1cSB45rGodsqbwBvbtg+x2S8Bc4dKHM5oZLJgDFlAGLOvf/1RQNasQDys8m6lone9jzrnsGiHY
JHsMeyrSNuDdHM89Kyf28MyKem7FbkmzzQwrACi+WnK/zplqatBAd2iJ/bbvnZkaxTSIRrrE9jBl
9A4zl+gCqa+qlGyuW7mMnCDZOFWk0Q7Ha1wUh49ETyQnUZnk2/fp3pcR5Ot2RsfrLXzQsru++P0t
FBa58aFRsQ3eM+dbSPFbjZIhVrmL4aU2rbsCbTN9eAYwMePwF7QxJlVpEntDcXgkaBeFlFSN4rAm
CaVy6yMM6cL78OI8VDsUmF2lfrSXDHci/gh+eUEb6b7azFVyLq/isx9gjR4vMSJboiUHwmHQNjHk
8DLMJdc/4ESecW5jtJ9qavVyLBZZrhqAtWtBiU2vyNrQpF7NsoZdvrstURFQTIeTTVFwFK4KCr2B
qTDWFyU/zeKR2IGA2Qsg0KUCKIgm6tzyLk+c+II2L3zbQN5l/LJOJbm0QTqBU4bFBFDatoQEQm5J
bIKbFE6PQCR196aZvlnGkxUzKlwHHy2ICBowm7WjzJyXi24APkW4pgkJFxDFpXHhARBRU1YDWEB9
o62dyLUhaVk7rigvmMDzISqY5f+f2gINfQfKsEQ3a6wgg+80UMGJKVvr+IeQJ/Tq4sfQAEekGz/j
TZc3Hl8VwIBFV4Dk8T0VOL3qnabsIwO85uFF38OaJbkUPFfqg3RnL7yv3YZiTr6YvePnrI6qGug/
SrViYVXddEtarlsDqgHeUv2jsRF1bf1zyAzubFP5cmNtnuI63xPQ3GVeVRpxm5UeZvWNuXeahcy8
CdO0D822WHUrwLAVzNT+Qr6d/6aXcffctPhpJ/scp7adei10cYga7pStuRPV1mxTzmVP4pY4T91s
pCBVOswmIkQXjIUQIiqBogjf2XhbMvNw6bjmA6ZcN72bC3dTizo1NloUFBd6SpXsz0XdBJtqZa7l
7ZyZiXxYLAo3daj9wd88CnlIjnil32Cnd4d1eqv+zL4en/y1uYSxfFltalA+u8oFwAJ/7Or6AZle
4i/TowSgpJGVtLBove9ntA827Rq2nLW1u27m8uI4X+Ho8q9NyC1SHTM2lD3N8SYqi7mTPmdC/PmJ
B2ZF1DJcgIlmra19t38hvzd3XJIrzbXXzV37hzqXTk9cyOfLGuWFjDfEWt1jM1+hQv0YMbTX70SA
AbTvqsv4PqbjEH3oXuhxlY/Jhzn+7ck1a3SrNUq1mjmu9XVZmwThINbM6EWvPEbdz+vf7TKQscAT
A6NNja1S6SKxwK6UnhC43hYVfDEA+6+bmUiwz+2MNtJMNb8NTexEn7olc4Ybbw9BAptID9DV1wzd
zgSSuZ0bHe0wKhgSfF+YRg5P65vZyJk1XT70ztck/vzEIfM0actBY00iVMl3wZNRQM/FhMLi304Z
rqSvB4ZkS7e1FhRNr5ufPNgnX250BZlHD7jaAet1nzIh4N8m6SeVJ9mR2UhFe9IqvPXbdZMTe2ob
BoUaUyCaLmFUQKc1xe+GhWPdBXB6qAzJXLcw4Y5nFkZfLeqQkwCdyfxe5DXLGJz+ukDJ9SZVW3Om
SCH+qtFFw+uVEgwNS+pe4/eXApWebEnlsPB0BgLR3U3yu4qpgkaZu7antu3U0igEx8XQhkZYMQuc
/Yi0D449Uyyc6IjyEDpZyjj4tqRIto+BYil98LbpElUCeReuEzdftkvG3boFJNfmjP9PbyBhiW9C
ZBrXOYzePkDwyQYe8h9qTF0HksVae1OCbMYpJjwdGk86KXSqdJY5ih10vRUmggTJUmcy56y9dPLh
yWLIlKlq40WtG8p3frU02+TjdW/UxJe58BHFsi1EF5DpGz/95INeg2LPcHg4BJmvcdD96F+aXboT
6jo0ErkJQE7dUShYt0vtk32jbqWN/pDe+J94YAhprWf0fG/mwulE5LEtJKZUncI3p3G0I/EQ9CZs
4gOizZG0lVM7+5DAE/a9N6r0wfeBmELJkg7u9e2Y+uCQtcp0nYR05bhO61FQA9bpc1c4ZvXkKFJ+
P5Rtc5fZMkPPrc2Y7nWDIoSNtx/GZ03nLYWXjXEcTeVkrSfDNxoYDmwaDL46EAlZjFaYa9DG98xl
rK9bnNpYnm08vWUeL2h4nYd0z5Q735Px6STsgaYPvnVTdXJ1X6a6/NPX9Pa2UOkX/wWjdKRYoUN9
YXzJN4lGb9Ssh4XSQEsFG2Kh39Sw++hMfkaUv65bm4wW9ok5Ea5Ori1IxiS5OWJOcMYPS9Pt1Hd9
NBggRDk2/Ba/+HdzwWIqsNvsrK2h8eAALj83yriikSuMT8F70ELml1sLr62bjd5AFHB9fZNeemJJ
/PnJ8qrBUNtMxZKggsrUbjXQ06uRYW+frht6z9rH7omKK+A3wp9zQfIbIDWe1THRwb7LPwXbfBXd
HwMaa+HaWYlegrR3qGkErsZo1Hudew5UMHWxnP6A0ZcswM0HpghPIaRxnr0NWnNmMycq6RQoT9Y4
+m661nL+EkxYH2Dj0L5EzxCUuWhwhwt9CYHyqnrixbsqZitRk256ann0HdEx8w/vuytAEsBt182N
+rVaLKDI4YkmLRmLnEupppz01OQoofOjoT5KGYuNoRSQYJKrEEEPuh/X/WZ2ZaPMzck0b4hRteYA
NkvoctxoD2YFyXvXXhwW4TbbZ3ezgPSpS1QoAdDcoy9Ai/38WEQp00+xWFuh5l9rqtqeVX7KreQ7
c3nrA3zHsZ1AWzrH0j4Vwh3RcOfMa/QVR6mJVwMOb4WLZj7q68eXJgifjPRTmKg3Hsj4YE7w9gL7
Z1IUPjU4OhNZOgxJ3WOwQUl8ffBdc2/arvPdAAjnL/Nl/eXw4PysTAqo7RfpKflBe2EWDzsVg05/
xOjUaMHQV1HHj/B7Y2tW/tLvd7B35dZM32Lyo57s7uiMNB6IilYsllLqbbpONrWQMJ19S0293thU
JrOpoQJ/H9cvmiEMECB/t6NA1LbKgWdHLmMuG+3VeDlAkef+7jjDv7/jL5Pqub8GdZEdegmaSEeH
/bHfhpE6c+1On8OTVY18U+mSytZKViUuQs1fFR+bR+2GXt0ihiQZ5iBYaF1YfZcz51+44MW9cWJ3
5KIMnUJKKu4NgXSXj278wXn2NozZrbP78MZfQRWWH2eMqtOu8ms/Ry7p1UZQhAVG9Q069fAnlM/6
qoFX8M2Av4C2LBxtx0V1D9+jKKiItmzs9pvszrxRb6Wn/GP3DYaGuU8wtxUjB1bL/uBQIBa/Kr8X
DfB3H64+ZffaJ6gD0HiZQ0NPH81f+zCK8fTiwi6y8Kta+pxad6rV3EZ1swqDYmbHJwrvIhL9sjQK
83XPFHMrPPhwZ+6jm2DvrNSd9qR+KRaVG99RSp3xq7lPPArxttketZjBLpQKD9/gWd5E22EHKheK
vRVsrLfa3fFW+SntoYDyls6P69YnjdOsNRSdSiel2/PzCsADFpcE401z9NepZqhbRg4/eu3wHDTF
H63DJFhZPuR+NRMDVXFML46TeB6A+6Q0Mcat+FpH4RH4FkEQEgo3e/AfYIHcwpsASVHyxb+Xl9FS
WjIZBOPTFgDUg/ER0r65gtME0pHvffI7Rt97QF5BVS1+h76B+BMhKxo9a7ggNv7MiqceKaeGRt8Z
2ge1jmQMDX4L94w3PHc1mKBIQalokKWtms+pg0yHyl9rM0d9QWTJaz8Re9x8Ob5WP+Il/BFusTK+
KXtjH95E6/hOnsNuigh/5btevMVsNa0DFZsFb20hXe+tzF25ljbxqt1qu+vuO31aT1Y4um8G9aja
pECio+NRCyLNPbr6DmrYdnlYGC/BbI4wbRGNENHsBSFnja4fc0gObRBjEXarpZhSyN3jXQJWX6j1
Zi9zNYOJviuZPG8vetlM5l3g5ptIC0wriwemIpR19qhtIQCTH4a9uaZM0c9Fv4nI7sgkmgbtR/qv
41nBPizB/sFYw6nsloc9zA4iEEluhzhi+zGB93J/WM18w0mbTEBQoXTAzI09JquVMqpEvaBZR8/K
4o8OLbkOQciVQW+FsYeZ22viuUBh/pe5kcsYDEWnSUo9JEuKJ8drt/XhbZDmxG6ViXNwZmbkJzpo
Yh/dAR60tbJIDvCKmgiBHO86ey3L93731bK+xGgpKJiOnDmpyYn7UnQfmHkntDoXVb6DX8ZMTOM1
CkImKTJLRl64pgJkBcrMme83uVIxvUJLwlBo2Z/fIdkxUqxU6MuoG4o7K2VrrZJbWILJRn5fB4sE
k0mR/xgbQx1KJeR6JnguOCoHNo5qQVgCuDeMr9eXNemVJ4bGN6PaBhbYZsJ1Ga7QhoAUauawTTri
iYWRIw5NYbVlhAUYmiAAaSF4vhm8D/+7ZYzcsPX0PoWnqV+00I2bCnzgMyF4qp7CFxGXOGu5xCU6
QXzUvJhlBD9VJDy8FXS4cXTbS4/mT2ObbCABIHWyljHvOcifezdU9/IRbfF4X2+vL/a95ja6fM5+
y+gy7zvdNwyxpRZQMHWZwce71Ntls4aobW+BIA2zB91YCxlo8cOGn0fEWJCxcpuf1SePMXakImA6
vY9f64Z0L1rPj5RMf/Vf2zU6LWbTe30hPoifo4xCkamk/8mo8sypnHbf/5jRR1c/3F4R6n7sRA7d
v398c/rX63s9acAiZaQxTm3iPfc4Kdj5qgUuOQkGeF4YPA6S4LPfHWeSickodmJj9M4QHH9hFmGj
V9pbuMZWlZK8U/lW9lzRes7U6IFhHaEgs0tMSUby2TQZxUuijWf/PBTt9//dxo18NKzzPrZVLMEp
d3cMovuqm0tqxV9xcQxO9m3kY3DU92adY6KlLazL5aqCN8iIynUDi2KuQtamzJy8qVoDiEhHhSCF
i4cp3PNLwI6tCtYw3NpANWLRgTVJ3PRGfTAXxh6OpyfrcQ6JOZXdnpkceQdg5U7nqdaTN6jMt6zj
NePSC/MhvleBuchL7cVfzVYBpvzkdJ0jP0krpwlkYZRhgk8A4Q7RFqgwPTsKxk914jKxCbkAYxmz
WI2pou7ZekeO01RxXTiNWK++KnbputkGt3Db3AthvOw++wQqnoQpfClmZwxEsBj70+miR/7EIy5I
lBjLUZB8Y1QOAuwQyjjar6tjGcP/U7xB5P1FMumqDX+hfyVwlaYBhZ0OOmt0g2ll4MBNiHGvLNya
Nm8wIPckPUhznYHJVPvUkgh5JyHNUqDssQNo4AxEefw6vS0GIPDerQybb4soOATf8KA3yrBMFGvu
AE3dC6fGRwdoyJEcS2yMH6KFbKz1n/kzQljb9LP6XfU26auygmXnL0z6APU72dzRGfKHtO0dcWy7
QNAUPzXwAl8Pd1MPJgcL8DY4hmPwHc931e6Q3wg8TJhq+006VmutTHamDH9+TLu10pcQyOyzyN6E
QfQhDlkjRFkuhA6/P0DBWg3Qhg7zDSJOnf+Q1C5aKN5gTx8842saNLtBDl/+ymKZnKCiQtaNu57b
4JzIcq2zWFibV91tsxOQdN6/NPStT+p2LtBPu+yJvVFMMAe1ZPYHe+Gufs3WEGkDzhk+QX48Oy4+
MYv2Dgt1dOg3ePiO+7qJBkORY2FLvA3r5+NT8xCtQuBwCAkslU/KXfwte5kLuJPx1mKM8U+jIwft
ZH8AiYHRLjoiyRAv8/Th4P1ht3OQVLFTFzHuxNDoy8GgdQgLj4QJGs69CkrzELTLIduH6sdETV2j
n+GsmHwggrL9z8pGn86J7ILRLgxKVvqxgEi3h1/eUfYDOipGvClg0nLq11zp4WZ2tk75MOOqUwnc
qf3RcUgKOYhV8Tm7BxJyenXBE5qij2TFbrgNV+lmDhU3fWH/WvGYK8YPKyaPwncHOmyQOXnxnhaS
Wy2+pkxP2+v0bnawZvp82LC0MiHCGLcxCj6ZLtkxdE79O9jruBf9D9H41LfzkyFTlURGDHWsUU0V
FaLzs2/Bsdegrwnx8gZ2ea7ncp3vhKXoL4XUE0ujl2NeKI4H5w7SY3eoI2jrehO9oCLkWk/e4/Hx
r3V1z5Y2uoOlnCHDXnw5fdOudDf8ImpCKGossnuRaUUI4arPM/45eSBPFjm6jVtbD+Qww2bQL6x6
ke2ytbeyf1T7bn+47VzYC1eCBqQnqJpzYXwy6pzYHrmNIldGnohPKfMa/OEzyr/Rtodl+9W/N7/A
kM7jdVXdR+vZap/YyIsodGJ4FO5Y7qEqAwxX4uXqpiglMu/bMdFkuM1b+dnfXN9lEdWu2RtFvb7S
K8cXC62BBtTW5zSBxclKFgX8nkkzh3gTJ+CatVHIS31NAfSEtXCXPCerw+57vYyfYZOZHdOac55R
cAMt4xtxiqWyeNbjCq505KKsfBXq/aaFqb09RLvrOzkd3WyQVlCsiRmS0fFPlaMTxgYJnIzuhL5C
UPOWCLdSGVdB4wOfCRbGJ+jkvrZzeOdJ01AKMP0LMJKJu9FXjKMhbSAoQSVjiYIo00Y8XVfcYAwt
5jqDM1TiqiOkCc72+pqndlnnrcfrn+lpprvOIx7wPgWZAIj37YJ7E70MLTWWnePfd6BOAjQ5zMPM
BK44eGMPsiB4YgRXZVhnDO2zpSjuwsYgv6rSFHmyhD76IsxrJiZr1bKX19c3dUXC6wKzFLXwyxmy
xGsUJ4NudjGoEgob3uHGj1CquW5kMkG2Nai/qNQy9jMGWR3UMg7MgK8n71EtRWoDXpx3kLXxs94d
Ps/3b6c2EUQXoz6GrjE+OfpsaGPUVqaiEGDnh5U+kObESDcGc8QuU0GUkyBuQmjNyIfPvaPxS1VC
dpPT7iCZrn9s7I99VEJZPJNJTS0HlKHGqJgCQm78wCilWPdMB/baLEUb3bCTXZJlH7R+Lrm/XA+N
GJlJQl4zTJ2OOz/A7zLIYLETHkyE1Ors4yH1msdOa/VX65iuZ9ziMlhiDh4GetEy+I0xbrM/HJhY
PCBKCv25C05to907T4LvwV/9Pt8DpqAPo13A2B0MG+dfSvG0SIELFFO+vO1jDW1D6Y/ry7k8So5K
NRLMsa2r+N3oRi2PRnPoBiR3/WLY+f2wr4pmJhpNfB9M4NiwhZomqKnzVagMXJhNAwPBQaXi7Fkw
VMtoAJUmNNcwU8fu76/IFI1zhqoB14xDUYhyR2InaLQHeb2zW/MRLs1qJjZcXs9AEQhAdOgdVjU+
QkWUVGkN6Q/8S3/IzVMUo9dj2ku5eRnSv/CBxDwezmaqeMNo92qoaR0zh8VE0386/c+8m3OyiRIh
izmxMEroMrXolSTFgng/pvAHrAe0kYl1JdRuMuJyzmp+AG4iKz+3OnK8o6HUWSrYWeh8PR3VbVJn
N0KUKK7gEooOezkFQlR8QGfwunvMLle460k1KbKS6sCTALFNBp9sbX1gDngTbUQuhzgfik3GG0wk
sxWBy2h4vt5RLqBqVV1q4Z+73DNUooIT+rdZoFHaJ4RzoSOez7gmXfXk64pc4WS5adYbKK+gK3n0
ktumaZDNTRC37FdHhA20zJxhDZt4PrNOQfho6hrzsePjV0iW78Efg4zjOx4ajkJ7EUEO7AA06OXZ
gbyJ6se5PfV8feYwdFbu1R2cfK6+V4Vs6WDuCxvcGfq1DEQB+/aPt5kFpexcEeS9en6e9pwbHx3O
MgrsyDExDgn2urVvUOFrqK//kJGyQ5pqhQyL6GiJcVIn3nZgm5kFR4+z5O51S/pMFkPac79q2sNP
PsHoQOuxXUqdxScQHl4g3WU/FuZOeR/IVFaD/RiYr/+FWbHYa5sxOtEppObQb7MZAmKsICYfucFK
DNl3K+jOLTC584i3icv4zNtGhzktsuxQ2Sw13gVbRMi8FWiTXb7u3uZpC6fuMdAXokSpWCqz2Oee
FupKparFkY8dqcEyQlmqXjh2qW6qvI5vvQYloJlQJXx3tKMazFpkgwocKBdnKQ+gKlISBFSLtWDd
S6kj+p8RY9g0m3lnnjq5WOPs8m7Q+L9xhGrVAXo0tGxC23trPPspCAtXSTU0G22UexHcbLLoh0fq
vVSlzFhGkvyxRyPw+qIn4iTTmQaPJYaELlELxyNMMEYXgoiS0HDPCl9eZgmsM6j4VDP7O2WKCSiw
Ozo05vIY6qbVRl9qqLUxSH+0UVRJXkzFfwHxM1fhnojBkK78MjSKwSX5r304YMiA3cUqPbe069sG
Pd7SaF3VSmeyk4l3pyOmfEi+Zf53mRErTVv2jcec2jfHWaAYWTxGN8NWfjx8oMOP1Er0gyfTXn++
/ummAo9GKmm8D1JBxTQKh1lcp9kxDMhVqLJLC0iKokd/LSqXgL7eems/f71NHEoNUBT0PDwA9AtW
72aImJBTpXbRSM2DGsHQHNkogRv9S1Z2+kwmO5Esi8VBlS4mxfDD8wiQHgNJ6JeRwKYyjIsIV4Zl
G/wFr+TByeQSyHD1IuErNCUvUgWFJSM1Pmp1stcabVEmM6jHKd/HhOCrNG2m30bBLA0UO4Zvol1k
VbFQG2Z6WgRhzfjpukvMmBnDggaaTHFQsJg6QuJeXhRy5+YInV+3Is7POE6eLMYSt8RJjtMFGZyo
AVa64ktUfpJK/d4JKrA7z17wuZ2t60z5nKkRnyg9WLjDaO8Qbzx4x9poF5IP0WAhLToUCZv4uOFy
mHGGKY+jS8c0FA8apgRHpoykjLWiIGs82DYcPSgoas7y+uZNfaITE+PqPzpSZmvKmHAkdGijO14b
C1h61tetzCxkXIVrkT6rrYrkwLeBiSvZpjakucz+sh3uaKcrEdfpiRt4PEHjomEl6Hdt9Lr5Nsjp
AxOGm6w013ZE3DWr8rvVZrsqO84Yn/KJU9uj0DfUZlE7yJTALLiPcHRJK9yCnD7VmpmdnIzuDmRk
7wVNxipH93SRp0VeQZ0MR4sRu8pad5OtciO5LZXi7+b38mP+4K2dj3/l+/0yOrrCzMJIpTAh0Tp0
DkLFW4hiZoLrVCZPMQ8qKiZF3++v889Xt0aXWIgzLuSnaql9iR9L1LoWhQ875ML+Ed12K0Z0TRRP
FHeWC2bCPc9sj1ynhkdo6FJhGz2btHs99nPIz6nPdmZi5CEqLFtFc8SEgGN2S+SchY6A4x4+dD9t
wG5PwDI//P58hnNmVKz75EgotS8pZiJyOqSJfJ2OTflslsi0yTN3/+QGEgwpikAkdlFHUoMD0oA2
KQ6qg8vWvAX/OhPkpzfwxIQ4gidrQagWvIKBiWoJ7ctjcON/F9CidNuu+2XyXXlrb/7KU4pc9Ney
RmctMiDBLv2IKoXxBVm818or3jpJveuH401vAkShAeQjBaCV990x3RzNl1YtkP6WVr99/Pgd8PeY
vKsva2ihZBVJf2TtivPdIT+Nm6/XDYiLZHSFnhkYOYpUDVlj9sIAMlgQIi+iBqx3EuyOcrnUKuRu
q5+2PocVm/IaBLkERhUusQua4kNUxVFVo03X+tACIgd9+P0pVJ40Fp07DdJlUa8d3aCZX0Z2k8FR
fDwgUtDSOqCf5v0xGKk/46AXi8ES5W6D55rOQPj7zNiJf9YoAtLaqlCarhN0EtUMte+D/fH6d7qs
m0GgQHWT1wrMAbDojcKI5VB6Nu0jOJZI/xAakqvmPxtZzVwTNeyu1VZt39Ks4JHva8sZ2+LvPnMS
bNNyoYoLm5RsjrMRJbNSVEsRKm/1tb7XV/R9l0W/bL/bi2KR7r318fN1ixeJHbgycGsQVWsCvzg2
KHuog3lhbiz88DUwvlnSXe6/9Z4l5BEXuT2TrF6cAWzYBmxgpMRMBI0L1bpewBB0jOCWQ4tuHXit
DulYuUzNw0vtWfu0QYCyDzJmgwwwwtdXqlwaRySX7gV9BSrLF92mYUDLL8l6G4rg9lFBtKsbfDR1
620Se3upUVkus4ymtbKiapNCUgPx31I7PFfWcWNlqI+XxTKomlXi3SiHOde+eMCCH3XgiRRTYYIt
feR0Um8bXpl09iL3NX8vZxkKHxLyybleHNZ25zUbxbTqmZh3kVKpaGBAQyeaBnBkjD9+pIWDpxsR
5cPq+EOVD3tE6fadh2xtFzu5e33/L7JgYYyXsmkbFD8umlVZoWUNbRJrUdRKutZL+YA4aKRtEwRR
Z47wxGYKkhX2UtMoJlxAcu3Ei6DCQPY09zt/T5e0XwV6HPsLJ2vqyq1NhqeYKdXtOWiROj6/TMzp
CLkgnaAyfDy23IRINGcQKUJVHA7OixNlznFH4zZ/duDlgjnZkQYUHZKkyRCyTIA4lR1iJG5gSlHm
GoNxhKseVRR5JqVVLzJ3IdcNobmIZ+olNy34WSE1l2iLxoFQVZearZEoHw9+2LlBFsgLzSihEKAt
ketge5lreQAdsW9D5ryy4z71naWSW+bGj6xvTSC5fux9saJo6TVDN5OlXjrl+S8d5cGV6YSBMfBL
S/VjGOvoFBq8LxDDqcxgZlemTXHf02YiAI5bcyh4IrgQYspTpW7VhcPGOKAZIIRjeyOfadZOhB9I
EMnvSTLIv8fNWj3uEwmGYNje1YD82o9pEvT9XssP+iKVmnXoyyBPOmlzbI8zW3ppGkJYutGmQZDg
Thu93mmxlr7agc5QEv+hNX1k4Iz8NlWNdSOHn/NjftPnxQMwjg/Xj/zlg4M6FZMxUO+gXaZdkJnW
pqHiYb2xSPOQmnz9TTG1Z6Pt7uNDsbRr2S1C56YuaVVaP1K7/NjQoWcUJUeJtXusCUyKNdM9ufzk
grAWDhTCEBXDMUwVTcJYthl1hprnW8NgkKZDQunFLnCKmfvmIlkR+kLiEckMI2O+4+A6dJTq0rZA
fDX6nElfgvTL9c29/PsFaSsZl8YEs+j8nifrmuZHjXZIwP0fNIVolmt1vVOU8C/cEueGRMw7yboG
YCcHpeeJSFruL526v6+79kU9GuFK6+SZK+nylsAY4oF8JFDTfKdzY23Ux02KOOoiUYz4ZlDMw2MF
Rc/GSvU5ioHLYioKm4gWkBPQTKMePtrB2i+cPmghLAp37SeFgV34Nl4Oy+8G86yGaKbMDWBe3kso
klDhhxjMFPxco0u+MJoMid9MXUim7uZV5i/0zj8uqHDudAkKBf3QzZFGiGh5llC+x33IoCk1olYy
zrgSM0mDY03GlQXOvZE1jxlwCJD82a2Rmm8+mn5JWcyh3S4PGSEcaJQC0xfv1fE6m8A2gS8TV60+
axd6la/0tFj6HjTQ2aDu/DyCj9p/DiN9lenoN8dJutJJBZo0dRuZp1DjmA+SXs3kupe+ZRkwCpNX
axwbPvi5b/XBoeiEBjeyQSEwCVlaH5NDtlbUQzkT6y9f0my7kGpE2QmYGBWCc1N2rXk92szaYknQ
xcxeW3bbCMYM74fsrypXXmRvs6ytk+s7MSo+y8lBzYOeqyvG6OGb8kXde1tR/ghc2VmE94oLb6W0
nH2+XyY85wsd7akxxMegU7FZLa2F/IkaiLeKYJfT16UQgpqzN+VZYr4AbVN4cy4qc5bRofohPEsu
1WfdS3M3T5G6t5NOc/vM7NfXY+zliKf4jif2RslI23s5KhzYK1f+I4j1blgfM/fQbbVgFa+lFfSL
q9BbdMeVEy0NSHoGVxlW6dN8G2YiWomfwvwBB0qAo0YupQS2klUBMg2CNqIS1COCscFeNK/1Y/4Y
P0mzeoCXN8y5xZE/mU2iVm2MRTljWptolRe/nyCcmxi5TxyWnlQlmFCktX1Po3eXURhZCW4pUHpG
71Y/h1W+9vezeONpT/q1naMvG6hZXRQ5lgWplX/YFNWTsBu4yl77qWnrTNtXbr9IX+YugbldHd1w
qm70jXogIusJiuq0TiiYLK+77ZQJCAGh/5fFFTruEh7KrA0lEQjqoPEXqd9FC1+Ri9V1K5ftbA7H
qRnxM07iTZxHsnYUhxHY/xNiaXtz2e3bpbz8bzRShCeMLzJBN0guwzQc0JdzYz6F1nIY2DavZl6r
NdDGvMsGf2Ecbs3BmBm/nYqkp8ZGK5PzxtCjHmPH5jXqH6PgTSh9Xd++CwekBE+FiYKPYEq+KEdY
dWwgREl/sOVVfF+F0eH7wei0nQED9t4brIM9Y/BiUe8GiZw6opd0dEc76PGs1PoUg7bVbG1g7mEZ
u/JvvzVGVkZbp/iJk5QZVvRNsROwL20jOGVmLzvxa8/8YWRnFA4T2eiDHA5PgakLFhoDg5FLHXWv
rv8tiDgH4rs4UyN7o2BY622EBDP2FLu6kdC9zL1ZDpKLZE3YUElnKRwIHOdoTSSMXtP42PA+1avj
s5+4ylJAoqVPRub2P4638lLdHlzlRzGbPEw6h+DMAAKpo4Uwikp0d3vnCCPTwtak4SVw/OTG0+ss
dLUs9nz3uutP7qWlMI5IMiZk0M7Pslcf+qYPdFw/DRbIr/rg865buBwZZisR5oOYg1celMkjZzfh
GUhDVKu4sxZhs8hfB0RJmpv4Dz1dm0j5gi+/ySLQgNrXw+t121MHm+Im45ZADHhuj54VaRp1rWxS
I+5rXQ12RlV4rmRbRbmOEqqjC/hGg+Pv7yjvTArjOogeZI5Gn68+QM4TqZzpVi+8pWrE+sZBl2t3
fWUTTkJxi/QDsKzI60crK+VUGqIAvg45k/bAlJ7NYNgNTvpy3cyEe+jUSASNMeSPF3DmYVADqQvQ
cgOn8dq0yQNvjTl2/omjhg2iNjgQUAZjf0eEg+935HWSlmZWu54SJgutbaCxzMBcBpCUA28o7GPz
oKQZoNnrK5zaSN6egoqH/12Q1DCgE3SSF7eLY86IxVAVH8uhQvrViMK5MsRlDQYlGV48ggiZCuCF
/Gbgxb4HSLthMJc57mGpr8R0dfGZaw2uGucnfJLLw303V26fWCLjDwpNFPDblz30xoGDsYA5cBE0
x5Wc56vOMlytmcOiX6QFrE5l9hD4O8nIRapzTJVeU3PM2ApTstD++NIfoaotsL4c5lQOJ/fy1Nro
cqNG2lAOxVqzLm5VN9rWT8le2Uqr+ouCvIJylz4lD39edf/ne/d/vbfj478vtfJf/8M/fz9mfRF4
fjX6x3/dBd+LY3n8Wf2P+M/+86+d/0f/esje0g9V8fZW3b1m43/z7D/k7//T/vK1ej37h1VaBVX/
VL8V/fNbWcfVuxF+qfg3/9s//Nvb+9/ysc/e/vn378c6rcTf5gXH9O9//tHuxz//Dkv2ybkRf/+f
f3j/mvDf3b+1f/v29hq/pj8u/qu317L6598lxTL+wTMQEU1AcQbjSpzz9k38EXjOf4guk64ingjT
nmgHpcei8vmvVOcfKs0nMmPm1blVDf6sPNbvf2ao/+AKRD6LFgWcPkAl/v7/N+DsU/36dH9L6+Tx
GKRViVVxz/xKUzh2ojFKGdDQaetRdBzdQ4e2lvu0VJQfKvOj6v8j7cqWHMeR5BfRjADvV56SMpX3
VfUCk1JVvC+A99evs3pmWklpk9uzj23VliGAgUAgwsMdb8ZhUxwbWwvElgfZ6xpI4OupuzS3cFBE
FYjrFgo5hU3uJS3fZZ3yqozNSp/juhlgH2Ukr9DZWVw3CcVgulpP5JRVj5nipuR2XJvPXJy1fy/l
Pza0uaNx/rpQIPgMIl5yAiWCp/iFWwbmSWC8L8VUKFTbCi++1x66fxa3Ls0u7jiM/1fdpI8wSx7l
fqMar6u63/+LU/y9NPp1aZaK201KZHIa/IFjGgQRxMGwPaIzggj/iS7vyvDgYhr8X6uaK/+od4L8
W1+4oZqjBTiYHTlF28mfJczkrRaEs4TuOmJ8/vUXLn9ma+GDsoX5RMxiwFbav5BRhQRC8Rzmqa9Y
kh8ruV/U8YMqSw5O96sk952tFP9Qw+JywbMHn3lP0TeSSnJBTnFU7SK1fxgpWyNO+FMwXK4UpVzM
YKB/ikCzMAI5lTHRC0pOqkZuSmZuq1He1GFtl+3gZTFIzbh6O5qo+vX6bjBCP4q039OU7Keme6ss
cGDKQvO42TEP45WFXermrlPDQ6THGTDwulNNowP53B1NLeGWwBs7wDnv6y7a9Yq0GeLYbdLJJ31h
K2ZzHGnnVZCdbIUeYu5WfTCL8SMPZbdWMAQLxQrsNMMTAnT9dJA2OjczVK6mfVIOW9TOAhLHIYQQ
e7yvO9LaRTO8JFiMaYjHss/3Wdxt0oK9Z2x4TTiUWE1tXw+T006NQ1UMhTfJzQA/szOAcwDr2SRR
7tVm61JZ2kUV36pqvhmbflNHxp2O6Rw+RYeEMMk5uyT+FYO/xNz5iH73WRZPNaVIGlo3iBzjTgeG
IvKZLz1CtxLZ/ioh8DVnP3eBRQFL6yLahe0fW9U298pAx4Q+cgEkVaG7GhOvxd1za4uildzHJLFk
WBvueYxHzejpTubmDoDu7QcImIonaMT6ZKWePx/Yi/3EyxQ3Il5UEA/4epZqdIOFhCrVCf+D3RCv
1lafa/Of+M7EImZoQEeFXYqYMfgQikNArI6tBp4FlFM9eUMrbw2NtbamxdE1uSll4diTkwnkA+6x
9B9VkP6KPygc/2fPFj5YV4o5wNfJqenfRfU69a+F6q74+deH5r9tGASpxcwOtYRDqVbSdwzVoj83
ZLtr3LngYoU2ebJeyY7NNH73yo+1As81H5wzKg0dcwud84U3FFzvqTWk5FQZI2RHoMY+92/56im+
5hLndhYuYVZVzeuhICe2n5WYhRNCDC6/jTa1n7qWuybac80h5nYgah9QCca45lcnnyQlonWGZTUm
RiSlW9EF33+uq/uGpxAKPHiLgdDrq4HCUOtiVCT5pDXUbzNUL1ni5n33j97ofzmFjtR2/jKoAC+b
XCrEUGdWGPlE1c4WpgEY0VvX/qPZhksjizhEM8iA9xKMpGb5lEDaPTdBgZDHK836Rc9jtoMUHXNg
Kvp2EANd0iwoeJ2g/2AU8PChderJmaUcTXDdTelOAVlP7oc+WdnAy1P11eYiOQuTRGdaAptEO+ox
VIGh/tAodq2t+MOifH65uIXH0Q4UqHDH4pTdNrdzTtbZU2AEyUa21yXG11a1OE1ymlSd2pvFqaEn
BZyIxMqcgoTbiq18s8tz9HX7FoE1k8KwrkysitcKNIAxfpl63x+khTrlXxsHiIAGXe9Z+WiJ4dBH
VrGiIsUJ9I63beQo/Q0w+sBKpg7zY5C93nNwEargIJr9Yy2XvjzH0KU9s77wfdHVROsmWpyKoXZI
45nkJNYGLb5WNS5XuHhfAaUMUAzDCptQDlrzXlHvU9a5Qj9F9ZriyTXPOFvPH+TYWabci6GV2gzr
oYrwLCMLxv6Ty9t6WHGM+Td/veK/7NvyLMudCOmQjcWplfVbXYDkXwGj4UicgT2rGZImpdvVhKw4
yzV3xLTlnwIBwEXLUQ4U/so67kRxqufil/k86ivH+OqnOjOwcAclkqIu7TtsXy72KmSRLaTEGJHb
9hiLDtfe9wtw8r8848zcwjPqWs/CNG2LEzPEBjpmu6GOf7LwTVaFTzFoJkkqIH5eGUfu96fuqtv/
bXjJqG8YEyRhJ2xkN8un5B+NdpMaK2WFBWziYnXL0jkXQDyZmHE8abb5COYplxyLxgYmzNh3HnXl
TdM77VHyv1/ayifUFxFfjvSm0xV8QjWDKmq4y637un7QAFmR4zWE94o/LnPpYkzBfl03cBfMqqcR
UEbDikNePc9nH2r+BWfnOZ9A5ZIy7GEyEZeDfqk0oHPYqJ7B1tQvZ9++ONJnpmafOTMlUdYmatrD
GTEZWMWVAz5LFhV2yz7L6W5Yozm5GkHOzM0rPzPXkXEy+3nvopQlgBFv5MkXwPA1gnmGzreM50AT
H793jqs5yFkE0WfvObM6Uilq8hjeQe5bL9yQDak8FaRBtu5XAWCxz8lutbn5Fa17eQ4WQSWeizV6
jJWqqbCt/pc6jX4vhXZUZU5W/tLCnVYb9hSXK9HyStENQfpsixfhxTBLjNWNOOVS6lfCC4WdAkUE
xnBQMgbaWwe+efc1seXNKh5j+ZC2Zvy5Bcz2PP8748C/bnOiqmVFe5UdacBvVTykGR7SmMh0kQ2t
0kosPWlpbLG/vM/LtlcpO0ZbvlU2zY0SSME6SekysMAMNCUsFbC7eZZwmfKXvFVZUTbsOBSRsPUs
9ZpC97U22SZy/CyhWm5/76zL6LI0uIhklUlTiJrBoBI+deo9HVfqiMtLYPn3FymrGZYa1KUrduz5
EVqWEjqo2bD9/61hEb9GS41KxcIaanAQN8XOkFae5mubtIhaVazwCJcYDPQHayqdsFwbdbgo8C73
aRGpjCSPhnreJ3KfPplvddC90xO1QP0/v8nB1WWcvt+0P8/T81C8tLg4PmEzpHJLsaicxCBM5IZr
jn2Ax3rrVrT7WegR9VJjjF4qPQJLeW4SzwiN/KUIt91EjmmqCxT0uj51lCzRKZDihvVKuZZCXCwD
4kZgItExged0It5QR4bGh5fXk1QA3ozJIpQbe3IL4li2RQwxUOwc2TYWXPP7Ci83jQOwQ7keOhpY
UxDDNH6E+BD0aQFLrQJe8NbJcn36rKRSPnSUm14ld92G60VqE6qEXqLo4wMfS+M5o3UUYvhLxigp
Dtg2BRexW+dV5zRj88vE42ArmokFko5hbiUSBrjyWvIYEynchFGX7ESllEE7iji1rQnCieVohm/c
mMhNSilzjFY2nCpKf6gZ5QFtpxxasSlxzThNfE30kzcmXbtysC4eg3++H/h85r4UOirLN00aCd2g
IIs+TvfVtnuY0Sy1S35zO/PWccjXraEEgcEvSN1cFK6LzAwNDHrjHO/MgHrTxrydiZo1IDZD958h
Z3SQLCAK6oZmzOPUsybL18iudeUQ9fnEjmN1appDrq8UI66e57O/vwgYcitnHccXPyrWAWxltlK+
fn+4rkY9zKyZ6DGjlbe8miRmJIWatOyotrEXidgJzWO8xu94/ZtgUgLDXxhQgAt83SZzMoWRZAk7
zrkvKnnQc4pfW19spz0Ars73S7pyAaJ397exxUVBNcZoXMHYXyitbjOjtOhmLZG59mnw6sIIFiWz
fs0iKhVlaLS6UMFr0zjDCO0vZQ1FdzXUgsEHDdbZEHpbX7eNla2cp6VsYSUjkA2JL0qfvkCSykm8
CF2Pu3pNHv26SRM8EIBXYkxhSVKS1FapdCm1jo3be38QWpX9FxcWyv73IBtdeTlfpKDzCQLG4T8G
F9dJbESjyDBaeUy2xYv2kW4wr+hAKgpsrm7hFT8jbw2kes0/QCmJmV4ZdeULfhuByEGFNVnHWfIx
3oXB6Ov+uJ71LR8rf1Y2szrM/JIzEvLr12txP6lG3MNB/M7F9/PDpwot8jn49aWNJponv6/zTF11
S6wKnw9gUmzcV6vKpAxDPwzWsZAOTfbR5Z/fn66Ldutfy/qPgT+v+LM3Q92QxjBrbF+yzR7aYAZq
a8gwwffrr32pa8FpTjH/tZY/P+XM1BTLeTiCMuKoj/c0+lUbn0O55n9rNhbRItUM1kkRlgNxGH90
BneGW1rwwFntatYqq/ar74H53C4TmvN1Lc51mlblNE5Y13xFEbfdI1HbV55+DwnnYO5vut9/s+tr
NMEBAzbVy+EQSynKJKkK6xg3+pMudY+qEIGWS8H3Zi4KOH+5xt92Fk+PRofQLjFr6zjuoDLnDRsS
ZE+oU64SQS9mF+Z7d54VACUzmNSuMAZrJusYatnzV2siT36r/DIQIIyL/Mqz0PznzqzxZH6W0HC2
K/zHmmteHrOvP2DpNhjmk+TSwidk78R4CevN93t5+cm+/v2Fi0hCI2WXYYFNequGO6ZAlAYULd8b
WVvE/O9n50vL9Km3LBgZ+4NQn4x+ZRFXgjtWQQBkwqwQ0O1LUrjcMNlghtgl7ps/07fm1oKmrOGJ
jz/hnc6kt973S7q6bwpwxiBMA1BVnf/9bEmSIXElHnGcWZOiUlhsSNP7YWKt7NyVjAYrA0UlmIMB
pLqYPYtYI7M6Ha1j+JYewo0IJA+kXveIg2CKXBVTvAwYX60tPpQ8NhRoBQSM2kMnfjPdAK3gRG/G
H7X3KbFXayXXt/Hv5S22UdRa2wxlgyAPxrfN3IEof0130r4BF2WD07V+b121qFJclLgugXlc3Fs9
Jq9jWRL4cHq3q2rjKRm4Y4jc/94/LssW2Mm/zSyRV5OYKmBTOXZS61B9cmoyOJnVOV0EOl71/Xtj
1/3/zNoiBTDkJMRwOqy1CPTiqQ4kJ8ZMDtRckMKh0iS5Jne+t3ntTOOVhawKQHugBxdfLtdJr2lG
jn1U9UDhZCMyYyXOXzWB6RiMXINo/OLRE8XQ5ahiMDqayg4lbc8K12bTLorlc3yfCdL+bWLp8MqQ
dgLlp+MH8tDakd9qzN7pLtnleLE6Kjbu9Pj9vv3pBX29lGeTaH8BZQ76lWV9XiNpTkrcoMfBJ37y
We+B4U+d8nE49fsyUEFDSGObQODk3XhIANLztBUoyjXXPP8BiysFFMZqXTJkwhNW3Fg/IKoUWe99
CuyUshaYrwWUucU4y7qhb7+cUhikXgHXbovzjc4RQHPkprPptvHqLbNLCDSvYYnmm/9ic8/sLbL8
Wm4TLaGwV4KPPE9/1fWjkX6k9FYmd7G5Rgx0mXnjU5owhxEMYkE78uslwGWpzdmYWUfDSD5ajnKv
DO7wiJcePHrlq109DJjHwBMQg/cX0AfLTE2jyUK4TfViAZydRWv0Kdcio3JmYeEXhWiaaTQipAIY
JNSsT6bknwpfg71eP3JnZhYZR1jGZR9lsxl/8rNTGyQ+Z67+EG6lILnRZZvehH63loJcDZHnq1uc
dEYVS2bIEY4D+aMGM2E0AU+KOUIqwEH8X7LHaxsK1gKUO8COj8RkcdUw0OKHLSoIRwVpSJ0fIrxk
1hr51xz+zMaSurJtccM1CWzU8p5q73p2mECRYhh3YMVNxo/vY9c1Hzw3trhmeI+HUq9a5jEZbwzl
Q4s/v//7F6iEORyfG1i4YF1pRUVRzjwSy2bTtolcSIHMlMIzLiEVXvwgXgbw0OTOLBu0DkVcW+DC
NzG8ZTa1BifBKJBjSvmdnodrIfFa0ADzlok3xczQsAwaUyaPESSRzCP/zN/SzJYdy1a9p9CbAjAi
YdC8d6m7nttdXdqZ2UVkBDESj5BnmsemVUFxDv4E47/xDowQYBoN41fIwr9Gw9gsiV6BlfbIM+lR
a+onYGHd7x3k6ok6MzEv8izrHvURHCMNTHSQxQ6TXa7wTY2T/L2Vy1gBfhkMGqAUNstxXQwccMUo
o2Hkw2Fmh2fVHXFnIT65gypO41Hf7HY8WFMfvqx3LIwu1tYxpumir4eDGph41OZB0ff72qV+6QNC
H8krFd/Ll8VMooN3LebQtFl0aHGYi5RpMsjmhsMsqAA9TreZoG8m3HrbBInurD00L9xeNVBhxLyb
Rv5ihvv66QSI3vJ45ORAtN8kquxW1Oga/FI79l98PXCTzfRRyK9Qnl34YUctAvajjhzCzEbLPnkB
/5LDtuNDlu7YvQLeCGmbr/UeLjwTy5ufnmAJASO4uhwelFiXiM7IyEF/LIFd2YnAfMEcmm6LW7Gd
XzLWg9isPp8uDvVsFZwkwHii63GBXqVEaBGG4MiBBhjdUp1hG3v5L+Wp8fSP4WcVGD/W6hHX3Obc
pDK33c+OYNsRqa66mBxA+ILCbeZ2N4Ai2bPXhD5daTNelom/LlBZOGloQUzVUrFA7dkEgFXDpf1u
OZ1HHOU1dov1ktnKjiqLGyhWokqLpojgFNLd5LLULR2QoElvmZ2+GLqdeC1xMPL4fcRZs7pwWU1K
SzWUsKmFGajqs2WuuOc17wTjKWY8MRB9WW2vGkJHGgr5oNZvOfIrjhRhVRJy/pFfcm98K4zEq9Y8
jn/J1yJh5pNBd0g+mHszqH5k7lxfj2O73IIW8Bkoj+0/37Rze4sbTY4g7pvXhnwQIKftb8dppWR7
bdNAYYmcBIESHcXFRzF0vYlVkJkdJuMoqakd643XIL//L1ZxZmUR9jUW5SIxdPlQma+t+Zu2K++G
a3EXLF0Y356bhxjx+3pep1ooURG1WIUS2ma4jbVjWd/35o//YhkAF+MqAUYDjc+vZlJFonFdF/Ih
VkDOTXMvbXX/exMXqe7sX3+bWIrSx6K1dKHX8oHk4x3gxZhtTvItAYtpnFk3ej56tDRWfOxquDs3
ughAclWONJbRUDee1V0fYIxoq9/37syPkO3Xguu1bwUEDzoqkMLVAc79uomlHhUkrrPpQLMdzz+6
Vtia/qyIf8Zigao2dvLczsLnONd4k6ewU2mfND7JCUra4JX655/r3Mh8vM4uCj0tqrzr8ukAYt3X
LAH9DQc1VVGZla1HqldboEnV16Z7rviIOXMNob4Cmj5ciV+NNnGRtr2mj4dOoTZrj8BQ2E2VebrB
wHlOg0leE0K4dkWBpABSdaCoA2/AcoJEjNbQ6VksH5Tn0ZmnR5J7cI8H6vPgzKQd8pqTXFsiDrOF
zMZQYHOxr1lBh27kfDoI7GRdAfRbvNEGvT7J4epnOqjO99+RzlfeIq5DFRL5BSbwwIC8nNAbBW1o
M7TjYWjt+E5qbfE2ucYGZDUeSTBfpASTp2+Q0QHO19qyD6ohcFatRfvLugFeS4hhUEFB1exyUmci
WdYbJpy2s+z0DnrVD5GTuNGz5Qya3ZiOcsDd/G68fL/6K28BjE5gBsmab7TLuksR1n09MW08sJ+9
Z/iJP9lGiiZa52lzffq+fVfblUB3xaW+2py/yNnRyRrTagC6GQ/578bV/MipHbA5hdhpsZ2xLGsV
wcub7qu9xamptLRtRh1rLOG5yjtUqKzo8/t9XDOxCDkVVyOIFuFgRvq9LgcZOiVJXbjfG1nduMXZ
CMHGY+kZNk4NiE+dwp/ewVUyi6bNrbq2scc1XYpVk3NMP/tWWi9UhUNT6hAeyrsCJOT2xJy5Pve7
8RTM3XXJTbj6QJ0/yNcj+fWDzSXeM6Ol1oPyucYHUyEWHX2EIBK5YeCaRqYF6fZfpuwkydreXpSN
8ag5PwhzXDqzKdTO0gYJC2Wvo8OCNgDTo3Eb73IHUq0dYKa6P9WQ8QmY066x+szecbFevFfRsQGx
N3oBX21HllZkXFfHA1Vr2xJ+3P7+3nOuGYAELRLXPx29ZQNxsqQiHxIxHpq63wJ5cJdLfCWdnDOg
5RrOTSz2LyWgzlazejxk27mP12y0P6ROqwIV13zj3M4iExO9zJnawo7+OrPcVX7kc4yqx1tUEtwi
WOv5X8mQkLEgImN4G+3yC0ZIJQLjP5H/rKu8a4M8mB57l9sUA1iWu7a6a2Hk3NhiE9uuCFV1gjGB
YdDpc9I+knJaSVyuhnxQjBooViiY9V+2CJtOVnI5gzP0u+JW8XNMRWkYM3/gnmnLbrEr9tOP793v
yuWGTfzb5LJdiJ4rBABCmEy20H1BEsEetBwm0y0B5yR3xhvVsPW11/W1I31udZHcUgY21a6YF4o6
F6okduZ37/mjdQcEgGpD/vmFg+9SCKdY0xm5zHRNC1BAPEdQZgPsZnHjdGPepqKKYDm0AqUbvFZ9
UlWwikPD+PutvXbszi3NJ/8sbBk5C/WKsAHHrtnWQRz0QGGl/ppjXi4I6QGi058+F3rLi1NXGVYk
FxAVO1AgbHi4KbJdKN5jSGh+v5zLQAUiZKJR8FRByIGSReQHGGUQsjn1hxyj6qBot5W1qesrN5oF
lCl4ZxX07GBhYYKGVZFWTOsO+h4Mt74IdMluE8xrFPYEMFlYuf1aTnul+AnyfDzmZ8EGwOXMRYC3
JqVPJsVoD5nw8rsK9X7LmZgHsdP/A3ZDhxjiRTCG30EsYFYqAbRnecRLJe57DW+FQzzkoJau1dDl
SZEFVZ9DU2Hg4GMcQ9DgNWWz6cxawpDxQLe1Wpp7MhpjDQHYAproVp+5FnC520Kd9L029tYWvfje
zdEMckiYh+6kxeOpGQr9wRwwr0fUOHRwMrIg00nxXKcm5pfDsfIYU+XMToy+c3q1BMeHKKMdVwR0
KiVBXSPP8FeLRA8qGXQSSqoOW15llt2JvNtDAkB7KaU0uZFyufUVfYh9rSo6B8oU0saySiOQQNW5
a0LRHJu+0581Repup7SsAnNoAQRjHarMQ3rsjIa6Q8tyN+WxspeGrrrpmzTeKIkKDjFw3XuyzPUT
L7P6tgF7vSfnShdEDRk+YqiDeRmL5be2naVyoYr+mYZNFQiL89yW8k54tejkbcSw3SDMoL4qV6pL
Id7iKFzED2mlMQ81+WyboFsX9FaL5AKslQ6VWONbbQp9lFIuAAbo+thuNBTIy1FLHJpiCiTOu+bD
JLXS2yzSyvCRVIO+DaUqVDDnFLeRSxOujZuhR8oG2dOJ4f3QZNuiUmQ76aODabaJT6NMvRGdCZnW
LJmeOXj9/RHX6d4CA9AWOgONTSb83QhKj5VDWaU7bVfrqdtAeAfgfa1/DbnOoHtBQStbRbsSeLjO
A0tSgpatIuxRaiO/7cTgpKBPchuF5Ls2pqWfaJANsmsly+1J1e70LokfY0v6kLJshpC0I91pLCuc
MtMqF3TikkNY8TZEYQGZVgsqVJMRbTG6iK/eJreJNPY+YeGpZfHrlEMeYRy0xz4qhUebEWi1UqXg
Kcylu0HBsGVJxLsCeQdvZC2yBkWLjlE+JnslNbRZ/hrK6DI3PEaj1NYbUIvTWjzQMnzT1VS2rdhi
TjZG2MfCAPBe5aNdFsY7uDbMbV3yxDXiFoIlfVq58WiiHKhwI7bDvi/2GJqQ7bqnuRObxS+8tSzf
suoPnamTp1Ygy6iL6sDK4jgyfPMOZPGbJiOP4YhMMIy1Eoug+AbtlLhjW3ennjWJRynY6WVz/EmF
3Gx0xotAkfOn1GJPZCBkW9TtsVFJs9WMlNupMD5JOPW2MfR32sCEMxjtDcgtMNcg5HFDy6p55Jzy
lymipLa1CQi2sLFKeyRJ6oNVGEl/TIgtUn7TkT7faCHIZwpVvcOjWncT07B+yiZH2NCgK1fVObOV
QcezpArfwzH5HSpMszuU1R2QwKHhaYqNboQorYfkXUv1Zy6Xr0qShw7280i4TKCBEcNXBsb8EIIs
Lk9bjPANYewBqtvarMseTH1i9yAV+8h4ZjljZ6iBBJGCkEu1W8dytWn7DO7Xmq1jNLp5X1qFaZeN
qXmshIwFwNmqx4up8icdRS91bO+mcPrRWF0xE1VkfijHj1IUfyapAG00Lbptnkigx5bycN+a+S7O
MOOHIbHCBbPdTWfmH6akjPYkG4ndK8PGUMtjlpTEBUf5g9bpN7Ux3YdVdxgMq4WIYPWcg3JrzKPJ
T6yxdlkU348qCkfdACpe/Pb2lmnSayVByapHyfsGP/FXp6MQOPbQtoJO6l1TZ6Ujp9INcHqxTWNI
mKLeWwW5yjGpEZqxByjML5mDO7htw2hj0ukn69JXrSWNrSQxsbOW3UtTNdhjKHe2TJFr1qX0monw
FqyDr0UqPnt0VcF0yF/V0nhJBA3tKcp/8C57TEsGvNdIG9dSJMVVh4S7uUHH20wrG28i6k8rUku3
jdJ0W4RG8k6atL0XUfiTWVn9URnCfKRyltm6yo4W1x9qjNvtqJLUrrCMHH8b2rYby4xKr21CdRvL
ZLLzhso3LcWijTiJPzBX1D2aotp3fQ0kX19HwcjieUypzp1aKSFSFkWnWqefYFrBLE/aA0FZJFrQ
xZq0GYeO7qdJlV6IIGZhD0qdPIYZ6x7iIZR3wMUSO+oR3qKJsw1wVGB+5BXOuMjAsKpy8sQ5wrKD
wSrtY8ykzDHxFZk2AZYeDbh6NPkxMbIh3WYSdES9JM3ycke0oa3cvCI8crOp6umroTb6c29kNQ8q
nCJ6Z/Bx2IZx2u1ABFj52WRam64nygYEc4aTSUrmAU2Z4kDnVuRDREsAI6zlXDowNZHpNiVqFTpy
nQodYluNCu6fiUmVvM/BIcV3FcKY8LiQmn4rqFnASS1JJk4el4LYqjHmNYapzBxl09EAsi5MGs5v
Qeg5UVeBtqxrmrFAEhA7ZjW9ZaPqt/VN3b/Rjj9L5dEaDMfofsSh4VdWjSOh4xrv3TG/5b26M7rk
Z6sVGyl/mYbBHobcabQCPJrRHnpqWo1GRP8mFT8w7OBFCXxYGm2Jyo7IOl/P830UToGYQAqb9pIv
GycTpc8BxFjDxNEOrTZaKlxZCSj+UKI/jC1z5Z4EalU8s167lXH4oB/rzNNarTS9cMFvWnJXqvu+
M114l40SKGityH6IVRcUNtssGh6NrPFHeXJqWQbDuaFvoUaXIhaUrpyWLy2Fwrmk7iulsqWKbAyQ
kPTE3DCzvzPA1DvFkcPTxAmjxG/amoKaWvLSFPTUlfyKqO9GRuelSYEPyxHu0XRsQlfjaJlYxUPB
cDrTH0bxSnCqi+lNCYfNWPd+rVInjFGyB0MHSyi1G6nZ5nWyqSTmyyxEGCqH1FV49iBZt1EsPyFE
fwhLfYCMnZ8OnVvX3Q1N5QmpISjOWWprVsE9NUahpeBvRW94k8g+Mx2UehLfhxiyFPHkCb11pKJ7
pFLjq31yahXIi8jRkyn/MBsd48fRYzHHkYj9GA3qKCOa0yV38jHcTJlks6x6Q0j8SbobJX0Yu+SB
6RiMIUgE89GZrNRnY7kfobghwjdQkIFDObNbaF7QtPBomzlWqTmjdCwsCDnDZ02ltbWQI5vGEHCv
2zoE30QOnjwAAza10gSjRn/LODW1YtgU6QwF9qo3sxcrU92YZLbVcHsUqZcObKOkLcP/WNxPEZ7C
aemotLQnI3EFhqpr80cW6k5iFQhum4mEYPIXjmYB1JIlt9FY7I0+2cctghQY27PhA5xf+7qGAm5a
BcgE3R4DvlNMAzUWP8Ze+ylqwxtahC0ze1R46xel/kiG6LHCIzEUeJEDrqmOnqmgJiQR2yxzu9ep
y1hoQ448yMcWYpLhBhCIZysOb3jCdmCL+Q3oZaKcuInePE8iXCXpY92LWwxZetSgtyHrX6GUYo85
SO8wCJXIT0LFua4xsI4KojXcEo773sIn7Mz7Rkk8DTuP7BAp6Ni8cY48oml8CtoWllY3aWc4DTO2
fdUHXaa5HUtvy3TwEsG2adttpkTfyRnErtP6FXTYT0lcb9N88BQrdvhgbAza2Wrb+CHH9Rz9tko1
sZPRSpyh0vc4xPtWN2/glw+4h/1IAxtixN4Kc59ZwwOnxoYYmZ1V5h6PL1ewcivlfN9pcqCEyCDC
rPaRkG3UvrjphwjblQRKrfklOEQY565VykGnN3cRifxM0IeE9Q5OR6D15a3WTk9T02xHBv2TUbJD
sNQZybAdZPk+1U1Am8T7COp8gd+kVkCWWNTt4s5vE+IOcWS3JAFNCi5HZsJDUu6NFr0Rgp7AgXdH
G9VPGgjEmuFLrOM1hpRJbZOgRxZXUvk2I+VTqva+NIVBPpmbODe3qlbc0VH30EPAj439Btdmoohd
X5G9XOs+tOEdCz9UJKFTjLFv8fo5ZCDqk1uXtSPmcXN3HCwnMjI/K8WrCPHjEDSRYDlmWDxjw98g
nTkyxFvAWcuxRrwFN5SsujymT1M+PEhyC9Ub2VWrdocHzU1WM0+pFa/pTVduhptIMiFqmjzUMjPs
EZRsTUECKviDNvW+Ep+SnHxko2wjud02MfZ/on7cZ8es7jZGZeH5+D8cXVlvpLwW/EWWWA28svS+
Jd1ZX1Am+YIxxhjMZv/6W7kPM9JoNJpOY3zOqapTNeUu49umv6Mzf5LrfBn11Zmaoke30jkRBgBx
J4KmJXzpRWmzsHZuXA7ZQp/t+sB24flwEM0v8hE38/jpdUGTr4nPUjxtnsZC+tcp7OW+tD25kqaK
zmXI/JOlfb1njk52sCOfMrfXSVH2sEnxcDFl1opgA99kRB96c7eDWqU51Yg72ukggoN3X02ZE7Fq
NzBSHxaHzzewaRVmDursQsurTVyJ6GWmQ7JfEcSUjSSuM09gZtSu1zxbzEXb0Lokh75oPngOQeur
XJHzxsUMo3kPRsajW6/23XSom/VK15bePBlgHJ3nGSevQ5wmU0iQSWZk6GCZO8e6Rn8wZIwO2Iem
qWNWbL5wH8fAd6L4a1nj6NjBl/yo6dK+9Z7HtiXsqzCzZUAHoQOjAFZFUigXvUOl/H3Hy01SL0U/
IZ2vHgrb6SYT9VXg1maLV+jy2bLEw/1/ZxAii7HJQgZ/+nLNNSNHK2/jcEWPdBNDhD682Uj+Vjvv
Yv7qsGRtQbuZ0GD4Q9QWbzPF+yyY3d1Aytxt42LyjySRObY48dXMmGLLLOnxT8oYccRf84huAEry
Nv4vnn/sKHfG/+285ED++o9Rv8As445k8kfbVxcJ83PtDYWD63LV5Wks6d503h7ZKXs6Dy+dzz87
iR9UDUC51NFv0R18xBblEbmeQxV+qdHsl5DnivDnsfavCCLbRaZ6KnlYuLPc0nbFzNHuSOA8gsTk
oHH3wSjOzqDTOaCFH8Hcd6ZvkgaX3o1h2tniq3UfHTLfXI3d0CF+dxOkglUS11U1bsYl3DXr9Bhq
5CEG41FGd8eu6eCwCi0PNkvcssCvre+yA/PdTBN8H+tHqMzFW6NC2eq0OPF/Ae3vMCLeAWc4UeYU
QLx32FxCPELc5i0ghmAtMzJNT8xRpzaatpZ+joY8UZds6wAPdVFtymK/8AZwdHOTMzbeJFNP2OFP
m7i/+nbOA92iVH/Ssc0GanaYqNOqjzL4oxajcV7i9T0OIMRru72ZZFGGQeF73bnERYOUHrROYheg
K+XD3zqJg3Or08pPLryOdthvLWiD9NiAHian38h62fByKpYevl7hD5vmsyVRbri3hTJ5AyXlO7UC
NcPf9xjIRk1zp4tbABE2TYJ5X+rumkzznoTltY/RVCiOYEV4FgRWnzk8wxxP3hFo+x/GuH3TwU8g
rDOS7IYlSX0Kvxz5Y2S0i5neM6/cNYv561mfe4BT9TwfOrv8hrx/6tRwhE/XQQ/YDFvrTCJJbrF0
U0bwiKmqy7B0W+b6KVC47SDQTss+dVZ2xI/9mIfGpKbrN05nLgatQuV2uYuiIuHTGvzN4LpBNFh0
nGqxCR0LCpUlT5Ebv7krMGdLDyMcaQhOCLuHTL34mKV1xHZLVR9YBESgc9qj8BFxGrz5vU27KDj3
iVu07J/fzHtWdx91C0K8VDviYyb8uyDXakf4dB/MXJQSZq1BdVzaZo+BPqVEwD02yA0DQ9IO16ip
30t4u9HKPdARCqmuyftkzCs+PETsZ52KEQ+gTgCyziGSbrpo3CzLny1uAJPZwUHmjpPGMTkTt8y4
MikbVb46cb4annXOXXQMyY8tDGrxcnJ0wAb9i2U32Mqlyhm2bkiOTd9v3dK5QEi1l/6QjdFv24ab
FdGiMbZ6Zoa9mw6q0KHbT7bMq+VrFlNq/SHVsvx0knKHCRJvWVg4utyNjMIraSy62eYczTe8arLO
X88ToXc4Q2CCJKkHz97adw6J+ZJqSl0552vUbeQQbMcEcYboN1VwdjG5lMmG1SKH601GvDUDtvTu
u8m18YABjcOL7/zdOX3a0vkPLrtYPT1qBotig/9QJylcPzfxcJki58yrHKHA+NyJu+WaQgBdHTr6
J2BoMeTjs3QT7nYkig3ThS2ww+NxWnXVyW/cQtYDcjpttjbLWWusEsIcpIynp2AWJznCZYLNd6PV
xtdBQaZ+kzR858O4bF3/41rnuGWyqPQOjfG3oUeysGqR8uzvykZv+IJXvCOXjnRPnnX2FWBONsYp
5KQveg0Lz3yMPIQXR/88jiaHCXSm8D/0nToSfy6gSNtB65qyCJVhjo+tTg4ieZ6cFfzvD+n93Wq6
NGzaTM/kZQaK6TYvspy/Ik9ipNcYLKu8ceoNQeusyRsf0PZCSjEBAhP1p9su27aLN+587VGm4CFy
8MAMyVVlwAmAvsGcWbubVo4XUmlIiBMHXeOFx+HbIrsX4y+38q+ZIcGXDBub+n9myXUicO4QoaDG
V1nHAwrzdC2bq+E4McBHk2XZu2bMevGme3XWPXI+qfiUQA29Bk/FypZlsydUhoaUX4a5hR+8hD+K
JLXYJtLrNyImcuOqabonYYmBtSqRATwOzsMIf3lGm+CclhJYFZxM2Lgj8YpsCjKOIStUEAiy8VQo
8qDyu024lGLLbGV2CYVeejMEc6f3dZXwR9mO+MREjO3Ja10fy0xJQx9W+woJOkkdY8KhGKpT4I0+
K6hDwJJjiQeJbqEIHHlxcb9skTiOVZsa0MVudJYEk+JUlzLElLx4d1HZEamxiJBFaIh/GaFjwpQ2
dvOfFwyauaoexz4zyd/jEbI7IH2GYW4fwb+zgGRwSPcLPVUwqWl9bx+ZZimICekBnljoeivfHx7w
G6vijE81hMOtXnaxJU2bT26H4teP5joEVJXoRrHCXZt22MLEw7kj3CM5ud0U7lk8OgXYeoXLOZYF
cRVGpqX9e6WSat9XzXyF7edMUglvFkSF/kU+IxV8vreuPQmbLMc4aDyT07gZziVwC7gpdBcQoe8Q
yEFfFNAIs5CICqgL22sc8/kz9NQ3a7wByEolnqzrwnY7mp20deI567suwOH1+WUJMSMGalFIiO/n
HDa49BAyIc91qGzexdUnVhharONUP80QQpbmJX5BYtycQS9yUTrwRqtcdSnRcxw7ZwxSEekbUMxq
jzGT5ZGj6V6tTvKzjE58hrq2R8b42m8nXZXvicClW9JeFF5jItAAvrufZtBoEYzMkRJeIRtTh7Bu
TOCC89y3vvwubR3lA0FD27aNi2kd1u5hc4xAUhW92219hOX5JNq7y5CrVr8kHSzcwCy8L7ZRBaP0
AtlEEWkwDzLYB70zpPjUFJfWWG6QVntrkgjw8sJ3XjtiZpnfxoBs/YggLC7K1qR/m9ny3KOmYMc6
D+S49zpadHz9iGVz6sOxcEl0k5V9Brj30zKG7OXOvTHHu/jC22Ol8FG74c26yV0pgg9SH1XpPBoj
nwYC0gQ0NORhSXT0huaLlgBh5fSYARJNERDi6a3l5bvwh+fG77sMB2XaD1jm+yNYkG7UiMKX9b6e
ALkDw/QwCpq88afluHZS5Z4EgrgMkwI0MkRPCfOTveFr/dIbrH4bsfEEP87+/FFWw1cyryytHXNe
w+W7ngMni9z1c6EVKiqLn0d4QJo1uHZ/B0iq2aSu8M48wPZAoCeYPjEIwYPwP1rKIhnBbozqbdD9
U91Ez0r5N+z3fgU+LBZpJ3Z9FN9I7bnpXAKBBZBAQvWTzCjabJXgy2Kckrp7aZL6VLu0y2vA6MgR
984gSvbClDsQKEd8MpoC5S9cA4VdHMZZrAebBWv36uphj5HoOBP7PFBxaCK2xW1XpZB3bkBn6TSQ
XQ524VZW9ZMXyhsbo4st51RO0zERAt2DbXI9Ik90DA4AOj8nwh7YsjnVID4VpdcqhLtTAqjR1vN2
JcmlH8hhXU0m52lBY80/5yV+GSpwM2u33DTiftLGCWQG7nVPJncXJuWxFt62rsoChOVZuYAsu+qH
Dp7MWOLvl7g8T5W6mg5M1mSchzdhMpslkKzYnke0+OtCt7aqHzGZr1OV7BA6CyDR0E/ax8/c2h1M
+09RMr4KELkY7cXzOurvmlVbEdtTOcxeapcgBUNDUF7ibRX4x0lWOYWhFvDgN+pP2x5IhydwoQfV
Nl6iFUQjO8I99wHPnKfZVPulG3IdxxvpOo9Qjl+2DH57oo+i1deGLO+CRz8BxGYdcQ9RIp6EdB4s
4Z+iQ43DeHoetdjPM7gbV9LX2hmfcQbe6qZxkWQbbSF6/G48sMkDEjA7DrEJ5hos0ry0XgfiBiZx
FvHPoI+efFj/pxCt29QKH+NqlXxxGkJ5hZB7fwgftaJwMW1eZkMf02y2ZeBdAYfdSigFEEPyE8Xj
IXDRRM+R+mhLYXY9rkMaRpcFiVF54Pa7co6h+eiWovbJihu0vldTnFfEYiZBQY9xGJnfX5h0JNK2
W50ygxV3q+Lr4FR3at0wLQn7iD3oLcrWgyw02btxl4VoVeF2zdOZxjylHDW96wz6F4lXAmHPZwLY
TjQz2sbpNJsZzpRTjr3UAaBzsAX9grDfJQKwMzSZp8WB1frs92rvWRnmSV+9+KY3x1mWm7inV1wN
uyBpPhbl/IYr30pbv4MNxn1i51+PDEve0/pTIDM746VyEXc0Fu3q/cpY/CSmJnklobmkNHqO+vVX
cfYMZVVh/8oGsaexnw9GeveuCrGyWrqvXbieQB6ejOcWpMMcEwVPrlsV/ZAUsJUDBsTezOL9KhIe
uO53baPQgmJls4rQBMnxXQTxxll7LB5ygS3ioNmOUryTyT8Mofs92fBkWnGZmvbW8HbTomeHQ+kr
g9WKEtM3UjCecZfeWSNulaNfnREPB9NtjfknPHQjfcBo9F5zSMrD4IMbYCWVjcXJD4eXPhkOkkSn
vql2XTDdKbP/JA1/uGv20KQnabziCkegxlVHw4ds6ZFxpOnpkYDYo0cSQ7+ggm9fgHAtu7Mjxjll
jT2osvqUMrklKn6M8fopmvLES3dbquWfpzzI0Uy7DZEFlXkhKubEZ8xH/oC8q2X8RUjDHXRon/ZO
TdHjq49SkvewF0+DCD8rGd6tDsGq+KA3SvKI2+5S0vbU0abZLKy8BglM8lo6nXQ/blzQuOCoNgPS
QXBdg8uTf69Mtew8QfYJEozhwYqj3laAn53IhWM5aCfH31R2/kCDn8WT96XMdHWdpcxwDyJylEIC
qWtRxM5aVHOy53F9xwKcQCc9XALr3GmCVo66YrtwcXBAuY4hWnzSf1T9sKvBbaCJupVle+KiQ7xB
C4attQwNdgd4XoeG58Ek9mWsthV3D6udt/AC21R9/MSbdlv69uYJfVA2PCDju+Bt/1m6/hH6Dg8L
wPRrNhPQVw2snSfdK+D9m09i4PuQmmQBkrJSgHL3kSO5lSGzZJk79J2e4kgiiqCVGP0A3MhwwlL/
ZyMAKzQtmJAqiF+WRMeZsA6GJ7PDFAFQwOkRIgqlBAyq9k1Un7ooyalnprwdFLpEmlNMr8ixBxlj
jqqKDg1+y1ofrh+6r/NaYFtf4i5EDYEWRIjqvSmXUzvOD8kX0N8hS2cYtnKlTpoFQd5ylP4WdK7R
m8Xou8dXlq8CvHWyoNXiIJxbkFiSzIVx1dGtyd2OMeL8lssqy0vfT18okx9DxD7jBlniFg/V6RBk
O5egYGD//92BLpU9O6lZ3B1Cv/p6+PaU2i5dfeEGM6lbPqNjPoc6xkS7+I9wTPZOjORd4AdnM1cH
H3b+MCO4+tWrNOU9GcmN2P4oShxDWP6eTNiiJiXKLySch0BGaYGEWfm76uU2iQ5GtbHzmJohJ0N4
gUvka1sJDiPH6Es04Bgwsf5Maj340E7g/gKoztVyWrlziliNrxBJOYMBex3F/8mIn0avfWtnXLij
db6XABwPL+P3tYaoh9JN3cTbjjqbldqzxmOKKUQzom3vraefliVCKE9/6UCjAixWZ7+c6q2RQab1
tAEZcqZ9dAlJnauOXEtfY10uQWUdxmMj5cWvyw188t57yW5qhAk7CClVT/s49EzqL0kxtnhRpcN2
iVhvqxsdJiCPAUcjEcgSTJN79mT12VIpU9apdzY6B+2Vz2vnAZsUb+Tv1gjnXmbt0FYophhuDMQv
jU+vQeQ+8cA5rg5/MV6wM3L9R22ygzjqn0jUHdfaYx6Xf3GsEKxn+q2PAQj9HU7i0Ovz5ExfA5uG
YhX9XUv2GF15csgMxrGUVWpU/xvwXmWVB4tN3aNS9124cXiw7xeXp7VYXzvW1xmPx3e4TOnUwyh5
lEmIJ93I954vT6VAdRvFcqS4UfO5qY4IckLnuSZogz3URm+tnlnXAjZLntYpQUhNSM921SyD81zO
KRw5ZZ28RCAu8/AP7zUTPbeqRo/XtrsSZ6vwIboA6qJ/vWhRGVnmTz7NW3/SxySc3pG9BmvQJdg1
NkjycvF+kLb2XpYLCkRM4UCiscfHxDUJ+9sMPGwbz/1OV/VPQvg7daphAzOkqxrEfzgWhfXCl/Iv
A9Vv6hcm6m1I0P+2ipN0lnGOzgLR6hY33WAYZrvxyYvr/9yo/Q/2a6fAzPipJzBpg4EndWyiS1dB
EjH+wfKL/uKwNwZJ4dLMae03keKDhNhbwqdbdsMK99Uebz7O280ZbZyCSF/ygAc4He2IWwhnDgHc
fabDatkg1jJJ3WAp4slB/Rw/ltGcgqnkmQlnsL1Q7Ey0JUBiSLOFIFgf4Wv5WAN7Dm2PpPI/poy3
44uBLChDGGyLGxGL6CJe57Ssqv8SybbJ2EQIcsLHJdaBWtAPYQWtZjT9aEdSd/GePOBlG9Cb8Jy3
/Xli9kMMstxTENolJzJfFD9OATwxVDfAnaZHq2HASuMl7t9W5oKxqOnRU+SCDhWuuHb0MxvEMESH
dCIx0VMPnUaKOXbaajD/buVuoW8UWRdSp1jHwc97zXDwR3o2kfvmtf4u4EnhBeUbYlxgBBkN19gd
7lMzYnfQQVOTSArngKBE96j6Hw+ywaxEvEhuGvKxzs1DRXwCTdm/shADUiD7D7i1f63MnqeE/QgX
DmNRssUWz19P7H0ao98mRW0K+Hs3ze1rgKIGsUcMM54F/WLF3uD0/to0YDhGkpuFPkQHts5Mxwnz
Nb7S8otUzVvfJx+jG16bBOKGdYTuItJrLltb2LmbL6KVnxjRPxQEmwW3uFujtXMP0pIcHrgXb1ab
Rvd8w9fGQPWgf2CUkIcOy6fBuQnBl6Jx+TsD4pMJNbvoNwakfvnYQOprhTfLhUwxadG7KPofBD+H
2pEPQ+Odtitw60qdRQ9+ugrCbR+X/cnt2ziFMudckekIG6ouX2JvP3TJw62avbHO74AuKF2lGdKZ
uyJTjbqFPbw/KwMeVHd8s0zi1dSQUk3Dmlfx39npZiBi9oF/iYZai/9cCtcR/tdcNQY3hd9GNmsD
+6e+RDEf1jsS0rA3oj/HNfBTIiVaIL+FNqyENY8MkerqNHD8dd+wufA2JPOX8SAyAwKmUsntbmwg
WnDq/pWL8cu31TOZlw/CvNdIOBdMNAWCJN6GtkPF8fm/uYzuOGKg+8ahKOvmB6GueDYhpDbVQ5fO
p2o7RK3P/WmdoIBjBMd55t6ru9AbZ3FOoR5NBdSBT9B+oGVE7Z/VjD7Ccd4dg+utDux7E2PWAAa1
1fMKsgvTQeaU9W6CGkja5pQk8R7OgSJjil4g8YE8JEHvv6puzyX25tfmFdPrbpqQxh7LJI8DeXMr
6HVNMwGSVjVw2RVTkhpZJkFsAOgq09ascRqOYdE2mN3dpMoxHASZB4B1dKebR/EmmpIWbBnu4chQ
TPFh0XMfetc8CY6gMdhxTDFE6XWEJsD5UyKFHcnJtNRZ2WP4jSrs2YQ3eEPjD6YfMt1XB+CxEW5V
sPFhpDe6XLc1jw5rP+O7G/iauiR8b9D7dkNr02U1MJgE4xo0IVzBvOimouiQkHI/tED0/yo3c8b/
JKXwh+RY3WMhxBP8KAPAYEG53BfQgQw/RarsuG7KxYetbjkDjIC4p+zln96JHprENMB9+m/soIN9
SAw0jHg7piqiGda0X+JBv1YBBCslLd/hZgzyalQIT5Rd4UlwuCWLzlg+vI5CgW8HdZxWg4eOMDDX
VfevPkJf01qyo/AsyIoSR3YZ16wz7dMc+A/uJt9Lu7z6AizXgj1EW8IRQXH9RFbzUvu0IMM47ZeE
zmi1wgZvontsI2Dg9TR9UeGc1bKiUrgKMg+AUWgxAaGFBMwxU9zN5mF8pejEILCTn7ZcEZMTDesh
xGt+GCoF+WsEqCxApnlX1Q6UFlME3SeYEqcC3jbXaIrCQO4oKGOvWo4TS3KCOS9rZQB1Zm0/XcrO
I9oxE7WvgNtA2ss3GCV9rg2DmBbTZzEt/nM0QiWuVl60NgSVEAgoqwJ8y31NXrCa/zUm7mkdvEvP
ELBO9VTEkYe/EDUA7vCRhPHejOSbWWAwtN42qyhmPd1jCfzI1ZdlHJ4Zzgpuh63n2sIFkc+E2VjI
hCoVnRujHhY5xJkdw09fTxd/8M54dlCY9EDVWjLvkJwVQ40jfzkvQZvJ9U9xFID+nIJ/8A09d32J
4hp8YlUdssmKMuQbOS6iG+Odk/x992XypXyM8zH2NtJx4j8AcJ1sGftbU+l95fcnP1rvcSgPZpGb
MamOhojj1AP0jMWudsJpI5TEIGC9p4giUyMK7c2f6K5BQ0dIEmWaur8+KDow5eR79Tnbdww/7ARA
oQYmUVRQLi86uioldDqECDgATQKREn8Eij4S2t1cXkJ4Dv7XCXb4NDBOA19TebVJ14mkam6+EqZf
eINRYdBHSAVgEgq0X+p2jz4cUuTmwNFa4l6+eGBWd7pLSjgl2Itn2YkI+9EE3ogyO+/dqDsPgbcx
4NRkBCENeNWQuqDUkSchUYrCNjy6zAc1FLyVSzClUckgWhMnNa6fIdBoFCvfAUpEpu3Q+RN2hFHh
KTr3QodzC3/5BVrYgL9Lz7zy0MfOg5qrPFraB9ajvtfW3TMZYBZq3GcxJq9rjSIASD/InHXYxhrR
glHEsqbFaoKHwOiMofOaPQjd4mrewg0fjLlQyOaMwJPEpkW7gFuTKgZVlFT/ArDoazvcGxdDI0Ur
3HbiW6IWKei8sTtkMlieYcXZSrvT0n+iRP8Gf7vqgbJtsfB52XXrFFz0hPzMpjk6oOPBtp5kCLkI
X6YYmFMFfTQ0LSly4+xxatilnXCeZ2MfgH1wlVt4TA3TcA64+awnbFwARNoijeWKLBSaUSR9QbuD
GzkILiuBxNUbILKa+9fJr/Z+JD6xVfAdhupjaPSjJaxgEMChWT74znxaNb80kv1Y0HYZq/qzTip0
O6sD6geb03wRYFfQJYaVVQBqzB7hn99TUgP3hCinhvtAVvW0xAWKLWMxh+CUFXtXa0AKKE99iPPE
SQx9IciC167GRAX3+PEmYuhjSSRH6CXKGMqR4B8vw396hXq7DRJv63Dx1XnRiqGn/q3ahWAcFG9t
60BiP41hlrTgx6RDnhwSfdgxesKO8NFr6zpTg7wgx9KmcPpV7wuu7hTgyiPwFg+yE5DMkF6dJAZC
bJfBMqMGh65CaC7Df4g1e9BYvjZ/1bkOQYwgAAF9YAfgxg8+QbmeO4jG0iRZv4NpdbK+bV6iBk24
60wyVbQyWVDBpjC28sPvQCiqELYc8xg810LfjTDX0Isq2CfKQ0IXUOkzAEPwetjECU8Mkzr0MeM2
CTTP3LB+X1zZZo0bYntVigqCkODUiebLgEjP4IK6pWt14kztuJBQthp+WBe0PY4q/kYyipeQ2x6B
eu3qH1wH+JjW4i3Q8SvQKJ0NeN88HLHOUzIfVnmsdRinQEu+ukFfSgMNqr8sN+VDjC1IfTS+vY+d
fhdVC4DF30MR9YAl+32xw7E19d4J5b/EhTrLBGDe2XqKE7S9XgnZafwblvF5DpqTs7puJscKhQvv
QzNOua49llEFzQlUr+j04v5gq8BAzzZeabJeBkG+a03uUM38hRzxCO+L2pBJ7fzZ+VnQmYEGRzYl
qDfsf/UNgWpteVErI8Do+AuvXEQRW/KfsD5YFmh5Q909xZMPYcDwwcCsAOpFgxPRbr/WdDeYGFeL
P6OKDhQ5W4TmyEHcYh3BFhC33/BpMc6tdMeEBXUqYavsuwCKgunWUvIMn4Wcl0iM6+x3P1aoOMCF
0yWEtMJA6I2jMNMc4XLnaoGJbNVfYQO7oVXyxPz4FK/mn0M6yK3q8Dso8b5x7FzuwhU36ewD1xW7
mIe0wKIz8nqVyUXIwemHO6xIAt1yxMectJjQm5PHopfGnTj278wuiqoX6duricetN9ZHqMuiXIgm
SWGX96yX5Z/P1rt0sNi1Vvz3/3Bx0yRbq7vnRFuQiHYb1hUMxoK6qDzv7E/eU/y3H997zVM84Mj5
9Nh2y+8cygU0JDBFZ0C9oIn+Z0vRQ33Snddg5BuFDOSobao0sNN2CaD5HhuCZNYOe7LmyQMHECjy
Qhvg5D5OUSf9MwMrkNF42fIAhgZSf48igUa+eucDv5jZg5rI1tCSRn3GGWQSK46rZHIb2T/4NPSf
4QUHhSQsTDu2fLjA8JCZ4pzXnt1Gi1ggZ/xX24Tn8N/47jEcYnl72Fdot/Amz/9QFLMmajaWYGdk
mO/x0HyvfzlYcA39VT4eMNHVPyunJ9VCS84jHxtpZO/1dJsIgmkbg2laNujk4ZWhIUihT6x1aE5s
+erJ9hI26lOWJdm4mrE8Tthh7iQEvRzx54CKPYCQoB3whfEk+kzo8MwnZycnb4N0uGu70gfe6+0C
S9EMxfkZmSlTOnTY2OOzxIU5ec9jwq5RTQ7JEo7IIwWz4U1w5SDxwlK3nLcaFRUluntgS+EIzHUX
r/hrNhKFYQaCcn9toa3Da8h6VqDdPhkgZhniVc9TC20xzL1ScJ47d5lzJB09Sn9+MgkuNeC4wPsW
3NZr7N/A7L7qv0W9sseUqS1a1hHoGbiap2iAZzmYXgCr81aZ5uyuiMGi/+PovJYjVbYg+kVEUHhe
mza0kWv5eSGkkQbvqaLg68/q83xuXI1aDbUrc2XuYVw2zjTeNzjiid+AMi+Bxo1OhmgIhn+umO4C
OeSHMYDidkfzrx/mLaRGPUa9tN6B8h5yLPYdPfB/vSRb8c+bR9NosGWGEhl5LPn9fZcARmHgDvU0
o2qUk4L0mK9BKLm+PFtj8+ZP9tGujHsGrBrKP0Q7V/ZH1bp/pzbZNcuU0VPVvhorX7tMZi9oBo+p
V78ZofU5JyETTXF0rfRglWyYoX2Ifc5GhfmEiTv2mITN7GIyBMNertXbZIhxa9TLsTKty5wT/2Md
2LOTqC5KtOtz03DvDcMMt0uvj6tttJFyC+I8Nc9Y22uM+wn5rDWNq+9B0ozNZa7RbAn/XYPG59Y5
cs+VBC/GZXjvQuPqOd5Rzv4XAZMH6slPoeI7KyRehfS/+H89F9p9CK3+IUtltQctWjYFSkW2ONu+
m8+tVTzWaf8a2MmnqZLjXPJOTHq5NcbxPnfKq/C6J5EOvyVNo1tR2XfpMDzYpgWk2zwpK981o2FE
lULwKYrHpsPLW/Vwy1lM/2ptDgTmQvziIoYsPVA48i/tOTrII91Trgc5ma97z2yfMwlsntSnau5+
DDgny06eRguI0M3xCjIzapkNCSZ8Zm4el+I2kIRQch7iRa+vs+YzTNYGRd6BRAus58TJ4kolP4Cl
/7yRxUPmOGGRW/b01aT5XWIg0qfDs11hnIZjcu+LlBASs27LsrZNJ9sXFxrtXPTUSybTyo0/dAHK
xG9hyDwS5tpfcrwjK5hie5n9SHBrUZ11ZVXrY+lMP03IeTFl4birXOfsWl53cIfwPZRI7UHPtd49
8ig/NlNZb5o0MLmZ4mUWqCb1IJgX+xsLsZx0J69uwX/2Pes05LmOGArfC406bBH7i/RM6IwAsh8t
VWFtR6QdRpBd6TqPfkKPO+UZLkw/JyvCUcOT0a5pPJEGpUfxjxR84wPlRswx9c5u+RtlcHKL6u77
Qpw73JpNqOqJ9w217E24crkHgUeHjF0PBMuermy0GMhUlnc9xNRmEP23KFax48W+KzK0gsnedqO5
tef1JzODQ+7xdjZ4XZiD3UfB6kAUCvFBpB1Zo+JP52tijvVogTbU1lvYg5p0Vfbuj1LGjiPAhKAE
6DG4BIP/0+TF0SjtFdM9eVMkwSK7HFXkrJzmNsujOGsQ2m/V6+Bxf+zQfQ0Q0dEYl6OdrnfM9PeM
MVva0V6yKnns3fzNd2pzM9T2JwPqic/10gn3DJ6LD9l47c7UFRacYX2K3ucWkvWsuM7T4nYG2s/V
zCOjFf4FJgZ52Vx3OHzFwUumo0pvc31x9B0FAwr67iRn8stH5rq3GihHaSbINBQPAdz1Iv9W/vq+
NPlzvrrdPnQdvkWy2rAILCLcR6oXEmZ2gzXK2/JglrQjKsUnXz6mBiNPYrYQjz6MuDvKxyUwj47X
XttO3mPT8xdfQnTRAWe9vihy3q51m435j23/OCXTa9gvwEx+dzKC5VR4DBmLTu+rAvO+A3WNCy/s
L0gSCaf0BFgzj3lTbVprxkBr3ao+Wf36uCbtEx05SJY8uyvR6kPV5cPTGPY3CLiqvmZVvWTr0hyX
En8tqQriNvPwYy/6MxlMM2p4kmOjtcZtNWcHl7vAkqzXKXkx1nGXZajkyE2jcTT0cBlrnH7YiYtD
AsPM5qPZ+WfTLEBhnqoU53xKtvNwS+ysNJTQ1kXk5rZU+d4szP241PvRLA+t6z+kdRPTzfg0D9f1
Fsdx0+QO0veNHcb5jpo+0DgEW+ier0GLaAnqaB1s7jhTFOhfAS0QEZLdD6k89t6wLVX2YzfGb1bo
3bxmVIJOaIdNSdRqqBeAWPUWaoeFDhKzSleYWesxXew/y/Siw4KruPGdlw8pc9HW1rgZpgTEYpiZ
yrcOpQ3g7Jok/WM96R2bSrat8SWr7zqwz2NXPGZ5+WuCEIb1eGyyooiKqj6GISN1V1xFYm17yyZ+
TnRNhzsq4Q5haEXGeHUM+AdiGspL7rqmiB03UJuiJMNGCsDneqEgWsugvAGwgFW8oil3IEDf750g
27NF5FnZXBpS1gaL4GJ4xQ6fchfAU3ra1ZtU4aH2Nnzi/J2006Vx3L1cqotTCnri1XxUfrbPTRQI
vfonXC7s1ywmMhxnJuyADriQddXea8mKLWnkh+kefoREX35Fiz2SKbq3kb63asi3Cq9sYYRU5HRy
psA2QFTKkOyrar/ylciS7DCGQVyD/+LM75TX3qcZRyrarGUZj0IsB5mXO1ydeFHyy3FmNrV79g67
vcJmw8ExZL1x6uZpzmWkkN/msHifK39vpaiXXb3vreaclPq1TI2jv9YXQ8x72XpbTWzcA80ifAMv
3ubGzkLWoLLudjhHVBBGtMtuYFwIqr4O7hDLRX7Z6bwVzYfl6p/FMOJa3Yg3/gGF/U+JLLZoOLeQ
9JXNPm/y6dqp9+bix4m29yFBdp806jy0KMXjY8Gh0GfFHYoBbmv+rt1yK7vlRLfdoQk/urFDzVFP
0JMnuueymE4KUCDL6KJa1c9+bR68oTpjfyPaAI0/rT4DwKDxjsOhMU6rY36vrFveDpPhcTPmh8P1
pGXPue7yq/m8pJ8Z5jclL+jmdsmGqRpU+SiVf/Gtj2Xq76Af/4aO/OhL+6qWu1zbD90CDhP8W5tn
v1Lf6cR74RZ8Hh5VA1WDmm843K/GZed135hIUalgtxOE/S4gqUKzMnNNbRi3oU95O17oz2kTkuyw
EKqFOARr/1lwQDWkj0LurxWwhm5GqLKR4yiFM+CSl7K2vNHbjKBAmNSHakoOeiUcGfBxDAsTdLoV
ElHR+h1YWWmDcq/mtB0GaD1WjG6l/a8r2R+PQjyRQeir6q63ii+88fcqSD7FxCwcarvnVxjeE0Xq
MU2SDhFHHYMgRYfFgOUSGdZkihr93LXexyLW71rqY+P7bIgpga5kfj8vaKLWW9ub2xQh1mYTo3vL
XHYoC6W5pdh/37r0+al2V/ji0cvfrZYuII4HnKsoK/tNOX4HXfsshneRvzbOd9XxmImB1zHph6k6
2HVzMCGLCkV28s5MkMmpkUx+XGOJVI4ylVenOhuuWLs70acRWe+N6UxyE9byEU+EO3jtHBN/uqvE
vdHCQP7/ERExU4T9VPhULtVOL0Tm3ASHdNxIf45Co9sOAR3tbMlE7t4J6V4Ctz8H4XqoU7lrPT6f
XN7Z9bArvfzStwsvrToS2RwDyhHPgKHmR9u3G1LpgXZq0B/Jt7rY0Cp73yNjOosfQUvCKlAFhtxn
E/UbRmdP/WJsZN1mqbyH2rUPxaAuDe9vBx6YoevaoP8Hef1vEOShErUbayo5REB4Xj/J1nwMbY4F
+g8M8zN3ll+rFbu2cp4rlmvWJsu6xK9ugo+Jb4zsEBohq2zzPay8CA9oV/Gg+gVEJP8HDZlE2fCJ
9G4IqzghV/gkHVHrpNds5kZHkhZKo7yximuE0x1pUx8nd4otiglMgqW++Z134nC7VsMIb7Sh7svB
ek0L66QAOb0ObNZ+L/12288GcFy2L/zlkJJdDP3XOuyf/X78NZPsSofAXWMHSDvLS2mSNsrVVgb+
Nh+gmOz3pP2cJn+vLaDSFEyCjgmiQfMmqIO9Z/GsThm+OL29/HT+B9W5zbp1M04+oEP9UhK5AB+N
/NWKZVcfOuDjjn+LMfUYZNW+hHogi3SWxXQLl26TBluYfMWIWO4G40ZX+BPLuOtorUvJhIR6ijqm
+3S6B1Tez7YXgVZtBLNx6y9P7TBFth0cEsPerLw56ozumGo40tFxKoB8yqZGGH0DOtybgjTp/NjI
NzI9jaPIaa6xI6ZtwO29odLD4Nq+rFFVMxuGPqNbyX1kLBAre+OtGD9ua0IcyFwn9++Xlg0ExXDu
3duv0DOYUG052HFrWHeGW8WuO+xq0hZtkjJG1CeRlwfNggkx8z2usD5RZORS7NNGbimpiSoi6tqF
NM+sozApbzD0dmmTvevMUadxGTy0aDW5e0tP5zztL/hpBLWgUUzvuSY0S8n4trWNqO811MlPJvyY
rsgDUS3UtH+zUW/d3nuy1bT1cvfU8Jak/ep+sGeS2iXqxIJXAQLRo4NW6XIALLwoaUAKscCURDKd
BfplWsfbwTXFVbWwH8b6Msfsg5qNjayluWnn79bn9FzqXWiucVKMILFIcpX9kPBiDq01Ssmdlt1X
0D2b9nxpxvQsOms/mMTISPiN2cAe7ueUx9hhUlL0x5Sobb4wmT4o2B7Mu7ySIJOIXdjsVetxT3Z2
bCHaJEv9Ns3lvdsHJ8GYM3vD12QUKHkULyxE0TvmMSXG3cJpwa7bdLY2JL53pq3efIJ9DRk+CrLR
9H2yMl+2gQyyWL+OuAraEHpBZk7b773xsqzF3ungo9wKYAvkBz7Otbf1CjMa/mvob9CsVrS9D55/
vj/rx1iKuJvWY0i63fPLw2p4hykVF6cmW1r9IwHDQLwFsOZo6Xft7D5nYrjk45flrbGJWDPyGzAY
7W16B0x+DGPtbgnovyo4zEK9nV2Tz9jf+QGFEYWz5QE7KXG2ZfdcDJAs7rj1UlSiMPu2Fh11Foie
bcUtKoANZaiDiuTxCk/UBZWimYELZWAcs1EelmL6cdryF+N8v3IuShTBhdKJgARlRvS6HppnAyKQ
GSnyEuvKB3hMZ/vSi9TZTMa4F1m494T8c7s0hw7h8Ft0bPo2xfhqsa/ZhLQoE2uv1iUS+YsRimO/
urt8aaPaNQ6eH0RmQXpbScoXqGirk0O7mG/a7Yjw1c7ZSnTsBvtFNGPccCUlytyOMfyhT9TNDC/T
gMKepmxHtbpwfYdXVefZDc9Nk1sgYeVHw9aS42ol4XYIaVlA0C5HArRpuRt8x4unuXLioap5meaD
+mMLVe8gu9p4rhpO5sqljSow8+0McXtYhgBPFWsStQkfJ28ekfGW2K7xhbgY/ix0L5FJC8y4Xs3i
Yo3t19Ig9Fmy1ljBCIQNxZ0/NLxtUslfsvxrG3+suoukMcUZL3FrQGejXkeWcuf3Bq6Gce8m9Hzx
959gE82VuGABCqLrjnv5BMVpw94LMPKBgL0op3OCmgyiWn6nK8vi6uYudXmwHabO1b45YZEp3zJv
2Ulz/otleAhYFVZxmcs6sU+Sm+IV2jEL9faOcO9arrRB2F70/+0P4bXhDVwgPrRr+ICxdwsmx33B
9zNIn2TOyUkLgsciRG796Zs7mdzI6DFgOnYrRWE3uVSUQ4zBVMZ17+KemrE/U/OFNOZvsvDJ1nDX
3FCypjlpEIM1/eqUQ4MMkY7u2iDs6RG1eSRFVqeEl4nGbXvgoXyhs8Z67LyZFzFDQ/k89OXFlTkV
UOowMJc5ubX35In6go0vGiKHwR5z6TyCRIw+aTLRbwN0sEVM+661DzM1CCkLxwzLu6DEAwCv4Mpt
PKrvOhd/pjB5HFMfYnSerW05cwfsOHnm/Jt7Fm5pjVhbIDuxF405uiLBnACIUtH+0pTqrsT6MdWH
0awPWYFzJFDUvBMk+masmp0S/msxoDBJyOs837UltLj6nSsk3LAl7TbxGpZO5FWLvRcr7zxPl3Rz
aPSmOcVukusTefaLNXh8QJzn1Zyz18y0y2er/DFzVvum4wX4JdL0uUxt/07vDuga4TqGSxvnrYMU
5/qoZpbHhXyzcGyIwAD+v2WW/pDdKyUoLxAgHzl8j527PLFCbMfmx0xvtS9cZefkY9ben7XTJ9QI
sEL5vuhhOYxsKSf+s+lHGcmgvWuL/qRz9QZERU+JQG7v6g/60BrO6eU40WciQ+s4dvVuKIqYtWW7
vm0YcuH9c3eXTi9mFp7IFV3GcSKKDuwi3NgpU660ZDb6+xTOJMXF0jNkTVFKKzad9tUxPRW39rhC
o2iTpy6Vl4pk+VSKV37GXkL7PCVS7jniOBMTNraX7s63xmtWcrYSium23XLW5foRakklUEjqtEw/
dJU+zilDbU1qphLgH/nsOYA8UKyIO43zvAw28lTR5uTjS4KAV5257q90wt7nZOblz93V2GXMlGcE
IyafutHH2iAlvgR+/rNWXKD7hdIUw3lt+w7hIYsH1X2uebPPm/Sl5QGc0TNCRrlqnIC4VrbNy/2K
zWlaKabfv4Rk8dK7d2Zr7WwTAh7ZXUwLfTL2rk+dDwWWIrAwi3W6F4pNT3W+8331h+YH5Pge5pEx
1iwkI4aP9fPEHu4rtksUyiR2iHAFIy0HQMklTPLoG8AiPrHEmaKrHB9bX1ccNz+zzh6WU65o+hmC
Qw99t2If5MSrNKY8r7hdjQqigBmX5iuHWw9TvCWgmJUQ7Gj2VOCcBV0ouV/f4k6bGqo9WH5z/bck
3d84r+v4nY6IVcL8ENN0KoFBBzitLp1peOQ+58wgZf5UfdCG2W3aai6jLmufkkSf+gkEFJqY6KQt
iUAV9Xbt6BKolbefV0A7MXVs9EraXxbcxrNiVq9S1jmZ4fvshH/7HrWv6PZLU/8J/ekkZ8aeNTWf
9FztqnFm9S7I36LOydQ/NWv7R676MgBH0lEmD9KpCca5r+vEQRnqB5XWu7wLeafO9qEPQfN9/0ep
4T0TQCf9AnzBVbTxbCJ15nNmIOtXvLPRb+scBcFnknFuaDoxHBp+ZAflot9yWe+IacDLDFG3fCKo
H7sm4OswAv2Yh1EHkYXg1hd0HJYWxNxbhf6NYEjZRbs+LqbHqYCQOrlx0FI8T0NHWsoDmdtd03+Y
vCuztXlwRvfOUzQVFcnZI7Hr00NERBN8NaSHxosdo6c8561dmQhNd7uWLNYNvM+u9o9Ujx1Wh6LD
0rgj3XPmsNp4bQs349waLiKjDR5rIGh2Quy8qrmUHCbdghJSi/TijfTvd81PSdK8KETc13wAaxD1
iJO+0ze7tk1eBbiU4SffJDzrB7qA2cFo5O8Lf9VNAFnkV523zRyXrHRxsifmcu2qO0+Wh1yUf92U
6X7QC4LQAs9u5eahlssutKu3dkRTWbrpqnxus6pf9a7nNwG6Ta6eS0i1lO+87La6w5qvNJpXOD6p
pjusGg3EFcaHxXlDz1wDdMjKOuZL60vwm02Wfa8a56BNXjDrmGPYVWg8tILy7nZPU2NeWmfajyuE
ZKPclX7InJb13H6f9AAvCZ5nVuYWxIVRvptfyezdh6K7Oq3BVFbvs458YIX6Iar6j87CFxptzoUp
PlJE+5kaC/riXte02zWNGxmdfcbFw94ZoszIThiwMeGQvWmAWwzE9wcLfTfso3qGw0sqVMNmbmPT
6kA+1VNeO9SNVdG6TCMR0B6JwU93gyWzi2EG8myWS3ka+kbu1o4ypNH2moNTUe7DmzOBDtfDXjlY
pXNa1E8tV4yPcO5pahzm8rFRRE1tzLLHWizmFc2Nk5wZNcWCnzgZDMs8TiYvdrk2tITJi7/aND3P
4l5Yxo5/85+i8rgYJOtr1UMbIwBBUZnFicjf3SroUvGEigOqCwxd0gGmPW7NFAQSNjP3AUJAtS6v
s0ckhnVXMH3WpSpL61CU+KGBKBXVdjxeozAfXIM9bHWHwtBaBqGNVSWvSW3ACVvumjwlQvX3K4uB
joq6ZDBlSd1b01iFu+mSqqQRZM6Jb4Ogtn8nHy4iXOjxSs07aa+clfxGUB+0QQyu706bWZJyqsKS
UgOftxc1PwFZlZp9WA4NL+vEW9OwE+tA+pP+jnnVh7DsyuIQDqwF3rSaEQGTK9kSYW8wWnxv2OWy
4e0SNlq8Zl1fFdsbizXGHCza3CeDnU2gq+0AYOO2S+wMfbALG6DPKONqec1Y+FBsysoj9+npNbu6
wzh/rU3QE6eiPwGsMt2XRkYlh1400p/Sr7V0eJSq2p6/cyy8s1iX78ZJjHerK/twSyKxPYGxqrcA
oPiFuYddqgB1yXeQB/OT6C2NoGNXNFaZU57sqmU2L+ZQU7w6eGN5b8ucNqemDUgRrs7I/J6BdQ/B
Why5FS9fsrWrOYJ+Wef7cUpmPKaioN7foXU2O2fpmK3nOjD4Jy6uobnfDxy0pIZLjHJsqtvR1Uht
XBO3BBhgF8pAFcFM+RM8gpM8NCNdnRfZ5f2Kn+v6j7lwJNviM5l+wzDl9Y3ZSzweuGHq90tZMfwW
A8Cdnqrid5VpepebCTkKz5rVV+Hn6lR0KRaUKLoBwFGZcZ/N9aPOMm+jU8b32kabaqvsE3q7kzek
wD3RGDvck30bHhdb5dAaKJHbchEMV7LFWqfJ1ypqbgSYuTvTWrrxwEiaAcVpAOydmHNK6iy/ITA1
hbA8mKEuamwVlJzQKsg4D1rr1nLLZvOzKqgTZBCcsWYM/LQ8CLeuP88PvpVMP6tOw48KRZWSNTph
xqjs0/YBsnxCSlnN0+rWC/GL2p+u5HToV+50A+NYlr77VkwGemvRLVjEudbOnzlRrhvRyjo90sVB
P75nEtuxjXIgrOk578Kc5MrEoYZYrN5yyea5mPhDFu3LnMzBayjq7lyxpOQw4ifFSeu2V130i00D
nUeXqlg71pm6Lv2bs5hOiSNwAcy1Xj4sq4vCueOa71s+fEQ4Kqjy2XgxYXdxrIf2Wc1L+DKGKtg5
S57ee31KWHVJRKyT/N8CY9EyK/maEBhdBET+GWszv+35QCy22i1FejCAnaE+a3Nf53o4ZmneHijt
t+8LcigQBWyVfRlCv32zZVj+pkKVuylX3R2lc/LXHsj8kBfzrnZLWYxqy4DwSTg8z8Ws7nUuoEcz
0vS9ky3H0oKrJJ1GYWg9QyA79AX/rTlyXvvaz35lpqrPZqXBAVvidmduSbJ4qBM1rVlsH5tg1p2t
CvyZwXbub4fAktF54zsO19wWRyNVlsT88zFLlpp2hsBY9NkMsvWq4Ie4YVp9dqSBu9kR45jwD+Bk
nDHJyX0W7i9DfHeRPdd+zlxR3foy/fEyZJzwore5xRnQFrnr5O+J3ScdwpGt4aTHaUcAwtiURY+v
as0meROvIEzmzd6/VOXzyQ8N+dvOBN/WWlBCu+bG2GylrnH026zcuuxe6DY6TKt3saTun4lRap+z
KXsjMkIyKHTmcmgoCIlKrxofGBkLyhRdgx8hXDeuLWu9Q3HhyXay9Kfo8d+MYGwPTT9sZ9yMXWjw
zpJ1BX1HHIDLZ2iRMmHx8PAbGksZu6qT0TKSDiX2mNpZFIqcD9UAmMXGTnCyPKQ93SVjLDPiBl6y
WBdu0FasFr3sgzovbi5auxJB9wMB2Sd03BZj+0wZa/1p111abEnK04kkqTOd5sB760bUMCsg2LWB
KiquqmtRtQ2o/5dQIs0JrvkHLXPeUpUowDZGmhMBPuYNtEYO69RMh54+qlNroJXHa6rS98qcxUkC
+uMY2wNoZj4I8wIJal0zUesnJcHhtFZTv8lsbAEPk/nRchBppI9saI/kj5u5p6LGULS5sqm8iBLp
6rus8NV9WlINv5e2kccZL2YmpMJ4nkXgvROwulEmhuVvypUlfLXoQHibodr7fdLfZR2FCbUorEsh
avvNz1OcH5k2R4vp89Z7ZPafFj9m52PIc5rzXrFCgaXtJr+YA5gsCQ7MZ5WZ3HlTayoA1Wrroig8
36RcqA5Jzn4B6uro1nKNjk+0UxMdIlr+WwoqW4tlcT/mxKpfDJjH74LfYDPXYfUxmXaHINXrdGsl
o7WfC0mnuZh5uiJbifRfvvrjv2BexXOeYCn1gvcEJXO9oDGsq+cNWG137W0vOBqJ7I+da6x70QpY
HTrqCNEUzasrRk3sKGwuE6DKJcxgQT3hq2WnzJIDz6eh52KFOqCmxxHnHqmdh9IK0zp2FqL8QdAu
R7eS+u8q7ewdDss1edfJv4so4Q6Y948O9cKHRA5/JpaF4qcJ7+II2gV4Qbpf6AItKg/XW2St4VDM
sM6gV/bZycIcsda54aCOMZ2mOlcPXuVQrssN7jgFXXGhxwR+NYEG+hvSphKranplDOQX93v1WznI
+60X4PeFNkuFy8p/bsYEF99Db3BuBlHroIbaqfxX1aV3EFA3T3aQAGoaM1RKloomXv0yOAESGyXk
QT9zTaj6o1ooU3N0WsaS0tc7b/ZNMNrVjm4RQMYe0/Kes0yxYKEacEoGtb4bSZj3LMB24fSSInlK
E68EptT93TgvsKVDHUAhjZZHiQUdbjyKFtK57a42uZGwPRSmLg+j3fQoEpMDu+EsJZaaXwT/QNlp
/XemLsd56Nb30PT697aBwiUmzEyaB+CjkYDK4yT2R94idoryy4qV+qYariA/am1thLksjy1F0Ieg
kSeIm7ftgB7gm/V9nSehjx7Zp1yz7CZ4rlGPKKwIpb0r7YFtrIsj3jlv28ioyx6MaUAfGJY1+OMl
o/fhSXXziPRAMyXbG8wUX9b/7V2bAZJvLMAIQtQ4q/E4GmkQ+12O75eptcvfRC+DgwtW0EZZO9lv
o0lyIhyK6jjbs72ncKD9XhzlxzZ9SYeKqdZJ3V04zGLTePJKZxU3bsqY7pzUCrZ9UVDdM8oSpdyt
nt3BTyLSsd+rXCYKuEM3zvIl2RrpLD5zwOaDTHEsBx8GIzAhBLkokxdkEzQXp3D4IPCEldOtlDT6
ybqhIJzish6PUuPxIPUO7V1ZjDmVxfatiwJJcNPa3bPqEuNbYJn9MYYO2dn15PrcGe4/EdLDjaGT
AAYaFmeVDSeQz1x4BjDoz4Uox7+O4NjTbBAl7pKMln8XxAOVDcnxQgWdB28isgNcQftu6ap8kLNR
sBrXT8znkYXB8QKp90hFmQA4pnSUGzu90FNo7D0fXMQVon8dzepHzU73WLh1+BhSux8LqccooKNp
5y4TNp4BOkhJkTitpKjPBmhT1HHE7JJyDQ4z//YiKm1V39t2yoHGS5O6Irftt2HQ0PhZGeiCUCgs
1liYP3LRyHi2EPuHZMSkKGoulla35E9OmHZvtU9Mws/K5HprOdiiNSwfDFv0SQqnyWgMn8nu0q5e
PhZ9YT5YVNKn0OTUqIRl3X0WtV/xNR7Lhtp9x68iw/b0iTi0UhslQUIaaic2CvjkJxwIMtlYPKfS
IjZdlsn4ADAZ/CmVt9yHVF4S9xMhJdJcLg9pq/66QSowLJV1Fqn0aB20uGn0LIOYajfZ57yrQA9K
5wD+1206a2KDRrv2kcvLZj+mRv0X6Ns8mN0AAcd7ae+2Q0qMQsu/btLOZxMb9t4bOjv2uJHtGDsR
5CtTfWdOY26XsV9OCxfMjWhnytJSfrudHn2xwR2qWq4Y4yVrm/4aMLHznYAkcKkqDM3PJVfWn6Kp
BQx0DvRZOPdF2pmnzBnw+UVpxSjj/bGprGYvA8tkxg3pykDh4M5mceefthWLn5e70HJ89WQkwfSS
9k4LmlGy2HIW4EmG4iMH324QiktDbHs9ZLEMEGqMQVF2TdkS2+Jm/WtS+vUAe9rug7WzT6sZjtDP
63ifGa1/p8PE3WqD1kIWm8DuNILaudsMsLAdsJoX2jBkql+KzqBBLnDDz3W16ENxTL7KKNSJRbf2
aFfbWqJy35fkyzKKzbrkbRBVhoxZJg91Su3vhsx4/2Q0gj4R6dKHUIaE2gtJth7TaVvJwb+r3dSj
O0X95iO59M53EXNuM6TNab/9j7Qza3IbSbb0X7l232GDfRm7Mw8kwC33RVJKLzBKamEHQZBYyF8/
X2TdaTEjcTOq1W1WXVaWZukZAQ8PD/fj53ite89TG+FE9mt96Jg+8wbCWldlbgLaAAwtxRnY9vZ0
7QqPBPEkMG8MtTc39Xi2vydjTQUuzvzzN/QUAH+4FYjrZKftv5n7nAZ52vkjLcuAsp4+lHd7gEWr
bGjNBcQQxVXQejyKAJvUUVYF7cpNK3ep7w7tw8C3jCi+jE/u3uk3qRvTXCj3xbLaD9Xznm4koxsd
JR8aPFDRQ7jR9lm9zUFwxuERQPq9RSwEExjQem2OsbXxPcojpzjt1w7MDHQRrXw9ai6F2CEj5GVZ
9zQUgfO58Rud3sO5W/jDof5U7TSXYcED7afjaUeDaEhGu2RAzjXPEM3FjCz3NsKPNlEW2ijxoGJ4
Di6l/LS7Hw7w4bvNmT6RDulzUcXuEw/xelYD34+0DMszO88DyMiQkbDPjg3xMH1hw6d8QbekEnT5
EBY9tEE9rP7zP/7X//2vH+P/Tv6xu/9L8O0/6q6632X18fB//lOWV8KbTIsA6Zq8cpB5tSWpI/jn
jn3eFc7WhTMiMhaw+D/Fz/bMf4KmJ4SNSWHQ1IUo2oXy3KtFz7FdB2Fy0zRlbSoeHzGsRamzNY5B
AR6HfCIzm3Lp5zFky86JqTvfbiK2fHhIEi4CSgoj9zYUFvsC8si6cWF2bfbUwysajPOutIdPfnwG
xzO4wTeNGcKnqvRLBofLI/Wjc/xCZ18wXQbBMcpi1E3w3V5bEpSYtDeDH3HdnBdD0Lb3+4KZy5lj
OVSWq/MJhNahs24dp6ROV1oOlPFHGi7HwH8uK89h2rU+DzAWuACl7EwD1lDR2Cj7M7SKkGzOdk1f
taRVowbJjp08HB3PWtdBN0BUUwQ/jgm/Qkta855OEFN/qWa/uEPn/BqzprvfaaP/+UguTHSB1RWm
peLb2aSj4J5s786oguKxpziyPOwPuwHMlhNEjkGDYmfU2i+dEYlnXOJx8Glc18ZQsU/nZF1ocbIC
M/rSWRCWtAPAeOhJrHKpjSUp6YBQRLljai3QKQzUoCopbMba1SGDsbaish/lqAGEVlc0vG4OWg7t
7ohG8BySBGaVBhfwkgOB+r7qX3QAQrD0dsefhZlBJqKZzk05HI2IMzNAF1Kj/jzGFDMdnZlY7cz8
YNnuii9DZdu3cFeDld5X6ao4BX7keKDUmHB2ot1odE+5Pgzzwoch53xG9yiDiOWOd35+M+pMJ1qd
CyyoMU9PNYElsvpmRBbLPl4bWgHWxwKsmVBYDvWOxuswZn5UtaX7bKFLxEO1BEieMCkGc+uZjw5m
JaAst2EGqLyz+r2+4HZAeIyc+1HrCm/V7q+a0PFPjDekPM9PDS8u/WD9RJirEaxA3wo240pwpWYD
EdrSjZWBtCXdm74PrXYACnr0uWzFCNjxnMABkbXud7/vYI0tCijYSuZlmpq7sengb4V/j6lV22ey
7tzmi51OT0SzD8eHwj/+GIFxvbTVIZn3DRilunZ/FJRNBiL+CK+T0/WRf9yPy2Fk1jIwmwoq9Spe
VGNmQm7MwA3A/MGJoNnUFgiAOYyPxe0PJJ/i2ypA9aVBzYr3TQw6VbMfgeK1EOf7e53RV03jUrQL
Bm09gM8WtYtlQhYdmno/LNuqpmcZmOgUFTkMkgyFRjtKcrNm8NvV6YTo1eIP4lrg+0Kb17UM05Ik
/WxAy/3hsLO2wzy7hcEa1UQUx8ExhrTK7pKFrVIvlIQuX8PapUFJ2a9jpCZIdhhsX9wlZEQzaq/z
+qr5bM2FSK4f/ZsLlAK3SzM/58FibfvFENlzwMfh8QoNlLm5YDw+3H1R2JOk/v5aHzrWnmEZRA9X
khTUK55/B2YltvENbeGogG9rjoLt4rA+3qyYa//5sT1bqD1K1wR9b9128GXLDVxJDTIdksMuhvty
q0NXKKgjs3RRn3IIRMrSBZTsMC8fNU5V1gzeUTdjEipYobdb3GZunVy3FO1vSXQDmt7kHLzp3B1Y
5CLYLww4mjYlqdOiKUEOUeP1H23yOaDeNLUgWx5OTxThDtHBB5Ce2hB2uOLBTQbYb5zSolvSNs41
LYrdfbY7WXdB7oLI4hF+HOzxR9MEkDoUgCl4CbeQ/u7u+MVZaHlpdfPxJhniI8ubZJmOTrIaBIYZ
SOKIvTMWdnDWzW1+3azt+W5DKZF5wU81UWXB4E00QMhPOX9QyFhO2rWIUy6YJF+XT5e+z487CNjM
LUjXsXgo3QWcpoq1TTicTTPMskzP1HlaSw7Q+Ogd1cHe5AQPER3ceX3XkpM9npfnufXrtD5dQdqi
sDlxiN/YFEKNF/Kc1YEL3nZebTJL11/D4Xqvr5mq62fUCxZJqKnilGqVUpw6DVCalxAybs0H7a5Y
lXceo75fzss+0kNGQP5BPQd2po+XqbIpfn6xygKyX5qXg7mlBefoGztR6ceqtlGKTdUh1/LjgUUZ
T85Ts24W1c0JCIMzt2fG3AyBFqtEyiXBUxGd3nw48fOLJSX5iantFIfsqhN8bgQGxoCQmurN/b+5
edKROw3QMHgn1ub0v3Y08rWXjz+Oofo6In++WEpWd6fqoJ/MrceYAqIZkTtPouOXcxDSCe3CU4iw
0gqmC4VZ1TeT4vv+aBRIzRxwxOUQmRGEA19h68rmfeQuTqv801ApNvJ/WCgvLnRqbduTb5TShsk/
3lcmWuXADu5rpKHtNWiW+f45mReIQ8fzP1rjPy16+tut7Sm71I1Xwp35o4uyFfiN0F1D9sgIZZRG
w8pZf2xw+lP+tieFMNdOOl4ANfUH2OzPN367/Pj3T8d/67cBKV6Npj+OTBaZ2/2vYnd1iiCnmOUL
LSqvGMDJXU7b7ifV6T8ya4t6p2ubBvn52308AN8qDiVmHR4PMxiy+P/do7XikcXIEwTac5jfPmWh
r/iAk/uJPLNvO5ZnB5509nLqL0ws+uZ2l6Q3bgUZPkQDKrecSjxgmTRZnv+a7rxdnF/Gp3PXER1P
m3jJTNJVzCTCjKoXiQ5QXcUXnFzShTXx84vTrvmOR5sCa8DESeOGm25JI2buzbNnKyq/xbfKQzBp
0SMn9m2Lf2Sx4SyHXNu3OegdEHYE2Zt9FDwmN/ECxg6gahG4tpjRQcW2Cpd4l6n8tupIR28PUxvt
kZbDfv7mJPC4wgsBFkuxm8Lf31kJ8A3bZMIQlui3u9lBzWEmQSMuHkYsNvWCb/e1W+zWVqQuZcha
839dOhfWpEitFUwNNyPZgiicgJ4i8WJebXZY21dohV0r1jZ5xV1YkwI0j/TRszO+m/FUr2F5jVDq
RcUizBfZJ5CVn+GqYaiHnoRKTFy1Tlf6dn5hdWmZs85+wYgumdhuWSzrlb7YLbKFc//xOifd8/cy
5byfukmaZSccJTCvx6JZ5p6pyrkmr7rAM3zy5sCDtfmtl/Ay1/3E4RqwH+q1t8jvqKfPvQdQ4Vw7
AD7Cj1c0edHZuu4aLqP2jhWIv+fijFtxPljZCXt0Vu4Azq+LCJK6NeWBub5Ir3ZPyi82tcJLi1JU
8Y7wODviai2vzwtxmde0Bb+j0RqZIcgwAGR/FDYvTUqb2lUGo74DixTpent/wEWyNf2km2zxr+qz
vx48Wxf/AshnebKPuOdzl9bJ+BrC2nUVpYv4evjBw3eeRp7q603v5W9jIuZcfD3XT5FyOmLMXsbL
dN7cQVR4Vc5gGbndL5In71nhLVOR8nJxkrd0zDOdRg17h+jGWlC4mJ1X/k/jVmRGIndmQklpU/jD
27jJ0Dbt78C3qAbDp/F2jUEdtynM3tYWzv88DUXKThe8mlHKA4ptv/iLPKKbr6iZvF/pG6tyOqan
6CAg7WdtfdCjHvMCrQdtGHWwj3dUsThPysICjzIVzHXWNgXcxUw7I5zRxxZUC5FcxD7GiV8xrL4V
HJx2EPkpILjx679nRPKLAzW10R8wIuYE9BT2I9BB3rePjUzEer4JHWEYT20/MA3pBqXDDes8wMIt
vI+3oO4XyY3+A/3POTT2q0r1xn9/tt5ak27QGhnYg2HgdyLXAp9/IzJI5wb9sYW+OlyNd//m6iQ/
P0KmGAR2RRHrW/7sLA5LPzxB8TnTw5wanatwi6nADyugTXWGfof5Lh1pzbzQ9wDHtuXL7vMQGaF4
43Rofi7Sx/hKXyXK0Pje1803FqUNLSGf3us7n6rg7jlNwoyap2ILJy14hmEwiMBVJl9mvGeokQe6
tbWexhdrYYVJ5N539byfi/uz/KaF1r/s+KzJEwUuiFvAb0gfDZZZy8uNwdoyomof7nS4qepHxapE
CvM2AL6xYUkpDlRFMTxLvbX17l4TnE/NVXKPXM/GUqQ3kw23i9VYUjTa9dZIK4HVDHPjRY/qMA0B
TjyLuu2OAtP+i2Jl748YK/Nt32UimZPtith1cX2BdoUPvOSIuTfQli+g0V6AeP5iz4Ll37I3labq
rmdBZueKwq0UQPZ5HejluEdkrZx73ay4RaznihFhawZzyIO3PEdMwYblXJkUTDimbYAjMV3q0yba
sW8XmgWHBo3xwNoydIB+w3M6z6I4rFd0V/fX5qJacMBVbiMCu+Q2b2xKx63RDAsktzjgMFWGelRs
suX+pQvTFVTCC1U8eX/NmLbhibwn8FybxOftCuEvTrITQMttE9xRjKZxdpOeXz72l8ldvLAhrYge
vxNrOjZ2h+s+v0Ou4uPfPxUTWQRPeEDmOq0EyR+B8mpVTs8G//eX9U/ny/GqjdwfDOkuqlALvXWr
SvfFtrz7SBcWhcdenIA0xVnyxiFi3SWUjpkEDO3PoqimzY1vaJvAlZLN6ekzB7JQZo/T+/l7udI3
ywpwRFqPcX3joaD8QvCfjys3ZKzXD2a7sHqid6B8K6qsSl9RN/d7OhNscnmd3gcLyF7DIDqEEDmQ
I9MVuPqTdtSbzyoFaWOHUHle4DdwLt0fHpkmrubJ8rQINt1d8ZQsVGWMqbNg6lQNHXQzcSZpX3vQ
OukxHWi3HbywZnBlPyCfOlorhbtOnXBR4vJwSZD8phSukc3e7bzzUawLbckI+HMTUShZwA6y5h1V
qjorEwkYiTgH3Oaic01LPh8uA7lodJHmBU/iuVF8y25+QHIczyBb2Tiq3HjiOL7JwEzp4sv102GA
2JfkmIPwq10D+w3N+wB1IV440CmvIIhXPojf3xHCqOe6ThDwjyOlss6p0dFYS0n8b7x4oyEpUM2d
xZ7uVb86QtCIRsCX4p7X+EJZunx/Mt6aFj+/CAaWFZxPraPxTAW6UCFTND9foz68PC9dJN6KzRhB
r6kOA+/d6K1ZKer5SZK19j4WJQfth3O9u/GvraWG1so83wDsU9SKphYJkAC2Uz8gT5MLHKfcDwZ3
TzfEaY5XekBhSm8UrUeVCSmoJl0Vp3nMK9UDldJtGaFQHLxpA77pGz4ZLXnf2w8F/f2h1xKXWj2j
unPGdMSjNIkCOBAgtJ2JE0hxaP6x1UmjBj1u5gnIjORUs2ew9dgHbJxZl0hE94u0ahTf5n3gApLw
24ScadpNZzt6T8vWro0oYUozY3yIoYbZxyuZaA28tSPtH0U0JzETgybfN4AsADNQkEzneXiGcXMN
j5Q9tz4Pd1y4qg8n7pa31+1bw+IoXJ6w3LQhrTHNLUQgQ7UEld2dZjojlSJ8chGlX9L4CzK5Z6oZ
xeKwUjUJJjJs/gCI/UmSfHDncjEjpeFiA8g0tyNa2FGzBvAaBRGDG8ENJDRRstipcprJb/rbolzI
yIZx59Y6NUtgqqL/yIDMZx5GG7S1D5sE0p91Mm/nYPkV7mpMBdKLpb4rbSR6UAvo6xZYMroH1RiO
T/tlBTBDeyg/m7AcrW3499b1cvf9Y/+aPCkXS5a+Mio/Ayg9asJ+ls61+Mu4V22q+A3v/MgCuWO5
tGLeZbsnA2WrIEjNLWI1/gO6UtS5Yf2HT2/RL6snlb3Jb3hhTkqZmupgdWaXcDFAWANuM3KDdJ06
irfsa17y0aqkPMlpgbuA3Te24w/4RPprivbzDgf11220v3Z++S/oqFNrS5cff6/Jix6twAC0iK/7
1PneHsvWQv3tyIOF3me6ZpQpKtHZDs2vDII92Ivm4fRddddOOeelReFCF4Ega+FvTWws1s1N4/7U
AGO7xXVnK4o6U55IL1InoTBsB6GOt2aSw3ComN3iwyHyfNiMe1VJTOyM/Mn4xTYEyT49MzlbGVtr
OB7iApDN+hR5i/2SAumRzvg4P0fuqvyH6mhNBrBLg/LGDbUDjdRrfwKIICVgMKn+MxRmM29zXA5f
ziqnnPL9S4PSFjIAPkACn5vb6hfJGGR1EK1AILzKv3g3fVQ/HqHk7maVsk8x/el+76yURBy16lhk
Gnab+MavHk1V/30imaacd/HppFdCt/f1PeISxMe7cp2sDiS39Sr/rIfiqal8A01FLNul0MI/FCF8
6Wxr1ul8GE08EdrBRwToF3DFvgC03FQLukrPigMtLvB3bkkObduOQ6lFLsQxErhH7c8ztseXPsxW
+2XzHV3HDWMhS1XhYXofL2xJHplAuMssu29s4YOKN8x7fYL0x4u0m+bWgYAQ1snZx6ub9IwLg5JH
egzlanUaGFsL3y/b79YfNAFxjQsLku81hUADZ1iwl80a9oUl6MlZ8kyhKITIe76LPl7Q9Bb6lmO4
4CXMQE4tfYamM152xl+logxfdO/rVR8N10x1X8Uqc5Mb+NucnGZSgYFfXnhH/9Ks+5/Bd4EqgHId
qYdtFULtzsCGwuZkvL8wKWWc7R7BSxcE6dbefa7gm6gFUyEgeFfx9JhMbdGB/P9baUm5B9Rr56rV
WBv1xSFqng+PDEwu9bWDMsis36I1Egb3yrxWtaPSBZp5rcakvW1wugUuBIm2m7ieF/Ni7eIzCNDn
c+UZV9kUP7+4Qk27R6+vE+eOnhzEO1GxZHoRkZHQIqGs/4HQ18u/56eWdPKYwaxH02WZ6dquIpF2
wfFz75zmp7B9VD/IVSuUjmGdWh5DKThNCoHC0MNRuD+rajgqG9ItwMgVLLC9cMzleM3Q4Kdx5T/X
K4SceIIclxZMIQqTYpPexeYLD5WSya4vmtgtsVj3sMLAtmH051nsj+HHH+vdiXMpdOs0wBmjESAw
6cRpATQCuRNTvDHa1bH7cmr3i9yAcqt4/tjQ++glLDGrY5sIaAXvymBe4OtOIfpKCItE5tzlIUnl
5DFYmlw3//q1LVmTDjjsH6OftljrytB6MaMDiBN3fbAjgV9olqqj/e5rSeakk913fdINpMzb6mjN
dsWtPkBhqcqG32d1khXhpRdneefUXem09CfS6xpa1fAcgotdIqvH0PED+MONqgqk/GjSUdZcKKng
8BCQfbBl0biqV6cFPv/af/nXsx9pfdJJzg7JEUk3rLXhMTxF4KFCMPPP3lIgp1PVHfAu13q1Zlse
jke1Rs61dHvMjv6RenMuOi8itTuu9Dv3yabRE4TW+mP/F+f1zXkW1oDM2QH/o5Ur7eSh3xmNu7cp
WI6fkmact/sxzCpQqscnDy6UFPGZjw0a77I7yaK0mwZCMCadO4uY5W9E3gr9KGE/XUGaowhWIvy9
W5xHTcRwffhgXicxLhzTP3tIENcHHLN9QXqqbhBmIafr+vsOnWDFuia/m0/Achyeoc7rKbkwVjF7
bVX7jPbPBg7fmKUVSygn6dGtnXmrPNrTZ+DCnnTqzkNS4EGpGJOxKECli/Qwh5kaY2nkwtPnzT5e
oPh90mYyqkAXUriK9Q4/kWkQtI0CSXO2r6EbHpvtx7///TuekYtLA9LVcjb6UtulfC3z2yFyNyzp
Dq0lg+KWuM3STbo8/1SYfPcAlkxK75oijplHD+gRwOjRXEMGNcvDeA1BGdpfC1GlV2WSU7HycpFy
VyIpk3092FjUVgNAbUiJv57uXtOe6HTVzWLFpk7co5hzoVgCTgZ9gXS8IX1qyjYFFsJ4JZIfq/N+
WTAml6PQpNjKaff4bendsTYt9DFxf/sGYWaiVn9VzNHcgEVpbkXNEu7HswpxMBFK3qxOSn/qwB6H
nLklNtNfvoIBr4yNyB/RpPyD423DEhJQKSFOunJYdpLmWJhGTfu4nQlkXrXMv5fg68doF2YUez/e
zonIdWktkJpXOpxyeeUjrJJDKW4lEBWcYHkCvlxDpZV2qjtnciMtSLHItCCTkV/cJycr8z7NCZRr
d9Mt+9WPQ4jM5Ay+ZMXChMO9iyKghnxR92QXpU9mgnRvRjFs52hFx7innocnmHXF4Od58fEeTppy
KCLwtRxanFLy03W5n+47OlMZU8yzsqJ4PMIgWtn1H1xpQBc8UCj0/ExdHuiKGzPJYFqhK1U1xrrW
j8Z+dvRPbWg6pnlvnKElzasREdoTPPZowZjz0XNOM6vSToogPblmj6Yuv9kXvXm2/+ISGtwyhZXE
okUB5ZYQlkJi9oQmj14EpeJLTocyz6fqypje+3H3eoTayjXp99Bw9F7EoOYI0wvEXPN6m67Gf9T/
UDZAJoPMb5OGdCy8IEXJXnRg/E/0zeyNPYdvOSrm+l1P01OgZDeqFHrqnqXW+89lvuYzF1s6lqea
4hdTSzphzfqeLqo8KiDmXotsE/2CoVl+7LdTGdIbiyLTuLCIuJbfOkc2Ft6j5bCM4QecHTcC6p/d
2a0isE1uqU8vVQwq4cTSgaRaVCfxiW5aR3MnaZFkdRQ+OXkHXViQ7vWBg9DtegZB8gwV8gpqo5tT
fld1Pz/eNtVCpLucifXOhR7S3II8CDMbkJSvCJOTh+v3QnzJ+1oY3w6jGMUzOzeEsCuE5mrnP3+8
jOljRcDydSZYuGvEX3Hx9Y/ZCMuag5VhgzpDRIa8bleo2C7tRbuERfpRYU9407uIfGFPurgZNq56
vjth8hfy4bfDsvrkPzNkBd/1Mgh1BTJauTzJ38oiTzSrwLkP0RgaYUkzsWW6G5XaZbtM7gxVjjC1
PLBYwDFEaRIY3dvtbOKmtOKCvMQB/6jNygWKRLfaTTwzZ/pKaW3K1y+tCSe9/HjmwXBrE2va1Y6u
5a0ROldlmO3g6Jj9OEbnqH6AYlw9FyF2Tf6Il3Ylp8m469rjWdh10Co9hUX6qfVmZXpjUc5WOIzY
sY9sSQ6zY4hlRLJLZHrDL/E+rebB3HhIbwUA8m8gTFT2JI+BmiqN7Uxklg82IRg9jlm9QrePikkR
gitVtWenAgkgYPEYgWbh3ZM4bduz1YLW3UJS2L3Orh0+Qd6az+wnhlSv22W5VA6ZTIUWgze/yB5g
mpIzCNrNUJqUR4bIirW126Cs7jobxXebtAEFseUEum4DZH3rm6fCa5s8w8YJIdYGnaJZek98mcf3
wz0MP4ghlbf9Mlko03SVYelQ0Jp1oF3G8LlDtGVub0ymhNDAgzQejYhv1VqgsbzQ+qlY8KTjiOQE
pIQh8tq3Cx6TjI8c07XynoxuXt8XGz+E0dyZIRj22idTPhJUFqWrrs4CYHWUZIEkd1SYD0tt3qz2
4ZkSs+jL/UnlzTYuVijdeW21O8ZmygrtG3jS++uODm4xd755D8iwbdT1xPcNCh7MFwbl5ytcksPZ
y+lrpmv8h1rY1+CqXPhraDi3zFjqz0ihqjFmkyfy9zJlqGLf7+K2ER8yBfSpzdCFuvEi8bAMNuKR
nvzZa+9yneJWuYjjXYombJDzIf1P+VrMkvprE+6o3WspR1lgnHQbwIKWGAKgPCZl7YiEtol3pjMx
xJF1vk2uaiadzXt7Nvbb5hZl5aX2rDgbU2dSzJJSxwEk/K6aM6JZ0NotC0SVcv9r+HUOD+TSGvh5
uOyHl2CZXzU3SjjR1EIvrUrno0drUNuPuM/xpYv6dbbR5sNXKLkYUzkug3slimjq8r+0J52PCvLU
E2RCzHcGs/PCniNH893+We2o7viLYnFSBgCFQfl87Mt9mVkWBgu0Pn6cPjurOIwXOvoyL8kckVXV
G2zq4X6xQNlzXCM+n5qTCDgPcOVEiNhvkvtkDnOS+kxMnULG03XQu9RSqQC+PRNFgD5ZeqI52bWz
14pjWCxjxF6+H0L/B9nULPg6KDd00mMujEoHcdBclFhrUEX5Gpn7ECG0n+a6Wwjuhmbp31r/OmyY
CHe5SvEHXZx8oVFg9h7YnuBJEFQ4V8k3LTrOGtiOyAC+x4/KJU4exYslin2/sAjPMGoX0AVzTfnL
I2O7B7CEiKRE5g9jnpOF/435rUk/vbAp/qYLm9quKcsCglviuGDGG1cFhToB5hOe080+DjYqx5ES
xtjSaPXpGHOh2nBbcIOq1GbaS4AxQfdnw8UtnXObHleb1ARQ5273OVsZ8DUU88PL/ho8jBg9UqSI
01/sn+bk6lxt0p2E4pzdoxCQtJ9T72tstIpdm6yHCyqK/15UIJ03zzvYcdHRau0XUCCBaksFpwej
1bDzzfOH4F7V2/0fLAaBboA24zkhJUx73TvCkEb0ggo/nY/hYVZFxlXyD/PJT8L2s0Urr9FUy5z+
dr+NSncCErBWkDqA0OzXnAkm/tkZQXiI7l52awi/7nQlGdLUKw3w1D/XKblLw9R/AjkkAMyUFtvu
lvIc+aj+VW9m8eoYaUsY5vYzaIi3Hx8E1QbLfANoRpulI9ZqUbXaJisrpPIZuqHlzfVyXt3XD3Fk
/FQYVWywjDfXk5ORaWK14sXt0ryMv4rO1O7aXpgr76ungIFPvvAvdtcVsecituwhuYTDGmiaeePc
5fcCA1rNRfZUPItEX9lTn7wDf39NV4rYQzD+9/rgH78NGO9uVt4r5UEaqdKm6Uj2T8dxpVCddGBQ
e8F3oFk/neJuUNZvJ6uNl5snBebjoe0DT0AyRX/IBECrPRbXe2qNqLEsVYF52hqVcctj2Oj9OMWx
6H3dNXGN8lpnTuVAMdX82m/q290iWCsrTZMf6sKadA9ouw5gGrT+2wQkOS2U84qDbj0wrineRopi
3eSnYraJKdBgYuDhmGr6YYeuMwhMOESOUNvBnqw4WcKT5UqIDU+0b/Ccfj+YGaPnrI/mmYvtQafa
s0o2yBRt0sdyVUbZ4o+q35fmpEiJNkRLD//EtYMmFl3zuflJxC1kIYIZEzfOfH8X3CvTk8nwcbFI
KVjWZZwbJ/h9t8Wv/kU8hdJFME9/Iae5KBk5UPXsDfH7/udNpVTxNnzUVYW+OvPSoC2qz+YvWOeH
29Nn83PBiFoxh60IsPVuVsKC9txujjd/llIH6LTRM5oYsoDQUCtb3k3wBAwRAXpp3JZbFNujIFRC
Jyf39rctebzC2SeuG/vYYhIAnYXy3iQ87xFuo2iAbrVf8br1FF47efld2JTSitTf512QGBwMAKhF
ep4PXT8b/dOiRbFTcUAmD+GFLekq8HY1qg4atvSNv9FmSMrsRGIWQg68Qd8mrOfKJ6bKpHQbZN2x
ycs9Wyre7efQAz6MssKXciYmZPKH7sufHRCCJ0PhhJt34xxebWn7zByJAjfnhbMwVscr4xFdojvR
9kbD98vHmzq1QIfJUI9ZLpgK5P6A6cZH9BN7Y5sg75lTUtvF4b9nQYrTxjiiTe92xtZM+xB+dVTE
FT74fliEV9blIqRMM8iCk56kLEI3Nod2AZdpAq6cIw5bF4Ig/aZFmhmt1ddevqosoNpBKY76e9cb
2hzjZb8PD+3Lsf358QYqlyfFzMLwqiR12EH3cI1Kbvrz/FzC2JUtx3Y2RsUhtI0wv+VFyTzMH13q
F3srE5J1IwIOtolxbfXXaIAWxYvz5hz9rdrc1Fvo0poUTnbQkLsnsxUvyer2cDvcFJvixn52n6q1
6LG0nyog6Iq4orIphZV9remtFmMTbakkbmennn57puocTboJlTEb/lmYg2QMqq1pnDNvxzFY2g/e
LP4FWJNsncw5ey3n/A36wan7AAjqP01KC/PdIq51IHmixOK3s6KmKod+7TL9XPTwU88PT3+jrqMy
KkVMz+9No2gbA6pFMY0mIHmMx3wS3apq4Q28gz4+HaZqY8XPLx4IaHvrvYNc+RZl03KtvaQv/XOL
bCraDz8On8u1OUcw98oPEWkxaWZBKA710Cek5+baWlV7nXSlix2X8u3dkBZ+u+NvMap+UQxREW/L
U6ZYscqIFFCPeeKmpx073GjAhfrzvPTNG1qVCjOT6fyl+0hRNU4sGwXQPWHnmwdISdBW6vfu3X79
d0ZnpvIIcuvX5ooHDlHauVN7RDKvJfntR5SY0OVO8ycd9h9bRac66S4XhqTdK02jR5OYBNRohh+e
7kWdY6kKSCob0s6d4SU7IL8kzrpAkuUL/6v3aK5RR1u3N8E6vVH1wSddwmWmD8zVxNBi2rd0+0ru
oNb/fko24w4+snH58UGbfIk7F0akg6aVeXx04L99Za7zEGtFLDscr4xbwNJR0kIMpTrbqmXJTpGd
zwf0rEmekcJyh/XRRkb4HH68rsmPdbEsySHM2inr4XRgXkWvZ3v7h6cKCtMH6cKC5A7IgSbI82Gh
+oUgMYrx4NntZ8vh8hYjx6oR1qknz+V3khKSMT3s6ybDnL1MVsUmiIaFQF+ozEwvCwIj3/csBLHk
LjMqPPpxyIkP1a/gqV2LVZ3u6nJ2Cv8Wv6C4reSXHAN8ALB5Ijss8G2cT9w4YeimENm/KDIbK+9x
uEf9cXG8+cOy04U1+S1lIapZlEiLwRif3MYbg87LEXJb70EPReKj9BHxDv1gdfKEunveI413rBnk
07Xqqzt2+1WdWI9NXjtRiYLl6hRkXwS5KGoj4AH3u7hQxPv3h42nFYhpWBcE7lDe313DYMKZaZzt
CTWUoZ9l7cPYK+kW3ldthBWAEKgzWe47cGPWIAvUmVgxYYkUgx3n5X6dU4+q1UxXwtHf7ulbW1L+
U6CtZpd7u4RP9PC5v/ahYOY9RVfyl7Hs+Q8kZ6DsLufjXf5J9Y57H1Ww7VmoMsDJAcbdeuutJ/3o
Vb1tlNuiTl+co7fqTVW/fvKDXZiQ4nFd5to59U1a5Yji+AgM8K+zCpepMiKF4Gbvxn1QOuW29EnJ
dfuq0HcvOyNQXS7v/YIn3O/T7UnfCp79425wSGpOVPKu67sgyn8F4rBtqFkoIv70g+rCmPRxCkPP
j6lV8sowwuA4pzA0p29Nn8z9GWz701wwOYoWpLp5NQl5YKLDcHVINzhr0l3QHMvC5ewaUPqMEKHt
Nj2qOK9aDenKuLH12WnVrRrVgt9/RXb3wqp0JQDsOO2LPQs+LrItmaK1gxf5L9q3/HPXzY1f+aq6
U1EUKxcrhWxBZJ0f+0oU30QvsloJfK1zi4La/LCuo+rJUxfB3h+8N0u1pYJfBSzdqxG9onmXPcJC
IBC9y2R9uI5n6H5TGlayNKksSm/WBNnftEFbeFtns86ArQjm5wyZmWw+WEjXr86RYExTzn4IT3kb
3d4uVDoxh4Nv9XGOWRTJ0h6K8mzlfdnNEYVfVv5SuxnCZI5sKSXN3pp9nDJNHyBmQMCpOwYoX8mL
63zc1+jCscmzKy+g0piyzaKdONyD9YQojuoAwnhXhSqsTqCZAyYrAZxBvMpdJQMwT92OTPdcVfQY
EvF5l/kXByxrv1Tfye+/61tT4ucXD0sSnkbT2l211fMvfvlYKrWX3t/5bw1IsTVLK72zqrraek7/
iAAsmrNJd4NA5GPfWoujg/6hw/tkdMrZwesUdCDvH1wYD2BfQBHklS/07erObVpCn1FW27R/8dPb
zF43zf0uVvS2J3qUb81IXto1+95LTklFvKufvcV55dwiw/nptBBM8yiKXRUqBv33ikjILV+uTIru
Z57g48HNqu3onBdj4V4VewtR3nhzYvQXcbYI9vGo98cH10CW6Vgt4OJ8GpC0nsXjfnVu4xVa6+HQ
uqusdze7XfJDdOZ2KOF5afKgWdU6rcxdVDq7T7VjpLOC7kl3GLTQyOvv9T6fD6cTEqnNT9Osw/Px
sDK7FNFAc1eHpVvBaDhser976UZ3zv2tIp6d9NqL7yp5rR9UYMI8vut4eC6HT55Kb+j9VfJ2dyWn
Lfax45XHnAMICso3vpwcHumKbEC1BulJZji7Q64L3xy673mFuPSfeOVlristomPGzXFaraTMmG1L
htvXgCsjfR2X8yyGQ1AkpP96p+Rtfi0tqq4yc+/mZL7nCvFAoFyNPWvP3zJ7qwjOwr/fXgxvDUnB
WUMese46FgfJT/BKB5cukmX3w74bwr8zFj4VSS43U0ousvS873dNXG61aoF44izz18M+KpGJVSxM
xIp3C7tIeKUdDI77c5B5JLzpWrszafiK/uhfFA9/o5A5uSymnhwUOH2dice3AXJ31Pqg8vQS0GYL
3u+lQh5P1E/hYWVM58ehg4lYNGaVCnKTy7wwLO3n2Dkuc508HYZNDeUxqgR+iCTkVlv+ncLb1Hlm
Zv+fy5RytAFVXG/fs6m9VYWxOyuPUJXVik/3sRFD7sLG9Zkn5/8j7cp648aV7i8SQO3Sq5ZevbQd
x4nzInScWPu+69d/h753xjKbt/lNBggwDwO4mlSxWKw6dU6EJWXhuQbsB4xz0fh03T14NoDBIeia
EcAP2MzaTuUEZ7rD9xqDxzCGKJQ5vdRJ5F83Qz8764RrM8zXWbJpLtIUZkZE966W3T4krtU85COk
i4koUPGccG2N+Tp9F01RJsOati3CLR1xiQ+4cspbZQ8xJnf+EkBD6FnbifrWdBWXq8QQl6ICunXB
rhoMaqXVc5OdTQXqSMt0aw/xNoCkcR/ljhl0G2Wwdtc3lr/UD5PM6cZYV2CaEUzqZbFtk8DXgh9E
r7ZZIJo54X/CD0vMyTZTOSb5WGcYh301pXsz+ZFbI8qZ2a6wvl1fFO8mszF69dc+Mt5iNrEUq3GL
feygLlrv0k5Ypr98OdtkbYJxkUKZwymYqwxFUhcYMNQ3lD04WtFuAbW2CE/BP2R/r4cdmSx6uxxH
C1sXzLdEOzTtoxZsrm/ZJVkj8rfVgtgRSaTFfSwnsKE8BBgkyTaUlKO4R8PT1TQ/eZ6/K5vmEB2E
Lyrexbk2TAPzKuEfxriv8wIfazykdwWIP8HZbwMjom8tR7JcRQw242wnBeij8EEsygXPfLsxKafE
CqoGQdEFvenyHVeMI/9MtxCXrff1DXr+7igkvaJ/lTnca6ss51VQB30MkfoGQYUmPt1O3RqYBhTF
EI7vfzLDvIsjKD9XMemac6k+FFAtidGGvO4qgu1jCa6MtG/VeYKFKQ/cWnqDFLWrRS/XjXD6HpDv
/PhI7OS3NQEm3Got3S7p1XgGF8FP9E698GQ+p171WzTTzoEsfbZH93XlhnJcS+VA7cX9o1I9mmYO
jfbfagaYUnFD5q8V+dqGodNOZNsNoLKQQBtTTq6K1kV/q0nVtrbwLG5Eo5actAQwCygJyZh8xNwX
EzX1sIuXiMBXWzvfVBa61iTbl6hFa6BOzayXABKc8nya7Noblh8RsmrBdxD9ACaWRkqnDX1RNnhK
Ug2BAtJQGvQg+ptyk21FuFOu865Wy5zMSldIoVswFpIcKjKFY0tv19fDuWLX+8kWqvRQDVFiKJoz
KX730X2w3GuJulXyH61wZprTqqEKtDYxoIGIb8gO60XDbPagj67RuqPKZK0T+5Jv+ua2AE+IqJeh
8vfuwxrjwO2MNm+hxlgZ2bcYXVFryzWSuy56nBIZcLs7JXlNx+zGap/1FmSkwXNnveZ64mfQmCzm
ryHmuY3IaTAdgUEJyw+XzsnsyJuzZltEy7ZZ7kbtXJaSW9aLC+1wr5kfZvllkB6vfyJufFltG/3/
q5M41nVTD+CPPMuR5mQk2qrV46IIqexF+8VkPoWEiekiTpqz+iWFxGeZA0A+fQs2YEQGT0eHi8cI
HVEljWfUUjAOgLkNUIez7Z7Z7uYs6IIamcm0kUnrF7Z/ffd4tR8Uuf82wfbQIAUvLXoKE0BmmK+K
252KyNEf7bPhzKXTnvLN+E04M8273NZGmVvHtswBEln4Zh30vqG/javcOqRHSuv4ajjNM60VKqg+
kaPogc8pd4PPZbVeGsBW7kIWkMeYATXtzaNHnikA2vKmxwYTTvjn4rB9w2Dq0/VtFnxI9mxbWVhk
ULfG2TYTVxlf0pS41y1ww8d6YfQnrBY2zAi8MgTskRi9R16AdpOfmCiCgnrhQt3hujneqVtbY05d
J0PQPKKeiRlOV5ErB8rXPrEVwapE+8acup5E8URkmOlI4wx4zi9CRmTejQU6NKAyQHOlYwTm877J
alj3JiA0CLv1M9gJNrLpyA9ULwJkCCeR8Bn/vK3MMSsqwzkChEat0e+kUvfveibg1q1BhyC71lHa
i1Dx7wOIbCZpYQAcwh8gGCKsRmobBG0QKg32kHLrIlw7JTj0bcCO0wcbM2Cp4jV39Qtp8B9aUxt3
ojDGzc5WP4HFJ4KLsccweEH3OAVisNikv1Gfsat3ApfG7b+pqnfdP4UmmRBDhmLslbF8N3kmfr6T
QSn2iypFZTvoR+rCyWzOiTDBzqxCawFyJ6i1ffajrNGSBuxUSL3GtnP02Wj9pq9lryJFJlocpymB
/go69FDCAhHPeyxYnfUAOsy1PiAtGZDW5RipV+Td2ETeUspuc0yajbIcDTv0BXvKCdufzNK32cps
HpuzTfQcqTx97v2u3eEYAChDK5fygWzmvbaLveyWDmjnP6/bFplmoltVKJOSTrh+8z51ps5wbPLS
pZPTkgeib6f4a04Em8wpQOB7IhOzoYoFLgEmuewMdQljdWzOfde7IeldSYWgS4C++osuuoUVThAC
8amuqIDo6BZQF593thuaxYhlZLKYCujeZ/qVvX2XebQZYz2lX/vN5Hduc5vVznBL0S3jbvlyfYcV
GnmYOPHpNzBbbNZhrc0tfkNsa8mtakvkBZlqAMZq2b4vtSncVKWJ7x4XlaP11QxahX7xA6v4vjTo
rjSN/F0KI7zG2yX27DwBm19TxUcoxczONBqogWVdvbECrXd0tesPmRwRQF5Hez+pyrDRMCoquD14
VQrahwTFr0GVxtgWaKqSIIxaxHa8y8rn5gl61BCMU/ZBjRFtfWsfiBN70W/h0B/vc67tMq8gIwny
TAEQCq/R5KR6MW27vi0upfOBHLWgfMV5o2AwgCJ10OellH+ffccYDTxEI7k+h3DU2cRbb1Zdydgs
8b7KXlX7D67+T/aYGwzMBXYWJ7jBcuDWyp3ZfS3K83Vf5H84KCBQUjPAyFgg9oSgSaIK9371qoOz
RHJqdxPs32cKv5ANZtWkvUjAlbo36/5URplYQAJBMJQ575ZR2oaUhM25qDETCj5UqxacMN4NsbLA
3oJdb7eGkeHJNalvZCROUycOZs+d63snWIfO3kOSplrZGDXnYPjaqINTq4KmtMgAdf7VLZDmUiqZ
CzYqrN90s9vgjHn/bglMNJSNOMzqVIKHhf3PUIXsmlWJ7jJeeMdhMRFzQZ1/QQLdk75fJpvUuMuC
LXnM3wZPce1jBCpoKXXUO2AkIWLppfei4VVemIWAH6bWVYipKuzE9VDJaS5nbX1WqvAhmPVbqwSJ
sqHuojDUBL7AexSAT9hQTZkC3jG1+PlbjWY8BFEwN+fl1QAHT71tdjE4hn0CtSLrUTSkwdvTtTXG
M5op0OaOIAWqqsHRlftEV51q/JqB1jiLelFwp17AHti1NcZLJEWXq7zA2oYN1PKgQy7dUdY0Kj6a
bwJMbwgMco4v9LuAFwS1EFJpVnzUDJM5kCLcj0X9pEbKQ1gjbccM93Xf57iHpdgWOEcBocELi/li
ZhcmeWlPuLLSm7CEKnKxIeOX3BIN4fNWAyFf0BxiChiKgPRbrk6xGqV4K5ZGec4lqElJVu4Re2w3
eC1MAifkWbJAIGypCKyUbZ+xZBhJP1ZLfVZTtGbV1FMzzY21RbBxMucehEIcMigTJ9q4yKEyJdOG
3ETGb36BPJgONYXsJKOIBp4LL79RD5QYIoWKuwJIy/VvxgM8fTJNQ+ZqM0upSac6gGntgZKFx/7k
GE/qgbIniNi7hbbodq9s2ejZp1ZY18DO0dn+BI/HYkc2CihpLUE5meeLNgTkqAqMpYFT+7Op1s6C
ZdSxrKR6KqO3TAI9kXpcWlGY4nkI5iJAvWZhRPCCwhSSyIMRTgmWtISglUIf2qP0dhub9JJg7IOz
JBOtK1SGAVA3L177RZmAWjfBIe6t4TaNMn8pCn+ou8OYi2bFedFwbYr+lNWHmgyjMgwaL/TI3EjL
a2jdp0aLV2+IiuH5ugfylwXHB2Yb9WP2jJlWnyiLhdTCggYsiXdKfGcpCgqyom4O90aBEPLflpgY
n+mh1uVKirrxg3RPqfkkN9g0b1SFKPRaQWtdtCwmxCuFppUB1CbPTTe7inFqtMpts/u+FHgFxwHh
FR+LYs5vVstz0nZYlBxts/QhbW714Nf1LyTcOObcRhqezxG1QUHFlNHMOC0YbwPTeeGj6tP9QQ61
XhLjfXJqWkUiIQ1M+kPSvXWRSNWIF4g+bRpzg/ShqfV6io8zH2wwE1Ai9epIBWToCPT1zeN9n1W9
gzC5eS1Jo6LnGY6S8rvt8f6+W0oBh4nABNs0H+YiHNMAOWcbNU5kPRgJAc+P6C7kP2xWlRsmpFZ6
FUHREZWb+TD7tmNvFifZkBfjxnDUg3RIDsl2fhQBAnhFR2sdYJlDm8TJrLbIqc+56aHg7i572ZkA
QpCea8UjXuKLOa44R/eTSeboJkky9WYAk7KdOnp3apeHZYghhhsI0gt6Npk0EIYwEGMhk0F9k/EN
NBuDUVVi3L3tz448zdruH/ve+u+zjjF2ZdguE/6+JY3OlGwmDWSkogIQLzogR1JMXQMhqHVRqRi7
oKfyl/W5+N55wTb3g330bUJ99A/BgJ+MMeWJSM21Ng7t6lz0izeMmt9WYD0tQI47z/713eOg0PFx
VgtjPo+B7qk81dg+HbxL3ROeAvEj5R0cWlAPopVIvlMOWe0ngXCG4PbgHGlwiaigs4GYIjIY5qwZ
kEGA8IJRnQPpJLVIyZbEM4ZUcHdw/O+TFeZs5Wlu2gkwUGcN81iT7cvW8/Ut5OS1nwwwJ0mZNNSx
DLM6t9rL0EauAprhFiiv3GqdPlU91SpEqTR3TZiIkgl9pV4gy4xZMyYZnVzU6+O7DqKzmWedMPIb
gYhMQbgYjwDSXV8lr2CPbjQeCQaeqoA/M8u0QIhHZ9IpgiPcoTeROnbgGk/jZvYUJ48cTQYQ/bpN
Tob2ySTdhlWGNpukbxMbwXjUNfAny14UvCqq/qal7ZMURcK5OuoKTKj6ZI867MreKDdFqdGM0HhY
MH8C2amv4Ta5szaYPLkTNV243r/aTyYBqJdF7buaZrrF24Tmbod7TVVrwWcTbSGTBNTBpC1mha8W
1nfLFDlGjJf/jGqw/iqHX/7gc1E5a4pvkS+0fUJ8rKpr0QOIU/thmuTB6aoZl3Uz3mRm42ICRnDy
uIvDoLuuyRSTwZaP5yHu6qDQ63Nkbk3AivqbFvMBkE914twWbCTvjgZo/8MYE5SNBPPw9ghjo4uJ
zvSx2iw/FTBBQOEacipu2TtJLxa45rokFUMjMnhoUXH97JJWjEdKkqAxrW2b/ZyCLN0Eakl1xk1+
yh4gA7gIg4vIJOOYIKcLhmlAbbfzpHvrXLvLt9w1XfuhPZWpENHPDWWrBTIOmnZ1OkPdCgC3Onqy
8vFJHStBQZQfujDurFCEIF6wTOgq7HToYw0V8cbD1DO0UtGJy53X/xT8s63+6/o5ENpj4laLX6FE
Pex1Xps5Ia4CH+AnPMQUjHU1jjw5IzR9f/5Lq4yrjPVgpUsLBw1+VPsscbovwd64GdzwBPH1wmm/
icqJNDW4CJfQ3oGiCFVEZu9v0wptklf4dOQQguCz240bCoEUjejyci8MY3zYoQ67Cst1FE1SSXAG
ClD0xE77DAArCM/iAD3N/0/6xXs5fTLI+Iu9dFUFHSp8v03woKEqq+zDJxB8+oUrKloKF8f4Sjqr
VoXEmeINundAXuhrL5WPNrif/RbdOXxrQI5BQlFFF5xtoijtkijSiLNdgJgxB8lsi5Ib5RqooBgv
LLtxI4mtI2cgGCa7YHsfwZY6dC3WNrrhAlw1hcl2ybsWZuGPu1i4mfTDXHjkyiATo2vS4hVCDc4P
vd/sKfc6eXmdkaLUGFIXjkBzY9fKHJM7q7kxmH0HcxWo2sDdEHj6XWnsMP9xpkkRVItPQqZUGn2v
LJGlszYJptVn08Sdl/+o9NPU3Ndx5VaZoLT4PzyFUhiAdxaSm0w0mZsgDsxCozGsRqsFVBHaPr+R
XdrnjnzhGae5/uWyPswxl46eGZnVmjO20qONHsOtb1VwokDO8V7klvyv9mGKuXHAgRHpeYQ4qSqP
E3Tim7n3/iQU02L6fzeP9cMxKqMmxeaNKIc5xE/9wJsTZ36VXSo8GHpEmJ7zz9qHScYXi0CXM7OH
yfBMXKpiJ7mdM739h65NxHvJy11lYuMZbBMVPNGMsTIZLKVq0dJWgpOle2PROzYYRAW7yPtQAHZQ
zR2d2GB//Bz3xzIeW4IRGooZh1IMnsGudEelKSlhSfxdEmZb3GUpKlVSRIdHZ2l5zWBJtaVBb6dM
EYuR5fVT4RbdD8G6eJ+KigrQmW+EYHZgoZ17KVLGgR4tY9uc5B3E3agiRfNIdsbjvzPGzimAzbqp
wwnGKJ6NnMGr/CX7Zj9QeWWMzQovGA7yCdxsf69NZd70TTktraHCHOUMw3MUUUOHKGt1KzrF3Hx8
bYnu8iormJJlbFUdfZbRbW6AE91KoQPZm/OMvI5SkmiBK0KJchMDmfJJqoYMMMdFU25ZCiPuc9rb
ocQr4SEfnffpSb/YFqIOIDeNpGMtFnjHTLz0mb2MZtziRR9U9PrE3CTtWwV76yZ+ynaUeljENc49
bitzzIaidDEvWRziZqn2sbELh7c/ccWVATatGmvTylWsh6bhVGcKbKeYx3OlrbLLvgppR7nHbGWO
rnflICTRNahgSxWO2XvW73WLByQxzHXbDDIC+3+5PDZckbGLNIC0kA53+2wzfJsLN3uX2sSxhsaa
sMDPXSAaqQBJgIIAeqKfF6h0STShH17BG8Ndv41vNUfftnuKmcpcYTuf6x4f1tg6a1vhVW8nqKON
ru3cpo+qh/rINjuqB7jj150wI+DlchBf+Wt172dx9flyIyZGmqI6uNzrrzR3tE7WzeRWz4uf+clX
0WNGtDzG+0utkUzAsysMYA9OCBGBVhc8Q7m3y2pBrPtnuhZpEz5XslQ+Kk1eOmi3Q9oJzHAzt/XG
MX6faKY2RB02bnQTOvpM2W87x4Z+LkAl487wBX7PX5eGGQjNAqUIW4VZzCKIKltDgfWH9AUKBXcI
+0DweuSk4U1xT2nTpnIjvGn4/vFhlsmxUqObhqSFPzavVIshurd0lyYHyR2lbMEBF6X7vMwb2cjf
62SOGzRSI7m1qUPaGTB8rRuPh7kCCZD5JNhRvi8iBwGVMGQA2aJPmg0d1MZJBexTfX4fmEfFghIm
x0/DIw73djr9iUVU4anMN0CubIVErfWYjDMdTnDl7zqITVH8bL4NboPsFdVdyB21R1F1l++oK6OM
o5KyySuoV1OjExTqZWc5drvBLff1prgV3W68wRJgJSiVmIaOwwXUypgtqLBaCq43vMzc5ul9iT+l
xsVZn9z6CTQEXlS6jQjvx73GgRqGXqkMKkzQVX0O00M0Q9pjAkojwMjdO2PUfnnEozTaJYdMiDbl
+Y4CgBJQUBbw0Sws2h662RxSHAtrGjetMu3U8Q9wkrYC5iAk5gQtCLYTEE+9qhQ93LPScq9XQQpn
R7/HcRElQLzAgv4G1W4H5Aqo/c8b10mBDgYH2DFm3KN5BxnFHoxzqSJ6PPENmSAUA4ODabEXKYRQ
EyvVZhhKd/3wYpN92Xy5fsJoNGLft5R08b8m2Nszk4e5tDBhfs7M9EaK4hvIYHlySl4bcJcNZX8v
hckfNL4gfqFR2WGC4gvzzl2KaY6VvkRc7h+r4JSa//LvMwF4qcCoKOlddbaBmgFm3rGEvWNegX+9
BCbkTtKk15LVVmckOuS4KFLwPZgKcmjqWN3EKVDjmoWK//VPxT1BH/vGasoGgyYNUzVW59RMtpMZ
PvVj9vW6Cd5VsloXWzkNwzrOyTwgNc36Q0V+QTHQcppo8MOwFWXdvHuSovroPDTiAVvy6ybLAAUL
9pCgab3tQSUd3qKB0GeuudVxU9ovaSnYQe5nA3jLoPP4gDvR87ZK3YZaCsa0SJGY1tDrVCwnWPxo
nB25jX33+k5yLxHUnhXN0jUFmCnGVioZTdyF72lp8FD9KlI3voUmhdffTD9ADiRKS7mhYmWOftnV
0uqmhFRMjWRHHY/dcGepvwZVECq4u4dJNzoKhn9sFWLoRyvT5qU6z1Psa9nyBTylPpidwROsKd/V
QBVc/jx7aCFj91ARJoTFzeZSLIeaViGvKefvcpneQj9lJ0toGWhK9z0vR0FXl3shomiEVgxcw9JU
6rGrPezDMCOjLaPvj2dE/UwJ6KCQ6WOEh3jaThLWoXnfDAhJlfJwg4eIDYQd4mABEjqctpYckzzZ
SW17G1aNf90VeXFDVW3guQE/VsEryCxLbXNtGbCPZm8fCl0/2aMmqonRgMdeI2j4KygGAJt+gaGd
x2KZZAM2Rkh2Jz1KHmOsvFWK9Di1w3GatIe8QoNw7IzzHywO6F0QP+pAwLBOMmhTKcslDfZVRNxK
UqSdmczD5rqV92vwYn0rM8zxgt9HdbUUCFZ4Q0MmZNM56T7akZ1IL477sVaG6KFY+SBSmyi24h4h
qtkHxilRRK8wmpxcrgQC7igWwe1YJzfSUW/UGSup32g9NtsU35bGofz9EK35oxOFMYm/jNHVrlaj
aDOatkqEe3I/v9Hib+5mR+2eDsmmXi9s/HFrb3Qs4y97jKsj+bRKLUdqgTKpS+t8xIAMQ+waoH0D
tzQ0bBzR+A/X81cmGc8AWZVpJGpCgwYtBgxHFeNhEEPYCzyQ7xgfS2McQ48TJasX3F125IxuBeoA
NHakO3VxWm96i47Krj+KZgq4dUX05GTbNol+Sei8gD+qTOIcSfuttU0hWmXdNM+hS7W0hXVTulGX
jvlhiyl0AOAWJoNOw9SXvoGMIXAMaE1rv7Sn7GgO3vJGn8/QDbU9wc7yylXrRTJhX9ZDsy4KLNL8
QoVR4wPZjxsqnIj21faPygNra8yRiCQMqGX0O45u+ay5+S7xht38C2oIDrjHI0fEdfI/QtfHvjJn
AsioriQ5DrzxgGGXQ3McN9qmOPyRmgyosFfewhyFrCm6ICawNL2Wz7Tznm/HE8QuaXAJvUig2kZ/
N+sveOzh+jQgbnTBcYE7iCxpF1fnPgp8xYwPRhztbGkUHTz6+S/t6KCdwx2NGRHm4JGoMY15hJ0O
HcAG40LxjwwNn6+D3++BfDR9YeGKd9Qxdfq3ReYBk0tgwi/LoKRHfdpYtKDvd0f1MXOaN/AEYi/t
p+tngL+X6GZhkBcjoSyXQdHkalvbGOoxzNydy5sQFfBB1F/iGqFoW50Sp18AbtUGj4k6yXAZxI+1
cszSnbg7zN26DxvscxZDvXmRqTTDdyA6br0BdXVrnSp/sqCrPu8jiCgJmRl4gQtK53+tiy0Ij3Vg
BxF9VYTPKahQJMV5h7R/255AVAAKm3Pm92i5e9c/GfeuW5tl4mUBntO+CrGdra81wNFbvzMvBFh1
PwFsOVheDcUcoWaa4Bu+p9CrC71r1HYhdH+bdq/X39JhK4ueGVwTCh5MoNZQMMnLnLcpKKV+xlAU
xuUejOHeBJ15YgieFlw3WdlgTpjWtwGENKQSJVMI2+knUoiqa6JV0LRhtVFLNkjQLMMqTHKyh2dV
edCsF4EH8C4u7WMVbEEA+OF4WBLYkHbWlgpeV7vesxx6T8ZiTW++NTRRoQcCdm7204NLWSLFopXo
kgVbg/b8PGW/HICu3QSuKKvivsU05cMa/YKr/YvMUe+CBtaSfbgrwDhimk5x7L3Zs+iUZuiofyDn
jfntlUn6SVcmMxNEfmCVLnEz66+Ll/u1ayUOOWVQo603CB1QkNkJPiH3clnZZK7METqnXa1jmcUN
BerUt0q5MW4o9Klxq6/qhLH/6xb5fvmxr8zpInKpajXQJQCFj06ev5jzodBEmFT+8fowwhwvqaqj
gVBXIdVJiu9zUVuAuwgVOr4A2KIsypaOiiJS67bsynONVC15jrObTDTWw019wSCAxoNOh0NYMIQ5
kZikDR7nWqNCAEk+trJ6wljsYbLUXVaDwXRIfw6S7TQJGCtT3b/+nbj1o5V9Fh8hxWGTDQmtkm7b
M9VSid3OH57/g4gTNlF5r0L8eCRSgM+gl8S4hRqqsdTEdXmWpdzHTbeZAtOtZO3bXLcOWMH9DmKn
jlFXKrTXLMPv7FCIcud91fVvYLxGN+t8MsK2BPs/5cJN/WgjuVNkQtRuwAvuvRufQ+1FcAZFZplI
HSitHcwpzFr1c6AGT82s3evTg+Bz8g46QPUoLKFvhqIW/RWr4DJW7RRUdkzjmb5Rd9Um2QBHdgpj
x9wmx/lY9huBRV68htIw0VXwJdsX9KMgWe97bRjfs8gFdELoRZZb2zXjPWUKj3whwyrPoEVlGyCH
C2QUe2KMpGhIUzcFOLWX7xTkOOyCwqHzaSjnHv+k4An6LVR+NIDQL9J/q6m1US6i8qyTk94jUVZf
xvnn9T3kZXYrGyzHnTY0fUUGqThnlUG8bOhfM6Ifs0g5dHYs6Frw3BCAVHCWoNkHsgDmBOqLTrJ6
1ovz3Eyn1FIfqirb5UX07fqSuHENBVVNowA5PKqpo64cMa6iqRsGtXgfOQec0c0xLJPvVZCd/3OJ
GMxeynhVoLSJFu4FM2U4BrI2ZFqOFDXY0uGtunGLTbcDHiQ9gHEKL95wI0nbf7pExiyTO8ilhMRy
hFltq24wKbkLVbSMJ78AGioXZmH0w3x6HyIbQm3dhFQ9nk8Wy9/VpFGp1DWgy8srRYhCIOapg55i
4GmOus3uciA29ojaYom2i5ACw5gd0N9JHi8fpgYZ5pDM6N9i4Gh8a/b6rnSrb2ihpHtKXt+ImwwX
9zpjkYnQAFTEJmlg0bLv6hrYyl7EJX957TEmmGis9XXbVCkY32p/Bpmp4YaHEPghSmYabwwRmPji
gH+2xtK0RlqkhF2FBTWe+Urlw2uXVv2p8rTmDHigngH09TC/KdTXE3w8tofcFGmHswnEXufhoTr7
45ZOxI8VOFZkd/kab6Rf108F3TjWTXXwzFG6QuA32HM/GXGl2UsMTgaaUG8G8ELTWoKoTnkRxuiO
Io4BgGugQc6mZkGRy3PcAa4kk5NFQldvMPAx/fNcHWYMCFsjPzMsMGbRfGYVxWR5CaEzB8zLsLEO
dUpHyBdveSTfKa6YTgOdlpd/nHVSm5AyAPuOimYK2xwtQ2LndYrSvFVjqjBUPHt+MkniXf9OvA00
6LoIElx6j35emdYZCwAvaIsO6s08Vm4j701Ddq4b4cWstRHm2VHYEwZDE3RN8vygJzPEczGirB7q
bHRSsrjXjXHPNFquuo6LDXc1i8ouSruy+wjWwGy4b93iS/gbRIdwP8Arfws5Yi/SEHwmgLIpVQea
eRcXaYocLtL69wLr6FcvducE+9il8Mr0NZkcYd2a98HW9pigSFo1n9sB9qbX/G5cHAX8htGXqnPI
HgMXd/1JsnxEEFH9h/5Z5jwDLASsLxpulG6QfuLVCUgjvepKFQ85o+ycYX7DoL536pXJmUGelIr0
Iy+rTQD64hWEsWhkk9B3ZNIGlO7SfJHwQNDvRz/cdfe1O31TH8FirLrzPvXGYyxScuD5zSebzD2u
VXmWoVhZ4pCPPmVYjWunwJSOtG224/Gfo22YJTInL8yiulGaHuam1lEnv1GPUvJPM0rGBnPwBlOK
9dJCjQFiVKFROtKsubU9ul0iUsri7p4MjiZgodDLvnjSFW3Rd+YYlui9BVsNI1Xq7eJSnXU6UiXU
yeOcOrR9P6wxp6A1o7wzgox+K3ljbjBY8qL9op2GfCO9LEKIMef6VBH6AUVE/q9etH01ox6ksk5K
XJ/1s/EMCHrohltyH55CN/fSWjgIxLk+PxlkPlxcVtqkFVhfMMnJNoxqaWOq42+yBMkziKqyXRzO
6c0A0BPY0HtTEK8vy2EmwSpVA+4Dps8LZVVlmgqrVO3iPLxC/pw2GpURLBxW76hvwzb1MDJRiTaZ
E9g+2aSffB1hxm6UIjsozupi5ZumGg1vNvTBMyWSCRrFnGCG1grFemBEG9gcJpgBp6vX+YDHXFUq
0Kwz/FrVt4MGCShjPiYpuo25kOOTk8zSdg4Sd0Q0ANWZ4y7ZQ2QnUPJ+B7MCHuzoNXjzgRtvnMpw
rF211RI3/nb9LuTu6coo40aYrR/VcEYZIAjuJHUfVPettblu4rLhR30F2EQd7xIZrFjMdwPtatAp
Jr5bsqfC7t1uOrR7KtkoohTjLmZliLkTFqUJ64ka0vVpAA9IOewMMwgAz1Gl3fVFcT8WlgKULEAs
ykVfp5fTBTgh+L/2OykTR9ZETwFuRFlZYDJKZU5DdIHNAl0cJXIHUIuA6Ho4Gjc1GHwbYNSVo4hn
5BL6+/6lPlbFfKk8b6S2yPHmT2fHgrVmv8Sg9slvl0fJ8AJceZKvIp6JBdC4+wkyBKToBqYBNcYP
iVYZub4oBUiKf5ZZ7oCYVRCyuM6xssAc6Wq0jZyUBHUG+VAWj0q/bUROwY+KKxvMpSNN1WzUzVKg
Yv+eIHgSWHKR6qmHwGm/GKFDRF5C94XJulBJ+9g35nkq98DaywtW1W3KZxnFO2jQLrtoo/vVM51C
Dd3uh+SJDhrfUT7MsgywahYVwzjALF3odKN6TeR0x9ilg6jaTwrI+JOGD/XOlVHmREClztJya8bx
dlIwoWfoQmN2EyCuzeJ3W3Ay/sERX5ljDkOc5Jok6XRrO1D2Z7+zQIT04LskJsxxf6JiyD7glKCz
pEEzsIuQnYxSd9QSZ1oqwTq4dxmdY/+vFWYdWRBOcZkgVBXaa9I+VUXnG6iFAmbamltQC26vbxsv
MYHIB2hFkeZdsvSn6LTPOkEMSfaQzdlYGGukdNHCZw792aznA9+H+QQLKcgF/SzIj+e507Gs/mBt
dRTVAsjzUBli3Cx/QPwP30O+hckEFNQQouinXOUeU7OgDCqP+FQoEu5bJ/Pi3/OLkm6o2sGw7Y9T
LNhHXr4MkxZUh8HdDuop5jYzq1KagA8uzuC/pwmW/SidwWby1J9owizvr382vjnIs0BkGeMfOjsP
UU2FUZkp9vN9Gopq13c7HYWMs+wTQLnmx+v2eF6pfphjS9m6HJK0HWFuHlRHGW8189nSoQEw/ZKh
slQIrmvec1FF/QLkN+gFcIigZMkwzBSH2ZRBww3aVrw/lBfzR/gku+Cj3447UXVGaJK50lSoR0+Z
hHA1unmOyUrFBzC5c/oXaDfoYM50yg2g0UK1bO65WK2UueeiLMiWecIdZPbIy4tN9ROzt1Sg28Ks
b7Ktc+f6h+QFsfXOMneeiZoQBkhhry9nvPtxHsYEM75/EivXZpiLbgnmmpgKzEhQIB8aXxllN0lE
u8dLQwCABpgAFQVMZzNnzpirxqxjpCFdtDXjByl+vb5Z/FO2MkB/wCqOaIteBFqHQ61itopqY6Hf
Af29eVP41VbUzed+mpUxJmglZNaDQEdrRbFaV59RJASVqiKElvA9fWWH8fTcsssGKBykVtv8js4r
T7sRJQS02mhPpby3TEcSsFyKPhTj5U1StJGRIXzo9S2JfgTD8/UPxd86KmOGoi4oupjv1PdJ2S8z
Du8SnLW894MJgquAv123wr0rEXj+ssJ+oKHU9QoDBO/EQBjcBc6z3StCfdX/4XUfdpgPVGqdPaox
7LR+fkYc2gSqE30rbxKMnPYofT5dXxY3D1ZX62K+zhAmmVaZ1MvvB88b9okXO8q+eKZvh9ATQUi4
V8nKGhOBMPiGW7Lti3OD3lajfCXmcYjuC/vLkj+q6Z+8I8AygDYiSMfBOM4EIiK1uSIvsDYRpNeh
5WTKNgv/afOVphsYCVLA96ihlsoYgfx7iLpch7vf3GszcSodcoexCGXBdfIPKyxeK4kX0ptaiyem
+tINIQarJgd+L3By+rEvErWVFSZtzwattzGUWJyNeB9mIMXRd6jNuVNzM0Vfrjse9eNLU6jbUImA
SxK4PJbVbLJlempvZfJaVJbfQgc0m4TENdxb9j/K50S9ZGwKMDYuARZLL/diP3mFFx7kR0qUTgkn
RM057ncCbB+arTrFFzO3kj32i1TqGeJ4fbNE99Pg9cvP6zvHDxErG0zAy0kQ1EuT/x9pX9IkKY8t
+4swYx62DDFHzvMGy8qslAAJECCB9Ouvx9dmt7Oz4lXY7beoVZaFQEhH57j8uJ9iOEQZ4Ag4z+kE
UQZ/BVGG6GKXwtn4/W24H5EvtMLFtiWGqwVOCOep86r8whudZuXnYkBTrB9CEA1K4j/vwf1hltBP
9/i7prDMTr0KLuC4l4ONTJRRXInAVrVP9a9L9yB/Ehqwd7+Pe1o63474vk2EmnqHg1Z8UoqF5235
CXIS356M2NQlXufZwxf9YacOOA9L5GfeTtHN4kTS5qiKk2s3s1CadMcSAhD0LjyRBFeX2tHPfTof
kBlCH3CHP7RdaCVG4JeGvwvr3nFe9SUU6txq//77P8O53wgwABf+7kgnnXvk6pUuPPN4YXlcGuZH
iCXwb29sgdeYMy+BxwLNToQQ288Dk8J3aM69AmwQ8IXs4sLIZxfmvyfw5yX/7AcAemu8YPcV4yKk
2dH8ZPGrKzBlIaR+kSl74U1/3k1zzXo+9HjTyrRpE16V3t0S/TdA1Lev9hPk9QyDnkZ4GuRJRjmB
6euerfrnKqPjaglOrCsoevWPLFOXDuTzO+DbfP4Ij2yyg4oQzKd377Ds1J7QQZJZyrQCT09s5XW/
vrTJzx0039/2R7SUorIVIG8kU5HL03lJbtFefhha9872+AVu+NnQ/H2w0/f9FlDQBwLO9b9W6slp
cUzJ7iT/kICC0q7/z/1+p+iFyzkwh6CoAaDmPwcLS8cq0a+ObQHNGu8xjv+LzOb77/9IRd3KUQhZ
M3+3unkrA3ZFl16k9Wyv/r7Lzi56CJn6MUiOf2pCjRUaP/mEcRqwMSpx1cgkVerCGXMu8wRDDk5b
gK3/FBaSnqZzGXeYLNavemHydqqvEhJv6ko/daR9jGyr+G/e63+H/HnxYIwKZG9x/k4IyqvhOFR+
5vrZ/98gP1I2DZSodmwMwuhaV/s4KLpLThXnSp9vU/fPov+2qHUNMz5LYerY9tTACqwJtvBob1v/
/U3On8b//kT/lCrfxvGsQVDjYRxcoyDTuPM2bp3OLw5LT8XPJe7uubgQgFMLi5kIpKafoVZ3PPDH
GZmaNcQZ+qwz35rSCJYV6v/ekICNetqrKB5d0E5/blS3jY2ljebv5aOSWXcFXasuc66mdp+su1xv
yvdyuLAsztZ138f8sXlDfDErGjFme0ptTsw0Dl5a/XSCXU+V3aUweza0fx/wRyHZSMfl9YxoVEMn
DHaS5XbLYTlyO1srBW3DCcBru1yIHP9soZ+JI5R9IM8Nr6A/+8LqmXB4SSFxrLfVZjz+a2mihWV1
EcNOgnPbAIToE/cJxBlULv8ZbuXk97PfK1QsfZJjblNXQHot8I+C+nnSRynp+5x4D14ELA+cuXSY
nVy5DJ3EUhSNVR6nuckQBlMxNDsy1ms71gXvglU/xw+tFoUKaTaNtEBHfhqH02qZo5xCH8GQm7r1
X4PpAZohd9qHsDoIA9xydmO75LEKihGuXREZM0mHDGXqk1NCFFE9oylxowZciZhkLds36LVkvdZ7
UhGcFi1YJOKFeW3Wk7vEqbNyFnvHvFlTcJTxnIfcWUlWZR7tNwMa8B04kzAtctDb1sMUZIn7ggbR
nFT+KrCHNLKfat6sBrh3iihJRbifNN30Vt+k9kCzjpusaxEAJ5rSOtnMyOhJE+CXIGTbtymxyEYv
Cy4VIQCg4CpJycPIzWMLHc6K7sO4yab+BmJ+GXrp854GqbDvg/IwkjiTJ/zUga9S6WRJEu47EP91
DL0urbKG40OpLosIwJpWXAfgSQo3vtHmt6UgJN3HqzkO10H526Uc1vI0LwUUHgUucXtjp1YTrSL9
VI+I4Is4zuNT1XhbKrvD6OGvtdoIGybmzKS9h5fUURrP/k57oujKF+WieRzUgAQklp43mZrqXWWJ
p0CGOQm/WACSwNIW46jSStdFMLmZJ3EGkpkf5AJduAQlgq5fwrl5qrhTuCAXyKnLBHyTK9agB6cs
nK5NuS2RB49oeNBFHUIGkAc7Ky5/oXf3VkTmHpfFmbuQ3FIiDUIGyt4zs8m74lbmwBtc2P1bLN21
cUBlhdHDPCapjk3eOP4xbF+gLJE1NRqY5huovGH1Q3MNRBI9o9Pav4opF6kbdPCvHO8nodZMHCC0
kQ6j2pp2Xgni4lCfmn1YxrkVoPs10hmVfi5j/Vb2bB0alcKpOR9MsOHmNZCfdROnvCJpGQ5pQsFV
mZtchTyj7rQTkm3tuS1I1a3r6capd5O4k6E8TgHLx35byyqbHavgMUsZ/lpTdgM7p+uSRrfVeO0D
Y/L5Ha+tLaihmBX2tvjP+NGiB/TeuN2X63VF2ciswb41qC8a/cBnq9DxfN3hmaz+hfZWyi2VVZbZ
hu1X1LZpVaPjpX4L4RMcKl7wsdrbg8kDWX/Zbr1JdHDH/GoX2GERlB8WF1nZbEuHbUTM1g3IMWNp
pyKIUxvteKHalfFvzvx1NAy/AqcpOud2Vl9jbdaw9Up9M94m8M7rqiRtsPdJPad9pNO+fG/GMbVm
9Ti2zxNzMlkPKVHDKrEwGVCKlFHN0m5013UVrUUUIHrxnC9xGlcQOj9xiaVJ2/Y2pDSjC1wOnCbj
EOh3yKOHgzFh4p4Gr7I16zHYaC42IQuKRIUQBFbbfliumEvTLj44WGcELiGkfoR9QhrUba6Ic7QD
8NmB77SVTBs2pdq21lGs89D5hQumoxx2cV9lIxo/VJgUviv2Kkry4cR2udFewaJqEymW0agp/NZO
Z3VjWuTWsch798GbYuz38U407b3jb/0Byg1tg1DUrmNrurbwHI6ZU7e0MzUubxYWg7ugYRnrn8Gn
ZVIwCO9ffQABktjZHO30vOzcLko9uy1su81pD74ibIhl9LLMn53Vgw2npjurdz7cyr/tVZRFnLw3
RuyDChc4vXg1Hr4OIYUXT6u2nG5NUkKnxU97i8G/HvL1E0Q83Z3L5Vb0T4NPVyCwpDaHLrD+lCF5
aAXJNEzutSyL1meroRWpp8qUujfcm1c2h33IjEYM54qG6oYOLOtpk/ZjkHY+y3vPKSBhBjPlXWhY
iivsvUfXSyhTY8Po0b1r0epbe/s5sFYADzJ7sdJW7Nxo2SZheJOUcqW64dFY7SFWqHjZexLLPPA3
Cs/uI2hJHHIjDbYEH7RUD4rJ65i166j/mrv5Y9APjqUPdSIBuj5yXe96KlIIHGbzlMUkSo114/pd
prwbBawlLvs8GuP94KAlL+GrfwZxytTyPGC3FEE+znuls4SDCkyXfUJvOu6mLfo58S0KMY1pV6rd
0FvXjOKlG7qPuy47oVXKHTZ1Az50zFO0ysC9gO3l9BSPX7L9iAhWhf1Cx/pGS2iMVH6KOmcPZ+jC
7rzCplURTXyftLrK2LysxyHex+4AzwrvZdFh0cgh9+oEGcCSWj6i1PTI3SCNuJ/OhOHcuYnGcOVV
Ik8kf7D9ZaMsL3UsD+hFvQE5qVABA64xFMzEt8DHtj0ar+xxAlluyGg/rURp0sQv0549zTZf4/o5
7wOaykSmbQXj0aVMqwZ33Q6oHMbO21lA5PmDOF1BQgixNd3KrmtEfru6oi6iNWgF+8GXx6Czb+xB
5YnoV2I0a5tFX5MTbpgqdyKI1oOwV3DNuQLWuW37CN3OiOk9DTM1lHni0VWJkN2N8WNC6QOr9UZC
ny8jUj4kVf3EO/ueWN1NHXlZQ1GhDiaVtkBUsnnWKlAAuHXTVcuLiOWKO6Wbit69byL32rZx8wkc
FYTrZL7ymF1Mg8F8Nw9WjRBSD9aQ24v7aEYuVqPUm8roDHTmnFXTb0gUfMLP5c4LyicBpuwUNS9z
Gd4tDdx9BjWf0jR/nbT1jtfRkZNoYwz9mJvwTXXh3pPuNkpo4TedwL2v/wuGNm/11KAEkdEurqIr
biEOuAYCNAJdjT4tU+54qRinAperOwLGRj3rA7OwK+z6IIxdOBWchKLRyTg1INIl0aeczBN21Mpv
+sI1YV5P0M6b6m0koh2HjpPgUDJrq2U/zPD1WHp8R+yPLi54U68hK/9EnX6N2P17cfF/yHiATK+X
ahL3uQi6mwCKBTZm3gt4m/bQm03taM6rGaOTfipo1d97cnlv3CGTYXMjYBCUznHSpwtzTBqWI5AZ
iBImktxYBsuyHQud+EcoKHUpDb8CZdVphAAsqbpzG4BEToWNXVXwOvGrDRXNh6ucdWk1+4qonETJ
nV68q5pbZEVKdUXr8ZbO3c4NyApHwV4Adqqq7nc0js8kTlKrdPN5hCLuPB5MwyHMZN5co1c+pMPK
pSy6BSS+qZm7rCznddhj9VtQ8sQZXin/1bGcg4sFbarqhY26qFpn1bOu8DqRCwH5c7s/xHW9Ef64
a9zgYyjlbaOGZ4TYT9yPv2pmZ8voH01MrlRYP5SatpkchiVrKrklibXSjXfvTsPectoiFNVr5Otr
x4Of3RQiSW7iXAXOJq5xEiOyeZysSjV+2r11pUNnZzp3T4Jg1Zx6YtVYF4JX+ZJ4mY96gBrIdYzT
lct9nbFEIUNGco2Gvs1QY5XEyQ5YCdi0wa7U4zaqK0Qn9hBMOPE6ZyNdM+fMW7o0XIa90O6jH7JH
MtDbsFw+x1E+TEnZZDqWClllcBixD5hDNljMX9DWWLWMrPQ0X7FuPAzazeGitmNTl6Ru7OQcD1Fy
b+3E9YYlTV7X/S6KUXdNcaGt9r5uHZJOA8uppTehS1bL1K+GsUamw+a3hNhbspAdHXDGtzoLYpUL
AwW4xt3RBScwoevJhQZX6DWpKelm7PjDVAW3jLJs8dybxVh54GCPzUFm+fPj6FaFw8rH0Q9+oYXi
aajtTBv65C5AMTuex8Ip4sS6x6c4iHLMcbkOSY9IHXXV53oiNFVyAQWvozQXtfVMvPFTDZWVN0Fz
bEZS8CrZlv7I815MOWwa3xvHySJqr2q0+XaxKrN5Gd004PFv3GcWHj5p3IHkNuPiuYFLVDN4Oxog
gZ1N/VXSblPa9Fp0I+qf4IjVflw4Gu2WaTeF9HpaurVfVQ9eaRz0SLMd7YfjpIKdY/WFh3dN55Ca
PW66c99VvwWbjh6NPq0oOoD4vfXaVhRRFUJLt3dkiqx/3/RdYXtsr83yURr0JASLA7M7VW+5xsWU
KzEbM76x8dXG4mWXlkP3ypvmww7gZW0jJynJQ62bvTXhuJY1Mlz2NEXJvm3kTuEata3l67x0NjJh
ng8Two/h5bMfz69xaa87HwWvAN+vjMcrX/BtR4Ycyt77QaqigxVzYPp9jRBO3GoHitOtcmyooNrT
bW1Vx6DpNoaxrbKmCb+fbGjn2CmsZr+CMi48S+xI6V71TME1qlW7xC1RZjH3YayByztCrqXf78Kg
3NEKuIpUEUXRUSKBC7aQX/1sBL0yQm56pzvIqfGyEq09dsPThSf41OrBBXF8sewrcCXeoj5cj657
z8cot9p+PSX4hJW3JYEimL06x/G2JoN1mMulYF1/8EvxyLkrUZiVv5Rrb01TXo3+cNCYucDrwyIe
h8cZ1YHTRk9VK/Om7sJ8bqt9Vzp3IkETBPVuF5B44yl5ZL4Dza4IfX21fiUzamhV50gi9ozYK0Lc
TATIXh1tr1sT7LSxbt0yWcE1I7e5l/V2DZ2DaKXN8HsMuiN6+za+P/xOZv7W4LDsKlefitcVyLYP
cyfeoqBSmfGne6PoUQ8o/KJwtWBfVG2zcdp2U8cLzZ2ZLSk36imelm1TsmAdJWzKXcM2IR2nteOo
jFn0sbbIdZIAkdDBjSvUVoXdZkHUN26Uu8n0MHVgNIDCd1jUCxNxh0DOZFb2y3GwukefyTj3Ryud
bCwiWv2CxNfLMDWvyqVbz8WGxn34p6+8vJq6nIjhMIpwxETRNUXNqfoJUZVUbe7E9MF2NYR8yMaS
6s5awKmwNL46isZi1O2t6+lUVOXVMHYkjWN6BZOMuwgzlaLpBjINib4edZIbDyymsQ2O1PBrlcA6
dWneg6buM11p5GGkmGVw7K1lC5T7oIFZpLS3t1MdfTkRQdyhnxYdtzV13FQFEL+sAvrUmPlRuIxk
wlXFSHmZRo763dYDRLFDZA7J0N5VfTmkbiWujbPsUOB5xaiqJatl+TpofUXaGuJ0A/iOSRunppW4
DUNHROZTK8h8Y705M0AgJ+BPTZQcwDBSaaJqP5tF8GaVPE5nfz5Mij4yCGPqUzCmpLsZ5PQ7JO19
C8XHxcw1Eq/qwbj244SlHhhz58VWnzZcd4V0ZidVHTSuO7ZJZIJMrMUTtfaxM97vaGneZon4A6LJ
54hmSzs2q3ga78ehXXu9+9ws9U0IzMZhXOejZjtji+RETttFtXM/DMkzT/rHeoQx1kI/PF2+6SiA
Pi+SuTlkR1sgVQyks/e64bhgwQZ1Xdhar20K0fSgvU267m1RwdU803e0UF2Rqcp5CD0Kn8ojW8Y3
2bsHlw9jakYf9FB0X/c8TxrWoiNuuZ4FqPTJe0yGohfIIq0GLCmvniAprmrEuxqhQ4x7CCZskDI/
JUHzOqKux5sdnQA1u3A3wSlCOgrsWsO2tWMdzTIVLOi3MQ6upGt+VWU9rHRtbuywPoy2Xwyk20VV
mdvDdAVuWJctxl6PS7ILJ2vXlzhdZvmCDKxw1YKisBxFyid+OzfOPbQNcHHe2Xg+H5qTxrtx6HjL
EwWh1XKtpMijOYaYlQM4ya1AxElqjUtvqVZTV62bE7YWxWCJe357bGPnYLewSSrjMNWtiLA654NG
mhYHrExJBHIcPprom31ptEkrd/kYLHKPHB51GatvcC+9VgHggjJ8hBvS1qpCg0OxKVgoDog/KKhd
f48tYhXBSG+ivvmgZXUctfW7MuRL6OY9ijEV1nJPa+AxcezfOMTAz3whuHNuvLUhZdEn7s5MVVax
8MOW08vSujqfu2FnjfapWQ7ZG8CLwYQrkciboYIxTW1+Reg3zl3L3LVJlwXz8qxr9txwHHdO17+x
mmoIPPXHMHI2C+neHBIMaWWm+8BPUNqEq2a240zMLcnmfn6YBf1IJvqILO4DJif7YeA4svG59bJD
p91ee+w6CpcDxMyvK4nGe7uZjwyVPVni3wRy464Y5M3EwyGHS8pxYKiu6wm95VG0CUx4HaoQ8F9X
IRKwfiuisE9jIjZ0Ga9LVr3Gys4pG/O4rNZmTtK6Wa4CYkWwxpxpaqIQMgZd8xRNo1iBVAmowLjT
iqopTFtoOKbwV8CmDHHCoF8TYFR76/j6Y3ACVURGfck42lfjsp58eht3jsj80Hx5C8QA4R+ZzqdU
R49oFBybqzjmxzrR+xa93McyQp9nRTs8i8YSheS1iub7wao/+hJqJtFyp9GLkXGYqbWlvqvDZeUi
63EkD66N7ne6S2IgvyLEsVtCXclxnyxi8uXkz9Rrn6elD29YNz4ad77p5+ahtrFGAZ63UbVOSr5b
hngd0uShFF6Cdm9AgyVTqdNHG4E01bHbjYu6ycTJViVkTROd8TLJmBPc8b4NgTRP3VqMXp0a47w1
HQec4y8fMQeFltkJ1BlERdNWDb9rYCwxsqt2iXMq2bUNpDUU5bpqy41pp5xbHbwurX4jZpw6yH57
m2yRKd2Ffb3RFBD6NHZbE4vPYJhva8e/ttxkGy/s1szdVvXunXacF4CzrzHg8bppN72qPzlDh3yf
oDBEWKYZAdbm1cvd1BORz+HSpnCMsbfK+GIdm/DFJs7j0rv+hta8cCyXXbsTImVljFx5fWDumVky
Pgy5BCK0pp5/q4NuN3VKpgOJX3nS3BjLOZoO0nR19cop22pOv5Zy3EVTmSHBX4vWBvoZPFHu5oEn
MktgpXrDdJ3gsRPpPiNQrACDvTSuM2SI8mE+OQ1oWUBrwiHWAGjtu05uRkveQL75F0rNwmjngdT2
vVvigkMK6OSFcnZzB7lCKkV9sxB25Q5sPzAWpzC7fopLjmlRPTJJr/nNZfIoKZrVPSACyRhWmV2F
T2SO1jMoXJkpxys1J2vPM0fulvcltZ75MLUZaLkPyngpmZKHWIX3Qo6rMkRIr+O8lQuQvCZ6UHbo
AeZHNAwIPzTLsgsahfdatos4fU8Nnhnh+w57zJG3dfhsLQAM4ihjUB2WCGLEBNcimHN/6HA/7EAg
KVjHgAbrkhaDWfYqMTidjgb5euK9saZ7dZY2d9njsFRbYIyZZSNJYuUqjD+EbVDqAqFqxlONM691
AMVclFhhiza7zjuIaF71ulk5lg1MEv1OqluT0S7Aby18DEr6ch3h5mdc7DWEYw8Rk5+ttt6Ir2+g
2XFPku5WVVHROHo1wRFaNu9SLoXSTRZ72EvRs/anx6RGpV3CHc41+w75g1f5KE3btItoLhdc70s7
9ci0i9gdH0QGd9bXSPopEqzbMJKHrpM5ReMXBezodcuN6c3eWPFaIcEfUVHhskndx4F4SqDf2SYt
VjNdl76b2cA6Ofkl1SdK+8RWCJzec+PgF6NwN9ioWe03wQBIAt1e2Ieloxc5i22gIeSOu4mwvuvm
30lA88iMhan5Okav7BzJbBHLqqduDhEHhMMi8Wkh/CRJSQtMhENdE+53Q6/TFs3YPTznvdpK+37P
+mcB7ukEWDmSdyJ+N0gulslNE2R2zkQzPX7YnbNXQ4iDF42C0t41bbCtpltn7NY2rgXaga1YG6C2
6wC0vkfzi6YHuwHgwnwct/B/Cp400kO+MGA3zQ7tsGmL+iNqv6rpOk5OxsH+Fnpkj/DWjtgLckJU
S3UW21EugX12jZ/ZA9Bf1KVYOJEFzZu+RKUGmVLcPw3YZii58nASqz4gD4vBUWmArwIsjgc7C+SE
K5y6GBcHnba3jjmWXpXhX1pBTEAh7WmtdjMGKPTDuugSZJ2oIIxHbkvvF4DwQpspMx0irnjr4Kg8
qnnXT00aK6uQwWdHPl2cr0npHkUbZuECtpAPhpJ8Oz1zzXEtQAHVRVawGoNfpwykJWU+9SyzNW4Y
yGOE0zxofk8tpN6m1A1rwFZN2plnA+C4Z1tKRiQqVgKwt8YFnVqT1ioU++V1DwuSkz5SO1/ddFpu
2go/ijSY2fjWAP6yxiJFiHU/4ZgYbS/nwZSD4ZT6MMNtqlOD/tb24TOZAOAw4RVLNAyxkbi4/Vai
JLcwew7ukmRspQgJeUU48KVw04d+FqKOVxUK+mZeL6TOABMfWPkQa5LPc7gOS5lbPo7cZkDO6Tbb
cLTu4cCAJmsM3cfbuAlyRoOVmm3YY5Pj0jjrSgMzP/B+O1d0OzfdgnOfvk6leysF+mzsZuXNICQ6
z534sG0wEwLc/2ILjdjHyyCvHFK/L92yDtlLF3xFFKUQlWkEkubfeSDnSIvf7vR/0mbcqVcdbG1A
KiTYE1hlcXWJHHGOEgwQ2D0pr8YnBtV/XuV7g9dKdaKhjUXycVK/jA/Bes5PrE8rv6jJeyK1/UFS
+EdqLArDP9UvW5NUolUTh1IQgcWYQHuYfFXoND1xCMn9RXeec8wWKPVALuVf4/1gvOlJ1J7bYzwu
oSnlvaMwBbx4FMF/00/0faAfjIhOxaEFvRm8mALOd8r+UeHgavHv68E5/z4RGGLofk/+6L1soVXi
6RDvg1D85WYOKNy4jsbCzEccDxnb1IV1A73aC/Sts2S+CPxg+GZCLQhykf+5SgJDfLlwMAf1bi7+
MTnK40P4j/lXmV3S2j7N1R+L5NtgP6i0vB69popPpEz3YWBtlkCfXT78fSbP7qxvY/zg0UqmJ1l7
GGPw3HR27ml1QVf7NCN/eYmfRr4TslmDJQG+8QQqjDpUyEZL/2MeCm69/BfvAseICNkVWDl/EO2F
pctKKwi16TZ15Ws8XJisc3QfQDz4ffSOQE/4B7GOjEGpfdh5QV6VbE5SCEiHN+5lT8CzsejbOD85
6GNo1VONccZiOiwPTWHVWb/nB3el1rzPL5mnnt1M34Y7BatvJDu7SfjQUcHfwzFKudgn5LWanzkA
sL9/n/O79ttAP6LQ2NoWKTsM9I9fsJWG7zXEVVL/k6XYtoAOsvIXLQKcLRdIuJfe8EdUEh5RSXCa
UIJMxxkeegA9DCSdrrygPHKeY/ftFU9P8m0uZyeYLKb6E5vZg8X5zi9IUT22+4nD63zYVatLuvXn
+W5gLMLUDvZh8I//zxE7MXuN4ezUQaDQrFXt+g3fnvziLzp/no0V/x4psf9zJI0EQZcTRvLXp+BX
r9SYqVTBqzJc+ZsqD27I899XzPnv9r/vlvzYcIbNtnYZmKygy4AfYSyaobQuIrdc6bja/H2ws+EW
MuFwsIMK3B8t6WY2DBqILT7dIvbGAS1i5IcZgNzfhzk7i8FJTQX90+Efvegg2bmzrBoMU7IUCliD
fv/7AOcPqW8j/FiDUeV1TR3UIOce5iKCNCzurzL7vrxGRwloHxd29flp+/f7/DgSK0WMy0e8T9Qv
u7justa39kl90TzktLr+OEhidMn4UBiBHMKPPTy0Jy29GI05aiWfkBrvACEARzr1tzvtpWzwtLD+
NtiPKawd2vcTQ8LZHuByURCgNL/oO+C9lXz2LskPnl0R397sxwwmUY+4WOMMHvm9UA/98vr3BXH2
94FwOLhigOTNz7boBbdqnTsj7Cblklu2KCb26+8jnN2n30Y4PcG3qAeC2wDCE+j6kn1ZJ74fqJLW
bmkvreyzafO3cX6sAdHokoB2h96bYWVd+xmAkqLJUDG2TxKqce1Fg4Lz8fzbiD8WQmvHFZMUZYFa
VXf9qipaJ5tfycPJZLaGG1Cm7/4+lf8kRH8svW8j/lgNAyh1LcCPU5SNd4h3a1AMkd3mcZt5dyfd
2SCjRbIFWNCixam6rCJ//mMiqYZ4FjS0frbIuskST8ZBHCTArxzkAgad7uM9Ixc15c7uslP6/q+R
fpZ1Bky/suowEnr8Tt5RqNJPBXgKjvCard0Lmej5uPhtuNPjfFulPQPNBAq3p7RqhrVtQXblKr52
4B7FYTYbX4ghZ+Pit9Hc/xzN5ZS09NQiMcuDW131phDD/d/Xyv9jdf57Ak/75dsbVZqzsg9wIo+F
87Lkyaq+9/r1mEdrp6gLXEmBk/33Ic8tDojRQAgMgqmQNvmxOp2yaoiExBP0ItgD8dR6KM3HUOlX
+DlcyhcvjfWj/rEt6SxWg9OfexyAJl83/0PalfW2kTPbX9RA78trb1psSV7jWC8NO5n0vu/96++h
B9+kRRHiTO48DRBA5WKTVcXiqXNSTA9Iu6Tu/P+fV1QNhZgZi3KPqi1V3s0EgO3oQRc+wWvKyZXM
Cni1fPTMtgEGrWQhy2ceqp2xLUFq3r+jp9T6op9tCfNN42vvHW/IjpUBMOOkQeAAdOCoPC73SWdg
tnruUBFM4V1cvAJZznGMtdnXBsinXG3Esav0sm1hQBDOQboRMRKsccoz9m747QO183K5qVqL1LkZ
nkUAR8YEAyD+3XsD+M7t3cCcW1l7Q228xlgMudRiEvQho+FmJzA7/QAM2VV9wjEruLyhXN7yUftP
TRdBLQxSQ0nFiyYonqSOj2El8eIFxw5N/KWmrRjpEeygjzhD0Q6pBTxxFiYuCc8ZoGKNYwEM+sqb
BCLfhs5pqwXVqMgrmcY8zKQinfFEVut4HExelfrZXMA71vPCPCurrI1RgbcWkizRahjDmBPhsMoP
GHPqIfhApK7yT85eYboGuWNMGoE3V6YZqme5XRK5QQ5rPbwhBhvhDagwdYen/GP8jnSGrhQyNpim
EkxMcIIxxzb9OUO5jYwWEfKjBBC56wIboLEg1GzNep5izogw2fNXn/C3n/QnrOVRkNBAxMxs0r0j
LDuBKex1AeCAOvsJaaKjUDWcmxIzvYF6Gbda8Glo0Ha+jCrT3AVqEeMctl6SOwYwiuCmCXz1O54Q
oViIGoG3ouyjvzJJHf05sdq+DUmkRIE5uZGT+dPWcPJ7bY/HDsdyeTOHzBHHtZPU2a87JcgHcque
LMyCde0y36l4OwbWVg++GU0C0herK370aRD/UgUAi5e2MZwJ73285WZGBxkDyRZU9+QroopenK0a
SCdULJFj/AB2UAAq+zk9xA56JkDI+0LoFBsuaz4zOa3MUpeHJUv1CG9lpCukPjY7Ilivv9vxvXkC
4NcbtwunGcSzR5ZhnatmBZhEwcw+Iv0vvd6Z0tPtkMD8fVxTwfsCel08JVz+vmyJ7TC0UvaRLGB/
fbaAvv3/GaD26ADMS1fJckaOvVeMwO9ZMqePRTbd1Wlf+UBtSnGaQchvEB/A9qxsBS/cCZuO21Li
LJVOdZTEGC+4UF/KPsx0C2g6IKW8uzUzbP12RKczT6NizKuCI5rya8IjHWa+7cD6Sx0jV57vYu77
B88jKvkMihgMU4pv0yn3avoZSLx8Q0r6G19GJ/++2r1VKhSJGMNA+E3eKz5RBpkf5BOw8ODGtlze
oDIzJqzWj/i7MofGqZgLo5p9GEAXbkH6MvuYpJ92kCjJ/qQIX5mizmUqSjk6FfBMTreJiKFrQBFa
4X3UeNwyzEpyZYgqVo0uMpemw54Y8Cran6TqLcmPWfV6+5SyA/vKDBUH1Fbtq4WYKe4xb4A0AuAv
ZCNlO3W5MZRZ86xsUSEBYwWGIEyw1bmLT7RSgx3AF6d+h4YfpxBgp8iVLSo2jNowxFZEtrgbH0mK
rDehakvy1jpMnukLO0HYLT9vLybnWNF8k0HWD1ZQwr8FAJHoRdI4OYHZG4BSu6WDOhMMGiIVJ8wU
wGklqrHPnwEq+TvmCd/ixh3vldeKy3/K9GdljgoTmoy5niJoso88e1bDnwOPSov9kVYGqDAByHsd
jS0MyI/aDxImpjvzZ+sq++GIccI74Jg4tSgzUKwMUoFCDGtMkFowKLbLodezXZgXD0JgcBITuyZc
2aGiRGf0oLjOYMc8AGvTQW7KSXzr2L6rradDpwjzTerT7c3HdA1vzWBBk1TrilQlCYMp0YU2+0Bg
nzZGiekrPdFmX0q1bHPbFMs9DZT8Cp4XoQ8sydTGKGW80gcFedjWANmxzX3u4Y3sr8EGkA8YbcWp
T9wXJEZKgU00Bgi7qgSy2ssYnwR1H8wCOlXSs/kI0gsnOwHt5OQAKO0RrbjECYzNv7ZHvyMpkZbU
Woxui6DotgYEJKQxOMvIiIcXJqjjrA1Sj3ksmBj88giHoBKGzvTfN8A3ji3m8imGBlEyRA6wyV0u
X4CJPOi4GRluKeETERpsw60Fpd7ZBXuAvAUajdeEY0UrkOThPygAyqjXqdQSKlItdMPXxaja6aAM
B1WD9ZHvRBcYdUDseNQhjC+mmKsTQGXMWoxmQNdxAlR1n3SfYXzirCHZ1ldVDd7dTLza64SZ8XIN
k0TLxLaGAQywjt7wgqExF1dMf8hsTMT4vN4sOzz+tkd3nmc9j6MiRrjXTtCgAVsyYIvmiwqOAVvF
I/tsj58KrxRlhpGVTWqfZF3VdqZWZB/SXLyIYgXsNcB+hv58ey2Z32plhoogs1lXVdyUuN5goDv/
ZgEDeNsAd/HIgVjVhCMmEAlKH/XTd31PHmESt/lEhAJ8Kdpi5NKtOUeMt3JUbpmlqunHEi5JyrdJ
/AwC8A/oHEpaVuSFvoUFXUEcZcIifOlVoklqIVfQ0gEwU40cojgpeOpLt4d6x48vqlVOkGJ4dWGQ
8moSeyEdDBhM1F9mgNkKaHkOvLsiqwoFJEbWdRCSStB6oXadMQZLOcqwEhsQWgZz/NaEkredHIW9
+EdUtRfWqM1nFGOfjsZARI//llCY7ojEEibS/eDIQ9ExF3DlGvXF2m4eMaGCyfgFRHzVh6hGdpi8
3N7sjNOkgmEBTImA+4ATivwNq72OYkOJMJgBKRlMF3VCjektzrWH/YVWJqjgahbhFCkxTKTfml25
nz673C4xCuLL7nxXJd5th8ivUZEWDkH4R1F1CzgHaj+0I+nkiZCMydInwlMj16rdmJXdWbV72xJz
6QCllCRZF+UroAOEjTU9V0DnaiT3av0qxY+3f5+VBUF5jVlQE0pi0tVDZVQFQR4scEU+Y0ID1NW1
M9yVhaM9EtrTQeDFPbI09NKt7NFJQ1DkVgSqFvRgoUvorARP+EBjjGzumH+lYy0fFKngH9o30OSj
crycQK2qJ9gX1XBAArW4lR+5mDprgGiHZpl6H7vBkdeoZ0ZBMGbL2O4ooK50qtHhNoXCRHMsOJj7
wl8+BWguOqoNJhUQroHoIfy8/RVZh3hlkBam7hbNmPoFBoVFcaNk8TFJapuYtbtthrXt12aobZ9g
AlOQRwtmwt5tGrzoFG4NUpSuLDiWWOlRNSBaCSSxJYlQuLgMGblQD2YYTxliYPRCOPwJGN1bNBuk
pOBZgxSJM7zf9o5rk4q7fSdPmRyPuKJAIOFFdjA64zWdHW5i5GVPdlM8cPNufOy9snKUir+YCsR0
0ICrGB5aAszoeMtn/FcFPpUNiC0qO3cxBWW2vFPIOhfkOIClD/SQKLgvlxdvSUoipiijYtyIvAVM
K/ftwXrCfAXWd8bJIM88Cq8/wLF69dQSQjsxElCCgJUKmG0IenRvy1MzuotDNELHt8xRfv7JR/3t
Kf3kMuYoiK0pzT76r368QzQS1V0x2+J3CXSsRLWQB5RkxlSobstgP8SV0KL5iNW6DOWoVAn6RPIV
t9wsYI9+0TYw57SdzVUfIFGMiqlELA1kitCR1a6ezzD8IfVJlKQfwXiSpfAlrY+4pR6GTn4d8MbL
WVFGFABkXIeAoYjTeSWbPoFnOqxFK4W4pnLKoUJUuDicpiuexO/dNwxGb8E/AlAPxyxj86B7gMcA
6MAAvPZ1kFZFRKtGYoBX3fTjO9hmPWAYwDcu7/Ld4sm2sNM9zsbhmSP/vjK3NAVYxmY1/VgwTYa8
aeuty/GIkQohPA+tRHIHBT8hFeP0IkpU3GZSUueBQgbHIT3UmIP5BiyNL/MiDSNHwJoG+jUg7hFS
qSMPVpUgDDQ4lILBBhxX7T4z/D/y6B8bdHIf1LmXmgzfSNimxxgd1OQNMzQ+kSPiJlnWpl/581UR
rj4QtIFMC8I5sNU5PWgp7DmzxcNyR/QCrTMmx3JCJ03iCp9OmhW114v5FQFWxvsEI4mJBuOtp/0A
FYpDHv+XTf5CnI35JKAkC9AnHGoSiNYoAyWZrmMEdZ7BeNNhq+x1VBRZZE/qyXJAOgTofCH7cuXx
9gvbx5VNqh2ONxi5F2bYbFzth+ZnvvBkLbYKKXM4uUn+MjgnjmuQ2qGDDGyyEGDw0ZDsHGV85Qse
9C0zR9vIPpgouD008oM3VpUeq0gHa2gxtJx+PdD1m3TT+mjWcS90zJMHXnqEYQC+FHriQWzTCqyT
WMg4fYtjwxb7TaXWvLBMqpMrZ1ZWyL+vtuQgKwC/dGSLOEg696mXYiLysQfcJtsrQD7y4jErDRC2
/f95RRUugZFEhtrUKZJ5+ASWl9aR7vIvCIwOjgkHPEc2DsK/kGnnLScVmXFLisC1B0dbL3gE37Qb
e18ag51N6MCj8/SabXgCHuQ3by0u+ZtWi7voYjzHbYtgA/7VHLcwU0LL9Xb0ZPmF5A14mahhno2+
JQeZGaqt1SUfvVlYbtTl6SaxJNlN5p6nisSKnToU40zDwojPVYHStiBySWsD+gxGaxsAsqnSWzO9
jtYjpvI5bkksv3S0g1AJAQkLTZfLtcN4fj/3MWDgw4/4CdztTv66HIPn93fyiIc5PW5mYJ0EMntg
aaBvl0Qaql0vqhGoM0Du4Ff7Ne1ImaCfZrexUZm4XHZtlrX1YwOVxcFGHuPRBo8NZKADFEE++gC4
6p3I0GN24InVsmpLDWW7AZoAopdIt6LqZdEFIwLQA2hVX4WOUaLuZCCloi06UbHPV/xmpZ61QeL/
ausLaqtg2hwGzdfeaz9aSLB2WyNFp1L19btiwyv0WHFlbY+KK6k54u3fgD2pGUto10yY3A0axQ2G
GU2WpFN4ZRjzA6Jpbhqka4mHgEsHMeCfFBhXzJDnksFuj9K22Xb7CkpN00FweYTXrEiCi+3/rNGP
sGCW6UCVgocOsxaNrYL20r28gGX2dixhbxNwbZNpJvQb6IIhjOsqqSwg6tRN+CQ780E4YozdjtB/
Q33Cff1ierUyR9UKoD7S0kqDOQylmc7kgr7qMXLbxI4+Rrd5yt2xs7kZiGXUFGVcQTDQokAk8vLD
ZUuUxzHBKH5NwokeeI7/Sh31xXyOttMm8vo33uljhTJLQc0OVXUFEtVUKMOk+lxUPV488i6zpWDT
WW9zyLslsw6chaOtGejKXc/oyJI8qWUSZx86OnJha+s4cYJjeLrkzi7wY+6fzKRpa4vkSK6O+NSB
KqasYNE8gBhiclUP2kAgQsUjmA8uI8VD5+PAvZnz/KQWc1BHecKYE8q92m1KvNJ2J2jA3o+o9/Kv
cMafC2Eei7Wn9D6tKlOqUjDuFiDr+7pCGg7axNYmdEA2xhdC4vlIxZZANTIlMWFP3Es+SQ7qe+qg
nRTYWNu7f9Hu4Bikb2DgrRVyY4nwKYX79AjaSy93wFat124JbpsjaCG2EbenyzNKpcAmVCxMDcPL
+XFubBMPJKFnOaqE7TO6pYtZQ17MZl2dV9+Rvn8VY9QLBVC7H+g+VrgolE7u5Bn0YDJP4KNLWeUS
KPwkHX06RBv66mwqQjUlIi7qymkBozMRMnWA2Pm69CmVgxlfMlacQWhK4N2oCXiPLjxXpunvCaZx
PJbXXz0CMphKLikxUITqnbHjZAzmRwRTOpo6wK1eDaWkSd/1naqCeA8UZMBgR06+h2TA+KBtwEMG
SuQNrwplXvgABfnHJHUa4zIbA1Ew0g8ZmqyujNIweRZwjY50W9h3/6JpwMoYlgFdZsgKQjKEzhjq
ZLSTJODCpzZ+ML5MPFgXMz+sfp/YXwVSTVcw/2Lh96eqssXiddSeeq7wONsJU4SmG7IDcvulkaw2
4l4fcf8BdxQEIcLtRMTq8MbQggoP88sfJfQDbPnp9v5glWUWlJ//Z5UqAzH9KJWDiuuebkJdgbDv
YfohBde69HHb0FdpcrXlV5bIRl0toqSmYWVpsFRYtvKDtOET1wAVYOBMBjoeIO6FzIoKqphPy1Ve
OMZZxSCA23i40QxMyNIwnhRkv5WhYXGromxBeqxBAEVNYt+qarxCNGFx6nM58/rJkJ9ks5D2idaJ
jlzIeAlRwW3MqeOY3/r3n0OjfOLJbLrBIi0ROAwaYOg28KaOWKdQB7RGQrEhgkXFJJt6td6lGgdR
NaJ73CJP7CvSXAI9IjqrkhPdgSn9kRu9GcdEB70EmbMnqt70Du61HBVyBosYZAlmp9uNm9rpPou7
agZ9oQ3KddSoyYH3Ssb2dGWX2sOJokVRkMPu6ASPyTvwMSfwZ38ENi7Zj8krr2nAepSGn5i1xuOj
DCkdKvtLZVTGxagnaJGQu1r8RWIw++hYb2deu469pv/YondKEFRDFBqwlUogmD2XzYtVvv73w4HQ
SeBFgEyBwYPaKYUCxG+agjmyuCeTpmB/slwy8VSgqpjQBnr7f9qj6tISTHhBnC8kJQ0ulNGBoT9C
zu5e2NQnYcfdloyzf+EeVZCmk5hEegpz0f30nbw5EvgUGB9nF3cmPnyKZ47KfppWC2NFVrMT/PiI
8WAHjHGHRfWTo+7Pd+WWs5qMWILBP+Av0InBR6SnTpOsniu8cOLr/ehB4OEbkOTYBIaH+SpIJw3A
66AfUx14DRLWxlybpdzs8BzdgIILj1PRQZz2WbbPU17UZiSnC9eog2ZGYisGVfn3RlmApgaH/ehY
oAyDBsWudxfPvAO1shk4GpflgFE3rW3T06gSZoqEwSjwUHTS7K9Jx9SJ3lQ7fCB3CiRLXoOEUY1e
GKTzv1IXYRhX6QfU6VD1DtkxsOJ9NyebXJg2i4iJZc7O4blIxc1M0QQI6cBF4zl50LYL+rzLprwH
IyJuhqHL01/k7BiTKgDicmiiocJGlU0T+hAPJfAhLbhWb3vFs0KOyyrthZhjVy0JVsbp3EPHQHwx
edO2nBNHZ9ZBCNBEqLBucZJg5noLCYLbPrDusxd7gYqQS9xYkZbjcJkHCSELEEwHI7alTR5FY58b
IXkbgYqQQRLG0AOCudHB13HSbSZ7ltfZGWjK7PE0v1Wjw/GQcdO78JAKH4oSQ2ZaSfFsSaB3BS60
liOH3gK6gWKjuRxrvC9GBZIuFeIBrWr0+SXcK3WnTzcIIboLDTLjF5EUlMG9D5Iynl1mLvgdm+ns
nU6zUmoG7OIZEyPFkaN9Rm5n1/ey273y1IVZHXldR9cM5Guov66ag9Xc1GWOUWJ8xqV3Zq91Ys96
Gis0CPXvEF7Bjb3/lDgXTNZ5WxulP2SsTjMmL8F1qP00oJMQZVt1jDmHmnwf6u5w4Rn1/cD+LTe5
LicfMRjrK4Dzhve6PYkgk6zGXVXeDVCc4WwZ1gZd+UU/IpZDKRoS7ggfoKrKnwo/2C3HtsU1haA1
eTPuzAO/tkYFf6GLxgSgQHy6PdiuUYTpu2mf7wgmSnB5Bez1aQBqE81OoDwAQbya2Zi7KW0XzLp/
KJDw1KFep2bfb6/e9aaABfRRwauDfSjK5N9XQTgrxBoc/UUEBayt3J3C5S7V/7PaLsSB8QwEqRBF
FqGES5mQR5ArV230YYAi1lw2RWo5hPb/tiNk915uvEsrZClXjojQNCnNukO7u/qhp5DPgpbPkM9g
su/BmIr/H3lof8bSXfhFLZ3edlrT5bBYfVcPJWa5nfmIqfnmTrXf83AzvzRO8Rev535dexA3MZOL
yVzLwJjXpZsFZDOGQc+iD7n8YUFEbRh/1cEZE6dOI4e80M/28B9j9FOJ0tZNmdZh9DGhUfrjEEDV
GnJXb8lsI8MJm+fEA50Zj3uTsed1zPCg8S5ZEuZQ6BQHTuZhFmBU6dAF0187mRMHGUcYN20ZorUA
36GfSMN+wgRzQqkgWefJB0qTsKSmDqAr5b+UPr+ujYHuFiE8jol0TOXRr6EqyO/LKVwAumtHexL9
tnsfy9PQnW8fgOuPdWmGOgAGuIwLM54x3VItTqgfwWtsR5bEOWY8K9SmF5sqxEsGYKGR2W/0dNiO
EQZNZF7Fe70JLp2hyio96Iq2KEQyKfksg6Ehfby9WIxOxKUBapc1Jl73exUfRdykx/SuRvs6fO3s
tLSbbwXG9UWRc5h4C0dl3yXtwMA/4fN04QOhcVehMfPrtlO8jUbFBi2o5Q7cUIDPRsNjD4mNQC3d
uBIhghNxYrp0HW6xfhLANOgg4TDRHfmxC0bRGslD3Lxb8ie045xBfrWEwwilQKgwOZDI2shi76hN
5I0YCDGtZTs3B6UC336M8Y12dlLV2txeAcbRvviz6G59YGZdUlZkIsqGdhUefIKdcTABQoOmpcN7
dGV+0t9rQAPg+qmZ6yaAMfCum+25VX71y+dth2TmQVjZkKl4H8111JRAJ4dB71nBS7psFflJUX7l
y0uaQioGs2XZMLlVo/sJUp0e4PUO6pdhvAmkn8m0HfFAM0qlY0Feo0ajQ4c4XgEp4yGw3Nt/K6Oq
vVx8KtHHAuYbdLIe6O5pNhj5ISfglJozOKg2gQN8jN32E29EA+dosQ+zIstAZVgiQVdeLlI8yj3g
9xjlsp5HDwDubfBCYJy/Zj+wS3+8k/+AQRmurixSpzmJ+q41U1gEoWe8rTfNWzG7Cpi2QZIDtngI
Q3N8JGf3sryRke9NXQEUX7yu0xI5tgYrDq2zuul27cbyRlAlAAT4Bwfowg4VeFXonZRKCTtjW3qa
NtaOVYzvfQgpJDXpHWEBxUVaHUGI/D0QuhdN67+3ouTd3klf/ecrbzH9h8ACSAhw8pcftC+SRM1z
3TwPoAGArvjyFnvZC0hA3cCF8rCvePFD52SP/Vv+LN5ZLu/7Mk425lJ+26dOnW6UQzFHWAUheYX0
AHTE/aXgUY6ygtWFFeq8dGFjKdpkmWdJslsP3PmbaVsXjviD9Kf5JBiM8QrsoZVXVIWAF5RCCBas
Kum+E06p6dM46i50sd3QgaqGsFM57REGDeSlSbLQq6q8wluuDhlo85xAgxkXXdyrLVsDAWXkNlv5
ZcKDcYd+wuK0OxOkybwIzYoMFy5T2zkt5Ak0I4Z5Dg7kAWDaEncX9Eo0tAb/BUb++i566S8ViQB7
qzEkgI3znaQftMudv0afzBxxCZfIL906IlQESuesyMYaK6sfFh8gTH/aFSDJLT7J59R9QteFp6PU
5j5TMzLSxZJSVYYVtFKekrOpboZ7HY2LebS7fQ+bxR7DXE7n89hbGM84F6tK30NGaHIqQS+Qrzh7
+XbaFtsa5ND/BljO8c6gIk/WzDkEsGCqKt41pC3L5E3oMiqn9foZVGyZIQs/VjFOPURKH3JbPQBj
hMmD/BD8XIAWhmr4tt2Rt3eJh2u6hjJcLiMVb5RIhg40uLHO1jOZoRWOHY5C/tDxswj5pRub06Ai
DcTmMCrSYo8QjCR0Cu+ik+CRt2Nkjk3ocjGSjMrXFEXUowamK4wrOC0IvxYk5AWejdJ9ZYR2VKub
sps2fZlyEjEjpGDiUwUFsUGGOEDpdhnS+g6SUBMKEXy/cJvv4z2oxTbLE8bFwOFcijYalLezIdsi
8MgEw2uRybBLi0GnREpeKsjJAPYRkIYEyk0oSNrlrnTFNy4a7frrwcOVPerrRUMbZ8MMe4P/Nf6M
KQDLgdQX8KbNxnJ5AhGMPHhpj0oSpWzkQtHIFnbL4ArfSZOhuIO4kzM//4sWOjlfl3vz0hqVEtqy
QVkDdAqsib/+vvwrG2Wv+19weff2t5N5a0klhMTKpUjEOO65+j64i7vsqsbTP9pHjPth9i45mW7n
YbbCb86mCrjrcjagvbXhtrev89Kl01S2iCYRyJsYn7R3IItug+5gqwJXlACzHHFKyOvaiTxQWyqY
JAH/vsJqVWlldXKqK+em2eYtrrsHg/cufR2kYQIHHiQbmGm/ahHJlTg2RqooZwhMQn/WEFHQSE3H
YTb4uixSOwVmCAhFAX4A7cvLcycPRjv0Ta+cY6julfX8BLl0cDbE4iFPovu2THI3ECGfkedeN8tv
t3cO00c0ZoGvRTwTaXIUI8pUyIF3yrmOvxfVQ5o/3v59Ro2NRVwZoLaEoAeJNUgwMDoi5rLBAr5R
cUU89oca0r2gX548aFZrBzSTnNKHVFXBLWKYW2X1J1ClhFqWbddng4LqEKQlEMSda1T46sdtT68r
pbWjiNmXn1HSu2QoLTg6qXj00CM7a3QnnTJPFZHf42+3rd32SboaD2iR2sWlVc7BGHtoe3uC1Xtl
yCNAYDsF7Bl6pegF0wR6cSKns1LX+HpFlzmzOPkWUKB2UKZek0GAF/3Nz9uOsTfkb4vk31el/CQV
M3JiqSBCfSsqAMt5lwUG7ox8qN8WqPMGSfQ5hUa7cu5cdQ9aZH0PeMQDRDad8CU/VB7Zid2ZnxKu
q4dLu1RGGFW1q+ME23DIBkeQE4jTQzSre9ZHTu13fYm/NEQ+6moJuw7ItUbGEiqCBR6swA2Byl+k
1B+M77p6EKYe8nmcOMKqHi5WlTrnY2nEcS8himW7bkegutO2s5VHicyYu8DOvt/eJoxi/dJJ6lCH
WTjqygx75CWVQEGWLVR2/5WWC+sQgAxGJ2PXGKyVKVMFpKaVTMEhqPXUD9WHupfsPj6FkKkrI85z
D2v7r2zRDA/yUqjaEMNWg4Zan5+0gHNXZhnAqDp6HhgNl6/mioTYKA0zEZSzGIP+YOrqX20wctq2
rJ1OZrjBtaXhCYnGQ8ydmfS9PsvnUqnu+zQ7S1Dn1IL8JDS5f3sfsNwhM2dI0yjMVfqRpazNUErH
RjnPaYRyHKRvULS8bYLljYExf0AmZfTF6LZfbubFME44Tp2eu6n8XVQgThA6evd82w5rmwF3i1ME
kTv9ihqtkpJUtowQCaSYNlJ4Z1q/YqF0hjYFczuv6GAZA1hRBmxRwxMYDfGDEm5bhFYgnfOunI6l
YeQKmLDD1rfmenasaVGdDuXXph8T6VtriupeK+fiTbMawdGhGOuk/fIeta3kZjkQlomwb2Jd+nF7
Ra7vsKTvj7rka1hSpNkrpibU9MCYpHOCqcKymrxYHAJooUqJLefaW2boD4koc6InK7MCcS3i6Q40
PFfCaLpSDkNiidK5mZ614HFuBXdAN+m2ZzwjdJaL1Si3lE46RzGIfE2MbOmnjFcjMGPy2hUq0ymj
ZPRiM0vn4vuEDmfukZG+6alHzaVvI493UJh7arVyVIIzpCbpoVEsndW+d+JOtcfheRmhxvfcipwq
QWIcSguQBUD8UTVj/I1yrZampRbDGLY2ZNi0OdWOWfqmC2owFQwcBCcxBu40eOnbf/5yaJBD3BWs
PwbEL6nOTSmN4QLJGelcBYDI3+fBfhRebptg5G/M82kQ0sCtQLkSKZMiEJnHjS6dzaFqfQVlg9/j
KdmJRv0YhM2hazpf7eK90ibif9+XlgnmTtICACjeIvfMVelQDnNgYlheOltmsQ8aad/02h5Cqt9v
e3i9/VURnCkg/UZYNQFQujRTZbMaV5UsnpvC/ECm+6EbgVcGNXcm+XopVdwPReBawFOOyUHK0ByK
ddwrmYgqQY5QjUP1RburD92d/JLft7v2pDjSXoIEZrYXHrhzL9fX4UvrVE20VO1kQaJIRKUpOtVD
u4kPpE1bPP6LlvB1BwA9buC1gfICwAb543JJ41nSBTAALWjUVrt0mz+WjuDIylcfWvGqjaxubn/D
6xN4YZDulqpBngqdLCzn2HxG0gIq19HdIOftyOsEf2mGOm9F14CfsTThl7hrMbQuKeN/3vOwADJX
sJLioq8Z1B7RgkI2G3VZzknzWFnvUn0M1d3ttbpOZJcmqI0QlEEhNom4QDv7uU/vZiNx5OldrEcM
OkOKPeHhG8mffNlSgD0d4RHQE6LPRy1aaYjCpENQ9ixV73H8TZ0HWxP3gXgvR4V32zXWUdZ1AzYQ
hnGqqX1ngdEuq4x2OeOWf2gMxYv0xleniZOVWdsARAY6ADsqWq/0Qc6kEKircZnPGMx9HImC9BAp
nKTCs0F9pTZOMIanwYYRHJSgtDG58gdbzQDETlQBqTLRUro8pHloLYMmD/M5K4SdrAa2mreO3Lzd
/iSMvI9+GD4HAh46VxgwvjQzayAhMcoaeR/PYR+pt3R2t9VtMgFj+olX1DbvQZcRDEiX2jJEwPvA
tkul47Ez595QKwlXJEVz9dwyHQsoV6n/IaX6t9vuMXachH2GdoSmaRi2obyTpa5vKghHnLXiPW/P
Y33oeV0rRnkBdg6iN4kOPBIVvd3MMW1EaUIeLO51TPROu8R9wmAWyBCyY3VMMEDxJ6TgEJwCcaoK
eCSmFulDG4SppoLnVDwn6f0w3RflXajx5H5Ya7e2IV/uDDPtx1gzYUPqbcgaYQTc0e6Gu2a7JE7r
f82bfoNW3+b2F2McLHgGkj/cN8gUKPXFwsVS9TrsYDWMQMhW9bpTmh0nQrBd+22EOr3TUqrlPJDl
mx9G5aAm34qOR7dA/lAqruJqRuSL4AqoOunz26aDWASVeAZkcThmRbk1sxkvoMMITkuQkGdazFk6
plegyQBpJ27TV0e5y6wcQNYCXumjoyTqIUnCe7Wb3NtfiJGgJOS/f8xQiwfZFRl7Ho7pcQWxD9N6
6kz9tUizxwB65EqtbqVq2N62yXQN11yEcwn3d538+6rWVE0Z9FrtIp4zsTypjfDLFKqDoBV/soIr
MyR0rczEqdItmTCL51Ed7LHBMJRwnvGt/rszOL7kuQ4XeBDgXFrp57ZM5xJbXLO2eJK0Zelpnngj
nKwV+2KEAd0Nrux0IwqfftZrQ0elovePw1TrkCwUVDuu5b9ue8M6sFh/EbcckLwh61560wqqrlaC
tJzR5Hms9eIoCryBD54J6rNACgwFBaZwz1N011l3Eagwb/vAXKyVD1TQKVolnjoFZV2mpfdSMB4l
bXLmKnJum2FlvvVSUSen1zDjACpp+KGkpy5VHCEaPrsRrEBm8vbfTeGqaxJCIFCG0IVqUYI+dZH0
+VxNb5K2HYrElupvnfXrthnGQ6kKxCVw0UCAISbQ5cNkWP0UNMKMa4vkQ9TLhYwrSX1E0C8ASz+n
I8kA9F3ao5ZQ0Yd0iVLYE7aTr/gDxtwTVwoJNaoH4Qgye+ZbnGzBdhKszqiQQC1zxd0rjZPalZhZ
xOvz7BF8yQQQq9ODdTax4+eOt93JbqMzBw4T4hAqMgmXjcsTVbRTG+VisJzTGZob9UNYa46lBU6Q
vhgVV/KAcRmUQMsO+kyAB6H/Qe39UUzqGf+6nJVT9CB79QZNu/vF6e+hxIvF5OHYmIu5tkd9QXGJ
UUWJsAeqNsxuLVvTnU/pjkAV9KPA612yjpwBXh6QpwO+jyHXy7VsgacWxwihQ3xs7sMjGaOKH0G9
qoD0CAghjHnb6XPyGraco86KKGu7JKStMkkT9nqzRNqCnqlvJAfLdIWI5xujYSGtbVCRFz3goBgU
RN62iszXWRLn92lJ60MbqZnfKJMeupW+xBsllfOzPln5i5ZbYbSLpdZw2lgqf2Ym3lMLDArsLSlO
noZewABwhcGV0panJHPbdDI/OBGDtbtxnUE1jq9MXlovV0YWU6mLI2M+64/hU7MLdIgP4tlpM/pE
ESg6zkD+AZ/NJwclP0wfq7Vh6vapyoLVJqE243W5/Ja3mHaOCJ3znoSrYGv+AMeqAxGfbeb0PLwM
azesTNPzwFOmz3EcIRoP1amTXs1hH02b2+vKM0GVm1aRhmMmqrgujjXGtn+Z6s9y4XJEcz6eSd0J
cnEZi6CGIwTz24z+fAh2s2K37vIrAIuY/FZhvEjYFqlt8VQ+mIFjvYjUUdZzgTwx4/uFH8Em96Q3
3cXlZ1/f6361aXgERqzdYuBZCpdDlJ1Xk/H5XOlFGfTLeRYFxZ2KYbHFMQf5Ddoi4CABpeF2HOPE
GwoB4wS3vyXrUi4BkQeQPdivjau7Q6HMYWA2OCO1l+wajO1aTr2vAbFWNkHrTbEj3/HuXezlBXYF
BxNEJ+iAXp7LFJw8OdiO5nO0S17i7bIdcIcFu0hD+Ma5VKGsks7Eo4ksouukQgHq0loZCVAbhjzv
WRzUfZu3W6FLeYOfTBurSENlNrFJkRYMHImyeJ6CNzHj3ZA5BkwqyLfLkKpRRHbkt8EVgSQ23hYb
c/DVl0hRhzC28GoD3jEn/77KK0kc1ro+w6QVfJSJYufggZdVztyWxMos66NGFdxlPKkj2jekqhOg
BVba0HraAwtzmER7wSjBafDAGkgAy0AL6LItbnmUiAyYNphxf3888/9Iu64luXFk+0WMoDevdGXb
qp3qhSHX9N7z6+9BTeyKhcItaLRvM9ERygIIJBKJY6iPt0yD2uaBMp/6fbITnQllOQ6K0glLx3SN
u1CFPHzigdtowz3hF2aaB00lqezGcWFS51QSwyZ9KTEHzUd11PwWBi+QaQdU2+ugHs0TcGAg4S/H
S20/I1rmZIoDZNY7fVNPAD9JkK0uEgfad9HW+gU0Ad4WOVUKLyrNMQ9SQx71HokGWcXt71FM+6Zi
W45uk5mdXuMHkXfXYvC0LkZqUSeVVEhZDFLuDK4jvIDg1AR+jGSXThcAAkhSnP6Bi9i+ugOJYns7
sXJ2j0UdX2Yc67UYY/d0wTcUi3aVf6lD7kFFcteNlUPX72mmm8WMI/8kb+C64WZ+5A82AVL/IViV
F49KQ1M1Gm0/IJ74FIGRku9hMuclBHRPAPfFHQ+6yZtFKgdZ0qDqhYKtaekqOtKlJ+fNrp4F3rWL
U2xYVBYSlFAD71hG1fQBQJm4bKNH7Ao72I2PU7KLvkP2Z7BFaEoLLjc2JwPStyIxEcpYGrFIiU9v
HULJOnKlY+bDLdvT4TxewOEE2Ue2e7ipGfagcDoS3J1JpR9QRKY6lM+VVhTAbj3zh638APlNZUNk
BPrv4pZ7ueakPIvKQQVwskq8IKbyZQb2st/kGxCNPv9Q6+j2MsLV+vIom5NCnFsdCRZG3N9UwP69
yFddiCRjVlNX+QQ9j0sD4MWkco8sR3iHNMisKvW2D8rtaI5vxTTGvMR6e0+iTX85uHrpS32E4jRO
UPD/0BfRBZRTcHMFYDB/CF3r5+3MxiwZTVypJB14xWtBeShACGExTKQyn465Aa/v8IRWPcwSm6dS
cGOfJy7GXqGriNQQl1AQwkxrcZ/ap/dKjC2S+JDatYs3DdD1P9KaYd3m14Mks76qfrR0WOCY2JO6
uP+MW7sCROVLvDfQi9E+TSybY/hT0OGsyUt5zL7TOjKVY2Wp6CM1R2QiO1Y9WqYNlsWGkMUIo1Px
pNoe33lRz1IXVyfJaoqpTItzMoQ07Xm8BKofASmv+b23uNphOkiQuSdSriLErGCV5ZpfpDd5qz3i
8sWldpHh3fohVCrWjaY2hh4/pCptAGGP6V5wwBrYQQh4rzj9Ax8By65BV2OnC8C+jaCxipDGF3mx
Ce9jvK9/BbX9jzbC6Fp743XBE9FLDXs6/vJmJsNVfCoBp3kiWEGD+Oqm/2YciJrs4Ih+/0J427wJ
5s0vlXnDRhlDQcReSswfsfazH/z/LT3QWNE0GKtBrjGawQdZF4APQtZZnPHY2IRkwrN1Yh6f0MOW
iRGjpNIaLlaYWcOyoEQgfQJpG6O7o/upz5s2Zg4Ctgv5Dk/96ClR89aWhaLVeklyUAS5hO24kb7j
iEY+MCPIXRFCJTfvsRbGKiY9lWEZgQghISYpDYbHEpXBQOiiL8RKgCe3w7yWE6c6xbJ0QOuvGpjN
1GlLNKC4m7xiJ0MwEkr7LZSSIKQM+zGu/wkz060DUplugRNfM6UIiLoueDTvYAHphZ7gCL/qj0I/
QG4cIlu8SWWt/3VQKtENgTyOEkmvo6weKnE4zO34F7X/OgSVwopWtsLOJOPKP7XaW4rGgayXfXuf
sUrWdRAqaVW1IJgakHEnAGDtQX1VopdFOajzoxY83470/ywMEy+xEL0GnoIqZcY+VACrIsfvUw+m
dgGKWg+MEKhbmVe88kR+mPWFBaA2SFvoOV/BhLIharpF7cilpvxGhBQiN9gGKNZMuBvxu7WsQg3e
AbponHtENAxAlatYmS2E04UZIBRooLSfpdXy0uI1/1SV1mGoJL+YQb1I5JBRN5B/ItQ7/di9SfB4
4F3wmQOCVoKqEA+SK5x7lwlDWxkYkKTUTg3tv6VSnSH98TerYhWGWuXqqCnFRCqGf4iZhOogeJ2N
d3nosXKJ17xBUcvdqvRBV/+JJjyAqdK3Nnj0vgkrKhDaS1f9jl5ls+E1h5jZYjVI6qul2gjzZTjI
gDPwNR13s/jOmUXGuMAVxOUSRpMQ6KY1wRVAQYshrsgsZoOdPk8R9B6I3wLM4tWPrEVLtNiE34Es
4wRmnC0AZWLVKxaARIC/XBa4ljZYYwimK9Zj9Li4BojlAt5TRzcK7dznfj/GMX0RjvycVT0d1lE5
6uE5HDElHbbts3YIveAl2J7rukcobFo7BcI11o7XiyErkSopL2JTtXwbpZOQdojdpK9LaLniAIa5
fuj1DWdOyZzdCkQdaFMiVKImYLUkO/OT+DQTjvnwjTCN/qaJfjEosrBWEyoEciIEwkiufX0G35jY
g+qsX72Vj390H+J9P2q396DQKsWIcMTfa0BLFFZKdrrPN5rXu+HXOPLaHXE/QJM4/eDLFZ/Lq1tT
S+3/Oc77zoAJz7l9OGTHDAm0+drWNrpe6NUKzuSYtlXDOHhGLwrih5686b6qR2txwI1BJSG4f2G0
CXXC1RaiksPYm5Bl0M9rungZoV/yI7OFJyK3BK0fzhMsIxFdxKLKT00MZLNMECtPtla9L6ZXztrl
5ANaPEqJtXSKcnzg1uvfiFhIgSu97BNJH3xV56+iwX3BgoLWtQWYlemWXFrnw0N0upcO3sSu5RgE
WpGi582rbVmzB84OVB4hI6mDPnO5WdRObmvQ5JRTIT7WyaMYcRqIrAyDQl2D/pIMow4agSfG5qxb
Ofhxarv0mhMB1+0Vfa58iEINMSYjaxXOwcHajxgN3u2ANgAFjNqPujoWZtfL8imVQTF/BZLD1bpj
O77pyqPaulXwyflijCGCZiaCb0uIT9ZZq2uVb+B2Ei9LvcgnK7K1h/YtQn803GuhnWpO+xXPsg7B
VbTfda6yFknP1Na/iEx9vK5ScyMikeenYqd6yraEzOTy1LrE5i/1QbviDJX8g7cCUnMbdVagmhUC
EgNd7RjvWzS5E/SbYMOMfqGe233p5u8W59rAumJeDJTKcWYRaIUxI672IDuCDUPD2o7vwLD5tjiE
LGHej7zbEDcmlcNmHV6QSgBSZA35CejLeOFTfKfa6g/FEW1Y5+y4OBlGorkYJZXJzLQUyiEUZeCq
ek/0Ui/YobvzhZg+Wy6PVs3Y+Otg9A0abLpymVQMTyoeyulD5sm7sp6YLgJQZVSfdoa06PhmyXHx
CaZpCZzkIX0tR0f9WrtEiSjx6vlouA30Lzm0XEYSuAhOFVW9JGc69ELJQj3bWW+1zeIle14RzFsk
dGegwjtWA48l+RQdrQft4WyIDq9N43VyqjfRlbnlPll1N3agQhVSYTsasZ5jjYTwAUkeR+jnYC8Y
PYyr0nfgDXmFGyfFKFSKmaWxQWMdAxx8cwPHMx+CRC/Ea5aoVwWexnu4Ox8I1wNUJdxvYWUNpN/l
gbQ0ZTVHyN84bYnQd4rNF2zG++qLleNNVNu0u8Tu7mK8ODX3BUhgvDsi65KNpfPfH0A/x2ptXvdB
gB8go4CErI6IhwPIkoU2eY+VAV7zeBUrO6v+jkjtlKFVxk4oBpxYGT4jhClx36m4HtDsL/k7CrUl
0iAclrhHFPFpdsx9uxG8ZTMZ6NeXO2IU0vAettkZ5ndA8oNW5+Ikie0Uy5jIuX5bip9BwCn8mHsc
uGoi9QJ4EN3f7CYR6rlTKp+CIQnv+rIa3TaOho8mM2EQondYn+IMQQUo+wApEfO4BaxjX4WJI7FP
BYuGpn9knSXI5VxjZ0BbM010u533Yzlt5JSTy3iBqA8nhH0VjUqJLT/LoCzU2rGPC9hYdekxHSce
nobRjVFQChpokMDV+or7MQVCC/OFAmk7N51BrG2o/J+iRb6DL6YPZrorlYlX9dHjHP4FJv8iNHXi
LkGTF7qC0GJ3zDvRzie/LznVIWtRwksUjEsAy64ZIeMoJHlYtZjMYX4tZnVTJzzFZXYIcLngaKYQ
I6XLdV+pUz9qERZGrvYu3gptpdQ5BRFrScDsRwb1VwEUmualqdECiUz0B09pHUGRp8XDtLZMjmaU
R93kSdMxx7MKRq2/CBIHbb8Y4L6LAPpYo20Jv27XlawEuB4OlSm0frYyC57Kp0n/Liv7FAXBGHIu
IsyDhRDPdQNvIWg4UkHSrC/DeBCkk/yUAIUsOsFZuXx5xyuMZIOs6hK9SyIDqUBnU3B5RHTWYxr6
jr9/AJnnVT4MxlmMAgVM9MaFi0X0QvQuAZr3Cdp7cNQfTeQcTWApmk0t2rxyViZfiT5X19GpgzyV
5EYPEwx/dMxN/hY9qsAWHZUtsbNQnoIv2l19DGDw1foinomifb3lCboxF+1q/OTvq/GbaiamLfkA
ZpnD3ciUDRDmxt6OCgnoNSuoeTwFesimJYJFDgwR7INBChSpfBJAl8VUS8C5xE0EICWEVIdDcYBG
vbFHQ+aRe3WnazM6HrXxp04skjSJFtTv9TcDlsV4lTLdvNs00Kx7rI8hkEBwO2rhywL9Yzvm4d3p
jUrik4s2Oi+yAjMK6pY0dEKnTSIe/CTlV5PficCR396nrAGuA1ATmpl1OUeZNJ+C8lOen6V+X1kv
U5/bRfEexJxjj/za9YI9jwZEEzy7iZAUoXPcUkP4Rlcwm7H0NUgPOQz2wvFd6U7Kv/ZPO4dCu0pE
pwLENlojIuwBupfIuwDRpVwAFmtEO3VS+Hlmey2xde/2NF4979HxqIwKDtdoVCOJN9vyZ4Cub3qX
fQlxuwTW1/g0D/mX0OUii+gsS0elEqARyqB1SuR9G5y6Gtfo/h7WZudH6AIunyVSDyGb8Fyjrgrq
f+JakGISkXcxyZf7PtFCsVXI+zAAIx7c4sw3QjZYnou32RULe+ZCNv6f+f1vRLpjl4VCAsJngZbs
npTwA1G3gg9nBs+vLxIMigClNuyO2x1h7j/YCZro3Wl4OqD2n1ENSRGWDaBbD6QdkzzAX6QybOtu
8ohFkeYq+H9uVNY+McAfV1CzyRA8ohP7FKt5aSCttpAWjpBZ4n3oVaKt4W3VgR4uWq55Z/eSI2X3
fwARIauG3qbr8FRWj5e4jLMap1oELAxGjebzNsKrCZ7/JUd7hcQxp+xnzLIKGRlLRn8PAH36HId5
o5a3XQboqqIc2rF6CDudgzvmhSB/X51UdQSLkzxP0FIOx+aLXNbRFkhsxbmdBq4qEmwM4vMEmjBU
pK6BE101J+YoWtPJArl7ccDF+STvA1oPq2Zi9S04ymLDxTR6g5r/UAO1RmAivMqAOdjfv4JuBBXh
KDQlHvNOSbsFmGTXS9Xu9kB5Eaj7rRniLdbKg+kEOoU9wBkmmt3bEa7U5chUavBzIvcWA1UxlWPw
gNY3LYw7TpHidEdir23cd7Ab3AEfzwUwXnV9ztHAWoCYEaQtrqxb4mjOyngGh1S9Az95ccVvEKOP
Q6RSaTOY4F2iFm9UrmgDI4GrGjw1iEQExM2ujylNr+cEDNku/tbB3HpuUfur77enkswUtZ8vglBn
kwkNqraaO/BjreFNCuvHQu33ei8fk2Z5lefwodDNn2KUfb0dlrVG1mOjDiezqiGeDJGoUy2ATjQ3
73CUeb4dgv3ZFGw2SO6gQLq6sS9LbpYCYmi2SxSTCzf20AVRXWNToB7kKd5y41FTKSW1kqMFge/l
L36Y2xD2gLyio+4qfLuzT0Oqct1Smd8PBCIdam+ESERttrnIE3WKqwWChL32lBoGcQGshH0lDIsn
lYFsG6GVuXNcl264RJ+355hxGJ1VPv4TnRqyIFtTA+MwcAfk9FgYGrzYI92dGku2sV8Amdrcjsfc
EtDBFUGW0q/1r4JkgfiuAApTkHZuAivC2Ex3Yc9j/DCHZYATC7Vt4ALoWlRJewu2QGA8N53lq8Ui
unWHwjBdlhizW0v22NecfcgqYkDlRoZBFwH/QcPqKhiwlSmB77WeSQgaYDaV20x0y1/xpvg2u63s
jPoG/O6Sc8Ay5/R3YPpAiPOqiMsAsHtRbg9jkDyFQ/QGGpB/+9Odq7CrTLOKQ61UaLoK6qxigOoG
VofA8sYbbUN4hDyEIntAliKBOw4wKc0jGEqzX/QIiyQtfvXRtivuVZOjoMkMAaoF+Nu4bIJRe1kx
ZH0vB6YAKaIqOUrL0ch/xQ1nQfBCUJevaC6LtlTBxOhV1Z7HnVUDY6y+3v4ojBsenjB/j4M6R+U8
0Y1ZE4HqUdt7qQhhOR6b94pU74RIlV1d0WN7MPha9qzBwf5Yl1Vc9iATRKX/BsDLXgyxFmDWaDa2
7HSPiVu+pk6r2Flmmz8kb0FzZsNryjDjKtjREJ6ARBHdQzYmGaNVcFMYjNcg+ZyL3i47nVPosW5A
RJPov1GoGrmfRlUoJkCZhG35TfOlbe40sHjAq6noJl7CdQNkHaYwAoTKlwQ1AYlOHXogZ7WY4cal
V9/DFhSvOOVs3vPE0Jt3FYJOEkERpG3Y52d24kO3y3z0a2OnhGup/6uFC0G8g7+YP2+JD3HpTf7k
Gq5QgBXAe4LjjFWhsogKs+Bar/AF+/57X74aAGn9+y2xHil1pFlFp89Bg48XVCP41Wa/nTXLjTp9
myjZoUrTp0ESF05Q5rr8/QXpd8WkL8e6ijC9cnGIxtAu42+iwmmwsJclKmbkRBhTXOky9P0oLqIQ
Ad3f28WOvF0GbquhBWo9LV6zUQRuF5I5rFVE8jFXF6upWHoVwnr4WKP6RY2kgxxHh0bltjqYi2IV
h/yOVRwtbU1YxmNkeQDANq7ibo7muN98b7zRlW2YGlmPPEVtVuFFZDj/M5vUJp+tpEkGyEudeitw
ogDu7W2vuIGUvgywAlfy+KjKlltBMZizVq5QyOQ6so5MHT7RNOJk0FNykOb3hZs+iYMn/JrPbdwm
3PMujMy6FhbFUCpEn+MaomT0lR60nTBBbC3cpt70boiOnECNZfBwRLxnkPT4Cze38yiRp4n7J1gN
9BE7gQpYaosyndQn+RPXYzDxVdt4Mu0etjjjlvcOTD7XVYJbhaOO21ht9MhI5OmUQxzXUgjF+l1p
UnvReH0A9j5chaIO3aifICCiaRMqvXAbg2QE+gQAi5/Dm2zL20nY8jrVzG34O6BKsf50rarjqtOn
k1TfKW3kVPVbOwV/tSxXUajMnNWZ2kOBawJ5iPhILHb0kB1giexFQLLyaFq8SVSpNF1MUGBqVCwP
AjdZsMfBhBOcyisWh/Q1BZw/f3EurIZHlSyQjwJQoMBXk5foeVSt42jWP1K93uUSmjRict9V8V9U
5rAXMuDXhE6MQbf6atx01GpEilHmx7F61WCIE+5uj4q9uQ08kSqYMOhJUcMSs1EuQ8mc8E4kOrnp
Vn650RZgyWe38Io77Rcfls9MYNBR1yEsB7lBlb6Yx72x9LM+YT2eG6fLQXBqN35pbGhfOryNzRzh
Ohq1UsxKV5ooRzRxAxoh6DzAd3xR7i3gUzt0i8IHbsIkK53OJeuI1Jz2ca2mg4CIg588VoB4V57o
E4otSGycJXKlhEnS5DoWdcTGRdPG2ohY8PdEOtGd0OvexV+JO2xVN3pODmgAJFw2ADOshfUCOUw8
X6CWvjxxi8TqUrNHyRk0Y/mhi2b6EbRNupeyMHGEatbtMoin3TwEX4SiiLyuNqFnkVf9vdIalVcp
qe7rMFjbt7WYvJVBFnKADYySwJBgag4tSPgt6yb1DeQ5SnsJ9o0nXYMrtgWDg0lueNo8vCDU5GeG
miV6WKPQD5UINyVt7D4GYeCZmjPy98VYqPImXIJ8USO8H+WV5Mn9KUxUWzQi53YqYEeB2jfE09E1
oz+pUDXlDEIYChoxLu1OSe6CVE3sKZ15hSgpUKj9YUIYDE5mEnBfV7fnBQJ2ZQwQ7UmIbFhvS676
i2CuLMe6A51KB/WidKvNaNrjgZsNyG6/ig2rYh2SO3hVoIXpxyZogmRCU1C969xwq2y7bXicIGzS
OfzXEsaUWhLk5BDMAkWNhobAGliW5xJHYmOUkG0Z7KQ/9Vrj/usPh9wNZXFgrk3wFanj3RojZcD9
BAkujDaJlW0HY7iTkooThnnkQiAJknWkB37lvKCadQOApzEBJzc0IEWTe9/4KP7ANe+xdIVHXmOK
nWRWAantlZfToDQ6HhIGf3Cbn1INUiQAyJBJRi/Oz14xYru446ZvxhLBJvg9Tmq7Lb0lhk1tTqd5
039OcGgLFFzejQ1o/c8RH1PKC0ddJMxaAx+uxyjlDby3vOUAUu1m+CQg8szhUjVI3qPWPwYHDVTc
Psh/UIl7zgcLTiYqKebz2ElDCPxEbnZANgns+CveSv3y++3lyTzuVyFphGUTlkU/wMfstPwg7qvR
Q4o75xjbMuAnIfd9i/k2tA5H1aEx6AY4lFCoCdoM8SAY6RU7M3lNG6xTmDOoOwtSdL2n6z0ngZLl
SE0tnryJkBfsIMHZpKa2L9J8iHoJq7Kcd8qw3IV5urk9l4yEghC4hxECArFtw09YXXRrwM9icJYx
NrGVt2PV6htRC0M7UBreaFifDbGwTpAlgZ+jq0+9i+uiUHpSWeA5Y0tYXCoEWFRfhSsxj5fCan9f
RKN2gdT3YZTO7T91zLAzPgrApXIU9MY+eTs/a/t41r49m6yu1kVQajrTuM5GU0FQAgRRoYYC2W3R
SZ9bG93IOwLSgLLYBrUbOAdLBqNNBT8nB2gi5u0RGoaJMu7il1DXz1zTIkgYDbjONLtkTp5zHXDd
wCydul12oxE9qcZyWMp0W9be7Ungfmdq2QZ9kuHii+88Q+oi+QpwymbA1V7YTHd80jkvGo3VMGW8
LBTFOJ0i9dyqCfe5U1igB0ie/v4HygGMfIeOLpidgO1CLp5Go9SVukzZVJJPrDZ2eJDOGnsgN4+Q
koVM/B23wuBEpEc4ZZEZaVk1QTMREk1PwCZvGtT/ypm1zScEsvIdDAsUCY4FAEhdyQ7LBQoAUmyf
xH330oIjDhltv91NAM1zj0bm2FaxqGUKICowZ0aOggaOKcXP7EcCxFtm966wiUc7BtmQszh5AanF
qQRJY4h9Sq6K9ZvhF3jpJ30gWDKDkABsPq9VwrotrmeTlg2d88DKlSiZTnBPDCKn2Snb4bA8t+6Q
u/XLnzkLsDeFqusirFIBmqLtGdQwi8WUYFzMU/qseuWr+mI+EHfy1B3feQuUeUyBDQ8VAxSmVyYX
Ta1GWWN006kaJbvrFNsYOF/tbDt5dRKuQpCSZ3VMNXKaQ7wHIfpeyPedZOBSmtTtAXej5G5MzdEN
jHDc6Gben1r0UDaLGteHJZ3mvWjV5bE0M9mLwkZ6C/uo2MpC3d/XY9s5qbUkfrCEwUYppXI3w1X+
RYHI+nas5eUpSTWQWw1BfewzFW/DuCd5eByHj7agWrYuJKJXilmEuJXoqEpQHZbYMN0JAK+HNIhU
32wm86hPZrQTp9J4TZZmGxbS11qb0eyEYbetiL3l55XaH5MimR60Bg9zqaFldppFkPGrg8SRuqLx
hM78oecT5DWjNotfhW7+nHDreRrqRNyKhQUMSSrKO2upGt+SJ/VBNIvJ7pO55RXtZKqpTwGzaHhK
EPdaWA9RO9bS4V6r1qiGxH28DcZd/tpsJweHGUw0N0Zy4D2+sm4JFwGpHavFVoaFh2qvcXG3q34S
8B/m2Olw0XO6p/nA3bKMHLGOeJa1XK22QtSGTAlx/4nxZh56i1/fj5vQ093SephAO/sDI2XGHroI
SdWYct2VySSTGnPyiZlm6KWO9GQqHtRpy9gGkNTrt4bGwbSz8sRFWGpf9aA45Kg/cXj20IqrfJwt
EN7pGhxmMip3XsuTG4/M/Gpmk7Ro0mZGvOFj9GRP2qbO+Fi9EbJp5ki727meMadgQUMzHIsVqFH6
ZW9qB7MYywL9427cjaV1DNSc1y1jLBX845IGNyQcmFeu7UAg6EXdzOSuJTriW49lIji9j8LOaSGo
xT0vWWNaxyN/X02gpVQ6VI0XUn3MnvTSaq5V4psRTTrR7V4D4fAH8kXsoBq4PLDLgq47tTi7SOkr
KUD2DV6T5KjuVS9+sp7NgciaWtCecnVcm/kaTcy5hS893DFxObnyp1cSLYsKI5xO+ilsbcGOPojO
fOsWeFzETQ9SKO7tBcNanuB9/45IzW6c15LVavp47l1D0tSpgcCvwP3EAn34n6ORu9nqW4ZTnk9C
EJ0ryb3qFL5wD7vqXb8T0dfloqhZFwIJpzOIOLCF0+m6VVZ6K5wjjI08uo135o5Ih0UHectjI7Jw
OdoqEl2vZlPS4PFZG3FCBPv+9ZxTNnhke/2fI1ELUwstI1DGcySiUJY7MQiesvsHPF1Gh/FiTFSi
HIYUvaMZkYhFRgwLggIqu4ZnfoW8tmdtSl94BOTf1TkUFHK2UYctDKLADYT/C15M6RZqLQ5RZOQS
mcpu9xvgxJ1I5vB+x9Gojl8ra0M5LwpZ+Iufmu5ZRMktj2OC4U0QS072MuAYoZvy7P7Ye24VmvqG
cPszpLbDEMnjs2Dne+t+BIVIcdTDH9wWmTllFY36jpkkq+Og4ju23hDb6Tbcp452AhX6n6cbn3cG
Mcv/1Re8AibJy6yIsYpt9zFrdhXYkYMrlW85aWkTb4f7YRP7POwfZ9loVB6bzVLqgghzSry54z3R
Y4624oEHnvx/BgfQlYVzFs9uVLtDCvoySyN5JIyQxUdN20KqKnCjAP04aQ+46K+g5L6bsgpCbAo8
weAxhuCYqbwZGLlZtMUynvrZIdtRcsdfJURuxczpvhHOPK8EZU/n74BUK2kRSqi3oTLHdP5HDAB2
P3xYOKO0vhgYNZ1yB8TJFCIOGZWOdZJuuj2x4SH6DfLz7cOOxR64iEYV8mGfiqFuTCOOVxINH+7n
8JieIt+AEKKwKY9Ebqc7P9c27vydd/wxi4rVVySTvjr9FFVui2jGVyz6j8l61OrX2+NjLhNZh/E5
1qUGaRVqNqs00kyzMjCbvrpB0eLk+wnACFy8vfbnHxx7rBy6jkfNJ+ihmTE3OGCXzCk2phPfj/ti
wGMUyEOHAAytsHeKwjMPAr+NwprMdWxqMntixlI0GGvrtbiJxQ5cpse7CFK+nbd4cuNKOiT2eccG
2Wj06fQ7qkGLP+taXWeBgu0PgW877eFSVtoaSrXbH5I1NgPIaZj6ouWG58TLhdJqEk4mmJadxtjY
ZhoO3bLmhGCuFVhYiBoMLSXY/VEpBV544igvknLKPmYnehRs4M432nPx2R5lV9hxjYJZYzIhRYxX
E6hfXLXCwSuHdGURQ9UoA4Ig98q78M56ljbjB+EQw/D0wD2IGMkF9xOIMcp4O8RjLLUdpEyOA3HQ
/1E0EVQYYIG5YJsPy5tVQ3yddwQxRghKE64qMNtC8aJSu8EYJBXKQpChysRi14Mz242me3thMDbc
RQhqYYipCQ0FIiSd9eaxGUCJNl/UpXMMCQJbfwETBToBz1y47Ml4xKBWyBTPTZ4S6cxlaAvXKoR9
DI85zjpkTdo6CHXQ1OkQ1FUAhqVWx69NFL7DLdj595O2DkEtA7GErUGZIIQ6LLrTmOknOmAfPd5F
gRGtIk+MeTLCzEGtgBNUgWfGcLCLY7Aax36KPTVXnyGJz8O7kpmhUtEFooGs/tVp0uFpy5QigGxr
U4cLRapB0zQHXjgeYAMeDMK/B4Nc9E3ImFfh0kkaJaVFH2NS3uri2Syebn8lsjuo4QCmiO2K9zLI
SNJVY5eOQwv4Gx6vwsyFxe6mC+8XtXU6dMCW7rFaAs5e4gWkBiTKST7lBgIa3QZKIWJxL4mxPVlf
sihyOpHXx2CcHGBlk7cFcFOQI6g1USRotrYjquIxGVyQbW09fq51jgMOY02ATkHwIOBU4L2RWupZ
H4cRpJVQnS7BJk1KyAXnH0UVb9RU3t7+XqxK+CIWne5atVarCNUMoAyu+Aaxr1O5mZ7g3rEnoggV
nvtfbodkTuFqdFT2M4NWrOYaV7bJiGwZvIN4+VVk3/99EGhyQ3MClA7gTqgpjJJAAtMcL9ACxAba
6rvWxl5W89xkWENZR6EmL0x0uJqSKLGE7nUSPgxRdq/FZfHv0yvwxkAKAagA3iU9GhhjDUI14SGt
1aUSkLH5B8huJScIazDrINRg8Oxa5qFRA9TSThtjzt2mD3fgPf7NilvHob5/qGcw/bYQZ/DT+wU2
AtMW4CodivA15ELF78Yj70mdOTKAtmUDFHUgkKhNG5X6pMyKNZ7q1h/6z6Y/GtPH7fXGenvEPQvg
I7AA8XpFU+Bhtyurxlyg4ZFpB6EdvsRNfixTZaer0EJbIIxoLk+LpfwwuvZ17IyGczySPEcnXghk
Avikgod1RfEsEyHr9WwcT1p3aMr3IedZ0jEzxToCdVJlUy1WkzKQUh3M7MomBi2dXZa25FQkUzhg
5PFe6FhgCPJiLRvEeBXiRdSi1IFr7gPAFxFU+9HkTr9JIns4DE50L/o5wFZBB2Y4Nyyj22Lh7qUQ
xAcE/mkssCxMkqIMw3Bm6OXbxNfqd9WF4DigSOAGltC05mRFViUP6xQU1iCkoCkvUxkr7syoLMuW
jFTxk+KsvSbuJge2kE/dhEKXd5SxVgxhShE8AKLSu6Ibra4JsmY4FRr44up7kU+cjMLcFOsQ1JKx
zGBBhV0NZwBA4Y6lI4+2jAcTXND172bkczYha0iodLEL8X4CPwZqDlNBF3LZxGE2OkNpDwJc4+JD
7QS77D2pnRZ36AFvfbwuC3NnmLqCWxGgB2BaUvmltsxGTtRyPAV3iwt1kU16CoA9yHeyKx+qPf/T
sQqEdUBqXqtxrGFJXY+neDBsPEHYgvY2NuVDAYfI21PKjASB13MfVzRlslFW9WIG3JNejel4itqX
XNjX8CwIm4ex492VmcsfjF/y7K+D00MXjlKo5WPXGMPJTO3Jh3Qt+tSu5Vl3cuZDGcqJ+e049th+
hySraTW2WhvjXC0ilFm7eNu/tk/1r2GrR/ATVf0zVwP8vfEP3hJZx9F6qOTvq7iw9WzGZQ7JKh1n
YNV1J4clSi0QG2kn/wpg5R8AcLkTTGZjFbUDZSMsQkzw8BHDwtOB7d22eAcmsAbkd3woNtru9tJh
NcgBxPk9v9RuzCoxxPTG53HiSap1pncLmtznRwdXf/4fo1EnhSkPSiaQBTTuk8d/ngEmJ3oOgRz5
g5dFssPo43Y9NqqIkcw6SsMC0dRNIwMBDFugTexYkVM/EioFr+fI+3o0shlY1SiVLazV0YEPC+ay
Kuzpu+oSG3CltpOnf207jl7L+uvpVFKLQLYuBzJC7WH0yHxW29k3gcQhjne8s4g7PiqjpcucTWGL
8cmbagde1hc8R3vK3eI0troF4eeRs1rIr7/x/c64ndVuKIIh0KB8hdXidLFNDGeDY/+DYO9Sn286
yck0OpVplkWvdSk47/gJUHs41fvBrr3DIYGOteLUfv0wb1XejmA8nF58QSrPTMC7dHOIOTXvql33
EOyUu+ENq9MRXm7PJvPYhWg7Yc/j0kofu5VRdYKhduPJiIxDIyq7ahrd2yGYyQQXObQdcQ2SID16
mb7qxBoE2PSMuDWMb2VoL/Ag04+6HfzQajvap99vx2N9MYiCwTFFg/SFdV6vq/VRikWbhoM5nKR2
11rGQa+/ZvV7kfLkmllnAbnUoYMLGsHV1cTMoA24kKy8CDByyz/m6YvFbVowdxd6MeQlFp4i+EyX
k6fqEAabJ42sdskXvf453ndby8Hrodel9sylWbL4CmDI/jcg/SxbqoMGEo1Mkod1TO91R9kWX4gR
6eRk30ZfhnlUteF1blnv9xdRqZTVgcAHFR9EVTfDrngg3iXKPtnGPu91m70aV+Oj05VS1i34YGRC
RYfcYbOHZhu/wGXMhW8sD6vDXCQQ6VNN4n2k0O+GXWjCjTjEJaj2Zif5CfP4g3VfeXjlRs+dSLJn
r7wbEGtLExMYQo4HVE6jzm5JqKuhSRWUY1qmPHSjar7nw9JwUtR1FNJnN4iWGdAr4Kddrsv/I+27
luTGmWafiBEk6G/p2o/XaKZvGBppRe89n/4kZmN32Gj+jW91rjuiiwAKVYUymQkqzODdqvpz0da2
qCaWygUxWAnOL2SwTR1FIuh5mkHGYE/2CBZDIQIlbvpRgp3EAEpDargSx7tcG49LkYweqmUSIUDI
sCwNsKa9b/dokIx+NyS1blspzv59qunCSmmpbzYNBlkABB3ZImgyYuX5toRr1cNSgP2j6XgKK9fV
g8GMtVQXunNUACsWhYM7NdC3Uq3xGvpWBaEejwFczFhczdypgdoWZet352mv1RbJHMWeThh1t8dH
o3GTEqRHE7ALeIHV6g5+iWUNVShqddCjH/U8F+9F8jFMr7f3b8X0YgMXAhhdKJquDYDI3yG/SqlY
6XC2eaehU7za0bYUACPeFri6jxQjTZeIoV0xfdV+VhlzGuHizp01gKM9QbP/LHCSeFegunAjIt6E
/4qhV2CheaE41hHQxvuzBsLwaCttR0/25IMJ7g+b0v/4mGkSPbDNet2WQr0EjurcXuhKaujyExgT
lVTorxUzfMJUWxQkKnINwaI9+PpGtfU9bf3JbZFjsVYs/6VU5pkRS5WZBwRS8XhzVQ8kqHtlp1jm
ZkQ7DK8CdUUlwW4zYyDToa4qOcZp9p7wMzIdbQ+elR/DJsKsyPAw2skDmsaeSLtVvnPpua5zYHSl
Kq2CYl4EiGqXR1zAYodaonfn8a3cKfb4XJ36g59b4ZN2iEfcRd4j4P9QKgPjXGCUgWTmrtRT0eiR
GdAU2ODWv4DRumk22ancUhST1gpOLfgFh3vy0W2jZ81NN/Luj3Tq6wvI5ZoTuezUfII5EPdqZxM3
l8DrglZK3Z289kdc2+OptCOkCHgunv7x5XuEbvaXYCbPYrRooZ4B13VOjzNgmr1gXx/M0aoiNDRT
9AGRly9e94sLidQyLm5wGVeaqCVQLdqQWwIqtXdo06iCxK4zOVFuq8kGSQHOrV11jQupjFIF/iwO
SoMjJtM0WYYviY5SacSNTZRYCUh23NsnumrfF/IYOyWpgl6pEg7UUA969T3hsTytpDgvD46xQjMB
tE/fQIByInvTi5+F1/guwDzOsP3vlXyIAoK7CpYCNHuwA6tyak6pIONCduOPrn0vBd50/bqz+pLA
zqeOdZwa4wwJlIfnk/nHNXbpgVZmMm/Yhpxi9LoOomACZ0LQTsJGmWMXdaBwU9GAs5vcqbHEb8hB
I2zfV8fJ0XKrraz/oaiwqhMLqawJJ7HUAXgbUpXXpCssjOdwnDBPAmO2p2wEFUeM21yn6knT1Z04
A/75tmZTxWItBgFyAHwwIahsMZqdmJE/ZyoeBQIoMcw5+WgN1QomQJKXs6VW3Af4mjvAuDvQh2UF
1JRXQwlKVWKUaKb2YnTAsOdJpRshffHZgKpYgcOdBOVJZIxxRgJNGDORSvQ33UYCaGmpnoDoDPuE
aNB3OsO7vacr71ZoogwYXULfrui9uDSKqSzVERk7ap7g3sUfKIzYghvXVgReo8lLHvrN9N184PW4
r1nFpViqTwtbnAZSU6JHpz+n6YBW5aj0ytz4NsRla7X9wK3krW6satCaD2w8ZrQvxRVqqZLJqHvE
pECB+SFvo8cM3E0YhnLl0RIPvHa7KwIIGsYAHOVfgcz65t7wMeUFgSgd/lYaL0G+TX2qnGrX3AMP
loIK9G7uom4OmlFw4zmcY+UtmPE61ZSLNdoce0xiYTjih6jZPjA2qO5Kpx6jr/wRkDV/jksJuF0R
5u1qBCTKxlwsM1S+RAz5WQGG+raqIFSbQVUbq5Ra7UkcCoxtmon0VIHBwY0wyvdKKmCblmD35pVX
qMG5NBZoUwAyLqXyFglGUi5PvB7ncaxFUArEO4pWkYARXfH4fZUr0fGlHMa06mKYq8UEwNHWawvr
757jeaP8pBf2f6jgXJ/rpTjGzgZho+Zjj2WN9xMGVCkL9UCVCYRVaHPGTfp+W5E428j6x1br5h5j
jP9sY79NkEH7022U0RlADFXSrzx9MtdlW7fxjPsCWoadZI2zU28bzBZrh1qzuZnia3+FffySx64L
zGpgWkojemxRZUu1Q5nes9PwALv+EGUeHfblVk2vr8ilUCbaF+s604cOQuef6YuOCkpmT/flqwyu
kPiRawKulwgThPQ0ZVUGZgRbozXAIE5GDaEGfYf3aBd0wzf5wwdcf7GLW69/4hf6qFW5vHSXIhn/
BcjaagQwEqKARrVEzDKUzz7am/+rSlJECpydivwZcieMaQvbPkjCDHmTKI6LzFK7oHtChw3YFqJy
EH5URA0fwOnc7/pJegRcaMjB/1217TKy8ij0YaoBINGXpqXVelIlFT5AtWoMaKXe2FrGzvdmcEAo
cWfXJcY4aDN35gnxpg7lXXziFavWYqHlNzBmJwXnGclAvXuWR93JlOKlGNqnXBof55Cgx6wAtODt
XV/TJkyNG0jtoLkWHY+Xi/b9YTbBuIaZbWkzRpVVdSHnXFdMKQ4WyEwUzgiDfWzO3m9bv+q1oUNT
gexVe/oEVqziKGyAdrLldUh9DrywurqQxubBJFGYMrWFtMH2VStEcgO5UuQrSxSq8gJ1qh493sg2
J07y/CfvmqVsxhC08Hc9iUe8OrQPRRgBhPV++7RWU0VLCcxNJFMylBXdS8rlCP50dzxKW9MdvGQA
josEfszmEEk2R+qqknydINvSoIxxHEFyd66mrbZRPYovVAxW6juak+2KX+PpfzhIullXBwlmNAO+
Hp6eFdoaydwIEjRT3M9IdqO33PE9iogaedykxVrYSlnY/pFFN2ARtgLkJy7kEAs0gXOJoi0CnQQT
7oozeROk0mqquDXGIy9RtGZYl3IZm1fFKRi2dawxTZAXKv4yup0+8eza2kbCQSHvDW4pTIoxQqCI
MCBhTW+EaMteg4pjvtUxpMnfyDVFWYpinnJIOgl1IxbdWQorrxDgnCrp+bYyXkcuwERDNg8IsuAF
MzVmNU3UmUaAFsHPeUyZNiuA4wmzRLwX/XVERuWgaZmAjgRwb8xdDpqs9Y0SYBY98sGYGDy1LchL
KYEoQMzP+Ung1Q3o1WX1fSmQudqjP4Shn+TUr/eoGVC8ov6gOMWuAKINL2ZZU3gF9OSmhvUBX45Z
XVvF2jgQMHGl2AI78Ft7xHz5XiaFZJVEz3jwgNcVfAmpHtqCCC3EE585taKSCyUL5xZxYLkz/vLf
xyd1n7sIAXk2mP4Tu41LSYwKRmOfRGnct4hVMNT20s/bbuBUxVZFYKCKNqkijcUW+yQ1DoxMSdtz
L5zn6l6WO7cC/vZtPV99watfUthyH6D5xl6rsxYth5LsKmB8HZ3kUGzKDx9tM2/A3uiONcJZbrp8
7RIDTcH8nMTC3D9zVlIVToLc1y3CWWVPGQ7H7wBU3FBAIOWYeP4dr0S7tp9404EMCtdMukI7Soqw
nwdBaOiRmUVrS+Uh6Hn9f2t2A3Q/aJsGixlof5joTgirLpYl9JBkagGi5cwyQuk+SyMEs/CjpeyU
WridhdzhHOPatQYvHRowKHUFKk2XrmXUBkHvGnQskMfOjbbVJtoEuwnD1egE5INTrFktmvQhSPpg
SIowqyQo0mnDhNxWh3YjDFyCcSoBqH+0myI0PNV2d/gTF0bnLghmZXCvWaKCnMxJByjA/qwXbwQU
7mnxoSUm7zKsxcULKSxXAYDgDTlUExSiQUCXzLbuqailpN9HcdM4s00cEZGk9CsGjzbnANeUcymZ
OT8DlWI8QrC+fAgdtHdbIUoZgfF4W01W7hyoTRQdjx/kNUCDc6klPYLnsk0xwKnmoqsFzb7TWk4c
8Hn2jGWE34St14Fvr8MQX8rAhfeDMQBcqX6PpsnPGfgckHjNZtxGGFLtt8Hj8K5Z7et0rHYgukTR
xDwapyC04zMv4loZfUZYh/QNgI6RXIIdvfyYYkj6dIjb9vMVK9yLYCxoXZr2oJ+i3ZuPQDvbhHsN
HTaa157+h8TW2pYvv4Dxt03eGqOWl3AUP4V72AQNdVcKXzG8ybXV7CgSGU+X1p5CF6um13cRZ8IL
ThLJqhbZKx0UshhNtuiwN2aUGm8EtR/Psq69hjD4CSBCAHOjHMLGfqAsiBQjj1oAuJcvweSQxko9
OnXa/iZv8dP4o3qo7fbUNTa3Arli+DBySAyRqjPkM+rWt8U8CqncoIdpBhCjeEICGrXP2Z5/1Jtu
+9/vz1IY4/WrJsjRyAphSXtM4tjCwMNtAfThzV4eOEVQQ4oAQbvKulS6mUZ1EaA6hjeQYgZo6J51
W8tAqKbPTjeAGMsXea54TUXhqTBKAeQTEG8yVkFSm14qI6M9l+FHMz4n/svtRa2VrTBy9Y8Awo6P
p5mYklbW288egPhd/6xPV29/t3JSoDreDVjbRiA1Yw8BgQ8UbxonLi6AHlQ6sL0QOlVh5FtDIR4D
Q9xKZfhiZji2Om0fhqDlxPKflo09PEMCmy6oiSD5s/S5kDoXQyNJ/twg+pzIPiXWYNgyzaBHBx/P
WRg4R3vA+M1OS23UIpO3UrMCFSxGTo1uHT6e7YpPQW/Q1/cwpqeMlKZQgwnaOn6MUraZVdB81plz
+3RXpWByFdlyAIhpJnMBSZk2cxzmDUXs2xt+YReZ6KbZ020pazpKAcYR3VB+ZjYY7sYkUfMsbM5Z
FbhT2zll5f1nCQTOAv+PCAMXgXEV6awVbVtWzTkU9lny2vHwk1f26eL/mdPIEwrAHTcIP4PZ6sHU
E5uipWm8/Oaa8SdoZYIDMFG4UNnzCNGgojWCWkML0amtgzQcQS6FDQOf2SbwuFMLKydD4PAxEmXQ
MRQ2MksqkqB+q9QUkj1+GY/DRtoC9rq3iyOJrApeNeDmwlf38ksmG6fFk9h1+kRlYiQ2jF+m4E4Y
euu2QqwJQdYEJgTtzHiFMWYRbruWgflWnavkey4pdtjVji7xkABWzgupDMmkoS1yX1eNfFKcK0UH
pDeEKLNnvslokJru5d8Ae4Of5hnG6+fJhTA2bVmSvqz7oADBnUzep7nSEY/05qkO32HTGjfPtXGv
VKHIQbda8QCQu6inMUYiV+WgSdXgE7e/PBJ7RO2p35p3xnN2NPfV/R/B9V+KZHy14OfFVCaoPZET
rXUh/jz0lnCW7AIZKS6SJL29S9uPSBfJIoxP67TjBLmcS49TVAPQJCaQG48AvE4A8xFtMBnVAgs5
RWeL0Nu3dfOq9YvKA8KHiN5+1KSR8r6UJ+X6oFaUy1kHpxpSOe+Yq9k1Nu0zSE7kQX5sjkJjJUef
onV+Ex7SjfR++xOuzpT9BMagRakOuOJYlxBl0iVX34S78vtPWhRvN/Ff01b+/xXIhLUgmylqjWDN
0yOY6l6oPw2+mbZyT1GMUje658FesRaAXSE1fQuH3ih5izFyrBCTvHvkXxJL0tpNm0icN9NVTYgV
xFyPugv7nISmdJafQerkxJtw9wkWs9GcFm3X/Va3A9DkAcWWy4rHWoS/RasATxANkzKjXq4xjJV4
CCZDOoMGotv5nVC9JwoI3UplbBDFA3vAkvJ29uSofqMxD8cysN7jUzzGUyQUb3T16rWo67GPpc/S
uShCS5NeBcJx6+s3hcD24HmAFwprxmPFGBUMFEnoZWjBV3CkcO2ll94HrvgQ7OY7QG68YjDaC7wO
3bd4jO4SjiO5ahP7XOTXJ7DuqlNlOS4ARYDSlL+ZTn93Z0p7c1PbZMuP+65evaw8xjgA0BZ0sZ0C
pvWjWNplZMVHbV89pXAt+aHd6mejs9Ap46JLbdffUUhP7sAHmyH6/ATqNZEKw7OQpSUEE7raxfog
nbVv1CKiAxfzaePT4M2ugQETnl9bUyOk3WTUcMBFdZXbmya5xHThJJ5Nkv+uhnyXzzwop1URmLtA
SEUZ7T4PeWEM5FGLzUKuxTMaQ14NdbqTYh769VVzJN01dPKi6QQJRGQpGS8yhyK45GpJPNfynAqu
j0J45dZxV6HVj8wmMHQRkzyg4zc8SoDAvisCMtqxOBtWKIPm+7aBX7N+yKSjoANOYQTFjFEao6jx
G82cz0P5s+0OUv6qTi//fyIYH13UJCf1DBF6FtuJHG4T41cUCM5tKav3D64ZeUPEcgAGYRyHJJey
n6oGDbFIDZw28xDf609ozcbjMAD8pPmQ88K61c1biKTatNCWTGyjAvUDdNqA/TlsntMqtgLi3l4Y
TwhzQmGcSkZdQIgCCh1QzhjfxphThFjTeqgiAGFQuadkRJfrUEBgr/q5Np+N9HsqfnRIQNxeAz1i
NnBaCGCf6k3dTEFSQ0A91xZR9oV4mIr3Znr9EzFIQqA5H+M5bHxmkKmDV8tFoHrlYBnbTapkRYBX
N3gIc2wKmb3CTGtFIivSlCWieNYnoDYUH5M2WXrrSfE+4c1WrB3/0lowZxMooy+DGUA8B/nzFKCL
BBXX9v32vq2dP8VU0lT69JbZqzOmvahl6SCeK/+7H76O8+b2/6+uAUAQ4NpGt5HBZos7Nalnf5rF
cy5Kx9nA8GFofhO6mVP2XNMy5KP/FcMYmi6vaGdLL54NAv6O8SXTEsss/tJGnq/nrYex4KUcEhJF
EKTkf6nit2B8jqrvt7dsVcMWa2E0bGjw4B5DbNmQRZaMnowkBb33U2DuU5kTnfFWw2pYbCR4tI3i
mci9ZZLEaqXHzPx5ez3rQhD8qbQMftVDnHdypjYg8zvnjWFnQW7N8kurcxSAfilrZlAH+FcIY49J
NsmJmeFc6GMF9GM72tDJxwZdXQsFAgBFJVg32YJ3YAZxNmsl4pBmR/oXWfNy3ij+qiovRDDPrrlt
B1npsF1ZIykHY2oSu89jbZt0guYWQvJfB+Q+DRrGyGmpD08ENn42OwP2bE7Ecxgfx2KnG3eZznn/
rBqZLxFsfDxOYp9UMJrnUYksST7nKWdc6JPI4er4FxKYiLgfpHZOigj3H+Tt23Kne40dPdJCASJS
MJlZumqpJxOvyHwDZJ//3t/M7KLMnJoktLMyoqcbrxDJ63eJSyFbuzfipa7/pLm3bxRSb2vqvlgv
E/HEw1wGwQB3pwy4VIlQPyLHn7jl1NqVLu8bo48cvKfLB3OUdiUZ3ifD+B5Lib8bdZK/9EL+UOrK
vs+GXSlru7ntRqtBQgKsL+O0EY1pm05mawGv1Q2SxMP72LfM0gC6qCIVXt2Gv+dcEe4bjNtuq1wW
nGhSvCIfSiuqq2ehyVKHFMlJmoPSGSXzvSNGuhHMqrSmRCysKTVeAcWwD9qmss2gBlp+p4VOLADE
LU8DFJn1/JeIKU2/LFAZIQ9AHmjtvtV1axJi4k1jHtqExNtEMH7NfbmvSL8JcjW2A0EDbC7BsGzT
PvtZsK0i4uoNigIoYd2j6+cItt5dqwuzJaptZnUS8WZFcJH4e1Dg/eRm2M9FgdB8cg0l/ZkI7e+J
JMcJSPwHTVW7TZ6ZhwLtiVY2SIHdJLT5ZUwtdQi+6cN4rBTltz+F96QXngMRI9VdECMqbX4kcfMw
teaL2kexJUUxymdJs+l8o7GmEulHcRDsTG9yNzJSyenQSLMxCt0xtPq7RKJdpGs/O2O2tYQ4fj1u
DS12wyppXTU39pUshnYvBru4Vva6kpzmeC7xxE/3VSA8xX6+N/R0N4aVGwJBMYi6hwRVFZvU8V9C
ZSSun+pnf9STB7nLzZ9m1TWWHrTtB2huUivOTdNS8zxwUp1Em1av7pXa/22SaXSmqpS3WaBupzhv
LbVuQMKkD5s21E9jiu7lcLgD2AJo4poZyZUyup+r7FXtOhTYTTmyYU9fpm58xBvhpRN00yoFvbSE
Qdr4Yv1UtOOxbKPEnrN5IxXz93oQ3woxOGVihy4qdAwcUEL7XZXCLsnjXR2b23nM7nNZ3KBfYnTG
fn6rBaStQ8loD5VfpDbs37ZOhgc51TA3o9S7WTPvtaa+N4MqsYaEPLRD/KQOzWRJQvQtjqTYSvuR
4xHX7KEBQOt/glXGwzdpiRPvYvGcKppF+srWhl+3LcSan1pKYBy7GefISZeQ0A7f++ZF1TE7qnK6
sdbilIUMFoKnkcEdFAeQIfadPYu/xDG2iY64awSgmcbr3eCsiPW8QpyD3xCVPrBvPWflN61+LOM/
iIaWC2Js+JhKGKDI4dzDJHW6SPV6Q7TmUfdun836c/Xr+FmsnVDvSKF3WErrJHfNXbOpGzs9iG+z
22/is+ng6nIkchSOxduZBEz8DFThEBanRwNcorEj2OpJbwDuZW4yJMd4o9qreTkDUOIihpdVDNnQ
A128kFHOzxS9g0sGWsEdQQ9I4xognKFNv+pdbxvP5dbfgWDnpfAix7gLXW7liu0WpD55+QXMo6AU
0jFSWvjkVq23xE/epDj1uoJGUerWIGBuMIsHWZo2RahwwtHVDV8snnkmTGMf+7LsYzAGwPECCHZ6
YIzdPtTVC7EQwRgRtCdE7TgH4rmUhdNEaXe77gfYhDnaylsJY0myeZbSRsUmklmwTL+3tfTt9kLW
YhkMhKGfDsUxCXhJl4qCYY3KlEMshJD21c9azNyZ3/TEfNTN/Fn3o8OglbvbIldN10IkXfRCNyUy
zMY06TNe1oGlVcd8+pmY97KSW0L6dFvU+jEhS4rZFwAwsnZLisbKLGPkcEg0TxYRsu9hUR6Ugjdi
y5PDGK9c6AWxV9X5rIKdTn/s9K3MG1tcVQUDFSmN0qZL7EtBAap5Y8xIs1WidJCH5hQIsvsHu/Ul
gn0plHMdDrlPVzE/9CbeC55Q/74tgrMKtpOySZWsSWOcfVzkD/2cPPaIG26LWNXoxSqYswAVpiRO
NTZKSTB3JPnJppiTp0KOz/VUHuUJGNIZr8bEk8ncorQlpdBRPZPMxKrHByHb1dI+i3/I5dkwOfdn
VdkoTSQ0GgOzLMAZaWItMjsRx4SAPTg06sdYccwbNc63XnTMFdX1ro1rmtArzC7cBL78hkm2EREy
SOA7n+cg6fvwljS64IVBKDQx04IezioKiDXlboAHQxi9pO3Rjz9QdLIA+tTMH/rAK/Su7SR66v55
fcuMj9LKPuvUIcXTOL8fey9UD1rJeX2vxhs6Zo0pqSfS/expCSJgb0gLGY3bpVYGcJrpPVIxPUUH
mGobA8Zkcm7fgNVKx7K4wKijMaoEwHc0P/7WH8Fbempj28ityROPIC8fN7fFre3iUhqjLBUaBw1U
y+dz6vdOY+abMCwfUt/gdICtilmoPb2DCy0RhrnqzITgXqe/BXCOIkuEGOK/gpt/hi0LKYzHLXy1
lY1cQl1GMRI7KSfjUAapzNMKaoRYlTf+FaNeNe0pQqio/jhjAibaAivonZRW8GJYsktpUnqZc8XW
7jOadClMh4LpSHZ0gwgAT0MiCAqRCG4aHNuqto32rUsf/0AVFnKYC9XkoBo0DJyRrrZOKwKoRjx2
hHB2b10TvlbDxHeFEoWJJM/zufQnK8GjXWmcwB85NnDVpptorEFchCkltsgakSaaI7GfYQOBKI4K
QCedkBu0xFa0K62x4FU493Z1XQuJzEWq2xpiSkjUY9GSQBoXRE+C5N0+onXjsJBCv2Jxj/JQ0iO1
auezH4rPQVu/ta2wlzt/Z8bzKZBB2VNplhKGH2NonCat4XivVYOIbuZ/95XRkQy9CF1D5f+NQYa6
+Wi129rtjgDpQibH4j1FVuPNhUBGXYBGh4vYd4g3VcMay8qq6+c5fzCMwU5qgaM1q90my+UxZgrP
cj/MM0hT74VDvpudbB8cptccL6/yoJ/TCp3i9V26jcFEO77fPltqnK6symKljPFSskkMG6HG1qo/
MPQzI4smlhvfIEhP/VUoR9PM3dsSqUrekKgwvcDi0ArhGOIw0+gpic5Nx6mQrl8J9JrR5Dh6sZjU
ctjEoViICEkl4ayN21Z960TOheCJYOLFUQf/1hzL87kRNwr4H9T9pG5v7xJV6etd+loF44+VtiN+
3GAVpT5vC+U9K8JjoQVWNn3cFsRbC2NBUklOJ62EoLRIOrtTO9GJQoxKEd6d4gmivy+MSF0KiA8j
FJarNnBH42crAAcn4CFK/h+X6WvjGFvRJRkBcy3W03r+WQMYM3mVAQw2fwAvBRPgmhe/il6367/l
fBz9VRcNAP1/VI8xG2XclnncQTbI4F5Nj/LQjHTKAzMl/h1vUnD9Hn0JY6zGJCt6M5bYz6Z6nc3v
Rs6zumsxNpz/v6thTINfTIbcZlgNyAgcYof2PwPE05bX2Hc14P4ZQ33JYqceZwGT5jG9tCrw5P0T
GqX9vUQ5hz1wcCcvAF8AGRy3SZSzQnZAQFCUYVYJpI4eNbvytgVUWG7Vd0Dx4ewmR/s/u44X2p+Y
aSvXBk4rmwRL0E8SasWV9P32XeYYjU8/uhBCme6TwoddQmrBCbU0tEez122hme2WjBwLdTVkxJ4Z
YzmKOiUkDLAk/1vrqG/Da/pLe+2fgz3ZNU6muvJrvu9e4r3v3l7l+lbqlMFSU5HZYPSyaAVl1gQa
mYaGHZt3cR1ZWcJ7z171gdPlAWgFQ4CGbBpXnEWFUoHRpELImL02r9Eh2vfIvYaogdARToeni2tH
t5TG3GZDjZo2DCEt9cHgGjl5+T2oX9DmenvvVrO8SznM5tVyreukgByKzDPcTa78swBKmHzIwMir
OMJpCDYNir728CKCmMZw1Xv91+1vWG1UXnwDGwEMfZEEaLabgb1KVEt/Q1urQ1tqSzcBcg8qsChb
cgrOvNNkBw/lNBLJpEJp5Bh1CQtVP+m+LM3OjopRfIzKSPBEo0U9dYxC2zAaEUwvJH6dm2g6RYMQ
cr5nTYeXW8BEELmQSmrX43PAorhpe+NkxvF7GvLyJBytUpgoAvSsU4HRFHSLCSUYOuoU3XUpcuoE
naZax4lj19eEKTk6Xolxf1YYydTMqIf5HHaxm4TxJujju0JWOHaH3gQ2MkKJ4l8xjNnxh6kPogpi
EDej0SbpvTLV7jIx3pgKeonNBphPbcwRuuZsgd6PtktkhJH6ZoLKHOACGNZDmJzjCRDJP6fgfPtS
rAsAUxNGfoGCxM5TIWkQxz0KoOfAP5biuxJL1m0BazeANuNiJsikI5MsHg+JyhyAPEiZUWSc2cEj
yg1OHQZtgYx5KDj7tXJIGF8EABj61EAIxaI6VUmUl02LQ5rjc0oS26w+fGVL2k1m/qUDIucP1rYU
xwR9tR8K8xhg9+h0H8BYHeEp2kjALqDQOAGXOZ1qMqOCF6tj4rwkNOK2QE8HkJs98DTVuw7E4ro9
1l7wQrwKUDU8eIsV9biQSPd74dlrU8KTQ8YCTfmXkN1NkcPZwZVQ6EIA4xf6ThKSOUB2SR/a2or1
dC+Gw+9SM09KM8O9jnu8/b1JArVPOb3Jkfjf46OlfLbtNM7JCNwLLNAoHyQzc/3MK6aWt8q1gyNo
OMXkOTrG0eB2uY3pkA9S3kc0zJxs/Y24FDF4elc3sqt98Fl26N+xegJIBsppR6kx2EpZlytxPiYB
TFX3JKVPs4Epd8ojWvzsVN6c4Yqpx6DTlyyqQQsNCaQq9pPOBydvEdhSt+/Vk5HdzzqPZXHVjiwF
UTewEIQCY12LIgQ1LtoxCKhgaNtW17gUkJEYXHCLlU1E472KsVngHFOmBUae0Aj9OOCy9VEgW9Ok
2ngH3yGP9zFJKopmun37Kqy4sQt5zEaWRVfoBVpgzzV5FZTMSqVHred1WfOEMJs4pGY/kBFCmsZw
agLyiDC3Cv/99lJWdOJiKYxZ1PqxqfMOl0qLfasUj0kAJGTxrqk2t+WsPd8gCPNKdFQC2EKsexwq
HUmD7DNB99tHflqyqm8qSrXP6CtRQCry7Mc2L3V1BZWDCP1CKhNENb4UIjyDVGhit1FsfevB8t8l
dojC7Vv5qtrjN0G2Uo6CUAVgbvWFWEYhFbMu+qGrUCEeA3lnCmP7qLRV9nx7T3lSGDVUSkXAJBYi
DrTO3WdJclBmhWNzV9XDILC7iDuAkcPY/EmLJjTolNg/sG+gd6tVZySAZKeNft1ey7p+fElirfsc
B6reYS4dsYf8U/LQuEzbSjB6L9th5oyAzhV25sskck5qzVZhzuzfFZqMXmpaDyRNtHrC3vdOsk3O
mZ2Cwmd0/yf6ntUjW0hj9FFVqrRPunw+d3v9PtjmnhK75EUCmkm9SW19sLhjvPQfr1TRAOegipAU
ZPaMP2vMvorQxoVABChDxl7eCm67Vx9puiT4o5la7OaXNCYISQC0oOANgfTC1rxPttUpKuw+s+Y9
tfwFoAl5x0dv0q3lMQqqys0s9SLQeGnrVfxCh2kLWwJjpARuSip04iGnrNrlryVe9chljaEW6Pw4
S0ptVXXoKfVT0vOwMdcuHqGopxhfQyTCFnijqh8yAOHgblenYjjlKSYCK+CR8yqTa6v5hNvAzBhq
m2w9Cs+8BFSNUI+23tWoeyKV3AB84PblXuvlBtw4iup0lAdo7swlU+S4yWuQ2oNBwKx2/iNl96Pt
amlsRxv9JO70R8r1RDlT48fmwMNOveIYoW5gKZ+5dmE+6qniQ37tpTv1TTp2p8BVBkt7me/MM3h2
HXSR/9V8oFOVN8WwamCWsqkGL4IhQcpyvdCphz3N3t8XUHHyV8VDvpKbI1qzL0thjEuIgx4xsomg
wZBOc31MmufbJ7kWaS3/nwlKjAHJvMyEtWy6wm2G5lgHwXeFPgV6ZScbfzAuhXPTAVWCOwCGLtZ4
KbXYaROcQpCGlhEjidftcDU46rl61wDBBuXExO8VAVSIrI8hUMhrs0UbpZEcAvlXxL0EayVKjdBp
Flr6Ba4Vs5ggJbMildqESzB7s9M/IAofA0D9i478rXyctryM1urdXghkjLES5XFQVRAYTboVjeDR
FCZb8P+6rRIrUoAVSTNVwC/BtCGzLLNL0mk0AulHqmkYecUNymc3HR5vS1nbvQsxzGKAWpbqmRhJ
P6hnCdDwQhG55McZyVZ6kXjgdWvX9kIe41gCaRJKlS7rEyXYztzw3nQVqznm7sQ3UCtubCENm3lp
JOpUKdRxCKUfFXKushN7YIGITprTu7JbburiyM2w3j420GNfSjSypjfGCuvr9p2bAb/Ulrb9gezC
lPIU3Bnb9Bw4hOcJeFIZQ4yOtmhGTk760Ro/gvZVGDGBgNmJ27rCE8JYXMCo4RGfJtKPOHtPgztJ
ew9rTl85Rx1NkTG0cy6HYvP3gQ0uHU9DrArw3AbJ6XbjP3ExYFcMO82VoaMWMEcScmaXxxW1VV6m
M9S/9cQ9YKvRdB242k5zOhDWlk8il1qV3UQDHaEQBnQ2JBuVq37ARm0AaahN6o/MF71Rw9giANRi
LrQ6a3tpM7ekAXQAqQ8VFHzMWc3SHA+IOzRcs8EVrMZOAqhiBUaS0h1/D7vEab9FTsmb9Wa3kxXL
HF80E1C7qRBbGjtAVFl5xxvFv9IQiPh/nH3bbuO4tu0XCaDu0quuvsRxnFSqknoRkkqVKIkUKZES
RX39Hl4PB2d1L+zGXi+NAjqIHZvinHPMcfFhCwdk8+5u6/2VLB+D8txv7Rx+BD+903pkyOokLxAV
nXxcWOYf3Tb/8+vB2BOaX5CYwr8iSaGn9qWXeD39tiGtOTxMufxcc+9NHe/BFOnX//6Q/afXgwWJ
D8kkLOLvHgv/fiJNb1PhtMT/WKt4gYtN/Nm90u/L3W38/gyQteI//puXhN0XpO2Ijfibsj3x9y7u
h3n8cF+Aqd7Hp+aJHKNs+2ORICbr/3MRwHeIsen/veBfh9KZroYls+t/BHX6BsTx+GvBKBogLELm
/7T+/RtW8a8XS4GQwOfzjtP9pZCSzdMzWMbiQ5Xd8/jgvoWVe6DFgoyBrLneQzimp3+O3f4PT0J4
t/6MUhfseeCe//41JoHjiDmcxMfgGeiFCUhaqvovvrfED+GzhBBgBDr9pdYAtZtmh0sPf1kE99ly
qgdQVZdCIwnjHk3zTyPa38CE+0eJlSxcJvGaYCf8pXibeWUbpaH88MjUZFEvgSas4SP3+iML169k
7w9Gb4/tor4HYVRuQfsdPlqvfbjeNZNOoVVb/zefQYzu8r7xwP39l885gosha1ctP3gsaiLRkYl+
0LDUdpGbKmoH+iSaiNM8qRMS3S6jtidn7h9XYv+B8fqfHly4asCB6r7nSf/mmqebuJMeZoQP/SvO
7qlTTeHb4p4oc5+Xg/6flbT/4YzhFZGejWnWj4HS/vsZC+ZJrFbs/kd6sHlwQubgdf10clXFNRTd
2Yxw93/8uKF0xm/9/6GBO2MUQd1IWYS1Y/i3dIkdXS+ZaeiDLs/h5LqHjJcBWJ5hloghqIjHUn2I
Yqov1AnSm8uhcB0Zc946lUwlWRTIR/2c+tA1GoF0Ewfq0Iw6mwA7Q3P3lYZm/uzbVuZKyrVwHhqu
7OtItPPYgXWT78myXRvdmtc+8NqPOJjhRuV1vYSi1uKpy4jv72PRT/EwZEG48qkyc0NMtjkkxEMR
BlxnCq/yYx+htc0juHqEebizfSsmH1mG/ro6BXM4Miw4YMCkaOPYvXo8Cr+lzE1rzWCTlw0SkT5F
hAH5I9y4ftfwVbjsLAxPMDsh1cRnfyrHTeO7ES4cnbbWZX6tWu6G+SpVq7LWNaReO44ZedrSt0CL
+ISbKlywBJoGPDH4T0m6hZ87j/aY7cM2fRlbpT9Z2FEc9DRN6rRlYGF6DlUH7Sn7Tgf4Tu5JSN/n
faE/fCh0cauqIbmO6QT+etTA0XHY0hnuL+PSX7rR8FubwlIa8spWfbju3Ca5lDDI5Kr3TRbwDo7W
Cw8mAckzjWkeLEBHweb2tjlrnCTJwQaRpRSed0hJE9JsNqtCgzE0Hs8RoJJAuLzrlGde3CBwdfEX
N9M8HnLVIw/Tmb3+4k/ba+qxKOuVxacunelVSQb/xImjeeHw0k3boZqNh3BNhJ5fIX5J32OJ7Jh8
F3JfgDszdPTIcxqe9r0RB2iJpgffeN4vfBZ2rtfJY8MxcddLZ8GxmykpNsipCuQtN5nwlJ4vQ8MU
PbTOOpDKYYZNv3c22OXgqXSGpbft12vs2bUUfBpvfb/R4yw40uRDgQMNlXnRJKTJoE3moKsEI64/
3aQna1X4Yhnp3+TgmHfCxriAbTAEs5sXBWUIx5dbpBr6KWKnf980BpRxD3QI2lDEim3x49/Ao0cA
t8yW6HvainC+vBJvbPFBz9OKZ8uume0YRIJu15zhS+NNeT+T8CVwl2auo03a11UtM/S5zipvRtju
sDLb1b0wy3GCIhE5FeHgXx0T7+8isu7Jj5z1FKUtwedr42QoZtx7VaTdxsmHkI+3Gbr1p1QONs2i
fXeOGmuIbxubo2qZ2HBuuDd9D6WnS5ixQxgNpZJXM9dx4SYuW0Hy0QlGXkAk3erMA//xmhp3f8Du
OnrYwmg8GMfrc5Mym3sqFoWwe/METHl8JDh3tR/O3mnjXlf0EUpS5iAC+tXpVnZmON4iG9Koxy+D
Q10QOjBSmS0sxPkgUziyUnl0A3+GbHud96sj5Yb/FUMUHzmN/yxjFZ84WdOi86l9GnZEDTQToZ9a
Rs4fTX194O4EG8OWtg++cILzyqLkMUi6Fe+P7TyT8Rg8Lu4kAtwbZKpGPxVv05x63SHdfHXxmIZH
PBfjF0scjNtNOp89I73rNnYNbrd53V4wJUMtRPDxzlli8CMF6RTMBraJ3QZfLFdYtDKgfOF6gfjd
wwZBts7BpyPU+X2y/kCW41SxdBJPwRqo5tivDgKOVTSwP7vanFsft0DsxB53VQei4UNKFvTrw5hU
oQg7XmLRPPKM0MR5mDa5QutH12nKOkObxxaM8DVfkAu1Zwumqlc6dgucFQMTVXHrAnVHKkqOffYA
dWLc5z7Xpuw9l4P30ssa1XP/PgcOMt72cJ1vLJXB00hGOuVql03uO00MCHFGhOfsCINLz+/KKXFN
HgFArSIebb/w2M3hSRifHkn6Ad3j8GLF5shsYxHShofRK8N+VM80XQUeTeogxwkiL4Kupl4H15yj
Hb5h2W4CWWqo3s9DtPDvvddspek2MPYIb46DnPy8S1ZSttoulezuHrUNrvx5AsGmo/JXsuw27yEI
omYt4kUWZoaJTu95rJTujHh4pLuWu5zCjA0jzXBORNkywgpc3ONQ7hPMBA8Lb2GAi8hP/8kOcGNS
tPEvck7ezJb4z/uMAPoaPmiz/Yh6KEKrsKfwj+g8t2EV9UyXHhqx6z8B1qYv+BSXCqYJYHWNIflu
1xBBWu2WuqVkbfLkJSrpsoUQD72bChv6FuveDNUaNlrmK5b2hRpFcHaa3TzPoRM8jhuuta3t1tzv
2FR66RLV7uLpXLfqF+mm/rImIn3dhL9k/gruXNON4jXZmK7d2Q2KBKX0QfggkgbChzNC629XZBTS
ag1iWL6zdC7DbdpvLS6arIM1YdkFCwwpYgRXAu5LKgKNShY2KKs5aFs2c5YuuQVLTE6kS6OzRh9W
InPUK7dJk18idEjmRwPAHhAZsi3WMG4YA14kY9vnERl9uCD0e4mirjKYmAa5629wQ1xbUxnkAVYx
DDjyZgpIbSwT2driRxw4M1T7MO7nwY5O1uHTqs0+9hnfOIJpVJqekx6Xr0yWNUugnS7cZR++K+XC
BBgpdU/CJEnpTBThe46xmXFadoFxx3qF6wAWYkuIrJthkBVMbMKs4wopVkrRkobwvWhW8ybCiOez
Yu5X4HB2mJuwzcl2zzCdVl6ujg4OozJ+3cx0w+0aiR/t2AXZAGfuswraKAeeIrKJCu8H2W2TOSTx
siae/kRcpZcYxg2FHqm5+ZFYviU29B/sLsDkarbt1TQJvbRmHVFW4vjWTXZ+mpZIVPFKaRUt5OYl
65AnDTwrRmNeWDN4V7XK77ybRAHRdf8yiMQcwwY1xMzMeWGWfFO4315d266nKU5oDYk/Tw+h3eM/
KtrGcxK04UuvCXQ1vePi94URIC2iunI3Vj+ONIRUqd9FyZnE90PmprCJQw641cbD0jrdJW2sLPmg
4BcgEmB9ZqD4vslbG+tvm0N5qWIZ40zGzg0oxVs3+8gQ9rjzBNkaO6Ns0zKa4PUEv0E3Z+0uD4Ns
lwtob1HuOFwXnI/jwW6gazpTnBY0XonO4oYtpwhNSRGPPm4+wcDGoz2lxy5x3xuafASk/5qVTKpm
jZtTw5o+85NOPyzK8I9WoM9yovQLfiVfqaEyF5ayMmnil4a549mJQcLwTcueUB3QF0crfwy7HZm6
1PSnDfW9VGBGlTRtonciBoQoxSwqfDIirkxPb5Ml/rFBSnMxjBzUPTLLvBEz8tgR9/cpSIS+M+wO
NN2eg/FutULwGQnVXFnKjiJYUOS2okEF7yZarl5QKBu+eDosdyqxp3BqIPFYdIXea9S3hdP733w+
FoGBe3/bPWyrPZNGXMEfHrJVgtbBxhROsk6HOrOe1i54XLv01kThW4gm+e6i8tg6f7YhPHY7RvWY
1Ii5KiMpwC1ocHsrO4WF229nHLVyGvzSH/sZPXH3vDpmyxBm9rvznBzLQB9OO+5BCe/QmamK3aWA
z+OBS1Ftszg46aJz3tFDHM5HSxUvqOV1FI9/cH24BZroL9mZEjMuTPoFirhPhywM9W2fiMpRx0oR
Y+Hg2HMytbXv0F8OmxFG11Uu3GWsGz9TaV5Grhc0ssvjbIf3XtCXkTVxNkxgwYYbHiA+lc0CkvMs
jgGcTsIhuokVdjNgdZLcjjoP+AQZQIDLxqHvoweP46X/Pc72mUdjdX+33gr7lmTyD0rC2jxtf3mW
/5Km+7kP3e9wNn6eriRzhrAO9F4GjfMtnlaNeFD0T9CC1v6Ev6uz4TcXw7QTB49YN56sYcfRLg8O
02CT6A2IiWpuAzgt2Lp4mIGGE1cfbeQdvWWupYDKo6EFVfONy6Wc46aOY9j2TnDt6MNyTdqDduwJ
7IrKY7TkZqsQ+FXsjayiSFUt2j04MR3IGJ98HbwZ2j0xNfi16fva77wqHOITc/BphMtAc6NkFXQ9
KNTw0UHtLTh4c05rRB54znlO7KMMg1fBt+9Og1Fwa1CuhwX0/GZ5CeLokCzmlM5kzaR0iqUJ9poy
vJmhoZkNxU0uaC8CdUoJLcXSnlZBjkQBIHM5OS0L9GiOKUD3z3qMJnHU4kKxCRTQ8jiPItsIPeMW
OsOMsyuM4vzLGr7f/KBpjoy27pNGVG+5dYPK7/WB00lnwbJd2MbrRDc0p3r6o8mgK7PYMkRn4Az0
tOuvoQ8fuB5sDZ+gwlNQ2MTczxenuYX+uGSB7E2mVqgekReKhhCj8SJ/Tjupp5X9sqP7Hc5z92Zv
XcqUp13m7eu7Eu6LN4RnZ4lPC0MiC41KTBFhyTB35f3k2GyJpzeEdByiYC9bxA8zOB2ZSGBYi7ey
3ZcDZBUyo2w/Ry468Fg3ZdQkD57FWA+f8BNcKw48jSsWu31J1vHo2RQFErV6m2eMsUCGNrXlHcHz
YwGaKLQUfG7zdQhw8PrXQHiPgfaKwFmfGXdz+P69BZP73MjxEjF+7SUuH2TVHVO0vmpiRzjHnEnL
84aJuk1J4Thyz5sI8MhofmgwU2dJS7OAltLJfAvNacZAMpixuGf3ZTC1uu5ukNlED5kfDx9r1D4s
TveLcjBL0inKjcu+8Th4ImK++n1X4LE9KJ08+amaKvga8MLbu2JLeJrBLKfUiTp5jjm23LSYQqBB
idLubPvt2m3izDokgTToCeMgC7WoU/hr8d077KiiZPd/MsRlIYk5C/D+fDRhxHYPrm8e4kgf1l4X
DkufnGnLU8UugYheljh8WFVXcNf5o5b9uPdTznuOP8VzX1wJREaEYU3G/Y+76x9rZCtlZBlKB7GP
YfOOQe0kiVNYFdxC7l4SfAmKegh2wy0SjbVovHMHSyjAFN+g1XhB7w0XqDTKLWHPABseBsc59Yt3
YA1030syljjRNU32a7pZvJngkrRb4XR9JWZib+POXkVg30Xi/NiF++W0C76yrYhxPJO1qV3pZ5Ct
Y3bx3ppwzoCJFaGPGhFRnnUBAag0nZcNp66RDzFY9rGb3rgxr+z+MSbJTxtrzIgWFKhYpLj100/m
9ScflUDH00eQKEwg9GGIwq6Yx6DcXQT1JONPJUZAlqT0kr5EksQBJydXqfN9Q1egmj3vfXLh/EO3
AVbNMrHl7Axz3uIKPG7hpsB/86mskAVrsAhRaz4guaaGA93PcUpxS/rzdLLN6MP1xjTvO2nbW6fG
tSZkN5fVxfDsOaiCEQSxV4qdwaMeCS9g3efhd0ouMmd0XYAyftNd9oRStPYjOwYW7mi7H3xPm4lV
bur82YNR5Mv9WR9hPwUi0Q8GD7Clc77HIFHkS4tHbd/tVzxPtTf1R9oEV5YkH/gyizHWF8+fnm3K
XjcN57h2uVot371+tfmaxC9M9WOmJYBORp89bz914o6WhDEKJQKuyFx0kfO+EJfmy+wdQ4by4S1P
0ZDMmR9q8JqXqQqMOVAPpc8zsFzzHm3Q9qUcQkQy9m01oo76bd/lLmT4lZxnEJ988rsjwYMrpo/e
qAM1APWFvglIo7J5db43jfsIjKxcg/244r5XCNXyO/FEwvkl6bqncUzeuLg/IBjjPfdh4/vJlduz
CpDLtffF1G4VOI7XRUdfbAhlljRoqTsPQFL7g/C46OYQLRg0uxhaUjWf3W18EaCR+gKzQMz428iD
R9bgIRMiJyke2305G8GP/YBH2WflzIcaF2s9AInMvbCvtdhq0/bVFgQX6W0A9Uxzi5Gdo9c+Txsw
e3aDQoDLJYxrHy2qnM3Rad9WCbTR2U9CrU++mi5O0B3nKP3lqvaEcyJyX3bV5idnZPSeadt9yHHb
Cja/JdZ7WDEhu608RXAxWJetTN35tmn94KvmcRzl6xRFH8DTPoMZl0okrpGZoZBqpo8YfgGLj7HW
tcHLvqU/Yrq+kL374cW09Bk/2sh/Eu5Uo2N8Y7vz5Sr+oLf+qiLvye2Hh24mmendC669D24R77mG
FYKgSr23bTY34gPxfi8EOX6oBbx21+S5c+GYTmCg57cPwh0+FmOPdvQOo+l/ghqbx0xcTQ9fOjTj
uVhZ5Y20aii9GhZPuDp7QHz9bbUWZ4xXYTt/6/oR98P8uCRNLWb+GzfSgSfbR8Bi7BK6o4njzPPD
zxjSXDdt0DXFeR9s5Sa2s47nHW4gyTFO20sKHVG0NaUe0F5oAkFTWCKfEzpDQAqNKUnoZBEzmMeG
SjMM/Emg65Etx33ty6iN3Kxd4HLo8wv1MChh7Iz8vU6m/oBlBljK/oEKXUwLwgwD72AZCwA8LGG2
oU8fl7FyPQdWAMkKpM2Lzu0sHpWVb0Y353RULbDn9t2Z0iea6AeB2K7MUck17jeV0Wjp0TyYqifs
MdX9NYIpaO9FiCdrw18jT25zSvvccqx65qadCj+d3wGc/g4bB2IS1ac5TbGf36iDNdfmtFUQgwOs
9XbSwX4BzqwPcPF54wGXuZmwkmgDpAlOKUkz39qvBV8YgPB5xTA5/+gGrkqejFca4UnvWXoEPvcE
RdI3rvgX1SrKQIF+STCa1hHzniSYRbEEmrn5n2GwPSLQ6I4yAChwU4u/EoDRkkRPs+tCSDHpCV3r
gtM5D58w2x5zNe069/fhIx0wJlPpIhTK0+pxiFL6h8vOXsdYec9du8MhhT9Mo/cBGBrY15aTBLZU
uhk+E069k5uMvzq/LdCfosSOy6tL2+tqIOpb4fXoT2l/EoMUL/Ha1X7ESotjEU+w30QMBHlbe1WB
m1DGQ+KWQ7vo54RFJo+3HQsc37h52O93w8s9uUyqw8vOPq1nN+0KtXW/p1TUPgDAzGAzkDUh0Kfm
DqLvMMcsbZAA1xeAU+AIKstdyfEYkBHV3DSq2Gb50wXIXW9kfx/juI7F7GRmR5XYDdNlYvuPBKj+
7Jg3xpWT+YpBxS3aD4QavsBLwAVKIx4FYQ+dXqsZTfPANfZAvXnaB/+MnexTu0yPkiTflYObjFF7
89rlkIj5ExEm1bqymye2A9kZKio1cDNN1EM/i1+dBfSJIWo8uC07DJ0FnWAEkEtehiW4TnavY0+/
WjAA6z5VpkqYvWBd8eBvjKEiMqA4IodnKro8WW+J/Nq9+EixJR10UiVdcFg6kCG8+8Jhh1db+p2b
ccuwY/3QcfgrCpEVEa2fqTdtd/PSIScj7KlaQ34DSnia+/EGC+gHCgij9FO5YhBKfqugt7lYUn4d
nPUmggiAaYoHFWYJBiMGOrc1hc2EDn6T3asCqw7NuNVDqjF/aX4Ndvyji0OWgzlyR9XNeW/ogKc6
ugWRvO33hiI0YP0GLXwIuxCsX7erh+lnYhGduPJi1uaxwbHu2z/Jxsto7bN+ngufdteeboXrpLWw
gFkBb/U+jgCbKjIMudXjOSR9jjCJbPWHrEnicnYB5HPv6iqvtLR74YBU+ZYUpk8gz4zlm5PiaiT9
ggLrvTtekrvuVIJHAGzByX3dFmMbFVM4vqVD9GdTLO+X5UhG/ji5bpHMYR4jTneCc+ySmNqHi+u6
PAsY96uhfYwDW9gwzTF05huIb6MPb2L/D+pcSQKYE3ORZEQFJYJ0S5u2J7bL9z1xzko+S4vhRQZY
vJLCW/nRGPydW3rV3KvNKnMfqJ6ZoIWjooaGBXsgL0vn7tlpEPiSYvRnOutNVCMFu8SkUfmWFsZw
5DUDh8TuuBYxOQzAaVxqr2yNXyd3+aaVwXJxYV++RnEcYCqbNenwhub0WeqkyVul3vGzrJxM62bu
4l5j5Nfm3bxF8Nzl3zB5wqg2GJxqUzY40BlZuaLTx4UMP0Nv/xpaYIKqXUpYouAQ+rbCKTvPvbrI
wUOd6ZMzMOHPPV7OxIc3K3HCLUPgQgmF5pwxaONS2t5WFGwqupttxxvWtT9txzHZYbxd4y/aImN4
I4cRw/nQhRd/CRBqPwBv1eN3oeI1wz2NsWVPb8PMn6bA+9a5yw9Pe1O2dnbHImrL/c0vFprUMLgE
+5KowlXx44QN77ZtaIoBpCUpdox+JbYU1UuedszObBjqRXhVM4IgFyfstqd+LZO+WqlTtXFU9pzk
WLaf0gFz5+BgPHcqGQz/OgmWYWoSGm+dlS33M7F1R3SfEGH1ohrsl9jX7wz6rwbvRzYFXA7KBbsJ
moa5cmWt+fgiIYLYxxiS4xYo6K0L4eWjeLV3CFKa1lJqkSfL2VMfUn86pC9mB+gMtqBVuMMsV99p
rW4BOm0eIKy28cd8lusjC22pp+kMGwAg9U+w+s/WkcNYGPxXWM4RbS+emE/GE4hGJMXaIU9ddFi6
ecArp1Nrg9/32ORguoAgmnmAstNl+sM5HBp2bIH0XGIploN8na87z9M5eAA4LFX8zRD2QifknPoq
V7a/BO1+9DGGYXNS72ouiEmAWPho3H+1w7vs6SFU8dmj7OBOOpfIE2Qx8o0WkrXkm2bOIdgxSGMV
2MuPhv/h25ynDDiW3h8camsEIXTY+nRxfBohQhhMmN/x+rGNqz6YqoZEJhtcPMxsLzsvhS+/vthJ
VFQgqmXG+lIMWcK7vDFTwTF0T6Svgkb+8JQE6OjU0sDDgy4X1+nrYf8+yhcGUKOhLho4t9IxAqKG
BPbVXeGa32PLimRgz2b039Hl2mLdussMG+0hCbMggNF9a2C22x+QCATMYStD77fCsqFZWozdE/wF
XpvYOakhOjLvo3ebZzEuj+3onhIw2kdjH0YTvVjrnI3E6prCl9Xu79g4fBs3cOomGFwnN568YKwr
O0whHmuQdoKUWSgCG189AND8fgfAmybFvPoVxNhSdASkhNcxQD/fPsWYeQZKnudYokKZYt2htWA4
ujhhmiWXBNyWdDHHrkdV83W+qynzpD2adXhcNPyqY1AsEl2Hc1OnQNUm9GcsBYQbccQfuo9cBRZz
3v0sInJTyuB97LBq6kEvWJJnMS2HaVaHvedHGfolsO00J9jUWzYcjIwet/WJ6vG68wvx22zsgOQt
xeptt3Qdi9ZJqlS6pSL4fO0nTdOnNoEcIOEXqbGtlHkXo1vexqwdTMbhk7VLoBWpc7R2L9MVmWzq
PU78pwDsCA89/7A9NHDZX5Pf6PpPiA5+IYD09WrrSEw17HmwaxltNqoZF5BbCCgeRpJ8S/rlIein
wlJebf1QLMmW7Rao4qbyEA3TfUex4I+KrV8uw1fKAUa01TrcNH54alEw0eeGy3ba+7QCFTVfQ1k2
uBSa4Js7drdoxrttRMY6nCUnzKg3VjDJPi4TZD9kKBLx6ND+sFs0aD0811e3xlssdz7kfP2JpfFx
8qKvqQkLuqC/mlTdwO3PhCh/yyMzf5TTXm2S5n6z4rbHXGJxm68Hhh2CcMlr1Bx08sXInjnewdC1
7MKniABEXX67rDkR+0ZYfO7QvJKX0X119l+W9PiI31Q0P5jlEktA/ss36V2m6YUaYIMEa1C0s9v0
FCieu+TQDp8z2fLpbi3m4BnT+bh/BhiJ6HUAzwJrwfxuKhkC31agyei4LbWpwsD8iOKqazDU46FV
yr5NQ+VOaQ0Qy+ILCPkRvq8IqJzAtnjCaqZsgiRv2yt1sDIfeK6dt439aAYnG233OEfhIXDX3z6r
SIe4+BSxgSRtsj3hD3vs5SEGadfuyMgIc9AxMsn/oHFYx1O36SNFtrUACWNx09dkTVEc47wbCEgZ
P6RuslnzYnUhCwiSUoZYLNIf3ppmZDRFh4zoJAIMhw2ZwNzkE1GP2L6RAGCH1z1aJ8nWyMMJNceY
myeJgejOjpmHj381rw1QZtQF6I9KdMdYF7jFPKD/XF9RO/KRy9uCnZQ7dNmmZ9Bm3HIfwqcpvSG8
6mRQsIYpo/Ens99X2hTYO+dyV7fUPZrB+djhgO0DKHc/JdaDKnjttm/SHQuMygwjVbCQHLSNLGrp
oVneyPZ73/fLKqJDaj4YwDGOXoZEfkZtD7EHzjCB4er8fI8amfxzI2OAIVPuRdhDR7DQA+672UMS
wpPaf5thC7jHbhnp7jj66xEBx1g2qTp1MTt9zGg+W+Qf8P+h6DyW40aCIPpFiIA3V7jxhp7UBSEt
STS8a9iv3zc3bYSkFWeA7qrMl1XqGifZD2zRCciG+9YO2RrqTx4qcWpcNjxRX1muixprSY9K7SFK
ar86iw/y1g3lusyRQSvANP72adL2ajKclMkNtf5eZXa0ccBn9adaWVA79qeTrfu6o6nU/snysFW/
WktFqTrfw1Tv6Ua/WMkYac14YP4IS2b/VNWfYjrkRsIChnGfzvLYKNquWD4YwxZ5XFt6Xwetawa6
gvSbJsGUl74YFR/bNxx5CLIFxbvqQpoPPyk0n6I8bHoR1NzarRqaWx+YzV53ZaStXljzAbjKAtox
xdnD4tUOrgQpd59bvoN6K+I0kz5OSjArbdgLclPZ/WGtF+I6mx8Nl7vLMV0lb91yNdv3RVzt8atU
Xs3uWzA8ZdBoRSy/ab9kwsS4Vvo9uHD5uAvNnrtABuo0HfENrl7zAaca8cwGBIL8dmmijpIitbA1
mq9qsfxxa6NM+2CKq9U+NX3q65x4ynhPttqftGtSiNd8zBE2MvY2oOMNHXZJzbPr7NypZ+fKFver
t2dMApeSFi2aCLf1nLgTnTpwm81RWx2W6nMSjBvVXZYfFP7G9mWp/XZ6H2cTSy3kGbwtyKjRteUf
6YKq74MtOYhKifvH35sxP8V6arQtKLo07jIUC2i2qmpaWrienV/KlTrrxqCzPf7D85KK81ayQbZM
rmgNuwIvzDWibbKCVPd4Yb2w6M0n6bahacB1a8pubXV2A3tflTMH3D38son01dD80ZUxqubOnou/
aTX9ZjmUh8OwLN4TO7vr45vr5mcYrquZfQ/KGi5Jv9fEdrcfdJZJG9jbgB9b6NJq67PL+VtdMhp/
p2C6IFNNJI1OnlcXt0XJrIBrZuMy1V9Vpt4lqx9mmh72ZDytw4fLRMJ0e2hLLtdScrJXqrHa8WcP
7aSOWxxZoz9h+XIMgDh0iEu6wRSqMeDeveUsq6iEvGu1etLlVz5WUZHft57NDRbve5XdjdU4qONn
XrohWkGseNsRVvvSO9vflN/V1texHsPqURl6sIQU+gyk+Ut6LZjMNpZsG1zwbuvxt/Lgl1i74lv5
s2P+tfWncuAh864mJsSiN7gRdKHiX80KFOU2qdUuKYaTnn2qzZuTFFchnas7UXfVmq/LYW+u1Fzz
V86dv0pcRnwtzZDhMCgh8dywBScVXRank2CZC0e/+awOr62HcFquceZRhw/L00PCKCEVGgWVjnUb
uvZaDszz3xqKB++2rRdwzmiixS4L55ynH1Ol/s0R/Ts8PBCd0BR5pAmc/vzbBL/DtKdYu1Q1N56e
7urR5bWf97P7Pm+gfes5z/WzZf4rxu62OncMyCB5FEnLlzbwzK35Xi+6161JGKOpsBWSZnTRqZQT
Ru+X/pqC/5uu72S3Wf1jDC/tnIBgWSEm78kSf9mudcvmNBK2PLjqz8PaEuymmbaS++u1WbSgSSTW
8BoleFhlV4aVyhkPIcXq8tjJdL/b3oc2OVRchJBb+4UKoMrbqMwZjNC6T1o6BA4kSTNtcZt+K0PB
wzZRtnEuZWL2J1Ee8/5Yj0/ygUoxDpoh+7tipElIvxbnxtHHv6YLpCvDzH132ORsIgpUYyDHDf+e
+VYNqBTHc2mwibg6lfnrAMUFjuTPzpfW0xkoPYaJvtdHO27rNQQ/ZyYUb4uwoi5LMR3ywBRLPHV/
JrH4LTs+k9zkAkloLPQY+Jy/NwJR8clrx3K1jzVVBMTsbRGMFmeJhD74uk0pUwX2/FwmwJa/JVvE
NgVP30xRQd8857h1c4jZyKvX7x7u+FSemVQduA2jgJ0kaJNYKz4HZtuKiXmDs3EoFgfRVQlT2yAp
zUzC4QHdfpp1tNT5qzm39xQjWc+We5Fph3r+cdrtUHrLpdKmF0x+yO6voUNhMP2p7PxRKHd1e6Eq
8oXqHle54N9FZVLzSfKwunNsZ0yMzpZAzI3fGp/p0vkAHTT47tHpBl8ypLvUj/3mfAh9CLseYK2m
1sHD54YPrbanNNszVtbim0kLO2yUMaZQvnhGfS6mL6v+cZaETvk/Ydb7srjr4r8pfeLU8Dvvn16S
ujWc08z93itqgJP1Imc8E2gjWlBfF19plh0sVmfOtrNvxRAkmhmv/Gda3bfMisivxUPJ8uYcrTwp
PgoKGW9iL6UW9HzQI+6H1Cnj2/mPk6YXW1pHfX5KkuWtwH7K9ZNiqofO9GIE20hSw5vKa6d8zmPv
L+I+ZH/NDeatmG4Pb8dB9R9UZChWQDVyitQmCXoaBG25yOTLtd7ynC05mFgK+cdB30uoPlf5bao8
pPSll7h3xT8vS/Yzaikp+SjF5nEL79rYhyZZ/DRncq1cEXfv23yrxvViOS3NjxGsYAhbDWCIoENS
yu+A+Oz6MnvPRlGEW4bAR886cEMKsttKHXI8SAbDMtGJ/Ag3MHZ5wiqmRoWo4/rrBy/qep5LVmcs
Bjek8tfRyzCnYU1GLR7kJee0ytf8CAgQOCkdqd2F5bgG1UZpng9nRX+qFgBaTVwN67WS0N1Ng8SW
BW017dc526kbVZOsucPd65I5cYd5mzu7YUZNN16S3vC78oMfEg/CvChjw1lM0+fRIvZ6hN8aJtxR
XaFsAQo9jxuP31hXu6ExIt3gU9IbdHB21cKbrnnLnSXua6Yl4aA8NgwtV2Esz96Q7+FLD47QFr+g
7+rd7APh/9jVJj2JB7Ge6OtOyawvy6zBEJrtIphQoBTKPocu2oQMR6OLx2GvDD8Gi5wCKG3mopT6
r96tr6qXf3bqFJiriHWw4qARlh3ADyIlbYZGL8dN1tvDT9Em5wHz366Sk17IkyG9m8nK0YL5QrDt
0WLM+8Wh+wdJeE8LceuaPiLtB8eQbUj1xteD4fP11GDGQZt8u7X+hx6drlqOYYm1UZCsCVjgY+7W
+dFcaNoQo1fpjwK6RCcuxW7m9tVQU7N5jkYlPW714/6oCo1JNsXX2tiC9WEjl5Qq/wxyNQ9bL2t/
qY19gq8a2KnGpdgcBm2+SiwCCPh3MVEW52kTGrRJ5kOOxIJ/EPL1U1Pqk2+0XICqyHmWPJg3t7V2
ozj31j/V+THYQaZJx3cqugZ1CSFjomL969bPgrOsHRWmxZ318ss13j2xBjUfztRj819toBELZqEo
ySyx6azfnlGx/aSBqjL2zUxqQLW+NGLpMleDpW53lmzDAZK7lTD045k9csGQ/seeUb8d071SF7yb
n316wtXmk+MjyHA0lWaJKzcPto3ZJzNSIGmaoB6W3VLOr52eR4l7HY02bF37BIjIpATXQHO2Lcsf
CI00y6V1zNx3DaKaHXneEjGgp+MU5bkV29EZfxr76rFMt3avaqUdGn3xbV7Axfuvd2Mpn1euTVdc
G8ZPuRsVjcB08EiOeGGSfyzrO/2kiZW4Gi+ZARXXX80eha7WIuFyDUlfWOdkG/2ygm8p7n3hxK3+
zHwTq8+ihSVdo/liirtUrwmncU0yo6JPr5gonJTvGo6ZXlxb4zbip8xjcxTzf0ipzNIW8cIllZjP
yXqanbeBecBy5LXvKvZ5leGQM4sMPoN18qjJY16uvpHEC55jyn1icRZanrOzrPQszD8WZVnh4WI1
B+FkiIeoTlB2GqREpvmtvdNB7ws8UBZPBlpqAyXzDjcXqzkmeX2fcvFkUmjUigo4ccvQmwchj5PG
i8GznWeeL/EdloXCCIHA4uioR3bedzsN9oXUR5iPF6qjwMbRL0kUGCXB4ZUdad2TMqosjcuiJplY
ZCQjlqIdh/Yt5Yhf/i4uYjIFt6oaPEKIuIMF+w7GXO+4G+ZpjGtUcUnJ6mYMyinxxbwc6DALUkv9
l5r2LUmodiyxNx8Whjpde8D61BS7SeeJttMEQBcnbGfxWoMRNUhsSCSOdE5TTWuZ1sbVKZWDlWZH
yxT7fl4bf1DE0wxR0uvAvoPGoEXEyma0r31rIRXBrTTdc6Gmv3IzLhY/DiMYrnNespuiL2dA3xFC
spQX9gSm6AfNnqjUM5tlz804ytDIjPumMBNw1n6apD+3dvnP3voX8Jl8p0twszY3ILZQJ/XxQHjD
Dqp6WokQ5TyfiLZzkqm466YWQGX/p4vhx9zmr6F0nqQ5n7vN5RqSDsGfosQaX54LYf7mW/dTaMu7
p5RUmxi4a/YkmEO653f/utaEw6lB+rwk+gs+XeQV8pJxVJkGpuJaH/Xa+zsxFaZp38bkOKqfHaiR
l1DMw85u7hDYGgMYoPmGdOZxqHbmsKBiP9u9DPRp7xGkERhhhRUkxXs3I6kzPO1BoC8oE2BCtlvj
VbkcX9etfJor9dds1HhTOxC2nWq/rdU/O9PDTX/Fv/cdpYMyHv1lsENVtwM8yVyue2Ry/g8iIt7h
d5jDFgmU0vCBZv1uCe31HzGzYFFlpBj6PTNN3m0M0QlDKJlPQMNBzxyyWWaBYqb+2kFGUdHx8KrK
vAca9QHRQqEToEjyiNAYDNl3LZYDe49va28DduWht0CM4b8a1jlLftg4F2wTIxkZc0MPo9Y8ocjE
daoHrerE06N4sWyKI22ve+Vyr3RSzSY7XcqPdsnjykH9NLHBn5f+tVefm4XlljmZHa+42TW7DiFG
So6CWV18lKGa/++6vgGlqu1/xrC8DsWTXrxM3T7JveNk23ezYhJTdiuG8pRwiOfqrzu3odPmMe/J
gT1gO5lrX+6q4qs0kbYNQY/ZnbQyBnUNZZpEa5rFtBC+Z3/Zw6vEWTBwqc3NeyZegjWjsS8bUdFC
c6qbn6ZYAmkwU0vTH7mBQ9vWEKLc0Xn2Nk9l4Jn/mPtLwbGELtarOv/NhUFIxtgx+ZhUIJmAso6S
dMXZKs5ycnfgKUeVNfOsGAGlH4KVWmapn1Lcfj/hI9GGie/A3gvCe8JuA6mWr3Y5BWXVj4E6SHBA
rbm2incwYftlaQfM3qDAdxlLYUCM8iwMAl2OL0bakNRqXGiK7wKWsaQRu2GCO7fx15IoNdh3W/8o
woor+7+GJnmgVllmHZq6bEKr/8wJl/WoyIsiD6lq3j0nBUZuQ2a0o75RlU3MDyzSwzyY18aTYVlO
+6KqDmU6cPwR5OsgSE3MEkRiFByxwlAZxN/tPmrrmkrcCQyt/qjqZ1ksT8whumrD+KWK4Um1+/uW
XpfB2gsxXe2VGpd3dcTsaYXyOoKnpUAtsFwEAr0LqEeUd+bVaKoLJVE8Lw2VIrJ0OgVYCoEFz2fJ
IsiSlba/9+W2HSsvHDg+VUl23FbDwkzeH8+NTtWJ3RUAyUe2Me6Is4X9OMS9mE/KzERcwYCubInt
LYsMUlgkmYPWzEJrrs41MYahr+JVTvuJ1y3jnpXIegzmuSUWpbrhntu83KlFEynknR4i0NC5ZyDv
eMTaWpwQhz5qZ9vv3HdR1iFLrI4bfZi+3ltd+k3xUenshh2dzz7Z/IeTULZsemXBp9qOFOc1zLoW
Do33b2jdN8Wh5Ca3MYIk92W9N0qU8c1CE6vBwIu9J77F8jGb6S7Ltdj0hnCrsmObVQcB/bBuWKvu
I/iiX1YIDJGgsudV4A7vG3p1WgIpDyMRpC6cKnuf1d+5W8fElADZs6BE3S1kfu5y76KWX30Nlafw
Smx1UPUNCvUcLVYaNl1GD/FagDAZyqdNnZHM7X6q+IMsVLOa+fTIQ3nuXwe535Ubn6n2NDFzQqrG
kcy2r9kg9Vq1a7f2T0HaU+UO4+JHXLSCbkpwwL5LBjRmHRgmL4k9etGQrudZvhOx2VH6P88guo7X
xfmcoN+VIZtRgqkxIHsg3Lb0ZXVOJlXr2K/kWKf9bIrnfvwZV4Ok0xt4ORhpdxg1JdLtOnBqNSjy
LnI1/Z6q6lEaqt8AWOVJFmzAXWOxHdIliw2lPlpw21U/7/KpOEpwszSF0MnbczcnL0OtPllSC7ql
iqE9K39g0rSr3LWk/S7Te9/w7ed7A7pHUrZSpwR6+1Oy3KTWIaKXO6hAuI4M5kabgF8Mi2Wc/Uwt
jjmRonoR0bYi1ow9S4dXnq+etEXDmyCLt3S+WxomN3W2AzfkEPoaNCciG3p4FIXkNXfLSp+wuWAE
9qElVGygg0yZtSdqHXSsIYaeHyXVaSUOg/PHMuZQI09Wpa6frS/9qj0lCmqQRUSYUVgmxgdB3r0t
UVvr5JK36Svzk8MaitTcmEiGQwrD8+1N6hhxZ56zuj7kC/t0UzW7YuC+FJvz1CAhWkp9zdva47xn
o1KCGWwpyRfTv0Onq/ZksX+UdrwWlk0vaXq3bCU9oQll3zl4iniLL0qLxOHQLy+K92ObKH1qqkC4
i3eGB6R+u6FVVtIQHPvFnp1zf3G+2XTsgAg1tvEAHOw9BfR5WGyIydEj3atIa5+3838MvWcpgsN2
cV2MdmjWxkZD23W089lZb8oTO2o/+FFJZMrpbqbFGibwDMFqu3MorO1alfa+nOjE2YhFuyyIgrmb
cYAgDwvyjhEp/rfCK85lmcIZjxfmGH0mpKaXrIyaOgNytCJh9uTirBDNyk0RvnNGn0BaFn1G3VKl
z862+Rp/+5Jclx7LtdNDNkyEqpLuFK2OWOQDFlbgTL8ThEGAmAlDf06KGa4ZiHLeHBXrx4Zedpd0
N/X2rZ6JNWWMEVDnXesRqKxGvweU6Gd3XyRdmG/O3i3Ug6IlRO4YOTf+WDyMhjK/OFTeHeEEZKCv
xLX9TTR2wMZppLpti2zAlWCwAY97G/bDnA9JVV1syhkCJzuVq0hduXQGz7w+zo2xW+JZd/caP9Tq
jiZlonNX8+xdJRvFALp91TkXfSOzOtWEG4c0sIbuY+uZuiraNCzWLUcSpK0DOvrT1ctd2Na/1Eti
d6yuBvKxzs0HCcasoSbZ15Nnc1qMLfNyivcFNn3wli+EwN2cWS+LXZ4XmC1jRWGaLYo8d5v4yoyN
pBrZdt/skY281SY6OCLRLGVjhIptFLtknuPGwqvQ5PCK+/mUq+uNffIjXWM2IHs5ZzYD3ATTuM4U
d/LFY3687w3cmVnrZnTDG4Z+p/K4Ndfi0U16rhLY3QZURTJ62XQcEDw0b2gZ/dFU7/ownqfZuZaC
/eopF0Q2UZJYEIiV49uu81pvq4zWXAZOtcAAefsyr1+LjUhToiZ6OJQ8xF3W3RoYl2FR4d6bqFba
F+ipMjIX8yc3CdjW8CcpCYK2e+CLKHLEkEnKaz40JzY/8X5Xda6WUJ4swXOcjwdTlhdJZeNOfGgK
qOwk1Tlccl7PLUOEaNu3IpktX2HZBMqVeBuE/SZm8VVBUUFiJKe8QM0XqFuQi1TwCt1zfVuBVLqV
Xy84m23m/NU21KhpQQxkvB0e+X/1Sjp8MnQC2qpL0k3SG7gKuOgmn8Huv1eYgCBJumFfE5z9Ff28
14w8XKpjD5OAhB+bApWtLEKP14T50lxA2b53smDUy+tCRAGqPpxdDh0LAgRWrAfKnHgW5PyqwXY7
/QR69Dy6J3DV8swof49pN9L4zUz3gWvaNfY31QuTCx7eIicSLXyxHkvzrCTs7Vnu6MXBMrjRSuIf
AZ8Rw8HqVcmO2tvm0S3fjSqNq045bFl15hmH7dOLb402MNWta0O367NVxvRzW0flFfJXTzhXmw30
tXhyYGSZAxFaZht2Wn/uBsKLjhO1nflPJwFcFOmtzw8N37LuUJcrpa8kEg5LR/wewkLhz1mIvaNw
AsBICmGWmnNIarg4o+MGlnSfDMICwUh4zx1YWPqDYxmz6HafbFB5kmKn0uWLWyZcWDrw5n9CPk8A
8crya3CJq9q8qyGv2hINoexw1urIZra3zd2kGv21qwrsrCYSytuy/TcmTNxMvJNj/tSqdoYf36+Z
E3gj1WfZXzb+hQonNsvbuItygALXH1wv1LYrvk0j89PWe4HTWDvLayDVaG4Q0cz6Z8b4cDUKA0YM
Oklz9HIloKOo/doaztlcf9otK1jaYzFAAYKAcDNfejUjyvEwVYrntkjivOrv4/bFsANU7g44szsZ
SRtKJoForVawhP2jc9cTfsCvk8sXA6QXeihcaBitfL0mLbFxx8KbSHCutf72kIYMKcmO6ZwyblA1
/9y0vimwZnnFdA9HDVt4pXRxfbPczhWRE7lVOzUZY5QoGo819gTwnot9XUDl8pPj5T7pvXlLwGnr
HE++VIiSulcrmS5OYkWz1tC5KGcl+15pujkRT9rM+b8UMxUBliM2y7qMp7WASXb4vSioxxUOqCis
2KzgRVH+bYyzJju3HTVOUXq3Xozti5pvSJcpuWvo9Hp5l1pzausiJhoRjMYWjc12M7LpotW8Gp1+
6ZOBCbjTa6popCNEuMzPtj6eWu/Ndlhxgua/2Op5SJc35mqQ8cl/sxZBxyQzBJkwvFjbSnHd7JO+
eG0Yq5vV2D+G/jumhJ7yXHl9hH7zDsXTNXaOeFumCWm76RHCZ8wpdksfHXbUHtgx/adTVbGvlvW5
LDV/WtH+Sm8/ETXKkzpUGD6zVaxJ5xiRmf1fpoCEoPH1ANFZ38d1p7+Q6n/LRXJsU/49zbEy1kOu
TcjjznvCu1TQR0w5FdqsPAkvvXoAzQ4BO/LGAYM+X9KJgHpLlb66oXj0knnFaAKzc1RMIaidwkg+
5xntudfc5nNO10PvKt9TX9B7ELpTdCyhDkVN73J/XGo85fbGJ3gxRUpNrXhHL+nvmbSuZmceTaV/
lRB+QsP+SqddW2V7hlVRuE3R1kwElXD8C/3e8zMm0+OREHElEEa0ZC9MxpRTsVjWGqek4zZ0B6fn
VEGIU7YuTHo3tKnhJEyG0bb4jvRZ+0zhZC2hQAPN5dAa8lueQqBahC5Sp0j9qZt3yQouZfJSy0fV
N5RHpak+lEe+t1PHI1GX3apPPW4z57Kt/B2N5rWgfEWNf+RgxXZdXP11GcQrQ+J9B3k6Kav7XGjH
niTNaC/nZatvTTV82CpdXDNpZ4Y+Malo+3ZmSTDEugBsgUBiy0FIr5b2yuEdd63dAxW4dFvAvTIz
8Wkb9jNZ5X9j5axkEns4ff5K5OEmau3loAFW9oMK/yX7902Z/jgJwz10pac4NVE4lSowM/qXfgHI
sOmVm0xZAm1Oj0qFDb16H73Bl6OathNIkZW7zTMVf8U+duiduNkQpTvODcXtcLamizFZockY8FSr
38Uwej68E3pafZuZreKDmjTRXLhvCW1HqBXpdzVSPo9KoSO1aL8lZJpS8MIwiRveDJ2TiLBw2hdu
tRszEW5J476vWn5k0f0V1m1XO1WUaxrfblW+MKPhwK6LwGldxNqpeEXFzsmfY5EWDAsKHMeNizq/
F07+r6sBrDZNrVFVUsYaPIy6TknmkHEvzwVxWFVz46XmIsosN6wGaq41yfYLw0biNee59pjXHIhU
vHl1tZxa23tT0WNjXuQfE9KnERtiigWym5K64fNmitfY27teN0/Ww65o8/TQlf2hq3Ko7AyVVym/
FcasI9rxx2v73vVAajoUelM1v0ai1RzyzXXu1be5Se5MbqEBF+Mr5dwCOEnauEoprOXcnYpZXhem
Z1ltmZMqG761JmOKz3Rw2yxw2drr23I8r1XJLhCJNpgh2I9dAR/ZMVi9a0gOc2X0xa2uipO1pWeb
NkDm3duWgeotlH5ytE+5RpFsGke1Uf4MtkelIe2DRHLsEc62bsRV08O8YmakoBrWFBnYQjsT6L+7
ikOJNO3rlu0rD2FE8T6YKvKkGSImXffeje1e5uaeZqn3t8nBS1n2FlaG2nIISI3tLEoL2j0eR9fc
bybDBjt5StCS9Zz7N10Om8ieB5A3IsGE53xCSO9sOJAMKMZOeeTXNgR3t3c44pKo1ARn+Nj8zTbt
b6Ozs5MGedCdfZHPh40BAKYw/trr9JzleJBtZhy0SYs6q/sYvZlnwIpns3wTer+XZv1KhMR3y+HT
0629IrGyiy2LJWkZkH2b4UVGnBqG7zrTEaof+jQPiKoFydB965iQ21y9DM3w0bjj2VPmqz3PrzMj
RWaSQFrinTktXjvD+tt5y01V8uS2Mrsiz0kWcsfgY1CH5FYNzYxfjfp+3zr1os/lTSq00Kv9dwCO
XTmiarMNNs05szRmCPQx7V45z5zISdIqKDImoSVVe9dJ+icb3Q9V6WA8q2n5pGZZUCHh9qOFkQGM
6/JZaeu7myUXZuc8Gw5d/gqIqSlG0LVE0x2biMiG65KenHmNphoPPifAVfPMs87qolcjacflQsJ/
z/bdaNg8qhyBC5kuKMu6P3oPy2nwx7bmO7d8zxSB7okj0ZfzUJt0HANAB0Fsq9h5QBzYfdQUq+H6
Xl7Q9Gr/8XLQ2yE1FY7GP4SgTZb194mGobLbWHMSf9jyWzXZIVjHyR7xaGp5dwdxdCeFuLUeNDpx
XkujnS1CAh0c0P80ozkzl2aXtViYNILKkF3H1rtusLzj7GKiN8GsFwlOpLzZksi2nTINKDtnbnEw
BVOm64c9YV7GUr2utMWZCencOKdukP+KJf9TW0ncqd0VaTuJKmv0E/5mJhOGDMk7dAkPuqh2DR9x
x3mTWHmo9nw5TGo61ozQSTX3SY7KcSYkRKTr4GUekoN2tBUSduPYMR1BntZS/0O/cqqXKkzSx9RF
IHb5VBAcWjScGasJco+gejEHDWjyZjIi/ZFi1ajAVBWSRTi/5rIBpKD3Y4TnVABFmpKB59zVhl2u
6eHYyDh3iSiaGWMF8vQy2c6dtvRkE/vhMf7OMzcaAfEE36G2uqQLcxgtrGrZfekq0nm+7i3F+sPp
9CaGLurpV2CGYsV20Ab+rGnOk05dxNujQ0iWKuFBw7gthh3wNZNLTp/zFCazdnaE544uK74tbbus
sgydzTo3rbhXNXtGhSAFUj/n60xaGwBoc48jQzLM9p9WC9K9RZBP+pnELIk/89WlBNAbDcTe2Cmz
Eg7cvMzgwEKcYou+KtkYugcZ5+gI/EYfMB/tMMJYCEBts+IJJsS0DfW7OTFyRAGsU4Z9K/XzvNCJ
bTPuimZWp8EbzqMswPnAidMRopuHVV3Hg0Vi0vAYkDXicioavZ5tC9pX/TM328NmyGO/tgEG1W7J
gKRwGFwxBxtGFKxXrCvmbsZpWJiyx0UEYvvCBX+fS/NZyOqnQJzIMqhNT4iQEVo3poz8FFB8vlI2
H9P2W+TVSz4M/wYiMOrG4BBL3ynDcE57ai6gUJfDvvPYdwze2Sk0zB0JjjKLRg4Cwm6cdiQDoJDK
pryOSr93FNsvbCdSwXoSle/Sy3aNUjKwo44bJvKpVsI93UG9YyvPFCY6pc3IgiRDHeM5wXXVjdCD
/ivlCItj7xdFyTDrXMhN292l8An26Hwz2SIJcu2ZNXAccLV1sbqfSuQxveUFsBJxatub07hXC7Y4
60PkzO7T+FByzeWyVGR8NywTJT3DGDKZaKRm5p/sfCvusGcQU9R76rWtBsKTzIZaclgeeW1w6PpW
BJllHGVbxsSmeBuSUFXnsypeNLN5b5CydTzZZKzPdcHXKhiWVRlxRiilQDrP1NcMXTbDZkd0f5ms
+mhWfxex7boqDQfL/J+jM1mOVMmC6BdhFkAwbZUjOUupqbTBJL0q5pkAgq/vk9377lZJQNy47n78
MMUMJZ65tga1maYAddtakUwnnsCJZ8A7iTHy+AaRbu5E8gcn2SEB7R1jkoNE8lR3LUyVZmtbaYtT
mEgIRmxKxIDIoQZNY/ti2PkZwh3jLp9fGGrWkvDA8woiOk+1i57UbAMdnRY3OXL8Pkk2e35NpGfi
b/hIawQN7jRmEUJVfordOE9+uCiFLu5dtynOYhJbMoZnJ6MMvOz2qeds8uk34m6lavR3LIw42xpE
AE1ux34xhdonmdhkBrHgZsadCiWumQ+tePH57C6ZJqfb34dWciSzxO76s2WovZcCewp+Grv4Kh7Q
pTr21u00XfpouILN2ul5WFeOy+/su0LDix3109egtjA0OsTPZUO4CZlYMBrEldoCMliY4wC2+PFz
paN7V3toyOpt6vr7HGBLC4KH5/X2mExYQH762XByY3oq5wzxwN8Rfd5U02eK2WsKmPgd400vaRhF
9mUENWSpkj+l/RozxaRORSzL2NSJifQ18peYicU/PLn1GoPkKot4jO3sWg3EhIjN9Kx7Yga9rEpP
vrTWpuPsgIg+yZlFo8N3g6B3ptJtxTp6TF4ldmNntkM6CXZWYB7tttmVVv1U4f/I24W1q2bZ2/1A
MMl1vOJMrRrWpFR3mdm0HWfxPi5q2ycBPBp3o71yrdGXwXhdK238h+3+CavTFhDVLuPFlPxDMlWv
Bp5PmWdPLfI3fKuNr3EJGB7ilYVNvtxM1oeDP4zm9WObY98LvPUEr2tI8zBJxX6s7BPTObZK90lz
oxltfey7kRvagD7hnsbE+xpRo4sBpIYVnC2GsSaujrVFQTtpgdRguTo9cnFMNJsCnTdnI1MWwac7
D5/kzg+csidjsG5wVfdpxBHV+efFzY8QsAkliX3R6ouRz685GUd6lncpBDhR2J+YC6+DM61jPwgt
CBsju1dvtM5OIU6mScUhfv1YcvYYwVcc1zB1MOaw6p5sXHeWf+e9YVbJdzII/sYq3hrZh4nSEQze
LskfQKAaQlV89ePxzoy/fTwwJV8KUumvulfHyLVOrQm5zl5gKWLMJyECn/VH+mJZW56xnkfkp0L3
oHaNK4HWr7R8y7Ev55nc8p4T3bB33Hk2KVSKvoNVyeKqgBywIMDO5UQ4Lrt4JXGz0vyqcemouHs3
PLwMqfP2+Ehy7z48vun4fFLcB8GHIJ4vfftFmtOtHiAHVITPueWB0Mk1Aa7+32wtn6PAEJ5IVs/e
Y7kgAWINabvNiXy7BgEqJnoAmYeqm36lxIc2QZXqzXPv2Rnftxm4nNzG2jlnyr2x41l7ejkmfRVW
wt3Ucf0sp3ZvLdUPIeyU6YnyuwLf0zyf3cnetxhbDa9/HpfgXnT83H4N36prtyT4f5ye9WPaim3F
uzb50ZciUIg/yzoPCBjOxCjldL+UR+1I1X/0y7zPVAEGDPe8MbtfNvBY0AztTst8XWbOu2dYxcrU
6q3mysZv+UUr/6QFZSOQcSFBqZ9qmM7BPPxZ5ukwsJ0eOGa7YCDvjvBplxuqyjdx1W0dQKRKt2zH
cqKcZth3zqaT08FjsQ9pYR806oRn49b36dHEll50yS97EJ4Il43Kqq0QjDXetd4VV6iI9yLpjoHm
ZsJH6uTChdFlualKj5R4s3+0SLI3ee18jw28y2NDMp8t3Gw6v3nlXBuPH7YwX1s9cOjkoNzAm2B9
2PRBQScvJ6ju2EaptedSLRTIl7KWt7bBdpnPb9psj60XX1S3fNgB5NRY3GOGBeiSK5GCYMOMm9Vf
ipS4IfioN9VNcEvKxHiwPcB/ib3y2+JmwfXVhseOiEh+joPO7utDW/MY+eK5xeg4RuVnPEDXQ6I2
AhN/WLKdHAsQV9NCkxwg5zZyY3JxKrVc2dyoWowRLYYkDo6NpVI28xhLKrEOmmYbKRKwjl4/QIVO
J/e52e2qAGBthkjaIHoBTVAVt3o+yCUj5UwkqKkAvfjjNfGca6KdHz9X63SoToXtsX8ZzkY0v8YQ
ZuCNvcR62KmHWxCD67HDpxclakf06LKU1PtUwNaqZvjGEQhktPrXR7BBx5jIMPnoQK87wq6JWf4R
uXwlRbrRnb8KpuwfYE/uMCPDHcBH0R4WU+MPjS+UM16ETg6zKE+s429Fbax9R1zSfthwku1R+C7o
2M8tTsA2Obcj1nF32qVDcSkRxpveea0edJN4YGJxpVzn1jGJGItGfQTFdMyDZQcy4m885i8KSCge
TFbyBgwvho2Kuzq0vtR4avBXJr7a2ROAFdnscujQxSTebGI8Me5JeJBZrRE2x+2It9hH4ujdn2bk
WF2qS91Nr0nA9I41yV8Yi7A0txkPnR/golfbGm6VGQ97H8jlkxOAWkqbPZJsOGbqNhYT2b0Rrj/7
WxctJ1UD7puaCFP3x1FiLw3rEj/0QWKCKuuv1oxDx43OUSDIaljfw9hAJChhWNHq01inLkneA2sI
HZx8XgXdpAJZkLXuZorl88PUX3feBjrvxiE1paLoMFTjs9FbO9B2qGoKZo3Jk0fhUd3Ie1K0YHf9
M/s/RMn62alZOo7usGkssmW+9JGL2qMTl/uiMnouY5SQFMHJBJ0g7GW1iJSDjf09rhlNbDQmVcoX
+MUtc9L3UX/XAds/SaLE7o9cGZFD5SFxWEMrLpydUX3UpTh5rfeyBKwnZ+so2fE5hrFLiQvbycP6
3p+hQq+qnEAsoq5G5Ok1OkyrnkYP4x/HAUFI5viHwduryEFjvjCt/GBYJrqddeGA3FudGVq4ghvy
DIAjjjOCT+cDtaDT5QDhkoZD5xj747YkdZo1I1pAvI34RxW6fbyW9842whFB2BDg4TCDr5K62diO
vzey/oBIcEzT5kL8gw0C/MTYfvXAH5k2iRijekrkHGpfYIizXmYCDXyxGHujc2e0wEimdT8OW9PE
9Y/3D7o5+Zxl0+HcjDrMUrOD9U7vHAqdVM7pkYmXIm/3YFqIb/i7yeeqxho5JRnBY/6euQFX7ns3
jSApCu/d9ayt1ubvQDpX1eoU0/UJBnplIpJrkT83Xkp0W5ymEvNGy9njOtdaVFtHYa4kMpJhIhtd
ugQ9CzOcv6qRyZ2qvsd8x3Qr1hHjSF/OXH2w8dtl8Nx7+dUfDKANxo1qUCjBBkswwgCMfLX034By
8UfExuF7h8whG+i402awnB9VBHdmRv4UjJ9AidAuCSCWn00jzn3HdThr6qtfj7+aOGomJH4xIywM
7h7C3HCOk9fn2oJ+Cl0yLAjeiRSoJF5Hy27XUC+2A06P3iPK2tobL5b4UZgi6Gj4KiCuI3qfoqrk
Xs1efqzDuYBRENQnZyS2m0CNJEB9mDueszgwQKZ8Rl4T+txToL3y2Kd7FtJrMfTrh7k2RrarF/Ve
NljVejKtWDMmt/j1cUWoynzBS7nRs/xXY5Wo+NQasDbdrNxoZ3z2bPctyMGKYwDW2sKPOe6k1YYQ
wFdwd59aPESTjYZmLsZpjCJOBXtlgRRGcz45LIoYab8bcoFEGYhUCWwe6XoQLC4koUfyQxnLxAkf
tIhG3joy1cBKLRIbnkmEJsjuASYq5JxqG8Oca7ri0j7IPCrtPrSDO6DCoJOqY9m21342Ps1OnmM2
qHnjbieQrnOpD5VXYXuUHyUZmSWtL2nGV6hY3iEdg50ZW5xxPTxGsfOB51YNtjY3tkhUcDFsujWa
33bS7h3nwrXNcPk/qDCAzy6iGk+6JbLO7Y5w58Mv5q5ND3mVdhqEIY4A6OxxGZzkVNMBsHRhhGpX
829N04xD3j5X8bxrE333LHPjeXq72PVWdiNCQo6y122HyWXDIvlAlze0gYcbQ+NxCtaqGc6VZeB4
wHdgOmE9D4xNQIKHZTV18S4akfu4zfqAKjLPfFo0cHoGPooHPg3ADMWUNasC4T/K6qsGIN65880Q
MiQazESBoUZWb0k7nO0CR79FefIwxtQ46G8Rj7cU5joGCPYTtFRMbf7eAMSBPMyzDUu2rIOz4mmZ
coYfAIYF/piaBwTiXmjapbXS6XB0SAHRH3v30b8HD3HQ6s4DZQRenD9TDcYL1K1dzG1aeisn92+6
6zHd12SwQb84Ev/6sjHK5cRWdzXyLeCDuOp0cfBRSdvZOekMXU9mxa1o7e9SCuQfpG6Qtwk5UmST
Oe35oLoXw4y3jQ1hsHtEXRHp0QbjOFoXbF6bLtsVY3YS7XCgtIMnuDxl1HgsabLqqvTP0nPZFByy
nIEfXuKu2UzvioDD4ZH+MIAuwlJMtNiZERyGef6iLga7SP5SRuXZDj6F2ZMRSOUusqMVvaXnoOxW
GOx3sRz3IsCj69m4JnmGKsnXIsYkGfUX7C5PSyD2Wk6vnSy3ZEDXEt9dkfS7FofPPGIbzmXyxdz9
nSZkaz0sZmbhE9WFbTVSVQTjsA/8MMDqTW0TK8zu3g8DEBl5zp3pNLJTsDr9vETzUabOqhsn0oCe
fENgRrKCIFrn8ZtbUp2Wl/IxSBF//epJaoGqP855sU+Be/aL8dxH0wWldSOl9wUpdZN5yUGxUG3T
gmHK30Vs98grAM9tw7zO4OoXh9EmNK7JkkA8PXGk/X3wTGEl/UfC4pSlBRG4mQiyV087y8NpZQeh
A0FBAtczJr5zA3HMgOX4IytjPfqCzXOschZe9UXWRCZyEi/CwNJqowZnBrjU9EVX3PKJ5kdVv1tA
bfiufe1S4EhzsC0W98gL/d5SPuwTVrNzbzW71rttNauEGYbZ5d6CL6jM6dpB79M4FtOs+NvP06k0
nZt2CKhAUsdgBxJw2Q2uta4tD0sTXHSNHS8X1bX0Qaw9chdm/zRP5T7zODuM9LWocZyDGQI88zYG
0Us25AcdSP614BeI7USB/HQX3uVpyZ7xE7LbGg4IFHund7f5Ql5fPl7LZUmBjg83Wc3bTM2nom0O
MZOLIsnA33GrwUXjdFnN2j480AwLVr8p6UgL9GuIX9+5guE70krhx+gJ9mV63NJwLFP2+YEdnJwi
5Ad+jxNKmOgWiJkTCZH+1xEirI2E71sc9nNNXqo58Hav6wlwh/YIaJFgEzNik0ZaxpZtWck1E0DD
vX/IAlsk27cSi7GF7tFr8y8FCZwP3Lm65mNx7CtrH+C4OKRQYSpKcQbeyngZz+Xov2FVfmzm+DJZ
ldghv0ISCnhsHmYQvc0ATYvWh6TW/k3clHSjOrpOFSre/XgWmwDqT0Cydxnq+1ybz0g2zFTFU2QC
9+vJW9bdyq0UR2UAAsF6K0p1y3OCEp0Cl4ktteUL7FX+jSKAde6rrZUBnRAZA2QNq9hjQzmFU2mH
7B5AAhWMFN/+mIZz/bkU3o8mIUjLDk7Q4itgnDJsfmw7frfc+GkgUUH2YzfqbIf2fapiVk0g70WP
7W+JcMPq4uXh83CbErtefsKK+UwL88nkHMySemvwzudTvZ48+2BClpqiZTv6A7/K4BEqA/da+xsY
WfulXraidV4xsO7IczwtZRWmdfJVIdMPy/ALPhSnNRy0rkHXcjeNHE6R8pq1W5MlruD5JXM7nzDT
PYIAz3Nubuu0uQbDQGgOsiGJaawdbz0NCXWfHrKe8JFPi44LLlIH2yz31sAVXhvDPmCtXY99tV06
7K7YDXAKutxuCdGDX10S49RFxnuVuZAk+H74tPeYLPeLYd6rwbkOOAmqzD5EMPf44pIVluRksRxi
QyQ6hhkO4+IGlyvysXUeMZ1XrQI25vyN/OHVzNu1E8EyVvz+lhw3C7ItY5Y9woVRrBAttzlk+fhh
pB6DWksfitoV5bK2bYmzPgjjAvS1LDe17XIOEFwptUfgrWGd128opkHnMVatGew7KTcJTh2Dy2Eh
NF6CAI4EiEa+FwJJNQGIC4aeJkROxhxckGNDzkmtFT3iUIy6MNHlDQ3ljB92hX1iLehNfAoWipsB
7Oxap9+zO1grmDBxY5+NXvPh8HcDyC+T7W+kjHXaT4SexzUiQP0UgF9SnhHW2eNxK58Hqiiq2L6l
qfwsZpsbE49iPeyHvtw8eGxJl73W2CNgyWCg6LkVVOvA4xSpSv6i+hzB+x/d9u71xhk+EvUUXthO
/a+tSFbOnoXRU9n/RMHytef1H52c+gCTkanZSWRN2QNvgWHrq5aYkXfw2JUbMtqie24hr52hNjzN
WCvqcg6rOvo3mF6oi5hYfcbAp7ynUjw6wW0suySLY7EyYf9qv9y2fcfgbB0cl2tcx0mXZPqmRLdB
bHlnq8n1Au8hYTpKrW7szj/bwX3WtQlUFYy6jvajklsYAqikycbxubJDeCrsfu8N1kWQM4W2m208
vp6G0b10vbthMLr6GJqrqjxPDHUCn0LdincfG8y0ELJI+5s5iCvhjNPQdZhsrefHa+k7xqEqHDgL
+AZVty44eQCD3S0cmTFsIV5ZXJcgnEg1M9Zi6iQRVLGsFgNvDRe5osmeS6tLMR4gmkUsvKT3TUSz
eESndwKrMIY5vCb1jqPkMrf0hfV29EFXxroj60R0YjPnI6QNMEWslG20dEGdAumHW5HNl9aRK+5r
IXrMzWIGbxleHSc0LZ+VuLGJyS959nwDmMxneULOAROExGDpmTEvCeHxfYwNAd9gvhfA8DwoX6nN
4eAv5M3NbYBhfOntnTnEIX6UG59lQHN6XuM3WoP/5mqCV7cTJDKT98hq6Cftc85x9v6JQc9PieHW
6QV1QcNxmZtzY4rvtkn+GpPzLoXzpR/hmGxZ/mRLf+WNI600NjUp8uGg4Zz1IEsg3+7rUiNvmc8m
51hfgzEinkEj1CExl0++rL+GMs7DOJ+XqdkV0OvxgZKBstQd8/5H4KRbAVAZ2wGDWqF+5kb+Vl1+
mozxnxdbz07hh4YuicjXn6lgQsCZdp/UeEzK4SyX8Wi6aYmtknYxn3q3KeDxceyj8NmCgKQElf/w
sBidekSZNSH7xqdWxzi3GRpsOd6MPnubJxYBXjYdUVjdp0mm+AC4BLNytpd4Y7D1NcbyPKT2s8by
loNisUt9G3J8MHHh37y8/uM2DefQAt2IHclsTYeWtgsRQFEx2bNDkQhFR8HA1F8Kd+YBgYKsrIdn
vZhJZ9cb38LQOc7I7lS9pchLjf08WYRmoDg/gZ05j+zO0xYjufD3UaPZ1wfVEfIrbSTOGXxV6MH6
V+acY4zmNjp3ZCB796uVlFbi6iHyZdfLwfY1zAiOlTTu1lRCvBEy3bcmsrfEJOInxs+QsoGCOoIa
eecesIGKcx3SmBUg004qH5nDgJ+oNnc98Sc5SaTRwjwaqAC65PK/4AWhROnTrMEWuzOEZedUwIyQ
i/jsWr2XpeMeJpGwGFqMNzFFf6WKPzoLvnTmW+9VGbxV3vy3cqdwrKZj1YuXpqI5YbLIFzrqGuRi
Z1k5eAlAaNMUmh1NA9koEJLql4RVfo+EhoRXJBfFs3RS2HT5lqNnWymKhjUywaYp3Tno5Orq2VEc
wg2y2NTP7rpJiZEPZXzsVME8SwWMqtx//7fS9RiovKC6RgG8vkm96ak/poa+x+gxqgBQMMDaK+f6
PxNB1RSw9SMd5tEDjSL2VptfAEWvEzFfLRJi5QRrjIoCIGe5ep2ybquFsVV6/EMhyXdSOmR98xB6
71ELkJsMhm1ih21d4mhxblzHsBRgLsmri4P7Fl5nFla0VAwLF9bZovnoUaDEWi4K+3o89Ul/U178
n9/SHdw0wSZw/d8oxZfjzVzDAXphwX0XHslG00lwx9ZXO2vfbQnfvm/vrecThYs+U2t+nacp5cTs
7nMuzmkjWJFCxxeD1awXeGUISc1xHuVrTOjFSeevuAQBRBQHmcYn6u3uJ9weq3Ywy5Un3BVU9GSt
x5H+JvoE5gK3ctV10M0eSJ75NAT1v6IAYNLPBxWnx0Tgd9PVVnMkB4PxPXMVrPulx6rcfymmTvwC
8T8+Ya+Ttg5lY2Edpq2Ok0SV7MAn+62ZwWUb9o8ZYW534Y50ubn3pvgzGA3Bdsu6YiE8zUX6bNTm
ZlDsPi3F9ly/JEBL6I7add1wSclQkNY4EKJ80463Y8/BNaFkOWyaQYjRFCKqwdJJhLmTb1zBBaIk
goh94z6QTaUxOH4Cuc5+NE/+sHw5t7199Yl+jSMOyZafoFiW/3ALvpre+J0ghFBE9dctzYs/GVfV
DVuvSr5bkrgxirmdwDPB1Hmj4O81slhXVTCN+NKZhPoUbhkErv+4RzGKt8iWTnYptPqqXYIitcPX
heMN2gGJ3yRf4/PDES2Oae/eMNDcgEvibIFuRTXVunU5pm1ujLGp8f5MPOcpTYgp5n+n20ae/Vwq
qgAWTACZ17xpWTRYy/DESLjt+Tgep2K8LrZ7MiHnEwf/07jyy1fdAdoqRkLYMwmp5Iglqz/EFzuu
3oMWaJMiUGZZxdF2AUcG+L26pX21crWNZtiTaf7uMdFEniCaMwANHjwWUc5lGvH9JgQEhD39RIMo
n2ybzyczzRYj+7WUy8oykQ957pQltpPf3fLZ/g+42IHi3xfHH94w+T7umvCSixkCTb1ZdLs3aheW
9PCmyvzDIWdW5Ozil1Sc6s6PgbNVkAa7tg2TPoL+Wd7BvZ9no9yyS353nODBIqNeAUOwa8hpVQDX
NhT1LUaPy1NiPtPkNRVxAh/QrGWssY0S0s/z92UCjbfg3MC3dGPNv2UBujZb/CT5iICrvH+Ai5en
QcpPy2x3fspA3bAsJDbF91zBtXxgtAa7+52b+iNt5HaGWM7mO9Sjeaiyed/ljGkFRW8+RNAZxgeK
hPftlo8SE/blcnldlPHmPmgaoMWu1FmyMDOOEQRWLLfbQtJ0Av+WgC7jYVTuCCL/K2PrxeK7RklV
vtZa/Qsm+5jIlvPI+9NRDrhq4u4Hizgbscp786r+0DsYW3uQEDmSMZeXahdYGIGnFsMCOnfGSHFS
DQtty9LAY9J0OxYEINzHHgT56Z020XtZ66Nduh8kqv/4fX8mCAS0mdaRCTAyf/forst6Mw4ugdIq
/xGKCli3oPDEnJkK84Alje64vZTYvYrnqMJKaJb+JxuCDyzpkuSJgQsSSWe2j/EYHesOl0aVXKqy
OkYxyQ6OMky47qFe6hAS1H5JmETd4khhKS7vvseFKHEozMX8TNTk2LauoghnuniU/MkOW8fUfOLm
OVlEG5VcPlXuvc+VOHcxwpkhmOzLaa3K4pywK7dcjf3PydceUyN+P2ufxQvEgsD9TJU6L0mBwN47
/3XahUIBY8Ed62+d1v90a0NrZGLS/CCg2ayHOxd41rITHunfAPpllhNlmBeFLSz7bVwVqqU4kbmm
E8S52Tr6GmX1PqrhmA3NvQpovANyuVqSsqSdw4CBIkfOLvESGR6Kn/taq+J9Gu31QkXNEyzq99az
31XAfj+x11hr7w1r9zZzMeYQkyGaKH2yBe6aldyXa4kP2vb+gJgtjhhzPvQ0PMvEfJtab6XHFlVU
XuI8Prd8vAl+pP+lDthwy9O7yWpInJpYjOzlv6aL2qemLumHaul2mMIhK34aTHZ1msAOdV5HXvoe
TAahkiJ9gg/6zXb2YmCjYtezz4zp5lcj7wstkZ5KP5Wfs3vgSsz9RuIdMsr6ZhtuSPPzqW96ykiS
8zzQNR1YPHB1UZP3hlCULEimU3K3LLamUqdvasi+FkGzKjuXr8CwcREjuRBU+TfMGtGK4G/s/EcF
F7W4ct6TZnnOW/NZBmnY8EWPevel8AqLXD7BXcvin47cvktIG7l+Qvy4XcseeEBq+S9m3UDtH9Q/
5eDEVc5+7IFpO33zQWn4jgkYn4y2L3bOj2a1LAdzLiVfkK/1n9jqrGta993RKtzhFBeyXEHzmrdk
VPlvLekFPi7HD0qBIR/lFPOPEZQHU1ph3dS/BY0QTyyOf1pANSvKAhkiM/elnsyDNQF27Kwz0xkO
fK//UbX46Jz4ZraQESaKT5rI5I+C80O3j9UOYwJg1JAFcP+0ZOZ3RcSrg83+lLrRW4fX7qwAWqox
wNmA0amnxCzuMeeP0dVa7AfiByIc/4tmMDwLR3G/qdONrDSW82WFseJcj9nntDj3PGIZbJLpNokV
Iu7wImaoSQOoXkUXrDv3f1yZXhXOYmM2QpCD696ww0J1V0nKv5bJMc4oVW6V3v/f69wGdPtQuHuI
zPljGUpz25r+EXAJACLQDxyq6kyFKEJ007wDtPwr0vhzHuc3CMXPNCdB7SkfVwiz/Yun6BOUS7qj
R9M+Wmbq3cXkFWfTEhdsGKGnfOOjUcWjua8EwFWnP3PwYPg6fEOnZj7yPJN3dRN50B4RDDnxuWmd
q29xqJmZPnQ97xi/bD7WfiqMs5raZcO9czwZdX3uRjOMU/9f0bDqomVro0Zgx3rGJBQBfZ6W+chF
irIy5OAoQy93RP5i5JhWMOm5pN0g1H9qKfa+N0BfqHasu9+WlrhNp46+Jf+WKatQdqd0e6SUfbVc
WoUmC5PAOwxqEkqzR+WbTx7Qq627/bC65kWFSjZNkPvMgznm75GLn1K3J60rEmINSsMg3YRbo3Hu
Ff4OxT2RZduu7IZvKJw7T9qbqRXHcoieTfCkYmK5UBon3yNeAvkhkimJSntb9BE3KKKv8dQ/mSWb
USwHszuGRKz/613CJuXY7hwzBpEVl/hvU69f1cSkncU4ur15QGUB0zIzXvgoJYwNg0OGLXbqfWWl
xMmr9RKwQexnZof8x/X8fdEsL2h7J5zwGNoihlAyUs1Y7ZpehvmEmpFGaAYBBuFan2JqFST08NJr
9sQByMwBqu2YaAmWZUP6sTAo89q7W740ODjHExrJbZ50aHNLS7MgDIxfOtmeRClDxwFcgwSLSccN
44w+SIx4N7rzrlS4kQazqj+ZZVwpVm5WTkxT1DL+0Zb3augOdggCnsKHlwtr/wAV5Eb899GUKZ3p
TalkLanc0zZEBcPoiW5O66n2Lz5YvgNATIbMyNoK2/PXbAD+5nNrYN3rehx+/q6hxhP7y78YrHRi
ybN06gpyCrdX1gU4ntna+4GT/cXrFeyyorLDAMzvdfZJ7GZBK1cefzBgTQEOseqkXK94Er5DPU91
mbX4GSPsTIU2N5Nd/i1qM7ShHpQOmxgr+s47KOcNMFkebWz3gfPKdZQvG+vN2Rt/uqzjeU+Xl6xA
HI4HQliywbM7zXhefBOgTGIQOKBsHEpaMbzW1kgL4MRM32X0Anhw/1jhsfuQTXKc5MA70xLqeex8
x7iFMV2BIsjbnAqjFFRD6d5hFF86wuOuZlGj08cuX5DeRXpZKWIO5C7A5WFhO8/WeBai/DUNl74l
Vx7LnvGLiJ7TZhdlyWvtJJ8L/0cuxAd8LDCCBwJB/iC8E4gOYgSYDtfOAwfblXe82kiuKGppax8b
fznWTkxzRpyREIE4JF5dSnH+cxYL6ZfRsL33PsYWynbm9mSARKDbAeECl56xSnVQhTXcmHcn0veq
IWKcSWlsROL+BGYLecJPqqdWAttq59YhQ1swIY6waONavAepAZLfwfrsVUg/uFxVgcjXx8J9wE3S
XaAtPFo5653GAFvDHXVYu6oEKjQRp50EyYdsMP9QFQzvFQBfqPFM5GDlJpAyRladgQayqVmi6Nbn
uCagL9nA3fz6UBmZhZ7Vd8QlcbBNlQxw9nZ/K1OyHpH+FHaMZqvWh94LnU8cKjmn71UEOMCwMyPM
+cDsyom/u4TgG5pzg9e6R/0tfHc5c3dMKLvEf9ctDfe6DLFH/f++U3YAlxAFfItGAjet25CUc7KV
sepxYxBQCnLwjEoP2dpoShroHBvRklI2SjJqlJRZl2TvGz95E048r+gZetS1MKioDjNFm4E+p288
WkuzzOCQl5DzJbQ7B9w3FBq323UNI2Lgk9LjnmNtO7iw96b1+92kGfaptyLp1BXexbWzW9U866Cu
EamMKbjOQS94kLinp05pfATzVHxYUWNcU8KiF7MQ6tQ6RrlXycMHP1ITk7dzdo9UIt4Bsg4rIMAZ
YXdVwE/iQIcZFAArbXK+FXFG2UapyZYYOmIZkjuee6sd3PK1EVAazUB86CRkwyd8ifofujAaYSC4
wyk4xZceXfvkl/wH/8FQpGfbbJbJw6jaWROMumJ5FgamELv6MuPpuaspebASholN2gvUI037y65H
ERAdIxFOZ9ra2mgeWPY4wTmThTwilFu4CLL6Lh09v2YFIdWproGUNM2v6nHjmWMdbaDssEo34UCn
ApsxbqlxP8saPGTEfN1ls/+k5cjNt6+DP/w/7t3cYTsF/yVIRP4/js5jSVIjiqJfRASQkMC2vDdt
qs2GmHbYxPuv10FbSTOqrobMZ+49F9d1EH0aiZaQYdg7u77EJiMID1pXnEdIIpI3N7c48pzgvYqQ
H9c9hqBRafFaK6J/GlkkQ4RCRCt2gehQ/dL2EH/TA38tPZSok3Gme2csrkCpN6Z1a1xKhxKHYoNR
dyGpMVehBSqkRZbrQKcrmXEptJexpW+ka97sNHgWFssOk0WkocQBLc0r9I3fcgwq5EHu2gyJw0Pn
9QEVkVl7lkH76uNnxFh7BimXQWmXtjPep8q9FXKqVzJNz60dX6dylnnoBZmgGpCndMKKHF4NQDge
TxHCTHfX6VwR9ErPtqhJQTb4E1HkHBjiHiMQfcsxhGfYgohhWY90iBsQ5GhL5hTpDCR0ROCHtWtm
oyQPM8bU6fhljGxUOg/GfjX1v1VL+k4yBTPiKPyuGGV7KO6pwDH1zIIbN4TnEDvsGxyBMEV17dUl
toy+w79xMFC7adccsx9g4HLtZc634RQ/oaU7y1LxUVrk5Z7kzM54dMo4uXZ9sfOVHBemqx/AXc3x
pihjtVTRpmNVC9k+SWtLMP0s7b/UBh4MhKkEttlnqCf03AqoahXlrzmxwivddc5lngIxyG2UJBYe
EuFjpyePW2uRTLa1tgMhcqGPKtl9TqvOKRCIR5LltmmdOpEhbgRHlkvirGwh/hHrQDcIGgqIM3sp
ppj8sOYgjbmxuiqHStbH4Sk07iKFh6NqPuykLxb5KLmEjNRZW7yda2WBMlDm8GlBlyix1zlR9Shg
J2EaGtEnEarR9PNH3KE3oAedTwqL0VJmyZfJw6/WJnNFVomFrke4SdB4LEJR3U0P4mU9YTM09FXv
uS9p6CffTG2AUeMyQidM5j0q5oDoNZALALxfpqnkaoxIjout4NnpxF/b6CefneU61yzjjACFMNBo
OrqKR42E6YOF+FR2nAlOl32KxH2b2DFMbrviXTshhAX1agXs/CUpUrh9tTb9nrx63zbDvZqiqw+e
rvegMGQD/DPGLMQDXw2Towm7CKY6rbo3ofeakEC3kIbzjK1t3wXU5mx0PBw/9saEJePoNDdN/M6M
71UOuIsZ/vaUzMHPWJZr1RbvCVGW6HOCc6pXuzEnCNsaXyqbpdbof6S5O/egyPpFAG7UKFBt5s6b
i/qFd3MgirXHzxhiPiDrE3aXt+pV/C8McXBXQ/4Z6CZmV8WoyP0WyF4wMtr3ODDOZqrPMlgIRqj8
Y2GuUSUgTnQ+PY79aqhgUFnqpfYHMtxpHReC6A4JD8AZ6s/IUGuvhxQufUTJKivvGXfJugjyh/Sa
t9Elu3xAchoi6IrncGZsy8coq28ADwhJb7wDkRivQzEQdx84X10xH/0Bmpw2p+CgL38XI32tSmaY
dXVxRPCpd/qpzEF10uQu+sGFJ1b9uHF31O36qdSKp6y2Pwl43aYxSgld5wqOJ7kfkFH1JDBFTrmV
IfFiVViRN5QqZ91jUki6kFTC+D0vqm+nhwRNinUXes9EO3Iq5begS29AsXZ2Op5UCycbVxa5tv4P
wjOW02hAWXaHy1wxHOm7t7x3XlITZpLKayQflnnzQu93cHmF0HrgBuo0FvxVuSzy8tHUJieTchdK
gTuVTfZCbbJEaA0tpPIIm2N02tc4nfr6q9OTazkBD+8Bha00xz7yBDP9JpDJzV6hffCt9VwEyHg3
1Vj/Ia6s90WZrfWpPxdOM4PHKSEiKG+VYT9bDBlli87G7MeHQz1LkiYOrvjNK41H3rtvxtj/du50
a0vWY6p4zmE9sZFkzT05dDs6g9Kgb1EHazYPBVMtuCkaY1nE44ZDyBvX2z9hNz9V3X32oXsxyv7C
HzgJwhxS1zrATWW+nGw8QnXTjPcwqbW9yvxbpoU3OcgNKitslD4pgAIplFNZLz2ZUm4lT6E2B4FI
5mzlCJc+ZZeGeusUiHDv19qhq7qvCCGCGOgBGxfjpIvB3ZZazNakOUMvR3thTZ8FPvhSK/cdKRm9
pWLuWAdVM2WXTax8HHJiZshmVnY8e03E7B4hiERlKWNvxe9znPOl8b5oKjlnicv1lxJBG1nqlSC+
dTnGl5KxstZ0l0ljLWiH8pQJvduS7OiwRDLfOARYtPaTTi8aMCTuv1rmWo2076PEwhnhe2IAy6VR
tf17wF071P4jSsxnty6XbuqdldcP61jnzAs8jxQOONgKwoOB6stHIFiFSb7L88wCCTpx3M4u1ezD
82i3S71vVrGXfBYigFJXsA/numcR3tYnH/0R/JRLrMOasgwbAZ5ItzUSxKXUIQM4FRvNaVaA6kgt
I7PYj7O9w7WgTjoBPfvIN8ZNmT8lij2bUTEjyPI02HVhsrUVd4HqUGlnXkX49vgt8/CYpAlB5M5p
KNWJRFKYKaJ56og3Nxo4JHkPADHs32vsyqaCZg3E+8AOGsKIk3xxQZ+lP7EnaQP4MCrfoAn6jlUc
EBLhuchnoMT3QzLMV+q/UsGnVfpbPiLTcqpP19N+nMpG7e/czYYQ3EE9NFndCyLsFrkowbuKeY83
ivPIyEIoui6/ebdnWac9Jd7arRQZC3KL0OXNMy0AD0A9xlnB1GDGoh5fmS07wHI4+JEDUWggFbux
eR1zE4z6tC9b75pCzyT9D08W1fkirtF8ElfrRaxiulJDUxQFapaKrmzIMzULj1n3j5Sn5kqwCMJI
+mQHF23bT+F71CQ3UU1HzG5yWQ/Zb4QZQSvJHBKo7WKydY3QQiqqPwWdIDQ3x6Bbd1y2rJZ7i4FN
PZkXs0RgiXPhLKr6nmUkkeZ9xOlRyate0tlo0YHZ3MVnejnMAVug3UeXJDTf7Jl5W+6n5usflaeO
Va6Rzkz6HqvnnAaLcWldU9eY5G2NY3fCfryZIOA4DVG3hrLFvNN5JEVwTU0S1PqQBVRf0Z229i8G
/ZesKvqdo1vrknbAiuSb1bH2ct3o0IXjwx6Cm8Bhzf4J6LxRv8qw39nG+IOl5V1F4Oc8Kb4HGiwy
YF3AxCNPbEFnlTqctq3ZI4SpdGJN6c1WphI3YlYI5HDIsPCNaVhgAz0YY3IXop8W4VB8zKP6oU0e
MEAJoB2PJfv8Vco40+w8yH7MF0sXx4xpsSAZvDP6fufNQRzhuFTfXqWfZO0sCgIjOoc1P8ueu7D7
B9ns76zPdtB3KdR7VwFRNxDb6U75pWT7JPvopZvsCr6oYxBFx3LsJUwKKMsdPs7Sc6ytFiBw8dHI
TPZRGAjlqUOCXQMbs6idteRvwBygo1sekP3yFnULvbMuvJMrFqs6ijrmK0O77BBIlX7QaCtpTCbq
0jJUb8MU13+GNuMgkp0KIxoTBI9PA1zdotOJGdRYqzfL2rIBIXW6IHXHt4NLAKHzL+JJXkC4fPV6
UhBL00XrpLwPZ0y6x5Swam3Yvp2nwck3tWRnoOVmsbEsPkoNjBHZHCKOcXQ/TG2gnaBioT6gp4MO
FMXhJle4q8WbqTzQlZwb4q9PsROk9q6G1ZTH6XLesutueiAL/Ty7d1qSvmyU7r493GTQnMJp2vm+
CQg+HJL90KCaaxJk2CI8UhydU386asKfU5N2QjzqmrIPzRV9OxaJsUcKVT6HnkUNhjGd/nOfW4Se
JfYh9KdvzI0HKYMXw6hXDaQNaqW1MyJN6ATy3ZnwRLaygwUkAINmIQZtOQx8EGgE/WGcgmvpBJzX
GvRNgpjT+CgYbeLh3+ieuEkcWRaaCODWqzQ3T4rsgcEugX3mW9MmvNsoPgJ4EXCWjiYU3VQRTNFa
714p5giNBXDMnz7WbpAvDoNWb6wsPVrIA9GPHKca6k+suYR8TSSeIDQtCLAHaKEPHt9wB4Up3TAn
QVkWrYE+H12ARK5NUjiOZIrMfxr3vY2UKirlU9mqQ1hFB/TL6wlkryQUqOyqVS95cAZRMKbCO13k
u5ZAIS0hj0xGMPl55OPWWmEFObhe9NJkHt8v+hyIPm3RfpahvS1AmVug4lMPD0K6t1nKVb2/73pz
zU5uZ7UvSZyeXKh5QL03dmrvaxLBPC05VQ4pBA3z2x7tgKuaJ+JJV6ySV3ri8syME1+jeU6JrHVx
T00SZ8kI245SFqHQ3yDkxosNwF/M21VErFrdsCUJr8SsYgrQ/6VhcDY9m2Rw7yux/dfYtf75HWQc
ngYkk8VRms25aiRBmcmT23v20hW+/xFodNMN/syVZOK06gqtXGN5BYKvJm2rgylYovZNL8Jy6nOY
6BDJC/NddM1vGYHNN+bPGUmEXlGPHoZNbN9kqz7BZIY8zGuzS9elRESYZ5QaFtMNnrNo2xAobhm3
hIhVpVHzJ1395AqYXKENiyA2lpkf5FfHYF2nopKhiZ4DJ7F/MNOiDx15ilFF/RGWsUEAdHMMcmDN
AHmZsRki7Ri69Ws1+TxVs/k92OhdDy3F3NlNvRdZAGIkkLsJ/zpY5m2cm0czcLZknEMQa97nb4zI
sldfD45eO2ySpCLNJoO1inaDkLjgNDrdjmkzkyl6UDbjbJdyDHj+LjDjcxe4jBdJsa6wHFUGemef
+OCQ5WFXX1AhIj1Vu5IWr/Hcc6mzvOlF8ZCRZGAiP1jjn+1+micp7g9t2CapEKcFARBKmRewQa1r
ExSfrVWvQlrRZZdad2mhPCkwGxKQlf8zNGVxgWPyAE1Bws8I9NOIUOLnafForO4P/Rc+VZ4h4atP
OxBXplgvZcVKO2ckbySresz2QdntEJOgqyT+R4lXzwLMXaO3gKi1S+cUoSbRDmMLa6FV9N58PRT8
PZrApL+6PYFzfrSBygT8yyRhIY5vad0wvKqGp3oqdj3GumXpJxAwE7Ax7VvfDDencvZN6ZE/oj3r
k0Wm2WcbT7gSSnKSy4dV2geZ4WxtiSorBIloYos/vl+kAVGk0rxhCkCCS/PDjmfKxFWEyb61YFxJ
z8ciHap12/hHWiBiYfQ1ZoxDRNxxU2mf1WzVxd7ES/td6N0qNWtgwkghSSyqb/boPnmJCxilcV/b
oQqQ0SXPDG8QPc4wQi6bfVbODA1I9goEncyPAXN55hwlxyIwqFOdJuuuUtdApwcfFbqT8NLBftIB
1cVjzvYoW81ITH7rv7FXwAIBZ5DJY+2XtE/ur1ZWn3kZfsmQlSmSomAweFu7W87DVvv4lL1+p+rp
Czj+FsQ+YAdJGY+RU3nlxdDx9WY1aXCwPNSHLNHqELOugY7hXic5wkI1aqyj0dlURfw2jNC1Bdrc
MF21tsaX1uwKLSXZ1nw2c59ni34nHrDnKG9fUQfbnb+vOsIMzbR+7Saiet3wKLPgJwwJn6jwToTg
QZvoJGiNJBSeAfxGZJIwVPeAYfLfklwyDOL4eOIEMGNgMiFEbkIs5Fogjyjsfm0wuffbaUm5z9qh
pU6gsqnlNxrSfeCNBzOl4JyKr2QkbgQzcaITFVg4BxvUnm6MW87GdyRWjIHZ3NXhXiP+1kJ7E3XR
V9aCsQf208IvlG63TYB9sNNbdh0HoVNtKDaQewOytisGtd1dUisopCzMuZdSa8k06V6KJNwC05ol
sS/KyTSyrNmd+GIzsIbXdXoRLd4MY/bk1PYes9bWJ5CrNklyCMRzOzkvorFfR7feW1116OLulhp0
6LEJYhXaiAguyMCKJWIx1EHiRFrcnPq3GF05cvhAp27CFy2Fg2EgAx6nfmdi8Q4k5ixDTFAciurL
NqstwpUjy7KlNqukgUeI5Ckk8ldOzY2XfeNm6WUs42vnB6dpYiydDgm4ihTRbwc8OPtpreReczzG
SbRNE/O7j+U2S/OTAXndwOHtRD62MJFdA8/4U2GxDgGMp5P3Io1wq9f9V9yXb13Svlhu82tbHWu0
+AriDeBikH93sdiYUO05/tYtefNpgHjDk5txIDgH/h4r+uxOhCJq0AacI1rXpEvXYxa+ppMDxoUE
CBIve522A8aIEWQzJI19alRF/2qBRLlW2tmwB5oEmuxRiw1QNMnKtKxjULsEUZQkjnY/HKBbKXMw
CdDDCGuyJvVkcO+jmLjGRopXuFoZWf6v80CaOaPLxR1cGL+dB7hZLhv5IfIwIWMR6No1fINrkvIt
jPbwEVIidHVpMqCkvmzpmuuCIYHGIiKKnTWCT5Iv0O27lnzvGUhIIPRMFsB+he219OzD1MsD1ICl
DSssZm465NGrG35M0tvpETEHWX0ViVhFIttGJRNpAeQ4zZ+FMR4Coz9QTr5OjnjNiYDw23IfaNVa
4DVyUnmecXVKvHeuy9IsWdeZTwSKtXNT+6J1ckOqyC9w5GVexxOp4YwHpdd+jY08IheBk57Up1y3
XiF//xlEZFlhTWEq9DcB8bwS6s6+95LEBnooBZ/TLopbQJSe1rXnaCRjSKH0rPG9BuM2B60V+8aZ
VL9N7k8Xy40higbvirecDAb2idTCgtbKsYgOspx1LettUOjLthhpn4YDLOOja4l3ViGH3JVfZUBS
SEG6Xg7QQXO9h9WnO22s36wwvE+yvHkFiCCHEUKMhXYpe2KXp8zeF4y34dx/6w6pjraJ3Dv+rMEa
aVp8gnuN0MRDHmn9TOCVq1m94oOwsAnxE+rhzm4zP9zVXnDWiJaqix5kx6giyKJcxaZVvjgE35Uk
cisjeWGPR1yy9R5qxmrcZhG6vZTGi+0scgh4UDAoRUS4Z3Mu8V8iCNu7Cdk8oWJwzVsauFCieuM7
15NXL5wQnZqX2utwFDUnds7+opJqVTpsE1x5dTzxHDf+P4wgC+qUfYMopa/+AjWPhBIc/iOOKkb9
5T3GCzlyDrfqMwcIKRE0lOxydTxm7lRtkWAsZY2rECEghHBGyOMu6a2PdpxN4N1SlD+E/m5NCy4y
FoqurA9eU+0LZ7xUDb6k0VKLiUVSN/DEunAIyxhtEFTtOMU1U5N7KU2ctnwL5XhGUkzlBsCOBEu/
BYUx4iFtngM8s0Hb7NPM2DgsbrXEZviqny0lVmYNN4+stGIA6kmcXqGvJ3VMchMtPXPReD8NL471
bgtm2sBqo4L/8il222XWgNhAhBzV9D0tGkCbntkwl1qAYStFNOkxA/Wrvamclcu/Z+m6zVusjx7k
ghbam7Xp0HuIyl0zWDg5SbzRtfZQRfTp2RxpGjPzCfCzQvyBWDxu5Jy6CBFIshNqZr+TZj50vV2O
gHTsBr2zk382xKV5bbcm1B3EDNMKcnDD4I9NNZyXR0c7xz2++t/VOOAKM62dGceIxsjaIUwgJZC1
MTNIFcUmZ0Yvu3ghWneJOvDMYntJY7zsDJyNnrGrgE964xEKyybLWU/HYiWnR1wwMosM7jR7o4X5
1rIDQErVvuYowIeBd2Bahczj0lo8dwAHfCAvPYQFG62Z4BOUJJ2hqt50RnKUXnL0jQZM1sZTHuef
TlwZYCQs4mHGmg822eCKHaSnTYwFKw7W+XANo5FNQHIxB1zwFl4yzMn5jZ78Tt04g1VRuths2WEV
ZlAmAna2ebYaCTTTbSIgOhKJsn3FlaLRvsY4dfFhJyR3Zp85/uMaoeBA9MSoTp6bHuvp2IGP0HmM
XJjsDIs+sknSKiDdgJTIyJIjgfT4ifAXJFnGKhyJqfKheG4mcySaJ7BaalvbJazUJQ207c1jyoYc
kbvN2kk2UPcMCkkopjaiJx+GL9o9HF5sBdKKzWLgE+rmCYXKj50KE5VSP+AM7teuALZhjylTmKo3
jq0+GtuuZzLhGk120PpeAWfDBYdlPJq+/dAkQs6EjEYebTgfiQFjLY2kn0D3GH0MUBIccnb4zZjk
fA3iO3NZ9rG5OTpBxM/bnjGy7pgnzTk4KE7CB0ocutH6asGBmOGYQUXzoeertlTEI4a8TPMTZx+z
eNMXBMKHzjquXUDD+ktbF6+RL3Ce1/iEk22M4nQoYOVb6T4KhzUF3akmeqaXPoAygJxo9EDn6+kM
Y0G4ZwKWpagoRh1zgsVtANYcEHZiRXe3MPfYZhdMsE2UugMKsg69Do/Hlt3iEhPOxtB2TXkcnRY0
9KMbAZlCFMhIcWpF8JcTXtVSxQAcfVRod6kuIOwDDkLNZGYV/kZCZN3mSVr2ykvrTTSe0fAsdaIn
87r8qhDbBSrYGUDUwAT4T6XJS6YKdPMEZ6LBXmF4P9hRd6+TXznZt6BGRocTl6FzsC5CsZMmJj4c
q0FIwYK+A4vM0bFxLjScBx2ZpCCarRhYU1ysLXP6sIn5KhPnCTHcaqg+gcCuNPoUEVSbsix3ntX/
9NS9LHyJocMTPoJZZFiUIBGz9PgYQ9/y9PRqMu9xEDNKFJSuXh/rCG0C9EN+qL2XuuBdqjX6r6Ue
lk/GSORw2t9TvDkJtk69+MUKuqKaXSeYdYfJxWH+rIjEIIybud7Z9rghovJYpGLbh942qkdyL0pA
G+1T4RpIBwjWHpKLIapXB54VL+QimD8A1lo2cBvUpkDZDADW/PxOtZDEiwVKZ9Sa7tNEHbkn/4LE
WugEh1rg8DQKfDiSJ4s8kcaMt8PwERMqnEfYqcvsKcYXw4Zuq4UW68dyWbfdlwWqJgSfHbKFtOwC
JRF8FBYJLSNvm/xPxV/fNPotqYaTqeVHmBcLWplNo4PoZ5zZ0iM70IC54ZZJo05h3CMYnddSxYJm
ddl747dbVJ9D0DHcL+AcYKXzUVHpLruBZCmy54p8twbq5UD7nUQVsaLBLjbDf0wXVk2ZHXumYib3
lBMz6CJdksPPAmRS2R+R/MupgFHl7A1eDyQHczoZevm3Mvsk1mMREasqZm9FUKwl/YJJEhSGBjK/
YsIDuMY58uFtb9L47g7c4gmahCi7eq558UV4h2+yi6ZmF5TpMmB4x8PyHtYngKe7JmRSpKnniPCo
lvvZYwlRkTEVClhSsWDaOi1SgAywW5mP2sQtAHeL9T1Ekb/RA6ioAaSdOPencQ9fdNGEH2b/lEEQ
bafg1wY/YTVIQhn/DAnfJJgJfpgEvs8/f7jZsnirDahFkbvyI+Npci/0xmaGBqxp9jqxIJpjvjVe
Tz4JGDML2jUkxBruXm85V0K9LoyadiJiW9c3r4MVrkTRrBu7WmgR06pt3IK3E9NZCv/mMUYawRUm
fX8dsu7Mi0XmDs9a228BtF5HtGUl9aPOiRP3p5zkznEaVoJMcq86NRK+BgYFqE6W1p4DEtwM0EuN
Nocf25jI56KjeFRFcTAadxPmO930QVsNhwYBgCeYdc0XGsmriItgY+hrH5Hh1POrGz8So70MwrlY
Fst3F56msJ5baf66cbAN2OQgEljm3E1IApYqHdctayRP1oAFScDu91F1CdFl69VL+z9wn9zGuWri
NhD4FkYc4iAy95VPvHV8aznhJ8e/dL5xVxS7PaEx1gQ6IvkJI7IEYUD2UbFmQ7MeCYmkLiOp67fQ
TyOfV0wQY4hpq7FJOMBDBcG97WwyERB/7UJRfPrRtqiA4RW1+cGiHhKV75LqJyNws7FqlpA1TcQo
OCIJoys3Dlcm49+iv0NV8o9RS0Vk1V51NayOlQlT5YfZCG1tQ5WajwV9XyuXNQjBWbRkEqmhF5XX
llSVD60dmdoEn6MBDWcyK3zsPQMC/oekduO13YAa5Fm3PI2ld0KgSKr6CpyHxg3TeCUXd0CqRtZg
8ZBaiRDGJVAgRB1HOEyj2QTBI6mVBkiSX9AxRw+2xtj9dAEVQFMc7ZLvUT7PGigEgttJM39ymRBr
U6/cqP/lxlyV1Vvlzz5KC+putCJu6A16JQxp6660/6sWpNPjjhkKbtdhq4jctIh90Z3qEFPO9D0g
C4unMftmD4+p8qckJo2GwNdrfjXY1IPkweUcW+Mmcp33kGz4FMygA3JrYAg/A4FS6osRzUeAQywa
V4N+wNcGgtvbBrG5ogCiOXjxPdY0erpscn+bluGhVs2+Kwc67jlp+lAwIIohLJTVr1E4Z9N4xOUH
VoS1FYD0btNNyuHm5wF7OlDt9cKjKGo6wpDbfwbp5zWKaWZLjDwIfKF1NLtXB+ac48gPD8Sj6RHq
Vk8re96hOaCEYwQd5THH/h/P9Z5Kj43hsIXjd4WSthRMASoTWKta1wgH2woxPVmDmle9yfKSGeZO
Nd49kh+N8ddUOLZReMBNCyPx4mLodRpuIfJgJBHdzFS6xMMzfHLN71Zkr6gU1o5J9hWh76tCe8QZ
tYogMXiYJ7Gze6Tb5nB3ZQJsDDCZytVtqINNMD2YOe79jNfYBeLmvYJy3OQOCMK8+WcprOl1wfDS
9hFqk6aCXM+m8x94R6ayptdAa+ZUq9rMvwZQprVerIgUWamuW3dQSBl8SDa9QJaWOomg0larXLfn
qpu1VXco4vegiS+AGXc9oRrmmK1pnL+mbLhPafDQx+xalP8c46MwP+sa/wuXO0IgxJ/1PfVDBHXX
jpfAhq6Tlt2fZ3j3vik3feQyC8PRVywr2/7wSv+V/KtFQumT9XhXGncFw/zO+MSxSA1rja0Wx+Rd
1y+V5p94sYmyIg6emOsEBbglfblG9ntvh2DfMXcpZf7gDXx2eTTwTD8NuvvoGdozdDoaDHhai4iJ
KNuYQfLOaO0mJ2T8ODCkA45PM59lPx41Un6VKOj5JNZ3/Qts/Ic+UeeF0xc65KXls2wt6z1csQtn
yZuuZ6dIDRdsqdfOfJN5c0LPegEXuG46udVJGXJDtfO9+JxAfiEC8qMFo25CzAxYWEooO4P/E1H5
W5m78cTr4CVrvxfrKQg3MYvLfF7GWZy/IONd8UrkxkoD3ajN+zm3AGY5MOPknPjnkWxXsKqa2Ke7
4bthNquEXQCtAGrQcBVKAkAipEZ4OPAQdyOxhFb36vrGJjTaNVL6TQkPQwFmGJB6dzaJAwbuTteh
kZarLhzuQp8dBOMpZc/pojdTufMSM31ymd8P2mNIpoetiHSetB2/p7sm5IutuecaGwuEIYzNT1Nu
Mq5GUITIgZBnhIZMqir563ovZvVddp9EHzfNq8fP7TBRCCCxO0xe8MpgpJ0WmY7Tqe7bFZPebVEc
dfPLpp3oFCR9nAcedajPdQWLZmNF1dqoiI5z1V+RnWx8xVEj/19ppoNzKIenPEG67lvoYQPmF7oJ
ckM/NXa9KZX2hJnoWgHanHBzKkBJDk9E8D0ZVLZOug8pYtLQ3KZRiTqMGd0kl8BDvcDeNqwYWkPf
+5W+tpqLJLq3Edx/jI2dkdcbeIndFYdcb5FzSxyEw2GMSXbUElDgtB94Iuw8XplznD2GF97C7Ziz
7I7DfWK9IWTaj/9P88UmBCSJWhxAFv/zxviRXPesZRZFXO2qCc6Ena6TLD/aMwWPYy+b9pGTohJw
/+Y8vbCyrCU94MoUb2H8hp94PWIFDi0QlojqqOlPk0b6dhQ+OTmqXiRXmnWvRHxPJSI08MB4+pbI
lJaj6rm6+r0+Fj8BXl8vHk5Ohm2VznCVxjfmX/tcqONEX+RWuFmr+glT3bqvokcOr70nHGGkR61P
ZrZHbZyTQaEGDy7jtRyOgVlv2bMcirIgOkXfQbAhgkJrPkDyH2yeTKdde42NFxK0JOroU4U3W/2V
GTtu63nkXBzHkxMfqu6TNVY3wdAB28k0K0IRNbP4h++pot3K25ut12tm+nhuwu1U/ZC/vUkRMcW2
c+xn7lFPPHON1qS7NNqt6j68mlxVJKbedArbjOypCtRpT37qtHcFgG5zyyy9ZIepnQiaaPg2i541
jxGvxjbk6di13ikhLd4CsBOFBcLj9EPIo0geXTKcPF+uvKLaFma/7YoLwFTsXQZaO32LRxSC5KHD
lQKrpFbvltcsR6poQ1FmYZsbfvCeH/tEEiYQApQO7kE67kbX37ul8Raj7pBkrzcOZwcEPcs/dcFv
FjKLnK9HBy34Vu+idTpZS0/kC394dXml9WuHE85hfBfF24hZEzOMlXApR91LmnybMO/Q0a9Yyi7w
3G+z6qRrp8Je9e65mqhN1MHhO/NuCm6f8QN5xTKvU/wziqegecMovC7Yw4Ss+NPpWUAQ00y5zxEr
2z7hYa+29WjzF9t4SQZtlRk/dngt0IQV3s6ovqJZGWh1ZEFjrPP/FLzFyoYijWZca7bTxA6HT4Vv
cDm4RHjIm4fK0hpHsqsZZtBEzcMLq/OWHtF6rF8XYXCi8F4Y+ldcvWf1XyRvSDqrcjd26F/zl7xj
3FqcVfmUmUD1+VTjY4i+lW8cXXJeohznVh2e07y8oXp7iYf2oQpvpXw2cMFvOe+9/B7CKn6tvL1k
+r9Q3CuSOFl3Yr4inFV/Frl2KAwD0t1Ipee1bbahSklucV+gPZzsh3QYctOiQW7lnxRN8mTq4QWB
s1xUBGwqxbHTFOQg5BLUWcEkSpLtvhJDDrqoAkOA+QwtfZIFVE5EKis8abhOviVJuOtQOSCWCs3f
IHfU1i4xt5csZ2jp6pQSSqVij45ILcpU6ZtIyXBblUwCc7hzm0mOmNRclWPFwAJbfufRFM2TQd++
aZ2ZfA9p/4syJ/vOC6TBhDXJf4CtbIgD4IY9wju1iIITW1bxTbdECpgHWdLNtK9hSAvYWVBuBRQ3
gPhTsskGB6PbR+8ebP3opmR3DvAUgQKbLMj+o+w8luxGsi37K2U1LljDAXeItn5vcLWMG1pNYDcY
JLTW+PpeqB4UM5JGvh5mkjRcAA4X5+y9tjEkhO2oVQ0Yv+eWA+d2iP2VhdFtCnlHCCbT9CnjdZny
Zo6oQW9MmGh8kIYzOxvXEVtOHVZUNesYxnobxw4+OO0yF93q+FIL5yzQrZmaJEDnHg8kSWUUsfBs
xyI7dTmBN3GCPY09Mx6dOr2YtbPJtM+c8kRF3aBWl/7f55VjOb6P3TtSpGUHHDYbaFjh9W4q6sMx
2pchng0ZhPp6nzkVM4t9dM/ugORldgergtChmmIgVFeyrFdywtnAIGuInvf0z7J5LSjyjoBEbShO
2CY2NQSZyv+BLGBdle6pibEUZiABU50N1gB8jGXNm+m7fGMD06TdGttcelQOKD/H1OCrILwJIAFP
HXU7E8nFOGwmh1xZYqs14qkHPNl5jn23pgaJxi4Ym1s4ZayOTrHV0vFM2NM+HNmdc7hUzrClU7ZP
qfk/Tp2ZnsnGvDTu8IH2ezo4mgT+Wn2z/PISwMejP7rTdL1bGFG6VxUZETncdCkTXqq857F9lxZ5
XmJs9mlXNwtllzcNEpJY5kzpqbGth/R1CK1ncyBBpPCg9WCCLcVrWDPDxYaLf1Y9TYOJ3YTIk8A/
RNZw0GvrYICgZKlxTqaD7rmZaP7m4poQGFDrcteb5VrYJTB+TgJD/C2sCKvpbHYl0/QRpc5JSfdH
awxQYDMUGgB/UG6NOEYkYR5yJ03z08ozgJ8oR2gkGd2DXmOCQzabhvpWJ6ItVDIkmTn/oPRwEZq2
m2CsoI3/3ugjRag6eJk4o2v9tJW4FupW33RlPqtriQLpvo1OhIO/uy/oBeP0XoamQMnmvaBM2QwU
rvSwf8GM/mGG0Ecjth95DzJlos8oqmdL8Q02hB6jzv6Q0r9rDO2eY+NKqeacj/7GkfotlTeD0Qfv
NZAcYwtpvxaJDZTcOeoVfjsORlTYYIwkx8kUh1LU785gcuo0dk7WPLHh3Sh87xGRHmO0w0l5U0ny
JBVZcV14k+YTYG4ULQLtNk8IdlUwwkyFBmQi2Y50aBvDoZhT/6BKb7Qe7mD7ajjAp/xhXejVjT/w
DG2L6glLPo9OGRpIlmBt9c+2Rf1QM586Sj8NYIekzo89USvl+Bi0ZFjOBGmBOm4utgoSIJqA+Tl1
OWMj6iqJoa7EWXPCzTRhZWRblOhgpQPQerS7yZDZSYeQXnzq9MrnvNZdI1O2dvly8ONzaVCYKzSM
CbJ0vs/7cAf7iTVWuzzzN8C6Hxpj9l285tn0PQJClXvEA6LlK2T2OjLRy6lE1V3gyS8XWuFvos4g
hhDrVMn5VlCORL1O2fLQ6eLVH/H/p+K+6b2TLdtN6noPUcnpQLGcc8Af+jfTdI6hbx5dyHSpFKjE
RvdoNHJb6tE6Kq2HZlL0iigpFfQoRLp3ZE9ndpiOYUFSdENtOTewl02rKQNDoKLqksMkdCebhWVY
oKLaGQQvQTJD2U/qgV3DQxYrtttoQwg/a2CjdtXZAN0z5IoDnL2ct4hjDaq1BqLu1fmW5WWdGpQU
e986erSSmAz9b0EQHVPtW5OONFXa24YcEpeaqRg/9Fqcg84DkNKde/lChwuXVL8dm+AaGubR8Yz3
rk62nGI5UyDurz87WMUbgE/ryZDvsg/vTTi0Ghnblj5hZIN7lIpk47eEbgdp/jiayeuIJb1vZo8M
Cd1lXqzoGpF1ZpPcSZxiTPus7GAMoPCtZg3j0O8atm24CZ6nEGwccPlesWJRtiGvhXSuGHnvuOIQ
DGhdrE1SZrrC3UiD8MgAYpb/opPJRG+dwkb34fK522Z2ZJLYR2he9BiUswieDL5cJeqzSegMqwhV
0kVLnKYONw8uyqElr8WOEwjHnDOMeWPc3xUaESZesi4s/4gS5Cyd297PzwRHr8y4fLY055B1BBpp
NofSgurtAHxJ2zem2Hg6DHdQ1AhofbQ77S6fOCI70ykyg892ItI0rV8GBAu4bheTgNvZVk/AerBb
+z9SS+3JMMRQKKk6R2u/9O9w1tzj/bifyujqkalVwEoexu8htQt8qnBko4PvU08Cwo3aEFZ1umxb
WqzJZy3I3EKBLaiKUCDEN6juIPvALuDrSmm+yRooLqHj2mBvfeUfgp5mA+wV8i8/ndD+yGw2+hGG
qw6VBfUxbxmmyY3SHxwSRh1o3kXXrG3uSfbkzprQX7PxmBocJex675vJTpjdxbS0tWT5TRpnFyRv
2gR5W8uZb0bURcZSOorsn2FHQsy+tVJKSvbHHAAxwrcG4YIXyoH0GZ6hF3wLkB5IKDiF6R2m2Q1Q
au0StM2RSiPEdmMfZIpC4w+TSIuYPYhN5QIFKJPONK0c5X4zjO4lEI/1EO+04FFkPWWgZlUJ9wJd
/l6W2WfvAqegukH6YPERSuM4VuNu8odjmvffU8f7+HelUjQPidBWVa926H7wbrpkE7HJSajN+/Ip
TehLcLb0OmqPOmxUf3bVZ7AB+hebznoRWcjq0TM0jqCqTcKE4a5HyJ9OExLoSe0+cPaZle06i2SP
jj25hNXViPsReV3O1qSPgzupMAuimqrRyLqIbwdNv0sa790jsLZ09VuTMIGhDmjKtu0atiGbZnnD
kyX3Rs08+IWvYeSx6MuEDeI7imyCHDM/Q28UY1Jok9kZSWTNjzipPjUdbFbUHK2YkAobwK5PqITJ
CPYwleMY2dVEqmpYe0keWw1mvvM52LVFyq+k0dFFh264A9B16OFpYRk3Me+iG1qHJCCi016Rcn+p
yBUJieEyDJLFg+QUkr3UANIx03JcVCVOHSdY+j7819G5Y0BtzZz8LqveEEa1RiH+VAqT+r+PLn2m
6+N69Kh3pwaaJKbPOVyGgIFoah9pv/NxG8tiDJ86GiKEyOxCGBM6rqCIFW5sQI1IRcgQxz1asibI
oDbT9plo0ETcxlaLWEr6lyFpDn5SLhGQnv1crp2uvsQUb+PE3mSkTTS0J+sovBnY07Z4gywtYMs4
HakpHebyPwFaDwkhxlXvP+ctHvW4G0+9EYNc0W7MrFsTb1GD04hqRgbeEmZ4zX7Ua/bxsPnu4giw
lxtxC+NhwrjqB9au6qY3WKAEDAVnZWPIgHXb2PLco7mPqEeL3LzzWLg919v2M1a1u3EDkhIwIWiR
XDf5batBQRb4a/VZ0QUtZqzq77HfnSOXWkLDOgjjhBOwBxOOuNkEq2mQ3SmpHSaIXAttxh4CMmRD
BKePwuwcKRwSXjaiKI0J0UyvdtHsAqEOHrieKKWNMmEELeY8CwXJ2bt0mMziCbuViJq9K5OVdKZz
MGrb3kgvJVEvbthTSiawyISdFqHh9ibzglvlMakIcxP5TTH8sJtkrcu7oBz4GVSoJJXyDpGCfY0b
eQo4+EVI2XOdaMmKCOOy26ep2qTwlsf4mz1gQwv0TTLK59CBHQd+CpkfjWBOGJH2gi7wwaMf5ITq
0TTRm5naUzMEG9stbjolLrqFkdR5Q954008dFZ9Asf0C8IQFbVz1NSvfVD2EERnGY8iqRh0eZWgQ
MuHZaECsrnrxU1p+I1LWZcsETd3MP2dhCGttjp0LzigElp7GUYXMr5z08rzwIBiKu7LPTiPO/VHW
zIXP1UjxGukqgVUI7WnkYDrVE2/pGPOGncUBPYdGYYNpjab3bjQ/jXBcpjysVtFcVJj35g6own9m
0oGA27Xo0mhj2N1B9OpU6tMJ6uzWTNybAcOz5Sg2NxbjZJDwTZkmCpJGU6BzYGYO8P23A1ZrBIkI
y0oyhfpDbGebugjXlR6+qGJ41gv4g4rnQEobR2HBt+nfN0Snt/pdFb2pnq6x++JT2Byt6phH4r5o
lKQBYj14osDdILxrX8HYsafmOaY+7qFOMVLgFROix22QpPkz1CEqNJb+anThrYFhb4Gi67N2g3DJ
6yA2LGtuEuntUkgDbMhPU12d5Wi5cPv0dZ73x3Sir4aDaqEHTxzP6RrgI+Yk7lgIPeviPpTmvpDQ
YChX6bYOGp/BndiP+P4R71BDaGVxthPt3nEJ3kWZpUMdqxP/abTF0TS8tWHhuB4JkdUSZnbC0WP+
H5PW0GRHZ0x2Fmx2r2hLOpqg63Jz7lZHm8LB7jGL+As/ubdpmA+5cXZo9nbFdaTFn1YToACiJ6tZ
gUtZTI5reji7QLILNMS5icyzSaQ5yJLH3MMqL1oLUE8dL3oMKbklTjm/1R+njZU0cKiZCbx5KLOM
lXWJeGvYFOxBCjKlNfTLlpBHYC73CR+I5SZPideyU6PUlNpsPoZh08fjKq7brV1Om5qWSJlKvoF0
1yMbQT588MNx60/io9V53PpYLfX0qgL/RRnO99oY77wQ+28VryBUX0AE3eA/PQZR8OgFPih2DWFv
QYEDC37e3NYuRUf/0/c5Vbbhi+3qLFT6vengHPH4q/7GdrB6D/SaCYBSSTVif/CpX9hnIhH2bkFv
M+juarh5pZ/snQridSWyD78Nrv4I/Y54k8VUCsKqM9gVABgSAu0R9oWZcQXL8yGHblMb7lOXjsdK
oHkwS9DuOpBwpV0lDEDEGsFbn2dPoW0ccdIDQ7im8AotthfgPGjquTvcY3t4IJS28d/xoUpPbjxW
+dRpEcrMPftWf2r9eq1M46Zz4Dyizq41xM/s3uo+v+2a9FLNzoY+fpBhiUhtWGphuh36e3p1A5Tv
MNlUCadN7IMWun5Qy1pSAfe3OQhCWkdibxO/gAaDzU6eRJday57rHk23Yc/86zIEn5fTJmbfgqrp
0lrRHcItPCPoaWNLBwlWdCcXAAHQsXtSMI8Ob8uzxGdNllqNzlc13sIKwE93NLlDM+52WNsMisL9
tdW6t7BpP8jUPIyyfKgCdtFdQ+dW9AQGAFsTYGpzm/gNvWODZ3rHQSRkECqbxBTrxhyLcdUO5jvU
G5gY8SmfG0Qwka5OjoY2KChlBiWlGH8ecdKAr2JqGmkD8BB9P0RZ6ztvAdRO/oy+4dx+U7MLd0L+
hVCYjB/V4OTI64/IIq53jpSTVO1jiGJ+zRFa64vHCck5z0q+J3ZQrRwMprSXjKdcpJexjd+DRqfI
jmxukQDXn3zkZz0sK7968xwXZrpXvavKdZe2oVZa2qDZCLsF4lrJFyMAhmBIA/NzhIb+iuyXSCQf
aAnZWe7WJbQCAKNx8OuepdkFCmi60aXN/ZPrasfG0T57SEMrP5s+MgMqbEtTX9Xpd83NH2pPfR8B
gUy04gcf3oaU6fvQWsTNpaC+U0UrT2mYaUUKvDlVnKRVOpzMsX4vFJhylOHtMoWiPbC/G2x5O1jF
neakPWsN6HqsZ0T4zB5xrQtCXH0NrHZm2l0SqtkAUZaHXjcJASSpcS4TrIsw30HOMul5R7PIBDkv
xCOo8alr56swhveGZL1qOFVm/j00FqDBWW/tE8IzEMqjh/QG+2WUGgGDFY+murODPnnt2ordci38
+6LlFQxl9NQ7zUtLaqPsavUGNkTsoIl8L5heskiHGubnuHcpiE8I+VUqbk2ibiFwnlwF9q91m1eg
myE7UiPDNlEj5FZbgJs7iAZHTaMwYaVGiKYNipZTRY8yQ+TTet24rbyG79tC366JllLolIJUbNj4
OAbjj1DB+0jmW+ikZ7qV17bo5jqEhNaonGvmUQyZ6h8FpATuOwu+mbTrhU65umDSZWB2LhX+7DOr
wWe1Pr3LvtTeGvw000B73iVYVgeLk9BgXbTKRnnBQolSD/0UbXRY90zJL5lZcralVvoDrk9EfbZG
PzUnHg0WMbp1KU9lxCc8amPx6o5iXE3KqdCmhrS5YiqWjSdPmXA/CxdoqNk+FBrpiqnkYGDgVdK8
OiA/BN3IBODTHrtt5WJ58bvqSHmdQk/mHL2iQViDhiYCNdhl6tWDXoow9N2vIKzr+WOb6TthQHq0
cJMsqXfBsXA/s9B6H+wSNrM5Z1IlUUrad4cBtn4ax/K+xR1kYZ1exHW9h2AN6rSLjoRoxJxyJSZm
QlEL62QWCmZmeeTjP04tGGo0zBWUlWgob9xpPE2uz6IviRxPtFulDQjKi63l+Lyv6FwHzTGUeGPb
KD/YYQSQNdlEZrdvsxY5RL0no3E1+Vg9hAw3aYrkWIZHQfgV/AA24MFm0OJVF7OcpWBXlhDFbgrX
u6V/hWXJfsjjYYP/HG9ER6ZbC/CtaJJXXenXNpm+MUMuKAuszZjfOzUQYVAx4WFAriT6Nwv1RRhY
VGJZ0uoIVRYWN0BPLWasSlJdcz4G9C87wToTefCuwaPmVnWKR1rHXrec9Gw71HI5wPoDv3GsDeM9
m8JX1/MfPXZMCYZLT4MvaTE6aeuE1PXqJz8gbEM5n73Epq9Vr9zznU6SCWVb7MGxLZd46pcQn3Gu
EKcNBPqsUvlBmW0rgwGNsxbeh6H9auIaEAWiCt3CqqmKp9Sdd5PM6aI6OKS2iNBk7Z9wDozGJymP
03Guq3Qkz7Pzn/U/NPbsxEDCZZnPaZBdI9HRZUJNgxEFMvxjQPqH7aKYoH9OhFp2tBrnzpuKFeHF
xkJE8UeW8lQy74GdwoeXqxPQ/7VqyIyWKE44B8sy3YQNHusBOsYUnHAfFIupmF4ym1wdhLLwXNdd
adjLKVH+2gloXUb1i1WcG706THX7OEKPHE33mff+MYTVa5OGEHI48Y4Fiazg/LSM87zL0EQaikaX
rJZpPkPCjkhhyy50L33xPT4jd4pAfbS7StU3qmWNCkE263G5rcnDrGvrWRfZelTdMS6ZBxN717bM
IiIwWDDo7AeFwx4iuWmUtW+ZNcZ4fE2x9GERujSputZ2+yRjSPG68S2lXJRm6C216kwc5TuhnQ8F
kh2j6b71ymOOMg4IVm9Tb7zT9f5adNbVHArQSI27rviiLBvZv1XRQS+gQkUjTlQ+6TmOjtBIzWBD
ovek+oD96GJ5LIfpRh/UudPs16glISy1l/VYrFXAaZxQOlIrKT9ilMkwstX0d9vM3IENe0u8Avfm
wKbajrJT4cYvPXkakVGtyzi6r2LYUzU+spUzhOnSA4K2dIAu1IygZYMWftEl9H7r+gClhVMAoxDB
2daOp++QugAJNexOhsC70QVpPVp8hvSz9V3dZuPs4h+cgLaFmXuYrJ5QRndv43Xj4GHsMubJ73EZ
dLvGDV+duPC2eeTZz1rt5kulV1hDRI2mfspvG0+cbFghMnBpvw0htwbzpVK70swOSk77YWhvEOZe
lAuKTVIJIpSGakj/KIb2TQf8JRlfzLAzzeRoOsR9eOldEihWzWFDBON6moonbEd3sattckt/aeOe
QVVBzg99jQOevW1K/zFubbTf5QQ9abyOwYinb7xkAn9JzkBqogPxG5syZIqya2RajbrlRYBVuW9i
4456yHmcP/uBTKoxPerteMe/fW+K9nEo0nVAAYgB8WKO2Uo11qmwYcVprVwmxDtAhQVDjFuwya3P
LnIf9ax8gH+PyZNyulG1N3lWrDPOZuGoXVvIpYvSit+oM5fYnJxLEcTMN+A+fKu59l31ZLBZhntw
QzATm8shPPvEUQ1zvT9S+2ReWHR6Fh4p5BV2YKm5i5KOetBnty4VM0SycF48zKwLHBA/lFcQQVtZ
mzrH8joG+ak2Ao6pQPkcIk0XIDOPOKedZ63ziPeqmmErcz5WTiQoVEfiJQ2PdbErdDwOOvY68SIz
C+WU/03p03uSwlU0JvBomXiwp3Bd9NHRzscLUYOXyjKhqiEONDnPuSiVOtQPloDzQNTzbanLDyfW
DTqtBGtm+WyTt/dWAxg5hhGL5Cco6r1ZYkm3WYPbDqWpPR8L2NvNA+gtzoPbwRlgTGMrczAS53iS
s7kH4PXjY9oCrPWtraOQNaQALfWek27ak/GMfLaqnROxeDdGXdJN9RDipf+O1MJeS+3W2zWRelAx
VTEVXFHOo7to3HMejnQsHQuxw/xnlT/dtECrC0gpQd099nzxSZfvAq1gl4rnmq7FMsvdYVnY7qWO
hruwRa3tSYNtpucj6rH1O4X5N9NwTlbRNS6LGytx3mBDHNjfHYLINhcaevy287eRKFYGrS0buVEa
1a+S8wEcV44G4VMA/A4PE4mTdOJnannTsLKoGFF1OnGyjy6WT+yWYkVKaQgb9Vq61TKywq2LlDQP
8WCqBgMHaHTTSd4w9t13GRweH8WqN5frhgZxm+0/tKRHs+DhSGRnALnHZTNWswr6xrA2SPwMbCQe
U3TGGL/2IKcrK1g75XjqCHRU1NxjLHw4NfalQy2+7C8F0ETWvKcR34w2jWvTsTbIb3f10F7Zr21K
1s8YF+FI6UY59e2QBY96o7FhD18452+KwGL1QBVeuuIUZ+nBw8ZuZsZB08AJA4qwxbieYPsFZYH2
iSYJFCOmchlfTC/aVHp9SJzhwZ29HQgiK7PbsBsHSBJsWf5pOdVnWoovnieBqPpz+wMuORa7ScFQ
t9tn+HpnbAKnuCFTTeUbl5elJ9M6NOhLpoC9sWgAoAE4Ke99EV39uUdgjTcEMey1GDoz/65Dc+Sy
2uklvh+Z4dvDDdEjy8Q1bpFdgn/+PFhk9JHyaKAIROy8wWQKA4O9ehHlGwseeJ1P5JDDGoFMfRjD
6uwn3YZK1TJxUSsbRAKH06lsng1OUKUY1m5bMuaHUyHjW441aIr95rUBdJ54OQqu766TPkwT9Ms0
yVf2ZEM+pAkTFc9l76yxm3PqS94ygjHZkZExR1QsSOHJ41gYN5tSszZaWz9rvnVxaa11qbPTq2yV
Az5KbHJS4EpEpryM8zrWMYfZKr0xUY3XkFw5XwMEkAUdywr/FaWwOui2QaCDPXF4p8W2KeiUxoC7
Ok18q5nyvcTb2pFxW7DMVWG065PyGjjNR1eCzgVKupjleayel1ww2yDWj+xoP1gB2cgJV9DW7pTc
aqlbL023PkvarNRfdiGuZDt09aUPMQSVp7mNPAkLmVeQA3LhAgcf3W1VY17LOZnbSYXeqHoN3O69
0E1mXYFyowUrCDBGQxlKu/TM2gxiMLo1c9LAPI16LdSdO7w4sK2bFkdNzdlBfDophhC4j6T3rajJ
PhuCzxiLmo36VSYghD00MAlysFYlj0bt34aC6k1MoaAOfygs74sQJTW4zXOqkPvTyBnSGu2m3EjC
7lNX23ZztgSJSONAnTtw1mwyDxFuxUVneBgeMKDEffesDXynIOuwCNwLv2QfO/EJQUYWHcItr0+e
OzAwFPXogzbPeqc9TqF2G5Ok4PrOfa76+2iUD8RcsnOvdgK6GL3VAWP9yE+Ia9QHOcZAiP0m/Zzy
OeM/rNLdJI3RrWxbu4cfeBroxC6g0lQrXxtvDDuYO3m3BMfQOCX7w0hubC7GTqW+qWhTCoNY6H4Q
4UMsyOQtkVoa6lkb/eY5h/+yEKiCS4USr7G9+wFFL7cC1Y2wZc0Os73KvHSVZvUm1XWNuSf6tw0L
NGbjU6yS2c423XVUtY8FynfEN5p9GcPwh8tQdwwXr+roHAKOuqvYJNOqjX6YvcDYZdYnHOfAm1I6
ilpY4ZWclgrGPNOavKUaQVoqby+P9uwyT4YDGNIdrrzR9dT6r46obUIsQn3Z+PzzcnrAiQlHhOPU
plbAuie4SJX7UaCu7wJQoZqo135FWmpeDt2Db5TGy6DsaanLxLh3w5TGZKkNqBPEQyZGSjdd0L8I
X97KeqQD4d3HYXljkiSlfMVooNOOBaGN967fhw+paF7Hob1T/kyE9WKaQM7KyZmVCTfp4EB0QQKv
yIrWqaM+Us3mWZp72QvUzo5OpXjOfkqBNmZR+iTJfTewgzA4fY1Wog/92B7HS1yCGyN5jTxiaYz7
rmu9TZpN5bUYOusp1rN4VYrqE6TmNmAlgBsxhs9dWWq3kzO9N6Gzdiz5Pojo1oWKX4/qCTJOtxBp
UH6acB4+vWFEy585/XSbJQ1GYLqS+ktMzZxDVN8gSRNNUG9IfzHVYq4GQdzN1PAtLlv22Tni5YZO
Soz4y1E1qEOnSO81u9fQKjqd3+7HeMAO5k3WbTsS7FFHGoYhmwwtmvj9wBRTTS3cHL1/LsvYB8Tj
xpxAnTghvRLKbJod8opkzUWtlAf7TjbyR18maDI6q3GJJSsq4oXzCPbY41yt+A6GEglLETamtwnM
2aNgu1X7aTmjqI4cRGnmdHSCymU3FS6ndSKdw1XU+2q82qlfWMemkIQ0j03lJFuGaQY3NODYM5l2
fNANiubnvsl164Drw2FeSRNBJ87xoNJl2ghp3KX9ttIa023XQtqTxonNDG+7JKeaDgUk+/QsI3+w
rbb+yJXovwVp2r5AAtepNWnES/ZuCchaZdOabr3xGvV4VyLfJUUnC9qNgLzz5LRehEjdig92M+Ew
KScvP7cCgtpi0AfjEs2Yn7Ai4NYOR2Pt1aRzGR36nyIq23U1bwD9LqeT1XOIBSERJy+pHJKt31sI
njNkNUGYFBaamWLYlFbX3TiUu69WT9o2dQtPHVtnamjQwLnHK6uvM9qyfAOgcs0Jsyc5gK+TqQL6
fbZP6gtxXIwb99gbNr14D8fa0PkYIw3YNxwQK6pxmsFLg+Gz1i0ub5Nbik+GiR2Fkw4UkVL/xupg
gKWp1n+HKEc/1BcyvUzNgM081sl9QNXkwy8nFk7uoU0hbPcKZ7Y2htmTDdPI2DrjiH7Bsi0SaWLC
BcTom/ERuN2cLWh38NChkLxFY2vcVNZEHHLqt+8GniIUKApVT2PGfIJTgwDyX3pQtVYcBMU7PCMM
RFQ96ckrcmma6Y1YKuxYPLml8rxu9a9ozLIMNFl5tcqnmswWzwKWS3d2utrKfIcofzHYSgUoH1eO
j9GJY/9Vq8Jj4RAsAsnln//4X//9f74N/9v/nt/myejn2T+yNr3NsfTX//VP+5//KP7f/91//tc/
LUnCqqUcQxjStqBhS8Wff7veU5flL4t/Ub6iaqb04Vq20Yk+0oZOOj4nB/8VTj09OPz+ckL/5fUc
18UgK6Vrm3+9HueoTkbROFy1nXUIluG624ktku9tu/vDleZf/vc7+8+V5F+vlORJ3+fIQq+IDffT
KllhYDyrNTqLJSKVrbcm5Gz1+2v+6ZJfHmZHaT8sXC5JY9pGcuObqxFd4+8vIsQfbsz6643lZecV
MR28q9zmN/02X2pLPM2n7ACzafmHazl/uNY8fH4aHjbYFibEaX6I3aq+Sdf2BUcwSx/IggUlmT0K
xeJQ3INU3Ebb31/8V0PTMkxTYWSH3Cnn5/DTtc2ptShoa8MVPv2CsDOZ/cASgvixXHfdn0bLrx6q
BQJdp+rM5yC+jMu+zkcItNwoEQsnuc63ePZuEEKssqX3h4c6D7yvA/PnS30ZmKFTwTkh7ehq2cAG
o2+GZf3hCsb8a393iS8DcQg6sthwqFzr9bDS183tcKounA4WHSX8BeLXJVKQC1bzLSkR22QdLPxV
+4dx+quP4efb/DJM4bhnXSrEcM1QuDQTxoeCwJpZsxf8/1/JFq4tLKk7pqW7Xwap9EcOlXHSoeIv
Fx2N+sh4rHFw/H44/uJ+2MgyFnVl0Tz/OhyDyRa2PekdoZC1dozsMMCJG9E9Y9N0+f2l5kfz5fXZ
0uVk59oOM7PzZeQXYTL4LPHd1Ws5VGNq0du1Zd8r//vvr/OrW/r5OsZfv7CJs8uEc7C7Th0KY7zD
WcrqR6Py95dxf3E7ytCFVJYhDcuZ//ynD3kqhsCwaqu9VpWTLeHuUe0Zsbh2K62op53TWP6+LRPe
WBhzeiBdyc73v/8J//5+vzxSV5i8O9M0bGaUL79hTPpWouHGu0oI6x4A6KZ5cZ9MRD4rZJTLPw9/
8Yvp6+crqnkl/Omu9a53ChwHzXWiGeSvxh/aAprURr5R7I2cpfx21bbVMlg//Gnl+8XjdoUymDkF
q6z8+rgLerDS0aKGj9851Ntm12/kRt/9aXoW8+j42yP9z3XcLzcYZ4YDKYPrdBs2Y+vwgKJ/ad/J
TbX1V/bpDy/wF7Pmz3flfvkmJmtIy4Jk9GtRr+kByGW8xo+7xG/pXoclyKuH7Pyn9fzXo+anW/zy
gZRlxdnH5KKlUKjz7irjtq1QciLh8c0blbhLod5ES/xzdKxFsW6y+9/f9i++UO6aCccVtq4c9WVq
S6AKq6LmB+TFj7x/a5zXvH75/SWMX7/H/1xj3gP8NFCnWqoqx8XNLnNNTvDSOeR3WIfX9ibZsGda
RvjJFgN4ooXxKpb/s6/lT/f55fNsSjNWJOo01wZ2/ZxIrRn22sBh9ft7/ftlbNBTLmuFTbQIX8hf
b7XjgOXnaWheW9BybXSUQ7ZPNf36+6v8YtjYisaNsB3XtoQyv7y10e4xpyZOfSUjC9zQioT54FLV
y2/JD8rlA8keSPv+NMv+4ntEXSB19vCMFjT8X26OlFazijyzm7/7LS0VtcNwugS6NM8zJGX0f3iY
f1+lbEsXiOQs00RHJ+aH/dO4menYkiy98dph/dZFwBFk2HHigDbd/mlD88trMaUpw9SlMp0vT9QN
2EDUVmNcBz+77XCaGLCTUWDO2EiIfeTEHuhblp63FNQoHTzonQfjiexhKhpd9K7VD9hZNkZLIget
hcnPkb58eOy83Oz7gIotgt/x+1Hwy59ssnkj0NLS/7aIl7mnUistxXWSFJjBbizBSGymgZzBGurH
7y/299mR4xvbH9Y2VwlG3l/fhewrynpD+X9Ju67lyHEl+0WMAD35SltW3nTXC0Otnqb3nl+/B5q9
IwriCrO6itBTRVQWgMxEIs050osB8hslM3ZmcPf/lkDPGNGxjkEwXWIsFJ0hwBpZcvmlAOevCarJ
SLv5WoL4+eLSQQqi43QVHRP5hFGoGpxoATBeZChwuNhoW3pGO2j8WO3ma+N6cjFRYs075FF/F+fk
NnC/lr6xg4ZBDFOCZ9BEQ2KE41UBHL/BUF+iCimLaDBNjC+AevJrKfRbPt6Z6G1UNEJAKYx/9pyq
OQ3wZEdpHsBdGMz+3QI4fzYevhay5QlM1ZRkUD1JCIfZs0oCCb36eSq/YLrTVezCQ+npFJ9Q1/KS
v3hvxI1TMzWV6ICohbNDN/JH1TMDI0irsZFekn3gU5/TuMUV6G15L7RPB2QqoijiEtQlBRnrT+4N
Lbx9Bbq5S7KXPXU37ZcdalToFH+RXRpx0MkD3to+B3GMUPqjVj5uxutXL5Zwvki34XNzCo8APEVN
5GoCkZo1Pb1cJe74zJUqsVrCSGW2tAHzGFrWsFTMWOH8MifYS3u0ivoAUjo2HkdbaOT0QScZadSR
rdYYld1QU+LdS3YSvdGHDz9plmh3dupoHCci8g6R8VMT5ghlDW0qFxXNAhYaoG20goLPxXoFsOkp
2jV/KRyR2xJxLcqSCJ409tmmZ6QQVClACR2l/V44S9Nvzv59MoC3/XuXQE9ztX+AQyxD5ATnS+No
t4CHBtC5Pe3CExgBgP1mVU+o1aDcCggry3gOr7lB6uYKZVg6gNrQ+cq+FlOkykFiSabL4KFmeGof
c1u9Ck/RFeACregWzLSay1nypoKCVAe3PxqL4TU/LhmDRiBiqNGXMHiiZ1q9n/vSdb1HFsjObIN3
+X/KGdINfpfGPjTQ3oi6fYRar3aLFkaks48Ao+nd6kbeAarkhvSWcr3Y6OW/BicTgEB20SNnvZ/u
cuYXMI+PeAD5gqk006U4RTeKDZKxwQOttOUaluQUt905dvSf3IPlSWUUKxqMIhxz7HL6FC1e+SLZ
GEa6xiz+7fyKktITQcueFXOzmJ/DV2a1TCDZD2DoQFFiunQOeo6d1I3dFK1pyDKafntNniWOiXIF
Ug1fWRCo+RRTSXHAnVM+Sa56BAuKHZ60a0SuPpBNfn59nNR9fnJ4K31i3CumM0nao3X2EgO8V34M
cmKNA8crbMswNBPvDAUghYwMBdO4nYmRmosu/6WkV8N8iSretlFn+Xkd7zIYx22oMymWETIGb0Ft
xS2Q4tbvgCABMNCbAc2+uO8DABtjIPaRd0dtOh31XTbjyKsmT6Sxg2ywQ/YGZugM6+tD+pzmftPC
dwnMs1StUeWcSmg/zWHGx/pcHUHuY1cHsqt5sQW1pK92kvFnQIkUgN/+5s9mGwivwq/8MTxlLzPw
ja35F9eyqQV9IU9mUieLAgjascDuKT4uDKfHpRueB1uzMA98NH/yMs6fA0LspaQasgxHihzcpwxp
1/QdGciIgAJJN+ShYiRPAq/cy27h83ZzS/WR5dMU3EjAvCOMs6yWIQ5JO48XjLeh2YS482KcwO3s
f0NB1nLooa68Rt3mFZA5eshxQRAD3xj8XHzilZ7g8C6AzSXpEtENgpvI1Bj9yOs+BkbmMF5M5XXM
AMJsPmoLz5y3lFB6F6IzSjGA4WCajLf1iJ6GI0J7KHpLZD/aAXfKERP3Oxu4EsgcVCdFvRFUWJV2
npzFAVXCI6ao7OjY+PqeI2tL49eLYw4LXDlEQBF3vEye/gpp+/wx8NDgPlilg+auPc8/baq8TEyk
QZDnwbExDgrT8Wj0M4sRJiZ7YLk/gmakO5i3souxficaeJu5pSJreYy7AtZMJ5GmHC/y9fxnOim2
aE3PMWKEHP1b9nwC3bGjXH1jV9dCGb0cyyafQkzqYJHNHs26LrrDix1iIVtyunPgqg/fEYiZWklV
8d5TTSY0wETF0qMcB0dymO3Z1eyJWN0OocGhcPP74IpXRBK3YiB5JZAJDWQDY2CJAIF5ZgELbLhB
hf+Mybkr8wpj1tbo9DfKM7oJeQvdPM6VXPr5yrnkYE0dJurEOqd+Mg76LnJy+3W5ssDyRF3MaHHz
6YS3VuY+j6osHLt2gj2SSD4HeRjs1RTY63G2yIqFeRBMEmmVCBDjBDTvUxZc9CwSPKnN66tRRhsv
ANgzBzMVGJ+UoRiHbOrnXSkbQGkfOvmxNcPqMGmLsVOXJgfGtpYcp1FOdgQkYkBdk4CgAVbz2zJZ
wqOCRhpvNDAwLU9AIApCIODLqlh4emigkRe81AD7ENFgAtLtH3qBuXOjMfL9pBtAoB4o0JEAVi80
LrY3mjiaR3MQs2M8D7FTdBikAWAqaEbbvNlrCwaf4iwfjhhBqK7GHjh2dalle6KH7c4EfMrrhAHK
U2AAWzoHWbSPjiDV6sIRnSwtic+ALheOpMKeiLSZx6wBTArALR1D8Fl6kHoVDW1RCszUDJxn6I8B
ksCiEKeNqsiXzVABj2KWgMwSw4hIhHfOGHSgpZwawweUOnBaFfRTYlql/ql1YQSYaAn45akQAlon
AfkbGujMZ4DrooJEZjB4IxGHOUiAPHXIG3gAhGqtMixk9APHwb1OBtSxBcxMBRLAXsxJVzEBUAhu
uWBSM1AloMWVxeD3OigOqgqQs4K5qD+/NuItNVNkIspIQdGMF+MZ+7zNNGEC2iXpG4dg2qIQAJKI
YQrujUZ9HhvmrCUxPrHtplBO0IIL99Q+IT5FHcwCM6sPktcCoEA+MDL/AH2MFtlFkMsSnk/eClLX
8ln3WBsY0VKq4SL5IJcFQYQfOQTNH1Z5wsvi0Nihl//6enM37513mSZhbnEx7zE60WfDJX4CD4Yn
7gQ78IJr2c4dPBKd/1Iac4Wjl2AGJDyk0cCuumn9AEX+dK942tF0MvtraV8rjkmYO1wQhQGYpthO
jArNWQwgbBBmLIfFlDgHt3VuKNIQzVBQyfiUzSboOgWcYzJcJiSyMVCkRry2p60npwSuK1SDwEcP
J8L4d9DZRXORRwOCRyAYKu50nHTLvIAAxaMHlZ359Rl6Fow1fBDJuHcBwVZUNRCp3GKs28Jb3tGv
zHO0A6nV+euT4i6PsfFZMAU9MyFrtOHGHiDL646KBeqsXXOLURmOZnDlMZYOlRdzsxJ6bKd2oLGr
4Aae6ANFApVnFEx51zP9/V/tJWPZZamaYAbD+oDF5PQvlQeqqgk4Ng+DPaKgHwTW8mju0doM3hSL
s7dUzb+QzaajciNRzLSC7P4A1KjdsoPr9FSfOLTK9p2n21pr2Lp3uGAIEaVR6sO6E83OVi7o5lCG
TZ3Q4UbNG2H6B2mMiTfZHICkmq4N/kSyQaf8Fy0i9g4gTA+xVz9z9pInj36+CrMidF2qcRsPF0BE
7pd9eJva+plqjeSAXXDHW9+GY0EfCkFTDcZm1E95SygNQDRHrb/09Q1oMDG3wFkPRwCrG3gBqUYe
GP0F1CnVCSHIIXGUvX7WkKCkV8D4zFMQnkTmBsCzVNZbg0rUX3PgyfQmr7a4lYlZ75rJKEVeEaXr
ErNH5aXb977gLr5hAUQSOW3eO5G6Xca2RFnBuCX6VpCuYCtX4AfWwrnqxksB8KEyUb2hGX2wd99y
zmnDhtdy2ASMFCxtpxstnqM/wp1mh+AEswBriHxIfm/uua8YnjjmkIJSarU6g7j5QJuPpp20p480
asQx1xlT3/fFHsrMcWVSpSfJRNfm0f4fGmZFO4nf/7OVlpcVBV0UiiaJGhtHFkVbqUhj4cVrDU68
k4/NEYxnXnLglv62t+9dEnO7CHkBThkVDyME565gIc/pgaPDFdC5KOwF71u68S6NuVuKLlLrEsPJ
uMt0CxDCeMlHTrGjoUHBL2tuRAXQxP9I09l4sRHBPjaVSIwY59Ed9kDfd0DHNL/CBe4Iz/9tRqd4
paGMqiA3gkL+R39LRkFQhKQecW8OSPmgIc0ZdjQRWLjw7sfv7KQhEdSh0TSgs83lYjQUeSgruE0i
sBBZgd8jAEfHZO6imu+SI/cJvXGdiEgJ/COQCbFIJU7qpEFgcir2EloIaFJQeJQPitfZsSf/5CyQ
J48Js9ImwZBND3mtK3oS6iSRUx3jPQC8d40f2OTua3mblm0A6QDdRRtNyqksahloKGi6Jzikhw46
qXjZN+1tJYfeOatbWVUNUHyF4YhtxFy0nR9K1GOmg+Aru9jj6SRvUUwkHkXNpGMyii6q24u71I/3
NOGp7r/eu+1M0mpRjG4kfRbkQB8YUS2RvdbKnPEOvadOh9Y28LoBzNlCG6iX8iKcjfsZKvl+ZoyK
ID2XJ7ACuP7cnV0wyXoUONaW9um+fTDjtzBuueGsdfMaNQwT2WpJ+tx7pBthqaKb5j/PwvywwIUB
8tQ/wT+7fyrutMXmIZqqjmIwLoJPfS1KaY49qYzhku2DQ3xooJmY8eNq5uZmrsQwFwHcJAjGCLW3
AdSTwFEJl2/5rJUIutKV7oeDHEaJqA1Qk8GZUVObnoFyZasH6D6/H2LT+79Lk5hswRRHVblgOAj9
ECCfcOCu9vO1iXsNebsdRyk2b9GVLCYI6fN0rIDxgrwPksWVN+2KHe3zkJB/AWKzzZHGOaq3rtPV
PvayEE+4gQaEPEDScoA4AYwbzDXb4mF00tc8RadAyTu8Tb1fLZG53lKh0xcxh9DBa/YAVZicbo/p
0hLIws+jh1nwBZVsp/BlnsFtXQQAopZhcyLgw9i4tSlBjSCVhAqWvWVf3CObeVaQngYnx62JSbnv
rHQlkA1gE4xKYrZ4wgMY2/inesAo+SG4ITcY4gteuyegvKIXg+tDt8x8LZVRoWbuSaNIIsz81J0i
uz/XV/RKf50OJt77+l3jtntpp98Ap/lbrUOYHtBMzZAVCbMRHw0zx5UoR8uAp6ITPcwv7SVBRh4w
l7JdPnR24S+JxdWnzWN9l8nu8qSFXd60kClfRze6V/uThfuisYA85gAi0OHFnvQOYkP31RplZn9l
TFoVpoZTbRsvjO5D0MVOwdMkxBbHOumt85Ug6itW1tlVhjbqOgSJIoL32QXgPphKj93bW19ygGp8
mh3JAoY/R3F5ghkLbU3wDWLWCm4BKGmd/pdWdt6CMff2UZVU3io3ju/Dw5URJmEcpE7ow1XyQTOF
OAaNWcdqB35wp7zOzlyfty0PCNh0DEkGAPTHXQUdZp8pptRfQBxim69vNek9uQe9B7BAnH/RqbPx
BMMC3wWy92E4JkUtQqCB2GWXHoLfwBus95Iz73iq+dbOzajMB1mM/Q1p1Eogo+svoCu2zoDJtWsb
Exi4G2cPhC0uN4e5cV+tBWrM3RhBSRddh8C/uyBTV8jxSs+scj/4wk9e18KGa/sgjTE9TF5rndRA
Gm0vpQ1tYH/zpR1vOGfjWvwghjG8NEvA6yTL/SUUngPMPQ/S/demzVsHo/MY5AgaPJHoOkAN6Q07
2YdC8F//vNOhC115EHGqxFpY/jkd0Uo8Y1+56DlywnvV+XpR27umox5AW1g+dVN1bZeDizWFHyb3
JMb0BufNvxE34FTev595G+DsizgHStQFQ2qVRuFuj3PMGerbent/EMJ4BxDNV4uuINdJ9Rk0fujW
Cs80i1EcUArkRHvU8j9ZK/i3JUOS3gYJPx5PFE1jWrdIC4KCEYwtbkceU1R/SXULFA7QE+r+1ye0
vbqVQMYVqaI6oDqq95cOcTMeWHbpV89v+uCZP7n1hk3tW0ljnBEBNuZSmlgenYEmIZAJrfAc29Ed
yKRAIf4rfv56eZsK+I88mc3SDCQPqlGDvCYAEsS1JL18/f3b3nUlgHE/EUj7AjTY9xcBzEpvlotG
B1sF+5GdvQAKwaIt7ty85Ea8gSat/2iJzFb0liitMi3EBalcFq++qjxAg9Mx4f5VepWA8IUMr+Hq
9zOvhkJV/bN2Kn/3iMmaxrz5pWwI6roV4QVDc7jJO1Rv4lFOd2OtoqejzgCJohvcfqftQ3yXylh5
XIEpM52X/gJODoD42LVvBiCgQCNJ7xAHQI2UCuWKGxXwxDJ2j3x2LVf51F/Ue8MXLLC8PqbnwVJ9
WqkKX/9FNW57ew2oKUaSccDMHVALuW7UGhb6luqw5aPyhMrwDWCFrkF5fep8IOFJu9CR7jhavG2W
74LpVqwuBVWchqCocK7BY/KAwtzFAGAw4GAsTITYzRnYbf+lQEaR0rjPDTMZqdcRfxQPGAo5Llfh
Q34Dgk6fW22nRvhZbd+XxyiQAU4+RQ0JrXIK19O+9sNH8xF99i5wbgubs7RttXkXxqjNiAK4InfY
y/kAtk0bjDOaDd4+bCbYns9daQd8VaWK8dUCGSfeDLqUViAuemsnUGzZEa3Sj32aIZv3/yJfu3nv
YjRcQckHLWXsxBeggUywmMxwqw7Q+UAaRRsm0GNTA/YH7i7GdDbytsBRsWTuDMPmWleymcME/1cw
NQGMBAx3GboA9pKLEAbA//vlAO4vP/S42soTyRypLpdLQtA+BPMARg7aUcB2YAe76fC2zG818qNn
FQAvJh0i1t+q9itzDHQllwCSA+twwDMzOaYnPtMEvAgo6T9AX3MlnWeQm1q7Esl4ANKrXQZwc/oE
mry3NodzBD5VG0SXvVNd4Ra7V7mTr1tqhCZB3URjImAg2AkYuSSgY8+z6TLeAggOtAmgV9xFXq67
QDczz4qXew1mMInF9e1bJ7qWTB3iaoc1wBu3s5ZOiLYDH312AC4FgeKBeAGYUq0MdIP81M+Wk0XF
SMTsLe4ynW1dGSe1EBdFo9Uw2vdcOPk59lsHCOSo4fDGpzYDk7U0xkwAIx10pDXGS/gCUN3D0qFk
NB37n/lpcpvD9NjcVb7hcnwfb4mMoRCtqus5lcdL33hgyvGHo+bMryKITdzcAdOHzZG3eYyrLWX8
njIoS9gNKu2PByctHbNxBFtzMoxQ0BIjz/fQPWPdrEyHp4BEQWid+6PWxMZYSWjbGi+AEba0Hki2
d6AMANmxxFvY5kauJDHmWAHLPh9HSFJuFxSoMDL5LDwS2l2B8tRyz9lGnjTmNo6FbDQSWD/iDmIT
F2S8KHQr2MQB3vQ7yTkJU3cqLeSD+o6d7EtleRhF6a1yWj10N7T4BoYfS7gVbfmRX6faCqrW4uji
V6be1x0hWgdxqfgTzbegxAJXLvqAhfC2VkWOBWy94tfCGA0BJmYfVSmE0UpfjOyq6ouYcuVV1qWt
iGYth9UPsQaOPLAM3wqYdDAESLJVBcY/L08d4KZWkmu6NaAMrcIF9NkAbpT8FhzugJeTf3O0h66J
tQpUpVEsQ4UapSTG6KPAlKRKQN8CoJ3RHyfvgj2o9H6IdoNkduxwPdumPKgOeesx/NQMFGRpP+kj
5HU/aHaQTtlqNzGGcES7v658bvJ8yzqAHoR2RszFYFKaOdNizhoZRN209g5OVhrpoIH5WuttoEA5
gH+1OfvJk8ecbQg2UBBOZrRXP7qRXIizQSXzENq0T40rjX7bp9NbrY6xfRPMO21t5uNluce9NFvE
TYHtVv4o0HaIm+IOnL+7by1QAaYP6pxAvWDezAVAAFMxi2mjS7XXj2AqSyzgTzvtvvF70Dbxijyb
S0RLqq7pgFn4BLARGjJwDwxsqAHKZiu+A82oG3khGtCdyVVt44iiHSdd/haisduKuBjT/NAYgs61
j14nrZpu6KaFJo3Cq+APnXgtnrVr9QCSPicGdDbH8dBj+koe4+Vgl0slxShkCaCnXUBBEScYJwZX
NefsNuXQkFQCOgZuQWZdWibXSyz2qOa85rrTmSh/Km7iGDe1YMWy3YK05bd2DLk9zFsT6HhpvAtm
FtinNcVJwYbGT3OOFpgRUMX2ADTjE31aLZpV6Hb1F7czZUt3NAL4EsxMEqB0MMavlkj8UVKqi0AL
LuQJLH8YnFFvMbycXGkeKJ/s8Zazx5syAXclyeh1xNAa41BLOVIIWCnpay68wnMDItNHxQrukdi2
BBR9eXHN1qFqK4FMGBX1Y9MpE56Pgw5qIQAmAyYaSO3LT87Ctm5HDU32MtQRxRZWeYIaWLyRBjni
tdRYLUHlfNmDa2850UGv4lk4o7cOdAQd0oE5MhBcaMKtZhJp/QsYLco7rUhgr8jpWKMb/JlGD32e
CaCoqLNDJ8lk9TcgsA/B+s6zHPrVrIXqdBwe3BPASGHroKFYiUEuDehhtWdEqyKaBiKvOaZ7zWvO
XL3duiR19JCoCFbfnpIf/Y8E8NdGVAuqQ8UelzLFNngGwZsvnYAce81zP5v+bi2PeW6A2kMeUq2k
8ij0ReouxNKB8mH61OGNv7gjdFs6uxbIGEnTlULaZRCIAbMZEg3JE9zQ11BmihOre9K8ys/sgZsL
2DJOXTJMGn4AtYnV4UZU5KzQErpQ9ZUmeNAfMfwKPPBM7dVHBcpjf8c81yIZpdXiJRu7GSIb7a4B
03yp38nJ09e2ub2d78ti/FwI2NW2UyJsp3hdZr9MAwREj98QAXQtMGYBLgjUtB9VsgMNXG9idvUy
zqFDhp8GZVmI9l8L2XIx+koIs1cJiHJlFf0klwa8DpMJYsIo8HPVUK26Us55mnpaOD7NYFbi2Pfm
Bq4EMxtI8tyclRCHNBTDCWTwvp7VpzDgVby2DW0lh+rn6jmTthUBJw0W2B+qU7xr0eEn33UY/yWO
ckRjt/P1fvKWRT9fidO0olNLEeICIDkrYWxPmhfoMUfKZqv6+tgY96GBzqAKSIykKZBIHkYf+efx
BunLJ8Urr3nN6ps1L6A7oLkP8TzG3akSrRY1ZYPUtHnQ4fUE0Fg78wJH+y36NN+UfQe1Ap1F/wh7
Q1ZeCRPyUuqrhVoWdjAPAEE9v0haw9tBeu6frpeVGMa64JWaukuxpmwCHUJMziBHcmYiPsl9f1LA
N4k0RXgvaBgYzes7yVxiewQjZVxGXpmT16+1hvdjGCs0wlkzgKLWXQZcOsB+IdNfXwvgHeGbmax2
laAelIo9PcJDhgywjOhhsolHZzUE7rjethG8HyFd7krYMEy4DEAqdOnkp3LG2FCFcaVO+5YHeZfC
mJqR4GHUgUzn0k4v5XBO80vFvTU3wwLEHgCcAyYfHusfV2K2RdksmYmVOMoBtWwARVa/OqtDNTv3
gjvuODY96E9aCdhWGvWYxGQ7ybNSiseglzt0yS+e6iEjYoOPYv/3W5Y3UkN//FfCGCcSVpjhXEBr
dhHi/lCLml+AiSww4n3Rj7sxXkTOgW374tXqmN0Ep7MxhYLSXdI/yqG5KQprVJCDsUevuAI5tU2e
55IDxL5pWSuRTKgeA+wuGE2sUSmP+fTQ6c8cw9rU9ZUAxjcWfSsNYinCdD0ayNHHXXBDMZNAkmIt
ZwA1HXl3zBZaG1C+aDoQTQ+0F/OjVkqA7Cfz0PRoTxwckBA2D2BTr8/pGd3rtu53V0LvoDMfySRe
3LoRLqwls3NfS5sohipSyRiRan1t/3e+jnvjbBybLOG+kTEYq+IFxNh2gKTnEqPqiY42Or+RuyIF
GQP97IuMtE7sgWj4O5mdDzIZc5jFQR7TEDLpzEjg06xHiVhh9mYnQe/wzO0t2rC/DwIZc2gnQ/z7
Eu+ncJ9HJRjDwAarl1ay7Mac90qmP5+x9g/SGEtoZPCVpzScFE3L+EO7sAs6TVo9Y2wK5IuOgdu8
qBGOy3uOidCr9CvJjLoKIJQregkbO3jhLgJeyC8F2fJ6n7lS4HBfchzVYeMHkMQEyThDGi0b9S+i
E9/+bz+24He21FnmDVd1Nq6J9d6+hWurC69T1AhU1LjwtHPxUHnhLbT1BMw0jzadZyhBfL2jGz7n
gzgmXEh1sO0OJhWX3ZP6UVyuJd4Izpav/iCDLnm1JJAhxTOJ6OvDnkqrvsuc0jbh1oAE//3M6geJ
TNTQ5zHAZamCdo76ikeIW9sdlHP5M2PiGGHumbeNW0ERgGtFZHMBw/oZM3HWVaUxFQO3u6cKQPgb
faQ5fUXwaBtr5PKc5/aeYgwf3WqyZqIG8HFPYyNKAtAHdRfp/HfvE+W06A7LYXLp2Bb3nthUy3d5
rCnIsZmK4ah36MgBKRDYIinIXXrue6sGGynqqP8CgmvTzaxkMnH1rIDJK0khsw5ccmj2MfLVpU1G
e7kCq/HoLG7tdY+mM/vfsImVXMYmZtJnea4hhFaDR9241cHvIz9+Q4SOMJDQ5zjqcR+PD8RrRq4C
h+JSq8cRvLoCmHXG7/mSlRTGDEJj7se6nDqU2ilzjAaSbVcBKqqJythcgMCC16q+rZZAIkaRHQHF
J2DNPErANpXXHc19oUHlbfS5/6meoyvBr4CiIPCmxzf1ciWQOStRm7VcC6uONqi99U6gwTr4TV5p
CQxEUE756+uD20qGI137vkLm5NJ4VsBRAIGgv6RhvAPS7JyOOGA4GSg896bDzd3SNXy69FYimWMU
FLOq9RIitQvSl6fCA17Q/Ht81dE4DKJl0+EscfNOAN27BiBukGy9VUBX/jooxz6W66G7LL01gjcA
NAy087YR3Riv1j3twZtqC8Dh3/MyJhJ8eB+hRMVGo2Mi6sO05FDYU/uk2MN9VLtTbrVO9xT+qECq
6H7Pcb+LZMNQvRe0SWyL7kIOk6PY8yOlSKB1jf7mX2C6bR7lShrj0qRMJ/VQlsjpnOn067IbrMpN
ruhUe8Hdzu1z/Gc3WRCCtItAFhlhaVH0Yi53oQqa4ieOrlDd+6SbqwUx5mAoE3y0iBPD2I0Msk1E
2K2NCFsCU7dqGT+EzBoewRpvceTyNpKxiYQk3ajqWFtwoTPg4tFEDxFwre3UCx1eLz1vI+nnK4MI
ZSMTRQGLNKUn9J50bQp0ME5ouxnBrzaSeTKIMyFK01MjD8VLmZKbYNDOWTfvlUreC5E42Zwd3Ayl
VwKZJ0Ojyg0pwTp9yRRQi2MQ9bbpMEmM9wOpp2sQID+P2ehoSwcUZvS/g7WQV4zeut9h6kCvV/E2
+zT7MzRkqqQxQYYitdDLiNLFsbZLO7QEm+KnGJltHnJ4OK6b2VKetWDm/YKitAwe55QqrebTSS46
lhOexIMBuAJuPXp7mehhUECL8hnXtjRDgpEDSItKa7bbFzC716CQRLcG7UFbXOWk/RKfsltusX/r
hDFc/I9gRqXapoziXsX+Zid6NaZuiK6Y5SC62S33qbS9SFND6Itpw0+dGiAZz/uuRMRtoE9Ta6zY
tJc9aNkFXI0Unmbs3Pb323P7Gy0GINN4l8x4AqwvFvIWL5jRbk6UiGWCUxVvAUxilx59MvEOdMsb
rAUy3mApSUKqEUvFMlP1NoxfqpHjDLa8qgxAWwBtAdJL1RivmhBSycmE14QAei5JxoBq4HDMf/PA
ViKYbcMTfinFCOlIxTd/tH/oAFdpq7lVvhZ/gFx0ZRwruwVe5CNH7sb8HViWwGkiKfgz2VpslkxT
AzoJxE9C2Ntg/ADEm1DFrtFogSOKumTL4pLYRp2oR2kcZ7CORjlPZzYt4/1HsEOqYRtmVVbhZTHa
0oHeWNG1eNWeKKIHb8558ygpJZ+CTlvx09wGUQBMWBpIVLbDryk9zAUHt2xTG+HMJFDKYDicLYrG
rdCNYjd3lxioqYNQWsL82JQvnFPjSaEedXUDpkqpCU0AKTN4jjAI4qaHanFMwF3e5HvRVXaCIwu7
iVvy3ZaLcRcJ5oCSEfPMTcVpmSKCd9KMpoXYLtGO4eY++oVVK4xc0SanCUDySOEFvBVvnpuM1LkB
Ti480JjrsQP5OmWDxYP+VQE8W+Hlklc9648oNsO9uNFB0a2p41klTyp7M4lJlogRUsBodqcPGpo5
TJyMPi8ww3mLJi1Aw3HOdvM2XK2U2WO9G9Kpz7FSmqws7+Rdep7sGnCP0u5fgAxv+p13aQr1DytN
UtqgEpqZ4OX7Z3LGl95HbzSa3ZvZaZ3RuQJaeWrhDaXyVsmTS13CSm44SyAvT+h5OqLXPTSIT59p
zqRy29ICzvEV5u/Bk8DPnHCOVGFMBySyRBnBvIyhFNETndqPa0vWwQ0gAMdQ2WFcLLcwP/nfHarC
3CB9LdUFJq6ph0tf5hfkZ0u7HS3jPrsDkSsIA1veBvPWST9fbbAEhgDcVCiPEH+2tQMmuW+BrGsH
D8VTtDN+ofGFI3HbN/xjoWyBqwAxc6ZWVJOGuxi5DTMCyoDScKTw9IZ+vlqWUsZx3IjQGzWzifij
TU4zQgsemSpv8xhvo8TEjIIOUhLjstRXZsHJk/D2ivErpFRDQQVs1qWO0DYzn7OwcBVZ8Tlax9ss
xpW0UwMQbIVe7m4Pxven2gaNEvgrTSeMrejFsGS38mUVlNuO+Jsjm7NEljxSFvOlqEMsEbiuvQ2U
jYsntzYBtDKFjUus5g7w3gmXmnarfwIT1uioBQrFG10moyBBmAh1Of79pM93QEsAaBCYW/8NtzBV
A/a1vZbFKGOhmIMyp1D58I95DxtzQ1fbt4oFZuHUJvfhzfjQABTY0nJuTWtze1fLZDQ0bAf0bci4
ieNAP7SpcZbT2DG18juKuhLDKKomdYPUl0t3qaqfkvmkg6FW+MPRlE0tXclgtHQZY7k0FsiYbdAF
nObUzX4W96HbWaNpEaSznfTaFKwB5YqfHNGbdo5IkDYi0n5Exi2j/F+kYvl2CxE73c1PFG4Aj93Y
MoGtXP2LAUWeRPr5yn/FgpmoywiJZHpslZsp4dgd7/up3qy+X4k6ozAzmF2O1motvhpUmeOBtzWP
kqWhXQhcjczNPVRdV4BUDL4x8vtxsKLghxlxaAG2VeJdBnNJG00DNt0JMvRBtHp5tNQagzFYkV5d
vlYBqlyfTfhdEqMB+aCWRC4bNC4oQE9v5N4r4/YpIbWlGR1SycqVuQB/qZ3ih68F87aRUYRqksc8
1rDELnyJ479CA+2/T1+L2EyOgzEYnFpAnEDXNmNZRSiNaVy0cBKZRQk5xGMVOAIAwezmKbRBmn07
Je7C0cDNhb0LZUtTRtLlJtJVuKF7n5S5ZdTnvm54ARU9l0/npipI/YuU95Vt38kQJg+xiRxg+tQ9
RBiEn3bkGjAuNsam7X/Bo7tpVyt5jCMMlUwwZlLRHFWBQUmpxlixfBfNaDesXiij7Pirnx3O+VE1
/2qRzPkNgFMAjwLS082P+CrcAX3eLXZ1DAwwABvxZwi3T+6fPTWYt0Cfyspk5khBjjax47sB/fYU
zVBxNHT4JwBgje95uT/OtrLDIZW8AIYorWEFYDsYxvBU6RLHl2wWwfDe/4+qGIwzQVplGrQYy1LO
6o/KK+4jb76mlVnJAlXRDW9Jm7XntTzGpdSVTkIjhTwVd9iDvMvPqZ2XlJbmTnS7R15Hzfap6bpI
KZcQ9tDPVx4fIPC9IGTYQsW4D5YDCV8a2ftaEbdP6V0EddcrEaNYqUFUQA/r4s9s3skLp5Xr/3BU
7wKYaKYd6kkDJy4NVMHG58VuszjqXYyss2zXYOPOl28hPSAN9C6TsWhTlftKkCGTQvLiIWgLdyra
9CWv8zOf127I20HGkonQmYYw00NqrrriADImnkPc9BWaQodzdODHspaUj6Y+yDHcbguQTrTGuFkL
mggKl58ctNDi0cBux9kreYxVSSRsslSiFyemDp40sASdc9u8DC95b4Ued/Rw09+vxDFGpZcFkYsC
4hQ/3IlWnlrgcKHDshmqdZUNuD6TE/pu+42VSHqmK603pSLKawKRIPO9i3fzmcL1BRiyCm+Gu+hQ
Pn9tZNwdZQxZLaU51VvUeclhOdWUW8FVLBFI8snhv95OxqLDFCMHxYS1YZITeS0gydh/VyMwgoNJ
Z17rw2aUpRlIi2LcB1gZjPon6iwvE3p60VxIQd5inzYXEm7b3f+xhf/IYR+dgVB3ca2gtoMmRrSz
yzsdrSmzR07JtwgqZPl9TSoTB+cjII4FWrVS/H4BoWZ8a+xlX/sRWMqpQQjCHfGnX/gpGgCqPDAi
KP87i5oQVP3cySM2keK7eaC2N/Yj0JO/h4wGLIp3SYx2kHiqy4RKMu8nkLEc0sfBqpEOTHIK4uRx
q8ebV5huACzfRDM2yCA+WhqZ4qHJuwjh/j0l1K0vCbALdBcJshRlI8lKJktDd59q8/OQm455JZox
cr1vRj0rhBZpsgVA+oh3zhMuns6F2bnJX3w2DJ5AxspBwioXyGHRIIum7iNbIFbgSPt8X4GRQNkR
DHK6HM/C21/mPFONLHpcQlWlW8k3RQC35GiAFezkT36SgDHrlk7xyI2DtvX1/VSZS91QQkkSa3qq
18WDDpYRwe694am//hccI/S7PtvGuyzmMl8ioakHE7uqoECAVH34rJ0Nn3Z0EFwToTWi0+q1B70v
ytf7r3d360CRawKuH25ecK8zBxonyv+QdmXLbePA9otYxX15JSlqs7zbsfXCkp2E+77z6++B594J
BeEKSaZq8jRVboFoNBrdp8/JjCRFHjH7D7p/aqbH63+fmRwtDVC7J1V9J7czsi8yUEhwfv23eU94
lKz1tCXMx8kHxyLrsl1apHYOrPeTqIPXFBUZaKjghfNk3vc2tK4cDBT6HwH/VJA10PunorkKBKVG
uO+pCOCPIeTJLEQcdW0ihcXlR6gw1DvxjqSALV5XIuSguIQNPLPU6ddGYR40TE+CpcUOt9az8s8Q
t5fjTHqj4WgPg6uspj1flp2Vri0XTHkNZJ3qOIPCLrJPA+jNGwn8MNmN9HMGPcxvqGyxIsDSHOVD
ZeWryTwScx5OR3IrgGAoeDBdEaouxbPi5Ds0PhyOG/G+LuVGcqiNoa7DqGYXtrwbb6xvPuDh0Ij9
2W3JC7bj6nrz1knFAV+ypliuYbICG01tHCZFcCBmw1sZK9wsPyeVz0BZL6jAhgF00IM82ek7UaFo
99mLqtjlJgVpto4F2xXIDWKHL9/EijiGCSAgGvMQwaNffNbUWJNs+PVRfIgeZcfUYR08I16O+XGE
8nAVV9x6M4tFSVkapTwoqc28qaWwOYY3UgdJhfi92FUVIeXHK00P1uEe9IN/RZN5ZpbyIT2b9bxp
YHbYKZ8tCOvajZD8L9thcMfLU5lv9+UqKf9J2mxsygGftlkRzdVohTEm7aFfEWB8/KPnUuQx/BUY
ASAF0NLGBULzKBW1D+huPVawV5zQToc20W0JUnsAkH2QVwIvc+CPxDP8BwNGkKXTRCA7VbrqbVpl
Lvs9jNbapzY+KrxywVeJj4rmZwaosKrkljGHw1wd87Y7CG0EbaK4W43+6LRVfw+e+cQO8qC3+7YE
hFQ2NpzAwwiusK/qogimE4iDUql5F8y1bOU9+aqk7Jm6koG3IgowmwKAYO4FzUh0zsyRn7N4KKbq
FNap3lVfF/R0K31keHlXN1CmTmyuIg3jbj4zRt2USjwPkLDA2nqvOn1lAx/CibwTfXt8CVzwYnI+
Js8gtZnp1AgKCOSro7AR7jQPeARoqT0ah2abPwj3isAPNbzto+7GIkn8LG6G6jhjWGR+JmhAMwfp
B8lTwxW/Vc48hJoEaWxg/7UL8r1QMmpwM7fEXRDNoZjhSaIN7JXlGP6KCCD4+3CnvA+8XjYrpn61
UUwThDwo21AL1SZNSSA8W4FqEIrLQJfkd747r0EfGd0gqHrokBo291pmbiiaN/9nlYrk0IkXAe6y
yqMYOqBxUh3x0DdOV9pVB1U0zUl3AqhAOFVYRgXgbKlUHB/mPEfeF+Bpt402JIr/UwHgPnWYsW2x
OCqAj4Spdo7xSYm8s5p9VTaEx3QP9LPkCLv+AKVlXqGI6a8Lm1Q2AKHeQvIb2BQ2yS1g8nepaTfv
8huoW7y8485gsx4Ey29JY+R90e8GK8a3NI8EwgKpysDuoUsyOkNk6164AtvH+/UowDwiv5ZIazgm
sajGWeqXx1H7kWUnqdhrSvVXkWZhhHznRRxF6UjqawNGBlO/qbX5QRIBlE38n1oOJl4z3wSN+K4E
wWbKk9ssV+2yTzdVIb/9t7VSETaY075vAqE8CsNTH9/58309cQrevM9JxVRBblUf5RestAhR3Zid
VHjN+tf/tg4qurRSXOeDgs+pBcbnIFuPhl98YMxj9d/MUOHEADB21mqsJfe3oXYw0o1sPFw3Qf7E
RT6xcAwqeMR5XHSRBBNh9SzIj5HyaOG78buKvG2hgocmh3ihxmTnk/qxyIK3VpTW5VjwupecIGVR
AaMMQz0LehzgcAzduQidPvsbeeBFkDBpvvchL3UlFPHNWtdcKxiMAsMjwS2StpfeOOmamwYx7xVQ
dVm6bpraxey6pHWdEU2wqK51qK0j7ZKDzXBf3OAlZucPeXfHhbkzI+8vk3QkNNtKCQcFG1ZhnG5X
gsIKinJ34SuZgOQ3gZnusbBGp5V+IIm9DmuRhqpoC3Wi4M0sv133dVYN28DHQ+IKTUpMY1DO3rRT
VHdB0xxbfcDDQ4jTO4wx1LupTmJMsMbjrkCB+Aa0aNVrbKS1J6rRuG1VseFBUb+0u6hzZ0oSKcpi
wA54ZioSipOklaNQNUiMxJ+gQ9yDFTHYEBY2owDHfmuLb5i8TpAf9aQHfuBB+8lSr9mnwmSht0YS
xHVzDNrHDqjbQnkYytHpDABEZx5ikrG7RFX3S1US8m80F2PdikIUtDCW5fvZep+lQ1541/eWce5N
CUzhMpJMTQKf3fkF18SdX9WxWh/N/GfVPeQ6J8litaxMiVCrKSoGWS/KaLER90YmWPXXJA2RhS1e
chTO0ZNDsTBfDRs9//Ob7MwitUViKfhaOsBiqtY/8rbcyEkWOb0qct50JPReuIJp6hbAfWRKl3LF
uTVCoSoT1AHCAIOPRXkb69PDNCmeNkaPGRRjtrLU/Li+X0yXwJgAqDhAdSzRk5fFGNRmTxbXpyKK
KpusHz2LN97MdPKFESrr8SfV1yvBrI+j/Crg/SGZ5i6Yf0olcIRh6V5fkcxyQcKFh3lg8D1p9JGW
cn2o8gj1FNMfxJ0gNaOd5pGyEYMpcgyjar/PUip9K0J12CoVhj1nE/IrEljRUafMAldpm/e4TlNX
QXXvexXP4l1l6em69XXRbgYTJJBJq5a2lAjFY1vLih3No+omhlg415fCSoMxCqDpMlBoOFYG2b1F
utg2RoKjhvumdkPZzkEnhfnmdg+edrh79lzvSscabF5bg+UToGmHYhVAY2AOoi6BXpb9ugmG8qjI
jZ0AdNlMhZuMA291jKsNVuB3oE6FMXqQpEzUZIqKIkfsrV4hw70uN9mWPM/QW+SiZnleQZ3iNh0F
JBNw9KF6nROw3U+f1zeL5eSAC35RBZpkOux8r3B+RLOUhfqYJCIC+GQ8mTUmfCtjBYKdN1xBHD+X
eAapUyV2NX5METTHNLLfiARs/R6VTgQO4X4zePWpUB3tVd78xvua5SDk4gaNAKFIpieqorSpK7+R
6mOh7MTwVWg82Xi+/jVZZUqo5+IzGhI+JkbSzj9nqA1RoMkTKVOCtB+pluBIAVq01rq2lR+RuuG+
q8kG0fFXJmydGAMHmT5dqKzCymibbKzRos2fSV+NNPNASgcOTd4JY95iS1uUN6bpZAVZDVvKHWkH
Ryv/vtzkUIT8R+B25oyfMV4XkJj6tTTqY4JSEu9Jv8XHxMRCMG3SMbFFvbHVRrav7xvTNRaWqKeS
HASVLsdYWC1CGanIDlI5rJukXF83w4yMmEDDC1IEvewFu2yoG+FoCjkuZcAgJHd48beGk4G2JnAQ
q1zhnocnYS1MwcywpMEYJgrIaVyEYnmaWnFIxeqY6JAFkj60DkpW0XfOshghEbVcLEoBmTSMUUGk
jdoSwFJUIgmKBLLwh04AAkJYF96wmTGvz+NiJH5G+/zSHhVD0jDM2iBEHVIYLTuQ3jSR10hifTcV
vqdYGiROLgjjo0IDAnKQqmNrfEzDRrZOTbH9m69GCO6Aq7BwT1LubQxGrfX9RKrTokOGKzGgAG4a
O7gH3fcHL2VnfrOFNcrFdUFBgM9hLcuepuhTC39eXw7rsKqg9sHta+I/Gubm66FayX1VHZU2+C6D
WSsu+9WsZLtEiXnM5QTverH/JpJNaFBLlyJUPsTMwjTQ6mMIObNu3W+IzBbBB/IgBCTvv2aICniq
madhm8BQDMdWQKqvgIGz5nM+MzfHkkQNWhOQmaGflkWGOgPyNnJt5FsUf0HFTgbtCZ8dhBIca8ub
CWNGIpAJ/GuRqqgYxmhNIllZ6XZfHbVqnVQYjqncmZBNgYLG+n7dQZi3hwbFcKR+iilegN7FtEn9
qZTJG2j2iCAEmqMH1TXw/gFK++9uRsDdZQUvBCKIQsW+UMSMTJuIyJ123SoCzEV5zLYiiK0C768+
59IW9TmnPNX6MoKt5Kf54K8xIw7SW+EHmUaV3XRn8YEZrHfXMsmm3l3liKqDmJOarCODT2d21Ndk
12700I5QunJq3MmYO3LDPa4VLkaXFR6Xxqlz0fmBooA/FVXnKnYbHyjT0J7003WHuVgh+r1IMMFw
IyEKg4js/O6a6t70qyCST1kKkBmgbxtlehQnA4Mn0ydqWs4Q83pqF+eQFHgQjjUgdfVLIehBTCPT
Cs3mZHQ7wS/ssDc5mcZF+ntugZ6oB2rVr0t5lk99MzkdJltSEACWBhB0yX3DQ65ebBPeQ5IpQRwA
aFlkvVRZw5B9tRq7vkED+25OD6WMsRJOZYNjwqBGE0oYj3UVJsbiTkseJGkdaTx104twf74Mg3KE
3Mx0sAE16kmDvgFpUtX7CfhKcfPH2RJliMorskgpo9DHYgQAYSTFEcPbpgs5HnDZXIQVMqFFXpGo
JH7FyUVOptWdHHRG15wg5Jw6gW732+Qo31ef02dXQP0bsMrENu55CQDTLl7lkqzjByD7pD6jlGV+
ohlpAyTcCvwHGQbmyw+MuUKBY3bkCEo49QHP8tLm5fGXkgaAw+C5DBEj4PCQ8FCR2Arlph+EMTs1
Gs7uKgVNt/OPEJYwgp8A/AgYPSVviJxLgHRx3ohpwBlNpHGESpsybcRFUPiTUJ46cDqZ0vAw5tWu
MavO7kTfThNjdT1oXd5yXwaR34OsB88xuh4WV2D07RstPakH5TPaKPvoRTm0q+QeKt3uwOfouTiA
xJ4iE3weZskuSMjqMhT8bO6yU/ZTeSPosQbMXP738FsPglHlx2RbMbfUwvyoqDrruorPekFIJA5N
ms451jgIgdOEbxY5MYiWOSrgvCyZZQsPGFwDX+8L+nt2bdnFwqSmJ6ib6KYDnhzfmwHfIqnyToLe
8L0CH/qeuTmEMT64F/tFBojPizeNiUo+khaIKpxfQsFYjtk0tuWpfQPvL5BH1QuRO6kwOK06sdfv
Ow9IRFToAmge8h7cl0XBc+t0G8VqJF2I6kk+keGKCkIBdndMoB/tDIcQGr4t2WJwWea3slsfRE90
850EztDBDl84bs1ys8V3oPvM41j24G9vSvySpnJ8TKwTtcfOsiHX4Qq7dPWAd94fZ4zU8ql43IP5
PUzMXkakjJ+nVxXVDVChRgAMmG8FOCiij+urvFwkWIS+KspEDwmPpfPNFqS2Kq2sU07DlA72KFfu
ZAb7uEw5b6VLHBa4xpeGqHRRjkA4PuVfX7O/ySBmFWyJcA4AguvrK7osSH1Z0ggVI8QLkNOcL6nz
yxG8T3Nxktfldt4SPCKZ3ipv23Xk8mhoLg8LWdYvY9QbUxDB7KUOffHlrqgDrMkYBP+5dJGlfa0J
0BwgyKCZRZfKtTIrzFFti5PgJ3akNfbUcSpPbEf4ZYHKb325adR8bIpTqPyQ513T56sEwjvX94a3
DGprxNQS+kqBEfCt2E3zJiSc3IxxF5H9+LUMaj/iIqnMUAHLUZ46ya3lBasAKtw3GFQNNyCMs7tv
PJwm88NhqtkCHRCqJ3Q5ucuCWAPLWHESO8PW1NgJWy8NOHHh4mFA9n9hhAoLeo/9EAQYKRRjpcV3
WQqm3fBOH3PMbMjOoHNaaRLTrxcG6bdWTSq+Gfy6deVd+J6/i9Dy8kKvcvtV+qhBZU+8mVfDs2hP
Gx6DMeuLYoQU0ze43K0Lqk9JmrNpDmvllFhvpQ8s+niPKX/3uiuyjRgGWmmoEV5c6HmTyqk1jPlJ
KPR8PZqh9SIWg2nHahj8TUSCtJaO+GdBF5U+vWD4G8LWqmFrM3oRBnsABAfoTHHiFZ/akxn/ltao
kzxFupLNCawNuBnt9h4aUxvxSfkZ7lEH+AuYMlxzaY4605UI7LlJFle++aFTb5WNsFIOogIXKZD9
8dKTi6IbMQcdbwNVN0u/GN/rU60LWnOaT0b1zQwflP5l0DbdlHAiFfMrkvxHg+C7hH/UxShndWM1
Q5YjsOuT3VhO8ZD88DcYxupw9eeHIeBYZDnk0iB1Qcb+BPXFaiYvBuAejXXgt3ZtvV33emZ8NAm5
nkyuR5HGW8ctGDm0AVYG1WsMVwS9p5f9mG9z01EwywehFv5EDSvqL23SDtnWQElIA/J1MbeV/lPk
qQ6wfGJpgHJBWQcl4FTAgJIZD3mC4loV3+RRuZot7S/OMmYdCF4V0RGVWOpJOUS6HEZ6WZ0SeAWo
LL5onvG6k+zyFcLj3Hosa8fQWNNQYMaEJ3nGnqczmCJR/VAXs1MJhuWTvjP2LUgYMyjl2sGN/9nd
Tb6bfVx3E8Z1c2aT8sVoUsJSsuAlrVUITtIEkjMgo7Jnyd8MyazbAyAw6znzm9frhi9f7CbYQWQL
Gusi2iq6RlluhbnztXDUSPn5sXxvt32OuQ6QwK26m/F2AHwLeiM8IsbL0jBllXryRFU2IyuB1WrV
vGrhajpZ+2g1++grym/glRHLzW9wXFyei7O16lQhaVSTzpikQUO1dq7dZNMdglVvN542OckzBPq8
5jc01om7nNX3z5dKpytmUw960LUaaKa1t763gRzAw8YTfph2CbHe2xl1icKrIYLywtMIvoxwWC+U
DvDMkFEHoievFRQ3a1WotWNuqS+yEG39OH72h/mF40MkGTpfIsKJrKPyQgZZUCc4PzGpmapdXk3Z
CXQAIA8ONh3ycpyVDmqS5v5vePxQtV0YpEe9M4xcgOwaBpuVYeugfgdX8UuN0ZnBHe5Kog/MiUKX
nnNukApCaoK+tObnzUn3Ub4KStvoOBGAkf+hTAfqEBVlLKS2VEht5niMw6nJTtBqQm2/34Pc/Ube
cImImXu1sEPl6yYa3LqRthkeaxByhcpxgIY3BvO6m37dfePC40naeuEaC3NUMI18cKU2KZbVf8rg
rh/WhFSmd3rcfvD638iOmDu1MEjFM6ExlC6uyPoe6hv9RGoIlpPa8QkEpejL8AeqWInL2c5R3t9E
nZD3IGRDslnfoH6wl7dgrwZYB7QUfKFq1k2x8BO6XDNoKvjtZtxOtTs5yCaMTyj+uNLGd2twvGNo
HosdV9IqgcCDKw329aPOtI5MEBVWDK1cAJNUNZWKMfHLkzgpdqHJ3lx+FiloGL/HlmRPVrS6bu8S
EEtO+sIgcedFITuygsmsMpTmmlW9BRcXuhkNNNXFGzS83rkpIdN5FtaoR1g7m3E4lHl16qx+Y5rZ
Z6i2p+sruozJ5wsiP2GxoEJrNLXqQqQzQXkw9HaTFNpNJOmchgbDDPJNnQDVkLRf1C+CZlRLfLfo
pKQYug12elXaE5d4huEOZ1aoxdQyapdDDStC2DiWeqMox7GoHK15CTrJtizuyCRjg84MUlHSAI/B
oBOD/dsAqhvQRYDVEvpFT8Ya5CXOsOcOTDE/pKWDmAJoEDJTeL5fYjPlbTorEeqDwyp/r05ERTh1
jUf9yf8E4CXzhv2fs1YBogk8jYhXF8Z8L95C+ZwbQV1FEYJ0gRowIebNHPnZtCd3JkNMz9d9klUr
PLNHBU3DyKbIr2FPXUeb1PXf58BWP6fttBG5c2+X+RCiB+Tk8IZFc0qk5zN9YFMHXxrDU+9BfXb8
PnSudStuOzf4Hjj+3sDEHXJOQr9YVy5nnQx/RUsZNQE0x4CGoTnxykIYMeAD2+oaL3XJzXYNqG+I
rF+7ij8Gz9gRiFTm82FtDDeCZU1B+QOM/BftqSqLskmRhhBuNLr19+wkQuoAvBSlrdqmnTd2fxy+
8Wr7jKYYvvXCKrWvUR8aZpRgvcpddKt4xkbwXfOd8I2QuzDyQo2oi79wOV0Yt/6ZXepKNJq41ief
rHYHoWYfjRM39oiUS5ujCFM+DJu/KAoaOhGmh7igrGk0EUdSq2WfIK6eorqq9qXaDN9aTcx+JrUU
aJxLkBGEzmxRKdRY+2rXiz2+aleupBoVirz3rnsqw11IJURC5wuQuguu9V7Mik4xo+DUl4qTJrlt
Ro0D4UTOSiTGgcDgK97XimSQfgSV14oWqNXrMAxO4HQf9P08fUtDN34ONuVdvzccHTzLqadVr52w
IwqNSKyd6wtlfEukuxiChx62SFhYz8Mr+N5TdTYN4Wga/RtUUNZ9ZfGQl2wbQFsg2uDw0f2JOpKn
Wctn4dhAuSXDSi2FhxZjODyW8csE5RK+krXNNIkCkDISxNC1DXniRWtlF27Qc17zQBfkz1FZ9Zk5
6qtJoRAJfYwVaePoiRjDlsRV2JYe5KI4HsJ0xMXCqAgCZVAcul4SjqOC19U0rMwI8osB95oledy1
FVERI0g0KcX2C1+sM3hAHsxtijF6tHbQsOeWH1jbBVwaJmWA/UHbnvp+Sd9kWSB1Avgsysg2d93a
B+PM9DnvZkj2/QYbCuszLg1Sn3HC+7GaZhjU0xUhvdcd9LIFG2IXngEd5QNRCvwNZULWV8WkB9Du
yCPwj/ysRbLpQ3S7muQ6PI3e7MnII7I1WJjQ0QUXks0DMrJydQzpENUZzAESfPq5tSCsxEDpJeto
5NZzNTeVKwOPhztHmO3I6KGIKCSW3ZRK9iCofnKwTGNaIwzqP67HlP/nhxjoJSOgkGbh+Q8plLoN
yrgDISHUHyFismn3467Z1uB25EVQVmwBS8e/psj/X3zh2DSMOGphKmo/p+atLDnz5SzHWf59agfr
skKpLJ4ssGns1Dq3U3mt8ea7GaUHlFdVAkzCt7ps/4DMpimnwsLsJuGZNaH++zstVcZSLBKDNcyM
wU/okR09L4G/KFXhCLyk5ze+UxSiHQZP1zf/a8SCiiSWbBBuPrQsUNKkvpjc9Soakq1wFIy2gOBu
2Uqu2PsJllRNUrn3885/HGRduIkitdYc4Aor32sU/BghDvuNGlj67dxJ8XbWsmxj+oonKclTKZb+
8wh2vH2A8ZJ9OZa6V4aNa1T6a1/lhi3Nc7YuokTbJUWkHVSMAhygTijYYhyGb9cXydgxS0Z5GlNI
wI1cAKGlLEhbq40RLVVt9qxBzN3Qr1AgNyqzuAMgCWAGyDE4DSr1jjEM5ea6fdZWKvi0SGRNqJrT
/bVKDa0BL0//OFXW56TJNzWaAaB1mR+v2yERg97LpR3qdJn6oM/SNPtHX/USMICn7Vua6Ks2DlCE
48kwMY4yQMPwS0WGjCtO9PlR9tM6FkuQ3R67fsq/BZEWHeRI4F2orK0jsCYZyQ4alDoJ2YuAIRuC
FXXl5B9HDyAf1Emh07zJPG6dj7mahR0qBkpVPbdmDzu9Z33KmTv3dg59TDRO7Kmwx8br7vlgItZ+
YV4NzzsLwO+LGddWaasOLVnr2JpbMJw9GA3EJcTysaoUV+fOnLOWaAKcAc1dzCRdgA0rSykh29r6
mHL3H/Ax7di1HlU7koE1rG001jyesAUj77KA9MYgChJWUaRvuNpQR4B7G+gc1p9d39ol6MAF6Ln0
vLv08oCZUIFHnQ9TyYCx04ZIA6pM8xph32gqe7aSyGmsct0nMu8xw7aEgTIgJ4Hto+9KMe+NsSpz
XGBTZiNyrqJgbwS6e/0gs6xAkQOjLiYgkjJdRZmjUuwGIzKOefBRyN9UqMzHz39hAhPcKBdC0+Hi
BTjEc9n08aQfRX2vGjexvBNVTlHtciYeoZZ0yfBgIZhnehl1ZdRzEbW4Kf0VGWoINvWdAt11cCwk
D0QLa9RsofagStX1mLeKV+jtcuqHjOQGTR28YuCAoILF4/48gBipYvS+idaZbLTrUdC9JqjcoJVW
Zd7d5rH/3Fv1ZEdZs8Lf+ChLa/vH3/nMPjmViwBWIF6ndT9rR0XEIwfqJukIiRfx47qVy7N9vkri
UAsrSZrUvS5JGsTGPE0Edik8XjfAKNufW6CebKYSzKNZyxqix7BKYzTlxn20nrxuG0gYa+C+cHgr
orLjXG+KsvfRfCRZFmj70rsMpR9XJT2rbTvaIli8bnngDUYz+3yV1MOjr/uuRjKjHSXL7l7JiyP7
Id1OAJR29/Em8bizorxlkvtvsXFNoshTAN2GI7IR5c3UbUxwbo1V+dq4CYY43QIMsLwiAqN+ebZK
urE7S0YqWMqkHXuMqqcx9FqDVdzsFRCSR60ddtC9DL9N2fN1F7q87c6tUgmD1HZhNxaKdrTm8CY3
y09Rqd5jDap4FkQTIy4+9vI1d26PSh10zBbXUitqGIH0TQcEhcd+Yx2INlwCtkD+Vl7eduf2qEiD
RgVJZOCxmi06/Q0kRD60bwSSi7a1Iz6XADfJXEZdnlHiXwv/seKsqdNO1Y51gsfyrTa/D9HjjL75
9b1jVL6wOGByQNoLmpWLbE+vfSVKZ4QxqBfezjehkw1w1IQAED6F0/jTtFvE72lj6atZ4BhnOs7C
NrWRde+X5dhhI1HF+WmmAagYqq3ZKBuziQCBMEXOI5IdBRYGqZ3Eu9wopx4GS3d+0zyChxO3OvqE
BH/EP4+M2/7s21J7qLZ5rfckBnR6swIjm91HoNWTAuf6HvLMUHeEUeJtpErYwi4a7Sj9HkIj3e/+
HEJLHOUXQIaK28EYjqMa9rAiC3amfFdSLvSNBIrzZw4MoByFyUxoOFzkYDpkpkdFrjSQ/0Nq4IcP
2P3k4Xl55EPDmOnD0ha1N7Eam4GRAROi3Y03DZRzeltZW7t+/XduABlU8OkAK4a8ifpyrdCWZaFk
+rFrbzr9W6UFthL88UsUnw7jIQDSE21e+tHWosljtmasHy1rG8R7udnIf5FYnpmgTqsvSKjGx6l+
bDFUpHfIFOTGK3LJ/XNvXq6EOqPxNPldZkb6UZajvVI03pwh/IUzD7BNfi7lbKjBWKgf4/GvKV+A
sEWAraO2HbMEu0LmjSGlelA1R7o1oMlQrisQpfJ6toxTCrpZlFoJhA+NBmpdYyHFelsizzK7F9/U
XN3Yid3369/uy5XoRUmyqaFfAF/QaZRlWYF0KNcKJMUH8yA60D1Lv9ednboxhNDc0dHvUlxa+Ur7
IWy52Qc5MhfGDYCNZbAVo1ZOxaHITCsRyZ12BFfcwV+X3mgjlYTwj46hoS9Y2Z+3G0jD5pdFKnft
ZrWojB4WFbBo76p0hXEZF6+AzAm+Qzf9+Bs8l2Sbri2SOsy6UmiJoecIg87kGJgCy73gIYM4fL+q
vrdrbv2CERPPlkglrmUtS1omwJ64szDHLW1M9xMIbjgpzxTTQRcfk8pYM7+IzWmA74RGbDwNaT1v
W9MM95Y88dp6LNzjclX0aG7S9lqipoj00BQOMeslbTIHSJoJXrIV6i/MUAWwKe8Msh47eLGiUAJI
AanPU2tsjTZMhCEC8hH9KQKhHff5nugdpSvrnjtPx/QV1NIkWUbD7UJnWw0KUQhTuKe69tcAJ+17
fRfhSiMDmPXLCCa7x+vnn7mFC4PUeQgaoAXjDFuIELCWDHBODxlG5nz9/bod5km3AL5H5iiLAKnj
kCxipzomZSSTQ6BO6qcmKwEZDdr+NxvkNyxsNH3Wz3kYAC9qvknTndpz5o5YjyXU4H4tgg5X6Iam
YwEDJNvI73CG7S/d8D1v1JntdQtL1LaMkQ9XKGGpWY3udIsXtp0DpCk5yiq541lj7Q02BiB7kq1d
1EVUSc8r1EzUY6S/N9EpNnlJNM8AtTFpnAyJkMIA4V0yPH9HBMH7TbrXgD3qAyfgvmsZ7wQCZviH
HUa+GAxFy0wOY7lXj1Cp6G1gn27nqD7lmn6TxuWjZBiv112PBQZfGqTBherUWopvtCpY1RIToyW5
p6NkENt5tgowXCxsIe812cMHF6jCihho2qD+CKZXAIip26ULlBJTXb6K15i8U9BBJ1RdneffkQfK
ZPMAT8Tx6MsMPVFUojHeB+pvKhxGeRLFilGrRzmL7FhAUBQ0Gy1JW0k4n5T8pQtLgHJpGHtCZYye
7RWtPg/rWFBQhjd3/5T7yYOdh09mHjWiYktQmWRgmopMYVr1xoAsDND29DmD7KCILp7kYKbQTdc8
blDmohbGqJNgSN0omFAYRwTRvGRnrQYv3PyNopeJdBEnGZcWXnIXxHEq5txxac1kUbJDZMpiT8Wy
dE/c/03d6swWleWPvpoPyAOUY3xThgBGVw8EwgFVuxcZiheu/vEbwkWsiLJcH7VpVe738jzApvJU
38grAvPD0LmxmmvEyMARN6Rw5V4/46yrcmmT2ru0bUypHUTlmDUQf6uNdRbPD+KUra+bYS7t644h
af8lC5mpZ6HQAg+aQAUliY95xsuBWcERFBO4iv+xQG1YOlXVWM+w4L9UJ9SmEnDFgV6oe29TG7Qa
YHoIMGEBZqP08DdVVYAyf9mmNs4Hp0MeJDhtDcZXkO9vAEHFlqkekSMMXB7IgBmXLRXvG7TWUCGg
o4iVDeMABT0F4bH72YCHB/RNXwgjmJW7NWQeV4LLu1BZp3xhlL4MAtMvfT+AUVKwhjrAVoIhTFof
rnsKKxajW2iA1gtDchfT4+kE+MogNviW80HXnvL6W2HeBRaPz41VAwM7NbhxRTKtfAHkBe8pSCgB
PsFyFE+FSI6bvDS5M3g+Kn09SvGBbTb29bWxDht65GgZfZWQaHKcYggGoa1V+RjHj3ql2pX/IHXP
120wQ//CCE2PAwlzPRXwC45kokMCx1tRODWEzKstuPEahxdAmPnj0h5V9oYayISpSbKo7QzZivgp
WBtfD7OQ4xnslaEeRpJtQixIZarWNAbF3M/yUVWhd0IuAH9bfLYG4WEjYm6c0Mhe2cIecdVF6m3h
SMd1MskY1VK8Ye1vPyF+/Kjyh3CYPr8wRKU7sQQOoMYa5WPoC15VGnY6lCtDHJyqrO6G4mlIkk2d
ijdhMdng34K0w1Eb3s26d+Ikghb6nxPG46YF3OrfL029tsc4mQLAHmS8D1PQ6d7DiSARqAHdagM3
5Yh73rdm3Q9Lg1QGpoTqEFcqtrZXbgTwH4VxzDl7zLf2wgStaA22TcUXS6yJUDrVW1CptI4EkI8z
3AsT5EDqtRHb8/jnFx/h+CZ4Wrx8cfTPfaiWhMYHv798nBLLmUGTEiv/0QJ18UmDlDTA9MjHRjft
rB5sjUvqQP4ElbUSfmMEYwxIg5iGOnihIChKlVoShDFJb3veyNvZIQyiiZs73PoZ0xpgIwRNBEoj
ekISxddWq3RDgj6dudZPI+gpD0Qpzre7uxAzAavrAZMRlFVQIP5rjvp+jS9pfd5jcb74PuVPOdQK
Kuvhug3WjX1mhMoQ5ARgB4BFpCNKEasOb95n9EFjO3OgK7i2flogZMO4HbfJfEFjBjzMcm3k2C0i
mK4LeqxEWJvW74UE5cA0ckrxKSoyrxZMdEIPglTaVpbZnPXy9pDymACEAHOMI4HbNUm2lhfflZt2
cAPS8s3u0gNvRIa5iUgswdwng0SVniLJUPEpLJSVgYIwbb0/mGGOhxxPq4N1A6GBgFTPUiG6Cwc9
/55iOwZDirwBid60Gp8wZrqO1p3r29OTuOHKe7E+Ikrl6JSQPOiiJzmLXTyNQB59VRj0Co0GT1g1
0N7VHKVzcZfzjgLjHkJjBqEffKAoF1ycPD+N/arCyavCvruRRwy2gno8chNJ9B1oekh/EboIdIYw
PBCWOCrqQ/wtEvJAkY6RdKf7oQ1aTZ4jMi4WoLPQA7BEA7gwupJgFFMxlsWMg1fbowcNkkOnO+Y9
mfEZ3KZ35E3wxH0PMIrVMAp6B8COAESjKblbS2tA9Tbh2Nn6WnjLVuNmXmfP0oHfVGMQxRD42S9b
VJJSGmKSq75EvuG0FlqIvPc+8tnGLYtvcxfv58Rww0l1prhxU7l0R/NpCI7D+JgUulP65apICre0
/K0sB971KMB4MZBSB8Hk4UhewM212o+zqkvlo+7/D2lf1uS2jjT7ixjBfXnlKqn3va0Xht22ue87
f/1N9JkZUxCu4NNfzMvMdIRLAAuFQlVW5uioWuin2WCXKjQxjckxTUDcx8TTudyN5BDSt9XWLLUj
ZQr6NBwdpInB9FrXwLhEh6XyiUqudpiD9AHQGvxPEG3wTizT2TYLpsJDgRnLoRczpBjdTTddFd3T
5Q1lgJnxsTcGqLxMHqZqKKRGPubdHt3j23JubKl4UKve19pnTb4t+yctREluwT1ZzU42/sCwp5oP
AHmW7qrPtgSElqxjCLpBMS/+vhqjE4a1mwwvaj+7ijD7YTREtghSfsF0L/98Zvjc/nzqvCtVJpZW
AocQD8trf5e9kOnkrkVEq/wyyLiZBLlVzz2BUF8CZogCH3XrNoVZT7mG79G79bXim79QUAHCSrez
n+NjGXDPPTNg62D6l01gYc7qiFWuZ5k2I36SknDsDDczMiUMKYOVHKUbrjnWpYek8r/mPt8vm9t9
FfO4UCeYS/eSj+fQQ3Vjorlp2vmO3BHxIfR4JOWsLBql8z82qXw2l6NyLjMkMooNdsTJk8Gqub6Z
7uCn0PL9K/gI2202Nsm2b9bZ9Ukq95A/wGtkdFegFIqAfMT8EcGbSyjHvAM3xiifMVqj0LQFC5Sz
nYHh5SyCaM7qKVbylctvY4jKzcZOCaUFN/FRb2/18s7gjXHwFkKlYFapyFNfRPJRwrxgtDzMceQr
8S+pszzOsSZR5+yYGSieo9GOw0ZPDU7AFALm1xM/7Pd97xSZravAhbVATa2vKUpvqEbVYPaya4i9
urzyM+udjmFsUoEjecsZrwmYbOJQ7ZAnhYYI5qZfKYAZtfkzFRtv7K6mUYIgTO8IicFJLpg7/Mcu
TTuyZuY8DYKAqxcLtz4k80EHM2Cb8+wwz/nGDnXmRCOKQzATwU74lAx3ef9DzngPFGbo2tigzpgq
D8NMQM54dKUj0SBHg308YPr6784086bcmKNO2SgboyEmMNcm30MwVag6Z0FsA6g0Q63MOIfmy0XZ
itWiS8chBPRa+1nyxAeYBuBaKEQRGItJHS885/qmLGUYqDC2Xva4a3WOfzG/O04VmOsxx3yGAwvn
0kzXScSzu14dBEE/FDU3QrrGOb/spfyxQ/6+ia+V0teT1sGOelxVL71XvSyzzdQbfJBDy76Go+PU
fGItVnqIrjlYBjUw5p/1wgqrkCF3MUjH2epts3xryp+tJtsSLCcidExru5xAIiIg1meaNy+lLY0o
1tZxgH4dlEU6r0czYdXvLdRqL28Ja+f/kVQH6YJ51j7rK70GQTD5aUrmGv3vIk29jDewwjNCbTvQ
u/MAyT3paOn67CYiZousSqqd1hRG7/J6WF94ux7yUzZfuO8Uackwt3sshbt5es0T3oaxcm68U6Ek
Bk5ovHmozC7R1UhHBwZrgS56Nw3AO39UamQLNbTSR87cBbOasrF2BpuJI8UkukpHkKBJ4AmzEKvm
3BuF3mvqyJ2yHzJIVDMwGMm/o/4prX8ay+Ilg+pc3lZWE4HgGf+7bIWKzFkRplI3Y9mVt4DIARTj
N+g5CQ4kqv/RNFYHn2OSFai3JqlA3QyhgvutJZWVdq9dp66AHFq/I13kv+hsMb+rApUngCjA569Q
LxpzxJOtm1NS+YtuF09xCyh1oO4xv5VXoye69UH8sTzXN9q3ryxTJVBRwBIVIFRPPRaPEUgwGrEE
vZX+mpQccaV73TVpqCVcZQuZdZPDc9FXINUjCG2eWptmbUEAxjIrLW53RpSCSyY1ShndNL21zVoH
nEPR0p0pFuV+jaoS0b7VvqldZB2icZkcY0VpHpXT0JYMVJNNdHpsQwkdXYOm3rsqLWaglaMcKOIE
dMGs3HVGMgdaGy+7Ya2rHWf3zjMycJqARwGdLYnw+FG7Vw5SIlhLawJmEAZQswDvPgCBmmO6ub2g
wwXc1U2IuUk7P/LgcwySEdRZCM8IJtYwR0bXyDpNSaTZasxjClJ4AGOaY/IgODWAPsJDAp2h9qby
E/8Lbz0C+yVstRa0NM5msXJZEgwBNybeesLdpNvaLrsZRUcB6qF3KhQFDa44PdnF07wXXEoi5r40
0PyD7IE6HGWqFqgeWypUQu8ButQqzL4GnC957pmEZFXGCDNmRAHnoDxTHaqpwZS0irxMLXDh2eCc
Q2ebVLCsDDRm7a3xXfjNR5Aw7YIjAGPJGJ4761sI+lwV2jSrx2jM/KwD/1xYPfeheg+VT97lwQij
YFRCkwQ1OlAwnM3qDashr9rSqHjgTZ5gZ57WOfp+dCa3Rc0fg77W8+VtPb8PTw2S1W/uw1Zp5MhS
YTATRgdTxY42co4g0wJENUEbDU4j6JSeWogSSLu2GFM9yqiqiN8n3AiXl8DcNJwyHSRUJmhQ6WJt
omaZ3C+yftQzu5kg7IzUDZeB2Oyi+wYnbLjiFRwYazLACw1YM7wddKiUL1Ygj4xwRwC8pFqO0r6u
FW8Shm0BXHLKJ3qfJndVC6GSED6UY91IbgXWKRBgX942xpnFGv5YoK5PQY5WA7QUgIlkhzIDfsJI
bDHi3F6Mw4ORTDxJTdDPG2fkjYM2pdqS4m0gChA+Q7CdUrttFdwpsnt5OedegCcIXr2wooMg7Ozm
mouoHkUV9+TklPtxLwHH0P5QocakOPNLGfAqnGcrI+YwKQDyEAkE/3Q+MIFXxJwqFCATUdyn6mzL
ee+vax8IYDa4vLSz5wFlitxxmzMqrJNhThNMEbyJdNWDsBszMFy49/kEDGWHSl0HzURKKxVoPfvD
K0r1V4mjPDR7QsAiP15e0pl7n5pSKcLZDsQdpSKifaSlL80k2hMkfi9bYH0fUF0Q9RJAW1AsPt20
qMWApzyGKMVAoWtUfjbN9VR2riTzZKtYX2driDpHoST2RY++A75Ov2+CnhBzQx6JC2Q8S0CxZSik
glcCtLU4TNQdq8xpAyEftIjyPYg37O5FgNy6J0jeHNnxdyFo/NqpoGMoOBC14mposz7Y1jrlg1pY
qWkH9clj/QEUoJxDRIjI5EHU+nelep9w+W+8KHv+uqGWTDlksqaFGQ4w2vvg6YH0yIiBB2WHh4WB
6QpB8MwdICB8akPyyU7SmVO7NEBiBRtyATQgKp8tToLl57712Plp5yOUBAJXD/AsEhNzMmGYAf0d
AiW1zCJrIjFv8WWX/KnQnsTyWx9xMwvmBwRtAog8kBfiZXp6HkoB/1+KMsNReupdFSk6Zh1a0c6v
oGNT2bqfHsJHbirK3MiNUfKjNpErjBYlb7UZRiOv0KGPlLvjrsgdtFu8+Zj5PPAMcyc1CaBYaMmf
k3vWKVKyycBZ1CfVrWXwLMfi8s0oK86sGM8Ota4Vqk/DkCSIlPJv03q1+gE86DzoAM8I+ftm86zE
rMcIl+uxbMrZMWr9oS8SoE2s6elyqGQaMiSU1qAeq50RycfFUOSTiCZtLzZX65q/KlN9ry6Ze9nM
efcCfo6cFpV+EknOpl+ERRInFBFEDKPb9b72U7fsHEEJOlf0S0wUyxpHO4Tl8xCCBg+KoUB7mtau
02JhqqoRRYkl+SUpB5NbKyaHhg4UWwNU7BfDbsykHCUIgqQKfxMaMdUGVxowyt1TxH/anb1myQ6i
i0zAHZhU+cyBNi6Bi2aRrF4QkeOEoIoKAIVIAV5xdfTyoEXlERWj5N34TSDSvLPFSg8AN/8cJkIj
H1CuU38surwcckEhxhNUQGI0k/M3okBVPPEuO8aHU0TMdRC8B4aJzkD7iVwYYA4UAWLpHDitLeU8
lDTD6U9MUEe4mNMOIsadiA7l5CEw+T3QVYF0qG+JdufDsOu/cdyfbRH4FYxDop5DP1PUpLPCpRjF
f5j8rnK/eAF/Ryj6yEqcBmy5a7gb+FSn7L38Y5by0W4U8kWPRfGYQBPFLfd4HPltb6vPwkv0HGHw
TNgbPy8vlZF7YW//mKTuGjMUu2mOV6y0U2ypfytRsbbyQ6VynjBsl9wYoj7iOKhJCPFX8YgB93pf
gKfAfFbt8G71Wn56zDjsWJWlmxa66OIZRidt0nbqkpZ4jHoAL4q0sx4hA2dCpuAT3e4rmnN5H1kR
EzMeiF2YKSGDHlTOVyZhHAGvgPXddeDUIbJH9ZX2sHqEnICbbjGiy4k1KsdTcnEOhRHWOk/yq4MO
Gt4IHMT9PcAzyXX7KoMCWAE6XNmpkqffNg2nxMN0G/LexS2E+5sGC6nqvPTaWovHBsQSZgwfLb61
4p3+73lqIZYubgyRH7IJo8LYtg2mW8Wj2HwY3X3S7DjfjfEmODFAfzewLaWSCgP5dXzd5bb2TjDa
RBpyfiOjwWru9N9LjCaETvvCkxZgHngUqFUUPDH2RxeMq7XCdahm4rFVemeSXhX1gbM85knYWKD2
DzgnLaonWFCD8Xp+Ut5MUAXVeIXokAFP3Bz6VZybnPW6x3D+n0VRO2rWTd0vZSFiImjwptcS2WsG
Wqmuso2DDI6XL91AG3vUWch0JdWGFPaa7L4XX+ScO3nM/EwgKiSYMFSm6feckRlpY1UWOW1hkF1p
ot2L9go1nVfpQTmIbuwRHXeDN6zJ+naA+GLsDvUpnDLqXSxPUZGiZI8kTFn9Kruqs5deA/ld8Val
gba8hOFeqG/T6X5Rfwn8Aidr1Vvz1G2EPqVsTi1ORvI7SZy5cxOv+GU+jwD/CpM73pqoBbxxIxvP
KtmUzYFP0k4IzQRW1SC+n924xJNO8EDjbPffjdltnvhYDJZJxVSIQivqQ2cT0aAS0UI9m9ZjMYau
DsrXNeZEGeKCVPKJ1MjA8wpI3HNm71XAHxYR4VqaFKcZq6uqfTcU3+oXd1wNu095kCfmkjYGqWPf
QUFEjLQcWVkF/Hk4uMDJu5dDy2cSSS9KFfEQVhU8iTF4cfqlTPQQ9SGPYCNooAi2V9wSsku+7rbe
aKNAiQkvbRdj2pFgjUcIaaY78a1+CB81zi85x3fhktj+Emq1lVXp2RCHK+7e+nrG/NDysu5wJ9k5
Se8zd+JWldkmwfeNlaPZfgaqnrKkDBEv1qP5gsWHwXQLYltEhbT9lPTKvcG0k/LfTz6SlW7MUrEO
oSIPY1Ffj1JR2UOcO/g6tsYTKz9vhxEz+McIigDZL90Z7y1Rb5U2Xz8fS+to2yDZuTLdyR9fndAu
MZAIDNv+sj8x742NUbpBDlJCqxCn/xhFm/gK+QvaxIPb3orI8/99z48sUkdKioc5COrpjM2owzGN
VtgjuHhJdRQEOHLnJ9ALjlSntRvUBvWQOyvCOptbu9Q3tKqyqC01W48D2Crb5ahb/ld2EiV8cG4S
GA5d8FaXMOuNEitTbyJIb1h+ciCCRWL1CYz6C0ImRvEIlds/BqklTej4qR3ZytEng+/dzfgjuZb9
yhfujXvuJClzAzfWqCJc0otCMYgFlhd0r6ubXTXOiOOevpIGQvjD+krVD2ACQo0D1Y9zTHhcKkPU
KeZyXNd7fX6e2p0sPXK+GXNRGxtUDIvKPkNNJ16PQon+jis65X3hVcibmg/TDGYvRwrafeVlvV0Y
lap10aqUI0D/KBVnrwvSXrBB9Lu2sDvXJFqcRMNk4KpxMt5KpNIPZB5wVBhiEqnMItSSIs+0uvxs
naqvsTP/qK9Qp34fA0vgxkyuOSqlMPI6FoUZ5kjph2iWrDvLw1R6kO+W3RfC2OniyIfeJDB1EhVI
NIoSZ6H5vrrVQRkxgt8jjkELLbZ7TND++Ne+c2qSvokHuew6sywBI8gaR3RkIokGMP0zwVU399KM
QS1ujen8zJ8apRw2i7RlETqskzxBh0fJjjwiGiZeY77uhpfjc78h5aljUxuTAQwLrBntfr4mgrGj
04Jow6nwwOaujuTWp8kNVqcB6CdDwQRUuZQ94CNbc+liYq+/Dl8xSfoYXSuH0sP34x1DlbmVG2NU
+Ox7ScTkKr6fmsf2nF9Pi2CP/ejkGIxcMFiqWl4hiW7azDu1uB9jyBOC+CCpM0eLSnQzZbvrTTdb
WkdXvG7eg/XJHbrBnsrrbOz3VigdZiMOhuKls26i7MOIjZ3VI6YsK6h+rxbzI0+fx+hdGD+savXK
qPDKFBlc+p71q/sVZ90sloreM4BJVbhgZytyHEfZbg5V5EATrbeh0AFYGAbT7OiO+0U5m0z3MWcg
X5tqhd0elbXuMTkkNx/Vtemrb3xFBUYuA/dBPRQ4ClQQz0b7jDTWx7HQW0Q4FVIqPtwVeYV6B/zB
Z0GIlwKf3x7EHjhAdTwzZLBUnwadMEclehKN9hgr9435qxsm5/JnO6+IwgBwIcC1IVU6g4YYehyK
qiG3x359izCqGN6J0+tlE+eVmFMTVEAxlUktLRN71kDPRIiRr4zFHq8pjBC+LsYK1ZvUa3vNv2yV
/KtnB50UYMh9hL4DFTtbsMAo4ji1x2qY913lV5K2UyvBj7h1EaYDbixR6+vKMa5mdW0xcUAGbUBD
mzkkwa32uaeH/17uE4QUCkY+P2E25+SwFRglZbOdYa7onCUHcb7a884yyyswxYBtI83usxR6UOMs
rqq6BX8JoF4BeQNCDyy1zfsudzrQEu3ig+GWPJTFubcjKOsqmArR5SDd2FNvB9OokMpFWB5bTL+P
xXtkxvZlr+BZIH/fXOICZN4Bc7TK41L81tTEkVH+v2zh3O/Ql4GMPDA3LPiY2Q55WiojwmBruhHI
ljOMeoyTedVJL5ctnX8kDc6NFzpQqWS4k7rK5jKtxrTry6NgHQTtLpxvR55gCSPewQYAUETsS9fw
3073S1arVOvXoTyWid2DBgjUV4jnawsVA0IhL7g8riPmogxUTDFIhgc4jRmxEjEqmnEqj43QWDcY
HS1GB12iJFDRon+6vIGM3gVWh24/aNlAJiPTVFtjOEqL3nTYwV0PdVQyIBfda39Fk8NcF5QTQW6K
g4VE8XQjtdXoxK6YkavKkjtbpa2vrSdUhsdZ0nkwgidAZ0BUgIfC/UQ5RQLFtHqpkU9NTn1NKFAw
Fu6I98VeOMQHHgsP0z2QSaFXgIQflP+UeyhymU/JnJCcWPgA+L0WwMxR7tLveWfHmp25i+Tw4JLM
r7Y1Sp1hsAQXY58LBYjgBo+k/XEM6j7l0PiCy0vBWZ9ta4v6bLlZSpmSIrlYxu9atVf1nTn9ayAD
vthmD6nrQ2kiqQrLqARKCt3BBUIyy2AX9ftlx2AFvq0Vyi/GZpKmWsWXypSiOdRDZbrGUFnu/80K
lfCGYycu4HBGdt1npgtyXcGv5GV6vmyF5QGgCSP4EsDKJI2mLhLaArpT3ZTi4QeFIQCSkoO6B4Wn
J1594YGibW3RDEZ5Ny1JK48pGRMGHHiU0ZLrd9ZCMI2BKtoGD8xGvsRp4nJqkOoOzHpYJIDnp8fa
+tFCJLnMX0A5j2acCCTywIsX5IRS1k68j8razbbF91qsApI/JqK6W98Jj4XTeiAqI9I/yxsPtMl4
8W38HcouFO6wmYpBSAV4IoFS6iowouboKY/CUfYLP4/2PS/FZbkLoT4AWBSREYxX1BrjAVCOQlcL
wPYmTwV9IyEx7yFtlB942jis2x8zZMhhkE5DtIw6ZnGfapOYiMVREizHqt/TcHYm7VFtdeffnwEy
rfY/S9RRSzAbrNTj56KSnfUDSumCo9yEuTPt40Mu+RxzzHtlY47aQ7nRR63RFBJ0yXg36hCe9ah5
VpB7eKpyH3VMt/xjjn7UlVVUg+FjLfCoG11Q1HyOGaCE5A3ucF18tI0dcwi9mJF+Y5E6dmMoGPFq
SHAS4aVIBmc2bgE65ySH7AtzY4Vs8yb/LBp5WSIZ/tG7gNuSy0ur3Olet5v9dIfR5G/Zj//bh1Op
K3pN9KQPwYl2XA6Ab6pedBCfVpAry654VTq8Nh/H/1XqbhbzqByrEdZWLbHr/BmC8F5VSfbA12pm
3mibraSu5jEJOxBaYSvnwQaHL9ZGoI1vsmLnNsIzxDID4RuP2ofRH0L02lilbut0LLo5ieEmvdu8
yo52nWMcLLoxFtB5fFJQBQMPwsnbUyqmdL06amWFk55Ipa2sP/WltuUGdP/ZxHFPxtVzsjgqprRd
WMt9KBfHZknuVqgSzlP+fYn1txBM0tFs8dieWaeciJxipg74wDPJ60mZzTlXshxXQd2BBC13i1+l
ZiexO75Wrnxl3Us8PA/jmJO3JdTSAXFB0k95TSpONTSppvzYd/s4k1wt/7DChLOPjC9GYHpgWAO3
rn42DWOGcVyKSZcf1xHKRlHrrPNOQIffWjhZHc8QFU7QxR/CNIKhMJzscQwm4cNCN2PaXQ4i5LtT
ScLJeqgYorQD4Wcf8yNQ2faUKnaHeztTgAkcvw9Q8ItU77JBxtkGd4KIB6cKrDTACqdhsppjTayk
MgPP+FMkYH7O+v0FA5gPIc8W0KPQlYYayNilKqrsCKpgux46G4wDHCdgQOcJ094fG1QsnHVgPFID
NsRAPche+0QkfHq7P1jomEOv+r54u7woljdsDVK+ncW1ssoRDIbpm6K+6JHsiP1bP5qclbHOEIpq
OoGHEhglFZBWSxvNtCjyY2zu5/7JghOkvKlqRmgA6O6PDSoUxaq4irGe55CCIa/YCXRSznoLrJHo
ai8i4Clh6V7ePdbdfGKScrooTmoJICNMoZLbxAQZEEiW610HcXFEo8QPHzPOB2O6CNQh0a5GR9c4
IwvRukqFo2vZsXglA9sr4vtb5aiYNpyd8lbxWhTQuTMdzM+HmpGG4ijJianTrM9pPKVJhHVKQWo9
C/3jqn4hsiMDBu4bOBLgGmimyTwtEmjVYmHDAb0rMDYo0Forgt4GU07pFaBhueHljOxl/TFJxcIo
asJhBN7nCBJYu216B+oPThvLzmU3YYUmULhZhAseH02ndi/OQtOqJSk7SgNEMrrOrhqO7zMtQLAF
QyIo7+H+OA1+U6cKSVF02XGWIlte3gVeqvtZBKLjOYr+mBUyrU9o/qmFNMz0qm/n7Ig6VPFddprH
ZgSaL9w3rnSIvg2tW9/2TvOU31SczjRzbRvL1LGeqqIWgfjOjll91U3fVnSjLn8e1vMSwAjMIJLC
NVASVBC0BnBXqMaYHRu8mTGGGnnJi9LiRdvtkRDeG88ce+cNRYD4NvZIUN5k9OMY9mZsThkKbv/Q
ba9Bcg84pAt2VY7rseI78GyAdhK/w6j3qSnIhkxjJuBWbOUIrLyBvoJfdbrTQs51zw5LfwzRNY9h
CkdBM+CBnae8d1BHwXC3WwTrbXWNKejbFTO+YHFyuVpj5Iie+eXGLuX5bSEYELDGBdb7AF+190QL
rnEtDJw5rZP4XEZSclYv2aNChjQKjdHVsAdcvnpQ3NTPXgpHj20hs0W8kJZdzWtxMKPUZolU+Jgb
QwUhNvQDhe5QRtfd/CTMHKAuzwQ5gxuPrHS5mqe+z45Rse/VIImvxJZzjHkmqEMmLwlkrkNsnJV2
jqK8h/EjVz2NfR9jCh9HGSDLM9aNBTyqVRoXn17oF7t1l/zSr1W7fVVQ5zN+RrzLmOkNG3vUSVZK
IuuU4ngBigA0Z+9jmMElEHg7Jvxuae7mmHp0OfGDZVWF+IYIXRikojQYWMJUYJd2cgq+Iwj3Wh8W
BkvDffFeqF5+m3wDUu3xskUSJWinJ3T9GipUoM7TqG+nQn1bjSa4h55UQZhbzjLA25vaNguQHEWN
vcy/jTD2LltlBX40mBG0IBUjY9Dt1CnRZSnAbx8h0xHyvWnUQVrO+8smWG9zNLAJxYEM/iiAN09t
TIm1LpjYzyCT0afXLYZRqgA04UVQjDaRd6qd0uGB1lgnAcoHQFOiHq2jR3Zqc43x9ZZ4TjEwsYtq
P8OVnUY/Ly+MZ4NyzM5KwbqhoNy9xA+Ssg+N3TBzTLBqpCdlbioUGvU8Q8x+gBsG8c8hyG6UILoP
bQIU0zjJIXM5RHMGfASfKjenW1aFaZ/oVZce8yX1LT1zzby9KYXh6fKuMePHp7bNf+xQ1+UygKsi
CcsUzakWrTDS31tvV6eGkll/wxfCOBfgtkjh/n/romuWcRat6CW2KeJHey0+gKpRzewBkwXNQett
gt0KXXkvKo4aeQs4w5z0wM3sOHtLt0/FpBSzdsGaBdE13gsIcQhQiQkniC4QjmFgXyX7L+YSWZnJ
dumU95hzLY6SArOkIRPtMi++M0pXhYhrjvHwHKdOkmyLq27IWy0VVNKUMP1GTXqswPc5Lz+K9W3i
gbiYCeV2bSSyba5T8PSrxdxUKciflMEBqwVk8Xp76UA4lUKgjpuUMBeFwT1NR3UKQAjy9429eSws
q+4RUUASXQ7O9BtEXhAXgkCpiamlOyCplj24DW54kYy90I1hKswYbZYtJthCPtGbArpqK7B4iUPG
S+MDd1t5y6SCdbGWePnIsCbWThyi8wRp6kD8hhn/xzFHuIZq9N/w+bOuWyJaZslIKaCBQLnM0Mi1
OjXorvVu9Qp8Y9DchO7H4M6v6w2/HP7/2dM/5ijn6RdDQN8f5uQANYVsFx0w52NrAMJhfIEfg5jn
cLM6ynckecww9QJz6dT4ofBkNG/gRjm0vBBOfjadQ2x3kXKVpRDDcplhB2QlTlwCGLRyMkx29CZK
otDdwYuHxm/phVZbpVCkGMQYvNU1dpKtTyieie8EaZc88WQamdkDqrVIUQBBks54crS00IRKy8l1
UT6nE2ZLVTScHMyyhjeLCy3KfRp5Gu/eZZVWt1apnSwhdxxXDazm+1m2wc8EPJcHBuP31dET25Ac
wWvc4hn4d9Eeqh0PbsNKBrfmqVMojiiI93UChwFbrrRLbhYfzCn8LjrTYTabS737uyXpIugF4l4q
AQ5V/NItn4yCQImcSbYJK2/JLQixc5qNUSoB6NuhW6wFAl/p3jwQYgApIJMEKSb0eX1fnvfQglSt
hiZ6rpLviEElDWzmDniCdv1VXdiFbIfvZGSC29tjxtA/C7So93K+RssyJTgjuCrQNtE/o2j0kPa2
0tnix+LKdvHUiHyyb2YU3Rim7ns163tLCiNIp70LT9Wj9kMcMRu23E0KOouVC3GzPvU46RzBBZzF
nI1NKnKnzZjFTYOvOQEJH11lhyQgtJb8Hj479GwsUUFbmvvalEs4K0ZqvfYZbY5dFgDADP7oEYkj
r2fKvCRQACYQBUJuR6OooraSzNYIk6P+onyEAQgSnyyvNsE4V2EElXfkma66NUctr1ujtTNimGsw
oOGuLi7B5Bf4GJcPnA4vcZ+amvPtWFFma5G6lnRjGWWhEpJjeR3tlF2/y/afam0Bx0VYUWZrhwqm
naEN2tzATn4dQhooOsjfCOV9dx3aUOq8yp31J8ciq/qHSjBafZb5KRtymqwZnVnpoSYnJIsBLgLs
B/Gb+TR7MvoF3FIBzxh16oQxjBdz1WHsUIc2kfarPfNu9sTnv9AbI/8Yfdy2K6OOm5YmU11NWBlR
ZVbB8ghV5t3sCEEBMj8uRyjPGuWTwtLkTREbyTFuIYcF+W7kSTlEoK3Wbu2eT/fMs0d7ZJ+OXSxL
yVF+WH3DX68yp/aaa8Ivzj/g5B+7tJWUWyrLUHZtbibHoUlRsH3V9Q/RfOB4IiskQ6MWrXRUWIBx
oi470xQmjPOKyXEJBi95NHaVY6B98JxDJW4MojuUjDkWmaftfxah3X3q+3MRN6U4rcnRGHCnY6Tb
6SDEGMJJ8lvVb0FZxz0B7M/230WiJ31qUuhAzrMWMGneJI+1LzxCmQ6cqpVLBkl51pjrg8IJqrWY
ZQOL66mxqNQGuSjK5FglN+EEUJyRul/ZQrT4ALPHfySFMoFqgaGPHd6WheFCR9AMar8KUtEGf2Fu
F7Gbr9B/jD3lG8cuy1lAPIk7B0B1tNgp90dXbCwHNF8wSFqAGmNwwLKOGQzb+p61LtFmFFLudjKv
1a1R6hgIWV4W0wKjLZxF9HIkumLqWt/TV8I9Ne2MYX95mawPuDVIJbdFVmR6J8FgFEHWO8zdzvrS
RmoYkMAVIOLtQEXJMcnUWC4tZGC53SPv64LYrRGWgfq77glP/Vc8BsOq/zNI1rypDmRz2hZDHSIL
anOnDI9JcVjiBZUm067y2Z7jO7F/BC7RNvXOnke4Ulv5Jm/0gLmzm19B+c+Irzg2q4mKZDeYQRGa
olf1Rut94fuB8RIbi7rumZRHlOt5PxpKekSjz9Z6tFrNfw/6U4yNBRJvNrsppZHaTIOaAjIDdV71
Vqg6u444/RiJODYd/7dWKCexshWcOiKsiEQE1Y+uJBC0+FkQ+otPWP9KqJM81C/cRI8VLbd2KV/R
IlOwugH713ml7BqYJgR22XLyBSOyU+dmPq/8SMLVpYVSbqGWUi/LHRa6HMKAqPIOPqhh+DyczPC1
+WxUJNHWSJpKGQtr3cWTvdw3Uif0yZkj7GthZCvPlz2R/PBLC6MiiZBEgtjnWBjobbOgMbPhZhR0
6DjP0crp/jNfA9uvRj2V+7Rr47WBLfNmBcLARxUOdEUd1oUk9i802xheAnp2zJPp4JTQztSw9WSM
57a04s+yX3ufgR/dcKwHQm8bPvLeOmSjqI08MUYdOKB6WrVXjfhoJrOtVy/ZhOJO+xiBDbOPv4Ld
P7FGHbxRn3WtksIYDzn1IHqJB/qnZyJP0AaRu/LuAt5GUsctbNB5jQpYS69XP0G/crRDv8HbAxIi
LrdMzHgOn6yNOmtykwNkqJsxytLmgRSIx50SLNeFz63UMk7biSXqtFkaPthawVLn6YcVGs49hnpQ
F5uuCXe+heIfJ+6zCjcnFqnjBl3vccgmeMk/zahwP30U+08MgFv8uHyyWcftxBZ13EpNiBU5+1wd
ENmy1wSi4UXXKwgcwULIfwszrk7YA/ZIJrxTZ9jQIuv1EaiV+JhFN7mq2Iv8FRjFiQnqkIlpk1TW
ChPTYUSfyScwinC3/v5HPYl3pFlokRNz1CkLtbgFax3Mtb7xRPbQ6R6zg/XYRnYL3Tk33clXyCe5
XsIIypjtxWQinjuyDEgWYs3m8p7rouylWYFdzAiQydtqtkHP52Lw4qHbQyn6mL9w8y/mIf9jlCaz
6bohVuIci53vwgfzkB2ImkSNngwqxH9xypnesjFHPXhWq41UDHqQs2dZdnNLtK8Nr3xdHxbgU1Kv
4xJ1sS1CL0PVkdKeNdFBgoxWdy7FR61K3aFUnEF8/MqRA0H8f01QR06JgVuuRZGErskz8NYvrwaX
tGVBP8QlbJXZX+yPNcpN0rHNhLRf/rOFAJzJB9lp783F0/zEE7zpvv2tLKCUsmXLhmqG399igMZR
O/vyshnJEdz1v78DwMhTdxUgBaqPZGOXQ7snRbDJ/yym7C6bufz9LPqJrHbj0PTETNb9UNPXbHy/
/O+zg/NmHWS/N8cuWxJzTgd8PULkZuHrdX77/ZN90/0C4O1ky6jI0nVpVpUp1lL0CUgzcl/XFxvC
1fYU80Yf2PfAZllkXzfLmpWhKLsZtkiuAGZuH+oVe/2O8MiHDpcC8LJTnmGbSmXS5MaSiVNKPhki
0b/lOARkBK78Vb1xPhk7Uv5xvbMbXO0yZV7J2ka3uY2dEsTP1iNB4yoHxauerHteoPxE+J5lepv9
pO5wvY2NqDXhJsIueiQtbCiMY4xRdEhmJBm29YJ6uuksd6S/XAeTYRu9y+1pM3MX0P0C7gy6X0jv
nX7VWB4icwBBA4AJ9bX5m2BAPgBLQFEMCHx+yYh9ODb2qMMRS2W+COYQo4mYPRJAobrvWzy3CLd2
zaMaYFVUgBD+szrqfJiCYYSDBmsgs4ld0nAy3Qqh64OIKiVgVJQfOZ7E3k8QQ4BBTlIVuiaWJkM0
CkuB6PK7ee1u6ycMw6JJkQPp8SlslDb8ZhP5RmeehJrmf2zSaNRCywuhWGETWEag5DHBBr3owtEc
9aq84ebVzJO5sUZ5DFjl59RQYW1yKpTGUNEhgUAJjMP/I+26luPWle0XsYo5vDIMZ0YzylbwC4tO
zJkEw9ffBfmebQrDI2j7WLWfvMstEI1Go3v1Wj0gqDyR8+2wszLHOEw9pIMC6QHqMOREBQGy83Lf
uSoCQfSg/vtRc/jLny/J+EvXo9FkEawt6E9DM9hJfoKSo/2xj2xeQCsjTCBN+yxV5QBGSHWupgez
4UQz3r/PPHyGWV80EuOLqfVVUp3qJvz499/OZ1cLYKKlOohKnw8VouV3lPRAG4wRP/RQXdJiKqN4
pDjCOLMnHjL4v8SOP7vDRMymM2Yjy7Aw8a4GRXj8UO6FO4oT+QTPNM/LmRQsr6y2GRPYyk/6L8zP
e9l52FWHwO7v/rbEsPqiTAoWzwjOogZr6aG4L13luf+mnyaM1Uie+ky47DWbmdYfc6x2iNlrk4DZ
YfowKGOPWL6AZhl4dC0wi01e9zi1b1C47CW9b22Zi6nYarCujxkL6VUh0zKTBPYpEVayz3fkuS9t
c7QTJ0ZnBISpM9hzOF7L2VGTCSRAcqTZTOix8MvHDPMBruCJN7T1qXxJ+Kxbm+WH1TdmQonUW/mk
SVgjVUmbDsu+3dNiZnv+u2feyhITT4QJDFWiDktmZs9OQFm3KFQseBSewJUK4RT6UM+/jDztj62y
7bttZAKNUUVDMtNtbN30MSvsWt1TtZ3qUHr1dQEi9uF5+fl3sJV3dpn4I8zVYDT0tEDNCFdCcWdc
0365+RxxE2yuqzIxJ6tigIs1rDGRfIhGA4QX4UU7NFBur4htPLUghP27QtlqR5ngoy4JCSqaRATn
0Qvwho6gqhtDpFTdET/ZlSrvbHCuDJOJPxgzncCsjy8anInbFyAwpqyGKL6MQBsqjtbYn1Ar5RxI
FhEkgLujiiIYBVXcUXVKdwGYC2Wz4rH0ZLTaHv+3AMCCgQYLCCStgL03skiauPT79Nfgim5wxQcj
bD4p/uyhxYQbq63M1hroqbQku5fD3HopNV4yxjPCBJmFVE0paLiJ4wnjzanuLP3XfOS9MjetgKAY
DQX08C5YoIzJKALRaOKvOmgTLfOuwdB2l0s2Z382nfCPmTfh+NUDs6i7tgFNIS0Pay/jfepWYImT
7qw7OpqAS/6VeyXQw3uROK8sMqmsIIlN38R1/LWBvooYxpJdXUt4k5guSFJrBxh0VAR3feblDveh
QIPUpW1KVKdizgQjPO8fXuZggUQDLHIYAE0fy9vsasAhi+3gR37VufpL8pJndl45w9XfVT/fKPJ+
W2aiS6xKrSYGQvR2M71hp5FTqy5l40t28RfOrm6e8pU1JrSoXYzx+ySlidQi27SYBWIGOzvk1+Mj
/9Rtx+s/5tjUZolaUMzQQx496f7i0mGh5So5qw/x/ez25/zMY9Pm7COby5QThuRLHfvYV4XuxXn5
QlLpIIndUa8JTxhh+4j84zRsDmMYeaIuJrZuuVl2k5t/Bz3rtXIGB4Vr7iDG8PPv6gOr78lEmAhq
foSU2D7rQcwpH4vfPyvXFMEyXWdAGfNaUpup6coe/QKrIFAvBIT3Q/x2t1O8rT+CteoTQjm8L0lj
3spO0ypLRSx8SfML6lm/qFaH4AW7eoZzCn7v5z6XH5lnkklb5jhplhbMF0hbpN3izl9R8nc7t30K
bHOXAp/Dewhulz9WH5OJMaoUxcMkwyJlfl2AnIawNHgjgSruTpM/gznc/99Ou8nEllovzQWYOFq5
bk+Aje0NbzmOLmTIkSdxGyubhY/V+pjYgq7sLJTUOUeHAKeJ2v85wCONchFwmfw28/k/tthsRSqD
Kq9irAwkpkfoO/rZgb5U+CMKvBDG5imGWnUSRtyjr7VbVyCVVOCbBqp/6BTFFO5Uf8Io59ix2Yqu
W5E1d2+rA8wd8q3zzjqK+/iv/AOSG7oOzJiksHCg3MzirCQRLchVoQVY4eLXT1SbKvZKhytxRIPT
xR27ssYEk3FSMh1z2tFX9c7CzNnt8pw5+skQTi3tR1U760CG/d+cgJVNJrDoZZsEUWxGWCEx0XlW
UHIEr7wk+ZQuLnKrbxyDm2FlZZAJK2XSZiP6s9HX9ntUoM2nAa4cQ1paBc37Wy4dFH/DBQZOmD/b
yASWmARzn0ewOSrHSbkRtJ2VPHHWtZl1rmwwoSSNImsYE9iID/qx2FfHHFqu2bkvaITWbMWrffD7
DtxX7WbCAnobqLuAxvqCIDQDeZWo0gsduAHQI1R+CZgtBj0x6hnteCHscpGAToLFlQoCQLeNzQK1
wlqEZdGVMDf2y3DbFuBV0f/iEocVAw117Jh8qYo4xBWGWMCiHVLBD6EADDUlu95OMHeB4gAEW/po
z3s0XLolbL4J0QH2rcms/HhW6+0wLZoSCoVpi/3NpHKXdblTJiTbqbY5etsWmEDe3+HiYk6iqg5K
CKRf1Dh0t4D43muQ29n1TrbjVVq2loQHEOiQMHEFOC9jzxznfMI4uhyWlbwbJcOfMe/+sddvmaDD
/NT53tQJ3y+pS2o1HeVWDlGpsnP5sej+fQQ2oQT+xwITLoZSmNNZhAVaamzu6BsrOUxPBQYp+L1l
+o+9D8BUxheqgFTdVFXZ7tKSlLqR5toUCvP1nEAcuYgPeY85v+ZfA+TRL5aA0EKhFKBdTEYyIcnq
mqLvZjhDehhCZZ+iPamCo8I6NjefuKNp8FkvjFqjjF8APaPLcwHtbqV4KomaKaF+Jx1QTwDWmsD1
JF+5Vl0NjUNMp6ExqoF/5MfHHnJRfWdNM4/W0gj6tlThhaoP3qDIsOvaLdCBGfBqrF7nh8zNoGR5
yzvP7FZSs/i8KrRuEEMuqOiaQmpiAPXFUJdlN6+IE5D7cZiOtVlxzsBFAvRmChLiIuWCBtE18+Yw
0iQWlKUUw06z5+Mbt/qdeqi93pNvaA0VqOHDxx91YzsxWgQqd4r3NhCw3h+7Ko8wCGcsSziRyU/K
Yw5liSZ/6oXGngJ003UO4pU95lghyiiYhJfB0KteDNniRMiFmhVLmCeDrar3+nj78YLYe4U1QH+B
1fOmbnRJnKAUFAqtbHmJXGaeFATgMOomy/nY1EWHDhAKCSJkgEhiUbrJ0mUFUzdORZ0toejXJ1pW
o3s170QM1/H1SS4XJqFPbYBJQAaJvMzGfKsZ6i6vpDFUkvlayTL9i5YO+yXW55+cZV3uEcIJiCtA
JAS06YWWVNCTUutL0ofjMV2uKVlGvDOcJN+lC9RURUgEfaIRxL5oMJ5hmqKCqWAQr1+OVLTA0ULN
Iu/D+ajs6h0ohTCRSZvVtcOFLbLXJ2OLbRsrRSxqSVn3oX5uGqc/dH7mA0UCDK2PYTBu12fje66X
xgpdR2I8zrFV9SHox3bdQPZaLvOgwWzC/3tJOsQfVIOOizCXQKcohaZEWFLv5sReABuh9xtxMoI8
B6Vz/szG5keUFIgZgIxAA3/9+4PWj7nUNX3QvaVWKGLvyDcLXVDtWO3qM6+EfRmD4R3grMcFDjGu
i2yRCEEVKChwhWOTO5a2b6Sfbf+tVh84rr/5GUF8BwU1hKkLzZMCYu5ZFSQ9FhVBvMUp0PQAl6p5
IwFUAJw1hiecj01eHmusTEFItGRs3oVouDiRGljPqA+L9laVr5ccNLVfPzaxcXG+t8HERDERMPBs
wEbrWioSYdrVNQJnUGziiVAWcugkUYdJevd/NEwXvwrGbSpAliaG4d7VWzuBqrZ1DYpaYGxCxTHB
/1H6gTPxaNJ5n5RJ9ISpatMIpsNyzByD+KL1M5O5HJ6bp3q1ccyJqzJDKGr6UaUHeXSDY7kLDuV+
zjBsAIiGWzsVoNccZ2GLFW+nfGWTeRnqlgYV5hIrowTpJeZEFB+y8twpCt7SmHR/MGaQpc842lJ8
ksfaTlqBs5CNq/OdS74x5qw8Q9Cssu8hJhbSJnH9A1IU5xooN8sfHmqfx0mxfQBAoIXICLUk8Fu9
90NNLDptLvsujE+CdaazdAtQG1XpVIojzTa+Ia6ZkfsS3F7lyi5z8OS5SIdsgl1roKN00b7xBU/4
2eKWcTEs+433qN5eqA6yIQhdosbEzov3vZwLGclo/KJEpaajj255C0d0DW98SaRbVHiBVeId9E2H
WZll1rmMfVDVYH4LE+WVmNed/m/fbm+Or5vIftDQx9uDSf2DXB/lIIa7ZDb6VQhgzRf5YPg0F0l2
PBq0i+oxa41efSvnjNNASuQU/r/c9G5xXexBoaxq4BsMvtNiiC79+/FV1iTjoWVsVhC9sbpQ2NeH
ehffNC5UK9D+A+Mgv7e/mWwBGo9QYmLggM0ly4zgdOuIXfNRQrIVHBaA2CitDuVj+vgO2Ly5ce5Q
40HKfzFPGk+gQe4T3Nxzn9noetulddWLha2APu9jS5tOCPAhhifgIDr75C7R5caAGRZlzvuuOanq
08f//gXqg+6RhQEMEAFCHxC0fO/dYk7UIVcluAUG0d3ZaQ+606h2KYO8C7sFyZlHjIg/TLcKF7a0
tV8ry2yDuIecVNROSheaZzpMnRwh0eLQByGubQ67ztZ+WTIkxHRUICEkxlxrApmCIRqaLiRG19r6
kOKlHQERr/TKZLeFxrvSNu3hUY2sX8P0KgvAIJpSm0lSdeFU2U0TuVZ2VFugsHTOPOfWoUZQhNob
ZD4wJMuGxkyfRbHIEEJoyzt4Ehu7Oid+BP6cwiWRk3/hrWzDH98ZZIKiEFhEQR0FUWSaQWXzJA7P
HIekQeF9LUZ+Z4FJr+q51CRhRtDQz/Ovsti90ZQi6beWA3K6u+SBF+e3LrR3FuluriJjASJIyajw
ESH6RVwDKsMF2BH0779ZWHlfkLtnrDNWOZGSAebILkD+GIF5bPgSgAPbzB3oSLVOfgei24+/6oZD
AnRvgFkUKkLQoGGuGjMeF7mBqkHYEWT7QmsLAnGa4Vef/vzY0NtRuti+lSXmmpH6yqyrWaWro+Iz
dARXTz0FAuryoS08+tjOvdI3kivCS5E3Kk1wnZVt5r4ZEiEbmlKnsWz+1c5XKO3eALBtNy/Jo2m3
5CRzmZ42Pyx4MFUNlF2o/DCb2dZ1LSc16cJAryGWpO5bwN6H9sG0IpfzZTeP3soUkyc3TdOPE5G7
0Ijt5BqcUrsO3Om30C56qm5bJ3souan5BUYXtwNC9J/lMbdDP4EUJWpgk+bm4xlCFYCtUSGhTxRh
tw6+BCJTVO50Xb6gFiWtKY+zXNPsGbV/B+kshobozIbkBFe1L/DQFxv3D2oKf+wxxz5rlK4RjTd7
oyedGnhqsJOOuH/4PJWXFUkZlWURPK0WamsoP70PMWUyD6nRj3ATIPIWzTPyN5aZxml0zJbqtqo4
ceIQCDTSMb4zN+bQU8eeSomWQk0TgOsLBTEjnYZJS7FW1YdIjdPeYGwQpA2Grz0BjcG5bTcD6soa
W4qazVrKRBHXn3DVo4VZeMUX9Qd5q6IkrvWDcy42XsYWLkDMliJ7QZGP+baRAlVDhV7u+SH9kfeY
sFv2eCIjMTtpx+I2LWgK6PNmC6SNZ+s7s8xNSCDF0ycVzKIVndgxaNBovUjwJtHuvvRghRldcl8e
0QX8xNtk8xJZL5q5JYMxECrVxIbWL+pd96RTLRm/PwqAubm08PFXlyTyT1OjDDhomTI3SDI04CwS
YHCGLlxnA1TwrXsNHma3RKMpqXjBjsVn0MCzNsdcI9BU6g1pgrnOi28p9RMlyux9fojbiqpghUb1
Gf+BFYBZVzcstQKyA0SdEoXZsXGkmDchsnkeZMyWguIUTnpBeNYujdR27UTfQbr/W1RU8zJMeKeA
SfCey8bWWUcp3UANH0IUaH2/jzVNLFh5o0Y46/PcXQEFCnlec0KCkWTYrcycbSm2lH0nJKYnYrrw
ShFmsKGZZr9bskLYEUmDXJBcmPDrYjotWW0dsqG3jhCnSdSDNReSF4FV9Coexy+zoQImB+nc22FR
25tG3gdBa0x21+npGTTStacYUXk0AmNCClfIgC3psrWrpTp11FGxXBIP41MxigP0s4rRsseiaf0l
yadToSzds6rNqo2XQtgZZvHFiKXqPIHExK77vvbiQYKwVz+Th6Jv6rPexdO+BAWp12sQIYqEqLKn
UQ2cCuXeh3kyoz3l5N4LNbRIk34MTmqvgPGu7ro9VMoiR+yk7DbXSAE2Or12x0gB8a0y9o4C2idP
ViPBr2tgd5resHYfRzGaJ7ABGhStKKlLpgTBdmbTarAJk2SO4SKZJtxrhQ4Ck0JKHmQ1wfCE3k17
vSUi55RtRU6MCloaIIjIYFiR1sUsICIS5W1oSU/BciQayO25Isc8I8w1O1QZRv6nrA3z2nxJBOsa
YP+rXB5ePv6AmxFRBZugiXYSyunsQ7aAhN5kqGUXKjeYQuns38Siig+qZBHDC58YVt9KWFYW2Qes
3oHygBBcc+Z5fqpfcwCNEye4Se+bXXHDP9ibYWRtjwlV5hjHEZLrLtQehAf4sh+45dUb9gkEsfw6
91YcWZtjQrCRmWOUifigoi8f6aWKFrxbHET3U7QsW9kYaPpNNF0gNY9O3fuoJQREzUeCRJq2iAsg
P4IdVZijHPa8CLmZ1a5tMS4ZR3G/LMKAB59l08IU1XbMMAx/IL7g8sjHtvIEoKsMBTU+EdrLzK6R
WQ8WK8BNptdgdNJTOyi/TUOojwFqbo1tSpmrWMHfpGCqgisUf6CgwiqKiUZldnODzSueMENu7Bp/
KJFnCneKl39NXOVfN6jR6PljTqPX+eoJXetFSvQY5pboOgWzoHJKhfu/OOAarmhw9qBtdiEpLUBT
eq4F3GvtLgeDW+zMIHGLPHB9KJ780l7Lex4YfNNR1iYZR2n1KZrbAlEZ3ESUNnEvXafX2hv69S9a
ZtbaFPOQLMtsUqwKplRhtPEUslGVAqFZ7vyPX5F5RaZdkAxSAjtGDU5B8O7t4JIUE9fLR1rw4A9f
bl0AAA3hjgXU5BIk2kCBMI/loA3LRkMZXSbKc6tbzatYjRKnHraVzCGN04HgQbcAqdZ7N4xwbeuC
qrahNlv4iF9NsfmLK3NtgQmK8yxHho6ubdjUNbRKqqpxR6OXbEGZnv9ip+jjG5PnIqo2rLwHpL3q
cRQw7zujPn+wdn3jARh0m4fJ6xtZ/OD+hb+/4dQM7JZpoSHNOCGRk4Ao4lT/bmDddj7a+uCW6X3r
wAvCl1sFU8BKolaPBV4AvJoikMQqL+uwJ5hRXTJA/lT/X39B2NBUmSKPRKhTMu6gTSQTB7Gqw3nq
QXIxzNNOmgfJ0TsS25FS1b4CBt19UCeBZ0IX+hqaOKVPSgwLCYlqNnYEjD8H1HBZCcDvhJYmaGVA
x3+BaUhyyyKGgk+s5vWzsNTf1WDyWkvyim4+tYlxPba4ij7+EFvfGqJ0+MhoosGRmG1NdID6GuRH
oWJ+67IK7Il3HxvYSL4ofA5E8oDUQ92HfR1OpdaA7lyvQummkny1caBhBf2i6d6UXHBRTm7r84YT
LsPKe5PMSUyINSupZlRhHoijo5cGYLBRpruKkhCeI/FsMSWGZiobvZzkCueikI+Wfc5A6yx4GOLM
ZFe4U3fq/hPKGJf5JV0hVJIgKwi+ZTajzRsSVUGpwurR+K6Cuee6ORObOGXhgh9yAqEh75tuVG8V
oL40ZAz0hr3g98xieRiBoarC2RfvhAc8vx3sJWpF3U65w+zx7H6uobZRun1vmLrwKoGISRylgw7D
8QFV+MDXHe3ZfKVDEgvUmzFN84lGNj3+799c720yKWe/6J1AKtjMJL8+UP5G4UtKu9if6Sb/l09L
AT9AhIGVgglGMR5BtSjPsAau/MaZf00uOWhX8c58tELS2mILFgy60uiBl1tsnX/UH/4xzRyVtow0
qzJgGo9BW8p/EYXzet06H3h6SQp6bMBvm8yXNPSsKYtyrEIiVE6+gG4HeOdG5M06bsXOtRkmHYtJ
XoMBDeswA1k6SfEMybpY7l1lmn4ZqTr4Zd8CrhWM3Itx6yiuLTMRdFYmdIggoYv6aU3fDIXX/ATf
AHhSisf2uvW5cyd0KRe+ufqiTJpWNkVnzQsMjsckVI/pDwp3CDBfll/3v6ieOdjDuGy7m36yMspU
+6tYsohlUaPZszGd+vZf8rGgywb8L3SoRSAewCHPHIFubCMdlFPIBNtzAKWISI3sbuQRj729u9lv
BwUjBDAJlGsAyLyPJbksSaSf5yaUzNpLpOioZ9l5lPJDgZefbQzzY2QpX5vAKO1aTgtOhr11FjQg
q6HvLSqABjDWlTbqlJi0Tbgcsh6xRHuMk4RjYwMSg+ekjpcQ5iQUtLSZA1e3JYodQ9qg00Vc2bF2
LZ6xv/Vms8fAlr58otxx+ZCldV+at2DAWQeByfvPGghLQ7qhr2ATcJXS053qa/az3FeJTZUyAaIF
HW3tJJKTPAT33BYG/W7MriIPBooWNExIUNnbsDHKPJKCvEZFGMofJboYORAltWmnNxaw5LMbQ3rk
O4Q6+bpbGyAJLB1SuyrQw6p5USjLcwHAykRArnFKFmfIj+biPH6LkI9jKOEFsIzkXgozLlvSxnl8
Z5aJd9m8JKZYwizaG7tUhbXgy8eJ20aYobLw+MFpAU6BcVZ9CuKItCMS/iR+nKfEMwWtsA3Zr7jz
svSSYfcPIRS9Z/wB4JWG2NUNL7dBOakK9o+yxFCNawoby94AHy13jHvrywFNDiiQiKsWLeH3xlBN
VbsBAuFhlyM4L40j6z8//nKbPrE2wURoKYuGGJoAdTjtAE6ePemRTm9/t86/J+9r1An4EXrr4AMn
/2dhTIi2km6qDWpV9U06pvf/HNeQzw7La9TQIyf5zofpb4VUVKXpiw1f1MKc1vvvuUAAyxTQ2w8H
2aqddDKLEx4yyaknSn2VCoN4o6EA6/YNum1VWig7Q4kazu2x5auKgbhDsUqYJGFuD1MVDL3SpzLM
G8WxBDeWQNALbZXkkbOzW56qmCLSXxO8tRdCCKNISp3EGgLdC3GpMFzq6hBqG07TJyTT6Jdjj8XK
GNsrVUuzG/UexnLlV1ffY0gs7ziHfOt1Bkz7Pwti7129K+qooDaMh0jwjMGhxGuCt1xLy0HeJS/8
x9nm6VibZFLOIS7FdKxhsnZBueXLThWh7QRRdAors+6WXwFeMJ9pjG56yWqtTJjJSNB2El0rHSJX
dtPB/BkBWUa1GY0n8SRCDpLPK7R1N6kotNIRIDquxpxKM7c60ArBNc10MW1BReYrlSYWnO87S/LR
PeJs6ZbXrAyyXkPqMpbFgZShkZx0zCiQwl50znnj2WDOm9qQtsgBxwr1MrKDogBJzNcl+Mk5bHQ/
WP9fr4RxFGD48cvnWIl+xrVe3VPGX8EBNwUVnEQ58sDrZG85CMCUkJ7CD0oizNVQ1wXo7harCEFI
LXQPrZg7Vf8cgMmRszL6fS5WtjLEXBBK30vBqMMQWPW+k0O+E1H7l2w88vb5OXv+2NqmB66MMR7Y
ymIeCWiRhk2vHWMrFm2hBONhZVbQZa9QkDFL8u1jk1t3LOpJkoTviKFJFm/bFeKoVUJWhuMQeR1m
crKOE4k3LWiYCdZBWYXrh9kqKVaLTqmDIpzAplOQhznYfbyEjZYaBloxAInJRBRaMIjz/l4bygyy
SCo+W+eBkl8Mq7vki54gnaRkEFXNpa3bcj5UdOF3aFPiy9Ezt0qC6qEYh1hVcFlb8j4W76MYxJ6A
j0TB4Hy8tG1LWBa9KtEQZVam1eWgL7NahoUCUSmig+8Z1+f1oGpPYyP/+NjYlvfpEDdWMDmlwiAT
KhZZiQsUVsuwUdXbyGwepi46xgvx5WQBQyokaT62t3m9YGoKc8/4kPiUzOpIHE8BGasy7I7iEUNN
sqO4lMtmukclBRy/Tmurz+lP7iOERiP2TBuY7ce0sIxmPVvEiYYuqSSM2aEnGtyJXrkrGlv+AYVT
DIiBr4tXJN9oQGFc0aBdAAxdoynKnIBKGeViTnUaQ/DmOlc/wdQPScfyaL1y6TU214bUDvg0lAAv
cjxTT81gzLQCyM349m323tN8WvDDm46P1qc7dPElV9ao/65OQiFYQRNpahGKGI3s7OELVRlG2N/l
+2z3iWLftj0gHSg8AHqnjMfMY9xJZMLqRke4aR8DFPeP/b44ldf98qZYIXCC11bBT6Icvv+xSKPb
aoWjQbvdEiwOsWPdzJrdngS7QTIpOMWLGdvy97cxtU993e29/GObiTNDi7ZHBKK3UHmIf0iP03Ow
Uy2balW+6cX83blYrZXZTWPOjDQb4adgEX7SdlCoiezhtfVo78h45TIqXqLDcCwsgEQBaaSFHuZY
LFpZq1aFT5tDxlW5aveajzly2rv0OIFm6xJfW2IucTFeWpI1El1YEVIqbwgs3hBPA00tDyiwmaav
bTF3OKpmYOSLcCQyKDXnqPhFeB+rtgzGRpgbr3hl4c0oisYY+Dx0IC4uXlQCZe/pJ6WgJAu2Yr/x
wLvBa+2VtuJPHkVfCNzG3wZwUkH55o9V6rurc0EmvVbRAiso3H7+RQ4FWNmhjSY4yx2lltKOrWcc
qdSpesVvRtNvyIadtXEmDGCGUhOSHsZVv0XJv8Cw4Wckm+j5ujADajP8oNJ/MXILRGECUVWhCKP2
W1nvDeUlzTnp+fbuYbqWEpgodB7v/Xc0g6BI5QrZEfrD+lEHQJsK8E7343fzpjtQyR/NNbjEEZsp
E+5cVDcptlBkSwEBBj8qGVSYbw+sZK9cUVD4cqxBZdWeuQ2prRQQfQV0b0046UXVT1AKI0ZNMMd+
qUfBTl9o+IRwq/QLavFe7fxrkjUUjGgF/D8GWVAXiSSr7TszB1JbwuxJdleCCdsx7sAr7L2JC2u8
e2IrVq8tMsmT1CwkSywsEeONmD7pnOJndO4wtq9fgXDkr0L12hxz/ALJaKt+xgLpkOri6o70bHj0
eZxeiXseyH4rC0WxitIVYUIVdCPvfTQ3ITfUFTKO23yONGB5p51u4V0u/fuJPGzbH0MsAGkRdTJG
BIbSfLCXMnUgZWkXJcpymPXi3AkXEitvPrIyxuyYUppyHYhLEeptIfgl2N1OrSQKTjtN+r2m9tkh
mArrV1WXs4NkP9lVRhk7ciqkj0Us/6ym1AKCFhWRMmoGJ1WAWG2bTtnJjRTt0fOtvLIeLChkBs3j
FHX6vgkK0dVrcbRlqV5scOMUTqbnlYth7copK7121Fo1/QQmAeHsUdAZAmE3EyU4AaxiErssVfFa
zIqfXT/Vz4REuYvROxkY1x6AvmVqdlHbWFD2qaXCtmZtdPpWTjxRV4jTBlXmgoU+8VuCQgORIRSQ
J4K0I1WF0dXxUEzPafdLx6SGMr3mhd5f5Uax0xazPiRXU98CNljtrfEqBwsqwd1iVZINOC5EaBJ1
diC7W3izKld22uLNFe8sMmW34yhK5xrAOTAIR5bs6AveziRfqrt+EcdrEXUVT1Ey7TgLeW3HnZLv
ByM2DksURF+N1tJuUnBKO2kwV94w56Y3jQNCRmmAdUxpLG/MWkhIJrW2V7TSxPfKh32Ud9lBLCzT
XrJOcSUCcYlY1zDbg7UFQjs6VleioNWYWKpmdYe8CYa7tlWbfdIukQueuMg2ASlP7KHsg1MhTP1B
DhJyUwFo7EqUYGpqOsnrAiXyp6ow8D92xuJ+7KAbdxxGdlAlpo8j8LgwJ7wSAj2J6/n3HUe5Ddu3
5yy3R7mRG6HNRQkeUJNVLx5DaqNrQdIR+jiRj8m+A1CgvKKZWHbDzcM2giQuG3QNMa1qAhLBBJLW
IkM9Vj1dEzkVHsFgUAflVvo44fNcbaER1tZYdkizmWaT6G93nKQ4yeINiy3ZdN5cvxmT++4A6r+d
xRlI2nhEvzPKRBW1HqQexM9FKGdUN3nuXaHA2uJoJ5jFcWxKDhJp42p9Z49xE+g7luW0YJGGFYCb
+DaROaDQTQMyqkOA9ErgdGMSFGUS1TwLGuwZmJAbIXPa4uljT99MmVF1AH8bOC2RwDImoMbaLsjQ
C/Qkg7v0x+BXP2mtd3RnDHPsBa4M4cYe0SrHP/aY54A1dZjZF2vkXKCW7YlsAy82aj/K+KfEnWbc
erGubTEuny1TpqdZV4TLd9OX4PS0eD7eAs126M/8pW05/XptLHtFncpLpVtYG601lK94leOtSvbF
C1UA0CUAsbm5CGeJLEAPaleVWmotLb+ZvgjQWHKEYCVyERngpk8UATaiyLslMi4vgbXF6NEOeUu1
JJcKZJqncQf1bj/wpAPHOXnWmLeGHGH0ggDJEaan/iR7CZQGVDuHdthnuKY2Dtu7pdG/X72q+kk0
S6XFp9TE52Z6jpJXzmp4BpiSwtz3JW5GfDvz3J703O4QD6n4c1E6v/V7gsDhwcp551tm6grot4BQ
c6Y++TI8BU/o+EPusPeqwgFo+cgfeth6t63OnMzEk8Scc2GU6JWm/jDyl0C8rTMeNH87J/4nhshM
DJGVkRjFTMPiWQTsC1Rdituc694eduk1mEmP8g4vby5ekoYL9kmKEKkhDYf6DJCg7x0Eqc0EziZ8
SshsHJKjheIepeLmcgLTX//SjgI6PPRpsUHMNVZkSmDkVYHaTGVD7NZNCnv4CuVB/TV9RtA0QVLq
DT+A05BGbkDZ9FFUhf9jmznfRGgCaZpyNAyCwZ6j6yB7+ZtTsLLAfMUlw9BbJ8GCgObKvexoJXqa
OAbe0LrZD9CNFDcyj8OWtyr2aMsplIuQLYZ6fJdUr/V4x1nUpkeuFsUc7amOxGjIsKh+p/uTi3Is
HawofMOrTvE+9VKMePL6E5snbWWTOdmDPkRSFcMdC+hK65Ak6YhmayYnp+KtjDnPBVQwdEkoEfDn
3MagsA0QdKq8WjK3Ur95la3Ww5zqRa2EyTKoJU/Z5QrSRYhM+aodXytPXWmPUFX8eNe2PyCGpTDO
DbAZmxEHgQi8bJ0UYZyexPpekl/7kXeDbWT4QAf9Y4PNgy1MhgqRDMfITwH4pQpfPDSHlqp38BsC
21v1xxYTNzBd3JGAnt3GUzCLVTzQMrKJ2ovS2n1Y/iImGh/Nj9rngju3I9Yfy0zUMFAGHQIVX3Jw
ILgE6oHOyTJbOf2Wj8f7k9jVI8hUjvkX6LJ8vIub5TR0kkDAg84LOj3M2YvNHpCF5a36I+2Kfe7W
EjgOdTu/rnZ6xZ3q24wlK3PMsRO7hcyNrOZhNYdp8UsmEW9BG/uoK+iZooME6JXCxv9oCPI5mcYc
eUIGnN4bT9dki4qdnXWXeIoDiDAQSq+8CtBWrvDOMLONYle0KGssOfLX7Lqz+5uGanAihh3mQ5P9
Zfqqow6KoQfAPEHkyEQXoSogGty0tJQmQ/USQ3bts9HZkNMIFa88i5Etc4q+G4f+nUUmymQ9sodJ
6PPQ6O+m+VsX+1pi8HZww0feGaGZxCqVbERlzBa1ycNsdPWvyf3oV47+KtV+8yLvci/LnJFL8sZZ
GPv4iJNl6ogEm725H4LIJqarJN///VlbL4x1TaNEWz5pYWQCBVrgD372pcOwnUd1iRvIZ3Ai9KZH
qhpOG7IgEJqwXWo5n+QpjtCFU+/6kwV5BNOdf9BSMmD+N7nD5ZKmHs6kXgAX/LHHJAq1XFdZFqEL
1+96vBcrH09uz/J/ixXzztvmjq2qTEy8bvrKUqsSVSaie4KcuDVU8TDjz9myjRtI11Y1BMbhJUGU
pYg+Sn+X4ykhfHRLRSItrnjuxjXwzhTj9mSpIkNS8YKSTIAYo2BfF5kjtjCUl3bRAtY8lBziaGnT
JjjrMDShWiCtYyJISmY10EchD+vvcuyIjnnsMJE5PQsvb8RJrgY+j8omIUqhDV/eZWsLEbj+sc58
XDGO5yz+P9Kua0dyXFl+kQB58ypXpm21ndGL0D1G3nt9/Q32nrOjonSLPX0wWGCBASaKFJkkMyMj
fKAP1txZ7RPhXiW7AuUVVKbhjQl9Cnaaa3NXLFGpeQ67CGrZLY5bpFOhe4uRwpacqPqK9ux8sbdc
AldegRotKsYoyFGIBS/1UZka6X/7vcer8B1tcGTbI8vOCNFbJzpEHdHWSFTB8dqi0ORIziK9xomu
QNaRMC1BH70vsQ8hX7JjsgykjT2P1CvOW4N0YNMcqUAJofucfqD1tgwH36tx35vRwdjByv4RQls2
Y0eyAKlF03QV54coPryFoY22NFgLNr+iZ6LTxBemopolUikMyK0DaTlGakaVCr6UQYwxotI5OKLT
Pcf2nB8S0ASrw3BXj1bXMo/are8I/XjUxUE3VjQwO8+PQalo60kK/QSCEuUBdHWwuzs3eyIpZ3Yq
bCMQnIGRWV+cuYOMXr9GN5K3KgrNHKWR0vdt1InsUdR3s/bKDxHjmN+YVAwL6QAoxUDt2iDBYYEI
X+s0nNsEh2Ez3RuVeFUHJWutbAQYtOsrOmw2QMUHefscQ0WLSq2UMcJbuxN3+QHaetjqmmHFWKg3
MzSF651hM93mN4e2gKWWKMfpWlAGgG1+44Xucu/BL/FOBze+trJHFfxf1ltsix+vgQBHOl/BgZM0
ajJ7SRyHOgIiaPlHUp4Yj9yOx0OJ9VjZuF1DLx9UO7xcISghUzMqDoKA7mUsSl4tTLWKbE7IdpxQ
uzUaRBnbbmOnn2FR01hBSy8VDKzJoXbFY4fPBZUpHyKdqnjdXAtw7GHtdPLrqQvMGSK10etpbgZU
9pI3hTt2Q4/imBv5v0XumYe68OXRfaQOL2DRFeMCxVpFHPXkrUfB2OUdlCRJ1kO2VDS9QgruSThB
RVn7jcsGGntquzwEt+FNYNf5J5qZycAu/RjqMiUUAWQLcxk/xgBvHPTD4bqJoPjjQAeLswY4UJlF
rSWCCWso2UuGIdkzpoPxsRUq2vlCM0jwX0s+UuPkQxu+ZQSmJh3qGIczmrhx6cqtEC0QvEks2eTM
bPFifY1eL/+Szbi7WOJ0ojKclJCLUixxQlAgj/EMkqajZexS3Ea+QHJfrjiFhJJFFKy1XuF6Haug
kjVIVSH2jrkp+i1jL21FJBW0StBYDNSqaN6obJSBEHJi8hb6kzlokxmwpGC3Qu0Sgfp+fT11VUkQ
hqH4jh7fju/gV/P3csTo/1uMgzqmUl+AHkopJeA1BbytFI30XPUlpu3yGtiaLsgUIDcH4uuaWi5n
Uozgw2O6OL229ExU7kA2D35eRtlqpvroq4f2NuxHIMF9/vFRDKqVLG6w69wZUmF2Jd6ElrDPdj3e
8J2IDPLV6IUOi3e3OTrcEEGJUUE8p8Ug4XnfSlDVxOgi6ZRN/L42pt3lobEgyN8vljXM0btaKMvk
bRS6yMr9JkZCKwp91iViq2iIKfwzFurgE4fU6AcfQI0TPwngYGdWvh8KF9UMtLPz+55jJj4/HkV0
sFxiUjksiWv1AsSQBImeSbM/dBcfOVywncaO7rPvpVX/SvefqbFtHL5QJ4XgtwLTDh1ifuezmidB
KxSjH7/5RubWfe7ObWr60V7wXy5/vo3NTITgoOcsgeS+EsOKpr7Iul6L3wS0unXNSxWiTJQzAu0m
iKiAxCdiR6Ml5nw00PubSmMGSO8fuzg2A7RJqiErwblxsUUTHekcFiXcNemuvRRUjnoWx+itE45t
llkhB0Xe4XuXeYH8o28V6/LMbS2OMzwqDmpdn4EBPkRvfjg8ylnA7VHQe6xy3c0CZSeJuY17zWxG
cRGbQgOeLU4aE20U30Fee+xbYwcZMlfq0l2kMQvCWzO+nAsqempqHIaZj99GmH6k/Nz6tt478KdG
+zIUnx7rX1LPNGzYiAXYoLpM1KXQn0FfwtGJOcRBpIZvpdz6ZiREhxSsLkbEFjdRiI8TNCQEtE5S
gQC6oUo8q3wIC7XhpYNw0Gz218S60sArDfZpudW5xq76SSpk5MqfovLIHb4QWomfwr+/ggoNSS+P
aDSeQzh/SbYCh7G4cC8vsK31vESgdg1EGUJQiDHOLH1VuCdNmc0pfuZ4m0OiZmD1om7Nqo5CqgRh
W3xAOmNZQccA1KsaaGKTHrW55yxVLifWptmGwQMNzo7IRNEJEiVqZ2ji5eHbdCqg9/KTvHaNh8jq
vkkT0Xy5mvasPMLWXtBhmAZdIvxBi/Z59KnroRjkBiNrg/pYZbUZcOMuNpht55tDW+BQj5i0a8tA
FQmOi+MCJhvKO5eZsq2iG0K+htpKaLKMJbeY2UQ/BywhfDokZihM3F3CMfaHEBmgziluQ0u7am76
1wlmzdb8W3Jqa+JN/UvVgTNc6vnE4XXoh2kbviUwWM0etMYt5vfLy3/rCPwzNJWnhP6qYO57RezD
t5hDsw68RjvtINQvY8u0DSTBkDrldaIRgpsZ3tQrb2Ehnxse/XkhngG9XTxUR5CRYHU9W8H3/MgW
hdxajwYhMkJdUCMqvefrcZAleH/NavAmca7RvEZcCMF41um0tRiXINThlNSzXNYtF8By9K7Pbvz5
8fLX2cqtQsThzyioEyYUkbdWZgDoz11qig44mblZByQ559bmfJM/s57s/w8kOBeQ9xNQDKMWXRsa
QlG1QYhu+eqNpAPnV9VODkhPkDQ9O1O2+aHwkVQsPnT+0VpDau13YiGLwZvRRscyU91JiF1B4f6e
vAgnRKAIsA0BMYaayVlvid1WGLz1QmIpQ2KO8PK4/LU2VsMZBPn7xSU9LFo0q4OTBmFEOMO2UNFW
nf8NgczlAiHSOIPLRSC0/o02+A6uHwyEjXhwNgbqwO38QlMqHghKG9+WCchZ3a8BDP9AYdHuN777
GRJ1YFQRpBIKBUiZfAqVmyLWzaYMrcsTtgWCTw7hBx2161W/gp9PdTtlQ/7WKj+7/lWdXTU7XIbY
ejLB4OBfDDrx1Ih6JesdMNSbuoCyI5pId8KDSi5Jd6OTOiiOMyC3FtoSkYpt6VgNcEMFol+88IYj
96xedxYAFddU3295iQypJzd8sLxihRHZ1ggydjsyyB9HAnLy1Erm8PTKZJRSs6yLbcSbGYoSDdO5
gAFDfxs/JDI1NWCmE3q3AhOOk3jRtkeInqDnCHQ5lAZZZeKPUHJ+0p2NTaE+z+jrYTJWQf4WjNNO
D3Wnz8vdLERWmSa7dFTNRIbqXlTbghKaMg6mpn3vpsjuBvTLjeCpTDdIFpqgSDsD95LWV7nAI5El
TvbES1eJD03E0D9IQXw0GsPkYhwH0nDs+t4W0tKeepAQK4GxkdZxQSGdAciHQ9AZ5SkqLsDvGsQh
Q/U9uZDtsfslgC9nwLtnbBgML/LhzyfvHIgKC3Mo6n4gK74XH4h7YL+XdiJ691lbaCPDj7MGJyua
+mD5hZ5TagHGdaxUKq95itY7iVCY/pxdo3ZqpQlaQTVcTQbFGTKX654Y8YJsnvMRkuUB9VLwvND5
QNeI+ymfhB6JKrAIiCf6vDcs4SQdiXVnYHMuA20dAYGGpBTatQQZwgvUfIL7IXKGhK4A/Rm74MNV
U0czEG4Qwm/JEokkxz3rLbBxhzgHpS7MkxKMXdSCW6zejG4JyhDRAGnc/O2TFkybU7oYJPUxJdi2
+YkAvOkEG0O3eOYP7e/JJlOq3bOIEhsJbTI6YptBmmRWHZNhDX3vUAeHoUfHlNkfBKKkbnKK+Tm9
5f9nNv/gUXtvqNQI7t4JaesV3Oohv+MeMkvwwtuPchvonIy9zgSk1gzXZYWMuzo6V/D5IuzC2I52
6QtCEmzIPqFEJ23tiMWEUsuFF+qSE2bg8acBt1xLtZodZ+nXIyQ8bGi4MzVjmJ+QWjCBpHdo3ALi
dMxS0uu0I20mAnwoibtAyyRrswAl6p0l8yj8RBM4v42TEK/Gg7//J0lUWp/Qt9veD/+uGIk6gbqs
k/WJ8Dz9G3Rjz09gzqHXqXXSEVqo6P37e4rE2Y6QqPtCOI0yJDwxnR+iPzIKboWl3KYmRGTU3sQm
PDCiGmuAZEUtLsK9AA3GhKwYIzRbm9hDxnZihROSAMpnVKi2Vihuq6ivk3wKRFjO8XxhViQhx+fr
XQGysuC4fKh3utBK9LtdefwEf3YTEjljJFlJPz9NBCnyMG0EHd8wPtRoyD4Q3V75IJtQf8lJxoFp
fbZ1V4JE2r+A1C5M52bskpkQ/Y2cO0EecnQliUsYku6bwWUJQ229UQwyMZ4xlYNVXqMITWiWCQ6H
cra4I/FWYhbzN2cSaQei5gVqNU3J1dOgjnrC8Y8PKAuJ1rDr34k2Ce7PJqHUMAG3zlzQf1XiUAmJ
VJonWCetHuVdDN6e3XcWKWigO3cv59YPUElvZahM4x3NopJuaMtAGGiBSr7vYk8ovmQEfAJU4Ydo
wdFpbzy0Jh7ubnGnszY8a4Tk7xdYYg118izAkSQ8JuqVJFm8k9rBUbOa8VH8OULPlrx7vuB5ez5E
6iQ0UqQsUglDRA4J4tWIM5UFZRLFSUEpRzX9E0yQ7cXz51tSOz/gdDEvCGSUoqLY3HbPKi7vlnjX
XQdWc5fYqJszgtvm5CoQ1ICm7ob6ss8nWpBMmNzGKQ/I7GeOj30PJpYZ/dQhKU1UNE4MzK2AivLl
v5jUzHIxfGM1AZtfvullwGZO7OJeKrvSEbJt7PNwM9gs8KhpHbUe82pgjIPVOfVheO73nSvA7KxG
n+cnFP22ww44dajSQsV31S4lGHCE6qFqjT2ZHwiLHaZyuxbtHHCUg0h39c6YUHLE0rd8kHr+xaN2
YwCb2CAEo/wNxpHtR+Ek2mmp/c/GUL5yHi7RqP3YBFHbFyOupO03tDJ9HE8cCrftb3jU8Mxc/0ah
HftwMThqteRQENRymUzmj+h2tg0XSiXvaByEZ6aMvIfgiFcNGrpLhzGpm5tRRUUKZnLiunzSqlM4
iyFWaWelhwbCRNCcxVsmE3Fp+0yBeDumLgDJtlnEOS3j01JqsUzlU30dwRk92JXpB/GMgw315dGR
g2+1YhZYZPALrACZAV0pgdW77aHZJTvSyCrumdWMza2u4t9CUgxwdHFIhX3XVOtkTGgc7Eu7ne0J
0k7+Nx5MSFG5YZZstr/av4B011ETtSnkKwDYOCAYIbD4CiEVuPrHg2l4V3nGTG7etpGT++8QDfr+
K1cJnNhx4vNHdB3ZAlRCY4haEy0D8RU+PLNkXv52G0lA7AgNhQaYVn6IhFEfr+bVLsqBOMlu54zI
Mf3EG8bJvo26Vc6O4EDAkUlT3FwxC1AqxkRlFAbwpyVfMthnkD9TdmTFsDiKHxmJ1cpc4FDRRSqr
KVMC4OR9dciLQ5h60gwXVz+1teqqqpEKap+1+Vc036fBsB8M2fIhBV/4e1mDuok4MWZ784Bc/B4q
/BSZHEaCgN+T5OgLyk64sZvpwLqobu6TBQp1RKWQVUyiCCjhdfUSXFU3qNVei98Cq3DZhe7t82mB
Rt2+B8iU1F31sUna6+kW7GTo3ViVPVu4pN5Prck8Mza35QKRuojztSCPUGbBtjwad0RwkeQx+mP5
Qnwsv6QQuNwiq1KjWjWF0UgfcWdyUP5z/dIckfiSnPDYDp+4u20uE2hV4A8Utld0sESKpripoYw0
zvd69EsFSFG/Mjb+5ioBUx+at9BNWZG/akGD9GcvoUPsDl5fznzlu/w3wYKpGAS7mC+LzW+2QKN2
PN9C6kbDHRgi5dA3rR5CdC1bxm1jj7/FzJKv8hv54fIANy5qqAKSkj7k+RDfqFVShhAZ8oUAey1U
TX24iwbOvoywUV6XlxC0+HFh4KXLa2hbqd3JEpO9bBWnsTXlg/iUXQu/C9w/ebC975h5LsbYaB3t
EuLnmsgBWH+uYaSiOP29sMcdpkZbe4qm/XGXe8MrMzvKgiVLanHQ8xE3qEhgZNDSVk9tbw63DZy4
Dcgu6LUdg+kWuayhbpwUZ1NM1tUCUoFGBhQkASnvxmthT7Lq3SE+MuXdNtbnGQ4Z+gLH1yFcHM/A
8W+Ub524k1BvQfdraEIuKZxN9Wp6Z4pHbk2n+EHhgc0qUjNUnJYDMU6gIIAGFji5XJMU9/Ccckg4
+/tKxBVDhDfYI2tCt67AwhKVitfjIAqoEAA1eKsPiUNayuJ7CVcMkgQOA2t+Dh2FM6faYuwW1nCp
DWmMFY4/XkST17F4UyurOOKkCCIzviXt1LUlvnd7Zsp767uCVQgKDASiwGGkbwBjKad+z2O0L6GP
ztgcjR8f7qgCkuzq1SfOQ/LVqDsHOJl/EKkzPpSiWpMaIIaH4jYny+gqvVet2CW5dmOydBPCwJWp
cSaLc7Z1l/ugg6IRGFk9eLqdL+K4VdOhINDTaYIpJSjEpv/dd+fj6LTEwJTZg7VxUJ0BUrumV4Mw
HRUAKjpUWMYXbs5MnXlSbX9DNMz+Z1jUNwwlTvYh7JRC67jC04k0RWhO+PbPLfwTHhOsUVFfMBWG
KeZ8jKpwersCa4r/FXmcozga9ogI/oU1XDG35ebuAJX3v4OkgkGQRLHAjVP6Nt8RY7fhNjnhXLSr
yBQs3a2tgfkYJsNYL9Q/iFQgCCJt0MsJiC03mWFVO6nGm+nMw1numbH1WV+Q2vpchJPSSDCj6HY+
jdcwNCTtV50LqT3fTOATErLuwIzppNu4yxkGXbNGVuaHyQs009xINqfS1KDtSkoJXPmJEMcYJ82S
1I2+LwWyAaHijgdc4lSFJT+N1gi1gfkX3m8sqbaNavA/DPD/LBu6NzBtOCMfQgRV/kj6yPv9jw5q
dO2ORUjY2hMSvEyJxivhT1OhJcvbLEjJbVFNj0HBmVl3NCCkdnmdrEEUlLbBwYSiK8rbNP+gG+JK
QEen7/F95DStbMYhynYKQ25uHaAJCrjmKkwv12IJaE6pBoD7npHH9hAeMjzChu4Uy/l+VF7/fkRL
9gEZ8eJaEeeRlMo9RtT3htnEmtlGP2MhNy+jrBc7ebxDeE5E0/3acTwOK02oYkH1hrR3Ol6wYpXf
X4bYeOadYXwsxMVI+rHM05SfVU/eSW5uC1fBEQZNLfpTZBfdyzC+ZKXqGaP6SHEtEGHrM0+JOKle
4/xT/hdRzVUtot1BhAvE91A229i+PM6PLXoeFc/HSd1x0Xw2lEkOVG6fH3gnRM6lMHknc5KTP5iQ
VnXQADs705NxVK/6WxKYWY3b68B8/hOovdaFCor3Baa6G1tXqVw/nqxZu6qEt8tj3Wj6PwciX2Ax
w6PAtWNRA0g91T6uoESGF62HJ/5+3jV2/hY25nQQr6DffGC2ILAGSe2MMpw4jeswz3Cb3JVPqoV2
t3kPOrRhSp6At/W0j96NQ/bOGPM6vX0+ZupwH6JYG7MZuMMRHdxo6iNN8YOb3ddMPZ91ODuHoo70
oTCCFo0t+I7KCXluc6ifuPrvmbwq7G5hpkta1JA6pOaxGIOhrLtW9eakg1/aSYt+XZ6xjVEYoJ6i
244496602WtJybS2rFQvV1/S7r6RRrM2fv9vGNSmU7gBjUFSqXoa/9JnbsT9ENLdZYh11Ed4BIFW
EzSY560PsAZMeHmuVS+OMmtURbPDMYP33YAukIQVusjvpYLIGRi1sYxi5qZRARh/InLozc63hdvo
QAxd+Svms3x168DLVYGFEPjWhJ9OE5F9o+aSDmkkr/9m/ODMYQdmltNb/t0IicdPFFEI5eNsdBQe
tYVCiPd1SawZYLrVh+oIRt+ueCJqBKxLx/pBQyFROwiGNEYrw4bNG7/FT6KDjkh0AOt30QGtyTY0
QWym98hqtVOI1KW4aMKhJE2GOHQEd7Zz2+fM/oqzRrzbfDM/hYnZfaGyQaFS9+Oaz7ohqTCjhBKi
QoZkiHcGLIe7Q3iUYjt7vbwX1s4H53h0YYMv6zJNoQTm8TtIFF4nR/UA68pyNx7hXonneOF2+2mX
4AGU8Sazr3q1FSl0qsiRVb0CXUbMsdaZMHt0ZIdsEP1avE9RLFbd9DQ7opm4zI2ySiZRwFSYgbYE
3OAqANf27CJ/BSk+Dr6FBRLk46l8me40SBRVdzlqHuEz86q+us8IuNbyoN6BRCLjJk1Fah3cijqO
8JFHV7E7Bw/ZXbvvbNXu4PRM5GZY491Yy2eA1D4d+zSXRqSCvBhq5L7bRM8Cqya3hhAlKEpBtQMu
ROCLUBs0UNU6GLRC8vSkbsxGCb+HyfRQ9NPh8opdLxng4A/yufAeWplIiUEAC9I5l7wZPlXpGNuK
/jqOgVNx71J3uoy1EXUkzQAI7Icg+CTSHRcFZDugBxzoiAGxaJLwrRCqBvlMKfojwaJg+p2v5xEN
keRwEgjxZrU2KqiclZlY615oPCt17I5ztecTVgvsOvcH90XS54Z8OBImaE88v/AZRV92iljpnoKN
R9yOUntGTP1oZvqJWjT4Cyyr7HVJE5iQXTEgYAOn4JVQSBZkYcH3Pg7ew/AbLcp7zeHvBps7iuDX
sdbjeo8BDEKUeKUioSrQA4QdsZDNHcBEuKCCsQSeOmNxkE1zfvgBQUKlVECCDX7H1IrvZlVOmzDS
EKpBOPuZuyR68D+VEwdZCNmNwR5S7mdGD9DGJGLiPlY/vHdIJ9/5h5N9KL5UNS4Ura1CFzIELyt0
830GkhS/V1ho61kER0JSBZC8saV5Wuw4CfNegcqHgk+mH9UjTHGORBR4QCM96Rlkl4c+0jHns3qO
SM1q3kLAKml9xRMi5bp25aPP5/vgrjNrW0exnyhzERKhep3x0DDlP2U6vv6y57+BOvoHUc6qssOo
e8jQS1VtcmNnDsKDoL8w1tB6t58jUV9TCwWlG0cghYfeHiNz7E3Ii+x6HlFGvstnZGsT+IN/ZyYZ
GUOkybxZJ86xnwNYeswPhps+6t+JxaVwjODmhicQ/NWqqzpm7JnN4cqwKUFaHCkXlT7vVWT91URX
PM14qzS3ht1Sm7Ku3OtLMOZ0AUKd7dC8Vbs5kBTkJ1LkFPfBMcKlLbjPH4jqILsqvDmVCzwqlApl
kc0Ch6nUkc5ppqdcO9XFbykRLcZiIT98tTUWQNRbIkqKdAx6VfEqZKOJFn4ABevS4d3Cje5YN27W
pyJ/v8gIlGUci0GJWUQ2yaq0exV6P2rB6tLaOGHPPxaZ3AWMNEizKvmK4gVv6pGIdYz7xEquhaNx
JLlZ6Lcz7g+bEW0xiVR8gWoTrA1BrvPiHMxu7U00GJcGFgAVPAQxQx9giImLMtAeWnQ3FX/bX0Sk
tlQJ3lPwvZdW1r5hAU3ieBAVbzoGMLtKYBgmuymzEroaCLrgwaYER07BMxmajOefBjWITI6MvvTi
8D6JfjTDwFjQq41DAVAbh2tULqu5ofSC+FBkCWRLeFPQ7UJiFRxXa5kA4RHDQ5N6o11JBI2CD/ix
9AwVPTxI5OnibPsFy+RmEwa6PYKC+w3Ek6kvX0Wt3Ey4WHmTqqMGdg39VfTIMXLW669CDM5E8h+4
YXjLn38VNM/GuTy0hafI8o1f4gkK8tvlQLP+LgRCkaERi3W2usqLephXPe5qHoRvg0QC60wF4Xtu
S8b33xwKxKdEHhxTfqVVDEPIWKyVIfeMyTDjrrN6fJrLQ2FBUJ9khKUSGNeASNPnpDupOGL/NwDq
c/S9HkMyHgB8eZun32T57e//fSiForQDxijkNqg9ElRwRpPR/YuE/svI4U3KyV8YwRKBTOEiAidj
wxVTAwSu/C5ElYneRgbCOshDR3wJQZ0lY5bNVSv0GIQlfVMK2NdLV/73H0lklpDjhpZ/987KKm+t
4SXk6lxpBKP3u9wbjdmK4FmUthYX3CSRe/n7kO97diaToeHJC2FVvEpXbrgiN/EpNya5J0CpzhXF
JrOGbBQtPtfxsirUwO6UQoGqrHoXpAMrI7t6DANd5iUkM2HoqEKb7PzbzchgS+oQF95gpLaavpTa
qQcVtUgfWghWXx7p1owuscRzLBThGknho8Kr4KqiqDulgjx18zMo9pdxNleLjCSvDmErCaaO1KBi
sKPHaMBqUR792hRgFAdTF90ereIJjhY8seExK4YDyjp0YyJxqqJBGFfTVXNUMHFh2sE+z8uDndAi
bOP/fNaLcSsYQSFTxFMKCIiu5zPIRZ02pvmYeWr/LE2RmSPrdHnutoahoM8KapygDyg0xyWR+WLI
My3zugK5X7976KRsP3ASY9FvDmQBQ20unKJ9NKoKBsJ7XPGz4BhfY52dwLomhyjJvOjglVBLgBfb
pMx1I8MVXj2mPRqeZnQcnXxbSczierLl60E3y2dWmmxrM+PY5HV4bQpoXKGCeSBXRc9XeubpDRQ4
C0W+m+dxZ4BCa/Jl0Zkp30ZmX8Wp01bC5Fz+duu6Khk08hWwqEGD3qq9Ix5KLgslPvMqrnWFMrNw
kbSnsbEUIcIlstwNWrNPM5QdRV8z+UG0u4R3ZOVLi0iDVDRUFUkhiZp8mI0GzTRADU2KvWbeGVm3
y+EpeXm0myt1AULtBcGoor4d+szzk0c/hNs8ZJql6dtlkO11pIMBBQItogldEuP0uZfyOc688Fox
wf/cT+R8M2F0CPXQ7qk2y9H0b1lUM3KpoM8E1MgU5AxxFVxd0bqgiXOui3OvTp4D/rmKbuYeI9RQ
WC2vODBPLo9y6xBYwK24p9kkRakOOKFF8X2uAVDW9XOolM9hYoS7VmIdelsfD6lrFQJ6yGSvnvF9
D35kq3SpBysW+E+qVt4FcEhhaoCtykvYEQaeHjgEQNlDxvw8YJZcP3RqWKa4NwwOnjr7Gi0XpD2A
5Ru5FdAQ+XGC8pCeXjWqQnSnD7QxSb0sl/dcjTcI3zC+EguCuolyQV/nqgyIxO8cPY6tOftxeR1s
fBUkdBE3ILkugUNKvWwjWN6WXBrhq8i6qYyNOfCFHQwvl1E2xoFnAeTsEB/hTSGSX7G4LmpFFsdD
Fqcel8AkaQ6sbP51GWHrAoB8LQzBoCfNY9tSn32axpwfGjlBihNFoRc0Rt8RMf7yxUCmuHgcTBYn
fWNMgFMEKOFiWeM5cj4moQ+yAso7sZdg9rhgdqocKpqXR7WxS8ExAmGKeGGsNan0yOeghtvF3ojm
y6j+1cX3XC7sG2Q51IFxPjOwaMmYqOWiZp7m2IPa0tUo9Ye4eQD3yCqaANZFDMMIFhj1tSSl0aJ2
aGL008T7gb+rZ4jaFU8tDEPVgvWUIDcLKrQuZ5GWhA7GVBQrSLh7vX9XpT/mtnB8+Ko1UKa5/Lk2
NtMZEPXuwj2t5wy+j705Mm79MbhNxcmNE96+DLM9HiIXQzQOceulVt4UNgo0g2Ivg1dv6ct2o/ZO
1EPk2lcZC3B7RH+gqO/UNILEjTmgmlZyh6S9U4fK7nXucHlELBjxfEShUpVwpCtiTxgbAYRyvEP8
OZkcSNUzVvk2kiFKiBFoh6WrqLUiokeun2LPkH5Gw0mXoePJtCTYXN0ogOBcIFkwmscpFWk5dk0F
EA5dqaG6T/PBVCT+bRy5o+azGkk2xwShGwlvBJw6tExj1HfqPNRY3wEcfhs/tJqsMFv/4QvfSIZY
MMS/QWGgY7jIj3LcRDlWXXHb8q6aoMOtZ623dcudiAcIKlTw29KhFkprFvgdSKI9rwbedBrdyQHT
H0LW87t+CHClNsejdhx3iV34bN+2jXh+hkx23eKM6vDOm3Mo+HjC3T9y7dAozSzNgWSWbypWdudn
ZvJ+eU5ZmGQhLTD9KOHSSZQDT65flID0GbFyWevSHyZUJe8iODqA5ENLotS8b0wTfBE9uIZ3uA+R
7szhvrG7a9KqxWyEIQGBirXgR8G/DBZwRO+VurH03eAnvD7h+x11OO0VO3+vHEkJhS2guPX2OcOi
TuARjShNNcyBp9/AVDVAkS+7Cd99fUdEiBM7/gXlsMvfa3s2ZQluEUQ7a+WENXO15KdSHXi9G9+L
aFrITfmJu4G/WA4C07BX/r7Blny/BSJZQosloleK2MUEUd7JukUYh6ndv2do6TtAxOpXfcpvmHW+
zY+4wCQBZ4HZNLOuxEkbIJlSoqT4TOznrOzAK44Aw2bWRYo5qdTOg653C8bLEIBXEz+h+qa40TG/
Ih0avggbHtaDfXvdLIZH7TqFK5IgwYPVayu7eJntxqx2sK3NFTNAJdXN7GEvsGrirCml9kWd5Eql
TRgjeZVAGWzXXs1H2e0/MZ9bQWW5YqhtoRUDSH7TGHgSf53XDy2I8IxdQO4xq03+ZwJ16gKSj34R
hVkTeOC3EHFsNGKFr5qXv/zjTZP+anPGzWrrUb7cBnRyh9PytIhS7HXFtMWj4EpgnhiWhkZhCeEF
Nb8H1i7YOFXPEKk7SSClOXhLGKQUYWfnsymXkAEDn48xmeTfuTSZ1KVRx9Mubht8rn9sQhIHik47
2S4OhZs+swbF2ms6FU5KIRVrA7KTXuFMUOgh4u3ZTjwQhQA4krJSchsXobM5pAIJ1nsHXzagte7s
ig4c4a6mwUI+JXACJFXAiTKO+lXoRNP1/LWTb7FKqbDC+apv6PNHrNa+jU/NTgS5VQBboXwQ90bs
SE+XvyRrwVBhxW91berwWvIggGhVc2cD25TCyL4Ms9bmOD8RdCqUDGNVoPgNnAFGe9DmsEJXQ2+Z
aPN7pgk2a6dTsWQuIzXKyZiGDzknNG5AzwGEL+JdWFupzNQcZwQvmlqqZVU7amTFlM2I++Wum/+e
UXY+f7RIhl7ykDVqseEIfYZ3cneEiPnPf9wzc9msXhnfa3tdqHgIwEkW/hHUG0qttWjgu4yErvJ6
tiWbe0dO2okOvVOb8RUaB16/uM3/YFLBaxTiQOL5inw36Rt4yG7dmtJNcpAhKSprTOlXsgzWMewP
HBXDjLgYxW4CXFT9COLQmvLbuH0Nq8cKVtUQPLLGiZFAWHOQP77iH0gqkClTnKhBTA5xO3mDcY8E
Y14zhTMbOoOfZbCuTd9FCh5s/e6AxuS/pwpS+FRoq4UkLdW6CLwqKqwZKuEVUxBrey/8GSIVwKqh
HsReywMv6FN0Vt6oyp6xNLfPnj8IVMhKO6L/NeO7SWhzHO2Q8ORc3+2h2/KJ02D7DvQHjQpcqP50
CpIv5PJc3JJmQxnmOhzsJNkeqFvpQNQ2eR5MVXBd8PY5v8IW+ZjOZYq5G0qr/UY6k5oTRIITK+DQ
cwb+f2NP+4K11TfD5QKVWpRxpCiRFBFUhEtyV6+SHarj0TXkr/bya6Z88TK7gKTWIdgehAuVkMvz
9DsLwEdvezdszcpW0AUlTDs8W1l0qO0b9AKUWpnpkExxWGCc+TfFVGEUGNvag/gEM8Rj7uQ7iXV7
3lynCzxqnSZG5dd8nf73GEI7rg1jll13XbjD3mDtis19t0Cj1qnYgJEDlhFBQz2eh1KjtI+hUwGh
VB25AEJz/NqbZIFJHbThEJQamipweXgsr4N9t0O3YMyb4iP6cZ/EfeD6zLfs5rn0B5JOI1ZyXk4h
Gabs1aBU9qbhJifDAXEWhqiJObm+mdnQrWC1nG1fYBTU/VFuIP9RY63gCRW3fYjVcy2CiwwZTGhl
SEcSc5iN3Ns78l8s+qlSlmrJw8eWxJwOjqsQa3TA4LtuwEUmprnMdx4LjzrsK5RAYt7A2Ihp7kcE
eOacyEqeyLrJb/6e2U2OoT9zqVMHfa3OhZhXMZ5iaKbK7eY5SRwIw12DBLzrvhpuVJ50OKANZUUt
mlGFNqpE5b7zO+SrSlgtxzYUR9w+s4lI8lf0YMkIF4hUTEWVRY20PiAZpRryjNWzHpviYAq36l14
FZ5UFMW+tkIXmFRQlaCx5U8BRlnhleTvVAsZyGvINzj869cyZgssKpaq08BFccJx30OoXMvOuM/3
1YFkzNglq+24vcCi42gEqN73ue/N79HmzATNd+2+gdZWdc/v2eo7TDwqkmZchMKfCrzYMINbqO49
Vlb/Xu61DI0wMLC9Y8bRzTvGYoRUbJEKWZq0EKulccL7Eo4UJZ5GAmQ3SoslJEZ+/OrS+weKjp8o
IuizEGNwvmE4Y3Dk0ObDgWnHBzBZgEBbMP34ynVtgUgFl1APtamY/jO4/j7zjNvIgqC9pTwXYJEz
zsHN82GBRoUWfipg5wDjle/1iKv8kZf/j7Tram6b6bm/iDPs5ZZFlGTJvSk3nDhx2Hvnr//O+imm
1vtq8+XJVWY8YxggFsBigXN+CMkzRyNmql3JIOF01WkMjFSLg+ZDo8CffmZuE2+Kq8mpNS8EGlu/
nSrgUzmXpfI+HBVRIk1qF7VDjK4xey+mv9CzdrrR79CCGIR5Hw/q7rJAdtdlpSYVT4JGx/OMoOGM
H4wWTfhiE7igszTA8yi7Fb8LzzMrFVNMILOkqYZPZ2be0rjpfbWJNvLtdF9nDmqYBQQgBXcQiucv
VHCRQ4DqCQuESvNtn4FbAo94GQeYha0YttCwxoR9ELoN2NRGNwh9hU+X7kK8EiolF4WYWWtiTP4f
EZTb90MvG7OOW8roFLu/70RudmX45ibecDtkzHoBpBgaEDTJ6DR1pM1EGNOpQX1iAIoQWzy1Hblk
n04kq1JHa8drtpOP8DVofcqjtDOHDFvRNerMRTkMZrURTUxLYltoNsVDJfzBoLOK10KsAwBYBA0Q
6nj3jWjVeYA82uXFsTFGT8pi7/LZYnrdSgR1mLWmyDAPAq8L5Ts12mbaq5w+/jcR1OlVQdGQGjpE
qNJjkF2V1vem5mxnfAXiIVWOiZl2DQO5wG2k/EDNg2WZFRUy/PQeu1zbZQ9ev63g8ubM2LFoJYny
gCjHKkIkiESSul/c7obA0Peb+rG/+Y23HVY+BgXsR7NEM75MY/VGGFcKOnqnYaNgNT3ZAA2+3cwb
0q2seOgrLOdeC6NU04QwBQMLhE1V6PTz44jVgF7B5Mzyqxp4iwgsx1sLo3x7zmsz6Un6z6Lv8bTT
5sLO4p+XPY8V7tYyKOcugdJWCSUUCjUJvevQxsu5e1kE0x/WMijvzntLLDsZMmbwEy7oAS129GB4
WH3DfUx45EjjWY3KTGJb12WtQxoQf/yxdmSv9lXgoTot3qPTDbCnnJnfxmZ7IYaCsWEDImJ6z7yP
26QqiWMQwOAe900JNWFDbmQOr2r6H/b8lEXVvKU6KWk8IlpMrxMAIGrQvi/Xi9PuFA+ELry4wbbn
pzSq3s2zOszUGtLaZhM/t8+Siyuuho1bC+uLQrrVf5DZd+En5zMSx6PTCAZo/jGoSr0ALl3090kD
pZLb7UjjkCBPZmjoRVvSruCGLVaiXEukAuScB0Gpz/iEBJFN2UDit9AndJAK3LTnA+qRWHFJQyqW
wF2qVJgRkAluPsElXrbyzvAFXwMGC/eNgLj9JWlUMFk6s8ZmvymcwIomzrayITel6QVdewuQaZg7
lu3Eq94z3eHdmHhfkvx8VYFnJbojY4TSdFRO8wDSGkOzLzvLV0wsRP/1p6MijKbWipQFUA67Z5GT
t3a1myI8Pda+eLo3jr1LGD2HX8IAKIvqHm2Z3cDbGmT2g0GFaKgyZqu/LjmAEVVSZ0AknpaHef4g
Kww99bbfGEC5/Lgd8udTmEdzJZIKdVa7hFY+ItFKZmrXPTgQum1ucQ8G01FXYqiye5bnPpQa+S9H
JQBcwn21nRwLeALhA+/Oy+zdre1IRbcptcypSCGNPD6S7l15bLakM/IbtTFPMyq2hU2OLbPpQ1a8
OBrIFixPAMn5DUEt+A0MTWaW+LQkPQFbW4meKMoE3fYFHpKkrXkIbjCrDNIa3qn7iv1MzoRCaj1s
K31dVsmzxZiTqsPlGnTO2qvkik/ooWPCDGjI8ibaio/ilr9kwDzsK6lUULMqK5LrtoeGZWjnaPJa
xf3lw85Of2RwDzgkHySX5/FE7rooUYZCOIH/A8vSskegF4LHrtm0u+5onbiWZHrJSiClkyRIdWjI
Jfx/Q+oXDCw7OXjwtD0W3DfR02X12Ab81I6O07laKHkB7drp+yLdqR1vYoKnDRWOky7GrnBcwS9c
wbL76wV4J0LlhOg+1pviqPM2DJgtOvRs//1eVHCO2z7uJy2HRl5LmH6UQ+lM2+keLPCdMzyFLg9j
heshVFysI3npZBMfbHTkfX1dbaZtsK2+o9wENAjXPZhRWMM4oipjyQG7Duf+WNdzU85zEJzqCLxb
i5t7S2d3QK32B0f+gQFWc5u62TtXLrNeWcml3NLqmyUoK8jNAIyNvnXoxUcUutI3MvYlbwHmysUm
5KlKOadppEMdLEbwEZujn5Lb+5gleg/9zjP2yzeA1u647x3MAwHvwRIE1v6/wOTrUgdWil4KTsVh
GTDfMLnpNrnR3Ty2e2AdA+BScHnPgSTufymWPmXSu0sm0L9Eo1aCU7IbdjVQsDQfPCNbXmeeoxqN
kl+atTL0qhqcBHB6yBgUr5Xvl6MJ89ZvrjShnETqZ0OOiPXI6w259RMWIaCX/WddKNcY1UY2qgq6
hIlu1xnmeEze4hXT+1a6UJFr7gOpqPEUfUoyAWcsBIoB4PbC2ebYjNW9NUHSDpgB7Cxh5ef8QDeF
3IVpsBCPwwubJ11Nu/L7Al8X7pVvk1NcjyAJPVZ+hp4uRzbbIz5F08WPCRiQAhPVp0T7aZEHWuWB
oxyzBFkpR5U8Q6WOtTJDOdknHLmIjCAiI49Bv/GwxtGGvsONfajHfQVZguyEtTM+p9sWXIupk/3S
my2qYhcEli5HQXIx/Hp2/zUhPQwlGpkQtTWEEhImQnOcHwT/Azhoe1kS2x0B1gn6Q8xr04sEALM3
p54IihXVjsbrEpuU+fx8WQj7WgGwt3+kULlsKtS8k/MhwK00k23TJ8ha5im7Ai5F7QJjx52vcoPj
heyUvRJKnQBNsSLcZaDaDAxa1RGPoEK51w+ZXe/0rfUbxAA8W1J+L7eRmqcV/F6fP3YqtSsMHRY2
sF3I89PsAu4jNW0+4zA70H9alzoNphL2qtJPxFmanQb2DtzX9tmex6rKOgjAYjAtA+zG2NmhgmOf
qGljqi3sqeu7TtH26mj8wbvFWgT5E1a37NIY9TyxIALg0Mes6P1ZqHccX2RZay2DfMWVjLDJEn2u
uuCUPg8ugYfsx8cucNvaHgWwfuoYbe8fundR87WdXvvlm/ST8xewopdFuIAIZB/ICKh0ls6jlpnx
HKB4LXZk6jB/Wq7rHaY43/5ownEti/poXYPkXJbwDUIWSbhNk41+MhwyB6uK3LdQtm0/NaO+39Jb
cdLNTYBH+uGgbLsrLNQfAJPPCVrMMXcgDuE1gWzzi/RSKUH9jbsYfkLw+IUreT+Q3lpqV1eDMy2O
DiaHPwzKFrjtgaaDEVWDRoCILC0S4yAiFbmJBmm6b7CcIHndkasf86gBKgNQFgSrgwZLMKrcwG4k
StQPjIYfmuQMnW14qk0e6cXIRt8er3rGI8cxiTPQWQfo9v+IpW/2CwBy0yL5UDD+nkcOGQ2IHrKr
JSBAaAjSgfcfJVLXjgoL/mMxhORaVe1Up/ejyI59wma6eMXe+sPZjrWO9OFbJKxIKOTCcdB92ZHc
ZINJmdivD/pmePqNdgn5hZeMSp3AOJ6MJp9gVOuh2fW+easdP3CVMWrBf7dkJr21etQJ1LRKHhYB
6oGPNnoMfGVLSpX5RjiGH2/o3E4XTz0qnA5zU0lZaYEB5xsQZapN/V5t08NEWDCHI3/dhNkRWitI
lRKq0gRK2wgo/Y5C6GaPKuh3wn3qTBOOBzFs5yT7+OGPruNruVQ1ge3oMTJNGFb0yZissQ1qjKwt
PuL23dw+8FATmNf/tTy6mFCAgVpp5GT8GoFiHO8H0EA0GQirfmt8jBNxaOhTZRqLNJlgVgsEdQin
sWcZ9mh4y3VhC3fS98qZ3yxevOH4jk49j/SxBhrjCr7TRw6Z9sj9OMFXxKgO7qlGYov3nHDDzLyf
AY6GX5HDKAYqMAQ27oDBY4Af3cg7C7kQLTBOKcP7gDpRflVnBMMcNBE596T8BP81YcYB5a4n+NVd
dtQ4tuR8P52KMnNXySlwK5Axqsgu+ndshNoc47HKWwDvKaaGWQUDUyXnCvU5NvOA80SKeAzC5vd4
pi5sjG2njnGU8FhgA2p4b6Bbxftq7LT0KZiqb3VjQFtBhuDgW3RL1qNUYPf87EFhscdjqKuNTsib
//gfcfRfmfSCTSbkapBiJu80NzaZbFS25bvgaF50Xd/qb7+RJkjc+pImsEaARxfAiWMr+Ny6ahMG
ktakpCuFBuPsAa8TM6PDVvOWfb4L7AT9N1CE/MnIuLUSS3lpMZgk4+cB3u8GvDUB8NitXjDmAHKj
ccs9f8wvuZJGeWkSIIAGckKkWTcIauh5i6cF75N4DQUByv+f+w/PB2vtyKlZncGo6OoG8G3BadpE
t381+sBtg6u7PbpKZqP1XdgSDzOI7TsYUwJwHPp9wBo4l2o0w5Ab40fNrTdg4USC8qIXtFBtYT/v
+B04dk5cCaQ+YpfEkd5GuOlKkk2Ig1pbAtWYl1Se/JBh27T9iTHZq06wS+79ghz6r277qSv9RbNm
EeURrbl+r90k5U1wZ/5SvdoBlvUWDycB/hB9M0YuWT7lvx1yTU194LQDcyXwPHHlPk7ZJvoZ4cyk
/gA6h93iIVHuuAozA+3K1lS9ExaJLpcLLm/pLyAsl9cKzoxwXW2LX/mhPZib6I6bSdgiARZmADGA
zIed+1PSygmwneFPoj+9KqDIjh6aN3GHuxXMWj4QFBDncqxnB6NPiVSRBb7MMVfTCtEvnWyMi1VA
n8HymNw8XJbDTCn6pxyqqFqyZYoyolnY/NKFnSo8DQknwjFVAeAHXjVgO4DAnRsvw6JkVolQpZgK
J4/Aiqtjdb65tuLny7ow776GZX2Ax6I7QukygPK6TDrcfVXf3Evbf/jZee12dl2xkkOlYVkEb5ZV
Iaa1XncYHjH/gAfY3sUV8Y6/GMK23qdSVOptrSWaK71EAA3vxfkpVExnBohexsMeYjrCp1J0k1VN
1FqcjCI4lXiyBmSdmh6i9MflD8QOFqYCxBk0xSWJ7nVKRVeNaYIUGx268oNxYrpSDZCw9+VH9SK/
ZNyvxTy7wFcDfZQJeMqPQYFVBipTw0qUCfkVXwuXP8P9mOQ6YVwFqPtoD4b2Utv8VTDmd1uJpTJC
MZlCUIX4blb6JGsvRmPYGdAqtZ4TKJjfbSVHOT9dlgGQ8Wghzpj/0gmiaPkutpwgwTMh+fnKhE0n
GHFLHF7QvkvGVTTdcfyCpwQVIvI8UHqzhYB5dhKQyNaOeTIHR4s2dWlX3zX0klpsCiaONXDMx2yM
W9gRAkAawDG/wJbOXQucRuCXnfCysBCkRqzs5T4Is4zMrZ4lp3RrNETcJvEu68xW+VMu9d26GiWo
MuMoDNa+Ve4KlPFC/XRZBlc56sPpbSLHxhwR32+fO1wpy/cU6JAARdoMfnOMXR41L08r8vO1p2jV
oiklogj6rnYUAx4+vBuQHjl6kcPzpeZZfTRy+FZijDnIF0D1kVK9wRIioc0A2dl9cg1CcJ9HsM61
IpVXJkn5O2pptrwHxjZWtzGJHGyEb4Onb5J9yKV15ZmRyjDVXIIiF4Abpz7Z6eVBFd9BqMQzIkMI
liqBuASmnA8e53MjdlgDUZUIRgQVeO8srvUSnHLQTvauGGHSrb0B0Rl34Z8nlEpnvSa0VU6ESpLk
CumjDmwi7O5wdONIoR/eA2AyNJ0mWCfJ8mMhchPtrsgXjhDy2SknXNuPfnZXii7NLROHSxia0g0w
L2wLTTXdjPlSHeV0kB1ZaJsdx/VJXLgklRyNletLRV8kcQ/XaD0QdoLde6sW92TlV960PxsQbr21
f1Jxn2lKxapcAj3GAgbek/Qg/cDu32QjjmBo18a6v3xonATtFF4BzPuEVOiaFlWYlAh6Sv0rIakJ
AOE+PF42Jk8G+fnKlq0yqpOe4wsaM85zLZb2PMlbWQcwxGVBrGlEWJDglgJrT/qCwA1oxE4HXZN1
Wno0M3Iv2GVvLRCBJC/lruowyuAzWVTw6MwBAERdSJ5m4m28j30N7TWwzP2ZJ37qRB1lQeizJgOq
wUm6IXhtCgi21F24I3MhYIu94jkE68lppRf+e/61StBrxUsEG6bPI9bb9+SmmYOUCmRpEvjsZFu4
zZzlJ+fLsU/5P1qCsflc6pQIddeYkCr7wk2/rT193/slOhg9VuMMbwLnfLKtjrz5A7Zrfoqljnkw
GVnSB6Z1iibJnpUf6bDPl3uObsRiX2PJpxDqXFeEjxFXNutjqoc45bQXfEJwyfUVclovSaJOswiy
5ikx4SvClXkUJAxW55gZUe4zsE99IwhSIGR64WjHqMDP/IU63XO0TDpQiaHdAcPM6AMRmssssnOn
2KIr8gGRAGWPlptzhiN5H48qT8JeVqdZRLw029gJ5Iem/pEnG456xPFok8oEqQe0uLhV0+jfQbhE
wjSgcI0O1Q6vhDdojd7j/QcTONzRbdbnW8uiFErVfNBivLyehldzvxT2kGwCIIeEdrwTN+phQFE5
2SPW+TmGZJVe2lowVXphr2ip8xyC1TvgPgS+tlm2ApJdKru2AvJMYcerYHmqUtHTGCYtWTrkHb1/
C6RDwaX7Zrkl1ntQ30gAugTC3XlAEY1lkssIR2G5wR2YAMT1qV8/ySMqSsPvd7nb1XYtuvAeXhYi
QeOLy6xEUxE7DatsmABnirKZoJylHmYFCXsYBpv8+IZLBErCxwVxX/bOkzRdtBziMP540J32aN7q
P39MTrQt7qTR4ZUprFO3Miw9QFtV/RgKJMZ0EaB0JGwyzQCEzmbeweNYkWaOmmVlUA0BcSXaVTvF
Jc0fstpOkDx/YyyYbURTI2QRAOmlJwLmpcgQAtC+GJ38e4C2VtfZw3QwwJoLBlmAOm3qyrscWpge
akiY7ABRBCbgqJSX9FYTJbiTn5oIYCTpWyfUdhI81FwuFKZuaNdZGC0l3KpUWJGittODVrY+VqWA
QWJLL4Skk2wwYyzS54Ux5tG2yLXGxPgIHtDOT14tVIIchOTkmYudx4e8yd3LlmOhAmvQ418RRONV
RdkFMUjNKoiIDupdQ0hVAQTiTFfNVf663OU7ICA47U10p5wuC+apRn6+kqvHcxR2aIGdUv1Vll8S
3tov7/dTubScwCdfqPj9BlaESvFXzXuYYvqcBfJP0QQMNQB5zxUARUGAG72Ew2vEd5UB8ss+qvHG
GZb3lsALhCTEfglMn8LoV+8ujqa4gluesiV/N/QpB/eJ4OpC5vWC5Oad0oGtzeLFJ2YBK6/EUudq
iXVhVGMYEU8lJTYYsJN0l7/rruSXu/SWAOzxr1Gslis88l/D0o/gwzBl2VCoFvZ3ek/ZAERwG1RA
tNRtwc83Oh9ijzUrfiaROgOl2o5SQSSKe3Of7gEsBjQ/Mg7Gbe2y6te1bpTX54rSa2kJgyYEkcZJ
8eKl+PNB3nLHwZgxf2VFyv/FSp20LoVObeR0B20buEpoN5Ujvip4Vgsf+M96PIlUbAznUQyXBbFR
9QMfM1Iu/LECjba60a/QUOPuR/DkUZVWbKqLGuG7oq8g3IgeNjJAiod1YMkZHwAH4l+OV5zjrlNF
UCdi8CQqcNzzbDcMv9r4G4CTbLN7vyyGd9CpqNLOg1mAhwNXVH3c9lm3jZbkRq1qz9LCp0Cbvi3A
S7Avy2TXrJ++QjefBC2YujCEJQ08Oxe+Rbo0mRvskpcp9zPd7m8bP3zgXRhZFgX1LOg9wVpiKXQ3
ClQ2htGBbP4kz0dknf3YD7aiPlzWjbg5HTjXQogTrdLMaJgDEOeIPVWQRQRpKR9HMxIdM8h1Hm4m
TxYVRmQtw7CzDBcxjxnmZuOr8hsesWvbPEj+6GpOiSkb3eHOQ7JiCuoeRcUmFuas6cFWzLuO1lRD
LMFFC68A8L2dsboNzCnOeBIrpa4EfYTRlS0HOTcSXO6tU63sS/lFEnhdcnJiv36sfzWhH76MQFrS
eFqsUzwL9ox5YO1bV+ElI+tsKXq+7BjMNLPWhvKMpNVKtUwhTOptJDe0g+Dz5k7EhrS7eKUbcxG0
2P7xqR7lH2PV1RnWVq1Tvyz2pOaOZbpSx6mreEKoDFNnQSJXxozsab0ppe40ysnMS5djPLYUNAdN
AwMGIo11LU3oFmOIg8R6fW8MhK3eFq6Xe+muxIDDrYz3JwUvHVzgabYLfsolf9fKBRc1zHu9xkcj
u73Sprjt/eUFLO83wQ1Z/YvxCMZRlacpldUMwCkW+QCJ6rLLMXJkPBXc1SSeDCqTzbEYaVECa+Lt
ZF/fz0/TVYqWATjkX0VguQFh91rYcL4gK3sq4qclqXwGEHsDbGRwxmRHnqOUlw7jIXi4wetQ/8ZF
DOd9NyqtpWUhZ7oOKw7KZFfJQ5ZyXYOcni/BA3xOMqiFTQuQP+euIadFYSnd9FcYXFzJrp8w1YNl
/RLLVuMVb7iXqdFKHPXNYvAqpEoG+7X61dC+DMvTn3yglQDqAzWl1s2A0iJFaf+d7KuhD9HgeZfc
2v9kpA+8MJ/Go75PlgWZOaswHlIXYJ2vsaDv1m4suxI649YttzPOjPSf8ugeQa4tSSIW8IfWC/zm
AVBj7RFIf9gxmR8tcIthY8FNvMjjQ7MSN7jgJjQqWAwGhwbTUego1TWYiqxtZfTPhoxsaaJszLtD
WEv7ekLvPOlvdX3ObW1Qrvqxfq/r6iqM8x24j0KH87GZzguOSUMFIzZmAKm4VsZVo4KOzjwl7bay
/HA0XrJyvJ7LElwr2g+pcybxSm5suZs3U88JcR8NvC82AbknyBEx+4guyvnRacq8+isVkiUVMstQ
OjNWMCN7uK3fTbffdM+iqz3Jbxibjbj4IUzdV9LJSVvF9C5qy67LRnTat6Y/BKCXDT39UXyVnNCR
3gXu3jrT91byKFv3rVSASREZshIeJQGgHgWmkcUcSONPUVJ7f/JlQQdpgRbYBCwF9QbUSIM8x0OF
osnrMdJdbMojRF2Ty2znh671kyOP1WRXVvKoK3un5YuGWS9ykskOb7yfb/+i8cB1gndvYOaQlSyq
hFJ7ENymcYsWiEsQSwo3xyOrahN8lGiv33M040mjvDQLgdCZ6jUCPPD8gLDqlU54zABTpAKzhDtA
yfbKz+9GeWWuGkCpjSGt36v76lQ7BFZS2ZuvBO+U/2DBDEuGpMs6bisE1+/8EIzjJFayNeAypJx6
wXBH9YcaWm7Q3nKsyNRrJYhKkykuEaDC6khHndwWIqcAxrCrkodxCc8T0QSQVfuyTOaBW4mkUqVq
TZowGw3KetS8ZrrLBuBFhLVbmZo38ia/iKG+xLKVMCptFvqQRmOA7zYDDjSr8NTfXBtcHnvm87gq
og+MUCGRfbvz79UZGXgglpKUT5OrYtS/uxqBLaNuQTDOMR/xNFqjtSgqN4ONUB4A7madpsGf29I2
W14DgPyGCxLoxYVAAlh5NiFmEAy3FhhuClAf+AxmHEVodhApjqJaiiCmGyq7Ffa6yUUYZd2FV7ay
SAxZ5RILaUQXlI/PAszuzXAlYdlKBtYjtzXKikZrSVQ06qwpr5ICX2XYAHsTC7mpvAn9v8DPQ2vD
KzeZPZq1PCoeiUWvZd0Mefqx97JbNOmPYMdIHe2INcvNgKh74lVp7O8FdBfwJuMBgt45BiBsJvZG
YJ6E/HGq36yxdS4HBlbQU8VPAZQN427OCgtQXtgOn325PJrqXW21m6nhHSHmZX8tibKe0EdlNdSQ
pD30z70/vVkz4S6fN2RrLH8RJY/rIOxD9akcFdGLJFCyyILIzl02Ma5Yta8nYJ/qPMlJsG5f/uiB
615u+istdrl4nTzpVJiv0yrDtAu+Hdl2xqALjrSxb3zuyiHvE1KxXa7EUWkq4iPb0SGPixkaX1jn
HLzADkwbLfSnu5+XvYY1zU4WnmRU5+DKVGli5SUrRCmddfPUN4Dzy73Sj1zQcqSgAun8ROVuNjDP
wUoeFeuldhCDDJ2306w9JvJTzmXRZeWstUJUhA+raegJLyJGZ17a6DWUf0XyzWWjcXSgyRpKNO5i
FbtUGIgObcxf2z0Pypd9xj7NRANIp2VS961lmuhDmndkciVxTXe8BeI4FsOsXcmZtOAYjaZnKLF8
OoUWNJIF4Bom2GUw0cboxD/JviutqBjVJKBrbA3NPBXLpgSKsxzydr+YR2glgYpNUzLEwA/C12+1
qwS4bot5MlC2ZBNHE57BqICEualuUht8H8mY7UpKbAucNvy+BU8MFXkqRc00c4CYASCtpEwHYUdh
l9/i9+kelPSoka6i8TidLvs3TyoVh0pMa3V6hzMa5rItxj+m4EEFzdllIewkvPpUVCRoK6tSMStp
nioXl7nn7iB7y7YegbGbXSdXQAE78fI+Uy9wm+GJAnOY8sehWxU0ij5JGLSH++VFaBddYwP/FsD6
I0czVomursRQPmiAqT7tW/Qf6uDWQITQ09YWAsmPCssPhD8hZtTW4ihXlNMetaAMcZodg7uCgFfn
DkiOrhUvulOvL3+1j/GWL+XtSjnKIxUjzRKpV0xscBNaRvSq32LNFTBNBPgP67rCenUHHKiPzIGD
B+5SO3vnNVyZARitSbBIm6jj6KSFlcdaEGIZrtPvW/llnn9c1pJ9I1kJoHyzyswgDFsSfm+aHYYF
t+lRxcqqfMg3vMdltlN+6kLlq9Q04rIfIaonaBu9iZdeyV+4V3CZdS351IjOWZKYm82UQ0zSemNm
t9f4YNg5edYB+IeRSG++KnkrBsRIX1wFACKiZWLtD62N8/uDmgHOUK7xldIOvHDTQW1upXiXaIcM
92NL4fX9mIZciSMWWJ3uIG51cSTHrm1+1B3gdfAyOfWGd9k1eFKoFCYZYRXMM5SSMAJQL77RHKT8
+b/JoAIIeNI1dR5Rk0VhIhwMXYteBUt7nfWBh6rOrGxVxTAlAy1r4Oqc26wUp3xcrM48jUZll1bo
tICfTKOjZI4bsZmdUJMxKuVfVo9dc66kUqdrDLqkaooRUh0yuAE8gcGrgMygOJ0DZsuZe31gxouV
QOqMxZElhJUGgShysTYheoSZzezc9pXgjpcbjDwLXLJJpqd8CqXnH7NMWkQp7s2TUoaOod8sY+n3
3a//Zkt6Wi+NeyXNW5HYUvkRDU73YAEyF3phdw3W5DLzsrUC8QMG6MCKZpKfr05ZE+aVlFooq/Ls
pcRYegiZZsvrY7M/2KcUKsuMOlZ5mwFSQrTIo7DwQD/lXLYcTxHK9YcCQFlWMmPTcP6mqdhk6SRb
VEqOlP/h65+aUL7ejZ2RChI0Ib7+weHtIDsDoV1ByP2jAoewcvz9cSg/z3pd760eztDX11NwVUg7
KeEUAOybyacMur81mEkcAxHMxFVcuCkXW9kC0NIvviuOedUdC593eJnV1EoelUUMcGUsFflOAYb3
l6JGlf3W5e99cGc1XMZwjlPQLS81B7thZOBrxUDcMgnRjRPdAH8rc61jmaDFQdrj1m3YcUpGnptY
VFpZSi3PG+ImrUfKKiw0ml6FLqi6Ua8sacMzKnMYUV1ZlUox84JHuEb9+IpdbE+bfAHFRQcDXxFC
BtncaY75Fm94AwBsuZoIKkCCGgfuIip85GXQRkNlojuK18F74XX+1qVOelT86noYAKsPcg3eoCDD
gwheBEpF1CEY7KFsaxbdgtt6i5SdqnaGS60hu0Mk2YX01pYi78CT30ZVPWfSKMsOXZaVwwhptTe9
DoAZXq5yQjxIkKMIyjCvsci6R50JpCJyHIp6KufI4YS8fC686QHI4r5+yHezW8ZuCbocnvswwvOZ
SOorRqmgRZYJkeasuzpQ4GvRuxydWWHmTAQVnmOtn0KscSKU7aNH0kg3wBm76bziGtNEm57//sY4
+mcCqUDdmNVSpw0phRwwW3SBrbSeLHgq4I667eAA0ETrsWATedx5AaY1ZQ3j/SjCpC9gimKpmGIt
5eQiLO4lIGPtyMRAmqFtYROK43QT9dxPyFT3Uyg9f5YPeTAB+g89zfx26G/VZjeqGe8sMG4AOlqL
kiUbso6pRCofpVPRyn2CszD19uxor+39fCyf+qdyH3rNdr7JsDJr4xoeusBl5R17plkxT6WD2gub
/R+haFWpAC51UcIwI4njV6u86DOnZ8Y+eCsB1ClQ8rSvczX5uy3sptdksMQiXy28VbwEtBY8QmNm
JFtJpA5FOspLWbQp+mfas6Dc9GG877RbQ0r9NuX0OFlXYFBgf5qPOg8hBtJAPwivHF6FHxZe2sFk
+oMwoPxGVmB/Kgv7ehjLwNQGFaGxiJhmGrrCeP8hG1HJBlfTwTac/DB4hHhQOcVvl+MLUyIw2MAw
B/QbzJGe5yHD6Pu5MEM4R/A8NjsjeL/8+5nHi1ypACcGv6cXGoJF6yVjgkaReIt9XKepsejOq8W+
ugPSGvaK8U+TFFR950qkS7xU5hTrpyZdNto9iEicGe3Iomy3XSS6/1+NIAz7QCgtwXOLqbBzYWpe
qlbSRPopra+X6RCG1zGXZZD8jvPcCRkytnMkCTvREg0PmGRimCzgET5FQBXX7PqZgEtizddpT5bo
z5VtKjbuh8CvUF/GFwRIXjPt62cDRIwM/gXVRNT6Mv4bFJVoltqsnUpJd4fsrsIEptYVHFMy8MIg
BnduWSc1GKqhc1s2VojBqX7RTh24M7x4W3+ryp2qOapLRpurffcuE9QRPeATunx1fF3GPxAdSgrc
k27KiE2qVpqYaijApBI7scuufwo9vC1squ+BLZsQyy36GDIxCwXEXhloy2BboY53KPST0KIkJGjx
+wCsXwRlRXCaEDRcsxsXuEA6EfqWvPTDlKvJ4CvEfYTgZp+bOV0kM5uFRUGvMrib3GkX76u35U5q
gAQXohgLH1QeKgQjKWAaivB3YEaJQGtQ1xUhWgSxJ+9prYfexlNk2k1kB+7gjK4a24XXPAWGzcMo
YbjtmVCq9SU1AxicGhUVhHZvtA9mApILTj5gHM0zEdQ37FuA9goG+r7D5i9quh4TGvyxBsYF4dx+
5JuusnY1tXqr5qT3dZhzXPtt3SluABBsOXPr9TKKaFC2ur+B//i1VjkXTJ3JOVW0Sp9gw84NNDyF
tk5TuelV5iq1D2gDG+QdjhY7oNcQnHbg3oxIsUCFPlxP0CQVVSCgfonlolJYsVGirxinlpOm73GF
62fzKPAa+IzCGjl2JYjK65KW9aU54ean+qOAoTYQ/71Xua3fTF4GiMs6dUxey+DrIMm5SCp1yKE6
DBZp18/77LYFAnOO0ehiH/KvteR0XbAi3XPDW4E2NxEkEfa9aQcYRM/yNB945FyMcEZwWduRPuhp
OqqYwZZwB6p724iPcvx4OeEyegJnZqM3jcumlBcLC9u42M2/0m3tk9V3Dc/0YJz+DShHEiQu2Y46
4Zo1VQtafui5fR9cAnIkgM7JusP9w7Vc3gYYVznqnOsV8C0CC9JEn5CYLdvQHzcEPpqsUfNGVnjf
ijrbkZyV4J4kPl/+MopneXq+/Kk4h1embgJhoAlGAcTek1BWdj896eE+QDuxNThBmGs1KqNJZmUq
PUAFcEmdQCJGxgKsa9W1/ML7DcoyVlpZhQqZChWNYhWlERIHxFvfgre+RrgSwKUx7RdH3RAe1Pgm
5G1+sRINahPssanYP7doLmZrjGU5jhoSnwjXUOo3Xrv7jURD3PmLu6/kUA446LLRiPGAu2nmzI6+
J+jXdYfhzXHzMU0c2QKHBJVpzpVEygvx9tzU6VhBIor0SX0uWowMKMX/v5WIsLESQzljLZimnk9Q
jMRAM90SoqsUU9IpNovE32ivMUuetUDKKYshn3MhhcDOrQlysoqh9/zJAOVK0toYILABE/8HpR2U
NCQJCNG4AdHRdzB006xL2LIIvQmLZl7hliB2rTJ8QNPYkk2L3yCgYPvMp1SqzlqGoBlA60U0lUDt
mnpoKDbbFkWsbJeFbbkLZ8KY6TIK1sIwNwgIVZnKnFY3mMrc4ZqqVI9i+X3EmF2PtcfL0Yv9AT+l
KCR/r2ouKQJ6mdBE5Mhhts5PJDv25NHuK1u9wQowpvqW5Gr4gyUjOOpKLFUqJ72qaWYGsZ1b7Vp7
POa1rR8mx3wlTFKAnw/fOIoyU9xKIvX9uhzl+VRC4uiAuADdmu5j2uQvH+VeP3jSiDetzAqGVwxV
JR/6Ef6jzO3eVBcM0rt8E27+gDvk3JpUPJvKQUqXEq5CXhAU8oLgRG//x9p37UaOLNt+EQGapHul
KVaVvOvu6hei1Ybee379WVnap0Wl8ij7at8BZjCAAIUyGRk+1srB02bs4qN0ae8/vkuBZrJLNpOM
1FhVUF3LUwAFlsASByBcVoqWI0ViGGOGBvUYk0YyT/Z6UaZfNfD2CeMs7qsG+CfcDTqa7/oDS2Vp
YQq2l5NxN0ZB0aLpE/kgCfRzAJE6LYoNF8KaL9fLbWQyX0ue2nIGK6NJcUfpzHvmF09t6WByZ4RK
frVsZz7SnZ1sV1Zu/7mntxHPuKJuqO0miyG+9SzAC4CL+3xg6vow/+cJoV64AdhGHvMZayWWm64K
zZN6V1wDQQGktaNzmN10df+xK8J9fBuJjFNa5y5t1tYy8dQnfwZKc+yphwLk5uQiF/Yo+UkV0gEC
dD+iGxrz1LWqwF51g/NRpFXlMgWKf+9YD5S0B2B4e1FFhV7Xu9gF22Uox9lwDAbjFsLaNlN9xOcL
618NBhpm+7ZIfqjq+inP8CqIBTOITbXJZHSbz4VZ1dVwMolC391o59XJ0hXmBdzHuJHIOAVg4tYT
/LqJySvphoKk5Dv7njwOXugsD/FRNPjKuUlMkSHWQy0MhFZstKmBPr02JFhNlIp2sRE59tL4UTI4
0yKI/jgFdTrkBUIpfDL0RNh0Tsvzwmgq1cSWS7KvjrE3ItScfRSiAhG4AE8f38hi9NGMwxQLBwpu
0QHUF/rYCZxdFEhXACtED1JYVOBeI6YCia7Y6LawxWFNL4jV9oTqPzlSkkuseFUwZtWElNUClxSY
ZE0/qsW1RY6DMLDkhXImjDfljnnrZCtjzkfLnuk7l8DvlIPv4CH0pN+ThhQlcvPjtM/dmHgfez9e
IrYVy2IIDQng+FsNYht/cRffgMcAsZRPF6QTIbgHx3q+Eca8iW6eijGtFwgrwAGgXSfSJ/JK7F4B
9MuUkTm8K0ivtoaK/NTiFrGgRxcdwYx7SdkNUCQVd6w59aA30hhvoMuVJAF520S8OV7SvGvYTXjf
fSAEnqRWnjGUAEc0dZmAgpVqyFvtiAotycq5MU9lhZKe5oFT2fxKs2bjNrmkvie9KAYn2VWyI6o5
8FXEQPcHqQgWAc9vdBP+TcaIZh3KArT6DMLN7Aio5R06nsEYTF9FL5CnIgpYa2i/6byz//agraba
alwsBvKha3NAr0k8RMfxqMZGBDv4M1dDOXfKbOClKTsJTGMrutQUrk1DUVs0ycS1lltpjM6TaSlD
ORuNcxYLOqyjAUAFLPs48oXIB3Agq9D5f708dupn0kk3lhVOlgJpBjyGR3KgoC9YhA0+YTZg+UHg
SZC3vmtwmVkCGIKpNk7Nn/IRqApu9lu7oihLyU/pUzU29DZfpTHpztCVUl2ujYFaunST7POd5OcX
0eOZwUyInMmr3L+RxvicJu3CsbArA9tLizuOzoA++F4BXifQxvoABBkYZBBzmPFe+PaM9GFsXpk2
RYba1gU4NbvFLbRrBXTAmheut+mnKitvTshEzcME9dcsnBAjIucV7dwCnCxmQ45zEFmOCKeO/wY2
34+xk1pYpmlL5b04GditB+2qOuS+5Alr9Jy4683ZmHi5XeNY0QfIGncWaBmn4IyRMX5RHTSUxa05
rjHZHI0pLU65XBSmBHF0ipBSeWZXGAM7dI+ys+xFHIm8GGGrI0yMEIZNqahxCx1ps6CIErdRDbcy
PgGiBjvyeijW2+SrYo6pkdNDqUdtNwTFVY++UQ12eeTIgvETwaFYxC97mpVCXXCDtfmsTvtUOa26
qHEjUAoWMlOVLL0Ms4waxv6SwsDQxMbwtKC4lR1AlwtqCiITwk7qdbqy2nkC8zgcravRW3wserqG
hJ7/uZZIa3r/oIuiUzImxEokra/i0gBBKGhlLyjEcHQYgFulInn7h/CHq/uabRtAWEVLXGbl9ZOi
60AiRbCs7MYHpFTXUWCBn1p7KgOhUnIjA6IR5KZoLr7LFfNKimslVI0TOIMWV8MemXyV+BFoHh6y
xMkep1/JTi9dgaOj7pkNvJRXqexT6FdpiSbw1iDE637UQJ1M3OmbjdWg2K++CmRxvx8xsAmEBVbL
1Jjn3RaKOuigDT4t5QWoLLCI1wW0475mxwKo0U7zSzxTyn19yDls/IPUkR29CRO5HaVugrNLwSpX
2k4EQBnF/NTRNmJYM6nK1RimEINIGVhFBQqzMbCEikNaouRcQzs/FbZiNuXvyZjbVOMKdI8VAq9x
N15Sdt622quPerD6+RHT19aw+8znexXI9mwLObNCecYZp7vF7TDyk4OBJ7+Qf84+NskCoVflPggL
s1+Y/OJsMPRGW1mF3r14cczeuEqHzsF8P2NEw9jJF8BakwWGVCSSceRZsWqTsvTGyZJu2+l71T58
6g5fz8R476gZ/+PhJvf7t+463417ylV9BiBDW0IgTXQcRisHuYmyaoQ/pXEQTBjw54ugPyrHl12a
4UKolFxzsvlmjFJa0kCUCkup2MAHT603Y6S6+qkcNb8OatEMGDdxU16FsYkOJpUsI4twvAWlQ9r2
lNBiNYDE0wOVWjTSyTckf78ci+NhjlGeFSpcnrZeE/Myn370gwBqkn78d7Z4cx4mDbBzJY5Ug6ZS
S3GnFNq3ZNFjj6jjl2had12j/BboB9cgbwTSn29i8mjNSLVKVD+O1KHmN1mFsrb6K8WEWQsOQGcU
beXxQ+WNSKqyG5FrHdmA7acKEpAjHSdQD/G1/k/lC9EXoz/fiEorPZvVGPZjHVK/TjEb0ReXg6mK
EFC5YcLmSIzRKHRVkhXMzZ3DhOG6gU8z3RKs4hi7yl3RzrfgTbOzcopUqb0dDcZJSX7M6ynGSNDH
WkH/3I+0kDEaoOJQF2nBcez1Op87x4jvlfVYi1ggRWIYS9FasTEULcQY5ZdGB/juGDtK/ifNhT0U
XhULWyUyqmYowyts6VjvE0OdAGEPRwk5mgfG1aPxbb0Sr1uco4n3d/cqitHuWR0sRHd4wf1u9GSf
Ut/Y2LT+Spt8vQOGpCMgtoN0OSqnjz8at5C8PSSj7GXVRI0dwTlbT5PbgrYlr/7Ddtk6+Z0B4itX
IJFr6nGdMkpmQNFjO/td2VfqaCKvmdwRjTGgpD/1x+6y9Ke9iKKCqysbUYxhTLK8TeUItreN7gcM
aKfYmGwBj54Q0Rog1wTbxEbVxwImIVsfb5IRO5M6DiVX4XQp570WaEtkBnGbJPuhDXunLPNCEHUI
hLJ+rA6z/5RG5AoABNXRmr6OMxzAIc6fP/XR/p6P9WKTZS/WiMmEs8UnAJGRD9pRhbH/bLr2epfv
qnWlnJFpgXcpvtReB1B7isgjH+SfK+JFPL5AcDauHd7IY7zZbGNSrV5wts43fwLeEs7F9OsJo9oo
NfmFCCOFH35s5DGPPSfYGg4lVLQ6P8Xgqb9ejA7x1j/yJZCAhXOnQnHMC0+XpMOEOsSFGfgNKdBX
EYQ7CzjO/xR+c73n5nSMV0t7SbVioPafZuMezT5n7HeT/v3jTyaSQR/GxkOXubTqVgYNiY2fpvYj
B6aymohaJnw79aryjD+Lw2lVZFowU4MXOqtyD3Q05GT/H1SecWr9os5mskIFWxszXbLfBcXv8jk7
lNetY1zkV8LxKm4E9/cr2SzZWqNPoxarUIr1ZvqDiBtkZ1DBO8NpsBgq70Ww63xD/L93acv0rjcf
LF6WTjdjFKqLJnUsfXKa4aTjf4dY1Dnn1/o3J2Ns/rqYappoOJkKsO0hGPfRgY77AXpD4Mi4AdVG
EGM2+n7JMJGDM6VS77RZ5dVEhHgheLvo/ry9t6Rqem0E7P/J+m6c0QZDz7qUvy1e7oPc1f/4VfFj
AQDaAtTSUAl2B99KwyeySZugvLm4yTUtb9rXgF2TQC9Iy2TCL8W/wFdxzAMrwEdtGTXEzTcRWAUx
CkDxc7E0oj6MfrxP/QQld9EZ+cb+VSjz0vQhTLBLiIpn743eBOhmA1MqirtgAtUW1lrOpY13cd3r
jbJd5MVChbWR0peCcWE68lEFBquf+KBi3ac745AAxNk2XRWNyn22s7GaINDS/0OF/h6YXbmyk643
J/P8J3RfaBBbY15eARAH9d2i2gvfML8KYx7fvFBkbB0La2C1OjQmWvRjc0hiTXQovm1+lcO8Pb2P
QDof4lB0+Ke+xZbkPqN4s7v6SWS6qEJ89AnZJ9gXJZlnKAwdVwZI5j6BPRFT0PDEYCPOUnRLA66t
Sm92YyGbKtdBp4abw948pqJxngOdyxQGO7ykZiuHcc9LFMlLPuPm5GP7SDkhaek9OvWBsNZPvwF7
cVtJjDUpwW5j9CQ2sG4w+QW2G4wUO5/9EbRPqMLt7UMkjKx46rcVyVgU8A53a6LhW2mKQwffDFfq
MF8Eweoj5XDTf/SRWwZCS8YzKiqmd3V8P6x3s/tvAK1GaldI+jmlKW9NTGOjda6jPDcB4HEnetP8
Y76KY1QyVFsMEq8RUuD+hzZex00whM+f8AXbIzH6SCajVaQWMjpfdrv7zq0wqY/RXWd4hKU8CAuA
XG3BNh2WCAH3hQW7t/pfZWE1yBP038AEtI9JNE9/zn4bl2rky2jVS4dFWOXkGRFMahHgxZm2arEz
fbWaSRmmSnTMb9CZ9uI4X0SX+hFkpTfCCQTuJ9vIYj9ZpOfLinFokOmWmEEgoAajk3b9S98LK9D/
Uunn3ulGKPMNsWwGJBkJ27Y0iZqB/bHvMRBNH4J1gSJdtNMcgdaIrpSxLrkRLQWhEun8fPoTR/TV
G4DiXSQ7IXY799FtTsfYF62ppbyOLB1LZ2EwBShQOz3ms2iELg72eBu9dK/2r7IwpqWVVntsADwI
TNzRWy/X2KkfmidYFvKLcgTPwVA6/W+r8kQulRvQbiUzEUuujojWQxgXAnpUfX+GMQaPaCu22Fzf
8HpGwgxTlaPdSKEFSflhvhwCyUfpyZOOhZhbmhf6bc5EmNcuY+vNJDoktV71o7nP/HjX7YC3Fu6B
u3vEYygdEQOhSCRVp42DNUAG3kpY5D+R7CjXg6Oh0irQfsF7I/TnGxFzq0dpDpx23F91HYJU0wOm
iXUeQ1N+Y30kvBZ5Am5ZHMOmGvq+AODQ2UHh2oylWi5gV2g42x+a75Vru3pQ3VYPolk7vgn7K4rt
+DZLY0YpfQFJGTs5NnWT/CnSRVk3/1W/SmE0o1daEpOKvByIwjMNv6XrxqsO1kX9+xOgiYAveb0+
dv5Bi9OkKtCtP8eRFJUp3qkHDa1QYPB6pmBAmK+Br0dj1GMwkVuBowbCEP+A468mImBSDjfJ2/Mw
bgZgESQcdKjDuPte/WgrJ7tH1dPLAvu77S+powXdYc5QZeq+ijy46HSMs+nttSi6SNVPUX7AFrma
iJB/RbpuMs4lbUk25TlU4yVEjm8kdw3IT+Cs7WvhTfLf8uvHYrxLIlmJmk84Dl3EBHctKvLhLV0T
p6uY07MwhOReHwacNSAEgfOShd0z5DQBuNs5TQOmVOcgYKY4co/KcfFAHeqCrdr92FzxajJY9/0r
kbnOWlriUac51KpZl3bb7WS59xd12GNU8hOjTFtRzGWundHaFU0L5/BQqz/K6KsuHT4+DTfP3cpg
HLSmGbkd0zx3cjvLpRBLdJu6iQEbT8uqwuUvrjncXB/jlrsc5HERTe1RVlUGKEmDILlxJT9xAblq
oFid++WTUE8EX42t+RtTNbdgucRVYoUBA5iolswO3f/sj+q3HGjlCeaMWre9ElcpuSnq64nZHkAX
DXGkW+cUtbl+Ib4YQBfxqRRVQxEGzC6aCYg6xgUUOooGoEB5yaaSC2VPDjpmkNOjyKPx7nIriA0J
8nEBxVSoY0PYugrr7lYe82OdTzttWnyBevLsyVYWY/zHQlLHtcehlJv2UnXzAbPBBV21drEr3N8t
whUiqu9s+r0VyLgCsjYgFs+QfhsSuN9V6cIsGs/S7OOy5ruhwCK0PAnmELhvcCuT8QFVVajVDLoe
RCPh3Usb07qdbusfzS56WG8/vlJucW0rjTFgRpmUGSFIUfV5R5/C3nBNbCd39Gb/w2UHXGLw9A0u
Rv0A7CZ6jLwHsf0DGLNWy+EyxzmOO+5ozSYDwMG5TRt8fFCepdmKYSyboacLicCEhrXyGrCRs6M1
SN1mWSCGO5y5lcNYNLs118oC1AG+3vJnHR3UY13puviWXivuHPRPPUoZwuyG5/c2Qll7ZmpR0U0U
dar2Fowa0VXF6okmxsVBvgQOjNi88CLMrUTGvGhDoQ4N4JbhKMpDfwDA+UUSALzxCJjDffz08bfj
rV5jEI16dMPSYcsYHYka0wYOFKLmwlEDgHhhMZIiLHQ74C+DtG+4ELl17oVuBDLaQio9zlOgNJ0a
cyeFwEKue0HgwNNHXSWmDfNs2O+QbKxM7htJBrhVs37v1F3SfxunveDaeKZ5K4M5BRjcVTkdJh2D
yZMffiHrOQIjqaME6bUGdVwelMYRl/J4T3orl3kDk2lGSLVnAJQd2oO2t5AM0Gqv0MfRz85a540c
diZyVaYW/UsKEOZZhQ8m6RFBpoFkxzr0Ttq4je2AmgEMqnskCiLLyVXKrXTmCZiavIZ9DhS09KDt
DDe/Ge6xVgdGJlobIqOD4lDzVfBFec9uK5Nxtu0iJ7NaQWZ5SSEA8xvkxuH+haZ+etZOAnH0CO8v
2ALUG1gEwTjCuKKpk5WoaToqTtvVKNvT6hBtBIq7PFy3p6uvshhHFE+KDHyuAQ/CR20IoC0FZjPP
qUK1yxshyS5fR1/FMSYlNaeszNKe5kHRXt+Pe+go2IqEOsoLWbbHYt5gn3ZYOtNwhVgOOCRO+xDv
+jMJVOGRz5GEGcZWHvP2Ekz4taGMc9GmjvxluqKcDMVh/kE7VUKCRMHpWMcz1ZlmS2ZLX2B7SVz7
AlgAkhMFoy8drWdZuMDHTV83x2PD52opy2joIDA/oI6HAdcMACrocGKwS9h7EWg/O0KjaUVtxBU+
HQnmyw6MT3QVefXLozgr4Fvqv9rI9j7KVEvkmUDUaJeFAziMqzpdPX2InpKs+/Pxq+Z7nldZTEzb
lHmUAu1ZPxm67upRBfyZzMdGjvexGG4ktP1UjPGYU3VWwwafKj0suQOfjRpK+It2yrLbyEWn341u
hAmlSCEZK5KENSkUG4fT0ACpQfNCx+SNy5dFxX+AUuMb5NfLZMxIO6Ej0lN5FEaIdt+z75I/uqOP
dc/f/60xsRljYoIzV9EWXKnulAcqLcISZo9qiuzJTh2IKg68KGj7BRlbMoQkUwD2jAJzdpmFsTOh
+PVfKYnBjtCoeSKRVcGJ7NLRHfMnRUWKY4ego2rHGCl4GRUShXcCMwIQgLdF5jSbJxnkgvRpL77k
lDdZQJlrUgSvovz4HJz+304UK+pvZZU6iQeb2kiw1alO/ou+g4iAVKYZ/W63utmtcYFuy7Oi7PRf
guvlmjDsdFNQJCzTqsxbb8O4XoC29uLlxpvIp2S5kydf5kfRph3/nBtZzHu354oY/QBZnV99mb32
lNwTEPRSf2c4BFtc4M+pv0ueaG+RH4jpOtpwCqiwcNK3F1ytcjXNBgVr/Q5+2f0SAcUkeiJOet38
GoPaDa9FZVq+/ryKZLGgyl4rzT6OaWAUBnQ+ijZ57IBuMAr1h2tiNrIYXTWsXiZNnegYNtB3bbqz
U1cdAHkeueP32h2ANPos0BquEd1IZDQWK/l6qaU5/ZKD5YZ/aN9acs0n7S7pse637Edhz1Mkkv58
0/XphgizziEOSe76S+Ind8hl98alcgQoZRDFjiYqhHNt2+aMzMvIwokMdZVCoPlVqq6L9efHl8j1
spvfz7wGRVnzxTBwh2V4I5EbtbqxRWgG/JB5I4Nxdn3T9XmnQ/GbP6NHt8ijK3JjAEcEg23iEVjR
J2JcnbS0dt+M+ETA3vfkLwSAyDTlj39Iwfw0fRXVhUQXyPg6IA3UWkfwgez1zzQ+9oB3ajNht5Eb
eGFQCD0KYFkDIeWt3mVFvmRGEZJzuKxcIl3F/m5zNWISagLcBsEWzpMtpBXgf7mNWObLkWKNEe9B
LF1uBSE2Vj9r7KI1h2onedLjx6rIVfWNMObDtWpeJyEVtpbYRy6elULIUsi1URsRzMdqI8Wcpswm
0A39G11kzVCTLR5TJ/PEwfIZdv6dR91IYwz+JFXW2GQ4kBooyLyLY5pimTV/iD1Ky1Jdmlh5y4/S
qSsBqigMMbmK+Sr9XQu3NOVBbiF9OE4uIlvZlzOHNM78nAXmVXzfGRg5K3+L3gM9FHtoDJQSivdp
YdmEOfRqYHFeMyE2kevQidrFdJrECiZr3oWRchPOXbAa9cVA5MT9WH+4DtagbLEyXRw2WQfbh3Kc
J6NCEC3RuRuKNhUehl13iYFLfGFwxosk8mzNRiLrXw25jNKqVAmWzVePBvHjRYsyhwxM+zr4B1hr
3hPZymN8rBSGrZl2OjmlQB8/JBdTA341X/613sGtH7uHQXFzV0o8wcXyns1WLONoiaRqrVITagai
e7oQQjDvNnl0rFSsuDy93Qqjd75xsVm85INem+RUWljXlNKH0m58DKoI2pTcAeitHHrXGzmDOSlN
ueLb/YVYDDI33FN86WyXu+NJcIl8XdFlHRQmiiqzO3ld02dDW6wvJpwmReWDfU1TMBQFfotXv7nv
kLyKY0xdXxN1WlWISw/jAfOYAMH5pxlTkRzmvRtpPRSZdZZD1681oPrcUm7bKkiCNvSRYbqFZx/A
7tVLjgGSAEdwr7zcAWCZxMa8FqChWNco24vaYOqPvnpt15jo3Y+OVTrGN+Wpw5Kl6C3wP+OrOMYl
JnGfKYlukdMSGEF5i5gT++bqY3KwHODUBnIkOB/3yQOITQUiAtbNWGjOfjHmIl9xPKk+jBgo1+vZ
FdwgbxSMjpJogDqUNTD7vH0J5rLqajXJBJG7RBtBVwSMdhhTFKKs89+cAWok4N+CQkJmw5hEw+Rn
OhHU4eg6IE0x+w61sXAnf7N2y0Wf+oKzcbVjI5H5XFbZdtWUV+Rc+JjPjbvsMBxk5x92y7iywEFD
sE4Bxgh2JIzEXVTLmGc6B2n0dNVTuKcjJNGNIToX10qaOlhNVOxuYGX17Tcj8wRMDg3Z+rgLAzI7
xrlpgm2v6JAamAqYHtbZLa+E6s91Ba9yWaapsDIwGADSEXzBeVfeFmfYXfMquaUVkOZZ8PV40kzg
nFB8FaIg9H17yrqXkmVqoJm9t4JblALzYZ9tL+9UEEp/6mwbaWyVODbqMSUpPAItktExoPymcBuP
FsnEMIDct7CVxvhyI+/sMuoh7WU1tnP6GkPCiUuB7MwGUyzC9V/BbbKF4gbzippWQ2KL28z2FCe2
/DrszCPFoFI/Y7i252P8+BjpUjo0kJaVY+IN2IgN4iSKHv47FbEZN96WLTGl5XyNMvaKOgw+vwDZ
YZ/zKIR841l/0KQCQRG7v9gAYAyYbud9iMV3WP8jJbtVn/Rn4xYUHwfFLX62v4UPQCSPMV910hG7
p0EDAdnOjMEf2dHuO49ucy7P85N9Uu8F98kzLNsTMs6gtjPVHKvzk2t+EICHgcrHS23Af5pIWmRv
6d0U3OCPArFc3bSAIWRiuBVz+Iy2oChnSoY9k5N5QzuGFN8UAQvFTPb+YQWfXhubpJgbaYzSrNga
tJMZ0qR9/KjsCr+YDvYu8ccLAA0Bqtk+Tjd2eiEsjItOyaiPlTXKUsgjOc279LbUHMw/uOkzlmTa
+6Z0rEJIW8ytAG5PyihQlCmxHdcdjXKtgLYrw9OCIf0K5TmhMF6ospXFqE7ZW528jAM55ckc6INx
6O1BsAzMHXrdymDC2rSZhrUxcZ7JzX5QcJAmsA5h6axoMEuOhEhC/UZxSerGiZA+pN7Heso7ItgR
iGIrWCPB8OZbh1RFXRstRk5OVnhNkuu2ffr49/Nen6WCjQ9kU0AaZYPZRAd1UN2neO/JHwDhOsl8
3fUismSu69lKYZRiBNVcoqglTLNzAXQ7iih8zFwMDdMU4ULoV0WHYvQC9muVogWHokM41KDQ0hXt
ZFg3IANBZi55QgB93ktDuwsA8FjSQrjJ2BOQWU8m5vA0yKTojrHbPVF0jWU3HeI74bvmRdBbaYw9
6dI4H0zERWdpoOh4MLF3SfGMdMEc3Hv9M1FgBgGaiXzHeDcu2ZY6gvU8006zdTMkphMmp48VUCSA
3usmK+7SPJ+XptJO5hzGPtCTMncILSGk9fvPQ8+BWSkMZ4E2jzDvSK+WVmrNmH6e2ZMo3opvHSj1
TYXA7hNzZ5CGMNLW0XgBywijgGmC0V1S2uoJ83SYwWmd/gyMUO5X3cl/qLsUsauwH/Lex7wVylgq
DCvOVmUTFRxg++SeztfZ99KX/vnn7NaOAe4zUDElD8KdZ/pr37o2KhZkhHCkZxv19gPK0dynDQo2
5yAWmb/bgGbq8sx69ghKDttt/WZEqtoHab0zzN3H6sOpGL8Vz+jPFCeptvaahog9uq93FdAnzAAG
Ga9c3NZ+b1jeCmMeuVaTvslTUBHG0bWqNk4d36GV6PyXR2Iet2RW0drRG6VFcDqzmF1Zl3S+qA2m
vXBc633E9/ZM9MzbB1jXvVpWhnaqcqd87JzOnb+qB9lG9xzLig9YzRdsqogukXEGiVX3C5lwifVi
O9MKlD4t6OOfH18ifc8faSXzAqV47PV8glq88EAVAV2sbsUQ4e8N8dvbYx5d05mDpSb4VrTAQImm
+wu6mavuh/1/dyDGgFlpODQRShw4EBWTBRrEiId7uB9HlU1KC6sbKpsAS7nVG2oI0ku5vp30W9l6
HonApXDK5rizVxls2hsq0iJF5Pxkix8oWzwWAHJx1EP+BRSinokRAE8Y7nPdDJA2UW2SbdTsGH2Q
1zRrwA1B7f/kKx6s1FWU+ZKGrePZr7wymIbdOAcffzP6S98p4UYooxxlM3dzr0Jokx1re3CK/FdM
VygmxakrQ6Ag3C+HA9JI0TIIW+6t26zOdRVfrilvs/o+Sb/XhuDLcS8RnLO6ju9H3gWLTQfsnSUc
EQwYN0l2KZt3H98X35hvBDCmoUi1KE8aXNi4a0cnWWGMUPufnNZf/RmYpeJR2fclNOiiTik8ELYp
7wZekrqRizRG+JEeykdzH2JqaMbkiXUhLpBzb28jivFUcW5kQBqHKLkvnWI45lEi8hw8EYhuNICC
oKqqs4VVNU6Ktaw1FZ4DRAxf9BKIr2OPpzUv4H2sjwYS3FI4MiqSyqh5PNpVVI4IPIYWRO3LV72v
RAfjfabtwRjrB3ifURpRmcRnorE12CX9nzTgzXbCqRmeP9yIYveU0yFaAY2NOzzroHZJuX/oMGUS
OoCYCP6hOCCSyBTmzCbrWht0y5jwpbaJbgO2XzM3p9uAx8QTTi9zv5eh6GDKNjBjazK2MLHWMSH2
pJ7M3h0WB6DHKqCyczDQ+fKApa9A3S0P0q0I64T7ugFx/lcuoydrZlRwObMKGwyCbhfB2u8IyP6Q
dlj2nyg+mgpGfmVwgaPIg4Xvt3GNlJeV3qqLeqr8wdeHoN4pX+17BVbRyXUnehD2ZnkGGMzmaIGp
CnrR5yR4E0gpaa8sIcbQzzkZreaOaPbLTlv7BqK3AgVr9KRUxRfWCESC6ffeCF7sZdSiBoJXEjl5
g4296DGRnwW2mfsETTTY0WZHAsUuzpULGIanulZRiUx/NXfFFSpXbt057b88Cd6RLBDyYPbEQBuK
BeU2+jbrgIig0qp/5ZA/xAXYm47OTaBfIZuA2Ownai6/9UfBKakRZl32RjD7+slqS1a5nA2N/W24
e4HIrC7tIPkWH4V5okga8/KzdpRnIzwf86U9lWQoKeVOdTD2k3Anl3+pABzXMRBhA8rmrZ5EarmS
oYKdNoYf5Xy5YCSjEUQ83DeO0V66u6MTQK0wtiUGG9a0Yn//hK2TwaczgLFXX8R0A+pcnjgIvhfP
llHodpBG4T/AaX97pqZG/hcBDwrZJ2hDsG8VzSDVAK8mJGJaIMEzj75+LJMe4Z2KbETSa948N8yW
aVaYQKQVH5LuctYAv0mubPmqyzXvY1Hc6wTOOD6XrRHyrvxnztLaYdxeRaeU8vy1NyF8EXEUd7xO
j8KqEkdBVFq0wJo4+s0WGyTrU972aBEpCB/qw5lVEBWDGrwvHeAqe9ccvHTyc1f5xEfECA0dxNVk
RK4sipjZ98aaTY2CvajysUfzC+MXgLbIv0zemLjab4zS3K7CTi1HdVRFQ1PYMNB/MNndAiXHGk9v
mfJpqV0dA9ZIfPfTHFQ/xz+hA+a9wDx9phKKcdyNUEZfE0WuKknW5ZN11R6UmI7+g2ug/FFfU6qU
6OEzJuaNQEZbk1XTSnmCwO44YAi4C6In3ccqPtYDyyvhDBj/TtEfxsQgEh/2S8pZtM5jasm0zFY5
0jfJUfZYxVKuhwFD6xSQn4RCOhie2iraq1BqZTcPEkjA5RJhAuaUg6TYSlInUWZnqkRaygnTwM+o
GuCCoAVRNsHSm9gKjXGSQfQZBp0DZOi4xmsM9/G1DKZk1z7NomFcXqr8RiYTMs3jGsm9usjo38i5
093nXgwGxQlNYkoOiXklA8YnEFVouF9xc1Im2l6MeAYlRi+fIvVGHe/aXDjWzJVg0HeAbEXBGP7b
TxYmq5zI+kD1hK6HdK4NFoVrExGF7I3oQuzSK2F8xv1+G5lMcjkDoacNZ8j83257LGMIf0Ror7n2
lzhyhYtSolMyztDszGJQV9zjAuudP9q7+cJZwRRxRoR0kxvhEUUCGXUhZLZyDODLpwFVDsp/k81O
dm7xL94cJDCjol4LVQXGGarodqg2SEzoCjKjKlrUjckazfJ5CD87JkHv07KUsLjNe+MbOWzNKC1J
hhlMKueu9+jOpUYO1qn2KctgPTvAkfLqp6x3/t/97/Z47FpdaWb5Otd4fyRAanYJat/MWa8rEMHK
TvFQPQvEcUILcImiDkHxKRRLZZ9F1Uft2nawZN/IHd1Zp9yQKcphhfMzxShW6xA0G0s/9nshJyXv
eWxlM8/DqEOMyaqQTQkHrcZpJVfCdnCA0PdUeEAfq32Rc6Lq+E55gJ1CEyZUX1gPPBr6ZEtlJZ/S
9tAohWNnVwN56iXLK/LLOtN9wfXynoe5kUd/vnEUSqRlSh5CnnE3NJjdqI4NHabrj5WK5QD9CY1B
QK4JcNQ5+36UFfr1lMxHlVZFrfIVUtef5aPkjLfZHcKb9JlgV0X5kupO4oEh9/TxWc9A9x/dLfs5
0xmw8TWk0inF4W696O6RzFwp++k7Kho72+19xR/vtNltn8rv0kFo/KiAd38AtqMtcLoi2WAbolk2
hySuSziR/nmMrzu80g7Bea5NTq99MQf7YpZbN6ssp1lHpy1B7tRct4TOftz2WSfiw+A+Ld00dA0p
pYX05O23ryspClF8lU/qdxiQxFH9AaPpews1ncIhIDrH7DimtvWnkTiLiL2CMxUBHXiVzs7GT9VS
DaSJYb7a3zIW4OvmxrTuOgSAcUx8pbooKiikUTmjKuqQcS3nRjST9TVxWhXJjINbDSCCG1RRa8uV
pMz9WOH4ar6Rw0RhGHrULRQgZYy4jF6LGWA6a2KdaB1r2YF15C65ETkf7nsG96ZlI/szkdS+/aZh
VIxxXeFWleUi1X7EUSey/yIJjEM1S7XO+sJekRFVPxRP25t6YN8vp85rDs1NYu/IV+EIlkgmo6mT
PhdJqkNm/y19VN3oYlF3/dfEzQuPzicNtfcPAIbcSNN8vUu28FHHRrtUsrWetBC1/Z9ziWkJLfUW
80s+jz6pS2cyVcdSQl8zr60C4ejiYOv24TNatPkzGG011wnDs/TCKbPjCl8Htl0kEG3h5Hijmts9
qLKDUSKRKnFGVPBCN4IZ9S3JCh6l7iz4pUGUtoHldZgQ0N0KeRochaAPyrFImOoDwokOxmSMWrNH
LVAqsUmpnKTcvGsNIHxmD62d75p8uK7Dev/xzXK06o005nytlli6WlNpMHlG+l0dBc0hjr1/I4DG
FxvnasnosWQlFZDtquHGCn+1lV8uopSIY840hfIx41+C2Iy5tcWqSpTNKvBVWsTVwMQZkf5CUQXL
Gtxvo6umLduYeXkX1hpxYuhrL8mnsKu/DFqJsY1S2mGm6PtsKoPT2iKEOe7neRXIxrdjqi1KOICG
U/8f0q5ryXEc2X4RI0BPvpIU5cq7LtULo9Q9TW9B//X3oHp3WoJ4hZneZ0UoCSAzkUhzjiTfZA0I
1/N2/QcacCKC27lap1KYEYgo8tIJx1sAtwvcpWgRnI4VAY2L2ohxNjlxE/Ip5ZX3J2uwMTxgYb7z
IkDWgzyXJgvn0pjmVk+Uvdxagm1a8gSqrP+WwUVOMh3ioIhC+ZDkpR8Mdu5mSfI4RaA0p8OHRdOn
Uo6Ja5j9vdmxeol1l2f1g24rgnh1SdUV1TKQ2dSRb+QfH1WbD3RWkLpRwzeL3qv5d1IKwqIlo4WW
o7MQLFSo+rNPODFaEtGkKG2sNZpArdkjSWPttIp6NB4Ei1nSDRSbUJHBSAkei8ziTiQ1sh0D9lIm
h5I0z5hMf27kofgD/YNzAFMpMnogS+JWY9ajVUkKMjR5F63DFskSwxJAyC5tmIqvlxFJgquXbxvu
msqy8wwitCC/z1uA1Q5BuOnU+nPI6sfryr6oiSoWhJqZZmJehlvPqNpmrWDMnXXvoplwy3q6xs30
w24c3e1vw2fhLch8ABe0I3n/WyKn+4Uk6WExsgTCTttpq3Bn3bBpxn/UE73kY1UViXtG06Whxf1c
I1Iyz4YR4ME5uCD7TmdHoQ5IxtH2bQM2bYf5ki1yT7fmwd6KqLuWlBE936iDqCj1WoQTDc5zUJsn
EG3OwNMfnAhctoKzWxZhgcJFVS2Mg3FRXKyWQxpWCIfpqtlaOmJhyc3fWQijfxIkuHKUeV2BTPbZ
F6en/y2Tf2VYJmYm6wzx8ODK7yz9w8B5siNS6Ci+EOIICwYigdyVMgVVP/YdBNJVepd8R4EuvgVV
bwnaXFQ78Z76SxG9ppcMkGWaGBUCKoN8EaueWxhLoU1Yo/QsfUcvMcoFMVoOV8a9BbnDffGYvf7J
1mrENAkci0mUiz7YtlUTo64VRP6r/E5z9X3ix6/mqtwWK41gmlqYylvY2jOB3F1aDgO1QOPFBLaA
9Cz86NnyhofpvcHWxvfNH/CWYqrrZIXsg04ctDFbqR5EOhM4gSMwXpk5NnV0GWFkt58F+Qmm/pyq
amiW1g02PY3uUc482qEI7aGdp7/b2Qa8EcVEywvgKyYuAgOTf+hZQtMZp6G1WhTVhOc3eiu6FVLo
jH/N8MYdq6OxqlYB8gdl/w+aOphvvljgiWDu/IDDHGhZXrHtpG+yl64G6wap+0OzUvxs1VE3wNRH
4oigiRYA/c8XzB1jZ4VZ32eQqzvDCo3AOzbXonjkT2ZLziUxD3iiMGkHr6lJ2NrWi15GRrCEThmM
RUwYRs8+RBnghdvi7CC5u1DrGku103o6hOPkydbBrm/K4VAV3yntV9f96IKLORPFXYJdB7jsycIW
TtVdUtdulsouKd+JMfjXBS3lTFDVNQESr1iE4Do638K5B7Rnnukj20KcE5A70fsDlqpVMrvhAejj
GGXGwLsowmW6x+smyAhktAnCl10yygCkR9KSuocPHcBNQl1ACoIlEDAbxibIHVGad6mKjewMOjnQ
O4I5Ez4VmJh6rSKi6sDviKnKVY25d0wBrtGRBsZF4Xz2ws17Jo3XS81IBy0OukP8xmpL5qbsPPXp
C3vMrTtkW627UfD2XYrUzmRy2tnEUstmZjscZPFVOUdpsNn07oTyBAXFuyfyn8I95ZRUlXM7kS1I
RJrVnaxDPBK3MkYH4ZanmJ/NMHk0++j7R63fDdn7dcW9dG54fIMiCBPwKt41/IHqILcp7UHvD7YN
UGQ1eaRa6o1zKLjsL20e73wZ9wTT1Mt+BNkK6sHM5v4QUmNtk+5OU4BjYKSbFM+ToqACu19a1ak4
LtnXjx0mVsuxP/TRU2HOjlxOzhTbgshwUYqB/QP6twEIcvb7iduUJKA6dxIODhCivj2g/w7l1dmK
BL6Fnf+5jWPvTsRw+mEAxzOeKqk7AC3ETafG6eXSJWbs1Xkr2LdLg8O7DlVcxLqmrql8qKtVnVVS
U+kOef4TcMtOnwj0YMG8ziTwgW1CFCsLKSQAUvb91xWeoc9+dnU8TYa9sAd0SfEMFSkrVC4WytNz
XhAT29cdlNsJ80IM2EVZJc/93lzF2+RuBvoW2eiH9Nt1s1owarbO33K5Q6tNqY3B5dSh9zS/Y7iy
wYbFtAxeXNyPLJTGduFEExszU9B6w1YJ1nMwxUIaKlIogvwTlJWFQUr2+rdsm7DyC269c2lTac7F
oPTsElC/l5/dp/Jqfosfc7cCiWb2Cbmb/tYOwQ8qHFEiC7bAyJMBkm1rQOvlRCP1gB7RDKLb/MMc
XgwMhlPAI9Ftld2O49aaHzpD2OJwecmiJo65ObRTqdYlE/UUDUnYpVXLHmOAsgKU6KYAVI+0zv3Q
zwX5yiULOZPGhZvRiKppqxctJixnv9l2YKwyccmyshaQ1T3tSaCpCzaPwTYdrVMKfPMFm2dMKylM
k6RFeKvtkKcvEbuAdCzwOj8AvfyqGtGbLUpPLLhOjU0jgomDIYTz9Z46UsYiUEZ6KAEvhWymY6g3
UihEH1pc24kY7h7o4iG2zGKm6DVIXqyf5a58JYOrPAfP8UOBOTYz8fKjYD8XteVEJvceoprcGVJL
KLRl9llDTLhq9xXelyA38EWVhyVbPN1IvtjTjrZszSOkdbvwyfSLeyYxOFTHatOA5Yx4KcBYtD3q
TEJSpMsME8xChx9AIKJoaG08dwME9ALZmPdsoYQ1bN7H6y8EJEzrCRvOF+7AM1lcJKijwNJKZUe/
On7GrbYz8KyNb7P9wMiKmF9tXyNUgUXorcsK9HuN3BUfBoo95CrWmLUvifyK8UjnurosG8JvAdw9
kbexGWZqC0MY0SUiKauozdx8yL3rYi4f6ednxfnNvDH1UbMoxbXbgvIm/g8FhbBVQLRfnMGBA1WR
TBXnxNJI9V26T7zIa1HvIzEQrHOMa4vSKwsbCLeMYAW5b4ulIM+1EN4yToMgo4d5Rh6gUDxDKVBJ
er2+fyIp3Lo6SdGHaS4pWOGG9zZtqROXRe+UfS5yxwtWhYoFmi0w4MxSVJxVmWZbW3pjtV/pFAUI
lCkgQshN8ShGGVxQCgNQQ2z+C0XLi5LBkDb20DXDL1HyhvGSyKvcFyrFwuadyeF0nFBZLxVlbOGj
jLWykjdogtIbND9b6NcrvdxjkzFU2Kmx4IgNghgMeWE8kG3+SS5ZKAJbStsiYQSxroz6c+QZLwyf
6h/M8S8u8kQa56EmJQ0bI+havBvZAEDk5h8YTPdqT3psEIYVLggahM9/pgzc0+BsieyjTuK+LigD
WlhYImNfnZGaKt1f80aKj4IXSAXd62awYN5n8riTrIKwkOOeaYz1nKSyR9RSIGGhewHaf7KPnD3P
St3kmtwzpbxtXgAbijGKfmehTFJ6sf9nRqCiLseamyCWt7dA1sMW0KGwbEzjql9GwIZ+/+ioTuVw
+tHbZARkoE3xIFB9Ga2cbD6EQcUHTv+ITqVM3MK9pB0oLMmsUQqYmjzQV6tM6tg1KkS+Dyv21mIN
pM1XoyXjhRd5YmXBdRkn8niALzPBlHZLFQQEu7B2yRoYuqt8N9wxRD+wTX6Q7fA937LLugpdoJeK
gUuXTF5D94fGInXtwqP1QTDLpEK89ysdhrLhs7GFCYLPA1RIh+vGsJCRBrTYiTTOGmwal3ZbIPZi
0/3aq3pMDZdszdvkrrrLX1AzWQ0b/UeciNuR2T/zdo86IlBSkX1WCa+0Q4KwOawQljCuV+rIe/DM
JpbTAmCXFdvkW2XfgnRWXJda3GALOXiMHuG+5VVKy9TQpgnClWTbfVbAjEP+z2s/GYLbnz1rkWn8
WxqvUNaUkWkyCrbBI3Qp89k4JfWlNdLuoL8RuZ4l/T0Vx34/8aYMkDUhJYIkjOjcSN8SYO2yAZ3h
pbz/I3dwKott9Iksq0YXHB2wtOImv/uV3M9AYqLvdJdlCOqNQFdZgHKhMSdbyXzFiby4kQLSk4Ye
1HtGm10d8PJZx6/yk9qjhkL8YlWs7coJiWM8iYYQFn06IFuQgwGSCtqDOZ9OQj2UoxSLZZUM9kAB
PPMIZhOK2YevqpuY3mrROE9lchHbMDY0zGvEhck2/azvqufiofDSR+NhXquP+dbwx3X/ipZVS5Dh
uogDgIOJgjS6oFEu1i8sRKLdoIR1lR+mHAxzQeEOVuxEsiBLIJDCW8YsT4SiGzQ/WFiOem/K21Z5
vq4yiyLQZIvQEMu5CJ/stidZVWc52rPMdTTHT3VVbcy0EvTOXTbUsg07kcNdjDRKFDWikDO4KuAL
QXw2HUyy1hm04NYqvOuruoh5mTT0mlkoOKNLkEcP6ue5qWodGyepJPIrlPX8vqtqN5Y6oNPpEbqp
0WztdfiHHSbrgu/XxV8EUF/iWa3UNA1gFHCWIBeqHusTtKPodnHwpDXfrv//4qGZv/+f0/ouLNQ2
CZn2AbC06x2JvNut4N4TrYFt8YkrGWBW4BkvIcO6C3MQU6KJ5foqLq43tksW3iUgnkdnIN+aIyW6
MlaBlAHIZiNLm6rwg/ojtEWAcBeXGSeG0zxoAAbqUoixXgc3WDNA0qh1epfhrkrC+ZpLL8iJY2d3
sm9m0OuTFIU5IsDkwUAaEdOtqsOoQ75IYFIn9IfH6xsplMmFKEFcZZ1RQiZdRQ+Kq3oN6MW3DEN+
Ysj/xEG79fq6zEX1QHoWKSHbQo2Qu0WzVAcCWZ3mhzAPnboDa8/08r9J4O7Oaqzi2JwhQTJTh6LX
aMpEDKUX1+XXWf1eBHddznoqRWYc5wgFwGm2wtzsXQGgMbZx4ypDe0OwIqDPFdc8l1TfMFFbBZ8N
sId5FD90x3eKLU3ZIZ82tLoz6be8qsAtI/ATzM+chQNY36kYTi+KseyyuJmzg6Q/zRkw/jddcpdU
P4kh0IZFDTQsYKcBasAiF9MaoLSMS7T4ZdBA+lb9yLzxG3kYXfgM9BU9AtrLUwXqobDDuVjcb5F8
jQmT1lqFNrUMhlZ9H1aqH9+RVbpiFMGBJ711tjMlwIbRdyrmWBsw/Un71BI/zpcM4WTlJmcIcRQE
gS7hM349RnJ0N4H3SXKb0Em3bPnx/Wiu/r1pnMrkTMPKAmVKciM72DE6OPr7YUoFvnnphjmVwFlG
QgtdSUKcp0G2GQqRsvbYD6LW8KVb+lQI29oTVzmbVmyjUpwdmhoDukl5W+tavupHDFrHw3PZ6d9r
AOCUZSEKRpauhFPBnI8mad+YfYrVWbfSd6N2ZifwlGc2V1rLzrQR5VOWrJ01oaH/HaGxzbfSxnk7
jVIHM5xM4jcANzE+SK96Wv9+XS0ui0qw91NBXFyQyXZoWaOcHcIIVYkU8HoFphSIMzxQr51XuRet
VNEhCoVygQLAFWrwahBm+gQ1OqfywxVIQ23cdxryU2ilEGXTl0zuZJkWKx+e6I1kkApd0Fhm2T2N
oFxXPq/v49K1cPr/nElLddXYlYQVGVngzIWxaum+b2/AODPaljNn/ea6vMu2ovNzszh7Nm2tmagB
gdq6/JzApk5A5bkCTq0/+YGTe8BTptQ1GlcgV6CYFmflvVy0clpDMbW1Ia+HtzEAgBcexCD+S6hv
Pasm2mEUoByoomqraIs505cs8GRRExdg39Relt3oPZBw0tm1wmejt9xMF3VxiHSGM/mqyYtK7xRm
Gj8H8lck6d71zRTtJXfX5mNBJ6OFUqrzg5Q92uqMXhSvzgrRoS25ZhMTLpjPQSITXUzn2t/oZlAZ
xsgunGJLPpE7PValR54xpv6zeUq9bF2DXXoSLO+y+eBLR3+L5U6sqsdKmnSIjbY9BrozQPLZd+qt
jSyNfRAlGZdP67cw/rTUUdJL8Lwc0r7fW7PxIFHiXz+v/8fofsvgDmyyFQzU2EN2KNBK4f9CKQu2
muqVADDy23XgWq6YDUy4jyxmO3Fegd3TxCzY8T2SnbHDo2dbsjgFM4P/hI7hopWCOzbuSghJ1DdB
j51k1NnA0d20qBgPN+LUt0gtuWugDQByV6gQFBezW1QFxv8ius/KMPiD0ORE/3mybDlCXwXixOww
4mkj9z5gkYpMkHj5fy61v5WDf94o1Shl9oBTaj3WcZmv5JZVKL6wJ+g9ePyEtW+ByivcHVAqNhkq
JtHGqt51P/peI50e618FNIBspE6NgQCRM1mKhE43k3MmchONks2MgGFsMCi7tAYAxRfGpj8cRfnJ
pffIqTTOh9RSPs2mCWn9VLspfQui71Vqu4N8FymDQE14cjVkBdHvyAhtbXTuGRddbiUN6rGxRvIx
37fvwMrNXmRQ4uW3OsaBzbtwLb1OGKtzjf20776lx+vehbsNvoSjDdIw0faiXTLmRKlNso625KMa
ngfdm7V3xU5dybK963J4L/YliFV90N6psnlYzp2QSa2qFPNNH0A/3GKcY0XXgWd48brz2fBxc9sd
hd0onNJcyOR8SmvVmVmFkBm/zda6venWaenG64LcMsje7C+RQM40LuRxriWx6sQgFPJAjrDWUsW3
DYEdLEnQbSAd4k1u2+gvOHfK2RCaKTAMyEcRrodccrRYF6mjQAQ/MJqO1Ui1EiLU+8lFxWyVv5pP
FegkBg82fsxuRTNTfG78a9tQqTPwHteRldf4MHYIqykAVeJH9o7sPzqr9Q3wpNDz3+6jYwdSyPQA
CvC1iKWR951MLgZF0GyG1B4rXHE+BZSGxC6LhOE2MNyl6j4NXcaDzKrVyrepdUT9ggtbC4HI9AKb
iJhArzg/PWnKc9UcYuUjA09A/kMqRXOKnN/6z4r+FsCnGpoZcXJCIQB15NUUZW5Q3mPS07H1XZK9
XbdowWL4fIKej7kZz5HyUWuao8bfVFnw2uAu6ovFMOs+CUDmkIJHJcPxBDEAbQO9XpsxUDxASC96
ZrODPsnQXEjiFKHSNamIWywFoFFwtai7Z8DDk8YvYACgMYApe3t98/gyw5dI9NQAkhj0Wjroys4X
h9FZI2oB2PPB7rPySf9mbdmgkvwKzfAEshZOygIMMa4WkxGu8iNRvZwS22AWDeqd9oYRjQDt8iNt
V2Cuddu7BJxJqmBuYUkkrhU2AYxy/8V0FCY2qGSH9vxRIF0YxsQJ0kfBqhacu4Uud/QTIABGjYEz
pjHMLNL25vyhPM4+yO43kluA8xAgUW7si+J8Pm/IzutUGm9ZZhSPEUCw5g9W+433wGDdVHtW3kbq
AA1D5lYVaciCUkKiBQoEm2CNKndhpn2Mq9TGFv5irI1XeuAaHgPYa3bKJroNBMmEhUjgTB5/WVaK
OpV5MH/YzTYep1Wnfja6XwJdR3BwzJ1z1gbsA8Q8qLKhY4DPMtl5YQQ5hvc+hnwNuN4V60vK8lUC
sDtxt9eCIqLbBO14iD1MBcXeczvrm8rsi4yQD3APerQ8pBhDur6eBTfFgH/QqmwBLxQ387mEVg+o
yqaNP6o0utdS0yXD6Nej5F8Xs6SBDIDdRCkKM4fICp7LmdsEAytSiG1zdWudMA45eR940bcYqdse
NSKWvBYlC5bCNhsEYdB+BU7iAieU6NI85WAK+9BlJ7zTdirmFTI/8mLX/uhKh94Qj4i7k7jHILM2
zHzAaUHtFbQpcc/qNsB0Dqgw5w8y3/cg+wXVopujuX1Cf0e1JsFLbI+uKgLUutQVgA8TNquKUhGQ
IDip80CqLOjn6SOz7wvlSMwf149w6f9h0TZOD9ypwGY5P8FWH0PJrvD/pMIwY/hUye/XBSycFiKZ
EwnMxk+uzBHhPKYUIEFbJw9z7MR7NjqZmcjwy675lns/6L9vVMFpQaoFFh+w4CAu5T2xXNFInhNI
jcAF46crQNnlriJjIiFbBYkrvM8uPf+ZPN4XpwnpDdJCnnE7AMbOwsQFyFkY5VOOkQRflBX/etGe
OyyQsrJOEaCPoozIx6dFgCngWeunD7VzzC0BYF/ywEgxx41JXO1H51dv8h2SMYytMveHjfw8hYAk
E/gZ5n9PvgJoHZhNB8gFuGE1XKg8AioYEuxQH3X5OFSN2/XyKupGJ2j0jdy2jg6mi6zL1v9On75k
AkeI4Qxo9qXPKaa2RIK5lY9B5dI3a0fX04BxTgwPeIz1XtlYYBgWRcncRXQhlB3/iRL3KVh403mW
j9RErxpAcZTyprYmBy5KsKWc676QxAVhoMrQadhO8jGVHy3tThn9ahbgoIhEMJ9wshhZHfC6HiUm
Aug+ao5EENhw0Apx/aQWxTD0ABvvGA2Qx+di+njKm3ou5GMMqBW7v0M53Cnml/9JiM6VMwbDqqmM
lttjEqznAfM/KXWU2hBcdIKl6Nw9h4599ErpGY6/fEjrfdT4c/7t+kKWTEn5vVs6p2FaQfQBvdHy
sU5Trw9eJ7Qh9HrnqPqhjO7rQDS2wb80fynaiUBO0fTcIM1sYk29b9pObDhokwTTBDyH5cqZ0zi5
LxprF8rkNC+f1LaS9VQ+FrbzK8yyV+MTqx5qPpsUszfXN1V0buz3E003U8WKMHVOjoUaIeTf9Rhy
jaI/MaeTjeQuOBUcWdSIZnLsIrlZy0peb0YpBcXKkIgGihbd0IkoLq7TyqQKTQDQHqU6XlPjmzLe
STCuUYTNKto3pqwn+zZEnT1FfSwfp+KhK8EcdFspgreEaCmcd8hjOlRK1DAndGtJmzl4aLMVVf43
BTA49zCbIQ0sJZGPWXCfgpyw+iHF/66bkbcj/g4sFKnPwAonHw16U8SHLn4iol4bdqz8NXviGwzO
N5TJ0HToWZCPOaodJvALGuV1ssGcINduP1D3utHIgqMxOM8QRUOlxSM8A7Lp9E3LwFoe7yKPDYmH
jo4EHEbJMGZpe9ptLXrUKiLhnIuojbovkhrCtclQ73pDbR15LtNnaa6Nm0Gx5xvFmCriUOD/uHUc
Fd5s62XhMjPcSUNnuVNB9YdMzlr0VpF0uCuqVHqRKkCQjJbe/VXYrbkC0kWOTrag3rSpla3nQCUu
rdLglsijcZuRXuSJRMviPFEUdQW1Sxyh3YHhiTzGxoNmKM5IRexBAtM12IecmG5kqs2MWUBciFnv
1FLlVObgmePhuo6IpPCOyIiTJqY4JWSTnDo7dqRxbOmv60JEe8Z5oSolcdjE2DOTJis1iTwaZl6l
3hIRnyn7o2v2xfmiElkNGf4OewaM2riLvUlGYlnbT3G0iSzNoZ0ocGZafCERw/YY7gU9J8ZPzk9J
kQZjAlEs9q/+7LvXQY9FRsz+4ZoEzo5ak2YIwDrcSpgoizf1etA8qF54068Mf9rruitEVVpUipNF
sd9PVI9U1dy26Ik+1mbrW3gep3RwpEHQeCiSwim4pMVKVifSeJyo6gzTSwQ8Nb0XpF+Xz4clQQkI
TQHZdr6UWMpzs0Md6hhZR0PHy4LYogNiTvvygH6L4Jw6Kr5JOZgWObKhchM9AdbgMGLbekufw2fR
gMHCriEZBAg49mrCFDt3NmUFQIlGNnHdEjCkKsdZGrxIBHvI1+fZXXgmhTubDm3iqDBArYubcGMA
ka10U/d7v+rv2rVwZnLBas+EcT7IGkZ1pB2ERVtddeONvBk7lwWx8bqf3Hpb+gRpSkzmSy/DXlT8
ZS6BO70z4ZxvMpGVDDMdwrNtA7rbfqOu6VYcMYuOjfNMoJCpuryHN6+07yaIpJO9pf381172dCV8
5qJokMiiaL45khZtoDrdmypYdyQADiSKKLRY8Ohnsjizko08jJUYsVIwILKUIyo7s1FbTl4VkyM1
5by+vjbBKZmcjVlhkEV6iBtk1IqnJE83OYGKqNVeNvsPI4jWdaX6uVr718WK7MDk3HsQqlGrNUw7
blhhuV73G+pNPqsD4AHy7x3i2aZynp7KEtKw4QBhWeVm5bbTI7cRPXL4VC9v2ibnQLqkKSKCt/ZR
vq9uprf2hsELSO68rt6UEs2fYgNfVhbM8LH8wWUptGoMNUdbGDnG1l3Q3eTje9LdxNr2+lktWhjS
WAADZBBFfElDGioy5I0xH4mxtynKkuM2FFF9Lq7kRAbnLOg4W7mNeaSjZFgrLX7vddPVI8Mp5977
k9VYAFfDvXU53VlHnTxQuZ+O4/BcNbVb5MBDioRtq1wu/JcyAKPqv2LYgk9uerOhXS1J1XSk07RO
mpesRXKVTkgiBRtDjddVngKXa3bnUBjXLLyFMFf5WzTn9Y2iacCiLk9H1pOlvU13eulgLGVvuvWN
7GYbqQFzZYvJYeHw7rJVn4jmjtGozSGfqDTjwqFvv4aFa6/4DAHLhNl1UXywrJi/F8q5fgvAtAD0
SNlCpcxXkUKLHRNInJi/aX/KPyUL6Kp555Bv/7abij9dfnJusmsiDVowH6XN5KrAsBv+YkPzPVBq
VVfbZGLyoIVw6/RQvyrTJ/qEbvy2G1KsVQepY6F9yJmoJ18kgbsJzHIyh6BNpmNn7i3lrq1frxue
QC2/Ml8nK+gt0o2piv+f662S/EiwDhJOTjDXflIJUf8Wgvuz/eJcPsBP9DCOMqYb+VO6Qp7GXAWb
zmNj+ZGOar0YKuLrScJHPKiOYuKMjTVfIBhrWiDNBTpTjvPcy61bFmp/MwWW/T4ode7VptY8JCDT
TtZ2agc79Akpm9Cu0p1a9qqvKzlQt2iY+so05zd6likbSaFj5bRzYH4UXZvEbjQ1she3teog41H6
3dSOewzGSC6tYwBT9Nk3hLflqkWd9i03aItCTp+/5nY/+SQMCYitprh8bEH7scPPw31ua62TlTRc
09qsnDRuqNdEnemafWzvVTqbj7Vu125el23uVBYIrB2rn7R9l0bN2pByrXYkQ2l+9HFWHihtzR8z
mZCJDbIysJ1mroGUFGiS6UqxVf81Gab9WDZ5uwvqblgbJeYWXDlI8++2GZC1RMcY7iJXrXCLUAeU
E5I0A8NwANHaXgvU8jEuw3KdoXzyUKEYfVDSfl8qM9hFEHbfJHE9PsZyrWw1o5d2BTqIMJtZKB+h
VqvoZSik7NimcQz0VeAdmA7yrJZrVkPqtpoEqrh07qfAifqyeJQqDRDvstG7FsE8vmIG1qMejUHr
DBqt7DUcbDg4FCHuKrZU6uAhRJ0w6cZ7NP3GG4MW8tamqp64cjqii6fN220FlPgHtQ2Sh7Y3uq1J
WvMmMMmwjoe+c+Y2PKrtlL01QRN/WmoW3tRBh9ehMXbtJlMz6akGH8CuGWYAwRVI75RhJ91ORZA5
Wha0fpPL34Mkbtel1OreEM23oCaovRmoPSuLlMQ1QQX2XKW9BFVEp4fizkVY6Y5uxdl7QQGmoBrp
iMoNtVeqFE0PFVDT061GDzmJ9Dfw9xQ/AI1QbcgsYeza7NVVawf5Y0J7sDvQAv59mga3bInuVY0+
eIM5Br7RqOqP635kyetbuLqREtCAV6pzXt8ubapLXYM7Zny2qhtgzzggYnCuC1lyhidC+KxoGSvp
WIbVfDSkh1zKwX4VCSR83RG8tzgVwUX66lireHG2M6oL7Y22QjF0Y+5K/x8gIIgWw3t2nRS0SSFp
BjD144w21cQDm9foRJ/jCmCCiASE/nfJ25+ujovv5ahXkGWEzAkYr7ZPHzNgRg3rcR/eKO/D+wT+
0B4DfJ4I+W5xrei2AFMHWBIwoHced8URYPrDWOuOlUWdYvpoqqfrmrEY5rN+jv9K4CK7VEO5+UuC
oTvJi3xT3+p30z1G/57SF3lVrTOXCESK1sQFdAXamJpMVrtjVm9Id6sZomYYvgPhK545XRMXt411
b6dTi12zIpBxB7gfJ/D1UrIeQXmazKiBZkCQsl8NeV5VJNl08usYvFcV8sIi6DvRYjnz7goAlIK1
oTtG/XrqH+n4Jji/pcjgZK18PTRrx3IgCnZTvrd0B49PPD2R+HsP7ucVSMdWosaHBUtQQRFqa4yP
GK8ozhLSjKRZYdTzsen11i8APuYURSq5pVrmHq2otjW6QcRvtuAkz4SyXT4JtpIoaDAomM1oAcjc
IVLBoAukMWnEmO717Vx4uJ0J4u2tmjC5I2N1tQmMGnR5ut2ofYuRPVgTsxMYAlNDzmUCJ9eSFTBM
Ejx6ua2M5kzVpV5Xjkm7sTW6rVPGXFM5JMUQok5uOj1cXV/ekrWfieQ2EtUUBRPO3Xw0O7RtgCYO
UP+AdCH3/eBVbwwwftikIuIcZcEIgHSMlnFwUSjWBQNyR41erswAUatrrIuX3o9ukq2xm1+G26hw
tB/xdvCknfGNbqG1O7plIEEYwF5fX7zoK7h7owoNs04LUz6WTeo0LXClqeFcF8GPUTDPc7ZS7kiV
UB6lXGYr3Vm71ptWlY97Kneme9nEOIwFdstpI/l6BIyV6VhurotfMpPTfeZON0mz2tYkDZk93ZfM
Q6mumkAggu9DulghZyENqmwdI7k+pqDrfLQeWdoXIAB32ou6T2+1lxEt+ngg+9m6dQ2kv1K/Fowb
iVbJ3Vh1kUbgRsIX0OmltN7C7jlI3q9v5FLfwtk5cndUD5KBPDYUlGvQl99sc1RD9af4Jt3OK0Cw
eKIlLasmo/0i6BBF3+G5f1OrsusLY8DzzkpQxAzJUxv9WwrD/5zc30JUrjTe5KqW5mB2P8Y/i9KZ
3uI9Q+3VqUO9NHB04KKiadlTBE6OfTrv5NA9/N+lqVxcCAxvWg9GpBwZlhxdt5sBWVFxt6ZgB1XO
uE0j6aeuQKLZLO4LFIJ1SbCORdd5uhDOtIvUjIEcgOwkWlmqbb6pb0Ehgkh9XiMD+4Le13W21l+u
6+Gyqv/ePM6gU2mo86ZFdm+a1C0J41UW2CsjF43bLN3pp0vjbBqYtU0p9VC/UgP+ilbtomBLg+it
Kfe6CI3h/zGt32vizBfpfxPvfpwU2cWbeNUfrRv18dcMXej3iaMIsuWixXGmPBh1OaPvGmo/KJ49
/2Vpx0nySutTp6/XT2vpPj/dRvb7SZRShkM218BEPZal8VGUxX1MCBw9RZd+kK3Rr1A7NNW/XRcq
UnzOdfRsZACzuRBqJo1Dk7x2Cj3eXheyoIeg8EBKHkxdaEOVuT3UrCxpLBO1gLRtPCWsPIOq7ozO
kD8RA9hkNMtbAHrl9LDLs3kAeqByjDCs2iZ+gyJRYB/+NyGc/qlVCzzGVEfRWsq8nN4XpHBS7fO6
kCVvgR37vRRux5TAaK2WFYTG77Mf7rt1uAp+pJJT/LS+l560jcGwLSpR8vM8v949KPeyjnWUA/jB
vL5HqhwPuvnY+gxTLl21x/iGzZxLnnBubcGvAx/0b1n8hF5G5jyYohIF8+14rzvpncHahuhtemsk
jvxBvis+eWnc6NF+EN2Wi3n5U9n8nQIcs94erPmo38uxY/vlWr4j70Al3IIvYWOsrp/lgoVhpb8z
NNxRjsiR4t7G2z+K4fCxulQX0O4tmteJBM5xkESL9BZu6tiMz0X+GMS5q/5LhDL+9udB0UsrmsFT
rpGjoga+LuX+/3F2ps2R6ti6/isd+zt9mBE3TnfEZcrZmR7KQ30hXN42IAQIIUDw6++Le5/edpZv
Ze/zsSLLqURIWktreN6La/6Lp4DP9O+D/bxCXRd5aWgZ4sUZ4YFlxg0eo+0uOH9f+58muLQGqhpM
KLR8PmRFZ+YZ83xU3x3UY74Ric2i6W0BKLIjifTfnauiCdQbSaDTtvT0Lg0pl+7AXxXMoc3gzx9x
Zpep1fWwxnC0s/t6syDE3lvBGwQbimjpUYXOAzggtZE0+oUbxheL8dPIZ0dkYeoOAhgYOfUfhHw1
/xfZ0U/ff3Y6KomeH2wuVCWzl7bhgU/inFzsvrr0FGdbSnY5dDSz92uSu7XW2pVz48yBgDyHBcBh
OuN2JJJf7+IvFw66e4Hc8hYduPPGGqCOh8zXNf1H9Vbvl+OR3tnXbh5mXWBFsAQH/ahdm3tHBBro
ASKa4yapVxc76r5yEj7+jLMJ7uyxySsGw9DFY8yf+jLCFVgLyd4/LJDaZblWoCecWMxD95IPu2yO
c2f84+Bn8+65Uz/ICoN7t0biJQXY2JBYCnlgRuauDvPVr+f8q0CctXSlLU3VgLD4Z5vVN7tqEoD1
/jDQFXZ0V3rsrLs2YDLQj/lzAV5QDPm9H5d6qL7cnx/HPdufdUesOlfu8AP9DgwgXiiGZLFYKwTI
eGh97yE1vrxciT6Si6LqXx2DH8c+26Gj0ToI3OCgXZRRkIyP1Y/aQFWUedvsVbzc/3sjTl8vzPRy
v/n5zf4502fLyhzzMi0HPPHSqGkBy+dUQbGvNmYEQtfVdGkhLQvlV8OdLaQCrT8AP9UjLPAiIFTG
6RPqQvNb1Idc+9dTxOLRCGUL6chL98lL03tmKy3qudLtnOFHU2697o6jjyEvL1R4v/uzv3q8M6da
zrVpaaM3/HCv+cZJWCIecKe0SNCE5GQjUgY9nywA9abZDhfc0y/vR+4i5AMP2LQBQPts4NIcfYdm
VyNXcxgiDT4VjdyTsQKvezEql/ngX53FH8c7m9BqboQ5WoitjiHfNDdWVECbxfuuYuzOAw/73aU4
3Ne788MTns1u1lBUrTjVMmJzb4ZwigGx1q7SpIv+pehj/rjMQf9y3fx7UOirfp7W0tcsra/0CfXY
BkTJHhv/6NU/LuzCX8+lcd7oa5HCyHoH78649RFgXXE0qQ5BtjHvWJCdnJBuL/WpfeULg9byP8vF
0JeD4cOlE8Ktej8IDNnG5nY5X4culNCcajfzAQo3fxXw/u5HojMV+AgX9er2eV0pLmiqzotsqRWZ
X9JVDw3eYekJ9w4pCAUr9Z50sCGzqIKLjI4vD7kPY58dcr4+92Mu0mnx/ZJivbQAW1fZHVq2oa/j
RBde5vJtPx0CH0Y724jI2C+ngDb9sL9rt87jOw/HRsWude0c0tslVp7HGhIEwa/H/XlYqM0hDgib
iduV91OYTnJP6qTDJQ4bMYcwdj6ETdEkI4S9fj3Sz6v180hn1yg5L2FOG8kO6bxm6db0LkRevtjo
nwc4W5t2M7rUtZFtGHFB9OBwaSDmLVLR6lo/tuBHFgFUykCMvVT8fOnJzvyOarBGlKZgDrPisbLu
eX/hwra8+s9L4/ODLeN/2HTKyWU7K8yc4wKH5hWh4d3ZFP176IBNK/9Cv9n5VduDJVgUIgnANA75
yXOtNA81C56i30fjrkKQx/GL0GzuuEy0IlYdCwuUvfx6afxkAUEEcSE6gtGQsvk5NwXl28LmRes9
TfZjxs1wZG++VIAXWBuzXFsT4uD2tW2dsgF1d/2QtAM4dyakleVK85NBp5d243kF4vkPOptyAcFh
zR24987eQnvDYVHWgu737uKJ+tN0L4/+3kLuvzc5n+17U1KUw9nCe+dD90Dllm4gTsY6WwmCg25K
MiByn6vNclX5q8KnENT7PPi5NfZrUtkTBtcFQw8tX9ldGlKzDDz3uhtlrJa0i7ippyfTfyAOu/De
zxc2hofTgVotdFsv7IMz57W388F2W996shmKOYs+yFzwFTwFnHQH6sEl7Ni5UT4f7uxAd7RSA3Op
sJ+ARE63jPlpWOsqX0PEp9z8ekW/k+4+7lmM5UNFygQKxoVc9jkgQLlW5o6mZ4EEOcb9lblt3nQ0
EdQAsEK5GgX9Xgj6XrsZrjg4T5dScz/ZaQ8AGguwHWMRKIFI5JnTo7qhqLQekoKe3o+3s5OKjeuP
aOejTRk2mm2/oK0NZ2JOUnI7NC39PjmtcXSFO7Kg9c3hQoTy51X+6fecx+9Gq7WIXH6PjWahcuvH
i9CVub7YtLGc8Z+n/fM4Z0bGSl2z7OpMPjm3+nYpT1i0z1xUiKFU569jhrB/luGgb+Xh1ASz42zz
ApFAM4hWLrIaE94uS7Qb6JIBK48r5yPK8Vfq4sn09Uz+OeTZltUoTXNauosiiywAbpo3i6hW9yp2
+maIqztrgaIk88k4/C9KlM+f92xZ9bIGy96Fuk++d1flet4tGocqRjM3dOUuuSZfWIVPs3teR0ab
TJ+dGo8Kxd0xntIY2nLVvZUsXE7UKd6W2YrpG4D0kEi8RMD4Kbp99qjnfbeWXRFPSbxafbWwloot
2RvbJcB3+bKwvLLzRWubEEnDIegv3PnP9r1xG9udFtUbxY9m/4qkethZ23ZEXLbsjyjSDn99OP10
6Vue7eOAZwchdYgwbK3tnoghV4LXYUlQA1If9XwD/6XVu1CfzIDoiTE/53kaG9mlEpufT/7Pv+Bs
47hFOvo+hR6NS26n5rap5mAGvGWGAM6QN6tfP+/P5/7nwc62TE4gfydQxvfE0LhVaXlUeTIk9O7X
o/xUjXE+q2ebQ+Oaqwo5QhLq2oUSdeLLYFJB0wZ+PK8gcvKsHVJwD1AOgoJcCUrpX77Mn/2C88p6
SGnI1PfxoEuy0wFsf4EWLeIWS6SPrS5W8l94i+d19RqKsvsux3j2CiKy+rP/yJ9aFIynkR3lV+Le
mwK3xsIKOIi9v57txQH7xZ55N4AffGJKcn0w0SjyZIO5MJvH4a8mcs/n8syp9wbHaX1aQb1Ie9bb
PshbWJBmTTkLitS95G8u3/arxznzN+2sopZGMBrqP/bNVRVnWwlZVXVvBv9R98dXdvLDCfAeSv0w
fU5t1cLOof67sPgmEIWMnRZjvcIqs+tLXI6vTNbHwc6OGyPNeN7VclkmGdooQeIDsu4/kKa+NIln
hwqZOtE3KSRCoftrhWbo7I01ibrI8aJ/SYVcSoG+O6i/em1nJ0vjlqNWaNgAmhF4e7E3Y+3R28ER
iJoDRIBXWlDGOTZDu+8LIMchL5b9jvaW21pdFLu4cMi9n04f3qinOdBZN2FEpubVzWjQeL+rS+VY
X286H24PRPcWdO+ZoXKG2h9s3j21vYjyqQ/G+f7X2/pLxxVSDP8e4swWMg9mzyUQDSvvxxgexhqc
ZWiyWTC8xcVo5NeG98/BzhYmEq1abtp4fX7ZhXZmhDO/0tFiMH0fNB7Wl5p4vn5Ffw53tj57OQwa
XZ6tk3vNOQ41mpHG6wsTeOkdnS1JBsX2HCS5xT+c4qYKsBRDvpNIdvlbtcpjf3NJb+3/Y/j+fK4z
w0dxmBDLwpAiEgXw9gFNAUXDmbJexB+HrYvybr0KSdJs/pNGzi/9xA9r5lxzYu5nizY6liUCPz1q
OKAj1azIhulBi9SLHvX7PjETGutr90Lo3rywgsjZfQO1u9XYLDtiSJB+gcSN5gXsVu7Q5HGdgvQM
xmPix81eTxCOjVPE8Jz79piXMT3ApGz+4Gb814v6P9lrc/rX0dP987/x75eGT6LIcnn2z38e+Wt9
K8Xrqzw88/9e/vTf//XzH/7zULyIpmve5Pn/+vRH+P4/xo+e5fOnf8S1LOR03b+K6ea165l8HwC/
dPmf/+mHf3t9/5a7ib/+47eXpq/l8m0Z1Jt/++Ojze//+A176b8+fvsfH109V/ir/zu/ih/PBX0+
/5PX507ib/W/4zyBSjoUHVEQjGzsb38bX5dPbPvvHhB+jgfXG3xOfakXrBshc3xk/B3ITn3pVECz
q+d4ePVd0y8fWeTvALzieu8s5yA0oszf/uenfXpFf76yv9V9dWoK2Lh//PbZiYJCKtqFDIRgbQsS
ye77OB+je1VPc1qZGYqjdRXo9phoeVwCWdQhoWWk5ELI5axU6OfhzjarRbQOGJLcjGXyHm2KlREW
bbDYyaWAoTnmKrzUlnC2Q38a9HyH0lmabT+kZmxS8pTOnXtE51iN/tIxbg1zBdG8tdWXUP9DRGa2
s6Sekan2h/4hIyXSxX72wAtOQzdTLWKDnXnB6nw+M//4eSYUFtFxjOaU9zn7YDsLq/emxq7NuBVi
o1gHTsEl6PxnH+jnIc7sGskobCYCK/GsYGBG3b9WI7uaRp6GDqMr0+y2AILHNjMv1cMvRuxPHwUj
ez7S4ctiBQgTpVpnBsFUdupwqclYb96A3A/65nrMocurvOTDnvtjYX9cyAbgyudjgd3rEhPl0M5C
/DzPJrK+kMRAM2RsNz4KzgyiykeJzjwQA+REIyV4v1WqFft29NoHeya4KKWFw5kfzKPtPpPKGtqI
dz3gnSKzYssexHaymypp2ciBfcx+DBkYC6Of6dtGZ9rO8qR/cHq/Wuvc9KbNBDwJejRrHiDf0F0b
vmhuUx3YCRtN+FNYG7n+TGDu4SCZJbLG80TtBPpoZlgofdoVTTqvKzm63/qx6d4qxMJvq4mKpCst
gn0pdSaTQYFEE1DNpm9GkcFZcETxYywdf05QD692jPYOWB25MlDx19gikARNjWGt+PQ2Qro+ztjk
olF/Bg5o9r12nReFf62nskvA1dGLQBEFOvY8u6s+lXYsZ0O9aFk3hr3N3Szwy7mdwlFn5moUyo0M
OvM20nXadEHOil5LFlmRhNitF/qsVlsye+BnAo6eCGNGpVCl2VFV6IMMwKvW4irjEJ9tc/fRgUJE
2FPfPVLLcYuAWH22GYyef+8EzQNRWOSYTsgDuEiORTmqQfeKamOICps8cTtlh2OtxIoo+krSkniB
YzBvCKg+tg/MLm0aUAhOko2mWTyPbZLW3zOv4w+C0PJ3Q7X10zx47tZxujFx5x46bZbIaRFIswes
vm16vvGqzE9k6+r7Li+3biH7AEITdpGYmmn3AWRDESyqhxp9vK3VBK3tyL2ZpQi4eg3Z2ILZj+gG
Nu+QEo6mmT8hv5g4noTfADSmfxJZVW9zOvi3s0EfZwshrpFWq35M02v4xClKd7K8fBKqx2lNypGc
2r4vkX0FrAXSPqPTPkkb6sVidGN0uffR5BhTDBVaKALNLri+GhDAUYpjLdJF1kKLy75qdJOFxEwf
KzXVceYrIzDnYudR9VDQ6nE2iyHus2xc1aKzn+yxEzuTVHWYtVCeEqMEplgMEayfFy1N/RtQSB6E
I7ak4YdGTGur4A/KznZZ64/7mbpiRVNHYW1i7mpRD9tKc1BP6dW2oGHmAnwmjJqsRpV5O6/soo74
DUqzyNuc98VWn/pNOcsVaX1IrzSplUyiCetx5DEQkyt/xlWnTY02SLW82Yw+mRJuDF3c55657QbT
wnob9NCdK5Rw5pYeeLxzE6CF5jett+i9QZAyL9Lmuqn5LTX5ASjRjSI5Yn0FC6x8DqlG4lSrV6XJ
0mvWsqMwoKc2ljOWSK9HbWaFTTsWEdOrPJpsmRhgbnmsi/LOfuz6WiWG19xV0old3n7vVeEEneM9
1I6/7YSGAqWShtAnyZMi73BtmzIwWUEjCxxTM67HSq7cwYm6CQsAcOONcvgeJRyPbsvTlV7g7KuH
aLSLQzOLXY60GWDdoaTuQ6/5DwjL7yYnjYRRFKui0d01g+uy19O2Rgt0gfyuDl49Wqm/ZT391tA6
cWsjyrkbO1gKO8hV4wD3sr1b0lWbFtYG5VD0SqF0P/Tm6dlgTh0U6NELoW/5kJr+HVqIedDDbFqQ
7AyEb4e57mIK9f5ag2Axb2gydVLcaKABB5Y/7fMSgmKZhq5FiGIk6H2dI1H6b6KYrzFrV1k93RJH
oWatYd+7DgdMzmPU58TpOIfC0R+aQbIQoC5rDWsdpuV8P2jGvivLvZLN3vMpVqo1iVCwBqI9HcQf
G32tZyAKCAhFRC1x914xbV1luYFH+lUrhhjFAQfFmpMk/IrqzhpBYX87mJjGNocmjqO+z/688R1j
DoB5uE1TigZqswo84RxqIHRBm3xORd2GhHlbW9a3aE6f0M7vRY7w4zyFMovF7rKSbHM5X2X2sPMd
L0Ef824Q9hGZEf3kjmOZ5Nl003eU7lIPBRd8mDejau6nojr4eXXEiqEBxybD9LUsZLrm7X2d33Zz
egNcz9VoO4dW4mAT1a5BhiZkXSuSAiUOV3rbijhlnRbw3opMNMkrtEQGbQUy3OzWoT1ZVuTn+atd
2XTLOgSgJpOO+MoyT0ajsja+7F7IOBsnAjxBM3UJg1yK102Rmv2gUnzX+Q4borYYtd8xP/eWn/HA
ydS9a5KDU7hvXts9WpN2VKbBY1/P06c2m+2tYY/IAc8ax+2x616rvl31HQhATOmRMcBb7N1DXZB9
mdVJN8krfZofcpOhJbtp+riyJmw6CH26qJvSi+GHKj0nJmICbt9YlR1b9U631UcSK6sNjcnmgTKK
75Rwa1+a9Y+iF9+VYdLYEOj2D1Rq7QjsEmq92jlsWYlMcVvmB5XabchrMQRpDkJ7YQwnMSA7YmjI
KRrZdIUmsgP4iAnc/FXelnHP3X03aBC8yBwtwLf9LkZjU9rDgzVnU6QxuwnGHOBnq8ib2Bfq0e2d
HVwYI6aZP6JnStFY6lri6QPDyO0RPfV9IDlvAzSyNoFTmmvAOa6RvwibXF91jIhAZ5a5lxak58p2
yFYpnLJAlZm+n/sGlby6KRNVAtNmmPk2A7x0NZesCCGVjXI+ZYY9DtxwHFwzFkpCxytPp1jYaRvo
HtnzFoXIELm8p1kDIoKdNVlUUFuEPG9PqWrLG1O52daGTS6AOyyKJmR95qB02s4FMBNGf5omthpB
FlduWX0fx6KJMsPh1+hk7tem0acxNGvIzjRJvfUtmkUwH/S6KVDayrtV2/kR6S3zZPp9dm+b+VNb
WHE+NqFF+mM2AJFWjWiWZ97JHvqtUXlagODxrWmxlUidCQAJAkyAmlrrKKXgN6Vbsbey5KCO4OxN
PFAbQjdlu9JgddRrGTkippi+2Mo0g7loyw0DqhbaX46WvykJYmogBn+4zqt8eq0qn6OZpBrFui+K
CQkrkB+rkNuDPaHzI6vcdd+V5lO2VJzvujSb3Q2A3CYBjMZoyj31sqEOuhbSL6dZL2j6orLMycrI
gjNKYId848mlS+hB2ukV9QoS1swwN74lNESvOE+bna4onF2lNcNtLXoGzkMvBA/qosjueW2QMTRz
szqyqWq8B7wwhBQyla2FN1t1kBets2+8VN1if5lwQD2GytZujkym7BfNlCypG63cQku+2Q2cI73Q
9N6cYqF32WbsUDoB467tB16Sby0tyA1hhX2aaSEil49THlTd0IHXUPgHMqTNk4n2dGTknfEKjdAi
4A40zkpnLJIBzO3j1GZocc9q20JJjRL17UQKeq97tDtJw8LhS5lvR7MsyDZzNeM2032+HVRTJJZS
45szN9qBOOly0lvfKsxDdvRMWZ1Yy8etOWOx6BkdjpPV1magowf12Ao4BboAZllIimr7woCwlauj
8osjOfs0NoS98ArdSEIfx7W0Uj2iOOaSmlZ+rM24X0xaazyWRlroIZXzTINqcOXO4YWyQq3s0gSq
9Czyun6+1v3aD2dqajttouWh66x+13sOv/WB8OiDYmrkVQtH3wtwby8zNA1NPCJ1hsssfPBvIGTN
txWD88NQ14IG6xr7pJs6/x6t6yyy0izdtXWRz1FjItXnK2FtJm3ie2h2oFXSKURfhOXEwb9hDDRe
vDj/Xqq8Pmm5I04zk3UZ9IbHcEaZnYDjOjqDBffNQejNmhsY6aY3ty3UtMYwAxf2jpSG2Bmqm7bW
mDlbhpJ+AgCNQVhg1HoVwdgURagTrdyh8ZBbgcOJdwLAuznISU9fAQ73b7RsnJ/gXeshn0cS+YRB
BK+smo1HJwO+PLUjswIp0W0sN5Rdhhi3RVB7PaIDNch0vY96j4JepLQRLodWxkBcFIE1alNMHWdI
sswof58cgWMs536gWT0LTXB/Vo47nMYJ5rwuGxlBlTgPSqax0JgJjaRGtH055Hw1Awa/GTJLBCYu
eREHpyWocm7e0No20Z+hZ1Dsa4ogt7AaBpdWMCemddUJuwRNg417twYtl6JuIhF+M0NLimhR7nKy
mocc9fHmmJ4QI2ZhxvhjCZ5rVFgVfMtu9OK6UGhxqRWQdaRuYhQ7IOMFcl6sVakMmevzaEQnMyRU
oYEhWwkVndxqNhMrWaIqF0ZyJCB0ZoUfjb3EOWimlEa2jmKNdmizyGfzHQ41/bqm5Y+iM9tVN3dN
SK0W2UTiUqgiyBTxolkb9EDmEMr0B0Gjgol+BxHZYuXieItdBi04D025oWGK+g3dnsONYdpGUnMy
gbjE6RqX8Crs6OhvTWfso44KtnVNV8SOZ6mN9Kkb6WWHThu3MO9gTLoI4OO8CyizYQxrA8rCdJx3
3giuD445uXUIZmZmIOvarsFWKnPYjuHmgwU8OslUdYAGQc7xJp3go2KZKjg2vbNycq7CyafWqiY6
7Aaob8i/13kLm2TQb6TX+pNNNPl9atPmVlVp5a1Td67vXDL3PCC2QsmSUPmh41x7wX3biZUmpnbH
DK6fpmpsBySaZc3WlZ0B1iRG3EYGanlraSOvwZuS7vq6bfm2LVTNIzFP/G60GoaukUr2xWoqCHBL
EHTO57isHWtt4qROFDYkVNymMr222Ggg1ZPXPY8KGzSlPIOp7Mp22tSQcIIlp6CZxplhs+/+WGrr
1h5ypIbJKFFCIgm0d2tY8W8kb9JvHdHoNUpR6XUJ3LwbFLlhHfWs4VdtqSqxYwMHla5IrZUwmQT6
ubRDqyj5Xscmh0xyR25EoWcrAOonbA0Avpad0ibcNI1vtUjrxPOKbgcwlwgsr8njORuH2JjBxfLn
KdshypCvcmX5IUp01e9Md7cebXCpxImLgIaHzaxmcdsr3n0rZip5YLdjt3cBiI4NuPt5gGtwsdKg
Hbupe63a6r5qTjovquc+1afHjMzZpssVqnhhtuJ+lpBU7jVc3415jjJLIW0+lPleOm33LQd7qQlK
1KKsEe+iO43X/mrWIf1WdAL3AbPqRNzIUeBoXQjcbjrEs24BLiMJPA9rBndctBMiMqVW8euxVdnR
VZ6/gpDceCOwqWJftekQGICP4Od6SNwZpYVgzTDnNR6FVug1U8rpw650nd1o2/ZaUyVq15q0yre0
9Nlq6vX80as97YRVyVa04ekVotNg4mo1wkDIXzeh79aomS5GS3vL8HtXIyNlXGmKPFqmVh5kbiBP
IHyyKZXUEggtusFQ8B5kfqO9SuvKex25sG+g6KHTEPlpe2M2nXugGm6DKTQN1/4osdlZ6bQvEw7o
oxjc8qRqZwBfrcuwzmu3b+ooRVytCzNhiGNup3AtUQloR17aaWFujOPVlHt4o4NwMzDhLalOXpEr
eBhwFALV1/6GudPUxlbGu1OBKBZfrnIqLGSK08k3U8A8+znbuZpHQrlooCO15sl7S2bTEyl6SBG2
Wj0HlmT6enRKjwbTTLK1iYkOq5SKF5emyo9qS9AHs3FQ5zSJYcNq390ozgCLq6T0IzbU3hj01G5B
fUNJ88aCCtxzO7fFs1do9gtYYGi/8vtphSZtHhkqJ22Qj0BIGi7afkeRGmXo2hlCh+Xo1TcCVdE7
pkh2h27JeUSAElUkYcek+zY5sjPCehDyhVq19Wyz0o7A681FODbDfO04szyqxfkL+7kYNj0cpvte
95pwJpNcoUrDQksHWv5OrufUD80o8+3gC/NooIt3r9IxuxsJafdUlNBBTdMBgU1cTtgzYlJF7AHz
EzGwY1aaJ+St36Lt12urazvLQKuXU3soWSnuGpsJaNe0KD3UIEO6eJqiSAwECVVYFim5KmTFbg3q
vXUubMmM72nCvHEoULmDAMqnns21P1HcU0td3xNbirVmp+NGk7xKqF/2faCGFpup99x0jbBBGmSg
nYZIqcCk29zaNki1nKo+HXc21REeq2pEOBhvO7zgAZd1mpawvXmrvZjpON6UFeiapcaoG1JSVadR
QuY3QoylW+Mtjz9sT8PZ2DtesUEwpFQ4wUsSOi0T2742XooBHDnZudMaWAv9kVHP2JG6w1nR4LfB
uBha0vuatpuxkMK5s9ME+h0ezLNwQp6qWYammMTGK1PvqKPdGHHHtkp3CyU2ylBB9Fi2EB5zBy9d
d4yWt4Uj6SZ1e+tNDRmHU+rNCFh2FaWY7Hp8yv1GqwO35PzUODy7Jjh3D70lUJsO1AIq04eliV6D
GX3OgdZzwr6Z6u17UDEt7flep56XmDOqZKOh0eaYeo644k0rdo7Mx+Pk2u22zvFqmTUPm7Q0zS2j
ysXr8/QIJ/gi81y7dx2c2m8IkwEOoGVzWBijH0iv57sSsuvHEopkN0LVuGSbZkoQQZ1nqNQqBZVo
argy8bRW2yjROy74dAgVB2ljNInbMO9KZFKPKTy6KLUHSEE1tbEuNBNSzJKxzdxXauWlVnf0GcqL
CzUUecArF6LaetEcXOZXu6Kg8AYzV64AAIZL5tmzAnqCK8SaDfbiz6Pc2ZPhf8v56PwoUMyKw0mU
dyjyzG8QeHGOS1UpiIndBB5jrj2P5TDGZM7JIR2FMW5SRATCSef5QXQWwq9+B53QgLEZJO937xyR
ZdzzW5NWGwOmfs1JRcDVVE9M+Gj7cE3IHCgJ/kw37oXTjLHs02Jj6KTazFXBN7i/64dq8mSs9X0d
SgP37czysjAH+ugFGBTtxKmjEH/HD3UfMtZqPdZ3muNuXlUVSGEWXUi6TY3WdbOE+9tphh6Qvm12
rEIOpPLgKJUo0U0GqXtPXJQt8IWthjiBTp3IJbg6WvbswnTO2XrqSrqehtw+oDPAObmtm0V2l08R
mghkYOaOfmtNFprnUqg6V1i8ZlTaEuE+6tYlcBiDWajAlr27dqSiK4mToAaefrDTWMMBg+Jge5D3
Ouo0qgB+kLIDx+EA0hGrzWEtVPZieQVPKg3t37irjWQjzRSV/L0zQ2q58uaNjk9wmrU94Hm1hTAx
6coHgphuYs0mj2av1A9FrWbUPZmqvTXn2gXISOvsI/wqHkpcGJI0L82HEdBjP2jyfHYCt0VqKVRU
6Q9sLvKDQRx68jubvVKdOddlbpVvqeV0iBZ2Ff8uFHETZCKQKoHRdaJGIUtjQ9ypDybhUx7/OjP2
Tnn+lIMjgEICTmagdR9yuOc5OM3vpTRRlhzro2YgTsKtmJUDqQIftbxXtTf5N1CdrBEUHaAu7hZl
LIZZ3/OhOtJ6QjS5qwO4BMD+jeOKoeZoZYFq3QKD9v+YO6/lyJEki/7K/gDGoMUrRCpqslgk6wVW
FAWtNb5+D6p7Z5ioXObOPK2NrY3NtjUjEQhEeLjfe7wdb+Qq19xRFJqHSRj1fShmw36iQNOAJO2D
X34TtTe572fkryaqTlLugIu2Ls2+2FHL+9D7rKCNwtR5AxhMEqg6VtVASfdd5bfbryfij1okDbdF
Cf8Y/2eovATqh58KrXVCISbJKT4P6nQhGMsv9m96hKZNeq5tNBLPdTGSGr0ioqgFu23SA3AltwlK
iexsSLKrKgTmUAuHqxhl1MFIBj7qXCZfzs098VQ5r68queu/x00VbptcmN/kzAKfUYnLLZaSm3qt
mNN4F5dZsQ2TIT34szAdEsjo5Ga0mT8HDlX7rpPUfrWabnoI5DLjFpdMwkVhRtxdZV2etr2mEz8m
8rJZLnXMR8uXFNkh9wkoMKz1lySBUR/HlgH3NY3JyarCN9USsNRim5mcRAxjesvo/UFNjfwqJE/q
9aNselpZE/+3k+xkRZu/sbuIdyKVuIOqSqSlhkHUey7ig/rWkVq6FNqpvFYqPZXstlfm91lNu0MW
NAuKZ4gf1VYLJWfyJzkkt9CNj7VlGfssyo1vyaBWW0kZtU3fpQXH7ihTmBtV4zK3kmRLaaLf5HIq
9XY9NPNSxgoerHTqn3TFmEhIZpZLNka9FgOzqV0RNRR1MInDaFOTI9yo1px+UHsqr0jIm15akT6R
OfZgKppD/jql6rwRxnC+0GWZWm8xE34TuLR2WFAm0JVa3SrKoGzCEfHPMOT6rhYKfR9DFiSeJUBu
417Zs4N115k24bNrRC7MVZ7Xj7mf+I5E2thTR/LwLcvjotKFhvxTIduNGg939TySBqyGOH9pzaLd
ct9F9jOL9Ychx/1zUZXSNtCsmCquIm8mocj2Udv4u7ZWW69TxvSB/W660CsJ+XwKOdg2Y3jK4Xif
jbV82ynT4FlIo0HMgvkkvUveXJZRDSpZeAkO2HQCMUq2clZaD0NTZpcx3kjH71VpW1u5fl3ribUL
9cLat2VgTeSRm8lpmJBDEVXl/TT4kJuFUd5Hst4qtlpI/kemiNlelSLJ6YQ6dauk7W8rQSc/Fhoj
pVtTGelG3bf9XR2w/DyrnMod/jDpXefSaifsqZd644+xU4/q4Gm5aF5IIOJ7u826tHKsYFIczZRN
CmlDB0u6yLOfAn01diX9H77zr5IXF2Fy0yRU2dLBKNQcElXypSFm2SP7+S3Nc/1NOoF7T6YJilgZ
+YeqFzhIErO+kYUscuidKEpO1ZKsSOpw+CGHcdx6YICl5xD88Peyamlsrda4qZVcfQ0TdkWrB3j+
9e628gwgtVhtb8v292l7U9Q6q/qB7Y0K7tJ/rtiqezO0xY3sRpuzWJBjj9qfo632N7K4/ky5XyY1
Zaml03em/hMlAiICqsDOoGTDWxSPr1JP3+HWmMMnYTKs2j3zzMdK4j9/xUpe0gbjXMoQ1zwkFMqD
fFC9iObGkUBzUkKLs50yVwLRP8db6ZdIZypRJDKe9LD0sF+8IBgnHHmzcIfOISWO5X1/D0ZFgxqs
LMlIW45faN9hOLQShEFqVRS7nM69YLWzor4j2x+6kjAEt/6smNz9EvXcYjo5sTSYlekzq6FNWo63
T4tJysAOSS1jL+gO1Uk3CDD8DeNDWMof9fsz73FRKh6FKMvaZSAYN4aEBmG1dssx4pKY1JK3KMJF
r3Hmnbw38DxGm3MdRX6bir8aa7VypWauranPJa8fmicS2ZIrapW6pQes5nUNafdIczOfXKUZ3khx
61hWyuQPW5maaB28F5n6iKGf5Jq4idTskd0Ss+Z9RqeXkL8g1tWdJPqbqs0dYSCZAP+SKvp7Wo20
3mpk44wV4Xe3pvXjLLonpIIYqdEZHr+pvE0jU+41yQvMaRc3WbOrc0W4Sc28fu6UlCR7qOhbPU/1
7ZgpxWU5AS5PUzqjqmHAjVHudFvXx/kqnY3mSp/7IHZFWOA7c1JB1Wk1avE6GG19Duozkal0rJn/
vcLpUEm3ax0cE02hln/+aZWVWSwJxrLKFn6I9G3eCV7iKBidJpf4/HAW5HViVR+Nt1rVJRUBQ827
ZVUvTBjui1RUFpurhDzX4tg4ZxQ5F3IuP+jTA/pyXpRWlCG86585ShzRmH4qSfFY6+Xu60/oz3jz
OLhdTWU1QZ5VtVSmkF9eqnm0DYP26eshlvh4vdI+x8/r2asGRWkTtKJSpN+2WeESBthGML1/Pcyp
VYEaFViwquu4ktfGnlwYFBLTguRJNyJGinyTPvhuD0vG9W3YADtp2H494qm5+zzg6i3NXauSjTKQ
kbDONXQG+r/lof9rJ+fSodPkHEMsndaPl0FptgriKV/yrGrcaEWybYaLJLujomv307nWxKeOjU+D
rSnZUZvMETI5xALZQLm9QL9hknJObLRRrh/ejJS7vp6/UwuDUx6Wq6mpfMurxyNXZcjoj3DvTDoa
kswWSXYm5xoZrrD7f80imAhRo2OSaCjKav01cSg3WsEw8b7f5w+h+5btuaZuz50QJ0/5zwOtLopS
rNP6J2Ug8dDv69BebLwjTddoAe4FD+eMbKdmTxdRNMLAsCDirmaPL3Bu84jRagUervARjQ9UMeyv
X9GpZ4JuD9PShK8gKerqhI07vRN7xG2esFMP1SE4IOOyQeFiDDjvKT31CasywQNXG0zg4vqqrUFq
4FbBaBpN0Nhph0fqgVu5s3sPlfemfozPfMJ/Ksst6P2fRlw9XzJF+mw11IIHR9iMm+oe1JozvNCV
266vM+w759wXp2f004irOKKOo5Qqsfp7Obp0JkFevrWc0Vm6PXfR+djzxGF59ISrg94v54jmGcry
hKIzu7mbjHdKcbCc3kNv4E3Zcyud+bBP3Sk0GRgqqG8iMxrjHG9c9IqdTIWul55y03mLfS4iK2fP
TrijxByeG+3E8fx5tLXlmtMrlyuFKFDdLqgkKiLQth1tq29GyudnXdYntn2N8NowacCmqmB+jh+u
TP25HaZCpE4ueJVWeJJaP3z92Z34ttmtqGMSnTGMsXLolDUhoV7nomdNdJ3pUx0/bok4tGryyvt6
qD9tDmS2Po+1epyIkmWTp7wrUbOFS3U7uqojVna/S5z8F3m8aaNvyq22R0E23p4Z+0T8jroHswqJ
LuT+a/K1lAxVXMkZU2kdlrvncgsTjW3vNd/Q+5771k98CZoio/IngYSwWFl9CXPTotepUpF1kiGz
COzmI3T19z7zJvBIre7MiNXPbKCnFguKcpykgGkMdd0i0JzMDuVKyJi+JGxpUZL9DLqgPGPpOjkK
HCRraY+j89/HSzIihZXpdO3z0jC+kzLtjiZzZx7k1JJU/jXE2qZtRiRBjahiiI70d+dSIbWD4cyn
fOo5NNlYHE/0wsLbdPwcuaApUaewFjH7DHdSIE/3gtS4X6+6ZTJW8Sg5D8gXEi4obr+rkHc2qBQU
ZcfmFP4sK11xc3Pj19+EbKK3SVHYfYeQqt9/PeiJ6ApYkEIMR45b1NXVV6bEaR53UTp6cS/Z9aQ6
jQojp3rgHoZq61fd9mdW+3KMrJ7SYL0t4j8CSG19cPuplE00kRq9IUabXZJsHyvEAIp4GxXFNyRB
T18/4Knxfnd2EBXDwK22/PPPVxYUbZUSRpMXVGFzb4VK7mXW0G9rI6m8YjYmRyjl5NzmtUzb6imX
hhkaYxrsJNZqWsPWGHVBZlQwt3sagrkLxQRC3nO7zZ1zzukTj3g02GrhSBg+fAudN5d19S1VUzZl
mi7afe/fcwLfhZ3//vWcnvjmTMoOi10PL6plroITfa7SsqkqMilpddOo+nbS5l2lxWd2j1PPhc+Q
WwZb4zLW8aubC02PLS2nM5RRbZV8ruxJai8Hmn7prfYSIkr79/cSC/A3vXFEzeArXA3YJ501S6U/
eD1N2EiKbOJOjm2xpcLw9QSeCu+ORlptjKIWwKgbGGkxFlPB3Igw+UhhsEaW4Kd5jTZFfuZTPxXh
fR50HY9MJNsnHQGBV0MpoHufl87cBJZOhBgHNOcche/EfnY03CpYiLUkGhENDZ4yP/jSU184mjBc
y9Xodum3TP6WJ8GZHfR3s43VZ3c05Oqz84NBDkyFIVt3YFoXSG4AyfRAdkjz4pv4BWUOKRmVwqQr
kpDjuuVQwXOKX/TtwamxGfv9ua/z1OXh6EetPs8spIpdLvOw0KvYYH/34k2c2hM3GJQ25wL5Ex/n
0XDLWfZpw5vREhSiwXBCcC/pqdNTMOuk/+CWdzTK8is+jTJVehwZOGUovcY7tWHLSSBe9OeGOb1m
2UFlWRRV0GarT3Iq/RIKjPU/k0dR5bG+aNyK/t1+Zp97Vyfn7tNoq89y6so+FxDKeLXuDRSz+s63
U9M88yEu2+Mfq/Rfo6z5XXMsEAQuz1Sk+qVJyNLt52HPxn0mTXN68jBeS0QuS8vk1edg9mXEbYel
sOQHQxACubq3HKxbu/5R63fnZu/seKuVrphi5IfLrrZc6VQndxG2RdveEbbZJlXts1ip5e/9MZGf
nm+11JsWp9c0MJHjm+hIror24EN3MQVtUkS8vX2+hdqpW8mSmf7nlK7WPcdVpEs1Q9IJ61b/3lzh
+0QotQdWcG94M4/K5N6VcPB2Xx8ZKwje73TR0cirQ7eNJBUc2/Kw0BEaUBSyl3nhLT2AnHAj3pp7
wwl/Qmd4MAN7aJxzFbKTn8anB1/FUVZv0JZ3Zvi6U7/5UXqRRw+BX5/L9i2v7KtXuvrekT+ndGtj
Cflxc/DrK8kQzkyktPyJr4ZYfeS10VDfXiZSv5qcYJdD3IYvHm2WZIdpI9a2UU5eAM/Ce+t9/RJP
DY1ZkLKQpotE26tJlJJgiGgBQml3iOZDWkjIg5C/lrr5ms6xO3WzM0nCz68HXaHc/1o5n0ddzWmc
FI1hjYzK/fIaW7Wj7II7sklvJr3gM5f+zf8HNvWpTe7zoKtZDoLRxD3Ei+T6LsEvIUucacD1DGd2
JKyn3kP+Ix+8+PHczfbMwOt8sRwVqKyUZaFqCOO1cKeNV2YhuHLh3309sStgyR8Tq60iHD0rRaFa
XmfrShvzu0SPoOvQtCu4dqQ/L9j8PKHamm7LRb7AX2n7hi1fl6hB3Dn8oMXa1tpHT+cIUac+oU8z
r612fawsRSW1zLxgzXYF4Vnt/TMn2InI3GIZg2kkkcaFdfXgoiT4qIYZohN3Y3whWp5e67usuWvj
s9mR09/Mv8ZaPQ5ejk4RQNwth9iz6OVuM6KkcCsX1/FvXmGebFVzk9+BNPo4d6Sd2vXk390PVZK/
XFjZSz6FOYtnNIQdMnolHilLjtwgi7Y16buvV9KpV/Z5mNXHQnkjyGSTYfwBs4VdRvQvxi3rl/Z/
MA4IC1iqhkm7utUZYqRTEk9qOXqW9BFh8S66M1e2k+cjItd/jrDa4YJWyBBxMoL5SMfIQ74JN/5w
KJ+k6ylnf/2LMR5yzxGo35xZlX++LE2kkmKCFjCgwerLP//0spSl7B6maHulcCtDJkzx0gzBy9dT
eOIcPh5lNYdlMFiJITOKeFA2jQNDZVvRuFXwxP14QMfqyVzgyJdfK/twf+7bPvmIFD6QPfKJE9Id
P2JY4rNpaRPldaQ9hXbfwfe1+suvH/HEjUWTZMkgPUNCmdB79RLx7uvzUJK20x70w9LFoH3ySb3K
AQEOJ8am26XlfyDROB509amhkqIteUP6WrmR6NOMbdyp3KVGunBCtXMZ3j+/OI2WzKqhExrzHfwO
Ej6tFT1sx0nLEpFoqkZc/SQP8B1bG8HaRmLn1B+SjX//dwz1N9Hp9q8gY4WQWv3P/50TdcSW+pI7
tYz3TwzV/xOiFEvkf0dKOT/Lj//6/lG/fxxRqPh3/mJKCbL8D7ItwMpNeDdollVe/l9QKUHW/qEA
v+GUkTVqGxiy/kmVkox/IGIBQmWqkLfpKMXR8DdVSlL/saTE0KwqEiVWkuv/DlVKOb5owOGRJcWC
bIWqQ0ee+fuD+bRaEqxQtdjIr4ucR8Omy1fPx3EhEoHHDzlQuHbXO+p+udpbnkpVEDNPuKud+Id8
Hzx0e3mXO80uPJxDNNOR5yiY/f3LOH9FnhDZCTfy9UlshFTpx+YNg+Vm8TaIVf2sDep9VgRPUjru
8kA6dNGLVagX+lB5bVZfibgt0qLeAxTyxtrcFwmOM+mXGL0npmqLEbeKJHOS7DUoH4ZwfiizQHbC
sukxgyVPheBvknhx5WfDi6H0i/QxdCaj8wo5cgTzMafHoDx3WOpVPPz6hZWn72RKX5poV0sFwgfz
ClhTUYSYc68jGS2fTD9hAwdo5l+N5XOVgTvJLbae+ibVFUSzr2Kk2FnxoBffDOubKle7WbacttwK
xbM5PZqNgo1CxR1UOlH9niupjSQdc9F8LeTSA67XdIOx8adZFde6UTqYBbZJkrlSEe5FbNRFCdUu
BuxXtU6ujzb2XFGOLmqFzvT4PrHs3Rh+uU9Lww18isv55I1Ttg26HxpIDUP/VekQt4TqSgnFXS8N
dmm+youjEsZW2t9Y2NLCSKZ2RQKMNnSYAJwSWsaE96vwS8xj/qU05pftFN0P5keAEsDv6F2de2Mh
vWP7RqlW6m42ki4Sn7BSBqN0X6NTTk1c/7o3V5IjR/eppu6MnP59Mz1SfAMDLneJlj3UoLyTSVdY
w6DpEYzX06+y3vVYDuboR9n/ylLLkZprTLwbxbrLgmFXRy+GgWCpLrcDZYAu4VVJmjvh6mxzGpOr
HK/ih+gndog9wqLTltF/tClQEn92BaTaUdzalfEY0lKhxiYSqL/a4aUMXiLrUdKiK0Py7VKyrv2C
q2okU9Obce4l00XeQrZAb5GkmBQy5aqNwrvKmneTekkJY8DPKV3L1ugJCG6j8VnKDhWs46yqNmI9
PycAglAo22Pco1ELslcrD7Ehqu/JhIUxYAy8Lz8sgW7rUXGIxvHQZ8NByFVXsdKLfriztGfR+lEn
EeYLjHvmIFxWVvQYVBJoyW9p/p7iD59EWEBp/TQbJG6EZl9LzcUYWCmi9MU7N+K5Eq7VGguddKVq
N1nV4DEwbEsQvTIP7oZO8IqBvlZG5SbGDueVXViBJyY/9cB0zOKi1As07Lo9FC0oEW1XF+Oul3Ee
x6ZTaeJ9OGaeWovL7/DmIrANX3/JwJNGNHHA6zXwqhupfUav7lR+7dBwyRUq7DH0JvhmBW9DM/yk
JyggCVyXdXSFCsYe/GTfCDqgkmkn9eZmhhEg4iFI9HTHZGxEScPfMd5JWvqC7v1WNCfXLH+JrLah
FN4ZldaiYrUZuuze6sKdmegeUcoN/sD7NADqY/3KxuxX9DbpfNXmVrT8G6zw0DIC1Hy04Q2+JdL3
zB8vjeFAmxhHDElZTrcI9rZyMd/KZu2kYbcZRHVTisylP/IKNVZtYJtW7wZYqkddsvFrOaYIOEKY
7KZ9qOvIrZtuXyrI4ksoKyaGDFV1BON58NUd9oJbQXAla3zSFiP5VPFvZr1h+1NgI/y2x+q+Q99O
Ia6Q571eCl6e3VawSHRYJWnelk4mLXCi4ZBn0r/VN+TPbX116fHlbFb7EUckLawUIL9L52V5d+5u
tcRx/8qELKMs5ycnqK6omoXe6TiazGqhxtAivan5bV72SEBrx+iwbncI1s81VzuOXP8ay1yMIxoV
HXodrYLzUYk4wuP5tcAp2/aYmLAwmfG5Cs6fx6G8iEapZmocG2g8jp8o7OIOcq/+MyWhkt4gJ95Z
FmCaFnd8cqUN7eZTGPN3PPeZ0vc7El7NIM9CJ2zaQyD6XNti4kxJKqHWXjW59pSOpGMYojEdc3vE
Hnbts3lAgcAvU9Ei0IRhgk8rTuftWBZXGAPcxTRSJ7k7CbE9ZsWVD4MDmZEtJG8GOJAuue/q+1kt
zvxsZSWE+f02sE/JiM50ys389ON5SkN8noYs/symfJfEWOWNCn8tPJH3LrJsfYrxRAW7LmgPtQgI
o5uwXqZ3jfgDBahDg3Vnwqo/lYOjT9+FHt969loqcOCrVz99DvsLU3qxStx3YrGNTd+WKpoq36nN
K02wnZZ2gtVbKlZuO4yboPieTPsehJSg4cYe72tUvFl1PfkXuqoeSqWqnDRvvsUFtpIGFFIMWDAD
U9Olm16CddbJGy3XnNTAOzPD7MCGpkaJ0wSGPU+ml+CTjqZHCf81/mzH0oAV4ljGdn6QdQ7+5C0f
ki27c1VqG0xbB1LYO20iaRW+gP+w9eIxBuWvBbdSE25KYwCnEG1907KrMtsaxj6cjb2oRZu5MR1+
7HvZUp6IxggTubkP+t0sjR6hjRdk0C7mHpr2a+xjh+rzt7G5lRE95YPbN+FeMt6DZtxbkQClRNri
PbLT+UlLzKtafMNavvF98CjCrUFQJEt4Z6TLuDO9vAfBAT9hh6nTjtvtc2u+t7N1Mc1Xyng7JZo3
Ff5Gx6EoUmiPfT4//63IZBZf7qr4YgYdBhCEBC2Ut0YCvm2e7ZSOkoKGpuKpAGaiK9U+anjLYril
9OuMBQAbyXJVCH3s3jdVcF+KP6X5zSh57ABbUtPv+7LmaOs3xihed2Hw3BVVT1A4blold6rwVzTr
rlzWm3E091zqnRkwYKbhqOXgUXWnpHzlx+IunaaLYhJeUkHZqHq0hzm0S1MaeJkfvWls53KPaRUe
krUZcoyXBgQD3PML6gYbOz5gFysN1t3aDrqbSLntY9k2Ut8bCY/EkmtmqTqRYW5wAFGe/IjNpzoX
7GD+ReV5WxWi05e088uzXWQljhkGh0wEX0P6vXu3ogB6S+tmqbZN/NeAZcAJo2S7McdDFQjbiTcv
C6WLrwS+E3ZAKakt9gWazGIWz+Rh3rUzn3k2YHWFajJFNDfIyFlEuhfQmYrzF6wKsL/IuE3N8WYQ
x+egjw5ok5xmKjxBBKWTHxpgXsFiSJZaWDPdvqjBi+mjE/S/ql56yEcRpB59A9S8IoJET9+IhFMf
GTlKKwMKW103GsjQPuTT02xxlly9AjsUxD8EkVSbmGYbpVWfdCOlJUpX7gZB5pgd3aGGnqSX+i1d
ZmPCWPVRmCB/Yy3u+uZBnroNog45AhPVWRcE33bgy4h34UUIGrWa6LkqKrcRp71QkAeO/R+zTz+A
KtAqR490VF2iT424eYvL+mz9fTk/V/u2ghCQgoqFl1Rcd/trhXQKLL+h5ebkKW680d8NbyQzrXjl
thTOZN1O7baMpv0+ZDlr1/2LRM3MfVDBr8iI631OvyLr5+h0l4WL2Hf79Yl0nNf4vbEjJaNOgz4P
Zcb6PphIetVJevOapY1twEYcEuvc05w4YxfAM42QuBOLrOnjswN+SJU3cUMLyEW32TjxTchJDnr2
QnXFjeiGXgTfi5UAL+9c2ubP96bSphrAMycXhuS1AFHAnTvUpv8aI6vp7gKvtztA6IGT3+XOObPD
KtO3zCUAFrJgCld+JCjiKmQZcNsJRTi+1S6V9AfIp4/JHVjj64SWBCPZfcTh3+ufUeeVjH4u87yS
iPw9OipOA9owfZGMVTG1GkpFjK3xbandjtQXA88IbKAa9tKjWn1azoIzWegl3Dv+KHAoqJqGCg09
ImnU4xcbKxJBbjy9GYJvD21mDzGKBR/Uu+9jK8QiD1+IHuJn1hPZnD/GlVET0XITqrJO17pVGKrk
Ru3rU/Vq9YMNIhNOoHY1zMMvrJmQ+frxZzDQljw2/FtLDX/GZfSoox3TdcOj6cY2iZv9YKnSVTK1
33MZCUIiqbdBhj132rXGLbTTPfWg1k4KCnrJ9Kj08lZR8X9qjYN3+0ZOmz0WTi+bIYHQH0i33lpI
phqu0X6f1Lq7RDaRDrY4nNDGhfUFJntbEb61wBMBXtnxPG6H/L2KsA3Hk9sPijsLyqErJFBR0tav
7oOGuC/AFsxzyBFBiaTv0eo6VlRfwG/zalosWvHPSLoLivQClstNainALD667mUAH6BKXFKVeS8P
wT0EHEjHUrcxk/YVJs8+0IO9plcXGUdHH2uckjikpQOczidLmy4L3OeVOr+VxXAhtKYBKIGDwIja
iwmpnxDqFwWuT9XiKk4iyCifBCDOQ6Ebdu5XHwJ3NfopeXLd7M022wt9tm19E1KC4PVa6c2lda2S
GJbJD4tt4HTa2xxmV/rQ7AJYe4LG7lAplyKpETBzP3p/kw+XkUloGCBNETkMSIdkxXhIhpgQ6aVW
U1xFWMBJBUAs2IeyD9fMb+/8UNvE8ZK44Iam5VeSDKwxFdw8iL71FqxhuF299C2dLSeGLmHNiZ1W
7+NAywtMUVPSwmvSLqcIZCMRhsF5KPqXs74zUxoDy09JNj2MYBRl9QG//q7H+RF2LShxdSPkT0ND
umhBEmZ00cBU04S0+BS26tQAOn0E9mPn+Vs3PotBdyFNxbaoE0Cran+TQZnYDJNBLDDcV40uu9YY
R04FKQZ8TTRyE9jn7a+8qm+GabpiZ3Umtd74JV1YhfcggaFWJg4Mi70AiNek8EA+TPglKI+hn9+n
MXGQWF4OvS/acvvQDcpdpMCNJofCae+UUnEbEziqFSb7QLRLP7zo9eEejMgecNJW64NN6MfQrSxb
7Sy7bC+r5MaX34X81a8uILAAKKPTXvY+JJcDZn+JuHW6GcxDM76Fvg+9DTrwhDE5pPYJ1VALle8a
tLJe7LdNA1tOlrmiQ3+xSRpdt9M2t3w7Jh9nEaSpxmsbz/sqJFfSjk5Ky/qQQCIafrb+RyiDxBZE
W7Pqa33KSC+QBIjjBq5LnI1wnorSGfj/z3FxF+bC/ciL01VYcNCmZS/1+wc9J9Rrwuh7pyWXemts
uvGlTa504RBpb5JoOXp4LbfcetPOTQJhp5PrGypU7fF4K0hAA6yrcLpTZy50wVMRP1oJqLfI2OpW
6mTqd51NseufSsM4dOQ7MiG6mn3rJkyxHwb9HdKInSV8rzKRDrDmJVy0yzgk2ydCrFdTwQvnn9Qf
vsHOrW34mSH5LgGpb/QCtooEcyU+DbrSuoUUKXdVrwpuqePMz8Jkb0jx01Drdxg2XIVQXZ/LFzI/
+7ziTlmplxlRxmD2H2YSv0SJmPPxC7JbyVLt0RYUUZxAaGClottywaCkSX9IxJu+4chaa6tGe/d1
QHLiFJUp3poKF3KD9gzrcGHqFcBlbUW40Lv5rXaDJtaBe7uNN74LJrlzocclL/TZc6On+upciuNE
PETZQMKopiscL+uEQDeI0jQG1auoECRICP/67sxleiWv+B1y8ZclS4ZGIsoog1bHZkGAKRjda/SL
BVfuM2+hzvoQu1xVceIdzlNnOLTx9lyEsFI7/h6YTAqKdBG/1eJTOB7YUklGGeP4mlCVIEPvdMOu
3UGQZfid3LqJA2BJgTfsmRfiznChWj+b9wPJrTvTgyPwGEPwIat75jxfRj2OIpgD1P4AQw3qL+rq
V7EcQWpNw6vRX4jphZBu1XPqg5XO7K8HJ+myFGKMJRJdRaABgMcSQuOrui2/gcfZUgbA+8XkO/79
uVn+cwGp+IUsiVAa+zh11+NJbsJZFaWyfp3hC0fShST++Pr7OBV0GeiNkReQjEEsfvz3q05IVLOc
3tRtS4fNiEzf0svznPDod3rt+K3wx2lL/btQRnSzirGA9xRjMk9Ek4iPNhnLREBCRmrse/ySeYv9
qoAJbwfbpUZf3XJ6kqCFhLfQUXdfP/GJ13f0W/7QP/Z9Cqt8IrmZ3mbeuFs0yMMlN3Z0SOfUQKta
9l9h9KcHt1Zrpa5jf9DU6W25rYw8ZvQjcd6MLTgFV9if223OjrbcXz4VCiNd6/jP9DZuaNtEf+kd
SbVD8I0KjR17+dU5Ud6JvYepJHpmg6UE80cGt5a1eR4j7siXKl0Kk0P8YFxPt4uOTXOym/KxO99j
Wf79flZrScJjZskmN1e29dVaglmdZyoNRjrlkCMiUWP9MRZe9fRjBOQnhoOTNSwnjdY3Yurqckfx
g96FylVDt4y8cSyBHOBAbV+dbdjuB1DB5BSUK0URvUR7F+UAVh+dQrqLYKC7g6Hejr1xp6nJVgf6
Z+p0JlDzfdSRWvSBSs9PcQSEx7+OEo3cvuUO8ksvV1e6nzxm6YWUH+aAn1DUtgQcH0T6pUbHyhRu
CamNDy0Krrum3Fu5vOsKhXBL25rUEnoVYWWZuAYBjGIRWpqXfbiV+EEpVUqwy+GNoXyAN9vM6i8x
5b7RUOvKbkmBcF9qtoGpkZSbvWz45RcQyaphLxOhmt33RZaWtBfNvIWS4UqowmKZtCaauBguPSUv
ECToEeFRm81Iduw7hFd2ctlpIXcDRvYAh+9AjcGrSu0msxyLvB8VkUGftlGvu9UE7nvcj0F/SUu2
u3FWN3rdUcClt4cBj7a+zIyfafIqJ+THBDxmSnVoTcoLtI0WrHRTxL8awPpWOkD3DbeG8miE90p+
F8gPgZXvZuNOoIpJLtwu6a7SlrFrtj+SntSOQVsWATbtmDikV2A8XlZA6iCA25zzaXkbaLeg5uyW
Crpah66c0Nms2DeG8H3yS9eCrilX9OamPpk8GwFXLdZGLlFOvVZzNvgscIBJO/z566IpNyo527aB
zlWM9iDmm5YGNAKb9CR9+EHNrzBdtb5J8kMtfauhd2t05Iae2RNuwh/cCX5/JVEV0kjBx/RFSioQ
ciPOiOz77Aee1EqONuLxFekGAAX8ocEkJEUqXC//ykzBL+lPotQxYwhU+h91eJPwW2BzY3nei+KP
iZ4fgfjQtJMzjwhMY1owqeJFBByio9tLE7M0+Dr+m7PzWG4cadP1FSEC3mwBkACNSMqrtEFIlATv
Pa5+HvScE3+1uqI1M9uujkIRJvPL184inKpEL7ww2ZG0kgMK8sHGU3TBl9XO09jHxfy6GOM2mb66
8bWoIK2tXaIqdlVfS9N0knDbZd1m6LpNORGQjaaFigpP41hZmL2TLuRYpRczEQGH6cKFjU7Cm3D8
RdKxnRmGXffXbmhtKX9umne1VvkPoOmW7nBq4At5Fng2SrcbtMVuotSXJsGOs/e2NBwJy1gXHQ1+
G3fFqWTmR7pvA4GwHiPdxsvo6qRoCfmDALUuFQIIK9VYZMsJKm8Ory+tCE4e7uOkIr9R3fXmW6Bb
UJ/3RK7ZmQpeHRG7bQm/uijaiEZj9+3KaEt2oD/hOfVllhMjV7ZV5UdkNC1yS3442gXlYCivi/HR
C8FeAo+WKbOxDCJapcIzBDpwpn461kvFM7A+a+KAM1W7EJVJ8li1XaZ5FwnWRdV97mG1EEKbCDaH
jc0w3BJozAE6dtc8YgpSXBGpdUWRjVG+SO17I4xehCqxQRBKbv3UvclW6tVVeySFS+YM3I+xl/Ci
lrx9McfmUDBcYZ633VJv8xHVM8nSRQgXEu9G4WGUT2a9H8fGbk1wn6k+RaggFBjbePAbMunUMvO1
1dxiiE47/CLu3iZi168TFBFVyxskHwmZ5KQTPqgawYyV5aCXscsWgQECgE450m9IRiLFxRZmdvGh
1Z8pK3J6EqZ6MXELyN7iK7YOvYq+TaLHJERYwd+iBaTcR1TztlQtmG5akB1VOPGaoj4MftS/DVS/
9PFyykWm+9KiIZgQ3Oit7agliEc7zcmQNu+rkMxrdQDOUN3BIGpWl3nlU2QGvkTEWQWSUSSaE/WS
24u9LWe5i0poJ4s0UulfpTi6Qnlp11t5MxWnosAcn3V+H81rfjMnnYijPc0cyltV/kpncYvaxcTW
MQfDvkE9oaIYiGQFUOtxYmlccwvHmvOuRk58XbsNx2sgkIxvsB/AhgxoPavb1GO2m4R3KG1nKQLH
1OhbIDbS4sA9yqOjxghhz4X0XKs13zIHNArC0uiepgYWYQpS3iuNUG2oJZN3yKo4LesstxJRXeTs
pNFznRjE5CUkjyagTaghVn2KcEPSuZO2byW5Y1H4ynjs5xFW1/ohSt9ajaAUokeV5LWtA0jx0B5q
ZWNFvVeJBKVVUBfxJpHOJQlhOITWtZqQ0HGrqAdw1rUSyqa9A57veTIeMnGrCx/oVTYqOdASBGpS
BnarkFYKvVAZkDQAN+DZWdjaWvIscVCtev4UNigN7or2QscO/XLLThlPEe+khIEuiD5kGgc667Ym
RdAINT9dWQYMMMTyyAKp0HCgpQFfZB20JvXS/hcJh44mFa4Sn8Uk2JBf6pfZfRNcRzAhg8VHy1BV
IyYJgouCUa+ZzkLwLvVfLSsoogAwEJ0vHaFLm1AxxK/m16eGyqGo92LgP9LeNbvu7tT5YYgGz+hP
esWz5mvXSQXWh9FNBROpBoWfJhpE3dwldXGylk+1ZC2xzE1sXiTDE8DB4oiMJLaPKNH3KGxtPShI
6H6aVKqgFP5z2Wxy82wuLwtm7hnsa5SPGiyblNCqxIm/IpCu1u8TcdkHzDFSMLpxYR1T851wztTA
+mi+zRkhsSdjelHIctaiwdZb5DxQXGRO812foHnpPWIhLl/6Vj3UFGaP5pWIU06GFvj8AqXCelnH
dlBQ9K7F4AQ4ANmcl6LbcHi2ZQ0kS/ug5sbrMnMrNYVDaq5Kg874VVKnUMDpNQYIm8pSr+obk1FO
GiZ7IlVJ6/w4RuxTHyrlDPM4taVfBq+VShZmYHkVE4IgYtmaKspSuFTPB1r7Ou+EAlAkSK+WPpLS
viPy1K6iX2rS7CmGoUW2gRokbZWSDNnYabVA5MCXle+Cym+odcrbB8Rr7Vp3EtZOqNwXLOOIhlb0
b5AGJxDOKuIyRd2PYufUY+qX3V6BDR5nFag0Yw/JqVkQ9mGJiU1E8yUT6ZFMXlvF+1xesWN6vuhv
QYzjDk24MwS8Idq+yt4bEMFo6Lyoe9IQdylm7ep82rFwLjllV+ZzH4feqJVOX3AQEBAPjjfFGq4N
wyiU59H4pY2mZ/XXWVP4MOBTg9ucKawjALuFFgNPToVzo9zJUegEM0cy7Rgii5HerYn6A0KRyNB0
s0V2W+OTnHgaoBZnRAE1oHwJ6tJNYpUSmva1tVi5+hrZGv65UITbO5oZIYW95DejdRfXDexgMtyl
S3MOGEJZSjxB1+A+c0+Aby2ED7gSvvHu10JbxTTfCBZVY7QNhfldYb6I8SHX9X0S5I7aPYvLaa7I
hhLpW2BXWSbywQE+0+UqNR8KfoRSZuOF1tejOwPziRYq9py/Wqx+YIDuqE22QAL/2KQOqA2vMLMC
3+kk3vTs86H8TEWum2aFnS/JzdTB3U4dxCQuztWsW5MxauHskShpL+9H8ssLatOXWb8p9XcBmKuT
ETku7G9oLWBa92MxO4pyyhUyF4AxM4iPzsy40Qia8pLpMaHSpCC8u3LbrKEAg51Prl0jz31VYC4w
aWSKvkpyebX4mmrHvLmN46tpxTRKjMcc3tMQ22OLNEGQn0Aq84Qqa7nZ1hJ8QIRtQaRKayRzPk7d
lpMKCVREErMLsVCklO4Jie5byCs09G6KTQzlhpY510DsOKtw2NlrtNwJAOr5+Kxl19Zqjo1yKxJT
2Z1ENjS0cp4yVtspUrZmkjgqAHtrXssItJVqM4JLX0WNpbLBFtgwjIqvelLs1IipgSgCdRp9FQyp
SctbirumnHfkI+Q3SaW2oSlkaxmBIw7ySZhftRE0z4pdKaSGol6OUk+ntXYNyp0g+xkNUvMw7NT+
LqG40QqcTGWjyl4KAWqHH0ZpwbHPPmXxrh1DtysUol3fkNMguqLJlbK6pdN9EVYgG97H6ZqoHwIz
omBszDbeRDP5rSSQJ3vyp/w+/ZLqBGCUhkRl5uzEB8ahMaoR/N0tEs+X+Fc9aHeR1ZDM+WIQRBrr
t6Zy1OR7K3yYJHbEte6lVuwBCUA8Iust2fSTUz3WF7HMLxa/r+hFOybNHLCcEwNVoCSUjCNwL6KR
ptu0+acUGo7aL/7YPwW4VOppclOtcQMF4C27Ewt90yy5Y/zV2xYcA+naV1QTxEQvJuamz297/WNk
5U7ZHQv2FM16TiyZ88SrWZ1bs+H7XtwpVv16qvwB+zjRsRiO0i0yeg6WmadkqJKZQxUGhUC815rz
gktXZy6OdYquXodpa1R+0BfbsO8dTaltQZj8BblCJ94EzGH9wqrbRNFpqYENM4PqGTJQBvwj1XIU
jFWi+jYJJwA/IuDxsbECt43gqNKX0dCWXT+OxWdaLe6QktFbv/TsJE1fbSo2uvxN6QtXg/UHho4r
tENyiiLSoEnuoUtfjYVpjeTSrDRY9nK7nekoi3Tb5A5L+X1Fc4463fQaPWZMsKIyuAkn9SK0Nn2R
cp5l+KYihgRPe7biTd9BoiiXMae4Ery9hmUIOXTFdGJFj536he2XM7lhC4vmKMKrwl0iANUpSN2t
hvvQvOmYdxv9FFPnIMnbpXmTiWmJwMeW5aJ1tz37IYESiI9Me+abpfZpM2SnjhNG1r4G/YulPE/s
lWN+Gw/4NtFGxAkOzt5PhxexHN9yS/dSHlj8mJqoZFoJfdBdRmq8CmzSrK/L45S0bKAkSQg4PwR2
kX7aChz9M3TW+YjgQrxH0+AaneD2HNkEvmANPUaeB7smT7eKHDn68KUNy9GCANWFciMWaBFik9Dl
eN/Nlm2pBvWfv8xoJNKegyVUb0e3qtBlrjCWoC7Ac9o5YDRRBIZmHWqtuarafmmY9fXbRD5KIAO9
Su9w88p31IWfhXYt9Jqu2sALaZ4J8gJzTs+ThO9he7N00u/8fJzJjBd3Ob2kutVtq7VpPQr2Vvmo
1BeDQ10V8OSaT6WjmZU1d9KHiypJ50qP3Kl9FYLXGJlx38XsWMxs6Jks5gG93YUphx79rUWZ3jCk
KWGP1ldzezIhx0L4yTazQon/wMVMTYTrEIkY/Q4Vi1QflPBW72v4gHasncgNtvmu2KT3P+KMK+r8
/VIqWUsMZXgTCMj4O85ozotOZPD0qYQuzSmSS5MqPmss1ywnh2Tb+CXdUVeSPkVfv/t3+Pa/vTH/
dnEcGb+DnOOwdGkil5/FcqKHgFTjwVvVd8Kg7y3ArTyhYHo50oy3S+WPBkUZJK6HfcEjU3kT9/1G
RM9edsFNKIvo1SeP2qkb9tWNlSQbBoxVA3ZHy+5fDZthIb4VueiZQ3bore6Roo/Hnp7eZC79SULU
LXXyJuVIM5nZVh9eawTAtfZr6gWnFq2bOCMUDohHa4SLinYxnX6lKkWuT3hTOZh/pOJLE71l8cfc
dn6aJsdIpxFo5NWRal8Yp5uwUCZwkomNR4wc0uUdDd2BVI52ozZssqwSOqXHcvLet6e8i/2pnvZi
TmHnsu/KaJvnDVtB5xbV+JFglzRDXOpCTtR1IDoiCjGx18809rL8QgKGia0KFKbWCiHprWsp6Y6y
l2SOb83hSdW3Pd1cMfYAgQxrSh7xJq4a7KvAhlZbg01rAj2dqR8V1XGuxKsktXyZnOwXz6wQoUXD
nZjmpy6Dw4/QcXqdIDmB7ikDB+qAWdXgdvplSyoa9S8IY0pbHAE/41cr4Z0uQpfUNhcgVGTORZq9
UQUKl9nDomlPxCBR4TmByY9lGzmltnAE5K8t8KXr8m5MEh9dP9jwsDrWrDE7xvJJW/RNy/SbYiiJ
otnXklexGf0R+dqM0L1XDSeMTKevvC7fV1a9HQgfFcNHUX+oRDLc4aBpA4VSvgsDlnBt2vVTfDNK
MQfRX0ZK6k+1F4fFrRFKMkgxjVLTRvSVw/ZCsa+YUxk3qpss9ufOcJLRU5b4tm3Kaw6ystB8NlEa
WUlAai0Sj8iZFo9abjdA0V+O8YG+CFcOyVml9F0JgDRbAqPTxlVmdJvpIda0j9AQj/z1Gb0tg3lN
Sl5WBQVrkm3VQPAM9U1SEQ0qCFZFr4XwDto7eXlUephnokqyaifPIf9r4iTmAoB7mMDqLPE4DU8y
+zQl6LslCu+XkQWVoOquBdDLvLLWbNLDjzGaRP0iW+j1Ka2rGFvbotkP6bjtAGjXyiFpzFdg5xjR
MhrBQQmQl3H12kXvivhLKL0uKjYJrRVtMtwnNcS9eLQAXCkbDWmNi1XxXHW7jk2O5g0Ei+VR7Mrd
ME1gXzPR6PJJ/yUMICnE+gWTU4xGZI86KF2wr6KHRbkZy3eJccjAbhB1z6V0b5Ue9mJfAI6l205i
bBxarxCmxgYi2RQU+IqFeZfiR1HRsOZCR7Cxtp2Cxk2V7BhF+ia1hN0oy3ZKS5703wLWFrohnfH1
qRpNp8YmMSkuEmHtrcktRYt2b/Wm1rJtpysPZnDT54CIgU62aUIqbJw4JDwXdJg2gNrMcfSAPQ0N
WGtJn/iic9ZJ5fTOaincEeYPrblrSsB7IbVFVo2JLt1hPWUmj4qAYK20DismNpWYksCmxulNS5Pt
kgLqVdE2rFBE5+FdWnUANfX4hQaMQ5Z4gKU5IMajPjj2W8PcVJ11wNfvVt1qGn7p03kbdwMV5NGT
2pp88IhMUnNXyMapzwe7lHK3XXsvEDtUEZyvtgoyM2nxB0ZVSyBzcSmRplbHUL0K+boowNCD4oSV
tWnxcFTScqdHKJKxtARUhMSNU5pnucHYLkPMaLhaKtCd7IHyPgiN2JH7zi6AErPueUpfxOwkyuXG
7G6k+SmNm60sPSUR8tZiOEfVR53JiJyRI6NIqjjTJh0jT5xeITJco34Wq/d5uU/CkV38tWA9oMFt
T5KjY7KKTRlGMKnlWR7l4kEYvBEDWp9ID2NqvGeqebDq+mtZM8aCQ0YfS8nLlfcPlqa7RYpft72v
hseWI/k4cEdQCMeyPwjPkfWQxKB53NQVmdTDL7US0RiLPs2lvgJRYU3tJm7OCtgyqSCeyHy2aKZr
lolLKwaAzZ0BOEymmput07NyNoBArImJNPCWQXUbZS0q/8r7Vxrc/XT0rOlVGk6UJrqa8VDVX6Z1
t7TCPgKx1S1MWzSedsFmDm4rzH7ptA2kxiX5Gv1I6ObVWZY+/v8XM3/k0nOM1D2AkOC4HqPMksaF
p174ZSPRyest1BqNVDflhV+rEWVTJSd07XlunsfSuATRijApx5a6tpEQRnRR443a5ICfHzAN5zUO
XDW8BASkXxmrEIMaKpOOaG3QNmMjx3q70fQQ+O8kLx2VKOBbFFVuWykkfFbJ7kVZ9S3UalM8b0vx
Rgua26FIvCnLZC7GPwYCrq7eEDWfAtzws8ldWXBSNHicMtFTOcEXBug+zjqzJ01Of0E0ukrmkPP7
ZllsOG1usoG7qgX7QZF8ieVAkSq0RsbGmLfa+BDmr0nOEm8h+I+UnZYNqh0vi4qaevL0dcM0w/pD
0hiswsJTG3kr5B/J8F415S2QlN8OhqdlFCkx86yoSyk8x9zkoJqgBS4pti6l0h+nIf9Bp2msLPK3
Aex31vevSPjfWOYuE5p0zJdrwdJaUISbt9eGFmqSD6cIIDduLql0zgrdoTuNHey2pkXezO877VUK
HgdI1EK9W4KJCWZwU+puK6nYZLQPmuELheyd8ZEDsHecPAd4tQa0Jcwyp45PrRS5tcksTddoyUsR
J6LT5A/x8DDURI6iFZAG6rrGFDC53VVsknO9j9ZzkUxlL5myzUOcUcA5lzQBol7iDicSoyvkxtKe
BbhD2nhs2mLsbp8AoydkIHYYw05S+Vj29xHfx3SbmY9LAxORv/37XPsHlTYyyt9m6m9Kj2mwSiMf
ys+WMAvb2C6+ukupQcLPD3H4kx3qTyKIv11tVVn/9gxl6OmoTkwsxePG2HIGDtwYAXpl579m/3+Z
FP+XCgKBEqkMBkIhFLjfVBBVKg4Vxfbv8x7t3iuwjZOhI44Oq276J8XMH2/k7xf7JoJo4v93Mete
2o7ecLjqdvrAfuy2PylJVnHMtw/hdzn4d2G9QaNLWZniZ0P+yvAhT3ZIUGu3iS/zA6fN+PyT3oKI
23+/ovEtCTRmLVQT2cKSrLFFDTLtHMp0Cw7xIqU4L6vmXguQ3c8cNUz5MQhO9ZzYMSNp4dPek8eP
A3I3tVVyZqHxPeosO6YIsdGO8UCr9FeTnkSadMrHjv/N6jRfnZKd2Eh+VQ52W+xotqEPlW8z/BhQ
RDg1+5syv5uKwAz6bE5vonKTJtVtNZeu1SnOVLSceJtj1+8kIAIjPrTJl6rT2FRj+eDQNjGDZg9h
dTGCQ59+huSqt9pJ0SQH8jvBrpLT3l4ABWnFWdAe5RmmHFl4q2s3YhjtpyQ9D0m/kas3vXqaw5ot
JjwSEI/87Ww1twUQpSzQEt3eT9Gd0CduPS6nqkUJ0aauKFJWpVEIm6GSBONHi9x0u5Kz+yglb7h0
fZUt2FQuSjw+S6m1hd07yAEnqCRHgi8dB+a6eYBqzvHlM2y1OHvUWXNGcUXYEz/LWaHZKRrknnIc
7mKGVLkEzWLWKd+KJb9B8LUtS7TGcIZWyOItaDs53KbpqzaF9sxJSRrNTRNlZwEXcp5E+4bjFzAc
W2vtBdKRvlec0uBe1Yk9DLYuVnZJaB7bqXAlpdhqhBjDD/oSJc3ZdA6jXZsOztzkFP8kXkjh4DKg
oRHGM2egC17jQ7EYxzJkK6wh3pKFvcna00xW5UxUpak9p1nwiFXoJk5hIqyLWTX7fCpfg7U1L06O
Ri5OEI1Z54yR4egcyFfEJVORL5gqo6qi74d2gBzA9+WklbzlUE0D58Zo+89hfjek3l2U2ym9r83L
0B4pYQWWo9NOFXNO5KivI/FIMRG1vuE2lAUnJNJ3RFEDiwyQexHrl1xIz/i1HwYzujEDUbVLA19e
Qg3nVQs5jsEzouVISOvBsdS2jS2b7Tbq1ftC3K9SbM4HU6yfh4kROo6EnSq20BH4hTs8Dy2y5HPE
Xt4uT0pE/eHMYAxdEAEeLaWIaEbbVZ18MK38sRL7h7A23lV6y8Uw20n8gjjQTlOtbeIxPWT9OTW6
3RJwGjAEx+wuM9jo8kL/CARw5OvwJmKB3jybmZxru1dULxElf1IT4I5cPuMce6y7/JdAZzs/qj6E
KHtGCeYoScdLnFh7/vQSZf0OpQP5N8p8Y5mRW1j9PdL/rYwKfc7EG3EJn4R+wJXQaA4to3sqYbdd
j9GggVeOxksDIhY3UB79ZNyhFt4bZnjqYpEtND2lsfhQY9BMiskRAeemiH5kKz1McYMhjFZeJ2jM
Q2B1l6Q2XGyO95MU/+BX/rPwDeuIJKK0Jdns2waDI74tI7NCZtf1zqpkFBz4Oc4wdJ/k2/j+p5X4
D7JMxJL/ud63PSab41ondBw/e2eL+Z3cPvwwDfx0gW+6zCIxxsi0qmvnmp7CCEA1kuWgvjaR8qV/
9SP9GGf40yXXP/9tJDCzAsQiqNBochKZ/hJoRufQU7GBOpSqeujODz/8yn+KddEP6rQiIdglRdv4
NvMU7ZBXacttdGZn3gC0gqcBJkYuio1z4k+P8/uPkZ5/gEn/ds1vk09ct1Ff9fVf3vYzEfxIXvWt
+KO5/c+v5G+/7ZtMURnWjuFu/W3yfqHPYPKlu8HhaGvLh3Bb/nQr/ziU/+dy5rfJoMhTI5W5nOqt
mYJ0TzspgVeQW36y/xH//eG5/UNUb0hyEeTrbxtcEC2SGNaI6eI58Ok4ZkG1YXst1/pp3vrD9KMb
5to5hJAYJ/832Dkzh2lAT4sjjvJLp/Wmg3lBpNFRscrYJTmoCibEAdB/tvpTstgf7+9v1/6GOqtV
WQlWAvO3E87rdB5sWxcmYsN4tf1xhP3j/f3tYt++CyNMp3pe6uuwHTfMTE5yPzwHRxyi5HyQCzke
AKh/8Db+8ev/7ZLfPosqMSmXK/H7gVGY+a+u/oGe0P8wLP/t4X37HtKor9spnK65QEuKSZGlwXyI
iibQL3XboM4CQ298s1Yprg6xuAAZ1H48ostG4FfU+0wntkXs3M6K8PBfAXS3Y/qlIsiQ27s6hf8G
FK6RlVnanQ5fJjFOKdQqmfWLkNZb00QjUl2Slg1Be5wYUrKBFgcAX+NhBAKsqDU2ZoJ+mucG4a3U
xpjuODnUQNtEzUx8tBjIu0h1JjytMVuq9FmAlReisDGmnSjjJ1P2Qio7Uv/r35fJ9dZ/O2b8fuf+
EkT/tjDnUFCGNk1XwfTalExHM3RG426o3iL5U2aW/fer/elo+LfLfdtLe7krlUoY+bjXvqjWVt7X
9Hg8ZLtkX/+flq3/vHbfk+rbHGak5bNaV5I1spel/1RtLK/cWrufLvbDK25921PJwK6NVpmuVn0z
QDLiFPnh1snrIvDPJ6WrikrYMMbZb1dQWnLtBiv8oucbffQhJLwgG2hebZBZJaJ1EIGLmkm568wK
nyagYBm3Om5NFZ3655Blzyl0hzGUHaIs/SLUyr0ZIawq1AehRW0wAIlICuEX9WUG2vj35/7nNec/
//Zv2389txjVMfxGc22XSYhcL/GyPvP+/Sp/tgxgDzdEhcIRzOJ/nzLknOm1SVfDSei3HqIt3MzB
brldH3nxaGI++fGY/s+nojFerFuGKHHV70+lWpYKHYOMBSw+rUalNaxgt/qn1ZfIJ2hqg8/QE7b/
/kP/eTu5KD/QUDGMI+T7toRrMfb/vC3f8/J5Fk/h+CCVPxr7/7kw8LtELEir456amG+vG0fKjl2i
IkZA2mIl7CpbyLaKO/mWM2+R8RF1y54Y1HsZjcOPpaXrgv33l52r47CiiIFOEvP7EJCnDVJyzXwf
iDAssEH12zVo+ye7zp+ugg2dMjSJXD4ApL+/L0YXco7IhHdx/9f7chi30f9golH/aQKnd8Egw5oI
bZxQ3x9XIittO0rGpxnCKvbDLuiDm0jHYZCgNxRacDF0FYqERnROdkkuocnrj6NCDNrEttR1jpYM
Z7m8RfbS40it46dIIfgDeW2Vzk+y0d3QsEMheuY11a7hZGQY0CT6JQeWRM0aCcJjnzSNw/a7tebO
0et6L4bWLfSP38g/hVD/cyWEVmfmxldG54r+3Y5l0r1TaBq+HQvfwCdBGs6/v/x/GH65ACY8qjR5
M/4RcFGJRd8G3cLxZQ102mVkFGob9F3r+4hc3/9pYvqWhbwijHzhdLuKa64GzqBvy0qf5fiZ5eW6
RiTOb+kmul8PEqVnOCsqp2M1Wz/4NV+783AsbLUHf8SkFDz/D0La/7ne/P3f8u2VDRC3sZBO15Jp
DVeAGzwlvV1/mu7giNvwpQbYf8EN7bQ/baY/XfjbEo6PJI9Gof5aY0VSn0p5giH/Ok1tBoDk0Mle
zfzH2AbZ+MfbRAMeyQ18oIQ9rh/q3z9Rfi015017LXGUKPm5yV/RwhAidUiWewJiwhwgPibsEfEC
tIYzJRCDkJVm5g1r6yteorwC0+l2syS6QFNuaF2gPmF++Dze+uqtEEK7FgUPSjkktc5AwS0mD1r9
0acPWXVWpOc1ybAIYniYftO0krt0e9Oqz5qU+Dn8j6i2iMlfihDthFYfY5GcoPiy8FgG+ISygNNu
EyeA4JRwpfZwU1KTXjXkQkhz0VumT3oybQa9prFcvAHivmmWtbMIwFDuTlV0VOTjuIgEcA923hEb
vyofsQAExdZQxl2dAtby+wpN3qtGifADlzZJSBIZt3P8rGOfj4baUUIcLwvn4PJBk+uNWb5HNWoQ
NdsB9+7gXGwNjr2ilbTQR19ByS/ne03NNyMYzZwhOUzfBIRqcfQ+dBH9SYWThXRnJxXaWd0rkMdl
3AjJEjCmszANb1DpPXb4SDecNBN8ZdR3cp5cIt0kcAsaotIyigwwvqEUVxWbEE6nlZ9EpFMi7F6k
30TZsi+1GWFe63TDUZ9OoVhuoch3UoSmrhQPNJPbGnF2CQtZroGDzhBG0amREZfJijuYFzk1PGxF
kngDy2m2tx13a+pWKLfh4ny0s3gnaIWf1bUvIr1fXV1SeE6UXZx+6iN8Pf+P9Z5OZLAQXFDL9yh8
7Y6QDLncqUQjtiBY7bFQT4H8leSHnL8j128MCGMxvRHVr6hSbH2M7XCdsRKk5dI9rC59rEejqFyz
f1SVt3n5nMjDbmJeOK8XyNQqtgx0xQTp13pD99oFFCPE8K/9gI9M3EShgrfgKwEuL5THdDwsbMJC
F3l6iHBE/pyKO1TfVRTaAsLHAVdNIDd02t3RLVRpGAYmUpaHlXImC6sjyiuHbYW5F7P6QkoKVpjh
pk6aT9m4l0nj0OvRqZOKLQqkGycI1j1ZdzOiJw0x8vPiw2yfs/asZUigisaNLT+bXmpz2ZS5x3tv
jwXh4kV7Uw3xbiZCLET0qHMLmXI9OUOWaD7HyyeCC7uYb1LR+mEs/GkJ+bZyZd2iTtUyXTXjqys+
o0n8YTJntvw+rXxbpL5hB3pkNJqcKF9FNXlNg1GtRpgo6nj2oAzpRqwbfYcafVuYwTMS1NVBedus
US11hnD9XoIQ0arW68c8AN7GLkWUKw33iB+NeKNNmj+L6ZYx0JGIMsyt5TgE2aYRKk/qBfSsxdeg
ZlfmYVjwTN6F9K6YfIujobp1SUC/MiKLj7yobWcn0JBSiadSGBxlrO08zk7joGy6PttoIP9L9SAx
00VJf6BF9tPCJTHp4lOf9wS6IK2ZaN+OP1dovwhFV8MblC0Fzh4CpVXax3rDVopXnQy1VsVtJ+Wb
UJG8viqw+Amu0hherx/b7mpo6Tu5ZiR25IhX5z3BN8gvCl9oLnoTbRIL1h85PQ6cCtsHopZgMVEe
4aqd83ZfzqoFlYOStReVrVw2rPPXCWxGqcMbmry3Yjn4o/QlJA+iDnkr4tBQnIxvmMQ8N2ItzVMd
Ef8ry6pjlcQ0iDMRwhy06xjear7tSkwnS/aUGdUha/OHgTupp9oOxBl/nfZLx2hpdO1BpuAibUPH
gFjH27WdDUw7PYUw3VMs1LdqhY4eU6pZ9SS4WjI2K55QJQO0Y4UkCJZIR+Y/HNRoHRU9tXWt3ZRS
uhlR9hnbmF0WIMIg8lWekm0YQFA1a2RuQNtmH3izlbqlom6TuL4zZko+QgJX1vGSaJWaw2BhopBL
wZJM5Cq6h3ReyjBNmhriwskpG8aZBg1KSD4Lum7G8HOhxIcCihqDkds3V11+E7NjYU0HEaeHnBSP
2fAhRvPGHF9CjA7teK1GVg5pyxbshmW4mWpmIgHb1/A6452rcYpnCEUCI3MCVDEto0qXuIQUMvqe
WmS7Ma++yLYu7vPRcqu5Rw29D7DjtJLyOhvCsa+nm3kMT6GBdyboqrOadba1/DKadpuKslP36m2M
vyRRTfiW26YNztUUXTordGTu1axKGJRhl/KqwlzDTk3mqZkWh6BoN7UV3c/LpR5DPw/y/6LuTJbj
VpJ0/SptvUcZgMBo1tWLnJNkkuBMagMjJQrzPOPp+4OqbhWFw8y00u5ujkw8FIZAhIeH+z8szGxd
RMZFL4c01tKNVF63Ja/dklWCqlYhGIg+RjUAmPpQb1jXax3ipBi9ixIQgt/Q6wQeUXkoaXVA6gAd
5GgjTnTWDO0VEwCi6UqPyYQImUAaiQbd89D5PxQlvIisD5vtTlJzFB35zqaUbWpPgwsCNl5WNwXi
LCJYpqG38ADU9S1QsuFDsw1aWfgc1/0u0N7kFgWk7inxk62lNyCS781SWmFmt8zN73Hp+Ar4Y3Ud
MK1XfdjdNt3gxNjcp3Zxj87HSwJqP5B/xB6LRPmmeHfsZjQ7r9NaupUSi0HigVT1pjHzgx5CUtFA
0qg6cEEik02hFpXVneWG2yk8eSKBZcPmHuv12m3Nndqb+yzzdjC1twppQ92TwyAHGJfoVTVAnUfH
qI1NSaNRFuA4PGthpndBIwG31c5sCcpfstkpYluWhXKKLLAnnaXRI5Tfvk/67+ImvXK3ygozB2sB
wHgJVhxNz7dJs0U8/OdJ9Oy2s41CVIOluGr/vVibN9m1yrFTrJKLbCut3U14rYH7Qarq7GH6r6iF
2W2n0fhU5OtRYkx91fqZi18ifda+aziw9Gs6pWd129W/FLMnqAk1A7QbNGw355JnZkQHWWJoq7X9
HdyvtyO2EyHepsMC2Bv1BuUrQBoa5zX9qSTYvOBodbYuc+Yp5t6pXjEUelf9Q2LOKBYoPb/mawvD
heIGwOm5/tYX0+nzO//6AJ8GWG0zKzMt92ccXvWc6z0JNtSVnOXr00df+y9FGcYWSQx4q6qhIf0z
q3MnSHmWepf9tDRJW/TIiqlJt4nyeyXIV3DV72pPX0uNDg+QEAj+GPIp68tDplvftxVNDdBn4MLu
ClFv7aEFXK4tDaTRUMeEkXyDABlAPHe8UolHHc1oefBXmcafLREMROSBEw5w5C4gzgC8LZSNF7QH
AV9TLVso5f7GguYWjvmlLd8FpfhRgLltSuOxAG7UcYqwYqxEWmOtyP4qyNSVqrpPMRIFuXzrwlgC
yQ46eyOTKHqGvtWq12RINoivbbOQvKUSHFnUJ1jH8Jukx0F1Aql8tpR3mVSG0stt57tgxWgoyuUm
jA7dcFlBNlEG48kL+4NqJXdYNcaqj8qcaV/Xuk5JWM7AEYZkXKLNbxgYCw65fZEH7WUDeWwwvpdI
d1Z1u/YNm/jalj+B+55JIb+aP5++qzk75aZJmxaI5n/vycQ4vCQC4bV91H8/PX3+Wjn5ffr8At99
mqZDqIeIYgOPnop6uob7Sf8s30/m8sMDIIT08ZzsIj3Cv6bGn2fsvMRWBkj4GRpq5hrcCtBB0kWV
BYiVj2zjVVXs9Ip+cFeTjuSbXJ7U89VqVeofU50Kd9J1iBi67IGMhkbleeVWb0Dqhq5yaGDjRh5Z
K4frJIKHg6JI0ajgh97JWDZWry3bvliWQFRACi0TdELMctWDgYfRft130OP114mU0GUvIjtU9G1M
ewP3fAtAh/KZqu8wmboRSf/BqlpKyKi1QNdFQ2MuQj+oAPY9Gki2tSsbanw+ccFhFY5tmoCPlR5d
+bV24XpL6a5PwhXLGRZ3FmyNUbwWRXqfRtFL34LddoPvetpcF6Z+a7jdbQKkyFT9jZr7WwhT94Fs
ojyYXLjY1xuI+mcl4sdZhKNLbMaw2IIlNG2st9HErV+xSedrdiiFwLjUEPrPXdQA4AgAR9S1kW7A
uPLrrZR8k1vvYhyuyuDNDVg8QSEoDZob02+v1D5bG1q4tJtJ4ENizdsXLhAUu8PqTAb0BKGhy1g5
ALtFc9N2HhLOxqEk0RsBNcftrdhLcbah2bNQ0gNmBJ4RPVtVtkQlpCl+DLETqA+Q4HsV9Jb6NMHI
/PAxyw5lbe000t0s0S/HEW53cSnZT32W7Lr2x2i1a8yfOL6DGaaqUiSONbzraXwRc5ifaH8Gp2CI
a7ssL79hTHBj6xQ/y2bX9CAC1WThJdJ1MVF+0apoloZyqTfdwiPn7Omc547MFOkAZTUxFAvgXgN0
WfAoua5caZDAg3hveo8WB3WhcyKnth8+5nqyHaT7VEEnUFVR1uGI0UcLN/zoyIm6WL2sjAQw/F4P
bnv/OgGBmd2F8NKATm0DG1pn/pZLaEpq3VUJUbbqH5QR4mZ66Np8IwaqJJR/S4wAZMu/9pTXHAsF
Lz804jWCWR95H276XHSorbdk2LAWVA08NxrEhLGXUUXGL/dWqfiBkMza8sBbxy8Jyua1rG3VRqau
b4NtigjkwOU0d3TGHtR8hvihGn4LwHIZolqN/bs/aNu4LuGrkn6GLcinb714NKJvXk7RK2p2o/UY
YW2C9vtKVGAEMvjkVByk4lKBy5m68W3ftw+5D31co5eg5d9jfUQoUFqaKX0nM9xoXo+SJUKj7hoZ
/O040Cl9DqznQa23ESKewhcrs/+mAQRyWwp7errQW5WCTLcIO3jzqFjq7jbSP8g/1+B4lgNLJvju
S06n7BrrsYYzA4jS7H+olJR0hd2ErdPgc4y1uswbBD2rmH1MGiFZDbb/msT1jY7HbAls0Ffgg+Se
0xQmIjnTWYkVQGAxJQFTGKSgWPkg2pgpaz0qr7SmfqiTb4Y/XKDoSxi7lLx+Nagfmk59WnnGp+ze
RuOJU/W6iLuV0gKCAUCft/Xa4keie+7acFc12qKrH0xawln13CnYYTUSJ7lDK3srCc65ObzXkIH7
pEDf48XXHwbhNGm+DBF2Tdwn2XvqJScqC9D04a6wQ3biaoUSKiKvQH0KDoB9an5TS9RJ6cshSAev
JFyWBvPQuxylO+CgiyH7FnXtQsj5KmhAxsEe8XMgk/rr4N+p8NiDwpqkUBkn/bKwisvMddWNqWaP
qt5eseFMCC2OouBGdQspVoYDlQ8z9a8FEDVdQlCeSp3S2/vO4xxPzSOLEUzRka2ipC/79UYa2kUJ
j9goEN7Q4dweyiqkzDes81C/TfvgpW3Z7ePkJgnkiwyrEjWgENwiAc5Go6KzLmcjRh3xtmjgjQKn
jHTtIHFIGqTbXAfRIfWvtlo7rX5o1EM23NPOS90WvxC0FVgYhZmsMg4snRavXRayW5J7Rc8xVS03
UzfwIzpw55NuQciBKIjEbSSsO61FQimvWCY5Z7DG24aQW6Gam0lEpuE7Y4kBhoSDM+Mc3gU6J8ce
ohixp0wL3GzB2aSoLhnKwYgQWcndLTYlRW1xpsLVS+22iRCXeeQvvVDaG324Es172WeX8YC+p/Y2
Sv5Bc7OdlBmbvryeCoM26kQmirsmQkMp8yYpLWTb2ZUgbNSBOJiw5xBi8fIWjOpV3r9FzUFKdbhx
qClZ0QZ20SoW2zjYlwEyV9DrBorcPruFCoI31y5HTyCjgdi7/W7j40qZtS4uZQ9xQWNcdQ3w2hrC
X4kjZ3qvU5mXEcKSiu95fmcIZQno32V9VCHywqP87vnXmX8Tl9cIv3g9uEp8kTrze+cVGzXYJwzg
4Dljl+0bO5vOl6Auex07DG1RmdC1qPRjL7PP6upbrqPR5qfPckGgrXjkUbNWLkZBxSihhVACems5
ElXkHfD4dP/R52wcmeNaSh8LY1x6vbuXc2URRbfmFVysYRFvIyajp+CapEUXnU1xLBN7E6Synw3k
ERTigiHZ1Zm58yptY3cJkhz3sRuisObfKEh4EU0OATiBWvLvg+gQDO6uUpPr0O13niduMinct7V9
MAvvH1CcyTfN+8icf/RQZ8Zss7/+7yH4XmZV9rP+n+mf/ctu7X//57e//f/m04Zu36d0ePVWv/3X
R1oH9XD9lnz8/b+vs7L2/+syKz/ePju1/fpX/7BqU4T8N1J4k86lQVXglx1b91HVf/9vRdX+Rica
9xVThimuGuTv6XS9v/+3Jv4GcoHWLp14AxiAypH+n0ZtwvwbYEAFyxYVuw2T//4nRm2/15gljONM
zeK/s5JB1wZB3nm9dycNISKovYXuidtWZyBovx9A/n31WW3cpD0kV24h3ZIzbUJhXVl9u01qVGuQ
zt18Gu9/zrzPjjLTk/67p//ve8xqLZXS0IMXE/NPzh9Ng/ikyghMmWnwfvoGx4ZoqgV8OtaIOq+L
BHX02yoDXWq4AW7gXtaeOXwfu/rsbCbaKtYDFPruLDWAEW5BOXMbY3n60Y+NzQxZaeujluPY4N0R
Tt11g8LNW9I06bq1erE7fYsJFPLF8ItZzaDjDtI4cguMWBoypA4xDQhqQ6Dbm8Rvb+mGnnmZY3ea
qhefvoOV21Hv4YlzC9x/66v5LoIB5XM8t9Xe8aToHCTqyKSdCx9XbhuOQxDYt6CZ6HVzJvBCrVw2
CTpYFl3f0+N25NOI6e6f3qbO+n6E/27demY+Hngz/b7XoX5QpFefTt/i2ItMt/50ixifi76OE+s2
bJprOZeXcRzvO8Nnq9CGMyWGI9NXzFY43lhox+mGeSt7xjcp5pxA5f/59PPPCgv/WtpitrQjq8wb
yBXtbVUg7VvQI4dqa7l7tX6yxscYRzJK56TIwBjBPBrmnRYPZybbFGC/nNezVV9kSqWNRtXeNqjl
j129l5K7LqTPi5yZeO8tGr3SyDl+31ovJry9FG8h2rwXrnwFDW/1zz8K+BD8TgL6xkXlhpoaKdNP
4Z61Fjk2/rPwIVulm/Q+8opC8vdCvBfBNw1lCVf0l2W6UdAHSTDKk0rYVp64MOMeGaN234lgdfob
qb+jkP79jWYhJraTUCrVIbmVE7QDYT52jJcFGRKjhtYal7x9Z724+a3rbRSa9kmZrye0kIuIkZmj
QJdSqjX2UbTxOeGffqgZ3fNfDzXX2U0GM6Kynwe3ftv98HXOu738MuFzIxAFcK3lJecsjtgD3kce
EnyiQbe261vH1cMnUwWN6yG+JlfWTRPi/2AYN+ogHRo7eOkr79GMpG9KY2xwKbroKmCR/oBtl3Qw
Gzi8vV/tZbe57+3wI4IjO9rgFQId9UbLIjY2ErJKrrsrrfDCH8dro+7vSQwuZNndNg0eTAiWwTJP
cMkYr6u2QY2vu6wb/4IAjgYq4rxN9mx7DcyKYme35dYP4lsM4mh9SdZGR9ggVSmmxj1VVz0EbtyR
0Mb9hd4SWgR8W/zNd0LBASFG2aoJ7UVaZ09DYZwJa78q4F/sB7/QTp+CDqoIXqHXUeGEo4GEro88
Q4EAW+OjVFV7nNybWE0OhFf8GiAab7zWNf8sFv2ynPt0a2AHuqkPoesMVPtolAK9Ts50do5Eg1/o
2U+XDjs10OxEzR2tS14aQ3+WcPRQ8/z19IQ9Eql/BaFPl9eyJLKMHMmeYlI2iDmeDmaOg2O99mr/
DNTq2CvMInUrVUmIAmXhIIxfTcdOSdDPjLWbsDDs/0zK/t8LbxaxRSoGU/OGyoH/dw2E4HKQpZvC
OOfVdOwdZkGZrqxiV4UJjKSAVzfG2Z2rIAXqDer+9Ic4doNZOJX0HoEE4VVOawM+kPRIWihVJG+j
WlbXf3aLWcDsdbhRhaGUTi0NzohsGKKauIfIaDqcvsGRLUGZZWSNbehp642lk8Y9/i2pDNugjM59
gmNXn2VhPY5llaXFlYOOwL2BwpxheB+nH/xIgveLQfxpFSS2PyCP2pSOHbo/XbUFQ0X/3PVdp/X1
H50lnzmVHHuFaRV+uo9pSXHddoSo2FVoUOXCnez2ziQtxy4+zaxPFw+FlGaaXRdO1OOGZNo6Na7x
TJiYdVz/tbx+OV99unhMjyzUsqB26qm6ioGeuQlrIBntIfXrlaTipRdlq2IE7OHW0fvpz3Lsjf6y
pocKQRRuqlJRzisVpUwXKsqfXXy2oj0RKGNUWmwXhYIEUQjxtmu1c65105T/YjOaN06TNuFAElS1
Yzdas9DHbNPG0HOxgk5l41mW8ARKrOE6SSv95s/eZ7a6K8MYRjlisMhKr0eY452mFWcW9pFdYt76
RmQBVTatLp3K1n40abPUSvMHpqfrTNPOnOaOpXPybHnXeGx5QS7lZEJl+BJZFNBSmWJTBih6HTH/
sBQtENc27dLF0chFF0xX7mSaA1d1O9A9GDx3LXdK8Wwk6bjP1VBZtyHdsqjzBNJdsXprtIpxZvYc
G5EpknxaD3WU4OIiybXTZd0mpx/givEmyNNDw+I4/UGnF/9iCsmzYOE2iVvadcLsJ+3beboCzmZq
8QjzSdbade0W/ZsRBPUZSsuRxTZ3phnrLrFTRN+dHk8RpUScT0HB/cwEOnbx6eefhgtIhZuWjVQ5
sRmiagR9FXl0SP6nR+rI3inP4oSCkfsYN0Pt6Ehm42KRhYyZGdLI64PN6Vsce4FZtGhCvYJoEZUO
HSRUHtzBWFqWGq9OX/3YC8w2f7cQeR30VuWY9aDSsEhfEldYSNip5wiFR+bSLDhYvTQkQVCy8bRl
e2GVmv0+2JOyneVHh0qr8rs/eRGcOn//zpkZN4gVlKVTjOIh7sttXdbOaKa3f3b5WYygeqwBo6pr
R0TUdyQfbzIUH+Sq/XHm+l8va9meLevO7UXjWojxhFmP/EaBpVwoUkQzc0XsNC0Vr61XAkkpoKHV
ppeCagDkQcKAprYAQizVIwqmOihwDxD1Zd0qCZ1CO1sWrRFfJYHlbjo7yTghDahWu5P4sqjYC6QC
OYMKRfg0ByYc0/IqWhf/uhGxDBBq6jpsSvM6lenO1jEFfbvvxCYy9RLlsQTNuNxlP/YB0CM8r1+h
1dGBVLfjVR250UEog4kchgs6KQvta1FEt7jkhltVIAfhRt1wgTxU81gKivPADVOkX2ssS1qUg9Tc
xMyD7ol3ZqkeG+DZTK86XFyHPiscjFuu0IiE0RAk711gIlma7E9/xa+zOSBbv09Cw88trY3a3Ckh
PeztxNIuU10MHzknqUXu0dvzCk2cWbpHXmjOCrI12AJlPOSOpYnrMe9fKMdcl0N2afKtTr/P19EB
r/Tf3yfIxwrwDDujlrtQcZpcRfbEM9FdIcf7o1vY09t9is9t6QNlkY3cSSwbgiEFgwWbmkdzC7n6
P7vFLD1VmziODEvOnUCprv3JdESx4ofe0h9PX//Ih7CnyP3pFepaqayq0/gQ7PVLZKLxTisqY1li
Dr41enPcnb7Pka/xF0LsGCW5bCqVU+XFje1q11UfHgbjnGHascurv79GH0TkhZNktV4itOyjp+KE
ZlCsvThI/3DKzoJcIyCPyEONyGQgI8AnxJs5AtiRTPTapBHExumBOvJBrNmcaqTGHJCDNhzStv2Q
BncZvti9NjyG9p/eYjanRtMogjbnFokpbfuxvIMOeJBwe8JT9kxF78j3sGbTCgXKxjPonDkhIJQK
bMzSL8+siOkSf03wZGuWtpjkuAOCUIYTjO1lWIcfnrCd02N/7Klns0jte6MoK3REXTPEylBKtwOI
GRAlsFNO3+FIkJ3z10pbQoLHsnVHilF2S7MJjyI/JHW2kexoNyj+mbT06yxYnkt0CGqjqHwmhmN6
6FV61tq1xg/Xxys3Rc0rxY5rwOzk9DsdmbHmLHsp+6JWMRbjW6PleRhtuHeeXQY4mMBRaiqEqE7f
58jXMWcBXRYWO1MrdLLURkeetH930Qu76ga13P7ZHWZLXLLBsOmaojtdHiwBoxzS1NpIqv1x+vJH
Zq45W9pewKOibak71aDQpIp8LAF1pTjzGY4Nz/TzT5F8DEMNH+9Gd8bGuooL/Sor6ntocWfG5kih
mAb279ePfFsuBObQTgpfUiv0jQedb+w25gg6v7K2RX2QqGTn3rnTzy+e/hcrfQ4WheFk+SGGgE4f
XqXGoweWWLZwXOs3yJ9SZsJg65Aiwm+5133yoYr3WDzL2ngpjD0pDAqnYDwugjHajO6Z4HzkuC3P
IbMa8JYhChPTsdxuYSD+a3c/R/tB87RFXWZwBq/ojWjNjVkgCd7i04R4LOzLTquwJ6MFVWzCYuqd
FKjsnp5UMw7D/6sxsYf+/l0QJ8mQSI8zx+qpxfgPEtgUzwPigiA78EBjBOSuveK7vCjcV6oPWyHL
UNBqMKoXGkrFpx/j68qNbM6yx1Srg5zTauYY7e0IL1ER49LMaK8ZcClCb6U2L3qebE7fTEwB+YuZ
MQe++25kdHJgJU6NSA8sXFplep/iJFWV2ks+in6hFvqw74P83Xfbh862MKjy8+GmLkHbZEVLX0XP
fqpxdZd4CJrmcYkhO3jjJYpf3rpIxoc+we9cz1PAQyFH7j6aDAdb/wfmxAXAdBXLFhvsXxxoxcpy
4Xn2kwVD7uNWcvolj0QLYxbuenAMeuOWqSPJ/k9VRWjItsBMn774kZhtzCLdmGRGIStK4qgDtNBB
F6Sw2Oj0KCguVa87c6Q4dpdZwOsBLcuc0GNH6MW13TQfBjZI3ZMxWmcmwrExmsc8s8rwXG4TTCn7
fadJV6ELOv/0EM0YLP9aWMYs4AW1j5byyNM3qlbv/X5U7o1iLLFFikqo0YgsorqR40UkWTH015Ex
zGMByDEpL7ReCrYYUcJsY6e/HSkWXA4VurpW4HNSDZLxsg3rYtmC6iTTyMDs+p3ozyTbx4ZlliJ5
8ejWTdrGjquYy8yuF5whVqdH5dilpxX5aZdBNDgVUEgixwNIq6X1g17HL6cvPU3srxb1LJCZFliU
Lq4jJ86thegQZYKxJ/T6zsTruw0PSR+9/tmdZsFK7nrFlBvqXWNT/vAzAI0pzoS9ZRwCvF3cOH/x
YVqfvteRAdNn2ZGI49TXRBc4WQVgUkH2chUU0rmCuTiy6+uzKCFSLNlGpQ/I5TetXqxUTCs7cLDN
3qg3iT75BgG4Dz5sU9m6fb6PFCD/sb6qQRsK48nSfKiH6FbYEEk7lISUewnFgtF/iKBAWvmzWW/I
5ReRUO/dtoB5G247/q7DePx1i8n4588GahaSEDKl9qzFsdMD94xw9ahk6dxaPvYRZoEoZIhUN8gi
x0jUS3hgG7Ovz4SgY3mRPotBgR15BrZZERHUSeQbDSMK2XWKEPWA0QkNY+saN5gJ/tkgTS/4afkJ
rwv9aExi8notBecUbPNeO9MKOTaVZlEjToLIH3QjcXRjj2dQVOyLcxCtY+M/ixpZEqcKThccym3o
ZTajv8spzZ35BMeuPgscFOvShHNz5IisOKRK4Hiy9/3PxnsWKdKsSKKk1BIn8pFpEGprr40hLdan
r34k4mmz2ODrmWX0rUrEs5JHKjFQJDTvqRH9wQzFVWRE3/OwOnOvI4OkzQIFTF9DMoomdEw/Q8cc
YY7Apwh7+kWOXXy2dl2sbEQ39qnTl92wbv03S5jZn31dbbZ2Iw2dkkApIkcJbfRCOzaFxHbV3ekn
PzLp53jakaoUoPogcfADfk7C9F3T47WvQjk/fX02kK+3NW0as09L1vXyKGqMNHBkVdoWZndFMNCN
pw4WUGHt5Rih3mRf9Xv+F3y0eo05iMEgqoOKe+a4GjR5ZSfS7TCWS8W4Eo3YlsCNuuqHiB64SDxi
yBLrVyoXMmqoGUazq7F/0ZJh33bPg8TJA3OKSMqRO1gZpLITX62uYVdC8PEfjA7HLH2fNXt4NFNo
r/DDQWZny0/GBihah12VuSkE/pDGt9bQL/EpvyoS7aKsD/yOGmkLUy1XbR6jueQquGXecEi/YuOw
3OY9UO5MvKvYLyQ+nJUZSIfgdNdwQzgm+LDwCIVZ3+swrHoV/64BT9S3MNmDDjRR85lUDoYi25Sq
WHBJpcfMHlcO0gF+x5LxX2Y04cJY/C7jiNTGIrCf5VJs80mLpqqWRboxXKD0H4YOz1p5Ytdr5fzC
hVfSoCucmKimlBiDyxvbRWfC3Ex74UABP2njm0xpLilwPLsoQTbRIVLuFByx1YK/4eWjJMHaU41n
nsGzOYf6KCzAolCVl5L2hJHqrxmmX5kGO6NIOVr469FTII8eVGQvqGFA+ts0Vbz0ZGXdjyqwv2Y3
DaHSoyNe7KFkNRjXjOjfTBwn8W16SRkWaypXKx6lH9plgewkZysrMnCqtNH0kVe88Om5e2xVzzYE
v6N9bZt66FQhyteKq3/zqAyfvva0er9I9rTZjhAlvmf3KQeQVrOfKJ8PDHssVtmAjHuUGvKZ2xyL
sLOtwcpKowQ8HVI+N7YCW5icbHiEtVhgQtQ2+UZ2lTOR5NhozbaKIiryCCkycozG1/YW7sULrTe7
My9yJE7NYdt509sGxk+ZA0jw3veoOzfFLqqTw+nPcQS6Sy3t9yiFYaOkY2sZOFiNQOLxl0rZXbDg
/EZfsyamnKmKbjtExQyxyYTsKPXT6VtPe8QXM2EO3477GtwTeaWDdofx6tpV/pBrCaZjo1s8CGDp
11aDjc/pmx19z9luUtqxpJS9ETiWHsiXna3rt7JSWuthhIFnZriLeWEBUsNtMNY1SsXew8zCwR6b
+IU5KNgfZ7Z1ZsYce/PpW3/aGUyDw0EZJ6kjh1l+gDASX0veiLlhpJkYBA3eugnjcxjbIwtuDvy2
IkkzxiFMHWFFP5KqfKqsYlvK0Kkz/8wcPfY+4vf3iWsxJvAjQ0fxsMLLCU8LOcSHquoq2VE7zriq
omZnSnFTjvTVtJkFELNXBtfqI07ncv2eadV1Z/drJWlvoMdmUMuChY4eVuJ2m9Mz58jyFvNIYupq
oseQlaMue03T/C2R1W+nL31sbc8ih/DLSrK0JnZypb60Gw6+uPtZRn1mmk1L+IuRmoOrh0aK6lBT
Q6dWtIOXaNMGipGZd6MXFANH9ZudDvW59XUk25nDibOwKms5U+B0j7tsvEhQ9wDgyx/5cFC777JB
/bY4e/Y6MuPmCGLFtbImtrXACSXfvNfHyviOp6/8U0qtpF+nYZprJDAigNmiIvZcKToWUoQzEAX5
lmdRr6yupFzaZuOm7bIWuzsBw7qqteDMge1XGPtq9OcBpxpQZ89t32n6ybaPDd+DER1ZkG1vyX2G
fFxPWVj5pmE6OqVmur73Js/6qZAf4RaEnRfeIaOTc6JENmsRh9GWn3BSr41kHZmIamXPfqmtp/wi
86Bjkh4m0V1TtVSlckqkP+TmpW3O7BRHJusc+mwkpoxmHO9DZw8VWGSQlHOOQQjzH1nV6ixZLu2s
7DxYmY5vJcVBrQvY6Jk1LMtG3RlCMm81o7N2qhG9RqJqNpZtl+tISeS10sXe1kz1u5LatLHwbUw4
FQsNQ6vuJ5MNCUAG0h7oqeoxeli9nDxFqm+va6n1HrIwCxdS2pAJVtjHjX6oLsxw6De+PFgXmtJm
10OB+nWoR8W2zlC2tBXlezbo0aVQLBxscyzh7ax69ztyNkvt0ws8R1TE30pxOZAWQMiWMMlURnHd
6sw1daxeqjBtNz74zAvgdtKjVvX4MEZpCZzcx452hL1kxjlV+9FHBq3Jmq0k27i5BjZ9jhr1Gh1r
2rAt5Q2IYW8jq4jBDZrhU6vxpUvDHJpV1EbRclDTiDEKy/ehleO7TNaSg2mrYQ4PovVu5VgN7wzZ
ffY8FV39xBBPYSJxBlLqatmNxrjpJTAZlR9L5AQYwWkuIvj62N3iK4u7JA3NhauJfZ1kwToT4lb3
PU4NjSuwVdOalVx15q6yvfQCmKJZLCOvRdcoExdQCjyIs8Ub9e0fUd4FezWIwUaGqvJQZH18I3e1
uLJp619ESezt5STEuxOP+vYmleN629V9s6N/dt8b+If6Aw5EvlQOG62RjIvIHdPLEHN1DODc4okz
mJlSP8+Nt9Cvle2Ymy1WOnaw1epGWw+Wh1QEfZR1NDTKTVjT4O8CDRCTUdJdqvE09RDrzbvwWbKK
d1NG1MeM4GZVKKVVSYz2ZXqQzcZfFhJkXvwgfavdqa15D7EFG83wW9fnyXqICEqe19fLPi7uTRFe
NEWI96aJnY86+TKL4NnDy83O2fljuNK+oPIGn7lw05WB2FplRuvcLJe9zbkpcHdKgil4gEjKgKms
jr2Ne9cCifJaGye5+lLpa2kZ+eMP0F/adiBpG92NJ95kGhUKMu8LTWyEiDcDAdKDq05m53LrcvJQ
T4dVWFynZrarKgPCPdrsKXKf6bjw+c08QnAMuUu5ee5dY5n2r3VDTVEm0LbIQCLjlLevzWhuJY7S
6JFmq0TVDiOanxpOjuRRd51aXGvMYmj8OxQOwGcm7qWI2zuVKjhuNO0qaINh77U54oID/bMFZ9Mr
1zekZYDfqtarO97aUvA3ws/+QkOTpcnetDB+VVnqRW6sR8Z5BNGlpw8yMq0+/pn4kKIZYL+1Lc5u
UOuxZ1vrrjaNX4uKCVo4u+lXmZDb2BuRT29WjElFCuNFN0SmRWwXeMdX25yEdAgNAL39QlGifRG+
Jkq+T0o6onp1oHTWtSU6qeqqQkK1EmKX86/H4iLl6GE31HkosPU+ao3mfY2FqyLaBWrMOQ5LVYfO
RjXe8n90/76u3u1SXfaQMnmPOnlG8e9STj56qccCT/Lx0t3k6kfkheOKsl1a2dvWQIDUMiGMD/r0
+HoJRntUkIrzoxu+vqqa62I4KD7AO/61ikhjNQbj2kvcXSPZC5MJ1RvuTR0UqKswgHGxl+EfIqXg
6NMXM9SDJSHLIjRpzbzmI0QXfhAtNCwjxiRZyqjgkpjAHMN3vSmvynSQd5TBV7miXbr4/4Z5C+k0
sA6+xmyhs0U/d1zSVtgEKY5WRnxjWqLZ+Ey2zBW7weoQmwgOvWsRgZRdGAF/awii3iR2iOBgFv9E
yPWC58yV6FC6+bovWf39/3F0JsuN40oU/SJGgATHrUSNtqXyPGwYtquLMziAE/j17+htuqOru6ss
iQIyb968Z69S55T5VXJIbo8hL7rRd6TzxLIbHvmMygaqYuI5W76wixPdfimw9IW/JYV3BO3WPiV5
u2P1+94W7e15qxDuCcllb06Ptw8sdNOZpK3575Am/1BkifNgN5Scq2VgByK4i9L+bs45FnjY0pHv
T26dMlIA2+ltrQi0DJcbpbE98tHdqpSU6ABXGIgYzsEma9OGLpqX1yw/3Z6ZeZkBP3lABrM1+I8U
pYOzltz4NWm+Zrs41u0JmHv3sR0e5/UPgbIc4vO5XTi9zcnx873kHUuD4tWijBDEs5rkOZfkBePf
z7wpvn2zebY0OF7FCtikftNuPM15RSqFvk28NkNjk60C1mmxN2E9bm7ftXb5XAjoWcT8qrhKBiJm
dSa+bw98t75O3vKcRMhSnLCV+Mtv767vpfPKylfc1OwXTuLC29/xvNy+brcf5faHlB3FkRWrquYq
t44lzfQSeFjTvKOu32UYfAx8T/iIiTX7cYMkHuvpVLAV6Jd/fUEaOj1AsX7d3ncF69Jui6exesn8
9RGL8LFSzqkJg9fbRxQOwacl12/Hzu9Tr4W5aQA/6yx6BLEQF5HY5WFA6mLpEOpYLcfRL56tBFGN
oVQuB+gwmfpQsxXPorgGjrr2drHHefPGqAfpP4QS45QMJ43sYtsdzq6ZToNyQwxw2nrqFh5RVapj
UAIp7IFYTokvHsga2VqGrOaFZeMdRONpU2bTm1pXUi/qiCzVkkTHseagte2uevEIRebjU7GzRjBf
Uz/Oybrep5lNfNV0t1Z+HE7hneOOz71Y3qdGP63Swqnb79sV5HPB17dMsz/zLfWUcpq1hVcEqc8q
Mq86S88Vvz6aaWFe2Y/3rR/+mtpc+hTqu7I/2ZN8ybnKsDrU28ltDaUWSVyLzLa4NIJLpzilfZ/w
OYFlmmjbN+5N9YLiegQxvV/m6L6oZHBSM7ePWfxiX0ox31VJtB6om1KybG33QE4zK4lNS7hSN1fw
WSNiRB2fjC+cx3ozdsbZT35abHNJ+cIckahmr+WSkj0ZR45OCGONvOmAFR2Az0AQve5JZWJvwjsD
8CRqsalgErML5J5JcDlh+eaxHRuAbp29GZwPr5PEOmWnvp+zuF7Ixe7yYH220d0eTZWps4oI89KC
7BQbD069sU0EHq3AWb/1Z1s9p32dHsQcauZoQ1C/2ZOS957l9ocmn1w8IYS1bHhVEqeWm70HVZZ/
zGxMnL2GaXJZ3yIyW4XGi3W2vmSQz5LjZN+wqK1YyruBzV6+1wEcZkHa5rVK2kECgrZ+lRoJDUpt
p9zULK6+DpjcnP2gG/+Z5xqGg12XxGx1uS0gy7GYvGYOil/X1+uziYg1W2AZ/tW3kEwi+1rjx4O3
CGi2RcNaXxjWtrvxQ4tWBZ6tfpR+m47wRpbht7CCW4x2741vY1TCzCv7+V/bE/KLN9teUtaNSVEL
adx2bppGIIg6YnVGtyPEidZsOYYkelU48CCfEcTVn0zTwH2qyr7ZdyHPohsQ9WQ3anhIvAAO4Rre
zD8mw8paWoeoXdVhMpBf4QmKYVeAHN6Vw1zGkZrHR8EQKpZLPWJSX5tXHCWKpD2cimXQ/BcuCom2
Jtwwl9/DADnYapT3u2SqPOlKV99pJod7QmydOLC4BoyPYd1tQjdOkta+hZn7juKCr8e/Xmd5e+2k
zlMyNCWhyKtHeJG49REj60C1Y/k70xog325IYto4i2OaAYPIp8qKCVyuY4IUIl6S8GFa82LCPMr6
GDbf4F9s3TggITS54PMwvs/jOt/X2P/2hH3La97nQLdZ2LKepeO4fx23Tx/cslvv6t7RBKOLDKq7
Zc1mq1CGtlbFdWFFxPHZuW9/0zc5X2PlJVvtQaGsU3CEJDiFu9Fz7ItP0DV+ZBcDbCsgtS+S49sk
4D4nXyV7IQv/lPWTOoxl45xNL8M7q08Xzh1pnmsoTU+s57Bb7SCdEu6s4c3Y3IhmsOQlSYx5nNwQ
fqueCRga8xHyaGANO62t6RRWg37zlwS4fdbk17QQX3Ze/Io6uCqbppAXq+8rwio3HLgUOvZIjmTG
Zs4qhxLkU0V2h1YctxEB6N7Nr+1rrhBZwadNdQQBtHwqQkBBVCceyZpluL4Igv08CWw4zAjOq2v7
T9r7UZyE3HR8iwhgfohcgu5W6uvKV4+FF1FDOoeko5XSTv9cjC6kj2QH6uQlIl7bqzRV0eqz4kvZ
sURHTXEvZLkruugJNPNDr0bMSen8SAHzpdyGlG7+M1LtgoPjiANB44+hS0atN1Hv2RAvuvUyBZpw
KXEoMrNPDHFcc5TdZB/GPOFAaLGAPtXY4r+0db8CYTUMSQj+dawU6WR6rzgIolI8TWG+d4ObN6iO
2KSfkuH2ED3VAPpqllXiqvVCkjhDXjVRgWH0FnUV1Tox43VO2lsZ7CbFuT4MPm8hWXC9Wzzotb1a
K6TMQN0Nbfmi52ZfOhFX+9QQ6ShCdQjdIbgYJcnHUv5ybVIRnjj4mV25iYSLKUp5cLyRamFILPus
lGhfJOOSel+v47UKaBlM1M6/UyjdyyhbugMnu7RlcvGb7IlVpHKbOdwv2Xw3Ia5ulGc9+MtKxtuQ
36GKf4Yy/1UlUa1ebsN0VPXfbvSuZskfSu3t/Rx53yHvs3Hgtgu3eZzrlsXmYDy2Nxfi4G+jDv4e
d+FgxjfDb9hP4+8cTcHOa4IebCjSQtrUarOO9b9yApdeqaXYtAmlvyIzfup8HqL5wRPmeDNijZPa
uXX+nyP4f/K+v8uFOo2S1MuUEOjb5x5WRNIFQUKp1IrwRUddsi3WgIwyOeEqDj7mntcHpszdTFFw
cP3wQNjCHtX7qYDDuE8adyB3Lv+n8YI4zao2t1X8yA++oxL4Oq9aOO1jrczn6jfnoeb5zZTon1js
KkBMtP6/QDgFjNe6eGk5zjd+qk7paM0n38CeEuEAmVTce8RGWkN/tMr5e6imQziNZ5+gA5Ot064b
6fKo6fP9kFR2PLr5drHTv9U43pAZ8pg0FgcCtFy++9+hgy9hMPj48CsQhTCVX2NfhXc+mz1xEkFY
0H646ecq3NLYbFV7K2CX4s7i82IsukDsc5t0E6z2fS+I5E+H+nOqh1NJXF2YrZciyI755P0sNZtS
rjrI3tMbnVYXXtM+GotiZ9MWe/66m4b0l5gT6BpOAhtusb6qrCHiLDU7f83c/dqqbDOGmsNU3uQc
FzN5GXnubiB2fWP5y0vLrCHkJAjolVelzwNRJN1U3ZXR+p2ijxChjTmpSa/hQFfltSSrBWnwGHbj
fRCp+6o3F2kn17CBJ3F7+lxnudaOfU5J2mS74nuJgIuv8IKDKfos2GPn/mZaOnq0nvV4V+Kd2PBt
ejQIO4tvx1Mf3k/afXRS7yzYwCKRLDxVVvQRrOu1ncU9wYz/Ctt/mW+pZmQ9nt1bJgWLIvckSb42
aXcvCc7DI9YSooE0RCrpKXeWR3eIDqLs/oUN0ichcH/Qa77wHrLaEFx1NX56EbU470Ruopc68I5e
451KqszNYkhndOv0ZUnFNZ3qI5GFxymHq7AQOHPAf+nx2ErIeKQWlrJ/9vvgCqwqB9puP4ST/vHm
cjl6EYBmNbj6WCNVHZk3iy1uXgqFriMZJDsPA4XxQq5e6wPtYOlCaRgG40yp4lvEYviL9yP5Hte+
Y/EsIbZqPp1tqJL0XjfReMpHT907jdtt66Hrn6xoIX25MRrjlCFyNPLb9o8zEnaXh162M27x15TT
27jk1YOnFHTbxXHu1M2BxqvkWbcWUC9ijFhvG22b74hRl0ou8tMaGvMx2zl+yshUZ4S66K2bbVAP
jqli7bfjV1C7BXGtvkeOrxn97GfuZ4IG6/8n8xGGukHiKvdLnXjIYO507jTXpd8toBpSexr/8Kl2
3wqXAKMUERgm94Xd7QejyqvXU8eUmtqzqB2gMivkh9VWK7ERetiOGIF33eDfFuvCNSWnL1wvA2E3
j4nvtvOmHt30g7Jheg6NViiZI8BhjqutzMNvyovgaXTS/kOMK/k8c2jDIp57JylOpDt2BPt4Mllh
m9TVmT6F7rcK5l1FNhPXZj/OW9dvikNuK6xs3aizO9n64tz1pj23Ayyg/xstZ6/KLgZc3E7NUM1T
PZWXro7GvT21zNfzoI/rYhWXdWyDrbAnseXyqp6itQ5/81n8yZLVmG0TFsvWWHmU70pvACiRRU6/
j3rhDlQsdnYI6dgihN925/j4jR1LmPssFOXRthOmjAricr/MYmfZQbdvUh+vKGAvIgLLMX/tWWo5
4IY0m07n1rFfYQKFZYG/j3+Mm8Aw6+rYSqHpse9LG5qGOwDvkXlFqnbCmtt7psmH9Ttvvh/n2nkr
5NwNIGeW8tEKiHRtirq7mH75kd2CiMUraO9XAXhCs/vwSdiCjq1pHg91m+j7wRugRJBGd+n7lFjI
qfDAPlf92zhJ97VvhvZ+0XkEKAZSheeODQmioDHCjJtFDF0Vu6WSiMO4sNfwhuee2WFDuOSA7hLU
04DdPM8ZnbdwblfCJX2427NWZNSWKjY5hhTf9ERb6qa6E2ybXOde4aF39bBz+QrHqqc6rzswH6UH
oLwwAZQjN6A18SdJNngHUI06r/8PixLRT2ZIBqA9gqYjZDfmzao8nIZamRxTTDKvV7dOBCYY3RNp
7GS9WoDx2FG+jWTT/hbp3GBvJ8YU2zR42KbuYGWm+lxUyMKVcJdd0Mhpp4VxCJyep/JbjqzVCWUx
FuhxdcEKhekUJ8arnxWpPx/CD+w9V5F97VuLeVTQ3Wa/+JojvrzrdOjW6O+cZPkOCgxPCSOA2Lcl
OZf9ZHju0uYR4X3drANZtrZN5KZf8o6qAkA1csetNsrbzTQGdNftQjapTw/A1KT/NCTCb7MiW/jT
5hwgFiWAztsQu83q7Psk8PhMU/0QTAG51hjcL1GFmGGJ0N9JK+/PxFQH5FgXIRKe9L+8eWG0WIhy
B8sGSY8hzp8WXPaOvAGzr/U8kp5iTMrcSCd9TPo475DNbR+yELEfbNvdT4npOZOVIk63Dd4HBzTN
2Daos1PKK86y8as26XKwXbPS4nojAUoUUFPvLxvB+HwjELoyA3ioXNlZrSv/P6su9Fkai1I0SR5m
3f5LaWFzVT+oun8KIvtBd85LzjhwV6/lY1ssZ1q4hzGv/xGcOWzrzv6UJZV0Vc4KgEZKGdEShkuC
vYotz2njcu5IqoVBc3u7uPRc8UIj9Wws605nGWTOpfypwo59n0y/rNCXWIPP4NEuzW9J/dxEPZs0
yQ7C3VEUI8ypyjvw/PxaBPiXkXMo7fxaR+aqOlhJSxLtZq7ges6OS0vCs8J35E7re4iNqS/aI5Px
UyJQPPtbXR7kL33FakRU5m9srdzqneq5pcYRFZ19Ptn80EN2T1a4gXJTk3GfaHqo6q1u01drdC9p
1b5VXvhv7uTJC0m6nUk5KBOCyVOfwXG/dh031PJeKArqblIIU375MN7OYAQEOCsOwdXErOQ0jcHz
NHZDLCSiq9++rbZ9Iafvx5TzV5MuH6NZISPJ47AiS3YmeJpUcWGX7F+6WE+w6lHG833bN/5rcLs4
qJwNgN/8v85Ww0bm7X6lqkWNZGICgzdcKQt06Lw6RY0fzfoYGKMyCoRc0u3tInmLZP5SSMYvSeQc
eaoYsMq2I3gZNR0vf/ogCudjsYJ3qYt3N0jhXlH1gipT9+j6Z9nL+2RCecnXLr3H5lfHQVPvAxX8
GDWQC0tpEi99z84uaZ47A2Bmq6xbhlpBiWH0cFdMdKT1jYzi+Z86sy5CELkcZfZ4Wopp2HPPAbi2
vKeZBXumAMx4Qs3nPTzw+7yka3YFAFFsFw2+xiuCA4jQfypCn2+deGnEZWkRCyJQDmVIRnVGLvfQ
5q8dmDPYNtEYr/nydXMgZvl8nSZ5oOvAfeKlu4hf2dzG0H1KweSMz1aa0Nma8DEPQb34wO/QaeF3
yFo9uIgaG19KEfN9Og9q2s0lwxbLulQFHxCjyENoObHfqK/VQUb15x7dvRUxAhSAm5IBsjtnHPdd
dPZIutxFJn3K/eFj7cD8TUlyE9zz+RBl3JlDPwbx1IjbDZy9aEUydDA+dDnlZVvfgQWi28Bvp4J/
fpudU2d9ZVp3ERj9yX8GsmwDo5mK6NGt7CfNjuTWqcavJHeDjV/lj/zbfltUxbm1w++MXbYtCQQU
YH39RC7y1S+RsZUjLhVgCyrx4S9KGXvlq/+5ijQ4yQECb2IqoI8ZsJw2ALFyM+DXJVUEgAtu7In+
9G4pbMAyRfpm9etb7S7FLllIR8yarufGpReqQkyIfjmUF7esiWwOYGnULW86yjsZ6wnDiy4Id3Ne
/hO180HdpLdskFa7tTP579wU6thk2XAhatWP5TBpaAq6xLNPZHjqRb+pnPujk8tXDqSeZmrW19TG
m9EUILPT5bYk4OdrPKbZ+goXw4qzUq672e30i2OPf9kgju6TIIAQPuV6h4mOlObAUnHlexiLcTte
QktdGz61jN5Wepu0R7vyUUUOmUynHZVoxCXTO2em++XWHpwAibvx1H4tuyjmbqp4TOz6RXhmIbW/
+6/IUu7liTD6WfZnKvflyhUe/B2M9p6D2sLw0yeEtZM4VsZ9HrZ3cE35tdKqjpql6l1Y8R6lDmKQ
YDx4ostKth7S/h9ZW5/dzCCpTrPyJSfzYNeIAMWrjUyM6DHfhUnVxJTn6V4vffDQzJW7TZzu77Sw
+13rtKYfyRSTi4JjyJmrT0u0y8Ue7X9qrhtmsw2T7jkLt6Hbgnctu2nnTFIg5pR3ZkKsnDyeLyYa
PN0c3XLwNpnMqFE8WrJicvsjJhfUnAjP7FzM1cYj6nA7DjZU0blQO9EwOEfiynZZ5nDUkx2Xb0Rd
W/vBT5Zd1wTTNg0JN7SpmZ7EYIa4Z4zHaBvIXrDIJe7XUHAz8gSU0wAngZDT+aKIwTzMHl4ud1g+
Go2BpbUBxXaRRQvvoC33zBrxa6wnyRN4DPvJJ4+cESd1nM0QMIv+JG75vFSVu0uKUW+qVjYnJ7XD
mCFNd835C1YB74z1ZuFsVVQ9hnw4p8g+u9uKXW534swEz6dLGaddanHrknfkbmnfOEYlcI2xrean
rkxvLQ3qjut7xU6R0ha37kwwe2j/63qrxlrryG0B4fe0BtSJwyqYd0fikudq2HKZPaXeJG+kKd44
nB9g7qxLIXuzQYrDqFx78ybKW7GveY3c4uMbXeZ3MeOMcMccUAjwmTA1+cHo/Czz5q3L5u80RX5s
RQa9L2/plCOYFxQwN6CNXreaVnhr28FySJf5r+1QPEQKvX0gsylUQPiysJiYhhJpN7WMW/taLNdg
odseJj5jW872xkjeEGNFsFtUstAvj3on+2YmsT+t+ei8NO6C5VvmwtsF0ugN8X7JYdBAJd1KvJZR
6J2xeKg4rUewIJoXkJTWo99BAdiQZ9LsvSLMtkZ0v7kKpwNJGjPVtuH2inKs3JR2MXLJJ5UyuDBD
3bRU6OWp82tbqNtZekuTEiXDexTJjSM5E4fcVcehD94nAzjU0eM9Lhl4AV4Jpbbh5dD1IKGvEe4V
m99G3ykHIsgQ5g9Wo58t73ZLt/PRbTJkq5VRTIvIT28wjaQ9iLeyasxOhULFUZfeBYUjzsJY1Yme
BWRyLQFdKf8p8qxiJ4ei2rEjdW0b/3cYYD70hRHbwUH3yHwMGYlLbOzaLAT+NxMvwk4lckTBNMhE
1d7xEHGSurKvjiBqIihuEqJTyF2+gv0Gw5B+5pEFKDuSiDqt+a/wqFmyyrxnEfBQfEhMpLAJx8gT
DVgOr71zkwq5bbIdbg1I7Y27cJ1YWOPRF5Y3z+2/rFrYj0AV0p07JPVjPbnc9okzPthBpg8+ltI4
8P3h0M0ZTsg5XMmpj5r9vKzTM0J1f80J7TtYWjmvAdItg4/eQKMha8JKo+hjLvyQDEus8yNa50NP
FshusGt5aqsS+GvTrnfsOt+c+06NilUYOH+CL+xMDZg24/Pc5fV5mFWxH0uRbJ0l42F2Lb1DaSsZ
3qUR2JW1j4OWu1hr7d7THy5XkTmQWPtu6rcD79bL0vrdo5rFcLaiydq6pZNi3gi6U5oM0YczkEPq
ldqNqzRTh2adytd1qMW+TOESTE0mHxNIrbuelcJr1DryFFloa1ZiojgjGPxST/wcxTCU/7I+8SEn
j93XxBhhn6W6fe7RXMkgakcIGUmHjcNUDKjlCInJq+d+33Xlwixo0gdR34REywp/RJT5uEOU/dJo
Mopg7rjx3C0GWq9TfAdJgWmtc7J4UWr6U5biDk/EJcki5K0bx0FSGXrWxFsSJqgERpnfdPCiq6kZ
YDeJ0aceRZVSaKx+mImH6dnXzgwOpbdLjrUAPbXFZDieVFN4n30a+Xdoo3LalsjQ/Ub0YA5F48vH
dCDazS66PvYjfHD50qQnnyZqZzc53dIUdt2DBvmJuyOnj2ySMKCKmaOLvzh/15TvmGcTVxwx64vL
AQQhqWFkh/Ul+pudEygsuKFlj9mksnK022W2TxOpjbGZw2mzCDVvE9n3cejgpAlscl91izNztpZ5
F5RuuDc9M4olSxJOuFJ59wCU1gMgQA71aAhTjGf98qAhrF0KkXl/yJDV0IbL4a3oo5tMlcgR3sy8
vvhZoe5bmry/9iqal4iO6YN1z/BxyNdsRxX5Vs18wqVTgpNXvX1Dz673PFTRuyl6JAvjdoclAInJ
se2fwqXDJ+OafAd8tdknuhsfp5wcDcpolHmVje1zwcTtqe6iMBaphS9ydCVmGM8+2P4N6+sqZ4+1
MNul9lJsfcu64agIQ9MMnr7BLWfxRAp7XKR19hN2Sh/p2jwQG1n72kRFv5uR4MiqLqbnYsnn3Wys
7FMEk7ymY+1/mFyPlyZqYFV0fUNrLXlIatvaLXXl/QnGKXiUqhEvrc6CH7eW/XeyBsG9xHzwOLfS
/TSRXV5N7mM1qwXziTqNXpJm0J+ul64HTI3NMQodig0PCgvusemla9W882qmhqRpmTBenDW/F5Xu
j0Pl2nE/NvqjYcdn34+QPLyk0Afb86q3WQh9kglaKyu9zqVmprsj6278z1WVPkU+2kvid/VHvTJ8
FWO3xGKa5VNfDghlmZduWzm7eHSaGeBGxjFZttkdbomS9aYR8aOX6UcReAnn1SztDZNC7+LpkqkE
2wR3ZB9C7A78dJtX0fwyCyjZJvQBDlmzJd4YvwO8czJ1vZnNSIJxuO1Sy26I4A01C9wJ/qfCDby9
It+EMe9gQ0Bvg/Lo6xvJeah65vWN9TBNXltsJK/z01Ehm0aJQs9xim76VUU4brO5n04EfjPKkUQK
nYiz6y7MIlgDo36W7ySeZfeQVmfaR0l4JEN8CyAl51AsMzP/MbNcT2DADHSyZp73JLzoh0kW4Pna
G3y8VNbDapIPvt4Qc8J15YvfJsCZphx7YMuexVblfkvGYzv90ysb0NvKdOPrMizFSXpN9F8ojYzT
IsvuRh/5C+WGCT9BvtOD8bLsAGzDxwZTFjvEF77imRXVHLKD/Scb3OjVS6h1tp5peJPEGrLeVBSp
/lY1drqZKufB7VR+n7WqvUuSJqD40uP4d86o8zunbN3tyqgGuJLfYAzM5PReWKX4M0Ycr81qh2eW
ONofN5zlT0qHuGtl6j27RRD+XeU87LyhsM9BkxLGdvue2CkxjQhkNYTrduouAbmZSDd2ctBhXj1V
HEpfykzhofZC+b6Ms37IMrc9Gj06d6LNfQKSSZKuw3X6SicHaIVuPRB10jf7yNXrK0GTKg5Fuj4G
EUdwyEzxzl49MWyj2l7CDRRM4K9YWhSDOQg+PkH58TqiJ7W5Xs6WKD0SOLN0X7k5M2vHDFc0RpjK
/Yodo1mjfYn2c+2UVYOjBSxLtFmDJ8/NDsbhQm0WicG0Df8bfAw9DVXxQze00U9WRQfDobmpjHCu
uWxmIOClt3XGsbkwSBVx0FPgVrU14mlhHNkywqI7Edh2lqUEM8xoXjtteQjJZcehyXNQav2TVIH8
0h3DcPKpMNlPfkAcQo3PwivXfaFsBGManV1aUDM1Vm120TR1TL9n/zFv8vnR13IcaR/ZfESTGNaT
WqfgGYY5z5RdyS0hHkCE19V5HaLlvStwc9LBYAVR/CE4WynMarC3Lp8QElSDA7UKnrK1ecvr3Hmy
hASzJUN5WNLsxpac63hc+lOBYL6pK1Qwepe/sqlfMjzORDgUnrWNFDo1ohxJNk3oOF++j35CnvQ4
/1ohDXyQJHZsJrs6iDzyj5MVzCc6S9b6R7WOGNZwTkb5SiFvh3L6IVkV74DJqutiaudsN+NwVgln
0iaU2j9Dyj6Cbmm2fepVcCxlsLEjAj5ouak1u0jbm7GSdZzDLoxHUoofi8Qf/+PNWb+K0MMwY/nT
tvWInokqJaC24T9BNJ5Opdv9ED7IOGzxpu95jTyWIZP30Xh/E7X+RnxodCYhyDS/9J/GKTqz5/di
Glb8/fpfRKGzzQBFm9V5IMYFGt/E7NG5EYxJPSNXxwTWpW7d8KmsbY09vqx+0rFhNiw89xAFaw2S
WSVo1AJon0W8/XbuegH9yhFoWMQt8p17SAeyQLzbmKH5qRx1aHGp210uN6MYq20bieMQOCduNosK
GPM2ReUhMYCXO47+TL7pbOWKtZf/OMRPfYGnKlTr32XtYjJMDqWK7u0ODjP3zS7DKiiDZJfz96Do
zwq/A5mV50kkz40zXi0N4FqBeor7DhNmyvSBHYdzUCwAcgdCh0NZByQQZfgAteA0jfD8naKBJWGv
Ch7YhLsdZfwrwJXFpOedu/I/+SM9ekTTPzM6n9wk20WF4IdQ4bmus6scgisZCweRuK+rbx4CO+MB
j86uto95puOxzS+l4tdWuUkd7AdNB6t0BUG3jPnB4SdeKudaEj2vmvzYqv5EG4CN08LN3u3rQqKa
pzvnNsxcWSNeG4e90rG/4IHYz3zd1mS+2ksShxEOfKcwmx5LEd/eeURGj9JLaOjKGunewUOTyAXz
K3YrNrvmh8Bnx2HiTYfsTaKvgJl4M8k1jjkEpvjshPMGa0tivFsJR9iwtr2fZTJhUphMAYDBpcZB
+NwkHTPawHSfVsM5HC3ZnS8zPnJC3V/bBADzmCT3WZJeV68HLZmFj7LuGHDU/rseWovGu12ehsL3
eCLTsw5gAHbduueaffJMipTXArIMA+soSpZ482HX2wYnwNqdpMkpFbP1UaX5brX818LTjPu6r0IC
Jnayq5PrZie6mZUNLLgOZfKmF8Nd26z3o6zSXQPE2uG8gnNbxbYWsRzdOKB7Q4dPn/0ie6sUP0nv
08QHr3U9go5cGohw1nRnLQioQ+0s29AJzsTIv6eNAuSXdQJ3eikGGLs8KW+qzx5yvNosqPe8TeMK
Q8fc2yFma98BOu5YZ0P0lBfmP6ZwnkIg68w/vrhE963dvy5Es9PkK8VJyozmf4ydWXPkRpal/0qb
nhs12BwOjLXqIfaVjAjufIGRmUzsm2PHr58PWTXTSsmsNS+losgIxQK4+z33nO9mGgtcp4by3rKC
WzOVm66K3hLt0wYJy+eYT8xnb8d1yZEcq+vZQD+fDG1lBuFLTd2pJsZ3ltVbPo0Xy9Po+CbcaD8q
+20qx1UfK0y94zYhjJ70AtlNiI/eTr4x5efTTyY8gvabYqhoFEO8C8vtwFfbxNNtnIr3jO9J+Egd
9fijssC6gu5PivTB4THo4bc2YBWe6HtHbXjqmFAnJrF2G0FNod8EhLaZG1o3TOKMlbGZ6u5OBCHS
eseUdaOiezTmHwXyBpauDYXKyZQ6EAdnWU5yAaDrXWTpbW7VyZZJwZioQtWv7KK9FBaGH0usHTF9
yTqICB1QPlOiDqP1ruWvrtkuTTLlnB1vjYwfCPVHQ7yVOq4dpuGRat1kUXew83ET4+LB+HabJv9B
w66XxOG17aJjhdqcMSRVa837fDBJcDwOhJJaSb+risaVL5mY1KT7ZphWHOpWwiC1YYkYyzcoX8Mf
ThmORZxPQxY9p7S648TbmSFB9VhdYyk381fFBPktfT7GPJJ6CFuO2tNKr1CVlLWo7O7YJGKfpf4+
Q0KNRLsfRcC2xtFVK95pnR4nUu7z5ZDG3Vq4UAbgxUQ6iYVxCGh1upQy2TKzJhypDwqS5JyVx/uw
KrmcCl70/PWYVn0N82AlQuMFbkBAIt/jzwJR3LnMXKSNdRfwfU3W+NnVkqbZtJ4/t6Cutqaf3YHY
DhaVU62cnE2TS6Duta/5NSapsw20YDsG8VrP5ZNkSUnsiJGVOtpt2F90JztYWf2dANDR7Bhz7aa7
+YF12iFWjc/zcotOvGG9WXpBuQIGf6JNtRhNSmpVbBOAN54T7/J6xGvbLlu9xJ6aHhDwv02+vRv6
jAlBNlPvC/0CsH6Zshonw7AVMUeU2MR+B0pgZJMemXFdDdWRoUQZV9b8aRctZ7a225cRXT2M8nXn
n9k5Fa9erQx6ZGmgnpNSXMvBv5+gqlm2RSO3RE0trwTAG+TBx1Dat1E0T6RodFaFeNM15nMfV7sh
iic0lvlTKvRTF7VMIbB14FNyO2J+W3AmFpj50m8YnYKFH5HSGbVqJSbNo9NZY2TXTcayWSu0sm0e
kmHJvV3vjTZrfVEvnVitJhlercDdxZH/zJns3g/oXvMGPjER3AVxukmrKKJkCtVONJ6x7PFJbcuE
U4GDwbqNZ2tlvABtG63rInLXWiZuueqOmd6cK2E9lxZzkPq+XCvGpY5p+5RPOZ9YdUq76MnK0mNX
jR+0d59VWTwZQWot/Kl9ZvbBjgX8VDTEBjQo8JPtH6hLfoSG/4O5PI+61l8Har/Kbu60qdmmsbNJ
U/OMLInKpzrGlg7p2TRck37dtNXlVENHIm/Y47uYXzYiNS7Qzr5ztArbXchBw58vqkgRWRkCKrKx
J17UGgqndPGIseahFNOl8gIc3AMZvWhot3Gk3dE103acrO4GFjiycoLuYzI1x24o9kOKvuIxUcOD
4lVxv4VK3areY5eDqMGuvMTTjge24k7UHLrOZrBVWbgZRnpHbkqYwzeNDJciz+LWG7dPD0nr3yMt
P+L73E1sbzrSFmEZenJBZYyYM+ji6i0T7bg43dbDLMo8W0cfbpXR0klGeqWyYPfGLlvlicU7tI62
pt91E0JlrLRnjzxo2qYHL1FPNHbgjhQY6QwWcDShh0pnYndtflRkjFiSrJ4pyqFJvCv6qDWN1gt7
lFkjL1I0nvyU+7wN9LOuzJtl5+zDvb2J6vTL50hkseaErmiX0yhHRgpP+qJN+o0Gr6MN+gnx2LF4
gMqxcSm2j6l+87Nml2XmOz0YYx3qZG3m+7Bg4lfpZ7ukxF3TSGuWtoOniOwFoNaLZVc/MnpJPmOM
o5CTfWX0Zw5hpFWM7tC3Fcin5upnybOmpaQv2m8xjxSiOII1WIF1O3dlCKalH6mzlLbWou6HMmiC
ObG3N+L6eW66VUJr8JCnMwfuqwhd/IRKO2b9dDBHYzZLf2Ea3iZhOZuHt2Zj73KRX5G6dqRN5+vO
YKK5ZENso/5Ac/xBsOrb7Kjz550xF0d38TXh3S+1Byd59Tq2u2DDWPulx3XAp89hE+tU1y9Tpk8B
IDnNMJL5OMkcS8ZO+1cvs89kFA5m0T4aQ7gW0lsJvGS4YgiPyJWmyqWW96uevNUwn3gPlua/+vhM
cdLZ2U52zYMu7vQ+B3qSMV53XI9qnjngnAtqU1TWVx7aaflMtJmz+3UG1pccYt4fQiwqvhMxBbbb
4kXyG2Tp1H8oKa3JP648fw/RJYGvkhbqeUyMvdXG7xAVdj6+phxnRd5kpxy9ppJX3xDEMz+bmCnm
DPfKSdDWtAGHiu40Q46TkSnuzIwjljRM7n3PUYoj6wZ4jRdZWymbM7+dL7Nivvj58Flydx1KZlax
4ePRgqR8Cqz6U3EmJxuXP3ZskWFXnPnbQDfJz82e0BMi+ZzzWJkGYqC2L7pivqB1ucDXma2CyF1q
g2rogjagJbmWyxpHT7D18rJbpH7OdN28XNjcAYKtnKeOZfYWmKT92H/ssN2F7XgOYHhgrn7xQv0S
2D2/Q8Dp5RFj30o21eP8T1vPthkLO/6Q1UAjQsXJD3D6x6TGQM9bw0KrHQe00Uam287Vj5Vt75zR
XtUSk3qhPaQm3+c8Ms95aWdPKPmrubxwHuf/muCMlXfFgd48HpB+ZSrrLurcg1+Syhe+/lbm2cZq
vVWZi53rD9tpyGAIa7uQW0hyZHaw2up+/JCysAwuVTaIHvoCddDMQbo7Ja+F/ZZ1d5hC8FmZi8l8
MQP/rCX+tnewqXRLxqE7DaIZVbbm7yuGGjc/6J0w71giSjxMpPrQwZc4wVd5+AMI6IoA+pND93gx
xTU6tLdWDQWkny8tKi/PqvZT1PzkozjNj6a8nzf1vmTWd/UWGlhHkFSZHsedOo6vJiQ4Y8r3tdsc
/cSALcCqEZYNtq3EW5dBwro1S3HWSNObxpeTuMYJ9QS5WL7xXgfncR6NQpic4WJY4Cp6DfMd5fAN
D9y0DcuYrzjYNsLa+rjPVmSvCgZI4dyl/4QdtGbcNtMX03TLT6a0qnWq9z+62c/MxxHr9oPNZWV7
hMo4NwTcueh4WCRuAoQu7j8qfxoyHNaWoyYtxioHOEz0dYq92sc4nXLTkTRaQhqMRlzb2Pk93Kdb
lVQ9/aNCX6iRxUwCal2QlAJd4OE8iLCmccraRnEBgxbcHKXhc505uIXICcxLmQdGmJESW2k6JHbE
VgTx82Ba91lu3vNGBg5CTlheZkpNmCabqNUO8wLEzSXoYtdttNHpXTC1hiQ1gRkqmtak/Hfa9hro
4hFCbcpEG9f8niIC4+Y/BLT8E5bW+So1ggGhRefio84HhTjOsZe+vwVOhxiHTlAUqI7qK7NnZzbH
7Yoe6Lzg+Xd8pkYpp6WjGsbPI5JbKl/5iYWbDNO5pzcfaZpNO7OPWRQySdqlIr2m+8F7qRqfnrt7
8TKcsPpLkUKAAk12HoOKp2Couc6KzeyRAfMiHre4sywyjvlRBOKW6aSzHXlLLNwHntb+kEl2M2eX
d6S/jJO9T/Mn5b4K83vSZVwsybqzVrXVxXubYxo6tN49dki/a43+w2M0ARaUgdl+c0eUyEybcPmN
Jf3jEedt6jj1o1/l8Vb1ZLTNsHk2Rvxyg818VyYFfqOlZWOMbLotg3fTj6kqp6cCRyiR+3LkvBGg
+zqD/e5MkmyJkTQfRhVU75pdY6wyEx0rWdDqCCteV10cu0dGKFVL16XhpIILrFrr49geGa3RL8b5
ZMIF2NJqYzJFPKbBbuKVb4ekjHDcVm58H9Di3jXZ4FONGy3N7oIqTIC69emtrl1vMgE0TPZbgDwa
b+ugsL5NVjelK5UP6LuxZGpjazYnO27F4+zyYA8a8bgYAafQSdbh0k4VqUfL/egilk7FPEVGKOCi
w4Ia5DGjTtp3Zup+c/0AzoLiXLpo2wAktFP2P3STgYuLMnasbagxSdAWUb7IpEcYhCvW2maFiPep
G9BotlooWQszCKxqmXuJfKikbRzTtGAHF0Gyw/iHgzKssKlOo6uzrkUFo1NGY0s+j/gvTgNY/524
i9x2uGefRHiUkbrW5SQeqqGL6GTlHNihsO5dT4mdlTDRcn5EvWIQTnDkN+EKA0W6sfseMWDwi/A8
aqLYtqxSwZC+Ujdli7oYLlBgDgNiRY5mvhSJIvNpcmuUCHzTUVfFs237xzn5NvjlMecEPKHQmIqT
sMR/6hn3uWuETGglWtPJ8orEgazgus9yIKLapfv5/jRy8WpVpHS1bkP0b8vktpXQ3e1MwVaE9EB0
1Efq8V3fiZPvBEfNcV9dpa+9IN4KMKBaElycwlkYJFXCynxQjnwmfbOzbOPOatKd5Wh7hyPb1Gkf
83U3SwQeZuaFaSLGY1xTeXOfhkzpDYN3wjikhTw2Ni9mDmgVcjqlbFzUg2zZlBRyvS7OZtc292Zv
3jGR5kA8It02zK+vU3XkEiehKaq3LtI2BlbWqQ1Q9UJvT3ADY5EMilUd2g+pG0LPMxFHBagBxmc4
qXbfGDE1qXGf2SDQK7wOEY/tRNocdAYa7NkrqUXs9ns8gkPp8kfGGt3A9kKhsa9JjJbvDseha56y
dIBkznEGZ/Rd55GBAm6ytPV6G6b1Fb8KxlTCuVkdbye320DJ8ZbVKNSCIOH65wnMss6BwV5FzmIP
lPvyU1JgZ88achWpoisTHb08e/L08q0rUr4w7vcoY7RMPN678z4xVO0mj9ybn7R380FItfa4FEOz
inujWA9S/5jfdVIZT9YISi8Vb9qQbnQ7f5b1vPyFzSnzSdY3UoP+ZOgHryq++6K69FVw6GN5QRTG
mJJKLGRcH6N9X5UYywxkBap+TiYAzMXXyCeUSvUS0s2m3LygU5+7psOHb+7qscLTYWukK6JXPq0c
LIxJgrfZ+r25aqb4KWZHh0Swy7g4ZpCgBdknw1VAfdUR7LTe3WR8iN103zbRkx/lP3DlFSz36T4F
CDhSDeJm2yeSalumF6PB+08ehWCoR2yEysj0ym9VNRgrUfP6w3hC04nzJQ3RPTTH5cx2l2GCkZYh
Fo6B5wYox6HXU2QZKkkvqk8Su0brsiOzI3yWbksHfpiTUGTAF0bPqlmPr90oT/iPd10LjDDo15ar
3etN82JwrwZUmJzHaQdp32YJxklg12h41Zp8r0bmOzW+i7Grfe2b4Jb54Amw31xLDY6ONboUPK21
QxrCdF8VHzn2A8g0yTHGxHzIzeLSlCRTh8SggZswoTcLLxY9MkM2r7juODZXxZUPf4PRJVyrxE0u
M765pl3DN66Vi3IKiVmXuGqJAxGfjLAbhhTmU/jVCPfShIjPE2Q3leeHujdecIxvC5VdKueDI8Z8
kSbLAUPZMEb0UeShN7TvpOSe5u+TlOhNY23D4tbulMDZkyXyaqvszuWjb2ey4PxNM0lF3GpZnCM1
vEhFGa45oXkVWvuUWWBAc2c1r0NBxMxndB6DUH6m3LcwnEjXe/HO0DHAV0pdzT54a1Ryh5HmMa2K
V5eVa/655GPCw3ayQFHOQP+yLeg75MPJH7wV4ZKjP9kkgO3XwopglMwKOO34pVtqX0HhbWXiUBhD
McjKo1Y1XAi5cQ/d5Y34Qbb2CnJRKlSHiPnc/hRyO2WNvQhyDQaSVrvEMdo7/K70/tRa88ZraI3b
sqxPZTAsvamex7375dIfjG+67XizDQhkh4+33CHMNxcuo+t+wMl5zwjpNVG7bxr3kBriVhjc1Lit
FyJm8bdrbHCaN11Q+TeekSe8/nDXeHzA9mRvVRPhh7YJQnMipquNcVVsEj0EaafvSuIk87M6ZX5D
sN1oAbJLpuPolZAbCsIKYGXpTBsmAVIboGpf30DIYeYV7X0Vhl+iVxcJr1SWyWow+mUe+qd5YFFD
pZErZ6uP8b5Lpu+B7bx5c2nfWoeq6Nl4hvjT4ASe5dx+ZsiRjS1r8ro9rj96oZiDTStfxn60cxOJ
hJzS8Qy9oxybfYBczxd3zcMYqUK6HCQK94fl5u17ovLucap9/CKiJUkZ7aXZdhunChDSioMxVumy
NvEVFsZwH039YsCtsnXHKflyjfpkVsGGVe7Lyqh12sq8L/GrLzDwVzgY2m0PakEV1m3qXPznhPUO
OTCHh7wu5BW7Ji1gOV4bg+BQls+DFXL/Y2riYJnJgHNO71NftgbBEk5GQhY3O+o+59cAlmYbafIU
Grhs6Fh/C0nCcfLuuY7UGKwiJl5PtXlnurVB9puQfB0OqzEI944zPdasF7TVK7I8eMkwrhAS8t4j
od3SrN9DPFpkhaTbad0F/DtdG24qpIGoBMfuMH+ScUQcj3pnzIC4NPOgELoxkDyCEPd7ZK/xrErU
VPM7sZR1EEXnTrWHOvos8VPWBaHZEgyuZWt384o6sRxZ2CwS1m3Zt5vG8HZOj7NZ5to1Nf0tBAHU
KDN+srX0jXD1U95lLKsEfw21oyK6Jxlx0DNEJke9QgM591Hz5mQ0mmak/tZNua56ewBenb9XPrbH
2MHW3r7pqd+so7C6tBWQwxaBownigxtYFlVwKrdxnegbs0Ygjx2bqYHJsZKY0/uO3dRvOZH447yP
Rt6DbwVPLU5jOsokGfLprEqLAWxuyYwABYps0jZaPr6GY/ishS78jW419N4Rk/5j0k5PvekizExs
w5ZdVjs/91uaYObSgVy3KBjPyy02G8hPbg7tTke9UwpPLVa8/EHrVLXpaLyvOgHOpxXasO0KgFlT
0zEvXZWgvXyvcDaBVjHbxy+ng0/Cds6OQNbCdkpeVxf+RuoZyCKtQ54aGUTvSD4b2uApCWG2t4ma
ekkWkaBbN31KhezR4TO4AcKY3oLGwz5kCyDDQy/ZsH1xUNjevgph9R9em0cr21H9s6JSuYIpGHdO
kdSHTvUoaDKW0ywMHlpGce7CehI78nzogT5d0I0jMn9lhFVyMAVSgUhaLK+d35e7SIdExjiWpluR
yoELNtKsyNuYdByVWvWWNJwCqZBtzpM1RKlDSQaImrEjrW9E0drrA33rtqF+9DAecB7IOgw7KtiX
6GCvtJm/d05XH+VUNssi0vxjnACSKQxEj8kIoocmb/vT0JLDLrMG711GMx7FGF9Hj5mKc0h/ilhs
DnqODk87/43R4t4d5VOznqTU7ulKWofADVJ41Iaxdyr1qMTA4Bgvad4wFZTLqcAsqHPeuCeAyAAF
pV9Hq6Tp3OInrGiNLIoeOBevnKLXd4o1lxnGe91xl76BahYGQG+qvozv+tQChVxY6YuuuTEn6cb6
LAyp89W7dQjRQUXroY5/6Ny3CzpiwyOVEXjkECXP9QD66wIPQUHcYIkKUWOYCVFSMzcmqOtCb5vb
O2ZfBMvWbWlO6/ThhhKQeIglCy84yq9fWuBoDNf5wJLHrV/F/S6A47EcJj86COAe2yrqk30+6+nR
5A0/zHJCrdRZJjlshO5qnFNUpcdUEDJxJO0KRUJKqzsMDHUMVykKp3qHYbk7FCIYXzhTy6Um/FfD
sNW6qxJr77tuQx5zANplxLa3tp3qXSDYrTDlxWsIRlm4sD0Hb/uYSUmYGdphrPQQdzIcDjPERhj3
Ecl1AaseR227qGIz26WJedM7YV89A6SXNlENyOjOtj2GgxjBByisR4oM4uGBeK5HhBgMfXhUSjfe
2Pz4kGrxY5Kkb52h27tYzdOrm+qW9PaH6LKWlZG4GfFBmHJB+WwNZgzXQs9viZkzXWOK9NeRIcUL
t5Q5l/uAW6wQNlMG7cpd/qeiItVqu2wvZmlcw8lYucLazxoOquAuyMpzGpE7mcLLRETC9klu0zWj
bg6rAKh5svzP0qrLMEgILhuGdZ6FoWoQXy3iq/KydxepdWoSeuecSsdZf+UKIA/Xr4eM9Furqeq+
iTHnkU19TmbymCWfLSLNi8ZW9YpMRroKTPRzUZZPYQk/YdaKvPpuzDIIhPk2j8pH4RXgOzEppekS
4Psa3+9T0rQzHYwMGNaSIF4lmK/BIzTvMqQ5CJLh+hMg+7++Df87+Cou/8KJ1v/8L37+VpQo5EHY
/OnHf26/irsPIF3/NT/q//3Vr4/55yPGpiL785/88gie99//3dVH8/HLD2yWnM2u7Zcab191mzY/
n51XOP/l/+8v/+Pr57MAOP36/bdvRcsGzLMFgJ9++/ev9t9//w0Y3R8YuvPz//uX83v8/bfH8AMR
Kf/+l4d8fdTN778ZuviHA0xFWhKipefMM0D7r/k3nvyHZbOUOq7FH8G84Ddw3JqQ/6T+D9uxDE/X
pSstYQnIwjXeLH7Fsxk4DmBf6KaQAgPCb//3rf/y5fz3l/UfeZtdCjIk9e+/2TMP+b+RsNJ1PJNX
Z5uuoVuWNHm2X/jP0IdKbxq0ZhdqqYcZsw82U0cAwdeS4i6wuzt2rNtg5PE91Xp7kFQKiy5Ddkwm
33meEu0cJOUB96v+PjTuetIRJiLRhfteo/jVRR3t9LZ7aqLIOLWNrZ/w9BBlxjc1lZheh67tt5Xm
Ve/JQ5/I7tHEQw8WR9n6YTIHd6d6JkLl4XCOzbI4JEN8wJ9T30/peMIKET8kqgEfkNi0xoz+bwYX
/qQS//rhWJYuLdewDby/jpyRv3+AYxMHCbs8DZtd0XOOa512ONP0GBpdO1chq1ow0YCzu3i8RMxp
bMwJHSow6htDeOcMOic0Dxl2q6rEXtixNz6EuPA3om+IKv98n7hR7ZXbu8FZ1Srd1p2NTAKCjKkL
A5hVX+sf4AfGq/Hn/6sL/+8Qyb9Ci7m4hG7q0hYG6GjQMn8eDEEMqZUc3bEKYF/cSocEvhWH7A70
yCc9egGsVL5NqTgWGmPbcaF0O+Dv9MIxTq20yQrOws3UVoN1s8zBzR4Bqv74w93070v2j5foX74F
KYRlugzZFFz5BPxnpvQfvoXE88DHVqHckqpTdDfwANZDWwPmSbtTmWrWvmqae6eLsnPFm5k7zuFt
zJoPxfznjSLUj93UkItq/lMM+heX5OBTl5BQUrOENKbpOiYpsvbAITKaPh8vzaBX+8LzhotD0mbQ
JnftonxvYie1/7Ve/rJc/vHtWb9SquevQNhSkNl1Ldcx+Tp+fXtlYrhiNHWx1eJCB0EEgmrbZAa5
HBWlD3XrNItYBgEdVk3d8nyw7vR8EmeRUXHnRogozq6+N3Wa/c3QfScalB0V0Sgcs1l5ZzZcsRKk
y01L681QOMnREKRR5AwbTWwvOI9d7Bw1woywOJrCO0Zmkl+CyLf/hshu/Mr+5o06Juuga+qG8HTO
TH+ilwcV597CTcDuaKAw6CC0DPR4iFUcPbQFac9gpLTp/Tn72e78anx1az/63k7yvjWr7GXiCL5W
bgmaXPOtY+x3GsjP8u8me5q/wul/vkxhCu54TzieQ+Hw6/dheEAEqC3arRUY/bo0RoE7dujWqZZU
m59rACoKYbAwtbnWtLh5D5tg1wMiRJfoqJ0G9zMIo+jwr1s8H3NvW5VEUyQh0mqEry+C+tqKZlHR
Xn8wTG/A3RdgUZnXgXowzPXf3EB/XuMlWwldctMThmd5uvwT/ttEj/ebIe+2bd3kJxHp47YaQkxp
k5N9m44DpnuW86DGtI8aMVVYlOw8G87uhJmq3YxH8lAK1UnPriDbw93kBc52NKZDqVy1ht1B+LWM
qr+jlc/Xwx9X3/lle45h6jrdP91z/3S99CJUJlVHS7amyO80UJhkILoTQrtHs7tFgHBb9YSb+2CC
EbgyXOhZDdj5fZF/AuaqAGdqmDchOi2KcSzfC7hxugNuTmj9mYEo4bHK7U3o8G2EkhCCyAyEk955
hhWQfUtJ+rMb7gytNZ7oGcB9qIy/uyX+eq2xgTvcC6br2RBD/7TBjMzgKyfSUVvr53YAVTKKrScv
O2PWMG48qgbYnOeXCk4N0k02Ek3DYjgG7pVdukLDc/tznhpPg/V3O8OvbPX5NuDyNy0hdNvkmKL/
aVnKC8k8aUBtWzZ7e99nabKnXqsPodlaywbvwZHeyN7S7GIXjPkMKS5fCSYXi2HAzZDSLlmD/fGG
8u1/vpqtv17NgpOUY/Jp8U9PcjT643YQOJ5htE3cbIfehACNgeVKKhiU1QJz5XCmbi9O49RnPoA0
Y9wVnLgotBZmIenVM0nomCakykcbupXEQNqlprcac0rmQYzqpFeuOpWmmpZhVoBe6jLnqBMQGkNr
YHKYSSsdpMmKKCnGDmz33237fiQb6pvTgDUm1Tf/89t1uRj+fB940gNhYtk2W7Xzl1NI2Fc+W3fR
oTVqqxbIoxwPEVrxLA2hkUEmmAG3Ierrsm8dxhXJ8RmWJo36ihFGYeJBrro4nup2tt4zGyk0sOyb
zLFq9HyNZbCnSxnj0erGZ9NwXgHmzL48Npa+cje1Ej0KrZ5v9RrJuooYzx2FaFag1h+yvtH3qgy+
bHg5i35E2dJMFPXELDOcuQbjACWR+7pxVzb+7jNew1sCBn5p6i1QbK+gJ99VL2F0QYtKV0Oo3Qfc
LdQ4BGNT5ITezr+LonyPgdsVpnffdhOiYhWepDEDXRSRYr/ERkqvjmlP2BfXqTnO9ANad8CF4o3W
oPpGYYRgL6mDUqKtXhRcsMMQfsWS6TXaPXmEA/FnnI72d8eik07WQwMQc4KAtQP8Y99jmzPgHhp+
Um/COiHb21BIOnPLFITKZdAOwY0piCCBGrIBJKzbMfJBjmVHuit0mGCmWt1M8S1oaMHuW6QHmmkY
4h1MIRlCExdbtFVoQosQZPLCUkC4RnxBhcNZJwDpE4dTA4CzWnRTDp+si/Rlx1kt1+KnqO4+yY/4
69bLFh1d2igE7BBbUbfNYzBBISk7xcDHiKxlHslyY+V8e7F+5jC3GQvtSRfeJ+27TVt8VX7QUmZS
egMywxrUvsQODYeimxmWpfctHRRcGNPDecb/EE8tlkld7GKZP7nSn5Z+0TJmV5E8yIX+Y7DqZ71U
5g7SOJZCGO4+IV2ILfAdXRHr+4Ibh6Dpc9zqxPLtY6f3j3ood+y+F8eVFQ4cjHi0vT/C3js4BDwn
ccrRmInd+kZkLQ3mMa/NgEsYktNZInY3NMBQC+aLPsXiGbTvZq3jV7G6o0wxgetikzqQaLWQ6cfc
rzWODyBtcU7PV0eJ1x5ru+3XxmyH9TXrzbcnYxnVzNkKsboG4XUcBeqapeNAtYv3eTpagWVhAepq
2BVJZ64NlYRLRKqzaQ/Y1hf2UH+zbQALllAvqLgIouo9spuTIky1aqL8qTKC96KTzwryDKXY2jNE
timL2WPVQKUuP8Fx4ZId2hfC5d1KQbzEOx6tcqYVkf7w1sAQcAX2Wr/SE2jYUHrxv+E2Y9uekDRb
2iycnJt8OGao3XOm4S7kFRyG4WiQFQILpz+mQUv408fXBG9H0puiW1J4y8yl5Tg2vHwPcYPgbFru
BohaUXkXF7BZapP1oXWmVzdNmkcne44FOV/DV3x5KbRI7zXXohdhC/omVHALB/SMqIm6e8mwocF8
9or80mg+OGJsvTdppLuqLMSzHQ17ECD1NiqCZj2khvzIzjp5gk+irsW6rSd5iDgqnyw5MbwCJL/W
B+Z9M09NMZRe73LgQBeQcuOyzjHc1E224aSrL9ugUTs1n1kS5Twa80LEuqE92FAYyLxl8jtxiCWx
1+izGq6+iuKV0w/hIQHj9ir0W04u7qWITOPo2gUg/d5yXrtoqEBYJcXJNzr7uRX4QtjCNgYDqbdB
4EDmTCcNeb803iYKYczf4WM1hkRfm6Ka+3z6m15V3PCKkQTxpKXH2gdrmhrWvUtTv/c9dR1LtzsC
OH6hx5yedDW9lhU2qaC19ZsMK3s54A4m1HCUsA/uQrOv7zUBIBkQwBNlAgns+dMbjfHDSzGl2BU6
v5cPguI9ekZHLN9SbIMLNvn+TUImgOuZfusRYBdlHZ2SMdFZEMbkAMlQrdomMOnGp2v6dszqKmCQ
O4PS9olvfJYiO+QYVR97kZ1/lhhOC+S/Cxg+XsPwcnxVHjoNKv/Y2+oEKNuKe+pe076NLL8P9dxx
y7AiM+FhJQoQHEkis8eKltxVJQo5De24nbBW9barPWr21gp186lw3T2Gr2E/EqtbWbXuvUDsubHP
N1/w7XZ9WfvHCOzmQpoZ2gaVLSg/xzpPpJu3rkG22GwJzpo+l36fplzWtu9cpqEqdl1cB4A8JZvc
/2HrPJYjZbot+kRE4M20DGXlXUsTQupWYxMSEhLz9Heh/iL+yZ0oZLplqijymL3XzkrxjEjuNZRW
9gWgdWYLEEysMILyylYTFJgx10Cn2LuSEHnGrqrSjYkGZZRT8EbbfK0C7qa5QFTS13VzRqxUxtj+
zEPP6RZjLt0Otqg/Z2VX+5Dy8xxR7jzDE3n8+XyoFqjzAgtum60aHhNUlltJdQckn8TEHMZqxv7z
zii96hoY0WHInP7etgHY0j35cZZ0Pf4XPtdSD5zN3HnD34XuVjbRvmjT8LZa3/y8J+OoBGL7v090
iyHQeQRAu5Y83DSZhOHdJMVday7/vVkiwRaYUf325wuWXYL7QUy2b8NlvnK9z1cA0OBTmwhwc96n
l5/P9bz8/331fx96bKqiapTECmLDUNY9OHLrvpsd6172uAApnftTQTpnstFjRy1A3ExRYiJaq2hR
WLQO0E/3DdXBbekRd9LC6GZBeW2yPCjgsuWS0Q4pz22aos5spuZuzHLwLpOdP0QN3KAWm9yhJAzA
76wO8QBn0k9NO5GC89OvBa3IblRvkAzRynfcwTflwlLILrkQzQRf8hgk5oEH3vG3HljZtkVoUAbL
RzB0NfoFETzb7rix9DwcjUnaWwGC+MVdSwhd31suZEOlHlzPgwmbFTsqRGxyoBZBiRc3/z4qxrA+
CioBaKrcLAzf4ToPbf9k9Bz7OvAhnzHpP2csEXBttxdeNVUVB2EVbXK5ghCSBurs+ubny9b6b+C4
qXMqJ448DjctCAiBc7KBTpT/ZuPuDFtmCfcI0t7G0agxlBQBNQ2SxGwM79oG9FPje08J8WvCA0yP
QJWHzo5S58UOYZunc/pUzu4qTv13J2rcebpPxnSO68BNIYlQm9KQ9Ttb+/aLafhxbaDw8SMoqIGD
AwUiCTK5Se8kHdIjbvZuO9eUuEiH+hKamF1ynZXqEUh48Yju1MQU0dPDRJ1NJzfZu2oS6sGagpcR
WDAb1KG7VCT73HTDy/LTPihS07e+M2RPTlNy1zCgKwkDQ+PP7SZha0f9y6xsINaxKdqnRkbdNVy8
Q1OtLWVrY/ggaAmUl8PSRCBx3JQzKvt5oVsZm1afTNW/uF2/3De9+e1a7V89OPAPNBwob3YT5ByR
3E4qyu6G0hN7LR3zDF6herJc+yOF6r+mn+dHXztPPab1XwZQgp3bWQQreMDXJIQKD3n6v5/d4uUG
ctQ0RH36NdXyOLyBUm0mnZ6dytUU5WHxOCaFif+azuHnQ52Kl3//3alra1+uj5kKEPtMaYQjc8D9
mwGs2VeZRGei8j9Mu/Th5yMz9JZ9PtXuqTFMiD29oE7vq+jsIOWL0Y84O1EP/WORiEfTGvwrduGL
snC345i0xAm+lQ/z+lft//HMZDk0TeWD4i9ycrkgNTlA2I0hu9dkoC4li/PO1dYec4B+BvCAHcVl
DZ/KJLxlePPfBA3C6qdEdvHHTbAz+hVF3yBZ9XScFrcPU+5Pj6oHRrKeD4Xjl/89cqYY8+voOwFR
D71/ZyG4ZuV44omx3xYfE6XGDXfwSNS4Re3h3mY1Y5X1QNWRqNHUts4zlK78VCMiPkj2jK9uNd0r
YTqxC1zwmpYnbuqor3nHxbXOcN08lkhmEjcYX/CFq5uOFyV5SbxgRvim4IfN/lHVNR7YjJgoqvyg
zzKU5bzx3OL+3zghsHRc8ltSqPPi8zITEj/pD6T8idPcep9F5PGf/ZAsN6ZssEKs7pKBaMG6l2sT
mFqanlQb/QGZfc6GX93o5O8q8aujlxWso9vuT4X07m4hOXPvpWF6qpP5iZq+uqncCmFHYF5/nv/S
Nv/a440MMIV1kQcu2gQJCKJu9zNepooDvDD0GOnK9n1FuBxBjLrkU4iMES32C89FVIOAx9ktcHjj
lJv8LoKR+0DdgTZXjd7p58Ofy/Pnc9ZiuCcnsl1ib5IJnBmw/GxZV+nGpN/GZeExmaJfUsTTWPdn
AN6CRA/pvDS8pv99CFK2QudfPYzjCGoB5fzz//ceE60XD9Tf5ecMdobQOkZZqy4TD7udZyhXmhsv
lYAqywl0DPzFJ/yva/FVjl56cbsKox/VKRZHmr0U3tkNDmP0e4ZzP0VJe2CK4W8QBrPONQIiUYxa
AirW7svYgM9QIv/vvZ+v3vy7N4Njjw4EOoH5Lxxx/jc/LmU57Uk5auIM78ghFYUsY+l6lCDr5HHW
0EXbocz31Qjthy6CSLvxkAuKjKpzeC6JcsGVLt5GEt+OTm8HN0KqAFFiuZxYmd8EEDJ6lrZFc8jr
4bfLWcHIjlb4BgOzRFF9a7Xsl2w3B1Rets3tz+fsoQvP7GgJCMIvWODFFiyfeDn1KZshWJZsU0yk
/CxfkBOUREQU+CtzIL0WjJJ7aKC0DJouRNI2b5XrWFfmsOrRC5sPWuLxXHWKHQaIf0ym6W2VxFPo
z7fJMP73Jke3sfuZk1NPuDfQ/r5/5uT10hWHabVcUHE/kcTRw9krC8ALxblcxvmjlhC+/l3h9IwP
KI1XqmgY7igFwjOdeCH8Bh09PpGyNb5NQUSMUWIPmL28O2pIg/s5Y3symYGI08K1iD+B1OC0io3K
BFVWjE6KdxOcqsGKC2CIGvBn+fi+ydOC4c+sIS7MLCe/KVqeyS5+aMuHSKk/pZj9i7ceXaWGrN3U
0E+hH36hsLQYH0p41EGY3dR+gn1DCmyVpgc7SuHM1WPQXCvgAvt/+4iycbhbE/qzgm67w5xhtWkZ
uN4uLEtCdPRxC5LrWACG+eXqby3q/LkOs7vFIkBKlF0Z42haYgA4HJNANYr439DSMMWm/9l3jWGB
uM/oAaiZGU+o7bboldZePp2aW12Zl7CI6rvK6nGVMHbf/NQKadAQCewU951XhZyDY7qzRj3GdWvP
HxVJOkrgNewb76XoJhz2Tr0ze6u/VplWN/LbNJr0i/HBdhS6v45uwLwQA3hxP0AeHJM+++IQXHah
im7JpIELut5ujB6DnVm5gP24HnuUhPiFCX6RW73+quWksc+uKzwoW3WNsSOBl32/uE3HbYjlk7Ab
+0CLOu/RMcHzl8aep8d+4en8RubqPdVjdaAMtc5uZ9LWO/mwLYciOWXw+/f/vrU5LuO1QwZdevb8
9FN1QrYR2W5BPSPKxj9bxFdu+6BE6h+YetvZFTAUbRExsl4QSV1//DyA49K4qOMjC9VGUZ8Zd6r9
v+N3ySsF8nd6lMGMFUCAiiQUkim0XaDrbrWfQPYCRmkFTcn1r06F7Ueo78PXuulL9qDTl+kYao0p
d68DMuYsTPENd7o79Gsn61lGcxZL+FevHy2MIUmWUjZq1CE74zsAK5l0ZB8p43Yyqz+JxRxuyazV
4bE+TT8rv3+XTtLAg0xlR6zE+q066H6bbAiTY+o688eC33c3RT2GNHsy33vfiGfIGudKZ8OdRy4S
JqfyzYISIoqyfkrQHuox6w7mkGRxudjO29wXl2wOqT0MEgESzJDwlrfTMI4X1xmN18St73yRVA/a
N6HLBN0KlGvKi1tjZgztAiLB33KuMw5ENm1NWXy1WVKcQbyh/GtEuCWlA4/Z2lswgsLdXQ17uOTc
RWHsOAdpv0HXWXiC/PYxUl1xrMggqLmjxAaLMjxZbJzTjj9L1f6Z0LDl9PMe0XvLCXi5f/55z2ig
uQZqSbBeMf9qy3kFFJOdihRLk+M6tOu0VXHj4fyhlxMsSUaEqS+5s/5w9nJQfSTrX5UzSksXdR57
f75Gw5jymq3N8RVPMZJAHzSbb3/iW10evYSgpGrC91tzC9o0dWXiZODv9NHjk7NXeoesnYCKsWN1
vPz+5wj6eTOW/KQewc2CA5CtpHNNF3865IoJ7VgPtODMym/b3jLOfm3E9k/vH3j3UVNUdDG0K6ig
g7gLgvCaq9A5VfCfk1p5d4Ffd0x06g8eRefO0KRzzTbcmzQr/HfDhRFlECp7XQqj2Y/VSHgbN3mH
KwLUGOMsZAj/er5BZ9VxmKrvMIdpwDDXYGgAfryNonpbpxmTHhqJ16nEm8UquhbSgTATFP+9l4JM
LWXCbjGwwfIWBrowDqOPiM6zYS/3VZT2u5fn4TEPnb/GsJh4gDJ1NSVtFLOoW1EV/QNDeANN/LR1
54Z2YvQIM03I+ypcyqpZvEkXeGsehnobIvXbmEEEgsi1zk0FEaTsJtyfcVCIbse8E0G+R3PndnZx
dcfndOwuizO8cpP7DCBebTmGGN2Y2dFr88cQpAg7BqastXYZ5lr91jtmLmx8ZzRx7aNZFd7kH4E3
pseIIxqKAI1olqbvLJ3B88Fc0ML5NOpu2hOZeirXgYYzMi100uo31q+z5RK5a1ckHrG921QYtDcG
6jkbfDn+4UxfOnQnDfTwWq9ZgD6NFYv1jRtoRtUZNhyFr5aPNkC57nCagBBgJLpScsE2jYiPoZOR
C+d1RWxlFgO3fN63MvmW/Lb71gQaPpnQmaD2luSyE9OZ5Zcari+4COgfYnoaHXnXIUc7WwJTp07o
tUIbu91+Xh20Brr/XctuKkTiVUJk3LdYwRjGrTcnzATCYHg7A/b1e1UduWw/PZPChvgja9f/sUwF
gMYjhkZBoagskMJsFCgCu20etnsrGQ5DYjGTQnUWz2QstcS6+ibqVBLIsb3gzmwK0MEiJbEP9gmh
sn52mv4A37JiQL+kXkLQC7q32c7YW3HFbzqjhRVxZMLymq/cU5OwqmFgjFsukE8Qt9V2+EKfkO/0
QtRZiNtiIj8oHjQuOdJNkDlbGzOajNsxD9g/EKrgVsLZ10t7zku8r27LAi7/oun9gLffHbTzKQxO
JLPwr8RrEY5c+TDu+X+0XRqTJ19jq/amgc8gXZxY5GDqiET12rJY2Jhd9KtjSHPo5+QLq8TqWWPI
XZP1kXfWBGsBFLpHTtqs2PThiiFFyNtx8FvHykYXKhj111l362DgPkgy+2zbJkxSW2fpo33KoAzE
JhpCpSQopv5WubZ7ItGuCl9F7llsjioIRYVrHAyLuimlhos83CeO9weU3nGeCJhlPXv1JDmR/nKZ
7fmdQRwcwvs6QlxO2kB1SOfyNRHDl5XreWcE6rNwsxdnHZzncANjaOX7RmC2DCCaxblpnVsrfy+m
ZD4488KmjodeqEQdhKGxhGdf7LSe5ux7fa0MHIhhYuCocMpf3DIT4GMFZhidHyTj2sXq/6ZVwGpI
EY2u588xl999OpK8FvXs5UKJb7Of/K2dGgbIwAgU2ejEC8SsZoATboMUB9A4H4px2oGQcZ81Wifc
vpA5O/lu+uGph0/A/a19KzpCcizsd66ITqFOi6e5lrvAi95b1MObxjQfAJjmW0v/9Zs4kORDhBa7
/cnDI0oFWkCNqt7NmZIoLMgGJny4SEIcXvUTRsYNxdDKUCREDaM/ANHkCXsLa4qUg2oeS4DnP+v9
TLy0nUu8U2N9GEV4SEfyNFSVX/wiS46OvZwit/4MAVBsHIdNX5OSoEI/Eez8DPNyKEHAVCCdUkDX
fZVQfM205xOTHFBPEQvPAF6967qYcIf+YPXiNy9v+KNlT4feYyJJfJ+IEabuwVSdLM99P/V2iqWv
xPowI3Ez0PTyYJwE+yE8UWSJt+tohQUVxLfPIodrYChSpRZP/Na2CsDWm8SPAtYiV4YEGrJDGDu/
ZkadbrO6PLpTcLWZ4uxUXrzb5H2cs7r+VOYpc6oJr3mpmJb9GWz00dMoZ6qWgEWZLTHCwDGM+unc
2TZ1k9LqqE3m4QMxzSkbMKZFLg1qfqTSezHPunKglqbiNNSA9pASR5ulM6Jtjx6GRVI9UtgXdxlR
yHVKkHSTlzpGSMN2jrkk8vPxKWGttKuQ2+C83y1CPU4ep6h0CZyAR7htOJMhExS2y+B2fp5bkiaX
CeCP/q3zIuHqJJZZtO1diq11q5gj7aRZbjvTqDcjpNyrItl8IzIvP2hEmnvHQXcdjrN/V0R3Vuf+
NcGPy2HweGQgqBirC26u22ehnFOjKm7vIX817eZtaD+w9VNHchn/eGHxUZt5/T5lqL9pmsF/lfO5
Tud5rwpowd5Iv1Fk3gtaHyJqIS4Kng6k9CNTAWbHBIfuE9944SCBEWRhUTB6OpgOYXYjjYexYwET
lqbJoi2ftmUVvucT4bptOoE8YDOMeW4XtMXHmKHKdkugf9qUMBIy96OyagzloEO4HxLc6HPaMYj1
0e1gJ8EaM6IqTyN2kqwux67DJgXBPNH8HlR2t9JoxXYZqSjsINwgV8ecWojfPoNIhdt32y54ISGB
HSHAvXYCLkFoL5Cvg/eusNWmc1Al00UujMRZYVtkgRJ2UwTOt7f0+3BKgTvW4BmcBXm0ETKKHSQJ
hq65daPbnFSPa1bZ8GILtJISZmCLueLIBXNatAFRv1MX02tDvH3TAWjzUc5mdKkMcePLyiEhrz8s
HIGMjdU9c7YTvz2MU7JOYqWbfWFkDeiL6Xuw1F7r8OoQpXKiaQQjbCTWNnGLK/K1hwIcBKWuddCp
xkgfSees5g8YkoTYpuFNxK9u6jKFWEFArjOGkCAZ2YlZ0Kt7krjBZokzbzoGOPN3VTafZdt/CG6Q
iUe/6QQVm5EIVk0KkDEn2ARqop4osx8gfYt9F/iXZhiyuJfddWSpuJ8QXRFj7G6baU23HgDmEWD3
p7B3I1y8vZ0T6Vf7w3UkhYMl9gcb0f7QdThXAFvEqpDtxonARwuTPVNqFvHSFveTHc1geeSZSCL/
mEaasYb51VSOZlTPdG6p2LLaGiWeI8A9qeiV5ETnnHfFF569Di0mQxjCFnxQYvHc4pVUYtwuUfsg
VqHMMqeXCIxmlBlIzkUqeH6DeT+M1p8RsG0cafMaFYClK5V/E91wXxqmcXAa9tUZ0RcrWJwWByMe
lcPbFFEOuDOXquHu1WK6qBcp+cjaYlOD0GJp0eDkBoJCLmCVlf6uGDpuunLmgAWfYLQLthVOwIMQ
nCqdb727dXbiVE+Iz13AeFP6E2obEfwrn1FLX2GdWpAQ8dWaKaXNoDhO4bGHzrzRvYHgn03dDuNL
KkuiAOED9CjYyCdjQjTTKOkCy0mywK8MtIgVXf8mE+arHM16m0dkPA8mMb46gJ+oFZ4Fs6wPvpyG
bRS9LNKaHutnJnSv87TcWHGfQuOj23voM+fg+3TTLimtgefqDXKNz5B0Z+6U6lLMDPaCAatOx9Rf
TFecx9a2DO2XLiLzz3ZJPbdtbr1oUQn3SLmKYGV03tkYxC/bEM9pPsPqLo2Tl/1GP/RGTY9gag8Z
5YrfARM2qeMPFsBJdKdB8mbrujvIat4xpIZJ6fbIwkT+PvsgxD3fj86NMT2kHq0H3qh9lEDrZgrV
hBw5ZmSZ+562ixxX3ewATYG+nD5x98R5hAHHzoFdFW7LHhHU4bZOym2POHjbZ0O9G+g0ihEEFUfk
kaKU8tVUj1WVXIxUvFdyNQi/w14NdyT54MZWIEUqz2bAQjPqrGVNw/32oKymjwnrPOPJIpmiG+DH
BT0FRheyppgYMI8K2ZLfMJVf/dUpfDD2ee3RVl/hYut9syaB3bTNjO7TktleBMgHWdquSzLnbJP0
57VFesAeRtMiCWBQAUxjRz0zUAHcVajwZPjeu83GFkJVi8/NImYkMn9Bk+j3vZ7u5CxKnMeTx6NX
0V74LheIDvcZOLJNTk7aILNnm0N2PW6YmMIt41I6tiuwgrHoL7xjbuwko38kdwBfojsyQ/IJw2mM
M9bgyfb0dhkyceQMjVOCgkm0uStINTO8sbmZfH2drMS88xrqOpoTzJE2E5zFxh86BJi0m5oNsAz0
McOqsTWsHlRZ7+I1KvWNI5jT6+4NxxkXGiom8NgROmoSlUaHlbmBdnl6HWsIHJKN0dITNugQxdip
/q13fWzl4VduR+8iRU4SAKpKEMKDWiFWl2L0SAyYxEVue1sLMw84sa9hiS5QyxImp3BgcDOcU/GL
6Zpz4yjNNUg6cu1GDqWAhalqcW+8vr3xojujS+S5t92/XvtcUrUeOwtT0DJi5K6hR8cDdOXW9tRp
BBW6bcU5D+EVpyE6Jts2mN8D/Com8pRrZcaWkV6HevjjagQ5OY6mvCGdge2XJ61XrIuxO5EmySps
UyRE4SGzEKiZJ47DGuibHRr7Kqr6XX3yZix0ScEeq+WlR4WBTx6BO8KraEHllX1OK9h3AC62aeXw
ZZBis18Q9+UtbtDcDZdtb3p/DQtdqKeneTNMdbBbP4WU+RiZ39JZ9Cm1UwBP/uTTMFZHzrfp6jnp
F/sUfEGNfc3c38qHApmu38+eU/jfluVQzDqwb5btktXF1lSQRM1IrEoiWAshPGUM8zm7F/0OiS+7
jL0n9/3K62K6e4kQcDDdK7Zatf47QR0nRwkEC+37TOjm3ruCOrLjxMGP3gJZbxLjr2aDAo7H5x5q
As7VY/nLnNhndZSdWDeXu7J0/+RyIr1uYNiMbfpIKoAA9CO+p4L6JZQzd9ZkJA4X6kPpFFsESF+G
F3zko/XqkZ7Bq04SD0QFW5uFsQvriYH0eLAyEp5Gfj5HUXrM1tFzZnOfd6dI7MyBohdv+maxPXMP
lk4cnHFGUjLavFzrx7mYu31UGzs6RO76rbqqvuVf59Nvy6PSHNMs3UWom6n73hGSEhnINGPb8+Cb
FXlz2cR6njtgQ7kuR4yFjmnEEJoZxMjmlFu/Bq2hXiy5OrQA9BHTcyAvxkejNJyfduLOt77pEqyN
HPr9Hv0YT1mFgwzmPGHwOOAtKY96FBjP8b0jPWSHIBlre77+RjAOf8haHFqagIspQNMiV4LiOB4d
NC1rRbVJc/9KTcbNitFGMIBpNB0SllgTtlhFwQYDzcY8u3HskzI5zJs17RoUcWwrf4wZ6pVjukYw
CABpIzZsTWCPa0HdRVbC/oEBu+08DTPZA+Io8vAVBaEB+ZeZ8m2/bvQFskkKnP68RB3fAqxznFg3
nePsiG4Md2QZo6NIiB/NW1CcWQQaWwlSiiqgZmqVS2KcrTcwVi1E1B/NMLZ7t+tS6OhLrAJedyN+
e1PIz9pqgk3GvmdjgXMkS4onyWAcexoz64649ejQFvm+psUErUhdNZoH01vKowEP3MSfieZ4OTiS
qAYyxkjuM1te0tkfx2q7Pbycl6F+XJgTx0zhYP8JeS686jWHju4kZbZDa/nimSRaizl6RNdAwzMW
p9lFy1k2TcKEwyIEqyFbvvOpKULcXg8+NIRx34Fv3FtOpuNaNH+LFl4jq+cAieeHdNsY5HyzbTsD
F3dLduMgqMEwaQXbCpE3mlM8TfVz0R9btuKPS0VYnclGNcGcvSUAzSsTpnm+BoHtELeZ1wHpFHSA
O9eqbgi8eGEXqg9216PaSt3DVGkbOAeLZk2oEntECsBJ8F5DUeEj7SLMeGLFtRVDehibad61xgDW
Iwo/WUiXs30sLAjXEP7vYY3Tqi2QuLu0vKLvZLdDXAzJC1TG3XGqqWLh3OyAJD11Usm9cO178Fxv
XQrKW092SZhO8SGS7AXVXXgqlupI+vVvVdzCVwUrlIX8ZVgmYKwccs1lV1XDpbKxvWKke8F6+zca
IRdOYQjIXbPIaqxdzdnhkpaLIbO/as6oMC3wHOcy2sgo+DD6HqJ5+mRkY3+1M+auQ24/pJphsGvN
N0Y4w8rokE4lejhxhap9ApzkSKsa7Md6X6VEbUvui3svs7+c0HwnHwClNJHX2xLkRgZg+mDjo9Nd
ti+CIUHVyAEj24dOLY+L3W9Uq9TRdgiLr+ae9VjmPUpgj2y2KfBHh/TSqdFsJMgNpWokAc8LK85O
psVRmxzlBLzWROK5VBJQyfBrZmIG5bLYt/5VtZ69R/wMZoLT9DjjGymrwDpkJuEJXqDU03ewmN0T
i5WXSHbJNSXEANqkdbSDni1ifjsg7Lq0lveiOnSTivJ7J8JrpAhiwQjensmSYuoW5avD/VIQ1HQa
2Butxhy5T1wYbdY4gKVEOINYgcCGMWDqZELJdziIVcqyuFkK8uDHcF/mth3DdEFCopy/y+ARiZYi
iJEU+kXZTptSpvdzXk+x4fJRQOQLnY5NKIJPypwXlIcpeBgJ/WAubJTnnAOXu4MRl3hSiNx7L9GZ
G1H9RIITgujUIfptCB+a2t65Ho0cCTmEGBfjm1lJGqK+/gNxHp1RssAT8DKQGy19F9aiAWp4ze9y
yEaDmhWRzwnm2wOkusckVwbyiI7zvu/96yj94xRywBd9INgvWkiRyg66uoGwnFHdEiBFkojYVj4B
IeDhLduI2Jx53TshYtfArsprJUQMudlBnabGbQP990Br/6lSinvEET0UxVMdDke3TYimm+vd2EA+
RZLCvLKQ86GNmIUPRiqZSY+7bByi+0b2AqcB/FPDO7oQwvZ+FZLztczOBX3okwFku0hK54Gy4cIC
GdJl5701AnydRUxkZaOqNfyFToIR7zQM+pwO1i8txEvlczh2ijPJD9NtAe52byp+HWCe8wbwx3fW
DinhHeMdpg7vUmEqIP2qnTF1o8YM2d/FZofljCic4SS55EmX8z6XAuQF/upjGxgzxbXFZgqxPnfm
5SgG/9t07Mco4hmCvgnpfUuMp7oQMh5RRN8RAv3bR4aPlNO5YHlHC8tTA97MOSw4xTZ9ZYx73wkP
0FBIpPMe+6CetpU5EVQ80DkEpLVRRNIkq9pAPyHZxmYdLStboQTorQ+P+qXqWpQracS8OFt2nSlA
FGc2/b+/ap1IXCKV+36QfXKBFnBHamtsBcpnKlDbl6zxH5YB6IYMxwN9AtwaUKOtXcGVBE+yd9C5
ot14o4LS91GAbAA8JLnOCOHzSC7PRH2J9c7yOmpyoV2FVGAgbrNJR28vE+tojmjpI6O/Twt4TLRk
vj4WMjtlpS5eEKHfSI85fls0eyyR9mEAyX1Sw4JOzee208AB2bXYoZ+W3o/LoqHl0vWZUbV9T3US
sqHUjy7DXOydy/iW+/Z1iUKq2xp8mxY3wP7Ta+GKgzST4JSTdGBJ86tEurUrKN85GZ1XLqUMn3MK
mZrddk7kYJ3J8jR2pt4XfI/xO63Y8aWQcI6BpEgtozFj7TCYm/ahlMstL1Tzrg15cXp6yS9V9KDM
9gkjNN1Sx31ElbchW13mQOl8qY3oae4AyyCNOQVMTfPe/EsJcTNLVmZhDn/AprPduHMKbwiX0llL
HyPIGJ4imx1aFFjbISyt45R5jHKszH8Ow+QlrTFmL2QhlkyYYy56NvS9uTPM5jg34wOIafDNnMRD
ZxjbASsx6VpmPqoLbsMHMFcA6UuTpJMMYawqgneQTdzxjYdpzs4uBUEs1iSEtOC1TaYMwhOI4XSv
OySbhMo39V/Kggj+T/TcoZinPYpeQ5vQRFUMO8dooWPVDAV7Jy4ddBEzSQeDCqAXIYFl8jtB/qiu
lVGzYaoptfsyBPiCJJ5AdwqH5nGWmY+UgdTzITF2NOn5BZvP1oXtU4QMsakSZ0GkYGNjUPUjUvfk
QHzhohAJI5QjvlR/hb42qBMYh5Kk+8bl/KH0OxsB93MZ7p0O0FJqg0mU9mdQWjNJFCa7p8C7Mkwk
gNO1fwe+027Y1vyBp9GgRaFBqFPzKbTkESEMDVRAgLbJCamnKI4G75dlu8RmivY0lQ2Yd/eJkNPs
Ynhh3AfVg6sada+GGxc5F/R442ENzN38HuduvlYTFNCNFBOB04mqtrlD2vyUZ/fdRH59T970OXDP
o442Ike15rse3yp/BMW17nFYUk9k9K6VEXsEaGP+pD591Tj3Bpmc3Lls/mtFz+TFA1zELADX6mfV
19yWhyIniIhxrxtPpEOLjo5eJQ5Ulk7f4bHksqN4Xthvp7N6Q0xwDycI+pGHzKSlfTy7KXIrIhvW
/GbMgPlonPCPvjXzLVHZyb1wIdX7MvhM7AqBdf7RJD7s45wb0IR3iI6bqGcJqjuol2dWqek5j8SB
MHuiCOHjNMZX7nvloSJxajuwZYgjj5QPxBHPbfm5mqNWFb1DigNbp7SvfuN0P1X9WhGtKJAOc5Cf
K+hMGZfcKJ1r1QZXpXvnBIxhkygNNWZQWYxp7bbwGxxvYW1vXcBwXMzeoer7e3RLu1A2Mb+lFTvh
mB+p2cGuT98pcg8CsHLzsuEBYl4E9QgJZ3ks4FghSI/w52HHxjt+CVzH2ftSMldx36Xfw2+UJBU7
gzhQGqTQ9EHWzXZwGHLdxK4EiueUjX6Cj7MxKqKYFLNh9JZfTc5aJOrlfMRFpljRZI+uI5aTRUjx
Jk85C2cOuK128juwEjs3Z/2tjSezNAsgVp8G0uNNWeO3WfmWACqdnb2sia3NmGzNYfARlvEDxAzq
JqyG23KZWWywzt3WppmdPBvENwTZM3dFnAhAs/QEFkI8dfkTsa1MFgXrC3Bc7AyiS50KYyvHYIXK
GY+MsrLYMYcXp6S6xy114yqIkf4fhqZZXGsO93I8sjBh11OfDJf1XcZuolVkQk1O1PwyikdnIX2x
ve3CmyIfGJWdnFA+RQwpDi45JDWCQs+ZMM7lSFcoDr6hGmyTVUYRCBo30C17Gr9zpvxfi3bZMgsN
S9bVdOpUydjB0jK88Qw2dWYRpjuvWD3RNcFYTfAJY6k5p4l5GbrgKSrnZufK/jOprDPKs2UfGl1P
mPOzHRYeWiGHPyIKtiVl0vP/cXQey40jWxD9IkTAFNyWBL2To9wGIakleFMwBfP1czCLt3gz3SND
slA3b+ZJOkovc1pcm5kMSzsUvLzYZMqu1I5FjwueN/hfZfXtyZD5vfBiG0AtazgMGoFmzOTcC/pb
lM5vVH65Jsu5KhXYanVPIeWw646H8p27HQ2utWo3aa2dl8W3aeE/QcW71S4LCteZj3aL9G1NLPVE
+spijBFoVsMZjf3aa84rCk2+ZYHOvd24u8NvjaPUyYujFzcRnNjS2vV6dI2ivT115PQMPchZ76xI
hmFuyDUMYmJaxRkV3glGsZmZiAGDH8HaxpMJfg7V9kBol4nEn5uN7XavrBWTbQZq1pgogQSLCtsT
Dajrdpwiz1a0pc5k34nxzkwVTHkIitkUnFi28ddl7pkt2tVqprtt5vrOqFiaEBHkHZ8TvhEAwUI+
hWsfX7YgdCHo46JcnvnfFpa+bxGOlYxQO0RtMArqz1Arvhw1XfPKPU8koilNWpm1x6mT2C9WSgdT
H30Z2ImOLn2SKw149jDnNz+rd13KzUVXaMQYhF6cNMfGKdFN9EouIE5BFiOtN/CTjFMvqnonzf5s
CestyY2Ln3E0T+da1g9zr6ZD04i9mCnhnuN28dA+1HkfbXIzv8Z9n29yiMhp7sLmJkA1Ik72moYv
d8I0apjxZ4u/WYJWwVLPjM8m6JLM6qEfRbmD8YFPl/ai2QYv5Yxju+EGyM8+Y+xNRvRiv3oCbMHy
tHzEqf9Ia91n+prq/On/u+QS954547QbAa7BbyiOOv2X9H2FY+DqtJSb2k7V/gIkaojIksY1Iw8y
HyhhhroMMc/kW/SeTXd+nPz0T8GG2LRIxEkMCJdcvYOhNda8BxO+WZDSNEbzYky4OkMu1yhfL5vX
JbcsQeEAzuPGBEniJRMUbSQtsKc4m956Yzx35Hp6y47wnYNCJcJaqQS9DSJZ4M3ZAVhAwBnIx3NM
DxTE9Wxiuo2rMViKot23cfqHQQSsfDxra8yqS3MBDcraLbaaE0g6yPWC8LFLYTq8QxTllhrDWP20
06Pl4f5nnd2zB850B/mkBBoeZwg3wCwo0Fr1VexuHXrUuLaSgb3HJiVrzatljjffBDXcUeDeGhG0
P0lU1l/MPDDVVshO9x9n5MegxYwfbGpIJMGmExz0Zvwv8UgOUea5iL28F2omUb31P2LhRbvZwAEH
bBMs5eMgQjwpPSif6WiiOnYYvmhq3LV1957myLNJn73bRQPV7MH1BuaBLgNKTi1jRvenwLvkZ85j
26p7Nhpv4KG54DY541tykpgltCR899zot7SlveWjB+4SsrKLIbHx7xUE7n2M6mLpEN8LGYIYtnDN
mjfdHH7KhOwwMibdBW/UnURrPUT+xuhIPj/B9Q47l+IwUrT8aiyP2lLpDxAH3ZPioYxf11hm7czF
59JAGf+JKVRMxXJh8Gr6NujIWfEY9uB/ko9orOPXzBTLJBaeZeP+a4AgBEIfT4MNyLWJ0x8qm38R
rj5TH76ztlCOB9wN9XgJt0kl/qoI5znrd9ap4RPP3hpXby2RGbEANeVOVPalIG/a2eaRA3mVOU67
Zj5nQUzwSwNAq/kmc7K7SSeqZNm2iWV4njNSth3SvmiiXTt8ZEmJR3OOdh6G+3U0dVsIajTA8hJY
0rxHprr3afsliugHH9JWpc0tqmJ/MSPvHR/NoLb+wi5CB4ysgzeGz8u7NJXOg5r+ADRgE+v8y8xd
eIJgKEfmQKm6t5HWE9lw50Be4qnHIZlTOAZRAWFe5hsSvo9OhM4GFAhqmC9f3TR+IDuAjYbYcYnV
5y6a3ly5qM+uk47IsqTeS65Y2GQmao1yMiJm8iI9zJVsK2Cf5d6qNWmkrBzUgzk3N8AqCQijDa+G
TJWBhoMGERwznhHfEyPmGBfFk0oGys+Bih/M+Bcx5XV2nH9tyZ81kdMI6a5D7JnsUcAlTOfeTX8x
1n6WJlLOOJIi67N/M0+2tR77typx440jyaUmyiE41a0iFcc3/uM3b3B2pkaZ2pAzjllwRaMoCZJ8
oy0BToVoIstpZYv2V6bxce6TEnPGY+IyAwx+9BmGzl08Cl8Pn/Tm2yVnugNAxxwj/EOaj3RpJEVx
LmLC/FLBBRaOSf0HdyzufsggdATNLJG3teZ0wSCKs+SSUr8pDJtBm2JNCGEKsMPFTNgK59BOnJVK
uzS03VAzY7DMNq9wCAATJvZb37FQh/TIIxHfRk/8ijdddcrYQuzzB8cmeB7WA0uu8oPV2mqoDZtl
AZcva0RET6yFWeugiocVt9le7dyp2ufWZKxY3NQwntUQbso64mcqR0AhPn0rEGKCAX/0qGf/pGQg
BpescfzaW9d8wkhgn4y4v7qDfuFfSPZ3LQUsKtJYA+u30Ec1SuHFp5kCmpfFp85pAQrA5jeLdwg6
SGMtdNsG9iY38S1AiUD2/amyGa8GPj670cOuw3YQ9GUaFB3P52LKqdhhHwrA2vmtQ/3Z0PKvisOa
/ZjxPBCTWllORV1RVX3JWrz75b5uwJwlPa2dqT1+QjoB+tPhDZlCPDcAoi4T3T1420KuuXPRnOzZ
hSfBHinR31132Lf+tM0jTDFMnnsjqtNHkaovaknJY4YxDULpc5VaUAh169AUeocerrBxYcVe0Yli
DmH1oNk/rpH/eJ1Fq64W6AX3JCPD+GuYsHLDFi70E/P2Zagze88bMg4KLcx2YVTsqpApwHB5UsgR
uatmJ+eq/liYer0nJpZs8L7fjQG6Q0vRhqXopcD/OCHKlJY8970UVx9/b0bae+OaxrZmZzZH5ckg
QcUxHR6lf0bT9KuarjGzuDUW33zRAmbumvaLNyB5inwLrO3HtpsJrYzhtTOzQ1Wjtct6P2TIsL6j
/knwkyzW2axwtLMxOLqTsRRosH+dEpagTUV8yF84iKSBozl/yekJwV50LxRzR6YUeWmNR0PR+euY
0DNLHTc6WGbyNukHal4XirRur5bMzYpKBtY3Wq6vqB8317TRBYraqgC4XLQyjPEiOP5xo41fSRyd
acZpM4sinBaTj2QkXMVWEsJTpm2VKuqTjI+FGKJdDWZ0C3B0eaUpQXV05zS1fcmLREdvWhLqtXtn
VVsjzMiUSKaHMRfVoKby9ELx9JvuaDrMce8KdAf8m10/Oy0c9UHHpYoWRdhoeo1dFqcYUIdNn0Cb
DvWwwLQAEzUdM3xj+KrxqJ78yPb3iV0dKJIPAwK7YVD1yUei42K2Ii1mi2s/Th1rmbCqj7mUD3O9
iOr8d1edLfbwnCCd1hj4kkw72VmO00q+9vLLKe1bT7Jv27e14GVqjwJMA/6w5CzA5657y7Q2k1vc
UJg07ig6XjXkjqDGF77vAQgwhLEemFuKUMUIb7ly2Jn+4BCgGqKpaVenWVQUJJlKR21F2/BBJqNJ
/iKGvzunnLzanUgcJ1oUD2uDdOTG9b/zDooEJsqTJclk2mGEhF0auyLKqQMPr0yP6TZ06QqUPPdz
cwmoVOEO7tiJ3TS1uj692Cmt2pDEul4GUPX3BO/k2rFoQi0SylIM9QsGPd5y6DFeTtNL2mQbHBpf
HqIWrxCPeSFpQRTHudEvTcf906+yHSn3jnu6xTdFNEefEbUWL+1Ys9BQDqQJwxouFtkJjmK4sqDz
gJVGNanVjC4yzfnIEBAQpXSs7ulJEI/B4OffaiBGOCjkI/2k8c7Knt1RMf0gpW7wRzyY9VKuAqy1
mbunAXgh+7sR5+E8bdSk8/NaF4d+aNSHtMZAgj5gdBdr9CqORnhBjb5XRVLd+2bON4ma5wtP0rfB
A/GtHMp+Rj8/2QNhjYkP9kz7dpV50FlMbik8XrA4CbGbBwjUnsZ/PM6yW15hsAtzjh9MgmNNWsWz
xXScDCtaR/V90ooMq5d/TlxckiMtmlppnCcvBgGPo1Xo/DhE4irEGW7dS79wUbxyrD67bWOtJl7K
0V5l6VzvYkYStm9cF/lrGVS/2U8RNoH1hjhC3dG6Wm206dwE24Jr0eQwF/gGuQCFhYcPP+Qtgsja
SDc6pf4HXDPmV7+zuLvwFfKpf9U99mpQLrNAROx62geqEUYqDthpIt5t2yZckhh8emAOHseEjj07
hrMzT7D74dnGGJ/O4wLHVDa7yyF2nryyA/GYS27FYfViD32N8Tzaokbzq/At+vuMgSL6H/JFxNmh
MwVu4r8iii950QFHWkN6RIp4PyoPwYF2DDMh6EGdzLexWJSlbHzeT222nhNwZmz9IbKI+FxFxoN8
5SjPuXUlBqfbI2pvdRtdg9sdOpLBAypEW+BEdvRdMvHBS5O7ARhKDidvwrVtdg0RVK6SpXCOYf/d
av5wngwaqzqHbisEKceiE7WtnYNX84uZaoJCvZm9NrF5ps8LyXdJyOnNcYpfgNZFV/zTfG7I8Y4x
oQTM7XieZGkApeD/djTDczPjAxpJZV5U5QGCSwgVkXxhckxXepPRNDUO26gkSwrW4coR6x9qz01Q
UnJyMtyZ6LZCyFVJRaELOwmMve5LW8TuqvFKNpPZxXRm9gBatCl9M4Vo0ALv4Ahrw/6vrb1xE6bO
3dPwVOTYZvniE+89GxoOMCVt57Tzcwi70BfUOon8mmB4C7gF0MEyMgDblf7jYXHqRu1L6bgqvaGh
5pJt+mgYX7Cj5MqpzItTEoquyyVMwX48zgGqU09zYK/QZjZ38nTZIeWvTj4XzNV8MOoJHWhEzsAI
x/NoPkfSSde1XbnoJidV0g0kqxknfSS/NXqsqYwYf+CR/kOTxhRlibXXhVR2Asg8TvA//Fl/qInB
U8T5bhgUzrjzVgr3X6ZhWMW6VUEpHFDDcQCYVdFyuTr2BQj1IpS0FmDgVsm/fAwp4FTht2f5/ANS
26Lv1AoB+sLZVNxYAAddLQA3ZeUVXwPzBOvIyCNZN/NLaxvuNxpm4m0Y9hTkmlTPqDJcDyMcLN2I
np0pNvfWksdpvFYjToqkE7ohVh0woSsJcsnI9GhNfJ/Fb8hEDsetJT6LtjpvZomBnjKOwXH2bttd
wjCzN4nOnTiT3ZOjSa4UE2fwIB4AD61TGf96XvpW+1t7HOBWrFwXDFT2r9Gr5zTucqSC/Dcd2pE2
M/3q2Cl5ffvI23PnV+YDdRdfHRLHVH5mbKIos990VXdVSr2Mk9iRJzhzd3goo+E9wxva9zpaoHPz
lHmYzOXGKt1LpHCyy+R5CeNUOcOylpOQq5SDwbNee2X/7lgEdgqt+BhHAzXD9X5MTQY46TZTElEs
Zh40mW/jbOF3z/hZSM0ZjXaOzW5cD57xbKhvOfARg9jNNvY9a7XHDIegiQotqruKiwOmSO6R7qGc
KuvIKjoYEsqAkoa6mrwoaajGBMQgrRUzExZUvtiEJpoXWRAhxDIcj8BICo1QoH8Tnn60df+fMer4
9ec3bVl9QO2eD3bnXpHDd2GPSGBI7gBujhiB5WnXaT1fzoeIpcuC8lz2MtygCrlX1vxryO3Ys5Vg
JcfsxvrLHMtD4UZyN0U1NPeJkKKRcm+zDX29DAtDO7dBaeTN3nM3ruWXi1BlBGMmvn2rfXSnFgwr
+0E+WLJ+iuBfCXgn9JBTNkqVJTQV/IWYulC0RMDbZkvzaL/nRjYFHfUmTb+4iA4u/dGHMES3mcdW
BbqAh1/M5HFm8+i53sZZgMuegOWSqrMW2herN0e4p89W1vvnSvjPsue+5XvZs1E4Z1Nx/c0MXnpl
lMBJG/NjrDAeR2FHa17UItZHErvJSJFRPT3mOqqV68M39GCkiCLbFb7hB76wqTXB6UyN+NXN6yPN
EfdQyEvnKWwvxHmQHVdlX2k7Hh2c55SuUrzOS2WZ/mMWZ4xLTrQxIm2Ze3/7SJ0jvRlOvT5CgPJR
1X58pKoAEGm0Uc3WFs7ZiSDP1jUGW31kJ2RM8XtpmyQMZpNc0yS3dTj/9qCHWX5RWMr/MHa0+UvB
Jp1HXdFvTTvhbhAbW9eihStHZAnCGl3EJ664yNn06BLxFCOrHkUrlfxFUvhqkPMvrptsWBz+YCX6
yyQ0zYLiGbv9Lav+tXWmbDO1zROsHoLBdb0LIRWV8gJt6oGziVHHZhbvh30vm1PScWmuI7UmHPZS
tjh8Jjo84+GUz6B1JrY0pBvYg7AlBa0ZYtg3zrEiE5Db9m87O7hMinTC8eewVsNs44Cd4n6rv8Sj
S6dZEs3bxkQf8jTc5ixLEWjbH66TejAsC2i3ASgB+x5hE1gi/wDIPoosN5jIXtB9Pa2koZmt1GcY
c06S0q4vXj5SkOiSKqSMJt4WsHZMh2+vM977mEsqkeCV7/mKJ/HRVEQfIw55h1AMtS5cngmS7PSI
4m+5FMoMZXzVEnnWZqltvRrjmAdV3sR8QA7GW9Na9eaEoIb44pZ+J/2ndk65RahhwwcXgNX5d6JI
MwovSVaGjYF6wBtUZu05781qO+Ti2JXOFjsyZRr4CrBuW1pDZWnBziM31aEwOOfLuZ/PQ9Qee5aD
l6xmlcvNdK0n8Fv1DtiKPZENJgFTVdGl537AbPPWjmoIsjYFFE5MHARgwvpxTg9yMndpjE5dMdev
I01MQRtYKuI6SYm9jSlnKNjzEeEIMr5F1WIUJy7CmnCmzlLUvEPK8J14EhogH5bd0Jm7vIlJYBXZ
hFjBQy8JyXxSmlEgcm+hixElxBGvwXGQQ/tUN9PBo7n8MGXtLp5g4ZDv8Y0BS9voXLTYf/OZ16Ag
l5i/O/FSsZWfM6yYjkZmK2kG8gt4cxabo9tCv0lnJJ94qt8YsLdOl9yVT1YbPWWXEZgJqdw5mOxu
yT/x19OEY64vKNSrTExkuAN6vyEgRuXKSudToOaRYJvtql1iPsdjWe9Fatxzz0QJcsBBjaVzSbS6
ggXnWFvfz4PMwU3ZKYuPNR+ApAdvaLQ4oJv00BoInEpnbY5WiXGU3xC2LHJ0FACJmYZPkaULNUt9
hfa097ruLaWfCnAJlHUVhueq98meCaJzqbkLm4Kbhota49MuG4zgf/AwFS9paaFGGfQYI/34bd7u
FKF3qMzvFkWsl9b+KQauy+SyUwy4bm4+jkspZja7z6W05J5fxiZPxDav+Cxg1hy3jRHBAeP1ZxJ7
0g08RcVc7qZw/ErziS5D+8OIeNPa8/CJ8eIyxTVo1bl9cIV5FxFbAqJB/3ozRC8gFFY1KAadD3Ss
9CAHqZptaJpvyskLPMwUW/YV91ZMn26EsFGb3VNLLQYHb2xTiaFj0ivyXajH0zqmBBLcOpU3YZK+
pXw/q15ARgAf8aRQMjGo8kuI3WvoSHi3bFhPc+eepXmmtBkW1TwIdmPLQrecMThz1WtpyxmqW+Fr
F5uaJqz+qIgVboU8cjf8qAva0zg7Y9Nsakv8dkzneEaB2ccuhTwJ+PTAj5FsQjncnJDW7rArWJfb
e8wkZItnI12NBlVwU40zsQY9HLg4LOl93GfJVzW2IWcix5jHH9ZxVWBLip6haLHEFSxAddf9TbPI
3XNZW+UpZ47j+RjdfO/I2LQyIklNMBWBvLzA0keWb9ibFqMQRYnpnO4JxLoI0s1TSmctcyqzbpJh
TnE9eyfEeHWIzuNhIsRUhONWRvkz5+W8S9uRZEWPzKHH5mJAOjoDJt2mYCoIszINYgOwt9QVtwDM
SGxwLL48XEA2EywP4rm/yTKqWd/380Y3U5p6UoJWXofrjVBH0fgUzMBYwJWZV+QwTX5a+udH9S6z
8D6mnotfmf6YzqIZ0JiwzzVWQadse8wq7daPDjNTkcs9rO6lipJ+HVD2Kwp/Fuit6WA6M2i3odoz
B6rG2NOpmDV/SfCtcUCKJFGgQ+KsnQbxx62PbGl2WeQ4O0y+7O5s/0J94j7RnOfOlyZyPM9eW+Gm
DancW3lx9uQ75hOSN4GeFHyAlVQcPPgiMZtWafgQcwEkky7bx7DmyK0rk/r4KJfn0ZuetSX81Y/K
5F7dI1pr+m7q4cZqOGcIZB00B6taUxhbz2npNYr40wx/9UIGKVcNs/dlLryg1edd7wu2QJb/WKca
BJmSgJOVsvSXSHIh5chJ9cIg7RWM5DIb4anhCRJTWB1RBVHsYLAHzlQEvVZ+Ovpgg/6kLofR1LYo
vcz0Ot/KMYHMPfdXyms+WGo9EfBO6auSMdkufidm/knRTndoCMAkWfRPTYSfeWBuc4Ojq4i9g5qy
fJ222LQrEHu0JJ7baP7LStRZG+V/JTWqSblCxGX4rUtgUT29Zp3uPNE5yAyk1CUO8RHHsBu3CY9z
F49r1ZrMa4WDVyXDlCVfwobRzK1jngM6Kw3HhgqQvoRmd2DjejMANmMsrVgBE/ZiF5LeysGF7RxP
kC6mkLGM1U1nGyH3tvQbh2h0xpsUS8D0eeuwkCOuD3Fp16dUE2rOp0Ggd1OLdF4k6z1XTX/VOk0J
nUt7jaJJX41sbQ9ooEG9pMp1bAarwQUJrQ+/QEPjjYfXZUis6+gkFyslAQlwdCUYTbiWph6RBtPH
J2pt6shm6h1Tf93Y06VoQQxzUv6Dp/4qnNmDv0vGz2jmc0kRUhDbAqeBK941LCMbOqH+PBeLEHA3
uZHyiDrQQiU1YEJY0SFy6oa9HW8gC5kychBWRY1qpk80o4UPFuQ4erLZIs45dRd2ca5sG/CzZx39
DMigvuwtFI0NHL9uihbOWdHmqv7qchHoxJtIiG/qrHiOTPIl+YD9101+za7dTkDpUbWPbZni3Ggo
9sjK7KMQLCA668opOWywE7/M3fBjJsbW8bAxCwtYwWyH17pS1r4teN/EXvfe6ODTamoxFiJBxmGN
UUZCAvEIKLNYJHtY2xpMMhwb2kSVqEPmehzA/BroDF7TAr7sb4ZCDm1KiH121n1T6MgAXD935D9W
c2FgL2aMA8qAaUp78HHgrpsGJnKal0cBpKLgROfKTlFhxfPWiv4473G7N335APA06K3ihfDMujC1
8eiqCvZevOCrMoOSZ4yey7ekJAhS5XVIJDE4Rd+G4EtWs4xwkNep+1R7RB/K/lEMSBp+hpRiDLlJ
wj5j2E7ZARnQ+RRLWBp8C894q7GC95mEYkgODxyVH/PhKJqCnR9JTn9yrnmBb0A64G9vvUNQ3c/T
8A2RCqwq+L4JSkWOmStTxFJwsK3SBkUC2eAuKAOxIgWGtyeEqtlQPFHCDb+BD8JfcmBNbqSm/eDH
vdrx/DNIhlA8q2ZANxT945gbML6dSt/9w5vF40iU/cYTry3BFyoD7e8qC7FO2zpt0YRNWg4yU+mX
Igufs1F+225NVI2y7aS4N/YVRDK+8ZqPD+Hpm8pgj3ZG4m/7+igq8qgspNbxBE8iodLVnXBP6Cqk
BlDDU5OnJyMF75d7D8lc43rx4seUHxYddNqVixmKORMqpZXwELKcxdCxl7GXBqqKXqKpmrCIviGh
V+Fw7Gk23YUU4m0ra14nNWE9SAL3Yhq63eDTFNAo1DGBahzYYfY5kgtaixTdShF2dN0FmRonZJ1B
RKwFnomr6Aj7UPtqs6e+kVHKENK4HJAe7Uv5b+woV1Mtqw3nMlY8j4cw+ezGjvWmOmiMmn0rPjz1
16Easvzziw2HtZtM9VosUa/Ygv2jauOWGdo3XO4VRckT2c/2cyA5OS/Qi26GuG3b+6gfTjzQhBpk
0Jq0F7txTfJywkXYVbSPMPRhqUzm08x42c3t2kU9GjV1NK3ml1zBCx1rq37KfmrXXP4yp1PshRmo
C/+S9eaEIGytlQw/W4uALoPIXx9RF6R51oO0yWlUBqYjt10YKRKqag0WYi6e3cLpDjaMsVX0Htr8
CY9K4w1PoZcwIYJXNPmW5ebNZqtggc1waog4rpm+go9gFry1YNwCEYogxqeBDgjrxaogAkV7l3+z
IihnYwBAXejFL9IgrcERgY1/UyYfei7WrCpoes5qglxDdsyBThZWcRp0ErVtIzETyWtZcNEDg7St
VQfUH9+NTHwdcWQ6t1X8raGtFURkcQKfMvOlFvSyRhiNVE3wgc0kdYXhRzGFJtX07jmq41vINxpi
6NCaEbM35TUpz/+YWGmAj3JND4YKCnpJcFKnj85CgLAxx2ZAXnLBodLnGYf0aNzgNbyBOmfRFHXf
JU+Bbq4DFeuXdmh+6W5cp85AetaQPi+K8+tP6T8/JRFFXB5+ko+MbIffldVeJ1/fYr08KrCufqHe
53RMoBDznDO2pkPvpegIKneTa62sdsLhWDYQUsaHRq8vVV3yq28a9N7iCW8AcJil0zsOdxnvw82Y
Dg/EeR5kzAnZNIZGAYNNgp7eBCKkro6ZGT2LbQ7vSwRve2eHHcdmJxgAWAE6O00sITSVvHMbupU5
qiWPtZew9+5pPeqbWp/CDXkKypq8o0r0g5hfjak/5L4XM6hwJ9FNFFjKJg10lTiHIeTgUASx/8AV
5tFORhRdl6FkGg4tgL1RNkD13ZNpmLeEAEAyLeh9q3kppu5Sa+U36vGj2Z0KP7+HsjmGuc8eHqkH
khte4rehJ2KgWftOjttOsrrozO3c0PzAt4FB89IUzp/jcq1mB79JkuFrrtXF77G7dGKTW/NLCf9C
TJjHdAPCg21vSjNDB4p/fG18C4HM64bGF7MZ1PB8m5TxcrZN2SPBjwPq5VBUQV0tOxrlvbRxctH6
jhEjxBXDVkubtmk7U7pp3/mN31M031GrF+xoCU+5SF8dTB1QWjg/3Ppj1ARRk7CAVjULeLnd+Nah
ekAIZX5NZ0yV5CGlR5O2RmRx8A9O2wY4d4MiAv9W8jHVR9zbMzEVG+gqK/blm9MbQqu9f5Ghu45m
JH8RIXF6ZN5Sz3t3RveTdlJurcnwW+blt9F7Y5BGyU2XHyPsA8pD1kXr7bO2sNY2dcAQa99d5RAw
hSInaMkxSnEC/RKwbXjzVRM0ZsLiYz8483YKh3tYVA9JOu4VQRunsyv8X/U7KUfcr9Y7eKlLpUc/
JDiXc9fesYbkRst2AFtSE7AItarxs575POrtRWfzw/uMPzHE7FTc6GsZp1jZ2TDAiEbOOAEmDitD
+/QlENjBhPLQV1TPo8LxbHM2CSXuOm4qzsRD64G5wAAUx9pTkcJ2x1d+TIuZC0pmvGna8PH/L1yx
qMaPhcU1g74hUvYE5nJcNDh4TGQosoIs9e8NRVolgThX3yf93wyNJUqrZyFzmHurdCC1OcawdoWL
7DZwBPRkqDmJA22Yz0289POSJbbi9JAqtn7LKz0UyWc2xnfFgLWqOwJI/TXufkyoScRvhqBLq1dD
qL3ukUEQWER0lqRBP5gAzGR9NIvyqa/SDRisfaSGtTVaPLvls2CMZyL3zG2h698hpipcuJazbWgg
tdliXqQ1nnEs4RGW9oAAXTxWFSxu0qSYGIS2AULCKp0MT41LS8rpIewL4q55dIm7YTv5QGBqX7tr
KQtTVwhWVfhc08dMTdNhbuqbADzJLa7fOgLnxP8Kx9AVH7oIN3FsXe0QKxm63oVdz3fv8wEYqveW
bVPR9y4UID+FW0/t5ZhPL6y0Uq99jWwFSt+NXr1lEdRYcDAp3sMw+OAmzo5A4rhS1kR9a0/W4H+6
nMASOh5k5Dym8ZRRAri2bP83avnAVLJJ1p4nfrQGxgEawT1jdFm37FozYI1Wf4lNj0qNBve3ZaVX
p902DVmZ0Q2fa3AyaMgMUHH4j2o1TOAnpmJ6Vsx1I8c966eLLKDcJfHjkDd5oJXjW/lC9TudrGBQ
eogWdaufOLJhKlcF7D/KJFjLZF9aXj6WjiP3bvrkVuXjoFOsMO/sVFzE6H0PHji7URDwF586YMQN
1QC8OS38grxhy7F8yY2xD4wGWEtGJYAey6DujLu0C9awNeQJunKOtsbmMy7B+OIbxr9jvNTSGE6O
w1IfkuIUWAWXNj7eGBOqxDpaBW2jUaE+VF8fPJy+EGGpl2HT4x9M+ASzOYM2AYu8MhQXq0IXf2bH
rwdip3HGELoq/elExSxu8IS0fWpbe3hFZ5NCY+xX3Dfj5reeXmgkR81HzMJc0f05WQQmu1KsoJ87
VJ11rMftCZuILs1/tjYe8GizExxbiYWt/pUYJBc37HUgKIXTFXo93wcGeYNFSbH0+6HJe/9LzfEF
e77cJ7PxYrZjtFWkMs3mxrGMsz7mtth8x2zTg5bH2aZD/V6TzPtsZyJXpDl9Efl75XE5JcMaqlGt
8z48OxaMhN7juGAuhx4R7/Ic9jJFVynHIb6sPPyLBW8JLIeraVxKzQf2Y2GGRO00x6xpbCBMwGMm
U3ueuuaqbKnteJg/plOyiV37pslGbQxN+5xVfoLm+25z0SZdKV3GdfcCR3Yp3YKiV++EN1zo/CaN
VLSncOjPvodjsm1aMhBESVc56/R50Ld0FXCnyM3vKY54cGB8wrqRrxJuFuuy7MeDW1qXStL3w2Z1
zyuQ6YyKwkiPHWt1XDN47gzwi16XmMGc7F1H7Tgx85V0G4KMwJkSPfxz66JbmSzTdobG7NRMxt7W
XcAtrUZgWyBhCek6V30++T2W93hKAsuCGMG7iq+Bp4kbkk6UE98Y99+PMjV+a8vMT4U10DMTp2sL
NX9VOUSv2ZUdJ12bd9z6KF/RayLX2HqE22B+TgXqH0gkbNksHIyZwumKTHrVk7hdN1pSXLBBYihi
4wUMAUmD5wyFLevW65zLf4yd2W7kSJqlXyUR18NqLmY0ctBVF/J9leTadUNICgX3fefTz0ePnK7K
aqBngIQQkaHF5dzMzn/Od1im70uHFgXXbjjDZf8R6OZj05CLsqpkNsXPbMpbiyz6Xpks+HXZM5Jx
+onMXnOn98OALKPqJQT8X/U4rHOfvaGVix2DrttOmQ+c+DQK1wYJ6TR9gAvymRv6BjIEwlKqhlXL
g5R2ZifcEg1lPtCcofGwGNVh3JHiunW0W1334IOOxrGd/E+rTs510UfYxijqZLC9GGNGG6BLvwSO
CaFt25qCIzIuSMvRXdNyek1VUC9C6R5CnU1/0c91Xrb4ZenDkx0yn2d7gmW62mkEdG/sJNc3hRMc
ujHZEYtY1KZWnwevW1eowCxE0xqRCg9aglknY3Wa1yVqbeYJVAGCyWLIX6CMdpuayinmWYwWfQ2D
QVU4SyurbkkLPNaOxpqkZ5waiaBe5cEdcUpmAzo+f83qOOoF0F5OafxgN3R44UAS8rXV5VlNtx0J
O3o8ymjZBhdTzeAo1G/WLt1KMCCkk8aAWwDfWrblrZekEw+0YUdYJMcpqGmL6RBrSAVe3C+iBvhB
k8iRGa/2hamc4jr7PQBhsxKzRdAWONRTxgahbJKdA/WP9glGoiMsyIWWFJcWshccEJrYopoKd5tn
OBEzFjqdrV4iC+xHNtRi3XnBLdrJgyyVtRg3euk8hZjkFh2YSspHS2zNxBZYG+Dw6Uu11N0E/g3A
e6+0sDjggajcGnw5gYRi6Ilz2UmwBgJIi8YMadU0bo3Ait3UiFa6QQY4yc9J3eO+VeodRd0kCxqz
7hFNhvjMiEjmDlgiiDq9PFp1G2wjfGs3ATbaYCQSRwdWTFS9vNgmgDr6LY2IoFWRqWNRGKR3XDQD
l0lGH6f3pkOqLZfdR45rds4iHcZ+enIa876dShgZ3rqpnXpDZ+CvsfNv+7Hjht2+Mka/N/oGdJts
Ft5oZRvHpNAXujEEfK5d14/2Hf6nnjCtF1SXvHdfcNLCZOwCsSgWzOwUwjBUGtgVmHLy7idZAoQx
pve2S0ceJinBeaAtWNTFfDvXXTOnpQuMuPFow+0ksyAcuJ6Kob57ESWW/IA7LUZxyZB10n6ZTvlh
KRbUoVdhvrS2hlk/dTyjlp1obrvAQ0RD/O/rnkBvZZBM879JjOM0Cj8aC14Lz0Z4P37zyDKfxvNu
I8toP9T9XUlbF5Sy+IsJHe+G+FZJeps2qmQSNH3gLfTXGrt0wGZRGC5diKL30mNyV/nbxBl+SsPv
N0IPXoyQdzfQnvWihM8t3cXUwR+rIJ7dWKXWrW03Y6NI4vdmdnCWMvyq9eY+0yzKmIm+NzZSD44r
hVdUESzJXeLwtvnead6hqjm7fGaeWPCs15aonp/A17RiXDMlc8ObELkIZ+3wgC8Iou7GZafN+K+e
ODQ88GrG7MXo8tTBmM+8Zf+LPd+zNkeoS+1tiocLtxwq0TxGNaNFXnNAwzH54Qm2GNv3WJk45bdt
ax88OiGbml/VJPt1YwiuCnNumG9fMwSE1MCSlWktrAzucaWETyrbJ9FM8EMYc3r+m+HVj51gy6a4
MxCMxtodJt91mYCs542qYsBg7PifKkgwnhO+P+XQzW9chdMOa8JbFdotfIZw1aSz6DMAgfLtdFeI
u7Lg4qoGZ5MBSkUgatBGI24HZAIZxzzqYXmQbqOWrcuyoUz9tW2l/kI53ocoOGXojPplM7jnsKR7
1sWWC7fV7NnREXhhO8OznVPiDnJChVYv8M+CmWozdhJaPCxSa9r5Dg7WLu3ddQLqa5x3QSU6nJLF
u616Ku+Uxx3C8zbdROwYwyNrXh4u0J/RNaYJi30QnLNIpUs0FtiKBi2Gg4hfKWTiyIyMg4t2uG10
5vDS4flIZfaT4TFuGnmO3JB//WUIql1kSEicfMAi2FRqfLD9YRO0mAvGyWEydR+wCV3T84aBQkQf
ps7AaCrCt2lm6qH8cZLCIEjD+ChVi7LOpZLhZEydbseg6qHqKdITXX4XqRL3Z352LUy0DL9ITOs/
Pe5hvQHqZrJjzLsOZV00ER/juuC8Dbct0J59+kWE5M1qicFGah4RMBMEwTh5a26BdnimHGRXmYi4
iPGIqXn3OnPdGfTfcEt4VOCoWTwg0PksIWKPMUdX2LNrwl3jq7tl47cpU/suSQAaeJxl/eSBSheE
9Tq8fdcNr0ONOcNeJCcNldBsP9Mh2JVFA6WzcLeV3Q8r+IkzSBEhhwkKh7rLFlRlfbWJCTULhQB0
mPkWd5bA8fEexsa0dmpSVGXzlofVlzs/gQJrsgDHTocyeU+YUdHRxbNRoQyvcELdErQdrHaJcxfI
R0m7jCl++paBN8NJzp5/oHKGkqppYiJv1psIdr7Bd2EsIncGKucaoPq3Fe6qBH+GGSOF66aES9L0
e6O5jJycaG682OhGcU2zXVcpStPEziSo77CrH+wJBndrGiQeWFuGRChQuM3PnI0XF03boN+k/rHO
KEtOaknCI02B5WnYh1U63BcWbJFECAAuDcstn+RvyaII9i/Q1nkgi30y4F6yANgSERLjoOG/tSKO
naZ6bF7hcXADe90PX7pF4F2LZvnTYmHo2hpzdcm9aBTJU2H1b9U04JB2xoUT9NioBmrYE7wmeABZ
OhIMhH0X0pIxSCxLdXPM4tBfjWb2QmR8aWOtWbQveN5fMggg8P+GYNn61WG0GdZA/gJ/WLbguBk6
c64zay8VWQFomaRkEswLoD02k4Jr0807J7aFugcJ23HR3NsI+m+sxDavxhX+1WQxDma65G7Fj64w
5ubEiBpRbCtEG5amnFQwy/oqXKV9cZFQcIzYvwuC/CMqY9ZtVfEFIWsSrlxJPXomQj0dCZstE5Md
CBXKcFSoaxgjLC2tbKyFrqG2i5yKz8J/rejbvB3wl5u2dqmr7ic58WnNrK9ZNuJMWXe67Ef/A03k
Wbo/pw7Wau9hjvN10VF5QvZg8LQ7pTOcM1hIWVbzpOvVpZcB+705S2Z63dt80xAplMAxUA9JFN3a
fvqlBfrPCfDijRUz0GKc1Chm6l5rtmhxL0aHUJaACfbC/skkiL8cynFbJuXPBJTZKrPyi6qS99YJ
JaJpDLOQrq1lLLPXerBsgGX1p0TUxUHn83xkpSVRD5zsxVBBvXRsMkwdVu9xfKJAbGAJFe+C4cPg
Phxm3T25v1esgXtv1uQrM//wUi6JStjPnRx4PGkOBZnsSCKp9n79Ys6O8DEfFDhKdKZ5zMbos1kA
J4mOMZZufcpeMhd6I0uSz9Qs91HGUNf0GFo5HCNdd8wFlyLds5ymNPWmenSOaW1B+URs6cgtyRyU
PbvsfgozrOIgXYQVXiwXGa42ko8hGM9DnUY3dM6xd53UHNyKV15DStWKsTGVNvfE3K/XIrJ/UlSU
bQIicWPabEcHyutYkxRB5yf78Rha0Be7/EukcMFyg0RGiQ9MtfqSCghIF1n3IGGNMId0Ll7fvNYo
92BwFMbAhSxCxaaDMxHDf7goGz1dYVP3hsa9QTL9VVDiGWddQR0JVzYL6+amY6INp9zi3Qq/MlaF
WOVzvntVbWsFPJVhoh5lH2ZN80RHv0eo/awTqDooJCvDZhSXFx0RwhyKkCJuWff9l4Sid/1LH0h8
ohVQuCGT6Kb0AviiuBO4V4Ax4wMNi2NuseWPR55m3tS9UMa4sjuDjGtZ4vLlpcWA1jesxxnWJ5si
w9uvWc4nlq5lVCMxWYrtCILTAC+AiBKTQrYdzKCs6ZPOygU+LagcbvVcgUk26/p7apjuzy9UFCTR
/Lh4lywRlpPgPqtl3srNrVNVM73Hpa85OpI2KWZDwXmM0fYSfPsQ4nCnzy9YF842B8dP/MHgq+Pi
LmZEn5j7wGuex/kn+0aZrkypqaXqllAIbjpzesiJ9ECvYy7KSbFPQWuNKlSrMjQuAXsIAsk7acE3
IzHrkv+xNpakxccvvm12jjd2z2uIFAksWRySkWyh6pfGwFOZVTiuEjdZ6IV47rHHIxH2t07F3KQ6
N4P/TsYTQpywvjr6UaYMfJOXSlwtQ/sCCGYFU4wHLiKe5tXWxqRm0qtmqiKjad1nX6mVBd5RQXzV
M70DyhbJ1B5MZKb5jDMYHvPs6pF0sbvWC32OOHhOdksBDVovfQ5JTLtkNxfvhCRB11j7b9TE1pZ1
kcbDRx5La2HqomCAj5Pb83MGlREqLYNEa6355i/XGrfoTRAE2kCsmVmSy4af4zJIlEBvkRMMSL7k
EWoRPqMLhcey2/SZ8ThZHf6mZniQub1svcTauJWb8vSF2zYA1vMzkqJ2ATlFxns9G5KFZEEruKMv
Q8TMjTvd2pqkN5wtO0hyQKPEB24GGn1ApHCU3ZDFsBDZC2rEeAYVNNxU03uV98Wa6GSFZjsryPOR
SpMXt8fc7zXzhJKsDlm7QSwISf2CvcvOOLJW1cBsJ8/fLCffeTolwjxPln7Dq/MpnEAzwzfgQ1aB
u4ocD9oIJyS7T6ycG9fY03AHj4MCItjwkbWY9GqpQ7S7aUISria3Aag0b5bwukWH7ixb3ntDNS+5
k+hAvFm6VCZCgDl9FjK9HaOpXOqtBSGacadWjtykh194lT6DrET2HgLqIBCompJX6lI+RtERVUgL
QVBuGPxdWYpLHNFPi5ZJGRdJLlwaktR3QHdVlU0f4Gjk2ugpRxH9d6H3xdbHRZTrE9wZUe4QmTLO
dUKiGaYiPEXVZ80c68aY3GzNPb3T8NVZfnPCMwSRiEkbM+dwpH806ZsDfzihUuFCg3zNs+dcFKsq
Jv0fiFYAs+ChDYgUm0/qs2A7lA6CmMhJGHhlqjFem81GicHRRr0PMezeuPNAgnqiRyv71bSZZFpN
O1FAlR9eQMjgw4qY5bRWlcvUFTwVlCR70Q4TmQqupAU1V/0qtNiquDzFeEKpTek99SijVgsiJHyy
WqdmECseTMxeVhes2gxDD6rsS1JmD+xLcMPyLtAtNYxqZl2sr7m1iKqTsYBxQKwBn2xrHMMAf7Qc
uJcXkvWwjerOWms9TD5npqvuUsNY0cqL3EbsfqGZSLi68TSl+jqy02KbWhY0q07eNAWd68xpxxu/
OVC1i9cvfGlDdhaT952ZNeuHZmGR9zsivrzYM8rfIJdzMzX5FwrpZ97NDlIT3DUVgSlZgDUG7jbB
Ax7OebduYGDPdpyEU30zJky4mE84Pdenz3YAqz0t3GAKyP0wHzTmqNUUa0hVUXibRDCVTRLKC8Xu
ge1an8Fgr41L2Zs/U8EV6KQjHThTWN5ZdqK2+kQgzC5IkBu1bA6Oa5V3ROQuWkRy1s6ZV2WRx4SW
Aoe2hHiejtx0Ru449shQmWj3E1J6v+ziztm0vguYzgs/qL96rjqnffQnxhWNY96aXt49Nm0cc3nh
4MXBuGMn2L0w2Tu0jdagdNnhQ4RF10zGjveyh/s2OUwSKoCRpWluSCcP71TYFqukRiKhhPfNm6vT
etWKnQQawEkLDZaY4yG2o/pWjjViYzcHLCZACnvdjt6NqY1+VpF+dumOesnG6ac7MFFaScluTOFv
ePLtbha9movrDOASkxAmatEV1crSGrnMPECu1HZZe2IJxWVinKAUk17DCT69uGOxBbbhwi/2MXfY
uqbu7ZhLMZKKKLFldBodc9y/x2Ac3/JuovmgbJzdmEWuvdesgzOXJV4/GMJ/ra99b8RxsbrajX8K
TWhl/ciCPJh8ZiaukEDqlIaSqbcTY7ZXo3dqkjBAD7wUWQdHOoKNQS+nVzDbjMJ8Fcg03Thd/92h
Jmy1yfJPhgZWpBLEiJMSHPH8v2JT0zYgLh9KyogP1ZDGh0wiUGMRTbgS7z2n2nrGRI6jFRthUBsl
83zvlVRUjTbcLU3AajR1KgxVqYl7boDy3lSmu/DD0FxTwxoDiE+rlbDH7pxkbneOgG8CcvNY2/dz
kWBgzSuO66FhhVFsOJXUusW9vxMGlbdlbfsW2iNsYC/JvUMBt4UQHnv9a4Vy5kPAy/i6NW2Nxdkb
QTlP5E0WsWrmT0lwZtvM0YmGhkv6kcLPzGZULuCk/n7TJ1OMh6tHxlIqPrsUgcgxGLdFo22vTaBV
Rut2bHbkrFXENtMNTr20Qb/PfxJiAp4WNxmpuhH8tAEViR6N5zgImmVp6f7B6O35gZQA3lUmdQAq
JFdNM+rWSGbEwlxYbM09nhwa6xhwADYSJg+avVQ8oeNXHkzRbrC16V6HC7kNhYZTCHHTNxw2qBWG
3BEaIvOdKHscpes/ppdyfqDVJnVZRKXal0kSWlPU0tvti+EPpcUecm1QXI4BhHvhtS7NN4P4UNeY
I+eCTR+e2TKtIrHTAanC0cAo3rDw2ltNilFFq/3yTsTjcyMyb9/8PnfTOZsyn9Qxib5t4YoH346H
kwhpoLPnMxfbSnQcZaSdk6F6xho93kVpHZ6UEzOdsMbws2fCchMW+HYwAebbLqyrQwbFjqQB33fs
QMamxEp6lqmAoi2wGkh/LDyiYP372oeOAtLewIeEMhxxW9MZm/rd6fdLhOrkra61kYbpFzcRZoG1
n2MEAun/M03M8WWEHaEXA/lbFz9MTV7kdD0RK1lhDhJGuuVq7nB5DtGOORRikj2BdREt0cg8+6lF
DXd5PRCP//xT5seYVuZ3jQuCpjJ/Bp+YebPt6/KnCix7lVLPtDD4LV0iBEeetRltpFW5mAhAboPK
d/bS+GKIMZxGq0gPKXgsK5f1bWCaD9djBORmTl2jPNBakR8nXZePsY2BLSiMt07lzTLR2UaGWABF
c+CMyAlnKm8XPUVdJVY0SHC8REThOSbCG1PP5OPQUPMnIM1iWveQohpwU0FqLmxS0beULSCKQF51
rHJfQTu9TVtWH45b3hNSubBQt+9yWzVPJVvQIC2Wk1Exb5ZM6OCoVkfp6MmRcijwReMaazLgz2Es
H2zaTEut+Axdd3wtdVtn1NLTdqHaVVj7CP3JEB+kVSLAiDq6V255NjvXXRm6l9+jf5INoJZ26dfz
u+FO5CJ1H5w3u90F5qj+RI5UI/NATzEZ5eBS9c591dHVVdT9BTKgvWPLjjkr7ouXdPjlBdNKwCoZ
yF48+J4rH2zhsGGR0TvwK30RaWyB/aY8OwbxeyFgPonmCOlVu824Z86lU8z0IxPojTCyo1d4GGoh
apxhhep3PsFpFv6TdQM2q/PWVA+dkTvYkRilKgC0f/WZFeyGirBSYZNV7Hy6m2zy3OxH4eDpyh/f
SZSwtA2qTe7AgusqtTLHKv3qE6i2IK+Mk2VkNMoM5QtRPwCQEYxBX2LPj5BkH0B8UAGgpdFPZgeb
cQj2VVPYTyXu2kUDbeuuj9v72Z26iru+gPJEXF/lOY2aKfya62XRm3F49MZJP/aaPjCuoSYQWD8n
TSfcS7jUyB6BZHfiM1oV9ZKVDI8ySOhtdCAOViONhIkl2H306pAL1tDk79N9g9iyt0bMNMGjjkwG
EtmuFlPZlzslVbXJCoi3MhM5N0rcZSClN8wK5XaKHWclfYqZCJCdWoPNTRQY3OYJD0ZOBCm6g6iY
mgNFsAgCPaC/IOtuB5yNIFSxyoRRhjgvXHpZualjXtTOFsEeacULuNmnmELubUINCMaiHIiGfuy4
X2yaptfheU63lp73XIb4NkOGpSs8zFxMPSSAfphAqLhqUVYU8dY0Eq8Gk/yWTdos0qo7FYOUd7Dg
giCG1NC02wBfO1jFSwVeAt5Kv+yBaBzxcLnbmOcoHXOUluBVp/0yJO/BEzWEJtofHSilAMOTeJky
whJJRRmOmaKJQFxFwglosi3U1qSBNB8qFrWpw1ao855aJ105njc/nbxPrUqnGaWFWNbWq6mUl8py
/Y1pu/LGLcyNymq1bRL9LTPFM+uIlKVr4SwmB4Oga0Lqtbg0SKYAkO3ibcrJmEW+cQoHGl1G3PoM
0xwMnfqBe1vOvgx7UaaFHylPKFnji3IMlvVdnW5sTspV1DbGJk9y/DHhG3Ow8IabOhklApeQpx/a
VHsP5/vfWFt3HTdxhNXydoztUzAy0NcDfVpanf5soVYtcKfP3i8VQ1o84jwennk5TAVx6+Q0X4yw
O2lXEncqG6Et2Ht2NUxgBN90gPgxh2NQijAMkuoRazIHSz8Q8S7hlpuRvFGp9ivX4BYasgQC0ifN
KgcDMDQ4Qa0wobek8/dDF74VLNQxR0M0IMzwNBQ53PmJwsB4+jUYqaKukh/L02kNz8JbYto96SZR
shnxQX1YsAv1nkzhtM5Vz7adsdNCFwMjvFLNisxCeFF1cOl9HkyCjY5eXkrLOrHgzblqqp8Vcr1K
JKoaTqTC1ohS82lSBg7N1qnaTYaDvbV8Fbl32xj9T68nRFrX9rvLxi125IEj2mw8EW+NwcL+rcZn
QFhUhsb9rZZ15S5sKK/s5mllkxrotTiCK4TgRtK2EXWkD8CWB+z26yejyZ0V3Oac+leWXbZRHB3H
CTad1KlTZTwCNwYvrMWAorZiVM4iXbKhp1pi/qZNOTwPlsYmOTEEb0GVUztHCTmdm5WwtlNWkJjJ
o42VND8bEFkL37+k9tAch1AUS8Y4R5FnNED0DIw0+9DF0Lq76TZNsfhXxrgvGLtu3Lh+Hk1zf30h
8QRnhnqGm3sWLvrJy4x0KSQlj7SBcpu4CRPC/Uiy9IDX3b2KeZc1p4JEiScgLbt7wvjJknj2npqi
ZwMYxI3VgTsnRUqJ4qg/RNb4VnMSL5s5t6IijIwOghgWw/itbFkbzTUqMha4/YP7Mdf7NzvC8JJ9
RRIVsIshbqmJoLKt72Kte6ZB7NkeeV6GJwcANiDwAi7XSE8bd+L56fvKJABdePZsTyGgbz07NGX0
VSsoY6OxFj1xDaG5zy0dZduCmxrmeUYhJYaNoA3uo6n9FBWiFm1+yZKU8FsmFSGx1LizR/3J1rCh
spFC8cmTd8yO9op6QFm1u4zVwU2ZIwjlJtqVB8LNkRIDtIOoDs8RaFuEeBvN0+Gt5lVfNUkSf5Qf
NM5DTKmv758jDZzZYbl2LZJnNb9rXJQIUgr8F3OX60WWV+U9MxQ4HlNKswSvxw30XZbha5bpuEeL
9S4+2lFjh9+FYA/hdv5jASuH6nL2ICLXMftR9Prjj//4x3/+x9fwv/3v/C4nG5Nn9T/+k79/5cVY
Adhr/u2v/3jMU/67fs1/fc5fv+Ifp/Crov3pV/M/ftbmOz9/pN/1v3/S/Gr+6zvz0/98dcuP5uMv
f1llDbVK9+13NV6+6zZprq+C32P+zP/ff/zj+/pdsB58//3HV95mzfzd/DDPfvz5T7uff/9hKHV9
o36/T/P3//Mf51/g7z/OedV/jP/tC74/6ubvPyzjbzqBKAKZRHAEqzHx44/+e/4X8TdlShB4ugsc
yjB1w/zxRwbnPPj7D2X8zeALdNfRTRMly+WL6ryd/0mqv7mK80kxiAS855jOj//7i//lAP7zgP6R
teldHmZNzTeWP/4ofh/n+RezXVc4lk5ph9R15di2y2sovj4uMCz5bON/+XmNBXBiGMq9KN+ypJwz
w90TRU7gKnx90YVZvITTGbLVjur7qJr6XaegDMObslw9fQyc3ruHIcai0MCDY0RsYg335FWCpGaM
blQ1hATmP10/iMqjWHB2TjlZbex8b0pP1w+F7f75JyChPF1jDIw+6l8SAAxUxVE22Mn8zg0QfdPy
zkCx2NnESbaYM3jWudRFj2iATKmgrsSTXzOxD05aA4HA5MJYNyYRElorniWrkTNx6fxMpqx1JwAX
dbGnV4w7Ujb4+7Tut5OavLni7yNmgQ+0qarKze+tWDegKw4ToFrp00xpKuwIOmXBi6SO6M8z8xm+
WXvgjkbtNm+Bo7JU2YcetN9/OcX+PJL/euQc49+PnOOa0iLlZzmuzajG+bcj17i+1hcFTk4c/wcz
poeM3mBzC0rhq27Hx6EP3JPR2eZT+iyiHi/u0Ml7hqpbp7D1uyAGvpMM+h79L3gW8JR3QoNR37l5
TczIZtrmEChtWHxvXNT+C9yx/sIaHxWzc+6uf4tGJ911Oh0+VvAc9Z51KqdcnK5/kn6pL4a4HZd9
4JTHfjrpzaBBZ4yIvAZmfVsblcGKgf360Av2OTeRARAqUo06dWGVHlyH9FkR5BcixIe8GMy7uh0+
pBP2q96yzJPlaHg/DOrzqtKlXYfpRp33oASy7G6Av5wWnXEYzUid1AikfXKbD3cy64tq3jsCIMTm
a+3s5+Iri2R2cPXBL0DfQBRnVw+a2CQWV+jP128neRIjVoT0hrr5Dm5oeQfiOHn+n48o0N9/O6RS
hwPNJtdW811BufZfD6lqLTx3eTFb87t3/MoV6/uNSUErbL3utsooJBww19ySRqLFgHWKUn66doKw
PgalkyG2TLd6lVlP9kghBkvEFoYHJ8D1rxPYTTiVY7ovIO/f12VMW9g4YH8R8reQ49rEzswJ0cqb
K5MD21kDVHg14xq6G8mJNqSoIDDY64mqme6wmUDyysp2d5WBHD10Fxnd7M8WNmmsRuIm9phmiDCs
D3GjRzunK6gTSqtHIGwuXuBa3/6+qNIUYun1/uJ4xh4JEMWaeop1iLsLNNWcPgJ3C7YueAgRhhcy
jslE08PGsG1Kvyqt3Xgkp14S66NgI3ZyKgMNUx+GpR19MuLJsfcYCM4O9I/r5T9f9oglEEhSQX2M
1B9Eqh3ZycwsFv90/aC1Ps6JnsXLSNW73T717mwOQhhkZkbSyxa5OoEUVieuP3EYWJy4Q/GGk3PW
S7NzxdZx5QcAsrKoY7zGcRBqUDu23Qj27nDLhKk6u6gaBz2ffmWT1jDLoc6qnI9z1BLQ7WDteUUV
PPhlBs0kVGxM2uyEEXzaJO3F5DGxnQpAb5ifJ7IUAKhM09TuyjxgFtDDO2gHRZm67wS7XGv8xf98
wlrWfzthTUHxujIsoTu2ko771xO2NsZxILNKJWNak/zkniqNtFpKnd7qq0ClwZi3REDr7+iQJRbd
/VXGCkpijnqWEm9s/HDV1V5zjzU1XMXqdWpluMhbyN2DoEm278R4qt0zNTrWUxeACy/C7IylweZq
jPA3xWV+NsPsm9VdvIsBoTIW695+n1gwoJylPrLII8SCi78yUtguQoADJVVZVfIS8she/v5kMth/
3prYZ/bnhhqQdnSdpSnKFOAsiMNKbRErim0RI015Q/HV1LbY/1Zj7SJcibJBiLeCqdvGcjpaSbrl
LK12RjOPbCNmYHnvF+CuRXovgOWis/rMDuhpzl+LgnHmmNfQwrCOs/P1Mf4w2Pcumm//qnu4XTP6
guD4UkGzHMPceqKYARKhsIJlSggeN09X38cIBdtsYNFMdSRuH+eoZ4531IrsFFVR+EDrDiHp2SrE
ZTFKSgeDnhxq0wh65eYLnGaye0Ut7NKAc9vm2oHGj+KtINBIYtFZ5/PNg/hFs+zcFOCMMcpTKjpo
R0k/vgaUF7eaG598PGULxO3g5BN7LDpq5/KScVRu2/EiD2W2NpjkrFTa9KeEnztnRF3w6nTeDLjw
wA0M+lIn4313/cBOBOC+45z/+b8CM5o76y2SbjTD/v40JxqgZ5YRKpdtM7OuOyKoaLlOKYw1DBco
Z3o3nYFeM24OgrUoivGVDqpDlVveo5RTvdWk2/ItxqUWTuGDEeJXC9uk3Qm1ul7fgRynHVx3Kjy4
zz3SdizvkYKhe97lsyRusq6j7CkPDOaHGKc0ugP60iaW7LnVvWOZDNir0VoNGBq37mAS/K3pNi5t
XawAULs0THD0NaMHvxxjlgRus3SsvjsWI7Jx1cfGYxyqu6FI7G2pZ9G2xCqw9fLwG4PYcNJH/M4I
sCsja6w95ez6Meyijjq/1D/Ug/pFu4eDOlRzEniTd/Byu95ikTmGiQ0lRbwTRCG1zgDnbmzGD8fj
+dwHQbupUPt4m/hgjVW85T5zZ8j+XqdLaNc2kOrY3qpNFiZ0JKQDXmR2mghdgel/0g/6dJXJEeyR
ZfXxzVH9CXCVsfDziVjr/NOuP/f6wdT5Zafc3/y+2WIC1Obt8M4aWyB2YZHiVbTF2UuInWtdX75h
A6+ZkJQo1Z3m70koiNvcDphWP5WNXZ/sTo9G4r9TdrCIC5C4GF7xH35LvnphUoq6o1Oaut5kBA5G
bdEixl+6Kupy75tDcQSC6O8CDZ0Uk9xG4vglFzY8dZ7qHogdflxnM1XUASwqeozN8ScrHntd+H18
1NwR5qJ03U06y+PEPtp1mXApSWKyuRiiE7k1yA0J1HEu2mA/2jmTvsZK7H2mhH9i+cjj//oYQsSp
GWoiWqq4UPumNThwIniJbXpoGbkKDJrp42CT31gOkqYWmdACpVfjvm4qb0sXa3jjVV27S90I+xzZ
1pXCZygR9gp9GfTk1kcjo8NA6B4jcZ8Fld4V46GQnyEXTBwXMKZ8swS5yx6xggR3tLCPomr2z3Bd
hpU+XdIM/td10WVqljr9Xn6BooyEiPYsfSDtlCBPI8s5RqZ9GdJqfOgyxnpaStqQB3x2+H88o+S8
aPrXHQ4oNdbJtquzx7JNMrh/fUblTZDnOAgp+LoOM+B6vHcpvXQUaFs3qGflurQIbFqiN9RNFLn6
QaccpJSoe23swzvttRbcVhbemiSHdLrBW7iHtBPSd2hhOnjBsk2D6DS0+4kKtwGX6+n6AffXcNIM
OYMU8G+F+Icsf0y/aImmIsCxX6I+RG3to40RGNOq0xMAWERy738/jnxNC18kSjvW4Jz4kVPmb0Nz
SXXM3NbkxrzMEG9QY2icp80MxmLhq3fNpisd9xiXMSUmtbeRhUsS4v8Qdl7LcSPbtv0iRMAlzCvL
e1pJ1AtCruE9Eu7r70CWzjlq6Yb6BVEk91aTVUBmrrXmHHOqgxNbXbmxkMhb1G6dF56sIWW7cZKj
7AtxwsTfnvMkKk8BTSwtcgfxYOl2vZHpjA7CstyruszWaGyGCsytmWqOt9bmxNqNnbeZCzlfXP2L
um/bqA8vsNfeNBncNOIcT+Ugo9c0aR8R9H++fxYzJfNbOOabkk016xhypCL4QcXzZmSMv70KdWqg
kx+hwVh+cyw73rlpkKBYBMBE/OTExyC7b/cNk8ZtA02UoceUVPO5H61T63n559GDJePVGB8MGFVn
eyLawiYbfC24cZFxhBaooVeCG4erGOzvlpi0/dzUwLk1suJHPdDJPx+1ryU0mDzW8iuJenACHfnF
shvvyU7poDuuu4QxOQZaawdlmFESzqTlQ7bTA207lu7bMFjOh/tzbDCwe2EYfUHIFiYPkTQOmilo
VRbSPHSDMW5CIfH2O+OtTzzW4eWDZQnZ1B4hMr1pFnsxd+ZbY+rkfY4VQpUsvhl2V25s0852bm4+
xqE9XzTRgnUahumYCXtG1ox7Bt0RYL6m8r+byZi/ZiEusZAb7KHMu/nKL/mJxjgyZTFkJ/UfCOK+
2Ls5jGSmR+mpyjhe1zpG46odXzPydjqnir6QQYxewmuRB8TJB1T+1jWz/I/q3VVf8SF8qpDEnajB
kGNrJJJIVlCocxTfxEDLA15bLAy2H7+HQ/x54TVZkad9cAYt2E4mo6NaSI3E7NpeTWH9oc0Xtoyb
IVCeW/tUBCHnRamfu+UMA5GPmO+m9nYjvJNDrQtvzblSf7eEg+Iydp/SYn5ohdmdDXJEL/YjMKoO
eoswyNlCSIjoffxeuhNbsZTze5H3/VcUbxJS1tcWRsems+v+NBP0gErUYw5WNc50JlXKeixhi25k
NYVr9aUHhgSHE1T+BoNDWVrOdwzRH7HoyQ+Wi+QBMPWI32CZDHsjETywja56SrQf2bwtEULLMS3F
m1Ggjeyr+lQywz5p8n9eqe+5SRWuekNymLRylD9OTCC76QTtto4M+Xz/iSjcfK9OBPkMQTYXUxYx
+jOSZ4+4CUKwzTVy4ij23YtYahtA01y6GVqsWjkxP51ST6IR5SxqNsFTRxAD+creUcMpItTZt6DV
cs6hDgEj4lVTM5jSUp1oQHTyG1PO7c5yw+pjwPuLgNXSsORYiFfV3usWKULQ5Y3ohHiuRmg80HLw
w1tISqSDysj6HAYE3cuoOVqicoPTRGYxpT3PcLrIinU4wzsT8+JbwgmNxkKkY6jSukdTZvyzTUyu
nU9Y3R7g9f1EY1c10EbhFd+WkBw0zzm0f+oYVcJxuCx294d2niIWzcEKTwNhxQmzRkzQ8tISzHT0
6a9d3RTwkJku/fIUGdtg6Aein0GIVKkXnMTEDVnHFMy0ZzygGaz11tB9Vmdrx8MUGNKPJ28kbJ/K
YfykjpJ/3wlt/c+N0AJ+iwncF67QbXqKv7b60nGSZdxPZOkS2Kg/9Ey9RcggxK9962PqI3VKpkVY
FhFBV0fFK+RrivQhORWQAM72ZajCj0MveADm4JMrknrLAaM7LF95BqDaKITgNesZ1UkN8wH9uQMj
g3WhbGS5+PooCitZBZwfZH60zRhgQzC+RNKNvs5T9oxolpvexhTXe91xKGf7gSgwwnL9sDm6Xvn0
9/dD/N5A41jguTbDe5fRqEW/9d/vB0eAFmBy2G842sHQluAg1P4cEhIo3bh+1wwSmmxd1462k3Vb
nzyOTcIQdOWBQSBZtM5u9FGzm7W8YgVkN8pJk1M/UN8zqhDCQKZZh1oDlas2Rg8CCSV+g8P3n5TF
GGF3lF4iAWQRggo6/QiZBMLjBUeF0znoiBa+V5hD3EtwLWZG5QXXvyEwaHt/iPM2r1aDBaSZ6Q6I
EC0sNsMAByTXwr1syI/HzxiuYqCu2LXK/F7J/P3tVLfPv89ZjmH6AsWUDQuJIvrfb2eWidRLAgIa
XKVmw/LaH9DJ0reRvn8oPOerm8/i5IEOOnTSsahlHOQOTCqyZEaaWsB004U97H20v6fBmn6IytsY
boxuA+wYtia33/hpEhFkE3pyP1TOyzBxFsmcpHt1sN+lros2E4alO/QnN16YdmixjCy0KaMK0r6C
LujPEQCZM4QwfW8bsThWcmZ2nuBfc/TZhrU9VuYtn/JdwYN/zkzh/kfj1hDLO/HbO8XBiWwVYaB+
M7zfOreOMEpHs/V+00qsL+tE4z+byy9h5sV44B37pi46s86b5ZsI5ug7xPo7EpUyWiMwdGAtxy9e
VraHuV0eWS/vnhIfpqepjysLo+N74tnTVthudEBxuynbSj5FRvfipnX8NS1gx8vM3qu2XRLYzpa4
XQ7EJPM9F/aw8kU/79u6aW+NzIMT8KInYKIouy23fTKh5OyiFIJNqM/GpWaEfzXReA1O667z2qMx
t+xgNuY8yTDtucwjyENFc7TRmT3aJlM3vHr2UV0I4baPWmR+DgTq5LytxpVWE9RQjJ21IxCRJDFr
uPizBRcCjei60fxvg94MVxMAy2NTJdilne/3FToek1VGjstzs3iD6H2CT8i8Y8khrE7ahBDNw4hT
9dwKgMBzBWLmClYZlfrS+VBHhzAl5HCKajz5RXOYupibwPfHR2JErsEMoMSwtPZZXdKcN1pVZSUN
a8z2YUmi3XJvxu3wsevSaiEdyy0My/TNs0GUAQQleSXGIoli4+ToRYqKNQk3vgsmlkW7OtzL3Qak
2/0tDLuSfGvNORtxZSEzjVAhaag9utyqX+peT/cI2+p9FXnpvrDIomEUMz3MpiZ2KPzJKJPs9zny
HQOBFulvcVuibBlQXljVLzt8AXw0Re955W+F/ijNGaM2rQo03iFWKhKfsY/hP5yOPizFHeQqA2lM
eoEo4X2KBFLJJnQYg9olnSI2YvVlbVff/76+OMty/PtTI4QvdOZeNs/Ob83xqUbANvU+64tOVo90
ZXd23OJ9ZHy2tVPbOGUNyx60dka/y5eEvTKAsDKycitvKfAqxzm300BTTMeePLucvY1QateiWTxp
rpXcEILAOTe6nS2q8pG1tFoxMcMjNhX6frTK6GVInYgeVMRuViHPzuODRYosAT/zpuuDjPHz/Oan
jXNJgWi/tg2VvlM52ZJGv2DFaDxYTP8ZDW8KnX9Y3d69Vg5rDebGJkT+/0jW9EWd7wfXQd45yVPv
mw16xvxDEIPxH4CshL1uvZmYEvD1GR4UEs37aBzjnnLKZIzVBfV0KpuM5OtZr97xQANr0ypsQf38
2JmoUP7+2Ri69ceH4/tMgXCVeqTz/bGkdRPjEDa2iUou7U7l0kTPbB9J5VREF72N540hNMIznUmi
CbZw2NO7RYlLew2OzjAbpzBPy13MjXt2As7ykdMW6baJUTOmse2eHRkeUiTFu6YQ4JQxFjiLT5al
7JXkdv2kZhqaL6DWNsh1+ETidUoHdJ25gXVFBgpdIKird6+cvZOpz9WJ0/HH1CvxHIuzai6T2vlS
h8GVAtHaWgXhoRF61Ed1ipdAyM9zIE4uMSlqW2kNuqayRpBqL9MsC+YpuvexoeWPoAJnUrVTOz+f
eQ+JEd98ABB2a7r1fKj4q3HAcsxsGUQoQavunvlGcqsQx7KWMv13BLOq5dKMiIKz4GPtkARAeShe
Gjsqj1p79nImJbhLnTd2huHUuiYTkTBHlGrSJXR9rMuTPmpnrXM1HhbdXxuOYZkbNzCrnXTqZy2g
gJFdlr6Cdli0ypP3xcnSA2lcR7TBex0b32uMGIHeMpnhA4UwCgdeAXDe/v0e8n6fRAtL59wAOMXD
a+9wivj3+cFl3Wiwghmbeznfglemh+iUHwPjqYK++iFOLXGQswnAOdaap44cFUYuNGJtHKq70WqM
s+piY4RAdMWZgqef7zkpfQH13kPESy8eswdaXGVDZ6SN1hVhICdiyPyvpt7g5nWNfktFoK19K5f7
XAP5OUFfPGsAnyOBld62JMtAl7c3Z9R3BBf1Z6p9thI5nRAM/nrRCAMCIVi55E8wq9QZABiw9j4J
aPW3++7B/fsNi++PZtltu+WiNd6a3mV6m+xuoy9TIxKXHu4nQM+crV2eyuGFMRCxEt2JPz8+GTT/
d1PSbEDLa8vkKCDDwR4PxTxiUkY/fsHGeVL9oVDGFXdMbuwbBHod44cbPaDmsZ2n7UzW/bonzuqh
wfsP2GPunsh+8hAKEqLz90/b/GM1t5YxJ1gvenMcvxdVxK/FCJS+YO5sx9gQ2or1BVuxXQm5cQr7
BeJKc5JZkKK8KzBNGNK/eV3yD7pP65wAtHoloKYnAWGBqIVAiZCRX4uZxpXeyxj/mFl1F0xoa24p
UrZiJmVW9SU3Iu1TZEwXY7Eumtzub4jO7U0pzc//8bf90XG0DBvJh+UYSy1pqjHvL5oKN9EogGsX
dfAyEBhIP2QGSFdwAvHESNIN6h9z/Mz80P5H2PmHsbKeoqTaibZqn+j3D+iMkdZzcqUV9cwJko5W
a+2dGp1a4rjjsXPmr1Pm6WfOCsz+mho1fghU6O9/hofG5V8brutQFukWUxUf3wRSlH9/RLbJkdyA
qrU1bVnuWl8vAbDYESSoeiaMKcEITPI1Pq08o7uOP/nCe0+a486vFiC+kWRHNX+j6ndQnVr+q29p
q6FOq2djrP3XJHA/YekJLupnBR7cIJ12mW4c/HjuPrdUo6upLvPT6BIsWxGet4Jbz7zG1fZhYM0I
VRsOzktffRjjjNxLl0ltkLW3RGvbVdB6+mZMaw/EbW07L9LM4X0sUlI7lWDyl2ZJ5ATRNZ0wh5mt
1HbtMnmddBOUV5g8ARCWp/uDd+9K2H1vHtGOyQcYQ+YF04V98A0tx7crTkS794ciSYbdEOiveGSP
w1x9NwbbP2EFJCWEsYqIr1bw2IWIXk0Es7aY9a1w7OSdEbBYGvHMu97yF63k0UeC3D9OgjlbQtOi
HhvxYhhRsatsjF/k+/zz90/b/b0aZitxyZN1ITkwyLV/X35TMVZdOSwoYX9ixO1mJFHSISR1eeSA
1fZhyaDzfy5BZ67NMvhSGUNwFr3tvhq0mptmDSQA+o77ySap/QE7Q4Lotpuqh0J/G3urP+qa1p4G
e8H5LB9Pn9Ay1cwlbNIrJqa6XrLHNEcKRzVNV6yW8REnMyVIBCx2Nsb97GlX9Zyo/b42WtS13DBm
ZNdkcJijiyeWxxuvgnsw0fZGWrq39bCEDNzD9avaGUtpxuDWbOathqnzpMfSPEKx85cvEulhVYsr
e81k4oIc2T/ry5l/CLD5BkEGth8rzbnL3fO9SV966LR13WjYzs1v5jQW24n+4qoxA9JyrDZPr3//
nIz/z2PJUYs9ktXT9Txq7n8/lp7Vd0xZUGDfb8oklPU20r9ZlV5C85nsjSGdJz+zgAgutzO2GXPr
ov1Zhx7rSzVVnn2wGhcJu7Wk0TSmuVGrk1cj1kjnmi4amq+tmgXXXs3jp1pytTYsqDbpcdsC5fK1
oLyUif+ktDzEXLY3Ym61Eu9vV/rVVYcVfFmcSAi8HigjcVRyL9UjssdWjZr/t+pS9RccCPwBrs+l
i8hXp3Sil42evfE4MFYZ7Ezwms798da9srkW5hdvCnJQSdVITFfbv6aAwU6QfwAl4qLYImgz19Yy
hYoXTVE5xzagbjJs2+d7PzMkKvRSeK58ZGRb4j6n/eTngHh42Lrn0eWz1DM0JHJcDhpqLjfEHtmv
S01q1uua6dCF8+14kXOzV6e4kmHzYxU0uPnETKmmdGjYCho7hl6jtSPDRN3bubjOAqhxYLokDETU
seRcqMa1ejNikV9ATb3njXSfAo07nnP/R/TqO4e01Qv1V2AnTBkIX7BRCz0EQ6vtxoJE2nEYWEaq
1vhxP1447xGNadx6OffIYJs/26hNkjbY0pcGagcokmib8dIso/dJC+5/Hr2n8cAo859samr0MP/Q
zalP3WTq+3Q51zM9h6S6mKOiqW056UJZFUEyoYe27qcwTavMzWwIrJzhFK8inxtrrW4qdVEnNXU+
G9wK27EyUbqe7x8rLdzpcH47KZifts21zKoXNQMxfFTE9eDTu86T9Rgm7rUQgA0qI9NXDOi8bXzA
Ka7eg1n4Mca68ssE/GmJhYKImgz5ITQH7tRa+xLVY05KItIGp59HUm5ogPh5qW3GShCaRf+X9LB0
R+R1eaaPg7MTXOgDNP+/P8/qoPNrWevindM9DyWoJZj+W7+VtV7eeMKvDX/TVxYJpLWcjjnO7Jfe
fkOy42LbJgempbGGsV5Wb0MG3WEeAvdjoRc3f6JFAt7ylCwXmXTw0xjCmrO2q+PEerM4c67wjKhb
FoKJe+IIK4Ot60z4HM9jRp2se30OxT+ieZsHCU7mpTeNmJRVtHHjnxulDKHhhL40ThocbzgCIZ2T
Efcl1TghW1U2mXt1pmpH52YV9N6rCr1l6wGan+J5JJc8qIHW6AEU5IQHTf0kyJmkhD7nCjueP3R9
maFSRzK7b2YLgYjW/siXGXiCx+yiXlllN8N0dB1mYfLr3z8J449J8fJRWIhWPXrjnm3oyxb5y7nN
igev1E0QrungkeaH7eQa9ALrwnJxASDCGzcP6vsRkZBXmNr2ygV1yJ4Jlz3E7HGYZiM9WSDe90p3
hornn4gW2D4Mx2GNQBwDqXraJp8tw0nZ3Rc+NSseSJwpNZ4I5MFfk0/eZ1U9tvbn+2wEbgghDrkB
JAWg0ZHWl9iS3fFPDyPk5LGSX62QfrmfZms9RR4W9Y33Ad5AS3DRR4nxZ02KhE9dqp1U22/GxuaJ
yb06kdi09K3BB1jegZPdAubEYemyLaNi/dQ3pP6k4LPWUVyVR5tjUtRne7+TvbEH5rqeSQjW+++9
GCZQnMXVkll/VfvIvaGVd+8FKbvrXNX+lXB+qB9WQzpslQRFXZKxyA+qQpc4v88YKdoNNMql+UVW
pRLBFbjKCRwYrzaD/hOSwWjDZgGM1smdLTRTYgYDshxxOzrboJ2JP6S8QfG4NMDcge4CZQymuy5o
j1hv51XU5vXJy0x2FStNOOUiBJlzRjFtBetsTik7ckrjS9tPSPAT/0ZCVfhQowDbl0k5bIxy2LYt
lhbVrYFI3mzvq67v9Xu/MpJdVE/BS9EnYAfkuOubIXtEgx0eWXWqd+JXy/NdaehDUChgb1C1MgNF
em18uh8vwLIyuByncZN7izsIHe4xqUk8UDY6c0RMohRk7eQ+IxnKkPCO9pMTwU234lb7lpUjNDbS
GyiySCWsDXGK0mbYMvf5Lj2CkR7Qoc6bvz9Izu+V/KJndyxadL4LzkmoQdQvz5Hrd7VI3YHgaOdA
A7Q/+sb3Anedtqp7uES1ThQt8qwWCSYTlTG3oUjF2k8tKKeLddDHIb7/8YfqGfemIMzBa/0Nyxkl
QSBfcqMozrooyls3TAc/HbRVr9tiF1aa/ZKn3W2gfjxEi0XWBJfzc/OWVM+AZMLzfbBbTTrZXYvs
bbmYXepjXAdP0ZXJu2qzoLosz4Ztf+yTHDo3w0xOFiOiz+XSNqW3m4rxO9LSZhOBdzdk3aFHJNYW
sisJU2VWzNdsHudrjB/H6Ugpg2fw3HhwEe77Hc1WSdoeDSoRAvRzZNP8RxHn/F7EUbgZVNeYC0xm
BUKpyH/5LKwCbIc1zv1PqWFUSYKh6ApyR9j9s7poI97vJpTmXn0pob0/FuaHYT4o/S0u//iFpzXd
WEF3kelY4GGjx9jq0VVdBr+xdxImCL0RWBLlSG63l7v+Zght53K/CJ/8lBmWNOfq4Ok+tar6gFbY
0ip0RbYAy2nZGy3ZjK1pw2tOOTfRNiNLqQYfnelT8znV60sZj6eitNtrs6xsIJFdfc4/OPNjPhXD
oyyWv08PCGKuB/umGbI8FZXfnMdysE+mU7GhNibRKBwIHglgw7s1N9W+tn3vFgttG2EdP5NG1567
kqOckO0er9fh7w+IYfzRLqWPpOu64xi2RR6K/ltprc86UDPgL2vSAcRFEvHM7k53QPW7MgwDESMD
daK8rwORkxGHQsP3wsiiXqv+trrgrDNPRsoZvtGnidFZg+eJCiUjd/Bs0015A+I2dT9GFjBEuO0C
fjfhWKktNVjYVQTTQP+ZPd89+T1Qt37Mxp9Da5KrvZ2aA/Xfqqw1zmTFWwc3ap6MaPYfWxPMBKpi
gpIb3HPqyxId5IG3dQmwKMHs8Wkf5nlg9h5DOzuqTztY2u+Bk9fvDAS1c5XV6Ex91JD3gzP5OHf/
BjBTY21Y8wB6qRVryYqyMRYVcLwE/1TlxksrKtWG5KAHpZku/c7ci+Uhys0yoqYn+2OrlJkTnT71
lKvagwjHcF31mb4bDXrD6Rh+GBvN3aFwc3eABKMPpWNc8ZpsM/JMU0TZ6br0mNqX1tnQZraTShYk
yE0tCKrJWWm0kK8RvxWJUNbej8L0tTD9W5i28b0FdG8iVF0BVKGZgtdAcHjP0V00gO9ihMNRYNRX
2eCSteJ800+jOAS2/vL3285bemq/HjV9YSDW1vEjQ6U1Lfu3yjEtHLuzjQrmi9JzOBlRDnmtpecg
SvoH1QOvbbpxkQB5JtBaP9rthGM1HEDlEHWUs7fEDgoFmO0MQ3z7vmEzZhz2ZWOQReFlKJODMFnF
tYdebrbkBXpWAFEGHgjzmQ/zchAn34V3fHmVmIyOoqJN8ZFz5rWB8hCLe5iX8KnBgxIcVrq/A/y1
7rIq3omesII+M/z9VHZUNDKIibWrFrCjQcSjqd+c/KmPXf25jeQ+QLp+HXJkwJpJTkzwTAO5urRA
UNrQx88zmmKLYXXTDeBnpwrEWQHdU82+hGlMK6JmtHW9KF7bODgT30BMYUkuJGl6ZI1qX4vlXk9r
hkFqSqgNuTwNYf40Wgzu0qSglFpAFA2SJZ5lp7y12to1gs9xHXpXFlTvP0oJ4/eeqo8SH+cIo3fk
HQzKfpsr+3mCbibmllVljXAXO6gEitFX7sJ8KYIP3QAYIaCev836OGxqPcr34dhO5ybH+oowEY1M
51mEBJn13tNq+u1tbVwMkoc3nrX/+/1o/nFO4Pf1XNZAW/eZ3v/++zZJHiKbpDzLi8o8xx2lA86x
YTS1q/oCPJlzgx5MeFKR//C6etroLT5exmAIFP0SQSKIDkhi6WEWUXBUFw+c5TFCM6gcF0BlkRD2
k7PRYoIqsylOTomOX/w//pTfu2fLWw8ox0OwSFvb/t1G5wdW5aLTb1dZaj2RC4GALLKmT1ZvfhFp
eANMdAyCRUOG4/whNfThLTRA+CRhkn+T3iFzZf51RsG8lpJyIkl945B0vnNVZZLmYEKvg//qwdt/
vP8GBScCBJdf3uJh+K0Hz01eQNsgIGzmNlnTqHOJQ+Yi/veV+tJGbkmuaZmDHB7tx6APBjIAbKTu
IdzwGA/Ilu2MVU3PXu/DzhJ3/tw64GKgh53CMa4OM9Vqa1TDSQmr1KWZLzAAgPGqOXoUFPpzn2fZ
yqYXvbl/szStat/XrMTww114WRLwV76Kx8Bd4ibttwK/3qIzXCRfUcZqPtfuR/gq+X88WxSZvy2e
AjemAP+jWxhEHFuNp385SHnIMcEL9e6a3Nhxc+8r1Zq+cccuWkWOqC8wO6Q3sM06wnx3ilTs87QN
rg4DnTaO0bSbpArDCMrW+WAl61q1toISvCbsbHS0YycOCPwACyy6XtMPftyVNAA79BfD9jBWO7bx
EpYLJHJip5n18qaDq34kN++MCtxEqcB8bgB0XTcuGWPMgMq4q24kIJCfYbCM9kGKgGBk/mR3Ljnt
VgXAbRkyGSGtUG0OHtU2sHxlt77/aM6HMerTR6FV7YkP9znpfetRXYzK/Z4UfblFTI7nwJj0d2WQ
sCKOYb7nkUvWOzs1Kx0tIBbqz1fviLpEXn/LYyxS3gLsSvB7fpbOp0L01clwasSfS+fOWC5aSck0
NB6aoPpTjRvtyaky2CF5JvZ+2HYvc/o5BZ7Pm60/q0su5pGQyVzs+rI2nmE8rnTZgB3zpydaTOZp
9KSgp9fWhPImjJgr+EyPdP+/yqpKtj00HFDqNKntXJ+OMO/YsUX54nt0oiybPPrGz0AFL98z2iw+
UoUuSdL8VOLngYFKgotWJh8KWTdXsF6As3TSOR/uJVdMtweDh/bO7Aq4xf/6ae6lHFpwuZU55XkH
jMVMm/qmJnfOXB25ua7qyevrWN6s0r9SvfWvcC3WqV+0h0EGbJkEVN+tKPdtnhbQfKvdHFWfJeJH
2ZOm6s/lbagWqHI/PzXL7QDjt7+pfYwVc9hUbLAbz9XSNXE20aMfRz8vKQY94hbAoUx0jUSSjnfW
VF1igMOWeT9GREHKkypolqqba/Yi4si1y5Dk/jM+P+jIXXlu4La+tRIFSeijWa2kJU8a0q7FCxNu
29LLHzXjg7IFdq5HpDXeqQ3FmcPoHscrytCfr9T3Orfn+B4bpHAvP2yt49jY8CnMgL1fNf0S4gw1
yBwPZKPYz5n4plSOetBkx7JPvmWRH+xnYDx1zlNbOV+9QIso+OLwFjmLL2tok/4oGFJv53ZI1kAr
c5r9yIapMvotyIiSKJGYZlhAr6GxnYjUi4/0bR6G+kM59+7lrrfywpckiUDGpIHzXWcwZkNEDMR3
t+rcAyPyr6odG0O23Yo+l0eU4pJ/c+kp+1n0pYIp/JAsSj5EVQR86sMPZuLlysRpKGNZvLaZvvEi
ZopxBi58GZgxcOy3uefO60b2/bUp0gHUNXoeBx0WhTjfWr5vg/raFrJLTp0ziH0HYnQ9IbodRGs+
duOIdS7UmnUliBFS8pahriZ0KYIsWG0oDvclm0S6aaXasoBwiJ8x8hEUnhCvFQnZWaCNj4SL+YSJ
co6MTJ/oWrd/Uocuy+0JzA7o2xKnnBxTA/67mr6oV4UXmUez4FGGqWA6u87p+pXuJRju5lkzGT5h
lpz1edywIoLxb/IsfPNC7akqv1mLHkh1L9XFrEzyzDpapYulXf2uVEsG7PplDWieAkJfz7rbblMn
vY12lX9fXpQ0ofZRPug9WZgMKeoioCNXcrIdO9kxwCufqFWCp8LGLG8Ug7UaSi94avxCe+oqNnv+
P02sm2coQTN9p7rehrSA1jxCaAzgXrJqNuY5XZoms6ufUcZzqzId3HuJeFa+n9mFCZl6bf1g6/l8
HPzBOSy/WpBDcUnbJmKY/z+XCDDKipz0Zqu+B2NjF+Xl2Rqtdu9AriVuhANKBsT/gY8iuTVG7byY
BEr1eLyvk0MuFh6H8VK8DxZHhD6L0+MUivroM2/emXQEH4X3lSkFUT/4NWvk7PdXjgHWPM0ZgULi
YjSPcLbp2kNXzDOgmLC9qYt0513Fad7M2uLeBKCVxMlV1Yqq9akKNzFnFtnPlvMoAI9OiwTLh7W0
w05GAnhfoJqbPeJCfD4VIvjSR5duPkmCuX21y+xoz3G4HQgBuqUsuBSr8Bd1p3pKht5+JpNbnwyI
SKZmw4yr0NhgiHMWv4x6VU50E+/OCWYK7NquVlxzhDw+6xPeEqjVrSumaymjeV3DgXXLPn0pmf5v
XeEirY9xUzHnRKLqIYkE948YXky++1ZbMjzjIsIhOThKBupvy6bhnNtiG4hiEh6KERSPuvtJAnrp
6CelF10LrWNHqdPNjU2ZsUCfwiY+xEieSDsdXlUbw0S5dLq/j77U5CaJJgP0VG9vcukZj5VBlx0j
XrSf9OoJm0hzFrW4uEH4ChEweFKXnHt2Ctv+bC7f6pfcK5PM122D/A5g6vB8b+0KCUL2/9xeQ402
mgoPAjneFbe2JVG1HScMgKVXQF5f7RpV8oOjE5N1bwGlGW7Qe7HeuC7B7cpLkVMvHNU4zGBmuc0q
ZhEMZZhslaE4a8yHWEm9k2q7VrL+J/piG7X203QpQyNg82WCHlcGej27PKrWm9D75skK62PsxQVd
94LxJTSZVUnvfu8WAHLzpU/UMgM5GWTd+GE+kWf5VbEm1cXVrVdV0VURHV0l37KNmU/Y1sVZpp9J
xwzf425w2RYJhaID5OwTPy2erLj5pBld90yKE43rOURROMT6fxxR7d/N2JT3nOUZJenoafBi/1be
R10woeqNOwawQHxRbfHwzg7aDDVx8DWSCTG1fYtEIlfTbNdHFFTiQLBDsSug1SZNSRJo5hlHxMvy
iK6mcdO1tFz3jQDhGquDz7uSDdrbiHTllKae+05Vvi4TM77EyLrXzgKXCsvpsxv1HZDbxDq0iB2o
K6PwolUGsrzUcYE60PAtJ5LclMLd5KNYmYYnmPzTIJdZ832ErdabA6KzOnhlQN+dzUmj5Fu+jLPE
3P29evvznbNQI7k6Nn3fcfQ/CqHEq0dJZCm8ZXVWa/1w9X/qRfVKXYqJ/0miyenB7Iaz8rert1Zd
rKC1CX0giWNCunQenLQE+cSIbiFAziPPvwAqt+vw9CoZJ4MQ6ydfwJq7Z7Xp10O5zil0Lr6BoStg
YN1NgNcKPw72ETM95cZNeyf9gCsNKX01iJPhpU8GY/X3LqImEhm41mGOwBUzP3+SjtlRgLC6LF9N
jpHf/v7WmX8KubiNF8mIozsUR7a1NKB/qYuKBeFHlp+GxtH+phQHDmIt7oWIjJBKF6zeHLWZ/SSP
eHJuqryYDCaA99Np2RXFHSyBY8Lb81+5j4/VkDjFMLbLFzi4KHTrbfZvBcKIV3WmZEhLVeqC6XNr
8dR3cffM4hHv7r19xFnWyl/Au/DTxCbxBa1i7JiWL2vk4PmpyOoYJCmq9qoueTK7mD1g9IjUasDJ
5KCzLy69qS7nwEKm1bACADdt6XKPj5M2P/Mw+Ct98p/gI1tvGUGK3sN9bFZxNklTsM36IobuUuJU
i+yCChTQtwZocQ4DKpLZuRIUSBKGl32LtOFlHivySJTfrBTNwCCCbpoy7amaamzrahWO/4RJ5H+Y
R5fIFsUu1dhyV2Evm+NEZMQRzdC24oSkbIOtA4kB4V+1gRTy03o4Za29VyZuMtSDk5t07rYVlbm3
K1PfJHFyM4xYR11dPJp5an1ssurqAq2wabDE4f+j7Ex321a2rftEBNg3f9X3km3ZTvKHiNOw2Bf7
5unvIJX77X0TYAcfcKBjyd6xLZNVtdaac8z9vHMT6tMeKeieQ1p4z0YpdvMU7jGKS2HnzFv49G/N
/4QSKqRt4cXbxWVG+Su/2wy81+i3nIvSGqq9jfpe26rmKLdB66hnNRuA2tsIWGMnWbsQsFbubMlT
4ez1hFIpQ4zToNNAo0yVayMUewXQ7FDHIwCSxz6B3rHQux5yY5twptTFVRmAf2rh26ykQmhprB80
VjGM7tKbfPIzDzJxrRUdX3Re09CZrCcqmiaFFV4W+dk2ixCL09AR1tZ3EN2jFCsEx3ht7D5UeIYF
edswEECYW+qg3ySV3waoriTXeBJVxVZwT7sQLDLXUEtD38USPElnHGiUsTteSsAIVITmABMS06dp
t9468Yo3SzrXxxJUYrcPle7pcR91wOfCqCtPAeqYtd87zsYYSx+ufeegbzXGw2N+MF9EQQ/KB0MH
Qge16L6jCXA3gwLOsXRa490IonhLkAlTK/jeUiK7cWxYJopidzhliDiGUdrtDHbONSeX+qEpQMoL
1CJ2GI85Cc56KxMreO3vtBxpek53gDFob8RquZdZHmDxLNZkw886Ea0zrc6Ws/x7flBNl3P6NKr8
71XK/H0KRvMG4xuMEuY4k0T9t63R1LF1lGS2ruxUq9nT8nzjDLh755UEPuOvp/ObirzhQojXjgzD
8KT0HRP3vvjqu46sOH/wGu0sPsShEp7ECEe0SiGyNRXZlJ6UctEiyEJWM9L1Vtge6+mpPXaYU+pC
ITTro8iS8KxNCP/cQXAMDxXI/DHFjo4wRRyg+NbPbpu8tjKGy+oYzqqsOm+pl4mabXz0LAsFiy9i
NiJoKRPxGHO6xKDSaH8Z5P7hkPMo2E3dY2A+NTZpFf7ftT0uFAvsSYWNApvkQyWGHU1dVCq5v0Je
8S1mmyoz5LWzJP61qHzt6K6iAkwBJeadx9goppXTe3LlzpqnTLcIDusQVIVBe+gmn4m0yn4VGyYI
flaH9cQ926lcdJ/o4++sTBnXEe8NTGOL6YsTmqdxetAkuBxWvpYJEVbYtCa4bVoNxh5GeqaZLyVx
h59y3z4MtA8fUqVfs7RaM/ao9SG+wuNcYcQiY6V70WLBl02HxAIdyF/GsH90DydfnMW4z2af5aTx
+wWoDBbmCbRYv04YLGrF2WloOPhjxUj+q1VnaMinhxD9NnNAxDLYHgGmes5hDMvwINDNLJJE6a+Y
LbGRauTikkyf7LqR/Gh0UuGGdhITbcvUT0mdJhfFJYQJz8mi8ntyWIHNAytJz8LwgCzSw+x9W331
SkqiSGO5aOm4rEMXiC7jIK7HcXxzGOBc/Hy44EoQHxmFNyOSgZPGCJu0sjz8mwFq/EBoJyt4r2B2
3ICGRU//ffcavxtXuQw1bZqX6i4SKe93PUHQGuNk9jCXsMNIKbQa9NT2kC6JQdomyFBvbc50uQ6L
rc0vBgrqf3XAntlt/Nqrn0odq3xUt+pH3PjBQZnc92qRZCfNz6sz8UTmJa7SC8O3A+dL4wSqlhWt
pQGvZDCNu+rqevXJ7WnVF70//mV6oP05uZm04pNzxqPD7DyUSf86ROGW8oiljXw620N3HDuzpB3h
4OiYJnSRfCOK0P5em8bBwSpPr2/aTKJOdZZt0OeXGbxEc5a01sIjCdvonkpbyngVeedHC9kKvxgz
koaUSucU5XJhN/6zZNa7e+xHdhVtSeyUJ1vLOWUlZr/MAhFv3KytdqQEBNhUQ8J7Bg2pPjR3dacP
QiHMwhq2/7SEO+hbgDF0qE6ow2eJroFlD7YgTvwpqJ6k9vRqTM36quvvoRNDLzNKYDxq120LAyb6
bISYzxkqB6U11uN0g8462jt2g6Kn6dVT7HUoXY3QP4Smf38cN5S4vTOEzhdSD2LCYhwa3G2SLR9l
JshkNExT57qvsUc17WBsw+mp2VNQPo5dpV2TuMdRcyypVua1JJmexppxpfC39yKxq4m5sJptXJUW
1HsLGMijEgZctLIzleRNi8i0g4xR+gQmxM5JRze7eFro4oR9YUHSnAaCEI02GgYaOCsC5jaitc5i
zN7mbnDj58ZmFlc+pLcgJYx9SyHr+SaSnYpJyVbzxUfoJO/NONSHWVweGe9/ue/+mA9NskT8h4wT
qYrMWcXwr6syUYpBQ7w2rAjtqaYmMVcEGZrEDuxmA7uajN/1FhF8WlsMjXxz54XEE9NTboA99YjI
TT+7hFb08XiTMCCShyIbEGdQWein+hyBaw9a1OM02xNS26UIqpMK8h3TaesFlMBXMjveOMYO+0GM
AOcmxsL8EA5uefNJdPqbJvPPBYdf3LE9g5RPi/vyd4k1PhhoJ63aryK7/DH/qlYEsj53x1ORNMWy
tNR6yyivO1rlHTBUrcUJsZYISnPyW+DZEvcM7TLZlJLLV4c9+0R8CjnvHXFght+dmlDsMlE3Vwo9
++B0TbSRRey8tWH/ZPrpkyfBVncZdl+jDcq/nYb+aBSw0lgox0G2kVWJNOj/buvhCAW66NJ6ZcSj
cg5E0j/ho3m1JDAs1yI4bWQuLujPSS1+p9mwa6TRPtlZ8vxYVvCvmm24gfc9khavh1jZyaEs9PLz
jMOjO0AF20r36BkobaY9PglNAl67ZhcAVJgH6FUE8tiABWSo0KQet2CHEXIx/9l12JpnlAmEbeGg
oZHZ5nX0Xjf0u2s5vnulfy4SAsonNl7v54TNzuLZTqaEg5iYLv/7TsC188f0T7Mt3izcpybHod9h
m4rImUC0jVinFTwlcg/q56SHBSls/dY0BLSbWUpRKDHcGhbZ8EU7wlVMy2OlqfEeDVx5VAPmdqA3
zyFk88lL1hoL6CTuZZwejqoWOo8PzXRU149hkBVZbwAB/K1u0bEtpnO6yPqdLvPPKsPzKRasuPl+
WCCS0ocvqf40Dvje4giWaxExGtI7w9waqZSrJgJ9ZVjVL1CQ3RT6Co9cuvQanfTSsS+4BKmECZNE
BulYclHY+be8NMw9mBvtSl7W1vNRm891iK/IZPewZ0USAJrV/MQZK1cPv81gIMBCK78obau+UUT1
T113dCvLP0Z18jy33St9TC8xiSyAjWBFcEFeog7K49xhawdEyh5cl5WXa8nro+s2iDP4P4LSTCNb
z0qiEEY6ge328aHKIWuBZte0xBrupWvR1EdW7W/mruj84GputfbV6BkonL7pmLofIrVMdj1UByLU
SwSvjeQ4ThAdR31JDd+I8CWodtn07grGmVana7vUg38bQw09BInH2j0W1/m02U46Rk9+zsERvilZ
HTz78St53BWeF79ykutce1bQA/+/j5cAGDVSImn70cAyfvdGu63We0lWELva1d+4Ov0Xch28vc+p
czGEhfIS1AbBCQ5EFJVIAuimPdZZXyxZ+I2DOfju1nSB+oB1rp6cUivRkBJ90+vOvszT9LnMQ21j
E4+xssLRXfhuQbbO1F0xp6jv+S1PSDdcAR9dSM2q3rXK3s7derdAYuIxYlzGPXncSyUjFURm2S6n
bb50E3M8gAay91PDQ7bRko5M9WSTboXDJENKZs1GB3b8RRr58GBq43sMxuX23zf47449lnoOl/Rp
keLptvW7Hk8vFEEOlQMlViM+aPTp6hJpxxg9Haxl6n377+/2B+d1/nac9pAUWypi2Ulr8K+NlWpQ
zwiPdqawgSlUO8m/hbDbmOGY1sY3zPHaDddsUOy744VP0O6CFWj8ZIssTdlguyt8BHWIko5RG8kT
sTU/XEKFd3M71anc+9hVw+OZHjR7urdkFAqjv43TlIn+VrVOCgIn//u3mqWkv8nLXNpvhouJmIL7
dwCILVOvFpTGS1etUYymbM16JbJrM0bKMXK0DyA/yga2ZgyawCXEKR+PZjiEu751PpVGLY/O4ORH
XdacjIxe3xVV5l0c6AOMIqubB4mVs9VwnFuDVlCDyXOvduGmV1kY6AES8rpzX4SHHp/hDthwSkZU
3GJ8CWmQFPFNECfFCdsCwYbspMt95UtuiG9mGQQ7XAygldwJnOgkPwPHzw+JA13V0MJL3Hf6XU/8
Aig+zLc6l0+2H78kfdqsOZAJmmM2jiBEe1neml+7LvuCmru+OqmEMQCWnwl0aCMvowl6bGVOoC/y
NdpSGUHjiDSOuep9DJTANO5iZU2RQJw6kSsX2ecCeCQf6QCkSKJUwVHJFt5p4d8Gsy0PY0vCdIRA
PZiKFCMtXv77j/pHC8ACTO4ZUImtSSbk/n4GNJXESYrKimkO8sYqcck9CHH1ALx01qdWzDdRVMUf
o+r2xwGk7tmqxKcMlxAhNwRnRsV1Xqvnh84g5aFN3ZMrCeagntIWptaJ6/wgpCPogKDZBB7Mlj7i
PaNvkx7lKO0cPigf5r6O1Xma9zZBz2zaNki/A0vRYgHTD3MzRQqSbIXjNzC9tWBd5iirlYYZQ0Mm
U9ipa0gVyLcnuBWWUHgw2FlURhcXrwxDBBfkEI/koPyFQ/jHjIE3kjElXRQoGmjdnN98PrUZFMT6
5Ml6qEG6QvM6F1xznJP4KKyaH4kW0JmeXpo/aXmlAcKXIMB/2mPzR5VXMPS1fEaHSJTJevOZGkK5
bYCUaJNXcX6wUuQbKqbYRnWZ8WepcjZYNreVZixZoHPYcHJT4WhEADPlQliZh9Clm+ZBpIUvB6iC
b1TKxBhAfoHgawPwEepTAu53ZQMafoplZq7o3qXPWQN7uHPq9rkTNu2YkWS0v1yEfxxYOYWznqg6
TTzIAL+fvoyKgX405ty8+kj+wiycIqaaDNnOXOMfU1e6XZjvw1hbrOBmsy5E1R4tIhxe4nygHa+F
t84Q1guSTdJ0khblQJ15S9J3OMZOWDnRQiGrjQEu1QSdQ8f12XWH/jp/sgoONJmjt8gcg6UiRoYx
Ck60WBjwhpQ4B6e6TIT6KUl/zMI2UrxJUKkada3pbbTwPHsyTocwd8l0WuSmGLag1eWxy42GMHam
z6bXO5+sVDtSn/OlhnNlzBzC5b/kBtaDIaqNLySUbGHcND9yZ7zLEbjqf7/LuvHbGZceFcYZxpLM
cbA/zbaOf+1KKnK+QWmAJcQFpf2MgyyrMmOwg8Iv91zg0l3gbIbeGfZhFQM/TUv+Gmqjba2BNmRq
wzjQWiY+fVbRSTKOfTxQpA9TCmoap09NxZy89VuqHjpYaW7ofzHH6vO06d97EBkGrulgpUOL6TBH
+O0ua9rER65dDxvht6sZBpkaJqE++Sj2mTA+QSW1934yog4nbnOhhATUSuWX6s0HgqBZIO2t6SQC
+K4/twYWL1BW9lf9p5/GK7Z08+eYa+dSzcMvY0tSD0GBR4sQrz3zCQK3NEbuonVMKHipf4lSgwsF
lOZ2fqowx1nkNpkB7jRxMOugOzxqY5Bi/W6YIXcyt+hWlJYHwCmNEKSTvTKfpRpMkvuHAqUSbr8d
6QNt8qbRF2kFW9oPAu3ZknWD7TJTj5rhmEeCx9d1UYsjjSKWSze2kYwZq2kei4QIdW9Y3TSj4lyl
tluaQBQBkyzE7LoPLYnrm+qVoOFGRH6T4kjtLaBDlnq3x7S9QxYh4tobDTBfdnMvGjjUkZo1F5GH
SHFihJAI0yBoNNtZtq+0zCjigvp+PjC2Meq7f0yvhLc9tG1KbONvY0JzVVsZHKYN8iZLZn0pc+Nd
2qfVkz4O7o0tei1TM2dsjEeQW1yc54/oshPcK5wBCySN3IcqqSahYe7plElJVKauImbqoXo4WvwS
9yR/u6P50wO7xglfZdUsmnw9YrLEQ66AHi/1m0NiaaSDyxdeZp9JD61GIYl2a54bh/AcSAw/qqQd
vviSUNUhIwN2XpbbAAd/g7If49ho8TayTc+MglCiHHv87e0WTkfYJe6m7T3yeCeEgepRfjx+dsvm
kNf4zU1TMMWbU+iGGWU3VH+nKCTEqslk/sv1WsWGi5kl462rBIbX2jhx+gLoZHB/zu8OgT/miqwA
whJUkxFPkuMzneeOJm3BZefX2b4b7e7JNWqTpF6SSCNGQfAM1knTLtBu+fEae2K0aJ3A3HH0cA6P
SS7HIffE3DX6QUj4hy5ltrDPQeoBwk4D9N1zEdcDW/TdVDvNEzddM8tVWwztYwAHeandJ124xzKw
DYPmPONPMJMq56YEZFZZxxmiTdypeaK/eaajC/RzAkZaYUk3Tt2ag+CujYz2BmW1pjWJ/wcT36+H
wi6JDxndYOLOAe3kKq5IqUZoWFT4fiIQxP48aqwM8aQieOFEGu5TBmdHS3SYAeyeSKoJ2W72+pWo
i+Qwu7dSkZun/16N/5gYkP6A5gG18XRWcIzfxdl05KPc1yJs+lbn7GdR40MY3I9mvqgk4RkPpWM0
WKuIwL/lY1kblJOnDRBCR5OUb+qaIzpNNUX0Or9C3JB6DOK9ioXvRTVFsIJtSmCQx1vCiWhu4MRK
w9cQfBKxuqBgFfVAbvFsEyaUK9rDltlVvdsBpu66+JJLNVtALZdbtSH9yDPFFF1uGu9daZQnpNHN
+aECFuVCS7WAg6/ZfPjw+DMN2UxvjDhQs6L7y37mTG2sf+8FHmcF/mcyNDSY/809nX/tZyOQmLFK
DX+Zkq9zYDEZjgpidSgxfIRCUl0h1LaWs2bBJfmKBv2NowG+op74drgI/sRJb7fc5yAIpqe5VnTk
whEFPrfJFbsftqOJ8Wd+yvmxXhSyUJCAkPnAnBpUtzJd7L2p/wybojoqCWA5B1vWsujgwQHv8h63
pT4SpBwYgM4fENecIGFyDTrydsu+xKta2K8WJEMoCJ3zJBQYYGYgwK5MNsr5IQ6+Pu5jDzm8lSdA
y2roG/PUrSvCdw3myo7pozaqsbqdZ5BK/k3Eo7otLaXYzLPXB4/LzTR7qcUA76ppeNlMDwCni+P8
dP5oqP5Sgf8RJUEQkUddzHSMFcxmb/q/NXGTmj2idpOhXmSYeDs9SnDxUw3NZiOlw2QqjoJjzmxj
WY6xv/AyzhFGPwDVG2IF5UBJbrrbD584t6RrzCHubn6qYxsQDDfXVt2Brnf0szDDzfzmzno+9gNE
dP8rpglykd/HKAk3RL4Qjue5VKJOy4Ru2OhlUd9EZOPpsivaf4FKMBImqb8cdqfB6h8DL256GyiA
hdzG+RMQqaeDTYYlLLrHpKcFs8MkOqD09buFRhYWJr4xfBd2tEsJZqEcFPAjplFQm3iv5Ma7FhV4
Slj6BpIC+NIiIHmts5Xd3LyLvISkzJlLy8zks+YGu3mOlNbeh7Sy6Mk0SU2qxkre+4Yl1s/jeF9Z
0Q+19+tdDEV20zVEhDMxvvpZ/M3IYUDiA8QxJKInq2wvY6iKDyc1xbJr4gPc9LuD1Xc1W0nrVQUS
asMISzzpeaMse6HLd+BTAQpOdh+rnFyJZFlQoiupWKZVQMimlRwRtHg3s+DuA/8JFqL9GqPpekW7
390QjtwbJ3jS2ly+SrPQSdAktDzxHdz8ZBZ1YWo9AnQsl6USx1e2pnR8fcgoemAGbolWiUSBubeL
Bta8MhlD8INZ185jeaKgd5/NJHgnI0i+0CG+BUUDgDXM6fBPrsS8A99JY2yZEHG1pp+R3VNLU46F
pOHho5lfNrmfchBDIKeYdGk9B9m47ZfVRiuEe8h0ouUzr3EXw0BbbNUwiFN7MOsm45VVPE1DekcR
a7XFwpG1gNIC3ribWwbaWiqi2Lox5hmDrOZV4wXWHcyftQhDL//i2+7LqNvVTyO/knChDaXzofGb
EWWIdAazdbGD51bRkiMRy5sjAQbdvbFzA39JstsMCM5MyKqcw0Dd6/BfcilISJ/MEzsGF7swqrV1
oaQGiUGOeu1BLCw04nXmlrUM0/5kjWz9vfmtoFHgLki4/zpHstAea0854/jdWDeAwCtg0mgHbOlc
NHjVED3V6jDLNOanvMnHREnQPExv+fxSVxM1WSvhwXOK4iULq/tsJiFsNlzJKkPlVDkFSaPOsDD7
QdsxWMWdNYksysjtFiJxf5C56z+2x3mPJLHrK+ryY6cz/JyVZ3HCDZQ7RDxkWkwiZc1v7UwUHGLw
Ho4HW5pMKzl2Ahzk3P/PQ6yIOztptfJdHBIPHCciI/fkqcAEHh6gEiP04xyTRS4NZbMb1mZS2eyl
KMszaoG1rLvo2Rm8YzTF/IaKra+JJiLwcsTlLMCtRxNw0tWSxeC3nb8hTNh6VMWKNJZh5hhXM4cz
OcsRrbpst6YpI8JZLOUD3BA9tllQFunl2wgE6Wlu7pAuzz7iZ/4pTsZwyT2EESi3r7PorU+Nm1f7
R5BMnA8LT7wIBQSr0eQ6KLnwZY5e1voOYa79a8Bnq2VwnQ3FkLuoAJ182GlFpMBPJeI51Kz0ZmZV
tMOqB8O1Y2xQDVV8xUCG6n80XxRyQ94wB13n2KciNSDsDKPBKbbub5Cm7Yvl0DmuxwLRbRS0C7+R
+VuqylWcxMXnqGjEKi+UCnsMpgUhQnK557NvEg9iCzM9OkX9CD8YRz597u9KHBkvPglGHAUFaOth
P7pW840R2Xd6mc4npG3Bkt1JOeq9TJmrR8o2Ict5SXZX/EyqY3AcvPo+e0j/OY8l9MGxFzUMUNoG
8eZnBFPlLzkkOzsnMUbm84miHpE8zh/FVFmWQ7+QaLRh4+hcFmkb9f7GigsogEHXXvScwEoO9msF
meiX0og0+jbAkJqgANVTd8qbzye7yvEO2ejB4tQKjUO5oZ4Kv3h5ZBFElWvsAdAeh8kZMSTQD8PW
rqkMlfBYu+nnPIqbQ9HExqIz6ua10+tvRunRTw794BerHisY5oYzdMvuNLgN7Q8RQI2hKgpktcmI
g74rJtck2kVlYTD5X5llHHyHrl3s6tQdgVMnuKYmu21D/O6yMq0pZrYSm3kwwSXQrGOVQJJZPRRz
65idJtdGmX7pTMVfqtQsZ6b5zbWvcS9LJz04Y+XcVRn+7AeXuVLfyPWs6M7sqNu0OJrJjS6Md5yN
2WI6B518bLIxkmFMhtGmDpRXrZn58TBMv7VAw49xVrC4Souotl53YTIGlwhJwE7p0JeB/ivXYYmt
3I2MH2Yco3knTPoY5CpRSNNEkwFHsJtx3MigJFu38mq7LhmKuInPiZFEBwWFqG5Y0VMKTUzCtzo+
wqWKYfgGSoYh0/TvdPyJjsQooOHz6uCiBmO48nx3b1e6/d3t2/c+0rlz0OWMYEieQuhdNMoYvDQU
Bgcl6YJD0KXvDzA4BgRO+RTKM7kmgfViIIQwA4r0OP02ov5QfQ+gpOm9PJR9Sn5KSffIqrE706uq
L6XuPbccnOZvH1KnKoUOiWR2mxMudpkXn9gYAjD/5nJeYjqh/cwAUsDUo3pAUMKfHZqQRihx/+ar
jXmPvJ+WMjKOnHDoSghyqGa8sXTlIE6MiXO84yQlTEtrhojdN69dh7MG4eamgBIr3CkEO79ndu0e
XTdYpqM8qbneb7o+/Ia2hoGKPl40In92PmR2B6rkXtPFQouIJTdhEq2ku4VKVKK1QRVD9U24TvWz
iUFQjUr5uUuKRexFJm0dFZyXW5PQGo8/RpWfmCh3FJ3o2GtVX5CaxJy1ojukogVOYgHHoc9OhYdn
vtIcbT2kkze4oyU5GOQn6X5CCHKgMS0pNLHqSWRZBW0OZQDkaWid8YpsZdNFjC4oQEQlyInqgmBb
aHa31IL8GMHOqkOwQ5ap7H3bWRqm/za2xOriU/EWyvcypkuBLEZs+rBdgKH/mqT5NevSH0rTADj5
GtjBLQtBXzX9zsPnqEjzSshPoRRfbTrKqux+SCfDxRzfNCc4es4Wd9y+IbDQQxvR2OJuuoO17sb6
Y4wxAqREbS/1Ormn2bgkhDiBrSrbRVZMOTkp0nc436xvh8TjM8WzTTCGZ28xcp2UAP2ZD0hQtWBs
M4XOGkS2ee+wHXSXXkM87JSYXMuEVHb7u4+qb1l7hJHrkzPKHaf4pzwBCFaBeU+GzeBgdc9IQTAr
68CkKlg5PeNQ1zQYMpmQttNMfRHpMm3MYK2TkbElPOd7X+l7Us/Ajo5W+5wk45OGjk/a4oRu67OS
Fbicgm0EumRRA9wTXDRjXI+svs1NEFKo9Opb3+bXHiMW5sS913rIXCTm/Lwg36s5hfFwN+p4H6ja
wY6dz4NRoI3k9/d9CtVhMvRzcGNM5P1AG7xkrSLdtGFvigwwHGXGP1UnX0xVmf6aCtikKianjnfM
H3UCUJaloGgvCnPXdtl7z685KN7JUYvvI8ZMD9rtgggclUGseCu0vNiYhGWPBKQsjaEK6Go5/Fkw
RapJ0y1rR2LNHZ5wB7xHRn0posC9WyL9WkK0Wg01STQeSsgFmCVga+0TSrA1k2aa7vqugqmikh7e
TYBmG15zaYwBxSy1hEtBJhP4YakZn+TNMOWL42O1athORuHdzbwtF3uGeAPZEpcIos45reEBGElS
kluBfpict22tm4KZspzIWtpXF95HbXbFSuh+w4CaZYCJF8tt5/1sGxuTUsPV12lPbaZ/J4zxPWF4
ZD3rYagsUF7gTcWciYAMNBf9YyYmCmYvgk2qyQkuz12b6osWHdtaU3Eu66qM11oIVqYK6pNQlGGb
K+qXVp8wlx6jZTJrWM2IXJMXNG/cSvKNrM+nJou+6ZqlL1utkotoOMYKzgkWBaS0Iu8XBWeWvmlf
ZRUkS0u3P6JIxRiqHmkkEVCOnYQshS4lqWukcxE1vKGpTHHTyqtjNvz9B5BMYFRvlV8/B57+GVBJ
vBgj6+xrgc+lQLpmBdjVby5Vgv3PjYdwo8bOMrNBdXR+f/QdHY6/16sbT4TDWutGJIBt94r8XYWj
H/4IhUKv115o0t9DPNvX9DrIAYlrkGbyzY4GhGQW/ukgtmmpaNB5CbyQw6nrVbEorUIH8BCdBILe
6VooCQl2xCUd1hnka1kSS6UX8YdTRO+tTDeai/Neg7q+TvLoFieD2DW2vBtxiF2sf9H4dddDMwXb
hAoeRJT8imrwCwsSSi1lVxbRT0t4n8ifgjnArBoy1sqDXrpKTFJcbKIDc6C6JBL9rIE5LgOCk4DB
FN7Wi+QL/z9u4zEXU+f3PmI3Tqxwq9I5XY6CtD5iQ06plRTLdtgUYFFWCScWThEA33wyZke9XvpD
8kwRnh/cXCObwvBp1btevwmSFxWFo9BLcaj5WtVKBhZ0x4XkN5xabD4MhDCuGENxsSx3LdGIrXBp
Q9YS8jUf83WeZh0kxkEhDuObbsb62gqh+kBNVA7at6Ik2a22nGjva5azbCjjF4ZPPo1ZAAExSuuu
qB7HcQqoXe4nq0w5qPCHttAACUSAnp37XcoFHBrn0Qjf7QHmLSfQbNfaYbNtCq1fgYIQh/IeW8kd
6Uz2aivDPRKsLGiKQlKB+Ya11W7Z+ME7x98qrxvOydD9wJFcrGosyMtQ4wtb4C0mqmkulcxed5a9
GuDmHdAP0bmu23GJ5rohh4HAA0qVZRSBQ3cFxYJjw03jXSeGXg9hzWohnNfMZ88xiqXuxQPfX4KQ
5JdJGf+v4KPTrfZAphJSuVYiJtJm8RMHVoozN0EK3KC64E81SRucRe635mHgr7JQo3zXh4qDUVBb
eoDRp6od/blawz5sExQ0jWScjDIyYCy5BD+aw0lStxDakiNpQCtPi6tdahMU6pPE41axPNNJPSuj
+iEQEeLrzZe0in5aVvBt9JTlYDb3rlBPlpLi3unPVi1eh8QhTLt/Tiv9zlCUxc8UW2K4yIvS02fA
+QntYyBbnWnsqc6GZdQl+ledzrCrR8prZ7MIE7560F0/O1RI75a2jWpizKwv4VCna8Hsc6PHwVPV
m8E79lZ6Iag8PJvBgp0XX1J+mA1Szg+ac+uSHx9inSlhMMG+0AcgJ+KEO/BD1HhG4v6l8RnIt7KX
q2xoueH6T5SN+anIBO88jGiMNxdOFc5qSPEeM6xepKamLJmoNAgWJZVw9qkbM/e5bdvoUGpmREtE
9GBD9OiiTw8xOYyrUeWuYHX0zp50xaEtBLA9no2wYNoo7PaNiJydymUbUH6T7MZpxM7Iz/a7FnUA
76nnsABR76yZ0mV7JQyTI2aQISWj0HWqc+bbeIhY6iF9qCsotHhCpPbRToCuBjOM1mGtqRsUdo2w
v9RW8lF7HTnTEhyncDYoovQi/zZGcUAkVRcvTG/iYChTJhTkxT5Wd0PQ7bo0C1e92exML8OzbVEL
aakVboDoVedSVPdZtQkxPdxmmaJvjEnEOY5yDQ9iKXxpvVL6aWezFtRlRmS/NvVQnEuXkdf82dKq
grMVNEAnEcO+xgQGU+0ZxiFw7Z7MndL6auv+IfDb4k2BdLdj7EMONuCsT2VJPHhvW19B9LCsEd97
8kZVPPWcexbl9InMCn5mSTo8mzFJLKGZxev59bG50Q/sv1QRiQg2nXtoOf0PF4vssfOVmh6ZbS6t
BIdHgoHxaMA3Y0P0vUmQm7srE6dlX9rylcDB6mYX1Rt5c+17HcpsH3ugLMUo23fTLVE9srvs8+mz
aVW8lJ3i3BiHmveqQtc1vTxiGD/pDnvW/B9h726IiudsPzArghnQiad2TMtLpCorwPTiiYQj8TS/
PkZfFX2kBfr/XiFe7OrWTXzydD+mM+BqLAMyhRBBC3ohjGB8mh/sOvnJSK5HmFH9eknXi6uDMPf0
+ILp9RAnjTsmzuWflxTEdmGdHxViNjgFN5/x3RtLWG/5Th+Tem9jBeLHH7AropahutdwvqjZh47z
eEUcZHhuXTe7DtEUsczi9ZE5wSlBMPum1qS3Jm1tEmngj28a8oT5C5S+iZd1Kte6ESvntFBVuFqI
E9pWrW6iVcalogfOl9yztrjPmu2QpypVAFSGphut8whq8B2qFgmt6Tu4bsiglQmCykvUdwdN+ZYm
j0cAIVprS2pIwSwf4cpYyw1VTE39CHbMylJ34ZZxffcq27gFarJtfJVYoKzCOmoMR+F56hdWQ4N+
X2kfsMxod92j0z+9rud0GMaoT45Zp6V3r/4fts5suVFl26JfRAR98yoh1MtyW7ZfCLsaehJI+q+/
A/a+t06cuC+UQFh2SSLJXGvOMZUHXlqySEcaVoSy2I5VMn/MafMiRZRQhPaCFI9MBCZk4iKPsq9o
6s2NWbktXmSR7Vq9Id3QHXr4Pj0wT2b5w5L5YSjUbVLGSMoYRXsly0IJsMZ6N9fK0X136UATmc44
AWnNMaPgejHLiu91Mde/ZGpvZt1Q/uitc6tVfbq0KtLDcKDS0uZhQ+2GgKtca71nq7E7X6thu1ZI
lfeOhzUvaRTKkmpXYU9xh+MgLOeSx+MYCM1NHi1l1Ded3egPY+x1t8jo6g2i//J9zGmsiH6y9qKt
xHun1c+WLj+brjtUTqe9zCpkyLyespMpl/e0LeEdNU4RrM8mhRuYQC8pTwCujb2+890+9p65xY/b
yE2qN2TyJi44uBlywpsZEjWwtzuq5l1dBRMCvB+s7mqn/W5k7SxDqHFOmEvewbGiaVieQOz/IIRm
vbJes/wymu86TaR9r/Xua581d57XvjNl6DdKnTSPDUXqEwWdcVc2VvtZalhLljMohjnbDP/8dVBs
E4TBPAfZWxi1xeM02RKHPp1ck0IXccUs/ZAhZ3oUPQqks3eUUtO1mEkmkJpyl1kbIo4Rb+ZoGw9t
MKVFE7OmTKvDbDYv+lB4062zojyoSISl1+wq+8JiqFqcg2QzKkwVXI3/CbuhGgMIGRYjoQKYbF9m
8/v6REnQyTQZ4I1w3V6UZWO2lnJeNy1fOrkpXXeZWxa9r0wtZgLG7gFBxqV0yn83yhL6gsBlIW9q
WXYy4D6sp6yRMH/PW491bXFGd1a8Nehw4UTM6M7CLwl3nT4mJF59Mql2J+pWloLekKfWRyiO+q/W
KJ/6Uq2/3Vn8UlyruU0o/vwsnPzGrBRmEpQ5+Nb2l2HPgq+9rI8TYffcx5bDVZpHiKCiCSBWSc7j
etAwDOrKmJP61IHuN6g2AXkVWXnrwwbh1SU2P62aFOS4gz0onPru5EN9d9sl9kRv/tTLodmzkJhU
mfE0uXp8Xs9YzyVAO9tDfo+3hDEq1U60LEuhAd0gP7kbvki6LxBbBJ1m6qeKO+ptFLL0K62JP1Hc
HnQmK78NYf+gajq8UVah94HW85KrcXY1ex3OHxibd8WbH9ZTSVC7lVXevs8d33M7sZorPizHN4yR
1aRFtbCA+f9e8tIZN6SfI8ZR8Gae98R6A8BSC5xSjmn0UkV0ydZT4EdccicxfkCadHf0BRFaFb36
MFWN3C4vhCgmfMPBdlalY772MBaPGVGuQZs65Vd1wefRfuVWnAQhAsCjHKjm9nF5xQXRfo1laWyN
2cW3rhAOY0kVuxlB5rRNeFdAIk1bx2zHXUY00W6Sgjd42XQUgjNMUw9GpRpPSe2Mh+grVJMeazVf
mlIq4oXatHhpDZgrnvW87oySYADsuZ9updXHie46UTVpQvKGQGS3Plw3GBiTM5jzjTXa9GYiLYct
y6Z1w38frbvo3vdm6WWnvLJBSKDg5r5m0MdI8VtuBrPsX1lEeFsR1WiQy6zcouE3mGMohNEyhf7g
shGbaHKNB2VZ66SK+UhXYdxQtsPmS/HkpGqCJezQ5nen3rFQ5QJpaafSic7lMZJSu6+bIQ0tFrhj
6kMB0cMN1rn4UtbUzXoS503L+5oLSz2tGzqnVHyWjWGNJCasB6FejYHVRs9/T1kfreetP6H9PXnd
/6+n1911AxUl21U64JW+nsWd5TO8ujYJhAzFPRzG1GMdS2REHRGxBf9K3Ndnag9KgGZ1l3VvPb7+
PEDxaWPruJjW3RRs2t3uKFrlSfO6Hvr7A3lKBmTdptlxPaYY43NRoVrmLsgbrjb3WVB4LmJjp5Jc
fiS6gRzUqH8tEor//dj/6jKnfjc7E61lhZLJ816rFv5OxcwHEdt0i2rV8PFtTJirjV9NL2G6uhP6
rGwJSrZqYKTm9zA3OSN7qJ/zLA+fx0EagRgWkMDilsjNnlu6JNCLpYzXJs1zXev1M6uPjnLZSMtj
2U3m8MkjDyComiW5ISz7ZxudaRzSBCWARvMzE3h60ykXvNm/hkg/66FIf3o0QTelhVgO8Jg4SOIp
yQJLmgNeh/QJhC3NFNbPrwSffCTIQJyxCd9N4ur3bRh2+0TMxQf8XtIJsvyrReW0I84+goOqsm4r
9Pg1FMNNpSv95eioFQlRZ7HXNNZdKeeaP3P+wuSqPWdSf2qbiflqC7qgzT61tLY/k1ATcK6ID64E
MhdlUvoXa4yLQDXAba4eorm2wlNDnscSVqH6Tc7N8//8f4jyqvO6l6kQ9izK7vaiSVkPRb2cAbnV
D3VPxYBqmXgcJrt8hKemBS7yoG0MuX5besVRTShDJwYJjK2Il2bg8pA6G4GXZu2e8fX/6qYy+tk5
1XtDj/slZ810mDTH2ROVkb8S3PG6nuAueeHJIMTzxHVy9HIj2k8VIDm38K7jqEc/08aWG8pG7mOk
K9GpbyZIJbFg/mNQQVp+iZ3VfL2twJWUC5rcsu+T1AlwA4BNhycUj4Qu51uZp9krlKNdgsTxvG5i
3UBC2uYf5TjiIRqXxUxDjY8wg1whWxmd886plzwcncRzmUyv3NeyZy+XpH9CbtHKCTCU/gJkZliu
z5LLf+qORrwM+xm3JTnWyusUD3wb0ij51SFinvQZ84OLtCDW9H1R9cXrIIhP8SiRZSj7qUexbjS8
nxiuuE1JIuKkaZ8JZQiZMhRE3c7tR2zj98tx5gaJZ8iPTFNOM7bil9at8quwZ767y3FWpM8eagRS
DqqHooz+3YzYGzZJPnkBak9gU63SbeyknR7WDbhbBGukR+N/BBONDugptQbvqRZ3yTwAml/+2deW
94irEw1/4fzJ9BaF+bKhQT4EiNJS/+8x+FEnAv1ewOzQARI2bX577I4h/Aw4cyzwdJQKTlY6gUen
X9HH4h63Ht+oSnmhMLFvVJOIdcOst6xKp4PVdO/NAjOPc9B5my5nHmAU2bVvWfX38U9uGZJy6iRv
6yNteQTCI9pY7qj50ag8RU473rw2HW8hLYvbupsAZaFcIX7kZEVtcBcNDxY9gQdZwL20BfzAqe9z
Pg9212Njo/yB5I4BnZKWVeI6dik/PzqjtK64RU7SqgGnG419pLNqbvkauoFQ3O4qQKERytJ4S/5f
dYxmKIUTCQCkDHDPV5whvahdRw+LcHNK1bGJnop1qqKnBjO9OX2sSmH5g9n+9LKouDXT+DtP0+SV
4hhroLJFrjfX31ozEJXKbKjptFsVWs/MtF1eXcwhtX7LxHoegauMqyn0EbGWWxjspp+PHVbqXDkA
Ni+vXTX856ap588+piaoaXibFLN2CAh39Y2cIizhuWHBnFofTnPoXmAdVp3KE1VSPRejYp3548+y
UPi0emt8UrMBu4jq/sFXVBZkAWPT7/pm3pexKSjjASlsKfC1taApRBEINhwbxajsU9kxUTBptvvr
E+uxloUo7/Ly9HpiG6kIWtf90MhJAqD08IgIZzxUUalfdUBg9CGNke/9qF/XYzbO4n8fLceGXHob
WZjGjowNk/FlOfj3HMFaTm009fT3Bf55leU0kuDHk1bQjPn7o+uz6yabQH94PbGe//Wzf1+Axu2w
CcekC9bf+P+dp8MYaUKUn//81PLHq0gzcVS2CPtLMf3zf0GTNWxIkh23Vi29wJS1eW0hQuyZ3TxY
kTKcCtoleDuVwTg7IWKriKXvQTNCe1eO3UAQgdkeG51iPm0sMM2znZ3GSGIukYIEULJS53nJ2BaM
NaHidFcna95YVDmxoL45t/prVT8i6fzuPOVHbyZIGdLc6im+pWHQLCBLBz+tCRPrNIdaqKFFRYyp
W0Wy52KYWERb064If/eTqj+oSojSd9mYRJe0dVdf7NqiuRP7kx4RkGDUJQ4h761x1e7Jc9oBhFRL
OtPw0xrTTwXH0QGSl3ZfOK2VCZRKKwz77HTmsB+RcpIIcmGsS967rnJPemGmvjtl9c705mRhAPgF
YqjBGK2TlKLZMdoZW02X+cOSCd1UZLOItnf4ff1j09T1lih1nVl4Z9+KsnsJwdx2nWa+5fPifG1a
7YeTvqaWewNxjTgpa08VHu8jC/u9LidcPxolUlOd/HaOBJxb5I0j8inoLnLjgC7TTb2jKFJvC2Pq
n6BgYDrOqZNkuqu8OGDT93lnSt+rqwiAtTBP6Gps1so8WzWCFMa6fE+WvSYj5iH3ot36XJe4yPMw
D1BHGGEASGP+rRsG8VXrrr5uM0be07r5j32i6hjsl2d6BLSnv7u2kzrwJJdnQnMsfIOU8W2PAfFJ
gAF/qgAjUWyRdyLH46d8zscLy9t/nlvPQuE7u5BPQ/Ru/2yiUO/8sAME+PfY+mieCQIvm+E/jnvd
5NycdaOE0JyE3tCC+N9XSsaoYGZmAfIELUkXNqofox7lSTKUGuBIlUyKH0Yuw936zevrOsEfTYR8
MT6gUQq/YvljNsyeeQjl89lwLN/C6L0gicWOGggtTGPCU2hUTwlV0eM0pr8Nh4RvcIqPIbnvj+kY
IRy38yBkkrWJ5DQ90tqbqFt28Z4srWxTDNNeulVJsCnXJFGxCx64d+/FlLjXqooDs2uKcy3Kh5lk
nYuTNEShpCOAcwMGiyNEm/vrQXVS/33azlME0EocW2D/wt367N/N+jKkuabEj7+oGKTSap4+XO54
+0nvEpzx8fyB4ID1qEMtwybTtwGPhs6D42lK01cJCV01zAQFItGZlxRWDlkMr8UUUhBUbO5hOMRa
PSd7oqb7qw9Tv1GrnLSbnsaEV9bzyaHJtxXdvdNLfTdpVLJFpE0/Ropxm7kdDJpQ5UTcy37BgL/p
jnAgoToxZnDOsrAb7cETEcaz7CYEV6GS7ge42eG3luky8EJFvikjxccWL0dbjlf5PRrq+I7GPTpb
AxmyhaPZ761tQBhEe3IhgNN8NYm8KRGoHKiYVHvEud4h9NJxI0Dxx/SyXHkYhIPCJOsXP81kMMPS
aEAsm6KOdrg+oFE3yr+H3EHTLk158ayiUjfDTMRlPQ/PLaqPYwdcC+mX55X0/o0U3xprawQanPN3
k9dZs8uWlK7KqrWTE6pkgXvrVh0LHCfr4XXBuW4sjSkmYGga6QYQdAso3d7IOv1HpGN3ShJYRKae
Nj/ocK2H8RUyZ8iLa1JG+UNiK3YAlgw91bKLRDN70Jw6f7DoltKGkPf/Ol4WJqFi/3l6huKEcmlz
KtN8PqPLnc/rI2+Kofx2OVqnqTiH1f8eH1JjPJP/WCXKN+VIgDZG9BvP6TfhyahtiuzN7klwjyvX
2KVpGnLjSA+626U/ZD68p5LIPrea2yvjYHuNsPf/80i1xUhdeaSksPpOxpbIiiiiMWcop1ZPMDx0
JmN/XBfXaGDgN5kfUePD/1InLp3YyONYLGJ0y3xyaazmZ61QoeSuD+fUvpHeWzBcHCamHpQ2BemZ
6PEBODGS91V/BtLY+Qz1R6ksAV+2nT/o4ASZxbuPcHC/wkTrIMrJl3Eg4QIbIN19yuKnwi4CJnTa
ESL7eOnVarysj9bNuOz+c0wMACPC2fSBdlEUgsrhXVjb/7sx8ta75MSI0UrNg7qvyaEBsrQgqOzQ
QTxfY9siyeAIHeZPuuytx8uCTGwN93aYcmudEucR5uNVdWZv13Vo/UUtwgMzX4daOZ0BNWuGUwbH
m/vExoBKdy+r7k+8hFuNJm+y0cweTNzppZ4K9wyU7IOpIHQbg7X+F/Ce7Jha+vuQjPnFslrizPSJ
r5PXHwvU9bWqqMcmT/aZ0F81SugnodnuqTLDH+qy6BlcQ9sl0qX3PNgCvFZHA95riV7EM6khZd8s
PrvSpFnZNCU6j4QYSCUK82MMLl+LnuNGHY+FQqUv1aeDo28EgQJ+GmvJ1ur076FPn4fUJUscgOIs
laMhsWWZlXrhewG6Ub8VLve24kb21iLp4avYqw2SHLzbwWzjk4Ajcp8NkO+aovmpMt6UgvykJvT0
7WTrGpK9b8E8EH/8Y1uCciR3VaSEow4YJICBxL6eMUEo3eOUNdIfxctQKeN1tqVgphP9zhrRHgGY
yw0sEblpI8L7sMVtOiDEm9Qtv+BD+xMq/InrKY2cYhPH9osajc6ui4Z9h4PSz/UhQ2/jHeOBu7ZS
5vE2YkI8ZdSeB5oo7ui+5ZaQW7Uo7mQpE1OWSHtrJGniS2ZHxA+W0y7EXjOnuOg8N+WWGHrnqZ4o
8Wlkb1GjeKgFeBAvKa8yNayNLt7yisQ2ncjBoqT4mhZwgO2KqLWsovXekMKb2NG21vIngU7ZZ8P/
0YIjP/YYTKbI3kG6st7K7NVVlxo4Ku4rzrbucYw6fNzmLjMgmbigoDAKvbuyLX9UdB2ZqRUZrX12
28l4atHGX+NfXuLqR7RJmy42jxgbnkcP0vow7JLa636kklAU2p7bokAUWTjqSL9YvVpeGR0riOMG
Jnl7pmAwljpT5SZqD1Hs2JtUMnUl9raDE7qDn4IvS3V1GgsoXHNKM1MpkD450A8KcrIayFPbfDDJ
hCqRuhLW8pQn3UVNqf73TeG3Nct6F9hk18pXIxL1ts7GxM8yegF0vNCy0oo44+baTlWFE0Lmpzo2
fzlR1qHyAp8BkEthTdfuMSPqWfebEvhxJGk1GtVrKcI/Kk2ajaD9D8193EmNqg6B9Fu85dkumQB5
N3mmbRFLEwqE8N3c0Gyyq4GaxYDquxLI8FVzemlHozlTvtqYttzaTGY3vDUwnsmWZhI8vDWxp4De
Sg9AMJRbalB5szaZvcXlMV0aiSu5c7khJ4pEhdorKfLi6LFxPSUwkA9u1jtSZ/QHo21ph7kwZJA1
iCf+jsR7FpNnb6u6n/w+YT3kuGjCUnnQo7l5mOx6o5QpxcHIPWq9B23NjJ8pk9H7NQMRI4UB63We
FLqQSkXeWWq2nx3zO2NMb/ZsW2fFY6RCtHcpyyWlYkCXUqEIDC2ikIkdIMpNCX0mgi8sf2+hNWHO
G7ru0qn1dAoTbytFyQocwPEF68oGV413hLrwBcgBQNk44TBG5JgmrPRzyRJChF0Z5KrT7y1T+y5p
rly9gf/QbKhxkEFUe2Fmm6jIuLxA0ugBdCSVszNrt5nB+CGhDRjmG6+jmtoquXjM06Z8oAu4BY6x
K2lEPOSAisgLgzuFUXZTVi0RWmNn+W7LDK9p9RmuQfpFu7C9WvUoA1NZGGzx9NraVHWMgiCR8dng
a7EINqdLUoj5MqYxPuy/++ujfs4Un+gO5Z8nBgX9cmuk9ZZZhbaA+I8xia5HzUj2soExi/YD3K8k
iwHh7S1kqLi4Xs2gNGsnpbOxSHnmXqOEcywQC6C73RRjhiFWoR2qR9rLhE656txkwxgP786k+EBS
TZE7xzBTac9zr99N3IygotZYo2isjkYeiMRbGjQ2YiWMC9IJ3H7wTibpzqujoGzcn7Uk0ckG9LkJ
qwzmIREveRUqjAFhCOp7QoQxLPWxDKCTaDC0h63YNWVakm3cNHdPzw0/DBvTV8hz3eImvwtETsgp
pLzN2vzQJI21iUYCTEtFMS+6q/bIbSnzNvFRJoyBqu0lHwzve9Cy2Hg0LnWCWHqV64M+FcL0jk4Z
Ou69GbcHvKfVNe8BGCiZilELWZYsuJLrxdAdOlrzEKbyOnHWIVu0HUWegJuCnlcx7s/UwZGmy3w/
480iWsVjiIwYfFFG5qZ7UTXk2nZnvUu0g2hrOgEzFJlPRwfhn1oNSYf9rqlZI9RqW1/IJ6kvuhr+
xDSFTsKIWKvF5ksMJHhPKwkFKHdT+no2gwljSIZ8W2EeNCMCaosTwYikwzF+9ujRC6X8CeBDBbBr
kzQaoQOlTo7QlwRHwAkn4X1WtBoDKhS8ZbmOzpbl0qlTql9hWDisSbyW7pbn3War/N1pw3WisP9I
tR4R52IX7zxD84twzD/b1nqCNp2SZefy0RiN8cSg1mzLUMsPsTNbjwbrtsiz74lVPZpxQ/RvqCsY
4ZHxgBOk3q4m1mmSJuBO9uxmqB/aMXGQjHAVNFGGxEaR6MJjB/VSDdXCcQiabSOWQ3m8r/XpoRO5
cV03TdMbV6Wpqm2necUO69C/T9i02ugJLCdOZhWEDrPc9eS/P7s+MmoKqakx3//fH43xhSNcL4Xf
dZYBBBHJ+D8vur6W0+u32sYXvv7wf/xKrn4dlr/tyzr6nZTlsGPCsIu6bv4idS2Dxj30762H8V4S
uEu1one3oz6YTxgck50Wm8Vd7/U26GaV+koEXZ0Qq0WWJV+RxI9nFdB0zlF8Pj+GxHEZ7wpqOpO6
CUt6ffgkbuiBmHxocfMQcxm0phqfarOAiprnxUdREjFroUE863VKAYvgU5mDl4jn50nNqc60g3Wq
K/Vc56r3UA2q/kKTVkUo2yindbeyPc/HARnv193aVqDLNbja0A6MB3URfEaYRy92U/ymPz+8UIXX
n6xiL+KnKXPzl2HZVHb2x5VKT6ole9JQ2x35Y3ngWNFj3TrXwpYFJb7+D6iIY+dY2javo3xTtb+I
jaGlVi2+gqTUdswPVV/p2rusB+dka5R8RaM9KsCdctFhRyu5gdm1LO7pNZ270ne9ZNzrSuY+xhEu
3LpUuOWWWKRifPbkCX5HAzaELK36veiZnPXNfkn4iWr9c9AawTqdy2ZozVtetUHu9PGJ4Ai5iYpq
j2VdK7qjK+0vF7vgxnaiNydkTknuBHLGkPY0Wsm6KvZcetYHEXHbuHEPhh53D3nUDq9WhGDZoYmJ
vj/e5858mLuMeEkx6H5dYR5oBqb+IZPeH7Wn3k0w2VdNR4YurqVZPNEpeii6Zj/ONevm/pB2tZ/i
UBIZxG0t/mHL8FPTmAFpQjkKQbCsHG6gnbTUQcNMvuimwRsCGyTA1XtPyfCgE/xYm/Zr7Yl7Ez3N
FE8lwT/bmSipzklIDxBAaKP8UddPHZczib9/gIIc+fi+OybIRWM0G+ExlkiblSHIOipA+WBgbgDb
EQZqpZzyBu7o/KSVs0836uiEwKnHQC1G3GcTzfEsRCkV948oR5gPUKpv+RBn/aIABexR7OE9yYrZ
3sghvxgTSwP1mhQAFYRbHVLd/qqBdES9+iyGCiqFg+nC7W1o+2UAM+yGlf5eU5H08vkzaglU/FkM
FasF68MynghXO9iJjshd2FxyGgsrbWuO6IicNlAGm0jP3vupzlfk6sc611+RGv/oEtjFmFsCUSCe
6/KPyDLvWj+eaG+/mQyYy+IEkc8lSZa+XR2UbbmrsdW6irwTyGATZFR5T+DYAd5fKsV5tB3v7ujK
kVrKxmowYUoLlIZ37KtJUEce6cLZ7QM+D3esHsvJ/fKG8ZkUgTtzIrx5IVP5mpBB5T4w9Jvqnro0
3khnxrmQn4akeh2Yc4VNuCN/wPytjPaJi/wE3Xc3eN2DmtKlisVGxflEozop3gUTZ8RVzz1pBRvc
Iow7GreaQT26GaUAqViftUlrwew3LVoxiDc1txfalYv0OaZc5tTqm1PSMm6XYuDyflEFkpucy2oj
VPMXhmcAPl9lUaJ7KRG92Yw+NJZ3yhKkO7Yo8pnmDi0U2zyRX5PqHQst2VnMAMno9PVFpLodbdRa
zGxSxsTMlqcKq23Buj3KtT1DKekLJNPp084CHDSEGlmCGe6TKDy5n8NoH2kCKPb8NHvFtzTHN5C8
R1Rw2ywsgnEyrxgWdxUt8Kij9WXNy4fpe1a3R74bJBNgKmHS92l80LmHYsLBPKhXkY6PqkN1fYgp
mRjYuLsXbiIjs56rO3zSoZ23UmXVmugafJ754PbpNxbAHXExN0fyrFNZCFYovGJ5YjiffRHbu6bL
H7jMISwycOW00xIIimV6zdUEauKEFsTzx859aCLvvR+rTZewfC3F/dCpG8tojqPRX7raPGqachB6
enFcOPDm0YLktXUytEBT+1XahXHW9F+V8mmhFDxUGmNjQxKurpM2qP1sde27djPWTngr5zxAIfpk
WbLeOBOmy74/A6f8oFuByNKIEO7H19FWX5hnB8AD93BOUlbIKP4TZfyYO7xdOlojisbvCI+gPPfl
N3L0Y2Vz0dYN2kuH3riBIDoMpkVoiAl041hvjo5SIyJocEjml84V3yjDNDwqIIn46NuPyZpODZYw
4Ymz9RMbEVkgw03jxoTzq8hjnBRcl6PSojy6iHKkpaD4ZgvJVc+G96me0YSKvQH/Dx/N3SKUj2/r
IjlJ9/qYgKRAP0ACVhQFxTDf7NBMsJJlfBDxqWyti1rjRnAibhJgDxKw1f34Ynn8G9GtHNyf8Rwv
gQe32aPyOv4pmSlB+9m2zQ9kFd25jKLfehgG2bhAjLRo79XjzQKTAg2rHG20EXzfWkobfU2UDlIa
k+Wrq2gY+YvdfKsg9+9sVBLIgy/A/jcDkTu4Asl7YiF41vrhiyULQhOtJVg3FH4bp3dTKKfB6I6j
Kw7L3UbNwndNaX23wBrjqG+TiePIoXJn5yCluLfswZ/fIj3DBqc0770EEuW8INd6VEfNC2rjIeut
b4MkQ6sHltDyja3iDN9H8yHy8DG1mUKoebszJPQWD9H/rKNjMgv5CQP+VqGIw9ef73Q80gp3O2j6
GwoHR6hv5Wx8mQTW2UODnVI6TwRWbLUR5R3cx3c9Hwlf4/YOKp7ClWndR3P4QAxAtZDSWazLp8nU
3q3ywiLY3WDpjnCfFAeDwJhNT1EkodlN4vLNtK07woidKIczwjXs6y3BtlR6dUFhEP7Yd7qHrbBv
mNkyr6o+FTd7fyThp9xaisayC/khEGfTlyY3LtfNvzL8ndTKbthT35qy/DOHyd2FrrVhkcFMwLBf
zQabcwmVsJZms3HgOZTJLVHpGvasExvh7RrCSg6g+f3JS4nYICCbZUrokzx908slENnKqDVmv8tY
vqoOhCEjplLDhAonzU1NjAQnxby3bfVLrSKCB/QdasNtgl3GYjIe0a0Is42t6H7E/LP9sKBfWigU
jYFCSoY0GsLC1Nc7TcuDfui3GBKMSN2FWRUok7qTY7yXiQy6lGYrxqjMiQA3ZgHSYTMPMl425YVm
MhWMJvZjme86PQuyJl2Ign5hUhKftjJGza/RDCfsS9J2zyyHjgcJDLJABd4iZSn3VKsz0tw7kxus
rHzUf7t40HwsvHvDlEGdt4fOMXayL/ikTums79G6BpoI97HzXbJ2grB4tJFFj2I46qV6aQ2g08kr
v/uSSf7otA9UZQKkEz0yMp4miOgTUJtosPehZuzJxmXE1AM5TMHoIrZNnKBKRRCx9q3avalzO5Ou
b4hpl4nxqOfOIce521PGKFLtseO3a4ZJ3Pu8x8lGLiHu9UY5SAv5jnwpqeVO3D5CtOkUhY9R1tPm
p7jTqmcYEoEwnN2QseAdkwO9hJ0qTASjyS6qbj1dkHBIj61KZu2sHcOl0IB3IMK9wTIvINwdGcWA
3kJFA84HSLsx4hUIIdWK5FjaQ5DoybEi5niwKyRi/V5zWt9Mp0BJ7G0JSyQus+3IF3yiENVQNXDq
B4/rYKzngErhDntTMKG9sFgrAxjypXQoChOeW9m7sRkP4DOCRkdQIdy90M2DErq7tNhW1nz0yMgz
bRsIwrPhpLekkLsZUIrQbVTGzkHpgH+mOv9iTAY4VyKRojyNoXnemSoLsDzbR1HCXD3Z9XJA76E+
uwDQl+eFo/hPSiJ8tdxizTnmCobnfPIrJb9moXNkAQfeFkCxNb9Enb9YuTXjrLbGYTHhLqqp3l/+
HidODzQVCXub/Lgz91kljiZQk6xFmD9bh8gzfRbop97JCedMwBBuS0M/tJDtRC9YMchztKTl9uZZ
VMlhobNFpfFTsLbS+PLG6rTvLGtv56PPnHGadzAEAke6u0xR/SSKb5JaLXSHo5KqB7Jm/Fo5FnBO
Vetnlk1+VtWBpVgn4lip+rlHrl9/UA9SaU5JyZXGu+OOTOvcTWb8GhdNS96RYOXdxWD7GUZd0E0/
pJAX3M1R/TnaHTUye2eo2q6YFYI0NRxTig/rgc/Ua/aLYYMa+WwRoQ49ScFVi/hh3eCiPCgip9HV
o5vNFeOYtkV8rFh1XVwS2fb0uD7pe5jwJip1BynGua7o9pYe6rVFkreGaxbkXh5otl8ba3oaZP9B
0wiHzZIuR4LQ8M+m0axghXC0yhxfcpwissiq92E4NB1V/hy1/4o2bOnUnGcLnUdX5c5Ohlp2jnFU
4Q8oKa2S4sdadwIrjUVtk4SNdmqMcr6N5VkvvtDtYSoToBv7KcxOVj5/r1xuivXKgxt7wtdUIAhK
tPhNqAEci1hhodMO3+J/uDqv5baZLso+EaqQGuGWOSclWzcoS9aPnDOefhaaX41r5gZFUrbEADZO
n7P32kAxIn8gc8a9BDab3mg+yOBCvCZYX92h+O3mXsl676onFcDAyez8j7IvjDdBWxuhsrPSdD/a
YMVSTy17/ZNEF8q7JlLGuVD8bmrYpzIeItHGV+K7KsZWc2qP1ZwZhdbHXr4LWVHxEQzAGykY/xJx
EJ/8wYo5hwhaSGj7s+Pp0pMZBupBMyeXy0VLRyYNthSbw4Ygv3ElsTSk2gU7Fqi1UQJJzDLSsEE6
UIDnYbZk9TEWRG6D9p6BgjacElr71ohmDdTQMiTJe36xElBGg38JoHz1pPrUgRqjVfXiLVvwa6Gw
v8GN0G4xI5osFQzxPVr2z9+V6PAEU7eE4I7dIGsGonPnA45jdNgdw3iW6gSQDWSvgm71+d8h69sR
S3EyxB9JzyaeKFVpzo5f/BSGzNjuZHaSaXTJfLGrGVYTwb5SvNZZJkpAsTK/rn7O+shUrvrPJzR2
lOJBc/C08SdIC3GJMF52DtamuWcT7BuTeA5vghhpuj7Phlvy0JQEcTPlGuBB2BqNh24qjmpS7XW3
aq/PN2aonB9hvzlE3QHBUyIqGQ7mnV19d9YTfweNxDvKwzCW3jGzwz9DCPax0Wb6UTj/VL+oNPMu
wkJ8Ig+NyTLB7OUg75WzgKnIrIuJ53Qn+X2SHFOg6yShxf/TJHpprO5P8kUwar9L1yZEdsZfapOq
MAyLTfZO/KVK/tF/T+l532nVmCTFwd/In8jnRJz6fegRSA0TY55bN1J1+EXtEAPRjBcMtT+dY1e7
sTfmSamKWp70HxSSrqqsLeSIF4kPK8vkUZEWvpf3LN/8Dsqyx9HXDBgGjXJVzUyszjTfKt6cXRiO
7qmzyr+pPmZbeU8ehNaU1UrexFJOCGpOTLUzYg2ICuMD6vVp8gZ96wi/u5v6va8G/eIKRq3AiKA5
qwMbCr0ocVr6IFFp48vHee571cMqONC21sZovAZdhQQVfbt8f+U7zbnJLlZHiIi7ARuvpVeb0XMt
E7+7iYJoPvSmz4yiiQRKL2QwuIa9ZhWUurGIyFc7ykPZY1XQUZeu0iiB2KYZc3JXSS88neZsRAAv
MK8IH/X5h4889l/jLHhVmoA0HF3fdfTCt8hv8V8WM9NnXnyqGPGV3dGHU1WFL6oyAN/kd6PQ6fae
2zH4cYcdLYbwrUpZg020T0QCoaaLxVRh3aE91PLm3JiKRhsT8teiml986KGld6KvcP6kJy0cL6Qh
5RcM29si16A7T4gGis5XcDfk9crwNFhhLYTUuQ2sD5F5ZnpjnE11+Ds78Omb9a9BgxHVolTftT0c
gUq3aSwX8qx84xnpGwZEtPDh2Y210W8LpfWavcGVYvZROYc8ePcC00H4Hj0AKB9abRoPIWxzLrZZ
in4+cg9eF19DNuzA7TH8GvOhL3222VGpTwtBas0q0egPm3Nl46oZrIIc1/cw8UeMOMCmHobaM2my
T02m/YiJgH4e9TmyjqxxZDnBsNXcls0baYtI6uzjk5Bl6Um4Zt7EnqPK6Kupvfdat1aDiXccEBOH
sN8kW3zsrF0Tph8uAmV15uEZOmPYzoySdyNwLnSYKmsKz9iky3PGSX6usV0d4wZpSp2r+Zmei7Ey
aaguUrc4lQG4PNik6nbW0Z2KllzBRqe1guTUDviqmkbV0CPSh2CN38DFXkEqJZsaOpJWqTjzHr/8
rletgf7BlgwgJ0bw71Tm/8oRfMpYEwIdNT7oqWoibbAdeOkpb9tWzczsWNSF+9Y6c0CU4b7abJF8
A2SwbhvqrkEAuepdYFGuIDK26hIDranlbFVNa5bZgFcVUqv6hXfjxtsV0XtDGazEtxDC4ZwI7Zr1
3VdFe0CyRRJtbKKXm+9mXKLPOi0ymwpILW5jP9j7+RlHxToYqwAxGvwDvTTpSxrRC5cb1HZ1o+TM
nGrCVla5ntv7NkbSFs5XfEMxaHhTm6GIdvC6J41/iKHy9KAujlXGXJ3t0dzZ4ixJnD+Onf+MtVtv
5efRJkm+6+Bl0dqMgj2IxXYX1XwEOvKW2kOZLD/FQKsYwszNqTH60vqGOn7+dX4EDNEogu7M2dgs
KjMvDrqK2wPBQ3J6flik22UHaP/FfvL6zdDHBz92vL2oNdJQrEIFcg8UYmEN8+x6Kv+j48tbtdsw
FmTgqOtdv1BrRVEXVZyWh7wxDrJckYdiHtP5afhhtvOZ7YbuVu+alxyJGc79jAZo6Vj3MPWMhUjb
Zpch/PKYy8D4y8a9rTJFlOWKmbi4MRlpJBSDSwlW1jrNZKQ6bu3EjtCWkdStlVaMYRJIZWFbPxEu
RSxt4LRAz6dzjdBbnnMwex9M2PjwCu1jHKroqhbqpnZGsMG+4Qp6uKPNFqnbSeCVk9vaJ5D8xYXo
wvKT6FkSTxs6SVUZH9pWR11l5/0aSy8KRkeH/RN44aMxqSuZUaDfxl03xTsY1DIjVR7QQ2a3WbIw
n6OuHn4nmoaWwOjaLdbP8VImYLflIvxcUFUCyJZagl5ErqcDsD5F75HV9RXRO/P53As33RJegedb
7//jPQMn/FEaHFNKrRpndz4gQMxOdqd0t15DZCaXhieHrbAQlqE2MW4Ew/NycrghpZ6bN/kYeZP6
PvYZWjrlTWIPyOLrYBnNy6BSiO6sWTu1ruKLVglCjUMsS2mSWA/XtIEUkDF6IEbUenge4gDWuBt0
WRpNTpnstCTVLz7WKfy0rvHhj23AdPtXyZfjpQMkkbpxtUkSpP6Cec+6jYBzxHRZVxMyvq02xr8H
M2/3Ms04Zi69I0dudL/QhPkvataHdyvKkR96uEEdADVtCnN/4SuBfgYUaB3HHo3JTGmwe1qUiAcA
sUaKe5aPuUAGz0NEIHweiFdZvgUVNA4DOFoPqGAXsYyAth4v8mOrwgQtukVbkG19Xh3SuPYulmHY
F+x6Mys1cPRfqaMaO1nC+CB6VC8C/k6L6qpSVm7MqEKcbXZ9sBYkkGABZ0DRZbTK/3uwosOjkyQX
AwCRK5eYH6kUwSUIY8ddRjGQOEdsToA0i5Eg0pUkJ81FVt4zH3jwiDy1rVe5BMlDG1rucigZgIUj
oYhLiAn7xtLtQ6VowTWuK5pxNo0UO62QjuDZfK3EN46eZt2RLL4KibC+QvRTz10cL0VIjQ0xNl4Y
E1kJYjZG7eWfkT8hWyBFznhodWxZixI6Hhfa0jtoIaO3oYjJ5FTUF5XIkaMeRubNbrSfIGSEsOvN
GbvNFuOGhhiHPnFdM5+N0gYco+PVW9Hoj14bvK05IqhP5oIUTlO7Z6thOas+jVTmh7m5py90l8VH
KLBSdaKb1kEpDj6+uM84Vwg8sfvsntLw2EwjNG918gS1ncFUYl6+mr6vNkTXmnj+yhbZEnyeaUTI
47g+ieRxUq5SCiBaT2XyTly9cSqL3L7pAq2ZPrgZ18nWAnYCj8XxVjBpA5gt4iscg/zSMFrYYxO9
IgQOL3J5MIvgW354QUXrtwlMf0Mh6t6U+FcV5ww+LYrhJmmOTOXfgdmwg/DLm9AV86bDgJ4Aqcwp
pSMteZF0XKDlE870RDuWAENABNKHs/qMLlf3Lil7dqQdR71P8HCFBJio3qsxv9vAfZckBl2s0Ndu
1lR8+ew2T5bqJhsjQLnLyQExZ76uyQN5e9WiqaPwyeqPQ+MO1rrdSro+TJ+Nnms3O8JJ+/x8hgqB
NKnN5HxAexJaAOtVaaF5hwDx9AbtaGZD3e+4ilCVJ+95i2OoL6dpESvde2V50aum9vxzdVjqPTaC
jDh03CTK3Q++g/mplgw6DkFUHHFAqBdzSpSVFmjeGZUlWMgUrtKTeJvjrNL8c97VEeMO4bz7cX9H
wTI9gkisUt8N/7BotLn6IjfBgRE5dHlSdSkKNIqojcZPS9USGnNhdiSTY0m4fLyyzT55980Rnf47
1a3228BAhUmFSZlS7VwrFvTyneo0WNWbarj5ZQK8uMMR9mGU6YcRuuTalcaHggBzEUWTOHo+M/V6
7gvICy2ZZlw9jfoezmubXOBwY5BYRDdhqaEhPfuZq++GfqDprejJKqUUBumZbir2vbXGt8COyUhE
Q37gkid6jCLd54QOYadrWnQF74rSz8sxHnEva6vgYGC9TWAQXJyooVUm7NvgNvatizws/LmnfqWB
ifujT09105gvzWuXDLDY0zK72UW0jBtINfrL0Po56L8yP3cdS7D8j3Vqw3Wdl8XUCgA66HwUZTCp
F6+0ERA6HRo9yA8rX1d+K2oHtcT/FagaH7iGLycFx0N6fejtrcLT9oFjZbxa0mrkQcuYymVj4hNp
ntmo9r34Jc2EeKCesR51noJ1GsBGZPP1C0XrwXMsZgRO+Z2XYfjmuLFDzLa5QxQdvkVaP1d1lGhc
BJntBeIdPOc8LBe/5b3MKQxooE5Nkgw/FBqZqWVBr801M9wviI78EgfTv5VWxQiPUXkg+rx0Vm41
fbWgvRLjJwnaR96iOhqKb3PmX1N3wNBhmHLqJug1bF2xhmHm3hUjYGP6dPTxqZqDERuZzDWYGAe5
DcSOsNeRFrbRSnRNu/FFoDxcvq2y3mn86tMdXeNRA8ZYu8zY1vJuomc13FOmfACd3G3oph/kr93K
tBzPfC/E6zC5X9EYV+c2LoL1CHl6a1UOHx5OiuOIWnhnNhHBKJ1vHEQ3viIpSZlaszPC+zpjhEIG
4H5yqsOhXlt+hl1m6vJt1b1VQ1KcwBcc4clU23huB43imyWBa0+C4yn1leQSoq/oBqW7VJq7EyTb
7Lh6M/QTNN9FGLx6kUjvcWL8En3hoeS1/b2q2OOHEzB3cpg6e/pYLWVSk2c2+okeGbhVpduZkaEv
Jm9EDSdG/hOpZ3qzZiaDTj/Y9n1HwuhU//CEnTsGynRbBnG+DgWSV7mA+7aufjGhtYlStKBD0xVG
CqyC7k70tNyzONNkHNP4NGET2hpRg1q5LuaIZD3f6PTfdqmu5PSn6xq1CKpZgMDhgcWwBBSRhgdK
oYGWwTUSUcruDFsqEYIrqwqND/TGuFHnQrFzQuta1eiAGbv85EW3S+qmu01xCtC4ZZ7CtspeVkpS
7vU+YrKTGJc2CI7GRI0tzwvNAkssgzSA3K6rSYijRjsboXPw8IOfyIr0ba562VbnzcO/B54GQnW4
THXxvzofczK1smo3eYDv9Wx8NxsjuWdgYjYadB7wO+Zx8ElJyuD4mL7O5cEDJ9l6KeoWw7wbhR2j
h4JuFxrmHwqL6kRQb32StxQr6hg0qPrSDjhtogRjozvbyhHd4odWr/zfSaNKJqKnWAbFNF3M5mQq
H1D21s5U6GdZCFt2hwWPvrM+b9qMeTvqDHEECZh+kGpn01utU549lw5T8Kb60OeYnfgfDl2ERebr
zNJS9Uc2LK263LX4e+knl8wbG5Ljeiqcpkfo4ll8JLVQtv0AF6Lqp2hVhICAhkghVzoxaueAhadN
3PIDaKtxgM91Mxrg5hL73s+Q8FTTK1Ttg0O+Ny5PBwnRpQekvu7U1FtmogZNk7f9WmuCdtmzr6k3
vT6nAM2tHSO3883UigglZR8dySqL2G4zWaQzilKYZXeI427Nd+SnHd1vSYI3aiBjqUohOdlEwnjv
uUNUmK/a0bbChhaC+l6rrkYoyDgER4Qm/x0IkAqZqvhfWUYwuw7t7ZbhV8GL0MWwI6kPwpQedsbA
aCVKVLayNmYTQ7+hAIUPi34X97gYXa2GiRZ1XOFI9AwDC3QwiH15vR3S6i9S/Y58Bg2NdG1629aH
8C6qFm11BbsganVoeOQttStCXwMW1txZ6plRXRPQIAwyLknsuCcEqFzn9CKK6rWTo1wgVKqmgmHB
ruq82/ntcGoUcWKEQNltdA+/tF8rROPw8ZxTJ6M02B4L5JzWziy/Y9MGkkmk6KJn1dSQw5MLPaTs
ZVVLwCHo9AGkxz3oB+Z0VXen9vuQPQML3+3O7LsXBzFQz6d7Mwqnf8REqk62q75TxNerJunZs7ot
CNL5gFGWpEzNwnLrGFszibRXQXfqYM7lW5XlO8t083U5Yd7Q9PCFSL9yXza4ULEpNc/vAGcPa7tq
WEv5G43YJCFs1H+e7QJ9yH8lYUcdPWQDYN8pA6iIzEZvrP49K4NbwWD3oOcxLEjmA2svUplkFCHe
wik/kuv3p7NnwGWZzpPM1tuHogaapVePqGnCm19hfpq3oAWZWruGDsNC6SvYtA524FJRmKJabMQ9
xQ8P9Bu0u9aoPFZUZ5Jt1AOsuaUs9LrcafYWlP9qqMQL3l4UmyHRt202Z2rUX25GfkCF/aLu1H4Z
Aa5ggFr059pwaA/ZpthB62TcQB4psxHvE4jlV0Dlo2mMSFw//2Cz+ZNwqV2M02QcxnAwLn5EtncT
1odYi5x1abIzgPGGOHeek0xle6JVbLyVnmJdouSO4rhdkBKk3JKJfk2lIMTVCqw8WUEgnN4OysWK
/ZVjibdGc6YO60f2oqV6vArsLvwV22yyAQY6B6fB6TuCAA3sIl8+m0lBihZcODSr9Erxdh5JYTs1
ify96zLPDrp2dnHgyph67ZvhavqqKUp+bn3hbP0y6/ciQyQSTwn8mSC7AcVBKhLimm40XNMm11UP
1Z6j5Z96loaP599EiLdWcxcOKnzfYwBr4kr9Hb/NqEQ9z86yUiafGlzkkMWrLlmFA+IFRcXKKXc3
eVY1a8VQHaY3o03ggYIaj23ZSt6tW/Mat/FfKwXU6diKdW6murkjpfyfuy9XSjcHEzIOfNcl+RtC
EfYG8wOwNCiE+QYoaAInplMTG8pZyw13Qh7BbKgJLMhz7Bj9L3seK8ivg5+WCfyFuTFn5Bk2i9i1
37JU/cQOa/1F/wIlSjiv9liLDbLJ8fLcTUb0sysw2DAl7X7xzIFvweB+TJkaLCeQFY80GfatT3Um
vP6XPDu1IGbKlJGtJtfsuKkrStuxeN6VucV+AR47H3hBBYYd3p1XI/LWZotJPXb6D35ndIjol2w8
1stDEEZ/yKZoloRdaJtg3purceteKfybhXBFvoW3OdUX0wzZU5OO4GbBuWJPei2NkA6aNfyNCl0c
kYYGL7Fb9Acu5TRnlEfYBtU37DCyJPvqe+RGH4XVsg4BnGSFD+XDx2euWM3GtQjTzIZpYYjGeGNw
i17OUnlMaQbATf1Ka9mXIcmS7QrRsPOb8N0vnX7SjppJf0Le4i0ktSXMvkpWATogKEL+zYz7OCuw
YEEAUksxrEaRYvmviOgIfIn2C26jUHJGLSDlqxglVhbjkJ2Tt2T3LRpQ5SxqcxqwvRAtV8CGgGla
WzsFzOtxbNQMzL2g+TzSOc8V86UFo7uusKMiclVKGl79w5+/IIUoCQJCVL6LxgKLpaaCRYht42h6
Q7obsQtAUmc2a7F9l1/NoqiyWatCEKYquhPMKHhkXIL7UwEZnCjwY23oWNdU7fjv7JKDkqmmiCuc
EFRkToovChtOc1jjS3xg4SosCnLTwmj46S1WHrl7plYkE7vMy20ba9mG1FFrFbgvALWM7/AVwZL4
62CWCkkxEHpkbZ1YmC8WfI8jobhwo+cdMRTifIOK3MXjhpkbuwZSVTmDA8e016LiB+tn9aqq2pJZ
knOX97jcTEAbgOPJu1NNWw+AlbpGBNcB36b5A4yovmMdETth0ZZ+Bi9DXrUgwrQGQCrC3P7vtU3e
YsaOHUAuiIMK+WvuTMmdExVlc2r74vmQfDxGRLVs2o48Bkuxj/8OVlygkK/LD8rqgBfMPfnDVv0j
pt+ycFEzHzy6q0Q4hUzvIHeo+KPDY4USVG5VQeLhkaVOX+lQmE+Zl5abuIuzlyLvaMZzIph7gny7
pRx5/TuEcb1KAsD/QqVeg8K7aFU9/FWUIA9qFVN63Ojmdah1gX8h/Mbrp+2otUFFGcbWaxwi5BQM
huxM5s8aaHMA2yPQ14GlXmNwjh9q79R7AIor5NojumkH2lUzVLcoGJprF97+PSIfnnqsUvnAhbEd
4RAYIXO0SmPLwUQEUbMhzJ3Vt+rGLFxz56LNWsWiARFhIwgw8PGs4PxAecwjiHJtr6VX7c4stea5
UG5X863KLtOr9RJnpn0mWA8bX66vMozHKF5QHtMkM8+BAtwmsqzpM7eoj31RewdD8TToyegFpEKC
vJmYS0KSlvRv7Kbcaey8d25oV3cc0tlmSP1oxamGiCXym+2UOPRFWp+6IfDAKs2ndZUH5soKLGND
l1C81CbnTGn6X+6b/KqYRJFoGxZxH516F1yULM3vjiiWuYCILq+YjcOEN7fByxEzgi+zj85K7zZ3
TcnL92QGeNAHG2o6AaYwxEsh6OYB6QHyZakk0ev5UDA+7JyTHqcOMEYyef7dDQvoscQFaEvYS4Tq
yK94Q1bNXqoOSl71AYbUBZRZdaqjoTgh8p964jojEJI58TA0T3o+9CBINPqpbX2VGzfbHbo/dq5S
yjfuZTBanOHzYtPOi09roYbt6oLxmWeBXC0tvKoitxlhiuiBhwuCaJOjWeeeVXrgPP2jXKpq+Svm
Q0ILEC8bnEn5g5HJCeZZNfgZDJYnegvNqsmziF8LzJb04GjHqt0RKeB4GN5Fhn3Mad4dvZ3TyLFt
VbnxgAlMIyia0IPP6Y9DDSTWmtpTLGj6JDbTuYmuFaUFA0utY5tf1210yZld4u7EGwwbiLIL0ERw
1b2ULV9QQ8FG9/mvDZ6E0++8+V2avIMyxlwdi09USsMxiURz9lqPNlyMlIzmANlalTrH6zXvfkAr
ye8u0ZCnr6quIoQIIZWz24P7L7RrGKrRo0Qp4qbjvY3GZEf4E+PvUEfVxrbrnNt1dNB8q1y7fq1f
Tb37CPoIx0vaFec2jV8s25jQAD6ieZBDH7G8ZlfE0S4vmR4ACu/jUzM1l0k53OvTZP9udMRcoiHz
KRAR760wyj82jvcq0C26s6r+NkTI4w29xmle5G9zOzG3/eGV8WC3HGvtC4UIehG5UA1IhAZE6w5Q
t5J0mLJ9ob6C1TiZ+6jzfojYDZ87TI8wHSB2qPJ9Li5S8eUTZTcTdszz1HSA32LGCcroYCJjGppZ
yBecJgq35lT6PBXz5b+Ci7lZWs+IjvmfcbltNlnF9BwE53B+LviZZsf3IZqKvU6M78JL8mRvzgwD
2bMuMFkv0ywOl/IxfX7J48TYs9eEs5EdfCXFUBYoIzX0bNx3WWKrxlK3UdU+w+jkxpNaP8U2VRCK
riKO69H7PzSfpgQ4FogdNmj3Uk+/klyBkN/S7PLQiXaeW92nyYdmmIbN2px3TVMd6Ed5K0naiWlV
pq5KpiunjrZFaDS7RrP4pDQRarsOaXSWFFdvns/IHgv/0mEKHxFKBQ3UY1aux5c0L17keacDZl/4
ft8ukjn6i43ljm9Czw6Le17QEu1RAEGVIhDfc/JtHE7vql3lF9WocffkRYGYPE7AkcUMNDTGFhEY
2IUn9Sw2dkx5qzDwC3uGuyU5xMJdWpg7J1OpGjtxyUt7eqBJWBf6eIZsHC7hpBQfFf7+jWemiOW9
FHCCnY0E8iHXkIfQ0jTodpOx+vdYgBPZNseVnFKQEmqzxKoTPHnNUwlBTRgw1ZNCh8OrIoLYwgj7
Nz+Qd12PJgk1kVTwuZCLWQfwcHTigKMT9tB8cBglPW/Ju5aR/gah4G7/Pe4FVryMJiXZjg0mdhzL
3pbq7kAt7h1MgFJHuM/sAkgnOGtdUixHEX+qtdNc5DdrvicIzDvaRvucOo2zEssqXFZ8BYCtMgQx
XHhkX9ih/B00yNdmFFmw8gIEyyQnL8IOXb7FoOzEmKY8ymW7JmJmqYEixAszr4Gd3r/xlSp2PkNU
pJf8xW2PzX4jhYd1yTd9C+qlXJeZWd0H7VB7obmUv8qLmT77dYwA0fav9kDECJ9nOCbtO6aA4uhk
zk7uPmznxYy6gvg9YswbzzgKO/FvVtMGJyTP5qIozA6akBfhXyOwrDAQHtRVC6Mmjv92EQhlADcC
BiyM53kMEvpYVIB39PuWtvqx0PC/BrDNF6Mg1hRaZkYHkkOWu9qho52eOsNDLiOAaB4RmucQXufZ
KT0mf74RQ24Ic3/zjBitnJAIIR01a8HupaGr1ryGsRueZNHqj2AUIldbyuRnxcUHU3BejChSz4XR
bf2gcMA4n329cl9lLpQZq/9r5y9yQ1LK3qs6xNpm1uwiy4y3Qg+dR2P3ZnyeTErZYSiKs24qBZgL
zf4cCv8D6vNVnsRK416RDMWLoT97QTz+crJM30cTJtDet9XfPKt39Dt/q9DB4f7/SAKfZ0lk9fgv
TKLVAhrJbTj+GsPkR36UVpnTV03MeqeGnnVVhJrA/CudA+hvsaRxMB6ZweBGXIGgyO9ZXs0cIg0v
Zd8ShUZdQ2RH+aV7U/an61/pDmpfmOTZPMdWTI8omi4iDYDQsh27kK3i7eR3SzWwDjg1SVjyrpgr
d8hi99HTgciQiLIwtT64DikJnIuOFJljwiWbXFp7G8ASX0DI4oqZFH/nGzWIiRurSbiw27jc1WS3
L8kWmnDgEb2Xh+G+Vn3lx/l2zAi9S6/8zI8JlDcLyxThC1rmXcw14m4C0mTRL+ZYA1IavIovoPwo
W4OYhojcdCq8DFzLjw8maJHdvIDe+DIJB0oS0Aar3Aq+BzsVv70s4xoHIgByRrd9xofVIr2WloZ7
ueGddoqW+ZETb8Iyhgdj4KjSAtb8njMTnDGGKKU/694sQfJ7WIJMag7o+EKgHgMNmzRASa/k4hD1
dnso3BL3EmAZV+dJliI6BFlZvnvkR6sOXlJmIfG55nt3FYXnMRY3flgX2l2Y21i85jFgoms2lvCA
r5MZ7dlJORfMdOpKKHH26HAxtrPeQF5cZV+jgGC01sAP8fEr1X4y+7tC5k/73M1AdCqTSP30dEO5
1opxVbTYXetOxUyOnVmSj92fIh0znX5Ik/3pUzFn/qgif7A+6M8q3AYacdIsQYac99cvoncfZ8oh
MOgRUoI1d2SI2fzln/6QkUS0usnoLQy9/wWYmF+8YZ5RWFySpYyHfYUUSE/44M6qMmDBq8k+G1H7
0fI2PnLHHde9BatumnXU1Mt4QLj6mCJfkixhvXp0vW/P7ZLZRePNYc5MBLc5mgv4pNZ28hnNOoFh
rMkEYxHKPQRHOYzFRsMu6xeMkBRNd6/ttIxctlYla9iid7rxo2v8YgtpFW98M+hLeRkiUfW/C9K/
i5SNjEwN6rNS0qJV2qDfaArssIXu+O7xuYTDGAqfwmB4wvjmRjD6cemfxyEkK84nWUa2KwCI2WfH
wEoyNy/k1Awx6KcbF2L7VBlbab53FSDAWgCWhQlgvLXCMECzYP7txrY5pCScLlzAeAXjGPJGzFBs
vJyihqZ1e4M7hNWUQdnleTqDMAi3U4yyKYsc8V71aO1sNRh3ctOTsuov8habdkaKRk4a7TsOjHgZ
hLFxjxVycpDgkhBELpY2VxxlA8zNQu09knnLjhSK0yorI20ZOXW7Z9tgLVxHhZiduVg6/ftzm8BT
Il+Pjv8NfYt/C/7IlTWq4uJAQwUBIgqTWz8F3iqZyWZdOtkH5GssfARuL60OP1olFV1lCtx5Itd1
obq07G1L1A98pM7VI3HDQDPVmbT5GINOpNsWzAgcACMwlCLjjRSEW8BuF36ETbJJ2s/4KRt0HBIv
Ok7y48DobG5zQkqeUvCu7NaKmjebaqrVRzS/XObaaYU+mTlobJ/0clU6OE+xZxxFU8YnFQIWwFZv
JzTju5mCEkvegLebDkB3UgP2aA8niG9FqFWETQSYYknKMYrcOUVjm5y9sFHZg8fFZ0hiRuJkZJEG
/ad8mbOR/0qCziZuynH5/GwZh5jFhMw66GgFz+2rZmTv7RSkVXih88ttzPRXpGY72yQvqvRadfV8
h57qb9NNwI85CkZFs0Xmp9CLGqQuR8+qpRwm6fNESd76/+66Dc+cwNJPAJGgfhwRYavQjWwtZ3hJ
QH6SbdKt+qeQVuaQXLIm937Xl+eBbSN5fnoJvMNROA34TJUwEFfdItZ5LvitmDiyzh2xumResU6B
bqyEhvvang9F1H7UZYk93CDcGr9CdmBIs6SNiE8AH8ezRPv/LshDAahi3TZqtbG1pN12WSj2z3fk
eZUYamqJ+X2kVri3okqOeNHPijLEr/4YPoBdjx99X3ynTIPdoHvJ55FE2XuzO5ewGRMLnpQHgVW3
b96EfxlSDWnBs2TINz0fI2nyWwo8/rk/mGLH25I4tixqq2e1OM0Ord6wEA4ZNykpVpGfwO/BhNO7
SbssJmGiNX7IDXDkljtbwM6APXGNwdxfzUa4y4wIA8YQ5V33ouhE/h6xyGGRE0cDsKE2sajIsk8z
SKwFeA8wSnpjFB1DcuFUX/ocIG9qLZM5061X+RRPFGOtzemlOCgrqn0/Jem2Ezi4bAcMcaIjM54H
ULqFwNQyqF6j3FBwvQHRAU1MOFhuPqAkN5expTdQU7tlRMRFcYpRWI2B7M7r/7NVX/jOWqgd9Ruh
fadR1GRGFH+UwksfnqmKUz+zyXvmuf/1zsKKIVBbTCBQypAIXNaupdRom6lnb1mXjP0w8LFNdiZe
sHW4qzQx+s1ScQYynAeRfkdkY1egS5u8Vi8GjnKQcj4dM6Uqm5XsS8IuWHtclRhWI/peyMZkN50d
1AHxmS4jqqnSRaffJ2zfZ+Ung7glnfJ11nH91crikZeGfi6t5DexNsVv5mgoeizUf3WNfjROKF5t
p3mw/VU/3emM1n2WbQG+lddRK2rrB4tcnPTfuYdv18/a4iMdar7VWubu4kzzjs+VC8HirzCebpZC
6UW7A6yUrhybFqY08AOUaUO6HSg0rYPRkx3CPlXaeLoOM84w6umyi1nBN/+Hq/Nablvpuu0ToQo5
3DJHJSrfoGzJRs4ZT39GN7w/nfpvWCS9ty2RQPfqteYcszGYsJuFqhOZimeAwe1fR+muntVOjySO
Euo3hS/hMGkn9O3JNVeE70OrQW2KFnvV2ybni/HDzEf8515BGy5Dt7yaIZqjT7NAZttJsx2wRK1t
cVMr9jjtZ7ormKZ5mTTZBTAyLnTwNJcRw/zaZFbJYJlppA1q80H1IQgQ2c3fKU4endhT3516JhbV
cWHcVARldnP0xYwSgMj/3gLVdB7ga6JyqzPyQfyB/lVFZCq5W8fl/BFCEop7psCpA2VZzhTiGQ0C
k7bcpLVe9h6COAbADQSSHMwexr9Sqd1LE0Z/PRb459knU63GQFGgdn8ukvREyRCc5N0fD4Ia0hMp
oNXOc4O2+LTcIIh6UNpz7AIDeJqL1HmWDRGYFASzRbchZK3USHYh0q6he26pMPDHaNjPrRk9KI7q
3y9T69GMrYO0SMzUfEAMTZMgHpW5ZK4GO1up46U94Ioewf9pFHAMeVz6laHhuEdkCPfmPPiP8oH/
3tlXhECBGR6wp8m5Ws91v5KWPu6daJUBvjl52V85SG56tucae3jVc70MeXsCAs90aRzqbSWWzyTS
bqFaJAc3jnO4o8TS5u10lOWGiScBzi5KTD8mJif3WAdyjtkpVRR4uaFetmTZ0pcPXGkV+dEUhbLc
sEg546Zk0rZ0tkdleOgDqF1Ykq1BGBFUVOo49MettN2te45+jF+634RDv6okPs9m0l/SMWvIHx32
kBVXi/THztmJezz6U0kIJhSDV6Z0eJ3E2BCvmgGQrGCyI+aJwey0q0bF84UL7D0P7f46VMhulYLU
YbNRKEEAawMcGKcR2XgUblXxncmHJqHWpJcOGUdc775iRA/AaUM6YUytAEQxdvKNeJWKk6fWK+VF
8Y8sUc4JI6hzks/kg6eN/15qngKTXPypfK8sCPR1ysbb5HWYYnmHYX1aelVOD9rXVHNSssSNhYwM
c3eOp5l4TvsUl+F5Lk38HgPzzrhFsGNMjrZvNDeGnI3CapkBWVmKtN7RoOzE6hfew+WQoKRpdZen
7UWubamzQQxHcopOMmreUv71PvTBKEG3vDxtYw4VLayZTR8qB6sDJPTzAJ2GA7qKNcXI+ortxcGf
yElkNNxPePwsB4EWfSIw6Y5NmxLt61vaBq7OWOxz52jpz57eT79ZHeMgZiegI8eRSyMlzlOTXeG0
8dUhmWRD8Tr9NoaN3Yy/ArbWg1RU/Iy1ZgdpSOQh9/dbwM2qx32NVqt/a4jUmNGtPTWUnbc6zAiY
jb3DUn/a5Axhmu+Dq9TEGkVzKwL29ER48jIADMsBg6AjXAdCROsFjrKtOrgbg9491vqAP07lROMV
KGJ9moWruTfifQnMXo5ke5NvpEtI7ZqLmNYsPevtrOvBOTIxb8lno3g50U49hJ5xkO/j/feJ62Tz
J6Pc0PYopQaaINBfykJvLrKELzJ62HbebJbaNi7milAdjPH8Hw4ePO8/S7Bob2vZUcn6belmCVJO
+mlS1J2bDBziGXsf3w61O3RWMCRonOPC/lzujtTDTkpOgry55G0WmwYZzmnEqISP/ECRTnObTs46
TwbjQoV8zSK7Zko60okjx8+62vG7hoQD8zba4QAerAsg+ucMpoOCTH2rP0ZT/Qdzw7STJlusDoAd
RPHQG0W8lvP3MrK8+4g8D4bZerJWS+sGYT7CUYvWVMaWtNB2LuTM39Hj6gKAN2C3EacqB5Vj8zbp
kQfp5IBj2uMMQieRHDlwTbJnZ7vpb+xW5dFkDrIn3ilcL0eoxiG40PDH1ZgO0ztr8pvnMtFMlZks
uJQUG7XP7M3shPzWmlBHLfsA+umbLDXltoM3lKKbgsQ2SN6VE0Y5b/Qnqydcox4Yq8NCt2utfiwj
/RUjeXJs5ko/DiOGtSBo8nvZkkEoVlG9T1cDnNynYaKyUnI3vPVMEXdxbfUgEIS2IxsxujpN/5x5
gOE9k1Ng31QPgUVUJd9Nc/XdkIScpIKhlDjFFkVQs7aUviDCHDAngbAI9LCcQNXr3HF6j8nnFN/M
iuWZUWHnEpzZhIR7av2xSfvpM9DDLy/2souRJ0vb+KczbLU9TTXbr4hixbPFgXuG/f2MMOxQjX14
hWGF7J8J7roe8/INiCfgSlw/+9GB1IsjClWXauIDgc/kNjNp6knMfl+4x0CpyofEHOFj53jyvbqd
Ufvgt/p3/KURsFNUrd/PFho4qg8mg269yrO4fc4zfaPFWnnC55E9FCnH86WGm7KZL5HRZm541d6e
zHLjN8mvgsBbOIBK9mDaBt9a1FIougr5wg3VuANa4MmCJ0FBQqtC3khmXFSb0ciJScMA8dxmDQHp
DGbAeNDCCKrhuzLAQcheYKna71XMKQiFwJzv0A2uFegFl0ZDxhvoXb+zbJQe8mXRaiZiqHjVRpT2
cig7p4XzKPLo5TkcnQ9mSV27k/v8nMBxZmiKboGTu0ZQRCp0sm2YjRtWXYhjSEcIj+h3bdVBcqgs
EqmbIL6YQs+XmU130GZGehst2EhR3VBZHX6Bwrg004gwwJzGh0gviQLKPxVPKQ6VWHVgDDpXKQQO
xXKkdDAQ8Xf+ku97F3hDNYxbdIM2lgHh+ucskK5z1zoZGcok+YGSJNbgUa4PJnKcfxX2FNz0ADR2
mOLnrMJJuU5RixCpJS306jijA5ep4eQAb39bkqx2kfNzOU6viqldO5w1wGzieWlcoNNIGfujXpoY
EK3UAtOlgeQSP7ocD8qVNHGaNzV3nu0wai5q1oUMNwqM5t7Y7grbHp+KSS3JFQvKj9Ey/j1b3hvN
cBfqugVod57OOUWVE3s4zBCMMFH65KYPNkAvnfMwIp4J1OB9KezGIm9E9tu4CdkqLmQh9NsoZP7Q
iLGES0bLPmaxW4+QP+m2CW1b4WXGWnYs3D6YKWrCABWe/0ZOVPrSo8l3zMx9x2YDgMUCgzzUjXG1
SP1baVUW3IQcGppc+QueT3jPmER9DfANo4XUkTiO1bObxHjUS6AwNBjPrceYDlD2yi8I9/KEwKAP
a//E97dXaNJfFZoQgDFaEC0losX/PZSR++9lgD5nh+RB36j0lQlRIxKpd2DgyQ0F6+S4pWGYrz3s
Z9sqgZSF33x2Dk6AVlIaZlxAnCwCDrjd2n7CL1tn6k3OLeIA0z3qkU2nQYYVmYnXpugcdUOPW4SR
mxi9jC68zXrgrRZTfKOjoRwnmmuxAaA2c28Ifwe6rhEFVeZhaxxqp7tCLR+d2NgrKalrad6LUQAM
v32FR2g9aXHzOFSet3A7irq+YbgnbK2sOGQL5gBnj+QpGxEbIXHw5gEsJ60t+dAI8/Ck29gFhBuX
fm2FG7cNtktriBr2BNacQniMLRwrBjJb+dK1munwakQoNaVcHUnaqjJBdSxnCScc6r3LsZVvaSjO
VZd/epV9lVtw33u/EY9bx5ZjEdbOZMfniq5wDAfUBsQcycJI1kPymZOxrw+j26+Mpl21+odLZ//T
o5W1nZTOOnZqRp5LBFqQxJV6x01Dr8cDwjbjc0SwC/FkGt7khisvZCd0si0ZMtEqIUSSmaZu/ipd
DqXx/DgY+pnTRvZcTrNzsZzsy67b8MpMPNxWrgUz0mh7ANDpmtFRQEhkz6JUCJSNTxhtjULKYpAs
7vO8bH4rikvLSryq3QpFfBp3uw6UJ3Z+n4OLcI+zlm2L0jpK5QPzkujVoFm1DhS43Y2LrpITxHkm
IWbpDKW8wm6rw/I7LLAQOoC2dO5T+ZDEItquie26d233R/YI5UNhBdeYxDU0hWV2LNSoPMf9XIPI
6H/JotGzjeZcDtaXz024XkpQ1l+G1DhT1gQy23e0/7ckIwofaVCAreAGk89+HnTs4iQjYW1S8sl4
aKGHrckEdHeREAY3GgN7HLgjza7/ykprbvUXY+YUPP4d/Hx6VODGHCJXJXWpyd/Uvocdyvn4YlgA
YOZMK85t5LwMda+f0ozodl/ndIP09wPTEadMVfsOQzriUcOYwiCI7OgQHf+Eo+qo2NA5sW+TwlFF
tOCAMKyCZOYLEdOWQKUFK107tgNijWmB+tRPRfHgeuZavsroNF18TS8Pct2xc9rgZgVQCV/yHR/4
fq5K/SibUKNR/6MFyJfdabk2NDRu0i5aEbCwaSc6UOPErbztvS7dBK6FcTQKKzKYlfKDcAdz47Ez
HvuMSOLAw7yz7DOo4V9/zvpE/BTVKjKr7x6p2b42MKRlevCnEs5W+RDGo3qSA0is9kiTIGjGtfIy
pn2463RgsK01bgetcR9VRMF0Rcr0n3C5UJWV4tneR2lGtHqi0v8YHPWoFQ04vCa61NDiX7rx1zK9
UxEhFLPd/m2Aj6sebWulLJUrkTzIlbXJvm+iV1nIQRoPDw6ZTKtqsD0c+8mhNhGsVrSuYFjAcsuy
tezcsXrSoBKh2pzRvYG1uVPT9inPAlAKMbtY1qVbdUBDKQyjljhlSJLKPMINnE2wB22C1jAwEyQJ
8m6r3K2peR9RMpRwegdtO471uB/Qnl0DP/OuRE0zqQT35FR6heGmDs4pQhAO5ehRAj0bjtKtwaJJ
xolB48GgBPGG7L0eSuPFqcqjEuj2W+Q4l8A3rG/szJe86chl0p1NH8T1ZszeoE5vTHxkV1X8TKED
YsVKXIZO4mWi9kLztJFDSa9tkfJhr7y4ytzCnUinI/13q7KLl9pgwtcM3YNOIhm+MdtdmjJtguoo
0uiqIVuFovMfskZ2x+WQip7wNgzVI7FcJShxDYyA4pX75Qxh61xpEenqh0rXDdRvwpbNkWclTa7E
W+gkr/DJZiHC+H+DCdoW+OeS/KE3vXobWmRtLpd8Ucx7lKNwfIQILbKM/M6umUtPHjGLov3LHsyv
W2BaGup7CIKgdIiDu0vVsj04QlGcnQPDga8shMV2orCDRhhlfKEOsciWJ7VkoqOdDq6+BUZKyVnr
6G/7ivnNbEBgDT0gdyQsVT3HYegGI4BiU6/ti1a3J43200HKlX/Uy0ml0pdxzYhN0ogDPmvf3Swf
jTIMiKydmEz5cOjOXtlqu6UMsicwKUyl0kNhiYCkccpx0XmtcqOUadb/3yyX5GzS+GiyoCsOzvqo
mffyobImFN8azHb5ssfbldl2eZkkiYQqjzyN2Hnz5xK7c4t49JCbD6Wqm/ufhoR8VmKRW2kTmjLZ
6ZUzA5UTUDXy70k55sjZZrtUfIqtxuuf/y5NYF34TnaU10qY8KM3GhEwNRidxkf2bRpJ8lwp9qaN
qDEbNnlodzTHVTpxb/JZ0vY1nkICjAZhCJ9UDaWjYxgP8sHoQbWmue9b75GWBhsltVOmh+UbamBQ
N6YWh5c+asPLkJh/U5BY2qZL1fqs4mtYe9Rbj2RYGs9y7OFW6HNYSs6Vmxa7wsr1c9yKiAb6cbRK
9DcrDNuXJIk4soyR/pw043MnNIi0ofptEgwcYwihD9euAoyvaILq7Fah566zxIVA7iK81crgSfjB
7xj/Zc9x/pQ3oNdz3e/fBwOl6AR5a3km36NT268G8d7yTE02gwa+GLZrTHrsZZmiImolapMOGYfo
2OcYovcE30f+te4tc0VuGRnmStBdmtF9biD9HFs91CCN/+e0lc8sglopK1EL6qQvBWHX3xrCUR+s
qFpe2UZerTkpTRMyF/Y6xB8JeFLZOawbbOOTjgRHHoGqlvuGEYq/kdepORWUneK/uRTamCspMnXl
zosrcJgtCiGE43/U1slfG1TVnJG6iWno9EfLK7hbwkLe+TA52pnKvuoxPsLziGkFzeWmTOa32UPP
jkCufFJD5BFhTEypQ7eDqStKaabCwa4eUbc5RsD8TCwRTmN8tvLyYNcHFzdDKl5FbdDgRKBqq0kh
MBoGglICGAcIluQ+3hhmfspB90PmnYvsgPEOKy1bsAkg52iYme0sWBQsX7BRDP29HayS2bmgczc9
5YA5Uc6wJB10dzROy8cSdEwKqICnXVbBJtTaSt/NgVm5q9gyrbu6/MIPFDGJaaKHUjxrPIIl7Gxl
BZq+kyOcCUjMSujgLobmG5s2RnDxt6p75I9WRXyqONiidySMRlVzbuUZ1nXs9Ps0Iz+2iUDy/1Dl
amV08FvgNCRvk6lHcOxFznA9xck5R7ZK47jjp2rm38xd6SjV4fieEI0QjvFxWQEWMoOOg5yiFuqZ
hs17F3UAMJnyvbCFTZuibJW7ftSsfeK4W7ZJwdtCKSsfshi/SAPH/WjW703Bic8UzS43sMkPlkdE
6hxOJmFJCHcxfQoOX00k4Tqd3Gyj/2/SECZhsZ6T0NmXlY4xtrJMyN3VyOSmewkN7UOJnfHBHuxv
1rAVfzzeOBYynAsJhWmIbgmUYLypwWyeCKd4KulbnHunf5TD2ErkSclnSbVnNoAzCrt576qI/ELl
LGfV0WSF65i0oqWbQQ7roYgHCx4KMKYhbyg4hhmeelJBDWNmLNRZutG1V/nKI1sQbbRQMWH6NNaD
l+ewwRzKV3Hiy1uX8Ipg2jGXfRgmp/yIzMAmO4ngJMtknZSa50DrYSIRM5dkCeklctjiOp530Q0X
gGBYfNqqSTZPAHq6MnVw6/Q3j4GAY9pq/abb2KgXymKsfMrOXUNPH6yVspaFtj5Z8UPR0W8Yuru8
C5vvUm/uVAZs75qLQNeN13JSWapJeaiY6rHP0g8eY23c+EKtHzuRudJy41oZAa0Z04xLQLR6c29k
7mF0LY58Qfy9KE/AcMEciJvTIrf3qq+O9M27sT5GihJeflhrYHGGC7eQt/fm8Uad2xDNR6h6YRUM
lxoNn50eBBSnkGomzSFvnLd+3k/0yxR51Y5m0bi1dCJuFdrmGxcJ5XfZqsmRCe9w0OL0rQhm+yki
aWirdynSL+oHn9uN0rbRffeDnivc3T5yP/DxIv+qKU+n+NYkw7zXWuC6OsNtIDPusZhRHGixemaY
D2q+G9sn2QmO4YAxf1pHzHeuswtKIHIofhWbL6FMqQ0dTcDjnfE1DyHfCCRKp5U981w4oBgcAtxn
7Xzr+ZIfQs3eEtow30Kft0ohAgpmzOeAgWq22zq6BKznh//zbBhJERhKQRprQ5VxI56qDjP6OQ4J
K05tGm2N2jsXUaI3ld39Zdq7p5VIChxWw505OngqQfm9qTrSmwoPxNfguTsjjpRPJ48niDhczd5E
P7krOFRNHWAWW7PN04CVaYXSqbrvLNVaV0NB+rocK8+qiRFRKHVajQ5Q6CfWQbYMwtF5LlHvrXu9
7o6zZQ9XB5Dc0Lq/jZy+HvedGXj+JoGZfQ5rOLSlggOv8lHYq9krSQvvzeDcuf34Jc8PXUG+dZZP
Qk5I0YvIQjC4a4ar3H536QSP/H/LVmdzcZFWUa1djWSMNvbLW1P3zTpW0K8ryNXl4A9/RHYcnN8W
tloiS3TzFFR0gR09t4B/2ga4GVAUcniZscszcDljIH9yKbgWSQqULAvNdtvvlRDmVOmV6iYYhurD
pGZhKPGiuml9lksmGqWYWDW334a/PAcdt2ziJyBUtmWIGBafEbMSU7kSBu8n64nmwK6P22pjIOB/
0kyjRbdeaC/51CEVR3oMP64MdNLD49G8N2ua1nlvJatkSDEd0H/GoEETq05vXBLWEW9w8zBtSJjx
gDeAs05x+zMv9fbAwhduYxDAVeBOfa+nxMCkHWFNYltFZte/DsZsPLidAU2jSLDv8P8sVS8pc6QU
8qvJl51b9SckZ2fFjHyM8PaHXD5l28IQKUlVtZ+BfGPAg9bpV5wTDFMvdy2RgyvTtI/JVBJEoXn0
AP/nL7IcTocdzSQ5L8s07Xv0CmvX+e6dVBBHxfSO0cN5DCO8uQKu0E8t549wWubz9tggssnaly4J
RH870pbPvq+1f0Vo1MM3DrLxrbjI6wKQ+n3pOvnGwZb9rCv1Uxj0f5LYEhBJajGKoRbMQ/ZFK7gb
P+dsAAn8Nxv8XWt3Dmt5cVeHJATR4Vl5TQKOodMqSPBiUe08+zboxaMl6zAIC8QohWLVh/0S5f4d
09kIT4GBUSZykn1qKgf3NjuJAph9bL7HasDS0mrMbIvESEBGKS9W3z1Hqe4f3bYDBmbFMLNlnWEm
nKk5a/hnTmRrVMHaVT5oXePTBU4JD02C+bvk77uaqTMcwy74nrrJIsGO47cRTNkX6HOrzog7iJig
aDgygJEGCJDdLD/Uhv4HMVN39/O+fIm59yVXEmAiQjolH8xkfp0KU1ne8u3WWJct+VTBkKckWufp
zgxauuSDYkV7YACo/ul4hk4BxJ2CQ47Ywl/E3p+yyKWXJSs/qnrrYiYWjVLIjEHxbpAAthf9tsG2
WlDmpuDK8WwAB3Gk+MRsjfmMQAw0MnXb42qNIFPk3W89S7hsCi046NP0vpx75aZdmEaxCYLprdCd
6jcZj7Lo0UqT+Ih5goEuDvVNCFzDbgB6kR2i77j82sWk/3N4i2PH3zVNfq3msTzbuXPGoH7sOyCQ
mkKTCF4AU7ReIXpxYJnHckePo67SYuOV4RPq/vqqisa7iWZLS2ic9G5gsMzo5APk9nebjB/sHdhl
PNi68qZTrWi+auS6QGFGAyf9sNCyEjR5fPVC++4Bbkq8vw3jNzHVaZ88yCco0sOD4caKCJmJn5Uq
elDDesTW1iAdUJXp0pPauZIVR9+jvQUVR4eqo+rFH5YdGbcVa7rd2i7XNXVje7SfwOXEa3VSrH3s
ZNMFKdbGhptwh4LklZMmYtlABGVy+EU4ha3jAKmtWqs2ZXHXWB9mNQximSdSwlFpn0sHozro7V2h
YmJvNdLDWdhuCMQZi5UZXUqBVXCxPq843r+jFsWI399PZD8RRwZGFhyeuyVAZ7wVvbcM1jAqHGMC
Oo94z6MNVDtbKFoK6CIoZWdTwXA9MRGxvOCup3V4NKqavXVwtAO+8uCwyH1pWh26iVw9uUVFM6dA
DSjrIYWlCzM1SZ+6fH40Oh2jX4qpL871e53u+JlRMb4Ui0SxRLN/N5Ee4aBj55KDuMFX9XNrpueh
NreLomko6eD0kTXe5Vptb3wbdWxJPIcs8KLaXVf22L76aXrSw9LZe0M5bWSBzvlzPRhY0Lm+vl1t
vOa5MX/T9i1+N4Hxt2XwdpZTDCQdxqkc7WKlEA22aqLhy+sE40YvHyva9VcpOPTBNiOnaMeHWCPJ
XQ4AxhwwkYZgcmMasFXDtjj4XIHS/OJi/DjBJoDeYdgDeO7Y2AXiWa5yD0vJeIrGdt15jncYrTR6
zG06WeLQhLL7WbKSasYXuZWnZ/By1kpNIpNgJys9RrVZHtLSIfanJkp1adBQZqwLzSQAp1Czndxz
pxjFNh4eE0JAoLIgxfZGbfCeuhHCgSADlkl49QMHkRB/ttqfpB8LlSM6swiKvOk6ezjG4e8+VmdU
70Ozn/yexd/Ruz+sCdC1C8RiYZ5vMwUS588igPQU2cs8+5sCM8/WJRnjEBmQ4rEkTJ8TvTfTwnOE
NkPfJlyt19yry5XV0/LmOo2Pam+0Kx9x20HHXsRMSWBwB8TlFcUztXnIqQLAkJTPFXbQnBch7IRm
vmsJH6N5ZD41HEE4Ibaf88SasFZ9pOc1hP89VytnGiWk8YFy55KKAMCQ3LiLXaVMMEayusQrw4dV
ZTuk22MmeiiMJvw9tb27wkrWnrxivi7O9CD7BHSBn5ZMo3/S7DrR77OaLMLRmU56QgicIQVTyjBW
NyU2dNR4dfewoHVl70JDVF7jZd4bfdbR1NfSG3buxyLXyF6q9VtnthRDwjoxAFmOBc+G84rKnVvw
u8iX4kE+68BUbSMFjV2Ya8mjkhvuit8g/s7a33pThWc2DwQVAsc+pX5ycequxr4hFF3E47xa6IW3
kaEGy8dr5MF6+XQrzx/vAv+u6hlPxEU5AA5HqKL1I2rFIn7JQxVcBsQbLejRlIhxhCROojmk+AzI
IhKG/Tpk/ByVo7NoIZkFF6c+b9/ld6lplQiDRvi4crj/DwG7M54HQTd0Z3vYxAi+udxwQrMvrpf3
TPSINVKUexuIhgTEp0farP6uL8vweUiNbDX58R8y8qLnvlPpPqsI97dVEH4uxz8ifP0tf9fBLBIN
/xEz4j4YcPTI05ViX7C2gNgciOVxeu70daxW+7Ilba+xdPiOpK4+A10lWt3HgphH8SXsyDDTse4y
TKmmMzEM9+ipZqZQ4LD/uao7Ilrn0jNOtCvwGJu09902+acjTrRk34jZZoBTbWMR/7WW7bKlZwad
CwAIY2QdD2GnBNmqreOWoEEelDjzL4j4DrbQmsm35nj+BoqgIc1K7uV2xrQ1fpCvUkiyy9gNlc+w
zDXLIGDwLCIwpNGjKpiG5ulUcBtgHbQ6uqlx46tPcpyk2sEfI1SiQ+0X9l2aBTqGL37RzO5vnoPY
XO9f3cTw7qQ2liXBu0/74a0scdti8vVWi56N7pF1aZSL75fzIqj+15L35u5coJagRzmnX22p7Rl9
pVdl9LtL31tPI+kqf0woOX7bP3OHI5Oo+g/IRfl+HiB0hUm+V+qRTYFvd6UPevI4lfZElpZ9kNur
fBiiGEVNieszKX5NrVavZBmB4AjVpdRTx1xlUpSqptjhydt1h3Xdor2Tcge+Q+anlH6rMNKgiIkm
p3yQX6Km0QMsVa0iLw4/dR9pAGckRyHt0MRJoK580EcPO3pcfAxmAnNVSGscRBR3IQYoB9HsRlEz
rE5xBPdfiaLdmNMdkoZdKHXknMijuKPG1YYeXZRMp2XSRouYuBhk1gVEoEUIErYp3mFA85yqBHpb
YMnlg0O8FRRz2oF92f4NBOknDmOFhLZp2nmC9FPM7VdobKzCanB2IN63ABpvHfZCkGtuuHUrOkJZ
C84DZiI/aO05l8gie64tc47yQRL9npv5pdoHSZP+KrrmiyFE+Wv2y7vO+yO1JUMbpWcziwRo0NMu
sRNwnlE8TMSLwKec8o2BR+UcKJl1VV6kREE+SEkLgaeIWx2i7wrwupt4CtxHmvVYjcn5xhLG3o4q
+kZU5cxOMXG7F965GNOIlGv1QraK+VqlwddgB/dG5LYXlTb2MZrHbyk3l+e1kLi0lY6W4ShFI41R
2Jhqun5Tw6qX+iUEC/4+Bqq0ipwg/h0QNIukV0Bs4IxVKdIIq9skNkmWhjJfhjgxHoJenTHiZF8o
Fa1zEWRX6eqYsyfZQE4Y66n+G4vrtG9aU71oDrtiaWT50sfUfJJqEoueuOwPeGhmkA/QeqVSBUXF
2ttA+tnIat9ISnVf7GnnTzddd8ChRc5Tl/WHrvSCJ63S/NPQhRk0pCLaGt5Uc3ERAZINnOKCafiF
2B/MjFL9GpPgHA8VaAUxsS8mSyMOkgpfFk053doVKvoW8RRxUYuuTC/dJzmXMU2MNxCCGM5a5UpD
7X0JujnFCy4UOQ3OijwxzUtJp2TvxhVOFTlICdT2rLc9PV4wGWREpdEhHyp7TctII65stE7jTB4Z
ZgdgAxnLVjUhvEdBJ4KApvhxZsiG07txjk3QVefKw9y+kk8DETST9SadnIx4opWaxb/ZWOj1EFtU
+6QKsTQor6bZcXQf6C3Kl5HLJ+wQpWiLWpyKAe34Rf6CCJ2+U3+Ktz1qr8V6Zwq63NIRJbu63wwW
MVeOOt37vil+ozD2CUMGOiZri1QDTj1VaPugkLmZdgmUBgSkHho7NLzJVtajLVGpPuiilUd7/SAv
x2Kk2bL8K7NTa1uXvFzRoY6VxH/UZiTQtm1/ZWRIPIbK3Ajrhrchac/b9k0y87kb6P2q8n5KC6wy
5nyIEH8dGk8twPoReBXoKM68HhehfHDRxS7Pft5zxJ8mA6aMEpLU5ucPwFcdyGk8t+NU4BWwnwap
HYhS6gDxUq7HQDENgmhtFkes83dA+woXPzlLfe0av3ojV540uFGrXFMZNlrZA2QpEKAZtYpiW9Sq
I/7jQmT+5LGKECOqXmZxfkWspAr8KEJ98VLjsFC7cU03t5roKBO6Az10HXSkKehz+UU5PuyCrEle
UcolQBEToAOFrjDYAik+7YaDPdXVdyI0Lho6mhX6zR2kOOs91+Enyiml02X1bk4RqZSTiaKWyuIQ
tu38kuKm/erbllaK72FtxegUh1rzNPcRQ2XQ6CcdZfw61Bmre2QgYMiyUURSXF2r8SQ7hcCp9UuR
2a+ynek3zXfhO45Io2J6Vvb+Q+GylfU1JwtzrJ1jNmWEGNG/C90AyMNsjQ+QIatTEyXpSjGg0NOK
eUwyPl7wN0et1VcM1foPSwWZ7U91j3IWwJ1cQSgYjYuPVuixg6e4qrvW5SDNGFQuTW3BqCpNwqef
GU85sOUMSjLuAjsZr1aI4qfXk0XQJBJU7lUopGY7dsiWvXE/d85L5SrdfrH94XG/9gh47wezPKdl
7d/kA3idJ6TH4Z18pcASADcJCKn1YuVWgVv5p+q047hbaa3jPJZY35XUKz8yPDb/7sUCbGhDXFfF
NhUMaB+5dBTyksS+UzOAjF1QXBrAvE2Kt+9zrEA2toRaZ52zk3rwH9xC3SLEXMRjYBU+Y/BezzpB
wI2pTv9WpYyU1x89g3xGJ6AqvItlEbOixpDrgy6qb40GY6+eEOXUlV7dYg8rcukpz6pruk8ZLEmh
h6sqMhxNTDRLWxjBZ7PrqU43BJAJomyr7ecoPsyN7n0GClhEjtv5qtTrAeCncHTWUTTv6gpNAnGF
2KvVysHIrWqHLM87Tkx+zkA7D/de5413Lg1K1N8RdZbwis25iNoiBys1h3ZeRdyLK6Nu0n0eIrjN
qI0RCAm7Ea27Aa1FOK1AQ5f3SFmoKYEbS+Dx6DAF7hocXyhNi3w9fZllPT2l/vhEcM1tEbJ1pAGX
1fAEwIGItIERNYnMTzaNrkelpXe19OYTsyVl2rfasxrkr7ri0lmxnHydDejdnCwwtyHnxUfYyAEk
MoUQVrfNyNDi37uETv3Lmup8L1+pnkoHJ0vpwMrXPcGJmw5a5poe3XSRf2xiK7eELH66OLNj7SNm
m3GWHcrIPPTzkYhI8NKap7u72a+TjSybu0bZhLm1A+0NV0ufgk0IXvaYeEQ9Tca90zP24MSbVucO
z5s8Hctp98+DfG+AjgCau36S7xdiUtCUs3LSG85daceIpXL7ZNuYTAJWYWdj6/egnS6vs3j4Gpvk
r5+T1rZURPyUz7bT6aewsOtTXlXhhWQPzjNdaeIQN6JNY3SvLHf6zbKTzxr/2SrDNneRgnzDQFkf
/0cctEK6WPb/Y+w8lhtJ0mz9KmW1vt4TWoxN9yKgAQIkQTKZ5CaMIjO01vH09/NATZfN3M1dZBq1
QsDD/fznfGcGYCsjsZrpfBfaTEM3Q4x16OsQdtkkPt82p33JVTr71k6xMoDfpLKPuq83l5RwyBoo
UUg9k9LRsRiY6xlb6ynqUop3E7pQb8JHIGoO7FpiedzKvzq3f5uqNNmYuu8CrG0vAVVeT/YcObtB
oWOAEuBjoKrWK0Ueh9jI9PMAjuXvIIsi4EqP2XWQXR4zIz3+lRdGjuRQlj2FHxNldQhMmTLo6QpQ
pJqKHWPxFQWU0Y2RvjLSkkIMx37lliluTMG//TmYj7lNdHOGjUE+a+yOthUjgO9q2dU3NDi2P4aY
tdUCLLp9TAvSkDBZuRkqkNgMFPRX3Q7JWQT2tnV0/T6t7qA+eDDcYzbHNKu1Xq+X3d3tRQUmpace
AocT180BoFmZz+MqJ70KafBl3ur3wj4ix4CIRUC0deFuXQclZylJcaHp7Zsksm6vWrIzBZYtiW+i
uhs7i9/SFm/kTofEs1+gkRha0dSXHhez0p8cMYm7EVrDFf7DZ70EH2SrOXGGgz32q5sJlZ6EmXpf
THiMGXA/UehWbmOF8xCjVXYp7RiulpCZpgdkhpYX41KsO8q9LlMPehy8ORDTxVzsv98Eq7qmSgTm
z70/9gB0jKC4Ym0rLmiGh+W1Wb4pDrjaAr84FWb/K+Qe3BpIfvJkV9pl6lXqqPHjWEwrS7pQsj40
oWyR16DUZPnPd4iOU2Nlbv5+G5p0QjsF2ZDeMYt1h0Fs36ARbG7nsCpgqjiYWDUrFfRUkbwvib6h
Sq1VY4PvzjEKnfNsJtGApfglx/wRW+HDqN7f7qL4RHaJloyXeeyYuldZekligPP8mY7q1DrbfJ6z
o4nb76DT+LzkaLFF0M8IYB7aiVybp1hEOwqymZQarnPv6hgwQzfgwpR51jyFP+KavnE0ZpNlWmkQ
AaTfNQzEvDYTCuC4Mr4Nny6S5SrC+nNKu8baFP5ID63MDKuF7OC20o60c4LtN9fco6ZyQDNqt6Gz
NVE2Eo+KNKbiS5IvFbNxF2eluklLqBlo09oD5l+whMAavYnZ7FuUZw+ZPe6W51URTRpOZOmuU3xO
Ctg8uF3ChYnF8KxbmfIYBWhPXMqzmrxTSGmvw8kCQ69/L4ZqTFzbriKEV+qBDh9NEhZGY3iIbSIn
C5DbdQnqxuIubUg+356jPBidt+z0fWqoT9ZEF3Y1ZjRno8X2ZhR9xmOLCzTZ0ktxHwAB2d3s+XVK
qCwfLqNTu2cG+cUFUO0F8GfxIBC8N3+/JIYWA70Bwepma3E15rRuV1ECXurKbrToFl1MXZWGj/e2
QKWp7KC3QvPO6Ww4l65uHSdOTQ8mvjQmMuY1dov2AUm4ffChWR1S1jrPZrO3ODps4F17/Db2Ji/a
8bbZQ9AEIzy7ETUvChW9pvkNPo47ztD5D51ePIu4MjnQZ9O+UOafgA2qbYVRiwbdPNg4PkuKUIFQ
LPg9v8kwxrmQU8os3wYpiXg6+y7uHL8GQyQeCTZnu7BUpouuQhsmQvBpE3v1MDhzsZLUIC/JctYT
YZ7CB6VKvrlRYVQwJ/MZ5PqwQvxNYWgL83nw9A+ryF+WobypOO2OtdLftVXDSglffJ8xRdreFB5s
6MxuUncPb3N8UyPjqbHKMqFXFX9KFSEM4n9P8pk+JXUUGyiH4wloNVyfubnPgnfEmHq3TBRc7Ym8
GHQ0jXPHIu/aNMa0Rs9Ure71c81+hR5Xnp4nDTtA9dfRJrCD37mTZfcFQT9rUCk4JOBFZtoYoltI
xOEp6tbBNutc89yCRngsDWiTMIB/3JaTKKDhRMYolot6qDANMLSq9pVDQSGOVZ1PD4cTtSXZKpEd
BgPHK7qUp2upC2YlcgKpMhk/tvwNKZPhNM4QIt25VpOQh3HbUzRU2Bt6Gyl9htHEBRDvBmiP+ECp
VQ5loT0Hq1DQB93VD0Ek3hzpuMkZjG3tOSj3SZxxsh7m/rQcwarPEgzZypUrMeuO+SQSbCtqbbj0
nlR0Oc8a80qrq1daSmCmKeaOsG9K5thph+bMqLmBUpQjHeiH5ZXlzZwG1W3VA/mzpe6xjOxVVWC/
JSa8vCnSq8dxJuA00h5xaH0oEZZ5ynPYk1aJc3aQDsC//9MAlXmM3rKdYUg7D9SKwyLZZWDBtk01
6KuAUgkPaxj9ZX7p37Mt6+7CNtsyFlfpJtXMtenTGKpIASyR/RMtOFWMq6AE+pmSUxqxtje3saFi
gpqcd8WKhv3tbk1vD+Fc/94MFUiHnJPXy3enJgevwfKsWiQiYeJ6WzAGuUaxT9VOKizQ4rnoqiHg
70tj85IL/SsYUcfBSrVmg+1+AMTVpWKUMwYJrV5XrP/G0hhgIEjAaITZzee8YJldLi6kLUkWxthI
bdK0YpVOH43RuaJWiGe5t2RL6pWSYUOdaImeyu8u+rG8X16qZoxHxrBrE7W+ZXuWgE8LuQO2dvXz
hn1lUx6z6S+nn1qCpwzJYwtiUH0IIFx4fOb0FRLEvOn0PCjVGD6Vcye2NGF6RMNnofP8ZabzFAQ9
2+nxjvDD+NgGqk+0euaaL2RpNnVIy5/Mdei8W2AczKTpdISLAuezD3ajzILaZFoOrApslyY/8yRv
4qiwee/TRlxuu40ReXEkZ9G3FH0uZrzlPxU+/RYeFmmYRrGOnVBBAUxW+FbVJWaAyv3LZJ41YX2f
pcq0xi9pb5CKD3iGYfR1wA+AA6QcXQSFJ/JNtht1zBvkME6Mev9QZDw5cOBGB5BD0EeQ2cuQ5mR0
rPOivIcm8IPb5RUJa5Kg4nw9j4pFCysUA6QqMAsu0vaZVmddNFc2+fXRsvrfNy1MFYa7Te+g1Sge
yFM4r34X/zLzWvPa1jEupCCNi+6X1LaN1CIuIUfbSD8TtY3xfQ4+R//hU4UMfM2pSAk8ojgTFln0
47yii0GNZhg3BYZ7tSOPtKTYdNH/FQhmhAb/Snf/4k/5PbcXIFCrRb2lGJXdGNba3cKEmyzLRZ7L
C7RYVmzwwRFGsz7fLbNy9ltALZdnjGDfdPsKiax76iuGNg4ZZc4umvOgCvCLi3tn4d/CeHwJpXqv
0INyY6dkNdbA0aFkre6n50q3JSExcWiFW84J0qM7zTquqGWqPyHbX+KZ7dsAAbgonPtlfmLVWE4j
K8YIIWcqkd1fcw5fJ7V1tF3lGprHm6N1zHY92cZ0/K4yV33WK9M/t3qXPVOuCHjcHa49vDTSJszw
FxvXzDGL1qD5oYlbNpdNNu59ZYovQWJcl+VQc0hVoJKAu5F7nE4odJbSt7v2OaCfaQ3seM49svez
t2FpqaeUhM4JlYCwyvLXI6O012SNksuhgQVChYJaaidHVKWHZbCW1XZM+ovhY2wohOfp8rBIxA1g
YFKZAGgqsUlGsyBqUFfHSO3ZV1PPQEFSDyrQafTrGKQD1q/+bIckfX1DI1Q9ZARYbi5TtxjvqQoQ
gWo/aD7GiY5S92MUF9DC+/Si2PB7ak2fmUGPxVqI3wLjFzVw5udtxWihJMlHPdm2XRnccd7cT4ER
HAaTQdjSokGreH9zcCXSpcJf2LjVL/viq2O2/1LX9hnbc/cYOLPyUrk/fHSkw+3xp+rb391k3X5I
98u6qwLqPFGNHK5r27bWy9q7FHz35XBahCCL3KrXD2+FloZbN7Ka46wEcEjA9a0Eov8V8hEolCy3
18ur7kg7OyPzir9lDMBaPpbLsREuybTL2BSd01VJfvYNv3B0KPHgbExfz56UeQaj42oUeJjOehk0
EAQ+4KAmblzmcJsgw68smcyuZ2M8LIwzdVYA+ST1czdaUDVGhniRU7/OlaqfJ3ZBWEEvJj6QHSTl
0VteXf4TBvC9GDOElk7TwQZ3tQsrZ9qC4QWhUU2ZV5Rq/G1xHAymdnhTaD9iinGfT9RIj3Kj2sv/
bCsej1rZv0ZyAzvnoX/Xk98w/x2YWvJThh0xq8TUGJV5+sjw4mOR+9S5leB29w6R0NrnymDvI8aE
27yg97ueSJZE9ny19ZL7DFiSJWFklfZ9pHLGnV2OwYu2rhgj1Z3Lfa9N0DitCe5nW3GXgPLhBW/o
rK7lWaESyf4VWH84K1+zEVxZBTl7q0UY8ikFDQzLuBToGdsGxVo6mctVVIu7An38u+uKpzF0gYyV
EfR/g4qbTINDFZE5iPy8vLRhgKSlO9adq2n+FQLmleao7Eudi9dofZvlUxpDIrN4c7HOP+Lc0y9a
ZE1eKXvfZsXsV2By3uNgqtbLlN4RxOdbPbi2DRdeqs4fhArL9Rg6FLWOqba+3ZI1NfI3y2Qy6Wmo
6CJ8XXJO6U76eA891qtp4llVMlFHP3h2aJdXg/FVD1GJJ7k+pQCQicB2YhcY8UB4rD4s0d+EnK9X
Ze58EXO5oQP5LStIidIW9D7jfI7a6Kp0/T3AGg2bHxsPi7GtLKEKzlnDtJHG7Wa7FCv0ekIreZAB
m3LppGFWop7CLi73tlGceivQDkZFDlZSv6oUyBOtLNrRnGbPsgz9dxLXj4tHFk4IXMvcdg+5bYHy
SjXlnmA2PXPESBPW2v1S9ZLXAM/bMFe22ItVT6cQ1VMX7wDN7eWusAM6EcuK2/00b+qmt7ZDpK+X
fXJlIFCDLDdxL6GUgcN9caFteJbIKqY7HTuTAAsWwCq4YoE50ZWXIP2bvN1ExbRqtX4cGkg6jRlD
0AGfvabrqj3o7NTjJMEbkiEGFyZSuyuyR1cXtHbpDqNfJaSl0abrTpPe6rHvqX2Xr06+n1AAxmYH
6aGuD3VcFGszsjDIO891lKIiqnjyZHOr6Bx8E6UfMjCxw0+LQo/SBwbctSjmS1rYpEpoVZD9l0lQ
3fCLKz2geOcDAJcqJWyvKZvpveKjH2EEC16tkJ2kZHQGDdzRfKIza7TAlMKNjfeJYZLngRgpVn3R
qdynODOXUXuQV38RJ0x9Jl29pKKmrC4gGB8Hg7uFpNxuJ1F+D6px8Xuaj+BpEAXyIV96qk03TG4T
Ssj6ka1XB6Wtfqqb1lnfZo034CIJqxQ795gfQdhMW8Mur2IwIn6iOUZ7DttVMtH3YfEDrw2CIZu+
GmeehbhGXEpl17fbja3m5YtT+3e5ybzISmeoFBLYStg89Iw5EW9hVmzj2bCfgQuNB3/EBNcZXAOq
o1GzG0sZMn6qO1s/kN/aNdLf6xg+KMtCD9eVwvkAAYd+KEw955Ds7jEIsp8LbmjM+YjazulClbaQ
ajJRA0YWMpahO6WGINKz6bjRkFO7Tba5644PONKw7w0vvmnIWVtX3RM5yd4T8BfLiDY04mm7kAwV
BmLAzLDlW26JFK9FpEvUslu5Fl9fcnGIunkzXShuDp1smU83Vd0fs9SQB5ixPhZ9GW/zakbbLzIs
vPikLexeD8jZ6R2nrI+FuIRv1PCsqGYvmusDdZLDZxhnu3mOnXMNKObUF1xCkzJ0V6OCeQQN0N83
EX2VfRr43vIsM8NAX7VmVHpKYb2SC7S+2codhJg/mNTjtqCg/FBXurPJJUBaJMnarOdzaSqUBTmj
dggxKa8qO/vVG732gvmEuErNRLQPqJGz6pTNozSoZzlLPIH895uTse84SNEdcd+04/k29MQj2m38
0V03mR8e82jqVpgptsvqmaXapz2Hl2JozGeYavmuBdi8Xl6NuwGsLfghr3WYv7ixw99DYkmWkSf5
zQC4ucFhzozinTYyQCzqwAAGE7YnBEXagWh0fQz07JQPAiuJfC0q24JfmJZK0HW6psh6QYlxcfzh
YhU2xi/XfJr0QHlcYmmJ4LQbxXP2JbB+9wA9aH4/L5W04HbnM7NzYuU8NZy0a16Wl5rRmB/CmbXL
sKfOE3krVpH1FetzsLOsqaQlS87sp5yG92Ujy0x9qa5qQfjsgbdR/obbfqMlDW3KhoaQ0tjDJkha
e++q8fyEQfaqh8N4GbSUjEpmHG2G4+dScVQ2RnKWN5K4399qmplvRIXH1Yrjjda8tTZClPe5VHYh
Os4Qh5RJyQsX+2SJxEYBrDAJIsg5S95QDBf0XXLCS0DSWzPvbMW9Dwi2PATxXDFh02F2m9BFlqs0
putiw1n+paJP4JimeITpIW7OtqI/85xkbNIOnzT8qdcyxOuPXdaiLhkMAHzHiMdgrBXlBcRBt1m8
C/BLgq3e5sM6Kkrn7LN/hoDUxyebfq24YRC+3BdK4R/NGehrMBCitikcW+Wp/qDDQ//Z2SclHOBO
AFM5+lH1mUlK4oDb0uyPzOV6KHwXxx445+qaxtU9i7WNTLu9WRbruuHG2MeHpIGMLV8IlIKxyTQ8
sI8z2EEbNCh29iUZ4W23lXspSBWuRTiy2S4Z8Z1I2jFg4EDgNQu1SDgVkuU8rouUzp4lhQR9rAV8
49wBJJW1x2SVFo9gVTNjWPQ/oWbZ0bCU0LOFMr+oTUoppDgr3b1j9cWxQuW4FBPWeyAZq1jLh5fl
JRxnWGRGgESJqkZ3Qz0+3nwyIlayuzwLCdgoTnwvRL4LWr1nfc2TeznnUWZJ8plsq9qmhIBWvchw
VZbr2syHL6cIKf7wJQu9GXnCOeNjPBNe8vXAWiHTJbuomvwn4ACb26jSx3He9+ekUrs3llKxY4yT
wv51LqyyuLqHvNxD3mBsGQSHZQvbKAhFPvf6XTS5J7C/GhNDxlR6jjDIxlGwra1JCAyUvS851BG4
KfsX7cYMg4r91Gut9D+rD1rCBl72wSkQM/GpuH3LsR3AX9nRZNrZ0RPCYbIxCkJVXVs+UeOt/xZo
X/zLqVBLGTCLxHgQtIx7mmOUb2VopxsHdvFhEfm5+UAyMSHg2C1bUcOsHi0qhtfZMplhCRg58gYP
vhX8GCUdDEpyvarBww5gZQ6NRQeRqDTVK7FQLQizSVaI6YbV4B3Q1s1U++uyz7G3d/b1tmMpAMsJ
ekISrMhnx3nrYr5kX08RnEpUybkDzMANNfKijNOVTXLwaWIfyZZu/kAZMskU0eghRdc737UjrxHZ
dKxk5F/uCY5KM32YpUV6jnaLRRoYWru5TxsOPH1jQJ2XO2EnLvILjOI1RDC0aDPSTsKeSwyZuLFj
Ghh5Ls5PrWXU9zkjsTVFuPOm6lHQivLNNPEuZZpqrKO2TR/M5pmgJliPqplIgzGUcLX6RTB229U0
4SROjwW8z+/sSfGPIS1onmY4NVcGkPElsJE7aXN7NZ6vMZ0mDzd0RR64m86PMRY16qaT8Hu5LIR9
wSZ2ct6iyWkw1arDWvRZgN+7PqFMiHOad+21sHHSWX1wR/5E2fXz9I2koqREBuRU6BaakBu+pM2z
45jo/v1Q10dHXzFryhIPg2fTtdpHFVU/OknAqvrh1Jiq/VT5JW5laz9MJcN4OaZP1XTnkyhcNXpf
3SVOXZ6YmDpb6g2UTQuNB3vC2Nz53dCuehlHVeFCg+taq1Mev6qW+sNl/PTVjS4WDvCBeWreRVLF
CeR/zkRjo8i1dRHioS2dxrivQ77rnATvUIms3W21I2zf7qoBcgEyRCopjPGVDUDWNco+w59Aphxx
184i/cXwUT9wjN/1kr5nlwiNy5Vn66+znT/6TlpBPpc6BmFLFPWshGAgE2JBrZjHyBaXRH1BxrAf
FtDEoBBRaTL2Q6Oomx1qIna6ZUyuZFCv+3xFR0uyS6QnJf5lkxTfjj2R4Nu3sCIqtcY5R0I1Cvvc
50a3T/z65wIY6xGEobHm46Yc9AqTZg+UzCqxvklGXRWFClwlfY8/sH4UsGk3omwmPEBAd2+8qiLF
pl6lJ6L13T6oAZK4Rv2KHR1LHcF7kJsdSkM1cNMyjGTfmO6PoMt+LbEzVdNpZnAKEwHKReIPMJGG
2rXyqVa2BQ51JlUdUFF8cI5Jm4ZfJvk5VZ1XTVifi7uyzpxthfuvwgx3qJiEIDWb7v2yTuCWbdc4
1DImKznyMZ4R1tL8WTdooo4rhtPy8DhjzrhxFVMrKNHb4EW1gvQF/pElCjsMsnIuw1BUt+0HrD6a
/2i7v+GOcJ0wciDCmukjU0h5BJX/qSJcWTwXf/iG7aXnoFHtD1twB+2SGhsgmXZPI5Gqe2nAwqVo
8GCrUJ9+1q36OvPT5YIgmrolRTOfb1K0bTrBlUsk+4txzrzckZgc41PBbsphRgZStcZeBVQcnrW6
YpKrd3dKpO4qkj4t1kQtYszVuKuQ3eI4/VTNUff+/OM//vVf//E1/mfwqwDfNwUg0/71X7z+VZQT
Cbiw/V+v/uuZrqkiWz7n3x/zPz/jX+foqy6a4nf7vz9KfqN/fxJf+K9vvP5oP/7HKxsYb0Cau1+Y
f341Xdou34AfUX7k/+87//i1fJXnqfz1zz+/MPW18qsFUZH/+de7Dt///FOz1eVvcPsTyK//1zsv
Hxmf9/Sr/ow+/p9P+PXRtHyu/g9FYcfnqiZLjKprzp9/DL/ke1TnHw4cX/ke22YabRh//kH/SRv+
80/D+ofqqhoDdsM2VBJj7p9/wAVa3qX9Q9Ph1biO5eq827L+/O9f/H88Nn8/Vn/kHdTFKG+bf/6p
u6715x/l7UGUv5qt8SMgwEDjw5nEed2U7//6uEZ5wMer/6drcTqWflWtbPfcScg+DaEM1Bie1w7U
xTYNT51NYzthQWgX7VGv435vZtzlZmqkNHqntmIeERfI7lvIXqu8rL9RkqKVEpFUYr9GxpOW3LmA
OxdG1qsDyGE1xwEICEe9T4aGUsLoCgdH27h3jgtcTOvHQ1Tu8zagGcjVGdvUKZ7E2npy49RFl0/3
eQbxem5nsWpadA6DJ3eYvM9jCgqLyeLKcugnDfxfdJC94M3pNgBK9pmNz434F+XlvnPOYmIeJiKm
ko4Xf0wqr1an76GzAXyVrICjUl9dFEuK7Elmar62JrKDz7lPntNcEkgDuY0dqK7KYeuNsa8dqPVA
NnIpYDdLnsCRfYJwqawKSWA3qAkysB3akJCpA7A3wucc7o8Yf5Kg27Af3nP9sADSd9zgvjUzpmFZ
/qsoKzolbXsP3KRZzUR9SWmH79x4KJbuLOTgbhxBD6cqdlx9QLAM7hqLqVRAUeJ2mEREuXz1i9OG
gBdFZ0vbI9yAFmmGo1vGr+4I91m9gKk8sWf/TvhAD8/Uhy845w+JBX0Yghayeeq1EMDnikxuZGi/
sx7cm5FxNISJRhmqf3FqeJ0BD1Bm1SXdnPr7IJ4GE+BaB17V42AJaMFinE1i3OsQTDkrVttMLz7R
IBKPfEYwyIPi2EM4AjZooNnVdm2srNYP1jIzrmX+B+2JlPs+UZBRIBxyRrQi5tGjf+4GdccBc4s0
xij4t68qe3BgP7qegzh/rQPiK6zqZM34p1nhN8k2Dad82sm9KXQ1qluTQ+T3T5M2XEr4ep78vCAl
IUYLZxxjyB5UHTkeY/kQ/W4itAxhvItWfA96uGcwvuFSrlh6h2I11eibVB38OCRmNHkJayhZ7Lry
qiZABTbPvnDOLNeZ56+twOXP13UVuEbrA6/Lj8mApjw2Tsx4yAehKS5ONOAoD5jkOxdbdX6aQ8jj
q2X3UcZ2aDCewrqW90h5+vH7Q5X3v3M1PIxdQkBydr3lVzay7ipbAwu139VqC/bAfqqZpbTa7zbI
Pq1kwt5jcizyaaZq7nXxwUF8NwTDtNLNED1ueJzGo4nlMzCbq62ChQGvHNBI1cXp2SiJoIQvxlBt
+OOdpry6tlV06Hr0GnbDGUAa0u2AcRh7nmvg8oFF8N0n9RhiHvHKVPtZ1cGVh3qlvdlW+amRafVS
h22s3oov3Yl+Bo1s2MW205xkOTR2L//dMQAACWTqlXoSedSv24YZT1eEeFWGj6LRD5SrPUSxeqAb
jB5I02ut+kP06pdp9G9DyxWLY9bnRLYiBfTAaJ7mmhnqCfdltYXTx8WoKwzvM/FYM5tf2Yl9woX9
I1bZb1ogPQiUM3aWYmWhjW9ZZa3HYJYEpA7I3ph87q05t7hS259RnII8pqswSQCZgSkreuMJ+dj3
mq4nGxqSbhwea1VHEdcwEY6udqhNDfw7l6EE9LzWxnTpoZl7TIF/kBYuAUjrn2M4bdMmJmQZArKy
0tazivh7DvHHxYymwLcZxhmnDIm1OeZP4DxEFSTweuYDw/DazQNfpzH3buIkXsfCr7U2w/38NRqY
XozjcG+sZLk7/UxeaTEsMBkW6HOve3YTIw0TzWtUagvjZmsXwTkysiOi32lQ+KVSIuvspfSzXyWP
rqUemq771msyXEGPLpBMeuQVGVdBGfgrUU3M6hVBe3ysbXS1/6E66WdkhfVaJcy+USSpt7aBunwG
8o1I6j8bt/rpYwuZRjiaJt+ervgQ3DIyjCh3nfwZnGjc2IKnLeLDipjGI00JJ/Kg5oYVFeFqTK+V
DfKjJxFrBu9qnEwsxxLL7a+sNIWoxXSFzFi9rZovprgokmSBGcxpAQya1740ZY8jkBI9YcvXxNUr
nE0sY83Ib9rDGNReKkO81/Ory6kpHb/9wDobib4RNJOIWT3YFXszN7c+IvZmnt/ASm4xTjk2FvMZ
p1Qfb9ouWkVF9IIT5QMjsQqtzXjE9UbuCEtvbTksOkXSItG4ryFHie0ITAHa9tpsglNpO88YopAF
4vw7CUM6I4suJlXZ3Q2Dw8rckn+rSA8H+JbQKMgJdDk3XIfT8UzknLOsu+5m92ff6r+zMNg0Q0F9
GDNkSpFTYrqPVTcNXBv6j96c7ltUiW1uJj0WVs45sfjRW+3kWS42siFwHqaSeEMbaSi1sGNaE6Ug
CqK3qjXEBsdnuy6Cb0cc1BJcS6jRcNxN+SPP3g2D73wdJtzbdMhEqdk0pLi6nCeq+NKy8cWe/YMW
++uw6ROWb5qcMugGqxRXIArUAVjojPWM1HbOwwJMxlzVA01zfXXsrHhakSv6GTUl9eeu/U7ZyRPl
ii+jH8kzQr4qes3xnPo45jQudjEqkqKz1A9ptHKmdJf53AWNqLI2XRWD9Qick0IsZTdSnipo91rZ
EQ18kDOw3oL8AgFH46PP6sOdkwO3ijwy3zWarbO8CUz2hLdGXM09zNxyaDdtCMNNsy59JiovGbXf
djPuFbvkkMUxInALCkitO8H0AyIykdDoK3XwB1QNab94VrdBm+kbV/ifiih5Ao+qiyQRkdQrnL0e
+TE30M6bkljnV6zUDcx+pKv6CkCOPQdwDAzdPWK8P67AtnwUNChUwbQPy5ldQZAgyuB0p8fhWfR+
6Rl1+yrGlFrFIhKrIh6hJOjpTkCxZcXR9JWOZRt8HEJ83kHIYra2ijv6qQJlKxT9J/uhxLMIPlM7
kx7hSLPnq0e4ALMJiSrfhA5LLne8bqUXIIQ0YKGzy33clXvNUTfOAjCQxDq5aU43WNB+5QEje5OW
VlXgkEj9L6Pxf3HbPxCF3HTMwUHJpxNM1+ZSYZHlKvbQHPbGqOByzBDuag7KnubbNEfUtTiRAN1o
laLvlbpc20qGM7FlEXO4cde9eynDftco0yfUyI2gc0B+t3YcACSUOzYE/QGLxHVKy62j2yQZAkJd
wRwApfJPpOObdTUzBqJM5wninI+rqH5rfeA14W/Mqvdz7f8Yg+wroGrKjktMkOMz2j5pwjSl1cwM
3231YextHTeQ7DQswFy71oHAJeTk0fyOIxd0Z/mA85L4jppvYmIkK3knzGMeFlWB+Jjp1mFKlHHF
IZRjs5+yymfGOtdTlcfM+nJD9UfIANAtzReu/MRTzVpD/YaS4KTPZWbGFIogqVdqfW7T7AOkE3qo
nQvo9D4jO43N6sSaFUb9cxUkDxyguPyqgjpv50c1Wl+1GVKuGdQbpnTzMTbUTZPFM5gg4oYKP3M9
tBe3qXREFywtWoLNrMJvOE3gzGeMblHVG3jTst9AkM6tnTJsNyuA1KqnhH29j9kYqt1UeSJp322f
5ZKb7xprbbZ1a40VoB1HT2TcdrPAJNseazC6J4bvvoIOrhm4tnLM9j2ug1XS+FjMG9jM+FQNj9pu
as4JaU+2465UcvBhMlPAaKXljvnVVzz77F9UHJjfZMSdtTKxAWhJlFkTjOS6tLPtUOX5vulLyDBl
qq/pekCub3V/pQwG9doBNpbJLR/dWHG4hyQ5Aked41d5i8vU3ziSMgjOA3zFQEa70aZ1y0Z7x7D+
2Wcfv0VpFyslj05m0mTnynTwG+Ule0L0TpfpG9S4GABWJJdZtsyhsaYBkKspKBlwqPmvEaApQtF5
JGlDgkf5MkeGvGrW0vacIL+6LpC17E4pZjoPMkzVqGXuoG47NGlGsBnFEgZnxUSjBA4a2Fozu99q
ZLK1ERqukGJcWVVivFoIps1Ant/S6g3WhpFqPb/BqaAnB7ExSxSlidcpXOEXBKGKSuRQ+0Fchj9c
XuAy03czbYkEOMtfrdkck6kXOz2d3vyIjpZUF7seHA3n1VmBcT3spto29yo5Jy82Cn8D2BgwvVeZ
9X6Y2QqUMWYG1yczKDgdgkq70Dr/ptAdszGp6xRJyHCPPh9axdmADPETNdbPs8IE22omZ4XbH//H
T2XQI25k9NA6XbPrNTUkpbO3UZM2Wjyj7oYD84lrQtrlCbbrI2WvzdFWcgDWWbkaBlc/1AB4GdUP
tCUWD0qpszSM7XfjGhuiGohIBP0JcCr3I/fYdYnmwbyDvLsVI6CPqc+5J6SIoXBgftkV93tlgDed
jm+k3noUK/JpWUDAypenD9UnMJSztrP5drY0zu2rkBaBOcRnYBUqZDDRrIpCsY+Dg2KKV8WH3gjB
qDgE2vQ0KUiDbazz5FbFxrK64kQMryC+EaGJjdVHRzsm0qq4IkNQUVNxfp0r4nVmfAe3lKOe/9uV
xMFiGn7gPpEN3GgRis2FOfTQOFFUi50x1DMFnnzdECQKhwbWZEGmF67aRhvZSgBxP1pcXasyl3Ab
fV1k3AVdU8PmHgU871mYLC1KV2miqyvFNEFiYPFz350Q8CybCEoBWw5K2b4zp02lDAJkRspCRkvG
/yXpzLaTZbYo+kSMQd/cKmITNWpiTHLDSPfR9xRQPP2Z/Ofq/Cf5kihCVe2915qL8b7uN6HCg2m6
OY+LepFDdgtzK+CMb+LlwE+H4UgrCDRAGI0DyK3ddSzGk5JC+GVMsElsIz+0IUODMQJLaCrqqp6M
k0s31clYXTJ6/2UBdVZt7Rq6W/VPMv2EMedBum2VwEzKCRQJgeCqRp+WbRmj2QDLJ1beIj2gHbpA
DJak6ITZGiKvdIUvY8QXAL89c1ncIWU1zqJVofihpiV6G3sgpZH8JSiAZ0HpKMOkguUx6Vau2npr
aCPjunPrISiL6r2ANEDkA3kClaPRSBju+UKBwYLCybOINk6cmmvMTGtHo2aydOMpo6Rmwq3p66Ay
THQCowl9ybHf28nckmXq6zFDei8GXcJuuR7wLvkqSTOYttIVsgt4uMqAbIuWQeox4lC96qD0HDrN
qbxOmfY3CgD8tZwa2sFBFuZYCW0bYWxk6OxC7VMXGhcdhlHrvBdT/U9d5ktFWTFb0XvfTCB60E0K
ZhsvReHZH3mJykpah6J5s73h3R7CAs7cmNHrqc5pPYFJHgxuvgVmUSteuMpB3nE2Lkm8yXQaDFkd
/qSWTgYiKgoTyCLetc6PRHwxVef1v6ZEPwI0bJJy09gUMX3LDE/UL5MwVFpGmyJ17m4B7yafUYkV
+WQuFGLA1hoUDtZD4B36AcXQVW+rP2dmDl3tWGrNtWU17doahogxT/Y0COLtaHJ5dcZMenRpDzj9
Tu87kg8kCVi5yHzkrrGX/cXMhSk7kAW0qrOrupgmRTwja/KiL9U9DmE6resHwtGYXcm7a1n/IyFp
IT1F/NWQg9LG3ScZN5HvjZG9Qpii0IRRIY6xbCfcZJbiWzZZgzZz+PV0Ze/lkdfCh9ALClTtR5X5
t5sr6npS1d/MizemwUzH4xDPmjZuG41nmgFj5rfVzo5ZvuaOwkWrGbKSdkM8B85QoBbc7lX5gVFi
OxRL3kEJKwq6+qfXVP4I1NWt8k90pB9GhlzafHBId9Zj1P6OaXvXciY0lZ7cERq0hsVCUUx/SdG/
O5wJV5lBwGzfvGCqfC7U9F+vq994XVbW8pcTcHi6jHcL6M0wjIl+P7OlORtBFFk/ZqRzUlJfZ2nc
RBJtkoqjfFqGuwqVU12hrf5PNYD8eesRqOUa6UNt3Wj137+TRfndmtq7yvq+gmoblCpWSkT74yoV
0W4aOcToCk4JZhM7N6XgqhQo8HleFsAAaoDV5p5256pPe29lxBnaTbiL6xb1CHL2GauoX8dCP7o0
UwD6zgnLfBixsTpjUKIi5rzoCbZOf6iatybpt5BAGrLjDc1PuOE5G4IRj+ZleEi1MFgbp3ow0ln8
SwOL53hFb004riqCZsbMnEffam9/1pbxPDaMBTuBSxh5i6+y3ilUe0R11BA/Kn1psCJ9637U8j9A
VIQFx8p+EkoL0B4v86i9eFUEBnmg3l3iYEOVrtxEEiqch9xXGds/Mf1zQ/1n6LpP+JMjPjAng+FJ
BZ8LxsOS5lopY45xVnTQ7TjypfjucL34jND7jdnUNAeMI54XP+ogCrVs/UiKLDzI7b4uonNXbVFw
rOYRY4OnBfXyfUtRv8OwDXQpXuse279abt3G8Rj+qXSFhbWthrSjCT/7nIISztxoMPgcLPZ6b+y5
1nqKALq4x515R+BurT3apes66d4VGvskmjH2b8fqA4bBhyO/IPi8C4txruBJKiziI5KY5jUd6DG2
X0HIqcD0tMOkoMWq9J5+WcTWaapBkkEcNaqWpzz2/gF9+Go68Ja0K8K5YoeK+TCkAVx1Mr4bCKYY
XlmCBx2b2Gz4nKqmtcYoy4sEmlcI9XqPAcNqS6gr07sZJatcZSmAcv1ca16/ZFkwcy3lwcq8w2x0
lGke8m2K/I8eaQuKo2ptpAZDX87KUiG0K1Lr577tT1ohDB/wZIZ8a1Oyva+dgslvZlrgCzJ0eMnR
Zc8KbBH/Si95Ex0vduhdZ92yty0lfLy3KijLZj0CeeyeFDEY2zB3aSMLVpyqardILqJVPxESleK7
oAlDr5HGRT0wLWiYBIKluIJNgrofGptxnjmC5gvLrBS/6UTTqLb1et23oKCqWv00K/vuVEL4RUtY
QZKzxONpM8gu4szhJs85CbzjmJ3U0DA3CflamxYzJxk6IeoM7bXArkY5F17VgY9/DsVZTpm1rkAm
Jt3DVqPblNFn0ZkDr7nmPAFIJBvAhHDaEYIMZDEjKMmpFraq1caBCZxeKpA2OyXiZIRIPmrWYZI2
ATeUP0HBWuekBduJVhCPgPYwzJTGT0QRKBZ7cOeYz7WwIKJLVGRDGj/yuiCkyPzKPYQnJgvWmmPw
R69lX5EhiaWYlXtvMQ+psWKvQ9cxeO0jZ7g43Yip/KhwZk4d3hXbtsg76GBIlCX+PsN4o13RuKY4
zAKgdZSa6LJjuAUOuRIJppKtQJ0faFbyUtbmt8RutbaaoQ4qQAP0d4C1JDNSerslgDk2vF1vW39G
tECAujxe62BeuDLOWicWaZdOwA/qgaNz1xANbpCtIB0qGYa+8AKtqQiGqHlTW7X10Z7N6zBs5idb
+U2QfZd6ybm0pwugL8Zrd7R9z80vvdd/J0t8NUOtGAbZWsZQC9uiggMi7GIzqPIhM7tFSNStYmsc
N2YO7C2SmHY8KkmLbDW9IGUtaz7gMJ+ycYT+FzL8pfG6suntIFElE3Kwq99Q+WqzS4LAvCHEh5Cb
o4btKnd0X0ShzkDJnJjPYIpu3TkJjFPn0gLz5vB3niE9KPOwj7NH3zRwDJOJTjdjd8toyQUeYQDQ
pae8JB9VVyIw8rLZaDaKHEs0eEMj7bNgLCgFXckSsPda1NlrqnhEfo73cbTfsl5dZmwFoS+JuU5K
m8l8lk7M1bdZYhQH1pWJWDHPdDaTLvqNYdScCJv0J7TilRp+dMwI1Da+G9YSaNAa//D/fgOdJ7fI
BX1ezaD3I1Z81WWfiW0LjVbjHU0bhAKZNA+Toy5HB/NKrBQIneX2tlqGUF3Ycy6huLLjEE1NR6sk
7Z090rSVDrwAI6Q9rZs8CSDFXRHSJzAtgWYQk8NQtO42BWrNiYN4p1FAuKllo5tGv0nGW9SCTwa4
dNAVJYgF8oah/fFq+eFOdeortWMyB6Ubm+rq1jW9xK+scT9UuPV1pzizNP8jR0bxVZzrJQf0TqfX
Ogsm4i1HnN7y2aS0NXrIr7keqC0K8Zo18V+GQH7Kyg/PKawVB+Z4U2M/XE2usVmouMdMXKUYPxDY
xzvZStJJ52GXLIrIOta0g+19OeT2ubE5AHNyjmmUfGaliChbMi6U3QPWyzlkuV6CSIWnUHMKnbqh
mAhiKkDwDhkhTwfN6I+icF7i/Klk0W5x5a7KsUf94GWNX3OYkhnmz1omtOzkR+uYkmWTLGVAOey3
uo7XZnzN5vjP8xKNwqXjWF3z0LU2QxyrcL9Tk7lHN6oPdsRxgykH0FOpXmAZ4rebzd2spF/o7awg
FMW/2aCzrWOHXReda9OyI3RNGI1CJmh7dmT8I4AhwpvkrwyWdyUuEcZAFrFj6nInmkjZUiXPbOnP
degdscQwiaASpluhS9rj+s3LGGdMJP75IlNXcfdDCttrK7xLPtg0eaoMJiSpVlm0HaKTopKlIpjl
buJ8OIEReIsaRVuHVO+IM9TNHDli5Vj4C/G5IRDlYNt0XbgRGcZc3e7pAeJE1nT3M9SzRyOG5FzX
7Vsaqzsb4cDaTVyM9VJ8YDf9Myv2EM5e7MTsbw4t7HwE/SPZfqnIGnSh8bNwCvvA3giqhSpMFGq0
omc16CoddrWA4AVfnhzVTW+Qg+xl6RNSsnYXuhlFnVFH4AqJ3yma/Ldw3U8AHXVJ61CPGGLPxtEw
uFBWJopNmg+fVYPkkS5db1Z/WuGsmimisdwAVLpigxq5k4YW+r276gWC6BTsCxTs78rApcwIIvAc
8ycujX3sWidciNBBBl9XNE6nyTJhXHdZ9562Js+Sk9+Nkk5Wh/f3M0KJvQ5VqyF0xMwDNY2e7czw
dTNUzlOWbCaOiZt66XnpE4BjbJKJj45xD3FP3hrN28Z9PZM4VQe2Bv5HdUy/6Hl83VkPGh2BnZld
K8Do13QvId4GFQHv1ixvjq0VW+rVfF7KMP3bYsEP0pgeVyRrLp6kkkZZyL5vpzluif438UqeHmt0
DzK3T2SfOKskH9y17KajmZjGCjlZc4iHqN8OYQUMfD5HqvCoBxFtAruhP7kgdA5mF3275TT6haN8
gM3041hZEpi6xs+c9BN3iNosvqiJyK5iSpnTDDmTfTliOaUM3qQz48++O0ZlSbYG04HBGvstpcMe
KUTlO4tnDWTrsCHzKiIRoNTtu5ZC92q75FYrtr0mETWvXgoPJ+xYM1psJwBaHshvEUUuDfPT8J+J
38UcsCHwgXaKBW4tbY0aIIXY5ZEE0hhaxq6cVJcylG6sEI4CnU+/gpAfV0SMAXNLEDPztsaNR5Si
H08c6EetiFelfkrqUb0MoyCcWMcTMtriTpk/swYcDUukNK5YzWdiVDEk8xnyhDHDIi+CiFadyZYv
jPIrV8wuKHrfDolPmoUdbyLjLXftfW5ignSUMdumKflRI9sZhv3Zt+15n1XpG9gvGzcMZZHptDAI
QY37uud+1rY7Htnglxg6BCJCksKeN84p65NPW7csRtzkSAPq8jOv+SRhteUZ5KBjWYDRC2vfIptf
ze6YHiK4n7Wlo8nJiedS2yByDAg5sbMf8p7BR2GPG9eUmJ+Rk2W6JbdGBC/VyUlcp5zZAivgHEBD
LIrWet8MWxJTKafM7h/5EOw0VbcVRGAx+S3umteByG16SvkesppewMCMPT4EbUL8ozeIN41WvNdl
6cN+nV8cQmnXKH3evAZxoa7WZxRvF9a9d2RS7JAuA0GcUDTTmkOjWS91x0dhzM0/R4cTZ5XOblTH
r76Uu3ImEkh6i4Grkn8Wv9MPKbV9TLn0WR213qlG/lYI5pSdrf0QIMQst8Gd1TZvGedf38idnSJm
lYYOZN6E2xHTurMSM++oo/0WFG67a1tIkE0h0o1i5S5NVLazwXlDldtjEFLulQqVZtAUwit91ALd
ccra3K9cLycp+4CNw+AEEqYvhaMdYUk9N7n358pC7gGlJggo2vckH39Cm9iSJMwPtbobCsqWUN3m
EGJ5aeMhtPtrXHWHWqdsmjSt3PcjKfCOrFa4FhJftgyBEWLv0wq446SwczpKjuy7Lq/DlERYyjVw
uhXUXC3rPhy3s/240lNfso70eX3i2PVrvWkh1CM0iXu3bh/w5vKVxV5PULl3lkCwkG7CpmEudUr7
8EsngdGn37kT3ih8yJDfde/9Zm7xD4znwmqfXyrFCHJreuDyZATOU2XlFSNplht/VLNffLsrJZn/
sFPMYBJcy8cpwwTQvFSqbT5lxngZJ8afordotZKkE1OnIgdVOLt0lwY0zWrA3o/DlZE1ARHLQwtN
tI5JFXP5UjaVUYCNAii2OSfHwSh+wqZX/FYbInKg3SeYaV9hqX0VZBqvDVFh9Xmg5ML9uA2jpt5P
LZdomVaKKNvxPC/DzPgQtgzRd/OYBXNjMBtOclpOY3bLBeHiXZ5RbNrnAnrwWi/7cOstnnGTGPoY
1YqraV8cjRi+zwQGEzWnS4avktk+0VwfLStgQy3K2DYllCUncSEDY6Ri3upb712rwKRVUKGHlIZm
hwZmlr6T4cJQqUmyCImnYGp5nA2km2bcvjaV5a5VZuSkrKXmqq5Hc2eFN4GoLmon/IxqhRZMzCcd
997kToRZCKKATSQ89otTqbuxHd+rsWTD073fvM12bNO7mcDYnW0lPvrxF1Fq/1ROiW6YPg8Gw18Y
KNe8re5NEsY891T1SSZOI3RPoufIAEyP7JIDjd3JWrsqIHLkQW9WTOy1lk0bZvnM+M9pJH5lin5O
evwLfLuTX6RGtc4ViCy0ZxpGJ1o2THD2F3+AoTcH5U21xmrvVP0htbKKQW2BcZgCMW21P6eLsw3o
nytOXYXTUUis5zBt4O4cYJXSygW1si5CYt3DFMgQBc/RIFKMRC6A4DihVl4TLhApcpFyQGKrZC7A
apqUFYsqKZaiPjUxq7IxvZgMKtPox9bTT9g0QLFByvpR2O3DiEbUIMLykGRUiSANIMAmzQ0QF7k2
+Z/hlcW3WeAtLoX6a1Vi7+TlR8cefc05S3JyHsujp6ymaELU3mGJyHHFJ1Qd3LoOBWhX1299YuxN
1X3Dcl/vpWJPgTqWhxZo2Fej5FdQ9PjlajITKqurArwMxoaOHTP9+YKPgIiR6Ek0zTdSNV/PXevA
GIL9TcZ/GIz2CciA8yIvC43PMIM+Vs2UUwClvtx6epQOVhkeaXeFscXddnam+lVv3iMbCsRc09np
Zp7fpHbVPSvywxpqJfBS8Up8A14eFu99yBM4kQP+nDChT3Ev+61sabzMoVzTEnEcLP+Rl+n0DnOf
Xp740kLqWWa9LiRIVTQgsOLuyTEJtRkYMCC+FxiXuq7Z2GMMfYQ57X5dtcZAjE55ISAI1Jaryqc5
oWOn6NlX5xAaGpvhbxIa/4TevC0rWVrtJMl+gUb+LzKV/BsJABQoWuwcvmhoBwTrxkwCJRnGnbFB
ijAKl3fq5bhzaGFLtfki8412vOrKHf6lldTbedvMNpbtQXx0GTYu4OPlWR/MbWuR3V52P6WuAvqy
Gcm5wESYF9BGjVYuTYV1bIRPHu4iqQ1fiJWWmS5TPIFqZ9WR5FZokAyR6nAhckbGM8tVZCTnDmrj
rITtsak6EPvAsJnqs06kGNxtNygqF4lSWYDIbCBJ2iVMjPFuqvkOHSI3eWRwnuNEh8uYPnp7N9kE
MH9AYO2t6FZFzYe0AC0M5hoe4LCcN4+iLo8NZ7C5NnY6Bh2yO3C8FiNNzxp13lFYzRGz02qOWydw
7Zbg+oGjXKI0R7dHHNa6QH/Z2nw7pg2bSeIwUhq4lsPMSpmSw+R5QYP78uAm8w4LOYOCZJkILPrA
SFt7GoSevLGoIEBvoJpvb3B1QerR3nHVxe0WO1cR9btccU7mqO7Rbm3Uzjl1Rrhnd5FPoAvQdyBZ
ChELJQSj6nbtUlw7HN8kchO4g7+DgFZ2zdPsBObzqKhogabMvWZ8zMDjIcvS7miYbcB4oI6OXqds
C3mQ1m0u+C2KdFe2a34hBIXGZv6kdd8iFyUHPJURihMGOaO46ynWeX36XV5kaBeB7WSXvNYemKVf
pBu9SlSkbLj7Op6vVRS/xr13Hwi+s2VE/DF7Qxm/5uY/T4qdOcc3M5EYFuM3Iw/vRWe9TMrKMacH
Nuxznkz3vLQBj7/QbthPc3YJNfecEolCChKRS/jkEcfAyNgkDvVEa+9ikV3wk90inRc6wkY2iq82
vLV1d3TpLCht/axE3o4krHfF1jcaHTxpM/YlJdAen6n+D0NOX62+h072rRfY41ABDnRqSeaAHbdO
GkpWco4BAIlbZeyslGmmN7BnxhXQty4GwZrqrwAvtnhRvqE+rYd4Fzo575Xzro78kQbQnsr/vVXS
62SKl5ltaVkQGEg22toxhqDOv9M8/GRP+WdnbLqjKd7sJHpGIMLQwSkRDlVPJh3sjHQTyCLutlHn
w1TLUyeVG9F8T2Uzbhq5t0jJcM0Ou36ymhYU99Zuv0fS0yPjXalJC2qizVADT4KXnFvzdprIp3ER
+ZF7r7McxxUdWdDF5FcoRyq2zNQuuSk+IS4d7DZ+VPX85qXzcZjggjfTP8fRv1tbO3WY963EeOFo
3cIrN6ZdpPKTZFd7bbgG6fRnLUpNxTpObkpnenqMrnJTKnngvYGaAZxdK+Wpy/qnqPZz9X1I1EvT
ZSC3TfsjzOJHXPdfWX82zPGGYOaroN7LUlTHdXabP+a5/Cur+lnEwQSIJCcu0OCi8AhuCOIIrJ56
Iyo3lRe9QU/ZyHS4JbV3KOrk6rjqdjbxCS3KGVxkfVgju+1ulZaAsdg3vTjNtXO0e5zwntzhycL0
jk0MtgUqBUL7rmCgN/3kcMRs0ZnMh5hOZllgxFnG0l8qLAF2wo06AHnCwFDr8ZekGbCKl9A5S9B6
0x6M+C9V2NNJn18sPN0ZQZiNHF5STb90jXJXbNpuTD74/sO15MOlCFP4GKdpuHsSrkWDh9R4aDyQ
ywOIVu1Z6N3G1jPIv8NNd+SjJDF4sv//fQ+xVHgQfXGc9ObDehZmdCVD8VLK9Dak4xsAzfOQVXvd
Ey9UI+vFquy5zrHVuhf0eLe4hAzdh1d407Baz4pkAoXwt1TFXcnUBzFApi1OaqRe1BKBfL6Maexj
PiU3GfPi5XBGx3VOmGQZAvRDq7wII77FrXfGsoRFc766g80wQyOLYrhN5FfWyT0Z49uyknju5GvA
Sx3ftd/H+hK12dtoFYcIqIML7qW/d/8gS029XEc8GpyD8/Esq0unwaQuNm53sco7RcxpBEvY0nXK
bEKNLUnLoQ2mBGhuzeQ0Sy+TSG+NIg//ifrS5K2KtEtMvFYj3I+Wnplbd3vN5JliBBlflOd8DkDo
+a6Qt2WZW/4ps61XJkB3YxjuDdKQfLROuEcgchYXBjc3W01uNoqxaIje6vadkOyzZrMy9smDCfIF
QO45h/ifeuaJ0PFciHNMds/gyEtpKP+9sa6Lb4Zi3rWK+a9yXl6Pt1zPgT4lp7JyfOny8mAMjJnG
/DJWL3kYH430K5btoZdwBAgKJ3n5DNfrdflTFu8gtcFi1md4BafQNh7WJGC5KC/LB7D8/sLoiH3c
2mBYUBI9oUO7E3PwaJLkOLHRhX36bkj8sjZaY3a9z8S2sYyOL8sdpQ0ueTM/ss4vFM23vjCfTRnd
XBT2XlFwChxuFP8UH6iOuPkSlTRf+tROOF0Jnr+pLn9L2Ofle7kZ7pr2qxW47njhMpkf2LKvy5ua
zeRC+dbpzdaQ85WR42sqBIjm8OO/TUd1PnR95AjLYDh+Qxr6Amj1Az/hzWph8oqLFNV32U5Q+PBC
j/o2JihQo3NN9w+M1UZVms94FmiTf410CAov5+Qevy4vocjyHWkMgxZ+LE8U1+qsCe0xDONrLrYp
0Xa6Jp/q5opZ9GVszW8nKS+cpF6YDdzIUNmJUAUFUsG14LZRh/ty90bWtC915At0cF1TeSIM+wVN
D8lowy1V1AeSGshJnF6d4tLk5gdyje2UWgF3JhtEtkpleNcr2FY8oMs+OZogAvEnZDyRdTpel1gS
AbnGiv4GlmQi5d5MxTq4KvYifozB53/ba5lFr0Ltz2NbnLTKXBcw4Kcm+zYNUMsPd26vYRCm4b0t
/kF9e+ag+2JOyjUOu3My8tctcWd4eF7EfQy2uloizy5Pjju8qHr6LnjkFEgfrXyGj3wnD+VGuYur
fR9P/x1Dlpf138fooQbtsCQZKMtQ1vL3+YYXvv33Om39oAyv0az+xk10o4HAOe9zeRd2X76zAl9N
++C50YKseJmi6DU1s3c9Vh8FN0U72ai9xb0XIYaR+WlEMuP5edfdTUd/blm3mmXAmEnvZSLPtogD
BO47t+UnHM5YeNt9qwxUvu1UdzOK78vmpetLlbUx2vK7r7sfjSi/gfrJpqJieBS9GcC5BStoZCg3
OAMLpxEczYqrxfm225KhdwLWFBiKempMsSHybJdCvko5kzpU7KkljpmjvCKs2BdO9cT442hpc+Ap
+TqJC06V2XXZ2VuvIJSFHBMYTlVCZhaWdk1BNKWQih5a7Tqqi5PhLE6WvrqM5fuYar8iVzgn6SyL
9etklt9WO70VhvPXjcNzkT9Pinezw3ir2uSpmcNrqrPaZu6xNtytWYE4Z2ihRTdLqiu7NMhFc3Zg
Md+FrHZzM+2lS14uyspCcF5ehfjPNK/euSqR7rS8xLxzERehY9mGvXkcCn4AqZNTkptp6WsytbGl
h8THhOa6BGM55yXciKX1ZR9BTp6iqj/KdN86Yos++1llkDflQXxhk0jONFB3Oek8mH2gPQ+bnkZ1
rz4lKolesYVA9bdOF6PgcMutB0998twksGUxNaFNce0IeE/z1EcDQuhx0xK1pOpyHyOWwS5LW4va
T76RcHAcsUXTqTsv8r/QXZIKwlctZICsF6il8C7mftv8MUPleGmRCccRBq2nqgKGSNQDaVkr7Nnr
ijyC5TovJ0pkiaoXHdG1HypcM/pAqkUtD9aQnSPOHIDjUq+72SK5iVReMRsgea23nsWaxiB8qJ/z
Mru4iBDxhzHMmVF1xrySiFECOgmS6BASDT8Rd5GesiKJ4U6g6osBOidPO7/2ukXQrNP1SK9RznLD
n8veC6kUfBj4uIA015M8DXG5m00UYs/ORxI5qKfrp4bW1mR7f2ZXwrGK1ralga9uEfKYa8/7deAE
dczQySQv3K3Ocjaof2nnHhd1Ze9sU++kW0hzbELap4zsFsw/zEsrvubxJOodxJjlVfL1RhSrNIfT
lTZMQid/GK6iyNa9M+2YBBMpxO3Fi4nwiWT6vQQ11dM4KNDoKtT6AG92UzQG/Na1HWSDHhihvU9k
QgvbPRhKicV+Pg00b8PO3WOSmoBUSH2jO2bQSyxBGZ2ZMO78Vs/97rlesuUSMjxC6ZuMaGBX8eAq
63pyDxHRFGvwiUY27KtCfcYgdoAvszeaeNsBPdMsuRvjfN+T4WfKQKDeQ2G6yYiY59TiMxqC7hQQ
fWgvCZ4cSUf116UGt3iABt5S2LNz/xpIXFEKcJ8idfWMjStvrnlargD/tZyXl0+B1AGa/0RFydln
pHdznelNybqt46knzws31WZSvQNYwICuAhzTPLkNY7xTjHJL1f9RxkupFl+LzPxIw9sCMhgq2DZC
f0zPIWniKPs/QhrmVFn1oKKzCRz1yeLRnysJI2d6RUt2dKPiMqAuqKEVZfUDtu4+TbvtchfkqnJi
vUmxCP2MNq0aCzz3bMorAnmG1JQ8y2TUXqwjkkBqZ+9x5Mwq77BseD0azEiGm2hy9m1Gw35UgjFs
ty13YdzeIGUz0UmJMtLY+Ub9We2Ss+Nm67SZfkLVY7AsDxqvuoJBQU6965EVl1p+i7VFo1wls4Ac
ihWeWwCg4wsDk4uWKSyB6skCNlor5hoNLsxwnE84dpajaRPR4JgD3Man0bKC5dvs6L6VuntHsK1h
fykcVlPAFhIHhoTHCQXjsfz/pNC2IPEZSI/B0JsbO93VJBVTkazS40hgM8BXVBHnyZ636Kg3bT0F
ofR27EAbY1A2+KQWlxDu4U3e5T74EH/58szFVqBB8miemaUPLAaL5NyW34umQiJkxBe8XTbCKSGf
bCgukvzBieSJyYufFPp98ZWOwEGaUMQRC1ZI+Dv3XJjOLtXq5yQ1nnW33aqht01B4DLBNaKAgAsc
dJuehhU41zF8niXVoFVvSVLb2nPzURsR/GixSdp9BiwcgScdNEkd7O5LJdq2fKurTzpX1SZOWyH/
2ErwXA6tj3PKHxCGGmnrd0q7haq/MQr7aDMYHwuT7haZ8kq2JzWFOWN8TLkE3ohnWu7s0fKx7b3V
KR8cB7wEifxSzVGx+ADbXxjpP5I5OwgTpcj3clOR/ncA84AwY+9OxUnGydZEjpJK+y/N96PKcG7S
NyqwHG0ygv+qQ7N/iShliDV/b2r1icj5raJ9hGG8N8dyU1v08fSj5FYpKRJdHM7W8FVYCsgFJkBt
fsrtctfsVSK5LB0HsmntDEAtphgCfrDYjT2mNZYdJywWNdPeKbxt0bj75TL1/1IQdBvCOTYM2jy8
hv9dcv4WQTB+yFCO3iJhBZwUdH95kVJBQJx6WzoOK+6VT8HXjIzUCyyVNKiDsNWxRHEI4H/ThX41
ToFbfeRGGNiVuwele9VN47lTzQDI9zVRxLHBc0iHbM3aygTBDBLTZI+7L4kSIpYgHasdKpmVWCx5
QqWVUAfLwgygbBcnO2pIrknz9N9arfKhe+q2oLtXTgShZAOQbzS09X9XQ6YCyWYZjHZ8tGru4CHZ
Ko69B00OrwuFUiICc1Cf8h4UVJkfMn2414zhsrncO7rYZ5TKmPTZrvWnODRRDHvbkASAEC4UnnBi
KKxzzmgcreKxS4Yg7ubfvm35dwUdmeSx3MlZlywem+e5zk9jrcAY4qxlIqRFudK18XEeuOlKfcPs
eodijAC6+knv3vWRUdXQbUut9gsA89R1kAdy6Nqp+1TWZYB+GrC59JcPunGWLERw11Z5yK8zZ5Is
f41qjaGiCRDY2CCAOjitu62r4Vw6+QHWwK6V6jZM8KqFrg8b4InA+2ek3c9hfmqr6n/knceS5MiS
Zb8ITwwGYsDWOQ/OagNJCs45vn4OENXysrJmqqTXs3GJ6HzV4Q4HzExV7z33PgyzIxj2U+oPT0VM
0VOAHwjdYwW7Hr3sJSWcNzL4S4hsJnydCdIKwdcAWhsAuHMYM0amHLmd6dKAiBwnjN91gmoLNsj3
REbGHoVRHhUlUhWBLeqePNIOLb/3YkgN3X5h1LuzNxDYZ0wFA+KUSmDGBv1/TwbRdXAe0FH+H2SQ
Y/MlGX8Fgyz/+08wCPgPS9iO6ziOEMKkSfo/YBD7PzY4EEgdMO510zX1X8Ag6j8CW4oA22EalmXa
/wWDGNZ/kFTSm7dJrjHQwJn/GzDI/Dl+xYIIhHuWbYIxNIWwOFJBQPkVC5JbaTk1LkfpKTeQuVsf
owSSGfsYn4U/2bgAU2LjjWcUwypTaLNSQhCZtezZVt8cQbJU2z9V5rQnbvhHXUbB+pcLef8JKPmV
XPL7G5TCcSXQFHCXrrQB5HKRfn2DUe8DNAnxysN3o3thyuigMqc4RELnmXMKyaKqOeaK3juwnZoo
o+gb5gCaHSVT+Zzx3I50C7ZwbvRTypRv1pXKY17UP//5nVp8kb9eSt6gAKsmOWcbiu/Oni/1L4SV
RMxoFws55sIaQpz+MQXjcM3tut4HuFiPkV89jAUBKnnj2G8TMqVzPabl2uydZOf4uTxgI5zFJ+aR
ryV7sBK63v2UbPO2GOf0JeYuHx5jjAdlW/VjYxQsSIZ11lunY8SQsiqSTPq1xGsfJK13ROom7b0X
hGgjyDG7c+p3Ydo2FUfUcFyMr4jxnLOHX2/3mYqbVkQuKLJswgwbnuiS/FQP6qfWOO29lXQpzEFn
zswmWJBI45YAcpp0zQyPYmjfbv/5es63/+/X03UMm0fGEdLgDv3r9Zw0WehNXzHAL7Q7MieYRcaE
97m5NuxiR0FS8NxjVHpHEm30S1hZz+htI05H+Cu9yB7pRbfv//Ke/v4d64YhDCjLpmBo/DtFBxuB
3oHYmj5x5H2lDRfCdl6ZhNHHaThTZ0Ri49t57OLi51TGiNDnzCPCl9/yVhefK+3nKvN/eThmqNBv
l8hkqXGVJegJ6MK0/nqJqiys2y6NUCQ2gkzJmXyZ2lG/63VEcqLJP9C0E0S9kBNRLmlM6tJmHw6Z
eRzAln1Ip2MEFJO/lcakYFviw8F6+G5GOQSUNv/mFaZNaqPQ15QSySbFILsinyWA90GuoZ4ie+iL
GumnEYe7//WldnTDUSyCxKE7Uv0GLMrKCgzebJqoy+IVwh0eR31Enhb4X/OJuaAxdIcsbccXx/ti
9lpMe0nJXWY0ap2Cx9z889tRf7vSjo4/y5GGIyEbOr/djO7owe+v8Z5+YiMDhteM5ek1opu8N/Xo
Hii7efznv/m3tU+Xii1A6XJ+Aly+6L9+vSMcj4jFJscNkL1gf2ExMUokeB382RXAk4lv0WxolIQe
E4isY7oAJTeVRrgLk3cr8dNLorvqocRBhAPVO1Jp0x9iRPkvq7Sc38lf6FJcWx4IGG6OYSrDnS/f
L2tfNuphpiMoWo2W8UbaiU5HQDeuePo/6kzHoywKrZ6BesYLmcygU1xv7tR7JzqQH5qIsOfWJiE1
k3wjd4T/vZXEBNs6PFF1apzaORFUpJSWXTuwxNenqnHju6EYXt1B1Dcr9ePVSFn/NnKG/JenzDZ/
//KxMwnLVhz62SbnTfuvnw5aYwjTsAGfUsWMSyXtvsao7pHxaxQaXo81Qj17kLGemN37F3iEPnke
xQ8xpvJh/jcM+vmTn0lEjSrHTmSEhAkFRbStq6a8F7QyWoJmnuLc/tGOMrpAcCGsSvcmUqS6k0ab
9wFnE7g9LX/33Dw7YOf5g8yk+rlz1H6Kh7OXiOHFxTK/i0C3O6h0FTXqAr60oc+tPRfYYKlU9oQy
5uaNtFvws5MDJPE1Qy6OcSqVH8vOFdtYMNP4qqVeDl2YgLnSjPVj12bGM9HLWHExGtDn6oQRXIG6
QE2Y17iKtsQqm9KJZnIfHwqamifH7tmZipwwsTnspxwq6wmT9LOjZdCLyRFHi+Mab0KUpGgounNl
3jDWV9Mdfv7joNvyUORASVgJ4H6jcLopOV5wO7DidZ3YTWOttn404PS3mO7XfeDDh24bxqa9uxL8
8SOFEr77kAGetI9a7/jXAhW33hjXFv0eCpYY/0iVRIQqe+bRwZC5bW0zunVdWNFoEoS4zTffML9Y
U78mHK9+biQhWwQYisvop3a9002tOOHjlAdTM7G7N15/LkbJiBxxB1NwZgyAtXclAFFq2sq9W17K
CYmV5nGgGdCcUAqj4gLf8IND2SmzvvsgKbFs5Q+pK5xzanvVqoxL1LbAz9cdnMNXWbV3deuLoyNZ
ASR222vgeYS1FM0mbswfeWeUkE7RwGdTA7tzHv+A7WYmnEx83/wEWn2N6j9/aKKPunfT51pCb/xc
YCzUtWt3SXIaVXmw8hqAFYx1vMX6u+8EA13oigmR2TB90AHBxQVI/SbEuq462TP7HcmvGJPvVWZW
Dw4ZZmQz7Pv5Rk9yM71zNaTlnnGUU9l9mCanFuCPGm3EujxHbVdcynD8WszZCGlWbpNYuy4PgmNB
RySPLsjz+FyLhKk7t3Cjo+UQy0GILAiFSEER0qn1FnZd/YWk+XQjBzp6uY0P24qIEPa9+4mvMF6x
XPWnOPcssos5VThNznMJuqwpRbi3M0fisCUxLDOZnUgmnAfgTkxybHN2q3CGW/7TUhnqQXM846D7
gX0sI2WfNbt4Dd0uQjpj2bu8JPByTkrzg2o6kQfW7YeE2zcUoQ9uja4E3RhaV6X6QGtmnW0OqXOa
cTq/jIEBF7+K7Ivv0SFsTOtp+du4Ke1LKuGrQRykEE+Q1IW5jciRSd3Oi4cf+ozpjR14xJOhGpzc
GV7X+SdhzXF983+V6ZV1RpFnn3q3+RFKp99gC8+3eK7zTZ7jUnfyxjssJwbQ0CRyTcp86siyhBY7
7U1ig66Tom1byYl0I5sEUT0NWVH0WoLiDU5Lak2MZPNpCImB9bGixp1Fah9Xz2eS6MLWrubgnlTr
kBjaQt23MdaLyfKC18zDox3lOtRU2YLVUAAvOsioMdvKtcCU1WZWdZkkw4zWjF2MMgltZHOcdf54
3uc2mirCfY4gzwdJ/TYbc0o/PJp1Nd4TMhBfJlg59LbQIdVYj0vaOycnmG4wIJLblM8ZDwxhPwPW
ffTCcevmh1rrp4ORDmi3Gmh73jc/GXAUhYSHTHZ68oqSFkik/RExqlxD0sg2HSKku3hU4a6HTOAN
Ay1bIKaXGhvgqifJnKpL7z+Wn2C29K/W2L3rIXlQarqWc26FOYIh+dweHeICgdEB8iXYN9zZU9o9
K98t1oYRvxTzoIWn70NZI7B+2Vh7A58SUUKS9EXLoRVkBYgm8w4Ozfyi9JyGOtPhtWchSOoaDt1S
sTEZw9fQMoe9T8/1KRi8rdmZRJRMPCshau6zUaCrbJYNPvZPzZRqJ0ojzGGZVULEoT1RQAW6GiEq
M4Zx4V5vir2Mi/4owvgn9OcCcfvYrPRQD29gh2qErw2g3e5VcDA6+lEv0TqkrC/O4D+aJeq4HqDz
6ywu8mqW8qaa1oxqsx0im+IIbCFbeUUVPOnkE4lhOKHG657tobZ31qmaLOsMP0jfBaYx/hFqd0Pb
30Bk3Vd1ykMu62CvTFRmnTEN51zS21pqngDbyWWpuFzbb1ehTzM9VMzDExrLkV7fpAj7jU8M1AFr
zcHFqP4RIx7obTbgyMjuBDXDvtCMz/TYgB11o0aUhm0y4luzzsgRcSRM5Ca7Xufs3AKFkdfjFrV1
Y9i4qTvuohMPBIA7KxvvSSNtdg6m/wgP1d7WscKV5Omd8Agnu8bxSKxojMeCOmmT+HqHPCfv90RJ
0qLGl6iGNciu+LK89IaFuKaBSJEHSbCfoGsdDLcILjopamsV5efJGaJrItBNWTFAodSq+uspi4L6
UswvllCwB9Uw0Hd2CBDzXbXLm0MY7VKtCjYLbDyNCrrvIKGjiK4sO76+j01aT13r+i9xuqZNjEg4
G1fchu5dH9XdHW+Q9GysOE96EILF7A4dQi09l+7XnsMTtEMuUT3YxtZWU3wJSje+4L5d+XBmzqWf
xkzasNaaIniySDtYTaWbH/PIJj67R05aOCljAgSWMTv6swODeoXPIdnRWKcrPRrVRQQ2pHshjwPh
0BdROtWl8i0cSVV6a3Q060ZrPoFH8zfFTEueNP+lzBgwFG6qPxYNEQVxqjPFsDNcDBlczB0xOOhv
5ri62JrhNeip5Pz/1laWDhWrafb9UGun2uK/KFKv5OOFcl2zyq4HbDlwNJz8jQeaDnCbPnqheHbL
Jr2rPAikORH3rDaR/wCQmvsgMgDI9XOO6uMw2DHdS0WrM6A5O1cDXYJRRvpgVMa+QJVf8yc4xRDz
WmCLaJlHvqa63Ee4/cM7Ilum753DaSpXJ842HHj9EWcN7VJyKfjoRoZuZYYrw9FkGyC5Zz2V9s2J
3OzOm7pnPejCLUp7AmRdt76Xxp2fJzuNNtPNtgHI5XBDwJw34WbqPDhK43DRmfrsqHY9zAJh8zjV
nsbz1zOkN6d3JyIuWWnZTlYud1OXN9G+syuTGnTaEE9UY6bm0cXFK1+mZKi3TRq+DEP7jp79kwld
G2So1UFAG2bl1Pi+KhH45zBEQCAFY07LBPHa+nxd/1zOSfF7kWRTIQlTuZS1lg3y5K9lhIsWEd1s
RgkdhicABXKfggR/pMoLNok2/GHUQ3kONOdUlkGEbb8GxT+DwpcXP1HbxkJZVrfV1+WCB6E0TmVh
W0fZV/somf6l2fG3ms5WJn0X7AGGZNX+vZ8l+1IknoPdphxQYWK29q9yColWYZJ2zUPvZnZ2d2MU
7eMGHYf7f75a+t/+vGvR4wSl5hq6rRz1W0npFApcq/IagCqNQ75rGOxCFy4MACj81EJUBxMWOaWx
459hndU3BWTC2Qd5sZNu7l46pU+H1iHEiepEEv0bUEIqsqi8CEzPP79Z429frWsrOrg62QZKF5CK
/vrV+l5qdk1EKgImeg7nTJNXEeeXIe/OhrK7M4nQj6WEsBGicngZYhe7hzTe5lPOJc6YGasuhcc7
HyK9Dl7w1GMzBcU8HN3GdPeOhvfDrPvx1Bfd9z6s06e0xsGM1ipkQiIsjLUumySia+YlGlMhtDz/
/BH1v39El+KXOFiwtHLGSf/1I/baEA1p7IDEmk+U08BOuR41Inkdt8+JcYQ/tWDtNYVC38w0vPnC
i87/8i5+bwrC0TYtbgzH4s8oXc0Nul8aDUHrU0yYaloFla6T/jcDezGLr8CaOA+Vk9AYWTaHaALF
Q2QABkSDqEFrQJdB+uH3aZQJi0aY/csdoP/eGZzfmG3TpgJRT7tq+fdf3tjkjlLLWEVXFZ0ywqX0
Sy7b7Ob3MyzYD59yPfnW6pKCLwvjzZId1M4Yo3RmyAtl5P9ypWjicyl+7clIIU1bBxYPEJhvzfj9
ngzyzIYnwarGwH+V5/vPHoO7lmNTbKzB60/EkNQkstXio3GKb8JV3VPdpu0xc5OMWLVVmvs04EQR
nRqZJCctqAlGd632MA2M0vCHP2RRr19d/BNJYrXVCu8++mzhvgbz6K/FC+Jr9XRve/mPEBPJqRyc
p7qs6rsm9dO7pQVu/9H5A2ilHPJivJwQLM08lA6czSbU7VsUxNFheTKWQsvpYFT1Fo/HhF/4s7n0
eSYOMc/tw1CrHlTjfnBtH5OGtix4155a8+xkDR8FM8pzbJOUOncaQOMmD9J5F9vP7jbpgs2q0Aqo
xb0Yt0nTc1Cdi5RBt75WwAVgOjfGC05UMm8mXEB4bC6eg8skLHd4xEzUiLzgFYca+lmLdoFx5NBm
rWDoxtsCrQLOWXAZ66pW9aYNgQIWthq+mdnPmqrsR99BshWZC5TPTcNz7sfNXeewnNiuOCZ4NY9j
ZKVvXHST+iuMRfO4fBShuYcO2s2JDBWkR8Q9giWyrA1s9uLsNG7xaHTez8Srm11A9DzT/jxZEbBT
PooEeVTdWTabjQp2ial7O4zCHyVl0Y9m5qTFCuvnCILaBDC3HZw+vVZu9WgnCMfNEfcWR1P3zRsa
0m6rdHju8QZvyIhoHsYUhQY1sUH7frukEGFeghUz6PFOTDOWbL6HRkQzAIM4k+tO9jymtD5wiB6C
WNAt4vmWHPw5MbTVNpkPQa3qFZK+/mKMbnM1a+dsJCRQKP+xTQlzUE0yXJAgNsx43OrSNC1AyzBm
NK4jP5xDIeJYpc8Mgj5vG6WJnT4H4s198AtcZYyDiIEciA1/xHnIiUz/5hZ6cWwbk+joHBn/lBr9
qQqH2YVnq6MpoSPPIVHCHvujWUW3JS0Z/+eqcju1NkZQraXKuVUCY+fKBrdKTkN7bZbVtyX4q8sm
HzPBn78h48WXH9UgkVwi6OsRKUDfDerVqeHyAflHPaFHh+WPCI2cuKjPG27U8SGuRb/FA/fD1gy1
jr3QP5P88LhU7j1FL2L6iSMnbeLNEppcicTckW79xZVkdIU6gURkyA7bOBD9MSgnB3ewNd1VKZSL
z8V1yh00QcJ4iw0zO49OcOx6zb8gQMdcE/QJDyCuNJ5PeLzWZG27zOveUO3gvjere2xR0bqP5PeU
uR/MCCrnAvzPlrphn8Cre4I2z+7l6t9Lgqcp/M3bEi+GCenNRrZ7IZsDxOAoHj2tq4+d3pLNpFfY
VzRSM6c4uXbzLQDu190pt+IAgP77GTwQPrKsgTqtU+WdQ89ew9rE8WG24kL43sefd0Kp2ttkwUsg
0cThkzSYy2PnvASAYYDEsW5dcgyyR4F6tMFSfM+ug3AnJgpcj3BLJOBd95FE49+KpHkkWKZDRCP8
zWT2D0Pr59flpa7K/OpTLjMqTORR2GmICGadpnb3NIwR6bsmxDUMevlNS7GeGDXeddgcPzElDVdG
iPKoOzuL4hOZKZW5MzF+WbZlm5CcI/EFezhJ3U5osLqXd59O4jkq8xTi+RxmhmrYIx5n3jPhyEeV
4+1NiULNkd6pmEw8RnM7bOq9esvEyz9O9OlOneoTOHn0Xh37lhg4qgINI11lVZAr54Fkqui0tk4N
YpBzTByMcmVmRnlPIjokqBqe0vzHa8fR9mQlJcCCjeliCKL88ugczuezMnAehBWZJ9uU8LpccqQL
6DO2xgBSEL3IsuVZq8yoro4Iq3XTpOV+YLi2cUd73LM5boVvxjez7mZQjfXFmtOJsLalN1DdXyal
gnOFixzLXqSukmfkipjP3klYuKtxLL1zgj3xbFWtjp0U7FTiFfkxMKGuNkBU11AxxEbWfnEJQDVu
mqwdD4C+Ua4JLdhps2yE+zp6zHJFGbIcRpaT+tzNCUFm3UeNMe0ZLxUfhWJNmyrI4O4wZGcn8PeQ
oHkSymas4cH683zAeILziIc7KPelQodi6sYZLf34R2bSqxmHFs4q/lENEuScV/FF0N/eDnWm7ZMi
frV6D4xP7BqbTJFEVvp2ghxLk2da7nfLISlAlHwIZSkPNS4sU07TxezNGE2PVu/8onAejLZA3lf2
3wyqddxoerOtbAptssCI7XY88SBpAe46Mg4vbhJB1pwrTCMVwIYYfiajk3zTRoBcVj74h6WzURtB
u1nyhNyifZc2CAJlFSglI6N768S7Xw63oQ7AnHXpV4e76EcyPI9dBxlzgMQVTbc2gzXLCFCUWbXV
lkXCKBmAg8esP5px5DCi19l9peq9ldlQIwoy3pJpAIMsDfedUK7H8YAW0XuUBTygAnL7dBhL+255
Vy2f+wwcHshQEu8qHMIXDrf5OcL0uPZ68Q0jpnOqjd491xRueS3pxrRde+5CDLeqAxLvQUCv7cp/
GhsrXbMHTB9Z5D/7wUonZOPBHI1uz8yhAySNUEjBpNq63QHGVvg1HYnE5ll5gG41bxNFTe7cvI9J
uB8oznqotR0OLit8E0Z9HAWDyKzXSUUwfVgKVFRrYDDEtERmd8JV4HOV+i8TSyGNVT3Yy8wCpDQx
lalHdMClXj8sAx0zC46kMJyAwHUH0eekgxjIPICa5Rwn3JKBEGmBSRdfGzmxzzNu3KXEJ+grOUDc
SPocJWCa32o7IttcCr898jikp6UkqAKT/gEn4R0aAnsT+pq9XkoxIgSBZLUMNzmsYuEagrsRoPld
1phnvuF938/hxniwEGKiAq59iQ3dHuPH1nPfhiTuPkjADNYIuYNnqfoSoN3wYgn6Y2bpBk85gTcP
pQ3e7aevC2S2GQdShqVEthYGlDGRkzHchOTdzC2TKHlVNoTYJVQsKZDypZmenZoaghlhFySqW2Nw
TyIiQ6AKIpjGenfs0hbwo37uMaPRyWI0luYwpVULF3ZJpm7nt9a6DY265E0bzOTUWv0A4dq/VkrL
nyXEYkLjyg8yCD+VI7qB4tSe7PyqdLJ0fegbxyyIWFxi5Rv7mGSWnSniDyI3fbCKgAKaSkEnmU81
RcudhXf68s9lF3FE87j9t2qCSsJkSkbxpUC8/rXwkmYaA6JsYLmHOcdXS5rDXKVywIprMlKXHldX
tROqy3E82zo54s5ILEfhj+drPVjtV42m+CthQsOqVz2o0TQ1b30wiEsPLjkyNdA3qf+lQT9K+Js+
6BP+p6orN1nhoPC27Z0/ps3ZSUV4pDXurCpnQbHwayK7P/+BGlnnJN68tiWRpnGrp0dwX/JitqW2
a1z8UWpmf4QA+Zg6pOUqr+GYD8o59HMOYl+60UEEaxx/GBDn/UGfX2jrjttBqXjrwsWCNNqXWODc
7l6mRb6C7F882WnwR6jaH56FYy9vOaGaiVE+GCOUEvQ9M5Qgv/73JUwjVFYjqsJubnEZ7tTvME1o
zdFFx5EdzXZU34Bpg9Yb2x2YQ/z0lOfrWjkm1jck73Ey7v0OVPVS1Vma4x7EOGGsnkJ9gNZyNsIq
Bl5D1ybjE4U+6/fkAnfwsMqsC9Xqz7nuOHsk+vd6kBtsINyEbg+jvuroomV2+iWFeX5bXjQjqK+h
BnJnDpvEVij3/708TLG+OEAxD8sKYJGyWnI8P6Yj3p45ps5yIvsI1lg92D4hM0G+tbDuPLtBPNyb
kI2/WVD2VpjD8oe8s6DRZZG70tqCIAv0KoellcdUik7/cE3TKjwXjfFjLNrpfgyib3HPFkWiVXKn
3CH4HAvRD78x6ZsL7+E1T4mJ8TGOLz2CaRD2LYjahzx1hm3vwjLkKSP8URFYqKrhYBmXLiHHo+6U
SR537G3METw5sJFnFSn3NbPCdwwBxVHkDIcZadJHdTuAUjCs1nZUvrXVoK5Br7hvUjdeCVpbRy3F
1I6ThBnVMv/87rt29tndS+N23IlgFJtaj8AB0JO91vMsPW9HfxfkwiQOq5B0Odz4BrFyv0zKqKg3
tkkOiYf9Z2cEAuMF2FRAc157ZJTwFStyfAqwcN9NgqXTzSbA1Vq9jbo2fqD7Po30d7VOjm9F1e7d
CF6XXnYDdXi5BixhfetYIhEC/3k2Hl3RfhZUQW8aGzSLgt0pUeEdgN76DlOqdmJBvBqu/cO1k/5N
2OExy+Pj5ywZ0FD/VDj2+wSI6q4P9J/IVsXF9iv0FCI9aMJ11SoTSuybwe3PsS+0QzX/xJBLO0x1
6K3p68K+IQXx3I0BJm+yEDBnOodWJ7NUalN9JuF+3FlaYz1xmi3WQzyyaOaV9TCGg/FmNRU223Bk
e9OtvaV5TzHEnzcxeO+EOz+5QTr9UVnGGT1++OL1sX4KQyroKhaHklHLc25S6k6cMu68WmT32mhB
cateoIdYPwTj7S4bIRXpTDSAhzo/dBhAsvDAsdjh/TDU7rOGilmBaZ2qetr2jU9sl4Ynr6Blx9AW
e1AbCQdHfAaJf3IJdBf0qVHsbQl+J8SmmhGxhjuj+5L8EDsm4HyQ2dx0ZB8aNBDJgXFBYMcQwZOC
sEQiajIc1QMtO8BTq6TtDAREh0WFkXZgyjU0/wfTrO1T3ih7b5kh4N95F09gVGZfoVBt+R7G9zit
kf7Z/WsUz+rQqgcuw5ES71dob5d2eqtK/TARAcX4bX7YYlzUkzXc05Zo9vhdzloYfSmGqsGjm9WX
KbMeqxgHZx2DL2mFhmEBJlW7+9xs65KQn2YukmqesevyUyglhj1T/zxRGEMpb7lx9Nk/8HGSbNqM
aXDfTsq/J0mRsQJesPXya2iYFbPOrDvCJsFm34w0ifvmGa4IQ3QNmJGfmt4G/WhHjesGBw6tJeE1
NAhigQutUs1zblhfAVb0K9up4bLWzba0tHIrGiOjCigqWP1IZfMa6YWgFeExb7bcARKMG93CtkW1
WcXvAB/9KyP9kJlHi7+oTvVXnPSGGRZvMih3Mm6dbRWRBh2kodoMDF6fPebhRRG9LJv78uKMjLjB
iPEmgmun6u458LH9aGHKyEi6bxQ0yXFcDnC2YcJfrVA+wOMF2Im8LwaK0ZZM1SFGlNtGhR49KDLl
LdpqG2X2ArKvbpQrUuGqk+wIqnCh5oSWjlhBG+qHlqAiOFkMXBc1jp8/yVorrhxV170RjI/Z6Ecn
MoJXjYsfi0RrynUTw6nm+v6jPr5VnjTRPvT+RjqIcuzIvyCgGreZcMgRHmYTbTh4OBWn5E6HLKXX
nXGi4jDhh+PhaTGJczSyGA7WcPmLKo8flaarLcSSGNYQUbO+NWpgj+CuKRNZWVQE8kbfrLmYHjjR
WGO8O0f/cn5fVWAnsJ6DS5ls5yfWm3jrW6I4R0hdPCQH9nddEuIWzsYOYTT5MyI3CO1XERThO5tw
ttGpzU51FkfvJrZOM6ItLyrvvDSYBn+RAgP1FQIyemsG2PsIM1hHFKDa0NLpt9PyQ9L2gLP0WOZD
uglEBGwnbqxTF2frZe7TAmXZhpHNR8E1MWq68xIXSbTNYmgadlp/rfUJvYe0tXJn0CpaLWG/Zix+
yiQsTw3AMdeK+xu7UnPnIDopXWKpNNm+RhmXppmBm9C05V1qQc0XA2vLWgyYmPoE3vIgsAfUCJd3
n/U58CJUUCSAmL0rN53Vu6dRBk/d8gT3nGdWCMLCDftutc/TeLouP6Gw4RGsGuscBM3ZpmJ7G9J6
V+JM2anai3bMT9xrMNke6QvWDG9UhnGPjmdfSL+7St21by4RHonly9uIQXLJOeZQNh1VFrwZmfdQ
RNKu2SKqrR6a0UM4H4aVRt4usXsvHe6dzZLpvLzUHuZiU+j3y29NCZ5sgK9dCricuV4F236MGgpz
BkXrsbf03efvwF+mu1q2f+R91XByqN/YDDzF0LBxGREjkKduvpsjue+Wn0rSIjYkbfUMVisyvAHC
r03LsJ5g8cMJTN3pXM2CuDGZ6k3Wa+95B3EvbULQ95MZj1dyJXgc8M3OZYX0s/zRd4PPvZ7niCHD
ACZEgTktit7h/v6fUeGyI0OLWev5zBkdH5fjQekhaxqG8VFPwCXIMUFUhDPZ8AxQsdJ7UB4RxKRh
tZkKD/7gIqKbV5dKZ1gFcgtuL9vWAaBqQ4IvynDpYQtdrmDW2+keGP+IYHM76jkhSAlVScTTPIza
+KjyKb7pGta7RSzXgM4lhSl6qu0WycPUiY0Ji5FIFry5Rq3Ezq9C60G5jfUwSNqxanBNKiDdxTxU
+DvEGqs0x787hGV5mBCo3EyoSDWOqm0vZqJxq8VX0Pt4sabonRFR/dAMCr6yzYlUqMx6Ag93Ep7D
KjZ1mC0jopTnqf/yAnX0HDUAveLJCOgn+fa+lsa6c1X50JtiAsRsmdfuTYfg9qo7HgzBrL/z62Rv
G23w1M8FoTWGQCwnuBml6Tp3mLMwURATBHoStN+s5bHmbTam9coxrwnhZbagH+YXWeTVwZDjyQYI
d2qHG8D3kvMQhp1V6UHx/+wrtZKWSfiClrU5WQ6hHHZRsgyQv21uK/5tRaF/M5U2Hj7b1nOns2tU
cwl+DrVqz+0Qd2e71BykD9bXFuXpudIt85y2DkwVCN2dnhx87VGSOr8PdZdRUW/B1+GljuQXq3cK
VkuZjqe8TGh5cgZcbkAjRVYhRy06BnNYnci5mZB3B4DXLfMQteyhhWaVj2RZywORbBZkGXsdRs14
m/RwvC0/OQV8es5NdMOI9VgWg+VFt2nMMTch61t1XyInKK992/W3rm4/3GZKnko2K443zaOKWV5K
FcNaJ7u9iPFR+uH3T50lJEFt5c2nE/Qu6RYsOxbdJmd+WqtxF8uCpkYF06gCxb8dOgAVZNZ3z8zu
iciVoKxE9gWjgfk+H63WLSaANYQRHZgp/R/pRBEJQx4rOBx8oxEOcUbFdKe0tN8HRkrsueAfw9Gz
ABtRmHkVRrMAsvObpwF0z51JnpZfkTydfdxstH/oROJoGR75Ks/RPDee/FijyzJBlS+Ruvud2Z7L
pHnLgmR87gJvwOZsFHtlpcYrRo1LI5J+FyUZ5491qSNtXWHb3SEwDX7YffRS5CThQb2g8Rga5MOG
fr3so+fGioZVOTdH5m2VX9FILL/GbaAORklX0eC8a4at+nAr8uFSRcbskGTdw9R3X70GA3FKrbeL
JLycosJY7ramsV5+dQzjKTQtaHsC4dfYUgzrnIefu8jnrur0adXEGXpCI4BcOwtnyEsgvTuebtbc
3ClKM9vHTLG6qJ2xwKP5OCSp+cgA/l0bh+yy/J/qyYdEiXYTuiCc7OXNV1ZfnpOs/PPX3LFKdNna
/+HpzJYbR7Ik+kUwwxZYXkmAO7WnlNILTFKqsG+BQGD5+jlUm81L2XRPVVcVCSJu+HU/HgMIzDZu
LrgGuwp/EmTpi79q509mznFah6i2suZuhk+stUVAFHauXxKlvEcOV9oL+E95vZYvCOAhafDRd9U+
g79y76Im3adN/h3iTMBOwQM6dMl4mlb7bl3Wsz/Y3r+i9mJP5T+G1egneo0H6ieH5Aza7bQ4bfbc
m8VhCFea0JafpaT7af0d8nJr8kjsQ4UdamXtbZP3wu+LO105fhpeNhsIZyDMb4dI3gtxYagB4Hlb
ZFarhiBV4NG5va7HfIHo0XdxO2XuAUlv+Tu7034RnbybQHvAxE+vHhdwWmKk8V57s9pQGajvSRBL
LvIlHj84Z7uWhdAh7zMyngsnhjJtOl3T+b6Cb3Swpon6Ea8MLxbhJEAF5fDpCX3p62b5Mw60nIgs
YLNjS6KJoXxE6JNwTabmvtZ8rgP4xi5YQBbf3rUEGbi1ikrFo4J/XCNW/P8fHJYa2876FKMinL74
fHkODjfLrP/Iapwuc0g3zixy0qO0I9Lz5e5+vcYp4xgn2y6fGut9RZ+KMjK+J1MN3os7aYAIVix5
tCAYhiDN3bX7z4HOaRbe8GyXwwM1FNgogYI95r2rD10N0LAgwPbQ5zML5yaLh2IlCn/7QVS3Pwwp
qEOXBc7owDzrHX1dPc958DLQqbg2M/zZPih62CMuZ+xfkNJ9uPbH/52lOfm3MllaWpG5Cm2GBaCg
7Qzfag5SXGUZXYD0ANdQSbIZaOVbfnPKeaovL3MWBHHb9v0GvoZ1qRfWPL2T/J25Jm9k3lQPIp9a
Yv3qXt32815ORloNuNE7r49IrD1mdaf2vtHLs+hvpIib1FQt0FgXXsrFltIQame85NxYGFoYoZzj
73LAx7QROTZBlLXpliNNKDsyYLBSxRz+XNVAYj3Qst95he9fTPPen+ziyZAa/qOlX5i9TdBW7QG2
tH39fTEvfmJsp6aqDw4GP/JL5uV3WO0G6MLJFDwiPk6sfPL66t7uWnxebF5b+H2WCh94FMfIq5fy
/D+lwhyC8hHCKclczqNju9zGSMGjFsqDnNCfl6I+p7V/cd2lv3J1Tx7t1IKVMk2bBl8aqoWRb393
8o5PTjHp1GPdUiXDxyk/qyI/tiM77/wWB29c/Wcpu/HRWXFsGyNuaa+mNjNc3YeqnA8U5pbXQofO
g2MPO6HX+Q4z799mDKazMa8Ee24ocgDsNCwlA5Fn8knh7b/XHsIDC6Tj75/1+18VS7niMGbnzrFF
a601c/udLfdJhfdpErJpd1Gs06q/k+zV9ziT0+2vcf93fso98hdW0eDx90asd6zLJ5N5C0wanZK/
CvlNfv9dxriUlt3dXotE4UNeU/7aRWu9mG++Ld7XomUhY5XyTqRjRi5BUnyLfzFeMZvHv2rrWJA1
SFC/+ZnBJAGknhAlGm4hv7nv2QE3PHHaLIBAcvpRG+RrYt3UPVVMpb+W+Uyr7FBMxUcyOBJQO+3p
CszmsUfv2iYVwotQFXOil38vrlE8JY0RXMj1PShMmqdZ9tNVUr0doQLv+GQ/mwqvUTFUa/QbkFFd
d//rfTRM6QEhd1u8jQzDJMiWOxPrM6dRnZ4YewhCeOMjt6P/qF4i546Jc2/b3fdaWtZ9mlVf0kCY
8Tsr+3Kbhf0aZyO799eG2ZPiXZ8cSEmisKn4fVhCcpzASdig3IXwKLPFuKJqE/hf68921MTQMcxt
a52eagGJ0hdfGlzrriitJ3fKUfYy9jvKY/e3ZBcUIjAWiT6EIVgoolNkO815D+ms3zXpWkRBm/3F
DFmGxN0DgO0h/srVMQuSBqXcoeA/hA5fJRq8x1u7G2Rst5N/qLndb7XoRLwaax5TEkmNPCdFMoXL
s14maKEGUQFhd80emGke5wldIE69nwUlJnWao0hl1bRdTHvdNUbFJS3/zDoW4LjOH6UnKZIsIeQu
mp2HbbL/bzP7nZEU48zKCz2T50QvGOGDp+CoalXGShl/2WfgcwjsQ04W8phStGlwT8WKHqrI5Oru
hfRvlGzLHINamJ6ZcoYUEEsHhLYNJX/KixNJezTFpvpndcxXa/lHmojDDgLwrWaKMizrO5t67K+2
fRCzuD2UfRKXHbX1XjDG4wRu3OzmB+Smrb0qkFjuX1pDPnKaWgxwGZVDYX0A6pRoyDdNsk04Pyb5
+J06U327ZPRcJvOIJ+cG57v3zARQRGW0KMAhCPH1ljNIjHDHBfonM6bY4zvslwzieX9CJ2nuakgI
VfVXTXOyUzkCSZoXPrb8UiCykjJejeW/0nC7c5hQI4Noj6QNunSU5nz2jKe18AmFWmR6mhsGlkZp
6j6MmkViCPpb5VDE3HR8Cmx/vPoZN0F8Q+12lixZqFqgTgLr/XkQYbtnVwFBu8//3HT2i1eXXTSy
JUiRgQLHOzdGxvIlwOnRhei8Orz1T+cSkR/67Z6SUISNJPZu7S5K85YxJzvcE0a2nJJWd/k0B3UY
UUbxqHNX7mfzGxrMN+S8JcK2Q01o1uZxeUPwrtqPctb/vimplPBJEjtz3NSGx/oXlmLwJAcYTRQv
fhZmHeOL43ae+J+tR0Uuepu9DcDBmCMD1zQs/8LBEzGpKwp98DOQT0OvyoZCRSDRosRPy32aQ2/N
lsA/efNhFeFZqhBXCa1kx9SH1Fo16jB7TLEtRwNeii4kRNLYSYjVLd+n9XShRdzaV9Xyk5QJBaTo
jWQotqktEDeNlQxB4pIG5zD2hDtdm2NKPTNdOE2247GBzi30+JCI8UjfpYVSQ55PE1fzs5QCGyMP
I7NgdUxrVrhD/Xom0VJdwqLZK2PsGZ3YzNjEhcYVPnEeNubWYpSJqArAg1xtvbK7ljaFI6rBaA6T
89g3glcn1gqrN56XrrtMYX7M++E0pLyeuh4mFen2J8W/MIZe3gx2L9MNeuSB/rJ7SJ/jyamP+FEQ
0YmtFuToB0VJjxA0Kv+jXbBGm4NdJcyaTrqeT2zywDpZKFOrKf6JIKPRAQMmOGaDYkTPQWL0tLM1
vRL8v9EfysR/ZgLsN5nZfbeehy9zwsxie/LBGl8Tk4pDIIf4EI3qDtPgR2BOtyhN/jDWVoGvP+Hr
NNikWNXDis8wpInaB0pk0UBMIudf2Afrzg2eGiD2GxiW1IreSDgjJyuLkmHsz2MntpXnb5cm64/1
7BBNq7mRa1gmrQPqHsX42SDxhTGyeF0GLJEA3auj9MCnSVYc8Sj9N5zx/r3gO18xsFCCUQIWb5q9
1xX/dbOuYt/LMQ+DVmEqCwGPEpUtet3HuEqIkBZ7tzB5f884UB2Yx9SlPGcJnZ+uhUqBcwLyT01f
khgKyDE59QfZ6BAh/0L0ua5V2+78zMNjmo70uzBicDB0ByPAPS8SZtAmg7cCKspbw6csQ7Azp9OS
m/JKwBeamKrueWeZe5cvyKa3Z2Ou0z+b0AV3NqAn7mz/VCylo6LEmdmCtLUFxj5EaeiMmaV2aUuV
i5fMXqz6r8TvbiVeAyreSAy1Ze8KBYr2Z2sJqy1gFz58ihHZi1BdBU5hb1aoXC3boKgmqLkBJ088
U7P4T1KtN6Hl05ZK+0ecJFO+TwKI3baJGkvJuBP5nbqrFD+ChFpZKit2EH5WtgeeAfWeV18TL9Ng
7aoe5TMtDjJo/Egngn008Pq81ZRbYF7CQUPHVZ57V0JuffofSPz5miyM7SkvpKifbLlzOvbhWRLs
aE2I3T70Nmnx18w5jaVt7TkBwS/jU3vOpXonnnfvO95fIdJXbNTdfRjUQCZ4cG5dLFYG+cKbH3Er
vZssfjfsAr8cQ+TbIWV8dQVwyNQTj4X+1LysaNuUn7UFlrmm2Scjoxh3uf5uJsruFmfmjB1vaw9r
fclT5IwizGMRNE/1Mhpc8SaNYg2Zmb4PN8HmOufSPnhyePV94jMOBI8ZPlXlLpFX3XrkPPp1vQZ/
MRI8GBylIHK7/xzNgMGMnETZqs5A29lylRyyHCTVxhlxtMDw+REyINGZWHe4E5tdatxJrsEHwkoU
mqev/GufXducd13B1WVFFEW1G1eucFMjG74iCheQ7Wjxtt49fqL4wSxOaCwAlCG9l8wcBD1pOKDH
gc6jkjUCoWGxgd9Vb/ue820ZUELSWR2pRlq3qii+sGTh9jVAuCbhJ3YeXHvexCcUylNPqUiteaEO
VYpz5ZPqHyyPni+5rH8HvnzjyX9mu1/FFp4SjKUZaZTJdB9kBR4rZ06riefhECRNuqiPiQlrH3CT
RJfkGMUW5Wg6sdskf/ACrYEvd/1WpXUTs4p3KLx0+CqT2rrDIY8lqH/p1hRRyGji2REPVklpKRb5
l6ahUoAxFbN48InFKc6GIHJM9S9TGU81txhDAiMS4TOxWH+Lxc4AoA0Dv2zyi+VVNpM4/agD/i38
TMDRs6FS22Cg3sUoGPdFQEkwgNmoqOfyYjQsKVXBElv6LCu77hgs/j8t23dzgjOWdGyI5QhgzMQz
OQUjLZQoiyQP1YWId7Ig8iWh96ZGDnJ3ofUqCMcr6GU8TL1BOcGr7bZDFDrmI6Z1a+Pys8dTveuo
Qo6ylhmCtOMrQAWPFCS907on7wmbhHtqpqfdXGZ/LQ7cnKaOZWHWgpLWML3Hdlk8dbqi/0hQG5kR
TOsSgycSSvqmpof5zliO+XADW1G5HngJ70VmvyzvyUvYLUemCrCfLsEhZ2V6+yHQGMHbwOUZH8JH
N70lfSt7z5b446YJVcn03flgCMmPztpOUY1XFq6iIHI/MYubBlG3Hh4iea3+Kus05LID+neuiu/K
xIPZ0mtDPjHYTZPp0UJXAp70skcX2vpltO9YSeS7tUHyU9RcLlY9nLgx3aBhmtR351OvMgjEDF6m
YumZjEz+YRv5KO30Fcx8f7SN76yLDdDcurKA7zecrLOKyEwclNZvVO0Ve2RwRi8YlODu1A7LQQdL
RT4voV3tcoIwueT4dsMM/p9ze1gC7+RNt4m6Cgew7JHhWixPGk51ekVQI1WxbGuzJ0SfACgr1MvS
aHNv+daBWISxw2Lsb2YeBxwQB7nO8x7rAr8A6exYtpVHT+3Fmv9TYvEPveXv3V5bUWZTKokbkgmn
NL1Dr9SRxOkYLQWvgnb1QL1YcZuHTEjFWTenIvETfvZQhjiD7wbs7KgXYhcq29nNzdJGyrXPbBIQ
Pss8qgVClDTH7dhAN55JM62J+mdm4ZPZesuuaqmLLuV0dJL+LyABhDCHqIBv+5QgUO20EgD3i+EU
GL6IrDDYFIgRJT4rLPpSPSvBy9RpHLGtHfVRhY0Bk1Jfc7gZnv/V1EP4bvqYmFRe0zAjFHcXWmeT
Woq9W9HHYAsJ9wDkauKjqeWsX9KEhpUatCa3IMuOEmLNm5nGsc3QmOW+NM6eKpJT6eQhfGrsWgJV
XKmc3qc1BkenNvlsgfc2Exqt8eBRvonCjEXJrfV+4it2YGTFVDVnO29Msi25txM9nzQPSviQQGse
Wh+bST95pzyEp4fVsI5aYmiakoPMpeuxznRc82bNwI3EdTd/hqCqoZWGAFzDHwatDJid/4DkTwMX
KMOclvkNHDZYGYH1MPBS3gds0hGHQWUKfeLjvmYlYD8xJo/BjAOxkiZ17VQxZioGLkcpQDJRBxms
GIT6iNwJ2IDR+ddRVHRYArzvrLy2MxYmxLUCPTFjUIfStBGpBNBuE/ddJRWCkFg038qxLM1XWeUH
IgVAJ5vS2SoP/oDu8DluqgETCibAMsqtcpu7eM0n0r+RKuUH7Q205YblvUtga4+5tMcjjHsD+d4O
+D3ioE374a0h6LnjooLDpkDwI4gfD7iMjUXlB5cyTK24qI5BzcaQ/4Pc3/yZCerAUHAkRtaqZsHR
Hl2g3Nt5su74BteDBpKf1eEfweR3lE4dTX7y5Q/jsYPFAxGT6toJL/TNs8nKp2oxblYG5U0B/zFA
TzgrtoL4Mv5px3EjFPB0Z497e2rsvfTsyLYw+7Qr9fAl4Rly/AvS73UY0nNfLyo2Dbd56JdLb5Az
G9yM26YqU15pAAhSs3EuamjAc8rup1XNY0sYiPcDyxO/ecfbV+y7fH1vebfwmXkbr/BuZma+Nnvg
zEhTHln5ZAh7jXKucxyFvANdc0H6zPbAmLjv+zT3Es/bOb57GLEHX5Wes90NwbWFJ3pe1olX+hn/
YXDwRmMhrhKsVFVl1XaYJTr2Z2lbNJEqpFleEArVBID/qmBJds10Tle9K8zpObGD8JLly6uziiWW
xqNlZB+L7zz6jV4RIbNylwz0xnkrn1Hu1BY5AxurNS81O8Dz1bvfpS2mR2r6/mDvc870vj6b8m/u
Erj2MVyx8MTiITUrdCPZBcxhEdh2jlj4zZi09MY1a1rJClfwSnBZ2C9382jUd6IxUUSX/jRahb/F
pHOrE6MhtijeJGbfmMk321czt7YeW8hOugyChLEPQNjuqjmbCOVy+/Up9Z7mX7xALvaWzVc5VqxB
JxBjtTk84InD8FXTMS/s8pRk2o/DeljZac8fsmmfQ/7JN1OO00ljhZZCiE32t8rrJU4P7XYYKPgZ
lXoxoQvckSs+sK3Msfdlf/IOC4ZwFehQywS8gme0d5147JxdD6Nn6ei5xXf11KJGx/30tWKJjbOa
hGbdNOehHw/TOK73dnEjZQpmYVc+sf4h/RbQZ47peKNlkPNITX9y2Xmxb8wqni0ydeBmItOqOVgo
xGauxfVALDRCNccrXjtQMz+LrvQvFg1aDTXiazIfBxz9W6zpfYwWcLdmphV1NJZ7Iwj7tPntTk9P
uUvjNjPtZiqgvI7Dqyur3VLZ/DrqYtwFg7z3U/ra+mQ58k7t9kM+/k10Zh1ao/xikZue0JidjZNi
s9TgcVtpQ3AVY/48+t4J1y2MsdDMNqsP+uF9HBsFr1V/i6r4GSuHX0w4cmGYR8oGyK3nw0vYtCKu
MDzHYWX+VJP9hMzbRNzmZu5SPh7v4svDPr2r+1Rt95WLnrRi/qcVbeB2lq3bfkLJWN1Cn8RY/mkL
FKG2asE4l+j8hTQS6p5HfgLYqsy82nders5+vxwWi24IBidxUE34UGTTdrzJVp6v552dCnGrChNb
wiBICQXOBXfy95lwYGwyE7ouFWpmPR6cQDibkTq3faKRmriAsu4xxyKSnd+Cv6XPkeo2nvBu3Eu9
Uu+h7L/Y6qCvr70ZW853rnPj4OTPi09Hkl/Mr9j7/nV0NLHrwLPkopPkisC5Zz8BSrp2Pob/fq1p
wVUr9s8lXO4WSWznjrp01ok4WWCL8x2J3EaldgiSO9PXvA53is3appxIIyiD8a/BVEvcDEITsfqN
Vy0HxXJ3Iy31mGCPYHwOICNX3RZRuCMPcDb95tOW1cXvKhcTr3UdtfhvyGi/05wt3tiHiJqbJkON
a5Iq2YCnQa5jEwed4WOuL/2AC5E7pZbcb7MB4cvn0pHRpIUalOyQ3tQ+Xdloiry5CB9oq36hW5cI
6WR0B52wXxM1DeMcCe+eLLKrqDF8WGPFQMHvE5YAWcW4CwqaYWoMZKM0fhbHftWZYe+4f5PyIqEY
dCx4LeIIG4e/O/aaK3fIBCMxzwiP9UeWyENa8cuHDj+0x8JG3Ot7YzzRZoowSxc9pSVmoKqLaS2f
o9mZpzFoPhFjTMANqMWNtcjHrLnDUvcHQq5zaGXxYTstbJhx/tICOiv6L7+CYXwdG8O7BMXe4WdY
wI+JmxlS/tys53BQNr6T7A2l0QbUCBolyWEdSOT5PcC7/7Klf1hZw/bWXJ4TEzfCWPod36Nx9s1e
vxmVPJidm2wnQzex51I6IMnf8ZJ8wmdlbI0x/ZxM2gFpKSehyPm6bUBosN0zEbQbBbXRfCyFTnZD
6bDFXKqPHMqGDRVCL9xctEPkJwEgWPg8i31jPRRjU8VD34zx4gxXQ1EkbLTfLqZ87nFMkYHAI1gv
/6bEJFhYc4QurLTeMl8V9/2mYRmT2lDVE0GstZuLaVsSiY1GoXdymDeO1PpYO3jHCFg+VzCId8bk
vEHuXECWgD6mKWwsueVy0UEkGac3aQzvBuB9ikQd2koXJMCpqp9Tg5+ptuZrY526Ac7OKgiCaBsv
n+f8G1YwaORNH4ME15B0qDyUIcgIh4oBupG5NYVMp5gtaFyW9RjLpoG6YuZv2snPdP3qg7BzBr6C
blAKVVC7S50/BLm7yW7N2Irt+DmR4k75o8mnNmru87JE8+lvcX7Q6AH4wO3aJp9ZkegtMCricYmR
08vtPU1tYexgewPf6QjRFNb6ZLf5g6zNiAe+eCyD6Vn56HDj8rrosXsmd7prl/GdJEN7wVP66pGg
mq3kOjfJtZbzc9riLfL65Jn1Bhc/+zOf0d9LwbytP/shQ59KrOYy/tWWyWWeFGmV5dwGVGrGQ7DM
lLcP5aXVPV5OXRYRCBiOV267vK+Xnz6xIlpGnMuIO1vM8sMKF7TzgT+xLgC5Udjyr5H5cJ4KPqlw
hcZSSrYGOeWIF6tKyv/9gY94o1j5xNDk1/1Yp99tUNxmPij7ZND3bk6p0WiHO8MN6Ee2mJGbnh2k
vF3nWGVOQh7WbuCbLymXd7jzYwUECvslHbx7kgJxVMyNn5gPnm0226a1P4rxZ0YE2EypaQH/XjhM
fSoqMBt/zY7+L6+58DgLptPm35JSX25NCJ+V6/0tQi7cpdVvJofrg66cjyZzAvh0ydHqWTOJJkVV
RIftFqbAsti3xmDtySna/Jrg5mHZiPPJzQ42ZgsSS0WMrXXcBqv3IrWNCzrgOp42ZqRTJOBUFztn
nAd04Mk8dMCdNyshXBNXACUTSIj8SCeXcw4/jRERibcD7sWYsoNDiV2oWyHZD9L5UWwbQsv5mrla
blYaDhjgq/sRjZR1hWbGX9Oj7kykLsxAXLkcOni9CZV+5sCQjtgEs8CE3rw6tMK4Bi+1on+DD0r8
ydbk6XX9J7lBxnPD4bY3UiLSBnR6LN148s3iR2WU4NZt88nN7jVY/fyIZRbogR6ehjDo9xIhOzct
d+vMAfqkizCkPxdXE5vgjS6q+Q8NhT+e/ZMJ9Y/P3Ir8Ajm8yNP+o8PLbM8JHRbtQO1FN+xDWnoe
K7eJjGzd5SOwkLXbs1KC2jkEacw/6IfwWV44InwLeV3J/HbdxqJlG/8VMx4c1Z1I7oy8B24rBW+Q
R9S396BDZBY29+KxX2I98+CZXMJM1MBMjO7O95iReFX+Vrz2Lk0EjAVuRdxyRRzaccf9SBYFJ059
5E06U46FircKoGPJzP2a8Q6wXloEO/a/nDRAgCB9xPBN22gQLUeHTlgmGu6lLCY+2t7Oo3zIIjdA
JNELN6swc5/XUFenwJrfxiDL45TSVPS0KuprTBy9Rj33vd2QLN5Vstw6I/VEGrNWbFkWTrlhb5pT
d4XExXZsjNYMN7Vf4SDrh1VSOsO7RmQVdUMoJ+CSTpgtNp5ZsXubGxBBgkBWkh1WLvFbk3nXnkdu
qwWMhlAHeAZW2GzEMo6G5KkfWg4kI0ckCB0PIYxF7taf2jvLQSpgJpq3ys6uJTmf2NFfNq1ENwdd
TeLJotWnRYT3qDpCycqees/es9lN6AcluaAYGXOztrjVD5RF1GJb2iWbf/HWZRMwPXzejoOxmcjk
kb0HuYn1lkT1nhvptlsRVEe4VkQit5D9eropxc+IJz6c3hNuF6Hp10er9p7trA2xYliIqgwfQ0I8
m2VB99VzxV/yv8qkLK8PFskWlwcx5XViaoZTHWDnMCaqFvjQa3qUtjOUBKj3+PsTIvWJQJ/3A+ZS
ijeYzFYLqMTULly+GD6BhPC3423AJk3TM4U8A9YIWUBl/C8G3NiGxXlEGcFp59Hy3Y5vNfZJylzK
J9lWh0moMTYk3QVLR38AAgAX+ZBRDRgWr7RyP1Yf3cpTWST2eyro9qGYFccDMoonF5IdU093dRE4
bEiJX3W2iaDXXoHiEImABxsF1Cdx2e0jHw5YxOd+DBpg9m6n82221hc90DHEJnwzSsihiqvUtq1R
2tABs7mkwROuS7y0/C/5Pp8BARJqZi3xZJD1DSVnbDDfNV6KNchEKFc4W/JiJUmq5u86qeZDWNPD
5LZs8wf3DeMFnk1/LK+IN5A2HOpN5rpvt4rFXK3QySdPNlEomu+CBLrZByYUgwW8FJ7WMefLD25b
IxwCzRUfedQ7dMdgom9Q7cjyc5FO+X+KxzHM36abP9kNHlfbaAnB7XFHPYapmzx6lcMmu1qvHg1O
w2xsW1O0Z08YNyBY/18VTuuWdDI/KH+tzzVEmzptkIRD4zMFdLrvgSttQmLBpCKRnnW+nkWaPJnU
baAf8S+09Abzv5+jBiU3VKLFANElkE9DhgjTP7HXpOo4dTZrWI7HCZqLyNDQZBpgZl4bd+PXXzO8
gDiB9s5FyByg69JEYyTomkROaqzu+4UZWDAnw5uQUVDDq1HaDi5j0rG78HmKhHzBgHO2vNSL1hVM
GMBD/9CCCOO5CU7LONxALcsmLNrH7larbDSM2qmyPzybCHnxFIyGsWPEETvechupIeCOjhnNc7fu
bha4YAn+cB631KEy5zq9w5oulOeVN4KjGIKtVMzHPC/3ell+uMpVm9XjqeV2YhjDfAmb5UyM14t7
vcSu5A6itRhimhY2ilTUadHWXTh0PcVEzYvTe1fHCdY7OUFxSsOp3KJBHusiA4luLDVtXLxITXSP
VDlPY9ZDyuhEucMZoCiyPfdutmxwGMbUc7knsov8FOYyiYNpPrh6+jJHam0weLd4mLx7JEfmTTSD
qJ6tKGafvV5WFm1rWdO0fvtwJUQV5RXOgX7IxvyYSAQ9J7eIyFx+ZWFV3wM+u5Pl91xND0gV+tJ5
SEhA7glJzRURG0QdzDenFnD2rhc+Pcxp9rcAe8PG8H0CiYnFdiAGTsQ2xo75Hws1geCR3btiTva0
IKXQaqw/RhFeS/p8LCehcWUyjQhf82NK8Ccvcnl2a7TSyrRe9WRugwXUSqP0z5gP9Q5riMEhwb/U
8A53BkeKg59ay4+mZNMz8I5ePR7hvOKSHoJvTvktHfqbq9FbHQwLiNUjTVR2v7wMgelxl2AuKRvu
AUlX0dVdXexa4MbRA1IiAa40pUa7dtaXJM2A84JUhD+bKRPcbYciGRDZoWqMLTqg5IkgPCdQzvU5
JUFQ/bhNSB9xOH4YbauiZLV2AowVF+L0heQszvKqcjnxSYubOiblJYHkT8ITuxR7apCxaLD8wdwL
yknsJDixeNtVN/P+wqJDZdOj1RrkA00H40ga+ienfZIgYny1L31MaHgvPsJSG5tg7V2yi2bUaJzp
pmPdnMDFpWCiCjxn58z/VSX6rz0+m6lkIczjPPeSS5VJuU/pmegP95VRLHukuIuJ8WVjhUYX5Rhi
d/Xw1AXNgvqX5xsr8U5EmZMdoYkNNTXNobXEjkyKd3DXNGZB40YONVoAE5ZY3M5ub6z1JTC57c+e
EbcFeG4fPj9+wmk0dktt1LFt+GWUzZSSc+llc4bFQ3/BOLwFZFUbhwu5FgbOPSm4KYVHv+SnvFJg
atggB3qtdv4JIs9w7oX5aiEzQrZMsfgwDWqyYxTF5a+hx2TEK2QXhuT5pYXeLHX7OCt9naSNnZ3x
oUOEwgKcXeskC6OUWzv8BmSM+V41AFONW4gEQb/fuLNvHAxtfeh1a+XPE+J7yl+M8o2m39YWsFku
KwNTVjUbmlI4gNyz2T05ab3XJEl54cnwPLfqwbIU11OHulND+++M0z3uk0tfktnwqhI+Aojia4+1
dXOrPjS6UZxS1yWZ7alrR/Zt5xcPtvFgiQzao4nO5gzBwWF22qydkXJhpMrv194obr1BcgnC3S/n
ojUnrFoySx8I+YoNlgxcfiEEiluwD1IQXweuOKxJ8HVmHjhnXkH1ZqDIWpGq+18cV1Nqzq6K3ScK
XtiT2YeC7J19wzEQYgwuQJh7nd73DoFTp5tG+HrP5QmXpY+Vs2bZj+jy8usLtRpeXZCE3D34c3wp
WXjOcNJvUxziLPCR9H7/NKbD8owLONj85rtv2tWNt6yKicdwHUjUUTxFXDH5gz0JAC1414HwFKIg
DHk+RSazvIgJVRW8n8P0pZXBbXLRXzOIIdcI9iZz7iPn1vCIB9tGZMs4L2tLbn8/CEdMSK4rVkCs
r3AiMayX2Jq9cb6WeRCvGKSOEsfrn6EhZrd27mYWUCvahJhlmkE3yLDy/gGgwn1gNZ+0bp7CEaSZ
bejt79/ZEi0pCznoS9IWASdHSSyTHr8XHX7iZmbwnNth/0sdYG7OI4AnIs74SyzyP0zNrGf60HmT
bSrxOtpErgtaTn6/MS9v5xPdAQ9inpbLryUVVgkFojeU3IQFghIPysDIOtbAkhTCNz7fe2AS7j1x
dhklUFmICtGvylYKPyWt2vbW7sX3//BrFPe5Lx4j803KZdJhmidZTLgMsZTu4FuO30fUoINj95vx
/f1DsyLyZMrZW6N8WNmlPM/hfphZOk9FYxygbh9NSkieWpbAW4oq2GEaxIK9xr/+/vVjhUUgdPxX
MZNZTPEhOUb1f9SdyVLkWpa1X6Usx6Vbas5RM8gcuLzFcXoIYCIjCFDf93r6+uTcyiQ8bgZV/+w3
y8QguCBcch3ts/da39pY1DgdLfbVkRxjjTCN+nyA1Q6w6PhqOzl5ME1yDqMPmA/HLrrHzAkpLIgR
mR75vWqHERN8CH5cHtTUpIlcRrS/ttRTxFxTQ8D04FGWd+PGV8i18G1J8luX3PV10WNidQhqxMG3
ji1Mftw8Bg+wGtNcVd6xRj6JWlV3ckBEhQzEuauzXTXb7Frg2cdslJRol1Xc+h4FEih2mjSEgqbW
iHg6JrOrHpYC88Ne5AT8puPguWHD+tijh1O6XP4YEgOnG/3dFpTVmPJUSjAKL4lcfpsJIPvCkdEN
Bhy4EdMYoRENhgNg8U1QF+EFKkXUpwE8fnNK4pte2Osx0uAcTdatNjtCmjotLzO+qitUubmXQfTR
J9dSZfW99egRo1YIrjNi1pBZcekik3HLEDbT4xBR8aX9VRZ0xf0InYqTNPiHOHukLdwf+hmYn+iZ
hwy2vRp660k1BDuYdihSt/1giNRael5443gVlZTZ1eRjuknHPXb3+roSFItHepIWmGQDeznK2oS8
PpEhtmLpMffp9EPh31cjbkkMury7kHDcWpAAlkHg5A96ni89r8uvdD3O4cqnPJCazoIsE80Wd3yq
aOwYY4vC3iqKj2R2nnTrszOm6/vxChY/4wx89Uc8TNghpzKD6KAlUae56ZHIwtM33CNXq851Jgtu
CH5sWTXqC92m9GwMjIHwleL+CFi3xlDsGJWIi8orCZR1rCtFZqwDhpbsx7pyvYzmzTgSx6bUJOV5
VU8wIUJ3uuFPVTuwf4zapyMLqEeZuAjBjq2TBBAzPriz2CLWIXecZC00gNC+CEjC9J3oTGaUxA0L
8JXBvHj2QB9PKtKEVVFEEy/QQvKJr+FoS6wCGAcG/WY35wbc2mPfbVHipmyTZ6WgSMfzml5VMMO6
fEhZmmFd9rNZFzR5sPYM3M69pegrNSFG7XhJSO7EsB7Tlee/wxvC4PZCUQJnnc14TKwg2mAWhwyn
+LqtPCbJY3+WC6kt7BnVR2HnLLK+z26UqLLWWY0u718/7avqd3AH1mXVMvZg85xsEyN4QWq+i7G9
h0NebQRdyNWQa+DggYFf8A/r2Cn3R1x1OUMgs5CGTZrtQlU+5EGzPuK5KoHC/kikG9IUZUQzzetG
cDtkerVwoOAcF0QMlaAvsmRt1uT/FQXbH2Ip2CTnNj0rDJ794H+g1HLC69JOPT8+bPNQvMo26CB5
RP15M39oVTxQ0Li1bVRfMho55yE9r+//8yG1nyw9Vy+LPr/p6SVQL/EtYXqvRQ9S6PjVZEQZxXvf
rtstO4Lx0fDsCrd1gxyh4E0gR2HcKFm9Kpuqe84aalzEhAbJvml4joaBb3Q0NCSiNeqeh0ZDgmAP
46PU92YXOLvMaj138tPoMWktRrWmws6iMjWaEnNES9K9dp5tPIVWed6pj0PphW8QbdBxaLSoP6hB
dS7hqXlvvhpgtjBxAJBu86CQe28jRXmix9tZJa6aciDIMkYFIJAaHhkyDQKBhUZn3TDLdsY76vdy
1B7iNDUOVfhwXGg9z0kgqdWPVhWphI1axNYXHn9E5l9BU5Q3OhiLPhYrCLs89PsyOyAqu4ZJrywJ
vebFzfRORfOeeywgZzgevW0G0o+oP6k+dX5/NcwmtygaC+I5reA+G52bEQj7xVhq4X0banTZrAig
+/xNY/bDSZ7ozVBSqk8s3I1Uor2N2vyQD3FB7w1X/1QDb1Y6cKOFp6GotYhNaZJq2PRRH1/XBYtx
LejojjzpdtEobz7YaFEPAcD3Z7xKskEiAo3bo0UQlt1lWGGVVzT0BnPuxpSp+48HfmkTboxuOZyN
fkrDnzIYKq5obf1xcfBL5WyKudYukdxuklm4tkFD1ll7H9F0ROU2KPshwLGC9rc+9wUsyTA+HNcT
xc8GaHSWwLECglChClmk3CjbI6B9Gp1pR5+CjUPLiNGKy/A7OINrixXrvMQ0uFCbyt6palyu+t6C
joLtfOXn1XAok/djhZPyXGP7CvdJ7xtrHSdavP94vuexNV7ldvHQCenQv2U1CgTGQAQfJXnX2k1B
+s6FrUeCBHQ6JSbRh44qRspSX6dZ0+5Mp2Ja0xgeXobRovc4ejvelJVLQjCx3xhMlgyPz1QUVZeN
l8/JpkPxxCzJvv74ExAVKuh9umJrWH7xbUQcOIvtwLrURXGmRHOmCirXMzMQD57iJRuNzM4ztAEw
8eAKFSjtt05dRVsesTSegBlxLucfImqF6HpKiybLr00FI1oaewhLWP7xEaOlqtJXAY2gqdv8zq/U
AxJAkx6QyVcU8K6CM/4u69lbKRFJsGlRn0dmVl7iemPPwO3AWjI+4vGGwza/JgtXVduRUq5jdydO
N9DOi9xc9rpanR+5Ma0s/kT6fCDJDD1SF6L3UzfpUTEz4Wd8I0s6ewXRNIF4rRkJcFutjpDfmImQ
0RjiuvMLsAWp3CHzuYiSoHCPGBmti8SV3wWoXlH6oXV/ByjC3cEnvQw2uKbBVFTy8vinaDTZi02H
b41l1SOIt8WYSzsJ9Vmtjk9twOw2retLXDjy1unvIR1spiQKXvwk79xYaPQnQ9NZxyrzFPg1myMm
te3CdN3GxlXeErpnzbEDGv7IEgM2MNRotsv/uWXBPtNhAM2Zm1tk1h4BxsdVXwbUyqVv7TSUSHgp
Q1A8JcxjcIEAHmvKyeO+reh03UUsgXB83qkhpvJXdRLmmzk4AvND+K6C9MvR/6+HlJIWjZ+xxYWM
sn0G73deL3ZR3+GHskzkh2UzrDqTYXR35A5oc1BuDEURzVm4qoUTsS+hRDZnrzGkAQYa5fC9VhG1
ZLHuEppEFE7mQTn5+FTBGUL/hfztvJQPhk0ojBOFcovCQT50dsDcVc+es9qKzzMQVqxGbb5oM9NY
ajMCU2JY2nth+ToIvE9H2uRYoWNRxwb+b25bt2PdOMuqeieXEUuqnvCh0BkTgqh1aT32DHE6tLQY
/dZ2KqKd4nl3EuLQZcXaU85pMchR+U87+i55rzofKVScH0p0xCAhpvXIkmI9UiEi16LS6T2URMct
QWFb6o7IEWVqkJj2g3aTeYJOalx+L8pRYQwPl0OC01xUPHKOa+Vx1WT1LLJWZyS8B6OWu2wESX/r
oUzZOY2D41+VaMEeUa+/bApA2dKCldQrhgPrSt+qmv/e0TZeJ2PKcPWY7NOfI0RJtw5yns3omOdh
0YR3aXNORV88NiKl/qnM8A4giPWx7gjeAPNPNrPVI5z8mmxgR7jctta6skmDL5SM28k0bgU4lLIh
F8sKqldcmeeayqw8xMh92Xv2O6YznUac+Z5BKryqze7bFIp2DYWR1oAnvLucmM8uMDcTQhYXZXR7
mTfKdgCjBwCcSSizI5yeSQj32mdDlgYeUu0WlNxcwCsNcSTHRcVXbZ4Wslly604Xvj4xSGQl6y3e
3V0wbrKSomo0MT3LgI5vlpm7DoHMuXCGZ5/Au70lJ3vPGklMvWTmlbDG3hasZ1469Xe1zibVTsQD
y1b0I0zaa5GmNtoQ/4zJ2rgs6Opvx0KrLmzetou4YnQ25K21PD7t5yE3bbbx/Pg3j81tZg/FlVaV
9KY16oJjyokB+343Neru+DCTs326Eiq3MallOjEtcwbJ8V/H0n8iLaYD7+j0nBDLXoV+dZNrZE9b
ge2cyaS/Fom+LedYq7LQr+tewQRgdmehjhecYF+QJe0K9Wl6N3rjBChizopm+ydnwzuEI8J+j29h
iIs3GnTWM24YdFFTS41ukLsi1a66/tc34sSTWxLVaEuWwZU3txTGxHtHLibXGK5faa8a66rPZUKu
SegfJE5dgoFt+4wt5UuH3IbROGuXYsREVRUear+5qghIaDZDsAu9Bu41i27xwzXwZnx7NouxnNRm
sMxaWAHU+yMN5K5yMzXZBUNNplybeIfWQV5U2nFx1fiMZHUeGo07FLWxxP35iLYSxDSWbVca5fuE
AGGXoA3kueXb7OSC5TEOJXUUpr9kVe2mCGskz0d/I4kHOBTEHoes5AssCZDSCy9ALjes1XwYt0pJ
xNvMarsMqvTyA0kshbNug5iQNUCw8wY6rmgNwvlByTSTjaHtBLNbgY01qCumKtEcp13em/EY0YSj
I6Jo0RknBhpFi5f1+E+j195L6DSuTDXyuSx2yLUTPpddtknS5FvLiPNCqeVzbNIXLCLW/Uy7RRvY
38sOQFzezkTR40JCy/oibegKq7k07+JIPYQBXP8mk1DA0z7d/SclrO73AxJMU7u1vZtgYOZ0Ycrv
k02zxo2R3JW4yDZ6WfHwuYq9C8e+15R7S3+ojIda3KFQWVS6ubBw3gsDUTU1j24oS9ZbUmTcs0zb
EhJsgFhpNk22tZtlW5d41p/H+rpur+dG73+qepBZtJoklYW4zCUudyU50wiVoM/rPwy+pO8xLUsq
rgEfYwh/FPF2+Q5lKJzCHcKaLc3uZ9WZBbMVGQD1CGyztBeBQZujJ2SpNOoHsiaZgwaYBxGnX9WN
uEW3ucKdxZMn0m/7wfle6OYqy+EKTXmhEG4vr+qiOdcBidDD568Q0TbBK+rnHWg8S6YLJpevKJTu
ySbk6s55SHYmd4YVYcvXBXrduL8J2mbhqDzyI6+6ZVMJ+4ipMe7oxsnvahwX4Mhi/CMNTZdxpWDV
Ru7cezGu9oCcIkipms1kszSYYE3kIohUW/kaonaUm4qhkjJmc/lIEd1m1RdZqvppOIWuSkNTNYaj
QjM17TS2NqvKwmmGqKSrnS972l0X4/whtq/imnK/FGPB8IoPllbwwbT+/PL4b35D8qXqIIOp0MEf
6N6eGX4J5EDJEhIdDBXrkZTG9ceHguo279n2/G0O1P6vn7Ju62PC9mtejFVIs/Dky3/c5Sn/O/7M
P/+bn3/iH4fwlYlc/t6c/lfzgf75Q/ziPw+8fGlefvpilcFbHa/bt2q8eavbpPkc+v2//eZ/vB1/
y91YvP39b695mxGYdvPmh3n2OSTc4ir9+0zxVROEeRG+nP7ER6q4sP4gZMSwHLQ7BBKrFpGk/Vvd
/P1vhv4HrSPycoQlpU14Dt/JiPEL/v43Tfxh87UJKFYlG0RohKvUeTt/y/iDzFYh+Em+IQ2T+JL/
eeFXHxTgj4vhv+V/fv05tNsQMw34Z1owdlqpa6ahmbYuzZOwmCgZBxWrbrAwAx3ypeOPcM0XTa/X
5i0Ej96jwcG2DdNnOUwIQRWyBvVyhWZYw8ToGzEy6aSyMRIkdOijRcAsM7sfFNXmnsLFg5IzNJHu
t0YGIoRAUJ4vhsIc9aJC2z37Rb0azigwg+gQTnYtLzql1P1vY4tcyoC075sI8v2ugJFHjafXukYH
Wa+tcGMQnjFUME10JaBrTqztsCwRFnEP5NaIQjFy6B/cOXaSRRO73RQ9EFIlGUdCbLJBaVSIDxbq
Wc8tOyWIHNJpsbcWt0asW6L+kam6k7DCFjMqv1jZOQHc40UbZk4AbMBL8vHRn1QL67LJMGnfV2Wd
b61gVhBKI+mo3Bt6cc2VU+lsBVoTkyZ+6UqkV6hhc35xiskFXcEwRAhPF0yVcwm3YiqaZ2dwDOAn
eQ9TYeuAaUy35ahb9raKpN6vhF8N1rr1JXbpecPpQ7uhUPZXhV4nS6a3obJRkap2e0PrgnQ90p35
YdEEU8HCoVz75ucTM+ZCY9v1rZ+7i6RkDkDQTHWIhl1AgKh9lmIwSm470JzBSkShMc/17Exf9XUL
jHfR97WKuoWhXsDWC0dw369CJ3SUKxTa3ZCjYolIDNCDEJ9mOFlJQStAydudF+Wq9kZmuNE/Nz1M
xMIlyXPKK7ckaMS8MWjd6is0WKiHNkoz4ESYMoK2uO6MtUxO0YCw44CTNO4ugjKlHZTJMaDR2stR
VVxQH4mD47cu6m1skgL7pisQhF0D4ZV3SR6vd5Uy4Hy2JlO8mUPa5eeYCiUvshKd8yQYE6HFdyZ+
ISjILluIMoVyirk3L7btPC1049g2MyzKMntCBxxKJD8gr5khI3xcDU6QmoS8daaFUbckQCWUSUrm
oQgFKGENxw2MCaY2wI7NSKNFxcS2RvSGs4NxHxZ9D4794OR7srIENhBorUH+Lc+TCZNsO0s78riI
3pSi0ZTdwBWnXkBKkBAZMST6Gh7EFP2w8fHZV61WITlpKtTmi6L1Gh0zXOSHF3ZS4mEeEUDaZAkW
vbkeR99Dje4XemtfikbDrUFsezgVrl9pDPgns3YahDm4icg/w4RMKViy7km82chhl6FhFOoD2ozx
jdve7uCj0ahcRmPlDx2DDcUJGIyBRljY0RjWeHm6MEDLqsEM7JfCiwH+EnNjI+dIw8rDAjjKML9T
dUMrlmnf6PWGYmEYL0jHsxDMgp0wCaOx4mJa9vGIqDY1kh4ZnZ4xUFrUhci7FRUk8Tpq3lb1oSZr
s9hgfolw4LDe2K4zJZIf8Hy/24oyqfyXMAml/pjVXtX4+Gic7to2c2BmbuZ3gGXq2Wi+aaTj58+8
rMZ8wYRcp2dRrUYB7ps2A0mZCjGM00rBVMcLI6bzNYmtg6XmhvfqGMVAEkhYMB7LIflF67pLqHXs
JrChvpH8t4qCljMr1ZHMGgyGWejKDv42SbgFSDcGR1N3HgSBrl2wqRTm1dQoVslsH3XkQtAnuu9S
E7v9VAvamGzyqSlttRzq2bIZGyvbZlc3O8SHAlHH6DGt1rA2uJOdjA/hEMw0L9xyCbOgkXcXGC/k
5cws1buOsBe5bNsq99j9iqoADCCa+LKo9LBB5BRPCO1suEBuNpbYH6F8ptBfrZZXrJUd0bRZ6wE2
InqWHRPUWn+dEq2gXjrIAemXd3FHUxPicndWjRMCqqkO5rjgztG8nRjykU2xJpz+3DFF7j8wXAbB
A4UuY6yYFsoPljSJYMTpBiZwEFDKnd3LvigXvllbCdsQ5Z0hXDM8Sr8oxq2tGYxxyaDQ1eVYk4sJ
8pCoTyahXjCry42yAeLuSQnTC4ZEUe5EXk4Ym3GoVWdSDYxmDw90DPdNEz0Oo9qstFSvDmbLk2+T
wsAFeG5VjbUpgIDhnvbbeDbQxuiNR9nheEUzRqhMt6gby4k3IIlrNmd1PpTWuYUPf7hKoAl5W4ai
NpK8rCtIs71LRdt7z3O0kIlhJFe4a1G1+VF2mAoHnoFHzxBbbKH5972ZZXTR8zh60ZOBT3nocI8s
hGkDEGmyGjqjwGXargfydwkIi1FqrnxyJFqgIoX/ok66iZrTqBmH5QYi3rU9GP1HeuD/qVz8t7Xg
51LwH5fFW3bbVG9vzeGl+P+gatRVCrp/Xzbevo2vwVuSvNWfC8fjD31UjtL8Q3dI0ybJ1hbC0k2C
Hj4qR8F3VMNwHFPafKLpBMr9WTkqxh/EGhpA2G1d5wMhlv8sHaFS/qFTuRDfqVpsMywqzv9T7fhT
6SgFzADTkfNuxaQWdU5LxwZJmTBSclk09ZvQ0suMLs86HYI7LXWeTbUjk0E49zy+zAU7GnMZtM6z
ikYESVt5bg0+6XC5vmuVfm8nxrVK7/CCpfdQebWrFTcE79qARLAdJ0b6HNrjzivz9TCotxPMf21o
v8VRsC2s9DLQ+Z1g+h4qaFKfLslf1MfaXP7+qzyW3AsapmbHYjnQKffEHN33KSxwjCo/aRX8EHYL
n0qNrsgB3Y66vyl1a0+A9U5o4EileNJMksNgO/z++MbPYR7z8YWjaY7UMXkaJqDNn48fTRWK6j6k
omyg/Q1efpvB/sgVkLSOv/OhNzR9tO6ARQpc3aBozgxBqdqbmyKXT2Wi7xG7LEZYVUFa3/l+sdfp
7WQtjY34Ba70Mx1Lh9KgPnjW+A6re0UhgOK5fBQ03EtvuPDhQ/I8YmMcjLRE6N4G71+8yPlF/HyS
bRukHG9XSPnCMueA0U8nOWxIJe2GLnb1qtz2vXwZSnzoNWg8uCqW/xgENk90cr38AZZKChyS8rLt
6HrSOADUk5QbNguuYzkIaEbsEApBE4mNe2EqVjUADqA4iL4zJpQRtG4rvwiN8bG3qk1ZwI2z0bvi
Rv2hN8EXl+/nZNT56tnOfGtg6dAIMrBP3j0xCv4QSCjd0D46FKNzbzrhJrblMjcaV09UOizOOVuF
s9+fUNaZ0/OJFkHVNCT3CIj0k/NpQh03dQOkthmddfJBxy8yRNO6tO9bxgQpOv3fH0/+nDj68To/
HdCYv//pAuaZ76tmxQGrVuLNbF6RDGwM+3tTBm9j2u1QdbjJQJcPDfBWYP5JS4sevH+tDcD5G3gQ
HZZoKed6iWmk6uDz6PcYnLeJlf+I4VcuaurRpm3WZQ+mIo4WUoOUUzZLzS5WMCHvQW/7qI7bq2l8
5Ol1BrlsXZT9VamgFE39FWki63E29CiJ2MhOAnhsvwedc1loOXsl+ENwMmRiLj1l+GIR+fUeZjP/
r8thnGyxCTthO2VzdgZEsN2T3iY7cxSbpo2+ONDPOaK/XoZ5r//pMmTwH2IxciA1/a6bFsTuYlHR
3v391f452PXjKCZvbQORF/Z552RJshKbJGcipF0PiCUipkXuXP/+CMcI1pMFgWebqvOUkrq0Tp8s
o5/nfYiI3a1X2rrozlAHw2G7EQvGN80qt8+U5Vfnbm6p/HLTmNLSMEHMPRfnJIS18tRkcmKO2bug
ohA8LGt3jFfdFsduvzQboohcpVh8ddz5156+VNY+2zQtFj5bnhx2MmxRj7OBN6TFGabGk29biLar
Ncb7TRVffHFmf273zBdv7hxZBv+3dFank8PFheOE0P+x3C2HpVwTDbbRdzR3N/maav+LZNuTZOhf
jzYvVJ/ekFMFBb7LORpuJ6Y1iwrtW99dmyAUKu9gWveK0y1K8aNKxKIjVCSS1iEVco/VdVumLdQj
U3OnStlnQbb9/Zn49V75+UScrJGAzpXRwDTKNcUdo2E8L1ZOfvP7g/x6538+iKOerIt+1yhlT4OA
DFke3nPmDIguyShPl188abTfX1hHPVlkIITXlBIcSo5UIU3t9YTGWPcGaJeh/2ENzyPTOWb1NoIH
2Ve3cCXXv3+xX/4J85/46WoLPMXNpM+vNomRbKj3AttEQwc9VHZKvDcQ+gFbVs2zsWFcW3xxrv+i
VONka7S8574pjdOTMxDXrQyMicMnO+AR+2jtLXFPrNGAvtVfvHlOAuL/fGN/OtbJS/XtnCgtdIKu
fdBe44v0Rl/BkkiWwdI4QCNjqXf7pU7i2sJ6E1t1K3e/P9e/rho/v9aTNbgMq96McSe6ke3T3wHp
OqU1XFj93upyTBra4vfH043T5ZEyQhiGNHQphKnRkv754pb0HWwtUsWiRKusDY95+a6hRZTKfWYx
E7afSzxjnjVLLyg3ZOg9t6PxZCjByvZnEL+z8NI3NuCL3LYhlkCKCYWLaRFGSHDOL97A9aMjI7ca
gg6P3ijv4h65JLcovAZ1G2uzlrQE+Oypa3qjK+T250FjqlsvqO4byOKyYDJmlv0uBuTdlOG2ba0z
DMj3kZ9jVusxpN6JujrPkpALhdPD6zHlY7tqe30TO3KpDtp5P4Q7NuFUKz8ipPid962aHz4V6uJB
WxNQvYjjKzybi0yhpRRAmeq77iEaggsPwKpGX6tL+gsVg17uIIPfq+CIYEy0aJwHzBf0DhZ9na0R
NLsmv6zt3jx6sgaEGdTFFcqKvnc179Ly3tTkzneuGnRQvonGH/JB9aq1EATDO8rzhQF1Z5zhsX64
wgi2ztVD7D830kas1rl6/pYX3/uZ0RcQAzR9i6J9VWxD7AidvLWRcWYPPbPdknaq0e50DMtdSX6M
RGUGUqVmMOxjIU3qR3p0q0ReTcHGE6TghqtmCgBWPRl4hiozJY0pXWtQ41I/dp1CXUr6UFrgrYVC
sjZGZ99OYVY1bprd6t17E72UxIgWUMeN8poJuptjW6dXhY6Z5KlnNnEG4n0PY5gBdttEJxlEaEHk
BZCfhVY9z4CP1DoUwwwN8BZe8E2zUipGaHKgTea34gD7rWrwOjGS9PofJMEgVmPYelVOr76XQxan
ox/DqLTuEvhiFp924oeZPqeCgE5iU8XoLX0V4wyt9JruogXbjiyWiEaagDiKVS9r8ScQKuVFbtaD
o+jewvipaR8NIjuEsjO6biN4l0/xpez3OeuBxdwBPyVyQUL04Ls74iG1mdNi4UCwtaAJb1kqIvLL
jpOj9V8sFsKaH2afiwxUM2yvLKmbyH/YR57cvJ3dlUUPwAenZt8etCy6UEIIIVK1IIfL+kpOiXkX
6uC3hKh2vVqcETh4UdkFBrmBDnTYXEE4uuoi7dA45Q8lkA/KEOwb1VyRMU/KtQEmbMIZs2gLxqtm
A424K2jsZ2rduj7FyA15LC/aLk5C5BqGvlXS+mX+oxa2qHSgilAdFB/URxisLRmtK4Ws4UR1E/8Z
Od+g3dvxAAXZWOnVeKakZD6kbYcgAbBwFl5hOQHySJ/RrNtVaNhumNkbYohWHjyMpZ+Eb8lABEBv
KLepAR7Fs2mnib3kd2b2fZbBvXVQa95Dig7i76Bt3JmR3ND5RG+DBeyiBQWqpBhymsc2mkfuvOUs
Y6EzkhIeAnCkP2P2nIebkIlrZawIINqQuNuHLxrux8lqzwclImZn3PRtvsLWuPQxpqCrcoemWoJA
WEChhrR9hoJjIYd4ZXAzWg2ONkZGlaOuCgvCRsRmPvqBWncV5O8tMSipfTAiXHY5VZV9Y1aPJnln
mTyb5du1f27YA/FglzVPA8tolw0kT9S3+0YDnjIQT9shyO2URxg8Z4G6G2AOBQ1vP9yQCwM/MyY4
7spoJ4CGOxooff+MEGKLXmaGRYDwhUG9s+Ib2xtYyyltqupSt60DTeGlx1lu82gb4WacPV64tuMU
6KXDGkfiTYixtUBh6tOE94S1SQH2xLATF2nhA9vUb1ujJf8OMA0TIMOM74m9WiVl9IP8Iuy2xp5B
1jLCiGT3EEwqnGUdRY1lLlWdZbV2wJHG12hHBzQY0xyFBB/St+JHB+ZnZUFOnDjejLvTHmHdAcO2
MW8LooocyHLZimcFRakBGoptJpfZgqngVUjdLub0TQsa35wdkknmMDBhdZrUgHuXkX3rFRrLVgVz
rl6CCTgz1OkwkhDs6d9qK7/RU9KjAhJivJY2cuSG3Av91JKHMTLRudC9FDAIn5oHNlgQVkkZCc9H
+Z6wm0OwXofvlXqXY/dummltMwMR5bj06g2uhB5aYnqo9HffVGmH6zsPznSAg5C/N4DoOuPQxhvZ
hisBlqMF/DjbDpL6Pbd/pASPxHjXqjl+kOeUqGBoahRoD9CSxfBtAhCirsbmUtfBXoQKb/0nz7/p
koHPzgMV/1N6IXLojN7aD1tXBauvVpd1dafRZ4rKH0b+LTUfsumG1+LYNaJrBswN443oWkHsaZOF
yTzRoEPdArXRvbdJu9KqbxULeI9ZvEOWWDQTqY0IYTELqg6cUcVazoOTVsVHww8TEuBGxQXpOhDt
Aa3j+yYLHA0hBSh9IEbTYDPq9ZBgiSmTdeKx6FKE0t5bmL0Kbjbd4/5mMbpt2ePV/VNY2huRPcEP
hrtDtVq9Gfw5QXyZj3BDyIGS+oqYkkVjpDe9uh/1G2I+FkoMC8txqCY2lfPNs2wQP7Qt6Cio6XWV
gWkUG59WXcTjVrVBZj6BaWEaddkLbaHgqvbt71UiF459UVaXpvegl7tseivFuR3AfE6XqY1rGIRf
nd6M1reC6ktgOtUodjJC6SQ6r1Tc4sHeSPO7OtyZ1Q9/jhazzmx70xYt7n+G6H68LLpHQjqpB/xr
p3yl+09c54UPILJ7BCvK3VCgImzcjkwoLTZo6fh70Q6XfXFf4iAmg4lxtj2z8hZoh1JFIXpF23Sh
/1RJRUOUTpgJbRhhbhr1yRoC14IyZ6ARdp4IkyADcPZOs8JW+NVSb0sa7jYMp1sx2gtM3wtNQfQq
WPDLbMvodd3ADjIwChjjQ4651m4wjNnOoxZBGlEGxw0qb81zJ3aJBv8+DsaNmqYveou+sW3N66yJ
17JHFV/FLMZDEl+Fjcf6RLO6mOIbn+wg1r7+i4r5Lx65hmrztEU0RZPktPWnpRkE5JJ6Odr523rT
bY0NhP9NtPl9Yf5rWQ6tz7ax73Asht8n+3nR28ZUth2lW2lS2fq7yfoiUVo73SlTPPx0iJNN/MB4
DooAhxAHANubeJVvjJv4/lUsNJdAuL2yxPDx+1elnTYUT485n91PW8moRP9qVBwz2DU7HHLL1I13
/5vzp81//Ulp9PnVmSdbdJQYTLFLjgTk711fZZfxJniXkfvKW9PNl92hcKNNvXIofv5fXiR6L5M+
miQN+rQXk452gRCsFgvZBGuU8GfM7681v1z6OiR/Cxm4OQe1eOs8d77qzPzVRf187JOLqpjYSUtE
wYtkui26aZtU2HrzcZ0nOvNEx8Xd/4DN79wMJvoIFSvn8KBM3kpACKCBtvr99T7tk8yXW4e6b6DR
NMiIPLnclsAMFaQVZ4K9kgh3FaJ1RWuoopMvWqR/+c7iQTVXwbrFEO3khoELPI3ImcQiO2dt23pL
kGQbbaXvv+oR/NLEPL6oT0c6OcWajvp50jlS7Tya6mqYACE3pAsekAgtAsD5hfJeNi/MqBHf7Cn+
f39Of2nHnB7/5KSq+L+SXM67upXxSNG2zN30EL2r62wF7tla/v5wf3kJ//Vqxcl9JFud3eB8CWnV
LRxxH/XC7brvSAe+uIL6X92xn67gaSfCDqcJ6xlH0q+ju+xOWWN42dYr1Q236YrNrsvu3F6+jmtC
QsNN51JfPkYX3oKIrC3nura+uI//8lb69Mr1n9eqoMicRlicZzMmi6S+q3TpFlS0vz+/X11OcdLy
0cvZL27zssWmfWk3/ip1QxeO0pO+zdyvutJ//ealiSYNBru6Zp3eJjZikT7kaNYlqUbLcGUv68N8
RGdjrJJn++b3r+6XhtrxzSoMYTvC4qinc9aE9HTV8o+vThQXByCW/83Zee3WzSXr9okIMIdbhpWU
k2X5hpBlmzlnPv0Z1Aa6JWod8Zx90w38NjwXyRlqVn01vswLPN3FxQPvUlfcdbd0rcSWY+4g2L4I
G4eceu4cJcH1n/GX6f3hwCGZV8Ha5SNmKe4C49+ZrL8uPRHJeHSthnTczLRYm0rtasBcq+mHZbym
yVuT/kO7gZDXI/YWO8wKRMA7GYmDClVadz9xacyJUPphesuj8LmpWB2IFpEDFldlL+KDOzoTnDRl
2LftnQ4zdCwMD3ThntbEQ0c+La0HeyYLpBKi+IaxsZq2nnv1nYOCYkimAU2Iq0McvIxIwr//smdX
x4cXu9oFuRCICIkYQFdOSdccGv231k5X3w/yf5muurVkJ6GQv//5h8/XS2lqmjmjcPM1SDX+Q9d1
JXjNrhsvfLt1Qm9rv/uSbv6fGfvfIZc3+2FIHUx6gLB8CRykXWMbF/3FfCfvUi+6UW6/f7zzH+m/
Qy3v+MNQcZRgRZTydComg6VWEhhsVIyXz7yOgjQKxqZBzsdE+L8aAVUS843ll1s3EfSKNivwr2rQ
/jVOKff775/nXGysiSo1aNWUdO09JvvwPFgJaXpcLZPuPTZuD8NO3W3Hxucf6r/DrA5AWQliEWAS
Kevih0gyZxauQCfYVdnbGsmO75/p7BT88FDvO9yHhxKGKs4DlAxctq/Ko+IGJ+keXa4GOg6/pJ8k
hfaku74f9Nzi+jjmKq83TN1sVipjlpLOJfeiqC3Xkv5/6zrLTP84ivx5ctQhtgR1wXvE4ssNDsYu
u/MflTvf1pyCO/bGZD8XSHwcbXXO9eBfpsjnmRThLphKV67Z9+Fs5vpWLXTr7a1WsDjKU5YvI1kP
8eN8OezHgwHG8wqwFqQamz4oxzhqf77/ZGcD0I/Pt1pqeAH2prxgatR9ct/tgfydhH1/RXZsY3JI
m0OtDjVdbnW17Rgq9X9p4jON9UAmyDPSJygXji6br9Jimf3Y+sQRS5ce6QsLLnFfv9CktJuK/oQ/
E35wr1H0IOVPhvkWCSq+WIhXavKOItDVarDpg3Tm+VrNsb3wzcNIl5s0YuICWCJJ84MYA0mDkjNG
NwZsrgbDzkIsHkrluSCrQ1eQIkObCh40/0mMHqOJnJHwmowYZdOdAz/GToXWw+e6WyhUmeLhtGoL
xa1UIJN8UabCBshU1Lga/xKE6LnEy7xZGgdg4Vi4EghtBaipup/q4kgTATmE4Uov/5CwPg4Ag3Bo
9JaaS4y/W0ElQfaTHdWPq7jT7VIPPFgSf4x0Jl0UQYzzLTIbiSRAKxlBAknVLXrwv1MZ77rC2JPS
cANTP3SF8kJT3AyDXeNtRvNTUeGqNpFSQ2uqyCe/A1dQFhfZVP3dmF3LWvy6kf9nz5NX53kpNoY/
hnxyDMjc9rHbJ/vaU04T93TMvzeCB/ncwfRxLq8O997oKsmaWUGon+lAdSOgp+a1dSM7sAQPJOFa
CAV7C/0p5VC+ybE9QKEY3MKlLOh9/+hnf4uEolBTZYti5Wq3L81WiaSe3yJMLRRqikzdRpB49tj6
7wjvKqgPO7xhNqKoaoyg7uujckj2/28pnbOxsPZhnNWurgRokiWDcVq3d6HBuCTC3eoO9Kiredp+
cnOvvFJ3sp24+b7YyAxsvEZttdnLlNwQpDJ4Upg7mD2uhgT9+y919lz+8HyrHb6sAa7Ky0nZNZdh
LYKAlN08egi6f2Hx+/uhzp/KqowKU6Kh6kt7kyoqWZMIy7t8613zpBzKaEfxUdoL+/qkAoBz89jd
GPPsGvww5uoVwkPUpbFgzEW9pDvxDu9FwgJHJ8bRBHsrQbeofb+u+Q/jrd5nBhgNDCvj0Xr72JyQ
EP3W99qORGz1JDhv2ZGmS9u8bL3KhWvkImbaIda98jc+69kbKovvP+96mVof1keX0UFdLnuPfufv
czfdhS6E9j3lei962Ep8fklLviuZZKjHqk7jmrLOGeGYoFa0Q0RoxNSThsXB7bJMcvKsGMwdQIUc
ot1m0L9eHToaHuJVWRc1xKpIqT8/YglFIZfViGvwkOwhIP/WWwygc9r/AywoByV+mogsRwynOpMi
Uz8hLJR0Y3QSYbiCWG9vTLX1p+f3IAAXRWSmpq6R//38e4YQFwXfoCLvF+k9IF0YPunoKkO6wxD9
JOC+rZvVTpRKmlzLizzP9ljAHLIy96IEj6Ss34ipvsxF3ZJklpmpykgEFXmtV26yAeYdDEYqh1TS
O9ovQCW5+khrsEEpx1cOzax6vkLJJoP7hAdgLd4LMrFlqh16QXCAJdLVLqI4Xvj39alP670RwYEe
h5sUjxOslQg8rI0byXpLWn42OmvE3gjkce9YbbmTmUhToFFQWnC7av9CVdVf8tpPSn6/8cmWf+rj
Cc01TkWeT15FZPdR1mrQStD0qjFAP/djdz0DnG4nkA19datZxDDh7Wg0i+ZhrzXqrZjV3vfDa19n
jIxym4ExlhVl/f0DflikMOJSmaAN1muNmzAEFUNBMZ1m0V2E114rqNdFSb9eI7qGWfTQfoodyl5K
TDLQDdWjqwALQeGpUkw3V17T9KUBODch2R8szoyUhEW8+EPQNSPVh0YLICVo+E4LV8CJsJRpSLD8
jMVfvvG0CDdS61mO3yJqwQVVdxMtSFvve7gtoAR3veIZ7ZNAOIklbwxhpaICVaiPdP0LBn0z0wiV
mr8rmspWPuHrOpdVpKAUVRQkoRy3n9dVHfhIeMQOBYlP6JTPrqn9lLvyIplktwDYa463+AJCTq8v
DK6UtCV6Sa5ddrm2dZgsm/d6unz8JavDJAlqGT9jfgmm0S51MGqe+5ikNVhyys52u9/KW38JP5YJ
+nHE1XFiLYaFTcOIi0QUWAOaJmpxperoP8pduvOP+UG9Ee4wybno6lMANX63ubmvQ63337BMVJL0
oHLF1b4G7onmJx/zOxOjBCeCoy8JgZ0IKXRvNHbirR9Ds3+aZczSM/XREgfQWtkim3jIxL+hgW82
bW6Nme11wdz4JGd+G0UK9jiF5m2N1pfPc0OpfHwLewtjvgVnMXcgepEQxeGTphueWA43Wtk5Moyf
71fu+l68pH8sld4elOQ6OuFVZB+aILUQ/RE/FIoTIhnJKIMWOHhYwUYy6MwWoS8tJ7hswiEwxVUk
TUtiDtCYkcLpIRpozhRRvSnDxihfQjMeSLeYa/R8SKIFUuHze5yKIijU2kLGVojYqSf+qz/fGf3P
IoKvP8VU8Zv2FQ9XT6rLi2yYb5Q2/Vln4ka+4cslhknGXoiOHak1R9a6hBpq5kT/4KIbHa3HKG+9
RjnR4r3Hh8OF7+hM+D5itr6rE8NVsTjr5/uq/Ds1YOSQveRdeMqihN4CKXBCHYkVkgFZyR6hoOzV
cWYCBk/fz4Qzb+7zL15du5KJ6/XIDvUuVe8vIRMbRJn1YSmRDoIbuZtxz7rmsn5HqynRa/UcVWBn
3kdkzg0/JLu86S8owrwJe9mOdu1e34n8v7kVVX7dAD897LpAm2kd3e4TQ6v76IDWobW7fbGHvOtU
xxQQqLuVbf1SEn5/WHL2IDEljXzoagOs8BsrookgrwUUipmO2wNCnVDHVOFjoGBH9TtK8h0eZRda
091a6XjdRv0rCK29oVk/c6u+XuqWPcXV77+78nXn4VXomCIQ6VG0Xi9MjNnDNjIW502fxAa8zWZS
LoEtuRPJjlzssT2tDlo43Sb0F+OH4qYAGQKaoseo2ekTDDzlRsd8XbZ+FGroKHJrq83jjF8Tnd26
AchwclPD8CDgPscGIFZZ2vnacKiRh6Wh7+rKdFMrgZPF9yOKRj3H9qS+j4Z/3z/n1/1Hp0FhWZKa
pHIAr0qJxiwKJfiZiFiwOwq0aOshlkJ+tLGPn1tGy+GiqAZ0DraA1QakJCrddRU+OnFk48npljfz
YVFul/h2O7Xz/5CRe99LPp/myNPpnNEVnQiZ9pbPe54AMUvx58W6hzr7KNeHdBT3i0v0KI2Xmqxc
lM3gJsLkQcV3dWx7lAo7P0PYjbie9ymgBfwcXFEZQaYSC+BLR2PlaRZbOxReZEnxiuK6125G48do
Ltbed4YaX8VNt9ek6Ll9pxelJ2ipN81gHHMM9nxxwi0ZLyB865BEcmM4Ftm8j/wYIjUWznUrsfdH
F3DF3BRn01TOQC/jUxU1L4C13ihK7vToX9O96K1+wMrUncEI9noMRa35U5C9y2EECUO0a2bLjlrl
Alk13seReFer0t82zsD3tbva920uDnsD24UsFO+KRaEmvukoEWpJdWvOd9kqDvGyt0Lhobf9MZOL
+zbRHJXEpVHPB1/jJGluykyGai38zGg5CzvMEoIfJupOAx6/LMxHTL6wcjHworrVEZ8nMtQR/L51
VPRJukh7c2Lxt5S/BSt4sSq6TOFuZ2UJzvCP1WvYwYLADHGsMbAZGOEpAK2f5cDNpd+jtI9H1M7a
TwAVnl/Xr4Ml30yz8FsNkmto/h3+OHggW0PnGFi0wS25bnXhVqfhH9zCc+KbjygGhSk5YOpykoMC
dWPSXvUNFmw6/gMZlfx6cSmgia9UPO78r343uj0w8VCnylALGubm6n5GDi1iS/P9sjyz+7Dx0DbE
kU1JWF9i5g83BxkWaNKr7D4pVRuJ9NfAPbvejD/PLctP46yWpUFzq1rXVsjFfvCWcDcho+ByhX6U
bfx2fo8v3z/Xuf2eeEqSNGDnZPCMVbCvU1srQkCwTusOnraj4pXbUeIlDtlLXjVctf1wUGhDdnDf
EtytvMmZs5XhTa7x3DVoYFnFk6VMS38naIyFonTEOaHwUU5PnLJKgnFOP0f4+9QbN5wVaIoOFpxQ
P4662okMrS+rzuKhx59SYYOZ+tHt+wuBw7V9JpwlY5R7SwVEOfpwg53psnvI91uP/p6OXu2Hn37F
ak5FnGZzDGDGwXNwH9S2fOoOgGW96ECR3WkvolP/XC3J4+kyg2PptvscCV2yq34Tk7nC7vuZsIz2
3a9ZzbxirLMigLLt6CatwjVMwc0z/GvaavXeVzUZsVycR+iCJ5Kim4DZTfuGMx/KAxkHuzzVT+l+
K0v0ngX68lxUdYkauLigcfi8ciucocZBYOVmOl7PdNumXbPXU9kpIH5r/UMaxC5e33X7EKJBnpL2
EGe/F8Nu4MBHKzCvRMtrkenKxnOVYxYw/cZPO+wzR0SEnAWDPVoNzGEgkRWuWLK4FzIKkT22r6HR
PydVI3hy81PBTD0ZH5SMqCNs7iflDWQe3Q74GYrDLibGt35oJIrK+Rd1bluK/2i0QUKPBPT0KGe0
JVyC+UNb3EkPeJ85iQ4CvrRgkKcHvL5gLxZXiyi5G3DHGR/N2bj/fnqc/3b/fY/WKjBRO3DyViQs
G4Xy1lIC8F8qw3vT7WUfJHGU/S4pgmwM+jVfxEL9MOhqdzIDwG+1+j5hQGX/AZp6iC6rY3+3HebL
y1aznihcaLH2lsht0iD6eaIMlj8Nsklo2O+UnfDcebjaPI0HLM7LXbxbkg4aHjUO8hXlb+Smjnpl
PW5tx+eOGdKrZFkJ/lTkkZ9/Q9MOfaVp/IYpOxR1+NMEGlqm5BAh8IXmY2XiLDgoh423fG4T1jkB
yOwul9L30PvD4Qb7EnRNyVseMW1uMB5TivmJcMauTfkQaskfTT4CYrBD+gIUelpG3acbTN7JC1EW
uXIWZHeDgWgiyZ43ftq5XenDT1sr69psgvfdmst5OOJT6HD0XllLg2HBjhHQRm+H1WZbsrS85i9T
4b8vZK2yS+jmEWHlh054Sbn4srkbD9q1CbPYVingBc78N0agjVvy1nw/OwfphTYUUuwATFZ5Djhf
eMFBgORx/f1iK/5LPVKi33ePNfGdY20U9c6GG+SrF5wJG6T+viY+fHmmoY9vypK9p++bpm8yz/bS
Obrof4O3crPAdnYXIaawTEmTRRXR62qCG3jwjC0DihMjij+4f7hQmmib/Tc7vp285adgV2xN8DOX
KvPjqMss+/CYtEyJZTwWdIweFSAIyCETBKGLA4+NaZZnvHaQypn1u/F/kV9ZOnIx4ab7XNLXwphs
ga1SQudUvctvK693Z5e754WhHmWPw88jZeJgEI6Wcfai2msekWsldkhXkL2xks5NLfxQAGuiESOS
Xb15ScPIB18P3rypkdXuD1jQ22l+M2unLPN3E4mfdKQZjMyNHo17U8iO3/+Cc3vbxx+w+ghCpIh9
pVNQzZrf5B7cBEcw8Dr7VC7sqGZjpwOJxq6NJXXu038cdRXWhL1vtfWMbDFTT3543Rh7rOC+fzBt
+eXr7cLgtS2UGm7s5uqUao1ECIKATo+CUg33GTPA3tp/65srq/9b+sU+ruVDK7cuZvCY/xiHRCkf
s+5fO8LzU7HGhEitiZpryPmxV94a+ag0wVHosMutHvF1hoV9uRjCipNwmwqV3czPZmsSGbzNEhhr
XXicF6tmKCJhcWclP7WGPlG54hp0HQQR/Ug01YT9cS5lGmhDGvQ0r9NzWzIQlRh5fUGDA36nFRFR
e6q5Wn//er6URpdoe6kjUO9RkFOtd9NKNfIs1rv/2dSw1rkqnN6WkAsWO46al+9HO/stSGWSv6Wx
4EsxiwJXI8kdC26e/8nVFbzqrcdZFsqXr00v+MLoIG1qrOZx1YdFDGaCsuMvbie4m1Hq7ehD9yjc
OFgCb8stz5zPFK0kbiyUzSTSYJ+3LxBYtPyWzC/dv03ByOUDTtDNBe2VRyqrY1BurJkv8k6+GAOi
iVRN7mZ8uM8DCmNryfLisNGrf6c8ALF8O/vTscpkp9Iq1x+Km9LK7+pJxJSj29gnznzBT4Ov3q+O
c3FUghF39OQhHDjlKZV9P0fOzUhLhPuK3pobL+0Qn59PVKNYMHVuuItIYZGvvmsFcNM+1X+3yjln
NiCIYzr1HE1XReC1n8dq88wHAlrBOSwaWx9e4i5yCq12Nh7p7DALrQsVjqVY6yJuY6ZCHeA+4ug9
gVuc+yRvl4iNlEyELGLKUZTVx1ozvLFvT8ZceZKYeDikYJUse5NUPX7/g77+HgNs1yKhh/9EpXUV
yeDqJfq+RiJDrH9g39fND1a3dY1frhyfV+LnMZZ18+FYH0voT7oVssPtx11yneYOpsUORszXt/2F
4fTesMNsYi8ehEcs/jaO9q+LchkcHrEoL8HTupZcjHIhd5BTHUkf7b5EEBW3OB+AztRG10qGu1DM
n75/p2fi0mVMJEhEahaEu9W8zYPQV6cpI1qiOjk+Vte6kz+YL7Er0BLuyDv/okFyIdjSxpI89zGp
ifGkBBAWlOzPLzpvMqvoE54VtR+n27/ep+U8SL3vH+/rwjeW77XEhUhbVGk1ZRI8N7pJ4+lK0j+B
9BdO2NbC/xrYfx5iNWNKC9wFBgdLvDt4knClOg26GQmxF3cK007Li8ARD02020r2nIm0GZmEuwmg
QEQbsrrZhUMft7W8jHwy98lBe25bW37QuVAihvgr0K259axnVgfiGBFJCndonRjo80crEVpCwuRW
tyjpxqN0KC+mnb4L7/yN73bmpSoiUeVCcqI++w5g+LAMQzhySlJyaZUxlC+y6wYfCKFsbFPbWPDL
BFitdwaiw85kxZnaQnf8uN51kJztPDAQVqyuRbHPAAcgcX2IJd2NMU3+fj5+JTgR0H0cbzVb9IKj
uKmZ9kIb7/IS5yhDwj+ppNM7xztixjehQvVL3/F0i3GvJ+ho+Smaxon6PA+ow+POiQvtPlH6Z9lU
/lev/b9vY3Ww6Di+FqXMrxtozs6Fxwq5lSzcTMbd968B7NjX946Rks4pxlRaYJCf3/vYBeh/sV9z
ygl4hYSpQmDZxZC8ZohDIO6esCQi4MVyMP/Ttu2x7QZc6R6qGdt2VbBV8R/RyxESrK0YMG9M2u2T
1OtyzMQhmsiYZRnQnfu0uw3mwGmCAvzIJW5g+yrJLuNBcQxAstqVhW+4hCkeHG5nihFihNlNasY3
nIqXvVQ4TdefSi3bR5J2yrUbJgveJpSRoiz7FY66F+f0cBkL0+ypBRBXV7rThMlO1/pduaAiekox
SUEvvVVdwrh9ssr8LvUfK9JqRhX+luUcAxAMXivFujP7t6hLH1Rovhw7s2Xsk3DeN9QHR6o4iYW7
ABivmR2sxNmavnG7FEgXUhKKI5yvugxrh7sE/Aptmm5eHIlb94IadbZYBXZA38TEdeMo6/l9HJV7
QZmg5pV2Xww7IR7xk5098jOoHGV8KNJTOcKWoIkqvJ2D8jQX448Zo3NTfexb6k2pf4PvoovFmjtk
IcIQDMynkEb+0cvRF1mBeFSEk2YGP3JCFGlBB/jXhaBhqXubAgrQEmM/SbdYvrn1wrfQpUux7bwm
Hk4llbwmKrycvnnciog31EMQC54uBYcOQEgA6i8X6qMlZmACfKe3HvrWvwvM1860wOXvdb/5HfX1
1djea/JtO7yFJr23yuWQowlLX2al9izL72wVfVaaEc4jzBB0vCfIGlvhFf8JYDqMnETHFg+ygiVe
Y1Syj8sHCejqFNS4qz7JuofwzDZD1Um73u64UY3WzSRiT5riY0ZTZMxNSEyuQTaYr3IM77yA4RJp
dug/RJl21QZY/g5s1fpwWSqvfq/YIYgNVbqwWtMJB8AjvMhWuTX1uz5nP8iOXfkqwDwTayqWqb/D
WNkHSJj7v6EHUlTM7SLVj0CGnSz5SaORHc9PVvGklNhdwzqdEJOHyl+NpbF4z6iLQw14GDeN5Z+F
vNNb6YT/qW1EzKsyojUOj6pWuOwCEhpsPIXwa9ABesu7PBguAsHfpwMytolusHnhSlwIY3OsWL80
OGgJcykJXbFiWpim0+h/woLFROdJVz+Lan4qBmuHvP/OQonYVXc0Sex7yA2p8ivzzR1NA+CeukMG
pWPQIvgH4b/MLG6CGLxAI94HevZkjv2TMIR4ht8G2jN2DJ6i+Pc+Zt50RPROCL0kS0EmkVW3Kqgp
SrsvzPA0N6+YZaKH0RZHJyevfjTpoynVTLkn3D69YaETDkuOnZuR4hoaYKNMe1q+/PsPhDA0UrEs
dMOmbOtqJmBBP78SxXrvA+OCwXk1BMW1POn0OYb7kkpywmQqx+yiN4Kj2V4Z7Pmj+G/05WOqD/dl
VR9jajFy2x9rzKwiYq3UqKCGB1RPr7oet4G8teu5vpbxbetLMC8axPEAgo6EaoEGin7ud6Ek7toK
UzAFDVuse6b6e6gbVxZ7Jx7qYy/T0zS8pHutuEITiDPXCMwLvvevGCy/QZl5KH9A/7JzMgXhBPos
ecom66hYuZfJ+SmHZWG2wyHz6ZMdTeAxwD6Sx2C+lPMXYPyXswTrXkyfsFC4ys38TuvvsQz0p9Zu
aFWRUSUVoHhmNYaSQ33D5IY0qF6t4CbD1g7tPt/Jxr8cwSKdq7gFUSS0AmJgGkWSh4l9DmHwZamq
J2Bkzuibdk2CKe2w7jajq1zN7cmQT6H+IjB1ssQ6BfyDoXjChNAO+wgCiswri45V8BiQ58W7lV0c
ei3za75JRtVRiuilxxXG9EOcw0N3Vqz9NEvuYL7hkumoSXvR0H8yW3hbmKGd+dW9lJM3NtJLsq6u
yJ/7XJwVDbtTZaRjRr/tDZ/ckOyF+R/FbH8Pg06Xz+sAqCWr7qQamj6Rb4s4YOKbyQ0redIcSxjc
WWgOraLsohjzBOk4a9mub6W9CUDdMhpW7aJO8E+9RbZtxPos9v+1eHrMIZXWYaCxVfbM3ndzrJAn
sfO4m3UKTwZgjQd2m3E6Who1Zy31LFzy0kLyMuF3QU+JX0uv2DfI3PVUd5gxHIGrNdXMAACy0+hl
1SLqejR8fG2DySn75HrEFN6amNg6ZYUwfBzoqgVdT2O4eKXUyOTRtOCBd7nYChjKruzogYQT3MCB
6uR5I3w5k2QgdsH0j2I6AgRS3p+jilnU0gIlbejgPaCID3r+QwaZ2ODbLlqX9Gq6ghk7esHEizeu
bmdUngxNJspEqo0O2VwHkrpaTlm3KFGqHQ7JD0ZeAtFO2NT6KnVzQXtQSvWIkIPgStVpZCIFMuZH
tRefhEq8LeToCZcNVYf6ls22WAZeLP38Puo6k6NYfqPxrhFENrPuE41QOipIRsgb4Le5L0kyQWdF
E7MnSas429LXLw1z+hLtfhhwFU+GErKDyCeeNK8ievOE+27X/1APwnZv3vIvfYnjVUnRGU4yJGWV
4ZmLXKiAt4d02AIbzO7hBiDOEuSTARpRCuh+a7TnsnnspAEu1Zs8wbDurAt9vMZuYRegq8dUFnls
qm+Euu8suO9+2RIJf7jKFFODP85ylWnyZ0T8jlhetuj5tbJyDO1e5egeZQmnw85GP+2W8I1K42q0
nvrFwXLUMTt5C+WfvZzaaCohioEDxKtb8G+n4j6G72R110YR2hjyNvx3CYEFWjunh8/TYsOqDdPe
Ah3YYJyu0PWewYoahxnEz73h684Yja7fvjbA+DrwDi2SnUL7FYm/mvBPGVzogcEv2utkPC35rjIk
m1dsy0RKqXAbdzdT9gv7yq070tlbJoR+VF0Ukb5UkDIraYsGK3UnjPvLbuz3YWX9mLGNbKffVlxB
SBsexwTL+Np62VghZ/IFCgm1/wy92kAmLNZxOyG1n08PWVF4Q8JNrRt/tsZdpP4T1MEGiO70cU2A
kbtmleGkhGMQNs7/mx9C0VZcZG0il6TPsyY28LQ2B3LObSFiXSzcmkN51K3bUDlokbWjs8OeABn0
mkH2pBfwKEJq2NK6E2/1RJ8pYrOIP/yU1c5WmXMhaXh7wtG80nOyQbiJe+JQ3EcGTZGU6aHaHzq1
gXUIMSqt7lqlucJ9AOA8TuyhtdfkHfbN3tDJtG63l1aM9GpqL9X5/vuXdvYuj+cW6R6EP5qy+qHd
xDoPfLa3Nn8RrZ+qX8NJhT5GsIEWzf1+sPfU0Zd1vTg1oDSS/sdt7OO6ngUaJ9Oe19K6MAfVmhr/
5AEsMW2ENocGRhZvzCnvsZ2jALpx0p0RWRsI1/FQIPUDenqttTQndBNjw+hleD+lLM9AuW0Qelcl
fSUqarvpOcIkS8DbIHyqkPZhVMMFY0bcFtNxO0CSFL1apX82vJaG5DHDo4nL9XXUXIXBtJE3OnPZ
58fqOv0fhooQeLWqkjkKrVZcyhuCiAJMsAVNdBPF2lo0y7+z/iT866DqaTtCV7E6bsx8CvW5nEjm
hM/jlO/mnJaZfDoVxvAyDHASxfaYBLjiVO2NIuLtpwILHSJpY2qc20SW2pRJ1R2s8PosUqIy07Kc
b5N2x0KirxsToI3Jd/ZJF3UdrY/kUdZZ265hD8ddC3nFLmyOaOz2zeCkMCb/TW7t1NwRdltirnPp
RoUU6n/GXB77w0GGS2+k5ZB535N/2Fy7vUSRHZseBzPtJ+6kWzWVc0lA8PHEZXSFALJaXsKHAUt+
SxdXy4C96qU4hQImFLEbr+DPbrzPMzP0Uyp1dUhjiqUh9CSVWr9LFsM/wz5+KFu7Im5wR092eaWW
to0FOjMu2k8AK7iiUBZbz9hWmuNUGihgD7S1O9YBSCLp44psVWZzc8u91tGfA9f6s/G8ZyoNCnIk
jW2ddhFjXdoJDJw6faEjDKGtfRFpyCQIvMSL7hLMja+5hh/RR1/Xji555kZPo35mn2ZhycbSE8NP
WGeRa8GsJS4AgQNkBg7hhZx1j/GCga1+FoZwkWUoksWyQvEc3gkGGaE2v7YK/dny/zaTdApG7t76
YMfpU6/oR0Gf7anABbpBXzKdIqsECcyFalFBK7h05OmIHUb6FwMqUI8BcM2Wm6qx02XrhC35RaaO
V00KUTJRbDx2UXM0cHar9J8RCfehlMGaR7clDl6VWV7W35KNLtsXMw+fMCx8Fnod8GtXzHDi+Wud
YfeC6Fr0C8Rc07LiapByuyn9YzY+ZQhD5ca/yafCbbnMjemP7z/re9Z0tQEutw82QP6XZbNaMWYy
5/6kLyTrIPsZztF+Sk6GUKGEFW0jxclQb20swFyKIdl0p5VAqJAAodogsaRAkYB2H8ZUnHLbKKtT
wMUc/0KvU6RdYr6qUoffNld7S9ynovnmI0AvKskZDHNjAz1XlKKoAcZYfFf1rEl+BhTXTKzqwEFi
c6FZUYod0XSpx7d9MB+FDCpsne4EomgRf0tdHJ6nWHF97uSxvHiwCg8D2Nnv3+25uyVgQeIxqkgW
v2sVXYAznRu5ZMtt1NNYYCBUapdjlzgkZN0wkbjmD784m+xUTY8l5IqN4b/u+CZwH4YlX05M+KU2
GFWQydtUIBGSPhYWBA0te1IMouHUvKCZ7WaWH+tuQBFqXQuxeVEpdGGwzp2N37Ek5j9OMT4KGqul
P5o6JdqU1RRL0xoQ9EIR6cMnhMbg5yHLmHemNbuj6GE6ORCNBPq9EPyjrrKxT6+3LQZHIUEo8V7z
4uz7fCIkQS7X5szggvRHlUenyjCTGx60+dWf1Bscvu6/f9r1TrUeb3kZH06gUS5TBR8IMuxWc8wQ
TlfZaxpxeyf9yqLfeLrlAF292k9Pt3q1hSTQgtszmhHf+yGNvluEzC/7w/p5ll/w4Xn8MjfbVmKE
IFHY2LT4fpisnyItTORpbkPdetCy3jOV8mdpibtgvI2LxsMrXItne9a6X5OE6z2I+E50eqHeyW20
z/EITPtXbXwbxLuJcoYPxL6pgMUo6W6qJSedOzjyj2VWb7yudXiwfpjVma3Xuk56hYdRpMvYvJ+G
u7n4S87s+ylwdpSloxHLMPhaa9GBRVtMHy9FFoW6AZdVWzef6DpxS3mDL3l2bn8YaPnzD98moAFp
xA+TPoEkRTP+WJXBMesl24wGEm/Isf2N02KdMnl/fx8GXEfLrTpMPLRvd1RaGr90FK30+jDAdgC2
ugx42ph3UjFvfLZzz0kQSYcq+hX4AKvPJvhZP6atjji/vjEE8VKkY6uSfljYSOW5RdnMPHz/Bb/s
3MuDsmeQTjjLLEkEv8jAbaGTw9Cs0ot9VfxRpRTVYngorB8RMMK2+BdbkxN09dvG4Ofe8sfBV1tI
Uwz5EAh0m6n7WHXk05DazStFIze+yZzS21ck1I+KAwJKfy73W7HWl6D9/dnxfVoUAkjm1lQPpQ4n
udZkH1ZSfE9kU9lTVf9U2x9lFHvt2Luhop1qsVbsLJ7vpjJ8iaL2ItaLje7kc68BF3dLW7KyRH+r
yabPhe9jSQ18SoFjUQU72JS0mk2HIcHaNorvapD0VpLsvn/9Z1Yvo5IPXl7B4t32eVGlfbv4YasW
CQfZi/vR1cVbvScJJycbB7S5fMhPuzeJo/dGRIvIlom2ig/wE22x+4Dg3evZVZ/FV0gmQWorf4O4
p/uiIwtQB+YfjPVsKkY3MKAfirEDP07DvWNRC3faubyS09dZJbMUxNeK1Ch7Pw6X6rGGAKfIfo1A
HQp5pBhHlo89qS+1X20O23PCOMSQryVlqZhJ2b4q5/1QpPYwPRVJf8rm+Cma4ssZJZdtDuj9jHQi
G2PgRTJnDvUTPOByuw0VJ5Hnq0GNEnfQ8oOV9Y6CbUTlC8S1g9dYxqHtyHjV9a//Q9p5LUeOJGv6
Vcb6HrPQ4tjpuUggM5GZ1LKqbmBUBa01nn4/sHu7SJDGnO6dq6lmsQIBRHh4uP/Ck3FdLiiPRUQP
lIwzS3Z8yXKM4g6zudO0qp71wLqK5TstDFcFdia9NbnIhtFNwXKx6sp9Y9BkMSGkx9YBmI6bQr21
hGEbYrLkjcHGAq7+9Xr44EpG1USV5VfXHZX/LQFBs5V1BBWYGwQop4ae+OTfmjrF0lwsznvvRc8G
luaNWsqAB8C2SJz9bZ2sRpiTXz/K8uq3fJJFvNczy2uADMLELV6SGF9FC2l880iM/xj7FvNd7Dvg
HPg1ggRAyyh0hUd/bdn6ub5pToP9MaGLz8fC0wgdSh09kQ+XyqmrAymjMzqjg/ozyL9bHOZQK6pu
jyEgP8a1eV5vxlqEVbWNK8kEcoGoxrSRbcWJ1yl8uxB14sRtboMjMKFPP9ab4RZxxEyAmUcpw6kI
8CUpreRnMT9m+PV69L0PIRK1Zw4rcMAmjOblxxLNYowpFKyiQFhr6PPh450/pqMfuaOurZH0wUmg
XmsV9f15y+raxSBQT/3Jgj8gFTTrJEg0nZQ79H+1FWNt0c5y2xSaR1Of+pTAgsy0sQ05spY/5Ml8
DchFyLuolGrQBXsfZjXFrCPIjzx4SyvDfBoSaqC+vA375lQ9dpTIn41G1QBqKXhFhKOWH0NEpb+Z
3eCnsKlQUG+2PZYS6XjbpcpmmPw95rY0KLGgBAzvZdlhDNha8k1fJ9uhmvsGNxJA+CKGaIZZa4mn
VirhOdVTn/wRWthxNYqb6e1+krq/y46Zdz1Ab+CIaEx9rFGbUQicAPg6WmaIQxbPs8WZ7sS7dgMn
k1N6e0zG78MJyIAwCMCtcz7BDV0cS2SRwjjWk7ES2wdLQVqHsVsVeCnpztcBTT021CKiWUE/SJaB
n0cZYrmdiJuKkowaPifRDxEGGM7CqsKlIUpPewGeVcSH8oHg6MIGTYWVGl0YgXBRpsqK4iq95B+e
qux6tbB9kAOikdpTO66zxhU87SDlFxHOJ4lkrH0Ma/0kO0ylas//v8yukL0rBywtVSTxAA7mVF+g
IhRt9ARZ5H6arAexxr67/n7kBXzIAFQA7n9pRS7L3O3Y62ozy4Pm3QnQDm5B/ZFX/FkYevsxFwGi
MxpjMHTe8BA8pMOlCRAn//b1JD7QqeYV+mYMc+7OvbmHZLWll6nGGNEOa5AtElWHuU+MlPHDsAbK
CmP7mO7l59OaGxmzOtEHU+gpHZIMo1UD2V1UyWmEJshjPB+Z14fb9eu8fg0yr94381KAndWtwiCz
vnRu2ek62IjdDlPfFSivaR1Z69412vWRYedFv4zpUEf+mtti/41COihJzP4bnpon6iX+PUoE63BP
vQ0wG3oL3Vrd+BeAWm5H99jm/4BKeP2YqgY7DnIFF4BFwYRilqKM6eukTVw3KKSlD3Sp8ONa4QJ1
RgVlF97gy7HBRWwFNmn39ew/e+fcQPBapxipfpCdAqvVD6UPy78vT6wRFtOo/oMd8XaExVfNjKZO
RJXXq/UWOn3yFljgNrPSv3s5Z/EYRG7qb7Ng1JJv5EmdbyryvClU2Y0r5SYsM6cPPHQCRVue+pvY
uPn61b3eF94vHPIb6g2kAbPb9bLwELW57CXBiCuzz328A1qCz5eYOEqDX5NZPWRCeldHym1o0HtU
NerJ1YDzGhfBk1h+lrPBrdMJmB/qgB0lmsHDHK1OXICBvW105blp3IUBKF/zOlXAV0l+upV06zQ2
om84n4V9dDEK5UGarbdo3BapcGvKwbYT1LXpGUdaAh/UE2Y3TBYoA1hwATir3m9OFZOnRI9Re9Ku
0b2VV4obbQDuYRKGgsIG4RAEC2a1CmGnXoE8sMs1NjnHqLIfmqqvT4FdAoqb+Kd84NXIU1ZMvsGp
UfjqKlQv84HsNYDWr1abIErWAXDLaLqQwdjWI/jR+Cqhm+iHhdPH2Vat8OvODFsWX/SuOufFDfBy
LHWw5cFw5nLs1yvkk0jNS/v1uEtdn6nF7G7GtBPR5kVoV9/F28kV1u0me2hPiqv2Wq1R3P561Ffv
8cW6JO+iH4damw5jbRHQFDWe6rrhJakA+7wg2kp9fd+oueNnTqzjQ6r526G9KDRMG4VzOUtXJhTA
VrP95FbEhh6QmA4IxxCRTBzu5IxWRPcNOwcZWRJTSewpuU9J6zIrXnWzisz48vUEPsmyiXrosM3m
ONgbLJsLkW6OQDOZgNEOp4pQYSixEYsXKAZAbk9HJHEi8SocrisDF8txY5r4f+tQfMNkHYPcQhlm
Y/jSKszhRka0XMcBhcuzFKRnX7JOgfh+/cCffue3D7zIq0CtY0MeKrP+7eBIeIf4tx7RGka1ZIOT
tMdDfS8f2ZGfDPo+mZlD+5vjkiSpikwTEVz8UzfzoI1rXuD/4KibaO/ZuesfTQM+nhbvh5zThDdD
VkrTezWClHgJinajAYI6lmh8AKRRe3qXoi2OCyufgkmdJXWD3QyAG1zPBSiP8HN9hMB7bC6LXRIK
oa8IIQPJNK3HMXEqvXVe18X/eRr+x3/JL/7Yc/V//pc/P+XFWIV+0Cz++J/T8KlC/vVn87/zr/31
197/0n/Oi5fsuqleXprTh2L5N9/9Iv/+n+M7D83Duz+QWofNeNm+VOPVC7Tu5nUQnnT+m//tD//1
8vqv3IzFy++/PeVt1sz/mh/m2W9//mj3/PtvCGu92SLzv//nD88eUn7vOnxB6+lfJy95xt7/41/8
69deHurm998ESfw39XqRpj7KB1y1TD5Q//LHj5R/Q2JC9k0GV0VPbcbOZHnVBL//Zv2b8we+mGoS
WWfzjt/+VSOXxU/0f0MgwwRvdoabKXr80v+b/7sv9evL/Str0dpC37D+/TfO7/lE+xVG0ZqD+oJJ
GT6yMP3gHS1OPMNoGx8iPzInU/i9MiP52bIydR+pOXZLytB16zhJDVccrGSDCH2I6SBtGb/U1BPP
yGFbB0ELEaR7HOta3E3thHpFTO6sR1FkGwgcuZXRY72jTrtKkreNgL/wMAUnsNcvcEtICMeVtSrK
HtaMDOXCtwL0SBKCeJLQKZeVrljrDfmGFiShrYTdo5+noh2kfQz6O72Xcktz1bx7gM34SH0bx9Y0
q2wx12RbApc9mKO/SocAFW1Pu237OlpJZn3pR+Gl2OJTGnSq6QDqg9elgXAr29y2ItnFBAYNG5XD
waApENbeddyqO4rH2noQc/m+E0VULEwzymb88IitGQnfekL6667SYnM7GWkabpQWSix2pBlA+rDC
BXEyqZ2UlhycNxgqukbgU7U0tcJ68JWQRn0dyOoZpJSqvaAIo/6cchw7NSkd96WI4XOeWsGZFsjF
/ag16H77VuiMzdh8F+lWQoAw/QxShYcdqCTruA9JQWNtjFzuz6VolJ8MVUqjAkZJFzyUtRUoWz+Y
+i1gGqVctX4iAqEx6vxm1Aftijvk9FiGmD/iXtmMyOWKk7DPtSG56lO9PGCoxOEjSBKh3xNySpVD
ooP/wuYpbUe09vqwExDgE2LBBlpvnftTk+wDDBmwfZKFhgKxMmI66PeS07QRKzAMBlTiNM/ykYed
+tFOeuQGgE173ToMpeI58pWuhIbQ+7z0tFg3tZ9cIV7IKZRKHTwGP0l3qjVU6zJumwvNt8ZqBbP7
3khV5bovYmhHRqh9p62u8NRCI11FiaHd9WGJPJvYF6daS4cr9LJyZ8Wp8cLembsEnWcDUQNRr/qW
q5aiitLRUAtXAlD80zzxjU2Zd+F5lZqirTXePtZy7z4LCuNQZwL+e0ba3RCByFNKMxrtUap9wHJ9
vkc5XAZuMpprU9Cm21RTp21Vmv0+EkINeW9sdlt11LDiMAT1vvQm01aV5Ck0hnSjRgqMp8kUw87O
wl55jBOxe2ngZqFCIRTPUtlVii2hbkq+rgYb+K2av9ITo0dyM5F9lUKEKJOYZZ4CdNLvIYoY3WYw
U+PQliUuoHqeXiRi64ZdrJ8oSSqP4B3C8rya0N9Vh1HYip5WXtaJrz1NPU7EZScKW6ms6TL5wjRu
NKUI90lSaKidSdO1F0AcGUcf74gwDjdVJfpuwaM/B0npnySqiFyDB0ZfBfq1NmpfPkcgsrhHTUqy
DUCeDqXYGSPTwN6QlQlpy2ggFwCfqoFVHo2fRZuVL6mE7ARO5e1GNwGOTNKUOZFW+I9wJvw1dmCt
01VWvh/0znrmjtWXTlvFXMWbbNxKlVwdItXyL+McrSL6FiUSrLFsrKPI0LYBiqX7RCalVPR2uOqi
8Ab32u+xEeO5KydXsRmba9noupPc6gvX12sR9YmsqtwoQgSynKruJhqN/CooPDhDUhuhiANGM6K8
n+SZugU1U2K5HatSeInG/LNaBhM+d12rX05o1CqnU9AL6zSLwL40UQnSTukGloGZwYIrU9HY+pYc
3wdRLLa2PhnhflQG6wLf7OERS7DSCcoBU2lie7fqYZqRPXfqsMVmKL0urT5JV9bU/QzEWNy3MTo2
PCA1OqXJFFA4XeoEIwTCNGnE+yxt1Esz60FRRpmsu7jYovsuDKoziXK5zykh7+RW6C8E8EpOnnU0
nxodG3RIlflFrWsCzQxg32eWVkfEuKk0vgHWHffYWsuPZdZGB8VKsTSEKrAJQ9QPlayQnaDIDaTO
FG+n9F0KexE4pxMIqr6rJkU6p2rXY9/MMfCYWIi49kg4sosjia5bEoK2NNPIaUqhWoeFbGz6vPQv
UBEdQ9SXLTpPWhGke9bJONl+ZxU3U5pLZ6okBcXKg04EkcksLciikx7tSz1Vr7oi46pVJ4lscEIF
/i6DfoXDeqUP20BJtMtGVjmJ4BWZ4bo1g8pfV1XRd+vOnAasDbtIvBg0U3z0Y0s4ZZOFhywqkocy
L3BY7DmUHRF+C20vMqFDGFaG46PXe0BHG4JQNF8IrDaCuOlV9a5Iop9tqEyOpw6XwJP2qD27AuiX
LMRwt4FoKQ7nXd0/Bl126CUQbeF1Lpb7FGoOdspO7ic/W9AeCLG3fu9EeXHQJv3UK2o7y++tXkdc
COdFubya2q7APzReFUpIr2pyZs/zsg/uKrMGyA8Ts/zep5rTj40jJB1LRHQQvsiRnk78VSUpD3o8
NOvRu/ez2PZ6dOJrKCt4doSNbx3qOnJhFcUcVdCPQs2JODvNoqM9XZ3Ak14bAoqRdemgde0YQbPP
+tjOCmFVAozQkJMppB/ACp0iYfdq8Zpu377Fhj3FgCDmY2vJvWch7gXHcCQpmaRiVSGMTrZlJ2rJ
UhFtqa634VTYhRisk6rezAxZKYNHGMS7eLqNQ29ddtx1/c7uwEn2/ktvsfJMBPMFfFwE88SSAfqh
L01e5MiZ4XoIVmAtgQHzbVTl+mpUlGdCxS7BmkiAOdvEqp0neEH70RaDtVWEI3MaRm4iiZBNB5i1
P2MRX1MZCTwuQVm0l6TiqWu06y4oLzHpAGIeilSGHlqMKeoa9UdIeqoVntcRWVz0SOHoEFbkCeMF
DZFVLYm7OrBWqvGDpj3cK+HUL/WNTtMzDwCclmayK8UJU6Z6NDaGxUk2DcYuleXVlLfneoX/vMiR
YsJDizTjxGzbn8JIAzbV94Y/4PagOdWsoipqj1XZIKfen8IF27U6qz+rkQpBY14mddKs6mcLhAwX
cNIqJ27FcKsoueV2aC8/DkIeOqFcNGurLCKY0qn8lMVWfZKSR62ltkovNLNprZUYevpJF9yEW2DH
kegWhmzjobFRagiRfe2mCR7onbojamawYouNqnkXVXBjKO2BLbnOJctudc8GsOq2pbISgaLHGeTD
Ccv7WTP5mv6lDZ3arVo+tSgkbjoi9aXABaVOIGSXAytzrIDm6P5DZTwUau2EPRA8MeNskBPoXsL1
HCOkIlpniL8Gteb2rMOs/qbl+llQ1Gu9A/2Jj2yclrdtCpkvYkGH+l3X1nf0iTd1mZqgEXPohIJ/
ldWlis18tpbJi4TmJet6qoEoDbOZRA80LxRTObX2I+3dpviZDclOjgWnNy57D/tNs3Iq876MoE5o
6cqnFEF1yFbbYm9MAFOFG98YN6luss3MFbF8LXmlI/nCOkqNTdMVdktXZFK7i8ofYPEW+bNgUunT
14AMTktVuYLGvhGyfQ8Fwa/K1ZQ9hwX5lcTxeCLlZx6wRaltkG/hAAhiJ+RDdd5VWc/b8srUKkeU
KgcGLkiFcpP1MIN7BChbZK4qPhrqEOfDEKo7rbaui1zeF9Jllyf3Ul84KQrZYhOftLNLSdytONKg
D3quXqu3HW05pGucoCruSk2wI/9EhtaPBHhBZVWNaMe35kCyNjzG00CbcnTCFqFjszut9PTSl7nw
AMJS/fsg1ramAiRbNM7l3t9r0GJ8Qb1o/LsO8HCrXMfSaaJcj1HsBBin9FJyGUMPLrXvglJv46K9
8ULrYKDOiU8JiI3oGzCdrQjMIhAH5oPHV1qSbAioDciIhyiOxt1qUBFtbm4CaLqxnzqY2dumHLtl
ldyLeX2I6OAPHPBEhIsOyn4B7oSq0TVwBqIPmBqAfZEtDHfUQQ+iXtzB6T8zRwkDpdoRyoYM2/uG
/sxdbkF/D/BjMwGit2Ac88Q6TC3VREnWQNfpFGFlASN3BHrUdSNK5Vmn5tpz6KWHRO1tFi1awpMC
xi/XzNu6HNypK8WVUoMDLqR8Z6bqj0Y3q4M6AbFoK0NytCFo3MGMI5jAwbCRCulb4LfymTZqV6UZ
w9/lOAQukSNpUnuwt6VGX3OxZ1f01sUk19q4snrreupbrLQGLpO54V0AOp5r5Eq+mobIOO85lE9D
ifJOYpWXE/3VFZ9I2NVWqW2jNCjc0KrMQ9eXzV40vWQjB93NoANq8VUS55D7DLQnmS6vVG7bSCXs
VKkdJXLPdrDMa7mklSNLdevIDeueC2fKNTr8UVjSmZnkbmOMp4qJKMMEtHNd9pG8jdp0k5sl/nHt
WrG8yoE9fjMzYsS4tH1pfDI9PdhMEa0TkDDoGCe2BK+8DSJ7UF1T9PeI1dtqjXR7LLgabhpkB3Yr
YcJTriyuv0bdsc2FBGHYQN9MQXWh5OKFBX/nWhbHwDUN4arSkoaWvrCPYaz0GJZ9s1Qg1s6ohsFV
WGn6Tp48a996XX6tjYkAF71BWpn1aCPxRbIG34TtNKCCNojIMgUeJ5zEYydTQ01ae/EFKHyyiWqb
LGY/JWW8N2L9obPKh14TfiZTrO0J0S+a1vLa2l5HBLtku/VVFyK7MWExyy1Y9DnbWJfDCn2LK4Ju
b5upcj5WHPgpfoVDK2y0Kb/v2Usr2S+2U6L7OMiqjmRoqEyY2Wkz5U4RB9/rvic5U6NqlWZKxbYn
z0i9s0aOVu0U3/qVcUYhQYP9pt00cnXiZcodF0yutRkyypG+EaiNGJO+VbSRxC3fWoWKXMBAmV3b
1uH5lOXrIatOVXRM6jE/eP5w6rF1Gji4ifg4eNJa87NN4n/Pu3aNfMguCoJ1oUzdTYFCvisX/VM8
4iTpoeNeddxkLCQSoG+uQujTrYkXmKGY52A0au6RgmbX8yWhCiLBlqXHvIhonPR3VdK7XdjbIAzo
T+HnIDwNXbvr4EX3DROzvnm5iWdayQGg9WBYIGZ6VRw7rUBg9ms7MpEpV8FLckRX+pWSCb2tDcNN
NiKbGnTBSWK1g1OnYrQWQ7w1p+G0kOOtmKQ38mTsBCUeV/mUECy0ld797IvykIRW7MrwS1NZ85yu
GQBiqg9cc5HauZq04JJSyqYJW2wMphNp1BMuxu2dgfOVOcTfQDrugFBgbITX5EbGWzJEpyUWeMwh
DnyuhwFNgTSq1mKjnWStfBWo+qlS3leWt6qrb2M0YXLaFde1kKM5gCiJpWB3pEZuGcH1b2KxX+Uq
QbtWDLa78TJp5lxKKLJt26pbUJxEOgrufQMAPmCjrErAnKGZXCSReDtO5YPGCllZlvmgZNF9kQRo
cwidvDJb4SIPqnsfOmvVpLYh5yeqLBAAES/ywDr731WyzXaYnBxj6lwytgYOk3GKMInR3qVe6p8O
lbE2SBYzEddqP9LxRU4UZT91kbExdUO/bEJ/ug7UhKulVxEMfINLWgFRdLSQPfe9blcnmfUt8jny
SWxbs9iZohbm7VoKqnpOFVQ1uwzDaBA3QxbL6T4tdGFrlZ31pKRatEG3TmJDho1qHqEpL+r9cz0S
viIFThrCWD5+oI7ouQSVE174n4Qgu8vdpH+B6L/r1sXVrJ5gZ7S/jvUZ3rfHPw4719Hf1Pwp96G8
30QI70SPkZRCREos5CjjQn9K0ja6bYsaZ6CqH44hyN6DVT4OvGg2cL/Edot1F4eJuI1r2EK11ekY
DhiTG/ZpeEwn7H1D4M/xQMZRPKav+0FMz5z8zhdyVLpk4aRJ0XwavR9viuB/FpnfFpXnJ35fUea7
UbeW0ebiHF1SQilF0QrWEXkW9Su97PeV0b7EVnikMXRslEUHRTW6ti19lJLSg6bDk7YOIrXCr2fy
2bfBEgqSjSnOYmML1IJHvXzKrdQV9axae9Z4I5BBGsJUuLA7jzRqFlyjPz4MXGHK1ECfTLS53q/A
iBolN6XYfZVvg9U4yHhkdJvpqnaCKzDjEtDpdJWPJxNJxhHViM8n+mvsRWcvstQw69XYDUGlJZS9
ih7No4YKkvBHr+hdq+jo2ngzyQVwKNTikiYCq0/lDibBwt5aTSi4Zmj+o0Dy5n2+QlLe7Ohq8FCr
JysunhrFllMHbRUEtpND0jtateF67Y5uYsNd/ydr5q9XuQSflokciJMSuxOl+DBAWIiErC3w9zgq
zfvZNvv1Kl/p8m/mpw1hjO5e7Kal9mOgwYV+GJk9LCHlyIzmhfdhP8+wSmy9aBAtyXxBEauqnyeu
J99EpBmTpt5bOTmhOZ4LU3Qk/n8WnmiG/zXYIg5XaBrnkB5drUjvdM1P175iHuOOfRo63oyxCLkB
6HBVDhI3NiG4IPRvdrMk1ZDl9tdL4dg4ixClcaZkXDxcqZa4raNoUZ4a3REYxAJI/mfYIBBp6HDD
NF9S0SajUqZ0Sqi/rpqTySmuB9y61x2Kj52+AlOwz2zVP7IiPv1Ib8aU34cqumXU4MfEHbT+UZLD
a1AaR6L7sREWXclqClrDkEAJNQp37Z2S//z603wa8N7MYLHM0qkJBom3JgTxIYRa5LNbG0l0mvif
RNY3Ay3WWoiUYRZ1JPK1BdEnbC66IoiR1CkkrKH+0eaBHTYjbOGaLBElNDnUvEpTSr4J92R1OJsS
8frvvzhk1sHWY2iDlOniw/SylHtdkbuxWOyLwLtIFesnGINdWB2jDHy2e6DLKCKce1B7Syy3rCDa
iu+3K8fFmUbdEEGjVLdLozjyhT4dBwwOBHTYpLgPv1/McH6GshlzanmCdlI1s1gV9Fanra3oCHjv
s0Wt/xrJWiBazVgDs6TmLmICJ7lUnVlDc//11/l0LsgRqIAHwEYtMVFjHvqaXBbuOFgDFTVNcPQ6
35QF5uxfD/TpVAxQ1BRDDWyjFi9tDLIAPcvM1Sn8cfE0bka/PEJ1+GwIxKGQwAEhZaIS9f67tEUq
lUJTAB8wTygDQugU0BH6ehqfva+3YywCGZXOhDVRuAMEUj0WL6dR2+MS6Pz/jbLYM3FJDaQ1CpdK
iAE6gdtU4nd0/bNvX4/zWVB7O5v5jb7JCIQIBGDfFm7gA4TLqytF6A55CvqOOvI/GAkor0JOTBxY
EkSgZetKlZcuIqmPRjbcG0rTrSMl+enNWevXY336jX6NtUQXEoeyXqhKNxyLnzBtgJe0GKCLcXXk
K3223mC1IwFLqUr/ALqcmpGiU5C5VdldhdP4gtDRMaXkI0Msp1LX3B9GI8UjIaTh1QTZDpmn/si+
+ex9vZmHttg3Xi5loppm7kTPq2+9H4rf4beQPX/9VY5NZbFzYt0r82HIXGJLRd2FVpChdNuvxzg2
k8W+CSWlq0wtdQEjfAckdZIJzRNggs3Xo3w6EzxbAKUDrjaX9646K7D783PSW/3U8PKdLpVHOKef
zgNKErgFw8J5dDEPLctLMCm5O46Zm+ugW5Cw6VdWkRzZ/6+PuszUgYYZKtdVEar44gqZtP7Qplbm
ZsPZkOvrws2mSzE9LcBaZOFlL6A1h7SrXNQrlKZXyKjRPshWU1nD4NA3xnDk+316pX37PItrpVoE
piZ0mVtjDkNJxRd/mNlWMLGTPGROsDHscTPSSQqL1XGr6VcBiK9exuKIotjmDSkrVJzq9HJQ64EG
YRleq57yMjaRubJqGUGuYkDayhHDWMQvRPXKctU1GWz3vqbTtGpjZaoASgzoqkj1lD6WUgOInaNp
hCwVB3hRNr3cXLVKROG79CJlXcIjt7GBj266TstuK66oJtIFibEO2yKmTIg62Rldqk7/Sf/JELdI
kMHByFOl3ssl9e+vV/f8it+9BWk2huOayEkKT225JJR46HQAA26g0jscKBXyR6DPaGmqAq998LaU
dZ2vx1zoO3InYVBNRZqDMpMyk8zeH0STp8dpZIquFpNdj8lVJyKcojfO4KubWutsL4PcbyUHxRy3
kacgzSAeW3pzlFvOW5u9PrA802f6wvtHSMxaiGD+u5G5m6wbszdWHhbvHRjqodrPWjkG0s3ypK7L
8e+pjP05ewgvCvB98aOwQJZ5mjh6kqu3o3HQMhM6Xx9b974upbdfv+gPB/78nkGPGziHqyJc7/eT
VCaab1opu4oG7qc/j1GDaXD87Y5dYl6z+g9vEyo5XEe+5wfTFFOtNfDQlJPXsb7qduHessMTYxth
3b45xhX6GMXmWVl4l+jES5F5vZ9VB43GmgLV7TbGN1xoqpsGqNqzuh7c2ffCindDBv8rdv4LH985
A/84z19DL061qRANJTEUN5TQ5ZSMYk3HdV/7/o2U58407pRMkpwIryEaFO7X33JekIuhuebAkoB1
i2Lb8rqTABboJir2AyCUtR7jQBgQjHJJaWcL9Vuf0uD66xE/lg4kiW6ASeEA1wE4s4ttWo61J/p8
VfQdV4FGeyinzH3T1qAjxGtUk2mRjMVdBusx6p7x2A2l6cg2/WQB67CyEB6DPit/iE6ebwHZMxV3
Ag1ai7YZXmTawUz+/jYBZU0UEAFhQ2hebJNqKEaApJqrWdG4M63UOBvxf7+PcjzN7E4cmiMZ2Kud
4rtvSQ/DAnE7SxMhabWUFlHifszLNGe7eFtEsMrqrOrs5CLbmHQBV/7glFf9aXIdXCu0m04r+Qzw
c7Kx1gmOaf2OE/wgmv8FvXFhiPtHrejtc82f480FIVPEKWtK2s/wdBRU0u+Kb8o3PH9XXElO6UXd
IkndqDeq26+Opb4fQ8jinSwCsiYEUwNC5LW8bRqHeTvDHl8jA4u2g3Z73PTys6yLpp0E7Q/aI/Zc
7yeLDEaDghTe0pXw3TNMlHIC2nyV3CtHEshjAy2yHK8eAcJ3XLvkuF2VfXvVD9P5qHrHSCOfj0Mt
CWVhmdN8/vmbrzcAUgVgXLh5lN6oo3hXmxOIufxIHPpkFPYImxJPJ4lqyOK1ZZpR1ZNeul7zqPe7
2njs+u9fx51PEm6dlsqrSDWHyTK+Sx5XMJ8RtBSZPD2yir0MEOhYjfKzeUhsdqils/Xz8m15VloY
cVG7VZLsfal+NBVvWyb6+uu5HBtlsaMiX9U9U6/cAJM/a/IuEVe8T43i71+3kdekqSZTD6M1Oj/F
my+fVR2g4ap2Pa9ptli0tfFq8DihvNFvi1UPUeJIBvchLosUkhXNVEgqNN7f4mSgOqqKRdLQD6oQ
fywvgxTsSqFeFHp/+w9e4Cw4yYmHCuMyNqdip01W0LqDngWbWknxmu8D80UPBeHvfipOu1cjcM46
jektFrYZpYmqF7oLGD/fjJ3wXWgxJtCs7kg98WOkWwy0iAeCCbxPbXRX3JpbY5NvUZ4fLmc3pAxi
NxhV8Uit/LNz3LBQW6QeSnlRMRYz8xXZE5JeJ7QC4b2KD+129vStHXMlohqD+2f5d9cjMqEiewrr
Q1pCH+TvpNRLrCDzXEXtvhetdCJXKlYqDQhZXQwuv14gH5biYqxFShYA55+k1nMRb6ima6P5Wcmg
YBpz9fUwHzYyw1DOpmzK0ueqvljx/JdBQFsHrvILDkyr0UsAvgRHBvkstWUUk6iEuDdOyIuNHDZN
W0ad5yKfhOzmSfNcXiaOsO7g7q6C1FH20ABcNHHQXT0SdD9bJO+GXkQqDANLSao8F2sddT/tpEO8
pV+ugN+0jb3MIgH4+vz1O/14/+eFzuJq5Bxzu2C55Vp9CKJW4dvl4BFX5RmlnNNwr150+/Zb7xj7
/EK9T15M+8iw85J4l36hy0ERjwsYUjAwuRf53tTrFWUYKjmXQovVDalVeuq51R3aZ42LBdqR3bDw
0povfO/Hmw+8N+E5xLkuHBgvvotukKtHqgrWuPgdB5cA2pe1NfbZ2tqBvMFG7Cwrj1orf1y7jK/p
ChUfNJjVpaZZUsbA6+RiF0J+K0p9lUw3pqkfORLmSSxfqkJdaXashnC9vFBrQqZpVdLsalDCAUJU
vf/3JGn+eI0IYaENM3u7fcxvuPfpU1ftDKj3ALtdwU4OtUPhZV1tEZY/Mp9PwrQMwf7XcIsNUScd
FxKGm6PmLHY8gvb54e0gp22GbYXG2N9NrFglGq4Qmq6j38CF5/0qkf12rIYh33lq7YFNi+AGrRRx
+D5NkXFsB8wrfPmxOA4sRUeCV/qgyl4aw2jUQbEbnvwrYzPe+ntvE6UISONhcOmxCr/ecZ+tjbfD
LV6lKmnd/2XvzJYjRbJu/S7nnvoBBwduiUkRaB5TeYMplSlmxwF3cHj6f6HqrgyRIjilq3NxrKut
rbMs8cDxce+1v2VkEd87HsvPIbhEJYUmljCRf24E6L+jd5rscgyOdSLBOzmy4X5eVD9Mu7lSUIvB
J8l7Ov1Cn80owB9AcB/xTmQasS3KsEzhF7RXFlt1/XWovUSAIp1u47P3wf4JrDi8dmEwOAlz4Ere
Vrik7CV45QMsiyUcFJz4UFn/OsmFgXfc0LhcHi1PFZxKseM1e2reqxqWQDmKLK2FK+8nOxsaAQTC
A5QXsYTplVeHMLYXldi3W7rrN3RVxz6StatiF26bdb+GCv6Qf4c2eGmkf9qLR+1Ohl5S4fg99mJ4
UV1qT9lNA9ulh/rstTgftE2/z2+0dYOzw+b0t3v/ONMJBu9X8BtwTzIwwD/2qQ7cNjKraq/vossC
9mtvw3n9DM2WD0DRXXjfrvQtv21aP/yWBvqZe5n8OP0D/hygNiIaOMR6iNuMZ5aP7SeKmVGTdnvl
6fJ7JQ39DP5o3lXIwn8fPEFLo/EGpgNyytZk2oUIbHvZ0O1DaIiLDOwcOHtcoZb12SjrpUH0yVuN
JhYgV4FEPx5nP76VCTMl28sVtsoUQPhhawFuvQaXFGdZEMCtFWTva3t/uif/HECorkMJHkQGIFr/
YdXUh9iOKqb2diEtsG3DV7fvfthdA6IdqgJOt/Xp+0GaAVoKHCex+3x8PxaqRlWwixQ9gVdHCqv6
eBuTYnu6lc/f6Hcrk/neWgaQmYnax5rhrDHbD67WA6hbwAlFAlV+urFPXwm9h2UMUfY/zh7MVHld
DgqGUojLauFVa9Nz3R4ev9DKKNEY/V+g0xh/xdESNnDVsbzt9wMqecz0V8xATUvzhVf5ZA1D/NWF
r/oYXEGwcNJKnpCYgD+PSZ28AJHfXJYHRLpv86cG8H4flQnn9Xd24V4uOVr8uX0i+GlbFHcpOKj8
MZm5IqKwpbuP9frWGyDp12pX/fuhhzZc7GfoQQRaJ9O4FDUuUQNcBTRLAWxAmJBwtrPy5zCj/d/z
+P8DQf4PKoKOBu4fQJCLF1knqElojmkg73/nbxoIJX/hBIiVBhd1qiPljKn5NwzEpn9h7EGxhcMa
9lGTYlL/hwUyIkQQvYQK2capG3caSv6hgWim/hfKT3CexIoJBwvIF/4NDsQaQxNH25ppeuN5EeMD
8RFou+g4Uo/mWdlVBHwHVI8aXfWYiO4awYZbi8S4vzXNNhoSZ9NXRoVSW5TXtUmFhEh1Q6sKZgc1
dl5TS988uqMSjCBu/nBcgdI4A3WzqGkR4QA3xwGLOGsL3+TuVRS+GH11FhXqAie7Q1+TdexEK9ct
bnkDtu+Yml3JLH5J4wF0PGAjsiqGN2cbojCFovwpad21FFa2HSV1qqFnDXJKG1IhRzV6+oUhqBZl
t3Rue7fNmXYSRV6KoFYBvBR9IuPKNTAw0hgcBzVy5Sl0SXnitwZsk6vuioXdKqbpfanLtbTlOh6i
QBr00hgy7g+dsa/HwvY+uQDyvLy03fBCZzUuVfysK6q7ZFB0TRnfoatRs5qpu7DUzHFbOqAaIwIo
mZ3zhO5kmFy6Q/Za5Ml9GTcLG8g0fwss1WiRNB5tUOWHwTXuMEfDILQTVRErx94buk+J11yCcAPx
Il3ngJ0SPVvntdwSEf7AMrJDxfxdp16P5s313715rBOfMHyBvcHVBTp4xzW9kUI7zrvjn8DQsooj
h6/LWF3HXo5KFvfM5vTll1mixNp0z4jZroqyhllws3AOMcfT0/EXHhv3EAVHIBp1KEgaTRo3YFSV
EJev0xCm4oMB5cCFPsBiDq7KML6k/UMR4hbMqrUHD9IITrwDakVAL982+XYo4vtCNCtIH3yggbYI
c8PFhG/t7tapUAZFMl8a5R2g9j7CuKW3Kct4Iek/YaP93XtADeGajmk8AgY+vkDU07TRmwh32ea1
NqDxyPruMkKUAsQ9e4DqA9F30DycGqafKHmVzavLt2FrQi8s3KCBcahJhR+Gas1MCETK6BC9ooLz
Ue+2MNY8yGa4Lh1M7BSeQYiV7YrBvEMI5LFCjczCQBg/9IdvgUwEom/YuggmG8y0Pr4KkukcEgIp
1hajF6ajPWDnOgcd5UlExktPYNotdRS8R28NtRZu7H/OA6gXkGoBMHi0GoHo9WPb5tCUBoiL8JDI
s7FikTzHmb4qCTiINUPCrthH+fbciWFPzTx4nVVau3Am+Tvw+PH9UQiFnwDlPY6/sPH6+BuGGEgN
rGhYTRIDdggte8MivcFe8epl29Ixn5uCIJTdwoOvo9dgyaByUU9Qmq15UGbioOmFJgyA2haePyid
940q3kjtXKvUVtoAxNSFna/GcuZ6YFis6etAwmTdiPRHZIStn9UwcdTAbPdFU5xZwxkqMEFf8lBN
yGqM6C4uUI+aBUZTbTv1HXBBprsXhTk+WaevlpfyVQ8ogmYOhV/k8jbiKxRCVj411LBqva2ywZkC
lm9jt9azcC40VEj2BXmKUPpqtEnAmzQoSvNZ9NZZQ8iZ3lg/sHLGw6Vo3QuNG88Nbc4tm1+VnrhN
UKGmu9YThIKvqZfcR3Z66MM7tyFPKmxvoyiSq0ZWZySP0rUKX6rWeWv40KwsHQMehI9roe1ATYT5
afdY4cG8VoD9ZAQpxOacmPK2MsmL02WBFslNDVh+bBrbITR3DfwJVyj+wJbE6FpAo+j19mvEvT2z
+tLvSu2lgh9tUuf3nYEvadXiFgKhPXHEhiNfDPCRe1dxsHCcNRv5fTbM8EADiXXvIdaRNc6jTVbb
F61uv0LcdT3+t0nNZ5XbZ1FEnvMQ3qKYrwxowyIiT14DtlYRoeOi6kc7wKIT/55mSe1nY282K0W0
b0CoDFAEDatSB+LA1pM3d0hc37T6TUcyYEych1TaT02m701LBuBS4Xfq+Dt5W/xk4p6G4hZ1ojac
hAU27Qg+wAk5K1GLAP4MilFsjpoiw3iWzkZy6wClXb+vuLuLaHudxyCNWEX01trYUBRJUa+pP5eW
8WxnBUhZlgUYDbEuGQr0C6w1rQm02BCTl77UfzVlAoRDDCdns711cLOhTTLW26DR93e0U7GuCbyi
ubmzaRIUECyjANPdW252z5WN2mCQ7+glBvxTSNN9w/UtzYwDlXBGxeAZgKyyX1MgSrMCeJ3KjIO8
r4DCCDHXkaECEyN+w8r+5irjeaCox41GdwHSjeGossUeYcZvLkrRywR4q6LUYcdU3yUmntUOmeuz
il1BIhBk8J/MuvQpis5sicrvSnf3wKzDjZ7BSzVEyaxG2n5lRxwOR6o8j0BKdVGuBQHfud0YqH7D
ROwMYBiEw32Yeb2oHqyaeMCl7yoHLYQ0fB9WaFZq8GzSKPIaJFT3rv5aOxFM4DsFK2WSCZSIJ77F
zRdX4tc3PD90tQz93oU328gJgxX4WrUcega9WHeo8EYBNgyXURSblHEgAMPwoeZ46KI2WfXOGWbx
zVg7qSxxXiYldsJO33XSfKGuuChj7Qy/BNjIHrCeyMnAOPUOJIZbu1OksQ+UkANyyiqN4ZNhiO9A
IcgVipNfwjox4SquX7bk2abOQ2OqX55C8XWBLrUAgVvVfp6S57aK6nURqnzVZOZlGe5AvXrFHgF/
wMZ5qDt3PTpNRDbqudP0RryYRgEAre08qMZ6KWW2G1r9JgmtZySMr1XsrFhjBbHCuB808HnqV6Ho
bTWgsxTMISwT5yHrlceR6Vu2PMsT4JWdTseAluIWv/POski7AsTkIgXviDagCOj0OrZhfu6CMucC
ZbZK0xhrNgzTqy7EqdW19iFKhjPcCHlNNiwT51Ri3wNwAYrJNa21i0oC0aXCN/A4ViJNonVo5s02
NNPvxIjWEfQnPuXaXpoWUAMwH87zGKZYwAeUYNgxA7/T1VaFekH0DF5ZwzkFkd8W9kHhloHTu/Xq
4WLvsxwqpMQofuQuXj9EOGg0qhQ+59gSxq0HLnnPUUtCRBqqn6K4tcUzikT2eCLIvsAkJB1qCQfN
fgIc8aI07mkhz02HXVWZ+6ASdFIqzCebqqA3QPVV3q3RY6qSAoy1pkYsFMbBG6s1CNjqA+STZfjN
G/cc4JoeGMDCKFiXd1aabhmJtVVXC7W1vXJdpwwoYdher52hPVeDQD1jnj4mjndn8fy6DLu1m3nX
ocmujIyvTXtnO/Ju4egyiY0gXDUmmpGKQgoKJHN3kgj2oAXxitwQQLLk97UHbAZwr9h8zS2zzJ3Z
0oshotepjpnuqavUGi6JS/eZld6DfHgbO+Tl9A+aULhxLIRR2nvSA3dMSDze83VH5/o+k7AEhYZg
LUPzGZA+P87ImePhaHcJJEfiD6EBLwCsjkNjPbvcRbm/5xeug3QF4rurcMD3zHp2pRts3DYMxJLH
YHKFhfH0L0UYfHrsww0UFxBQMZG1R+Hh5ARLbTezYml5687qNnVVPeZGuzFJehAWfnfibnHzgqFh
l6Bup7iTWn/hgA0C1t9V0XAYgzGMQBcntPTSglGcLxKysUFBLaP0Ki3jjUNarLvi0XaBPY90ZFxr
sGWGTZ256w7eel6nbyoX1mRCvNHUwMCsYewVvURUPZjk3orBXW5lfO6U8qB3Av+nsZ+HFLuat9Na
8ssGf2UVP0sGNJ1NYI5K1KUknm9wKHDdg9B+9IiQQzASae5VDfwL9owgrAtIc1HgAGyTJ91NSaOg
NtVbq7vbyITBcUbps8YhxTCLYiNcEGZYvEI8BwAo+Zq3bKt7DH48yb6FZDIZD239tsUc8Lpor6UJ
yAdtvIa5V9BVGGOoqfAEf+G40RgZvbJAPrSE99DAbkZT7qqTr16Y35hUO6+M+Jx3D/AduqI8x34C
SIa4FyLZehxIn4zdyIrdWoDIS8u6kIaBvUBfk+EBa/IZkicN5G+ho0BJ1OG+AMvWju6LPY6yACNt
4zA9Bw3uQif9m8fCdjUQci7zFQ2xCbsI+IW1fR/V2PzT1k2w0avLtDNuSAWYS43vj5AJxGNudEGw
01YIUEuRHVgNemQB3pNn793sJ3JSHMYc0h88pPmg04IciB8qMezaUlwzS6518DU0TV6oKj1HXdZl
09nP2TDcmAWOC1ilDMB1kAryoCPu2r1dAaL4PuT/VdDsvizwzxSM+wGo+38H2t39KkdEbTN91P+L
jN0xyv8//2XY/hFSu46TPOE8Yb+a46Dae27g76AaSKZ/YZGF0A+iFORWddzS/g6qQYcDWi44B8gm
wBAGxPx/gmqIm2FNBoqHQqQNCeqIvf0PYdf6CyluB/hd+MdAQI6//G9Cah/3AM0Erh//Aa//47XN
qCnEFh7z9i5NvG+Kls0trrkSZBJa8F9HPfJJsORj/Ph3G5OrYZjhXB5lFWCTxV2cf4vshf1ivN7+
vnr+fu7k2quwXFCpYjfAccNYDbFA+BvR/dx9pmnMFpb6uQ4a//xoLyo8s41iSSEjDyXQlV4LFGVB
QdUS/fXp7pl7jUnkwM5HmzkCCCuh/TWy/XdhgjOytK0HzW2XUjsf96vffYVxdPwaLZGo+ZEh+mqg
ICt9AwXThy/Sxqh/2UBCnX6Tj+HZ341MNsMhNVzNyVE1kzHsBBVgKIgFpvLFCuVOq7BMkrvTDc2N
qEmCipJBMs1GCMjhFHCqDNJvl8slw8y5p09iesKTDaUcT++cMN4lMVCRqNN4Pf3TZ8bTVMwOnZE5
DLWDigtZH3qreiS82lgZW1CpzD1+Mp/bLjcMLQkhXHaqq9zsIQ3wbqBnXtASzT1+MpWbxgkt3LRp
YJXdJeoE4W8B2FLl8e3p3pnEVf8ZQu5kTmuN17kej8B7w20S5liA/JLW5/RbUd0rnG8eu32yUO48
M1qnabRUr8yODYwGMaPG2nSKby7Iq3EY3oJufdc3xPVjt/7aJJ+GB7WwFwyFmnYAbDTi1bV8dVpg
ghheU/BoIa46M8ndySRvBgDKSIZGyrII4HeC4s3OODc6hHEam6wNeFgurIoza9a7uePRqgjuaZfL
bnwdAMSABAb2LHStAZkPdjE0+tvp0TAzEael1UbCss7FNTAQFg74fYQ6uAxBmK89fDLLsa+KuK4w
0ihW34NKTb6yNa1bePrMRHEmwgdh5W4Sg+QewAnPB8TdByjU5438Wv87k2nu5WFNdJ44QSRe3x0E
VYaY07fG6RYm4tzvn0x03BQ7k6FgIGClFZ+ZLbJmluoQI9WjJYbG52PojzQ2Cd22iBClC5T1s7Tu
iPSwh78NyCOd/sCfzwZEUz9ueb2BKik9Cq3ARUBFJjecFgjOFWDw2T4g2At73ucdBSH/x1ZUYlcx
jzwrsBtAQos9vMD8xF7I9Mx10WRDbSI4iyYcr0Bq4Lz93Lissh919+N0B809fbKL9h1uIcIoSUCb
28Q8o7guDdWtYg+nHz/XM5MJxkAhhmFSSIMwya8LN75sAdWEA061oIyZef50itVFnaqcoHOSNoer
KllL9yXTzIW1dO7pkxk26HEtc5JagcfaVWaBUI80KCDip/tmZmz+IXPQiNUI3ptBl2qXZHB/glUO
V2XP8LY6JSkwpGRhCM21NH78o5VarzuqARZvB56hfMY0n4O6Ok4D6SQ+YpWn32eut8Y/P2oFZMok
jaEWQBltfxYzcJiF5hwofNwWptnnWwHQYx8biFVqS8BL8RrRy+AcMroUypn75ZP5y8H5jh1q4peD
CbpvSriw16SLN1ZexJvTnTNx0/nvoeYP3ImwoAWVsuBBXlbtz7osra3gYjjjsvuFjKwucaU3WbWq
YYt31TWGan1jkJW90P7MPHcmq0gPkQcqmjsrqMC492twWXwYJ9yQpL9yqXo7/ZJz/ThZTAot5RFI
sjboouC4jycOWfkxrDdOP35uGE8Wk6wJh1DYZR2AiuXcaKqrrxVhyV4BS4i0YZKEIA5b/64W558P
NsXGcNkOyjGUE4SI8TYlPQs9xLAae2Ewzw0IOllcdLMRYtAcK+BICQmUHdT6jjsALoBVbY1JmPSR
wtVN89hSizPz5z2OeTRBUwQZQisW44EBiXLnh2u8cGA+kXMcBIKqSEZes+RJr64Ulz7RnuiiHmUi
W/vdmZMVKGcqM0Om9YHVApQNPQp4oo/ZABtzvfxZiWw7JHAmzdt9yZpX5Q7dGoW497yN96Ujtgge
7LKBPLqokfjSUKLjCD7qCktIrQytygjgcgCEbPwtsZN9xNjONJOdVtCFm9hcj09WrFaHaYTMUCeM
sROwiO0RQ74//QYzc20UWh2/QZ4OhEnNwc0Fnua8/RnC61Cw2689fLJaaBmDlqcQRhACvNBL1++7
zs+1bKH3ydyPnywUIikIt8ecIiq2yivHsuJdmZpin6WUrkH79FYw2kj2oUaqe68UPSwbcrgeoUwW
+o3MddaJLfO1C1aDgXnS9GdEwLq4rGvys+tzFGI4HkpprFi/Y5AZPg5xgQpRQ+MEahy9fmiZF91a
uWN8S2B1H8De3HpqPI4iuDw0rrTO67dZ38Bv14tz/R7lD6DnKuY6S/GkmYVsqtUQNvxia7PngcE0
ctHJFpXFdeHm34YoIdfIvuabQpfI5Z3+mnPNTQY7gwvQWHcsAhP3TWzKxZ4RI4fqIgxCjteHG8Dp
hubWNHsy3qNeAGfecDMI7cy7jERDN1RJcmk0ub5vo0qDP0tjQ+oDRcEKhciKrnQgvpfG1dywmmwQ
OmLtXQN30YATBJ0o0X9FZfSTJMYXDwr25EY31g46Njg/MP2AJbbUV0j6+3r1dLr7Zn6+PZnSQ+YM
GJR6F4BGC7apTOBNEqM+Hwal0eJSPHMQmMqtNCXAp0szDoPv/lFTGtsqjb4NLdjsBPvqwlY9s/BN
wU68GwrXVZYZ1EN6zUP+g1FtiQ48N5wnX9mrCYsR4+oCDcnjFTHtx1rjW7j2GKuyN7+l1ZIf8cxL
TOsszYa3Se7GbQCJ82URknUdhZvTn/qjeu+f/fBd3Hq0/6CWB6olg/ZB6aJ6q3+BHgXbH13Bhl4m
6Qa5olWeVQuNzYyraVlEW1o8rUlKAo2FgWeGV4C/v6K6YGk5m3uZyeYe81xnIuIkMCMWws5qTCSq
AmpB7rFhh0RvC0+tGInKCnj8UNB+aSTMjOVprXlBad7YRV4FAxRWdIMU/H3JzTMDn+r0Z5rrucl6
5lmW07dFUgVwXqDO9QBfSjtdCKN+HnpEPvLjBt7rZQ2r0NIMhM13Xms/cY4S6HxIApHJVzLw71TL
fpx+j7mRPNnP24LCVxO+ggGc6c7jToynzKX3mFjZ/x7Lk80ceHpupnFiBZmHZcukSbyHUaF5YVfa
cBbFCsW6qcHWFbwedmXTojohTB/DDG4pom6zmxAuGkiXwpA5oR7IpjXkgRV4Jz7t6v6xTSu2h/pF
39dhCXEjfGY2QEiVm94S7pbbHeyPaZGtiJOlPuvzHIpm7XGoOfyCXHbZNYLsk0p/Lhz9e8p7fQtw
1vlgJJjMWaYDSKx+DREfVoVXPXYF5CwG4RH0OSHbIhrYQUcEl6bTH2Fm3SKTfmIVkD1ZbneBm8Dp
a+N0QtwjiFo/FgYcgpSKawCmWbE73drM0H2X3R6tMG5ZJDKKMHSBYN3lnVjDZsBv+oWD7czT31XJ
R08HQXNwnYyZAZHGpV1B8h15F27CHk//+JmJ/Q6tOXq8hFinCjtRBXV7V3W4HsHMqIF9kycWJvbM
hDDHb3TUQOG1BRKHUR9USpqruA9/AoW9FNiZlO3+nhGTHaordRgb8cgO9DyrtxaDJaVfalCWEq3i
5xISyVXqVN5tTPUIIk6ubSOQxdewtxEPrmo1SMGM8vZrXTlZnEMYf5SDHeoBIMgVJkd35uqt8Al1
7lXz7zjf/7zwtKIyVDXcULLaCFL3IXPh38Ieo3Bp3sxsL+8O5EffCvT5zujzwgjgxA6xzK4qzZXF
TGhaLrX2oQA0NONnpztrblhP1uTIHqAX4wYmjaRvvM5eYUp6gNh4iRM6s+ZPOegMRnhFXQ/IN3RO
s+vS8kkI78KDOb3GIYUs++YX7fjCoj/Tb1OiAQUckEdxYb1HYyiyyEqTfhobKFY5K73rrPJ8VhZf
W9ymci0eqdCpIo0ErZ7BVafcN5GDnDw8ywETh753ISI7M2/J+K5HYwHqQ0haGhzJoLWn8JXv2Mr2
Fq8vc0+fhGQSMC9aErck8Hh5zmEM6xtJGUKEWmX7pLR+aVV+GVoMTstk27r2D64aWHGZAsq+HFpQ
YCvuTo/Dua1isjxVeeL2TMYk0AvjO7erc9iyrk3RoUy5rH5UNs0WPtvMQksmqwN0J7XR1KIONNeG
QSVlUBXb91pvwvnXEgvXwplZ9R4FOPpodsbgKyO8KqBpXqyGzrzPpLeGCd3D6d6a+2zjnx89P1Jp
FkEXbAQUx1BYFVoXQmX5Qg9NSqn+Wdum1B+PgxMTkUoPbF/zc3PVXCAeCEzHjf1UfacWHKQ3XoN4
xcr4IQK6h8fdebU3t2TjngEyM5S3TK6z2E/u2AP+p35Iuq3uLzk5zHWt+fHVoUeystwVBBZmTn5n
JF56UVoeCZDVhB/k6e79dIxAYjTp3kRR0dZ9wwKLO28shqx5yOS15hYgiIXFr9ONfLoyopHJymuh
OqQXNsLjqWEAb0F75ClgSud18CwctgNxsWRen27q0z5DU5M+s/PMa8kQldidBbyvbkEx2OIYePrh
n45FPHxyyHMlHA5I6rLAyzKUbyAtte6HpTzj5/EVE5jej58bOJLGLXrqHnphtuc2TWHz48Zqk9kM
drOVBDJ2oHAfbUGkchA32+gwqFjYG2eGwTTJCRVBYYVKIwcxeqSCkNrwm97FobtSCwNt5sNMBQVD
29ZZONTWAcUnHhy6LO2CZgj/wjcrWZ/+PHMvMfk82N1zUTQhQJnSPegNvNFGmzg4A9ZLtIdPl258
osnZL4yo1hW6TQ7QuZYCDl8Z6EHQpN32tADuNG8VdgzZfuUcDtDeZD8UAGdDAmWUMAWFa6yELRuU
2hoMRL/UXVOJwZCClRTrpncwNViWgaQVnQ+Ra2zwpXo4Qpr57nQ7M502TYXGo7LaTol5IHA4K1CC
siUyvPc6ay/C8obG4Dl8raHJflcrEqVENOQgHdLgWhGu2hT+pln+phfmTstRI/K1hsYxfrwn9RVq
K/WWHHip3VR1dgAWaVVk6Yti/aMeLXGkZqbMNCVKoxDFeMkY8Yxe3BhukvAeyFHcc/olZhazUXh6
/BJdy10xGIoFdcICB77jGm8XPsTcD58swrw1chQX4ENwN35EpZu9SiR7JB0KGE//9rkGJjPdhc9w
2GSNDumYh0KAvWoIXIoXYEJzD59McuqRkqbQygdRg6oP+H3bndxAILrw2z89ucMZdjKre7gUpnAN
LVFQ19qXRYyLsFb133iMamvX6O01Sbx8y5sigti/jBdeamZtnCYkU9xLMwUuw4HkGhiH3d6SkOxr
0MSZib10nJprZHKyRVVi0gD5VEMQwrZhghq4xJHXradebSQmT3/6mWE78gmOh23jAu7TtE0ZpNK8
o6W6yFTytbPDNG9ox+CN6a70DiGkXFkPh264dJNwadWY2+CnUIPeNBBLNVo90OLkQZE8OW+q/Jew
q00btWe8KnBRzPdeL8+SxFxYfGcG8zST6ERpk+SNMwTKdTepAA8phVs0Sr9Pf41JhfJ/DtAYzZOp
bkLVkluofj5oAwsPEZxFziBFzm96VENcuWlb3xFV2RfcMSFNzJwYgYnS1B91jeXXEtasCyIYF1//
D6U4fsZkQUBSD7BYxJUC2CmtbKve5OAywLl+lWotalPU2lTWwkFmUsT0+5Un64PUJfe00QOaeIXf
a0+eAUQELlh2WfoS7gIokt4UXbLVIanrYRGMyVbA+Ljwrkzs467Ug5h7K3zpWN3mxZfC5aY7zV5F
YWTHymqMA0w5UUJSUWpCYpC5q6JoXR97icU3p7/5zJCyx29wtPsRHRXQRc8RdCpACnObatOT6Llz
5Nd2jyngDxLkxqx0wzhwyKjXup6mt67oIM2vXL6gDJ5ZRP7I0Yai7KVkOClmcKLt7W4vhnAhivGO
3vpkLNpjvx31T8M0ibBfER663v5VIf6XaleEfxuAroDD0KpX6b6uQGtodNSdWmd6BhfgzNrxTOwy
USzsMjNL8TRZy7Uhl7HWD4EAKN6UCjSTq4bA4tleGnAzx7ppQhNOWJohjcw76KjyVOBxNDChMOlb
AnNqy5Db04Nt7j0m6wsysqUOhpRx6BK1sYfsZyXzK1RnXqG8OF3oq/cI3WdfbLJ62JVbVlFs10Ek
IxSmVWVtbApDEOEbIkM5t5bQ8K2kyv3VxChOQ7KlOLCui29tBid7HyLmbhs2GtlbnsQvLS39vuiG
DiCGIWPfHUdmVxFK2NJVD6PyHfIiPDAVCv5Pd9HMfJwmA+DfLlF9PQoOogFIBVYB96llt/DSXtIY
zHyEaUIgrfXYTbWiO+TS7q5aZ4hu9Szr18rQ3AeoX8yFDzHXzmRlCSPH5Sytq0AREiR6cm56qPnL
4q1G44Xjw8yoneYGhkYNSTqkLDC9YsVKsSF6eVMTfq+b4has9NfT32SmmanBkpQOM7mpRIBKn4PF
UU+pReTgFdgx4MBc+bm+ZDQys5RN89hhC0BEI1wO3WTSXtbwENwB7LtU8DMztqap7DwVAJENhAex
LM4iN7xnqXlosZqd7qaZDz5NXuuxlrdRgQglLM03XhEHoXFXMX1DNf618897XvNoMTYiacAERegH
M2oxXrGGtMk2LZey73O9P1nrO4rHU701D0BZZVc0It6midNk4VQz9/Txz49+vJsKo4PHOw9U7Fn7
xI2rSwc1oDenO/89fP/JsjdNUoPDkWhmq/SD48Ebyc4LuiaFqrZRW1uQ9lgpLOcVarM1RfcxKB57
MywA2GqNyteVxtdWrqUHVPsWF4yI5LHJa/f+9E+bmT7WZNXXDG62DBXkB4XTcopSZS89lCHcyKPc
p/nC+8+N7cmqb0RlRR1jIIdu8LTnWOhtkNm0Dcw4a3997T0mR8Ua0CJQxbomyPh15hCwJLSNbpyj
CHgT2sbmS41M0yYRDvgJiFDqgCLvbSl+8j5bp5Sv3aYFZWnJC23mk5DJ2qx6My47EpkHVMCCEW51
FyTtb7QKll5VGSSu9Xz6bWa+ytQtw07IoHfgU4JuUZ7DvOHSpSn8XeuFe/Dc48eV6GhKtVB44egq
+0NNtS1wCIFH2JrTcnv618/10tjs0eOZO8SQRCOcngt7rXP+Ux9G+nbe/jQN6Ftrly7MkLkzy3tG
46ilXqNa0SYIdJvfxTe1pYet2ssdRJ2dDznkvXVHr6Jr/TwMzLO7/CJ+SH6cfsO5DpyEjaweaO48
Q7u1fm3l14kARmlQm9MPn1nwyGTeg1UfAjLVyCCM+GNIzGs1LEFJ5x49me2mciHIJwh36Xl1VTXD
XST4UihtnAOfLKTmZFDpWZnZADeoQ8mRvPTMly5C+X+hrBsKlUmTuRnyexDln+6kiYvOPxfQaULe
U56TE8mwLXSo+Uvr61IlGxaplXJAWwiHy6pQa82scdyUhw5HVjALAU50bfgjEj9Lo5VDOr9OshVc
phYG/kz3TvP4rAMIKdIUD2QcnSGBj0rtfuHRMyPOnIy4CB7CsgpxBtEHfusxciWG9IBixNvT3Tn3
+MmYiyzUYDVykAETLF0Bxv3QF2A8xIX2xSPnZORlTl4QRyvQgPMKRdCqN9N1aKdbGKf4rbbEwR3H
2mdjcLLVxF0WGaxCjg1UqFeSWY8drw9O3n4b4qUPMfON3+0HjpYcq9OoGVoa1KVlvyV57ZtssXxh
/Jmf/Pz3sX70bFNYrAVkSAYlahVq6ORikTwgIhf7cOS9gC/yDYnEfc2MrVUCYPmlTz8VUWiAZ3rN
/3J2XT1y68zyFwmgqES9KkzSbLB3be/6hVgn5URF6tffGuN+wJpnNAIWfjmwD6gh2Ww2u6urKjQo
Do4M7EY/VXlzJLb8WJZBhU1oqQC5HedFNJF6P5Wd9Eeik4001IrZ/s0+vFuwLm3rQpP9EA0gPAOT
Lq1fy61mr+tN2pDWvVjAu8HjPE8B74aTHwZDg8CdRtwTqLYhd0cSGdSMtN6kVca5BY+L34Ay6mFo
qupX2VvFRui7Mr0LY8b7X2BxlAunFM8aDqoqT3TVBNTpXHp6Draq27u/Ys5EOfi8RMc2ndshomS6
l7ZxKiTbGHrt1ytH3i2HEoR2+hQt2jN1wa+THHNqbAy+ctuotK9mmSzTqHdlxNC/wcBk05Vvpqn5
hnu2+lNqbYk+XV8fEJH8uwVDMbJOFG4ZpQXoz6opnLN6IwpT+EH/d4VBFPTfsbXUmElfIWex6BkQ
FFmRox0Dj34buR5fDJp+7utqOjiONE5OCyHEfLLaAwMW5EhIx8LWFf1+QikZmdZY+5EMhHqxa6V3
5jRc0PVl/wRKn+HbqGXZwdAdxxMOJ8c+5wXYjGSxa7OZhFbiNLslpjCwObU/g7hlE210MaJr/kyx
3zoBw1VGBJ7l7O3Smpw+2mw6U3QugD5mZ4BiKwW1XY082Wj/IMbWi3HFNv6m6d8dXKmhBg4aApSU
5i7zEjQPtf5SjGGZoMFmQZ/6dLx9eFYC3b+e492HUocZ4E2s4CFycCBRJLrC0dKMn1XZWaclAxUc
bqNuw9ddt0Q09fxrLXPRN2CPgpqZbLm3SNcn7VZ+YOXaVPULBtstEJhj6KZ9LrJX0HQlZu2RWt/4
6WvjK4Y+NKA6RW8YknOQ1H3TRgditGlp/3FRDwlARZps7Meax7ns07v9KCArQOcS92dS26dCh1NI
snASW4q6KztwoTZ6PzzhJs1Zj0LxpWsPPTdh0tXfblvS2i+//P27X163KORlEB+IQAW9H/o2zEb6
hTn94fbwF2915SCSy4zeDZ+n+gyIweWOTyEtPS0s4A0w6PNYnOMF1fvR0fY5T+owycVWavzqpoPv
SVmtqtTiqYQ7imoqoTMd6wUYAxyw4FKS7QXbwgdc3RR8Rlk54k7GCM4GJ3L5srdZ/LkgYOe8vWxX
dwVjK8uWibxGQrF1ojnvgrqCumNcQwsJ+s77j31AcZC0XBJRX3CkKUAgU2p8aTUQ0RVduVGGueoJ
MYGLY36374kGeZBy0ewoA0kjMDl3iS32s+TBaI33DUcbgPx9eyZr26Bc9g7VM0lr0CDoFOydk8Cz
ksXZRhy0ZkqK6xszo9HtybUjATRq2TRfl7lHy5jQG7wdtirTK5utQhI0EBUsWoV204VYX7loX+bB
els61C9vr9Da+IoTlHUG6Aco0KK0Py9AG7RmF5jjsnHCV5ZI7XxOgJRoLIhdRYXzy87Sh2kgYYmI
2AGq6WO/XznPec5qJHnx+x1dvFHKDWjOtOmzjUrwB79wWbl31go+S6NaRuxAnXDX74yKg4hxpmCG
hsjB7UlcvbFNS0UfQCW9g8IXJlFknyXTPa0AUzwFaXZlBjSrg9tfWdtq5VhD4jiWULdszqkm9b2w
ubE3YmbsXTvvNq6665gDzEQ52rHR99pgWsWZJ+h6cOap3i2Xp2/YlVXyWi98epWka+8KXo5t6LqI
Gj2XyAEKpSxlD647G1s/ZWW6atsPCuBjTbVKAj9s7eAfgzT8/AiMptcduYc2//0W8vDv0+s/9xiU
rRRHIAeErqhFyqgsPPeleM1PCw/YoxN2P40/dur1sa9nQfzj9jZezzGBt/9ynb4zSF1kbVLH+By7
cx7i+znI2mCkfuyN3s/sXgZ0hyzS7Bthcpi/3/7mih/9b1+QRMd7XUswKjVPVjw+z7L7cnvo6zV5
TEcJj4D0B/oJfEdRG+afbb8MQTsOiazKM3wQv4QkEP6WfPzKOVOTgZVO0UM8lRIlXu2+b5xHmeU7
cN2+2KwJp97uPuZU1SxgLmppczeXkdHG4ExtvgC3+TSinLkx/vUMM46Zcq9Bk53pvOrqs6iMJVzA
0p2DUrzLF79tKGDyFhopOs9x5tzxpkVQ5DhAPwNaddO9Q5+T+YguLxdKIRD65ODQ9ZwlceNAc4b2
kRhTGdVTQzxicxHy1unQnBc72rkZW3Cd3971lRDgP9IdLshyXcbEuU+MKvYbKLcYHsPr8sWiaClE
138Fqhw29aDJNkVp1xuhzcqFpOZCG1IvS++wOSrtl6b+3vagUwdmOM1EeHti1yFIpqWCfXJcb24L
BMZZiHYHrOIDQFae0dLDYgCQ3FHPBcf1iNXOk+wEFoI+XjxJ6c6FzoaYfvYuAL64h1NbAxvUUHnM
Aun67d+24hFVdFAKsQM29imi61EfQZLcWsfZMM1zVmpbjVwrLXiWihACjWZOcmDlzgSqDv39xDPQ
OaTorj/alZVnQeWCud8zJ6O/R45vOExLPECWAgv0NR/j5c4pdHqatHH486E5qxnqHD1/zohrJRIy
mszWa9jLHG8x8V2HDcJ30X9d8YTu+q6YUxkN49C/IkhohNempnNn0H68xwU07xzi5Oih7ZJ9m+RO
0DZiCze6tp1K6JNw0Lr2dZOfrQpKEmnSd3uITBThUA/jljWvOH4VMFX2DZiqDbc6JyLOv1fx0Die
6w71b+q0xXf80+CVg87DpE7H3cgF2ZnuUu0dUxhfudXOJ9NY0FtXFzo0YIiWzJ5ZDFCGjQcD6ixD
kxVe0uRWFLvM+FQTwV8qG40ICXDKHRREermR1bpeUDdNtT1gZh1rknmZI/Kp/LxAyfhP8Wp+oa/A
DEHyF1XTGCz0Hus97ahtRCDX185UewS6xB4g+otPVka26+cHjqLvbaNeG1kJ2l1jSWtqyRnIUcdD
KcsqfnxsYOUungySZH2i4ydbaI1MfqRl8aE3H1Rq/j0p7TxNwDlSILfFPc1BFt/e1+Xoj/RtziQ8
/0ZBR9Fb/v/sJWgCLoflXXAkO0hbJJTM0eSbJxoWAfrJA+1zE4mwPpfH7ACIyZ1zbEMWbnFKrO3G
5e/ffdIYe1RIhIk7xfnWwgtMfGObVy4rFSgYW0yQwsABL8QD5P8CbfyT1I/utEUCef2HWypMcGCk
I6lZ5mcmatO3C2rfCchAfqTEgotQ8Y2xztxlyOr8PAowzddOETbGYG9cZZdY90rIrfKcoOd5anq9
usAQ7J0BLHhaIHB0oFBkPFjshY8N3NQH3+AqYsyMZ+RWWAllFbQd0qINKw2kRwPdmMtKVKrCxMC6
6wAygM5XIQ4JOffpeTYPPQTw2uXX7WO9diurWLEKCM2+x3qdS3Ox3qbFavfjpajW8kU7WBptXwrH
5Wdd6tDHYGYBBl5mAJ8q8f+B/2FftaLceEqsGLWKK6vknNitZVZn0reHATCFss7erMp9ZBPUJW7P
V5Hg/Z8XgGzmv0eSNW1rJQNQKpM/B6go7BF47MzQ2elB7bNg9rk3Hcf9uBd3SAIGcXD7u9drJ5A6
VbwPB587fBzi8j6QobX7oXvDvvXjsPZ/j9638/ne8N++PE1eEhJPeNR7+vVri1ltJRowFS8EpE9v
uHVWn+lknNPqoo045J90Ou5uz23FWaiIND43HErkc3ZGxrx5o6leoT9wMDecxZpVKM7CBgULIia4
osb+wulJ9FAUAlh2sLcqc2vLo7yYCmEACz3gA4OG3vXCHBwvrnSkAykYT26v0NoclDRAsrRObQh8
YrJkAPyPb8xQ4BCP0/D4oQ+oaDJ0vkNQmhX5uYvvBtEB3195nOo+aqUbBrwyBRVJRoiW1z3FFCyS
7fRS90Ag5lFkaXnVbqzSih2pIDIBTGZnZ0N1Zqz+tDj6QSu2gPUrjlRtqp8Sd6wTCoJ0jUkTAiIi
28dZdkKLWJMwaOpwbSOaXLl91Mb6Dk8nkEil2Xns22NjOvsSDIpSCl+/UOqQGu0tFOJoy7yxZmvv
DBVRFpfJnOR6kZ0RV5/NjgaLSyF7ygJ9yPY58hZ9AhpeM94n1ibyfm01lXShI50qjl0kS/oA3OJh
sUvDMhyP3f34UATL4WfhEZhI0L/B0/j972o/eAO023lY+B88tCrmrOfDWEFLCCm8St6XFgmzsj9U
tba/fZ5WTPHv7fEucJMyN7psxtuwdYb6qWvH7igcucVCvja64g5yVlKDDc4c5Wz0evrDyPqNuHBl
ZBXswy9F8wXssVGPNvAu/b4JLllxkirSxzScynQpwv+4/c3byqvdnxp9ur3YK+akAnoEitJa1Rdu
BNYycEU06N6LZN75I9qsHL5Rb1j7yMWvvdtRZnVATnM8jOzeCKUO+erx3nLLnTSF14PI8mNTUW75
eukNBM5I74ECAGHmz5JBlq2EHh+xQjrVGy3ma3O57P67uYwdsUDxBfvRodA2L1aJ3F53Fnnzq5Jo
omunrWzlitP/GzT+86GucuJxnMFUVELKowEusd6ZPPXBNnF7wdYMlv47laHNs9nqrDnqRB6Aiifg
YsOq/v7IKw8BFewwJiPIdho8vsw9/+OO3nRX33XBGLp/umcW1U9b4hsrD0sQBf47h3zIEtZ0+FBy
7Kk3hcvZ2dl+FVTB7Ol7544/WKfyF9u1u2pfbr1mLwt0ZXYqBAKHfEDjLmygsaD6F/NDD2o3Lstj
A2gOAP+x3e0onU+ytI5WlT0Z/OvtHVtbV6KkGIrELokWY7ot9DN3RpDt7CM5xkdYoIcygL9VKF9x
OeRi/e+MT6fTkOUSpuHGFrRxdm3KcZFt3NN/07rX1k/xB6OsDQauoDkaDKGlwKpRx0caJj2DXZ4f
F4ipgMFuNtNvwtLm3TgOznGOu2FHJFTlTCh47dKWj3dGajZHp+Y5/quwLi/laV8SXp1pYkBopyyb
wJW0wAEyQBckRg1M35Ak3np/rqT7Idn87yLZVW6NnYnNGHfSr47NEeqoh2FfBPkJl/I+97sAjHmh
Hg5HkN+EzX7aMsDrJ9dUdVrI4i60cZG2aQtPe2kep7v8Cz3Kh/wIHvjX4pQ+gTXwQyZnqiQrAx+5
JWo099v79DA+k7vsyYbFsRd2qB8Qfyb72x9am5MS2FBKQPXPMSee5cGYVOEUb5YCr/tSU6VSmWSm
SZZg7OQM4P/eeskPxiE+sXN6JLv2OBwB9H5wg9sTuX52TFWixQJNAIjGLmwI6Z2mvwl7J5Jft4f+
W6q6dnKUO85EVaZaFpxLywN79qf5hX8q7+0T2wN+7YPPDvo8D8796C0+CXJIBXv2Tjt1z7gIN8zB
vLzMrv2Cy/a98wwQgaDgrsIvgDZDMAZgRPBeimPp1d7Dc/j5mHo/il31MHv78+ubDHQfjol4b4+X
2uHlfQ+IXZjutACt9R8Lu1Tca+7U0HXqOqSQ+VmMPyk0UTcWe22qyv1Y5lAd7mxMVTt0IfoDPOtQ
o56r+b8RG+E6A/UmkgV5ABAOHC/Z8I6rK6y8iUk1SKi3wa1M/rIbwtzTztbF2eOPDKU/+RJ/smMf
gEnOQxNxaAXgp8cGdB7ov1FPr/3m0J+gAfk9u7d/ctezpGf5SbiVAF0rpql42sSMxUxr/EIBC0Bz
VlTtat/xRThhTdJzvG9CG4mUHt+MA6Dqbu/HyiFW0bVt42RMIwM2Oj/NWpR2zNOBFK+3nnMrDkhF
2PaabUrEinOUiVfe7+kWwdbfOvZ/j4yp6sBnfKAaCCFxT/yMv6JQA61vzYM2y3164Pvv0Oj14nD0
Rn8I5j/G6bJZp+kM1du7Ld6iv4CAa79AuamYcKqcg9IObmMOIAQd5ocEJf047A/8zM+O3wboJr0j
uwz3VBZqAUci3jj2O9B6f9s6qH8hHtd+heK8JqetnBEyrNH0CSLl++aBn8bzEuhwIgUMaIzc0PpM
j/TYHCrvrfErPzlBcvqhOXUP9ABqw0drw0X/rTNe+ymKF2vbcc46DQty0caG/4o/O4imLjnB/tAc
IGvvfte+88FL7kG/5oF9K9Ke28PW5/++lK99XrnrxFjhaVtdLCIw/ZcB/Hcofflsn/zKHiEnPnry
3ojmKP3CdyAhOI9v5g46szuoG2B3wDcVQggj2NqXFaAMnpL/uvQ5Wy7KXDjOKGlrD/1zAzmMb/aj
8yVG4H7uHiDw+UPfeHOsRLCmyginuYuLUA8fWx6cp+pR+1HeOX4Typ11omfs8gYKcOVhAKzWv5Oi
ozkVtn4xtlNzrh7b+2lf753PWNAnZ78AhGP5xMvCYm8d5QcjGAUBNGd2p9sCu5qnLbjuiD/X88Zd
tOL7VD1q2eppQ8hliwzqzXZoWC9zI8DTIjfu9ZXIwmRKxE8cURFb4BoVO+hvy8Snn6xje4jvy4MR
tV/agP4srJ350O3csP+R30HRBpd5dZf8Nl5v+/eVQwnx7X+3rBzmYZiaBj9BaOI4diNkhzPLbIOc
JfE+c93kS+M4o/y8ULp8zrPEHXzo+MwmJEtco/MyiMYGaPOIfVIVkK6bKjQQiclkdeA0+nC0+8Td
s84Q30tG0MIgAZx5zRy2QFw4N3m9cU9d3Nl/Dzf5e2u+i5CoAdGUJAXRbJJ9aZsfpgnu7nRjja4D
dIiaY5rcPq/6CczlcXLRR889HdUZt/s2zdahs950/uf2XqzMQU05lTnnMWrDJqCPZ0fGHpmMg0bE
xuFcG11xf1I4RVP2pEJGGHQ4lw5vjXv1vNUTu7ZIij8jjjV3pQ0VtIKhVoGuDjB1+mb2XdeR2ioC
4myxd12PGECw86/BLl0/2insL0LTzUORD+dp3EozrS2R4r6463bAl012NMgKsKvWI+Arb/un29ur
r6SuiZrCoHDMjqOBk7vtQUYTo9L5yHsSn2wweoE3wZS/pnImrzy7UMfWLqQMvCm1+GOla/g9o2bc
02Sx93K0an+mCyioodUe+70p532zjEtg6tmUQcaFLocsjRmDCZnVLk0S3HL2ZJ6k5iZ3TlZmQWGY
lTcsZfxW9KkMdbfq9mm+YO+mmqHHyKXVbnQr2wMzePs0j7O1E6Y17xaJFH86AtQ5kaUOe1b1Oz40
w3EE9OfYQcjPE1CsCwTjc1QD9Q/dFVEdaQYR0DJjy0m0c3ECrkU/CAl6bjNvhgD0UvKBiEz7DSaP
r1Y9Tq9z08d7DXU2X1o13fHJLk+mtHPXy1rwl2sSPSOJNY67rpeguY2hdk+cebh3+qEd0euXO/e9
3nRPKBLgvAKGuxNlWYWQ7oIAQTXex+S7uyCJA43agEyWte/cMg+WtliQjbVsfmZ6/GfI2vjeXFCM
DcAC2wXzsBhhb6NhCIISPEiSwXyq8qH+BIWUVPfHph+QQ6GT/dbFLA61bEyf27wQtWcIO5Ue3vRz
aJRJQ4KRNLpf2uYcAGup+RCgJ57p5uUjS4rMDri5dBcQIoCTG3fNqvEp578fgTVqOihkJPbIcCZT
5xxbk3wpIXRvBJqlN9MeJKHmp1YjLPaqpnK/ZLrr0PC2+V+9TQ1XrbvHkHUkY0P1KM8mP85/poPu
1UuUJFsItLUPKJdpUXdQUxrhgebUfBCS3WdO/rvUYeeVtDeugstY/7lmMInLt99fM44Af5Jh6NCb
/WzHL3Ge+iTrfIbz2WxJJ6/N4+Kd3n2jWzrLAlQKnOmzGbbp4sdEB67Z9PVN2dy/lYZr81BC8aSP
R0vEEH5DV5l51AX4MaAxHH+v0jr5UY18+KQJ3T5JMfX+nAsW5gWogpDgT8gJYWsT1RY3PBNY/S+8
hZJba+flkUzz/LHLSk255rXejyRjQ+QsEzlAKZBBJSGnO1m3zkZQvOLs1Wyr1mWVmTVODRYnqPYI
aOH4MWoyfjbILS2oq9ZiErUdzdWa2WbAjEQ6G0PdKb7Odmn5tNVSn8786OQgd7p9uNYmo9hMA/Ry
nKYGmoTdnhyXWriPQH8ZodDZ8u32J66aJSajmIwLmMAEHbQhaqkmg9xE+QoKWv3njprs3E+y/3H7
Oyv3u9rvDJ+aNEZnN1E7ICAe4mbH8s1etLVJKMEDszUXnk9HQy/4KLK+/AUOZry3rHmfVe1WqXZt
BkoYYYM21dYubFRDnKFzGGnbj6VjDFdNx3QJbnhOCgydj092xmdvoNXoFVw7mfH4IUlqfEUpeDiz
YaeDNHHKazByaDYJ2MT+fGB7MbbipdNJ73XDAllUl5Q0hNK52EGVlG7k8a6jjjD8ZePfOU8Bwjrh
lguNQEAFHuK66c1vtb7ov2eDLYcWF/j9LKvxwaqs2Odt+3MBxj6IzY580tLFDLqqp7+7uWl9raut
J5FkmWcYzvjcEM0OTIDH7gSZED9UOfntUkBnbAfBbkcychzEZPiadBYfWuGW4fd0gbZFJ1HKWeI4
3ziHV60LM1SOOvqxq1JPhi7CW+3nSLs7i7PD7b1xLsfgyrWg0uxXg4t6DVmQeJnbe8AYC2RDuxrS
dQ1q1seyp9qnPraHP7ZwgFyH3kF3p0Ms9rvgjYM6klbuIciThWzIpR+DlHCvgxv81eqz5K7J43IH
wLdxqlzJd3pTt6jVQC0PTCBm+QqylDKIO4peHUSIDySpBr8d+j4q9XTaL7FsAq0e8PbKJwr2GHCr
BrxGLxV0AZCTt1rT6+sClU+UV0+QcmweGeC7X/NcGFE1yfgBkHDjyFJbD3RIt516Ni5fDBOM6yOn
JOiBzwbg2RUHJkV+tJO4usszxg+FZQ4+AYvgsTaQIaJuan3N2xQpfmeKwyIr22rvIiYIJyLnyau7
QRa+bbnON3MQhPl5XQ7Zce7RKIwX4wBl6z6pXUh6kK/6vE1ve/Es/9039h+bSJqh54shUTkshqBN
JdmDTG4Oes10joMldN8103k/Jiib8p42n8qx2gIAXb3kYI9KXMl7NonSdaaorP44ApBf6EykgDWk
QBwkW9LBax9RXpe0onG89HKKdBhT6MZyerDatIYu5vxT1jqNvQYcfcfbx2DthCmXRM+5KRbeTlEc
Z6CusAb9y+jIcuP8Xn0oY73+cztMQHzkDujSJ+cTad0DNKtPFRefJyfd9wX7I4ncmMjKqjH3X2dY
iYa3cT3rkUEe5cy8sYYuzlx5BfsGOdsNNPvVK9VAo9K/HxHJwgCFRCg5c/I69+WjrMxTPFm1Z+Wb
VPZX4xt85DLDd27dGGO9y2MKGURDoB30y5gf+bQFOl4bXLkzWitlscwafioI8Ftm79VG7OG9vPHy
WjEntW7MG5fbZiLcE65qgL9jFlLw7oa3bfVvM9F/j76rVopnA6K1pUgBjZkWMN6N9iz9ttCdoChm
48UqdBb0C85+kQo0floThEAgBYbE0sLjsDXA+ePxr5bHgeY2Lxghw/SLP5k0qa/zXIaNbKvKsxDz
h7QSzB/H0tkVcTHvqWuTz6IzeoQ5YghnHo58Hu+nGD0vCSQufuR8gKadHKuACK04ihxK49Oggfik
apvmJU5N/XVI8+xTzCzrbOeaeRTZlH8Daik+JyDRFV5RCXtPGfr35nno0jBpBTnbHZjFvKWzh0/A
ZVTHUY9HVN9swl+gneTuelSsHpaaN2Rjja/n6mF9iovruA0eZsPWTsZYhWWTB3V/IUHXdmZ6Ipr1
xeHf4nQ+jQ14VL9kBhqWszRg1sYBW3EYah19rjnULGtxMc/5t07aIBvSHXrJgUQfnk2R+pq7VY1b
cxiK57NB08oHA8dskVnYakkInhQPL8Jcl+ht+r1hslcvK3Aj/nuWu2qB+HYBvT6ToAhjMl+Ce9BI
042n0Moc1FYjyow5dgqincAM6jHQf+lQ/9L06pCy09Ju8VqteD1VlUQ3bLdxGkyi0U7LsARW+mzk
Y6D17obRWddXSZUjGRKrtHDPmRHNhjdSislbeuuRX9LvH9oGtQupoOnI5hyKWAOYIFqnBU1a51fx
0+3RV4zWuUzrncO2e1NL9HJhJ9bz0S/YshzzIQFNR/sdXbXPlTY+0k58u/2xtbW6eN53HyMNgaBS
Zy+RtN1zXeePSB+cyFR/cC7Gv8ObekenJAZJeX2ROcpQO54Lv0KDccKIX3fQzJu38Icrd4VKB6I1
bY33hLHAm2uBNTp+0W5AKNdGVo52jbsHqGFkrhjyfFZeP3HL2WhjWRtaOdB4QddQVRjaKCu7b7Rw
vuXISm9cnivnTOX86IhJtbQ3QRjKCoLUSRMkdWMfZsGt0Ojnxw8ZkCo7QqFqYrma00YluPaiHnX7
T1Co7nxtHq3D7U+sLJJK/2ExEKDXfAKxp8hex1Y/Fq7cGHrF/FWtkZyBRFMOjgZez18a7T3CjoRu
AXzXfrdykE1IvRBmVO6pWrTA7E7OsuWo13725YvvTm1vDZDs7MDMj8xt/IUPvXVnGVX+K27K5IMr
o5xc6jpNJ0zbPV3CRtoXQbx8XfSt1tO1CSiPEjIP+uQYCT/lDsBfBtp3UdRsmPtB01dObJuBb46i
iHSyNFDpcKC93M8Gf2oTw/+YSSrnFgh3vUssfYniaej3VqPJXSvMdOPxsWI4avO/bbhJU8c1DGde
gti2EWdadCuzurL0avt+Oxq6pTPoBBH0zxL6MlLibT8IVkIItXEfULuiyeuEneocAIbE9BcoPjfW
fCzST3b6fHv116agvDp61DA5ql/OaYGC2slMuX4pP9VBBo27jSz62hZcPv3uhKVEK+2WTjIi+kO1
3JXLz4/9dOXkLl1qIvdStVGCmrLHXXYs3fk+N7YqICvBg9qMy5au4AuFUA8nAJoxswwrnj1NZb8f
ZLYT1ECQXW5xYa/VQtTmXPBWIUvFjDEaX/BgEa/uN4iPALZsnw2U7LzmnjzP35+aTyiKLU+3F/Av
ocuVV5vaszt17bJAjkZEdtdPYT3UJh5nCCcgjutQfqqhTvXVMWb3T1Fz+d0EpiXMwcr3OZkzirQK
YNkZIKlh27oJGEumHMVELW3bPy2k3VBJzY3fnJqG109ohfTdKe8fSp6ixNgJQFoit9St+0S6A3Kb
8F2j37KRb/GVXt+8/8gB8rrTLctKZDTawP+DXjLIKvttnlJIT7v5p74q9sM4b0Q1Vz9GHTWbjBSt
k4HXGkzceQEJgDjZtVBB5eb06nR2ZOW6g2BNf7u9a1dPLD6mnNikuohDLguYRiHWfhFml8bvIt5C
sFySMv8xCYyuHFbWZjhUPBlwWE+t+GPbFmSaZtClCG/Sk11c3DUQnf7YTJQDrLMUhgLyz0g2Pwp7
j2a50tmqfqxtifGv0yG6GZem1WBsy4v7tzqyXNyKl97J5mBtaaevLZZy9cauyftlSpF07H7w9A8d
jGdhuv5cyAfRjAEjldd3S3h7tdZmpFzE6VLqzazLIXKrHu4OWCZwdiQ/IeAeVE06Indi3uXV1r1w
9fKBHSi3cjalUI4DmUiEmNSfdRCiDtzjmuYlZEDZcEsGfMWY1dwg6FoaIB6aKorRHqZ35OBc5DNS
Y6MQc/XqoY6aFWyyfjJBxTxEZja/DprYE4Ptbm/H2tCXhXt3q8lKK4TlwniNdmFP0HCihdcNNd+4
NNcWRjnlc2OV0sHbNaLA6CAPfBAc1Qut/eCvV455Qx2JVeZ91EljPzUOuqPnL7cXZu2XK6c6qXnr
umU8RS6eRz41KhmWpCC7KSfxRm/6inGqmbBM9CimdfkUTXEPYrUSGBgAIvXvnEpkTr/dnsfaBiuH
O5+LymVojYuyuDuADuHV6sAA8bGxlbOMs2suMs3LaGrvlz4FwmvL713s44r/VtNaQ1q6fZuk8Hti
QBf0pE3Pbeo2oY68xyGthy0DWtllNb8lJ0fvOsL6yLDq9m6aZf4MkVEejY2dH24v0spU/pPccuHo
rNHto7ESn+jYBxXJEn+Kq89Q3904ZiubrOa3XIvnmdQvrPOyPye8f2b1+Ov2z18bWjnBoNQp5oEl
UwR4tWcPLaqznz82snJ49YEXUrYYOZsmL7YzD6Ho7ZHXdvUyl3dOrWb5hDCmHyMtHyD60u5qXj5m
3fyRxxh1VBXdVOCxNxUERtM3h8yyXyxeLhtHasUnqDkr02EZh0jEGLEy2ecz2S81+nWAVbK154Vu
+IS19VHOrV0L4YDcfYhY79xDZfhg1eJ7LuINi18bXrl084aIJO7MMbKo8GzB9pRwsEl9qLOTOmoW
C3rsZjGmiIlAO0cg3Beje6kw7glP7Y9FdGoGC1KO4JLpljgyEvFax/KQzxW45dz2+bZ9rrgENX0l
eskdEKwNkZXJp6nQHzrw9CVt8adi2uvtT6wcWzWNxXJbNlA9gtehjy2YhTox7G+PvBLAqYq5QBp2
KUWPWjTr3VOfofuQjZ+7eNkvpnGv6c6JWVDsuv2tlchU5a8tXGPKk0ulEqLlMYRV5d7UJwS/Rvog
zBYpOrTed649g/JeFB/cfCXkhsgAuGI1yPjNpEz9eYwnMAosBFDe6v84u7LmSHVm+YuIQOy8Ar17
t8fjmRfCsxgJkJBArL/+Zs+TD1/T3PDLiRjHCdFaqlSqyspcm9bl9mEcYeu/Dqoweq8AfWZzkrjn
bl1ljLfE6ZCT7VhYfR+Yb8Zt+ziYDOWxsfOEjPIwqO8zpcHHacrQxwtVZB6PiqLUu0xA0HQA17mV
yK4v3pFRF/edqV0edaZX0Ti3J4S8nvLY0eEN96OAu2sv/qWzPPMlDaoE3lhAQs1mAqF847xNffre
dc3GqL+m4+R7M4fSDMTuuwbfcLM7Xxxp/uf68VpwVPOsmgW4BUqybgcI+Y2L1QTK2rPfr4+9sC7z
pBrxzRpw7ro++blVycgX4ygjlkrHgUB24x25rOrt9U8t2Po8wzYxrwRJ+wgpu5xFQn94Btt8beTz
5D5dpEFH3EwRjNyrv4P1o/FXqrBLv/i8IZ/GZUbl0EL1sOsp35hoNK4y7+H6T15a9/MnPw9tG6qv
M1ygFLTUkdHaD5Zj7jlOT0KyNQTN0kdmPgK9BlQ7U54eBRO72hxji5j3NPf3RfjVpZ+5CCJ6Lh0G
zGPZpNMeZT7rWEi99uS/3Fxm+fOcGQP1ptfVLXaAt/6+C3i7Y1wVm8kkOup4BoAL9Bn6DQM7UOyU
oJyVY8cS1+HyQMhkRMqSIpkg/xU5wkSHRyq5EdPBQBux7zl36CRYA94sWenM+imTCtyfNZor2zD9
Bli/j0xLY+w7Zrlfs6A5U56grAYQLdPHmisdlxA7Qq/QVK3EiwunZQ7WJ2POeE2H7mRaXRX1Yrih
LHyl6HJI0Ei4Rqm69JVzRPnp4Nuli3vA6YDqKX5a/JXpMWb+ruNP1+1qwWTnYH3Hz8LaNnBgiuFd
dn+a8UtVWsufU9upGnChwcbA0rgFq2NMabVyky+tyMwViLGtU0tNyEU31rNlAlKYG+EtpWCaGoMV
N7+0LDNPUIXtZJqA6pxCq39h4XhTke7l+oovnPu5IKrFigytfXCSMqsfiRvupKAvqvRWfPtCbPWv
ef/TeZl86KCVkwkxSVO/gm7kpNL0riBmHkFm7I1OBSCd+R+rA+jj+nyWlmpmx8InDDln0Z9Mdcez
DzsgXxt4Tl9Xa3NU59T/yaTPHoDEdC2zu3CA5qx1BM1X1DGrHqy1eVS0Zdyzu2ygSVCsZIAWlmTO
WZfqesDdjV/O1ZPTvoTdmrbEwjNyzlhXjuHAJ6evTnn5sx15XJSoeFIzzqWBd8xaT+/CCZ3T1Yku
pFnYNP0JTKZRR2+ILIBT/POl4zKnpsuRuZK2biCuOaooTL9r4/X6wEtrMzNZ4VCjhwJUd+Jhc2zg
bTpo9dD+vSndpEuDLx5K67/uOKzrwbABqAaKun+uO7YxrXrl1Fxuvrf8f/QEn0w3sHUv87HTp1Sm
uRO5TcNjf2yzGNga0GT4dZB0QvtJ7wlkD5BNb3YZVdmmyFSeUEuSfZhVDdpb3Ancv2G6GWsNxgYQ
Gb4oqL2DRQ36oYVpKfzP/NxxUfp/h7oE5pVJvk1RjT5MQLzcwvPJXVPiNdbKgqBiNKK1W6gspm74
9/pmLZjgXE+xNTLoT4Zwgs2EuzO3usPYqZM1De9ZuwZRXjjGc1lF2ZgEujowFkgSvdaT8R6w9o2h
Sn19Cgvn7R8Q8tNuORYZvUpOJehdAFnVpvsMKPQptYpng9E70XSrzDY4WheSpv8ICz59CImqYkDz
Z3vqUNjl7bgTNn27PocFRzXXmNOSQsOB4SFe9irR5IeZ/ro+8NL+zp6Plqj6abIMvLZFgCd+UA5i
U0m3PWZ5TZ95K93H6x+6vMne/2DoRtcdQsdvT0NLE9MY9g16ZXm4km65XPe2vLl2luXJERxg6LGz
nZbGLgRLk9xvoJumFI1Mt5Nb0kB9UIc6e9F+m+6m1hEPPhssMCE4/j4l/RCXvcXjiTjTpmspKMKM
THxtmf91+Hw6GiLUrh3kjT65gbCjMmyeG9m86AlMHINcCXMvr7A/l4+BfzDB7pw2+EYD9Y/u1mfy
FWLzK9Xpy+Bsy59rxQSBghCtp5DVHbBWtVM4m4lBW7W37YpEBbUJGlAKgja3VINDeKr8LUOm6BdD
7enAaU93YpDgEoUa1XPW8ApsCigJC7MBWnswvE3dd9kj+BD7bySf9Kb3OlC3tJzEUHAcEhTgQSfj
490h0XJwh/phfW/h3f2aZpSifXog4sNtdIpcHsTLddV3gIiEaD23AnQotrUvQU7oeVtSMTtyqU4s
8NJAzi1MMt1VaF+01Nae7ObGQu/LoUsrUJmUwvZQETIn/prnNr0veyp2hUaeJfDKcMOzrIxJVzUP
GTPb+yBl6os51n99z5/OizdAG4ZzhM6OzjZjw7eZb0XSdlcux8scKpY/b97vRm/0mIkUuuzNwo0c
A/qeKInIYzj1/o5wG+o8bYdCfdCKOzQi5w9W50+7MK2Mxzp3g1uvrNqvxQNznSCPhg2yiwg0Kibr
2FDGu0vFGbF/Q6iXDBVZ+c6CD7XOLvDzmppGyKAPC4ie9RD4rykq+ddd29JqzmWB/MIGKY3dhce+
jugfKF+NWVz8bX4wKyrvih92FQPwxlZcydI0zn//NA00rY7CkvhYKH8M+bN2v1+fxcJN8I9T5dO4
feqYxK1K3ARoHGMURIcgqh++l+a4cg8vPHjmmipBlRt5a9klivThfe/qH6WdfQD+A8kux0nQU3ho
lHFblenKjbO0ULOrLWRpmrYMEWBL7iX5lppr7ANLjnb2kDLtSaJ5GAc2NIpi39ZIt1vu0B5SVf/9
0l7MSVpUj4SPQ4MCwmPTsXP5dNJqaD7coGxvXVAuJNc/s7BCc46WtKOTCbrh6qR5vkEidg+U/vP1
oRfW6N89/ek0SRKq3ELf+wl6fenOx2sCUiylcsFDF7ZijSXhYmgHUZDZU4LSCQwGGXiNcaNGNhdx
04BTo3jI6yAaUDO4PpcFYTZnXhQ0vczQ3plYsk6mN/ae3VlHthdbcjLu/A2O7CF7oE/1nTimK4CT
y+lBTGx2ds/hcODXSMymP2vQ87CIvLjf+WP1Lf2RQbs5HjZqO3q79GTdZL/b/Zq23j9f+D8hLL47
O9q+w7vOgzgzuBl55Kb3w1Yn/aY+2MmZ662I+22f0Dv5URxAVfsOOOyTBRm3MwnWF0k859VFdFkI
4VXYUohIvXGe3aUFXXFA/56uF2Y3ryvaNJv8QmJ2aqM2bmSCebLZ9bfoCorq5OcLBYVcuXV/Vbvi
NkjEqQH5JNgmo/pvuclPYoP/bsKH8nYNZHHRRkDidD7Vn2wEpGkeH60WHG5g+4y8EPJoFuhY+tTb
XT+4Sx+Y3XiZMfEKjWqY7/jeD0cz+I2GgOtDL1BtOfMyZFm5nvBznNA2RqnpniTuSW6HQ7jN74e9
l0iQAZLjiMMhbsc9v/f2NdR5rn97aVqzG5CNMkBbNbax94LIML9x470a16LcS2847MnMo9iT1i3I
hUCTRuwkyyny6l3MUfW7/tMvd99hfOu/e44aYZZXE3475Gze6hfn1bwtn+tTutWv7I//OtKIrDyJ
FnzjXErQSnnpTTm+VKcsYZlEFQHCldlP37AjTsO1StLZM1yyqbnH4Bag6ucS0psV/yRRnrz8vC0i
kFTe/mLH7a8q2rLoiSZ/dVRGQxzuPBBpm9EHHmUgf/s4vT6W8VfiO8eZVxMhbx8EYQuFKFblcF6e
2vSO8X593/4xyF2Y5rycyAy3nNCJjkrZpvqwSxDzRQxx3jf57D+FP8Vdc4AoIDQt3Ue0Tm5AJX3K
v2bE8+riaAZUKIV9dCUoenUdDfbjCNqA6xNbumncmY9I09xD1wT8bfptjM1Ne8uO+X16SG8MIFBj
iIXtzBsrESA5LKF983T9qwsW7J7//snzueMYeHYFOn9u7azsBZFa1JEVz7SgOwqxnv8OLpnRGeWI
Beu2xn13457YI/8W3AxH9YA9OrJ7iPWtIG0uBlA4cjNvMWSynHL3vHihjHsLQJi17OvFYBkjz/yE
QmcxeNPOk2BPonp3jAdm5Ynu3U3h8KgVf701ctkFaV9nXoosc9nVysenhnv7fjzKQxhNMNYuNu8h
E/r7+o4vMHY5c62tsGdW04zYcik7yKvcWcqNGEljYtsHMoFyn9F9Lvg+LNei24VDNi8qusJww6rA
FxtAXu13l9xO/cvKbM5x2AV3MC8pTkHPu4mcJQBhl2gbaby3Mf0t0a9WpE6srF8lBXI//N1MKxaz
tH5zeS27h2wEetKHk6XB9CqMqOsgWp3XsUuQlzWMvYMMcEjftb9W1llav5lnMDi1yorD5QEEH6X2
d27cV2sIwQXDmRcdgbMi6GfD3oCiK4+dQj83RvlwfXOWxj7//ZNzyWqV5swSwcGV5VHw4c2w85Vr
YGnomb2P9ljKodL+IQQ73oaIoLlzic1Xfvg/dO2lUzUz+jSAGEhHLP+gbYPcjAboWnySG/GElv2I
qoD+bY3R3AbOECANlZrfOXRnt20pjXtjINlLJnJaRP6gnINFm2zTOGlzPxk2lKQMh+KfpNia0P3c
ZiMpYo68xVMjBvYG1ab0SafEPykxGAeHUnlX+KzemGFDktLL6kPQmGYCzBMkV5qexywXbJO2afFd
68A8FiQM941S5gNWP3sZiq7d6JIB2GAj5xJNkwIPBbghwUVkHhsWeAfOCvO7K9WEQKDt1U8356gE
OV0WPpWNPd55TZnvOmANbsdJ5Q9+bVovRmlM8WjiTZAXfCoS9Bh5aFUMHCd2mtxIaoE+435Sao/1
A/lz2tXdltXSQ8DDW/Yw+i1oMO0ASkDQd6p1hKd0/1NDMwCvHe4422oICRJPZTndjH6lH6GqO9z1
dVds6WDWK6n8hbhsXvcdZGOBkAhUNqEzJTwvY97+8CBUmrsv4JBNrtvAku3OojKvSEXWcfSy1V2P
SNMr6we7leB/yatw5e5bmMe86uuFQYFYmYSH1NP+Vnm02Zsqz3dDULWxndrDlvJ6WAmCLqfYHGde
Ci4mCMtPBvcPFAX+MuprcCYB1g1yJY+lB6+vrZNsBfQB2Aj9gm7oRdSoXkDFFinxV1ZPwH11QVCs
PBPOPvCCpc4Lx5bfuyaIGdJDU+VgBKgEZP/S7A16jHtV8LUq8oK7mVeRG13lbQgBR9Tcio2lh0Nh
5yu+ZuGAzEvHvpPSamQ0PUDR/GCeceVZZ/+VgbuyYUsLNHPCxAPVlhzK4JCV9gDwsXsqAL/vZBv3
kq68PZbmMPPGJdqIGwa62QNEPEEOmKKM0O7J0EXXbWhpCjNvrKsMQgpGlR5aEbLHvi2q17L1IKVq
SfPJn8w17salXZ7lejwHBGRGGYYHuxIPPHN3VlrH16ewtEIzN9D5lssaMgSH1PXkDuHqmfrbs3ed
uUpmFFy2hHnVqZy8TKkiCHFD9CqMRG44NyDurSIeVuixhzJPira/ojtWvaArCYCFnZlXojxzqt1q
NPwDQbCV5nUUki4yCwe8Wa/XF27pETEvSnSGKxxSOuFBdhAxKwIBjYG+tCGdJkP3Pq1asit8Pwns
JmLhgDySctUenSW6iw3fB/MwK+uAIidJhlsxDd6K0718Vuy5YNDQUAzGQ/OU1qN5V6Q+P4SV2STX
Z720l+f1/hQ5iYDaQrhVcLD85tGzQqCcU29fKf19UtPtaFgsrofp7frHFs7mvGhShmUuXFrDQ5je
oawh4NoNt8om268NP3NAnu1mgcDj+cDRZKz9v16WxhV4yK+PfnkfnHmxJAwVz3QR+gdb6zeGpiLN
VwF5Swsz8zuuzKsqBG8bqp20iVwCDg+KhtbAWaM4WfrAzOH4OvPZVGbGweZ5DGrJKK9YhMmsrM3S
8DOnQ81KqMl2ocU9og5mQxoCYqwdhG4q74vhzbw+UnKhpwm6XYe8Nx5N2v1EEyXIHK2V1NmCf5nX
RdCxaoAZjBsHNbQ6TqVyn5yqJ0eRqfbNbya1ckkuPPLnRRJW9Y7HBFQAA16/Ucv/5XCqwEWObiZX
6AS6pmPU9wNEyCT4w66f3IXdmQN6/JByL8gQuci6rGIxDGZcgOELSO3sa4Y9h/PQuvcIVSDq07SN
BibBSMtQu86+dqfN4Tx5nTVgJa31qTC9hLvaBRcKvbebNajGgmnPUTxmNjAlW6VPDkgKIteSEIMI
2qevrf7MtruR1jKwLHXK/LcGPU1gWRv7lTtrSU1uLibAvLDXmRLk1PUNP2T12A3xWKQ0LlxfbNzU
abZeYIwfDR+NuxxEX7Goa+i/kV7TB9vrnIcRLP1TDF0MedR92G8NxwDsoOTdfeWFYxtn4dldaKcn
IUimA9y4eEmCr/L64iyZw8xxGCQP9YSOkFMblF5kCzDNknGbCrEHP4qMwCjxJ83SH2Pnr9ym/1bm
Qhg/h0EAESBKLAtWrGrBIN+l4oXbVIZRMJrqCQIHLrSyWi0hZ4QUSwQNJryh0rAMNrT1/BUv8K8T
9dKvOF/Hn65dXdYZRPPEdEr9fhzQw8N8D6qmDRuBT89cB7C7+mMM7OKXl9kNaOZ8IrcirNMbUN53
e2uqh8jqzW4zlH57DOTwNwhr/7b36yGGK3OiygPtC+NEo8PWY+9DbRTvLdXdneG7w8/ME+iJmdAh
E5VuK0/mmId9rBpSWRE5ax2b2PSjl6YKUomk3Qgz9RAOa/46pRa/UVZoJkTq4rtj8mLfnQv6Rav6
xClztulyA9KMLCz5jhP+XVvChZJCQ7eWlNYOGr3usW5Lc2OZjow56uq7HhPfosUtjUfwWiei0WcZ
gsaJzw1ViVNp8YTrJbcji5cQNZo6/xZUv+G2N0zr4Baa7+pitOPKB244r5rqEYKueB5UU5/FSDah
NCCpW46xlFzIg1Kjgbxgwx4VLZiIPGG5JBIgXv59/VBfvkvsOWHmgG5gtwxbAr4F+dzJBt7EY48m
p8+hO/69/o3LLgsJj/8eoBCCsl2bg59AKi89Nk7RbJiNeOf66As3xpxbXsvQUO0AtKvvdlYCKGUa
gbARmGBg1TfXP3F5kZw5t7yjCzeUdVef0MvzUwfqiHySiFgzfuShn3ztG+fpfbKysLMCmQ1tfVLk
R42OZwNhCfnIcPavj3+21ktWPNsEqI02k/Q8dRJlYCQdvKc3aD82mX8UxV6L4GVS1ffr31paL/u/
cwFBQdGbAQ8Ovg7ATZ3HJbsv5R1rizWftDCZ2T2FVEuooQVy5rPWNHaY2KZjt+O03vGqRX3Ay39d
n8nS4ZrFoiG0b9UQoPhQi/qbBzgNUihbt1zTvV8afnalIA3U50jiDSe4zzzxeT4dRrNytq2S/Yp5
LBnfbC+0YeNJDd2pUzWFB1CE3YSusWIWC0PPCfJ1ZTIBoWgNlaPA/5NXgj6VpVrLYS2NPrt20C/m
QQlYn3PwwY+h9hKS5l/KzNhzJqOwI72JbDaURbL8gZj+EwRpbv167RV8eVftOXeRJuk0+h16Owl7
H1sJDOaNLdYYAC7blv0/1EUlrUHXBap1qR5p9yxLZKj9323HVvyEf9G0ILvyX9vFw2ICayygwIoo
DW0csNID4hJVvbWXjDwY9dorZml/ZwfTcnwwXpi4eWrbTjz0HnttsIJPWprDzD3YXkErJCJAaN9l
dtLbVr4lQFfGcqByo2j+MyjFuL3uIS77VTuceQhsrOoqEpJTPqjHAdjBqCJI95QTRP8Mjye25f2u
wzWQ6NLMZg6jtkhBgGwmJ7Ni5mPYZmFSBvSnE/bQeGoGMOjVjZlcn9nCBs1ZizToliyHarCYmtYt
hDBQCm++Xx96wULmjEWVrQKj9mGAud1W+54G08EHsvY2TPs1zqWFlZqzmFd1kWZkGskJaPDbtBlZ
ZJHyUHjDru7pU2h6a/mEpQ/NDltug2UNoj71qS3BZB4Uu7KiiWrcXYhquDetXEQLx2yuuQz5lDDo
6rI+2aPzUemx2vhkeAjD4aArPxqaAVkkVhkrTmBpf2bHrC1YKnxRkBP4X38SWtzaBSjYqOWs8ZEu
LNqcWMf0JUMOKSCnHupmlYa2HEWjd57gORGHZvE1PzDn1pmKIcDC2SZO8L2f1gkFw5dF7yb3RxPK
FTzHwsbMuXVoanIM5ppQiaFZ5OaGSph2T64i73aO7IKiBgjTIfV13XIWjHLOJJ1royq9PqxPFclv
qjbYQwBuJW29NPT5MHyKQLNGyJaWEAkpqmnTU2AfgCK6/qsXLq3/aX9hROWTDXsX1a3hsKQkPDL5
37H9uD7+wnmdA21F0A/gl3DJyTHHE5oCnjm3/oR0/Fq8MAfYduPIWxpCTs3RVmyN6lkXdNeyNaKv
pYWfXSEVtXNEfa0+6VT9KHzrqVT1tBL+LR3PmSXbQqa1CgN1qicvNiBgWARv3Okj0fBNan/Uzc8v
7cAcF4sqEeW9QtiAuseLKDwSQS7kO2QR11DOC4s0B8e6UA1qC9WMJ9byezvkOynd9+u/fWnos5P6
dPC7tm6mIavBe91Y34Y0vwlbd8U7LBzMOc8OyPdto3ZxC+UKaQeHIJkFybe1JtIFs5qDXGVHoQXU
jPrEkKsl4GXI233PQYRS8srcU5/xFdewcIrmRDuQ98kbvxjNEyucfe1V8TQ0eAALEDLmOWblqgHA
P7aGKVzakFlo2Bi+Sc0+BectEwkfVDROa3QCSzOZ3dZyBE8iDZGErAx5BFZJRq2hX4MBsBXbU3Ff
GSbKMXLFKshlrXt0Mp1/x6ezxZWVkcIBU10KPaaTIbP0xk7RuqiHzAUVTjadhJPyg3YzcDI4pvOK
nGfzKyh9aGXywZEQTMt5CUEjN2tvUzvIkj6DYqZSoLJVdBgSB7QcOx+ddac2LMykb6AkbCK06qIB
bxxA2UBXHg1ZIx88poNNrqHDlYOzRcaG2fWHIQ3Qe4yW4KhH1+NNrkfjRow1MDhFlT2QodaPY8v9
h6l1zZ9gl4bugmI+oOADMYLE1dX4AyJL9QOiRXfTqKp/pRbxjWgEze/3Kocsk5zONGVTX6vIaGi9
z/osz6IhCPnGaazhTlEp9xSsu++4S9vnBqrHJ2Eq+jCixTPpOTJ8qM+D6CTNxH066iASLs6d0Yzp
bWWBfDGD1nkDRWTbB31n4UdC5MWOQ2kmpmP9LjLZPDLRk41fBfLd6ZTapAg7t81E2Ka0dLoTVRE+
BFIbpyFQel+5jXNoO1vGWO8mLk3AkgY9Od+potk7Mj+ArWS1n9RD5kQm8k3bpmN5TPq03o61We1c
m1YJCbx+mzEkPzx0S7wwRFBxVU8h2gUd7Gdvhfmmt6Zxk/asTixfups8leWzKTmHDqtJ48zzOT5s
5Ic2dwDXAy1b3HGLfaMpqTZdaFsPIfOtrZ8OaAeA/9qUhpQb2+ze8rCrdnZlV8mAdpytAF3Zgznw
/JgPNL/vCQ8h41ryJE0LlQR5+7MPen2vh7SJiKrsP0FdlW+6SNUfafZqI0tIsqBiDoqD6x73oluE
Vcw87gjQUpoV6NVs9E1bQGVb60hBzOr66BfdB0Y/u8tPNmdTK6hNF809o/49kMdgeL0+7tKvPv/9
07iQPLVHMoryxKC5sKcGCFqg22L+6luLrLUMLf32898/faOqeUsszfXJcn60SPWSaS1P+g9+8D8Z
QCzLzKva4/n67CDz1mymLeTHD+xUHe2T19+WIgIEOVGJF3Wb5tDdjc/Dt+6b88vUkfyb3RuHdPO6
sogXqyj4FTMH3J+Tg5aBPj4/v7Hyv2ZlJYZ8zro+SpWIifk2tmupjKX9msVVBD17ojRwHQ5KRqWR
R74Ehg8vpevH4XKzBKYyi63ysg790vWxoHarNpoE5tuQtfwOolxeYhhuvtFjbicKxeZNSdWYVGlq
JKKdxsgb+unbQHK2I031peeO5c3zcW3phtDugkgUBPeiunoURptUxQSsx0vA9YrpXny54SOzC623
XHCOEwR6DfWwqL94QBPZwKGxXzC5taU9L+H/nlX0Fv3XDLTMrDSwDAgvpq06CK2aHTD5U5znXbMj
U2tsyTjRxCKOeYdKYZg0rLWT6/u6NMOZ+8jBPK5TzvSprsUd4U0V9zWy8VMtqsgj2ZF71cqXLhu7
9z+5vCwABCGHG+xcdPKAxo/1f782h7kbofVopwbciF0Vw61PyiIOoUwWa7+o4wIHdJOD+H8lfr5s
Z95clXAyIW/U+ihJ197AHrOq80/ZZFmnlslVtcyF8zDzGjwXelQpGsJH4aWRmhx6Gza1ca9cwbde
hkZ9C8CBL27LzG+AMAC6mDIErR012U06eMZ+cPu1CHRptWZeo8DbVwhAf0+k9h/MsUIbs6fQRavX
rpCFD8zzdmMwZqhCDuExsB61/U37QJg/f+lYzfN21FaiKyehT6i+o/3sQ3cfvXy0LeP/AaBYMIp5
4k6NHsgFzAIXxFg2YEaogRWwGF2ZwdLizIy7NuyAZTZBetsTSeC4IIZo8XBao4S6fLt583JqWWuC
ai1+fF20TSR19xTm7OB51t4uzCp2deNHwKA/lKJaQ8xcfNFY3ry6aih0x4CQtjt5uMGjtt9Aq2La
sPtCba5v+tKGzOIGoupedk0GMgaOt9FQRGSNYHPpp8+sGrbMEQnC/1HTRK5+3DGm9hxtKjuAKNwk
N72j6tfkK5Z2fm7VdAJrq4GzK6wqUeOjHPzYWJvJQizgzRnJa5OrXFdue8rSbIi50fZgKQj1jbCb
5oD4u4t9lWdxzbIAmpq+vDft1t62ISQGx7bsNmZQuS8qdNZEyi+3TYFx5nxCPwWS/hlf6KQh6FZa
LiLqT8eKs72DECjSKv8zsHBbhWFscL6lpbPr/HCKgsZoVsKEhdWep14tyxodZp/j2ODZM+5691c4
Pl4/j0tDz2IDBrUOoDNx4MEwoXogxLdNsPJeP3uBC2HHPLvqOaBhTe30zAIEJRAgdx32W7kk9obu
a3fLPFPZmr5rs0CGR14/yBoyzG2wYqZLyzIzJgsHz3cNFR69SeaRUzWbqvB/Qbpzf33ZF4x13vPf
aJMN4kyZACYxwOSR90makO1c13lgNtbI8fp36Rsf17+2yJg0uybzAjg65GdAYubZTmIOU3tXja7c
dFYhjhbSCTcNxKChpTLx2Bw9ZAosz97mJpos8DJuISTu9d+LYDJRALLtnXa1dT9kfFxZjYWTMs93
qrZTVROCR7bs3PZGWHRjCKfcSAv9FuDpWfnKwprPGzjrQHPLQILq1CUFGvxl4t/mZaRFUuUrdrrg
3OeNnDrIwZBu4FHISHPHanWg5pqq5sKPn2dsgdjT2jQR6Pj0SXE0WJMiafEcsbP7IAByiq1dugtz
mBMVNBBuA8YMq+SUx7pPvDXhs8uIRcubZ28dPZIQFReo7oJEQB6Kp+zUvZBEJOWWbrvIS/ptdQiP
zYtzE5zqnYjXekP/AbUvOKJ5ZpdbdYlmylCf6I19H+z0wd3KLR7qNDLu2K08NVtERQ/9zZn3wTrR
Y7oJX6qVnDW5TLOBeZ8X+tPdUeClBf9KQYVDlWnHQwqtY/TIWeAu6dousgkJXqgXiAdrUEgZdU0o
hqjiLmCbXq/ewm5yvXiC5sQ9aofqhlfMtzeVZ4C+rNBDT5MU+nfHDv8+9qXkLAp66PtY3Ej/uATY
p7bW1sb1uQSjoBdsC0+7uwEwz4TZLRLCPrqZORLqm4mQEI/doDkKFZp3nKRBTB1DPAx+439Ae348
1Z2038aA5lvHLp2HzPHpybWzfpujoSgCESZ9NC0HBPhZjaoID9JgXzuD8U2gg/KggBTeqkK4iRGU
5b1HBP2YADXLImaMfEdzgB/LsWAvjV21TjSZuvgT1oImHNyghyAfuBfVjds/FK5tvKcoed9YqiNR
5vIswRWpX4G14Js+8PI/TDgG4Lyi+9YObneHRF0W5Y3jgW0RNXHuq+I5aADEKASgbqQEGXHRjRlP
pFcDOdSX1Z4ETrifKqlvDGdK5SYbsnRXKtY9qcpINxbkTu9bLNutiQsCMD9qPTm9i4pyO5oqIgMr
0SRchhGyRAWE34ixy5vSONH/4+xKliPFtegXEYEkQGILOdiZnu2yXd4QNQJiBonp69/JXrn0TBKR
q45wd0Mi6V5dXZ2hsOMdzxU92iO1TxrO/nVqWSRsCreP0brTEFqzqo4Fc9FGb4mO5yxolJ9fRVMy
or/u2i4s48U0bqOiGm4tyrKXGt7mMETL8/zIuuYtkugB17Xyf9rw4S2OqEhYUPVzDxNJmLvsVvaU
hYxkUskb/Da39Qt5ZIR10LFEgz3bYHHhp6ReXD6fOMxzALgxc7e9Pbs/CuYfFO724QecvhVaXjGL
xz9TOyNd4JfTC7CMw5XOaRcSocaV5sdSOjPqbT7EWJUdXIu46ALavTfq+fz3L1QInlEhuPFYCehY
skMjsTDzOfvZpdA2TbuLlE+QN4wSu8IdbDR0LTs4AC4fZelQFXQz7sAC7rBif9lXGIUBr4u5TOZK
HWX7mKbPORyVrerp/LMXWj+mRkeCceFuggVC9c3IYDyHaiIurCtJs72c1vwK/ltvX2R3U60DYplj
CpNxHKNVl74MU5re1FFBrmvkxSvhN3OMHIu+pRYEUk66pE8z6fz3TpJxMzmtBGWhkaHMInXftwAh
550LNZg4KvY23O6vstm2wglS0DvSgJJcF1P1kqSOtZ/bIb1WScx3dSq6fd/6KqygaBjkHspF7adi
p5ypuo11qYJyyOg17SO5z/q8vE2dVD12OK4d6yiJw6hxqm3ZjfEd4417kKQXG2To4Y67nbWbaOMF
wh/sLUwRmytqCxt3MGzcojwDMdpXzUqsLCxpU31EVhAJHKvcPyRAINpW++j09rfJd3+eXw8LoWiq
j0AJrIOEPZqdY3tbJK90+nX+uUs/+/T3TxtsnlFsr/CcPXIIPIpY7QcGLYvmIgIi9UyJET5NlBQj
1pfn2YHTA8nRsg0tQYO29VouPWWj/1vDDjNjvbOk6Dphobz2gLiVVDtVQHrq/fBO2gOdO/Z7+Fza
mxw0q995mtjbWEVqaxe93M2Vi8tCz59fzw/nl9OE32KkhB6t96l2wLkZpujO6boX7vibix5tZgTc
AtpaYDOEmBOD+6AYp4eRansFoLTww81EkMdO0fZ9jfq+uXf7V1BiLokLBxcM/y4w5bNU2w0ebNvp
0evtXV0Pd027dtb8ciPF40+nok/rl/N4sucZBuedvJ4iAK67GgRX6BAUI6I7C8t8ZYBOD/xilZlK
PG0P3xuvHdEdcuNHG8s6YHyMcZQQv4S/BtJYeslpdj59Dcko2gmnXoVbeyLkRQdlnrSNN24+6LDo
2nilsF56j7GxMyR6px3RJx9G62OOv09SBCltrgVdSVdLL6D/fghk+YAg0gASdVDLDJ3E8d/1qLNj
0tX5yXdyjYi79B5zn/dw0+RDoeJop42OTy5CfZhEoEJY2RgdlEfXxH++3I+xzozAdnMOVC3IO8cY
N0yFcK9r/61J5kB6vwBg2l0U4qYQT9ajwYD69eTAB2fFyiffQaRa80D8MtM7zFTiSRzY46mxY0fN
7XdWtz+ycXov7OqSkg6PN+IcRWrmYOQp2o7NX0Iz1PGTvrfK6UJFOOac1sCn4ChydxxxVcSODs2L
G6tJ2baNdbOp7BK6irQfr1pJ1BUkAsfrqrOHh8QvgI2AEvyHq63mXbRkOvi+zy6cLXPr7CogOq2J
HQWHVHYJEpjnrsn+LKxrx0gE7Ry3rhx6dpxG+aeLum2UOe9NP/ziylmBEi69wsgBfo+uSJYO7Mik
+kvQEdZA2XaO/T2R0cqWtRA0pjGITq15JHbt4hT1URU81H28T8pfxIeAJFvJNEvL2sgAPg5AzVz0
9MjLe/TdQqBx4Em6kvSXPsCIeuk5dpx4OHDmdvTYO/NjXlo/S9+7npo67AacJi8KfFMixqqgDVS5
ETvGHoQ/5h7+8BEsbC4LTVMSRlWR7qX2nCOHRGOcpJvp9M+0WZnlhRkwJV6E7yTaiYhz9GPwudqs
8G80IFJb10rHy/YrU9+FZ9T17SJyjmXWgbB4x+t2Y/tXSbWiUrMwz8wIZR9MQZGnRXGcRWrt4rju
t46dJbd8UOqKgZq4qzg6oCuzvTRgZnB3fRMBcu4coTUV6PhPnH/E89qd6+khX9QpzAhrtB8VuAZJ
BxJiVobwo/KPkUsvqucd9p/Rx6ccLMRIYzEjywMjBUn6JP6jZPJed+5vu58vnGwjovuohfY4AwhW
5QnE2qpHAnmW0NMsrCPrIjdAfIgR2d1kWxPIv9NxcL0nP4aEVdQ9eXN60Lq5bFGZgi9UWdFEvQIo
9hq36wDdyj3x7SDt/+jwfNpYWEimvItwPN3JqiFH4qr0WmvIsYJx6NN3wIDkt8veYezrKdcesZnd
HAG9q4KRC3s/pPytKfJuZSNa+gpjX8eSsioO2tAR5BvYE/Dr3ot2DVnjrn95Ee4wUz6lHFwoIWRs
PnqqtQP4FeQBIIo3KONvYSIFl2lZBb4tHzUsslbmZeFQ8p+b5qcoIf2p/tXgqePOq30U8P3cgxJF
kmstuPrwVT0/1GOHI0QtavHn/DwtvdOIexfuxxQtkxmXYiS6TZUvbmIQhN/TETq6sJ5oiq2Ho34Z
RmPnrZFnlqbOKPNn0RFkR7itANgPZR8cVLyj56yd7Bey8n8Ss5+G0ZpnlVkn0/RUSQkpz3k/RoCT
deh6M149znG1ss0vfYaRDDwOQ4e26yNYMIubqE//QE9vjw9bI50sfIipwhKXvjtyxq0DLvyfYyv5
bZX9U8Rf0xQoeU319vwSWPgMU42F90XZDSN8G6D7UEeP2fg8u2/nH71QLJoCLElrpzj8zNah8O8m
/6ZHeZ+nj2W+UsQtPd5IAcVoUWvKpuiQ45fbN4WVhYTcU+Wt7LgLm6KptOKhRaiBOsMEpOR7HTF6
okddZEHiQPXg33MJ/Bi7yY0ZeM0puqIRh5tnQfPfpbWmWsD+w699sambUi619Mqo6iJ5JMjG13U5
dZtKRCyU+QAnGOk+Ab5nB8lYfoucpgorG+zSLqflHv7H0d73yXBjdyfUoAXRpCuQat+SKWZhwqzX
Ee2Ga1ZDSCPP7BvADgj68UkR4D/PIWY6uZs4cv42stGB67SPVcyqa+nlyTFKJrEB0YZCcNM9iXGw
H4nMoapZ9j+dIYbeqvTdd6bsepM1CpZ0knkBl26+gQJD1eC6Bu5fUMS2k6BxqLfFfwSiqnLKQPbi
z+zV2CvbNMnDSvh1MCcEpgVz22zoBFu4MfGnrQMzvQA4CRnkVZse8rQa99Jq/xa2zgPdi2TXdmW0
cxlcx2KOgyi1fS8scfApwlPJCuYX9A+f4K7mPo2WZRVh1DtQpPaG6HbUdhSiJdI1QaRqhbuZTAXJ
BLVEf4ZkJnyxH8fckx/zYCcPs98M+36GDUXedGMQYf1uWvTJXzyd0odsQh9wcGkVgExldYHKG1Dz
Giin3beRxVSgScPfaQqTt0zXKDoBkQlg7DwdGEdHK878ImRW8bdkFaREWe/A3Y+2hyRrWdA0J9kO
wTY+c+58Kg/1PO9Kt/krI/3St10eSJG/jZn2giEHDky7KX+vuAKQJC39gA91igsjEu+U60TXJMue
1ZyDGVDUbF8I9ctVUAZt+/LVhsRiQFL67OKSc8PQMt35OoU+qE6hTy56N8yszA58J8ZCGuMmqCiD
VrGoYLtay78dU/cihk21y4GAFmNZh16T/vE9IFuiRt03hf49+MWVHgZc2bFZB1lev7vW8DcBFyNs
4irbClInCa72Zgk4M6grD7ZIGd/oLh6+A+MG7o/tsS1ch/R9Tl31GFnpBK3VpNxOPeNbKrne1mk9
BgKKJtvI778PU9tCCybOtkjRdhjlcj4MGbqHJJ0+ZN3CL9DqHTAfAI8pK8i+CBrZBwCrc1C5sxS7
KmJdulW/d2vrjuVVHMInGJe3FpyPxh63j72PVtdcYvtyHWji+RLFRkUhpSHVEGPHjBBjU3+bW+Vr
7kfPvTc2oZ9EMKazajeo3fGHViXki9kot17FpzduQwEVbQ8NT7vW2qI9UP0oSTIfbIf7G4CqspAC
Fh0CG91tJmE3u4xO6rmU9MYfYgW1GkAxFXBYRWTXwaTUbypL+giGvbUpTrZ4uPCrdsri34nyoRjV
sTch1AezMx+fJVjg1eXTdOq1QZmlDnwreRdyeEnc9M2zZRNyfCIeW/4UrLm2ddTe4CK32Wg3o6E1
Ft2wrQDR3aJusOw92DOQOoDK7ZCEbeFM06avYtltfUK43JW19DEV1ML6h+5ufhNNbL6e0eMDUo1U
3huHUOI+EUX1hMOUONpK+9u6zrwwkQn6pXnqsZ+dx8srP/HyR3eGWty2nll98tiifdBg/W473G9u
hrGMD5BHZM+eHtWj7kdxp2eok2qas6u29wuYW9EeWtK5woXtK5kK59FniuYbTtzk2CAB7riUYUSw
ht0OHCbA1f0nF5vBL4I+aL/xJh6FhXJ/eeUsb7iq82tkDlzVx1T391HUtvuoE/k2gV3ZNqNFAqpL
mr0S3mczGEUQnOA9k7sBdd3LCA/D1xaNre+8n2Yn6NA43CZlxdS2Y219zSKH7RNLaGCRo3x+FQXI
rk6DtFXkeeJsLBuCZs5Es9AdowpSR/oREhTOoYVC8466rggH9JvjQNOUxNuhKNhra5X51Twn6SEh
HtJfMoxbmWUfseiu3FrcjYMNmFozqa2Vgs4mHEvtUzVIIAyhelWNSXdNoaEUug0XIfEqd6Mir8ag
1i8JBJQxAxYP5JTdRoMT7aFELAMRld/8RLBDErlNmFTFUwMtpT2xLW/D+1Rv+jR/w6AM3zKrcg8E
qXQz8uk9iSswhDSENdNRvEFRqITlvLR/6qqxX30KAQGvOmlPVulGjcgGNpAiwYiNcTeUWXFwce8f
wGGahIKmXtjLpnkc5r79K7IJ/5Zn8Q2fpYf9Tmfv54urpbrNKCCwrvSJ1QuSYfzkwSQiFBzZqPK+
XfZ4o7qFCIhTniSIj4nvvMaih1OL8k/fPd2ef8GC7Q8z1cGoE89KwlTwMN9jGSQPw+v0gzZBc5t+
Gx+tD/ou3ocX9ahucSf2dP6dCxWjyWZMGg/O7KkQB5LUctPlvdCBl82g1jg8h7NekpGVw9xS8W4c
rBTAJbBPotah0T+Vp4KYWNsiLSDoFgekvrR2N05SuX3yTB8GCIUoL9ll2vVfbKsD0Cm3LhTYMqlu
pB4ntHcjcSgK9VCT4jaR4wdT+omW5Mf5WVlYySbfTdWEwQ6GikMqr2X1XuZ/ZqtcmYelZ5/+/uk0
2I8xiIwMbUaRDFfUS7ZO0u8VNr3zP31pQRlNubFpyoR7/XQsJhhJIZEDKaRsVFiRfO/6NVzKfyeO
Lyr5/6O+sRmaDBzSfbXVTNjW2uuT7GcesU1N3Q23y1cAy46zjh5HUTwzNrUQBXZVMMcM1STPg7a/
TBuLmfw3Pxm7hrVODgJy4e7yjszbvMvzR0sV2c7P42bldL1w+LKN9KZ52oDrjNOvA1m0WwKd+7CK
yZrDxNLTjeyGo/sMiwkGk2SVoTj82/CVttTXD6b/x2GbAbfpVB4dHAg3PvQ1nTejn64hwL5ezdQk
r8HLWDbW1OpjEQ0KjMMoG8IOvsa3s1NMz+eX9NIXnDLap4iB5g9DYRSP6Gq7/V62bnmN3bv9fdnT
jTO7FbVVQwlWsqdd9ZA0tbfHVUn+97KnG9E+o+Mw1yXF6FNs4GnR37lWIjfnH740+KcB+zQwIo+a
VMBF7AhYZLTxxyq+tomS23KcspUm9tIrjF0jT4dokFaN31/PIVReNwSGCapeybNfN/uob+wWLk6+
pa09fMBMcYpDcRY4o3/D29gNILP2M21hFOQ43fVl42VEcOZZTT+luFCPaicEtGqbV89eU+/PP/3r
zEt9I4JLBxTxvMizI0vG0Cufao6DSRSMQ77ygoW5MGloVjbUk6BS4/aoDhl0WeMC1WPx8/zPX4gy
k4k21yOU9Ft/OKYjKOyu7+XfIotjRs4/fmF0TBJaZqVZpiRaY9x+rae/Po43Sr0m0RrGc2lwjDB2
Ja+YqDV6nzXgyR3QcZ73IJR12dUmNXloNcYm7iw/OhCM/t3cDfPWstWaJOzS6BiRbPWu4DCPw8Vg
bqEtpb+luXMYCmtjq/n7ZRNgRLIWrK8cG61Pe77v7Henafa9/ONKd3f++V/Xl1QYsew4LiBjfuwf
Zgb2+zDKuxngagUJKtqk26SoX86/Z2mdGkEMzw+eUs5QpE8eOl2VSx9tRdOr809fWkZGELcpU1Fa
DYgxPm6yzg5l/YfJNezHwhiZFLIuSjPKgUE/Wmjd2uo3PLtL/aNM3jNY1pz/gK+viXBY+XdPULHr
Sd9CjqsgNR7aFQfjc+Ldve2C3bPhshpvIYKMM3wHbSFoncxrlwNfzguMCoz1pdyGerAFdI52Pm+n
fETh7K/k7aVHG0srpi2rcPalx85pn5OCPjX2sDLfXwYefrWxmmQDvPac49FQVnnuRQXsVdnDXwuX
bWjoDU14fla+nHi8xlhWdTNB0BpQxyNYnyjIqQDqyk6tj4GVLHTn1P/rEiT18y/7cg1DgPi0ND6V
BdKpHV+gljzKaAqy9A9OYYE3/D3/8IUBMwGWqodLWKrj9kgt+HhNNeSKRqCd34o1ZaT/7pX/72iB
n38aw08/v6YtKdEEwUIKnVC8Drc4NhTfVPAwH1o40rZX9DsgDM6zvSs21rX1Xb9Vb8VP+2mEHMWG
X+fhRZoq+CGnIfj0Q0QPqYc4TpxjodUVl4qgcO5vray7SO4VLzhN4KcXKA+wBopm77GJ/epOaG8M
B187K0t7IWpMzHI6ccjd9DF+Pjvp1KoPq/efzi+CpUcbsQ6tI2KhR4EzLFbaNS+d/sUjE0hN5x+/
tICNeCdu71LtuuxYDPLgc/FHuM1vm/uX1LQYdiPma88a2znCvHYnaaEaLs6sCe1+7bp36dcbsQ4f
b7T2bQieNZG74+SnlQxhPbkrwb0w9Ca2Emr/hUUjBkSddH+3cFLRabe/aNhNZKUPCj1DpnVxbB8g
HmQH9VTgUkxfNqsmsrJ1ygYoyo4eoaB8rzy+hYSKv21ztlaALwy8CazERCOTS85gh0CvmqZOAlDI
79gkVyqohSTuGOEqO0Jd24Zp3sjdCWxL5zCl9kNFR3AIq7EMs8pagdwsTfLp758Sg/ZibElR68KS
ghWh005W2Dfxw/lpXnq4EbzgZtnQmM4g4iOHzQC1jMSPN+cffSoyvkjdJlBSje3QeNTRR9Wra6oY
LmSHI7wI3kFrRNs7ehujtR11YR8yXfVin0MDuBrcIxTfxCsIKgD1eH2yEVOeb1o0n7bnP+lrIzoA
6IxwztvCjpLE40fQmOZr3O7O2yIrvK1fMnllo+t+HStPX2WyoLdVXpMNZ7K7gvZ8f5gszb7FJPJW
Yn9hAZrwSm/M5qIUPha4O/Fdwvtq58x9tm8mUnxMo53tqUjX1B0WBthEW1ZtUkZNnDlH3aVbIdyQ
1mWQKX+n5jUFyqXvOf390zKfcz5B8AmUb/QANglPcHMy7AW3Qin+cvnr/AQuvcTYxTN7Tue0R7av
cYODZq7V/ZyhutuOOphsf3/+JQsxZQIvG8uJAG1I3GPuaS9kXp4GXrTWeFxagv/Z238apzFp+BQr
hJXNMhUO7qweqyIpnjKFRqT0fLgGuXKKb0XO+L4ouNilXpodOG79bxsrny00nrJyJQsufaqRPjoB
ifFhcJ2j0+e3QLK/RHm/MlULCdxEZU6OW1RNBmdHyOLgzpn3zbHrBrYtU1zYXTZRxt5vgRcrO4Z6
H3Ts6SqZ4WRZj7b7eP7pSx9g5AohvAyYCCxoiGUHVvS9Lf4q3PWff/hCQJo4zFJlEpeNKbStdA57
k9t+sjdt+9tnb5c93zg5goc+V1Dado5J85LYN3IA+dHJA+auAayXPsAIdwq4hAVLV1SNXF9rnmSB
N+vnuU03gDmsiUGdDjlfbEH/MfA/xUoNrSNNWt+BumU0BPCT3fKov3Ythu05v6l7AFcylgARUDi7
8+O2MOkmMLOqIgIONN4oxg5hb/ODZ8G8oRifzj9/adhOgfjpiziumSWvMWzIZCwUE2sBIBbPVAy7
lqmXy15iRHWU5bJSMRpQVdz/saoK+iDeIT+hxqe169WlcTKq+tKnzBdwJ4IoMyBIMOatsj5oXXcl
PBbykomyzIfU9rpClUeZdW8khmmQgxL2/OgsZWBqBLY6AQncGklvUs09t6wfTT68Q0S1xw098q6O
RACF5ncOd1xl0V3kF8/+mG60voxawYSJvSQwV2YuOApHYHfYOzyfmu9zGq1xgBbWmAm5PJmOjE6L
0l/W0zPJQYgG9fwKaGwCKye9kt4XZsgEX5Y6ryo2Y5P0BblxVHcDFNdKTbuwyZsmd2nbxZ2vIYdO
69dyuIM0TdDET6n9VidrCiILta2JvSz55MpyiN1jn7SPpXbDhnl7Lf07QErvk2K6tyZvJRgXIsWE
SdozaHORzupjRpo+qOc02eRS6F1tOytH4KWpMMJde4BtneA2mIqfBf82uPfnA2VpHRkx3sZROVRu
Zh+HPOfBpPn86CaZ3MyilTuRFc1Kb2NphIxtnDstrl8b/H7IguEqeef6XRjLleFfWkxGsHc+0d1Y
DoCAa6AKSQWxbPgCRmACVs+2bLfnh+prLzomTLRJAi2QKI15cSQ+ZzvKYnILMTv/qa7QO+CoeYpt
PiRAoupeow9tdx0FXtNV4cnU6qJrDfwIY9OH4Eg0zxEEULK4+PD85CfnaxfPC2vBxGkIt5ADIxjG
KYe2P7vNpjvJnxsYWJ0fwIU1/H8gjWLI0nzE87M+DXO3Duj0+/yTF1aXffr7px1XUwxUmuX0SMq0
wMgrdzfnHdSmVVHvzr9iYY3Zp4/69IoKGt28nSJwAoDJa1IapBV7pt50XQw3Y7SmZLg0BUaYQ6iA
aMYFHPggQ5eTOEBCCZRtBWTNkvtrDWSMixHxEAIegcVDUq83+ICDFxaH7hv/6R/r627rPkyhs822
+XP6KL7bz/4tOegbeZU/5h/lh0e31ub8cC6tBSMfFCXArGnr1kfXLl9a5l1Nul9ZZkuLwcwGVY3z
vbJBFWv8+9n2n60h2uA8ufLLFwaQ/x8+o9A21Hhh3KLittrA6bTcAKycPOm8m0Pn5KEbtiDAbFKr
qR5kooubzhvSO+Hn462bOTMo4lm9IVQDSp3E3lanovjA/zFcW6nMQ7ueIRPfdFUSQCGIhMzR6iOD
u+3OmiVMQv2pTwJnAtRWe12+tVUzPJ+fk68XHyzZ/13iw2g3fR9F5GhFgU+3k9Ns6vF7Ml42MdxU
NK4VGILeAFIrSZx7oAB3QPOjDUMugfswbnqOVS4Ke1cSevRVAkVcDhNgiKP4K/H/9ariplBxkUOr
aq689lik9p86VzIUxXRnK/vX+cH/+hjETdOxKZ8at/NyfSSOgAKDV8prQgnbclnTTVo7+0jFZMv8
iWC1rcm5fx2F/D/ax6ek1jA0/wbh1MehJh9dEf8m6VqYLI2XkWbw2KpwoIt8nGPqbHMOrTK/KLIH
XKC1+/NDtvQKI4d4XtR7fpqAgS3H28Sj927Nbgc1fpx//NcZH8jXf8OhJDOB2SXinDP70GXeE6TQ
foGA8D4M8T3+flElzE2QSEwaFhd41XEkJIULnJ8FSQcrk6HvNvlYvQHZvdIIWhgvEzCiEBGCeBbI
BbV+srpx08XFbijSlV7KQvowASOk8SwCO4fx6Ntj0IkBWqrfhZUDr89WUu/SB5ze/Gm51mBYZOBL
nGbEVZsqdf/YoofUkoRk2/k5X/qG05s/vYFbqTP5Nd6gVA7VRuDksk2Ge8AtAQvj4Fcd5AfPv2np
W04h+elNnd1UtiUKkNfJ0L/NpSC7yOmiQ1+68dv5VywUrFwY1YQLNo0CeRbqCn5X7wu7nDet19pv
dKy8jR8B9WGPLb2WuNHZDF4Uo9KYBBqtCXs6/wuWhtNIAgBmpBp8qvnouNMbGfijKDkEmjPrIa3W
0v7XxzwujCwgwQ2aaJtiUcytt1NM9LuuVcmmHyayVbTQLyLuIZTIAKM5/1VfY2lRjhmZIQZSv2r8
Bp127onrLnWLdwItkHtB0u7gynn6Rlrv++S3KWqQqS8gFw36Ypkk7W2e+fxRjhO9muD3ErSgBK7k
kYUFZUJVRJ7Flpxhc+Va/aaF6YLgSWitoV0XkqGJUgGKv2gb0pNjzv5alg5PHCMKDTPt/WDRmskw
OQ3g//cCcXL5NyhyqexMs2g8Cj997ljcbOACdFW3+pFSd+9iIynaHAaP5HdCLXp9fjqXBs7IKgNY
fhSaQQQwQK/adrV4wGnbCqIx1ys97KU3nP7+OdZ1XTmDB50CVt0P1Q+LHvxL58VIIzP6GnyurfEY
DWyvq3SvRjAVVfWj88pt4/YXEVkZNc+GiaxoNqMEgZKWe3A99upAdO6iVAj8xL/D4xPaiSaLh4MA
qafwHHAenVuwMLfn5/e/W5f/X1XUPB3Cn6gCQywCGmUus3DMcBWXqoZBXpVH80YmcNnFWtYj6GXN
tPUzgDR93Vsv4EwWOzJ70RWHZv7L7Eh7k8B3YQq5qnDL68ztPi4j75WLitxWKnGuq9b1/noN7KTT
pCO3Fphtt0VrJejKFxbshWTu/fQim39Dpph+1KNgY5hJ4X8bBO/3FbiYv+IZZq0XjSzaEv+OrBvj
O3wrbg9kxOkit3ZW8xe7zu78wH5dshKz4BZZHw096HYHCC3iZgAYwlTB27z7jS96cH21k0P/t4md
1/Ov+zoFEbMC72rYnM+ENgebFAf0rB7gUPLN6dtrCOruSVSt1QBfF8XErMRBkJQigmfgQdvpVeXP
D3Ne/Tn/CUuPNjZkMowN6Klue/BnfSU1nAFhlrAWol9nGWJis0ENLHoiWXuws+bHmFi3FUiYVSsu
q1jg5/vvYlJDw/hAc3Ww5OTn4KGVw9aPLRJMVUvfzw/Q0hwbOys4dpw7NC4OxZBn7y2xOCjBdLzK
BgH4A9juR9eja9e0X7+Mmi2dSBR5BIBId0gHpwugBHCfF9jWLAK9Zu7eQb9r5WT69cxQk3tTjVNK
HCg6H2YqH3iibrvJ39Wk+31+0L6ugKjZ0QHQRGtoU7SH1NL1psLNcVCVzkNTwtvKSX/6uFreZH6/
sl0ujZqxDNwawp123PaHXrLHyePf6rGqr3Sbj0GaTR9OPyYr+WVp2IzFMKrOp4WymwNq8RgCzxK1
KRtZ4Cb+CoFwKR5Pme3TxkzsJgVnHyPnTUl5x2ovefLcWaxUv0tPN/opMpFWOYOif2h18p3L7Bq6
xmvA5K/HhpinRuD5prKf7fyQDLzdZLKd4JNGxY4M6RpwbekVxs8nELazofrLr736NbHgtD1uoHV+
0dwS87BY5Z2Ps1vVgGZTQ0a8sottJ6XYAPosV86jC9uT8P6d3MGX0GfLeXYgXZYlISSAvaceDNeg
xla81ScBceg8dGUIPBhsu2ZS+ytvXhq5098/LSsn97KIs4lft5r+qCfwMtoWYRivrNqlx5/W26fH
D31KsRMOxWF0C7iPQix7b/sn/qsvp/B8SllYuubJ0XI7rtHBca9L8JO2ceQN+27o5Eo9fJqB/y/I
iMk8GKtGJ5pJQH9LAaHU+8gGe0jUqCFWIm/pBUaOyqXHx7Zg9aGDL2aBjM6GXyXvBLT1vWgPX7V0
f9k4GSlqcjQBBZDkB692mj1wnu5NodN8c9HTzSPdUI4OdXK3Okyy87aUc1iMkKFZmYWFOTaPdO1A
o9iHEMRBqfgu84YXh/OV5bMw/uY5zk+9Ssm+LQ6wJH0hWrIbkJfjEBIiPzoOM4Dzw7MQB6ZVzaQq
6JfAgOSgW5Cwoy76iJPsvY7FygB9va8SboQxyLe1G0thHTqVDh8nssy+nmbY4QxOdlvhwHXnlaSN
Q6gXJ+/nP2nhBEy4EdvNXDpCa0ARVQZ5GR25PFTx+NvpqiNEMHa079yrEZwgQAt+KVa+nn/t0lIw
6lIN0WrI2aK07nRzX6XZCwyOV0JxaRDpv8kKihWNVdm8OVSsy8IiJWXgQQFt7qbXfObf536+KWS7
0pn5ujYhpkEPzAzioRF1e1B1spWdu5d9ufdT9J+nJ9LmU3B+uJYWnhH1Nu2UJtX/OLuuHcd1JfhF
AkQqUa+SHGR7PHlm97wQG6lAUTlQX3/L52muzsgG5mmBAdYUQzeb3V1VA4bxmzfhWT9EkT0WgNLe
MJ+VaSyVdYakSk0wx6I+5IHTBIi+FCptFvJIw/xCbmZbVmaxFKcxIDCGqjxm4Q3qkXqoW4+ZenJS
9+/1VVqbxeXvH64paB6ILEtarJJXjoGp2IPhkwdC3FM3oBMKpNJf246lRk1f8D7rbOy6Vl61ywpt
b/whJVsrleJGf/faWi1cgQL4vZ1tuz4kNsijjMH83YCPJdQQlfzaYi3sHsxPOTEsLJYNLeeg7I23
AdLH9jyCnaR0g6llN0xkbSYLU6+kZFLleN225LF230H1XMiX63P4nI7DIkt1jdxAE4kBVqIDQ6/K
ndRFPgauHtwtaFv6v4NVl1FHVfcEQKb1jc+ufgdqy91M9pAfoLDN9j2QJFvIL9mb1AUVm5cwHQjP
yI/1VFi/r3/likNaAsi4mhU6vDk5ALkTp5Z77oXxgjbdE6h2w2p07xJtGF88mQtHYbt68krbo4cC
rUfFhYxpRgtSM0fXp7Kyl0vcWMdAs0Rd24iLvnmWUGdw6sEJGj39uv77K9f4Ejrmg5zHZX3J44b+
8bwn6uggE/f0VsP62ucvHAQDONrMLMXjojw78kWSR2/8/rUvv8zog+/hguNO9imPIRMiI3MezrNC
pkIS/9FI+lvptbX1WXiFvCCKKpph/dHQMkKuPul+1inI7m61wq+t0MIr9BVBjmt2jdgffPAQGIDK
5cWxNZrkhtv5XLTRIkt5NVc5hqn7mccmb+qjAZ24E5RGRQh9xqwNihQty2K0s199MYLfDWdso6HB
FNeJUT/Ow+hs0nQudp5hV1973CzV2IC3LSExjjXt5fvMHim/q6c/1w/FWnC1xJHVbWpx2vdGXA5Z
EeDK6ANcUHfQs4+TEZR+LbPv9KTMQPoC3Ulzbd9a5ot3/eTFs2Txn2xjTtoUllTk0mKgIPSNx6bw
nQxsA6x6aEtux4nteu+lYiCQakiOZrbZjPocwNPCo+6zjWT+7vo6rBzbJSJNlH4OUgLsuWvPZymt
+1aab4oh/5w0+68NcXG+H+xvsqA3JkB1GXNoE5WFRDX7uWpfVaNueNaV4GKJTQM9nuN7LeFx55Oz
p3/bhgt2XYiIjujo/mIEs8SntVVupoDdJwcQPL0PqF+efHCP7YxqOssZ3LM1+BKvr9eKof8HqeaD
CFj5pTggkEn31jCEo9sV28yi1eb6CBeX8ckJtBeuRDm5O5QgGY/73GliNCLzUHnyiy96+3LuP+w3
0oFkdCyLx7r52bh/OKcBJQ/leCv3vLbd9P9/vyqsLAMsi8dJ3j8nQhQIiymK1un000ytg8nrYXt9
ndZ2YpE6yMGx1lljDpyy5+VRCZavqJtbE6ISqXdjK1YikCVAzTN9Uk2gm4vzHKyMpC1eCvAKTDNY
VtFGpi78T6W+MdbKwi0RaOmoGqdssXDSAjmZ1cPf/HLUHwF1D5u+Xl+yFX+yBJ7NyukcvIJw2cox
hARokIea1GE5jjfc58qeLIn+rcIHY61mLCZebCEL3BZlMNi32tJWLGPJ8Q8Nqr7uZ3y+6mns9MMm
zW5JXayt/mVCH8zCoo3KmBA+iB9Fty9YFrmZe3Yz+Qxuhz5QLrmxBWsrtLDuCZrGrlZwh7TU8mVy
DBYJqyne+YyTfH2X1+ayMPFENbmP7o30kPvPqfNclGVs9T9S+rMpb2m9rmRsl3AyYdIBaUGaHnTS
vzlmAn1FtbeJiw33+oC50KaRU7c3fO9rjAHEWlh7liidjmljxKDb6qD6ZpMAr5EvHttF9O/7hlVp
kG0eivr3DOZb0v/0yC3V2hWjW4LLKmkNczKCfbiSyAHnW7sxQyN1g7Iybnz+iptakvxzizRjPyJM
oD5eFb7wXk3L+dGPyc+5pA9IXZEg96uv5fLo5dR9sBRvYOnslxiM6OcanUizjBPj6frJXTGOJcJs
RHZmdsB2EHvTs2/qwK9/p+Tn9d9esYollkz0VZobnTDwRPorhj6w5U8I6ISgdg48j26uD7I2gYV1
K1uVntdcooP2myxIUOTtSU7e8/VfX/F//wrwflh6X4KcxbfhJ2ZOdybohQTxbzzD1j58cW1D+7gs
0dXK46FVdywdRQg5x8dB2rfKYGtndGG/OQFUOLc9FoPvtwUnsqXqCCkn6CpMoQ02pqa6pZ2yttEL
Y5YlGRwr54hAzC40sj4QI7Z5vrBMl4HKbgkbrGzGEjWmZze1KtryuDLVWRfJkWXqhgNf8RhLyFg6
dsCfUcpitJrQMKPZS9aiXmxYIi5FfWOQlR1fQsYyDk6vmuD7eToFOaiqpQeFt/SLdan/wMZsW5ro
9EWoYdGnomvAmvslsjaLLOFiXj65Jbol8DgU7j+106PLR0NitCkhJf8lQ1uixOx69EBfJMUBSst0
a/aZfYcKbnOjWrG2vYv7mfSFhfdIw2O7N3aggg56+6GU46Y3yY29XRthac2yyPkMItdYMDOkzQ8/
76KcnnGQrq/PijH/28b6wRFlaeo4qkJc3DXZObGaX7ns7klh3VkGBAU4tOyBpL0+1NpUFtbsCGij
AL3O4gqoWUhA7MZCPA2T/+i05vb6ECuWsESLgbntEugjrCxmCiLtOQB9P1qibyGFVhzFEgdW+TWb
bfSWHhgoxTedy1O0+yFTfP3jV9Zn2e43ZW4p7a6XB2UK1B9KFMi3wnV/azaRU+aA7/8r45jLjLFR
qbGXDYdJGLVZBLmem3fXTp2d3RJ1IoNKxs0XRkI5a7HjdmZfBDKm7ujrs40m5HGeoyqHNFz/dn2A
TzcEWVf//yOYsXK6elBtBzKeOtDGYzHdOEhrP3wxl49moUHFZxHQaPeCxKSbX9iQ3iqdfLrP+OhF
2NXXSTf1wq+g7ntvOfcpRSG+mcKmuHVtrg1w+fuHjwd/Xu2P0kqPgP48y9b6a5dsnzTVsc3JV+IX
zOFigB+GqMbJTUZQRADCaulNLmdrY6eD87Vzs8ybTKANLo1G1YcUEhObokUcj5oZfbF9l77OHrlV
jf/UXWAWC/edAY/hg36mgxg8eiKMl670IVB/o+iztgsLzz1Q3PuEphARHYY5MGSJMqJ4qdp8O46Q
XLluAGszWMRiAy/QEuzinNJm2ykoEVTQyP5SSw2WZ2G+wpyF6VGzO0LX1wt8JHED7jlDZFfpjy99
/jJTQuFPk4pB0dV356jVO6spQyLfrv/4ygYsUyTUcGdSMOjeVnrrzdtGR2OyKbLt9V9f8RDL/MhY
1DpPXPi2IeUhGnAhnf6VKx8qlpf5fLQtwqTpUNIdVf3IvAfT/VkjbWXd+PVPY2r8+sJyLfRVaDnn
OJbG2GxZ5/dR7zfVoZRCRXbWZ/tMN110fZE+jS4w2GXxPkxlnOk4dDYWyWp0FWWtzjeJQ3/PCUV3
yiCc31bZqo2HtqEbd9variws2gLBVDmwGbNLq3NiGIfU+1I5GnNZ2HMp0XmNZsXuCC2Ofdo6qMyM
O+Thbvi8zwsl+P2FKbdzZtRwbR1QBVF10ZEJume33Lanrt2WCZp5boRhKy5jKYZoCynGtIbs9Ag2
pKDAlTzXLfjHblTtL1fvf3Le1F3mSCgQoW011uVhKipxkMKo4i51zJ2vWhIlWW+HtgCdpzmU5cG1
5luqbv9+/mfjLm7sBLSqjWiUODJIWCWBVVX6Dyvc5IV3lonXYlmkEKSGxjbJeHI2zNZJg65N+41T
tMZhBkhql9cmFK1EXfwyJ667CLpH/g/PNcu9V3aXYBLkvQcHpP7vnRqGH7Iqqu9SDa0IaqNI7xwL
tlQapRGCYWp4bbPOS8+j09Sx3ZD023WLWnFqy7de3zmD3Qm0OY5J99gYaWhN/2ifnGR7wyWv7N/y
tUdZWw7QtXLjyXHZ3hhtb+dz4ENA0USAjrfzWFhj/Y3LxsbGVrdoT1bmtcxF5Z3ntg2hfgyBd3Nn
u2X6MtHmIqpk1/RVa6u7sYAr/m+ZmMpMQZx2AAVN3ozqval9I9Jmyp7bgVVGUGgzT1Eq9NRXSqvg
9l2428m1jD6bgFgTRI0HLqQPloyh6wL0nLjsRhTwrw/67+FH29j/+1nl0FQnpPMgmFQAZPhzBN2s
mEWcuNCuGTfcSQKT/HUqEo6JEVL/B8nG0HQi01O7uXFCbRzT5o75z7RGy0QV1v0btze9ijUF7t25
zwj4F9RLBQ0eToLe8yAbd2M/Lvb5yacvcX0jhFOr3inm0+SOsT1OvxhIZMOsBy8zyezY0ZJt+Wz+
vG4+K85vmTr0M99WjkPUwRMte6wbSjZoUnA2c92bX9vxpR7oYAzlDFGo7JBXFdpraZpWATETGdWc
ujcWbW0ai2uu7Qahe9WKg8+THzTnwB0SoJc7eSvTvWYli8su0y0zHZYw8FOz2EyftWdD0EAHhXhz
IKh3fTPWbH5x4xGWy6kAli6uQHUEGSwAGyF1mCe4jNiN2+hzTipcR4sY1u1NE/p5AhOZtbJDybom
lKPO9j04pkPtuvnJU6aO6sYkW9Kn7tZMOmsLxmvE7LzNIxsk3r+vz3clOFnmGcUou5FbhhcXnb4f
OrEp6ZfYeqm7zDOWbQpeCpI4McgKHvlUzmGXQRHMyKaH69++cuKWmTo+TOCpcHEY+AQu1JkHlaQB
9BBveLCVo7BM05md7TZDXbA497Kwyu/83jgNjdra2S3ms7URFiaTIFLjopcsnnPQLbk6Ip57n/J+
y6ebFfO1DV5YjUD4phRLWTxm/oPqm3uQe7x9bf0XtpI3IKAAOb11yQMGU4GC6SUlyKKv/frCSrJe
dXyE+AHMHaTGphsU3p2c+hu//nmPIi7BxfWUWqzNHJbbsUsrKEImjSyNLctYlod2P1G9kWjq7qMi
6WTsTCJ9KFlCyNYXPXQ4BzqDoIX6vIoqiKehdp9D1GPMRSAghRIZbeNse92KGwu9sofLHB9nbc/7
xLbifAIExwRCQjv90/VlXvGqywyfW1RUKelYMSmRi57S0Off0ey3q40xdKrXrw1yMYAPb64JUqeJ
YNSK7Y6GgIp+s6HyGarMeTAU+G0aktzKra9N57KEH0bqUuAcLZoCctPQ6tssdYfWo7KPpN+IX+VM
ul1RyuwGGduK/S7xfLbh1LYB/Y+YASKwTTgEXaFACIUaz4KQeNveujAuBvXfeMRdAvsgjZmx2jCs
eGyAA9kABZJkoeOC0RBx76QC0itx7xetE3g5Z1kAbcFya7mOeqYpLzbX93BtsgtrF2ZCpgtxYVxM
zmPju7uM6i2vvV2thi8OsTB5IDfQ0ojFi7MarGAjaX+hAYYEyTj5eOjcwoP9W0f473I6S36jLHVB
/w0EUEwnL6cBrRP3lzWYEMLVIpvwXHIdsC+NZNvMfRdZVlo/VxAuSQKPJuJL2AGKJrX/P6jjYCkm
MgNQ8cnsnkHiZmz7LlMRhLnoP9d3bHWiC7NLmFuiIXOEMWhvRyBpmVvWhubdLqseGvmrE4/l0EdZ
X/6q6/xGtuPzY+Is0dkl3kuNMkwvzp3pKdHdN8LSbdKpHM2U1Y2b+fOL31kis3UxOHUHCF88dObR
l1B5yYROg9YWf6+v3NoAi4uZgv5qNHQ3nCg5+OI0OMfOuxG0fO7LnSU625sKzjjYIU9KP5eVGdXl
l1hxcKIWBtoRv0sLgY+2+6d6Omjz3Bj76+uxtqkLw/TBt1PkRjuc2gJc3969C6FYE1KX/dzd2NKV
EZY4VsETBCkKy2KlT/P8u03TcGp/pSa/4VroJd75xOiXpEecQDnCMcrhJCHXwljyUFvtr9LU+64Y
ETjWoZ2ld/ZUhd00B54/om0DQY0EEhWq5WPFAkLYbnRG8ErSULb2I+T5NlR50WyNN9bg3wfAZ9+4
8AmeKBrmpdV4onkyfRtq34lmkB+j7QkpvaREosiZ7HwDnrhyC2Ua88cMteKIZ64NNyX1cB5lBVpv
H5lrlOoccA73pXxD+qubNr7Ha3QZo16FmhrzX64fjJUMobME15Z2YRUWqoIn0KL53zkyeRunEuZL
j89JApKb4NFlzPD/6VDdk0HXoBnQniZyw1DXjs3FgD9c90nKy9xjODbUqbNfkpXe3hgIjTxZJWc7
4beqhp+HFQ5bhBV5LxJD9DAANHL95HJ6khAlDpD0+j6iDk6gthZdX9AVz7ME3CINqdGHlujTSKAC
Cvn4bkMbme9dqE/dGOLzXn/qLGG3pkZjP1zQdBKlrWdImTMb3IgpvctNNr/6fjKcS56xo04z8q10
LPqXEFuf+jEroBRaKvMJD3HEuowANHDj7K8t8MJ5sTETIuW+PvE0g/gYDpTy0DysDPHoTBJswO6N
YOqyY/+xMRtY2f8/MWwSEgpaA2S2XNR2yPTAdfHyhb3DT18O6YfDWPVszioX3F2Xl2KqVRKIRLSB
TKzd9QHWvn1x2qEOOeC5AXXbupB3vUt/Zvl0ozL46bnDt1+G/PDtAGIre66BsGIDRe5NtUaECutf
cP0YNwKDtREWd+qQg553Skd24PzddIYwm6tIABh2fWk+PT/4/ovb//D9wOTWeZd07ECr8tclb5O6
zwU6R10CaLz0vqS0g2EWxzShXuJ0PYYRtNvNfvZcgvOi1eONPN3aLBb3LMpExMwYNOCc+UH6B88t
glG92v4/EsDP6wv1qce06RJTalz6E2zi8EMvwTTntcmWm+3Wbdt3n+e3Ckdrg1wSqx92o+wpRL89
7PWF9IyldylrIQ8C/Cr4+69PY+U0uQszluYw2Y0w2GHgPzWpIPM+BzK/wdOyYmdLIGlBWug1DLAz
j3ZNYPTk22B1f65/+Oc3JjbgMqMPa8O5nUkFvqQDWmv2VVtkgd8ZqPsMxqHQ9Q4ygMiCZ0cBHrdA
1bc4/NemtLDvbO4qUCYq+0ipgtQOtsUR1q3ukc+TKZjTwra9scrnrB+mI4XmzK6FjEOsXVu/SKdN
Nmh5b0Loy7fbvGbqxKRDtpW0jS3xei+o/aTY+SC+3LoOQyjV1CD/sqyi2ChBBzRMqZtcKWtrsPAR
kLEwOPGofWzqyQrHrijfeUbY7+sbu/brC9egee3wqir9w4gAUeQsSPSty3HNnBZuIWvBSWKa3nTs
af6jcbOj6loEqHW5UTeh/ysGtcSQmlnisQ6hwKHU/3T6zSpaAOOery/Np/UUGxHH/x953zBnDrJE
aBH3P5smifCPDaYVYbXb3nkbb+UjV3ZgqT+Yl33fOMjCoEWn/6br6VhN9IZHWNkB5/L3D0YLWHBT
iMn2oRDSoB5g6iqcMshlOoUlztOILvwbfm3lBlgqC4rMRH/uWNlHbg4g/ZaPLdN3pe9vRz3Gepbb
6zuyNp/LEn6YDwGny4SxcF32fA7aNOF4nhdOQCAiwlMnuj7K2oYs3AI1fAfQBEyGuPYWdZUdSM5u
bMjaTy9suWwAjRzriR0ydG4GoFUcI9PHA+f6h68Zw8LgBHQDph7UxQeR0XtL+vcWT2PTyzdf+vll
iyA6rXlDXD0fO2neI5uxpVYa5/oW2+qn5XIwwyzMrTSp1eAdQY7gtzm2mQmNqZqHZp1s8jJB7tg0
wVSuuR1k/q3cg4WeehydTwLrZQuhmtEXX83VfByJm4Bog4i32p3tGIXgfDcMGVryslwe3XwU37s0
A7pNe8X3wWj8DcfDvwlQbQG3uV05Lwq6X7FVzAZuqbmf/vFFm8V5mTf3vePKKiRpQ+4BoZ9O89jn
oTC4cfS8QoNqoPH3HuiQtoOZ8xcrGfodnZp0VxheHQ2ihKbuXLAXFxDLbcaa6sQd0zgwgi4smybw
qUSys8LrO9aeWSahOfbVG0HOhoTZv1wGY99EaipkBI4z/VDproWoj+t3dZjYNrnQQoyHodPJfmAt
0sFFTeezrdlw5pYa/jBfkDfdszIeZEqeepD4sLAehXQDUFQNAZgS+L6WxHtA3aHfVxD32Wi3Id86
i1c7WiAlkdoQ/5vL1n9yJlKkIXddNYWGyQyxSduq3DCNVFhmFahj8IQcE3eE9nsL4dXST9D3wjwW
jT7Vr1yhISTBUu9y3qVPaVOUOUBPGY0q2yofCQiHwmL0IohLPtck/SOpLXbKbN4IkFln6Uj09zWo
gritFUwaCSFptNV5nFkZcZBppTxBB30S9yjuz3IYgKpLq1fQ4utNUvUZ6OwtK5R4LUVS5vPWq42f
Rm4YG38u603vlC+Wge5Wv7GeZt/bQJyNBkZVdtskH/+gq/0v6jXzs+lX+R5DzgdhmmbQmyzfsYze
GVP/w+GShWDQeaYzO5aT/Wr6+bybtHtqKG5P6YKBZsiqO4DBga+VO4+1j1OqIRYCyTZ4Q+TR80L+
U02NHfIGwsvCnPpwtio05fjtefDAfYhrud17BDIvZMoZ+Ezasg+RwaHvWk3OYQA3W9hKGjbaHMBy
74BjDG+gwEtz74WU2tiV8C1TZjr/WF5VbdUsu4jnvjzWlc+CjJvGZZ360PZlEaoBSXcpmzFMPKtT
0VglA6pOU9e30WRI17ooDSAv56hhy3SZHMaJk51i7gSYfjNsAJkYNmgCmPammGnEkwaAOl7L2Bzz
ei+m6kLTVDaxBZ5zcHFw8BNDqOWNdGTQQaepsWvbBgFaadE95ykPmqYq0RFW1u0TmyiLiqLwj46S
bGM1VN7lLB0emPKRyCoBlcmrBrmzJtKp9Uqy3IrUmL2QOt8YJD+UCXmdJlmGY57/BU7cfLFqgtZR
k0GywXL/6lIdDBA7MYU+qgaijoE7MHkn0umQW2KLd/af0oMzpbN6Af1pH7JMggZXAzZomfhGj2+y
utiblfpuN+quHaxIJ3wnk/qstD4mhXtwa3ZnZ+Ipsfwfk5s+d6b/kCcampSj3leJXWwrPc2bwdJ7
q2nRriX6O82RiDOrH2YxbSbVPhPPO81UfBv7YZfOXmQlRgLFLHVA+OYHELc/dZzsp6k82ak8IviP
e8uJmwpUA5YnosbJ34VAsYNQN+QCIhAGwG/oV7sDUXTM+PxErO7e69w3CxR/feZEQIE9moneKi/7
Ow7GY2pNeyO17m3PeC4tewqJye+G1nswZr7lRDz0BCSQo4d6G4pudwWzDrlU+1KUqDmLfVnwXTNr
NI7C3wQIpSCf7KIpvOK/M5X/I0j+mnbsnM/yAed7M4/4LyVFh0/6klYT8IdwVqB1glSbNnG4C74t
hvrcS/rb8VoopngUuONki4YmUNmYYK/wvJaDe8HtAtZpEXW5H5nIsFXmdDLs6a5UzcFKWwkZ3inE
GrxQJu4QDafIUHgPk+FExVy8G7ZWgcqBGNDGa+EY30hV3U0MXjG3ILbp/MMrdc4cKKjYHftTUP2c
TeSlogjabBvn1uvYpiqbB0iTvgtHbxG2nEpnNDetIN8NlvmhpUG5URvONmF+lPp6z4z2qEQbNYN6
YoW3yxw84QzD3YNVN6bKOHdm+kDn6t3xZxkoc/wFsUcVDm59NtB+nZj6vSxYGlTV9CDH9oFk/mM+
/UjYpYRYs4dRkW1Cq/2QyRO6BM55IU6uP4UiwSx0gZ5AJtzXwq7vHMleE2HdsXHqghluqlXzGOjc
fvdRxghLl/32IDo8evSsoLcRlcx5Nuv+7zS5L8hoRmnh5mHJ+Hffrk4ZG3ng2uN9abMnKF1AzUg9
jwpdG/+SaI31MSX9PaRtXxODPAB6sp19nGHGvyFReZqL/B7xsQgSU4HWx/yDPPSDO6o7a1ZxjRs4
SCaQUdvV1sSXIZ+tAt0195wO+0mY0I5M73zwwyO1QkM/ZbsKpTDcoOmvfqjviVLngg/yRBMFN1H2
/EC0450dy+sOrpPUWzuxhmNrzfXWFdwMwUSKBrr6rUuRZILc5ZkkFLJ1ZXWkKQaz5fvg5zUkfPwu
onn76MB8dJurjfpZDa71yFKC059ndD+idL1tlePvJ887F+hqCZAeEJGW2RuZh/7U5Z3e6xy6i1mH
rF/h6gy3gFeFgwVmiMF2e/Tt6DvogT072tZAJ5p/3AInzxQaKlFFKgPHo/eoQIIcQ+yJAeonC71t
jcx00I5At1EcaD+LOkBKx6J7H9zqwO3cDubKMQOvatBz6Tk7NGSokDRYaENmuySbH41hmsPU7N5m
U4FsXN7jGfNiWNa71tlLr8ej9rqNXeRo1E9xtxXfHVVmGLL4Br62h9kzTo4FMvF0qO7K2QOpbJeI
KPNTPA5JdueIepP1XhpYbr+bbMSwcw7UP4oqY6v2vsP+eLUTwa/TrUWB9cyqHAq4ZnJMMTKp5rhG
N2qak03egViSZqYZ+shoAozdBmxIYpsrqGHMWEzHerKVt2kM4w+CvSLkun6t8vSbL+YXYYGxtzcd
D8dLd4FROA+2V+yFVZ/8Gh63bhD6sSw7QVZ13ig/HQ+Iu3CxZ6/5qB+a2TsUsojHKX1tU6ZCdGOe
XRwGMZFtCpJNGGn9Tzk3r54edjOR+6E2vldjFSFmQRxoKbFhedUfiFfvrbrdJZBORpZ5L4V7Zwkw
tzl+cxjpeKTEf8n74XGAEsY2Q/vdBomy9KKC5QV9Ym15Ox1LU742WX3IVKfjJKn4P3I0xt8Na9X3
qhHbvoe0t66hCQLuz3Oe+TvluFteiCOvx/ep5GBvq3Mezh6Ms1H+HOaut/dEn74krVnErEoAm/BH
viWVsjbaYfAYfuacUYUuAwcicIE0oTST0dYDF6cPTVybHfKWPBuTQ+JauTaovDz6IETbPJAqm0NO
7flYZDjzA4Sco7QF5lYmwgz5WBvAV9FfxGT9fpKQIZYW9F+cvk1CSJW/cbP2Ala136lj49FeUHTb
NTLKIAkZTanRhbSErcuMq4g0HSIYA8fLzmZcoZU8mzbfmxaqdUnp+oFsUfSy0qYK8sqPRVl+R2Gu
2bCk+cEF+2MOdMKS6WLDlDGjwEBZwPgI529CYNirRVh702OTwNXZSf8OiO8bKAhO3gBj8kWWBr2V
PEBMatwWaOCGYQ/eqTJnnKzK/W74xYvSgwzxOvCDRLoPFkmtIxfE+obnDuiFSJXvyIB0ru7Rri3V
a1JmSFjaSMaRWnzvq3aTVwMUONqwRlqHePNh7pNNRdjeZfPJL/yNmWOv0SceINbbzJWMkLMNvB5Z
tRG25qJ1vEBGV81tZAkrHAwbtBLF35HMatOV/cEZqp2r9Zszzjufju+OK7qQGfo1G9yT31vbvnTP
IOa76/M5hOvf+Qm581j66hXciRDvHZnVgCjXwWy0LHdU1Twaezg5VoAPrE6gnNy45nvHkzZwLgFM
3sk9cdE2YUmUidAStUmS+X6c2zzIsT9hja7/4CJ6knLIjlnyBx3BH89HvekhQ/S9nN0yKOs0i8Yx
c7fT3HgRcQc35vlg/5naxAjmxBZxVRvdXnNS7rx26mJtCC9qWtYeIVuKu9epc/VgonX+z2TaiQw1
9mjLCtPd2swUr+hRdKZoNHq8DKu+2Rusq0/cK5rjkBtF1JUowGnXn3cggfcihPDgcNOYdAUfGI7M
RmsaOjd3iJud5wxtN2dopfa71qFy7xWG3humgJMdsjKqtSj2c93pHRl9tw779CK+wvzmZe6liAuH
sed80sWz6PIpRFfmGEmj/x9HV7YcKY5Fv4gIECDglSVXp3e7XH4haumShBAgCYHg6+fkvHV3zFTZ
mSDde9agzm0/1vlIwo8UnQNvbbLahrbD+NXqPbvStU/3ivcr+c6ita34DFXOnqIdOQwi5BCoZUax
y9ya9yzM5wekaoQ35MeG0K2ZCe/XPFYTsk5ugvi5Xma93mJHQVxFMn7XGO8fMelMB72Z/Se2K/qE
WwdY0aKX8BYtYr/kbteVJW4rFxuSCuu0Pc0x+C/Ms0OdIjkCEQ4kBw+TkDuUXqQNVApQbsiseHP4
vBLP/MUN+F5ZIM3bljhFKhSkSwlV3Tw/aNASTwK2+1M3dOPDnM8DdqR8hjIWD9EzxgrGSxflWxUR
zs9poudn9IvFZx6JtShFT8R7wPHeC2xLV+xmWPAmm922kNulQlRDaBtU7WCzWtq4EVSoS7ekbQ2i
XR4hjsMBSqb10q+0r5lP28q0BRAIm/VHGhB6gEI/PyHVYzkk62Y/RStMIwu9vEPV/SsdHeqPVhG8
WaWGKvCmeF6ybHvARL1D+gEpvEV8ep3mPnndMsE/gMr30G9Bo4Nzuy3jbVwalk/sEdlfa6MzDXEC
XAFlTlT+Cv+he2PjTDA/ofg5RoDndWVe/O5dHCCUcpqOkRrkiPiiHNUTeOvocxHGoEo6tmIoydiE
P46PpHKei8oNhJZJho/B39slca7ywcJ4sAaVgkKwjLmP3iAYTr8wuqkE74DDWMCn8SuNrbpxnBN2
3whe3/apSNsnn7HfEMh9CsZkUxD5zdWwHugIwUW4To99pz7iNTuSJap24St8K6d1oKRC4DsMCYUa
ngK7QpjhozuCkaw1KnV0FafZaUj9rwiPVRnM2S0LZn2kg4vO42RuYR83MC2laEczOQxlfYpRJV5/
USPwMW05qIiRjo9DkJGKMDiNiO1wI4bTXE7GweYfvo+i+LUrYyowoKxxFIJPkE2mlGtmK2AqHvdk
91UsvYFgbL24fPtlJN7MrWg2u441zwC5eLM/F4NfT4m1f8CK8HI0nh4WBAfjhugfeei/BcE2h9Ww
aq3Ce+JmUXVQ0cPWIPZqy4OfatnWslvGpRLZ8khCNteiNS+IEjqFKopqERFZJqp9YgmvZ4h8Z5yy
ts/eMd5dWxvXDNNDhZntY5DItRt8fAd7228biwPcR4e0h5pwWX8YF7yHTv7c7I5NaUoBvAnITU52
CL8oG2ur6VUjhm7nPiuHpH2iFMqfLMZws8/7g6PxF/Qnv2S2nfQurl7LF5qtL/2GbX0K7sO4bn8k
JkU9iM+f09bsZR665R2RreuTwV7Cqn4wcMjt69DEuU4A/Ay3gOU3VG3lh552wyOYm7/YQoLfc2vX
euh6+QC/z14hEWo4rMUWvuD+05cgXRfk+tHsaepHdxIjx6uN37UMBlJUqWiXF9oLWuPY/7NE/uiC
FYl7GE/QKr97XtkxPHSB+m8dwhca0mMaUlkObsesTbubgeSznkQBzyz/ES79I7CIC8zqJx9rX26L
U00aRv+tSKNIvDhsk3wWU743CNDfql6wxyjhqsb4dkO+s6mWSJ/DOVN1nCiAjQuw2t7MRZnLtC1b
B4g2HsboGDGEl2MdebCYRJplwA29d1icI93TgzYyrITO4dDjyPOgAiMM2YNoPxTxNH5srUpu2ciy
Bs3dnzbbitLn2c1k+TcTeN9j5D2WC2S4L+uKkOlECrAAyF8t7WTDOi3WbzPCfjTS9gDsqVFhdw67
6d3S6dfUsl+KFr9DD+QQZUwAo6bpM1D6T7Lw9javZKySNDnBnWGrfMoP45i8BEPwVqAFo1wT9RRL
Vu3FgAeMrqC6U42vwZ2IwQnBeyuaSQN235Iv12enfmXrVLlli/92OcgQklAKXFBktJx0kpeqlTjb
U5STlKtHSXW5LMn4EGCVuywe5bt4+4bPFJmyV8NUexXhBqASMVI/BhEvdYvBBvjLjLYUp+Qjrr/h
BF9R2OROSAcYZYHMO1zzbqmQw2lhbHFhklatxCDT5RwzVjfhtXBkOSiIdD8jlAPujcIKDqgq5yPK
KPf03SUCheO7Je1jCso0qQqWbH861bufalTZPxek3a+wcIOpsgKmE43y2vdWtsOJLlNbD3FPn6zu
NexvS/KeCkRVAe3qb0vcBXWWoaEoXjSe18XMISvvK2tWzjrc3/dtcuiDWohoIhEghoVzqtnBhzKo
MbQnH56kADFFuv2DQquvkzjzX9Lp/i1eBoWIQKyrTzuzPCqZCOTDGDj9gXkDmANKs/B88FD9CuMx
SoBdKflnF26qNiDv59gbDTQk1k+QMJlTaNfgvwHrfmVSVZByzEJ2JmtgjpHJ/TdHz3gZIuavGZIs
futhhz8HJs7nUpMhWeqlZQlQ9TTNwpPMetfVIg3S7dEGiMNuwxkzhu878xZQfXIYwj4Bu2hRS6vV
cUtF9z7ATBiWY479jtgczrTR9BTRpiCo8DuGNY1M8JBwS1akaBXSVCHmL/xIc99+ZqASDtFgKFy8
k57LGZ7hoVRT4l+8kdtxQe7/f1Zm+pcyExTaMeagOo043qqebEdMpgyQpmmDyg9Td1UjUjAHq7CO
CD9vuFUSLdgh7l0PzVeh4GwK4/3iRKqvcozS04q44iqzOkJvvZEPE66o36NH0SLhY/JkfecR/TEM
t23m+ymAXBNf7ZwfTT+7ephQbDZLGM4lrroGBPjyvA0brRI08F3DTOgK1vH8SKwtbgnEr78gQMN6
I7tBiTLfAnOAn3R80TkaYZM1W2jl2ly+rIXBDbvJQV+1Hciz1grxtzjuyl4PZCxpS+ezdJn5CwJk
Om/OBG8Y9PYjHzBwrmrYPzDj5xBYiOB10xxTfNExX7tZ5TXSZdmxHXh4mXc3HHWf+nc8vMWXtSF/
hdhqkpXFT3CQxLOsZGEe9XDode4KPDn4YqnJvpY99rWAChqEkyUDzlGyuiYAUfw8tZ3/S/Qq8AHy
6XXN4wLLn88qRLRiuhN2v1t/kPEZwcNbubXIv7IJjd+72LZLxLT+gdYQ82ea7v1QCLA/Zq1aj+EU
0HoAonBYR7qfe+yxv8Nsuxu9zN2rFBl+Sle2PMC8mpwEGuOrUIQYGrE4H3ns/YPP2iCGalKQjyh0
6695m4dfLQYY/JNJWdVRu7w5/GXH5d5hNswGcG7fp/mPhBt+tHkEdCAcihNH5eKPXnB5CTSEoRLF
vnBKGqTWZ6XMIt+eLUay1zEGv1VDiSIG3BxTBJini7qPfpumpV5jgkXHkrjHXBMv5cqLSZ16MsHA
nBQB+Vq7YM0Pa5oEV2MS30iYl/u6XS37uwad+Bm2yBTRkZzfNz2PPdT882+imD7kY9c1qZX9wc5E
lyFF7cu8RPcJsci++w2SwNIG0yYaO0QIJcmpWGY4GrB//+SwGUNZMg/AceE8eiu0mIAi3SGQXgKf
8wXyBEpvggr+MGD/Hc8bPwWO12MxROcWUQZ4QvF7A5Rq2/6a9PdJEERUCQ4q+CjyyFcuXLKL1dqo
Kl4HjSevL7A2dfFTO+GAqGASRRJIuPod90OfubhkC3JIcepttxxr5GEp3O88oqZWJjYNPrC1DLgO
tjqVGcI9RhaLuMZ/KXmQy2e3WPXVxWvyGPZzcM35Gt/fK/IUtD1Gktn6Z67U2iH8P1UUE2sHzjEI
2KuVDDqZ2ZAGr9M7YgvxfLXkr2fbdc/Vl0b9dS0W4HvFpMfK9NFRzuOzt6CAlviUZssDi3cA1wIK
erH+XHxwlAojVatOOIjh+s/j992PC/AE+Yh6FneTE9+PEqgJaq6Hl0AXqpZL9gVerbEiuCLMey33
xIkace9DVfTjd+Ltf8jsMuXScjgBZLHXm2v/uYL2AICyQz5MWUPYgJ0+mTsgqKix2aBIwGJPUxyx
cqiHEImocd+f8KfbkhD+ECKpmvQEfSLpbpqOrs+t5zmOgcXXHKXJiH8pfJmN+58FOfMLSOZKbuvb
NuF0YkHw0lHkemGN+M5tdo2A32KtCwDF+fBvTxfsAhyYltqLb4adD6tGi8NToL4E2x2ujDFoq41F
PyaFPolxSWQVc44xWH8ueXLZeRBXDDxQjbfxN/g3FKUVIDdUflpIN5Q6x13ApkGU++4shHEtdvUQ
rr9wNH88rtASGtWgNDhWAHshm2VGh1CZynY5IR3mo8hGfgwTSKMQX3VWTL7mw3xLGLnFmv02M6q/
ogjDIbb8amvdNUmWkKNXx5pDz8LohC+YPe94l59RzpCeI+u2EzUaHMaGUUnHw4tlvIDk14UN4YE8
ZhyYbBIlz6LLahv1YcWMNzVK2R4SBVwLym/I1QT+hIQWf0IfZZXHTlmj+fngit2UyR5ekLhewXfX
N+g9GysQ0BRspbW1CsDFpmr4i80cyzz6rECarRuIDgDhG0Cwci6W2sL9Cykn/Tty8tTOubtS3xXv
DLahBgH4QymT+TPTKFfvoSboevFnKwJ66BDde4YZNSq70CmQ6KM+91sAS2cAPnVQY/4EM5o702K5
7OiRQesC0//h/yrLYkqgzsM2XuIXco31+Ax14rpDJI1A+8OelqDxs4ON0qCa+JZWMUoDG1zpl95b
dNnv4ZvLZdZ0aVfcbB4DiU3lE3P0Y9i6+RSOPj4Pg//RanS1gs91NciPtEb80oQrHwisINFSEQQz
1pkBXidw9jaRn96JFCFwgb6FunKIGi6IrQc+Do0leqj7uM+xI5tbRpbiILHFlr6FZQFXVp0IVVRy
RJb8iAK3BswlWI4p9yV444duH0FRh3gqiSNtlY+tPaO2sr/O8ehKHkGJ0CV7dqK8+544ijbAbRyn
eBw+9JTxE1WMgCBlaT2hVajqwoHgm/MFHP7TsU3atfLj8FOzbSqXeN/KvZjAUG6rb5xxAIamFAuD
6P+EQjPwk/Yl5yJu8CYNb8UOKhBxDL/xFQWlzfIIWE340yf2DltlcTXG4x/aRkmtuwC107Z/JdJ9
oBsoKQV4smrj2VjTyYO95w4OjtYBPffQwLBUVg7IZJOkMT6PPQOVi2nkA5uQvCZBO/7BavqQ7sPX
jr4f7JwIT06HIn+eOvDRs2ymOA9ObZrMTVdMgHssGH6w6Xu9KLABRPqi8fn+M59C9bDDhXJmhM2/
g8zh7snyDlH+RYfkasTNirCnFR7qobK5/4Hpe6wWMjMMyemKO9k+RSPsfHYYn3S3cwBLeK/anYOt
j6b0SJL51oboDke2SITXCSOumqIMr274C/PPeNsC6Z4F1onKRtC6AGr6VAFe8IQirazN178TcgMf
x6Hbjn0I4Gt0BQzPfMf/Mvu3eJY8LQyDEWpJY8wJAnv5Bn5KmzgEx4OverIT1oN5met0Hk3lQ4Ae
KTZLnDv3E4IyrGdjuBw3yFyaPRt+q1bQCk/ONymy+WEu1IIYenYWSqq6C9y/jCCtYKF4sGBcxgZg
z5NZbhwvGm4PPTc9DhSQVWT4HBAxflBJxOt9Zh98SW6ObGO1W+jv0yT5b6XDdU/w48Eu+R7P7pD3
6joMhavCFpc+4JMPxeVQbchJLmWa/sFH8Zv2eKPzHNu2EOrPNOzHlskKcSP/dQMFEKiDz2k3tlzV
AhbPk79FtDVintYmRvnhUSbTY7r0+DtDdwhc+hKy9tqvSlV9P4kD9Z7UFPPAdRwVaJYIL3kSbf8Q
K/KP+/1B7xijkiGfoQ2YYulLPYvoP1DuM3bzsIBLgqBvE6XWLRvKYE2jBn8CebrnrB62AZXMi2qx
wO8YwoNiZ8eQsmg8wGmLqzW20Djh/DAeKbgdprQ6k3v0gJlyvArn2IGCpX7nIyIwBIOnxpqEH7Mw
ZI0tku4cSW5/ZYQsD+EOkZxI+/ltQ13uRY8YxDBCtZAWS8RcXoxw+VRZnfffPnbJf4Ez81zDloie
zWjFhb5p+38rq6jshOcdF+GMNvJ1/jugf3etUE3EvvFumMO29qp964DhA9nqRH+afbp/z0MLgmFJ
rTujPhgVH+iQcsdiQkI0yNP5AN3Mn46n2XUlqaonF5Jb1qvwgSpL/uadHl6Ac9kmpx0kPyZWv8Hp
rie3jb4xMtcNnbfoFAHXOZOu3ZBznEc10LHiMCdji2/YxujYLNrsiwXan8BKympfRnZMxnk+ZNu8
H9duiv96s+wXYTr+tAfWHQFMtBeIruKfO+6CPyLf+D9n4D818zo1fg3Iyfl8PIlgSN48x9keZgrI
3QBFC1KLIYtuqfOY8CLLKmUzZNPndA9Ax7X6NJg1Bs0BFYBEw6HQUEBk+Mc2FeLQ36E1/E7BISuE
urmcoS+y86PoynHKGQyDBa/bTNhDZC35qYepXWoGi39VGI1kqW7aX8ES9x0CWO49VIFOyTEOjHEv
SLYEIuWXJC61HVWThBukccq4eEPOy4Swdi0QBsf6DfHFLQ++s3HQAlL3YLtBzRJVai74WyHAt0mb
/IMqfP6Hp3QrgR77umdAQ1qdhGUhCHDcfh2rgbcg6zp6H0WW8BDnyn1R1XJEHdn1MANkey8kGw5Z
F0Ozx0V3K5ZcvnkM2oiVkckXtu7k1BkrKpUidKZf8+ABaszuCAECQvf4WMe4MOMpsbye0m2rN6i8
noA9BSC7U5qclnUkn1RTcJDWgF66QVBQ3BFzD/V0CihD3WEcvSHzAn7GfkAc7lJkABnsDptc55cj
izEoRQAp6pVIvDqz5NmZtWtxTpSd/gQmsc3WORwUfag/SbZMLzPh5DwmhftM/OqfZQYIPVsiSKlb
AyhTAkqrNjclx5SrEaP+whs6aQ3AbYRgaHV0OYe42KtWx91ft0l7XeIQWSdRZN9VvvIatXK26baR
nEY/mNq6JSqLfT7ZZUTTAu1UlUJHWgX94BtIi7Y3TIkQIk6ZmU+mE0CSN5ZVFHDA4yRxwZQa3ul/
rVL8tEPc5NHkBJliGof4rYQiz9R4AtyBsUOBvpeHfGtRh8KCuXunKXWXhQtzhDPAnv0yr5VgkBiJ
WK+PdB/pMd4QVi0QQfVGVMuaZZOmoek8NIZN5rszLMK1UKjHdOOkwYLSHxyA4DKPlw43j4OqDiKh
UkdBW0cF2PI11/2pEPuIIHUAOQIn5Y1s2LLxqrPrACDjkODvfIawCz0xYb6W44przo3ETHU0FxSx
N2Kp1IJ8A2e4/54J01Xh17ScgOLWPE+mKjYB4CaWLmhsZckC2z4aYZF1noQ41rBn/Mp1px54ARhn
Quonq2Ysj1DybUEVMaiHwf4Y1/iC5zBSwLI6qHuNjSzEecdb9zBo1r3Gc5JgkBn3q+hgNgG50F+s
FFtdcJ88Yb2x4P0NqsVELn8W0FRcZd7Sapl2QOrrLEBspwmWEDBEu1v4byBEOGn5ZvgLlmf56JXq
iprCs1pxFG83XZ+uZ985U+GDx8e6rsMRWBqUPFK6Y4bz6lokY3Jx3E/HFCnm30qBbYzMtj5ECRSR
ZTZz8STQ9dWERTqfiSz8BzI04qmmm1I3ClHYf9RDmwnuEEFM2foUoc0YckAgwxCteglOLzlAiIhx
O3YHj8W3JH1USQ8NyhbXeQLrwYQkygCDyCqGqmsnnOMRwO37mOvNdChC+WhzNh+HOTjqtnvpiuWI
xwSJHpg0sPdBJQoakCC9t/emcd5fMkj9dibrWC4XJkFW93NjXH6JV2BrGwEVvF/aTT5oHmqkqgd3
ZbTCtDqd2RJXqc5V7bv4Ed5tfcjCAEkVAqNdpuQL/GyYBgV9xjf0pJV7QnonXr0Viw6LVRkF8aOc
+me+hlUULG+STy/tDopjmuFtxqaSmumxCMwMKZJAaJVife2Uyw+iKx7VRsw1wyHWrGZ25x5ccdUG
/BM451EKcZMaTucWOrg45jeSIGt+DNsfyzofwjg3tV8BYoE4bEiX3qDfZec26ZfrDiqwgOgNvG18
oph7ofOspmT8yFMIcdY4iC6GWXYI5RLhOCkk9keZf6A4OnulM0o9xnHvXrxX8cectmFR58um/yKd
N7pqyIbEIXaIiMBuOHkP0ATiX3w+Mn/OBp02ECpGJUY2uLln5qoZmuXK0Dw7TBK8HguwrjgLSaXH
y1P7eMCKnc5yqiHQy45xlvWHeWLJRSVzfCbwjVZKtcGxs8VasxSsZNhL3I0KShbkwOi613fbWU5z
f1pa6itAHcmh0356MB1UrjGWmYdNqxV3rowByXbynczb95Ry4FZ39Rz06vSjjd30lqfEP+odOgQz
wjklML5fEGy0XeC2h4oSwHcTRRi8F5UmP8FQO6TsZO5Igqz/DVbdXrP0jqog3M9UsNcgygUKN+CH
yXawgM+ektzil8FOCD9qnnwk3ZQ3Gvt1BGZ0c8dd9BTzUYJ4ak97Xm2CLEfgexg5qSf7CWEFI2SV
2JHQPanN8tLDvfC32HT00onIgFGm6kE4AvEJXeSvXvjsVY3EXYtC9fCxZfNYk5HBLy0QP4iRLw/6
rFTGJjU1DO9iNuzBTYdsvDCHyj/0lygwMwxFAdjBszHdLpSDjhaR+kdaOPNbqewvxPBAs7qrTxKB
2gZF+lzk8nXKLIiPvFj2W9ylOCsGOpmDgeAZh79D0nOyjJcABQSQBO6bfwXqJY+b2FHNrLcBiqUR
KBqE//Xa4rDtBxBytvD5Ey67u5mUJONtENgKLJGwyuoCuMayuUrwe2E8ti1S83EOHgc0OP6X486G
Bsi1x2Tqp3Oc2I6WDhKbCu+SeDR9PhwgNka6QD633zO3V7ht6RE4fiFg++zWD+g0u7+E7OgfEjMs
Ajv4Xxk7duFD9s9w+4qfrTuJZPgWxaiA+fbFw4Yn5QnZBhQfQwyZSx3g8/8jXLZ9Anh6Fkm2XlSB
aOrFuvG0m0Bf8l2qc0hz7Es8Zxj9EtfAmds3Xq7+sLWcnbp9QSLSOiAFjxb9ec8dK6EOju/x2RzX
OAS8hDD+jgNGQxewacQJMWRnzPhhsT7rBgVE0yfi4cJmjTaP0EE6noPNf2ZLkR4U9oXjmJC+gtLy
HWA9xPY5RtsiDNWjQjnSA8iz9gUi8OVJSz/82wjUXLKbabXqfa1NlubHYRhxYHCYTQaMpRW1ClId
lI9B3D+tx1hsSbWH63bn7Olb4ASM2QVsyGMKsh8BtAgA77BujxMprdzk4yjR6zlbq6t0cSmAziQG
7rBr8O1eJE+emQx7+SCaFV6S+3Jb/NFCZ4C/5X8YZzFUGJKas0fv5UNiJ4gSgMO8gRCEXHQyQw1t
kjoFiaNlsKywjKeKP2f9nledN1m1AED7NDx3r5lJwlMY5d1t+gOcmB7IhLciN0BB6D2y1oBhfE0d
8+U8TdfUgLkd7NbjNAC3H8QclEZofT1nKX5UncnrOkK9JSN1g6d/fpu7FcKAaY1e2X1STzvorUKF
Vz3dog+IAw8j0a/Bbn8Kvr3QIXuZFIXx2QO76PuLhHI62qcPfW8iBG70aBFNes32eDx5GobNECUg
j+5kLNaPqKG2uMQ2ek7dGgHaav+tujgofEylY3igsvAOcc7xEQ/fax/w97TvQBuB8FukGHHsYuh3
Nk5vDH7RZk4gBqRKLLfYY9SJk/005AFkjlN6wiioarC+/BTT+Y0tHva2EKd5q9AaJTP/nk3xf0wN
bwsc72y7u1jAmezg+u5HHoj8fX6hUUpr13t+QmJzXIOKRDgPxDblJDxtHF52yK7IC4NSO1K0SXut
SjKRrt5p/zOccb2IAChIBoav3AToA9aBtyIE7417C8BXlm0384OLSd/orQNLMORZDWArLqOY/dJu
dsA2Jn5v420b6HPBhOO11a4YyjXOfROjDuEA9c2KUr0Z4G66ACyFguwLyWlz4wViMgFZ/4SDdrtC
HayqxdwpN8OH4yBBz0qbtoclLRigxgxKqQH2lojeCw8Jgzwft9gNyZzrKbMQKGj4sE5YEZA7O8TP
uKshRobGAB9mfmshZYfWlAUPjrfioFgOETsoSvR9yB9knjWQifgzsAIdTtZd2pz86ARULzra/loy
/0pDGPcw5sJ2AIEP8kNmes7QCABqWS0vXabe25F+MSuSchwXiEhJdk4Ie9wR0QPvGOGPszdDI71O
Qevja0g5zJMUZTbNdh/JmEVGFu0gmTSYgi4Tn4MSmoR/bZ/gyYNesYbKc8fs0LWI34W+dpXise04
EPkZ+q0QhbUVSPOw4hCKQRchEAbjzcuQsDexto9BkH5zJ152mdwdRe0DmVqD+QBgt44gBb07iVI4
Hh7yOc2eMN8/TklQjVR+7VL/xJmkATKZ5DC23j4IROtgnl9fXQ/9J2I0/YnEIcOsHvsnPJE/kYbd
8I2+W75DQ0LfY5M+FjvODbyg0IPK7Wq24TwzeoZu4w0BNQ8Qk+DHQax8hRQfILvedrX03U+I007Q
N8Y1WdOhHvny2FkNfgAjwwE9hABRxXre451ATuAhdpMGCw+wVRJMaTXjWwS/MmL5zk1jYv9H+xZs
Suj5N95Te+yo+wclOILl88/tHptVhPwpSNL1AMFLVxKsdaWKkw88CB85xWPWh/4tAmfVZhwMsqWv
wbijwSxqG1AaNUXRdtlHuavxXddrkX6acLi1M4TQ04gfsY16foAvDM98Nvx35/cqLdmOX5ThXmyf
EoeEvnWdu6og/G1l4YVF9MiR8EdJ8EFmSPcRbE0hRkgAilXZrn5NAW/WPWmwN+Ngk/DozGP2we+5
Hn2OC7uFUAfSffybzp8UnGoQ1njMFf30TKPsuYUvYZvDQ+jCT3wsa9VF6Vfh2ZEX9gRnFtKLkzMU
kDgHwu1rRMMr2M9prpad5Rji25txBTaafTyOIPcuoJYxdlgIgZHxBpmf7j9AUgKf9S/WiO+dyq1a
YNLBi9//Cx2UB0g0Azap+89xlE8goGEBjYFGMm3hwun5Ba/5XxMtRx/5+4UOkTIuOViAKKuRR9tW
PcSoTUcoSHCNpXpCjD+1JKpySJ1RRo0ht99iU0FUkEM254F6OxXcum7C3SnxZSX5E0T5M0Az+sMs
ELghinK5hcHon9o1BSfDnW2yxAZnnhNADKoIoRZx82FQMw4clRe/oZGJTqKdobnSUOlnm7osKz5j
W2RTsxfkR6A7gMKtGy/FBv7yf5ydx3KkyhZFf+gRQeKZlpUKedMt9YRQO7z3fP1b3JEuVxQRNehB
d0dAAZlJcs7ea0eUdq+TnHqMGNTxUAUy7by8+GOIpNM2iR2799IYMN89ahqVGqOMZttWM+UbXbqv
SsprIuzrW/wVT10S0q+16QMi/PoWJkr2o6TJdU0nPD2VrvgRlDgYa8KydhbfJhslKfo9AhTxu4G6
ZlENp9jQF3JxoKL+PVSjQ8WGr87H2zHnq6NAfqSYw6Pa539UW9tpEgNMHstiQ8HvZZDEwULgdBy6
ioRqI5Rv0nHQT6NgRwremzA2g44J1UN1m7pDsxcofpW8OiLDei7M7LpIhsc4pW9Yuezr1B4fWyA1
d4lQTxIfSntEhX9KCcOm7XkvTan9VCRKgVGNs6gx++GgRKwmslS/+7DJdwo98q1fFgranCDcGhYm
T1+vPgY6PpsooO5aubZ6FHJKl71/oSRP9KPJWkFriG1cT6s6R/l2oOywa/yx2xJ/G+1KCIU3GCs8
pLtefrJT9Zpe04C/wuu31qgYx5qm1EHC4BC44h46+k8xWrQ8zZHtmlxK1E0Q2dm5L/76eTeVvbG+
ejbxYnnolXuvxy+LR5yyWkNV2aNPudVkge4zjaVHgEdbpamOUdo8DHFvPHQ4ezaJr8lb0si9XYsg
/2hjNHjJtIZoUTk0gOOq5UZXpBvII9cDOxrJ6JTd0GNdMwpU8GbhHtlz32VtoO0jY7zN1P5Rpu5L
cmz1ZsUtaaL+tT/Yk4Dq2kaa3Lvx3vBCJ880byfTxGIRk1ApWMYLa+VTbGtPvpzpJ55JuslV9U+j
6G9DXoQ7yuv3vVC/kR5cH2jH/E29kU1swrxGfB9k2TNfWA8RGGPLpuSfsSRusqE5eGXELodi+UYJ
65aHU77jjeMZ5IinrEhsZcHH5CiPD2GUUTnJgxs+KW7rEiJxpSnXSHb+ml1HPSb7Q1cVUX7L66wI
ymffrvNNkrFPFl1wheCv3lSJ7shN+5vS+mQM8jQKL96TKdG5N/P+1Wu51DA7Agu5NXRGbATrWJVu
R8N6Nyta0sLSqeFU0sZr0KR6knwTyv1jCothIyvZzdD0JylqUzrSFOKFaZ8Cn+1RKtGQ6Vxy1rNa
3kay+VsEzXs6PUHFpTuFNVkZtMcgRmzWKfUVOWUsYaP0rGTyfW2KFwQpL8Sw0I0XA+rT+jQJJDci
K5xxVG6GcdiWXnBS8+gm7VOB/cmE3RztMLnfCmNS+ccn4aungcW39Ex0Ak3nyAWRK2OaoE2jlqTl
4F2UIngO6/E3BsmXSstwcqX9XeMavyrDfu3bkn2+nd150P63pivfhrFHRcWc/DN3palEu2F6byWm
6W0jlQ66ktKMshr9FI0Scsq6I1SJ9SzQnwqkEgeIOd2VFJpik6pG9c2IzPw+90JsXuiqEL55iN0G
0+eLSE/2fYzgWatQqdfoAb/R56huDCMU94Yrp3+lMmtAH7Gdxq48nbrPRXwTj2b0oPD2/yUlY/Ek
yNI66X0i/a7ahtiovKPHlzDAtCw19lLr0jCtUyrFVeTfNiq+ZllKsVIbONqv20Jvrit03AczUPWE
BrwpHcY2DE6GWibpnhp16uP73VR3fTZZjdmvUIUGHkjLbdJne4e2yNUtpsD+rpJNerahhmdrlMsa
e3w06Jxi+EuaL3sZTSROFubi9L+c+GvL8PXG8ehl/SG2FVUrAgSW2/APhqC70LU/asM0V0ATC7gP
bcYVicyoIBgvEc6Q2MZGtv3fnaxl2wC1H21sa8On4et55sQCMGOejhSMIRfTjJwJ36GXNm9hhzH6
/LEXaCLzbKSyEsLueKM5Qc4uDylwEPNip9HDiBnIoAvXsCULXI7/hCOpwrK8Tmmdxn1Oh5vCve/C
FQDa11R2djozokjfjZGwemuiMFWOVFWHdgzRZKvKNojJiQmKE3XaDYqKo2rjW/LZYPsP6NN+nr+H
S5c2wweBuBjLPNbtk5+8luZzKVMy+X3ZoWc0k16VYhLt8V76rPBliqGt/IWh47KHP89LcnsIyGqU
uycvVk4x07sIsfC1j4V4Ov/zF0bXPDMpx66adF7gOab4oxq/zcIktPI+bV/OH35hCs5DkxoRGXLd
F7EzFrTnm4ZEEbm5MhXvQNgImm851beXnWk22cGVwcKBvegM6V+TQltNZcMF2hzHfBxXV+dPsjCO
5llKRldmQi3tzinwadXxLZXujZ1JKw97YRWZhycVQ4Nfq6tt9E39AWbFXtO6leewwI9RZ7AgJJY6
OQt65KhRc6eGyW+TD3hkbwiPRqPh/YxUHwmlsnIlS6NKmRGQ8spCuU4qkyHeRXGv4etIq29jV608
7KU7NZvPFCwF6rNScyRtHG99o6RGjv774/xTXjr6bEp7NSJFdqnWKXHtvaG1j3bYX1906HlYUt8i
frLD0YZBaMFmyPdSakYrN2VhcM6jpLNCo4kM1ONkgfncaq1wdMVt9uxaVwbR0glmWMCySEcL/Fzj
qA0xkjg8UVrqSbLJQ+vh/O1ZgCvNs3pKG+8ZRu3EcYfBZyvp+s+4Zf1fBoW7o0wR48kOjfIhG3Pr
dsyomF82XpXpij8RuxDvVO1owGezBqqksiLdQbOnlewX7S7pVoetmEbQFxineVQMkbR1hbjAPfWK
xBYqOqpueiPJPVy48c1DdSvU+JudBfsSS8TKsLCWHtts7qOCSBWJ72rHNnv1Lqi6/LVu9ZLPc3Q0
m2zs4hNs2OLKpez3EkAvO8SuhEAX6/k2bjKCEfgs2khG3+1T5N/3eiQBhxE2lmG2C/lOhp4Hzdnq
unfsF8ohykMavBT3Kd2bdS+QNQ/SC+r58Sa3RXlnIXJHGFV6Djti6gg1lm8i4/qDhtvqThnd4Tnp
sqja2mx5jz7KqL3WdN/rIVKe26ZDsa7LbCE7QqlGq5DwhHcWVcA+T9k6ZEL3b1AFUAbRu2jf1Fji
+16yTxV19Z80DDSk2qoubvLRQ6qp8sXvSdq7paEotRO//K43snGyR2VqPsfmPvMrbYOUR94nlTxc
2wCEiUXOAOjHyDwyE4UkvBHvahQeHgrR5dc4G6QrSc0INerNJt9bamrcaIZaI7fWMIoxg2602MM0
FzDqkg17c+5Hgsz6qFH6OnhapNxa0DfWkMRfP38xJxL75G1AAsE5ONpovqjAY8PznkZqu4fzs/br
l7ywZqsxEtVEKeV2ZLWPnwb61hUlMO01koxfhsJn//mzLLxTlNk7RVVldqctTxK+LWWCeKvGf2T2
W5F4PX+ChWVfmV1GK3utVcC7OtFQJwPJD4ZnX5f8lZV/6efPXipNFpQ25AFW/vb7kENaAL/S5j+V
6O38r//6KUO7+PcSJkl5DlRNjI4umodx7I8xjq3NoBiPlx1/2ll8WiLtElKN1fP7EyuBGDTuJ30v
Lp3Ljj57tVQZMDYgCtAlk+8VxI4y+eZrK8cW/3yGfbHsziPuEKHKYawgCxxzmpeEXTf3XTscbLTz
QHiSFuGPrUzJfT1++mH8HrVt7UhN7B7KblBfs1FLjqNaFz9t0vH20YS+SKgR7BpE8cCmDPcYtm15
4wLax87qDcajrWbuBldddcoslfa0AcOlI55gRxVHu275MuU7uQzsqyzq2pecBF8K0ZL8iNBFodwo
G380FsI7OQ+Tg2gnIf4o3K2dZeqxiES2G8ehdVIFV285kfDUmsIMISL5ViNlB9ltH96aFE9pbdR9
DGIKN7epNNIkw3OP6OixKHlVeHI56pF+Tg8cw3ipQwGuLzVt0NE5PjpFsXcaYM4PfFMjpchQy4/A
u9w3hTqTg/JZfxVuHN8D8kfo2OXDnVDl8krAOLgZKT/GyPsL9ZghfHjuRlZ+5JpIuHHLo8oR/XcK
XtqbFNnlneH5cbHB9ZFeWf4QbX2EdPdFalNGGwodckaTPZlxLVMuKKZsZk0bU1ylMuWOUUmPqO3G
J20IypNSCIU6rKuczCH+iTGL9LrOEDnkCCm5CtF9flNqkd0aaR4nNHSQE6NYBJXVCIBzSYGlTEGt
VrlSuJMUu8HcK9mIYuTOPlSoLSb9SYLoqcTZCbOFniRyBl0Loj2aZ6rgUg+HQg1FDispxD85UPdx
FZfUIp3ho4q4oVAX+FhbB/u6blCfDQ3B0HVNF99OMrHVmwCKVerKN15mATyQKM8IS/Nv8EBVk2yy
2GBdgP1sNsiLxpzyK4HPayzcr/dfYp7Nh+EpikawhY4UveZpui2jd095VuSHSL4Tzf0QmMfz8/3r
tZba4b9XE4H9zHTBDjoDrMxNK8MUz3zv/fzBlWln89/5Lv6haH5aq7JCRzSrQwvWaElepdKQINU2
IWKVmj5gdZONm6jp0yc39o098vP8oEtFfZsjekYvgoPHMlE/eWalHtlbuL8aDVNvKnKcL1GS9UeK
yOENHXCZnNBUSNtSGsCZKFpVistedvP0tcz2hsQDZXIykBe5pgQayUdXCx/AXEH1L7yPxPRkPt0j
3e4HfUAGdtLa1zDqNg3fDDHF9cZduYSvA3I05Z9a0KczxIZejAxz6yT07qWtxIfsq1dIr39Jcplt
FJq+u7zNr61U/G2YlLvADFY+0xdGlz57m9C/qjUXI6kDoEKh74IxMjHHlf300ot2tg9BJ1MMUupb
p4J9SI0pIqX3DpJp5bYtHX62C8HkUuNH5k3YxN8TrH5mcae0awdffCazXcgwSnXnR0CnMiu5D7zg
XpR0E1FdvdcdCgehFTv0y/uizpCAhNdW4V70SJR5IpweIUqoqOmDzK3761TKvaue2tMK2v+fUfvf
Ga/MQ9zAhSZYmoR9cpXcd1Sljb7jRfVfMn+qSPs+H3NNnCvbxMKbhjEGVJ8bxtelwCDsId95R9bU
7jM1cFfSyxYe4zz5TdbjsVOTqWdCCBZti02GWCdaLW1/vVAr8jSrP80tSr9+5DYpPPSwq0kL6vt9
FwteEAP6pqQQ2lHWh+5USaVxquWiKlZG58KqMU+3VTRAR11lWSdDeQFpVaeYBKxTqnQXHn+2KmVD
1WtSj6RayOV3q0TH6/uOUoTQGLsLn8zsc1j3RGN1aMFOtFx3VpHzzY1+ZrLgnn/7LN0i5d+PZlAS
epijYZ7cXMrTbZ4V7SPF7uIjpwGJJwOJ0MpKNC1nXw362VJR2EYlzJg6FVgiyBFviVluUp8/U15d
cuHlzFaMQmmCscsojbjthw46BNLrrqpBEPMhff6GTV8Q/70MjAD/vmG6Hvc4ZgW4dJH91ADPVnZS
HJKc93Wkwd21jGEbpu0K2/zriSnm+XSG1iAVjT3VGVvog6WU7CUXp0ICSmLlji2dYfb20YbI8lUo
DE6HQqcd+gOWbZRsL+fv1tfDS9izmY9Oj4Y5OI9TDaEyyT4668PTb6xwbeex9Ounf/+0skQqhsmO
lsYJKPFVPKAFBydwHOPu4bLfP5vho+RHKLS4/4Y0qnvuentjgZ7atJ5PFLWM3fj8eZauYzbNhzBB
tSMUvAJRA44ZdAUWhLJfq0AvHX42y7ui6gBZhDxkHxCc0fY/a8t7C2kgn//5X89tMc+bM+AkjmWo
2KcU2BifqaEGdtn7yMY/ZrKyA/yn+P/VxJtNbdM39FGOgFkZcSY/Wapq3Xq41jchcq8bvSG32A9N
Fdc6Rhzw5kZL8wYyi8/eau+3Qt+R2IMTSpLkqzBEhN34ZnI32BUQoLRIt7WCtWBImler1AeYl3hN
WgknuR940qZNPXGl6zI4RKTlO73RjB3C0OiuwL53lZFW9YNcMIpHQZXIwUUzU57vqoF4tHwYVIVj
ocnTtRJPsHIcknF3/pl9PTXl+ZaaTC3eLJKPThJSFT73TV80B32kQL7aIvpy2KlIgf49O8MxVlsA
6ZTaevuqhcious2OrfdKn/bLK+Dws6ULDyAERCj2JzjH2yg/DujyhYU69JJ3L8efLV4eXViSDXk3
Kqb1UPgq6kNrJzSxsskU0+z7z4jm+NNt+7R4Zb0oQzBMqZMg6MTVeBd4uIPz/B77MWJrCSgzXdre
Sq5dLPLbRirey6ZeuXlfTllOPlvZ0sDDAofV13HL1n+gNJRfw8TRD7WOh42yqw3xLSpXXgNfd9Q5
22x90xoTudowkNER0xuhNFpf16EtH6U4oScpUuuWwgDe1qFTD6UtqTuZEIJD77YdPEC2bZ7qhuXK
vPq6r8GPma2GioXUNSutwYl16bFswO4msvuWaYa2TVO0xraRu0ejUHB1JRH8W1iPK4/8y80DZ57t
gdyBHlFXS4PT2/dWr+K3/aZCg29DkiKqn1661lxbmhmztdKTsrpt0nh0ypaoLdRp4Cji3tsYNmym
IFkpsi6cZV4WyTph2Wrd89IqABn/BuKPattDW7lSGVk6/mz5MHDmqiXMvBNlvI1L66T19A36xV0q
/T2/Bk6D/YsZaM5WEF93m9DzsegF3nBvm9WV1dQrr8SFRz1PACSViWZpY3ZOFCvju9FmwaNAA7yT
rNJ6myRLH7DhW75MRkzB569m6X7N1pNKChU0xGwiSrnYhsM3u/qbV8MmHtfCdhfWDHO2Zgg3sDQv
aM2T32kVPpjugN6HkiEIyRA0Ci5Btz+cv5al2zdbMPSiqBXNGqFJ29+jsb83wJWNhBggxoAW3GN1
F7vzZ/q6/oY+b7YcyCxNk2DXOslS3u9anJzbICRkgMjQ5AA02j9qshGTcU0AZZv6qUOUTXDjFchP
uzaEUSiJ+K336PEMVddsW3ls9kOs2RsZ9dpN2QX2Pm6l9tjK0Mr7wUe0n8KVPv/rl0bwbEWpMg3c
RssIpiDyXEyIwJjd4/ljL7y+zdkq0gXBYJk9nTIcf2ysff3QBgLkY7omeTOmW/zF/JsnEFZ5Y5pm
lAwOscL6O6QRVpBKMh7hPQRbE0XiLjRS417XSDwtoSruvNG8H+l9bU1gd8wlvd3bRiCOYdPj82ok
tmq9gm+k1aOdaALvHlB1/gH+gv9QU/4DpfYWv0LwgzQE7ZpNd3kIdaNzaFaAWlEkCUKXUm/CFhwl
uQUWOuxAORkpCThSlhlAKiJrD++8AnfnNXsgwvnJkACpq2Ait+ZQKtuqGSGvlZX9qko+FhW5Nq7K
YIr/0Cc3uuZrlOgTGQNPXjagO5QJXG5b2YOmlo9xMvxyDdH9oKjeQ2ERAv6lK4kNzYpm38Fu3cpU
bvuVJWPhERuzJTZNSl8ZSI9z9KrDIImjSSUTMFhbMBZGpzFbX2HSFW6C9cnR1JiAGp/KNO7nJHo+
P0CXDj8thJ82UJrKUzf9zjiJyLtL7fg7kOJo5c4sHXu2mJpWVEat7ymOZBX1ocI8RrkKB+35X760
9zOm03766bLpY4Qies2xsvg2ieTrJqxPYVdc4z10RsOGeNVI7mYY5ANvwKsKf+nOktTLVld9NrMT
X9X9cSgAAmTdSc6G7KquI7xnwKUVQ4VrigtXlvhcOn+1S/dytpgHOrJZY4ABIyHs2gygEEknWtmE
LI3g2eqdV3bQuJ06OLXuo1EgZMn429CeO//LF16pxmx5rUnoDHPfN085UqhbkFV4dyYfTpro9pNL
Qsbu/HmWrmL2QEC+tUbqlibi/mc41q373ZMu20XN0xwlZMwxuFZe2hMiqvtJQszObkBS6MFlP36e
6ajJcmNJPUIUQW6SWcffQvyVQxutpAUvjJ55f6SujTI3dZyLlVoeClf96OPg90W3XZ8tIHJCKG5e
GYPTuQ9NfGcDgknfzh/6y5q3aszTG2NNxhqfD/BHNXnXSfIeOOBOV69Uvu1CFTw4w3VY08UuDB99
unWfVhMUALoGm3dwDFRuBgaXNsDA0f85fynK15IELmY2gVnEB11YZesotl9yFQHpacTIDIRB9NKf
sjIkgoSCytglOMmITZF6CMP00K9jrDM/bG2kywGRpB+VY6LHP0Zwv7eVKalHG2kM+VZW1ThBiqNs
I8Wy2U8MKxw1gZrXgAfiKsqxqqnZHbCo/iZzZe+Ikst6tzEJA9WNopfIgJZr2PAkgkLJD2EXEcQC
4ufeMAqBtEELMGvzNc9v0V2QG7HXv7iIUH4KVXknaa3+hnGY93dpuZPFuO3Gv/TzgxuoxfIdKWwt
SgWYe0MjxzeNRmpRhetnUyl9RFiajodaJR6KNLScGo0FGqKRwisDDPQVG4JfIoFbbtYReCRlxO8n
K7/hPU8WxiqD4JlF100q/WhM2MFtZqKlZeA8j4r03W0LbQ8hN/2bpS7b3lLK9uh5+3sq8/w9GcZJ
eoh0w2i4iVBzetB2g/QBGTPEuhVBIIMisUts5BYjZo09kdXDLpEBBza1bG3j0e+eMZz8iI2GlF7F
rG41v1PgfxrJTkqb9Bodlr2NByzxJpBskGgUt0We/Pb12Nv1oqnhnOLgFN4Y7Su1/scrNGCuzDQy
e3UlPcUY0OieppUBM6WtwCUk42Df+0MW4++uGhnUf4jxO1SxOncaYZToErZaH39okVHvVL3SyOzu
SEcBdxLi08+18gpZwfA99BC3qC2ZaQZsZUw0SnGgXYjjKMPrdhhlFmhNAye5sdhw3UcSnTWtxCbQ
xoT5dGXT7ElOSe6wm7/VZjdc90GefoPxJw5ZF1VPBWaXI1bDLgdPFvc/ow5w6UbPLXC8GlQEtm3R
3u3j8QfQ27/QuLMHvfRg8wVIQjcBBOG9YbI9hehlsZMsASQN7njQNMSohaWj4hik3nzw8AYjnGnz
5yLVtQqheU7mW+frP3Ot6lmwIzdxcklv35OAqKAsNNkPZpW4ysLyLe5p2dV55j5oJA2nqH787n6A
k7vz8umG9zWjpI2rmy4UwUHygCRYsguAvQG1QmRHvG3x6tX4YQa0jN0Y1g++lcTvpFx115HeKaAX
G5i/kDQBwGaBtVfD6oNO+Xs+0VzDBFFhWpNO7nZhuQ8iTRxjYLUWPNxKwyFXAbTNG5hLOzu0xUvN
+KGg2gMFCSCbyFulU+JuR27WU4gIgqyupNw1TNBdbj7njZCOdumGbBhIASToICPIJM5y3i7BS5LL
dbepQy+P9qnNy40hi4rY8OBG+KX5EGXdd1yDIwwmv/LuxyTXd60v8SVMs0vGEFy6qn6j2YW/qyqA
+zst8uirnF8vF1bjeaZrTdVOy6gVngoTfW7mVXexqrxShFnzWSydYLZrR9alFE1RCTaPzUeU+vCg
gAkMqbKyX1s6/mzbjldNQUQi6SfVwwab6p19ryh1e485sL/spT53OyWEbxZEPIQODRbzV+16FJ5t
6NaXbUn+Y3GShVX0gcicAn3qntwD7VCj2KBmoV56itk7twEnoxqdqZ+akehympll+9OQ8gsvYPbG
tfXM6mMgP6eY2pfvwtxoNvmaxnDp+c72zOgKCQmyIkK4zQqmVMADh1Dhu9vW9vW/5yfBNFa++LTX
ZjtnotCob00yW0UfO8eYDAoVSIrNEBLfWiVE3xlNJq80hxZOps4uyAj1zLN0kwsiHu+kZPmzS3Wd
XCXD3Xty95JZa89loS6lz86E3Kxp07CksioZYodE7y2UyNHQjOCkRKYDu+4qkpuV7u/CZemze9iW
I5RKHX0BFJRt1v4wIvz49nNbgGlp4uP5B7U0GGafHrZdy/C5DekkqvIqFbRQbVH9yuHrnz/+wkXM
TWHsQ2pXqqjxaCSPgFWw4oMbeOFzFifjKcm76Mqi+np1/mRfS4ZUTBD/3glXhIzFCfZwRzfRjlqN
orD/sWTy61JmaCACGoZkyr3CofZverVqj4x7e0enrXs6/xMWRsjcRDb09qiVk2titD/s+ploiUfF
UChT8V6PvccUhf5lJ5p9vCherCVlz9tXwde/SZqU4mUlfwxYW2sgr0yK16QGxHn+bAvDZG4mI/+p
cXuarqdCgk7b6byXJYABG5kY0v35U0wr5xdLxtxRRqXPBKYc2ifJFLumiq+tPlh5KAvf8f9xlCV9
6LskLJPiXj8NknKrSQPZbul3kOCXdQvV2WQNeyARY6+6J6VW8XSIK7Wydro+rojGlm7ObJryGRAE
eMgs3B7gepXy0Sgv7LPMbV5UoykvtcjRrJFmXJxuAhnaoHznrRlqF3773Oul2V7eFxZerzzX9tA5
fqNuXVOA/NMO/2LUKNO68+nb11JArsd8dp0EjcOtKUnKne6RKa2Clt6NoQk+SQPaTaDPLvVgNVeR
626SQiPzQHKDY4bg+SrSClTqRi/vzo/kheE2d4YRsSCKYnpYgWpu5d49Dfnw4fkDEjTFWDnHwoSc
u8Aw+NC4yFXzhHmdzI88iHegpr5Xcr7y9lmoYMztX9SJKtGWAQ4Tf3wpOviIGVFtDexFz2vvCLgA
LpsOz5ES/Tp/15aKov90aD49SoxbhaigiZ96VbiHwCZAKeYJefpbNH38geV/qeLmlmjie72juBCR
gwGO5LIVbm7ZMZpywABAiBfQKchpJKYc4lDlW0H0a89s4V04N+3YtcFcSKvMESK9UXvrKRmtH1Ip
wdK2fiQiX/tAWBp/s8WiUkVGwT3mHVRB/yYO+sWMdPpbhcOHlrpyvxYuZu7hsSRzIDgLP4CN/W9D
8nb5m2KsucuFGuAFSFs4HoH/dn5sfDnaNRrL/57lfjCmmWJNhHETX0VgQAuxIX2mYXS47ASzjYOK
y8weW7d3PE0tjnoSCpiHBeFJIyWFy04xX6lKqkYq+Y5OWCnggZAljQo0tbUq+5fPg1s0DYZPsyca
gi5KDZ35atrpXh/b+MoIW+mUwnMmQ3fMr2M0qhferuk5fTqZFjc9icoI73AwbvyiRLX8NmWRn79T
X+6huJTpRfLp6EESV2Fl1qFjF1eZ6ug5FcDIPXqkyLm97ZRhf8mnOieafWZZTdWVpMBinvbriAj6
4ske1Xdypi/qyWtirjCwgxwMd4YEytR+DdVrDnuPFNZAX/mM/nq/y/FnD30k1k104DwcLencn0TD
Ju8AfbzX2Eii7JBnlpJTw9GzZ7lLyJS3rD2JYORjhbLxev5ZTWf6z/uXXzAbCXGO9FJB1HAC7b3J
W/J0bvXuoxnDlbHw5eaB48/Ggm0AXM3Aa5+gQzoJudmp2X8//9MXZow5e/pBPWlkMt08dRP2i95R
4H+rUPFZOm4DdeU9/bXciAtQ/j2YK6lPorQV9C/i6FEaSM5uHk3rrVYJsA89oHkHshqs2F65Xwsr
pTnbh3Zy19lJjei9B0kNxIeot/yP2fq/z9+zpcc9e7VEfEFFec49awDb1xNn0AMPPd4Y5sv5Eyw8
lLkmwAgsdcxyDxFpqG+72FHj59Gg6T8haf+cP8XC8jLvetOoSFLSOxmyKWaVELK81pJY3wTvpRzf
9R3YajlZ+SxYuF/zFng5QAbNpAzsuhUTuBD1eDmKgzBAi/K1tjLGFp65MVsF/F7STK9CVxbYd258
7WlPY/xw/l4tHXr6909LsaLEZVip6AQ9RUfbYI/XOUH1jdZ9nD++9vXyMW+EK74XhFQCgd2wkLxE
wGyvZLIrVtbHpV8/m+HZmHlxIXP3pcZ1LACjrZK8wYZc+ShberizqZ129FQheE99t7y+Njp8dY1E
Z0NWU/D20KMuvIzZnM5akwhAaHlOJsheoo45kk1FVujKkrF0GbM5beRVb5GhAlYRsCdxVRuWj00i
og3y6vNPeeEM8yY0zSPLjNnwnoLaBJsab2odtp7+Etrfzp9g4UHPe9CmSGkimmh1Y8P8QfviWxag
FHIxTVx2/OnCPk0DYeZYlxVDPxWjYWHE0G7TNIGJmYdrYqiFiTBvGCdpLxS5zHFAZdULXzUn3fYv
m8Pz9rA0Tu7PSkudKmGjzl4qs4nVXOt0L9362RyrEtOTTbhuDhBumfZigJ1Yj23C5sKLGhKamFdd
A0jH3qiJ1LHsO1t/JWy40i9bf+Y11sFWypEsn9zx2sLdQA4fN/g7Vz6hl27NbGKFZtz6pS2nTqSQ
ivMzxtk9rAz4L7/ONTFvMmUJfuQxCA2GyXiv9jQR++QlKfDGypa2b3LSd9vCp2s6XLYGabMPJNdM
vCCPYmiNLuE9du4C7rfVYB+q/ooo6p/SxRdbSW3aEnyeZLhThJ5Ncoy+Dg9aGJGxZ8YR8VpN9A0G
p/cXRt8fuzTEyeuBKpIlBUy9bd1dBsmbXGlCfIbcoB+pSgFVoNy6NnSSBwNagb8TLycImnROUgeS
4UEf4HImlhtt2bx6u6qN7ZUNzMJaNy/+NEVBkGc6aYYyQZZUkefprd0VNk63PP8eDTRUz69JSyea
Rt2n21XZvDgJBHFPQvhbNSp2FcnBbodaPrrwUqa16tMZjIj5UOeScHxDImccxi1iSMuAfRf+vOga
5n3AeDSyWh3Q4itIktyg2cZ1tu20D11Z2eMvTMF5J1CYmdclckxSWE7SXi7cU6Xo0k5t9LWy9dIG
f848rPwwRkylDU5amjW5EtQkdKyhh6LimgIyd3mnWvHe7pLgFJG3dxDQKVdm5dc1M03Ma2bRIEY1
HXrzZIzRa6ZJL9YElgcRdRVro7uxXYPsX91CuNqcBr/8UIX0UlfF2/nHt/DSmlMYRyV2A9toC6cD
On3IccnvZbdeM68vrXHKv4dfVWW5OYBjcyrjLZDIMcn8W12998F6ihEbANlRZbQyEJfGyWyLRaJz
S1a1Cl7X8K9TsPKV3n6rg+F42Y2avQko1peIH+gWB8YQbSQPWQm+lsteM/MWm+9ldonUbHB0zCRB
gYXLtjZ+vGZ5XVhn5j21MifkachrHoOsqLsiJ4uImBlvF4s03cGeOJy/RUunma3+jQGPFrYvT6CQ
0b3AQI5ufOM7XM3d+RMsPGJ1OvGn1azA/5dmRN45XvqHbmoUk2Mc/L3s2LO1mHgOO0KJRqWfrfOA
cbPvfsoE+Z4/+sIH67wzZnV6D/4sypymIJggEmOJU5sUv01gFtVVjYZn24SS+pjYbrLyabMws+cd
MwEmBmiaDXFDG6OnsTSR1SFpXHkUCzN73rAvM0QldRW6pzxsyXbA72XxCn7PTbDcGDl9InvWdu5L
FzKb2DU88XL0UFKE4/BQI+alKUQJ+fyDWRqzs2ndU2sJ8VBqxPCgIRqUGz+FzNSdGneNDjKN/i/2
RPPmHDl4TR6XAUoWcnTvlQgPA5CjbZaZ5E8EEHUSI746fzELd2repotCstVtc8ydUlMdP0cRYOQr
h156R867dMC4mgotaOaUyl8asVc+OQZF0u6CTN20JjXKYDImm/U21S978c/bOQSCGC3A+sSR/s/Z
mTXJiStR+BcRARKbXllq7c3udm8vhNt2s0oCgYTg199T8zRT19Ud0S8zEZ4xUKAllXnyfGtRMTAK
0ZpMndUFlHHtvW8fv7ILS8p5QQfH8pahkVgA7gTqjnytqjlVn60pl77H2eBi3ey5TtwpOIQEL9pd
XhHzfzJuL1z6vHZDYW0P0Av05jT6Zd1vjfP48fu4dN3TAvavJXZdaMXVgJNmC2S9BTzaHT/5nBfm
gXf6839d2Tg+L4auCw/wF37lquwS6c5JB50w3M3rP23tbL72E05T/V83ktyDuTfDZlrH1c3sQgMJ
J+MvNcT43nlPt4c8XYi2EnWcyuWP8od3Jj7bPi8sqef93DKgcacd5E17pna9Z49+62y5AC1C0xuE
ohmAVyBPfaa0uTDyz/2S4LlGa3hTwFIggjVv+yA1TcGJ+vgbXLo4+e83GNpi7VqKiHpqXiPkoxpw
ClxQlr529bMdAbJtlC77mB/nkeZMABVGWxBLSpyevnaDs4nbh52oHdCpDkhkp9b7wRATlOFn4diF
l3NuTmTVGkDPq9A61D7NPmCi8fMIBcDHj35hAp9bExXVEntehwp1uJRouqXzE+gE+cfXvjCFz12G
yslpOOaWPDqEPKPJTW5A6wQUTIMfLvhxkZ/5tV06FJ0bDuF4BXK6i9J0vQ7OXdAtsM/z11Fuw0qX
Wwvu62YyCik2f5Jblwud2fEEODOx80uyUX8phnLPk5IwqSJLwBe4M/biVZrqqg3Hz3K2lz7UaXT8
a5nqm6Fi9mQCLMSwmUMgkWPn98ff6dKlT3/+r0t3lSEK6vvmaDrzaykY2mHBovn42hcCJvcsWehr
Y1k9Q7a+1LC/dcAElfplqE7cRvCoP77HpQlCzp6/nuwUQKR/GAFwStXSeOkSA73WM7STfHyLSz/j
bAlBFSzQ0Gb6h9p7qKHoB+4J8IoHYH2+eIOzJYRZ2RW0x3ZXA6mxlE+rqjNv+VZPdx//gL+fKNxz
G6NQuKs3YPQfOZrGN+UCaLTUVh9c34AmruHAMCxRve/GLvpkVP39q7jnVkZeAI68P+EXQeeHBPS7
y37Bu/FLr8tlZ9FBW8ZxD3mpf4BDjEoX24Lf2+TGgdFdMPdO9vFLu/QTzkKDEA2njeudigBz1aRA
h940UX0lXPKZR9alG5z+/F8zD/SihiCfgtqRRI9R2F2pkO1CkHo+fv6/T2yXnU3stiXrFFIcUoHK
vBnCPp/0sP340pee/Gxes4E13DAxIFMYIvtUor0QHqzu8sn3vXR58t8XAxcIPtUQ1h4Kz8+IkQks
trLS/f61hz+bzaW7+pR1OMXBlkyN7x76bMrPIr6/b3ouO5vIS1yAXHN68oF+61SY9gDeFOCHLT+l
+zWre/dcHBUUoquJjeyxi8qdnsuHRXrwIorcT/JLF8bNuY9P1SCHKozrHSfqvSnYmCcVTCC+9O7P
TXxgWFEUi9tHcOjtbvlKCwCvm0Nc0s9yJ3/3nvHdc13U4sTjyDr4NkAQCsiVV9lrx2cyA27Mphp9
A2hJaqfMUKdE/2HTm7sOXj1XqB40tyGSFLnyuvazp/nrcKD0/FQaSdg5VsIH4gzjYtdUsjg50Js7
t/dZlxCvjEEjtuaTvoi/blO42/nAtl3ZoZ2zgz2ah0kzF0N5swgT7B1b4NwNNvhXQmrc6GyUWxdA
arCj1UFMjd4uisqs9GGZqiMZfZJC+OsSQOn5kRX4dTRMwmgR+8ep4wI9gTW8GuYSuHWKsvUXRiNu
cnZ+dUGwWjrgryBmYo9ogNt3RVkmBvjXj69/4YOcn2KXbhrVFPjDQZs6LfgE4IufUjSofakOjh9w
tkWpMQIkVVJ16NR+WH+g0zahYAx+7enPtidugW3Us1AHV+nbIfLNCe18FKDMbJoK0LOP7/LX0AQ/
4bQK/WsTDBQg1N08m4Mt2qQkzzU8i/GvqXwBUTi3jH1yn0sD6nzLAudy5Jabg8RpPwU5BayndmqB
PxvUJ9Pi9Mj/l7yD5/9ZWDIXMZp/mynYRwOp05o4Iu9nIr9yvMDVz761z8u168zSINtIwKwtXXfX
91X8yXy79OxnH9sYlzno2OIHih7UzOkUu8a5ufpkZfp7QhAPf/aV/XgyUWmaaE+V/a2sDRII125A
pX3Tnfjp2nXTtubBrOx34/ifGbZe+OTnpw9w19uALrU4xC4alutyv9JmP3qfjdxLlz+LUpawmng3
Bc2BsyW8tXKm7ybwxmPkRvEn7+3SLc5WdEMLB7ANOx6r4A98j5OlOs7Nw8cT79K1zxZxafp4QeW8
R+ZobfKVxh5S86q9VSFcgT++xd8HFTk/dtCZVRIw2/4oKvcWDLItJ+1XhHaUnLvplYaH01S2CnJ0
cbSBTgek7hh6QFwQ/7709Oey5LZxHKedvQHUCtBzDfpX0b+/fDKb//72ybkU2ejFk06kh2M4o7V5
AF8r87qmT3zeVV8J0vGKzsZn2Yp1gvkdPODASq2Lel874TGa5f7j13NhTgNt/9+VO6JlxEwBLU3E
oUOs1oMb3aBvKYkbeyfm3yVb3svYPIrm8eMbRv8YjP7/AkvOD5VU+XxtJw71YFd7CJ3cid3Ldpjh
dS7JcKenQBwh/pBb/J+ul6x2cZJlIrCNB3qhPPJ6Ii+xO1B97TcmlInv9u244zAFAaGiNAI2PAT8
MTcIBzhRwJcJf4UEN9KDZXYCIu1yABm7NonRSuxaUHQgfaqiNGrrCARPSDL4OtF7z6mlTeZ5WQ8h
PDe3PUPdJuCrhmW5dm9o4fv7GaB62G6LcbPA6wyEaLrtBhV8421Rp1wT+0RhabCBQaK4UayZHlpo
P54R0KHlvQ961u0g0JnTNgxkppCOeIrgk5+NrjeglYXewqL1uzEwUEOZ+PsILWpqaoq+k6iqcvxM
Z2N7Bny1nONkKCS81jxV7PAWTCItFymr+LgZymJNFtMtCcww123cEiCtndjfrCfugwP6TM4FZxl6
l+Odg4KhWLpDpbvuex3rPwE4RGlQogfKoRApLaNJLeDY6SoE0pjNozNbmHzVakhn0Ii3pKteWUiK
ZGYaIUAR71te2BTWCDwRyLCCRKRl2g3hvdeh7GZ9kNUraa8Uia6DoVVp3MbgTAOGtAFWY28wuxDi
K55Xk/sjFu6r0+AxxKL5FhZkMBTxQXiU+IFoJYty7odOUgEDvyHj8NDY8rfu23em5BUJwge38cQ2
rtwrbcoffF62HN3ySRMsfUJ9S6Eomq6aIgiTYlAuKOUFhLNNsVmnXsAAs4PCHJZF64NbA4s8B8WV
oIKmXjVkkvEcNhkg2jL9QMCohQtVxipn79Tsd0Dqb1zAD6O23QgH7dJBk2TcJ2sQp8wNgAsP+hJe
J9VmLvodP8FmK0ER+jdzUrD5boLuaTt34h4tJxo2/cB8c4chQebqF9bIBhwJuQ3oenDcBgnZFqD2
NuqWjYZ/WVey1zlqr2kr4Xsyds+nRdZn4Wu91i9lBw3AsELnIinKYNE0ikz3wIgUpLvh1ntq4+LR
xaluCuYchJkxbxgMNv0R9G4dg9Xewb+Vcg0VVqPCLCI8gtBo2CDwQ+AxQrYVElRgwrmB3YuhP1vL
3tEb/xLMcA0RVfkGFdFtDx84GGmq62mSV8VQX8NyDQgQ5Jp4Z/e9sEfQ7L6PNTvClfaPVd0biYHw
pv3QJ8D6fo8H96rzm1vid79BvH0JmHuFd4jg0O/TqPKDrG/outeFvmetQXGrhI6DiOIq6OXPUEY3
dAUtXdbyVzPH3g4wc3y9mIkdp4D3ohfrCY5zGgAzWLq6ZIrSNgJHuGf+Sy3IoWlXk9COghXelqiB
99GO1G5e6GDKnZK8uTy8V60FML66HnV4Qxi9KppC/OJmdgFk51BL0PmXqgXK9AMfksYFJLiEHplV
VCXEUtzLc0PoZuIHiN9VJurmpe8wkGQdkGQtFLzLoQtKOnRwMUNfYd39wHS/hZvJpmjiI/jpXRrH
ActhtzLvOx/cN6bbBiN7kpBTwTqx5AHsTuYUZ+a0jmIQcxz5xB1BE6aCArYp7EewshUzt2h+6lpW
cKAh7taYBmurxOgGK77NPQbXPUBpWIraW+4z7yiD+XQ0bghGxNhuWVE+al+XICiHf4wid3M3o/he
8DIfO7i8BGV4u0TWz5yWP/V8vNaWV8kKpXnaz9GPoPJ/ocYnMvASCc5eUbTxfE4AKQd6fTbdbxQ9
9kGlTL4W8Kfxw2Dnrf3DBBs7gKELdufBYCWfS/e2WeafLno7MqYURQ2sr5IJzmmZV0QHAD1vsQTe
Rw0ayWBjI5GHhLUQlntsTWWXtxwpBWcmYFI3y7XtbZ+I0WkTujI4A5np2XHUo9sM39tQ3/VkdRLB
egXLlaZJLR/BqmuGh1APwdaN6K/eLo8l+qUwKqFvJHWcgeDzCoF4Jv3eRxdy7yVKxfcTHLTUqNWx
rsYr6utr4Mq/t0KCC450XTGHSxZK/8XX9kksFK+jh8gyiHXKJu9ldUkHQ338j7IJHlAXeBXD/FpE
094HmSWZHILu4Zq8AAME8tIyv66l1+ewhhlzO41mTyHpWUa4hIkhLVeTgzwNp9IRdgALMujTih8l
g/AW3IHbMpRDGlagbjsDu504Lu8G7b5fFXBRccuzBYAkbM1dDml8lNSlmPPY2j8x6/sc6cER0HK7
ZkFcovN2eo2CAcgYW79jw0E2HQRuwyCQRUrBTdHGBnB93PTB9dJrwJQm0NdVTNbtYPUR7vhpUONg
iM02hfzsFgFguIni4HQy1Zu1aN8DGHoqDWiPQEIHstw6xSBPCzEeA+o+hEuEh7HkgI3hSigFF3wq
n5d1rTYw929hwBOJPFSB3LmL06UB8Z18QuCwrbhoUsfx3QRQwgEgZTGlq+O8TZ1r8nE8QQAsin8+
0rhJv1q4VVZTv6GB+02UFDJsqaKEifBbIRqSKFdlCIjKLZ84xbgGBxAbdf3qrzP2LTXbjE7BfTdx
ktiQW9yuPQ2Mbm3RDTPpO9q7/tGZ8PZhUNXeNtB5Y5saYaQ+3iCLVmFY1PbBmuXa6eFzyYNQZasm
77Af+O6X+uhXdX/tzvJ2WLlMtJz2ARoasMFOcToW4Rso5HZPAq+/xn9HQX9F2zTS+agT+MsI5EHd
ZsrzsDeTUW+ANSPfwGxtbpvea3Myu0Xah1I+acX/2cDKbDCHGdRD7nfwCq75VeUwk01LRTAffgzT
O+egUg9Ll4hpTSx2SxM237TEGTQavaQEGPIAC7EtbPOxmVMJc3cDwOOATzqRbG3Hbx0tHiByT1t4
bk3F9FvDFqpu7Y3oh3xw7ZaoyYMlwwAta0TTXk83dVvDlqHKg755KNUV8htwBp234JyH6Vr4RxhL
bYUn06H33lZf7LrV245Tc0fH9tAKkvdonliQxCzQLeyR+aqb1LbxJ7SaFOk6xM8w8L5Chf+1pdD/
TbALj6MFR6CozCAKxI8slypVISyVohUCNVNeE6fflHGZdo56gnXzBvYcOwQoGRRmd0hNZ0Ftczie
vtRz+I3HvyDGTCKvvusWNNnbHiDKtb02pb5aIadNJHTUgQ6/yQZdlAu2ZVhzJsYPf2hNWB64YRY2
q9l3HShKZX/d9ixbHPoKT/AqdeqRIsr8U5WNSAOBEJW4xxoepA4FUMAbs4Fi92om9xWqj5Rja0L7
bN2TCb02wz2pw01Z850/FEPmwzM2CQZzBN7t4LRdBf3r+lCNNptHGBZrcZwQXAWUfoNqvUiCWGJH
gh1r4XDAsnxsv6aWO988BeqJGPfKR5uxrODWN3Wdm3CgKeHnWnTDQQYeCsdDsBmaodv0A4sAZyF7
q/sAzuFuvNXj6G3Z6Fxp0VbvRQlQCA9pd5CmbRPUSq51EwEr7el1YwqzCwkwlKsZdqorxqxajV/C
Wm2GpbLneHkx2TEHAw40cLMxDcG8kOJny+a9GVE1rRvwZYsqn/3KBVwPb24y3kFjve9LF3ZlFo5e
1IuyghN4w8kUpHuVoUIwpqdeZyw3eGHEH7zNQnMJrzvFqNoHUVl/AxME0jzKu7SaggibOhbhgfoK
0EwpM7ea/KQHKOb72PvlSyzn8WGgS5SGAdLYXPXTT+GI9tZ1SfyGcSn3fYyfhJJ8ua80R9tCK5or
6Bbdq7qpmm3J4hFL6jrQpK0mWqej7ctvrEJEa3kIb7SmwudVYV/SnRdEQY6co8I5bWbY9akI+mKv
7dj/bHsLXDQZRXMzeovY6IEAcY4trL5qO3ed7topkiafXbWyT5Jlf1ccUHLegaedsHWUwel9grlE
Pm8VsIAZ/xG+IJRNaJCFy5cSQOg4+u8Zu1gZQRSEQlsIrWRdBCBaIEiJPxNm/j1BTc7b8VY1nUL8
Uh3NLPJ5wYSGG3YxJv5nzreXbnCWdQXixsSjQQ4FgOYAAQZGWozz5mKwRVcnu4yPUwMXsin/OE7/
K4ks4hY6bqBqjwpLGxqkk7UiSbjef3z1v1dxyLktLId9YoOgBYmU4n6CS7Vf/JHN91PBQzjfv3aL
s2QcXPICPbNwOAovm/oBlgd3Tv2EkmHgf2adcuEdnTflRafp7Er4vqD9OR8dCCPVH95/pa4HgeJZ
JSWyFut5gF4cZuonOOViM4GKkS7dp20XfxW84Q5nyXXhFsM8gvm2b9SoGuBNPVDaqC9VoplF4sys
Q3QXuPEUJ7Oq22scvcy+ndn8ffHDeEU8EOFYUHEH4Ymz5nGoxW/fw6lXRZFFZBC6STXOX/NPIud+
aGDphrOGWdKBD1Nw2pgpjrzTt0L6X1sY/LMBU8+B4DDBJId5mhLtPPrlT4hIPsl8Xhgq5/qKknHX
bZqlODRAj2eehTv6Epag+xA/+3i8X1gXzklR6JfBLidEAdCZ3XpyfV24DVPR6l9Fp/Qnq8KFIcPO
Fs+5oSaQjh6Pvf+nHPlWNQGOgUuicTYUZZtCHAFT3h8f/6ILi8S52sJHl48DI1SsdCZdrmEMXzfZ
aneRyT++/t/rZDjx/3cnmMO6LksZsANFXA5DI3wRP+sgcSLk3Xjejs/j5uM7Xcran+WN47Usa4Qk
w3GlOHXLIqtgcvvxpS999rOUcQkL5tj66CrspLgzA8IWbnNkYZ9X+5lG+9LTn02MZZzk7PsF2lfU
Y1A/zPb940e/MCfOVRfraEpRhBWqAbS5gfnwth2bhzC2dx9f/sLwORddLC21MpSFgqgDWZwWUKA1
W4cuHb03Pyo+ef2XfsPZGlp6hk1RjXdjydXsPPZF3uvXj5//wms/l10IvwKLZMWlq+rOC58/3Rg9
75/y6V+y/uemKkoPc6mHpdi3cPt6dhj3cuIwZ99YU27LvkJcocAEbRS8oN0pYjZBfmPag4XKN+48
LkflsQWcZt8MaY1D77dWLQYwD7seTcCaO8BF3I3jQRQCv4M6N2EZvQRtpG/AweApdgz3upJx892S
FnVXQ3Fqa8l8IGgC3KgJkbwjutuWghLrE7PANHhZt1g8q924sC5tBjgXh2gdaJJ27iKSDMb3/nDW
Lr9gJVqDfzSCk7xOcAiup+G25zCvFHGMDaNrYQiZoYqDwmhoyJ0DHupD4caDl0S+XF79wobIlsQ6
ysq6E/tijqJDbYfl58R9SC2r2H0TyCtihZBmU1Ab/XHJiozaEnZw47Wi37FoKncsVN6GdITvXdGR
FAfnU0pyXEmiW7negLomcmSV1X08MZ25iz+k6xjJPVJk41aHjr3BaS968xdo8YZ10psBuZ48Xh2d
ifAEVVsNUiPOUte/nRDpkzac22vW9OuLD0LkPnaEQnOLqN0rUNkKD08Kp9+kUkRupVbDXTVgAigi
tM4iYMxvqqVmeMFe833pkPuAo28dJnAaaG4jdBC+jgMPr6OgU68DRQ7NY+28Y8zgHBvM49saV+YX
AZJ1S1pVwY/Jdg8LYwt8iUuGI3s4wPd/Cu7aqlpTvH++ZWymP6pOrblyJzNmAceDBfNaYjQBG+tl
bU904uqoyK1zMupu4jUdY6T4Yo/1m8HBQwxx7f6gCw2TeaiLm0KUZao8J8yD6JT5hCb5uQlZnRLl
RI/AwpLMLrq+sTFVMkPFy2xnf1I45CGVHxtqt6anfmLnyN0uE6gVk/CWLCikTuKJqN1oGUo0NPSR
UcdWUf3UrstOu2v83MMyE9y6Md4GrEQ0PiqRD3XzKJhLHq3AX4uFfrCk5nd+0QhcPprgkINCmoKd
1XUr+JpjXtwa1SxAh0xd6qhTNtsJyuGq9xROcIrbbJ1QQfDjO9bqN7yF6TCjieM0duiOA3e+mQfu
PAZksrcyWuCwwASUYJjLPzACqytIfsAPMa3DJazIZ1dkhI9tWo+o7fohD+57O7Ob2lD/OJZtefRh
EJZPqu6SgoDEMxqUpWKikP9xdZVrgpJWg1s8NkjPHC1wG+C5EwfUlVgjW8SIfioGBk90YM0R3NfN
JgZj4mkCbeLGUGRcGg62zDiDKIOoDo1LpUagq0NYcDNZXbkhwiK22mZr20Um9erN6L8V0S2aGpoO
2PWeP3pV6dxHjg/9j4skRbdB/0Z4Oxt0U9BR22fHnRQMqRS9scozhwVY6GzA8DqODHUDi1TRxteo
WWmJZFw8IlYCibZFdqAegRvS0C96xQr4+9zAQW8Opu0yxEuuFzSRlRXn71QUaBpnRXAoQYbEshXG
2WxjsSGtrXJY7I23qOgQJBgRGwEh3W/D3ltyZD5VyoQ3b+GX3+WcDfXGDbCgtUXs5hEY9qlwwmC/
RMG0WS3a+kpbOls6jGsWzah92nWoduvkqjfSEBg0Er68jNiiX+a40d/d0m+zaGzEFXONvfPmtj3U
M6oCVec9IaCf7iI22m3hIOWc+GJBdY2W9bFH/iDxPVMAX4+U4qpQCy66+F21S/zTq+WURD36risf
B8GIdmxLbLObmX/0UTc7KqrWW8tpuI0Cz8krjVov6hvxthpGtYVL+4ml0C4wChJP1amcUaEynHHH
YELzQqADz7G/S38tkYmpNJz3SXSl4dTiQXoVLz9Wf+l+QjnjImvtooYyDChN9NG4gYN0DYt9Neyx
FY07hCilAIWxGIYESIX4Oyva+I+kwZzGSF3+dCUaekQ3I69NHX9T0lXsI0FRD1TK27ZDt6KBPnbh
oSMHL/XHsdn5Ti+ziqGQGER+kLowV9/N3CFYUTv/eZpMs9H9hOYylD/z3kzmRwtDxUe4Vcl9UeE1
NKqlmwBW7CfHYYk1B1loEwD0AB5ts/Nq2mRkxl46gIYLaoz1tnb2eFZ1ok0amCFns1+v2A6XOWlb
cVW4+PO18m6bhotdaZBTHExFtzC0x0IFQGBSifIXOWEigVDu82VUBIssq4/ohMPf1HpOPAQKd5g3
C6oFyMDSruf3pV7CUwXoScXVM3HieuePDd+KCZ1WHj5loqgDDzxv7X6rhc/byS3RVARpO4TcSP53
0qa9N6Lr2ITDVaXwkFVDqmRx2yBB8hlLuLQapcba+06k/wsV2ruyH3YaFaIkWPsmg0AAf8dYk4Ar
SPYxYfXWcQOTKWlEGp56aBZJRE6UJ5MYBe7t6JoprTTsRhbdqe+wlA43fgkqw0LCOStbu2I/YCMm
UqkziIa3lhH3OlRYFWo6bsOlp0d4K98zsHtvAJty8obD85+0LTKg2CVS6UzPM0edAN0QsMlEiaWV
gAEyGj+UBe9zFtOfzPDHRqqtP/hvwqLhB2sYdl5azggR1j8iCofEd+KnZkFtyVQrirCTCZMKtpI5
byO2sdiqUdiZ3tqp+h0Yy5P5H4ODmpC8LOh7S+dvEYvuScOind9F+3Im17FHsAu1BWYexxMhnnmU
yo13SKyCa8DwhhiDpB7CgSUbCKoicYt2vxCJrx8dsBiD001oiQCzVYF+AcXDuKbImMpkHRhKwOv4
Ok/Lc6F62FVgk8zDiUVpE9a3pRM+I138Yk38ZEn/7IUe3xWBASeDL1gCl7WWiTe4f4ZwrLKQhg+F
xCrGsPTe9L5lP9uQIPkukTiPDHzT5w6Tyx++h2Hx3FYAxvolinq+o3E7rFIbyDrGVM3BGwtcMEKi
+PeidY0DVM+RnRxvGfHrRDQGZfCI/UbrJGKcAX0qBdZ+BHQzfqWwoBy03pJYi4R60Q5REo91kAQi
uKt5/QfkSJEAvQesyGC9TK39TU8anVGnMWmgYuQxFoLkUVXLPWYEThGwwNh6LYw2IIR+75biPW7K
EMVFD5uaQVFCq/VUVIh+VLPYxT1Y8LCRePJNdx/6iBxBLxn2walQQTz0ImPI/YQVeZGFkVlPxdrv
lTd22YwSaIo+qumk3vgzrDFNq3JBpCudMK17aCuoZTox/exnVsHmpZLmsffdOfc0isdNjZAF6OVh
h/UCsXBD3gOo/w/QTr9wW7qb1vYrkp5W7iJRPHI35kk0A7HhOOWPxcW9NTJ0SQjmR2rik8rWhWe1
CYsm86B7SD2EgqEmbiIGCD6gmL0uO6u3po2RFWY6wuMMqE7VQA1RFEN4PCVqtfc+jd4cBb24HwUy
1y6C5HiBCGVW2FZs5915qAkeetQ0065mUxLCniedGUFOQVoHdtnrm7NynXuzB9Ba0A8Ir+v3jirI
vULQkokT4PaQvBCzNmmIlSTpl9HmUcFP7sSsSSAqeUGJj6cOwGDImVqT2xEnCPhrBZvCG+SfqmZl
7pDAvcIaPO8INo5N7zWo6TfkHpYWQ1brFbpsMs1/JAAffRKNqI1B8hNsSthuPsy1upJ9rxPFoV2R
gViPntJPcb3eAEQ+wV4CqbRBU+eeR5W8n53WuR9jDPS68wswbeL7yCfVTYRiIkRES72pRmeP/nty
VZzKLq2sN/0clwlUnitQN2G3Qfoev107u3pF4QjGn28DRIJZN0z3fROGue8131ZYTJ7yZdclR7iD
vB/ZlxFqcoUxj0PneYltzGttFtTUNciQ3VCwI3R/TRqgJBb7/c0skfaX7e3arKguwHsAch2YsQv0
xSJbyJEXLN7iKkJ/hofa5VA22A9xUkrb0fkRE3FP2gobjsb800LJ3GoRJCGXLf4xviHM6fZeZKMT
quat78cbyx1ElIVb5a6jxKYGSGxHnakEslDej7I9WvTBZVB/iLQK5gW5SIhhFuVc1VVc5E7jvlKU
0Te9srfL2GoAVbwOkx4lVzZ45WZEqAcvoxnLrbBNCm0bpFUTv1bGrBuxekdNabUPWuGmZQBMoT/y
32ztq3RCPJ/KtiFYFT2xMWURZjjOCGRIwRHqezRICGSDMyNWH0sQtn2HuFc9Ezy3MTIzjMJGNiqK
dos9us4qG2IhWQsQHWr67KwYyaUJ8AMIg0JBANwbDghfeDwAEjS3OA/7xU9biLt1kpAGlKdwky63
jT+T1BmnJfWdzkngo1ffERNAuRbReFdO8IJgc/A68homY+G4pBPMOre9wQNxA6OlitJ1E4x8SDuu
4+0SwXbJA3Iwc5zopawGmgYNf56kZag9EywHOKtqSHq2NhjAR1IQ53k9DmAjl3EKwHO5jYQ3pfAs
v4ZMJQQ8qYOUtGWoIFRYNFtBN7rugVCLZxhvwLoTvoi++ubL8SUyarwVElaSXc2bLVpz/LRqJb9D
zsKAlCq7e2l8jfUPbmNGQohDBkvzHjAn+KmE9XbpI39voN3bdmTWOXRjNtfxwvJwUYfJHe/h0Ye1
NRAvBfwsuilek0kbRBGIOfaRa57nVd6DLczy2Sj3jveTwobeY5D8j7Pr6pHT99qfCIlqwy3TYbZk
a5IblPY3Nr0ZzKd/n8l7s/FvGaSRIkXaCzNux/Y5T2kNqPTm+bQrO2EcvbKWT04KNF3dGTgkfRRe
8wRXvsxF3sPtZli4Vag7QBxw/AZ8uQlbJI5zC7d5bLZCAJBBTcCZ6v7gWN4UqkTtezVCyEmw3+Uw
jrv+Mr1l0md3AoiINxfg01ON91doCV7vRjEB2pYDxpOBIBvAQGPr5f0brKPsEKyC5osx1gKqtdRH
+dx8VvCK2SY1Lt9OZkA7p/UNWJaoCRQa0YZcURn6NQ7Gks8FEPzZTzGJb8QBi6jrLfoq2/GxhXn2
poa0+A677a0YLNQIbSQjkhzVwlzA9RwExeQ0Ku999msk29IxBSCAF/vW8O2zNZpw+SzhGJRWrGSb
ER5c1TH3PcMNTXEBHtU8keEMty+Iuta+hbemaz3zqXce4U84n/N6sh+EOfZ3JK1wyOIFWzZ4n1Is
OrOv3BSy5yDSbIfJmF7hssu/mkQVRzDdyn0xW/zebNsU2MddLw5QQ3qnZo39lZXDGepSzqacYFLr
O3i2qMwYN/nUZw8Bs+tzOXXJ3vBmqI7bfX7IcZrsxZSRA/dhXRakI9CxsBnZQc053wKR394HwJfi
3Za7qHarHFlr1Ev2lgFJ3IGMiHS4ROz99nKwjT6UhiRPKayyKvvL2JsOKv1diRxAzYBwmG0RG0Xp
PHR90u1b4OCjBAHilJuJucEz+XIWG+BeFX12pAbD05LMeMZ0qoiFqrN3I8+gYTXyck9SFPoT6sJL
FGt+W3tVeiwKpz546lJDn3N5cIMUiTXBAGrzfVdu4JDhwHovG7YZN+snH1J8Iqx6v3ybaMmRh+Hz
2bdy/37G1WjHapltGtGlUVPOwZPfKycy8qrB85ZV7zh/xg0IQROiASQ/f0x2bj1ULkAoSdCMgDvZ
PJJlSQHgGzsS9l1hHxuHQxTUawBjyqhs7uYyL7+4Jahnpe2TJ6gqWWfuTVloDcQbcbHzsnvbsOGE
djEDlQOex8pj1h8hVQWJDiSsiH9JtkyA3HrYljsOIiwCEzf4HnRt/1vCE3VAIId7W4ZklVv7KW5h
cxkph+dA/Aq3hgGb7JOtWwXitkKfrkDNXF7YQWLXsQFcq0B8wn/lbQaNti4u3fEhNzvTqeOZP6Ga
N7ICebXbEuy6sPQAO8J0vrRNq4famTcG29PIJj+gd7RSNVtIgev60hXkuHtXwnNdecZFV+zORfrv
enZ9IXGvi0pbOXh9cw9Bf8s9K+OpMO/98ff1ppd+tVaSmefODSYDLOGkE+c56d990/h6vemFkpXu
KM2bhkL1DL4YMuWvI4PpXmU/ds2Qh4NvHyvA4N3CXyGtLoyQriPtA9AP7WUkAKYWbOQctQ0Y2QF8
c70nC3UrXULa8wpPjXgBRwK3CyU5HPearUNNoJdXMAZLv18rzahKVqpLbVjWlLC4YEAA0cm5y535
1/UeLLSve58CT2tOWT44UYcnDHV65NfnTZ2tuUMsDJB3+ewHAEZj23WgQBGJUKPsT6034rVlEmsn
OexQfNiJrkzEUjcuq/jDdzKT4dTuKi8qAVt0kTm+xGAvX8ORLHVDK7KiwOeIRjl21CTv/vhEYUPS
mc88+3J9Ehb2mi5smwvqs4FPLm52QFEmTXYUvfp2ve2lkdH2sWepqgrUYEc9tMbbkQB2DmdVujbw
Sz9dK6uKGfiqbCZz1JDiATWBJ9/Idtd/+ULTurat6JJ+rC9sGeRfn0mDu1e9Np9LTeuwlAHEAaSR
7QjO6sAP4vjsnDXdlIW1osvXTiC2UGXZdtQBZVyLbx2/9+nvwflxfVSWmr/8/cNKNwcnZ66JtUKL
752L14r1RwVdOLpr2K+FBaNLpUIFeQCXybKjEsqIqM4hsf3TGdYUTRbq2bpKqhMwONImgxsF0HeG
q28DG2D5Uk0E5suo7ikTqeXrA7U0x9qeZX6dKNe35qhMfhQjwQttzcFlaQo0IASqs4Yq4FkcmVbS
77MU+cOgsOWDJUdvV/AEz6LrXVj4kC5V6RYWlMArhJ2u+9Xa9zbFpR5vebYSGhbmQjdz65U7gT2c
2JHl97vZBQ7a/S6netsOv9SqB+fSRy7T82G91paFu7gBwWCQ08KOvUzdGBvOHAqBxLedrFw//+Kb
PgEDONpsdw4cGVu3o6fayEA+cqUTpSyZzhZEHx5RnbS/pAV8GsMOZfVjCSvZLbG5OgM5O1p7qUb3
waRjF06pYR2hqmWBZ1YGMUrD2RaZnunslWR6Llkx3vd4+P0Z69wH0Qlivvclu9TokprUd05tj3vb
N8S2lrVsN3gXIbM/1Zl/9BIx7Fjfu+i57aEkWKJuJIea4fnAnVNb2qncWzDKPgW5i1ckUvnJynVr
aQa05WrazgQmgwC9iM4HMjt7eC8fuhJIiLwOFXFuY67qzndZ16I0AC+yuKrvDeKgIIuyofxzfScs
bGZHO2b8EsljlNrrGIJOsDyod11brxwzC/FOl9bMLpYZRIgG7I6nC+luBLVFTivrcqlx7aBhZZUD
osGhjGy8i2HauqJAmuLX9UFZavwy4R+2Fm3cFoxAEG0tuB6LKjvQC6zb+HNb69pBM6s5qAeVz9GM
i6ef1JtRPrfj2inzV4rikw1rXzr14cerTgH44c/+iQP/DYFsgtSzkbN6U1DUyrysv3SrnL4OkzLn
0CqS4Td3PI4TCbzYiqXVHepS/rbOLLict6zadZCWWjk6Fgb2r83Sh9/GZA0eRlWZkfCd2EnG5zRg
kWuvCfUsbMi/xOkPzcN2Ziwp2DqRUaZnmfrA/Hv8CY9QCFpP5p+u7m/bkrpGIMCrWZCmrhn5ohx2
FWZzlwZGBELrCtt+YaB0nUA1CFlmnjFHTirN7QQVHVQvKzCCAqjs3bYMtfOjcYq2a8RoRjObv+cZ
SILgaB6MZNVZaqEPunT6mCdGDmMFO8q5ghrEc5mSELqQK0f4QuDSlX7GHgbuxoDbVJuZh9FMf/Hc
WbseLP1y7Wo/pUga13CRizwq4FnxZXD+5Dy98YfrEZeVvWtIDEsA1FZIW+/BKqdgZYMtXGx0FR/W
21TSFjBoz89/232Gum5a/FYGtJACsbtp4egiPtQ2wG1p8HzIIaTgocJnjKCO0bWX7dIm1oJvV9RI
SqJYGY1zDyBJHyYt7HcBynGRZZf1bbd9Xchn7IB18Etnihz/p5yzrc2Af2hbIBGClS28JNegi9FK
383aDneSqEIdSyas+w6ACDsbdAS9XrWsfAo8o9vOuWi9XZAV6dNIAJ64PkkLqSBL2919MaDw2Asz
ckcYB6AMMY44aKznxiW7zHxOnNP17yxsQ12nNpioPVvAkEUK1TKkfMM+fb7e8sIm/EsF+hDMk9Kw
c4Q7K4Kij9wZHfnhARdCDbomY/r5TwdI4N+DklTcknRos7iAzGeeWvdFjom5/uMX2taf2AmBH2Ce
wbihABo+b813xtX/rjf9+f4IXOffn51XFhLhrLDipmfvg5LWCUi/YJNXtN5ygw1fMgNQqevf+nwO
Atf+91scvlUoLLRQpsNWR001VPmwzcXv21rXwiweKUHaMrQu53JjlWC8uW/SYyuhcOm3a9OrEgol
TAuqepmk+cEO5ADqqAvqmC37/fUOfL7JAt0YovTrXHjtAO4uUY9u31vARMttRh1AnTj91Vj8IA1v
e/1jC/3RbSLqQhpyTv0xro0ufxvzme+HFoDpi5jFvEJyWVi2urm6YSi4ns9yjsl8ckB1QK3jtpWk
v7jxTixkyV0ZS/q79V+68ns6vlwfmIUNob+2lTBbaGXXKs6s/oDXHXQ3SlRRRZH8BA+JoxPG2rZe
moPLuH2ISZYnTQXhpjEG9FXuyFBBU6PChYmk00rUW5oBbXcPnI7g9dIx5mz4w7kBM9tkLXGz9Ou1
3dzmVSsbbsCylgHJAceLC4HXE+UTdVNyWwYw0F+rzPEHeMO5IiZs2omKPDoy/XJ9ov/e7f77tAn0
xyow95KkgAvHjtkkd77oITQk6+JSJ0/ngzNAXwEa2Mnr3MMaCKIZprkp+oA/tIYnkQkAhKovSfG1
RCYJhzJptniGGIfqIhUUDmZdnBwZgHYAX5wDPIcA54BCzkquYGHsdYMGN2lTozfAgBiBKATedQK2
AuB5IFVTb2XpfM6+CnRjLA4Fu0DMgYoTOrwPiQc8E23msByLMwu8SIwO8AXgz0B75yadZif4z1vT
FeYwSJjHGuK7h9qt5X5N6ocMWI/rM75whwJi798NNzKZ9iSFdaKPjGyeehtmdECs2qGdvDmq2dE8
/8KqrwlYide/+PkFOtAfLWVf8tbx8EHXbnaW8Q0gg71IzkO28nJcal/bg9YAfwWAFOYYPvIzOCTQ
JgjtNAbgcaUut/QB7VB1ID2S2a4o4zY7Qy0vrOx3gCWAM19ZZUvta8eq6AMxFKyEuSt3gfv9qbxg
a7s/3abYXp+BhXCuP2GsphdJVWZlXGbfWfdqXNSdABFn5rT1zWplYS1sR/0No5gr3FRir9TkF+5Q
YeL+9m+zE3IC69KzD6dE0SRFDojnBasTkf5X3wGakU5Ayry0SPcb/NdtA3WZoQ+f6duu8oHxAhqN
1Sd5Ceazc1HbYt8hbJGFtVGuLKnFXXiJOB++NELfBTtxhNYbzd0t5/x/ULWLzZb+YhX7mpfmM2Nl
zJj6NjBAyK9373PvbQQXLcUHIghINASe9AgBO/AwDmpwN1Nf7sAMBPsC4vbC58WW54IAQz+lKZRF
hpWL0MIq199uPm2tJBmNEvJ9zz7IDxCc2whFAc2yb1yBWmTzcq/MAHQFAb1ElUx6EBjrjfFcKZmt
bKSlNe78O2uNmtgIFRYSzZMxAPpnTAe/q8n9iEz9yif+3wfvkyNZf6WVs0k6UwAkWKiURBBu67bg
aqotwKSg1oB/FA5gy+zmxmohRUIS2GqowDmIYfCOsPGdgdtOna/CNEpojxVDJC2QYgpScFzWS/hr
DtI6GsWQbeGR4GLvAP3I+gn6fh3l8wMffRm6Y5lAew6VLret+WZSbnsqpwvMGGiIc0dIt3HaIHmZ
E18+FKoB7FnW/csAAtmTsrt6mwrf2wHFnp6KugoOfIbSnkkbvkGGedwAYAvhPIP/TCg0UYKmFKcZ
mlx4wQc+5HKtCxKvzOKccblXUH96DSrQ3TPoY0TMpdk+zSZjwyHe89aVZbrL82baV/UFBFkMyckS
bXIiCc1OBivQalvS7F6AIvU+5AH72c++CCBA5AV/AGfKTm4wsoME6vCld6gPKaCkSve8cuXepsW0
gWFyDlmrWe4L+Cfsh4CU56G10h1E0swX3gq2pWnhfYHES/fEYJi3y2QdHHMoOLwPJPifYQGXaRuN
B4AZgGmArgdhWszlkUDgBNeh0YxdF2J6nsmKkwJ8/R3QwPZHAyTuG/WlB3wbE2GgID6agxwvpjzb
595gHwE7/9P4zDrm6VgcSyBgTmXR9Rvf8cvHDAWjIy97tW1B79uZk62ee9Vjvi9q0RD+gcQVhCjb
ldLB5weMr4ukQvwqVbTyahDT7FGEro+eShMFpmBw2Yn6St1bZt3KlTj2+TYEYO/fbQi3+HaYZ6jf
k5lFgzKPREISXa65cSz1RjtsUMi0k5YbsEjreRultmi3fuVBm8iApXtJpbuzRSeer8fkpb5oR47d
p96Q9I6KJ/qLS2BCVazSNSn/pZir3VwkNaE1ejmTKbOhgWkBHdt4E0DqbrXrG+/Wo1+7wDSgE1Bo
HbbxmNePaZY8Mtm+ZazZXx+ihV7opYGcNSh9UrggDvV9Rx/LDrV3/3vqv11v/nI8fBJv9cJAMAzQ
E0thY90K+lhZ2Ysjk5+3Na2tpHro0hwyILBVwljnZdSCsHRby5ex+nB/yByV4KaS1DGwwM+D29w7
qls5qD9fkdDh/LdpOA8BED0AF81qFdKmAWyjhPzHypAsta4f0kMG2WBfwigLolA+eGt0YtspCVbG
Zal57YTu5wwCVRWQw1AkgyxVCqXRwsbjLKFizVNlaTna/45PAWgkyKUliWQCc3KwhP7nQnlS5BIY
EaM5Xp/fpX7oO9fIWqDmHUiWOi9+8oQn4ERX5ndpvWu7tQaRuykKq4olktgPcGOeRNgl1rwywZ+/
mX1dRARi4j00xYFiTLpEPCtKyQ7vc28P3Q8osIkJuOimjyYx0QNYO9ZKpz4fL1+XFmE5PJrAN1dx
1T+p8SKjGnreymV9qW1twh0wqUvIEJLI5vQ4OOVPsDLvs0qt5GCWjhttqkWeFYMB1YW4mF5BMEZS
+HeOzH/On03oKNyynHzd06UvXUuBOQJPTk4ebAIeZdWcO9f7dVPzurAI7F0JuKxVA1NJenYLdWiq
ug8nb/p9vf3Pl6yvK4s4vuT4lyIkpfV95nqvljBerje9MLn/cXOx2lzmHqz1WqsNLfodJKOwMVfG
Zel3a1Ea8tUSejq2is2hP1YJ2YikvW1R+pf+fDgA2pZJCz50yH7lBMoTc5im/YZAsPX6sCz98svf
PzTP+OCRVro0SlRR3EEYaD5lTrrmWHm5qP33yPV9LUoLq27dHNa5sQJ5LYQyw9Fh6bvKRGQF1S5I
IWRFxml3vStLM6xtX2SvzW6EHlQM8/lNBpztXKYAaaxlZxe2r69t37EDFovk+RwXpr2pCr5xpiRM
BmvTdBDXJmpzWy+0qN24QUeyYZIxdwj8hrOxegw8XErzgDY/bvoE1a7VRQIyTJdZZZy7b458rNSz
aF+vN70wSLr+jYV3AazhALhqRvNHlyPHZas6bJjcOLw7Dy58V69/aGGydW6H1TsGaBKBG5Vp+yWd
nNfBaHdO4RyuN/+3AvLJytXpHTMkV1VSFGPswaI3rk3w9khdJUe/HGvcZUoAB5sGQN0pMJCNTC+U
aHOY6DNgtuZ7AGk3A5ceQp5Gw3X3hExgsivoLuyq3nL6AxVT+SPlihgnOl3oXdDCvUt8ysBdFwJP
445+C9p+OHdWkh9Gnwb/q127/dP30FgdPEmhL+TIXxD4K3bQIA3OaQIVUN6Z9Pl6/5fmUQsLmccb
v8ozWM3mXmwn41Mzix9E4dXZJs9N5a8sl8+vWBAK+jf6zCrLAjzBKmRy+Ns0JccBjN8qEU9G5a3s
p4UAp9NRmrGEN0BjT7FRNafENI6Zs1rjXbgCUS0kQKXdRh1lqmPItKTHhqf3pIOsPS0eUFA5FrP5
ksg24n21VlReGi8tOICHChlmluNK13514MGngo24aGsnf65P+8Ku0pkpY+IqVHh6O3YsqAdBt6h5
DYJWnWQDlvT1Tyx0QaenBL6XAp81ObFt2tuueBvS35YvNsmqgftSHy5L+sOJVkqUdxkvLWgnQkgX
Wa7HdlJPDAnOlRX1t4LySWzQFVVZBgU0vJ7aGBjBac/v7cjdgFi/NcGk3yCzrzbd1riTO3OfhNEz
2yb3xTvSsCufX1jQusyqmyow/PLSjv1gVK/Q5ODHnDiQUrg+Pws7X5dZJUmPTGeXgb5lQDn+q+l/
nZ2HCZYJaySuzxcA1fe8Ks1BQArYjHvyw3cfISNwMFW5TbKv1zvw+fxTfcMT01bMEMyMiadeqGh3
qoT9aU5Whv9z0z6H6pueZcCg+TNgvzBK87aW4xWnAM/+A9DS7NwKPp3Troe+SNuN9yYHLpAIHCMM
4pqhb5rsKJxC3fR4pDppDRdN+EGAUhwTK2ghBAHeviBYgL54vT6WC3Olx4NJNJOE2laG49w6VG63
dwT96swytgJoyV3/xufrGfjYf/erT+CS4npQ47Mz8DtAJdma0KfaXm/88whNiRYMiiLta+DnYT0O
wOAI6xtuPNWFs3fUCyzDoF0/bfO1k2Zh4elhwVJ9kPi1ifokH8HsSLe1/d1e2zVLjV/+/iGqNbZr
UJ9nZgxRrx1SkxDR4duJprvr47TU/GVyPjRP4PvoUVDBY89ONyNEBFQGga7H640vbRni/Ns6d5qs
c8GYilPGySuFjl0LeQjO0g1S9PkdXCNc3N0MtctRwzlAdTPYZhl46B2UCaEzAOa57Xa3hQddftkC
KSYwqtSMnfaLnUL8wTh7YHdf7+nSMGoXAgZ0GemqYI5twCKy7ru8CN4WN/5y7fAHJXJmoIibMetT
OHdAXBz+IQE0Jgj0da7//oW9qOsuF4Bykn705jiDiS3kpcK2qW5bYbrqsheoyi+TZIpnlW65mZ8g
IhMbku6v//K/3Oj/HsrU03Y6/NVq5fVkjIOEq99W3wXtxp5LSHKwHqr8E7i93yCoH8ANoCaAxg5B
Ubgb3KbSuHOmAf4mQ0vAz0Sefp8kdI4UEeOuCcbkDlJ7phnC/MfelZQ2kBVx+KsY/KmAZEHv30Pe
rYPlLzM3zVCqo0WkvxPCdu9yFNl+JG6SfHObNgHN/yKWX9rkJHNYITBjDI6OnMpNbTrDtgfqFBry
/WzhVlFA076RVQKFKasf33LoQB+HNq2+GOC0HGHLCvshiD9Fyqjqp0BCn6Tp65e6gMRO3VGFO2iV
vElHtqcK0lMQARkNnA1Bem5q09zaJIDMRp1lv6mAVwgp8iDqSUD+B3UJkcCyqeoOPpJ2RypqdUdq
yFUmc1XFNe5tPyYUsrvQKRKgmPO0UaFbULyAR8nL5+tzuXDq6PzfoHCNwFb9HKf5YIQ1/FU2HE6q
4Yy30YYR/nT9M0uL/bKJP8S8Vlmt5dXeFJsOEgakBc8mL+T3640v9UEPqHPlSTKg8bmEpp16mVGE
52rcjNOv6x9Y+vVaTM0teB83eFHCZBH48QFYynOd0mkl67RwbursX5FYlWk5I5CyswkdooHBc0hx
e8+agMQMYoVbh2fti68gOA/JE5X8vq1XWgBNHYiMjnPqxX0mzV3e2PUG5Lk1QYilMdMiqOMAGO2M
EySdc5ttDNp9Ae1/5ZBbeBVQHbdMTIfVedc2sTNKuWtzaj1ylC8f7dRK30jtut+zzHcho5UWF6sS
ujHTWt6boMEcWxdivmHTUi8UdWrglxl2DFl2FymzybxvkUaDcgyEmpKx8SCqKsZTm8KF0RUTNIOQ
PDBWpn3h/NKhpp1iQ2Z4mPbZeyog/OE1b/ONwgRUB5siTzFQj2BbFzz9joP+3k9RVyElZE2rYuWU
Wdh2jr7tAmo1vJ5xB5OMbDLTbTdmq8bnRNXBrvRMCPRcX6gLG0Tnds6jVUF/CIexqDh0SuG7glJ7
6ATGZvIcmHXb3dFvjO8G5Gevf/ByHf7kfHO1a7Ii3kzanAxx3rEmzKA+Eo41UkeU1hHQnV0IbUqo
tU1ye/17C0tBp4wX8FJpS2IPuLONIwyp+nsB+OgmA2/wtg9cpvBD+E0HnEnNpJBiaqC+7EFmA0JQ
CfkmrB6KYrd9QwvxyLXVpj+lMgY21VPzhgQQue9WLntLM6KtNVbZFVDBI3wBbChygaHJvHt72EGw
OpT9L97ddhrqpAW7NsGj93vAZKC6NxeQdOLgvwto7uZr7rFLc23/OxV0Nke4NQMuBihi6LVnI783
x5VzamFH6u4StiBA99jzFGMJxSI9+JaSW+JW/QYiuSszsfT7tbhecMeHp7ttxdAi3pQViRvSbxJF
TzetIp2rAEcMUOu5Ah0CcpNkDA1c7rn7elvj2r4WhedVNbzG47aGTHTruNCd9d6Ix2/LGVKdmNCr
JlU+2IQxpf5wULDvdIQczgXth60dAPp1vR8LmEPqaIuog2wLJz7sc0wD5bW5nio477GM3kMqDCzS
aarK1zmlHaCH8C5jkCVw8yDbAX546+mlXR6oH2Qmcj9TXILuVpkMMls/M3teWWQLC1lH0KMoNl5k
IHElKpofeHJZd5BHrPfeNPm/2JSuhayFz+jUb7BumhFCNLijtHm2y7oQlrNNJOvGi7HEbyMiUh0g
WjSWYfjMs+IUWv+o00Nlr4MAr7MyVgsbUofsl7yHAgHUSSP4KR0z24YLQFIG20L15kpkXxqmy98/
nB4D1NE80vk0siBP6fJnB8r10rkbk5XlvNSDy98/tA+/hhaiq7AwwVDBjK68rwPz0A/5SkhZuD7o
4PyBd246FYi4FWR6N7TP1KlnCeyaUdcxjqPZZAcIvwIBGpDfbemsqYQs9cr5t1fAsVqwHOkD+PbN
77h5Pbtz9WAFw/P1GLA0KVoIUIlVDi60rFEP2dUp5OLtAgjU+tsoAKq+/omlHmh7vGy7HAHesuMc
6d1t0+YK1hUFg4B4Oq/cfJZ6oZ0mVVmQchYCzIwLvBai6PBlqGF5DhNNq67/d70fC8BwWCf8OxUE
msVYXy3SNxLCGhtTQQsfjrehgoQu2WDGsSGvf+pyH/nk5qgD9usCztQpcOgxE8NDxeWdP9Mv15te
GCodrj+mSsysg20JB4QMdoR7X3x3WL+BDettk6GTjeHeR2BMjlRRXn2zrHTbetMpV3dcrNU7lrqg
bfRRAblRF4Cc+BRqMyPUYmE2NlQg45obIuCqeH2klibh8vcP8cTKptxjMiHgfuA6XXtwUZxc9nS9
8YVN8Tfv+qHxShaI8PC1jubgwbxIY5rBoVTubaFQx6kneEVVDAYMUZ+9cgsWCZCsyYK1kLQ0/tqG
tk0+WRlg5JHpmskT8Rm0tWjinOH4bB59Ma75CX1e16J/9+GHMaoT14JHY+NHpJYn1y7/5O+VZ0Cb
tDnwFIr6N82EDmE1ZwPuvi6cO9KCskOWgB7fwpYe5hfzjWerDmMV0G/2bHiERhXGRkJpBPZLO8NZ
440tvGr+Oht9GCekSCW8gxTGyVX7kZ6pcDfEvmf9XQ4heztdec4u7Afzshw+fEaY0IKGBpwfTSw5
VDMY5HB3vj4HCzOt41p9liVV5Tcg80lTfOFzz49Vm/EnVyLOeiPwiBSFs7frH1s4yE1tX2emL2EX
OQZRWoun1AOmZvTPST1/pWNz5BVH0U9mIuyrfiXkLvVOO8JVzo1cOR5uDijT2DZE6BXUETO72WA9
vEK72d5e79nSDNn/zhD8xHna1gIi651RwWC1+x/MWt5va1vb9Cr3k14qkKVH5wLydqyfoIKtcBQW
gqGpHd9t1nip46YwzMqMbwAb/FTp+F4ovpIi+ysD8d/jlOgciJkqWHiV3RSzUlh4+3v9fe6U8mfZ
m/09HEPZ2R+yAI4LwjsHGYgLZYp1ZwMOfWZDAtcZ0aQ7wmr3eH0sP9+wRCdJQAU9TacxLZBHacZt
beT+F2+q6l/dABprZ9rVgyNR2NkGReWsLI3PYzYJLmvzw+ZNmmQywe70I29+TytUVFoCnwBwuXlx
E9cTpYd/vzAQim/YtYhVWZ/y3n3hnoEcPSEwgOb54frIfb6ViO65KNtgqqaMIVloX9hDd1AU3Lf8
Ds4rYeD/uf6Nz1cj0VHSvKwN/FE4QCPM96rNYzPJf1rOGppmafK1aNDl3tj6LQfxw6D5I0g5UILP
vMRBWnXut8LMs7c2Kb13no+wkL7epc9DHsxN/p0bSVPII86Sx3CmP6PYmW1h3TX3IyB+X+wClTEI
CUC0haxdnZZWmxYsRE7gG6+woTOTb6GyBaHxZw/ZXStYq34v9UgLGaD6zRbY7iKu+AglJIPX01c+
t92mVkZfhwkse+9kV6Je6ZXNT9tT/Uow+TzGEh1PzahpgsSWABLugO86QZJ26l6uz9Lno2bpB2xR
qDxwZM0irzk1sDps34WE55i3Ut/6W9b4bxi09FN2Fq1PPL9l0devDydj93CHA/bgHuIxTDZFqDZw
7dtUYZxsfnthFRohIFKHdIOXzZaHMGAPu223hdZSBIedEz00Z7iR1WG9eTa2EBQIf18fhIVXlqUf
z7UPC29ZJzyq0wyKyKqCgWHBGvibB1RGiWl6eKgqYQEG4AkJMHLTtiGdBTld/wFLs6Dtz2qWKek4
RikXZ7/8SazHS8WGqrUc9OchzDK1vQgvtGZEjoBFxdAcx3qAzdKQPSoLphNDcpf1/bS53pGlD2mb
MBiBxh9tQ0RsoCZs6R2gAq2khNeVw30Iafo2P1jtSN+vf+7zjWHqGwMOmqZP4NIVVcP4WAUgt6aw
7LilbUu/IBisq4eslSyCquKTWRi7KRtXLmefh2NTvxskxJKeEJRDoNzo91CVzjesGEJasGHfWxXd
Of60EXNl76935fPTxdTPfgiZpgFvsbyHgO4E/2alEHWD/P711heuOpDs/zfSD2Ct2umM5mff34HO
s8kH+seCK9+mKV2FIgTd084zwaMgEPdHIiP3ix+T6/wuW4eBYNt+vf5DFlaDfhso7SarQfvkUZPR
U8eTSDrGSh8/X9emfgeYLK542jcci0GGrIfnyGgDBMLgLeVBESU4Xu/B0kRdevbhxjRDlLXJ7Zwj
XWlGwzR+MXn3h8h5pfkFhJWp06JqOZu21fpYeHBztvLvIrfPPtx54AaJvZp9L/oX2+jDcqo3vRp2
hjvEJM9WYsNS57QgRHjnDykEzKKxgi9U983OvVPGvJu2qxlokQd8vrLLPItHban+WHDFMVz+8/qs
fB6dTZ0tpczch5mGyKLeGX0YkWTpJskN+yHtUgegzsRZWWSW8zdZ8t/j0tSZTRT6vVnnzU6Egyb4
Bg829WSOI3+ClQ6ZN4C4FL+oRVgb2o0LFWI/b/2THVQQ7BWuWQ97ozQtfnTbvnmt+hIvvtQS89aZ
0vlLzhwPtCAH742O2dkJNfz67E++1YWFyz1oOjHaPXMYNxphQWnxq7CzfjflFISimRH7OFUyOcBW
cP5Z9HXxUMBqFC8HC9YmcIVIO5DX52rrNEk6blGznbqNtJ23Hs49u6K02evoMAm3uf/j7EyaI8W5
LvyLiBAIEGwZksx0Dp6H2hCuCSGBEINA8Ou/417166+rHdGbWtTC2KDhDueeZ+53MBEmu34MvRTj
+lMBduacssiDBLahLImtGHbb4EU/WW9IjqtZgSLigOxGWVmfxhGzNTGyq93ULBXwdOtAAdhZvAPk
ofPjptu2kAoz8hs4V2lURsGxjqj6MXANl55hI9/mqguPhi7DXS9MA+FVWN3AZc8C+AQQc4H2l/ce
1drNt3iO0kHA/VjpdnFT1nd9jpJKCFPXeCyvnlSlSIEAq2gCDpA5D1Gvb8OQYYH00xL/8uFFDvmC
87vrQdMC4xTCLT9C6DIZ/0I4JKWbxoz32m8o6kYhC1/KSNAf6FpYoJa8xt5Gmzf/6nxQZ2BWsB4G
2kN0yW08o2fGhwJNH37w/YBfpK6WbCUd4HAyCDToPuva3pUsknAbGMP7GgjgO0mV/uYHnQJqrWKv
djFTkzEiQCztFUA95Si/xxFnUyIqfwSVSA6UZi5mgBI5BSQnoQZMmeKQgiOlbu+8UM0p8JsqA/9Y
IQ4e+Ij/XDUueTLDZXotN/PkDIt56hSWxQA9/AHLdERj1O1on7STu8EPuV/vJiWA54UW/2ctQ3Ig
8KdGaFh2S+pMHEA0GEvzOd2wqF9rkJvTapWLTB3lhle3Ke0B1+Z4hIF/cwlASgPh0SisGMZrfPS2
RpGcTp3SSbsQXqfN1Jn3cZy7AmjRuE/ccHRxK62juKKEWT+CzShBAl56+EhxvFNw05DMp9GCtmTs
NX6iwmE5w1svAGITw5QA8jplS/PS8mXNrdtS6PEiH+rBUbI905153GRjv2u7gX5TTcOvYSFglqkB
ry2Ju6CChK6Djj4ADDRdXdBZwZqYy11dAsFcmW654VsgHts4YqdKNsOtQC48Avelhnq3tly/T5p9
3KVyMr+h8SJ14kaM7AIZ+kf0A+F+6erywSNbdZBlpb7V1TIDzOS+AXWkrtPcznvpNMHd2jn+7VCV
/DqsDtnTAWgvO430oMem24FtKjI1CZhBSxrsZ0gbCl+P3rVuOcGsUQ1kUTvxonHnNZthDnixc1DM
i9NgxqFVwaUm8/AzkmoByjQoH+BBut6Mi1fmHqTyBX5PiC/LuvtAodXn1oNqcFNRl/qGZ/E0Z6CC
HmEh0R3dbnJgS2LiqSjprG7KkMHKhIMqF2d0huIVjn06nwncODXIm00p5C6C8dsuwqxWVq6Tz1Jd
eiuUq5N2ciIAKotqUO/q2vzq3CjYgzv1GyI2mlfr2C77sq/7HBAteuitv+wXpgJQj2YV3XEoUi6t
6/i/UYqQhbNxe+gHrzfpOrLptMA66FcMM/bnaKUGwyYCFRg4KIPU2wtYoiw9GGKrPILTBNAVWdyz
0hTh4AqeuYZ8vkomuJFfVSn1zhFhtw/Q6Lin/koe/YCSPVy5Mac06al9dcpOI8c2oO7BuzAnFfcZ
NKpxkIUkAg0SIMkE3tDVUVDPv6nbETNiOqhgdT6wVuzsgjJesuL4f3PrhjzF1sozrz1e2GguX0C/
U2fOQeNYqq6/6BVF2a1HjG/K3skis1a7qSI6h5ZeXuCM1GPgkfk5vnD9qiPYpMKu3ezK0PSnDWk5
tEkCyOcJVYkMiA/weLVuTtDg1mdDCc4eUrr0bvbidR9K3hfArLNdrdl2cCYpMuNCRrVWtHvHM1mP
cCKWZ4UT9VvMHXmHvgnDslntmg9uLx79BtOS8BDsxtSI3jlGqjcPnXD7A2dDtWtLIndBWLEUwwvx
czX77X2PY+POAXa8cPDDdyy0znn12uqmHhcA5DgXaKAwNr3AOh56U1uD1ej6bPyxwr736AYiepnb
qgXjWlQvy9Jg/Cogfm4rK85jiAa0K1mHFi4oxJZs81OMIW+Uz2HxozCC9qukGhNDfle/+bqTR2de
PFyjlQuMQuAemoXTpFzcGa4ta70f4whak96x5swXYIMjkHu/0R6T9ztHr8DKBJqU5yky5hsCMF1E
i3AA5KxK9kvUbNjXdIvTtnHFxUoFRJsGuuHOtVN8GT68F13dVc8k4q6zH8Dru7dW25tmY8E348/b
89JKHKG17dOWh/GzV/vBBuk2X5as7hlSQbjMvjIIlvMy4IAMgBGXg8c4whmn9oCXdIKDcSgvSu6g
auNYn+ziUG7ZEnk/xVz36dBWDnTgcQ+Dl9H5UQ646hYGoF5ixxoeVaFpd6yqdRaqqc+4AxzdyDWO
fN3BlXdrvIfN6ehOVXY6yq7Su0or/uI3MKVtSTsduAKab8XowS5gHiYwod5II6/td6ITW64Rylw3
i3cZLWZIgVTozlAxWwMwaCBv68DTGRg4HQjnHERjPsDVjsybkzQwDhGQZwPvBsLcrJOYl+5pxUWV
LzWaofi6uvsYDR5RUPq4YxFJrFeU0XE60nBJP0KSexiTT1lpYmgF7YDpnWgMu1s/wtiIggFULrkU
vztYit8ADz7ceBXFSxnAc4B0lKbb5LolUHJtfZk2EUNhHAI8+qOtx62IhLZFCLeq/cr78OoTgES5
E417AJpBOV79BgdMNe/RRQdVb2Cz+9NUcry2BOrVxFv8GI7Bq8J1XpvXPgCQZqkC2cA6TIOM55Km
OnESsh1CDnHPZt42ENcPnb9DcjZmoM11uYeBrmQrcfe0lgYdcNjc3mh4NfiA3uppyaZg0a+zDwpo
UuL4gklY0NHbcUWcGQQDjthtmXBt1n23/SxNX11aqG8gkwDhAlQZgbt1jISFIVRdX9CmkDqPSrct
EGQNbQLnTDByJ2ddMLgLDr1jkK826ItMHO5MzQjyRaNV9cEJ5l4L3DMMsHZljWrATmvEVcAgG14B
a9t6aSkZgKJ2ri9VH8bvtUfKn6isdRmTjpO1HjV3m0/QqPwouXQbgRuCpqt37ZCwnCmoy/nGxPzi
weAW38/d1iZxQkkuNZaNnxKc+69KLNGDS4b4qLxmeKxgkLXiLUAqJ1dWZ4go+1v80uzGkCVWGUJl
9kw8Z+tyreb6datLj2Rh4LQwwtYTqNxAxkfNpn/5hiigtV3t/gKHM7ys5Yyp2mY0zsmlAkH6IHwX
ZKpxDHCT8tjA9HLrQC0kAA3ODs2pr0gRE65uGOZbM44DMZtayY+IhpEpx5ULVKSsuyvmm22XChdM
62T0FxjrNnyjvzTYiaemlo8xrXxUbl336qDfg/0Q6QAL3vhPFV88eUPceUYM2Bg/I9CMXO1f3qID
kgnuu94A1jATOcCa/tM0YN5emSMkbWTfT0786rQVBrJ1L7a7ymr22vShTYnLaIHGK0YrOlXfs36C
517M7VuArKlDPaYFqtev7RtcbtEvr+26/URsBEg6QT7wzZeLerOOEGFCcQ9fnYbSE5nc9b4dF1Xw
wPXugY8nRxiCiT6TYbniN+KInv06DNMxks4ZE23iQucIn2mwexrwgtGxuziuE4FiKcfCMX5ZJdhz
9F5MrMp46E33PXptZ9bM2wsWg59X2Cc76tTTfjP9ekSiFWaIqlUa6WHcaQvvhBE528kApJn5dmXP
y2zAXo0kua19fz40MD0DOweDio6SsCbyFu/osLq6dB5wMy2JK2DA1zWNuw+lvUSnGlPLFOhliM/3
FY76p2Fpqotst/ZeVpjL8qyPxmoMci+OX77rFeq2G/rcz7VuoVlnoryRoYlfh0FWxzgI4wzxRX9E
C2S4o828FB1g10cRdz4QuNakTd9vBz5u1RvjzvjQYzwGLmiUtvsJBK901K4t4mBwvzN07wHmjL2J
pdHYDY+YN1luqAfGEeIhmK1RHhqYda6wRiMLklEMxfbpDHJxlBDQtERmuQwx1abNXPB6aK9KNO7J
0RHpUZJr3Wu0fESM2D/PgeX+zgHL+cekaPXdgE3ME2PW7llHdXUkjoA2nnLLTI5FwU+WDN21tlDy
QyVYIvZ0Ue/JS5iZLEjtPzJcd+550Y5YBXU82zUjFioZ1cO9ZnCp+S4q3T2D+60Rs0UG4Zxy4TiH
CExxJx+QmP2ELaa991vViGJk7dYjtOnoM9bfBmRo0AlIzwdbpgwHMfRkkSnhYjYBYz87HEYEfDjY
ODA4fRddOBi0Tz0zwcANUOYOggi2HnpVLTgA2tg5jateszXqvDSG8dRLq5WXeKwfEJj4ZDiuqscw
La6n7n3+4FtHONKBSoFFlcfCADbecNdMphCTD/DDdm+hRaGp+SgVGk85KVvr+WpFPdh0oKrLcatu
72VnxJlNwt+TOgL1yHWj9xGn588Vkc2lWeZJp6Zcuh1Mz0HCGNYN8UXUOshhW5fOKHpXwkXYB+1k
Kg1zvmM4xXY7wJr5AXUL3MtevQG+x4CkVimo2tu3sInsClD1MKMVMG4ynVFxIQkJ0c5PvLC7WKQV
6bIBnz1XfZCYUMvjQjkp5k60ey399b3jU5QgYWs9tLC3JvUxLrWL5qbdG8yd/aCWwp4SrVh2A6f2
BnRUCQesLep3g3HjguIQ2EEPu76WIBcfcE6CDlvFYMo1ExZW7aJMnWCOMNyTagtxRYpxvCJs7VIO
/VvGUFBIDWfyVoUYNkVSwh0vpWNJ3zlWaYq4tkunBdhg4bP+0Dg9eMyCSH5qymbeu7Ju9g3xzD28
gIFyWGT52G+NRH3BD1VOuvAVwvkOTouj2NGFuRmD4y+84KlbpsRpxwPnA+CSk5T+gyd6F6t5rgFV
roZbT3V1gTZt/SyC1sfUmBT7rqrMc+ybCiwdnNLdihLUNE8sn5dlPWpiG5v4gV/DEqCuT5X2oh2S
7j5rxRRgIHXSv2PmQRM9w8R6J02JGQt3RJ4B+YhEjWCuLILblZ79sSZ3Vs/0Uhuciilv1v4twFjE
nWc3miDM5W061HNz1o2Zs7b24twgcT/EuBxh1aCqw1CPMoMPEWZskU/BCTLuvhsAtYHSqAV77MuA
3tbd4j8xwRSKArDdh59slQLmFWTKN9svv1RA4sIVezi1kVPtEV55sEh05B6722bajrB3kdS8cFmH
gLvQFjGSoCzrIcXPIgzv3dST5RcxAvseVBF7AKq3O6A+Fb2ASdRfQvhEH10z1Hehy7pvTrW4L1vA
wr1FZ/YXSnGAEA2+EySovm07oz4iYA7kO4V3SI+sea2e2QDLUA3P7ycuQREaFl9/35hnD2y2cr/V
HDaiwg9uzMbc+6BBNRzKFriD9gA/E3R+09l07gl+z/4FcyI8o5PhV7fqMfvaWhxacd8A/GoRN3RN
1XzDli4vK2rUWRsSEEn6cEBCHrMPhMTGsH+acVfC9SmXsbF7hrRnB9syZCNB9yvUTQnRPWhzlbK0
8CXzswYAq7cY2fTOGbrxtwxw7/aD0+/kImqk7ZE5CrE2VyoGyERNbb47MTd3zcCiGxJG656TEsHY
tvqongQxgb2L7ch9rEx0pQ1q2YO7Moiv44Hvmsphz/UWt/uVreE9hjzBKl5aXyecTPAYau3WkZQL
Uz50SK5+11y19w4K/jA3CDFOLX39zCyp9yhSeunSIruTqMDtynkai7bHsB1ABH5w9OtBushAdXnj
N918WJGpYvRx3vpzWLmiYD28HrxA4sXZKH5QttVZW2Gv675F7teoUqHWC8ffUATkaZv9wcXJiDJX
ysDpuKWuVFcC/1Q4GLn0SAhdUuR6zoHjs+yoCzdTbQd+hL8uElZ3xTfGyJE6hHBgPX8wIRDz2GpO
cIyTbOgI7iB4zOUuR7Qz9FF7mBcikiWk5K1bdZnCQ2bJmqZqf/YdIzqBZ5//FPVhlCuUcrJpnNSt
WrfqFmUoIouGoFntjZOzIyYsYWLQazfBZC58n4W3bBkJhJstXLCX0nT67FrhFPUyTQ6A4hX8TquN
Z54X8/WEOV5w3lAHafI1ikhB+nou9Lzg8u2daAVpHZR37MQt8eZo/EZDoV4Wi7DY9l71rWy5eayX
uEItztFnA1ASlmdV5jOsCs4YvTUPuN04cn3WHBYUY04MKfKQyK5XUHtxqxCYKW8/Ya7jAPNnuxvg
LLoDAqPcBZGLHNDK4TuZGwQ/BuYtpWrrG2eR8X3JNH8IZ9Dpkwh6oQe1Dpj+o4PuiymGIbYpw7lP
/dDt3qzPFBwMsK+7qW/BClfQGaEOcYtxCv7oTJ64asePDwEDgRsTaXPe1gEK3zAHxycBl2mTein6
MeKXptFuoePFvR9Qxn1W0pA0aj3z0jrbh38R9bcC/DP5y3MQSiPzjfao1oynUSG+YobTJxFs6x3q
1CZRHko4WynLM3K5uvCieds1g2+KQZbedxmVW2HMgLIrDHAPdhzKDBmXuBdzX50qB2Ep7Z04w+Xt
PAsQzW9BcVA7i+/NCxq1YbOLfYCMIXXtELJqJHrngGDFisGtwxwBLvsedaVp0mAy4VtL4Jhx67d4
wanyVPnsLqoHUtuXr6jBrNVHCVIHRYMLMISxxRS8BisNNTbyHPupK6P51S1l+AjE20DSyTbiO2qO
wTs+X/UUwWK5wtdu2NWDs+jHSLb/JFzfRztAc/pMfFh46R6Go4mi5LncZqRiOkxCuEjBdEtH3X4U
M7+RC9nOXCpnR7X0Dmvptb8x2xfCwt1v6syry/EwbhQNSexjuo/lGj52EbxdO8Cjj1hKzstsSPsE
rBST4BuG9C4K5bIPVyt/VmRuITbeog0x6+ghu0ErvQFPfqhvY72YN7/z5F7Wi/s7qGJQ5DF++0Vn
+g+ttehT63iGIwo8kpU4kii4Qr3TJFMZdwl2LksstV9p9f/U+Iw+nv+3xipqLGSyykEZaaHmaBFO
QirgNdehUxatKHfaNW3U5CUm3hO3G3gmROcgKOR6v+IeTMKg/arH+5cDzD/1+D76o3/7XdY5GNDi
q9qjANfhwRl6LGUScqA8RYBAp56CNimdcH4RkOrdOWadnrVvh3O1zt7jSIFRorJkhcACg8113O1W
udGchSApzmoM0MKYnBscMmgMIqPDBeyvSGAJfZOgL53amgT2WHO32a99NZxXUnZeITyUipKorgOV
d8gwjiP0DxOyjBHH5cak9w3ZoIu1ifjnthJjhIc+wgNiAsxXVIss+iZAGYSj3S/RfIWbRWcTEYhx
v1bcealN3RWw8Wr3mNp08oj6cDjY6vhoV6FO1sLdPBzL5qUC0OvRuLA20D6SnkDO6AUIj+CGaZaT
UW58rcDsy2G6Vu1k6JB8QgdtD761uAudGbk+pj5Sx1l4BuQmeLNsc77oXv9BARB9as2j1IOics2b
o/KxMjYXBjSlU8JcxfWXvPEoyVbdqi+2xT8rzchnQ8TVgQHrUovmSOno+em2VSzjJoyuKMah8hdV
kLjNqEODy1Ky7rHx1/n+33vdf+xAf+rSm56gaBJ5zbEKaKHHFt6IaLyhC7prlxelaFEJB91ncoOc
OY389qcb2pd/f/YfBAKfrRPHqAHSN7Di6E/efDfO7A1CeXqQHfW/eK9/esJnBV/gztbzUbhyoKTb
U08gdsN9WOWkBBLjvykR2MdH/dv+npraUgcVZ8yEeX0WMjhxoE27Pf37S/qDyOWzKyP2bLAGddgd
zcar1F368J54rflCafiHF/TZmFHD5DNqAV06uugmSs5SJIY1+Woq6y+4wz8cfZ/tGAeXxR2Zp+7o
lVP7vUWX5BK0tv3VRn300oIVdOBBSFM7iuhqeFRCnL32WS28dSfccYCVr2p2Y0S3A3O4/mJw5Q+b
7bOHo2GwmOMMBXxv3M5rzH5L5jwutfwVbPEO7/fJjjjbFmeqin//hH96yZ+Okm0bV5fhqEOXCP6+
Hp28FH6RJPHqecj+2yM+CQoruChxFeAAkShlQK/o/Pa5/Ebj5gv1/F+DVf/0JT8dE1voo+hT8eqo
aRX+gsccOYHWgD4e+GweivrQpWDyrkb5FLdnTFic1jA8yJ1abTvV+kENrxZwRRK6reY+5uN8mKn2
vpCF/+kFf9ICURazyunb6jgi7VpGlfjdG1ff/9ur/XSGoBbWNIgimiPqtyAih9K+G3/zzjKOt/zf
H/GHPf7ZTw3CU2vadQ4PKCpc0RC56fr+9r/96A9J4t8Op8XxdKQ1dmCPqvVKb7vhi0mdP2ho0dr5
359sGJe8asDkaGuXwN5bLUfYHaNXHgzTXWhQM0ngIt8nm0XINTajf5Sscf/Lwe6hxvO/DxdcLyhP
eCDhcpBwF7TRYjGgCvSVq+/H6/l/yx0//9OKUr2MpR0dyCbnG6tR1PNVM7+WCwwL+m5Umdt8dAVW
eHd/cSh9BKb/74Hgin38/9++kwko4kQBZauBckipXRjAC80Ha+WrDfxxEvzTAz72zt8eAC2jVyL+
08dFAZcGERu4OxCvEwiwNhbCsYoanvCw6X3AkalGHRZWbGJfOjG7YaiZvHthJJYbQcVXOKI//cmf
jkXNebxaJtQRxM1CCvdbjzgANXdYQi+umb+I4/70lE8nY0CXUM4ObrimRDqHKjwn9tA518V4X9z/
7sei+H+vFjyHTwFANXp28NENvtHa7FvhoXsDWn0bZhNOQFgjXlA/L5r10FS/4Qz7lbbzT0/9tLPX
aZAcFqb8BnpiFITDA0FLw91KiPkQzBGY6GnYdUGFNbJr5AdfnCd/zfD+0x/7adsT00toFiUHsETB
1sZtuVvucWG7JOu40yP0D/psQSetziSGJaB5aUL/rQLV52c1CviuLbFfz/uaOMsRrsfOG12recr7
OVwuUW2/8sHCRMM/3/OIlP93xYueMLc1SwWzKguUl4k7tRYaqTAqx5Xk5oAB2fkFWJ82Tjp3QC7N
ZKle6bpMt6ghzOdKudON01Nx32Geq+jaaT14wUaeNxOQ3zVUGI861s1zB/kY1CaWeEhhIL1+hmR0
jWALQOSdiuIxhSuEvHTMbyfwIlCl8dhk8lJ3foEOrjqb8tHx3wOvO+lZ5XOH/NB++7Chq/R29Ddx
gJlBTumAiRNIKJuniUFsEHaZmn/Zqi+wtofYTamE2hDlC3QOz5HG47zU4WgZGZwnEWhv8Q/0zzJp
XhncLR1bFzBsy7fIzToPCWcv1qJCzR4dpx9SAXTYfp+Fn6yweBOHcn5DxyHR6FswIW+CCIVVlHsb
KI0o+pq9m/OlSgLvByam8nAz+TpFfYKqeLGiNhzbCgk1Wi3oltCdmKKrt7wR6tzMnotKIz8Atpsz
PjyNdC3YUj+FkF21g4NME0ovZ4FifH2ULXmI2IuScNwjGbevotFnhwHV1Ea7iVf4Qxf94KNBJyVy
Utq1u1m+oe+YBuItQhwUrKxJTLP92Dp6x7YFlZsFDf/gyOrmFu2V+wnKnR3GQpGo2p2Zn2O3yxyD
mebaDjBfqZKQiMJX76TBBldQwJQyZQ46pnc9Ig7IuKHKCuBcueWdPUv/vUK/G5E6VCl76324mCK+
PqrGyTd6GVaVEnuL/lcyhG8EkkQUcCC/ROsJKKsFjVU4cBS2j0GQZ4cN1kESpLbm4xXJHUOKvkhU
elgGE/JkdbZTz/o94rBctFUG28G0C8udhtPJHJmUL3VRQ8KKGm4KWl4hWY06/Hoc6G8ALnlSPvf6
XYuTtlU6wZ1U3qgOUtcLLuvz+t00iftilziB1WF9oSgRHL2zu9f0GYKWAL9ysnmRk84QVLg/3UX8
dgdzU26PHWwxSlC6sEwDOAY3x7g+oZqL9oHT54S+gFjgBWn5PNSXQOS63PdXrgpXn2x8RJNEP4Zq
394DTDqAJoYeGoe6OEfJlR0Au4EPLONwgHuY+DHsC0zoQK25PQAyZtXd6k9gj4P4kkK2pry0X+7A
stSgwfgkNz0qq3CZ3GJoRZ7ZC4PjITZKrYBDY9HOL0Rln5lJKp9fWDhk7qvBvzy4cvR29hHUTna/
HgM/EyZIBsgm/Jf1t1PZVzLab1OAldEIjBL19kBr1MSZi/XYQuF1h8J+un6g1xXFHAF2JBRMoHuq
Z7I88O1cXl1I5Dbl5lC75aJZinDK1NuIcTaypu4P3ieWBHvasoyGXYrKeY5NNG5HSLFadmi7e1Yn
sYaPLc9WKHX8d9/gNSUkuihyayBRrB6IOm3+LmYa/f7Hkl684VovDwxtye46RXXe6tRpk7G5QFQF
4VxIiqZ9tc2pg6kCWkqQsrbWS7DihHPFeuI2jeOkqbIVXT1nt+39OOVz0nsFZuXkmk/3sEtoulOM
av9RuTvINkRv0Gb+Ps+Fiz/yp9AZfQgwASb35J1v+8HN1bvtMAqbYnLUfx9+lzgSoeyv0aJN8afE
7Cd+N2l365S0zu1kjiR8rZzLh2w8vLOQtE/p/MzRSZhPMD7ElBOvdiKCMODghC8oubk1mtv+fUjS
0j9vc5SE23kw+247LHxIQnNbbfmsj6TNAs6AJsL/BQmGqknb536dLixRj5BBuIht4bWJs7hApTRh
9cU2qUAGHU2niNp0DvPNgdTJy6STs3bBt0KPLa1hM8fXFy2+9eFduQwZKvtH1NpSZ+ySIJRXTbwD
Cnd73qImq8dUgYu0gpLR/nKGx06/Q2CJeul9Yyl+9i/Snrn5SexHbwhSJpemMcY6xplDTiOODXuB
LLSQM3a+uHH5r6WDNVw0ZLP3Zun+Q7rQei+0nPJF0oQM8BisVkjvpixablG5RxH7aUKz393emrrP
In1WPtzM3ScWPU++n8yqB7jhfpnarPSfB/Vc94eJFFUAyklv06CDllBCDVfebK7GbwZh0HqF8jRB
9zCBZW3SwC8iBACqEUgYne9NdXCan4zDQ7pOCdQamu2V1Ek38bQaSBbUjyhoQ78V7UGaS0r84r5z
KgOsPZQLN3S2+ZIPw5SFBvKzU0vgkmTGrFvqDPo0+NemHEDIzl4VabIVuzB23kOQAmXJd6UqKORn
Tbvr3S4NMUwQiHuodNGj3NcxmqbwTx01TwKuclXnc7iCwTgmviVnGOd8aDXuKTSh0XQLQXi21P5H
20+n4Yq6ZlmoCkrWoDpu8ABGZxFSV78vxvgBmfLN6kG2yh76KEgH1Nia0Sumar6bPtqWFr2BRZ7Y
vJw7XHsexElxgLGLIC78tkfTWngfAqIEE/MPIR8hhBPVPYrXmTP+ZmuXm3ZG3/m1xrxPiEOEQtk5
UYjsx6gIjZ8j7sEr4clAXjfSH1Ys4cbvYJD1LQIwC3d8Hb3ypioIRC39fE/nuyD+LrSTmJWlJlig
gX+algg64wpylw9nLYlDl+UjuyO4mipyKkl7op26oW2wtxjbS4eS/iZum1cAw5rxGbDegATZEM3P
AGrewREXFrf62qhTPIiswvmGjvDQ3grESYgePJxcVp06KA0GNyujZ6T9iT+vfipd9O3Wwg+iZALj
Gimnd/AFgqso9ea3SvhzIoYBeqr1AT1qk8aw900mhkorltOpgeZ+G01RSg8tYf+OefjKg39uFXr7
stV3cfOGKYKMuzBUHX4HMOGkFS4jpdNKnuvymQQe6BQXp74NkF948v84O6/ltpUsin4RqpAa4RUg
KQbJysF6QVmWjZyBRvj6WfSTLkYUq/Q25blFCECjwzl7r31jcH2UWNcG/Y3AcvypcjbSrvcpZE89
yH42VnTLs14N8tmdcds0fF81qZd6tw7n7jDJ7j1tq5e+a1axJtBrN5tEdzch0pxGHde2+qcswsdU
Tbej7azzo/dZdn+RhMdo0HwXclqABkJK61DR3YMAyX0WP7qquEKI8WbIaZcWRsvOhvZDPl4pgcTT
1t4JYnXziUYautZjb7Rgok7a8jrNhq3SZRvLqNBU5ClkV2U3tHRY7WKrCuaxPt7KmvkXycINYufY
LyLrd5wbxjpz5p8uPo9VUFh/Q2Di3txLfeNEvDstm2mKWvZvRLmozlVFbCz8CB7rqeo5FIp+zKa2
KsJj6+/eHuu3wGW+IOkgZvSw3RLjWu3mt0RlC5AhcporsssRziriOWab6Sdx5SBWmiLaa8lFCHuz
D82LIWzuK0vxUat5AeeCqJ1uk1lhKyt/wL2SNHTZlqVaMHqaJm+wKL1bLtolk/rXKi7iVZHxkMMq
cMlbUndZG2BToTCfjf06CUiysRXMo2nNKsZJid5WYw0bhf6/yWKTCjP1irbcxmZU+mneXhmwKHel
qvwZh1D31RT1QUgmq69Crj5E3MZKLYW5ztvWWLWp8qQSCMtK5dzqnNjXKNz46rBbdI1765rVYzrM
lzYqHYoz+7mxk9VQDNs+TX6r5Lnnubi3nPLB6eSBlopX5UGGoSVxVoOOwNVMWL+LjPiK0pB3bqXZ
a8cN5IVh2cYVn8tTCfFnjapg3Jea8QcCaOU1UdQ+kkbVr9Iy61cKVRkvtLLgJZeG7gEFQMqbSttL
R/nb0MIf49hC9kgHdkENaAgxqtiIZNTiiuAunSTnSJCA3aYWchhzDZUSO5zJHiOvnsQlNb5rkcVb
w0D5lOf41ydpbqiRM13Y4y9iUn2OUe+BM6/xx/mICFedmx3Gov2Rp/3KTqwLMdi+ccTbGTlgp1oj
3LCv2w3mHz8vZLk71nVIeb+dmPOkHmx6kV0Oybgd+0zZhmhYVnaVX5ihdH2Q3Po9ipU7tw6uSiv6
Mzntpq6q9VyyGoBlxaeAcw6FQ7I3KJd5tCLMtTscd0ZBtUvxmPgtPohV3ByjpuukIrLFusx7wma1
tOdQ6rhbzqAXE41mYU+/ox6vTdTdtHPzZJiON85syg0J50Ut7owm2Oh98LdWGF301Ld1O/VbV5HR
pdCqCEPIJLJtI1Jn1UPn2plzbj8LvuctrjLnshmb6gKhg7Pr0N8fkrHi0NhZOe1ss7KbW9cx2n7d
owA6wBIxsXa7/DGijH5Ghhs+0LA2HmtHYedSDmmoeUk/Wlj2CLf1GixMvjAjDc1qYV0RFde1Xlnn
TOIIGd/G0a1+K8pUXoWWCSulU5FQD0nPLiDDQaiI4dfUtQVuglj3bS0Rb1WNbSSudfp/WTv+jBqR
XbPQzzeOS/hcU+otxNWw/FHjn7rPZIusPh2D/Jcs2yrhxDaiyisrSz/Tx/q8fAvR+b+FhhEEhGGZ
lXqI9Lm77Nw4uULweS5v8kQZY+nlF4rZmYnjMNaPzV37JUjeUMF7Zs9EqbMwDNoR9/StPoKlLuqe
Mzohl9VqPpBJ61X6j6PEiuS9M5Uy/fNCvbX02OdzlxM1rXYH8yK4iLfIFfbd9cB5MlmhAfURe/v6
Zrq0NgzUfX2tbouLfotw6Uyd/fPLi6UPX5BahfbDrA9u9Esav6iJ0gI/Uw8/1r/+ry5miKXnXo5Z
0bWYEg6FW3NWJAdOS0pfG4O7GmS5ddyrfKeiD5Div6NN6HDXRJ2pB1y12IusG1G6u69/+vPng0Zw
8dMyIwyxcNuDMteHqb4LtfrQnQM7f/6ArH+dpQ8F6FBr5qBT6u4Qus41ipldSrFCjvk1G12cDOci
yj4vUBrWv17kh+sE+dhNpWlnhzzMzC09B+OtKKXpUXUzNvY42I8aNdy1jSbR8CfZ2sq2ykhC8DKl
sR+Qm7m/wrjU0UPKghl5GhOUylgHhwLZuKM2Z17j549D/B+8IK0JpAghiUaC0ya55Jwv7aJboQb2
TFwb33mjYskxUBGNI2WXzt5W5ms2INikq+6msqpzvJdPR731DxHx4WEDK3UytXTaQypa6Vv9sS6g
pWdK3Cdmvn/ing8/zmw9O+E0tocQL4JX1Bwl0+ZSV6t7LXH3FaVKz6XQFYbie7PfP43EhwuyMe5x
N83cDUk00jS4l9cOX/J33oX1r33w4dcnfUYhL5p+H9juug7Ceh3kIG7mzDgzpD5vdVj/OnUfLpA4
RUwWX90e4rLVDwWrIpWiIrEebaso/9o2dtVv3ckSZzjim8AtQkMeLUXBNkW5jxVjX9bZ5nu/v6jc
p03ExiNjqmjG8aIkXjBQn1P7e9mm1hJlSPC0auaS3JJGEZSZbPmz7dMzMXYnZtAlXgmTFcZkrFls
TLt7OwgJVok2dBvONLpPvGH1eNkPb5hgP1eZYGHs23TqfWeuJeVt96bVynupt+dkG6eusmjM4Z7H
VlIO5WHCrj3Ewa6dnHddjL+0XNx95w0Ld3GJIGjrIHdtbIzOu+L02JCxS34zLFUssSep0VZqbkNd
HNmu5+z2va4YH0s7OPMajuPws7Ve/+9rUGosBU5pzIc4+FGZ7kZ2I4ELD647rToO5UV/5jqn1ojF
bqzOJdBhFp7DnL0GobEr0qupZqs03Y7NOeS0ftQxfHYzC33DNFpSOsha94FV4Z4yAo/vT1xpdWj8
cRU1fZ5Vt7nWMJb7U+/W6z5Bhme5tesPmT7u1bkD7mGW/Y1qp7ZGG4xKLgAA69Y0Z85SVB6eoW2d
w758PjbFkgBlOxgUinYAEda0D+48rhW0QlFlX3bQxL8em6cusZh9psSIg1pl9sGJti4IAkvN/j4R
yquunIvaPXWJ4wv/8B2niWkRpkQgWI3D2Ikb1LhQFWrb3mZzdI6/82/e/+TNLkWw4AniSR2xe8VD
/xzauDEqu/01lfFbapAjlXQPR+m/hs4pUlXzzAx44ttYBlM7IjO1oLbsPbDnX4na/yjokOVVldAN
zy/pfL7llXVGNHGcLT67wcUsUqtO2OhV27HWFY+qfez0dueA+5/P5MJZHOpSTdVbkk16fpvqjjmF
L0SAHVqXev/Xw+zUg1pMIn3oqsnoNPq+Vq/q/Ab31i6118A2vKwyVxIFxtfXOfWQFpNIMldBV5v/
ikniyizM/RQo71//9In5yVlMHWlSUYcGMnWYk1rfyUnBHl6GwTNsu3LT2gVQCqXS77++2Oe7wf9T
WSBRnZMgLNWDS+7afRu02Aa1KrckSjON5CPVme5pdLczlfNhTj0K9ufy+/TjO/lkoC1FmJ1N3LOg
5rinJn87x3bykveJvcZiXviKht8GIySOV6lVMWQXmquFxILUI4gm4GKO1waBTRcdewHHI8nSOJhz
VsIrCCnLR3Pd7dLRxX+U1OWvPlTMSx3z2JlRdmKmWcZommqvWCIdrH1Fs93M3skKxqd33U5nhsCJ
0bVUgRlBpEvKd/Ne5IHc6wjAPFLautXX7/zEN7JURekYinNtdK09WaCblnZjoD+n5p3BwR1/P9vz
c3jrE1/7Mj03Q5miGYQs7LV6oMteigxP8YQgLxLG9ut7OfEmllLbEo1kYRbMxkP8nKMU0R0Bc6in
gnpuRjl1heO/f1hVtKArOPdax7TOmuoiDBgDRQerADsG55sL8FI9K8j8Vey6VfexGWiEDSE3bUTQ
bWbR02LTVO3M3H7qZo4D7sPNhBXuxy4c1H2qhSsB9spN4m3cSm/GZ/n1Gzmhfaf58N9rFJzmu1b2
2r7I5R28qAe9G9eTBfeEzPbkzojxVbVlhVlEyn7jxoZ+gyvRWZUybs4slycG3lLIqKQd1f0+1Pbm
ELzbWnEpqppwQ/ZUX9/jiSl6KWQcqJ6WShjae4wYsEweLH7dcJkz6UMksv3mXSwWgoyiN7v4SD3A
ZvZcsdWjAs/0mcraiUe0VMfO2FGqXucRxWlertwYDIqomnRtK6BSvn5Kpy6xGGwl0CeDTe+4z6qf
wVz5joKGKDxnEDghnkbR/t9xFuhDhgxLmw542XLr2CAqnmMQWL9yConqqi2c+q0cXJzndT+aqF2M
RNG8mYZWQ0tN2Ndlaut/Ul0z1yjLtGenb3G3x7ManFGHnrr/xV6kaQwxVlVu7kNak7S9smfaKBcj
OKXvPd/FHqQgiS4dgELsU9N41rsh9tQYsLatPX39+ycmC2sx/lhie0UFrUTEE/wG/QKkGqGrDfiX
8MwdnFiJlhG49INJFYqt+AB19KDW04YiSOCNElnETDraZCbrwjXOCcL/aRQ/2XAsY3Hnrg+CioCk
/TAkuEXtdVGLCyF+sUj52XQJC+g6c5jXpe2nM9Im+u6j/gSKzGzkXTLUXm28Kqp+5vM+8XiXIboo
Nhxdq4xxnxBpu4lUwCO1dmSlHZvpqWNG3xuG4nj9D3P+rKuJEoHM2SddfNHw/emgOxzle5YuIY6j
/8PPZzHKx8Qyjb2Q94r1xxIOJO/XdNYI2Dknaj7xJYnFTJKxI66ygZ7jkGBA9Ms0LDa61E24hmPp
nBmMJyZ1sZhPtNTE3W5MR1vflTEH1wUp7PBwctq3uIQuvv6mTt3JYk7Q1bAaCmkO+2Ce1b2DxPci
0EZJ+mqfnFnjT11iMS1M+N4tYw6HQ2r3wwOpwUqP4CpG98KM0Z9papwavIu5oQuhIFR62R7MwFbW
5HK+jDgH4IQh4YiUMw/rxBsxj4eWD0OrTqfUiSyIGcFgmAc1z/IftpAtRjAAU/OIKFSYU/O9stAy
87NqdIt1ls+Ro+lmEEjMZqqw3W2ZJ+tWefn69Z+6o+O/f7ijIsv6SBurmBSEW0fcK1WNhibzirCG
hyzPDOTjV/HJNGcuPvgK4mYb1AWGl+BodrcfHLM689pP/fRxzH34+2crGXC3UqCagbDF2HfKTD+z
bzz1aBbfuKrUsVWgEt6n+XNeozT8g+2UA8k7LNUzx7ZTl1h84ShAgHD1ojrU7n1IsGecKx4ZZ16s
XsrMPvP0TxWIzMUnXlk9nnKIOvtj0nUGLsaDc9ZzZLU3DehQL5DGvtJktYKtdSltcebVnPgil9mf
HcCKAJBZsO/gbqwcHVk5ceTj2mlqZR0bdn7x9RA+sWabiy9fBoAk0x7LsrR1ec/3qV7xVKdrozHM
VW2EDburAnSqali/vr7i8XP/ZDwvI0G7LuOCjm3sWzGSMOkWwgH5GBWrtDHLC7dqjTWMGXPfdLbx
u8oVeeZOT71J4/gIPoz2lsZDMbmVDqIzeOhcs/HMIV4X7BO9IZgQvwRPIBHxlwU5Auz26evbPTFK
lxmiSR0b1BNaWtGFnMF6grh1YYyhEExyrzQJqmxyxNRfX+zEB70MoVZFD9OJp4tbuLvMUwHi7Nz+
5kTPGJ7Bfx9fPxZmFuncSJzBEF5nCF0ew3W0MlfoWcJ3TtIYKm7GH0ASruczs8iJ0bnMpJ4RpLCB
H5vDUMXZpsmyaOVM6D4rt+F4FpeQgixcB3mhxGe+9+PdfDY6F5OKHldAnitRHiIzkTsLTDLEP2St
IM1c/+uXdOLTXqa9xkWg4lI3NIItrJ+NCug4dqIDJa92IyHnnBkKp25ksW+IstnS5oLXBdJem++K
llSjM2/l1E8v5gx9GhvFHM354Chwxue4hRZbIGwL1CbffP2M9OOf+cl7WGa5ElDaa3lhIRXRsxb9
bpRPbzDSiqckk+KArwNsneJO5uzPznvYqfXvaM5XRVy1l6YB9J0QSrVaVdK5J1+jfhVxhaxdGbDJ
eMR7WKseBg7sZDU/VFnVnvmrTzyYfzfzYYbpi5BClZppe8h5Af06Lpm4qu4hJI/OmNFPDJ5/HaoP
l4DmJbB0CroigOxlMa9q6qeCVN20WX/96E/cxDJdcxZOAPEtdhieiOz45t6sOWg3jRma3xuaS5VL
A2zABknDBzCkaKvNfFdV6Y9oVH5+7w6Od/bhGbWIwabWbe09rZxkp7hptNHZNvsGCL/t15c4MdEu
Q4BBwClMTKjR03J+htP6BJ/rm4PouJB8+OvtcMiQDdp07yyrJUtgPLiGgxUCdeLXf/uJF6wfh9aH
C0hNUWtDnUkMQCzXAWSdutAfsbp+7+cXT191A/by0DgOoJj3LXTmoupSoGXhN5/PYmdpDLPdJyN9
wVHcDfWvrPwzpr+/96cvJv9UH6OwloV66ENYgpYZNBeDnU0rN9S1M+eSE7uff92TDw8/0TqXbAeI
tSa801XpGh2WiWF292isksEvs8eUBUFVNepcZuqeKU58br81xFKDVJKUVRqd7ZIEom6pWe1m1b4T
ueVnYbN2sV8iB/OCBq8GqEUvxIjz9RM9cbtLeZJgtTZrSSVcD3DCBWH+I3aLK9J0N7PZbfNWwRjI
Ai70c1U0Deba50vH0tMKiya1R5HzFlFgE+1Td7fqBELsmkQp+2dpOyN+bqPLgS5o1biJlB5PhR1Z
I72A0lQzjwelegk4VbY0RcH/aZXUcOK62KK0Tsn7bu7nesSBrafKoUjKHu5blx6siLpgZzudNxiN
vorduVn3aXQzuIGAK0qHNLbTP33WWOvKdfPLCnwY5N8iWUdd+2DE811XKz97qFyboK5uhNO/uw22
CYp0s9cl6uz3A8by0YEoWaviRQ/wsxHDlXH0CFaFPsELIgRDjOBpO3MuVt2I+6mOHpJIe0I0r3iR
aUi0/DRRWaZ8Q1jvIZg0T03jK1M3td3cz5jGIoezhuKOYFtLGjHTreVm8TpW5EEvUmdrSru8sLTs
LjGxq8hu3gW0l/06kL858JleLqc7rR5nQo0BJg7TKDcRGTE7ROrTlXP0BGnDFKyseTRWg1mHO3Ug
HqmZzYu5aW7K3n7vqwzQihn+7hP37zD3oWf0+Wujpc1FbNuIDrW52Wp5Cc50KOUmy2hot2aa+3rV
T2sBcNdX5myvmd2hd6TldeB3oSAZVD5DoKrwEWdw2Z5JQ8szYMcDZcJBq6blb5AJL30KYLWDUrmO
M/5XMThXRmoZK5sMnVxz8bzguGTbeRUIKuBoEcZNnEQKDY88XkehGnDPrUY8Rqas6s6Erpvb9QoL
RITrpLxPg2RD0rcF7h0lSK3wIgpdEgFtj+PKSKE7l7ODI9Yc040mdVzBffbSiupdm4fn3Oh4mPO+
Q6IduPoz6B6GHDF1HDPuxoks3kyVf8OGArpD6I1XJdY9bJk3V06XfUY3EJH0K+bP20LgXx3j4pAE
WeiXvWoAlU5sD7nvplcUEiyMozd9uDNC8bcEdznl6o7QgbtBJhLO6XwFvfjeHeSL7NuSpK5wWhNS
w848zp9Aq0weMsHVFPY7Tbfemji5NSFRCcwZFK90bV3TnAB+rLxY2UQ3RIbqjm1k6AcFMm2jmvSN
nUU7dXYfs7BtaGiUNM6M9rrnzr2cIrInZhDakQivdcW9VFuoPEllr9UZIF9m5dgPGzyIkfbYx82h
VhQcfpLnbTvKfd5O6l6N9d4zC1ioij67a6OTla92x2iJRNnEBfuGNMPek8HLf7CrloZQlgncgGq1
DUssnqFR4G2pyvJYdU5XYVgGAGuODtoksDeQYBJ8J3jEErd7M/P5N1mTsaeXGSixThzM2P05ld1W
BVjqBVM0raAPvJNzXa4J7NkT2vUc2dNtkQT7sNUIncnza50/ZS1sAlGdaNpBitkm5XwXKsal6Qw/
8eZrXu4EZAFZDY4uUlv09gr7C5IDRyebpO83xFNgghkbGuxdbXuK7McNzxNe3nhjDFROAgdDaxm1
TwFJ24d07PVt1uNrUnnUeUteLvkFm1Gt0XqU6rWQBsyv3j5S8npP4XCGHzLUPceOcExTvPBFhpeJ
gvJ1MxLPNNHmR/o0XSDDI2/GcK4cTcNDKzXD02pVbhFyPTEU24u5svdqWbir1gWbEgR4aNo4rP0p
UUL8mSYaAwcFQJRlOAJnyOAEwbykUwNbeAweCpNXq4YDW1a4ajLrxJry+0VaYvOEqHiQjoPiTbTD
g5VqOxfQYWe1945SQb+O+51tgiYO+/CZFFUg6LPzOGnOnavP+DFCsndkOF9nupb6lhBXuWG9arl+
r2XF+6hEl4Wd7qDEYUHtmH1A2L1VOQEAzHUMucHpdyIJXlRbrYEyy3qrV9JmzjBIEEL3sHUtavlt
Hc8bc5ACSgEejagqVvig3tpQaTxyPu7TmVFq02P12j4hYMUwPUbbfZL15aZJWUyp3D4ZefMIu4BD
iGP/BGf6AjG9ORr8ru0WqlLfjH/zNCcnwo3/jJFu42kzY6+0JnmNaRfa8YBDuNJAMlaNe61zPo0R
qa3bcU5xd8bKynQKsZoVcqXYjZGh0F4Sa+juRSvMLVG9pOna4y6Io8tEK59mt7xWQ7X3Umv6k7bj
H8WUb/PY3gsV+57WJfvOSd5GvL8XWhS0/hA4a33GahtGxo0yZL9kmr9WVvirVjCZdepwUbT1GgTW
u5y7H4EaPnd5/0DYQ+FV/Xgw1B4vPuRHX0N3y3jU8dcD/ehRE62ktJ/GBNbSNMV7EdNDjJSxWLH8
EjxclC+Rw1wh8MBg+tJ/QF+R66YtYjxFLKsygfesjaM3aZX0U4l3anLGO/w3pUd+2GstNZOhWjyH
cxCyp2oeDWKuVihwsq2sm2t9sh9dtXqKAjIpDHu4mApnjzoIS7hq7SCKJxu2JC+WjWLbsR4HS39M
R0qPXfEDjNBPQ2dS7cpc+HVagGxNMYa5CAC8TjYoa3A1YcAchW8Nzr4aFQ2bblX4UTBfG2N9p5M0
tGH0kN4Sz/CunexdSXH5jARq+XVYYObOEFiNdijJCsKirfasXjFziVczRWAcdpRDNLByxiWixVCU
7EOc4gZTY4G9lORaQhYOWqKyfObRDm//VTPkt3Yg3E1bR/o6crt8i4BcemNh/WaJfja0/AbUAt66
kbU4il0IueNzG8yPUZ8aK9imwcqW+u2sEE6hz+mNNlS/J5UggVIriytCGya/t3v7ICJ8lHFFS92O
B+cmz5puK9lP+A1n/Ju0gXGRO2W11wfs4k3XXDGbYfVuyZMJh7s4rR9NYk73Ci1eQv8QgDl8qKvQ
aPAdwO2nC5JPwGKsp8BxBmwQmaYe1KgJbxq7KncjNuWbeEhAL1QNYZtZP91mbtDeQXgRXkpxczdD
twYaomyJv24vo4QcS7Z/ctN2c/ansE0X47GSmABv494v5678rUNI9odINldK207PEd3xQxGm2nU1
KPZNKEP32dKUJ6kM840VSOyQ0tLrC7Uvp50RTaylVvXUk6ej2v20KcbU3SSjrv8o03LYxBhAfB2A
6qXr6s06ICNvU7a97kejGO4pvUg2lZa6mgHReM443uaTSPxYb5/GEuI2mx4wLwkUlkmJtW3UkfxU
gM5fJxSPPbPG2lOySx6rzrzSCqFtB+n8SZxarJt+/tUQGIIJmQw9hPihb3Rav7GT7tFSK/yghHJt
rMCK1ybaxeMfZfkATqxdBIuVZBi18Im/YlVwOrEpas3xlbjp9mVUuxtA191KKfA6BGWY+nCNg9Vk
C3GRDBNroLT4lisL/7+iQEuPtGZLrpD2WlHbu7R0qfqmgpuf0LDssrAG7VGQTrfFS+v42FnFD3uE
HUDwcLSqdSf7lWdu2l2kTV89a7VwPdO0ba+upPu3QGi7bkws8IOh/SXinF5zCuXfDXruOSehr8uq
2CfzO1lpthlsHD2ffViyox/Y2Z9oqHU/LExSqRzrjUQNsvVIyFgDj9PejUI1rk07/Z2SzQsin0B7
LOUVXa6paVomRcAKdUweW65oFVtYLOuqlqTbJA7SlVuOr4liFv7QTOOuzcB6dIbUV+OUKSjfhEHU
SFJfuQlpD45u5ttxwkLnJvPgpfAAiaaeBqIMwJPIvNF8wsiYo1XRrPXSSjZz274IN76t8hJ0N6ML
+AO2VpdtOaxlxkRkDr/sXqlX4TzeNJx8vLzrbsyaL4AJCoVfo3lB2913fUjeschzYmrKHtZhfZ+q
HG3CUmnXDi5G4Ok1tRG3ubNiG0/kOLEY6eI3aeGAPTp7PPJAI7BKbEyGCimFGSgvat78nlz+Ykua
D1oC2cJOcs5/c41uqackn4XOuBLkZKxiGfwpI4cs8N7mv8+0adNO7L17rS3hYnLtKG1B5kAmaNvw
by57seFWqDCKbAdUXVl3HYSEtAY1EmWtdpvQ/CRngK1srgNut6XTwUVG4LGakpHAIxVLMH9SC716
TG7dAFRQBe6G4RrjdZ+T2J8Vp77GJh2vHKbRqzGo8Lu6iPxKDvYgX2uxNR2DADbdbG6YrgMIWwPg
DiYqAkkmyBX1U9smAe3vMUnXdamqAN91dZOXBLQQfLkWpWJsYjn+LQzwE6oadevGIiKs6Jtn9i/N
heWS3QWf3P2BgaPwHERZXtzl71UBAwJ0tYGrGRoBbPb7sR6cyjPVjrgL13xVbHO8liTIrKOZJUxw
g8+9zO5rk3BLQpeqFbIurpSL2CMUIvLVbNgpUwB9Gl5zouIqz4yo9dRkznih5rAyh05ehG5BU7cg
FgfNhX4ThSxLSFBuEOawjHFo1Udgh70BGt6Ou6faDW6HObg3kmn0hyJ5sG3xy8o5+9mSjCEie8q7
Yta56IB9XhyBVXEl39ysLGEuqC4zFeFZTubCdlBq1mvXiG4SQ1H3VWoRn5ECgRl65W/dU3CO5umi
szmqD5F61eIX3jRF83dU+6tYzd4KA7wDII1wlRhW+47zkSQ/nrjX9Gn+o8J969Op5r02XelPnAV8
tDsdKaGhXBOZZvpKU+VraVYxgYkhMckBzmHZV+11YdeBF076aw/8HAgUQSFWZZh+oYbHQZQ8qS14
eA8vtxF5aiRQ02IWj8kj2wAVB8DUcYxVYE1ctJYxYL3vjwlnMxkRqfaEFMF5btIhuTdnS91aVues
XceZ2Al25PyFbEozy4yu8nGs2eazgGmsWJuK9LrHAhC/7bsNgMhCa7JNUOUjowzDSUlp5ZVSPHTC
TrqOHzdlcEkERPhnVnv5oOXm6FOGYzEXYVR6w1iOhOQo+kbnMd5rpDXCu0F0U0CgeAGgFl+makPY
gBI7h7Zppgs1mMVdEjQEeAi8J3OZVn+boo9nAFcAW2Ca5ntbFiAZEsdcaW3HawGBsnVa9+j37p31
nHbNRZRTy5BhXu37NJYHAueon02lDYymH11fa4W+T6K2cD3ZpmgBZOeEFS79YNb8yR3M269raida
AEsH3pRNRkPwoHpwRLvv0mJnE5IBZareDYZ4//oaJ+rbSx9e2ZE9OTHm95PJTriWoF4IN/veby/a
RxUEgBKut7ovB+OpbsANR3qhrb7+8RPF7aXtrkbyzAGtdvf6SAPb1cAaAc7IWFyt9szff+oSiz5y
LZ1Qt7RC3UM9ZZM/jtSOpPFCRf2bF1h0AEjHK1PQ6/Z+6u1ig2s02WpWkWDOGsszetFT73dxCVPL
YatwZDyYjfIaa/rvTjhnfvpEw1tdtBdy1gxDwXeNYFg8Jll5PcPoTOfqVTOsq7ma/3z9ok+0hpc2
P9BKU8eezd67tNqGaJc2r4G6xSzs6ZxEJvUcdvzE16Yen+CHgn2YWsQtllLb63pJDN3v9h/Zg+LV
dI4ncOoKi66DFar81S1VPbXqVkltbnLljwNyIk2iMwPq1BX0/95DTjTjXOa1dgizZ71/He3oQpBM
JRvj4nsvY9FsruOgmfM8NPa2iJM16mBsVHP61wrUB6WVe0UyiVD+mM50sE4NscUMMuVZCqiKJko4
BMWhFs5Fb+YrAlc4/48qmQmNeebJfX4lc0lDcNWWdqg7oX4fSXBDDgDOTrfY2VAAX5d9n/yoLVhy
Xz/Fz1+TucQjZMCHTNcSFOQINoeeFRP8otcPTlpOcNaGM937U7d0/PcPA5qYMN0l8yQAiHldVA5E
m+5ijChpyHaltudUa6eucrzHD1cJRtkpJLxWBzP9W0cvg3XjdA/s04ZzRg7BD/2/QMBcuvaDihk4
6xQgkA0xoxY9C6ru0CtFd6bTfuoCiw9fndymnlSh7UeDqOzUDJ46G/G3GItvjWJz6cAVRVnHLsQy
ODKEpZd0VdLkiJ6ssfAnh7HvzkzIp25k8fUXytwPYzZr+zqgclgO7d2swSsdouJMk+/zxcR0F1+/
zmYvtwaE2JmmlLveSY4dPko9X38Vp0bS4mMPJdV3junqfjRDTxPwQpKXFnJc1L86erz6+iInntHS
MluB6RVuoTr7LpDXJBu9cEaAZjpbZ/Zsp35/sWdwCR4Wghy0A4fN/bHBZB/rfZjivvfnL77pVsP3
0M8abVbITQ4gj0wNV70xn3nBn3dxzaVJloj0IKv02dkLl7BatFjDPoYG59fUqHxsfNc2AcIxZzyv
HItzpusT731pkmWTLoNgJFHblfclItLQWglm3gne4f84O7fmOHlmC/8iqoQQAm5nmPP4bMd2blRO
nHCSAIE4/vq95r3KxzZDle9SThUMILWk7l7PUlCBfO/FTSY5HRr45JZomBuRFkqRPC/LPxoVqetX
/6/M/UWQmgpkq6htPEkp+vFc51Aovssba604f89dcybaX/M02KQQt1l5+tF1485VZtv1n9dvf3mI
r+4+mfhBE/G+HJh9TF19AuzpGfWYpebbmbXKn8z5vhpbiYy8f4yz6qVnaoc06QF28ag8L4zpue8/
mfeB69egsoDhA+fgEMc09ElQVGYsFyi4CoUJpEv0wneaeZgpnDxBDsAMBobRhFVbYsPD1a/XvvdX
wJb2+qeYu8Nk/jfwKGOeZunJ9zJwCuFzihUXuLVVGT1dv8NMhJlKJ+F5lZTEDqAFFBAZDnFxYZcC
xjpSWy2EgblbTNb0BkK5tE/6ARZ7rtxQmjwUA3C+7rDUojt3g8vf/9k0KAijawWm3tGHH30p+zcf
3qfUjAsrydzlJ5OdjU6Tlw0623qXnSWcoIBb7YHVdP9e/wQzI3YqlSxgN0hQG65OQqIi7JlgU5bu
U14FT3EvYhQ9QHG9fqe5J5nM7AidJwNsA80JJRWQ+7zjCAs2kaqP65efEeOxqSISpzWkyfPCoPVM
gI5NsbHKYAK594oWbmFk51nFj24wn17TAANqIacchI4f3UHvilQnskPB8FQV5eP1n/Pfbb8IZN4k
FJCKgNWHbrVjBlj3vndjhTIeVqICmLyntnOSmxq+cLugk3KfNQEgrTW3cThw9E+khJxHWnng41iG
HHkv7L20vfwObn8ePD/79M70YOY6jexvXRBF16ZBdtBC0uausHh5qDLuXQjs5d7vVfQYqIrsBdCx
dx2O6GfWg9Y7ZoCqWjUXN4GC/DDQfXZu+7baYmXptn7iBy+w+VbrBu05G/ind7skqlxkOwc0aCe5
WdcdbIErALXyddQmDKl3NFh7vl8f0Q/BQL4d4VCQgFRocd8LURdxQ3g2JFtmuuaUWgrnXR4A7Al4
/iGIGOCtMdwvBdSEL3nSVa+is719gfRY2Aa83Lr22IcUDfCXqpAfosGm2TIUhDbXP9fM4JxqUakv
fCQbgfpDkv5kR8ExUM2WxOn2e5efhFI1oIDae2hs1uSnXZ9S8rNvF5rzZjgvbKrUh9TGtiTDz26O
bFeeMyCj65V79vZqHW3yPb3LDuIOFbHqttj2N+quWRB5zUSOqYY/wLkvAqoY1dMMqfsQFVEZNqQc
N7Gf9yh6UmdDM79b4qrNbAymSn4/4yieBTCn72r9gXPAh2Uhn3/988w9yiTIwrkQuFXXo3AsSctH
CUsVLEHMrJs26m40BIthHJnme4veVDTswI8gQLsamtz7bPyJwnALG9cKwInB19Hr9x5oEmsHonnu
+w49Wnbu71QQuyGcnPWJga174DxOni1YJH7vcM4n2ypnaNys98kIO5kX2zMru//tjD/HFLYV8dKu
dGYvMhUCo4yP2ZPmzpGPjoKdTX1BR8OLwtfBzyGAscD19zZzm6kamKkhQ3MgwAFlAUMIBz0Ont8e
y5h8FpwuzJuZg8lUAgy9eGO3lQnAvuAohJlVO3T7wPlZeC89SmPZiOoPrO6vP9BMXJsqfOHI2QBH
aI0nDmbwKlbshzuWz8CDL20S525weZP/bH9cnEE8hAEgjat8142wGOQ5/a1NvQAinLv+5e//XD9m
skojydF77FtgKlZN+uiVfo6KebOUXJqJLFNpb1TINBgsHETbBg0wfln9QtHte3mMqaK3FZ6wAbui
MDQg2WEogeoWlcFilxf1wi0ua8gXGw13Mtd1BM9lkI5R0GuCd5PTXVHAQ/lSTmAKdHzJ4LRthiWI
1kyodCeTvVW6csuWkKOp2WPqt59D4v1KO4JCevBAE7Owqs3dZrJ7QuehX2esqk+MOLciQ2Gv4D+0
afYZSsgmKpYi/0yTOZsKfEvRJn0aDxzeujo0aCL1ilUNIH1bgR0NW4agBgQo9u4luktMnS3k6WYI
JWwq9R15lriDzugRn+ZOO+jbEOj0CHso5VGeS/hzBDzEiqKH9hfMStEw63jV6rJB1GiMWAh2M+Oe
Xd79P1PrUnStHOroU1vr0G1R211ihc1M2qn816961VD0SZ+gv//LeXuHChdMNhbGxkyQZpOQMLiZ
FWkwo9FmqpLt2LXPcVuj/dGr/haj9ftbgZNNtgQZiqxMuwNYiax8bHj33qlyb8Xdw/XLzz2D87/v
Pm1gS534iTg2cbcmaCO48JtwFlip7wneGJuEBeb7QTM0tkFitu3XHIaNh2JAxV7oxl2IPHOfeRIL
cGFo6UbBgStIGzT7CVCxHKXWwkFn3/X3NHeLSRxAs441tk7Djrl5c3i+NejvauiSqnHm6lNZr89B
A6qgWzjxSIWGdnsGl1IKC/dv/fipeLfjzaAt6fKj00NgGjm/pS9/ula6lNuYifzOZALrthuhBs5c
qN68h1LkB9uz0I1lRSeHsd85S86IJwvfeiYgT1W6aGxtnQDCi1OmkgpmyS38Zux7k3ovQzn+jXyz
MDFmgtJUsTsAUg4HBl6cWOc8Mw9UNvk9N1E2FeaWVoFTXuUUp2aER4In1MGHb8rKR4fGwmid+/GT
WU0iWfldD1CXTqsdmCqHjEbfywNNBbh1NSRQryJYG7dGV/p+gKUT+jsWfvjcSJrM5Kjpy1zVBFev
GwXLBvPDSYsHCOvDBvSOVY5hhsbT8XubUmcyqYnsiwS2BASlXXUA6zEskOVA1/zCujYzq6cy3KxX
XYfOY3Kq8Krg3pgi0yGy782DqYiyqItIZh5ohV2RrOzop9/qXew/xUAyG1YsBI6ZyUYnE9vzgAjq
jOsc/ZjdN0l529UZyoQeb8KSIJSgk3fhw89tRKbCygrCTXuUWhwD+nu08w13zLMYMlhVvSnhQRcQ
7AIpoBlI0PMIa6a0/97G/j8rgX92H22KIy8nmI0AOa87IHuQP1q3aC67HntnFlg6Wb9V3OUNcxrn
GCeC3I5RoEMbRDYowax+27JK7K7fZ26wTaZ85oi2go1McHSC4JkT8cJSYC8i1i0MhZmQMtVemo7m
XQ3rzdPo9Cue/hTBQqCde0GTKY+8cpV4qVXB3EK/K0gndmgSvKGqbUPa63JJxEm/Pp1Mtd/obeKe
KrGPsr0s9BSFuKWrLLSWsXzfE7Qkw7c9Zne1SsWGKgHHU1KrDZR1OOAbRy/RDWde41TTadC/BbNQ
UZ2Ubm/QQo+eN7HwhWZi57S1zaZjZzUQGJ0S37/HqfQ94QQGilH6NiDDjLQ9uj+LZOHgMDPcpj1u
o6zQ9a6kc0RKcd9ZebG2jLjBPvj5+nCeiTxTIT06rCDcZnVxkmlVhDLpo2dfwNgSB/rkkJd2vSkz
t1+YOzNDcCp6zeyYJkCl2ke0E6nQHtz2d3OpZ+PW9ZanLF+4z9wXujzsP6EmbpCLomNeQNtEw8qo
dR3BA6otV1J32yIl8Eb0F+Lp3Pe5POo/t4oaHChTeJqeivbD5lCtYGtfuN8zAmBTC4zASAjtNa4+
EBJ2kBUFoLC04ilJhvD695/7/Zf588/vx25SOkAdwCWkCIYTWvnUTavj8WnQxl7YycwNscnq38e1
A6WEso+miwg6/vt6nWbuU2XXZ6UytP9r+ev6w8zcadpXOUipLd5LemzFXdCNMPm684BhbuF0Bn3q
9XvMvDByGXP/vLCkSTJiFPIhnbR/Jl59G7fdyS4ad2EzMzNHpqYGaEYfEtkVsHVVkMrlsPZrf3Q1
bPDUwjow9wCTEQvpVY3OXGC6ssqc69x5TQC1hLuabLfX39BM6J02PcKWkKPKV41HilQqg6rD7bvN
9UvPvZzJaMWYbJB79u0jsEGnDG1aXn2P6LW1rKUcydwQmizvMSQPReUaeJaxat+Z7oEV9IZG1SHq
4vdGQbx3/Unm7nNZPv8ZRnFAIxSS4VAiPHTr2a+21aInFLay8a/R/2bP09QEys3Q7yg1xqoozW+7
EndQci6sSzOgKkYms9oDmwBbLoq8IHpNFXSU2ITvZOqiPw+GXZgQ67i0T33iQbOQwcD2+mubSd9h
j/W/701IWBcQuDYe4zq9z1KxtxodcgbfEtBWIfrqynI/SLolul1J93skFWfa9NiPAdUmhjy20/Ht
aIbHyHQL830GIuRMbaBEhDZ8fwz0CWJ4vWOkSI9FLft0Q3OV3jRRn8rVqAI4GIFcKisIAVh70r6x
N8IrsLYVVWpl4Zhm3o+SmcqHWIeP1apq4fa4Gg1NHwxk5lBuBARJj7IZs3Vu5LBwtPt6RjpT/4+E
FKK4yBePkkFUXd1S2O/17MEaFsLtfxuR/5/tdqYNiG1fiAxeT/3RavIqjEqJaenn9L6q42iPYk0T
klw0PwKkpdIVMwmUd4r2W9sT8iCQ6H9QEDlvHFmKsPPghltZRG09D9SjzlB6yAWrF37qf0eNL37q
tGJJMxn1TiPgN7Fvt8Na7MgmXquNs4d0qLtBSSYc1+fuXN6aW7nPH0BAv4u2cmEczUxI+NT978xo
o9gUAIjg7jAchPdktsq6DYwvii33Vy7ahT6vT8Gv1w9nWs4EgRy8VY77sOBWNyFHzZmH37v0JCjm
cij7trFgA4HWyYJZmwjIWPK9lduZGnVZyoHNfOFB0kHrh16YZNXKaEsa9X79189NhcsL+yek5wTN
mX2HfQ6oAP3JyqLuMGYNh8sxr+9hIxjfX7/P5YN+NcwmBzlZ0bzwU3wA4Jd/qIiglzJaSHbMPcLk
A9AA0PI2g1FXmwS3o4ZRmpelEGoFx5Eu5Tpmxs+0ETfLCijighT8sdRscxdJAGL8l7pe8rKYeT3B
ZGEK0ty3/bEELJLxp8JJdhnLFrDGM5eeNuAGQY/YUqO4quJe/zR+S2+bwiCoXP+wM2/Gn24t6x7i
tKFX2JmlT4Z45zbtnio3Xdj4zXxc/7IV+Wd8Ruj7olifu1MQ/QQcb82Ge93FaxS6F0LQ5Xd+MTCn
Hbh+nkctg/TsVLqfdQ5EERzwsuYX989Wa++RGt1ef0/UvXzLr+40mWpQ0MLUqBnMSSu2dwBFCOS5
oWoLNi8wAAkMYCGGP+f63Uk2Qv4uYZeXJOCSXpj5o94XYs8SWMCrZwh3oZzYOf5zlsqd6l+zpNj0
fglV/2vaxscgrvcO29WVe+7aJwHdOEdWA632lfyI9bHkwPuIXQmKnwttbGy2eP57Adv0XAEHYvRK
2PlqcGCdftuyfaIhmIDnEgzmAVqAla4PcsUrRK5rgX+KHxzSWhYW+m9KbtEniUs/GBxWlQKIajvm
R6BI9x14+e5eoELpt89d9NctxgfPHtcuwDRZtB8j2FDX/QpULmHKbdv9hWW13XfbdADJn30WDEJg
0JC6dEOkDIPBD13QJfSLUt2PPIZRuRf2/Ttg9uAtJXpYQVFSdgI2yRs0lnTy2A+X9PAPMu6z5Dkr
9LqL3vUPoIXwjiM44MLo3alXVlWFHN7MvaxXLZADvEdfmEBj9AAJTLtTIDQ1ejXC2hdE5YY8SSrX
gzCrVH1qJywHstJia6unqILptnsm6ianT9R+drFFvvBVPGuHnrGt0TeiKE+XzjnSf9DU3maRXlnl
Q+kjVQ4hgUo9fLVtzPfI10bAWdAdjLcBkjgl/FAkOfDqIbYQSRFioxpKs+EoB9vlDXatFK0NRXQ/
tEDWQHeNbt5NhepBI9Vas00cd6sU+hf7V+3eQE22tbDgqjELu8QNGwWgRU3g8w0Gf/pSls8lUKDK
BXAkliGIl2sNFHDjrb3hnSmQfKwNg+tihV2UPmvQbFV3Fv1PgF7BtX3UdFME3oqN237A95EvXXzy
3CfM5VWSdytFsAyvQGwV8bby8PT9T7+7hx/7CgZOax/dtRQcD1CUVwCjgNt0Y4BRkjflJ5M7ma3i
N6dZ5cHf0vpjJ39Qje7ck9BtmMbO5vp0/fqo40xbeXSRAuSQog+UVOMvL/CfG43dM7OTj3aoHhLb
+rh+n7nofPn7P/GtHu0xQ2sKek0jVm0MUeo+d7SzkNicu/rkYFgzrX34WyPkAHC2jzUBHUyW3v76
b58L/ZOF1xKNTOvIa08j/7SxgRMYJ7AqCr939cmOoY9lPDrUzU5NE4OcV8EBfee7jUJilC317Xzd
5eT4k2W3yhw0XNcdrB4jAGKgou5DY7fOe+Qkxa0xQXLUODTFAF8rA2i/sB6vP9vcvnfawoUTDkAi
3IKqORuTKBx5Cyf1XBixGpOE7JEGHD+Y42RvcUOtEAJ9NMNSrfyFRe/L0U0BYvrfUQfZG0GuEY0a
/cD7lesE73EANXwrdi16pCQQB9efc+Y+04ZVt4qFaQwURomRr4lsj43PT0Hnb4H/OAzt+HL9Nl8O
cxpMbabipPLcMYdIskHyfBXZ2Q7nqoVPNXftyQYkyKqu7XiJ0kaLmAZeAhhGnm0vbM6+nEL45Zdt
zz/TXyWxL4oMJ9FEjjekaMOKDHfCWpqhcz/+ctt/Ls8t2y+wnU9OthVtR+OfKmrdX3/nc7/8cst/
Lk0ICtWmsHvQxPOXsurWsHG5EX65cET/eobgzUxCV+ZylXmx2x1xPK1WTtrugtz5O3oK3lV2fgun
S4WlOyCgSfhbK7YW7js3YicxDS3uGsxH0PUR4TlgHTHsftnbxd9Cy3F3/dX91/T8/3aCeLZJaBtK
4oGjC1aeRjsQ32A3MCJBHmTrUozdXS0G+dcF7WDngdGxSxsA3LAFcc+ya/pnlNSDtQzy8cgpLMm8
qjFhbrXuHqCG6KMD/Xoz5pZ9SAmsE+rETrbalNbel31tVnWeVSD9tM5D5Lnx2qD1eQdQlb21NapA
HFy9jXFsHlI08t93gFZsCl+n+9JLNsbNfw9x0G9d6WODkeSAevoBrwQUMUG66/pevUW0J7uUmnat
jbQBM9K9OLG2i14JgA97qQM7BPR/3MKvDvgpjwzYVxR8F8Cy8TE3jvdKCU/WiVMB69N1zjoxqd7Z
xE83XmL7h1L6bQgnY2gJYENrgS3YmRuLlBh4RCwJk788ceDwOJnwDa1xdCz7/qj76KX24hPspUBd
KW57li8cambmztRpxq0HZZKyj0+ihdcitup2LddWs1RVnps7U6sZv2gAWoq85lTGHRg/ypzhMcXW
AUBVHhilsKm85UnzN7Vj1JtlQjfXx/Xc3JmsKoVFYJYHlxZoK+ipEg6My3vs6Az4YCuO2vxWxSb4
3soyXUCTMbYd3dPmJDr2Sw3OTpUAmPg2+h2AgnTXQy4OC08197WmJ1wrlgF6RuMTWIvyKXHzUq29
lMY7kmlnryJQT2u8yS1YQu4fn/RiCxVFtAuyDEHRdq3nmrXVPlKlvSdVre+o1u0L+Bn+fdqY3l87
wm/ugzZu7FUgIrjo6Ji1ydYuqL8ZhsxbcSDToEPJGiBt2jSEoXN2HzV03HgVY3uXOIB2WoBN7eTg
Z+ckabMtjBC8I+s7Z5U0jdrCe708AXNJbhSvGrUONNJsPkeup2Gh71lhHVF1C9uv6DS6XrL3xz4L
QXFBOtpOu/1w6TZrlEk3sseJQWZ1j04YXtzjtMkgcJF6S5P2PZVjsmeOKCCYksWuc+JijW54dkAb
TR6qLldhxJziGCCihQRrEzwowYoyfRPdxehKApfMr0F7xUnTAoVp2wRJvzBcZhZCd7Ja1Q63YkFl
ckrs4K4CmJJ8z0UG8WKyUJk+E4DHme4ko3blkJc2Shbm09yPnqxFpKyAMRIqOTUGrOMY57O8ZUue
k3MXn6xBgUjhr1NfEivDqQYJs2mXAAVz82USBgyJqWV5FC1NXD9kSbLPjHMnSvG9jce0F1pGzBsr
jeDZEfbReVHYEfRnEAMZ68KExw7mi9V52vVsrJjy3Apa2AJFD32rz0U61KtSqpdcJQA0w5d84U4z
b2ra20zAwQQ4jMWnvs1f9WjtC4vuwXNcOJ/NfOJpgzO1SE2itopPRPIaDCoY+wagay0U02bWyWmD
M4cSzcsKN4b+Gey15qfMb1NEvHLROnju7UzmLAIXp3GM4V8Uf1WRbQc0KiwSQbyvFeTQ5E3mbZwB
F6xrJo7cHkqwx0ll3bd1IPYG9kr36GUrsOf34mzb+47+K9E+Qw414N2fkHBCDAWwZK9XWIHKPw5Q
3G9xXpt6348FS+FAY5K3ofG7nx2w55CR+lm2TlKUNFKNcpZVNhfIp1u0AMUQdg/fOW87FJTuPa1L
ZNoqeo5G09+DgM7vjW8nJ4lB+VI6Wb+tMye695gfbbuBq1AzYr15Lik+shYGWdwQiG8vo/w+F2W6
adve/IilMiVEsgxFuTrJ6lvIyJKQDbA6SuwKeOk4trbMpRmiY5K+S5fyTd8oAZAYKlkrafF8l9Cx
OrEhG+58mfW7wBrkH8BkrTuAWYd7UoM0KwGE3jhaBqvREsC3D4w9IC0AEHSRtgqO3FGNM4jublMi
6UXmU41buxNqyweT3Vloxt90EVNnPjTFe2+ArEU2JP5Lh5qeHVn9SI3b7moQmmlW37RDFoXg+pMw
tcYyhOwq3mof6UQ7sFU4Fv5t5NVnLkqkmMj4RnuXh1KbJ/DmIZsARhPOSH21an1AoW2agfE4GKhb
ORm3blScpULWqorU3o7Hw+DqvXSbgwJfGxZ342fRuTdIpr/UlUy2DnfB/43RkaqEkIDm9RZ25fQJ
RHEDEjSyb1UGSLKKg3sVFNmKecEbZ+o3sd18m9clgzyMop4wJA/WhepsQ726TqP8B0oN4EJDn0Ay
L12zPBjCBFp0HD8H3KbqQTbBjm6NvrXfMIHejbT6YyL3nUf6HtQIANShWYVu3V1ZUXKglNGQB6QB
wdr6MEGBLHcHyK4oOszZkcNtxpbYRqDsHSaxvgPrnYWRVV5g1ADqsQFCySJxtwNAWUOXV2cE3d8g
Ez7qJr/PNQqVkPniv1P6AcHwGVnAZ1az4jEl7kdlU0AFtNTr1s2RSSbwlx1yx/tLKnnn8AjuABQK
zIRUoAFZpYV3nIBA5DGQd2NrLYYcxnwt1yGwQE8wWY9XxZAfYLRh7bsLBtOo4G8/XLKNUfHo5dZP
VAd6BCJz5m70EbjysXfKNcxLXqBo/JE17iesIiRIVvXZzr3PngAo6ZIqWMcJoOGGQOY7NGTHG2BR
c1+ka3THnUURR6HNBrT9JW4LoLP9Oxsu7bTogYAlQopjlb6N8+HgsuzRQratz+QrOCTp2m6qbaSD
GyXHezKU77kab2oGgnkRtcfcwUf2WXZ2YhStYF9FNwFDQG29yAmxka2Q/GG3Oop/+a772HP6XEbs
ULvg1I5NAfagc8NbSBrSDFD6tg8OzeABwwsGfQ4usRlvuEyPpfDxhM2wT0Yg973+WWvnZPJgI8Dr
9dPhhabYV5CS1isFNirj+UNU9xCS4KSGRLQcs0+DtWTt1sWWlho6n5o8K0P+1qn9VvU17LZ45oB7
XGH4ttlN5RUV4LgoXHhuB2YiGjpWugLevqEUuOpgDWv78VyJoNnyYEDzReOEzONPILOFucorNEQI
4EILeyNNNG5Soj5VrM4UPbIYqqhNdArKccZeIyVCIYJtcMmgF3a5E1UEUSy994fqrWgglvJ9mIHU
JUwGWARQwGVLzYrPQmcfVdwDMevSNQDooXT7rRYjMm8VB56ao98XfgcpDtjGdKDQSQVsNmf3zCVi
naryIY9iHuY43uAoMOxha/VbO/LXaHD27comXkMW9iEc+yV1UExIKhvNpHb/kdoCJgsq8i4JjQgV
fVgn+kTgOBsNd4EdH0pEChanwFDrEXJ6AVMlUYibpAyAdx7HA0q1w42Xo04lqbkX5XBnOQFguIT/
KC0MIJUH3b0e3NVAh3uLBMBNB3jrwwa5xSfj0J8ApzpPNVomP1Tu4PugtXFV0xQc106fdBv/7rP+
UXC6S6HKK3EmPTSVeGswQFbJoG96BEisJP1fi8gbHtGXzrbR3UHFbghw4O/gcVlx91QK/shUr+Cz
ENkrnBRekkHZoLaOBGRiqbZ+ZwOsb900iX0qkLlYJ6695XBvOVOWjRs7Qdw2kbcpR5yOu6a603Cm
QLkqOkR1ECYRDDWVxkAEDBLBt8HqB6MXf4TJR2WfW+Z/jnZ034/sgIDzK9NwDyBo2POb6kfQeO8E
QvQNE80OVmQvAfRtsNegOwYMwaomzR2EwmSdpe7BKZFKdKthb7A6r3JdtTsPXsKwttD4AINzS+v4
NAYWvOD1+CFY96RJkIZ6cA4gBt8HhaYrkdRv6C+BTBt+8mtH8bdMjQdsKWB32JIzCRD0OGlI6IL+
uTWp/OPUKfA1ZQdfBugY4RUS/LErB5wIbt1wD6Vhfzz7lvhMLfC+W1Jj7576T60bP0CV+1C5+G2R
QCseyMVhCR/zdZpI51TJMliPvTHhKMVdhNECcG3koJoT/3JbUF/GGiv84FvdGi+frQo1PnQpCoFt
k7/RhKXP1sDQuBN3d7BqfoNAd2vR9lBgXPX0wkQYNIenUoJRXSLN05LsQrXOfdSXxCtgqzAU8JGy
64h6oUF1G3XFjUyxolXFY1zKjd0iP9Qi1V4m4z6NXW+fKYNzoMs/vMR99ky3Uyq14EaSZmszgOtf
JZFY+aW9sZV4VAFHm5MY14wkNixCkb3nUoc14HmoVpJu7fzHFy4bmJOUtFmB1gtz9aActxg8aLYc
otfeYlCeo3W4DVDa9IqHAZuLUrNP3vaPMrZA9esss85K6FZjXT2PaXzyK0w+JB6clWwZkixYSOIR
Embjq512bSinR+dHGdu/CsZPZV085e0Fxhs7KFc2e5px5OUCOF078boCFG2V9K6zjpDZ6lDvhKkP
uDkERl5SsD9xbbBpbJybqIBtC69KbHWyBqTasuhvBovLWxQ+7VUiAI6tXRdYgya5zYX+TYcgQbUS
RTYvUOUf5tqdG+ouqkAET8vkSaTV1us4clCmXuVdcut63jZWzasT8zct0RCfjONNa7rXsqFPmuPx
iSUebYZqRMu6F0j43lMn6daCyLDgHVqWfLh61ClMQx1awTBCBx+wJLjJ4YqQCOeccn6klcFmIzEu
WOqMbzkc6dqVKN2cY/+T64dc2LD9yXIMDl/Vu8jS5R31bN7BZAfhEr4z+EYaSEe4inDrd+74IJek
WlUirHK893gA12RNLAZ7hLGFi42bV+lrYPfiwmmzx1NaEtRx6yaB+Q+Qo55aV9jiv/pg3vchB64E
nh1dXOyGdFQP0m3VDWVO8piZPLpB2qd4ijXQTJnlJo8oCtqg+aNIABS+5aHhmYGpfS9HX7+2NCrP
xEmRe3WwYdkpy2nuUxZ0nzyLgjKMC9roNbDk496u7OqAXmAwh4mNxrCThwN6tyqJ8O6cEYEmkvA1
gi/I0LlPTm3BfwDdz/WPRMTBWo8+lBdyRM/CylQYE2Fs7DgLc8ZhhukLWAjZ9djcCj2CsjcAKnc/
4pe+utoEv68fm+eOa5NsBeSPLKl1gYKAdH8kGQ4jQ56896g3htdvMJNenBq35i7p4A6noNfFgSil
7DB43SPOKXcwUQqtipmFU/ncsXmSv+CQCirGkMbsbPLQGrZTKakXrv1ltwkNplrOyNN2ZiG7dmSX
HNiQB/mqS0DS7m3A8gk7Dnp4K9x2IXU580mm0k4aV36JrsHu2LFnjCCg8e4CAM+vf465i0/y5EI0
fsRZl58oy8HzDjIZvzrYU4Ph0upkoRwzd5NJfWwY4tGu0aF2pEUWptG5tFqg74vN9UeYSWFMZZyR
duB0Gmf6FMg0v+U9CuWwC7DOtegfqAzkQh7mP0XcFxml/6fpBAXbMjicnMhDebgryvWdQ8IDL9Z3
cHhAeD+pAwdfvVkdh3i1tv888den7Okp3YmFB50bdpNcR+k0I+UN+Bd5M6zH8Q/zzxrHZCmeMmwz
gNBaGBNzL3QSAwC+kbEHc5+TT58HBL4s27dARLvjUuF67gaTrKVtkHApIPw6meAmRcNsxy6dNgX6
mL43IiZzP4bpQxqXJb5Upou/voc8gokSc8cKrL6qsZa4jzPPMVV/+jEF+auQBXJD721g3TpYe5vs
Zzfo1+sPMjNxpgpQ4dZyBCk/P7ma7C3mYYdVoYegpXAHu34HeyYeT/Wfxmvb0mQ9BEt9K44xrRTw
WgRJfSyct54XkxUk0lZYyR7t3SZd1zEMwJpMRxsopwd0Vl32C6AnwyanCM4ZVF23LGb1wmox9wIu
b/6f+jSSn94FjKROLWF/OUY7yMLeZ+c1j9cff2ZK/fdW/rm+7LsExgpFh2WaHeJLu1hBo0ei6nNO
spccW3uo4IaFeTXzMP/R5P65GfZpiqLzACn1PG4/NFINT0lJ5UbX4/9x9m3NkepYun9lYr/TIxAI
NDHdD0DeSN/tKrvqhahyubiDJO78+vOlp88ZFztJTjg6YndU2kaJLkvSWt8l3l5+n/O7HnD1f/YX
03qHoDiYH7UJVS1F8d1lgszW5afT98LcmRg4Z9LCXkpmXaWro0rb4lFRxm76MJUCmLlxfJiKrgeX
RDV0V0N6CHAfqOluS8Pg31BDNh4bKKsJnBxVFzTgUtxWp8NYz2UIU4FspD8iRirht+aEGkwckwzF
TnCD9r2UxpfKymBtA3ytvOknCWeCUg2PojbHxoc9Hm5YsFFpak/UBK4DLRxH9rmQMJzkhdU9UNw5
7wW3Sy+1wcjHYXbEFHdw34AgZ6zzwpU1SbZCFPEW9i/Co4lJvmPtOd8T3hZfu9Kqn3O8+a+Qi+qr
Qgz5qiaag+EH1DhYXhxJUXEiypF+gGGZVgTU0uQVrDTFkYwpvHEAC76CaWLhuIYBf1YfXgk20hgo
yMOhwuCNb1kcNhSyJzimZBDZe5UWzWACX+VeCe3pq66w4RBWsRxyqDTOxZ4aGiRFw5g8JG08PsGs
RvcN2OjtucNfqI2rUZ5k3Vupx+K6aky+Q5pkuCuy6RE+Vs89HbvAprB7Gk7XnzLGZZxEVIMmRXsg
HI20U2j4IQOmFfYQ8MSbcg35nxiwU07pNuNJ7vGp7LZFWt3k8NusrClCAkK7n4xSbRjvH+BjjENR
QXA1iVJ6rWdW6eu8OtiyFD7Ahrov4NYJmpnu+EQnp8gTfmcsh6dnqp/gsxrwghkMQ8e6qDYoFsPh
DTh9mKTQZ60EXDLSmuuYYa/XOijCNSa9mUxn3JUw83GLQsFIB3kVIEEhLAmjC9vD33Qn67vWR5G0
37ZSIhGoOb/KUVju0FrvL6i9TU0Jwj1MWbwe4DGIIdjIj8XwwaytBkLUQGeWnQXdkVHhnNQjDQ8b
OpseWOLc5bJrAAXRwh1zNGcTJ/ovAIGK76kdRwGOuPlOFEPUe1INzi3c1aZHo8bQDBXTrhJM0xsY
YVX7MjG7HSHRW1qYZBc16c0QmrfFyamn4tp93KCenJiwcCIjmKtGhARjY0XZLpKon4EEbe/qmnSu
U2LeOIYFxUcdeC0o+FoMEmMteP0mh7tInxUPtGbXGI4ahlRjdT3B/yk/PfoZznCPSAdC/aHQ6jsb
tt0ujyMz0KpWKG8g4WsmiwjlHIhDZo42/ujI8FJrsTiMuWN8SaYC1W4kwQB1HvgGZX7U9LH4TC9t
dQEBRqnuNQs3ZnKSqGqAnPPrDqhg2fJpH5ua5uYckOdWx1YCQ87pUA+DBWAsey6zPPXDpKPu1E1f
aRUhTUbH6GEskLaiXE4BZYD60qjIdopXOvbOCUZsVv5c4+q/M3C4gZNalT+mCEFe0TH8x4kbjyN0
uHmfvFUyfNB4Ve8N4SQe0JGWa4PTDR2tCOLalvg6hvIbyyTbh0pv3YFpuHYaNYReLWFfjyPEUVDi
QSZ2lCdTODMJGLMl2TVTIYHesGzPAhb+apC6+ZXKSSJj1ubIQmrFfRXBlMNSACaXIcyI7WKEBqWu
wyAdpSC4MMJApxAIIVlldqfZjzJ8Jrvk2gETCxUnx/zZoyLmjmBSAOWqxwAUVGoDZH953eJy/6MU
yJWUeZYHsd0BbwDm1HStj0V6X5sD3M3gwwckYRPpLda8QXclKG8nnWy51+z+d3wywSZQ0kaeOio8
hHHbM8xe3zqddA6qU9rr6PD8FhKe2WZUYRr0qH6g6DEgK+alY2I9mr3Ky70VOt1NksNXG6kVISAV
2qSPg24I4Jh5Vu2SxgnhcjrFX5tBgwFklUOxt4N8HaJRs4N3r+5TNmhvdafplddOPayPpDCQzZ7g
SawRg+47y9Z+1CwekLJD1eOpgJQYgwLoYMZeWTvNnsKhQEA/skY5Ta+08qqqGdmaCkwaj+PiiP9E
3R1tGLJB1GY2XGCNFDYNXXgyP+pxnVFIGkf0FsVN/p3Yg/7z8iZ7fgvn7xSvD6cEJCJVrVBmOcpy
uIcKCypp4wpi6f0Z57bv2Q0izjtuwTwMQhj36irZ1y7ztrV7wHr6xrCH+/R+CuxA25WbxzjYA6+S
PQ8r/J6Fw89cXKKUKM1WHSuPmj64Nrzny5vCXDvFLj18dqEYU1UXU4wLZjsYDzVtXxwVHvOC/b48
JGcBxgafC0uETc1MEgF8M4DPJ+FW7WT0pu+LLbeQk++a+7EF35F9Bu4Nr4nTt/gwAWBLx3E9Qk81
qkfwUxNKpLnprJwQl068p88/PN2B2ksVx7o46mG17xlxeXTX6/QuHMUmn6AfMRa7y7221NJpsD60
BNEPJgARLCH3LB/6Lrs1M+0rjtsbKJAGYHjtJZErx/jTdeDMvJ7bt8sOVlY9pHwDCVlvbn2hIST+
+xzRaVo5+i61MFs5yTSyNARTOjAKWAhEIRwIjaILOj58cSIYnl7usoXL2FzfI+5kIZIoHwMOd+YU
G0AOg1kRoY7/mqhwf7mRpVeZLRbYcE3E7MMhqBXMVZGmVYaFenIVgM+zMoWXmphdQxzJwAYd4NQy
laknsngDhIA/UTgTdG+XX+Jdh+LMkM8FF1IdSVhZJFBeeqEv8mZ6ygIQi7D5tS/Dj/o24KC3uGRF
QGghAMyVF3DgTQ2lE1DzQ2SRXQIDwAbebMTYJ6Wdbkd4o+6oxoFqzmn/fqMb2pWYvbAdzEUZnCoZ
kp5IOyjgVZ0wug8N48flPlyYbeQ0eh8WqA5fZTPm/UlT7yU7FvX3EngCkR/r5u5yAwtheS7HMBpQ
m5TthEJBOWJvLt+MTs/cSH5K8dTgc++psMktmAACI8m6713bRDvY0rP9ZFhrutNL4z5b9RPooUkS
1hCsmDR717W6eqCaLO9FG8HfTgCWrRmVAbDj2AIeybOVrMdC5CTGnwOjuJY3VSNYEJrCM0/G3lWN
fWYErSTG1bR2bbaG9l1YqXOdBjhgxA6AMDG4BRpmL0BNGwIEqDsB8hGwhvU/PzcVZhGhTIo2HVNz
wJUTt76sdxXccFvAmT/zeGeuzQB9y56LciiPIkt+D0R7EUP5aDC1MiDn54EzF2FIDPhnaUTGx9yJ
vbwJAziJ3vXNsAME4R4utZsyUjsZspWFeX5QnL/pMqRZ0hsjAQQb+ocj1FjbKvI4mPUTq1c25/Nh
BRD/P6cYPNXsXCug9WLDo8ILG3srqtZY2cYWgrMzN58aHQQrK6I4wnRxsZWJkwUy7huc7m0HIw/T
X1TyEmi4p4lBXQDQcCbsR5hq+4pF6rnBbfdA6enuBlOQF8M0UVW9PFHOLy1UNf987yxth7ijWnnM
Y2PblyEq5Bq0w2NvqPQD9r8JlMzPtXT6Bh+iq4nQamgTaWEv22x0JkAUBncTN/w2E0HaOM8QlVjT
JjkfaJ05v1rLu4JVE/bbNnxW9W6qH4BCufwaCxNlzqyuO4sgV4ZcvZ3kVyIiz4NEIuHys5e+9unz
D100pLyEljt8K/omfmqS7oEk8S+zW+OtnR1rSue2NRbUyFs2pmFQTOkOGLTQBXI/OGGBJ0BFIAY3
mDBLzb5dfpnzUFQ0NxvwCiJiHCXe7qgyAH5smIK6DeXPlOSPTACI1FX2Nz2hXyNu76PJuE6KGKmW
ePBgirJyTjnbofgKp53+Q4eGguclix0eKJH6jaO5fQgymr6WjT8bl/D4WdDIKcTK65RCfyMzvoa6
7fOBHHRkqIyMr5QKz043NDGbEvbYZTiWoIRHG2NfKHVN1g3llr7+qc0PvVMkSKsayCUAq8S9Wn2F
ts5u0G8t1LZWpsBpN/vboRTffnZeqI2BE2sED9iURrgBCOZb2zYHFYttrNsHvZ02Ydb7GoQ6Cq1c
uVgvvZXx51tBXt9JAFdujnXrwBS+aMJH2ADrABZr33BkbTaX321pas1uDQlBoXiIouZoq6c4nFDn
HD1VlSvBcmnYZ8eDSuEG1zI8XTovI/yqtfD35a+98OA5d1XDiSkvHZiEZ2P4Y9KTW9Nak5Zd6Pg5
X1UbxsQJDdUdM05eqkE8IMEHkZ+SQ+qob18uf/+zZ3RK544rjMapAuWnOSZC+RITqQOmRR+gKAAw
Ub+icr4wtnP+KgAMXKQybqEVARye0P0stzwwYFbC/PnjAKVzGwpugb1ksDw8jLpu7mGODtd0My/o
A9HjHGIvYFBD21QDXLKcDlole280WLetcjl8VYoQtSFO2z1jDk5fwOo0Vibdwv4w5wj20Jh0tEh0
4GAibWDnNsR/ppu81YAio19SpJcBZmq1lV5YUtua8wUz2YZaxlV4gE8m8NNMWg90EIZwAXgbx0Ru
EjUhcgwaMuWllf+Gu5+rLLZvx+nO7B5kzfU90xn7Qil8Y20T+ds+BxCvgRPnTVKIcFOKdFqZEmdP
vJTOWSe6TDpIayVN4DRTf9OUaXzXVJPtVZMxXoH0LnclE+o3HGbUUwgWxf7ydD9PqqVo+M9oppEk
koYyVWAwWu5L2Tt7ORnIw9MB1u/b0Tx5/ZxWHuDuJzhUlzibKA77q4aJ6jsBATbI4LKhuWWaGr8c
yyH30qGlBzhDv+8Hk96bMOI9OplWvVpiHKKTAwNJXNlQmLtDvqQl2ypKdM9EDcdNoTYFa5lcKACu
zdGjkC3eZ7oBtLjS03rfo2r4BsRUfjyF4JcqTqB10ZaQFHHlUOg+CO18PxKc2uEAjFwUS0f+pGf9
+GrzgeoeaSHgHTs6A4zEynawDtVyYCfr/ksRmZNfssbedI6oHnuhD3fQLy02vBcalK8K5WV2n3lU
1BPg9rL5FsVpD0GV0HGHJLdGFzlR8YUJI/bNWq+9xtbJ0dSZubJRL0S/OTu1Y7EBJxPSBnaNwtgE
xF9ymw4Mp41PHaARNWZTYQQIheo5VYGsnSOsE2/CngO62vFtQuKDzIbHBqSry/NuKRTMNm4Z8iKe
hqoOOhxnNsLpX8J2fGh48zD22h6lXGCbJ6tZOScYp8eeOSdYsz0bMFmgTcM4Ooah1Y1eNKFut+mt
dPztyKkACJM15W8ICQNiHqV69k1NJZjcUSWe2sjM9izWnV1joR7st3Byki4tTfWWNEm7hxNTft8n
vAfSMa2/GWNRbxxHmq8ts6fXCsBPbWWpLuys85wYLRlrVBGVwWSJ7ACOo4WadyhXYvP56WXMNT26
DI5tcHlAmjqxt2XE/dAufMhpobb1fHnIz39/Y3476Hg+cFtGEmKe6WMCVLZlTC+XH31+PzXmN4FY
YTbXSOYepcFB/okBc+/HK9iYr2wl5zuHWrOzWK1ZJSB6FpxyURN/Kngn/EkY2g2Uc6M9Q+7gk+3M
TmUJjgJxBwAOCpipucnGxt5J3YL00JT2XpyH2pfL/XV+KOicDErjiLUTMVQAYjG9bToIajpTLl4/
9/TTmv9w7B8oKwhr4SsMPAeDri3MDXW9WIscCwe0OfuzUGPOszCUQcxEvJMTNR71rEv3MLrEtm5A
86agQ7dyx1wIU3O2Zt/KLIHiRAvlUxRcwWDx4G7QuCLMH0KL/Bws/jA57WdUTbATn0brQ78JgV4z
ha7QbzUQjhx8NQ72n2+rZI0bvfQ+s7DbRk4BKK0tg2ZMoYgFBTTtDrYc2m+khaYYu1lG7oZKq8Jt
KUv1+3PzYRZ8CyCbWa05MqCRpjxQa3qIdBt3n3v4bGmOUZiDPdREKN5RDx5lXl2voa/0954/s22Y
s/UYidjoUwsPP37X3BfLtdzC/WX7jtd7lnt97X9P3K10r1+OR/96i//dHg7bw/ba96+vn24f4NHo
Hh7c193ubffwdnjr3Ldmc3W3Oxzc3eHp4B7erhzX2+xyd3MTBJvN5st+j//7Fjx6+2B3E3h4ju8f
9x5+Z+MF3v547W+3L/796dc8z3/x/b3/soel3Er4WVhac5i1bcOhdOgxAdMqy39W5diAgA7sDmxt
Gj/mkn11KitdI4yfD9p0DrMGhCSME0nsQ5OSbTPpWytsgPQfVvb891rkmcGbO+jUfWeAects+Fw7
2yHR3A4miTBJ3YSAV4xxMMXDncK5ltlfQO996MNpm7SPLSqAl2fmwqZBT59/WM60nKDhMjYKwTy3
bgcbOrlC1wqcCbJmjxKTvrvczlI/nj7/0A4ZDSCcGts+JBLVJBbw6ne5Fv8WNgo6ixdJMsRGLFLM
iFgld5nhZJu2rI2VgLfUQ7PAwDpgB3vV2weLPkj9Fp6PPo/uJ7icXu6ZpQwhnQUHK6112NgJ6zBw
eZOmpY+7/SZLGhDKwHEcq0ME/W2tAhG/oneRosAKZro/FmuV36Xum8UPmYwVqQtkoqoclDZ1m8Yr
Z6mFlToHQo8EEG5gWzG3RlLuzH6qNoQN/ZckbdOrSIVmQLRxzaZkSYj7b1VyBpGqNuUyMHPzNQZf
p5dkC2vTLW1hLIMru0smAR3KpohdWRjNJu2SNfrKwhyZI7ILGk9ZU2VFMAgWf3P0Ut7VYOdd8T5r
n9Kyov7lubKwiuaw7J6BeNzYk30gciu7n8k0uKtW6EvzcG7EMzRT2Fa2zALRQNrATXu7GPZ1kbej
21F4yIftSYCXlAC3uyTMAJqXji5Tbxhz+WYkIt40out3OrOBhbn8vgsz6H2sP0aNTuTQnZpS5Bvo
FYR4vscJVEO7On4YkomDZO18Sq6D0ne5pQ8twZuFMR0M7iCd6h0wqzncq8H4B73196deZY5MYLbJ
GIXsJMSeIV2KXED+ZJR0ACuETQ/Q1i3v426A0uanWpsjsiFs2NGyZnmQdk61jcY0ex2RPSIeB9lm
w1JnQFYPvMvLrS1N/9mZcMgUmNshQmQ2jnvWgBwS03sLqSfWl9vLTZxnJFC4Qv65gUATgkylaOxD
kYPo6oYdS+CSWhlAKyl2L1RW37d2XgSpJYb7AqhoMO6HwThGhTkehgpcYa8J7WybAmu46zLFrkrk
r7zCtPoV0ZTzi9OYH0zaduwgnKTgBAA8bwTwJhQ0DJmtVNwWlqcxP4lEUW47ow3y7zCmN1ECKTkD
+fYpAyjUAkLR3MCo9gAvoGugvT3otrg9/0FEtrISl17utEI/rI82Szow3Q0DhmCDm+SGBzq8G9Vr
uY/zM4jMVfOQZstVqEQUEOsYqSujq5H8PNE5v16ePucDCaxuZ1+/EkVd8jwKDDNq/Ij0z+3QHkmo
9pUTb0XeipWFd76foLD+Z0MNsNaS9GYewCsaqsBj8ZSO0y8OXb2VBs7v1mSeNU9GPTcbYF8DJ+M7
G5KyzFwDziwMwjzzDbREVti0j4IqHL5ERmPcqBG0bjolwmtVma5sYkvNnD7/MJUSRcSoWAXguz1s
zOmpG+KdPn6JPgWVpWSeg1SNjZt2X0bBkH1HmRrU7jWPlKXBncW5Tu/zfhjxZK6/5eE9r77q5sop
c2GCzpXGRMqisuYyClj1i02Or4GhSJwdTUH0zj51CyXz/CLtgUlphyIKMhL5PNU9BnHsy+vrfGGA
zHNPhm7XImq7NID8LCivDLC4I7PHaB+BTPNoDgi3YTmG933E+wg8b6dYqXMuLYfZwi5DVRE9hDC6
mCpob9M49CCitCbsvjDg89tRAuVLQ1O4hgFm5hY6u3Gal7TXHy532jsX9e+XPzLnqA4VXEDagWLB
qcIIuJP8NjRLbKHuJILecBo/NO2dlWK0RgOO411Lf4yVBtnvssRBthe3IMJ5OuUPoNJCj7CFHoc1
soekVlciyTeVQYHmFId4UCakiahyzcJ6yJwUCg8dArkN3fHEvJJp8lawwR/1cgePVWvDJwiBOI21
5hK70IvzRJ6oRcWa1ImCySZQQB/EPVgF0rXqZGUSnBfFpGQu66Yss7a5xRIwFX+Bp+hzpFmgH4++
0bdxVFxDducpLlrIp6+k3Bam3Ty/1zUqBKkLJI6aJccamO+IJCuRYGEpzWtsfExH+GfgXVDH8GhG
voETthusEGqehmtq5CdjxW4IP7exQx3lz2gsGuy9jqJJUHbaXq+mbUEsPwax5PIcX+qoWcgk4HDA
EgGPh2bD1pIx9hX6+3OPnp0IAWIppG2PSQCl/UY996tE/qURMP7sEo1rogKrLAkAYCmQt7Wh2ROF
SdRgZbT8Fpow4DNmRtJ+szt4byQ17Pb8y++0sA3MdRCUbhMJgH8UNApeFV1OB1yvoqtY66+p1Gqf
KhhkXG5qaWRmkZNYGhNpKjEyBfBuqaCehXC38vCFJT8/CyeiTxMH5IuAgdTIVbvTu4dUrXl6LvTS
/CjcJ41WMCkwZx3qS7u7gu3U5AI/uqtUnqJ+qq+UbJYaOn3+4ahSakMDwR+lHfT+mGVvibI8RkEC
hBoTREZXxnzhagOY+J+t6K0JfKOOzrJUWcAv2Ir9us+mG9Xz9KbHHdiDOAr345OW2ViZb8ycftYa
IpoCjqeVA7/tYEHhZwN9zBkc3DMBkPvlSbLUAbM1JsbIon0v0QEpxI+0rBX3WjZmAViMJ8nAon2M
Rkb2lxtbmJFzh+nQArNQ70gc6EV73WYtVOTbFerB0nyc5dhgiNpZTY5Hc1N6RfUwqV+5vVZ4W+qk
2UoyAIOAmhJOCXW6NyYbhbBTyf1L2Eae5PHuU50zT6bZtmEno5MnQecM02M71aRxzWQih8uPX3iH
eQYrtyGE2lBsaErdxyGgJuG97pSuSeG2kq4RspYaOX3+YTlBrg1m9MaEwKrsp6xMb/MQmuXtZF4L
iz4mcbMCU1kY7XkmS3Mgs2XDfCEQxl3SQuNPZu5A1vyiFu4v89wKBO0clKVq7P1m84tOP+OuiFwM
jE76lVW31MIsIBQ1qqvGOJxOF+rA4rehZFs6tC6FptLnhnu2rrNsQLJ0iEBCbbt6h1GG4dWQDkeR
6/RpjOwBBi1luXbQXXqf2YYageAsUhvxug3FFZB3B97LHzTGShyytULGQvB4x1d9mFs8nTKwfHXt
MJUKyB2n6dJbOoKLcbnDlh4/W+OWUYwN6mzawYyzNz0aXhKSf/JaOaf2mUkWO8Syw4NN0+8pC197
Cmo3mPKf+upzk2NaOeYEiZjwIPjko3RwhLbsyqMXFtpcKKOOB6ZswwwPpWnBrKjwzWEEZZquxLyF
eTOXxoAXBABnhYOOiZzrqGy30A/MNlrFHzW4hK8stqV3OH3+YeIMUrOU2WrhIWx+5ieBXQlZsdfL
Xb/07NlCrvLW0Sqw4g84JxIvqpzuUaaVeUtaKMl/ronZSk6FLDguH9oB0qWHDEKKQ8TvecJX9oX3
WXLmjjovqzBYFOpUZBT5Jlreju2YHQzY2G8lLly3zYSG6zBSXgcrKB8G5xTn1REqjFLPQ1dvAInT
tYzuBwPeaFFlkEPPbOeYDSLLQWWM2UrEP7s8De7MBrGlYgz7zBZBI63RrwErBefO+HK5i8/iEfDw
2ShC6qOt4tIqgyKEfJ7VADyVQwkENhxacwurarWdWuVEXpyW7Up8PtskJfPChzOAXpaGYRyYBhLV
sCiCk6j8rkfVax5C/FKPb9pijf+9NElnoa1nVdHn4YAUSvE9SkDAzc2tRlYgdAsPn5c9hgjayyzl
UYDhSf3O6VQwEFHsoKxDP3dhnkPOpqalBSRBtUOm04MeEc2NSfMTDQSwkv/WN9Vejf0OFeLN5emw
EJXm3MteKitXlRUeBrWfQhz3xHdaPLNuzYB3qctO7X4ISDWH6K/O8Pw8c3DuhrIiSOxBzfMfl7//
wilszr9MnAn65Db2g8IcWGD1tLrXul7uo8qM9n0Lyj/kSuhK/FhYmHNySBIyKHAXBTlqdQsTPHIP
7Oua4N7ZjoLT1enzDx3FeDw4AMfiBg4vDBTvXJyR4PW7dqxfevxs2UM5Qqcqt0FXq2rPyl9CW4O+
0NrNaunps7iNFHhdOK1mB60R34ROf+uM8WYYopWtcyGHMSfBAiqgqdBBwYMa6iEpnNzrDHpPRnVH
jPQHZGrvItr/gBLi2vlraVXM3gcmJBEUKyvtUGElPDBT0kBPEzuB1FJs+DkB0Pry9D3bcRRs6j9H
nUdtoyCQhTNHnhxYTuA/E0ffbMk3l5+/9CKzq+IE5iOpqQ5AftUcnFq+xMZkemUCmW0z7D4HogQp
/M+3AON5SDMotQeO8xhXL0PTbkv2iDLYZ94CZlGnefFhbYgh5ACcoVRRhx1qdXunVje1BY9HYa6s
7Pdsy99OBmjitHd9aIIhOUIlQWqv916iY/0QBvY2g/ZLBPVW19xAAG4Xb/OtCXmcZ0g77LnXebon
Huo78sTfUBV4PmWxfRWUQTd4xaPYjUfyvHaHOp8TxtebXTZTQmHbANB+oDl2fGjCLPJyM2lfR9so
4M5d5LeVobWvYLfrEN8tpQNAN9julyfR2UmKxmeTiPRKwrsKPkWa+aCzayKeGmulzLwQUedibuCR
wSAMnsUAEoCgajld+hqxnn29/MXPzn6cdWbzpjPjyVHmGB6qrsncpgzh9DVNANnHP6cpfr3cyELv
zH2Fc7ODCisR2OEKQ32J+2l6jqz85KRqJ3xll1tqYzb8rDLKoZajA/VNaJ/Vzw43PZZz//IbLHXT
6fMPc98kpEyQA2AHsDb2CW1/DrL5ymnxaKpPWu3Mudi9HSu4MyC9rUN0mpkaLNbuSkOsRNF3hZ1z
q/fUbx/eAJfCFKLzAw36fCS5B481xy31dmxdcLTl3umm0aug5X8VnqSrCq6K68SOrD0w0vWXjPSW
pwE+HVQkb+9gcTP4SIMZkL2KOq8GT8HVjOSnwKrbFlDdPI59k20ud/3S/J9ty5WEXBnkweOgKsyf
EUwEPM7Lu8vPXpg0fLaJidbUOzNFJs8UESTUHc+pn9psTelxYdLw2c7Vppg2QlraoSTFT6Mpnf1Q
NeoWZ6TsezhV9srcXOggZ/YSsqaT0cRhERgxhaS4rvheQDZxpfvPHiwQIGYvkQBbWyeagZhtAzbq
GnlaXONyq+9UIaFf6HRw8Iit/HvTlqNHLLHGRjx7akW7s4jaqJbA46ZmgW0qcgRwsPWzMDa+aSlQ
aqlqh4MterLykkuNzXZnvet7kGJ06M4zDmdCe8eZr/fJxqb5AdbNlyfbwjjNqSZlCVF7eJmOxxNl
+LqAmrZXKatc2Z4XJtucbaJNnTBtTZLjUJFNIn6S7nGC7w08T73LX3+hj+ascqNiQ90O4M3CTmdT
ZDgb88kFjB5qSxYiyf/cH//zdfiv6K26+5+IVP/rv/Hv1wqH3ySKm9k///VUwf+8+O/T3/y/3/nz
L/61e6tufhRv9fyX/vgbPPff7fo/mh9//GNTNkkz3rdvanx4q9u8eX8+vuHpN/9/f/gfb+9PgQry
2z//eq3asjk9LUqq8q9//+jw659/6ae70H9+fP6/f3h6gX/+dfPWxG8wbS9/1X/7q7cfdfPPv+x/
GOAnUc6QG9QNqLrief3b6Sf0H5QZloWzMXT3bAhtIL6VlWrif/5l0X9Yp5/gD01Qwegpn1NXMJnD
j8g/bItyaItRCKZC3dX86/9+uz/G53/H6z/KtriDKXlT46//nBc2IdDDYw7ssw1G8Lj5zV93QJsc
M8XhME+h5kxgF6Hn5EFrs3QjeX6NzYbvYSTluFMGqxRWpc2mYlN86Mmp3lq8dUi7eFFXO1c1HA9d
mUjqoY6zOwFldlHexqBkAmM42poD4cxtmtUdRAbDnZ526oADGN8hQW/BJyK/06Vx0PXwOuva6ljC
3gmbXOds0yp1NV3XdlqqvTGtTu5Mog/XUV5tQyBhvQxaEUE6OM2VgsgBUC3kCIONamdHSebD51k9
MavHPsjBj7ZyO0AGHdoRiRXvq8h0uSCdl1qwzMqntUPBrFb43rsWxsiCNAoDGnIuPkdMMPzgyeO4
YyTu8gK2EmWFzNdQSf1BnG7BHPaQUm4g9wDjjCZ9gfxR6481XKhJDgcfCDb84Hp+bQBiN9jlsBI4
GWbYBw7jv7+fQwxmWQY1yPz+OZqyKlQ/OkAhwohAxUFsRbdQxjSPKDsETQQ2v8MTkCjTBj4PsoGo
IMqWu4lFj60jrrgDkbs6gva0ndbV0XrREnUvzMi4yuF2C68McoV0/8sIWTQfYtUY76TlOyGy70zU
HfQU2O37DIDVxhV0gcst3Dg72GiJbyQmB+jvthDZlUUwtXdRlGwjkU/7oYcnkgZtumOn9H1DM8jD
FkZ3Y6QUdlxFt406lj9aoFl6sUhcYY3N/WTC9YaI5LfZNdpNZcErOYamLfKExm3RE+XCIciKeLfX
QyPz4R+CAUNlamv1kAt6nyBwjOrWIvJpD/7fM9175zNuOAaEMkxqGnNMRxnZpLMzGbpJmvnCCh9F
5uQH1JjvqrEYjp0O7yMovPK9Dks0O4RDXCQhxZXaX6E1a265KMQGHh+F17E02VmmKj29GOwDTctn
bk8wXaoSfTtOh7iahpve4SlzqRN129K26YbWvZspTW1Ul3UbeIFSn03Nr8jWp13VTjo0ZXsdBiEJ
fJ7sbAdpCi8mcXkHrCPEckd14EkJjxeTjwcYEUTu2GaTO+YV6NJmkflj33ZY1LK6VpEhdwAXvMVD
kl5XhplcZ1P0zWwl+z/UnVmTpDq2pf/QpQwQCOmVyWePech8wSIjMxGjACEk+PW9PE6Z9ans7ipr
s/tyX9wyz8mI8MBB0l577fXtHDl/lrxXO2CXywuozyWQRgol/GirXdsTg6/2aDxs5YGDXLWflFfm
quuApWqjF3iy+Z5y6++KsO2QN1vCcdy7/2nkAx/I//FJUUbhCuYhAncj78/pf0OCpfXmnsQK8J28
FEESKdDqw7m+1wKGLWTMYcp/eeOlvLqrB7aUAfUmqtmFQRDLVswnx1pNKnfNuubB/MPn4w52q+Fa
WAuwpb9MmQT3KnFq+PMRDTuf8DHDRqBa5Ea1qjsMWJ0SZItNh4X4Xt54ctwpjqys1sUgUm3JiRM6
AfZVDAeGQfZd1XCQeRvnmQUKKY6NOlJYqpHSgJFDuBanfeVhtkJvFnPxPQiLrsE0C/qNKZPPFbLx
Ag+hyKLIYBhcQaQ1Gdgx094HGPCkEVfr8X4HIuRVRs17w61Omauhs4bzfg7YbySRAZtSet7Bq5Cv
WHS0ymXvfa7uxNIgWn7I0AGkAqjt2GUyQhv7qsBpS4ch+CShdhEsbBYk7SoE1a/lQwEO77l211MX
FYhNCG2qOVNZo0Lk40rbIkRcA0IUzmDTGPApK0RLx4jDxVyEmlk6OMpJlK94tuga4OAWXMetueAm
B0p7KvfMWYLHbSaPUpIfpXCeG4yT5yV13jANEOX4CSIG/bvdN0rUaeAGY8brvj4sLrLTBTKIKkXE
CRG1OVdBkzVONSJdxaNJVeJn9j5yi8LC/9b4RQEnn/01TgBoRU6LBxfe+7De0q+3yUeHIYP/2+YX
ZrfO7Bds4cteT9FODxhR9cctAK+qhd/Ie/cimAgnfxRJJ1JDwjGeQ+NeVjFFR6R3JZujAQo2T5iV
vBOk2uuF9U8lLfMWDPdef8MU6HAgPYKa29qNSdeeDGLxsGDwAawVmrgz2DaYoAeQL8DI4ug6z2B1
kp00tM3bhZK0rBb3umL9gucK7aLIO2K6eAU/GK3iuhVVGjHAA2VV/Gx1e15m4e7YKG8g2jOd5zFB
6uI7d70rRAYAujgoWpBv6+WAQ4//pMNRgw0V3YST/qNeyT1r2wmUNND+Vsx9CgrsdF/sfRgK74bl
2dNizpUo3je6fAaFX+UzASNtoQA7hWU6LId29mg2j/EyRn08EIb62ZA+ZVtzKrgU+7WY7zUH+6gM
vEw7q3sYhrE/VcCeesNh4fw1iODfb1mzt337qQP+hlCarORgjYbk2K8fUFFlUnD27EDDawkwIn87
V/7z5Pb3k9pXf/nv24WHbZrQAMwqGiGy9s8ZxJ4tyIySi0gKgeWE45dBtMwUex4eZDGXcxJOWHJ1
7ds9MvENCNZ7v4NTsMS9mqvqXFv9Y/bDj62SV98Bm6kKQieNOv8/NPe+ul5/vtEgJCzEBoXq689D
hSWOxBZ6A2o+FFM0Zo3fO88exmjiVm5lovvanAMuYuX0KjWdkRmC3f/9xfraO/94D4i4IgELAubx
4M9JggFIS0yTrOj2jUBOh5i1WJDvdRwi0SVacX7oZ/6MSanuNDcSfNDVYD2J+AXJ9M1BDxSHkLG8
jEXlHYPAfWgRsn4SFTLwxHIGWjbBVrXDYRL5QVrXsVcMfm6Xhp1aUn4PubJXMLFUigO3dyE1UIl+
yf2ElkF4nNslPA5jeajgJn6MEAoyR20OSK3Jtk3P2XI7Es923HNscbFgZ6vnXzo0Ov/3l+jLYP+v
lwin0ijC2/ewmIN2gk3vb9KS6wEe6GiDPtw0HsDQXsAMDHY3oNWp80LwQ+RD0dw4GlO/O/11ehix
wKThUDZ3PStXPN1OmNEiDE+OH1BwwPowXdClj78OdSvtgdQi5V1flAoESgPPdyP5Tva8ALFNOMf+
9vL1J3yIahcWzcXtQve43l6AO3OPg4VRa1zcKnUXMvZxbe+WanOgmdTJGETqDm55HftsnLMV1rqA
4/wwRHct7rEjjMuZwxmNXVvxnSmXOwrpIyRaPG0zRiVWh+3+/SX14Pf446TgeTjt47hPQx/D5+6f
jTQMoLK+ciZcjI3+6ObFxtvU5ZuBUyeS/SPp0ZlaUI3MxMlnvcxpSztkQ3nN2wiwBB7tyE3G7hKZ
43bDbMI1EGWObc5eM7Ads+IBIbZ7Wy+viO1xk2gQH6OFk39jz5jmi7yKvwQCvAeEz3uxvQVezhFS
BRCL3qxwwypMRmTwDbegRDNniA4AHt41G7L6qQ4/MBSFQ9dSggdf+Z9DhCD5MUJhJDEwsAKmEJO2
nHJszUmhQkDOKD9KBwZ2uqstEv3LpkmpAt0DqbROArvtHhxXldIO+wpmDnKnFq9BSe9sB3dcR94J
wKw3gorvyHwM6o+h6YNTpPucAdiItHiL/BRn+hSLJrugAVLRmZDsg2oqBlsWpRzAXRs+gQxARrxH
AAdwpPWfAiTfww55LBvMk0iDbZIF6MsvA1mQ27YDeN45Ma5+K1iqgK2sNN6zOnd8DGMVCo4IHNAN
C4Do8jkEolkFak18UDl32hXv1nCUEIB+DOAZhEy7se86deryqE0pRrwkuBLKJ0uG7umGunTRtyGA
RCCMvUP2/1XCwyto4e2bcJsy3bzPG/vZeuozCMMxsWMUHCUw9rZ4pTXotEOw+GlZ3Pvg5HX+SndT
y5ed9iDgSPkNbxI0gsB37vinCvs9BZ7tPsJxSzRliHdw4wBUtsroiP0/ipojvXSwKyQcbMIsCgFT
VNGDQ8M2FRV5gKfGS7wWudVEODe+M72vXp2VfNdlGwBfZC+C2O8mVB720vmKhfERH8MPLLRtEnCe
bUVQ30cT5Oi27bsMXrikKKs6RmIjJliKwEeHUQ4PAUMYgNsX+QA1Ot66wqRewT+KqN9hcdyVlMc4
HalDv+EDkUE3XPg6X1oHEwl+By7xtLqnqvO2Pdx8d5sOD5FqFcpn2Z7tRp9cNjzLNpje9LS9NcAU
bmFIY4YwnuexVhid7nVWdaCruA7oeI2/1UnbsYujQVGBTzfMcChjfJNHqR+7uqV5A/Ep4bajCTmP
whZACF9HwCF5+GvhUYnjSsWzYGHfZ+gP8TaM6I7U8Ua69dDaCFVRO6u0HF5DFILx3NZv82xJFoZ4
Mns8Hsk2OVGKm/dEIMtt4aoupSNybFoTBnkDfDPEu596s0ypT++HzWWPQUGHxI9A6u4d9lgy/7qh
lEv96icZi/bUq37MSv+G4Y4nEBxif0Xti9CvJe3LdkdKplK2jDZ3K3MO+y2lnmNi4nn3Ptg+5gaR
gwK0YChbm2hJhiq6g8rqgTZRP/cDMXHfC8RnQzxp8BQmNPDDGKFzwBD7aVM7RdahOWq64TdcN3XM
YWnDrTgPD7SNsrYJhwMm70TO/eV5wBGp7aJ3u5pnqJ/8pJgPr6GPunT0kTHvjHnogNUesOq4GfUk
apyE2+HkGIBPCTc/+oFJAIewTE7bj2VDYqaL8ysgXu2D6L6L1e70NJUJAKQENO8o9m1LU4BVZYKl
GH0D9TG2bXljupy60rx7zgrozzQ0R6FlCsJH7DYkxADPbSIHWxDMBTOGeoyLrBNFylTLUcbdONiT
31Vz6vU+xq4jUIydxgDcPcnr6gMx01qHJgYFovD1KwFcunNNvq1tcdFzeClW5CaawQOnIgSctunA
Gi1opYCNJBFQC5AmprrfB1eLAXlYMQMgQ33SJo4/1nvgBdBW13jk1ZI3neIJCvoKBwp250RIYsWh
G5earUPqLCW/faoJdMoHLElNquz2EfAQsrCHLwNVIDVT78b4zNFl8poCRO2pytxS4KEpN2Tl0wS5
F3PcOxwkX9lsiTOhcqDBjLKIn5g7XEKuv1tm8Nsq/kQ3oHxFyV/huJ6RRzidn1GVrVfsVJESd2DS
NbGv/TBDqwIKiEVWw2xwjS0Kmigs99wCtbsNYd747jmEKlTi+mWenCBr1Aw1CHOOVoXPXYXGamux
zIcryafSyVhUoQSZGTkwK7NZoT+EkVKZdgOM5dXW/KYm2i6j0yHNfJHdDmxGTPQ9Mi9Y95jeQGXQ
gRFSQ1UAEmuKu7nzdlohHXKZ5IEt3Y7M+lQq9x2bfRqqOkiQgPzkjfRp8RCrivgC1E9OuQtDcEzV
ZMasYAIVgZhRxQ9Pjb8EqBuwr2KYsNs3VL66wLIXN3y89xZuBZK8R1Ta0/IxL0fwbvgE4afHgaca
geOG6HV1yyYraqfLfRSIlYEOqh2ABgqEL6EmcD+d3ud5p+mzR1xoYj5jV0fnpOhlKttQp1MD0cz0
a51s1fjN67D4cuM/EMtfTEZ7bFZYDw9CrOdowHODaQ0Tm3JccK6TGz4rv07VLqqjE4YFqwTZeNFh
W9pjJJw7GBEVTrcbwtgmivi/EBPCLFpPM8DmNHKGh0jYn16FHzOaAiNvsBTwPtiSWqyZVmJLejF8
R+QTusBE3RunrXea+d8mSCll016LAUF+dIU+15SINAKassKwDbssjI77WYoISPninX/ahf3CAqBj
JLT9ithvHzGEe80h9M58ShA9wvOtohYRHT1krY2f/KL7jFpswm2VW1H7qVnNtLPLNGUt6bxknuiP
YrFVghuApTNlAZIfEXJYT/JWATcfHTwLSzHOFwYsx7JN95zKNnPBgYmHrj9A0iXnCEeGZAp3EAd+
yWJxM4fOHRjvmFHhIcE9V5W4CdYgw4p74l0F9dJj5oj+chN703QnZHiKQNJdcVxCke05D2xaz6MN
ssVZvsqLLSFF/crcV6tbcnEnrHUwR80ZdURSbyNI31CkT5j2wbWz57VqEKk1z3uiLALKpQpwWVzz
ZCHvYcuoNuSKV1DlsUD3MyRTVqpcRpg67KGiu6Apnbugr/AM9PAtMTJANHXNi6P6ZT+uq9rTZS0w
XP00Ymj8VrAeNhzOc02htjJIB4nw7cVT3aWGCPAgyPimnZrf9SphWt1vW/fDEwA5bUplFeBU0D26
EzTHe01Glth6kHgSj+wGoOS0lck0uq9izXEyhdMWTHlMnSWmR4hTJ4JU+AAE94gQq7wJTfASvQUW
zTiwthsFuWxNZdd6UObKVwJ5KI56CjjyKn/XPgJrArLDuu7iK7a3TToIxtl8PGjsbowEykbJfIxL
SmhBG3Sult1xQ7aTHvHkeMJJpVJVUk/lvTBmOC4V3dftGqb+6C2Jw/hrOIm9V23FGctNc7KjwlOJ
v7kRK87WESB02RbnKyuXE0BPVdo7g5/kGIpnmbQdriky4MvQmkdsJT+QbOAhcGPDHFI7VHs5kBUS
3vTdmqg+Sb1sB6PUivSsqsHhHTw/pXBNnNI9hp2LG8srUhD/vGdOlLPX3bRBBk4xiMwRa1iXUKKi
4FLZbIgiZ8dC/i6AcQCNObdhxw/12uazY78vvlieaVk+NPahjMiTp5wDBKcqrx3WgNytwvsAGQ+Y
kosbDaTW4nR2588sjNGsAp1rPSAgdcirSmGmygue3ab/6W5iw+LXfhAq5n15a6mguq9qbClwDyU6
IvZR97bKl0aGD/3Kk7DCicyYot+h2YDCBhZydLrD+WAyfAGS3lB4VQLlvu2v48BW4MF8cuDNjVEX
ldnS8zrRIcS+Si31oXBnGde+UXfSQuXEPvorqK8Tc+gFXlaDs51Vl65c820O34Cg94+Vyx6Gkvb3
LNJF4rfD8esthGv4OiNF9xBApkJPhqVAWQWeEXdNj1vGkkqe5jXYzxw6uA5kkHj6tdQrOiGyOpk1
yK3n/Qbj7IX3IXzbPcEZYAaYF8RsDCN2fvuji0RzblQ3gUUOtDciHkE3ntQF+3KZ1SGp03q29M4R
EJHX6tbZUY/BQP1rbwp4Apdu74tt2f/1DfmGnFWLWRe0hKARgNOdaz3yPWS26UQX19+NZHyYmT/B
Uzg9N9uCGexyjE5lj3UzwlXfffUNVn0BPLu9AqSZKiGWA1A5w24EJvCw1vKtAIUwGVywclzxEba/
RrV+7wul95w3+2YqYE3uuXueHSy8Jfb21SvvFG608+o2NJGSuUnfOfT09dL4SN5a3WrMMeZuL+Hs
vLQDjVLAcZ9HsToX5Ag6lw7VdezVbpOPrF+vAGxBilTQUq0F2j0svf5R6OGtWLv+5Fn0NvFrO7vW
WX+E0sDqG9bevSucDPsRSYthRKHIqb4HcQpybFF4uwLJnldQpoOdEStgejXWmghHrR30SnTHiNvs
Vdsg49XOBxzjxmd/Rkyt590FHCW32+LTnXryYochl84K6TmQc1YJlG4eYshPAlnDbemEYGGiY+bT
x74Rz03oBhmIHSydQuj9KxpgmmcEgeI3NrnaYaX87W7reQYKLtX+bO9MhBOohirmY5dHGE2C3G2z
U408zw3Vz1O5pBsFRgUAeH1SkPVKOVWpV4lqX9QBaKIlhad3HghAGk6zwxyx9yoLVJ8bAYq8qesK
2YBKX/12gvfKtPetGhXy2/fbAkP27ZfoAcO8Xzw3nRdMnCG6uTqAFPk43voDbTggPzjcsC1HCMbF
zuufJzGfxwXiSY06B8a3sYu7WuhMlVi0Srf75ZJXg7n5MzyOfbCm0Pl49qWx+2pGe0AaHjPqDakR
+OuGgRi7zdc6qGXSVAIy/iymhDhRsQN8D/VLq5HDitFV2E3bXbRsUbp5xX5oAgNxIRygF0dZxAaW
IgbdzZSfTkY/4jnDdJYUCAUu14FnSLRC86L3LgqiadpsIx58ckFOmD3KDTfM4NLzJM0RxV5/QTk7
VAGWVe432TD39nlV8CFQl5+DVkWJAwfPoSSAfg89NwcdjZcodPh9H7hgHbJQ5TVOKDNf3UvN2hsn
jOl8jkZ9AdgC9bRecMydZ5wSjfM2Brw+1EWL5hyEZXCCuzsESrZ3BRYviFVFjjooOHaIcQKDbzG5
kiuIqeg8kCUpdXUt6+23EQjip7NmqSnEbwS90f1S+FcPCO/EKwsvKSOgIsN+RJE2LTZdumA4G6SY
YIi9PiC6hLyQeT6TdURk1obvL1sEs3PUB3XoadRflXzkkcTOTHzIaL7X5Y6I9ohvLnbD1JVPyE7C
eF+IzKsgWD/m3kMNWOKupm53JQJaUDOL/hW6qk6Lmr1PaFUdBjHqg8cp37X16KYjUCV7d6vzYd7s
WzupMp4NBdh+Hbp9P7TNPUfKXGwWmyPOd/2uBnapmtU+kwW1SKiDbBxrdhgKX52V7yPuvTkGk+88
uyNB2ba630D8JEgKb45ujw7cMmAUkZTmAZ6JV3SwvMzg8mIxj344NxwaldWuGKDrdREOH8M0Vzu+
ICu6LEwyEDzhg9vhu0Qj9kIOVu+CRT6ZhEQve+1fImAFDnA0Q3gs0Y1zQfbN0I86F3KRp819GXQV
l6FZUcx5b13pPjb4BbjAcAZm2nVchQgBrKWTWMt5EkWtTAMPEyeyHw6dneBGuFFdG3QOJ0jqFZSx
TOIofduPJ253vQXJdxbj0Z01hiJwx8+8aNG4WYek98NbU2B5C4p+OYNECvB2uEAydVgXexE6rFMH
MNdkoXOBAhIXa4/ybjFhNkMCmMOl2hn4QXID4HA+ywG4ODku17kd78zIzGkMxk/mxUo0/OBv2AXd
aJr2Xw+hXamJ8ZmInbPhbdkthwODxmsTvZvb70Hd3j1sR3ebHsGfROgmXZd7L5I/9MpfygFNTyOQ
D47vcBZe60CAvYmfo9nDYB07PRpVqBg3t2BnYVI3cgMISMQFnVZ+LhGqKN1X4uQB1NeYaidvug2r
wxR8ovPQbDjph56bYKVp41DPD740WL5XXDZkBjM8MnOZSbTP6LKhX87ZmbVNk4Wk1NdyLqq/2o2W
oU1bTv4O6pc8EYtwfLAV17zo7LH3W7QwBjXsAwVVFhJ1u+u62xUrzMknsBMUy4R/WiA8EZpPkCNh
f+9BKILwqOfdSn/3UgSHsAfKu/DFdA4ifDpD/w4qrXenuHhYZCDylSqAAKbtUFqHpVpDKxntCnh7
eAEfMbog7uMblLgCWzsMHck4uE0itSgvxjQqRiNyTOjYJvXt7tui956S6W6OyjEj/UvvVyTuZXGl
K54gjHxkPUSnk9kTr1tTE6JSWm/9U2O+O7cbfXJ6xOv3mP0CdDQZI46BCt+mlqAvXIXcPuJs2QDT
WqznrrxgR0Z9u/locvS+PXTudqk3u6BPDpK1Oy5BLincJlPw4JDmjG7/tGdEVzttPZ2FbN12gYum
pYbyMfHH2sUbqMiWuFR6YL02HpoBS4kRjwpRebq6zCbwd5EgPyExRBhsnI/rhDp4q3pIMi1N0PZl
EIIgLhDnAuFJ4lkNJQ6tznekTODRDPrXShQ69jDslGCYoMn10Ibp3CCHZFN9n8tbT3R2+VGbieP2
EtDuOSok0a0/tYQRq5vKuAFINkUBr0HuwOKBEFz4gQb+Gcx6O5HhMrPBPwyL8zn3FC6C+WWVJX2k
bvECi9J45Riww9z2XMVrHaA4mmCc8ccQiS4W8LO2hugS1v3DPMJaViMJUE1YcJ2C5ouwPrwoApGp
Qw8JC9YIvXrvmB7dcYZEtqIh7DQgizlGXuwLjhu0XCEKQ4rJQvuNKCCPF/wc1YTQ/Fy5ky677wac
sYyZCNbAwOTEaZrL10vpul0KbdFDD73GjVPTExwCgB5LcZkOkNxOddHceYgOyScfviGzFu8eciET
yoAPDurwc4N8EQMCHs/axyECXc14hRlhzx1nRI/qRnW2FocZ5qPI9L8H2hxXrbaLI8gTzMP+fq2w
DiMpWUVm16Ne3ZKQEJVxR1LowKj/I9wreDBgvfHlmrs2umCHfGqwTuCe0ZgyA/f7GrrjR6DqNd20
hyxa4Z26wpqkBvO4cFGOhoM/x/MqulOxRHYXIh8sKil+wlYFSStm8M420LqxCiRhMW3vReM/TEV0
GfpuOrkzne+jYvoVTEp8m1wYLAiBMxnOoE8wwVbUufUP35WHGn4JoLxnfm1gk2iRdsqn8VvjtK+o
SRFC2cDHr6OEe11/HBg/VQ14btwEBbznMIqMNaDrphMshdKt3gnijOaAOG9duD2vbRPEXmjXMwAR
5a7HT4OLznsGR6Ec0sKqA5nKOqmt06f9djsQV8txgnp66WbUk7rdd3JhybRQhQCe3wWitl82f/vZ
yiqA2g2ZgmG2LilZvimkXDE/2CP0G/cljKWw0MCtSbLViOXY9yMgoXq1+ExBN/P4z5UzGD1wEkrn
wdaXMoDR33jj87jNOCEGFPdOaN482UU5pvYO7VaLdKk6lTpO8bTCinghHkR1aSfQlEPH5AKuxHQc
sVw19GkT1ftckjJHkizgUrju6QmXrE9Rj+jcx0m3YMhuFM2eNdgDJ6v2EwFozsLqP/XFshOSbaeN
PE0U5wXKkOcyrkN5MlImWOHwrPlo2t7aZdlYET8eYJ68H2e2ota0bzr079plfS2VzTyGo6+YX7Vf
XecthDyIDDgQKx6rytniKWj7ZIMcF7N9HSHWn3GxJsuNUI2jwuhhH6EGtsy5fxygZKWL4S1aiuA/
BEjtv2lu3+fKQ5dNoWgLCOSYyBaZZOMnhL/E60MkReM0E0WntQh/9Lg5MFo5v9Y43AHDht2XdHiX
A4sJ4U8dKZ6mmaYNJCtiaxkzTexl1P1b10Z3dgvsDvZSm2jBh72vty7xKxC+Rum+rEE1PflEXzU8
h+HtlKsuWuohaeiAXMYqavaAvpQIv0s3WKtgnKr1+BtTl23eCevkU6EPINKdUcMV13KandiDhG9M
2Ry9efscOoM7B7M5iRLldakg9wjXu59K9V0aCIUDPblN9DFX4XsvDqNp2E5YmAnmcVkvIC5fm0mj
ceFH20GtGB5Ct6Hu5EuwoKAa++UBEW3loQWMG8bm1MeZI696wlKOcaNtWNPZv5Uny+uEa6JDHPkM
TDmTjZ66qXinymd4Wxx9dVN9OnP5FEEciseG9fl8y6uNtnvpBmjOatLGRBKcsSAbWQC3k9DFvgwF
WeRKSZni3MviEkDlWBZ99AD9NgEk8N4ZsRfgNBnhhIFna2NDMmCyPkGPFmcQFL2rDyUGv2Bx47Q7
7FmxeIx0UsnyJOB6+y/8QRpUMSDEd/03mATvAyX6GJFbdSK9nQntAaHcmBm6qq66qMcdIwZep/Ue
qWtHAaxM3B7tuXWQxuOjpN6W9QOpCm9gvbwGrUgHps9z5x/c7Xcg1K5x6meyNc9j6ZrkvzDDYNux
oyitywiNPGjGw0CfOJDtpq2fazQK/Ta86mLr/zKF/ncb6C/V5ySV/D3/6aD/F9P9/ySb/W2I5/9t
s7+HLV6XH+2/eOxvX/KXx96h//BgYAcJE96ogLnBDRX2l8neId4//MgjAfz1QOJGLryd/zTZB/4/
vCCkt/9DMarCbmk6/zTZE/cfLrzwPv4POugce/z/j8n+Dxt4SKHZIM8OeG5+GwTw/hwjNbJvt8Ct
wZ7mdQV70U+LnqKRW3Cn/JlmbcCfmVBOFml1/WqTFxKtbd01u0UNzyCo8CMijg+UKZtDx1r/0wjS
v7pW8P4CjzGMAtAQqjKcQLiwf7cCYWOtekHgWHQsbfJS11OuXFvE4wlnnSDul5blgrP9MnUIBKxk
/QBbbpDBxPkwDLN/jDAPQLtKvoy+TSbvdmoaNc18rp8bdmuLAhVxh5mZrbTitKnu7ktwgyH/Y5SE
oiBHmxGnapifynXOXYyMpW4P6Ec5Vh/w09prD+vJ69jWDyWhZTqJBp0s4n1gUQwO8HWV94sh5Ao8
SLYU5pFUpvtPl+h2Cf63W+p2idAAJB5uMS8KA+/PkJORrhKeCbkmNT7sHKRDdvp6aenMTqOR+hDi
PBNTBZNKExTtm0tLmoW+GXd0nWwihwqBGnW9K0vPnsTqOanXtOXJwrPHsa0+DNZ5V2G7wlHmFw+R
o2FvMO2zpN61HJxgpyxacWYYiovob90JhnV9wsZ79tB8Zqhoo25ibwbvAqIHiU417CFvNzF206I6
roTRtCTETZ2SDI8rYuWSvz2Q/xd/IvvXASlcIUp8jocP2lCIdJA/b6JlqxvqzYDLWGN+wN9nYAKB
+FoEa3WAZnERrkULx4ZPwhTfgrV/VZ5XwYBSfIoKQA/XKcTD13/alsiJoaSS3dd/+3rpaGRSuuDk
VawuNFhSvUIcFvulboKUFU396ihJc4dXWRPoIAmW0D5+vUTLehicZbmazq6PKHrocYTvA5IS/oWY
2vWRREIjMqDkcEfElHJ135Wbe0+nwoFqYWj69devl2iqI7TAWHlaxtXBvC1aOwWuzAes4/fNysSL
HwzLricqnVpwnuE/q76xtfnmFWZ8cD0t73EA3dtizMuAOnVmJ7TTiY9TYIe8cWC2JYqqtoaUSfxD
77n04LUt6kZ363CyY4gPxYqQu5F+pL0f3E0VKV9L6h8xDSofdP2/CDuv5baVrG1fUVcBjXwKgjmI
pIJlnaBky0YGGjlc/fdQ3x9q74OZE9bYHntLItG91hvr6E3F1VoxRN1HU33957f4W732r4eACFUQ
ERPkTRr/jh5+kHpFFBt0riCXmaZ+n+UAYhHE1j3NjfAydAZrCVW2Dya0QrYfo+VgpwgEgrwjG1GK
TL07d4N1UZOZbfS+SXGBTNE5b+ynWZrZ2e7a/BwX8iN/MPDfv9UlKMs88ofXFSzcTfZ0deemUBtg
Xe02PV4Ky3J8HSfHbvHU4lvmkN2I6PRlGtl/57y9WuWgbs2incYlUkc1GdX/vli6+j+/tENFBx/O
lzDJzAv4oHHR0irZjV2zy2JVnTPHrc4i7LQVLafepjOiVepWhBfnlrPB8hCt+InpO3JTHsxqvB+o
PUMjzq++fythHz4BuqWH2MkB5LP+CGDUHbuHzhg1rhWm82rOIvOiWMCA6dr/dsx/h8/94+2zJfDo
49mUSBSdf1dFUmDY5pzQ4CCu0AJZyfwSx86VH8vse73RbCOt6gLW6PR1JMTMb906fylabVPHWrsO
rSkClGN1ycfuAG3s3usF3tVM5gtWjfSkCCC6tNnM2XTJh6F+UxRK+FllV+dSxozr0VJsQQHGszLH
9L9oL78b5f75zXEAmbbke+PsQSH9zzsMm5KdaOHSw0RbA3y9cyNTPnupZkDjpX2PSsf6GaFaQcPv
c147h/99AXXGgxBdMmkxL5qNOg7wNBsxUf/DtXbDue+evl8ISHFPRm5WVNt696RzozoYcvkxzF63
9ViETshFysMMnZKwm62pC673dmvo7/HypHpPnnraWwKDceSomV24ixyIvXwa3uPZ/VWQ1vSVVXuq
h3adqspzZKVovWu1jtNWO6DJEyltOlnumeAO2hIeIMz/74tT2//lvtP/1ff5OM4dbGFIEkzNdfnM
/Cs3YhK6nBuAiNUIH2qb/SEtRgfk8rEZF1ZIdJOYh24fA5+i+7Xu+ePF1V/QP2q3dHCiS+/Wu55/
+fj/X+qxC8Cphk3d2eEK8TgjwyMPNLWRvtQoT1zK1vYlMkpoQOuAnWjY8mShF4258Od1ZFXp1fWq
5V7osRMIIxRrcGIwReiECo/VrcmAD0vLnVa5Yf7wdI5v4Y3zKgThP9XG14y4fscINbFDmc2tfbxY
klQgVOEqqC13zUZcXnR9jvbu0tw0L6uPfW/iH9NDbcNPighTobwAnONNxtNR6EglU5ikJ9vpDwku
iOP3y7KE1jEX8YcFgA5e2wrCMsHx2sXIfEPuRJeH9GWZya0BN5z1TjtbFit1O+tASrW8YguW17qd
9BWRj9llqpYOjTnbMcsnkKSn+pumDaQoK1FczEYM+zDCutH1kOSdnlONjPxSkad5qgZzPC5OmQdt
XlYfYzK992pq7lOkSggh5EeoN8sPlXcvBaDzqYWTuX2/VMu8hUaVB5QAKFlCx4KBNqzzmIrfrlaV
v//zBfOdofqPh9jRHRLJPIfiBDSM/7YOOEsuy5mCiBU688ka1B1noNo1KtT8lDf8bPWS9ncPpXQn
NaQERT8wVGb7YW4VYHfe7grKFxurAACJKw9tWuL8CB/EMfD+V5bA38bCRB5wqzJ6CbOyzTat0sXd
nMdx17VymySzd/p+KWi934SJbFd6bA+vyjBWzZgsP/7zt8ynnw3kH6Olw+DN5MXphQsTw++/nrTa
68bepV7K1x4XwVy9fL8gGPNTjC73UZr6OZrcn21uoaPvIFaQVhVYq5g3rSFL3rD+lCcReiNS7Sl5
Q4GOJX5wSNR8/Kkd2vhfTMdataMRv01hjPkWLg4fyGZWev7qpjEdCO26D5HBDVre3QW95/yXoG+/
f9lSxAOZE3sMcJr1d8LNeJ4qZrG5c6+NQnjZlq25hkTflmE3rcq2XunDNKJ3q9+w+aK9hafVk/or
DbFMRXH9gXVs38bJl5uNyierFirJ+wgtegxq6jKs7udseO8g7e6q/wMvRAsVBa8qq1aoKVsUzvPH
ZDBsGUBbmEpQrC0jsqRo/qzHBOOJgfvXjrLVZOTIaWxz61WRXCWPAgkAR4aS0X3CxhguH15Xjv5c
JhcdWW9XlNe0GX6mjbXLnOwT8+7Wq10i8ixkkY+yrVWVLpzhSMI2w+ii/yg6fAvicynrWzLSpMrM
m5xF4SHQcojQF50OzpY9I5ba9IPHFWuFb2mSvjfihRbh52F2zH1qEvmDEOuDTs4sGOzxhyjZHUQP
CVIT0qFP4il19XDVa6iWzWJ6BWjvVyPKnZbItGF5xrzop+I19qIH3eMhK1W3zOnUeoqGraYr/M5t
EjAo4rVJIEPrqSo2RQMb2+jhtpHlj9poDVCkBAVZjlZPs+p5l5sL9QZem616Zs+VAUBkNAk1ksZG
zwSO6RgroKiBwFNQlqH36o2hot/4aYVw3C8wrD38XbqRSWxudPjvfXQPPbPFRyWmi4UoFMa211B1
PrHzcDoVgYtpEpJnWheetu5NK0ULVlr7vBl45xMCqtEiomxwLbpTNLGT+A4GsFBrECczjOJDaaF4
7tFijbGWsk8jaXeQzKMElKFT+ZaaopNQ2ZHvzAFypiMplOTo1j2h7XWDumPWnjSl/42F0o6DxHQc
x2QxiKW8N732koptP0Dxua7a2VKRpsKSPKGqkso6xF6ucKjYV1fNKCJaAzKkJug5xXhuzVK/yGx5
gwEq161p9aus5/e5EJ2Nzam3s2Rb+VOar02W3d0wWdN6QCCWlG9e534WlTcGCC4q40w/EQrETusw
tzXNS6E5f2llOY6WGT9NwAZzw4AxmrydtY04Kc4NDKaxuOrLc22Vv9oIyjKGrVk4QmBekNN45m6G
9kbW45tSP6vJu/YyrdZtL7ddrBP9Cx1HENab0LRPYY7cRdGPHGZxjrXdYJOy/pLEeuujjyZHoHKe
uil5mnR3PnQ/eo9ym0l5P7G3br0CGcqSDYQVc1EZH1jSfsfOT53UuSAZoYajWidl6g+q++pnwRc+
TlHoQ+Q5t+IQGY32VNAe7Y/0Wvmy5mGerepO/PunnS36DqmtF4BjkMNDSB7mETcKctccNk4i9POg
TdCXEwKBqZxfrSTdtVGFOtzjIjT6dgqqUZMHrYnilW5kXyqLzcNYUtizkJjij6HtrMe5pk1kLLGM
oLs101/4acptSiAvdj9sK5gLlnlgBYjyxc+98sNI5nqXqvxtUfa1OISH0eUJbMZpV9Q8aeSiy7UO
YoEt0fN2dbSxk+yPi70gN+rNsHTlOiwLbWvZ99kNGxwpkILzbM+7JaiGxPSbepQH8queq1uRUYZF
7zSwbhF+oBvb9znd5Bg25Ybh743RQ5y9URdndDQoM5HQcu8nHt6ZllShA5wv0XmNewKCufCG/01z
vq5WJQI1vliCuV5Vnehv4yT8zkYkhfZgq+ZyODtw+n4kFW+C1++sPun8AaV+bTUH+OXBmYlxyPhn
MO++R5rdIROsNzSe53hANRXA72hkIHSvbZjamApUzT9mB5qh/kCRevo9gXdOySVAD1ga66jpF/hO
nfskLM6NWqDww/lHp1rGfDnqgSLCctVCQKydhidXJ+FoNSSdsWnH8Es3ij+um+TvRRau8zlCa50s
xbU0rohYXyHy7o2kHj3KLk3b35JuU4/GS1nJBH1X8ux05mm0hg2B/AvgMxVkVpb/6dom2RTTNAbC
nkhPcKiN7VvzT5jbPeNcmSHIIS1hnHeupOC7UHlyLx3iG9Eibns5HesucWhnRXOfz127KmEBG28j
c50fnKHfhcu4B2UEDURUT60jOzVfdLOmgRDhZLB4+S2lxA+1RmA+6E7V1v0qz/Ry7VDCXlTOGgBI
20oRB0nyJd2l3sc5B+K4JMXerOtT1Yc2Gc+VtvYgCzY8CqoefnsV/yMfSNVRk/YrVi4kfIh8kE/5
C5ftW02WrO8NZOI0Cf3LY0z5uRbeBumMF1TBxbpPsz+Y+4aNlxSrEZpv5ZhkX6QJC5g2T68uK9em
MKrfBlWyD/Pgq4EIPTSeU2IAVnbVvllGna5H1yEcAR61l2LNWx2uY0GAK2ZdqgNDvHN5FBhWif3V
hE2Isb6mDiy9YCw+tkK9j+PkMZF4v7S638EFzpCTJfdD1f4ekv40sAZjlIGXpsDDQRkKuqGSovDd
GJNSyZuypKkRjEPmIRebrF2FuB9N2FDM5x5kB2GnOe7sLsqwoozx3pr0s2aF92UqXzJt3up8xkK7
sdf1GGMmiRr0oyShzEn6CzngtUmFs6OdF9+MPeIpwwLn4aFD/f1J6ppcRalKfSjwY5fB7X2/6HPP
1cTlpwonP9l4rq6xkbGB9sWpVs+gkOUxyobiWOZmcWSvsHx7cv86Gtc6NCYOY3fjNHjaO8yGG7Jh
ekwddrfi0moDFcyceX4v7X4bfsohjB4Sekarwev4NA7vaJff4XubjVvAjyVUUPXd+IH564GoFfuh
eqy4rYjWeEPLVZOiDU4wMxHn4+cxg6Knd6tmct9bBYZUGIfGye0jCBLzw1cCSOYbVoe7qyRRAm81
JrVeaQdsB2iD65tdlel68Cja7B4Xn81d7yTdGuptXfAl4/IbHb9Nl19AQTZySc7MhjK2oCYiZl2U
AzZI6p6D1k105oHsh/FuLhkqslbPISG1bW2bOBOExLUI1+9RWHtVpNx4xOGqFlVHbyFVsar4ZzS3
lxpUqqHRZzOo4qzlSTA30Uds8/kbw6fUiX1HMg+N/B/mkTlmtpyjp8X72IGlbvuvJLJ3ojVBh6uX
EeYp66YpIA/o1ZsRaUwjOYi9ux5t8Vd2CzI5M1xj4s2DES+v76iB7tH6gcCf4MChLFG8+QnFaSSs
7/Sp+x1OaJCYu1ah7N8nzW3283LoesCDiI0mbwe6zYkGwcL8uiyBovoMzwy2fNPoNnlNmSTaYmAP
viQoEpzJXqArsRYoPldmQ76EHkKHmg/5ToIQol06pE6KVd9BPFN3S7m2/7oFnwdBJrJ5TKc0OcaP
l6ioSa9FXDa3coX3G++n1uN5UhDCjE8qNfo1CDgmJBdB/YucmnGXUXqDAL7HG2iIdFWWcuPpmIiH
BdWTVtkJBh8klAlallrnrxKmmW5m13pifWVKLRmO5u66THwGh8icYEUdTFqpvsYS8SMJh9OYe7s0
Ca9FkUjEPsaMp8FLtgK5KmPS8pQJ+WOp11WLdMEa4qeq5H1zx3brirTxIw2ooE+Hg80ttW41e8uj
Ya3qAoWtKeqP0bVjf0LFyWe7oGzCNEn+QUIh6P/QMz7tIjQbMJ2YPlTjnleIYcbORnSiqk92Uw6c
BOOyLBhoJWkoByRLyJkEGsyUNSGfmy8jrrJA56vzs2NnD+MpTI3LQkvNKs0SFP1TLc+LzTRQNo5v
czWwBUHDDlrN+obCiLIqUVedb/Ac+6Ze1Cv0nA+R6nRL8QgejKV9mtxo3FdagvMo9lbNbDMXWsmx
npfPAg+Gr0f9ubacNe5NHJdIdNd263Dm1+w28bIcbA0Hs66ZP2cy4YrBO3mFfRv6JQSacVFwq8YM
ij4RK88aulNv5vSKtK8qztfi4UTJInKlFOSKY+LZbTPtA99ifhBNYfhuUn+0KMPAL7GQFZLo4sIz
n8L5p1NlTylOQl8sMapZ9gJbXz5zTYvWjZSbJVpOiZySY55yFUnF89bFlyZCym0v1INMru2SceUs
64c4LGm+ErLZMIN6G82Io7WaHDKtUlIqxiJ5K7Qdc/1ThiDvGnXTq8mhoia8sE3J33IdULTwNk0C
O0V8L7C6kWtxp9x29IUdm9sC34M/N2zATuaNd6sUxE6Aw2btSdflp4yGvW4VNrffsCaLJt1pKEMc
zpddoycDu2zXrfoaYTaqq+ERgqy51q0R8U8mcNhu8yOE9EFxZL1m0ObZ0FoBHP3TMP1wZ9Z7hEA9
iTM8FgKKsSd2xnzgCTOeqVieskzo2yq0X/tCXSPKQb7yaAxKG7dcJ+Q17vgyShR8SjXDYQ7tHcJj
TZL9VUiBmwNzHt/chLmWWpEmaEvb2Q9duLULjw1nUWuuubdWmZ88YUnQE9Tq51ozIzVAOxMv8Sf+
PUbzEUk5YSHII1uVOZu8Dw9WHjJq4p0tdR29QdQ1KD3eM5Xv1Mg/IHr27050MYMwzwHeHqwyy1ca
qffIIFbMGftTn6aKplwWIVvHyLqYz0Xf+Y3Qxr0b5i8ZnFlMNqaZIXN3ZUs+lCXdIIyWH3NlvEwv
YFZVILmQD8LO9glkCPErY71BRs8bhKC3FNpPvbYusLvhykVqtlr64k/ESNrkGysKiy09sL8rcyr3
Vdvso1HbJFnZXeQVh7nyQZDbDaQbmR99zyEJZboXAoasGwwClGLp92kF5jGwWEbWtV60tetGEV8w
3rqKM69JbXfdI35CWKIoV8NBT0lAiaHaWCVDY++6wTkx1DyHFQD9LId1iw103QP16JJzETSfapYN
VprncLlgnwAemJP6qEZ0GllTBzCi6VPWjF/DuLRwyNnBmzA4ZwN3itfoR2brjtvsb+uOr/VUD8fG
JaFlaP6iTC22peAkD7WfpFUdRUG2Rvo4iqKOatiGAA0/8giPVpbXrSd7PYzxkc8riIDIBabncxoy
8+eJ8WnM5adQJSTYUKzQK4nAM1bDAhcNERduXDLfiMy92pMpVrTJjiub3Dq+BRTE9kIiJpYuWUV3
WqkIwG/yV8foyAWJcQMR0cVuGw8200OBgo+JYVbJQyjKx1FoLbfWlTkYgsN0rKAOIT06WW5MGVuP
/yP/uSG7NyJbdz2iZVn8bMyD4xTkQoXWEoR4phOcdWj0J8IM7FdLxOLYzyDUWmU4/BleyL6vNqiP
n4uwQaTcD0WQ8O8sFfC3PepMpMyvzYgen7328TkRp4Rw+j3PUMZRv5gnQQSXUCYLdiYxjbRHBRuz
qgekPiXDwHqEZXYEos1kukZlcjB7zKuDpgVWBkSgoElXTVL8RQxO2ti7sPNjhjYpzOi/y+onw83f
R4S0zCPRtQstorEaujeld00XypKzuX/W2hjLHd4v0qDyj1ZMG68Y+egA1fFeZx9x/NSNagi0zGV7
qsetN2OiHrW3zIym9RIN6tGzdpo6Mwu0hGFUX5JhlelIc/Q+C/DN/oK9IQ6HUBGc+mHg6dZzny/J
9a4GDRFir+4qac9komKyi/BA/MIbSKGCx8Nm7Yd8rlCnt51vN9iL7QI7UfRSNfoL/o2kl5tiCdkQ
dJdflJ+JV+/LvtspEytsMj70itXD9tpm/lAUT0tmTmiKTfYSttnvX2UT9GLr4Dzq7a002mjXDtxI
o+6pQ6nLt7KJjOBBHckiA6OLkjfVGBGbW/oSOeg/MYJKlhNkilqMkB8LvlHVQN7dvLEH+WfqEnEY
yaQZs3A1m2G9FRYSk8FVmGp8icautJqMFt0ZE35u+rFktLa7iZSkhr9UfSYjsBBfFwbYScd1gzPK
S+uAEF8agKAHldFbpMhGq6KO5C0aWyZwsA04MYKES5jrlMlmGuWraTc/qgm0QPfmaEuo1z0qLCa5
UvvTFqQsTGa0+HKRNGJS+j4uWh0Af7/SOgrAO9hPWO5xOVQbi8V8R0No194ajeivJsPD08VF5YsU
6GKwf26TtnrHmvjLdsvBN0R+7R0yQ+ocMWIRypsWd39zqTF5p9F7iNEnzYur3tXjgb732pfjEO6K
yD71bfuV6X9rJyqYoDlEDPnmOnrou3nc+nQu5JsU5UVWzmtTYxVSdbJu+q64dUm8nbwk3JkIA+lE
noixtlqkKwQ1YdqUIcdP85FPcxycNM0EwycRi+e/CQpce3jqMOzH5mtZEHUx9U68U7rtXsyp6n2y
6NiE8DL72aGGXXSrqwkRYgjeJEs8k6rGCJnkZ/SVHwhcwQd6sZ69BUTHtZ/DrjoVFtRsiL2Ui5RT
Ks7enDHN98JQAIEaM3YIxI8770nMnGIYJ03ufqZWI8eerlVEIujMglpmksr1GHH0cVnZqv1MR007
jo9lMO2srT3ppFsAFDnQC04fn6elyzeL6ZrrBivdpmxU70+jAYUMOkGCbsBXDBqgZxeRhtitGhwJ
HrzDDtP+7ypvgYjbmij8nYj0Z2NpVgmG1j11gZu2Jha8IwaMcTbb6VxefiWHmRNt+aO5ZU/4trcD
CFBr4heafUqKn18INfC9TZ8JfsMUoHxFYALUZ/SUEybYzx3npJn9yDG19SSrPWuIdkeK7PdEY5HU
otU/RxFO++7ZaMz6HAcECSUr2xTD1h2l2uKSv8QkZ3i67H0+iX/qwPZ4MzKth6NJGXJQbP2BxEDz
Wpx6Hi+uC1x9Mnfbredx7xeJyVzzyVnGfxjRCLFZpB+5TzRiHdIweU6YSCYqJwIr5OQcOx7AvEE6
1OA3cEuv2i0lEUNFhlNwSI5Uihv7erJ+isd7vsCL7qwFn27b/OI6EL6NjgjtJGF4pLU2FVGckIV/
O7H8UWCAAavXp64zI5OpoEGUX2fEFAdqM3e5x6xUWsQrsr12PMMu2pzEPeejtWzybnh3usWPqvS8
kCOwjZf9krJ4pYQxSe8N6BqIA+u6TMHoxsb5nBy25cSLGFbzSmJjsJKDB3zZzTQ2Dl7UbiPJbezG
FeFlUAx1rKebLBSbKtScJ0miitQtoDuxVhAWz6HXE43CThNOxT3Xb2mEydBJ9o3DKOQkpDk4TVSi
osLb1v4hNZCfHf08a36Q28Ftb126kCfgdZLFWbwWIpF+G5rKN1D7wkBEfhjnAQ5reR3dhSgh0/lb
ZAUqV/3JylyMdA0x5OR08hR4FqKQGgXuCKQVTQ1pJG34g4E/XIfMKz05lWca1n672Wxu+ywEv3ks
K6LFdeMxdY6PDMjO0F/Gh+JdT6utZGL2S22CXnLZ0SNhVuiqtPnq9POhtMvozvXR7WHr+QyYsbcO
20ngaNfCi8XgcnG1ZVlH5YJDQFWsMbN3RNzUXaiTZTeLqlOiO81FuGO8JelkpcRbOaq/UcoNpFdW
d+LgpmyrCeftzOS2cUzvjxWnR1m7zYlMb7/pEX1Muoqvqs5LcErF2A6ovo6M4Zcgx6C053Iv4wS4
LtObC6Zga6WrrvudTn5a1YavGaX2CP+xNh0hTufGAhNI8rIJGlcbz2PdFzj/SlTyVXfH8190dXuH
KFwPSzWCgZHZFzpEBGOob/lZPNn45PZdZA9PiUW6lYumf0e8Lh6z9LMvOuuapk16x5ZjHRcrfndb
kdy/X9LBzTexydJukA8X2wlxEwzMd/YDZA+UihyGKoSRTsi0sCrMNXi5pm2oq/k2usq49jmrhP5z
QNVwiMnkv2WLSm+CQdafurDfPf5wzAvzIPDuXPVhUMFQp9CmyhRXsK5xjXvJJngm7gKBS3/jeFl7
x/7c3pvW5BmMx4uWWc3dq+bwyDf//ogmIXZLMw5JId3n0PkdKXZmSHLlY5gqTrolzKAxzPpk64RN
jMRR4Yc/S2c6a4scnov8dXZVfWenHp9jzWiCWS3J9vuX2oLenrDWYjN7zlfV8+CvtCAf3fIlt8zm
xcyqv5lXaie3bpsXt5QOOsbC23z/YdTVnNoRZg4jvWt17P0YJTGFTlkXO28ZjBdrhE8dEm0Tuoyg
WmpM29YgkEMkZvksI95CdhFO5agtnx3Zi5UxC/NCRTFXklrZ79XkVn9lgucTYWNxjq0BYmcRdkBK
wXTx4iRax218XaK0hUB3Po3BtD8aGK5V3bi7JjPdW2lCckyD/RWyUT8uHZOH5nPK448I59YrZcs6
2gDnlrpCD/Sqq9H29WPQN225feCnp9iq04P5EHIVtTyptFAIZGX/t2nkiyNs7e6KoyQfjfCd8aea
iw1Jq/XJNEDKTUHAW+q+xJFBB4Ow0A71PNZTc3FSaGUcW1h+THvejt0aBKh5bbqofs7YlHT93Cfz
8KPSwwqZ3YXEoZzroMBsFOE+0GsZHclt3tilFp0SVI1Bbr24qbESDskVMZWbOzJa7p7IqoslQoKG
4jEmszSTZ5E/TPn86PmhhH45Ft1bYemY5haLz1aUrMn9rCmKEWvyDsMfFuPWQbPQ9CfWX5Wa0Urh
2LtnafMyj0IeyGXJAN0Ire4MFZ+AV24knMgg1Ca5ckmRwQzj6kGTIteEJp9BL/IKCVa5bSySiklp
xhdTC+s223n5BAC9merOey77EqO7co6D6R2socw3LiCS7z1EHrKPTtSM1WtqIO/N/E2kSGgPt6pP
xlJYh7rn2H/0HtCHsIo00z0WHrxHKYdhYySEpEjDLFEqLx+cv+HOyRyx75N0YFa2t5HwirtODMOu
eXCYlf2OgdPeWwqJtOomkychuaAgfE8ZFy5VQzGrVxbudmHn37Ztfc06BCpRE/8dW929fL+Uk71z
6kLsKGWyCQr6Q2IUlynJE0vt/MqAEaxcKXgBFyp2kuYp4S7yRN9cMs9dz5LKttlOrHXj2TuPC49Q
3LHfujYfVCUch3A1e29E0bhim0b+Yl8zUU577joPoSauUxKagjkSxS7swEEXUlUCYSbkpg1qPjqC
eFfdTtgF6ofOE+8VHiK92yeFs41UbfwuSiNQD2un3mo/cn2eT/CDiCDSKXu2KtoYjNQ9fr9UCTpp
Ef1ohqK8OUVk3nEjicDt3yOELBsNGuWQSD3eyar90CpHrmSRfpmSOYKoSfvmovYl5e8B7CwAta3T
nUr5MO63yHAHglzIibp4HlBMrQTux6wsr7aGrsuxujig/kT6LFvNp/S6L+9JX0Z1z7iVzTFn4qpw
75q63UOuOjkaFlKK4xkTVxr1SPjK5rko/pRRuZuzZX6S2INew1F8iRqtukjnS4IDmOLFbK8SAily
i0QgaaVnTTS+Ggzrbe5K61S7rXtJiXknT0ed8XpheIfhG7NIv2WdDRW36JkvCOhmYo30bVko71wO
acGJh8VU9AYACLpOlBHqhhRmuZHhYt4Hdzo2lZBE9rGgZMQyEG5hRmcHZaKb92tbDtY6M6LwpAgo
A8Mj5cGKtTHIOKG2njHPt2Uy9/GinEs0teOmavPulOJKntx83KSP358MDLRx7JttZl7zCiLRo70E
bL4bfALiOKLSXq7buY59naUSo/QDW0/N8TSXpnOcGqlDzQwQFC0FOe4cLm+5qW1FLJPPVWfp4xn/
7RIkUS1XuuakUEWCh/JRYjnih8TAxksepoANpYRSHRFnez3Kfzf95Yav/SPBCpM8dDnnOZVWtRHe
yyT0mDgAmnQv25AW6L20duu9VPVPCcv2ZC7unfQofVMufY51XpkIYh9WcFezDqkRXdjm2Q3rOrm1
O8K3/Sg39Bu4mDjrBLj1vW4cRBUaUPrN2wLLvY1d3nPDcanZSHpQp7osTq5W7GLkPat5KV4KEkXI
8lvaIMx7RIimWT2FdHU/WX2qniKd2JX2JcZcf2yzEG23Fv0YO2u+8JDeBswgf6lCcOo2Csqyndgt
LZy+/2/OqUZrD4v+fSd4GHY/tL4/lFDqgR0WVvAdPavcCPG71m/51yy/sYlz6xtXvTqjRmSl8Hp8
0YW5qmmLgfVE72dqSrtyD3Wcb2RQeBNDSuOkamML++B0oI08V1nQ1eQJJlofbvHczWsyptoNfyE6
JjFZFWnXOS+UJW4RNTx841b6Fi0bzaYkxqjsP7k3b4spru563EmkuCWxHIQLsKOIKsh7bQ4axy4g
2fLhHE5re3CfPcjGsrKtZ8MDj2qi5DOPc1DAqGxOdYjopdeeTKVHBORpzwU5t6eRAel/mDuz5biR
LNv+Sv8A0jAPrwEgJo4RnES9wEiKwjzP+Pq7wNTtCkFsRle2WVu/qCwtK+UBwOFwP2fvte3qW2WE
2rowWuney0DucaSgBjuF1p6mp93gmliFnUHlTqSWDb7Tcn2f0hGqiurSSFJqdV4EMw33yZpaPp0G
CUWcVUb0RUyvNOxkKuQba8ClNjWBslVTv9t6BaipshPiW2Rv9Pqr5vrjn2QPwCDaS3ODTzvaA8p+
UbWuRX426NQmgnZLzkG+QRyo2NRXi2NpFcVR7X6gDc1uLPYNV0nA8aaetEtfLviDNpM9SXDgpM7v
bmWERrdmbDYXpqLd+mp7hIIgXQNh6O/76F4ORPnh4x8y5a6wBLyfvnyvsT8m5DtDyh5N1vNoFHj4
q46SXZhsION4h1ob08PXCkh6PEsBpKYYqqxQIzA1GavWIs2sjIOuJkyzXsGyU1DP1OJBjyCBGgqo
KTUqmgtrVsqHUuavxBYkZDYOvETBuNMtMBiKJ7ZrPin5Ki4zjarqBM0gRbMSKI9p5CcUJSTDHisZ
ZWFeAFobco/yYqVAnOxnwcYaT4hh4gQx4uaK80l+i7v3Bs9Sd/Xxh4DL2skG5DQf/yhGr0VIoz6V
je4CGJFTd3W9xXOsXyDKCXYVjuQLC4TVbsyick9andbxuWpLHamh2GbBGjTHtxQvVxOZ6W03/xHU
zO1JkQZQGib7YCZZslYUKpuKnKBX1rOHpGu0CzPQUMvkHcJWT4fyBu0LxveK8nW8ndhyrCYd/SqH
5g4lIvt5/h71WTGsrWAUcwtOvEDCJ61yMzJB/eYN4X4dzs04ya6LfiL5r8sHW4i9/NhSIXZI8TDW
HzNPCeFYNcJVSai27A3RIy0ZxP0D2ZWN8jQgrDl+/EGKtTfbLuR1fpFj5LzOvaa8jOFLNoaQ3xUN
jKuv588fomFDR3WtGoYum7Kmy/oCZF1moZGL3VwfGQy6iVWY05RWcve1iyfhudWJY++Q4TityP8n
ipp+n1osbrJMlarAg8EDi9YGYcd4diLtKjBx/7KohLejQaSGAoB4FauVdyMo6mveJgNHE4QTgYcA
rpC+WVgKnazh+1Wn9bFL4mLtSTml6ZIOuSTB/cQ3cCYtSp0v6VQnzSWbhGtJaDUkS1OXlyyWZt8U
ZVOt8jbvqKLquRNbo6N0uex6ErnPGdHNwJo4XmP8Fi8NyNxi7YU3Dd/mm1BE+JaLVbMHkr4qLL1+
GsJc2OelGDs++4vn1p9bHt112sYI4seMsmLOf+cH+nVQvXSi933KiuZakiv6kGWNjDQfgAaFxVOg
tuLeK9MnMxb3pNAJF/ijvAtga4gZBSEC35o/cSJK776eBfMa8dsdMUVylogHNLgr2PRm/94Jzdwv
ZJjgHXNZUDoYIHH0rqfCz5BgXrsU5gK9hDqgIzNvxVsWnpmCH9625egA77Gf0LCQFHExBdXMqvtw
zn/2RvUlEcLvg67uujTC3A8DYBVLIMvnJI/KpQnbEzIwvKiJCRe1aeszOWWf3QgKFLJIBofJWyH/
fiNYBoUo9+k4e3L2Y6grdvbhLu4CjUZbe6EHkJQNdWq3efkrJPV/zbv8fzD9S5bIlPuvbcl379n7
wpX88V/8ciVL0l+KqlmaKMm6rhrW/GH75UqWjL80VVVkBAQWJhte4v+0JUv6X8i1Lf4FoWCqrv/L
lSzJfymSqsqWbPK/Mlld/0byl2H87jswoZKTzaBgaDSZJzoZAL/PFCnS6K+34aUWhXFP3UYwvjWM
DKWohLuFKG3ciZLFbpyWaQ0ab9ZH5KksEbsY+/dEmxUiAnvDHx1VGECbECYstXT+ReoqFp6lsDSV
O72q4vU4lt2uLtEfhJgBo9r8AX4bMufQJA6m2nRfBnW4nho6vwg/tb2CWv02jepuFwNdQuItKQN0
Oa+0zVJVcUWJVAAco7T8t1bvYG5PPjpDEHTTtQYB+V1tI8ChmIxp56HOv+9KIXyKw3S6VNiU0bvv
dAB4EX/xCPJRSny8bnKhu9I4qA8aJal1ItQWFbvGuND1iFQEsk04i0CIafmRaylAvzz0kXUl6uHM
tgRDo1loYYmPEkGb9+OeNJLyyQi64ofSNeweNK3bDWmqugqGq51ojP5WaDUJD2M7HIqotqhMwSd4
VMq5AFco4ncrpprfhH610WWU7UIX11dKkkaXk6TiGU5N3Z33v0c4vQK858mfFxiJ7aoS1g6lQdMZ
JLbHRY78BylXRaG9G0HtQoCL4BhTCPYUdXDFwje3WVkMjkqtdYMyfLhMh7A+jqqg3gVVq219EwnF
Ko4a+dnXgI4LUiF/SzJh2CLJNXfYw7mdzTDu0rRBQChPycuYaAQZef74NplStR1o310IuayHNOHF
msDmIj8WkIEvqTFXwaqsCzO1B8KG8E2IrXUtAvR11QBe3IyYQ9/Wm8LNIOTlNWWf8tKirL4uQi9/
MyAH34+NLH+nLS4+kHTM7i2roguPYO0In1lnbvuhi7hhItJDzaz9C1Aaebrrqz7l2Jjr5AqVcvmO
/t+jxgKIme0wNDto6rS+KfyYPXxOg/SmfMSsr1V12jmleSOYLd5JxLmIIFTRq92u9hvV9YQsuyyE
2CAvpB1cJdL8N54uXSF0KvsOIQgORVOBd5IkF/gVCR8u++g9AjgMzY9zyjEmkoRGJdm7e0+fc6ay
eMbCWWDliCLy0EbhnWv0clbU5HP9GBcXBgVv7SuRsvWbKXZyoxY3jSqFV5rZZJia9JHustlc6cD4
Djjmqm0kyP6GVgBtR72Trgbo0N/1WupvI70Un0IjkDd15LUkk7b5ZRdhNyADq8IQ1Oe0gwmn30WB
ke+hBRJ3E+AEbECC4T6Jh/pH1BZpYZvkdz2YXZofA17Nxxi0Kp1GMbX8Ne8zqu+uhHbspHU5C13N
TichHliuY0FJeyEYTX0N4XgiFOiRdbJ9SSkD003A7Mfv/+61dQR5K6lCDu1qr+wyvyxwLWVa9i60
szseFb5oz5We17T2DOjVeZNdaGBsXE0efDfpYk5qVuX3b74KTz8OGopvU2RQY+DhQAHO6gnWCo40
/SEfZcJdZBEHZCRW2SNEzObWj1KoPKlqsFkSR0zNemp6d/y1KsS8Xm3uuwZV1ypN/JkVVGEJRXcD
3MwQaWpltSiuFd3qaLMBhCqGJgJB29ciclardsEv57c9N+SbWdS6eDMqxoTdmz1ZVcveBbkUEJtx
4SD36BOsL3B3coIhKM4kOsrTga97V+fdRTNZ3QG8PX3WOK0UeV3gs3wPVR91fqZjiYDWfNQTodrw
YoGmxuQlrkjhSG4UHMv8VVasUvhnKe2xlafTXc0L91Bb6NKcuvRVF0IyOsYMzShV7THlQgxQPBWU
vmo1ILC7QOYYgllSNKSg5VSYihODMwc3jUCJCoAc3VCMrS9CTS+foWgmjqSZkA4hiKYrH0nFoaZn
/zNLZOGVRDDzIeC4uBbqUrn0kqJ8mLIIB0qFKe1gtoX8MPppNkOG5ck25A/3Xm94t30lVt80Hyd4
FU3hZWs22rcqVkgME6Qx2vdBnj17zVQfmGXEXMhBTKehK7s7vRgk3I9x60wAubdsjOHryjJwi1Au
j1SEcWSJMap39Je98DhJQkW0w2D1nKqz8JkbJbFajFP1QxKymA9qqLwH6Mo3RRjO+sCAgHOs/BeW
Ppr7yfDanWr4XemYMKD2kw/bQZZpbkWEmDkTiUAXjVFWJGFm4oUUqyzLeI2R6qIs1u6JOexfzFFV
39o+rTm5JOlbj3LKLZOy2FDx0ohL1sPmBRFQdEhqNPRIkcPsMhaN3Cd4I/RFlJ+jLNqyOHQ3yOVw
eUnDODBnvQmfT9v1DzTiQ+z/4D0LkIOTuQ+DRqT6EvfssGO6j8hqYtzRxBrW6lySx7U4WXq8FXSd
6B0i3BMEAAa5QEUaIUyZcs7s1AOvJZoFewlV+88U+BIwSouOJWru6UAcS92uNS2mRiCjXJRXPNgq
RrEs5K1togK6a6JIOib1xFvhJbJisRCQlMGcr32ZPwX0iUqRiOtGmCG5MiKvOvSEV5OetO70Y0RH
uhmq9CdvGIgpSQF/NpY5HOCiCocbi3oJHjqAAMHKLPr6KAZDz2/RKoq9nNLFl0RSp2DVGtV461dh
dw2LAZK36anDHTsa/RbEdrcxvDCIV2jLawRj5LmIig77TSxkdNblqBrzt7sIj1SRG2U/xggmILzz
DXwzx1hX4Zr5EorLYqRnybluFFGBVGBsiq0voN7CqCOpZmQrvQJHdspJJaiyvH3Ssla+Ife2gv2h
RdtA86O7gSUPSQX5DBapDtdVQReptxR/C7UAKFoeFrHbleNsQEamkcTsv9hDKqTEqmg1xE5etyVq
kb71kLWpeelS/cAUlJMoiNTPnyYStIjMRGRh6P2Arc6L3rFgQ3PysGTChsvUKHWiqDN0AAI6BXfD
NwbZSSpTp6Snt9SJq9FT0fWP3rM4UHItGsWSXNWH6kr5xboaJV+U13IbEvAQQ3Yks2OIykuNYLqL
gVmNJhRg2jZE6viQmSkE0ib3nvGQppeAStrnMgKiR2hXeAXEAi+/NHkFJYBswujieyohCJgZ53V8
/NlrpKhgG8isn4liEY8TsWHmbcNsgh3QeDZm1ayvBdl2EPrs6I212ND7GcR3aC8l4guLCp9qtHft
UAQbpZuBuF0kQSZQQqWvZq17GjlKkyPjlmPO26u60umTT4EgkMoZUDemhSfRtq3LPKawQqbLYzTR
HbPNAbHOuqs8Dv3JELV3XVkU1OFbRXgSggoVoVlVXuakuPzTddm1445qT2K6kmgCqcglP4bnKAc3
RmgG70BKR/IojbElZlNhR7uyRmXQ8AtAn9l6YeYjRqgbOec7Tl9yI4P4KO2AVDV+Z+zh26IKKT95
ojki4TRgCro6Xvt6xbIYUqDWhyhzFS3oTNfIm0B2s0Bmu4AJhkyb1Ez2PcUmcR11qvBk+T2I2pba
/lwWjkz8uyOdFixQStnYSqRKtZM0SXGXqHwgbRSLlAzZuRkoT+QsfxwlzMqrAMYhXrGK2jjg4kgy
XFMBj8lOq0k0Eq2Cgo6kReEHkXqP1CFKIsTsvaBE9xn1LkCPiiwjzAh9kHZmjPSFT7PfhyuPBfFG
xOWprtSC6gMeekPubAN5+7DXJL/jmaURqkJl6N89PsU6PhIjcIexMOjqtYYp7cQUIJKtMK96F7i0
oLJJzKQCGJzvPVPwMnehaajYsHQ5fSonT3wdW6zBqI3ZKDpGlpG+gHy2srAaeXy4boAcE3whG8Wh
oFq16hV5cjll8XYp6UhFeZS2Y8Z5KaRusB5CtlWFjI0knyzvYWqsAJusL2hX4yj6oCxrHJJQr604
oJGVZLD72lgwcI/F4SUEVQ2vcCZmN53sKZe+L5PhS3MjxDusWrHdhC3/B4INAMhJo9HVK97nJmKT
z7xdVYbKC4r/BY4ETRsjdHRNQGTURmzgnSJpjZjji2xu+I8qA/oarexHv9NoteINDQewi1F6pwtK
C4MQ5iq2R5SMA/VhRIaZtqJWLPJaSD2b3KpVyhsPcIWJD6RqyrWnmRTtV3FlJnp8DYooMIpNIhqh
cuPDiUWeyDQvLeW166TRYV+IPiBRq+e6qaO5iijZmfHSBRV7uyhHICf6Gm4FKOHfK11TVyVlbrJb
Of9vjAmgSgoZyW48pIsDbO8jLI3S8TJ8j/PyWb5DRqzhzYI+RN7XXSt92TvWaFj7Ct1QYeMSiK50
X4iu484zb7tc8Nd93oeKnUWq+tr5obpRqK9v5bDwXrJg8o9qqktYbiQ9phDKXirMg9BFD6JuvGC2
phaRpz8lopevUdMOt0Xoyw8pAlBok2P/EAxw4lccTjHFcETLflh+x7dWlrJsh7IHHa6gGEThlr2K
HZfntdLkrH6WzSx7l1W1ZA8d+8aDijukdXOrTf7OmIdc93lk+R9lC0uSQLJpuk5ZBdnrDDM7qfTF
gqz0maJSN8/X3di5QdBv2OSC2Z0wxcPuvjwp6dz+XcU7Dd4kn/2kskiZxKLWQonZpDFBKUddjCdy
zU2u6gc99S6BZe5gKKINJKSxHWvrTCHx907I32PhuDONjzqi+FH3Pbm2WiTDA3vfYTAVBKASMvWL
kkb/mTsofTaMQa1cN0VJU0RzriGeDCPVXUzcgnhATJkhjzhSUbGDdenM0lTEb5eiU23OAXqkGWPx
rxrp39dmkB0iKhalLWLtfx+0riQNvLR0GInzJijLQQK9Sa9UR10NP0HG547lxjvJ5SCSX54d/LOH
eDr4grEhW4Gqa4V0UDca8oxVfzVdhFf+pXoDXPbS3Ab76IqdWXAuCvXTa1ZkjYLsjBhczlWduAOD
zfYB8y5iKux1l+G23FBGuYKRuuIzv5Neqv30kNnRGRzbpxdMZhgBjYpOk2BRDx/wb2Gukg9kU9gI
nax8b5JZ2NPX//rt+B0d+OupnowzT7WTqRRqpPkFiXwIJINPc5S+CkN4z07q59fDfDpjT4ZZvIQ+
ayHkB/lgoMHbtzlmikyi3f4PBqGGb1LKx3pvLWZoIyFfzXzlkHavqf5q+e9f//Wf3qqTv34xB2Nd
a1UpUg6FoezJwGAA89Ekr/3rUaS5wP/He6bpGuVjgw7Ashcx9kVYlSknhytprbrDtlu163zHHmqF
APXMerUgW/56/CeDLboNRlBgvsqUA9XebXIDLWomD89b2RVGEVuyNVtdc3BRHryjcP/1hX46w0+G
Xsxwgb1g7RXKYZqo6rRuYe6jCI8si8vX4yyaO39e42KKQwoqjJ4bOoK1WvnbbO3hqQjh5TjkQ67x
Wxy/HvDchS3mujBRKtFj5dBmtz7cHMqBjqYT8oOu9+uBPr8yvgKWZYgE136k2Z68vEXKmxAIyqFx
KKqD+t9i0NslF7DHneoQrg3nfzjefOUn44Upn06F8SrHeDMP81LYbNvnedVvvgfuueE+XTNOrm7x
Oou1EQ5YeA8hSmMNeM3Yn3mhP6Cff7xqJyMs3mjO30GS+eohfEx2Ci8bwPELy0Vr8I30B0e/AGji
5Oc+3p++34YI9lqncWQai3nfQz1s1Ek9pNRhS+3WIpi3QXTkoY+JBsMJyaw0jTchCd3USO+lIDwz
a35vMP56HU7GX7wOMnzlBLz7ITbr28Af917iI5tu3SYmxb2bXA3ZWE+r5+u58+lLcTLq4qXAB9+a
JBUfCCRcR1gShHxOlwdn2jcPX4/0yf4SAycOG85AKpv0RS8X1RkVQbzJcuWJT/QdsvtILsa1QbOE
6jecLlvsi+zMqzH//MVM0hQG0yS62DQGFw9V18vIU1vjoHhDYrdjWKDHSqjGyNJwZsn+ZEvy20iL
xydmupnkBimgg5C8mooCCMA34tChoii9E6eTPVdBajipT7Hw6xv7ySNE6KOJ1LcNUaXh+PvbL/o6
asjKPFgFNIckxfKYdBjGUss1wWv8g8HYtuuiDmFQlJYKiQ4wqjpq1iEuFTcy3gLtgRLRXtOvv76m
z+6mbszbO9q7My/x92uaFIuiS2YdMKQ5KMQwfeYbGr6o7gz5CR7ZfdBrwebrMWX9kyVAU+ZNnSUi
kUY49fuoVKPqYUjMQ5B1dkKSQl2zdI+JLZv1PpvmdBh5U8j0KkpobDyImb5/0Q0mZsbx4GE+ij3/
ZuyMlHXRv7TGx6rAmUaaTt2TDz3+qCTlQoR+TgjtCouOneXvBfYW1QpBImlwoXJs28SnWt/C5DkX
3qzqsUjJhs3HvSFSk5JCl5tB+py1QeJmz7KMGKR/RaJdPzS23BGrWqj3ehN+C2J6MEW8S4cXr2vI
a1ZsMbFsBMxEwBY3eGkexko4pqW0bgZ2sDyCtcyvhCC1Egke0QagL4lI4CR4/OCHWFyX8rWk01K2
ADFnRryaJB8Ki2yjrCSqYHbwIutBnoLtwMufjMnbldF3FYugFr0Ap3eHwr+SvRnZQHlciyaHRrq/
UokwGmIcm9QHtOoRGfgqDZLLDmRjWZuvuYWXsmkIb1W1chvIql0nBdVB6U6NUG6NWyPrb6U44N7o
AK7Zi7XlVgeGlPrGjZHqMCUpL2XGpjSMW1+ccbA8vjSVbnPvh0dvJQu6jSZIbtZHzjRYDih+N65+
GGM8ewrjoxeDvAOCwafBFQHZQNq7anvrRuY87g/3pfzT0FJQ+ows8Us1bSv7W1g1lfGcg/+jY1Xl
zzpauGCy3AoLc4XmscP8+dOS7gTvpqzpkhbbGudkAPXeDJ7N4o2DJAwwHrhY3JaK4AJosisLx2xB
h2baxjPLLzMPaTaC6VGPNBFXXQ7AMlf3DfZ3a4KgFrXfk1wqbA683soPYUQ044YCt4sGuhe/Cd5O
zApU/bUdFlXrSDV7yyI7yhVwh+k69L0NTkGr6DdB3+5gam5NzGIt1TYewjclkAG7ELdi0ClhPu1k
fHyp9ArBEK88jsYa0OVwZ8YvLfUu2ZQI6mxpXmHiNEK78jAtirj4GkpSfFaLalqpZMdJfHsCM3QV
aqVleylTZK1p3ubmI71TN2hJ7ArrbTC3fwSqPGRv2MMwUEPSncaEU5a1t/TeHMBCW0n36HOURMMa
O9oAWHVh33VF1BHMKPo22G6UXQrOsAK7E+7sqFlj3MT0qG8SPT9T6fjsy8fKjHZI00zDmiH6p9uz
KBAstU2EA5YvKp6oUR/I0u4oLpdEVxGzGJQunlf9H3z6TkY1UNycjhpI1PyKzjt4kfVilNKl0AyH
ZGJt+nrV/OxcpFH00KBXz6vmctGMCAkTKt8/Ng4wFTt1y6tw82ZsMld8Oltu+PROnoy12BjCJFAx
QQuH+Cfh9POZ318Jr8PWsv171qnkWl13R7pnN+WZzeFn24jTa1w8Qb1LVBqH/rEVwp0YbS0NkXIW
Hs7cyTOjmIsnNpKKTIPUP4p7Ynaxm6+wxeNT5n52ruiE9Sbaj+fv6Wfbh5NrMxfbB00AqEGRmBLO
6FI0v/D38QNoQRs3uFOuo72/plt45n5Kn16qAgQZrZaCXGsxqIFoKVBE/5js0iOh27f+lbemi7vW
18XGs9Wr5Opc4ebskPPH/+SQVEDim1TJPxp3MS56ElH0NYuiA6hiK+0J9V2xxtrnT0uf3t6TK13s
QL00aKH/+EdaiYo96gJujXH2do206uUiv/t6Dp0bbbELleVxzGBcHce+cgL8dUrD8TOKv/sJOqCv
h/rslKuxRZNRiFqGpC/l5bCZy1oegmPlcEZj4iCK2Bo2iLhNsykBC58b7885wxojGThWac7gIVvM
mabOm6Tz26O26hBQr9hgG+u5DEMfhNQPpzjqF/HadL++ys9WHK5RJvqEiJE/BlUS5B/KgFtRzoM1
zcNdrHS3JKwRh1N+6yzh+9fDyZ9uQYlHManogixe3tSgmZI6IeF4ZvLMcQDVLlunm+nau89eaYuK
t8lFfinZsPXscG2Bib0NDueW2XmSLA9NKk0gHeEvW/1lGdtUGwsIl3lIpFh8rgwjv/cRAo5nPhxn
RrEWq53WkIqUa+ahxflW2OmcNoTexjtzQz8fZS4Sz0A1cXmQ8Iy5++ZZM5f6QQ0UQlCRHn39zGbt
6uJ+/T4xFyuL4Ov0d6TmmEy3ooT8pYaadO2TMIfrW6yMjQi1prU858ywf04Vno2JLppvjwrrevE+
ENiqk/Uc3+OM2MWu9AR7B13mSl2na7Vwz71+i5VFEulrmBZ/irrI5S5P0ulojdJYyndBI12BtTjG
c9RBk+81rc3O3dD5l59MwHksA625xMXxGuja4oaKPjzKyIdYyZXN059d01rY0Ep2y+2Zm7iYHx9D
ofhlVwbfTzKX8yPwARannXqnbqJb0S1tdqa3lxtzld8mByoGZ67s3GiL/YuhtV0dt+qdZbz67MGt
b19fzaKE9PfFSIQ1YWEgjfiP5sQ0ovWQ1bu5apzdVNt0xyF9f04J/+lFnIwy//uTD2mnj5EMd+VO
SqBCBdKDPmFQ/PpCPho4yxkgn4wxfwtOxmgDU0pGSb1rvhW7Ye1vydzDw+jE7vREIAgxY1v1ZmRO
ZGAQt90xZkkE+nyT2d6Zr87io/PHLZ1fi5MfIodNVFT8kPmsGmeXTbLNevPM1S6/pH8PIlOnEini
EKe12F5qQlMWqq7c1a6yNtVDu0k3xsNkF+Sa3oKkcvAWfH1/z42oLBZfJI1Y8TSFaT/idbuaR+xv
IaLbZn01jxg//YMBqYTrhkTjV/2Q7J/eR8ouiNll646j+rROj/LDAMPwKd7g3HD0gB3DuY/Ycr/3
cVNPRtQWl9iYVV/h0LojGWOn3ej77m5GzVBEXlMHwaTo9Ktzk2VONvtj4Todc7kkT2pTE0twZ91V
O+uJW2kH+LvDlX5Pb9IVbPnO2Ez1qrsqrmiW2qItusE9CK76Sdzgz3z9N0v1v+6BoamKiIGHVvvv
s9dqTTHrUjjWEV1YpfK3kWa9/pMna6DknZdqBaPh72OE4ghbTPLuJDS7ZfOo08nXYGPV+mZUAL8H
FxR93j7gWJjDKNms5LA/N50/W5LQYvznb5B//w1DUALz4Teg6tzPzP/b0gZHu/Zueme8T9z4bMvl
k68hnWeJ/Rm+ZRxByxsbyVMZZ9bdjH0b+oCqzmtoHBvvV1X53/L+/PdCCW+K9+yuqd7fm6uXYhlf
+H/RAjSv+f+1Bei+CrPwx8uP/3jJfvzHff764uenIYXy/F///5BC8S9qK4ZlmBrwqflf/DID6fJf
6DDmajWRWhD256ydXxmFs4UIUxkmIbjMGNt4vr8iCiXxL1HlQErvDhkH/iLp33EDLRdaqsmEiUkW
lR9IhWydFku7NGRdS2fCssU9qm+w9FvPybbtej7RD9fh2nNP7tLt35/IL1Q1y/E+9qon3yt1PscE
NeOZFIUrC2u79EBiy1by3r8eSF68An+PxG6CfrjEZm1Z9zHgKZoUDoCA5yug2LvhErXuj/EqeE6c
3LbcjkTYlfqmfZ+PZpKt3gAA4k2stxHAwjNXzTM+XXf/+C3LfZXfp2pHW4K4uXtwJxBzfsTecGYr
sPyifIyCrhy9C/Np3jT+vsqUchQW8mRQRf+uvOl72dVtKCk7ZNZvFFAfh8354+fH6nmyEfpjzMWV
xXJAfCqqNfCrdu62LvwONgn5o/U2XaI03sDkhO8FHAvKIrKXgb356tynlDflz/vLtwRKtq5zEv5D
+zBQOR3Qcnp2EQ/vWtRdKrIvrmJT3kOauwrG+kAv/KVF1raqTKney5NyjcDzp9808WUstegfCRlR
LX3akH4zwyB1apF66wSm/I2Qocc5n71tw7torNxWLtFWGOTs9Fb3vZuwzaOPxNVPZYNwLEOnzE75
2UpKHnf9gGEakXHNX+YnMMkov0ZOk1oPedoFoEcHRxR0GErxeCXU5pUiC1vRktbWqD2jb73ucnOH
a2EFHeo1xD1oWwq47DgDSJAiRifW3YSdBlh2pTbmQ91yKUQCX1gygFXM3aVSIxtNFcTZpYqnDUes
nAioCzv16InxlYpOnMPzppsCAs5r8yZq85+qGP0UteSi0K3nJhYOaGl/lHolE53lAZ4ScV/p5bqW
RHAY1g4Hxk9T9N4ENdmOqv8URPXGIBJbgQwp6sJdMCaEbpn9DSQvflzeCfhUIuIoSE8Ya9wMTA0p
uorz5lufpViQtU0Q4Pcqg42Wmo+WKWxq1K/I57MDFBcapNFTlcCGJfWQ3EaYerMfhqy20XICqf9W
Frjw23GjFqK8srQkJWInD5xapVeNPUiyg3rEpNC2TlOPG5OQTqrvhg/GfLjGMUz8fPQ9w/YnyZAa
ItPfR51yXUrZGnX9ZkiFxu6jem8aFHS7Qb9Js+o9qtKdZww/aL39GCuNaMP4mgNxBegheYotFF9F
cpT86MLP5EPvmfEKWRNMYDkFGWsk35Uk/oB24sGi/4SjdJ3mveNp6ZMapGs4ATu1UY+WJqCiv0j0
lPLgZBPV6NsKwAlHBK7ntiUEDl91+oYsoDIedimWohbnEIabZI68WZMQCb2nPqbaiAsqqfcEYbhy
Lcr2aPjvitF+i0ndmmW8QBVTelUGGQsANuOXVE+rVZ3Ur0PY3mNAWEeC9APwx6NEx0/OSINrIt/V
6oSI5jj9gauDqBcl1JxQV45S1DwRcGo6vTqx7nbivY+JaBMoJLpUaXD2sLI4nM8rEp80dns6VQBR
XJbhQP6VmdAVnh3tvH227rZQ2ufa6abfnjsuL4+BH2PNRTAZ87lKhNe87p98zcSyhB9gTpYtX9G/
/4YBqnlWD/41bcAVMuKLyo2OlUvL8MGwDbeI9/ADtuJFdJVvv/7aLTaYHz9Exxwp6cTUi3+crKey
wo8w2z69/qH33hr29F8P8OkSa2lsR9iSUKb6o5pDxWUacRvajaNvql11W+1yokbW05YF5ibemW/W
XnmE1FFtzh3oly2cj6s7HXuxfSYENSMbbU5Ud0XT1tZgI+1hb2L2oSQ+Xpw7lciLgtk8nkoNiVY3
CE9c3ItNkU8eqEIiECDX9eiag0Md/pK4jGIHme4qWIcuJCTCXhyQaa6qXYrbc7/gs20ZSlk2enNR
kI3Z4hckuJowdidkJV5VO93OsB89F9tp3z3mTrpuL6Ti3POd7+HiQ3464h8bM5g2dagzYl6tAPq4
+abx7NJB62/nNxhNz/QcP3umUCywomuzC55p9furw/cQfprPeL3dOZhsqGx1W7y2O2J0N8L6zOyd
zzt/XN2/RlsetjGrtxgmgCSLm452QOzmDyQO2OklLNRN/3R2vE82n+jUJQVypWipf2xIPBKvKsPP
56sLrym4evt4i9PqgcKJne7AhHQHffvfUNp9sg78Nu7iTWklhKV6yLi8KRzei3Vyo+8AMG4Uu7GD
vbEzz206P7mzjDjX4VkVuOLFplNqkmHyWpbb2h0cifCQrbej3e9aG+tnY4eOcnvmUX4yUX8bcLHj
9EewR+3fA0p8Jzez1nWuK2PUHq7l8/3HRYdlXgw4oJkmRy4RteRyjUeoglkKQjGBg6uGAKJ4O8+f
YK25xdNwCF7gbQeYXK4zDg9nd7afPk/ey7n+hJ5p+TEjVBLcVs+bKB+EZgOQm/4SknLhTXvz9tWd
+mzZ1lVRkgPj6v4GbUxjOMRP4Vp107XlKLszN/+zp00dmrsgU8z4o5lOjqUObaWlBXowPVrcAKJX
6Sa0lYmlMHf+H3vnsWQ3lmzZX2l7c5RBi0G/AeSVIRkRJCewoILWGl/fC6zqrOBlNG9lj3rQlrQc
JJM8AeAIP+7b9xLcqzvhe5/77YgXn1uAGbr2ychKip34butYKILoRMf3Nt5/sILeW7lvx7vYl4Yi
1OclZTyIUfJiCx9VD0WlQ0dkauc/RF96Xp8wh9xZ1zbEdz41AjmNAoZmUD+8/NSN1ZaWjN8sh04Y
VPgNx3bHYVPvsj1eaA/JR+Sswrcr3/Odi6lBByApT5JTBiKJX3dhAzhSP4VK6JQnWumcxEsJtD+p
+87H3Y+eDEJO7dO13gFpe4cXu7Eh8ZTb/sg/P0+/N2FTl1LTL0NMm4CYF26c2JPHOEfpWAQZ8vEa
w61b4/OWggDB6F6rFL33zJSD6cYiK/B7XbiK8dMGyRbief657Y+q2Nqp8PDnF/vuGIaKH5Ep4VJ1
+V6T1iL7NjBGNHyxyr3efAiFKxqF9+YL1ea/hth+/81LNDNjNZVUYAjxtu1+TBgN/fkZrg1wEdxq
5ryaq84zxIAdoq4DWvf65xHeWWvU0SQD8R5bLI/y6yOo9P+FfR0JTr1YvmDRsD1abioM3oKm+M9D
vfswKJwMumJIxF0mRGVwHV0mMFQihSfBij7r6vT45yGkd24eJhYA2EBBWmegi0yzLmDX3VR8kXSP
7BAz+61hwAhkt74eEr+zEf8y1rZtvvn6cp4AYd3G2oRGkruFpOY3w1npuyh84+5a08V74dov411s
FGo0RBbDbeE/x7zLifM9oVQhBKBt3eJKNeadefHLYBdTe5nLpJx/PlwN+GJ+iLCdId1S6M9Xvti1
t3gxxXWJfE7Z8hbRiAxOg40IzRDJGfWornrxrg2al2v7/DsT8Zdn2579zYcLZ6SBU8KQUDXIQuAp
fq3f6L0RtjloIV0yfm+4w2A8TJcBeWYoRPdWy1W8vyZFfu8DvR3i4lCm8xZwisQQw2C6GtQDk8vS
oNXecK0p5v2HIXKn5QF1i3UxFfqqHtu5yFm3A5auUoKq8ooC473bnkkz5F9DXEwCa9XbpBNTdqFK
3usRRvkthldlvptRJwpt82OVtS8DNLl4Gd1QT311Hj+1UIYwbHluy8Spuvqc47CwTPK+ropdn/TB
nyeq/N5EVRD4cFSTZ9B+ssTfzJoeowHJnCqB5Tf9iHaRCwYat5U9hdGz5mFFtHoYZW73UpRx3R40
jxd716LRdzc4RVUkkuoyJt2XLSi1OtZSJdYCy8WwRba47twSnqBs3l2781+WKrewm85b2n1pUzVE
Goh/XSc4ynZqWfHEet6dDVipdg8MwYqtVzbem2RUac+YfRF+QYeOxdXz4phiqgv7Rvd0WnQdY40/
qlDP7VovcOvpZbJ7uo8LFQ7xNR41Bv6/jbiKthqpT6GRYLUT7vCxvadh4fDnz/fu7vn2YS6mWIt7
atU12DbkJ+ur7CUH86TdT67mZO719MV7qRoM5JTNUUyk6HgZfKhlY6QWfoCOHKx++GOTJZCde0hf
pPutM68mpkLY7IQPxZcrz/nOXcnUcajDEZFCDpP114+2ihJGV2YrOONHMxhPGLclx9KNfemhcbWg
2cvuCE/PuX5RumxI/Dld3ox8qdaqrAjs7szItLfgEyKQPF/2elzfyAKN8JN0vxaDweToHluL1vW8
0HBbhhReSF8Ri3yN0+ouq8t9LK+Fe+WlvJNNevtSrMuwwFJwzAcyTmAv+YKNDfNOCaZTfz0o2A79
i7gauxWZyiFaKNW6DHLMrI7XIRoEsg5bRN050T04VFv0S286avs/P9e7K5QMmcxlkD4bqk6/fuyu
kAty5Yw2C80TOd8c6xNgk9Oq3oXWLDlzaH5KAKabernLiuocNmoQp8CwjWLPz3/qN0tqqKfPpWD+
EOIy6MupPIXImGdjul+Ucj/BxLHbtX8m0/vaVuN3USqA22XXmszeXTF05lCiVYFik/L79VESdWl1
gPE8ykfrRLu0Z32UveKAhaf5CbNsl4t1e9M75pfEv5ZAoYh0+dVUysKb+oGbEBII82JzoAhQKCi4
KV51ueSFdRW+NFkneaASaMUJW7pejFaLgjBSQneoihr7A3N6HZThqzq23XmSkGLTK2CcqGUA8DGh
8PZWTY5pFOfjiiWGjYNSgWGwrjqSIIlIN5Xx09SUn43KqHfiWFCywEnRy5NkOdSVVQZhtj5JTV3g
qtyGbl2ZKkZPxuZzKjWPpk7tkv9N3jhqOyRjk71EqeWpSBmdGBtjr0vGr/MAgbtCVRRQCsl2Mh74
FMa60lvlHL6VOQW91eT3o5hyzWvhgRWTOdnxIPYebo/5Pq8AnuFfirkGjror7vbYX89PQI9mG6+c
FoMS3U9SzHTmEC4gFbaRDh/4v+KILVVJ8WzXt+qtEsWfMFKMXBzRTL/P+vq2FbAFszsKRk4mYk00
9UC1B4zVbbHvn+sFsxFhmF87KNRrWIkOThGdaRurLO4bqVY1n1Y641kJc7/FBdgFknQn6sunHHNF
O674gbqkek3H4bbFOiJZaaaaRyW/E6R4zB2MZCfVTcrc6u2+7HUfEQy9L+DCMwnT87mKUkfPstjW
V6s/hJjQ7QrK9k6o9MMd/TEmCfA2jD9YRbYx/mbD0UDW2JR+FmKkga+ejZILGqHZdZX4fRyT79ht
4VWI8MdejN6vUvMIVTLaF9l8qlT1W9WmXyN9fpiBAgTC2nzTNkfbOUfVBVVssftmiN3NytNOoHM5
aVyiVAXJ2CekDawYg8/GUZRm3ynUH1S9fqE46ZmDcqM1+aMlg7c3BFHAUbx+NEbxYzaXN3paQiHB
qQazwxmymjzTRSO0UOZiy9W4RgGBnu66aPzYFPpNhCO1KoSPcT5+AYfDj6V2zFjqfVVNl1GV3qxV
Pdu9VDfMhRQisaocJ3l6xhToDuz7K1VAunz69APmP5KTTBTgmEY3GqRSe5ZYH/h+k3No5cfUUl8K
etJmc76T1Q4jkzY6z+LwSgga2i3AZrxw5j1p0NRBrA9wTvyg18kem8jJHlNgnfNiPMeVfptq3I1Q
ibpRr7/UOPLBqJhwEqpB+Bl95piLEsNAUrH1nvG3mtW59yKDC9ZYKiXq7W/cYZf7nBnpDsr6uU0Z
MRYyVoLGY+Zr2nuWUpCVbC1Ii8V0G49Yz2ssr3R5KOEU0Qg1ncU5vJl662FWYzC7Rr8btdZnPw9t
pdRuu0X9lOURlWI63GnB+2AtI1V6ZbzBaWGn5mrGimq/VWK1j4FWYucmO+oq4PgcHvhLbiQapfI4
fM2YfXYzk79JxBNgC08vYeWYYobQOA3qLLmr9NlpwKS28xjgCHKO1/SHoGbnRO+ZBMXU00UpvELw
lW3ZKJ7NNCIp01FlNnqTwks+PbYLrlxwr9xVNje+aGcd5DDC+alQvwo1EidZUPEbLylUgiR1+gy7
c8NabxCrQ2YvoQgqSbkLp+U0L9aLNMsPhYJpY7QixkCHVeNomA8fMpBujloA9hKBf2cz+MxpfW3j
4Vurzfei0XxKVcyA2ql/rKNqryTLcRUSWOCwl9xoCFObEVR0kfpzsWIRaPZZIEa5PxTt7PZL6nWm
9agl000RpjeY6oCslHc4fZ3kkYa+lGjuXAnmjbxKOx131UwPX4SSHJVivhQTbPEFl/PDWuJKJgnz
DasOV9F1AAZZo9ITZbZ/2DQAUmUwnTCq2U9Lpv645D9QsaMQHYcXoVcpnOHJ6mMS5Cfy6JbW6qex
9MNoTJo2++a1jaQeZ9x+ccdQwDQ2X/JDGEHoiWpd8cCHTV5aN69aBFWo7cX7MBFvC8MKFKs7hAWS
yajJHWNc5X2nKwN9c9mIbqEDUDxMiBfa9mkWOVxsCcP4cyaMim1J1RcOI3ttcBEzjFNbQ9PWYLN2
YJuyrplhFnaf4mnxCqrZ2ESBn1u+CYZ0i+zuVjVwNzKU9a5pdQ+PNNWmOI3bYFvuEWr7UotTZdSj
MVjhzQ9Jsh4gA9wBByEa62RWcrrcqal0rrrk8yBuDjzV/NC2C0nJxPw059Y+0hoWXWw8T2Z/wCaf
3phqQDop5vdT1QIXbCrLDYcca7sK9AzSjxQbQwenn9eI2X1srLikaarW6s2iDWSbwuJsl2g8Q8do
HTht0uMyhTCSDQDny6geypn7CciTAjp3hkIzNR4bzLxsLewDSEHJi9xh/Ypz8opj3pwEhdzuFjNx
ZBWbT3P6VrfRQZDK5zzPDsow74kLT1AdEfqXt2a38mKMgt7FqUGDEA1dtcOYcJtfYun0ZhUkYv9Z
HwsF8gB7rSJO7Cf4RdlCO8+PSbzU52aGj1aKQu9aJWoTSe+e1L69U8V4eYGLYdlIPjP2cVa+HI+R
9+focwsufwl1qTWJImZFWx/0Jqy8iNhwbsrWAh2ZGpgHGpuD9aD610vPv6UftmGwxJOobuG8/1MA
8ObebeRT3q6kE+nLpRdzlTx6xZw/P8nvt+qLMS4yQos6SEm6jYFRrM+dOgj3yQllKjH7tbzNpQOU
AsD0l+fZLnBvniehZWYmv4Amyx3d5YY6qMOx7lSnxU1t4IyP15RvV5/uIlVUR8AVk4kPBV1zhzmy
C4ycmyC8xMO1Lsj3nw4thozVlEiO4uJGEo0ikhrCbJ5O8hEHabspOkSBFuAXaasvS49miOu+feUD
/nbB214qbS4KFUIui5etJwA0crYa/Cv1mhS2kDpcgffaAHoQLPaKO+8odTdTJeF7d3tl6N/uDhdD
X2RJEkMuRAJzkEeOYdd3uRu6zQFoEZoTlp2fHsvDstOulWCvjXpxY6m6NYmymQfeFt+6V0wbgqKb
OeT/XCGY9h1ulPa0u1Y3enfNUybA2QFkzG9F9X6UKgJmHlYNoh2wca/3tjV/Nc317qJ/M87F3qKY
dF6XNEqTP8FO0oNBGZi1jSrWDe3+PnGt/bU2n9/Fqj+/478f7TK9DjV5rPF1csyz+dT7ZmtrXBX8
0kehdYdm76MU1JQTBqSpLi7v+4Rg1F7P8UHZC3dXd6RtTf62ub55ARezKl26oYnpTWAdtad+n/vZ
uUO6sACXTZ3EmVzJE3cYP+gcnVQ7rmyIvyWRtndh/FRF0z6Grupij5JTPjIWnM5CrtGZCsmvzWY3
xuLrFCWf1tm8//Mievdz/3u8S20IjZJQugywYWn5IabPdjWf/zzAthx+e51vBrjILsi1kHSwyegC
z2V7aT7Ozd1UXUkx/jYGSQSqTpqG9ZcqqZep2aWXMg0uK/WZ7HOh38nTsegf//wYl7ZH/zw83py5
F8+RJkKlT0SPTlgaOwGwuG3hem032JbaRlL9KJoJGDUIrwZtNyjZ3bgKr6uZHCfgDNytdW6V4nrH
/frKjHn/J3vzhi9WrDFUTTjG1CC26hRQv/TT/CHxyJYjRJlwCb8B1eWTu7kShFwd92LZYrMqj8LC
VNVs6zY55neaPwSbXEBFkELn467gVL3a3PF7NeDXFaJdrM9kaIppSHlcNeiROtvlt63aqLuDOz73
PHbmgZKiTuE2p+hTV9sgRG870b5Wyvp5sP1pYl+cA93QwkvWmNg9Ejnd29rDmoNxim7CoL3T9hS3
BpuCBanIEpnIk3bTMwMOWksLtum39/I3ALvsJcPtf/CO3t3DkJdZiMvorPiZMH4T6fQlba9FxDtq
3XQvVdRKLCbCPmzt5GY8japT7JQd4IKvKiXa/jlRbOOH9FxQQHiVfnT7rQHrmqvAb2v052f79490
EQoBacwkZZuls/nFMM7KaJDJ2P15kf4f5oaF1xO/qK5ffJOl7OKpyBhkiyax8a1udIT5huRWN3i9
eaZL++WAqK9F/qbD9rSXU30v7q4dou9tqpJkKFuxyCBHfLEyaLlUcNSOke0gW2nw2y/Nvy2Y4XW+
HeJiFeQhPLIergVnZg7Vdaf/dDM1WQWQbTdlaOJePRnf+4Rvx7x4u6rRN9RWWfDb211WIswUW0By
jh/Dj5Gj7rLH9HwtOHg3hEZfvAnQoBr/JroqslSOLIzCCPLI3bqSve7kvRFQwwmujvVeLPt2rIs5
mltKqLY6Y20mH7GT3hre6G2uF3/Xr/LnaUJrOEcWClsM1y5eZT3VoNQ2SWa6j+82vSnXzAPpRRbe
dVvUd68Gb0e7uGSZOR6ls/lTANomdoJBEYJTwfnaoyrDlqXy6Xi8Fia/F8hI1EYs0cKr4DeZE1jv
FO8qZMvWoxmIHgygXe4L3nY2AOp+Xp83P4/qeM0C7eel9HJbfjvuxcJIVxLu4jbucihuItyfvNmf
vOi4qRaVG4VcSNC5i688xx4NHkEeHLI7cNXXtaHvbQKIX9kDDBO11eXtOV27BY93kpSdFwa1ZC/P
mx6fhN4myJ8/Z26a2dcKx793QbEtoGZDLoAEh0LYRZSS9wDpMf9nXp30Q/cwBalvumswuNVedMNj
5gJnu7Lpvju73o55EX/oXdv1ibwJ1GNnI5LTCm75KZexxFHNYHGxcPKu7UXv3YZUOpbRNJEJ+e2y
OwttAQGFl7vdhrYMyOT/X9+GVA4t/DYU0iCXO3mEUVM8bcL/rS5GTLfPDjhhcHALgeJt+ryr7snb
2XA5fzfrZGr/+GKol31s5VCP7IUVAj2cVMYRtWtyXHeGh/3W7EUkorx/BXL/v431vyhqWpSU3gQR
7mv/+j++l4hQlpvX4vv//K8PSVG1wul7139/28L615/8Zxsraxiq3XbgspJN7uDM8X/2sbJ7/2P7
UBzy+GEggGNv/Vcbq2D+Q5El3Cs07C1J1gE3+KuRVbBoi8VQAIkknTMKnu7G3+pklS92G52GWLpo
VU3n7yLgUy4WIR6zpbot/mPUF9PBKgcNQTToKCMRHkqtd3BsGF8Mk9w+lefFAW5L1Wku9ojW01Vt
7tb0VetQny5pcjvhieZOU/19jbrJKUG4wtONO7cdDkqunebBghyaFkfBtLB7COW7MDdOtTFFx7KP
H5sqnTcvOJwIx345itPDOtb6LTCUL1P8sUEd6kh17dNjVxwGAw/MboT0NViR7AlVedCHfTsB6air
IfaSUEUTa6V0ZYiSI7Wl8jSuu2YEgkWT436RMGuiVdFdJr06dBFtZaIIVgWesl2N83ruBOmxxxw5
EfP8QRh0Ut7x0rqaShuqUIY0Fk6CPw3kzPshaXfCYt4BNWu9tcGXT02T5yFZf0i1aVKu1Y6zCghg
jgD21FkLI4E3Q+47FymXvNR59gqXCgDm0uLId5fR3eUPKvGfri4UdXsJSJHQeBT6s691iS2SKIf3
2qLeRqFYnXGhSXxeF7i6kXbVMT41nZhTfIhX4D+yE8pJRiFE33UcOADgq8jF6xHyWCw2QUXxdF+b
xjEbhMYepqw5q/n4JLRV489UvENRe8E2uvB6M/yA6d7speOnN4vm7p/709vOZlxif923tgnIYoNE
Cy1AoWt7i63eXDkqiar5aNb1UQB54w/Z2uyw72uINjaIXD6uh2WtPEGse6q5+XzUzOZZ6Ec4Don1
tMbLtJNbukWahDbJtsHVTO018DQRnmBj9FXqpw/lMGHSFbWiW82hG1OyBhgl3o9D+SOpdQguqZl5
HW2idl0UDl1gog0dOH4Rbjfc0ZqO0ocFn8W9XMRB3puCG5WeJQni45L3uyUv9kx38Z6G1Kd8EuVA
mKvajVPwONZayAG1jQWhQeoNual8jEtDdi1ldQ09pt4rV6GLESUOezqMhGTVJ7vq03gHPxnvDp0y
xRJHXAbLenIN4TM1bIfSC/MvtfAeHfIiMOUhu19bar9CX+5y6jWCKK/7UueZ9VB5GQRDO0LnE50e
1I3XmiEFM2QDgHLdPtc37RaWlFEl7qzUtKVFEu4UsXcGYZCdVIxTV9cHgOxqZ5vkn6j6x9xO0yly
BVXMfX1R6JiZk69zWWU7Gu/L22iOTl3Xcr5mW5UsnIEWCFJ2FGLtuU3Eh1Wc5fvVGgLKRQVX/bI+
Zhqdr4smU7UB+uFg6Ea7I7IKZIsUOuHlLPtsGtd9Vf1Yu1DGN0adbgVAig71E9+QmuVOyUd0fagM
4m7+PgNmg1PUHPM0X2kfJbeRSVHnp2EtnuLtX00lfa/klcb1CduOoeuw71zEh0GnWbnNAEYqUuxY
pYGHahUrrS1Oee1YswyNdl2SfZtrn0MlOUvtMB9NfX0UW2YPUij5sLbAmKwJyzS1qPboqn4iq7Cz
AZWDrr11GT78kq3UvIcp/yhPg2NRDOX2JQn3bTwLbpmeWsC0bqdvM7asZGdIi+Ik+a3sCssiP/eW
ocCbEicvT08mfxoTAuaePven1FJmpwJs7KyC7o/Rkn5Qaj1zRb0y3ah5DNOhuJkyVQsk0DrU8ebq
XkTK6/aicatvEs5RkmsfmcoCLxOiUDTrMVTxjO5VaEKTYaU7tTNDv5TMk0AN8haHbYrnsuzlZfi0
9EpymiIVD/amUO1IlkbfXNmKNKOnZUEo1n0Wdo4Opmu/Zvp8ilQrwkpFJVyxmvKxGHVuT2WYQKub
VRvuxuyGvSofJKMonpMp8RutMb2+G+o92LnI6xZROJDI+GwoUg8lUEBe3U0NmRyB8wEqoj1DyOlb
Ywwo7qonqy4AdA0A4IHVu8A8M89cEgvwke5jsprsNKlfgwWLhdOkqYe2QeiSrTJicVYqjdkG4pY1
Df2hNWRbHyoSyqGpPjCnFCioTW1PXSQGUZTZsxlqj0Nofu7Bedn47yONKmluRlyp7VW92FELlo4w
+aSjFa9+Ncn6eVgmJCetedsYKuYLivJUGuV40kJpdTRwyH0RV8dEL9Mjwh+BPHKpde29lpm+YpTt
ntf9FQ0USaxaNHZjVi904rPB5AJVnXLoDFvDgt3L0rDaJwpcsXFInDHMop2pso2Omga3dMX4tu7S
LIiLfmdK2Ukt0yXo4/nHIC836jqTe4oImSs4rW3dQ/dZ++lWkxrPKrYTLTPi/RiOlpdjNO0OcjRi
VlEfMEEHld7zaRIUkB5vmGVsDa+1NVJgrlcPv5XVN0VhupG1B6NErdCoL5qZ5ucQMp+vDtEXOi0N
usbKk4T9BvGB8rroRX+jPJhDmZ1CAd0DBs3Ak7p9PVI7heaS7cv0Q52+NA26kdDqtXtjpRddh4Hq
dKvI2zayR7ab5Wgmhg9fjgp8V3yuS6XbJ2Jz31sTxdwSkBGHc7t2L7mq3hUGPser1OXeCJ4a0+Xl
KZdNdh51OYsj2bFeIA4ZzPaDlWTioSxAgtMjTlJTVVana9NzaCifQ1W5HdOZGr05fRTlZwhxgS4B
4RTiAj8IGe8NWR69NLLQgmbYBDcpyPk15ohY5ZmZkWM3PZbwPBetC5Q4hiEmROdR5FOzAOFvC54U
ru0RfljJ0TgGYy/n7qiBnCeKfcxIj9gYKtNcnUkeO3Z4SMVPfTFHjqBlQJeSooCnw1mQVELnN4ru
AdozPd1qMaa2lt7JBj1024rCvLpK3zB4MJyOVhJ36NbBh3qse1DfC3tqlxHyntk5cvexrvpTVs37
ZQBiBp6JE2IgfDRae1Ci7CxMxgMcT/E4xOjmljQ2bSsNbynqZ7AH7VqDbpVJPUTLIZhU7Ax6vrEr
VEmJqgteMAhI9BYl2vrKGJmfwK2GCpgv3+4TAUwM/pMfRu4mVx3lFw7E9YAKCF6TQSgpFDhNcC2X
2eI+mfmgH3pd+RDLmuC1RnEYW9PA5Lv9COOWZHnW+OW6gJUdUkhReu+WU54hEqQujHHgea5nGvnR
Uhi18LRk2eqWul45Zl/dhmmVn8HuIsgpY9UTEskbyww0YnhTdtNOKeUJ96zMl5vq1JlCswd0WeO1
Ia8Ha8SsgNo+6LW0Ho5r2ghuKxHnZWFf4QWOfE8IrS7oohkkmNgnx0HF+cIaipnDIgphJsKDHOIB
0vwwD4E4Q4rTqKTblbSEwdyosLxg1Tm9UQloHxtMQag77ZAlHrNpoKbWYsmx5WPdEnLzg7LYlTwR
4bbKzcRuYCtgCM+dQfSibVuSPgJS1BProaJpZCfLdxbcZk/rO5ktS32stbZzG3qXiTbdKibukUJf
j+PbpljOSAqfQtpHxaF0ROV7aWX3+YDAU9IfxaU5a10h4qVpuFkPVnJRsaKOBX1XmnxzXZyGABal
N7fAA7thk5IAX1CTEnaYnOIPjVMzB9BJT/vVyQr9SDfueR4H81azqM1I0p1YCt+EVT3rKXsWDiqH
VRkGLoUhChlZwqkTi3tI8dG+jon01kh+LEONBBm0YYFDZCdnuAkkefitLLUpKAYkaKFUnug3A0aM
G3x8LySvilpNqDWNb6DXdn2cOlK2nmpNbOiO6D72E8mXIpPsweQETcvZBecIwquxlQnJcBQlI6wT
WbLDovzQZ+V8gAs8H+TFQoMlQA8eVstGR2adVG0/IV7at5t+aFy7k1UWkT8X9UO8ku7qvEJxBtk2
UXzyX5DGhXO7nNS5dJLRsktl7IKSpqIB8Y9rhnF5UkqB7vP0yZCxdoH1qtnYivjcym5UqcGBxLYM
uqiXuvSkMh+dCOvwY57gvx+d9mnZHObeeuTS+STJC+70ntAYQGnjzGUj2Y7U5VAJmPmWC3uIIfVB
KBJ0p1HtgBdvvaZSN38uOcGtBPuEbk55J0ogEx1ECS+96gRuVryFqsmoPae9nevxt2LKS18QJbay
QvhaaNGJ+ZY0Ertop+/LVn6G0ZrZqujCh0y8rC5ehUTx6MPHrGMw7WVoEIRrxucsQsEoN6qjT8LX
aY7R3GY/EPp1riKu38VUwUjFVaO4cJq41IhhR6CHqztl/Ab1cXZg9Rp156dw503yh64BCVYEQY4B
LAzpzcUlaoW7lrdaMx6jNH1MzZ3RYCMy06ah1fmpbYfP2ah0VFHZyrroMSYqjFTRn8e8d8otCOh6
e5HMzC1+ascdZXLmJOYuPHM9imqOk5+3vr+VOfpQFfy69DQDbPe1qhHkRXH/3/+ZR1rwvdpSMt3l
X/X/oD0abLw31+Pfckqn5Mv3Nnl9m0/6+Sf+ZYlGKgnMCpQy5NXIqpAv/u9kkoDz2WbDSFFA3GxC
6Wb4K5tk/mPzipAtErt0a1Hi+ncySf2HQsaQYh/pJFJRivp3UkmYqP16k6cNG/c8Eln0NdCPjaHK
rzd5deBeW7GfjqFajj4sRY7hIjGWnSWkAntKk2AS1cviUNlNp4jHTNGz55HQKSDwGnd5Nhs/ADnT
9UvAEYS9PH6LOrl+sGI5fYqWJr1T2EN3OcZEDQQr2dqHwyoSfcz6tN9yW7sUdO3znKBGjXqJG34O
XXRek2IX4atzM5rmGCjGIt5NEVcYEgLdzSLmiEHIMPwgLlO+ylXff+qKWbqnlUvs7MLER9ZJ+9A4
W5gMP9aVCJS0yLvUCdepeaBGv7jQn+UXSyjX74turfskbVVf0EKM12VBC8qqaVEFzzJ2WeixuW1q
od8nrXIoAEnDOBDlj8IgWXs5Ktn8SXOhtqwngh5ZWblvhgNKf1GauA/GiQ9mvFnsUSsU2TGnLN1X
k4CrQgPct5rE/JSbg/zM/bg9Tkoq78FMisDfuvDeICI4kN4sHaLH6nVA5fuYF/VyhgwpHpPZxIS6
l9JjAkrc1XoucU46VZGnmgXQYrONoGWU4nTLa24/pL2hfONkxPMxGzPRlvS8tS1Ks3ihm+u9AX/8
wP0DvQ305jh2ZzmaPaGPGx936OQL3OJpZ2aq0dlqIS3OpMr9cbSMOaRvlUte2GehWzWRHnS60Lqy
ngq3rUlYXxRZ5XFJoHMQfOx5Nrkz46Mm+gkmTE+mufVlrJOKpLqVUeCqyfJoWg3zBMGls+ZictSF
pXsh+IyorQrokPtQWbhV6zhYaXK/S0ESP67TJh4eNctHK93v1oi7f7SlARyhUNqHOFOnr7FU4zC/
JqWjYu5N1bSXB/6vJqk/CdyxnXmqW0dVyUyBLhaPuZm1L0WWCyeOo/EujJb4mFa9/FXpWkJ7K4MD
IKt15E1oGs+jrBdIU/nxzCgNvyyJhLSpkPJat2d9SU6J0RSxHXVq/cNoVVI/6RSehljU7XzuOifn
/ubJo6ag7KYbwtTFhIlMs549J3OJc6dE+189KX5hleJjaSGyjuK8e+67VoztqljJSTRCkbk9BIGH
rqjq2G27Nn6QSgOvNaEZv7ZLJj923bwGxSJ3eMDhmW7Q8qTYtbVWBNZi8gRvZ/UqUxr2Sq3JZw2J
+0090vpANqo4mdxdgmhNpSDjqHmi2Us8y/CTzykXML8XVuS+JDE9AplHXV/KIEsafV9Q7CWaIImV
D5Fhd1Y8B3JFVpZ9hfhmwtrKrZQs95r1oa677ijOMaWPRh1uK6MtoOca4Xm0yBUYYlsGG1jUnWGp
+KagRvBXOy7o2oJER5Fbh6xLHcwpAi4xq7Jn3SrGQ7Pq5Vd6N0ZvUYbJm6vG5CYuG45VFe0HcZEU
b0pM7V5BDWer8qK6Onf40i41JcQkba23/leC2Ngs3VmQ2lMnhegflbYoUm5+w+xkBqlG8j8mC2Yl
116kQsC227lmWuY4gOtD/qxlWranNRcJkSmY1V1XkNFGTVSUfpbM5JiktvugdTjrg2EZh29KySsx
ahxRLK4RKg1G/4u681qOG0u39BOhA95ETMwFgPSZTCY9dYOgHLzbMBvA058P6p7T1ayao6nLuckq
qUpMkQls/OZba80xzrTkP6ug96p3TktRv6Wz5ya+t8zeickisculZlLeKi0B1jjmm6RQJ0WyKTyL
7Pqqm+vvCR19dGDX5lwI521JMOZ+vRMZ/emoNWRLK5lNM1L1sDQWvH4+Wpm5t9zGggSvu33JZD3o
kcgnMOO5vJNGpfp1bWH8g7iL1qhq9EsjomE/mXqzS7WkCCpR9fDcQr82Yl6eLGasG006ch9lo4ck
Nar2rcc16kupmKeiQP6FqiW910j5DMRE+/KLFicNsfU7Saw18rjqdXZj8hjNQh/26jD24ZI0Q9hk
MxqeXpSvmbrc6YkeP/etoe1NLZ2DwdbawNbm4p7+ezkgL6iDWOYSHdaYHnSpcaGrXvXKaqhiSKk2
GfgIeq4MVI62D6y1ns/9gvbEYVTyqI0R82A559t4kl5QZ52DskXRH0yrjDdlPzQkIBEtZI9NG2ap
NM5uj8C7LlrlRxWjyA0apws0FyNSW1W3OBgi0/EEPbEd1eK5YqD7Xosofk5TDHFSUtwz35k1WWyl
0bFDiGcnemvaDjjKTdsv3Fn435XLchtKSZIQp5GUtGpDviPqeDpUUg7j1lNjoR3dpM+/Eyes0T0T
BVX5pWowGsZekcoyzZjJ4d4XF35aJs19T3rWHmbf/lmMZv0scjRcFR/LCRVPE2L0Iid/MZVmi4k7
JoWwAMqVKVn70Ldl/h5LBVTOFERjs0FDNjnVJaERXhqvgUNj84pMstwB2atfI91jgVwa8ki6k4uW
Wbc3IrKtbZ4Py7YxCyC8UjeaK09p9WYrdnVhx9Sfcbkc78tFBQazkta6pnWxfGma0ttlVW+9MlHm
6p8G8e7WhTyqjbADHYwO26+lIkFGaaVxqDsaY2NyK/KfGlmHEQzj1rUUPzNhNVp9b3gLzXzRp9+b
vB5f3ZbBfUhuN6q3kRXbe1mMPYZEaq2F5hRHD8KLvC+pqmch2tH2QVU5LcZkYU7k2NzphaL+8MZK
30eFbr6PuhaReu7aN0WbbewYTSLIHSQFIYIdZ6OnisEU0yjPcvTiHQHS4mAkjuQik8Nt6HqTB1e3
Jjwto237bmw2dxJVAhkgcqmfsBZwoOJGIw5GthancRHDTRvYzNTLOGG6k44pntFeNH9d7Ml66Jyu
forsdtGCZYn01o9tIXept8TGztPj5KNHrDR8G+oa9tukaGA+rNEyd3UC+Aal3aPQj9q48heVXrcd
8v59Vu0yxMdl3nDsN6/zZEWHup1gbrRyPs7stfDztIyffe02w31PuNUdY6oUeQ5l5LvBNwNSF3En
p22XXFWXUyAR2JxS2+JLKtKUs0FBILjOm3N3V6VkPrAWKDdlGc+j3yVFVgVSVaNdXzjaayeM8oFc
9nqtRRsMTLMqo5+emc1Eiu0bDRrebNB4ZnusKe6E7s7baJCUk0ktcT8UWvnWizR667AZDbNGFKGj
lRYB2qa4WolZPZqcjJcOffpWVTDUNDiGwmGx2WQ6CuZDKGbcozHK6AeOpNGrE8fTITJlhnYRH5kf
utfE3sarpJNvChr117RKrO84FbBxmeQyPlBJDOJSOnaUvleRkcU4sJh61xxqB4NPHj8KRo1Nm9SX
Vme0ySwBX+DClGeHu/tujCsYq3l6br3MejFGDsBtWZksj4W5WnNOAyfkPVspHui+5SnEyyHfyfOX
umiyi+hLtITgWtHB7lOTKbETj6yQ8sT5MsWD8yYja1KPPaRq/ZAXBrOq1MCtA53arBvbxS0ooOh7
2FT4SWY2L0z15stE7P2AT2mOnogCQb/O1N5LgL4Q0Z1mVlIn2D7TQuKZJve8RDHjCqPLz1Op58NJ
V6pCrjJFQO2UlShrrJHoK4TQ0DfzyNyxqEdWe04ZUSC7af5hu6OAlGQ5G9Zlt7gc79zOOI+OOIy2
ySjfnUmiF9SHjNwgP0rqnmZdiq1QRN8giWI3tW9KJvWBdOv4VXHL9l4rbeZfbgYk8NqmbT0dBc/b
C+VHpxwKNREOIxszvtoKdmeErTCfSxqW/UGNxm1TG6xKuogHga9ni2j8Uk75b3DCzzYgKqwoA1HL
s3BMd/Dj/tTzYdA+N7UwgtWKdTrpwfiEeGMvvrpn3Gf28n4YAuWykmLz11v08Dvoff3qfxh7/Hr3
NVQHx0fHceli/7PjtHiEJGTNEeV4J+wfWvFjmX+zn/5TTwu7g9CcZHBaZdf6zEUtil5Qa2GkMsWb
lA8j7n7zBp9NK9fvwVRNUljW7wFvx0/fQ5SLxtDSOFwDX9ojfo4kUDs7pmBBtvnbWSW8G37PLD7W
+FRMDz77pSXexJ5EUtr3F3M4xDgE/2Fg8Rf7/JV0/M9PhLknC/3VoN2DJvvEkXV25kb9UiHVbjem
cRz1ZzIHm+kCHMHjtP/Nu2nrl/v8djZKMzhBcpz+hHOlih6bAh06bfWBCf1ptR0gP+SI1cvv3opJ
zf/0Vp/DNZI1JyflrdqfdNRheiwJcPdRaO6gIFlS/3NCxngr/lH/xc/xs/nJrw/qD9/ZOrX5IxZB
rzeXllaFzuMctIS/4r6OnGal1fCDTv+2Y+Cf3m/99v+AYVhVhr/8UIUCEZgZsCeCluUs3ul7BOO/
I//++mfpkKMNdIhR5KdTY8jFYrRKFcYvY0jTX4TTiWvD9vFnppoz/zbe+K/v7t9v+Alk1QaJRwk7
daQxxYF4jmBdvoQQySuSp5/HlxGgczF+d82s9+6fL89/v+0n4WBlTUw6nCokJmChuEDwRWF26EI6
h/ituCnh77JKPnty/OkbXe/PP36MxZy4blSFIEA/0zagi+6zbfojOq/fKGPzbNM8G7nff4BU4Nr/
P9/8f3nRYoqo4d5nubjKf/pcWznqppE3aAem85o+w7hv0x4E1jXy98lxfz6aXQKJHEA5Dk2s8D69
WVzPcmxBWdi8HYp7Ro03bpEQK4dN+b3fgTv+Jr34d+/36RpSCgntYuNKX3xJaVjzXvz9y4UDk5gK
HmWuQ3jpp8tFzhh3dDr68a0aTCG7qq/Ru4mZ8Bx2VyrS36kN9D+dnnDxFjihA4YInfgZGXVIuqur
edroX9QjC4q7fM+F8zi+yncTB14UpzLEJWHw56/Rxn0ovvyOZv+rv4BO3LSBEtmBafzsuRSX2Uj9
vGzMXbQztqv7rrUtcD5SOHW0QA7hkPnGbg3GIwAh/QbjXn/8DkP+dVH+x026/qxtHccs01thzE8n
rWRcLYyIUMwDSTo0XSgvdsnKIPtwiWF8hJPCkLzdKhgxYRAbzrB0fvJFnv52NfPpL/LpCB6ZdsjI
abeF2weOwtDFPZXZbx8snwhoilQYPO4X7LE1TqbPblNVVljm3IntKotYE0knQfr11454uzC59nss
Kc7LxstD/Bms6UmYv431+PMpsf4NViiWoofrz/p0mQ/SMkpE71tzJ9vARMPgsNLDb4nOa4fN++7v
75r+3xZJ/9+F7azV1f89bOc5Fx9p9eOP2yR9/RP/3CaZ6j90yk6M722gX5eNzf9ZJun6PyAI+HAI
INQdprYchP8iky39H2TSG4665gbSJq/Q8r8SdkyWSe4KLPMVDUo/3ul//6//KHe6T7/+Ixa6nqX/
vifpZ/gqpB+CYVPVIYf6dIm0rGC9spu5/aJ6Fyn6t7YW95kxb4Shf/vDD+WvKi2DAvg/345t1Rpx
zJ6MKhJaX12P/j88NblW26KwWKfbVdrdilTZ6L3u3pwk9W5uEnf7ymOL7KpzzPSQuOUds5wXbzGj
U+XMw3Zyx568DFPchPHdKuBJFMer9phAJPfR+sIQkpB7YzjIJmIku/TiYhTKlZmaeq0at9xWzajv
h0orX9TsSLR7tlUla3hZ6+Z5/u8XzyWCy2bUaZDS8dJUWJW5asYszllCMjpcbETmepfkmRd2VvTR
Z8q7SOzsXhP9T2ehtV6kyHcMOeL9HKcaa1712XTKdR6XMLsd1OYy5A4ZZlaeHLMhm7amXZxYK2tP
iTDsU+Q1XgBxC0ntLFM4KnAO04zmeqxb7SHvIvXB6Xdjg1OQMMfuoGpZd8uL4hKTPn5eRtIxRJ7J
fWvW+Q0NMxnvqX6a+HjCLnbKDYYe+n1n68TfWLMR6jBjR/r7GcKPl2Sc5LEPWaI0N0M54CTVXU21
Kpi12h648CR3lmiGY+7PRZSfHcZFO0dXHm29Ms+VNnh7YVXP08B0Ns+sMijM+lCKudgBXzxVU64+
lsK0QuWReAPluauF9jhsNKWvT1r5zHAHAnaSwxlv3/mQWZ2zn8twkDOYpTZZj9ViW74TL/1OUdUn
TUQtdWYLnX7WJkc9dzggBCxjk8DJYwJ/ynQ/1sly3+ggvTRT7MMmrXvK6nPf2CMZ8tGJRSF2PhK0
18bz7aXrqnfwzhFY2yXKgCUYQzZ7L0cpHwhUbx4YL0D/mEcIueY4tNEcmNxoB9VR32orN89dqla7
ebCcu7axjpg4Nvt5sg2/hit7Yrhj32tmvtOrk/Ta8trFnnPts9m5NgxMfXYNyVaSIHOKsfI9oTNR
9rnA8pop0P2vl6Frj0Nazed//1Y6wpxbY0XtmRcZxjXV/Nxk+MdYTpO+8Q6h0xo1Q8v8G/MaNLlz
d+fGYu/2/aHEfS1UMosA+cR9xBvsm5m7OHUW+Trlq72rxbZyX4wM630UY9g9Gc7dQG7pdlzcL5aj
XKymmd8ixuNZmxb7rJit0KkLxVfasj6PeWWF3GLk1teEUYxFfsmWyNu7IN+nfiAbl5mpXHFWczDw
L5+y58SNHpUili9ppvuR2fahOat9qKZsRUIimo0t94fwq9rSgFPZxyDhmG9pN8+3kkVW7Uiml1Ov
X0QbtlW8lP7QS/DAesw3eCyDL630zjhG97ZsJ0zM0iVoHQFAO4HCGdnBmorHKpETLKj9PqegWtgL
7VCQzT6bSInjNFZ8cz7uVTP/KfqBrbOW+SUD0/vYU3OG4epD2bVqGE9hMmkAsr3lUmX4Wlr3QZdF
UVjCeYmk+8r6L93UuXykept9xrTKbnShVPP5ubbT6V1TYu76EZBpaq3l3mi7p9Ix2q2Oc12wlMr0
uLTKPgX7ecsRzxqeEi5t3B9Tzej+8PLr9zLAFRaQfbzLYcoPldrPGwbc9cPkTTfF6Gc/T4fiXDlR
dq6H9Aff760Y1fw0jlYaZq3cAlQtYZvXxXb0vGzbyFncmiI+IftID1OuPWZKkjz1CZsBs4aVzDva
TlS498JUz7pdsQ2dkERwOBJ7BqDo5Fp3lnrUnQnfcU6Nuusk/6xKxf7ni4HxWbd0E0531bpqtfXn
kkNvGszXcUyy/eRZb2zwslPOH9moo+t8VC6FdltEgrX9kvmK27SHBoLANafszhk0iMU+ireJKOYH
y4pi/N1AvQBpT7Ej20fNzK7dEKV3C+PRTSGGs5yxmgCK/DCXEspg1PElaj1147QVFbs0xbko+5fB
hTDL8Bn0LQM8qHfIF2oxigjSzqqYl+rJcz32zP877z2PGx58i7nFJb3e11316lrasJemUR7lWIlz
hD1i3zvy/Esjo6j5LdLs5OD11XKJU+tpTgZ5VEhZu2eelgSA092uXs/0BGHU/TLLfJcZ1rZMmRMu
1rdCtcYXa5DlaZzUNNCcRb6U/VTv9VnFObFIaurQQjskqvJR6HrxlMaCApWbZmfE6vCsW/UT0ZPp
N7dc2OXIun6sLSE3S+UdcZGfzq3eexty2ssnhvvSN1PT/DahXbWiafqZYlPWZgYgpzp9E3L6wnPN
ekIUtOzMAicxptLpoxoDzNUjFGpUuBismXFQN4XyOM9Lvln7pzukOzxN8Vk8sm7WTlWnJlih6e+l
k+avYz1l/sQ9dzdOGhQyIRSFtQAGVNZwitykOih9kW1BxOsPup18KLUvYw+RoEXtOdH5T7VVD8/l
VClb6Hdmuusv1dp2dzKD/85mdzMoRX779SKNOt9IRgSB4xbYIerY++XD0F7K9WUx8wVkTRNhasQY
o/TlbdYvuoXjTWNg12eKOqwxV4N41IENhvyLphc1x0Jsr2vOb46VORfN3lsstS+eV1qXX/+WjlNx
0dODygFDinp00ufBJEGNAX1e62D6K/ValJ12LFuuvcVjAdtqnXLvWVqoOpX1aCC66SYW5ykuWMAX
g3bJsuq+q527qfXSB7tQ84PliVenTPLvTbQcIy3HKQ5Lw7xT3uSk6JuoK+qLyYIuyECu9/GUdhue
kwGLB4Ostb4gXWxMt8VUWVu3sscjy1IdfQKb0Imtfl2nxAtqRrFzrEaEUBTNtbbK40J8fBh3FnlJ
/LT1adoytw9TDAUhKrqDleqEJFtZR1SBnezNKVl2fKXFV8ZOewRB7LZNB/1hiJa9Iju0jVAWsYvc
Qg9bhSi0ucutHxjikd1AclJ5heGY7n+9OBlolKFzn2ooUdQl9i645bmXfsK7NJ/AdHg8Cq0RR9se
29eijECTS+O9KOWX2qne0srIuQ4thjwqogElSrN7b31Jh0psTFNWPLJwdh5YJ3LntcXN6OvhmNj2
t1+/Kk1URdkUnael1df9kvNFT6d7YJ5grqT1MlSGCOu5bO8yL/eOVqvV4diJY9F4w6M5TCCP7CO/
Fmq1icpG+4li5xzhOLdLehSGdeu4sOdl+4TZ2spdJNU1cXNv1zIbORJeV/FstNOwlnFxa3WMLvkR
GV+BVu6yLHMp29oUhYtp3y1x9WGIcdmpiAFZwdYmo2bVuDjFiH+Dod2pEgqyk0aCbAafVtsyqwB6
RT6AOx4YwI5hbTnG1YRopXIr+yNYsHrG+bwGMm/mOzsp34bOvsxUtA9VyR/E6Kfa1BMWbkzuA41r
9MnuDOe4NBGniZ3Ujx25sVVcXItWr3dTwVVm8BO+rj/Y69RWTeAaTU5xOExnJTGn8yLmL9zFzW5x
3PpgLs65iJeOGfokN3J9TrHJuzjm7B6mKpkuv15mY4qpCuwF9jXf45Z3VBJPXjXFXm4iBtma25RL
wspfzJmLdETcGdfasMW4HbBbiznSZktcEEokm6iqxovqJcnJK/R6oznxF3xzcHJKRHbNW+vOJZkp
nGvPvLIm2bhojY98mOmhHHaA3RT07mohGBviYGr919E15usUV/fpYnmPev9QVZTlojOd3STyE473
80/+l62XiPSrhhjbd0fdeSgwK9omI9RTYmFumGhlh24JiNxouvHopdqMnSKaqmJAnFTG6Ek6izC/
pGjL10bvjG1cRmKbERd5MZL+pzlq1ZWGyAe7Xi5uHlfXxm6ra7W+lNZ01ScX397//i1SBwVnLiyU
JTASjFITLRcRhZVCowT2TnnKS6Or8UYxIiVMhYldkMqRUxdF/FbZnRoU2fc4GcqHpNTuc/iyN8IG
rKAnO+U4xDsl0Y2LyOKJFi0PRV/H265CbTXXgF31SH3Qi8R6YMe8nfW4wI3X1KCkZ6w851b+eEu7
5atI+uJWtVFyLI2sDd08FWgq6iZIhiU+47fa7eymnIPOZNSdqF3+EPORbVloR5AFBUkXU9u9CMUM
htoo3usZxHAyen1fiX3VpPPVHY3pyrPG82WJ2EvWUD3THC87ud4AydSND6J5oqBlxSk8DkQccu+w
kK8Dw2zkbuiaJYz1JzvFoHdSpX3BZRTpDcmNCwbEmAPb42BQ/1IKqFP+NLtsxbu5tINUb7RDZaI2
HOfIOzX58HV05qdxbZ0jDjIw7SPgqfqjLJKdZhbyq1kjOLJGxEM5V8e2shK8S6JeecC+UwubVl9u
8D3Q5Sn4V5xHprofXBW5LKLYq6NjnFnP4+K7brXstUwMd9kMfa5QhmxEByOHT/OGsu3GPWVeMcxF
2Ns4ZyPKlr2Rmm+NzHU/nbmTrVFLT12mYT/oJUe2KNlp0LWTcObHAoHhTl1wEbVlYxwdfX1eqOa9
Krv6gbGAuVNypEmZawYsKJLVSVj6aBE3RddXd1gT57daWDwiHLMGoLGc+yG1jkPvuqfM1hNq0+jd
yqLyY4GI4HD7zsOKr+kOxyU2p4M+VFs9XrDo6asiyOu02SVusjrMtsZGjdODlkJBlA05rjFZsHci
9sajE9vtM65re7rb7CYHYYCmFES5Jnh7ej1yJzaIFsrwajkgzCs2Zp82yJVbua8nPbSXD2mLJahU
66VD5FEJyBN6dMVPiuGULRoml2hpgqjG3A9TUCcYYuVttLBMK1Q1cGYXnWNmJEEPvuLXPydDAMig
q5hyOsmayJFswGW5quPvyjDcaGHMPBYcBvWdYp3LrnOP5qXPgUfSLqmJm3UmSJUUDEy2CqvwYWvh
pZtCta+0hrZpdPNVMy0k6oW1MxMaG2HrQ+hwUu8ZpTw30eScCvOKgpklTvGi9zb1e6PpQRuxMor5
F7t3nu3UmIgs7Zhh9totcuVZW6IZsAFAKcrlrra1a8RZhdLmadFsjg15Btxm2ZWt3tzJ/D7cGZF8
qtsCEsPalK53Jd/2BwLvaOsVccOJiApC7V3EUzGT+TZ2ACw+sGHPg1Y1k2DqTdvPCvVoGEm0ifT8
brKb4hDXLOfnNGhnTEyaUl1DSX1YlTFMBM5NJR9VJqc4zBCV+Eaf8aDPQyNVlv0svnaWyk9wQXfH
/jNEb5fRxKhvzVI8ppB3QRcTLmZMzEacRg+77q4vCu+kD/rVnkjpXZbhbMSzHoqkIXFWB4syKySf
hYwqv6C6C0qeNH7DzMNX18+ChMimawSW4zpGqUqDPP/Xi+mlzRFYxjtYYuMsFvGzeUOkW6OXm85p
zlPnPcNycwSPzods7Af27e/KwIfZjMkWy9NzvsRTUKjiiE8x3JAV3aPJfNFH70AQbn4g02uTR+pw
jOhvITdhWBoUhWnl1uHckHNCTrPZfxd9+qHOJsbPmngGw7sSHfjk5cOj1CxCMbz2kagadpghbc+H
bc0r/pkG1Pcc+It1mLD1xDg36zDtNg4Z2MfewI3Jl9N+pj/yhYXKzcndN4dxih8XP/vWraitLSYQ
j4VcJWfysAqvZNt+WVL3imv4DQTj0aO4O4veRH2bcTwoJyzbw9jtzzWCq6CJlEdrGHdT53xYjfyO
A9uLSZLOKJIfUx//QGqa+EMm73RtxuJKT/ZDBItMgxK4Foa3mVG0fgTOzbLG3AhRP9mY2+Naj/JK
j1T0qHVHrEhjPCejvRyRP4uNpvIBEjS8mut264RDp6VDx6ZOJPoaOlBfCr7CqaDOgLlKqTb8Cid2
2deP+fzVqTSiWgqYMJ5F3MBz0u4mJOd+aSyP0pIbOyM+UUxRFcAWLGFRdZVvtl8zUpWDTjg/gUph
9ouj43pPzCiQpipskxI1IwQGctTnWcRuDdOk2fjwtKJkr5d8W+ZhPA5V/FNO2P5XZdIHlPrLqneH
uiEFOWdCI4r3IjE5WZLk1cXL2MEhAFYvN5FNoYqNvdtI4EoeecO26xwRGIq5m+f8p7rkRVCvQtAs
dd+WxX5cUpJRlToLq9n8IodtOyZjODQK50GmfTRVWt/JynxSVFM/65NDdACiMsRSCHs7C0QtI015
hqIv2Evy/BX3OaN7Lk10S2ZuPjp6hLA8xX4dcsHdMGPpArHydHoBJWjqb2ZVVhgc4IRvEyydEfbp
t7Zi+aLp9kWjDxdOhHrxiq0hbDT0WK+1Q4oAo9nj40xYjDCY0IvhIdK6S1vNeGYrdYG1/rMlF+HX
tvUjN5ofwrhH/nvOp8nbG/HJmvXvuHbitNArru/M1n6Yy7NRoh7Uh3a4qWvStDXbeD85M4cGXBXK
EE79cZFBjmxJS1OoIlfbqUwDQZPJeCyNTm6VyTlUpdpyIJTzHh+7WzGNnDUJWENWVCFT5PraQsjO
U7RSy61+Kse22+ith8vkrGJoMj4NY4KIn/WEX1eQ1zniToyUcQk/1kiV685ZHtMKrVwvPX9C8f3F
Q9tla/i8V8qQ8EjnBwX30KGLJHfcMqV7sCUFqUM+q9KZPhA2Xuk2hWs9iS+DQZg4bZNtGfykW9UO
IrPfwX5hEjFaDsTlmISSQRvWFUSWQ6TFIZ4ktE0YI+QQoDjn62mYly9j3HrbSLg3fBYsfxxmc7sk
stvOWqFiO1n6Vjx+U4tFP7vIwO5F+mqwxzlwE+1TTxp+B5J68tIkLDok4wCVkJ8UbcfalO+RodKi
810HsdVMW5B0N+hpC4zBwpEq6carUGGmR4skjoKJ2U7BG12LQZsLp8I9JCbYe3YxJIVQhmm9jmJb
ZsUx7SRVw7gdRmTvmiF+ovh5ynvlLnZ4slDl/0gK+cPNe9ahjW5j4ZE+Dkl5bEQXB6ojEDx3DAEo
hrda0Zd7qNGtg0IwJPsq35mdMqOU/hBRH51b+TB7MLK9+ZNEkVszzT/1tEmAPB2ki0Z/Fk6jnS2l
Yl60zFGIDmTZuJOwQyDDky3KmoJsuOEvcGitYvCl4kR3JYOvwFUnjaeJ+TEVSbV1KFalXpKusVTL
LsFAoaoYKE+2om3Z9hRIVCciExqy7SClQkTRpa8CIwZRXu4GrTkzZ9d8OuEp0OIYAnzBJw9VhI+G
dmcueeePuVFuFh3H/gHvDK6yDLuGosKjwfyIMlWESZ18RNTDfpF2CJkH79h7BJE3DIeTbKCqahnm
9tlqZTHK2+jgAyBRSJdMv/Z2zyh7oN0j6z7XOc2nzN1WiV3TRDlPXIpkv7lBHZdOqC4KR06OmrgS
hHdFQ7TXkv5aRXnPTT2Q7mHIhhbEzAjS+fWbcRnrdzpe8oIJyeJRfugV9HmFtKFbSjJXBgMRTKR4
19ZU1LDKkxOtPPucSI9B4btzD+EZuaI8apnnkNlt8BDQ5esYS+2+JZtFdYkNaC3ztSmzLAAOLY+x
NohXhUbmCnu8T+xu4OaX2tFc+vnizephGuL6Qg0bn/SEJXTWiSsxlw0Cz+4rmxpwnarHcsjGJyJK
vmZFdLNRhPiZmr70c3WaY3l0J1W8y9L4Vhelc/DWD53xl790uret8sfEm5PD3E0MPLomudlg/qmq
vVhZ65yhF7uNJX9q6muupxvBYDa0YzrscY7DcbI/ynzeLT1T8b6Pik2dqEMoFDyHWv0uZZaELf/4
kFqNF2JHUIdTZ8XsW5hwMoVSd+r6Xt3seaGC9MKI+iPhMP2RKADXSm1kECojMOR3myLn4WsTMBRT
taCdKk+A74Qy1BH2YYMOiQCdTt+KchxfAt9N9atRxpdE19MfLVw4BdW877WCkF9mvH5EFMqJYCAe
NgbcsFxk99RJzQhkde8AmV/SzCtPVjXtsTGSO6VSi11P6xXYAxQ6JfGljxISWhyExphtGL5iCkoy
c3rJEpq2grCfk1l2Lv2tO24pL621M6JhzaPq6GaZjzrqsmgtYEvptZuhXp+JRrWxHWfL/zeElTU6
144p99UsaS5zBMQp/geHSXsemmVkBi45RyObkO3EYK2jOY8d648PR2NMjZOlcVRnmmi9SLZR6X3o
o4l/t4NLetK32k4YznezW/rtaPJRWpWlXjWdQEur7B5hlrtHY2ZVOKeTdvj1y1ozYuT8EMJUTU3v
WGtpT/2GZTM93BZ/no+UZeatU823nGHQRI6QjsTukmBf0dj6nWuzGoq0nTEaF3e1LdBUSS7t4oiQ
9s9Sh/kY4wLku11hhJ3LU1TR8Yiyyp6MIm2z5Hr1iCJouUiH9RijYxYUgqwNKNG6lQebrBSkzA3W
rrWhn78tiTPctamOdJHJq2oZGIrHU/JSjeYO1YFyLtLyErtNebT5HMG0iRKxGNQmxWIG7H/JnDGa
6mZUdkBCVXogSUdF0ZiUdH39EprVvMu99r84OrMlN5Etin4REcwJrwI0Vkkq1+SqF8JDm5lkJpOv
v0v3xdHt7rbbEmSeYe+1xWvuqC7GhlmeoZpz+E1sJkFyiYomomnx4RdFcXXdhf566V0OwBYRCSFP
wFFMGCgl5nPJcv3ghevPGcLQj20wqRlWFoZZVYBp8r1LZxfbbanW7hpQhbPUe2lhbF3KeaV7DAuI
u6Yso6FVKNRXYB9c5/ldKZXf4Qn9DBeJnaLLcH1kdWI5avkSub4XNMYcw4M4W4aNnH0Z96a45+0a
8+t+4OQJIsOwb0VTfy+CQ8frU0HsT2WcGtNM9Mr1UU7XCcBUY/Ie+H9KiQ9+Xgf9lsNM3M0+cRPg
X7Ybgn623+bHKH2HZjLPgDwtIyQBxprq7KmxjjQQ6XW8hXz3z2JDAt86nbHH/HbBv4pBazZo9nIu
q67zXsMsVzGmDmKbZHo0q5pFTfBtsxQnE/g8skNp+K0i02TWRQJtBaN/2PaFSt96V3eX2bLXE28y
p6pmGOsWuEBlehsKb0kGCz2DyqrTBP0hbgMcPql8rxx42GPBrkax7/1hht6p7YkG90k+K0wTCphq
AXFOyy0LZzvJN0/vScQpryMssL3bGhMVaXvCc3jdQr2vLPF7yQyHHRvYKW3s1cbaOljnf1nfNkg5
lvQoHR+3oAqbqxMAHxgctzjUVGyxHtgQ18wZ1k1PF57WWJsDy0U6+EjJnDGtCB/8mfFbam42Jm8C
CbDUV6nxcFD6eMwtd4bZQQZ4rOCKsnrpjSHDAToxD9pgvgVH9Nc0lctvnYqzr5dvA1pFYxJeAw9Y
3mbXhDWhRcQAazdpY90D8MF4C7qmDW7dgyeHy5smvvoVdjyiPaqPZB7ta8sMaBd4NEPD4zvGYIJR
oQwvTTunOyuF/jGKdkrgn7DuvGaDDJOtdnm2/MU5k++0EHIVjJgH/U9uPnTNI5dSMOhDqugMl8r4
65U5Os4l9GIfohyxJ+8C7oUjFvvWcogj9coOuXanqLfVEQ/UchGPSSJ+T3WbGHWziYqKDRrQZHt0
bC60Nll9bvVNMviOV6AfEXGd59FszbjJw9PCdfMvC+19s7JbXHAjQ+nZL/YQh8p17oTP7DEmmxu/
5s7rGqQkqCXMhkYXLzl1mOFHa0+JNXiW2M3pWu2ttiHtwfa7WFbZfW14dlLV1W+aFLQXZ2OvI1Jm
J6ySdluhg6vvpWZUdgPgKpMxsoFU5K9k0LTVHFWaxd0TogYJaEcHz+Xs1E+o9xpILqWVlDnr/K2z
Dw3jyBOH4p+0y37mtknPwKUVV7YPh5gEOjZuLOn83vtlBWSHr3g3ikpRxnp6TKDa5HFjAcopl/Yc
hj1fOv1hbRd/g9VFuZPmJ8QRQFL6B1eLdYDy3LuLI+zo2u2jP/Wt/f9/kA3OKd0Oy0UXq7HTdTmS
GbcQ8MHazGlday/6/D+fV4fBT94eMV0lymwCKlH1Vc/6YgedxpOorcQILX0vJeJA2oF0VfPzOreJ
vXIJlzOPXjA+pmTFhn00nX+DaQTW46simsfBp+xEbJTlckHSDhlImeWh6MLpxVvrdcfOIz0iqoVX
UBg4ejb3bjTGd58509npkD/4EE7GP7myxSWjuEvyBvWKkxbBkfC9p5bQPfaAiJuLZrHO//+hzdJ2
L/X83YuQdRUN7o7F+HyGcLkDELudev7Dza0xlNJzgOGfxJ0r5P/lbnUqwno2aC8WO3Zndj6DmrAY
1cZ6YJNi3DBUO0kwCy9iL4pkBbnN7HETd+5dOu2/RXRvbtN4P8uWM90bXvzJpyeWqclMEFyWsus5
McvM2jGuqp5orKjB/M3eCT4DR64LuxT11U1d4oyy3TvGfC+zALjcw4nim7G3bcxG1pHwwKxqnjxP
+fs/B6Y5/wpRXTBy6ouXOiQXTcTeTVXP9+/2l4Gn8tX6LjxDH6U033U66w+ntQ7cSusPe5u+zUGQ
t9rnajcLf19JsuXKzQas52Dh7Lfuu1zh5pNMfkfY79xZ2gwQhBYyWe1SU1k0YYIv17+SP/UKKUEe
jHnxk2aDINM3DKTN74EBUtw2eDiXsuaAfbQDLUFeSLNEVNWsdhGR7wpjyc+5bMyX2nSm2Mm294xv
YKda33ryYbMmlXBb2DewRMEgWTFVQvAk2SVEElIhhc7SIGyzXr2FNerCmx6vRGSCVWN9+v+/mtmf
4oE3frui88/zfCzkNiLpWEAtLxysaU1qwzip/TZTKTcURlj6fnvOsNf5lD+mbPHUCDT96DI+Ap12
yRI6j/SyzKFA8bwf4dQ8Vc2Qn41g+w9Jrr1fRXqoGjt7Mnu2xq5RvM9Dn+/NkqTJMUgCnylpanvO
HwxD0WyMPxw+aYSE4S3nnTqU02cIiikuSk2LktFPlhYT1hntAK0b5tC5wrJoruXN4AIoGm1cJxPD
4nJZVun81F5xqgHyRLrskFVbuf/WZplGyBNefFqOPUZi+Hui7aNWGe7eHVrkFgNJmguDN+bwHPzV
kyWXfVZPWG085BCrZR6kBFDU12p4y1Jl7uY+PJqCp8ScTIwkW/AkbDiJD1xXM5Zkc/UBoULswNla
znsYHVhpRkPug1kSPlvuvEZCm51bDWQ2/9ISWN5QdeZzmFkfC2X0vhPlq2GsmDbF45lEKRWZsqmu
rv3Z4FZ7Hdpd1RCj2xX5L2gA/EXfjEe1iv8gXjiUbT6DqmBfidU4tnL90P5Un5eC33oFeXUamtoB
gEWcwa0ut/XFW8yB7xHjYV60p6K+iHrkHnM7sUu7tIlZahqngbduB7Hzj4/Gh2eaWowP0yOXETDX
ohzzJBb3efkT0lizjDojWWoTwAjNjuCwbDdrPcchgzAkYi17G0dkuw3z4gEdLgdA2Z19dn4eOYiL
PLdBVh034GudHTa0DD4SrrNXzepQj/gS+vbKYHbHeXgrixlCGXDeo63KuNDtCzBUQIaugKNR5mJn
54pRgxNKxr8YbzbZzteir+6ZrkmgNEG+9yFfnd3VB68j61NkafYYYOzZTf/iujo3LUvwPITv4mM/
3PRSHlST//M67iaPgj8fzeHquOI/QQzkzXz3OeYBEXHJtjnjk4n9+s6zkEOW8qjLQ7aQKZEGTItA
D61PW8CwA2zM0WqOaVEET7i9nlviH4EGnwOHF3mEukE23mV0x1iB+LjAFzWeOKHpRtpq+tIuMFE+
okO7caRluMqfFtVANUT2hVv4l/Sn4ML4e01Y9F5skzN6MNeMpdr6T43pcpqKbbiWyPE3rKLPZj5K
Bm8uQ4F0Jh7Co8Kv2asnLdRLJpCOcaxXhfUtDPdTu8PfUCczmunIqIAGlt6Dd5eTRpDlP7pNent4
Evd2cssn8mBgInDgDJbbcWEsfCtWFeGxy5M+zbiSmnTZ++zt62VxoH28zyxTl4ylY6nYz/i5quOu
Fj8C7P7xHKwf9cicieXM+IMgTT9BdM/ZFBKVNNVfxWa6CZ6QpNNt9TlPfLIjiFpZZ3fT/qxyJzgV
xkDFj3iuCdcfzYTasJQiiwG+xvQ/4qS2yjnUZEvxtT3m0NMIG0YOSb0YXYICcflUlvpVSCkZqa1D
EvAFGbxPu6HkN0Q7NygC/9ZQHZreZUDrcZEpGRyz0rynwlRnp2xKMH1gV6Z1fJ3L8sM3G942Z1oO
HXlkWH5lXKbsYJZw+cjS5adHIRvT/I4MWCuEzhXGzRbo9KKv0EZopdMelYqx3djbMaIT/9ZxmklR
XPu49UmBTHu/uQaL/yHL6tNYV/HyWKJ1XA9QW8PEcx2JKhcqULEFF8Rcn6XznvVZeCwrshYnhXCr
9A9wCLNr1YjHTC5jnNMna+eyE/NW+lZ3QOEYok+sDWdPs14ka+8OJyATUZUZmpxZMBKTkekda/yS
QSo6q///wIvqPecy+M9RU7OvvXU4D+IER2Mcqus0WjspSu9KSWSh83E/MN3DQ629K3jgRwhyf0Mw
5pAi7UwnuLxA9aRzluX0nvplee2m4TyX3bXLg2NgLjZRpPlzXSKLoScEosihNn6RU510Y58fNhud
DwDIxK+66RCWoYyoYTk5uIQKm9moPBeGh/2sCU6PeNurLce/4DDvXg8R2G7Z4makzsdhiTRstE2y
wWqQOW6r6M5fPK10pHsgLMKlRKj76qbGco81nRBMi2wWQstzGHzMkvNyo4LNmueyWT6XlDUSKBmG
aXkBlcALIjKFtlG++KFxqsQwcjDZ31voLokA0NhPLe1Q33OWBMXyLFhuFbMFHS9kJ9pTtBmcDPsl
y169bO73Q7kZCKrWw6BAK1JTpOcisHZe+9OCuXALHPlDlvKasjnOyvmvcqxo5t0YPGKb9SApbMD+
bhbfCqrUb80lu6Nk+M8bh6MMGudGt7F3w6pJSkC4j47jINribjqj92zWLftnmI+c4wZH2Ezpq2Hc
1UMb0eKPRzFusTkZ4dGoOlYkLc+q4E5PChhdyKfXnQXo4pK/GqP6VAXZK61hxKc6bfIjb0NBZjZl
R9kE+g5P8TyP4C1zARWQjVK783Vh0Of2Y1RNkqmzmCS/nnxVXmZTuLBm78BnWJDVx8knCCh76GWI
b8b1fiSUl/O7KdYYG0R57Cr7oDv6MTZx+LkMWCijqPN4AXLMqF5Qk3vZeXEcyKoT44KMc2XwgRy3
AI6iugrg11hrtxu0zwwTNXWYYanApf+Y3MgzG7gfG2Bve3a5FDbFKm7KOc4RFADfRj7BnPIdzcoN
CI3HOdyQIuw0XzYFZbRYEK4H4CC2FaEDSCgjuth8oEG93Md1YeiGKcF4qczFTLhALirLwpNd4gHO
U+OHi1L8THs+Jqu3qWh2ilvuspgJlDEmBPrUB7tDBmM+1ouZLD8ta+pjV7AMmB7/d1NzCkL+Ue3m
h0A14Jhhf3FSZb/CbcZMYZnsYNMlReUj/0LM6iOoGhRjwRqbPQ1IURkr+WKh+RSg5yI9EU5mn8N8
WHv6wIGkgWvjatb8I+d2UJ4ayQQJ6OZttFljhT7gYl77x3JwsfY1dNKMqUsOcHxEmMXebOIczfOf
Iq3u4OdeF8BFsZ1+w/uumI6SnL2SXPTWtVtEZbTut0eP3xSFsUci9Mcwc+sAUMyObSAEtvPER9fd
C6py9Gnkx1YF/TNqEzNUwzmrpfMqttY8OjyHnLRzvNUQ0JUYGaDr7afvAD2amVCVYKLqlvppZO4S
IWmNKXFFzC19EMH22Q5uABB109HW3W11WRDMM6ecYNjb9pffQ0V1CQMBMbSCnfFImWYL9WvyJ1i1
YfsHAERkpvl8WAoLsrdtMxKhLBa8TSBY1nuRo30Lq/Gn0hQ52ZQN737IRz+BseSesdDgw4rOVUeP
Z7XytQzZvwx6iu2+CklVF9ldFKAzLa85jKObWLzaUSOaDuAViiwr6ED3ly9FStiAatvvimUePNyA
UbfrlsfMbt8HsY7PW8iiADPBGdE8gsjptBldmthm+cMPfnejDT8GjnFSfw9aI6z2VwpHfhYRSh7Q
tXPtTEKdylV88EgEjPzz9ABegjQA5FRHIwSKEhLwy8Fq/9tsCfMlZahiU9/uZQ9bpu2RIVrQM0xE
4Hutgp8tKDi7qA8+2OuyZLRe1jCgxAr5SlVX+ui7FUnPf8VzgOVzhmlHfnkRG17bxKX7E2YMXxEC
851y39RUEF+tvSebkwSDBhv+rT3Z0O/PszLnY4+zY2ewoI64HYqjn2138GFoBU0KnwG1+lhTUCMW
P8xL82Fl4p1yNDuGqHyiSrv/spYZeW2D9TIhOjs6O5Sb5DUt7V8bi/D9Fm5sdbrqsOT1s7Zb79nZ
OpLsQ4z5aTG8M6EmGQIiE+FklXMUQfmqwgr0ZmqSXUCoxU6SOX7N8+GC8fTF88b2Nhvrfdvkt+yA
0BQ145hGndcpy5nIwW33YEPvcgaoh+lijd5rjnPpjNnHPqQSkwJqzCwO88ljvs8KT3pllYAsBwJd
Zk952+0XH/MOcyJ5Zv73YlEmW+SDx/3MqrzmQOeORssJdy0eqL3OI8PJJ8RKp9mZg6Odr8YFW2AZ
eZ6DTX1LyQ7g3r/U9vrTdQ0vDr0qKbfNO3vS+71NfRPD6n7f0K68dQGXU7Zl1OTzBaIGmITN/YQk
S+666103sVFjWuFt9v6DTMtQxEsKL2NGKfQuU4tzC3ar6b+WhXCZ68EI6gfrzWKMul8mWquWlWcw
OC/KCFSEhkhGYWE00eq0+Iat9sWdlPXUtVbkLWsZj4NGsOMX8u7l+5YI8pc2dzDAQxvswKMTPnCm
7KPA2ba4cdxwX8xQ8tKmtq/D1CTCZtbU1yD0+p+ehVCgqIW4YL/6s1agFv25GHcoqfO9axi/B4tf
ZJDMCCo73ZLJByMdMvdoWcIaduceTG9F7qU/rGDlNGZEEgUWoSEIrl8A5SEDZwTgZSlj6ZTLw4A8
mIDikXxCmISGwH+C78YdnE/Y3NrizVnIYKjd7F0PGZO0IPvbTKex/GObbECgxP1q5xpc7Up3p6l6
3DT4WeXeF9hQrFJBDv5g/oCPz3RP06JUbh2FYR7spkaGQMTYZqySVcQ0Qn3n9WuQfTxNQ5aUQQ+l
pOe4nHuh0GazGfHzOzF2rLWt8rft8i+mzUIRnBtX+Ea/lVawDX2RmFP2xy88cbAQvO62Kcxj6Zfe
brsKJYIDXdRzk1EforOWXca8Iky9c/2QSAC4A1/I90Gyh1GGd3ZL644aHIi3M11K7VGCDf25bkNo
9cL+FZYqEQ7uHWqjxnDeQHHTmzAE2zUNaUijenNMMOpTm4Y83gF47JZ8l/mzN2ETOT5hMWmupviX
VsMj/SV8Q+yPznsYo5YOJ7lPfQfo6nGqEFeO/MwhRWVGgt0/kXiQwnKe1n093Bc2nw8x4B315M1U
uA3tefpnKih8PMUN6TMjhKQ9soP1X7p8kA9kJut2kf38beRIdWe3OK8Kn5CHwZQFESmLZXpcOvkJ
dPgIwp3PDl0x/kCzdSONJYV9uf9fRdjTvHF5AZhwSn1m4dUl+I3OwIdrllSsedkiHtpeJBQ6Tx3P
/B7r24fQeq+gmbU9Yzw+XNQtznFYFJ6HFa3NKEPA4VaithBYh+qSDeFCUhZ8qhl/Zv9RNre/cSbc
O69898vh75hDqVM2Or4VCDeCzS49uOSts2+D+z/Kk3ZZJ3QvlVj+2rM/Jw27KDv7Rhp767VGwdVD
+VuaieAbvlZEit4HlLmdE5bsc6zxUyxMOGqWLn5QoAooEX2t2BTx2pCKYDspskymuroPGnR3k51s
Srx6o4QQweYlbiSaoXWjWZyts9H8npxh4m0zftPdMiifCCBtUMMjPGDI9digOAGM+vBHxeY2HtPp
LgLj9fGNkG0hLpuzvE7/5maY9jTqjC80mly/i2irbSJIKB+9sYBz6VUXxWItMguKrnble0rbF2Fu
zBVXTETVxuItVWj4q4D3wPvBSlIlX/62IG3v5WXKanDeyx8G7MwctCePjT5k+fAgpqMTCzroHgDf
U9IGIKLbyYD3h6sMU0e4LGh8lziDVrhzNvoXtlH/HH88TfNW7BhZPzHQRokiWJ2wO3wOIfjMPSDS
NfuQGwV/yBBDrZ+NtwX7OoME6ebjPl3QM1jsDHrFNtxxrwGbnMybDhN4qnbkQnbKXCX9uDCBq/J/
NH5MRNDQ7AJnEuzbyl9m27zOk+W+s0/pdunJMQzvDd/kvWIzsa/DfuC2Ka65M3VfurzsKPz5QpUN
TZ8Bp5wKcQt6pGU5S2PHG9IdZKK/jhiozVSFzm5bXX6qYAuNmDu28MFHrVW8SiluuMAVFwLPKC3m
785hIjWHUNN7+xXD6B6C7EHMHNVuF7hxnm+Y7aD38aDm+jj4SICdeS0vrlzmQ7nkz2gA2yMi5n3z
yGEpBManDCT8Fhx9FrP73OiYzPAA6wXFQY9IbDYXGTVa/aX9WwnfYQZbtetp8ym5eofGo24kZ5iz
fjiG7UTFYOljb/DKw1WOijlzbhJQIGRyvbPNvD7xnFg0h+0QyUYyxW2enSkNWGrNAXixib5OW3Hv
hsHNdNTr5PG/i+r2Gx/sSUgKgCWYE5Zi6bNtEvZVZBzDdsOwr4T2FKs5ZTHBhH+HcqjH2EmOVqDf
mbJ+OY4BaZ2e3mwQw2WIJuwR1Oxkj/3TxPPWM3DGlJi7sXDsjzFNGfsbLjrOdv63eH4B0ywgIhur
ypFaiNxjaUJNHtv1b9GnNvKF8EQUCeIec0pE5fKoDm+aQ3lxvRkxMMr6qgrt2Gs8ahsRnJj3upET
utk51S+KldxTW2RfwbY0u23tijuWSvoreSqx6NxX0NTIZqZ6Z/rZmlTZPpyr4IQO85thHDQil+kD
4Hants1dP1Z8RAZqqD4zQSv7/LkBwQSMJl4Hkxugxd+HGvsHQx6UbdW07TPfeKcOJW6L4aihCC2z
TePLB6FJmZVeSlU8wzYsn2zpv9k+KgZIty+8HePFNzPMeY3zkP+A8Qm253rb/jpN7AHE50Zq/ee6
/rQH9cvQtfOdZ4RTNL1gFdxaVuzPZDgYM2IBTIFYZ8fn1WKs5YvxYNL9P3w1cPC12K8VPnLY9UMy
sDPeqbJ614Exo6oRV8Ax1nUxs7N2kL8bnfsqR/MDpDAZV2vTn82Zo1c8fFp0RhhUFaEZ3z2fxM8+
9Wh+xICDG8pm33fuu1nfSARp9kVN109xWewsXGI3cP7F2tsR7OfwsDZ+HgdF0e/qiRhkjP5F0grr
5E2tiB2L6mWS+QEs1lO7oXAwYJ8yaScHyVDkYAQzo0K3yOShKCmqqJbOdso3prLpNPFmAg9ESGYE
BU/zHCSlx5TB94BpTUiTnAxz38JEoPeB8lVKH7OFnsAKMRja42+nc68m2Th7+JRUOyBAuab8qF39
el8G5QcKjseHp6ejZ9rZoTdA7VZ5tT6hQv3RYAy7TCXc2A2NppOHL9PDykdxA8EYo86pca3fbrfI
PeP8MjIfdmK3sJ4lKz8DsTnxHSl83AZNaXmYusp7Lir7bZ0ZvgHNvY+N1V9nhgNbJQ4FtcaflF3B
biCCIeEjJOYHP/bOVpl3rGvEeeQmQbbo/3INYUetBWvZHFRUASckWkG8swRBvh50bdy1LA+Uq49O
wAdqY48YQk2pbDkiERY/H6YGjzVqe1Vv62XwfurAZ9BU8dqnZlhCcADunqbM6x77NAwLn5bj/+cG
PuETdYfKDJf5LEonGdHAMrGk1NiuWedB9NVsdux2hLGtw7ibrWw/bf0/Jxu+nVXiEbK2X4VZ6jh9
PD2hYJRuL9kXQxbj7Bu+EUsXzWqAsz12A8bLQ8DZZYjumg7M/zzZJnMn3Of5uwnd8cy8GQ90BmPJ
Ygd5wFKWR6NLP1wMZCWB9EwTn5V4mwmacP6DAwOOFzj0QeIp9yxk+EmG06EoGmSUeX/RjVhYcq1s
ivQtZLHC9N+onsMpC5mk0Qg3wddSBEC5YIuaZGs9BjmD4dCZ/kAllsYZy8+H6rBNMqSH1wIXRFnx
WweK0XZV4UjA7h13BMXldcguNfPDfaNENElz2WW9uZyV8HDhhta8A28AJZXMu7kcxwgJNC2TR955
15ON08traGGoBaOBVswzk87TZyprnom5obhQxmVwaM7DIU0qVPexwzABOQl7cOW0u2Vl72Nmvnsn
AOWY9t+Vqt0XYegfNRLoGA36gmuH+CLvtU7zb3Ni6Dv63cnNViq0DnSw6f7pre1vCBd3U2Gw836j
DAiYIjrbIZiqKEM0eUpb/ard4HG+n7Ru2H70zgVC9Uq+miIre0EczhDguDkIdGQ4g7f1OsoaJoc4
oWJbVezbNnGfu95nXi2Dc1v/+7/y01V2+8xE/S9PgIBKSh7GWuaaRhNNYjjPv4QvL8BxmHugXo6G
vGBL4EoMdDx1Lj0uNn265TJ93gALPFDqO+oO9exU5gH567srJx/gLh0S2cJ/jXBlBWVYRZTV5jsR
K6wmLN4gWZVEu7AVrs7M4hSqZBgsQTecGnsTiV8bP2E2uWcqXQzUPTeR6UAa7uzVY+neGzixjL9p
0Bp4fpwZzbVAUxZuBULt5UFRR1NXWQw8/ZZF63ysFvM41AtiTXf+C/fGT1QhPjYkLt6SK8jvzg+E
ucxU2djFsJ4Rcpntu215xzGb+p1kKZSMC1P7Aat/jDdFkapEbe/mqEEZNtH6veHvg0Gdl35iSWP9
9EV+C/8v/c1Zp3u0WpiNyr0DA3asyjeEechzZJlHAfv0qCmxnKjazKI6t8C3ZMEllcEfqmkEtVtH
g9eMvEjE1tEc13cQtCXxXb9bRnwxOS51DCzYfkbBz4a2PKV2/6dEN3Nj+DEz8KRpF0gGZqtS5GA1
8spDTK1FfGTJJIfPoh8ii8UtouACnEo6fA5y23vF6kXaslJ0Jmjk7B6MbO2Ocm8i2xBz9ov9HzHj
bosdZVMMf2YGd3mGyo1khV9ssUTcP/REzWzqY5e5z4PE4NFNSVejAMyDejkIReVM2sLJb9+ZP7hP
WafMeDXqmYSi7oYVPd+zOH3HsO4cfKPPEm/r3zhe3N1MAxq34iuwWamSECGPlntDL5USx7PfpNrQ
PVFxgetOXOjjkR0qkBs8SpGjHsSU4jRPsUfNROOHPNdpEecPNdGgktioR9RPyqKdEfB6qNwH6Xp0
Lha2wh2Wpn6/SvcyG+BxHxrwEVDIrMOEoq/eMVYFZqdZfqRO+tGyRT5CQyRTCGl3YYqNd6Gq9nPV
Pa2SPgAjfokN+oDvnbEHm3oGSFABqlomvmFgFkopuEKslihfztmA4yArmv/A6mLS1eFRE+/0vHnQ
+VzE9CHg7bPNAkmbnXqqrfTPPG0IH+9dqsUzxHrEmHZwdNNMxJOH5avYjPti5duJ+M4vVkaa8e4/
laNGbrwaCQi+cUV3QlaOPOiiGE4WUjAoGhdzfrF6KDghzoLIy4ohEiUERpljki6WEaEzisGtavYb
cQqI55ls9/1pTDeG7lYxRXkxuwllvMcDpUADzV55oUlgJN7RoX/462ZdULo2pp0zQGOtzY6p2HUt
6v++yoLzANr61q/2gUd7PmmD77emFLrPw3rSqfIuGlzIzmk/qsDyLxQUcV63/rGZNLmKwaiTYkaE
WeaZemoBo7Cxk1zxywvUCOPcjo5xhmvDglmmMnZmxH8DsWM8e8x20kFDVx7K0yY5J0g7CckUgomT
MxK9MAm9a1wsR6XzOdrsbTyOXcDIAgjtcdRM0B7tWbKwOoqm2WyQ5TkIquX8jxJ8I1KMZT4uk9+V
VVb7YUNKtKsx8UUBg6jYHAbjwr6JDXYIagIizrc/deKCsPNPkWqPxszrIj1twcHxoajTubZoeTbA
WiUeQ8tNvdtYiPMvzOzVacFUPdV03Y7V9YfFwmdhMg1OOgIK0Ai76oYJE/9snmZ/erGyUWHfFtRv
qmmcH4U7HEu7yD51m9mE2+GZ+v/fpoMVHMKwk2wc+KcerSYVVVWfJo4dZNaGfM67hbCy0l0uheOf
c5Rx5zkPng0jR/Eg6QsamWZnmToxYbXl89Yav4zc+Qf/othP3skh32/fpfKnQji2q/X4qzDcImYw
yOW7+FrftJVdJwYoZ3ugbbG3edpb3aGfJvNdsOmMms05pyMHKUI5fP1RSCLZpc7IsposFFlak5bX
UUBhfLPMXS2KMGkA0idzQahtPvvxsmTmSwsB/GbOeewoy7iovn6rJCuQycUBNQvOajXTrlXGMyYv
QYd02ZZ6+ggEy3xWbT4rELJr8qgJ0+a5Dxf70S4RgqMH+zzSY2vVhjSfBQDch9/Ma7OrbQ4IBb6n
fhhvpjTgsJf+e9V/FsEXgbn7JnjLmEtszEZES4UgMeDRKLr+SzY0TwspJuNQPGIcSDr9IkLgaC7k
qZnNhXqE+EAsQcHbmqZIHsgTYwkS9TipRupBwbdZVOBk7mzODo2Cuk3O6Yo4Yh3DR1bHe4cIYFNB
7OdoQuzzxNlrWuGbxYpvnKEGqP6kBhxbxHEtoBeNih2B+rRG0tXGKQqC7COdLt6CZCo7GZtAqV2c
rfpKjnE8sXAVPbbIho2FmpzLuOAoQCrAAOqpxcMmtyxu+BPZpR8F/Sf5ArseAAdC83OPiFupmOmS
U6J3guhf/A4mN+lt49iTep2y/jRAWln6i3RuHB2QVKm+laex8/2Po/PYcd3agugXEWAOUzGIyqnV
aUJ0usw58+u96IEf/ABfu1siz9mhalXpMT/2R3FhUNh8RBpv4hxVLgFfuU4M6sxeoqeFQjwnwlHp
4V0UTXusLOtA64Et40uo9TvfPblChjuob+K07MW6szOCZoDqXVnYA7HrnpKA6lmFcd9chNcwkR99
+NS0YgsXy9XzTSB8V1D3fKwHRfwmz+8heJ81yUeraSME+oWaXT89lVIfp5o1YVm5Qfcvx6qJyhkM
gj03hGemk5OmFergErHmt2E+shpYA8acwGkH+F2W8DQk1FvpCdBBRsZAlnya7DbUFE57h7ZhMW3a
+xBNFdpjq+43Qll5C+OQzKS96Pd8x3Y3VLTc0yFpGtI6UpsNxBvgwM2AfFsQm22noCQormxzcGyf
kdd6YOcTKqBJ/MDnZqurHIxKz7IeFfaJKj9IjNLgS7BPYvQeofsgwUgf3Vo5YvrqNUTfaskUhIVs
58blJVfz07R89qOHCpFIQkTuk0SCLVMQ3RPyapcY2n5iFmYElMoYUxmAnRBYbheADAsS9KXO7KT9
CRi1WFzDQ/HIVL4eZIE5aj812Bpp84mCw8VV5kVT8KzkYTuA8upI0gxoOFXdA1q2SF8qq+eKeWi6
/MWlfpClbBNqJzb6wqwhksgdecBc2kS89/ws8/jo2QCZYU79to7s7NQkcCOQXaUIjhEstIToCWRY
u1RXvSraV/EBl5mvk0S9TO+ozv2Q6h94BrUOURxINgb9OySBRvrqtGXb5cRnSJvUepG7v1aLfxWe
2SL50TAyidUe2JtGi6Z3X5V4EMYMPVHj93xU+oPm1wGFYWenCUUJKcsuxK6NhHGEDSO7hV3DAycS
4lmDRTjGPEupTq6hlGxHjG1h4gp4TGWLiI3+IyvojBgSsM7253HeKfFrl/2sOaY4fEUWwnF1EfNT
1Q2cfBgiZLb6pJyvQISBF137bIuXHM2KoHWQui5Z8wo+zEf1cRa1vYhENSiuZlltpWxm1XKqhT0v
iJ2mRywQ9iBPdv6iknCzEN84xKUdZMRk6jszuxShX6yD0SlFsf++rsHD9CiwoUS9KWqnNtiySUby
uk/JEzNQwucW913LGIyfLcIsXWOxJOlxTr6QocZxdxqRIOSjR8Y71C/RloQj6r9tUbQbmVzXgFlf
/UbuhZ1tc2QOBb5Kie/DN5F9JhyLAkbjXsa23vpJY7n1/LOuA7vho+761w4HkjXOjsRc1OgdfI++
gEYY8aaDodNjuel00eJryRte5FrtNgoz86mvtyPRulNPJ1WA9Wj+YrYRFkPZ0Dr3pOWaJRBCKPmi
dhCwV1cw9aa0w4J2GslcUOicSVVAXIEhzsIMqrvZiJkT4XN6Bl6yN/pLE/DSZdHJqHdCeuxw08rz
BS4PXoV+I1FBDonbQEPSmn2XMUyUY5s4MLu0Yq/P2QgDsGdC1wPRxFXJAe+1xCFpCEWL1C3+qIBs
nW2ASH4T1zsrHr7v1stE40CNA3lrVdhA3QogSgAcQbJYj929iMpbDPaPm9oeY5QECvKr9NJPnCRB
u6fMtS0cMaHSMKqkKWGxOmfR7jbNyQ0381akuUGCgFC/gXh2qRC2IiZxNPRKocWkDiN0oH/Mk2Jj
fiUovYBvhUM1uuUN/exAVAYy0wRptkx9hWGCfQMRIfGfNL2s6IkEXTbLNTYgXgFMr22o/gyXJ40A
HLdCUppJPyLJnEXxVkuJV1TZRm1xjXQYfmt2oPjWk2CinbgB9dnoRC1LnFtFdINhQFNCRmvgZW1g
IwJxxGLVwDC/mJnZlxu4KJtWleCmCGCxfldvAsbwU6m0OxO1c5dKOxP5yCi9ibhkFvkwhA/BILCr
qXDi6yfLfORxh1u73d5Xc7g+X5uCu0ERnpAk2EpxiZgbJGEjV+2y6rL2Ua65iRqdmnWrtcqs+tGf
0Pog2RuB7pVE61Fd+kBINozotw3ArjRV8w0LkzDr9/TIdiKfcmwHtMR8xRflqpUncV3dE+wkeWwy
aMG128AxPvFSz+2epW2ft3iiMkeQS1QqA3UrDZqM3iyJ1y30myi8I9YysEL3xbaed1nBfgxwLPt/
JmAvYXfu65+g/VHGt7hhfvcktu2BWI20JnYvtO1dFDh9iRk+mr/V2eL/E/P9TxsQk/OalkODlWp8
afTvkRQqvWT2Id4zfkeVNzVqmacf5KV8SNq1GPdjy8RZyw+tckEzt9Ko3Dy4NlVyM4t4UwYHIiZd
iF9OEVXHNDC2lPb7IvYrTXyP9d9YV+3ODsyb2Z51BEmFYaFem2B9jrYpE7Uh8dawYknnmh+XYr+v
faVjQJ3agOz2VfkklRBVpR+aGaJ6RmYwNs0ftThJRb8zoK/oWeZJpBMDfqMOSDagDBr13FZYUOME
ImznhrxuqRFcZY77KDfOEMM+Ihk6R2phX/nuM+bQK9V0RnRzyhk4Y0UXzIiMqvnWknsvMMDRpn1D
nA+T4UpBWxWcWzVFqP1PWBSb3dIha97l9k8F7RMy3xwiAfHGeyYX3qSMt2uOnwoorEHs8hSufl8c
wuVZI4NmwSRK5rPR3g1Ld6TB2Cla6BomAxEkAJzq5hhtZ20ryintz3tNTGCK/IABW3dpVeYaE4K5
6S1MOafQg63bSeghJ5pNVzI5hPM2d+sEM2LjlV0jcY+VuzIh1E2dfqwGHEOokNOueeL8j1b8UPTl
Ta4JVLSszivG1VRi8Yaoh5SXUwv+meIzZvJUJ8q+Wd5H/SVTf8cAkaIAbAfuHbg3kjEiY7kVhXkb
rWIzmYIbBsKvGtaHfGG3KjzRqL+MjEJYrPwKRDOlWs7sBxHwyEANcMJTx9hoYQdW2UZgwaLP4Y6c
T7lgdAw6VU+PpWMdCSeIUJlJaoWhfi50Y1RM8Ik413XxWJYyTsORUEe0XzElPnUXpr80ai5mEh6m
OX1HTUV1CrFTpeZXjRf1PiNZnGfqHdB+yEeE5JW3wpHN+liih1L05rZEIcPPDFk3k4RAciyD/rtu
H8GSMhYqH6BwkYUqqAsQ68mCLYzR0VSXfa03WxyZmnZstGhXTvMO20+nYIFYBN79I43Kdi4lX4BY
mFyaKPMyv4auOlfaEY6pG+YUhIEZfseJeDGYFLCi2gEf3Tbqe2edrajdQDLbGHT7JSWGVQncgaxw
BhOWf1due/5JLfWtDhGfVfsdC8q6tZwoXLfTLYA74WdZhVIJM+OexdxBqgInU6KtNvuL1rqVzFR4
LSyEln17+aqbpZ2UzIAkL0CHwcOi5H42KJA4vwVc0JUqv2RF8QB16oo0f7mKw5LHXYRqpA+gy+T9
pO5Esh5BdhOyk8Y+EbWmBhNJ6F0LxJVivCTD8BIABVr7TRH6a2uXos64HMqJimiNafIKAu13qhxd
GORTBI7OWFwGQ/E0ddkQ8vnssvdk/VG7Kzgz1soR9L4a2FsV2lr/VETsFY1Bl6tflv6+KkKk4Us3
lIO27hbDz1mh++wnpzJu2oJXe8arhs75vcgTzvLZNpngxaSAd7RL7anCahsk+l4heg1b29KdMzCP
qX4dZki1rPYt4a2ClYG9xuP4WcoD0Q9b2WzeWhZRKk6+FlgTVoOiyneM3N1A1HwZenDCOTwLp0UY
HuNU3OM0oM8Ahb4UngouN6pbvzRGrw/xTDHFjoPPBhuJkZM5JaOeN/iugW/8NlCAIeQ4I1jvto73
Uws6atwuceNJ2H/M+ANg5TFkvkeUYj+yVlSvbXtvmtuKf4EwLKhXQzkvNEioFjIo7OTTiZHuJhPk
uBAnEIv+WhQueglj3XSLgA4YIFO6AltJzZNRYYvJ8kpKMhJmJFkZWGMRla6oliCJENAlhulzQrsT
1QRlXEElXQWdPa+kOHZ5Mb+bLO3I2dxEvAMVZwPDIE+WQ2dMXktJ24YKYvzoGWgU5RKEkRudut1s
E/1tkLZmWJyMDigrrn3zmFKqWNUNC+vYf3GPJqu3AMcj3k5yvKAqsyrrNx1qnbD/awjLFKk1+G0x
eP6KwoSxCwQovbrEILqf3DD1iuYnR+88kPkopZXbVjfktztTWXeoqNpGkAgboMWbDGoCwqwx2dMx
uhYD2b68xF0FrA0F/OxoU44or7DDprlKos+6Eir9HlvLoeYma+Pco8QBSmezhXmn4EevLClozTwI
pTs9OMar71Ucz0gMgEaYeyqvWAugU2DJrnKnVT90hsOicJZwLExhSUloXdnsshKWSqRZB0UQD4Mh
U+RRpy73UNorEKdENjkxgxXGhF4XXVm8qZumdQnE4yMXHIPfDPUai+bCawJ/hAYcAq6cuzttglzr
gL12s6xvSL60myp9kcMrkIi0YdtyJjbQDfRPvBvIBNeg0+qtn1CA3PsyPOhsoFj12EV9aE2sh7jq
s9SrY7wQb4HS0awbtqq1Xr4WMiog39Ajh32Td/kXiNjPST3odHRZEfgyzh+jVv0xhOzN6LMqja+F
Vm8oCt9iD2uUUMSYs5R70nZ3FbM02DudfrWgqvG8RRa5qwMvylxwd58N8V8lhL6QAwrdoYEpcslr
LcokzlxTv4ftI81xYlcMlw2PHWSS/+kCMJSfNPosrd3YlBdgKk7AwL9ZGFCNTHn6yyBx6LuV+RVK
4g640CYH6pm1eC2cMnRSobelZl23mTbDKZBLu7Q5dp1vxEeJcnIAK1iWBNbiQTPZZ0JZiXQ/YknA
asrThsZZWgnE/LCtexOMq/WVxfPLIndej+euSoP+lBbDURWowXStOZZAPO1RHYAo9eJDaX61YUg8
yAD7QIYbpYxT7VqiNHhDBXnDGrX2DGphw9a+80i759LYx0AlCEywnqmm9uBnWRdD02M4E6ThTqtG
f+j4gkn1UWlkIrCKLX6JXklEp1otWbkRpUd4Vkz3z4PVolOMlHQ7heojrep4V2OJjhFguHOSF5s4
NVW/jeTH1LTjBd1l4aLnCplBwrZKCBcORDScCHlGdBwbqyhFt83zX7gKA2d5/kW8H5MhhRGLwgYt
YXtLlmd4CevkTNDlORwmdSv1TOjywWQeqaDRGZ0KBqjfI1glfjYgS1sxHcua3zJ+wRNju9d21RPk
jZOnQrxPWcSwxF97QRzVtVWTuYmMJ8Z1rZJHfYKA9VqQzOp1Zt0fhIShMWzXnaqTXrvQ9hlZbD4T
ppTbXk1AAZWto+v0DFanuNjKL1OsTz44GTzrw1D4MU+O1lqYG6w39g33oQDqI0rik3H+K4ETSKFI
g4Cs1ZeIRLv8RdJpx/m6y8XEzDChfSuM7ruqR6ZvQQUn33jSJfQukGqvYgTqxvEg2VUbTFsDGY0q
Dlu5i/vL6maoMhEXBmR1uAj6nYP8nk4DsOcSeHAvcibmo/pPQpR+Bhqv6AFsfM7+AFhEZyzzmUW+
lCygY8fpD/13v0e/GNkkY/bbacKgJWWScmPE/R1Eza3TjeonA+EMYWun9VK+I3e+3wxJxD5Ji9yZ
O7z8LQHq+qNFY5vPydUE5jVKirxpg49GA1i0nWt+qmZkyl2u6xo9CH0dZPymdeY4+pMMgcXUgp1W
jpbKhUhhjcKfFOB6KPhNQeUiB5DzvcX4tYSQqF4SDWryIhR0rwkEn6ZPGNLKha3HYeJ8RQrFy6jS
nhsDgFcSTha9vBJQHtoLWIufMm0tXxqEP6Te9Kdsazbk875XY8KdBHcG4Lr+LmozFyRGLo6Gm66F
HDpKzDgGMdkoi6NdLWw32rT9iyJrLXwGrpVpditRFhxWPOx/5thLTYHvUBl4hARQksvDRMu2Phf1
YKn+ogKoyyWr3jZ68CSw+sB/J9ubkX6IQwFUNWMJSYtf0YQbexVPbx+zXF7q+MeQ36WJkt8uuISE
5kQS7rRVlkzezMioBvScYKmBYjbpTi0ZQQdrRTwB5lI0/UW1xvw8S8aJKPW9bKWcfvhxy0pibgiF
fDPEqHJAISLU7dLeSyppwY/PvTlFusTIIR02eoHxDyXC2EVf4MA5sKaxPMrd+wBBPFDG70ypfTPm
5qvlkJtdOKA93ShpsyOMdGO1htcvykmo660CTETRsv3cL2iEIazpSGCVixLVDE1vedo6WO/2Zfzs
EnMvyb2bInoNh8xrDAV+xXejK5AmJURNiSsh24IdYMgC/9k/DeBsI1d7s8BWSuuWnAv4MnZUgijk
gvaxHbnU657KwDcJH4xucEnPXsW9Vmcz+nuu7fKJccRDQA4Kl4AZ1uKCWNy1+F7G1jf9cQ6mRBeJ
xl6+J/WH9AemqJ/FOr3gwbKSEV/NNkWnvVTYF74M8yI1SFetPQkPLCXyTVj0b3qUbiFJ4eupHWN4
C5fZl1uQycEP07SXNCj9OjYOjURwiDs3tY2RyIvbgI+WzRZM0DTFf6UrhzgSt1abegMhAbp11btu
K8vPevmXyl8Tes8RLFVFExkwPw4YWEv1bGN4PksfeUX1cBYs01WkVxXTzATuff2YCuYslfnaihRl
/anZapggla3Yf6XMXaAxMgZn35oSy5CSTFck14UhgxLRWYAcTBo34vBbMP+Lyj/QEMjRuZ0mpFz0
FzGNX9ygO07bvaS+pBEgHORUIx83tjscftZ9YGyTpmwHEYn3RKRB29wryUY2P418WyQ7XSOt3Y6D
m9K8EnOr81BFK3b7tzCXXQVJjCwbmpXkmDGtEmjc4twNqRoK6I1mPF0z6bj0F5AsdlgVdkVc16wA
qe9vsqpdR+VpWk5svvw/9TV8WBnMYlgxNxSbq57C7HXbCu4DPhUtVVB0ICadp1OaL04cBrahP8zy
LOc1oohlr3ZQb9LiVIC7nyX4LzxRk/Lo/YIRYxrVwKEQ3ikIpwuZYHXAH2TVBYQ3BuzgeA3E5ESj
TcsDGJ73kiEKGjLyhqKYIYdhE2O/WyzUN8jASEfjaUd+ToiuwF1dLj72GDZPuZOqtCaU+PlPor4R
LUIvCOasg3/i6aOFRMLlZeq11h7SzwSdUqa84ZbfKrQYLSLlTSOIrH4UKOtARpkvDt22ZHuxzPg6
NcaslAE5zY10nHqyZJvGDdVjPzPRMKX7kpqeNfZ/FU18gZgpwxmw72H2DsyToHDaE7vmFIHkdGjz
DxgLy4giydwjucBUtyr0kMHbzKYwidhliaAO+qfVM/z21AxHZ/UFrGYdHfV3qb+UqD3HDjgJ8S4j
Cq+kckwWd3l2QvVkavgLIt6R0FFLfwmuUUzaQ8KD3GyCdmRXtCVzBYovQ55zad5inYwIXFhECmz4
tOJwSw1tTCdJYOqyPM7sB+5l/WZUdxmZJRBKW1A+GvBejYL9CYGZGSCi3glJewR8z+b3NWFTB6jK
ZVUNMfg34QCdWgjSMW8UYlfxS6DCy3pCQ4NPAb1Tl3FxIt+cBpz5LDMslOyldNalrzr7zHlFyOpG
ZmTLckn0iWTXQD5IYBFGfvZTn33UkuZZ1C9TCVKEoVAio+qqgc5kVFzmjxjidWEmIaaRy/p2E2QN
NGJeJw0jDLSIJllDLKRHaop8OSVdSHOoo/ayzCrtgHXqEuPc0S8tYnhU8wfcP497hrkzCKMYv1wl
om99DvLwK9X1FVhw1Kb72JhemkzaJrCd6C42TRe8DwSPa+l01qvod5CjNyNZ02aY7/AhjhYlVaSg
J5qN/t8EjjjOSSwCSxIcjAkQL+GC3GKKtNGnlkx69RZgsBWX69Aqbl+on5DNb91KxaSii85GaHqG
5LI4v5s9DrrAsotWRqSC2y7Z6Mznh3o6zhaZicNY/L8qGhoBPxLXoFlRm+IjyLpnj7gR0MtbijBH
kr8Gqfwe4CJnXXYucjpE7tQ87FfGPPuleB8pn7L0plfhVf+SuluD+SxofzPhECjRt9qK+1aOsRyb
H6MwefKyHpXpRzIR9rNGslv5R9szbKKmNXiaV5sv65ABqHyQN4jf0muBi5v9LUP/hoZmiExsQuU+
jGOnDxHsWAzTq8riEdZ3oaVue2Cflljt6oaNjLouSj5EKUNhPL+NWfrSt+VdGA1f5K0rlK8WGoUm
93Qs5mGZvqQeVI8CNaocdzHc7QI8gW4uVCwbcVP+jsdWh9NrZ6482H2QI7ytNpJBDD1g9iUCZV3d
G+x5coOCv48uuRXxJ7pdFYGKqg/C6p3Deysn0wuavL1V9XZ9fBlVekeaHHEQrrq04JdT7Ep0+QgE
g9iwS87CkJ0WhotDWWkvwcyOaP6mMJToj50O5JDJUB2+HCtwdaE0Z8NqNudGGIhKiilYuw3PENy5
aCUzViiH+EvlPNfRw0vc9iLullD9Q0VQYKVHgSctl8iylcAN65OS7MX2I7PMmxhvrfmOBJx6NpYO
S6PD05X8BBh/eYzQEkQcs0v5c+V98+boSe6Qg5L40OvGVsj/dYXkry/FEL9F1UPDsVMAtQpzheP+
glAVvoU2u4CNNCiKpzy/NLXHAgQZmyH5Rgr52cE8rtd4neBE9tydJOl1IlYbBzYvViKDi0TxOBpB
orLOws1KboECgOaWvHJ441gXgKxjhdGYXaKA5BazDXFL5VqgFiar4MFiWD/yCDTaRniVf63aA27g
EgQh9rZMnZc+LESgm/iI4ISNtLxDDtH8SxT5mckaoC2G/jLcEQsjvAmWpJfYK1fXRC98ndvOaADl
NTlLyta4dblq/2RsAiNT3MkS3wymWxffuljvzKiySQ/YZSVmqn5kCMpd32e7PEVOCelVk0JHYlRi
sfjhRmFQMFY+8X5ZFzsxfnSfz0M60SqgCZ2eKep5BzVp1thBsMmvyr/ia0aPfylRYwIYEfbxbt61
L9MTw+mSOialcOXUH0wFLOTMg/0RvpcvvG6r4vhq7eor6N0NlpYZk+IdOTGebDV7CdEtjNzkfI+X
DM7AkCMhGmZS3zJmJ3iW2CZSS84szibpOw5KRufG8E8YHOVzZHlbE5tr7REK9C/qUeIWkrE8E3Rm
W380HBaEdiSmTD5YjgAh+c2vSOowz9H4FcIb7HNWu9LsqvVJf5QYYcwtX1uX7qeKm3XTuBUWUZzl
qAOW04QceAbavin+ze9QCdAp47ugDF2wwxeupXzkq3PFZ+6Ldjjc4MYtTBPxG88uRdCGWoHnnh9t
IAgXz8kfPwqe837xalaE2Z6Mui7jZ0J1iPHOCypHKB94apAH4OEcw2Mmupbk05K647BXw4NgHvLo
wO1XzTuK4rBjbuwL1QGVEDqYHr7RvoRWxxcIGZ5r8730uhMmCTnYtMYvJl/jjzw4FLMllLHRZ3PC
GIX9HiS8ejlLrNPDU218NyaT0+mg9/CInBoezg61q6SdZ+XJVjnMXsT2oVSeVj8b7i6a0fBRfZaq
r5nHXruk5S5ML23NjzChWYeZ01+Cltvj9NRC3oQ3MfFyze9QBQDGoGoL+EX1R8/flfJdmE45tHod
GbD0E2Se8K/qPFkExue24Sa6cxIhkGbMhoGPYjC2UayjYmPbkv5IKBWBAJnuE2VBqz5pBjom08aJ
wg/FSatxYG01qMpbtgdmflLR4+NBhta02PhvVMZgSDWlbUCqdUOH6qWZh3u7lo8aW874KQVukvpo
OtVuW2ee3O6g2oz1CwcFj3eAIYLnjKQgFhdMzMJvMNlBhIKHx540Fa9QXsze7pKdIW3nx5jb83IY
32RG8hHKlLMmuKNKYtOAENuxPlPOWrwGeNCUFx6Rojrw7bYdf/gUDNumhGPJsouT1ter08LrEgYn
DQX1Nm92PMSo0BiH37K3CHVCsmuIBW58hQTEt4WoO5MI6FrjVI2+NPGkTwejPLStLwp7k0jUbM+p
Lpl24lD7zKu2cZ1LFKSxzA9+ITGijTsv5GblQPbVbR3+LIYtlVwW1W0xHLPCneXoM6aXrUw8ULor
yn+ZslfkPZidAIrpcqk7VwVZ8o+Pgu+Qe7J2zdSeNEfRz3Bb+Hq63XRG+1uhSIq2qkVlBg422jJD
LOTLKF+nsy2CNWgc2i/WuEKxJW66an6ZZBsQ5LpdEwKGdBNQGJxCCasAd8DojVLuRMnJQjbA1l/Y
Ct8Xm4P2jcCPhDIUBApivZJtpF0Nj5ZyxvqlHFRb1m6stB1guVa9EamGUpxRm/qC8TC8ZPCxhxP2
LRbePAHBz/C5kP+RQsGySczqi02FSk+GlMbiAoEurjh7ZRypsDyZq+wHhOqEqUkeqLeGdggxg1YQ
4YUN+5I+8FXJ7YE/FyC2pKDfNDrzFCKzbf1N+Bdzoyw7UBEU8G43AGTZZtyI5YO3hl+dXJphy1y/
gBua8Q2+VoqXfK4Yv3cFkpy1R64nUqV0Nnq7nL+BfplsiIPlawY8yKdLzk2DF5aNFUqFl27Udx0j
PA47Ur60GnXTY5roC0XabqZCAPTl2yooGYS7QSAE+iF8LLAFtsbgy82pRnSE+UhEwfws5C0rt7jf
m5zBvCAZnAJiN0mudBrpNDNKi8VzxyGjzg+VZabmTozkVUw3flJum5bjwwF8kF5H50OhK9yk4SHk
w3rPJ4+DWA52eehkSAynK5gztim1CA7gtrCVYWvV7JknWrXNfID4Ukve6jp8bSgHEW/3kaBZ3sMZ
Ge7kGItb5zjEGExsxuPq2VpcCeAucU6lCJ2VE9vDO5dFt4gWAiAOEhtHRjE1bOOPybJn6zTGVHg+
Us6AlE7VQanSibZS4f50QsMHyVOBHyHAIvXkfhO+MF+rfySi6568YxRwfLIgFGuTk9RRmqMSXVoe
HAbb+d36Kma7r5DI4Ja7kCmVrueBrTeM+Em381GrCYkfIYu3zh3IZQyBlQ1SrA6/iHLUCTqT95Xo
86uVkZuS2g2LgF3+3yg5/HwzDDhWNZ8hMsmH0JzVq4Z9DBwKi0piJjXudqf5SmNWEztaKMSsuHjU
d6JnqJe4M8EFdep7Uf6ItTM0d6JmBv6Rxh1/WzJvqE9cXideC762dsfDQxRJ9hWdF+RnbCLI+mvX
0xauiTgeUr7q5QotYlYZQpFCuOmPQvrQ+TV7m8UK67iy2aXBnkWGTg/Box+YF9XaA5Vnbtu5ueFz
UGsEFwhvDOynHOWtl7DBrzYdftkNu7rpzGkwMXTpsXXfgQuyBMXadZSRDHR7DbKUELzNho8QT529
VvlbSCuIsXRfhn/48qAH/JSNY3bb2foyjV0Lml2F8ND4bU0w0vhQikPUHRljJSKTSxBKSMv8FEFB
YzyYvClPjovxws2c4/uI/fKivJbaT258z40/4ghuK0bc/Et70F/IP4C4QEQ1dyWKLgPtvdfAxml8
PdjX5nZgwU2tjlJjOWHHZOk5ci3kma0iH8e+sZEZZ7i8Q1yx2MtaaAzYmdCFLxt6gZJ3BQWMtlaJ
8nLAj8WRhj61Br7CEYn1lfpYttN3Sur+Up2N24qB3Onvyr4jVikZ7WxBGAmj4S4YPPAuJDA6KOoS
A4DXNTSpP9D/OZl4oUDtB+Y/WMI3zIqL6o+iJDZ+sFZw6/DmC7lD1llq7dLqsrSgb2kYPEMncwqs
ijuyQwy+sN7aPZkcF6Iu2J5zfaUM2skY97i3qegRN3bWI02eMKAiW36HBKePTAUP4D0a7jvphF0h
ZGAyOE3maMW+QbxQjEeVLA2EHMSpjd2pii7SdBcSdL8V5zoxIrhGDWok+ZigSXlZkMEvMHtDw+Mx
o64qaSGBMJfTAWsPMba8Fxx3vHTVmcfPGOksfdBhAGrQicG92obNKRLJqFx5Ejx0xpMna19OBasA
aFJr+cpjFRVbCloqgPiqM/1/V63NsE+PJEdycPC/jFsoZXjJZYVV2nMc92RpsJDZ6ZgFcW4brrKu
D5kv2woenhAKE3m7nD5HmKJAfaTULVkIxD9W74AXIBUp/J3O3A71dckf8whzVrwKFXEJyGrg0NLc
smIWhU1MJlMTTLvIEndhFe/7pfdD6LRTRagyzSnaQCS26EZqV2etqnfifU3zmLU/Lu0xGZEqEArT
v5MSTlVmEBf+EptosMaLMCLDy3YqYxemJIrk2+tEG0wnrWR8graygtIYbAmMRMnAYxyGnHAid5dn
rhTrzaIKyKpf2op4DA1HsFU4okFot4BGmw6hH64wPp36OteXeerpM05F+U0gDcc7Orvo1nCyl8Wn
0ixuMX9l2LfRehafLSfvTP5UQsqDIJmoXxDISJ9a24Gzrjyz5HMeJFdEXjDuNIZiFaiEtE/46jPq
DNhr2I9Sg2OFl6U+L5z+6vDeGR1kInXXEh+l1eyyRuk0ZTN2FoQb2i0kFjBZmDQpuB4b7WpmUIN4
EIyJmXNmbMaeAMPlmDHxYcXbDEyyBYDooderKOActb7EPbusXz7kLuUsX56x/FM0pE6EhFvXXyoE
l7ZK7XwYmX1B46OO47trmX2G11Z8U2SsWN/PIruqGrACFow/rXpiYh8Mn0OlbTqL0d51AjaV1e+i
8kk2Fnr3+xK9IvrwCES8Z6iOIU7q/jS8ZWrNuDPUgIGsMeEq7U5Ehdp3hI/NZClo5aLt+poEKc0k
QkEd77006VsWbo2E48dULep9vPRD1HuhSmMgJ5zOkln4ocXGRZjanN3XWJBvNlEHmpyJXY+UZcLN
LlqOkE4cM9j6EF2RVM+uxa1rNncNA1p2j//agt1QN8i+kXMq6QuYK2oPVG6pwHYKzodSQwqoWVHW
dig1lHGByVgM9TuB3IuQcF0FAs34zHKUAG071baRnqV7ASIqq//qOOk8euExNvvXGKpLaGkBKhDt
Fsz4FbTgQcJFiBBYYDuvw1mrUXfrlom+Sjbe2v8ZPPcZSZLwF6jKqdRTPzD5DkJxxORICxG3byVS
irLPWcmaEiwt6aoWHUZDxQ0mxlv/cXQey5EbWxD9IkTAmy3be99szgZBC28LBff1OtBi3pMUI5HT
hLl1M/NkY7eLLCofFk8l6pPIMW9kYX6Qems5DbVLy/A26VAfS2l+10pwoQl24dn+SmtYGEQjp58p
YDUORrgAhELU41k0pNH9otmpbnDPtCSemVcGbbOCgjsq9PAKh8XYoHpn6WV/tnC+WjpN49xYtkO6
I4y90armt/EtwuQcI0qkrzx3Zt0QEk/QOWrqW5HGH6UaGEgvU6lgsfdbA5dN6VLk2+91DZJA/dPz
zLTKYsQplECd1L2fKlO+4pLFfUGLF/4N8j1eU4DrCnC7uDZlf0Wz9emuRV+YatquvTPsLRK78/SQ
98lV9bsYATzegdkg8ykYGhoaBvSShR/IdHPZOspSKsDDNMu02beysKEIGm/8NAv1PJ1TQ9ZApMiH
V+Hk8V7VSb1LIKflzK5k7ZEhyevOsTiq+M8H6sxMWq7atgcSxOeo6XfVDC9p4bwnPRRBSY4A5MNO
ZtnVUOVucgczJFeuRoN6HBBxr3eeihxRaes+CH/wpMMqBxDIihDCWk3lDcmaPQrgkW4SwtY8XMCK
0o7sGu0m7A4WS7aKGirL59MvHJurP9spuX3UPflr19z/jvLq/Ws1THNuc9ZjsOIBq34456MVb2mp
36Yu1u1e8udLFxZr0Dy2//ra2jVwfhWnuwgozm9uz1Mlb3cajRsJduKEH55Eus1Z7Y7jqUQcijVj
JWrnC6AgERYKayB14XAqEuI0rPUTP/2Sjv+e8NR9CzFw8S0uobjeAecftFHhvrHzDUQA9MNia4hg
aWnRpvRoaQlB0rIYDK6WxMYq/1h5HnyzP8jBvZEjNZrmAjidrgsFxJvP2VLnjM9ltF4YHOgYPdYu
6qYK/NZgzWykc44fo3eCZntzNdbXtbmqG16x03Ysot+gZM/YXGW5rQpUTSc71KG1StpdPbTrJBMn
wyBJaXmPSPMPVfwyJhTkJPsbuI0Jf2VNtI6Me20Qw27YUGQc11oWZfE+wTbpQosbGMZsCsmnktsY
/5mk8ZGuqIJx5tJmGTvHFIfQq4+/ku7fGLfwxve58Q13E07U+CaQfKE8rbuGoqSRvRYKITktHKk5
cnrWW4uSASQSmEaZxFviUnrZU07kki/xZzGBtGqyJfBKMavPEu+Y4HPRImVe9iGZJdSdFJkREBo1
mfi0Yvbjo7BnUo1nvpLP1GGr0eYW/TjBRy2IPXFS5mG2VLCaQR1ElRGATLBXa8VM8pgNkmLRd6/a
/We4/0CfUTW+cMNbmXxQesCqp+OchSOzzfZCRBgNzbmQwb6OeMA06SYFrx00J32qtTSBE/liFWfW
MgdBVkh2lSpNZrUNMRYyAM0OWushBdPSRnErpWhLHYq1CbSHG6Ap4aAM3zC53qyHkM2xMIJlZP3L
c9zIwmP1+wcGk86dcAXXcEHVCR5OY6H7JbcaRnbQWD2AIDHsy/6lut5BSxGX0xnJ4X08+tvEGLd6
31KLIml7yznVocnpW7PzPzXg0kgQ+6IZ0U5z6sIGfBsqiDmlR6cEZB761Clre+SUVUyNbECWsJMI
8V3HGgmsoTSsl8ksRpCARhazr28qT2C04XkXDCQowA7kzoJDJIsWECizwBMznXm3IB84i1O2q5Y6
r/i3qfwqs+HY+iaYHOesI7Q3DdHsjjVIJzhrSGzovtzw1DxjQloHSbgq8xxFgpMsqKmzyXIzcvmv
s1se8v4cVUcLwNybF6mrQBL/8NVjTZk2z+izPtJDaSm7CvnDytzfCkuQMrpXBhCf4L6qO0C+wK4d
SERT1FesMRynpf+n2N07ZUQ7bdRvdjhuiaDuHZyW1J1AdaelRQEA72jnHAapXkAWdvt1oH6J8OBX
wbLzlWO+8lrewsUaYulF77OjlxmrZKxPo81KG83G07zrENXwT+F9t/Y+JOzf90B6IHk+coIrAdac
CJuyQdMNYLWNA00759Dbe4T9i70xJqBf8qPsajzIN2+EKtF0X0T92GJofLZEG0gUJk24MTqXvfKP
ZKtrd0v04aMeNhslN+eWX/ypDbbhKLgPTbpkKj1xxms4iTQKPn32dLajPgxbA+9irvmaLKTUP1W4
xyEaZk1lAFFT1xaAEgvUWiz097orX1KKo9VVO/owKQl+9QkeZl3fQ7ukUL3jFSnvtuVQZwUyK8RZ
jf2rHtsXQhGj+cp2riI01lGv0D6RHEYUaMg+YOicW4Y4WbX+tWYva2W4lhzSx175KtuPph0OY1Ld
8nZ8qXp0kLQxkb+HtZl8y/7c0HAa9E+FY1xcsUUiyw+OOTvoI1dQfIv5cPuAKT2L5k5YXuGZIeME
LfqR2MO9AqJLn3yTLFIgZEK7cL8ucUMdJGmHlNvQCo1vt/dZOZbwYqIvtRFvVSSWQRBdGt2jl5am
R8vuTinmdWRkDkMdsTf6hB86VQw4BY+9kt6a0XvmanCzWINrLOqg/WwyzflTJRlSJ2GqyoEIs0KC
zl0SUVYhBnm3TBp3HbQSLGEoGs1RFAj9MV2I6PJFagPJjw4ttuLMl99OxCUPx3WOxONwnuCrTksh
QANWf+0nI/N4g7Z87Wrn6dXRe+1WyzIwfmqBMycuileIZYBy8mVf1wcIl/QT297R8urzYOmzCA1e
LfFWOeOumkQEh3e4X39gglBVZ21Z2kfYuCcOYTzR3X1dFHvHnHwWdUAIrzm55rIhkpyltvdmSfI1
mEk2IfIFZV4J6YKmEE/osk9eXquUwIbZP2BAvZfU0hUyfSj7vquPbpU8RKmts6LjKsVNVmvfZToL
w36dFCZmkEbcSv/q+/KHAQlHY7swpx83LeqEp3u8bcUNZ9PXYB4wJZ67otpaWvLS+ZDAtGIkXFXT
iQ061dof/V0ycLEN6g/42LUSRPj7jx2tIxVgp6RFQ4ujnT61RFg4ZctW41gQ3qpUOxZSmyWdXHV1
fwxF8zvI/GSmyjK3q/+tlFjH2I8GDbvntDdoU5rbPsf/2vmE4HI2pt2CRxm11X9ojjjlWn4wB8yb
cPyGAed68UHV3EkH6bAcE7JTbrZnrgh0490eS2qvXHaWSrtyi2nq8HdFIPfwkeBApLPG29OuuCzY
bHYKDyCIDEGqrWucLzV6ahklU4yIO2+KNyX/shgukP5XEPeDwgMP60e2S6HsOqYIUb6Dmwca+UxS
NjWk4gKsGALDALesln5RvkBZNwSIVcNbcGItZ2DIOQC+daVY1sRrVNapGS4GEaFQuc+KzZRCnG4w
WqI2MExgltjpPJjwLQ2URvFHMSyjwqfbs4NlCBv8FjwYzIMGJ4QF2rKEoEnckb2EAsQlGXr6xbCR
qeG6A7EUUt7XEzAnW7MuYUbqGn6EAovue5RgWeCbc4MPqIL0yw6rLC5pMgrWsv0p62HesS0vAZE1
+LNaj9r5CjUQtcnw3Nk4pBD0aYY0z8nJj5kau3oH1mPTiYAzmQ/brSJigtzs5PjbzMWIOabCQadh
eHDog0sKZ6MUF0kUK2kffXFSoPLUMUBb5Z/DVq/GH2sJC2cUWdKpJKQnsj00q5jXy0DytzExgyMr
YzHzDTDEMASITba9ij2VUviptxTClRuRNeOAqOZPUzgzBXGs0ps5XRWogT1OTndhB8Epjtu1UrFC
65otY+/CP0q8ngmPlekO8GEhCzipKkFKXiPz0c5+jODBngpr3oLpvB/Qv9nrxuXFaW9l2W/pB1k2
9ZpnHOcqPoSWLeNkUaRYoCbiH9NrWwrWw3qzsCtMZXAjInQNB5an9juQzh0pueKRaFoX7BKGZ6OX
WKsSDYcAWc2Yy/918mlUm0i394HZbvF16x8k25Zm8TN9mW5alxIrqTHwZ6ceJpAOBtFngUsB91vI
HirHlgPvsP7mlfjWiT3+xreMWHP9NWB4UgOWx9a3zBn02hQF5OJnXCDviXfDrTGWB9AHEB77zYR2
1ZNta38L5dzIFb/TiB+Q/7323czXevtLXKTSvsjHJtGHJAaXxCf6cnUB6OsKnIln4rIo6anjDZeJ
6EBZ2SEkVEGcs954AVJkJY+J2z8AOGFjKQ8sj9kuBo62oy8Z1w4WhauqiDVYc2bYT1H8CMxJ2dZh
L2bJd1eeRnf8f+xO00/ucVNmrwELrWZeq6gFuO5h+XJIJSwcObPHk80t6eHztLEfsIFkmO4wUOTR
MFex7NfDu0B/YlZALHoUE807/QOdjij0KIFEYaylVZbdOGdVLMsQFCCZMtxo7EKtag0whfWrhinb
OMK/S+Ck6ZMjSnpziZWMdCemynWb4pQtnx4Bu8h6Kbj2iT0jv0Os4VVS40lKxn1IwmQkyS8huAki
1yLUQGNw0ZAJgOvCb7XmQegupwcKNasLA59HpXYrF3MJ+1UJacBQT6HvsR1F9eOBFtZkyjtnzTGc
LqKa8+jex6TYdv62Bc0u2WAXRPxGaAoSuI+FI1QJB8YtnOb6npOPqdobUbFAYN0tAOG5fT9T2TRJ
PHhjgeoTQLWsSF9h8xz0dQoTxsadY/L1cgq0CvSOrkq2Liw0VwK8IA4bsBkFlTUrQsI4hJJ95Vlh
C+0RqS82zNdo4ABJipbnI2swQG3JclQRRTHlahgoPN7VIWtC7LbYOZdhCEwhYi1IKIJqrwKewQAm
qyWVYsf4chPAciXyQPAwE/K/PhR0EbFp89aRYGuQrIWgMqqj4iTCQdBpH4ObHnhjLDg0rnKCJb6Z
L/UdCzRkMg4jyxIxZgzGOaB3aoRL+LjmUaG3FmaFQe5mGKD1AarpwmSTJsaq5I+QWGhjmJd4aV1o
AT3Q0lWhQvghdLK0m0+e0qiMd9CalpY3/bOJ4AlHqzRWHbEprzN3U2KX9uttoxFGDKiyKDJ6Qzoo
KCrdWdhjsRTDxKSmFq0NniShlsUIclpb53hcpdbO6Tmfm3gb8EesKU8ha1298ZusQV00YQVjVJlz
nFyBD71CBlmGDf4i3vRhF21gZU9Sb+w8hfxNEzSD9uJMVmCeoab9T7Bj5s4v0rsg0lVnE/55xv4P
U/8wNzPy79GfBJPZVXKpqL9VwunLuQ+sjQADLvPvGkYON1lDm4GVf7TVBZTh/8kj3DE2oEvV5BzO
LEoNOfZ8YjLwncm/KDla7CtmWYdPuhH/FM5Y4XgPlIs6YvblDYxhaTcQGAqSS+4+k+ZsKT+BD8QU
C4zl0E/2lBm/D/iIglbeoO2NpE31SyaeUXTpwpde/1IZntYfTvMqjefIwtZAdq0VqpSid1CQrvpR
cCZv8VT1SCoZ9u9Oni150KJVzzzlRV8DHm3gjaZDhmOl9qfAP4MdJ0D+FuGHtnEb6m+A3rsbxioj
PavyNuqvNP61TajhGew8GKUXycmvv4ch7bJLmooH7aFRJtvBJnGwnpaQHzQU29b95dBmZusgK4jC
NTMv5grCGBu1v02w5Sm3NmnEo46Nt/Ar1rIfi2k/IwHcIBq58D6c9h61UGSGamkMOgYAAHhptvLp
5RjQGwaMBdnIK49oWAgKxkkIjxjlwTv39LpYCkAfD6I0l1JQ2JiIE0awbvZQ/XpGhHCpeki2CUoi
mw5O0pIfg8eKUU8u5vg1OYQBhoNx4L7Srbc6erbDqxUA7WCyZJzmHCKcecumO71nLgfZ08guTHsQ
mHOVnVcs7WpRdX+R/Y+FcisQaqf5zmF742LsxTQDMhsrJu5yTIejLPGdyllWMH20FtZXaz6FrePk
OIIu6vQFgEh3XCYq+3aGk4wSIl4ZPpWq3QGoJt/MPg/uffnFK1ex32lw41L/lwZAIK5a9DMaNxVH
vNn+WgZkePPGj9MY75m4tMVfOUAUP7nuJnXngvWL/+jbYJlYhIl59Yo1f5B0uMh6H0z1qaEHZgZQ
P7sK5VUgoQn1HofPYhHEN7f5zDDHACjqCG82XQISiuli6zgmP6hDaa9L7Wkh3DfFJWcmSRlBPfle
MA+ExqxQBrwrXy4ito0VmwKjN9u6cDt24kzVJz4KkDjxLQFGMqrPomDUxsFE+ifocHN756L712no
2NnOq09WcRlxtLkB/A924SJj5NRRcUkogA0JisnKyF1yTmyk6gqjjf1hYQ4vvJZeWmyS1heV9DNg
EQ33bpqyjwzvrvjkGyIYbvuvXFl52WeFC6023nvvJwJFUSCJhNE3G6l5E5/N5lhPp8diL+VZOpfA
3HjGMYzP/G8SLoNim5gnvPm9ggFHARSOrdDklE7gmosHT7wzxaLMEmGPqTHG6hn3G4JA7PjGhVCH
jSn9kys5ijbdOsZr6nSkJgvlOIX8RrHpnewx/a0ik90YVmjcuCc5iXJWX3dhzVN3OABhAJJO90R4
7Upu0pHIK6QlLR72euRu9Rhvhmlv+2Qf9NTODf9sXVtVICEoxlrKjqOWZlAzqtGcqO1BPAP/Uykn
0MCAgWkBqG5pIBQTc+X6EqWY007hYs+Mz1Dzj4DCvwM8oH7IpttprlGkXdB6Ps20XvVTJIs8rGzs
JW/YMpWbiN2mysLJlcDevGIXHUVtQl6KTk5HC0cocIz2H3qtXbHqk4Lo39VAp7NkWML/XbfJIzJ0
ZEqIQkXMgjNfGV18papzO3TK1pjKRYN+lzBW5W67SCZAe13sh3Q6rPG4mfpievej4KVmR4Tu5LB3
ZEWvEnGNLn4JM7jTbnpp6a/uiJkJG5+Y7q/o+FxnrK9S/VvByNbRxgsXYdqvaaO1dvyOtJW9zQFm
+XG2GhNr4zPi2DAnAWTgR3e2gO+V0N3EdbMx2Fo6ergOfFpcwA6GjHw6VSMFS20QOUZDwlIxkZ66
cR27/s2ySeIZ2UPXe+VNt1qH6PMmaBBI8657jBXKZIDqT4vYpTX4knquP+yJBxuWLO58rgCMR+id
aLiTmYuHY7/oZkMnsYrU2GypbGIu035KmjgtfTqjVC/RQcnSL4XRtLup1zXz2aqkQXUzFHNvy2al
RRUqnAIZxTjyTW5inDIFkuGsVWGwj8XBzMpPobbrEWz6lLjMJsFo4mt1FsfhwfuSEPUGqqTeAkFV
sWGfE2Zdh44HXgLjqTYYLHx4jRzBgerPQabviTdeOq2DTfXXJu0xMZAZ+1D9a6HUMfKWYDNVJfs3
5lykpvupMLopPzY4j5H+qArQR6/TRDxFiQg4dv2XW+2SZ+Yqdwtzno97ra7LE1mmz4zYSJHR3k3/
FVIgsgBJCUto370Hqctu+aarCGGBXYTfH2tNO5p873B9jp3TnYWtnkN0wjaGLlLedDl+VTI8E/j4
LF9ONDCLIvfnk0sCpKftN3eo+/ue55iRQRflZI3eszPd4Sqg7DvWo3Ojtd/8JtDCSld5F6p7Nqv0
anEOxCmwsO10Z3lELO2VNbKnL9rLaBsnuJJ724j3A+KfgAMrJF2h6rZiy59H496vx1XRZleoPDZl
uBkF56oSsKzR+lsUhy/fRTaVkpC9zs44B9eecZRzcn1BGmVR9vXCoPbCc1YGjOkUE00au4cGL2+k
BKueNl0qh4GM+1RPQKTuCmRRUgY82EFsnNWGKlB66SUvHjq1gIU3b6X6pyVLj/0mCe3R+M59wE85
mymJYFBozToOGISduwQ3UidfUTtsRlw6sQmWM7IXRtEsp7NhCPTFHR82W1YLNZcvZA3aXg3Ls5Fr
724yzsb4YbfKNkZddyFbDQFmfONtnqgXw/mMgYSBAac3ICLlhB4KphMExdrOvBMmJudWeibJZhbg
FH4TPJpbEVQRk+0CgCE7O3TGpMe9SZgPruAC7/759rAFtosPUluEjVyPAhehqbE9/DTHU49/lFIi
7NkhjFPhdRfLjy5wQo9gVdZUXKqYkdrRx8OKAbqJqIMMiWRkcukqjFEMEn37ilMPawidf3FKgAao
p8GkFYNmx/CcZyyZ4KHYkBbrNW9tfZ1DBg256UtXP8f8Mmz77FvuOW1w74Pe0hMFAzsC8st2gkvA
iAt7cgu07l9Mz11TRpsMhUFKc60r5X6AJqBP6Fcl36QGxzNnGDd+5OyL6qfByitKi7hGuhWeRxaB
KLlqH9ze2Fuv8GwH5VHnF0i2C20J0NuNixuSlCj1zwpXcwHur0+t5zho75Gq/Av69ByIcQFCznkV
Q3K0RLJKJQ5IWrksmwUdwfJMC7a5Vb9zkDRDmEWbCLsXh/4WIphz14sFpyH+KX8BSAVAGV0zpIQw
LOXn0dmM7qfPAykPVmZzpQG40A9kT74KGgarvejWWr2NIoBpXI57s7uPOQ/tNQjTKJmmIp9HCmgC
/xpU73H8HQJSs/jVZNM2PsI+hsNl2IfbgiOCZ571bFNjdeX4mi0KcQUVNVLrZ35L4o/lXTP+hjJ6
i+pzHH/W/Y3Va//S8tOYfSCB9Az35rVx1uzeOPOV7cvxVpm2kdpGcbdKsylA9VTezPEP6vCvI7+J
vOrkH4J1g9s8Df1d1mAOGfDIiTTKD5gmHmc/BK6wvf4kVB5007c7ULlj/qbVd1NiPvvQAT0V+o9r
XjUuWxzoU7RsiW29wq6RXcYYmNW9lh9M2WZ0p62bdBnDFelCR/3FgoBc2op0MU4rC5yDCVnELmWs
LJ/84dtoD4mOtxmepK2p7Jz8ajvkLw8NjXn5OamI1hK6qTktFZ5PzOmPrMRirDcw5I8Uys0MKOGJ
4M7lF25sxl4oeM3Lghap5Cdd2cPYEOOXFLu6/XC6bcDgJ3hEsPhTkLC7Xepv++EIOqPCyIUSmRwa
orBkUvW/XvJRjTc9fQc1PWIljPZOcyiao+YFRGOjN8P9jVx3m5JmYv71QfD4poWyOrFcZ3QYIs/T
3oMtvYKJ2odXSC/Tj5fLu9A3YYCfFHRkgherzKDf75nvVIKr5rflone/a/WG76zzdrLelYCnHdAk
zyD/adzPETJx272r7PKanMqxl6nsa4k2cMYSHf9ytoCl2fQHp1tn3lKhh57ObLkJjWvgHhnoUyLc
lgPs4dsp/mkc+8BZmOIrgTCsnf3qaI4LYptlSLMJT/B7UbLybn4t98+Q9zK70ukUFg8W9pr/k+q3
hikaeZF7wGXz6vjXVEFU0j8z6xBwbK59cH7DV2Ee+ubEbji1YLbMYJDWFqHMBzfNGJPeuGvyIHQo
94R6J/bdtRuwuG/98V9o7TN3h/Eqb9iq0ptzslnbuu+cXgLtMybSXHPH9SzY8xSDzskDfcWeizXP
yZSfA9p81icLl1BBA5II2eRN65OZmf1O5+3pOcE3D2STJcVw9orDwLMeqnvUgsf/ysRXBClmerkd
FR5//tPDRUxzEG6ZaNFmh7RfhvZP3797+m+s/9nOTXJ59azcdZf+GuLZJZ2bEUfkr7YD3FXO7RqT
V/mu+3sF2ow9j/Bhk3hXJkc0Ucbw7JqgW9aNf2qbjayP6bhzxKXRjq59tOtHlp4d8R5jyPIs480h
eqJ5d5GcAb4r1slPVvxFyoNRI5mR//kB2AH35UIdiaAPa6zSYTgB/jmE9m+VbuloV7GQqudEOQ/6
HcgzRwTU6p5k3IMfvUrgBP6Bxo9EL5+VfjeDQ03MWkuXhLYGgS/oYHcYj55h8OcZNxYoNsFBSY9R
/qWzbTIJVJrs3FQ0SrZKcHN/hTj3AfGD4pmxKOUl4Hq3wTuW8T8xHgy4Ndp7Wv2bbjAypuqUfdOA
p2p/bBQ7AhaDfU9Ydgf5m0xvgbE19UNVLcf2iNLWEzLXbxGhAde/esU2S87egLFnXst3qkDAg2OM
22kInaa+cxjatY3mnxA+fPa1kpRBf2wncAEhykZi/u7HEhwKtJ7UL+x5ogQ2Nc7Wk0b7V+DiUsbI
cB5GYnWD/wo5EAR6hOeSaqOpd5ljKqXTwrlmiv3I8/BLSarvIU0WkmFHG8Svw6Q599pXQvrvrdTZ
YbiIi4Le35ECOUR69dzbjMe9FM826/DdByrEkQDMuOu4c0pE6NHOKL3ybLq0y9hZZJR0Vk120PQS
FJUGqF0LMMEC1OYnUikJAkIZzyHfm7h1J/Sa0v0mVYmJCF63Y4TWojAFhnSfGAUqyx+UD9SwMJ1Q
B/TGk0Cy8eb3xlpzWPlIs2CNa5LBiM2Yo1xsKXNuvmxlN8WGQd/fpWyQ8auvFFmdbUPO486Y/y94
UreBC7CukD7D5ZhhwHWaMGTDYXOhjfDxSLNCFh/lsm7VbUqNCqtd+6y6JXJUCXRmHDhblf2qsdzh
CMfVVCH2WzEL42bAnZ8q+NfxjvNhWHNfhvqSiuZ5X0TNspE8EPWIA1Q5er+Z1ujLBKpZoSPixsrG
HbQIHIuYyyiDAqHaRCbNcOAevvatscvUkILGVLCvVpS9yRCFWJoxDXJKpy+TFwNKhsM5jH616uSH
3srNXXpKBE2WLkvdtqomsk/wIYl4N8PwWSjkWeqJjWvlec+0UezcBK9kEfAImX7eUPo3LuXcGJd4
X3QVTePej8OyXM0ByFmg5SoAuHzu0aaLgS4pgu+2Q7+eORzZ+gbystMPvB+gV9BoorwNGiEYVPtd
VJnDuqnNv9p1cyqffswsnSgdpTKTrRpuRqrPl2lX4vquWbHT2Aa4Nqr1JZvOXH2aGtjOER+CtPRd
qBXXqqvLq8YFjqwMLpZ0V2eV3xZsG6p8xA6VRGzbgle8yaGzLRLYBgroXpyss7AhFVHZ6T3HFSTq
10ggKDQsbUU3Ik9NzZiH+EtngyiqFbVGiyF3KPXq4iVipIvhZNr6Te91OqLZwzu5uhS29lfqbBik
U5FHZC3AV3YFueCBoLLeKjdL8U5gWHICi/Su5V5+dLOqoiGzXfnlezNiqnRckKNRZuYbSR/X0LrK
IYIp4Kt6t40jRp+QBDBk/70wyIqlToyRPORVm8qdVg+HZPI+qK2P37SsV6bCCd4raXnPWHmTfUGb
gUhPFVQV6gtfxPBwekLZfcQda7LdKSo8E0YN5I7/MPNBaO+HzI1PUo4frkjz5ehGK1UxjXkDoJBc
vJFuvNyzV6GkmCpzA9pd8HK+DQW/xRY9M9FogFoGBmcOzOx6lp3XEdWRi9JXyUU7wavPyEEBM3Jw
1cTqpRUjVvrx2rO1W6UlYrIllQ8z8U8MXv6uLzogLA3pkSxSkDEajQ0fmLPOOQ0OAIKxAK2le47D
XOVsHTqxmEGCMxw2jPmi2HFVqzMlSqDzJ1O22jYv9MuQDUjSQ5vZaBkxMYKwvWp5PE9NJCbLjvVl
VBNCT7CS6yahldI3Ccyq1LoUHJ8a/63su2beafAw8OPOa491V2eOcmb0NmZjvfisjS59ywtKJUyl
Jj2Dyx9yfjCjsQWzUUsXR84qzKUiF7spC14VzTlLlXVccUyyWg+KC6pREuOot2UNVq3ylzrrOqzS
/BjMNEdOQFGWpY1GFrb9TFDGQQ1itKhbixSFd+olFnnhDmDysVYB0m437ZDjo43HVxTS0aWASV+y
WbnFmf3gSlsxsv2xeQa4OpqsR9vuCXzfIIJQnABevaxYIB+7kklA+/EhzFgFuQw6eDZ4qy6Jz884
jgfBDRRuUl3p2BIFf5VOgEsMqJI9FgTQU3JmcvJVZXNJMyLEcdZBj/MuXgbTTfGJYLG34OGOQTGl
U3ohK+cZN+HeN5QdezfF4SntFeWr7cw7SKGrJEQnEn/e6ZoOOL+iV5QP15bg84TqfaewfVemjLeF
gfClsJvALRScRMZbRNPPkd5uB6RPwBaPmGf2zCYEFNjGomhQBNwh2OtdyDJpwNtCiTwfWU28ESkt
bZI7FH/aSOzx2zXUT1oqPjPtu2ONFA821fWQHWgZrhd63f9N92nXDhV/U0Fhdg/CjoxNZEAUkJS4
lHTRzVzHOjsBb3UnbSmPTuHD28Bta0iQJD6QI3icvBkm5mARG+qqHvPnBJ2HsIzXW1X7RaJQzRG0
+tyLJnkKv9kYshm3RpRSLBo3C9q011uMu5b+E8F9xuADJX1i58WZ+UrHOj03WDF789iN6dZLhu+w
kDp1Lez3Wn9SU1OP3oUssJZQU3n0EhZKBocmoi3TO5MclyLPKp+X9MOg6qw0p04q7vhl7VXk6zgr
ltVv1rKnDcLSXnZih4KLi1u4KPJYH+3Kvwy6k60xsju8Iem2zBaDcBoehsjebVrB78vPdqWiQtJc
6kUwpWJbnCJcvbC5Do1pAZ5Xm7vfwEYKoX1ht5V7DwmmMYiCTBxO0M9+h/ooXi3RE4R2dp0HDEyn
hhOX44ycc7m/DF4yHWOhV6/9lpM7TXTGPM/Am47YXYf4jwMZ786dP6J++gafpqIbt8hRw73WLRpy
7bpDKslp6BQrTbJpiJKQJAV5ueps9nyOetMYb1bvP5VRm7UGD1MZUgQobUzWRUHmzxp4Tw1kqB3u
Y98wP1x1vBSKqXM2bvaDXrwq+j/ivsUzEpLGVS6uJ4MlsHk+MlTdAR3clc53oHnLAvzspozVFD/o
vfXTrdUQZerCzOXm4Z2Aa5efjl/DDcPvomQ2YynhrSAmnwrxBtnfJThANR3+Ke6uXLllOfACU9Q/
lZggO219zga7m2uMjbFiYzOCalbQ9ZVk1ip1647lDfTZnsB+6rwiRwd1RBwGu+zdG2PSuqwZfPas
c+HF9yhz6dmKypfANz4X/6NFatLE2lwtsu+BGFfQxaDTQ1SYztV+peLdVS9Z6QUzp+4wHJj2Kua5
C9Al/BQyvpoql6Xn4e+W1rzRZUx46uYrnTurnIcXAwel5+V3cKpgMzRg5JDHJz6zTy4qYTVqoYLw
ISnxyU68qQUP0HzvUA6ADhJbFhmMNqWY1dM9eliMfd6Kz/8oO7PlyI0s2/6KTM+NaodjclzrqgfG
HMEIzkPmC4xkMjHPjvHr7wJLt1tSmalum8lCZHIIRmBwP+fsvXavu0uWPNHb/YzCfh8b/YH0t72D
qkaJB7PGMDPqgeGxU+M77j6d5KefWjS+OkZKJR7tdOka+KSCdl72mrvuExIKzgyORWLhdMzKkks1
wS+eAp+VOflZPbCtHg8PWAZx7AyGtamwYHtPW0wJAJoZFfXRdAzZ/rYdBXktORqWas6jg1olCfWT
Qxw8EQS0bjDW7TWbPIgyg4nvhHEAM8hDv6QQZ9BUpgpKoWdYdJP9D2/5sWKgCJhTSvvBXpeT6+Ci
wRKrUJit8yy9cQI6l0kuLL6ojVXuyPNs92h2BCF/dorKqGIhTxKKfMa9pN6Qq2tPn2CnsEiEVky4
DRUnMpLArhtSXEJzx24fvJJlkTzvMxu1IGzVLU4OQY6itLHUq+nZtuv7rNqx7G9EM3x6GVzt8KJn
QCy9iw5T991eFs7JmUkKr1O9/vqOcvk1c5ncBsn07A0lVZOuWbwtvPM5koMxALcPYpypjXgdZv8t
lKyzNV3xK/q0s1+wVNQYc6ehPSB/4YR1+nMGuNgkvUZV6BySABu1YciHtsBGY00F+6/bzkB7F7Zd
uzJF9RRVbO3iSpJYmlWPdQsmyMSdU3WED7pGQjqPxAFlpNAzPGI/8xxTWamTR5eyFR3Oez5Rbkc/
fccbto0F8DCimmzJdloMWLBqCvfoevUIJapQW3LAD63RjUe7irCu96i6G5depo8MIx6uIXRjMaiG
RzFzKszaBQc7D0jTbSAkLu69cuqB7op5S/E5U1QMHwHt+TBCtVRzK4gM5H4whwucX114H7i9ooOa
bFuVJ2jZUybTcY8IFqCG5z7pVDz7I46bgoym1stvhiXYJsi6l5Z7FC8bzUsnOZD29IJomh0Oc1EA
ALeDEB92uCjYW/c6FdFTEtEbHMMa4XSJmR/SDzPewdhaVJ9XU48YJwgf7NR4MQIc4nFoI4gzmRLX
tvfhhOymEGEgRdKANccA9glNilWbhclOYcA0tHMKoT/SgEBd2Sjfv5rSxZEji71oZ9hp1SMpyyth
zW9lSzFKZg09Hfeoim6nxgFoYdqZ6w5KNAp1lKYK5Q36xgISQGpgi4P+/WiWxHAyi9CsRa/mgkgj
XgyBsiQ5IfDuhJFwKFMfe3wYbRNIwKi9PH/Tl9OparvimFc1N2HuFWN7DaISvoKM8WNPUX7Ch0IA
bHOwOYmnhA5Ek4JnJZ2qw0ThRPt+zn6MFjvi0MV+MBXHOBs+C2IrV34tSZNOb9IqezBlY61T6xmt
1TcdV4/6Kb9hV7LQamDvTxGyJo/EKZqV28FDWm35BAhS4d0jxvqZjlGIv7950jWN28xey9YDNp2k
CwOaVYCeMny798IprmTjbafEearQb82J8cNrkE87XbkrJEqLWbDiV0QO5DF36Gr4ZpZ0Wwl/BxvR
GMO+1S4xJR2CLDGxs7BJXlcGmRc5u+kePi2tboPxmuXXm1Be3AIa7GDa13Y76tUxaaJHynXwp2Ec
nULL3npVIuEGYyMILaYi8RajIMQs0sPoZJT1bW+bOGkGR23gr028PaTDWPmz39EtV5AljJogy06F
iF36NQTWV+GW3TZYghIbHIZzxp7D6p46K7pmkRchUoXeY9hoN7ZGSAuaKJsWoZpDa6YrFLEOcIVH
0e7jHpmbD7m+yQO5N7MIjpUm8SkAM7yI4/CSYuzRh9ZF4GpAMdFULUMZ49Rx9P1stDcVsj7DIvSA
nRvNrfxHonp6vvV134WfgxbvOVlLpnaxBMA/SbL50VTmI/BYSoYiwlJkovlymkvdgzpzY4zxGY6q
doQtaDgz0bFyvusydtVElDKMivy9xXnCVtk4GARlixGWcMp+rqjj9y6MXqjmeA2xpsJgHdWiPNQ2
6hjDJCA5Sln7hoXmUm5Dk5STKeS5BhRtDCA46Wn5GWp8yHR9SYz5dhHiteHI30AxkHRpdIiNm7oi
M68onGMSdo+Nz/Veqy6/Jil7VSqLKbbnIZgZR3FVVMhuszRmp+EDiXQKRA21OfIyyZiqU2/Pyvji
k3WnDftuXuJdlYwecBhiHWBZr63G5ZZQ4GGTpCJ4Urfs7Lmw2NaSTJYh+HiQeRSj6Y9u40VrgNUo
ncxh5S3P5ONtS3rS/AJlHD5JK4OJlOt+M/j3teYeoWubEAfx4oUsQY71RioRruf6ZIfJKR+7d24x
ONZSTBn0Dva4IfcI6j6CoL8uQy9ceW1/y7GIOuPFJwjcwTjMkBQSI/ZJQDf50jhkCx8mI1VSmKHM
aG/CSm6nJVYjr56mvrjTLQaTWFhYV83XIBKUXoo/RqfVtq7HR48wI/ra3F0mTpaqbL9j+KzXZGB+
oLx8bDTs3qnA4hBLos1myS4nUXS2s8HbGH0VrvVnVZa3lqEOjmcg3imJfYHWd6fQ2izugHYlAhv1
HJkYQ+ZRbQ7Nix3L+aglNuFiAMkA1hUqhIhpQw932sv2TlVjLKzZkXf54okdsWQT6uCguF4bVvDu
2zSI/DG8N6z9FMtHlBQ/Cb5Qm2mAV++15ATa6LAjsk2uHBonRkiJG/gjdKbqqcOz/ziPH54KmdkJ
WsPpEhwyMpntdfSa2DHGpiqfaTDT6tbmSH4zcWJAT1K6Mn14y1oF9iL3oHMI5Ft1JadV0fnfokmz
E4th3mZCbcONRVIw4kG2EhUxKtYEDHUAhUVHmNSNBLqAnXz0lmtfSW2+D33SICdbjIK03mvXeTbD
8I6u1pnQ4FMe26zX3GNoMq81GKXRYllyuvpn08sV3efvrZMTEMEd3mTinTWwupYaErU2So83ihCa
3fZxKAjrw4ATX7mqP0wVMqG2ZTxiutyD2aEuPcQVgAdIkwrsZIDiZyWMAPIgSVAEt+EtoJrJsuQm
Muzh2GQL+6Zfzc70biTFq0OfSNnOQSnkgjPe1x41Ok1T81nG3XsqvGc3jlbwA0c0T1yAqgbqE6Op
Jt+hX95iCTgDfvSbIDYXb/F4jdxoTU/1LUPm0CJ40lgcpZ0SO1v7bKXZucxdWKwDxW1YVO7DYMw3
DiECFNAgqd1lrbN2bOR6mCaxvS3Q5LQOcQgNsQOg8I+BTr5LCn+krCYBUwPTKd+VaqMIC+tzJK55
kOaknMWfo0yfvNb9qQKuQar2tsDQX5RPXaewmrP7lj3gmU7DhagznyyN5YE0E/gVxTITxfvHdB/S
qOli4HDkzqyyfONX1iN+WDwJ6MKKGeYB3q1EEuQUD9Yx4UhvRxecZIRFUSULq5BkxSnG/KYdeJqL
RoY0t5/jjNMM8YM/w2YXAbK2yhflllzTpfGs5EaKn2PePbtBfl+QLC97eQeKOLlYA7EnhgfftZxA
oqbNfG9FAf2ecOm+w5+NjvPEEgVY1l/XefBij/lLkCAknQJagAtoLw9TKJlR81oT6JR5wD9wO3P7
NfwWXwU7zCRB8jGPyRvAdyvovs9z1qDzZx5DMuxCIQNVYxH2fNNzUZIx8pIsx81XAZkukBGtY94W
+sliPuOUUMF7XSJirUj+qekjbewmndZ+xfyksNnzVA5M96Yrm+UPfJ8m96Ul1APXV8jkB6cFMdfN
LvVAalvzzIQ4/ebUNAU95d32ZYXGwgjlOjL3fQe5M/fL8FK3qr1iFy73pYVeK01w0xfIktFPIrwm
lyze9wSMcSg5PwOrtg5tQYtyQmENe5P5pDspQJc2Fnrkr3CQSCSe2KoaxZVIYVRl42QhbT32CH5p
WqJdTrAq0jjlrW3WvQIVXvbSvwoq3TAxS1nR421dMl32ex+CnWQmbOX8uGVDqSCNZBQwPWoictHG
C3OLQXKMsg561PSjQvBZlNO7XLK5BgO03+w+cK386CdXoOTN5DpjTJoTHrhPqumxlLgvuxGFmp/B
nCtsjw5IRQdyXyt+g10W0QaN0Nx8DkocHYCrZsjwxPSAeidAa4xCTUcPkpInU70Ncv0auHm2yWwG
CIVBgPzMCdpE5TcYBa9l2YOp6ugT8K5URsQGtgsXL92tIqKADhvWqLwB5dJI3M8z84ZVTqhv6Ki9
31sAKRXAws65t9rM3doew1ED6HvGGroyM/x14jI0lrmtFBE8LjtMt2meEfETRKMfjRQnQz3vaSF/
yzwXXBh+M2+s4MGZjETN4kcQDEfLKQw2lUzE+7m7tJQIQ0rpqI2RXD8PBFQGUwVSBmaQeE3IXL1K
jA4DpZbLZLknmfvO7tyXOqQHZhqA7YLJJQPYrI9NPx46FxQwfNdiPf7Mw9hbIeoP2NCZmLYYMRpP
RjXrc0smNlbRcddaxp7G3K0x6XbV0EPEdk8+IJFlK9sA2m1hOudKNDfSG+4934LSFaAH9iZza8Wz
Plo50smS0dZWLaKNosMtMtv0LZykYaanSDIHOewh/FoAmFbWwmvCBNX2JI02fkm+pVsLOtyjsW4Y
H59MTWunRJVQ18d2IjEzG/ulvOXqzNF9xMnA/sHJCaseIGH4RE3ldUkXAmqWZTJEGb1LJixM8jYZ
4GEkHvOCy7RiE5l5qscim941ZWDfuXq8ckLyR90UpTS9UMJyPBS/BHeRSEo1w3yvgJfkeu6mytNi
bTVBuhkyPAsDIBfDkv2tg+N8im+HyZF7R5Ky6NBkpJfkir1JTDF7XR/VpnaMu8Ss9goK2oBV/RhN
xbOp8/6QueW1GwCesQyHpB7TIqpiFBsCNAgbmRhrhbXxRifvZ5tDLVRu9W5EPhipOnhSQGfoCPBm
pw1ZuJpTIR4nmKXSg9Qe/+hs8C6RcD96TxB+ja6zGjDSIDGYvABgfRdPGyeZ9wOFMGFNclgVGBBi
X6CghjdqLUafDMwtom8sH9yq10iaDQLyMlu+UpF/r5J5BNOJPn2umfLkA9Gyb+3IOiFfbURwxG3R
Y6NAVOP8mjpA6yLnbUyux4ll0oqGGzi+jAfCm661Ybj6AgdZHwK26plrzq/OVHvEQtXPBDC7K1R5
96Wd3Q0GWTIiMr+3bnVHbhVdCt4wlmz6scxoAzoOkIeABfvpMuQOlrdnrt5jZ7qPWqTr2i7up9F+
cKa5p/0Fi2ZwzafOyQ5s4Jlb9zgqa5TFPG0SnKnMIeyjGyEgBVfXfFd3/kPTvxhkWrrufE0yibyi
dQfTAsBZp+juam/u9znD1sghwrNxsZ9UECOlOR3pNIVM6ckNprtINUoWT+eSJBLSFVsMdaMEQjGP
SIarXT/D05NXmmmbFfSsmERuk5XbjdOuBJCWIN8m95kDAhCmwSCRDYeWi3IGyWjm3yKGR0H2GfrN
oeiSS82tuP2Z+qzfXkevo2c21RhH2XeaxlsGV6op1ynD8h27tpZtEoqN0tiI1LmL4/x7kIcvTAHh
fvTMdn20TsE2pKDv1cy8jC4Z8rCQp3DPARF6pX/rG5L7J5Y6S25cdJoN+9SxuJ7Lp7HCCylgTjfl
Uzu4NiplOKo+0SQW0dGBIraEMbm2yu8Z3p2SPZCjB/SK4zmBuZ8jVzJRHoX0YVIArYXk/woccVJf
OflbE99mXU+DDjMrBpiOPTs5resYyw+ZevRtP0xt7Ymsj7jAkQHNHUToODJXcrkx1YreJQogfv9c
TmuaLVcCFP/SC7Qgn7cUdQOlaUNlHcb2ChOrtYlpFee+D2qAgXAV7wtibWHy0ip3O8pK2lbMoJh9
w0RFSWgPkCLZF9rvJMSsekaBggIas9O6Ls2VjdYlT1dOzZSomqMP7dAGLvzdOM/d1ZTRyiOnoV+x
p7kdEmxfKYnl7ABhTUaEyCJWyIzaIb/JAUBmLJ77XeP7LNruvjZeK0yybe9h8Yi3FaFkGWC7tKNA
r9LLksjuI5QdBcWTyo4dPjnubdcULJpjHJ5D5Ad98Sa8R4fuaLZkpqqcYKKYdQ6dtMAxYn6GhYB3
rOoXpTuL7Uvpb12rxC4KzzPoTerrAJWMH6abJVd1Cfdzcf0KwC2TgUgXHnBCAxNoQE5ln/UTrpni
mt4zzur6WjnfEaDljnJJhUUbGXJrSwgisVr88H5KNDVu3uWWjc8B6AMyyal9NSv9TQbcFlPHu5Ha
ei0TH2q+SWUE3KSSUqwii9ZqVsXMuo3sqbOtrWsUa13oBy2oYawJLKAdLMr5nSNBTWIjrMnH9ddV
UjpPkjA02bTRN7vEJOp2IBEY5hr3bY5sZ8z6+Xp2UAr3rtuhWrL1MSdDFNwLPB7SvikhfZbh3jLe
wqTrH60e0Ew7UOOMLyw2opue3DkJ774eUIZPp56dXOAZT1k2RhfhDdhokPbfhAqcZZ+P10xJ6tNs
QmPyiqC4LgdmXZPq01umx/5V64Vip4zGIXYACsfs4V5WybNdNcO9oZW17q3JO4R9T5Ln6Fxip1Ko
kaqKgAeOAs2Y7FhVaH+4UI64f6bvvicVh9Yajl7YlU/LvxNWMViIcd1g8QtH6Y9gmsU10/7+4BHz
aSWqfLXb6N5oLfuu1DkWN77765/n1HVJOqnVJu47pl+6qik8k2ifOwjKW9oHTwsqpS1y8iGtzjuG
givEcuf01bVL8pZq72I3xrRl3l2+RHNxb5meumXaVT8N8Dy//pmODX3+CtdP0Xr1ypKR+vbV10/G
oNgPJQbd0WOD3o4I5DGF+/BVl/3YVDgb6mp4Vr0htxXqpoeyhC/eWp7mzN9EY2T/kGNFs1ZpdR/7
iEyKkQ6bbuPwxtMA1YfOaq6EPzTXekbu0xAW9xQPqbNSODEePI3iwG3N70NrJxfabYQU2JP7KenR
6VvhO+JOpY1/k7TNrSNBpPHML00M7FoESl9r/FpNNlCohc30GlfzR+VE9S3dv/6+zqcbnxXX9hhP
z+GuhQsCuWuyrmdDwRozu/uM/Ku1MpzXqkbwmxdY4+aqSXfKQq9joV6gEDLaE3SZqxgExX5CVP5g
kJXowSOLzKo8tFKPnDtwj8pUV7vEDR+WAcfesyP/PEXdN8/S7anG2gqPaTwCaYuckK9oaVw67uQp
zcXzlGaaeMvxOLWZRBUV4xDKje/ZPPCZy5oBGwz1TJjdND58uaYjiqUDnnCT5oDKW/a/JCsA/P56
yD0kQnOaqx2179kVnPIikMPJTfp5G84KND5n0O1oy48QWNvbiOQPSKB9sRKCC+miMqTzAusS47Ea
uVrpR7X9xg2qjPNE2tdlVSEDccVWCYIKs6b+NgZkBsgRKvoMA3RirYpKwLxNPBIGICT8kmHeAsKA
Z2wO7665swt2h1dz7G1nRtwbYbt6N/QcztHzwaclu2gaMEPF+s2OOy5/lU6nyIWBDB8lWc1Q3cSV
WzXtwYLz5i3D9ogW1hyWF99Ep85WGxiOASWgYVa+Ne0lsVuyVaVntK/8CJFQ18ceSjZ0roMwEcjM
stmwL7/XQxGeRxcstsrYAufNdGTVcI9eCoAt8vT0DZUffrkqhvzdSh/E2PwmtGweiwoTUqsB/roq
o+Uo5GqgV309Tazj5aDrkwU3UuXBzLZQUKpIA4FYCbaC9exQj5KCazJPHpw1vFE3Ph/3SiKwc1N4
SyQ36dJTRyASxQvNMXYBqf7WgaFHoEs/Gqin0UT3Uwf7qe28chMxt2QkLPQqESbkcmS+1ZibD9JC
OBhyPnwIWdxkTrI2JuTStmMM5wTaCmNYxNrtZIy0s2pENBQ5W35tcqztrVW57jXlPSZcQ3qbmsNx
yOz4oNXQvkoL9obAZOFwh4Ah5GRntQBq3MXaDrug8Kinw16zP3Hiek9TBZmJJZKdOyVqX48209pe
NNVlisAnmUDOwH00THa/HnBTQISaC5R335nXIOxnNn2DBYolNZsgjOkMydby0Gom6saMshzlizpa
E0BrQvzOZYakM+76EzMz6sgqaQh27MXZFvFdVw32PvG69AzrU19FdVNuvz61jTQ9X802RCiLi+Rq
Bji56DRpWGi6g4UniS002kcshPWtcrD9mSrDP8bZeuvZ5i1R3fiXPN2c9PIg6gwSlJD7uM6do1Jm
cECCkvyAFICVq8mme4nmYDe01g8tnI+0yeuT77saI4kvSNkpUvYk7SFiJ7sGRqQfCXkfdrLSmiEf
lG67dMOzi1LhqnUN88aXFrypjDCUzk+mSz5KMBdq246O+iwCRKOpnIxN40NBDXVActVszVv5jJop
pgn+ISkjB6N1T67My8vQUc/6o8Vee8DFBXDDudawMeOGYqcz0cmlY0F/ym8JIXbFkz8s0kAXinRJ
oX1s3LjbxFGJecdAjlgYiAEN4Hxd459KJ7SfK/Kc+oIzsAgm6DAJPo05oLsVSeBV3YAztmyQNYWt
uOuCRTNC2K0wtqWb02FyEhNtHOlQkZmeNE6oU1r7264IhuW2dlUIz2Vibaen0OjTk+gzfm9O2SOR
+zyPDjE7c26We06ndw0L5jJKuqtum4PYT1n4lF0SPu93h7RU3YNfmdVt4CoKwYh9fBoeKQKik5sx
aCp3YdWKS0VZ9pBXBT9KeBWqxelKDZ48aRmMJ2WQJKchen09MEIgVYVuraIdfx3Si62AZByhcQK4
JuXLfJWjDu50Z54cO+kfFuhRF1kdCi8r2Ovk1HGTPVf0SpgP9sWDqkkzKeLhlhvuacY8eTbtWuK2
o5NDLlfmu+5pDgxwUssDrwedSlRMa+KlLRahhFKOm4xcxxbDt7IW1nW+POg4eZrwJe06EQUdfGn+
7euryZAD7EqCO6q8YnG4PtJwA9oPDeDy9fD1718faTl/nzp233/6969PLbGEEMmOgG2/CRj81nVC
0iNb+zyd1KWFQIu7NdmX0tyM/dDDGuYOUBYUNCTvSiwoEgVFwOWjVHU7uyGW/jmILmNhIEefUzPb
qGxJUGhFdDHhDl6+PuIN8E9m24L/4eaRsAU7NZYvjsyFHfrpMaq+hnnUtrcNKHZRfzEELTOnXa6e
L7jT8sBYed6qEI9E3BfdOaMfW4dse5qugaBaJP7NnHb+TeGgmE58j3ukrB9tXGz7sH9pXHM4Gk06
HOmbC5BPmfOtF4pdYOcHMD0S7+xlwatr8j4PldDgJqI7VGNshZcj+PWRXj79+qiRtHKY1oAq5HVW
ix2y7MKDkNUMqpqHLE3xDc/49WL0F6GT1vweLW6+HkCG4rFt7dMkxMEKg2qPcdQB8h/qI6TBKnOs
62Z5SOqm2QnJaMtxip9+Yo+H1qkSkDnyp51U+vQ/DxUu171KTFKcG9WLhXGK1A76AMEn3NYoYxgj
d63/4YuWHAsWFGyiP8c4lM8eDTIWgWW+6JNW62N2jSr8G1GrOiQ5Ph4hszae4hnbZRwBOs6H5mFR
2HQUsqMRdKd+Es7564HxSryx5xqqyhzm7/CKXcISOqbYEsJhQZAu69IaVcmEmWyi24FMopxd/TOj
5mpaDEGuCoqth2riiApGXTO8Paqc+lc25U3V9JcEMwHXNHfTdMT3NA0TTRrnBpUxPDYDdYWdRcHD
hIpzJTXdAStjPy4MJ1suH/WY+gWjIFIQIXe81fRX70MXFFFutyCJOpY0YBtGSUjIjKv1Qr+EUC/h
QDw1rNe5n9SpyTIfBTyVGg5L8GeBS+qaF1YvibAqrhv2OQ0EwxwJwpax/VEr+PYjlnCDImttFtB+
PRBeayKCKBUtZR7ERfgleb12Kh6HFIVHT6MpmL7XqGFW+Driiwsi4xQ34p4ffEl6NR3kBEk/YJCD
ImWTeTnkp5a2VAOpdRPAzNwU7TWzUUK7I5oeFczKPHYBKXoCx0Vk3tMpWZuV9yPxa2qa3rdux5Tc
piBtM0I3QocwPotuS2T5d0lJ1EM+NpRVwjrT+yQDaDkpIPsUTEBDTKQ9hyww5Yed0FAamOEm/Rjs
rbGW5yJTD0n8EH8Gs21s/EKPWzBN8bPgz9gUsyCdm7y0TaUTnzuHg44pOJbOD+GrJTVvMb0V0WOY
ytfeKZhuZ/KxVNCnIqJRj+MSG+zK8qg7zEW5FDdeTNVmF+SIsKuLdklKyZDPGHAnRmoSCcumb2uA
HoqMyMS3m7PyEWS3sRKQszqK4bx/FBIXvWjISwQgWWABox0S2a55CfJMXmqJKG8Ogm2y3JIkTTsf
RTiiVoxBeIhgL8niexZZEU4xX617txvPaFFK9qToSedojztAbIbIqA4jCCAjtpbABD29ZobYGkZt
PoRBv9ChSgoVHMkXhIV3IDHzfWl2kGG6MH4ceg8lRh3vh0DR7u4zvR1ML36yzG/C7eVD0ZTJExjg
Uw11+KrSpFwj6Jweo8lGih4OP2cLaj+qNXlkEofExgffz5Fnl9cF3c7vomltZbDNfL+kdxFH1uNM
NQ2wibFQNQj5mEeoRIuaVrVTMl83fg7V2Y5ke6MzA+9cttxM2J3t4lgk92ooaVxGIsMmAiUGhft4
jOJu3CHDSugG+OGzDGA/AHkOt+3g3YyMN+6hXXwLTKP/kGIpaqnXnaVdMAfyxW872qHsAzfayJxt
jwYHbDwxqX5llLj2e9Jd+vGTANH+n2vr1xJaGdjphgHvbabc8qYt0paEhMDYfH2aT1l1k7+YIAE3
IdF47PxMupbGLdkSBSgHJ3wtSBtSc4AXtHN3rZ23h0ph48Z7RUABOxAKDBiGMlTJRSwPaEKmrdlQ
6mFhBLprQ+domD7eJ7nh3JfenULmRu97xJFh10xKZC33fk5CIYRIRCioIRGUteWdaObnbDCGR+5b
n2IEA9I7UbgvhBU+eMbVTNg0V75dfPrVk2fh6xpsbR3T0WDjt2w6x4VD6V/NBvwuiNLGbVCGqCRH
3JNeZL7kZcBEt9C3Xg07qiyEsTdKlCmNJdAD52g4TV2Zuz6Y7pKp866Veo1CpMtyIvvHa1MyTt2R
CBUKYvqC5PhY03udDG/oEL2Huc+3PqzXrenZwTZro/SFW/qJLEPnfWwIE/EcwBQT0xJ0LDXCL6SB
L6Xr5bioCSgOh2K6D432gHS8WMeUkLuGnMHHqEHJFQ5Du8XRzN15brFaDSP1WXz1pgTwRxsG84UW
L7PW2COEM4pxJJm92GvXwVgXE/0KFRQdAvY8BfnUaAfsxSAbVl4nplcwRfFkNddFErUg5hBc1kmC
hiWGaQsUVwIwkf6HaLV9UM3YbrxM1RsjBEeyAOvPfo7/J4+/kzW2821gCNiAqNFhi8d2ckY4Sy71
KMe1Uz6XSPbghhDhULctBCFlDRvP6P196FJ1zBN+rdFNG65zaEs2H9CMs19/tEOdfyAArWgTxbT6
/fJWcA4cfLXYChv3XlTIFdBntvvIiOR5zKHuu2Fk36AZkWvHsRGq6OSJ0tcAFmfXZ6PkapeNQ+BR
W0bXg598FDkD/bECh0vnF4xQS0HqqeyBN7i8eHZbb3795T//8V//+TH+n/CzvKVIxIXQ/uO/+PyD
976Jw0j/6dN/PJY5/339zH9/zx9/4h/n+KMp2/Kn/svv2n2Wl7f8s/3zNy1/zX//Zp79t79u/abf
/vDJpqD5Md11n810/9l2mf76K3gdy3f+/37xl8+v3/I4VZ9///WDhAK9/LYwLotff/vS4cfff5WW
+fVG/fN9Wn7/b19cXsDff30ELP/2L9//+dbqv/9qmJ71N8/yhOco4biuLdxffxk+f/uS+zdpKsv3
he0px3T4UlGSibL8mPM3vtv0fUtIl06a/esvbdl9fUnKv2FdE66yQZ4J2xTy1//30v9wCP/nkP5S
dPktHkDd8lq8X3+p/nmkl5fm+sJxpDBNy8eNZi+h4Hz94+2eVhrfbf6HzifTAP+rF3nbOuKEtTPn
LjWBLtDtMlxjJRM2WYtoOnmLCXdMx1PE4h1N3rnG7VUO1GKFQWAbQJTQONRZtqEd7WB9z8gbscie
pRbZzrQIvchd/+59/u3F/P6PN62//uMt8cc/PqiwPwdyUXsc7J/TOdnSXyMWvroQy7GLt8nqr59v
eS/+9b2ylcXGT9HHWd7L371XNfHOrhHzdNl1uLf2zQkO6CY7Jru/fhrn3zyN+uPThNzK2qbiaZgK
XHk5d8AbM3/+6+cw/92T/Om4G4gqe8eJ9AuKojVhujftOVrH52JPfGl5RTTZFq2O+c87yB9uIL8/
YJy2f/EGmuJPx8tjXxFLWLcvVUCOITzz8OrfvKx/9wxcub8/RKo2pReksX5pNwFM+jWGz4PemKvm
Xu2LY3Skvfu/Pykcz/a5yC1PuebXG/27k0I2yDE9y/WfYzHtfIS3bcUNHGmi52UnmYtV0k7H3Gr+
zdNyhf7rm+l4DpMMy8KraKs/vVTdpJUfm63/DGb4uszRmjk5mDsQZWwUcqJHRrBCOmoJc21wFDDR
n39OisXOm89mGdyK9lM5cMxrWucEFOYLSFla39IRL1SIyteo15MhNmgU0fFiXKvfLBfr8J2dxCjn
aA8j4NKJfWVGCSz5cVNjDVwZirjrGUpiExSvLoa9SLsbTXQ7npSV6yRPcQQ0pSY1KXzvZEO3AX5k
G54nzz+0aUy3Jj0WbOL8nuiPalfhy4hz1scJV3+zl833oj2rrvo5ZfrH0EY7w4nPeJyB6tD9wjib
m+6eJvyDhSAw879eNwOG/LYvigezrLAYEEOFjsW9ogP7kneAaoKUdb2N8IjVxA0NOSlHfch8DOyN
r67JVkdsNR0lCIJcffcbd812cN/E8ZnR17vKZwJ//i9p57Ujt7Js2y8iQG9eq4rl2ju2eSEktUTv
Pb/+Dgo4R9XsukXsfbBeFiCgs0hmRmZGzBjTBe45phiI+Wt0sRl/W3FkKyS9MmytVP+tlv6+oh97
JVJkz0tQCfT4lJTQZGQXEUgHK7oPkUHmOZZD5OyD4IpmbLuq+w+9aHal8IvWkE1WQ+erAnnfxXej
0TxpcftHKOlJT/DgC2g6qEILnk0rbMO0vhs8ETqmVonIY2IQda4fLiw2eZphs3io6yiiVV03RVPR
Z4EqieKqlIfOcqiXgzgBqe39GB7Sg7IJN+69dIu+9kHPV7TuYeWV/ojuUVtuzf88pnz5EbNABr1O
VFyjtxyR0po3cbV+L8SUM7vM6QjGLGpV9B34ki9ZDj52a3Xtr4F/rGiH32BkZXd74/r/ON5sYaPq
NXw1VSwnPPjXvNN9swtuzGtuxkfafbfuwguUOGdc+oyG/DVmJpIgZqIuWo55I+JeYRvbyEZnZAc7
8HhH7Q99iWv/w1jYvOWl1zr9+0ng7Hy/zX28pBz/4D4AaV/BbKDwtkMM/RFuML/do0Q7qvsJWQ+A
jrvuRtgs7bXS9HAX5rAxbSgnv0JEfE1zFw+v7qofid3vcTe5w3aVZ+6ulvYKbWGw6d9PBuvVMFM1
VzWdrKnsoN9NpmKYDyx90KVhpg9+MkwkR2UZ0rTkWPv4Wtom+2Ltb/PXYFdsskNzH21orru9PGmX
hpwdjWjSzhI3KCynsG7lmCZKxUDdLu8vj6JzuP3+uVRJNk1RkS1JUmdrwyzEWtEMPpcIOpFeaO9n
6vu/C6tqqdQi/MYwJ0PJGoMS8nVhE0FnDkf/OOkzyg4m4FC+UEs95NQG1OjgltVNOXSoRN4Krul9
BEEwuXXFI+dW1H3lz46SQmjeRVYMWaRTV6XxMyZHKKe0kAQUFvvugNzoQ5f0g2FG6CyVW0mkvzup
YRsTuL3qBeH2Jw2K7tqnkwTxFnI5I+oeA0W5dkGDeTpcHTkYdmH8pJcfSMhoX8ukx0BCTmnKx9Eq
UGhqNCwDADWgt8toVuEIJDsx9x5jGHiqFdtsHpZNNWcnwzuNQxyYDQzWwJtxYM+RlLPrVis1Mj9r
ir2oranmNz0EDdw4CrpeOhDsAJwRWq5JFB+1ZnQoIEMkKPem5e8asGUeTWhDXD6kbbfzsva5pkWh
BG/iAxToOiAfUoQFNpuogAgpzvdFW+wmH0OZbWdSkWpqZSNi2XQBjdyYRHbDpOdfsUl6Ll1vgmxS
C/sjJD/qrqNPOYcFHj8NnrbOM/NY0o8pIyjSpGQXuPL9OLCT+yHt5GRuECxalXeto/qRgE6n2U0V
Ss/0wu9yFCWyhZyQ7FOAckkRqQrT+KOLuW200b7I31P/He1WP94Mk0t28Fnlz1NfSACzcUSYlSKk
nQruQvmMavj2bx7Gu9fddNdU3Ru5qfsC84y/Rnv01B28dHJVgl9eF9swdP+0RfkyaLASh/TX0EVo
U1vq0N3W9/KrzAKdhxl0q6M1r4UVnDOKAYo9+qmdR5YjCOprQNd6iJsuZfStUfjHpE32FY01gwkI
jUbgW8QbK5qPtnoSvGel95HJgj0C3BohSKpxgbVRs48rWtMaYIxe4ZRgEgzMv5WIqmjpcVyqDh41
TspVcP9oxR26ZyHMD1RcPpMURKKGD4f1WKqTjwZtGuMuTWF15AfcTtR8ICX9omrKQ948ung4dBwT
s/in7gdkcu8j8y2IbpoooN8jWPXFrY/tUahYbNIFRpQ5vZ2vOuvLRQNBdJd8+bYScRUQcCHNR/wo
HgK02FYYHGnCfGtrLd4keE5G2hWicr9+MzG5bljewY/SoMULfYp17WWfJOahENDwQorrgOBkVSac
zmKqj4Pp+L6+TgrzViexK8jXaW+PPXwZTMyzgS8u3HXWaxpAmMRIY2heRfMdEd1OdIvd4GYPFmnA
7HfXO5bkhMK72BnrLH+NgXDUXJ5pyYe79WLpL0ryU6VIJF0JlIxMR48PIGhoyVll/WchekfLv1e6
d+RzyE3p7G1Y4JGdw1/mBJdfCbgUpSbgSV197yn6dp1W0N0TvxNhbKqv62iUfyXy7wCbOOOgDu+K
8uYNN0J3HcgkjpP7EP+BYvis3B9BhhOCEaw6zAd75QagB3X9ydhtpbSoX+tfNf2veYcHTU5PCWL8
mF7pMvkERmBiBU2edRJm18kmqEy0UyhGo+t+kmnraAvcCl+fBH/tgcKPWVS2l1V2Ghm/5RJdB+Fr
6F5LerxxClmN0kGv/vTyTZ5eUzX2qPOkyFpho1doTGmIlUYXsvWfTqTnNvmMvXso4Lr8SARZKZmK
M8W2y5GeQeiqyxuyKj9rZr1UB1d9iI8TrS7oaaDlDfcY1HFrGAlrwy5tCZutu5X8Y5DCmgHipkr1
Ff1DcCB+ARwemxephft6rZRXbbjXlG3G8T+CbiD4wtYQ9233nmMzVef3PkXy6EZUrpThUVKOroXR
RnolFJT7bnSDFi/jDYWi33JwmHrATJLJAVY8NhpInujBlZqrMt3pI6p45JyIiDr/Sc/eR/65ivtj
WXeIQ6k5QXpMyP3RqFf1b2F6LIIrpXjWwndkYDHZxiHJERdZ6kantypRH7lqTbJYIGZKazpVQjej
qY4bMbnXxp8ABV4VFcW2BxwRYXEcPAgSBTKzoIYu36iAbGuxuDe6Mces49ZL2malpIFohwQwYsw9
wNi9zkWQprmdNZqv5hAUVwN7k02+R4C7ip/uGBFpIRzYRVTtB670CpnHGMN6LN9zsCNDNlly4h7J
nS4X1Te/bG9QhT6ZnngVhpFdqdCIBe+P0EGukFxA93Er7A0JxaJyI0ePShCAGMI9y0uATV4VNIKI
mXVsXM8xW+nAtvxuJOWhHtua7JR469OR2ShQmdE/rroUL5imw3OE3pM2Y3ZzYaD/RgGpWN+5JLQ3
kfE+Cg3Jd/9RRO2a4YrQEbBatFX9+4S+GLJJq4j8NDdsEXcBS9JsjZR45sr0jTuahjdVhgc0elSu
dk0x2VIJiM2Ejd/S8K9A4S+3ZmxtPMXFQOsmZv55IaZwcbQrSYkbEN1zmu5CV7hvcmi5lQTOyHJ/
ihL9nOGo97jYw3XNGv3t8nnqXAJNpy2BnLtoKDJXuK8nRSnEOaAX8+lq09nRVboNt+AE1vEPSG0/
3XW2cDKdLoTzw/bpcLNToqL4IRYygUVa3dHQ8HP8tfBvcJVuPZnUy321cEU9d7U5HXB2QwXfVIxx
4nHHAP9P2X1N9xZ43IVczNnDL/lbUSaPq8Lz+foWezJA3MN9Hqt5TPAQiwak3eHP/+Jb6SejzL5V
6A4i3escfbW7KY+xDjcYlP0BNbCRkMJv0xvl/vKIZ3Jp5KD/Pdbs5SVC76cNKgkn9Duc9kCKwSq4
PMS5NOSXMWa3dyhYndlX3K1BlzmDPdxyVdmId8B71ijabily28r75THP5M1OhzRn13lPMIck1TWT
IdHG7aMdTbrbcmccLg8jnc2O/Ht98/xc61YGJbTWcqp+2Hua8tRTIhqCGrFadpDEmyGznus2P+AL
u4Y4uJBEls/dlE6+njn9+8klMKnLSpVNHrOypS1X+sd0y6lfvXfvmx2dn/voJbfHNSBVfSPu4xvl
QMV16SZ6fgZZosKaoOHDms0gM8DbY/SZQdC9163+LFEQXnjL51Y4hZL/HWI2gRSabKK2dU2H1i1s
KKBcM1Hpj95k00TiDhM9YZiGFOYGO9+FdX/58ZR5OhsCDm6zpmw6aXxnmU+94C8tj2kuzgPmv6dT
xNl1N+61uB8TLN00uo8Fw4RtEZQw5VBe9fUbdpmvAO6g+aZkML2FGXQ+NfK/r5ZK1NcZNMgiZXc5
ZXM41tfNLtsl61/9Orqvd96mWXrS6Y9detJZNghtAyHUSkgg2OYOlBDW8Ot+PUUB/6jejguhTV56
sbO0DzdgmhY1ZiawP7v8hGUwbqFyUi/gEIa1+Q57DkYXNxBUo6douxQdzm8Z/zNtFXG2ZQCeTNFH
m6Yjq28JlIEue46KamF+/n+i679RZltGLkQebtnst+GB3t0Nzl57y8YjcWXtyCRunh6WkrGXV6Mi
zjb4ShRlMdB00xF7WFQYJbnKUYzpTcDL+PLCX1p7s9CCeBnhcW+ZTpLcDtZNCY7g8gDn85Mn038W
WfzKM2WwipbjxrvO9vbjNX5ha9S+0tbfZkd/q27gT9jWjtIBpLpNtScLsjI+L/+MhYkizXYr/FLr
qgAUDrP6TTXo9ngyy6fLQyxNk7872clW0epQ8pKSd9luFQSc1p22xemXUmqbYXlq62/N53AFdGO/
MO7CN/wbgE7GNUUci8RkCjAk1gs2KC7ebPzFxlwpa3EVbISFl/n3PHshyvw9D5+M6HFlH3qNeFpv
/HvwOLaIQc3KfVD/uMf8OX4O31GrynCeb5If6Ts3f7t7kavVuOfk/0Z/cWitMceFSwP+ixO5X66z
Dc1iizvLtE6+/c6Tysos7uPi0BlixTqKO+3Zt7qdhWGEbNDHSd/w/zF3q0+h+eSlWLRpmg1nBcdT
vU1uKKuaZk8ID5uFz332QHTyULMQL5cIxqCHGo4EjLsvEXzJ/rgpco2e5xJMg/ViyFjOpsabLjfv
Jvjayz9APhudTn7ANB9PHpTpVmuGV3McKSHd417RV+HG00R6YVQKlNp6ZNPRCm+v6qI9/iUUZuui
hOhrkAjt/tR0WRjDi5hep0j3Ot1R/ffp3pLQWYuudyMGqW3p1tJ7W/rZs72ijHwjw1jRcrhnX9O6
rO2zG+sWAMm6tbEXw/Bj59v649Lh7fwB9uR1zXYPKSQH7KJP5qBcH9K7ZE1JeS1ukZQei6vLn+Zs
lDsZarZvBH7gW21L+wwdiGrgbkXhuUSse3mQ83Hu3yjGbM8QROzYwfNZxLk4WWtbkIPQIGzMna6l
Y0k17zHbpLulZ1v4fMZsH8ktQygpGJhODy/Y5JQt0TjeWbgPNYvyh7NjKVxDZV2jKmvNllifFXVR
ZKXl5L8mNtFu3CibZBf+rK9EHCzXyrp6Qom2Xywhnl3aJ+POVpbWUXJyR6aKYd2o6lOb0wRfI4PW
WnGXJZgp0qDarEz8LgblZeGrnj05now9Wx5WoeoqjBKDfZoOmQaSaQabWdd/Chi2yi9+8t56v/vi
Oo6fcENbmFPTg30L1CeDz9eIGQHTR5rv9OUeNgxIg9BeeL6zR9WTIWZrQy+0VIlShhCP5lHau5RG
kVjvMW1b2o+X3uRsfWS1F7V5x+yhIrvDlecg7Yatu5ou4csn/u9TVUeZCa3dkEUo3vOrDZgYNR0o
STkhZlFdSf9zgETHuwmDhcf6Hlu+DjTb3mS1UDVVisnOgKepYWdZmBwJ3sIo3yfC11FmK68RzAZF
eGni6fM7zJ3I+Lg8DaZ3/3Wiff37sxWGj1zolaphOADtbnvYYXKXr0EjXslds5c1uluU1eURv59B
vo44W1d1LyZ5oKemU7qmDYTrUKqtU/jSsc3zV2Bku8vDyUvfabaUOl8Jx0bnO0HL4Fym7HHkaYRV
Di5BpPiwkx68Z9wDthZKwlWB77wNomrKW0rv0p2wWUrqLX3Q2bIDNqT56P9NhzqWKX/26uvC835f
bV/f72y1aXSSi1RNyeetjFX2aFxBio5efO6bN/mVDH3Ljg7NdWqzI+3b3/FaOngCBIGFQ9HSMpzt
Tqrrm6WEyaHjV/Tm4p1Bwe56TDxb1BZm8MJ8mt9k8sbwY1BhhjMxQ1wI8XkOfKl5RgWCnLRdeK6F
zze/02h+H4HARZaX6vJuVA5F024XPuD3wDx9QAs4tmQggNJnCwTfiMw0Sm7XUw5B0Gx8435TqPYx
uKeVdYP6dTfaoMaLe1yLIDtnT0i4lxIJZw61X3/FbNl4iuBVjYryIjx4+wjx7Wq8zsnj508Uioab
BnuMrbFuNpJd25A1sFF9gUsDY3dyob3FvHphHZ//zP/eyvTvJ4fsUAyNWENh79QoCeQK81g6t1rA
tbVa3Q698Xj5K5wpYXx9/tkyioDECJVAit+L1Bb6XnJw5couJX9TiPHO9IUrt82wuE13Vou14DAZ
UU5lHvwXLv+Ss/GLFB2VKctUJH22khQPf00xEjiHwCKO6GBQAQ30nNcvDyOd3QkU8ALUbGRJU2Yv
OOmizo9TQSdOam8SwOBsJbxGH/gcbGBL2IgxdUDusDlXmF7+F3I7jpW6KQFE1jRDV2b7XKjIPe1P
le542rulvQWLx7npD8w3utMBZhudVQgIbYH6OlhbI1x5hPW4cjf6RgYXuMEXcrMkRDs7g05HnK1j
TdAytx8YcfzVbnD9IfUByCt7Mx5QdyPwM9PNwic8M1UMlMKWYuIgYaja7BNGaFgiwOG6IynSNYZT
Kz2MNiq2kp7mbqMiui/0x8bESsQ9etoPjFNp2JKvaHCl0Log3DoTJ/kplmKopojh0N9d+WS5pr7o
FVmW6E5EPd5A4NEt6tHOTFiDfhvd5KiHjHDeYjAYmLsieJOcAtBaiuylhr9J88m6AI6QtHABteBw
+Q2fHRIZmERPgywp6uyT6pKsD1qUSQ4In60sNhgekKoRsqMA2Svo3Yc+qezLQ55Jl+uGhDDNIlXC
dzNnYxriOFRKmiKdEhr8OnI8q8LfQpUdFbCFfbeNo1dZABemaMEdqoc8HRciwxRgZisH1zZmFMUQ
cqzzaovcue0A2GDgobU7ePHXLtLtrBWuQhUa7CAnGG8lR4kouPDkZ962Rd0TkAqzWRbnR/kiAGgs
cP9zDO1XBYrXVJs/tV/SKQZDov2TSfSMiOVW8555nPtc6TGXcjQB+xgzsBsxuAlE6ZBhRnj5d53Z
iYhRsghv0JREJPhfd6IkinAnMnzRSVBkJNig0q/ix39E7yVVzIXjxtl3/2+suUa4xTtgyDREbWoJ
iEIWsUwDgog8ISsAGPjdtSzIVy3tNf+nRzRmeUI1tCpQTAzbQ14thD8t3ntC9KmKo23yzS8PJp19
ocwrWpao5tEt9PWFaoastq1ViE4MISGT0KzhQorAZSt4eBYIwyNk6EOgu8dGvy7NN3wl8FbCYCnz
+m0B50+G1YirwUIEW/pV0+w8iWBNLnq9W42jM2Sfvba30DRmzYMyiT+KZGmqLw02m1Mp9sVuBMvI
0XvtDgusTWLkW7RhV1rEwR0qblm+VpFwV+IBE4TVJjTFteViyQUBtA3/RA1o5HzhYH1mN7G0f5/l
b63r5AVUSVZnZR6PDqznCtMD4HL0oSw8+Zl9wppquBRydQ4e8+jGqcNKwyIX2ZZf6+4+jsuF2aWe
jSInI8wOsnh06/ShBFjD5dUNpsN2roISLMdbmqUBdXf0P3t2U7g3ghXcGnr9Nkw0+AB1kK/02wbw
eyaMO0BJG1ds9mGW3BV+ssJaaxWq0Rad7caHx95jJzlI4TZoAxxSQaJAwAtCbUez8r0Mo1EdHnP3
LfKkZ1q318A27VHu18KAqsOMQd7JO72aSCw+PSzU1z6SOgerCP9OKz5TYX95xZ39sievZLbgKkVz
pRj7bcdQf6vubys+ptGv/3wIXVQ0k7MIagBzNqHrznXTQszYtSbEGSo0z7uXUG1dHuXcsmFnNFR6
KU2DHPjXNaopcVjQUDQ4bvYphO8D0tE4gODuATldWqPnXtq0AZMEtWQOqLOXpooqh3/fYhvEeUf9
CNNXv1IXnufMrRlipsKeJ6NB55Dx9Xlo3nZrCAW9Q6VgS6PXCmocxHr/N7fn58uv7uzjyLolo2o0
LF7i16GgbStKG1u900YvLnxv8a4MFyLo2cBOyvh/xphfzU16rf1IlBG2tqFdQdQ0h3yTowavtfRD
lNutasoPeqDvZRjVhfeC6x50UNVpY6dq6Unqm1UxLrTBnJ0yJ79p9orzTu9hh5q9I6EYH7MPxX83
0luXJY1D3H/1Of89vzx7x/jIFIEbsY2CNDWT1861NngEAupPFs4J359q6tlVVe4wkormbjY5acLF
ZyrTe6dpX1RLXSVatwq5sHXYzwh+ZP+nc+fraLOtMUgj1Qel0jo15KmUsBXVCrxYdyETcubo+3Wc
2RxV4Tv0WEcMTqJ5D2LLPTzXumNXm5TYzPaIxwiEtgKPe0G8DQTtKgzSvYQV1uWn/f/8DMMSuWsY
ljQXVUzI1EpsvYF68riVNvGmfnW3yDhoBo530v3l0c5/yX+DzbYrJWgtnB6ZM1pSrfvhD3Zlujrh
3o8dHm+Xx/oeA6b3+2+s2ayxAkGqCt0gBqiPIEsSD+rCQpj5vvsyhGzKpLKmG8zf2tnJIcLDzlbD
JJAQkKcPojE8j8ZnoOpXfqbSctA80Oe38FDfYygjkifRps1HRqX5ddHVVtmqoWC2TuC2H+BdN5Bf
r4QYf2txSWa4NNRsHQh5o+SlIbaOhne3FgU4iIl4vobH0BDqhYOS9P2k9PW5ZovBco1ID5u0p4oi
HoEykZSb2tlaND4rb53QfLWUqj4/8f+9yrmksQQ+4/che4REYSD0k63XfvRq/Qcq0QYuqj3WVHIy
/6mLOI326HqBtV6eoWeKxV+eeq521Lh3Jk1Ib4SuV+sRnAcM2ZVeR1u/pwt7eLLkcFfS9WbQB7ow
kc6ujpOnn0XvxkC90qpd64gWOOXktZTCoxk+LDzg9Fe+3q6/PqDydboGomBmQay3jtC3Tihj9jJ6
8JF15eCDuzYrf6vRF8NV887NFAoUU28QPJbLv+Js0Dl51GnunazSnBZgwdMGVimusmDYdj0pxxUd
3YDyJTssssfL4y0snPmpHxIjPWFi3jsRpkmGC1F8hMD8lgXvl8c5U5r/+nZn0TRypbTU9aJ3ZD5e
nCFr8ISRfmklO8Aufg48d5tR+2irhF6xKcD2GpxBEZOkhhYoEhybKPeX5vTZt61bqkrOinL6PHGl
5zSM0d3OKQ8BmLQpIBGugVijWsflErIZS3ojHLunlpbVYJtES1NumlLfpty/8ed4C5QMsYKFQu/0
v/KDvh4w+bsx6TNY5T889FGmZP/ntzw+A+xmU5tOXpY1m19Vkg9op/ne3visJAP2Hv3CSz1T5vs6
xLSaT6Zwm7VuYtZu41iyiR9r2kvQwC2OnB5JhMEbDrnabwOx3laBf6NBbjPqrd8q/qHwozs1E96F
sTwIQ0CHCHWkodNfR4N7W6QlDp1ue693ugloNPg4kMVvl6fpFLq/fRBzagancM1/s9DeaCoyW13i
t9cPkHPB3eKqDSF3rSrtBi+yJ9ALduiBbb087tmJ+G/ceXZJA3XbjZrfOm4EP0rCMo9Wq7JyN3nF
5ZMJcXk4eTpbz59TV1SFs4AyWRXNnlN241iQvb5xalneRxKtvDINkSGe9RnUdbhISbaqEvLiFT1Q
nFtGMtXymyv1N1Ldvhkh3nWB5wGdDe50M7mVm/QlpSBS1s0fRex/Xf6152LUyY+1ZgpJ6G+4G8px
60zc/Rj7egCU6zL5y7a/PJJ2bg/QwXxIIHOgHszz9pk6oOHJjNrJJCyZBO8jsHD/DMrbEfM+gKM/
MlPc+6a0FfOiQN+DIHwA0C6L2gOYKZws8hweZQdXS0x/FD6eDmZ6I5YJPZw9Agiz/E3D4pU6Gjcl
xKlODp7H3HsxJC2GO4lVFt2CFe1JsfhRA98s+mqTTM5RmnXXWOZH3WNxaNZXgU4jWkED6FCOKwlA
a+Zio+tmthih3SrMR3zJ7zwaAfFgW+VRYWwLc3i5/KrOBvTTVzU7clE9Elw6sVAMyO2bgkukAQQW
Bdau9fIPbyjXedtv3NL8JeedXRkpWHMA81VvHAC1b8rYurn8g/4G629zGkrKBFUC1zKv1sKYhePZ
lB3tmMe25hKNr6/yaGI9XwA0UaX+lwDuu6SBL2kG24IqPrq3+XAwW4DFxQ946Kuoeopr2rcpVuft
u6tdKUHyVBSfefpzMNkMvIfCIvH45/Ivl86GTB1AlKZZIkTk+T6kVVE6AusbHPwDbSB1K9qRYykD
LG3eK7im4OO2lRuVbJVvt26xFtrikMOJtdyO8BlvtU7YGM3UcBtudM5INR7qcjUeyw4sAKjoCtfJ
QXevIxNYiEXzY1C++la4HQYsh3BswPSjBrzWiHRyF7BscFJo6zVOE5UebvBv2kRl+1Eoxlbvx2uo
654GXjzOj5agbBvrJsEQrZiA74eElZmr2r0uOzh2rWWsUNiFdj21oC6A6J0VT0J7i1O76Za/gvau
HJPd0D5GxY2r3tZmDvL9rtahfD40bbhppvxqAA6StF/Q7ZT4JtKxTMFYe3xpgl+Cdd34Ku3FXHtp
7B8FNFr1vYS/D8iAByP/iS9MlIVQq4SHVBwoR/XGr6qwfgNQt+Pqs3XbbSHhfVVruJr2H5qBaZBe
lnY2PBr0Hda/MzNeBzg6TF64XTDch566sfh/P1Gemiq9rjHAiWSSld2dHGOO177i0nOwMij/bbup
K2lFfmVhnp/bKk7myvzMAABVEQZFb0A608OIEZwm/tTFP+34rBfjwlVH/a6AMACRWfDIyINR+Z5+
zMle7o4Y7UpqWjtFEumwxMF1ComKix6Nr0SzQ5ch79Br+im0WKTA2d1aGe7ifd0/6Za/cdPqvif/
ijnrtg/vQmw01rIFUKwSHSmnso1hd21gV+thHpxqPzoN03aTgTJ/7dfWT6txbS8Bt6DKe1Hyr4um
fgOn9gNjjnzlBXADRb97TwUVZ98oW9gkz906Tp99FuD4gnETqmHnBP2H2ly7zaHrliQFfxNv34LW
yQuebcRhA+Ipx3zAiSTroITwEXvyRfQIB5Aq81zam4OwaUv1IRQF+3LYObut/ht6fqcclS7XitZo
nNGkC1/f5R4+ee4uwxzu8kDnZqwhKhhZMI1wqpw9Yyzim1KIfeVgHrZVlfEmVYLHTC5ucnH8KQjd
4fJw6vnxSDtIKi02zNqvk1ZpRDfVqUk6BshQ0BDrVO1eIU5fWWV57Dhthlr66Bn5daYVmNqLxSZo
X5L+vSyeM4uEFt7Ag0ehQBG3ZY/MpMJBNTJV7LD0T3UU8ZxotpkhbykKPMECO8SaumqB23tE4gib
JxOHlUTX9mpjPFSqj/bLd3eBIaybASEASGhTOaiKvo3C/qcEVaEcrOuww0i3aQ5WtaTKn6bplxkG
sowdEQUAEEC6XWYXr9rE6KiMsshpGuEqK7FVcfERlnEQDXi8lhrmUrL1O29oNuTsA4RaXLVi14XO
AB78UD36b9GHYE+dH8GnZINP3sf7fLdUoVXOLVjC1f9+99mCtQpoxzpWpc4Q4NxYWXC0Mbgti19d
3myHKLAVo/9oovFWw92udAcDTonbXgV8XiH0/0A23uKess6xLami/gYOjbpqkvGxzJQnt9UpurU0
WeGVl5R3yE13OHDhpKathyo9yhqsE/rN9nQ/3w5ZcVtl+AyP5dK7/bZoqcHLHNtJLLOe9Pl9PSwU
bBrjoHbS4sHwcUcVkNi12D6DkFhYRt/mDSNpFD+4I6h0vE9315PQn8OJod+zrZ3Y+sByM8Rj9fIA
f3eqrzPz6wizu+jgq+rYGV3tjML42GfZtSZju1GO0VpRr9lV6xxqfwtUg1NsqF9hiHtldTdmKtsQ
s3cUxNcFniGC/pCMv63gFZNKNXsfsL8rrBgw5cGnyd8rU7uKQ0gwdJ/7+UII/a4smj4HyghSnJh/
an/vWScvCRNemLOxVztilF/pZbcrEGvJPslVH1KFS+929KGP8VFWm72U2mrfHzWOGwuf6tvEJ6Mr
mZaqmOQwFH0e8FQ41Ho6aJVTuU+j8F7DSRuDpSTcd1nalDcWOaFyxlZFiAJfJwQ1gDAvZCUm+d5u
jG2MzdaTZxs4fnYr6UM6Th1d/gfmnxz0mlfj+fJs+RbUiSmMyxSgtKIb85NI6VmJOGAE4zT4ILjS
xyDi+d7+Vn2I61W99F2/LzNGkwGBcj3WKMvNntVr/DLD8TxylCfpV/lcf2qvNDh6LzruaLhtHaSb
9kb86T727//FU56MOwthsSIpZZkPkaP7b0aZ74pIP7jpD5r0D23cLaSfzj8kZUE2ZTbKuYaKbatz
NS+OHIg6m6QOV5AztqGPGdXCQOa0kr+u9Ol1/htptgdRRxnxZzIyB1CHPaoYCotXJpEFbhcHyYgc
VKkgXvWSq3AkCVdn18CogDEAq8Lv3o+OuvTey5j9ZMGx7KGshOJtqOOw7Ie2ospHOSlsFWBHmsZY
hMF5kZ6FccCJ51iF4qaHwVgNtzwqU1bdRcWVaX2Gg7unjMxm3q9ijz+dXEnc9SMf23jVwkLSOmSC
a7PcbMS366E1uEIWq6Gu7Uy+rwvpwZfLbYPfj2/RUJwfazyvLVmzreCpsuBktep92idr4dN9yDdG
cBvnPyfTwgSEpB6qjp7rtsBNr426a5jadgdK3ORKwaETw8jskJjVVTCSTl9qBvxeS5h2Z9MyNAPk
KHvYLOy2GhzsNhtCuAGDXd9nDz7FC+3B3/fqKl0vtdCfW7eno02x6yRCigZ2p4FcRk6pfGY1GmWB
lMXEJpKKG7NTd5fXz7kpfTrabKL5QuaHbW6FTiQfaxXfNBr2Oqx4JMHfXB7pTOj/+hpnIcLXOtGo
5D4kHGJ1e2+9enYEWdBcZRu6+L3FjtHvBZjZd5vFhmo00iZOo8gBoYrfkr6OvXBNX53tl9IThlov
ovonIyvV43SBR2awoCFYerWzU3woaU2dl3mE3r7fGFG3ogrC0eMq0BYuuEvBYvZi2yJL6sFKIvLH
94L/+l9oVaat5CQazV4kOYQA22Ulcjz6hSyyVCm+4DFdotGAqesiqGP6c5eC3+zFxWFAKXswIscV
6CLI3nrczj3fXBmhvsJ8jvyFsHAeOPupOLZJaPhU8VvfQq8T9UIshFlz6yJ9UsgEckTA6+BxYQ18
Sw9MU/JkoNlyU8JBFKrSjByJxBOan52WxNtdrtFHKn3U3bDxsx9pGG0XhpXPvNHTYeczhO7eXjKm
jQvvmA43St3s+HDdVjYEZEfWupatQy1RcMZ5Bbb+ygq8peU/jTH/qqe/YTaJBtxwfaHsMnpDzF3z
p7PxYvuY2DbVVvrjx6ve1ta+XYmrpQrO98Pe13c+m05tLXsdub7YMRIMcyDG1r+DbjHxc/np5vUI
y4tzbqIacZR7b1a9GcVSxeN75uPv3Plbe0PJpc77DKBzoZXMg8jBzG5TaN6mFru934GDI+HmeuK6
68dDWkUkKdOFCXT+Ff4berYDdvmQT001kZPRQ5GARquGKyy8F1bhdwTJ7AlnW58WYpRtuioB+5dw
p3i77nF4gdADif9lXGvH/IgfuK1etT/gXuKAsbhjnAs8J5vhXIqU4a9YFDpxrqloIp+4EpzVwxp7
UNWOfUKd8nR5YZ6L3KcDztZEQvbELDIjhC0ab5SQKkjw+/82wmzyh2OVVh5ugs7INa/Of7Xkpi+P
cDZ2npyOZsUmI6w6l0kfOqyBTez9wi3JVtJfnv9+eZyFdzUXGLpRUxJDOIVJwf8j7cu6K8WxrP9K
rXynmlFAr656YLyzr6fr4YVlOxyAmEFCwK//NtH1ZTgIl+mqesjM5fSgi5COjs7Zw02k32rqCmb4
9xbfvPo+PMgcRD8kXqyRxkooMAGeUQQ2dCILXYLrseJRRl2t48dRF45a92Fs8n1TPAFaoFuWq3bg
kDPJj3XbnfLoZBrZUa2NMFJtV7LXpA9+17hffMpFlcGExF48yrjwaA0ydAItJ9BHFD4ehWQ8Z73l
F/ltBgHdAeUzHZxzId8k1R28GRtYRdOGQlDzDYZ6gNdBWrCnjgGeMfA5blqmTxJ8GQskK1n+IjrV
t+xjSvkW6F6gDiCHL0ogf7cShEBTmfhwmnGRXQF/jJlqxWblbX8acj5U4RZbQyK2mSUWAqrIv7eD
HZiMHwVOJ/QSYVQjDz6poJA99hD059WmzARuAXX3PcY1viJ25xgl7i/SG2yitkUJQagI1fZ6eGyF
chnEeGxgPCdDL5frxm0BUeFYf7YAOOyE7SH7cOooP/ERmaINi2c4pEPuGJbByAhg6iUJ+9qAyy0d
qn2MrmqvjS9lH92LbvIMZq0Exc/T5g8TsdjBEiQPrS7C2S0sZT/Fp87aN3J2tO1i243EpYXuDpBM
nEpIdVfcF8aLjNf69dv4vd82r7qfH2IJh40apWJahAMAxtVwWp62cR7vGYUoivHeQi9WswSK1AUE
lcfAgvLr2EMPWB3drOW+rlZbPWbuUI3uFGswchoCSvJQA5LcattvzD6LSneGeq30t7KEloTXAu6q
qt3G2aUANL+oOLosQAaVxP16ctaGWcYNtUQRWUlwanEOI7ZiZybsbBTF7uthPo2zH17BYuPjXATJ
AgXxy1DXs1qxJ+z3GjYGrZBX3vbaAy1Oe32aWhmdnOyi21AWRYpfQtiHipV4rn6aEH54oPljfIi3
dQTrE0nB0WTcJmflzTwbXuu1h9HXXZQvgwhyw069HyDw5qF/Fpin3s1PJGhdXXHNc7cScD67Lapz
zwWgf9VAEWsxvxB5SKZ2IBSIEnaoBu6Cq+Xn6Hb2bbEfM2mjQUxdNr/b0HIvNHnlsvjJnP8y+mLO
tTwzgR5BB8A2XwUrna5+EnRlxtfGWEw4vFNrDcJZyDbKLhQTnMPQzdHRQvt6oc4BaZHo//Io80L+
8F5jQ47bvsW1m0IzQ9tIPg+kkIVr6gjK2jiLSw1hidRLFCXHhHIPypLbYkKlJCv9QU5gAMn9mPCj
Kd71QQnjNPcyVKNQyfFkK3oqYQLSUH5A89Cn5ZtO1tT7Ptmtv0zC4vgSjAvVKqX0wnJopReKFyVg
6ZTOCDPMr6f7s+bRL0PN8/RxviVVkMhERqAU1tZA0TwiaC/HwMM1UWjAENSGkP+UMY8qj1P2XFY3
hQGrQKg0lSkAmWwlHK48OVnkg/EotXzoUHeWxtbXJQL3uWlbR6Y/xSsR0Zgn8YuVRmbQ1ocnT3VZ
AcFcoiADpY8AGAekt5zcqNABicQ95FRCizJXUSZYFsQoa3atD8UOND1AnbLVeKsoyhVl/Yw/gDs9
gYPpdD1M6jE2HizzhQhosFeSubFHYJVFe09r8gDVcWfQbAcNIHQmm6vBsncaVw+DaobGCM4TcGBI
HCB3Xbo8PiiixQfCfdrokFJq2zofPVlrHrofHmFj2MUQqm6ve/1UNxCULxNglbcyibxZc7mWDK+C
XeGwmkV+kkuDBGopxAKW0oB1168TxzJGdKOQ08s4vHBxO8S3X6/Jz9YAQYcHOjaqTMwf6cSHF1Nn
1VjFnKcXWJW3OrxD2o0U32mDHH49zmc3RhCafg60iDUlpqi2eIdt9r+eXXf0rO8mCLRDCxhi3KH+
xhNPCjW/udIfaOascQR+5wnNxOkPH2ARhDqu2NTOGWZyF103p/qs7aOtdac7kuEoLnWoH52yqzhY
A7ivzfDiDfZW3mpVjgfvROx3uNRBys2dmoMRvX89xZ8dGh8fcBFdmNKoLXzr0ksZv0oaD4Dk95lJ
H/6NUcDuIbqizAoii8NXtyPSs7bE43TvU4WyMHBEZrNyw/ukgqKi/QC2LjwC4ZayBLz1HH7aA5Xi
C/Cd/pRLG2t6ZvnstAvROxsOKQU1cKdQIbtdrMi5/c6BwEL5kF4sJQUL7BUyJIhVcAToIW6TuG3m
As9t+7Ci9js4hDpYn+paN2HlkCSLiZWzRCN9Pp/5SY36d3bTJzEUxhU3GSXHkOBQ0UlHUU3B1+/z
04358XGX+cwkxlGToxSyT49tf07US9Sjvkfve+sbPN39xuwx28DQwWSC8a3WPI0yBZ6+8skAT/YJ
Vnt9f46gTQXbL+8//HCLRGjMZchFxYxeYETsA7giPdYB2ybu+N5v3kQQn+GOdhM/NUF7zMM1NZjf
caCLlbCIWcaEtnpaIb02b4UP0/PYaUL4KDwRp9qWN/2pdst7+9vXj/zZLv74OhZhSi8UZLAVaoe8
uM2HbxLcG9KVIVZX+CIk8d5idp8ihZ0MPYj4PQz2HBNOBqkxuBaH5BCAyH0+bUqdhV1xR1XzdsSZ
bQp5JQNZe9hFyJLksozREs0uMsodOhSvGRZbI96/ntLPIvCHKV1WfCXLjEQienpps/u+rTyz2LJY
mhtn/tcDrTzO74oGEASZMk4h51OElXGX9UNoqeeVQeYV8EUuZS5usblQYY+n44avWTAESPmRwFkG
YRnl8vgEeMElbYvnrkexqx/5ps0xpTqZ906dbxmkQ5peCTg8eMqEnrXBvDLb2B10uGJoyTUz1Z0R
SXeyoV6r8LB2uA5z31Rl0DHTLnaHohQEQjKtORkMDIZc7lrPqgtXl8adZYwPbVsEBZNcgooMa19A
vHdkdIUnsCpFBt03M4y6ylPbYjMO5QGJoKeT97YxMDCsleCMLrdHgZ52YoAnAODe11P3WeHwY2g3
FzHWQNVPT7oSF1mga1Cb2xWJhbKYBMZT5disC+LY8m34xUT6cyWj6U4vXAWnp36E19qWJLJT8tZC
twmMgiY1ngAIRf+dtpuvP6e19ooXMTktGjOZUMy8QLPEY3rrE51uRWddp0CeCgGEEFyhJAbsT3ru
DCTvfQl36ATFmhLlpUdSn2FsSHvZL63XOkbpUEahbCK+SdRghHmzPFoeLNBDS3R+HgMCSDRX59yZ
7DiosthDbW5fFDogfdG3nEC+jSBDApMSXo+4uUmW5MaTFlbVdOj19NzjJme2bF/EzEkJfU4n2LJr
ZhRomQjrKXUrE/pHbNoC2uvD9PZlQpWiT61dluiemaThFJu71DgX/bQVqM/CC2yPUvutPPa+nCiH
Sm7DrCyOwDcOQVFCSVbhjtTA4AxGEj1qi3CWmiR931ZtUAG1oJD4XdZTX+l6aGmqrWMXpQdXFUdK
k1OrrNX9fkcSE/UHUArsI822cJX5NUcngLCwfoyTy2AdCbmboMiQjv1WjYx3PlZ+UeTXxKIhGYmn
SGiTNKh7JmDATW4BQXwmD15ttR5q8y4lj7noPQtMTzmDS5Yd77UYkt3dC+9gakPlME5ANZ1cBpcm
40ZTOQgA01li5tMgEUexylDhqBbnOqDt50LSVgLc2k1+6RaiqZohj2M3IwMAtX/s75LHCAICLr0l
WxGMXn9UfDVx2Gk4tat1hM/juK4DJmXbqrZEpHW6OTCRa9i9SuOq9eCq/YMO2FIjRSt5x9pIixBL
E7VO8gkVphhxMs+FF+URXESsQ5Gv9Tz/SZLx86kWMWnKdU0wNtcfcPfS9PdEgmfXdzDKAruuN6X5
PMASSyXMbXkVQi9mmxTqXoqGUM7XFPA/vSPJ2s/Psog71dDlpM0b1BOP9q3+fTjobntVXEOcLWS7
+pJDht9pbsv7tTvSP0lCfw48n6wfrqGdKEglDJRMW290RzScU1DEYOYj3Y8B0MiH2o29McQ8uKYn
NvYKM3X1uReJ3pSizhCpBYWLaKs6bGsHEzDP14j31mHYJTfTsWp8VGIC0IFXYv0/ScZ+Pvoi4Rv5
oOoix0ljHekZFLk8kPxZ83D0miA9w3XW69ZuOPPy/T2D+DnkIv+LNFUeYoolR7eT1znpbnhFC8qZ
vpNg3ExrWqzzX/tqtEWS16O40VvQmLrEooA4h3EzK1RoaunYk4xuT+PB8nBl/36eiP35gEsiCez2
lBzFw/RiWQXYOe9Vbjn2ap9/3g1fPJi2iPumqNMmZRUWbXPF+6eMDyvlfSDjV4ZYBKKqTCKhRzmK
zaPtZVxxUijda6YLMVL8Q12A32ELZpbbVukeiRZve9O4bdXuLpusq4EZhwaAWblsvRikHYoDvM6N
G6NSdgaMH0omA86aR65dwLyz7zamNQSdWnoUsqNUQbqAe0AC6p4Zv3HID6UmmK64/XLw9+oa/VTl
Ua4iZzRuIeLklFriGYDjSOI0mp1bFs9Jxt2iLkIlYU7D3qrhKjfiI2dHG50wCCI5dmJ50IZwlBKZ
Sv0I33hHUu4BDndYDsuYUXb51O+HRgqkPA9UUFON4cyY+ZpCe58jeayJ4pcPJbaKdonr0SfGG9TM
zqlsuATUqyh2iN0eJb3cDlF1qFLdt9SmhgASEI9AMw+pBdgAdrwAimBi+a4rkLf3b9H4pIs7+AcG
hBRuB7kFGb7ofdZ4kQmHvmI6l3rqFGnhMenASpDXy+yQ1J2HsombwEObarBqLJifp5mfFLB6JKqj
jbU7EEARS9MHjzHjU6iaDLNXO1b7xqQb3aR7g32TotvBVJyqgjzNd3X63mryxoKe4jSobj08WTCn
hQYUMJhvBp3JrcXGiDq09XInmg+K1nQEiMf8TS7gC4ueqyJtuh4uH3iRXVufGDnq+eB0ZhaoFm+c
sgRBBF4QJr+x+TvrGheUDs+kGELj0rcpIdBtIj7c1EMFulaKUpSOMcIE007dBkxeG0ulSVyUEb1O
1VzVAioK023xQJ9gcNlZm0a8sgaV22RjxbuINXdjBkdRpoFERoJuEkFbM5+MuRdpyd6s4NeHEaD1
GtWNkyhpYCmj26Jj20gw8YQAxAjlrEFF9mgOfl3CyjDXXTD2vCSD/UZ1S02g3ZC6RiifyLCjbHjp
Mhv6bkV0qljv8LrfGJT6pfwACUakvt9Yd9J1CL+VYzBq55pWbxOn234qdm1XuVGMHaQavQc/wH0k
D/uUntR5J7Am5ClIPhVuS1AEthvVAz3Wr+L2aAzRIUYmC7jajmQaDOOftOq2SYBiv1dapBRMgHHW
eloB755aCS0uQZ6o9I3Icppe8jStCnVW+lQvXMXErRVWRk43xzOh7wj45VzCiFWsX1cd902wJatb
sEH9wcbr5/mhwWoYeAt6IOYxy6UtH77l84IX8nkonmzd3HPduhdl53YE7qIwvu9xAaP5pZazsCNh
LtPrCMqD9dSDCU29HBl3NUiuhHBSo+nVgynYl1ALNGC2VwDMSBs06e+UsdqmpN8REXvDzL7UR4jl
GCmCVd+9yLKdOm0D62gAIQjU/uryzhyhtUNx6oMmV7flWYNIQyVDKAkPh8sW9M3KPoAC6CYG2VVp
1W0HKgvX72xwErNc3UFC083qHGod6YFNt6kVuVMkXMJUlw3JptRg1EnM0OTNUZaNoJXKe5pFp8S0
XBMVdeMV8lQOK0cnS/a2xDcFbrXaZHqmlFzk1thp0uCb0luXPWlRvWtstueQrYUzo6skzxnpHy0t
a3xM4l5U+UlAWyGPYMYQlVvVBsMZXQW/sJqgmeQ7tWK2J7WnmoA21SchRJqukkGAL0rmcNjvUb4N
UkmgNV+CKJdNiTPYhyiaXVbJtQJJuLh/YvgvlwYgXrTvUI2AkwfU6R1zqnyWx5tWH3coX8LO1diq
2Svuui60qI5KNB1r+MBCvTOoiwGjxq4CyexMyW8UJXHVyPJiMA3ElF/rWbZlBtQTcF9KafKSGfZM
GQoEje5ipcOlL7nKiHSs6HSFts5KJrZ2cC+SYRguc60Et+lSTJqfwmuyFrg+Enul7rSWdGmLRJdW
WaTzFOPwXX2IQnOTDo550+/kQPXYfbmL4Yj09Z1+7SRfZLii0Qg8cQAWT1JeOOiH7toKNz14i3bo
gXw91j9pNP7Mfxb5bAWGlehSpNMCwCZHC4A2DOKdqjmA5fpkk2wKD9oIV2t63p/waObS+c9xF7ks
IOnpqEwACughfEHTvWFvG8sjrsGcYWNCcQTgHMijmN95B+8aV9+sfoJ5gXyVky1S26nWR73NUByb
mTwoevVXMIh29dvkJnbBs3pfu759Xqn5+cSL5DbNSKeQCk9M7deZ1ZLqigODcydFlGiLNV25le3x
oxLx4Zok1bqWKlGCG/B0YsUxbmCue/l67XwG9vj4DpfoPVuDGlMWozhcjsS3eOpqVrlrwTdjghJ3
ADi/0ICGtuF7jFfYazcSUTyGsAoBMa0dj3IdedHsJCqxGmczaeG02wF6BdCTrT6QuNhk9nOkxwHH
Aa1pDysff+Vuoy8yZoOkokDCRy/pZQrIRb3PBmClgzwYNtN1D1lub5bFns2I7+imvqaTozrrpYrf
HSx/tA7+XBf6IpApAto3XQmp4F49sPxKoSi8WYAeQqh6mAwntqRQTTQ/SuqgbG7bBrDyNvUlVfNZ
jVsLhB1QVOuM8SCrmofqrZso/wftxJUbzJIvUwJFGcP4nl4SSDIVwFwNY+G16R1qUigddscEDT59
lg2tqEfhod6R51jtd0kH6/Ov39s/qSz9nLBFfLR1mqAZDQ7G7Ioh+8gGd+pOCzq3OepnoCSu8xvt
kvuJb57XruCfzsIsazjbuUDmc7GHoywf81TY6IFb+66+Z8O/TLefF8PPAZbX0UJjpllE8xV/nmKF
OeZspiDH/1bY/zDO4kKK5IYOo0zSS4PUjfLIjQELy0e6AbbyFCG3tBNIwab2Y9mKgCW3jMN1ugFA
FLzDMTbCMi38ldf6aTz+8JEW27ExVXAsRszt/Fp7HEOw//J7uFMqiP7J81oFa+VVLpH3vaJNNNN0
epElwzWNEQBZe2WlfhrxPzzRInXgJcuSgmGS1UFycAVWo28Z7VxTuuRQ8/p6+tbGWmyKTtdpDQNs
BLOsxcJBNY6d0y4NkZU6Pbzdvx7tMwDrL+t0kTaYsVrnfIagG7c1mqyNa53lLYqfP0LkOn9u3le/
ndUfZnJ++g+nGTYDjoAIT0e36aY7mr4RWgHI82tr8NMC1IdxFjkBGp26qffWvAazl/4Q78W9vU+v
zZvc8YUHQ0T10L/HnuastfQ/r+1+GHkRWVSbJlnBVYAlEPej8aZQu81QP80688PQBCLVAh11lgxl
iKSY2wEFehXxtTZXVdJ/nUr9SxRaJg99NEKkhGDhAizq6GkKyO/RiKt/Lwj9iViSFycfYeM0SDWq
YgKWXwXM5h16C1egzWyLrfjRA73mr2jfBF+v3c83/s9RF7vSjIhQmwgzHTfnBgDiZF364fNl9HOI
xWYEk7aQZYoh5HB0GZaRdpDvm7DfgJEfJsSB8aff7rLb2FNv/rOHW+xLiPsmRq7h/CjrpxRmsSnJ
VwLN2vQtt2LJRmmIka5YaHhAOEK1N18/wjw5v+/1n5O32INc5RKPNODY0h53eoV7DaQCtGrNRuIz
BvBHvNxScVqp+7oyBwXdlMf2wLb8WB3zB44eAqSZbo2VVvzKilhi7YUqqtpEiQr+I/VREmh7RzcK
fVDFCSo+KGsPt//RJC5h8nwWlaAKwHoCFRXLarycFqEwrZVzYGUx/JjjD3G5EaNOR4FuCFjiLhWT
Q8TKxK2shh8H0YcRCnMYKScUBw2wTqp+PaJpmZQPX8/W55f8D9jJRUzQlLRhCfxZAORKCVwMcKQp
exBT5Cts1sRTOkd5T4M1P8nPeD8fl+CPQ+HDw3F9ArZmnFL43wqnHk4UainU0OZqF+eQ6BY1RP5T
yFg8l4XpGKnpaLATkYwylLPMI3PFzoJred/uK2nYsmq6b5qbSbnjCUQDZmUAKAF0TfTcEuPdYOO+
HAC9ivoTTQc/gq6IFdVB3GieSuvQnirHiA0ArHHzadi/A4X/MMGLuAS2SztIEta/Ke3q5Mka96vy
7p/nCH/GjR+du4+TGUVMky2cJhZKsUqzYfoJBGBn20ETS4I/hYifvl41P6QhfolUSKhgBwObENWU
QTFeJNGqLJU1bGv7+xKVyoIBGMKY6sPD9sYoBg0CufWWRvJdmXfvDLpddiGd27a7mZL2oFCUqCut
CiAw4/X64FbavWVcshTY4cnsb7Mq2cu5cZDieG9RcVf17UkXpeXo43Q1NNXg6HAUwrSialMfWhjZ
6clbkiUog4Nb2XXnEkQdi6NajmI6rInuoRoZQiPdwv1bCw2jXjOi+22f/pgLXdcMsK1nQOavGVqR
S6U1iLi/H1CnkhLYS0tQ5Eu+fT3l8zL5fcb/HGWJz1KMgqcMxc17/MvtumJmP0oC8Ifh/euBfgts
vz7OEp9VNUYO/BcG0pvKxTZxuzpdQbr/HnQWY6i/TpmawKRZnadMk9UXVWOA6uCqAz2NZIAqpn0D
Z9nAEqU7TnALhsOfDmXJqPFro/zXSbqLj7LIxJA0oMCvS/w+P5iPMiiB2/oKasvSqdwMsx9ZkNVO
vRsudK/u6/fotMas+G3vLsZfxN8RoU3XR+ykOhpuh1aCOzI0ZhQ9GAjc5pHrwqItBBTs65e8tprm
Nf0hYtiR3nPeY9TMlLdNlwBHFqGVVXvcWJNL/+16tnjARfyre2WwugJDGUOF9hDsi6ozsQ0vkU10
SFaSwE/3oombigbZefx38Ta5MiWmCT7o/TDaTplfi7Z2pmRlh3y6fCFbCTMwDKH8tuPN0c4IxN/Y
fQQJRCj3l04atbfpBDSKrWlulJvAWLEhjCy66eU6sCC57BSFYkM0l1/XluF9/TaVH1TuRXRQTF2G
GhXIA0RdZnR0zPISQt7G/dCjk5w5BNmIVHuq/tw1thuP0MLBqYqq5UYh4/euTD2WDZuUmye5rsGB
lZ0G/sk8og4EiNDIDSdDQUG6AeKVBkr3kMTgo+rfival6VM3ATorRxiK0BqH6nw4SXu5nhsxd1UN
fkcMYFss0KzWr3pNe0y7we0gKR6jqmdoQOZl5zF9FGbYVwpMy4wjhPY2k2lu0ONLR4/kE4TUAqmB
zKkV+7WaeXTCrWj8Bj7Q7ImboDVQ0GOVDy6Kyni4+FSUDyBouKMdSgWMgjRkLlDeGb41coseWRTM
Hu5qInuKNcSQBFOctgIDP73rKT305BoVPmfIiAvNvrGywDNufRQag8YUbgvXLTmgJGzIa5wrx0wi
rxzqqk1j4WqIAj3JnFJGmTdnYGDBjUi3DhMF4Zg+Z2AZKCUkwUQ4mqECBtcwcXdmUkIA1x9rVJy4
6lS5XjrwtuYRdNDLDeGKCyahN6pbhXdvzGrcrGnuYV+4jfUGasNE3DZjt4Wn4F7lhyE7C2X0RAyF
6r4Nv15Wn4QmLCrY6cA+GQQac3Hf4Y3cQfZoMu7plm21DdsYYbL5swz8X2/Df8fv1fl/l2n39//B
129VPbYw/mOLL/9+TN/aqqu+s/+Zf+3PH/v1l/5+Vb+Xt6x9f2fHl3r5k7/8Iv7+P8b3XtjLL1/4
JUvZeM3f2/HmveM5+zEIPun8k//Xb/7l/cdfuRvr97/98VahnjX/tTityj/+8a3tt7/9MRdJ/+vj
n//H904vBX7Nec9fYIiw/IX3l4797Q9N/atpyqZtmqoNdXrYDv7xF/E+f0fV/gq9DA3/e1ZB0yD6
9sdfyqplyd/+MAi+pZjwB9QVA8plMmJtV/Ef31L+qhpEg1ccgiLsacAH/f8f7Jc39PON/aXkxblK
S9b97Q8EuTnD+xlxkPSZcCI0oCBvz7KSEIT79QRp7EkkKcbxKkdWi8Gv8tukLsxjxMcreLc0jib0
eGPJU44Ge3lt5urbhPoxWrFT5VLYWjMV+33obeZwtKz3OYS/ojR5jrRWcwpjYAH0YXtruJVay9wb
AuwWS7plETvnIzHQE7xR4QDnRhpYagWIZtGU7kcoTDukQ3dpMiRs05b5cfmqcmUHl1avrCQW2mNk
eqSroHk8mLfdhKy1qbTCA0wJwhiqFjl2LShCAKovVI5cohYE5HvVhydB5pgIhXO9KsijDCJ05gX+
wADGFKzxWTNrzYxj5GayDrWP57KxnYjFvQ9s+bfmetKBH+m6atuoqbqpDDqTzKOQeYYAYMTsgq7g
jTcS9q0x6P3YdmdRvgqEA+iQ+pqCChHyz85PROXDFydyEg1aWhXYeiLlbtcPFNLJ2mbiHbLoIvds
ddhp+gR3xuLCUM8KrE47VI3pM1kHPhadpyHTctcW066TFQi/0nEXV4CM9tNbBoIlta33NGqgPdt0
ugtzR6f3FIYbYhrFW1FXD/MbyfPou16ao9MPE4XzOsTZYh5BB1U869ZeA5nOhzVRqUzfH2WJ6fDM
ZJYLulA3Fj6vxHdlMODXxturqu7OrUUAdlDPIgHugzRF5NtSC1izbzJ05ZsEQJcyR3elqYf9pegZ
iEdK37mjmXujKd1NQwucL4ArKoMUNk6vUcz9AyIeIlJDXTLaJyaNPBgn9q7VDXdlMW1oStBzxQ86
paTdDW0JZdbukBSjL3PjJYFGx0Zvm106GgoQUP3etgSEwYdaQLtJAi0A78ImcurXOFWK2BXwAdzF
GmQE8sI6RlF3jqfkpEkpBLCvqqk0IOudpt6QtqqTitgKu5S+1fBeB71rBiZBDNeKrwpA7j3o5JkH
VhWvtYFLqZGcSwEha9aYgxc3uBuXRg/wCMTCI2QohyHB6KrCQmy5XWNCMJxDi8WNAB1zch0yEJoo
4fSQWcgCLlYEIFmSYt/liQHAhvWoYLWFaYN8bJJy5J71iyKXldPSN65sx5F+G9q4dzM9vofUE8z2
yvQOaDXbsVJNwnqxDqmNtpdFwHaKhWH7KCvCWAwuNc7I00AxwESj9sSvu4RtpBzgGNUSlVuPF8UQ
QOymgx5OVq44iQgTHbs+V4EO6SpZdfrEmDwhp2+NwWC/wtMOenmyGkgjeRv7zNrb9qTuyfNopvqh
52LYlRyEYaVXT00H+oE6SXZQ4Z4pA1pwJVe7itZyCND06BaJ5hWy2VzrSYBGRYX7KWDoei+oV5UK
dF0H5TAp5XUPdrlv1BSV/TxHXUEA7tcxyP0LwPgmhAFoztGgGbU7mYwilMpkLiRYt7h1d0QD5BGV
vKyx90Typ8qA7Ej9PYOEzVU5KoeBUnJSsw4aRPqDYZuy33d8L0kjoP0WDEimUdyR0rofGTz09Mp4
TafJAIUkg+ghyLSZKh5ruyR7eYJUPUJ+50FoiQJ0I6Q902AcgAW7bXvKDo2wh90ICKnBCvR7NL31
ap5njmx3qmfE6U7KpOvarqvd1AM8Y7dNkKgxDdViBOk4br0ywweyzUF22fTdaBRckxQAbEiZeGVE
edCIY1tFjWNUDfVzloElnrDYS2q1cWuePTTz0i3T5mKM0ksMMyqnnMp9B4tRaHdBXLunNbIg4pbt
BGvHAt1NkrdBM5e+MsrCVGnvEj3oZNKHUlUc4P9pREMd4IXAwsUtaPQukK+DkKURWJMx5hh2O7lW
EgUKfsIDc+akKgnccmO0LwEn9AisKB0bdxN3qrVHywbgrKVTFAZw3o33MS3uZE1pAqXdmTYid24Y
DRzjiGtNyVsbq3CuGaYHgLIQAAso/gEcjTLLFsyKxIEEsA5RPlA59Aq1K6U1nF7wztXyCkDt9jml
sIytYgAEdIs/TNXwMDZ653NDrrFochfsGW9Q4aamglnqyl2cB2xsH2RRYw5s4KQosvEEbUwcWLJf
K4B1NiTdR6xzcysxjjj8TlWv1jdj/lpaonATMxcnOIPdiFTaFXi1MoLwZBXgfANbp73W8FcJu8mw
QgEHUFdAkxu2jSrfmtCiQXp41fCInGGZ8i3N/V6bLRzwqk2JF8cisl+6CfwSHR4UKNnBIzWhCA26
Wl8VKdKAFED5putkJ7b1ZN9o2qarBHdtmEl5AJapPHMj7I1ygjeYTfFVEdo11a7hYvyYm4MZUG7v
O7u1fMMGJLNGANLhw+zCikr2owLiRGoJrrpRnblZs00VaagpW2NgSwoi4Dj6Q2cMr0WIpJy9ZnZL
vHTIIQJaFreF0lUhNfWwiSYg5wlAfq1VZc7UAUipqfGh7tt6Wz1LWAB7ofRurOUAmEUNWLWqvIEA
jOpyu7/WgX78fxSdx3acyhaGn4i1yGHaQOdWspI9YUnycQFFDgXU05+vB3dyjy1Laqja+49PczQe
ApyodCPUOmGj/1kUucyWEf5HijOhotV8drrOPqhmPtpZGRwGO/+d3WtAcGk8c7+xVDiTSJsZ6WBE
tchuVBK5GfidGPMxySii5EYez9riFmZFvI4jL3BfDKQx9qfVWv7ryhxAaAumV907L8v9B/LMrD4I
MZCw2o6PZuFZtybw+p1JwGyJwKjN/X3FlbKjoadgi8n/6Yxa8qX6o2zrqgru5KCJWMO89hx1qr3V
uPnXsAwRFVoBS5W1pqOsy2Rwqjzp7ewnNOptX82BumS4eIggasWeEvLYEvZfzrvfQ2a6KZW2Qzxk
o7Wz/QSFr59kWX8kwPu9HVr31JPtcQnEdra6ZX5Yynw6OK0LKD2RXzW6pZvMYvy0Fs5oXKArMZS1
nxjNSxeGKqEsoz/Ren6wisp9ClfSciJNiYAQpZNEysYLtS788bGjdKWxyWBq6zKOZiePZcXz12L1
64qHRTn4CvzejT3DfMyoR9hhwhxSw9en2XBJdl7Rt7pzncoN79f8JLUUx2aMEksx2NX3/zy79r9V
VsS6b+aRNos9opv15AbU57i2tyIv6JFLO33IzZuPZ8uI7H25+cwNOtitveknfXWuHOXsMm97VWrY
9iLYStTH8VbMG/e9/a+2HAIZdL/tXfO5WaMttcNacB2bOpFKfrGtGjtiUeiMK3GvFX6n0mC1l10o
hl0wLvqo6P5NdTmXnEfOae0eq7moHxnO/F0jxyw2y6NuLHldnWrf6WG8RsJMe08XvCDlzXSKdqeq
In9afOQE/SqTAk3lpW3DfVjL/Kw3szqsgxtgIkQ42ufBHJtzpfZhsKVev3FBqulnFB62DsOKC5MM
U6LzCpBsrJRdgCLPmHKIb46mqgURc2ilOOnudeOej5vgaKtG7p2GYXAd1v2miZ7w7zdMtbr/emN5
WmRzFYP/GLVo45V8GLPue5ndKq2GxJ/xXwY65RU/GQ66/TXwTllEr/pcfobljaK77FiYCx9xDrzc
ijaJCg7W0aGJqEDMT3IRscJyGrKTQTQFeOyXzlb05oVx1HbgpA0urZ2bLWnV6z+VVaDVf3W3nmon
JOFox7xnv7PSLsz7Q6hduZuK7XkJULhSvTKKojy3wnsR27Ttx9xzz908+2ldLN9DSx8atUjL3pkA
nhXYZYnZHCPDOqQFGu42uOe0TLjmegXRR4zyzmkmG5FqEEct5SH6HgrKynhcx+6YryE4kKtiG55p
T+1VdJOHRoksqcZupfOqf2qatniyxhGgpN5IqGA0rg10b2trj5TGWdsuR4NlFyGDF2H6t0LUqUH4
+n5aw9QJu+HQyglZy2gU1zoSJyP3yl2dY3kdKqBHDIRodEm2mfPmcfa0szdVkQZ6CGLLzlz6KeSS
YNsQh5UnbvA6/NdFF5sOrg/T6UQMpbTFWZ0/6HC9FisIDenH3m5QZK0J0giiRqNdN8c0CwOeDgIZ
hgzIJquGLC7C6MFWhh0PdjfENY9aEwQ4N8NNHKRV/3iBPq81MF65FG0600UDBK/DrE5GnBWo+KxE
IdnfCdf4VXjtRybknJp3ZknP8rscQXQ8HiDTn4JY1kHqTKxhpUIdL4a3GjX/XoQLuNXqkOnFXpDo
NugT1jHZBXGmjqVtPzauFFiDN6Y/stOCWqX0ri4vWkex7RFjPfU2DtRhRTofTR8Dtp7d4udf80Bb
ocvjWDe9cZw88OUVU2k6hdNrjYH3FDVPPiL+I/NXMuYW74VNaWb96rF0JK72mD396GFd8+fOpwks
H3H3Kmp8CmOvimghSY9fp97615JUyUtTn71VfNhDi3gi9IPUd9iBRb5S+1nViTSrR9NNesanJLT1
fADiqhMCrNhiw/poZf4BM8BI8ULxFnU5nzic1mIHf2k4wPKAHFhZYLskTP0O1JRkQv/K1fY5Za3Y
Wd1ta7q9YcurF5ocnPqVKI73sKSNas6nF7qX2e7o2BqUc958B4C0i8Quax6oddsJP0NN75FmIwD4
eAUP/lIeiETBl7u1WYo/qOzk3lOM2XJGRe9BNZqLSbBXHsVOXYr9gnmjL+qLdDDtcixlsVFFachd
WFbOuQoFSTomvhWa8Ch0dIIkD7dPQOQysceF+bryeOXDdFsTUv7d1Nvc9zqa3v0gBI5YHH1mYDy1
c9vEfWgS5mPZu66NiqQu26+pRO9UNaufRNSLrDWVlaVBBHrNlWKtb53eHLQENr9QVX/4oXzh2Plc
1DVfInNnLeojYMPgpyuio6mCcxvWP7xCLFxYdoAKKqitSRDQyp9uyyUD2+BRLcx5jgtbAjgUbXcL
FddfFRQqHu/meYPzjOWciLpSdulJzVF9Ncalj1eKPI+GwmxRFjhx15zFpEBvby8lo6EOo3hsX12T
hTwPgwUrOX3xLYkilqofssIgM7lyP825ICSrHf9aYU/PcgkINC7dcWmGfD9OjX10pfrFwXKg4eRu
NkbVl2nveewm3BsDuFRk1Gnr8i9xF6iH/+xaPaDp3Z4mTIxVady8UNKpLNarBdhqlK8qi6a0aKEZ
S2dEmKH4MQOjPUyl+2j6rIN5BbTfCTXw991nM2oOxNrQAzXXfwPXmmMqV87tgHjecNYkXyam3qwh
eb5/bns6RHJKB8cMl7pJ06Sz1E9RKNvUnvgNEJZIlJJVpMtskTbScYgZKeBddRT9ljTLNO6CzAl3
oen87mRUHw0mt73pESY/29F/nT85sbaGFkVVKdJtUNY5Un8LGYUP2rCOnpQCH81tVNyA2in+ZANA
/OQIOIHmhgsLL1FR8PiUr4Rt9btFsDxt+c2yyofMs9+MhuDlXJJriw521uTArHJmEGKOnru9BLKJ
fc2ZYpaEUTZ2eSszBMe1jflIUHPmLtuBd2QqLQ7HraqIimpeRWP9U6rfZ0RUubI9MEheBnZ6Pavf
vB01PQL9eeE/yNo142rwYJW1BY72FWzwGJPs98Ka/EcpL92KXEChIRvK4D3EQTz0FVphBz3x9shq
iJuK3rwN71g0CsK2aAyKKDKrbMU+4aatp56dLHP3tBnT9xWe3Nwm78bhPHKrEGQsDOKuObX0NCbF
lHotFaaDNadtKGE74tEeXxCVsalOPJx6SFTeXDfjpOstO7ngdeuACn+pBurdLLoEw/YIPX7Whfue
1d05BHg8BnL8GKeoxpzk90fRUGxTizmI6yhnTgACK6uaIhpRsrKbVXNfoyE6gvtlYxFqOrbhMwts
joULCMVdpmHvt+IpLIr2wbSDSzXX1eNiDM8VLrPNt/ybzqoR4WZRXXxPn0xCzy7WwNoj271Ybk5R
h3E/y6PvlWdrY5Dkyw1xob0FS1+UX+Y14lGu1WGaqZtbs2CKPY08XhfD9yxHvV9DLqUqsL+CrF5/
eWsej7A8SbH0bkI154OapJN2g7umy5it6VQ2Btieo871tj2WdDzs7KIO7gm17Q3AFuuelVscHQ2e
LnP5CvrsSTUlBXaAu0DC9YQUtGAoZzYJRv8r7xt1raZLuEZTYr93Xe3Ho78+LnPPV/HQ4eebqu8e
T9aULczOVfAOvK1utpd/1jaPqGcbzy7LVWy59ZPFtcj3GcYe2PS+tPnlz27JQQxeImfW2037R7mO
InFrngglxS00b/Oq20uzRe8gysNuUoBvVWfE/HLzU2Fbt9Y3R565IfG4B8mK6IpjbdUsKeND7QZB
WujszK/Jf7T4LvUs7D0pJf1e6YLVulm+OJGjc7TpY6FwZ9pjBbvNLZFURPs69hiyfrjLBSc7x7Cw
o/1QOlmCoIPLtRyPQ4YjtRJ+sWtWHeyhddTO9/hIfUmeic/j9NAZ4pIrMI6Vt+PO4X+1qr4Kvp2E
R+wXfznD7SnYMJYtjCvKXXYo6Ly0GJyDX0/6jzHWD0SM/up9adwMUYGiDnnsRbO516VLuJMCBY5U
sOvrwyC9aG/q3gdP6uHSvPoSBN344Ln1a0/5gRnARARUXCmjOBZYqRPDsY9NnV02aJvEKvwhyUgJ
ll3r7jqBbkTLr01NWOQKjKtFTyyezQ1MrAqMrQ71RVsEfah6vJkmA7YN0nsoGVvSLZgXwNcBX0fU
UVw40WmCDN+wtqdstZLNAYf0M5p+lMY2pm1uMba22F/QlhcIzA2Vv4cWRSKiXU9LNc5PWeuy0VEl
NTbtU8QkQcWpS9bL5CWVHzJNF/M9f9bbhXQ+7DwHsGwsYD+0lz3bq/ncPw/uvJwQoryVDeEettno
RFNDWgtTnDvD+kua+2vITlwtzj+DYafO9HLzXPuPHfh10ukkyFR0Ge5Lq+r59PvWuwVBpc7bgO99
7V9K2lKTOjcYSiMyZwbXeNkm7InTYBWxD+aDKfqzaciu3NYadI90sLQugULufqddht0otZtXuzGj
k+k8CXtlxHDsU+MaHMUrCBstaDHFVvpWWe7RLDSVNKoJ07V8pcrBPD0RR6iOrFmP+VC8VLW4qIrG
l9pRDxZLb9x1wWfdqX+Ex2Euqqo+AUznEgMdcLdiPDkCi2lD+zwHUUkKspqAzoq8OFpdLhLtarZH
bebnofGLZPHCMGWLjg1ZllC04xtu4zVe2G+H2rkNy/xSZIW9t6WHijGjXTRY/BhjoXvf9Mx9Jytr
b9sfwyqfBzXvMqfzz2HV/gmdhXGsA2zk3tP7IQrPXZUVR4fW0b4tjauPw0B4S8/5rKdYN8OBUe7u
x53co+dnIKpMF1vYvAyQNN6CFcaKoIW6sT9yyv1XTfZFuefCJ18kj7Iy1bSF7WzHRVYjNSOhF34C
QrEAWiTf92FAr6Y5QXftcp1bh6jnxx2RneJq8iTtEbPzI8PaOPHvuI0jD350HioIDqQIBeh+1Bw9
Vwy4l8s/wqrUBYPs2Weg4U6MfsoxqI7MPDdVT92B8Ao8oX7H9FfxpGMmeejsXAIKhxkpHn6e2iXg
pmFJ7v9eUlzacBFCat3uxV9SFN1JLFHPS2GiB5cWFc1/Z7OOWHgzTMJENxUqjEOvytJSia/CYJdH
p1BgVLkjaoFb7SbqxVx+QpNZhh1lVxT/Vv23tH7G9jsI/4zbb+YlWT/44qOfmiAusRzvmrHj/iSS
eokMeZDVRyCLryETYeLgo2BuZYld7dK7mqb+aASMQeFQL+cNf8dGkOxfR0bSegILVeC/tRHvt1lh
FVcGNb9wLfzovNKtw3k1Os5+qO1rpPAXh+wPYrqIAMlG438Fo/pB/vRn9aYZG7r96Wun3P83Lfbj
vG3DrYwc2AuSwuLVoLK6LVR3HIbut1Xo5TmSn11TtrFhCTChrlqPdtEcNkF7RNAWadlZGXi7/a2d
3Ntx6jmHeqgOjPV/rNUc9sUSsHisf8OJobn2neValVkHGTootoPO2cOOcHQveX1biy6dN/uDJ44b
a8C6Hw3l7/ILmGc3jN6zsK0foDt+D+6fbS4/xKx2UbmuKPvzk7Xy7anMOvtkHZ1oMEtE21ZXjpO4
ZSn4Nff5HrfYr4YQkivuKnGeh7yPI2E8AKDDvQjxZlfyspmuhkDJ//W53xy8kezjdez5BpWV5JTO
H4KealfkiI50HxqvfSvV5O+qcevgHaO0dqzw7PT1S9X0M+eK+Ac+/spo7OzbBmqGAPW01io6jjMF
4crpbvyMzwYDcjLbDtlLASi12DiEDUnHeTRcJh/iC8RXSJcmAejGVnbXdc36s0fmhg7xWVv9o+o8
AHxiBBxjtHDTs8ooLGWRm8XuRNUg+f2/ZnN5w6cf3GzXb1K2fkY9sx1uqnCBI4zMS5Xu2T+976rS
CjKn2y6VhMZtao61yFhfpnsU9GK7BIk1vHdjbUOK5djbRbrUYfVKxytU6OijwYuOzR3SsHPsxQZQ
yoVfSjKsg/eLnOL+EljRoWq2LW5JH3ZXN0pb2i7jtaAc2O2/5kgGz6T7L/fgrXw3+FX1EFTmrQpe
m8AVt7GWw3nSzaNEonpq8/amZobt0uOWpAFAJZnqd1kGJkI2hG7+ALZcrbbG8m+h6VnS2ZV0v1D2
HO5mVgu/mfZVjtIzr7/zZUNTTAjQCkwIabTegpH2xiYjBeCzqt5rUOLefsln5wpnkLTOiwso7MPD
GfaOEA9wBuRMk7fgBWNkWcSupCxyQMIuvkcM+wYD7/0m7GBiLVj6mlqv4TFrfi/+HwoZd6KRD2g4
DpaQv1Y+VOX4Rz2ALXORHnVunw0irmhZjs1Fxr2B7XE24e2GDHjU2pBcSuhyUj5oF/ceApLoVNk/
EQG68aZprjMv4Y7+3YT+v6hR7U4Gh/v/Z8GtL/fG+PYZgdeJJNBkNvtbvo4PQTT1MUjOYXM0LMZ/
k8kNWLmooKvdov5GG2EFuBUHuAao351DL1IZms/3WF9jtO9zyGvrPPmNd+gkx6crfrbtX09+hyEQ
k/2pALTKCMWGaEkG+SzV1STpwsxBdgVhPRHXdwUoaxukNWefnl0lI02okNVAZe8W8DRyinSVZ9QR
iyLga7XJ4XPSPERF0pCcCnwjG/RWCyF5mclBSuReRhu25xzGAG4iTHP5Y+NSr9MxD088r0/rJt63
sDhEYZFu9DGP5KK0BlAkiKRITZuPlCVn+HChK6fms4kWFMxs1lZzMkeMah1hBw2MTf9v7tdkno62
rd63nGecoqOSNC/LP0Mp7b3NfoeOI/yBpc+C5xH5sFeznWxS7v1g3bc02bT9+prbkiorMQKo1Rt4
C1Jzi3eXfmydPW3ms4O0tXaOuUAN2/UzdgKI6Hs8YbQ80+G6c8ffA0xGnudx5zxuTs8CmF0cdyON
GG8+Cy1lnntXPGQ2nx0LgPXm094Ao3OWdncYnrfmGdz+yekeiM5MI/jKrr9E6tWxeYgnfqvUTji/
vaUjuOEz7J/roEznYEgqoz+YvT7M/ssyGLHJNBLw/RmCcAaa3XVxc/zwSUJpsETsIkBHw80Sk+Du
dgbQ7YmqaNqTJX8mZi/e6b3rfXkLATn34q3A/DULfgRQwumsrCg1iMtpYvRIAP9LMi72g2y6WFnV
1ceF7BI5XpRvUB9pgW/AQjbh1yapNP/uVIEPwi28cWeO6o0BGCaSj4M2k8E7+pG8tBsxNWUfVxkJ
sS+Fyn9mFhL+0utCKFFhyItsmguak9z+Tcj2TsJkhGlrvbDELUW1kyiU8g7lTT49dw7LY53dale4
v0buxNfmHgjZS5IrmjBM9Cj5tlb71vGMzNTynsaJThw5Nl1a99Fwqma1PQOAoRZvJ+ckZXUt/aV4
cGVUnPpSHbT6rrPE9v5k4kvfDdGABHruYjc6bQ1JfR2ChO6AMn/XWRWpGEwS/ZK1MYg33+7a54dc
m1cmJhgFz/LS0XL/FCuZebUpP1ugprgQzNiewGVhkAW1c/Pw2YgEMLtGa+S35MaQquFWCIOJb0l9
c/4X6PJxAUDHOcE6rnP0vH1YnntOkxlJTd6Ky/hWreqvrPRpHb4cIkPoqElqp/+ZlcVxw7NCUZfg
YrLfmsGie3fs6CSyw6Rasj2V4TaXDBeEo8n7s+6lJPLL6KBkHQ9wUBN6Vrpgs/1nlalDVtckgDSn
2jdOiz27u5wulzysL3XAAkVuZ45o1ZK0kL9VH6H2XoaNKPnZUteomSD8JsmGEpD7yfZmQFbszCzk
Und3rEx1cBgjlLOFRrHKHxoD5xk277Sg713BhXzHPOTKOBVr8LGiZseiQiKNbd+M+jIw9i5mfmSF
/e6Ge2PotgukxaO0XhS+kznfzjMKaL9bvkeA4rUcL1tYP2EU+U8Rn9K/46149+vxAJJH5Q0yBDLn
YiaDOv9WEaPuXOBDbgtWTddHz0rGT47kOQwPXiuO6DBAkb10slYaTJR1hXlvmDDv/FB0gyi465+Y
8FbIL/tQBeFe5HbCx7oLA7Qw3Qd1UUmwrafOMJhsq2fm8geL5cHrvt0J0cYWfPUd79tKQlU0L0xw
5HDGdfN7qktEY3Xih9bDKMpn8in3db95cUt4ekwC6yl3pjdX53vt8WjxorvbuDdL569Zf7VF+2Vr
/9u876NLAJhENFSIbUe13rjPM/NzdZGABH6f1KKl0M64etzBTpRdgpw3os/m61wo64Z8At57Wnpy
vNyPxgh/9b116/N5ulQk/3ht9VRIpMJ6YIkORk5Kg49yNuO+sD5qbCqXKs/9uPfSTYJ/LizcyhF7
c2xsjjX56SG2bXz7sa4qC7Mh6E/+akeGf1YV8yIePjvONSRdFSk+exYxQ5UhbvaRZUChu1CopiqQ
g300eGmOi3VempdxPtX2CQwy9sivpLMcsjXZoucVBNCQ+rU0R76GP764hvPuZHZ+7pdiujZNd6uc
ok/LPkNZn/GaDKVXEtzltrtc8nA4CcXXBudnDX4zuvLRL1AILdtpsejwFW68oGI2ayRh/Nv98uG5
HRVB8pAV5bOzfRNBB+Fu7NcKBxZHxRJUTP71sq+oEF9X/9QPn+NnUbyQSVshziYymJhUD3n1TEJt
FsVwOlt3Rl+8t6ePQBOzFSXT2qN5Kw8hMiMx3zb1u5yHvWAAqwLCZTxo5lIflPU7XBVqLiaIPxuj
4eBiiSjt9cUxyVfVZnKXtY0VOYDheliAflkiM0bPpKg7/zrXJayE2I5bRXUVMe0UgWZwLFn9M8NI
VMPqsJz41bnvMNbpkpFwHL8MO3ivMjPONE3UG3MrydrYP6DBUxeheVORltasZzGqOGrEa6XlzWhb
A3SuCs/tJn8sBJmp05s8K37x0PTj7y6j12hpvAef942cOINQuN5b03qNknq2rktVPoSB87QN3ks0
Vq8i04dhs28BCqCm1RDfU3Gxs94/zOWfNmzPoJ+/bSbtPjr47nigqxnvzM4L+XzNifgJ/doRGpiP
hH1XT/aMsH6Wt/vySXZ/+92O19WLKUDaIxoAS+Pu+axyZn2Vne/F6W5IjPg6vbTwZFzm2gp+udNb
aU3cpUViMOrRKnXMitfhLoxr/plz9iiFTi3fSKRPmYxkeUWT3oLdKUOnWiFcdPVh65rU73+ZxnCL
4Pcmy33ruFW3or5J0DIymBi92p+1GFMQzn0UPrXqYqjwsWgQcJRg8/N3B5HAlLHXWZtYGrJz6pC9
fk48cpV48Y2nhjBp05v2Jj0hQgFz6Jx7dTpSczbOb5FppEU/xCRJQlP7cILDoVAbF+e71nVqTodh
YVNB/tnOB7v7xUm1G4iYxSybmHQEM4cuYj64hjgE975i/tlJYzJjqBjye9t7xdfICIBn5C9Y6omG
7pp7Q9SSTNpIfPIyg+Eolz5deEggP+MBnQG7V7Bf5YDUMqVfqkcFiIIK6w+Z/u5uCN5ET1YZbUIM
X+iWm9E5NqY8lQHOA5o/8nJ46lT1KPwbSD/8w3gNzeGI+jnNtX8Q0JVkWis3+KWCPkaVmfrQtRnQ
W53X0CKU2fS/iw1eEHlo7/9XF9Z+MxQOShgzbVYszlKfYc7SSsobTBG+0JXhtPaQ51Tuf5Wxnsf1
kfkYlKq5uoL8MplHSXm3YWhzI5KN1ZJ/suteqmjdz0v30JYWyuAyLRpORm39Ig7cRbOhesLhUFQ2
2J6LfHgsc0Da4qfg7qTqhxREtA7RjSxfgeZy53q3yd/SsZG83VVaUy3SN3cwwjkE7ZLeYWnZXvIw
2ktyHYdmOo7LdOuHj82D9VHoavP+DnTmZ0vLdMmGY3R3oC4eJhRbzJdyRkjeZfe2uMG6Gi36XS7O
v5VkZOjKh8oLXzPHuLJpJETxPgZROpLNrW1xZlJdFXQO2rgqC94iiDQMpvaOol6+za/aRnTkhO2T
jBhWQ5QkxC12o5VEaCzLIUPcJJKueQL5PvJyhZZ1lQPTRbP8Kwb01fegziwozWs7NrxuA3NAU0LX
bVRnjGXBlxz+c+38p5P6xYh40rQFVd0FMB6E+oX/CGG8lhC5+9zI3zPXadAlf+reeFSZ/NRWe0Ku
EK8lgIFReueFnpmjO/bPuSJiNodi59EXyofzUePLiPYmFcWbr1jaRGBwIG94rrV1NubO29smUlsS
0FBA2uQ5dNGKYBjKMzP3pHr9EgPayKj+iNSfqPoMcrhgtCYyAvxbrpzW+w2JYh9yr4+xJyBx5PAp
yyDtoSdtggK3PEEAfEODdpeSBcbTDO9wtEkmTisTnek2W+iwp1sN0pyNA+Hb42sVgiuYxGAnU//j
zHN9HhfGxo2umnEUrGTRqSz1t3JdTrzCnYEUy2eSQv/mE4lSHc1uvvGiJf6i4Kszr32LatKCudr+
IurniXfvu5uRDEF/oJ/33R4BocPujyWNVLr90YWC8HEAu+7PGjhvVS0PJK7DOCzlvo3+W4rc4NSf
GDCth0AEwLH7KZNQdYJfOnJZiL4b4LpAMxMdLSnTzVoP1hL8kpb43tRF4rs9ohE793mfDCVbZbVW
B1vtq614hAeCEEbrGC7iqrONSLdoezJMue0Yn8TFsHhSJ3nWwmK1x0LcrssxVO4hIJNxiAw3kXxl
t2E9M3Pj5iCqmQ2fOFCOCGhN+5Xz9lOsGXNPdk8AXIynbmIr81BhTZMbMxKBlOTEAE6XptHkJC/D
cy48uSu77saKcbLr9qV3cxQNI/mbY32sQ/O34RDVra0fEiGbXTbTY1gMn+YdP6nWvUPiZJiPj4V0
dLo+FM1yEsL+tc7bMTe3g9N3+6JFEaBtNE7FBdnzrp8dGtlJa/LX383Wfyx9lYppNqnT3RJv7V5n
3Zwch2fMsX6GaToEk/PG/5h8aHiwhJ9CNiZweucRZmdn2YhbqFdDexn03/aiqguS2JcpMtOwY7zJ
8lNoFn90FHq7rfRemZmvvv4b+kWWhMbwiKfn0SJrb4fl5omP9V5vnxRaXTUC0L2EwTA3ajW2cuI6
duCUlrU1H2HOL5bXxF4ZXYe8+61yGu8br7sAmbyKvAIcDR6n2sKI4j92nbo0aIxbGoQEK5ebwcxF
vWRYPi0Gko51ip71gvVmcV8K+Y0eIClJEqfnSP7daXs6NC7az5ZmsjXfM2U/IAtGqTU6FxFyunqe
ou8J9s1XznNdt1fbiw5l8Vd2Q9pCFQzm+4ZMWpE4Gdh8/CyMtJrZrp/SnfCL7PoX3S0PKxSzy+I8
RdmL31s7ZKG4iJJVzPsJC7BbrMcyquPesuKqz14chrG102dj+EYkpdRrRBCt9slKtXGLm4yN0vsK
6xyFBaLBbYodzS/Q+3BAgGoAYTqA4fbHXaduznwtuyp2fJFEudgFTkGuQH4eXV5I/soZDcXIaJm9
KWE+RGIh/hNAwL6GASReLI3s3nRA7KZ565z1xDzz5GzOdcK3zo8+7QsJpAeiVA7pXBPek/GPBsWj
sIEE2+FArHA6LM5rR4rcznVfcpTk+WqeivytRBEXcxpMhP8ziXQmigQMT1nzj2yQBw0atN3HSN99
acCrUkuTLbq9V4V7EpMVHLbGO7rW/xyd2XKjSBaGn4gI9uVWQmi1ZFmStxvCLtskOyQ7T98fHTHR
Mz3TU1WWIPOcf/2eQ5wp0wAWZ7nNISk4rQQ1DqYdFIZ1VHRx77NmkZVCURa9uFNZgXwgjK9KVE5+
clXd9CNhLuhFedOH9p14jZNmz2VQdaRhzhM2CMrFJ+iWSJ13bujdo1QhBxhYYUIyK0x1E93CEYFS
AvViTvJ1gvLdJBD7oXKU5PC2ShD27wiOAg/mQCPfvQzdwB6HdUdlsmITExo3207iakL9O8/tl5OT
VY2y8cBbDcgTVzt26aOd9AFSNMyYbkSMRbQhr+kwmVZ4xEJZruyqffdaO4iRGTa5tQVTaLct/wgN
fyvRGsHgdeN71rmHrg2Xh7FATj4yt2mut69oMgOkzQ/K+JgXyLT552Fw8diEbDc5hRnSv2rphLBe
ak8c+iZ7Ea+ij49e+FaNBBcoOFwizFajRjSqOdHxCoP3r/WQL2DN2svZrlbF4G06jUxPnf/MdI27
arbotw15pLyj6SGY9MNqU43TE2NmjbAaMRq8nxMUnaL4keM+eEbS8NnEl7yu0GxtQqvddIqnrBwd
aKp1ACQtfd9qGllmxP4ua13Yz9HGc+qbIxYsjP5ct/8h4mRNrvZ8nCzv0CQ9D3BnHLrZ+Z7c6F9e
Jb6h5Cg0ufFa3a42GvIT9LNMjij/5h4iZdx4mXiiKW6bu5YJeMvh7jonPhP4DSKcS81aG+TcmCh4
0lS8azoKxdnOGmZlpOzZjG22StmW024vMvvMTIemzF4jt10XmtzlOT0dfAVVpxTkB6NQ0k2ifrVo
3DhV7etYU2hsYduD/PW7uT1YrT2+uFX9cOLxkbrII+J5w4Qg2FNRw4dNxt5WzfUmNOd7iLDSoT9Y
H5EAUir2zfnx6BPMV9XnaLubnkhpM28CEmC3sRjWFThRiT1wPSnZNzJ4FT1aYBBo6HQOi3BScck0
MNGu+JEoAWHbPoqyvFhW57thhDxb8JpMDOPepYBqxusMUMacUpn6ybC9l1CJdk6+pd5OHPI8PXiZ
99SYGJwYJ0O9vU4W6JlBLniePCpbP0/pvXGGW9gC9stxpZWM+n1I918VTK161KCBpzp+VMNDOqSE
j/vItZ4HCxf7ksKnTLiZVXdnKs1JZtqlG7VLyqzRGIJw7Y6mDc4jJ/q2TBIQNZbU38SN13Emt6P+
m+YH4gLpPYNVN6FOhgcJKGhrgRuyfm2bbKwICdjs7Uxdx0oMKAQ8VczxJvZSklpUiTbXuCeGfKR6
/hHm3kmHm1FL/Sk1kXHjTS4Y39ONm3TnetIwIYWvUfZiD87eISCGC3MvmvCnTJA6OJpvdPBjRnpj
+0eQk9wHpSGrOcZCrvS4JOBctnkt0TqpTxrJzilGof4qFPdQJ+Pvyr1gGEUHNtlvCvDQIEuSeJA2
pL11Uhw5gJaVl0Y1diF7WGmRdW1Wh6mJd2Nt3Wwt3XoJSk1h0EtS1zOCbnvXtg64RV1Gi5Im9zMM
dKZmHBN3DFeF9u0a5NdrGWIi0ZZBq8U+vnGfJqoTjd7HKNewTuV0BQBQqHp6ht9/AzM92Y31lTft
ooHftK36Eqr5ZhBAqGzcHDg7rc3gUsnbNpQs8nMQH+5USiQEOeTiKQolVyeKMsP5J0jUhj9Pb2oY
bjN93OMu2lnMOo3y5cQ8TRxMPPCXwWkOnQ3EO0BV8GpoxSsoIw9+do/riLE/FBuDdSJiMxutPtAa
B6j3IxPTdyq3+qxxytXiH8DNvjGyJ8b/PxmyA8Qit1bZAsq24b3Rymtft2uFRuw+mZ8My3iZEA8i
ythWunIfGS26hEqQKubSKY/6OK9z7cOIMAzVbrxPNMKKE+LO3ajfhbqrIdKsv1EEfyHUCCwJuWdh
B1Bill2FsFaQE11WB1pWP5tsmFddWt/GlMsshxpMh+KXMIX3sMp+Tbf8c0f5YYbYFpvGwYLBUd5E
52SABmlehJjhlSC4YmyHeQR6j91Dx5O0QOe5tutigFlRvuWWcoizAf0s3xNwb15YLAG6tRoSZafg
J/CTQtsqdozAoeGtcT3t3EbD3xTa3wZUUtMvQupSvSnoL2QL8JKGJ9PR3wlwboDFp484LU8TBOAQ
y0OBPQ7DMB88Ovak9WfDICIf/x2n8MANkwC8CYuezre8HA94/PDosvxmMytsqh5D3ULtpjk4x3Rx
dRYBL9pLyWdsGKhPkLVEkcN7BSgNnVBiYZzuGROfKPdhz90T/egO7HB5kJwOQ/w1A4E2CiM6mjxa
l/JM9Uu3rVa6NH4cG1jdUqkmsm+eVqn+YJDCT6cDVu+VbFIf3f8JXOAVWHAte+ZFPcI6pq97F3hQ
KYNBbb5qA92bt8sjZUVFwk4FNCkr5eoMrp9QOVRn0wb66CV18gf6DQKI1KCgrJnhDd06YZxwbdJs
WaUd16/K+oUy4KumTG/p3iWVf9019VMyEs/o/MNdeajM8KUyRbbRF0qp5LaOlBsKmN1cYiEToif7
waqRycutE+ofteCZAmHYWZOxQUKYrrTcOtbOziqrf7hWzvjWUKtk1Rd71a30OkLMo2Wotpq19MJ/
Uka7pAqvc/fTIC/wh8LTGKxBrryaNxNnl1d4jybunyZBoGJfUlFht+hj4/AHLfFa6+YPJw2/GmA1
q4L6QTV+xZss8XqH+HxMAwmXYTxhajrFk/vrAFvg00Q4a4fe0Sko0iTiwhu3teVFa2LcXxsqNdFP
r3X3UakfnTAWJoyXk0c5cspd4+nvum2hVYe6VQjwba3xKgbrgkH+kHrIYKaCGh+INhPEImrFRnOn
R9ht8l6HRsb0MpvlY7SQ1TW6iFdRbCHBrbHvzCHE1OjedSYffOrOew1xkeW8inb8/2n6007/Ci9H
pl8/e3W157L60hMnEGnGEFqe3bjYIJTY1zkiyCraMbpJTUGs1j1wmL1UDniNkU0Ht3EfkfEIleTi
zQ5pJOicW1hCq/x2Kzgw5J+5PrNbaIEDlsMkPQRjfSKO/2Zqwu/dclvk3I50JuWyXndQe4Ue3mN2
DazFN1p+n7C0Y1FpeA0MtFhSCWhKCNFwIffV1NNsRGeZoXVUYoYjzNbGNdYZzcwKRDhcJVhiIxN5
Pv7aXa6kh8JODGwl6aeqfMZA17WVb2PjC27vOA6D74J7ID46ZB4u1MjkA5dXWyJ7MpzLMoaZxMOg
FPec+Q1gWZLBjPJp3wk+xSk/hMy8leoC/lpEEnOyxU5xrgQ8HVW237Ei1sJw4FKae8w326hibVf2
zXH5FeLplOuv9XzDD7EmN9KXFjIIRblHOj+0Zf7AX5I0U7kBVlqshzklWv0Eu5EhyNYDIc21GrtE
wdkY49ol8UeF+Y6htjmV6i5Zu452U4z3ytDvJScbohi/xv+SZUC3+pTsxbzAowj08i6YMvej9fik
i+4Fd3hQitwPEyXyiyjx4wzLT3vOCirqmwRiEt5n9kyQ6am6ql21GfBzC5DnkCYNo2rSteVm9Tq+
Z0Oy13R2+3K6Y+38bgs7GBDuJmN8mbX2WkYH7lyQ+vxZBe2xzR6FwriJLBf5jweKji5OI5/CE/sa
Q2KI1MCaG54lB+08nStBmuevFuYRqD+gnvBJwZ/QxDmeaDzaZnMYSu+l167N/Gxa+m7ojKOOjkp5
6ryfLFfWcvQYz2TgLBEFCsgA4gpDIvDNMCxPLsSo3NpajaHY+ZK6wYVxjSv5sAz1vZtBiO2w29bV
h8hIY13EqWbVgX8OJxIEDswnKfGLzi4Zs7sBjN3Z/UsXHrTy2cr1F6s1Ni7dfXKRiAss9ToaSp3v
2Z2DLu/Oo0T1YJ0Vw94TQPIPmjnIWyB2RnIT4YiZZ4e47p/rinWIGhW3IsdB/rYtqHECkZFX0ykx
qsBcONQsuhcmuvoBPzdLuTHqHdHsDheJ6lA/Kb5K1SaZCu2zo56YEG4xpsgVGOaXywBNqLDXxO9z
rq27Cry3GyNvERJ/IYDU2NTWQ9ufkeWKdZbYIKb4LCbFr0VBt4sINBUSgpq+Iiv9xVnWNOJEArW6
Na2lJIiy72iMXubOecrG/F5OyodmQsrL4RiG2l1hBfWiczzn+7TAjTf966T53ljWaUQhl0QuBHpq
vdY6x34midGAE8Hdt+Xa2XUuwng7PBb2IaoeFVdFR+VA2Rd+6UBy68ax79t12yiYGM2dnBBQToP3
MNqY07Y+TowaojQ22D12thLEKnIQAnKDCKGKnp9kWv/VpvLmGbAwKYNKNBxsc951rF5plItVzLgz
SfnEYb0mIxATRtj6mjc92lB8mvn0XIFfKLw0Qs8vGRdi2Sj71Kvgz/q9CHtAaOanasigHEL7qgNm
hhHYalICVNVzP6DaUEiIc7MQEAONzKi620jXdyOOFXZdXOzauBsQNmSxfR36a6Fh9kgbD4A0O0kO
RqPBIk9Lyogc1qS5dSymZ6FkX7gp3+eJxKiFYErBiqZi5omyzU+7y7Ezb/NyWo30LzFsJzCyU6WB
h0fFU6MoJ5eQf834kNG7VzPLJPmXpy8pEN1RTpUfq/q2BqLmjJq/C1u7TI0XjPkGafe61E7h0Ac5
cGemZ6vYdn+kiicWR5tYFa52jZsZIT1FTJPsdqFN35OTiTVFRDgLau/MI9JzEDRw9ManoahkkVWo
CBKxC1W6cIrUgii24k0KrR7d2BoCmTHnluGz2is7weqaRiR+Cs29ZSLfKgnhOr3Ltb7EhSgTKFUD
lvSWj8m1DXHMozbC3EDDCv61f2Ce82pa4nJgfpcDODfzJyL8OwBgRZhP1dgesJ8c0JfuXOQDIiO/
Kq6fQ/cX3RoAeEYoGagc4N3EcOVSrdJhYDN96NUWLm9S/6j9JQgwPsnW5GXw2Pujnaq9ueaI0Qb9
VLIFykVZhDgqW4cCNj5dBJkRfT7ptkY6sJKe8ZrUNiVcR0u+Cn7puTwl2b88fNAQBL3xGzMyFWl5
U5l743jeR3mxTcb8os7PydQc0l78KIqxRnC6Hrr2PTLlAYenPqGIKQqLWBKVmWQRGBbqK5Egz2np
ndM08Uezerj1RCF3sVYUpOWR/hlNcsM7f+qMamPHH1FzGPF5hlxxBc5hbDiCBu98ujuMSjn4ESh+
v4UmYQTsVxMOjr5U1i8xfnd0bvSAtRuvTw/2aK/j3Dy2EZRC0xwmVNNuX+xjjZcJuisMf7O823pd
jlzqR8XTlEcvjvwjcTCwsniVYKa3tEPqzlfX659VudHtcheFf17Xcc06YNPcvU1g9MScfTleupG8
VmAukR0h1VpqvzV+vZvZfygTLaiy2dWcMLL8NDKV4J8XTdQPO13mTeuipBj50h3FqUROIH/UKKlK
TYsYOcfbG6hJVmJQz02sImXON4XK2WVmzvCcjHilDZEfeocuNjGcGtfcOEXvqxILW3zmQyTIAc2R
9wmBcc7HVzV9iriSlcUSzJthpzcFgdBgDmwmIFhGTyxVvyGiYEfq6HIKEjq7Fsq0NpTk6mQ/XPCY
KMZ5Nw1/eVlsFajePv+r9RF9QOWPZXo3qmcnwdH6F8N36saIWuVYFi8tq3eifrv2jqiDtTBvLTm2
midX3I0MMHc7vCYIzLmd1lpS+rZ4DCa40HRh5tZhYmUdBZJbCFmsLoEH0DIaMk+DbFCZjgS+l75o
vhEXfkSdzT8p3a0e2zfum3V7bSz48zjBN59V01tS9H8ECDorbCudT/xJRsZnn+2MjC40CtXXPZ4K
0Ah0rfBsbfup94n1GEb3TGoBiX1uenIGzINDp55FWV7rrrRXXlS/y17Y1NXk7mtfTz9aHRHsiqCY
TC/PtzW8bETb7F3rknZWeMORQRLezGdLSPDHnM2/CUEzQmn5BRWmsQaXEsij2MpCR9bhFOWm4OW1
3VgD2rGyfaFr9n4EIANQ6f+pmMxX9qQ2O6d8IU+oes6zO2z7FEBRIpitpbrTqyYnW+FhcbhO4TeB
9hGpFaXzD2y6nD9lv1PqXz29lzkdwhrGuoeOSHEqWIfDPDBxVmvAF6HnrAr1L9Pfu6kIQMskUcJk
A9neXtrEhqUBqSNW9TVz8PfQKhMKWuZIHshm4xClMwcIqKCEW6SZpYmwkY89so+R9Y47kbRIPSGJ
o77Y5EuQdxqW14GnWTGU/WS5gUapLwQBh1BWUXo/rgUBjVUZYOZlULrKAXTw0rDY19YvmmIzgbrH
Fm73D5SiHjpXIiZ0+t9mNBLmg2xehre9LAhWikiCGCjoQn8ufxPkIfEst5hH15b3J+myrok9SNHM
5RVUVsNz+zsWkb9kmNk7U/CWq4F0mHHRwUmU2ctGG3EcI/MZvd9keNLFo+0YdWISkH9a+axQeGS6
3+OwSQj8BQ3GU3IAMko8RICU6uVuyJ/tHspjHVJyAnNYzi9VZyBQoLduOEbD3uX8zeUB94o/NE8J
JpuOwr323M3Pov+ttaP3208svNqBN2WtJPuyes8riQQrPhUweWWTHFt57sF+wu6tQIamTys16TlF
iTSqg6Ln3QKKZFenl7FfheobgXgrp/qQeDmVyc+zk8fYbcZ10ILbW6L3AVvWi5ZAg6m2WXVL+6Wq
wTeQjhOqCeavR+eMCNnK8z3tg8gDQmFWEW88TBkeQ5oGKZhmcU7QBFXr9uv/JwcwIxxwFqrlVsuZ
GtzFUL6zKcOJwG3KduPEpY+hcwDqbEuM89qLbX1GjUtpw9Yje2xOeQ+4kLz5wiJBTF5lnGxta9rX
9GbiRqwlAh0GkDk5EHCEN2Hmzl8ntPsp3NKQhx7mY8xXcOSk5cAxouuy0Pkd1BmzNx9NjrVmwr3d
zGgPPFqzEt13+GjS8t1eDLzh3RsBfwHSIubRpHwr9RH5+SfdnL7HmCjFVTinQm1OTsMOV3NWKmtB
jRufssklpXNIVfz7gFevc66RhdO1JOnLWXVqs3cRExXVGzI/MBe3PfcoyHPrC6VAqHJD1EydA0li
MS5fDB4pGRBDvdVB9OMhiO1tyBRZm7umgnBCA8OSSPQaFjubh+HaDo+QYAJJjlpe/RRlt8+wGQzW
p4wP6F52g5XsorlZzTViE4Sj6GFIQIlIKImDAvZzeWBM37WBistdB8WErXYdW18On1qlJ341famS
H2p+KaS5Is5ANt2uMx89d/KY8Mz0f8g0UZogwYVkggcqOK4SKFK7R2sNU6lDoxpdShwLEYgTEUXt
wemJXITHn0eEVTH68mnjWqzXnCSkPaLxY0+EYJ6Y0jAV6YDSgoo8D3WbV95LUdyltjzX2EqtgiFE
SymgLZD/wdbwXtPubqbKvRBECg1RCsFO2+nO0rvvVrEJBJnm50EHMCz9GfyygtypOlLI9ZtFnhd0
BIWaq1huvLDCh1KHVATiV1rnnUE/ZYJVp0ilX3pyQSIBXKnx4mwTYxck7ZK1MeXGtk5SLFH8oLAE
vpLthyJWtnUUPZtx4ctB9fwRyEdEBXXvqRzeyLLE8Nn8K7OKuV2pK79Mrfgcd+preAsro4PaSNTX
KG1Q/SXZvWPNOlokkRuokQciB5cwlcQGubRheFHNIg6w6AZyh7fUEiiCNe49qjKXbhL03P2sEOxH
zPml6GlNsZytwRfbwcGx8wEVVevJHTekVu1nCCsOE6SQ/VFk16p/7zAyhvrZKH9wxq2ogQ1fUaIf
VJGSg9LsQ1AcA20YV93GNUFhNWyDqpW/GRrJILkj0tP/fzEgetOx144mC5wGS+4Z+I/V0vxLy6Hx
CxuFcKRKQbKh9h2Rwx1YNRRSFJKAZA3ei2pbTPex/PFY+VZd0fijpvfXZTyDHtgmUa+ujZbkDKUm
rUT3ELymZRwYtXh2jJSpPPlIbXQWlYnREfMdDubO2PAYd0+5B4LkSMX8TEivklQ0aI6f0nSwisq5
uskihOTh5nDwPbUO0NnzRGC7rUpewBZ005lwC6jESjmLNaGeOCyafFoPpUWwYY/dcS7exBy+D+10
KnP9Z+DxfVXwbpIiF20nO4uPSlU9J2ljvjn1kG9MJT2RjsQ0sB14nhIEPnj+iSVcIi2nOUPqfOg6
bEEqzq3Gb5Bq8Q57xnRMTQ3gjRO5FE/tXN9IT30moH1lmXx33UlTCWlDSaoK953wGw2bjraelbxb
h5Z1+4PaOqvziyzSpyKPXLIdm+8pPNr1+NlOfVBn4VUY3VNh8V3WlJj3Dmyh6/2i3GlXEWK7MjVO
tSHsJeaEzmDzFcPotWaxMzkahpKMSu2pZ2Jo+aEs8PMGJcCIAhsviUrym1CHj7FvvnUrQSrbridd
XZtYPTBGI1eAieFhjfLhqPfWrRDU/hRfDaLKuua/7rn4QQob5Vea3bVnxx7xirc43gtuDO5pUOPf
PPlSypdJfYnbc0iacqbaXGTRXqvuhfNNNysZJuU+U/tgogfU+jSiW42pAcefb4mEeEF93eRPWgo3
gY66It7ZLSGJkG1WfmUkK48fqLbSa8wljXOKxItHBrboTQB6KvyUQJJIpfKwZcYrOeQX0btbvA8N
6H/bvRrK72i+zRF/KAKQbPW9RY6ZFCbLzQ9v+aEUBnK1Yvuas9tMqbaVuEksGT/ySQZTMgR9+FPQ
akr5AchXmgTL3C+CMGqCRFj7mtuuyKazQWTCqhyoMMqsryR+MTR2UO7HCAWkXqFgSIHHu3Sm8ZgL
bsJUOxFEREJJPbWHTFU3kk92Hp1tR7UOckzrI3bGl2KsdpqJwqq2wn9lWxzSrr8njrWqKXKGBenR
LlUu3ST6UatBQdkTzFj1RzjHGjFf/TGFH7IsPnp1XDtKfpMhSTUuJB/mHlAiv7jmuOUzI1p7KSUc
AKGVab/0rONwpmTQXueGtLi0rQ8hBlSpvcaJfI8t8rnsadVyeDvEYtTf1DT5pV5c6tI+kGOzXnq4
IwZWBdjLiHERux2IQs/Q4KBgjvAKI0IYHED3PojivVD6S5KSgzf5ashyoZtnCZhlQsubODzd6Gw3
HF0aUeMprtrOl5HyGsJ8UF+9K1mIBQFUnu34DnqKTgFaYN1TQe9QSmdk7BCc/BSbV6totrMG59T5
Gf9SxIWaO7J1g65QeFSIu23w9DUtA5X20eOYK5sBb8fWagGbiNSkZWOnW/1nb07rZEs+Bdd272ee
Q4Ive8nSG2sg3y1s8zXlC1j64yy5BCZB+SreWpknpL39NlWTJ4MlnDVJiWw/z+Wml80rI76nCD6S
Y643PFbtYeHfkx4SUgd+7nsmhSzEndAQK4MPZv6Zpl/YzEOqhig/nlSt38V/fyIx+D9zEzQPMgjo
24ZgL41TjpS0Mo9C0UnT5WFDRpL11UZEP1Y3bCYqdkdSqabkwfm/atzoCaX4R5vchowRBB0j3o/n
kJ3F1sfnDnTATO0rea8bRWC7s0PM6czrUwnpiiKDLld8ewraENhSPf1YZE+dqu1tJ9zQhnUKk+J5
sU+m4bUi4bHkLBuktkdC67szUU/qV5FO/L6IdFVlvsc9x8E8HIjme9cYhRLa7OiS8GfVCWo93xae
gqW8eRlJmONOqUdvBdwETNJAcBkCzE49LippVXyPpAjYPbuNqK8uMRn9RFiPcS0xBuBR2G8JIPS9
sfsnCnlbRisNwclahN2+xn9DIzLq8CqiB1r1dd0+jJj/C6IAlCWiHTl45O45XHhuCExUqFtnjKdq
/kiGzlPDO1yQReiIY2khDiIZpXTNfV5bNB97a3ZM2ck/BcFg0jbHVNduDbvAFD5FxcUlyXVUs69q
LgLzZxQXs2n37tidi4KsQ+xJGEkH3jhyNeBs0IXp0161qFDvxyM826nBXJE1NYli9K6HScvkXe6L
YceldXE089KqLLQdAaTjzZiJR0h791ewxMbdm21Jzso0IBvqgY9iFyOUaJtgBBi1WCJt70cxK/Ke
YC6VFzC9wjOCQq8eyTDthn80724dDEDYcPe27vFRp9OusYmJdORH54HFzLA1r6O689hJcrM+Cq0k
jcMIYnlNRvctmcqn2vBW5vL9kItsugfLfQ0ZK0dtvjiLU2bhdHg9XPAtWJNCaS+KO/iZ+y4oDZ9/
sykPetgKWxDCkOS/SVfcKaAMFNwNvHiM6ntVJSUFbbQg4iadmu2kzmiou4PWItBqlX9kqj4TqNQq
4qakGMLM4aB1aGiIwdT6eNebiGr77Nxm9k6DjI6QrWIAeSrBKe0SVS6sd8LnUweGUO5iIIDI6re9
qWMHwxJkZsjyqWIqnvMOzLDJAixI8FzkIxw0LgHjNxqWeAmaFgCMlHCTJg88hC4l4GlFQhEeFScU
d2/wtk1fn/vqnytBsgSvPutBTd5On+518K+IidZoX9qqvhDezDbabeyGTBRNW2XGdMm15L2fLxKg
vtR/ZfdIhU1eTbroEDhTt7qoDq3ZkhtXoVEYEchyX6PnVdNqV7CXpFX0E9GgHjL8ePn8Fs1nJ1d/
LRkQfL3N4hl12KvVmwSWo1j+RqBBgFD4PGcdcc/hT0L6SSk/ivw7hn3DnizQI/ZxcRHkkx5B6Hdt
lK8Tuij4HsFt8UDH1eugXQmXImAVugb1kR59ONOycEUb+1tJ221H6I+KrizKuq0V83trdO22nzUz
OsZHDD6kh+N9LIA6c/BQcGw4P66iczkD+irTCuVebraA25+pSbZe/qmX+EoT5011SNKc3mX42xQU
/rI4h+3Oa77TatzS7eZPqvrClKpBNJHDvXfsN4RagSyh+T00xIy9ZXoq5XV2shfFvg2u8qXYzxnd
ERD3q6hDGOP8pYV1IqlmhbuyqqOvApms3iUbtVIIEyZYWxlWE4dUOP/pXPNjtrdGtDuE9jBub2vz
bxJ0cpbK3sZGl+sPo7wTWEmKn4ISlmb4BrKWaEcyiZAXlvuePZTcNdTnSbDQ8z1OEK8+LzY3W9M2
BoeZQLuc5UXgTuTRNcmX0Emjz4eXPErWloOwCAJCqYJwgFKYsNfZt6bgdnOfjcy6Lr6lokaSCuc+
Egmhlk1gxfWOGJjD+BtWBFV2BG/E41K2QcSCJX0VGd0KMpLcGTNAyrVPIxWob/gXE5TBrocXWXop
ykIiykkU3CX9k2ru5QOiRWEAzXb9lT9pOKvH8UyZL/zJc5xdEYIjP1VqCzjmNRSXpCcI70cFcYsC
MNvBu4v+Ms/bIT3FAr+b73x65RLG9VEizOskvKdebxTJSXcgvXBvcNLYf/roBSb8ukmCf8ON5U6n
XuvWNhHLfcOzdRHxQtZ7N7sAkBrTE+zlJJNjbXpb4veObgOeZP0gB+DhQX/vMR4oxqqXgJKNfeWd
Yj7uea/ElnYBAJrmYvZ/haKi2ngyudPIxGL3MB5CE/1qkBcqFdqoOTpc6PWIVXZY68qlpWJ5bJWz
e0zah02IR6o/InDNKXf2aPWd/EDgop/kGtTRUUI55lCiLvXaOF3k+E81cmVrCb25lONnHpFzRlHi
GZkEvU1Eldmd9JZm7GM/Sf0Qiy7h+2FLKZDjkd7F1O4gSJgya6OiYOmnqX2N+JPgrQWeJxlq6vwe
aIicIHQcaZLrO20o7o6HdlitY39OZXGZo0a9oqrzw1mSvYHlZmMllbeJUo3AQtM1oWTBRxqNtKsU
l7jvIilAv0KLWLHxGhTceWbh9ycbayJ460EHDp7XlgBwToTGdfTDqEXnziZ+bCSljSNbMWNfRPUX
tWJL1mz+rmvhHDTWnmwdGvOE8Qcn9NV1RfJUkErNgR8dVOLRTyFJipB3HlsjgeuoGw4xAV/Hlvg0
JOJV9SQUi47TqsmgdVhzjbCP3iyzJwuQXKLt/3/bOESOxV6FMnT5X/EG7LRkMl7obsjv6NptJvsG
8cy/pEQLoPXJdCH6yT6mrYkmWil4fyxwMGup7HDa4pqyp+zxxajuQWiVfXFT0rjadk6CwpoRK9ul
5s/t7G7LibrkqXCtIxDwT2xOpMcZ7qdGSwPj1eBuVENVaIgWhCCmc7SuaaMgX0xLyEKpre9BZuqx
hVo6emX3VxCUGTSdmvudliAenQdcnqQ14f7yxp2s2CImfW52wwSXN3q9tfOc/Nkbp5rf1CKj1KXc
p7eI5O9qFCk66kZvCQXo+6pGdSvTo90kFU6HygF5MZRD1nUKP2B/lcZYBnnT+7Eg4FEs2JzqEq2a
tZN+iLLC3kni6NJcsY8O3oWpIzm5dKxjjkyWx7B5rgtRYvbFP8k8SvRMPFwIHXYPrQT9/o+4M9ly
G0vS9AsV6mAeNr0gQIKkj3LJJbk2OCG5hHme8fT9QRGdQcJRjsyoReepTZbnkfFe3MnM/sETh5C3
h6y6aeCHt0F4r/WTdJO3n0NTL26RYJTbENSMorTwW6mTSRmi2IYUUnfwJqBvbVmeMv+ImhxsIMhG
BzWrv1lhh7wqF64eIRup+mFlmzoLW6QX+Ti1H5g47Uas7CEMq9PEAkahE0V92aTwDOopSTLtThN/
oW/CIZYXL8DMJxAwwmON+CZPQJ/OXiubsxeTk0MOupsg7UzCIZa8H4NYoIPZkEsGRX8O1JijvMi/
hUCt7irBO0pTlZ58Pf/Zj1TkwWujGOSFN/UgnHUDkp/ulfk+ktV9hvbqnlSVspqQxG6Tdmeuto8N
ijiCh2YGtmBIzHZxcENjD80bZHAsxfvcjjlszrglr8WmZte2owUqyp281js2Ai/2XL0pJw1te1hv
dOI1UFgpxpwlLlw+cn3DFM+wQlQNgio5BXBkoH31d/CkITyRM5SnKqEOpmZzuT2EbNgbEDsSS4Qi
Qid+zDELR9ZJFEcP6suDT6/yaMjI76TGSzOreJszhVGdyk+aUM5SOp3iDmX9bCqQ2aK0eEDdj7ZB
PojoHGfqrZY916hjnzod4CYFRjdPKK/lyC+WOTJ6vnqXtOJ4LDQqSEqHUiw68PgmcIvicMFZlar0
XwUEUqeJV5HeIhIxIHCKmumB3htyqGMwULWTgIGGYMlLUJme6lVfdB40RzHQnH4mwoYtyV6chrOp
B61bf8jv5WQGwXAki0EbHIxebh+6oO4egBX/UKsoPk1Ic/iZfJdW6Lik3RhCpQLlFXJlmcnjxGLY
gdOy7HQCxluH6ApauflDkznR40CaM0efp1KKmU5qoFaN+BAtWX0+HZJPVZt+RraNzia0+TJohoMp
9/DvjQDzDqH/IgeRjmZ7LB6s9lMRiuW9EoQ/1VgNXRFuKahWwXDqVkOQLaZQIeaIALShcRwhrjzH
kA8to58cWchhm4b6kyXQRFPmkkVjfQ7rSt/LavtaJh396A5PsvYI+DW1lVjSHBHoWJbC30eqLDwM
uH7wdrLYvmkr7MVEeMWxgXKBDJcQsYoQZD2AlHoUEYT1UGQbFfOr3DbQhRAZP3k63FhKfbvojDWo
f0sh3alaGjhWhsih2sjPaqDDyrD6YaeJw6sUKijGhZkOmjt7nkjCEgq1qBrxrTK/coXpTkpJ1/oC
qB4qTbCw8f1RWgsafoE66W9N+6wtb4pg+MOsjQTSOOlJpQBfTWdy6JT3r33r53f0mvO7SPo1+IN5
9qRBd4vJeJSGOD4bOlK2QhvdClVJHUhS9iPi4btwQsu3owHHyxgWdzv2J9Qgb0aKXrclYAQPdIhX
ix8DSt8nq4ntqoDgXiDUs1O/Q14yd/MaL73+NRakH0IunTGP8yjX6cVpokcdgxXyY+0j0A8tRp88
MCAD6cL4BKhM/WCV30ZfPlLHUyF/ovnmD+RsbSDpu0iu9jCxsGa3Km9fzuR1f+BqalNXUhodsTvx
zDcT95aYJY5Jnb0p83uvKEGtc7nsDdrnskLuEqQtNlfoMYc9sGBUz1QSgao7BzraFymgNSOarIOf
WGjDqwKMcoRjlDjO8UkYajuM+12g5+d5kd9PGrJdAoUtUGk17L+nUlD8owCizSgQ989jDt9EuAUN
+mIaBaXlxLInv0juKEV2tmI9hJaW3JSSR0NyLEsIC7h7VCJaCcIXfVDPaZab0K0M7gK/cZFpJhUQ
2r019h6Sc2lBVluZEERaVDYNmTQ8B9tkGWJzSiywgs23pjDUOzXHpwbvN9yFivvSlCPYyjzMuJ9y
hwZUSj3e9/eJUAjn1AtfNKmD6ZtwcobCTBfLZfTxaOVUQ/MtaJpfiWbwgs5UBIGz+iiOvCwEGEh7
JNdjGTmy2qrPqQ9KW/LrcG+R76tZEBxERf9Z+MaXqJL3/DmwOfNNF1dgMIWpBIuT9iws0pekMvub
qTGfAOBp0NfQG9VNC4l1jb3Udjo8RBCAVsn/v6F9OZoFlydMRtXT9F0ZD8hVoMYBTwW2vImDLkWB
8pWC0oc4mQWUBl87tinUtVgoVDQXjIKaIgzXAAXSHyPaWzOnpkqBSAZx/9i1ReMGsfypLmLtLsNS
AYkbgLDoZYuUhOgxPoLLv0PaWnn2fDqvvYYAclur39Gkkk55Dbt8mHzrbpph2D3Jg9bJx6TwlBsN
lE5EjNsC5Imt8r/HrmVsjiP3JrDk9DOihOmhRPMXRpr/IJYoP07xxKcp0NOV6++iJXz1o45nDQqA
el5W4CGoQ1blcCgV+BtRAyiSugUi062JSH6IqjA5c91pzRNdh5OEIRYUJuscRAjwKyFqX6T7SM+S
OjplqvfoKw/CoTK1WbwN43cwIXRamx2qMWTShnRiCgGfNbTJjTBEJDLVA0cfPBivMasHsV8IgOqD
RP1kFyZhPMvPpgcpeajKQn2uTDTZcgRWQ1mI9iPPn6+x+C3QhuGF0r2Aq4Aj5sDPqqQrz00GWkKV
5c+QAj6WvCsfpjg8a+QO9wjj39P56XCFBPA/C2FCyQBRX/OLitE4TDpoAIS5Ec3TjZqtpdMDqO86
Jb+dNOgUI/KrtiHqErloooCKFqjHepPyDU3VP4bxS9cM+l0TGY3D270o5ddsSMW7ERCDpNG+1ET/
DvWI+kZDkUvSS+DWuY7oB4lBOIR3hknzUUusG0kUXrwB1B5JJrVEaSYkWM9jm84lwh51xTF+osxD
YVMsbw3dQxcRvTjE1q1z4YunTiBvAYfc7uWEm6iPlZthaOIHOq12KXgvBcrq4HH2k46WXo861a6z
BHDOIWg5dNiszqJagSveozF1INxD/6XvvfTWGj/gTOiDI5mNUQwqTSkJeRRbsqNWDcxZDJBPoZk4
KpJY4LxuIQug4yN1LxDgT2OYKIfaG18zUdBcI7zpcLnKVBo5jansWk2nrZ61v7BXgdMSUmXqwPlm
OpCdsAX5y+dDHEIub1M0V+FOer0dK9W33lRJMHIPoTP/m2yOz9ydbk0yftRHzq6+RRJNaTB/k7MQ
8HmDfqncQXDt60K4q+gaZkM8oHGtn5Jq5MQC1Cua00ddyq2HdJAd5BINLvARId6GYj6CJVg+8Wrx
swoQE7pWAHyTU9qaMzYifAlaX3kwADgVQoBgWyWNR7hrKJQo/eeigZQZqojLZDPO0ZSGkxkhvJuZ
aX+kJ/HaiBT0AYggUx1JuhND7pGC+okOIKJJCEUeez40HPy0Nppbw2sPSsjPxXzgTm3l1p1aLQLt
awGhiYrxKKSeBK1ToWGi8eZjKWO+Jipu1kaHQv4I2h0ECRjYXVzG3wGK06EXLCzmUuuh0uKPQQVM
VeGQcQI9wbqgEpEMHFAAlI2qdU1Le5W1ijJmkKHfXlq3eGYa+NfFTjnIkzPo2D1QzbzxlaZ4CcHk
xVZZkQQkOSAA61EWBLjwp0GA5NA0yMFMeDINFYhCKrFOyH7epTg/0+gMfuFyhHZJBEhpMtDsHWDj
9n3tGuDuSkW9L4b6s+gLuPsUwQddBZsY+yoNZzC7jTH0X0yU9ht0YHuffgpJEL4WUj1Atwr6A1hp
6L1ZdVu34FdkvT5Jk/6rQsHN8SdY7RR2HN/qOrwsSVWGod0NVinvyWeAcUY3/digvRPk94hCeogs
uPGoQXKBswnT/QfeXRZahvkN60Q5/JeIZwEeP52/D6QnSTBuC+iJUOecCoKRY0wNuJjwrFZtf+g5
JY858LIalXYHB1/BRm+mccAhD3YyWcf/ypNIRlRHnbBS5hVeWzwqCgMRaw2Zch38LYzUxgAtHYcv
mfBUeABT8rDGgFD+ZHl6/6el9F82qo9/en8ufFsX//X/gI7j/5bOrFeOrv+j0+sc6MeFP+xfgf9/
+rdKFpa3/7OB6wcMY6tL+9bf//s//Vs1+b9VdBsksCW4o2ro3f4//1ZN/G8DGrIl8qrQNNEwcVb9
y79V1v9btgD+Wwpmf6okS/yp/tO/VVb/WzVEQzUtUVJ0nKfN/8S/Vbq29gXxoolYt+oy/5JkqTi4
Xru3hrWqiC3ia47Wj+D/rZ3Ghg4AVtHvdCuUQ3mdQi+jAtx8NePHzviKVTI90F8cElwUVHafUd6j
td4fLmbwr0V06Sx7beA9/zAZ3rElkheL/EZ1tp29MCYfZWMCTwRYq0Uso/f+aMrTLHbyfpDfw/tz
Ac+2vH9FYfwW02zyiebpuYgCj2PQkRLH3Sai7GTE2Ls3aPsZQPFkTMhwvKK6ZtKuU0qyAcjOM8wl
N2E95jFIje7X+7/n2iL9zc/RFl66Vi92Rhj7hZN6X/rml4erR5facAFt/rLlFf7GuJfFKBka60ul
uaYYi7GPWSVKvWQBZdlTITjRmjmND+XJvOmP0un9ceFETEYy+nn2r2m+DGUuxiXpUlILuLGBEmTe
BgtPrrI06XqIr3Fj/ITrdouL4bjxdVeW0FXUxRIKsbcQQUtQkslg/GoURLKPnJwbUea9+GZwbCMd
D0bdMlkM12sIbjbIo57kFt9Z/1i7ngO5IrCbvX6ID35tvz+VbzcsR8hFtHmqL1YsvmFmIspEi07K
oXWFPV5yLsI0G19sc1SL1VF5pQkKzwMjF1kf80qAaiV+g9oIIoMkmhR3Bw12L/cgG1Hbe3p/kNhT
v51SQ5KV+RCwRHkxpabehAq8vhoHMEojgeDAi0DIhb4TT6T3Q63Op4GFtiSZOg+gxQHYtn4/9bGJ
HK8LH+2mOo4HaS/eRO77YSSO+ZUh/R1n/vvFdxuComlKX5zjsEi+GV+mm9T23fBkufnBepwgnL9u
hJRXQ5qSaCBqqBn6Yv2rpUd/XFGwCah23ofwmBw8hwRitMEsO6iy/IOVqVkSlVLZQvJbnLfjxQgL
HsZx1Qp/jdCNXcVVD5Vb//m84NJftxyX1ra1rsgGykG4n+PRex0HfwKxK0tqLDjPOUGxi75GjmDT
K3TJVs6dG52zZ2PjsFz7erqmG4ZhirQ+5ufA5dgwV55kBEYh6ydIdVC9KbdOkbWPpRsiC163NJWT
5DqCOKH4UGF74aBz79S72vY/hO68FvMHgEob0dS1DXYRzVgcyII8RBDXiObL2l0wTajAS+O+aL10
b8wkQPoc+6CcDkqW/oLpDtOGDkwMJrrA6YMM1RZoK3Wz+03wucGlxIwwava+QHunCICrowqDDBTK
XpRAU3al26vJCa89VGEmgOVZdy8kD+NAOpaaqFQnP2QvxUoWXZYG1iaVNdSXkuaTr9Dvi7+LefcA
9On7GFvngV6HRwXv/a0yf77l/WQoWMFpEmtK0ReHQIiKVyWEXuUEpISR+jnJv4qkHjnAsvz8fqi1
lWQZlqFZiioaVJ6uv3NZNRRWKvRqpYZyKPLjOn7m74dYedSxGP+OoS++rlVjMzKFcskOQQncDvdQ
zZUTiVvww3usbtRdeEIi90Szj5ZYseuy2/d/wOoYTV1XJLiV1FYWJwGvY1noEZhypoz6epQBcXj5
jyOooqIaimrJsqQYi/1YTYOK4WAN5QMipWB8ahRhYxJXTpmrCIt7FmFoASEw5hDKpav0lO6G6Bgh
3PD+QKSVnUgcXg2cKvNjfzFXYdHFemx5iFruQUvCuaOn8zSh/eIgzGa3fJ9H2TG/jDdbR9rqAFVu
Bt3k2fLm5T+A6NZaGW3AjioWzgiUZJwxP20Mb+VxpM5JhiqbHGrYUV4vd7JnPKYxuHCSUwQieT8c
gS4ETu9odnxAGOn9cPPmWezjq2jydbQ8RoE/FhhTjWCOBytG0CrQP1+t6TSp6IUEQE+tD+/HXFns
6nxuSKphSdxGy6VoFY0/ahDlG+0EXxqUXbu1RlaOp6sQi7UoRokhNBAjHUDy7GeemCeEufbDl+II
6fmQHmBwwNj9aO7fH5o0z9eb+bwY2+KwyqET6qaH8Vi5B3h0O9usp7b1h+Vm+/BjuXWxb0STF8dW
KQy1TqoJ3vjUfmaYNoyWJ82V9vVHf/O1sjW25TMixzQ40SNIJhwi+/Gz4qBka0vfur2yp621+f6b
f/xyKrnbTVXSFE0lTbhemgmeiyKGhxXvv3Ev7KRjdey53aPzVqS1fX0ZaLEHiqRADHDEHKqO/NMs
9qPF6GTIW2tybdlfhllcmYUvmwOwHXTXH6YDxUGndnHfeZx0Z+B9mTskkYK7sRzXtvdlzPk3Xbww
M00sai/m7gRqf4IioO3aPYB6G9dDp7kpHf2BYsaJlgQf0Z6fuNHWqNeW6OUvWJzWQ6f3WhuwExGy
rU5zrjc95YAKbA7sfeZiH74x5Hka3ywbTUIeF4toU9MXAZvYiwbdY0/Ibno/3s37D0rhbvoMvcLG
+eF/GW/5MBxohDcNUsLsivwPEOzdKXoAn7/DZ1SxcV952Fqua/ef/PcAjcW+wCMzSj1FwjBzlD9l
ofLUptWjkHcvmmB8fH8y5dU1yyuPspvMNhQXsQw8ImlZsH7Yg4CaMJ+k6oxcvXnUYKV/4s29j21c
z2QMEXATPZTm0QucCCBNtvdtNO03H+JrJztYrX/9osVmhd7UBYnVVjDVhjus3W/q5kWtM3rtKdq7
X94f/+qRx+EjU+kyTUtfjr8p0fKp5AGCgKO7so3djkNn+3HOMtKHduM4XzuHLoMthgYtfwBs4tdO
qBRflFnDU1G+YZj6uDGotYP1Ms68gy4OBQNj52hSGRQqwHZ4nDhYNRfLUDfYOn7WR2SQTVMwm5/X
15FqtWunNIBGBWgYr6tdf5997G6KozLa4J8578AxbC+R3w+I5RGgaH+HnXfQxQB7bg7fkzBnmOt0
7VNhYW9LoSk+h5Eb80IET05be7LnctPQbT3gtgY9r+CL6JmSJ57XAnQ0EepC0IICV/GYHbojoMfx
R/jYPUEEvVM+bXzVtWPhctCLJ087GCACYZj/vp2rV+MGMfX6BgaUnTzRBheOhave0JfeOP/WbhgF
tDKIPIX8RVmMVjIqCGwdAqBzlUY6xm5/+HdqGKuTyptfN1lHuqYuwgilLjQYWIEc9rCEGRV6zR20
eKvVtl7Ea/mFDgSAG4T8QrfkxRNOkNQ0g6Ty+91R2pCUeFUlntPspA94i/wx/eyPymvmbmUXa/VD
E/lFQ5uzKMvSFtsyD9GALSIqDN0BKf4D6E7VoUT6OXfGI7DijeUy/2uLPQKjgX4J3QLaLcsqHoh3
vQxlyDmjiyOsE95IN80XALwH/eB9314mK9/vKtziIYL+IKTzGeYje+J+UP7ocOOFP76xGFeuq6so
86+42Hp4wXrYAPuNU4T6d+wnDkoHvv79mZtX2nsTtzxcGrO3Og41B3zdHss5FzUyQKtI2SKA4G3V
naR52y7DqTpfiqSCYtpyNVJYKz0FqVDOMumAOM2+QRwfqeen5DuQApdbNtn3X9DJRA60HzbKEisn
qSKqOgU8bW75sDivJxSBLci/VZ078COhlCOI8JRREw1tDVjYybspXDo+wMhumn9StZxjK6rKwEX6
WouPGZdtKDUIpTByz613iP1NFPkihJGckuabMz9YzeBlq1r6dqUqtM8oOyuULymXLp48QqAYSjlQ
xi+nP7roEzKBiiFtrKG36/Q6xuKmF7DX6oSAaVXR8Yxh3hQYJr6/TLdCLE6TzhqxVSsIkVnfEuNr
U317/9+X3r4iFEk1mSUSeFK0ZflVgMgFcEkGuCc/ZUDrtXsve+3DY+H/mDvn6N4qbbYxqJVKtiLp
uqXq4DUMOsDLUU2dX2B6y3psbNPF8vIwY1NO4clwwSg7sQPL5Wht7YKVubyKOv/94lgJkM5LJ52o
whGvbifNXUzOD7ENKK0+1if9RnjcvA3ens904mSV/+AB+Lahk+HrnvdiSq0ORVaHoHvQZQOv6x14
I28X/6AIuhl0Ze1fBV28ISz6S0MfICOlusoB1OAzqpSOv69ujG/mDsIYzmm29WljIc0b6vqEm0dq
mCbXHimbutgMCE8K0FUYKQSxPffQ0XfnEkbsBPv/PHW6DrVYPoJnDuz5eVKjZ5GVIyLm0VoFLL56
vzGq+Ve/N6rFmhEFQyokPEQcSfrM7nBAZ+77/BOSFiSF4WZSuNKX59mgy6pJk0ed32PXazRBbHnw
ZiI2OoNuYANZO3qHR8tFwdB9zTcyFeXt5r+OtrgEfahfEQa8PKVB98yCOVmY2KNU2gbKVyr2zOCB
EpB2ja6fZdC6aF/v8yz8gZm9i8rbnSH3t8gJoYfwkZPwQ2H1tyb0/lk5qJv6fTzVrmnkdtC3zjA+
R7oMCR++UTVsPda3BrK44NQgiC2zZCBzhkIudOMdDBcL0uNmLvR2QcxTBj5FJZ+ktrt4VqIX0HZ5
SKQ56yqf5kQyO85lkPEUnPWN5ff2xNLBuZh4kvNglniWX68Ga2pNc1RAe/f+WONEKeHymJv2xhp/
e0YRxdIMRQQOYb7pwPVFEcZxSC6uouh2nqtK6TPqc7YGD8gGA/awGXF1XJbFaawzmcbyPSIj19yh
1z/X/pNP8h4D7sRw2VgH1HAPUX+MDzlCxFvHxkoZAKwC6CLqSZpEE2WxuWIYPblkpQ3PoM7BHGNO
5nb4NLlsZUe9/wfTehltsbnkMQ1ElChBGBHNwwfUkXYwG1/mzGrW7t9vTuvbJG4en6XSTKGyRMX1
ern4iIm2aExWSEuB7YT7Y8tneZ8cKt5bjg/99tn7hL3m7XiLBt9+u0r4Nne9jr+4ApS0RHhm1iQS
q9nNGJYc6GFPVhxkQd+f3NWRsiFUHay4SY3geqRWikJu5Y3U59vcrWffH2HIjl2MoE4W3eZR5HYp
Qgd+UG+8l1aHKOukroo1X+mLKUYgMJcnk8AWUqxah0NT1J9m05gOmc73x7jyNGM6L2ItplOQCvAZ
GgVtC4GtEbVDA+UWtfikNIdO7sGU/yEML6GnbBw6W0NcHDpqk6eCMHcjtOzFg6bu6wiu4icTeMrG
yTPvt+vL9XqAi8u1DgO1EHJS9EZUHqRSuoUc1qGKWm6MaOW9SSCMP2RWjExLbjEkX8HkL63CPytJ
yWN/jzwqTsg7w52z8myPTMTNVkVl/bS5CLoYXTx4sZ5KoLDm5hUOM+m+O3Z276hUssm3tlLMtTP1
coyLwy0sU03SPVaLahS3ndmDeu52Gyvy7Rvveh4XR1qK5GCO8vrcX+eavaES5859uOzDdvVvdW1c
zN5ih2MFYgRG1/MMEhFPxAYeyjV64hsj2oqyeCmPQPLxHWPSSkSL1IcCN1jBUreW39vXCdOmgTg0
JejJ1ISuTystwKfB0ikJiWdoRk7uhjyNkQM7axvvoNWtexFo8X2KwcrQFIbaHVgd7myR20o4zBUT
WpEbkVYP4ItIi8+Tt4mlZwrFZ1Bxp9btjhjRn9LDVha/uqgvwiy+D8SNGKEyABV99gvbPEidgvP+
mp7/hTdnkE7aoot0B9BZuv42dQkvAqp37eTwsnfTpH1sJnzHKPLqJUrpqC5VOrIB7wddKRKyIgy6
5rLIM1Jddrc0T7VqOVNobHso0g5QJai93wVhdhsJwmGKgj9SE30K7P9+9Y0R7Hzfe3z/J8zjejPu
i1+wWCp1jntUH5lIDQq3MpaFdQPNAMs7dJlNP9jaAfNV9V60xSxnoYTa6G/BulN8Lzmlndvq42Dj
X3sjHrfeeatr0+B5Z4p0fIA1XX9SUFayKgyQclS3OSnUsue1KR+3Ntvq2XERZnG+KzUYvY5ZhF1p
vZZT8xKU5rNk+tbGLbmSE7JYTKCvpIRAZZav5SIXxr7voFLND0nha0r9YHyYSDmgrn7cboWuroyL
cIs9F6V11FYm4/Krsdkxj89Yl90DkXuCuTF7sRn+xh5cnUmLG9qgDgoif/HBUmQmRCHirBck+TWX
8DjD9R2f4nDjSb4VZ/HFmj7sI0kijo9cKm9VeMrxz97INpBu6w+3i/HMv+Oi0GTgGDCJrT4vQP+o
HSFO2mi5HYGEbmB4V8rKLI2LSItdHGpIGdRYOVEukA7IzuHa9glrAxdR7QMKF4iD86Cq5Lu+fDFk
8Lbb9/QKvpfS4e+ShWGRciwr201N01ybd1tvw5s64singeDCJ91BgOWD+V04bYHqV/b3ZcTfVY2L
6a1L+AyDyfQmJ/+Yns3TdK5PqDVvnJArq+UqzOKp75dGIIrpUDlpQKEe3di6sVAc3r9/Dq/PnymS
DKuaKYOkul4scT6hodrSeaMX7iSP6R5WlS0+dsii74CegifRnzdCrjzjZBS3/hVysQ9wvR7EKvqr
sfo3AWK6S9ytb7XyIrkKtdgKQqmUCLKREirKTxnHnwJmuBYNDuKOG4fI2p16FWqxF3p8eKm0/h6V
55bn6ejRzdzBxr4R0HHeiLa6Bi+mcHGhqaGq+KJJKSE6Naf4PPdLW9bg1lU2f4nFvcmYVDIXlRaG
vEw3e3S0i3zgmVVCoMPOKMMDYWMxrFzNVyHmv1/sJpR4xqwuKVNgTUexuPwQObE9fShPOALj1r4x
b2uXGeVwE/Qq7UpN/92qugjnYYetVujyUPoZUJfZYQux06mnAqxz9H8DRfA7t1tO4WXAxXU2So0Z
5xEBJWsnP8lP0g+JfuKuOExfkDlH9t3WbrCHdDpeI76tDDbmfdP+HxFLqOtCXtNUiaKXuHyWqHnQ
qYFHFjAnTxia/7lobn0bCYyNVsdvxOCbQV/EmtfVxSxLMSLSXq0VxPom2nJy7Mufk/AQJbczEhUF
SEcuHurJogUxFDeYMd5t0yLW1u7leBdbPysnPUoGq3KyHjt0iJsivjYbi3cthkFzBSKVbpDeL2Ig
kpeZVfAXlUtHsfxnd7RAMs2XD3rP3LvO5gpeOz159iFehMAskPnFgT2MBsT0hJxkXsE0Onb/Pn1s
5SkmX4ZafEZTkxqlQZXJUYvPimQd4inCicZAtkmwwyrfOArWzrTLaIvJNK1erjSZaFX01M6uEcZp
SL6U8K1wBkYPtG4P73++9a/390wuTmw9zvwuA+ziyCGuvBjZZv7PfxAB1zUFHCGZ1rLiq6aRZOWT
WjtimMl26ZtfyyT/9H6M1Wm7iLEYBTtaKyodZew5u8dryEXb/Vy5W7CylWYN4KuLOIsrJ+PzaKhk
UV0t5Wwn48pj12oe74Nc/KFgpYlG0rdAVT+IQ3OqovJzPrtcwkdH/j+Dxd1F+Kzh6I2r9CdxxMQy
VZ/aRj76sfp9qLxnDwH2ONQesFm563z0LrQSM5UON+ruR9tLH1MI6+9PnLJ29VyOaHE0a1XaySEA
YU6Gep+1vJYLtOFK74i/7ClQS2jqxkETK5chHn1TOnp5fgLTc+oGzKum8M7DWQ0G+EdZwAM44hIR
9JNY4P4azzaA4pniwb5AHTtAqDgQcSTg39AC8WR40/3QZ3YgjRuF6dVXyOWY5tVycfKGWlCjkTTM
q8E8p+cZWIkIid3c/xuEsPmkWZ7yF7GW7NLIqw1kYshnZmiF/BPVMN7dtTNfpvFBeNx6jMz7/71w
iwdxbfBS9eMYKX/Y24iXvWIWpe5888P7y2LeL++FWTxIRFR5B12miFWaiOxOwoTUqsIjoUyeCtXc
yKBWT1jA6fqcvKDhsxiTZepeI8dsqi7AopBK4F2bYn+lU1qwBwW/Wi9qY/ufDPDvmIsBjolVdtpA
yamo6B0o0mmsZ00WZDaEYWMuV0/Yi+Et7qpCDFUfvhKEpNQ4oMhxKGL3/cGs4Ow4lgwNAJrFKfum
FYOmo4iGFS/h333/eNj39xjWONnNBBzet44t/taIov4zzPZ16MX5UXueXqEj1Di4AtdzcUS2p1N+
p5785iwesOE8/LPL3wRFLZkAYZVltua1ddH7gUrRx5SQ0VTUY1xjHVmj6mmEnkM9yPVKBHW6Kvte
JvXRQ9pjY8JXtyFYElMBRAnrZ3HCyH6F/poAQtR87pwJymSJrvBO2/Ny3Sn2jJ6xTlvNjI2YS35+
gk6jIhrccTmO7HEZ3pq5fBoGdYtTrsz7bbn5SavQJYClqeINwt8vjk/WWBeUNf21BhfNris/Z736
5Pl6hKcdNAM9PWpJiqBhfywpbqIVxqOv9erbwmh2xiR/9qvEDcsJt7cWm0fLCE8C1BMhntjg2U3Y
juiG16I7lREOtXGIyAymyjh0Brdou3xRBuHONBHxaXJ/o3G41g4C7SQBGqCYZ8AOvB6ZZ4V4eKDn
+buKh7MD5dadYDc75SxTYdjk3awcbEBxkLKhqk2uv/xiZRIK2HVJuG3X6UeYl4fQH567ia6+MHxv
rPDzxqpc6XHIpgzEEILnLAgwr6CLDxe3qZmpJXoa3l116p/nzvpkl4/yZnV3bSKvIi3fW5IZakwm
YH5LT3ZQsn+BJPgaW/lTKXofckMBTywYBysW9hGUB62evrdNtFFKXM1jL8e7WKjMe+qZFS9LX8OD
EHh4BtS3s6tfKhnWfu6vb5498wp5szcupnhx3EmdMlFeHkpqDskjtK1Dj0wVrpBgfYOzilhgsnFR
bQ5ycdQYVck45wdGcELOVd77Z1T3EArAuPA3zWgTwbC6/f8e4pKFY4xJEIcpqwjbltOcqjbn/ITn
ukNnYmNwa1fjxQdc8m+yrCe3SsCg6JV/iAYMpPStq3G+Xd/5YMZiy0+l3goDzfvfmaLV7cKz+Sn7
7O1kwB+Go37ZShFWH5+XY1pc9zG6l/FgUWJQXe2gHWE/79LbADgNWPeta2hjNRrz/F5seDM0xSiY
iBXv+r35KzsMx+gXaoF2chZettb+2pvQRP+DSpjOE2NZZJ5kgbqRMpYoN/m7ysMcprU+VYJ8stqX
9w+y9WXxr0jL4nJVdgrbmmH5khuAuyil1/cDrD6YLsby+wq8mLg8xnS6nCPM6Ex8QNCudCr6VKnd
gWLZw3Hj+Gh+brWrtga2WIxt1WpxkZFs13F5q2f5oRu3MPVrr4TLkS2WH8rRTSFgwgkLuUXX13w2
JX1XRMLX92dw5WrjAvj7Ey1WnhShQa638wXQ9qde73eeybr7NGGSPjX91iZeGxS5AaoF6CNI4pLT
34UTGnqCMXPHRBvdYtztQVPNmZbhVsI9Qu7Q47YkRdaGeBl0ccchCNf39LtJEbLqXJfaPhl5lWie
dZT16RZ1642C4epJfxlw/kEXi7JuysmvKuaULgQXyrgDBghDgOdDdDs6jR0ets7ftd4VcMO/J3Zx
nUVq2vpBhDDM9CN6hPiA3rEdfPRu2wMG8C5OIHuo8g6W0XflRtK3ugUvQy/uta6pgqEUSDGz1u6q
U0MXXERVaIaDY9NYHUJ5NxWv9K/+nfrh2ll2EXx5wqDmU7U8TMla8IfDgoLVBIkm47k0c2nlQ+pk
Nn41d1vp+9qoFSggSK5BFAIDvtieQTWZXuLLVEfPFjLjfOniLvXvQhK1/dw09F3Js/YzKbLYbGSs
7KKZBsID2NTBIS2Tlqnr5CA3+dgiLlQ6eIekfvJRe3j/ZFjrvF6GWb56paEISkPhBEIV6JzX47nu
lPMQIIo+6rchxBpJMZEoDk5GU/+DLQSCFiUlA0kLCVDi9RbSGwh0dMqpZnGg4/ZDj8vF5HVnucke
T9jE3roUV070q4CLDdTKfoFO8USb2VLcABn4WvWOGxO6cstDBqS2POukgdZd7JRKCkIpUmif+X/0
e+MQHZQnrOh39Wk+ErYGtMJTAqAnIsxhIAuCOvFihap92tal+bucj4EUL9zsO3LX9KOwBt3jsnKO
bKiDj1tNyrUe7FXcxY1SyerYA0Rk2TxIh+JRfM6QbnmUnjSogtV98Q1huvzL+zO7csJfhVzkS1Gi
YzUXokNjNpwyKJSH0VnOB7vB/VxO9v+7YIvrJIdogFz7zHzRsN0p5F2Nl/SoSruh+S4G8ka0tXX5
p8QPVRIgOIs1E3l4UFkeJMGyfp29Gge8bd4fz0oEDYQKHrSaBKVtiYhpEk+VvBGNxEKTdyKS1mmz
dUXMS23xdjch6lEApFMJpHqxFHuhCTPyeJR9T/PtlDk1a/Aov1b7uTnoW5uLf+VauAq4WINi2tRC
PVEfaJN7LzDwyOoxY8IoI8aw/j+evqvawKLoCSBQkVMMCh1SaWysXB3V1fcjrO1k2o98I3DSsGGX
QnZBbsRh7ZuUVk6zqldp46+h4/xW46dnIyPsFG7cPsaoDuDKfjdsPOLXagRX4RdHY+KLCiUcwpt3
gxNgGb2b5SPmTLkMdv+EFqtfhVuseCts5x5zgb4CLiown/8vZ2e2HDmOZO1Xaat79hAECBJm033B
LfYISaEt84YmKZXcwQXcn/4/VFf/k4rSVNR0XZRVVkqB4ALA4X78fE6lb7LiWi/gV0EaWshgV/rR
NAHZzecdBpJ3Aqc0XNUAnrYDxt9K5IA8HcxtDg+OLjsYoJdeK9J9YR6Bi0PTP3quBDq3LxWSscwr
EbeV8khcvCJ4OecaiFFz0XzLS0wK2mQKZt/VuRT101jStdJ6gGuKNzhqP3M0Fzp6AvhRL1rlKg1O
aOBjKZAlGrpCry1dV51teTEptkCi1O/h1RT416/iL9//4l2wskiQqVg8OCHVqHRPPYQ3FV6Gm/wR
7gWesUsCGyYNRztyrmmyvxybgJMHAz20oULB9/mJpZ3eybLF2MpvNuRef1eQnke+saGr7P7jnLfq
YYAIJfq1CfhFJkVg+YU5E7bUP7bdmrNIh46j8q78+AZoq3W4XjIpBSRg1yL5L1bjT0Nd7C4zHDMj
Q0NeiljhBgnQ1CFZd60n/CsN/6dRLsKrZi7mqWRIAVgnttJdMyBrzb3JYek2Ykn+K76OX4UFiJPB
kcY/HKHzxbSeUYeytARDLk5JZI8eysHXEIuA4klxNIHbPnyM3Csr5xcbjzAIxFnQyCDFf1mRAiVN
gpraI3HpDD+h4g/iE1xwA/ZsLMeR/+gY9mm8i7yANpGEjKzDSe9gPXejR/axm5/HdfRQ+QVMOqEQ
OZLMG49/YewvgiCMjV1Wt2F5+4faESAjBpljXGv9M9/o23Alg8i3veRB7vptuwNkbFWgZOVf8/f6
Yq8VSCAsDelolYIQ6fO0hIkxFQWBvSPs+tAs9TY1lctN6ROY6v/54/xqbhgYw0KVbVGoXCzZFZth
u84wUgEBRQ2mD+yWrwzx5bbw6xgXT9BGj3FSLbsPUNyYGj6Yg3QNQQW4SWinrioYzl27gcu6dREd
iV+HvIiORJsORmTjshbc8RBiw2O6qxlXTQK/nAy/3L7l9v6aloiLoaBLD030kt/394tu3PbQHDu7
ywSU7rW8y5eBgwGdFsJLFLGpuLiXWVlUGmg5QHluAMczfGyxfrIJ7Q2KNB7yxNdm+/J5lzcSVUQB
I0JG/+iOxoc8G2NrqD5OHswFO/NJ+GhKdLt7YxdfEydcG+3i6ka9TIwkxGjz2xIWLf2I+VPrx2t5
e70h6cvlk6JFD5eHQ78ulpLRLw+vynIjSXWM5gFP74Na4mu+OJp+58F2KRBABjv/98kGjc/i8YRz
PNaVzwMOtTa3GVRmQCe8LMwOAxSqPx/hy7kG7RdefhtLFvaFz0OUKQG3vYCwjq3KY3LH/HK16M1A
Vza81P8LR+KvZgC6wSEYtDkshj++0C83EWGTrXJq/autfrwHYnQDncIJ5jzITWmbqxWYr2b2r+Nd
zDh4RKgO4UwFOSiW40VKHpTvlq8/YynGjgeOxLvpXbmpX72Wv455cVMHmFzPCGSWMQucFOC0pLm9
29qY5H/FzO6rS0QOyoJaAfMOs/zzMyww8+O4QBjNSwNmK7XuFN145E3+eOW6vorB4KyBE6QwoPq8
tDi1kwYv62DXntyHqwrdxgCgevVmcbBLr03tP44F4A4aUuHmj/+AsPbzRdmdNfQlfD49u0JsJAPN
n++GoLiBfdt1j6M/7p+fB7tYR1ojZ6w3ccKP99q5umcvebxPg+WhGQFIWug5QPf2FkikK+moP+6m
n8e9eHJp1VOFZ4pxxXet/NknVxRpXwSZy82DKzrFTOM47Hy+i2qC34qd4S7yA1BlXvjIok3yPVmN
7uyjZ9t8YODbXs32f7GqYNjFZJvAOgrKkovrioCgpGaDYcdg9IxyBQOud+ACcFAm0oc/Fvgs13Lg
X97KX4a8mOeZ6OGbNcH3xTRRUVOvY3l35e3/oyLg80VdzGplR9EUxbgo5adoa1hOIEBZ7K6fP77Y
tDESHhpDA5GBRr6Lp5YoWcRGiLRh0rFnc2geJ7hUHQaYZbrTQkdPOpIdIY2cncI0VgDRQJswVI/S
mq+8P1/orpdvgimI8yYMbi53IN41mtURNB7Ee+SesYChRu8Qp1zxTQuzPGBdN/B9IX6zqlbmhqMC
nL1eue3LcfZzRPH5K1wcd7O2pJk5ol4FX+WfxMt8iIPAmhR3LWAeH8b0IxaiVQRRFg6+7pXRv3qt
FqiAQHyNihm72PPrDEiqOcLoH9YzbyYOTTEknG7jg3KIdjVwokP/yphfrUZwEVqgCTocaPSLbZ8M
YVtrAJRh+6ABpu2erMGEqxxM3XvdW/oL5UO8mlZXhl0+9vJGIyvyAVAA5uZy0hZhPaWixLDaDs3x
vcvdHo2aW4YVPt+J2+K+d0d/EaGRq60uX18xdOYWugkE5O+fl6kZcCPLSH6/4tgtbkfiLknyBakg
D5Oj/xUroz/u0ri15v8MerHoC+BHubU82kXoN3voYz40aGg3gtyf1vyavubaaJdLIrWlPcUY7aPp
0YndBhws9LUtti5cd65iP5j51Q766/VdrIhFKUOlEgC782pkg2uRvNiCCzzPLrZW0jpFn5MXO07Q
i95l4JAybTsDBMDBeVTptC4Y3wPRjdi9Bm0sMqZAKwsTcK6QgHpLhk2iQJ/MzP5I1bSj0twJ1Zyq
Ng4MlsPXxT4lLRYnNlhuyKNvpBfgi5fgvalZvdB8PIuEBNbc+VUJ5X+UgoHVtzsNRGTHSIujoVjm
jDoYRWyGK2ZjnGwGIWvSTDvTysHPykDCjGycbBrSHyyw6psG/IKY8VOMD9VUEtT1FKH0mf/gTQnk
LPTf1M63GS2ANcsfUpuujFkdEgBm5Uj2iT354zj8SEOkVCVvtoxo3+e8LJeQ6k6moCUKuVIyv9F7
3QtDuBOHMQMnF+JJxtsHoIgfU7PTcf42n+K0ezRr6yzC4b4exH6ykkDvBhhJjWUDbWe/qiwKSnM3
OFqWvaZgzm6ayPY7UVRBF80BKcDCIOrZNJINEIWnwZ6k23B+G0HvhlCSb2cCKNk0oeXF0ItVqxnr
Qc9ux1ickOvfkbLfpi1cAGO5homV2Guk34cq+YlDzIrl6X1Buu0IQERM6E7LMOVbYxtK+xFMg3uc
79PNNMadb014fJSkO9Hxp3DiD1y0h3Ceno05i9ww53dxHruSwpskCTkcDSL7Bl5oG6Ob2KoKNc0Z
u+lHM3RAbApySsiwx8q3AsHedsYh0lZlHU0HcE7fJ9XvtYSmSKwaN23DtpqZlb5Zjfcc7GTHqCa/
1PnRGq3TVEu8mSooc+3RaO1zE9KfPaX2Phr7lxHgToic+WrCq+TQsn6wm/DFMsMVK4Zb3kF2wKrp
HI9QDrbTagbn0THn8S4VdHaVpRlem2pjkNnghdvy0LUZdZoo7CyvjrsClq2lVq7sKSvXVWxt4rL/
ATfCvU2zUw/sfJxpW7TA926WT0czlhycRflD9OmdSrNXjdS3tZDC1erJrfXmRCLjLQew0mnBaA2r
9qgp+aQlODFr8ctoTiehxK3Wip0+m+uEwlrOSPBOVd+sDk7xc58Wq1HE3kiR7kpzuLoCUL2qctAO
rfI0muDEiyZGXrEH+wsJgi23tXPfRHuI+rFrI5vqTp3qXZwdHpqoecprkJ5FtkMyz4sA++gnDpFG
LO8HUT7SSP5gFGTCPD8ZMAZ0R4M4Vq+fdaMub9o8Z8ewqNM7S0jtOQlJFFT2sNZo0TvgvMd3TRX5
cI64yWPZ71o+rGBscsaC48F08AlV9G+TBNWa67UzTmCkjo+lidZzmJzcttY6L+ubqo8aUBVAhG0n
7qsuOTRVejdW5gMIqDDpMprZSRQFNrB/76qhBFiS53cKePeqKQMomoMuM1cz8DY3BIaYnYXUeQ/y
uJFZYALO8p6Lx9EK3SEMb6dW3eEHXbsZXC3RHM0aTxaXZ1SlA7MDFpoksj43StWOKWd5KgzjYMvY
U4nlQ8XtdfO00szHeX6WOrzVRNsDNG64lR5bLiAoGqOrCTaEAElyCiPXEQoJU7i0mJwSFMJJh7iO
h/mzPeaRL6ufdB7aDVOxa1QAmoGdGqKxD0DGytbhWQ48JRDZ5TGqFpeMpIrcOa6TQNkxIOnsxdRL
w82b4TR3uqNJbVVrN5rWucJqnL4aN2LUwKinLQo9uSt10a2MOISgoYRLiZAGlqLxqUl0vPTmrapB
7cWNeaPyJz7yORbTveDDU8a6ew5Hk0bWbx2ou2FjUkcJsc9gogeqKHjQoahNN5nYeuT1a8cSEIVN
E3JXgLJHJl00QG/Rh/HCuFJrUgAQyeBCRis3xlLBJHZLQ+RonOArbAN7qocHm/7UIF13s9T2rbK/
nUV0jlJAZ7TS7eWtrr6Z5l7pt1WhB6mJXaWgzmRGsFiaD7QoggZFz8RALDdMCR5a61TjdE7ZYSpy
dxDcVRkM16qx2KTp3GODUscOxiplB8loDtG4Fm1saDfWDK9dPINwrKV4K7rI0SMs+d95BS62hiOX
fBymeFNO4CCEsw/zvUD12VZGFsiUyVs9jtlGgh7KWGXetRwRV0O0ICqiN4FcE1I++uB2VL6GMn3s
0uYhM21InlNPAh/ZhHrQ9NDHaw80s/y6CB1rEDuAxXxTa7ayv4MxpWco88GY4lOz5FG5eTPIybVC
oHFLdkzGR510oCGbj3oxO02PkiK23A7rldiL9jXrdECEQWZO4VYN6O0ugr9rARlXSxC1RFuivrOw
28wku2cZPNbiNnFHtW/HnybfgKC7ZtHwXQedxNHZuKkTq3N0pFpxqD+V9uzw+VvVtyeuhnuAiW9E
mnnosN3IUToaiOG54m4KCHFXKZfM2WqKIncMdYcZ/KZvipWlqb05LyZ84DzokyujuyTCFeT2SkEY
oMkeVzIHrUF9Pb2L4m4jitmz8L/r+M0wH+xBvUbYLZ3OaHZFGW0aDo9AQLbKjPpdNp1YyG2nxMHS
ZRlePrzvKJXADNnNs/QgK3uj2sKpinyNiuNmVHbjtqX2ohlYiZUVv6VZd44lUU6WWdThOru1iXg3
LVn5yjLalVlqumeS5WpDy2mlSPFyFuLGGuqHWoiT2UeP6HsFJx7lta4bndmSN62wjnEn7ujIvgNj
8GwmetBHAzaxAYvIW2NDsC6Zbw5dULD6FtbDfhRpD7Lpf1ghWNgD/P4wnliJpAhiM/Vh9xnYJD60
iMnAGPblxAFIZ45VFT/tnj9IDQdN9D4/JnMj12bBH2Nlr3MxODVHMYXq0PD1axhLBsDrerUm1qJr
H0farhXlaK4QPkeP2iqfhoOc1fduTj20ljyBSudXPaC7Q3WGiykO7RYMLNoCi4SWbbTB2LV9dtDL
ZjPP4+iMZftkEPVm1TMDxhgdTja669xJKNTkh9EOBpPdmAJbhJ1OiQOis09D/c0Ktc5BO+M904fe
madxK+LsKMLoAfTn0hkt7W2yQVlPhidtYo8kH/fDAI8cc1wZNL/TOTDwXXpMtG5LZqTYyhnQMDvc
T7ONxzIWDjLvoO00m4zZXswK4mNb7d15jIsAnV5Yj9OcrqH2lTg5J/vYjieE290qseKD0QwrMrPe
S3l6x+vIR0x716XS6y0zGDla30gK4jt4x4x6IOltVBGi7QFNT2Mcu0M2n0mmn9jQHDmNng1Z7bSx
3ZUZlPsFBD8TQ/M3FswgH9IVL/uzKJrckTULAKNewR1z1ZmA6/SWgk1QBtvWMQ4mfYYPNjosyqi+
R1Zs3E1NnQUs5e+y4fupaE7pXN4C5euPefoAKhZxEJe/NoX+LuZhnRrpQSsTL5lVg/RAhVbbyo/q
yh9UFK8Y03Fwr5OzVhp+j1nAyu5bg2nq4hwQrSqDfp80Pp9sgT4HsMwQAhh7G7lNX/EJna5toJnh
neqLl4GRxxlk4a3JYemp8HichmIbtDXu9bnpUiM79qThTlqMHjXHNXAjUAvVFfovBUUbYxQ9U47u
Y5N3mTMR2jg01pJVM9LUjazB8kyjK9A2J/S1FWffR4nNYJwMtF8rOuMrRLM3jEl6PyOoR+/OYO50
PSIO6+tTQdlBtNmbJbUImwzbjGzyGmmtYsQrjqnZ1LFVe6g5/J94V9zAFCrAxLyhYC5zvVNOLux7
Y5L3GotLJxk7a2vHqLHXcaBZKezWSl05ljVMu0Kf4RCqmcwdTA0tWql4beahrMHBVs8xqfBGIths
2vZeRdnoAYyGHQBYbdwwAqfZCa8sIn0SjNinopHf5zFuK7YdLNLcqp061O470h4VUXtQ877btYTb
dQ+aKldo1m16U3OjwTqNJPZBMt6iN2CnUbVuqypgY7MDyHqDc0CQm9F+6daNLJKuzTHDotHAlKDi
9j2dcuWX1fCSMq10VFwsYHLzhuhz7sSkTUGNQ7esAVjAso6FIwSPVXEYs+LVgjfGQa+mbWXC30oI
bNE6ZpeTVOIFCGsj4Fbc7NO2+J7R7GXQZtsjTfczo+GjPfYDuj9IWeAmUWDqJhamN7ISj2j/v2vS
+d7k7GlgJtpxSD+2oInnMF2yp9SP4mQ3d2iSs8rKi1v2ox5ficSuDWcrLOV6yu6yRDe2Xd7p6Oat
mCtDnblj37Ze3bLCF0QrvDo3/aKT27FDjkWTuWfRdFdC0gGQag1O5sCw3umGcil0TSB1l3sUcgMp
1crk8ZkkUMVk41s5ZevCwpsbzRTY9FKydSeiiDoAz3bf7aEZn3SzST2zsryIYuOLUrZRsdyrqLyd
rRK126wJ0tIyPUGGxB8Flptq1kK4s45rvPFnnclb7K3oSJO0cACYfqq66TiW1iHlqBPZNmYUCybg
Chz4SyKQanFsG8j9YrxlwLvQzUP9pGvspxmSncykb9N4a4FhfB7KbAzQHBHhCA/Wu51mp7wfG8wD
qh5LKm+x9u+TWf8J5PgTTvqwU+Tk2ZaJD0dfaCRaYF+41AMejT9EDHyFGM/IdL8UIwndBQG4q0xb
+AB4J26NNlQnG/gPUlEGIDx9M7BlNlWHAy2C7sagMDqfrV06Q5/dCyi3QUt18sp6QL7muTLie/Ti
56u0L7+jQeTY1E0BiiFD2qZsb2BEX8DNbD7orf6zqSn1ihyv4jAicRI16S7h497K23wdjkm/Lo3o
R2+0xJ8NdGtjI9adQZZ3hsYeGoncSwELMMeg4amuE93ppi5xatr9mBLm6aF4LIV2O3Qj9RqjnpAS
ySE0GkMkYVFxQuU6H10IrdaJjlSBMm0Eg2M+OXnKbrMyPIcTCK90huklusThTg6bXPyOzRGpqBc9
5ThWKeDm9TAQADY7dlck4Gflrzmt4L9ohGsSlec4zL71GvrwR6q2YkjRNm1TBdZAuegaqlecszMn
tQruaHozriYyrNiobcA8e0wja6/maTOM3dqGT7+GtqldYVhvpNC1tWirxpEZwYu/eD12Sf4Ky4/c
o731VDXZbV213KVs+M5KrIF1iI2kUxoaG6G59w2OPMpY1fDZqlPqTx29J1qf+TJVhkO7kDpxRms/
ZXjfhjKErmAKEtvYMVIoRP3oe2D9qkAQCX/XtZnku3EKj8CTApRS1jXWFTUjk0DgkayBXp+XEXVD
UlRwhuKJ040h93MterDEuNcMfKriD6WhXvWpvRWl7Wet8Qz7+E0f969wRt4ibj40tl45YkAQAbDx
W9sYd1Y/P6c97h4tBMe5a1jrqTrNKWucLrKY09nQ7cD3GEbrcf/Cq/DcJPBQ1gAFD5jUzhBs6E40
zrfQbVQbkae1wwp203btq12o24Q2gWg4Go4ou+tbrLNNno4OHbS3MOFYlZOg4moT9prHK5Saq6Lf
C97WyAGTtyntlihapt6gmv2Y4zDWcFw/66qbUEoAszicahUZNL+ZBHQbXXvQI5CFYwYBCizlENGX
hwTR9Kori3UN36RZr16w7nvDnK1ns98aYgICJ06es9m+K4W5LubwpHfabcERmowtznW0bB+TvDyH
3DqUaaMHIplfSJ8846mcola+JglKWnLUJz9v7SDkbPbzinB3am3qaTZ5x/+OPVKEm8bo0SBrxUjB
ImQFXLpxMfvvF8MNNxyMzomK9tCM1gPwLsZtyGy0tXa8dVipocKaq8Svals6iGu3ptbmfsbzgCNh
EpudFybFsYIj1Mg1ir7b9o52yM+lMQSjKK1OmzwlN0YXr3kyebNVIaijOxuzJYgH40m2bE07eh4i
vJAUbtK89qOcRysEdD8ngQxbYXaOPduvRq/Hp2Rsn0zkc0SSnUurZltwGw82Y2mgF0jdlCTfiNbc
ohb9DWKCpzypYge54EBVtXo2YFDbqfy+TrW3useZURmt9Iu5EBt4pRe7zECKD3YtEsEj37YMNC9h
4yg4Jy8lt4DYU9ZTAy6UOzSN5fGUKGRHh4dRF/BQ75DLSSV+mjTpIY/10s/0dPLReYTkSGrbvpHI
xE3x/fuS5btpQBhXNFq/zQfx0vfpAyW6cmU8ILZpjdccuQMEnOBp1XG8hh8y0jZ9/ZAUdnK2O4EJ
HpJHXnXyQXQq9UIyzIFMEO4adIK4tOTzoW1ycmJp7us1kE82Fg+/brq9XTSG0xQSXU+tigKOM8yx
z9PHOmF+pbJbmUVb0YeFS6EN7RrpFsDDYNY5tTBhlSNaLMS5hs+L6kCJ9jhQ5FZt8jzn7V1B2NE0
6rWykIcOE2DguW/k9abtmk0JDW9ID0u0xuLikea9Z5EpGORwN+V1MCbsaE9dAMdnj9f9bVq2a0Zf
sS3iwI6zEle+zWbXNEB2wzmG8cLlMcEpewJ8CF0FBdI8KfkWh+m7bs3I01U3fQoXPRMV9Kh/sGuc
Y3V6rvV2a5XajtRqTyeEebgdbl9EPthZHs+6dUK6Yy9qR7DqriImrPBmHNewVcksx1LVOKQcewgI
s+QxqSyxxis2eRZMo45D3GYT1pFkOdg0M0TE0pqQisnqJbDpxhFTbczr25ZJTO6hkc01pe8Xgp3P
FZ6Lim1ZmlOSLW1RKER76L7VTnCjQ82l94f0zkRLs1xdFUBdq7ospa5f9C3RaOg1DjGLX4rhwn5s
hatfLb7M2fk/0MR+vr6LQmGLvEA6/LumlKzlacFBLaLw9PZqs9W167oow5bEbExtGWtBEU9HcCOO
7MOZ5T9jbH6+sIsCeK46VFWWemC6SdZ0HXpvA64KHj/XSq1XqnKX/VXF9O+nNYBmspBK8SouBjd4
YMH0+vsD+69PyHP1z//Gn9/KamqSKG4v/vjPQ/LWlKr82f738mv//8c+/9I/T9W7PLfN+3t7eKku
f/LTL+Lzfx/fe2lfPv3Bly0C4dvuvZnu3lWXtx+DAM6+/ORf/cu/vX98yv1Uvf/jt7eyk+3yaVFS
yt9+/6vNj3/8trjU/devH//73x1fCvya8yKj/OXHu4ovf+f9RbX/+E0Yf1+4RlyHrBSeK6BN//a3
4X35G9v+OxpuYJuNOi0abwB0+O1vsmzaGEPyv4NLLZjNUMIFwIJipqmy+/gr/e/QvEALBS6CCS2u
8du/v9rNvwre/3oo/wum/kL3weDdASeYBe62UF/5h1rjlxldoPTJY00k64mnttPWyUOWoq5jaT72
lsgHtRCO4fo4+l0IZ+PRjm3nl5v1+zf6m8RJHxCIVv3jt0s5DbN0HWAmBr9t9BtSiPU+rymSkkz1
UkbrCaQYNyLCL5Imvm0Vshacls4kJ3gPa7bmKyEL2GO1aNijCBpHZUKiRbTXP/9CF5KMj++Dew45
PoU0EaZxn7+PoewliciitWFXKNDnKCRUiZiBjKoBh7dedVYhPO+S/2v7wTIwEHjQRUCIgQfOLxYh
2TfTXHEjWbeelZZBWMBwSMxM82JQJBBPF/e0HRDB8c5JaLGu+uG5QRzoWCUiuLrXzmac7qau6x/O
f35HLrQTNo636OQ34GcsQCO1LyV4nT5bg2a1ElXzqEP3VqjtaVeFPiIA4qKAObhpg3D0zwe97Dj+
GBUiSrhPAoEGJePFc6AZiiWw/UVEnQ0StjEd9xSsQvxWTM+p+T5HtTxOsV34RY3Ac8YJum+rb2au
J0+jzkvE6WG+ldWwsstZbQ2KxHZWFNa11/fidbHxpqBtztRxYwgRmEOfXxczY/OQm3azJgMij5jl
SO4z4XIsMoidkCTMcvmmhnU0DcDiRrM4tvT7KOzWr6LIOsIylsdomkS+/VCxXQvBWXDlRl6ofP51
I5GrxCojLDgQX2zaQtNra9StYm2FlQkxwXfO6m6HGi7SrB3rXF3TvJ5REDJElQV1VN6XlUS2fO7u
ddZpBxKJzX/ylRakmIl7RtCs8fmmzSwe4ykPi7VsCQqzimypqG9VIUyHTgisbb3uXdpryZrN4bdR
xc82LdM1M5F7S8oz1ssrWrAP/c8v+qCPm4SnB04IzH4ETqyfv1EEjSZyG7xch5SZXlOS1p/RCnln
aS0Kn0RUh75jqQOABzjDObfe2hqVyKVUEE/NDykA4tXP2di0+5bCIGhCd8G2EiFd96iPu2nSHNso
jNY5tCGeaStgliCP83F1rcv6/DnE6vhAqi0SXShH6AJq3rhtNrFpwSWLQGxbJjDryluGQs2MMmNO
7NRJ6xm9WTlJ3TjulK91GQtGAwsTN+oMqcY4dKs4QcXbKJ6IUWo34L2kLm9xEEGy2EMSbNjOy79E
2KCOEpqlQ2DctxtBabFn82RKU0OqfgodhmSA2yhmB5NZGCcEB9uJjC+25NOJEim9tsDancnxaEo2
bPrc0N3RrNP1FBdPiVZfY83TJUb69XFhr6TExNGOoVcL/754gbKhN7EgkBrJ6f6dW1AIYEHNXbMr
xk1UGesynJMdnNiREZj4WpgVvUFVsNuAmjUUj4ZWPmVTZ63qjEWOaG4h1mhR5hKZm8V82Gs9EuB2
YnlGm9jOkLbwCKqzeIMN+RlGz7KGV2lv4+2cqwKc6xIZniJT+1yHqqer+vLIK3iJ9UYQkxod5pml
n9MWNeMrs+hi78bSYyxMAoQJBpo20bn2+Z1NShMhUq7jJthx54SQ1XlJEkz1i1mbPVIakCQh7+iH
dvWtzmd2pS/1w4Hg4hmgZRSUDPTdwrfKvNi4taa1277t1DquqjQgdj+eWm5Ag9Cl2yZSqAikFZzo
R0dOFloeI5vdcWQiIyWJk8Uxg6RHTe48cHSOJ6gBCLvaano3bXqaPVQDIlSR5q6Sz5Km5sommnpO
6hqHdhOFyDr6hpbjFWUdXDbyecUgHYhlW98ZVBHvz2/0hxnAr1e6bICI2+DCYDOkQ42LnblE6jup
4XK/FjF24pnpD6bAYbccplMe5c7UGNrzNEEBAfHfcz8MNdRBjQX/kfa5RpH9cSxzqDeaHyMccFe9
qKJjpmrs8EBZvMYUhgdoPBJIDipjTVm8BVIu2feE4PAap4dCj6JAggrpFENtrVBi6RzRRr1nZ5L4
kZEZd0hJp15aiNekUHjmhDm85yF+IM2CfHk3Mkg3NhTWc/mMk1ssR7fKBEMdo25dmSSHjA2h38Ap
wc9RIDf2bFarqaq1TWlVASgHjhaB5qyldrL+81v7VWiBm2pYQP6i7HJpwzAPrM4MqQHKRiUL8F8G
2H2QykyD4usU0McUC9SVF/ejjevycTLAGeBHiHZni10+znjCdJiqck3taHptJjtzwjCszrXBVFBb
g5O18BOiWDCctEJ/bB416xkZXneuzKeuJdMG2QCoOxR2gDFGYypL4OqZ9r3PkKt2itooUQu94ljx
oWa/+Nbw74JaF6EQQXPJxXQrOqtstC7M1k0rc7+cubWJynT2IXbqK28ipbEbWNNuDQOiL2ToC68P
IRGEZtFaT2kkPTLpTqPzeWNN2v8j7Eya4zaaLfqLEIF52GLouTlTFLVByCKFAlCYhwLw699pr575
OayNFw6HSXYDVZk37z2Z1FLIqAn0/MLc/L7D0BT0VpmMznvpGzFj2xRk+jm31lO+tnHKSruHngFw
aNjIYZKiamK8YrfBdl2q9rsU/TlQrXUJPC4/E11qX/nDayvc8rg2brrzMR5GXo7U1lrNX8s6yd28
md2OKeWB8kRefJ8992VnP8xpIWCZtwNfgNXFJQuow6oa7bNvKT3U9dZONuatKP/KRPGx7kEdGmdf
1GkYyI6yGL9LVs3lu1B4qdO5Sa8808MROPuf0Al/I8G+fiWEiwwO4Vvd/rVib8fRoOvJq0MZWG+z
51U7x630S5var1busVSaS2DfMa2PVNYCryFZdnFSzmWrSl/E1neJ7N0yYi80UzKN8b2fqw0RHz9F
nbnGPh9YCzq7dhZrWkFAw+ZPdnF1TvpYnxmWpcFSn+3Rb8LCwqsxuEImiNL4EupkNhwu/HGRz4xM
ZOJqMkVHxPGyBiZXtUQCI0wAjWTIj305qhB0auhNaxQ0zWlOe/9RwVXdi1FnVtMV/rGEUB6mveV+
s9psVwqDKSN4lZ9631wsrwcz0sv+zqvxUBmdsu+oMw5t3s4PBd8gCCt5p+XYGTUNjiIznShb22BX
mGWHOyq42M6iH0qi1djOov8+Y26l2/98SzeHPyvoMGH7X153bVZp6WtCHrI+5wcUa+RONp+6z5s+
Mx7475/2tTLhrjC4I0j+s5vRpr/+56XsO6U3Lfx+hy5nAr9Oc5VopY6ZMJ1LZHu4tZsVaFf+J2lc
DPRT//3j/+VAhZ3tG7eOhCr2a4TVW249U8+Pt7D8XJcOf5ad8Lty4tt+NPl/LMW+pnBulTPtMjxe
clOcTl+RW9Vi1pk1DPIw11V6NgjgiJvJx9XvKRorqsy+2Ocy3wuiGPsBW2ck0tt4reFuarzxQI3y
tPny/r8/h7/v5C/fugG6yOXCviWmv0LoSDkGuhzr6iDVXFw2POJOid9x09fpmM1ZHs5Lxj7UkgGw
ECneap7OXUO/E9G0UEbg9NnivauM/tSWZLPcZbww3MRDWtYPResymNM2N16DpX2vjMJhrgPLErdy
h27OiLux1R+erH/9pGmYUJPIEfxvI3dz9BezXraHqZHROPL2uqOFOcyx7VNaCWzssoegOrAIQnCi
NJmDY2niZq8NeR2mFeddj+cwqKc/7uz7IqD+/RDwhoGK4nLS9a9dsMkgyzWF3x4sYT1amnZBMbjY
A2aLIOj3G/t/z+FBro7aMar6EzDnqxT+909nmHsTwwzHDNwvPXjt590ATbE9jF2fXvGSRVZjW2e+
BVasjfsKZUuvmOMLzMlm5+PVWJqwVn2b9G1QxkaOTeIPj99Nff/6+HlUjIRrSJ249pdfqfNLuTmK
PqAGBR+1Fhvr6BgoJXwcjvN3ph/+Jc/uJ+ZwV86TOlo8mV5F8ZiN8uLVivF1B3AwNU5bptKTOal8
j9d+vZQQrsus1c+jta2X1tBvRcfr1Kd/eIH+9UOFJcU+N7Z+s278y7FJb5vOs++0B1voLuKcHhbr
mF1Zkh3msr02DMEydZMPir452TWLh11zzS5mPyxx2uODKaT++N+f6r/+ToHrmFy4gat7XxmdPiWB
3g28Ab2neaF2WxKfDyMA51prDs04+Xw0xCekHrDSqHVuuiEOcENfENUCWz72Crz1pvl/aBBuH8XX
L5sMlafTCJHS+yoetMZAKa/85uDVYKUL9ApQgNVRzlQoVf9WTzT4yuv+IOz8y0/FRYAiR4SNJN3f
8bb/L90GVu9slWiRltrX1ZXGxXPLKrakFsSly3y9WwhgZEP5h2f7Kyfl9rqRxjVoiOhnApaA/fOK
kxziWouz8TCpvzTfty56SxfkSka0RuZgGJ76ckebt28Ns8OBvuqRGCZORBrlLLNNBA5wBxlXfqRv
3WevFX/SDv/lEqb2oDUFpsKk8qs80DeqnJdl7A+DNjykQ7vFpdFqeB30IFKzHhyqecpf7GE4B3o9
7ieN89Qct+Myz2cla+tSus5d2Rj+sanRfz2zn5OmynI8Eu7P/36m/6U6YV2QE9CtGgaR0i/1gsbp
bY1ckgdZulq8LvpJtEayNiwpmgGN/fcP+1vO//KkUhn4lAiBa7K/6ovMNVuFGMeSfqb3xRhN69of
akVQRpvuRO29MFC895tHhfC+22rs85XGIg45zX/6gm7i7ZffwwZzjSOEE1s3vh4uBOgHRqN6g7i7
mAnejZPt2Kfe6vPEH3UVp51OqWbb72U2PwgK29DEc3vK5GRhU5PGHz6Xf3mVbuccQjOs+AAt459P
tIfU769mKQ9mnWfxMm/fOkxOKG8iiwP3rsiCX4Feln94gf/lKcWPibhNiJif/lXhXvVurFdzlYd6
qyiyfewtq/XXarf3OAjvx3GwQk8zWF2+8Hr994Pg/O9fzG5dGjGszZTF3Jz//IurPNOUvqT9QXTw
odIxmKMuUPG6imLXyfV9lvTj+Vb+tIepAOHhhIFTQGfEwRA5Gf2hwD9A7COYYrnLdFH9kHCpmNh4
8s7kkaJz1knrdAJfSerqPzMDFrCdLfUT6aIuHCRGzcod5m+be1LWL4eMlcsChBDLZXbQhtRB3bRS
HIUsp/ZLlhq32HSvfpe+OUVfHZhZhRJd4aFcqgd30+ROlrob5mwYerzZIMpW13htne4y5Kp9o6qz
xjqs9Ib/xiiKg8KVFpr1sW58FbeT9fHfH+/fz+8/n2+b44dSDag7h+RXlFRnr4Ozov6RTnLf+nXq
qcGLYysC7cD1tYTzUE8POjD7CvHFmavHubabfZPbduw3JmbRwVMJrgH0xG5zToLgkCwG/yz5c2vK
3WNppMCNRsekjp28nbnSYrBLM9tZaXuh/+Bi9Icfi1Vet3q6z3Is7/ZcpFFlsF1GBghqokhp8vGI
NbzfsZvLI3sd/VDQgYXZigvXEGtw6B3Sx5n23tm2dmlSdU39YdsroKB/eiIpF//nUPAcxzDBLDhY
+ZAU//lMBps5pllG8s/IKTK8PGgfJHDlZgtOkGWeAzJfT41Ra/f5VqFGd+1Jn8gSjUzOXoP0fQ2C
0CkG75s1O+o8ChdXDRjFMJtEerCVMdxl6t6pLJ3THYFiVct74Z+Ea0kkWhrSQDnfyiA/O1omz1n+
vRtn66H5bKjw72VX4/TP9Bm3h/woFI1z1TFJbz0KCr8/t156YIWsl+AULTDRBbE0FbHTQBxYbpBQ
nV9lvqxn3FI/LOVH2tLQjRWMOJcZX0NQXGGhou1Lm30JBg6VdXjpg21LCMO/drp8gdX2gDb9FCw6
rXPbJXbbmU9+7UVZXwX35D1DGA8w27CHT9pb2vrZJW3V76wWJF+mYAeoyt77dqmHwqJ9MEo1hqXN
Voxu+4QDzW9CtCysc2KoTdq6kXLHvzZ9gWuV1rHmdoA+Cix5qnCfBt8tonniAfnog1TDXd3/XiVe
ux7jI1nEUsjfrSd+s5ioJ3CGUQkHDtvbqiYyNbOMS5i6sdTGJsqN6tK1Aabhny37pRJZ+Z9Fajyn
XpWMS6kiU6WEPCB/cE2nBBD5wawff54cu4ylVA9V26Or4Em0fMIrmdpEsomSVE/QJfO0eaH3adnc
p4wQmoTv1q+xy2LrYiH26Dx7YjmmlX9n+9O3EodguAWTT92KIOjbRBMamcq4M/IkxxE8c4JFSuY5
yoH6nkG/Zxz+KZgZXfLGfEXITEZDnOd00+LBL4IoBQESuzPqDay5jxzcbNhoJajIUov1lQjvgrwf
KZ06v9e6MlpRgYlQ1Sru5RhmwicrYrChM8AHrzDtzlWZhViY9it2vivogD5yTT02tO7XMEzbyVxY
8u35JKBReyOjxvuKdVqNRXeayjxCMsjDNjOTRmZqt1nG8KDkQ9CXmB6zeWQNi3tRRT5HktRBzFaP
I1lf8wEX8WVjfdVpWDP/qlUrLkRsBEnlTpgGhHZqGqtNaqs5ZML4DQI3uJgFZvLF6pxQasV8Xij3
DtYcnIxisfZ+3b1pWu0mPo6DcDRGlqJYJpar2Xjp8OMlKMWxQMqPjUX9spr2+9QKJ3RG6BeMDLfI
WP2KlJ6mY7+aAtI2AnzAGk62HbbTgEdeGbcdK92H3ZvnNCelqmePasGGWxFzIwE198lCEs3Lu7vA
/2FWaY6G6N/xdGcRS30lPWK78pjhMbZmb+9LEn9+/ZFZzOqKjZtG1WNSqnKN8voGkHTvrJZvM9PI
PK4kCwLcfqv9It2gjvIsNXmMin1gdaiyY+/s52VO2lXYd003PBQ98ozVm49uNn16fneRw3LXjeu7
IYI7zehH8tIZm2DVN+aMu7ErXj2rdUMpL9pg8AAqkiWGl4P/yYi6V6Dcw+ogMvMnKmp+VHI9mOb3
UqzWcV7pf82CKIlGk2Dk4heQM7xz1mhELDcxy9xMiFfdB97GvyXtma0Tp0M7sPCIXduD9M+2194L
H6jR5uDN7Tw2n9rNsZ9SEtmE2SwSlotXD2eDus6xWxOVUQLI15xnp8y9K63yBYmXzZEG704weg+y
9R3MnPn9REraLGJTbCo2Bv1lLMY2tD0ti1m7TXrQsPfp0BPX1dPjZnrNtWzUg9neHu9tuLjufJcP
/Xdr8Q9VOkTbLBJLZuQWuumX4S5tyLjw3C7ahZLLCoHQ05zevqVtfkit7btOuBVfSfHL15jCKLs4
dkJ/FPlOCCsaybl4Xs76sXreeS1r4E3tYth/BQtXC2f2X73JiVwMFQtFZgKCBXV85DVbT5ByeF8t
82LqjLFcNgmEqY0PHXtunGEOjAdqoxlmDAk5OoNDRqNF3dJcXVbdJFyEWVwOdn/Sxfx9xVQsyxtw
gG+L9dyfgeP8WoyAaFH+wNX0YPsmJk5dfyXV0Wav28q3Lhu2Y5p3w8a8jRk7cCbRv2y9Ouslxc+8
lR+FlUem7eHDb0ibGc58xDpcHceNeqDvvJDdOO/Kls+l5b6A24/WznjIFAO/icJ9ndOwZ/gNJG/A
6I3jUPe1sGFm01W/Nj3vIuXrWySa5oXRdxHrs8MbWlKDFEg4sa7c1yAz58Ps4Enz8f17tyevZcHz
1opYVkN1mclWyWoNjgG5jcZuLW6d3gBRik9gKPtQm63P1bV/dfb0RgX7onUFn/3tnAPu0Wgb6610
bgzdyS/o5+ThSzbcWNV5GAkG+/X3IGuebNqccMofCWrr3F65wxHrMSepyqiZxMvas+EXm7Wf8izc
PukmJRRWWW+OEYxhvc05n616aSdcrsS5wzUnFgGzGdf6a7PgYkBh/uUa+YFD4JZZ6F8ch+9Qs+of
+eoR1CBustU/VFDs+4DJdMVv3rLwz+fAV90C/TadrMg696tiEcky/Ejt4W3VfJbkNmTDAvG+ldwy
xUOBqSC02vJ5URKsBExbxyvuHKLW3u2OhVUwdHXCLD3gJliSrnMPdrvsVG5+dJ67m60q8lqDaioP
BF4n66UQJQ2+wX+Vcoaru37b/Itl89OylEJg3tjJZFDsWL4U+9wqDzXc6ouNyu3iidew1R/swbx2
zfJtMtQr72HHXyb2c0+SoMRqPOmPjrHBQdd3S5FXoZU1v8165ZKlkGsNbkoP371eTNG42ftlY8Ht
avVXYVtTaGZlZFZi2nmKccqaasADym+iyfCLce9GnSqhHGqPmTvu/bF6XmbxhpNaJCmvU6gcU6EK
dU8BhvpoME0/9A31YZfeuduCmHVvr4WbyT0LbhjnzZOIC1EzYXdX0sMbNgnhFch4AfeFmItwySA7
BK2oIlvlH/rCBKpMPbqn9aRqhoilwaKLtrnlTtRRk+7JHFuD/7Ykle2PFAOLdyIOsidJ3IeOyZnZ
1YJluzU7NscpmrzajxqXlrzy/R928Npqfhl5tlaGFNPjPiUQH6V2Igxxx5ajt82fuqgDnUAg/Y0m
+4mIaRrZAcmqeWQYbCxLFpUpR7ARbOE4Vv2uHOQ9lHEzqsrmXHjb6Ya6KNdxp1qO3qpY/xplK4+i
LkXkt/0YbgNpcb9ogmgyKcFZJSV3zSaPRet9Tn0On3BMYQipJVK1TrFFRDgSeXps5sCKa98jh+iA
Zgk2wjY3qsrkc8IOQa5ip8mNa+YX+mV1Xpl/3/muujblZic694sQK9+VW6v9PGN2yOpkczFdwPO0
jjqMC6NknmSsC4wUQw9XwaYg4pxNtLiKwKOXPqgqFRH+n/zoKqiUt8K3M4aWc2uNTV0yKl+WNM6y
4qGv24ZBXWuEgT/X4UKdFVFOXEncq/OtuBqbQwWsmJNoZnRJiUMxZvld+9ib7si0vePL7M0nTFAq
xi5HyLElarN0wd4l+9e1lNTNqlruTf3oDmRMiJ6gYkrv3LRz6LQlw9JCv9OwYRrzJsJ0BexQtHhd
bLptN3tgDQjpNQ5vte7xw/TnPuVV57VlU+sPh6n6eWtuCvzIPRkMTBZ1OCHuvByUZX7kFg00aQJf
jUO4uN5bKW5N11wTKsqsu7XUiP+lyZZZf2XNj2Zudr2ep2E71s+DHI3Q1Oont6iw/pPwqEnY02NG
9fQ62+pxzFeRdI52nEb5Hsw/i4lCSevbV2EuesLZuhPbqVj53RDdGv6faq/n4h4W/dELmmRYKl5K
m5hV2X7acqdjxT8LHAFJ9mCCDrH74IxINqFy6i98p7bgYsm2j1Sl1HVqiofaTBy6rWDZQqk6yudi
pIxQ1K79Zl7ngDBB6fvfeXv4Qs59y6LVqT6TXNDiDTQ4QsUaT16LN0jnBCPq0rX6Cw5JqsvC+jER
YbA69V366VNhOR+T4dRRq/Wx2XMxLbbzketsCErrRE7VWXe1RN+apPJKsh3dfYbhLyRY9J75QcdS
2LtFc9nKZJf7est/pUb9ysd5R4YTKYR4RNmMd4XTPc0NyTu3YwcKF3pNDoLEhiWLay599p+ks8/e
VLIT0kLJs8xHX6s/x3El60SCMDEDDFtp9jAPnGXIM1u4qqQb0k+kasblrvFtIEing6wxW+pIV5ue
9Uqr9/48qKTMS5+LW0eL809BReffU4sQs4Wc5iJozO3J17TXtdkvqXffwZVFiBdIu44Z1e39XDPA
t7cPf0lP+pofg3m04rlxZEirv6MouA7ZSi6x0d62Ei6t1wABccq/hHKeN2XeuACYNIL2Yy3n45YR
vLyxODwteE8dJY9dSgq0FAHs3FxU/HFPmwWjfPJJgdFdqGQuCy8hytbV9Ua4HHySG+x9lwOWF7p0
+ZdGIJ5gwmuEz+gWxtH99L18ixcPPJmwzSj3tnMwgyclLaoFIdqOFk44mRGY/PsNcAomqKM7DZ+p
wTRRQhuwWv/3ZI95vBTYiO/ZoNiionR23C71qW+H9NJLi0gYdoDS6i8avV45uwezrbaL3XRJwJyI
vbiD5GezcgZQ1RnTYh3ZRYGSVS3i7C7ODrzi25bxnrQF957q2mNtgy2qD0zujb030oMSnFbDpz3Z
Py3pWEnr1Cdp5C9s7cD9sWZvdVrasZp4bzjr+ucxnbNkSGuGpYX7ZtT5SRudl9K8QRWQykJjXjEM
9e4vbXM++krYkDrIwYye91m0RtwUugYdpmMXTz5RRA3Bey3acNRDx9XYneWYw+6oaWOF4t7hsmy1
Y7ZmSH1SYmziRFdZTzHo+Q3xYms9NEPxpkg688C9c13utq15dmrA3sRr2tyeQrugADGGiWAIj1K7
fWPA7cSoaDSvnCZhY+aXoOVQMnKy+T597VjMr/BcOvrF9Se6bk7aGPhX3S9wRUudqHek54SbevNa
OTaLYNIgjeZymw6d4zwFFTjcuiRg6o7jvqTsEO0SFaWT1GXws6ONjLMOegiH02ObISN4SE7tQpO2
5rD0goXcLCwJFF0Qu/A+RA+CI8+Mt3x0iWdd6mElwJPTXnul+OWK7hPfa8+8uqW+67meR2s3+vrL
WndBOAJvj9a1WeM2hWSTBsTg1EW1dE3zzaeGeDPsEF0q7sHiaK5+EGvS2aLCcUh3DsXz0oglGcRC
NpXceuzMbNiEo/LkMfS+28z6e1n1pE49B8yr7py5ZKGWWEak8qo56n3JkKsjrTWxzNhyAbXQO+NV
t+6557DbAGD3ZbkbMazdCnUqAp+yQMxi3/cEu4aepag1RcBAQxXjqFAx9l+QDZo5nP3hLs0cdef4
nL1Czk1UoAszA5BveTr9Ng0+vqVe9lpuakmWk/IPlI4NThEhZGqzs9HcsmKzz1OeUaZ6m8YP3R4m
Tmvacytex+0652sC/QVAfM07ZrTiwyiAMdDFkx3PB4yGWHv2JaH8mzGxtbsHuUF5ygb6tcA3mztL
VM8mcZinvPk1j7UV2n26xFmdx5vjVCehqUPNvpbI1jYyYWJ+qGpZE0Jtg6ge3Oda0fPoIM0F7tPI
zR3IBQVpQVnxR6Q0hIXnPgukIxQo1kANA94ox5qRYOgDy6h6El5tU1i0NZn4tjimmUAh03lmg9n3
n9dx2uvm4sbjWkRKLYhqdUlgH0hWzhNSGBZlPpNx3BiUj5iDWO99KkzG09iuM3A4xofIs7+6zXhU
EqCQYTTFvd4ydRW12MM57sIfMjePq7O99drBb05G2bivvjeuIFnSYifFFNGKbaHNc0YI3nhcZf/D
5yzalSuF5zSCfGqyZedxcLUKfBERwdMwUPUI7z3t8heRd0law0zRlBfEhSIHAgGnxoRUe6HfWU5C
/qDeAnbxkaFFH3PvZp3vAffSp6+1J6OegzAgSEw3S0YdlMSFyDOftVCsdKzK/tEd7ANCdHYyqe4u
ixnN89QkXTqlkQ7cAlnX+q7pJslOWV24jhkVTsV7AAciarb1XIgMXY3mmBdvuVNAz4MFVfU2/F5E
8Lp5OoJycKyKAqP16D6iXcsdfuk8FMgzBMjTV6G6bx6RhjAdERy1KWMrqVFjpy1+NAaHvWNJUPSj
HXn4ihKtkRS7vbpimzIObdrm1za/m+ty3Iu6eMHptSRLTynht8Z+MenYQedGpZcXO7EixtpDw4IX
ibEAdNExsIdnmQe46jxz3onMop+p6YQDeuympDyfYXvM7sBOel08AKDF5r0M8SSaOsIYCrCLFDgD
h6BHu2yf2tVPE/ZcsfpApOB6ltHdmUX3JohFVqm9m7wlMtmwAeuNtLF+c046RXrqR8jAHVOJDHf1
sKzWRUz4IRCpbyZCwz0sBQ8HQ+fgiSM4KXTQiNjXteNyRDNyLlYaNovRvGpmfd8sbYQR+T2lVn5m
xS3os3q8W8bpnEFwIsdz+7qmSzMTziBdal+F1M9BtmQ72Y0sQZTwMlcMaAWR98gIpL/L7fu8yr/T
AhBbxTdZZcN8e+l+QqPhMDdTMs9A/SJUDCYuBnnXrFLMR1oM0QAOlLF+U6a8M+CFh6VcPFAWxs7B
d3rixDgxV7OSpWQd4rYdmI+/6ON9I4ZTgRa0z+hbSk/Rj2XJnLmPVGXkYGxVn/1eXnUk3Tynu+X1
DiDhR7glrXgb8jNIIzzq7sJD1Gcw1woBs0osJ72E+IXG1A9UWC3m5Lgw3e9VU6zPJjR0u0Br6upv
QU/qd3Co0zf5rTVn+2JP+IyNxgA8htdp8ENv9KyT50tS1stupXpNrQCmRO7Cvdn2m5zkYfTYFzeK
HoO+7d1PdLgkcXeprqcXHzAiam9Y0SiHtubscxI6kdnI6sDaUKQyh2rG9tYfvSFEUtQdJKMFV7KJ
ag/1TyUUgs/dRCW8rOO3uRnbhFg8nCbroTPOuBt/LHLWdp6c79P3siIv3uP23RmwmR6gL01HV9qf
HZ50ZjSS6s636tOMXKXhFIz0IanQpxLd4qk2Ddnu1845ZAjq3Syygzfxbgd69q1t0D+Gue13RjeO
h9YvD/Nk+lcWuaTR6K4bJ3oH09aquNuYV9OJZbQhdnoqVHDoMn6Ev6l3cAr5uajYaCMK9Mieke+a
bcOuMru7LIWNPCVQTafHvIEUIfhiUtXcm246n3qt5dgD41EVIFh8C2JLk0NR6jrQLT0Lm4RpJB3+
USDH4AU6cZzTVE+8oUnqCfuTFRTIfeV5Kj0ANIZ4nNLNjBptuug2AEe30soz/ThLizRqnkpCJ3W2
H8zPk6Ch1C9S85qZRL89QbHoj23cqYaLT2y7ufbvmpmBtlkPJ1JP1OE3wgb7j98yw6nONcHUiHGl
1rPIA/RQG/n1lOQwGnfOACxPaenRpWhiHz2NDgW6/jApYEaF4Ycb8ZJzWY7GUU81tAhcDNAU4Xws
hLyw9ixu2OTLT11Wnwy3/Z3eb+7xNkP2Ci24ukY6XyRTlK3HkLXN8ufkrcbVMQk5doBFYK1Rs5EF
0vcuc7BqNCCoKjFc+8q1ozZYIUBk5HPwLTt/85RgyvQ5MXFtyJI+79D1aCg7v60ih2EXY41Hb+ku
jmx3AqXTMxZ2Mge3WZiLLMnoRZ1y/pi9sJ2HFY7r3hxsNpXyICKWBFCoa5Lwc87eagsuEdAs+Biw
HO80cTPZTtykFDHfgitbWZYwXYo6cRSJfU6wm9UXLpVTP4B7mXYE0vtkqpHTZxTEjVe5xKAUapX1
AuzoJ3CyIvFNRWGUFrTDzE39+V71/r0zjdDWNDZXmy4ArU0yh87vM9GuR0vLvhMka3Z5gfLoSxgc
i9CXuMe7ljv171Tk0HmnAqlZIQMLc71sFaBvzUtxAuMV0PxmSXSh5svWUoFhaL0sxsqeBBjq29iN
D77FbaomloE1m7Eb7VmLcldYu6ygRNt6Dxmq9txkbNRyZXy3XOvaedYHj7bRWRPDdWvAOvxj1WV5
n+1BwIkE83zH8b7FvH3GU+Z73T3IxO9MPqqrE6C4daJydhI8SQwVD7Xe0ve5NtaRaziCkBFxAGJk
jAYzynj6AsaMm/8ip5ExT9Pp0TSwKqMYNWYLAA/Whpk5fZNTacGpENAvzUlLo+aGE9zaX93GzHdb
NCqitOY25bG7uSNV7TX4JhlH9SaiodVUxpGRZax51T5oWutIIRV1YnF3vc1K4lTvux3fuQWJD+Lc
5LyCf6kYU2nP2Zjtqqa3TsyIzNf+wx76JrHdxUBfBRFBKmow/VMjR8bg5XLtiu0sg8YLdVt4XHeb
+aCv4kdVQWBaA2+3esN01jj4tnRQp9a7DbIVBALdfeNZ527y+4M5gUQwNkJ8eAgiGSureVp0fw2N
Hr6E0XApph1+y6or+aQAdloy+K0PQUSZv5+b6UqGxbmk1uOM+Ad7B/nXD+w8XrW039tWieLV2XRO
9fqDWu2ywWkOrb7/xR+QxrNWHNTa9kdVTvCKR+NUFCyHhOISzwpbl6ZTzGT2Qhje7qwTJrBT2bZ3
OZwTYGqWSclT71Iz4EYjPkIN2J0nKwBo2JRoGTcCM9JPrpmXgpFAm2+PRVX/NrkLwmwQLJ1Zbl21
PKOpPdmdaKJxgMGRGxuBRvsHc4IogxMSOxUNq6/cb+4CA22aYq8eoXt6ooOq1Jg71a8n19bUDbCS
0IWSWfO+sWgdlWi2NVo+TtTN0sEAGi+qTdn0bgff8QsnXRYsSV40GjIXf8xYw4eEawD5rb4xsM1d
3o4G/3s3SMZhJO7NHEiT3nbwJ+u+Elg8jXEqEPIxHtkVAnFgZZzC1kc2GwnpWi8UfufFVeN+N3jq
wpWaNPLEBPWP0Q9g/ymq3Pyo5yaT0g6Qr/ciV5viQas3cgXaSYjg0ZPTsi+csmJ6ksZTwCargpQd
nrU16kseroyqXSvqZ9CUyeB3J8MMnjCcRE0FHHKYPq0m+PBTRrjv8v9IOq/l1nUsDT8Rq0gw30qi
suQcb1jeDoxgBMHw9P3p9EVP9ZzuGdsSCaz1xw5HZh5cZMNowOxw8YmnMesUAKWCoig5WVgYojB3
zqSVvvHlUUU0je9iyR67wmWrBDJczY1NLRKTXwokI8flaCoisRt4fQmf190cmX5bvHYk63GnhMdZ
59vCrt9Zd5/zTBAz7KRi1RAFg6/o0fQS/VA20LKi2o3YcIjX7cktGW+hcnlAOYsm5CYp2ear2mId
VMEmnFg6yupNL+ZvPpXXnu6pdSFSxOsFSLddR41hWZt+4vfJdJ2dO+WHUe3f8ds3i+AFKPe+n5jH
7HZAwxGe4aPSqHdmf5Wn3Zs3YoIMSHJOYX/cnsmxNdBx1YtLMrJYCYi6k2ZArxd51Zl7Emmun2yV
3cfjQ95N8xr8EO9Qs7zoAopIt/NDz7XVpQi+egJlm7jN13V+Jg3UJAhlMPhB43muMElhFAcr7iPP
4wfaagQTL5uPsRFvsZeDVPnBTzfHkRZiODpi7CIFIKerdjzOmfk62uPt/7t7j7gwiWonPiUD80Ts
x88SE5vSJItWpTXQj5ztSoKyb78e736zyjmYuJfD+6FCWrE0ZfgMi4QB2xPoeIiLMtyRzy57apPM
3Sr/YW4JYNQBT3AOWhCM+ddik9OXVMbJNOxl29oB9KPTmDvyTj9gyiCYvHjfxnpZ5c8JlpIojQVc
CfURi7hFOKM+MfA5JeW3OeVfMd71d7M8MvRK7G0O6OHAW2WxNaNFIHooWPxso9H/KfHB1e6ve18T
qhOqEy0kDHDBw2wC49ntaRx5eWSrFflV3ds0texfzYuWyGSkWeUrooerXdeIlwKKEmJekypoq+Qj
DiRuUJEf08U9VIQkp6oFEym/LN2epFf9iqxwT92Ybir8lceyLJuV0QRf4JiLaspV7rxX2gi3vRxL
7t/sEeyIGKOYF4SY8J+qVO6J/+gGCSDycSo0swEWH8Cu9QD+ZrojCOLgAfTkgmG3OOYZqXjkWP/a
vtPtZFLjSB9Nok15eRfruwmg7l2ST/mMXWKMnsZY3zmathqFqLlcpMuM6e+8xnqrp+xlSbJL3Knf
NAeBIzv6F0LrXrozT0QLslXXDMrlHMPqV09GTsD07HqRrO3fyYjwP1V1rLdO2LIp1PpQNeZDWepT
Engk5ibdMwq6Fwx42N06l+W1BWqZCPBN6i9ZtnVkCyItb2G7I4G4saAYRoC1huzsaLTeM/k88ZpC
ur1zon1qNEXcN96yMmq9c3txHRreVxJX/izr07RY93vObdLbkBGYFbO0NkwM8dbRQfI0C7xaBEu2
l0wTmzb2DkTWOL0TNXop3X7XxuVfnt9kfo0ZjQX52H2cvOXBUm8CNhPgj3lZhQK1VYtgnhw/yl7b
KZJBgQa0qiGU3JZ31oShzR8COTz5brb17K8WBuM0DTimAwQ4YViu+lG9OyOjfOMVDQdAhSxMAylB
hDPBer6P5hDAGAqb7YEstKKb9Ka3+KzHviHx3kr41UoKT/L1ki8fmZ9uYsa8+4VJtjRSvSE84L7N
c4ugKYs4erGfZnZwnfjGCoFLe3TbE8bMcB20eAMLPeBUz0dzMyc19QlV/CTDGDLKedfaKLb1kzYF
jypiNKazjW0jFRlnc1fbSUvyWP9Icl66y0uVclAFhDWQM76iKXM1qjDeLhnWGZNVrzBSaGm/gMLD
VTVh68b2kPGSoUQbWolwxjQuro63jpunbF/C2dgK7yhJXytCLc5SBBo6d3n02pKHg2+TxepVO+iJ
ypBguqYpA0h1OJdFxRyXKYq5pEIQJFaDn5JIgu4lukWfegUcHvnt5FMmCPmSqgg2/aJBD3Err4I4
RFnQfoAg7LhW7QhmnrepWHrCZ+UXOe579ybjqcPXvDn60kV2+TyXlEf2ynaJCkpRddQZQX3dsvNz
8VTVJBqG7lqb01djCmRLffGpJgQQ6cQoTlwH3ImmYWohfCAchmNQl1/11DFwePLFbYfnisMkIsOQ
30U4v6VjPrldi8xbZZ82tSsZkSg7S9KXwbC6c5yZ77VPHrQuX7vGyzdTQnxo4WVIAIPhTNrMbk4M
kDsEXmkXbDpvfqHUnlXEW7qD4/bffZEQWwPC3wyoZMN7N+aEDeNZnIQWfKBabZome1ZpvxVFdwH9
4ZnXOT3OC5cryZ1F5w4RIIbc2gEVg9xypIrouzZXVy72E05vABofLnihHY8ro1uHQ/s7O2G+6oW8
KAsxjKtsRVkHxY7ppDhyCkZiL/xsU2i7zM8KRGTTSzeGtLW5V4O2sx3Sd96JMiPOuA/JjuCYEHHR
RUTwutss7TgNTOb6tEzWRjf067lAtKduSZ0Ad7zBb6W7bzxEEvOgXIasattXzt+IHC+f9ZOjuHmW
uYAxVi+2PUe29NERghHI0AY6vgkK7fXtXzBc3Uq4oT5WHBFxaH2bWJla3aMO9NDY5FwJKCj9J5dO
kdT28mMydz+Bik+tR8ZhP/H0yLPPOM59195rbH8EfXJbIr95ykrryl25oaxkY/pg2Ck7lZT5xV6C
93S03gx0IYyCJSNC809M7JUK0rHtSZOPfe+cjV225fpjWr2ggKFpMhtP3VBMR2s68sLqdZjzdRoG
zvtUc7JbsfcpYlTPzkG4DnUC0ZjFD8JXCMJ8AM/GMAA1/FfHaOAI+vShdMGUZzJNg/i5aRdiD40T
YR6bJg+vw2w/OnmMfqONt0Z6u7cG/5yWBYZeKpQn+PGyx806ONyNwizQgWTxWrQVMpXup0ROuIpx
rK2birNkwCS7NZqURTv0VeR78dqzk19MIZj6bUVOYtC85E56i6SLbzUzKtllIN+CT4XLrOE196gV
iosduJBNBl/6jbzcY5Zv221gFKh6jeDHNZDP29TBTLTmrHips4MQv35hMWBVg1h9ZYWyD63ehYlH
W2H8XTEoB13NuG9Sx0H9R1sHYm04rhE1udw0ugflQ25s4kpbhfkyrgYwUh0C7ZtVcVJGzz8xCAOE
EZMAAfxGTlk+OYkLylSSLmhKss4rokIroz+ZqhujieehaKHf02vb3K7TeFvFIwyz2V+dJb0pPqdP
bdMcUjv7zK+2ZTxchE5+MM178OUm5ukEaiADN8Im8Kl9/en0kDi+fCkZT24fybgpSifqF+d57olK
1H5hr0xFrUqW+Pdd7yO0MyB/PGfgcDQvTs4GXsUaq7BFY1Ue/rQzvbetYKhE21fXoEa940FsyZXb
u+9pg8WMCovd3JvHMnF2oGG0Juh+I5B0M1yTRNx8umlxTywycatz+J2PPP6m7KdIoG1HUE3Olpzv
ErG8oK2dafqQzzOSznYwNi6pt0gvACIssho6QoKLptw4zrQbXFGve2BVn3hxxuV3zTAOCDnynVor
RCjednDNal0BnW9d8mMlTyPeubPldZd6CiyIvOTdxOLfGPaP1cP8WTkUpRkmtNO6z009PhFsyGWh
h7WDxkFp/dmaXDeNdfIMBzd5eAaKWauuAyHX7mYR4jV26MZhLVp1RfJQpp6xSmqSwStt9yuJmmou
AQ0X4JzKpUPCnLtln3v8zT6yTmK974YcYEQp9TwXgJ8utoXbtK6CbmOImkTjBj2Tm7gvTkxMqVXQ
EuF+ixyueRhSMMz53qu4tt0Bw0CZK27FQqLNm5IHI0cahAbnjgnM4PJqXtvBA1EeqANJaQAp1Vtb
YIIQRjOu0jBkjeurmfPb1jg5gRpFdkmKtIakWq49SZTsrjO34NL/dWWLKyMeDwg4GEjwiG59szzT
LbAfBHLgHLL5HN9YNzwwjVceIHw4L7i/DrNI3ypY1VVLXuSEhq21EeU7tfdDBaABusg/MgrghLSz
rnmoMW+o6b1fzpi3MpR16mFcLEEAgc+pBHI3tzaeHre5qKn/lxFOsSaJNXNtPAtxsxaJz9lbUEsB
quHOAQAe12uEUeCd9JtIdgVRq0NF3S0SqZVIrW0VmNNWUVCees5uXNo33YlqI9FcpTf8rdABKe/I
PnQMPzG/8n1TYxcLYuv9FBdRUn07uWvvbI8ItRmpONUM1bkxhpPjxR5zVH5Ee36dMjS5scPCiV/f
jul7d1ctirodLiGWNmXS4TPvKxsds9LzGYa74oHrnmxL3GSyFjPzIu+HuiD2FFQJJUofWQSkRlPi
8Pss/HBORqsYpv3E97A2Fj5WxyNEveDdFgkx1USP6WieNRnU7rJNq7cgtaddPSMqcQnhHmf0dmZR
fYoq9KlNyPFYNKhULJ1Fg7wpT9AV1j5egzjUL4b8y4OWsk3ffJO1E5V1E67iOk+2yUxeal4YwL3G
Vff2U2fGL4TU3kw57cRMqf/mwXmtW1DPsOv+iGJbVz7fD2v12uvI+7FZSCcQhf08t3sAeT6wAilZ
BSSyWtrmb0iQToicvNuFJtoR0MeaXQvOuYssM6PGxESW2iTU8FpjOh/Lpfzn6fJFSkGohzkeu5f6
2dA4NIycwJjqBtskzYS0rovX7MZkNvgI/bJEIw+nI2qtx+lR1F1zzqePcpjJZYe5I1bX+lCiWzas
dsXaJeFXE2ALytNwgLkxvE6c40BZunzdU2XUjeJuoX1n3yrn1zF7CF5Uult7ovqilVcU5Qpj7YSr
s16eUG6SmW5tANVuDDoh035sTxBLW98DuGwz9+9W2EneRCGYhGoUnWJTFN6waeg76vXwJ+F59gX5
LghJ3pTNRIuj96h7DkqL/Ji1b+ZHGxLnkRH4G3NFsjJc0mOQdJBW0htI6KgJ43rusPhFBFyfSBn+
oPnsu+ADGSZDHhKLRHGUwOtmHIjnmpW9nxPunM6k8GIewhc4h6M5PuXjaHEmsk4Y1XutHGOVmku3
lhlx39Z4r8RiE5qAyLkHN9rW2OKE61URxTzkevX17zD78yZvnAMTDTxrJaF2tM/ZIg/mEoJkjx2x
wikYaca748HxtSyZmfFJvn9mLiS7+B3dTqXaGDbUk2iWQ6doYMgT890v9Du7L/qclsBgA6HBfiHV
GQNLB+zQHuJywWeDEH7DVP+Z5tWHdyveIPPIXVt5+TaYjbfxZELVIyEgzDJcBqPdHoxpeBNxhXqu
IufXsHZkITH5e2m1qeyHzCluH5jzWk7zP9ZGhK99E2z5yM8GkNfJtJ0/NrmtF6KHU5BSo3OmPafb
ZapGYOVGhIievXT5Gz1cG6Er38oKCBb30QvRCDTFDgRO+dIBm7NIKsmflPbgnJC9EVfBTEymg6sS
MBQipwhuV/XGM6tkXTbVyJEh3iu4Ucdm8R3M7iWuh/clTWmBm4oNNr4dSqr32Ko/3LiPyQU01g06
RLoWCHXD4xhVfT9uMiONUvtLCDnv00V8joP7OE5TcVOA8vMtZkuKXDbLNO/j1HzMAuUemoneqV6d
R3hB+mY9KvtAbcymvzNrqpOsW5GVu/CGJbVfoMMq8mNjTs9WhYzUIkzaz+jpU/z5k4dtCgbiGfR0
1/TQ1oamJy3T7iFt5C6b6QkJJqQ3dtJ1R9+uX7yi3xN/UUYTPStpddK2uGBxbXe8HGR+Vx5MqV0c
O6uN+hEuw7M2IgMwyFF04kA4uM3yU5a3twonSF1mzKnxoPZKjJ9l8kwW07cT9BhntMr/a3VzTPCy
FPHQeTCpgOIeSPAK9VcjuKZoXrcwVfV26uYfEgQVglzOqOHU2e7FzI0SKwxIkZWSW5VbbMtY0bOo
tfnU4ZC8TVjVv5rIu+dqIadtaUEFfEdD6WZUOYlx2bU+b98wMxVP3ec09Dhaa2DAITbGW+LkvG5c
ixsv4BElwPGlCoZLuBlMRtgxHoKDQ57OScJrFfESn+wBv2fcFoQ3mavWCcu9NdX92mnVcrYplagJ
bYrwC//4wRjslyK96ATOviMwPhqAicnGmaCSjArqEjcZzqNlZDMOvke7syOvMC8B3Amx9Dg13AmA
oB0TLlWu352bJIRbD5LQSUXZxiQJWm39i5mmdaRyk+Et1eYJ5djeLJAFzKE8zIb7a9HVuqKcBAE3
lVExVVkIidIIlLSDm0DXXcjEWYctTQYljqG0MViwkm69UCCyi4VtMGyQK46G7r603Q/KnMD25FU1
6Jb9xnlHRPmXwEzDNnFqa4n9CTp115OyApCLoqyjd6lJEGSAGxnD0u3radkS3uGe8Wg+trfhEBXH
51jTR0ZoYgedLE/N4zD0yUHeHhe3MK+F4sIrLIZCZzRkVJoU0pFjshlJJiCjUV5ih+smW0CRMmd9
8+vW81uRGP160CWc7Jy916Vd7ShqQuPVmpfG1N0qpPHBLsIHJgh8tKSNDB33sT/leDskXsO632OG
0oBb1YFJnA2hn74qJ1/7OVJ08Mdj3LvPOJ6cyCnlQ+KP7xQXME2TL7MyHMU9KzuadcJtaSAB6k2b
qa3vAVOeG/dKqM7rYFBFKQKaKhU0r11dyxmfOPpvdhUDmnoi4mzF+fGeCkFUBzRkhfx/Ywbbpcg+
+hGTzzTxjCP/iO8K1b2kTfigC8/dDLbEb3Zp/eDSF/90g4vERdGgenlHY8gVFy/m6sA0N60uwiPC
AY6O/CAVH3hW+t8ClT+QwgyJOabdum4ckF5vXDGa0bLrBsxK3jabdko4ezRQBIN5812VsHenS/iv
t4AFCQ3IAGUcWnPSp4oXYlPlQgIMJft+rJ0NkkvJdHubJUycGJn/OKv5PUQIuybJlIo7UUWjai/I
yjEyZ2S8B7SSrDIRnxDgm1Ff2SZkOa8/ZZLrrEGiXKb/4sHgfuF1wpbNV4dANt/MfnfHqPhb2Wl5
yNTbIPBxTjZICzv9jYn9kBm265TU5FwN3xo9bWGMTMj+RzlN32HTkFArrf1cNd9mBg6NnMllBCl/
qaQhuOSmUaqrgvwvgjeFprU1jpSTk2EL9tvzWoIK6vt+b6aGXGXt8JK0khxE9iybqkVWO5fSUJH0
h5Ed8SZcf+DyepCxh2c63aa0mZQjUzGrsSfZiluCel2R7KoKu7xaPogG4uHgj2MZeR7d7Fo2gign
z3jzBDH+8LKxg+SltuVfkS1IW4b5ovuwO1n29K2t4tCjvQJpVr80GDAT2eBOS/mNNURGBQvkupKQ
+I4lj9THemQwhToaBj7b6WIgX+dHh946pEZxYr2uZADgach4U/lPLB4eFCcJFd6CHyxM7nPXctcI
M8CFbuYAjuxscvduCwNVSvLh2+q+nFw6rfofXLYxf25OH0tkDu9kSiCEMbn9OPsR5/FfMv32PPbp
k2EyM9M1iMBupHh3wBViA1zpOdnMzgB0YPwrZ/luSOCDLJue25CwYdP9zBz/sUIjD6GIvl7Ov3Jg
hXbLkxcfaRKWha422L558DDir1oz/XDgFVdi6PAYOTj/UvuU5EnEzvvhhd794FFSI8IDraQ/y8x6
DBLrVhQWxEV+orx83U3Fo12nKhKtx/JdJitvvPe89hjj71ndHh0Qs3FXhkjXbJ5jcNPNZCg/mnCC
rPphui2LcYtcev5xWmGizkJ9S+WTSppuA2mcrL3pHwj3qh2KVxRldN0M2d+QVvAdCyJjN6XFF2Ht
nN3hbYXxBvZLYjKV5MC1g8Z2RojuBDtT+o8KZe7WFkQHtjcFCAJQkSzWapwpfdTyZ4zLWwtLBf3s
pB26gi2uD2t8595YqVCB8+NTSJ2x3Zoo5oHV//Bv/1nGrrFNpLDeTULn0imLSW6eqk98Rg+TB04e
I4kZ6+c29mj5s2+8VIdnpTX8Ak0q3uDQQCok6v637kZrg7hlbzImbgRpxOSM99Wmy+fH9oATTxMt
Spm0F1pPdtK8lF/ao3qUQhXUTj3HmO5cPMdAUuXsX62EcpjZpll1rt5bul14ivSG9VVGDUvoELbV
OhTMuzppcRlU9PII+NxxUYfCRGcAspnznCCNmG7Sj9SqD57p/xYTUsdGc4J6I5qUIdjeckEw1dLl
Yw4pav70K1MLfqZg1utqfBgpxN0wjVxphfqYWu+X6hQCAmqrwERBmZowHzpvwczbDJvWc7Zdysex
YMVJWgs0aRyisUcVvggaP3jTnQc0AQ9xzUdIach6TjlGrbY+BGq6TpgU+arC6sIKqKE+CGTCAjwN
cNLsn44//sRuy0IxdAF/9sXojOeJnrptOi3Y/5p7003haAzAoDx8z7K6O02o0fMeAlJ17Inml/KK
3zSA8JqcrUlp6mr5mnFYDeLCWe9vNZkEbK5uii+54ybiGQxb3vDSHkMy0QJUa95MrMB3DnS4mtv0
FXMr+CQM/O1H+554bSr/PLq9H82cBuspCe9H0gGRXh38lJUgDQlDtfrwxM2WYrpK/9kB9gPiRRIb
4Q8nwqkvqLR2S9hcMarIpUJS9eZ18GysbtWLT3gp8vUezwsgOBQhKHaPRtQ31b+cnROXyYtvksvX
ueKVxM99IahSKxWhvXwhC87Lbaf4K1nv9viKV/zdY+QW+oLGpv1/Ikrv7rsB+t8JCiL+2pdGW+2m
xsPCXDm9EavLZxEsFhKDtWyZFfSoHoK+SSPnlhgibxiTqFhfApWZm9FDflE4+PwSHO4yjBAUQRo6
3kNtT+6mTht6by2VMNCE7xLAbRW4eYKnYgd9n+3QphLXgc8UYZRYBwgvZxZxaaCcFxWmnookCK++
iIai7nr+RbZ/lQ4mn6Rcoxjvr0oPj2Wf3wWVx6CFay7kfV7ZwqKIEj83cqXb645weaTPyS9ZS21F
8VVA4MLgIkizazj7+dLO4TEwZbMD0CGlexUHSxTXye8cwwv7yfTqZOmm7vAvSlQD45zvOI7uS4dQ
1EBfUdVv0D7eZUb3Vrj+LqllucOfAh1n8/v3DLSsL9nOpN1vr4u9bTRIz/vajXofq0hbVIiE3S9Y
HUVykoB8G8su8pEiZXNOT95ch3stGFrIgsQHZsXEcmY4ZKhbardSGpsQTpvYlWrVVDaZn4IS07T9
0d7yFcBZd1X+a9mCIlANx6lcIsaClneDZDKGvQ4vx+yn625UaURqSOjzZVjIdTds75JgLtaAxnV+
LUVhZJN7796MkRblXbczsTBea7TuXulrrtsgj2ZCsaWRhAfaseGIS2RBc7/Eh3Iori0W2A2s2bnn
6EosQ17qRiDi8oL0ONI4RnU6VlwDqoFtMIyM1ux3ZIccmpbsgrBpw83ck3PkDsbrMkqgzVa+KamX
FxthD0eGzGzG4EaMkQGMthW9esvy/GhkMn4PTwH5DrtiiJ3jfAxK2mc62+6+yjy4zwaZn+J/mrQL
HMtYQ5HLWIfRhW52DFrDEYFLAzFRdWtcXOstKq3kPLThWhFhcHR610IeklpR5ebXepAlGQpQcile
W+Jo3tKBHGU+eJsx3bizXZBuq67uEpv4uWCg75Usd7kDUlqKDtYr4wYqFzQS6UR5Fx5VkngT1OGW
1Rxwp/9Dsx/yO7kv7OokykA1F60p+cQG55C7D5blNucEc9hmIJGcwLQgP7le+axcVvQJ3b6sizvi
8vlfpumxq6rxmc4Eb024sQ/1VCDVz7z+5KfexWTzOSO8WtM7blzKkJkH6NQ+dS3tQc3wzyYpeoqx
oAUSRL/T0rx2ggEUwROXYoIxHw9DQeFqs1yEyUphLPPLMD7cImyK3HlbiAN+AiLAojyGZ9lKnnbH
2OEwzTadjy3KUMW0S2GgJ0Hh5aykOteW852M0qFGvbDQeMbOuUYBtJKBc293pKa8pV7SP0CmpFEr
Sh3RpEDGy2CWTymS+apwMSVkYfU4sRa3JdEWruWFJzHBpfrtxEfQ9+mptiQn6ficscXclYvvXDEx
HI0hfF54DU8LUFtpxfsSJpt0YTTRQ4zOGHflcE8FToU1DOIKY9JXnk93jqsnQnVHuRklEp9b0CXp
QzG9qQAmyL8hWxz76pV2yxgCtoUG6IqkIgaBir+D4dNtOR2MUB1r9shV3TfhwQyI0EI9mURFTbdr
Tl30tfLc56yr4rO0sn7tJ+lHl0MPEcrPzrYQizX7tPRiXgFU65Fs9p1LJzTAREoGPizk/E48yX2Y
DeUpVGptxwA5xnXEHVwXlBZaMdJLp8y/tVweBtku57zmnFeZ9NYUKUb02zJtEvOUBjySwvDnQ+JR
+gFxS/jaHwFa7dGrwHYHJsUdHVkSJf703tVxfufiV9tObtWTi1CXQWQHldrjnkXzLPz2kb0V3NUh
gbE3q3/kk4wcz2Fw3S6G+Y/knOpUkeSUO5W9JlGo38lwuAVLh5j7xDu5Ua+xQAWiTec88l3cxzIG
rkitipbim/sh4ISNs8ShlffMa2+OLHfFPBn3YYUhy+y7ky7SK1NYfC3jc0acwJmMsOKUMWzz/Xp7
LLAby0w/47F8SgYMRcRdk3DhUpEhtf1nlmwimTm82manT6n1rmZLkqk1Dm+FTbxCYcZYe0Hk/Zid
xBTqQkBrVOE3XqNwUwcvzNnP6uZY1e5w0cqZHtwqZZ4h2iudGMe7kC0T5yxcfTOS0OBAUVamo8+6
8fdch+JijUH/iAX9gHbqKMA47cWqP82U2vMPP/jGe+TQSkoqAclx1l6PlI8CMOakU0Zu1oWw3hNv
auX+EBbd7kO7jDA1ysfYrarziOiGDIl2LYE2X0OjIQKupz7Xr4t5546LfxeYPJBkwFgEzizTRnf9
r3asNwj34OCWXb2xAlD2zL0J43OEXguK7AaJSzA3yR1ysx8VV9ZOeMWlUUty588/nTDMB6O2NtWQ
2my/4AxpPVinzqDnRzICrxZ583TV9QPg4M8sKa6ejIQtLZw1xqIRcbPYGkWCX0rlz01ISksb9gjC
DWIDuDu5cY5V8SuXgn7eFJOV9I3qWiyn5OZoDVyFEIb5d1XZyXgN8+ZUGPoVOkvvs8DZmbkMj+Lm
YQyRiLOxUTJcLkgOCGpUDHUtj9zur1DTqupsEMD8p+nH8eSZGSOxCqjaioH2UtsY72Sb/plepy6j
a5vPJDzgP1ls0PBE7G8tKQeXpKMV0CXzotdBMdpyPlgG+V0UV1vXhG1JuyUGQfjSjRcjl3UQwKwL
QP2Nzh37zms2w6zTx9mvHvHHIBxFzcxIXuwoqWG8/j+oCdh3E6RafYJNl/51S8B5A05dMR/KbRCQ
3Um4wEhhg/GS3ajUJWg7dHDcZUo55lkFd71PlAtJU6SLZg/K1yGVsTwrFoGth/+cnO7gosQyXkTP
vyFS44sbaUtiSrCuKI7cQn//EzZnlaWs4SAyfzyaNjrKNB1B5muUpXOKPNbmFgqTkpptr2QKXW7c
1TQf6QXZJmid0PnYrzX2p8W8CVBI2HwaEFVrbT8msy++GY0a0eijQxfsZJIlRkQcz/bihMsX8Zi3
VoRkgNuXv32IJb/TBAx5ndU9lHP+2i7UZy4mOWUw82vKFz9ye3rLhxgnZO0/jUHqHpcFaYI3fqNE
/EcclEnfOZcyCvciykurPyxjvl8s6R7xK1s7NdofU95h6fPrIxPDsokb82kcMPlZrVuf/QDo1RqF
ovsweRMTXTx2DYAkJLSVxCrlEx2C1Wvs10yb/UoVwCiL9GhRT42AnJXmOdUNitQ6VsBRskM/Noen
//4HptRorElfFmFiv3QDgF5R6uws4/rYlALPoIEOg1bSLtITzQGm2Tf8lMY7FAZ8XJw7aE2VQNqo
wumorYNAnbKPPaqGi1seihniZa1JZkFDDEJL/r9cgRS/eGWOJnPK7odeWbQ1GcAhVvU+lWOwc4If
5XG1oF4hNk+E9+HYuZgK6LtqwUHnSnnEIWGWafm/2xdV9qRKo6H/oviYu8G4bxsOz3iKz4Ounrx4
uQlzJ4c6mkzBmt1nRKcl6VKchKq+g2AyD5WVEKEC7qp7ve9DwgdyTSaenYDIVx2EHjVPuxB0+Tr3
okWVF0wnT0FhOTo59Sna61ZZ5VGL9o8zeyh18eIMdbqtJvYT5YTHKbF+nRClPRQT/Y9hoyJHTcCt
9XWKA31foA/Fmb1rwxxmesazS0Yhohbk/gk9Bfu0dT9jlUjAatO8pMiv6afZWiW+18BFcIJgOy0J
/ceiFc4k+3XDTTtUnRBHBXzhd4UZbqYp/VSW/2b4kDBUluBRTBjqVRK0d1LrNwL72BDcLT1s+p8f
osNB01I+S6yeLL5WcvTM+pwPLBNJL70HRx1hlzHYdflZDvrbG8evqiQoFCR5vEftPWmln0fm2bnt
phFTpfU8NJVHcZlrn4dRn/Ie3TyFQSMhM1QXl/rYAlOjVeiRWf2PsjNbbltJt/SrnNj3qIN56Di7
LghwpihKomxJNwhZljGPifnp+4OrulumHGZXRJVjO2wrSSCRyPz/tb5Fkumtb/POxbavLA09AlGo
1Kpn+TClMUiiyx9k8zbHW+UOuE3iLiEBuVIldKmmvedA+k0BNdIXrbPNh4ozeSvN4TJS+CpslDLo
1HjeQ+tGIMsCsfMSZv6XvGnqtd7a3TY1aAUqFnmWvQ04PNVYeUyH+CJSkwd0oGipqgwPX7JotDt5
nEC7GxS67do012LMl83YGF5HwfLYJ9op6yP9Afg97dh+OhSBYFs4bbPKsjxnUoZTY9jFSgWMiMAB
CZeVvGjsFY4TSSzs6oz2iwFHGRcFXCLBS3iB4Om2l5HuFuO8jnddv7Pxg7GXCnaOEq6Aw5z6PkRQ
Eo9HGsJUhWqcLZJv1geaa7vaJI6WbW+1sytooqqRZW4ic7yNRjaqeEaqQxtHxVpTGFYvFaquokoP
YD2CBWCnbA09ARHNoJUnYGnVaUhw11qB+qC0yDr0GOdDS/DrHvodb89x1FAjJPIeTWMLXFM5dV2R
7Ug7T/Kx2AfybOOq2rmB36xlPRsW0pQ3CJfPVkjGXZOgw7JS88UoYjxfsdgRDOeNFNu3Jh6IKYuz
PUdhpoucfpUtGAFGkmxA+ufI4WkKzJsHc8p3HOXlLUlY2kpvs9dMMdKDaWjKluT2ddfT4QS5RAPS
HMgnKvGf4ewkCDtHIaM5h7aFL2c0/jFyePAQeRC3hz/uhgOV7dVO0NJuUCav1Agj5CCFU7DicNFY
r60WPVAaaldT2Lg17acbLK13hi4XZ7aVuGmVA9IYRBRljugqb8vN0JSPeUvglDk6rHiKH+7Dovwe
YYqHxgNBoxswVCSadUfBINhlpvxMF4FKqhweYjJ0z6aKbQBZfDHK/SaVsl3WVRyFgvI4+srRFo35
NiaHFCWrmkw0lIMbPWvEvpuaE8Zs6BC9+pVa4Can0JXg8aT+D9C3No3tYPW3hMDsiyreTiRerwN2
vC7eQ4sTxF6jG8pEadWdrHSbWFXau4xNamMpDyLtiGMek63WcohReg3DexgcssQA39exy8iGTNyZ
SA/wsbfINMgWb0oHJoLkLFvWCLBSznjz8xdNTSSPQx/BwMnGzAC2DSa0J0DGpFJnAc9qRtklDvuz
6ddgLsS2iIlck2tlvDEDOca9HFWcBWkdVBWyKF8bD1jH12qCXM02g/GYanK3VbjAOrpFfEvE/3Zq
Ed38/MWv6zWBxv2WjUh2iPMJJVSMJR6PJVkLsbXNMvz22ZiNrt0GA6X39IS9wd+3cfsom0I7+FF3
M5Kjt9Ep1W7Ig/oh68JapwN4/EnC0tnIcfWFwi0vQmvfBqXz0rYE3wf8i8jK9n4zC4vpwK7m/EMI
zFCLS6jgQ8XOsp+LzQAKlmhAqcwTjH0QBvmCY1ru1DKrKQ3DR9Wxh+PJAogosdnEI927EX3DsB4P
PlKLrg8KD50zQd7kQq+dHIaOHzhnHdbqQyIpS9zgT8gGQJDivNrVNpgTa0HghXxUJKo7vW2ri3Ei
x8NHEMriw7ndnE3xnb7rUj+5VwYtACXZCQpegA90IIajwV9nRx5QadaIQqmkeIW3IfSGRD+bhXke
8WW74agHu2g+/Mt9sXdqJQJMICurTMc7rWZl4NlDvXfMviDyPvoehbs4I610kUP2sVLodpEl5C3b
1sqblaBGPi0nQz9PTj8+2CPnZHrJ5skSmO/9ut36KJXXrT2MT0JOztDRlTtT3WPpETu/gj1K9a/a
JCYLVFgOnavXqMd4Nw1I0BTszKYT7igOB1itgHU7+B6eZAVty8B7Ez0MyScUJ05NhgvJK+3omFVD
+CD6tgcBB+pXaCPKYweZLtXS75z4lY0jY+kRRpt7ahU/UvxHcZel7ZcStdENP2KjGsUPHG7JCqDb
LDgohmOa31JgrjyI3DxIcTfVXmvKSHDN2QVipGKh9TAGkCPtxirCFKnPngDM4yt5pD3TTf7XPp0T
X6sQsH+Gk1QV/CJb1vCVgy4/sFiGnd6s1XjIzjotpT5kahUyFzdp6fakpYWCM4hh8bQKrNY5wavA
iRXYTXHDHgAx+7ouGjQZAFcQuHfTSzfqWNa686SQsBdS3zs044zIGdGyxIibffrYSyJ0yMUcm8TL
QyNwW5iTOz8NyAUdYCNgpd1NPsZDJOfks/k1Xlrnbgw15bksV6Iz6xdn6mscDDKpbFohXmpAWzaO
e0uBThMDbXPDGGxRoA0DvlbFeMHEDgaxs+/kCQqTOoFRGtqIMpVRqISqmCFisNJ8wn9WJXX1DAi3
3RoW3JSB2CWNIwevWmviMFAhLbdpS7QKj18jDezKSv9dJUTMgstORWAwt2kI5EtO09OYZ+UtyH75
Lgj0FWWUlWP45TnoG07ds+6sQncbV1Z8L2GZyFU/hslFt7Y5I/hTnyHY72m5W2clk77orfzVUSVx
QsIEPQXPTy5Ua9sUKEsV34n3pQDeGRgEzBpDdTOlmvQ4i+DcRrff69GSbxyna704N0g6UxTghH37
kOExYT/KW2+MpWMUhSwSIj4MfYzTFDH40ZZ5LSp2jZpvwk6m45af3gxVVVwFZtJzX+O3jngPRUkB
Z4lgxmUNbsDFaIHSIvbHLyqEEVRRQlLC25+/OKPzxVfQBNOBlT1VJkuJl+tGQtHKTsb2QAvS2UK6
sEtoINz6oL1JxPW3fU9iAe6mGMUDagiJNvCy7JJ+S4Dt1qYDdc9TQYWEwxPtIhruhYOAkBb+utHg
HUotz0fHSXBrjtBn1O4dhZJ4KEM4ffSbdoEeqZ7el9UzKQb07GwLLF2jskPE51T1rb0T0SQBon5v
LSP9FoURmZ8z6shqtX5jEvewKosY96aQqmUkld8pc4hdn9jlEu1edwrAFC0NTFtrdCBY/hO1eGT6
w+M1zqOWScvB5GEc2nbgOQ+TrZIW+p2Cg2gRq7qzRnCk3qjAljq9cPayvdP0Ubuhz1oeJnXcOJGB
LMvmHRpI2k2oNa8GORBn+me4W6rxME6542mj4mw5VmKrHcxvY2xpKzno762ey6aaFcXCDGOt1bXf
zLmgU+cAIOyYWABjBBtnwQJxmyobTsK60dSs2neopFGzsnMIqbIh93lkI/2W4aRZ1xm7RIgLCp3Y
26jSAbmBDvLUWr7VK8rSbBro0hIR2Lw275HRIyjnsHdntcPWpDl90wEmWsjiVIQqLCXJRHuhwLsS
IrqDJDFu1DJHC4QbmIPqURkDqGCi4jRikCSnAJoqQufd0HPzvmMRRjBG9xFJz0KufdBNbDtXk9x0
x0gV/V7pwlNexN/TAO76qNvsUDgxYxEcEQ7U8jJGDuoZWrTNipLKfSx4CaMK0CqdDupgr9FL9qhJ
UxL7pixYFVG7IboSBZ4Wp+PqJ4cfP1d1aGAT0YfDyolmYVfaxI2OPgdA/JL3eRs/GvLgnB3koZTm
a53tsmjp5qsyAgoF8RrkS/QhA5U1D8PYrE/Dxm3VoXpCCbNhdQ09we8ohJc/wL7E+wY5ysJs1fBM
LUnBWw8+UVaSo20ZPueuMFvhd1+29OF+7nFsFYAA8Xq03eRJ20t1hfpp/i/gvV/bXsSb1WSxovcK
cGtJ4n0lpyAxWiyRO5ltO5sGny4R3sUuQs+iGrQlEh/UrQO7TqmLGxwlYudoKrdT3kJNyO5VrSCW
Q29uVRChGOzwtU5atGnl6lj+6Mr4WzPAS7b0EIGRUu+lbsRazkfZ5Wa3onq7CUpJPBkdUjpp0qD+
G6ymZdDmuzbLl2rRdqewjyQ8/jHmcdQ4kQYDU5p2kwqDxgkLy1XKyd8VPvVcoYOjIQps2gWthcl1
ourb2DE1y5pqcIydTmWP8JrXSE2aoXilhZAfUKhUK4nC6CHisdnHsmys1K4u77Ggb+2s+taAZ3mr
spuEJf8sy+YdyNXodlD8Fx8l6Jagi69SUTY4lxqxjUH3e10HFyGqa4uaBFwEo5bFsVWc6s5Ste8o
2JWz7Ist4SLFSssrcxkVjX3u3sfJMDdWmEYLRcofi7ydHpEd4BwrmptJSoqVKabgSsCK8jnrxDI4
aJmkiGvEJDlzIMyHsCIuniTLtp1vDBV7YKXPLLiS4n1Sq5VXNeNXewqgR+vBPU59do2TeIrZD7vt
vEl1MAIcODTTBS9TC2gYZsAW1U2nwFVhbf8Z3vHfb8P/Ct6L079iOsQ//4ffvxUlx4ogbC5++8+b
6K0uRPGj+Z/5n/3fv/brP/rn+r04vlIe/ONfOhcZ/7v8K7/8WEb/96fzXpvXX36zzJuoGe9aXrv3
76JNm58fge8x/83/3z/8r/efP+U8lu9///UGyrSZfxoJ5Plf//6j7fe//1JNUt3+++PP//cfzt/x
77+e37P3z3///VU0f/9l6P8wNN1QTZsXjKEocyRU/z7/ia78gxgm1XEcMm5A9895iHlRN+Hff81z
RBTtz/9U/6HItkxYE0l9nDjUv/7Px/jldv2/2/dfeZudyNZsBD9nzgn5EL4i0+XTFVvmE6myptjW
xVwz45IdtmMOrlgiX6kXHa2wRboKV0CIvFn+tm7W8frDtfj3h/g46JwQdDGmoaEZoXTv2JqjzbmM
H+a3WrUqvbqOlYzzfkv9WEdd8u3PY6gXASmyYvHdEARZc6IcSSlzCt+HQQKqrmIays4NNPknzCZM
+3gPZb0wPYEQtnlAHQ60TK24xEgQEVOErNGCbZ+vZPYTqq86dH01pDvXlhrtXitO7PGgS42OjiSz
0BGrkehfWsWMdIzPlmXG2wRe3gTLY7DJwq6IJEWP1Pr4kzKB9Jdydsju32knf7ryfZXP31dRiZXU
dLSkZFXp86Ly4fsWdGobKBKd27v2un4Sy/qsbUIvQr67qDygT0t8iGvrSprb51EtS9FVRWUuqyyV
F9NnyoMB0aLZuBm9IbZUE3teHL74cVtiU7eWH8N7+fOdvczlIknNpoRr2pat2sxd42L6WDBFJg0c
2yI9UKlbpqtm46/iL8pS3YAiPP55tIvn49NgF9lPUdT6aVkwmA0eMt90cXflCl4mxDECYU+KopPM
oJIxcHnjyNgo6bR19oJy5RZBAmESO7G2vWItFV70qKzJet6kj0WP+us/exDnoRmTZ58XDSI64+Lu
0RlneWBWLxSjgcpAyLNGWaPSV3++hhfP+89hNMrwPJJg0j897ynukFIBiLwYR9IinnpIG9NwLe5w
vusfFpVPg1zcKLx8OWg/BgkPhH02VEm8kItZS3uwngvlh7rwv2k/qDwQa3DlMioX4fKfxr549py6
mmLKMDbsR2RPUSAMNx9Ipqqi5CbGtYeMeV1G4zkC6wMV8uHPl/dyeK4rN4rD4RwtL1sE3P/66KeB
THRDCl4IB+1B23Dm2amrZh2sruVOXQSh/RyI6UJ30LG5lZ/mi17HuAo1cizbR/b5BfpA33ioxmPc
gNBEdPfnL3Yxb34OZ1lUTXQGYxm/+F60hwIjykvaabwsEEcN+GoXZpBh3+znD7n983C/WUItWjl8
P8L+dFlVLxYWimhaN7SzCOS2O5B68RWdictK5tE2ctEUueVd+ag8XxlV/XXizt8SMroha1DRDNV2
LkZ1rDGDMJSB/tj6a3mZLf1tvplcevmPbPPdK6PNU/HDY8Jots6byDZMzeAe/swV+/Ca4MwuWgBb
tRsfOm9kNAONgud7jjuunDVr6KJ0g9t4B0PWvbbSfX5Z/Dr2xTfN/Qamh8LY09v8cBqb6KXaTRsA
W5wqFs19hcfb1RbGf35fGdcmalRXLceUtYt5VNsOZsnGql2CYrf2Gg3xCmfMKrozvWnXAC92MfF7
/pVL/ZsdyK/Dzpfjw6XGA0F0J5YIFwUBzv7X6EgV50Ab3MuOpG643R4BPO/lXl/CngAxsMqXQB5d
7TlZic2V+/7ba//hGlxcezMuKKN0fJhhVRylRbYMlg0rhe4hMPOKVbizvGRlL/886uf1wjbAOxNr
qljsSz5NbVRatiSG2RZWSOOy1JX2saezBLJ0GDMJhF3QgfoZepIGtppA2nPl4bp4e8+znZuO4syx
LHJDL3eaYZtgsWqRnoTmm65/NYwrP/83S8avA1y8dSy6l8BJGAC6yau2Mt3oLnms2EJ6eLk82Wvu
ypfxq3b683W9TLf+9L3mp/zD1CrRt6NcY1h9XZ6xGWN4QzGP+YA99ZlyiGfoHtYb6/napP7NNPp4
QS/DYn0oYWzeGXiob6yqAUX0pOuPRhpcWysuXqn/+obsZx3DIm9Oky+eWSn0pUrVGUjeIUTYJWv6
0lsIdp5+ZYN3edr+90iObVqUvRVZvzgolKqgKZbN1/LOWhirZDkbcQHys916MD1ikVn4AVcMj+hA
6bQexf7PN3N+8i5WZLbQnOhYkXmPKxebsEpThSMMOCJ6RGOugPZMi80AOdQDaNWIn/nzcL+bOxay
H3acrIYa6dC/zp2Kd5CJmB/JLXVIf4JADei9y5/zAGxdS8gXdBAycH52m9D0G91jFT6XeKI06f7K
R/n0eLKPhw05b+e5DZ/2E1McIq9qYeqadwrPTv84bMpNsoa6xDUP3igZBle2FJ/PuzZlFZv5xCvQ
0lkWfv32TRbVMCPEyNuWx3UNPIyVWD/Bf7rXXPIel8q1Z/XySwJVMrjWqKRkwCGf3u8YuywnygCv
Z+mPwdBXWvTik8oG5WFBSW4dyeGm1cOVEbfnQcMQ1s/mYtj+cXbtk1wuxz8/iQ2NmS0HOx394oUU
h/pY+YimXciMd1VfI/ekSZ5q/H88BKmFgvkR2I03sdmadLGMFJqmYUUhX3jEG6xHkyTqAlS+3Vx5
3H93jVSNkte8Sqv25TEyNIoA1JeRodrBeUnrHnLv6s+TbV4SPz5m85f/OMT8ET4smWZRDhloAzhC
sQ2fo3ELcXKawRuweXVm4M7BUF2dX5tvlwvm5bAX65iqtS0WfYZtU88hjsWV3zEUz+fywU3oAdJf
XcNmWYENurZb//Rymsc2jPmMh2GKGOuLlxPq9BLnMDiXrAZ+FkPBLJQ71Sf9o32ySsgfMhqVut+V
IDUduV9pLWABi7SBcdpEAVbR0Lp2OX43BT9+pIsXl5/IePlVpqDzkP3Qd5qnfTuPR9r4njgoX+pj
cSa+dEHkwn+66qmsL6bi6DJ4I8pdl889j2VghzoYSDSWNglPy3rbrsHjuTI9PbZA6Cy8u+9/nnK/
uQGcXUyNep7K8d64fOAMYUtRNJFc5N9IT+qXGM2XhLDjJl6BFmWzbaRfSM52vshXj6SfZ7tjahq+
YvVnPXGuJH6c7VNbFAHZbgUbhGYr1hyYVjSvrw5zWYuRVeWXcayLl0mO7iwPWsbpXVzni9Ct1uEK
vdYa9O/tte3kz1fhr88wo1H4UefSOO+pi1d1WmFW7Gy/cMNtdITvtqP3vJC4f9CfXen6pJk//eV4
rEcyBUSHU6F8MR42iyIZLBOW4a7e5qtu067oqLjZytpemSmXm4D5On4cSf31fmHgkXJUuSWvJTJe
F9qettMi5VxGgu4KGd8G5doud689Fr+bJjwQxnwuMmVs8b8Oq1YWVGVDmYf119Cct+0KyM766tf7
vL7z8z+Mc7H42qggedFDrx93zlNwD6ZjjWjFheaccT1L7t3VxW9eWH+5dxyp540jpUn4XvblXAEb
Y09iQJURH8z14GGAe+I55HqScJYxYRIPO8W1VebTaj8PamgIIRReYo59sdrb5mBpts2g+jrYZEsZ
mSFopppnArHJitZXfzsfNZXu5loh9tO2jq/JOUenaTCPDfv811uZjQqplwJjMozoJ+WAcnHJi/6g
37YemJu9vqcle2XW/twq/nqNfx3zYtYaQyzqtGZMsTSeomP0qr/QTV9rT8BjPek4c7nuYTGu4Gs4
X6LVte/8+Rajnefh1FQsFjp+0l+/sqlMukmMr401VnoEUrSnh/oGA+dw5eGcL92vX5Nx0NhTYNcU
k87rr+N0ceuoeazBAPf6ZX8Ua+iBt2KLOWFz7YH8+bM+jaXJuj3vzmkBXdzGijCwqLVxVYmluZxu
qbUNXnOSikV2ZCpjyVzkm+Jg7MJjfC/Oxo4mxIpizu56qei3V1fXoWJweOciX6wNbJJTvUSHC4Ie
H0h/p+s/JuvKpb02xsW6kMmRbUsdYzjVTaKUONMes2vl0U9rj8rd+/A9Lu4eJpo4LecxIh0dFomQ
iFOvbWt+N4bhGLpCS05jMl6MYfcgn31qUNy1NJOX/vpfe4tQQLlLDjBTZS/xpO212aL8bmZ+HPdi
Rx9NOpF1bAMWWJyDjbIhZXo7hwYsoJ2tro6m6/M9/zA7KXTbtkNJR6EATANPu5idfl1KcWTQP290
bXwrqPazjMKEj27j/L4M76Gg7kkdXY+6320zgKRWJJErZjwUk3ZvxQXnCqcw3Rx5Iwyb9Kh3yjcE
HDu7HzOX5NBwgULqruIwagUzQqJmjdabvUNUh5u0Fjt1bHNK78MBA66L8rclNFLE1V0mohesfdCh
iBn1Qts5agILi1b0yAKDzezVjhykcoM5nix5DJZ+KWdbWyW7Mib90Rdk+em+9UgeCWkhOXhIPF73
doQ3Q1fFXW76/k1ZmA9VJBHGSN6EiFdmYKVHadDD5laUbTSuyrZQHTJVCukcNCbw9FySjNhDl4SM
Y8RsRUMeAeBkqytAOT2OFAfK3qLGCxmTFjDbFGvIKqQtaw9Z4DdL0FbOsuuGcpeaeYFSgugRkFoS
TDLT8uCt4YwuZH+jjXL3FudCOUp6JW6jtutvJTlVgZwGcQdLJjPetVAHV62OgLwXrOr20kTA7Rr6
aN5ayRelldv7BIee19lNeZ+gmvFMAFDwTg/wcWGgxuYSq3xDfLLmP4TAO46tFCgDzLTePDh+dhuz
C8yMqQAOOf9DpYCuO9YZOg1JscaFVod6++SHAlNMFepJg1nPiAKsQ31TSDbZeVVcGwpWCjNQKbdL
mVJ/j8DDkKGp5FVlhO6UotuGCVFkoVwwO4woBtSZgtC5QfiE/9cJq0R7wBznpy/VVOhcW1E44YlQ
i7pbOMVQsA2GQEi8IqV+T4gEH3OWQFI5SJMU8d5OrRDont8aVfESOKbATdsoUfkcTFXNgUgn0wcT
hETayaSwVG991In1sLTZ3RjINw1ZNHi0jSH0agMo2CIk3ag9174hZ7EXNL4OwmaM0QIO+96vsPvj
zOrlHl9OhU2pNHOCFmSok917g18AsngahuR9YpzuKRmXYOPWoVGbwdchL0dihCurzY99nBPVuCgM
0sth3mqyrxIzWhlm+UP1megBoIGsLAkntiM8Qn5QIqiqNbVSiWicYmUcTa7OqMQ6sHPfIpBdRrk2
TT5IRUlpywojgKU05knpS9OaSHUsw/BRQuFuVmuKOBCECctJ2hQSUlUkFqkHmimkb32UFnbp9vMl
3MSmXUc/NLSiEi0ykRJrPrQas4oggfo9dOAuAiyvoy2y1zojXkUmYocaRq1tWinXKXBigm9JHAJh
E5/Q8BQ4+GS/674UWp29wXayKeTgBi+ACLc1+qVp6L8YSqOVZ6YC9ReEzAQ+IWGLBjyQxEp5vpYZ
PoxbQnmWqSGpD3E+YoCbUl9Kll3KhXFpW1q7lsPjorDE6BHWw+axsm1iEZVXAST9vlGkel0zxQ7l
ZOe7UqtLL2DeuT5oZrcO2q9WTBIJ9h107DFu9NBCIGumiXBLAik8STLFnRAWkeWiOYYjOvBaSKlb
lygkUyWrXF7QMxtGC9+BjbG35J0NNJxE7TAR025gQwqho6ZqxnMNrbQybvSJjM6y6wk5wGy1yomT
RLOk+tqKx/A8oh3bc7fVE6i0GOp0YSz6FERZQR76Bk40rrlYdzxuG63hRAyuD80+lm1oqlEQQRvV
E6B9LY55x7WI1wNAn6rfMsVkg2QoOMrDkKQGwxjLXVPrpN1TdsIiB2gjrgPNzekXAC2INVwzoDHx
81jOGqaO5lpOru8DJcm9KuGcrFfg/JFp4K3vrJ2vmKsg86EpYfjMs25XhB1a5ET/UknRjSa0neTA
4wIPsBAd0nPN4qk2MY+9WaDJR90Egdt912JtZSU+uo/II0UBNTJBFG0M37Yjds3wUt4kVfSqxIT0
hdHLkJMQoybqQ+a3a+w9LtmY6wZVfR0US7LCoXt2Kty6BMw29lmyy2Bzg/ZICf4GLHa2sC64bVZ/
FX5JtzSAdBHr2ESGgmglBRDY2C0pWzwIocyYIAuhGf4HIodTaVtMEzW47ts056mTChQhJI8H60yN
Bra0vOlICLY7bfJYOInCGtRzU7z6qNNU2CNc3j02Sk8YhKnoeUAgg73rbCjWJLcFLeBO8pzuzA6w
cIw7YCH5akcnRoNhGE5I821iDlvNt14SyXovNBCg3aT6WPgzhxUk4dQWRUetB/Yw99YWjYnRP+Jt
4sUdCUKJwAretECyx3R2vhZuUUNmM3uz2JiEnmDgCQGgify1MrMzuY1rVv9+bYA9AYVVPoytjWNs
XMlNH51Q+cVQvGfvZJA+ZBrR0lUYn6UsT56kmSbCYsEo/ZSf2JdI+9EMyfnSoC31YsjWdcqii9sT
n4hhE0JtPnFSHRGrkEE/IGM2pzsLvrM1lSetU95jk9kZFYRuFQRbLCia+i4Mx8e0aGngg8EL6+ab
lWMyxWrWr2BAnohgOUZF99YKWSa9RTSulWUOElTlGd77MrbgwgYsuZbA+V3AjsHR1WrDM1nYZ3SG
MlgZbrWUVfdmky/DwrkXhnpHGo2rTEW0kiez4+UnqUQWwnAuVP1ct+TJqHEGEp++njupcXGSdUDz
gZ4CkfQbCVOoat0Z8jhCpMqPAjOji7oRzoVQ0vukoMZLomtCuAs0eUlDDFpGwY8qEfBeSPNa2ojj
F0SbgDMXhbZOAu3FH012YEF5zxP6YAPihkubuEIyXavlvWwCNiHRXHXrMDiTD/tNBVSqkAnGbhJj
CLYrAOGgP8oNJKAbKwt2Epsct8+IEnKCApZCYL4ZZHorAlhdlwczmtGgsITC6jYRDmFPoyw2ZiAd
6nB4ZAuBwgKj+NJUyTzXYOmcNLAnmY3yO8e9RO4HNQ/CrIPgpAXyS9R0b02bLkd7YvUbtqCnsSCV
68bBP44PqNDF68QGzXCA8RWaK/LuB0ShbU90c62FA9lYpC0FtXOaRLBvuwG2rRW8KdI4J5pTQVaj
xziR39qGNYDYOaTn2DFT7a7Uy+ec7LymJBNErm9ryLGL1KSYZMm4qaCJdmr/MIn2TOLsLUi+E1Ky
L348fq1rVri4sUOPUMuXwaw93SzZ7ZuEbPBSfNZSeZ3O6YqDKUtQDNgIxXlBDlOFhbNKH3Cw3Ayl
DJh2WFRxSKoyimICnN1yxCWaEDPSFqnAf0mUoN4G8rayIwGgSHluNevJzK3GM4bpCBj6HZDNyR/G
atGU/ROa7m52xZA0w6uOjNrspPvKoZiqkw3eMc+L18pyKG8XvXGIJ+eJtHBXa7OjnlfNosHa4YWR
9RjV46mRWe6ENdKGz6IllutsMcghjDsg05shsFQX2Sqm2lxtVqWChwG58TMuTthSUnCSJemmxwa8
qJy8XvGxsjW1w5SArt6ENAQNWY7VAQdvIqPHIzqxb+tgmQGG0Z3yzEpir/qcEL7M7FFss7EkkdJR
S9vnkRzjTeHn5lrqmuCYhhrNDya9B7MdC2gBYZBkGk4URvmVtDIAPjIW0mzIvTAzcaZ+y8IUUNo4
n3QifeeM9eOY2p4RdwehSF8SCWwHRkwJQ65Cdl5gfPNxHi0oLn0P84ZIBkwfm0YU6MGAovfkgixU
I5lTwcrnlhQGFw0LgB72VusaaKFkY3Xp2mJ8LB0oP7HOvkEthtIDFg/ntKn2cgGfwPDHYgNBAkN6
qrzZSreVG/VxaOMHuyvHwyDQ76mS/9XIrOdhmJANAzfMhvumyrEKtpbrK/SJCFNZ26YCDwSXgRVD
OS4GcEfBazqhVVYzrFHl3EjSRto5kawcklG86A0RzGmBHJ1TDi9Jp448WYPvpgUph4Ai2Ooi/dHa
YDVEWf4gLx7TfJi4lQFQqQy1e7/Tn9LGNNY6unM1jW+tkjQFo7ZIkCRlN7akZtc75QrJc7X2I+G7
0YizSYD1ETKkL7waL/EURWskard2AmQ8IFaT9IL8xuqnu6mbyBmtmkMcW98rMz/AoXp0CEaNLX+r
KuO+zpp3jRyBRQDPFSBCeet3/sbUAbdo0akhOVBrrG9Ob97KVdYtSuAb4wwdCYSPex2ANihLuLuR
63CmXUR1B3u0i8unIBpfcAkroC/9XcKXIlWvlTwBcY8lVVsQhDyuAgVuXJQMm6Bu9v0U7Ji7D6nq
32siXBszUZbU3geDFxkzXj86EtRfhyBLxbSnO2KoafEa0nM7UIOUIowUoCi1+8aps11j5pTuIxRP
HQuJnhc31TAiaMgisQjUDJ5XsIl9ZzvvCBZk7QDJc8zv+PTIS+dMlNtOBKRXtV6rOT1a7nptObXE
+CVJ1C6HHjSiBPls0Y3DowQryYXtD7mMhU7kNLmbCetmXJZbp5Beq0p/7X3DGw3rse2SG1WoIEY6
vPIo7CJSIaBjg9lmO0lulr5Pq/oxVmqwBLI4p5FteHD8Yjzo6FlUMSyMUIbdYQIvLvUGLkS0jSLb
+ZLj/ceR6ejdChUvvLESyRfuI8kr4r57NHXwbV3UEJCkSXDGo0gYx0GWw9vAHtQ9qauCZCeFHZdW
WYLGmVXSUNXHr2TmEtsUR84bGfPSA9EGg0lgXiZWvCukFdxL14jFm6ED6FVzAGC54T+SZ/TMq5Cy
HkHAWciJw5fGfpVJoLV1U3pNCNFTAHx5lkJsQt7f+FoLdVI0PHW+esSx+qNq6mUa5Tu780n/JQck
JkzSyWOAA1J9J2f5tkU7OgT1tHcy7BJTtYtxDkYNUzkN4aFYCtkTFsBMTu3Vu6WOK17WBEyAsGCv
qGj7LiUCin1WFhmeJJukkORhhUKiOjhAPIgJi8cMPn+/rGv4XvVDacPsV3Z9o/5v0t5rV26jCde+
IgLM4ZRDTlp5KeuEUGTOmVf/P5Txb6/hcA8/a8MHhmBDNd3sUF31BrsXVaRXUATCa6S2TrruDjhX
GfLHRiE3FXnt5gxFLKx812KrSUPU+CXBRHNyC1SYL6JbkH6RJJYY6uJR/qGSjlMb3nsxhBipJd2G
NTkBzs5b3YXfuwsTtBlQatGM8SH389dsqs5ljpYf6mpz911qH4u+eh6KyRHln51WujniF4FoOHJb
vKj6Z5zI2lJ0A8R+6ux3gJs9KgeN4t0HUYlkdv+AdA8C5oLTpeFdrfnfqko4oBuDe9rHZpBepcba
+XIu7rJANu4pzimVXeDhjqqcLEGA9Ydd20W8hELRc+VGMmdGI3YDYAc+jlYhHJsqzE+1ABRAMWY9
oWj8iKr4M33bp8KkQqal0x03c/g+jf3a1tQIGo+olsihsCQHWX8VPTgSAy7TVdo9m+jF1L4qMkne
xzDD4SezcOudqw2dMJ6Huqnfi6TxB2i4361AvSsD7nicaz5LqffqyTNxrXJE8iXS+eSlHRFoVSLY
/QqsvLssGZuHsjXGndTmX5C4ugs646jCh64qEzo64A/blOXRNvPsvV8ZWMP6pUY6jellpaC6j0o4
D7jnslRQD0A3E4ub0fWEwt8LSfN59EWkCuHaNdSfo1bjSeXBhNaxF9kpmTrhkU1NsI44xQdJfj9I
5vA8CMnwSOmkalxIQhGav5A7LXIBE4pjTM1M48pAJQSy5jcTSCkP3OZVUqzGweKKoxgzMJ7doNIU
bQR4arhaebI8bg/pATHX2oINhGp7ykOw1x8HhYZAIt0HIp1z5VEKyxPvEbYHYlLJ3ksNxIb8GNW3
4WEWtEtHnA9Us8fwRn7WMw7YFmnVwUIvMewcamHnHi2LDC39BFtpGFqRA8+YP03TnVr4r3nF3xVn
96JcnvscT4hEfY45Py1SvBQevyrngPAr7G5wZ+IA6l9yLfCcHofrtt6jX/FrzBV8QD5q4684/Ipg
/gcfynpcvhb1c50iUKyJ3wMZMCL6T30/AkcKPnRS9ch1aFsARXRjLwhwz9269Y8JRK8x+d3XB8P6
VerfaATxJIncbBif0uyIwqA7RNZ5Qg2B7IpycLDL+3tcZ2x0Y6bdxHnBNsQ3ALcWzVOekfDEdC3J
fuY9dez0xFbHduCuGB6H5CsL25EizW1mF9Je/jUO1qOaWF8b8ZA2GRSHARNf7Agb6BpsHjCl4qEO
QxRjomM8avzyA1C9ZIfW8tnDMBsX1gd2kSNXr1MA0U3GikEVeMntS8m3W6l2LKQ6+YmT+kNGM6su
z0MgPlLHA/I84Oc2TwY8svJbKVTfSzI7NflkFMm9LMq7hOUtYnQYJqDO+UHmQOaDIYcef9K8H3oD
tqvA87qGUjm7DkDms7DmxFyFbCiSAgrkUXyWhS8d+CczeW9y1+JR/SJLCDQbxV1Xl4dxCmeD9iOy
0c4sbjNQKUm09yX/S9z/LNPwfUgRLxwBs3Frgeg6ZBKOrmYQc2jdh5i9jdiZmZhq6ty9+OmFUvvk
Jxoe8ghvmvdd9yqhKIydXXk3zIpPvvBLMH5nk8WD7yErTp057dIJDnz6Hr4g+bd3aGphT/mewwq6
OZhEHiEpJvdIkFJtQJ4UR4/OxursnTKiuoQfbYLBR57pO+pMTh+Xj0ZMtl1oyCMIO1SAID4nWByT
kXGfFG1mx7L4MWp/VC13b3CuB4EaE/UwXA4onLgSvz7BjMKwDL6psa8qa7b8ciScTcT+2URsaAD7
k9d3mArtIuE3Gl6HcIK2jfMK5RpPkl8DMpWsTg44KbBo0Zi0KIEP38dEdJsY0IhFJ/mPVg7aVR31
7jG8MyQTRdjqOPEgjvlrZheiUBLsAdoqpUSEcAy4exrlIs9qUNKITzxabS++SwodgQPBSp+10EBU
lM4xGTNK1FPT66cyQZ9GF81ecOJWF3+qeBNIR9Tfh2cqpol/ULyfsh995+JDW7atK/97R+ZyQPyu
fLrdAF10t2Z6A/BEmspAiSRTFhdgkkZpA0pydND8+lnEg67KtQ1w1rJ7/U8Imf41TTKYIksSjN8g
EhehWkQDrRruKDFjP2ZTBODjPghn9EXcbu9vQrQX7fplVG2BXimSDscq5P5sufzp+b+KfDYWpJha
ixsNwtUZpKNLoxoyMD20yw4yJaY8GjXRtEWUudmOSihtQA9WIwD5UZk74AdLqDX+YWXpB63JPvkk
0E6ai9W3V8Gy2fjPbBlAfgAzQT9dNoRR9oiCOq+pxD904Cn6B/X5x7RD5G6TILiEFV2Fmkf7BqzX
GQX2fSmo5gwXo322Hz5BBo93sBRPwwcEB4Yvt8e2uhDeDG3Rv+06Mi9NQEq3lA2e0olb1donKNZ3
Qpa/3A71h3h42UPlSQDBk00F8hVW1OXYgBkgcW7xpaITpiBHlAlhQsjutM/u/aMA6CdAD2Sn/xz3
+l5R7rZhE+ubTWRXgy+Ab2EsZtcfZQpYZAngGcSdd8Z5nlNRgfNZHSmUuhoWlPtcdrc4CKtLlOUJ
x0UxLOpAlwMXDYByVD1IduTfPWTq+nB7ZudNtJhY6Q3NbIlNpy6USOLMANOeqpNyNE/+CcOzbazW
ArQwL86LOIsPCKSP9aITB7qVbFOfApcRm6BtMFVypZ3ywfQc/z8DmmRsPPhcInMHeBu63gK5XGWI
IYhjoiESI4x7LFriY9knz1WBDglSWM33Vnmu5Fz9mchW9CjWMuYwOAajcYYJeCGMx6qIca7KqVn9
x3nXJDBH8EBFQOUWUmOX3zVDhC6XDMQro5N/VI7NccYabrPsrvboHAaWosqlB1B+Sfv0m070eXZq
+BKCH9PQ8xnTQ4ZlEVLi59sjkq9wDposAcWXwGvPrMwlK9r35b7p0fSzva/hN4SUzRfLVsE2Ci4F
Kc8Zv5SO5RovqA7mNqWsPdCOl+DXJt5xxk9drOg/pD7gJLMIgApd+nJmqYwGjVEUuj2jK9Wd4lBM
QRrOls76Phk26aDXJ/wi3mJlK0bZW0n1J564mxe2f87ujEPmZofyeHuKF0BgVrNsGbqmonJgMDRr
sWgCQ+LTZRjBmIXxQctN/B6QdvJ88WNNQTkXu3M8WhsLdQGy/BOT9AWUjqkBsFpC5AJLbTMMKzW8
7FVUSMKgP4SkoEelSUnnhtz6EciVtnExXy9b+Abc/KbyB4y73LZJJMTeoAga2ju4OoIInLpHgSem
bEgbw7s6X5lSmvuGBKtBB/uxuMSAzNN0KUyqjNU3f/qkdRs31/WtvAgwD/XNrRzodR8qDQGEo3mI
j/4Z07g9TpNgKbfPu6tTdhFscdzhg2UMGScB7Yr32vQb1bsskzfSsiWg+J8V8WbKFgj5MuxUfKII
MuM1aWYne3a44cwgX7Z1RqVjG1Q8b6LFpr74TIuVT42+m8A2a9T8HfUsPvgueAljZx2SI0Zg7n/f
ZhxhlF+xvTFhn1x+Mi+ve6rKAbVEo38OEiRfp30baD3NGzDaFLZTMfl1O+TqMtQkRdHIZLjoF8tQ
KOEKAQnXcNBEXCwxjwnVidshVjfymxCLhZgkOawZkxB+l8BBq3weatPwDpjxuBMa66BZ4eF2xCVv
6J+V8ibkYjlSZ03rLKN4NGNAkdLLH7M97gW7xqWgj5i5kx2Cv4sJXVcCfg6ZY5EwTUJRj3LPSsFM
ud2Nbnvg+Sq44ju8afGlDOD5YTKVbRxY69ucdwqfjuRQXmL641xpQg/elg0qxKWtyy0AO/Ps2VDG
jlsY4vWJfRNtceegfBCa6kg076F8HN5FDgwd13tH73c3c5HbT1sgbXle81cb8E3E+dZ9c4yhp1lO
tAA03po4xDxNe9WNv3KpPw8n4E9OcTQevSPVQ1t0krPvxPbwo71rbX8nH6tzuN/6PdcHHSB1EjvR
koEwX5Ea5A69tAbQMf5Qeu3vp1KM+gecURHOHOBC6BsX75LvyEpW4JpDrQTZIolXWFVBb7S+F7jk
B981D6glHs0eTbhdio+ki8wkdOjhIKI8iNbfAeasC7BtYzNdp1eXP2Gxf/Et7HBfAlZW/YAL7B1S
lwx6J2Z7nL8RLjCjTaLDyjIj5CwJY+hMGo+sy49uVsUwcvRSscMxfTdOT9WMUU/eCRD8h+nEqMvH
5rD15Fn7tm+jLpZaGjSVH6M4Y6PGCOkswX8GCffAvT2f1ycugHEeBEj5AspFSfRybMKotEVboL8y
C4nsVJlyoFjrG0GuE7Y5CCeCAseBEsDiJrFoYWWd3pKw0TOpdCTnu8TO8f3xPxfpa2aqG4vkOm+6
iLeszSR1EedtTBesRQp0wq24xR7gqRi/3Z671YXxZlzaYmEkfR2mnU+c4F49Y2n5lL7MtDAIku8V
jnXvcRNGvTWyxeeqakvFd5SIeNhVNPX3eIjFd8i9uOi61U7yWENW8e1isP1NDPdW7MWVIhh9h78W
X7GVzdYW5DrFj9AHMlmUxV6Jw+5vvqKqGRoaNwpPt8XsCpbkT7HMQ0rUxb2adScdd4udmaQ/CzHI
N4Kt7TZV/4NOp4aIm/HlPihNsZWnEHT6lGL7m32uy/rQTO9vLxh5/jyX1wcL01LgERuIEOnLamjq
awoyxhxemt26Ifwstz/kv+gz7a3Pqhu6cDsPhSs8GBD8SnnXNrvtEs7qZ/z3N/xRhHlzhalSDu5f
5wynsS/eT7nQYZVcj/4B/E7+LkpTdYOkvja13BcmD33OADhOl1NbKENJCYE1G2OUPKnfCgrcQvdw
e2q3gsyjfjOqpFQR7qWZi99Gfi/Gv+LGo5/443aQlfRGgYiNSYgBH5h232IorWr4bRAQBaTAcdJO
c8YxvMzXXo4E8sGfnI2A8xpfLhiIuNCb4ZtTw1gE9Nqg6iuF49nIQqw1DERUI7f3RB80zQAEzPHB
y2IbPKh9hz0rqqU77Bcm9K3irPuObPJWCrC2euAcc5ZTiWSbLH5QqvG0liLk3QUpelZD5YfZtA9K
qQH99bcqKSvfFE0FQ9TQYFN5ky7yZmAIE/KqIw+QQ3XSggMmneDCfJEWKJ1s2ANgMJ2ZWjnrZQj1
XuKC6Q5+e0R/3MfN8sn/kb7bEmxauTAvftTi2deFFlqkBggxAYwXZQhHA1Nx+6tfjxudDDiVc4ub
JG1Za6jUYIoAQyFH1Z7x6IZE9UUPN/oy0vWdTBBTRxmJmoZx1VaYxDg2Mcmjf5E4I8o50X1Su9lJ
dSGnOGHtmu+SO7WlpCu5CI+7fzHCf4Nbi+JUN84HBQB/GuUkiy10EOE7pIL97SjIGS53D9wzrENl
9N4UqL+LG0TC1bacJDTKwjzZ4ZJuY6EMfxubJFTAczqPstW+j4vmuUB+2Iolu6ioeaIvFIAm4LOG
VX7q5O/IxN8b6gdJPKlFa5eadbQ0MFOoeRthva91fa9P0QM978dE9HF3LfpvVp+cjKbeeF7NC/7y
NNDhVaHCZMoIQojLhQF2oQ4AuNIKQsre8ut7sTqpACdSEpxGfnd79uTrlQ53eVZ25PUIQXQpLoKY
vTZw/9JI0acn0UyfOqnHUVvN72gMYCkoTS/JIJcHCc6Eq7baPhCVO9RKYprJA/MdWUC66uxLXHs/
y0x9Dgbj5A/+OwnsOdAqZPQN8KtHFmH4HOjWr9s/f/3XKyjAzNoZV08jU0+8RjdZYkHeuMJQ7Zu6
3bjYVq4DZogvoisqe/Wqeo3rgSxESfZPM0RyaL/sq7t2LxzSPW3gDbGZ65OXYFyifA/Roh+4SL/M
UgZVo9Bw1P0XVVbvJPk0tgcza19uT9x1i0e7DDTP7Jur1KjC2q+pHfypyWdPxh0qsHDl9Sf/BP1r
j9RTak9f/h+Dzmfim6CDqMFqmEdXuxJuY/YcVXgEHswbC3Mvx4/22xT264N2vs45HCyVDoS8bGZl
YRspKZAKbFg+hfl9av4QpQ//eWDUCMkoZ41EQ2QbXQ4MQ6RyVgwF1uvObNzquf0Qoux5MFAum9xI
x/Ttf5AfuD4piEqVWlYRiOPAWEQdWqSjG50LMQIp2uCj16WHUb6Xsl+DuKUotTaL1I41ePK8IK8a
Hk3jRwHyeuQoqCtgZGL33jcdK9TbE7kVZbEquQ8H2JZE0VvtDlT3o5gg0N1IG6v/epchLItcA2sC
wjaM+MvPlaZRDNWL/Kau7jul2Vlt5Fhmeja0z7fHs1Re/FNLeRNpWSoTwkkb1YpIgKaOWITvwzb/
QPccC+9BPYql8aSX5re4TL+3YbDBnV4pXl/u8Xka3my3EQ86HGbZbjGwIWC3O0PCv6e0RfmlwkYs
0l+t7CwFld2yclMBtPXYb2Qgqwc0mqW6ATxEppl8+RO8OsC1ZRpwrZYl2FXggrao1X8oxcv7EmWM
/xNizg/ejDLkLaN1wA5tLC7g6rhF6dSPwIHutT1QcvFb3zmgh0MXBBFtR8QA1PauOtfvuxfjHKDp
hG0dzIsXcNTq3VZ5Z/3yePPjFud5q0eTlor8OCq0+7zYWcas7eKO/BJp/EI5fyN5uAYPzOf6m4CL
HYQna53o84SjBo5bMSqG1alw9IOxLw84eTILjZu89qFtGajPzX2ZrZ+wsuYvf8K8yd98EOyxmkJo
GLN6KB+Bzu7jw6xlo95tqoZcHxeXkRYL3B9DHZ4ugyWTxV1lhy3iHXKRKHgkjyKYtv+p77SypPVZ
7EUh1ZxhCovhdUKOWZ4Bb0HuvlEzBA66pQm1lM3g1NAvQizGpaaSmSCV/E/KIbrlDg8B7MZ2U/97
uAsm5GqHnbpP97W0S/vfyUM2biNsVuZWt+jAYpiEYoi83LnBCPWlLNkuAK5OfeKqwNEd5TgLpExn
4SyK9+b3/0GGaSWbvwi72M2QuiHzTkDJ5jZKgPhaSOtmx0Ps0B2ML1s1y+uLgINpLoxysc1X2+Lx
qfZ1m0q5DKxH9XYeAP+MPmxZoqUz2Bs3wXoo3rcyDB2KCouToMpRhsY4cJ5PSAEh793fwQ4+k1u5
acc701XOkztrv2zdqSvrlTH+G3hxIuRWXEO05UMq9fDNqGPAqzw8nI3hrSyXiyiLXZFhdtuY6EWz
6QMThy542DlCqvNhx4Hjv6RmhF09W7LaXKqrAwTSRq93hggtH4DoIoV6lTKzALvvxE514SxvfL3V
0SmzSsicblHlujzS8qTqfAtNFjvX071ugN+sCrsvhv3GLC70pOaNbzAQxSDILKO8WCShCQkfB8c5
K2/uteOAnlT6fu5ybV5M88W7uDUvIi1WBdTeShEFb76Ysvct+kOFGxPp7xr1VDcMNJbQMdZEAI6X
k1c19ZBJvUm5qv48lVC10neev/G0WPlAFzEWJyaed0B/RvDWYvkjmx5qobJNmEy3P8/8lRdzdhFk
cVpYSYNFXcNArEZ6iA0OpvLXlJ3ERjsW6SM+RyeqXBsX+lbMRSUKEl7vc2wweepP2E/OyFutDpCK
zKHX4ISkV7Zcd+7tga7gfDCf0GiQUxZgLS7BoiggjBOWckSNvlaJuNPlblfOSlXlhGXc6FpQtQue
/5L6LkiEjWleyVupglJ7lamjQz9bRpeQABRTnFRBNTE8Yz8d9T9queGzthPt/0HGbd5Wlx+WyrXJ
NYeiEqiSpZ9KDmotyOXessXDtDcTG+ooNV8YMNYBbPFu/K5vPPNXCnPGrFDH42MWG7xqlvnNaIyS
MFlsdAgiou6UGa6kTnxOd9Kr+SNWMrc3XnPjtWnv/9mV5sbCWulrXfyEZf+sMCkz9zU/oXbBclUf
/cKzVXc6zijaKcHOJoKY+LCt9Xa9VZE8UUTaI0gtsrgWT4JxLkfN+GFbF1FCtjDATmggRwE0mI1V
LF9/VuS4gKzhX0IhbQmkNVurnxoEpOwsLXX5g2Z4SMh2XSrZnqz4n5QQhLw+TNWXEcOjxvW5t6M7
3fDr0OktuZpsGQWfrXrlSnudwp5CxYpKgUhnfzH+AV0QDA8Szy6S3bQXsafIVbv+YH3Pd3NyrsA6
4HUQuZYjvpqPw/PtSVkp+F2GnyftTXaeW5Peq2HqsfLE7CA5sWvuGsfjutnP8lBU2RG/geL/fkZt
xfwZ/nx5QkXsuIlevK5OX/6UxW0HsGECfsRMhB/RezjViV1+Ez9275FWOdLmrPc6LMF3E74k21nR
yiED6I5LyaKWgTTeUpErE6cRCicM6Rk6iaQiGN3u2Nl4ue6To3ASNq726/RvNiMBwqGy9gHyLzKI
LhIrTJ2R8GjMNk3tQgiHr6WOHStyOAKyDaWylbNc3xyzsLqm0ceinnhl3KOCstJVAeJQYoZQ+VBa
mMxjh9yOmqFXaQU7A25w+Pv28lrb3Io49zXo6OJWsFjcITd90nSVZUv+qy5YtiG9LzJlY2NfJ3wG
PiP/BlksYbEGnaOUBJkg1iEMhRLyRoQVfO8cgt4tq0OBV7P4XGNk4gM4QAs0H+Rzdx/eWXcdvG5X
2E1O5sz//v8xzKIzPOBKTgFl/9+7UATnGgSRIuJy+Qen9GarJmLfI3IRz7U2UBvpl2J6+YuvpaOz
QCdKpv+22IDYWcy0cshxXSK+92vxY5J3Z14LGyX067XPON6EWeSaVqMkuWISprXwHM2C6GsY6hN6
XulnkrYtKs31qXIZbV6ib2YNHlXieV0OHrtWHlGUe8AjK3G60kdAHdUlm0Km2xbmx7+YyrkYq4OZ
uka/eA3JxZQwxtrkMrPOTfrLar/ejrGSljE0E68qDhH6NcvnQUYN2pQ9gqAx85yCr633VHIa9FG3
X+IrFwXBcIzRgSWDmVgekHI91bUvoCIzKwRX71Dwh8pd/spjW1Ud0wHbc8r3aIaqdvwu4tg8ep+T
o34X46x42ILEXFe6UdyBEcMAAafRM118U3WS4zQILXs27IwRakVnZhIiR4oH2n7WRk96pWpnzp1/
E61xCiBX+aAxynoxzARp8RwejU8B5idA7B3FTffZoT3e/qrXpxnBDLoGbHNZ44q4HFvLZZxnCRfR
5CUpTqlhjkeyF2+k9H8+12WOe3HZLsP0RqDhI829b7zzBrs/RzAt0YQkx/0sdbY+J70IviADPU27
wm4+Ro8wj7MJR7I/ArzZbqtOuDbut3nQoj0st1FfINWGdS4A2b750ZvT/r/PLGqUJmUsEP1XUv6R
6Gmq5XncgAGa5dK92G5Vda5PNu5Y1gdQZgosV0CJsfFHefgjVIUmgo8ns249GtZLoXdbt/lWpPm/
vznVkOlLUYQJ0S1AFm52YmBr2tIASaF2bs/a9RVu4hLHhcP7hJ2/BGRE+diJoxXxXdBx67LfSYYW
kaYdbke53tF0k7hagUlhGAX2/HI8Qlr5sIbZYhn6BW44oT+iKwPqkn1OEyuMqJC1G72IlYHxoKTc
J+rkYFd6tWFe6GJYkxCZSg6H2ERX4iEzpeZB1dpi63W18r1wS+Qtg5MGHnTLBEJKMq0XBQUq+q53
E2TsAwdNm5jEwUCwuzWPwTE5UngM91sPuxX8GQcXkWcFVs7LZdogVJaeWSo6gjM8G+UfJAQbErLe
Lpw50y3Ps2w42lTjsOe5ER/VDuC24CiCvXVsL/XtGTw/RdNozs8eHrBPF1/ZHyIVeZ15FqT9jKcN
HF3bDcppGB35XX7ilXscRWjt+zH/i0P8IvYi65CypOgxGvZs3XM1HMl4aHmOsavHPV5SyDcdt9oR
a+uLdBsQLAc5cO1F7mulVYSCKAGl/reZKqClBTtWvt3eN2t3E8P6N8oi+ZVyxfCmnijJqTmJvwLe
aOAZd+VPGAa7fCNz+1MAX9waQKGpjs/q4dRkFmPSmgBSoTGArsV7EDCqsi/PsGwoX4fH8vCHakaR
vj6izituTugKSAFO+Zvoy7EiqqZU3hw9dQMEcrCDmCXa094Wh/2E6KP7jzb85rqd/+Jbw16s23zo
ylYKRxD+JABYsDwUylPh5ie8vo9Bd0z/4i4EX4JnK1bE6JUvS6SJ1/uigeG1XRpglPR652efN9bN
2oH7NsTiAkmLIfS0lBDp7xHqXvez/ZUejF3v0P59Lu+ROabMvK1XvnLLIwsANRVbNYrnyxOgzAr4
ggmSHMrUvBuj/FteyxuvmOuEn1VCmRC4K4gynGsuDxmznowI4Rv88ITc3M0cYlo46DcUyHh3sYGg
vx49S2XzF9eJbsxFUoPq4dXjKTHzuOwgwthaHj1mVSTbpZD8GgPz5+0vt3asEAY+hgQA6SrHqApz
0muENu0stz54GDznQYjU6RYecfVgYSS0UOZL8qoXJqiRbNW6wcFyb2J7FLv+uXCbj/MO29aOX6k+
AtajvEwyv0ZqKdVpSqwaGb1B/y4hSHmeJR3oGDlZfM6kF3GPX7m79aBem0qYneQbkHZntYrLlSJm
vldgR895Arwq9P3Pga65YRDtb3+xleruPDhkRCDsUOa8aiuG/ojdnM7x8VKbOx30RVn8MrHUO9YH
YdcgSmJnpblH+Y+u3G52ltk6wVZHasyWNnzJFdCarw0qcneenU+Il0iphbhWEdzV1ZZn1NrmMyGc
U2Wlp8mgL6dUqcYs00X2d2DGp8x6Hct9TNlOKNHAQnfUED7entu18wQA/2wWAiaP9PQyXlvMKihy
MidxymPT+vep5W/hZq67cFTqRNp8CphSKrWL07+SPMzsO+ou6dSFDpQZfzZpzvZGlCVO0anfhqRK
XmS8CX72oVY/Bx1qdreHuXJaswl5sgClx21zuYLwhB0m0Sdto3g3kz3K6hgXjeUAgKdYGwZfjF78
7+9QtEHwh+UkXSndJdHYNXpAyWtso+9jHL9ygG6EWFksvG+xWYIVwcjURTYxBVLQ4Gph2gnPFjpa
uchGgFf9HKUdQtG5ENxJaQOMVw8KVdqY0pWVw67nhc1re6V4Epb0WwWRjmdoqahCTs2TMoRbS2ce
wSJxoDbDdcDHg86y3A46hlq519PATZA6qN4FQDUSKgfJsXrYOszWjtCLWPNsv3kSNlihoQJILPWg
7RE+z7+O7ZP1Wri9MwOdXRQ6Eqr77u2VuXKyQCUzUSfBtwpg5WLD+wrmB5E4a1FX3Z051A/agMyS
6EVbU7m2WGTM38Guw8nnmr0cXiBpURbK9KdK7DKSwu6ejU8ZM4ryE1lL+iXudua+OiQP6qPm/MUY
34Re5EpWjjhsC4QQpgE2CrWBmn8h8EwqaiSj/yIUGH3UVsjqqTpdjtJK5UScVFqPnRAkuFvIYRbf
BXGF5m0f5PqWmfjaJuB5gkgR5CROlsUNGJdjPIZQ521NH5xZyGwyPt8e0Dw3yx3AsQnNCiwsw1qs
jxzvgpDnN3OX6Y09ap7lJE0q78zYa2zZbDaeeWsDQr8KGUnQhRReFwMq0lCdYp1esaFKAxqBsRf8
8CrRH//76WFAiAGaDziGvtFiWKPsl50/WKTPVvPk5Zab+snGqltrSV3EWGzoUve0srGIUbPiM/zd
S2kfas+zMxQ13oPaPGrt6fbXWrlnLkIupi/E2RQLLDKiWLif4uwxD6tzUqGHmoiOFv68HWyt9Uk0
ul8iJjholiy2dC2V2tiEpJjtublPXemT8RoFyNW4aMY5wVE/ApBUbBBCH5RT/rT1Pl9ZmQZdFL6f
BMLmqqDdW9BT8aflndBLuwxsaB3J70OE24JR/YtVScFjvggocV7Vq2Ut1ISUwiTSvCreaUXyqmbS
+9uzuXYQo/czFwPAeF+9P0a50ocu0agbq2B6u7h3y1iqbQN70NuBVuYNhMKfdzjp5JVERKNZ1ZRg
dWerqMbvsjrInaypTZD0zaNcxP996uDByX8gAtQFl1iMahjQTZc4EFUhOmta5phds3Hmrm00jZIG
LhLAPXB/Why6nWT4hRLxYsxUCmAR4NGXpjlYob+zIvQ+owcj+D6J1p2nu56KCzpMz43jZOVyQ/1i
Jvtxcl17Z0lDSDFgLudypYi7pilRElKR9AzG/hwqyteirc+qF+5vf8m1ggr9YL4hml68yJfcorxP
9NxAMZCUwT/24bELbKHeTd/9A0LETvcV9swo/A901JXOFUbfbwLLl9ec2cdCjokEJUY4leXXuaMy
01/1T9u6MP+XQWLGRo45I/YWZ1o1lFFcBhNKaff5UbGLE9VX6bvg/uOU6ItOoOyFTdjzynbk/gY8
NFf/ZgGhyxGKam4UQTZicVka38exfAqj7EWq06+3P+HKZqRCxLOSksAKQUiMPJIvhcEZmq8+tpVQ
PlvCZ3ysmtfKSoIft6OtndhcdzOsUiNrRoLiclS+jHt5FhMOI5LhQ/yovyTJH7yEZJc7dOi0nfJg
vAxIdc4Om9tdyJXrnaYYyAmdEtJ1h7rPtUb0g0qwi9h/GLP4Wc7KDSzWPIRFwnIRYv4Jb9Jo1W8i
f2Qi2RPeQTl2x8rFum9T6WHtwymzoBXrkmfykuiuVvgqtwa3Tyf4T1EhoEQKFVypIFqJW+fbvJuW
QwKaPj8fMZa9SooGM/CiFmEppEzvO11y8vgl1r/lGLyOXySsy8I0spVR2XfiQYjyrehr3+xN9KUo
2ViNEa19on9GqNXFleqQ75oOwqnwIAEjMrrjFsR5Ze+hjvx/xrt0nRu63BPMPsT5y/TvMi16tLz6
i5nKGxfh2sBUONq4oc6V1GUOWGJbpmcSzilV+AFvEO7c7xvbbe3DvY2wyABjOdMmsyCC+aD8+Kda
9INUenYfDsBp3Y62MhwKN7zCwZYg47PsV4y5LGiFoHn2qOBp337pVH9jwtaOj4sQi2PfgyxayQmF
sDmjrZUHL/6p9I8asruOfkpP+bPX3mW5W4VHLcEY5Ng9ILC6McyVxXHxG5TL/W0WpKOJx2/oRM3R
Y2R8/W89viW3J3OFszGXwagE03mbn61zpv3mGBmqyQsii9mciQs6ra5hGu1UEtzox3Rs8nO361zZ
SZ+k6fPYfxx4Uiat4/cfN+UE1j/rvz9ksYYAoSDo2PFDkKLOnkqUnnd44JSvt8e7Vn24GO/iZoAa
Uqdiy7TirrCP3fIhC/fyl4ZWlOgAmUXmmO7XFrZnLY8gh4emLIuzXMDVKZqg4IM0ER4V8k6nHZQf
TKcb6ag2WKRvHStrmQTXrExzn3Y4HumLMZIhltFgUnqP0mFAKjrXYrtrk2RPlSc/9HFsnaJYMe4E
BQ/CAL9Epxsyf487kbTv6+RHn6Xyr6kQ+l0a691Gory2riku0zcyIEBfoRtaLTYmXUf4ptc+lw3g
tEhwtU02+sq1Nft4zocroqJX3QffzKRATWnBidL7znwdJJa2WO0z7cvt9bQaB+VSeNZzs3h5tk4+
bxm9x5ehTGLj6KU5hmyM6CMAceF1KhARvx1vrd3BG3DGISNCdy18h/1SrCYJDYgwwFlL8Jy6zd4N
ffaqBInk+t74lLXiD0TPpR0CA7MLn/zB8y379s9Y+4iQIqAgUZmc+bWXp4anpurU+ZTPWyH2P7Hi
a2yCRNpxYiFuHMaroYCbIyxA/nGFQO2xSfAVrZtxx52NNdYOVa9OHfe3B7R2+lj/RlmKPkDujsSs
JEos+ZVo10YeoqI16E21MXMrC4YrGAy5yqIxr/Zm5Y0xYplwPKw6yO7VsXpp48pww1J287LZEJ5Z
CyaBreOW5HC/qtIJvlkrWQykYlDayemSSjxbdPxeJ9WqW7xuq2TjY61MI/KyHHEK7GTriqFcGLGA
QHI7t00fBalyMqN0bn+otQsLLpNpwowHgaMui/GFWqSqWgD673cauYavO+Ov4V3JgRrPssgSNGG7
ghAkOCZo9PbTVotq7RV+8QMWyYFaiW1v1vwA6ck8ZM8lfHnw5u/S0/yUGO+25EhWntwm9wb/mIoF
I2BxmGuBYAbYFXFhRaZ/H2mFt2txBMSPWdHvx6iojyqr9BQn8uDenuq1s8acZYnhO3CCXslU1AG1
sD5jpMJx2iMiCEVVORiHmZ+6rXewulYpOxkajjB0wxZHSpAKuiSoXFqNYbqB/mvs4l1MkaGi63h7
XHNKs3hmmFQwDICoQIjpBVweXgY+ukoujGRWeW4cRF98tKTiwc+LBv2e3MBLbEt3ef5GFxHp2QJN
swBEa+Dt/iypN0mWoExWmsaDYeMKLjqRYivJpLtRLRqfY6hQ+85PlSds+ioMSMdyq0V+dYL+iY42
K6LsK1U9P5oSObBaA5PwKNv3Am4jZVVke8nIrdPtqb1uIc+xwKmh1Du7Hy4lCsJoiGNkmAxb/Yot
2Jg6M1MjPuBhs9PO1W/rQ3FsHZX+R/9d3EK/r47z39hL0QJ8JJLOyoldKgKteXpmGNsBaOrkccuV
4GqxzsOkHQdPQZkp/IvkPDQHHlJCbwADkI91GJ1kOflZFjJKU/8fZ1/WZbeKZP1Xet13VWsevtVV
D2dIKQfbmZ59X7Q8IiQhQEIC6dd/+7irrjNx6qjveXSmEwREBBDs2Hsrvf6btZ66gr3+JMrGcen0
+0e2QxZdu3LAqJoGM+r6y58OJFd3aWReDoo91Hr4trGGpwD2m7XiTQcJmdMeZWfbVDW0VYaqRADx
3H1wBRTA3twmKP4PjvXDVkXns67xqDMrmvohhRWOcI02eE9BooXk43Gu2D5I+Q7iGeC4cHc1XTYu
V78F1dOkPurVWr8EF0jHOOhVx+A7Cd1rEalrPYIOPVLfGhG+g/bS8fy0Pmed2anu3gfXHF6YrDg+
1+ALTOSS7IJY3dYl/ahm97vU4cYO/Gw3JwQANkgkbWxzGZeUhC4CC7BnzcEI+hYU+cfGp3/3ZIEJ
RET5qxvrtkZYJogzYzTgPrkC7eM3KD5+g0jkveJQ+j4/c895AMwf7wUJThS/bUMxNvy4gejrTnk9
UPQU8illcw919SvILd313mbZ9O+XRLDoIlL/hGqAwt0+3grQ5HdNBvMIscEnr6Y7CKgf1AfQ6L1f
jmEF9Ovmne13P3ja5SniPHLzOluiYInRJWl3ad7HRzyBT4DdEroDbrA/gtd933+fkiP4BG74wVXb
LPm/zzMIUHGixykDj12/AXDjZEDWBWnVnXM7gHUtADNz616dMqbOcYCCD8AHxVwd8JZ4EPnWK9fv
nSNyZ0DcwUWS8LcbBVWki6BanOyYCKZXxBUQppvL5ArIGfJ5GqP2aoB438Zh8ndniQGnOiWRgHzA
YfL0+0eTnnFQ3HB9qmHAhngH+kSocrpVewvBt/5/u/rvr+b/ke/8/n/j5/Cv/8G/v3IBPXdSKeuf
/3pBv/Z84D/U/5z+7K//9vSP/vVKfO/eqP77d/Xis7D/55M/RPv/7v/wWX1+8o9jp6iCHN73fn79
fRhb9bMTfOnpf/5ff/lf33+28nYW3//5x1c+durUGkStuz/+/avrb//8w8dS/vfj5v/9u5efGf7s
xfy5Y597+w++fx7UP/9AydE/UGKPvBP2GlRspwgj+vvpN5mPXyAphYwUpE8iPMv/8V8d71WF/tJ/
RFBTAvsgCJ2Qms6wagMfT7/K/oHDqgdUPvCoJ2BXGv/xnw97skK/Vuy/upHdc4qHv3/+ET7ZBx3o
oaAwCjWvJ1N9ZBXL0pk+kJBz7uOWg4S0YR8FVPnoRlh7any/mrc8vasFkY3biCIktbhzdAYJoHZu
M36YumwTH/nUr371Ypl25fNkEkMiisiXEh0MqfpYMWSC9mLw/bEYZbRE94o6pNkY19q0nX7+aNp8
U0c8lgsvKgdCsHvte+K2asfub/KO/hqStWlLVfdV2ELn10A8dCrU6MVDEYWL+AQ4kSpvPBLp73g7
JW+dVquPCKcQ0k5FVYtrgN/794/M+N/W8n+xDuvAAmlCB/vGKAvQDfcVlE+5bI8oBmHj7nwHa/Zh
oc2qSUV9qxK8AZJgetPp1PtRtzKFaBpx+FYl0FonVhWTEXUXV4CrFZIi7oJgu01fNb1u/T3r9d8r
aPprwew8pFJjaqKKy6JU3vQqlULfR0vnb4D9V4bgW0cQToWaVO/wIu1p+A5S3QvL6w6by25OFu/v
PaL8GoMVDFySVXiXLnnROngMWmTEoGva0dfn13rFZ3wrFtRgjfMgNC0KjoDzID0h9aFK+njr8Gml
hH99vhUGvE4YqNRyUcTNbPQrQqMZqunQpw+OiiG/fj1rwW/7vka1FOIwjfe+U1XxDRK31L2N2BDS
Y9m6KKnqFmDxIXGuUg+ysk1Mjuen4OkB6NcXWmFjplxzULCIolxSB3rF3B2qYxOSEMq7yCYBHViF
ZDo2ZSeCuzhRjTmKEAC7DTT+aaZ/XXp+dW8FlSis9JQ2RBYx79MbPZfhw5LWfCfmWEAlbcy+nB/m
2kpbYWNsF9HUGlK7hJPuNXNSluwqj4utZ6O19q2oQSD22Hg8E0UbtaKF5mPH3iWs+nv1wr+myYoX
EG6E8m5dyUL3o7Nvpqh+40Dp8queJbs6P0Mr/vzzUe7R/jEi8dq6SSMLJ5uHcNc6aNntFw39rSpJ
8vOdrEzTz/zFo07apU+yrkpFUVOfJjsaBQPZNYw77cYuuDYKK15gs8WDWontIeSONxwXzaQ4jGzo
210D5dIP54ex1osVN8DFFM4tbrEFdMMgXKid0UtvB5hy+9IMY0k3tqKn1+W/Vv1nVHk0W2M2K2h8
ul0BlR2DDI4XNupN4hmTgLstc6Dp7Zuuv3I4Et4PUzsv/EJbsILCVLnSCyCbW8QT7d4mFAnnfaKM
BLY9I9XfK1L9NTzL94PeaGUCzQvSiI6Y3ewjL3jUTsLEgbUopJKgAlbzBhRmzfSsCDCljvBLI2Ux
Dij7OZZiCEsoylfdu/M2sda+FQGMOFGicx/H1gYH6wMyw/xbCNLndMMY1tq3QoBTG+F0koqCZhl4
GNNYHnTctsfzX7+yDdjpERQg+qx3a15oD1NS7SriUXP0004l79olXOKigV49KsxwnEtvGylSJHBL
MOVs7AMrHuVap4nOJxO4yLE6jpiyjyUL/G/aXQzkY1TqbPSxMoOuFRtix0li2c84k/dcQ4lr0eGN
LpPkx2VTaAWFrp0aJL2ZLFLIIw/7cBzC7EhapAtBakeB0g4GKsWuLNOTEnQzN5/ALBR8Pd/5qZNn
9lE7ZVIZisx1iIOGC7lhdgjjoaqKuvFm80Dxkuy8SSrF+evzna1N5Onnj+KScHxSJiiULWjIli81
blTv3N4sW+WNp/V4bixWXIiR2qXSKFmodnbwNu5+AH/ankMk9tBJ/q6Nt1S41ozOCglIolXjfNq0
02hqUNRspjHZx1xylKp67rIF9ljrxooMcwQeqbCfMF0uRLvHRL5TadpDXX0rV73WgRUagrasBymx
+AoUcwMYsjy8vAfZxKp80WoLbvT8svwmrejLJeKU416uo5Z177wqmKoj4SwN9sphyBUtugzEznSh
6xwuMTQ8dz01NJZSnwcezucuSpteB3XrjQd3CtgWef7zEwfajqftZ0LVyeDiDiNm0gOk0XiJPqbC
B0/9Mpgwur9sGFZkIG0gfFV6oggmlJqiXLLbB6PcIg9YG8Tp54+8kbOeiezkjV3ZBbdd0vODWDr1
ls8VveiuB4qHp12UsaKNm+K6GneE7JzakcCM6DfOQNXVZVNk+Xzlhal0fCUKcOPWux445KteEm+j
9bUpshx9gkdDjKnHAgyQPvYRTdp2qfYBb7dOz8+HRICWn85Q5fgyYw4slTaV/MxcZ+Inbuzu/WXT
Y3l4KvmAW6/BuZnN/BWPQPwqM3/zJLbi2jbtRLw4nvBxwSzorH9ARobvZQcqNQq6h0iVLzqn2qiC
ttie/3PmA3nu03kCFrfNEt5hnbv6fvHpx7QEs0La3w+NvhMTuxGV/wObaLNPvKq66OgEUv+nndau
KZFvyZC5qulNVjtflrLZ2ApXLAsZzyfOp8JBlaZFBKmScDySjC97Tzjerneosz+/9qemft8Of9df
BcSp9L2RF8Oo84gqEDkHQ4wnz+wg4lB+Ot/LigGnlosraD211MUcpRUeNxYTeaBIYlvwkbUxWO6d
ZBPtA4GjPpf0tnbi+jArvz5gsRkKK5fy+vwg1lbD8vMuJtNkkG8pyLxI0J2GWryCcgQfdp3notbx
fC9rU2X5ujNF7eDNES+8tD/6euz2MU7/F6625ekyEGlSDT7WgbwS3nLbzcHO80AO5m8x9qx8fnK6
AjzaL6pOhROKKkTB0t4LUK1cmum2Y3Gvi/PzY8Eu/3LyxHJyKPnVQsueFw5bnH1P/fGmF8AFMdnx
nWn99jXqDKtX6dCGR08s8RvIWGUQSxrMh/NfsDZEy+EjM0de33G4jBIzgj4fXgOFvaWUsBItE8vn
vcSME29hzD54xV6RGkKbO9rxxd2PU9aA90DxEKx7ZtpCWKwNx9rh52rMlqBy0WHjodpnMQPqjVIF
b706P18rfmOLnUR9QhbvFGKyGCjyuoz4kVPl3UV1qvPzXayNwYoAVTfQqi3xPAFUJfiIewbOO9WR
DcdfWxLL8VUkmr6OkCnJILf0hs3JValAneTJMe/m7gsgfn8PSPjLti3nFyDxd7UzYC1QdJVHetF7
mgT6TpGQvDM4UBzPz9fJV56J+jaaBqCIKmu1wXz5pV+ovgfhysw/dmF1E6nsYZGzKhqpog/nu1ux
ABs4xIYpqKZSYB+jok72s/HqedeZVL9zpCqHy4wgtgLD4kzNVBNMHsAf6d4VJLwG8UayEXdWTCw+
GcejwKaGsHIZZFEL+H5yJQQfrzNVNpf5SGx5vduXU5B1CMxkbPkBiu/RATeiqkhSs3WIXFuE088f
DcB3eDQGHgLLHFJoruB94J6LzK13bcf/nqr7X/YbnybvcR+Jqr1gztpiGAIogeKaezRJN2xMEmq8
nrdbW1xa4EV3CJqhK8C20T1MEUFP9dgUzE2XO78Zh3wE0mKfLSBPk10LTF43gGbLJPSzgRiAh8xW
l9CDhNQUhKh7gN12AJGFrwcgr6GdXqdJfcBlSr+dlt67qdMmzJ2obm6SRYzvWgpG1dKdzC1tQ6it
J4P/ddRD/27qNQEe7kQNslsUzuX7KavdfVqXJV5kW0hOUr+KXIiWLkl0YGSayT7FgeimG1E+vmvw
2nUzAjV445cpf+WFQ7tnMx0/Ll3Skr3rKfZRMhO8qnQJUuA2dn60WpZynwoWP8yomNHHUDTtTUuS
5f1kpHo/LgZMCxHx41eNXtp3ZI7+7GvjfuENnW/Qd/0nAyvQB18xZ+8OEYEYHvISUWdAwzsZHAKj
rMzTSUNSuelVjgcm95aDHPsa8mZphCv5DGrwZfFfJ1WYfuu9WLyLwdUjd9QxGjmqbBz3ZYynXMia
BjWgj8C+vaVxDUa9uFmATy5TRSAhkKj4Ryn65MZn9QhuCCedQKhZl/G9Dnl61Ua8eiBlNcrdTIP0
PYsDOV+DAJRD03xi5XeuaLWVD1hxkMiKH2YAV9QCBHKh8O58cLokPIzgazoGzrBZ7XsK5M8EXpup
ossaZ9GD2xaEBk50k6i0ARnekrQSWFXj4XFMgbDq2h/DvoRwetmTA18cbYpq5gY2G5TpEmwcBk9H
sme+Jba2NTGYACp7rCsEWdRb1fn0JRKYn0vdL0DluRDlEJoxfxcKmb0sewE+zsu2A2uXm5E66Cgl
vIhr5uYJHuiuOHXnPavbLQTiylrG1kE36rRudUN5sQxKJvuE+PMhwEvnp3SoQAx70Tgi66w79Cjk
IEHTFTT1mqPfBuobyVh3u2QO6K3P97Gy7UTWxtB6TeRMftgWC0p5/L0KkhGaQmMqPl3WvrUrgLCF
osZubguw3ze5G6Zqryq1dTdeMbHI2g/mctIazLVNkZXRh9KHPLvSmTygJJLt/ZYjj92649Vw+mdb
sy2dirU5s06DZehQpYemLYQ7QY16mvs86rJ4YxdaOQ1GltsAn+/E0huBTmHJYoDXr9U3qqX3UMkA
erFgso93cmSx3rCAFVO2tb6dUpo28BeUApjGrfetkBPodWiTQlOKs/b9ZXZgOYwXUd2EyIIXDWfR
bdkm7b2XpeLL+dZP1vpMqLHL36s2NCgdr1QhIhIHu8lDZSKUggPISIx1Ao5IUffjRlhbywKFVhzv
UIMwjnXr5G4NVs0sEHiOK7EztxVIsqp3gzJXBsSr1yNOuzpUD+eHuGJ0oXU+XLyxBguFAUnK3Jqc
E8fJJU37jUGtGEFohYEmGjJadn5fuK6B/HnGUhId05JBlpixEvKH5wexOnd2OABXVJtR0RegWhpv
9cSk/KyboBK34IZIyht9ygBftX4G/eGWViFYU+VS1fdjhWLTjY84rdMzxmJXTou4YyMe5njR9c7w
JwUpn7tLZEWOkNRFXiFQ8tjEsbqqkdfdUjtaWz0rUDk4t7oUz1oFgaDNW0/yQ91mW761Zv0BBvro
VFxyGuA6J6tCAgO7b3ipDnMa0OOIB3fqZB/Or92aiVhxKRroGCV9QIpmgb/tA4TxT61kOjzwkm2R
yax1Ym3d0NwGH6ucszykHH3INti3jQl3CQv54fw41pbCjkSazUyqMMtN2U3vwd/rvChNlmzsdytr
EVh7tmGln4ROU+Zl4kUfJw7QEc79vmoOmnMJRUQkWMXGSFYmK7ACUSbjqUFNUJrLjqKSbcDp13GW
YEeyYLo6P1krm5ENZ/UCQBmU0KQwIBan35MJj+c3QB51OnfcTqijRCZ/vDYaZ5PLerQi0cBIU8ts
KnPqSFAWDaC2BGHMBNTAhIqCbO+2TdrgfTCetkBkKwYRWDFpAnVEW0W1kw8NAD17BfIdsWeBO/w9
Nr6/bq3BqeNH/ln1pnRNg4Ddd24KyU3g0JoDM5JtMSiuGYIVACCb6Peidsoc2Fl11WRNVpBqNLdp
PV0YwH4qkj8ag4x8XpuZYZIk7/bDNHuHGpyUx/OLvrYElk9GKOSBLonTFaiN+jBNNTa4WHcb7Hor
jdtI0mUyVPvh3BWOC7LAaNbZ1XAiB73o020kaYPXnrgpkTJwkrq/nUB+VCjleRsTs4LBBAvHU9vJ
SMsitwStx0hi9lElTrj3BZC8GSrl9pXEWXBODLCNQVTtYuH5txwcszfgVa4LldK+oKZJr8Js+tCT
rbLnlRBn404DGbkB6VJWIH2YwTmTUn9RPiUPjdfE3ydCm3hjp16xa1uOI21nPWQ9kjAilP6+ImX6
AlwI4bVb0vKyx2Hf8s2OOJkDGA1SPGHGdnj8V3etdv23hCzDj/MWsjYKyzuRlAHYAJGzCDUSMSqJ
O0CBW7eYx2zcCNNrJm7tzaWvUcidxnWhO8BArrrWhGxHko74G1a+tubWvsz6MZLCoAN3SMb30RQH
hYPj0l70TfSq5XwL1LI2ECsQoFjPR5ApTa6avnJBM+1reYjdcUk2ZmplMWygKPfLeQTja11MIJL4
hhrh8G5sEw+ZXNbFG5O11oe1LyO/JeK4LWlRzqiZHUFA2x4cPUfznvM4/nyRVdnkEUlPEqT0SqyI
xyvgMuKupgc/mSnKH0kabNWYrSzIT7WDR3E/lICY+K6pi2AU4TFEFfBeg073wtU4zeCj1ps4bAkH
k1YRpXV6p6aFv8I90Xtoaxl/PD9PawM4/fxRF/6UmUaDqrwwvf9ZVkicEBluFDSutW15dku0Ak0e
q4tuGMR9atJpB0604bLQ9LPC/tGXawPk4tDHFHu5TJZ9xcM+2dWzU9a7rPbkVrZsbRCWa9ckXKSA
NlsRu5UC0DhNCQSrnCDderJdiR0/74KPxoGEbVLVUVoVJQk/Z5BY2vVNfRca81JPxt/YKlYyQTYE
VCRVms4oSsEogpeLp7/rLkz2XjkeZOp9GBxUgJL6Tegsb8+b1YqP25BP0Uy4vFYBLcYpBmS+Gr3g
1gWv2p/uPF0Gy4fQ71PTPemctL2DVxqzZN1+KRfQB/bpcn1+BCvr7p6W69GyGL/2DYRWaeFzzym8
Djc7PDwHG/Ozth6WZxNorJG4JXhhWmTWHjnYUMIbWo3hF+UBYvyShRV9kKbK/pyZ58p6N6dI1hfn
h7a2OKchPxqaahwtphi3lsnzDSQ8JudBTRO97UidvDvfxSmWP5NEcC3X94J+ihpAiwCdUcc+Tb53
pmp3ZFafs3CGzkyNbHY4my2Z9LXFsjb4OO4AakFSpsBLiD46nh4/ZHOzidVfa96KAbx1AjdpYQFQ
RMhuIxLghWYq+QZuauUS+fO17dFymFJGRApOCtZ4971h99EwTzviBh+rBfzWQ7jRz/PLjhrzp8su
YqNCVSEPwp2YHwbVK3B0Iw9idCUv2trD3zCdI7h8wZSB630HhMYuzlj5spJOiKIZPg5boo9rA7Ec
vwch8yT6AakW8CIVycyH5lhnbBj249wOGweI59cc+banswWZWDEF8ezkUaBmIEblXaDny1DDoA98
2niC52wKrhQnxysU25WSvmpZWB/qudzwv7WvP/38kU3JCXG3TtGBP/DqEHpufz0YI/Pz3r3WuuXd
PWSUJq92sryikt4F0CW4lk63Bdxda91yZmZIu6B4K8tHxeKrBEL1AHz0W/Xpa61bvkxZHOGlqCNF
oPiPlLcgvYq9rdzpWuPW+dyvJxRYOYOTd3Fb5aKk3S5xpy1JgRW7t5Gc0Df1urFcsrwfAgeIq2Q0
8uCwCndbiDKBjeWi1bVhnHgcXDSqaJDLiAO/mCZNjtDkHS86FIY2XnNETW+Q1TzLk7qujxDJJLlm
fve3mPD+k0sKbcimlxq1KMi55GUvcSiIplqZfZLKyd9VUJzfeuRYWwnLf8ni+1OlEOfiOflBJtbs
fOG9EB4E+C5bg5OBPfJfrOyAd1kKwYi6aXae0qiDLtPLCunwov20ddrVk3QEHkv62NMfm3Csj32U
id1SBer+sgFYTpwsKm1pHZS5Fhr56Ul8GKByvWGha9Nv+TCk+lAat6BxyBW881JxG7LyfQjs7/lv
X2ve8uJy5AAyZS0pBLDE0KD221ucwZbCTPMWVnqlCxunmc1cLUnng114XB6qubtxZ3ndCr5VfrcS
iGyUpkr7Jg4ozfJM180dF2xud0HviEvbt7ZgGZAJZSnYHWVjoveDotFrJQd9PL8Aa19v7b1dCPUL
U8XYX/qF3CVslkU1AlJ8vvXnL1zgCnxq/Syd9WwM9kan0w2oDx08ConkpA520xFvS3RwbQynnz/y
YL/zQ+1RARsFjQGQ76KWO0Jns8V/uta+5cN+U3VAj/TY4buGXpe0eaEXusUOvzZFlvdSg9mGqrCT
ezTQu04PwFeV8cOEiLQHtcZG7mHNCSw39kVaOzXqE2BErvrEhdcOLwZW+eldhKvPVsXZ2kRZ3ly3
IL3RI4VgDKLFXkdjhFRpYjY2nOcP7z+5VB4vc5xNM+QsTzMVqfA66vrgQVKn28u0PnYsbd5JLy03
DvDPX6pCG2EZsdDP5gTIpKqm9CCcpr/JgGO6TpAFP8Zep6/B+DIf67YLNhxxxQ5s1OXcIRSGipU5
eHdfn0h+dqolV66S91BM2kLdriyQDb4EC43bZAxvgn5K5ZFCZfHQRuNWOn6tdcvbA4qjWB1WTj6p
OTjUQ5YcglYFFz2ehDbikutSBhNAh/nUiyQvYxR+TW3QbvDRr3275eMAuEDqT+LpLeig3pYjo9zp
PcrGk3ojybECOAhtEBoBCUWVlDCpoJw+jTz7oLJFHjNnuW31XISskweh/bfzXN+4pflxPgCv+Yzl
91JLni1V6eSo2+I9IKoo27lRpCHDoWYVOMBmED26ezpHxt8Y6EqosQFpKnMi1VHt5JU/qfssm3Th
ho587bF+qz5lxVdsOFqgaLAgBZnldG4F1JSUz0DyXA7xJ5CtBy91t/Qb87fy6hXaUEmZlojPC04P
3JVx9VpC+KU5AuPP5nvhSnZfQmLGu+ZNJxaQICWC7QY/lmaXUhT+54ThDew4N507vSYjDdWhjSvq
HoAz2URNrViuDccp1aw0T6Is7whofpln+h328q2CwpXVtOE4ZlZ9hEdFXISC8c5R1a1Lx5t5Ipdd
UWyUaD/MSJaSEPYJ4P+fvWpQseYmir8/b/7P5/4QOZ+eDDKPE8/jJssVcY/hEn7pEwcPFPXbegEV
beSVD6qbxUuHThdlyiEq9rTDULS4rUD9GXT73ZulMi/jTL7UshGXXVZsmGGAd3QmmMpykqHOyI+W
NnecbNhofWWxbWUeCXD5QIBqz80iIaCcPsSt84Cb9VaCf61966wDxq5Iz8mU5aVsX48eu3am7ioq
5YazrjVvBTtNFSDuaYNzWjnGUI/jNUiORggVS3EZQiOMrBNOrCdqFMcIUm/4Sn0YUtxvHG9Wvt5G
DqopiNxxRKRxyjQ4JpKXxRR23ZHOGdmwzpPZ/54qBsj7qXXyCXx0pdvhMqqr5C0k0mkRJE52n/Tm
S9wEW4/lK5uOzUcY8LIdOgg/5MQl3tHICVxHcuL7wKfq6Neo6PTJuLWvroW/088fHf7Tqipl2Ask
D0XlfQKXPvsiaZlsHDrWFsU6FtTlgHc6HxUCEPFwDy43yx65RJ4vcbt18FsbgOUUWUI6YLjLNBdh
LN6GZey/cpEVys9HwLW1sHwCsn2d7hxYVb9IkHWIscsKQ/oBWVwyHZrIhxSGnBNnI4KsDcbyD+b4
Y8MmuCCJ4znvjUAEhNLo8fxgLH7mv3JONqaNTngE1qRFPHf58D3Spo2uQ5ea70uDN4MrSAnd+644
xrNH77NAJuTar0poapls9qscRW1fkzFr+rta8Oguc8CMvGNxOKrDsvTRWzoMabjxqSuGYyPi6tZE
ozAszfFMSj9oWWdvAGUdkKgfTFecn461Pk5r/sj0ofw5sgaCfjlkGMerLByjnQm76SidTUzRWhfW
BtoGktR6meDKmtI9ycjLXic/fFJvHLtXIpKNeGvSUCzR7OHW05Pj1FZ6hwTKsmum6WEEIcPh/ESt
WKUNe2ugEFymNZIcieeAgToy/OjSSG6kyNZat2LEpJLa81hU5kh14CzBiPumdJMtyZcVB7bhbnhf
75JSjFnehPU+cnoUHhHwy5oEAjcUF6HBI+8vmyUrVCQpCSgzCNsnYavPLiXqyhdV+eay1q3IMIZc
OyBDxThI+j6KhHk1lmn19nzjK2ZkA+ugCt24zMO2HFf+7dzpuyDwb0fUneky3II2riyzDa8bYoc7
6Yyjl4M6j6sE9FcvzDJG786PYK11y5fBAeP7bo2jFwjUm5zVldhBHSI7nm99xY1toJxZJicKxQgo
azmpDwH4Jj/7y+jcSijYbeXR1/o4/fxRNHIoX+JBZ2l+0ue+5qxbdiaCkAzHYm942loXp8l71EXD
yrnjXZQiV9beRGF3DL32U8Lk8fwsra2B5cgatM5CK5HlkDVIbkmr2utSNO7GvXjNRq19PkUpiAQB
eInXmCa8MWBEfaHB0HTNvBlgFySSsvz8MNZmyfJjXeMZNXEYUrpk+Mw0++i47h2KXbZAxCuXqp/S
Jo9WYWwBw4q9BtFUiI7vlwjw9R2VUdLlnWgyqMmagEbXWB9IFZWoMgD1fieQazg/vJVVst/w43KB
UqGpkpz7OF1mbHbumCj7+0taD+yXe1lmkCStwiQ/oTAPkjjBYXEab2PHXrEBG/OXxSXSCb3Gduqc
GNGHBNcUA/WoKDZvDdKLl4whtNkhnTHuvdJZ0hw5rf6zVvNSuMs0b9xT1sZgRSpmIJ+apHDC0IHM
em2qfZw4RdaiAomE1WUwT+hMPXX1eXJ8FjZ4VfFJ96rX2buMyZei9N+OLYB/l82THbGqeMr8Hunq
kGUSukVlnPdZ328cbVbs9Cc7/yM3WXi8eH05IFhJYvAEznzowdD3l326FapQwKNj5qsknzQbmv3M
aFsD+AGCzsu8zIb8ET3NbArHNK8mUx4rOsi8Yo16e9nnWyFKOG0/Lb5M83Ee/LuogRBQPHmXsaMC
cfHUdpDdNKRJgGqAhju9qunUHvVg2GVWY+P7Foh2j1mMdY36vsnjQfj5id914+FhxbtsNN/QgX28
T0maQyn4Pmi9aTf02Yswacb9HGefLpp+G87HwgGnjVYmuSyH+oMnquBBj0JsBLmV/ceG8/UBchei
jmPU0jvmIfGr/uAAB3kL6qh+Y4tb8S2bptF3R1cLt0KEG9Jg2DFuqvcxo4A/XjZBp34f+a474O44
QCwvT7UZydH0PdU74B/7DftfmyLLfYOy8pKQIE3YpWP0aQl5WMxNSq6FWcjD+SGsdWEdNxRRMkQt
BLYa7L1vxpCWR5R91YdqElvI07VVsLyYQxeRQlUvzUufyx0kfIYdmcRW5vn51gMb4DZ1iGzDaQcI
SHLExeFPP3LnjfV93ssCm7AwDGbT1gY3Z83USHZ95lfX1JvGnBu190zWRhvB4vlVQC3YU0OayNgs
rsAgkOQuZgP5ISE/ZSz4cn6R1+bo1O0jO21Kw1rVLLh6gjj0PevSur5Sqd+3G3v9KTH4e8IQwiZP
2x+WroXQFnJTcXLSYAzvdGq+yqX9hDfrok3nXGbehQcvyyW8mvSAlcbQZXODhkG/tG/b3dxV7pY+
89pSWA4B8WdUJHDcT6Tx5G6qWD576dGU8UVBFSJ3T+cqNEGnxzmBNxjkYw5VpoCKAsFveJkyBcRG
nnYAgcW0VX2Kg1cydTsp3GQPPbQtcqyV6bERb00AlExK4Mx47K72Y9p8nN3oQ4LS8Q1XWPE5G+s2
BGMtpMHZF3qqr003TFcdGPq5ioNrZ3Y39p4Vh7Ahb7JR4JFQyFepxUERVY8iNQiobdEt/Dx9PuMP
Nuat1HPcslLj4bHJKqg2zhE4nQxJZrGLPTD23KYetFYAWoZ8Q9ulYJfoZBu/FyJz+h8ob/A/Ei1A
/VqGqbiugYT5GoZ95h3TTLPL6mQg7/bUTFD3q1UKhYc8dfRyk7EwNbv/z9mX9ciJs23/IiTwwnIK
1NLVW7o73VlOUNJJwGwGbAP2r3+veqRPmuGbSkl9NFJnVFVg+/a9XMuyLss1fsOFV7xV1LINC91E
a442UYPmSuxb/s20Qefv/h7TLm3E89//EdPGztC5cytMKSV4qXmE9YPJJ+9Dk44RHEWuXAEXHmMr
1MghCriC0oV2RT+r14KS+VvnlvDtYw+xiWbxhN5vWRKc1bF6wJZBw46K20ro579//qVfvwlmylov
HFQfH/zWhtD8CLs3BWGtK2H/0qdvthB8QyFoBbzQoaIjS7IkqcslG5bIJVdiwaUv2IQyYULSDhDb
OaD9lPxGYmg/xz2dX//+ci7soC3ir62jxUFXMjkMNh5OdBn93Vx3gBcWcfihEptuQX8FZHbAT6jQ
riuaUoPQA2B2OjaCxx/bnlsDPEswk0vA2T9IKKIcohXODn0nrqlfXHpDm7SkHKOkKQxAtbKBdXdJ
UWTMZ2DzleU9twL+I0xuYX+J3xIT+T0/BNLdhEUyZFVLDtE0nqpOlXk1LE8fW+nz/vpHrKBVv5Zz
4fEDaPPLofMw/GjglfqouBs/uJk2J7lbas+JdsK1vrTzK5+9oElbMSYwmnGr9/Xvz5FceGGb49wq
F9GqWqIDGXp+s1jKfhM9KT8bYJXnJRpc6uUFzC7YBcuu3v/9Sy8cwq1WITwcgEWJ8aV+tGI4S0ed
UW+4Ns6+8EhbBN3IRraSM9RMB29F6yAVpY9Jhdb2zHaQNs8jlLZTcBWjeWFHb+FzrSW1VRJfxxgc
HtJZL5AU9aaog1pqxK5E9UtvbHNsnJngsbOCjMFkO+9FrKYjH8jy/e/rsTEs/n/TTbp19I0xBmZz
HIcHaU1quL+3S5ep9odtdToXKo0Nu9VkuHGTSmU53WGs9TGYOtwE/32QOocybqmj81fbAFMCmqRw
sICIlZqKD263zUEKrWiHKWbhAYL6A1qF9FfRJB9TDaJbcJ3QdJRUB+xgunbcQRVTZdNctCkulSv1
yaX9vLkTh1Uyq6G4dKC8SMey3RfUH1LJ62NNfHjvrA+Ji3NBr7UgLu6GzR2JxFFP1YSeJPpXTXho
G7+Xu9qIYYAtubfWmSCNB6f3AaabENuf5JrZwoEvF/qdfF0aUoN0tviF/RBUCz6m/94iLYr9Dkx7
tBxDgPvqGsLQKD2vaXZeOFpbnB0H5QIouSo8jMu0x0X31jB1paV26aM3DWvQipPZcfRK23CFF2jS
zplSyzX8NjlvgP+47LYYs9DvR8scUjFw2GKzi23Tld+g+QcBlxjqv2NqhBd8CksxeWkRsaK4gRlQ
tKR+NZ1NSkPP9zJ4dQU8F06RYD9VCfTpGkG4Pk3Orj/hMh7lHgk/8UK7MnXIUmW2QGIy3P098FyI
nVvQ2iQAKPNEzA9yGo9B0b6Jda1SSfi1vXxpBTbRRcjID5Oanb/AvAdY5hQ9kY8RhOCG/u992Zxb
daULOXSOFPQJ4/fOlS8wh33/+8u59Nu3V3OkqZ9MKOvnmCvwdqcl91r/GrH6fHP81+bZRBV0AUkQ
TVN4gC2EfkRzqKnSFZKyuYTE2s52ZfKx6LsFrnGh6sjxCJnSzMjPEdNHP2toiT3599f0vxHWfzzJ
Fr4GnigwsZCyOJQEFpc7j/emzQIgOj8HUEt56NbWstu2073+4k2iLnetI/1DHSJy5XANgbQKB0jH
wjHJxl6mSzP1Kfwi5xp7pepiSKUiJc7hraRCGIzY5RrB6cIKbDFxXkVKwQrOD1qLt/PmP2+fqJzH
tKrnj9VTW4juWhbOCVg/HxoQgxz8nkJiMkY8fc3b4MIm3aJ0JZ0TADfRr1aaQcgXGc9NWxF65eq7
9OnnuPGPLDtp5hImLj4/OLQWIUuX9Cfo7dYfG+hStokOFtp+uOrO1aZfl+/LMKGnhV6yf0314UJ4
Y5sAEWEr6XlZOe4sBqv08YwfaKMkDQr/YzMhyjZBAuLS4BuFOjwUFfKQdIEq0bdqKJoPjRIp20QJ
G8F5r1EaC9CV4w2tuM6iUPdXUKGXlneTaAzwVPJXrTgIbFSf3KrbIxb8Y9gruoXswXmu7YErZoch
YHDd9hKex87/YCG7hdnFCp40usfeoZDrq6BUXXdlSmQvylPDTfjn78Htwg7aas8BBO/AuMO8zJBx
fmFl5D9HxIp3CN2V/e7v33Gh1U7P8ekfhwxKkABzNwjQ0xT9QDLXQjHUl9AKdl3DkNlV/LdJSvHV
REswX/nOCyu/Rd8BDIcxO+7mw5JU1Zh1ARTAkTJP7Pffn+lCbN3i7rx57FHrYxIIz8MxTiejOM2Y
c8mvMJLsswVI4e3v33RphTZnHLRa1ErVhKZkI/SDQEbzPQSS9rlowv5jh3ALxGt4GBXjQDAT9EJz
w9HTw2gtaK5MNC89wOaI9/GgbOcTPMDS8ymr5qV4gLhZ/D1Grn/ljr60xTYHHfQTEcI1lGO56whE
9rB0fypJGEu5G2x0U7qyLe6XCT8kdYAmXbOCvrANtui8Nq4pNpZF+CrZYzjIB91GucOliHy4LrO/
74ALe3kLz4M9YJyIfkHPKQySR9oZth9afg3Oe+nTNzVEwliHnYwM1pmguotZGRxNxZsr5/BCv2wL
z6tUt859H9CD7SOTGeiMnkKWBHvYZ5vdpJNin8RF/bGjspWyoyysbQ9RdkBHhtZmVSXkmkOHVEBg
F7CMa1ZFFzb0Vs4OKmMG4vUlPcQ4jGfdjRfatG0m1vhj55FsjnzLSu7qcqaHiQt7M9RigAkOu6bO
dmnBNzd60RZrYIKeHXzZDPtmBog8Wvxx/7HNujntA3T34dXbssOZMjmmRMzB5xVmx9eIPJd+/eak
NwPEXr0Sn1/RZ+ai7oG5WH6sD7DFsAEFoYKqrJFmTnMI5BH7rc5Gxx96MVvoGhreUACakOkswtW3
QSMEuPQyvPLTL5yzrVLdLNc16Gf0pX0lO5fVReNioNekw2FgzPJ95OvkSzUT/fPvj3OBsEC3MLai
CIVxQUwPjREyBq7dQJkBTVZvTs/9qnsj4w72AwQWjSofqIEFBlRZYReUS2HYnDK4EagdqVArpclC
QpvVIQTLkRhMsJItah9KT2CN0lPc6er333/0hc3jn//+j0zEE1OPVgas50ES0jtb+Dxvu/Fjkid0
a8Zc1VBagl8rPSwRBn3pOvSNTkNZ2w+WE1vcnWoxpur8BYFH11M+BoplXt+v+YdeTrCJOqRmnnQc
G8YtZD6CFNk98a75mDkO3aLu2iWOoBvlkwO0bcYc5hz61DuMT5q2via2diEJ+J/Z2D9WdxlQ9I+S
EbTxmkdrGEBmRNyHk/pc9MAQdmwm++HqPP7CLbCF4lEDGFIY9fQAQR16sxiPZGvBumOMp7qSOV3I
LrZ4vLnG5GSCYjzAx0kXZaxvhi+JX8gxo30NAUHmh+rapXbpu84v9R8vT0FCR5mOBoeetyaP/Y5n
fkfsPYUNws94pvbKLrvw2rYAvbDURb0WETko5zRGGFAW0WmcqIpmg27V/LFou0XqwTBez+q83RaM
eI/w3ijyCtiSKw9xjhf/0RHagvQ644OApah/8Lo4zioWRjnW5hp499JSbA5iq9ZShRjhH2B/1UNQ
xD4pf15yuEVgUHpNBP7SI2yygNZrIwVbH4LCe2WvYO/LLCqofP1QLPE3WYCNq4Z10g8O4VTPrwNr
6/tm7a45xV247LY4+bmPm9VJFRziZBKpGzS6jFp5hUk9Vfqf/WqcZxDUveIKVfK/3xXZIucFJdzW
84LvWxZAEpjpMoyZ9c3f39V/LzfZogEXzuBCWevg0GjR7qAOcTu2fL/wyqZRBAjo37/l0jOc3+U/
zrfVZRy36xAcRq8cXyx8jR+5Wq71SP/7VJMtGHCSEUmiDs9gWyvuV+HFt74MbJeCVfQx9A/Zyt05
sC5WuNoQpN0ley4n3d4PISE/PvZ+zu/tH++nMvE8IG/xD7Bob/cdel15UDXX/BAuvZ/Nkaa4tIMo
jP3Dqnq3b5OkVek82eIEsxGQJD72CNsjbWNokwXGPyxtUOQh/NNuHZs/5p1HtiDAiE+lAjogANOQ
DV9Kz/WvoOtdbZVeekObvD5eJJezLHDG+DLBm4yrfIEZHEiAtX+lrPrvOSd8DP69xBGvUdj2C5bY
G6JXiZw0W+exTENvmW89QXtYrvnNSQ1z82qovYY0vfBkW3Rg5LXlIDrEQgEfD5JO48h/JjbQVbbC
vG7d/X3xL0SRLTywYsorIf+FK8lSexMEi9h5YK/sF1dOu37W5krD/79jL/TO//0SnagDlBOefwga
WDQeXQejWxDHe9PsChP14w66BDWBIPA5Rf37o10IXfH5xf7jaDZQxpuHvvcPAo6aaB1BzUubatp/
7NM3B99F0Rz75Vn8f1Xlo1Re8NZau1zZc5d+++bgG9GV0IET5BBEZtqNvPoJW0535cVcWvPNgefj
SBT4vzgzMhoOq+8lx65vHHiJUfwAEamPCcaTeHObjz2YCKQryWHqGPpno5VnKfRrjW7K/ycZ+P/n
UyTeHH4v7v0OOr7ksNKy/OOzhaOnGmtbtwZiF61qHsWIdsINX5t5TdfJWpS4oyfcS9Grds5tVUz+
I1+ihGR26rt5Bw3XFfA+VMRFBkUUuEbUio/qSwLepp+GtmZz7numTldIK+iq8jMWg0uw1N/UZG+L
qOhul4QWTzE19gleSirrp2jO5Fyt6RSPDS62IUi9eFhSUHJOq1DfgtFf0z4pm6yp5jELuX0fGg8W
ihNbTqFLJCD58h59nTVPMMbKi6Y4LsxUqdd4Yxp2soCdWkR2fQIXR2nbTAKNO6v+i+S+t2+a4ddM
lxVS9w04iV75JBb3ux+LszFe8Mbt9Bsul1+49l81WcKsIcals6+XLPBZmEm93PWKQIYtYN3eAwGa
E/jfAubbZ2XNT7P0PoUVnfJ+Dj/BcVWnUz09mDF4bgL+2g7QGuEESWg7hDybohFmzKG/ZKW0P125
jifPX7/GoEjuogRmnTroX+O2eauS5nHGv+9gtzrlK1nnw6D7JBtbS/u0sQZGdV4jUyoW+1ZqRQ4l
w41Sl+Z+LfhLIVbvpoKWMXr4NCWh/1Qnpk0h0v3awwo1ky4uMVUdxzyOuJeqefL2srTv0kAdWjBf
psYPNRAs5ckkq0hFBIE4RX/WvFgg705+y4I9+azjD540J2RIAspkFOAPQX/7xBuhsdK2Bz0nt8Ww
nlqTnODs/c5b98tT7GZqOnpYmY5TEbZw+C4cyVckpim4TRKPKOdsqpofUx0HuZmZTccCKnXwLapv
ugi66Wjs8yMMWbpTtaoqD4RYd5Q23yJR3alexWmoA55yDhsORqo/S8WatCZt+WTK4RniUDUwiLxL
Gx2NqcQQOo3q8RcUmmyuh3beRa3/OkTzmmHZVhhtNia1iVyPqzIFBoQqzqlp2zxAaZfqWr8Rbl7G
YnrkXgBIr0aPFucoxiwXgAkTVy8lPB4xnlZNzh00sX2IAx9Kp18CyIqlcoJanazcmA5RoO+Yne5x
qH5Hg3+MyijOpjPFf4ZtU+rThOw81c8p6fXnlnWon4Lh3XD+A9wttIUMlxnEUKE3TLCKpoy/zX2n
dr3fBLsBLYpMsEqmbGm+jySBX6xn0GkZXaqCTuPQ9b+ZRJ0HFPHDxIKnuY1huDm7G1vOfZZEzR1n
yR5iMc2tm0iZcYrOZDF7t7Zq3XFy6rFR1bPz2LMLcWww+O8P0kPA88f+V1AaCshwP+2lipHbSp7x
SCd7L6xMHni1y5YW6KVhKL0sbN27JnOTemfBfJiffNKj/yqi5GkgVu86+E6mFcJTZnyARhYF9Lcq
NduHhfylpqUGZnUCNmYQHL5pbM5aqJykzvRlRiyYuzGx5EgHUeXSsmqvrbFZAIuBmzEIJzh/Wj/z
OvbQhVWVtmH0Lm34pscC7BMIdWOnGJPOEJc5BAyisEm8ihe0k/hpMJ4S6eSDOjKApvElAHr2y1TU
cC0NigD6I9M4iacEro8s44MiXwVvawW0lA7vrYqnkzC03itASZ6nEdHG+Lqbs4ihh51FUHyu0tkL
yz2Of2kz6s/eWz3Djjsq6VRiGch0aIOVHQcoy578UfpHBauS/UxrhhsnxK8onHGnZj17xRcBAugK
CMVNyJh+4baZpiwpwDUjgEii8zZYeecPE3qNouSCpXQBRimFOm3y4Ju++eOqit/qAZiNVMlIHiQM
JnOGrxWpCWl1yw0Rx1mTyKQBSvJPHsbX37pqVrfA7Xd/kmosn6Z44C9BGdcOXthB8FQmyj70FNls
FvOhe2Jx6f1idpk/l/0SYXVj75E70RwW2LCUuON4fassINxpP/T2PpoaJe8HGHLBioeHnZdqQuld
EunlqKhY233pKXpMnLZHYpT7PMeJedWwP77zLEjxKUwf6zDtyrXIJ3L2shgsd91uIvH4O4LSuUkr
sQ7QzrcQGVxN8eKd+a+IEA/Vwt9HDQhKN6ouC9qkTgc9vNtiXJ6bYQUlhCqTEt+fPg3wcjtBJ+ge
TEubUrIe4pB8KVr6EmMDpRD/m3B54ZnglNbngxnfPCJIDokb9LwV9h+P+6+u8t4dNtItK9WTqXsg
pyDq/LnxC2ySMBIneHAUKaxwyG7wAz/tLMgSCOPPvIlOBSdvYF6afdxBLVnY3p6EioZ0XHidqRH2
uu2ImTzI3CvCrpg+AT/Ncg6Ma4Yr74eqxWPjoWsdTtGQASgc3Fo2wfIzDl1GuXyqJQwtOzkCBN9j
WFWO/gMPicRdjsM6wufyRkbtg4YtKbgcxedV8w6G1WTH0OLPtRk4LvB5yogTNiWqf1dlArqrDevM
2HlGUO807n8UIa2nDh2VIpPh6KUwUn1onS6zomm9DCNzL3UJ+GmdpK+itSpzPtILadbuRlbjD0yG
YUhVYuDZITtJLdWHJUTiP8bKZYLzOFtggJYDr/x5sOCW162Dbpjf/ojFDMtoqcvdUAdvEIFt0ioI
WmCLe5YvfOnRLE3mrPOm77oIfkE6oExVY22eTN4x5EMMp/mmznUNJCB0Cd86aCOlsiXPfkDlCcQK
wEc1t/dh18a4aWltIRbUfykj3eHRpmhfrXTZD3JoXhjwranT66Ere38/434DxqS4n4FK/b0ubkpx
yftHABOqvUeGcD9OLT8WFfHQwwenJQnjrs1iNUT70tfwZISTTpnDY1vUiPK2Hp5k4+FcjGLBiK6D
l0BzzyXtp2MM3vpeuPNxQV14djq3Jf9EV38cwBmAmmTGGxU9Y5PNOSEqvgEv7ly6i/7X7Mb6Jqx6
dwQS1e7sUk4//LAaskjG5lM8M3oihYiPVjh5MybcvfiUsEdFVvlcwKe3Tonm3s9CKPm8Bqx4gC5n
uPeSsfragyt7hFtm8QzXXZ1r9Dsei6Tqf0ProNp11eju44TqW0gullAUGjFu7otuyAq/Ttp0Igsi
xBC7F0kZlNzivrud7bwoXMuwEV+cn9z6ZeEfIOyz7BaILz9ZK5bcJK1jiIyjucdeJ19V2ajP5YD8
ZmhrZOI1XUDNswOOcFi91cFUv2jXkl032xjsWNpmWBXkfXWPrtikJL2NPcf3uuEBtqxd70s1FLmh
Yf86ByI+tZJXIo15BQ4LbvI7WYpB7B2VTV7WZZzRqCAZCJp1Dg2xcg8xKI6RNzE74hp60yVk2IlK
/xgKr3jvzbq+t0uJ91RSsgthTvszCZfkMUFHEDvDNK8afjXPU9dM+zgp5K5J+uogdDPk53W+72Hh
hcwi6gEQLbyjWqvx2I4GLDY2QWaHhssJDOYWyY4DhBVD8l0Fe9MMKc+aT0PH3qjvwtsZZzePFZUP
w6zHXHh6wRyiCz5pIPUzdRakM80SAScYktxEofeURDw8thpTqNT1CUJmWRTkTQmdjEcI8sD1XYd6
2cHUtxVwMo2GJk0q5X8JNdSMUgcC6X1dR96p8+sWrMPBX1JSzOWn2i38CRNk84ut2n9bAk5v2zUo
fqykCL4Q4SfBm+ClRMPXtgQOAMoK73vU4GXux8AWfeZ5SpPvdRK0NhdrUv2sAjkP9yIYhmEnLViC
UCaGql8mKu59hc1r0aI+KZsvgjYeeBAlmjanYOZeuxOl6YsUyTplOW1Ks56wzdvxRGOYj2Zk6ivu
pwMt6j8M4ByEcq8B47CtImGPsJ/0WaoSPlW5smDcI08lw7hbggQMiEZWZWaYGckR7gXQ6TDwdO5/
kwbe57dqtnVxbIs58FIxi/l7BL/TxybSHFzxca7D25LZ0O2n1QvqVCDvq9LJsmF+mh0j5ptGb3zN
gChBniR7peubuJdJkC5e1ClANQnurB4majCaFGfi3hhHDbiIZYkSCX7zg5/btVix/RoswbOHawgK
tdUEdwXQ4pP+EKgq+tVCUH3JQKYM5J1FX7jIC1Yl3YmZJu5P0tPxkPadF+gsGdzoHlgR0Ab0T5nc
yWBEYijWybAn1lIwWeHyg5LBJVzj1oy08LudN6kaw9jWcy/J2HfwSeAUc+2YMmf2wqMB28/huj6D
su/Rn0ClYiRN+Ag/bNjzsnrXIX2X+4GtXvNUeyPmKP1aF0UupyAUsLof6zGbyRxOBxkMVP70a6N9
ZJiUBig9nPDNM0TzaH1qpkFgvDNCIeYUmyBAGrdA2PbFNu0anyavDLrDaNWIRag7Ua83fdKy4KZo
Bx0/oA0QiSBt1UKSbEkWT6WGYtlS4IhCGDXaWlYoP7vpVzVEtr+3nGv3QMIeFuKp86vK/qQ9raus
8GIEBK+fgvjUlL2J04SbFQghONWN0MNBeN+RVaMy8CGD0aSNV7XHkRQlgOlIE2DzuHQGsQvKw8Wu
JR5Qo7gJcSpLMeMenhdM/l5cSX3v69kmm+4NCZBM+01NUfbagX0yhaHQR8b4IuWLFxf31DLS5lWP
uHGUyi1ziqF412C31ws2lSiTcGenWnnodvBe3sSAIvs/C9i83POm81VK4QqMxCnmusIzDdAjcm2Q
2L0PVyiCoj/oBba3S8Y5DUeTLDi9A7Q2EPnnYa8Crf8oweefeoKScr5AsrY41j1g4Q+h9Eh8IgTq
fhnQ/OucIo2j6x38v1yQe2qo+nsxd1xDQSJuu5teF12wM+tMe5ioTYN5i2ob0FeiKGIYbvPFZrMq
Yx9Wmm1UnkJOIW/MPPxnV0D8nNyVlS+fVJNgrolys1B73Mqo+yg1TX1fe9aLTgYJVw1JgwZO4DiC
0XwDlpz5XKg2/OKJcq7QqSGKZ7NfYBiRwcOjVHtU0oN9d3NF2QOGp9XwG0YhgfkN0XX8PAnftB2J
vUS8E9f2PwKO+jAHEUrTlK/WzQ+jD/7YY7cC7ZepMI69T7D/nVQeF8IIpFR+j2E5mMkWlwFhuBeA
/kaHaZU1OEaL6svcIpdBKDCiEp+gj9FMX0sfIi4n0ZfDz7VOhHhiPRnhYsgn3e1k37c6i20h7cnF
ugmwUFPTgugpLE0tWah7cMWw2MPc9dY7taFtvoyl0OXTvEwzTY1ZluEGe4cOqXUiqXL4mfB1F7hF
LgcyNsEfOlT+bzXH+P+6AEniAbWdiu6mSAUtqu8Fsch1xvD7cQZP48ZwLf3TQN3qbtjUTPPeZ4XX
32PHBPwZIweD3hW44iwzPFzYLiSjMHmz+KjlKY76dzjNKvvb9wH3/VwB1ORStI8bdohpmEATMTJQ
ap/bNvQBdPIV9Iubqptume5jlweBjsQuXNZB3fHQOJGB5OXFNy3pQh+yeDImhyGYUQwkaN6g8vDU
4vYVbP1+hapdZM4GOTHcQaZq7zDj1vSk1kHjDDvcV7nx2obvishVyU5rKc0BjTmDUF/wBrsecq9V
Wg1qZbu4npJ1B8rHiCIBog5eiomCP6WmRRv2FpkBq+7KBiVFVk/L7HLfeIztAEL0HuaxFeKQlKCj
pFK4CpNKwBBVqno/rG+RNQ/6iLKQqcNMZWXzFhEflVi0luJW9Mw1uSdW4tAt64s/PvW8ZRfWI+lz
IZv2W8vr8g1kXRlklZXkT1QBoZZ2s6l1PlYRHfPKLPQJHIbx9/mPyHvhL1nueFV5TR4yWX6NoCwb
pC4M+TfN/Ga6WUkVDvlkxxmxt2q9YMh4q+gfsPoXvpsxg5tQxhfoqhFaITtCX7Dsb1fIFHT7SJu6
PijFB3GCxlKIRYHdqCGZKaQWexklVejSGseo2s0KQj3PZ5+O6mYqoZ6EkBuW05NJYN6UYSgUhPdu
lWAVlVatHkAPq09BoNBdO5MTCmEe5VOE590ryNkiBY+7CfWTgPISNiDsUSAlPbq3Ya4rmLWj4g9T
T7CVf58aMB0/UUgRrnsGmZrmBRjVICrRKoP2QTYJbZ6jWgKGxDm0iz63Na+nY1uCCrWbk7atb6YR
Cpa/Al7GwSmByDCIT0HX1F9hdd12e8TnEC3HqSeQoseBlDuvrH2W14uR5SMuMNhG154Xyz6FnCp0
5ZGAYOB/VwC2umQWthY4GEmdjO+9pKE8ujUSK4gt0slbiCiu9BwJbdVlIa6vKcWlPog0QbaJi7uW
9fKEcpPgH4oaw5l9h2biIzI6We4ntJh0avQqbT6GwMffVMgWgxPz+mg8SXRW2akjIjjCf1rdtZCi
7W9k2yP2GEIdys8RTM4d7QMYC40Dpxg6SF70Rz2pJgIeWvKXxboBeXormxANFq7R7mjmokjrmjQ6
DwPG0Wpd2mn6pbnxvRxvUxRPcK5Dq7CXjL9IUPIlrhB0OXfAWZTBHoNTjagI7lidQ39MqNMSD8VX
geu0um/gaMtQnIoxSqGQ7JIHnogR4G8bDCYdknjOaUmWW/hpLF2q5SKPo0qCX+iI+5/Q3I6+ks7K
EJfnMu7WZpyhZt+O7umc5MrUVj2ASiJEVzrqdfJUjXaRaTFEaB4L1sCYlFfPCQ8pBF58+x71cfkV
18p8W8MT73PhBT5SXNGPh8G5EflkrVyBAhoyhnUXlHviVdEuhA7Wvb/IQqeISji9DDEfjmXau52C
pfbP/cem2k1tUf+sxwU9ksbq6K6SUHzJhPE42ofF6u+6wjcKd2zi70CANm9dQHqDomjib61C76KY
Afrc1VPt7SKtplODdcXwIZ58bJ4iwcRe1fCghZBstB/5uqC2hkkPOE/KPFpKxtei6dyeo0fRn5qi
hFB7YAw6S8wjX5PSuH6vxq7F5KFSMUFRsKIvTGJiLDKe2B5Dh1LsaWDdeOJBgbpY+vVnTxZwHvFE
/anotXezegTbMIn7+7JZOMxCwhiURrVEM2JeTx6YwAShnAP/B1yhzGGZQbk+h+zXul557jD8vuVO
1ncE34tYM1Qv0bjSJ3iNFN/9Sf7ph7jK5oWtJk2gC38c7ezTFBfggv7vkiBIeBEUlOn/cXQey20j
Wxh+IlQhhy0SSTEoy7I2KMn2IGeg0einvx/vZmqqpjyWSKD7nD9yScGhvdfKhiMudHcl5msUF1WZ
3s/kThw49eCkQW7PP83SzV/r2OUPi10sfxvPB4mXvrngZGUDCqXfyavHkvJNkK7JmSm3qUn3ucWH
TKRobkWmtwx7nCtsWgyt42qHu3BMFY67URSntfQbP+mmTG6nnp77LWWd/1Op8r0q7SnBZ2fdDFc1
fmTgxUoGhPVMguxrqTf0i54oLJBeyPtmgg/v26uv8vpTWlYTBwsRVLkvilcyo7v/BjiYP75azL9d
oxheZaPXXEnOFOvj3LAjNWI6FZv+svgaJG9p/TG5qK+Ix+CcS3v/ZdXlFOlTMJOLYK9xY1kDrUtt
EBmblr1bXnlvv613lUz7SmpgQRwVrJEIlQay5DXucGwaKwBYoHqXH9dOJYtaEnTZ16DvGWTg5qdS
VyXgUdmk3L/LJ2Yk5hc0/bdcZUdPOnqiS2oJHE3VoWhXzPmNJ770Otcugo+tXvTt3Oj7dlzXbloT
HAMaTBFteP/uEsEfk1DxZMZSmMwznWaL3zupq2n6GDqd7/3BLewGdI9OfcoZYyeTZq+XlfKc0+j1
QbqUI8qRzrMjeEj+dNbUD3Xpag/u6s8n2DfjuLdEcUkmLVJ2pBubjZ+9u0OwngLdcHktHZZy1wn+
0KHdeSF3r/qsNUvRDEc1B39Y/bU6DiujY3nxIDjCgAjrEApSMTEsWqyYJg56wXK6WMP85Op2dZpX
NVMAI3kbtdp+7CiWauDZ/OFAgZgMW5I1W4QQvXphhHfijp84WTdRFGztmvbUjaM4+0Fufa7Fup4L
lqxItloVbvXCAm1WnfyjfLUdO3prLpqp/bRG5X0Ikcm3bs6ffVtfMfVDffWlLNmB6IIq+Zle9cbJ
T7szjJE/tWM6jOPwCbrvP+1O0X9C+sx27AuHe4UCzdidFrdNRkfM+ltftTxLupiag+9ZfkL8RhEj
4e5I7XT8KWGYshOhjdbL0jhBjHWzeyiqVTFzBmVYdZ5Bwswdz8jmESrHlvGgTOu2DPkat81W3wAl
u0NhdEZsBPI7Zyq40lxfPKlaWDE+g/VYTKZM2o7VpjO0IPLG4ifbrVsxj+wwRm1FdS/rqKE46h7K
nR9sM2vjaanqldZyD6S4ywAWwdR3mA3dDFjotI2vMbbtwvmzjVpxDZrafFgydzOBne+g/2ZmqYm0
OC4h5PjRysyNxDpVfye3UKFrLfXHNpmcSzBMJ8tbsn9FZcxnwhyGh7G4M3A4PuwPb5cWPJFglY+8
ISeTOdsMdZX3Bl9HNuhGWDtf9M6yPx3HG1Z2SSz7kWfRPCFL882o+tfWYWiOfNAiQO5yFBRHVfAu
nuR4CYeOuNkwtwjzCo1hXInEaIh/3td8+ktVgzqboqrjUfbuCtM3U0MP8HKafCujuVqZaSGak6+v
y6vm6sGHsefzT1nBtY2Mp7FPZNJhU62Gsa+crv3Ky4hLsTu3tuad2rUqeEgWCI4aSObVDqyGn1Cj
57Lhf43GYxqTrHGh9/x+TnIzfyWXKUg3Tdo7RKDvPXRFEABGaJWV+MS/fvW2Qe4Z5VyRA1JJRIWn
3XjRp9ADyv+jbE1/HTvLPdoaB+G0bcGDoAciXVjkz8rSvCuw33zt9xmSyayPFLbmEbFt6ht0rkj0
VVRPutW8t63RPMhqrOHK5+1rGptnfPKwXMNEWRZam0PfaeLERLZXYW4oN62U/d5zLoSVNWbHaeXA
WgNh/i6a1njf600jsH2oP127ag5dYxhMxrAaCND270zXrf901/+3EN0MczGOXnzPVoDVCeDWg6pN
106fr43hbKlDR1UUOK11WznhuZ36XD9W1dzECGawOzWBOxz8e5NOp1f9WZHndkIikn8FgFzPonTJ
aR7X+ktaizh0wtlf/c0dHpSxaEnVlcNjMMxavPc6RuU6iOu5VInXl8iMguqTrqEsROhRxr7Gy2qW
EmC4YK42rcp7RGIo06zY8muTBT+ea3XPXn8HmQJz3M5a7rnneq0h/sBtnu1y2FJRCTD+UrfaqGfk
Top84Jt1G4esVptzEIwORA3T1ZwQbTD/xRNl3rQg0NLVLZu4CiSSZSbih8AxXIoJPPVhwM6xzVX+
pSCy/WMo/J42Xi2xaD+LWzNoL6ZB2gF/iZX/6XxfYRW3vkU1dLd+a55bfbcfK5Numgms6QJd4CRT
uxVH28mcDzqWgi9HzdltryEn23LsT7go1ZXK6uIB5aWR6HqXIDHxnipmwUTTenEwOm7H0JywAusd
tEq/Zr9bLwA8FLL/208ALdKuwFy6egJKFEWi7M5Itgn6ryuWNWUvzi5snN5xBmFMeS+4+wGiTmOx
7f/kuBKeOCnnvLXQ2FXHfa7nNqKAcXVPTrN3MCZlKsa9Sad2slIb0dZnOS8AT5X/Ybt1cMR2JG8o
6YNY1VMVjiu6G1QKsDakYvqpQHHI3LiLK0Bkf6utaj5qfl6fwSmKcF6bgTV6aHgfSFPrUTNHcyBg
HFyVxy2VZ7/HCWpkKvsmNjMGIAIJjGjbwRQKbpeLawTvDdneCHDm6aJBJLzmgtLOEChwvZhFUF3k
oL69qdAIdMn+83Yj6SereTEsQxG5BdehmboTtspoU9QfoPSKOawo5lSWmTxOrvgeh2AEzpvNCM5q
Oyg1uDdcFho4WC2ao+ptLZmU+4eXpiKLWA6XYNbXI/vXxihRNwfQZftVg4464YSHPmi8z9qh5jPD
u87qQJWiMPEc7/o+nYzmTmzs0CZSbh2YhrOGGav+W9uac+gymp4C1thoBTv4ATuCLqYL4dOr/fpj
v3vTC504lqyetTMrh39ymImfN5Ebp4mDKaWbEzWNxqJ5FUtQPTfYXT89uZZPTUkH5nRXXGX52J2g
w5trOY2PRiDwO43q18ggkIBw5lE7OdpxyYLb7O5BilTmz1p6W6znTfGhMXU81sSbpfUElym9RjxI
KIJjWdifucGrn82rMImBqdsY0nuIfd/iHiqW5h/Cq+lQOHBUmr8sx13buCYwNOYZAy6CAfV37RvX
Ivqg8h5KP+jCTVXVPzXAgRl90SWbTRCZay5NakBnMolUFac7mwF+v/ykWyigGoCYiiW26B431wKa
zl0Rod6aweksLyqNbrh0mTNdpqrJTrsU8qALn+z4rsBjh0P4gtFuCH2bFnvDNWUkcs04sInoT8qn
QGhzXHcIPUCEz62CjvaaTotl0f1Su1n/8XRJKE4g7Pysj5sPNjI/o2rxQrfJytjLnH+WJErJNT11
mPNSxtXCMdf4DUNpt8yp0uWU2lnwe/BRJE1VsEUauxZQ1rA+rvffVJbdL7/s9dQnAOrFb7PgOit3
itxlgXArlfMQ7Ppvh1UJbHQGYMjak47/OZq18kZ+JBOmMSyx1W4AoyS4Mp11n63POLuq6W0Cc4zl
BoqFeF/FWVe232QI9o/+kGeh8oX8qGrC7w3LKh/qXetPjV//M12RM3i771XgmIlnSQsNij/G1gCS
M5u9npgDSryO2JuLzNajRvr2c0cLXUwmc8WVxau26fmOhIPDRAgCZtwisPh1WDNgV+vIHURxDGrT
4HYx64ulSWAWg3tc1w1iy5zq32xoInIqP38xdM5PAqvQ1mXSW1OFjyye+wmOlJq3WCFNOrXoGCKg
VjfsmrZ/mO+JU/Mg0fPBuYQgzd2p25r10FW0R8zTgNGmI9+l0IsX8tg0dCPddJaOrV8WKfIv0wz4
o2IEbpsIE+/sPEu32s0+1ha3TJYVJGE6y/K8co0/5Fr7NQZwu8ui8F2UDW+W0pt4GB0XAsZvzo1m
/rjS+WW5sD0yd4zQMFGmIjhIgiBDsob8mbtCG8hl6gzxoNuW+4h73rsKpzavFMIXUbnoz3PlipON
yjAug6CP98nuzosOUGGvsgoxla7U3Qtwjhwtul23Jvdk44YBNBoCCb07ge2iFDKIGLQMVtTcm0Wi
26gKOppC3a37yip0CGjd9DBHehLmKCRCgT0i0vC/M0i2+XUu1+BScQk+Vm7tHAuZbZ96T0wRbIfR
P95bYMN1aoXL4dQCZA7Oqt49vWRDy4WZgILo0wXhXfCEeAwRhmFOBAZm21Hxej9A4O1PJGkUKCf1
FC3DdO3y7D9RGfkbUhwn9lYuQ2Ea1bmgdgmikZy5fJHTS0nsYzQPJGsvhSZTsM3sAmlphLYDr1Ya
2k8+A/iJrWerl3nXE0nUyRa5FOmqCDF+Vn7ZF2i08VSseRk5xfJcTnxhld6+19tiH6oSlTxHQXPP
1fuGv6gi19XOfss2Bf2P1d7GVSW/yrt0Y3XFcijGoon41BpoX8dG9Fn93BnXiKp5i6ve/fK38ceG
a735btUygA5n1zNu60Q6kzPIsKmH991Sz4osstjckLhY/pR62vJr9vT3URdkcknGjF1pT8OuMC41
HUR20K03HikLZsCyIqd3/3XTWB4mXzMi2wIIpxdxCTtkkYdqLq6tLH95G6uREsMYerbb/9MpMrww
+9KDiQ7jZvljy/KLqPfTx+T61slm0VG6BqxnNcZ+wZ32y5iX+eCPYjw6TRkkMCrOUU6BH9UaIgwE
m0jKI1Wr8m9fDmQmq2LTIhu+8aAtQKRqylfjpi+wpRMbz3/Q6sN1bJkKOt1y6zDTtiEO/i8Xs1BX
FYuYKBasJygn242RjZngH04Opjp4y1eg+/DBy8p6sHfiRUdF+E2+XfM95dP9qhfuecpB3RAAZtrD
3rcWw82ONlMYs/0voHnkvz7v6f7qUQVzgbniw2gxYHDIaJTRa/Nq6jFnfZ9mQWZD6wtiFiytk9+C
SqujT2cYuXHefrILgU7HVbN8XgZ3hKjfxnSz6/qQqVyPmCubC1Cnea3kVh73bWoZsesZVTNVJF1q
WJn7HwqH8rTUEF2VO0zvIijXY6V5yFA6jtapDqznnlH+Qc44PLe532JbteLN3fQdiJK/K/YdXlUN
Vf/H5OzFX9hFokCqNtABMgmJ/wVl071TMjl86IUTJNZqV/Haa9tZ1/VhCfutVuGQD/NfEahhCt1F
343U2kskYxTCKpXMqFQJHqvLsQ3zLvOOeDvmP7RugNryddYs0SxjTBLFldVMO2v0QF7AJBsEa9Vi
IutWgfm9B0QNI1etNkKc6vIxc6EUuXUGZBYMnLfCX8xDS47vSz7Ouhc7RCODKFXgHGy7ZugXXfOB
Gmns4Oa9hWV8J+7usqteDyIgnj5ArlF32xEirf+Wud589IG+XkuUBix3CmksqZKgqRE0JHpsd2y9
LWmdPYAKcbzxbLcLWwvknZGH+rgUsDqFHjRJUTX5Eo3taO8f+sbMGwbSyL1oB7RJ6r1lKCx41ZbI
HmoLUNep7NQwN7GynNT9H5St3niPbTZZAwZvLSJ921YKifLF7eO6W8pEMQcC/TQLmwJD8Xoc7bV/
ymbHS2AarVvfwmGdMuUFXjQgTHCvqw4wzWhKyF/au50ehNMc1A9Bl/MASwtWIHE7ARhmUUlYMTBv
8Na8sNrvCgCwfamzAtR06vhSohncR8RjMzh9jG1R+OlGeeia3ie9p9no7SAZJ2t6QugenJY59/q4
k5NqI5QvWhBXhgZFbIqysRgnl/LbphjFCQcG8C7ZG19uiFvUjoWgcufg5JWl65EFjXGVD6QZsjHj
eJsC6w/S0qV+LoHH9hAZj2mfd793zQiJmS0SWtmyNhJeBb619Eu1wvJNLfI3oF91K9e6n45I7BsZ
AqjxOWWc4zJ23d7K3pfenLNX2fl7/7uoWmG1iBS2pkrdDtbwE45VrgevZBhaaJ7fx+rQqdr040x0
5UeVN+NTT6zPW9kVXhNqoPa3SSv5KTlXGZUcv/DauDV6YG1rlNMHPJFVxqCekzoJ2kSGqN2X4nOu
DDOLRjpexMO4FdMe6630oLaDba7+QPPa9rNnePrwaGV61hw2dGBE0M9aA3/gukg2KZW8EyWb6XOZ
ZvIu596Z2mnLHNS7LXf9Z+vr8lBoox0b5miSPru81G3Bb5Lr1TELujYmZmd585CHxosxPrNwy7NL
xEsy2XJm4Jifq7rPEKb7ucQY4HSpXCs97NC6xrQbg8Lyg0bgx/1NSYOBom532v4oHn2UzmDsIRMb
mDO8cQKjLX87u3jmQqyPpSmst9l25IMtcv9xpkwB896Iokll4yEfHI7c1VreFRAbhLT8WnUEYHmN
MLkrtiL2oV+RZUotLHyzOtQEN91nRDLf6r5/hYdi3LRF/SwNbYjRI4jU9woVy6bXrps9oNRwMGNv
AjulJpGdME30qV5VGaWvns3s6k3mflvYLx7zYNm2JBg94zdUpc4J20Njmdkwfi7VLk4DahCCIbVx
vKCT1KaoQ1ltRgzofVyts59oPhsBThgOu7AZs/wLied0KWu2PhRFxnYL7H1EeC/X6V+pA5kbKCuN
aA380sDs0mAoaMpJIuIxJNdEMG+pNTvmYwCbAU7JAwU/K15zZ14S0dNZg2/GRvvfVG/mOuanyd3b
07QPzt+6NxkKzW547PZiuGRosV5dR3fPZiG4NTazmbnUWFhCQ9hDkfalPZCoZ4qUtm8WNmR0lFUT
4s74Dw/3JT2zZq3ye3WepFBf9gSkFTr7HsiQYM4srqDxTlyGc8Ku8uGYbjbGk7tSUUfn3s9UI8kZ
hsV4tZk82Y9WLzakQ16th5LayXX/wwOVP5glBXT7Ur5kgfZF/EkNJVcXKVm6t7Zn/lC78k42obYp
J+PJQ/YWE+eYJTrIJVtez5fXP3pTdbFEpyeVjoCw6jYEbHq5nNkksEUYnsPGan33ZYmsvzebQy/m
Iazs+Smw+zVWQ1XFrlgJvFn9q+qYmMcgbx4q33OjcXH3WFtmDxPPcPNX84pwKBkaqzuqpT5OxRZX
HsK/fpqtGzklT12HmJoir4+maG2CenvjF3Vr3ztcf2iLwY80UaCQ8pw3eM4t0QjUTOhe/0ZYdHVn
dXDWzjs52nBZHPfdR9hK6pKcoHqKK8/7Dgbd4SWacjPcM2M6WmBM2brmsW9VibM1b6tW/0yFznQG
IUJbGXhpcTKd4pLNCK7wol3hn70wHw395A87XWMcdUsIR+jF5JLYEFd2klnlwqinPd11qOjeecXw
JVvjeFqHongr3f5mqWWNKMKtI8PKK+aT/jmTmL36vIAP5ZsPJVgr9MhctGE12mVij8j6Rm44aK3c
Suf5fvo4tV5emXC+W7sEN+NWSWDvBCq02QOJZk+z6kHjtgJ+tzPx0E32dei3b98ohzgP9t8BKsEC
4hRuOrdOZaBA+TbPSbtiwsAxDuAWdjlGO6zwCRLeSpRftMm6YMaytsH7G3QQW57E+0Nsr3Um7Wp4
pmhgeXPzCrRLyDIm/2WNi83eUakG16rfFS+7nQcfa+B8DFZDqQRL05qinrkI3RjeNa+5+nubR2is
ArqaXf337m7DT+HnG1NZZ1yhr5vqgneCsxBK+uL1Dsiwxqi4Z3uVmhni/gUbwD43v+ZglE/4fiCP
0S5E0s2dB2kJ42gF1v61cfq/QaLlcTWC2wel+bjiqoIG2/Rwsb0RWro0EVgOOIjG4psBGyNYPhfl
y6TpBo40JP9z5xUy2jpkzWcgBdjCaf1Z0Cw+2Nj5FmH7aVaZCKym9blCesE1578zuyIX0RCiNyXv
ugfTn7v7erS3cf7bTaY6DmZ+wud2tdlbjoZZNLcKQQl6sN9VX7/r2fC77vNzh0ToEKAqvpLOvMbg
0SL2137/zYdnHBQDday1y92vMyzaw1iv/Rrqu2NeexPTYlHzlnrtjoAPzUNxwS/OK7mMWBsXG1G2
Z5nx3gTOsdY25zL6Xn+B2WbKL9bljzfo+Umb3f4/5fB8uJh2bx4nUoRlykiRXhdRLTQbPHIdLs22
qn+lN1cTMdjAeZCULhKHICsefLsqv0RH5kS3UtvUdlb/2VYciK5Xw5o5/+FdyM+7J83/oP7lQ19k
zbFjW0Q2SWa3RRjicZFFHTnUxNxm6En+St85lRq2RYwZeRPOlHVePJGx7Ohla38JUzFzFNS+HrJl
9qtri4uliegi1/9rlQfaZrfbuL7IejIQjlRB8CHb2Xn3KO8tw7Ef9muvteIYwDSWh3oED4I+18sn
0w66Hx6cvDl7veW95F4uXZSGDka6jJy21d2wbNzzU86ZHN0LIWTGs45yv4+6VkqCiUp9i52gGzEQ
uNpP71KvKzFQ7OxbuVOT3WS1T2XTFl8LO/VRCKH+zWobL3VQV2vMxu7/EqUa9ENV7DsgQ4UmVuje
k8lDO4dbtYKPCawJzMOG/YYCLHCivlMGsjToP2a1YnTAC6bxZqKye6s1gBdrHpoLPoX5BFaDegzv
1HXMTO2qatpnpqIcM8xuUydTIyvceNC1eeIz98wXhk5X0mgSlL8dlNPnxtbnU9k5+8Ek6RplzuJb
V0S87bO1+l3sjxvmhqW3rtrkGRdGVHQJJSEJqFcQx2x4JbHnB/Nbx4AbF8Yd1dN1f3ga0CvW0TYI
N57XpYmUaUIuLCWEvbP/tk32v1mOy0dZ+Frq7NXdN7X5zxWbLyuOBVmyYZdPu0b+V7lj+dwEmHeh
FLPhX2UMTBMzanqmebIxcn28GqZdPjhFIx+ccXKIFbJx1WW9vFqm0lKekTpxXB+ZslJWvBA481E1
O22O3P+PENGvjjGXR5S8CllOORvHWrcF7lVgeFTZf3S7A2QpWMeU02yRL8D0RowYodG4rzrm/XAQ
I36/DfRltMz8DWGPc6pzZb4S2CKSeUQBb2xiiURjQB4VNv4ExiHcycOeoJWzWNb4HCbghbtSAThv
5DdjK2d/4Lh+E5bexkVPCemSo2RnNu8Zedz8ZECxcmgAqFqmaZ6oAgZIcPclyhCrPk2GI/cQoYnx
l2tIpnNDe4SzToCYGks67dqSvaJ5AvP1UxYzMvfhgNAOboguAvdSzoBuY1EEf+idu6NimbwEUyFC
z8xgZmlSTslZYUp3ob4Ltd5atZeIeV2GB6J9Yhp/KvbyAIK1NLJH9BpbxDdfHNZCv+TV9AjhXAGH
osCq5pmR3/WtV/tO6DVt+Z9gvQk7WRNoLgqD13EuD7torVDHtBItOtImlNJGkmNA5B+Zext6s0Uy
GXi3rTbeg0B4UY/K6mnj4/tC+/GfdbeodDmrnVHqT8LpitTzkPqBCwF9srGExkhq9CxEnlSINlkY
fA2kxNsfXRIx+0qhocWYOd7NGrOxqZCmZCecdB57uwGbaypxZZ5owynfiODdjq5EipY7yPOMMThO
suaPWSyitnMvqZf2lTanMhoERk97JDo0sweuj8H7j4OAYqdWtv9axxcHW7l/mYenx9Eq+TgVQAtu
i+UsctzNU60/UdXiH5feH09lmdWhP/Qj6645c9Uj9/ItpDfYnRiIYHE6rcl4vJzZuDVoAA8Vet6o
ljsM3r2fvNzIMZJq+KzX9t6xxAjZdvbbwgrIA+JWhy0oAwgcdLiKFfmBNrlPEgqDiMvtDAS98pvn
XYw4oU08gwYZ7H8tA78FiU971K1C9PhdrJpXMqUsztnytvGFiEbtkat5P5bTOrHhjgsqxtzhMNiQ
b3UIgxd29QPevWcfvdBZc/wGpL6xGX5L1j+Q11O7ie5FIq9ac91hS+KMCBYQ2VXZVuTihQiZj0ry
uRzkCfjoDp5faLy9gW79cvW9jeA6eNO7XsLWYxsYBr0DglPelwj2+rjRRHRTCJZfZCPWWKMS6uZK
r0tJmKWblEUNKKGZ+VfpCrxWLdrurNgjCjvqm9RlzuBWdbHpS0VmymIdSTB6XdVsxLoM7vkEvXO1
McxFKJrBjU18bKz1xcNYtle0U49OPTRpOef5ocmMx7odrxpqtsgycMb5sudiBJw5zTryrr30l18m
1jiIhnZGDtZWR2mXXii8bH+ssr7C9dkxFm5rWKLg5GTTRcKpfd26O/iPsnaeEM50be2dF+WZb0vB
2tAISn2XcoAa2u+G6boH2p46AOVKWw+gVMthQpX11LkknFT2IsLKWB9RF//SNk1P5ibTQqRo89Xi
c489u33oreIXqvc50iXq68FhHJn25Qbopl5n3xsuMxmPgzl/STcY0xpzL7AbFS5yBv3MbbriM5Pp
I+PQcBQ6MXwhL5IjNNIr+U615Y9Tcou7hRxSZC8i6epWHKymuGa2bSWr77w6+SrYPIKjW9tNoupA
T/W8z/k6xnfb478PdBgHbfdrqlFlbo65JxNYgeNhmBupFUgsVClHb69LNLZ1e8rmYn73hPWpJlWj
Z4B76OwF8aUI/hr0IzPKGV1kezx4u6rxt+PvxR3ecEQE+XAc7AA8rCxfLSmn78ruHlyz3L8xatXn
rDbzB8Os/Bg3ITm2/fQ9GLXJ4uZMsK279UivhPiZZF+nihXzd9VY4tzheUh7jImvzYRjzpkQZeea
jkrGckzcGPYjOQFQ3AHMHyR8aLGncVPhFrRXIzJd65HdoiV3AZRQUHiNN+noZvYTsafMO/Iw6OZz
ri0pJ+MDsvCPaS4uRsUdh3aujOYB2bHHp460bknwt//JZVdzibb3m0qEvlHPMffqDWsuqlO9upmE
XbDIcbAOmY5JVmrXTIl4yJckKAROk1W70VzuJKuYAWUXE/NkfnBVhRKvWf9zuYEJ4vBksjNrxpL3
PqQe3owDv/qLc4rFviGOFtsh+SBNbfSJsez1U1kul6b1eQJsnqpc44PAq/o1KvOds/DLgUlNszXA
w1dodjy7K0os1lskp22Zco8r+M46T/I8CKt5sG6BVUAEGvk7ZgtekmZVZ792X61h3w75vj8bKO0I
dOhR9Sg4R1XXDSs79vNhNLozs9t4t9c0PZBjJj7KleKA2UREYJgK1bYcf/vl/B9xIvhkkWD62orC
ocnyi8owgKJOUhHmR7w/I623Hl24R7tzZbTmrQ4VyADTNhhTDNUjb0IoFFq9XsJtze9FriqQPHVj
DbuPTqKKMrToiYNzOtRn69Is+RQWNRymu2tD1GGECEGt3/reMsIlM58oYkd60oA51o6NCweILsrb
4ncO+16CaNcSrfqoRSV7V+LXvp8iUO8ip23/Zb36UIHbpJSJ3Amf5tEuzRFB6IDUrkbHWjqYSINs
hMY1VWrYSj4G9e5GBWPTx2SpNRo0kfF27XlsjdC93lT7KRkowxlmzQzx4bvpMGGgh+TFQhiY5z2f
vDPKgg2irChTHV0gp9L2M25bhtFMNgfLXj5E3TyNwImhABS7u/HLo2mO372vvxfFiiVxK1REKGfD
Uw2Vvev33Iz53V+8KfFsgdXnLtQfTPbqtmVIatWHvxEAwYZHC0SmwdA7+nRQKK2o1KyAmG3RMqNN
g7IPTTujAcYfGFixtjMthLJWvCTa/5g7r+XIkXNbv4pC95gNlzA7tnRRQFkWWUXf5A2CTbLhvcfT
nw89I22yhk0ezbk5EaNWdNNkwSUy/3+tbylJeAhMmYsYaEbyjOuyfqSSlVW03IUPOHU0z/AMMQPi
j1SeQ+b0zq00vUrXUltKijtSn8rXaikj+/E7CeKMVdkNvSuRRd6294MWlGwcmgEanaHkOkpaZa+F
aHP7Qu99MZwpStXd9R63701sdMhN1MRrjEVuaF67ok8e1nQc7IlHjfq5Qb1ZRvSF+iP8ivn9C7TS
aRae1wpFU00214ZUIhO3bXn8buGj+vE5F+oX2K7THLxRmoZhkAVeaWVK0UcN3Z66HalEQT46nw+h
zKCmD7hHp1F4fqJ2+HZRuYWyLisbFtWRwl1HkcsZEfCB7cnDigy+zAifWOwXz1VTjgY1PU9Nzyel
TYs1uJbh8vOP8wuclDn/+xvOFtEOPNLUntZenrP+sktebKJ/To3uYdLGLzh7v+CHnQboSSwpYos2
/LrM9JTlo+fdqRRrwkXi63hziyjmGVdKtOefH9Sv7pL5398clB+UZowUdVpjc6N4ISWT2+qVev3X
fvsJ3kuRtZ72bDWts7Y0XLY8+kaW8/ALvtevbsETvherAdlXI4Nz1dEgQ3Mq4yei2Gma3ld89l+d
nhO0V1LZuWwhLFnnip2SXYYPRWVNGAVfcKl/dU+dkr0yJcMQh1cxKC8Dtd3EeuGOLMd66atEz1/c
UKdZfzRREvhc6QS/TXsuPXqCyoV0p6mrMqzyv3YTnSb+IV9u0UEQCl3FBjWIUUhLla7A5vOb6FdH
MP/7m1t0gM0hCjmaWJzNrW5R5+sRUMUaxcToikrxQIuUxRecwF8NdvKQx+glQ9FwQepOkGAo43Vp
ISPsRt8PV1aRZpSuOv93+t1/PQ//7b/mx9+nsvqf/8Pfn6m5VaEfNCd//ed5+Fzldf6j+Z/5x/79
be9/6J83ecp/p9/y7if4xX8M7D41T+/+sqT73IyX7Ws1Xr1SAW5+/nY+4vyd/7df/Nvrz99yMxav
//g7rLCsmX8bc1/29z++tH35x99Zsc8o9P96O8IfX754SvnJi7xqgr+dPz2/vtDbY3b8/de++dnX
p7r5x99V7TfKLAplbl1TDRSoYCn7159fkX9DzmTQJWcjR39nfgVl82/9x9919TeNxZttK7auacKe
02HqvP35Jfk3y5AV27JRx8i2xgz7r8/47kL974X7W9amxzxEA8hh0Yt993IyVcWydcWQMWYhlOfz
ndwxrYJ/XdU9GB+4XzuDtZXf86I38eItaIokFb52jEQ9EnbdwmhQ3Y6SRcOzBdcT1YtBtncCtNIC
Igb1iRytoRQ8CgTVXXSLVf9bN4PFeknamb530eA7o3hU4ZNy0ZmXi1gxviHE2LPVROhB6yeBYTcG
Z6SUsDzCJk7/8byf7I3d294ijyN72cWrXjamZWtCJ0ns4cKT82bbScFTFdY3PR7Epewp+UoVMcei
FsSeTeldQ0tiIeRGQgRCdzSNm1vPsJ+0MQpdI4jRZbXaptCQEUtFC39jsG/QPlA0o05YFueyUH8U
tnlZBNGwS4d9mOMcrLwrDw/GQp9yKhKCF6quNeGCgjC/pUUsFZKXB2vHix3zgb3WSMUCZWrVovIW
14BNarQb3kPYW5ToaepiI5wuKahifCNIKmAPMD37LNUXpjGch6HTGzOeCEEUFiwWeVK5wXx9pyVm
Q14ZaDMpme0nl5mCBsqvrKMmQEEB2DmDLwVIbjrPwu4Y4QJCHkn5BNHAkpaYglsGySdO/EfD7J7k
fjbY9lg/8hYlopXTEk1o1ZY3UVvSZokPifSoNPadSKhRJvwRhvdVUX2HZ7CXg36HG+4qlXJ65H12
LWhsiOkcyqu/GCr/0NXtXpIl5NeBk0bJD71AYK4FFx3W3I1lxfJCk+0bAfttgWxazFskM64XQqdM
LA2ILCAE2DI7D3qE0nw1ZTqkaaJsAlwv0PIv+ya5bPq5bEBRhhjJJxMyApAmw1UsP13Y2LYobeQ1
KecpFfv4mlSCrS6UaYGkLB36YxhwibxC3rcyBjOsu9eFGiADpiFRtBrtqpnTg0TN661rOQs3vRPG
bBqjKW4XdYO/vld1untDdJbKGgEJcned5eE6DZXHTIuRada7igUYutwgdEf7WpkAT2XeOCzCFEGv
T6qc1PX3Wq/cl6ruYs45B1Kz9up0HaftDSXXJWbRfYyV2uweCE+LFrHhP0mBtp1or7uRan0nkuU2
xQEuRQMohbC7YZubLUa53wnQ2ZVv0Jwl4p2NVMXGTcmplB7qwMYpWurP0gC4vemyyg1wTfSacCgY
H3P6F4nf3/78qmjY2NQ6wJ4a9arW24VLZZpXdLqT+iRw6MK/gJBCG+ERHQ4bUa/7HbYvp1CT771Z
P8hW98PSx+8hjz+aIJeuCrmtPQ4ENd9lKD4dNKVHv6sxu1rDQZC3M+7oYeP6o9dcNStTqMh9DQ4C
RAwIwJinTe5adALJ/WiPOAy9fR9B/BD9pW7W50IL2LUEZ5RNd2jBnkRHl+Yun+gOIhLeD6N+Pvn+
eRdYW6wy2Pd6FyLe3ai3/UIbkMzoWelQcUExN45oL/1QcnOfeKtWdb1eu+/iol7IDG6BdoOJsyEI
nqe7QPrqgf9E7eXj7pUoz/n1QUWCTD3bXugDPfFoFkeYoMjoTfAXc9Hm3ZJCEBZP0d8WIqhQrKEh
Rb9ynLrqCnkMgleZPkfS7PIEWxjUEPgAVreROLqh8fBNTRfIBvPlBGLVMSGq+WNBo549f5j8UAeD
0snQU3moMbihaUKzggc2LrUFIN6NOem7yADZU8LkiZVy3xZgvppUpt8jR44SKxIdWfbGMB+Id1aX
kVZdwSdEiIQWN3CmSYwrKvSHTG2ApFENxU83LI06y9YdHbN4AnVvaP59VhSPk47hilYTxSIikGIN
/gOpg5JTPLQpxmoKIkj8XodMQVN2LQ0JBcy6e/JrteCmwqHV5AdZny4yC/sqkxWVcwE7cIheYQGF
kHUK6IB8L37fYUF34C6KlLOJUBLHJEXP6SP7cixLm7lJVZeDsZkqqglJbXVMyPL3UUem7PcozMcI
OEN0predhCJBpTeHKlWaAbZa6jQtxWEQGLRbpeFCLnjsw0x+9fT4NuuSa3PqXkYr3Kr4RBawH3lN
TuhtiJdbKCZzi6XWZDcaygoD2h495m0yizLrASylFM45auEV9ily7OVhndkV/+t3ukG/prO53yFe
IdSnvN2mKc0G6cYSnuIyLUCsvZR5AziFHfZObX6LUtx3OZlGaIAAZkS0GE2tuLZ0pLiIkXe1UA68
/EYKJrSrbe07S7DMNTBAURfzbpMyllCHeBdZiYze4o6pDbEs+2hfedbeauQn0PPPbbDT5fDVLA+N
Rq00No/thEbHQiFOAe5REQ1XRaT3Ztvf4JU7q42HRkx3cHEe2KJkC5b7Ho+fhcIxdmOpuCm85EW1
PbEIclxBiGtw5AzQxNRqTzTXslTSvVQhI/AbXqB9V2yLIrsl5R4wHYI8bKj4DoJ209UxbzSzfqF1
UzhGLqPoxFjTMWdiC3EE63/KXZpJXS676BBCLLD9UGeysRonkrEUhfUU1NNtpINdUXOkF3q38hQl
RfiuXxR+Ha8szUoosOrnyODiRWkgE4vqxulL5SxB4Myd0hhbIkVfVAk0pERLMjkDgOGkQkWUWGsq
njRwERC2R0fIAYzenMKUUjVLZrsDPX06yhSFOH3DY2PIZ8q8cpluMvaQji0hnmm08w501mRf+nnJ
zSW4w1p8F3aqIsv2sEtY6ZUfdOdMd+vBvxtqTH61uNNy5cYw9F3fslbyG9o3TmEGN6kO0LEKlLUt
1ZfU1W+j+9yiVl4URIH2Bg6WJonXumzurEH1Fw3tZx5Baqdy1Bw0Fan9QDPBDFlbooRoFsFsIMJO
7tf5vU4zn8g7KIwqBrbBw5JUt5gp9G2ZVltYTWvKYltf/fZzUUYgA3EfSxx08JbhCOZFukoic58n
1UuqdVdgQqloYGLzMCrXVnJdyviMy/jFCu8ArC2wjP5oakGjeAgGVymqQ4MEdKGFULYqca6ltb0g
93VBifJHFHHFfcuY53zLGcpIcz3vd6eDoM9U7k21vMLryBoS38iSTBNm2bLYssr7VvXZIW8lb4nz
nBZNhVkeV5yj+9dh6x/h5ZwnRWIvGrxoIA7YCwq0jJb+wMbwoDT+D958i6iKI/rqxXfPVm76sTjM
y8Q0NLbYh26GnLlnEBg4mzJHCgVHm0n6O3KfCg6jOcsfZz9uhdJ1uJUD2FYVgPpFFU46OhtlOQXG
SxOm950+7fSGFzNQ31d0NExfBNsCRHtUtVWfrNEOXuFgzGl2VdiyTPCdeSuupk7fSrChHCuhP+kV
0b3Ji13JdniRsCrY7QaMpLSWANEMoxQuA6NvV42B6w8p0j5H9eIUU6Y4Mmtft6zU0FF9L1niCn6Q
QINhx5z7dIFsbvQ6P6jai2LigwCQZSObsNemonAPdJshMZolJW9EAnRua0mDiSDIL+8QWqIaKgnQ
2/TZJKPXF2cxlbZFqaM2kqHzwI3DhkwD0QTv4Jb9KOj3DdPS7+MbfxhI6/UgmTbe5BQ+M7s9FFcj
wtnF0JqVAwv/RYIfgkBguDAmGY+PNW1yzzq3WXK7QLCJcfHoorASWaKhvvUD79W0YDRPPrLYIuDZ
VR7SiTst7uc+bsuLlBWKAwgGE7BvO1OqXxv4emjWwC6C4CkhGNpUajcgCWERuDdxOCw19VIO4E9T
xDx0/RxK1LKyUBSWIT5zOaAWnrWIQYoJjUmXhs405i+GWVfYNLCozwASiCrjasqKybUR91agmzZK
vFNDKXdTjXlYgJ4CzAskO5fP/Hl52tLAc+AUYJthAQQ/D6dg4ZBYHyzXFMrqla5CDGDhdVtHWcck
cgT+uwCkSpA4br8KjlM/KS91m2lEgbex0475Nk/H/Wi0lzEP9phM8H0m2TWRQ6/bWjwgumdGqnhm
myB3C71UFj4ig2VE90adeBNIbb9L06ux1Nnf0M/LEb84eqt/m3LvMjOTyzDwNapqoFtHyGVJ9QjA
IXW5rVh01NeQYq5HcmUmHXcQjfoMcif9GTRTOBa0aj4sf2HnIN+ltl1OuIwW0F6o2Bp8XowO4OsV
fHYtpBCn9EjaC6QRhBTmK/jqPmQKJDId+IsS+wI7VGOvteZF2aYK6gi521jMmrGin/dJdue1yQrL
2ZnIkBQbfbVMAAYsw6Tcxj0zNzV8tg6adAsluHJiOrmOTg2XmzpIjKWsxd8kqzWW9sw6UaltrEfU
E/qkv04lPtRRhJMTNB5ry64Pt3Ics0NZtpNnngc9QZaqGIqt19lLO6RTW8rmtJWbSl9pSrfV8s4+
JJY4y5ooOmvo++u0INdhrDRAGIxlyI2W2W2/HCY80nAEMKVm4W1mfCtGgMvTmB4CXG1LPdT8Q8Wm
KUMhelZaa93olgFL+DUyapr10Nxc2omKW1jy5RCx+a2TFm3reIxMpdvX7lDFtwq9UQjAFfdu0EZr
K2OrgnM0uvj5B+wWTEVKBJC7UZcxDt6FgKvKO7ltadv03xAk+lu0Ucm+yGCqRT2IL5zkpdQ7Tt/w
akttuo2tAuU9SdVzffZNAfXvVJ6owryA9rHF+pZA0d+rWoP/g34Sl7ZaazTBVhmdNacey3OrwWsP
LidaQdpe+R3KZsA+7LQovkc1TUIfTMKObTEy3p4XUFS+eOUlTMPiVu3LC0Bw9t5sxGvQQk+Drdwt
pNvYj25ALvY8vZ7mdAWeGEl6Lcv6JqrmhU+MOU1pS/iUIQ9djymxl+VyqQOoaJt2kcAkdVoVdXTh
39eGj0oaxKxTzeK7MXTDTtxGifINEtUVkEfQOSArCE+5rMsUHEn4ovfmVWqZ+0YT50NUX7ae3V2m
ertStQFvhpLTb1dvc6ZeSmHorNjTajn7PrxgsCmktY8OCvpPs1IzFSDNeFk1VuqaJi1Fnii31mwW
iV2R0PErjn5gPFjFWC+lVKLdq5tXGdVebhH8h1FiIEpkmYScBGslnB1UD5oj8RoP0cGStm4BZRzU
b0PA/A2gImONFz1Zca/tskt1HFCDAEaQRF6jyxezKBjAsmJivWF7WfoJDps8zpaN1q06s7rQ5PHc
VMUhZCNYElfInUcplYlQ5A+6iVtISsZq1Vv+97jZJujTsT/Yz02cPgIWv2hG/XmUygelQ2+kZ+0P
X9o2XnEbs2fGrPSEL21NLkZc41+x4xQdVc/qo5hnQyI4thhlXnslqelJzhiFQ94x81tYgmc0qRfl
N3ZZ7LUJZDFbHNseasdGp09NLnzwac0h1XcBoylsV7NpmVEYYDWA3Bm7UdYBiBXAIqj7ID9WIrDy
AGKl9kBD+JHtIIvRPjZXVNBkCYYDsQBBACmgip2UiDeKPFD6sVdy6ZtrMELXkQ4opmwhSlWWeYac
d3IB6XFmAVMjdstcIhJqF6pLufE881bUkbxS+301WS9Bt9QvEqj3QUEZZsxhUqY1yyQTQ5tTBqG6
Smt6ZSGlSSMnIN4TxpMXJQI0rr5X8xQgIeffKZrxpYul6UxOs6XVdtCvfPsmnOT7AetXnRmaS8Wp
W6RG+eQb1Y9JNY+6paGlnICLxczZNfgIJ4Bix94/wt4B0NNtTOAbgp3UmBIR4SRWi9QeLib/1ASA
93OmMvZ7HoVMfFeUnMK+uKpY/fVCucTDqy29DH9caz4q9SxDhEeDiq9l+Sfr27i6juuyuIqjeJtV
gAumRht2sc38M4o5Ezqs3FYzXkCeFcvMq+46HWuMNsHjtYy1Dk/MAfAJqHBILxNrjgHt1GdvLIkz
EfVNGAyPnejTldLAaqkHD0itOXxL/Kj9vdvwHzUAPi7tv+sF/LJH8P9lA4Ae2q/L/8enon3628Vr
/7d1G2avJ/V/fvT36r8i7N90W6VmKUxZU1Raf78X/xWdOj51d2GjlbBsS+dH/ij+S/JvYGVsE7+j
oqryz5/7d/lfUpTfDKEbtq2pQhiKULX/pP6vzg3A/21NG/wKVcVgI+v8n24Lee4OvGlOmfBb0bhO
xZGSgliw7QbFrY0rsYJbuyrx87tx5SYXxVJ+Vps1U8qSLeOaLfCbk/dHX+JdH+J9g/Jfn8PWTXAB
lolp5f3ngPvcseLic+DJiZeAbvapjCDGo8gMpo2glAJ1IQkvdrUYwxizDmAK+UofDOvQ11J3iMEm
L01L7o9ffLC5g3l6gmjPCM2QZZKrxUmqGGIRVa5FWxxN219aI2kXNrWBPr2pA3WDeA346s4HMtJN
5tnnQ79vC/9+St6MbJz0VgOVtkaKKO4o7BhrRzdXciL2ebLfq1+c/vfdwj8PddImzgjE0kproMqr
AieNxwtmD69R7hFNE1D5Rczi+3y2fw0GEsy0hcq9f9L2DtJiVEy2Dkcl3uPYd1gVLZK83Nkt9MxC
BaKRg7XR15+fzZMg4z+GZds097hMRZXnO/DNnY7I1yBXyi+O9XJw0Sw6Xbfwz9JluGQz6FCeZGO9
LrfqIli2m8/H/vBKvhl6/vqboUFEFgG6rOJY2hcZ6iuDXgdO36vPR/noEULE9O8DPHmEGqJRfNbY
xVFDIlShs82i5ov7RPlqjJNedky7rOvsoDjO2RJbfZk7mGDnRCLHfrTX1QLe7hnOuM8P7KPTZyvz
NAo+j6rciQoDgnI86qGVH+PmCuXg3iZKw0aF9/82ysn9obR+18WsJY+DkoPVNdBxh66OgPvzYdQP
JhRNUWTT1HA2qurpTEcPIB8Hakzch8qqQJR7zC+lC/XQH4t7lFWOT9DSIruNr6X9cIsN/wsx0gdX
8N3wJ1fQsyMIX2XIIjsz2NJbmNvE8vND/OB6vRvi5J0CAydVLZhzR3u4pyNHlASZLc1fGESXeUtq
mqkDz5s/xJtnKhCRAXpT5MeWVlTrX+P3ceEif3FTfHS23o5y8kwldjfV0D3y46z/pBhAXsJXE9P7
/vvPeUl7O8TJBbE8FHiJzN2tVseJPLc0Omcfuc4MWrImtv6eBLLPr8/8oU9eae9GPLk+I1kEqZZJ
+TE0O/zKEBjz26kgA8uWv5jqPzx9LHJMoalYxeflz9uLZKEeBEqj5UciKwY8KzVuos+P5cMRhK6Z
aLFIrDJP5oYi7tFZU4w8pub16L9ko/cXnhfd1G3LYFFiq9b8Ad7cZ/XE7jrAGnSUae8PCrUXPLif
H8OHU8LbMU5Okx6ViqBLnR+jrcBV7JTDAlXBpG/K15gyT++qrv4duw3bGPlM/q5/r/RF9MX78cOb
wqQ7qVpCNrkt3x8nT9MoNK3Oj7V2GTTESIhjQLTWMFZfLGu+GujkkQrasuoQqXL3Nc2isR89HQth
/gCz64ul2wfrDI315L+P6OTBIl/As0a74crtxAoYxbJf6ato99WJ+/D5fTPMydMklXnp6bhRjvGM
yMEQHLUXmoo5xSMIEgpONH01KX30FkbCb/AfqZU6a8T312qIrF4URsK1Wlb7wKkO4aXnUpXc2uts
mSKK+fKtMZ+r0ynj7Yjq+xFxr+QQM9P8WHQ2ug5MLeaZXdxOtYbNNP5iflLme+3Po1HQVtkbacqp
5s/AOxAaCs9cvexJ41m0lAdX3jZ00q22K2/67XgdrrzlF0/hfAyfjGqerLf1im2GDtGCUb012G9X
d6ha3Ayq0xyN13JtufOj2D2JO6N222uiF6HrfjEVfHjkGjOZhVqM4U4+g5lpDbQC7tkEo41gnT/B
baHU+MUZ/nAYgyFUdG6GpZ9saiSSmmqoN/nRhgsuurtUumw5z5+f0D9dRhRq6NpkVcGawcL09DJC
COqxFGvjUV03e/mJeLOzbgPt6tLcyW6yCw/J+qvVjTLP928vImNy2hTuGYudxZ8ejbgIdWFH0zym
dPDWOAuWgVsspfNh2VxK7lfj/XyDvRnPmLfnsmpg4jbAZUEifv9gjAYQgVggUcn26D4uzIOyCpz6
kWQ5PHLLhbTUF5THF6pbMXu78UO3Lpz+DJbqF3fvyRX90+c4eU3FJK0QxIDtVS3usvSb5n/r8tXn
11M9mQT+NMb8Gd68CntSK/wiZwx9jbMETdT9tBFXtEpW8q1yX689VyzVb5Dol8EVQoMVeClxG+zA
vSJ8O2u/ur0+/ji2id9dV2RVP5kFmxbql1dx6id/aax/Vixcip/0NpqNz5OzVBfhUebE227Rf7Eq
OL23/zgX/zv4PJm8ORfmaHiwoBg8Thbpd0xSzBblIyYwbLwPoESW4g7F1X84PfwcFdeDJZNsaKDl
PDnkuM8U0t/k/uAhn1O8YkUOAVkSyldHN98tp3e1ibSUsFZBpep0fihYDDR0u3qudNUt+rvyinKQ
aztEoPlr34ldOsBfjHmyLPh5aLYsbKSthq3Lp+usPh1rXmped1CUDgUKTpxtQZ7tIVaC7LxVRLz9
/G7+4BCZnZgibIXyF6ue9xdQaanGBVLWH3oyDLDLUTSlTYzz/Yun5oPjYnWqIeRlVlK5eO/HCdXe
jGH0twdDQgfRFiRvwdrD1NsT2OD6sjl8MaAy3wQnF0/X4DXIqoZBhj/ej4g0gXxIvWwPjYuD66xd
W9vBmRzA1euv1j4fzDrvhjqZdVSU0TYxBC0k2McpAmGXQIGX159fqdM5fb413o1yMu8Qdgr+gFDO
g3+n7rBknuW31pHc3+CqfAjdZB1+/3zADyYW4FaKrWgWHGLqDu9PYJtOsGNtuzlIQUsuNnuDRVrk
yK1ajdhlU12oHfnen4/5wW3CLoYCI+xng9XkyZnspIT2PwFkBzi3R3Y7bhQn50GMJ0v6C5OIIBzU
kAUpfLZ8enh0mVJE8VkLVNPalywkSfFLiIfEBb/4/KA+OJHQ421WGdQ5bE0+Wc0kE1sq9C7NITSJ
cAAFVgnzuVXTV/Jftj2U2s+Hm8/RyY3PrCgrum7b6iyOf3/dRkvOMlsymoM5Hs36EujJF8ejfHRA
b0ZQTg5IscpqoDHXHHoHcYmLcnplbPPL6Z5sv5V18Bb9Vr+3H3Bh/4UjMwRVS0HWgW7Pn+vN2yYg
IzIabLM5jAgNkfwtBqn8YogPHuXZh6Cx+9MEFfiTh4xW5xhQgdMPVX4uDzWak8ci19b/8XG8G2R+
Ct4ch0ApXSsVWakY8mGstMlZFFZfTOw/DQsnt8G7QU5OVmhJ9IFbjkTalD+kZ2Xfrv1lcyYDxn4Y
HHs9bovHOWb3i1nj58X/87j0gll7akKoJ48w8Dy7gJ6tHzi/Ep7QVoXMoW3kptnJdYNsBjl5nqQX
qS3dDEF4+M9PrWqwIOHykUUkTk5tAj26ism5OJRdYVooTPWAyMy0ffp8mA+eABNHijzfKJbQ9JPb
hMhQURcVw/j5K1RBzQbVZrQ0fu/nPOLPx/pgTjQNlgKyoOgrIwN4f7dUIpsSwpO1w5ATkGTdIq5f
QOJ2GuKRPh/pZA8/v2HejXSyrqqJGRn6odAOcuUT7KYG0YquhLXSIg98i2qNjyTYWTfDJFurz0f+
6LEz8QBRDDYUnEAnL2s1tAINkD/HKIxF7JVOgFxosn98PspHr1ATryybIs20LBY9709lpiLf5FWt
HdCsrgk6vASzuKXE5JAA+zyeSV/U/T66cnR3dFWf6xTU/94Ph8hTgJyNtEMom46EKraOHtP4KsXl
//mBWazU+F2nj51F+U8RMF1k8/TGTyurHyb2ggdDTyxXLaUXw66vNHOm5YgyXSF9CFzfz190rOS9
V0Uklst3qazcFVOwJxUCQUjcPiQyIH9tupJR1tPlD16kon/Ui/SHOg26ow1oYlEozYHraMnKiK5/
jte6+BYa3Vltj1eQA26NTNuren1dTN793IVCcNb4m6SXEJcFiP9A0qLMxvqXZs0+APePUz502jL5
Tp/hkSQEaNtjeBcaeGx8/uKb8spUwpusyRE3Fsjz7bzYqnqz8TrxrWq9Ec5zf67HCCyRxVXLQB3g
CY2IGGJQKJNi7eCkDQv2KtUqNuslWGHN7TPxihzbWxbtMLqpb+2UibqmKAABBCQxuN5E9mFgCp42
gnJRESZbzDL3Y6/3uyxSCFkMHjVtPr8gVJfI2Sw+9pTdWbhm8Kt4AXKILjahn0j2WZkH1q0EQHUf
VwSf8CZrVugazXsS5JHX1mSyzaEr9rVcB9otGu8X2e6Dbxp4hHORgnuHEjBk3qqNG3+RxiK6aoUF
Jw3RimaMh0BBjtd5Ge6PIIZ4r/YbEBNIdazpsinKXaGV8C4k06kgtKlmd6VbErIjjRCI3J281slk
iMIG/J/Edrr4htXsWgI7rPjVAqyPGxgp9h1kWz6g3NgEmwEJ0hPrrn0MMC7g9yKOT0VQaMG4AARF
1oUnPQsSKorhVatf/cJ3c2G9gI5ZGtVlpQRrWZdo8VQukzky/fGiCIwzUwPS5LFJNngvBiFq0bY7
71X5kX0RjSjjwu7N73UiXWgCj4stI0mhjThFKERARwTDzkskNKXWpZZ5l+S575M2OwaDvFZHJueG
eIKy2abDd/QxC896DBV7U2RMNCJ2O1/bgMy4jDUC6UrbicR9HpnElkBBE1rsBIa/ySAt5hjAAFfF
RQMEIrqxBbY+qEPEVoGw6D3CpUU1R7MLjF1EoOfdk0TeJYvpFWWTlUQuyNBWZ4l51sH/RDku//DM
kLxe5GA+FAhR7PqoWRY+klWBjckKqoMUxef1CFaiLNa+bW86Y0+s3oJw3oVJ3KOhwenR+s1gKYVb
yBdy8NDz3czZCHJFBYm+Ig7ipYx1nFlKwLoatsZdNNDYroO4JmOTvOe7tE/66yqolSsMMLriAG4y
LkgYQ8k1cfckC6bO+q7pczjMem1bm2AoeN466LXLCSX81q5Fcy7VeZGDL5t4yc/MYDTCmYYUE0rJ
QXRJsBotcnNsHyBx0BfNSjGk7BbcrXoRT5m+8iFMfCM2Q4flXyhPvtZdTLBRUiXYlFnkSnpwMdN5
DLRQBOhsBoImjSm7IkMTxdw4rrWh3vp6dVVAQzRSc9nm9a5siFC35KMS+WcWSOCq0JY5AKLSqC66
wdxrCbe6rq28HD1Y38gPlRAvWR/XGFL0Wykr7hVl+IFS9rytuwu7mSxXTIrttlVxPfU+GkGtJeMK
SKdDdiMOfwsiti6XkiP80l/HeqM6fQ1pKSgx/5nCutML42dOTbws4g5tuei2suDiZJFOAiqJuAuR
ys9GZYcbgoaDAxk86Ci74KglBEyDNKNb3yQ5V7iFOGHU3ToghwYvp3ypK0iuEHxGeDyVJ33EHRbr
6TIyh2OiKTgABuulz/yXsbRxZNiVj4YFdxP2i5cwoAGbk9jUps3NkGGMhAN7XVfqkzEHHiDC3Pax
jo/T7m9AE12TZn5tBjzHAfT1WE6fKjl7hLz2ozdNbJtqJ7Ekmkyssxa5F2aDTpvd5KqRCSnSoOI4
dq3J56RZAtbGr+AkahXAlwO3wuIfHo8v7IWX4r+MCGwEYCyelSTtSaPLHhGy3RldCfQqMPLjVCrV
pU//cMmiOnHllihx7PLxAhTuzNasnpFz4O3rINmJaXxueRMuiA7Z1E11EfXYHHs96VZKHyqukIbz
VgcfFhlt42LkS9eTGTb8e/aQDBh1wVcLXpIpgjSmSzinlQT4rmbRSeZ8KrZaikIzH3uxAFgNJdjP
Ciqghn0+4VByiTkcXFKtVN6VuGEJgkzPAiCshEwSxJc3oJEJ2JLwiRiGqweefaYRGbqcnawXlgwN
rla7x64NcqivtvFM6o5Ye7Zcr8wwVR3JnvJ1xEsGCS4xPeZoRm5SDukefGFzPWcyriQlDFZF4pFm
YHerqu6znQXna+EZyn1TI4ul34DdoeX1cFM3nbrVwzDZkD/7QzHNW6Xy4vNWJPEhDqRXJTAkZ5jZ
z1DC4Caa2a1HfIMTte19YsT0VDtAwqItX1G54BLulHYpprihH15OC5FMGpQalETw4gnMwb2NaNW8
K2bRoMkL0aE7582y1GiZyb1wSTdLXXm+o0nw9G+HDBB9QUw01kjdxq3V+k2xFbr1fzg6r+XGkSUK
fhEigIZ/JQl6UpQ3LwhJo4VpmIZv4Otv8u7b7E7MDkUS3VV1KvOxrDtSoIb5NkJY4/8vpj9vsthU
AjW3cRMvfl6c7NvylXPKcpVGoTRbSDQDiwZTLU6m4+jDlJfOpnQ81iUyGlbXsACUk2lAoyJLxaNw
R3fblOKjnTkeekPijExYn5tNbsaZnModREAPMK68+6htoL5ty+8x1dLXRFoHuB9Y5OqHpZDN1gto
q/OHZOLsJDxuSVZ9QyDmsWF2efE+wU3fArBg7xZs98qR/tOQ9ayRmeY/xx6qFWIgd5s7fF7DyRLH
xfG7TcblfWUK/1PCtl9bM+ZmEaTDGZYX95Vlisnus0lbjvp1EGn3PAqjeF5wCLNVOtKfY0OcJXR2
+yCbBh/l2H4lI0Zgnm/fg40/13RZOZ1toqwLsLa9MgrehtqL11lakbtu8vcpY7emDEacvQgkN/Ad
QmBmTX3Kyu6xsTlCU08nR6LS7H/2dnZzkuw3GCZkogV7vQVrczwQ3S5SIQ5LK/Des6LjLmb3Rn0h
7928JlYLfjNm76PosVXg4dDFinz3TpS8DiPhYJc9QTmU4dZqMNmSz3x3fGqNdNqWcLM3TVKTpjbN
YqtYXYqS2WmODsTlVQ2UfsWH/r7qAuASvCjwSXDyKyjJLMpO2HBkzUMkwTe8VQP3kCnGwdZm0JKW
uP5w8tDcWKgYMKAm9RkvKTvPwMhC0b5R/z6XDZnsRlZ+5KRGuZs6TyNmsjt4waHH+k7IvlQpuHe4
2vrGo63WpLn5dLmkVn1SrdaEcTzpB77jY8Yq9gT0rXWIt090NTiYWPkxBh9zi2fluyWokJNyEz6w
mkFTqA4fXbh3q7LFxzmRgF8U60LIebjv+0a5wRborAv6jOs8vLsfvCDZDnPxb1Dxr/K8aeVkcol6
3BD8l582HxllxYHNwsGdxxXm487rsjyKNauqE/uAJMMBIYztdxnzLdVWzjJizupzzULaxG7yViqr
IHYWWxFxI3dvDFnzFJQeEFLJ8l9PFJ314s5/Qxky0YfsiOT3Omf5307+zDj0P1ptyxe3H/l6m6ZB
bI78V75v+7nYoLrmIdIA/Ppqh4WzZfEIGq8HdNz6WCRtAygbLqwz9fayygQ7Z6fZcZ+adsad+9eD
/DJl3xB0bCt5zfyh3LqYy19cu4s3OK+qE33snp+WV5zGwEUYxQmKEagrrpjm7ht11XLM6pxdG6fC
c2mPxNl55yF+YVHK1XUQeJBXDUBFiqxRjyA5IQYMpadI3bMvECB+X02dhTlYt2A2EYZwlPmd9qd1
rWL7iM6SbcIJPBoEA+9PVVMDRT6Xb6q5XyExb8xbFot63pA+M+Uq1+AlJKSGbW/Y5beaVPdaSm/+
YmmrgRsqeEZkSRzZbLGss1Dz9WnHb7us5WEA0LhF4Zeg9LWKi1tzx2sz/F6CyoDbteNu26qPd40z
SdR643hxO95xM2MUVeh7VsOsRmi43Bod7Y4bKebsmDdDeFQtuoQphNlfLKxJiaa1z3Qq/iVGfKAb
lxyafmw3NltTTm1/CSOkLlNNjz2nfXXtAWhFgaKM2BqPEpeVgHZIhlvP+PNg5fgz4Um4NplOoT8t
QWovqp0Uwn2rIM6mGWfm0A7GhzfhQ8vYidvmmLsep9y1tp6TWldZxF5U4Lo7xDnogJi7wGmosvgB
DR8/nzgndr7K5pq9BAUO0zUB47PBE99yVWabvmrTDY0PxHb5A3DI9FCmqQ0dQew9i4JsrKYbquxf
j3w8aw/01ytRPNuF+WShefDVGAmLizoW8xzCbzt2342dP3gyfM7M6k0O7atgBUPZ9/C98PU6WKpn
EJTV2nOzvQ1cmPy+c7Uz91OF8VE78W7x6gYeanzR9XCmgffS5FkTZaE4dx1zu8Kl+z7xtioDt0M3
qGfH9z5xtDnst7Ji0zntKZPJrze3r9Cs7l7B+SnwxR2pCdK2bOaLl5o7bQ2vaWarVa2yTxYTmEQC
zp4tTVHqYpqI2V9D3vqFMjTcJthwLuw3Qus0UV1Z5X7JXVbyBjfHZ4K5lxshWyDzP2nHL2wlszpe
2gc/FruUCnwzBehrO9Dd2gfBFySC273RXpFEfw8gbvmm9LfEMPLdfUQPixAQppcS8fUTpEkNUgSh
3ZPT19gzR/SvaIMPbEf47M9z7jmsXM3dXyBt9o6n+Dq1dqSF/Dbs4ipM46MFydEY2Qtt3K/GX65W
mLOOAIC98MSpd1nC9NTVT4tfDGTn9L5hV7X1MW0KRF2Gd6sdeWsrE5NDLNAn2jgU+yymWum3ruHs
mM9ZKxq5H8h2DrEu/lWOv8+Ue5FKEb+QyVfdD3/TwhiDfRs7Kf5kKn5CoxnXsQcYz7TmhlUP88EY
jfcun7f6Dkytg/x1hgiyQoF3A6rwIq32Wenuy58g2o/9Yq2K1EtZ3zc2FLZHpxkDtPHWh7N00Typ
GwKPW+HHm8wHnu4s6GrQiWy6EXOTK1LvVkmLfVoWCXuWpZSAztI5sBvVWRdBu27zaRtMC7QXZY5g
MFlh0flv56SHJg+/i6o/pnZPg9PO//neeKHa5EOP/aERPOzyHA+nazbQ5+u7Uc8xvTXdkx0k52Yz
zDA9XdlcStZ2V2Cvv1GrQYjIASb22oYseM8Roi65QGC9kcF+DKrgdy7SPXfbpyzMixXfUabnjn2o
B497bswKIKtUU8IWLk7qtq5+0yWHTzCOG3xxn62TsZboqCBiS+Wr6UpjtVTiq+qb18WxP+h3Ltsh
7CQnsvfosBLHfQS7N1pj9BPjg2fVeO9m88TzpVsbRvqIq/XBsh1+gRpuAznV2mQ5O4kLxsRNA5ae
05iF60VSTeboPDk95je31UebJtIKatVDE1KLjiWUZ7jImwoLLmy9eV8vxUu1hKe0Ls9d073PuuWy
Ech8G/TVJ/vk3wDI6SRxyei5QbsZ1btbVpdyyh/kZGXbNPNButStHykxHppiOtZLwgwDf2JvsorQ
BB/DQvViSynPkP3+5jH74fwEeM28b62L+bGvcUhZAMM5JVM6BZVb90cRsF5KScnPPiytXTHyEWf6
bTkMHQcI2MhrqAS1vW+XZlp7BuBrNXmnrMMCjPp4nSfdub5vrMJkvOCrAHnkvzSd+5EvZroG0ArH
BcTcuh0y6lhHP4ZVz0lI74hgcwL0P+vgfeeaWyKcG7BDBga1+zJkPwI08h2ioey/s5Pey7k4KukW
57oaraNw2niLfrRbnhwg/sB4Fi/cMY2O1wubpA9wZaBMABwcm6hUKv8c54Hd0IkbRhmR5VbV2uDT
e1B571/9kcUDXFmOPs5wCUAZ+LF1k7Gr3xfCr4c5HYw2yicVP3i2mfzqpK6ZjE7ee6m6fNyk+Tgd
bb4uSVQMkLpXfp1LuAcYg6w7lGlaJ9wO173flWsXVu0FzIn7iSgLV7qyaJ24pbUfHCdeZSyj/g3k
zh77WaePleDCvzZYJ7VXc+Xg6BEDLBYIa4rOmdL+Kz5CJqhI3vfLbHqY37IySqpcPoYm5go0P+CC
stYwniym9O/0QNnHR8Mjd5U7pO9Tw+WnTUqygmzNml9hzxb5rhvYLNyDhiaypKvJ3xTIF+qoMIUs
QK+Aym7Bq1NBQ99xGJvwP9TFe4HFCWiDtuiw9t3wl7aGABIzViyiumnCB9puWOkXcdZv22mwt3RT
vf+CNrOjptHsJk7T0h0rYcwdxPOFq0Q/BEDVw8bDOSDKsfpqa3uAzhQrzDBj1yLGnTwdPg9lFbN8
zVY1qzCzEA+dxnu4dojKfmq2LPM1XzIzvPNtuwdbDVim7gweEE6k+mgED+RKPKdlodKH8MeCIPbO
1SDpLnfYeTakA+cz4NMu6lMj7fBCO+brUITGefKd+M1YjLuvT3jDhx/2+oaMLP0CQTE9GCa/McQk
fgxYR99LqdsjKy7GNg3whyMUnPAtisamcVIPvti1sej3iFyLh8rr1dkJc+OOl2ZdcmF5M6Qgssx2
o0LP2Ekrh0cKKA/KUI1RWbA2xXczoDAG8DdnrbmSCI13rSXDg4sO/jR5dDkYC7YXC01txIIfMGgf
qHwzJV6EFANjy4Cyra3acgMtu2aLN09u7ThPa+Q87XpaWraATSemW+EySA8EP/Zz7sTud5GX3csS
WHg1aNEBaujYsURNbnV7lWDcgkxlsJuoSi12o2s3e1BxHbf5mQ2RUQjUhlIROaKRFwRftaizZ67q
2D+GhIKiazH8dbk0AhhEXB8oBI3qZbQcA5ggW/2mOYxvtb8AzZGWXx76xrV2jbY8fHLwqCHJDMs/
MYX1DyD4vlqHBY+4xbd5wsGwfkh1ehno0awBk8PgcYeS+spcjjQNfKgyEIUTpR0UpFyYDd/OYcwX
zXPi6LSl8J9rtRnB2x1UYbGBJatM35Vn/XQuK7wNg2EE/ymrB4om6uFRwE5+aSF83bddW4gPPJk+
jBkkS6CpNz/sZUSSaJtNcKKUpYnQ1N+Vzcq8bSraBmmj+686uSMLkkS8zUMwXrk+Jbuy0OnOr4hs
jDQukW/lPRAPnamrGQtA2XWctjvFku58gI/wUDjWmTNVrjU5AmrEmDsxZVOwdSzA757sNQAYzwJa
oJavwV7koybEvGN3PHtAA0JTzSbcBsTYB32ksUAXWkdCApEYWduHb+Fk20535SVEmbxDWT5dGjf9
KBx3MsATxf8lsgByMzvBztUEecPUfElVy6zanW1oLDH/qh4x7kpeulTci8eCOt/U/MXyqSTeWKYg
r1VFpyGYT2Duyx0POpr0rfboJmHhDTuuIEMV/s1F9qvA/LH5Pvpnzw/YtpYOyC7FWV2y5Gy47nfK
PutVEiBZ+TELS2MAeJ8uU7cx8cCDYYjLa2yNzRsvwKOmt+l9Gc6BhxiFT1E0UeMLpCbZL4JMyVWb
ixgLguFazb3Y+BXao6QT5yYtf12zA1ZexTzNl+laOjam4jSg14pOY1fX4ruJ86fAlPlrrzOENZnF
5MgBZeVYCJhjytKVKLRPx87I9plNu8fGYgHGAF6e01AGxH2TR3PpuBviRccau+cmT+bpjFFmogUS
cAH0oWAwTrH6cjssTXVVRvYX+jDNmiw9Lv5yNuvyNQ+Ue1BaEiopwmnn0oLb162XoZ+0skcH/tgJ
C7z5DWDI/mwK+rgqxBfCAUEEtdTdObHT6kCcpPmMSY1QWE2OfvYKD9AIgEbaC97B6H2UVw4M86ub
tPfFcR2wDE82L+WEDtjsMqgz53QK2DwUcBugpQzFIA9s7lHwWINxVGqByZHOxKRlrVdG5SGZm9P+
SHZQrqHkA2oaDQAmLExubdXbzIQkj2hOA/A0JhiWSQOlS+A9TR6fvbGdUkSJFb2urCu6dcYO0drt
SvOxznz234Oe+6k3tkRgMKkmO9IsWeSCIcIJcKce+hx6a+UnQ7didTaporErAwaj3TLZzO6a8jP0
A6/ZhLqHWxknLYZWWFn1ygpyOwAwmU3YtgdcE4iuQyHHf306iU8tq/RnipsCZAL8fnuTqaHMYRwl
S/DcGUlgnplautZByhquUweKCNRTb8KD4IWPm4zKrq9X4TDKx4K8Jll9enCvBLwzefTcQAGp8M3u
YWZMwrJl5m85oKYzGp0kSodJn9qa7iDweThmq2FwGKg4dpn88hRPvkIr8U6OocBgSCZyD5PK5FXW
tn1k3lQhWDkoq8rYJEpT63JPau1LP14eWMmZf/Mq9tZz2JiRMRbN1wyyEE6OSB5yNto/uGAUh3Bo
4H74Li3cvOSeiQwcw9VSVS8LTrhbbs/mqvRT94iCYoxCsyhpx1lcE4DGoBaI5ag4vIfkaHLy35jB
CVZ2mxjgVhce7YZyFc4VN0Nef7BOE03bVVP+BmbpQnZzFniI+ZAT9TNcP3tgz6c5eU0xXweQPRfH
6N0HpbVzFS2okVVP5fonqhCPYjbL4ywGxHsjDMCMecvGSwACxK4/cK2y5j13jnrj1kn3M8667+jM
LcNZQSl6QgOw8MUnGfvmNIl8ATZk/7i1b5+dScR7YPIqM/9qB4AZMndlOS5oHzM2oMQ0o5tfqXyT
W05PGCdbtXQ04nP+gaUI4SytreC/EIheH7V4OiFykI6r10Uq8ufSd9twJSxMpGvCpOXv3CStsYFJ
wNgrsVv9AnPd45kVC5wlQBiM+QjEgd6pUMXjnKL43gRB5j+hjJnvLWdfnPvMmr5qF2Xp2kPZduNL
7TzCenUamu00v5gW4KxIarNw10TMLCrNMjVcLFBJPq8aBI/jdjDCut7OorTAD2ZB5m6SsbtXNXkq
r8xWx3iH8rnfq3rOn2N4URJKZxxuuoUCXHmSFccFb0wJZ3FUqON0WqB+1/c28pgYPjer2qfdOYT1
/LHEsfc3gYuBhNDYybBuXWx7jAMqnqXLnJuXImzGGwc1rI0Fx2bVcAM7E/ygaR6wVuRvmRWX6tlw
ZzAosPYRVK/sugCy3HAZrNZTJX26DTnULFwVbGjeqljjhMiCEelgWZr/AUcpbOzHC+OGGXR2xGAK
rlPhVUm9DixfguOfPJQzgJb5/iRuiZXPamn6QpjV+3BAIDVjG9aHZDbVuy/K7rnrlNo1o/CfGmYx
4ZqvMiMGnxZzu5Hatx+D3FWvmQLgz0OyuKvMqAIek9AI3uxsGbOtq4o0OYl45DlT65qFMKnCJxnk
Hh48NDXquJAwkTesq97wx+Ha02oqwcwQzQiddtfwntMkVE35H7YBKKFjsjMXh7tbNV2kbrKHsLY5
QzK8GSVv74m/hvNi9xI2xwjvjPrwEXaI3mcTOMd4mrOoUoOBktrspquNN16tXT8dnkKiP8iidYIR
DJfjMhe/aG3fYskNeMm7p2SO22ZdlpULcAhJoFWaRhQ7TOM1g7qVcDSHty9txVFqS4GAyUqYkhl9
+VCMdCm8lLzJSg79tJV2Z69ySj8aWkgP5SavUw6UbiyjNp5eR50PQBanx1HFnFl931uvHKi2RRgi
b9YFGVTJJ5dhRiVfp4nmPRlYxBwK3tSxUpjjYv4kmeUPfQDWzVu4IPhV1IQgElQLE8GkdHD8bepC
I0Myt+d2/lKlVrw1e/R6S/jM6HMXzMs3Vb9ep/fEilX8Y0zPl2/8ovqjtdRkyNkMqjLP5BNpNgiV
ApO2n0MiFzvEl+dQuut4BNbiFZij4tQ6zJSBkTYwEDPWzdpT67X8tXsjLTcEp+y7EnC8uWiRotRt
GiBaeMRYwi0uXQNZrJrM+gXhG0UKj104oPqkcsruYAmaKMxt1LI+9+giLop9XwKKbCr31mi2hSER
HdpQvjRlH8lcPJgzgwYztMSG5xxz4Zg+TWhO18QeLkvBnx0nDZ9yMkKe36RPdm55P7PPFBxM6d7H
500WOgD7FfvUUNOVIRcHh9/tZZZFPdrVnFuF6/ZPvRXuYk+cBVd51XJHF96zm/lHYvTRNHs0jOSE
8Itxx9TurJKrle42BWvpQUFnIaEwNbqeB6n/r1XeuakNbpX+o0qaqE3SC73qkxkuZy5dp2AGR7AY
+K8oH4ZmjxL9Fnvxk9EC7RSleZtL8jxxE/x0S3c2l3lTifC1buUGBvN1KtptjHTWA+7pYcVlonEx
rCSyhvbLS0TU2NXW0RwuKUt0A9ww13tPE0qEeTCrDZlsXonHqHrQD/fGmDUulyKFCmbSAbXEtCKr
5q+zfNoZMxiIOLOvjhKnqax88I/LxhPzpUTMbcf4w2Cj4QDbpD0FrASyUIKmkl3L++r233NhHwO6
l6Ro9GEoDKhJZvrcZWC/q7EfeAGlPI5ugWwaBZvO1p6HXnuKt1KKFRFlcFNtd5AxR3qRMtF/MnE0
wio6+vyShuVF+28MkzEHgfFMi59gCvY4jXfcChCmeBv8JnCsYgpejOH4J11egWoJH1RZK3fYi0EG
yfmEY2t3l8B4vneLs+E+P7gY7ofwP9ycvUeHNxfm+HPb+KDJSwC2LqbQoD/cxwzLAEvJtm92478E
EMdDHnMtdDAHE1PZHZasOLSL/yLwr6sRu7jm0y7nC9FaXnCyS11uoYr+w+SMO0kDb+UH48uSyYPM
BFmH/Mw34l2JcO93f3VATcMoh0NrMr5RRI1QrNC/yKJ/oLtyqYLm1oXtoz+ne9lltyBmvtDKhnDH
VB7ymnd3wTer3qXFlzL0V3RR4hq6SPU85ONWTnof0K7hVK7QydJ5v8/LMAnuoflcqgIiUNViX8BW
NFx8TWmd2B+W70SzwRPArA8N6rpVwXzBMmp6d+DES0hvMSM+CLAVvy4a9Ap59xiU2YE0DN2ue6+a
FuG+TPkc2SndM6oFv6req7yi0ad/jB7TOAhYQ7EOlranIOy2KaUpTE1kXLPR0gxSDMrJ5bViT58t
CvoBGaHxRql3TJmIeCWdG2ZixzwO3mqr+kBEdxn68IbRddiIO9qSGQbZCDhXTO5Zc+VHmlcY7Vr6
UkG3Gkd7I4x07+YwYMrkEU3Tf8WkCce0AWD5gTXOIjtbXQObJd1zbTp3I91PBgN3GY4bmelMQIuL
zUooOqJFUGzjpbhSDW4qiYtjWeqvMHGjVhNgBRv5O1U0T1Syld7wHsTzuEk6zHuGct4Y3H+WAeob
zXx1JczgJqAH6qbauwb08QzpuyZISAvrM7MRhYbZCx+MK2csacu4V5uWftTaSJKba4+wYUvxOzje
h+YSiZYtBbFdyY/YN05LOj3S5byKeiHGlC3/jR4MQE+a/RHNBMBCpQd43AM/pUY8ccTk5InUqUqS
dDWUbX6syvJNZsz/Qm98KvMREny3QVz7zg39AhywPQtg6lzS32lB7zJsbWbtvcGi+YB0GNk55HCn
fA0ri/aM+HaD/CUG38b5TxPhvmcXvgLSOboWKRinzaBh9emmlJzbTahNUn6AwOrhnnLqyogZ725p
0T1CGeZvv5sqsILCfIKquSWOEwmbZnulv8CDRrPpPKVm+SCzalep8irp1VihvKTLTM3FvbxN9MOc
q7dSOYwU/Xrji+6j9/sTdzj0xc1XJuKvPM3PeBM3fkdirIWnm/ndwnyx/5MmHxy7qw/uYp4WM/lR
qfrgrvYvTpbvqVYnpw1ONDWZsWLvab1/tCh/LKKGq055f90kbzTf1hSfzNy/WOC7ciXcmH6/pbV5
boNLnvIzzxciRhaRIZNBs2rnqzUD7q7kDBX1eQimKFnKZ0FPwZ6+UsvdU+zSYat3Xlx85Ma0s/Nv
zzlJv93UlK2yp9Wh1MYaigeMXXtZPbO4/8pA9M3vnxrG3bO4aYSJfphFZgCkUL/SeXkvWiRERRDF
yXeiPAb55vskv1wIamgl+8moyD0+Wdp7mmsz8lFLE6VcG/OhAuEMy5dKMx9/oN2TWbsNCvAyf47N
V1GIldU83wMxikhRPvwXQhlenFOAVDxJrwTLTuCw1oOVbqUOLkH4jY6o4M5Vv9J5QWbm7G3w0ytq
zhe/8858xEEIj+2v4RBmUZZhwinPn80wodVC8XvATc4MxQyvfpL9s4MEzmgi4eK11bM5GW89zmkh
wBln6YLYwjhLLz/j9VQrqybjAZC5wkM9I+JYd0zpEcANyY6JMHq3cnpkq439zT4I0NExGjVA/3We
YB3L/Y/8xYtrIiRGi66vgKhYZfGWFyO3djLr97MeDsHY4MLT6Udm0A32VIf80dFm1DPODYfvUO0X
GPfSSaAzoonELhp+GzXP++7ou4+GMkBBv1G+r8vROXSkdWL3g1DLOcvkRlsjJRvTpOCcDGy5Wh3P
agTef0a7T7nEmsvn4j4V6lDYhPEA9ZDgEL6xavLD2CG2U3qV6O9WVO9F6KAAZzBMusNotnYHPaAV
T7Ua1i5PSZ8JXA0NW+R1ZNItB7m3bvzxgvriQNb3uXL/mflHZTwtut+Wkwfl/Yih8zjUZE2nh56Y
j0kJkHjFE4BjJtZcFIv/NKNMwY8tnk9T/TqX5dGb3u8PuiLcZNVTi0xW5r+2+RLo5CFznENt/jlF
ffbhvMA93WZVsW2aH7IbEZPjdQk7lJVR4rYs4Ar71Jt2RMPAyUiepMeWVxd7HebS/9r6v9HydrNv
HpG/7gy/W4uAdAhvTZ9c5mnZoGI8IDefiu24JE9qem+5drcWjQyCLZ+O6/9TS4EaxLMXZtv6ij+O
v1yKWKDxIivhAzbg6WvcrTGFWApqfSShvI2DgVKpiuwpu3lusyH5sw5I+pS6puR56RggMnW5YNY9
aXt+9uvmOR/9R9IWUc3vGpOt27kHepD3Vu1a+M81iwVCcMUpOdkqoIY1gbHQXhu0/xgArlRRLgCj
l/UUG3t/0hsQjeV6YqYOgHJVLc76nixaGrX3REHgjy1tvznElklBnG0aYyTI6B8b9HFlHTVBwI/2
oUoUz218lsVIvgSzto3hEWVDCfSxKtvVUFwIueArb4DJMAqPf8BIrvIgcskWGPVzMgSRHXS0Fhmg
zb9Zci8BAZyL77T8LyuM9wEzJ1+FLRO1CCc0yXLj3HClHyrvMwzi13B2T72fnHwfqLqYp41yzYfU
9rdDTjNKjtvKzbcNWcEl1FvePayH8fQO2jNyxD+tpl1f5Wca6c/ImLHQUqzrjzrPz3lrnkLGXTNu
TJE0j/4dlmxnkRHc56ykjHW+haN1Q+q7oYAneD4pCf3CWjdVNm+QlEbd/ThqbUzgg81aSPLEpP8H
UTAAyWYE5thxiMGMplNOh4j2wH723m1hPA1t+MGM5QRb+aG3BmDy+cYz77KH7hx0lyz4ifGop6I5
N933TM9KEJSLk0fDbC7M/I5xN190qiOHG0CB/rYv0g1FT+b9M8a/pHluYci4fg0B81IHM53aJ18l
NzN+bK1s3+BP6eN5aziYR9VWVgZSHWDFyQ1GGqn9tyL4tcVb3XINzjq6if0TQiX3/v5iqICFcPJn
Qd7RIeJNp3PQF0ULLw8M5lEtXGB6++1eLT7JuewCGjbqWC0oe8y55gLSftgZpM/6lh6ZSbImQxrb
k53y/vPFVswHr/rMg5Mm2Dcw0Tf4NiV+Ti5W7oq8eCg9Rt9eu84sEotSIoDlUqT8QzeFkWgLrn3b
0viHrMerxosVBBzw2F28+ZCMy7roxD5nKpkxysW4dCdfb0JfnuvhD8T3RndHSetrHPXGqMqL5X+O
Gvig9eeH8BB7RhO0GLLxaZppYov8lewZuRvjLSzGfTuN2z6j5zCYj/E4rcntreFwH8ulvU7zNXOs
P0N0e50J+pnOvg3iJ2WqI5lOVs70RwVWpKyTUw9xONDFib2mSOfBYxcS7/Xcs523W2vGIp+4FxYb
VlMQR0lnfzjVV9q5X0EanseRzYIwfjUYBwylvTVH7yEv6xVIdboCMEA9gV0j21SBvJTLEDMhHgkV
gnPO7ft1eYjye7DJDCmZg4nRCVs8oyb/iUPs4CXu3rmz1XP2sKua5R20vQRGzLdlqG+VSjlQlUnb
wiDh7YR8Qt2J6i6TpdyLbLjlSdhFgXB/EmsmugeAfFV35X9hwYpK4rKCo+qkuLWx/UrQAA/2/wfj
gf0vtGNqtgqKvd+xhBOMFDmETvpsOfp5GjWuG5V8VDX5UEf29xQUrcb0WiXpZtHpoXIaLnXWIXCX
oyEJpdKdWem4OuB+wUQFI1oxH8bs8iDcYcMpc1hKY234I89Om8dLjc/J/JXTz6h+yMe9h8Una56v
cZNFoxEcjNrYzeBvx2Dj0zvLhs84iTclwZ0JP6zTJ2tN0nIFxPzDcPOjT0R1lvyH1HpcOH4QZKyE
BHGTTUgDjEdlsUxV2ziTNRSoruHp49jX3geelfhoF+xAYQdYqGgnz6L9oWcIBt7sbEOfg7B0xBf3
9xx1tkv4JEitfY6gjyGLa5zmcZwf2kI/G6TGd2bIz0q46Vc+lz+xYXwOTXITVvU4M5FvBhMQOeOA
yVyxI38H7Z5CbpFpbB2tuzemJ3vWVnvN8viMACzP8B3TXCAcu6/c12GoHzqWfDqGTUbuRA0HkhvO
m5SczlIZp7INLyapWptlvDiRe7ehNiJQUFXVTcTTCjYNMzrxHI9w1Nv/cXReu40bURh+IgLs5VaF
VG+Wbdk3hNuyDtuwP30+5SZAgs26iJw556/WpjaapV2E7yH6vXnIzn33fNHJxwOuZ2W7qc9mUz2j
CKnP8JBQ1DGEQWdDyfGKUguTJjlSN4AlgbGo7kGQJq6z1kyXpgO5nvfaBtfwEb3Nli1+51X1pY3h
BHvzXZQtPRGDSYeD9m9K2qVjcFcmuT9plHjWCOYze2EKjUbt1w4RFI/enUGHYbIAqvxNc/M174mE
x6bSK/j2SBsfO29FDvw6pV6sRb/aPFuMJv2jKOkelFBN5lNYW/qK3n309sjqHjUwDRMfL8Oc56WX
UKGUyJhcFpbpIAQi1CTN/dwY/9hwfTogfDOGNR+cswqFbtJCAcq6zMJq0Vcu3rNrPXT7cGAoGLS1
E0Y81/neZPrX4+xfPZfbcSJQpQA5AucXLg00wqGynKGgklccV2gHv9GKHoVDkuZgL5tx2DRmsfNy
eSNW5EhKKShWsYvbdNO3TGMdTi9RxW+6beLTQFqXcgCHNM7n3sXsKPdt1WXeVKu8cPEpUqbVKIGF
Ebalu32e3Q+1qtYmVQWjxJxUU7FVKiiInzGhhC7r3VKGOjli3U6DM6VqcaVl8SZS0ReXzVoKquTB
xCkm3T6Vu+ZAIDzeTmwqS9usrgo3fgeSn8EUFPm0su3urc+nDYntu6GKzqMe3ivpcTVnPOvqUkbT
XlDjDW0pcgaSxPMtq7h3qroxDGXVU+xQRdOlbIbAVqzVBDjR9NRQs3Yne21+7+D6E4mqlaPBSLzD
MOVbmgqIvObGGP49/Ymxah0Vp/3QYhfeQe68ho0itM5d95p6tNvnb0yvFPLOSGXpscmA9kAGXZDF
bPYWBLCjrIK3dfGzpCBKnepr1Y/OU51U8QrJNEbjGcSr8r0GR0PS+L2a7jPrRsD6C7KP1TTg08pS
sA3A79Ki+Qwp3Qr/0j7NnKPUOJkUvT23ah0wQ8FNzKQSRPrGZMprWqrqYyy3I483wacbmT7VZgYE
OGAErOlfrU2Fj8/1IpMwSOl7mmxoPXpBFvh+nnYovfSlYr8Qfr+OPbc9IXAHX4OlOYtexK81RwJk
Cio5063hqqTj10JD7Q2vtUn4i5bR04VH3jUYUVTN2J0IgJqSCAxCSddqZu2GsDsks0T04sIpI0Jv
toh+eyyYXAduOveo412xplOE2gY9UjdgTbHvasY7RuK3ucBQxVBiLl22ieXUAFABzb4rtZcsaPlW
VlHTlag95nvllNlGmsz2mTUrZwTwD2Be4w+Smss34zv0RPQbteW6DI27FPV5tPPf1gj/JSJbw0as
BpvmHKom0LJS/JG40yIeLJiKfuc4X1ZWaqvMyDcFkf3xYN6kxM8H5MwRFMgJBabhDXu9jr7a0CYS
3jCWhYfCv43ucz+srBrllqaw9EZBOxKTkJVXNyxeaw5NojXRmrdbjghfpCH3BV8hr860NiyEjmpd
74PaTraF+oaU/DrOMfmL46KxYCgbPCGAGqniBC60j+VI2pvwi1NuFx1hWhZUF1wE2fmRw1rQV8cw
6i9eyYBCRRrLbLFqQ+vaut3SpDcsDBvcWS4WJw4DhV7Avqvx3CTXjn0UTGuFumdXo8I1LMpj0C0t
9CKvUeNTB6RF56y3TkSr9BCW+TXKshciS3zXw6JW1AedEolpkLth9t77BmNlU/yOXn12CaDmllwP
TRk4ocUbzeVHyDyeo4R4RO1NC2MsPPGIGyn7EzxzZqo+ICkwT9u3OeIJ5k+sIlYG9G/cx9Q8GZSO
of7y3bJceVW4KGS+LNI6WXJwX3FygGqgeot0+Kmp3sAlbwsXX4QosP7N61BMX+5Y3GU3vPd2dVEM
11dHZ4fqZas/Cw4UFLahbQVdxatQIz4WiL1nxNxqJTdWHh6qAQbfGt1kXU2AO4n4bbSOQrIotGk8
a/w6hH+jm/ENnP02z1z/QnjnuJsnBErMAuUxJHuYi1lZ6AnUsbMlpwZZbPsxRp9O+Ro7LILDrATA
m4FOeRk85Spu8vcKwsCmNdk2yu+WGkvbqHcuHmusAx/WSIIgFIiucjgkzr6rBYo75S3pn8UY75OT
bEZxMdR2o1UMAWr+U9IltZhYCYysv82afXt+/DHZ90lkHZ6vRgvZFnFhuRZtQQ0VWy7cSSKdf0an
fXstKTR2fLIoj9DoENXYHDN8XFqB+G+89C5tPV17tIBEmlYJOj5uZ2y2eIL91DDpZCJ5qNV3RjKg
W/cQaFAjrzk7I055s95aFPsk02BngMOPcZ9j0H7yjW3pF7WymROaHJJmoc+TH4EpWgBKeb+NXaDH
WAFnm9dTGp2S7NWE9lDhOXsjW7fhrxxIO8rYdoaXwYahePpfYrB6/TSx2dKDrHpKgGjXT3FNF8x/
fSWXpLgsq/xfMmi0BbYHl+9rpsqlQNEkkHUutIyeKDEr702tXTihHzPLZCmKi1spmO/UeznO19xy
v5+matdrb6WKE7YtXgZuMKSe/uiw6pPM9hu3TBUIvwpXO0Z408yhaNaNULnAwSnIGDykDpd+7fma
Wmw7UW1b9Q8bzcrMgUjyDe73pdZ3lO85jJ8Xz8RspYWOg9qQFkfEnLmHvVzpTnIsTp3Sb9Nn+6Og
hk5RSZ4WyS62UMDEImSXfZUDpZP9/Et7zBR4mUyXVtkXYHwuabr1GPrtkMPQqHVNEIA9g87hYMkj
T5xVrSp9pwgl01zFwZ6240oI2rz0jJnR8GAWpqALizcniV7UpHxFz3RuRPlqz/IzSZH5eeq5s5Rd
xLUMQfTVjOd05mHH9EsV7lIDD5A0cS8IkAEdltURgu3YCfGb1zoLz7h0tBEbRloWK+HMH72VbNO8
ylYyZ45LC12766l6B7G8qXMHAoRS5xQ51TYWCRm7rbCWaA6Kddx2+sYiua02+n6PenIzzMX8miPi
Vvvylqvdn1I24zKZm58hiXvfS/WbJkJqDS3eQ7tHMZTZxYbMBQ77pPzpZB5YancYSwOFXqbeJotw
fnK4w2VnTD95qaJ7EP8E2Q/Aj9gwq7gFprF3RplsjVRiV0t+rTiLVhGa7UXcPj1+tYx8TZv2ZN/u
HODSJnc+ob1mn3ydNbabdU7TWGBr8ooWAn3pFKpBRdNphKyZDNIJ0Y4WfxW9hwERS69wNyjeD0ZL
5wkZa5mg3Nayzyxet6GKXxWNBs5WukcSHL5qiquwHk6ltaIni+zUUByeGnmpJbeKyo7eqg+KEx+F
2wLOZr9KnaJggJ/NzB0M3odKcEY4y+PgoptQ1W9sC8sho/MqfddZqOmJWuMMZFOmpog2t35CC/Vc
G0NY6HhfGlwscb6q1b8YscKiih9Y2NewOIHm1dB2yYoaohPk0kHi1qTheKQXJeejXxqt58tuXiCi
46VnQ5eOdeNtCMjUpyLW26HY4bIpUfsnBBGMNU8N9l7HjPxOMz/SSJwHU7t2vAoCZGWyvmgnXHjD
1qKQdraXxNS/JLGGSmdlugerDZwGFJw9WWFAttZteh8UPxnRrIVIDga2rabZj9YRniXDmG/H/yLm
i2i4xkl80Wd8NkVz93r32o/zKQyxBcVMVcnOw+u1sAvugMQk6oINJiLoNCdiQUD62324tjsyt0+q
mwRV9Z6nj956FMW/ykwbtk9twQawQuLOWGRNJz2k9KtnG47mbV4KHtWKk6/YwPBw9oIvZf9aPGTG
rKwbtzu2ab9JSpJXWuQzC6tBV5EN5Dxkcjdbr7oIj270klo7tlRLXgtwKWBynRSipS2P6gT4QTAi
Ckt86UtUpAx52T7CyJdUf6P9/Mx4dMd4hwx90ekdstavnIExRNk9HB3LC0bWWxw9CwGm2Lj2Wo7H
DKlKhKicoiaH48G+QJa4KgbwkX6a5DrQ0yOEvU7L7xCHikDJCTunt3AJNLXF7iVr7N00UPTogtyb
vgl0VFnfudNQttPjbmTI9YajF7LpvSZJfVLc5oMF6zC2xgPJ9sbMqISbnOhCs9ZnoiAO7K8aERLR
IxPjQsMR1Wavo5r6eTmdZNQfvYyxg13ELIxgiP/68kEAKazem60TfcLyayrpylJt0LQX1ThbRIlp
/ZXAlrp4QYlfsPuhKTCxfyCxmM3splhdgMpio/DeKuxAtcy2sYYuPzH2cDvHMkywHZjLCsDSqqMz
Vg6yFipeVeE7UxlIhPwmqRcJUCS5Ubeos+99QcpEbw6nfhhiRkTksSjPdTRz5LSc27lUCPbLjxGV
hdTFeXpyph2W3qNUD/B5XWuLnqiofaRo5BoI4cjVl3Wtffd15aONY+3FwppoCViHuu4pmF9YRvuX
1iY+29TcoGmlS60rvhWFPLrwxwmhyg3lUdY2QSv0xGWzumtd7d5j+VLCiezQZmegHku4OIcGMYfT
4ETL3fPUp3dNGc/EkFvLwqi2yZh8F0l0VttHIfEVz43mp/XEW5nNfjKn7l3re3gsvf+YvMgPScKm
wdvod2Fm9Ws1bYQvnPod17FDZoM9BxZNw2T5fvZZe0txOxIwhzWpn1pcHlb2m2jGit9AIBVusjyb
v1jwNrrmbPqm3fCXbEqh4lV1fYFRv5zLu42bDiAOKAfuYkKye8Ciscygirs2vFJEX8Impf+GSC93
OIbizQzfSvM7WUPrLI/lTXETG9UG2rvFSPvrZYiz31KniwkTCtJ/5k8zVNgL2vZYZyxFnpMEQHGL
iA94NikjbB2l/jdVNIJFhYlcz4jUmwnso5ZPIQ6IQA0dPPTvWk59dGS6a0xLaz00PjX8jVzQw7pV
1ROuGmwVMj3rKZ8NjzM94Mcxck8EWmxcUSF7D5l99ZtVdB+oY7ZTUQdhluxgyXle0tXTgh/yd2VP
tXpBNpH6Uhr6PR310xx3lLpbu6yKt5h1T7XuLVsz+7QZnS0dq2/VJNuhQ4CbN5ie6dELUYxhhMZ7
on5EavZVPH0XFs1yxjyQbkeSE1qe9dD+hsgkRmKyTTpNwkODiMEpIsgH51Xoyd6SOh6/fqNTU6/r
yCzw1SYcvxhFrmGeXaUs7jkWvYwEitRGKUdDa+lUq6RWDpjXT72GsLOO7iTGM7Nr95YLKaztE1z8
Dqj/H7o1hBpFMMf6ioa8vYLSnrD3FY7ARaf8KMzNlVKfEUSfY6xCkUUxq2EQBp1rPhX3Eea79Lfq
u3jD24ekmecgkb/EgEzLzKb8DkXEizW15AonSGHozPBkizgqXY1GzOLRnjO+WOjJXWklLzapDopR
8eq7FDaXzJBNHSjDn4BcqLTRn2bpi2zfMuFZWcpiFh2jujhKygkhqwKHKT7OxMsATZCIpz0X7Lqq
PLb+btNaxrYxy6DVDJSvXEwO8/9UQaLJCXa642Q5mlH+ORrNWokAENgT1Zz+ZZt9f3rrKOdzHCzR
c7EMc2vVNJHvGfvMrd9Dvp0Yhx25AspaaNaaGIVVp01BGcdwCagQoDwr2zrW6c2WCkoDjYHEWI3J
ZoJ/kSKEEzLmQDEFTtosGD2VXcY5lr1yf1LCFuFIKNBWdUI9Yfr8Scmi+Srp75Sg/NQQX8WoPEZE
P5xWOB4p9Ra82eAULAIXlOWfpffRPan0EVoW/OApPV416b+ERkgl/ROO3Lr18HQ6+DitkIGUi7qx
0DHLgJhCdAM65l4I3/RPtjA7YWzCoX/UmvyZe/W3ecauvVsuBFcKBz5jbbW7W54AxiuW1nAB1n6K
/TR6Qque+6YN5lfdUQcq412bvsf1x9iUW1PeciV+r9vwM0YfrPIO5qhdplD32dc25AQcQoMjFpfD
jYVoqT7dh1AkdD22vzIE7Cnj2ygzkmo2eewc7Fr8OWXzmGAAQSHfqtj4fwFEBo+cauRoehtNzc+e
yW24dCMrBqcx8T165XE2m91EJkIuR3j2fDXxTsxPDMi6MO4vIlSjHr6hbp5xO8BKI1uPsd0MHG0F
Oixrmi7kCy9TwoUiLjVVkFUyVpR+hwjwoVnrav/8zPUWJKdQThXgrS5NilurR6xGW9JjDub49Fm1
3Em5WIpYbErjVW3x+g/FwUtK6LT0XkXuCufy/ykiC+Kw3rXZQuKp3DECnaVpblKgrCQhXh2BvkZk
IsxjBLaeHofQeVQqdAJDjSpgsmDMSbYgueVVr8zAKPAht856tkSyUPhl6E8ekQZcoqmGoCf4sKVn
XUOElKHLpCCbvnWQT8niRuPmZ2kW7cKwRn5p2A/rovrDY7TW4+ZA8M46twpsjyk/lLVRtUuk6wmO
xEPuaP88QCQjh6+PtAOJHaj5Uc0M6C8GZyKEy/og/eiLTXE9DO0n4b6oJ8NjlHCi4XF+qx33U4TD
ljAqIPZLk2MRnH5CHqKqPicpRvnBPTRPi9A0HjLNfUNPaC1NV98ldX2V7cWu60urR2sB6KxlOLCy
nqyhJOx+FLATTyHNxvPQrMIIVXN20/tXNWn3XYfmvezPoTbshlw5kgd+IIoYG7y39DxlU1ryRQrt
JU4Qhis4rCFCNRWpq+pdrOoLg5i2oEaNJmCSTJamroKlKNR60Nnpp9iX+AUSNNNk2FXIh/tyJMN4
4/WeSxCKGh4KNGuH3DKdc2KNjj+78l24qs9vHYxNS89F+d72aAOj6Zo03J6zqu6earimoRbKVPjx
Ro+0BAhdYrMQoCXZu1e5C6LsCBkcb4TAHGAPtkDZ42KYmM9xauwaV14b1f3wMpIbcMOTQzOEn0rR
/qJJDmaju8TT+Oij/tBG0aG35Q9YcL9ITOWNCnq0h6Wvzd65Q6gryYsaRzbRio0pHpOzpsYMB/1P
ofI0uFTFrTvJWEs6sYsUJV1HrXJEP0wuYfcJ+44UkzcNDxsG3KfRp3zgGX2KULD3Of3TdM/GnFEs
GufgHuoMl1WCGKSBl8BdxjFitxAeY3BO4eRB/bnxV9IWZ9WOibFLyJsUanky0N9lmvc+R9OLkY1b
IpKxk4ar2IhvmXHD5RK0jLo21lN9kmcrQk494wOz3Z1e9TeI+dfErJ4q39pHT/yGUAIg/VwzbBNe
sObJBUTiRCEXJjAzA76w+wvhJ5QBlXHzhX5zk0TZBSxzY+fd3iP/rJeS+AN2VkUzdwIJnQbnQ6bI
cDVqhG3J/CSbbG1r4xofB0hUcxzPowNEqo7tmyeL7yzKVnZDxFT+JVlQa5Sa4+BpFBp3VzQxV9Ct
fSNjvyzcy1Dk18ZAkWmamW/hNEKpWF+8VtupMLc1Xj0XdMXjv7Wc53ZED7hhrnKVFJwy7fbVlF0m
pHxCg5l2AStRBlIClDhAmPPCtBAw0qmKdJyQJJ7RyQiD3m5Qv0lz2Aqg5qTTdokFvW7md9XM0cEl
HLto72qmcUA6B0V/N1REmHQb1fnJXW2jdmSITQ2Bc+EeSIRvVLz1VnTScpDvVlc2NAIEmSGIFvNe
YovUGczSZ9NJ9pwsG+zdb7aT/cXuHES0wnMSnnv5U6CLfCJvOmp2LK++0hsBA83G6SDAwEhU/vG0
5sW9DhM5mf8I+rl7osJhwJzVW97bGPGHHAwdOrxcOJcPO8Rp6Yl+axjGNoq6nZeO1nrom7dylOCd
/SkP0UHLMUDutUUZe06nduOa8kAH7YeRM7ASlDMt2p5hMS+/M727DR3axzaHU4ra4a3RrSPEr2BC
N3CujUeYuU2uatcqdC66jG7zU8fJopNIZa825rFSSmBCUl+Qgzgh+Exp4qfIOySznfvG54aOyNKY
C1roiRkNglmrtNtoPQgN3c21ay841j/RlaJDtlGVebFLVEPDWNrJSmcEZklCnVMM6TZVvCjn2ySm
wwO5vjF8P5p50jdD0msjU0zKrJmCsGJBjj4nOIdt3TfNGmPKtRf81sfOgqHPJfLdGLwGIzyF6DZo
99o0vflPDA4VF5EMv6WKetOXLCjL2NDUVc8p65ou3sVeAn/Mj7GON4UtTlyb5LNk1d4jeubp4ejN
Zy/u1K1lOINtzemWZW/VIKzFAduD+RRHfAC+U7JVVnr9Wo4A507N69JTeUFGF579pLN/YOt9jFtw
IP1npSGslYP+jh78K5Geb84kH1oh8PQcbaUBM+KpxneDNqrh2DTy5N7EIWIdyjrcpONZApiwmHu6
pNmB6cnbNOZOYDYMo3VUv6exeRqJF9jYYbMx1C46EYKZrBQl26UKTGyf60cWl6PRYuePrQZ171P8
RpoihdcJYZMsp8jdfBroQLmGRsPiVwVejpIn9K5TQzherRSoc2L8SZrmrHhr3tXxU235DNrm62mV
E5KDsAS0btvqYvCuLRrom6hENe048reoMI0Vc32HZXojkjBfEdh3j+X8DYuD8btvXnDHBWFZurBE
ytrxiCqIk4McSge2aNK5AYcPzFOKP5ctGssM1GdKBdawKsbNrnNKesqbluWvVQ/0sMAapmEe4gvZ
LKsLIloFTyUl0Pnck+w03cjz36qduUXHhSMkDX0hAIMiE6NHScyTr1j6Q2t1a0+fPZ3ZI+vPjNl3
Qf4AYWaSIviBBwErDXSjNYR3u+K5R7vxKHCJIivRbUJkI3NZkr0IvUTilP3XWf3DpbFdhdL2eJ5d
yKq5i9atF+Ht+CrZ7237tTS9zh8yblpNCZvALmq8cGTDFC5bel8663pyhp1OuJw/FNw0aGnxl6sm
IiCAR4eGb7OwPpiqN1EfPZy8fxWlchZjBNXOSKdo62lOfBf5WQMqlui9r5fprTDiq9URQ423bCHj
HzGUZzKr0Zmk7yHpBxhrPolp2BkOFnlarRHFvDstyglDPcy2/kgU3vh2XjVZsSOGAt6AIw6AJp7u
hGiQ6EJMhh2ylzsljgm98DPeDjc35YJQy0PTeuly0sKV2nq3yLCOdvM/mIoVQjzC/K0eG5wCpH0N
DULG8sN1+jeLba+KjK1K5h0TBHFAIPlOdRkQHKmucQxn9cRzy0scQ6dwCJGyv5WTcaAYbE06ya2L
+1sUzuvGiF6I+CBxt1l27PZGyF6jT/9qE5SizaS74YR4i4b+a9ait8IlNqsoyZwtg1qxlv1TDON0
W2IClhqiYjkwCUQMwcDsVVyuBGhyZi3saP42GaVVQrQ6pX2pMbdWNtjakAcOtEQ6JftxDl8UxXrR
SHUeBrrG53Grw/JLgFHJ0eeR4jk0zlGdZ0KzujXZnytlJhxCvnid/Wqz5c5DHFRqx44gX7Ks3ef4
GSEbma3TwbsCNZnk/kCPokHduioRkkr1lMx/EAsO4R/Ly9iLnSWe6ymMhxqlOzXMz7aNypr4U/hu
tBE9w1UJ3lXsWwyzWQStrQ2rtPrV82/taYAWa9kRouvC+taAf2jivfzGBJsu5s7VFjaXyswkr3bl
odP/ebwNpqOv7EohSQOaRSWWMzQpl6Hqq6MfKqk3pjUfCte4eXG8Thx0kcSSdcnIQZa+K073adT6
U8xL9pdXQ7qPCL7lQQ87fhElMwBJ3+Thixp1KxkVO8cUBBMrE79A8dCtcmeXI1Si3GBYXWV98uGI
LBgorgx7ZZsm+GLQykGhAuqqoXuJZzS0pVU81Fx70eKOoFP4mBLOeNX2DFQaRtYxKdeNiU7fIS1Y
QSqSKkdkN8FTllRM7Z6etqg2bjZ7YoXHZgJ2HgbAEJg7Z5bLKHMXbc27kSRXb8aqiSjPcHACATmQ
ju0TGrp2onxrO6hrGTXy9LmsyjbQIi+w3WzLuEjCizPf45wHx87QAD4VXEJzGPTI30HMg85u2YNq
60y+Fnh+qhAwa5ZHD8PdIOOD4TW8kwSE26n4wIHL6NX0GzQ1BLQnQeSiyCatFT/5ZySSjTtpvjLa
p2rs/acHKhLikOXDA0PgSiOJ29YHLvBcrpOK5cgU146QjKpy34vyn2W9lpHDM+nhp3ets5qrd9uo
3jBNtYvRaO8xq1ypkKbYY7BsYUFF/0KW02pUtSWa1hvW5XXGQdTO0aN5Xtw2b49MyHNFG01iepAh
Sp6p53C/c7X1q+KN6C/f897zskHyQs6SzhiP2nXqJqxqyroiw9hRM2Qw2pX5zAe0DFr9dVCmAHB2
2QxvLsyEJwllqA7ZDLbisO4auHA8xPWZugjjDmGDGjSi2cj+UwB/FpjxegNdMOcW1pYN1PoXgtB/
kxuDZBS+gagKL+zDUcJbTbBr7dhbNVJWpfhreYYztH24rrdh6wb6CKyEwlaw3LjNdFYE6dtF/8vK
+9242n6gSxQ1yPiv96aTzdE2eehpVFX3E2DWrELjq6GZ0wEOBN7sfPzu3OrXNN0LwW9QExWlqjy4
aV36kT7fs1gEMm+X7bN/JIeZxevoJlogqhpOhFXEo8s+aQJdEjTVxNsnJ5Blyobi9bO0CeKKpo2s
xxdb0a5Tlm5Itj4NUpwGRdm1nXUcMKxZSRLMAyWGvN2uTgImv/F4AklR5d4NiWriPmNZhpoY1rrJ
1k4+JubCdZfwbKXjhxm5bBgmSPqrF8++1aV+1dhry+1IB9FxlnXLeHa3kWLy8H/kOYFg/CuB8Nsy
0fYhQHNTRJtJzgfUXTuMJ3t8u8eS9VUfxQt/M2Cuu5rYlSd09wJhms2ZQ/DZMcyieyHVTVtJlB0S
zRWakReMi1etFJh2neVsOutyoPIJz5bfp+rebr3z7LiYBENf9saj04gUdRq/BFONq2qnwyFAjwzG
X1davh2l/mhvc706cpITz0H0oGdh+MIwJ8ZLasUBYp2dUsy/YSzXyBIJjyZkpudZLJrCb2exrnL7
gC98XxfNaa6GH0JCrimxzZXd7GNEy8VT5hkZlxEXvBvCQlrwA/qINTldm2XmN1q0cQpakCGJvNnd
W5bLhEi5W/qnat1+7rOgN6ylBMQI2/jIl9sb8XRuvewtZito8CZYOJqtzhOXubKsEwPZtGKYMCEn
gX5a1w5UCW9JiP7nJPm/HIjMJBr+gNyWriQ6ElAmLkHHxfxRKN132zPekopHosdBqpLUggr+rA8f
s6KsM92554ay68NpHSKyyLLpTWeqGy0iT8B1g1IL062JE8UWUb9oDNKUZIXIELPQwquGeyiMtT1h
pnIzYSx6aN+cdJvQwYccd9YKmo3RIXxSlysn+dTNee1VNoYd9dQ/3dumGvu9EfoDk10RpUFRwP+w
nXSmPKnEWzuxucln9WJl/TONcOtQ1mlX197g6kQXXrT9w4FbnGUR5CK9unl7SeSnOmdkSxXUGRj9
v0yUPOXlaTR4uGrAGUoh/tIwerCfHkA9UB0Z2pfett+Esf9omv5qSLwPKHTIK+OjXrRY7hcZc7kZ
czSnFg0U4vkk1ctKzC+uYrLtjH6ajwEPSRA504XYilXEj08SUvhZ8nl0vSBpNNbfHW/aW5r3bc9A
02o535xGP3D/wXMj1qVEa+XW3zLCj6/kfkby8EymRZsbH4hgH5rXLUvFZvad8ZE3gVLjZkaskHvp
3ZkRrduFsRFJtZra9tyZ6UdT26vUIjpfzYY1mQGnwTRuFi6DUkQrySSU6uJfX1kuLxtCl0yPd4ae
PUzkwGYmAlT3W7wBAflYuDznja4435nqLSIULAC4xDFSNuE5RkYuY7yPIL6r2XvIfHrJy/I9xgc4
EvINKI8xokBQZhwKbhOmg4udueun1I8M52Ay4nU7/HSkE7qT95rn+acwi81MuIvTK8uBpTtVKl8D
/SVkdWeFEiEjXgxEAub8o4rPTH6lZDFC2ZHQLdgkyaXtbh1zGhDEOm4mooef7tEcvPXGPrqyzGrX
jxydpFAyo+yyofzBabrPUT3prHau4QTkzayM2AzKRA+wXWzj2tgSUMPOg3kIaUIv62U3JNtOcziN
+FIS9S7RkX0THshFP0+j8JVmODiOjq2wo/lEPIkTMkB8BBqbqWROJ26UVIv1rGlbKyOZevw/fqv8
8lLOc7cIF6rbfkwp0ErMrdcSCz3D0xIlNybDJscR60odOZRzYVI95GG7Jjh51wtAOji2lnlYa+F4
PGc1ehAvUn0y5MJvM/F0B51abAQKoRP8FDzdOuEOVn8wUFJK9zkkhEdy4D7t1iA/ib4D7wPR+Osc
gzVngHi4/Iv5PlYCQJ1c8sj+yclpIgB7r4zTjbAw1E1I7DEVRSq07oQpXyOwsHcQgql2z6NKlGBt
Y2IOf1qT5N5c7E0j9dPW8BUkhVodnqtanpQ2fa1KZR+O8bo00odCHGLOa8DC9zRRdn7qileoLAaZ
auGS6jbN5jodp/fE1ImuyJaDUaOYz8/IWla2hotNn3CdTklg/kfamexGjnRZ+lUK/7qJNuPMRlcv
fJ4kd82K2BCKkILzPPPp+2MWGiV5OOSo6k0mkJEIc5JGo9m953zH0HbeRHQDTc221EbUk63MXF8U
xsm2fveAnD1HrFrspElAmRS7WRCkh5DKlAVFh30naO9DXj7xoiHr/GiLFgMImiTACbpHI6541oD8
TQpL6ng2NtRhzBFRoHO2/FVX9piiAa+p5IBEND5gSG5aBDNGEJ/GXiAETOboNPwZzz6eq9obTVzc
GHwjMxSHLUK1JDdpt6BxD9md0Rrsim3YARaz1LXjoCabQj4Uqk2h8SSSG8QDONzU31S055Efbyoz
PCrIQOt8Vvg/2VgAX6xvdVsyH/q1IG0lg03W4mSrCJjBSEiiCUcmupJ7CgX2YxTHyM8H5VWN6b4A
PECJcTMABm1cF3WrweBUSe5YOp6FWSKSdd5DTVulaQ1hRcLlls5+4HDCpnFjt8VTHDkbU4zrIe/2
wHCT2RDHkEUM7obNCtSYUyeRYlsLsUnV43msWFt6UKyTPYKvfNx3OcILoDnZQujZg56wKiG3OAZR
us15P6OE3neo/eKkvlFjf0sQ2AoyJ9I4JEASt5Fd7BQCYkEHm1uNVBTAY/gix0MyUlYY843jKgu1
Ml7AIRKAqaY3Ll9jBSMP+rI7pSABRvzoOpBzWrOqKnTRAW53lzkxJps6C9ZdC1uK7pRBTcAv6b8i
RBpHEhOYAIbNgcSJgXB4hOGMPxTQyEZeH0nFAG6Y0Ky3lqbxsxHeruvVoxM3iym5RmqQTn11TgsJ
7UW8x1u2rox2pRvZWhO/U9vcdX65lLFyyrXuxjTt2dDqd43jHGjlEUaUrofQwrjAu+2tNDFu6xSa
JT6FQXUXlmlWrCJ3JDcsMxmcpDKsLKz+/kDhqzCpdCSsFRq2cJPzj4S7Qj/4gK2Dxm470B2pF0W5
p1q1MIJhWXOq8H2WY2wgmjvco63dhxqfvmwuqvDW9fA6RxFYlo4YD2REhqETYBQQ/DkYt76a3vnF
9I3NVrYZ36BKPoVA1T3wTkOaHLNw3KZsTSLvR1cjKFfLuUqwDMDPmcCn3+kRfBsAaemiKg9l4q6M
/qE2ALQoLR1kXvA43TKpIc6mjxyNVjLiaHUIC9IlCneDDHMp0l3l9Q9ZPO4V7IpDQ1nRhBuLMEOg
BamK8RmB0rYMKKm08tSDpqon13HT3WgcrkN3Z1IxH/GlVd24oY1/39WQiYb2mHCSwklzbNRtHZoQ
kn7WdNqbBkRuR4U+KN4b9tJVLpmB9sEhHYLeM6eRbp2jG5ZI0zJsnl0Gi4R2lKslG1cf98BJFvSg
lioy5NB8SaVPVZFZ3rvbxkctV05bOHYY+o0v4mXCWcItWubbR1DfWhbFY30f41ir872H7yBgFx1x
WJMa+SVMxxgc5yT5rtc1EioVGOTo/YhZK2xAWN4QL4deXxtN91Og0mr5YBbI9f+kLYUSieEh6Tdq
eq8U93V663jOPE61G2/0NuRQrwxsV3mBuLfpd/9EGI1Mp+bOALmb638AmFDmjd4AKu5Uv/jlU4Qu
ExVCAEsDnp8KHwpxqwcPPpJHdQcH7kJWQOf5EE1Afq2LOH1qG9DvPDfqFWUsVl0m3gtR/Iw7E2sZ
pV8qme0qj9QjRVBwGp7yLsIYiDQoGqmHHKLbZwCfYFtHSQRNkN8HVfeTmULBV6vdZa81S7UpIS9V
L56j/lbNYV+Z0S3dq2f6fzai/IpK9sjHKOYAgTcr1611heVUt+IFxivucTkBXxAFJhI3LwvRaNrr
OMaXZfXRAxb/F61UP2gd8b3JaWnQb94avvlEUf+lHkKHk2azUAqk7C3RGiMVIsSWaFBLHzBoEJn3
hUVLX5OcUvU7ZArL1L31QHDlDoefhpPwCEd9oLMfHC3eFRBx+6AgIAFp8VrowZ8Mp6mmFT8G+pjM
r/wRwwLcFr3nfrhRinsSxY+oK/q25UguIPs5rXBh8AwYqFh/fkTOCH+BDCuqKqyj8CYxAEI9Ma3q
hQd74yb+j5ZUNxpQHXBxQ4nX2Tj6P5yGI21LVOWmBe27BGHtAtui4pZbJFNmRWccKNImr2R7oIpt
8VUnWWvvwjarYa3xfQmz0aLS4b5WLrkAMq2efQUVHIdNghXwbULwTvSNF4T1jqQleJZsl4+xVSk5
tSpruCE2YXr/Zdog/GmEtoHqu69q8ikyvPwpNdvIoMJMNgHU2F3bcYZpk/ApNLEthuGbVgPc1Rrn
oE+raJ5T8Sh5fWj9vPpBjTuQsx3tZGrEo2CCqGTPjVN0W2QFYgGg5V1LIcV2if6g+VG20j1gd4PW
oX/vS7rMtdvdSin6zVASzJaFdvSQjWwMTVMgsDOVRZ/0yB8QzjjGiDjHNry7jgD4DYiNWVHz2dDa
H24CWiLRpgYNbcXGb4j7KJ0pSNi7d3jR6iDFdEGxF/mMr+O2BzXeQVhMpLu3QZ56SrILcqiwKRWT
ItvodQ5hlWgbPH2RsO8oCKNJU5HloDtFh4ZvXyEbr1ALDvVG4i6ylOVTT0DkuGaxxSPILFfYPNP4
TDlpWgGwS4ywVouWVnfduxjqmBiCG2gkKxK4F41Z0d8tdhQBfgdjwsbQL1a4CatFrytsHVT2im2D
+s7uCRbxM3dE+W9sudnNTPfFTZJMFdbcQRKc/0YUt5d+otEbc5ON3zUPQUARMjYVhIPJPQmIJ58y
TODTxzdbQohoetXGfSu0h5icYrQi7dOQdXT/09Og2jeiSG7CPD+1VYBTvIZlUffrtuSo6wUPhtoe
AJ7jCUQE32vHRCRPEuRMjl0MVTFGiaGntp158lZQSCssfW6NWKQxdjWWfqMOBd9FZbJ2JDWleeyc
sKH4QLvmq1GwIeL8pBZQhxNiFywIEKnufEgF5rijGXAGZRQume/mpifBZQFKt0fzgmbVKdlI4Xqe
kVMZEdvXWms16J3nUiJvHEGpvRd6jBi6s41ho5lS3qVJvGJpd5Zup72znsLEgexBQ+bOiMpbt+Fk
22ZU1fGL05R1vblRBjj1284kqw8RthauE9dO0IDBFUpiyj2eFFwXfGpRp6BKPT7Y2roa4r2I8+Xo
oI9K0f5tsB/COhx672BktEbQSa2turIWSUugTuPvrai5g8mMYoc8D4u6jmYjehY4JSGF2bSAXJ6f
GS8NPX30soqqE4RyCCsxCK1SUMdDKcNTMIxHDdhzVSrGmqJjsECkSfePI8osH9pfCTIxQD4WDKHq
xYKsg5c2wySTI1d1JnFik3Oi7n+JMbnTxobcsMoVs9LwdmrtmDh/tIVlAAQJonbd4dyrgH3mSXlT
e/apJnekchR6jhY7CoXqTymUh0bVf1nS+1FECm4xBI6qptFARAtReCs7LhDmpc9eJG+TSoHbRHk0
kW+lqD/0CmiXOplskHPfUaHGSjPchkW6CPV6VSWoC+t0D3psA2UL3ZAobygHzUEH4Z3P1FeqbRvR
cWNsP93VhH2HUP9XvRfRI1IrnExBc+fwyi9qehFLxQ30TZsDyrA1/cfo4IulbgU1NxSQLXCUxsyR
HdEKKHs00FwYbbstOtxmFxMWh9pYV/dAGwZEabIxnumU2uwMx5/BdJ4c1QT0blzatAqyHXKXGxKM
9hUxSF2crkM7xTvB/iklRBWyMmUhiDS/htIHeh3zOVey4a4VZPQS4wEUblg1k8gwdG6hPwds+ZIT
/Vwc97jFSrs9qHbZLsyOkNWMXR83zJuXRfzQFgJRlD39pS3ipa4wpzdRrY7KhNj28uC9UWAcmkjA
2tGeUkyeB7P+VVBLmXcW6jnawY1Tv4eRNi+rylzpen2IB9oWnKZf4jZFCo/80zfTLRLSLcpZewMi
l0aprx0slsW+6bC2THJHUWKhsfRq5QzVo1SBqPLhfEpN6y1yupOdOr9bYT3ALVpZIjvU9pTRWv+K
yPGEZYNr02gRyFKYn7UBcybDEZpzyG/ANc5gPjz2mvlEWNSNrP4EKi4N32gf1BrCQQpcBSlXj8uj
2jgErjk+IEmli7d4qTsCOjFiq+arkvuPLf5OQqURMVqWj9A+QYgFiEQjWbSiPNUgPq44EHY9WC9z
F3NvHDNY4zZZ97VOray9rUvCAWLTmF7P4dXMhhvZ2cSNthQKxoCoHH2Z6yRF4hucjfAedI0YFc/C
xGRG2UtkSoXWJaJ5uksrNgEnxMYrcwBrJ5MtFdt1nJos6spd3Uq6EzghQ7ptSb1tQhLoOk5ibTHs
vCKXyMiIPTUFbGW9NWl2W0TkZV7zblv9e+FQRTWqLWVqDP49KnStoQuZBQaZP0BxaUhAkqEJG7Kj
njW68pEHNAcIaBhnI/UnuAnWXkCYXiDgBGaVg9LkLszJcMOe1zXdUjEBKxMstW0agF9NWs3KrET7
4L16nNW0MQDbnaXE5DrZL73xb23NBFlq0HrjpEnCmVl2VINDuXSlma9ZoGsyAdAnIF+cOCrjqC5l
n9QvChHHb2xSu/1IlqjugpnH92mmjy7P/yPTKuOemLpwj1iypVRg8SnHMtbsar81UTBlGDGLoP6o
o05/za2JF9NgNZp1MafRGmTIIh041ZVjVi0No/Uey7Ix0LXj0TEntxbPt/W7GzJHqSwmmLikjPZk
Xm5jkAkFbAYR6nycsl0noUYN0ZMQwToWCN76gjKwtaUBtfPCpoTQ42wzxJec5/beSNh5GcVviPce
LUJWoYJTcE9wERGBkA0D1hCPz6Sctv2oNtZCKr9izSKnPJfLtu0fNScU6G6goUpd8sbRLRo7/adi
IyXVsqlWl6pE1ownuBjv5Nff2XX7a5j6HQYiPFsl9E2OAUCkhgia1j+ZWfaK8BitXZ0+GuAR5kWl
FJgAXQUtNblrRYr3VQk5cAVYeBHsRohmSaNR9D+xly39giSpqrcOdeUg454+l/lRtYcVMvSN7YEL
q2uqjKZe7GJTfxdq9kC22XOP3WheQBq19La9swpMMDJRSSwwP9BjTQRxFIi6QdFh6IeRkCnyZQ2J
jkQdzGhepxLuYl1/8DqcDLW81zPlwLcLBARZvzPKGqs6BhaREA4S0DLu9PhJa1yFFOjEXMms3uZw
iPBcJBnFs+oxS5XfTslvGNQSyTL4Fb1ga+Zl3q6yvDukAQepqI+6khNm460qw4QmN5Q3vaPdxUmF
QN63+Jx7pC2MNiKUrJOsDOkrLd5x7ksOPGG6oyb7iAdyP4z9QhXavo/zXeU4zVKag7fucnQhoaRX
g1ZCJREiTtzygP/bncXSPnoN6lUfXXhHiFjY7VspHkf22cS2OJRD1RxGNxz03kAIwQb3zXRCdMQ2
fXFIoSk5EcGvyKGcbLWUe4sBrX8g0DwNCdCBcjCA35ICseCwly+bETIDhZk7wqcfrajvQAD5y6rr
56SqrkJsWa1J18Kdq5kK0jXd5brYjSJfxio7N2pDMMZC96TrtHh7b+NHyqGOvAcLK10OFSwVEwcf
r1kKToLUc5yXuD70RdmXC91id8VMqym0jn67yerkxaC40w3+LvKxdTUPDV/+xPAWQ5kupAX+TaXG
i6Q+VIZFhZHZRZc6o09EvFh6D/Z73LdO9qroT0FZL3yfGzJU6s6mwVKSQsD96O84Sy8Emx8ChdZ6
ki14xRYNqnptnbJbyWCAwWZiLXwmAGCfk6lIq+oweQc7MqOysYU5m0MkdHGdqbRCkV4kxm87MWBQ
gA/lGOVgBg1VcSMaqr/sOEajoMhcHgN8f2zqlrKAhdQS9CqT/dDtM324GWSxyXV3q8o/ZJIveR1W
xFfy9acCBhfA8mFH40pRkjfaZKsK1HQD0yuwH8n5WPcmjTa06VbYP9PmPZhtz8ZHZecf/wgzSoyN
vmw9fVGRLhf67QMkqluz46tu6Vs9/V34Ok4P90Zvjj63xggw05qLghSzzEr2eeGvTHbBdW7cdXRq
/RhZhJl7P8yMtB2/eGsK92Db6GBFCCHRaU7F+Far9q1EKFuGD7547hpvG+U94WSc2+2p3UzSbcAp
rJpCREjSZtLnuLVytz9AlFu1SOrEj8br90pFKiA8lsC2502qn6LxCT47K3vBaM3aoWli0K4jPkSF
VTaybGNsX8nuJIoPVaWrYvxwCV8qi+RFzX+Fir9V+2iJvKlXEVb570q9lcq4KodTB4hAjASWU8mh
bLaaZM9+9VPHVyDl68DMUzX9BnL4XVfWe48kGi/7gXF3lmYPGWxjKy9WHjIjCgVKZ82zEVa1ER56
cWNWN4nZ/2xJJTQHEC02rUxb2QYYW3Iba+MoHpD6rdmyrkDNQISk1st01XLjBb/okD2Gza8CXVM+
pD98gpR0chhTA25a/SdQHqVmbx0+A3RcOO7uvQiTfXxj2g+csWcxmJqWvwtCKuEf4UZt7ce0p/Al
mgcCM0nwTrbsvrEQ5zeOjk3EoHLbfoSomycERquKjZTVopTxtrLxmFURxniP2iJof4nYmW8+hSMf
eiHsbRz+NQAHkint4ZmIq43v+kCPk7mrPJnxSCQ1Rv/0tYdEgIW2pM1pIvjosP5kdOz86M3rTqSF
PEYZAVxJjBvVBQMU3svqhhzsZR6a29LEjeJEMd3EcW7m9CimVHjMZqMwQIKNM/KykZMyaw3U3LR3
gxBgBGe6wDIeAFD89CYv/bGhs+siVjNTuJ6Yy/IKbDzIRJrDnOSx7uN+7dkJZVUJSMy64Qy+yBpy
EzOKpaV2nEB/bQp4UGPvahSYfaDd1ZH6kvrJ76I0awRj0bNtFOtc0i2jboEbRxiQXpI/VW2fMh41
hI+1JNPCMcwbVXzUQ7NC9E2dArpICIjM8lh3oxOwqV3e8u2yh+SV1XqmO/Wyo/QwlPazbrdLjTzI
KBidUzu4t0GVA99R9PdqFFuF2IuWUBdTeovYf7dUsWvxf/UWkrKkBcJdrYjf5Me4p7IHEGC0MyVm
j+MjopAYgT1309chhz7zZNXO2qedN3bZUmrBwqZ5FbFhqKkIGoJNQQ3Chk8+MIYiLpDvUhOwI+rT
RZm+lk72E8MQBfF7tXCQ4QjnaETxrT3dErXkrIx4APVApYZLK0SRp6BNT3VK6FjKmk2jBSeDiHhb
SfZNJ7ajKBaKFt51KXHKKZx1N9xrVU+ZC7o4WYioI4W9tSUKF5nddll455MoH49AzX0QnV51F5Gy
EzvUvA39hOr90AfG3odZvk0mKEwbIXjshj9aCDp8CgdY+2FNmLzLtrnLbKr/fo6iG8dy5j54QfSI
OrZgzO5hkPpNioYlVotdG7kH4Ag/sTM/2f3kROwBcZem+1F17ABTNUz3VkMprM/KDEJHuaWoiU61
QheQI4Zt6CQKu3jPLKI9lXHPar/wCYPne75n5yqpqbS0be3DgEK4qZWDCFRtWbXen6xFZJBq9rpM
3Xe3L58And1kuo7yUVWOauKxpypG3jT/zcppTCcTB8/qjDfMgSgeJw2sAINO+fDWSMUJ1+6r5Yz3
LSkPCAexvNpsTfiZzoyMS35/Huw4Orw1KqMk2a+wIItTZJhAksHZ+gQloV+PibixEQH51lOEGWVu
ohFbloSwzr2yuE2RsViAP209erdz+y0AMk4JLVh1Ay0xlyMM4CKnRevh53N0DWsrHD5KxBw9AB0C
1dADRLq78aX2VnXaCywDQtNqfwfqkyKHAruuNl548EQKNuVz0pgbel/bodK3HtKR3GdBRFjMRzYx
3qSnvagBubMaH2V8bd4cPtJqtICzM3mPMiu2MXnhejZYc49+iDZoP5oiha/dHPMk35XjSFfGK+/6
OHnQFPAHPq1PK+lXDgkViTcmoCipTeX6uOn6ZmmZyiqFcQurg4j51nnyWvVY5x6ZpiDCdbv5oek9
FWfDedQn9UgOc0XVgju1EfcmsbKNNy6jDl2lmiOwDkyDw72W/xJ9ejTQSSPTpwqaJG/cxaPvDtBM
rUdkcUvkwL+l73+ggjjomf8BgmHtygaTZMYh34YaqNAkQnYJjIDGdl/GB5Qqyjy24RiG4pepm/nW
BlZFmROWIbXhN6HDgYALhLWWcPbcTrsZqczBDIueQZRDxlpr27gSBXmTzi6LXTRRfouWTV+qqv6n
brK9GHPEtqa6U0j2ar2BR6E/tqCPgPsDTmuh4wRT0sHPIHv2UlnfFG7xJ8wpwEqi7bGSNgEFkBrf
EseLAjxjWqgrUza/A7b4XhHcZpH3RCbES2FCYhbseYnAfTVrbkipoTUO4tqkMudvBb4bQIIW/lM/
+Wl3+o7RwHjQhwirJIJIk93pMa6kwUAv8K9/+5//53//7v+X95GdCJrwsvTfiJg8kSdXV//+L2n+
69/y//jP2/d//xclc0tYtmMIE+aB5miqw5//frsPUm/6v/8HCdVoRiOke8Nd8hZsCDK9IX8JHC8w
+oWy7tfqRux15lA6vzKy+vfIjuDobNi6ZtryfORwoLILEVkenQd7jR18DXRq6T1SgJoHC2txZTT5
/Wia+HqdjdpqVVYzGjbiPIo2hFLzwfCZJuHR7l8DwgNK0jUikKMBJc8ro9tXRp9+3ae7nBaRo9ep
px6DP/bd8Eceirvop3OvvEUHdvDr/L69rz/+NJvw2k2+8HgdKTl566oFz0azvg5MT2dsDJSYx/xV
v3OOyW27rY+YKLw7fTvuhLIbtiikT3L7/QUbF67387DT/fh0vfDeiFYdXXlkE8r5Gv3PvQZc4/tB
Lt1UVae4Y2j4UNi7fB1khNqAtruVR1+etBqdnPWoVL+H4sFsHtJg//1g8tIE+jza2Z20y1GqaVHK
Y0wg0jZdeTuHkM75sMBls7w6XfULN/DzaGc3MA8dTe8w5xwhFM3HBayMbKssMbMsMn2OpmBOzGyz
+v4SLz20z2OeLQWWbwEFFI08csw8hhF0TWpzdvny/SjTfTpbcBxVt21dqrZB4PXZqyBEqWmuSOXR
G+PHzCeQGCiRi7HVz7aV9fP7wS7fxv8cbFqDPs1DwWE+cUQm2YX/Fi7fOOfKRL82gPZ1AL9meqp6
IY9K/sNySCyG9v79JVy7X9Mv+HQJaaJg98ORdqz5qIH0zhyknRUlu+P0zfl+rH9u/l8Px+KpOGL6
pzlNkU+D6URU2CM0iWPKGWhL4tmSo2i6QhFFWOmdu/Ge6IGv1ZW+afZRvsRMFYhZtvn+V0zz7Lsf
cfZeJ5jKvdrgR4Rbyr0rTgdbhc9QdWUYOT38v8axTVMzHdry/PPsYhVXqcIMWJh2tNf6POaVzpf5
G+16PkDXVmL10mplEG3o6NAkHFM/G62uA0OBjSmOwKzwS83Slf/AfoWD3mb48O6idbAL1g1l6Bkq
tjXBELeIv2iH7YgdneNWXyVXXsSL10/OGUYAk9OHdb5+6qR3hamQ4tiyH22g0wPlJBshR0cxYsRA
v+iG86rFyEhs5XCK8vTw/YO+9PKYwjElrUBb599fH4DrR2PVEMhwVIs/McTBxh+ufCLkpTXt8xDn
C0Bc05WvGAKcwQ6l/zxcJGuHhbRZlLfTyh3PjcX3V3VpS+V8HvNsTTAZLykxFB9tGjezBqnzHGLw
bbmBgnjT/UajXKwoxOVL7cpidPFipSYM3ZB0Rs93VLFud9AEKnFUim1QnXK6gC1c3SuXN/3889eG
CcPOkHVVl+dPreUI5ymmJ47VkhzaubYfN1h85/qs2Lbr/Mm8vTLepauyhKrZ7F9UYTvTAvlpTaLb
YlcN0VrHeuXeGStt76+Cm5EMrX27pKMxi3FbQoa6shT+vXGSgr2x0DDj0lC1zh4iCsWmCy2bzxQh
e/7404ueq3Byl9x8f3nXxjlb3nUanfSqTD70QG+dDBkdSaskbELjX/7/jTTd58/3kUBozYgsvoXh
C3wJFdlVNT4PkPK+H+fvhW66cxoLihCczPSzt9rA+O2oTJujbT3kZrEnH3umTkJn7bebWicW9ysz
8u8vJAMiZ7dVh02upZ9fWGjlvAsaH61ym1m3mqzp/E5uNwmI6tr0/3vNktLAZO44Nu+4Ls6W8aGL
rNqrLUE43Ei32pyp9n95G/ZlBHl+UolD13UiVxxHeogH3wPtT6nP2xT2kF1Zqi5eDL0SS9rCNuX5
nYs7VY4VYU/H6dwZPVNOvTIXLg/ATLB4OqxKZ29RzfkOO6si0AAhYMVn5ltXHr688PTl9PX6f0NM
P+HTtFZ66Rh1zRA5rZRtvkKWCVqlIw12qa3p/syJBfywttkLZtP+9P1Uv3Z5ZzNvZHlUsNex0lP+
KCL6A9n99yNcvDpD15jXmpDq+a6BYHq/K9kvH4MiPmVDgJalvVH8aE08KE3nZHz6frzpF39d3Jl8
bFOkYbH0mf/c7U93swoqkG+9xuLul7Mwx06saWh0xeL7YS7dOJO6hkTSZJnW+dar8ms03JnN1kv/
cFoXClVybV6oF66EVtE0uVUWh/OpJ0IhiP8T05e/WYqlP33553Q/1lCA18p/45012elb075ZwJ/4
Ogn1RgqbPEhxhE+6aMi+cI13R3v4/qbJi3ftP0cxzlYGetW5rQ2jgMeyCN6GJTTQnX0iKmfdw+c6
9TfgLpdXxrx4Gz+Nebaa961KVujImMasXbTbYuctCZWbIfa4rW+sKxuYC4dsKT/dR2P6NZ+mX4zI
Pe8Fow27ehvtQOrPx5254ri78NdXruzSVHd4XrrNHNEce/rzT2Npbu+FsWuO7GOQhFKpmBM0so7W
6gNNP3A2CK2X4U65sudVL91Qx9ElVS+KXppxtiRWVJcpW1jTsHJVb3HIoIWhJU0lmx1A8JON4r5c
tkvgmXQ4fyL6tCjEnZzt1RrDNF3O3nVV6I40HMdki6NP0+3TDahhixSJ5AbETjUGs8aANyutWnvy
M1DnDk24Zep7aAnCgFosCoBdYtL1+/4xXHgKX37E2VMg1kbEWFbGo5YewfpDaD60RTP7fpALL47K
M1YpE1kO4K+zFyfqaY15pRyPqQ21Vk2a22CEAPb9IBevhPOdYZjMKdU+WwNIVHNV+GAjO7lfkugD
LfdQZ71+P8iFQxtfAUNnkbEtQzPPT+hVkrquiLTh2OyAumyK9TRbmgUJIQsyca8sohfuGwsnZ2NL
lWStny9rnYXp1yNW6lg4SAEbwZbHdn9duaIL+8XPg5yvasCZOolvg/it1bgSS2Kj0Gx78/oFT8Vs
WAHLmJFd+kTaSvx0bXm7sPu2KENRguZgwVpw9jLaSkVe50D0V6oeuq5dEzOy6nCiYAS6Mjv++d6c
vW0UYTUOMkLno+dMP+XT2zZYBkQ21QCjTjZHXanLYHwqSeypGgwZHlZ3LXrQgM+4iNinvk7f6/sy
kldet0srLD/DsR2QdpLKqfr1ZzRBQjMOYuMRUe+sHdJXW7/vU7kyOH/TuprntOI973WgtS/JJrry
rC9sZyyOBCobNtUBeXf2jiS1HyPPC/tjfCCUe0nSD5XUcAVydVlsabkv+TwvgtW1pe7Cq0l5wwK0
5ei68dc8Tv2ihWRASJOZ3Qbdj7IBDuf9uHJtVwY5n8dDYDZeGmtELv4m3HDn7Nlw3CBS+KfWMKuO
ObrgtX3lDb026Nnn2TKMIYsjrswF3jOgsmjMdyPSrj23a8OczZoCOqVeJgyDUBtoibtGU3AH0BBa
0AbM0nx8SntO4deu7tKO5/ODO/9Yhj7d4EEZuyPK4fG1PZTv5Fitg7V/C3kbBu1cuVqou3Sg+DLm
2WcRN3edFYHoKL1nz7Qv3D/NWr4gKgt/+c/YxW+t5/apfoqfnMcrM+jSavRpmhrTU/i0RERuPwyN
xwzqdtltezQ2lOE2wLWIJWSTNx+XySJli3fbXn2+F0emE0glVFIJPd/253rtJ4Pbd0dxRwRdfGrW
pBiS/DD3TuIEL/W+XwNoPBrXrniaN2eLok2dWbcNelOcBc6uOCTSrEz0oju2K21VH0NUYxvCaRfT
pfpkgOTL72/xhfXny3hni7BGkLGu9pDjQdrjfZbK8R8Wi4If2skRyhsqkWDfD3nhG/plyOknfXqo
6AAN32+5xMR2XvPYOAV0HP/rQ0yPTtXROeps6b4OoQ3hEGW50x69zJmi3vehLK98Ny5MENvWbFPX
VSo69G6+DoEZ1dF99OjHUfffiHI7AItFcKHc2nVypSJ26YZ9HursmxyNbmLG+E+OLaQzp7rPmytN
oYvXwo6XIq0tqONMG5JPT8QVdt7Zo9UeK83ZuEU/N8Lqp6YTuFn2V3b7l+bbtCU00ZPbJiaEr0P5
XUqudCp5MvEsRC3U+faDgji6q+2t7yJJ+n4i/D2cKqaD+39UQ2z77GvgxX3p5Y4Jo15ot80wbAF+
HewSt3SNxi809Cvfhen1/Pr6qgL1O+oBKThAibN9dde6Vsgd7o4yQMFbo4vAA5QZBDhA8vr+0i4N
RZlKqpRzVNsS059/fmidnnvOYHZHHe+hAoGjMeslZ/8rw8i/d6OqFJK/X1KW4Imdva7mALfWtiRf
cTOHNTGWaBcwFTa4/AkpkfaqU6SFfda2MuW+MITzWpfum5K72zEAj7/pW83214LmJtZwUqm7TRR1
Q4Hnn0jNvvUBm0BZLe++vzsXPpQqE8ygpmJSC0Uh9PX2GKogtQ01/ZGumcr3GYny3twqz0OxSLYo
32bpE9lc3w/694v6dcyzW1VVLfA9I2qOpgaXFgGFRCj6/RAXnjqTCwyjTa9YV9Xzp97IIG28uDwi
sVp2kX1yYnsnlf7X98P8vSKonKU0zgEGLyrt7a93Tw96POW0v49FW/zB6PBgu+UTOvOlAl7nv3FJ
nNsoAeD+F9SQv44FHjG2O+w+R5n4xxRmG9pOJL/F2/eXJKe/5+zdNG2NN4AiNf016+zpNJHrjaKs
8qNYU3hfO0BfKIGBrTQX1YK07rm7R+V3g3/heF1uc+G5sfV0qChTVp50RV8v0h88B4qq31BaIK+o
qfdYq/ZaI7ZXLlL9+yKlyuIjDGg5gh7i13GsssACC/3zqPWk3e7UZbjy9Jm1NCK4M6uaRuq1o8SF
SS81zTRg5uma7hhnU6XGUaI2DSP6ZeDsC9ARW08Pr3xtrw0yXfanxQ4xfhwQQNAdFbeGVl4a7Vx0
6ZVdw4VJr9KhMVlS6eJZ4uwzKLLE9LU+bMjmg5XQR2RlxAaqYGIZH80o1q58my60RVWVSr1mOIKG
FgjarxdFJxIPOWDKI0D+/NAerE2007u5ki/x3MyyrcDZsCEwfCnuv58lF+7m54HPpV+lHhORZUcc
IvQPj8BFFznD9yNc+mp8GeJsVhQEjUcB1pmjvzVpMv9fzq6sN26j2f4iAlya2yuXIWek4UiyLC8v
hC3H3Pedv/6eVoAvM01i+toJEAcIkJpuVldXV506Z8II1Kt5EF7ah9KfDt2j5ILM46EAbQEGlL9x
jNPDxJx07KyGqxiNXx3dqduNnZKxBQ6lwpXlgDLaLg/NP6bbOfRdVj7/Tc1Exl8mMINob4gaG5Pz
QsVInWCAGN/8AhkOCCMP5DHkhcmdexgtXwMnW0Y6o7KLUudFVKRZHCEHB47z1HRTtAkg/f0gqv6A
7l4kvd/fxp2QhUtA1VVUCfEvBpvLFMuAkQwZ8wZUwgG09r/jSoP8CxG9+4b23PHaEOsrYjU1yUTG
y5K/y8uX3ni7///fKRHiokSeLtPrBathcoGxLNu5EvAcmOzRWZ3CBfW7U/uqBy/kVtDoqWWd79oY
c83oAF7XRhwiWz8AXuH1gAfFvujzCnU7QA4kG6iYA3VA8zMWdSDVSSUV4jDAzuRWLxTIETqI+ehE
UAhecyltHmRn70Ndm2SisJQScQJD+HAR5e8gTgf5t8X5Uns+d22BOblZJwANN4/DBePJxOsfVb/4
jOfvIXodnMkBL56FaQr7vtG9sH9tk6766m6phRL0FxkQ5Nl6HPJ3qHRZ0/xkQlX1vh3e7jGpW5Tl
8wLdkeES9T/nVkbVnZcc7oWI65Uwfg4hmnjVB3yfGMIRIea/SsxnY0qvW8H/JRC3E3jNf5m3eYy3
T2DeRXURJomHaXrN0z9pIOC1gdqHeId4BkMTyhejrXuCNwH1UByUU/aoepAIWNGJBnukc3+TeQ7E
3OGCNqeGnOP3KCYKVctzRKDKqnEC1kdNmD3j1xvN3NzS2Lb6uMIK6PRe1MfGRnHoZHzTXflCvoIx
ByjR47sHCjhPPEJiz6K4KtORzyCbd0ChZrjzBdrDIAu9v/i90IOEHWVdTBpIJttE7qtyAX/Ix8eI
/A6du+lADq2Xcpa/68j/mdGZi2Epoq7IlX64lGB26MBDGWXP9xey/3q7MsFcCV2NOfwZEzHoCWI4
zUZTxzhA4tNVbONB9EMbEi/cUvyu61zZZKJbPqhdq+uwmf0mzzUK8YqTI6RC5lqyyrd/6/BcyCXd
q40nXRllAl4okLRQCnyy9Bh6qj/6rQtpafR3eB9t9xK8cg6dCXMJRmMjTIvQ+wIz5UCF4P2Oaua/
MZV3U/D2kol1wqAZQ5ViL031JR7ASvBrFn5xfGR3665e+IyNtibZOrd4bRvGeDLD+pcqNf8swBtY
mpp8IXgY2ym4yIu5eBWSghNnduLezXuO2c1QKiUzbSMssIkfTH1+Bi+NNccApSr55/sLpf8rxkVu
TDHrFLMu1rUwgYuosa2Tr+XKO207O3ljgbk30iWOKhLnw6UplLMUQeGygaL3mrmmOEHNpsUAkYgZ
09X4hAyQE7P2jjq6CzLeqwaSzU0ekyaQmJ9Avn4hz+SUPzVB8pC58aH0JS97VTWrP3ecx+ROQwPE
C1cmmZNOdNIYoRr2F+hcH8dHCdME2QmQTbd2hfPsio9gtPMHvz3c/5D0Q20+5JVZ5qwvRpkPRMaH
DCPw872YAlRAw4bjmPTCvWeEcUxhgcR926LQ0GJ4HWPzhyFMPK2dPa0HOa/JKw/y1sQ4J5InKDdV
+Hpzob6KnX6qkthfSt5sFG9VjIf22SyBhQNmFhVCLsvoQvPv2KzNYcEcrWyOnE3cXxUKUrTVD/AS
/TlXKWGqJmWHM9cjfCWAsP2qkzcp//EX3kDB9risZfyTsTHMglmqGIK6pM3zQMn+wP7dgXDpvpW9
qhcG2VDWoJAWsikTL4rYVU2u0eM1O+sj+IZO0oG4oBoCRFny1tbKg9iP7OpTfebBr/cqHKgZ06E2
zHzoEpuQ0BI1CCcgfdk6iz0/Tp7i0wEK0D17kwMdATs+Db56vL/kvXh5ZZRNTwapS6JRmMGzihK1
2rzHyem+gd09peOBGrDXMvDQjNNrIUreWTH1F+28vqNg8wjC1kfxXJ1n4xD+ir+En+a38aV+Xvz0
TFbOF91bHjoaBH1RTdlW+CRdmUiilv0lzmu7K74tEacbtIOIkPUrC2zfvpEhozfqIKoFXN8BW9lJ
O2IjPaDOztxXLA21bLi6tsUkenldklABVRHqRBBzsepLYZv2dJDc8hQ5PNTTbuC/tsYEflEEuAXs
ZD0QCTnyregBRCWu8WQ8xr87Z3HG5/p7dBl8XtdeppGdXSX6aqgQAfGLdiRz1kWpCzFamcPuQfPA
8OUCVnfWfXAwQNXGFd6E8/CY+qmfHUwn+gl+fQcVd84zdyemoZRvoh+Kr4uqPvNmWcMFBJQYMb0Y
PYhYjNcueiJJzXHOXSMK4F4aKi6ouTAnI1oAjEA3vbuk4pMxdhA38Ao8BO+fP54R5jLIlH5t0Cvs
LjrguAvIe5rwJzpkHCsfZTvmo6G6grERHbNJ2ga2b0LsNkqUqaPlWc0zTpo9nauX9Sj5QkCc8vdq
I0+3YhdlYvQN3pbD6qKr9IyeOec22jnxNz+E8dqI5JAUmPBDJP0lmT+FhFP3lukh267UBPoIVXys
l3HPpVkrUYOCGp4G9RFSiJfpNwW0dF56AH+Ir3vRtzFQTtCMA/7TdHjjbXulLCzwP/vMo90gI6aB
QT2D46FftNN4LJ4zgoOheM2jelJB12zlHnm570V7UfzGKnMgGqkCiyWU+C7l4wwVWhuPvW+rP1sJ
ZkoXR38rXfEhPYNj6ZkfiXZcGNyb2G5NAvpq08ZLdTMk46C1FwGqawRkyBJYa1ZQM3PWuFMRQncY
WGvNlJHzss1bo8+L0UyWBnIqvVc0qx0BTAfFMXADRLYOGdEVvDiR+SCogC6BgnTJf0+rfIhAbyb2
oU2q+lMJCV9uBr79XQqa8nR6CT0jWWehxtporpBDUKsLZIsxPAzWEUjgdHaFSbT0DYInXyHH5y7+
8KX5KT1x9oQel1tvh21TwfgFAiHK9kwaHuF2UyCbWaG2AEi120AfDmiiyZFc0VdTF0p3HIPb6H9r
kJ7vq2yy0wERgXBg9dGO0GwoJUGBCpccNJKd+Fk/qr/uG6Txb7tAXUatW5UkRWPs1TPIq8MW9uK2
AVFT9jxFvyBF9j3jRuKdk0vBm7jW4Ml0tIA5Q7WERnFnhPVl8fTGGdzIB/0hrXslx9DPC2d901D7
bvz7C9yBjioyILJotgCZJW26qQNZlS4UZPoJZ4fu6PwADii7c0CldYgu5M8n7m7tMTsqpRKEz1Kl
uqiXKiA26KEPEKQGJh7IDgCzEifnDlDsbe3NGpmrNGyWOpQUrHGyJ7f9BflvEEK46nP2GvvksfVC
d/rCK9vsJOx0oWibyXgzgIqCSccAL6zKuhCriwguLdc4ld/6i/KQfcboq1cdQYYVWajNXxrei3zn
iMhIpQGkQqMJ1y1zAxW92Pd5A83F8aC/6weKaFRdaEziUPZe6XFHHegHY44I7GlA6GAwlAAncnsk
MxViixDFo/bgtJ0F8DHYC4YDaKZmVwV0HEpcLsdp6VnY2MTcDaX3UDBhwJwVdE56iEpUcNqTEFv5
EYJxVuFmJxC8HSE2qJ6zo3igZB+1rUCq7st989sbB18WiG7MGOHZAGqT2xUnQ5iXaquVlxYanell
aZ97mfcVd6L6jQ3mmOSdLqZGBBtqbCmojaPzG6BTrz5A+SpYLsan/m3+AfrU4pAc4j8GySkKPBa3
qmbgbzYS6c28QhZcLi+LpNs9lGoayO7c38Kdh5GiYCRUxz+wk5rKeGkLXva+y6sSzY7IN7+EzogQ
kPolEgTuSdy5pTCeARAHpuMlibDDE7ibJ3kCFhM1Kvl35kcnXFFfIbdjRzbEmF85K9s5fwraiSqd
fAfJAesdxkhiGWelAAxd8+InOkYBqWcb3PN28ys7cM/CzhV1Y4/xlH6ZhwIiZQUCONpGZuxk4DVY
fe2pO+ig2Lag2Fk5sv83AxwEeDkU3DU003GDMG+HfM6ntNJlVHbWurBLKcp9qFzVL/f3cxteYAWn
TTYweo53H/24Vze+PuGRbsQj5LrkEqz8ax2Pr5US5wnnItxuI4GTaAZYFBQsSGfsNBCkz0pV6S4g
7tdccMoFWjSclJac02UgHPen3n0bv0BLRJGAKA4gdWVzNrMLM63Vku4yUTK1WShfwLHvd1PyRYES
j6kOzh9vIp6KMrRDMG1OUGu53cTKxCCI0MMeCI7PYix80aaVs6RtwKJMSxhQpPBG7CL971ffqdIX
PUTLp71UWuTISJuOM2QvrUInXh4XINAboM9AuoITKHceXCoIX/CXhCqSQdjrh0TlPJVKHeP6SZ8G
1/geBfGT8jhQyTVAE7Qj+VQcs9fyJfvWHEZkVAdeNWDn9XP7E5iDEIdtWDQhfsJyGh8HN7MiCAq4
kAp86LzITc7ikYBu9Zi70L47cNte2+h2a52JpGYmJVqjwTpNbogtWQDiOaqrYxY1OXDLkNvjCGum
rGDYDdVWAOtvP3OujKQOjSpGGdLwViSMkJ3oL5GrOaoHDe8aAzZ/Eb9vbTIRTovHYakU2KSYk+pl
8MYPnhhM4aMHzCtsbeMANQaojoLTCWgrk7YBk5kapGjjy2AGgMlZhaw8aRgZk8eac81+TAbeRgFE
NFwTsqqB8cJky9YN7sVMn+mXO0F/16uPGWYyIM51oBBb4aUHY+73+C18X0DgWVufFivk5FF7H/P6
BzBnVpsbsVGo4/Zdbcl1bUUqpx6yUya8XSMTeZaqV6KIHk+IzXntawN1B4DIQiexq0dxOcxI+U9J
bIUvvErPNkmjhjWgxzUQDiFNu3XUYYFacV7AaYgOERalsivthbL83Q+sO1n+rRnm7EeGOalCi/UR
3PXRg+qrP5NnPVDPxVGDnMehwHgtuKF5fBv7dsFrh7EWzLiLLKo4GiBeXHQRDXsiKkxT8AGcQBta
+1q7NPfNnOzCzTV2HebKKnNJJnEdSesSx6DVi/weYsHQ+TlA/YYipUQnO8TLCSW8P2dCwB5fWWVi
DqYGBbMgWGszTo+hKBwy3pzox6zE5ihemWBCjEqyCKlLEiOJCj3xc+avD80pcesvFCkhnORD7yav
3REiOYfBr/z2EXDIL9zi3V4oB1uUTBMDDJCwwbWATAFpxQzQ7UfZPYMa5pB4EJJxgtrjdXZ2jweS
VFA04fW2IUmo2wpyHQtM6atpmS3Y6pdf0A7mHY/dFf1nhm0gQaGorNs1jUGDVR71Q3IijnZB6eyD
h5F3EXPWpDOhu4SoxCSD8P8ymqeucsvsa80jDNo+POGKV+thDsAE8et6amGCoIpNEYkUFvT/QJhQ
l2b8ETcCMjWF4IUEh7iNXj3GvacIbNjo5ZgX8yttq89+CYr7g+nlLlmd+PP9QLZzssFuIxIdbJn4
k53uiQVRlIykjS6RAEYwIbbr5fW+hR3UDBI0CREZ5UK8xlgQbET6dAS/dISBHjPI9cRqa7DpjEP1
KStWMPgkkPb4qUIQYBTHoBKpYKXJyRZ3PASUr5gOxmIwpMzydszYgGGuUwwbQpWtgrwrZs+shVvL
26b3WCka0Sj6oJQnG0w0kcFPuRRQ44TsNgYB69RW1YsuoQuwQulW5FEU7ZS3YE6XUD00ZNSB2RTY
bPo20UOc5X8zwMIFaXXlac7gRE//9lWm3vqLug+djQDQBCBgBRk/E5WHfJTzVlSFALiyzhVXG/pY
KVRqbOE7OLLnwsHbs/Xyz1Cmuu9I2zMIw7CHUjdohVApvT0bYaWKfWIOQqAVD0XdgU0uPiXGeoyM
BZqA4CCFQH2tqZxpuw9qpNsjCVkuVA8AM0AbQGZPSC32sjrGjRAUkERZ++m1qX/E8nQwV8HDw8QB
jb9jZKozJTwCmL0F40GKISXKUwZitNsFF6UOLqhVgwDhuvh4xdoy6E6J8L00DSeBbIYyK1CFzQ/3
t3n7oMPuSiJ9p4poZ7EjFTXY+dNOqIRAkFcHfKjQUYwepS46RknuYHwSaiSde9/k9twgF8a4CF6S
6KuSD5rDqzdknCVLlGZZe5FE3RFmaAmv/QljWt6Y9l7Y8u7bbaoPc2id4AWO0UY8+2/3dTIIRB7j
pL3kRX5MotwuE7ww4tGFJqh/f2UbU6hRwmcgZY3vI4LC7NaUNEPQiChDE3RdeB5G6aUyMU+UVO+N
APXpv7CFO4MST2D0ma1kxMmShysBHbmeQjlQrmLyMEYm+WHIUX8A27jEO5Cbz0YXB+gG5s5wMjFP
d7u4uEmjFHLtTaAW0APIzUx+NZIsgQ5ikRAHemUAt09rH326v87tiQRkBEVKgPYJbskNNxtgs50h
5EkRaBlSikQ6lPXi1sZ0hrqwPwg50v71XEumW6w8Otvt9zRo51/FqdQpDoEJfvJsCkVprE2g1GYZ
zIL+DxQHKl80IYZbVPLx/kp3raGTQPklUAdj88JObpc1S6YmGBfooEJke7YGM9GCse6IC0E6HhKN
BpSbUIfrBHUwvJ4AqKK39e0HzcpCXGKjaYJ56SwVfTXCaRzuGTCQ4YIPDJOloC25NZAWkyGNoVkH
S3Qp8LaNITB6f8s2Nz2WgNQWc+VIadCuZSxoeq0RaNjWAZVlkdYXrQXyeBLt+1a2iEvGDBOa+1Du
UBlV6gCCXEejAngdGBTcgLS2HEmW6ZiPf/ywZUzSlV8FSShGpDnQ1XUwrYazCgOkIrxY45WV9vcP
49cIwyA2YSuGalQDrtEiiGjN8Jr3aWbVY/iYtsn7/R3cc20TI3sgwUSzDN59u5opCaEJYhRNkALs
KECuKYEkvRyVTg++kfumdpd0ZYpes1cbty5SUZdJ1QRSq32TFeG5LiSvTntOyYNjhp0IjBOpBRl8
3gR1mH6FZvlvEs3nTI4O91fD2TiFOaN5MSfZEtVNAElhv6D00AuEoixFyX40Uy1zHJ23KObdU6by
jBp8iTtlDR9aiI4ljXQeB1nifKOdmI5zS0dH0QIH5ollMioGsYzrOmuCZVG+5PKAdhDotWNSH8q5
fxpS9ah14WUt1Md+zTgFub2odG2buaRXlTRhn8G2Xs4Pxao9aFCWv//Vtlfl7fIYd4f0ZrToOUxk
4ZOqRtDQfVGXzOohLhLmvBn63Y+GTjBwGUAEgRb61uEVJVqrucRHUzA+6usAr7rQN81PY2fGnOx4
f10abmNKhrphBy66KsqMNEV+oxd2bX4HWsXWOrBqdRAMDmeON+5/qP9ZY48YRmY0CaKv+FDCT9Ad
GPPb/a9EvwJ7/6EcS3M1CYxS7H0bt5DhGVIc4Tn90SmfBEhXpvPjIpnIe9+r9Nt9a7urwTilDnoc
gxhsxVlcOrAeD9g7kiR+skBussi/3jex6wlogNJ3E80hlFtPqEQiNg3adAFEZFRvWVLDEXJ9OEp1
b7r3Te16wpUpxumKMZLFIp/qIJSi+KC0WuNkEMASrA5qxVRlbxYP+Zyq3n2z2+oCXkYAfwF/gAlw
CBjQLbiK7gPAArk2dHWQHtFytbvGkjC7aUER+bD4EnFGzlfbVmAZgzRAXxmMRDXtpbSvA8q5jsp9
5ibPhd3mTlu4q41aOsAH5lPUQ1yes8Xb5jljmn6DK9OZLI5Ng6oznt7SQbPTwwLhTfDRyk7ttRMn
JO+4Jy0r6OCwB1nGpjIURWTSo7KuA1kUwNh6hDw1x8K2gYb1KLKKaiQ+oIzX5u16SJ2HhSoLVWCu
+aRBdofIrWLlQM8IaA5EElRf81BWOn/Oe4W4RYogI06daA/TCJWsjESHVpuHBrpUhQQFlCExYqiF
DUghymkyMM/bQYTVEeW+LQ45pK6SZ4730V/IRAzksSIAN0D8IGYwKxAx193GJKohnhlCci4VYLOF
blDVzOc2ig66MS0Qv47+Scb6lzFiLvb+D9g5dbCP1whFt+L0MQe87SdQBWthFeh5+7MzoeY3ajXx
1TX5qZTdY7oYi3Pf4rbqhI8GyJgKmR8UKWUWZ6S1nTxCOKUKpE+LHXpw+jx2SAIRU/ADmF5WW9C1
yomTTmfeAN5O7kPrXYDXUiAOYMW3/rK0EJCCMk0VVM0bqhE2smHI2sU2LjvOKncCJyxBUQ7s3xSY
x+SMTQS4AVRuqkCrJU8aTVsQv8eASd/fy10rgNxg0lQH7zf73oLI3FKVpKyCMk2OQPC7C+CkSsrT
E9lzEpQk0aTHPQ1Wa2bbgH0GVRN0QoOuWaAJ9WkUgPTrO2utocetE/+PF0X7bwaAhSp2jy1DVOIk
ruoolUE6odCK0iXEqYGYTZTk5W8MEWBQkTSiQsecPW0xGjk3Qxgq5t5ZdEjpqV0HfgpIg3FumZ0P
hQQRnJ6g1qW4Pibm58aStgOQRIFMOgR2afwB6PFJnldOnXrvNjMxFmMgAwakYgOYjxYkyGZZQfbP
pjoIpTP/pMzI4qEEzQIPMrgT4W+MybfHCepVMBXC/ebwUss/pPLn/Q+090q+McA43rRCNlcPqeO5
EK0wrf4JY4nOR4F6/OgFlTavCLbFtQIrhJSKBkMkwCILYqujJJRxg1Qf1zP8rvOgk2tNh+qI5tN3
Phpq95MhKFGSNFqP+gCqXF3KEoQNxwVXVaCCgabCWDAojb+GFwlEkrELbWfOntKPwtw45rU55qNN
UGsHXZBRBtEPOu2TO5Utf6M0HPP5/wGh28mIoZBBIR+AD6EewJyxqJoUiArW1FoNR0R+hcKAFX3v
H2oX04OhRb6mL+Ljem7P6jdeq2Eb7sHqAwlfdI+AX9po6Rhk0YbBWIsAou1OtHT2UH81BN0em8/3
N3V7vG8Msd3KqVrrJSYiCopGorttoUI1espVFyzfxeG+qb014bGECwztXnBZMRu6SEY6tmlYBEO5
GsDrL61l5NXXcB7OQz7xZDP2FgbWGRnNIVBabXK4OWmLwazUImi6n8X8DSz8Th3zSm7b6wU4CxB8
As1CuRxZfnW5gdq2oWFJYjyKeASuryrYnlbBeMpr5V3rOU/pvTWBMRLtxH8ppuh/vzpv1apUxZBq
RdB3pyx6NULw01bH+19pGxlNEBGhVYhGF94ULIs5RKuhV9/LRaBCQMEy2upBEUTedNSeK2C30C1E
UKcshLcLmVUjVLRSKYI0Vr2hmOEJZHxqig6MTnjj3l/R7q5RHnEAU3GU2I+UJBjzx4hpAdHa5dh0
qderwMK2Aych3l3TlRkm4o/jlDRJK8HMpBcu3mW+0QEPk3TaF2VdOHWbPcdDNZ4iYeCA6O3ebmAo
DkIzCl0RVJH8UiyQT29b9VFKMQGckqo/1mXKw6TRvO82+oJ4jubamLWCXULj5ZXzjVU4yEIvJoFi
5BYGxZ+r+m0af671qZRfpar4LmAM+f6X2zH50bbG6xZXDNDZtybrdKmjZlmSgCKmMUjgZUcJM2S8
3HrnsjYJJlFwk0Fnh47s3dqJ48QkmVEmH49LIDglKARCPjOxxwJM8C3KzZCVdriAJvrzmR29Mcvs
KJqrUSQVVYKMZ3LLb8MM8KZpQ/5dsWMMc6ZnlTdguZMi3K6USe7VeFhXVBfpSiHp/gyFhNEnVvIq
yh8sM7mtrZxvuHP6rhfJRv1RLZpmkOsk0KfYjZJTvqAwwX1O7HkKBnqA50BsBPE8s65aFWtTUIok
GLq1OZtr1GauWmniT7FTIBiuG1ALdXLIJv0qMK8pWaTsFM2+7607z0NadgS9Gt6kECwwGDeSoK2b
LHMWBcupTSz5dzra9aE56ykojFCp6F08PGSr5jLq7PnvjWHGkSoR5JBrlEaB9hx6zamyCxsy5o7w
vDgYkndDu+a8Eff86MYis9+zFmej0mOptBxT+IkLov1Xchnf6Ehr7pXvnK3diXfX9kwmd0CFupNI
hhV2C/Cisouk6ASJQWSAvS8tNs1w8aCD4pfDYzvc9V8Foh5gzoNmA4tEKJVeN6dKiIO+WVUrzMhi
LdP6HFXD0/017hmCeAi4ZgGRh5wJvZiv4mtXSaga12EeqH37y1Da86qulQ0FheTP8zDklcgjKA0g
3nbM3aHHSzInEgwVXWpl6iezA32/nNlGZP752cfYB3IjoGbAg/FBhHW1JBGjBIIBydBg1kBaEqp5
6TahL63S9POP9w68tqiAynReVdOYA2BIU9wrMZY0l2LmT3H6Qze6Z8A5eDJIH3UWJmZfOyLrDnLb
90UjJjjjdn6UbUryND9Q3rzs1Lx0FvzSNaHhp/xsGgtQFduMIcuOshCeeynGkLUHUHmVdv/ePoPL
ixOAOIeEHbFosQtJbuBQZkWW2ubUgGrZkFLtecj62V+xc7E11kX65f7mc4MBzYyuPjMEODRB1bEn
xJveVL+CypDybKAaTINBxAfH06955xuYjAPjZa1OM6HBwIX0pwOFE7d87AJK9FV4kjcjPcktzYdt
/rD5TpYHYhdUeBSaI2+QWGixZ+m4xlFgfB8dTPX/WGOrmK35ofVB5P46voWylbqTZE887bedK+7G
MrPqOc7TydSjCDrovaA7Sz/H3Ssk28vxn74ausQfKhDbWpk5x+FnHBM5tmW1kzP3L742AU4KjMuQ
GsDoy+3XHvsVo4gRvnZ4NlqLPsPpAcAAvGYpNlQNHB7Gdfd6u7bI+NeilYU56djz9TIf4hqHLHHl
1JGfaHWoeYoGa/G51YadcIwF/rdM5jLvNbFMCfSagjj2MmABmuYi139zcq6NMHGL5FKvyhX20vgM
rZ43UCZAVK32+9wajjLmdngloi3o26Sf7b9VMfc21O3VvkQ5Dw9WyGCbKNhIAbCgnd3YPbh1m3MB
kaBIdkbwFyx+2NrKJzqiLDg8MPZO7Yj+ElwKVI0P4Dbmo8Z9LMnDEgpn7RlqOSBBFOx3SAf8xpXk
8HTQ9r/lf7aYb7mI8bJMmimce+AT5mL6Zw77925UP90/GruxAdkfuqeUp5tF+85pnsyFIQvnKtc/
a1MC/aHQwSOdWMvaczKw3SVd2WKigSaFSo/GkXCuQVdkTVH+XWrSX7XR/bq/pl07qNeABhkwtw18
eEHWVSgzok5oBop6afpTJr3cN7F/vq9sMJnP0KeiBIRyhDIiNPEwB9B540OD6arQyn3ZEhxe9Xf3
xoKm2P9WRVd9dWOpc5e2mgiL4vPkSg4dIGu/5JjoqIP8VNq8MtFO4xTOfmWPcfZZJ83S4LUXLB76
EDHUqp9iO4vs5AykFmblnfylPHVPos878DvgEmoZmR56ZBC8ZPOVcV5Jpmfwk9jAw2st0UY0YqOw
Bnl57kVAdPKqfpLm5ByD57Q19b94/sE+MLxo1O3IdI9za7ZGSITzRJaDDlWLHJjpOeE0D6iHsBkB
yOMNdF3QClfYzGeEEK6UtDh5Uv/cz+/92nFSq/0veGWB+YJCRYgeN4pwNj5rnmyD6/c5dZLPJRX1
KV4p5Jz8FJyRx8m6e/yuzDKRSzfKpuo1SThnzcNcZXZcvhUzr7DOM8LcQmEzhbIQYW1qfxrTb3Md
ROTz/TNOfyf7gYA2RnkFPoihdObeSUwIJVc5TIyzuj6QUsGg3zSOxzpW65NUZCKGIQSD82rcW5eO
hw59fuChw7ZrI03AkegXeIW69HbUSZ8LU/oZVusfw98geI9Fwc1BWrUpxuHwRYPRjcI5zPyq/Z5O
P0j/z/3927tadDrHgaxzp7Oo9fq8KE2P/QMMLCrATiyMwF7OZeTO5iS6963tHSdsDdrcmDkABwzj
dWlbtJhzrwQ8QVGPkkt093kV4H0T0HPRMMAMZjPG54aSZEM4tLiSs9FqxcpuW47L7X19DND/zwLj
cpWgDqrRdcI5mZAuTtFTX+WfxQEP3fubtW8HkiBoa4gQjGIiQxn3BQZlS2yWnPpKrn6pURLN4jH7
88c0Lb9iw+BrIKNnbvxkUtLV7Ca4QPQj7UG82GeWwRteZT8LuOABUcY7Q0d3GixvzJcPG4gOjYU2
B2UM2u0mturk1/3tYj35wwI+OdSrMYawmeJE7bGJxkia0V94l4rXchqsuHlQSg46j/0q1AxtNqEe
SBk42bZ1gcx6DdtuRsEocXUtt7J1OhbkeH8xm0TiXzPI9dB0xTy+xnyUuC3XVNCqOUhyi4Djrfoe
naan+dSMVgrqotDuv923uL+u/wzKt5mLhNFbXLTNHGjiN8RUq5S/GSsnbm7ASViVjtYZhiQNWhVn
kdBa2aPRHKtjMEtW9Vs8KZWlodiWQ5fbMh6n97qx9daK/dGDvgiKixJnW3cWCXYNOCJIdgCT3lzn
/aznY1aOQMSuVjdSwSiQevDgbFsrAIrqGHyngH9wlzAhSG8ruYm0tg8gNlJgZs2kU6F4TJZL+ONP
PxrtO2G2njokOgyMpaLM1xz9B5QolL4d7H7MMQojyFI/WlqETNS5b257xGAMnw9FN/yxmQPPlpTM
MYnV89Q1l2UsE6dMQL3UhKQD0YZUcwIgDaTXdzsebxhgguATiqSYJ2bPQIllJyWukfMsXPRwRCYk
JKdyBiESxuuXGgqX4+qtscKTqt+zCzYiNOlB4UVJ0G+PAq3DZ0ncSecEigjCZCcJOINkzYnzT1GC
QkgcnVORRx7GJjLoEVGZKcxQoU2KO58xCg6TbCK9AtRv9DXqvlfvXVpC8CG1ki/3P+LWO1GhpVpT
uIQx0sTCsEjZt4smD3WQzYkK4e5yzQqnzeUQErcAu0ucj7hnDkcdtF24YdC7YAKZ2s1TNKNhjurz
ae16W2xrK6146ezm1Y+JTVreBs0SjgOOOGsmnuOpWpQyIM/rgTJ16a55lqCsk4EGjdex3IBGWWtM
sKyNMIrKiVrztFN9oPT4I6XHB+Mmr4e4dUYUM0BKiEFiFKAhwXnrjBVp27lOBkBhakXKTgtRZvkJ
GuFxfenWQtNOM+hjZ0sGg5fhqo2stMdkMEPlcN9rtj8DAmVA/2BzKS6SjZwdqO0KNR9xFkH7JIJP
fjHQruhsdaidTFisOleOcfJ23+iG8QJXBICYdE4L9LjolDDxLeyNeay0RT+TRjkYwnDsBBM03olb
lqojCeIvuZJe6jw/GGv1XZaaY69oToND05HsHUK/T/jJ/hD/KXQNPwtj5DIEzegtsml0tA2igqhH
2hnxyarVyiY6hh1HXk9gmzMBLIziCKDCaB5vpJWWpJBiUay0M6lCbDbBU4b3jN+eToykiYBj4GkL
NDubzcyZEU3aIKln0sVfpVjxzRnkV2vHechsgxudfANwETF1J5LXRmp2aqWr51GL5cHVxKVIvSWJ
9PghG6Hb4Y/NMmDWSwQVHCe73TRP6VnFwpBFQfAdjTbq2VclmSkUw2KYS0BpTtOP/KgeaFEmOVce
VD4PsW8YKIf+acMEgt0g2gKpHU4sRh/Y4ggkQvIUBe4smMxufSrXlviGFmneasziNz1cjWfEy9a7
f1qYTQa6kUC2DRPkABNTii8mKInNDPHXmkBhaRC71o8iHXCDep2aFbhhMAZ4ZVS3EBAJp6HlUI8z
bvRhGs0xBdBAjHMTlmKh7dc+gchofVGQh9gNISd1IcFoyB0nDNEDf5US/GsIU6IQgwfz1kZCDdFm
mTGpW4NDVPWq1YBmt6C2tjH3EIMQxtVKZOG9m/qck/mw9ws1DDA9HAi4L9AMsZlrLBRrlwtghv2X
F6CjQxEEOujNMT8NosW7YT4QjsxCgX6khwWAS5qM3Hqt3it1lOn1AuxSAVhMp/WaU0lK86KLXT5b
ep1lqm2YKc2E1glwEtUsltZbC1JnYA8Il9Ba9XL9WnRiZTgdNGUx56qZ4bkYBS13q2lQhoOWtxnK
dl3eqfaQ1Vlpd3Pc8/xyZ+8wgE5QKAHoEc7J8hMWy4zB6bUsn/ImDfJh9mIwuGeQrh6F00DQuZTS
T8lAjl0qHBQBSnXLwgkCzO2Fr4dfoIHEExUvTIyzrA5kzSq5HfPySVsWry3zUxN2J00HciPpHaCP
BgsAwkeDSJwjyVZJ/zUMDCsdzgUdCNsS/z/SvqxHblxp9hcJ0L68aqnq1SXb7fbyQtgeW5REURu1
/vob7AN8U8USSui5BwfzMA1MFikyM5kZGdEiXgHpWfC079mLts6Htta+1Fn+qGXTA4dCbq33P53M
SMqVv/uqID8GCS40B0CDgwb25Qma/ZqbtfCrdLIbcF6BXiW7b+viGX1aUDsDZep+vO1/3Ku7CYPA
uODJCieAGdRLg7YPQFXlWVXaWDS0yz+lbkR1/dHJd2B3G3bApIlzBA4A1MXUbogH95UNq8HS3Mj7
eFzLh0wjaZP7rxbG43fS16vwoVt4KuIiYoDSwQiGmn8ZPV042KECsNTkn4wA9LMYKkM/S05mrEuY
pV0fAlK1c3CU0P/mbkA6CwgtKuswrPjy0bBWR0AEPe3blkZGvfSPfVE3O2777X2oeBmcDSC6kcMg
0VChIatp0d6txykNqhwPHZCMjv5xRGx5mLRS5wdeNdo3VlJhfCzI1HtaXHVl4fwDeG3mRTNm5ETc
d6QdQhEM7JuwgC0+8NUs+0hbJj04DNCW0aNKz80+5oXIXluzXofQEG35GSILRROWuY+bgXmOKi7G
qQVzvhRC6AjNXqmDbsqOJ9gIkrjGeDRKpR3IVirvBNfOzNVypjHtjY/a+tnN8tjWXymygKIXOzdw
IyqiegfUH1j68ZJVnz4YJBXQA/CGdHRe9fKXPj5My+/bd27LhIdyBh6qmJWCkcs7VzudVzg1H9IZ
aM2AhoLe285eq0UtRsnTiOowiJCxb2BoUIdfQdG76KNXDGlxbx1GiDgegUDJEueoxwgrHbR7vTx5
/8LOTcqFn2VtFuFm1+VsSK1sMq3IHibxp7Po+MVlrO72orv86mf3AFDXy0uuWBscR7pLXPLiXtwf
ShCFW0fzEO2TUSnfSzWkTtsuGfSIdNbQ1JkAgsbGN6Fh+fHU7rEz7fktdaadE6PV2gCWytcxFvfe
4wRKne/Fr+DZeTBj449WxE4avLM4KvdR+iuprYPCpYrLCuw663XC/JNtLo8ByWOUk1Jtcj7dPhzX
4VzyTdlQfQdi/RqCP9RZpdVtL3Ae8zvjrrsTiXsod+lAN5zwhRnFCS9gysSIOcyIVjvVQ/ky+9bO
hqmVBHxh0PPgegHzDnarq5dCDdeKt08r0t5fP4OB4uPUzB/NTr+fXUx768UP3W+AfwE1k926yayR
nUBznVC7aC2g5oQ3IPin3vLQs3vWEt6Nwtf6tJ0K9Og+NSW9b+r10BRtRFCusTt7b8nX8RuzRDgi
b/MvYNtSLtvSgrB3DvQeX298oij/ZmVcYBDlMCZrstzbX4tnfw35cQ/u89bIOLvlb3stH0l4tQMO
iTTl0qdkC2bdXW/t0971Hhy+JIbb3Tl+9XOtpIK3e8jHPqnd/kMwi28DMIwA4z4tmQdxKu4leiFV
37T5I0Jlkon1UTj6nbaIF2j4hoHXP7nN+tcrswPwsnCLoOkBSLBvfqCQiJbkkwBuC1rvr9CAioPx
N2++TJA9berlKTC8NG9FEmTVU+3tpaCKx/nfotFwwfNX4hjVwhhaVfMoykkuuojMSo+XcQqdaudG
qpUaaQbYNRDbyac2ZLWUvS1pXwa8Y31KRN1DGKA1QZTvQJ3guZEt2sgsg/5lKRdyP7nUK0OWLcVn
fzZIH2rQzJzalC6sRfOxDte2fbYaljRCtG1y23Ns7AbCvw7gArgVgCCVV/7suI/5Ymb+Krq0MSwa
V4tpHgIMN4QOxil3oAOKqTdXf+4L5d/PTOXT0NKSTGAt983Y9icnWSHZlpvdHnuJktL8z5C8TVI6
AEmxsqZ8NfSl7Az/ZBrNcO/l3I3ZxIKXKscBbKq1OlCv1XcqOpurOzMqf9TZ6pBzBD1aPDQ1isIN
NWN9mM2WxagD71HNbC0PsihAREoJhqu328gRBToMXUO7yXoohA1hdrQAQzegAEwz735uzT0m2q3F
nZtUDnObLUbnmS1NC43fI9DcaQOKvHr3voeM/HCoEaEOFIAn3QBs+nIP7Vpfclk1g4CSGdZW/8rc
KjS5/YXowc4zZmNFF6aUFVVmu4igYfhcJVS+suxhaNtDXU0/33W9/rciKXyC0StMxqnOpsnL1oZA
p3eyAV0tmJ2QponINO/ka0oEuTKjnPiy4bXD64KmzLQPUzeDHhjDQoNxN0/tHhvAW23gLGq8GZMl
eFQwJIOo2i/h8zKV3HMzFN19jTwXDZ+7eyZW5oViyKl+BBGJGBNG+y9VMZXkidue2Zw85s1TUrXo
4B8rzV3EUazD4moR1+3iH7LQ4Dsz2SqiXLhTGRFNb60wmAlvw7ktVpoURtO3X/1ynuvjVBk6OomM
t8vByQqfH+dussuEULMxYivQPPHazgvIfOagb2NQ4pb/VEEH2ZC660AaCTYK/Ufd22y4x7RhfvJm
p8XsXYaXhRa5TeGCGyJo6+lQFWL+OhgdWpZzwKEEOs9GSUK6NusX6mp1diomOi1J6Uz5+iHnpTAe
a+oXehFOzGusezMH2dkdH5pi/q2jJYMW66rNQVxZZK2iithNfTDroP7rEg1Mmmyq0FwbDL8hFM1Y
jRavTk9X/24WqKc8QcF7tXcOjzwcl98Tj3ncNzBQYh8AHbu8dbmek8DTaHCCM41I1kRrueP51aoP
jgz+86D4gBIiwiFa3ZcmzICbeW0360kM2kkz2jCvwGHvutFo1GHjeU+m+6URLNWKbueeb6T9MA2J
Bx/NYGA61I5JNow0L0ixnqy1EaE91YmmoRSYfZozMwFh7O8xQ2mYfy/GXwSVk7bUD32HSrj2G8CN
nR9z7XTwW0AcB42vt6axUoGy7d7M+TQvJ9uYI9MFT0JwL/Yowq59AcbDQZUox3FxP1UnOoFIK2fG
uIBstzsEgxEao/1hMK1POnv31AkydENO40oSBuNqatBoWT1kA9Yz41gX3hDleAtn7o7O5cb5lPuF
ip3UsEK2cnl4yMiapWvw4phr0KzYn8ASnrzXS0PkBMkP0ldkweDjuLSgLwUH9RjXIEZ/bBse1+7f
YbfvorzR5B3AGtC1w3As0k91xDKY59ErfWM+Ue8X036tRpc0WR+39lcnA/TW7xPG96pmGwcOvUJM
toM4BjT16tYVtU/npTHNE9IdUpZhYHE0RneKZhtGcL1BsIO98/BPS9k9U9NMU1TGqXQfB/ahEZ/y
cie5ktFYcVFy9wAFQN0acG/lA7lo7PodGBdP7giO9NxPUFh/XucyRPM3dDR2EnTPcWysCowEGDpH
VUqiO5RTh0EP1+qHfD215rNm/9CnD9TYcYvXB1uipv4vkKo1TQgp6i4TBE/parpr1v6HSbO9Qv+1
N4ANPKjfjjYgmsoyipY1aL4VwYkafynqenkbduK1G+9v36Br1C5St3M7iof3BG3cqrC1N+285ntm
NuE6ppZ9L/HlIOVKFjA5eM854mIwRXvn/BrYDkwgZlHBGI2sDthNxXwHpDV6RkWWzt7RWD5IOvhC
Sr9NPxwn1I5F2ETT172m5vWNxtsCIRP/MEB9o95oNiDWDaM3n5hbYrwvuAdj87HL6tBvXia6xOv6
0UTz6fZOX59LyD9hHggGZQNO7bvldALK2xvtk7N+9SmLSAdw+zDtWLk+NhbCFN5Okk9dcqle3mmf
4GOWYvFOrH0u2GnqjIc2gGqqu0ettnGzLwwpH24lyI81wshJF8sj84B/q039qHenbnTjQJhxoM2/
bu/ghkn0SaU3weMJhDvK2qhFerNB5E9XHd2L/ocPUoSpKeJ+TLVgjUz28ba962sumyVSZBd3BPOm
8ouevQwtOpjVhNToxMvuT4sCgF2JHZKC60Px1o8BahVlM6CgFRc8oplIO3BnnIKA4H71YWfXIan2
4v3mSs4yRcWM5hSV03aZd+LreujyEWT7xd7w3cZSgF1H8c3A/9AvUXarzjFWuYzBcuIVADXZP773
O9uDXW7ZwFYBkYAOFuSkFBuU9Wj/MU0/NW4RDg1kYx03MsXOmLEpy6FK1AJhBBiCsQr0CGwlaplt
G5QOqfipQsU+QaGlv9N10NlUWR584n7n3BuksGIiuFmFa+e59946v8zIRELSTQ9g4fveivU1Q5/o
yCEMGkIayTxUAw0eLEbNeCmJfQ/C5iBE3W6vyrDxrcEXifwOgvBSHU3ZI0YdMY+OVZ0s8JWKov3S
9P332xdj4zOgBoeLiG8ArUM1qjeoh5O6LyFmZw1Z1FsTSBnsXEMDYKri26Y24hNiuPSaeLZCXFvN
imu8EQZI2VVQFEdwEEndA2hbH8Eg95OE1is6KAX+Ddgc3T68bfp6lbAsXQ2ghTgDatsZxDVaozGM
QphAY0C6IfK0NkQ3b8djb5gJZDcWpQY5nK2agYoe9SdAXFOUk8Ou+zwDIjXy3c7XtfPEl0LA80FE
GEivdunMfEHHJZh4kfrFZ5s1XwarCiFy30XMBhEVBR+KnT9X5j+V8J9pN/8QvvHHLkaEX2rr4Wr3
x26CZqExRP37b/XlT1PesQZuUes5rEiJ+83T53gSXuxX5t3tz6kWdpHHSzN4JvxPc1yN+t7CaMd0
WqQmdQGo1/E9oVJWf6sWKDWXqx2O5fhbE9YSTz44XU0vcphIl/4rse27wCVW7M9lHWqa9+508vKH
yRt9Fmcqf5zRJi+LdASlrJmx2C3qnWt07RRgAoza4E5A9/OqnNV7HOzTI0wgr8EyithorJ3+y3V1
89KEdKpnq+gr3gtvxPauFp1CD7WCbmxj5vPfGLlMiz1lxutrc2lOCWlBDeltuOkibYY27BmNMGSS
UFDY7pyaDTugEESU13FvMLiklIcpNy2COcgiZSwS3b3+F8Q38D9aRMgBwgL6QY/NsAOn0M527tmV
9/lsOwMnY0SbtTx1m/zOcUXiOeODnzk73mfjq10sTwl1HoarQTSJ5WUee/St5a5zjxiUfF2NLOmH
dzOOQRwQRUQP8xLodl5pyGaEQ/BBr7s0c+uQZ08BX8KufPfglLSCgSlZskGioEIJ8srUac7zLkXx
6mcxZk7ItD1A78a+AZoIOmggIlAXuKq98RIKq4Peprm1NF/aSger6zKPx0GsxiNQktoHva/2FB82
bjEIx+Q8mAPGPXScL8/EKEavodB1TJFq+X8hugh2s4WP/R7t0sbZwwQi8HooBOP5pT4itH6xiOON
6GSNRymSl2F1o5Hfv/9qXZhRPEZgt2bT1GiYYTDhg3VAAbc9jk2C4aAIQIn5p4g0O/binB5uG95c
HmoRUBYAYefVwLY/A/BelzWWZz35Q3ZkJjgKK7F32OXVucwiAa4MYAfseiamP5SwtowOxBFyHJG5
rIwkRx1kiuaeWGtYdBr4sqrMNf8BRfpPbc0Ra0D99+32Oq/fgrgAoDIA+gRl4qsKKhF5qdOyaNOq
MVIgsD87/XQofXrkQb3TCt/YUhwWlOKAKMWkovo0g2gzIMTV1KTQVA8b7XGC91j2ANBbRuRyQB4F
DtkrAnZQ7lJe22OTarhZpv9I+YfJ4XuncmvXzq3IS3jmeLNs1mnNYEV/4C/ZzxG0KVWSJxX00l0W
gaN5uu8i/deeiuLW4sCrhX4T6n6oeCtxpveBpyEeb9JR3GFa4Ej5P9zOdvp0G0kgCnGymg4UPuj+
lKC5cEAbA69s0nW2v5Qef3VK/etarId1yl56Y43Weo/ScqPCA9jmmU11PzFT5a5LjoUdJJEAO9R/
tE9B5IIDFTwwP5wi3BtAUqEoMtPDvUOehwQeHXKV60gfci0nhVGnurkcIRL5pPOBYXLNLeIih6h4
1sS6BxZw7nwovABCCxr/evvqbX3N81+ghFXTqzHikln4BQZYemdyx7mIx9ZLbpvZOqughrRBFor/
XxFR56XpMN/T67RhdViUn0wP1And68L/Q+6Mt56HDi8YlRESlNKLOTsTCkswNP/GToIOxRhD546e
mq9DEWb3+mF5ml7ybw1Ujk97zZeNqAfMB+ZtAcSFsJIa9SB62I6l32ORDWmLeGoyElm9XuwV6LY2
E2ILiOkGprwwp3R58f1yNGzuF3U6rVpYGt8cisnKFXxczrqTdL0pKyihAcFVosjlkwyh/NKUuXaz
4ZZ5nXYxfQFFEL5ckj/kd9pvPSkTyY/lfl79KMDXfOyO0517kBwfe2XQrUMK+NIb2+xG1z7zhDaY
ZlanlgCUvLsrAYGEDPLOYrc+37kVue1n/nT181GvCKyA61uvABH/c/sObGRieD//uwrls+kV59Sh
2EtQ9IblhFH5ZYqE+7Exj20xfrpt7HrLgAgyUaxD1RrwfxV1Q4uB2WibgA+EsQfI3n7goxdBM3Wn
LHi9Z5dmlPPh28Q0vclvUstkwxPAMP3Br63mcHsx1zsnrUhlTwkhvkonq4kPoJ33EA0IHyNQpFZP
bO2qkIyeiAGCKY7EnEGSfdvqhndGUo7kHMAK2XhScegjyxfamxhhKOss5DaLxqw+oRIR+u0SE78M
F6h81o0FHswmQtX1tvnrWy6fBIacLEJedFVPAqlCPbLMq9J+MqM5/16WcwTeMBjfA2hvfkQgSLG1
cphfbW2QwRGBOw0IfIshnkhQBvdDbxo7+crmiYS+iQTeGPJDXl4vrjfF4GnIvGZLi4Z+CAemh6L7
e3vX9qwol2zOML+wgAg7nSivoon1Dz2DnEQzkT/vN4SxZIQzrAcCI3JTz7wFlLhASz0XTQrPa0f+
CsgidLRB1EnITna89XnwlsKYMlQM8BBQXh/QzlvNatXqFNJSmMS0fxpOtdMA3zhrYFXBMQNJNN4B
auRyqCgWXQR1mo3kk82mz8SsvnPH+wu42fH9+wZcGSYg35IBNeUpjMzIMQBeYzLJ/5NNAAKCqgpo
23aKbxu6TiGhK35mSMlsJoGBUWOAIToE8VAOh9WyHlbt+4rMuJ3Yg6/XOz3krQ9ly4YrzgNq/mon
1DUZBSKzatKyLOPO/hasO59py4CD6RtM+wASceUSNAzfDwQZVOqK3473MVvMHZe3dXtAUS9nNXDW
rnJ7r67dkaIGh6PmHZZugKqXeSDT+3t/YEaFwIEOwRDkMWrdw8b8oOE0SHu9bj4O9ONaNQeNfK77
r7ePwNZ+ndtRnMHIRRY0FY5A4I5l6ukte0Dm1iTvt4L4hFY+6uKYkpS/4swTOGjQ6r2N1bhu/1Cb
4zHrx50G39Z3OTch/35mYi350lrTXKe9hg7PzBEQqgoKHtT59R/WIrsXEiuOCWglfXZbK6trR2At
zrwcrIIOqZZl1Q6eY+u7QPv0/6woHm2kfHEWrYW7ybQ1rjSQTg7jGN9eivy4l6mrxJpZpmS6wxip
WvjqzazU57GBkTqIco/dF9B1rYPQBThLW/Sdm7MBQEOxEAUFzP9hTMINlDUhvYJro1WdlqOJxhkp
vINR0uERAFstorQoH6uuzeIGeMIk4wFLnaBc3+9bQfYDhQQMNSDvU4WFBlEBpztjHJAUJMFrLPJQ
3giKfGdnN04jzMCKxJtKdMnlaSxrjn4hw5hjZQBhj0kKjJutw7Oz0j32kz1Lyrmna+/XY2lUKbqg
EW26JNBYTMWOW92KfkAwAcoNx3pN6YK+0mougiJScP4HShNViGPJIt+q7YPu9HsHc2NRSMkhyQDl
WHA7qHhBA2PbVk1MTMZOX3r6YOjPyx6aaeuCnZtQYl8LzHo2M4unhAMDKJw56VBL3HkvGVsRFu3V
AC1utB7BzXR5DrpSlLiRE0fBpAAoAOLwJjbt0c0j45GA/b5LvAct/9yK++5HHrPI3CkSba/yX/vK
6RjdqjW8fuSpk0962NvznZENv9/vRVA+B3EapmzxelN2cqqaNZ9qARvG+Np75peWB0/6RKCkIY5G
1e94xq2jiII2nCOYLlCNUiKWZQqtJxhfTltwSzoQfRvwzGjBQ2yOf24vTP5w1T2eW5If9yykYNi0
Ivla8dScyhCtg7Dq7XDooWDbftb5N2xGZKLvf9vo1tE/N6rsZmWWk6npGEtvsuFxxEQ095uwMfbe
i5u7iAFiHHOQCSEqX66t8eZyXS2YyeeTBp4QkO8kutlG9fj39nq2TiAOBRoPgHRiGtS6NDQIMtgY
ceIpEE7P+WzFoLXceQbumVAumU+LSq9LmFjWzg8ra3yy0YXe+S4bRjChI1/WgPbg1amsA6B6E/BQ
ePR2yKO6/bbsKYJtfJELA8oqRm0i4G10qtTSX1u7egArRuyRIanGw+0vsoHGhkuVnS58fEm5pGQw
DhD/AopLeDazeIo4+HRf3Wg4+vfrx6pPtB/sA0/40fh+2+zGwb6wqkT/bNFKY6rxWMd8U1wN4xG1
mRgPz/i2me3vJLVdAbbFG0C5P9kc0IJ2dpU6tIpMs0drZsfC5kIwfY+bg4LHFfhvsZDJQu1SxnYv
4Tl7opx8nLJm56m0ZQYeFWoiUEBEdVHZr7yZLdCkILDnswgL8ICDhjwqxd57Zmu/zs0o59qFnGXW
5TATrI/jtKJ+vlskkq1MxY/K2PB/K5E/4cyPNlltTjbwd6lW5l+AXIkxg/hQWuYh6yGhCmxoZ6CP
FkBQc94TUt26VCB+Qf8AVE3XFaLCrx1G+VSlWZtqXhe7Vh5arYb+7h5f5UYujel9PNcwyIl2zFWx
o2A1FBlphYGciYF6tVu4/lQuba6fZsvt+Ovqu+JXJ+wRJCi3j/yGaSSbYGfDiIWOErRyUphj56Rs
9SotGf1Ie8A2K/e3Ted7Y2Ef0Jjd29SNkwlaJhTcALlF8U3Fmrvcz7nOZ7mpr7w7uvVLa325vaRN
E7I4Ib0t8kDFRQkuzJkHXZXW7ktXdHeDfqh1sZNJqAwC6C2BGwSknHhmwRFekZEMrlk4FZB/afPN
+V2k1l31bII9J38xojZtQCBwe1Eb+YQMHUBHQ+sOKm1KPtFLgnghEHMB4HGec0N0D5gzyk8DJqDv
9Qrsk4NvdhH6CRaGYuh/QGxguYj1sr0EuJ+ajLq96Ltm1irAX0gQ9sLMMLy16iHVrD3mu60jiZgP
9wuCHYyMKEtF43UpAbapUkxMJStq8HHLusfBmF6In/0dMH31H+4AHigA+EHQG1pEVwcGA7QGxUVH
bfZQZI0ZknqGR1mMh9FxnipT7FHSbzhObOa/FpVbZ2PWbMAkCbyaVx1ddz7aYt55dW3dAhCtStpY
LAnlk0vHORSOOfcg2U9XNDa7DiX813GPHGGjpwsV0jMjine2wLXm5Jh4S+2jdajNExvC+tmP52g5
THEGjp5v5uNwd/smbO4dikFgrUJ960oO1+7qcnWzBidx5vpzUZTtC9Ps/2BFIr0guYCuNQANSirA
sqYvBS/hRMYBtTrcjB8Nyrs7ec3GWvBKRUlY0rFj3lw5eWi3uB1bfZbOGNIPvW55AN54J8PdOAgA
WOG/jWl2gKHUm4u8SXjCd1ERMbSnhkFiNecFw8Ud9wZLtyyBP1yyfsoqjbpnxgJlazbAEvWROuV5
iOgSzojR7z4AmHTEtBfoNzH2rmbTRV8QsQidpX3/Z/H8hDtt/B8sgHxGZrmAqFlyoWdJB6rzlTc5
KCKNtVOHPS/vmtp6/f+zIbOPMxv2AgpB6josFVT7nvkknZY9Yuet0wXeUAukQA6cqfrabZlJMbJL
q1QgVwIoLZryvbC04avBVY9KIwAWeFKr38JalrFkboaHR/PdbL/kU3+XAWPkiFCrnJ23x9ZygMJG
VAf9GEpj8u9nOwbKpX5EVsvSmn+d2iZymr3kZCPIot72rwX1u+OWdDZfWGqt/6DYGGlQDc8yctBX
HlH/O8pbD0If/sP9PDeqHISlnTo+ZyNLXe9zOz4tVtpmO4MM2zuHygCarWgRqtByJwc1niUGlvpL
lWgM0897g/9b6RCI0lBXARBSIkPkQTn7OBn+1ECzFhRmfxvMaP/0Diwm94sVem68Rv09xhD2guiW
uzk3qeQJq3ALz6xhErU+kJfQ6k837ryjtgLcxbKUMIC2LTqtgIunFMrUnwEyPlDInzTJMkQGtKmb
SNun4pUfXHnynNm86haiQsULsuJr5X+d0GWxf7STItaiYA7HCG3yFYareF/GefOUIGEAoSmSKnSr
Lz+h4A7XmI+1Yhgxgf5rAKGs2z5vY4gDUAkU8eUYtwRFKmd9HNt+xmViqf1sPsyx8dSH7VH70Nzl
90aEWBuXMXveg7fIc3C1n2dGlaPJ8jVH4Q1G50YKqpjtg8GX18zol4hOLg/pQqGlowXucWe12xv6
72qVA1qW/UhH8MUB10pfupfuBIbWo/t5fO1CnpRxdtrD627fwrOlKsfV4sxpSnCov+Vj4lQczDT4
sUbagw7YEIv6vVmvrRXiY2IiR46TXNOnG6TUK5uUqQv5JjHhPYfq9M4ubn0+uCw5mIy67VVW4S+r
5be2X4JcSdznCeTjTsYTj2UNfP7oHJ0HC6LmuR+CDGjYyTS2ohvo7gxf6prj1Cs4a7/AELnPtTJ1
HIrZrfqoQ427Hr+T+bOr7SXsW9ceT2Ok65CHhzKrkrDrgG/43EEjtQ4+9NZ4WHQXk4Ak8hC4b2/p
luMETAQvZNRvkUkp5xIK4nXhgd4obVqo2gZlaYeWWXShSZYd/7ltCVyBckzzmgI+qGbmLS4seeWS
PdWMB1m4jGRhIRhG9iTiNo2hJYncQIJt3kqXZyFIW9bM9IcSG9g0f6BwiZG8voG8H3s3xhmZ+pkd
xYlp9phNmpmXqa7lhhFPQdb9IOsKvoGZjRZPbn+sjWMBGiQpXw3GSAeo6kuv7BFUUwSmotK1gjDB
hIHhzmDgw3XDQeym1hsHHpfMRGsTQCWIBCvGFhDergD8l2lQEFCAg5C40kKb1NGSe4++OX27vbat
ru6FPWUrrVJfLH9Yy3TlZAp5Ud2RoYRAYXYgbIiLQmDqjD6BASaZd2V1NvwKbAMlIRleUdFQ3l5Z
RwVgGF2ZCrKEkvBzatzX9o3IC/N3U4bLzu5ur3frW/qYcrf+d/fU7YW+KPER2MsULUowqHiR1vuP
edkkFNX0/2AKabIsUMnKnrI6bwyydVxwSKGznlQDxvheNMM9sj2yko2UGYO48I1IKyUfm+K1MMoO
kqtyLVLafy+y+TCiqYba+lOns9ASr7WnfZtXd6czuXHT8eAGCTqqiMDTqF3DzPe7dR3HIvWaj9N0
CroydOjOt9q4Cuc2PMX3I+iRuTBhoxe/K+JHYvk1rV/LACSxu2F041xc2FI+luV1BE4RtmZwipjl
nJQYaxZ2/ljsTRdsZQgXppTKU7H24I0WMFXcz2Y4fECWHmO45thLrQc9xCT1TgzdGLf0LiwqJ8Qm
FO3fGRa7b/RF3PO4jcZfnEQM2UITAmUDBXf/F2ZKZ+iQ/3P7FmweFJxMSMkAGQ/k+KXzJIPP7BkP
k9QEf0XTi+O0zo82JkCT23Y28iA8SP+1I33NWegJMjwqx7bFrnIMQos1L+6DoKx2juTWawSgMdRh
QZCBsXS1XNQFbkMmc8AzBOrzx6CLjRd2AP8WiRYravLIhDJIoIX/4ZGP6pFpO7KUiARF2cV80DN3
0mG2rOs5rIj1OyDO7z7Qnuxi0g66vsvdsrmfZxaV/WwIHg8Z64t0mn6t7qNPXm5/r63LDeUEZHVI
g0w4ksvvxStb51VP8xT1oyq06zWZMpB/tfp3TCE++Xq+88bfapv6ENkBphADDNDyUgzaS7Fm4Len
wHKQY/G7jSpIbIC1nEeYJGY/uxCl+z82eXT35r23bsC5YSXCrkOGxk5t0tQFtDWyibEcudV/GLjY
G2bYPJ3nppRjMvadj0lfW/Lz6n5E/qJ2kgQJ/zuC1fC3H+pPEPnS35/KYl8x8ALCV/kl5UE6u3ia
Bq4MjClShJ85pDomlyQd29iKPVDWlovGexVm5PzLVZyzSm0mb/w0ZtWHAwSanImHDKrhxjoebx/O
a1NyVhAsU1BK2IDjO3PXCJ+iCMTrpQmhLlI9tfm0PBGvWg9j1v++be76LgDdBVImSTwAQRFbCXRk
WgoMp3TaCXSqfyTBXZg1zQMltIwXfRrCeR3ub1u8PpMgEYfTB+Yf41lXDMFeplMryGdyMmcABhr7
A0RVE2/s352nSzMYkQVri3RcymMYs7FgORYdOVH6CbzzBRrUmfHr9lKkI7qsLQCRiPchejnosuAZ
fHn+umnKctb15FSS4FcNgq7RKZOqyP+a1q+OeHFg9TunY6OGApPI0R3Jbw9smBJPPWRYyGc5OQ3R
kCwJBfoCyBUal5HAFHqVorRwYs+7OsAyMbha6ZlZ5aYBEJstxIdZ+9j+lGrYoDoMlxzS9WXMo72Q
s+FMsEo5kY7RVUey8F5ubInSntmhN32yTgJt90P54MfIzWcd8ulGJDEmswWOhL1kZXOVZ2bl38/8
yTqAm8xFgwEsWMbBjfLETfOjcVwj99AcjT2xY1UTBU3ky1Uq33LSqcH8BuakBoucicRTfBGxZ957
3genD6fDmph3w9cAa/2UF5FlhGt7h/wTRHq3D/JGmnb5U5Tvy4S96pn5tvI5tiNMn/2xPkGiJZ8i
yEK8CZvT5yULaZYIvuPFNzweGhToskmMF3RFFNuTtsxNPZfkNBOSeHmQzKJ6nCewhy57AeMNYq2e
Y5SSZCcMbu2qBGm3dd0PcxCcRk3T3ceyEMUc9TWfaOJTot0BPgD6Xw7/p4XAl6ygqHMW86vbBYW4
s8yxLUKeBwJyhNNkiwRz1Z2eVLPTtUnW4wGfQB9ioJ80jvwjzqautSKNAJH/fTS4McYovhZtUvVa
myUVtdY5avMcn5eKzPo11WNjPzPR20uU64vxcbLhX0JqoRmxk5FsHr039ldM7CDQOEpiYK4YS88F
BAJcZiSjVT6KjLzQ9Z+CkFCUS1xrKDeX88Gxu4gUP8yhPlDS/rUCUAB05bEx60i3/iF6G/sTfdDs
ORonf+86bh0M9EYlNSFc+BXSUBtsbaTl6p8qFgK9BJTeB37KP5ZHAS1pB/cSpT8G6u3n7nD7Olw/
a4HCAj8OiH88yTWmxA4x0jnw88I/EWBFmRuODYmqvI5c+oWQ5rgMRrRa085y5TFXjiYE6eDYAF1G
UUINWHWQByPtrOBkMT0qRgz7jZZNdlZ2HXwx9C1BTehuyxqg4lghqqeRMW/w3Yk1njrR+CCD9yFY
FGUVJ59vb+NGgQeVfry7oCsHDAKAt5f+tCJ90TO7BiE018PRIqFenUpriB0I6kzVa9t+c0seDg5/
N/oB+QViB8AqwMug9nhp1/UHA4E5wHC5vcZZ94e3eDGBLe728jb2UgpnQUQGJTrwnSnuW5iTNTC3
cE8lcLbohEIjaAzZLmHzlhlMCEt1AWDhrtp3wP6wvNUM52RRegBxRNwWdgKK5J0QsGkGnUgUG3H0
r1LcCYI3WSeE8/9Iu7Idx3Fk+0UCtIt61WbZmbZyr6x6ESpr0b7v/Pp7lIOZtmnBvDmDRr90oStM
KhgMRpw4J+iU3EkatO6rZ7nkKQ1ep5v/QjqsY32gnWWf5NqsowRWK1owmI1Vk8dG/yjqYFJf4e+c
a2XLFFJp5IAgDoYvMJ9HglpYswAWG/TCj2W1lhJLGU9D23hL1nz9XOF5hwVBRhm5IFsIG6G1oi2g
0QnyitjRsjhaFAWj1r3edrmNxAg6JGd2mLtSHTTo1Y6dFowebR2V2qVXDWsRx8KthXg4O+gNegOP
S2fjBQu74HhD1gks4pVCpJ5Ealt0rRbMv0Cl3d/LtuxKfujQ0/RrcMrT8BtyJRxCrC2PPLfJRA/M
/lY11Nu0oGnemuW7KLZWyptOuQ66eGeh6w8RIHChY0z3MlK0RhHGYCjG4QJoYdD+qPTj9hfb8sJz
A+ufn6WUYkIEmcaZFrRmbHetaNwvgGdbZMpiS2/nd4xac8qjG0U+rAk1L/RAUCwClu7SZG4kHdT9
QvWTy1VFFhvuzVMPBxF2hZe/VpzPxLXH3CngLAM8OzLVIPwxOqt+jemOB2WHN7+TupHDm3Hl2mP8
AiAjCbcw1mf61Itgr/zWaDZopHbrw0CMrJabqa9bdnk3X24pE0vEsEERAi2uYDpMrmCVXhpbxTEW
rXo4qXsNQFYLAnS+8IBcrtVsQ7HED4HzoN08++fflTn7pEuHaGyx7s6t99o92PId+tT7g/dJofIY
4l3A+7Trp7u17vWInnmv0NOxLBFhg1IjYF8fpS5Iiw6XuSLE8U/o6lS2EomBU9A0/aMKi/l9UseG
00bc4Mm43H3mkA6agEw+FlaHHvE4gbTOsps/QsVSIXbuYpISgIj8KN5h83so1y0+FELcTuQzymxE
pDUGrrcKqoZXjFhRpkMJrlzWL6AflkO462zFj53er10EQVRgIb0qP90OIKzaJF6JyGJwH8PwCuBh
sTUxFGbFMgT/LHijHIpXopnaya53Va/wFHAxc67NjafBpT2mqCF24jSvpVNoh4EH2c4Fa32eZnga
WXkQPkCs+UV/lt+FQ/8o32XPoDOwOCve2ubzFTPpW4UHgZmCdgOXnPCuHiLRT3yQTvrp3zK3oAFh
HlB5yzxu1eG23SvoTdu0hAIRqgdK5LT3ogukP1a8b/3pV/s23XcPUEu94/VkNi4IBQwHIgitADgE
lO7yiMWgszLEdtKDqKSq4pIlLlMbUpMx9dSupItPML4/+gQc2TzW7/XcMKcbD42VVnUlPgC7/aXp
KpyhBTIucgAZrfI+Tsf4rhnC3M1bKFJ3psIrbW5FMIAbVgp9rBeZOXMZjt2sgCAy1D4LHvMeYRR1
K8PWrcVBheVoctFUW18UcpDo/6zQbtDoX67QTLN2aVNTC1JMbyT5vgj/0IbH8LaRQ+CJ+I8RZlXt
jEfy0mNVBVXRitToaYgID6V+XWoEEBW6OSv1EtAU7FgwSIkIlNVEsFCL4lOkkm9VURwGs74XQShs
NQmtLUFRQvf2UdxwTjBjgKMR47srCT1zEtMkjXJpalGFE0pxT1NT8EqS9R9Npuh30GGND6ZO5Z+3
jW7s5wp3gNIrKsQQuGXcMtMlWqkpkQJzrGIvBKOcE+UNb8D2yvkhLg23ABsGUnY8ihkr0HtNhKwl
S7DUf2PwZg3JYdJ6d0i/317N1RaudrAWTDOsVEFsKbNKp3wW8pgGpfJXASeRMSBTL6GmBu1VoNw5
H2z91RdHmrHG5EYmiDxpDVxuYJjoDAqdlczmfd9Uf24vatMMBtlQQtDA/84+fROSCCGZaiiHNGq2
EwhN/UXRMQdTT19GwGBFeFxjEgSjh3jHMadLWDoxKYgwBoKIokH4TmtI7Ik/pqTmXDtba4I+CSpN
n+PjbGmkkA3akzyagmaM9mEf7xYhfu1jiZPNXD+lQC4CcjHw0mkrIpd1iFEhyTBPJQl6udyXGkpn
Qx5bcUXvO+k7zVUvXtBVTb9N80loyKnq5kAXi9huSiheZirn56wn+NJh1l+D8SEgWTUESPaE101f
FRA2CbJZd7K8Oy7jXR3uenhopmEcViIuoMOcHON6q6F3DFl1fFjoWKM5cxmWgd6PmmYmeC1nop3E
sVVn33KZl8lsWsHoHrpMqAHhCF5aEUZixnE7yZ9yPUoP7fgc9I3G8vXFYJhNgTgoaBtAiss8f8oV
YFRjnUEKOeyQVpa8nMyGBx665stS4ZqYegGVJ9BKCCWXqyFLVCdNOUoBVvouNdqLXhNPXnmlUtHL
wNfVgfWvIu3igXpkNxuGd/vIX1/ezA9g8sIGIzGVouUSLu+1OZI7s5/tomPvEnSB2qP2XeBYvC7W
wzVW2SlQYaJvDjrMyyUPybJALWwucCJrJ9ZCbdf3mTBaxrAEeje6QpM4NMu8VougxUPA3pXVOEmD
+JCa4vtiAO0+qY/GkHgQHX0ntT4C6Sgm1phLXp4Z1K7a2Ovr2FWi/GlZUq/sSjfJwpeum52qTPYk
y2yhn42vewwwpQBZY34F35LFQeta1TYLWKeCqaSQ0MqtLC6siSfNseH+wLUBmGKAogUDdczJzpS+
pXqmYoh0LZxAVCLUn7Att73i2ggSH0yOooOwEoobzEmei1GRhSKjAfzTBaG8U+EQ1Fnl3jZzfVnD
DJweevcoUILQ89ITphoZdJ3lNNC6xzICJauCllhSOpFOOZOdV3mWemmJOc1jCuAcoaD7z5XfJHnH
uJldRU+1hFGzxMKsLOfSue7nMvaYC7uC9EQNGQdc2JEr25igHma7/khLyzj90iG5atWnEG6bueAd
TznGP3Ocy+CPxWJgC1cR/rkax830kQhCnBfo6vb76pAcDHR2yYsYqHvwo9qt3xqW8qN3w88+L3nK
cAv54l2D+Z6Sc9g3HQkHfWXGQjbG3r7SpBWGshgLVKgqaxzR+cXzIwznLx+9dcX/mGG2uyBFM+kt
5OSa6rcGsBTknNWR9yDYCJWwghcVmkgIXlcE58pQx7UoDNDLa0Qf9bEAhFB7dRmAjWzuNDDUF/Nw
10BwUYhli4qDPfaaV5Txq7GI/u2Tc5VMr/4FtlQEAWDoUaC+PDmAQaRKhsdkkEsPsZRZQvf15zpj
ggnTULXpyEQRzszWcMoIUL4ZD2ez9gZFtQSKpioYRSHQhsg8eFlWPhRj4Tfd965QnDEW97cXfOVI
wITifYmUG+kipumZAyxXcxTL/dSgw+ulw51GQmcKeRwoG0YwmQw3VaDhincss6uTmEZ9ko51kMXR
3hRkRylD6CR3nENx9fEANVqZPbCMVbaCJWqmZgvuyLysgyotXEVHhAj7xy9v10o8gNCNCIA1MbdE
n3YA0xagoJCl96mdHEF60buGE1Q3tgvHAZUGZLxg+blqxdAGupeZWgW1Ao1OSMSXeEfGMyeVvQrd
mC5C7wqEF8hoMbPLfBRTj7syFscqWCZyEDvk1b1m45EHcnwZ/M9/ayniRJPr6I2pkPUNiYcJ8pQr
nkqzCaPCCPXwhJzoHXqgxl3ijn75oTxOqMoqb3Vkl3b4xCPTvW6sMnbXDT+ryyodaSSIt4an3Cyc
MQSTkQTCVvoOMNxDJ1aOUUoPFCmgPHGK0Ndfcl0wjte61+vD+dJwqZBKADQ1PKEkaRXy4JgD6sLC
wNtYBX/Pxc20LhAjpZh6QCsXd9SlnSjU+tnMtfBUq+1sib1GrDyR3HKW0VkjLkl6N5qkvSCbflQP
9hSaXlMUaOx9WZpr/SHrSA4oFoBcZ9kBFpUkEw1peJKWobO6aWitvE8/8jDlKTZd5TiMJeZqAuVV
nAD2FZ6aKnxvaXlXxoCfCGW8gwaRc/vUb9tCygZCPXUttV5urzAPpTyEc3hqs8JOM80x6aOgvBgx
T7/kOoJh+1YNDuRsBI8X5kyOclGaVIWhZMkU8GjrSGiiL4tBY+dQvVzRpziCmEG/XM2cdxDe0Mfw
RDrJj5fquND7sqs5Prnl+udWmIuFJjQGEgBWMqhPW6q6+GJjaBBO+vKEEbMcxhFIGFHkSF14EibD
CUcghGGmFnjExOvWs0cMaTPmdWEP7+PVR85iCCSgM0nGuOmpM/tvbVWAArAoLVJGphUp4Xel+XLu
ta7rzCDjC9OszdKUrgarSHbEwk8pmQPSzDyq2OuWyWoJoy94K0OxC6o9l0uLZuh5yCQLT8WkeGlD
QYc8iY7YR7so0h7rJH2C4LZhT32yr+m8lxv9UKYjJ/Pa9BfU1XHtgerzinmh0fIISukFvBKVlapq
IwsSX7s5UR9un+VNO6grAlABTk6DMGd5nkAcUYUR4oYo/Ek6/UVR85dE0P5HM+tJP3OXWpOFsSxg
ZlBqK1ROav84mjyf5K1l/fMzI3ImJAXq2VhLMT9lbexMuXDsuJTnW1FJRj6F9zfmiK6AZebQJkMh
Ceapih5J/lMS/t7+JJv3MzT3AHAG8TN8nnH1JstNs5IS5AVmifRXPUV9eadkKKrlQwrsPy1ftHjV
Um3B71/1lIdk3drHc/tMSk4zQawJxcdSpe8pyL8m+RttVE5A3Aog50aYXKBIWiTXNIVH9NO7MEME
cVlCn3bNHaQ+nAI1lNu7ep3ffQoZ/ntTFSbMU1OCIPKYh6fSROMXHOqiPcaFYyz0LTUBghm0b+pc
8di5OFv5WaQ6c0kzirJlKtfjVVa2QIA6nH7EHY97gmeFifmqpgl1NcAjG/klhShnMj0rSOlub+Dm
B8OLCIRm4LVBTejydEGQsgegnJindmocQ6GNOyuVQ3vhFa/C2eopaI9uW9w6aAChoIGEwhoA8sx5
Rj3Z0AY8CE6t+SoVv6nyfPvv33SJs7+fCfRZHJtVKYfrtkFgRYsh4gR+1FM8BbU2WRPAq7ft8dbD
nGsh1qVepFiPOCd3sdB1lkyln7dtrL+ZvZfP94w9u9AU62gNG8rU26mB0SDZD7XXmSr+bUObi/m8
/gFjRBa4/vmZZ6vF3GAEwzBPxWI+kih7iMOFsxaeCeb7y9QUJLzGTHDJ/RpIZOXh2/+2BsYBwI/b
dW2LzRJQgdYfpfjP7b//GhiPVEI72yTmi9OBjOGE6sqp+Ks/im+1p3zMopV/M+waTPd7+b4+9K+C
Y77wFB02tw7wNxPVOTxAWOxshcZFWs+aeZr11k9749jO9L94zKH78x8TyqUDZIVKx6RTcTpRO6co
g5nNn274et6A8RsoxMLDVlUCJrLl6HVBJp2QUyhX9V1Ba9VZxpg4+ZD0HLjSRhAFcy7U/vD4R/+Y
7UouEIRG40Uhp2QCQUvReSsbeYWZXY5PbJzQdWTcBBER2I+uKKjKMVRHog/kFL2twxLVY+Y3dhwY
Lh79bvHcnno78Xg8JtJ6nTJx4cIqc1zbClRRsgir6i7xh50kWuDSTvNj9gpga/Ea7ZSD5FZe/jj1
wLk+dtpO5SALPxsut34Cc5z7pRoaWcZPCI/hTv6hHqa/5vPszPfDLvakp+5IHmrfPEYPkiv6eLeG
VuhRW7F7W7RKLini1uc2IdW0FuGQa2mMZ3VDKnSi3pITxLMfACre6RNSj0jjhEnMdm/tPAb/1kY+
GBAJE5EjrcEc2fq98TP65pCF5ZC5tRTOURBlM3BfmjaLwSBHiniYRqof60XIQXJRpgPka2bTyD0w
M47Fc2PEso7/XkZ60BWSGJSDrhX3wmI0xCb9sAiOkcfx4EcQc4EK+NIJ0BWVzEQKFjNTFhBAEEF3
OzJKPbpGor7090lmiOGuzMcBdERCgtmRaRZar1QbobTLPhlHT5LTCSRCNSGDp5NcLr1iBAOI3ZZQ
n3/MK7WTcHFKuduLXdlLFpo6MXStjd6gnjkQIfqrpahHtIteFn4n5VW6Dw0IF9itMqaVj9J9p9yn
QAk0XldLwvSL5EZr2nVfjsJDRbS88FRgvotj3UY0Oxpqp8+r1pwq3ZtaKWl+NCboMQMNMsmuUMt6
bytz3X1vMLmqW7I4C4utrTRk/lQMi+nVhZZ9T+IJCC1laj7mtAkluyeDOnsyNGpGR56aKN3VJFsy
X5ryUbSFpW0hqKwJsgzGhzZcqWpKAzwuUfinXtQh8nX8Z7qTkOw9Qw1LlI5F2xemNxZzGyhZLbYe
em1jeEeKVKc2GO1BC4mBWkE+FmaZyZapl1XlNzF4OvEdynh8LKsRfB1QYxDzPY1EE90xinecVkDY
Oa/kNxnQJMnOC1EZ7LSvq9Huu1ClT7Na0spVa9KqDtVSY9xNS6TGfpkrBsZdylnVUldNlrZyTbxj
DE9U8pwelqISaqetgcyw8s5sgZbI1WyBPG1OAZkUO2N9ThlJfjKrGQMYmdaa6l5AovQxmWk92nh6
gcGxz6gw2XVrgngm7SGC7nW0qVVXWiL8xWECEKS/gJHZPKDJKlKngWp1dajipenuyrFMMmvKIllz
tLglmj0PRosYaXYLtaCWTtC8xaD54mpG0bYnLawyyY7bKp13Yy5WT/NCe/lFTNqktRZQ34iAhuUS
eGQsodKabN/IYji5JTwchYNYIegEmk0v7PCpxmFHIRZU3OvSEH8UpJbNh27slOpnDJZi3U6h2N64
aZY1pbfo49z6RY+Xl53UYSFbo1glFJoSc2d4SZwmka23bf8D7Z0BsMumLeqjUirDYuWFLLZuBaAI
pgKrOG3ddEK1cidJIUBz1Vym8q4QRwWE/CTKJy+VEBseaNXlykNIjMRR8iW3QTM30YdxUPLhsQtj
sdqnKmn/4lZBHhtT7KbXJalsONB5TXjPgGsECuiMEchQsQY1KFrQTNI0ToBviYtunCp3fO8mzDqC
2Kxx+zvxtxg53b48VKZnOppz+95cwyRze8AsaEKgbIm2JgvGi5BqymWP0UZi1pOzROZojYUKgt7I
n2rjbQorMFAMPM7yazwrVotO0KfuDh4/bLddiVQzAQkROQn+7Ol/MbdwJxQgHuvsyAfNq2diwlHY
idCUf5EBWM932ZeBKMwvYHLIPMIEdgaAwqlZEg9neRdDOUTV2t3t/d24Dy8WylxTUiJrcQUoz0nT
KqeHvIA0h46Y8xR55I3058IO8+5XemkRB3W1Y4mH7md01x1N8ijY+n1ybF3IQLmN1+5MENiltunk
Lv05Httj8tz5PFjAxsUMXJgKXCTYYAE+YB60IATvu1lIyamF6MtbBwTtH3WgvGbEphUgfAB/RK4H
zpnLNFmLa2FZptCASqh4oEn5jGuMkyRvNZJQJFRBegGiEqQ0THEZRyOPjZkYp8HGhPVbdersxiZQ
77FUC1HXSq2xAYkb70huLu0sEjAbuDSDFioDIoEpPQgi2MAmXtVcXrOw61P/T7BhVobLVUP+AhP6
j/Fdegek7FX4BiIR8qA7jVPsu5fut+oZh+gBubpT75q7ipPAbZ2L83DH5IkUNe7GGPELCNDUpaT/
7PMZvMjd0+3j91nUu7VS5jmlaBSNRohYoRko2v2LbBtWAbh4+gO0OhjWJ4fpRCo7OcSO7oiBtiPv
SOKqF4CuAz7xDu/Lrn9+9rhP6LLgBsOPIVPrTPKbIPJEmXgWmMfAIMlxb2TY1pDcQV7dInXDeWht
BRr08VWER2R3VwgmraWCWKyuE2nvpbHrgb5JpeNAeTiYTQfB8QYLPqbQrxhuSG2MQgXtuZMBkZFm
yB6EZPJjIXZvO8jmcsDCSlbeGcyCM59EBW1c3SoUcYSemvzXYP4Nq/c8/7htZft2PzPDfBdBU7Me
b27jFO/RO5pyi95nh+RYvKc/ZU84LPsaPWkeQcTm3X5mlImReNaM3dxibaq+7KTF3NFRdnvFQGrf
gehmyr934cwb2FjvTfbAoTqCtiw60ijjMxce1Y0xz2b4uGpUH5k53iuT+a1PmpdCKw9yPbzd3tlN
c6BsAAc+BjyvoBJFq2NsP++Nk4ChQTtVyh+RtPwAnttXBvNRVnncl1tuCUDyv+2ZTHAewwz4j9Ve
YYoPYlgKUM7Sn7U05axr044KbB2SJHCRszBLEAtSeZIr3D3RkDqFuShuW+mGDdbN0bq9hRsxA0UT
QH/RrgIgl+WSkklP5gHC0iczwRRd9deoeYxHmxYwi4cZEwCar1Qc8U6aVKUg+kkxh/tx6fZSWXDO
Mc8E4+tlqkRzm2j6CS6Hd0lqyROvf7N1iFf5UzD4Ac0Cdhkmx9JCQIHRidVOvTO5KnKB7rXYEad1
13IKBNPd8lXmVHe2lgVSdTwK0Lda8UaXN4YcCqSsB0U7jXoNZQfQaN4DkZ9znG0jUKykfcCMQvFk
hY5eWmmGBqTKZNJOeVt8AGf7HSiPb1GYP8dm9oqCwbHADAXnHtlwcPBSr+BpjMReC/ssWqUMeGxr
pzr5SZIHaXgCH93XHVsHmH8FwWIegi0RJTRqJSCktZMC2Xmb6mj5pk33ZWZ6A3cUMNGgdEfrGLK1
l5u31BKpjFjEQvKwh3KZ8DcEuvC/2S2QjWqYvVn545l0aUojCA+iFnYqRPINCMy7QkyPad5//bVi
gJMcZHbQNFkNXa5Fr9K8TaNCPQndQU1aBzJcTpLxSDW2Pv25FWYxAkmpkoLw7SQJGCf6W7dvEJLl
BLV115lraMU/A8MJ3i50HZk4HcdiNyaAt53SXgMj0gAARYpLQdMFXEg67/Ns9ZYvzDEbl0J9nFI5
Uk8V3avTsdHigM5PJL+nyzFvXnHA/KHgcfRs7uPZGpl9bOhcNlodq6cu3avzI20+EpU3Zb1hA8EH
Q+uA8Uj4l8mfJTXL9Aza2KcQiuAFfFt9M6qfXz2noINY31irAC9aH+tvOEuLFzD7TEsR98FcTHsj
nB8kY3Bum7hOE0Acg0sbXHEKslaZcQcx6eWsMaY2WLL6NMlzACb1l1RL78M4eYub8OsNajgfgC5o
6gKZd0ULWYGGbkInsg20ASDUHmUoS4wUw60houLdXtq1p2MYA/QxBHN5IK9i5ZuEPOuIEg5tQDL5
QLTI2MVKg4VpxUcViS+3jV33O1YWkrVXvQ7qAchz+amI1ix5q4RNUPexW7W/SdFiYfW9AL52MKLY
KHE6qE9yDvO1E65bCG4cVBUwn3F1P4WpCEmGpg3wgkre6CwaT1EWfi/FWeLE2Q2UEkzhRsIcCJpj
V9R7khn2uTgXbSADfS98gC7Rzi3zMfZFP3/lQUa3Pt25MSZqKD00r6vVmLGkJzwNj1En2mEDqZYp
+TpmEmwIqGZg3HGVOmb7cD16ikpfyXjWqhjRKH4NgmpjfoPzpTZyJJhBLgEGYohDA/V96SCTNBhK
HTdNoFmDm3RWLzuGR/3RQkPmEaD6SbZUFKLmr98pl3bXrT6LIancpXLawG6FKrUifMelYCXq623v
36gIXVpZw8yZlUIKpahKYAWzNTvVBquGYfV3Q2pp7uiKKKvVu/x1nCxe3/nz61xeZ5eGmVdVQ5qk
FSkMr6mn5uVe5GZ25/Uudfvd4Cv72wu9TjsvzTHHXK/Rq4DuehOgNYHLs7GW9vm2hWspXUjonjkK
CxxaMVqTjk4GxlxG2elfpl2zy47UsMh978qe7LSP7Wv6Kv0puWwKV+ku4K8QL4B+AN6oKGUwl0Em
1Q0Cd1oFYZ34qT7uWz3y8AxyQ3VVTEV3q9E55+Iqgq1gWMyWYloK3N9ggrl0HKp2sSRXgMGL0bGM
frTQMKoHDtT+s1Zx4SSMEcZJcqnthqGYKjBhSJWldW7xBlIgcANa4zPobW3piR5kr7dj19inVhge
wVHi9MfpjtsWX7OCW7+E8Z9SV+KmbD5/SfzQneZ95oKoe9c5C3AGtngXc6jzrvz1YuVg5bjc3iiK
lMHIYC/XWsgyPypQuuL461WsXk1gegiCf3gkXymN06YLJ2MYqiC+T/eSp9qaP/xBYy3bhfdja8le
eKeC3eTD5Ny4n6nJ1V6umu4ob0DWgx1NBoW1MKNTUQWt07ylvxXIbER+85M6pRd7CRhGa90Ce5Zf
gC7cgaicy1n4putiRASPHAx8g/fkcm8TYwYRZSSUQSs5gyt5w2n4MaHo92l7lI4a/Infl7qOeOt+
n5ldP/lZqFWiUJGSyiyDeC/asq3b5kf4YIJqlFjTSw/7nKfPVYYIe0g9V0jcWtlk+aehLxYnOVnK
gBohQFclHj+F8jxMi+SGCgiis5xbT5A3TslqcH0LiesQzuUSqx7ttpDiy5rPEkCoqYU5lbvard+q
38qfxOGRmlyHXCwRvK0r9Tu+5hVEppjmIoVweImQK9sqkAYW/Qh7J3yRTiuf6srYkx6Wb+A2rS3d
dG770dYRPTfOfM+qrKhU9GMZlLi8EoT5lJcCbFpAdQZCI+hXX5Vn9AR0qQY6ycGi6vflmDkmQuDt
RWx5JbCY+PuBH4dKIEv3rmWGNlFTKYLwOLytiY2OkczunrqYtv7/CE+tGSBz+PEgwlWJZpqIj8Zk
iB3EsPWJSAXmu0U78/Mgs1XL2OV+uWv822vbCHAY0UK9BLQDBt56jCkDUqLJaNRF0BLIP9W76DdG
Ju3ZCDkH7RozBTI+UNbj+ofbg3GBDSiZ0ghKFRdB9FM9YGKJevJOPi529jTsZiuzzdFpid3spZ/q
XcJln7meA2XMM44o0VkNlRLmh+yQvdX7AlRs6ku5WCQAqyhwUTt+xsE1ugbZs2hW1kmRqD2Mlvcp
GDd/kj+5Fzq1C5TD7CouQBzpoeN80I3zcLHPTHgBc3A/Ces+d9G3sb2vuELFWx5jYH4QqRpYR4D2
ulyU2mp13096HtC+21Gls0qltQRtfB6bp9u+uXEHkXNLjMvgClJoq8LS1C1vmGxdWWHsijecf/14
gWucm2FcI8q6DOJyJAfHVZYfRAHD36rbHfV9BXpFYmt/xc4pH0ub9w7c+lLndhnvkEZz1uvYwPIm
1CmLyKpEDqqUuzTGGYxU61JJwA7ieTS/6wfJ6Z+7Yw9wx044ZtRT8HQJXV75+pog43NHTWTb/+L8
ZPPeMjHkXNByXDlAc/2JXAHxa3KUn/Idj5lyexP/McVkvxJ03HUxxwqr7rcWPkQ8zqCtRAze8Y8B
JqkV9TkGag4Gsr/6bnHln9OufE6f0QBtKozlD45iR7/kO+F74QyAmzm8ztpmEDn7AWwRS1GLJNUo
3ER+lDoXVKMFIqbgNg6dnKzzV0bwxOP55vbR+8+q2WshQuksowpWjWq9oyTD/aS1L9mUfdw+4ddP
60tP+YQsnEXIvgTvQax9eoriGbWj6ja11gR3JSKzhcbS/f61IBYvSvLWx4QWZBO1ShpsqiJi0k4p
5r/LlN5Rk1dav64srQsEVAX1QAm4J5ZBq+vFCTrdWGDvia0FmBPI80DoPaxM7t50p331Cc+YYw68
KUrTgPs8D0w0J+zYbIg1D1Ns3/5sm4fubFHM+YbMB+BjLbyjV6A+DubJulet/80Ec64B2hyBsoaJ
uDAcsR4t5EkcE9cXGRoEIJjC/6kAe68wqzBq3UhEUDIEPZqrtTGkv/Kp96hcZCcASHg1smuPAwkC
RhB1UMCAAYJld8IsLGmgtZcFWtm+Qrv91dTFn51UvN3et89S22XueGHHYB7FddQIQx4NGcoBitd0
Ft1rvvQtxDPjx/BqetA2cP51vsxd8ft1PBVe4RDJblSfF5o3fH/9KSDohH4delhshT+qZXDpT1jy
ShYqOZ1d2eaT6pi7ylvueFJk1z4JKxDWXvnj0GBkc3S0AXSSaGIaCEL/3Bb9Q693zu293fqEK/Ef
aDRW5Rn2LIdhsmj63Kd4zHS2XD+hnmz16Z//zQhzgkfZWDIzG9KgzWo7jkerVxYvUXgj7ltrQVwC
UgOpP1QGmbwfcpANNUspCTT9Y4kfQc5oQzyOc8I28g/0YJElAkwngv2YbRzIlIjAJAvCqXXmX0KQ
dVYMEmTijIcWwudPzV6zM4/34r2ejQDT0plVjTkCvZEUGHCBVagVOuX34inySWMVj2lgPkHnTB8s
+TvZD97kyFbhZAGoEzGDZ4H/fhJwg/NYWTYqdJe/h9nrYkh7XQtDAeMiUDgE5czuQy8wrWLchXvD
rvYtRpjMnQLiWsXO3eS5PaoECENuJrHxzS/2Rb7M3JWyylNp/RprWlZ7kByNnej1W7IXdv0uzizQ
FnNrgmucZsLRhU3molUrqSqjATbzfeLDovQRZVYU+8LTr9lGauHS2UreMwfMHDEGEXgOyDO/Ro2z
/KIBwHOsms8lQ8Uh75zqSf/TPs/+WkKDaI60WN1++N3Vlvan3fE8cePRe/nl1y9yZh6qHnKkm59f
Hso5gDr/aF6ROQ6vgj3aymG6h+Kenx+KQNhLo8vb/I3c9dI8E0tCtazMKMbqF6jUFZBFff9hwv9i
Ty/tZfQ1d3Jaq34EHlH0MSfMV7LeqJzgF4DbAuQWYEs12JBJxlqMhR4bEB4XgGcStziarnBcnNQS
7wafB+/eunIu7DEr1tpuRJUD9iioE/zcK3b1XalZC6bBRJ+cIJtzO1pvZOfoTSIVAk4H/fKrPqwW
Dxh6XNYvPHVvXfhDnzUHgB2ngwhFQR7T5EMR38H8pq3TGHJkd5qnDdnL7V9xffdBJwJ1TECFAOPB
T7l0s3zS9aybeuEklxQ0eYK+b2jIS2A2jSgYu8J0DxooLOJF0eQwkcNaOEHcGqQbqBAVNVe7jmeE
ycmUqRqkocdKtOY7+EWsMOfxrWxawLAgrjxwgmFy8HKv9C5pzULAMpAgH4p0cDus5vbnWJ3sMuZB
WBD5AbiiwEiF0ZdLE4D1jfUYiaAckNLfWSncAfW8VxJM4ZH6121T1yF9NYXmhLRyeKIAypiC9kBd
TxM4caK7dnwr652qcBpMW6tBhXCdFVnhTmyJXC+qAcS/YPDQltlKw18kWgCqgQIY4eX869az+3Zu
iTm8Q1T2RC/AKlBEgj3Hs51MpgVwgA0MwMBb1oYfoIQFvlUCutWVlfRy5zK5K2JhxLKyqXmOo+U7
RvJ5SdbWglRxLRoDO7Eqil/aaDthFjCmBRuG3DwmGokPVUbHJ3QdertemtahUjRzRm+3FgaZC2Ds
8C+gL8wuCgBkgNQFXBAYAIs83axSLypCXlKzcbUpkHuEBiocHT0iNoHsIonWo4h5/9YhO/KT+rUv
UYc4qyqcZqPCudaWUhtjVh0w9dxAv+WVqCQDFrKSpaks/qUroz7LJwxMy7u1oNzvp53iz0AczLZq
WuZu2su+4PDKBhv3GVb9f6R9WW/kOBPkLxKg+3iVVJftqvLRdrf7RXBfok5S1EFJv36DPcBOlaQt
recDBvMwBiaLVDKZzIyMuDArN//iQo9UVgihjR4GCyQYNA9jK1QwtYQG645Vvve4lrQtudClwckB
t52ei6ZRsc7+Izbk/WH7NWsxH65gKHVNkH7Bd3AWwE6IPjnovqY98mKsMuaZrXeys14/6G5f7JlZ
j5vbQWvBCi5KSYQIZsB5U1XJS6vGvALQ27ny4pgpCD6T99smFuLilYnJd4opz/Rcy51TbtgBsACY
XXxo+t1tIwuXP/r60OABPBhHfHb5u0Zhj7yDlXoT77kSltVdDWYS5Hb9xgq8+BCD6ghTlWt2F5wC
UQuPXWDbgLaZxpXGphiA5LEcb9Ggy+COQcp82VoAMfyddddGvvFBtxw9/rW64MKxg2VETGDH0aid
si2WjUhLmkb2SVfa0Ex/uuQ7dtqPul8rWztP3LG1IAcFe4CK5+MUdd0lYCtLALLHW6U5DK/Fd02B
SnvhW8/6S7PRAg2CcxZ9Zvq9q20Sa0e/3v4Bcx8FSxpqdmC4NUH54E7eLWkKNnVd0TFfD1CFpn0o
bAXjPf+GJrq/gIWAug9tlOnTGPNeddN0mGQXqvWNtHbQMIhcpg5wZ/TDKulKYXAhcqEM8xfojysB
sraTu2gcVFI1xHBOWuo82UCDFZHnj1r1mzl2AEStb9kgTazfSgDSEjAgl/l9ZKzNuy7sKqo0AIoh
/wKZ4JRJw9YEhucZxnvMhB30vMMrRPt08iXLTf+amHy4LCFaW1RYJ9XOegLdIxPqqAqeeaxcodJc
KF5fm5oEGbsvbBP5KlZzHLf2nRGyc/yEl8ChDtsH/cHcs2N0Wrv55gcDRhGZgQzBxQcGoesbqFCS
tBS8cE662vGTk3TlvSA9ReyphR8xB3qs6QCmK7tYY9yZn/2//Cdo+SHq4MUzuYqazFQSaKI4mErQ
Ewj5uebHCFMbjNE3QVkxCDHdPoML8RUWQVQCTQ9MXhjTmimzuTZGgjsn9S7Z1+TFqIPuvgo7BNes
3uVPaRwwGqxiX+Rz6ToPvTI7LaG6hVIV5Qiz6SGz/Ww/3tuh2LIP7073IU66chsudMuuzU1OJnRQ
MS2RwBzIE3/w8hdt0fQv+WOj2KGWcr8EvY0n7oooD5vBWXHiBXfCKwhXsdTmQyCaGKeliqJQhY9K
SgpydyCbxPvAC0gcsNivKUSOnHRlwQtB4Mqk3P6LHErOEnqjmzinITND0wI7R/bttuPMb3/4J6aD
5SWFR9j0jed2aVqrFJcHI3FAkrMWnxN9TTlheef+NSL/frEMBQQSVhxhgKrj37huBpH40hbvkUn8
un8s2i7839Y06UNq4O9ylVquqcPbgQjfsb+S1FyxsnArSbg1WhTAQhqQFbleFO0tozNKG1aMFoT4
mfHb40AMaXUL0Veav0JH9Pt/WBe460Ad44AtaDpqYMfuELW6g4tefAdvy8EW3darqxWfW4hdWJeD
55Ako57B6XiZFiQG8eap8r469ZPiWnc2L4O6WmuNLXoFBiABlAcoyZmGrC71gO7ysBwOkWwVzGeZ
rbzHQEko1SMu9j42ftzev8Uv9q/BabAys7JICIiPTzl774kTFprGQdRiPlA27gB92902t3h4L8xN
40UxEsVTkXrqlthElfWsRZ8ebQCNEGD4mLZE2EePYnLDWWbVgqMDQ31qpr5khuWzUdlZYKVJ+bDi
7otuATIBVcoPWbB17e5NDVklp4Ipg7d7HmGss4KiOr+Lq6//YdskFTpUeHF5T7tTuVk5bg1dl1OX
mH7p4ETF/8mCB2QVSg0wMNm1SGsZq5PWPmHcPOjdF4wAr1zHc/4AfBhoDAEppiIFmfWyVTtWcj3q
4GoH+iw29D5GrNuLACw/ARQ1j2DVkQ0NZ2dv22/ODpEwWVWGW/A/GSz0v1zGeHVNwmDU132idhpI
T2MgMNI3ZO7B7U8lN2py+0shHCSoKHhZM6GtMqk6rbUq48RzEDIneEfZm9TgQeY4uyL7+LwxjCjh
pYFXFWqFk7sQT5xOT2hunNiQFOeGDYL62dDoJyFcvsmTlL0YvQWtqttmF/wehN7QykE7Ey4zVdWm
ZanYBXH1EybUIaf9k9imX6QvnvJ2287C17q0M4X700jPSmiu66e4NPwif3AgH37bwkKLEZB+PMDx
iEeLeXay1NpLUbiL8I4CVrI7lC/9V/txeEwO6UkPyV3c+LTx15LwhczUsmSQgqOAvXY26dUOJstR
iUcujMRfPGNuFhgnBz2l8lQ9kqf096rFuVuiiQKHR+YvRdinL2/MGeI9Rf9yCYxbftA3KHjdj/d8
r+3oQ/psb/PNcB89r86gLNqVmmmoQmG2Z6pawfMI6t0mahzIEjdm8RYNP4qseUhL+0g6/sfzBm1L
zHwvGihuiw+aVUFbCmj/ZA3xRxNKKZhTC2K1WQnd8xwPM5AGWuwYXZbIGunil+mXntPRBqT4xKvK
H5MqzKnhp/bno8G1mUlYVYqhynQP+XFV2Q+d5SLvykZrQ1v23I59vq1B1XLbo+dnEyLmqLYj0uKl
Pqt8oABHqq7WzFNmdn7mbMs03XJT8Vny67aheaqChgE0UcBgjkQZKmDXO5iaTGlLWpunYiCPWqUB
BlWcSPRC4/JerdKAr+pzyeB8HVoxX4chY/ixBnrI6Tdz6ZCQPqv0U6Hwg2mOPzX4R+Cy+Lmu3T24
6+qgByuen+rl6+21zkd1sU4cV7xcAeB20C27Xuwo8mTUB0VDY8kjfqRr+9Yoj1AX+tFm9Xuas23T
J3t3SJ4FG+uVT7q47gvjkzSj5aiZ0T7VT7RTXnWt2FQiA+QghcZQw8tD7Frvsa1tE0l7t7Ju+b+e
bTlSXoRI8H6C2Oh63VmTDvY4uiDibT098FL+ZCvDR4Hx+7iiz8aYPtKc3LnE3IHC48lE2gVpJVDb
9V31svJT5pcBMgeM0aBygeRuxnlsWa1hk9TQ0DEYgmEjkSDxnRdIOezId/fgG9qvWJSNtsvFo0KJ
exUzsiiRopb4dzTiIkZ4bZUKNM/aY1xk2c4uxmMU5cei1yBWPAy/IzvNnromisMsGYCWc5U1xcTp
kv/5ASiVYLANvcBp+9uIvXJMm6E9VmP74XbVz05bE4Ob+tY/JvDQQE8T0x1TYZqMszLtM7U9Usur
HkRPi3u9BiK7cBxW+zQBkbVXVqiiWg3/iByxxls1vR/+2keuLidaF6Re6jRXc83i7ZHo1bgRrHXC
FFy2ISR0UK31mnGTpUR8MvhPjU7e3iDHzGkl6vY4RpZy4FFOd11VDaFbN9GKqdlVj766akNUBuVo
zKrPNrjQO6XTRdQem9AG/jfQP0BXt8F91pMgxkBYML4mWzBQ3vbd2bZOrErPunBdJet6tSuV9tgO
uc8hGSf6D72MQ49oAa/54ba16WWKNYJuBA9/9PeRtUz5kGolpn2ddM3RiTP6IGjd7VjtjQ9dZeY/
P20KzFtgnsFpMHG3Tj4dJoh70qKacRxSvCATTWM7IFSAD0sVe+38T4MflmV6NtIE2X/Fs38a/Hqa
dkWi4GXyAKz7ttikL0Wgvji7aqv/iFYnTKc3N8w5BqRPTBQSMJr/F5xy+c2qtKyQK1ZHN8nNLrAK
RRwFjwkLEoc4UKP0OnWtor7w5SRVEKyB1x3PCLkFFzb1ThWtgbbksambA0kwrsD7TRWXK/fIDFOH
tSFso5WNpjngslMsZ6twVERHxo4Q1tylsUSRAtTp+dl9dbRO7mMSdBvxQLdg63rIf7cgRcZcWRbG
W+0lCrzDGrRpYavlDC9KwkC7gGNoArHoaCTqNMrY0UGdpd2S0hnwrrYspoaE6TUooARdezTJI3d1
m8Ag4KVYPqpImBac2CwbkjkZL8kxcZod6pYPqRZ/u3045qf+2sTEYRFjEzNmlBy1BGN64hsAR/7Y
iCCCoFITrxX0Z2ipvx9Vln1RMEBpYoryZ3YcOVpvUnzU7Jlts516kAyH4Ijer7fsFz+ZJKtA2xKB
dMpxD40sr0J2QI+WUUFC2htTQ9krGc0SvyZu+hMS6E6/+ex+yjFLSTSElxPC+CTYsLHJFUcR9JgM
6aHPzCOSvOcx1faREf9KWmWNSGK+RjzCTIiQyQ1FJUae1ovTKIhagIXaEsesLjbyw7U0PY4goI6q
tXrwwr0EW3BGUNihRTrjXEhiDYDOshXH+I0/tKc8pGCpNH3rjr1ZIPnGJGlwezMXYgCydtiUQQBx
bFqq5b1SgSoIFpX7HuG03UXhLt5FvxwVX9P3PgrciYVvPkZlIITPflSAekPCvvc9VFodn6e+phwa
8rbys+aHRqZ3qFdDCk2KGk0+smBl60KMFsjCxPlVdu1D6ribiIANjJL8o4f6Ix4UmJPuh/JIOa38
3k6faeHe2XX0ZOVlG/K+3iHA3hes1vG+c84OwNd+F+f71sboqpM/EzPq33nH6Tk2CtXXHOO7EIO+
EmUXIowUvEaOge8JVIF0rwv3Kco0Gu2aIML0sR2oXUGhYjx+VspQB+PhpRW5nxdWOkBYqsSO4mOl
Rb9MDx2tpF2JY7PWKL4DvonUc4d/zlXNqtixG97hm7Bv8bMZdI+R6Rtf2b3ppx9Q2dU+eIBHBvm9
Ckua34fXhid5k5WDeSfRYBg11noDWvxdGnLVF+/Gd2i4hnGALxgan+VL+rtcCVWAPB3izHRan5Ha
qovWLo4qJkozroe5ywKbeSvvyLl/6GDFxJCufNDgUTcJLwlrLXhHVBwH3XnrHAv899EK2m/JBBIJ
aDdCQxvQlskNJHrQZntdXB7N4mdpoA9oaisxedECXoHgf0MVYFZQEnrjkc5xi2OdAwIv2F3UrnVw
52EYcqAWHl1490LrYtrF0txaG5XRKY42zdQNEQxRynKe0a5Pd3GVrX2W2RMMzo45ChSM5fwJOGau
D1RWqUhlTbM4ckaaQxLbNOw0/VAozmOXJCDxL8EAn1RmuSFesjZjsbTWS+OTBBAM/jEVqVEcgZvF
hE2vfmcFS31jyMpN762JsCx9PKTUDmqtKAaCLO56qTnLQHAP4MOR2OqXyGv0oI2UNdqUJSOySweC
BEALEQivjRhqqvUKZDSP+sj6Qy5YD9GAbg1tumhFpnJo4ULIetqp40xthFfXuDbU4U85xK3fI6+9
fTet2Jg259gokgoIvuIYV1CFF9BxZtn+sybklQfPA00ALsGpr9sWc9SsSotjUjdlDxJMjR5KkWTP
t83IS/Q6+b02M7maBFO5U5EEp7bFgKbX4Y0BEHhi+LaOclqigsL/622L81OFxyi4xqQuHCooU2RC
qtJB4Lxkx8H7aui9LzyoUaOwrBcQ4mjKQ2rpDyQfVvAQ82QCE+0aEqp/Au00S21TiGM2SpUemzYe
H9y3snNEUMbmO9hmItAE6e7KnT+rTIKBE41p+UaFvJEzkzTxWNVYcaaSY6VH9DF1hybIiWtuu1Hj
O1T9vbAhvbdjJtE2jKC8Pg7EXHGi+aqREiDf8PCRMd027YO2Seoi9fHIUYFiLS+KX6b2HfEEotgd
jsWwsuR5yLIAMQCtDCqxDpBgkyCilei61jVWXIKNDILyWGAXWmXjj9GK187PH/oDeBzLI44LzZxY
aiEIEXNKQIavG2fSpZoPCYZy5VZe2LwrI/JHXORT7pCz3NNgRI9UETZJG/tK176CViYszcHxaw3/
5fbZmJ9GfC7cbsj/UU6dkZ70cZbYeZyQY2favgnu26rWN270JzMeKnVb62ujsvOz+Nc98K0wyoMR
48kSY83sqAkp9aPQSnULaiAH1G6lWwQ2ce0N5qitsNIGIJOJ+8201vDC85xOWpcsjqj7zaGSVR9D
H6XIyNFR4j0xgI4iH9oaj9aCEQkmB9Mq/BLTohNX8fROWGrv4umdtewO5TcnVPSChnqs0E8i9JGA
wxSqF8Doo8E8BQMMYH82c9MiGPPz9vWo+pk2rDA/LDj+lQn92icdYngYV4UJjPuVfhs5dzkf1tQY
FhwfoDFMT4O+Ev+aVrcjJU8JRAvIsVfLQEnoFzaSgwOqCYVl3LeNj9tOv/iFAMnFZY0ceCbBLoak
KVRlxOtILza4THeeJbVZ+EosXNw6ZATgAJBknn8bzhfH2fTGkui1jVWNQ7/ncZFus6axHm8vZuEE
Ax70r5XJfZp4ZqEYDB9Iq6sDi7tz3SpITlV1yyLrqEJLcSfW5EIW6j0S2aCBYgvXjRTvvPYKJakH
Jxc6wTM4CgfVCupEPehJjdBxHqrhqW/346BhTu21o8Rn+cqaF/3lwvwkitAUyfPgwV9UEE7ppc/L
7KCPjxbEybzE2tze4IWQdbVW6U0Xn3Goej0Fvy05Etr/4LECjSCnPEWN3YZKDXlySka/a52twZu1
mY1FDwIJD1xI9qatyRtK88q8Hy04qtc4jxntngp17YWzdBbACa0hZ/jL+DDZSsUUnWKBIOGYxM6r
5rAn0FG/pS5dyYaWVnJpZrKJBXe4nWQtOeqD5z07gAbeKTbp1lrea6uZHIZIMJLUKifH2o6/ZJR+
MAV0d6sne+nMAfsuOR/A6Dcbx1LMoRWG12E1qOGFQFmEzHylkFxSk01q500gKmVz2wuXXB4dCJRW
0X4FWFv+/cILdRLrLakELk72k3NM+iYvcWkddNb5dvnttq3FXfxbnAbQDN31yenOdKp16VCR40Dz
II6GoDVAF6h+dg5U3l7A5VkYioDWA2L/9ZIAsdAHSUB9RIXne99Xb00CPbfbS1nIEK9sTK4vtWiL
JE/gEKU7+J5ebdMO9KBZ+Wobr7ctLXr4v0V9S4aRiw+kGAKD+UpOjg3TT0Y1vntx/1n1CFlwk5VT
FaJCCzD21unqpupxWIc22RrduGshQe0WbHd7KQubBsikZC+Wrwg4wvVSjKFOFbwZyNEQECwCfLfF
vEw+Kn5TrOluLpwkmEIPD3m1DukB6YoXu1ZVPBKdKyPcUGKQEUjxcvRL0DuMTebX8ffYWbO44NzI
ycBHDqCKLOZPvpMVU2AW0hpeR+wtGTDXbZqhpRT723u4ULjEt0LDAFMOIJ6eMVbQupHc3bg2WkzG
6z61/RjafvfVzg6HraffOX+8wcf4QQg+sM1t24ubCvoSG8AfPHendKa2MkZtU+FgRf1ZMbUw4uwH
cwu/KMzvWl0fBvAV3La44PwW6pUAGyE8IRmdHOXKKqCOQ+D8yvjHsr9zsYavXVqShKzhGgSFFfAB
136S2okNChO8U0pUDLzRuxeRkW+FDcIzGPsKYcwHlDS0lY+45CvATkF2BP/MQeyOnZl1Tbz4KJyX
mp/K4pctVlKZpbMGaBa6WZJXBofgemFVB41Ao8HOZZyDCyaJAX/QHD+Ku0db5zS4/Z0WbhE882SZ
SvolAC3X1tQMIB5FPvcibfyolSFENajyE7f+gupPErRVRlc8Y8kiamO4R9DLlgfh2mIuLACWSys+
MmZbKL2Ytc8689QkAw26in9r2mJ7e40LdZB/aooo3SK9R5v12mStq3FLBdoSinCfvarYekzDDGV/
bFxj02d8p48kHCDiMJRGuGJbOvp1deva9mSDK8eMW6OP5ecM1MH6GLxuW2vlm5F4Qew1AZRRNm5j
b4VbPP9/0OTI3bw2j9wA5TvcEmghzIYGiipV1QGv/AdmJn7klGFlqdumo/u80n0XIpcY6wrjRN8N
Mf9ye+nzNBlKuUAmGVDokcjSyYcGvtGOK5PRY6E5X6wkd3YYPWoCHvsV8C08V0PXoa2fa7W28sHn
RwixHLHHwKMeiJApdUFeC65mdYSenHakmGyGNqrPtMJvPz06Ay8G4M+FgAp6lmg5TNYIGdYxKx21
APor1r5EY1RHvpIXxqs5FLG1cnIWloUKApJLnFO8AKZAQ69idj0MtDhiFKDdJ5CO3epR1e+GcVQD
YQFfefsDzoOdJBYHkAaBAWD1ac8wr3UoQSPMHg2te+euqvgtJ0kIEeE1yZv5yq4tTQ+owxyOKiY5
cuMhL55M8qYkd0r0+39bz+QoUuFmblOhDtP3L2WDS3ho/LZZu2sX1+ICEyl1nTBQOXGJsbcHq+ZI
YCQ+dlPHzpdSqAcTDU0Q0a7RcC4Yk/hDuDpa1CjXTYy56dChdg7gSNR6NtLZvPQpH76XTRn7fYH1
3d5BuUNX0QRDb/BzSTmBXGKmm8E6ZdAoZ+6DnTHtj5rY1rfMctsvqGprXwfkdPcJddI3kB7an30u
wjKG7sARglQNl4fciIu0kGeWVtE6ch6Y0Gjhx3mh/DZ5qa6Ymbk8zICABrNByCkAeZo4YtH3KcIJ
zGTM3dZcgd5hs/VSsjKhPSuXIPtDNJY8Bag5SQTt9XLUPhmE4rHxrHD3GRreodE2hzLF1HLmBLXt
hKizbLJc3TV1tskgRKdkn5ZkkD/BhXgNDhb8dDqoAVZyEelDPZ6hYO23VRwO5RpF93yCQooFokkP
UK4DwbfpxUsg9Q1MAGwo4Nt5Agx5n22Sjf7uBAJlEp/s+yO5W+MwmCYY2Fu8HgHJAUMgUNnTRmLS
oe2h5NhbnlN/iLMg5u2G4oYfMe1adJ8MKnjyS9JpTBcCuYJx10m6lqtqWrQeHSGDokBgevB1CwxY
azRMU7/8a8UGmArXOA7gtB46GugEd3YznnP2xWpemu41y1fa84smwBkgmc5RoLQnb/whgrtjeH88
D0Prq70VGAb1C8P8ZMIpVwLKPkDsMAElxceuPR/63KXHU2s4e6YS6A5oRxzZOjFDtQGcQtdXqtVz
ojIIBCIQS5uAGAI1cm3P7NI8LywxgCmyPNQnEQe5vRvpHhBiiB9CZoFu3TRQHqtz8dNtwB+H5Nc3
V877NBVCLoLKBppfcEyk2tOc3lSIl2tKNZ7RHUTWl23TvDywEqP12TevMbZR3Gztdq1qM48yE7OT
vbZGjUUAUQ+QPLDvHHDYNL7kk1GBnlznQZ8du4kx+SK8jNCi7KzKTsZzo4OuBI1ppcP8dT3uhQWY
VrZ2Fc1jy8Se9OcLe7mTaWipxuO5/gPxEz0JjHtUns+4140/yHVTv9klW+tdXfmU04ftP59SJrZg
vAWPzeQiKkQHSgSq52d0VF0lBlPO++07dnkf/zUwuYKEm5Rx4Y3DOeXpc9sqbw3Q/b5X/0RRzLfG
aOXG+zu9eXmnTxc0OSB564ocVH4Il6Es7L1FdySgT/TVe0bX9E7/lkJz6VkS59Mftxf6//iC/650
cgl2kO3zxp7DPR+Sk7oZTu0riB6KQD/YkCRonjlgXN/XZDnWrE4pPJNBF/YoP6C5U91AA821tcGh
3PC9gi7FcwpdqaDbKeEarngeX2UMgKYj2GfQoJsWtnBF8qHOwJ6P5Cr1vdHckZ595Z27VnpZMmRh
EgppDN4mGEK5Phi9wnnbR6UKjpKvNXRrCP/ZjithdekU4BGClSB/mMPfk3zsgVtk+RlicXHQ2Owt
d821Cvc0uZWeidsC7yqAGDykKNcLAY7QiFVmD2ebNfuMkL1FzKM5KsFQF2tzVIsLkghbjD8uzEA2
Y0XLQTjZeSRpEzZ14fipSdhKe3bx08iMCDUxPI6nU2qg4NHTpMuHc29YezG0IbhkN+A92tw+WYsb
h0omGNTQ18Z40vXGYVDSsQtLQwipnka7ukdBbF/iMeCIL7cNLa7nwpD8+0UMHjUgFJxUy89gR952
BugcEkG2OWl+3bazvCB5hSIx0fQpDI7Wgnlu0g1ndNJDYXVBnhNfQzu4KtZIHKdPnL9OZwAt4wEB
jxrl5PQYLoS1xNAUZ1BMf49cZm8o4XeiArF0UZ1EmWK6D1ne7fUt7iMawiBHw/T7DLioKKwUeoVI
mI0N5KzcgflUaGBMofGKBy6GP9T6/q+pSbjv1ByFERXXtAj6MPQS37lPw86XnLHFe3m3X9cqWVvc
JMyXhQz0XV6ctSEFCAlYKyLsV6XhK0tbsTMdolBr3plRnI3naPxu1S+x/Ww7329/pzmhjgxJ6N2j
FWLg2WZPLueqKt2kalqIF7BWDzqq6OB8fndQy6c93VvjRzv+yEoX48nIbI3cfr1tf3GJF+YnHy+v
wPmYDul4No0qfqhE34Vq7PJdmeC5+L+Zmnw1Lqq81TH+dnZGTP+Q9nGw0MLXyP62maVsBxUmoOsl
bnc2s1X2mRK3DNlOE300mbxKtI0zOAGOySYWK2FkcfsQ34GOAThsVgwdzVZzUxeSURhB9fM+AQ4f
g3bOGpuFDK/TjAolTykHCBzrrCjYUptoVRFlZxbpqT/W0aF0MLBxe+OWjAADgCIFAIXGjF+kJTaA
pQ6e1g5qPp2j30F0diXVXdoucDai14GcRZ/xH+CR5iZRa3RnzfylxWlgcLY1abWykKWA+3d8GFcv
XrhTMCaIbIy2dfP+3NjJ184ir23ZfBUDKV64nrm+Jlr7i96zFYG/Jb9D2cVEAo9wi42c3FwYFxYm
6/pznKovel1jErLqnl3FfjQUa+PxwV5Z5uJjTBZawB+HOwav0WuLSZRH4CgqBwReNUjf26P1LL65
vu7zgL2az7e9Y+nClN6HRjoQ3LNxj0i0tCsMb0DhJds1nfXWJuM3aqp3fd39By+5NDUJiSNU9eoR
gkrnXH1kDfRH8H429DS8vaAld7+0Mol8gllGbICz7RwPrxlUhkAQu/KBlrwdwwnQYJCF/BkjXO5C
R8MYbHEWNfjMa1TtDlUm6iD1yNrI46IpKFQDOIp2GuA8165QppxzxTW7s03dO28Yt5qt3Kf1Gk5p
0QwYGJCno0eBgu21GWqzyGYiF+dcgZoPkN6W3wHfufGc2N5+/vNAfQTrkYInsyqLpdiYF+Fad07a
HwVv/RGMGbctzJp4ODS4e9Glx4ah2j2FNpI0MZOaV4iqbnyfOuq9ElX0AMAy5pdLFiYAQ4G2Y+vE
/Tl11tC+C1sJ46DMgA6xo83mMFKm5Cr4qbIz1A4xPdmFpcF81+af93IkFTivmPJywYBsXH8xt4y5
KPI8O0Mi3fJtu/w9doSvfKvFtVwYmXhf7ZQ9CKk51pK77wNtn2uSlCEGpVcqCwsxSFYsATkAAEDC
R64Xo1M3Q52bZec8/TBZu+k8+5ti1r+UVP8v23ZhafJQrCNbytQ63dnyij+uYYEYJnHzzW0HXFoO
gDYo/0uc4+xRNQLc0cWA05/tofA7hUJwkgc6GNGE26wkRYumwJ+EUiF6HhjXv965Ua2BqiBOem71
p5jvQelx5MXPMfFW7Cx5ggvWFCDWUPKdUddZvVDKZhzSc5HD3Rq3rIJkMIZQocnv25u3cHpBCYU5
JtxJ6FTNcqLG4ZXlsI6dzQHzqurI89rvQbLd+GanJF/LXuN3LeXmKwTnKxXTAajKMN1KVj7ifMWS
SAI/ROpSSpTR9c4CpDeOMfX6R9GBcueuzh+i9On2UpdMoJuCGAV6fjSfJzeVJmozchQXoskpxN4N
b9cB+xL3YuXbLdTtMEKHCQTAQIEtn4Wk0W0MLx1tek4P1lanwXhvJFvaniMQAwYtyrzFFrDfrDi+
MLJvV6zPPRSDyCBukvHQQpI7CVS63tTIO9P83NdPNqbXg6y7by12Xwjv6+3tXLAEbXlXctJa4Bie
atQljtVBA74ezlaT7brym2W829YraZvtbTsy6l0n7Sg0IVdC4QyP8Nl0Yl+pxHbjYjzbov3SNM3r
4LHD501gLbjDgNkEckB6zkW1JAV0l2tcGc6tQhzuU6ceoHOcGzH5D2sBbZWk6pd0AtOvI6hJy1RQ
pJqRdR4igEzY8OnHNgAPf/FXeLQBpD8J7mgtVEnKC9RuOzAMaeRnNSpPRd2vRPaFrBl2wHwh66YL
3NI9E32doc19djkeOwFCCxjq0yqpnYCrLG3+ZF6cMYExbCjHpb6ghQUEPw7HuPWigopNj/G++Dkv
e3eNnmbBMzH8j6Yf3i0ucH2TF3KSl3qhx2x8pCLZ58QAVuu7MRpbjNJ+OjXFJgBKAEZ7yEWiz3/t
ODFvtD5u1PE8Ktk5UlFui/qDYq6NVi8sCFsNlwH5upyMm3xTk2dGMqrGeM7YeFSpuIuy4WjZw14n
2kr9eNkUgL7gCYMe8RRzWZbWmGYG0nnAoXxF4CXe/FDIoe/UlbRx6VjjgQeSJAC/ANaZrslLQNQU
6/0ZbM/CV/r0V1mVK8FwHvHluwEldxc8dhLxeP15zCIukQAhnW8q/qh3UG/mYpvH3cvt8LG0Z5dm
plmOqgCDW1jd2SveFajuaU4U8uoPMvyVQ7dkCPNKeAOhxI/qwuSSbDi0A8Eun+KtlUAo5WsGEYwO
upnOZ6d8MKKEO/JfQ5OrMo6ttgWOHZkoyLBN8GSZJPUJ+yn4e62uXZi6/NmTCG8CdAgAM4j9II4+
OUUsYgPuZTs9GyQK0Ku5zxiRLAiNdrDN1t7p0IIMCqd6A1lcmA1j7ncA5BpF9UNwr/Vjb3zTa/ZT
VbwvXEWfuCH1ntZJvhuS8bFR+clwIR9Qlluumlu969wgMlRjYxtrSGK5LbOFYGJNwlARfR35/S7u
kU6B+tZIKxVJTLLNhiSEnvydaMgmo1FQUQ1b6a1EoIVjhFITpoENZL7yLXltsu340KdAYj966ksn
QM6+UkRYcDlU5JAtgZN36alKM1NtHT0798DmxD7ayF3h217JT+4gTCPI9Kggm9vnaeHYQp9c6jmi
4wPWCrnmi22kWu0NnQuRzq5PSxKWQ64MOwPUG815oH2XrkSJ+RKR/IKaCgk3KOrQm7k2Z46mVvRg
cD7pbesdnJqMX4a2TfptWREd/Je5w15vL9BdMImAJDmBgahH3jFZIVwh53rRZ2dTQHIiGBCLnzSo
QxC/AhOLF/nILwkLaRw1ERiXO5o82LWj82AAj0kDBe4yMUJhuhTT/42JB0mAJzAgmxGHEmjYjAbm
mDVLybtdMvDOaPwScF7vh1m7AoDSQiTu1hwISYLYgsAlJklzeChkl/Sxif2xIv1P6nCV7ErP1ceQ
CEP76iaQak9LUyk2dqNQN7RoHNehjemDbJ8qsaeeIma2zd4pHSc/xsk4ADxVjFm+6VNU+zZ2X2l1
oKisqXwBJcr8NU2UqtsUgyKnckjTtm+ZPozZNq4s6FS4SebkG3NEQwi85xA49w2gGPA4waybF47E
6Zwwypu+2vaGLjvSdsx+pDRqkvuI1aN98NSuAx58KNq83FYJyTvohGpJs9XcxiwLn7U0jGuvFF/y
0c2AXdP05sPxumZrZlYDqpTIbH8A2wPBmv9D2pftxq0D236RAM3Dq6SePKhtx06c/SIkTiJqHimJ
+vqzGJxzdzclNOF9k5cgBlziVCxWrVqrZFUzTkExDkA0LPgl1Ts0LVz9ZBJmDq95MrZ6E+TZYLXv
4EApnV0PDUQQkMxFn+ya1Jtmf3Frj+6UOC/Nh7gD0YvEE6xPDS45ZJzBbM270EQGBTaXfTpNC/YU
Ld/VhT3WwKJ6nowUYCPwgx1+UPA0xR8R8EcG1L4GCJZCOh1is86+P+SHGUUqE6TJYfP2H2AB1/aE
Sy+fipKAv5KL2+6nnd77RfhSwya0HEP0deehcpLZXLNeW7DJlVrgV3l6SbiRNK/NC5IhpcWe8Sbe
5fean0w774OrP4EDDW5wxzWvKhfkMnlIjxrEMPKdrKeQW7m+TtBsYHNCHaQI0VEm3sKAIWoD2KXO
cTyPfpZ71bmOR/c+MZMSHfpJdmpbQzmkjrrHUZSVxGXWxTmogPbMkgrz7lqBldHnLpl8DZzOLtqL
qhglXvsXgvfDbde4sYsRqYHrBhAJ0AiJ1MOUOIo3grr/PNfTV3WofsGFvGpaJvHA22YQEiKchizV
X9qriyuG5pBw0YwsO48AY+4BDun2NWFK6DmjrJ9yZQo1DA/KgyDeBvXuqoups1INoN88OdvDw0wj
db5HXuf2pK2W6trE3xzPxWjizO1MBnm0c1UmhyztHtCjHVojYqThwwEBPRLE+wR0ybetSgb2tyR7
YbUmTZKCjiw5m+479Or9In2McdXcNrK6KdEugCw54jFMIWpCQsYt17R0Se05jhIlefXSEhQE5p3K
yI5IMdQbs3hlSngt9DTPC7xW42ieU2XvThMJY1f/UjF21xJIt9v0qPRaEVgekzwgVnEjHyTkmZAQ
4CpNnnDU4rGqYlrQOCqyodzT6gsZVfo2wjXs1SWtdorT0Ack4WSygRsreGEXyNzryCfpIPZmo/8m
0rTKRVQHCUaaqneexn7fXsV1TgwjRISFRzlymsDy8GW+2CvUG9nsoOAKxvY5XLgsOLuDdFkWOciI
GaCNTPOgCszhPg50WX54a10vbQsXSGYwBxS1QxzZRt0g9Ihfslx5gD7nM2PxXV81AcQtbL/prEpy
QtZ3JR82x8ZACB2wFfGR24HdTeuAjoe2nt+cmn2yy6yDFxR+e7KPIKGTXVw8bry6Mf7aQ9YY3Q0g
FF9RZBb62DZOGUc9ONjT7tTlv24v5OqpJhgQzsigudXikiaOapRNw2oC+b0KYFGSxXc4K/elPr3f
Nrh1/l1wn+E64F2SK4ARpX3JKCQ74aKboE/0I0n6XZ9WP/V4SCQh1KYxcP4CXsS5XMX2JGRFaGJk
KV4C2TctPyNPtUv0l7aSlpz5wRLWCfTraEdH1yfeOSIbjp3k1CU6BAzMw/xgHMej6S/BdOoOsg3x
l+76liW+Yy4OnlnXU5tosFQ8sJfxY0BSx+8Dsle/p2/x3kSX148YhW5QP9CjlIubJz5E42iBRDCF
PtO10FQLPF9vlTA+7pNjH+TPcZgehjsaEjB/p58l4kRfAWqqyPLYYMYC04XgzTrUS+bYcGOoA/Te
Ef11dRhnSbMnMWgfiJJqkkzrxmFDIIx3KkrTnJNBOAsWhITsztEhupp0D1pRBxOTEX6uHTRyixyY
ytv0UP42rlfPMGZgSfDEjhIcd7+iSPZYLE0Cy+pk0lZrcVdAzy5tCTtFB06UTSNsoRgdgiPj3vs5
oGlp9rXBjzMono4BMPmhDn7H2c+Jr3yXbdb1hOILQN+HMh4QBWgfFkYLnP5opksctaT95lRHY2Zv
t73JGiaGQYK/xgEnPcLqlYItJUY3xioAOeZhPNG3Mhh8MFMGxZE8y9rNNtYOWwMdemilQEeFGLnM
be52oHGKo9TNkG1KaakZATXjIkMqKOtkZfgtc5zghTdIofYjbhUEtHQgdY3daPztoJvuWOlFmeF8
uz2Fm3agzvcXZb/WImTEhSrZUsXR4OpHr+5Cq/uaQG/xtpWNgIE3ZfxrRnj7TLGSQ/+F32Q7ba+F
ePYN5tFD/gARAyg9f+Emt+yA7GotQCOR7OW1OUhcAWhTxX60RSVSCvmSorWMOGrcE/pmdqRAfEA/
DTzHo4BfNP9rxRMcFhRw6ViaJi5TTw9bpkc6Om20RiZrujkY1Dyh9oe0LtQ/ro8VHbLBo7gDosRS
vBOx0cyW0CLetaz2JNnCdTX5b8MtINRI7APGJ8Iwhy4lA+IhK0LV0IAoQefWBzfTQSsHzJMb78xu
dAbQHRW2ipQVscfDpPRdu1Mg7STD7q7dCRLKQGzgDY1m9pWIuWFk5dIrqnXOVfuxKs0v0+Ccbm/T
9dRyFkabU6TDqazAau4yqm3RjtbZy2LQRWiAqaM/MA5NPVMlptajQToe4AaobyPDDOGo61VcrKyh
S5xZ0UAHM+iZktzTrPx0rxlk3tD+CA8CR4JZE14iY5Pao6fFZkQd9t0C86APvMu3ImllB3xrOGit
NSDLgvz1StqopLRpvAaGUFz2FfVcfbanGBQSJlDiWHboN6BuLLw4XBVXJjMmM5rHMX8bwSTyNKd2
+lPvevs/LA3KLoB+4G2DBkc+1osYC++dLp8LuF7slaO3NNBIy3KJQ+QTfx1KoQZ+YYPvxAsbOaJS
ZMLwkgC/K4AEo4r+kYF1yI3Svqrzva470BIeLLPufaOPy6e5jmVbcA1Rx5xefoQ4p4ZX96WFgRJQ
FBxIAJrb3xzS0PjAB3/V/SZQQtnAN95Q10aFjQ/8Wk4gkYYLB+ID6b1xTA/TXjlkiFqV//CAgkoF
aoZIzhtIOoiOXx2SxLGI40VF+QBJnH29yKpda5dxZUF0+nRAknYyLS8yvDQo834HnhKipZIt+fe6
F/YLjhXYwlCcx+NXrIHbCjp3EqeAFvHJeqfPbUBCLrqD2pmx4xMnuzHXTyeQU/M6Cq+6gxKZPwUu
9mdFqnyZFhvCM7YxB/qoKiGS7PR11BIa5LYySVImG9OI9mXuElF4B6JbOA8tGFecChdQBFq0oPTu
K5Bws+zHbfe+NYvA7yBKA/iUv98FK3RhbYVeOBcJEr/5qKDAthxtw68/5j/9CQF5YEnWbWMakSwA
4As0RKjBi6wvtKybeE5cJ1o8bXyzEqf8TtKpexjRifJY6K36/fYI19OIC4wja1Hb4QLPQgjSFAVz
6ZjZ57wESX5me7sJLVa+YaSH24ZW0gXwx2CQxskCBAutQiL6quyLLG/pAF1nauyTxQoKr/Ab+4+a
o1tIU7TnQjGOJB2BdwTFqLUEuQUdv6EzDpiJ/ac/BskuTpysWxxHL7IJxFrBNC/nt49ff61f8l2T
B0sdgnPa8vNfXPFZbXZSBtf1ZHOrXCwGC8vzztdnRIunZUQd0ozG4bTo5y49DpME2rniskIogtPA
wYnAGa0rFyoKfdSsEzOqHvTADipU8MP5ZxksL8ojC+dDkQRx4pulL2u/3bbMQcYW1EI5lP56dLRx
0H0L/xB1H5jTH8k9oKuOb0XQxK1JqAXZsdynofWdflYOhw8Zqwj0J2qpaJAX9vBkoRWi6nMjyiYN
XQl/KFED0A1LckP8mrl2qDoUfgH0QZubxmmZrofXWEgUDl6lIZ7wdADeLFAV/eNNC7WhvOr1XtDV
HpiD8tGGJMbt7bp2CrAINhGgI8E7BV7sa9MpdCgw9kaN+ubr0t5l9EdlHCDvddvKOiLjVnAiwGSD
+FJUFSoGjzEzqdTI1p8d60wWmTPl+RBxBoGeVsERglw+nM71MJBVnoe2dRak8mMbDf1Mpd+7vGr+
sSq19ZmqQotX77LROvVmaTwYLbG8ACmLtgs7NfU+/z7nro/z9+PGQtcdn/XLGytuFFT/Evvc6oqf
Z//E+ltWSo7jeuWubQixS48eWc+rFescgxLtRS2PSe6Wd4Vtse9TEneS1pn1CiJzgpEgDYBuFjwW
rkc0jJbaUWA1z/VC/bJvD0rOJJ5zbQJVP+SjkMnnx1wMdbOU2Cj5GEu0dOiRLWk4ZZ8lU+KkK3hO
8VAa9xF4oq5HwZrRYo6RLVCnp4vmjzElhY8vyS0QQGiE7MZ0gLu+vfk3bnrec4QsG+8gXGfaAH/p
PIgcsGj5QM+gvotpCNoQ3AokMIL6u+qC0juQqetspKM4UghtLVBaRcwpgjW9JVf0JmUMsW1zKgFJ
OA/Hae/cTb/0o/V0e4hrB4aeI67A6UK6gouJXM9rq4ANutar7Mkbv+Xk2Slb353eNRNMtbKX9/qi
Qw5dB/kKnnfomhBNWVM6pzM42J86Nvlt0oWtG/s9yyQJ2PXp4tw12O8giDZBIyKMqCQKZJYKCJmC
czcc9DKIlWrvmNVBRlyz3vUwxNMWQP2D+E/MrcWGNfUgqCJPGdu7Zf0tnejb7cXZtoCrE4yxYDsX
w3WjdhJXySvyhPDhwWQo3lAZ99rGooCGClJu4GTERSaCnKG6oXp0acjTMv2luH6s1PylymQ09RuL
cmWG//zCraaOriRNgbky28wf7R9OQ3yVPQ1SFWjZeATfWsxVrwzgp38i+ZsGcI5qPli5LKu6EdUg
0Xkxa4JPrUGjvhg2rFi+8dH/MML20PwcoJh2SgP33L62aAg/A+j36aa3vzQmeLWDmBQsCyJCLCvz
Brn4gjz142IEcWc+TrPy3BSmjGh/Y+eB0RJscnB6QF2IIBOTQnYy15TkqZ3MsMjGn25jvt7e3Bue
B/VPsPzwZmKuznq9JeYZtQV0uSRPSmN9ZTm7owBu+6NZO8GgA+bWdXARt02uNwdmDXEhCD1QU18F
o6NlDgVj6hLNbfwEyOK5MZLDTKnEA20kJ6BoBFICsEcjNkSf3fXQkGBqVS+ejcjx8JRXZ5AXQfHx
T1mDSBG5x8pHCWze2eBpDtTc+TIX2hhQR41P9URlgg2bK3kxzcLJy0oo+QKvmzyBkeOf2l3eoHN2
vD2tG684HAeEEH8bClG3FA5dnmVZnmhq8mSci/f8K/uqfMvfuqP7BUIDy8495ntZmLYxxdcmhRPY
VMNEyhkmzUN8YLvpcTw2O6TjI9B2HmUJ3a2tigcqFAQ5RyWA1tfrqeZl0iBfnjzFRROOU3yEeTSi
J/tUUXySDAfJfG55y0t7wnzWSFzOGmRnMDhjX6A9swlps6/GvXoqfO8Q3894w+n7vgkT+Jzdbeub
xqHuAcIE/AXe+3qwnV2WXZbNWMylCsr5e59kfjUWwWJMkuzl1tYEsBucNIg8kFwWnmhWmlJm63ny
BHwNpG7S7LsNFer/MBpk+pG5QwJqVQDr227oaF4kT3oGSrnYyJBNSB6mpn7o9E9naeCRIZUGrDBv
JhNDVGtx1clEX805ncudES9hSWK/1ayQzL3Ew6wdGUxxNDQfGIIQYUMCJsCoPdbJU+Uip9wm4+hr
hf5SuYnk8bBlCNK56GFBDRExvrAZaIKetcLF9C3Nc+Y8elXqmzKuyK3ThYooMhQQ+MJGEEN7AqXD
NCux23P6C0mYKqgTtBcSmkdASbt7uNJFEthv7TzUYHmXK8+4iPOXK3MfazN2nlVM7QGAci2I21bW
B8R90PXTFm1QaMzB+iD5sqoX9iOgY/niwko9nZJCfwXA2U+qF90BXJWAnGGUuUX+WL5hUUwjz2jg
RQ0d17apqIGm5l80Vh87pQn1+KCgyT9Vx3BS0j+3z9h6AdE5ySknUPTiDSjCJmm8zvKIZSlnNy7u
gZLzHa1OMFDwfmqZ7gPz/Ou2wY2CImp4QMmAW5RTYooFKRes8kU/D7A4x/uyZz51W5/E9CvwjoEd
K3srncMCejpq00mc1to9cng+AmZ4FP6+4FvrIpJltk2UEfxG5xQN00fLWXYzOIt9z8CjpnZkmdgt
a9w7IjBHqgf9xdfWCvTMVapieWgja5ANSezHRovRshJ3p8HLColb2VhIDAktI3gOoolTrHM4taEV
LR8b2n9Bpdr79qz66LIMeu9nLGUS2RobJhBXDUpxKIAK7j9L0dLQkMI7T0uHly7pyhBFrJ3HBuJb
aSKjTt8AD4BdA/L0uFlRSVn5sqLQY9udbRdMcsPD+FSEJVBH45flWNyPdyyEVK7q26jS+c7r7e26
dqLXhgUHN9UpK4cehjvzI51rX7GKUBum8LYVvvGEs4/hIY2M1UM0LZJW2kqtKjOL8fwoqjRkc+29
LiwtJJRKm1bcv3w8wMysKNHGHJXSzMq9szsOdG8WjX4iuivr7t2aMeDqgKIC1AJahvwrLg7ZMLvM
JqXqnmulH0EzX5kfPUSfgtibB1lmaWtEwNyhjgMJkzX9T13XwKi2zD3Ho/obDOffykwJby/N5nD4
RY1cKvpQRAepdkkBEsMWJswKHcTeXUmrA9UKSRy+ORIb8qNARKJlXqSr6/W460El7UKZGGDymTTG
ri2b+fPFIWDWgRvhfacclHW9NoRmQ8wocc8UyNhUBTv/oh0ByvkPfha5bcA7kRQGKb5waFrCkkaf
lvhMW+u3aSvwEL3VhbXy0unoFr69QBs1bIifg8EDuABEvOA8uB5U6lVjbxppfM4Tugfe4WudO2+d
qj3GLn0cpwdK/pknY2/no29oWQVKNGiBZNoZ+owhJZ8PjPE1yD7jS9AOthJAMCmD5GXCv0b5YqL1
3Mo//yq8tiA8n6qCFBZBa+SZpWpUkHgHohlJjLXl3rE9OHYd6JQV/kHTF8UeK5gwB5S0qmyH1vN7
cwY36ny4vXobUQ9I1f+1xI/fhbfwlKS1G6QYzh5T7zv7p26davDaNPUun2J4df1LW32+zQETiOQf
x7GCoUysa7GZlm6GrpRzxr7kjuenw3Oq/rw9ru1deWFEuP21rPGGWoOR8s+8B9HrBwn75C4HUpy8
pN/LECqvUIWZEsnR2wgDkMfHewnuHR5RbOFwG1TVhn5yz9aMkmA/1W8pTgHeioHWKNFot7Jeyw3H
BeAXQPEgHeFMm/znFws49+hU0Sv4xznvqT/EcbtrYnf5fNkFY0LSDGU6lNNFrFSVmqDDTx3nHJeR
Ef9MSBfQPgtNS3JFbqCrEZSiSRUAT47jE2tIvZ0mOtNi59ztmwfkJnbpfflchEUepAfrYO9p7dMT
dIN+F60vQ1xsTeWlbcE7j0Pt1QwTfWbU9PxmUqI+bz5u78stG2BT5sr0HkI3saJkMaWukjlDINVp
jr+U1p1ba55kE264D9DP4Pej1Ze/C/mhv9gTpsmU0utd56x3P8dx8qG6i44XZ6cYn+YqQ0GPF/xQ
NQBye9VMoHHB29lpnXORWJAZKx4HVv+4PWMbAQAP4pF55GBLcLBcD8aaiDP36Jg7mwTCzET9Nlhu
UA7m6baZjYW5MiP4CzOPe4hvorDYu7iecvtZrVBnv23jb11ZiDNB0A6HC5weqgNibJY6xtgMiWed
7XYCEt23i76cg8VTQe3VQlKyPnhuzernQW9q+0RjbYgDFy8LCJBWqV0FasLmNkybSidH2xz631OF
BMC+QJLylbRVqT4VTZ1lj5gxrfWpRUvid5qVsrBevLbyp9KL8T+tlWiHpEonrnlL7YxIrq+NuUTJ
D4U4lP5QHBNzmqmWGM2Sah64cj8I+6nR/xCvIwEB/jBU+YDBFaEvHtQc7F6n3lkb9AnKJlXpfmQD
KBRvr9dGDdPF9culqXCToGlfOEgx5gbyAHjUmYdpt4TGsTzQvXNgIYgMg0JevdSxl4X9cWlPJOwG
RtsAjgb2psD+C6cnoRdYB203v8lZ7Df6E65GJypsEkDmB+DlPPQBex+ghbS7/Zj67p0ZWPfLsbuH
Hlbxw3JCUENUL/QMbKBkn2z4qavh8um48FNahRinSlrvXOe9X5k5CAjtg6JR33Tj8PZSbngReA9Q
hAN0BkCQmIzT63wxzBxvr3HCOqbPHUHPvPr53BhvE0c0DK+I8o9YvBgRd3tDX7gIPmO0OCbh0Hnv
nx7IlQl+9i7mDH1xelujE+JsmRXa/EoXGsHxgkptE0s84kYoA0uILThDJCcRu7akO7VeLqnioKN3
QU/CuDOs9qNNrTpAxij3bbP5fntoG9vBBsM6GiF45ATL1wZrCPjSqqf8/v2h9M9gbNshHAg0Q4Kp
56dWOGWoRQAJAZIc8L6I8P2aVJnZIcZByDQaIavzx35i71rO7i1V+ZLldK8R1Asa+/n2+DbcIm+D
QwIFaTfU7YQrJi8No2hyvP66wR7vEtciz7k6Kl9uW9mAQOAZa4CUDfU6XDbie8xtS0UfUtz+vDNU
D/pgOTb3zgENM3siSXFvVK9gCzkoTngHOiUxcaJmBWnBAY9IY0CNIEjdMm/9eGrNOPBAYn6Xek3u
l0pl+mo+5btxqsiDirYd5Wi64BKCBrmif2NGbWoHM69mWT1my4Hj+4CIB9kuF64RQrpMG0jb4tPP
vAVrCTU/tcI8GLtgDkDdumNHIuth257+C5PCsdEsYhfTYiIkOqXH6gtviGJ7Ywcdkv3n27tQ5AUu
ES0ZCCjhcK4PTGkvhp4CdHVuChdabKDiHiV98BtuExa41wR+lndSX1sAtdoQt27hnHv083aeEkxL
tndkTWSbVvCGgZgbFmtVI4SB3OwgWHiei+SRlvPXuE+/lhU93D4ZMjPCZiDq4haTMrtnvUz9soNy
dQVQrFQPdHMHIBkCpDjw7ijRC5OWjKbddNyPkVN3Yv/wTj/TH3ctIEiyHbA1JLzIQPCAHQc2M9Gl
mFqXZmbqnEtAVHYzSbNnTwPQJVlsd//p2bvCwgmx0Oi2TasnunW26BzZQ5v6qjV8UWubSaKC9aHF
rkY7Id4tBoI7VB6vN50zZWO5FAYHhqoYWWH9btMJq5UqeaBOXVROhR42aVOitoqubDamajAPxrjL
yu5PlSuSbbOumPDvQd0Y71+4VIBXrr+nLkdF1+CiomQxn8jA4sOStSyM/544zf4NlUA74P7P96zi
VGilrGl1dTH+/QBkDuBmIcUqNjezoc90cPJqkaIqgdtA8Uc1j0v8MCi/b68xPwFXN6NgSAguehts
imoza1FXlj9HdTwa6eyn+bNa/AM2IUl0vboOuTGUYQERBORsJX+sTGh9h9qyHiVgCtf04j6hRBLC
rI6HYEI4HlmKPNRCUz1K5zcdkVJnx4E5yXBgm7N2MRDBrxQm0Gv5TKB8vYAdlI3oCQHYlkCHpA/R
ySw5HrIxCfdLlzsolBd8TEwPjMQJXVCeKzK+uu1Nz08f5/kDe52w6UuSaW3T2FpktuWDrucRkDD7
Fo0WADMw14cM3N3kFbu2Y+/zAiXi2xtxc2+gFoN+OWgEwZNeH7mlc9CPrcRatDTuD2VIwTAla7vd
PFToJEaQxJNaYr03L2qLUbwyI3384bogTFzQZUO/eaYERbG5Oy7sCN4sZ3llj2ipi3q7USBZWb+h
Ve9LSbTXMukeB/T93p46vv6rM3xhT3xUdR0QpKijRFWWPaUIqf1kSH/VKSTstdb5ikJXGdS0+Ppf
rCKTDMY3hAqWsCszMILYDeCyUTJau9a07ksldXxI+d0ZS/M7zZDsaAyZ4t0aycTPN1gO/8+qcCfV
6KzBHYE1tJj7Qof8STemyJjpj1ozE1+N6V3uMjA9ewPKRiBbwsHczxSk2bcHv3UkgcJH+RDS9Cg5
C7s1RqNCnFS6FpFlOqX1fIJYylNuuK+3zWwdiksz/OcXT78UTOlux3AvVlV7whPsNQVriWQo2zY4
jRNeYbzP7dpGjHphniiY0ZQND5Nb3FVL8n57GGudQqwacoX/z4awaizV07Lm4yBmB76vWHs0kvEw
jxpkmyqcEZUoDIQMc+I7Rr0jOvptrPafpBihb5nS73WR/1QX08/Bl4dTa995Kr1DO+ocoGdUVonZ
WFokorm8GLJ21qoyPHkOWiwIOkWArYw0I/nDNG8PEpLj7TnZcEZXZoQdNFG1UiYyqBEAUkEz2T+7
2cAczJrlF7Hz89PGLudf9HyIF93CJljjpK+DFPJfrX0EdV/QgvrztqXt3cT5aCHujny0eP+qaq6P
JtMie9LvQNAHQYFCe7ttY2OFwD+BRAXndUMrmHD7OlNKlZbHLN5SvSZFbXNcaOpTQ/l129CWI780
JBwNqpgqYb2mRSMciAeqHKg47wYv0qaXxezD/z9jwhlZRqdpRrDVRc5IQheC6kb/w6vy0HQeFyY5
kJsDAw0yQGQ8xhSzqXjXE20kuOqBJEMk7WUPXUV2BZpSQvS7wJ2Xy+E/jA4VcORgwNK1QkJ4XmNP
Kuo8EYgvfnS987TM+R3emkgzxWAPiSsi2Ygb5wt91v8aFDYJS+jQA4SpRU1jBLOi30/kBYLxASGy
RCPfBeL1yy8kYKXR9oV/XTvQlEAq2qxgyeyKR2RnjqliBombnibaPaTUOfSN9/32bG6b5AuHCiBE
d4RQTa3wACFsRLA0Oxa8p9r7IF17URfvR4L3u090r/RbYkqu/M05xQD/z6wwUlJBp1qtYdaJkw+L
zQ+5XXzEinOsTfpye4SbOxT+A3xf6OTAhX89qcs8LswjgxZlJae2zuZ9wXCdd1PO/FxRzqNjN5II
dHN0FyaFA4jux8IcrA6HQl8M31HiB3XOXuNOPw7zKLG16cI8ZCJB1gP+T9FNxpBg7DNQUUclKDs0
57Vofg+VZAq3x/OvDeEELEOvKJOH8dRaBj34cfnajd43pTQeJ5rNkuMmG5CwXjMKdm1m8gENxg6c
uju1BeWkbIlkVoQl0rUCNI0NhsQURFv3tncGIe3tjbc9a2hTB10oigdiKqc1J6TX+hI+n7Cwb4ZX
Z0w/aq2DEk8pa77a2uT8jkQ6z97g9qpMfakzE/2wkP/xE6MA58kv6mY+XTh6UeIztubu0ph+faJy
FQKt7tRo0ZAy28/i8bc5969jOUu23bYdRJLg2scjSyxFu/Y8VB5qgVGcW082K87KNDzEWiIh2d80
g3wRIjXEaEj0Xg+nQwKYFSrvJQaXi6/T+ZRRI1IbBAK3N8SmIeNvBQa0Vytdvdbu5rHrMuy5EsBV
5fsADZmRynb2xrZD2ZHXT7HpAIPmX3ER6Stu1k44RGqUptadrXXvHgWOqtJep1im1LExoKvIk4dw
F6ZYk+cjhJfUaASNBhIk6SNl3UvRNK+3J24rqwc5EKhZ4boHWlBMxccDTYk5tCre2/aj6ynQ5hqe
0q5z9klc3w1mDf465Tg1QIQpzP5OJnQ0YUlPlldIwCybQ774EsE7taPe1epcq1ETfwzFu0ZzUGPL
cGibS3hhRHROraeMmormb6o9j84jcrT+Yr3PpNzdnlfJYES+CZNSjMTDYIbx3WAMLMY/KB5St42s
m/bA+nOxeCIKs2cFm4oco9EP5p0WascuDnMojhyTRw8sCAOnO2TNndf4MnFOqWnBUxWKVxuxgwFC
M6P2m9fyWD6noDo1Q/VjYX72MgTp3sYjRgLoXkORhDELPgWUeVQxCMbMCdOmF3ooD9C4LN+6c7b3
Arq3YPxYnt1mh2FrkqwRP3ZCGHk14cKxRN3sf40v1kOpf8tZLFtSmQW+sS4OvtfXTlupmNcMVQr0
HaghfXRPww4KJXbqd8/ll+q3DGElXUx+ai6M9qzRrNnDnA57uuO8td0X6KAP38Y4SE/kJfbrMHvO
3mpZ8WJrsNBe4eVeAwhcEb826uYUjxkGm8Ze4jOioYtkqH5KTsmWFf7YRfkfVd61bl89KtrULAua
zykwSuoxOWpHEpq+ja4KtlPuil3yRbZTNhwAcH+gXuQkJcBgiY6mMwfNArwhwmMryCboOSrDTtdl
LmDDn12a+Zsvvlg5JJzdOk/LJdLMX52S+lan7Fo7hgr2pyUjUTNDtAAwts073ESKoGTKiEpKAkYE
wzjnXb1LNGxINB0dPr9cUOIAutZDzxkKdkJIbE9Tp3pVwiJQUMOXlUEVZqEb9mGph0WkAuSjhDKG
wo1rELBGiE2AHkPjJK6C0a7UoHnXYbl4lxsU1PYNUCgLtA4UFu+1pPmazl9dVp7rdrxvoBHTV1MI
BhrJi2MjvX/9GcIdOFLI4Wk5lpN4ZRinblhVxp1uRJ5XHVVW7SztXFn23u3+gz+/tizs1yJJvLyy
MAH6wfHTF2efPU2H+NTc2/7wp4rcPXKOj8ZJstZ8PNf+9Mqq+Ea280HPzAlWrTNuEfdPecwBYUF3
5k/vjUTDXfJq7ssQAo52oGW+8+u2+fUZvbYuPJVLOlq06TDbaT8AhmyGOrGQe/i0yCHQq0jgIBXG
EeqIsa69a6o0vefaOYum5pfnUMAL3wDL/PxQLm1wH3jhB1yUmpAUgg3PfqsRplmuX9iSEsbajzqg
c+KqBUjZcArdaxttZ4xABzUscuPm2DF2VMdUYmJrRS5NCCsy24Qs8VCxqDTgngsQZg1pqJjPtydL
NhAhdsFVVJmgOWKRklV9qDfjsRi1JbxtZP1uvJ4tYdW1yZ5dCNqwCOpvvpkZu4ETkbSvU8d2GpUV
CNb3AKwBwcQp6cCvIgLp8nJYSGVg/SFfPQyPqQvFRdMJrfzj9qg2p+7CjjB1Sd4Xi7lkLMqbPHQs
gC0zfXfbxMYewGUNMmidM/yuyuq2N2ZLipdA5CJ6HfW3koDkR1a02TCC7neOzgfv7RqL3VnaVOaQ
3oho9zX2sM/Sd2ZKshSbNgDDQmLMA9edSIOWZ11d1egYiZb2ez/Uvj18m1NJQLqx7uj9Q+sSqiHA
rou38tK5Fcr46hhR/TVz/pjxbxPI8jKWlQw2xgLJMtBI8WXhKYPrsz8vbWoyxx3xkr8b89dBf0wV
SWS/sbUAzUSVEnyHaG0X7/1B05V28KAOzuWhyh5Xr5SGYNMEnrkgOdQhHyR2g3aDXtsZEHCRZ/0i
8xwMuqz1bnOe/rUgFnFUlSmWQrIxcqoy8BTjgYBfvJZ54i0raPx3kYsA/BlJsOvVYKxvFigu0MhL
f9j0XLRfwVcheYnw3yFczeBrAscWiu2cbluIiCwIZixFMtGoou/a/M2m/+jJj2IAGYXf2yHR3j99
6oEDttCrwHtMcL1cD6lE1V2P1ZlGJFn8uFL8BmxlDZVhxzcCDvQTgGUeYwObksg7ac5Vu1SkGyO+
Efy07JFEdvtzqip3FvKW/qJqJWrRuozmZuOcogCN/gLw9cOtiedUd3QKx+nRKC6KaKJFuOjABrYf
GlTJbk/kxr0DZ8CpdBCum5B6u57IHmIOs9Ng3YC2PsdVowW6UkJE3qrv8bS875XZkUStG6cKZNsg
UuZsZtiOfLdexB4KcKVj0TMaOYTet4vzjvek5NrZ2PAm1AbRR8WBVqvOu7heSN24PY2gkOeXDvh4
2z5UpXKQm7vjwowwEuLEel7QjkaJmd2RzLzvl5FBxHjZaTY60xw7/Q0Vz5fbC7bu4uZchxdW+d65
mL9Kxa3qZpRG5aI20J5TSyP7xzZ691uix/rPzk5i884rM5qdKEBN2qFRqtoK2sUboQ+XxYt6SA3i
5j5TGmoE41wU886KY97ZmTuZ+1wUmvQgbW1oFHbhqaFZgqZW4bwmRml2Bk1p5Dbd3lF/FC1op+vA
IrI30daagECbo5lRBl1hhUfHnHrUnoYIeI7AVYGSGc5N/I3Nlk+W53b6JVkNHsH8D2lf1hs3Dyz7
iwRoo5ZXSbPaHnmPnRchjh1q3xdKv/4UfYBzZyhhBH8XSJ4CpIcU2eylukrwe4CCAyRqqd9CicLC
umzq4shqWqQkyeTSfbpNdsqDFLqjB/WeVT7h716FYA8iHhg+g+wksOGiZ8iTasxtKdZOmo+xuv20
l5WtGt1L8mY6pa/Vge3km+bDqHbaAedeNl3tOYM8+fb6shc+58WvEM6gHlghyUmonTL7vngNM7/S
Q3cluF/wTAaeE3gKsKZaED67POcFa7SorAPQ/0u16QCxcQsN7bEAAgr8X35ZRisBxRzxi07AuUHh
OoPivY+sylZRS2sP8h2m7QAwn9z2cV1/ZsFBwfVh1JqroQOSKppSStZNA9ZWQMPYScfyTh1TxUn0
5OP6h1rYxAtDwoeS5HqQswCGmBzmXoqddKEa9N5Iml9PxQdm0P5dNzgfJsBkzvnShEAgbsFyx3tI
2MXmjzW5/VOEjUx/MehTBKqjl7gVq/WYtWUKrxiJQivXBkk9KX+nyNG81FffJSCPgDd2y8olbrzR
Tad8sVzN196vr3jB4/AaM+g5Qd8KNyB8y0mvQJmcWepJbqoNDYHrlX6lDFSFVuSkFfQQJX1z3eLC
7bt4AYQtzgrAMXKQ/J0IvLiefI1m5aZF4gSr/Y/Ft/rsrRH2NRqIUU1q3516NT+UEb2BEtvu+mIW
rgJ4ZLhGJyag54oHtlYZY86S7lRO7R3T8m1mSOCbBjL9up2lTTu3Iywlgfy5PNIcIdV4sNuHJPsI
9K9mVaFlacfOzQixNgNbKpqBaXeaUkiaJcWTRJWVRHFxJQidgKTASwD/cekYg0IzAKmPu1MbPtKa
iw93LstCV9J/Xd+yxU+DL4NIFHDQGWtHZDNtaGUYyovfVpF7WRC5Ema3f2zl4v7w5Z7FM5PWZXY7
GHAYRNoabXDUjV0drjFWLt1SMBXwF5Oz9GnCd0Gzd0gSpQJO3aSRw1h+TGqQfqeStFeTyleCEd2w
tVhtYQNBWfR/RsW2HrJSq6lrGLWD6FkFQM+yMy4QvRJRz2dAuTgbHi+M3ShAoIilAyWH+FWpU/UU
3tJXzIDG9+Y228Re4BmHfM+O4al/Dfeohx/pz8c/YRs5CnTb0JKZEzRlGUaluh64eQNahXqXy57C
dC+Wwse+Tf7LSiF3BbAZP/vgW+Q7fnZYGKWsog0wZ603bBQv9aDxnBVu+0Goox7oIUIFuHbxwpxq
utfuWb6y1QtfFGNa+rfmJvgBRR3WssaAawd2thNVj6XBoDVSbYgUb358JS6sCL4qHo0EM9GSfGIA
0pnZb93MN1Nc/H9aEa5EMNpDNnErZfg4qqUTyiBaDF6vL4U7IyFetZGpo24GklPM02qXH6zUZFMq
a1k+UUyxB5QiFTvJWXyylA9A0vbXjS14RrAoYs4NlwFqAmIRorSkIkI2iAb3JB2t8RkvsyfZ47Yz
n39uCAkxxBBxBMD9JmydXRtaFpFePgG0+oQaBVicmVMG5ga86dctLR04JE0oOqIQgQaXEAVHdjzE
OYlhiRatk2AOxhmC6tGuIO193dLCywVKI07kjwm0OQ89VSL0MvqUr8lXGz/R15qPfFPEowDIMjDE
gI1zapXLoyDrNGnblEyYacjvOkQTjlHQLVW1T7NT74dRkYCSst5GS/0xVATkFijgcAZpAPNE4GFq
h3VdGqF8SqTm2Mhm6fSlhlSCViveYc5Xw3WvziwJ54LqfaxkDZVPxT/9OG40L9kgC/WarfqX3qMX
uQs2a6nY/LPBJDhIeP0b9PPi8G4va8gJi3E69VPgEOuGrKUQawaEG5zn0DaVmDrhBMq7umDMCVnR
rxy++THHKtApwuWEkNdsjKxPMQQyWAP635Xl2cZrqSv35qivpHiLVlAU4OEmxJPFExibBTg1WDWd
rLbYKJnxt6rrl6qqVqrsCxMtWA1ydE7dBuENUZ1VU8PMmtoCJ52PO+hmGm2mkdZbtenku7iwnk2Q
yN0pGWPbpqbTDlSc0rYakcoXYxivtK9mTpGTTGNMg3OIoeEjVn8pCpiFMsrUtwfF6ezX1plAztB0
a4vm5+DiesMO6iDIZoGwRBNBqIQkOUVKa9YURBTtrf7a+qGXuXxkNqTOdLfehJ99TC4CTxCdEmhW
ctGaS3cSWnYpIdyAJtBUv+hSftKK4a1elTOd19vQ+MHBxOAIvAeXUr20k3F5mg5KJmh1J6fqVH8C
MzjshpdsV26KA3tFjSm+oW/53Sp2aeHLIcqBVBUIxAA0EDvBStcSm6WycYpepaf6oN2mW/oQPE+P
0zE+dYfgJjw2v1YFa2b3nXc6MNujfotvg2Lhcr1WZyc4hIV1agYkr4r8DjV7N871u7AcN2E8bEkO
LHXefrasc4cy3rLqnyT3gD7Im+sv0vwL85Ye71EiM7RnVBJ2HpaFiifh1Kq3w/jOzPdpXANpzld7
aUNYLQYmmD6C/PAEFRZHJ49S/mNJP651Aip50KHz6Fzcz8omTOsTCQCVIQ485G6doybk3w+3ihtB
I0nH64pq/izyiZOwU0p4trF4bWtfpjkGBn+cDoJiDskr6jvgEJvz9chaM+SDPp7GNLgbRunfUHSe
EpRv15cyjxhhBkq0HDmESIQI97phfWKC3hn4h3p8Nmo59dSB7tIqxUwJtVDF0db0rWdnAAnMuUUh
MIFk96RkILo45VXFK1TKCyu7j+urWrIBBUnkSHAnC5RhTRbEFUWbemjhhjG1+pVU5t/rNhaKwxBb
/Mat8XbfrG0U1RiNZBiuOFUbY9dseg80QMRpIihe0c0IzZGvdk822YEZDtlNmxSqYoc1UZB5os3p
iJFko2QA0Stx7j8OyiSFLFuPAX+7fmOK3Dv9kCgACpPfrTJWd52RxQC4ymsT/gs7jHYPCsUIlRco
kasC9HoFwfFU8nTwKj0b9lmYBSvImYUQD/k85jsAzdHQMBObwqBJs6soklooh9s+88p3riFobtoN
+0OO1E086v28mw7IPV5Unt5j+la83FTO8CdTW/goMBGjwzQ+m+br9bMz87V4SFGCg5y8htRzdrmN
NMYcbjy1pwSaPhpJ92hBOna81rVf2j4NDMto0SCP51CEy9dFD/K8xsRrA+1zto0e6R6ab4d8G247
HAo0TcJiIx3W0JXzzAMz6LgQfHAGGl7i/AIA6JUhN1Fzko8czJnsNJAQrlf1557LBs0KWFYwvMC5
6QU/EtIMbKbQEzpNSrWdQNWDJiAtHpFzOVXwY8FMLAf5jIqqD7joZsW5Qp3CrMhIBdxjDDmmD7sa
tmiqXj8Vc6AjR3CgnM/lcXCrxOAxDYAXVRIrAg2RsjW36G69lL9afCmUWXYS6uorGdTMe8AeuAiR
7HKVK3DWXB4PDdBi1IKzCBMmxCFVs82bk53bLtX/akG+Y2nu/YcVIunATBpeAVxnwaKex1JZ2Wnk
M5ZuSlU/aHbg5IN5l6btIexDd8j/FEG9LyII95FGdcwQUrLFy8rPULEwIXoGRQLic6hNAtIgcsCE
qOfbkd2H4N9FVQnAhoGVB5MRtBNCxJmq8auHJEyUK06IbAIEKsc2/Pzxb0AshPQVkB2+GeI1MaCN
Zls9QbyF4pq6SQGkzVz5YO5y3Mk13a15owgOANg5WTXgboDfEvNKTLJmk4Y4E5IKyhZi4u50E+3o
Qd6qW+KiebqqmTJ7Ib4tIiVDKrRAH9cHammROLROgWRvkvx2ZOHKaZofX6wJCQlUKfDIz0rzcckm
05Ak86TVb2pRHqI+cSS027ThF+n+VtoaizH3KJen5tIe/z1n5dCR0ckCJ4KFbkO5l9LGTaAIH4On
WZ6an2bo2DzA4YHXAM8LmHRE52YYvZoVECptk9RQtlqomdauB8C52I5WJdHtymFc+Fgq+ONAqouB
feCJhHuJUIz0oVVap9JLD/Vteq84/8vBRLj0XOb9ByJDoP45rzswhPCsAOFebuYQGKNSBzakWPs/
4/SQK4COR0fLWoMozJ5abgdJFsdCALEutvDl2kzsqIEdNc0OpAOnGEYFG23FoywcDbzkEO9DQARz
4v5R2tiItAbjlAeDi9108/YfEAxOF6+RF89eV6SoXJsX0EgQG80U1EZmmNA1boxT1j1KSr4buu7Q
hhh4j4KbVDG8NAcuO8x+/jShmYPtQzGHFzbEynKvFtLQFLWByZ7yAEQJ9QhUsNs95ia2RbdX92ua
M0se68IiP7Jntw0+Wm6IhYXGh+AfSDbtbXAwPG1HP8dbZfPtsVaew++QQbjgoC3FswAEIhyiWGim
YLRNtEQlKAEob9Yx2TcvIF9X74MtuNHvx9vWTbYxsM8rm7twRM/NihSmaTSMUQMNtpOUoD6WOVmr
OAZNNyt3fBYwIZTmUBYuxA2tQjEY7OtOhypERU76Q3nb/Yn29rZhDvhzY9d2G2/00DHrHRXv3upb
sGgawGFUOjDqM3tv66HQojxNyKmPe0c3b0CCiO7VR8CafTfSlSL+gi/jAs//Z0zwZRGKHK0tx+RU
xxCzTP9NQ7Z2UObxA7byzIT4EhAjrpQqIycCjLouVW5mNQgX6H0GgMmQVLsAre4kl1xFx1xYEjm9
sibb+V3JEA/r+W8QYvsik9qCalim5suu7iqJW0PkEOFM6RVu7Af3utdv6tOJUBeiTd1T+hvk7ewO
JLx3a3Hk8o6jZIROL26NmIUafQokmBaSUwDWTMzmjKHtXT+833xA89X+PxP8i5x5g0EielO3ETlZ
d9ZO3Sg3UApXyk20Y/sEh3eCQ+DJYH5Ub9Jd4A437D3d/bd1ol5nYdRKA1z08kegewfpq4L/CO1B
Mx+icY0Kf76R6CugnovxYsTkM3h91fR10+S2chqQxZjlrzp6u76PSwa4JiG8CUKLWZGzm4IxlCE0
cRpBiacrX23xeN3A3JchjjgzwH/A2XdC+zpNwOsH3r38PRjAPB/cNQAJXTeykChdWuG/4sxKI5dy
2Eiw0hxHV3tDqmQ5beZ0nrRrHyKP+mtKVwuv0TefOkqKYKhEHC1YLFo9D1O9AM3fm+2H7/mW7eV3
9qD6yXPsxBCsd5JfK4uch7d4aaEcgF4uOgrQfrhcZF4ME635mHJwV0HJXP9DUy9/YvveoYfkwDaB
Uz4ohQvGvHFf7VeMzz0cCOR5JR6yK99l8UvjE4rBRMnQxbOfho2+oUcUltzkmbq1m6+SeC8cGnDu
A8+OGB5BjUiclwdNk0QEs16MQ6yqP432FzrmP3fa3xEgV53lqZBITNFTQ20tUCuBLMKpD1HmtLmT
7cjvyQ2chHrlbnV0lydVl04LzGZoY6BbCIWkWayWSEaRYfRkQPklOFLwUqkbPtraeRrgQ8g7Xdtb
K76ofNBrZhMuGJ1XQNlnkNzGbLspljJUJWswR22bfyrqkeQXKGhPGFP0O698DN6UGp2iwMEYuIcB
qJWjM49QMb+Bfh/eRxDTzkbq7LrVStIF/Ym+Br95alvtMC5APsavANTs5i67py6ooPpT6a5PLc4D
cQT7aKYAdYxSDaoal+cWoGwrUnPM3FiBsafT9Kvi1FNhGTy21Hi5vtIlW6idYPYWMgs8mbm0ZQB9
qYMwrztVUB6oWVoCHl6eOp28p/qq2tLCHeFNGX6QkKDN7ojSsbxmEWpOVWebm6EvOzBZKtWrkTdr
3KnzsiEGiU0OlgWRMUIMUYC0JiBianPN8KcyxKBvG6splGRzXGDI7Nn0k8VJ9suUc3AKaKA79ZKS
RO9B1bHOs5txhGgp5mSzO7mztBtNmoLG7RRJLnbXt3/2lgm/UojzTLQukgw0Rn5UD/RgDUW7AeWM
vNLQnScFMAMWWeBq4DXAxSG4YcMs7bQGvYavqe4IenAd9ODJV/0+3YDRwAMLH1jNnPX8ePa9v81i
ogJwL6A3xFwkj1lbZ1Vv+HzastEfijbdgGh27bLO3AU3g7YnLitK3hBfvjzDejKaRTvWBrTCus4J
x/BLbr6+GiO5DSqMLsQ1OhpZ+BUN1o+nfUAiiigag7GACOCdE26qrkEngiJd8ZlRbeVvBUd7byjt
TVBA8V7tXHnKnn98YuCF8X7zySmMF/M9PwsbzDgOqZkz05fT+9p8DrR05Y1ZOJIXBrjHODdgGUgL
ptH0x1Db1n0GXvc1iYE53IHvGxAV3714vJfCeRx0FpRG0Jh+tbF2mhdv5dzVPWjCb8s7/TQ+Xt+y
WRAiWONxwtmKxprSVG9gLYps1wBoCANcG62dwAr/J8A0I6Gf1w3OIy1YBL4bzyZ8ELqfwrkIagPB
3QB9nO6oH4cd3Eh06l0MzbghAN9OfBfuzMi7bpS7iotHU7Ap7CkJwZZt1qXpJ0qdOnIEppYU6iFT
8TphgCes0xWnsnC5URKF3gWayKDYEBkN+KijDrJgwx+1Yzim+zruXJDur1zu2fuEVaEtifhDt1FE
FO921nPcSB0bvhG+0RFjZs0pp42D4aCVY79mSLhXVWAORSglht+E041Ehielr72xDvYRDX7u9OEz
OOoLAqWoRQmmNE2Sk7oJDT9uJTeuHtXu3/WjMB9M4bt2ZkG4w6A8YVY0AVoYH7LH6IZX5SGX42Wf
+ioV/RztItgSnrAwbEZSQ2YVDZ9pmxaO8pblXuNGv4NPesvc8FFzMWUASE+9W8toFr8Z1xsC6QEe
NRHuoksDpSYLiG8mozuMkxPWwJrFLQTskpXbteAVwcELMCCgLjwM5j7mzIdwhjbWIIP360j2DSnc
xlG+UvNZuFAAhqKQDHnlBRqHKpFbi/RQiSo702uNAUoy8rYtp5UbteAN0amBKgbSMUxDi9rRGBQM
SjvuiW9nmeTkrNBf0iLTXMAdZWhWKHHz3hZaeWeG9mo6yD2t4KMubAvRZlK37TCNE8QEoMvRnLqd
tJF9CEk76j6/W6suLb0yF9b4Nz37ZinT+8DqYS0+lM/ltt/zO2B+t9xzd22i6Ltwcm1twq2e0OEt
bQXWmo2xKQuH3eeH6bnbpZ702D5XwFMY3rDV3GoLxhUHY87bcN9vyKbfoLi1oauDf0snFrEQ+uYc
DwZ+vMvVxwQibabZED+T0SCrRlfqxzVow/L3RBmR1/KRPghrtnQ6DNC35WtGhs2glCVtuu0Qopal
7qVhVapv8ewCssShZnh7xLhBq/S2zyuZ+IVtmw8TfFzoDKmlv+DhCHxrCOPUyWiicM5zcB1vrrvV
Zeu8d8DnQVA7u9xRMkRaQhXsqIGxV68d7cJFeoDJBeOrlHQ/H8vSkQtrRRtx8TtCEANCLxysIiYy
JNOMroFioJ9b2u+kbV7suHm6vrAlz4PxV+wnhrohHiRclB4sWSQ2YCIMwtbN+lHxNKUjrtIma9dk
0RQg8Ph+CBtg7XIPDRSXk8RIMPtagpCrHT/TOD927fBT3K6BdjTmxRF9AX4mf7uG86svZcowgm3H
jxNr36qVR6HOBaXHFTMLD9CFGcGfaYTUVVVGxB90y8nU2CVl7RnlGwkef/6FIIqAtgP+grJZuMyo
00cDHQewGEXDixFrD0Rn7jq2YemsnZsRXrkKHRy1TODDzNz2TC39AxmlNf6ApRPAJy044SmoSMUu
3NQRzAhKOAG9ZN2SiaROWrT3Rq6utboXDSHKAhAFAB6IuFweNTMP6ihpKR4bdBSC3nJUVObkXnWu
f5qlMwA4MZZDAO5SxfcUFNaYa2aB7ls59OYjzFzghP+JUU9xAPhZwwssfqEza8KJy5kiDWAY0325
aj1wiXroeO+vL2jx3dRRXUfXHqH3TChNHSqCIRLYaMDVp3gN+hPRTnfsXeFJ72sx3KzShpt6bkzo
R8hNBgHHBsYU68gYu+0y+SAFFBhw5shS5OpK9TWZ0UoIvnQ2wByPGbRvmLToyvsqhUxwpupQo9bv
MmY/arUFfxSsTUx9v4BiVADHzVFkmPid1ddqEvfm1Na6326z12CXb2MPoAvWb6Mv82RiXFz/W/wt
DhwGGH8lsqM3TrWvPjKfetnH9e+6tGYDTVOZ69DB/wpJqV1aqaYxy/AtjNvVOX1CYvVoUfvfdTNL
JxRq4Ci7cYEfFFEvrx3m7VWr0WLTlyayD4voPu6K++smlq4c4MsaB1Ui7hBTz6Gb5CzHBUPcv20L
4ig5lAqnwtFb5l23tLRnWAKUYlDaB6qeL/bsHSnjUR8GCocoNWHmJEUG9ri62QVRk6+4kaVtQ9CC
nhBwjmjQqJeWzIipGHxDWN5Z6Ls2oVI56ZRrm+vrmXedAFhDVw6Zp8qtiKT/HUPeSYwW0T+V9WOl
o/eaNl3mZYkSPg5yA0bAoCFeOE7ldmoI4uRsCLw+mIKdASYFCMoq3QqJ88LKUZgEIyMktiBeL/b0
G8i41hOGn31S9U4aQ/t0slau+5IJDHwAEwGMEeqEwmc0yWCa8JuI0Sz1q7WVr0EHWdr1rV04Kly3
iNO3IpSa51XpwII+0nW/NOmXUanPWgGlwVx6v25mcSlQncIgC84+RtQuz0lDOmsAalv3x0J9xAjc
KbfWEqfFlXDZE0DSMJIkAregb8aAWYl1H7XNl1aL79VRxohwlK18+LnrxxfXMZbOxXwJNu9yKSnY
X2gPnWOfqsVnVuummyfkpkAE4hBJfSdmuE/s/mho0tv1PZz7D2BIgHZHox+YxVkN1VIkPpVXaX4Z
3crVDQvi2yEKN8kq2o6HZZfeH/+7gdhdwambw1VaW8JTJmWqn1cPhgEnT06jfB/nv+pxjaBv0RQY
mRBZITOalRybYaimwojAVhEkEBgfHDX9CKu/YfeRR/lKhDA/g1jWmS0hsgpUexrAtaL5ejt9strY
snB6vv6JlkzgsQK7LRfUnWG10ioguRSBCdYe/8nRh54p3nUDC56Qj2lxZjsU0ueEYI2d4XpxC7XX
3pIt2Vd36nvk2jvVi/z2xTxct7e0IMRTGOTAOUD5XvDvfWAyHHFZ86e+3CkM8jt1Ehcri5rfXKAE
gUXE4BDWBfjQ5Y0qwyarpqbSfTMuDpY9ntoy3gVht/L+LqxFQcUXfBIY6wHIQ1hLRCeN2uqo+ZWU
eiz/tJvXH28WDPCJEF4fnfVVOpJbEaSHNT8rpthN1eLLMoOVQ7ywVxc2hENcFemgN0Wn+eBO84zq
txIZjoUxhusrseYeAFYwYwKmA46L4b/iLIBgUFPu+7HR/BjAbHWwHDkDCkFFPRa8L4ZR4hSsjY8t
eLcLk8ILURWIQlMNm2epPbBxUQrJTkxJRzRBDZZUPz9ygHGiAoTxBfTeRFB2EdC2pSZ8aafcBUnk
htEdNda4OJYOHLR1QOLA0RyztzWXM0MHP6Tqp2mo3oZREf+tlaHfXv9WC2Vz7nF0PpDBiQdEbBSp
Qzm1h171e8UrD+WWy7BblTeA6D7ZriErFs4fRiWxJsQjQIyIoF4DsiKJnfRIQfTPSAaSwyCuZq88
sQu5HGIrPojx7URnnV8WV4EiScg/bD4Pumf7DBT28hbQhbv/MHYEwXAgfXh6yrFfIoI4IUmV9pY1
YTJiCm/Sboo8BYKut0Nsxj8/doh/EM2BEAvi2t+f8uxedaXSKGMxMr8Op17ycjNRMPGHkoLTGQ3k
ga6fjIVvhVyDTwAAXg7VQcFXdPJoJZ1cMr9idJMHCI07YIjMYuUALrzhKO8AO8drIwAh8n8/WxR4
PDtNURPVj0von4+vUN51qtKX4/d2TZ5yYUUXprjfOjMVREwZiZbiRmn3UbvT0n04PF/ftMXVAEUD
qnUUOmYDYlD+bhKweSi+VAxa5Qw11XJ3KpXykxktoB8hHZXOnXQarBGzzdwFan7g19MxF4TEAsHy
5eLMopbsIE90v9c+q2hfmz8OtrgBNO8QhIPdF8D8SwNdkyqypOKdZQWUvXLDGWtkn8ajijnJvlR+
ykbxbQ24GeCeETCL5ACVXA5BUJa6D6fVu41tGG49DbljV+THgmlgd0aaa/FRKjgO8aBXYVhnLWWK
r8TqQS5TNxgpUDN/TPXH3wiW4PwA8EIHF+dDCFVCKBGWltnBUmcdxlLd6Km+cp2WzjiARnBEmGvQ
Mfdy+ZUyJR6GDGgGfwJa/s5GwhQ5kHCubqgq9R/XD/vCOw+QIdaCz4SA6BvSdnafwl4D7UraKH6c
gmdR7zD1VaC0SSN6Z2jpq2mGbykkG37ul2wT8THSGKCdZjwlY2FptB5qxS/tskQQAxGP3tJalwTh
SqV7Dl7G9+JtF+RLgFXhcbzcTLvrlJxpgeyzpKmIx1SqZI7Up6mMEKYEG0WXF0XkRhappm1fDXrp
WlGVh/e5VZj5EYxz6rhRk44Un5Dh0NtdIundk6roibY1rYxNR6Pp4ltkbJl8Y/V5MQKzpQzTPgpo
YUOiiLZ5txkryBO41z/d7JjgenFkAVBwHEEk0kLooxHoSoJAkELRUX6IzS37Me08TADOyNnqgCUE
bvly8/KpsawmmRCSRZmyR+NedYeUBDdBbq5NXfH/Skg54fXQ9UBmg3dEvFdljRW2GO1HCvBiIw3M
td9B9jsZ9ZVdW7SDS4Vn6ns4V7hcml5VZli00IvIuyMNA6hiBbeDzTyiBz/1f/zogZmXc2mA+U/E
LQ+krDrFxN2yKup07FgZjwBor1ylpeDvworwjSxWZawNYCU9MOAXmi+OmeCTjPHveHf9xM32DqQq
BLKbPCkA+YlYVVQZamx2Wcl+Qspgw4pAc1s5eR+HqHWkrK02183N6izcHMpS4EaAxRmedKSgHA7i
XPbjvgPFZW7ejZgJt8be3ldZ/RBZ9I9saBDjSunjdctLC8XRB7E7YjT0bQUnH0djmEQaGf0gK/7q
+ngXy+k+QJrkRmr5cd3WwqMPS/9nSyxvJ7jcdtDZI7RjrJtRy7/gNn96ELGRiCYg94xcBAhdcTll
2nXgxBl9efLl8HNqXg1ze30Vc4UW2EBDBOU3hO0oxQqhhVz2YxLGMmyU911qOsT4rOW/2tA4gZ06
Y4Z4o35IpbU0bulLnZvlTvLs/Uo1QNbqeBr9Kcjij9GI6sM4JNKG2VmOp7kqHlbWOYsO+TrBxM/1
gbkYg+A/Rr0oimoYR7/1ZDe/ZyiXOqDn2/KB3kTxhreycWQHyixfdK1KsnRSzk0LW5yUTdUHDFtc
TJEbxC+k+A9H0cbFxqHnU/0iWKgxSBM3ZjaiP5GkjwqmYd6IOta/rm/h0rWG6gNuNkfhzRDOZhgp
0WQUCg68tol7e6tRbZ8O05HI7a4ow32qvNVr3Z2lc3JulH/Ws3MiWxDSansYTcM/UHiE8IjlJN2e
WP+uL27pGyE+xEA/Ihs0NIXasGFXTRl2keKj/aMfzCBLD1VO16jQFp5+tIdB7AX2Iv7GCHldSjKw
M04hTr3KHJu9mmHoytqf60tZMPK//TYkJEj0xay4akLa18xgvp699pgQJoUTqytnYeE2XdgQ0rlc
qepJSQPmxxAbyumm7r7IGG0BjnMjfQWQsnAEuNQmukgq73WIzRQ9J3oeUaxn0uyjDMHSqDWeoyl6
keV69x+2DvOW+EgA+GFi7fK0hVGS1FOejz5k67TbJq2nm8msx6fQpGumFm4Tz1NlPgENRjlTcID9
pMdS0FM8H2pHHq3KCm9HO5V2g1xBoi5i0MYyg6+BqPlOyo329fpCF4470khUnVC5x3SpOIahlIU+
jpLOAC2KXbmUUA1KD9dNLB7DMxOC1yvlqLNkiTDAC8meUm1bmrILaZrNdTNrKxH2UWVplk8JTocV
6b8gJLKV0mGtqLW2FOFYJFZdNFKM3eIABd0tjjTxip3lcToYYKxloDxWx3+X1/XNBoniDKaCLo+i
niAJH22V+e3E3kjcHqHpuRJeLL39CCpAEooeDsi/RKcnD0GDiNtiPpPVTWCEPrRT7+K0fKt09jfI
7do1mf6GaWPPgFr79e82H5hB6Q7QAE6dgBQWFdDLBbaJZqFqgvMB2eZ/wNJW7tQ6wTN5gMCHAypW
dHm+In+tCjovUApmhX2ltDXsNsV5GVxr1x66r9BrnQHYSPa1XqBccpNoe6OziSWCAlAwJhXKVHcZ
jJWTlnlVFEuO3VjJPlNzjFLQwDjaRVk/Xd/Zub+ElBmoB1EBAwkGOGovN5YDGUa0pPFOh5lXmkdL
s520oRs8cSvfcH4vLi2pl5ZAJd+j2QBLIUqilSbvM9pssmLlmC6sB5V+AwBMDKEg+RPWk8mVZJey
hOwlH3ZdYT1hXHpT6OXgyKRcKTssrOjClrAiCIVZbZogDEj69D5IlJeGsNsgWnNaczN8YhkEcigX
ctwK//ezqGYMpKDh4sA+oNEuOjR7vKWelK9Br+c7x4WOMILFtdRA0iC80nVSJ6o54ZWOTGZ+lSoo
po66nUXZVuulON3IjKSKe/30fd/bi4IAOiYyXmqCMVzwlIiKRNJIM2PIcwaKP8nMgOob2upXG4ct
dJbBnUS8SDMS8GATO1SdtlHKcpOitirdNCwi6j6hDUY+ZSMqlL/oVwE+dP33LewJ3ltsCC7GwgBi
3qg0yyBE7quFstPz1slIewP5r6RbowJf8OBgbuCdHbSuQZ0knCVp6utEj+3OV6MKMGGVtF6fRmuM
0gtHCYRMqDcCr6vD0/D1nh+lLIr1MNc7H8koMV0zL8puS9saYuFJl0uZd3375osC5c3ZZRS8NuNz
Vl2BshyG+qs7LbK6PVO0euXKz6qbqDGit4Pl8NgETd/LRQ25nZMqBYVdnk023WpNEhwkaSRsR6VI
lQ9xPhLy3IJ0LLlv1Hha41uc89WjagbUEmqdKOpzsqTLHwD6CZuipEhApFL90d1QcYoX81G+V0AF
8dpvVIyPKwdlAHGgQ7fjfg21PH+lBPvCV0XDUZ5yFfZ5xEH3+TaqHNMdQTzV7rpf4QqufvZRBWv8
GTs7Q32NW2FLsEYT041A0U8y54fHRrAgeKIUPcG+ZbDQg7vMmiy3gI7XdRPzaEawIVZLwoKWUcBt
bGs0U2Ovd7qteWx3a9CKeekOrQo4ET4qjWRhhgdUizZOEqvUTxFpoV37Qka2g1ixFyTMrZvIm/Kn
VM62qFC6OllJUWb+C8cRptHMANnVnMR4LGtjatAzPJkShtEDyanUv5EOWfSiXvlmC5fwwpLgv2xI
w8ikm9TTVFaeHDKv6Ou7hD2xECsswh3r99e/4CxawtKQeiHcxcNozEo0khpGYWC2+imj9g5Zslem
bzUB0J0Ym2CVEGNpI+E00RICkx/gUoInsyjtDEI77TQlxO11ZdPEt1mseVFpr2zkmiXBm6ltOOpx
08BS82TS0NOyp+odtImb69s3j6i5pzpbkeC0yrLIFeDBNVwAevrW+mp2yQ7RewS99eaQHqMn01sT
Wp69P9/uEROZ4EHjCBrBd7BANYEFKyDpHJZuRHDrMhC8QTnt+uIWzYDcBXBiWJoRe0DhVips4FNP
IzBmcgUe+djVujVQ7HyQlq/mzIxw5jGH30tDiS3EPL7HPMMtmBsgQehA9RTv2134sEZktXg4ziwK
x7C3C60dUuxfB70ELf9T9oNbaGAlCp6v7+CCk79YmnAKlaDTmq6EIWhtuv/D2ZXtxq0r2y8SIGrW
q6SebKvjIR7iFyGJE0nUTM36+rto4N50s3Wb8D7YTyeAq0kVi8WqVWvhWafItGTWDViAgqFH6Fx0
7AY690OhF/qR5j9z541pktx8faf+/X1hp/ohteoMWoLHJEJCW/2gGtsaGK9w60WSfqw72z9Lwlax
JOpUoISxEuvQKZXXJU9dIanSrQU7NMz+b7eEw7pMFUAqDWwQGjkb16Kz32tLuUlVZIwd3g6/lCit
JKxpK58ILS0M1SAzwhirCH2OGzroU9qAA6gA+Aykfon5et3LVrYOIFu8d12MdfHG7XkqgSlVw8mt
ghxRyPMS49modd+kslGbtXN6Zob7yknGEs3UUhwlx0I2GHIAr960dw7xrg0IpNQgs+weZMimla3j
2Fqueo51Aa11bjFuSdX2JiVHarxYmKl3chmvxIp/o50EGCV6Ssh7xSF+hWrTUFs2hBoHkKO1XXYH
reUsGCqd/ipoIcO4rZoDdBxjN1gOat/nCyJ1SRutbfqjBcYXPTI/9KH4FsE3CsZk4hlr3wtPUIKU
HjLFwCcKb3iiZAy/wujwvfQ3F9LRvor/FM8KwB3ASXVcTMqO8iHZlUUC3cRfEuhNo9Ap5J2YoojH
EQzuR8NVvtdavcnq3mMNKtVsQT4TP9cRmq+dvrXs+yxy91l27xZ56MQfeY6fpTE/nrrjoJQQCK4D
Lfo+zb0fx+8OyHiMWPWbQdvGbNldP0QrvobmJSYU+HwkF+47/zRFXGv9NCI22FW9L+P6UCqTJNda
2RgMY0AXCKPfmBYSiyqRi5aRNkN2EUz5Q/dURB9Of5ProyT1WQkHgAfzIgeKX5hHElZSG8YClFuq
H7Vu9sr8AQgiP2LJf0gOcC7hYZi7w9SFkIPYeTGUjmJDoK0wd71lB8ZEPG2QQR3IWkaMcRbMQXCH
ukhCGIDBzG0b7ciQG4xHdsjvnF3i97v4prw1w/ynsqP7+qEMk+evOwRHtgGbDISZIy5QSSa7YyrT
jk30pmbPg/PVQh7SHjQQodpq4XBeeMPi6pBPTGvtmPWu77b5tugeIHoosbLm1uCuAcUW18RGXfTc
rfEHoYxGOw08d2E+Uih0mBJHWPFq+Bm6GmDyAo+WaEFpR8upACs6tibgQDnzGgLN0ngMhlZmasWz
+esP3gZ1arzEhIjGiwcYRIcooN58X6IfifKUFg/Xv/pnmeOslIbyAwHWFJzGqBYCKHe+YXbfzJ2i
txrorkFX2fjGX+2GfTJfN7vCH+Zg8e/UO30H3VL0rlvHa57SQK5dyr/LlZ9hC71RrVBNfDj8jHbD
DpHl1U+TV/jZIdm338aPZCMb0Vw7Z1g3f96i8wGIt3Cel5H0NB7hjsZu3swYgbO8fgf6yp0VWOhR
ePGP6Vg9zbc2aAR3ZnB919dqP2fWhTtjIV2UjDGWy2kzOUSA8ymUQbz5bPhs+wOq6mHsO7flfyDL
5B/cxklHloFkQAiXFbOtxlVhesILgBoU31iWZfw/m/vPBj9DJ6nTEDGUZQ1sbrXRdtO2BlOw9vN/
l9e90MWnj5whwj1ICRL5d7t0pH+mhe/qUgRvPUUAYEHCAmj0jDfWA39lccKYPPJNKMRqIKoowX3u
tZIb7//5rv+sC981IkvdJQ02d/RBHuGDL9i5q0Lzsf1to+c0HCGICzbU6b69JfGNtO/E48G1tQtn
Oc61EcV6WDd27luxr3wFcC+ID/809tL61EqgPXWjz0rZyScmTqUomoXrIv7JJd7A+qNslp3l0cfk
Ntum36JH2QjfWoJ3ZlIIh4mr90k+YXnDtjhyujew6R7sTb1xd/kmfsq+RRvJMV0LwEiSuB4IkouL
WN9PpBqtruIbGu/dXyDyLZ7T3QARZzVw9tVT8t7vla/fYCA4+WeTb/zpxpZ2Y+rA9R7zovWbqfLc
UkokuHaHndoQYgDenWPFStjQdvlB+T3dqalv7icw59Ub4zcBPhB1iPhJpopzydmHy+bUrhAXSJUs
uophns/9jEC1mUCNJ4OEWHHIH+2X5kl7zUNyL5tYX/FV4MBwuwFFihxERCLkUIgu6mFCUqA3B1tZ
XuvY/bjuKqsmMIEJOAyg0heTLxrmrqKZwISjF1vNSnxWx8F1EyuZIVBR/OGGIVKeIZ47hquUozWY
AzRmZ/M2L22UgD+aavR0o9oYFujRZirJrNcWBSwML0LDJPpt5xZLp7EBkMbnmib9TxIBwlEXsWTu
buWIoY6DWgF/iyD9EOI1naeqW5aIHOtoBt72u5oVPjGfrm/d6kJOjAgLcY2qWcpBIUeQVQckywIj
3V63sHKizpYhhN40xnhL5MDCOIHrnzzqvb6J6a+8lEm1rO2XhVk4DJWDSxadgfNvQiJDnToFhlRC
P5bEbPzOap97F8OX11ckMySsSGcdeG1KGDLd2YuK32NaerMh01tdc2qgyLmSFPjB0As7Xw5d0kjp
FYcc7aXcFdUvMj9OenzQjPemAX8ik9T31hwBAqhwZhTlMeAn7N40x308LSCojl3jp8nM1zJRZe/R
tRq5c2pE2DktoQOqVyPG2HN/+T0F0U377ije9KC8K4kPBTd1W22VgzJIXiaXbXG8tE8Mi3dyHlvo
J2pY3eirfvWIEna8yfz0MAbjB+dCNR6vu4hkN8WBtdzQ2BAZmNdXixutKT1zljG7rzohhID4cw4V
JJHvplVMQsEXQI5V/aetcm/qUr9SbMnGrVnBLAMXagPxI15VghO6CYG+k4ZKX002Y5p6zYxpkP79
+m6tW0EDA6YADhYfjhHOdGunBNW99vtkv1vo69Lhx3+wgfIX8gcTjTXxxVj1ozlQZUA0xQxLxSA0
nVVexmS8EKsuznWSMRXEGbTF72KlmOvLm5YcE+3P0G7aF/K7vi8D+q2+dZewwctC23J1GtmzbSVc
IBf75AoC8gOVhPMvxXLVHVXggyEj+apE3zlix3CTreMeMsv6pk29JKyvfLMze8Kd26dKg7Hjmhyb
+h50o1sTHOU9kc1prFoBJTewCBgauwiCldlGUBNF3bfNX5HCbydQ/mKeVxLQV04rMH6fBEGYqL+o
LNlGQ+s2gmq7zh7aqfVHIpufWV0HHyKAQAxw/uKs8UhwXzBAAI/MuEtLxdNzMF/IRsHXkkiI7MIJ
uEYY+gvCaSVT3fUlAK9Heqd8i27Kb93e+Oi87mbe8rQ1DfKwuK32Xz5YvHDFK0ocZi9C++MhHYpy
NNVjaf/OUfWjDVJXGQp5df8wZQzkuwMEjPg0R/NsdHoFRrJluHEj5pNBD4dU1sRdcwRQLaPsYeL4
4n/nh6gpabuoy6QemznU9fe4+roCOLZfQ58daR1k8y7CQ9q16VCnuoqikrNTX9xbcmvcO+W231YH
9a4OI2On38uKKpfLOjeqnS9rrovJYEBLHTPjtlR/OJYM6nb5ebgBBFWA3jFyJHa2IjIrRZSr6tGi
mGGGCqXeYqrk611oWDHgAnxgGlefkBFpapx2Cio3x2WmQAK3tgsK4hpSbY6Sbr7q1NwUJgU48yNG
ZIXo1pCu0ydjUY9aNnlL9tCp30pLdles7ho4DvD24pwnYlAgWhEnWQVfyI07u3md6tuIfr++js8L
+rzwgYWgEApoArLii0dEVuq51tczQsIh3bf6bXYz3TqHwbc8cJP+aO7JM8C++bP7UQfXLa8v7p9h
IZ/UuxkSBhYMO4viLeUDnd4xQCgJ3JdvC6wOQzeYwIWmJkjIzh07Spe8QxUCn6l9bIf3dGEeM24K
S9KRXjs/SBtMOAI4mC46QszCOE8L/z46dbmN+NQjeEqub9faSjhmGOtAYECB/nwlSgoe+a6ylqM5
vjU+wPsonr8W2n85Qnjpo4eKkTNkjXylJyWUvi5nPXfM+ZjPYEAydVDWw1r35UkbRLlTM8JqtC7t
KIRBobWblB4bag+zZvu+ldGFr1x4XO6Bq00j9ABGJAQ2Nydpz0p9QFo/BRrqXnXmO9mm2Nk+NJ0C
80/+YETBuJd9rRWE4LlhIRR1XTe4cQbD5Z0ze9pm2dub+Y2T+9Y36VYKSFxxQADYbQtODgUCR3za
mgVlymSZ49H0Zp/edwDY5Z8QO05XYg1et5PVa/lLTIgbZxaFl5pTQz8vK40RL7XSpP5UOKCPpgA7
a3uzapfHtu9y0zO6HHLAkAWeIByg1n22uX4qLtdtoZPEeWAspE0XCP65B8mIEzftEawnkEVP6INV
stfrNi5PHrcBemEdsA4cDMGH4rSaKmCS22Mxk71dUKTmaR9GmnE35bYMJikzJvjNlJZV2Vp5e4wZ
9XLz0IGlJ6seCvJ8fVH8gJ1/PiyKPwMgiMT72EJgNN2yjSGJAjuAP4NW0+jdl24Y2gKUpaSRtWZX
VgUqHQzUIaNBU1sVVuVQp1GdhjQQoFbZRlvm5gGDdsWTWhrvZmNmEsDs5VMHTT88CYDBRLsG19t5
EEsNq5wjIMaPafvLBDLRMZNvTN03DQTtXE9XZAz+l5sJDl4MbuPdqGNgRxOyQkDHi7oqKsgDufFU
ewlSbC+qUrcIemPOn7765eDwGKH+RGrYF6lUA1rrQQVT0HGhfWB09CV1jbCllqTcc/nJYAYiT5yt
Cuy84lPByifQ+KvJcFTTMSwcC8UQ1YbAGrzJj6pJCu1b28NTe0I6EBkLI24RD0fQB/xUvjk347H1
F8/dRIkXPeWP7FHdy4DV62uEzjzIyol1QfUQkaIv5tzpj8QCTW9Rb1iqB4b2oSm2jEnlMlBhO8Hn
iSlJ7NDFO1XtC8wh6dpwdMEFr0GCUyq1vbaBnBuNgO3NwRQ1X+zJzY3YOo+AcuCqM60RMIHO1j+0
ru7KYG47NvnXvXBtPUCVgncSY0zIsARrZjsNS+6y4WiVkJlW512lyFxiZUF401uAcgMUh/UIN0xc
kyXuE+B7dJL3waRoS4BXhOuxqpHVKlauawRCruCN4XPEJzFiZHQkVtNGXFV+CCDb7eeJp6Cjo9+g
8fhgSHB+K2kJzHEFNXCLgZVcfD2kpTpNKNC16GEPAZjgpkP9pMSeE4CS9CcQ+FvrtX6OA/1w/aOt
VDnP7QpXWeSYdVaXFq7Lb/XB2JBX9D2mB3IDwgkfVcJ9LLk6V7rZ5waFwD9OoKp3cxhcOtdLpv6o
ty8NY16ZDtse14zSGB6dMVtoMDRj6BNK554y217sRDdGloVUj4PcUW6AwpR9A37DCTfg2TfgHn5y
XpS2sUq1svHJ24dOY/vaUfyC/Uw1xzd0ZeO61S2e4mBgpoFj1Q+SL3EZevjGYLqXh3E8JIUro1Fd
RrtFg3zNm5b43eCNaPLTJ3czsw1IowAm2Vp7TLMYnoykfuXFB9McbYeTi7MlwtdMGhcKhvnaIySx
XrNC37ak+NYxc++6O9tKA9bFd4W9bGPlxXAzf+70YIiXm77EpTa6Xjv/sZt+c30/Ls/6+W8Swslg
tMMUERyI3kpQKiRqEbTV3HtWIq2wXEauc1PCzk+x2zGMG7RH5j4n84crIx5ZP9x8NooTd4CIQfB5
t1Xw1oaO+hE6c5H9+eqIN8awH1Svfm2gYFs+LmDrh9CaI1XEkBoXvDpOSGLV8YSNZF70MG/IXR6Q
W/sRTeod+JTLR3AXBrnfSLKFz3zx4jSdLJp/4JPT1IzqPPTjzAMomLeJHuhP7K7Y66oX6d4CmpkM
8ozLht7WN8lxBoMimA+CXvLaX/+0/3Ze8CIn79OxJFj8SPYO+UjAn3PdTblvXFul4DuWxSKlrcb2
2C1VoCuzZxWPddRtK9ASaz+v21o5EnixguUNLQ/cfxdQbQoVRLuGG+X6n4H+KJvMS6kMbiQzIuyY
3hDFKDQYiSC4yp6n7vE/5CUARZ6sQ9izqoqh3R7hvLkqQ08l9XO39spYVrhYCahnZoT8cQEzSj03
MGM2NQiP3c2UZ0GUY/xfRne7umcAe2K6Cxj6i5ZXW/T2EscGFrTcG/XPGnj2Tnm8/vHXbmoMfv8z
IiwnLmOjrwmMUNb9JVCHc0fNBwMK2NVMr2jel8b1CnfCucKEhaZuwT1zo2EW4vrPkC1VSMGKJmdO
xmNlOyBBzhuvK59oLSsOrxxb3DeAVwHmjqKTWNoCOx4rJgoruZlvqsR909JEdnLX3ANkYXjqgiCU
IHM9j0/MBU9/orL2OJecRalQv6fFqHp6u9xAJUgSDde27fRxrQnGCDIetNoQDJPoKTWcD1Dk3KKA
IRsBXPWSU0PCVZMpyOdiO0PA8xUS2JWX8FlY50eXB3W5SQqIrOV/jP/0vYCBBIsXALYXDP2NOlrW
YGN5bum47+Nks/imypqJ7L7ufZi04FzpYDO8UN2taewMYwo7BPiWpnt3IIRWQYv9upU17zu1ItyY
WWL0jTtgDy3SGsFi68MuinMZkdfKzQFMNTI9XpO4lLisaszksKFsj1lT+dGSbfTZ8ojSPWKiw9W/
3jgAy/yJNcEBqaFneqfAmhq9tslfl3x3ZpliOT/7wl0IG4A/oyOK5qiYwcYFidvOiuF7DPWjGkCX
/HepH7SkDxrgQ5PoBQJI1z/V2rk6NSkERduMssGyUImLysRDStqCPNuVPc5WjXCxesDFOL+vcF+1
GKJkVuWwo1XFd0Y8gSW7yBpQrVWWxL/5z73YwRNLwnJqpdCHVnHZkerqj6xevsPb73Wrvk8xn6dO
ypPaFV+mLsadYiL/BMsVl9wSsdt2RaKlMSN2VJTn2gGM1/qpDi//4TOhqoIWAlZ3QdbFqA5MClgH
jqDpL7ZmphPwHhB1axpt9188At031H5RhrhowzG7KgHIxMdqDC0Ec+ITjSzIdDr/IRcDkgY7Bqg/
iDtFn2hcxAjbYkewQv6yU5CRgv50t6B9IrlwV8PEiSHBJWJ97C3KYCid2oc8K4hHzf6HTrpfZknu
82mR4TvXvN1Cgsb5faFMKzZmay3D/+kY7BhBrjjRma83t/koHTBbNQPSLhQ7EAMvJljGKal1oDzZ
MX+btvGevilRQDHmBbnp6QVP/3GTbKpWOmC2ZhYGwRjHQZhoA55fxMhuweJZ9TjLtGKbuDTvs3H8
6PNFxpe4dolgUB3PPVCXgJ5McJBCaVOl7bE+cF1VgOj3TbFsFSU2Ykmncc1BkCwBBQXIJ2wJGZlb
gJisKXG2eiN1vdmq/yq5HTbT+H2k/TvkLSVneS1GoWcPzAiw/2CgFPKmRVlmvZ+xMD2PqTeXCIfE
ag9kyXVPyeeDVjngglo0CQ3M2odzwLz/qdkH9Cn/95PnpAFxjAVsv+wIOpjRI3bxOHQZ0pnKkgF1
Vy1xJUUQaSO0i6U4pvWLXisDFshGekONLtpErlvubYA2JeW31b2E+Byf64PWtcg4M1kYFQXOAoeb
5X6x9P7s3Jq95pcThFdnsGvpEtjcqrOcGBTSQycdO3BfVOzozsULg/xd2BXF3ZzZuWdV+RAotezd
spZmo6oEP4HKO0iOBfcsMzWzQc/Lji1Eshqn/a2o9t6FtLc3dM6vr18zDvrUaMzxXqshrK52M+Tz
pGbHOIbol526VPWHXlGgMwq5mFZy06zuJRASoIRChf2CNymvyISYXOLipLPmpZN1F9EYemnL/WKY
D3UkE3Zas8fnbfAm4jyAYujS6OxAkC1mxwHX54Axsnn2jHTedMO3VipMtOaZp8aErbT0aVBrN2XH
bIoDVUsNz1aHX100/J0Ye6P99BI3MtX39QWiEokaP8KziNhSSexmWWc3x66KyMZx2wDNs8mbE0ym
d3r/PTIVScl3LUhzTmdQJEG3GY2L86CidVZpj6PZHNvGfi70eDeX89f7PLhDAchGuQGAQffzxXYS
uEihaDFdYIPVdeqlC2B1CZU8L9fX8c+G8GLBW7wYisFojtlAyRao2XpLCruV3DSrVtDMBFwLr3Kw
yp7vVjLkFc2AfMR0QRZkFNKEMmXJtdALzc//syAE+XYuQPIyavx7JE448V6AXlvNTYegLwm9K3EJ
XWfQGKKjBCyIeD+bRl06ceE2x8ip9Y3eK/eJotyA2MMMzKgzJVncytZxgDxBRxFx3nb5rzl1grSd
LWjs4ANplP2yZmbeoyIle4ZfFPJhAjT1SG+Q2yDnEDHkWgN4bQoZnnAGp7hfRVq2Gaah2k4ueNrM
6qZSkzeioxxbg6HHqsnL2MdoLkXDS68MD3FvLYFWQgg1U6nrj7SWCS5cTJ3xH4gtR00HZwFZn+BC
jVEMTWY0ZqjVlW8n7DEfHdvXZnqHQebaB+gQQ/yWO+21lt1Ys7VthuVgaW2zmzUAr5W2S/fX7wwx
6Hz+IujLcaw/fpLNm0InX6YvU3MxamqGdspQgU7sv0BEL55KQDjXlJ1ftobsxSUzKeSgY036JCtS
M3S66M4ptbAcp73eKiAacpzcrxUwW19fpHiuxEUK0bwblMqyIUMcGtjkvK9BGv42lnlw3cpFz5Sb
QbsZOhOggEM/Sfy6CXADLXWMMI9+KTN9Z6a2zVxIXRACNoy46i1f68Y/Zc3eNDI8m32jerFRS4K6
eLI/fwX0RdHBN3nRQ1js0mLywWGAQGQZ2Q4UkCMbPt6/tZlMa1e8JGEJWE8oBQIRgaTq8zie+A7D
MRxcwsyQtvlGUxev7piHolGg9s1tvdhe3y2SSL9uEiBT/qiAVpwQITWrAugEOs9hW1OvbT9YTvc0
sTaTUd/MFWiWShkuaMVb+RMXJKToDHISxvMDUs85hkaQLYftAkXmX4s27lNUcyjJA5bkkpxKjJPY
UU72zkt8YN8Hcu3cmGMneJwh7IeJviBhK2cFo+SuU6uSPPjCR/BcQlaKQAmkKxhcLraRZqMG7Hho
VUei/sIjYlO0k4dgKVnQZcTjljhbGVfBgJaNsKI80cvZimEpe4mKTbJs+YC6U3tV7mtvxCfWFrlj
ICOpuqgDEy79CQiLiTkwvkrBrDJ3PYm12Qjpnf1tChLq9ZnXLUGRY1wbMfa91zaujKGG5/Kn5atP
o5wPB2h1XKnic6bQpjgb1NYIXWV+MEkSpK521/ShUjvb2cx/TOk+GmXjiBf+yVeKlxrfY4AdRdyJ
05GKOR2MTrH5nNB+z3IIRVfjLquToEm0r94XMAe4OloGSBvQqRfeM1CcjpQRuVa4TK8ElEJlw7y+
/GFlTTDJNLgueAv5hp4YE2fQotjq+lTrsLYtZ02imM7o35I9mAqD6YckeF8cPcGW4DGDkcWVkfVG
2IErZQnyIAlUijXt4js+4J9+K4dN6myvW137eDq4EzhHKV5QonKVDvi1anYwipLxXhvjbaW223mg
m2oETYtUk+Zi1OpzQy0kH0BEgRhGjNiZNWpWzD2U01A1NxRI2M3gTX63H7e6Px60fRwFX1V74EYB
FgUKF8Q9lyT1oPJ15rJnWCTkHFPAXcCpe30bL1A1ogm+zyc3UdzoS5pCRTxcVPeZkfKnlVebesyC
NK3uQGHoa9OYeUXUbln2x5jch76nP+yp3tj67E/U3NCu8HrT2CRG8nj9t635FXJskEUBLYudF/yK
zm5tVBFCerZ0u84ct3Hx1VobX/2pCSGhauY66lu7NkJSR/5cOp4zf1xfxAVXKTcBHWKM1YKXmeM4
zjd4SBUVROCjETpQaDBYEcSQGppbJIru7A/xsFEs1V/GzkvkBCD854thFbVKAEkhEY9MQ7iskCpW
TqYi5PCT2R/TDSdqsCFDm7+XvqyjsnZhQVPjnzXhqcKMhZbG/GlN9dVN62GiIDoAPvig3aXb/nZ4
lgHHL58tfHNPTAre25nqYugFNrf46+wMf0k8UvgIdwFobdPDtKnuUfbWc4/5dSiTWrpgGfn8sifG
ecZ1cnSKuR7NpIdxOmUY49N8R1H3fTHuUqA5hvSuyRJfWR5GBVx1GcA7Q4up4zzM7MS3yRwC6Xsw
HSXA8yGomWxA/RMofO3bC9dNnaFNonO/A087aDrYU+r6iV+8m7E3HFqQCrH9vAWKZlM+m77zS98t
G+ZX38yftR8HhST5vEzwzz+UWPvNGWXtWOE+0nATJBrbzCOkCFDzNZWnKVI3ZvUzTx8UqMxN2QGE
HwfJKZScBDGZ6mwzjk390zfLQ1x47muM8A0+pbu29+qdjANmLXRBqRTzkQby3gtIfD5B/9chMFeQ
yKfmD02XgRAu0nm+oRhSAJ4VA0kXjfMYJJ+9VuPzZujrNVm/LeF0ysJ2tZLvNPfXTBUJEv7iKQiL
0BTjFxGiGeZKz929jhgEtSkSw0H/S5sqoKDJw2XrXf9SK/n1mRXhDWZoUatnDu71aK4foffhUZvs
h4kFeiojPVgxBYFudKtwuzgWXvLnC8L7PUWKBFM0t9Nn6MA5L6xV3d+VXtMHBRpmkpRlZQNRoUTD
EvAUfDkxhaiGLMNgDT6ZQh8d5cPK76Lhz/XdW8mK+PMZw0lQfUC5RgjBJWbMzYHgNreqD5LcWbUa
mNohccqgqpbguq3V7TuxJcReFAQcI3eREc3qw2A2YdyXG5La+07TJU+h1Y0Deg0U+6B2RN/v/ENF
XW0zTNHjGrN3dpzflRa5b6Pi8evrcQnELgnKruCEF9ONbFzyBv8SRiAiqPYtRq5+m6jUK16Wobju
1Xmsynq0K6cY9QZNQ2KJljPqbucr6zoUzRqz0UJg+m+c0glcNjPPWIjiJXgid4P9Ulb2JPlya9cm
zKJ/ygvL0IMRDlmyVFTRoR8eqjfpPg+K59bXgwb0xxrSzAMBghtDDH0HYi4Zt+qK08Ay10zFfPrl
69JdxirLW1hO8s7ejzonV2L2PW2gLOrqH9e/6FruhUlXfEs+t4lCvdBxBAFCDyKbCPLhPVhzkCTF
Xm4rnqEpQaGzvQvGGw+jbn+gnOEzln1VFgIJAgZ6eQUfbLLuBehIm5a+ifCPIdMsX496LyL/4aKB
HLHpYhyVH5ALgLAOTHmPOkU4Lfed9WLl9dfPHgwgXqFPjKeIWJmD+Iqm9pgtD+c4uelI+uFOoN3N
FskjcuWIoz0F9RwgSpCQi7WiGeqILAHyM4zMIRyUGBmRszWV/XWHWLmWoc6BkVcwKQE+JRLhWj3a
9X0fqWGXJ39my9oqtJG0OtZO9KkJIQIvqVapRRaTMDWd+66Fx1EdjHcUuBU0oeKoPWR9//z1ZQEx
wMVSOchIbH8Zo+4sSaHpYQdYLIneyuTpuoG1U4u5HDRhofiClqwQprIMSq3zCBYEBgJrw579CtV2
t/0N7Y7tdUurRxYoME5bAG15VITPI2LCqa7sdtLDkpC69Aok9w8o6LlbshTQADYbG4OgVtr56lSn
UF4muo8Cv0wVZMUd8ejEjY/d/BQlPv8V06IYbWa2Wjg2v8mAsUkr9QoZ+HdlV8+MCK7SsMyy24Ub
Aew3qoBtT7OA0Mo37O/Xd3XF788sCRdoPlmNUlYMUSJ6HuhNbd9f//trK8GhAoUBXtPo8QkrSftC
1UYwHoVdXD91uvZQZmi/9qygoB7PZAxsq9ZMjuTEHQK5LcGa7mA6vrRGEiJm3ZAOZNJJprFdp1WD
p2iFjDF3ZfMwja+CaBaVSSgJCZcIaRs1HRKXhFmu2l5B2ISxonx3fQdXHA5/HrR13Outi34ytJDt
BdRLJDQgEzVHLxOGnCtIvv8HK+AJ+pQRutRgt/S+LdvOIWGuvxCge9Nm77QSX+C+JLw7TYwN8rKN
hUhuCO/ONqmpkScaCe1FvVn6CThvPFD6tzpVfJNJqvEr0fbUmCl8m4VAK5yiRhgWcZhYdOtOo8/6
xKssAOknfZeSzdd3kN/laPcB4gOfPw8Mqpq7/aT28L3C8HUFkhHqfazLcMRr3oAJYBvdDA5IET08
KROmdVVOwnp0Zh9ILDAoz9nPJNeC68tZ823cVnhxgVHFuHgCxV0DVAzEG8NiLNgB/VPobBjjqEju
j5X1gLQH5X0QMqMRJFKQ23nfLNA4VEPNiA9zqW6zuN+Qfv76x8HkrYvqOrrywMDz1Z4UZLLYVCpd
qdTQatvfg4m68FC+15opKSasxB+EA9jhpWDQT3OnPDFj9GxW2JKqqMpO34a28YkCPRmleEWJQ4aM
XqvPfvKUATrBO/Niqr4oc+TQOsGawvquf0n3jU+32a76w/YDqJbMv5i33BVP1qOsZKLx97xwkNEs
5GZBVoXHieDqTFNzWrTaguexH4X5Qd3xKqLhz8/lN/Az35PH8T69i57cd67EYL0mmfdVOk8k0PgJ
HAWDUAJGGeGDTmNiFy2QqmFdmnd5jL5QAmSm/+UzcGaEO+/J57T0GfTh/bKELXQA3Czf9nP29WMG
R8HoFZ6vnLheiIlGNVQl1I0RphTdr6rap6OkOLPik/8s4KEjBMJ0afU6d2ChoVHYpN3RoRh9NdLq
72CWX52Pwmc5Myakg02DUdfBVdQwicJlflExcrpYT3X09/qHWYkaZ2a4g558mJnQAS/IlIRVMgQz
STfW3PnAXG2vm1mr457ZERy9ysDBm2oJCc2n2Te36P9lt8OvqPZ+g+lwg6lmFEizQG19o/DiUjpn
yT++cM5g3uYahThmF+KB6lyYLWZr1ZA0EWgDzIh6yG8fW2oeemqgN9/+qZus9cZERuW8usEWoGUQ
ceQE90IgGwFSHwf+VmmU+meWp5AvzN6wGQ/XN3jVN3kxCl1laBqIT8i0MaIeuA81bBPFVxN1A4gg
hkjyLSSKJBfNxczqp2ue2BIOM7UBnNAWbKa6s/He9ke/PujBso+CCHQM+JxaMP1RAlnvY+Ue5ZRA
Dlee5wxbglmQfTN7Gkwssau35mQco6GQ5FVrH4s/XPnNA20VEXhgthjA7kdLDSNM/ShTwrlHfH38
+t3mYHwIMH44JF57gkukPckVs2jVEKN599NI/gDqANTedDMVssm2tT0D1SduGIw2AyIiBMUMKGwH
wGg17F1lxwa605pFcrTXTKCyhnSUI1Csz67ESQQZS4YapTIuoZmwW5YavxcCCpDr3r0GmMAAzGfB
FVnvRZUnTlw1IV2+hNa7vk18oj8nQeYXva/sqiALkuZZRoi+sizeDoXeO7SDUJQRAhYda8epI3MO
rSH32vSPNsjevytH9swC/wUnGwcaHYJSOCxEXe7Z0aFJNZ9E1LcL2WNOthbh5CQYd8itGJZo+V6i
Dwum9evfZ+XcnC2FL/VkKXrkapFJYUC13nJwVFjLqybTLZbZEN7XDSZoXVClzGGDFIKmk2+my6Zu
ZUQpl18FLRgwEqKaCegYKvznS+lYo3aUYCnJ/Nrr6V1utDekXO5M+vHVPeOGXACqQCeBcTxhPUZK
W0UpdfQo1Q+lM3w30z0Sy0A/K2XozyowwDcYpUW7QogAizVnscuiORzT19yYwNph7CzaedXSHyp0
f4YnG4/tRof2RzNv1Xzc6DEQSTqK1D3bMqcN2PJ2feUrF8jZb9KEREpRJxdSXA5+kz8E7KBtjL9L
0O5osBSegcPmVffM14gv6yZ/lvrP0wAYJhiDxXw+RwUK2Y4ykSVjLT9yikW+QRpk2TT/Q9qV9Tiq
dMlfhJTs8ArYLruqqLW3+4Jub0AurMmS/PoJema+sTEyqh6p1U+tPs4k8+RZ4kSkcnotp8FF+7pV
3U/V2ek3iBh7STSCoPKhZKQegsTlziFBRf8wdW3z3KUWfyaaL07lpNyvWqqVeZB1onox/Lr0wlR1
3Rt0m8ff2UTEe62NSayP6BDxmkrrgKFY3Q/8cqTx5A/D3iIyzwJXMsOLKOj1IdfZ6Kx9l+2UfYMC
BwKigtR2lKF+/JNC5HkPPLlGAYiz83vqjcNJanp5glqPMwQ8T52XagCu2EkotHb7kYC3xUnH7zbW
/w4tmG6fKMG+Wso3y6AdNcZ2xmC5beT5ffcZcBj7XloOslRHeuLfwSV0DHLgcmI5JNa3aSDDnQHQ
2OeO+eypJZpOA8E74WN835f5o+EJ0IADvnI/6JNSIZdZh7/Rg4kBT9ecQMOTdGdmbm0+N41mG/cT
WFqhVQL+zCdlVxbdJ26flnvMxBKobaal24V4+wv7aHmyf7Wnyf2X2wl5xWip/Crbxn3MnTzB3FFv
ixiitZkblF7LN+um134UxwetZjDLoXIK5aVL32DnrZtghepRghDKanaN8eqDBqhN4lKdZO3shf17
GA5yPIIpJrL9Q5H92rg6c2xwdYL/7ycsMWeTApQGLZf56vhPtROkr+xuCsY78DNwCU3jftcdrTt+
SCHnDmqeDcEOY371luaRZM0DiAjBrirHddL6bebDfGOG3Y7sQHd7B/ptRnfNrj4mD+yYgikk+8cF
q9qx6aHmbD2QQN1ttWRWXcj5D1m8OA7Nmtxn+BSd8dJitm3InvLxN5Ofhf4tLR8zeXI6qM67gVTl
S2+2YdODVdGnIGDYmkhbOxXnP2XhyHs9sRu/x55k1LwfkjYoO77f+OzXBT+0uc72fREyVibkD/IM
y9X0gHy2wnwHhrw/lFd3PNBDwwiMgO6G78bdls9cWx1m4OepLRTjriqzpGHcaB0xPqJf6uw6VeX3
aZbQjdR6bX3Q7gTcl4Bw2lt2n4ehx1y1rMdHDMDXIDV0hvd+erJAp5QCZbSxmfPzsjzEoMgDsQSG
ipD0LZ742i8SUhM+PtpBH6E3+zSjdMwduJp3G5bWgolzS4v3BogS3hbqfyzhiQsH72G0D4Lde1Gz
08M0FG9NF3E2t4E3bM+ruLXKRQBrqh6QFvN/bPdH/QvOfzCvk7391Rk529D5DJ2Ff8AVa5ZOYarP
/agb2pCUcuOArPSsIBN4ZmMOD89s4HCI0ZZ0fCzS4gjZqzao6iE0KH32GOo9JL/naXOyNPtFOfzD
yTWKMboLUU+cl5n08NK2lqPFWAze8Ghg8rPiRYh0e2dl4K2xPg6WvDS1uOiMp0rrhAVTqRMYwjxU
kPa6fTLWbjTUM4w//dmZB/NyNSyvSdb2bHrESFrodFDOwFzEbRPXsTpqBABl4SJ7LjL2xdnrae+7
iozq0csnFAVsjB4PIGvbYiVeuV7YLZAtuZDUMdCcvVyJ3XHN5RwpAc3IJwuKJ181V+5zqg8Hp862
sDgr+4a+G6J18KJDOXtZJVblCHIzu4MPrt/TpAnaYktOZW090FnEUjAmixnZxbYZbtdMGWMKaB83
xCBWQCAfpXk7t00Ptz/QHKksnAMYqpB/gP8TdfYlU/nItMIo50hmZhHPT/lBHPVdddhSwVo7BzgG
M5UsJAWukqlSlyIdNRue1k4Cx/1Sl2CObn/eXssK7hHdG/yBNwdG40q7yQfRaVsgt0FMNOzEBHFD
DE4H4qgdMHKwKT23tqZza4sgMOs6R8MU3fho5vA3ugbopzTDlrlGuLGulVhvHtiaGfLBmGEsw83U
q5nw5o8EkssH+tN8cO81JG6AlRpH8yBEWMXmzrozZEA/iS+3ja8cReTAQGrhxcfo3dLl5QPXTOWn
6hFoinDIvnTNP2WNgYO82VjlynbOyTbofyGci0GD+Yec+fWsT5KCmP742LoiD4irvSmpvVWdvvXs
r64IxNMovaHZcVUCHiYI51oavlvVGYdK8jfQoexpMr3Rsv56e/NW14SPhrlzDEujRXu5JlCxOxVC
tvGxBg8I+cHqd2dzcHnLxnLfkFJyNK7Gx4T2ERJMkCYP4ZSL3e2lzI/BwlGAjgPR/qzSZ13xxsqJ
ZqyQMOM7uROIfIT4ayb60OhA+WUJ97mkhtz/jc1ZVAUjn9e17LooldH1zfioC3LAnCsm99mjk9h3
g9Jex+bjxSsoADizSCgCQhT8Fq9IVbdjWQ0wJ+rhn3JI/rGpaoEP7L7dXtbaF8MZh24DJo1BqrII
O6UEWYzRFeMjJN3vB9kcdZYEXddt5GhrX8zF5ONMVAv41XLAkjc8z0F3MDxWogwke7RyHqr+TXRt
RJMtPp+VNxENZ7Q2UEtBVWUJRIDnnfqp9AecwjTQ5IMiPz6+aVBQBtUyHkZg1xbH3EC/0IXQDlZj
eRhcfXdb8gD/+xdO6NzKvKdnTsga6eSWvT08suLea6yw8ETYka0+85oHQhgJVAMQysAoL9YC9jAN
A90Ik4mgIIvP2E9TiQP0L1+29AXWjhpql1BtxgOCYc3FkfapzLuhzMdHbmuPSYpXA4NxO30y//3w
18EgKGi3COr+1yihCV2BVjPK8TGlrRkmsm4iqjoagZFiq4a9XBJA0GhhwG/DpQJW+Gcw5uwTJa1V
Z6BpFXHNGp8HtPTcb+VEUOdQGLr99bF1zcZmDQFUewzEycu2SV3xvBmlw2MoEqV94PZCYg6+rMZP
KLPK+nDb2vKdhzUw2SAdha9DSkYW56L01KBnRiZi3tuTGTKU6OidVhUE3FVTXdF/O0/5zRHMAC0u
mWlSr98AVC6v8fwLoEJhQREOWY6/TL+zOk8hU96NcV+WgQtlBs3YGrVd+X42+kOgYwFbN5qH5uUV
cyqT+sUI/QnlWEE1YPq0H6LGS4+393J5x+aVoK02v1gIbXH6L82AAb10KjYNsbBEF2TAyQSDVr45
du+Fpgc1kdvmVjYOZCiY8ZnLCBg7XXy6fpz0fKBkiHXVf4dCwhSU1LR3t42sbZ0B54cJCuhgXomi
1BBudIDH47FW62MSuWNjWJHKvWEKNQd3cGNNy9xg3kI8vRj5xBjFLMJ6uYU+tzDFY40sbhmm2CkF
8aGXEbvAIK0naZi0XfE01S79JLUWZBWWMW2cxrVvCLeCDHUe48WRufwBvdU5djIZDEqIjWXshJMm
eYgRSF/b8aES7h5qNI79QZTbvGoMjFiOA7AbHs7Fl3QGp3WrjLK4x8SyFdk8k22AwjSlX7Lcr5PQ
SJL8K4JIV7+3JzJUGwxaa7uOABglIfSFMcq4SPwNvSHY3VqBbIomARD375jye7F8Gc4cWtQtp8DO
m6fU5cX+9vFa2+7zy79YuT6kulGKYQRxMU2fuO6jkJx2tePfjUJY8sTdCVfpts2te7N4cEdepByP
1xBnvf1eSVOPTAfggdtGVhZ2cTkXW4qEgkHJVx/isXqqeytoHO/30Fvveb0lmXc1lonTM2dKCCKB
iANZyeLOAD5F8GQ0s55PHxUJPlWQkpDtsn0OyrxB7vQxEvutGt+KYwDWDwJT4DYGocZSRWjMRIlt
82Rccp/uWlsvj9nki7fBKJ27D+8l0O+wgqACNDnL0gRXrNGG1pax5OW+69I9yYYnuMVAByTttqmV
5xA+fE554QTATDbflLOXHmGYhgMJHQlNsScQDH0p6umlBrQFClSffbMHM+8WFnTD5LKrMkDboSpb
JWOjV3e933whMgmd0t+3afPi5o+0f7+9xrUvd7bGJRVQmxlIOgYYrLt8bw4qKDNtZ6mtda3cgPOt
XGIzRmpBYt2CmazN9gLoqrQQgTnKT0iRNw7Iyo3GiAxQOQQpNiBWixsNvGaj0wamdIQQ9ZT9m8tp
Y9PWTeBFgKQxurj24pLpZYpZeVdiNb4IlPpa51ttpev9QmHUxTwCTh3CzOWF6pmrZY0/gMYwH/OH
tky0qJUKesaayLpAuNqY7m8fhBXPMc8qYtYTI5+olC3jogmkJrziHLxxe+/UPU73zrNlBhAf2+s7
cpe8mlqwNalwVTBDKenC5rzRZzcMyT7p7Qo2211zhADesb9PH8cT2Tt7dYdJ+dtLvL5cCF1A8g/g
DnRuMF94ac01qgR6xnkd25r1CZNOj35S/Uid4ZsGZsU0lWE3QmH0ts3ro3JpcxFCiNoxtb5PQetm
Qc6NIGQXCqRZt43MR/q8NoJtxMKQKUDN7A8Z+uXCZNm6RVExkJRlg3Y028yLMlQ00shNrQdUm8hX
aJ0ZW/xU1sohBWzdRwMWeG8wsC++XmHXNKsMv4oxJfHLtaYwGYwDICsRV+ldb4Hws8rvqkFFU14/
mca/8Nv7Nh9eIHj44im0ZUv3ieVgtUlJnJjstYFWFGcu4KU/xiY/ytqMlDW+G4w94xr+5r11SFpj
p3n80HuQfxkwzEjScEzK56FQ/WvZ9knAef8TNNlPpGWHHGOwvnLECXzJfVwDp7P3lPSCDIIWrt2+
3v4Kq58aiSEQHShRIX+6/ApA0fLCqJwqrnMBmQpBkb0k0opuW7l22HP8/X9WFpvuSpXTUtpVLCZz
VypUXS1yappmwx2sLQZHBIYgegzp30X6kvSNHL2mq2ItI69Z66oALMA/P74UTBABfYRBQAjSL5Yy
6o7UTAwx4rGjGGfnWrHndVZHyeh9tA4x3xCMhAIzYdnI3t3Fcsqp5wz4jSr2EEcHTJqPTEu+sCL5
fHtJa9tmo4KMRhA0eq74nhOS0sGWWRUTq/hOFNjGi1zfOgKrRuaaAC49KGOWMV4PGrEeaN4ybrTO
iEyo7u1op5kb5bu12w1niQo1HlF00BbH2TVUZ6aNBSsC3HpCRnWS3OW2FnrJt9ubtnakzy0tzoEm
OlTuMlhyK9/b91mW7DwNHDSmAaay26bWFjVXUmbiOXSblmVCz21rr1B2GQOFWISOV8S89YCWSe67
qv/xF7aAqkWsihlHDAdf+gNjUgNz6rGME+ZIDk4vfWxCv+DVGzSLDCvUa2gOb3y06+QNWhiwNT+r
M4P6wqbbiD4DAUIBVfPEf8au0k/l2Hi/aAny+4yrV5CmAeBkD14OifqUvH18yT7aoHgV0Dq8Ggcz
cy21DY0UcWaRT1ABzEMoK5+qxIjt0urCDxvDnAyZ93aWOF5mAqPUagdyU0VsJ3a+t5umPEHG2fyc
JLYRGcDNbdhbCR8u7C2O6Zj5CSY7sLhWZP90k/dSD3jjLDZ+8khxNDOZBjkGEjesrlx2WMUM3/xF
r6dikqrHQ96ORZxTDJ2H4GvtUNuRaV7tbm/nWgB4YWm+pmfBWKPbCbLYrojJi/vUPNBn+07bga6s
Cei/0w5URvtNPqolAAZuGdMQqFnN5wUFlkWGxZO6ljkVBcqbrNzlXVnsirIlYNNW452LWbYTgvki
SFCaRmgw8f7Ee4d9kAgSzT6MUqOkC6TA/Egs3oaeibrGM1XEiHPMn7w1soB06XcFJPsdwDna++19
vvqgc2wNxBr+N0RrICq43GYUPxmwvQmPG9dRoVTs3XPqL7dtXHlUNKGhsoKGH2QWkaQsIl2dpjZp
fNgoDOMXs3q3+J5MFe1fJ+SC/962tbIePKgWuupoiqBgNV+bs2NjG4Nv1UnKYjT5d5DQImyL/nx1
NdAUndUaULhd5qhZlnt9YY08ZhOYKqZCfzOl+9B3gHLcXsqV98S2YQQTfL/IgtC/XxzHlhojmAgo
j1H4VmYgBsPmgTTsDIRWqWn2UWl5tQqaTId2u1ZRxwhr1rMP18Euf4a5OJD1hAgv8QS+nrCnqOqJ
i1Ca+QkwaHVX/DOlVj1+9F3UMRUKXSrMPQPBcAV705284I7XsFhp+qtuDEDiMnuQat97kOcJHKPx
n2/v9XXuN5vErCEa7qCBuKruKt/oM6Y0iuqKSfAmVV32ppO6/SZqSAuH3qjARqlDZqILHelzc580
fvmVtVPytXdSHRwbbl5sUVetHLWLw7w4AXWaedJnOMxNprH72h/8veFl5auYvC1/u3Zv4HFcQDhw
2gAXubw3WtWjm2N7NJYyi+AzPif+pgzXyoFGOgLSqHl0Fcx6Cz9Q5OAz5pkm4mZ0iAapp7a0w1F6
fEALVhNi1zmjniEfspqf0q36FNJgGd1wEKs/AvkhWjroLcHBXi5Ul2WWOL4hYlH7UOxoaH83VHUa
qmyqjh2g3AffSLWHqrAcFliO2GJvN66CPuwwztpcw/tD+r942FjOerPAoFMMQpLyC85kHtbOkH4i
IDIIeFsPOzVp31oHslejTE9NwcowNzwW0JHETeH8do2GhraTvurcGyM2ZWBVaxgLRlKcuO+iNANR
vwSL0zNTHL05t23pKMPM2uQ0WT01LjqBqH1CD4IsTk2Byk3Jax3dR94q0NlwLdAJfU9yIAXsUm/2
CoHoqUu15OQ0Xo3hBb+KpJaekkm7G+rp2BkueIfMH82EqXlDiC9aUkRTxk+jkYCEwG73TB9Chg2K
pCJPGbM/GTrbt0z82xv6CeXnA7FBmWrYyREO4yT9LKg6H4pl+eOgDXs/1fbg/DkatD+WrXZMC/3E
axL7rCMQex+Pt93I2reFdD2UTUzwmF9RyaRDrqCg3Yg4zwvKdoJoqtu3beOMAVRwUADnKSdbALyr
egsOFNAGs9zODPlbFoZtDgSo09cCao4tiBXsIZXFabTSjIaI1tq3qck/K5lgfuT2Yq94SRGq4AOD
3sgEkTQoYBb32QXlaZZTwmK550e9DNirv89PyU+zhUgmgPBPzj35Ym946hWfiFYfWqZzWI9S+OL6
+Ji5a2xnYiig2OTZlxSj37Ju96As7g63F7j6NcG3D96ZGeX9Z/1nsQToNtwB9TERI5vvdj3O7szs
IMFQ1fERT0SFiavbFtc+5VyvAdHYzDa/ZKARqTspVts8NuokhzJN15tTlJYp8ibdL/Sgau3qkxR0
C05yxdmLTwln6Dno02B37aVKJ+cZSSU1eexL/cdELeM4TJ1/dLuWnkq/EHsAa/wHzUtcEbheyQ+M
5M5XNOzcjVhxdQdmINqfDANNx0v33FBjEHwkHABPE3RZmAiVXyvpel/t1BtrCJZYeRK41FP17i+2
HiTwmJOfyTX82dWdfezR8nMdDXLsQM/I14RL+8SL1jv2Ta3uvQx9QA0n5Ptto2snDMgqZIwz4c+V
nkPj5gQTSRqPuRLmA+na9l2lln+qCtF88vECb7SQ/0B/L2qz+M6zAhgGvdDYBYnj5SolMsLRF/jO
iGLLO4p+dYSu+bvlane+ZmKoDbLCoZ+YJ9SnWDD5uQiMLu32I0pZmCOyxpCA7ynqUcpsG+0J1MTd
wW/aNmgA8IEeZf1rAl/SaOpH5oM0EZLM8N6QQQrsFJRXSan9U3Hy0tSNEwo7L/G/+Sn4h3SB/8Wt
dqln10GCZGEPNW316NtdF+pev8M07W9fF7/NRh4qph6cXv+EwkqEV/YX54W2G8nIDhVJxqh0eBo1
TH9OHf/eSvsXPPfPZmbHnDUvQ5V7gV6zIcA8+H4ECnfnt8j1wECCsT8vf9d1aJNCYwniO31TvVu0
s8IWoiQo73r1zrLTXwjJPmetIgc05LxAlGTErXT5neWVxR6Nfy/ISTXs7Vb9mBj/Mml8xwg2Fs1z
0SHFYk73sy7SbuZiOImsvseQTGQrwkIrJZ8bXec7qaB6fPugrT3UKEwAzodZcUCtFqe7xGhZQyuN
xcAzqh1t0vwAzq1m4/lb8c3z6PZMWwV+JGC6Lk/XZLUI/VyXxRTibyrU8g5DwmbNqlfEArW3cWNX
rF28BPPlOruxLZifoQ5hshiTAcUXg9neTjV9ywNPkC3vsHJRUXScuQqQKINJZv4tZ7b0uutHjOph
/4h5n2BmqrDtvWCvOubcbn+plVX9CcAh0QTWAnMpPYWBbrPrfWCsOgbyeya0zx0hn7Js9DcMXRWQ
4ApAPjIjO+G4EDpcLilvtZ7bzQSHh4R217Rpf0gNs/1ZCFMLfT1Hpawy0r2e9x8GI82W0cQGsYo7
A5IWm1kTnYHCCEu0KfOe3Zx3T5DLrY5FoffvKRzY/vaWXg3JzK/bnFDa6NBD0GiJ4+obp6i7uuOx
NIsc6rI2KYv7wppfVNdNq896L8YsakprYnfQVvqcNA2GNrtKfrQeimgJWDbAhTEoCMzVotiilMlG
XUtoPDp6ZA/kBCLMsGr4DHoMdWiPDvbvvtyqTK7c/Zl/GycXDKIY4V6URHToiZOS4OxSiNHFk7Dp
A2/Bcnd7k9fOrQvqPDDlIIqAZOblcTKTSvrwWygTmJ74lDaOUQeO7A0vBKV9u4FKWrmOqLdhrBfH
9g+73KUxxVnfkBHQr2Yg1jsoHuzHbOzKN5m2yXGoyFZzcS1pRGXARuUT3egraWfUdknalCjFmHnW
gT+60PbUQHsP47T+Tx1RN542VR5J2SRguOtVF93e3JVPiNEXtD/Qa0MRbSnmapbuAC1mrLceJjiC
Epy0n9xqHJ2NktPV/Oifm3JmaHFWHG/IMqODIeuQ34lxl7pv+ckPxxDibZjNazF3GHpfGInU/RYN
5+oa/VkfBmG9dTUUI5RdD3TAHms9hBu0YldjQPv2Nq4Fl+ev4OL+QaU2gf+GCRR2iibsleOyMMlk
ss8SNQ3oJcniPQP2Xm58vytCK+zrxR2cD9jZ+8EUJYqxEncQg0VFGkE8KXBsNJQD+qTtMOYY1Q/W
XoYIFuge1SWneDSng28FbL81fblyUWe0ErCKKPnCDy82wVLGSDuXA0aYQXCNdPtsZPu6+ij/ybxi
3Jf5U6JPAOD95YpBBZ4ZMkNBTVrFg62ZB2nlG+HGmheY4V1zBxWN4avatcVqDK0yvGCeR0lgmFMT
tSBnO5A8qZHAtPTt9vlZ2TrcQng5H8UbuLr5CJ99xQTDnL4Prdm49HMlwsxz5beu6iDbCJKkQmwc
mrUHesbMzTI8c499YQ3Ekrz0xg7WNE1GmUiek1a9ZjT5UtaJETopokRptJ9vr3F1UwHXBCHUXAZd
ajWBEsqQdp6wuNAKwfA6KcPfecLjOeRNQKgJSsDW25oVXy2/AgWD1AT3BBzNi5Cg6KxsnHrEcl6t
QyICXN6P+eAP3zj4CO8yn4uHkgO8l5WZHiY+a+8GjXSPutV2oUcgE//xPcDQNQoqc2MWMcPld86M
3B9qgZ1XRetD4zQD0HyPbyGLSAyIGCLfkGa5YXTtc4PFFDM3s4grgsxLowYHdSWrWyBtW57fu9DL
O5h1jvTKIWjMeJ2+GyU0myHj7bC/eLtnxhWMEuOg6cuYU4mxxTgTY0CE1t94mzybpdSioc37jTVe
ERbN78uZpSXyQWO6l/sSzqfd4c1MQ/oj3fmh82Ts07DTInK3lSSsvdyAqMzFVhSMUNm/3FXUQ7nu
jcAv58DW3o/gcxntHgp9OhkiK8uqLuimjp6gUZrccdvW939xks7MLz5qXRuMiqpgMQDx8mj13RDk
oGvcY1o6vSfG2N3dtjf7hGV+7wOlCEk7D4n+sjrGHScXiZWxmIHGvQT/QZNtlf1Wz+mZidmBnDnB
SdmjbBqY8GuuRznGEvcj4vy9W1dFiAkXO6hAcx/qJe1fbi9uzTXhtJsYv0TzDYiCS8s2dg7KPxWL
hyoDvDbvuQAKECnUs1WOycE2xNYk9YrDnxUnANCwdWSuy9PjlWadZdkcMLjISwJleCMq7qNffpNA
yycb6cHKzsLhQJ19zoqww4uMrMNMO7qacL2elrHXRBWGdSeLqbVA/AIl6cgfJvObViYO6qsmdT/d
3t2V4AgTa8AjkRn9ckXM7ydGM48wIsXtMaQXQNlyzFC7oR0NQH89sH1XW+C1K61GczfKUisLxxQl
VAHw1yyKsYgVHAhB8STDLVFeilKJrrf8gOOU64FK27mQULTtd1unbTujj3/fXveqcUx2QP8RvGZA
F12eKoweaswXOFVGw+j7lHqNgWkVJe/r3Jz2TpUkP6piQqqRlRut/pXThRuK44VaCcrnyxCpkJaZ
2BaCQtI6h3aYvjYQLw46NBc24t7VJToA/wBrBL+w9O8oNFidmwsWC8enZmiYQ16HWQ68epBhdqpH
uYRhusSISkCBPow51YHYQ/r9B1iH4tPi43ZQNOE2qFFigd4fWvLmGFgJy8PbX3H19M4z2UDuGUBv
LHxD1gufFBThJs09jKSRqFfi3rG+F0X7PFG5MZWy4mZnoM9/rC3CFXdkSBIsrClzIIGjdfSp6ZQe
3V7SytMFEAiSVyTtBuKihZEBhxAOAW9lxxMT7xSkC7+5uBaAonZd0Kd29qRNZHprCpLtXFdYG+52
7XiiFzArFEJFCK7h8mK4QmjgY0b3uVY8mYLJAzFf5CmP/ewgNbDF8LEWGsyhBwqImLECamyRIpE2
I8pMHIqgi1j/1kPDbeiApOQ+Kfg0BH2fuW5AJrR+Qo3QmaPDVUMbZJBpvTM1hvK0MhSPSOoa2l/c
H2MmSMNIJ4KJJRIDaODGqaSiMU+NPiaZ076xQlQPjnLzVyCp6YM9JPlRAM2w4SLWbi6KZSDkRmCG
SezFN9DQXbVy00DFaGpotysTTJyAyrxvf5TNZPzoE+48VwUd3sdC6FsTJ2sHAJSpEEzBDb4e92wd
b9RrjjuFnuasjuXXaXmkJcB0qmCi23gE1q2hKY/oAFhBe96Ks7gCL5PR4DjS2JvGPCpNDFe1egI+
r6HYwpesXV/kjXhoUKoG/exiV7u2YmbvmTTWpant+ql5m8xNioAtI4s4qVEgiLIpoTFgkDTbtToD
1rErKPnwlCo+z/lqFg8YkUq0lY0zwvWCBGYrn+lk/rzti9bcqwFkDDA5yLevMoQaLscmVKdxouRn
OYEpEyR3RWRyA10fayp3o2Dj7rbN1Q2c6V5mkmBQDC3CIVWquvdljw3sDfqbJra263KTbwRdK0El
Yq75xQDWDcCXhRUO4Wojd2BF17p6X9JqiDA6njzkliCfwaG0JRa8VoxGERbPPvYR4NQlEUFr5C4B
KT2NwTFUApRBMkxVoh6smzKNzLqSoKswCKgVxzTqjNp7UqWt/81dQ9kEekg60IbLpwUDlU2jvBI8
i5YROMx9GCv9MEjyN1/wzMziCig6a5wMFUXAPu4kekGCadHtQ7K+nUgIgJbEADxc9KXbsMqsxGCU
oHGLDvaTo1IzJMrWArTsfXgRvz05VWOHxK0bkAsYbR+6lfK+3/4Vq9fj7EcYlz9CsyAKjnYKjX1f
DZgd0ocprmcR7sAA0aQfwcODuCVLHYxL3ba86jXPLC+iK19r4ChzfMlS++LKlzHpIq3dGn1evYkY
IrHmRjUyy8XTDFov3YSKVR6rUfffpOjFyZBj83p7KX/4TRfJKyiXZg0XG8HiVZumqhzeOZIiqmqG
6siFPTw3ej/EBQiOjoXTWIHbYV41YbLtgwHDpRjIdfPJ3pWWSu3AcCftvnT0FFPRyAp54PS5iAmd
yHfDLjoWoieRxnAhBEBUXmy9lmu1cx+hEqoMM7U0btblIUjrHuJAJhw+lNx0cL01STQVlbtjyGyi
XugqsBoKUkrRubE2YJ4MjTfywCuziQwExBGXYxq32oSMHcEdkhDH/XV7h9e+4/kvXBzT0myTFJJl
OKYuChGyGN6aTLzdtrF2IE3cOAsCRvDcSxxFqlBOHtgE19ICrxiYuSO8AwUMfwoNqyiLw8fNnZ+Z
RdTAi7wwpJ8Dt5nzN7z4r63jPpXC2fBkaxccwQKCIECdXHzky28LNKI56jylMSlqfleRYQz9ui+j
gpfjU+EZIxTecu9vthJADRQhQSKCwuClUc3TJwD8JdJiCCP/TAfNtnemTOpfVttkzoYjXf1u4IhA
9x4q9tBbuzRGVZHnemnR2AY5bRGALgdTVmNH6kfG8nYrXVvLbeZ3HbwaAI9BeOjSmhKVpQHRhrhW
qnSXOcNwaiowxVKZyAP+vXopRG7t3EbaNJCSdhsNxFVfg7I6QieQUQHBtgDC+KQqZ5IgtCcgLGI+
ZOI9Vy9QZLMTMOuGPQncVwwb7FChRP+LPVP7LXUOfDhmHy+9zup8//kdC6ehgP+pqYvgDUCnU6OS
J0qsU8bHv0hYZ91DJBFAG6G6fLnfrsarySkkjQ2DMicYGsxKhgW0r7dGq9eOEV4D8NHMbTz8uTRU
DnaF7ATRDWum7+DtC9Q47odWbeRFW2YW56f3KY6pCzOJN8XE5kePtb8yrQ5ve5c1iOOfAaL/Xc78
O86SEpIbaalG2OnyI9iaC5By873zzZ8C443yAMQ+Onp2ebQ1cb26PhM9X4xNzTn4chsr1v33WzI0
Pcmg7qxVPGoHsG/nZmFtFcnXvNsc/qLw58LcsvVQ6kwVwkCcVkl4To91+Ztr4lJimlx6L5o+QH3P
4MZG6LIWeVvzHD5w52AoXJ7JAjCQoewbeJxSKpB6G8bRobhunE9F5PWdkf2FiwNpEeYp0NfC67T4
mJ5QgEm7iNJyaMtPXhGk83CNtlUtWP12Z2YWbrtpPA8lf0SkecMCjfBgGkTQA+d2+2xumZk/6tnR
7IRTEVIj8mMaAsxeRh0URQv3o8rB6NiA7gY0xwDuo/S+LIGD3aVHx6mF5yhTs4QSQ2o+5C03YqdP
9S2VgbVyh42OG94hEN3gVFyuKc0qYQiOZMyjPpgZeAZCH0vTQgEg2RMRqf6CkcI2zDRjaxp/bTfR
HQKgGEh2FPsXu2m2kJW2FC561VmMB1niMRW21QQEH6R3vY2TOLunZaSLSju0VDCDAK+88PqiLkeU
NnBERiWGV9epaVhX5lYzaHVNmLhCKA1yXkSkl7s5glUexJS4YE1pRrRjJ8conlS/hapYdZLIz/9j
Z7F3QzkPKoHCH6CR9E4PBMDub+LRB/e5F0BR+F54QSKCj+rezAcT7FwOQHLYRhCCLlaXew2ZCjuP
GUDTwVS393ll/Pr4HTu3sQiYW1Vibz03B5G9fg/tvT2jKkqk8/L/M7Pw9tUElbWRwgzOGzQMAIGF
qgraqLu/MAMAGjoO4Nq7GjtH1sQQjSO/MpSDpaBkfPK7/yLty5rjxpWs/8qNfucdriD5xfR94FKL
pCpttry8MNy2TII7CXD99d+Bpu+4CsUpjjzuiI5wyHYSWyKRefKc3gKS3cr2v2MKMG7sOuTY5Dpk
mpslUbKIHpk+fc8U7SdxYkCJ8Ui9bmfxIKFE92870hYfmkhReenCjjs+2V37Yx7TtZ7XJaeE9xxA
s5rIQskULk6Wjw3PTWy0abqNDAMUx737kpvdi0JKyyMNv60ALFxx70sjA90KMPmguAftirQnGLWa
vogJPWp15exYEX0y7GQtzFgzIn5+codoSlGWvYUzZJiZ6yEavEVg9/H9S3Q6EOGlTmw0djL16uzQ
YzsD3F1EY+o16u/kCk+NSPsA6bQcyXusEe6W1OesCXPVyVeWRHyp7LXRcyyonhAooVp5PhI1b7oW
IoD0OKLaXEW9Z+apn+vG5vqELSYSTu1Ins1WKasAJKXwp4rr5YVvAbNae5qXBk7AgikJkzJk++g2
26xFgosb4mSIksNLTdYozQDTcavfosJdYK+PxUpUvWZE2trKpEH2zoURBPC+1n4vofJyfQqXLbhC
O1wHVZYMRK+aGV3+qkrRzuKSgLnkUxW39f/RiJR6MJntUn0YcTmQNPuUZ+YUUtVae+msDUUKiTp1
NChe5PSIZj6sSruvsundPBS4SsU1KuQhwdYop4MVVe175sJGG6OCgHIXSsJTWILmCW15K5fQYrQg
dD0FFhu0DDJqr5+TNkW7IAbUBkruI1s36p4WZKFo7+/1G6XdzKHuKcEaY8Li8T0xLGb61BExVAah
SQKPmtY7OtzMiW+iYeQ3dt6JEcnb9UrS5WzuKRSM+E9lMp+TolhJ3i/uiBMTkq8bUW7WqhoTCI08
qEJBGWqNt29tpqSAbmw6g7QWBgFImk+n1NcTYNRBmHx9rhbNAPwg+PbRd/wGmj1ZEGjCWATvW3os
9GbXtCO4hZNNuop/X6wsA+dKkPqEstgFbe2YVjPYg7Dw9WceGJtui37RL73Pw+6uCqbdb4CG8Fz6
b3OudE0wI+IdyNJgror9YdL9LLPuYvs3YsZTK9IlYYIZdwAlJ248Q/8IFfpgIkWgVvFKomX5MgIS
FG8VpLYvevGLEnlHDepARz5uyNZGg2eh7Kpqg06CG2XL7qv78qCnvnLHVrb58u74ZVhyr3NXTraT
J6gGqH0emKBEC5uS2T6gZ7/zlEAvnGiRECwYMtLBqaLBtGNkd4fSehiLdFeP+UqgeqH0qoPiTUez
AvosEX9fgLvqMm4bUG3AxwbOYYQ0S+PX7taKt2rItopv+4MZsvFWszbtNyNMw9Jnt9eP29utdx6/
nH+CdLnnWWcaqDbA8+7ZzzYJCuI1Y6AF+YbvzHuahLkSqpA+26PJbuv+uG790mvBON5suJNxI18o
J8ROUlBVq+ixa2LUO0YvTdyVR4dwfBfjOzEh7RhWt67iZDBBkauibrtRLIB3J7Y1QZZxfTSXmxOj
cdHAD7IYVB7fLrkT19Vq5kSSOUfgPGWK1zrQ9BoZqHBmcyYrYYZwttKo0BsK9wgRCHQ8y+5EUWJS
dx1QGJxV96gmVpCtS2sT/fwjKVFgARP84LlkXsmQL4xQQB6h6WYLsKecE8ygHWNRA+mlTqfRT1Z0
rvNZZWYPnSuzVdvdu+cTEAbIlCA1jV5ymc+ezw4X+DzEUv2stz51aITES2U8Tb1iz+F1Ywszioo/
oh0NgCMgjqTrTSsjsKjMAJu7xKGfC9dhh9SK8m0CzeO7AqHP7ZADlreyjiJQk9YRtOngJwTFEFoj
ZfpmsCyTXnEAKi9n1IWHaB50QCdAB+rrgwV5Z5RuGxfq3JOubt1BHft9VPbAXV0f+8IZQdkZdXf4
IoxfTrpCeia2XZDvHKsqeXLdHvSDQ/7NhkiUHynTu6sOgtYciUPUsIA7lCFdKe/QOB0jzRUlbfSD
O+ABeqky28o/Xh/UwtQK4CjoSzAodPlJdyG0KlMHVSqBTkmsxBsnS72JqDXfqYXbhEpKWEhiohYe
h0TNg2rW8/P1D1g4LPgA9C1geaELLmNIk76142lCgXywisk3h2nwiNJPHiQz1lrRFk2B7Anac2iO
RvHsPIqtx05rjG6g4D8Y222vgwJvhtzr1omd96rTw+OAOBD7VYjt4NqSAk0dWLO45Lw4GrExaEE0
z5O5cVruvB9fALwfeCSE0B3Qbra8fqAacMoauY6cuwMNzMJMp62jDWxNSUrcAOdn0IING13IqIIJ
FM755Bkgccd9MAEen41BHg2bEq0sbfql0Z+HQQ+Hdv743o2BMhheV0iB6Sh1yMy5KdO5Usdgm8nt
qU1CfdImChUBFc8qaL3qa0BfbWmAAlSDEwcMJfbI+QAhfJOqZBZ0XsG4ASR+M/R3bBsFTUA/GFv1
HqyoXt9syht67364PtRLzwJM04lp6aGKNbOjJoPpHi0yuJeiof8JZdB0W7Xa+ITMGn+5bnChqQ4W
Bd0K4npBFCX5cfQ5pHaWgy0j3fM9t3Z65YOOn4aKb3pDYBxVqPo5dKMiCc0Q6fcgaWrwrmxW7q7L
OUd2EMR/bxhywAmlzzBtanY9xKqPGZImG1w8/bPNHAUMOGWLfiGqe11T2EiAg2lgZQounQFMo2yB
DQPEJCBl58tduymJ2AgOut5Kik1BOggNmnxqn4ycrLJVLhqDE4efRRP/hf5AOVQZ5LLR3d+OVa95
Rsbdnx1T2XZyNajkXl/cy92Edm2BtUDLq2hGk1xCpCelA8Z/FNG0PPfMwZ1J0IwEhYyKF3w4xBNd
6/paGh8wZEi56iClRGL/fDJd1ludbYniU2P/LN0hvzEshdleqpF8rSH0MhoGyRbEALFsLl4cckf6
yHuwaHO8qkowffbAh/XpZw2lmjUq/EU7YFFD3U5IO8tCHOZkGoNJ8IgqVVLvmZO0YVzma73fi1ZA
ZatrIE/BC1t6WHRajCARUKxjYSXKjaMM/dPI+jX9qyUrSOjhrCNDBWJR6V3NZ2qJ6i5Fg1yvdJ7a
VuoLONdYFr5/64EhBfkpQIRRD5TsoEjSOQA50yNoBH19dqOjacTw1yMdbxM1j7bXzS1tO+w5pPp1
9JeBHO1821GnAFqqROjbM/SQhojGWePV1sAgfd1XpvH+0aGbScVVhD59wQRzbq5Et2SiRODWc8Aa
CETB1mYZOrY+4ULZXB/YAjQT5+jElHSgCjQ8gwkNHY20RxLE+tojVqmz78CAFbyEzf6bQUZ/TNfY
ohe6SYVhNBQJrSI4Ksl5ZJDVbE2KUNtx8mBO7Q0hECd1QRw03tXmnR69ZsW4myC8WU2F5/ZrmUbh
8c/DDIKqIPapkKsEtlO6Cs3CSEZ8WYLybq4HZUsEK5drfiYzcW9SZKZ9aifRGp5iwaqo0mvQMEUq
44J9ZbLqMhmGHBhCklpQncqSfQ+GzC13RjA/2/1sgwKdlQ/XV/nSUTsWqolIHSPQNxBbyfupJdzg
rnKY52Tyjb67AZwj5FHc7WpcfvvfsIbii3h1Q/5Mroql3FKAqDCVQ17atYk3Uz/dksLgX5mRaw8g
4hlWTuflpL6pCyE3DtA7Og+lpczbaTDogHAbWesnt++2mqkA/DOS2BvcaT/O41qMeukPYBH8Zjga
Nv4vvxObCCxKNkRIj209jLeIv5VAHxyBsIcI1vXZvPSoMAXydhvvQPACyVkMvUlZQ0RtYXY79pho
Q0Y9y52HFYzbkhn0kWC5wA0ibvXzLcJ52cRd1QE+nMQvaGbHW9fVv79/KADxo8kNdwCI08Q6niRk
chTQmRkht1WbdXyToUvyEDtOtTJhS7vh1Irkq+MyitHDDisz/arXPIHIWnvb6aDoaWqvHpUVX700
cYgXRaEElHdgJz0flNqMXT2i7CvE3Wq2U/XSie7taUaa/P2zhyZAXApI9KDVTBpXCh5n9JrBYSkK
Y0enho4vkvE96o7vtyOg0Vgo0Bqg4nQ+oKoi41AZBhxjp7N7AkGbL2wuqpVE56VLQh4XMDZw9qHB
AV2d51aQMBton1rJEVy5ioecYDioya41aOOlnb6yuZeOKxH9agivUKiXKfsQciMYzjB1cQx0DfJy
YOJUChYHY0W7FVuLA4OvhSCXYHCT46wemA6l7eYEFaxu9i0WZ/cp4PrhZBkK8zP0TX24vl4LBiG5
gJwKynTCvUuhEJ/t0cimLjl2ETF9A286z+yU2LeTvg7GEb0W1+0tTKbIBAD/j/ZusGiK7zk5xRBv
6yYVZ/loQaXEq4t0I1TefMzq+4u3KHUCz4E9CPlygKzPLVVoaI4BgMFOLPsp4G2c3lvg9Vq5PRYO
sCioqtjswCnhTj63YrTa0DhTFB9BFZ2GLTI0jg7ynOuTtmZE8hJ1WjS1Mrsxkk+k7O8HOrB+A/LT
4d2qfqieCbVbYFIQrF6AejJQ9VKTJ8mxcjKnCLqGZvrG7VPt3aln2MEViKctEOIXgJuMJENfuyQ+
xhXoqgavtaGnNX++PmtLWw1lRzxncfEBDyUtTdWnzqi2XXxEc/ej02ovid1ubLd/d3iEsYjzAwch
8kDiM052dOSCLwGs1TGA7lmHTF3b+WmkkjzIGW87aMxPw8tvDOzEonSGABOYTdBjxUcj7W4ypwxc
m09bxBLF5p2GkHIV0piwhZIOSAvOh1aSck5JNSgHa7A8c3SVfQrN+Woc8pVTJL74LJxGPAvIriCQ
F7UBealYWwKDmQ/uAY1zN4Bu6hsw1DyTKouD2YrXFDnFXSdZQz4FvXEYF9LX8rD6DgURpK3tQ4+W
R6Hq/GVg9U1rDDeRhb4ACPRZfqyu4QYutiPyRqL/kOhv7HAyBGPs47lk6gSrc9EcVGLWm0F30ZBY
ZWuX8LIpeHS06KB0JU8nRfUI4kOjfYhZ7vfRRujgxuNK3fjCKb2N55cRySkhOa2mfQQjqcr9aY79
2vry7u2HGftlQdp+OG8s7mJYmNkHt9zR+Xl+N9cwBoHkN8JjqFmZaMI53+FFzAutn2FCp3xHjCjg
zAmMju/eP5JTM2IuT3wEL9HBN3QwM02dp+W1Z2gfqtXn4dKyn1qRPFEx9DbkEMV8dcmd09UvoC7N
fbybVkZzqdzxNmuiwAZyLtBISZ61Z0TlHcVWBvXrt+lFu8s1rznQg3XoQzVgIFsL12Bry2P7ZVLa
bYWVa2gEhUm9dP04pZ5OmT/P784Qvo0MkGNknAHLlB+DCMlAv4D09qFF6xJeSsY9qbSnSJ/WCiKL
48HJFIT8yKfJr5m5GTTKHGYf8AK+tfN7Z6pDISB9fd9dVgtQbwHoQYj6gXTmAts/JUOkWXmlHHig
bRK/uOkVv7fuc+te9N2H402ya577LGTFY1ZDrtNzupU75NJNnH+BcMYnW3+e0PQctfiCOu88ahi+
M0cr+3HRBHpooKIBW0iMnJtQIEE8kChXDoVWv3ZWdu+W6coFtWBCsObggkcj+aXQUASqHoU6VnSo
suGYasmnZLa+XV+rFRMy9jSvazN1K5hI7e9O2nvd8OM3DEBSxgCRPyqYcg115PVImy6KDl0S74ZW
D9NiWlnsy12NaxyvMnGvopooV0kpkhCg0SDRoS97D91oXt1xLy1WyeQuXunIp5/akVZ81phimJUT
HeaRu0FcW7cxYBPgmoYWwGRX6H7L91yLbk2bfzbM+gMp6R2J+YYoeuC691xju2S0X7hbfL8+x0sT
oKFOjXoVagwQNj/fimh30it4quigQjwTHL8+mY4phFT+b1bEVjo5Uw34dUGDqkcHAh1aq//BlSGw
7DUOjbWxiJ+fWKFuSmukFKKDyx4j49mKH91kZUteAvewkKfzJQLDExuJkeqN2WHTK43+AzTjmzFS
PVJZW4q8sZ7H+4Fb22Z2fHssb5Jq2PE62dhO/xv79vQzxH47+YxJqaFHo2BCtbnYVVmEdHJzgGBJ
eH3dxGjOA8/z0crbdop7vFMxo9H4selYWPUHAlobTqcVj7jk98/mVUpqamPGiNEZ0WG66b5FuTcc
86Daml+0I92PYU19UJwDXO4GzsfBXtmdS44MHQ2ATAHPhJSJFB0odTmU5axEhzybH2In3hUdW1mv
/2F8v2xI4cCIDkc+GbFycHf2fQyUW30b35ZB4487NzSD/udcbhkK4UfnkxKstYssDhAyksCHAaUB
VYXz3QJRP6WxR2zaYlZHsGVqAfjm11Agy0cD9QWR7kRsKmcWZt0aDDarEYIs1YfivRHEN0Ptgf1h
i6700Sv9taLG8rh+WZQmdc4GCGtNsDjxH9Cb8QT50vUDcAkNF+cd3cMIrQj+k9v/ImPMRiPvIsQj
qq/1Xsw8iAnsrKPp5S/GT+1QvxYbe6WkII7VxbH7ZVS+WdGCWs+R08ORRd+mCJRz6TNxa/Q9lF7K
k4dW0Ve25+I5PzEonYABiepcVzHKzK6fnA6iPXoD6mHjMWbDCgBrIRY/m1FLWjRW8L4GQ62Y0TEw
/TwYb8k+84mn+YafP6Jx9L10OudLKD+ZIooS/VDAoOqipzGZvCi5BZsqWJyYf323LO7Hk2kUPz/x
yk0x5OmYjhgawiGjwLVurDqSNRvSWZ4iU4ccB48O7Xfo2yiecaft7Cfu2Qeo6fBjEShf3t2SJU2g
2D0nw0q1QYsdgu04cvLQEeNepd1KTkp89eWOB6ILR0xIhkv3mQ5RgXnMYALS4b6r3tV1vSHOu5/n
Yuf9MiLdZh3AXnE8D9GBzoY3z0iKY8rmQV3xGcun95cZ6SrjEE7p8AvTZSSeWf3VJOhRth7L6Kg7
XzldY8lYNof6HKABwDrIhZKIgi4K1OHRwcwLd9dSBhwMK++asrspYoSN1Qz9KfDDr2RTFl2GgDjh
4Qlg18Wp0orSyiKGUVbRbQJAl3VnTfGeZtbKdC6Fzm9Yqr8NSYeqaHMVJNMYn5CBA+9PUGhzoFnP
EwdxrbUWC1yycIjNfjIu6XwNKjUIiRqcr8C67ytP/zmyoIq90gCMCx/gTxsn36B2Y/vKjfFTDczd
mvtfG7F03vpJB8poxhGP2YuW1WGaQXYu2kM0zOuzNa3kS50lacDS0YOuMAXMGdby7A6ZPbSG/JUU
uLvrx7p4HvrWK8n3jlOku5vtb7jLk6mWziNDXsnkA7ZQGuEsZo8F/eu6gdWxSUcRAFTI2M2wIEKS
6sm+TYLMN7bsQ3W/tmjLEd6v0cgYHby1IdikiTv0Zd7oL0XsMZ/eOIM3fsr87vsAfrofHEoF5asD
tco1mOXynoGQCNIzIEWQM1yDoTGzTEq8S2zqVccUkZCTf63mZzBVrhzIy6aNtx3zy5Z+fh/00JnQ
uY1ytnavPNufx319nx2gqiSu8P6YP+kBiFy2bLemPbkcOiBf8u9BSo/VCrJxStlikPq2C7WgCLOb
aA8Ve38IsgcoNDxrK9fScvh3YlFyPgDFJgXYPJGCuMn39V6EK2npmQ8gf98nu2Kj7tz9GrHTqlHJ
BWUQaUZ1AcPU7tnPCN046HgLo6DeNZ+nz+Wx2Qy7eWWgi/fvyTgllzOjHKTVeo0XAiRfMv2zm7/G
7m/61l/rJ7kaNPUTUruYzSbswnhn+oVo6/TUg/LZ3mQ3dggPV+geip9+nnl82OfbKrzuEhbDp5OB
Sj4nTceMqgX2Lueflegun1daxNb+fcnjsFLVwd6If1+pKq9jpqenq7S0S1cvMKEgpgO8Xwh8n58/
e5pstZswjSy0PucPUCbbkAe65TezPwXjVr+tD8NuLQhc3JVoncDzGEg29QLH7TKelW4Nqzzogzlw
N3kAObXC53jhRV73rH+K398fC09zalMaKW/qdoY6q3jgcS9qj0UcUmuthry090+MyK+teUy6ue5T
vLb0emt0zrfBbT+kI7o2rm+9pWU7tSM9siowDhgpyaNDAkrt0hx8GwR0cdFDbd5deYgsLxZq48AT
oMR/oQ4Exi5escx0D4bXB8UTyroCg25s7Zv4YQ7JLtvEgfIb7yzjxKbkQ+o+Y3FDdfcAJp6Kxl4F
Wu2cPGtkf30eL/s/xa44MSS5kZ6pXLGADYEbqffjXbFT4Bq3bhjvGx2X7LTPw/yx7oK12ttihuPU
sOQ88jzKRwrutEOHcGIMmDe8ioBCSBGNR3VnrQz0DWcrv4qAX8QvqLzhVpfuu9ohLfTmZ/egivtu
o2Lze84LT+6ieetQ3/zYRpsBKryB4usfrK0Wcn+w9trH7HNaeDT5WoPQMfbb7dqHLZ6Yk++SbsXU
iEZthmrjgVbdxhgSr+3xxEmj4PpCL/nS0+GLzzh5dzrQ8o10aJwe1LzyZ3LbrBbWl8/JyUikPdsS
F0QqNmaYB0NYPHXH7rHZKqAJsm6qH/mu2ky7Nfz7qk1p+5KMmlAhm9xDss/3c9A+oDnjr+Kj6w8b
shlKpAY9uiqxJDylvJUEAgMMr5A/QnVNmksjcmo8d1FysubsNoNk6RMvbfVO5Zb7Ga3o91puYkul
kCz7wjq0j6w4v4X4FFTNeCeiugeuElmLLSFlN85TjIkGlG9+dIep6vdGPEMDrgb+mz0TEwLUd0Ay
slUFsSXbaKFG7xjuTCEMfD72mZYJj9PKxSsALNHsp7ExdoK4eavZnukhUQm+vOJeeaj78N2N98AL
CbZhQIegoAOusnPT0BlFYWmYnINpfOknqHdbL9kaVdPC8ESXEwgsED4JuYpzG+YwmkOP2uyhpNvM
TG7BKbfj+UPSlN6gj4/vPZPgLoEwBCg5AbKG4sC5sa41G2pFjn0wsrsefHXg41/ZKZfX5LkF6c4v
hdSRVdv2Qe0hStZ+6AfnA+E7pTS214ey8I45s/TWLHDiXyCuWyRoi0JJG5dkfNvc2NyrXu2n+hP3
iKdsiw1D1H2oSm/1sXh5HGEaSmQWAEtw7XKufDBpak6taR/yyrPu3fvqaG30j81X9rHfUR8BVRKW
36DCGHkA62/jtRTVpQNHdR3gZ4CTdexNOYKcgdOsGnvSDkb8Uc08Upceq1dur0UbcDXAYwGmcsHS
oEYNVfRq0A6t9TQhHODZswH+xutreHlFYCDIelnoLRDgTOmKiHSIM5ddpR1oP3t1/9I3L79jQCAe
RCH9oj4aM1bHcQwDrp2COfvj1K/k0S5PL5TooNyG7YDe5ws9n77RogrAIfUQzWqg5V9JCt4FAo46
WwumtTTr5dlCOA3whgEomagFSe5ojLuWg6hFPdgNklrUuQWWdWM02g6dbWvN5ZdLc25L/Pz0dHVT
V9dNpR6gab9T7faRaekKqvpy7tCPgMK1DcAk2lvklEsBbSlzSnQMp1Bcy3O7goKF201IFHTo5aFh
XaOtHtrcY/FusK6OqAz9SiZwKm9wLGl0Yzsxt0rF6Ex0c+ZFDibwNdT4pZeADSwXur5wkC4aWapC
YIUddT7kavukVhH1asJvnAqyuFzPvBaF2VQD4pmU5rtjefQACqk5sDwI/hHpTulTd8rsngyHDD0v
t6OmzjeJ06Dym9XdAXQZ5sopuHQWou0DXPkAbUKZRw5P6l444zzvD2nnZGGWV9ZTGRH+UKtm8/n6
iV4yJZgG0BoIeBFahM5XTkO/Dhzv0B8sjsxulJqRz7TRCHDhrennLZgSRNno+jLgOS6qGgh6oq4Y
9f4AsmXfaNHfDX4TMv/17gGJhQLBOZhcIJss+cBSixIS51p/cLRtOb805s9Yfbpu4q0p8zx8dAG1
B8oUyEOw7sgV5FQ1KrdoYENRJnfLkRR7mMcJaDo6pCEq20jE8ba9Laci3td53saQvnRQIiVZ7cH9
IfLRioKGBp/Jd6Jmtc+hM7xJmFlsS0VtNqRpi43QA/cyBemniY7mlxKxaJAm5MNcN7nfDjAMyp1o
HxkzEuGkUj0o0Ch+55QsUAxe31DFjIHF4Oojq2vtrgWyaGWqF2J3zAOaZEUjFLhS5XhOGVS77xhW
VEHoc6949aa4GW+dfbyN9+5WuWm/0s1a5mVpF53alDZsTaPK4ANsAkOAzsAXR2s9vV0Dz1y6a4xM
h6AQqFVwKN6CpRN3XVS1ZTWs7w9jEo2bbLKVu7jjfCUouPTYsAL2BqD1heKrDFdskFsqgVyFlcEK
UMq8i03ymWttEcRmnfu0WpNlXhzWL4Nyhy4dI03hatsfNKhx+XbbvSqd8+7kqRgUnjcW4hCUL8Wg
T6bOiTMyVE0Dj6KPByj67rVKSyHE3LzfKYNdQyi0oPUFnlI66G4badBEhx19nj0g00Fe+qi0FOGb
tpI/WtpyuDvhVgCMg9KWNKIc2APNau3uMCvM9CFCp4VJwgwvU+O15t+lBQJ8HZYQY12KpVg1pZbZ
wxStIKDoFuh+tRLr+br/WjYClCwBblonrn6+Qn1vKIRZRncAEibzY8ua/2I5qdcyfEvTBvJkxNUm
3nwX3sF24rGvaoyFK33YMeevFEyco6qvXJaXUZyQ3v1lRoz2ZL8Blj05E4WZfjascC6iPKyNvHkd
qond5G7BViAbi8PCsx3xL/rwLlyDVrZKiigfw0pH0IHF8S2rnGpjmZH2X+7hP76P/y9+rR7+60Zh
//pP/P57VU8tWM259Nt/3dev5TNvX1/54Vv9n+Kv/vcfPf+L/zrQ723Fqp9c/lNnfwn//t/2g2/8
29lvwpJTPj12r+309Mq6nL8ZwJeKP/m//eE/Xt/+lQ9T/frnH9+rruTiX4tpVf7x94/2P/78Q/TM
/sfpP//3z47fCvw1r/0201z+86/fGP/zD0V3/wnPjkcaVhzgapD5/PGP4fXtR7bxT3TJgs8IWQbE
aagH/PGPsmp58ucf1j/xSodMM3i6oBSKHinE+qzqxI8Uw/gnJCbwF0ALJN4eeH7++9PO1ujXmv2j
7IqHipac/fnH+XYEPQ7oqsT5hQq8YKyTablAvsOp3QBlAGql5hME2tpgbkbrpnMbM3RmloYnU/O3
/VN70nZE+AHmY/wHeDjuEZCeSdtf16syLafEG8Y00T1XZ6TyJkjP+nGfZcF1YyKfcRL4iG4sNPCi
IQ8hOAAIhpTvKBUDykmF23tzXdJDF8X2izvyBDBIPj20ppJu84yZD47ZruXwpWG+WUaLkejAAd8I
6IHOh9nmCtdjNAx4lPXkx9DFiDC0XJRcYrdb8fdyoVwYQ1u3gf2F5rNLPkpIaoMwLk5Gb4J8OUYL
NifNCGjeJ86hrsaEglt//hi7ORAthL24GYfUhB31gxlkuVI6K2GC5K/RiqtDZA19y2C+R+gjM/zX
LQTA3E7pPU0h2j7tRufOpZX94fraLlgBMQGSLw40LS8b4aysU7K4StBAqtRRMHGbHXpaxk/XrcjU
DxgM3kg4ZQZaZEXfnXSZsslgWlfkg9dMQ3fngK8GXQtVxIJmJtaTHiG/1ODGDQ2GQNgZKy20AcE7
0rJ2IAlBq5W5vdhXeCSAGEg0s4K6BNng830VD9EwzhRU0X0MWve8K3q/700SNs44rJzUc8+AznqY
QlwkSAIFi5Zcv8igs2Q1RE08aitRwNoKHExaU+84fm3LLq1X8gELQ7PR2ohHCp7MSDZLFbbYYlZW
ZPHg6f00f3WjyN6nrsICNerXZlGuBSG8wksV1IBgI0SPwMXxdJSOtyXueW9ANm2ju+0UDnNCtlDP
izeFmxQh1CiiB8gqMC91OhIoHeWdVw5dtOuqtvRdwsrNylYTz/JTb4W5RqIZuRAVPGmgucd1cBoZ
oFdZnd0GE64Y+mM1Tl/aimtBbSd3lTKHKeO2V8xR2Gt0x5O1tnPZVcI4lIuQEwH1PXRB5eRS1uh4
F8JXeDMxoKQeZR/GpPiuFKD2jEA7xTO4yDlfC74vXNebWZDsIDTGxgYd7PmYm9at8rY3c09zU3ef
dFytfbQF56FV15ZALaEaXuokrIka75E9V3yuq3TvgM5wd336JX+CPQduHhMFBjz2hQiENPvNrAwZ
gN7ANECJ9b5RjeGxyyZ3Deojk9i82UEFR1BFiiebvMpznKX5NDnMVyf0vHPT6W9aS823Tm12m64a
km9Q1LA8Nvcc3hoTMc7qShlADOVko+ETgD+A9CYEnAHZBLL8fNJrV626NO96v0Rezu/RchtASDEJ
J67nt5PWtgFIptVHJTbYU4ey04p56Rl5YV66G7NYc6e64TDfpGgV7VOIPIuUQAvuhqr8YRFekv2g
4DXhXV9iycMIw6LEAmYS4C5QkZXCgTptHRfSw51vcopqmaG3u8Lu7SMeU+37TdkitQm2HoAuLFsy
1YwqgzJaD4bIKm1v1JoUeBmVbTV7gxnVKwGA5KnFuJBJBfEXSs14W8j5Pg6ZGUr7N2MxaEaN1iCq
x2tdrYO0IMVTgdahZMXmwiLCGqJX8CKB2Uo+uODMqawqggglhLLcA8iwb9J0KL/T3s4OTTGZXzPX
QiLp+gLK7uJtpHCNonEbhRck5853bkNBNk+cukDLFZJxbdfkHgKi+IYbccDKdFMoCgB0th/V5bhx
zHHaaWpMVjzF0nSffoTks9JYmzNcl4MPDqb+HiTEKEB2ceNTMKv4qtmy9935aPvUcCcgkgT9iAPX
LA06zsDUk4OlzqN1M+6GCgjajsytlzmErhCCyOiMN1tIIYFVBx2O9gUbqJYPIDyewGzquq0CiYhI
bcMpqV0w0zSKeoit2cZN5FoPyaiiS580FDwUmRvpYaJM6Q/kog3lxra5+cJo3ty2k27c44FB12Le
i6OMOTn9TrFGJ6/oyBgGYihguc1rqvvQripeUyRfdkkdte9L3IgpAfAcnhBswqCQkNMPnKq0aSwA
B+HTlU9FVucfUON02JanLf+K7IdGViKBi6tIWMSTEQQp6BJ/exeeDq7ToQ9uqIgsserJPV6X5lOb
tvrH64dpYQrRS42GH3TsovQsp9KbgiVgYUDxMK70eANSqjpsuJkEJM/TlQFdOAsM6NSUtFp80NJW
U8rSyyCNzUeFeEmmFn4DNGgIYfbvFhpFn6+PTjjYsztOMinF7bVZYMmyBg1T7Uhe5yrPArDPGHd2
UWboH6iMbq+MKiCvEdLT101fXK/CNCIaRHBYPMTq53sziSwnHxV79GluOQoNNX1UIp9YpQtUCqkN
HKNaicpgsqoerHHTqIA6PalX+TWXtpGOJUSK4K0DV7qDshK0STEdR7/hsZJ5lA76M9jG2u314S7M
tIOuD/EERWXmIoTLXU6aSGelh5C2A/sziHbMtL8x7OguAYttUFXFJ57hpni/WUAZTTw2QSWMpPT5
LOPYVl1hg8yCE6D57UYvNzgzSmg4+WvuqNETiuRKWCVwlO83jM7sNzAl0CEyWLtxaA4+QJybLtLc
znOtkdCgMTnaDfKGjV+BSLSgiOlE9acBRYg1HaeFs4QsHghSDMFpo8oXbwOGQa0i5ui3bYVWBq4c
qvlIKxynoR1AzofocuW+W9jPSIy/EeMKEkJL2kdpZkGbPQMgBckdHlo0N31GohZoS8DGS9ZBcEBo
HKgtcfzcUvKn6/N96adAlYdig4kXG1gF5AH3kZFzmpe157a1810DYbVHAJD8WPPpnckp7JlzU9Ke
ytNhHHsVEC50QgIwwLryE3Mz5y5xzW7ltXt5asBPj+cG8FygmLuAJhTEyGKdJJjUxiKbufr/nH3Z
jqy4FuwXWWI08MqQU01ZWXO9oD3a2GDAYDN8/Y3sc6XblbW1S32l89DDPk0CZg2xYkWIBvSVOKzR
fY6YpbQOEwUzFVgsTv/49wf61aUv6gmjq3GaHYYZWFRGGEoJtD1Zs3reu1su87vHE/W7it3+vofe
2Vecj8/HF/cNvXo0+FD4QVL4+NmWsVjmES5haeD07uvIu+h5cpsOCo+Ljrp0rmOiM92UKC7+P+76
Xxc+n/J/VQy2o0NZ8Uql5VguFMOQ2tmty1Rvqtlzt07lwDQIc/mcRKH4AoL/4wP/f5e+rM/lOo0w
IJdgIi2R+u2NATYsEsmfRduqrHZDaIm6cEAIlQjzv9/05xQABO4cIM/S3ZgAeB9vWmHYSsBbxinr
yuYbB9BD87CW4it15T+8VVwHQ2zn7DAH0tzH68SOULHtcJpn38y6qGsOqNOwDs5SIsC/S13aNklq
h6X77+kHCQ6D7bNcxj96HB8vrStwTJ0Ft1itrXetW3lk0Co4Bp43pU0nyvek7sK7GGSW3d+f7TkY
fKwwPl74Aq+CsXrrTh33YGEq5k23tFU+hGOTxVg6zjETq7+oQz83P0Ah8Yz/UaREfXGpC87rcfTB
swAxcHH8TLZj+a4s5ycxpYJKWwylKF8GUbNUN1BXTTunC3J3Zl+UN384zR9+xsW7Vt4aKONDdFPW
ixekGHey27Ln1YMfrzPoBJSmq5u2JVu+KDT+kAjARYOAEmx1vLPZ6cc3nUR177WeblM2datLsskf
pX1VHNWBl5vY0c3b39/wJcfwnA+ghY48C0U/dHTxBVCCMR5aF16tGY8iDFCjhVZlShkRXuoH6Msy
t8FQNwM4iLZz4hoKHJOQ8LfinlzWNISST4WOsPHlVd16MdtyYuSrw023XJOoJyIre/pfIetPv/ri
o3f5NMs19pZsXt14G3IusonP1V71jZu12rjbhFB+xUZCcmeVzp0ArvtoLQ1uoHL51ULUn0IQFhnO
AQgw+ifucM/xW7QCdTdM6lAVHXfMvC+DYaJfvK0/Xwh2DGfnBzRPF5mlXrvIUQMWd3RlnPHYCr8e
MusujvPfzyHEq+MzD+9sc3cJVI9MATfrAgRVMfl5p1xehC3vtmry1P6LE/iHM4+pHLguYH67MY7g
xzNPddWi4URghUCn1+eGUXzT3JplykUdrkBM5+EwMmdYsgkqqy9zV683lpt2zbHwY04Auc7+mMEC
ZQ7TNPdlCeTtvwcEqGJH4J5ghumDePDxN7LVH20YnQs09LR+vnT13GxZU47BXT9WcVegtlzbYxj1
S8Lg44AJ/he5/Q+vHqMmjPjOwn7w7r0IxdIPObUxcvuw2CrcLLKq2caFnsV/lLo7f1pQVT+Tb1G9
nCHEj7eqraSuGFC9qISbvdSTKcpkKu8b07AvoJjzU/uQXsBMDDAvPltO/qGtaoOIKKxPY3NK+DKH
n7rZV8F6lgmbYpqpwFt3k7MMdyBUlTedIv9VpOZsRBxgyIzhF1RHPsW+xlWrnhz2Bia6sBvUSPEJ
vLywOQwdtV+ktotUSs/cfmg545s6U9Q+SSSugG/mCCEz7Qht+mOfhIu7nXCugpuFMMF+uFVTfbVZ
cFGz/O+ikOoE8R5AbfLPvuq/CkIAt2HEynpJ44rXBfKt84pte7ONQ5gTgiY/7ED+o1/Ejst54j9X
xfkBDyM8z2ovKU2hDniSSLWkEZG58vivED7a5aCf+so9VAJMml68WAB9KchqhXS5Alqtv1revggr
//wK5FI8c0i+AOC6OMelXEusOfb4FWaJM+L1YREsHSnAuFw3fw9hF98mLgUwEbZf53k/DCMu2+Wu
ciS2oMQCvp8d75JubK7W2Xwlq/75hsA9PW+noC0G2nE5cwZIDTQumKcUSS6AbsOsH7sKzY2K/fm/
5ZnzDeFSMYawqA0iEDE+xgCxVtBFjrFpq6LG9Yog6dauCBjDTtDfn9yne8KWAZZdIdftQL3mE9AA
ltI4Q/enyryOBUMR0UmVWSR6W6WlWir7Va451wX/ijhwCD5HNDimIV2jKY0vbmytVd21JsRkBMUV
SC0oTvoyVeP01Pao6dR6WhcB4X+x3HMabiR3+pTS+fff7/p8lX//CnSH+A24a4jBgu91KeoWdS04
hvMAiD8e3Dcmand31vZ58FrLv5ewbvxvuQP5G60oRiewUISQHNLXx9dpWjla/ApMaqYl3ECKo9wn
8GJ+/ftdXb5LXOWsvnjOHWdHr0sHh6iyvWU0bIA8GhRhZpYb088yK2fzlV7mZVz736VwQiOwiz4r
UYdeRaQ2CR5gsLrYMyRl9cabRbrgntgO/f7QUp6tiHdf6i1dTLDPzxI9JnjZ0MtHHZBchBWXt9hA
Nw2gsTjRb9axQe4RCFZZB01hqZWbzsod9pxgRJMs85MAA/mLFe7PJN/zb0CXcBbPdJHBLiomb0ER
6DIYTU+E2CcH6t87ikZhG7lNvJXdNGUVLXG+9TzuVTgFMp3pwjCLrGkG206KeagtQeIAEcCfxqT4
+zm4jIb/PCHMVlA9wpYMuf3jaevw9VnTAAoApUfdGyvobQeb1C8qsj+dtrOSLYIu9moga/HxKlWf
9NS1QHj8xPrZ1Lj+fkLzVOgR8rx/v6FPCe18R2ffStB9MFQFs/XjtTw2zNjE8psUhBQXus1D0G7w
5BGJ3cFLgx5ui0OkSdo0ZFC7hayOeoWDbg+vwnbcWAtJqS/u/o8/KQLnDrJfENPAstvHnzSufiQZ
7GtTLxHr3Xnr7XmBv8fGNsrPRxgyXlUBXzaODsXLGi3tzYpNEA+jREy7vsj3f3oTeDaAIBDAMc25
+CmRxjlzXVSm8MSWYY5EG6xpuVR6zONlaNcvbv2ry120frXT0pYsePGghHEnrVqGNdVxTvA2luUr
9do/BBrwBtHSgbeBvHt5llWHOUhM8LV76FGeq2iGnrHC8pPbGPHoV9Q0abP08dMXB+4PQQbt1/9Q
LbhqXRIogPQnxsWzS1loa1lEtnawWoNxz7eOR8Arp0Y4NYzbzks2cRDV3zA85Y9DPdCvDtofHgAE
B0G0BoALu81LojVk8hMSJAqtbTwpmjajmb+vCTalMtGS7ntTdvxhnCSS6N8fwee3jFSC3R4UIudg
e6neRLtyhb+Xv2YTOGtbArLGW6UIsHjWLl+tSl20Ief2FvJ555QFuwFg8BfpUXYEi1kDXnJnR5V3
HEPhc0UHtbJq1bcaNI0Dzj4t+Br426pxvuJsnMP1h3IAhTmIhBi34GMGG/YipVgmIL38D7wXB/y5
7ti8gwFTvbMERqcDmcRjR2exb7CSfPr7U/7DnYOJhfhx1h2DuPlFYButjTQHQgu5n8gvGiHlRiKL
7+QiMfHop2ZLCO9S61NVOI1Zv+CJfz5cUH/A0P9sl4la83LZop1U7fYLOv+xk/O1N7ZLAX92cS/9
FrZIBPsQ8GFyir/f8+f0hNIPSfOsQ4T/XaLzlLcIViGwvSky9ApoGzt1oyW7v1/lsxTQGVED+k+x
NIAq4ZJrNbVCQGsiblLCpzFdfeLuvHL8HocVeMilGxduPb/ryrsqg2nbDQF4LFLoXe3PVcZDCHDg
VOZ//01/unNQdUDGPhOvPy1N6FhNcLlCGYhAbXkGCg0Ni0iAM/tFmf2n9wr6Cu4egDzkWC4ywoBH
03breVwaNbDvgLHXRmDTbKpS36i4fRqhQd9lGC630Rf9xOdPCdgY1vOw2Xke2F6+3KnrdUU7DC5F
OZjC6rjaQsM9AaAwyCtYKoWb3qnC0xza7ouY/c/I++NXfIblHEzEz2AWaI4fMzKkZ9pKKJwrz1a7
lfZBhgB2LX3vkfvcplFtRWYT4aQcxjqDbX+WsXn1mg62XKCH17H7vRv0j7bxnrtkVQDABME8exmz
xDhh4bdllHpNsmToQIfUri62bwn1smWxdw3/SirlD/XFx7s5v+J/IQdYSB0HiGCCzkCskzWer2/C
gJtjLfo1HxryCqo9K5JhcVN4M5PcuAPNl1h4G9XH09t/Pbje/wWnoYENpPsiQHrKhkD/AEnVxhEP
fJV1QdQ0ff/7VT6nnI9XuUgDNaIG6Uec2lKHes9kOF6DiRZsq4Eu93+/1Pks/OusYOUBnDInxFo4
AANEv4tLGaeCREyUwGNV+5BiRoGbtKkAxb1ORag8iCStsIz5+zUvvv7La16ez1EsA3FoO6fGkTos
+qXrfgx9FX+1pwdy+j8eR3+5v0sEKNEaqtKoCopujO5gaOv1Bl29CDAla2cDCtgGxDrYeabxzCJn
ysjQWnRz2hAIz6cwYgH1PZtqr4XVohG+TaUuI7wYFfWtTRM5xc3rYtgg0V1SWK1EACdaXjW5XZG6
RgDWA9HQmmm1Mx89MOfCJ6cO3VpmapktRYM4duB5QUGWDW2Sg0+xCp6Z1W87noWDwcwjg+dX2/mZ
1Ur1528tUD7fmkmX3lHRYLApOKZTu+koBAL7dFljadOATc684QGbC1J1AuYuOrpaOo8DsadEHFS/
+oc+HOm1cliSBV4dpmaumtOirDUg0wQuPKnM6sC5LllPnoKudKn76hqAssrraUputYbDyargh9i5
wLViLMhnK+LtQde9f4onZ7iuK2MKmNBAlwE/IhNdW+576zQbTmeblWvZZLT29CHovGU3NxHZDwAP
igrd6zUZ2bwZXV9DFywJr0J0cthdIRP9BRtwuWkBq90h7jYHZnyKJza0hTtz923wHXEDGCJ+m+dJ
3sAEa94A+CVPKxCkKWtBpp9yZ4B6L7Gkepz7yH0XaqxzB8BZQbDAAURrMCyttXHyNXammwZ7CEU8
hGeRR1p9J3WLNheGoo8cJIlNtSYYj0VTnYmwFmllR+epKledU5fUa2bhDwq6SNO23yK/Z4eFoSke
rs7E5CjtJgu5rmWRcNOcaljSJS4EixI1+imG2Dyz/UHDVkS2Jn73F4OtgMjpWV6jiMm1Ju129WMN
8cvE2UN+XN41Tdc/hzM+pbLT1TVGEW7aVeN4a0Cc1Ckf3eY36RzxTDljWIufhvFK1KRbckpAqqQk
nnOH0DGtAbTBJLhurus6gjOzAGgZurP3jtWL7oaWRm8SWUYPSw0+UMddd8vm4KWZsXgPrJsfEqmV
LWDRheagJeGOr2vwtsJqtogj5aVxmWj0ZxHPzTw3N0SvbgaaJw6Zry3fkJDFhTdhWzoTAPu27Rje
w4gwKRwx0ryFSM1uAoB0gJHHZuJY7OsGqE0P8TqxYo7UHGZGuvOLUiP90cwCg0KIbReViqO87N0J
fEqvcoH59v0GS+ewMx1deKJtwSiCIchisdszy6MbCMw7ze/GlU9AqQu7Vj/WOtn17bATpr5Sonvq
sEuoF/ITtolhRtB/7pK1AZbNFbCgZYZXotefVwz6RxKOT20EOnQ1r1OBQK4PtPe9m2DsIK5rqlS7
NcMXnzwTrvASYrlvg+lGEP/B4d1U+F3UF3PiztnSO8FRlM1dXVdz1g1NAebTGXcYAPjgas4a5iTQ
r/BsfKKV92ox4E17UOEzMhKWe+Wwl7W9BmNep61c3xHrngLT8JS5bMF2GMUslUt/36P+HR1sSHie
uk+o+LU26q6KK7ap2rJFVQzdTkALSxrwhu/aBDZBU+/gSIIOpkK19Qj1NwCdhmxR1Xfwg7uMY7qW
MsxIc0xYsDrVJ7lYGhDHShK8lG4AVzorD+sqxlSacLrurD3iRN8MPtzBfe0xGKPaMPfnccXn6h7G
1QPIZ5qTHzankbvbGM877YE8ImiA8E/CJtiUE2WFpauXYgMf3StEf4Y8MRTdm197uOMEPoN97M7g
+CqZ1g5xMIxwf0ou43ToY5UurtoYJvmGdUF1LGnMcxEPKIpUGaI8rkW3jaDO1aWNX+rc9ZW+dRd/
PjaiR8WH3nw9wiIqueuJtCKNYynyKP61EH6VNMnd7JZ3WD18RRjB2QbjI4WOxmli8S6OwKer++kG
0+7jgPlV1mMzaDvOHc2AnG+x1JAaEeygdF14jrxjiX/owjIvy6GAJ2hqOOB5NlF0VWAnpLRqQZNU
0w/er3AzG+QWLOJHwcSbofNhDTgoxqG8xsrsVoBoCEbUeq3X+cnXww0UL++xSdHmlYP/XA3aUD+T
OKNNfVUv/lU/1LkFEQ/my7yYCbuzAgpLrPw19yVPMUwUKNUgDQw4vEjscmz0GOUAp6usJXIzNWhF
rNfozFJnTbn1CgVXmX4NX5upea9XfExDneq2v2+7Nhs7ZTIiIRnNwOOqx+U10e1OCYgo1BCGicDJ
gKHoE/Zr8DZZL9KGrr9YR9scLiyF7Zxf1ikzG49thgFvBommlJnlOrSNd9NzyPBV9WtL1ylvKXa/
5qQ6DY3U6dRXGxhY72otd4j2aenyXdgNB7L42DRMcJZjB8cRSOm3CJ4kC/HRNaIwSOH4+cPha+FF
FrcL1GJ1/G07E1NIuBwnXXBjzCBMGi6Du2ydsBJJTg0pRUpHv7tzoJ7yozYV+8lo0lx5Vns54d6L
1ismFKuG7DD+RIazdw2Hq8Jaclg7iX69mu17De2kQk4cGrfVsoEi5GHVcqtxQASLTyNYpDtIOuqc
kWnYaENFnsCkEuS4ockSF0pPiGf4O3br4g9Jt936Y3nXSL85oH7JaMu3IpFFJzwc4xZHzANTMVjg
swFjmBDzW2Sf+nYa4TTY2Rs9VVmk9GkJLKgJ7m3tNMdI0R6lGKtzVNY6g1w7y8zgD/gDvkUxb/vc
EXxLsOoAMD3Jk8E7ui0Y8HUlbjmDTj2WZg4DuHymv3KTfje01aFUbSErho9HtBlmGUMmrLApXOcP
sFq8DiQEN2QE+V+vrl6cBqSS3gJqIcEGJX1qa/06GAjMRckGPi+ob+rwB1PQKEaejFb/RVUD4vyK
k+O8uc6yqSf+BA9P+B0IUYhQAyZbN6ZUWTwt76OQfcp6cr9QumkG+pi0HjIBa9Oo8nbMY1uYyRdL
IPPATJuABLdKljjKZf8TciXfWeg9h84cIT/oKuedmwL+wlxojo+liV5cf70dRWjTsAo2/jg8yMk9
gWwOuAQnFZpVUbu8NR52UoMsIsMxrpPrFQTULHS7vYi7654KuEGEyfsg7f0U8MKMQc7mOJdQfp+F
t4u9sag7cYXSawHSiT2hymEPs1O/OdAjSMFGfrELZg9tXb6xRR1Xd90TBgtrb7pvEv/I2Rym/jRn
fPLehYhv4Vn1ngxoMFYfTkJMVcdQl7+w24nCa/HeY1eARM2TvNLkCLGl1Hf0eQcNG669+w3/cqtA
dFPzW8imvC+DII/Panj++rRyvSfn7YmxnW9bNmOEL++I+ckmi+ML/4kIRR7o3xDC2gQLooQpSSEF
LoFFpQ7VrnuwXBdwgkUFGBxV326SJtwlQfkbw9Atx4g+B9MH/u5E/mqc6nuf4KvG9u1T7agXVi5L
ShvvDvT3X6E3rJlo9E62cZ60Jo81Hie8oUkqB4G37tJMr0DBFXFJWrvVdp5MnfYTzweC+ioIRDqH
wQGiXWIDYaEbLZYrTwTxTpPkdpENyE3qSjTm/JgfyGq3vg0PszfkmAMUIV23sC5N0AvYKxCCfjlD
WCKs8k1QtQ9h6xxrpptdUlc/O4KqHSJFbUGa5GGK+kPri1Poi9/+Ot3LFTLOcOXpSXdVokJAT4zV
3O/YGUSZRR+wy/bO3O4wo8AvVbfDh7PXvMqXodoZRoAjmVwKVbjDIFLTRqfGYbmP5FUv8xarHGUa
NBTzi3A/TrTwe1PAou29KalMIypPMMYt5tq94jYowjK5nWq987B71IF9Dq49pgiBzIIVIVyJUadY
U9lYU+XA5F/i5XwlLPmkjsJhKWnWtLro12kfGpHKmf4c+7JwgY+MncEK91OCvDXWzr2z+qcZBte5
p2S0XdruJcG+PJKFfhkpPoZhPTQCClZzCPn3ZX2AgosEF3y8xyT1xmBZOMVS4QzjJgpivj/l2PpF
2MAjwA5c3T5CxufU+1HqlKDPMP0q/Rgk/jrnSwJ4jqFSggSpCh+V3+Y+/gySdWfi3MAskyUaWrH+
PlBVweLh1p+jHO7f+VwaAPK/8AEU1seyBZ1T7vXXgsR4237qVAICqN0GNKX71sojQd/N+c0cQqaq
kQ9hUxetWlMYs6c8gYJfpNNOP1KGNOuvj3PwSqZvrfvQ1dMWMPvzOMabFtWXqdBAJ89h9+4M3wch
8fDCDFstOI/BU2X2DW6yptDSnd9KeV3NcIBZ48NYdXnUx+lS96nb3rbTLWkfEx7jxCxwqJtSZlWu
uh+IdVvfX/fOBA+s5YlYtiuJvMNUoE4b4l6j0IEbRZlbDY/P4VcgoFcD93PVdrnvH4lCreDUt0FL
M0GvufPNYByHejEDK/DBTPPt4JaF7E2uBzAGMbng1qZx/wrV2sJn3qGH2LZJfjEs+U10KFh3qnR0
PXndHRmfy/JYr33aDOVtVQ9FrJ7hXZgCpSoimBWtQbWZwyWvA53DdQo9gcDKT43lojd/kDfgXcOG
b8S47j5ATpYOisim2Q9sv4wGxQG5goDChpkfK/KnXNGYQJO+X+yV4yDRJSU8tOR2wT+D4ms2J2zD
MUiN0bkJqQpgDAfh3wfjhmBC6DOb++6phcaOeDLVW40d+ThpC9FzcLaObo+wTzcuymnCfjZLl4er
3ZBg33a3bn0TyAOoH9jnCfLaV9hQ69s88Uk2x+824OnglOkioepbu5uOPbHgjnjxSY0vY7OFVlEu
9Wbp3jR6yIHHgByCeL84yAMmmPuUDz8ovW/Q1w4h2ZrZR5Xd3sK8YhMyXtCqPwh762BY3fvoe5ro
CiJk10QJls7znJt2fIyWJFvoS8lECl8xnDFrxtuyHp4hJOP78BymVVGJ0k8Xbg4KYd9foIAP4dh+
2Ze0ug9V8LAwZ1MK9eJ6KHeSvgDztJhQMhA4LNDYZGYkh+Asl7G0qQpNxhWyRi13561lGd9M/X4l
Y9HCZ2+dlj2wMmztebaYvUc7QJeAPcbTr8VXRRM8dOHr6gS5L48tPTJzWGOIgksCDjG9IdWWBtXV
gJUS3SGEthPehzqrHkA0AtBTCNXBuDu0/bQFxRLdSXyIQn3l4SWUvGF5FTyEsX0yFr+6mUBRZAWr
v6vmLjILUKXq2sdhlr1/T6YdB30u7btf1AMW44tNiPq7qnWe6LVCn3BFufs4dOYw9c2mt8N1W0dZ
A6w8TIowiH+i4nexDTIfMYr7ZmkoMgAax8rtvmEUetL9jAYfYD4MaVKPkBqkA3GCseI3xILdVJMG
3O3xPsAwVi8+Sv2Kob1qUZDK6jdfWgRwD4gHhDQeWxd/GKqYNl98euOVdBfH9TX+GjUTrCC5Ipl0
bgA47QZMNBRag75pjxrgb4Auz9AoTarbfi4mNyrkDC4xclmmw3Dnmvm2XNimDd0noStkmAhCaQ6y
jS1GJbK2Foeq6q412mUgKDZX1OZh9ybVsWTVo1H2+wxzzSHmu8SZoSY1FEivaJd/+/OKmPNqywWV
myi6nno59v2uTIkKFwdyClAw633QNTd14l2PS3iS8bRRNUOzQpPU6WeTNTUmffRtcOkVXyHJCH3L
qKZIBOa3R8FzJr8IXU8kgWg3Mry7zEU5oa2Y/IJZf4v2LK0Dcd21yKUEXVf/6MqfAsFCj8nGxf9j
wTK0MuFp1POBEC/l8Y/egwfOWt0k05HaKEUb1zUzYCkXeiL3WN8bMljGu6kXQ2hVdIVu+caA6SUU
8gTGeNt5nB8siw7Kix/nSB9QfT+E/rN0nayX7BDZJJ8dXgTJw4qu2VNuQdXOxxuFjnwRIaiRdrpp
oUUKlGlTKx90oKcKDs65O/bHwDdXpvEAlSZ5UwbfGPUeaQ/0yEURKvWOCIyQfCavoiq5QW2x873u
NXQ0FiN4juXlO489agll74TvG+tjpymBrHABlBDSl1PWRSViKEilEUN3pAoq+w3IvKlSP7wu3JIY
jxxqrAgm2Rg9aKctBhezQW+v2vanqwq/3EmnzU35XVR1hMc47pLJ3YNZXNSrl6OPSweidxARSRX0
Q+CdmUfE5E14jREvzJuTCbWi2rU4+lS8BMbg6MAiAPEmWN9J6efl1FyrbryGpzokmABSUKAH4V7j
nfUVTFKcEdDSc1JtK8EyxnYc/xAruunKwnSFbsbg/QRRLnUQq3x0/Oi5D6WnXqH+AIhgecWW4ZbF
T2CDgoLp/CB8PPQeLBgNPpjy2ekRQ9f1qieQ4pjnvVHytcX3DRQtnYRvdu4cI6B7aHkrBWU6pm5F
T65lD/hsTsaf5cD3M7iWhU4WNx+Md+qX4TfvoX2+OPIWCkkYMaAzxnz0J0T4n/2gO4F198BK3OkS
TXcdxs2QSjn5fnMbd8l30rknOVhkjfnJ8E1jx00S3TLHPBh6gk54ztSdF73WyCF6eAtdkHndJi/d
es8Y0pqfoBGXeRJcJevtAMLdyMmNMy95OARby5MNa+rdon+bMsl7SrDYXmUhBECASVIzIfD8aO1a
NFNbRPjbIAT3AckgJikPvvPS27DwzdgJ9DkoHIh8RTarEDpJ9HvEs5ToHMDCoUi6lPd5LPsMriXb
hvkHqRGy+h2GAVvqmkNC4QHY6xMTd6Hl38oA75kIEFhxajoBteoZioam2VG6LLfgAwEyAhKFGJXM
RxzifbeueZiQjZx200gwvnmr5PlBm41dXxLRpjxstuju97RPdpS9Rkl5WGpzJbgA7b1PsQmdLXG0
FfI7RFkwK/EywaNdg7abzB3mx+H80PD1cXXlwYL144sD99QxgNhCyB9J6V5ROGxAPUXbX2t5l8zI
YyiXMNzO2LJh/bgTAkHFqXOq63ydzC4WgGL9ew+1s/RAYlI3w/wQMYJC+1upaRpBZKmxz7yHPr99
qNCot3iwVXXwBTAKeY/jjHWkOK0XB5ItiFX9S+ONmY6vw9HPjUG7EuUB39VkdybqqRZt//Kr9h8D
QDxlBU89T6ejh/+A/qWcDqqjv1U7b4HmXqu1+TaG0B5oolwEmC2OrKgbP+ukjwXCRO9nJ9xZ/6jq
YxM9TnW7VRY4pk57zA+G5FaFTyFc2kwLJL/cRiR5n6IuN7VbrEDCOx2mokcTC3CpCa9i++w1/e1i
gWvFdd40JfBeUGyidud405YMC0xfptsKU/qqGg/EYoIihAE8O23GPj6V0wAxCKQRKM5ty5pvFJV7
8Ike6jHceULtJCWnkrbbxsNQnw/TjW7UaWogliEm8Jc8oAbaGRDr3ACDf0CFq1sQBwMo1QVXoFzt
RKckkrehGSho1Q3Xk8ytYj9k30POhL2IsT+B4HlFF1p4JCk6j+2WmR1mx/1mu+i4AorZNTx+DGs0
k4lTVwCpODK4XKq0DsPftdWA69p4/GGdye67GDWysHzMpGAH8L62c4PmPCGmA6VP621MhjvXR03t
AZWeqo5tpAYgrXV/gszImI5Jte4czdH+maBGURbugpnvVkhspCWW4sFZK3fY/3+0Y+eldkqeugAe
DZFa+yzp683c9NtB69fGpXfBiHJjoHdtiT5t5XgjrY8PklD5XcUVpgUKF3AxbGrr6v9wdB7LjeNa
GH4iVjGHrUhlyTlvUG6PDeYEMD79/XS30z1dtgSC5/yRMBmpTDBs39pBx/Hey7h9p0volHub9s8Y
sIBNnoDW24ks4MUYL+s7e5mnuMqhvPpp+S4L+7ONApC7SGX3VrF2yWjZF8LId93gHNeG0uNbBF4y
5hWKP223RytKs93gjF+tj+V9ajx9nvrmP5a2MFYt320D3RRHQuFc6+5EMD+ZfeA9pmZ9QmD0HHk5
c683kZviGeyHiAiYInrM81mZE1UQTptV6AhkzPFgS5zKx/ZUi7RRm4bYgefAXOrXPmqLCMvGNLy5
AizxteCT5pDbdn/kMBSIe1od3aiK/MwoMUUvvTcHmtAnbUL09CDWnjSPUyTbf5EnsAxUYdoejDT3
3qqgco3LOgxt9QDOu2b/stnpw5/GaPp852q/AFLgmbjMnnKuHdGPm6WnzcD0J0SHJuREqrX5ofCL
J7YOWUxZK7bwK+kJhrP5tAdXHLKxH7cST8KTPxAou1FUmWBKbqprkTldwo6wbspqUo9GSmGLNFbv
7Ih8OjhVrnagG83FXNEa2jkpvl0+uGCeTpfvsExVSTgNTwNb7TGTLItRXToPVt80+cYEbtsaFl2i
q98G8VKOxOaGxfQ7RV0etxMEfRNEcU6Iw9kH47msPfdAKSAlhnLJtmVfetOuskN9BFaqEZ9W4xmi
GX15FZYvwQyXyTO1bEiuAStehvQxt2Yz2BpEz65JGMzpZUqdiAsfAxmjHf/a0uQ+pbRjXRydaIYo
GaX56Laj2rqF3T0bYqrvOb92Yo7OwMjgwfWllgQXcSF3Gqua9tOMDjCo65FFPFCHQvj9tlkjcYmE
H8Sun7LHhaLK40VI+325HdGpZJV2C1/EtZXnD1F5u+dm/BuFjVq+dozx1HZBh4KnzFn0pbUs59ZS
6V1VrAP54mmkfMY5rhu3s6qjCSC4rdo03QvbFP8E8mQost5Tr7Je9CnKUosCv4ULjAgdRqoZAGIx
bVgjMzysqa4u/VBbe3ccKZRZIizLXqThsPzoVBsgugTV8UIJVSA2BgTFuTFc5yptgs6o8LDgJOt5
O+RZsF3kUJ2n4raSADbv2rUuts7IBFwjeXzzvOrLK6Zg40Pq7JU3GDfo0HrxvLGPbdEDZhZj8Wbr
QRMYVZMpBZsFg7P2TYUEZSyfXGxxf1kw1rFVKhkr7AU7s52q2O6ALHWux8vSDLzotbSey6pGW+eM
VdvvyVWceM0Odlda70sNCYhoNkTc+boq654qK+/Ex12k18ggvre9eaiLArIsbZ20Tux0HqNL25sF
rkwHZL6VQIZlWp6d0jH1d2QaRCm+pogOJBQHtoeeIcOoxvK9qyvT/UbOvM5q57qr1t1RestawhoF
dfe+GqtoHtrc6IOXNep9/kc0trpk3OGLGN+DoHK8P9fW3gzTUhgWFF646nA5IfYPi8dCExh6yqPJ
jZhGhFfvloD342XojfJGDWXELFgbvUaZESZtgWoBOg0xWflptb7n/EoXueG/xpDB/N+KDZU1gWzv
Bc7Jn2aTMVg4o8rktm0LV38Ddgw9mcZrL7rE8mamtc0SamN9yBq3ik6W300NuVRRM7fv5Hr7UtAi
b9keII8b9ZJD1E9502662o3A9oDgRPVZ4N0E+ODiScljDuDN2NRTU5n/cdgCUGJ0JfxImzbIdPc5
lHSZPvruOEdHw83d/l0IS0XHMpC2+As4+sv90oh5+UAJpJxT7jdCx0oHkiBSd6i9g6zH3udpJGuY
3KOiNt+aCMLu7LssF1uCP0ON70+5/Q6eg6fGMaeg+fRUZ6unMhjnlkFgRo9VDTgDcKj7gTwgDrbc
O9V1vZNMHSLhbaYG4aBBCWWwt+VifC52E34qNwzYXjyzE9k2t1eVwoOnLv6DuCLGrDKPIfGTwIfa
bWo17UVrhIwQVmkWwx+/cudvMSQFsHK4Zf4GcxjG336OjDyL11GO/WeFzIBh0p0DswJ7EKvOXg1z
GMkjBLXg6zDb1v8IIy58YLosW7uj1rPJCJ773uq8NE6T/qdCe+7Oc+3OT0SlDM5+aX2d30d+b1db
6vLqFtTPcYx+idsQfUqwqbPFgme2lRzhc41llSqRvmm3n+64cq12QNAcVaAZluFN07ZmSRK82chk
xhFtsYHLYDmLRtrBs+QWrMiHHM1fws4W/UTok02hXRc53WkqIOb+FjKliA/My66JOx99qdioYFQz
XiJRZixp9mjErRwsZ+cGiuG7H+0lP4dLa3V8OENjdP/aKqyzXWOSdHo2Oq/3kn5ee/uvG5tgTpxe
mN5bJM1V/Dh9MV6DHm5kvIXeOAEsjpSi2S9rloF54Q6rmTLcokmTLitb4xfLXxi++eY8SyZdA2T/
X6Pb1XyGp1nFXWqOQ3opeajSgyXzgZCZNUOINqzlqL9X/pQKxDrn+tyU6yh6DOFm5cUWaXPdn1Be
VDwj6FqzQ+gj7kSWiE4y6xEblW0NXDaV5nCvSo/hL22CPHsfWojgDznT+r4XQjvBJSSoY3zxmsVv
t96SGQ7hZ1Vptl9WNtE4UhP+GmeD7lQ885X8V1qpknv+Wc+lVr3I88QVIDarMOcft4jSW4iY9VGr
Ppp2yk7tw1ymk3uM+jA8r7lUJ9spRb/JZIccKlfrPD2UosHDLUQd3qVQo3dclEhFm87+iDLIaXI0
e6oYijF9G+de733JrFqGg9dsJ7Xg7LRUBwBUpgam93BoXGRrYxbeIVZjnImEeSZLD0Wbi3e3us+L
qv2Xq9D5IM8BPsJQQfDbWuGwq3kUH73cLZ4cgsq+0gJ7T2/0ALZFOBbMKyO7MplcChbFdMWdNY+L
OmKDAJpfhnB+bk00++wjoVDILGAB4gFxCxKhtACzrjOpfmw0+9PGCZs5Qk0gnB2RFnaciUXddd2Q
obgvyvDR1+24vuiybwhgSOtfBOiZTvTo5t4mC5tVJdNiOadqVuk9ibDdfWoZ/dYQ4sOVwyfj11sb
qC5WykF417WSUkHsytY0Xei83dMc9+ZVK3o//KFMJZHaVtoJ48oz3s0Zks2X/nsWBcOlp7ZhJ20E
ds0YPJQE6LBPzvVJFKipzBqterMO8k14uv8Bc5YPtaHEtl+aAzZtP/bs8VhWytgxVBmbIGjSMwEG
6563YX3xhNN/sVykDPzdSaDAi1XeGomXC3CqsVs3a964eyks663TvTr07WQ85LwNzNjMzam8Cwph
XdEv8SGWeKvyJaUgyTNgysbxGLhW+eiB1f1bjGp667ql6p4cs3C3kydG6xhqnq3YmbvqipQAbU/F
qSTAZO6ip8WwnZP2B2eILR9F7gaJi0pSIivf0ZPoTdvo30w3frKqFjJnXIc9P/7fWLfGLo+iFUC9
AV0lgefGq6ld3dZ2rPh4j7Ov3KQL+0sKsOVXVOvMHUuSYQFNLZh1sePCPjiqc8i+wEnWtCE9mssY
bS3hvnt9D9leO96VOCPU7LxMH9oUBGNyuje7A+I0g2Y997aQT7pbs9s0OG5q27nq0j6bUcmignY8
biuniufUdzdtFz2uVndhtEEiIALusWhe34YhRA6SL12cCmvXDL1MgjmYCKAgAkG4LHHWzCc+2OnD
usKKF6PnxlHV37s9Ld+Nf8tPvCk15hLFKao6H7Vb0JHwF3pJOwT2eRy8B8aRb6NkSpJwjhzOipLS
QRICVbTMgAED/Yi7eEMkP4ufafGp5oxvzuQTZ5qH2IFqeepG5zTIBg2RKuq4N6NYjGUFSo1Qg8d7
Y4VFkES1aZ7mZvV3Hq2h/I1h5t0DckCidc2CT7X1xMN6RwpZAKlbpHHFawhh5eMckbLddjzCRnG7
4+GMjqbOip0/Y3BEnH2Gokxje7UEL8Fq3RITESWkBXxEWoNaMr5uw7Bu4jLtfiaYg7YO5otRuC+u
ChRksXob/NWJlZl6MYEn8xZTUnGcMeImvG90UshW77Ni8c6Euhl7ZAHTa+DeZPaGdrfoJM7tODF3
1IRudwU3aarauOelHLfdZFO0aR8JSm/2Q+8duhTqY26QD+YVQTZpBj+phySTbAh6zPmejdHZrr71
1SvSNfEYwF3VfMBEoK9x4ZblEXTdQixQwG1IBpOqKPcoOeAOsvESRh70F/g1fGx/cYWCZyw858ip
MuKyYkgq0vzdHlE2uLcXtlxf0rloE7fU56aiLtqGSW+Dj9wBAocgPxADRnNTkD6g8XodXDCKdWqf
RON+pEzwN62CHUu3Gx9l06F9c6rxIY/yaVcONp09vZUI+qXiKarfuXKdbZNxTVNCX28jpIzx4kGr
mFLLo1xsCGv+G9452cZZVlA/PLAdVTd2uFyK38Ey/aSgESMmi8JJUh38CHu4t7LlE+XtR9t2n/3Q
39t9eJelwz0oxq5mJN5okkv92jDeMmndV0ENgRjWC3HeIRjR8Gb14intTWcXrNa9NS6gZpma/5oJ
M6njZaCPc2Xm/DPMKkTAFKXJBqXyo9vbwB62v8bQTtVxrkBpN42Xy2vgFhSJU0VzbkNinQftEFih
c3OrsdKBNqjsCZRMwS445TnHVv4A4DA+mQiV3+pIra+9645PpCo5uzEa62sbRnrf4IG6zKOdBlDn
DTIouC0v3NZT3i2PZqt4KP3JyuYk8usOiVjwaqHOIcl8wSLJlujrJhFrbQEQtRVXdGeqq/KcvXRM
c7OOBcIEy9V3xdwZb9r0l12YmSrhg/yRpgcFGPRskyRoH0dWL0R+03rSZrfQMMQS2gDxbGnWyBLf
Gwjr9Di0/pKllI72UIZ0Sm7Yv+1DFMnzLJoPIkiLOENX+l71cCFTuXRHluJ2O5h+fy4q1vuiSBPy
ngjvovnAdfq7wpvdxNNrf+MKlgdCL92tMKxpB7JzkGsLzmvpYyYkKhBwgzyskR6zUewXejQ3tVPR
UTihzfCi6htear0bBsm91iokEusY0/4bHWnViU4mEeVXVfCx8KlahGOnBXSS8l5lT+RSnUOa2nZ6
nxbDHRglsm4j57kbe2QPMn1017neR9Itb956/kH/gu6PfdsEDZu7CUU9WUKI0mm0qvm6fstBAY2v
8/MaOQPoXtCjYHH7o1WmiE60uQ1u0GdjAVT3TZvznivuGMTBnSYWMC9aNmJqD96M8VroY2HSs0ee
3ZfS40+rFvhdxuY9ugzUQKn81Vl6i5+gA6o99mW/c4y6uBCscL9W8DFeR/BfwFUPII+QBwyctcec
5VZPt9sTRZO3TqQPR1HcO8WTHckTd3QypPZPrtr3cgTaLtX6MGDHj1tvYBXoms+gat1d0Xi/1pwV
2yVwf+qUI7QOnRmnMxe0N3RHu3Tw3kE1jTcZiZhepEijLUsP7m2vtybkI+m7p20RSxScaNjr8q31
rGcrrBCQFRGCxWW5BGPxXkw029ts5ctg/kxmsQ2bckRS18k3X3BBI+XIE09GwBO6POi5POMbN07m
yMWAbX3GVF/2lzCHPSFq55FX7FnLaYnrQl+IrjvVDrNuvbTIE3oIOFuJU5kBZoXhFyc6HoPyai9L
vMzhvZmLN2uZHoZyPtgudPeSWt9OuQDjTwWUEhlqO/zxaRK0pIXTfV4ia86JTp2olqyaOkIaO+Qx
LQ+c/BptU2aNPoIXB+jOTwPiudBveIEOXudAWh0ktHBPTNcE7EcIBoa+u3ZFqDZBSnJZUaMKTe3g
UgXWfk6NLOlbx2CV5ycpiuINfBJNWqhgW6rVRZ3SIgjF0xWvvLetvGJ5Ws9ATC3K5OV+Tse/jJ6j
WDToLfEVjLE/sUKJdrkXTK6xPVmPpMk7W6+0kg5oGD3G/N3LckhypXGHWcOviNrgnihiIjbF+L3U
+quooGxsxPux1CykfWc/lqPzKMt+nwqckuYUPWcm7clkWP5ibUOfEmh6qVAhxMMw5XynmrElUx8z
C2WmyCtOXSeRsEXHrhczr0a720FmG5tB2agvy247Bq23m6LqRIoJ7X0GkmpHWOvWxLZz1q0FGVu6
f8Q/IUUL7de2cR1+O7i0tP6r7Xxv5d61hVfHYAGoKWR6GJb0xDZ6387yXkkGIQW6ngfTV5iKp56l
cbt22X81szrwZn3s1/HTXkuxWbuo4oqzho3Vy0cDwVho1HdqDC6ubf3NGN6xgBnfqOyO3IOIBjx3
V+aAzGkRbckRCeJhIVqRoCrZ9f9kiCR+JGO/WZ3+KVjd/RJGP06aRTFcPM7pxn0n9fjBKYvrHI20
BmX6M8tmSTK09ZEDl0GUsM77zfqJm2LkUwkPAun847hM824gESk2Q7KpquwysUs8YvdxriFLMJiv
F9v+fNZNveCcgEiXYICRLDdYrHeEq+z7wSkTriY+l9r5z7SRzpqlsU8BMa0YmtE9l7P5Xx6oT7nW
CCbb6mWV6UPjLB9mjdPCNHvoNUM/Gvy92KQsOLfLYzDnZ73WZxI/VIwVwHyQVXSsDU3vuJ2h1RqZ
OdopAjMePQkiSzve2CHZKdr8lE/66DaWTQsg8ZyEuz+louHtb4e/opieWdz3XI33FJbNWB3mP6LJ
b/n9tnMgFPC75/fxJ2QMvKu2TjH+8hq+q+GCtlHJbDjJ6I74LyRaxpMvrSEpm/ox0LVm+pl2/Hpo
X8RXcPPaDxxIJsuGG3Q6WiM6UKPLD5Tg+DBAzWGVvUklfRXGnSHspFr1b9plMrHm7ksb0xbr5Rte
MNRj9r0hhjfmHOpE/X/UebAVT0Wz7Q3EKkBlxqWeSNFwu3SvRQX72uIXhS3CrgLhPYZpvc1wBF4n
tUaMW/m1MJ2TJ21kRNMPlYwfsmZ1FkrADvCzoL/JYwnkepO42jHtl3dcnMBYY6OTADAI5TyClWIB
TWzt4iVP3Ud6zB5t0apN6wobSSrHN1g8FB+5s0kZzG5C6Kr2smOahxoGmdvHrVj7pH5L3eAAJ4fS
TZZHkj9eI6M5Ux15CDSCgN4+ekIkRRUy+qbevm8LtG1VyKuhSexS43NY/U/IhY9oUXQE5TyS6XHJ
gNkJHR7RUKw74BA/QcbyHPp5msA5yaTvmTfM6ZA1NhR1ZJwlo0DcOMgVBiQRuvcus+/dHCULKGL+
0zSWv6GF6Fj3Vb+h0sI8YiTYFwMhJbxi8mtYGr+uP2DXGdQLwE63mcnUEIZ/VghSx87BJIiazlHI
O6YLj8DWc8xt7/8Tafto6zaJ9PxTOt3ZCDWPnH2n7OppBN6N9Lhv7fUji+QWgGw715TSeWp5rgcj
cUputdwevjxbpHEwZafJHZKIqtQ9C/UjkQ44q4J91+QIKUQMpbql9nGzIvecYMQzMmY6PyDfgqvV
yU7l8htRs4SKDdMZr96XJpw/LDHpeJy9Z+0Ne2USHJx1NznAoJZro7s76jgC6GyOXVfhUpj/MJdg
boSJjmW+vtb58r6E9rPXIh/wlHd2yWbfT039tHCKYvIYDw19PBrcDwOHd+9nAdxYdVUS7USY4g3S
7ldYB/887X0stg8O4nJYcB9uI9c/kDWXbhrgYaBjszrorDr2FXC47vud3fp/i1XxSKtTBQmWu+ah
XoNN14+vYVkf8sk9A6tfoX45pNVdFtVJpf09PRoFAlv/1KUEQliWgfZNhrFn1A/W4NZbIdFwRNl0
Hy3irK36mAvv4twsnQhjEBf5/ZeH0Asx5qmWAP3lfAdIp9D4qF3OiTU0Ipk6bZ7qun9rnfFBWFoS
hnEzLwmi3SciUgcn31fDjOCvYWwJXz3EA619F6zjoQxRITUl4nNU6JnRHX0nu/TmeBQZLs0uhFoP
Hh2dJ1lE+/osHxicyTpNw8e0HfaG3cYyRPtIwU+5YQloNkbtvRnzzUCWYSzwmPmaar6bo3m3zGIH
jFtyl6FEWMlITrj47wuJ19KMKqCP/CdQHKqbsARdYKQQ2DPpCVVSBmOdZTH+1xbmF7E9F8et3gxz
fPIoNN2OYWAklmyOazA9O96wUzd7tlt9GEWXgOlvcUAxo+sUatBio7Yc51DRQ9K3NzfWuF18F3EO
TgczFA9Ohw1ybbNDUfl3o5i+12h6AdFlI67OrV2doHhOvcZnuYR/Jlvcxl5dF9OyQC813mkaSOO6
Cu7MwNz6js+1Kb8M2/2bR/3s4xnaOKP/DmbpxY6Z/a0ZV2QfWrDeNkEtEnUhUWbjtlHOuVeou3sv
ODna67aV4x672d61QbFbVg+Gsogxqx1SE4eBO35KTxwznZ1SLpmqAzb0AgBsUItwQSXVz99m65zs
WcScj11mrH9WpRI2/YvFRNEXdjJlzr202R8mf9yN2XjKzeUPXpEq5jC/EgwN9YNCUP6bbmqyqkHt
StOoqKanxX6mPODdNU3G6jDx8UTeROc26n5PrV6sJvHVdiaU1XSWWbazyYLkHlUvZJ08gtNBIObD
yV3LbVqB50w3fFJIRMJwIUGMjAKBnEDLJaZBJaOojsBf/3JRbPueRCsKnZ9dW2CFUNMuEOtDNFpv
U0p1V722Bzkb/1l5TayerJ8iU1xCs7QT3clXr2ADrJZyp9M28VefQW70r+Gyfi++9xAVgCQAFIi7
ePpadEibeVpRuVkWYETtngJrPKItZE+p93atNw7yotEuK3A+oInab8HLa0b6LmE0fCJBLUkREIzZ
xGXuXdPV/m6l9U82KEsjvZOzvp3gfeajrNX9CjxtuvsCakqF1jaco30Jj5tXzT312ehTs+ASBGW4
LSFwdD7+pG31hDX1Lscdh4mgO862SPImSNSs3hq7OpJw2POApiYSso7QMz0f5qH71zfuzRLkHDBc
mWizMK3a6s4c6kuIw9rRT6Oi/0qu9jH1l3OUe49GlX1NqGq6CKY0D+89+TFXFEWJ9lxhxnBuv6jv
7uTUnlXlHpouxAdnPBMffzLa+UA81RU3dLrxMQG3o/tkB2aSuj1Db2gcGYe7eJoijcsOXY5VmcVO
IQ/W65uGErUqcQ5l62ynqvzLivDFJ0szqbFuJMGYLzs7xA3KWlDHTQMi5rW/pPgWGxQ1MD4185sP
9QJ628dzDnpoi+UZvzPGb1wDWV1gdXJhFDpR/IZteLdGsCZrgIqdO6YsrMdJROdgbX+HIP906uJk
WjXPIOyrE2Ia7N7NgRTUbnzoBgJ1+YWQo0+Z/ZkPCgJjJEKvHKttEGI6xh8PZ3izjiEQZh1AL5Yb
67NhqQdlNQmKWOQEg/gzJ8Ric0eREHpQDNH08bzy4G+r9L2V5r60w0PmcppCtqls2oNIxvg80XyW
FvmhGsCMRbbK/9kOirPWTpQT4q/zJ+gJ4eFXNOtETq5OnHpK79QaEAUyg88iM/ChLlnYLHfk0Fpi
vh9TLD2Rr5nD6qC5djLTYPv2cu4W7exDX6ldR8Xjo2oxV+Jh/hml3yK2rGVsdQCEpWnW3wH2SiJi
qTcreztPTFQ+V9Puia4wQZ+oTP7oU4lsoJJb4pP/SqM5MegduJy3wfRvbifSYfz9WK+/fW7FAWiG
rPZwxsce9ocopgHbBLoJ3Irc31bQMmqQBp7bp6UhdbOD+gbJAzO/ppo87UYOsZrtA4KwY4vDoigY
gOoSuZTo1d4r211k6TsSFzd4gTcplkNvbLZesHBgzYeaBBLB8y6q9nqzwxOFmQyM2k44PJj/Xz/H
q07BXV2CS4o6KXAu1cUcB9ZE9XVeHlEGbXIH9ZLU360p9tPY/pYeJk3cNpXtb4wye6kn1kGd5hcv
Vx9R7V95OPDzORtBTkrQYJDB/+HIk9TZWaKpDlm4jJ9xMrl03diQ1pUP65JV9qF18ciyGqC2P4QU
fWah815J9yeyumudd1uwD8Z8v8kTUJzip56aIYZ8znf9rLaFHe3y0Uay1vN9WQmxUTsW27jsK4S6
2WWGg8EC9VjLB36qXT3DXyyT+2fk1hGhVKz1cHURNArJD2aIt05CrAH3BKpIJuy83rwvSvAjwJ/I
F2+54SNkfG2ml2b6iXLk8AE4oSofCoAhaCFSxuaPwh/jof5VWfAiO596vuDemvWrn+udWKdfqced
g47cG7PtOOA5hjH/IhQAShZzCTDDeDMkZE9+U+8Hqzo4uiQDCH1qbRUMdRzidvjM5LU2s/3Am0XN
w4/f6Cve0KSUzArQ2Sj5Gy9ea3MfoOq69WyuIQtFFJzgSY5DMezH8JXfO2mK5WnEm3uLdFiG7yFY
tpqD3A3ZOezbu6Cpzo1kQ6uy53qV12iYT3pyzpEZXpp1ueKVjZyUURGoGxRTF8vZDcxLJaladybn
xMR3b8psO4dhYrZQHen8jOUVc1t+aiPel8Z4n7oLSQ/eFdWOhb40uM4uULexnsUa/iulv5EkrEdY
NQ2MrGo2X1RqnYX1Z67l0V7983DrudQmwznIytj915FmsVEtt2AwfvEc/EaewRya75iR7svlOPgP
kJrPqV1dRaeuRLjEbb084LeAaj5FYCch7bPLjWMU9j6DJlgigLipdaBtjX0fqAend17tgFXphpWG
U/CPTt+fthSY4Dy/BhCoj5VnXYqh+leG7Qt3UzKXw64hbXr5f72jRS9JuFWZ+X1jTAdRnq08fV6y
BRcUqK0/lR9+U77bRWjFKKOupUBKqo3nKCOxM+O7WdZdO/ASIxF8d6NWUC2pDUMJGkd5Jj4Bp5J/
l/kN60ezt2BLiqI5N0SJem2RhGoAr4NKIohdYcPmG3rgBF3Kefkr/dKF6MKa0JlvNWH+gdX/SeQQ
G2NVJCykXzazTlYOzxMQvR0EBy2Rk07B+iI8Xl2pTRCtL967G6LnqReSL2H6sHF36pAh0kKpYe9b
j1i2CuddBiSPYOZpUMaj080PMMDb3LUeg+hrdFcc7k1sau/Nz8KbyRxRTMHi4HhcsHgC6fXhD5OI
xV9POlE5roBJpW/sM8cK40jVP4mh+KZyIQ7ax8l0eDzKkwWIougEM/slMUS/bVHeV5j2K4hXX0w7
v03PDortITwNucUG04m7uUOqNapD4NSvRe6cFlwRS8Z7JRp2BsJUsWJ7IxPCgRLuvddOTPd9YLQo
FXS4GYW5gyPtLOM/rDIxyAiWsex3dt2HOZ8uZvc+kiErC8mXmD2YqjzhlTywVN4Z5npYx+puxCcW
LQ5eZLpdXf+2d6CbgeNhb4hKmhck828OFjwqkOei/BlJ9AIZ744DNMLgqB8mvVPlMmJ07c0J4r47
1rjvbY2y3ng07fXYpfWbr2fiTPDSIeQ16u2MyIn4kcegnw8Yu9CCHXHqeFyWkiuF/IF+/VvLivCW
ddfredvW1JWuzLPluZnfeFeceE/8CeJG7NbYhOZrFkYIRxELLqwReNKiLnoNeXexOyd5tOitn9tv
xTzu09o65I4++kOxM1QRWzMvCijtkAHEwvpEsHGaeUkxho8uCMjsQsT333m7JpmIONHhlRHm6Cmx
kWLculX2zTi2+R9F57HcuLIE0S/qCKDRcFsS9KREUYaSNgi5gfceXz8Hu3fjTcxIJNBdlZV5SjVi
bWC7VThrS3SzimIwyYWXj8nGLPVtiHdaw8OrT3R65cjOPs19bYX2h0Vkl2bUyBZbHlasSDvJ1N2G
Aep5NVyxt51bE13HxG0DtGmfG2rD2efVkU0EvQcgMotzodx7i8u2CwsSItbvWBCx72YPhfoQC4iN
5EORklkQNZvHJGHUWGub0L2KQb0bES5gpyPtSQbFFltb1usJEEQRuFvGHR5RMITiPxoDrvB8pzfG
v77zTzWqpxCvDpwRT5bDVWXTUeGQKFDbcnyiK6yjD4Pdn1urfKpjtQnb5BwXuPIL43eZhkSjvA5K
v496vmenwE4Wxm5uOub1sNHARVljc0gHl9BgvonxWM9mcISLfmz8L39MHrjjmPSBpShz6kbzydV1
vNj5hl/7bqjohm75AS6xXgU2WhoxGDR/tUlRAKox29pBA/32dSKZN5pQDswZE8YQE1RQG6CSJ1mx
3YS5ceP3ipqjDrDZweDBZ5rgqQtmxVy4g0r/6TAMzZjIRLHxNrIDYMUcmPkxj53/UeZkt7vHxehU
k+yZJK+w9QIACtOVJte4jDcuWoHMdrlZ71yK0g65zfOdi2Qw0LQXY7pEyVfVcBJV+dpw/hlQkBQH
k+EXX3KkDxoa3Zv1+Ei87jMc3APEV2Zg8fCYNcZ7ISzKOlwNLKIgXjSdi9hZ29YpE3JrNteOiIbS
foEgPTSp2vST/a8g/cA2a/AyjNMAWOR1ex7Ut4pJ3CfjJgbNMPn+ygj/deWEWbplHvqPPo7obv0T
xcRafftswXkWTetlTYUIFl5SCnIHBzitf5gbVL+ArkhqnYGo79F5IQNy5rVJc/RpsRy73iXxwddC
D1MDJzhvlilPU/Pe1pknavJ5qexeGO2xzDsaH/rU+LZqCFxzVzxQCn8EWK8nzgKOBLKvjqKKtaru
KzXrqxJL9rJam44NSMP/tnJca2ZYURpZxboDuuWa+P5SPmotzNZBF5Nf7J7GNnnNWFXU1YtinQCI
wPKiR3CkmvBe8U+zvPNxyspzwAc6SMzYBNwxtSBrcJrVtkPI+Rb432X0wc20VssQz3SY+yvcThwu
3czPNXfTzszC5UOd7mOkf4ao78sKxj+z0jDP2gsdg/h7GFBRteVXrhGxl/JamdVHpDufZveGdK1t
5OTv/FjbZmZ4R3j7DJ3HMU/+tdP0mme7houdrAUMlQ+4ZFtJM1RGzyDCPrQhP7t64/mF/tVG7m/j
lxxjJ1YyrOvU/xOasc8Bb5l2LXdaC6XIgsazdlmy7pFp52rL4Eck58CnIsvF9ED2LLo54+R/1ssj
mWTtaxQZDn5CZoV4xyYkYhltnNQpntpSZB6TjcljD0KITUdqJC8b52SWjjrIsgXMAYRq0ybGCWeT
L3kVQt5fEJb7nCihV6kWlIZNf49vHMKEAe8jsVsy9WkVnCbNrDD6t9V61A1SJUJNGHidL5zxX/OU
MMZxy09b8uVl+qJqy+KWVUWy9e3pazB1An8uw0AxkmrOR1utoil47SqL/xIdi8lldZlHq9tVChW0
idmINBjjKexEdzAFDiBUBgjRC9OprcAWotxdB53RNxuT0nWQM6OwqCh7M9piHuCvyRhm4YR87Cfn
5vSRjZKaGZRi1caXxA7DTo9W8ZTLnRPOZwvxkJOWnG5X9Lu+sb6w4DdUnCyEsQPWhSpMdI0dIA/m
3yx5hWOg8xso9q4Rdc6YOa1koF9l4j71Jvq1ae0TVket2ZEWEpdksu50z07e7UuNfwJdlfWjW8up
vbHND1Cdvhy0EhtJJG78qxBMT6cl+dMZZ7fultmVeEkpKOfK9hiBN4hE7TduRuZI/TpMJcoO6SqV
P/BXY2fnMw18I1p1pUlSpZ2/k5EXpp7DcTNntLeDDkMldDIGfmNNNFC7Kukc+Hp+oVNZZDDFIbfS
pwEaVG9PT0hl+aa2YV0ZJgAAjB4IrEm5NWV6tgu0MSabLwM2RzMZ71GD5hDjQVyPKsUp53SHLJpd
hrElBaFrfdf9bF2zrED68usCkrcdrCHLeDPHUQQrjAWNJ0ejam3C5tePOdhD2uj1rNIXvU3+2KJw
idOGkGJ766T2rDnFr5qn5RpCGoMKTIysL38sQ2Chz8MDAQOvrNWn75DDUCZJeDdmUBVVCrdw9qdH
lo5VkLhCU1AZFDmqssJOmNcWiUXiHJY7H2Q44SEAiH0Yo+qxtMIL7vbfWenySGf6zef6wy46jUXn
hLB1ecUq97noW8VSlrBeGAmqXocViAYWxkbrydYBkDLuGGrHX8GK7ddDOITrMB4+9Xa+NyTSxnn+
SpYMeOV320oqcEG+/1AUyUVGHHN0MdGqzyJYQd2cYKwMthATW3wIkAxLfYy3MgZEoXMqrxWv1ipu
i6/Wl88zL3fOi823CIuqlbyMoWHoh85ADx7w7jMOxP+WK1gco6X9ZVjXN1ND7IW78s0tG3uFlQyn
YAxShp5300rU6wSmsz4RRcNh/xflOG2qwa6gtJH2siuAWhkeCxYP7Zts/EMEGPZ1I0lkxf0T24j3
DLtpj5KDwKAIWW3wmkXmVKlAn8caAmvmyOzrK1XOpuR/EPLDvTKMlJ9KMKtIp0toZ2TfdTAlfq9R
ei9j/UHqZxP2kjfn/cChIAn60jzbMQeukYgtA55t2Gvczql5is2g3flT+VKM6ZfjknDNSn2XslNx
FY8UmH3wYFR0cKxdXA3QUdYlfWxpVP3W8v3XebIe29z6yTuXS6rw0jS/9nX5WbXYHwvBJJLVhV4U
0+NI+VziKgOlkytvaEygzKEvcPIXpyrzH/Dhn+tRnuJa3xuqs1GXP5Spa9t0sp4hz732Dt4L3D+3
fOp+ki58nDoWEsT2JY5ReTJ870uCS4X6tY6QQ6RMd1HZPba6+myy4D4P/ZteyTvSPnWoZpwYlm61
ViAzu78Sw+0hHJrRmyRKbxTr3X52MMWn884ItT+mWrBUF6oj0W1Cz4Q4zdVUBBXBftCDYxOACIip
azgsfdUdmpINCVgGP+jCDOJGJAAto/oqE+ZPWsw5yWDsYRyyWxwv5eGMA1WTYPrimocjNuvHPHGy
rcsQMpK55iU2N47AZKA58QM25WBlZ7CQZRvhyTaVu9wC7yB24hVByg8ZkL2fYXmYbZPhUG5JEtm9
vQ3qKltPhVFt6nA48JyqNUP650o6eB/QU02CQ5uk5wEs/IlXuiXkQwo7mIIrB9GxieW30yTnMSET
AIwIDFLq9hu/yv1tWOJ91iT+HTmeImk86k75b9bQ5yebQhVIJ/Z1yC0HltxdGv7/vmH00RgHv7Sm
vejZ1W2bIL6MCvjpMlCbY5BWVYy0LvL2NIGy9CKzeRys9mhAhZp54/Hj7IBhRAwh+1NmWNkGfBmx
nbiGss5k3BTOLS7kL2ut2NHcudzesaAM9Rf5iXHBvrW4o4uec3ZKWg6nHAwQ2mu06Uz7FoacMyAk
9rHLM9kw9fEx/WCbojYc+03YuB+NMO82NBs/8i/EmPZ2pD25WXQ0BYOGQqRMdNlbQhpMv7FJ8zTA
K131E51qaaVe2hawGSSSToUaRNIIo1T0WWHBmOm4RRB8az28oVFyYqFw48WUB6pwhrFjFz23DnyR
1M7f8wxhlJTapuNXzxaf7tT1iDUpUiztYWxNhNunPt6y/81Yh0HT7hsXoCdhnfocaD0teIk5p7fx
ipmDb1/xh9v72i8XWvETCzL1rZ5br27saASlYafNrQWUUBJsKSJolX1eaV6bqRgDOM29rc0ljBP/
n9tB66E2X+O4TbaxjgxM1BNrY7WgERBCS5OTZqgFJ1l7q8uB7jl4i5Fxytj6LEc0f4UTn5VsW4Vh
YW2k2SVPkze8VHw1y+rPEPSFOHY67ZGBVSDkzMcKPk/tvrXFy+zIa2+rN5a2rExG/86svU8QrJIi
giMs7Ys2gYdv8+1QJ5u577wpYz+dFS8O9mVHsgHfsSrK1wZKXlkTiDRD7bMthwOLWg5GZb9Xw/TB
8icNmErHYF6o1yyBR6piqe8jVpfiSAkWZOzEWEQ3+o0zSPglbnnuYXhbgV2t6rr4YN7w0KMPrwJG
fWD/tOckpEAsLfN1LprnhqpA5c1B2NA9mnm/NJ9xEb2IUDwQ2n4NQ+viu4L+vj2p0DjL+tGeUKDo
chbCwFovi5MuQEH05o506bwqEW7XDXwjOH1bVY8XKyc+F2XjV1A8u3H9ytbTPcPcY5fOt7xo6HTg
bCQspLEEoi9yXNaiW1JmdaH9yjNVrwfcqJIMGnqXf53N6d1p8oH4oPnPrKDRBvRgGrorowlIyrFF
i6/WPNrBCZ9jtRi1X/s0eJwS/xQyKuxAsgAhX3EpeXYnX1nw+5tM4dbXsocWHaHtvpJ2uihoUXHi
3JGEHtvUxbnK2KVt9l33xRB4FZUadRzdoprPflr0Cyjyu0DM9YQUjwh1WGbjO9aPdZp/Tjbkq0l/
NRm9R9pwLqr2WNtEfKCArfIOQwf2amJi56LRvn0Nq4zDJayM9qUrLFjK4BqBEwQDBanb/EOIrnvz
gMly5bvmVtqNV8xY0MbUPgkO05I8Mz6uh6BPT9MQnTM334VsJ62LxuK4VaBc/OzNL7u7IaxjisUm
7MUdqB6oTfNxoGBBz3V4Vx3Kg6zDtpQ3AB/rOvR8pXH3d5O5a03a2bzdhQaKQB3ffZwOLOE7hm7r
oZggxJZr4Ze7eXBAEX6yhuZG0mxPyvTTX2xHWOUPMRqADfXXFeOLwuWn8i8NNU0vMRJj0mn0GZKG
ZRB0wMmcBfu050mZAv784CkM5WIOEEXyd7u4uty4QRB4SgFLaH8KQqqUwCVm9jm69636QqFBGR7b
b6qGZwKlHjDkHXm9W2M7m8K2r1Vq/xLAgO0xHcte/FG2bjofWU13bgM4wb5rt5nl8oXnnumP64xj
mDjvvLFmdbDQD2ktqZuwOwXJP5kQ1p4i/KXIGHMyHG2rYoaWD68VfRR3+Va3+p3uxEdfEd6yxVVh
Hk4Fc+Gkx7epPfe5sUjCnBAgJ3QWbmxj9AjIZybbF/zh3CqKzWJyLi1T/b7QngB2Em9VCaPj+Wxz
0jM/T7wq5onnh9j1KVCRwoAeOFOIzc3w2VbWTomZSlHM76RCkGrlXtTiTBT6acAMERAlYyA7hR5k
zz1m4tNkt+spru/BiIFMy2g++n8G9cDaGrEQVFW2D0v/omMoIyx2KtziVLuQWv2spRfXTZvZRRd7
bQLHOGGZ4cqW9t709b1jkD12XUA1ldau9Tpdi5E0GuMQsFw1T3NOzLSUAoBRfhoBVHpyat+Dor6H
aceRM1LhsO1yJ1KuRSvrzqGMDxWVObvTEDlh60HKX9kGbncdoRFcc7JBXH/LWJuysmxzPbjwHrJk
kps0lPJE1/pi6op0Ph40bh5CTck6JOe/dmcM9EX/qfLiOtgTfu561TnyAatqs5I50L2wqp/KyP2c
Mndc97H/ElnwdEpaATe8lAudnNj7nuP7FVXa821zpdvTsenVjbKB5l1wrIqVmw0PBVBA8nS2DngW
A+YghpPCN0av7hXMzAZ2AxbWtwljpMyggeCBmanuCqx9CbAM51nLXqFB8JY5xPfrU17T7DPC1HB5
hcmdAA6IJBRtkGxAjQq6pUwr9v3cnByrfXZxxIENkojZU31F2onhBYV0bAC7RuopxFjL5bZ1s+KG
4lmsWmygUxif8nDCi8lXhGJASrA0774Ag1sACmt1G2ZW+EqxutZbY8Mi2A+dWhf3JSeb4ZLe6Ssx
HbAf7iLM7qvMCknLmMB0wtZ9CkiZWIm4l3F2A5w8UGjKJ7Z0A32wfiY9OvQ1MzcbMizD7oFSDAdI
OFjpznHqTVd2C62RwcvIGstEROvM/gNvzunFKaO4TcskOXY51YL8ZD65aeoYdfAXsr7HBbP2U+08
VtDzWE7Hno4Fq21ffDNGv67F4wy0aOXiUfH8cCw8TXZ30zYe5w6Hjm+rq1u6NOKWoDqL/aPJkLnD
suu1urN1h4rzd6YrtJ41GT5n7KlgdNzAF7FAGE5aSYU2qm9r5GbGl+wBBeHBnjUqYVVH1IrFje27
uLL1nxqZ3nCGDfFUJqREl0ZC6HVFUjtRDyU7v3fCd27plAcbStFrmDo7rcN+xdzgN6iIoIHUf6lF
4sBhqBNWvofwaVhGPPTRk2+aDxjxd3EYUT3gBUNda3YqoabpWvq2qIQA07IHscum10K6f2zfphdA
dGrwGxUhU9zA5CcroHxhVjcDYsUA6grzyUK2XRcJ2omtOqwX4QtZsZ8wTbc1LLG2VM8ys1/ZvIht
yQghQNV7OLWP9jK0pcXkdE4/XKG/TLbx3WnOwyRGSkv/NJMsQxUh7z4Q1LBKNiv4yNqtCUA4lqzc
HfrhGnXmC3M+pgchiYHM+rPGB8IXUIRrshulHSIy+/G7NZpPVWFc/Cg+kL30cgunIYMi1Q9Y9/kZ
NP3eR/o+5aAO2mWq0dQ0bnw4kmLZbzjwTLFJHbXVBgvAAXSgaZo5l3Cj5N6c6S/lTOTA9psd6Xzq
e98LTdoJ+MLaUH/gBhl5tD505a+dxtkz+FQ7KRGM+iA4h7POhRggaTONuedchZEeguebjqmfId/L
m60KHiCNpqemdhmd+RIWC5DVemxUe+4q3FYuGwUKpuJpN/7VvMv5HOOt0jVuT+3eGFwFaA/v5syi
C9mKB3pJz9cE9vm0XY+EsCftlg1yjcBRLF6mtRh6b+BSi/EK+2F/cSLjrAZ3jxvC0xXsI2lffSV4
sy2O5oQJOrJ736PZYDGMUL8jdAEaC33v4zsLi27rGLcQ03/QwwqRklrWt403grmPyGTxmURZcXIb
99ccjT25+iM5QPKHfkJsAhee9WNU0270wZKzpuswVDElQXKFjPKH+YNrXvjvvcItSSxlXrdRfe/8
5jb771U0XZJ4vAfpcNPrON/aEmQGO9aucTNuZIDXLjGomxmDD5p2suoxQ09LgMkUzlpBFJUZbnXy
BJ4/5bM3zaSnNPepnvMNYZnNqGy+uyHaZFP/bFiE+cq8ZqCkWMFjNNk/w+puTaD7u8ofqSQwxBLH
yrBNY81H5qpwHs8WNat1C6bqR4u4DdDp6NLd0Frhvt6aRn4OnOY7kLjKXKdYN4Gd0Ybw+zP7dvv2
o+r0FHKk3NC47zVdZ98SLscyyz6JgVEsVtSTPKFPqN83Pok11JRjt1QfBoMzp93buntanLhDLrfK
wrHimhvp5p8Ci6zWdoehqc5uG32hmh2iokYRYdrFrsjQM8Swm5ryAbz1gb2jiAbmDQumvtYIATOC
F9oW7eGvwo4hHKOggi13naHvFR7KnFmnqJn6Fu6oQxZpvrrxkEuyK/rMSxuw0iQYIPz0B8ss7ukU
LqAQ/PQTO1ISJv6IxnhUgAvHdr2tKmevlVsVELGVP7qPZ5DfyNwjCrGKtzbhWsF/nQaBgQF2Zaee
xwG/eJs9BD4Etbh+YdSHvw5kL+la3U+f+nF6mg3zGbftTtjJwQ5Q+vFTdzwrbjqdp4HCzIyMPyK9
mIaHx86nIeWk38Y8qlqNO3Cp8GKzc9dy4tblGydFYYqCajXcaPnMZcCaFqfu2Rgfx/xArENAErdI
Nzrkzefqy9VltmZPxEIGbrjgypxPjim1pLoF6rJymZwyFQDClnGcR3nzZ3IuM4aQH1KHldH4N7cN
Xunf9u1sPs6hcREkluDnC254Si1BXmet5/17vTSmuG7uVo4LiKjVBzYUYkfpc+nyTVoFMxy7X2Ek
o1b5M+hamjgwd1FA+mkUaz8jkmQI+15MrEYBe/fdFO1miAYv9X3u3j5ie4UoyL5j4QEouBlGsGE9
id+wwqIVfmcSq2EsgO8zBWy5i3VbWwe2Ts1Xbmwj3pgRY5BpbplP4/wzWxdUcM0ULOGy1cr4PASE
hcp4OqdTupkVK3Y7buA64Use5KXt1EGBipEhG3miBPijXyWnVuAWnBSlocEGFXQx56siKdSp/oTN
qMQ+0kGlDxe3d553qxC8sjOYz1nv3vSSYzgIsQWzk0BcWVDiUifUZzBUZ5MMYDHUx84gVqBVWG9+
0bLXQkPhTvRPGnW8WYIoDyDm2yjbn7wuaoLFQCfMQLw7o/WclQOlT2Nupj7dkvrFPpdjYo+tnUvR
uSJ7TiPV27+kgF+L2X/L9OZn8tHEUFiOsvupDYRglYS7mRG9T05S9vgsoshis4Yc/uX5h5gJJzjO
c04HkrvJLpvNkzE8Zzb3lI6DvI9oiW1XP/MHbn5LDY9v5Wppw2eXOm9kP7EUgSHZmdHIcxhp73Gi
P/ajfXGa/l/IGhxOaac4mr75Ujrlz6gRSi+X8ZfBpxv4QBfC8JQNhC0td+/QbHQg/Kua2UzRGtsw
l2+QOP5I2h4T48Ek6p+7J9BB7zm6gmztXz8SDzkfcj2ORytW97Hk1K6TAyu4z6aNRATstAm0qx2g
Q4jsEg0MXCljZ6fxQCbzACJwRbWnza8Wk3V2Fu5Ui3wvTlP4yKoqT8f1GFNDsYkeg/QeCNJy5JGF
tNcGdsy4qPjRH1JglBOjxwJjaoYzdk73RHaIlY3bhsj9EPYHVuZ6QUOXhre51zmy5mojtfTFXVwy
HHI6ndtMOi5FVM4bZpaMgtdG3a67QD1pSPh5Gm8wbA3BV7+Et4pXSXkCqYT33LxVLFJpwSnywLxp
Y3ycFzOhyHaJhRffGINzF32ZMZNhXquKbQVor10p9vaYceM5u8LML2pWF0f9Esjgm49XKQHXyaCD
sdl4ar/FzA4sE+tc8OvM7hp41cuUWl+M4p0gXfz0ACVZvbLvG3vb1iTNnRZJTn4zhfbisd0lqBxa
8J0veHN38MKMMXf70qM+TdyAhbD3SWQi1CS0Jv4uMXjec+oqTX5Z3DLs3+FHC0kdMshAVXqDYXHJ
83I7hV+sK92atr0d4dMuVm/M7pAHsk2D7pcpJpm2u5BJVyNauNPLteyI91bZUTCgSOv6UDHmLxae
b2CiL4lDz9atGomtc84xznUdj1/ropbA7hoYtjPDw7JCb0BtVObfuYG/ISCRiWAU+FvseARSg10t
uqPUPswcg8BsrAoISpGBP7L5EMbZ0skLznAA+peJMEzPYUiInPLzUEwAY0mJQsoDqs3pzBXf6M2u
Ar0JWPWhK95Y9btOHb/0wvDc1Ap3rfFbTVx7XCtlhiAvaLgZ5E7Psjunw3M+7DWybe6wn7tDPFae
yTZTtp2j5nDt2Oku7pNNEfw46BMJ6BFzvrHbYqsJ+oaFm24d4ZA8OCrfWpgV3DD4dLTgPOXGPwWM
fHKBOAs9X3ey84IugFiqv5hZgYpcu+xesLE8df2v4twMMCRpfbrRDcW53k7brEK4HyXp3JolCTSh
AQnB8giz5Gw4ztXMJhqohFBp8VvX02MzXgTMHbP3T9ISmzFi0TT0sYgZ7jjVu4a7Vw3P9Aux8e2M
IaOt/Yg2Vw6KKkzfDMDt6LGhzlDPDhWRTETujBebYe686EANSyzK7oAcyfiDNZkYJeVcnoFZtmpY
JQGYRqF7DpGjYmb7bmDv5/ardRE+TfcwDE9RC9YNW1NCQJ2CCX19rrY6b5HTZOeGmKh6CELAfhU9
vt7aT4Su2Y7w2FbHXnuRvIt65Cmx5cBBpf+KA4DH+r0uDiJkDc/wNFBeBNexec2Th1ZJdicsc4sf
HEyrknGQo2+CZWjgqI3e4nAz32KmM6QizTHdy4ExfQYaONa8qFOr0V6aTrZKFO22CdSGxYYIsyXm
QW2lATwLGGCAKeJ1+VE9PLGEtPIClg6nndFpN5Wz7cA+a/aWLmnB1uvh91zfSxqiYEaqo4YcQz7d
GCYW4TWB16o6OFwQBj7+wdgu+qeefeKuS6tzOX3lWKlLYl5z8M/59EvSntFDTneKFOxgW9S5BKEG
QBFam/AprI09fkYarO1HpivWuGU6jXJGmG431DuIjkF1sRd2OGSwGHAZfEOLJtEst5nDquIXq/Z6
PMgWXB4i4PQJZzP4U2T/DLaSNbPXCyww7oMj500bjEcTR4xQ5OST/FhwU7SZy/6CGs1x3NQs6KkN
l3OCJA+5xMAg5sMwFkFzU4Xc9dSfbOujiDuww8b1fy2TpXnJg3SN3eiIdYaG4TC/nszF5stmvzk7
K/fAO4fwDACgQggkHyCtuxvCZJXJHpvvsYkAP1vJXxGLdVvUf50wQRBqeADGqsXER4Y8y/Tbolmz
3SOkGQtDWA3z8K0CiPYFiFK2ho1b+E1Hxw1eXYkBybTjK/N8sAKQbEBpRERBitHes1jOy5ALKPs8
I6J3c7YsRQunp9YfoCy/qBJbHmGEPl/N8jmFV1lr8QZ0NcF/cJOddQwbY63V7dWmkmQKcS9MigJm
onkYHTLt0dGAOr605jXoL6hSK0lbLGY21syfIxOpTolLUnz0OmkIvIEEszIzujcTZ3sJtc0qT2b/
LGKxcfBBgh702sg+WngaAZfRNnmD+a4RJsCIAspoldGkobWoYp9Z7zDBbZ9Acu3lKJ158dGKe4Nf
RI+ajS1mzDRECAH4Buyh0pa3jPsieC7DN1N716xT7T/0Q4Be+TABcm5J7pVMwbwYfp8+HalXLZv5
Heqw+knwai8jDiCZDPBesnJiKJAcmt7dyoR3l104GdFXk108qXrp5p1ybwXbjwCNYo0sDpIQd69+
9Gok//qgYvBAOzbaXNz5YyDUigVpA0LMi+BYdzTgCJ65+TBhdYxebeeQ6s9O8Q7L1GSX9ADu0XL2
sf9s8QCa8WHWt9h1kCEwdTj6O0sx0S7wlzBXPS7+w8XkOwT7fgSJyyKs18h9sBioE2hxu9Qbuy2y
mxlvDQy9BiPPiDxve/NZv2TiJHXTc1ixXWLTsDOGJ3QgQusP9pYI0rnkQgUbsdzVqxTiAsv10OzM
rR5PN7foBLBneGOWweXlBM47MsLATgXeH+RIPyK9jC+XcK37Ohv9kwYXU+8R6UR77OrkWA1kVsrH
Iivo25+Z1B9h6F8zODZhoa3HaF7D80FQKFch8089cT8zHJk2FTD8RwR821MTq+vfIe/qbErge2iA
Zkb11mSBH1KBUb9VMKuaQ8PmrFlcB3UOqpeheRxJRKa7PM23jkx/opAHVbTFaRTEsmD+MdldG5gv
/dTYAcr9nNiEwxY1a5toyS7HYG/jm3d7zIqxfm6z5J9DUqIxhycKu6Ngy01Ngp1rnmmUvs+Zkw2o
40F6rsvh2DesUxEIc8v2ZzW1AIkrIlPjmr/n0Gq/ytE8LbKgYlEEldPvbGi3Pu/fZie66M28swSC
Wl9x6hbGd2CTBob1NWfmSgkY14zZiakADPY5X2wW4wz+jD0tlkTp/gJRXrtpoyNTtB8js17LXUUS
FACbFhmkTIe0Ik/y6pfUS5PXTtWjMY4Q4Z6WZhmGzd6f4g2bfNgPuZ+z4Ys9iNhOMD03+UbY/TFh
M0HQZndHm9aDzi7Kfdz0HK/Dqs67axNDreZtvYD+Q0nLNJQ/zWtwezIwfc8Ehn/D3HUaKFX115en
mSrbzi7zLHcWoo4znYVebvrqMYAbMwh2YRFuYHbdxxpW1uYhJeDE/gJfwo89Cn9b0BQmk3HGybof
ykei8pwoLJxqMUfN2AMic3jGSu717IuqWqS4RLvq1rDr2+oV1NnZxAWmNzj97VcykumysJIWV+LA
MA3xVLriTXUMtSjIfBnuE5Bg+XAlnPKrhHstypESMYNNwja9MVgbNiCviYcVfAsVE4ARTGy+R3F8
Y44KGmChAoU7IwI1VasDGv6GVUSsgvzXIUqGzbtGBTESc8Ir5oZHJd5zZje1+BnG/CC1XwtKcDqw
uQFFoi4vffkGKp+XmzJf+cchss6SQTHx2t00QEhHce8dzkz0y2hYuzZ7mRf4O7TsnD8WzjGUjGlb
KcxuXbvPRlLXdXhgQdVLrPxb1F66ct7K4JcTCAs4mYsBG+BMV2VReafcM+JsKnXIQOh0/VPLJaE9
57V94N3XnB+NYjBr35v6rTD57tJDUr+G5OMj6s/YJ81TBS8+7t8UDy4WiU1iDpjHu3/5gkcYQkoo
kL5UtxieUjjjdarAom5c+nKrLNFbexYuWF5lkLYaPghxhvJYBzpXkTgQWxpLZFLM3qq8T+HbHLAf
KKAXCekLsytbxPgnjE3F1wx587FrcSPM2OqdY0MHE5FsiwyyjcmN7BxfT7rxyVD2PZ/UMLIyktVJ
unsbTW+KX1t56POJRv1JFLSnutjBO93gpbJFe8lCvLwZrbtp3H0+anygef7t2E8OPL8KD0NePI6M
Bd30rak+GslabYsne3wf4mODo6pkGxzDBn6a6Q8bOcGC/xydx3Lr1hZEvwhVyGFKEiCYMxUmKOmK
RM4ZX+8Fj57Lz/aVSOCcHbpXa5wghjvfuWZUuQQozz0XVYvE3V0P1WrskTb3/UIDm8ZKdilaUKdw
ZIVj7RSQh5uRbR8mUjIccelNhP3I7hx+4gm5E6Eyp9WnlYJFYOa72CzWRaWvSW1fiIp4QAh555aA
ICewJx7RfYWbvlXsOPaWbcm0JaiWGZaseXWFqWRFH4qe92C02iWEwC2h/jG1wU15wXNOoAnY3STI
5MSoWxxrLvSVPQLDjehRdhXxEwPSLSQhEFTvcpi6VTlaIGEY/ALLCgjPCqpmQcKqHSa4MXjbCpkJ
po6zldc+7/5Eyl0uF/RFtbeBUr9qEP9EE+aCWHKBGG+61LqI1rcWhaeAvAS/F9xCAyteUeIqoAu4
4Uc1pfcUgcuKqxSDoRKF0KU8HInjqvTNW2RwNoaQWbxojWt8j0F1o2O4XhrIr06TxzZYylC1UHbp
YfTZ6QYjDoNuoRwJxWBd5S8aM4FQmMSvEgJt1sI67MJDLA+PCWFVbGTEbZYnGb9l2iZrtVV+hAjD
T/astOmeJK8q8xFr9R9DTyyxpBx9HOKlEu3EwD/1fb1pNOvtD9ZHwI62KkS+k/n6OINUs/34Wqcc
l5r4x/7k1UjdytQlux17cv6KLVh9kEUl0sMSGcAzy5EXWvN01KRoqyd438a0ruLWRoGxMtV013Xt
MW/KZzVWjJ32sQrfGMmABTVL0x2Y84LQAW7JtiZzpSAfbwGTNEWV1oYhXlryQScK11rsmPsqV2w1
azBsjLA/i/Tc6az9rS0HNnqnUbJhljt639sqZTPnyW8c8jNy8EKPe8EzOMUBfkz89arCk87sIeLn
MClRki5zW1M9xNLsLDxIvdVhc5KpkWHdCb8BtijeK+NrQtLeyD9UQAnhC0b6NyK4TSJhFQzJo+Ew
CaToC0gnhyCmEtE3FiF8OZ3/ZCR/IBdiwPFqNFbGRkIjGdKLafq2nZ4w9f5veMYB/6EUHwPPRu/7
8vno+1ZcalxiONxhiFBbG1q0rjBa5aBU8kyCJv+vS+4D6WadXjoylrbe05Eskj2gstEy9cMw5qcq
T1ZRqeMlxHSbV9upruFlqrAqyc8YmmeHfywTvWM/FbbELJU7aQ99eGVUzNeK4Cwz0jBT4cUo86nF
j8j6C8tHJEA49TQizkBgSz21br1Sp9NYaBjZGqhFQOlU8adQuM9itOqahHuAt30C9akxPsgQZxhj
tcqNzCkNolSsyOUGWfUTuYFxtw9DeRs3WOv6C2KGjRo85uwOwib5aEPqs9hGkHQKEwTlLUkz1Wco
QhVoB/LfGtAN8/DH3wtha5exhY5Hvvhx6cqM5mcUkdfRGY0QK/AJy8K2N6keWmWrhSxikwDWlUVH
TYWmhjWBN5QCNP0wfjWJsikzHZ2bTiA0kQy5N3x8XrLCThKdJJMpxD2+jVsk7uQLlblvaz4mGVhp
hzbRcMvHtlUoIDh9B8FM3WqAL5jZElc9pBcmX9fYa/ALGHc9mQ8hdp78iSUCtlrbasz1ZEtfS5P4
JXozaEZjAwinRWjo8iO0fDE/QiOgZU5b6SJqyVZs21c81SCOut8YXx/VNDijYEDWMKTAhWMl1hdd
O/4DKHixhvbY81Mu0ylBvIHxc1bIU9AL04yOgIeTpppTGdXIhxAndxRx9SkbR+8UlPnDVEnvllSb
wG+u+rS8JcCwyDxqvlsFBgPxdBwRmYdUL1buY+D/YXx7CkH8AgjyZAzxGqaA2lvi9Cx7KDEhyXO2
UVK/RoX027cDbYHCcigf+9ZWyh4Dcz/V0MxjbQ1fbTdCxfb4qouqRRKtVQWde56sLQ37QTic9CCq
8YYIf4oSn8m6CddTOLDc8q4p3cuq5oNd9mpeYPDwQa7E6kPuOXzHHvMqbE9pbY0EPmizalrJPKJy
+J1JhSbiUbJaDEYcEGUtv4sYU5ufKKhXuv5o4Kxnbmlg6RB1YdnlkoU+vbiJTKznqdBZBtK2BDbJ
o6JpX344rs3YO7dZ4vhTvm0q0Q1kTt9MvpuUlFKmrOXBOOLsN1aSBMtGj9GKq9dKYXxPLNdC7ct3
LsIl9+WnD+YVS30AYhrfqCYK26DK7jVF7yJVQEdg2FP6/kOMYgA+8fhQxPCRVqq+ylqdqxw8YQjA
IZbaHWZRAKcNOkZjnc0547HhnzQTdZFlwLdlYZqL7AS1VGAobuD4iPcd4bbh2O/1qtuysHGhWufr
KJ0+whyHOOR7rG/GqvOFJXpDxzS7a58wevQK9Mfaj9mXZwxlthJZZ3FgaDQgCIGo7sXDF4qUfZHX
TGAQ8zKSVAKDHLfqSUTCIWmqiybRkGK6xIcuGnt5mFg6ys5AgHY1o6U44piHPHpG7jhfrrnaQEwQ
JbesdLdX2TYwo+A+Kws+4Ta9mb5/6UKkJpVs7vI6+Q1CBsc1oUwtI4BgerML+VZLIpb7dtUoxUen
kXwVKMzSYu2WK9NtHFiVwdwgkEKP94LHiUM4rqUrEvWX90FE2UWRRobS8UlP02eXBIe+8X9mvJLS
D/uK8Sd5Gxs/nwpHaVvHkxkFlGx7M9GuiRFTQulYyP6buStIrmGjieqmRjqKFzRd9YNSLOqGkiKl
0AlagVGgeIwlk1NIduHLYF1Ae1ZwvxJ6W1XmJmJTmwrDFqqVWwX1CoYKwsCGGpUtAhKmvSCABEj0
R2myfJBjTE1zG1PQxKWjcRrlmNYrXNcABkgRJH9DZ02bbbxR2hLS4ZhFAnAdeJIF0pHlD1sfMb5O
sudkBVSM7l8ZElfXu2gS7KHA88ftRw7hIjGTJeSHrqL2RY3I/OKA1HxNWtImN+WTrjV3+E+boUsv
BDyvNKpMv02dVhLOSfkKkZd1GipwvDnrGTEceNnFHJMTJ5Mrh+1uEKFusI4RcuPZxoJb5Tdj+tQw
i4jtXRQFhzyCb1OYowqNay+fgRYffQUoQRftejZ9fYS7kpYAEf5yGo1LqcR2oKcA9siK1JE9TCiE
IrPYGuOI9DdfWtZ+JlmRF73C97NqDMwG1IGZFa5lwaAwJA2ibLnfVWR8+t4Pf+V5TCeUWwXzGCKc
2vrNRuKLGpBrLB+CQLGNkQKLlzEDdxhZ7Mwsfh6GJep18umT2Ozl1ofIerhiZsAQmueZDHJR3Tae
d8hMhawv6Cjcoq1erEUZe4P3SlvLGRLVKRVhTWiTS6KFnRm4tVWZoRE+dYs5eMzkbu6Ncm5J6n2+
tLdS5D+JgA6rHU0kuAfRIFkEjyDMKG+KXd9jNh2PvNjFm9pxU0kPOc1cYisWtY74IbDLJN5XsN7F
+CfOnkUtLYVR/VKG/YgT08f4pBHLHqP6JxZpmfWU0CWDSLRFXC0O9DocNfcQaHiGXjYUSbdn9dLU
2BIiuCG5Qh/I2BgiYyHD60qq9iojrhIlEOjJsLXGAPfEsJSElK6tQkiA4BmIk6nszfTLZKJO/A8T
0MwGveAnF2lK1iJtnTITy+bskKRnTpJTowFCzMFjDFS5WS07s9Sm6jnA8VCMwFeaf3r3kJj1tvpt
HjW1JjmOhMP5mrUnYcNVRGE5WcGuou7PsZH4JH557b9S2sW9tqqR7mnTP0Ipl74o/cnE1i+iiZEh
27XSY7PcQBrR09Uo+b9SHFwlrbezMNqHU3lIJ4B5A3d95W0yK7VNH6d3+EZyFfXFRe+qf4JPjlRv
UQ1ErHLxqTCaIjBiZ5okHOPXwie4MQtl3aHcG4ybCnEIgAFBHQaS9MHxUGxZJP4go3cM3mIjBj1U
/LTBR2oSn8N8RULUK8OICOaqZZyRAozBO0pUFX8eZBxUAHtBFbd+gOG741gdx2+OsBU3+B4f9F5k
Rd1OJ1/5tERb6D+AnrLqA2Er+s5QG88yGn4y3SC8ssBwrTylUX9zOm4hKUNwEA99ClSJjZWcXqT+
raNX8WllAGXir561DVZ9sDAuGONNpNLK5681z91s9GwkoHai3UlcWvbXUvCJ3TqkDMN1Xq6mgHEL
RA4RnSw9BiF7epX4KzUlRmo8MGgp+U1bfKKi9JFBsehbC8AHHxbcHHeQq3cvyP+gaIzRwGoqYJhK
fgOHBVO1KCa8adrWeKaZxyTCyZgTYxEp92jDSoaPtYAbhfM6FZFU1Yk7TfPGZ9hlEOtHBRIIm/EG
h3akpAcR2ZmJSKorKyxI1YpUS3TDEtm1oGaA6b8j1UIVXm5NdiE86Q2PYErGdIvBiWwbHvVnPOEL
5qsNWXL3ZTi7gJ6k2fBaMt3GtUfSN4mWJTiHZN1BJ7DUR51cMcL3/YHa0ESxLOwK3w2bfYTeF4DF
ZLkxXQ4aWBLgy/FQILrzI7sRXUaXdbPhou7hdJz0blFan3L50KfPtENUh3Z3Uj9T5aWxGjG3unY2
cslmWsL5FSbLhlkovq9eOQOFnATAXTC+fiQ8d7qDjZQlISgS2NkSN7sBByDh9UMCgKKGcq6ec7oG
p+JUVPAQar/p+JkwPalfoGmmaM0cQDrH7V7pSCyxeZdmEn39TwXTDhOT1d1IT6iPDzgCZA/cJg3G
FSDbZOep2NmoNdcp27pQD9a9/xw6SpDgYMDw0oB+30zld4hQOKwk64jUz62Nb5QOGHBlIGmp1W58
edJsI/k0s0fDhUn4lB1CJGODpmEDGNa+v1PSdStsGZ6TAW7nUUEzuFbBA3bmSKDUncprqQZI5gS0
May4v4XqoofvfLiUGqRLeGxw4o5lu1DTRZmAIV0U9Z+Apb3+0NO1IR4oC9Ppn5nMOkrwS9BCOuLo
9n3G4LK4k3UfpRcUApGAjaV/9gWiZDvT/sKQnmivgXQh9w3pXrwOPyCgmCZIp1kuVO4A61fahsyZ
xFypnSOXX3SvIjBHrwSyCNaDkOgqf0JYMPKrIUQwtOlbNoBMQSEgzkpRqcERA/JuZxgch7ch2cO5
oKcyymMCKUe6ZebPLGY3jMNYsf/9TFCDir0t505rnhL52czRkw/YLhNmHkQ4U38Aw1ikP+KclDHa
IRt+GQA3lgmfJgFUtohlf52E5iHt/I0unLvUySWMLL56ZozKXbP0YHgvSF9KrHM7AGom9BCDJ3ld
IZXVOtO/B5U4Qx9oW74NmFIk/EMNsyGBhU7UaEtL8UmiZj9xkYZPxEFNvWmDG7kevFqY8qrfrF91
GCm7dVviaYOFAXO9O+n5A8M+12WOchkThc+KnyRelNi8PQ0j+8/iIyOuR+Nk/UeTg33qOKIu8VDf
KSS+42Zl6nKv4zNPioGjxlJODJ2jAgbaHIviJDQ6GnVbD8oPq2xOEBED9MCWq52Yfsj8dHFwifNX
C/SAakM4awWgeGQsQeoE8ibqN0196Ycz/rwtnq5SXbNI6bjEgw4B/x+wz9BwFWjFgPuZQe9xgN0B
1Muz4XHodwpfukXxH9ezuxY/Z0gsAVKqFOgKID2RzyrCQ7VS/oEVEvwthB1pOg7mQ+gIgFihMApO
AgqwBMA5Lw6u2ZJMuBY6jdsLJjGUh3q8KEy/JHqGKp6eg2B787GG7blID/ggkWGuNTwjVrvqfvzp
j6yUMHizOjGFzhbxVhC0iO/cJzLoPNZuypQXiPr8ZKEWWPXzuVc8LbRtlURdKL9r2V8FI+I2NCM+
tb44sHW44zHoxm9F+OhR0uTqS5k2SDmq0MkMOyOjfDRXJlVY7R+kdgMhJkYNSMqtwgMSm2fJ30n5
LcUM1YBtGv9F2b6S97DwaBYO8BYL49/ItN3ghQ5uSe/gYuVPD/STaT39xBEwYDIm7d8x7z+hYe3N
AoEqujoL7XafIoei0LKUIyLq2uhnlAdgfpgPlEooZsfDaDxDos8lTkIn68BNwBTZZtpPUn8ZhdP5
pzj60hQn9Gi4wczdMJDhP6zSn5EnU13zf+XTimDJi4fL3twEGYuWdBWr2yjYd7jvBNUdkCtM0icE
hsZikQuSiRAccwPp3WgxWDNTE+XREWblK+GJMgYi9FHTMwNg2Ij/RMyA9W7UDsSsky86jn998NsQ
bcDdCbkgt9ajvER4FvRU5/g0STGY3ejfzMP1ZIlpOKdXopTk/NNOJlYLIlNo+m9duCtbl6BANaIr
YozBtIowQYPjb0rOjLS6ad+qq2BeKf+LmoZR6nL6Gkr0ZS4vp98tU8VmZAVSFZG17rMoRxrYCqfU
f6bFZxEwV2Zb06XTEVt7WeOqZWbIAW3534H8K1r3LAFuMN9Gu5g9qfWwlPsEpNKwZ9iTEIDHDJ0k
vVbTp89SyhC6vRwGKz+6zPFDYc510/3WtGb+Kk42Y3TQfddM1tD4na79xEqLYvorAT4v/oXKT1qi
56BTq/2PpvjCn4yxBIB6kjHZRfdjD/5GrteD/ynWH4Icbk1ZXOL847GzWPgPyiNGxlmp/BYdH0h+
D/5YkNfXaOi3ZofXc1zU3T7NfymBVpr2M8WfKotVxEXpvyjwVoxK4HueKuiGMmTwEs4IsHVPOw26
7LBJ1AGIIxVt7gGEG2mY/W5ffveldZ09TMOqSXCIBYxOkHlr2A/AKjXTPePgwpMJX5FTmSSlEvUV
u8Ge7DWDAkK2faj+OVpOgyaqytAnavDZj1C+JnQrSe7210SXT6wtcuGUaY4gob5SHno4Lgz1wMZC
+TTEfxHPYYIbL1MACqG+hcP8CEwbW+zCFH4NJEDgX+TorqduHW/a5GxFD9U74SVCmZGA/5Eeer0y
mx1Kc4uVUMdxyaHIfl9EuGT7nLwh9KVKczLr2raAbpS3xFfDQAdu6E6ubyJSx0y7wW9Eb7ueBmtR
9oO6aLQ3H14QnVRij1TdJlGAiuqLPzfct8RNIv6xvKOXXjzrISqXRttI0rHXz1XxkfZgfR0//VSn
QwUcXybLnOgQn+MQ7gJaBhr0It8LoBsqMgQIDha5nF15XBXGIyu+JIpO3xJXJnxLgXkj22OZ5GZk
KA13MBitRWBsu4Zg8moTNW+h+xn8CzALxFUriN7g+ltYO3an2ah9YqyS+LPI+V3yx4zJRQ1t0dqH
2ofaEopEmHlIqUTaJrq0d80yGPgXjxP6q5JvsdoIVNJ5bRzjkWEuBL18KczJVd1DFC7sf6zsNItc
Pcba88LhksE6C0XtoJgqxGWMQOtIogR7iYj3ku/WAADFXm76lfofi813oClrvdmZxYfOCEW0Sckr
MZbRgFEQ4s9jBKNC3IwGqJHCOsOOk+PKwYpSIbyOTl5EyDYraOg1gKXUdcCtMTFrvjXBp/wBc0TV
2VQQeKHJwDaxQd6Lmp1885rSG3iKJtlWSOOY9wQEtUSg+QucwH9jtO6bg6n/alxK9bkff1moL4Px
Ux03pmcnFmUo9wQrVGF8hgGrHBrOZS8A7mCsZEIbI1rQNeRNO+xEFPqRskOFYA3vDKIBwvqatAnW
aJ4gHkKCNZhUIyJb0etAph0tiCNuydw/ZKsuobtHj+lXRwFB8yhiCxuXrfJETRYG7hxRMTCfzsnw
zucdT1XQG2Bx7d1Rcjz94UtfKf0rGooW/U0fv9Pqd8L+KRmgaECJsORljtwKsIw7Jk0HtThLUJQD
nWqBx2JibrJq5L8BTqSWgqyJvnvmKqW8LjmdQClrcHkjNyrvZoslrNhJBbdmTwWjbgzOp/4DB8FI
Mtb0wVgAvOqWZ4+VZ6ZcAqZ1pauX3zo0Pos5L0ihL0nCvDL/FfCT2G2ibSjyYmQMi4p1Vf7EESFP
x1F1ph47e/eFP2GWluFjtcEH+wRC1c2e1Asm28OyBPzlUcU3GfjSvxydfhvtW6aflYNIYzHyGNRA
A+P4mHvviLpPihPHUB2jOCvooqBnc2zo/Mua3fuc7YC0sQGyQ/9oIsijD6JXxxY5rfI0sy+Zpha5
XlDeDektF+faAgZfLOa06rzE2bKskZHLHx7zDmwIbPgIeEkvOpEuFn/FQjfjP1MceyjEM6ALffKE
T5Mz9IvEaTXMV6wuQxG2JIaGgsMyCcdlAnWcQITKcDPzSYg880Kdjz6sHsrwLwUvafyiJ8CAdTG/
4JnpvlMmx2p6+SWVAJnz5jLMvhMErUXz9AOub34Kmn5r6qkf/ZXAFb6SglvdMd/A8OJ014InoFqV
CEBaDTPk1teQMYTQ6VZ6/VZror42kvxZ4yfWLBSE9TEzVsMRW+JyVm9KoPihZ/pc9YDDWm03cDR6
tAiMLPx0F4JXmPo/aSJCeiWM+4h4IzocuJeg8/vwFQU8su88+1cgYSGiaxOrL3P6Dv5pqCNkYZMo
39i4HC2NyDFa93xt1fxYfyD3NIWrUODtNbhRWCI3t6j77hATqRbqLuzSh3E8EZhFnrKGJ8nwiHhz
RKTO4JU5ViTxzeokEQ6esC0FshBvtCEdW+pqOrYRjrOEVHSwvlrgtmWxtiLiY6GQ6Pg66A4k6aWT
BMY/g0GN3TWq3ZOONQ1TszmudR8/2FNhCJ0Zqq1z3PNHcY6CWrOm7wRbVlX8qcGuk/Z9661EqpIw
WYX4ktOgOxBMLvILxfEuBqc3HSDstf3OKs6iv/NYZnhP7Ypyruk/dYF52yOBSqeNThbQdLGl/VFR
RJlI43QyqJr4Vv6RPwfDIuj+cnyEzHtgAB58BK6gUuUn/UgLNEF3TY+56BLeYdrNbJTFIH5L+isq
aIRZ0Sy17mkUf5V2V6IN9MCl3m4LXksZLOBNm46Q4q2ICe9BYiXgqZQh81escPfejO4nCn/I2giw
BSudo+UOkjMwRLzyLJGN4dkn8Ak2YsCxbkvmsjCcPj1ow5Jdcs2gT9twiU86fhNoIwgBYw5Tno4x
39Cv4v8brVVbXzVzXJTD98T9xKcnclDHB1jRNerYmGWsfqPFI20lZrAud4zVtgSzOjAeUc4trICM
lgvCVCa6erqbwqMnfAT5l9A5TNLU+BakmKSy7y5h/XATRXSOa9IJAEYaKFcr1fHUs6keO8mGyhQm
l3q8shLrQvzkzStGXNdhvhxnXxMHZNSFpKq4VOKafIzr/di8pCJ2K2530F6riWzR/Gc+AOMUM33I
QK985rM1nRGmUs5DTxrb9NsIfgsp3urFr8mIFWsb6ydKidw4ZzQvmMDIVGSjzgWFFKNyBHNftsz7
3LQ/RC1R4aQ5EN1GMiMq4/YH+gKqsk2Uvv4v2h6SeQ/wDKqMr1cppsyaM9fiaNJRT4Pgarm4u5xe
PXqqCkam4wyd7/l6ggBH7SKY8zH+EQiOquhA6K+SulZ+roVTxzFNqkrHQTPuZfKDCREwNY77rawT
HbcNtS2hmP0f5J62eE0yUBlYeUA30DSCCUeJgAI4fo5sJYK/afwzEAW0FJNpuZcVBKkD4UzsO1sW
qbyyPJXrOj8bdJiR9uczqxYj7ILPMT7H9a3P3FpCDul6yiWzUEFgGs+VhRBBUuIWjNG5gnFA/5Ov
ugGlKZmKDcIGrGYVRstX6+NvvWl+x08PimBu8ZhqCFCuxFokm8E/wFsJGb/jArOm7iA92S7FvHzt
dsbPomCh88GdqqPYZamQpY76mvcVihk6M1Czm9ACgUK5xzoGyaUa71gk9JDKOZ3bT60+ALQPpg1h
doX5TNotnGvUS0CqSjrldACkrizEM84vngvzzJ6ybfYgqEZSspT22AlvQzmGT8HDUYPNqUIWwyo0
AqSQsDIvau6aI3wushJs3Gc0VmbNdbeY8YmmAvRwkd9rhuVNFC5jiV3O3OERc4rCgMwjuCjJ1qxc
Fqm4MxGozP9ALT+L9JaLs6sPd4PdCF/6QHzQOjDpM2DGjzw004pMsAxxAfckdDfBR7j9KjXbH3Z+
HaDEHbhnbEkn6gPz982LTRxIYLV/VOVWDOuRPQGmQJXBNXYllFOoBEWyKnLeC1RJi/EQmXdSS6gh
VgSvquUD9Q7ZHnXynWOJgidUw+qPnSmhA4FTvlYsVN0KHcKxpWU9+rHTdBcQIVQzB6JkC16g7Mqe
Thg0eNu0IeykJScMNgWvTzDuA+M7Un4C9aOe/g3C1ep/5cJljtuixmarabXwx1WDPStnRPUtybeg
8RgwLVkDMPBDeOvU5U7XNFwYkOpOKlsyLdxmOHkx+mhkBpv4lg35ZrH/DosNAwyCVyHE8Df+UV6J
czYAmmWs/Os43IqTcmtRR0rSTHKvFhhsFrK0S+HZJH85hlzRodSW0I5vjZuB8KdXRzf4J3aHsjnm
bAC98qVg/e0YkNKEi2yPFUTCa1999t6CsjVV//i41i2vk27+gzkRTViA+wLl+IVLBOv+JO369hG1
uOL5AtD1QRppvuqfuDqH6XGIT9n0qyJuUNh0FdhVtgHDFWOnlZfRwizKbRyxE0Lp0u1qNCqMPhQs
hudCvZompVnlytq2qG0PhkjDNrdz/eLcBb8dtOByAm7Zdjb0rLUJgT3r/7TYxbXRmeRzi/sIPRY8
MMK8mGDAw87Ce0OGb5K+1WFXivsg4dOyvspx04Qmeno8/Sex+KzzwgbAgYJeNLkxNiHvXN67ZLpD
VjnH0XpANJJI4C3I/+RHsJKjAFaQzkfdmGQo044l11HCPKOd1L9IylFvXsRu200EKKa7lDQvr+CN
28dsKMRNOhGFw3U0yJdeOtPPFfE5xMXFGH2p00HJRwUtQmwbsUJ6VL8UrDtmbmxaUPFyqnDu5MkW
OBILjB2kFFIxBUBC0uaZc8ogy0zLt9zbCNNkOvCRQ76ta1vkfxvcPxHpPmqwREHdkLqV8rvRIRCB
XqAJjj8omkT2tt7/t7zN+9cqbPokrgtusXqe/hesyWrtkmqrRjR3wfCTwnvoIA/n1JItKr8aZfej
G+4gOxyLgBdVXMaaDSwV7OGf2P1q2j01LjqqVWRv1EvMxqoPwJVKeWZF0s1stCX76JZgUuI2Jj1c
Efu+TmMGFWgtag8GZXDAz+TGpAXrYfrjVXstuSWgpxgzV5x/VItfaFewkoeQaLCQmaTVUQ/VLtPu
Dso014X/1nFeWgFuaJ/x2YGwGpJVjOm3ZliReDupe6t/xniSdEeX7TrFv8Cn8oJ9OwKyTOJ1hOJ4
vFD8KQxb1Lte7euYp32td6zxT3rlSkqPY9puMnkDiISW0/EjDH1IuPMqdi0YkfVU3dEkgSwYQ2XF
jTgQBhjVXH9ViJuWs3xcRtlPE+3mQiRIqdd7aZHJ2z76jrJ1RBvI6UMAzqg+ydPUZqXblh+vpmzT
1I2ICm5DDGcNBUAx98MnGUGasrS0Pfshr/s1kzMAG80A+xTdYvMkFU+WdwhlVf3Ui8C70IvRY/AV
7Kz0XHVXOSfuzmF9VCSKbXZnBtyKueMj9sKrqV0rRK8Bxtep2RriWRCPHbc+wh92NybTOjn+10uY
KVCKoRz3i0PvQ9SOgK62J70+xgzZpfoUtocRwFfHoIEMKnE+k8huZYg237GLJtwwZtZNqhkEH7Dr
JILItC9ZKxi6AfFg71HFHxII1Fj/x6ISvRj5hBsyDx3sFCwOSa4iFneXm3A2nk17wG8Px4olzGcB
SBvy1ELV+GovgnK2DHxpjKBy9ax3Fy25+FQJsnxTP0vtMfU/5BzJhFPSw+TXILnPi1kPW6b6p/pr
r7GD/DeUPDfTACAXH+XwDLJrT2AeSYc6DeSmKW+jxxNuFxbZdD125MUUYGwg65dmmCW1gHoYBVR/
9hhoZ/bUsshEW5BsPKav5iWWdsJ46C0OtEetqs4MpqyAQiYU/X+RydhFcpLslYjKodGYezH+Rw2/
j5Q5uqa3pQlYPw5LT6V1NnM0kLlTUx6WKhTI9zxWkUeXvTCWp4TPgbMjORv9NZJWo3gO1VMh7UGF
UcxFxPiyXEkV5IxEQzTLSPlCFe0pq7ID8PNKTSdl6EtJ06IMVxnpFDz6UvFBRCdE1k0d7DNq6wBs
QVWHC9W765ptTssaDWQdflqcOuN40bI//Ola70xI3diOoqiXixNr/zIPEJY/05zEobVHjcT5XHNt
zM6dYyb9wmfAd+m3kIgO3d8kjQtLn7ZqQTj57Pt98nfcGgpCDflBRzeRoZbA743/3WSSHX6hT+H5
B9Rpeo/A2ol8QdwWAQyO6F3MRxRveRW90vybD5W9cOZ/N4zhIKuYs5agAFCY7uXXmLOR5SZCO6qg
6xRZNj90ulFPZtvFigHXEpOHrcEbpjJNu0AQNUaOK7xQwg9PZjysCSox8BmXrqVfBQaWlbwry7XI
S1fjWc1lFw9fjPkxIjAjnkeh+8l7UYiAkmZItFRyt4zRNK5QYo8Ctx+DZx9AQtuVrtLTPj2M4p9S
6yQK/InMNwZGEf0PbxtEC0V9s3Mo052ZIXVApMGbumNwZUVgXb/QjdCvwcnNmPvlREVsLdYh+NJi
GaU2w1XiY0jvFq8GvwjAYMk6tS3D6Y4YLm7Czmb3ID+DutlZ1reUPGayWSKB+jWj5XgMglNBvy2k
FrOyEtRya1fiKaza1VC8WgQD0koxNhEM5AklA6pCUo6XwvSM9Gc0nCG6WJWTgZGpn01E+ZhfgoYh
bLwNVQCsxbfIeiIjk0Nvmn2D3TDS9pWxLYqQtdKtignTVWhYxJvB7jh6KsEdH7UpsmQ/1kK8MsRT
MaGfuiINsCocr2dPc9q5z5DPUEWpePdieB84mkyd/mOw1WJcsxM04YvldEXIbml5P0LjKTONGwEn
kjQw9rYRfYj+0cJyU5avimAYPgHmBN4OtgD/lm5y8MCwbKk/GcLlSwj4bhhdAzxyafdpsJ/xkLvo
TxOdIhJirJRcsDHFTvwt+Be5PKrl0xwu8egU5qY/RumBBgY8SB86E/dT/s7QUuXxBi8jU84+XcnT
JW0oy1tbxL0DSjnest5Kald+oDtTdHfS101+VQc7lWj27UFhVVAzeEZmmXc/KYoUP7uRk4qj/ZLp
J9ZUjCo7VhzbbACGu/KHCzQFedio7b1vv2Ug5cGPHB+9xFWYXPvlo9cspsXTfxyd127jyBZFv4gA
ySqmV0uicrbk8EK0E3PO/PpZHOA+DHC73bZMVp2w99oLLoqVIeutKS+D+aoCgVCdf3mMKeEWpxQT
w8oYGV/jd1lIwkMp16q/keK2sB9JcYpJfRi2YvhJvc1sTDFGc6mFm3H4dfDdpYhB+Rfw2hinbAB3
xtlMro6OTzr2v1BekL8wmAiM1pS/ioPou7+JBLk7oZM4f0S9zYIvVLChdYvn9mYNrMCTp4HCmg84
iv6q7gt9VZxt5zmnnx4H4CJMjQLLLQb6b/yleEW75JzZr2p/9fhsU0T8Ein+Ch0r2x02PN2WRFr8
Lx7RtcaxYTUXMVOuIN9jgv9saE0DbA8d0bUKKJAguYSo/CGryvzdhmKcrkD82f0atX0b3Sx/j+0v
LL4U69tgiY1gkFW/5Liuw3VADH24kNFGl/dxonBs0A+8yhC7r9t+FEQ36JcBDXGDskSdb7aWYCS3
968lDG1McuJHxPirULIyAEc/QoPYJvc6OHYtR4izVL07MwxplWSo3lLUOQXWLzcNNzgdh/rSNd7S
yU6jKbDt/6GFWtd9gYqrXrTS2cBgX3aM+qf4Zs8S9fpTzl6pT1HOY1sC5GLG157kDv+p2mdhA4a2
+f5pZVnWvIwU4IICJqaKSvluGlW9k1s7HLKKnEGGZR9+/NFTcpThRbHYopL3mAMMZPAY0DsX2kd1
032Wws/6nkTokcmO4CWl5+Tyk62rqId2+FSUfMMVQDGvcqg0a5pmCCOV96szRbIWjTiZE8/3pjLh
UbjjVzht9IASf/qEp6Kwt++HL2k+AtBKxBYQ4fViW2dFOdjDc05LGddht1IMd4TJjVNE3qd8z4x0
lJuaH0R8h/13B65kjgFP+n0vP9Joq43vHuyRWh59jaTvC42QgkeqxxKEcsx+5ggpy/Nswk7/6o8y
GxYVCjAWWHp7F6hDCh5Bmq4kXE3mUZqnUexi6z0l2znfoOdGriAezGi9DIr3EucGRSzgphcLTfnE
e2nPeavPjC2pxW0/2auJ59XMoF+xs4J/olgYC5gKvMXVq7QYwv2bEvAP3p9ID6qxlwgTsEN3qAiD
B54wMTx1sc8SalEeAcIbaKarCmb30eDFiE3Xnn+dPyI/1PM8rt7jokyCm8AGplO4DFQ4MYvF0b8N
5b2IDQrYf3Z61nKSbOcx6zpud0hMMP+m8JFbfzeIT62HZ5guzS8VUTOMlWY8R5gX8+Q9yL4i52rk
O/nuNwsHXiUTZPhsEict4wAtRUqOyFDn86SwrIbgBWSCb97UZqZmodNKuKDpjD1933fBrgMlF3HW
kkyjIUiclfWzX7Hx22WrbkbhKhDN8meO3nKUVwNPQITiX89WabZXcGdBbZAL/UvXNxptXOKdY+S/
mXKmb0xRaSszqOy7bJfsvMeMugARH6uGswOCrCfylABVMsHf4S9Zn01wTSaVKDCAm+i4QCyRP9X2
qWuP3cKf9pN60LqfUrmRSBzqBz5WFNjtuMbx8VL9U+b9R4d2lsEfo82WB8HGsmaES7v8Tr2V2VPh
+L/KsOrlD8PjxHMNAA5Co+eiwwm076J0XkwkNy0DCPke64syYK7wSLgikJ67GAi0o8wAgj1GgYam
eFrKWwdiIfFvdn3BJsYg0uhe4RPX/jO2LAacNBDtZkDZoPVQGnDB+c7S5ysjE5zPwJWCk7sT/6z6
nrV868mxi4+gwXqc44m3E+Ufjk5T/bLHpSRNF4eX3rqaQhD35PGb/BnaM6jGrnt2YGkH53WgLFP0
z1Av1mZyHTHaNahyA74VgiIWMaMtbSbwzXJF9phOhJtnqfrrPMpWqv5ovM3MhrJWcnofmWXW6BZb
qtf8kA2uY2DvSM86TBlrI6sdqWec4Hsr3gfyxN4ID99XSY7YJFgTE/MyaRc6QFMe8/bYE5yd7uJi
qZgrH++vusdrKPPPmkFmbD8C4263f0AdCusy5HfkiRwGZXrgSq4iXuPVWFE+X9qSv8OmFboPmbew
X5d1ucmCQ8l7XqfpMtBvEm05jMH5IiqCzdjcs+aOXh1I56Est80/rlXOIUV85s3VD+hqXhINAvMS
bUhq3brhyhDfngDX31L9yBXVf5g6qr03EFSL8s6KmZUGK8yQOywnL4PThtAE7ObNBtGTJJBFv3X5
XftM41vTdovmLWPTqfKpkgTyodncrS3Jh2q80sjs4jhGZR+GdxREOT8voxz24+h77btBbzbnPdQI
tWPcrDrq8gTqUeaIPdY7HuwP86A666w8t8jmQ//utVtPW2bWPmmaC8iyZcjEKPThIcIUJgSsRcet
sxheY9UuJQOpyZ11+eOzsnyk1je8zGpC2ePG1YoLqWhX4aOzuzvc1CWjmWxiuxadQODCnfO6X7gP
dUUySohukIAtcVSmq9ECF0tvansd4G56eyP5igGeJMNvblzigjuaUVLl2ghoAPISalqxEO0ucfDh
je8NEnYOpPcw+K0kIlN7D9iuILHYGZZl4awVSj/lgxLBnq9KLL4QU1MKF5XFDqUgfvociQ1mWDbe
affq99vkGYRoYqUEUHZFfURzrCCZRR82wHxFbVMZbyPcjg5lr+P8DtluYothez+9+q7r48qHDm+2
HzTKYwFi00ZeAh0qQIshGUIlIedqtFOMVfcwYZLi4w52OIQY2hbJksu9gGCH4ldjmm8Tu7vqpy/G
9Ub3o6GoGMjfZtJ6iLVdZh5KysPBePTxflQ2A78gfYQMprEByY0tx8xkxNc4YwyuLXj3QMULfrqg
eeuJ+2saCloLCtRdimPBuqq6KtMRnNGCphpjCadgFrgm6BZ4SsR9e+qq4zOYxdJyFYEqrosjj1zG
3pCxT279ppRZTBEgG9UmV0j/VVvnITlJkrraqODoJj0HwLH+b7RgoDB+b1DMpUe9eLGovEbUsEgT
yjUPuIxOhrr16f3JpqQph55QvjDzqc1P7RFG3+i6FXUVGQvVfxfVRxn9SmDIKrm007wA1JtnUe4c
eK7Fq86NjLm/2cvhwi8ZooJ0TjPppGdfT+I4DX/JCC5lOlz9FAJW515HMALI3NmYNXpOxIKbDhQW
zEN17xkE7aFGw4uCGorTnvnCLLlA98/5UvAeJAPSg+6JRWVZxffYnFyzIylkaB66+YWRzZ0M3Ehg
Yf2FIm8SHbTMm5dRAcg/IGXjz2a6ZPvPP8e8PEw9RNX5u4WYgeykS2kXixyGdUc+Oqk3raGupX5P
q/dIqbZG88SbXYUfXmZwZ6E2ta6d9dGGODiZSYnuPjKPTSijW09bT8gFtOjU1n8kG65qRHU6hQEq
wcEfNyKSaLGDS0mAecXH7zA4BE0a1AsFSEWBMFFSnsXGZ5xu2/xSVUcf60EImVhE2SPB+u9gvis1
V/EuCfpHka5CCnAHxs5IWneim8yVZnkzoxb5HMCrE3O56AHKEXm/DBr9RcJVaTtiEN2SvZtKYCw6
0g4SEpYwd/L+RrLVgn8ONDhWhWxs60NDqFZS31PiJXxORdtwB9+NmNkCA37pWTfieICXRIQO+hWb
PfQUmeyxWAxh/OtJxAXqSf+wIVJq200kVHkrmyCFkglG1HCG0ePgbVrIHh0FYxZBFpZTxutR/oSm
Sdmho39Btzi61ciqxJxwvjBxWeKszNjyyTFEtYjDH+sUI9QBhoKJB9ah+tEhkQJe5xE6YiNbRci7
suGN0JjNFN2GkL0qF0eM/geDAeJqrGO6sdA1bPnkoUmrfYUNekZmtpPCQYCZoG+tvzQP3kFVxy+s
K6JomxKAMjpuPZvyH/7429pXDFa4K69exTnI5hY2mcyujvKheP9S+wBncTGMj867JtqHLD8qoHl0
B9Mpy05B9Knr14L0Sp8XruLWGwdWkCxXKEcgFIzwsQLOH2aGpZ5y5b7hmV5E2qua3GXzOUXvmnOs
WaON9lNFrcPKM2LVbZTewgfx+aIzp9Y5HwPuLQIj2R8ycpkm+5QO5Tpg6hXWx9l/X6iouKrfOLLv
46ySDYhlTMNvp6BmhE+Y0VVDS3iptLNK+Ix97ZP2pe/nGwysB3jOuDkHdrEnc9QJ3iPE8rpAd6gQ
zxTwFagNujTaJMwMO3xi5MEtUgaNOuo+E/tFYQjAIvMvtH+qePqdjntGz1eDoqzYK4DoZhVtNkww
6VtKuSHQgQtDQy7+3VWsyOrG58QWh7wvWdyWfw2QOYunAkwZFzVAdRGCrypXZVttIHivQoSKQ0dR
E3pIMzdGdewjSWhbfNeq74hYx4Q0oqp6KxufGKAbUSFGs+mHnZcV51DGeHXsF5XlVCloXrtxRRg1
45zPfP7W5w+jblejY3IXZOzCTQfF6txWAW0JGWDou0I3+EU0AGGb7i8V0ak2tF8FNVPQ/y9QWbTM
LhX7VZhnsgtA0XDBwAsxRIPwdMBH3S4T1AhMTU0HG53LtRc0uO9YfERAo/TwB2cEUE1qpgB9+lYa
e53NAZJUT149693uDjLiuO3Xsk725btObTOxSM4xvTaWsfDjT6v736xFnLcCtudIbHeJhLCrBRBj
klriyA2p3HolePFoeibAAE6NKbG/pzEXxCZlmmba7AsnIpAkxR9rzUOtzb3hVZqXsHfYGQPGg6LX
rx00NF26SOV3nv9Maozzf4I/6FZsluviCzXjSYneA9TnyodNSUd9Vtlui8YX/WfoIyxiKbrVKh6z
fdGAAxI7tSE3ST+q/j+VfXWBSkVdMKS7FMI4j0b6zFjV0YjIbNeCvk+Q400aQaLxwQjknImwUNEE
2th2rPzbKka3Hf5AzMSYIyoEaoxj2OvPkHlxUuS6U3e2KfZxZmG46qncBb/smQwGNICazK6gVQ43
zfwmom1C3gPPHv9L3XwJdDck27Kq3wFtEYwOh/4e6TOC9aURDN8MQn03Pou7AO/PkpeAgJ/g2xov
FMi68hbZGIkYgdioYpLuUZSQHtRHHkeAxqi14OTO6U5MALz0kPavjh5jzKM0R4iiL3Oepppfgha+
lzbXCYnnfYZQ1oYU6kbJF+Jnv711xVWWgPv4mZOFjRwAi9xLY2GFR6st2Zgzj1wKDcz+snfekRNE
mVgKNqJr33vYCsBAfalyfit258LZfokYbsFQCVhWcGTF9jKDQhVsY20bGCbI4+fgIT6D0MnWinXM
j+RZL/Ej5FbtGlgkSejkXxoB+DP5G+K7Y9J99nxad9SvFf9VehupXtRxn1a74S8F12ePyqJELjL3
smzZtPpCfiXqD6KvDnmGBv0yTUg62Kt5SGpONE1Rt9EwDHUM/oaQqUFzivsfaZSAiDEO7C2dEGmN
7/Y7L9hLz8yyhIq1dyuGWjIdQMQtwUdihrIM68XHPJWo08qyu3WsUU+RI5zCGERNWa9G0Poe9oCZ
ItIZG+RvKdJAX823lv4Ike4PSb6cv0rKMCVv8DFF9wZCoL8um+PY7hSbedI2fWTKW+t/zR4D/lci
6BKrytul8LJqsDDTqxK6SDl9dj+CR+CKT8cublaIdhKmeUWkozavAEFqCSBXOlaOETkSOXxXzJ1H
D7VKzv5jZBwd0/Fmfnma4nmhC8u0HlUXNZQbYLlP8B4QZ/dvpAlounbbOAkudWZNWnFKg2QbYCga
ESNi6rr4ebtGdJnwaPjE6+2Z4o5yPecTAI8jlaoHoHPGtBQINyO7Q3UJ93LibTKszOSSkKDoH2gg
CHmYhcgYxX3CPTvm7bgbCWG10WQywxyWBoP7Bqjma1us4b0Y8RpaE7aRkQVMsRl1VxfoNp4KLve7
Xp5zfVHg7clIlPGiGGbPnSu0nVBFfPHvdHX0obJ99VV3YNHCDhjfC8oMhwjoWnzluEiL5my22yq7
N2gCht+aWrsquYzqN8LcXugWiR5IjDk947tjwj5UE7cFqR1NfkxY5Ncc2Kr1P1p0FB+Teq5r9hT6
WvedA900EzrJWTEFaynDZVlNa/TquBvEoKCQeeq0QHH0Nkadm1dXP2GL5G8LMrZitrOQelPVWw8G
lcPZ17Hs91wlA1MdvK7NTWXtLMks5gPU+cAkuZ1sxlPGxY+i+5vA29bwwXG8E5Fz6oZVY9xLRP6N
/bTVivL7EvuHJjxa1IG64lBgHwJxdpqLYbFeUfdO9hysZDnSSZvFh9AgrKokbmNuxQlZ5qAVE9+d
oStDckzFtRJ/AWsJRXsWM8q+3zlYHo30n2xTZnAZAu4jmc3kX0eCTow/UZOCVfxLC0LbYDJQLp1s
9ZqQ0IZ9O3zL4w1JRkxhEPJuxqjYMaXTvEuOHiLBTqVYPw6HxEgzWdX3qnUFWGEcIIDMUdxAFQPf
+BpZblv7yyyI7zk5btplCI/B9IFoIHTmiXpjVGSTyaVvkVrqvLfj1TdOJVU4DHl3yjawWDAzCQOH
HlLVWaHn4VtPCZZ/m5hxtLx4zNTxUvtkq8YrxWxc1JsdJIKQKbiXURzj3UJlpulIPuBY638aaJqo
t3FvrrViGwZs531/p4aXoP+OUf3rhU5JEa1tgw2C8tZwkGtYWk1/9nIiBZj502w+2uisJhS+Lk6z
bReeJu9mV3eLOAgzQ/UDFjQ/MzCDmozCk3a2YcX95ct5jgQzHYnHb6gvE2KSvDezP3YZ0iEEQYYD
UAyleiRvyrvjmEvH/4iI8Sx5V6SyQKdFPJspsW0uShZ+GVuKYJNaOwvqbq7pe19hgW3QWPBuR1db
e41BNkDRcRtlIui5cZMaaFelMUMGMIkAz2Iwq4lqXUYVK7Yfm0YIl/6LhWiB33Xc4EHlA69wlWBm
4E5Cc7sCtGOiUTU/JPiecNh65q703oZhL0vll/35PaszVtEmPnsuEWIfVHJRfY4CwtU2pu1xvkD/
ypHBK/zQOn5tdRvEP1r40bJCG6xx2/a7rOppQjuXsM11p7OXoJYP8V30DAYLEifyFCJ3m9afkRJi
fnKWSXgpHBvaoGEhTWdCpZndxtad7fz0Fp81swFiy9EqF0zHpodq03irHZHV6dvEbliP/7UIawos
PCkqGJlRbyDFSDwUb4Xza3fHaGjZEmJi0wJWOM4Kcee/kDGcpwWHRqAr8xnweZB/q+44NSPKEoD8
TMRbjBW+QX4ZYBrP4aYSQ73vzf+7VbIA6cV8z1xa9IMtmVpKViGux0dTD/W6RH9i6vjUuXk79ryU
XbGs3zOYSfgDhq1NLJquSbAEODoGvo3JfElktS6mp8mcl3LZf52QxTikA2k6nGtKROSNEXN8oeOC
40lLRL1DALO0anMTTvCQINuVjYVeep6NPMIJTHdgrXyDOFH833q3rNS7MQQrAgpp5Z8Dj7/OdLAj
Jo4wtMb8hcAArCM8ZjGB6BHbmjTr/zDBMU6rvXvgpctiMN0xT7CfWKPrm+LTwNGasImy70rOTDZZ
91hNUw6PGMW958PGxOnTDMwfwRsLBP+hzattbWnHqM5Zu2Jc8fiYMcMtrIajqK7eFTRpFdbw1ttZ
7Rf3lo/4JcfAkGSkt1nqM2T/BRQNV4W1mkiBR2vukWOryOKaTYJg6fINZ206Nt+lCdl/yKEZ5NiT
yBhEFBmH3lJp/o0qoA0pDj5vZ2bP6mF/m3DQ5EZKZ4jpgUe2LHs3aJjPs6uIKJE7Hpq8wiPubxtm
6H3zL20vBAedSRVfEIn9YmH6dpBZGdV4ysznDFlQnUOCjqCfPEy77cJOELo1Mawnh3AJidTDd4KT
yXbDKr/5g9c2F1t1+uxyDJ3Mp6rUbUimc/LxgdGAtU42k4xXIUIjT2NkiRM5rpy9ne5V8GVm6azb
JDyXHbO2VPm0q1F/6QDWWv8C1qM+XsyUAVYkFgJkrRIhqs9yN8aU7nQbMzt0KCqGdCuidmnzKqvT
xke3PeZHBemIw/BOB+Oc9d8FnfuIxkbrcHoDB+cy52eXq1Y/w95zpwqDLykMFrTnKgF9nd8bOO/e
/PEO/BMxynRjRMAxtsjHTwWCdGLMXyJH3UVqSopMtMj0dJdMTFfQiqKfytsHH8OWrDsYV1wmqAuE
5q+V9EDoDeM1OOZFOWGJmYmc7TJMtENZBedqxP2DTaaF0mmazUbrmf4aGSVvdSEgcqPPdl49uaXW
sCkwiEhEjTmLW725mVyPjkaz29Hdl0FB3JhCSv1fOibjS9V25zAgDROGnKM6tHBrmEVLp06XdBZr
RVAl0Yl67IuorbqW9VhAJWk8PKyFXs0pGtrdUivFgf7/NQ6Y1tuQHY4tZGqKqKWD+CFri4WgTVWw
FKRk34wt5FqYbqYACdvYS0XAbMdwBXSphW8thLJV6HxbDpCn6Net7nz1NKkez3Iktb+J3Rh3B9tW
ubB1Y8nOHPPNQsXCnQvaAxG/R0bxDGgyNRa7Taozs+jcBisOysuXrvu14PdNJYVzUEKLYK7vm2et
j5YDsu8EoQ4EZ3d2ZjPHc4Xfs/ukftDWTbprc3NlRK8WY32FBMZk/DFCyLzieyzRffwzbHA0LcRr
ER0dVM2KlTwGc/gYlSPCvkFH+2gnJLtBkOzWmVo8SRRB1t73OBml/52P8b7znVkfu8yK4tW0Xpvc
gIxTA8bOfUgYMH6aq1M9LPtoiRz51qdTEYc14Dn04XQ39rVo+quB2Nvjyq65hwVau/ZZo7EiDCWG
dZ0+esvah76zSUWNLIBTLR3PgeL8jGUIOQ9p8oAkpgpwLt5bB7NmTt0L3IlgYN1ALqnPVqp73inM
to1d2FibPvLYpKNsKEHHkfKAeRdlfoNTL6TtkT+wWhd5ROs6ixq4HuFQSyOiw33XxXvMdEqPv1qL
UXtk/JItS/ekAbZh2elj6gvrTTySpdcExLFG9A9njee+bYEv4O7I/X8TYl7Pb0c2NBX+ctBIQXHT
Myw3irFEMYKfP8u+mZUPJVmR6U/l2N9OOEu4CGzR+qVkmciqgH2ts8oZro1Y2PoaRTUONLNVCBk5
t1bF73qjoPYVvDyCMUXeZ7dkzvr0KNfI2ev6Z8FRWXacwWfWmCrrt0DcQcqXzqEwqFyqh4M7KKJ7
CfaiRRhDGEAumT9/RNjDhe8RP0IfzPY7bH3WYUfHmrfas76oR/X8O5ZflQSp6l/SGDFwjxWY83qO
xchHMNUteBCCgDQmdYPlwrmn3Y/ofIFolKG96nVxV+BjTAioYHQvO7a1KX41k3vZS0F6euFmYpsd
zMtfHoya31kF0k8N1YeHKaDVVajqPcJeuYmIHVNK6zCF0Q5eIaFi88tNtjfY13NaE/zhcVRGaOol
jj3fAXHGVeL4navNEltEOezZxW8t2hcco6VTrabc/ujiIWWcZa2p/AiCi1myQu4kAs2EM41G1TGu
Q8CwgMHvZKEK4mHUMcoOwa1mu85f5Ln8InlqGzZwwHmumchimN/ZEIiqBsC5+i7pC2t92aP2Nkqy
szPYOfeKHJIaq2GBEalsOriX1kuRfU0GrlbGu7VwcLuRilbUrol3wUqh69u7CAeixnpoSEu3whOt
ptV2NCJa1nClsNgu9H0yXj2/2dfEKaeVehTYM2SeLFLj6CXpJiQiHTLfp+iaXWoLIBgt0ai7eM6h
M26FqrMKRJfKgEbv0j+FrWKsKtw80NDTOVl4X/OelQYiL+RIOo6YnrFjGMtN72fbqkM/L8Z1imSS
zJhVTL1nImnU7XBd1JC1qvJz7Ky3xBwRaX3nTCA1wLWWpy+i5iPNxTEyWD9zWCVOcyOufCnYereV
ztpzOgF0ewkZUJQqLIQ+P82q+BjAXs7AAVzdDeIHITivtkGT3LBNbLQllymhwWKv260LVqDKL4Pe
zpkjP3N28kA9W6m3IWovGjVPNlkUdc26cswtadwvMikfTdDTV7zh3QO9mqwsqpa8LFea7LYjxYnT
eJDTnrPUTKEqtIlb1KnuOmxrceFve3PcS9VeF122LueuB2Yd5TwJMeQH2Lwd7MhJJ45ArGex+k63
hSpFdSOEhWofvob+00+1s+EgA2am14wkLF0TtAAl9WE63jyVmBw8VPhct44C7oyza+RAi3D9ZZ7+
1LHZsp8IW7I/2ZfpRMES7udmce56//NCjRVFLy96t5YFCguP+NwpP0cMtmS1snnFCuVfm16kGQGN
ZktFvmkfAgbBGTiqp7JmHFilf0M8uQXNUqN5eycI13aSnfsq25XAGWw+bp8DogBzlFXvKE7pBpob
H36ERkoimuva6SbzQycpQeyQ3TVFlQKFzK6pFTPn1Pje0bPis9Xay2SgbyMRscTsyrYniqv1UAo3
IrEw0SNXIlp1YtXVNWvnh2DUaINVBgIaNwkmeEvVj8Bm8/pVUkg4jyjEPuqZSIjIcShoeiq+zR+W
ObYeLnp8+DWyLVaIi6HMzz1OTR8gT+aR1sDW0JOsBiiKLbYbW5PlQVEMaAXx79Ouq5ZKXEm+zuqd
jZ41wWRVwMwycLsD+YByvPbg0pgWPJbsLaBBDauYq55REfdTVsR7m1Qqq/KPFJIo6rxTiNlFdtkq
CNlXKf5GG61N3RSrgroc0D5y3frWeMqjwn3bsBUYMEBPjErGlLPYa1cs+vuOWYgawJnTVh78FDXr
eYfZyq4E/w+RYAtLJJtAMlfpvV1B1pFpQmrimzIlVrKn2ZDfgPSTzyDWeEfw3RXoyG3MqPLbKz/J
D/SiN42JQ+arSwcUQwZcysk3VEbr0JveHJNsq6Dn7kyXPlZvQ3xVgMICtvm9+ppmy1hF5wefsJPl
op8oDj3zMhkKIwJiaQzgPyg4Zq2INTLkysBxCUDETu+2DF69zv9oSNqMU3SNacWrgNQZNoQH/KNC
WIHcYCMnhOwJpRh+HRkle8N0foT8inOqal+5O8I89tqw7sWAOV1bjZT+Q6C8Kg6hFE1zbLy/dvxJ
w2XD5Rj5c32k7S1HgYH2WRuPaHJWvvrbm7+K4d1U+ot5Xl+Xf8LsFz4yiSFRmceKXWnT5yTVCgTf
UuA0UZkTpPyourjqcMmHlM0x7WTMEYGNV2GHC9UNyF6LLq6GPsy+D+uPLIFqIk2qpg3N0KsZOBjC
sO4yJa6dhE7eW8Y10Aq7n94t5E4dptFWC48jTpgiGNaBwmCzlDtNNNsiCfYGe9Whesj61A5sflTG
gJ4ncWSzRsXuYEIawmN1woG30VQF6YZzhRUIYxtzJaU4ioZNKruDz+7YjvEshBhndRszUUY+ire1
0HpoKpLRNuMvJfWqSqp/0zhsLSYrdleuzQlNmtVyXfBpj+QqAEIAhn4Yu/Jp2ckusqerrzNDs8Kt
xAaeQ2DuVOaVU7jv0E2rI1GrJkgGM17DYV4Pw5tvj68UfUxI1VXsQKsVSCFkDgciNDL0CwkOdHvn
wJpRMb/7WDBbj+yMvAKzODAI8lGlspxFkKzHGtD7+jaap5aeOSGlV/Wyvxpq+kseiavPkq8luKRm
0plM5Tor1EuMxKF1dCJRv0P/wZZ8bSnYJSA71mWF+nfePcCa6UxocmJf8aeVGusoODHWnPuGlYvk
jOgR+fYDlJVAQ1Ien+oifOWlP41T8GYbMfeEbmaLQXtqTOX18smwaWPlgFcRRBXsqFLEWkr5kxP4
Q5jzBnDv71is4W+7ASK/oPmgE6R69V8o9DEWITM99wGltjBRxGSgjPDU4jJKoN1H1j7Xvkt/W3E3
8sztjdF+1Uhjr4BDpwOfwBxlSJfgTdO+c4afJmZgj70tJpslIJNS8zklwfeO1C228dkU4TpnMzzm
OFsHFkvayxyHU1vcRuj5gqj8yQayO02arqRO3BHfgcqQuguoRzh+bGBymvnXMz5SRv/owUWoIB0U
oXZXtZniSUsNNM6Qd2S5eErjhQ5mvmnpTtESGOiDI/XHQPDlqypWyxJrB/xVKS6DWq3nKWymm+2a
vNvZjQW2zod98To0byre2hAekDfutJJ6V+WyL2C3sNk8BLypZWk8SQZ5IOK8eg3eHDOdD+0Qml54
oNG5WBEsPBZ/jVhaFKoKoT2syF40lbmVzsggY7jpBWKtKtpx4DwORzCRvfUXZvMKly9mYIGQrJ2B
ZXz4zAQGhH2Vgb4d8s6ouEOa30qH+VIwbiPWrw4m3jTKdr5kM9dU7JrTRUM0WI3jQDHLbaqRzIfH
dOzprQPrW8/6Z8Vxkyo6BZdE/yasZ1IicKS+zmN/Zr2wACv3wr9lcE4yv7skk1zZdfDuA3W082Q/
pPWtY2OgjslWqXja5vyHEr2MiB98mXtt/Sun4RhUFgOhYgFgf5X3vKoNkVPw+PRhXPVs//XZIGTZ
bzKgcR2KXQYookyQpwjnt0mMEM1qC2zHuhFBGOJp07z0WXHcEEWAoDycDjIG68dnmPsqwV/Zquid
Y4tXTJ2614DCexrxTcXgfwogebnLK7O1Bh/fQjOtia6nYGf6rZmqq4pnI6ngNB//QcIDYdbo5fRK
fYuqK0YzJza3RZ+jV6ckTLTkTIrDRfZfRfLsu2lfSs7H0jg4QuXu+ZrDXAygfIVcagOWP7DOauPs
p2HcWkUJTM7RVn3DWCnAsu93DlkB6BTVBipRemqgLDiJg+2Bsrks73qGoCUL1yoRe3WMNMJmftq0
e2GZXCE+SSYthRpNg4Fi1euy12I0N6aK4NcEQFQauyB9qh5SlDlFhCiE1nLuObiksh/xEMyLvgoL
IhMpFFy+MNxYP/aT+fSrZlMLcepCey3YORpZsNDUYldagyurZp82OTIgJGaMLP9KL933Jc/hfAn2
Nd7hxJWEWomRhYhlun1RPfv4n59+TQ1wkzJ3AXxzDLFlyjpXTP4uVfttGE8XryhWDrpntkBMvuOF
nLB94WwW00EwA/Naa8XFjL4phW1EzKX22ThkqztLGzppqVonvWZPEqubFrlKmhxDj8vE78jv/eGh
wNBDeh4U42GihYLOSLo7d7Bx8iMwlZDcO9/Y9g4sRZYwOcSQUrPQ5jA2HGOdM7a/2ez8e7JZgjBc
6/9xdCbLjSJRFP2ijGAettYsWbIted4QtstmJoEEEvj6PvSuOzra5ZIg8w33nkvWEmYJx1+6hsXl
Cmu6eiiTmpUIC8CENFtDatxl4RkkTTfIpwjxIHftbVL9WlfYCdyY3QilbwswaBbfJV2phQzTiZv7
Igl2Web9xBrNhqH2pjNzIG6C7Lb0IJmh3um3WCMULNt6lCSfNcq4EbH3bOhjnbZIjH/jDkW+j1dz
kSJ0aF/MengoDewppvFg+8HObWucXONxdEHu5wlJEGy/hW+e2zA6RLa/cQd1FaaHcQ5yBxNVf4ox
pF08ksHnYNebYO0+KnPYFDWHKUrFgonhYGKplftYoYSl5Hab9rvUny0S6Sr8chlt93J+DmfW277c
ER5HinNRfObcyEk6YcoZk1OiGdBm3bfnJbea9fu68HosPhELeMfUiw0pxwBtuK/+8BDU1TkO89VY
3vzFUo8pMUjvjaY4ljiEBzZAQBCYsPGuac356N0W0kkF5y/P9rJ5L+bs5HdPDgSZNJ/OmD12DZ6G
0BsfimzG0okTANG47WhM32qVjZR/C1hABx81kgG718/TVJ58bd0sYraMuH51EmZko7fp0APdTQY8
QaCunkYNSWEZueXi+J+vSTID0yivpt+gZax/RROx7NPMibIfU0nKP81D1/cu2JxsfEdlRxpSzFxI
pQHDDqeNiKGKdllKkBJplj7wClnnOwMtytxcmql6sk0yrlCfVFn5GFpwCPxzHqfgq1RJ/F0uKEac
+zr9F1c+3SyivoQtTeMWWyZ4xxGH5CABuTTmW1IyxZzUojYGggHx1slLQjCQ8o//eodpOrS6jRH1
R2PymP7Uu3yKMcQDAu+sc6PwC4VyHenYQkdDlTaH56Qarg4S4IyjTRjdJQ68pzpPL74xba3c3euq
5/7scVj4xNc8uPJljh7FRDkz+g9dYGL9x0VQ1k+ZtE9Tog4B7q0ZjbGyxKMIfKySDIaJurSH/iGH
ON0mMPnDOTxMMbJGG7D1MnMmeyEXWDDppkTbn2PIyulCCwSSBzGai7o85aOxaof3sOh2scsVCT1O
++2qIxUx5Rjiz2PJhIg7KU6LEb2pDci+1o76HIUDFRbH2y7vy4Mr3IvgstZxzFNP1DkYqbQEKElG
kDvSGS56dS75zEbPazCYRCsxzhR4ibtS5aIlRztnZ4wXO8zsHOBmfGiMfxOhERZ7tSIzDiEUlBxg
MfwZ0rvtQ29N+0bwI0sLkwX6Mxf+ReQD7J0S0F/6KfGD+Emq/g8R3l6l7kvSpIrpAr0Yplz0qRqF
I9Te3pKvwRLrnSHW7JFRZUsfjHupC/UDlR9aC8xlbsjZxcf6VdCnqcXtIthrFKbzaYnufoiiZyHV
L0fJw9S6lymTf46PKqhCm2nQK3ozBKmcvakkI34IQotBj8WwsqdvLLkhQKmCtvVn7u0gtXmh+2+5
CLBVif3RirxTn9cAdgOci0mTvDBIXscyxpsFLPiOO+2urzEOpZ+D+d5Ot6aed0OUs6cjKFXLwxLd
RE95Z9vJ1ven3y5uOfUoVZu2IdITKrpZUR1znwyQ0CGRo4FR9IBzSthMVh7Munhu/TfL5olpKR5s
xweoDB8pgsrkIxEZFQm1ms5VBGzD0za45gJQnpUdB86qCbaDr+OTU9iXksAdME0OanZ+8xQQ3xA3
H1NtvTohcdi0+6L0D0XngCCBXRmZ7q4MxJ4B5ooae+9CpcoCYycohBnvbbWln7PKWtZ7OBgwdHHi
ikId02xigeExbKrWXcw+s+huigXfNuHNr7TeThylMdKDSTkXBRC/8+VX3+mj6dFql+56LupzCTfP
Zvlbib9IPudE4TGexaeNSceqiPmdEfgQe0TzxcAQN7+D2lN0YBtxc1YZjs46e+7J8XGlJKy1OuaJ
3gfNt6bO79W8GoabR21Dt4KzHOFbl19r/Ft4UgHRvAZyfJczWiBN5Ll7o+v9kHj6UtPa2ViTRVEz
7VFwj3H3xHAlua/FAlSgwxrS+7hDSpYtwo+1BtQZOeSBed29iutrnumbV5lXUUEdnm2gJOAeDe95
LPSXG/f7etoH2CObVqzrnhrQJX1DRB+18lYzu9mAgYOhMXsypsomE1nCxDfdmUwbin+pCIhFWnwC
RvqPIPLrMOE/783gRdfDp4JbdpeoBZBunmBx0irFcI3myr4inL36GZJ4MeLocylRTPRqte2Brwpw
bxmfDQ7pgg+wxA8rzRHm24wHp6kflZcfTdKNLD/6gQB/zyIe7m98DTGH9A7fZqWfGtt/bGziVsg0
shBVoxB54mIYmWQx0RIoX9PyoXTl1WSul01KMCmPdk4rT25F2mdNeyiRRiMzcUX42dpoqw3jWXTm
ObBxsOm4I+Ao3dloYmbbuThVsIuTbKdCpETIdVxNpZVZz0D8IRnBJmNicxkNJpuVx+HQJ+w+jJQa
AuaNpdpb1jhb0wheZENj0+Xjtu1jakSHoAayVkr3M0QRgLfrN6U8IX7kyesTDxPthPsZ5nqZmS61
AhKWWBD2HgGojpfcoT41luRtaCNOxtaijdsXU8WPTjjcNE0oA03QixZguFEiY4ecxme/U0CaOgZ3
9MIPJUIQI0+YYqr7kK+6FuV8N4YE4gWxpDssdmbXbTxqWpWJJ6YWRAQOsIWxAk76TSp6ZozhAw1+
ag1Alij7cpdDscsSehb9Rq/5S4eKTwiFWVMzHGsg5qOQZ/LIjN53XhvWFQW+y2JU/6yB3adFjkoz
r8YCJXk83lvsOgX8Yj4cmuXyMCXj1qvCjeG4eAz9TRIGBFMDq4Aya9KuIJJezxAARG+tPbw/PpRX
B6mKx7irT/2bHophXQZLLBhalTp8lza4QMoOTyn2T+0XN6y3KpPg0JsN/QVO8XQMM/zrC5KatngB
aavYuA0Fmt3au+DEI/w2wk8mAWP8qR5GVvVedTUlm33fOtNJ1d6pVvOlLouncsh3UQl3zGqdQ2o/
J7CA7A4hrMfgAgm6wzZ2NbUWAgXf8vZMRh5VYq/kMmcM6zML79+iBoPrg92SKclw5dyfUXKisS+z
S5OAUK8IAChEwJ4K4avk7NzMyrn5nLNJJJFV1nhGsSRjuCszCFUSNXTmtyfRdk+DVBeC7rY1pQTQ
KPu9LpBL1FnPhl7kK9kG+HE9+BrWRg4Nfapd3TzNtFXXD0zFLvhdMAqYr63VG2iyONb9nt5JZh69
ZPnV2V5NxkXAvtZojq4Y3uRUfYeZXs+Vd+rs9MqIm5kSeBYSJoH7xlvc7z9DyNq+awhjVLyGmLX5
Bx8iguvLd6uej3Gf/1ZxSZiZOOVo093a41FIn5wB6T//keUFE6lORVvTZ1RUxieXkigLkCU2ggVE
wvBd4UvkgCRmxILqNpMVrHIWTgaWtDihpA0oxSSubLOJvvuyukffv2/JMYht5LBW8mvk+rG2AP9K
Me/MHAVzODnPSWB9DS74zAw510SZlgw+KkUqaVDjU8s8hhwpf/bCu7Fn0lnBiqncPlsHxnzQtiaC
GlOZq1g0hPCJ8fNEWNWarrpYUX32xvIv9weyvsHHyrje5FZHsJ/bbCtNvJjIjiWxxFw38kidiqsB
6YcZHCp6Gq/9KNAGqjl+aA341j4kLOZbZkFqfRGuHD97bnJjR9AvBT60Z4e07ka1z6wONxYMb8KV
cCUlxmPJLnF2+rUwkQeZ3sUyqC/lhKXEag58eIjIxEYvzqi8V1vGSyc9W5coRS5DwdpWw9ky7JtM
OfDL6pzk4basjL9coOtpUAMFHiHrlopxhdfbEJohkhu8oia7NWoUHaAj8tGoMs2yELEVTy7CsruJ
fWjps2hjmocAEe/9PD+PPuRAFQuM+EawnamuR4RSZpaefJ91VM7mzzAbBMXjLW27SxbeTKs4xMZw
SlPnh7ywjfSyU21wITfG2epYfdsEWfno44BTxnW0GoP6IwmT5yaeUKW593nInn5ioU7sLZoTAAWI
w53qvfTn5+Wjkhr4myG3vAbYY7H2sLbKGV3G8YjRNv5rI0ALtZAPvRgeEkyWIuSKyOyzC8U5G+Zd
loR0MBaml+RvkOC2Lce2MfiN1GxocRJ5GYX7rNhjiZ5liYWzcAwgj6ChuJNFwaw7oE8aLPQIFFqg
16zTZBo7u0cxNBEA53CTJJ371E851xSwlNG4EtJ7Vw3umr353itIaaNOvquI6qzMHmA6VQwK8qE3
36IQgT77ZCKqQ7x2uJUgDZdeezFcBhsSs1vk0t+O1OmYrolS7Nx1UmNGmdLyXhkYoTsXdV43YISs
FgGsSo5z4L+UGYF2WDQXjxMilYPC4dMa5ntjjs+9tyhXZLQzwnkz6OHT9wR/drLz/eRSwNtFt2iu
W1xd8Hquomf5rjznVkXNvpvhb5nx0evV08znLl1UKSUw6MRJkGj8BC7oq3S6uXZA3WVVLPaKl75m
5OqFlGz6oQgVJ2D11NOreYDh7Ki69XH2bHjJcernl3IWLKLw39T5rQSbIB3gF6yu2cIwUgZbZwC8
J24OOycABqwjOj4QTEiDC0sGfdZwdbH703Vtg3ihust9kLkbWxdnl9BoKwSaZ/ThZ0APIjjkk94N
IcCh0hz1jwreODPezai/mQEDYgJCXPPmzN4qlXThWlx7oEgTpanrtU8BDiavst69KXxMGLmVhII3
dCkoAA5W+wRmFvtEu7Gdlxx8ClcPnCrWRWgDrUlc5hExxcATU5f+S8ryyMOa4jnNLxKtt8TP8G2+
uNp6wqXza3MSy/TGtvrSZO7BHeH6px9uwfuJHES63LwN5GBH35sl+pe0UifTHs+EGOIufXHMgg1n
ir4s9/r7zF9iXlCJxyl5AqSXhQbDdgcRqJy+m4gNEN5WG1qLwBTIBvhxnHiofG81ylfhKlx3Bb00
uLjGOgxWdIjFPwkfsOvkfvKAolu9oliFAjErvt0OVtsQvDTyfcz5iOLpNR1QRzMlNQGxyIIEZcyl
o8NgSybkjBDcNHGL9zOOurCETgQvJK8AYYCKXnYN80eaIfeIvF/X5KysAFjloAIJFASMHji4wYyv
lm5Y43HP9UTsdH8vc1DjXXjG8HiJtPdpcy3U2noPmuquheOgg+xlMh3S2n90K1/8GMC17mBlIgdm
V2RWw04sPid1P7lsxCysZHaIAiIvJDPT4ihNwYgqXOhim5pgrKAgEMQjHGbMzpkBMkK0xl54PahF
VhkpQaFjBAlqplKFS/2QtajR3CB90rG6uDESUrN3SUfuieZkB88OBlXLzkrVKcVd6zs/87Js8bwH
fBvUZ9/N6P3Lg+5hlsuYGoVBkbghHRFep4Z5itY/E+Lm2SfiPBXOUx20bNOndQQZwmZNAmNasXu1
8QZ1TfpP1RVSSb7ysJ8upG5sR+RqTPsPE9LrLiU5gUfE6II3UPHvoiUXC1+YRN5ZuuEqHECqVor7
opy8+3lAa9tV7Om7aod6yli3E6uTjE10hYj7rrVlhX8DzHReppyHFcgb2O1CfBfxhPQwjPb+1O+N
tDuFBgezJUiPLufxQYwFuCNFpVb+iMAz7quajZmnMQPLCr1oHpMfOISKzMEa64ah5vfOsK9toQ51
j4PWosBt1R+mjWtSs2Zl5k7QU4iWp2gHYhhkiJxl2GEJxTNVWL/OhGFt8sVniyKeEtAr75aHI6DP
QfGAbGEEJlINDDdNm/kBx+R1rhSxgf49ohL8B0n60C5IMbNhA2boizPUV7tn1M5YALRDd9Ij5BBd
WkduG/qUCRG19tgzaCu/AB3zAUiAbp/L+VvI+sGqgmudMZhvGn5n1H9PWVnfW3G1d2rCrX315LjJ
UZCl7nb5qwLJoLESlUStIQ0IP1ymYS0lu9IC4FdKnxw4kIELz8NqhvOebL8lqsGE+WZ3fO5ZAx1g
MurDXCBCF75Elm+fU6O8hXHzFaKS176BKcLGUweGywPgRZyWZ5MdXKQ0GWbxDwzxes7/AsVXKoIj
gLLrqKsvpgePBEHss4LLech+YCLZ2953kJsB9mOHxGib+yRkUZEW7iHj8r7T4ZcDpNmFVNBi0vLd
+p/nmO99Ph+ZRD65Y72Lu+S5DuZtaI0kqgrmXfEQYE+Lj3lhUBEJnOogqggTWUVZ9+w26ma75UMj
gVBSraJKIbQY5Vg2E8WOKWBE7xFyfeaW85kN8bop3FvWonyeqBQmsFBZrlHWoUwdTbLzArIPTSyi
gdU8W2n4UljQqYM6fHYM+4WIh1/NqGNUAeRUaBF+cgDice9NAxyzoD+2rnEYefnjoryP6/bMamoT
GPhcfXHRUbAKTNznRrePUrh3Gec3hTWWVNpoz3kvHGAn3YTNddLrKKWZG1yM3GjuTC+FiJdhm7Yh
IEY1eewi2ucyOVlG/jBZ5lteEQ+nzC3xBxCpFhwiGFfbZwrsITOoh/YS9hhVwQemZrbW/oMJD3Fk
/uNaSxCD0T71odxx5W+T0Tu09lG7rglopHDOngmxrUoeiY6eVgNZVV3Vb62xIFOLqSbKVHNCg+ai
wNVjS6bElG0n2yWARm3Gorm3c9be/DVJaE0e+wKWZWQbG8yfORFeMC6tkc4h1iC0537BdhGCVjJj
njUYmMZg8Em9MiE4n6R4tlH4TGZ23yqwxVWM2EJQC9ZkI7t0gGtrgt6Xi/k4tObVzeZDZZK8M5mo
bVTeEpPp/gx9cOna/nk0QbCqyviwlP0elPSBzQIJ1yhLPYnnK1Q5R2qN4ntM5V5V87aVLGyttNxH
mAnHMna2uvXmdZkkL11g4XjjmLfgNETjSzYVL7YiT4RdPYdQIBbaDKeUkv3BTexPndGTgfx9SKnK
t6YOtzMHkSccqgCITswl5EbiL7hTZv4tY+/n/ym/Nb+nNpmx8Sz+4tB7ro1QbaTAWkoM5iEoxhMx
fec8nb8CI0LkMgcvQYlXvWuTI/mquxEyKTcfJqgRyplM/Lc+mD7rOX5ixrcrSI1sdL9P6NUQVvY3
SEcRGNNo3VfVCIse5pGBaVna9dXxyhdRDtzo0/hpdn6xX5Lmh1YbqK70IW45THWw9NYZ0o5uZKYF
uZjNC6PcMi8xKRo1mrmFXlfNq9qKNp2jn2WZYR7PYEUMHXsnp8JQmJT2lZp4yZmrb6XnsrdFzqTs
U6qDt2HC4hjluV6i1TjbOvPWqo4vMIElVsfV2cuDi1Nod0VBQVTHqFlWTPhkQGsaBhtaf6CLyBYT
bGOb1ySs2nsdABnnT/7RNrvdJvBevYH9pKmpXzs6/TsRytcSBkWoIQqokQ/BEKLdmqSzhnlBGLLu
/okSO7bGAQOgB5BN0DffqESeU2Ny1qIZoThaVzHozyqr0YCZ9NtOnOxjnTNMqk5tguwiReU+k1FY
PvRR8+M4lDC5hfM7lPqsTPeDB/WbKlex+GlAI/Gr0VLwtY7BhAPBBTJYp0z/ICE8p07vX1yk8Pin
CsH1X4BD87MIVVkK1MkqfAjOvTEY+qE0E2r3MUrYHTJGT0twKVW1q5j2pmn+N4CaE+R5lX1PFgO5
QYAyjZoFkw/xOSCL+xzLV5IfN24QHtXw3TK9iBjcYqdNI56W7BOIPdumjCXlJ4iZp5hc7rCif505
egXde98rljgVj0kcb6saC3Mhz0Y/ffkkoOV+DWC+Z0/3EJrGZVR6a/TyQWS4V9AfxXxh/JxbqLpH
o3HvIOXXalqpwXyapuHk+RrK9BfkrLWxSDdYYs+W/+XE5T3xwbsaU/xAtoBGeLt2SZs4qsQsdw1a
OlJHu+9WNb8UxTj8bDJZBvxkmz6FVakSVR3HxmM9CpApCPvmNOLmfBxMBCaOAk/GTAkBBHDxtvam
o98V2bXxmhoDsUSTVZBfGj/mM3hccP5dzbSWUAKP8Nh+gXeMHDAdrhWPhjMxwqtRRXiApfVXzuy8
ctgeLWQUIFd4jqarjeQMpRarVT7S+5FuJrjUi+T+k9PHKHclwJn23dPrvrl088XsFvkJTYS7zwg+
z1EprcDqDdnOL8QGkukqG24g/RM26RbblOZl9g+uereDQyOJXSjlJmirdSS/ZAx/VGwtANojSVB+
vAc2uTbzchMp+ADhGuGwxgpMwk/vPwb6qUeloD5xZbIrYetzV+tXTKkMINNuCx+t7s8grWwJ4n0/
s45bojMW9j/PEILXvYVHgNVpUt3siQUqKtUlJeFSDjuadjy/OaqQKn6LoWFHHnrs66g2QQ8HDXbP
DGgBno8s8Mwi40wvFIwF/b7tnqf6K8VblUQh7eafAD5JoADjoN8YL9EwlKsMfZ1npw+MNnll6fo5
TX32fCGPrx1nq6xlTS64JjreXdFdCmR/Ho7DlD8zxSYAEgU1G0NfsJtfA7st0gm7e7uFViwPTcjn
AX36M7GPnXhjU08kmIhO9hPG0TXba+bvZK+yul9Z/q6EeOokUIExBcYHCdIcBk76NnnefmwRot1Z
n3w9ZkMAcrCRCC5p4dDCn0Ym4w6XKCs+Oi2ZPizL/6Z5rUkOSNhMs2WURPZK6kPCMgC9s2s7FNUm
dVAnUa/QeONu4dIZlsHzqkLla5SvMJ1N3gUiy4L2I0mOPMZ9t2NyQvKZOxzHYYvm565lg5bcCWql
qv5dPlt1qqt711xgWrL+qLKD3T0qKCE99o2UCdeqGVmP1Cu/Og/FY2KOKzRY5m/LQBf0gWU/EHJh
9N/jjObjovRTbm8da+fGBgllO5qMO/OfTxPvMRQ2/b1stwM6nmzZ8iBRzi9+dcXnFgIUpKVN4L5W
BF4ofvRbjp6hS4/Lnh7zKvLZyn1tuuvU/NY5ZpLxtyb1IKCxCJn3EC3W8hXm9aHLLnRmLbaEKER4
AEof9GVV3TnMX+h3kJ2Up2zSVxMOo0zF0aMpwCHDNYg54RTwG823pjhVIVJSWgbgQQ1/D/gEPn5h
7w0z/exc2wDGwavCBik2dXgQ/aHtfvriYVbX2T5h/0AeylsRU71dgT0Rp1AycxPN2pw4gyPYozPM
xOLZIoAC1AcLRKZHGH984BZfmBtU8kpFvMzB5712Nmm8HiWC7/3c7caYSmZAnX2na+MOkwpdKnr3
3SLMYutReNwNPH1VylwZ+aK1thSz/CsMCBt6+fAVZTfPP5WmhV/R2VcLMsOpcMH0m4DNpboM2Yco
it28QPnN/o6gDrQylvrf1rrE8tJ9l+Jcw4FqwnO7PH7MU7y1Kf9s4ymVV2P8wCNZ4lhFiQCMbceh
TshHnnzlzb6xX5gLuhwko8OzBCIgf+Tf1p6P/0UidKSBw9qRn40UQmx7X0bkr68N1ko1nbI3BNtQ
oUbZmChMxZc7RLfS2vUuPwCL3+QAuKbqwHXH4ukunS4TSynasI1KENEN4NLrG37bdWPgwHBYIqVk
TflkOO7c8QMSyRZgwCrA/Ra7FDAeveRj6z7JdBOHuwwIw2w92eNhYOoxL0lt6iVCJdvNLffn3hPL
0uODizfJv5Jg24zwBetX5bxKBF7iucwXmgQeh1UZ1HdN7NEGf0NDS4dtBvjT604ed8xCNCNWFr2D
vYfwQX6NJTYWfDALSAS945SCWYHPH+w7eUmtt5R5ggVbJi8urMVQmBzFDMvUeOi5kMeepCtnPXQ/
4EKd7jQmZxbYuUSltOk1AviU5cyq4wktnxJ011yPVvivHe+T6Z+yv0CmNmhzJZOWfLwv5FVrC2Xt
PlucsOOxmYDtJZexb5/i+r7W84pEt12eAdOHxRidu/QtTv6FeBrG7CPmteLYGoBNGPV9b+2ADQzJ
C3oe5yFzH0m5CfmbAwEK5dbEXxjz+bT2m23+GVQy8zq032lhHajZ1skYHyBLojkox+1U4JF51CgC
NccRrxjRllP+ZsWMC0l+Gx/9ipqWTyQ/NLRVpIoUCoLNW7tcGEx+mY3e5TzfMtpS4x1cooaSfY1E
Z7o0+sVkHO9+CwxaSU9u6Q0C/p3dLvCCAmBDHT7F6rGati4VewS4Dn6w/a6Ib2JB3looPRGRu0dc
LmV736IAFAAAgZH23b7AmlzOIcf6MTFPnfvTik9fHAbiMDLy7VyHzcvG/FQ4YwzUjepgpv9MMDJ9
+STUqy9sOl7ANS6XB24Xdq8Vb4VDcGbSHRT5sEKEb/lE2AawzGze+x7YaIa0lM5JvDad10zCITi2
gdpo+7UQFuKyQ+W9d+qxJqvEeK+Q2ES05y3ha2jSBqJ0poUHcT8igsQtX1kkuFzdNF/b0C296Ch4
eWEF0aitbS6Yor9EFpoohl0cLeXWCtudqgDZ88Sl10VaweNpxTbGhP3CkurhODIGxJ5eayTNeB0A
HZfHhp7cSj6IV5PF0QfImWXXLHypTVRcxos1LCMrprdJSOTKkwHigTU6/II9eyQO3k/XKIBp2aj4
z236PJbvfvjat6yF9jZLuYCDzNXcu/rTZZJegt7H2kG3U1NUnr2iRoDUrwmF23ZBu0KMyMkA1XK6
76eBbUy963K2oVsjjA/KnrYTk1u6Ulr9d8lz2I57kO27WZU7XV0cB/OwfQkqd68EEHB73zkId4DN
Z3vHf194+xn0OvRjrf9u5ukG+eJKoYbFjTsTphhIdpb9jxlcXCwwyNMZOKGax+LL/YdDqgV6AAat
D24i/uosHFsYMcMUAseIA7gFUIjzehFDefrVh+OkE39vyeYqzeQzIjEnaCwensVohrYJHYGJZDwI
CEFiFxxJiT/eulN9eGbLSbzFeBSNuHUDg/IQN0ex+DVSLz3AvdglJM+ZKcpiICkQeT9Q7NL6lfBB
jQq8rYxczm537bLbMIiBT7h6Cl1sWm8xpRF9NXpGfZattKBTRuhZwvwZfQggXmBQpWGtUj/cd4u8
qEqSG5pl9qZoPewUB2zo7yY4DfjO1clwgdKNC/dAsDBeNZG9cyN/VwQRgWZR9ou+61pLHqCgK+JD
7zbPU4PULWQq/Ni7KjpYCVzgKQ4JtK/Hci3Svn7LugbD1gSdHXHrRK0V9un3GP4/AYE+0kzhvQ79
w2jXC/9wxmDt8gbYDm90TX6EcucEGnzvHuJKPPp+nO+jsm+OvY9obVIVQlLXOMvGewtMcwRZxCOn
y5oRW+yZnOLwyyEOqEvAr3uXa++NqGSWjL52tt7oRq/IHFgs2B0I1ZGdLARE5jf+cS6h+qOTpJ6b
x0soMOyUte0vn+ajlk5/MkTcrHyH+ClfY6P3LPPCkJd+aj4XeB1Cu6Xa0NMppdArSguzTPBghwwS
E0qrldXip2axuK+xEneZ8WXbuCh77g+EA3So9cpoLW9dNixqJNuP0uGVtdJeM8iHLtID/fMITwEz
kMvpWAVgOif3JxDo1IFlcs12eMVVY+9Gy7X3yE72Y7pEE2VH1/UBEYUj1gqHv09TDpfRzt9Shid4
fYPDTLMzIdCfzIYdHs6waaEectUqNuQyADzZ9kuWQc6SqobSaHgeORbkEmCQCjCtTEDjoyT7Q41L
KjAprr17tUjiFBkk5rQDYVaRsjYhKHd7hifyI3WC64D2L8GCsFbDsOtq/7ea85+4YT/C78ZGZ4R+
osTXmGDvc1gSVJ3x1XWLPVz8s7L4N7HFi3TBoYSU9rY4F+R+9WgFlNUCvJPnzEkPXcI3LspLGSSg
NRLSKDnjZvvQUdgXTvCKeAfpY1id2W9ZbNhx9HTlAcfhdvBpy4N4n4EHTjP81CSzOZ7C1KmOtq92
tmG8lhqtJPIfxGfpOmsBO3YYKGYPb4lXXWiOIcJ52VPZkmCed8+pol9SIYwViINC0cBYn0UkOtAo
Jm70LvJtEoNNH1qBtRuCSRu/MGlGDBquqlz9bdip433FObLUf+bQNz27NdD/tkEyVmEQ/KgxNEDy
tEWRs4qo5FBRdElPVrm1jVtHcpN0opnBLHE9s5pN7LpgwaVCUEoMMwhaIS/Rp3zE6xcntbAeEhm4
QIG7MgJduLKrKnTIl1SQNbhP/bZGC0vefMs4iytNFgy/5nIRYbcWX9sdwLuWyGPssq3DSnNmN/09
pTQ6fwbKS0Ic/FlZBEg5YoiG94j/dxkNhGbc+9dm8EtYXWVWsLNC+xv1FA2inOrgI4k8hAwMwfyk
eaDXHeCIykDlnA0+EKplydPzVTnr3BEdDT9wUZqGjp0EM5F5NhkHMVWyuFfkwILypPNyqIp145eu
pvSIKfTPyib6G1SbP9j1SnkxKRU6CZ2jm+us5BbS7CjWKrBLWHQ46BIyixHXVrSkOXLG4lOFjJin
VWUkkvFYjnwp+o5c9hHlBjOdwyw/JWuYm6ns06L313ExRoowIjdCngvsIyYsQCbR7DYIBQdt78FO
SvoBP6rJ11j5AVvBkgcPeSdMhS4EBFtPo/ybG8u0PqUN5QO9nJEl+YSash2gdDvFHPrmPQKzMf0I
wIcRnShGmWAErMIkjgUA49hhJWhEyVj8tn3jwexXRhaPZyMfcuvBmfpoabqzJqDwLPhJiJfz2V1C
SuLRa+vPPEPIhzrFi5FWV5OPpF/OQrP2JuOBiemdY5mBy85Nl9kiaU/97JbbOOnwTgRgIvoN/rZw
ootPp3KCp2IGDhDB2GoyYLkUOcnFD+sIZPQQGjkr0JHDg+lfkLZ/o5cV5KCKVk7A5ZLYnBCput1k
E5cR5Jx+egNxPvCefdv6j7Qza45bx/L8V6m4z81qEgQIcKKrH5SZ2mXJkvcXhheZ+77z08+Pvt3T
zpQiczxTEVVR98oWSBA4ODjnv8BCojdgYokxrDsb3910Q5eTLBR+Jq0FpEFeTfdak18CO3AcBbke
/GuWnWfRvPD14MHrYHoniypb675qMsGnbkhiCHcouM3xj1ibBCpqy8naf/dAVEI0I3Z0V/NgzSuX
tfUbh4ZaG5Ib7nQEnSMaMbunOanhS1IjFMOQtsA16JbG4rIroJOP11pYJS5ac5Rousm95cUIMOao
saQC9XjXd/GFsVvhWOe9X5XTBwWdAyptIpPUA4fkVlqT2kwgTy0Q4D42bGCBYqK8WJpgisLLusiC
AfmhsBtAT7c0acAnepUT7XjExlyKeqlpt3SetWJ5ckio4YCkySrHHwKwQpinLxoupRB/StLGrmsG
lPUasPj0hbTw5w+5acPWuinaPimmXWuNoWnvbFdlubfto7Bpoetk7ioLGsyZrL4Opg+XGMGntpaf
RTq0QF0d285tKsRIDKZyy44LKYQALugGsxNxE4unVgRB1u/qoC1t922GsjgYTgt6QP/Tobrf50+F
R8exeJatFYK3TVghC6L6dlxQU+ii2GRfZSBT5y5MI1lT5y1VAT5srGFBo4HjlBKq/2zp3F8dfVuv
/xCkYyrmi7QZhT8BF6kj0MekDQM1swrSnyQyW5V3H/iNFNd2Xhc4KQo+5bvJHUqutHDPeGkN9JZe
YtiGLIY8TsL6EyghVtqmBiA43AWgX8Cfdek5Ui/6XWgrLJImSR/0bWRHGFnMiy5Q3R8EKsnEUJBL
/uyvKWbUU/8DPZbfFL0B9Q7MzgzPQmYKr0+N2+z0cW6nCqdev5sFl6R+qRvnJ+30cLnj3VgKyRKm
8VtUHkt56ypnrRqgPsIBntjJkl5EWey4t2pqONZrwjg8w8TjPlR33LF21BdNcmdJs1YCm8a3bge6
sssVEscdaob85flp6eLskU8cJzex36jhm3bEtFzZZZyh0BU5EJZQOveCtzOFBQ0eonOKS3fpcx9h
ka7w+wsZZjaqaZnFBVcveYziYtVFHvXWKTH1I2QyC5VDUxZ2TDFsaerhEmCk36FNm0AcgipPo+ND
2xUtvFIL3KO/o2Aqo63smsXYHCTQ4774S0X1lCXsUmMQLmhvKhLzkvzUKs9HGFBxGDdP4IJzKolz
YOEeFYrU1J/GVsZk03wji1pIEy4jfMksCECxhEU4xvSNwClc5hP+5lDIy4W1Qx1zxdfpriShwc5N
ZQkjBEuZDdcp6jSBg6frQIUMceewDejRZ7Y33WmfWvY1m6Ly6F0MDSxeUmxwfWRXs5q/W/WAC3zo
Wx8akHuA9JKkX/SNJYtU0n1IiyxBOsmfQjDN0zQjdI8mA/ptuzAOQKhUFRpALOl5J+ngoWYZIvFn
soVbY+nPVRyBGjGhj9hIjS1FOWkZtDirSwvR1ryJ+xiQSDlkyBFlXpReTI6h/50rgtm5ixOXvjDQ
OaxvU5+GVOFGWucXXYFL4K0VlVDx3XzGeoSTCASnKSqELDUiFsGt5Uv65rZt+ui7D0u8p/0SDcFF
bYVivgGUNbTvsRJJIXc1aYGyHlTGCZyUKwKCh8Xx/DCnuUR6ycEIlOJVmRZEuUqkmF1H3Q+XBX0n
2rp0fkRF25BpNUrkFG9c1ds9ok2mzM9raUMGsxJQJrTluIbdLT6yAw/t0BrnphqtkXjBmq2vCreu
5U0dLkFFlSN0uvk5CBqalLG7zJRkCg7HrTAWO6oJuhaUYdrJBpuQjlzWkkuRvI+avOjes1XLZDO2
Fo5tJnb68Q0Re06uAVIExOpJTctt17HHnUlX4bbtNLRXaCr9u6KRKPukJp0EhjwGQbLJeDEGhHSA
8MXto5K1ZyHuqqrrcRoxf83pR0W3NEf7DsJgiXo5qEXAOV6q4vHaVWSKZ5OSOrqzi5o2zUjJctg1
A139cxnY9g9Hest6tg1GPjhBkIKtrwawPOipeSGXvcrBoGgsqGh2dt7or0ssUlgfhR6HtxRhM/8i
l1qDZNW6IzY1qQHVVlr+mF2h4NbLnWKzyE2qKsLiOLmlYhmWCCfWohHo3s9pSuLmd+J75DXDj8Ev
Ox4ncvEEcObBR9OlGJ03vExyL4WMauygCPJbqxvpm8warB0WbI2VgM8YU4rpKdpD1AsXi/Kc7NAg
ngHuYxcU+bj3ClBbZ3pcoMhmtgYMOFMinc98r1TANzq3hmJWVqNZC6Re8kbqfFKbClForDw7r/uW
tlLS6kMgavXmMHlGMchJ/AtT92DSLHrjzqOIxQROwUt9+bjEC11WxwE6dZ8iwnIvqiD5DF8EcRW3
S0KU6et8BtEhsJFRYMe/1F4zv9WBgXTltGl4rQNNtTskoABZA5tPndetS1yVQo3rel0ixx3Arf1W
tiLNNpMoC/53HuYfQONJMFqg9+l5AjHvsy0C9dV3Joj7NJbx203rMYZaEhKokCUQ/TdEyQxCGnkE
oHSmkPRppq36iDpi/T3OKkx2VFVEcOqauARmRmqJwL5MenR1QHxi2Cu9CKdNwLLxpetIdDktXwu0
JlFSeGrQ5cS6roNVhyoSinNrzs4qsJQrM6qTBkFGqxmteTsTZfjF7ZgjleOmXX5ZtH5JoZE4Pu+m
3sGepIPMXkD00fgJh40tOJAsA4ORwYtwVzgOOgax8BVC85Ap7B38TjRW5yimL9OOCYb0HooQMB21
XQzU8Zru3WQBmdrluUaXGpaPss6J5p65Tchvx02iwsK/ikLV/UCwfyiw/YZrBu1wVlyNWFcWJ7UE
j2pFoBYQqiquq9xoRKIR10U3bky96JHkRaJlkw0u+sClwHI5lAqhFhBPGqvKNEKHEGYiuY2yqZGe
z0Nm1+/RVyq6845rWPqJBVm093CMinjrS8sG/RtNeXNprNFqvnrliIeqmdsx+tL0PcRZByHx+EcW
Ivh3XvYOuB30zmZR4JeBXFf64COcxppfwO1KQ7oywGRxUq82l2iuztkHHxBWyrlVecNtR+tqvJoC
u0y+c3xmLJJlRqYG6NsQ0TAlI7CC2yH2QBJw4dHlQFrYIJ1GVQfc30CVbJXmdublYZIY8OJTuMwT
UrhtUp4PnhLVW9No7WIz4E/g2/26B5yegp6bNiXiR/RmmjyyybE1ktIs9Ki9DBDsiX9UTluQINSx
hXlAVOH25csY/HyaG6D/XbFwLU0GK3sch8oCWDaXDsA1YSZ1j8OEni6QP8sf08ET+lG6HQhZNK/D
rySES7MbaG3Iy2yQXvg+RC4UY5vOtiuaO1FdEBemKUgClMVkOcYXA+g6pCH7xkOywc/GO1UOfbyT
VVTmb4C2UhmNYUleNdnkVGxzTdVc9QpR3aHO0/SmHhvdXcSgUsZLeyrSCNRvmMNLC9fAtfRlgabZ
ole3hGxKS3+TNe4Y7CoOueijBhjow+OTOQ3a1PKr/j1glJa8PYTgQR9mauYOSKnUKB8jKINernTp
cP5bEMcwLiuCPvStLRGU9u73Wj/JdpWQ7DcDBJcQGUZZQchK4Vc1a46vQGdEGWCFrqOc39T6jM+D
RM6EJDSVmyX9ULOPe0BcWQRoDsiDL6fNX//49//8j+/T/wqfy4cym8Oy+EfR5w9wdbr2X3/Jv/5R
/f1vr3786y9PGyWMEdr1hHRtBywKP//+9TEuQv6w829IYfRZFUGMztDFRKZFOVG8zdOgc8+OD6RP
DCT2B8qRjyktTXVlwlwmuWnsLMgxq0LPaINIXIFwH8Yr41IgtP7/N7C7P3DiRHMIyK0Ej5mSJXdO
hulQa08UAcu0bPCN5U7EOZa3ZXJ7fGhPvfbSUvt6nWJHm4PZNaRmYeNznDve2FJ4tKzzygpQiSgM
rrgRXilcRFZ5kRQLKYqNtArERk++e5XJIT2PdIWnJWuSSo78YNijDyxd7gAjLGffUcl1D4wvLEq9
m7nAgjPGoNDrkTi0tL4nX7+hPfS+7uSTVXGfRWMTMCxS0ZYOf84FpjKRBlNUpBa3i3RYFQI/5LGH
tjplAyctHG7qsOqWOByuK0nnn2I+UXZKvyV99ZSU4zdHI+HJLQDcPiroLjzNbHJxPY/AfXmQYbuH
2M2f28w/T4sUAEqNA6CCxB0n9ts+ah7SVn0kKuLy5raPx+fesU/M/cGCo8JhefP61IkpfQQlg3DE
5zICWsRWKhBlAHb1MyJXdeiPpIkELYSE+gXlXHb68WfxXjwKe8v1ubRLVxlHrsvkt02WdxPKTRn1
3MqOg4u+i5y7xrWTCxxMihtEEIerPx5P2UYKbWvj+Z7v7483TKG2LTJ9wBVD80wVCYWOljtMMQQ2
xfE6fHd8vJfL3P1tPG0fLHOf/gqlDhpNTo0yHb4Q76wJQ40x0er8+EjO+qv245WrHeU5HjNKZfVw
qLBVko45zenWi9Ae5KYDDh043qXruuIKoH18ibAoZXvH7Ti+ophCuRC4zvaghrfHH+aV19ZSrRFU
28bx/YMVNs3OmJZrEco2OrnlakSCSTPyXKWTe+q91991+N4ehUWtlOF97INPWjdx3VoohhM+h3k+
Q6TgG2B1RISaHkpSyL9REi4M18MzDLWndxAuOTpQktuEzlL/+ffWngu8n/+6RquDkFpJUMBRBdKx
1x420mMdwZ11YIsnQGo8783xaX5l95C0uJJOjKMcKQ52zyJoJhY0u9HfbeYLV04Cc240aq2g7++R
+fF3x8d7JXK4ewOuD/TbdrV6YfKug6EJ3c15NtqUQMw4q6tB2TsFFeCiDad0O4FPX2tNorhKwTOe
eIrXFpdBrJHda7QQaj1Pf3uIARwkOFf2sMhp8JRDUt34UCg+2vzrL8dfeF07h2sLFID2PQ4p1xcH
n9Nv2gRSMXCKuI/aGzePwJ1GYQUctYTI1WPj4EcQRYYEhgSqCOLh+PAvMwPXOBqWBFdNShm+2X/T
KC28KnE5jtvG6b8nY+O846boXiA4DNxNlj98WiAf/3xMwYEMeFV4CNysadFvsyvdTGlvICIHvbIk
0L++/4ra2KLgv1c+tF3fW3UmbB14J9KR1yIYjSYpfE+ypMkL9oc2ZcvR7mI7KfoUVkHQ/SzdDMZT
hWQE2fj3BkrYz8BGW7oIHfsyaRGry4zsTzzHa7OuOB6IpUyCrw5mwJNo2hf5zGM4gfxip2Fw2Qw9
kCph5s8imcTb1Ice8+cnofHoJ7DYfCKnexAyE1VnxVgJB222COXEyBrj+4Ea5i0d8uwWzP78/fiH
fmUbMSCXLN/n7AXqvz/bMfdhH2VzTIvTPL0pQlRfZj1UVyENnRPHwStxypBQC0YSKBGKg3U8zLWi
OoVogrRa8zlrJ5QcOqldypuoxmKDZLl+cOJceOX1eC/tSTR/OYLU+vPf1vEs4MnR8OLkDQp0heop
rnfIfk64YKRh9PSnc8n+FPh1aYfBhDo45i2thIulAmynMVOfQqxJQI43/SYuxujxj4eSWnpC+ALB
OaL+/nsVwTRlEOsRl7BH975bcudjT//lLNLe9O74UOtn2Y9+ypNrMiEkz07g3x+q8Vn1PVBMwAEt
Tcy6hngx59SrE7Jj9I3m/jwn4bhvetDzx4d2Xp7qhBkCASVC2/OVffD53NITQD1sFDsQTfaNeBuN
3Pmd1rvRq7TnhLtounxb6jrYqRJIPMX+GmDJiad4GQqU1ra3njKoeRMO92dgUU0+FuFSoU44h9dx
Xy9Xky5QrZoatIGV8ncqa9sLXCgbxKckGml2kD46ysaGaPFDnHM8+H2Bomm9DBXBc4aH7KF2dGKx
v/qcDrdUo2xWhj7YYOsdVuEwAh87d26XiFYPrdFqwYgMQBnaR8VtiensiYi1rrSD5aF927NpIDr2
yzhp4qCdlhK4PtwQOgzRPPm3kKv8U+fCy5cjECuOBXaQEZTH9j8C6bpPhrrWMVoHH5JqkQ/5hOA/
ViPTTa1bErssAkd1/Nu/NioJBiAa5pT5O9jSDXB9Mku7hlGbjls7qLNdV9vT1qKUwRnwLuy9+sRy
e5lteOTK/zPkwYvSkCmSTsG1a513UGjqGx4A3i3/gbhTwLowoHlFBBCZOFudeN9XBhc28YR8ikd4
sYRmeuzwfnnfpvEwinMucusDxwIQjIYm85uw8+cz+NDWiQzrlWkmEivyRe2QaR3WAXrA5jFlGN45
7sD51pPNboL9MYfdhQ3Xp90mUwcA4fjH/bVm9teucYX0sAyzlXZfnPH0baqRzIqGdiGuXfQgtssE
oqeC3LxBRAf4If3im05Y+sG39HgraffSYFQgsyyDVg1Fw7f9ylTqDHb0xx/uZdg10C85JrXnCB5v
nbLfTi60JlSFiXiN/CeELErpvkYKJQKq1X/vao2e5FAEUbjBaExWX+DcQG0+/gTrQtubHTa1/PUQ
RD9JLrT/BFlVWTWkN8pdyHIhFm8FMBQC9JroK27+fChuyJ40RFdkuw/WfD8EAA2xDwHeWjvejT+n
yHcnoUEMGcZs6N0cH+5FJsKbscYpAShDSq8OLoueLMHXIK2wjSZKDzjiDvCIO7r4NeLc2Rxf5h18
iBPT+eKDroO6pHbIPdouwXh/Oq1+pDQV4r2XAnW7F8BI+Jrg19DCs2/yQfg/ESMLby3dJ9+Ov+6L
3cXIkJsdb82+bACA+yNH3rhY9YgZukxHcUEfsX3qDUo3OuhwlVUVTUc16PFEHHtxMJDH2h6pCYqm
bO3D2z+1NATbui5HmLVFJrWW+RsoYiCkjr/cK6t0vajAe+NmRNnj4HDuZeVm3UB3rmlXHxw9j/01
RL8KETUwQcfHeuWVpOe761VMepRxDsaqRNQgLc5YYdLZt/T99OXAQ52YuFfeiAI5i5NUQxkjD1an
H7UC5rPhczk6R8F1ZY2prLvWdTGf2AivDEViZWzOVcpu4vCFAlQZEJvp0eCPc5xEnSYA2BoJWLbB
8uP43L2818HMd1kGvqPZfMCT9lchpgLEEglFvXbaEQQipi9xU0BhWiYJBAK98ASa6CZoHdj2yypj
Askc9QKL29DxR3n5GV0uBNrmTDe2Awpt/0kaeMEo26LORsYSQMF0cR4itFV9fXd8oJeVEt5ZcXdf
77Ncog9LMyFNFeONMI0TO2jP27lskFwb0u+l5yY3qQeroVcx3Jd5RhHQg+Q1FiD5/18eQq6VIT6w
cb2D9UTCKFpT5DgrdJ6L0OhioXhNlxU5A3dXDoA94feiJIQs+yXHpPyQT3Z6cfwhXkZcJoLqmo8W
AZm8XH/+22kWu3bP1SjEA4T29HDllm4xfbHJuPHhQabcFYgrCTKsPx+VnJHuzXqJN4cfuuq8AXU6
Qm4GJwcLbzsxSDiVeb4KqoGoaRVexCUcsj8f1qyZDGkc7pRqrbz/9rKjE4Yp7eAI1WBX1HfSTsro
Mw5WS/gm6+M8uWiGUosTVcDXFrXvCO073JZc4tP+oEuoAOAiE7LNBwUDjx72eOVA7UxPxMCXh4lL
Am64wNtmPUUPtvHglNOE+m647VBPJAsZJ2BmMOQWLOQ2Tl1g3ruJW4pUJMkDneYTe/eV4ckPqcgQ
HVlR4mAxl3M0lmALSUrGAeu6VdsgyhMgeMPs3U2R+i4WjG6Of89XppaCsuO69CdslunB+WnljuO7
7RBvay7aH+A89Oc0dcsTzbCXsZjNaVyXPBfOtDhcNbqKM7DMSUnXuo3e5iXG5wBIvMsmktbH4y/0
6lAAgF3uUQ7V04NbjdAzyLiCttLYDKg39ynKHElfKPgW3KH+fBMa6iKKY8YozTzuL0yMu5CzbWKc
6poG/XTXzea7GV2aW9F3WHbEAyrcx1/vZaYFmICMh1Hpahh3/Z6/7T9LqXAWAoJERLA5o7uFhtzc
AdddgjF9m6OUdtXXKbeNsYuUPrFAD+aWj+dye6JYwW2VQ+4wHwlLzECA8GGTOFT1eQmk4dpN/Xgn
TLKcGOpXlee3DP3vsTzOMeBPAJT9g4U5QtgXTjQBpcIU0YsCWkseUsKOmlg67Y2e4LE7zhZFPwGn
xN8io4nKspkwN4yGG8f8aU/x1wNJ7uac8Bx6xhzszhTLizhsVxlxJPMvMugCb4Wp8cJJ0LQasra6
0PFgXVYdkRekc4HV5slZOYgQv57BU2otVzm+bTsHkyJrwA2kO3SvXW51izt9Ek356EHm2vmAztkN
wcXx9XYQH9YR12o1LTfNJUaIg9BrtbkF3T4Hk5L38OTT1O9LWscuYqjHB1p/0f73luwj2nvGJw4Z
fbCwl4BcCCAPCh7oh0D48uAFEI+XAb/EEshxjDLd8RFfrmZq8DQUKQpweyBr2t9KTThVCZB/dxPY
c2y9iyeNpHQD3LL6NobSn5+PD/fKCzrsH7IEWpeYGx7ECiUnRMtURFPHQQXtLEWIuN1kdL06oHrS
eSaLoaV0fMxXXlFI/kPFhROFQs/+K84SwbR0QK/FduZipytbUXcoQWAC+D2xUH4lHAcfkBqc46q/
07HDWirkHFA2LngHiGfdTZRgH+PiVHyerT6BfpxOF0isIOi2zJ90BMHPb/zuQq271lbQGhfINdvJ
xZYX5ybvepTzzzgK8WvwK+/PTiPWNFhHnysclytJ8fdgF1WuARdsoA+JocMGa666LarP09uohzp6
/AO83D504qlYsitd8orDoLGMNjBmRS3bbtrhSpZ5f7G0XvJ0fJRXlpYwCnYdVbG153/wQv5CFlaD
+KMxbqYN8Npg5yO+jTUiidrQy+hE7v/aW/0+3sGy6v0gTjyAZ9Ba0ZHZDEUe5xsJmrk/ERQOi+S/
PpWPgBP1OuEbYsP+Au5Cr0W1AQAPLK0ZW/aSIHVH+QPrh6UHEHjWWHU1YIal2+YirRao2INHoQ81
kTjuUQKk57ST+L98Oz7jr8yA9gUlHZtLB4vpYAYo14Ld7OjQ8lRzu42yBJUMMXd9e/XHAxnBtcIj
aeIkPAxSaTgEKi+hJ+jCRzt+Vn5hnZtFAvY5PtC6Rg62L1GCc0VSNlT83/2ZFhkaTks9oq+RYERD
oad4SuAcbOtc+PcwV2FfWLY4EYKd9fu9GJVbBLd+2iB84/1REz+DDFXZfN9hidMNuGMqk1XYoj+3
5JAzXZG/mcZSb3WURJdpP/0ScK/fLUPRXVQld2gbigXU9QWCYhK62WPq5z2CBLRTcak07kNWVvn8
52HViP95avfgEmSw/ewXDy2SJFLBVTRyqYBLnVQf6jhBvuv4h/kVjl7MEduNAGJ8x5EHozmEMsxT
0L2KZhD+VOvnT20nP7UTWmmVSPxN6I0I1+QAnawqf1ybf0j/TXRuYpTDQGIjSwf0cxu4Zrpu4gH8
Yu8PO5rf0643pTkvFVJ/ocqoEPZBd15Ti9nqWn+BYwh1CuYI+uSeDXN9/OQMgGrwn7iWk6NW/KR3
Vrhoemd2hdVY5mBZFzkbZUc3qdXje+M+V36AG7K56xv/Z21Sm6rAFN5UIjc3eKZ9olax6nDU2CQg
qxTas9pMtsjviq5D4ESm1/6MdrWwm3BjL8rZ1C1Y6eMT/DJ6Kpv6gVkbmxzNh1nt0o2ZW2rgNWO6
2P7W9nsg/RpXcDSzsxiAr6nUYv54u5FGs9k4hrhrvgA+SG82yxDif5vQ5Uy2QEj77RQN0VVg+9p9
g77+4nyoR1+9P/6yLzOC/XEPNlxsxU1kaovQXYv4PKNTjdwj/JNEW9Xl8aFexkjOIm7tVPl9Sebj
7u9tqwlEkoXACEoRz7ehlSI1SmH6RJnv1VFcT2tuJbb/Ii135wFbtxgBmHwY0TEp4nHr+IM5UYFY
4/n+HuRduPMon1248vv230VVSxIXDtOWE0+uGn9KLnU3IdWYFc1XaMtQNJpkQItxhCZ+fBrBir46
+NrEIbmiGXlw2GCLCAq+YfBWQclH5/titlp0fzdUCfhnoyn7fCyqT7mLt1/3I0AbdxqirRXifa5R
GcKekW79MkN1vQcAe2Y1Al2R7WCQuxkhOcSwn941yO8sS4cPz6YOv0AL4CCwN32ITUH22C8PprTP
mwkLhCLdQTACdpqBvq6uXMRX0anBTgKN1RoYkXOOgIYdX8Jh2uTem86ZkCyLMdFRt6ZdhXVuLeT7
ffiQaltE9Ag8PCkRXFgtVhB+RJPUrCQ6NIAbjFEqDy3Yic5uYLLbsU/q6zyaPlukmaH1Bd38LG42
TpAQyL6E0MYgf2I8DM2pVx8xShq7cx1dkvCS2Dm/aji3KdRV5970SEQFcrvQVfcSsSlR1UHiXc7v
AoPfyPsIoQqC+qw+QEBCieq9HFAJwAcuh4XzLsO6mPZUJR77HiqKvh4xUh9r96xe7nFogkJ0pp03
KaY+JeTW6T3eKPCTkReDXYG3nqYOESFPYILvC9barvcTb8rFfYNX24IFdASqL0VZhQC4VN8VVa60
+5r2XPN2Pp4DOYpig0IV2a43ZfGx8+tr6SNRlab3XA/PHKT6lvRuwDSyz88LqGBA0KXecWuFynSd
YmTtf26VOePTooCF5Cp+1VZPhVpcCje47q0LmZ2nvbMx4Br1xkNEJ3gTBe2bKbsYERlJm7vVhjQB
ewkTpAzfI0KM15qDoab9NNY36HvY/rcSAcH0Aq1S5I766wgHlG64gaQQ4s2J7LpTPk4SVbfhIRgu
Qr/bwV3FN+RBIv1fRghPQo1ecPb9IBpUI9OnePyKiRi+Mgi8OMiwjc/h8r7sbgWQfeDxZPHdtZc+
YviksrciPR8KTMY5LFv0XNv6ywRetEm+NSCv6g5jmjjeKTgxE3p1+goGyAJyQftweRdE/Ve6w5tK
Xuks3UQKpV8O+iLzkJlDaar7ovo32FvkqAbFMIun+fPiP5cDydJTBvY/TYsrurxOcG+yLwoR8arA
QhPOv1LW+6IoUfgC6g+RHKDoNXKulxUytZ13FiQYM/XJeeVdD/7bCGUNnFdgxsJyniVMGbw/s/4S
AWF0J9Su6e1txhW88x5S/A2H3NxxmeVHnKOFPE8GvpK384N7UW4h19gIDwnrmwimB9QWdk5zCb47
hSPqoR54PFq9krGvkfJ/gtVhpBTZbJdBABJqCn4UyfQ98BxnRxr96FvW00rem01+504wvLPIeb+U
aOV4zYkb3q+z5TBea9B9jjRULmjw7sfrSSVhSwMEbNSkbmWUQZ1xN1K2d6V0MVnWXbrzYEX/MIEK
b6O2xTgDc+EFDNrZkNbDiVvgy0NX2/RIQIZRkQfFe3AStrBVB7sEtx8HWE732JldVjkkpDxoT6Xx
rwxFkZyeAKcFLeDDQ1e4Y98MLhGkx3R+l05d8tYJTHIumiA58alf5k0UT9ZyvFzR7c7hmWjDJdYB
3qFnssfjJOrl+LQkrvcwTRViKNQkT4z38hiE70YqIcmWGPQwT8MyzwNXh4JlQbqG1PQ02Z9HhBXe
22ZCaxh6LxZ9eRNF9okE8WWKoT0DZgSRcyRUX7RhFSWUcYCCSXkxKi6doIFG2oTh1fGd88p0Aq8D
UcVt0qcMJvaXbCWW1PNiXLYc17O/dG7YX1JZxlzOWdyk2NTzqpN6fMjDviXXa2Cw63yipuE5Ly59
3BtKO+oJg5VXaYTDEUhzz6w8sB9kkNePinbit7JykgT7IPw1kO8sUlxwUOzHWtpP/BPP8zLLAofM
WkIjQ9HlOdy1ULr9vu3giS8Q+d5HWSTuBuW0NPPRicNhezxHlzs6x4D1FB5kjUr78WJ/5IOolSyV
B+MrpMeu8veoKtzhbPSxB9S5bdARV5b+zNVYr/bH98c/wYlX9g4vdzjyJV7IK7sKXniTowxSB/id
waJ2L5MId1HYp/oyaP3+xGS/Eqm57zg089ZusScPWwlIdFlJqTvwXykdOzdGAtp36ugalW9csiDd
7UaVxV/cfJg3gHkMcByJ2fuk2205dsXuTycChIMAswSMY23XH0yE6f3Iileb6W4J7BuzKpwFzRtj
ITjoOXZ/P7U9zlmuzk6M+8pRwcDsAVoqa6n0sKZeV32/BIASzoJAfFD1lNy2lWgfm5u+mscrBHVc
EP4bnYpmh5SQgwCa3W/SaM4xqDrJpjnsqlNhXyu1XEY9n34nj7UfBYAJWK2uPERj0QuVG+OOj2kx
vJfJEj2Og2cewmqG8QGUNXtLvQyJSmdCGOHy+Mc4RI/9/Rj0w8H00NZ6UVEMcrPMcYnq2Jg3Cdpj
nqru8O9BEFGm5e2oXAvIPA5ZSBhMd0hA249ybqv73kMINE1QMENVRqJHkft3iCYUj8cf70VAZpIg
DQibAj6kksOTQPchOg4NcIsGLme46zMveeyzYsgu/mQcKns2wAZK9mvYB8xwCCD3vahRiDORRjrQ
2dLOdt756C6cmOz9I/vXKMwyNzuObSBMcg0Rv7X0ENsgqrkzTtsxN394gnILQF/uECzqThyhJ4by
DoaC+msHpetOkKZNEn+j79BXzxmHaPYkIvxHno/P3/6J/evN1iYl6FkQA1RwD/Y0xSkswZ18FdKm
KIcolIdQGHIGFkAYfDo529L4JDNr/xx9OejBO+JgNEXEzVXHRCVfQzd2ueMU9tJva7hgd0mQjeWJ
GPLKtP7+nof1wFLiOFeGNfDRip1yMZuktq89gb3utWJzdn8vmH/fI+62v4i838tqbmJM4A7+8T/v
4u9N2ZY/u/9Y/9r/+WP7f+k/76vn4qlrnp+7u6/V4Z/c+4v8/v8af/u1+7r3D7sC6tz8tn9u5sfn
ts+6/6YYr3/y//aH/3j+9VvezdXzv/76XvZFt/62EK2Dv/7rRysnmWbcbyts/f3/9cM3X3P+3l2Z
/SiHry/+xvPXtvvXX679TzBymn0E9MnQ1+Ezjc/rT4T3T7IbgBXg3I2iyMcoBfTeCE60+adkfVIU
g9OAILQh1mAI8etH6p+SNAxQnARAJkHh/fXfb/7wd+7w90d5nWwN5c3dzzJWaBgheeWHrGhQDt2D
4L6MU0hoB7PjjmN4g+aZtRXdYG8KCyihrZDKLdwEkxkYlTvlw4CyKXytR3GKggEkYrfzBTYAkbPV
DXXJYhrcc5HDHRbxwv13ds5RugxgArr5uaPHx7WFvItGOAau1d95UYikNQ6f9aTENphR2puEfmhc
67LT8Xxho5OcVH5313wCJ+JdAzTYeqYMttjBIhoRY3JqEKpRo3XWDtMVm7i+prl2LqwghM2N7VOp
zUfricsqOqspKTq8vnxXDxSWpzzZugIfsYysbsN3uvI7NEZQR79a+e/esKAfa7pnqWhvIOCJk2/x
o8ycCcpxdYma2V0KK4InHz9X9XIZZjza0r3zOgRXnA6DLDynnAjBniRwzu3gTUWXkfkc0IOngKDr
+H1StN55nz1ZHUbkU+ajViTNZSiqcyjL6aYWALiyJqC+gbHKGRRaXIYa+ZD14b0wLbY+XludWRjE
oUd4USbFpzYqP1Pzr9HGpt2kHUQ9ljbbYenwaaiabvVJ3DRhtly7PrejwF52cDrmjTNIZFsFTj3P
iEaEC27haNrDUZouHfO/STqrHdmVJIp+kSUzvBqLqauaXqyG02Zmf/2suiONhu6BLlc6M3LHjr3a
1yI1DTuWQYFZieqU8tRiNRLvQ90gFRgZKmeDgESFbs9l+0vkzMsslH/Kc6asesLIzP5r6ZZfJMnB
G+KtEYqSjyiG/UUkm5smZAZjkFK/HQGJAvvS1giiF6RMWrS+ZaEthSKTB1EPNjIViAkh/kc0kRqV
mag5xmTsdS5Iziz2MZAGX2wZlsmkBOh2Ea1Bl2xXsFPoUvoxp9Szi65DvxPHIiBZfTukZFbGtDKw
JaupRwMD7HwU8XOFneZ1aUk6jFHTrWY4iJwv8rVlgrpORi1FRBlvMNzKLuPvlm2axkVviHvr1+xj
VNZ1lxumz7xgG2ggrwBjrRHkcugjgvm2LOt3qXUQdCSAj4S1KS6mSGIyZe6pZGLWnhabmddqQ+L3
tOkd5mc3BUmUj/aAp3nPVX3dZjrsaoY03qZ1/knFSTgXxUorBJXDnVc53Ytr3t7UcPhUIaWuc/qV
kQRb9RPZZwIJ5s/cO77X0gCIogetNbTvRV+8r2AhG45POizoTlCm3toifFsJFXPFpSHTXYx3xbWJ
RnGnxkyri/QFbvWCwGkKoqNOS7ktoGKclFG+VuLkGVCMpWl6lQn8SEfQ4EzQUuAz4uRnIbzOeCZT
Sq+UAybRQ9tUf/I0vGiEsLlrokeeopOglunTwYjFzp90sFPamvpJou0EzSyBbirM+RhbYVKTk9nX
YItgJaVt4eVhEFfkZg0r3lMCD3q3LJ+tEyJGdlA/h///W99DoDEWgvJDtUWCJNpXLqsHcVivQ+VY
pKM40qL8DUX9IBP8X468EKTjM/yW1Ok6tUzPnLQnyltDB23xVxZh/tlX0W5qY92WO83wMmszSAax
4Rnh5s0UhKx5u53bDEGqJytfOXPXe7FMBNZlINqfwCNPX6GWFaVAkGuhfxKr7zDJf66s6At6n0te
xGElk4q8DvFrQBxaBbX2mt8UL7M9VXmIZVqwtVieTkkXOV2tvYZD+23oy+uQyDp/TbYzzJ40IpgD
ah+j9ZXvSi99g2pVKhHgkRzPuzrOz4CP/DrSamJzMUZLwKYKjiZymQvQBjDgMBDHDjR7EQp4OMHG
5qOtdXYwzHHLkkP2LwfBHSp1Z1nDeeq0rzEJHRW+lgQThiSzvTaTgcS0yZ2AvU+lJi+y6v8mZSUp
0ci2betKk0ZLL4G6GivrPq/7oxxF1yQ3XzmQCKbVa5umEZo7P/+AFdlW0p81JQkCQbQn+c1SHTqY
fzIkZpvENmiOmWoLhGsBRlUSYR8tfRgUg/VhKvPCrYqwlbQwOm+ZgFsQeHZBBgFpoWRI/ynStRqR
CR0Bgd6VajV5dDPfyR6i31sQVFZANiqrrLfn5Ke3+vguVA/Lmok6jxhNVM30nE/wnNK1Z+8aW5co
MtKtBYR0uS/+5kS+h8oGjnN0M1UpCJWQJHSFrI5RZhyVPbMv8j3Mg8RVyYjZdISZLcVwFeQovQvP
kdWJzO5a7QqX8QdIwWb/Vo2x4GXkzPhdbUD3KDqn65fEUZvqKlVs0jq0XdTtJ8qlugz/CCchdy+f
DA9iKI3T0YDwmcg9QJj+gyi8xBmb7N6s2g95tjDaq+5z1pmfMpB4daK73bqZ7/XTjFdMZGfnhJTH
ivK+SNp16GT6ilN97Yf2ocN4qZ7VQtifm7nY0UhOHVNtSJJnlyCNR9z2Cv9cnXgFSQRz+9h6y6WN
0PcXXOooA+HIUID4wxzgRufDb4wyS1xBqwjobL9R7/dZvDfktHNUcqARXwmQFaGpqB81yWfOaN30
ooc+bqH1/6ahKWyTUfs2WzVQUiF0TAY5nFQNa4/DV23ji9bLybmwXtj6i/PcYC8RSRmdqs4tdNBF
TV1aSOdEV5b5wC3VJJhMjl+IXC7tODausbyeNSV8s8rO2Mz1fWlpZUvPv2mwmFxciLgMrJ5BNwUV
0cZ5UbulqYTAPVSnadXioPzXESqme5FOJPr3iZ80F2XoIM8luptFCsFXZJ+BPbsIY31K1fElWU/a
E7g5TTgzdSBdNLGi0JPZe5VJdZI4k53oaX2t1RAmSVdtO1CNZtxee2asnDGK38hE/e4tMsylGbBn
aLlJ3wpb1GO7iK3NFCnTZoSMaOvyeiVBa/Qy+q5eysANGXSM5LJybeYkTzBHMFiVRLF0XUPdJt0F
JusJxS1A3Rl81Nqfe/Eb4t4vpo9DZo4XWa9+QeLsnpd5t3lqQUl7Ftb6hrmb+P9+xbolBllTagz5
6P02yupLydeRhv1G6teNTE6RIxOMhc9e2IP8Uwl3ErsNYzEYhEyvUelwxBHaCSNrlLet2vPasAsr
ANdtwuHlLj2sxkOIJgOOSPxntRUdIL0afEmPPuoQsLqY/lsNikvTFFL29uEWLSl1T0KDb61W05uw
j9PAqZqLCbaTluEUbtQ08Su4AwvoA0Vs5S09dV8PG1arRiUoTOn9rHVzT4ibekiKlh5udObQaznS
kgmm0qIGQ/nMUJbT3yynN5VgF9xp7QAIhMZN3ArTRi9JxCdenxvg9FEmRKk2dfVgrCezOQaoreQ6
wI1fu0sK+rWcMSMbj2Ex/ZSxUqVovq3+lUitwlHSLLSVzoBSqrpDUxJVqVaPbLYEu52MPx2hZV2Q
QBHhgI4bPsj2iO4Q7bWwZJXUStfZ5Xl4DEl977Tqo8veZmJ5XG2uX6YShFIjf1S8JE6aT//Wchfr
PQTPQWRQzEp+NWOmW0pkGoUuL0iTEsYepct7TWbBNq1+5lnN961k5a7I+nWYqDzk4PvKmiKmG8rd
VBFMmRkwwxSph4UT+yqxGWQvl4AFjCsTYbWbihBJZ4mM2jp8G2SZ/0wmNgiCSnKyzsgZmsaAaC7z
eSbpFexD7gcr/UiX5GPdtsohSCN9NygT9j2RbJ9l+BIRqJv6LqojJ4M5gGZhFAvjFF02dQmdySxW
m47w3gSYNGdDGjBOnwOjS1KnNSaR9nNPwMiUeM0Q/tAFKPYL4Sf8rVXroia8q0n6ssBVSRvaxMug
CH4rp3yJWcXpHjXvwtplvg5/OOz0Azhagq5E8WdRL1OLPW7uQCJF3fSWcktjv1V1L5uaLXr6WxSB
XMiE7GwQ+6SlzAnF+vwq9A9Jg4kRpeOxJRjY7rESu2ma+oI+mltG6W79TNlC9jblZZKMbhQmAKn6
mgjX5YdBpNVudNGfGolevcLznkK+s4YgfqcEVyASw84utRCcDsS5S6bDpFjZWaBl2ChjedHq+LUX
hpl0Xgw9dWn6hoEIlpb6jlxRgBnlk+8dzyrZdZRKQzL7+pj9wT3GNftNmqldrfl9ePKiOkOPCQWv
XkVSSR1DIK65GbTeoxDGEcCkCtSNe4obyLVq0vI1s33E3dA5lFktiWdnRYEN3j9JiJHyUnYcDtka
KfBl6u28MEAVDUfGWHu4B902ajNC44e49PFbJjigmGmn2hlXvAbie5otkAVaBfpokWR+UqeO2BeR
I2jc9GRtfB2b+DLpw2Kb+XM5MJfbT1MBtEXZa2m/WYsOlopE/Vsd/vsVUjv9I3zCq6dAU6HXmstr
GBX0vuX35fnHEHj77IRnjqYoq2soQHzIlpaCoZlbYA3YOCyw2qmROESAh662/Bssvk6rJvcUaQAO
bxXh4Yh0YHfZXlmqISgiYpxJS3Q4W0GGs9rcEk+HJZS1a+pja9eLrjmizi6oaOdqgpasVFzcyRP+
GU3p1rRK7E58oYCkqNeFdlszYsul4hkaaljonORI5pWZOYSt8tuq8bFoRHbCQTz2hkLFXA7E++m0
quNlN/f9TjVn7Aat32VAFmUqNtsCM56Oo2YjtNE3KKIvcVGc1RKgeVRg2xX+q1NnFEGhKtrFrD5I
Z3pfLJhdoiLs4j7KOSr5KFLUHPT0jzDef6bWvCz91D3TNbmfxPdeN66zNm0YiNwa7bSx8vB3lu/G
0p2ytvwqJ+WQYTZkzwUJmRGrZKfmbmGmOaBIe4r57NCpkJ5J9hYbuSW/IHsjMN1ph0TzG4lZS91Y
om3Tp/8QJNhcqtcQccdRGm47Ugq/SYRo0n5wGQ1dccpv1Zh9ZarQupoeyGvLaxePKvGmRRAW0WM2
pX8LhFcnJj3TIVHAE63qh64LPKWjiTvG7VSdSe2xfde7CHZRWtwFUWC81LCCcE2pUDLhXvfrQ9d1
mHv1h1TQkkvEcFNn4rR9UtUrk3DHrBncjEkUL6ZiINbSJdj20pABu5vS4bcoEsFeKJNjVgB9Trsz
n4PoKl/GVGXgNsPIaTWR9PhJ5FLDHgUNCgBnxl43x4WJAQbM8BTmuzm8N2zkjhoSshiZoW9m4Q+t
+AbQe9S7cXYYifj003sxESLM4ShAsitx2rTvfUQhSSuS81S6Cor6URm03VbgOmIUI6yQ8h7iVrSZ
PQdGYRDWbGiMb87hq0LErK3NlOPG3FwKIq2dacT1kMd7oYCrBeIHbAvZY5rspYYYHyJFeQHlBLSQ
MGRP2XNhh8O1pH/hGhNhN3pJNilw3Su8ItlGm0FgVFJ5M7grmsa6HXg/yZk6C0t85HYMaOoYC28h
TPBR7IDBWceCXGJe3CNS2AEuTm6H5MgSW9KDMpFqbCbHuI01e7Sas9qiYaS55CUDvgvTPLdCXsCH
Apq2dkYPMb1gHlZKdnkKdMwoNkYTXpUuWgIaQqZPeKs/d/s4rnW/fE4VUfP/G2RoaxJ1RiVF2OxF
yUlNhfr/TlKyhc0HJl1dK49s2qnZAgd3KgCgdC8oNZov5TzHiagVSkRmEhIkKSfMlh8w4DuoaoMm
sfO1+YUE6ffUwha8TOA/Uh4mob6/JMophK3WTjTDllsz0RNjbbGlSPRrplfsZallKOcFPmJx9iqx
LmydgN1uLV/7VAEkp0ISKrjEWwtOps4gNbapLdJCARmY+djYJtGW0D20C4U+EI/RWO1Uoe026gS9
dcQLLuUfptjGk9vlqLTzX4wRzyPf4ZAtuuTMmE1L6Sesqy9LEb9qff2R6pRU7j67TyrQzhXQBCGt
pV+JvDED0cfkMRzqHpBNDJzGqLSfsjFS4s+XB34WVycWdZbFS0+caEqBGNU4DqbC0niGMfYmpn+6
UP9JQqrThRv0sJYgxirwaS17O28QYbnRbZjUu2YU76lJACCY0zAJ91EKYKkxXmNCmr2mmbinmWoQ
4prhNHzykDTjWhLQmBUgTmAyXNVoxtHGDbFdIPgysm23MjENXNL+ClmYnJU7SpYuzJaExepFWXRl
IMXa6pUAU8La9Zn0qyTznSjM3I7y6T2ZmzPR+wrGF+lV56RnnAoQBmy4P7oz5OjpDzqeL22px2Tq
1q2PiveO8ERmF5G3W6NQHfGpKpDPWhPwbpzLSrkPU/zM2aRnPENDC2eWIvd3PlJevieqhXdMGKCB
NqFvDJTAYqs09ky4ri31wnmUKLMG9t9iJpG7XUAGZEkcdALWZWgXxK5VkIVa8Khr+7SfSP1hXRQ5
6BQUwUKuvtRZT7xZ5crSWZPCkYNsmGEztNBlXY0xXRvP8kYPxdtQh5RXvKx2Lg9bJum49lgSfDcq
YhJwXDOXhhvAwJXQfYwP6dGkebDLNPkqxn1BcQy8Q0PEcZau2uszkOVEiS5jiNjJNAjS7xN6XHGQ
r0bdbNNVO48RskraQAqFdDia3MSspVWe9Xi417LwrA/CR1GjEi3MmwW5tN6mbrX7eRCvDDQSM1yQ
Wywa0XsTiqaXokJ6W6UgAxZdfCtV4SYSSZ0yurniTqQq7kpDB9lGKffMUaE9lZYerHSPiRzna5AE
fgnKcGB1vAzgXT50vcjOeqwfnsP5pIIsoKKbCO+oSodynIn3BSgdgGyY7aKJZU9VuQkMIupxid3c
DWs2GfwSbNtR3QaRNIabHOzZ8z2NxnzYC/G5MFLj+c0Au+qlQyss6Raa8EW2+mmX8AI19SIcIfVs
00Itt6QIpMiKpewK9VvXczkomgZ8bHmqzBzpxeJgkSzhzBj0vV7y0e20dh8X+U3ISXjh1JLGFhEv
Wv9kiER+q/E88hpTeQfwHGpAbgZtl/iNQLc/UXsvIZo4kGa5gUP0PB6k4pqAiAjIEqP8rd5b3WfY
+g6ToGG2hrGPUhC4+ZBohkrFNDx/c9ZwQCx4IZEqjEAduh/2XoewLsuTc5RmYuRvCRbIUYNtOK7v
bEfwfEvx9WAyu8lhqiUbVaKYimNyeUvRLH35KT2sFbPs1crpKKo/oyqW26FV/ySlWjY6BGSmg3Nv
Flr6M0NEiLExL4elH/YMgL0wAc8dz2Q8qCosQJHhkmxpYO2kIr5JqOOe2QDe/J0blf5QBQuL6LFn
5re1VSKQx3VE6GwmQDBqWeegyTcdocN2NFJqCpBYhxh8jxh9NAsSTi2yg6sw/Dod+EaoGMGgV2e9
tqJ9gct4qgXkfCUigV1VgOLo+qWtwgOzfyoVjDU54OX2ZNBZEH4cuMaRy5GJVogcnpHxucuEbS0b
815PV3voRdkHBfVPSRi2HAYhDVLZ6PwQ3VYYYtlv+0ID+rophBk01IKhR0/J05sSi6uEhaPaXE6T
MlC0Lea2rBF+OiKtiW241AObtGItOyXpBwyxqSdXCJ/MUsPh6alDRdwojhX7+XNuT+9CwZEliD0l
GZUak1Dh0FzSNciMxXA7hZ1e66utCRonEFMNZISadnBluR8CEpt5o3PmHQcgoGJk+qHYKFyb4PRE
pl3KZ2mR/7SIb6kySi4FswEgtiyPrH+aN+XwT5Ta2cvTBJR9zyh3Fhs2fto88eWIO0BPQJwry7Xi
8jSOGWZsLbF0j9mEDMA0Ib9RPjrkJblDZBIc8fy+pwKn8TJ0rwuODmox8SJWerrp09Wnk0ql+Kwe
Le7gdfKOc+lJ8av/9avyM7O+w6yhRRJ+FbL6qDvjtqReCHvFrgoOdYTnzIbvtVsl7b3pZX+pkdAM
LpNkP733hfLalSbYgD7VXaWKgY6s9QsZ8wAQkXicvICk9lO1Lw0gov5sit/rM2X+jPtZVXNUAHQY
88OSX6IhgQB1ieS7nu2UKMjGw1ScMpRSYz+IG0G/hc0p26zjbtJfwHfm3FifDPcXRboZ8cGgNaBH
VzJl+L28BQSg25J2M80XgE62NbzF1QM+JwXWQ8o5dVYVSHLi0CnhJlu69Uzvq0Ep/bZgLurHdfAU
oIrGAryeg1P8MGPZZubKzl7FST+G4MVRlTwlfKzhdmKERh1RGsJTmdw6RNDpZSlPefM5Uo4Xy0+p
Sva8vivTvVRfTPiU6iNc/0L1VTPek/ZeZfHGWj/1iWaefhOMfbbuh9HJZgzVB7CzIV6yNumD2DzM
0a4J92CJwmJvte+tehPzyNabnoqc4ObCW8LRSbut2HMXe4unxrcY6ckeKUAFIzv06D31RdT3cvMj
Vq8GU6yIR1WDu7Y4Ld3f0D8q8bqqt6j+S9XXUtPZQEjllU59+RlH331Iq5UCQlgajP/M/tJ+Whjz
nljS0YdWfIvhXZa/QySgUH3I0k0JK19GrEwblw894nfP6Go9qVGK5iRsUkmxbjIGpGPNdOYSGV7i
wdIlsASYWDOZheScTwsHwKfUWcCmH+Rl8El4yyjHZ/23BMaXb7VqyywneCYwsPus2KRjoPa3pj8s
1iWsWOBHU36Qi9+ohxIfv+CUu2zyeZij8tZPR51dOwP8ZMVbrLdGAsBwo0TbUmWu55hpOwK6V/M8
ohAhBIwwFVxrbTdJ0wChqt16Kh0BYWWaPmHd09dmRgOrJSnSdogh3xA+NXZ3EfHfYhQ/4oBWka+f
YwEyaVK9GfuyGboSAtKacxSgORncPeR0kwPyowK2e/0LtwQVKUu6+ZjHJ+0BpzSlVIy9rhdq7ym2
kwoGnZqaE5AV3Dqn4eXjJTCXPmhAEpVmkK6XGK4Y4v+zeeav0nsvv8cUG2eRQZPskrefkRgHs3Fo
qm0/e03iMWvF0KiXDuc03Y/JqVm2k3TPo1uh8ZImTir8WKPkQiYbq0M8X7X5zvesNTS1XzZkFTKl
8C62mNpRJZgItGX5FoGbAXHehvyDXZidyyujbPb0DC8vvnlFpHRfNC9S/WmmL7P4V+R/kvyb0c4z
0s8WRGWE2JArfyKdyb5wFuW6MGvQ1ByxPBMO9AQRtuAslpIHB6dk7Zrlm9wVJ6abk62hx+ibreuf
y3QxEdQjdJvYZeOTl7+ZWlrMAS5xX5FvnG/2JP6U9LArxijYzVyrnJ1EiQOcK9x/eqdKUQOlh0EO
3j2RvyaQwDxG+sSEeV1FEX/FLkNLXNNXZSioO+AgkoyWTP/wk3jJ/GsygcRI+06F1x4umh+p/nOV
k9/OC/AMuwevzv9urMiJJfql4UFkukSGLKWOv2F+NNqH0fxp5rspvlUdJMrXejnX0j0tT9H8poZf
Lc8iRqGerbd6kvcVuh0TgzYo4ohSqnrGzF9Z7oh1ziB9Cx948GFlEqxrgZp7GPScjPQpgYpM9MGj
5b4Oss8FdMOsz0BkBZ0NqF3zyCr+mvovevAe2pZNSaDeCG21a9TuOlbp9cykLP2YBa2CNhAFne/f
Mu+Nsu+wUsTrm1nyzrPq29whctCm2MLy9uwYfiX9X05PJCdTUW6+x3bTowJrRBw/9x6TjHuR2SKC
HoO4NxELbn3qZdxeQnJnFH7Wks19SSd6m5S5qerCVnK1hOcbWnac/Gvwg9BerhRvPI1I9AVeu6oW
PQu+wMrRHAFk0TqiiXibVKokgcmQnMmcFKgI5QULHzArzaABB3/LrfFpM63W0G5yqiUeHwC3ilpI
LzdLjElhAVsUzj7LDpcIiO+udrO02CZAgXoDCC2wuslpNDC3WuyJ4gNSwM6cmE6idKro96v9wsmm
uINe+73yllW9EzOWA8DMp1nk6QCadE7VsGq9OESKJw27A5mJPuFm1Qe+EuaiSs8cmUSKcEk3Xsof
2HLnEUQOCMGorwVsYuhvg2M1MMJLhdZ2FiTxhNPpI3qGeBqLB1QNSCQWkuxVIz1rvQndZ2YW1CUc
RcyBRRrWl5eJuksPQXfww8kdq3c+LBH3b3qAxfBrJXvDOIjpedI+Fd7javxd6CBwUwMulXp4aYHF
9/6yfizqXkxWv1G2whpvUPNcFn+USaDiB8bmGVe0PhRVsysuPSMHrcgGWjOHMwP6mbpvOXb0hVWC
0FowCGBB6VCkFtM+tRfbY57mLsRxfo3uJrXl9DpazRD7k5k6xNo7Iypgm/CiGKeOJzJbt+ffY+bv
CiYO3pTn4+2XyLMKddMPkFFGpFkK42rkOKljW5CP0XxR2xeSOAgVy2zw7cOHCd/LVPnUtMblkWEW
E39QxtLKCsdiSWm0A0fltwZTvBj3UPwW1a+uOMQkH8x6xJII/wrsTQpbc4iMPHA6IM9RhoL7ZoEn
3GLytQFbJjv0ounHQwZr0cGBvWWS6lfhcBVJs4BhdhU4KmiRIOrkzkoXXw2VZzl7wFD1MkXzKQNL
bhbvMmmTCScOlxFE4lct2YmdcGRi2emwReQjrC2Y2nqOGBnhh42sXZTWQDin46Brl8FK+SSF+QBG
xBn0fOdkvze0oK8RwGTcb5ruzgIvsDTsKgwQYgRppQBzW+uOWuETG5MjQ4SHaohPbS3uxCLchCPd
Vem9k7+BFrJRmr5M3i2U0X0oifcsqXbVxCpi2AwvAZ918nSYhELc7GpZhO50i+DlieLqQIjRkzoA
LriNtTUY1SxYUGgjpkQFWT2ahXU1Gc8r2+l3Gpa9UIu0qEJ36HV/xU8H7gpS7Qs39ZOZTGcTj1dl
GkFIfzKa14CMNWg79VGOhUMVJRfygVV5pDk8ilu1C28klQWG1p16uTt5BCUcJ3S6Qk19oGv+QDDS
QPtPWw0I25is8Gur0DlVKOfgjvx5fkpq4MA4ZvQCn0FSPepwuvUi+D8oMw5pzI9YHN4b2aBbypx2
1x2iJtobjeEpah+Y8XPoUHlrJPFDzKxT26kv+CJPaqkFVf6Z5MW3tm4soNZNve0sw5ZiYS+l1V6O
Ed4pTHMRvFhUrK9kIVzyUvybmYV8XgKOqiBdBNqiudRt8l3fNp+Ay/4azTyVU3TPdVev21ujG/86
kyM/mlDB0mMULltJwiLS6M1XbqEis33kyIC41MDSsMwV3paPpii5vX1JSL4F9kpJ4XveNlBBq+Zb
pI+ekd6XpycQUCQV/GvTfdjtw9UtLL/AY2UhWJo7RgX6+LpY2y4OkvUlGeiOBHl/S+X7E4/RHVrm
GNWfxGA7Zxas7A6j9t7yuhRETwMMZRR8T3Abs6iBWX+qdkG74DNST13yWoJwhDHr5gKiLYIaxHUQ
nxl91Ad7rdPKZ908SjtbCiT5A33GLZTeCePbWP5jaskhrMMrwsmRF8t+UK3MF3HcleI5Va70Vh09
DorinPj0GwigRpaI/+r5Wk+cUgw/eKLySLtP3mo24qNiW64h+vIx5dCWekRu5WQlF91DmQqi7sSr
FKxUTepEoxxDKZ5Pr2RUuZJVOrK9beJbYlIOqMKjkzeqcYcA5xZMNg3KQ253EgJptpXKYBoCrHH8
K1EOupai+3/WkrgVfa4j1Z+SvRFP3QteZW6wHazpNm5eOSttwDa2fjabI4mA4Jud2mltbKqTzTiz
dmR3Ma2APc1Rar/FWSf95EgnmGFHeCwHFCel9FKvgji2TZ9TFm7CXO03h5crxKceAS8E5l0fFayd
0vhSWzudjrWM54MBdy02HLiFTJR6I/C2XxnN23JLqIH68q2M18KCLm18ZmwXyfUpGQysCtHczPNj
Wvd6uLWkc+zhUtQvVPymfm9nZp0/ZvlFHV+blXvgvRA+Ev2V+1G7er24WaxHTTlfQpSZXT4g15kN
nX17rm785MxKXYrsKGNJTXezT3KdvjerU6/e6rq2DXUls/EsOr0rgvNW/WU+N3UwivtpfOW3Zcp2
0c6leYEUqnW+tpwHcyu6mEF5EajTix2jts4q+3nAwim3SXyY6VLWOdLqT7H+E7SXZvJz57FgwvoX
h6+ddIuTP4r1yQqU+Jr1m0W7AYtLH5H6Oy1+ZT2ow+2m+dClk64HwnxnMxbNq+EKrPvf2g0J/jql
294XyrPRHCN+FgfRLX/hz3R6K4iqfwnnn1R96Ajjs9+7NIoTky4wSjNH9lD/TOr70v9rhcDoXUk9
afNOSPdr45cO8RLKg7mvYdiL4bV0HoWWOwqz3333WWtUV6S57frhh2Bi2+hvSZjboCtsk8Ff9Sg3
m8z64vl7hoQT+jpL0Gg2ZZD5E8bl9B4vQQ5tkj3D9PJAKH1mX52MvnyYZRxHb6OvEdN8WSlYDZv9
qOc5GK78/HTEibT6v3Ik3OYSUSwO1ps0NM44Xsm9pAbCjoklSeAOGehksI/NQbNoKG/o49hG/UoS
EOPNhZ7h2uOsDeq/UEpsoh+42GIdGN/CLihQJXAu28Y1a9HBxbOUb7RMt2nH6cVIVabbswy/CPVv
bV/DjijCt7L7eq608gmjhkaImkDlToPL4f+lKKmbT7ndJ6CsWiaZ7F9c5VxM3kv1sj6/seOknutq
tcvlak3nLrrE8mAbgufJ4VfUHrkScW9i6Jox0mZbd6e4ZyzG1qZDJe4X69bXM03JZ2w3HeFqU4DS
Ev4MvBgtcEMx+Z2Ef0mQBbnxQRg9G8ulr36eH/DjIsqvLQhFDYvl3N3q8gK41KDbHkhaYFo0Lfdt
e++aS0vZ9I4be7TYXrad8Bq7bLiuPB65L/KJTyO7bjZcO5cIAemjCo9y+47lBr+f3ePbp3JhKzrF
+WYYgsl8hDbylvIadccU9YDn5cBi4qZ/e0652RxIXIsbkmSEE08hXr7+60/T05ODJvwy5YNCNz7N
XyLlL1z88Ta0AY7Q/L1Ca0Wz6gnJ8sVutkMv8eGFUiJfQm33xPNa3Kmpkm2icJ1quYXJXRqvMfuL
zrk3YGCj4KbYq/Qd8IhVcws816m6R59WuAviKK30bT98y4RCwAWMrsO6X+wvsfGwNnA52ZndvqDx
thTvYxaEHlsrdnO/e0YuVIWXcbPMur/Oq12YQY6KY0PQaLt2ND3l04ptdzkI2knXtnrBlWcHavl/
JJ3XbuNYEoafiABzuBWDcrYk2zeEQ5s5Zz79fpwF9mK2MeO2KJ5TVX8qBvdfZiUxvPncBm13M4N1
KaKDhTzcG+le8g+F9lQSAK7NmK9H66SFr1DaiWg+enfw5mIfF2s0/1J/xsgPDvRK6oW+3uXj0eLB
F8JebPYCc3Mc/wTzTy6ACqmvRTnOgGKzo5ZZ/MXtnFwVf0Ow4CJH5QOMjrqmvbO1Q8qZsDpPQ446
m6qbN1RwKWXMMO3laSoPGvQgcofyrMDu9uNjCt3IWn/pYOJ0bWtrW651NnVyn+vr3wffXRlsiR23
yptV2JrgGsND5jYPBiTV657Eo9oxpF0QrE8XPnVgU9BbT0y9HBVmCfe9w2+XU+h8bR3Va9MlbQLF
srDpg02T2NH8rLStVZ8yIGVrRZ+zCq8AfBVjL0uBPyFoYItLx3Ck/G0odhzcFipI23XJcYzWimz3
PwipVlggvNlcjatvdhlCup5po4nUXGnGeew2vQKMvhWsZ2KRKnOJKTmB7WdeczBX8kr0UHX40EEO
YB2zFbtngY0uknGwuIhRYPEkimKbpIC159EABSkWR+yrTS9df1JoeIyXrtAhWU7femr10bLTswFr
XyM4+T8a0tAlmv2TzGFwwAmRRbdql1FWIIK4XkfJWTFdrsX0zaCj2gSegpsDmysKCs1WIUsRUXk1
irOLxG2Q7PX2nhYuAztDDHLuUzpejfKxLIZCUMUo8e3zyBtlU8hfEvkYJihcp+3E6M2cblzww+SI
HHJlW5tPFIwjN0Z+aKMLJxN1faYMzOxP+aaFe1+0zZnaxvHIKntpNTrjQ5j3hVtk29k4aPGp5Feb
Ym7n/Uih8LmwJqrHkQWgvG3YVLTaTlhnFGnneXwzwh0rMsP01T7pY9yagEpHXuXmIQ9Jxtwmoqe2
d4hpUECFcGb6GdALEUGdvkNgXpU7gi1IaZowKWQngQNDTBQSjAs79EBP96F8z+h3ljhnZYOPhKbX
kte8jEnmoTfpi705ngZrN9sJIMAaUQAvZ8STNUjR6M3KCcZfY9xZxiEgLSbwnYHtzXAqduvzf/VF
p4dJqKJVQog8c1FVKuNseixeSNAt/dBU6wRKVNko/BB/o5drcfzJU9GR4XdEf5/1nolcwjHizq7a
vdKeux52BhVGw4hVub5dm/8U/2eUX63M4B2ZO7SA0FG3bDy3noYau8Z3hbJKzvbIR2o+Q/qREb6j
F7sKkssNXSH4pZRj9GsGL688NXKbyNHzmGWWX+bwEmlXlQUogzlR1RtHxh6CtVlv5wh2JdkY4nH8
G7nNw69mvAvz0Yhfk9M5WnZfmrj5M2iuZggF4yUOeJ47VTsCsWRpWoXDWc/fuS41dbcceJ08lA74
Q/9cDlTX4j+wNWS2cWOulsqr6xwWH7Crf1nhISUbe7qp2mefLD1kJZ4m8UKMqBYcdfOMeUqZNik7
CW34Zf/ImED2F2R+i4ThFdg9ZY9lc2sQT5Nqls/nmB22OPQRG9Kmp67sTPWabtBJgbm5RpRtrLxY
+21rkDhddF5mKwP4nSEhDlo639cwHc3yPvJlj/3RHA9mdyE6vFNJCl916E8yr+VktQOaJWzh5I2J
fDaLAdr/m/prxBvGcm+52mrXWiAH5VSmm+UBqr6H0SKoErqkD6u/EtA/OXK+M3qOeZdum+7fAp0K
3Ucy/3Tqki/0AcFk692JsUeVH6VwQ66AR4m30kltOmjsSEtxUBRSa266Rrz5uyq/yfRpff7R1u/V
8BkL27njwmxX7NpuhhMXLj2uwogiOyHM/GR308UPbqF1t3DTTTZBskxEl54pXjowDDb+jvjLlRG+
RAhTBwQXoD0/E4dkrvv2UDRbMGi7IJ/ByRyKxnIBTdF5SP/rkOXO4wUNUtT+PIHuL6bf28ClynDZ
Gl3FUwq2bboXdXcWTqVNPojwFnihy/Wi05N2wjsDL7PyZMOyoqcQdqZ1SvH1VddS+VXhAFJ4gkkC
4kP4LFt3tTjJxbSKB6IKvkv1ksx01C8kzvngSqmr5cB628j8rkVe3ecY76offdXi2tmKBgPevtFo
lXAliMo/oMRBHGn3WCmNRMEq/mXavyI4WcvePZthDScQpdwK/hnhr65u2LDI/JqWAPnXqL5WyeGx
sKTHoN3UylXDUZOk54l+qJsOUX+ywl+UAOK3SoWYJc/KYWQAMygSasMk4XTmx0wazVgcoBKbFJnF
WW/WIy3pnL7UYE9yDhuQllu0LW60D5VVgqMgcCgOcn1XxHdKVK7Tjo4btVmn+iuGHBaE21Jl0Aw0
2VZjooc8ePQqLhw04SJQtjCeBPEwVN+L9y4GGRwhdUr1po7KVk3/VdYlGX7q7KabtAlH3/IifQ24
zFX+pWSoqN3ZHhh8nN6G6cWIlH7N2Ro/P53xzm+cdBXZ+Jm4NMhRYn89Bi+2fDt9eB+DraytBf3i
08LJoLMmL5IIioq3C0biURpYFjw9RvO2B61qu2NWvnTi8RT0vDpRjag6V4lKxJD8MTuISZQE2vQa
uWg7rTc//U6qR9d+mq3X6V4c7BXlb8j/0Cr1kIvLTg7ldxnYsnQnrEju9Ndpcxyyneqf6umeNN9a
9d50z0F68IUowW5mU219kJRdpC2aktBmuIc7UMVLhDaheuYdpqXpEbVXRqCApOBsYFFj9szK7Vwe
BmPny1/KKsLUg2r0wLp79Lg/nct7HD9ke6RacGcoV6zhdsWWaEhje6iD1dD8k/sDXk8I/78h2zMY
dzrd6ZQ4Vo1Qa/iNatNVCOZMhl+mK3tueSKrX0F/jh4qd/k5goIEG31tWVs5uqqoTorgjtHUDhhP
7NAR+Q9GcqvBftRzz4mlnkCLJV8jSOzya/B1SKGbzqB1xvdcfATCZZCumnSoJu4s2nzsuKsezFia
1xkOGX8R3aSXUPGkAQX+t26SA+nUCLO+E53z8JoJDW2Twg2LW4KGZxnWFHIvWtaWF626zlZ/0rBL
uFd8jtip658mb0dB1os/PE1ChIP8IUBbpAeGAmRwlOXrpJ8Z82mSnclnMOInVrCBVfSWqUdrE5dH
A3CRNhjBhY7IFFImBtaqjnQwhb9Pxl/OZT6+CQB0zNeacZkUR/gzZy/5yKL1VG5Yr5I22WpBIbpD
JZ9YpD3/ZeYGJqJWjpwESd7V4tb0z9wB3AoTBg12sC/T17KkVKl+5GFvmPcuvJnlcdA3NSvMKImG
+l4DtWpoeBjlhIxZVns3YbKG4uyPe35YH3iBvpmY5Spa0OCvA5eOetPVLWRlxhHApvJmYz8x9Jen
DkhS2pbBFcEzMlnWCmcfZXNhFQZl1LCD6mhdic9Gwy1MYPtQXm5dH/774Ri+xmeQvcXTMcx+quG0
NMlaEKGpHtBlJvZYPLRhnUABh/nNosBocWQvXT4seUezbqyHadPS29RcMitQDyNeNZzS0Oee5TEJ
O5XVxuYpkuhyN239SfBj0r1U2a36dWM9vmY7q87cKKHb4jW8MkWyMn0zJO8zpFzOXWmk38NG186w
mAUpbBmo4DZ501NveeYQFpF5w8xih2K/xNispk0e3PX+X8vvSt2wZdRsgAChThEt8b6/LP44wHum
Dw8x2XbQMtNK/+wM22yRzLzL4jcte6+uim5DDS2TLcwcnu3t8jYL8r7e9U/hk9tcSzetdFYamkxl
jXqaK3ndFugADwusaciIFz2z2c7pPZQ+6BWkaSNH+6k45N0F3RLU7aO3GRXr7077MRWAEriShcBA
vchG8la5Ln+xCH8QzwQAnYTiblgH+OIJClS5juIZjTlPBMhluWVbD8UysqtPA0FP235SBkdjn1nb
YPaIh7W/UqxY2wKdAa2qQwIr7qnJjigsmXgjWSguHwDKhYGydLxgNoyE8zSBx62n7FCukVP5TmFe
FwipSt4B63TlWFrHQvqQ8g//WIAc1Nc0NDwJZWQzf8bwsVL9ZiYvgQRfdtdPx7rfizg56JAHND7R
aGdasByVlFyM8ndSI57gUwEqSZvvCiunBVpr1Qd91ds6FeuTKoVS8cXXrgf7ZcZLT8Mm8qbqtUzO
I3gbvUEI1oiWDDOhvEVXxrW6qyl62fjZxJsMKEFIv+L8y5dRz2DM6ZiDjV23Inkt2PTjlXLND1sq
Z+3pbm88GHbw/6qrrmfyKYJVIJ6X61FrN2FxLc3ZTQLPsB7JfEbv00pOIm90bNa9N0VeiUQy+Tcl
2arvDgvqooW7biED/GMWfTSk7OHYoNcRvmr+OKk+zOwTcTJ05L6ozln4raOwGuNjDkBjBG8NCnfV
+BHEbSGcSeuCaiZ8MziJzVGUb5HzNUJZ4q+zm+rV+PvONhw/OLPNfakJ+rzNwIbmToMZ/Z6Vf772
HvkvvXtY+raSN236zdII0diN5ffcfQoC4l8Kefgflj3SrImfmn8PMZwv6EAivZZRXlHvQbWrgztQ
s53He+ZD1iohU/1CArYyWbxuwJeXIoWHapsNkTOOd3D5Itt3YBAVm3ZZtFlBz/PesHbWP1VSvsWH
amfc1Gld2AbO6p5O1wf3MLJFcvG3cArdSDtoPcTppYs1WaGHGrEN11z1PYTtKiofW6u7tOVODlHb
sBSc44po18b+SMJkW6PO/JeYC6MrrzSi8GJSJXx/JmOK15MfLwTHQQNX8uTUYw1hhNH5SQQnWC3m
KEaO5X2b1E+5vGfNqch/Lb+wOya3LLmL4oeGn8/XrrxoI6IfOeAXzm9tcknu8Xw1Rko4OOdmnArc
O064zDxIGNC4BaD5/PWlDBsCTIJsnXtv/EHNDK0KvIlwsYzXqvToFqBIRDPdv1B20RacjfAWiTgJ
t3gg3DS/hs536mMQIXwGwKPnik/dWjwZKJ7Yb+qqSoCb1yKXUF6RCJGYNg6GMbwADDHl6hbhyKgX
dNrxAUMhwRzTUVK4a/hc4z4oPpaTWIgn0QLCY9ZsgEyT6VVz7TXBSfW3y8i9DAmUCV5Eaj5ATkM5
iTaYjVa+9GFV21nwYp90WD6ADCqqQzcPiyh8esTWpp/uSJVXSnmeJy4NJL5b5oIsW7PWSjLc0jxk
S0uANqHszjqlqpC/leQH2N6Q91V+zLRNiNFRlNkDRW3oZeJHQ6JXbyN4g+nma6bDXPJS/SB+Nm5n
E7mFdJeEU/QqOHIyDjodmqFv9Glb6o++hj/i8SfZVWmfio5J0kvLkyn/LU/CUN6U4ZEH7/VXpDer
dKBEC0dGQm4qQdrC+8ivRNgDTj7/xgib13UiG1IYCCI1GDyC30DZsP8UVOV9zg88txjmqJNhAFYD
AsuDMbxXqhdOHp2FbtFYr6XhZNYnfI+o+IwVvjfYfbSKyYls3aD1RmE37SZCiLqytk3M6AlGITW6
8vVKaPgaxge4+BnxZS6+B9bVr++QDI6Ocrnf9KQWHM2j1bhNd2iN3yx6H9+q6oIR35w22gqDIv+1
BKJxVffjI7cBwkQAWIQ4zZpOyZLpyERsWZ9Zex+JtKWFi0c0BzSvObPzutoMXOzL9464cMH2CkNE
7fltGFgz26uhPUVzr0Z/hf2dsy7SnIAXRlzKx0rcaotf7xgyyNdmbksM0injDivZfX1t7vup4P15
1vOXoHx0+h+qfL/fyf63UuIKWYH+aS95vun9c+FzfP8deFjRYd6QpLjFPep38ei01W+JxwiJOxW0
VhEJmMfWQlrPVaUuZN6jM2uH2uxntJpeRwPv7/34iuJu4XyMxNP83eTqa/RuIpEq6tuYParoT4Ea
Rvtv8YZI8DczLEhSc8wZvutQJqJDuyExs2vp0GHbZnlaSlPqpp5KzXsrCK0wlNnVgc3Euaa1+szL
j+Vy1dsviQIzXOWWk0UqmYh5uGtk+sYAv+rN1ECixVUbo5vtaJaQQCcC14ItOIb/S0Kx4yd/BhbW
ubUcM2BK1jfmeA7l38pYyR20z9HqIQ6+5pBuiqtrygqnZ5l14H9I5CdopYDSMLUtAEtlwun9CPwr
LcNswmPgmMKO224lmOmiXwnlXx2+WcOR3xuKD2AZPPE+erUzJtFucbz0mEQzDkdHUkuwS9o9+/lW
iXnkThTxtU+DBmHwIyPvKXSurvLUGA3A23pMtgKUpOK0CDyxXMN85jju+TqUVwcTES16FVB3RBf8
D1LMiAHtgE1FBbHJfCMfw4fN6jWnHrcpaR85gUE7SbqyNgpI51OovuuZMnkYnMGLu4PI7Ev9jjwK
ivbfLAP+pREek8enpL8sAm2/bW2x3Fb6s5dmcNvQVsdX6r+mnhn+zxLehfQ9r4jJR3axGUUvmde0
zBuMrw3ipWmrrTtPQH6OGAP7Bkfg9cWlq/1DBQhnnq5UzF7dYqOacH/1lAokSWr9UkVStOUvbXpf
5kKciVZ9XubOqv5u/hJuEA1Ia0YrVBdnpWaG5GXZC8VNqvZp/U8jbBmWglSg/KwupXupteZAcWuc
yrhBv0nVzUTE62JiBX4AqDLMFEzyR64iWwp6TxorZOl4PBc7H6KlVkHy1//44pdp7UNFwuT2nesn
ngwzTMRdiwPYWeQ/oH7x7MrWY0SRFlINlkQDeUfICTHPjvzKIk9VzmV39AN+ItJUv3hFeOjzviAG
gHZcpIqFdIASEGSBdXY6qPpOkfdmDaS+RhSnopfF6Q6SqGR3PXooA6Od/gNDRWzEvwd6VOPd6r8i
7XeokP1pvx09Fmkw9uRTv2DuNaKqz/F62phY/gWSqqFbXRBKmitig3ok7Jq4Oj7brnJKMDYDTsfv
OxTJd+xMrXGYeg+aXsKqh/6sm096eOM7ZWGqU9MaxeRoN+0xnUjy/si5scaYpeB971XTP7aK8G1O
q6q71Ez9HdI7yYSITb/q7OxnF8DMniYvJI2iRQo1jOjX8t6u58vChcVvrfCnVF9zsF0WI5IiyXUP
QpPQbkypG4OyxhJVOgntnJcvqDiq2mgHEiDpvhFPxRt9UIKoRLw3PcRKuRmEDymEQWZ+yEnwWApV
XHAxfuiF05UYB3IJzH1yY27qtKIDSTvUTy7JNWGwAVcni4uQc/qp5dsolWsfNtztAeMHs9OihTXR
VEI4x+2BH7SO/HVuOkP6mXKRrHy8aQoxXuwj2TRvIyOt6gFwWxoLhTd6dDHw683a0aLhq/CK68NO
mFc0Z7bBymcGZH4XXDE2+lMaO3XJMmHC8KeTVFyW9z0lpyOr3iq+/GIg54ZDUPq8S2u+/OC+1OVF
bwJ3JU/b5cvv/FdDClpUMMmGAwgFIQggO9ZeFhnZQ75GA1CHbodSrVsf4nxQylslvBXEzXQ7P//g
UlCUtRw9Z7iNhs6LVXWiBYRZhnaBnbYtaXH9AjvtB9kIDHsIQAEzF9cLDlqlvGDHc7R0v3RdYafZ
Hb8zq4cAhHJ7JlNsEWGzjw5rEh+8IOhmgKRHd4nbT8uTjRrorhhZwOMEQ6vzOk+atdpkELILqYeg
FQ4oJ8tHwVifOHIrr2pKwTJl6Z1l5weMSQBjpaDvfTBUi55pdC3R4YIH/oYFgTODhhQklNE32TPW
Mgs4tDcxRvfwVdVrn2anBQHFj7XKAevNpLXbkHS45bUBURSM7aeJG0gufnXpWs1HIptUNlbHfeos
otRU5jtCBV2ZnZ2uge36eI00TCW4hiX22KjrNY7oOrvU6m4G07VEqp/+w+iAWsng4PbmvU3+AsoC
1IF2CdJLq4K5olHFyxQanxUWfQVDijV9L7KooXO5nZmfvULY+bS8vJNlcJ6zTTTdR+s+IUsMWdVo
MQ9cEq4A7KoI8/5m2+JG2E/Ss65ru65/ig+lemgl0hCQNH2kyUceqM3pltR6dhN0tmiSCZFwyuPc
GS91CDvk73swsx6EODcMhCkdWNkl9T81YMdBA78HNTV2qYYodZfzLWMszv/5qYh9iujo+3KZLr+o
8yU2NYSOaIvSDEtnARmijEJdlcFxc5dystWCVKMvGUReKM7fmKBn0EPZzklvchrbjC9T8lSl8wTL
vNhJQvOvJRtBCC8UnDkcN4HyKQk4W+vPxveUJerq3qDwiAjAEYd7tPgJoPtNNBIgW7aGJH4BwOqo
XrW27JXpmibdnbRjCLNfyy8O8aayTp3+XiPOmFLauQD1OEdkMvkl44kTR64+r/zQ/gk6Pfx3mH9B
QDTqhu5B8KGUuFxScduMe5ZgUUU7euKvaoHsjL0SMHSxDoJRYqBfAH5S9Ws1/HCSxdTBVi0Ldvof
tfbojKvm52uRaJYSY12t0ozOKTDw4OAmJMQHYxdcnZHBOxwbgzgX1CpodAkKcEK37100WrUD0Nmu
B+tVxwwJDZvRqHbNxtB4ksknTWQ0b+bwUmjHIIOM4u1Q6GjYq+UYZfMTIMg2+QYJuyWi8Nd3Ay/K
t/6Xtmgp9y3YMo8zRuaH7EU0BPCSDwF9sRHwCX1ngz3B7oRsW6L8N/GjKAXMtkKFgSEYXMagrFgB
UiJNfOcOZHnHkygWGcD8Qjbd7IxeTyIShxxKf3byBXPbJxPzPSOyJMZ2THc40hoK3dHsni0fdRZ1
bqNUkhihLVebBFcCAGwqwbY4xXF5yGe0Jj9y6KInF+pTjCNEoHKm403D7FCy5/fnX91cIGb5WR8p
DpC+eE7WMcGZltxDhFcm6g2dXQ/c1nLsUY5WqsRGolWIQ936U4gaIuqSZj2Ycs/yfwvxsaBDUj3R
WdWeVchup1IJ+O3E0JYoCjEWpeJg9ICA1yEXoTW9SQaJJhzyX258ZL3beMFayS/LVUC0K3mOtY3U
xvL6aScTYhFe5cgRw9MCseGxWPQxKCM3krKiH3OjbA3uGPJHk9NP+8p4b4CA9ZjgmnRnodE286eV
o0jgy0fS5N9ClMiL6yM/yuZVL7ZFepPr3O6kW2IYENfoTxDND0q5J9DTZhAKz+q6RnO+kdsDH4lJ
xe3kY8YVSMYzvOKfkn75xGr8VpS05XugCbcxs03luyTxMDOCVxyJFr04L/dGS/xydVgebJmsjQ/e
t6UEpN01E6+tfCrrwTHMeRuWxdaYRTeZLaJDas5e4Q3UrtXfnBiunxMCUKk0TSgCF9Gp+ju5I/tM
4BD28/yvRkVmaNsmeA+UtxrBc9J2yJE/ROUT0dl/jw5cCcWrJZJZOm2Z25Tiq8KcQoKFADId+dB4
YEuj8Zraa4TJqMjeDN3O1xy98tH1/wQEQpNCu9R6Rfkc3M5NAN/wkpCdBV16LktxNeo3FVyjtM4D
QEb1ioO/vOPeR0fCHZ2Nz5zDnpKFOdaYRGek7tKmzt3KfBTNToqvYf+n4IovgpZMCZJ7pNZpNzGj
Rm+jZVKiNQjtSp500heXlVqI89sD65a8dMbTkcOWFeu8O/TXgnO/1EfBJEXPga4BEm9cwj+kVfdX
NZ4ubkg0MxnmOjuMH1X+q4dvQfo+4VSYwY/64S0eifWZrrQP1j9J/BSnU41OoXyQD4RacGMS7vqn
BuvovTOvv1h6lHtgXEnqwexxaqZbkVwJplS70WGfnR2hL+8b0at0MIXVr0Z3p+NIyZ8UAEnYAfdx
WXiQcdhy96ZTETTGIWbcZK8OgRqF+GmZZz++p81ZgXjHtozZhelMRIh1Z2vaijZbi7dyvVWg/FHJ
I1RN2IXCR++wwVrjuybjSIACW16vydR2Ktlmuhnw76K4WCbelp40X6SQGpqJ0NYmETE1eVZnMLjB
f6thocsPVTgumJWlo4NapoULLrZVOZ/9xkWKuciFBNkLQjJhSA29LjeY4X+KuoOqfZUsdg9EGowZ
Bs2Vjie95gpM4996vC4N8ZgBINY90EOCC/gDLtb6V9qPWScbxy3pmGaUDCcL6YO+D+DXKvW3mi9G
/swxP1ZisGI356rnBmTTBEoE0mwhKwLbJESVFK2jjJvJRHfB1yIwruJ09NdyBpS0RzlZyzsDdxTM
QvdrNh+Q/hbG9xVdHvB/U/b2F7vioiNBVau2OkzfYLaGSvNbv2qsCaqympCr6SH8YMVOJMi0ZYjU
m7+QTzw3cEACC9/mLRlUWODQxlBcu/GCLTS9KR2ODtSdaANJu6XhJI/BgBDWPmro2+US7CvMZYix
9R11Joi3lvycndmTq4uP6WiJNJuqn6r8kbNNqNxNfpMS+BZ/o18fe+WINZDqxllBCorwRy63DIJx
tmmbnxkbZQ95Sxag8mPhRtbrz6G4BdFGKzamE7iNyhS0yhHtesk2HxEWTQA9/91mI6jIWDSugFkv
2kHFJSNqy45mSHqrzHOkXgJXHoFGPLH+kgh4SZv/iFSt2OmOYHcwBa7qlCQR1eDU/FiXHDLwgwT1
Fol5mHVYXGEhvaHJwZ0MrjrSk2w1ZFVZsROxBCfHprkk0m4YDoQBk5f0IBnn6EfXkWu1Is2egcWk
QbdwEdLKFxJy1w5DGCS6BN59mBtvHB7Y+FcpbH7Y4sWFhvAixPmqbWRe6mX8vf8sN/TC4GMZhJiC
4nyjrDVXFTyfnQOCpxCSazJNE1fihQB4QEYQomIH88i1BVtWsHYr/HjKwM/MJ0x7bfSsyleWvoMb
5sJmGXYll8Kn4/cFlZFqPkoF16TTu5C010OILvrlZVNoWv88dHyfbIVV3gbmsK9++MqUP4tIt8mV
zxObH7uN0P1rIPFi7ZNP4hIu5Rygxe9mcAN8cULjXTY3pQ2vmLriCxRDE1jp/UfWjT3Iyaq6h3wf
VbQWQ3KU/+L+V0RMDwaUKfdKv3Q03jwRJ1W24y1TXS41QCNvFDdFuxHrK7FxpGu+TYAfS69oyUfy
ee2kuSMaoTbq+K6W3b0PTbkA/rGlYEKTSy4v4cliiIIo/PpiLTb+Fv2H6RVkKhzdFLgsOgV/LRTt
zP5DH7iNACC+tves83rrGcbPMPxr9bsw3HL/MIm0hudpLXiVti/lQ5dhv6T9IgOpBnrXmTg7OB0B
fkd1S+kQYU2lrg0bYVqXyUVXz7J4GxpSgy5l+KdYB8CtototQcffVbUmtgtj3YY21oGjleOtmXFz
l1vDvLVzg6tcs/30NPU30kVM81UaB4WUPwhPaCUslvOz1N+scYO6TdPeNEAurdxrw9cEcF/JFyPb
LR+cfmzIr4uUjwTfUj3VCqDCjU3XAPK/MlRqj1rMcv2SnAR4CRtnuInKtXua+ZvQfvVu7WZApglr
QDKuFIVJW+U9jQhsTWZi4dTjPBI67hAP0/JuB6tuWFvJEY7awYuIDmkkXdtZOsaEwQy4ZSgBKc5j
ukEjxVuuRZcFjWcT1NL8KeFJ7iZsV7UbYZNX97J8tiIcATuFiBgQzvZGfCwg7z0GnZjlN56DI8BH
0+H/m9tzGv3KxDz1wp/VbxBKL5roHMDGHH79DIRZ+xyB+9ECqiNpMxQKX/u0+g/pqKkrC9WMRbzg
USStFUmL8JnkyymxZ0413SZb3KhOMEaFu1D3HZ4uJFSx8JfSHYDN2ob1W7hNUdudSjrzsRSFpXdB
USpzYSyxeN4UfhXQrCjbnYCQtCF5KOY7EEkkvaKPafIGwQuKR0waevwzEP/DFhjciS4mORJI/6HS
aLxyUyAV097BrtCFNRa9aXjM4cZod8g1a+ojQlQOzEj4hookigquiyf+iUyNoaIj28bWh19+xfNv
PP/j/DlWsw+APuVuA9RrS9Rkr8QGRguAj3QJbU83C+bJEUo/Re3YYy1nKoavSwjpXVdKaod018Ei
JpV8m/wVJIlbOX2raq5MljKp6TnqtoV2qAhgsfzTrFz59aSjgUQezUFkXUUYdWmwDgvzW0LQgETo
1V6GmaCghQsOVD1VmCo2Oljm99DTNmOeKVwycTOTTILV3B+RYvbaR95SqsUnaVGrWNooUbjULkle
D/WREAGkivt8jXxe3VabeA3N3h4Npb400oPXBWY/VnaLiF+zThepvJTiWUw/IZEQnwtc2UayH4Dv
a+FvEul+BKyRFBYJnXFlvhnClmxPHNGYjfeDYqKM7hEY/6ga+wGvIxvoEkdVED5jtBqLr/SY0jf7
dkusQ3pbroApfvX+sdHfrXqrWZghHVVyCbABE+ez5fWlejPVXwCOhKun4y1C3YKilL2rO0aFxYG2
huK2PvjX1xEpgT063iI9VrJCBs42wW9Q8BoBCJDTLaRglTNpvVq2NrYM+oWH6DhjY+FF/vO5aq09
UskpuoLgrRSJOcm6JtG/Jt0r7HAs1jAsQfHMEPjPIxd6RXcM4os0lf0CAYi28eNDN+Q1tmacvap2
JsknXMfrGQ99i/QNcToiEweKIZYhueXeC2pAS/GW0/QpI0qzwSMQUgKD44kGzPY3oX8irKASvqGN
dBTl0+qoCzJlctVo30PEF5yBFgve0mFMyQHCyel+RaSBC4wx/bAIy+587Nqwl7SzCY8cbN/Bk554
9EDrVv3XAgMsmCflAwd6AyFOmCgsJgr0UN6Y/qPuv6z8NwGX18BH3XSauQfQOrfbkskzKLfT8Nep
5KOjAiDjJbkSzxXSUdBY9KgZZtTBuHpUQvHFFiwyqNeDvI2ItzSvifwtmRc9w1dMnL5ZgwD7PV0H
6LV0CsSXVf915qrbTBv2nBKuk4jrYT72Tg97cROXr5aerifQQMw3IgbknB0M+MkdgP1Q+h9j57Ek
O5Kd6Vcpu+tBE1rQ2L0IrWVGZERuYCmhtcbTz+e3akg2aUbOoq3tVmaGABzu5/znF0tjqWo/wRdD
NTG60d3jSLEYXwdkGR6wgr2w23lcvwqdi5fA8PfAB/Y9nxpkaJQgwh26GSOjat1a27jYFuEl9B5t
x4zAnGtYjHGtXW9Xd5BT/Dn4NzKXOYU/1UeIDSM7Vbctzd+yEJeNiQEY8P2VxB52DKFN4JrDHdk7
624FUS8O5xJXzz1FrHV5H3avNIE22YkmBhyggmAu2UCnEa8tcwGbClI1qIWmYEvOUSg1d5D1qVms
6nmBpHHLnK9FmBzRDmE1XEN28Ep2sEyZ+WeI8aTVx0xHjWfEieDL2344CYpjyBnn19IsSn4Yw/v1
Bt97HC/AVbN0rUJwbnBwodcNHCQ2WGKmUNFh05TWVrZWVb/ow1TwkzFVq8d1ZS9N732AUhFIe46U
OHlVgwsAPLR4ukvUign1ziQornYNgRCP5Urj3q9osOP+kQTHXLo0/rONDyHPRjXuQDiqVbeq9KXo
D7J4BtOrLfbqFE57uky1b5tWJqvf6455ZLmN8SOiiq9WZqvOzWpvNXy5YuFKW/ZuRuSszXjpyIsH
pscTCVCeNQnOPvG9tY/pvjLvunsH3NW10DW8o/Cy0MyDY2ILR6To3MJIc3CTmaU+Y2aIBjtgj/dA
xkGdT17r4U2tHvrCWUKUEqQVvPkBOuFYAZGHynYwNm0Jf9FM5gZvj5yWuTLY6Lmkyx4LD/Hlyus2
wB+WdEBrDMjFksOpIqywEodOVe/KOxosjA7LGjbxItIOVYMlFhvXcrxzFonixwSdziApyqXPUOCb
wguVcvYarvmrcuZ/5akxNVwmrhDIkNQ4UH/qWWIIkeOXEDFh+Z/sh/YUNK9x+4lnIOIBDwiR5wxe
ZSW7E6l+C+tbP2pc8b1bb6jjyzN+2R2HXcc0hbIhZ/gfTX58DTYe2+JSXXqgt2QwL7zk1WO/oXCD
4o5LxS2cMXuAGtmeUhPdqrQKqkkGAkZPFF4pGvE5DdEv2veaPr17ER1w154064QgUIS8+Evd+K7j
TQy2otBRiL46QQLFMA2rEXdggAutJXXvvsIOMW589ji0RfVbgQxXW/YI5Dl7+Ro+8GSyGtp5r/Ll
aLgyLOpPfj4f+7knptwTnsB53zOLZfqhX4n3EByPNv4sCopy/8Ay7xSq2baf9BU58vWbBz9GxkD2
SzZW9E5DSafWzRpnRZnQVzeUk2zPPACQyPCvmwXS1M+Zk3MbkVHmTbGM7R2vCHdIwZASIMt+t+u9
owsakzsbtBMdjswEEc0VtYYABT1/57AIRGmIq+OsLDkksB8JgHHb7IKPIA4kh6S59m91vOTr6+GF
okGt1jzPRfaUaC7b8qMId2I+ZUMsEFHsFAaJv2V9id5aJRfWtACLuFzud/BBtomgYEkDx0d+7vWQ
lBN/KkEIb05294NEQYKkEQ5LP1rePGsp9JRj9abiI4QRaUN9b8P3pmiqzJ9WSyexheUBvZBQAVDs
kr9bphfVZgPCQrgKnoLA9W4S34yvduIc/WhjJ8+eqrvKQ7gNaAHjV4E6pAyLuRJGiBjVm2kFlnhd
wwzxU2Y5cHAVV8BjlPxx8Eq8zqRzIs4xpAqcNQFqK+VZcnpVKW2Id9YNzJxwqvIQl4uSU4zAoEDq
+SZEFqy2wCqXsLip6k0qdoq9HeFcauqMsiqJ31Iq7pHVnxiXnCFQlj6ZN5vmSnYonMm35XSiEIVk
kL8x4TfWzUppVpmzBRZLoUiBpbZfWgF0YBAkxGxsVEBSRJnt54cgpwVQSLSkFq/YAulmzFlTJVOb
NVNEzZwQkMloPhP7Pe/fUgZnE2YRFfjxMLPIDvbxp2YViKkBD41pokXq9mKXZ8sTYuGMY2gYdsy3
qGGwSSLXR12EPXvKhj2n0r8RbQrNTK/qs/Ic9N9k9/LzDZZHQX5lj55qlYWWzaGuuiDTQPiXjD/i
KYFFGtnfht1x/HNYsbhtXH/gS5dU7B0q82nUbf1yS50w1NCUWsA78Cxh9joIX725O5Oo3QDGY+Us
uvRIZ7/D3CoAjfcgEeRDNPeELTJsDvQfU/6zQEjETW3vfEQqRveDU5k5zVBv3iu0h8se0gmwitsA
oKxCcyuzIAaONCgVGionzWH4V555koOTAQlcWVMvdwgHYUdhL2/usoCZz0XUOSGIzosgeuqvPd55
Vbqy9Y1O/wqLH1InBnvhDDqLsQQ8KiB5Uqz03rLJTpjJ18piDD7JCJ3UbDTFAR6KjPQIonaaLUd7
y1izazc+IjdBLpJI+VmJpozaCwQBMSKt8TYNcYg9Av0z5UqXjAoaeaY0s2f1yDAk0aCTq1PfeUgl
wglsGWRYjkYPGbL3WRfEBcgs/1NovTQ4zAVfvvLh2rinL8JFhVE90/6ZQDTU4ND0D8kDpaUGgdbc
MRd/spUKWjIrFWmk2OIka343yRio+U/CtC64h0REmKBuvnE1zaP+KqMOULRtgolUiBtQnl981ma4
R8ldSMhY1nW5dQoTM6lmngxLW58V4ckMtuCJeCdPuoU1BV7iczF9vfYpIdUl9bg8JZGrs5KZHgrj
0nXgHUwAs+k7xaMBfcNaNNZLiIkOMIEJAom/A+UHrjj1QjUvUvIzGnTeyRyXF0wpJhpbd58tGXkK
+4LgtzZ5RLu664a1MxK8Ts0qnxsmbjQXoNjzttmEIn7BZI8+2dJJNh8ug3/nyFCAwBSn33RsZ4M8
ZURfJwdTZiY/btnfPAOymyzEjCGd9+9ZhDWzrHeHXC2vA+fGhiZfElWuc7LStAlXw5mSH6QQmEJJ
5omOURFQHhJmmCEsjVvpSKu4Iyho3IWQuAMOOKzd/Al9sudf6gppNEkGqrrTsyOtFrZ2HKQqHN6j
DDsoXWNMIJaYzmyfUWXessEazbS05iE4jesvpBAdIUOAjb405wCuxudguIscd44QLCTEXi1mMJFc
ZAH0sv925VUG4vMhVl6w+fIkapjoi+Uu50fPOUburfI/srYimG1x0Fu0AgBUxikFZYlywhD4LM3I
//rPCrGbujVgo1ZkAFT0rAUMcLp75H2FtjO4aahp8yVaomEJbbvpP8TGWhPr4BfHVEL1QWZFSomY
QV0j3WWH5tbEVSAvviLtXiA/vpvda2HB28Z0QxufLiMzI/3SLGbT6jg7qLUysYY30ajmlrEo1bMj
b8A3rGW0Zt5RT/VF7thT6lKjX/f9U9i2xRE9IpRye0EPAOmJB+7epXcXjWVi0ropvK0WL3ycEiRq
XXXld/MUM2/TmxbUbmn9ploWxmJ8RZfNd9HJM1SBPVUQvX1vJtBKMPauNymNCZEfvChn943lxnxJ
2Hlp3dNQHpjz8NS5NJlwUaCiNReQ6wlNHhuEgYsXX6WiwqjBVy0eBRuTmv7tNyKaXEOJMK6PBAvw
YW9aG214wjIt7DVKf8O6ekkyGTxgP9ETJu9e8KkJZNe7+1Agm8pBk8/4OzkmzbnJJxV5AhkOFuKl
0bkgOdCrl2iAPUYtOBBkD1zupg9Hv1o0Tqb1Ini+TnLU5WeH/5G1LAqcS7EZVhZauyeGTlKWzI0C
8zNmTxsCnfnyDSNduCzJWmspvYtX8wtBvY5bfxWQEERv3Xkyi6aaEWA2FVgSCIpEuabID55DUZMB
YMD74HzCGIzYsRwRqmoxhoHbNYZvufqDu4hb7qqq4khbjel7wsDJ0Fr+BhgD6BBKO2E1FzAyisVG
6EjXLbmBGdk7bypUg8D4NMM3tzgPAyxeyquGOlletg5wCpls6G9eA/rFosNpeMLgs5lhHcr0ZmRL
0MlTNrn1+euQveekvoXwENU6PyrtvRPzkZXYHRXmO34HHdb6AUYhlRE2SDCpPiJ0/S52sW5czweV
YALUSC0767bt4PNTax1eLZeEYIge/BYnCmTYs5JvS3mag8VY3kr6cgsqGHLJ3BlwTL/MynUqGZPC
+0xDh5oYkhSE/mZVzRyA0b0Ygzn4JNT5KdO/lZ5ENTLF9Hbp06O7I1PH4iWyl+pJb8+1fsxSafKZ
YUbVrIWOScXb23kFtJtU2ZGn3FLPZtlimQeGcjXzTS/B+5rV1SZp3gvs2pIk4z5hHg5vklC5TIjJ
57KgxG6N5obgQ2iYN6/M1oWGX0fT3E+gADJK9vQ3JhPY7TpCfLVh6Kpz//P+s4AR7EqfSroSADDg
vx9dh4W29KiwXojxEuPr0P8OulPsbNtlF6LvNAsENnRCk9aagw9V0apnlw1NSv1loJxV56SnB1oe
DXoLBGYsFmB96CzfwHY5tEG6oDpCmGcUhEe1jUcgm647CjswKu7gqGLsRXpmBM8DXRQ0muitnWA/
8gGk5xazYlig58ET6KSZNK7ld6o9shp8V24WgxTMAxR+ENqwiKA4o+Dgvjcozwgf5jZdJboOWd5q
qoJif0Qae5dr3P230gcoPCYyQXXxsk/SKXkrLuHUQpWG5yeoWn1gSsRr3vPkCwIcFANSlyS8pI4e
TAYWE7VvdaUFFwNotz6J+akHcNIHOyf+zMeXv/A+H9m1H5KPt8SsUIo+TG3tkR+VcygoT0rlcD0s
reEAYuow/BmXvrms4lOqO1PN2OEt14xgXJRWS5/uVKnqhdN2MzPGy0I9IW8D9E4AxAQ3SEyO2oRr
foJrn0kudSP8q2BjC+iXk7npKu7ei2TvpPiA2wVTTyF2RnutbwvlqkI+HYEKy7yehxCCVFaINw9x
D2Lt0oI1PAO/J4TdQsRH2bMc4yoJMmqOOrMuRIM0pYmmBmJsEArqufSJWS6EeDogpsEJND3LptqP
DvEZA/4Yj5CIQWd3FTw+8Bw1wrWEloP9WAiwKmZYVMCwKTQOwPCcTM6UEBrpN8EnLjEc4W1kQeeE
nY4TFNdX1JVgLcSuzaRiRrk6z7KtwKVJqQReit0PteCB/+7HV9xxmQrhpBHzQYrkoRQ3hb6uIkBg
FJIwDu4Yqy0mrinqwZ3KC9uHGsdqLXvLEGfmOya6ffZtVAg5l0xNKndcuMlbJKNlpOljSmfxRGuj
8M4kLMxEWowZVNtjeAibVMEMq844eU0aVugrKgfPbwImaKb/ShPOXs4ugSNXb8lTVacWI2knYqbj
Oe959hlQRFbb2twnSwy80jXxeIvWwohvKWZxQDEK4Kvo9RKaggHznpQVClVQWQhljiEtE2091ntU
7+iEma/le+yz0ICY2TwVVs9YIuwkE6rNoikwMdjE6D1k4+KjAMLtFEKpM217h0b3UuCawcAUKK2y
1vhQIcqfV8O2uaIbtWnDYuuEbfvEbbagSwYiJJu9ZhVC25K+q65a+Xk0JWcMXAdGORoNpA7ZhY2l
UV8C85HG9lrlBoYMylmcwIXLJt/pMjCBsdRZARbsJ9W+B0hVHAbPF/buKEgmmsV+srqN0769+D5W
zB82btpppc6I9JoXKrsdcQeyyQbzGKoVuFNgHzUOtwgvgzL7lO2j3C0lBZr3LLIfJcVw07DGtB3u
c4sC7I7ycJES1jrnuVw4zT3Mr0RS4IRXT3McPceQOQxeN6s83XeOBH8UlBNzroKtETvntSPfxt8s
LnGi6M6RUdHgQiNiUxWTcYillnBOVbceithxAAbOzgEWqXaJGhfpNEoQeV+GK022WGBfES2ghOtM
eTT7R5XiLPdgri2FELL1n1Qj2gYAEngq8B5dflDf/XyF3Qb27RwD9CIZ1niLSvIBwnYIeSZuu31C
E/gIxhMjw4HBecXW6ARM66rzkB/t6NbZX2H72cnjinAAirU8huZlXQyPfUDBlukgN0u67MSlMCc+
REcRAGXlzwOm5f65nI7SjAWBw0BYacJVc1aHyty1fZRF52ZBteeeYILHGpA1NT2DB7X9TrB38dOP
LHhKmMCV70CkOMcZxBfnoAlna/I12Acc1XzlxyDD1bmG8jgL+jcD7/N6Lzk/RrNXzY2KJsC9O9pV
k35YqGN6CSNIP2sb1e1RVecICTX04erM6ry1FlMEwEIkTHeG4UiQHjXr6Sk84bCI5GEjzcNFES5p
JMWBKro6Pjl8sLnkXkeIG1WLJgu+viHG7fVDlhZCJKFKG2b7KkiNEmHee5TOiH1zpWeE/kjUnWxB
9MFSY5v3HdsvYyEISiRNMOVdQ6cLptlTZSTZ+ESDTmwmJiWGDG9ysNO7pYY1ZBJ8KRpCdOVilg0D
M1RQw0vPlGhc9qtiCTkjX7EQzXXHXD8IbwI4GyhGA8aeFu21PEKj1XEpqxc51GCsfOsYsCOguDRr
kPcbHs/TQDl0MiAUIKPT43BwtTgJMpZKjHaOUxIyDWU55RZYj7MeVuzRogfS0gXKaGGsWYGUUL3m
G86ENlgB0kfja1VhJrlPtXOcXBu8BIId6hupWBgsd8Y5c2dJVy5aI8zsqSSq/JrQMRPug3DuXU8j
uHqrnHZbYVEyA5phQgFdvcd/k6auCm+Yu/TZTw8qYtFnCKVKrYL2JTOb/ByF58+A66etq20yrEry
2LD9qW32buYmbv2RVJ+tefGn3qofv3yfDBXUB9HcMd4TWLTly2+fuy38wEYcQJSd9tKNqT22kBgI
fgCI/Pbp1WyyLptDRVNl66sof/j9RRkznrxNweIL253iPUZ/bz90Zy2P/s5Uy7kzEIn1WuFxKwbU
TJLZaIVdolzBpjQPkgOxVji5cZE7YfwkCJzMtEiQoozEmdN7T0gvKxPqm8akOufuEKEXMqDwF0xr
DeI0wbIjSgus9nAVQP2PFqYdTi0s/oyJWF6uQIwMdaEz30makszsjGBFkM9qdcMXtJlzy/LiZCDQ
wi3d2jXwz1WuaEITL7cvMrYIAQy/od7Dd522tKPuSXQvuCMLerPdLsW0pSQUsjRYh5z/pZIDE3WT
CBJ+BVPXYSYbSTyY2D0BB44LLhVeBHq11okozL5KHdsMCeIVx9fIktAsnktfJyVdWn2CcAMzz7GA
/NMmR7c+BI+uJoADPgk4dFRfI4olz9AmdPlYrE4rDYGwh4gIX5Cmh4BBG0JYQt0+NRhD/VnDMNwj
2KPr7yX2/TmK4LV2zzAeC6+GCg43nNT8rNCD55QK0duIZSAcX+pOONzlfSRnhzoHnFpjT3fClV7O
+/qki0GEKBDt54k303BU3LYMcdWnw0OGYk5ZicFBxAGG/aNt3AmEZN68ZZ5HX7UvbOLmZwV+oQK5
cHW6Wpo6bXiJ9S3DB5lkixcvf/7efOQBtufOYyU5wuGB9pk7hb1grC/UEBAUg8Vu7V5KFPmLVN7C
um3kc9qsB2vh1nhLrgqXl5vhBwDKpMUb14qWRn7I6UV6TYb9vAB+HfHLSnct19NHC4g8hKZbmcmf
Ma6CeHjh8L0XlA1FGNT7Blw+98WJD1a/38jdAuNdYfcCOROGhp+TE/nqUcG453IgZnWVQEUpVuMN
fIb8pH4G+s5+RCMX+seGR6+KPqzuMwhnLcKtCtjhpfT3snmp8mdawJdaCpPDbkG11jB7KqoOKz4s
yYplZi/wqypySOcL190DhnTRmya01gGTZsS3mswm92P0l7HDbkNiqPehMfxQEIauI2stZtoLLFDj
flapJSUD4LW/H6oXG7EGXuoknrosE4wZYlwkNh4LUd9XHINzfDr9d8ChmEEAERxIhqDps+npjHOF
xU2+QSQT1C+Vchj0u4VbBdo+2KGRu/R4YFugvHWWb8Z+kwZ3fYhXpv6WqTdWp6ogr4LJKTrYEapQ
wdluoUrBpaYfV9jeYldyZPbEaSparhEtTDclNWQyqB+lgq5r0eRnh9TmQL32yrsK16Ti2Q6a2WgG
U8d+DhSCEaFJK9fd1P5e05+Kd8b+VXY3ub6PzU0Y783g7lgvENgaPCqeo7KGjOz71wgcX7FOHk+A
tmFZ587VB1bxAEWNT2ZFQ7mX6p1B6YyfhOyuETMXIxlag7JIPahH+gAkCutSethEp/aoExcAXTqe
RyVhtzOdhiiGLqNr9146jeNa0h8qZJgY5EqWQGnjZ5/dc7qtbItpWtSI+qL1vTnj52l566ELy90X
F1RqSJHYptCRZMzrS7Ig7AAnsOzFl3/I68bCsTI3rb9yi3mmT3Gq3mALGcPuy2BwmvLJxeS2Xgvi
l2seg+4wQjQxlmn2PijzwX7JdCrxGYcsEy673tjKTr5ihKlWTy14UbPbiBUXAxZpGejzGO9h+LJz
3oBit/EwKX+CQ40xAX6Nu8y41wlI8gA932k/XJ8nYT7GBHQ8bWwJzJmcLDoTUQKfs2jR9mHlAMIV
dhe/PPVop2BqtjBpaCMxGzaHXU9odYnlCMCq1CCkR3AVnrA38JoeLe3csR5KTMm19yMUW2gkMjw0
bKSL3ruu/oR81g4Bnmx9ALUQkbMQz3xu4eF3imEoATbObW2dyDeCIof6hPFzZeyBsUbzRIYiCCxa
KrzufxO3/Z+442EeMYN9z4avmIbPTIjKkC/QZ+HSNPvUraezSnpglIRKJM0uMj4nyb2xvkZWgUQF
nwgKY3eDnxAEVDrKhqDkSL0LSp2NteqNtySHE49lhnLMBBjSY8KSt3Ms1mdudxRji0RLpqH6LXJC
QuU++C9wqTUPei4uAPtWOZYxsMherzdSTaUtsLrsK0HcQqFvWis2BzHSagIMO28OnqhcamV8JPXE
qTqCghjQsH/7PoeBA7Rr79x6Sw4Nd0tvlqKpV18OfoJHAG7/vGKk7XhysERx8Wo8Cp8rLLFqMWmI
i0kFQBZXxrTmWAmNAwhPj+mR0j2T0JjEwhjD++H4w+enD8kmSe5Yf3pjQEbDwYzPsfzQR0y++pdw
I/Hluk1Ggi1D7JKQ9h3llV+cBrCsmiY3M78ciqvOO/xeOEB/9VbxAPJ55Im7fImhovfud8rX6rCw
FwPuWrozuC/gTNsF1BY6cnDWVp30SgvQgHnFNVmU/b5ISZNa0MWxXTWUVr9hvmbWgHskmOFhhIvZ
zjZiusGs3s3XDD3IRh3zU9nB5+ckhHsdxW9ov5IYMvaSzB1XFzer8HY6HhAB2m+x33mMkrh6qnlU
lJVKx4ZOGtFJiacBG8delb8FEIwxXBk+NPvA3lZhIorHr/OmIqWssocvAb9j0t5/xjpCQ4zf/FUJ
XO1s9fZh88mUhxhNWmLvNI6+NTXoq81tQrWG/LnadCr7nVBcHlgmY7RmusTGhokIFQ1puYA5A1aa
5NlAUsRj+I6gDbNPBUcnmy3HAa1ON4q85YJn/Z38NKhAPlf9EcKFp7rf69372G+VkrjGOQWgLQPE
EffAqK/seO3up+hwM10C8rgF7EUGZJuIgqHfGphq78YengLlM9AmQIkDyXBlrX0eufaaxd+Gcu3b
Ob4nzjfIq5V9F9kxCi69uR2aZV3vYNp3cAYrOGDSvtdfHGBQAuKqF53HAk1u+KPIAIAZsFN1H9Or
+2l0Mztg0r6z/ROISZuuYmqaBtAkICko+yTGljF1TB/FHEjXoSTiK81go8XHCmYjtgPJOiR0MPYX
agIncxOSXqKc6wG4aDGmS0QHjQQFB+dAKFPaLYUcXl3b6BSEzwHqSBUBOIztpDQOtQQp6CWF9oCh
X8aA8iqyXoB5pPpSDFth1k7R0xNQtGHqZ1kzu2Qqfgy8iyvf6+Kj0i6B+iUFeKVDtM+3Ed3Xgrf0
w5OEXq9s52O78vRVYfHYRrjF790U25ZbXMCYRKYJZt2ueSDxDGMCjmUx9rVD9egp6EtMWZol6gzk
8d60Fh/EbP1NiY2FLV9abHLYjAbQmYOb44i8Nsnq5v70kxrNxEIk+9Zuv0oJdgQiYgQJCIN4V925
pDzI+yCAO0pMibWy1JdQenXY/rGaFXTDtQKqV/U8NN1yIEyj+tHDfFEyLzGHFXOOBNVhhznQSnVf
+mzeyGTuLKNOwqxnbwXfI3y4Nl/0A8tgmudT6j+0RHm8Zvc1nQ+XyWR4s+MFQS1msSG2flFzFge4
CODDCN0WMhjRG0HwXuB2g3C/K/ZBs9RNusUdYlQzufRVgkpLUPUWqb/I6c4t6uThViefncpBbBl0
TcIailk/1VZIBDnoa7a32quJgr0qPyRtbveCpwnZpcTzwmxPpgqTJjwUOkvLRu+JMGqnYA4Q4biM
9hFpNdZTPHQuXPgWSr2+xkeT9kEn16GFIIkUBFsXMXVMjpIUksG465mQNGiFg/ZW8/FHAx3nDN+q
9hZGBKECBVZY9I3WssVBu1i2/QYzLi9cRNalcah8qC8UlCWoAFs8xHzImIhajD32vYm11HB+aNud
pL3kzUdiYBh666qNNMR05w8GhiHqGM6n+AARttb2Bvwa60IMAQOSjr0T5/EkYKlRk2wJctGHzzLf
2SDMJRdr2fVbbdzn/XGQPiWR6v0R2wvwezLoR3mlh+9wdSwZYxNk3Hi4Hp1hmbE/pogMNATczr2o
rsM2SB8doAUYtQz6zoIy6x88IU2MNcs5Byj8DRCjGCf54ZU3BfnACDeQaR27Hzt7ICdtQMD8D9dh
oW9iDDJ0mF6L3OSV8NGgsAwP5GdaTDvC7mj15764Zd095YmpcpyNhg/JwoUR/X0cfCb5HMdai3vm
b9x6JalAM9anbV4MYEV45LQM0GeIl81pZGeqfxmbdwPjFkV5IfGgtrbZuHW0jZ5WU3iycjWbQh4i
SkaGfC8gXwzmDfuIcQ2rIYVyQdBLDUnikGPU6wHX5TR4pn7v5OuYfhK3J6qcTltJHE7CVjBElsP8
umQsyldi/J56L0N0M60P8ciCxYavQkdN/OO0oF9hWATWbpSX0tgq6pngr1HsEWhkrGwRBM8GqlXC
Cd/Q/cc+uGjwFFUoqgOaXzzOvAbGxY9Lm43LhXJovddk+I7NcNYFgCy9Teje0eAhzuY9hlpxggn4
KTewKLbL6zBcSHZNCPCIPrgD+GkT5NAxp+lprFDFwQrBMxTmprmMMdrmr3iwoeszrsWnIbcJ0113
xBpTkEbehwMVj2oUujvLlYaIm1Kq+MNYLrDnlYtOqBvVM1OOhO/UGMydDREp8V65Z5x5k4rdbh05
twKnLVxk1K8yveeMKSzotPILfWOOCSST9WzNAs/1Vz59HGxJQec5LfojPtI1wkPvmRAB5uKizBT7
xfFQvqMSOGuozTG/FVOU8LPqvrmMTXey7G2Q3GRnCShKtWkHl0Q9calsaQ9A6nsYe+xTB1frPXJM
aZEV5wKs1+22jXQE1RtAn+xynrbuQqouWPw29FbZga2YYGxwYMjCZSXGLYidxcLxkAWyB2hfbIN0
2B4xqcGsMjBNLSaNmm/b5H0EkkSS5K3GDnuFXWDcFeCUhgFDhzkPmjiLEwzXtIMfYSnwkMxN4mWA
ITQwmPpqTBoYDM35Rni0SvWta7fjcgw3vHXc30T1xRfEg0J4nTDSKzDaX6v6qSQsuf1Whp0r3XPr
ODi7Kt+Z7ZkhAqao0XAK1G8jqnkCz2V1CauLKt/z9BR3swicKoXSOOMZ8XoyIn4U924mLx3Hnb+U
xhUm82X+mkUtbRdjLQ/zXkQkNTNA7WZnl8E+5SD+YXJWwSDh8eofPt5PIxpqYHl89t/acR2NkJZW
dD/odjL5GhYHkclrkDQ3gqtRVcFmxmVZgb3c4je6aqybAY+Xq8x2GicbuT+pyoGAHy+86e64dPJ8
oUYhYbrHDuq6BoIWUinwHvyOj6NYV4A+qhxFwSYz3uPEmrqdfVCrns5wo2COra2N4k3Dwt7RpbXV
gMxb54LZd45YjtOPzguuC1G97CRMebufVrpg3KX7xwGaCTLfeVFe8y6eSbXN4LtZA7Oa7RfmfZCv
onbRgI3XmH8tIwyXpLKGwvTV51+5hi/Eota2MQq6YUCK9aNDBEi9b1j5kov0/q3Nn00NDsxXB5I9
UrgbTLVgykVLx3/I+POpoMMUk/MxXZThrsZxy+bRxmbUMmmszx5d6TBlQNHjk6yvZYXmIgKNdc94
amrRARlAVe5i60M3iEqBxxjvxnzdmYcCKFpWHxH2IXjv4dipzWPjI62YYoEuQoZy8LilnI+efXxX
LFzU0brpVPkD2XeMTZQQSBYavXLxu2enrpyeXugWvWc2JK2aXcfHLKr6NBqKFul9RHSswymxhCFQ
tyWXGDKTXULeWQR8ZKPknC8h/nxW+K6GiId2bEB5DusPziWbTDUevOKcYZIkGbRE0lsSvcE0o1HJ
QSyg7IHCOCQPMJtDYAcroQjnMvMjuYjZujYdqV7dqtYWQ7PJu/dCYDc1XLzmgsmh5rSAzDvOPhfg
OqZ+a7R3FxhsBLeZ1h0DeNooP7oPaDLcrZ2symZFugqHIocq55efQtDQYHioLEPl1RgoFKNLg+MM
5xajZU8+CJFiClWEWS0PmQrETiT6Qhh0c26K/dWDsy949omx9kmmoIDQNvTIl868C1WEvMIrDJ8b
5qF8M68/m/0mL14zChOpheTTfwhqTVgtCFME/edocOG1d4D4JgTx1hdC31dJ2GRIn6H7YwFnZfCP
9ln7GBFJSaCpDduR21919W5Z10wGzeDaKSAybIAkjxYQ5Rgp6QeyioVNgMvbWk4NOQcSsnBJIhQg
flQSuXDrMHlNxleG1YcxWXlGTiv6rPUzNRWs6YqzdxwXOru9j3sF8I/vEBT6PpbHwNywmATZXPFQ
cZscu6Se2RKZ49BPS/LFWbRaLYw0CiC3n857KwOgWwj6Cbiys3AIACDT6QZnLRwefb+hcbP1o9Sd
u+GrLN6d4NulBylMsgusTZoj77hm/Jz8kNbB4FnmzkFcFaeYSUDFsg62Xn2QlXdgMIGJET09UdaZ
+LmrzRzdI+YsguT2KpUKtB96TR+TDgmwiJkIE6vw8euPf/nHv/3LZ/+v3nd2yuLBy9LqH//Gvz+z
fODD+/V/+ec/XjASyJLff/Pvv/PPf/GPffBZZlX2U/+Pv7X8zg7vyXf1X39JfJp/f2Xe/a9PN3uv
3//pH/O0Durh3HyXw+W7auL696fge4jf/P/94R/fv1/lZci///7rM2vSWryaF2Tpr79+tP76+y/V
cH5fqD+vk3j9v34ovsDff13fk+z9v/3+93tV//2XpFjK3zTH1hzFUjVTU23l1x/d918/Uv9my7qs
KZqlyhb//+uPNCtrX/yZ9jddcyzFUWWZWEMIdb/+qLLmz5/pf5Mtkx/bBnIq1VF+/b+v/k+38D9u
6R9pQzY9fgDV338p8q8/8j/vtPhqpiNbjmHbpmHwIXWHz8LPP98vQeqJ3/4/Mpl7g2Sa/Uurowrv
Kzq7sl2FhbJ3dayTyr5+Vua964D2Ms++/acL9den+ad31/+Xdxc//0/v3mutUowKCbROtQqtJ6nd
c730NgaulBgk9Vm9E9SfDgpFKlMm682jhDKXRdHyf/kgXOv/8TIY//xBGjdXVcZr/5e681qum8my
9BOhIjOBhLk9/hx6J1K8QUg08N7j6eeDqiNK4q8hu3uu5q6jVVXggcncufda3xrvzathqwASxmLV
n9Cr72jKO6svrrbc1D9uOpkhlnQcoQTwUW95KX7/2VEt8iru5+keN/IJMcIqvuNscmHSGMp25UVz
+OJ6/7jNH66n/rxeU4adUorraX6d3HhnclXsp+/WC+OhlTgDSHv2+RWX2/XZD/zwVplhnNvaGub7
GYGWS4xdbNzpWK0/v8qvl/Ozy3x4fZQIhjRhL7gf1vPOWDGvC1fWkUpwz2z1aniUx//HC354TVg5
yiyauaB90Z+TS7bJ1pzvVvq9XRNXic/xi+vZX9zH5d9/+z4q4XWW54XLi9ICega4uW4Qntgb5ldX
cg3t70A4xBdX/fdH/9l9ZfX5/bKTS66mY/FZZqP7UtcKNEmyxPn1HnGYxjqwwrM05qP0pWbOFY93
puRc6GMlUzVFtPCuJfwpoaC31i7VVlvQ1A+BCNVoPJP8bcIHBknwJnTwUaLUkFWDFsJiImUEzZkZ
gJMKwGpWcXrr2lhLu+6R1KwH4AhLIplLPGwo0JN54LOm+qXP628g0o+20Gu3c5/zqj7Ucv4RebNN
e4boDL85L5wC+0Ertqqho4N2D/Bzg109xkqQxLeZzfTegE+gwQZhCTSSi2wkw9kbabTJ8MVhsJCZ
1UVDVHZh+qc8t69VVl56lT4PJw6u6Qwd3HtK2+jJ9DIEloRBkgaNXqGRj66TvXqB/+KMKQNVo/kR
N/47sbvZzrYD9FuxDQh0WNuTpk2TxHpnh6PYumFzOZQK+KSFdtQlMz0yTPp3OY2zPAqPnU0hUtPd
ZS0npUx6L9VQh9AaTY4pNOrsunYpk1UPg5o+hQv2az31AFTHrHqIF7pmq8S5yseHDvmwl+E18EoE
vu20V+VixAywYMUAhZeoudy4iduypPTEIT1gRDFMY1U1GG9Cfa67SG7Bpm4dg4NQZxKp6M27IfZe
AUvexT1HYqa3/HhQ+aAZvNgl75vkmxD9bBQsk1MLkVDUmoeqmO46UiFKYlpiv3iboufZP+NBtGHw
FrXGVd2yO80cmr3pZNFqzFIcZgYzggHUsjn5x3IE1z0A+o+Y0OpZXSVyYGGNmPykfnkZ5gx9q3l8
SyTVkl/Zwb7q9PuQuaSyGQjuUL+IB29yECROTv+o4on/okvad544QBzmdqMtER2doLBRmxvJfpAD
odJjx/ta4oyuBT1K3XEonBs33bjx0osMcpTmYkx3VQYoxB9Ffhq8jM4tCWg5Y1ZRIYWKGaxX6qqo
aSKYxTeX6K7UgfgbisdghvHkibCgqvbAHRrHvOIYP/fDI8CaM5njmyHVleb2GB19OrJN1TnHoMSh
YSnmP45u1ToxDeJQMwboTohtqq4QELp32o6PZoKj3CjKQ67JSEp8hD7eSfgRSsFI/TSEdeWHHqLG
wbiK/YZuoLIfNI92G8ZehSk5uKrc9FsXBNAqM/vVLiT9YW+L6umnZxfBOpioUJsO06QzA0GqtqaI
kRr26EIFesWUeaLMafmnWr4ppuJhPRzMUjFpDDCSGy485iAwdrYFa17rptj45sxbbVQ/SoyIqWO+
VqY4J7UYHE0N/D+j8xsW2dMkhrfeC7Ayg6H14ooIyHj6Frc9ymLHMbeZbr81Av9Y25lvmgBeMtyR
MrrSvxqC+VvURvdeb0f4pVEdT87EQMwTyXNjdD+MCo2Tz4EyGbRxJsf+smqSB38MCSkI3kcjIL5Z
h1jdca2SUxbllzMu/V00jMNVCuCBOBxG0RnDui+2jK/2evfPtbvwUjfFXsOWcd4vNq9H4haQJ7p3
1ZG29sYDEfD5Ff+61yspTVdQ3lJE/nnBJGujuRuG8b606F+ZtiINmZCfpDv//Dr/LFWXKsaUlqU9
y7Mtbf55oWhyHGOO6/FetsHZOJyJ4afJyzUCxHKCbG+Lc+zN+0nXmy8uvJRH/9gOf7vwhzKjS5KY
1S4S99NJ7kjAOdFgw2mN54A9/6vdVy3367Orfagx7HFy47aQ4r7Z4mPYxDumFKf8aP8ILvHNrdNN
cUH4eYJEtzpORxtQ6W192f6ArE4mG0PRx+rxi9//jzPChxv/oQpJeiVG2fIXoXLfwjw61Ae9l1tx
5nx1p/9Rhn+40sfCY8rtWnjefC9O5g4VIiGjzt47MV8/WJef/6q/vraOsh3HNrXNCejPt6mBPOHU
Ga+tnT529nWD4Fv6t59f4+8FqmtbSmpTCmr+Py/iC50JZmrjvbXnWLEud/6x3vZbSaHPUrXpvjpY
/O1NtU3HFpbpcD40P/yoNg5rn37kSEEs1nApSFJN9taGBJXNdDC/qob/9qb+frUP74WQyWyy0Y0c
K/oNoqDvyJgO6aY/yNuKsSF+VqiIj0sHEffEV++K+ttb+fvVP7wrthEXk5siZkjPbaB80da5TL/X
93LFNrqx752bGT3pargSZ8MKMYa6+PzZ/m2dtS25HOC1SeD7h0fbgMdrRR/L+6SJUBLijpi+env+
9jX8fonlaf9W/YdmCUQjSiS/sD9naHpWbrN7xbCeVuYXX95Xv+bD2mr2ZVcHdTXdywaNU7LEwmVB
8MXB4q/vy2+3bPkjfvs9fqdcUICRvM8UzLAkYJyme+com76hk67WHobZVTGaMVISwvY+f15yeRs/
rqu2ZoNyFYBZoT68L2CnKe3sdmJdxfC6TnfWsA7eyq1xY5JaisT1It0TvvnwxWX/+hB/u+yH/ZjK
UQzdXAo+yWFLxO56PPMP3j4nnsP46icuT+mzn7g8gN9usHSnxolktlzLpJjfRTf9iuTOFf47er7l
3v3igS5/+yfXM5dP9Lfr9YM/+U6VynurauBbl/nRhLEhFTOKfqhWQQtn1S5vPr+jX130w4c3BC7O
WYPn6FSopiHx2tN1pS91jfShfagRdXx+vV9f8me/8sNnaAJ79cU8EfJxMVJRyTMkGrvwsGSu+tsv
rrUs0J9d68N3WAZhP+Uxq8q4kztwd7QYkgukzluTBkN4Sg/G8cumxl+//f+8oeaHzzL0rNIZJNds
XziLfkNyvUINjFfoCqzYbr4IdsZXpdzfn6GFjklZHkvoh0taZWHBAEfLbDPWCjbu3tqOB9ac4JhD
VMUzu6lYwGm+sdQVP7+4x8uH/s97/J+Lf9gk63ZoW4fl4B6L6DcKe6qrTQRhaVVTUeXvkggrVqc7
2kfXn19Zqb+vQf+59PLvv38w/eTOJJDK+9Cb3sUSEp7PbYB/HPvQhlUR96QJl6dZRGzdaONuHhin
L9jXEHasnuW2ypmmD22JmlDB4Z4Hx30NDDSDYwTCA3pOiJgBuZILJ3KozKMIkaMwhjmbCH53zfI+
K4Hx4Fvc9H0y7SGwW0BT4ruxDJjREUbG6L8GMaYy/LURQd1pm4X7UhrIe2YsAUFfVph3jBdTOaQR
tBLdLdDm1WShwI37wXqH7slUP60vG4x7SWpZa5XkDVCCNgr2uZ97ZLZLrIPFuU7tb40ynmw3g56S
XqYDkgfZeQCR5dTs8CWLqz5q8wvZp7wbaU98dcj2ZHJC70R8PdZLsLgd2zttJze+CWFqKrAY+S7i
1Gk2NmZPOyKZnGRDQ+XNmdA1ZmPfMrx1YA45TbsJo/Fpgpe5J84i3ehJQsXxAJcGsSbYORJMQoX1
amCO53nAJgctgL7XMeCw9fKxKNLv4E/IWZ4ZpVvANpwmVpshb5k7Bnjy4qk5JZO5LmLoK2WORi/N
rtLUuRh8G9JTikW1tfG9jD75DX3ToTRpB7hp+UzIS5Qmm1jXGEACiUC1aDFXkuTWNgglJtgITlEj
up/5DyQm/frWt3G5lu9Ym7/JigHcqGX3ishNr2gYxJupBY4eaJpZg7axDo+gTYzew7cxtgSCD4+G
BWTdz8Jtrv3XvpenBlgEFE+CSgKQBTmD1ykJH8s6P+hOnrdiERp06FsrmRjQf+YW+0+EtoV5XqoU
AY0B8VU0A8txxhS3pE5Xpt407MNom+hK+A0H9nCsrkKdL0azSdKRyunu+RD/2q4Ztn3F2b+vfPty
TphhAwknPzsU0ZbDul47cpRYHZNulTe40egF1IcwLHMw3dAW/AK0gi0wjlYthnyTaVvpd3Qohq5f
mz1CKsNIiXOp6MmVA0QQCEBvMKVbZNvRpZOiKXPoMa6czgcuaVLRztwcoEQc4BGP1MHwkrhVu/FE
Dgm6w5+TmgVZCOI8qsGqUbapKQKNT6yhjSyzzoChRS6yw9DFwjyX/CQTJWvCsDtHKFIVdbX6fL2R
y870caVzBGMn09W2dr0PK51rl4PIndGkgKT22CKMXsOX3kOpIuH4q2b13xY3hhkOvV4OVFq6Hwqs
MPVFDctY3CNfAZ60Dhn4HvHw30zUPcUp2uLe3YSbEDw9yRL1pd7PCB0tgLPh9n9Rz1oUeTaNAkZb
UnyohOog017vVdhElA1G1V4P8qtt5C/FFj0I5nCm1lJp98PNVXM9tMbIz03PYT9s5gM0fQcDHjo3
DlvVwf/x62n+j8av/73Z6lX5lt+19dtbe/Gj/P9gwGpRNzKI/r/MV9c/sp/Fa8Td+ve0dplbLv+N
f09YpXD+ZTMflTYPm+exfAP/HrBKof5lmp7n2abpuJ6w+Zf/mq9K61+c+Pk3WkmuyfiTV/W/xqtS
/MsSv6aiWtoe3QHnfzJe/XXA/88X6Lgu7SrX9TxsREx4zY9dBuWk8Qycvj1kFQlOEbmAzWJjdMb4
vKsx+HTs3/QdegGuJG2OQdeSQVJiMO9Fcagr7R4MySDBdwdYQFExwJENwLeO2bWuR+a1LVRf3x/5
H5rZS2j99fuoa1BM5/NTMSbtQ6dnfeZJbztZo3c2JAEHD5eogCJnH6xiG5sijWzTKbHfSSQgeaxT
jHh+BiWifezq4pAz1/nioKKXg8GH2+KYtmCGzYfjefrDUtH1XpdFVdgcWMYvawttWcS93FAp0kFc
2COpASqlsax6Uw2uPvt1rwoxIXuUi2w2qp76KTwForxyZGhA/UU4k7VkZaHFb5q0PpXRyHRMEj89
CXnZ9ma7EdqjYpeh2LKN3IStn10ELnitOGuivaoqRUQzo66M5whOLsy3WTFEe7Offk61O+6CwXjq
PSM990R/PmrjSP/lGFgRkQVqJGAgeJuNaB8nc3HMzBAN55yct6Oz/e3dv/73Pfp9ZP7rmPrx1sH/
56USyjOVXtb830pInkgl4oCIEssjaEd1+bgVdDxSdCs0hchyDwAN2G5bHKecKK65y8DzUGcaZHSn
kSBCpb+QDnt/HfQP1HvBpWsfxoYSlO9oKRX5zXmGZNkw8gLlaU4McgESMJCW3LQjaIbPf9CfTYHl
C9EWXT/6HCaDE3aOP39PKrpYjaFsDs5yZZgwB2AyYPtUEe3rTH7LYJYYGTHEWd3LL3qA8s9zyK+L
a5p/HloLFvF/bBOt6rrWMcr20AxeBIksUyfkY2xg/Cm/Xpxpfupjk/yXEG25imLrOmih9Qm/IOAx
n95tHsAxUeS5oNEFjzxxduhmefj8Hn04gv7771x6XRrGnHQt+8N25sejpsbk7+RGKWhrBhEkmB1C
uGSpz4AsbF3UTO7Ec0abs5NZdjcxpfriuM9geDlc//n2eZYp6JrS6ndM7Xw4n9plauXenA6HkQAX
kS8wK0rw2nQ33SjiLW/htW+jUB1J+LMltNxwrt/qXk+bWCIJ1u1dkKBQi2mZXtiztBEwwjBQMy9e
XD/lTB2tdGeCtAoLQK6yKjFQ1MMuc5Y44P7JGMyrNrHPewOsV+SCFOoAx9lKndJf4qfaCs/H/EHM
Pih5aAbHBkBoVrQuhjkTwd8osbh4zaPdx8EmAkcAHZlEkQhXUBy3w8mvAZyGy/9V5j5ZFG5FEEmH
k2lbzjUdRmPJIc+STRO060ZkxbEqKyBfji2Ppoue2cwS81HpaVcEPXq1oXT2kwrTbTUbWIRNlV8V
aaBXUYDZ2w8tYHpaEGk3hcnOxxQwZc2Z43nxjTcNAbhVEkDY+nYTQ7S117kX/dy+oxa6s+zwemad
PybCIh8+uDY7WHGqw8ERE/yR1Xa2yTnZpIJDnSY9ATfA5DUIqANcoAXvKiMyKE8z2aKAIwywfKHG
cpTI6BDGNlK8jqNbaZG+bhGwp2QCexROQtaYF25YHudJRBhZkLKq0sDi3fiwYkKwQlaTKYzX7l1W
q3crNatV4QU3NUHdbGywwB3IHFFHflAqFgKh+TMu9mE2VtBVFbxUPfJlGYyUr2fLuZt878bw1J1j
TqAyRTFgF4FsmfUs5VYyXbRc30ilecXpxB5ztS36HNOd3zxOcQ6eZKjfRNX9aBxv3BDNR3QeC6Uq
SyB6tSHwyYAxz2VwWYgi2lS29Yhd2FSTdxkHTNgdr8IGgITBmMsSQrZxZ6EfzPEAB9OM2tOUD0o2
D3OpcXxA4mh/+gp8gOeh4JRluAlCdab8/rL2jnUWXmV6OvTaJhWlnWlZdagQZpJ/LDs9m0JAsPGY
czzHZ+ML+9lAxzzl7aZup3M5m9eyY55t1N9nD82jWExe/ZCTqoa7Jw62Rh6elxqtfeylzjFtnjnP
QjCIDHYxr4XcbN22dhczTAX5ZZcQyYPKCXd0HtZFP5Nq3s/FmYOnxoqNZzGUHA+UAl8bNuF1H4fW
3je1z1koZfrp1fLkh8Pz0EO/ikM2aY7fq87OxSGIJOzSZnqeIrPfcQrkJoWLSzrW11U3nTnytWcf
ZehpzHwQnIHDgX5G4RFMXIHV7GRK/qIl60OSBiSz4SEJ3EZfBfWQbqeQyG+jcpmGy0ttp+25aOFQ
VaJbzQxfEJhO30bdoRkzigs/4+/ysoAseIau0PQcDHmwJ1l6EDf3LaRCeH6D3V/iNj1jLI/WnlF9
2DtXPr2UdefVxhpQwLHI25+GN1S7Ji4lUDn4kMghOsxVE0j4oHDZEvz6gG9WjvpbOCXRzurLlzgs
3hpStu8kS1XK1HxVi/kJzMKjFbUZan6EGKWt+2fjaDfFIWn87phPTKcV/f5daMnvoxQgbYP4W+Kl
7zp0JzJjGZl3LnTpaSZEpdAdf1SNLCQFeeATbZOI+imMe9KaFNikDLuQW/QXZCqtaZdkoHFQvLde
hGRlnvFI11sEYcNrWyEDyQpxY+cF7YpeAiiyuse+BKhszAkm/kZd+HO2TsiwOzhxfV7XvDftU5qb
IbpzA+5cFHK6t5AVd7KvwBRhkDV7WLxxkTzHlLF5p0gJSy+9SfZnZp5vxxzAz3wjRJ1us8qHn6h6
6AZzG67qJASTJf1D68QFPQegrGbTvy4NWJy+AmuJ8zxmxyw2n5ppMFjVRAGABnBWG2WHMriJzPzW
KYwHR0aXTfQWpPYmSY0as5WptwHOLtXDvFeihnSXg07W/nw9QIbl/1dH5XGMdLFzMzj590UKKk3N
YbttZ5CIaBO4rS+UniAuCiydC1K0a2ui+IybNscxqgwX1wPgnNogz3AMWped0SHqFC2MD7lf6Kk8
sleS1AoSpmHIsvGVxVfqdZexUwRbAtnYB9PlQx70JmTya7uEJCba2tRu8Dh6sJ6joHoCsN3XI/HL
vhMVe6NHsG2U4SGZ6+Tkp8O6talVRPAQg/vTXfpNoKl2Sv8u8/wfVX0ZdEN88Gf7OXG8o4cF/pq9
YcsQBgJi4FSbtgZ86xgEsV1FNdaIrpxe3RKfMa3A7+kUoXyFJjj1JShFDdMpCd1uJ3PvTcSthSNl
MRl1yb4pguQoy3nTmek5QrLqcJ1VnXnjubxs/UkPkg1PdJsysb4Zip2HTDigPB7khxIijGu099pu
L0IfDLMY/KcKqpubmxeoQpk8t9tZgQtPc71PWQF2Rq6OstJkwGYLJMUisHzIj0bv3JEHwbQ+oTUz
vbSl4TzNmjQ6SX9URc28CaE4NHP0asYx1HT6MhvfDy8im7w81wlvi2qsLxVYTG8YEYfl9abMsUh0
cYhWjC9sXWvon7YWHPzxu5bec6ibem/lYtooqGKtHOrTEr1nQitOoZSjEHnoGyLo8XY55cyeqW2i
rtMguyi8EaUd1R3Y0KE9FtLDkYmkoR4LdRZXMNuzwF4W0T22anI74pTQd9ldjHMcnA89YhTd2Txa
qwYMnXUahOJsnXdT/hyVc3Qe2r1/npYNqTlDtu8mw4cZpBISV03yAeSLF+rnrnB9PKe8sXng2mde
S9U0jOVL6ig8WhFhYcmpUPLdCGegOUbjr2oLSIYYi4va7R7cobeAKVfpVs/0/qQJdUV04FrLIj5U
ieZ9nBnvOXHjoPl6j0c2uMS2n804PXZqCRKJmBu5SPO2XprfOKlbXJR5uOEL5IRcDu9TJa9dxVJV
wsKrnWfojZcZMWxdUE57Zj+0e80lYEwubOZEn3JGYt88z3lusMNRcBnnUWyQF+z26b4bKCtG6B5l
fGd7yQ8vgM5hc0xGxBI+1Ko3Vr4nXku+nkGrhWd9i2+PHnOZP9dGSoAkDWcPJ2g5njmpuLXGZjho
JEArrYPvHi5+0lE3rfDvsxTqWYeQDC0lFYpjJussd20amFl+CqLjHE4Eijik1had+hZwBECDFN64
RHEoa3qKKVSmlodRvru4xWuAwRh7nXNRzwAwcURktryuBH1UVz3Hg/e9cov7InpNvO5NWv731jMH
tiyzXM2YJU5VKV7nueD0YHJuXJp1TW7txvrJt0WyVlCy1onKxbbu/Xcjq19E135PQpPItGWPmIhp
kDGRwS0IuVTTJvchG8turlbWOFwaUlpbWFLAtF2K1Sq8Qg355s9XhhyushzTqgFrxugMdysLRNZ6
zOVKL95UMxvCTR5/q0jQ7vOHNm7WjQU6URfpC2f+ydU3qCwNDhoJIF+M8pXNi9XQ3qFW886KeqUk
hho/GAk/0PTtMfkYdpMfNRKu1ZhXzZmekytMOcUGAsVGAZuMy/q2lTD8dNLdVRFuCkO9zj2RFno4
eXb3QGjO0ziDI+JEAVhFYq5sRrnTlBhQMD18OMF4rd15J0rcV5nlOqSjyLOuAGzNbn0ZBWhhPTzu
OitQOKb6OvTns34kJruafvrC3EajuEut4adAYdrPRIh5wJmrzOewYeuT5AgMwCOBuBVCjIymlBKH
CflaCuGQS0md2cXf22zcdZ137pjuBXnw17bnszwUbKN8A+/UpHS4u+oisa1rw8aaNxvY4fLkvEOJ
Cax+uAoMBh+Z63zXE8eeuHSbrYq0sy5UMu1a+vxiKrhUrx46q0q2jcCbp4IW3lbf35WzXXbc4JKP
h+IybPL7BhvXduawettZw4XX9BIycANHvA05TmDlqVrVgE8yw4M3JAe7YbVOk52b4LgpJqeml0NG
pEV7Psoze9XIvANX+JIGeGfz18mPACn1HojK+K1MBMckxmQZ387KcvucuARDbOrQPWrVnlVpM14Q
gLip8xHOlk07mG2viZkF2RPuryFQ+NwEQTzCPbX82y6enAwve7+e9bwNBdEYJS7XwCWkQ/s2soFE
r2sTpPtC9K6yZpdZznsK3IksRPSWYwqQOjduRQmGpuZ4YAbd3RRUj0kZXsasr2S2uletkz+p6d6q
iR1y0/akegojUcSv0bxN7Pi18mG41ZpmecsYDt/9khiGctLougtPps3J09a+8Pv0PDUBH5RRueG/
fbIsC9ufwiORXgaeIkdpZmSSWOD9inn+WXAB+qb7CUNy0PkErcnhjKVxK92Z/+3E1mubsRgTIPei
y2WJKSmB1DlVq0T6cCBdUGe53RPBM0w7R8XXLhjO1pUIYydR4jG+FUk5X2cnmy6YVxPbEjhBSRZb
yX4D+LUH4FqZDPlmhlluqymX+wVBKq9n4PqKEReEFqKLKlKn+4kq3iIhBEsulr60ioZNlhOOVGVE
kqBY5hEebTPYB8mwiEoftF4QK3emLtDlxRdov2ByBf2RNY9/CGme9vmFqIVzkg1LrQkcw4tvfYLU
d5FGtq5gXhC7iGdXBd2mX3oPUVONt3muxlsLgm+Bymfuc1JcFDMjRlPN0SuWbNF0TLZOsaTasq7U
oq53EYLyM+k0SE+9uiE3yMgx0TUlhuEO6Fvgnyw3OmtM4zSUg7F1hW0zHBIb09LhdTIsTQXkw5jC
McvOJskZU6nATI2QuTJcfKHzIxhEQdwB5yygduO+tn1CI2dUyCbb9Hlnsb91po2Lh+K46sfy4Hbm
S52ybiayLXeurC8y0cLuBBM3+Fm2H8KI4FY/uc16kkDqwWUZXwVmPZ8cGgucfJW6KuG/pQjpvdC/
yTJJAmAUD6c5w7lX+5c0bqFVmEAgEzqhw+gGG0v1zi3SuHPhLl22Nt1HpF1jlRrXXYTAKHcIjxw4
/LOigLGgybGd635Howbr5EApXE7y0R5Z/0Y2oI7WIPFa/rXy6XG3GHDplQOrjtx1Bo3DyHhkOlII
jmN/O/g0k70S06ZVv+aC0JKsrXc1IuhMVvtpHF+c3AZD1wCrd2N3c29PQAjqFFjiWBfdzlWgD+r5
3art8zpqQMybeBJMthSgLibmwLLGlU3FnubGsxLVDR3piGCMmn2giUdAj9Be+bbuVXAYionQR+RH
K3s+If8G8CrVncowg0cdEdVdTQBgARYzqMoHTMVQhyvIOn4JKM6IsfYG/nNNM3xwQZKoyFljmPjO
Fwm/zLc7kOoqp0dWEwNp9Icw0g8oGwlBFz2wUWO6bx0SmmZ4kxEImBTl44qRKpzBkoQ1yzHqrR0P
QKZSbjGLPWUsjeLVCNWgyduWw1xiggjW37zeglvtgdlqifvbhh3jjNAY7uYAI4yGiNCDYpx7yiuO
a2wnJgEXSXoaQzy9ArKELCF0V4SsrK0B/n1ubHt32XvdRuz9wpdrG3BFUr9ljNtIAoMBGPInTJJm
fXQdN3RvggGiij+XP8wXS/B2pPFwnL38NEZTw881WX6NiqSVGGxKWNvfQ3OuTzKARa1K8sKKkYMN
vZmQQ8+RUpVg07xqj90Ir7hJ3K3iZTiPh7g7hMGC7kUmb5RQ/6zSP2cKnZFfRt2ZF9HJiTLik8rv
lZck60I4ZKuculKAgsvpCqQZWbri0utANqWKglfV84+uhc9UZS2V79gcWRvgAlsOFhvw7kH/g/yQ
ZMvgoME/Aas0V32BKzZ/VwBg+YDNm4yT0IZmGRDrDKtHO2IzQM/GbAgC1li6OyQY23i87WX9FFgC
3uUwfQtngjOI/pwKgBOGIo+1iqA/DAUgFvUgW7hGcrJeMqGIpGmsrfLzd12cFf50HUzjxWBiT7Fk
EJMTkR2anjl+T5UH88CD+T7dtand7g1Dn0wBILJQdOLYf8XUVVtRAvMdCJ/j6yWeqHLO20L8dOuB
A0FK3lTA77M1OxWp5HQnY7MgtR16EQfBqnWty2RSRyuZl54qDoqwgdWLzz8aZEhIVPaS9pm3s5fA
+zBvca9QS6zmepdnSwmbLtyW5jBWzoWBYcOGsjfn9Ffzwmf7O/ghYdIuRPA4Bx+Q9lO900UPV09v
PTwL+6mC9KTJ7VC8g6Wh7ivt36mKdOU5eWsn/OO9wT9LaEAd0YRRNYE2UB01DKHQ5HpYVkI7OIP5
BFzLVc3PpsDSo7wnJ9Q+hqdd1nA+bmMiXasBlgBNYDQa6GfMqfYxp7gPVpyAZRo9Z61CRZYjjzn3
DAjDU/xzcGi+NrZnHdSIzd4ZJlLVYH/2Vk37LLtJ5/RmpBMEgzE9G0sSkwQ0xNbBARQaWKW5as7y
63c+nLLRI8YZUf1KO+E9emLqkCm+BJxmkNQoyQEpZrpS+cFwTejuaDioAXhuiCDYarm61zoT3wlK
JLcV33l3NGNOP2CFoSt3cM0kPZRkBalkXAvpgbfUKZtzHgd7mZsbs52OjYmfowrYZgx0Qym9olVh
O5SBTuzcYBu6KLQ1X84TWJym4nSZpSSNjrys6zCAkTwY2RYCLOEwDcydJoVebzf9Zh7SH0GYoY9p
/XO6APFKFBYuL/2gOLVtKTTo68P1IVbA2djBySiWetQG0BFMJZVI41DCiIDhg80pgYjX0kABRVuh
QUnQHCLMjCcWx9tcwj+wzTeEQ5fuCJhnhB3Vc0ppkZXOBb77ub9rc4wxnWlyv6vkZQpOQxadaYK4
JIVYbGzbML60dftGZ6Eg2G3qOFE25W2nzsrlKD9bVF2zzdvZuTEnHopajz8Jqm+bnNO+wgEV5wNz
kDRrT0mHvZ1IpFeboDyzbbimdiQwot7aaKc/n6T54JCJ4Tn9LkuA0ZXjwXKPY018NX1tOheCM05a
+ISp+Xj3QI93VDQ09dM3G+S29wvcw3msDhv86iu7tm7dpmzp9UprVYhRbTQGr/amL2rYvQ1ljbST
Td+BNHNNKF2ZKNh0S86H4qZQU38cZxtygRvPG7ePwS5DiGi62NjjBKAj6dxIf7o16iiE1ke6dZt0
oI95I/8Pd2fWIymSrun/Mve0MDC2W3fHt9iXjMjIGxS5gQFm7Ouvn4ecoznd1a0pnduRSlXqrsjy
cHfAvu9dFwJtWtVT/Qa5eBgmVvFlInRrPLpDeFMN6pRyBTqRZd9QfBA083I32CHfnP2l8prqUFt9
TXYnZvq0AHFrRXlI15dUAipZhlHFIoEzRIoZO7AXKzxhzLN0i5qLt7KvtGC0cwYu3SIfz7bfPrmK
tcZx6uXimGdgW7iFosFmxdU0hgGPqZYrP4laf7f2lBOM+fDatkQ0tGGG1Q1ogjHXOzdzqY7+kj8t
60rveeE/YVP41fbYwsKUeXTyP3DAxG4/jWfXna7I5gD2k3bXL6V3sKG2ROM/I1d7T3zAqZk+sGjM
b+Z2Ya3rhwtyXOcczg3ZA5QHdmDstJh29509xnnVdBRCiuoQtmUVO9jJqMQ5DG1HOMjE3sad0dNg
SlwBzHTFqgymSWHToQpGfZPlBbNVd6ApjJayMoUjm1W01w2pZ5Q/RflPrwijwzi5pOtGI2VXVmnD
2ulhl9i8h3EilAuaExZoSY4Ix7LLGX7h2xjlC9bhngy2+kwUFqq82uh92To3fsFc0rbLm2tHD1zk
9c5reTb7/ojMqYQh1Vv4bkcRdM+Nsy/rfGu/cO44Hvw6iM61YKyUPAWTDOlp2fL09xP7sobBcRTk
Tg5zwGgluYK1DmPj+Jcwch7tLPzFFLIcw6WIDklvFrjBDgVY6BBiWDD8Cj/Y97h4ODrogvKIyTUr
Gj/AqVeXVeag2BTcppyodCSzcnSPxWQ/DOLNtFAvCjp8b3JxWJN8uEYDMbCNBHDhQgh887Wff5aC
woPKyt5NMTzWg6YYp7XfezMRw5Kkb2vVUKlmZmSS7nQqdduQy00vRNQ+5eZrgsUd6WUUl8SbDuFo
k81bYTCdSCId0tdK5Ae8i78YhSVNLXET0CelXAgwuvgqEigmUP4BQ/wwuVfNd3NYpCasYsm+BtN6
LSLLOtsTSEDvFTkpFw0t42tYAqjNF10Dg1gRebtZQzg++8veqPBL617cBEXelL2Eczkex6KiA6Ep
T7OYXpA6HEzUPXWglsrH8IiAADkCKAE5208+irnAgfMTPZJCW3voItf5qLLiNZsDh+Eb3CzwEGsL
B+SVgPVBWI+yZitu7fFErIs3tyQvD4V1mzYkzNgN+GtCUE1SAXfqnBhbFolWnFy7J6moMzcdbxwt
IVlxvTxrm86DyFqKi5M7n7ZY7paKoni3ex/Hjuk1mPaBTyGDU/spAF5KZVipqVjdlH7FvIWoMi2+
bxOdg4weLSWVlo9ezRvKVBaPpfkyFWQXGf1KBF1yaqgunVIIIngwkrr8Maal+7Wke4+mwf5mVSbm
nuNGqaZhb3ryHl0aSvAeHoUYCsKtcbfCV30zGvt1boHZGGIR23GhezH7iEo6mWVUfC0LAgV1kFF8
N5BaGKXeSW2/Ru1hyKShByGSlRF/uf6oenCtWbOAhTy0avGmo2Ei5NFCJ/t1Ggi8cqb2p22lmIw7
+7gyhOwqUu2Yra2bEUnlHmrk4NPUsW3WWCO7C06zowaAP7pEtRH/tZJ+na7luU9e6lD8BuysrySo
CwHebGqC4Vwiq1Kf9mU/nWgXHIm5G927TH/FFHxNl0XQit4np3EFIRzd7w5uiEQ5wBywPfs6pAdr
8y1bqHVJ/4sunNTuIXeiD78Lv3s0UHRd/y4BSOyeuJzGG09VntAcIeY3dLbUfNpspkjMdgXr/BZy
TIIzRGL7LjVPsXK8q3oJj+lgv1XkmYClr+N57oDdrIFrdlixd6+wzCffIe7RJ21yEYmNa2K8Tf2p
uitMwaS+PFQehzzzrRWghBGGRNWVqEonIsbMX7jQJRiYVz3LZPLPQVXIox8WX9WAo7VNe6K0+ud+
morTwOC2dwhjaAJrj8Z62nkCTy18yT6baUpY9OxRKAwbNowz2ZSaQkL7a1RQK9pZxQiuRX9O27of
hZOHFz0QTi7djv0yRwlBhl4QJA2t4ox3LoBJRtQf8e28TYdyd4OXHPoZ9p+MD6u4Abcb4yT61BOO
+5FchVhaGhETGPOc6PAQdF0BSGtCYga6oyzIAEoTCUQRqCuYLYmAYqREtJ/9fZrRIDKn9i/qtimg
1lO/a9WCnixpPubkvl3yj3oKbzq7ew5C0GOnQXgyoe1FBbxnDDSHwdvyCQnC9ti+wMuaKXbViiU8
4n+uhFAH8/C52vxgxexAvGN+EJGw43SrKmgq4n3BR4U/lnGGr7e2yEjy/ei6+iPsuFYEEPXu3guo
w2ooM3CJLDitQ/hO5hcginS68ikF6WVlI8Xdi5Wk1BaptZ/9KPvCumQKGtTSrzn5iBmpYml91Gly
8OX2aHW2ti3b4ggl1AUqy/6iIdb3/RpOt3Z2H83GPhVLdWQX726icGauSz9HGJCdkiQXBP5C7TFl
tIn3NCveBQ18cr5DzP6WP49DPT9n8xcVdgM+GyzrJcfvzqsdugS40ajAzm6jajJ7EcxvvQPJHo50
lqxFgv2/ImQBtH3faUqAaqY82+aCrNzsczU/u5JnxdRz1auQyThKtvjfXdFZ/JgyZpdatGYG2r1t
WvPamD6K/YK326r12EsnOXtMCJ1P+RLIQzxXOZU0LcIrSyN7mugxNxk+fHhDj9aA5n5VELQ2K1w0
q+RStmwTIc0znUHrrywZe6TFL9F2+jW47WcB6O7jn8qpyMsduj/DsbdOIhGPaAV/JTlxCmjFblOF
5H+cxE+qOSBDNF1ySYbUPkkAltYlvTHu/GiF1VPRj9zcNQQdi8axU5TO9ChoqpIb302/F17KnZIF
bysjrzvOw9mGl2F2JKe+Lt3xIJT9vSJ3UOjcPxMPeEUExUKPQKO2+/yYjPkxsKP50gUgDoEJjwbb
/651uv7UocioCM1x7Wm41UB6VQpn4wIwDnQD0w13QJ7P57pKGh2gzlgd+TzXmh5RGiVc7d2wotB9
IR67rTZThVZ1qGz76v1ROJFGtddLiAYh5Bgm505nyzU0TEbKm89DT9i/zKvbAfX9zpkBaFM5QTlw
NRUp7ElGsgNRGneW3483RfFtyXlktEOz7ps8oH5uCDHq20+WzG9LC4DImcbsIMkQvyAaZfchT3Ee
frljYI7dYGKBFP6YBmLgchxgvFT3aEmuc6aHZfCBL015VxryFToiZ2cipu0Z1MdF6XLjokObZwzO
hdufSezB4JyML5FPqQV1PzaJcPfSXakRmcyjj+AsDuhAiyCUjp0b/S7hgEclfnEbEkk7w+mnhXVT
pyDpfXQaJepKpAAfKaWN+0aTtVmmb4YtgxyTZW+vDp8924E35D/CtMZ15XGimGALRNAkn3H9JtTT
cpIV+CPz5jSphXmzo2Kwyk9yHdBS+Wl2Xr0XVArlITIG+K0Bu4ioKp7Et6BR4sSJRMtLaEBU/JQK
hPrAsUtoRTLGTQjn3Anvw14Izw2zwY7l6uUIH6LkiQ6mYCL+zCQtHR4dv4czR1+Uj4DJkVSiEWCn
fauOk9SAeXLTce19ifqFCiTTWIRVtEzIfgCpFbG+hSEh7ewWH6LLvtmF/rkmU3cmRyQ05r6ddL83
HU26Zedemqx6bTX51KXXMmdlpNMVBbjkLH6b5aGzjY/4F7QVG0gQJ9mCLrjt8Y4J3d6akdeJmPpJ
ffYPkxUh/OirB7Ay6n+HKDoE3ywXonOR2DzscXplfL+DUHB3HwyxErWdOEWzZ/ZW3jwvsz4UzXCK
MtaaEMCTC46gdosHr6G3mWexO+z43uLOyh+SwYBU8IEReGpRARaigxrahM+HOXENRkE151SqL5z3
575z3LvchtOreCwEWctRYLqz1S+kEofjta5lGbudg7eyC74tU40FBk3MvpE/xpwmG6jVrWqIIPLi
M1lm6qjX9MMtG33wYBgV1XDMYqDhq3mrS+QBbAVxthBabNMwNQFyoInWP9KeHbVQtMKZ6bMP6GNk
mWL3A5aKNRLOtLvkYUJM4djCnKJtIYY+/TwTbfXhkmhDS0b+AAwNnT2SjodO7QhVQzCezH9sqWQn
ruaDjRQx3rQmu2khTLJQtGDX5JAg04oYKHNYBw/5HYc2UggdHCCriFSqi5G3BwOamfKTVZM83K2V
nSRXa6RkLfcRObkL6gbYAtCeL5mfdk/zVNgwMSjDJK6cvV0lL1GhYpju9QDBSospLyun8oVJLryL
itgNczrQF3Flev9I8oo4XI8zhcfIcGVRTGMkQfb4u5SEmRvbfvIjIGGkuh9QnodgTPMXl7Y5u2if
VdtC+ATNe7f6ZQyid5FtzdlPq5acqFQelXxlzD0gQDmJoHbRCs85dRGKggQajvl87kRKzWa/DTUy
JM04iSjvwc9HPGCjf6lx+Yyi6gINgDQ7aH5HWxFNlZ1UZxFL6hM1krvFVyqtkC6gmYf14nn+C6j1
pZ2STzQhd9q43QklNLq8hYSTOVkw96mPzBZXX2t0Tho1GzE+NADSouskrCpKZl+Cuvmc3Xo56LX9
PlXqzZaqPOkomw+Vaz2szqkx04fjrzey1u/D0mBIpDdizgBqXO8nvCF69frUBgI212bbLH0CF5KO
g5Zohrfw3JGsxH3R3tsGAZaj38pFpMeKRZTLSlzpjBY7mItjW/T9KSB5yal4FEiiXNOxE+cQfdph
Vv1pWtD0VB4lwDIlR0bMZ405D9xRDTEZoLtuSb43IdGdaxt9rY1n75pIl2+JuSTdnB8HRTfSvOTv
0cgwwKI3xmVCZww4994NIwjTHEmfxb8jpjPqFMKyqvkm1PdZ8rzNClC4tbm6pXbjLOMPjirYrdFs
3fs5SNPYfekxduymSptjsPXgrYSae2FBnLYTfunTgOu1WJ8l1B3PUggPSo/aTrz17dk13UlnRDLN
Dmut375PyjHxsMDn4XA4chsT6XQJ5n57RLAGGSehgYrdo4b5UB4bqDvlVL72p5yKvuPQDNU5c/qT
79fx0Gx1vkkHMke8pqJ8dRDZ0asL5+J9Oktgo0riWTrN6hMzZXlurBlmlTzift1Spj3WyJoozLyk
PqQYN8F0dgJW8zC8zMHWKYJ8aGvtQ/kxK7B5K7+Obv0wwBuGUZbdanthLs7UTS6IrCJV5zxBkdX2
RASIbkxc18kvtaolxjJ7H3ltfqT9I+MJlZdUGwArj7YJeTRRnxsl5cNac+j7EZRdWrGJBNR6ODaT
aedDbRm0CCZDjGQR2JWNN6IMAcVDWHcFN4qsa+V8YuxDYgy4Ya5OWv5wJsrc827dMLDkkhgQuGC1
P2eNV3EUyy5N0w/b7cUh5Lc99L6iKMOb2TFWLJtbuVoqWTTk2fJounYNKHYU8LxPAANlo55bOzuP
TAxoaS3YpMH/XNzhDV3fjTu9uq2T34behDZSInb3c5pHkAyQ+Yhyo/Vj5KLXLpJ0pw+55lEB3ER5
26bY0O82avoDVB+O4cS98oxGf+Va7S3fJu+yLU2MpgqZGMBgsqoxrixZHBFe8nCSZJMq4OiEQ06V
Y/TQNiiVG7s+yrJjBptAadB4UQTlpL/XBHHQZt+IyNaesRA9lLLuaaOo1xi6fjpkCa3FpqLkmu6D
yiHs2facp/4u1YO4D9TvcvWq+ykgW2t0Xq3K9W5yyhB4BA4IApSjEBNe6izydn3p6LvWrV8bFYyE
2jpk66ZbTHHRe69D68RRceVrfvdWDqY0RPvkuC3EB+vnkFV3f372z2+aQGgSPoyOaSQvMFPcGQiW
dulQ0IQwRxNqzc2cSpWFGGa0FBmKgX66c7ot1G6epwu5Us8Z195tOJOf3AXWxepXqEA8SnIegN2H
xb6JsOyboX+2R67kzY4VIG3YN2u2pWyHPJCy7tKK5WfKJnG1JjYnuRVBGYRRlpHB8Y9fa844TCIn
ffc37FsNs4yjAbBHF6BaaJIZypegu9VpQ8UUAzwnMcJzc1eltHKk8pQheGTGyVeCas3d1wKTyv1I
QiMsCLbqvlf5JgnjbafArTMe7bXPn+ySfPNBzSewzq3A1GfrWxllyLWTt2jbKImHIqgW4ucqJJ+H
HJD0UGTDI0FBX0hv+hLkujxZ8407z/7dkmR1PE95G3cC07IjO3OcR03dz+Z1q8evghvnEXWld+ym
/McchrdD42YvZbF+s9i/bnBGXGydvxQVzg6dF96T0qs+NH35WLe9OtVBX1+LRCMkUPY9+R/RtZK1
PKV2eoncrrw0JokgPyVZ3LW8T2aKlqzBYbwryBwEPTE2nok/vjcjUWjw4zRthIeo74pd1K7pVxt1
kXDzQ97zDKodcUsvNC3YrWcuOpyOVrXooxlEc0glXSoO4rob49iocyvCPnAna4FIo4I2HFD3ox8y
1jFboNLKfjosCcwIH170uOj2cwb4Jx3u1Wttvg8Gnl5266VdPe5ULOucR+696Puzp2z/anlq0yuW
9IbO4OkiChiAsPxjlJ/3GnEJVShJToso2ewt7nO6msr0xoMk3FW9+2ttRuLSzFRdvM3zt3hQar0j
L81MwYdruX68RHP90XroeFUJx9nw+OzGoUKwjgiY25fVz4tN5Ou43z7QYft3i1e7R6PGb388XdHm
T7Ty9NqtnDC5TNLnoaUnyZvUpXFzbA54Mw9BM9SX3H7keYkoxuPpWwnKR6Twfvz5D88UBbGUV9R7
i3qOeyxsu8RQQaEMh2Q/lT8Kn1FyyTkidY0ATK9TCyfEHaFkog+uO5+pZCfFbskqKFVKCNnHB2v1
byuVHEYF+yhAjYi4B9+u/XGOvVoQ6V7ld3KzR655jUaO+EqqCHRI/TNFV6OmkoW5uVGfWBeLZ8+p
DtbMupkmPaV1TTs/miC85ShH8yvb56iC7f9jYUyglgEi03Pb8jwOe32cN29m0vVc3w8VkH68zFWz
Fw79s1ZT39qcw3vPbcYbHckGEC7CXZh6Z4E+OdfwZYQX8n+rmWB+fzrS5AaDWRbPviX13iNPchML
LbFpR3EvwUer1Bnu/QH6XhXyHqg3FqUfPHEdX9MNxVtGJFZz7vE7NfnPtQgE5Q9cXSvxCLtsTPyD
VevhEpTRZ19Ojzq31X0qUkCyrbeslu7xz8XYzBJhdObEPy0uupthIHi2Wtmc5+jZmwB0AvVW5T4X
yFbWZFUNZ2w5PAad59zKtocrRhpjTVvUQDp513JqblQO/YgordvLiCsk6azp3OaZzVo0PygXlUUf
ankMSTNyl+57VRg2wOSjgJX+P4a4/5Elmzhs/vqry/qfU6z//0vEFv/vROy7qq1+/Kj+2bD950/8
whmwhVv/A5yP/QhptO/4uLwwGf7fTOx/kKjlCxTZxJcRm41h87882673j8hxpAQcQLIWhZLMmP/y
bDv2PwI/2lzWPvonX7ju/8SzLTYH7X97HEOBECEQvL4Qgb0FGfzF4zjZc26nrv29i2mt2YszTWr+
ozitcX9KwX3+xv8qtqybf3u50HVk4AcRZvHNcvlPht4mn1Aqeut3VpKjdyxifFgH5pYdzTAnfUxx
m/yNhTi0/9V+zTvEcevhuiajgc/M+av9evUsC4Iy/SzwplC11ia0MJSJi6yPMlkrTVF65V598HI7
SxL3Uvt6pvhWBpDWl7DQHpk0bl5bPwZMAv1rPrkWf1LXUWFFl97T6UItn2uCQcIFdFHznjpFVbry
wM5RLxON2pY9o27ExCYq67lwccI3IH6DkvSC0Y0gCMYdDGcT657J2oehNaoDC6qbtzok6eaDoyHv
X8i67LCGaTpVvuGO8MQV9SRFpQv8iENHi7/ZlquKKgTgUpc2zai2vH0jGjjf+o+ho3JFd6vgepj1
R0mQWxooSx+D0cIS0ZPEC0Zr4Q6TWTlTpAKJwLoaDtlZT9uHRY73QvFvu3HMjU2nje1nEH9TuyDX
C9f2E5F/+pnraaCD1pnLO2lbDD34nqYPfO2+u5/qZst8saDeMZc0x7Ik/xzoBHCQ4ic8MruOxCCa
PsfEXMu+YU1hTzoXojLJtRjrPDhGcilQ6zBjIMckTAbl1BgqVCg9IGI/MIKa1R/mLSdzWU+Ov5g0
bpc+ubYsKl9Q15lnpPf22RORZ/HSZMDvErfuo4O1pDy6TzbakPRBQWUC4tbWMkc59GKlAUGLcs38
l2Ap0Y7tYIlabF9Q3Hb2nquyhQ5bZ+JkCATSe3ISUkr00FyStGQyvQxx1iKiPLhdiOenzXKXHcuV
+CjSZlVvSZ6YMWbN22qWRiiES+Vn+qlBHUlecFfAIYdy6H6uxtUvUpnwlx8gxj2UpQ+CmsJSsyr3
Yf59EKv1OlpL9kM7QvwwPdRJPKP6RRimbc6EvOYyZoW0McRMk7CuA/g/KGU9DeKqkry+a4MpZIHB
5VVG8qUcew1VoR1Ql0PvYnW9TaoqUz0FvZZgGPLKDO4T6UPy0wnaQj8OIsAHoKd1dnDmVKNFr8gM
gDsidROJc7IyXeiz72aLZPQUbXLbQ+KZS5RqSeFGq4T5SUS9+JBZIZoXPelJQP9EtL2zeYfaavd1
o7wNqhu1cxAuJFFsB6tTPXSzm3oPxHdG9I+Yoje/k1TioiWKwhgah+YEFxvEbLBrlKv6uMu7noFS
tal/6qsizRF6uW7X3MI/yY5LqVmCx9yizeVr262Zt5erscPHXvsIIj3N7qfoblNCvagKhfQ7wtfe
AhMfBjLFqmWistc0nsPWkwg+oykz+SXrGit5kGLuvbNps8Lcd0RC6IfZ7XPv1a7QWGGXablnFOHA
XSjV8hh5hUO1ISzNB1nNBdhWWX5lyExR4/BEkDeNt6boEFJ7/jEMnu2e86WmRH0Y9PoxSRd4WLaO
0h/ZmmNdrMah7M6RVXv2bQDmh8bXnhNx4b/RH52gWH+2/RwpgrXpW/be26WYiEm0Bwly4xKQCv/b
JQhldNPXFw+pBm6hqeRuiOq+J3K7XnVUvFe2W4PziwRrB7/J7OMGtupNi25ZUxZbf/C0qdVJd7QD
t6Hqy+R+fjWg5uKoQhK8zyj4h+FoaRVNN401ulmcWFHnHSfktIjHVMuSrIK0pfxpGXuUVriX94YM
ZXT0Q7kFhKCfhTHoKLjMCI025RHRIYEPO2cLgfy6VqbIAXYSEvxAZwnmJo2jTx3rZ9FKvEI+UymU
2tj3EGpWboqHEsHOvdBS6gOkc4WsdYgCwz+60reQ68/oNtwtS9xdw+FsNpIyCVBCE3SHJz5lhRnI
QvLnL0li7oc0eKl7NcWwPU+1q02cQrHfd7Ov9s4qnunZuM026M9zrFczzsnJXpzwllDA7gDTgcXc
AWZZ+9twqLMXwq5OSae/21Hwe20Bhfqqqt5EBJVfoNU/+GZBOg8zWSEfDBg2x+gW5D9Ab9Z8CcRE
4Zt3LmoDOqxPRenRW+g9BN7wpcZzvRukj2FI+LcTtwAS3Yzmou0gDet75ULarbod9iuFU9Ww9dTS
eZ5pSUjhWp30hjUNgfs5L/RrUN03UvOUZXSDKg6FvkDQtKDsf5YQK1SIkXXF1vQrTMzjUJPMMVff
uYvuasUFOTv0Bq2Rpo5UJctFyu65hSVDp10XVw6Fal8LfepKsVwJZi+/i6ZP7nOZrS/FVIBY+dPb
4NFb2XBGRT1BCFbBl4PXFGuM23swALa+mdYGb3deNBRF+m/5wAAwRHCCA4uDj8ECoWUQcXANC4oA
KwnaX1GDGbstLHGyA8h0p+ldauTcpfjaUXRzhbH7SJIubU6Zl9dXC/wWDqSF7huaq45aLL9rbt32
snFuFDZqHm0FVC3BFAoV1oBOwAY5vPpormmiV1H5Ok55gh4tEcrfOWSTPVbBwhGArCellTgq5st2
ynGHULwruh5rC3S2A+C3EOwVAu5zcUzLN4OaCm0Pu4jXBpA2XlKRFJBNNxAp6+1S4g2TCHM6GxCW
tQ9ZTI6kpM1wnUENwlRoQqDGtKBpvXWrQxTWiBhbE3713Hm4ZqZ+jryM9IHGarfa6QSXbpVyHTWe
5aHagOgm2z3qDY2uLoVefAkdfJIP2EGdVPTsFvP3XpRteTOqxZ+8nRlx9KL+zA7uUORXJwuDK5l/
2fvgRin7dIRWyNcTJB8EMTYrv6KWq07L2PH1+OyRfuGQukdWnHWYh/CpFx2Uqs/7Du7ahDQI+7Vh
m2wK9zqWAKprxw9H6fo8BBHHGvzKhKh/R+5oRdXgVokUFK9rSxBF5KUXf6LgYZVYkutaTJStkuHg
+0LfT7haS4v7P5tKKhhDDxkQj6hD2GdhbIf5eSzyj3KTFplQgkoj9L5zwjGJRzug7Vt46OlGg7i1
Vgscm0ekQliL26HrTUzOHcoyd/B3QTAS39DD2KyigZhIoaVnnjK4RdRYX1qnBXdWWg0XJULyZSBU
yEtz9+FCrDBuxxAeMsTxuZfwEOmOTIqrALAb8uq5jFRLzj0Rw2tVZ3fh6H5d0w3utSMZfM25ivd9
Y4PFW+FbtYwko3gqjRWO2Us3WT9sJuXdzGjwq/SNllhRS9IVxgmtMfkFBrsBYrND35Z3SthEVRQY
6fREcex4awq88uhe31WIzTtwKQbsJ4UbqpbeJc9V+hgIy/yYZYEXZkRgICzsNSn0ynml0j4v3IB6
VJASrYps3wsbNCgJqlPDOHrxk/rnuAwlGjF55qgj+SjYDsFe4/Rgzd+HTbtg0mUJz9COGpxMXMTO
b88CHzQpHWNSICxcNV9NMTbbe4VM7KmSdE9uy4AyjZtxF1fiLrVXgepjIOlhdsITXC0ZziikIgRX
PDgBwxssBWqhIS+QNVw0Lsb91HVkLSx2F2fgqFPF0SkL1owkrH/UvY17Hpk/SChTS704IHM+NbhV
4EZXh+cAdIV9FrnyT1Vo60fl98WbK5oAmoU7hNq58tP4pLtUSDYOQyeqUz0lkNZN0adnF6D7mKm6
fsceNT6ulbP1JeWlRcF12QVfdBOODzwt6semMPl9lSbBPdfjdCsZHbsD9hb/XngmOuV514JSTsPR
F5X9hdRFc1I9lW6ENyLamHtEkJblt0fZVv0+WCmMiFqB99stx72aZYbTZ0ujmJG5j2Z5CyGbd9GE
2Sltra+ZCJ9InRx3BZVNe0lOTtwGDg7qen6JqvLGtNNrRupVLDn/z1kiInrTQlEi7tyKI1VKjois
u7S71jIXGA/L0R3uZ4jAT0W2wKHLsg7BlTejXrQTIrNkDhjee2Wb/XJct+gfA9UUT9EI8nyovX75
QW6R/ulBydV7Z6haecj91RRx3xGok4FtL/gzNj1+UUfqZ571eX+dOosy77p2WAmsNBeSSzTixUwo
UgaBFk+GaClrTsvsi5VBrRQqs4rYSqe8Y/NIaZlldTHhOyyDp2+9JPOmL10XhoozH8SZZ3LKN+3g
T7KUsx4LLd3JHAC1Gn2dxOplt3zRVXGeyqUgqS0ZbO+mjZbFIXKscAfvACLX9egl52zucW03nTXf
Wo2r8AUCLy4ZqCi7k6S5NwOD31Ty4FsIkAiPOmcujRbnlReT59objL6pw9CVcpdLu/ZI2mhywAfV
M7LvYH4B63aFLIPx5yhG9OE7JqgckUCZV+bZsTzrGwxPUiBKoyX+RxqMEoeiU9aeTEAJsYD9Yq62
rd9sCV6rkYrpdb5jViBrSHvdYgOA1+70vWc72ZwmZNJWCpMvdgKHil1wHKTQCYg8Qox8Ign1pW3I
wNqM7xq+kbiz+a5lyg5eHCezku/MOASFEj2J2rScTUFzvLVY4q6xuwntbjAW0kZuv9bOa7f0Y3Ou
jMysJ8TBOr+dgG+35Lm5694yZ0DMtQuQhZ44VQeUCASRVEjFBDDqwfKZ8C9iLILy9zwOBRGaPFAj
jNROZpqvTeClP0ebWpG/QU/+HR4CPIl8PyS9jr/Rz/aveM0wpFZAuMEnD8MTIzp1uWcK/OL5bXzO
4r/Dav41HW1DaoiXtNEtCbIDhfPXFyvHtc29TH7ml/QszpTNkJfJIXH6X/8dqPgfQuX+QFr/gkFt
L0NgnCujiGvN+wvkJZMgcXIVfLoP6n68hdfZ92cEJ8c1xix0+rs39Z9eDo8zeAJ/l3hb/xKdqQTC
VL9W38ntOWwtBUVxsPZIwA8iRvh4F/z8m7f3b4geMaCAa8Q6Cl8K/6+fYrKUaqZZAkRvof4sP5Jl
Ig/UMMTkvp+8v3u1fw2V+/Od/cur/SWhb+4LZ2nC9vtwHWI7Nkeyu/Zds7Puk9eW6gcUb7H5Vn7h
OLj8zfvcPrd//hqFdKgZDEInIurPdu2/fK7Yx6a6RIbmnMTRian4lJdqenIuy5FCHlYCzDLNiaTp
9m/yHP/tnvjrC/8lxM/ObFizWvzaasqIrgEPOAd3wVWeAemZyv8uavY/v57n2f+bvfNojhzLzuhf
mZg9WvAmQtIigbRMMulZrA2CFt57/HodsHo0JLKGqZa2io5gVwWLvPmAZ+675nwi7QK6LKmzgbpm
QxhClt6qnb9FJGVFA9N1bw9ODZP9VID2tw/1k63Z2IS6EKRakd5U/YfR5ABQKgp+T6J651Hgjyf4
ycqMiKnVHN6VIb1JhwEEJa32jrdL7PFCbhbWlfHe3aRrYAX/m/miS0QPZCoKj0LPSmTSOGFJb8aN
OsBkozdwodv+yrsz7oSf0WVBo0S/SE9Kd/zmiWLLVAxDJdZ+RM7VrFrui0p+E8fzsbpNy2djuPp+
ZPK0CX9dCdBFDcOwuNXILP7ZBNF9kt594r2r63giBZFlokG3vIyWrmPYqDrt2muA0eRAt8Wtulc3
4tlJ0cXffAR2bc4Hmb1bVklKfInryy7sqVFX3tWuWEqef/BFbxMRykAuuVMrsnGvFE6vIxRhxejH
98P/zfogdQHvGRQzgX4O7a+2SeebAyvyZUphSE6xBpAU2M20va59lM9+pcF+8Xh/c3wcz13DNMBC
GoasiRS/zh522I0dtLPhZULBReFPfzi1r50yMFuCPe0votgOL1QEl4658206wXcRqlYNZeiX0AtP
Lvojixy6HIcQgHl4RBVmL0+juE4dcu89lxCyyW9d4Bd/9RXNLMweWlLVOBHl8IaG94W2kja6I98M
K9LWK9cuTvFDj1acJsqGyhEoqoaqqfPhQBgzAZgUr7ljQR04S7fGipoASmu2kA79i0l4NDpop17b
76xSKa2h2ITvYs5XQESlSWil3rt2cOQdbd1rwX5xbxrHsxNnMxHCv3+kp8xN7/RTIs1siDInvLM2
/JnV9421m1qVvzcx7cJfthWe4+cRzV6aR0hEV0zhTe0Ll3q6/MEtZKeJs52pRwR3pN335uTJVfjO
3mzicx0f6Czx3nFcqPUkVrGY9jHpDHwXYVvH1n902/zJXWQrb6U5tEMtT0m8HO+ksyHPDiYfbosQ
8lTFHXL1VHWsvF1w9Ux3T7WG32CDeXmnHA0g1668K3fCST20GaOXLOzsA0zu1qfXWnJnKqiDep/8
7UFflJfDT3JXh+ouWhfO+J5XqAo47TmVVrZ1+/3zP/W6J+/8k+m687Mc5cH3kTIxLhuxBW0y2Irj
O1ePEzPryCeeDXMinH+2NWTcGqdXHe8Rev9YKzjEq5C1GS4D5//6Wj/A5Z+G1odFMRDSfCd24F3E
lVNd5wf9vj1QUMkJKa60J2Z4lS+Eq/4elOPytFjZ9PC+mdvqNPc/fQJRLAJ1ZMCTz5jsorUyCb2t
jVOb0O/foTmh3uXpBjVbsupoBtqAJ1Ats6eQqnbq1XbKGWRLYQkDc0UtIrlX9QxK61+/5/x6p/+0
PVu+RgxAmV5obNdgmmCroEwW2aRiaQR60kfHW518r/PU/tzkbLlKaVinUPfe21V4OYWjlUWyzNbW
ksLkfbE1V/Wdci9umk2xmsQLTwrQHTk9H4v1nyOeLdY2gThQW+LLpD9HA+6iujOW0i7c5Gv9BLv7
97v9Py3N1ubQI57pht57PdzkwWOAg5eHJ0zMFCf/sfX8t42P73+aopTrF1bG3jfsym2ybDfjuttT
BOJEJxb/v9hk/2lo5q+5YhvUBasx3KuYgrbbrdNVu4E2vvUurZ2ylB8upB1QM5s+nbPshFq3dGKN
fLiTn8Y5hPWgdSzF6F5ztAVqTDhYQMwugysaxYE8NLf6Q3BSMOSo8mU2Vz+2xE9mJSLYKBn8ubMv
6cQ8788mr44+r316dVpOe1puRzsOggMS7qpM5ctsbfRua4gGy3HqGjAiQDnRwo0SCrKfvz82fjM1
rekqJ5m6ARVfmm05SV+VNIKp7xSu2pV2Q4bXDrSn7238ZiyWxh2H0iAuOLI0m/50g3hllajvubHp
+/tGJZ8cGs7V90aOByKJVMabNDqLaC8cOXAGwC3KPN4l1e7F7iaH75D3/inndNrov76Wr1Zmflsp
A30ZVONtuqwoXFZgGe+n4Ey0ohPp9fsRSccb1GSM8nqN7lhuLDPHnm52OOWa/A6pF92GhbJpN83K
oBp7QeW7c8LY8fNDpMGUPmrdRGRAZ8s6TeSubVv5J9vxS74Prif5P38VrAmQotFtrNVVtDoVy/vN
XmJNoR+D8jWNG9nHYv+0qqxcrXr0QX9CgbpQ0JALb0rXsS7GM6CGNoWzFwZVHDYC7GirkXw5N7Pl
iWEfv9Cvn2B2CKhJQZc7nwBR7iXJ1kXomA4VDatJ8zA7MXuO14ElmqpE2EunAOno7kkZV2IkUfiU
+tcdnFH5VYC1ao3uCU/8N/MGOzoPlDApIjPzEGLkCkVKJucp3lKYe+evLLuwiB7IjrCNTkkAH00b
3dAUmXiMSjx2Eq+ZeUZuLgb0Tj5lbrMMy3YC/e6S1Fh//5qOJ8pkxhAlAqJEfNkPv5pRS/p1groh
kN0RFY2dXLx2YfM+T45RvwzhXzn1etMtrNccDopmnzx2fjvOTx9gtvDDSCaxXzZPwBzirbaKV/WD
cm09ZT8Auk8zdDrtTl0SPzbGL7sNo0YoiJ0ejxBljdnGCaZxzIOxeaI3YEMysT1TXy1q3he0nKPg
9R7YyRZ23BL8NdVwFJoM1l/eFaZPwAoxCM9McenZMdQh/gAAu3tSz2OYqrSU7VEjPbhOekaKTD/A
n2fJ7JoTC0U6Wikzs7NZlYR5UsmYhaVp6o5KEOUi2xW02C+U6wgc7XlwOd01BEf73wxYJ1JrsSEx
18xpHnzakQjFhX7fqkw0xBFQ/6DJg7sj5fxFbAvn45L2ygd6lMbL7yf4xzk7f9XkGGRF0pA0Ospq
eFENOzo2sDs5o76dHjzifyobr7ScxLvj85OZjWnKzkwyQgUnY6pfxtP4OtQ4AOWsjsYTkJNNtETu
464906671aTAmt2AtM8evh/ksUFTNUTYmzxdIlXz6uEShnubSelL010L6a4CvfL97z9eoyTyJIuq
Vg0PAIz/1wEFcRgnhVy9IDYA/rh16mJYCFGy/N7KccASXt1nM7O9SBbkjBR49aIdJrE4vM+VutUP
4DFscaOcmhfTS/j6kr4am57pp/lojaSGi7J8ie79vbpu99ZqkozOH6RrZV1syd1fTuLc/eNfHSMp
mWkByJqsS7ohTgv0k1ku+GreqSlBWXddH6A2OPmyfdfxAYyteOrqMj2wL2M0JIVJQZbShLSnz+dF
I2VDXvNA6x8pBQr7Zg3s3Y72BizJLUJkq5PBvqNDH4MqNonr41rJ833VozhA1bPhLXlvnSlX+XHT
LRdUs7GLnzohj2Y9iTxZxZNTTf4nzfOVFil+f0jjdyTTBhRt6NU8Me2P7yYzC7M5YsKypL5PfqN2
1pHt4S10AH7bxT6/nvymeH3qXJrvzrIo8qImqTqNpLLyIbz0aXKApkviQg7f6SqjEfu1b14LNDYz
4dRVb9rlP8+LDzuywnahIR2ENuTXSVjAsLVyqXqrnW6p22gyCovIRgN00ZH5cbSLYUWPt0NJB8UD
mn1iBcyd7w/jpERMScX1wP3+ahxia0apb/kWVXtzPYWgYT9rZ1N2EozGXz3vJmOoM3Lq0eWgkoD5
aqyXqtJsi/qt/lHcd/eg1pbtA3141apbeZf1RbqjVnzddqcmznwdzM3OJk5RZC3NEtVbum+37GPm
IrF1R/wxpe2rZ+v1xBOdL4QPayxvTTNUU+fBfh3k0Os+Rd31W1auKusiJ0oxdVHZ9BiYd8pPuvSW
yAGvvzf6W5u6whWa9MikA/bVZqPkZRAHzVsfkU1PLJvCpv+bgZmnUhdMHUGu38AoP1sppfatbJw8
cY5HwbYhonCmUVxBk89sFJ1CDQo033eK07bCgVZ6wO8HWKG0fW48W97E5399iZOdl0VDpFYGe/LM
8wxA1egNzy32ngxxr1KJbYmbQDpxlM4PbO7rWJl2EQos6KWavv9pI/GTQgiCqn0zCXIE4m1UyMu2
OXWUnTIyO8qkokyiEfLOFLvVkitT5wTNbHXbOO7C1JY9eIcHSqBO7B+nrM5emaDUcmml7RtVYyvD
Q/7OTTeeNJ6wcuQ2fjxBEn+iKNMjhULl1ycoVKWfh0HPFunW115+4RIvdrfGEimfeBdFd+5HOPzU
7DhKAMzNzp7pYAlmHyBTPbkHqB3BY2rWU1Q8u4VtDT8tWJ00+dsH+mmkswcqZaAp4CO+Td4qsnRT
7L8mELJWF+2y2ir9gqqyDaCF75f3Kauz5R3SEpgobftWQ42Xz1rzpu5Ozc9pb/96yrEIPg1sttTi
VBJgI3Rv+rlx466bNSXEtvJTX4gr2cn/cj3D7M0ps9RNKqcRpdjdW1LCnTN3nqeCFT0xpN89NE5t
RaNHSdapm/g6KeHX66JvYCOFMOXeWhRdg1T66y9mEvmkIVAhRjp34UyYjkmKCxdaNOMcmg6A1e33
Fo69HJyOKQnzURlxdCPzByMzNAqUXONG0zZD8ZNyzgV83++t/O5ZfbYybf2ftkCKGj1pUMS3FliY
Zm1V+UKtTyVajm4ssqZpBJ64faEfiuc2eyG+L2YJSiGvdHI52bWySViq4kqxp8D1qbTK0WOb2Zp8
jk8DEqk45epuvPYydHqaBuvKsRLB7vLE+f7JnRzVtLA+WdIl0MFqP42qWxbXgJrWIEOIUxY3p0d1
vOPNhjV7T6JUIx+hGK/hNrqQHOUseLPUQ35WL6lmXwbuY3HK+T3yzWYGp4nzaXQyN5S2YnRT3SFC
7IyOEhKn2haH08mGoxvEfILM9vMK/lIOKhdjop3xKK/R31uki0dh3Z7/D8wd+dYfY9Mos9A5ugBc
fB1bgRoEKEfjVdzJNnhc/psOD2Etk+z7fpJMr+XL5krrsERJFc3W+E3M/a+W6t7MvBT6XJUg7yJf
KO2Jre7U75/NdgkorEiX0kvUVmdRjwYpvbDfj2A6Yb4bwWyWo18b+0VQv4TlYRLdMM3LPl1JqmUL
AK995cf31k6NZzbNU+r6aymqX0q6ncQe1YLo9nsD0zE9H45C9If4t6apFC19fSGoGlZdVYwvMfV7
vQrS2WpBXWh7EN+oSBrmqWX0uwEppiIqKrEuWGGzZYTumabVmQjJvgRKVO6zNrN9BY52OCwtyga4
stM3PSxKYqpG3a1cQKoFynlWfMqVkOfpbpm5+PmjzBYZgpZFV5TkmwVKURTE5rqdF8q0bNQ/w+Hn
SIdLSM0IxKHFqN0gY+0ENJMCVK7iVSx427y/rZDMGaeeL+v++7fym+3t62ebe1dqH+hCI76g1gZk
ECyF9kAmhMbhH67k0JB4l96BYfre6G9ejY70LHwFnW4L1IK+TgVZz62Q3v4Xyz23jHEiwy+/N/Cb
paOrxHmouaVjW1Vnc81s6Vephe4lnLiK9P/TCVGDh5EPfoCCg4YKSjTcfG/yKHLNS/5sU5v5V1Kp
REVd9ATOBmIW8cpP4QjVwX7oeJ+UxIMG2tAuCajT3bgWLJ799x9gemiz9cXCMrmz8T/cytmGF4o6
LTap9AKIbhFwM3yYaji/N3GUlpjG+NnGbNMD15ojRSO9eE/mekrG0OZ3Y75ZD+FKd3q7voecONw0
RBNuurNTObSjEisKHFWyyWCR8GUgHc9mKq16guc3BvWVxqHcIjTljAAFpnwIeRjPji+EXbIKVvH6
VCjh2N+YWZ6m26cTWUN3OqOF42UKR6l2RKlKvVEX1jpz0ruT6dhpW//yHidjNHsRnicmRA7oqzEz
NEIpEnXm0a/YV66tEeOxpzMSYKL2+GeC6y/hYc6DFxTXs/f6W0LMIX9Lb+ry7a0+f8rn/3Ky9wIY
oww8v67+8+Pb3lvmPNVPX/4CS5YGuavmrRyu36omrv/z33+V8E7/8n/6zb+9ffyW2yF/+4+/v2RN
Wk+/zQuy9DPOhdDPp/k9/f4/f+7iKeHnbrKm9v9207w+Hf/ULwjMRHNR0QS2qDwncaHpzPdfDBhZ
+WOqUJ2aQ9i+CJmz2v5EwEjyH6R5FYuU5bTnazof4k8EDD/EfWWCtrD9kQnm8/1j9Je/pgAP7l8X
NCtf91ECKHwEVZ+aYYhq8yFnHkJKaUeW9819Rv1jF9qa4tLwVnmDCTs0zVshhUA6tH1kS1knkBlJ
JIEGe3R1FOVKtQTvplaGlKtBqdF5suBiCIlXg+Z/35WVoGyiIKCrvNTaKjrv/aKl0VHVqtims91D
o7qsK/iaDh3oVXJRB2LlPhqNyy64CANi/pVNJSJtdUtBaJEfWKdQ35tmI+hCgh5SFyEDiaZZXqgg
HtGAGwYHlJiOTxA1pe6Aj0KXRtHSUdiZcVlr1/CekuJQIHIdLeihp9d+0ZvWKKxKmBC97Ql5K9mi
FaJNBUEOnNQE2eTfutZoEcUqGupqBKRaypj+e61WALgPrYdgqyI1xjrVMzN88XEGWvD+ZFqhFrjp
svOjwFjBdaC7KVGyolmWghlU21od45LWVTlq6NZOBx8AO62jQ7vRLQm2JzwZmMxlmckZrMlyDAh1
5oFOzhjRob4fgsKh+7SEgw0QvkoRr9Ny2jUSNMxfvchPXT5ijny3oFUovOR+6+nwtRKr3gtlV3jn
gVeN8hYkQG8t8y7r1Wv6NTv6bi2ZLv4ybXMRMXeDCLnZiOXTKJSlt3K7MDRu1M4AkVzBya1hLFeJ
sRLi3pfWbTp5HW6gwAMogE5AyvZo7DuMFnjY8zbPUiBD0OShyYpuCU/HgMsXpoC4d31qjrFDm8HQ
2lrbFDddqxsp3LUKuT+qujWEZSqAqkjFSZ2/0hV05Fd6hQywI1bqCC8V1a96pclVeUe3uo+mQlxZ
5XmcBS1o8gHZyYM+DiNJMD9vAKKXjQiuM2BVLESk3J6aNCVL7kqCcSmg6NA4RRvVqDNoYNbVojJI
1CGI3q1MJe+p2/KIU7y0VQZxUhJ7B+O+UoKsAyWkLgtRDvJ3NZClcV1XXh89DIrq6Q6sHwlpdRX1
oOpG8NUUzSN696V84SW93qys3DNEoFOUIb+5WhwjveQVKOA5Wt5Nv32EPwkb1IP8SzMj8qIF+g4I
Mmg/A8aDSAUNr7TYc0ECXWLlSIavk34MikVRZZH2U6dnCsRrqEmRgXjCALtiJeSG0EcroatM/VmH
EucDSk0CI1q5eQA4AfkGF6lLJ0acTLDuRK8skm1YSZWho8jqQpylRHxIZX6RQtjyIqJ2BImCAbUG
a02vI/K+dmJmogxoNORmd5EWWYiAguVnurpLOIwl0NW4+sYGLlIGTsQEDkJDb9FB4NkGkWiOtEgL
uUpfPXoTcUhqux4A4yX5KKEvNADKbG9RJPXlxyFMtfRSq+kYfTSk3HrMo1Q+eNEAgiAS1fPKU69K
f1xOAuXDWSx3lrRuKg22sKqNqFoPhawADs3Q/bNSGtfNVFVgeFiqE4iIvMkdyzYQLJprlXRoRSdq
oT9s0xo9SGRradZdsOdFV26iutkS9DkIcsRGIkjAYy7RvWEW+Odw8z1cG9kdcvTPQy1BooTaXYSQ
i/Ix7M20t7O2E34avgGitREBppzBRGxE9mXLR7skDMcoXnqmmhZ0/FjJmcYJtPHrnnXR08ypLEcB
8sFG8KKEJnJdzaGvVqW0ygZIgbtshA3uAPALc5iHg0yJT6LCLnAaf0ADrFdr9BDFQgrNa3pbm/ZM
LIfeuHAls+w3+Vj38pPgadq4CdVEI1iSocULSSPp12Pbd8X96PdhthpHtH7pYIWYtE4l1sA5HJvW
WGs6wBUESfxWpNVTbsClaDIBhGWDWFJlDx3ita9D2gvpEjJhCueQfljOkUrt3Uu/oo/7LBkti2UM
10H6WVtxZO1VOvzLO4+nky8R2YBlAPwfLwjdLDP33+pK982LJlEL7cJS0vyZLQAd7lYzXGJzgiKm
W2VsM8COEfOFhvoA/YfQU6V46TLhjG3sWTWB4iiOhEe1rFD+y7I8LVehl3r9uvGRngTDCzA146VT
+cG+j/pIhZQcTdJlZtJHFwmlnaWItO10C4EXlFJytXMQuFWEBXo+HczONPbD83hQIK6knFzQHYMw
Gg9iZAJz5DiNXSdrx/zad+HNnud+X/b7VAhMwkgRv98W0sB9DwG9weCiNFpCsMGksXkIS6Pc6pWi
pNs6CczuTA26adfMCpKEjTEatGuP7ZPZoay0iKMMzr0PYxkaVS/zCPBdRnp/sxA2N2q2rIhchBti
50YaRzYSWqPl5HLrR4B7KuHdlIWkORhKFp0riD/lH1AQ9BBwdsx45SlC1j0bKTJX+qgOduuDpnjt
xMoUllAzc/NnNwCS3MVqb0ZI543VszsiV4JkWY26fZKbfrvWm4peEIlO371bmf5DHgAes3W3Dr0z
xUpgfsB4M621IOmsscaS+2rRGl0+bgvkF6qLRk5c2kq0BOKAJyhCYZuB1yT7GtEwZeURmIYl2+Cu
XySV16brmCrD6kypQqv/ATADrcpqVPVk16pCV2/AKqQibw+xxpU5diN14JKMsIilJHqxdM2MIi+1
z0xgd1YjU+GMkHV/0bQqYtCAD8rHUWnGZtWjQMz9J0mHaqtLhZmuK6kpaPwAltAvx0iW9aUSyWgf
umIlAJekVb/cjBDwBDtHUV5djpkYoxOhTDLHWaUncCNqIQxBawuitxugvvVokshBwOvyFLgrlozq
ru5ppr8aTD+qz0iBxgqCcS0AEqGW/dYGf+UKk3p4DVDCCuDiEKTqlF937f+/P/zd/Pb6cOu//W39
lDwHT5/vHNPP/IMgqfyBq88VgPpnhbz3VJj86/bA3P3DpAVapTH/o1JTx7P/x/VB4VuaTC84twuF
0BX3/D+vD5LyB6UQFpdgk2/TVWz+lesDGZOvN00a3uj6hEXJqUK5G6VgX2+afjvWepnHV5Wo3HYd
An9lB4PZ4pyzCzkolrJEC4jiCY9iWW5RrdiWLW5/pAxUY7TZc1hFD70oX9DFaaK8WN8BTHakVoBw
TLVLSwplQU/yknNz42veuSebVDJHXou8DDAiK0BHVQtcJG6S4LnQc+QOBjTZsho/GAWomyQsXmtZ
9wD5yOICOSc77cxnJJefIzrxNbV70tX6NZqUkoSOVhENFF9OSiioLeRqETLytAI2TpYA5oCMKK6D
MFVvI53cYa9Z0nOjDNaDr8bNoasmJ57jAymjHpVCKBj5lZCH1jbvPPfRrRX90LkuxbRxMNGzY6EH
KFfmCBW77QWMahSOJWSHcwaFIqKjGWgvtqXWNzbs7qazRxo/2GBLT3LyxA+WkWV4d35rKZdWiaBb
bg41StnIt0rhAM0RhEnQAqQIAboEhab9yPRIe5YsiEHQlCd90h6SbqEUaKa1Hqd+71lnSRzdNcCc
9mVb9msDyYuDCQcvWaC/BfOrE0bt3hgK6SEwcqVemGyRNN6IQDw8RMMuAllIr/Qg9268sUOVwrI4
PBf0JUVPNbFhCFLZqJeLQMf3QlyZ+g1PlyF0e3198Nhoz/Qe3MVgaqCWoX0EDxnGNxKH2E6lC/48
kGt3a/WGtNDFONtM8R0Hdu9dKLn+1gwa87GTqRJcNH0nQSJRkvFcrcRk5ZeIvoD07LYZBw8Q9KaC
dZN3grmCv9I95tpQXFbQXhxq2bRb9GfbbZvxpfA0ed2UA8l+r8PFi9jwH6DzKluq+NEV0vT6YMmK
v6XqkxihOMY7iMlGbgPNyrdmyVGFaEaJWsKYrnUPaOMC7bBiHefNuJWrMToPY4RYwkTr7MavorNR
D0PYf4PwkCMY4YAri9ASCXmqKHb4TqVpD50rCw/cAFHxCZvRQrYZpDDaLt5lb+rygzzGiN1Dpysu
O/ydhyEsSAzHvvuYKIP2qFgpFyktRNme3INOEXRhSOhRjTLQllhVECAGh9e/G2ZpXChMJ1iQ/AyS
KKHaPyJb2hrTaNDwzCytvVB8Y9wMujjBOuXiEmUWZVnh3qwHsa6aVaf43UJVJrqogaKDY1mgmogy
uBeJrPuciggEvKAPaKUOcjsCIYO0X1HkaXL7NKR9qKoo5xYJxINKqW/YiSp0rrkTa2XeO2poDHcm
igJnOheLVYBc16WoJPKhySv3PMp64zIOQnWZxerPcjDGQ0shib8BNxPs4JYCvzIgb6r7EE24lTQF
VHFKpN0ox6nN5Q5BW8ktNjjA0lapUhSxS2PYuIIirdwhGX/0QXcxFDnSI5qHcIOQNd6bYAQ/VDG+
73zzTKuT96xArkVxWeUlggBiUzuD1kuUOKT+Wg7anZzp1LtTmr7wC1G5UfKIhw4UBymYPEOnjAiv
lHn1JiPH+1K5cnRQk1S8aHqtYZnkcFGFFi3AOHmGR/3mSxZUKhF11EFrkExswTrpXSyjlcclGRjN
VSMSoolB5e0LLTUmdffCWlV6PVwqqhwv4rDn8bRM0roKndJoA+7HA3qSce8uRM8w3v2qdNkIw+rX
+f8vw1Dz6Oh0jFAoLlIbS1RLA/n49RjhQteWrjtc0T8IwmA1biIiskDj1dVUVHkyPjrF7j/FR4/M
TUGxT8FYFopKo+14VToRhPofw7XyMtWm98UydKxlvdR2RIZM2FsVZZ2nKTSnzM8OTW4cmaoz2r7F
c67VpVFvVQUhEWPbNsY215U1KgXrT3HJPyN/f0ML43JSGqr+4+9f43zm0ZDxMT4PucySxu+l4Uox
DtyVbd30Tr3D6Td891BnQWe4VcixMKrORj5ReFDt9HFqrgMJ40SvZnjnbyZ+walC9FPjmsXVEQys
PRiPVyEVnlZh66Nlfzy4//dN/y5PNe7/9o9o8VFs+y4N6rfXv51B2XrNks8O6scP/vJQJfxTZK0s
S6YEVZ96Df/bQTX/ID0/xbB1Ywpmf1Ts/+mg6uIf4JCoyqVpEEjRR1D8TwdVtf5gI6fgksKcX9D0
v+KgfiR0/jkpNZU0lk4JLtFy2TDBsM8yamKrBOj++J2NmPq7xumBxEd9xZmEZ4qeT23s5ZucKNb5
x5deDPNNXmrJRSrXne23foc0WabdC2HwrLhjc2JR0ov3ZdFMn0/HvZ9aNKnjIY85y4ZFkW7GqZvR
LZe39VZvW0KeiohCjKJcDrkO8E+p3PXHXz++ZASo4iIVfhSd1CyCoBQuS4kbYJEHmpMXKdizMlVw
oxGhtOo8d3rybU6I1tJPuLxXeaytE/R29ry35LbEWbZ9tIy2dWscQN29eF0lgp+utF2oi+LWT5BP
VOpEbAH3RsGq0Lp1owXBM0FZyTbTKkMkR33ONK8+mIbdtbJwIXutBjK675xaRbnSU4UQAeI6uUeh
/FIvK3kR15Wkr4GW9gsKRbmbI382wOeIzrKxE+CuA1TVfD86EJSfBCmln1GoB89hblaQSA3lzEB4
2abB8V5SPZx8E1CspLZngZ5aTpyNEfK8fbDAbzbYXpGMUoo+RK2sC/bVJDfSDYGGBCE1s3+OreSG
YGidhXJ43PxUUFe41PUfQxDgeOL+rUG/WoD+PDTGWmtlFYHwLKjyQivK5g3G/7uo1s2dKeXucuzq
rW8owYoQz6VnWLSeR0XK8a4kt4noRbfUDYBCtf0hwnFQBN9p9SzY4hYDwO+8ayStO14CgjtWPWwk
X/Y3eq3fxmY7XhUqCnep5MV7meDTCi1Sc11Z9RJ9Hp8YlNjDphb6yx5CpSMW2YFEgGJbeSDdooQU
72I5Rz1x+muke8kBqKB1kFtdvtPDwj3oJaXB09+INw57X0x2xuDtIEkTRQCi2dle33BfcPDLNN5s
kPtnEdjJkWuUbo7jHZpR5VolIulk3ZkVmeNFNHrV4eNLOrZUWQnBeV95CF3l7CS7vM7yTdIY/TmV
wspiiLvhB/rFdBnmhI81Yt8LpAtu1b6rrjJ16C+jkBibFhaLbOzNc9WNqwOqvvihgaBtBS9/qyVz
hHsck4wyIkqCwVQHr1KebN1aNH+geJgsSzd2qsEybojP3EShGh3yXTAo5X4Qi2rP6yGx3ylTijRN
CtI+/KFLDf4QRLYwyZm1UpPwymRNOKtd5Rax9XFDCofod1foV6kaDi8DfxAABT0KXBvUFrEwADji
damylZD6IoqYD8h1ITJOR6whVque7NBV3i51PSquArU2rvQkjM9zLT33CqG+lF3uCeqA/uii1cmQ
ePK11o/V2cfbir3wFbb9KCbuXpxeH8TE19CaiOpNdWHmuXGmoDpa1aq4b6YvFpFVeMyu6ihSIpwh
JjmiK1NN2vZAgOumjGFHgAxuy+IWeYiz0PQKB4yveNcjpLAwiSc9ZVwuvDjxnz+dLr/xUOTjvdCY
KllpCdHoDqGA/KuL4kbtQF0XIt+g4tv9EHbZ3vO57wuKcY7gSWQE1K2T0LzzWrjVinBfmDmxv6xY
S1fNOFqHQrXMg6eiaYWfLMMfJSAwCGP8MhjeTVRn2p0Zu3DhjGgL59FfFlnXn08pqO8HYkxlEp8P
HZIVNKoZgAapm4TFN/O1hLK1YheBBbvmwhgs2twk4iEni6buUuJwQngdt2V03SRLVHL9JYDNcB+F
6bAx6ZxZqFK2LQNUbUq0Es8F8iyCJV1Q0KCuuHBnN3FVS0Q32G3cHta96WvVrlS6xJYtT7n7+GuB
TFloeB5QZWtPJEU6C4T+NieBcwEFXuLyRgoRlXMPJL4+6at1XLco5s3yYuRUkJ1YMb0bDY7Aohah
a/uq6N8MZnOVjaVhCzGheyGv9cuoBXUNimjtlwUarn1SXV2wtYnLflrPQ6k+lg1ZGifMcyQRG1/d
9oDu12pUygBBhcdCaoiENvkjiSxtX6jdDyNvs3O3iv/8YqTDeUDsZPP9G5LUr9U907lL/QfBM4RX
kHiTPy4kn24AY4DEWCcOpY06YrJOmnDXK8KwURAgKBeuSHuclo37UgulS4V7/qozCmh4reidj3pm
oZJGSAbNtPDOy1HdUKMQHcnKvSSw5Z2XiQIMsK6lpWQBxu9IR23D2jI3ZUsqoIqkxumCVLn++JMU
qos0tJy6Eax1DYPgzsdpchJEfBCoG2zBdGF15+hGyGJwU308ztL8GXNGGqVUXn18EQXdOlMK1yJH
mgTnattYV4gEviRpLP8oOe1EMXxM/UB6lHLkSJQ8F7ZapofcYp/KJjBAOIfdoY24rlp+at03WSPY
ikSsBDFRkYqyoiTQPzb3XU4wOwmSYg9f4rkNzeTSSMVkWyEZysS9Lw35rKF47yHuyGBPUb3zgMh8
SpcLZ6ee2XKitcjOa7bfIboALNjfBaZrbAgCTY4AmD4uzH63JHlUj4sWfP+5G63GMHQ3I1hmYk6c
XSapgTJHvEsIXHlf/xdh57UjN7Jl0S8iQBskX5NM77OcSi+ELL33/PpZpBozLenOLTRAJEuCOisz
GHHOPtukybixccS6T1of4rHb2U5npoTqye14mLWrK9nMzDWZFqNBoNNaUo5l1qpfx5AxdWQigM7y
ViWP3tfWWRimN+AjbfbY5ZzGQJxQlA4HG8si0A9L42vZE9kVKAO7jJDiW9Cm5oEkanPjV1lxkWuF
V+QHaKW961Jbczry465aUnAaJldZiqvXxrT3owilh2bi593rJqbTIUFOUqMpz5EWWI4F4LTrrVJ5
LhLP3szmt67d5kcc5/WbZejFridtz50iy/3vT8bi1PDvvcvARY+dCxcMHPVMlFa/b8L4YDDIrWea
IOFegQeYW4+SdZqABPdtOPWrqYcIiZ4IB/vc2iMtkVx9Dvgwaw8OYqawP3T4/AWa8S6MOYHXq94F
yVvYFRMy0/rDiw5OdBU17KexXSmhesDDYvisEiDtkvSRrbtUfzK6uNr2hRAbaY5Si0VLvAlPDzBn
uqc4vKsqLvU+zt2u3Yl3rxBXowPeyQo//EAsACT++3aO+wjs35kqY85i5yVk6F97xSCLUhtKv8Ao
GCyGFIL3rC83Y9HLJwbyGp7WKsRnxQ/vsK5cKLfaUR4tm4zCSWxGjIpOMoOcDTyfnRmq1r6PLOUY
G4m25+iw71JP2LUw+uwbtcuWLGhiLIhUOSWJPLpEy2N7YlRnAka7tdfVghkTCbBxpcknNaOQYqR4
JGGcgDLiU1a5QrBpXEjaoQmE9QE9kMyqvz8KCJHsnKquC/w0/1gdXWcbvYiy3KGEkbTmWEZT91ym
ZB5SmHebHpbBpa3ydytGh9CkNQve0totjtI3ADPfXZqTrDPt3XJrqeV4DDVCVm1fISCXun5flHnz
GCr/rGIf4AyNIr0yMkZvkmMYv9x6BdmcuvoqRkM/EdGbO1CEbLLodbq7wIyK1RCmpCyIKtggvP+/
9s6Xgy9pI7PeTG+D7yF8VZHqDxLM9YsGnedFp1aHwrSh2S3ePWX80SqCQEsd0HtbaYTlTWJ0htYP
TuMYqyu58fSLJW2XahRV93et9cbdsiOXOHEx0rNzOALej7JADLpWcALeS0Lzjsslk4Zp01GuE9Xa
DgSd9iikgzx/I6ld9YKnNPX1nyTYrkZRK9+LQtzzGpuMLEreCSspV3k7KieG7ZCQyKHft11JCm8X
ZsdUTkh+ZRD6wKF6ReS5/ZjI9wnl6FFQYaybvjPdYS5DoqhNNp1UyitfIZS2K03h0ACANC+Fy+i3
PnN2jBMY7egEFVP8JkwF7mkSqBs9hZ9TQEXYhKZ2iwDwn0nn7J5boOSQGMur3KGpqqNkl5BkBsgl
d9vK0ys35Ly7MrGUt7ZMMbLcKgMYciErVzkfJbBWsVG0vjzZYtybpuTfh+ZnLkXy+lfRkgYK+9Ly
Hs204iu2uuKWW320GltDfsdfLnX9XgVzTQGT07z/Huu2f6YU9E6/tltBJ6P75+VCdfLNC5p2JWl2
s7eGtLsoFKI0UVZzUDLPxKc7s29d633S4vFVNqLqVcbnNC0i/92IpUtndCepKUiObfLn0OArgABH
glRdf5MMo/8U+uVdxiT1qc3qz0pA8KkRpCjQlsW13He1dWUvblbqUpRZxiCtUeQUnNf6A1Y9DJgq
N+8mArnYm7xjOF+WV5yFHVHMFflZtmRuUGSWe2B2RxlbsmVEnb8ZQwyMWfnj2ehyf5MMJA8ibFXX
fmPJuKvbxTsBhwQIMTgoy7h6M8gAkCX/RzSZB7X07vYIE0zCYP8KF43SEzR4WM6slnW8H2OYLZ1P
lHw+EFK2hCy2AcE2IplbDYI2WU75VDuyXycrvWnIaid7bSvnxZ58pGsaE8Wb27l8+/XNxGGJmF73
4iMMDHOVFBXsvcZHsqCgCJLUsrgFqiTvpjB8Hc3yAZ8gcHxL7l+zuoTGy+ISBwR//ZG0H/MexjxO
2eiN7nIrSkvcu5jUCokcV0dVpNBV8kg6QP1QTnWk2WuRKdFGDke2WyMezkozsD1LL8q7102mhX1K
GX7o8/z3sSvkGQijFp21DVj5/n7s+j70PD+AFzV1yvCQ2D3JdLcuE90FSHzyNULiCy0gt69e2Bau
CgaxVrQiXZt0l+u49mgxS50cnXn2qKaIcSg7V0qVXvIhLc81/zLk1PrhaTLSCa8s3jG43Ye13N7j
3tgtzWRYIjNtsIF2klB8Jscj2NewprSVSXRJN9VilRzEXHNGQ0goQQQ3xNBz81zbDOdGUq5+Ia//
71RA/6sh5EOBa0GFjr+Yac4T7n9j1kSfNZ5aUTXWxTQ4SmPWx2m+hPAJD6N3W1qpwQu6PUb5ZC8h
T3SgSKl7jKqCe1IPhzJq9KdKJrImScI7oqiDkcnay/LnfIa7Pm0OVF3WVsQd1jCcxqZR3/p4pkem
8OmUbSyJbqvXZqKvarOSLq0bMx1Z1Z4W3CqCIc7FlJM1XsaryI/Sb6EnblAA01dNsQIy6rVLkxoF
k00lPapFMG1r2Yr3/71m0/7DqYzhDGXfLIjG4PqPxaPgSk74M59TQKbk1zFQC/ZBWHPAK+EjkaFV
CZ/anYyrSzoqBWcvUhA0BcOtCIu1LWUColaaHzX+nZdQVGLVo0XZz2S1qqzqa9cpPwcrEruEjWZN
9IS94SD2N3pWRMdEasVFL6nNWp1H1bfSYEdaSa+l9cs0d6QEO1mUCOsEwt6Gxqkj7HiwOL76YS8X
1QfN90JY/q2AFbJJyKSFATAJmX8tmi5jaKqYwFZGJ7RN3gz5ifESh2ii8AVzgYztTm0pvXVW8V22
PLAczYINOGe+/goOhjrkWdHKsHxBAPWgrSrb09xUGOR4a+E56AtvT7BPfeqkofmgAJ+5Gb+BB5C9
Z/DbgJdt2hhq/7Hop0mI1pTZm+o5B7ko1J2tt3gVlTYxX0XCxb5XA5HaEsl56w4o8KjGZX6hwogP
01DX12Uh6vNvD+gkuZVe+m5XFjIh0lZGNItynFrlxRom69GV4hUS4/i5yGXLIY0iPyWyvC2gxz1y
2duoTbgeE50dXtH7VQKxaRPmU3hUOmP8SGy1qBL++OaYA86tx2w8hqPb74+7kqg6i29udSsmytEQ
hYSjcyn7+p9X//czo6sypyuAYHaBTVvXGAPz8Na4VJle3WuFmS5MExKfIyl1SCyU10JN84vKcj50
UXYblMF40rTvQpTVY7npsFV2dKK6dsutgAt50KqAvLMeQKbUfIofcKujH0KDBKFQrlbS526lFtaV
70w5Qci7mFbtn9ImlGCUelLgGNZ7Z03hbqmOsqDxttIUJijvpOAxxJxFh5iokVVhtq+J1OPNN6xk
mAiAhol4qbXY/NSaYnIgbTG5k3J70+M5ui6gq0OFs+nDBt/pfZXMqlH5NE09jaQ1qLtOaitCk69l
64/HjHN+K9n6l6Xk871Muof7pRrUSjNyFE1q10pv1Q+9T7+OZTQeRa+u0yqEgGPFI7p1Lj5Fd7ny
1OFeDrJ8Snu73eQcTOtaa9NnRfUv/WBuJTXU7R3J8gbfDWNvQ85zeNg2LJGoGS+RJCXCbQSmWBIZ
dAsGCiveCVRwY3mSY3mbBtQ62aSDjoMGv6R9Fe59ubWdBd3sIDPviei2neXAgrteb4VNol8t1STK
y9I9ZzXMsU31p1KMnzVA/53aJnwsEZPCQ6pE1Xm59H3jbQbS6VZ1mcP7HgO4gLnHKQLpbjxCXv2m
5f1EMEGEly7hhO2GORkhRUmFB3MXCFZRuqfkHvapMcLNIDl7OKVG6dK9ynOEDnwVrSRiYEo6t4ra
eEeGK7sekgU3tcpyJWtS/VDTZu31Q3tNyUb7aCecn5ffnyf4X0zueZI0g6H6HzCkR+xYXPdZ6sRR
Q35bnSlcf+1w/g+bHMVnm5Daaz61R0QAg5vJ2PCRVnmMU5HDHMmyoz/lnzsrGm5QHNVH6xuukhIa
bodqsV3O/iC0zXMr1J8fHGl/H/3sfbOxE07GVCJ/1kOd3odiVONkboX9+BAG3nQgMvUtlvx6B3FF
uDnpkffllQ8RdBOlqrdRknHtmb3xqlFUXkwgWMZH/U9L6d+zZoB2AtJywS5KXdsFVVTSJMZTIskb
va7Fs9CqiBiuDk58OtYrRas2ytRG30sI4qtCC3QslAVHo91WN0Wk1Rk5AxSXqLVXxNrHH/Ta+jwu
//3bs1H/AFSiPoQXv0wO/4U69NC+JZgs5M4N05dRx+KKpKty3cmbBrjvEIyy4WKjYblx7Hn3LAO7
a4I+2+lhAiAe1h4wpkmAbic3G7MJgvNYl8/LmRJ5FnyZrJcPiW/Ih+WVmunjNrBheuyXwQgE/vFq
i+Sh12N416r4VSLizq3qQLxZPjlNRQUb2y5eR49na1lfUkgo3FSSeNb1o7GDQ/0TjlN6zYZPIzPY
NcVLfTS1pj7K8yu1ifvNf181/+HstxVr9oLB9haV4aKv/Pdn5hNoanTQG3KK+FUeq07USTWU+1Jx
ory1IK9q8WZoDe2sDpF+Jp47IZCNvsQeIvs0htGnBajrAlM/NzmFUNDH7dYI44vhVdHR/N9LLIXR
URq91//+G4i/sCZThupJMYfglJzvP7/1yALDSPUeP9ikSxEdh9YnkrfC+6AY79g4f9Z6GWAQKvej
zrr8ERUyrLqhuVUdWX25rsJMT8N6p+nQ55ssPVm1LLaYfRKG2oXxg/EfLDcSoNeeLUu7MUhyZ5kL
9XERbyHSfSWckHhBs8mhYI/HyLCjJyIAvhCwtxoUQOtg0OqTCYEJdnvq9n2tHAJV1I/Rlp9ruO8i
zHaqXZvvREoZjtfW1ZWAZibMevEYMHnaEqFZOr92oZrmxo9lAw1Z5jkjMzf311bVTOIbAFd8Wi5m
Ykuroa7I7FVUabes4dEeincUZ5+kqMVCOk2DI6N+BTWIBSoXDx8trT9kqwwM+GLg4bKwQC2h3P5R
nIRDEAe6KBC3pZ61BoPTX2LN3w9j/23WZq2gQVQMX7RvZj98JqMOEWmo+G5hdtob+c5khQZuXhiY
zphUwNDytB0WejU8sOaDQsr4c/zEW4UqjHmKzTgNe9x5b/3XU0DcGhJbsHxHCdiper7iBXbzJ6U4
LLe6ZedbSKWVU4ehctJN+7tR681G7mBmLpcm0Ahxy8wXQlfojYuwPE5xqWxpIevrVPpIHBhdOXld
Rbe+C61Zje9kZiadI903t9MU/1zuLIlYESkbG0pRtb6qPd5dppYo995X9v2U4xNPcrkc9Fcj6vUr
uZkte71I2Oqq6lwhcnNipe8cyGjaW5GDNSdY3jBz5bYX+ksIdnuWrabZS5L6AaHp73nk/DliCY2z
MN0E3tO/f45qTX2pSgTZ/qqAE2iPIBmFywIMzi2xiChsROfAXOtXQz8Uj4hwsZ0tFxRCWf2ct57k
LDM80y53WFhjoDujUJFxxBKLh3uyMnpWE90dwaQkWs6HtOQD8Gc5qXT402gfjL3+029kKDrEBqZe
/Pfnb0RwMvmPZZo4v8pZ5AHHKkvW7RTAvWBO7sRZ0kUOjcU+iSdpHU8ExfJVO0l6D7BCW1cEbkPX
QFCpDbLxbuT50ZKbxjXMNlgvNVlgbFo/efpn+6Ie173pDbnE+3/fKNW/ihtTwaRTn5F5/FYBT37/
coJqsr1QBSFWm+iddMJinXSddfSFN1xkSLiOHfv+tzzbdl2vumUsiH8g8fiI3k0tVzEfeD8c1TY0
XjMfaZ055hDjCtFCXSvQDvbJSfPtjN9OiT54PtUl4eK3ox3LahodTdWpbYy/Bt1MFnsfLCFy/NRC
9Dfq8WnBH8QrSyl5Iy/62A7lTmrSAP2e/UVKQv2SdZlwe68enM6zq3tvRk/As6uQIdw9kZLkBtxI
LnNtZMfQDsWmQ0P9KDLd33qJQU2cKdnNS5TBVdjHHH6t+j6a46GItewsoh0824xC3BNbTkJ41U0X
7sFEamcp8DVG17dBVzczsjHW6akbS0jjk3xVq1KcVSZ650Ht/J2dNljLRVN9NhWa7pxi0RhGcSSt
GL5R27ke6Gqk+SiX4k6ss2jCuyELhjPymVOPGvOSZiK+t7636WrJeG7mix2jYAwjWFjV13F+47VI
Rsevgnxr5cAsacQ7W8AgEgRrZ7DUxE3GEFRCDh7a1CdbFFbjmo91iuTuaZgvRNfLUK0ATaYeEnPA
1nSN5kumepYbDNiFp55BdwD+MaaatMkkApJhNHdXiCPb6jtyWulk5lnoQEkCZyTg0cul+EzJpqKn
zfLntM+nVdDCFrLAiKIeMeXUlCfJ6+yDB6L861IkqbSTxvQEUSN30d5Vt6Lo662ph/kx8mTZHaex
uE6jlriqV9h7NBc7vdSTaxj5r+gU2xN4rcH8vybQ/NMY52TeIw6Bp53Iqz6P3NIPsnd5GJOdChFi
YyCpfi8r/RFa0zVM0BVLOszJuLJ+LAPdfKxWXdUxY1Gqcje1Iz0lyaGC0aeRR/YTVmrFu+Wp4rVN
PAJeizG/9JuFe9RkI4HZVs//nJH7bsEZg1I3dpYe3RFlB+Rr5+7QlfG6oCbZKSIx3qSueZVhAa2G
0izXSzUC1DW6lkfY6QqJebJG/qhdfD0SxxCX8MDW8r0SZgd5Puxt1XKzUlyWfuqfpmrVR92VqHT9
gRlFd2kKUt/CEPFW1CSnpk7aYySU55zYJFeKrAp8vy13pEEjyEq68TMyBZaXNWl7H/26wzAKgq7R
fI3R+15zmOzkoGaZazGg2i0LpM16zyFZFj5DtglnsoTkh/1dQ/bW2/09y+siXjd6/nXIcK6ptTF6
llq6/E5In7tSC55adOFngr8fBp/GmgBXU1uHVpi5htxVzA788sDp93O5w3MRPF8e8ClXEgWiuSUf
J7uuVlbg6wd6HekpCWzqb3tE9RF+gE8ZM/70++Y1w4x0Z/jwkOOh/4FPoQ4HL1TkhAx5o4eHkvVu
N4nwlPfNDz8IGZLHhgpxh1e+HxZuVba12wum7FIz2e9EPW+AJbWbFCbVqpymdDt51egu/Whr8FHk
soJCsd3PYPnJR19/hk6zZXAMxjUDWGppla6iRoWrK6MKFDGhaJDGwLFFER06rXrX2rx21akCEmps
cZnSsXHRaPp7kLSnzm+MT0HKkF026j3qq/xVV5yWfO3PeqXECFRvv07HQk6GTdokPIUdo/flVTK/
kpAyfHCa/V2yUV8welfmQ1kx/0RwmTAnaSXnlGzInwN3Gf3IHlm8njnjuEL/WpqyfQpmHmFWSW+a
MZq7WvKgyKPK1Q4Gkkem7sdcFhbDnUE76xhwOuPY5bcF2MzKOUy78NXrB+98Pmd/Xw7EjVoLh5Wj
TNb+KDYLCUalVowJpQMJjkUr55fO22pkCFzamQeJVHNdBM6oRuZZnZlc4DD2PygE+vNuV9vGu2fW
2t7DB4B1UPvZXk6kDVUhMF36ETlr8Rf+9xvGIRpU1SBwFosUnef/98IhY3w9pP0AKoJsC/1E+c7c
pV2BLHkXU30tFH84VMjbd3BzWYi+cVOLTt94QkybhHLtxfS91zGqrb1QO2IWoTZc5EoVR907zHGH
v6qgxI8f811iWFBOsuJ9Ksm5NqT+HMdS5upGW62R6ttrphrhB3MT5W/W81KwKia2x3Mah/zHM1o1
miRHNXVe3pn6C0rpZSik3pdXqs+oMw2nS4Of1BvqOXk9cXuU4qK+1KYHRhTF4bGGBnIp58uIrh/W
tKk6j0g2uleoDukDevBurOJLVFJrEbxpO2NVjrdSTpgmqgXx0Qnp2fBgMqUyjm2DHixSY8T5Q5pt
lp9NjdKBPlqWq4+dtQqDZkSwGj/zFqpTXdJVbpdBXwFRb+i9H40oL0FRWHfLkx3LH6ZH6BUHSQ+a
t9GuSD+3reyAtUN3Idq7uzARYZiTsofPd8vPO1OLtolJjHaB1oWWLbYOy75jdj0jz7JS9iHANsSW
sHzrqgqrBLtet0UZUBTB2SBputxIUQ7f2DdIDk5y++apCPV+1e6h/9CYraNj9GazCMnCuzDpT/Ug
roPPLJVBS7YSplS8J16HNj6Nbgz7jKd6Yh7fDFm4Xbpa9VLOxL9YUox156s2k9ll6+PD7g+WDBXi
1yZhCGhmC6rt45iAKI6GbjOqtbyTu0g40Vy7I9H+1NLY8itFgPhpmXIQ+hn57aJ0Yyb1DznMg0cS
jR+QZhjT/bEx8JzNmlX6Fxj4ApPN358z+GGjx7JKnCHHQIumxA18gzMPYRSPVpd+Zelmq1+ENqnF
JmVMD1OcZbd8kq15PBT4cN6CdJsYZLP+YjPKfRfAfJKjVeuV2hswKgwK+VF4ZovJgGU+dAbLUhZt
lmkJ6SxMS+psbjL1aovaGenfzPoOkjLcVnnnHb1J946TbvQ7vVHevKhInBYt2KlSCvnZ1mBwYfrB
8lPVNYYUyOM74yhMH+AEovfSzQ3ot7BlV5pdGw7pTYnaYKOB6c8pXcNKnab2nLYqGFkSl++GDm3P
KvIaa5j8CwyIDJoCf63UovgiGvNrMvThBcVCdTHq6DsauuuYp/0jhsS/Bs1Dl1Tm07VpKez05G5J
01OqR/G+L4PsmQmOtc0SJXQnCtSB1v4JHdjkaoHW7BQrezbbsLwSCiSvpFqkd0+3UYOpeaCttHAq
NxzWWJSWOH/gVRV9KiZ/H+WV9SXBnX7j11nj2O6g5N4PtJHMJ6rsszWWL57+skBmFJVA59iuLPtf
2JoBwz2MBnvBFMaYF33alg9cjde9lcDTGfE2/qBhn3XSv51F85JD3Izoma3vb1Knn0NRzU0oP72d
PLdG/l563rCvhxb+HXMPxwIi4hP0Nzb0pp/ZMBwQDDZHu1RyyoXYcDCJqq9552cH+IjWxqzj+tlI
/XOv2ftJUYq3vLKF01SxcpfmkUMSWALaKmh0Z5pfxJBaRzWSCTDWQ6bDcc9Sqw3z2QtyxI5VaWxK
Bmq7XFfSXalUR29gPPOLmVL0gH2ZPR5adsE4VdLnAJz5ScmU9WC1xivSLbGtVOVnUjIgwV5eep2Y
je2hZuIoNpOk9GE4I15kX5kCDG2jiJygyg5WVqJMX1K5Zc318Qs2TfA5rWgGuNux2udWqZ3Z+c09
c0H8x3PLu0dS7N1bFP9r/KkuVR3GbogE5AXDkHBlV0N5XvYpLvWBoTIXZXZMSbvuOYmk4Dbc5Mkz
jhVFv4MrSkUDwy1ay4/icv8CAfjCaQWwZp/tsLS/kC676n3f0OUYB5WqOSM4r7d+LUfreGj0e9vW
3xvRJWsti+2lh6zNVNpr+sRSnfIc82nQVCiobbr3Nd6hiNXP6ZTEWx9l9mmSsi9pUZo3qmHcrzwv
+0D8A17x56wXzrbQZ8QaOf489fwDYZIVWg6pxUsDXOhzaKqpUwZjdK/nC/r9cd/LyOcjNY3uGprl
ezWG8Qmm3HX5G8uPim5g8g7nZZWIBJhUizInG6J2a80NP72Ctrd789tyNyreaQQr3dqtVwDSVdql
1J/QIvvNqN206lM/f/08o9J9tHPrYFyN6lpMGWcRaPcCfv8BgwNvhk5FqbXRZat6DhkQmVmFr4u0
DSWsY8x2ZHIQBykFB6d9FA/TThtimrtGMl+hln3HA6r6GXmrJvQkFKh265iDSW5OEovXSA+BPYDt
+Tv1ThWZtjVyIn2S9lb10DwKbfoCuKjdoPxqt7TGAT5l2rrPyqlBDtGUrDzGPAtE4sPN1dWImZfS
kmhLh8MTjei+QOGDuYhZ0pB0FjJCzQ1jkyqb3uzIH0K/83zg21b39lUS7lE2aW8E/j5nZFiEbXjz
IQd8y+r4ljHj+wVf+yPeLXXsPTQ5J+zTkNd4UQV4ZEG18kTlmEHWHgOl8mE8WjDKp6BZS7awt7pR
43xmd+PXImqdHCj6E3WH4Wad7LRx5T+rlYThEs3KOo0NHQ15EK/ZZmNXa80Oho/9blhxf+vH5oqh
QbyumuokKQhx0AqlLMVjEsviiA2W8hTI5g+50++MexwkZOEjFiLZhrauOgP8gB0W1sW+KYx4X0oG
CrTS29htWK8nJJZvvTlPuHE/gnFoQJJrovQa4VLvyMNcG9YG2FY+FIcuEflZimpjlUlm+6IWNbZh
iRU5jQjuDB+HPcZvrdPzDL8IO/JPampVq3a+taj4CHzZ4z8RQcAavP7QCOWfiya38r7IIxLFqRhq
hlxgwvkcMM7tOF88Ncqpa1Vy9qTYRc9SXWGsKluzSwbXk2COdkVPfxne5ZAWy4Y2cMHlp7pYY1j/
epXJdgWGHndo8PlTc75UIss2zXyslrI4x56uf4rIwXA7WYsv/qgpO8kew2PXGPkG7wH9HkpCOJ4a
xG9VCtZN22q8Top9syQmKhkd1VZvW+/sdfswj+tXM2pPttYWX4XZ+U4Z2u21ayNxYvqQuk065F/R
8qwUE/zST5rctY1gOjJ1h8lKh/uaFWzfQ/Xdk9N1K2L/2ZeC+FHrnEt9Xx1THzLBWNjhBaHdg8J2
K6rE2nieZq+U3JzW8BZPTVeZz1XpRc8Ct52HEhvVI+Gz3g0VrJrl1rOBKpTI1leUruWuTRh0+NOj
tWIF604uUZW8IvMqzsudjXxto0jCcMOyfMI0LDnIfjo4Ie7Ha70p+ksUSMCC82UsGZZMhdoeyPcz
d0FYT1vwvfK5G8pDCG0AJwkfvwCtaE+/XrYqPblJZWnSHezzUtpHmnUc2W9e5MqQ92VXqTwIPegJ
9hKxVMhHXNLlY5NO8rEYsrFE1oQFBK6+NsTqyUScMHmbvKilS8AoaJOXKaBiHFrn5QLATKhwsmOG
9cVOCZ1vo/InY+CbnJX+u5dKSCdg7XrhsJPgUbtp0SuXCebRBZfi6SJWaS9HG6VRu3U31216KXDc
UNtgHtGZNX0p2G0xPiGYT59FT+9WtHpxzMmww7sO/KhKmINUumi2NPTji5ZVNRtMC58BksXL1E7G
OtLlbqMV5s+SiC4d9zfUAxjPYd3D2GHw0UbwSKoBT2gsBS8jfZumSDdlkugt/D1stuidiDY7QjCX
ejEO+WZ7GGIrcbBBW+fS5LahzcBHnWTM7DrAloKkRwUPwZVfevlKxhxrZQL+aLT0q5Bvzra8RxXv
gcxeOc5MFzPiQ+SLfp0NhslOV+26RCbftv2G/eIuaqx6h7PNuNLyItzUVoMPDAp2oLMvkx+vy8qc
3FQXKxVXyrU97dMx+6JNIY64kY9yUNNhMDswwck40aYtytYvxqio8G4ysUcWifR38vRtZuAIE6rT
6OSVayUt+3QJ+D90+Q+QQpoW7OMcVBhvdqQyJamDq54PX+QE1ogU+8eOcnGV9NRkiG95IUFbT140
30y2HlyyjH/riJfHDVI2y7/MvzfDgGc1TcAqi/FfGlvQ2EYjHUUvbcR+TDltDFm29lmb5MS1Yi1c
o3qMV7nU4vqC77mjPVCxckTWHtU2tJO1J/WKU+RacUnY41edLcsrIesvOP/Uji0b06aHY+mq9TpW
GE75eQndvElg3wzHQe++pCV6HPxy38RYqlBs9XsUND94Br8a3a7Vr70GXVYbNxDOscxE7LuSpUpZ
4ULicFwgiYCpZetZ4o6+Hq+HGMVSIWW4QlreIWimU+uX0TnPkHOOo/kaSvB6MrDpigPRrY3u3KYY
wMG16k7AbAkT404zik2T1WslSI5FBTGoLiR4w72BwRl23DOK3wjvyQwna99NnI/jD1EPx7jqNp5h
hdsmqH4qPngsE4qTF0ee65kSB4hurQsP3uhko1UONG3VNdpr36RYaevtnQ+eo01p5FUMaCt7/RHx
LT5GJoQgFRMeW6FHN/lG3RJdTDg0raM3Gs1VDxgYd9FnbB7XZChPaL68wpECeLpedByzl14NxkMi
1ObYGmrk5PrE7yZUp1eqxmlBzxzfsz/bzU+S/bAaSuRHZkWhk0TiS9NaJTyhQHXY7rUZ3Ax3QjQr
jVlWiNDGamAGaPmPkIHvWpqQZpUhywF9CNuPpYROVjXwW+uACkKWfgxR8Yyh/ZdskN2ijX9W9v8Q
dl7LjSNbFv0iRMCbV5KgJ+WlqnpBlMokvEu4xNfPAtQxPXNf7kMzCFGlliEy85yz99rWfJyjR+qL
I3dYecyFSWR45p0QVn2zxGBvU9fcOxwMWC9w+lYUkp1r3fv4OZ1JBQX7z6d340YNA8IB2jIz92Lv
9OqAdvFA8nqyUR3UUMEkdd8x9Nz0FX6F1tPQGUprOFXlN98HOpN5rJilo8aXbMo2cdFrRxGZO/6k
7i6ayxIFMJ2Lwt9bQ/cwRNnfMahHphQdvacpObkK07Dk6LAlyJckSwyqVW4eOQHxLoNrG5pmyTfX
IO5W1g20bb6z9RkMTIljRnpwaC3r0af9swyF2G9Ddyr1sPP8bzE6kW1qemdiiB9MCgMAV/Wwn4bx
ABBT7Qs3iLazjJqtyprTRA0Filw/2039Y07RJbhmaJgNy735kgU08Hu7P+Zz/a3Wl5MeggrOvPpF
IIZn0Wwp9vqUUUswhYGM3syChFe2ql1iIR3Lx3Oj8uY81LQdVUfgFt21PoJvhKEYEdgBEcUmyzzO
1n11F0y28MnHwLc473r631TbI6sDjsVvswJfd7R64NsTIo+8Uh9+amXbBuCMXUGONBuzDaPsm7SR
xmQz63UkL3ZpjIfKq50wG2extQLpHgcLsXXb3mUt3a1mRWrLQKm9jMo8xzpziNbrcFgiEZpSvF5V
hq+sEc1AKKcbbGTd/I28Jjj0lEjbUvm/p2YcbkbjnpoUJF1qvIioAFVllX8zkV5LSrbETbd62U6n
vvZ3PdQeYfvvoyS+1I5xqWdxo4XR3HXbjiG0F83uzsDoGBYmIbMOgN0sGZutDQZnKXx3hURnW+d2
xFqkN5ACObSZ8j0xUDk5eFunUaUboTJxyKd80RBWT33DGM/0DwK4H+ew5M881eVmag0XjhO0xVIb
H8BL/u2q9CGVcmQAiAcsJeI5MN/LHg5+F5VYPivOFBoummyMWFMKq9lPWk/rsc+2wRicObtNh7QS
n4nKb9g4n+JIPWa+/cgZ4tXrFn/i6Lw5rIF9ZxG8JsV5LBHJ96NAbhL8NOa82AbWN0OkoaGJ4+BH
MKX4GcfEe9MqJuMWGw/DdXBZQCU3huP+ckrfPaZe/DtpQOA0WX8y8RB0jcxPfhCdS9d5iQUiL3/y
aJMJ0rIFy2BSnPmTPruV9YKbQr/GUXpNMOhnGEErrJUGiKSRBU3J7gld0SEd/8qkPrt2r26s986z
2yESLfRyM5rYBd3G6U8VIbyTl3zoVnNQIsXNXh+KISZkQaa3Noku0Gp3RnfgqGa66aLKKEbIagpm
QIzmFy5oDG1iE01housDNmzyGwyrSLfFKLuN3TTBNmkwp+jJH86XToi09sHkINzNfNud/dfzOJ3S
P2geGT+ZsJaMS1u0vNkc9Wnig+izfjq6dsyERWsM1uPB2seUgrysmnxPG0YdWbAOzRx/NEiFtpr0
Arx8zh6UZUDzIbaO2OyQZBbege2aExc7j8lYbFfvGtd8B/b53ZsCuRkn2pepDoUjld8LnwOH03f1
jkB3/lrw6ayRWebYs1zM1iYrYzbqot1ZkXWspwCidarIdKyD754NVA+Fc+j5it5AYSAqMCJGmPjk
aim2EYPCui+i0FRy2CQVdt6qEn+HLnvW062azXk7MDMOWaMt5o7IEvW8VPspd++cRi3M4+JK6blr
SuY9SeJuMEDShxspPFyWtL50YClEbF/kPtH7Qv86JSCnSoTE6+8l7llnrYkgFATif+dK/OCWjUPp
tLDs2ho2nqCFli76Zss7oLv19vYxSlykZCYrflYq0i6si5H8sZyLTDxIQH57hhvNnDKarQPjGxr5
6CXoA8bn0Wo+0OEzknD5xzFsaDQwAU5BIjRynz1Hr37FzA83HmXYxhteEuYpG7SaF7jef9qh3/mm
8EPFIHiI0lA0rg2w2PkWzBxrPH36mAGFAWj2klOd0QRrC/3FwQc/+AZm1gikICDuTQKKdhc3puDk
PADtFXJrZ9ToYiSGuvA0sjNS1Lf8E7JpzLAP9XHeyARem90P7X4uZpIlscEIunb70ZMSk0N9KmXh
bCat+hVh5hOS9yiMWcRc6dxtIOYeZ+m4VLWceyB+/u01g5nErB1gx4Ae8F9JEhYPLMHexnV/LIAN
C092qHT0BU2Wdy+d3up45AZ3s16SNNK9RA1LWHmqEj1+KhzXfJ3cDtPH6P6XYaPxn/0yjzEDs0/s
yS7sS7LQ//9MQYkOqDjjrk2NE6OOLPw9gQeiwCHVs3P8A9AM9IFWe9dMLd+NzBsWnSe2iBlQ9jxo
ORu8S+BD8F/EugaUo//XeUYViBKOd4NJ9LPj/qc6MGPyHOScozjYJ/2xRxZV0of5cLwWLYWuqrOY
IrxjbtGfgX4fvtRRqYwwqehUSBnKwv8yUjb+UyDFtwSXE2kU5Qwi6v8czDIfcb0YbxftQ5QJjDHs
+0AGQlgC0829eXzVR/lLN7xzlrewAw3rZumJtSUy6L96yk39P2Wtnm1AWwjwDNuG6xGa+///cEMU
xUJNDUsUdoxMb6f7wN9h7Kt91y1oknYezq0QdzHo8sJY0b4II3f3QR7bT34O9UXnVsnhfeyKRI/C
pA/krSkZgS+9fbNw5Ykonh9OR04KGpc4dCpHPnw1/m08YYzUs1LowGIwcMhosN68mZ14vcw14933
xmJR/4s9Kno8qPNibopqfz9Y7sc/7hoEBgSLJOAJQM80Q4OxoazQfyCfhrcoaNf5GFz1POatCcE0
lB7qvuVzOaWObPWlH8pxqIH/Y3G3SRMVzEg+g36ASYNZ6jDnQbGv4JqGqdMvetdChSQbxLtG0Wz5
gjDhTPFvKusDoNA8FH1mIc3D4uk0T06hPZlpgRmyi/i9fs0IAaa+uCzqCxMKc2pKVy2s2lph/12h
A2aGGhsD3kX5eXzUZXLzxpkuIT5WZ7ZICkgN49V3+2cbbcRdqcp4ZWNFP6iKC2AKf4cEPNrFpDPv
nYipUxExDYtGR4Wa3lWbiIMmFQ/4HpKo0XBNrfOSYNnp8tZ+KPRN2Yv2zagw83JUD65plhrHWm9J
5LU65lWOdvNlHD+09Aj3XyyV2bfi/Zhr3mMcBDvfTaxLG9vWYWAPLL3uT96m9ikyDf8RXFlyRpXM
e46lfJsFsP83sqPFYVujvM0C2lMnyqv06/JqtfM/z+IrKNPrbMFYIn4QaGmA+uYaufV8myqk5ImV
0BXvnRO3D3ZLYZTP+/URdWj1HGTQiMYUrX5XpuPRi6fiUAfdD4XR7sEelLbrY8c+A59xzk0ZN/hr
rZMteGfN0w1dkHMcYqdkRQscSobE3Kx2Wi2q270flP7JgtPMom7nB02NEFgTR4Sp6WOsJnT5re1m
QTu4KQ5opYGVN9/HtH8GYTE/Mzds6YsDJUhQ/H7ddMszzVZPqtGr4/ohQ+tQ6Xjj+xSk3+a6svd1
MIAsqvTq1rVNdQs6LJa4JZCbJHTbnUYv0W1HDKk1rDXbJJ6x3Cmne2yWh7EA5L3CvqIooSM8ZuNt
8ovuKc+d96R5cTIlONg0dN2CpDaxJFrqPisPKHXBzCWrgwuGZAMqFg9KgwZauQ1ZBSwZWGR56G3U
WcWoHtcr3eFsES0j7hiY1GL1YMgQ3ddn7BzuqYr0F1+6yIyj4DVjmrWDpBkfZ8f9bq7Wx/ZFSU6X
g1d4oa4X2lXPGusylm5+weEc3TRL2lvTq4xPzEUqgz47bqvKyh4LaBzP0io1zl/2/ODLvt8MOd6l
6EYvW15wXgf1puvIaRwKAKM2mJYTTeFDsxiFTN8FdlIoGjwV1dTObjrmc2kqhv0M9JSJnjM9Ouag
A1Jjv8PmJYA4/vDErM6Jg4iTcpXzxHqNhwdSr+p/r17HIqgRXliZc2srCwOfPTh39ldoAzn1heu1
biht/RFPmzqvFLdB23+N5J0m8kCX5N2zcqgi2vyptOy3r9dQxf0Qq1aSdImd25qKmIORFrKZOPvR
pg21/Lt2sounST3mi+jZo4bZJ65Dw2y5zFQZ31Bb5bs2U4RiF3pHUsf005ae8Tq0Tv7SlH8AtLMw
LU30bvrdRoki26yS+15K7Rec5r9AQ4OHGi31Hddes48mCFbpMrtpk0ldrdr+Y/g9DVVueS06Iumh
KzCq9qny8vpB83nnqud/P6r5ZnyrWYqbT4pTe+OWMAgIujiVq9Euk4TG2nF9qDFnHi1CU7aIdb8H
/OW/4T8io1R3fjCxjQELvWROQVpLWk/PupqSMCH/EWq7SsM2m7HRrRJ72VWhWRbaobTHbZTPjOHn
fvLxNQ9jtHdhxX/dd9EE1oPMETpbyx1YDRAcaOMFRIYsqo+OM+eZ1v+1aDwEcuCqEQlXJecxNCT2
qDhi+BqN2LKYbvBppupgOPwiJ9X/KDGzbYMyWKhgPHj/+yywLZtVZgD3JkoTSHEgDgzyyo1D1Yiq
t2vRU05JZl5V/RJFpjhOWvpYcH9fq+UhMzGMmX69T9uO7iY7+WsdaEDmEGjD56PBD57DTZla0X3+
i3FwOw2+/6g0928ADvsaiWq8Mm7sQwRX+ma9XF+QUffqYwI55h7d0M0QG9nVh0bSxkq7oS5st3HB
EcdZaWkUH/FBQ7qaK0TBcx33bzIiUqg2LPnwtf9hetKP//eHarIm3gwloEeXkfNtYtFZkh14avbv
HNfDfE6tq5474j2pgt/+IKzTlzSFSBLWYzgBoq+Nz+WJnln5QxQ5JHz5iOaF2791bY96w6kPvaYo
OlHDjZS788aix7bVRpeTWSnmJXwIJ41eV594bVH46TqdnTRt64fqb2v/jkdEa10ykKXTcvMMc0C1
B5grBCtwG8pgfvXs2KZDkdbZ3m7y+YY33Az1zhSh7Bus83pLUbwcvGKiCHYTuT+ImLNj0kf5hxnR
e86U418Ku/dR1Ki3yGx2vdaUZ5e7HDniv09VQL+l0b1vX7L6VWEPd9o5C+blrNRS9kdnXc2kHsQ0
yvwgFJrTHhRD/c2qmFk1x1Kz1INd/2zSwnhnGjCfVMeOPl2k0OSjY8DlAAiUhrljU0YZlTmydOv2
vCtBsSPnZiqa35c2lhvvpU3j11jORytZJMNvtB/Q8Ya5q/puo6NA2zQxknitbuMXMCjpBolMcHXX
ozgHeRJGsO66dRBdUFNt/FqM53wBbsTjZLImNpwmsVJ+wUP+xYh03vfI/1BD5qMa9OmmgbzfrZe5
21EHZzZS9Tk3IN/jODu4Ec155DreLs2d8iyM7M/qtEX6qr48t5XpTRc9yd+zwTSuhtdmz3YAnGY5
zEllZc8uVzKYHpSCS+a5A+Zc2UenWjKgWC+T1pueAmMejjUeHSPPi2+Nof9NJvwBX28PuiLUfg4h
moyVGL8Z/h3//wtNeC+6NFC0NzMHdSNpnXNb024ZfO0WJVqKMq1SP7pcY8MNDI63o79fKRRVLmEL
FqSBrJejPbbHxITq782iflHV8BlMrf8Bsp1mTE7c3vKQLQ8qGT76NrZuwJ7SxyASf5rYUt8EGyjv
4t48OHWtvnkJPmI9MRlX81nQQT4r8xanVXJrjCz88uIOCOF/UDVQzJPf8gTtzj4F2EL3RJD4b0J1
b/FMYxIvCxNqVzQPaQMbHmMX84wie0cmsrXNPnjqABocZ3OYD3UVJ68RbCkWA/faYtG7CyOIkWzH
T02e16dWtSFSLONWu51xy/F93NbLtORvMebNT6Ry5UOZ9CVU05rTskVTdL1cX9DkU7MygpQ/HNXo
RltLqOLX3G+lUZif8zT9afHmrwg31InvPqXTc1pMzZ0DmrVh/JZCk1yAfyDEmrCRroUpvWqPtWtX
G3JNdMBS0uI7V3PYZKPFWB0Sl3avSrfcc4pj6tUCwixJfZNzRe6UH3zVT5wKZKjbYMAjLavuaJfs
Q+SZnPJlNZzEWKF3FGK8VX3dHSqhjzfOVd0h1iZvnxnTr5m77MaxeN5mndn+rIL4weCOehuS3KBf
btJ8I8EMuXD6GtdasStA1WJnWGBMhVsQvKlzuRzO1ledTs5HYKnavkcCG+JKHJaTPWhNJzLetcT9
XTKyvRtRa74ziNnZRTu9tNXUH1vsJpuFNXLxlwoHRRd4T5md16v1496UWQ3kGT7F+fepjzpA7NbP
6vSfwg30s6s6f4eMXG2C3BOX9cFbnlUp5pXt+jTRnf/8+uvXaAL5RxtHOF+LlH0VtdeZFu2myi7Z
BfGUNxmedjiVX9pERfNMur77UHiZ/2gAlVrHwt1Mz1nrROgnXvsULQ9OMZVbSq9NUVTNcxqntHhl
/BlVAP/z3gpB4Od7fcGniKL+52G95Og4brvKnGgLRNa9NfOnrtC1k+0SWZR2tXaBjCFCx2iGA7uz
9YbDRFDBVqGnBcWNY1l1T2133KYgp0IiG1Lc/r0TIn4SoSBT4EfmuSfuHfXmFPURw1mPE9KwaCYX
hLplkfvb75CFeF334YC1EYVqjpPt61vKXefF0Yu3TG+CC53TJ8ZW8XVFPHAXHJgB8d43DHVvUzHf
gU+ru1109MSb4HH5r8zdRzezpnMlIu29N+S7nQTagw+54NaK4meENIfhqfvbttO/bZbFbxkz6X3X
uMbZGvYBERhv3vBo20n9UcJXu8dD8sqvNtTRSf6pJeXCAmuYffPBdTKdyDRMBp7T9FtYBhK82xi8
On0+hiRrMI9fdGiWEeRHZUw6UELitJaKOG5qCiZBRy+rC0CLy9hsNOtvNtjiQ7fwFXIpAWhlsR+u
cuUZcMhFjbTMGfcUr1YxTRtRKoBjBcPhZHKKX91IAQGC5q3TnF913H7EeUZRhNeMQnIUdKCK5kVA
73tmQ0At2oz6AZV/8gPM5QoEWT+MBQYYSADsJ3KGN4JXvo3TqD3QuLTfvvANZCRYJ4Yn9smvkucS
FNBDoB1W7T6K451BGsWjh/LoDCoUsKbA+wraNHp246B6R+w6sNfa1FRJGX/ntog22uxVrOddsHEr
eubtOGUgSeoSCGomf8ZqPPpjo7/rHa0Ck+PHVtT1X+Fo+gM8NCaNyzOAbmI/Y516oNjmY7VOFZ7B
EYRRxMoKUOCn1AKQt7n3m7Y/iqqgMemAZt0xrbSbYVXxA/mCqC+8gUJAye0Q9BwwMQ6ds54v5hdC
Y4rZiKOzSPrTDr5Xy4qcCzD+tgl0oneM9JC1zL2dxfjaEeYx2Om1y4lDY8T2k/cqiFsjHmg15Pt0
6s6Lwfg9KwiL66Z5uLA8x++mRx81sQD5ra/Wnf45Vk55FUwL/OW4zqhHv4rJWAIVmRxlAfVREE/d
IeNL01VIjHBVs2mK1DCVvCi8MLvUrYoTuuqF+0JkGPRWqx4O/pjxSy67KCQbLz0Qw9IfS4Avb8SM
3Q1Kvk+4jijnS1U86Lq6TYj9SC+c51NVje5Z1BzaKt/clwoxtjnbJJR5kx1ObIUvURD7m9rRvqVZ
XN/95f2QL+8HbXk/4L7Ak5fgoQWGEfg2leBCQSbKRXvs8AmqpEup4eQEeZt/4wbF8d/T3XrEK836
MqxoZpkhH2vSCTvBKJJya/bEqHXCTC/JMNjPZqSh162yV49YQtp/QXsA5E2tnZeVCXbGqY7N1P1s
CY58DYI+P9qsaQeq/GPM7OWhD8jTo5NV/4n5k6Xk02rZsCFMTBzsWpZkpMX02LU0/104O79AuZnY
xU+Jqofok6C4zjBb7hmwuq0TZMXHPxu27t8Q1mkPriop7puGej/J3JdytqIXERivBdv1rRfacKsq
WyPD/QrNYfrQyra4ui5gryZq9XesYLvO6N9XkraMinHnlkyurMJ4UXH33EvHf/XS4ZoUXv4eSYMV
QBrPcdM/OQtZKCfuaBtZKmywjb4OXr/1g6G6DNS3aDNbNJhVp8GdK838Imy0sJqTOjfDjbttkukY
TRdqo64Fx6odDyMTg4ZWEX0uCKadkyiMniUZcsultbJMh9HefVZuPd2Q5RO83FsuWryqAjNb+bxX
SbYBDtLcpqbrd6ytnIgX1Th/k/GgtT0YUvJUtw4c+v1qlhqy7JcHddRJ4TWmyuLOBA66wUiEeZFJ
44poLHLrd+EPA82zWb/WRjec5qR9nfp7WqPiwrhxp4krT2LSmzMX8frRub+LrHbfaAiQIll7hHUG
dnyDkF2/zyy/Ws664dY9mUy1YBiopPNBLNdyaPWHnfAnNMnpfG2GQt/1ZkbmtZ0F+5KZusNsigiQ
fDatD4ToOHtLT9unLsnU3cBPa4yIMVMz+Y24BulcdhMoI5/XB+4CHd+mXe2jXg3PwR11VIT7wA3X
LWFw6/JJtoQ99bZG5C47uZr8TEEa4quPjfzVKmhCsnW7o2l4E/ry4SRBFf3UE4x6gwU1gpMhMxzO
SusDE6qMg2Tvhuslft7zRCjqtrdGnLWrrXYyxWORm/seN/iLQa7lKvuXOjPb1SVV6Wl7Z8SQl9Z4
m1u0fKqJg91q/03cwjl3K8LdGYfsBsyq2Wic0E9N4KTPYizz89e3hTrC5havwPD4bUK4HVrtmrfl
zm9rzPgrR5iKLaO1udzZhSqyq4QerI9of2aYBRxNR/wkfXb7emprWXbLDWgk0chy2yQMZ0VSmF9u
FJbafler2rdPTwZ9vXhrzS39FLPVwm4xYuMi7G9gRU79Qt9fH4LUIKSIb37778c6OEW3vI73rU4L
leY6Q4ABgOTOSSZ7Zxaq3TvsqzsW9I6DTdpcislsd3TKP+vOiq9r1MFgy/rM1IHkh8VkWho9majE
Kh8qH2HHUi1ZqcU8PkmbnWXF5bUNSLpaK/3JakFU2fFf5iARp4oIIvNsRK+21Mx+m5G/AzYD3exs
knuDw7HarZedMWdHoP/Rxo2jdm/144B1tydEoK3bMzoE1nU1lE81qU7nKjUVVGoxfFJVL5GF7jes
OXLfLWOwMnbYDJfiduSN+H8epDk8kiptXWep/8o7O/qjp7/GZHqW7FDnvs12NYvyJTE4wYCD3My4
+tjJMd7s50mxP09VcoTYET/JpP9i+viIo186ib8oRw6Jjx3RSKbpSAdc1CE0U9cH+KpPulyQKbl6
yyTf8ld7083s5HE9ZPbONyf38sfOabuHEYI7u5+4+MtZ33PHFCzQcv3P0xoibAaT9ib86iZnRVBT
ZfSbTMngnPQ6owNccNihBMhJXB50F2EZPZSNPBiQZs5SUvWtJW6jdFREo5ZdGXa9xK0KuLGveFrl
A/gGsjjmwf7L+AHdVdnH16lvkmvWRp9+2VKR9lKFrWfYm+xI+oH5pwn8F0/T57fOrg+V3v9Z/3yS
49GzjxLPXTquy/v6KahZZeMdwXCohmrNvXiB7D4NiMzkgaf5BwRFkzeKl51HUiF2qcfoZZk6ZMQa
PJqFeRmkSXGAymqLgh3Wjt8NKNZ8/L0FdZX0q8va+yWJgUGMxk+bo+q+yhIDpJOJ+PuMNWlbNJZ9
iSCmvnQB9aUr5JNeR/G1GMSHwc/xznGdoS7up/VKn7fTVBXveaT3oNmgPvr5r9gP0t9RDiBZZdpH
YqVzaDOSRkfpNPcWHrkrk9cVXTw29mfiTQp2NyqarKqdy9xAafSNLrqXkT+EtnKG5zKvHZjc8/Ce
6nQ0u7JkmpFbeYgGrLl4HgCM5Ry47met89Z0xvhm6PovrQiWU0NCMTvccC6S1KF+g8AnlXdszBf0
wnTim5GoT7s8kBFGkm3eMQfzgiXKAmHRdphHdKjLB9eXheH414rWB7F6He7a/02uWZ9V6D88v4dg
1zha/hvBYKHV2nk02bCpKJZHLEb0XJaPuqSU7WfZv2dm1NxKW8fWM7GpuK1ESrFcri8o3WymjXSb
5iYbJzhXfh6ur/77KdnIMLedtLcRfN6jArd50kokiCUam8f1Y7419Tf+jAdAMoTA6Jj9U13UB6+e
++u4SLnXZ0X3nelPR+hEwKCg8v3+KnPMZ5qqEX8gQUAYhOJPMIx/y+Fqn2RMG76etN/MV9CGJTWh
ZlQpKAnd+KIFZnH99wGLXYtg2vu9NhxFoS94XHjdzXhRpKJeRs+1to5y++yDKG8SHTk27DpC4vbr
auJUEhxRhaJan/rTIBOy6QVvkjhOf692rFKmFnHVQK7h0AHgxOF7WPehvneyKzlsqDj7G8abPHSt
Pn6hR3YqQX9f2wUxEatuwo9kjsjtWBUCJCjyo4sn/ziY584uTGIb0+b7pNmP1VTO/BAfrCln4aEt
V9QrL0nAQj2SwLWd9P6nqJzumFWRefL64TQ6prdtqRzOpOz1YRwwotBVR9y87NrvvshhMOjubnYX
BpQ2109+D2pk0abjR8S1M8Jw9qb0NhpB+xPuD/dCY4hbyt776Gj8zvPRik4WcUDhyruZqX42RHr3
DAiXSRb1IXYEizkfyiCPztE0o7Vp5CUNMJn10QjBXAJQra3xwVAIswMPpOO6d64NcHP08XJY1S9t
0IJL7fqXPmXARgfVuTBd/sxlo5iYcFUTCIQVwW4ejORnlLQTZpCABDI9PetL27RVUR1iIWJs2DMU
MGDYfWoVP2IzVn/obv/tIUG8sTam+8bBRkf7v79pBLqLcpOYaJ2/cglmlyYvagBOP8s+qrqYeXD8
q1YPU9CevJUsLvUKwBr8TCsf7+PSyVhxcyNyn96S3nfhlP1uwFtwbTWKD0PZ09apkrdpGvvD17C7
z4fkUlnnvmjd907BRCB/IyDhybyAV3BO6BWZgdMdu7Cy0V0vQB1LE0r68n+LKjZoVdDAzhbM3fqx
1PnFPjlBPijiu0SXsh3VAGiyihciThO2fNm9SB3ndek2n0jsgIOxXCYqym5OypnPknvVIXrAY1kj
61xUcXQ87efRhIyyvOp7OSnMkjMKs3fjpQLzEXRB8i3AnnVKJ7RTjCDMc4I1c+dANctcL3sLxrE4
2E1RnxhOuk8k+cybMsJo7wr7CILJ2BJL6YdJ62tZaPnAPQbNCcfe+tAWB2+wPKzPBt9KkdSa2ZUh
3jvSjflJem722DiWwHQbie9aGZdhmRMdTePoRsgjMF+Asd8D/LDbkaCKSzcEyZtOzgCmP+O8yhy+
HL26Z6oj25rF0S1Vj0OsPTLt0d7NVn2fiix6a6OUcYToN6aLhytwuXnyuvyn0EsCvHL/HqjXniOR
3dMBt8Wb9BXDvEFq46l0pyfgNX6rJxvGvSO8OsGBYhn+rc8Gt/nR+wyu1nbd7Bni7uqXydXuK2+F
ycomnUni5VjgXOtsOuEcaHf9EtsV47OPPaN86gzdOHXL7Jn+MPDmuXzrXTwVyAR+jA1xWG1kzIcV
2pB6HShLY4YvUpbgDSYdX52dTgYAnqRagkoee6OduQlYL4XWVEj0xNxck1K/+E2EYs8BjXls04B1
uW6za9nxpq478+gORXSWFOLNgnpbXyuQLF3rRt7rqLV66qFoZkXQUUghajn7EsR95/fxIdfQybFx
vvpGBOB9JXAmvjVvva9ZmQexoPIKEWr+8C2NDVZE/1NT+TNOFjjalnMiIgqfogTsX5jijwWUYo88
Yto4tVJ3vemQI6RZnaIhFfbJaogEUyZ/IK2Iz0GZnQ2iDtSm1QzzlBFB+lWdesR/H77eKl9werj+
Cb0Fyh2VT3JvzZbYdWntbW1mQ4xJTe7QnsE5boj9mt4jMEc+L1cWtP7Hr5+rp3/x5Ar9SU7w8R1y
U7/qJJrw02Gta0dXEG5l6vEuXqbyFn29a2S13s4G+rONIs4nDOSTK5ZiUF7L3CSqX7VKlR9ZICUi
h6Rge6itMJ6Fdor69DUfeVs7ctyLzrAu61DdF7RhBI7+U11nr2Xe/lAAdh6MPKUFQl7lo8a4kNJR
yiOy9+Li1i6S6dZ60koz/iZdjdKeamHOGSouKvVVhhW1QbKtuw5LRdx81ibtU4LVnVfmRy+5EVen
gDPVwSoiVFE0Rw8rFFbPiaNbLfbdsV4G+vUMiIrvY4evq/82JuPz18szNKtc8zEZ1Z62sWZPnkBT
fUX9dZ72jhg8OsTIaW2YI6403d/Yd1DqnEQQ5YfGWChAiwkNjnZDCI6cQ83rgvdxIvOCUC2/M5Fj
G/Kx0q/2IuCxqnUhBZz2heJFlhB81ePu6MSHht/EbsbHuUszXRyNMnvP40S70+5xtlo1k7luo3Yd
B8ZMI5m5moZQfDCRYfmIne70Md71XBaPta89+uWozjR1EIuMdfPdBMC9WR/iqvfCr2QBbH6KttiX
6AFNFoErnH025FMPG9U4xmklwo8BE6KI2STZKRH9i5bA+putHdgBqrt0zZNDA/C0YpmY/baOqA5a
1Nv4mPTzOn1YoUSMVzOB23wdawzFMGGs9dUhQ5gRJt3/kHamu21j6da+lUL9Zx/Ow4dTDRyJFCVL
tuXZyR/CiV2c55lX/z2k0l2OEsR1+gAFwbJd2SZFbu79vms9ixj7CqsB5gIUQUoYOGRiE2RCQ/1U
iimREO2CyrhqEP88e8aYwIzp7NNNBFUsitQAd1uhPAU5FdlCMInK0OTxDvK5q1YTaScJ/pSlFSEi
Vw9zHxxQT/FSSIlMFtLoNUhQonTEwRkFfcKF8O4hN900XPNoiqGS4gmu97VWaLZfsorQCMY9LC+B
KH6WaYmwJMcizuQaN7tQQXoXegiF8/7SAAvEBJgSxrfIJ8VIHwm9qpj6JDYo5QzF0cZiQ/ct4W5L
1WvLEmHbVPrNcmt5tcqTMeuva882NJhlRuvNO7P5gnwz26h/9TN4rpok9HDGzAmRPjil0zXmi0K0
ShUE6Dw9lXU7lyR8OU22dYKeuGS6XjXkh+0npVC2YQXPpB8mwrjYk+000ahvhAD1yvJWKrBnLcEy
gR9Ih7CBEWGSjlZXvf6INmBHMZ4qcDnai/+/Zh/iCLQHb6hfyTh6OTdFxTHFaetyaurKujaklCb6
okpM9O62LS3r3Vs+AOHEPOnTPKFIxFq3T4jMyjs92k9V+edyheZIr+hq9JTGsoiEhMrvybkw4Rbk
N2Vl0tPvFZLBo1F0klmrs9j3qXm12zS85QFAPh7zMB1rhUKfib/RlEmSsIbAOkLY/UpRxu19dC2G
FRj7qGi/yLoH22FeNfU+z68kgXxLWl5+iLrEv6W5uhFK5bXRcEhEqvIv4Vocq4c2pKGZVTKt5gTs
HX81/PKwVHDqRCFsBjVNyRispGjVdcl9kVGQJXBJ2w161m1ST2qfuiF1aDnG90GdJXfY9gEroX4I
KPOdpFNR3Pr7052RznFtbY+rXzEJXQnmJ/W3BWpOvaFMBGWn9GRoSjMgvpIAl/nFEFGrT+56rwm+
CP4c29YpsyXG7C5CRcN2O8mPRsXiLLMs0iQNZQD2yXL3r5dFzrC8zXr1QZgD1CS/xFU7A0QIafLv
W6DBblh2PPHVVt8EMo9ZI8Lgvrj1Jzlf1TU5XottH4OT5VQmMwZBQMR3JZl8NVZYdns0iA0Vhm3U
5uGmk+G6zlOSFaTaOgujwAkIe0JlXxVwuYEGoPssSpv4r4mtwdxUZq7YF7GXuzWMvU9xeV95eb7J
8yGh2RLeSUYuvCkY6Gt22ispUxFWILSilj8XqQRPiQQ6kBEiAhUdv9D5JiZHhbtmliEEIPnNQuKx
UeD+9uGabsllzlw5UYWHrrNuokaV0E5kORv8wMJlUfswVI1MddlGXBPWg+y7U6FpEtQyOVrQ5a6l
B+p96X0q6k58gy74OvChXwlIh1m51uU6g7n0sHxFHG1FNQPB9U6Ty37lzy2UVmcOqtTxJkn17s5o
mCK0JD5yqQoIImnS+oP+XBWWvF2AQoGc3iByGHcnHVmJyoI73t+DhdDg28nj5ylGYioOgoUfoDWu
Wj3TqAKuZeh0PA8CcQe/QbDjPPoUdC1Rp55ZPptGZR4MLDSVPuL+1AvAh6xHNkvRSTUmY9uLwJh1
nxtShQy5QcBeHEmmQG/NvsHAq03ompSAiEKl5ZOi43dR4yyaLQHe3Wb5yleMZNPTPF375fS509vh
sjST0PWCGMd+FNAS7ao7r0BvNtYAcaiGGBdkD8numChAnTMaFeAcpZs8jaSbWAZRwWSneI3s1lgo
1zVPi11oEVC7TEDhYLy0lQ4nkP7+bWqpl8aUfxWJbLuOCKRB8Btzu2SIvmPV8LZNq941UyTsk6BL
8Q/zD4qJlT+rcfU1J4z9FSD/OoiN4DbEhOPSoN/LqAq3ZLeU7PDCo5xoHXGwyevCPex09QWal7Yd
2MYiAiTtTmBdDDEjTr/GnbnF1RE/e16L5Gao8ouC2F+23JpP94fCQKNNL63ohWjuwKvFwwAPuAzU
lRxjATmBXEziYrKoOkLXuezUTn5IhDiya0UwdjTPU2j4qboewBiQXtgWtMIRgNiTYmlbva3GOyrQ
mzhGVSUDVTn0WtIcwwLbkkhAh4MyRXkQQrKD0+AZKwlpsn1xteztmeDZRPV3QvbWz2qiVJr/NCOl
TtsalJQVwQXad+cndXyfJCI3Zk3y5Wnq01v5YSmJl0lEVo6HomIpiZOYu8YT7kpi2e7asDEf9Xh0
UIiPn3UfiSXiNmEntMpXAf8UHWBRPeq+WdkyqXZ7FlHBvcqJIFbwKPpy/JQm4WORRsOnqakiGADR
dKeaSe10Y7jxuvbC6DQV5LXyWUOZQhG6Ca6YMYOr1pMaNrB67mZiDiEUq9iVAPr0PogROABNeR5a
RF8iDztbtKYrnhO35VBSSsApe5P6Jupgw+jcVtHCuwRfOjuHS5kUiPVokSfgZ8KnRVZ/qhOMRSFi
aOuQBrdpujHH4YqCYrpBAU52bWtiJ4hqsjGmoVwPVmMcdYC562SEjVKmWPhS1P+XilCpN0k1vS6f
Rf7v7/e06jBchXQAfAKYl3AR9Ij7MOqBpEn9QdG9F7WB95d4pnIlysSBihLu1lRDxJjpHRU+rg6b
VSe6VmIOOsq76FXAAiv0CkM0us8RUcvrKCXcVNVxKAwAbB01kJ+EQKJ8FFZ6cIDXYA7js0aQVNfl
/bZrmsgtZBmoP0Kzq5ZKUFSkV+UQNk6vQskd54eFklIqRZdNcEYoy7uhk1+CBHC1XHJ7ogzMnmHd
TkDMnyStUcG5EqHZa0326FsT9lDKVzh3svxWQr68ihN5uOhyQFhKkdWHyEtvIq+ujmNdlgejTWtb
QIhrC2ViOrE1aBcKG+/1EHowhimeu5WhGk5h1egbdP1JKs3qQLGkPgxykWzozpNbbL0tzhVltq+k
ILxWXD7eHlukh4XMJT8ucXJNGY9lpDyigS1uxIS0LFm2vmoKoXqej+5wqYP8VRbpZGFTiMJh0grq
k4PiJlIpUY+kYCR0kOAww859jASluuEXTxYeuYhCVy2aygO7VjiIpspuDRrMOs3TabuU5P0I0W0E
CtBnOxDOq8Ukr9Td6A392sz1YZNPHdPoXNkkNKFdy2aOaydMjkJgBJ/A3ah9TL6IUH/7Is4cUYr9
x0ho2usAjxmOs5bdH6I3gpRXEgWkm2hsPlnmXN6ykGz6XmQeTqty1K5zAIKRr8JSVcARaf1Gp42x
GYI8uatZpVqKf1XMOe6Q94tDNU2sVOe3EulA24nutm3sgOiUGSzQhKDOwZMRRBIi3Lqw5Kt7+vg0
P1M1f1OE25GH/frkxznNRWrIPBcpnnjokjS1CyDD94qX3xsxrQakJZ8NM2BRF1OlKUtEE11c3C2n
BgmcgyBvx9xZ33TU5MgmSh7p3ikPkzIbgbuWC04IZx1N07pMVmieyXy4r/l0HEPQzQ0IfNyjgNQP
IQHsqhVkx8UywZbE28YTZtNYCdEWR1mH4CjT7oRG2yV1N1yTpqfd6bph0H8WEUnXIDsazAvHPFPR
2FAdFunn78Y0HI8s6w276TQLq1ID0YTnnWsYJp1+Hbd41bfjzal15uH6tP28Gi6bhOIXqofKZe2h
b1h3j85isgBG8u1t20ztw3Rc4sOkBOVcNNF/COZEkcjP4tm3jFcoRQeBh426BnnzB1NXU0ib2Kr8
wmcfyQ/W6aLrRdpUrs0wZDE6V3oRWymrEKPdPlKwW5MmfUIY15QDr/rF/STKPcftkRLpyQZqnIQG
WO0bUNDV6LNiBuTljcorD91LMjVs1ciVwxJx7JUkXVaTeaVUeA6zbMSSD9FtNGjeE9Jq3goi27dC
Y3Zs/V162lX7KI9MRdcYML9Q+yC6EfHfILAXOydLVYRPNJ8eT19FyJeW6V2Sq3hV+DniyaTSb2MW
/Cci8PJ3JED0bWpcUxfy2ZVSr+3prVW7xi/v81x0erSqJAnpk81sF74WU4eHtez6C4NobYqeFhNG
lz/LgDOdtKGxu1SpWUHap/PTmipJPfOTR4p8ZEM8TS4GydtUUlk/TghBd2Y11CzDNXkd9iC3Irl0
dM333qpSvi1E494vxvJetZJXsnziFyxRr/1QYnmX+k+Cnl7wdFOfopFsVFqN9OSHIFoHRmTj609u
OiWgiD1amHSaQXSzXNdgCxFvNuOnvXhIrjvUgIRkQz+QeGZtSK74s5+zdq2gUrdWbUGGidKjPEwI
+dlhn6pmop+1XOyhChPB6558duPII2+rJVjZbI+FYiarQJ+SR7bTnLksq65bYH1bOZoJHsDCBBbe
d6XlVRc+4eKrcpbwLd/zuzcjJ0Gn1oxHsUzUDZ2+Rx/LGY68UnmyZBLkRVmIDtKSSFTGKTLQEDJG
iGzP1uamEEzMcXuaWwhNji4XiLvJ/tvFG773c3NYzQ/rr33/yWt9FnbjBNx+zQ5lwlhfoH1J5Y5K
rRTLd4NB9T5OeoPEOorwIfgp2N94DMQZoc7OBuHifC4BWV2baFX2XVEHjpj38ucuMlZtm+Quu2GU
9jOf3dChkwye0m2V5TGBnUzJfeV2THNxrXhdvPOrO1zayoPnQ8OJ6VHbWJAMt/IjdvXhGB9Uk2OV
MqO9UaueHpJaXE5JJthe0eNeksxkvDh96dEsdijXwcoEjVeF1StqNOA4ZeY2oDxxNNOrnedMUR5b
bCNXRluIVyWtfLcnHuJwOoG9gajfiBBe5uiET84grawPla6oTjG/LLDvHjqKqGwtKjG7MwF+LIuZ
c9I5TsF4lQoxsnkLkvxfvaSGjgdZbnRyZstT2g5k17JIRexP466tb1MlYudUmO0qIWdmf/rLAIuu
vFmCtPhu6mACCByInW0uxetEhAtDSNq2DxJj5QNzPqhq4m9jepmnr5aNEG6XmhVxUd8EZiDtZRaX
sKUBGS9zm5Uh0QqCcS5bFhcL9t4TgR/5PoymSEpRW5QdpVwdFtQUeD4c4CldsWPSvngI+Syepg9d
0T8Da4PenfmGs5T5lnmn8+TaLgfjy6RhFem0VrtV8iRZm3HOs05VrsJIFNeiTgcpVzAtSMiEalwY
AESn4lZJFbBr0gw+8EbBX2eW8ipCrrpI/bixo7QO3USpauqHcX1IiKBlnw1qM5Qlb80/LlzVWINZ
W7PLp7iwF3I9fZu/yEg+eBvjZs8zKVu+8/2PBPhny+8sv0z5i7Yvqdq5pHNCpkw/+kFCRZOuuIOM
s2Z6iDRXyYXhgLcFaRZFqE9cUth+QXxdW2ZkXFMTK+hpGMInIshYjP2VW798ZRRdfhkZjplfmwJB
fBFlxmttRqGi1K8PCkzWB9SAAeGUXXCJV8rbN1n+2WO/vF9eolAmjgk9EOGa6q4LCsxbpafucMJQ
i2xYuVdIFh5iA0BRozPXCyQ4XS5vAeo8ewO0RqfSWb4R4Zp9UiMPfRbyyVEUvF0yy0ZwaLarMQIb
pva9cihkxB5RpfZu0gJasWbFf512j0mbWrdVH1Z2Ktbm1ujap2gqhotYMiPKJaJ4CwdulUgUzeXB
0SsyQqnAJhdckDFEsAoevob+gkKt0zZQ/JdqsmFEQA3wjHM9gtwDSKyQz6VwARdrYrhoxsudmlKP
9j6PSkfgIZplZV1S3HC7qvjTwiH3eRR6LNvk3p5spq0u+TR7KaihVjNs0EDlJ3RXf3oJf0uf9Ldi
BeE36DF5YMMEj419rAzTh2F+I3R8e/kFv9ei01d//apYtMO1UmeDjd2qfMJMbC+EZauRdSephgQi
TVJRvuttX6KOi1Ogh+9BGCEkfWrgOlSJNOuYoX9436qFc1ensvzQxtdCa7W2oTTKsTJGmAXB9DUf
ReaLQhCPRpzXFwK8nw3oIHhxNIa3g9gnq7aec/KqlgAkibJ0W1wmYjDNaa2+k7csckFdRk9iaZQr
Ym3Gy7BMo6cgJJlXoRVkyk2JNja/KC0/fipICASnBZ5k+S2vzL60npm5RQ8HSLXIXZTmB8jy0nj+
fcGVs/fj7tu3CqW5JYjM2yfWxC4zUP0bnBjxYfn92MD1cPKGNQGXI2lz7R1JsyBOGtIt5Alxf9xf
6brWIdQB5Z2adCVZ98S2On+PBeHnvkoAZVQDODusvfTHKdvFFH1ocaI77MuqX3c6riM4O91dXqPh
kbWaW2WoNov0Y3lpIjM9mgqOwSiNx03Wvpw6jn3QBauxaMxXOEcqleS3MkLnxanq70s0uKtelMOt
MKAvseYXoVdIE9V8yjE4p+KMJUMxStdhqhg7mZokEWtoOfq2Mz7HE7lcgDceK3kYKOh2kpPixr4Q
S5DrSNdmjZwRGej+dH1PbDFVo6a31stbrHsEPKSjDKTHqjZ5lEz7IaEoiPo4p4mh11DX24mPIbJZ
A9/kZtQfrSijyx1SiQFwRE41M1ElZ5gyyW9alpe1KgdOFBDGojZyf1i+Cpa3Oo8GuUtvqJ5rtxIp
FaqfuI11W5eiwiaGl04ppr1eXpg0e9alkrO3UeaITBzTNzF+V7cK/B7pVy59GrujPOnm50ib6Lzo
Nw24nEuD7j4GGow/q76Kg83yTSGoAncUEPXGRUnGNqLzsoqmlWgl2UZWkmHVN3V+kaojluTEYrev
XoZFJ9no9+nqqMqMrZmdYv1Aq6heyYjAPsWCaWxzEtXXYaHHpOG06uR0WPlLlSmzSVP9NieqehNU
pXJRe954qcsVbsFImR5hV73IqiC81SqfkUHhFy73V5kq6JhnWItx3D9ZOcCJPrWuh1Yf8G7OzWzf
gv0xGLsGu+5K6nRU9OTh7IoZhRA1Gt1WOiljVbBbps1/JZBDQ42XBALZINxS6aP6YjRAOFIqGtd6
1yQXYW3A7e4TJ6ZQcaeodeb6BTBqdmtfpDDGj9BSYGvSUbmYCrU+nipDhayvumkCFQGnBfsbkV/N
/JZwQcs2klxxG5/sb1nuyj3uZs4e4NItFlJxC/5S3NS5ROR7SK3a09XsCOgzdIoaVpAad9VLmGk7
rcfv19LBcvOsyNyx94cd2iz9KI51uO4kvXyNgP5VGcoyK7EOkIWg5g1hvsO7Z7piNmp7qbmdDfIv
1Sh69oRmYD+IiKlGedrVBtIsMaY9R9JY2BaYLYyhuZN9/1rJlOETT6mxMtE1z5tmhIXV7CXES2/6
1nWpyBz4/FVjqF/TDjj6pB9mI+Aj1PN90AbmDaAH7YESlZ/jWMJJVlGT8+R10hMumbVdtvElPbyM
JXncyXA5oF2Ooyu1Xb5aWtHoo5RDj5DmhD0nkmjTD35+PZAGEwa3S+IqfTJW315nC1pYYjro/Pvl
RUQwi/Pybnlj4ITDwyOpG7+cu4spdDIj76SNH8vjSl0MzZS+aSmgInXeu21l9mstm2pSG5RPehUq
T1Uh5VuBvjZPYt4qFOHXsWaJ+6j0DpDkDZS1SGd5NsJLL3e+MFKWUb8sD2XosuKhFMdsNQpjexIY
tt1sKcSuvNJnT+xihR3H0ttnTAHinLoANPQxLi31euimctsZDTnwvuGtl+69EBva3ohQpCynTNYJ
l1DrwLbUAXL/5M8u9fJQjddLJi3+HeUyH8r98o6NEfjPTgWnf1rXGkqlElXG/zWSZI2hL843i3Fd
7xDlEgn3KRXkz0tXMpi1o4mA+QImKEbJQlHdNmupxs5P5QRboZ6kdxVcrHoSCRME8rvxUuuqHVXr
MHZRtB1Ns95lklDapdzRqqaKVJaF/9TpRNSEKhA8Eu/MWxKTncXxFCr+pu2a4rJOwqMwDcY2EkRA
SF7d2Ko80awKJJ2HgJ7/eXoL42VuuBM4kOXWFRhB5K2tgiwzaDX3tKTJpe5uKXRD4TPX5FF0p0I3
OdEcyBRSZaeq0yskvdMJckFm3xT4ZNgXc5CUCYnpzA4RCq+DAHOK+u38pUn99+DNL3TWTVdJ6sfO
8uhcGBHOYUv1YXgREV9LPfvOLL5u5Jq9RlL5e8ps+LGUSbChM6wTk1C7Yd5mpAkRXPmYKlSTqGmb
sHyvKy0qt2MjtG5t5HBW4+wYNmq2KoxR3WIcetDNuTEtNAGEfMitEkLkCjNaFtKeHdukUFdKA1EC
dcDcoW4nz4ZkVFR0vdLafDqJwcYwSJygHPSV3/u7pQcgNagKcW4hIJKmXHIyIUFO2KuX8xZAyMXi
a2gKt77eeC+S98hG5hJZT/Sqyc0L/uDoITFC36WxFNqnR5o1gajuapZZNRvVr9xUxwCX5iP/7kUz
9fm6K43qIRl7OA1ipb+pOCYN/HQT/U0741mIh6sZq/3y0sEyP31FWOAdJcbJzdknaJcmqOODlWsU
zq1wzoWZHSBF3z22XCDbZburxYW6iQPgoZyWP/EcSEc1byO8X6axH3XlKZJ97aDKIAfUSS7RG/Xf
cO5g+QlkZAl6Oi2oHCjnS7l1vbwg9PFczIL9Kh28b99bfjAaCaZZhBnrNug/M/OgXzfKbB9ng3+1
bHZzAwWrpGGy7UN76R0NcqzdhAmG41kcXib9Yx1IKjpqi7KipSv75Sux1e5HOCyVQzaCuY/z0Fjj
q5We5CR4awAUvrF7XeMosTNtGnAvYk2KNBSNKPd7cKGz1dkLtXi9jKm0AAnrBAwQozttR/sky0ID
bQFM3FNppx3JvQiS9HM+u2LZC2CvyWp5X6YDbIsgBTQypXv8RYT9Ll8yk9H5Ei+gpSqXHawYajH1
YZGHlWY2si9SB4csUDCLRqwD6AvGmchqYO6qB2dgK6OuVKmHGTy/1HKwr/Hy72kwBiTbNE22wQZE
fbBVBD6phDRcLI9jamx6kIVXRtA2F1COqauXQLHnbwUzHttn1rSbSSHQrwIkIlSHMuzGQz2/dG0y
v2j1qiQHyhm0seJpR4MhU7UXVRLyVS7ytPVD6IAiYSz7vJ546AjcVEvicygi+GVbd5RTtdvTgqPX
Oxd0wrj11mKFNiumnHEHM2cVzrMIhjD/gEzixScGY7O8++v7gjRA1JeMFRId3HCFOW+3RgVMaxGb
6H1pOgjUzb8OhEvHRWV87fgiiPgOjnKNR1kKR+/YyGl6Kxj+zSIMqryuJqSWlQzahJRwjOpZrG5C
ysZfB0Ala5Mq+ZWYTUBtuNuVTs3lFRK/whksHxnO/Kk10WitCLggMi9PtWsYxjRN55aojEpyXXcE
igdLflsUazTR1sBjyVrJenaUJTltgaGMKDakpxyN0KrQC0y++L+gWJfghSXkBX7LhkOfqMaU9Ov2
vcU20JIye0iV/HKJWY8kGptc/zvKtjPOWKL9T330IbeY67ywQGXWMuFBfBGuMqO7pI3gPQ7sfQlf
9AYk++Fm0YibY3XrJxRZFoGh3me7DCh5YQ3PEP48G+7pq28K5UU8A3dAelPSGzPgVSapd5YkpJe6
IBwKGhR3pRG8lJJknt5JIoIME2s6RTJ+GAfhcIm063F5t7x0SOS0ibzW5Z2RSuBoMxDLWghXK0mG
m2Io/5QoXUcR8QmUQQhootAoAkvPOsO6DAQEYSUr/s+sh9fFHD6QCj0vhJYgRxCkVemhRV+TgE0e
Z0bdUo09Gr/EL6jSREKsobUbGdqZPLmsyhKua03dl8anXsEMY0czlb3Rep265Mxfi+g/MGHR2Usz
FF2idjNNprhTVesJa2mCPQ7GPEvP/rIx02d06+YF/qt0o9BvXQ1D57v6nMNtlml1nJqhOrad+FGO
mvED2lA1ZQsQhaGqIul653FJ4SDJFDK4WORyJAMpKHY1nLLLCt3mMTEewrmnMtEF2Mtdso6y+DmE
ar03R1O/zFJPWaWSte3n+I5l0i+ASW8x6ykEQPK9VkiAoFdXuUe6ua9RMV2+ytWB/go62JMjayCE
8OTQQkQ0gepD3tsORoqJCoOi2guRKwvd8VRHT7zeLlR1haq7+NLlKZ3pcaDfm+UtNXyESNH8Ms6x
b4YZGxcAst7piT2dKo4WEd+KJYdWlhlFPLuRP7UwHyjXFqwQZ19a49PGouqmHNMGcFVtoOuP1CNE
6NhhI6Ge8EXx4OkraOSZU6ABq6FHfJL1soBs6433qCPspk8Vpw4K0W0gxSwJeP/1dfh//lsOJ3r0
86z+53/z/mtejBXdzObs7T/v85T//nv+f/79O9//H/+8DL9WeZ3/2fzyt9y3/OolfavPf+m7f5nR
v/119kvz8t0bB/F0M97gPB5v3+o2aZa/guOYf/Pv/vC3t+VfuR+Ltz9+/5q3UCH513DfZr9/+9Hu
9Y/fZZnEr/96/+9/++F8AH/8/pCFzdvrb/9TvXz5zeEaemne6h/+97eXuvnjd03/h2IqsqSbGuAC
EdTw77/1b8tPpH8Q0mcalijzC9gFgFzijG8Chtf/IeqWJs//DzpN7pzff6tzZEfzX/YPXZF0fL+W
ZWiaqVm//+vP/O7j/Ovj/S1r02OOQKv+4/fvc8wMBjVFMoYNQ1N0XVLVs7xACqFDPJaEsFRUapP2
ypLqj/L6DOiXp+tqPpGnIWaoqWiIGmhCfZ4b3gd2j4SycGQE2yRrKPS219/Gju8Y68bJX1ma6JSI
7dGWV+HG+AgT+j2Z88exzw7PahUQ/alGYIIz56IA5PjUXZduZMMbW+krQmr3SEAnadfiGnXr7btr
4tvJfn9yzxKcfhx+PjXvDl0ffK8YBlIycoc1+hxjUq2gjUGvIEnFqW3xuvvTey4uhgcZ2dPDfBpS
m1L6Rx+B8sFHcAYojSgsQgSVVFu9bB1/S98TyvlqWKMIdAqXMIHbXx/499P9t+NWQbNyffNE0c+O
W4uJoUFHr9tWdVmrV4Zyb6UfDHFGy/1xjLNjSi30rH2f6DZz61bbxjf0YcJLcYf6YmPuo8/GUTmG
X359XNbPzuO745p//u7zFEH4A+OeL+XdfBabreZKTuVGH2VnceP/eMuoJmpoS+XOPE/OwqSGfwBh
AZet55bGGmHTlvzEjeQQ6fU3bpPvY05P51JH/2YYuiXp6BbOjqtAsjRkMq3CCzwrHFe4g5fKDfnh
kf3shvz3SNhVzoLNEx3q+2CKql3Zg21epHjRkUCpN9hLXWttrA03fh1MDGD1Sj1U7ocTws8+wffj
z1G17z5BI5E9HOamZlN/XstrxR7/1Dak6D0qNuIf18Kav2kP5Sa9q79ou//91aNrEIzm+RZM8DwX
vxu7NCzNyxIfx6vLAn1rOf1G3fyNq+en5/jdOGcT7qCoAPpqQePOaHYIVm5QLDqBDVzd7S4GaDQr
BEJr/Bjbqf9PZpr3x3g24WpNq+fs/k7nlzR2u7zxnXg9rHu7PcrbD6+nn81s78c7m2moValDB9bI
lq6nTbiVth7HqbiGi1JqTfP9o+P7Psr4253y7tyezTqscpUulpZzOxwklCGOxTw+OQrAzI/ngY9G
O7svQzGpOp2tiD1eKJtik/L5WS6h5CtIt6tfX5zST+eAv45MObszSX/wkiHjTPbr3kEtu22200W7
S+/a7Qcj/Wx2e/eZLRnG7+4DvSkFOcuWa4QwZCexKeCu1TsqbJvErTYfjPazZ9H70ea/5t1oUwBo
VvcSjXNI+smh2JRr75jsETzeWxcwDWwY+l9+PebPFlXvh5wv2ndDVuBHVbg2TKcV3bTW+BwK0/3/
bYizuaSVhHFg/8cQA3UZhBG5Wn4wXX10FGfTSB51JMiweLKlNNnFPnUXKb389VH89CFuEE6ks4UV
NeIuvz9T/kQLLhssFWqTT3MTBoUg0TiTAkQQSLWOBBAEKzmr6J578etEw1CO6JO1kUCsVmGCzIFh
tC7a+uGDP+yHOZSVKktyMPxQ3WXES9//YbCqkxbfD3eeWxy0+2BnuuG2XlP7tdG1jdf9ZnKIevii
O/avR/7hrJ8NfPaAKussrNWcmyNUczcgnyGRp49u9R8mzbMxzm4JGSik5qeMQUqXg43HSdfRU7Ka
1vqmcMu99MGFJM2T/nc7gLPxzi5WQc3MlHIxOU2H3pl2pdttvUP+DPpoE7PgDW3Pka6Vj0adj+KH
UVnNzFsbSVfMs8kzNk0pIq1IXR71HeTBVWAT1LLRN8Pbf7LGng9SUw1DEg3FVNWzmx4kRCBAm563
GmQlkhHj5C7JuU4tXBP1vPY/XtXPz7YfDlDjMkUaa+imeHbzNLJZpfDdTitg/I/5BQ97p9kbDl1n
G2eXQzRks2pQAH20QP3hwbQc7F9Dnz3mJQ1+mYTonnPb2eWVtNd3SA5ddRNd6Fe/viF+nCMYS5UI
CAVbhkbsfHEaYrrrVZ1bEd6sI5ZvaExWvgOcf0N3L/hCgCAn98PH4c/uEZXbX0FZzvhLRevdHA7C
CMOMNZ6OcF4okoM0r6GGtbcad8ln4z+5XN8PeHZK4zjryxxvnd3Y0rPsoJw4wnq+0NaFm7jm+oOT
+rNp5v1oZ+umsWwUWtiIA4lr20ysEpvtcFPbrEfX8+m0th8+9X82Cbwf8Wzl1CkT1qKUEZNDs9Fd
HMuHkvm0WwVP6spcibbyUHx4nD/uwOeL593HeDYJpD2ym1KaR92l++IZ/cVa2qROtAn30TOpGx5T
ApapwTYeh0txkznxx3ueH1ZW89+gKKoqGVxOmnE2pQP1131oeLotu81OWkWcayT8f2fl/9NPVaWo
MxdzREU8O1par+DEUMRztFgJV6mzCzbhurXL+3nF368+XA7/bI6lpPuvAZdF5bu7xNNFXcljEsLF
CyhVMdMP7JF5rX9NpJvP0uqDy/and6WqELaCgtWkpPb9Y1mSfCUrRVm3h+fBlp1kI6zJ3I1382o/
e/DWw/HXA84n7HyKZSr/93hnN2VQdjJaTk5otNM285ZN+Vsb/p8OY8Jj0RTVgLNxNoxChbeyzOVz
IxzaPe0MxQ93Sz+9BakbEncj4zy0zi7E2LTSAIKyjhq7Ie6wXUFrWLViavs4b3594n7cTnDRayzr
DBlgGdjXs7FaJeytKeOTgue5pfewxaawaq4+3iT97Ny9H+hsMaPEohIiwv7Xrnq+t+bH0IePvPnS
Or8U3o8zX5rvLnXfVLypLxgHYDS5bFjFHkTM9I61notAYbOO/Yf2FeqT/cGZ/NlNrel0TlTdooki
n13zGNgR3bQM3K+BGL8Wd8GmW5H/6gZbEF13hK6sfj3i+ZFyvc9lWpMKtMS9dD6LUCa11KkNJJug
hMLGV45AxGvXMEA/2AmeL7JVFmUs0BiOBYNiamePhDRswgCRp2xXY+YEpnoVhfGuwzQaYtCG8rP1
Oy7S/+3BMaZBdJQhybosn29zs8ZocSyHMkJGeLHPSnEc1KdfDyGdL8yW43o3xtm138BFSCtuv2Ur
rb60rnnUX8U7IBbaheREDnUJJ3D/P2lX1iQnrnR/EREIARKvbLX13u3eXoh2uxsQq9jh138Hz3ev
q3FFMdeOmPA8zJIlkUqlMk+eUz5D1O685eUB/8cwciEK/jXV4LMrHflobjbAuuVYHB3R2jc3dfQo
wSkAdZQVQ3P/4ctpWFpaOOWIBhZGo4XmBpdqapd+6AUujobLNsQp3O5yPcE+uTaL6hj3wzn4LSFj
ADHziWNtSvQW192VMeRuajEXbfqVV6k2f5/jo/5zcUemFuF4NEAXPpUcJBc7vkfW6YwewJCRF2/B
p+MAzvtYHcB93LrEA6d6v9MOq9FGW/kJi/yMQO4zAos0hJGfQdOybTeB27/we90HfaZbrJzDhcAb
ng/zQTxa8OIgAq0EguU8AI0zqqKDC8ozd8BlB5HbbblZT65Pno8jc4s0hZQJJA2yeXFKulWodoUm
egqhRGBimC7ATCr258/F7xHty/r44jUPKjtWNz0+aCuimec12Uw9KBnmiezzhuaW3TnX4Yujr+do
aWN+GE1ZFwx8do6qMsergW24X15Gm/PWflYhzjgqn3/N0XmvQwMjUnMwI3Wft/ZEIWpj1h3UALNg
9DgIMj3R1NZNqKfDO485aLGnVH0aI1H6IPLlr93UYPBWy1E7FajNQ4g6gZvTSKLpme0nQ+xJGQEa
dv53n4z7v74/X1ylOXChCUAKADanmAZ/KSHmWw+lF4CkKnvJErJibvWjLMIiUM89G1vYC6ZtAaKL
gKiumpm7zgCeEg398kqHhCs4yTHO/FkUzZpTrLnfIlgCDfn/x2t2Ch0NuMTj4oa7sPdpOKhAglvd
WZNIXDO6CGKFVUNXIopwuYaBExT3IRVbbe0GP3UNaAQPABRTNA3yh18dEJyeLQODKw6W0XoMwts5
98/7yqllHFtYuHhSYB4epKvEjflMP8WhjxKYUHqP3PN2tFNB6djQwimNVFIw08MQu577FtEOdC8l
vhffz0Q3dnmgm/oic+a2MUTI91CG3ldXmR+6k7D/RWPj5M7iItdN4D8YowufbYGICSqB3Gjcg2PW
pdvIt2C88cBM52g2+GFWbr2TBoFBQOrHAQRYQnQA8hRpCzEZlzXS1zoUPArv/BafPId4i//XxCLu
W8IIcO6l5hrXEC33pm36pN7Pz0Xod0Bse+XYn17QrBGKAi7R6OKDjqHalmOOU180ij3Jmx6PnfML
+pksLuOvBt093KAWp3i4fXX/OkhLYMcogF+V3vi8oAy3C+rct2nY9d8GmkO6oBMTwyBAz8Brokpw
fauZ33d6s5etAmWSVurg2pSYrLBa6dUTOMqgnYbHcwZVGAO0aYCqAwsJCiXpFNYYY0AXc9FdoUXb
gVRiS6ykcDXwfbt1kuofigh7G/VJKKWcX+tvRdw5Rzhe62I7WSrKpBugFw2mwttqJ+/KiwnnBJWU
Tfk5to6ywezzdX1YMbssnvw0ywDbw4Mfz1ZzcQ46qYcBRr0JKgzyih6SjY46tYbW8GrKdSrBhBYh
sXQ8DDActUgS1AISBWlICMo06U6/DTY4c67lmC/MiXeDZziQitqvnbqTqRcyWkP9WSTSrcXd0IFA
pYHAG9YXo4SLZPbFiLJ3iH24Kec+G0Du3HbAi3OIa3VvEWC7GCvqPmRKVuqsJ+MfWv8UdQgUWvXF
8g2tbWKWaSDwj+k+tqhvtncR22sg68pigIPOf9eTYf3I2uLiUMJwaiLQC7q9iZk/Q4Lu0nCHUr0/
b+ZkyKEqIujsPCree19PKHpLQcKnATQo78Gmuw73IOd2wbkRosyZO2tAm1N7eGxt4axS6vFEU+xh
bNaPouYPIcj7klaA49G80svs6S9Xt3CeFM5sIJqDQSOWuzxWLqBw4gUK2cUifoPoFBIeblNePSWY
/tBSCJRb/fP537Asv8znE3oJHMg2PDghDv11g3utMoIa9DNuowJrDi4pqN3HUIcZczBltmaL+QY9
g3pB5oDodO0xf/L0HFtfJDmgsLHCkeLzih2UdKCOEm/nhDveQV2EOv8KS3XyG2uqgYalCtSqvliw
aHvAR3TIl4+Otg+3fAOtQ1duUAjypNt44q5xmlfFXSsDndznI7OLlYKzC8QxLcymAHXUm2RDN6af
+f9zG+Ln9zyyMy//6EkhRzwGaQ87oFL0IGc97UK0Bytv8CAh/y/ynFOBAG1Wi89oRlVXF+sKO1AZ
dhTxfe5FZiF4/RtM2fjcBTkoRtVtcDFbj+tF+dNfESAcw0Kqw35vKgGNXcOnIXXRP0E+0eU9kAhZ
teEhaHXz4fH8KfmtHPrPtv7HHtpYX7c1YwXmaUN9dlTlOQeSw0Bvh1wCYeWct3R6P38ZWgTWootr
ChlG4g7sXTH3anxHh9vzJk6mAhR13X82j6uLtGeIRi0BX/h8U5a7+JDszZt8qyn2nBvPiCYFkfU1
cFbzx9kXlunWsd1FME/SvAIPEcKrZrSQrib1RutbzDGF8UtLyfcy6/f6rGYU6a/gcr8BczfEkkED
Jhh4VM1413Jw7aXBysV5+o452o5F1GdSx6Qx+JPxZohu5ravtuPXBEk6+iF+u/J9T28+VedERdMY
WfaZMRcdgENoTojQyzL3fI/JX8BpFWe8QUHK0Vz+tB59Tu78kdHFEhOMQOIv5NIxEPCQhq8it6gh
Hx4NMrX1sF65VMjspb996fnZQzkwV2A7/XpccG+0KaYV4cU+8Xt9n/vdtvIw2Kzv12PQydB6ZGyx
OKEUaYOUeT6bMXB5ycZAI3vdzGk/ObKzuDm0ESILBprcPxeVho//LGrwrAIC5/+m8Tifw3O7uIit
DUg+upHA4Aw41Acbg+dO5xBnuOpeEfHWPHPtoy2uDqZi2Cefyzoz7tD6PuP+fuJjcRuuXfwno5yB
eRIgVg1GjUWU00pDjzEHSVzFNK4asCuAAeTWGLu1JZ3cwSM7i0jXW5C5Tvv5mqDNJ0H5RovfWZbd
DFMGWerwsYdKRaJ17qg3N4YavAUgajgfbH/rYOt4iWhINUyKzBKg0YXXgOGnmzCoBj2sQ36RXWXb
abqIMb10H96W2+gKUieHaLDxx0E+iAPiIkjpGnvtnfL7GZl/Bc4iJrWJivjy9UDWoL/WOyOYXNay
LYn00q6SaoD4HKRjEonRmMzKElTSoB9WF/lK+fakcQKQC2pMOuqGC+NNpas5F9gCiLNuWqCH6EbZ
/Ivc5/e6JBb5y46xuKQNrddjo+LTT1QLMhKoeLvZNwKyXX5h3YJAzhkP9VYBPfMDZRdrN/eJoDeb
R6mHokEFLqxF0GugWJ411Jhcw1adCVX44pvhWRuUgLZy7Vn9u2PDFj4oLgrd1HVj4VUMlHF6lEBi
uvgcPYbWdvwB8rVqvr4Bm82+n3fiE+nPV3OLSEQaZmYVHmLIXqF56HOghSan32X+2sjF7xfVV0OL
GDQknJQCpR+QGQtwYLS5D+35DXgVYzjsZmVVvwe82RgiEE6EjrfAYlU9r6g2QYLrZ3wV7zM4cG4+
x++RtxpcT3+wX7YWC5usdh4UG2bfRA3ZqZ2hsUF9YlubAtIO9tpz4/cA+3Vp81E5egaA3k7qpQq+
l6FCS4FTJxhQ5CXdSnRbM7M42aIpsrrmZHKtDiJa1kMHpbcMBdWVDzWfnK8X4ZfVLGEqA3j9AoxZ
TLiZsgEdQ8X/B2bR+pORbys82fJvazt4ogv81ejijmKdJGPVwuh4G1zONBcOdHCd4lJDvfgmfUzf
guf2ejyAUPFiZbkrvvIzETn6eBqxcmWk8EvjGvkSoGT8wgTEClPM/wYSP3veb5tLdXTwVSCcrGWJ
xZrGWp1E90/UVCDpYKOq8wE9lGRveXO9mg1u4gd343YtYp6K13gPaJYOWBUyxYX3GHmj9ELDBGQd
mpDsqQFAAidR3ocemuDcLgSYS1oWrmzvKZ89srpsJkZabKWVwHEgmuK00K6qQSkOzsuV3ONUJDs2
s3CfyQDJkezB/hNBfLrFYGdmfG/UHcHE9oq7rGzjsosIgcEoYxQKq71D36Mf5QUe4nAa5ao5BH7/
HN1Ze75Nb8N7uV2xvLaVixvPYq0m5Dw4nT5rt3yje7hvHfCwg6V0hrDObQEEg+HlvNk1q4t8nyCr
U3uJnc2KH5DdsFsNdPys3J23cvL7oSeArE3FS81aBGywpIqu5i0mYEAtSWYVAfCTNCV4EJPb85ZO
rufI0iJWc7DPatCfgKd0BLQPJeR6ud2BN+y8mXlbluccOeh/F7Q4beDu1gwoZsDv67J0Y9qBfqYY
Voyc9EVU+gG6R0MFAJ2v944F+i4O9ip0oapM90vRNwcNep3fMsxw7KKZ6J6mSrNt1KFcc8b59/+2
PqCsUNdAVQ8wvK+m28qwEGWYikui2+kYzcdkyj/wSYtsAsxMxb7lmreVLw/l5er9fuqKAkT0v9YX
HxHMw50UEq2dtrJnUH5Izcf5vda+zxmgopmPf/Kqh0iZ/nMqmaHgv8Q4myIqQZADx4GwYVDddGpj
c/MjHt/PO87JJwzIbhnXgLlSUY/+urOgnYD+e4Cd/Sd3yV35DRSoXHdpfcire44LEd3UeYvVbf1d
ja8LYwNKW1APr17KJ7f56Kcs/EuWOpRaA6oix+5c5NgYrYx+FhvZBvP1l2sR7ufl95tTHdlbRLhO
RlUMVYZ56Z07p23ha+Jg9sgDFOOJ3AJO6uSIciCfuqQPIHv2w+u1W/I3AP38ggS6DuPXHL1QYO2+
bn8Qgzymg2IrSqziQUbdh+5ARfq6s8HJvkmi4hMK1R5UOlcO1Ml4YVkgmmAYUkcH76vZjo9KS4JG
BcFhYuvG9ypYexuffDGhZIzpeuS++Ntid4dSWJ1p1fPuQgzaxyQp+vLZjnrg6/uD1aCHBJQUeh1z
ZPq6GszG1XpLsJoh/JYa3G6gpnb+mJy6MI4tLBaD3CqCMFCrovFnvATyORmHTdVqzgTW9/OW5p1f
OuXPEIu+I4ob2iKSA1ZdlZJNGCVODQnSmJLaGKQcoI0YGB6FuoWrtPV0w9FwWLF8yieOLC/RlyyV
ehcNHV7yBPogrPEyEnnnF3cqHUWlANBjDYTjyKC+fqjGNKxYTVAAzwhULAzqFJqE0EA907XZMnk4
b+3U3atzwLYt+AYy0MXZEnVQs0agQDRguh8wZGcMMxvMRyv7tmZm8dJMIPTVyRTtUiiFOErVeVDW
BE1W8ycueLSaxd7pUzCK2kRqq1jv4JkCH+CrSBJPHZI/MsQRGNA1ZNryRqCNIrrYQNe7Vp74mAFb
fCNkZItVVz91qc8Nnv8YWhxbmZcqGCGxIqO8rbJvKdR2GJj0Yw39AwlRrOSggVj0vE+cPMhHNhcH
OQctAaigsThj+qQCsljksWm+TcXonrdz0tOP7MyH7eiZ10EkD1kDnIIYP/RK3w8TFjXc1TW6dRDv
Om/stAf+2siFo6MIpgR5Bkc3i+8T6EV7cFVZ+R+5+S8jCzc3JfgRI9APuh0BXSzqblP/lln/e/HY
Uo99YuHlWdvkFWlhxeDferDSY4y0LeRfLmVx++VQl4hLHUaKGtTQ6Qv4I52ax39pZRHJ20YjhTK3
MfPgu5zVQSDJjgbRipUVh14OwzZgpsshYY2+W/0eT5BXjDdmAcGgXPm7sPATmH3k0ejJKgoItwAM
hiJw/2kqhcuGbRTwFWdeW9AiKoCBT6QyxLaZUDbsIWMVl5dB9pq3K5i6lUOzzE9IT7kZlLADLmuP
mY+BKHyZvJw/mSdv819hYEkrUTeiigIDWbw0xHcjhDMPw94qoQ+oWHcMaj2yHH6cN7m2rkUwAMsc
g1QmvlNOb5TkA2z3Bfj3ztuYo9dvScrRshaxgEPFDKIRiKIhJBBb0wJPV7ni12vLWAQCU5OFVAaY
sKI7PZlpL0Ezu3anrhlZBAIDyjPmpOAGyopPpc1cShSbAG58frdW7oJlSkeCwQz7HkdUFgf+KYPR
yernPEXxpF1xtxVLyxQODN1g94nx7bUcAk4GcWS/C1TT7i084EK5csedQPggWKN+gr4Msiu8pL5e
csyIoSab5XNzfSog+mjPxDvz1KYw/NGFLspu7Y148oMdWVx8sKHNwiabP1g4S9tByipHq2L4/IPv
dWRkEbih/qKlQY3q0GC+68NlG7fOUDwSmts6j73ztk6epF+2lm2tyIhMhVpzPpIZF4o27Ss92Z43
sbJny34s0C0JoF8wkdfCUaGUi8aIjXrRSkxYM7OI22peJmE3t33bKvZ1DR2eJKmvx1G9+7vl0K9O
Bx0CFkUxTlM/gdfZBA0xBKaCkqwc2rXlzB/u6LqTMRj1eYbI3UCxkJvS7hpt1oX4SzPzzzgyw1HY
KpQ5q++rAgp5t41ZOgy86H+yZwAAos5Ageda7Bk3wecaJ3CBWAx22LyGqW5Xw8PfGVnsGJiWh6Ka
sGNx8QHG3Uz/Ua+V90/mBoBN/mcdi90aG2h7DCN2K6q4M6i+2lw22X1a3J9fyckwemRmcb0ldGSa
Pj8SivSzK695Cw3d4TWod9Fa8/W0l/1a0CKCqiWolGnU4+1IH43hsW16OxLv51eztmmLmBmDtyDT
lXk1KihPMerYjG4aqKDQFu55S2urWQROZpQmmG8RAmY53gKCKKJJ7BqvrPNmTgw4zvfOf3dtiQaH
jFsi4rnaPZeW5PAm9+GeedGVMTlxeoFKJcbb1yp1Kz6xnJlO1HJiHYN3W4pfVe0mg3JvNuv7xbtU
888vcOWLWYtQCtRlZUHxA7HHGFy9fkxoD1HJd9W4Pm9n5XtZi7Cg5y0RIGwmLo+mg2ZFkIjstn02
rUTsteUsAoNOBUTOSzg5/gQCJfHHkblUtraELNz5Fc3/q98S0yPPWASIQUQEHETzs9vs7tgkDryh
z+dNrG3avNqjiD2VuD5pgNUMQ+QFfecTSACL0jtvZW3PFoFhGhvRdwUOrS7uufzIZ8FzLbfBOeqc
N7S2nEV0yIORZoqcPw4FCA2SBYTkdhzrK+tZ+zCL0IBpmMCi83UaouNG2x8ifDi/jrPnE/DvBT6o
AyVUoI348q3+HFdQ6RyAag8g3pO/Eqjvnjd29uvMWPOvPsCjoQnHAsYKcLar+j1ks7edvOhMZXfe
0NmvA0OLSFCVnGug2CFuMk62pmh+Natdl9XK11kzswgEDaHlOHF4m6FC4ybG0LgJmbZgLada+0aL
QBBrVs9VNB7cXF5OEXRDrBwM57UTybfRXGm8rn2ieclHxxQaNoVWM6QKmlXaWn9Jm9QOgM4vVvBv
J5CjR5cRPtEiHpDYkniFoE8+U0C0VzP8P7mod+Dq2YSrCPKzxwjGFmEhI2HIdUh3uJlVvrUT0E1R
9ScV0v+EUJhYBASFmUBpafhITAN0MdacFspOgYrXamX9pdstggJ0CDH+G2I1afEyTD9GsMtNyQoC
fMW1l/AiSKNBpLmAH8Sc23KCltQsF95Ff3dQl0VzqzZloKTYNaiWumMAhv5Yd6qud/8qHizRQ1k1
sZ7PslMZ0dxch9J3E7gsWZtPXjmoPx/+R4cnFVGWdeG8acqTEU92DTRNCd9md41e+OeXtHJQfyZ7
R7YavEXMHHpDriW4PSmtbdShl2MkCzSD5y2trWoREpo8MQZQ0KMOM7ya4JuGYALqcU8Zv6NQVfrf
bRkEOAnwYUDamS5cO6lpColGrCpG0q0I9J3ouzTRBFXvk7Ue/qkdPLK1nA7sWk0XxQDfS7PctqIX
bbiKjIe+WAvfp47SsZ3FrVdBIi2JwhD7l0pIdcQx2PriZLiu+2qNFuC0KRP4MQizAPOxuPcgHDVo
OcWSEjBHT0blVib0d8Tj+Y+0ZmV57bW1QnLeYOMUKDmMuFlF5gStueILp7/Pr8Usrr1Jr8nALPiC
JPsxembDaBt4IKXKn3SpDfLL0MLBoUsXKYM+Ox25jbMnmhduhKZDDmn5v9u4ecVHZ1ZNmQXZEWyc
AXE6pn4nxY0KoOt5I2vbtrjrKlnP8rJYTaBecvSIC+tz1qXXMev2d4YWN94YFDVgg3A2AkrBGkKV
sdY4Bc5svNaRPnV9H3+gRVQIqy7mXQxLIcTAyNTY9bTi0vNvXT6AjiwsrztaiyTkBizoWYBoesuM
Dy24g5wrBK0weWA+nd+6UyH12NwiJHA5QaVjxDeyYt2OcmJDOtc2mg/BVUdUw8qHWrO2iApctv//
Bh9nvV4LTZTPyXiOw5t+rU28EhmWF+Agc/je/AKnhoBCZmxbEJUGH9bKgtbMLCKDMOvYJPn8lkwg
sRgWcG7014y10uzKSVqCjPAUUnirYTVheTWQO2rFni6vacG8896wZmf+50dhwRhAO9XP+b06KRB2
euypaQ/lIY5f/s7OIjJw0KdkdQk7Q/08K+5O1aZP3tRxWlnP2udZBAYdiscyrbFv5ghiGuh+xUXt
TOHavP3ati2igorJEm6OWA4rS3s0r0z1k+sXWnX/V7u27BSHYUWzACUfNyt14L4FtNoBee9vovjx
vKGVbVt2iulMjwK5nrnx/ZZDPnku0BMQKJ63srJrSzRqr4YNLSmslDS0VU8NoaNcY0AmYn93Dy0b
xUXcJvk4X3adcTcoua1yCP5CaZ2p6R+g14+i6bJbrPZx3IIuBOc0qJ3R6O2YBzaL1oiwNOMnIu7M
NbHkLVRZ21tKDYXzKgetxRULY2EnKccYDoHao+6AIWD4rKaUSmfiUTI5BOM6rwNmi5+CgOs3kHRC
k6ICj2VzgHLaqHGbQWAZ6s5t/NCk9VSgbzJWeDWCv8okNrTGQAnHeQKKjFGXkP6u9CHb5DPw1S0g
4PkquGg0CIJr+kZ0PL9jdXgFHtVwm3eQR+uq0Wg2QOiJy2BIMqTUGXQUbLNSTVDyKvSOxeLR7PjB
lF2/s8AkdhVZ5TjYELX+UDuVeSI2GyivWbUHfu3U00LRPenBWDxkGUDiqO+PzQUbsS7HGiW/HNpp
N4RoNeES7dBrgOzHpxIL/k6gh7zDvF26LZLgSuq88ocJEmS8Y6Aa6AfwnFa8tryy1YxdkpP2LmdK
dJdN5kGCrWYDWXpM04QVGH3xFnHLlGDIVDT4zwIOwSk6MZuh3fQZFRMFtQyXFg5qp2NuAnNpH2aU
WG8ymiLU6YJOdk6sKAZ0LaNECbwgrIzEnlSjBBdlFmTbHHoa+2RMxSYrq2wzZGPqTMRon4wuoJvA
YKYD6r67qppabZsbNM79mnBFYFZQGMyrqzlzrCyq4DMaUbALUzYdMqKPG7yjOuGkYQjSjlGFuqmS
j74GGS6y6XrBNsBq8+dqbCbNGyDRZ+djQzzgbqqrKJaJYwbygmmge2ubYJf1TLdNGZqQ5rOEk3AK
YvVMkNfW6DFxIMT0AJ+Db7Qp30ZxaX2DqBYCpUGf1NRID3FtVaCC0Rj6gWMC8US7GaAYO8Qju8ih
1vhUyCgXkDZuldopcwkddl5N5V7wuph2wiTtVg+55WY87txiQGssBgfelV5DS87uQiV0WZSCFHKw
uFNxwexpNKMtC2TolyFEg7LMKPdq1EEnIZbCkTLCnDIZQEIIwDqBfDGQmq0eQhqiSTPERLRdkDSl
qE5OPYfePBiJVFDlKtBayqYQcq2qHxd6YKMo/6BV41bP0wOBXrMRDQ6q9b5Im8MI+VXeFR6KGU4m
0ruoGi5qRX5OIpzJ9zGjwTV5VcXQK2/q6MbCPjhRF/qsn7zRapwUOvFGmO8GpXNNJlxS6vf5pGpe
O8UvgW5WTmVCezK1LjuavvRD6ytmme+1kOIlK8fnjvTgNMGjCXimpmCGRwZeugmufZKnDimN3QTB
zqyEQNs03PMkht+FoT2x8qDSonD0CbMdAYs0bLDhgxlzk8X0IrMUTNSAOhKMg3UNPUoC+ttqCKGy
FwxwLAy1w+c/6iDzco0+g0/A0yKQU+ftD21ISqcd0su86SD+l12KAmCoQe3g+7NyYt6ql71MAVua
HBCWxzYX2kEb6Y/QSF5yHY2xon+jY3aRy8ZhZv7Wl9xBYlF5IDnbs8qyNb21SwIGA4iyGwMmOKaE
XyuqBTmeabiEvO6uTq3N2AqUfbK3DtgOBoVxTcsdfcxv+65+H/PIDwJiJ2heymA4RPi/hqG2Swey
HbLh01Tz70zBGFHYBJsgMyERXoy34CF7y9OqsWMl9YecaLbQ8r0R99f1wK6NNNz3wOqafbSNeD3Z
aaJAJ6cO7R6qmbGpQtvUfORNujM69lCI8gIMqO6Uz/wdxWQDng5VZYhD9z2krCeqSjuNFCczAs1P
rOIi69IstZsmaAGYFKbTCNNyRzOMd7UFIbxkUNF16wkabkOVbUUwqSo2KsWjM9Zictmj9H7dCrBg
0bwD0Fwbv0kttC5aVuS4rXNtk4e6autKe0li3bTLJo59CWzeZpKqF3VUdzo++QrqhHak9teMt55p
VftC1e7kiLZsBo3NPbGaZ4NPW0yBXg9yBOEv3vNupoINARIDqLkgVDqlhHphWgQ3Wp1AXMxKXkbN
2rVJ8lkFaeeWjKUe9FymG0p6za4U65uIa3kF/wLJSW4EmzoeDl1M76iKC1lO2kdRD4NbDbFwMNfz
YUKs2W6TsARmrQV5Joaho6yDJhTGeA0EgIAeWr15Q1X6uatE4hqFUu/7kfndBKbskHiNrHYQOa9d
WoP6nACHXQImxEQM9kMxOUWkuNocVNIh8xUoKjuqHKATRtVvQxBtEPR7GxFrdKIsTO2oicotVkPw
cLGkLZVsmzRDN+csW8aHt4GgfVnEaudpgD0pYD6wh1C/CEje2IXSswvIkyoVZCvJeJhq8551Se42
qcHssdaKXYDfGheBW3YZGEgtSJCob1XYvwQadOTU3DQh22beQT35NmgY96pK+kql7OM836H39yMJ
QO5IOKbJpEeL+jHr+S4X0p9yPXGVlNz2ifTLtLkM8trnYXyhcPWGsIahEGl5orVwAvNquAkKKI9O
0bYECg0isBciUCO7rPVnwMp3bUn2TFM+hiYH9LIZdsCCy6fMgvx8ZwjQmkK6UuYDKN1yIDtG6Ldn
mJiCtCPgs5rXYKkQFAJYZs706tDFW8YrksbWSuVGnUovCqnDc6hH1OU3FGHvTHAB4HZJZymWyWOg
m3NJmGJ2xBSbpM96V4dHN0T1qzFE1FfRzunojdHqe5HwB9FBpV2kP0w99VmYP2Km+SHQgn2bUlSl
suED9Hzv6lQdmix4UKSeX/JU0e1G60J7iML7QVg3JYUWZyjfYsZ+DPguiPmP9RBW9tQ1m6LAd4bg
NH0orMSpMceHiXac7BTitYnASZBzcxb/JgaK69yTQe03TeSNjGLPcSUGRXEBQitblaS260SvDqos
dBuaAfsu7hs3qWrVbqSKzlFhHGTHL6oUGiycf5u69inrxDNn9HXCoKgbiQrp2vjY0WgTVhyUFBQy
OR3AkdB7fasq5pk5EvmYarXdk/YqAOmnBJbNDMsLErbbUOqQCtfCLdFr3ZUsdjKafUTlD0gX+ZSE
EJ6Qbs1Duw3qaE8j3Z1vOTKxfRXj3pZsYxFypYRITpss90G65tAK1y2vIju2kE+2Pd+ULUTmw/SQ
s3crw51hICUFGv051LNDm+FBEzbVd5nlXiZj8xlBYttgntghunElhqnHxZhGfh8D4YkseLiaOLi3
dOwPqIrRUSFiG5fC1xi77yI+qyP3nYOfv42qDtFmdAdeeTIL/azLZq1TN8+j17audlFrblFR1uw6
QmcG5Bv+UExuo83CvFrh9IpxlWgQzCXDY1RUr2yUmz4c+Z5CFh3dDwgvQ+Jtm+TGt3JU9lGeOKGh
XVCgJthU/Jim+DnuyS1plVclF6jkUIFqWBcwF0Ur37ACd7AgzTyVW8iubodc9YRabTEu6BskuQMk
9EIN2abPiwcmxmvTyCo7TadNRtmDpAEHBtEYPFm1bqLKXcxM3NC0Ld10BJe5llSXUL2408R4UKrg
EJsS74ag8QchN3mduXqQ25kKlhSR48ptDlXwPGnVEwkmv1CVg9KmfgMSIdkVj1DyREpZj/1Fl1sM
kyWi38bU2I0WMjAd/9JYjo4kJh4jChwrtjpHl/WjHhLT0fUORAttjAA7kYNaQpnWopafaMWm5SEe
DsEGLavIHq3+Ju5SuGf3VsJF/FrXIXZoBfqeFROE6S0UkRKHJeMd8kWvT/THqoxweCh5Kgv2Norg
Q7GmnVojCwJbAeYsppc4kI/9pG5q0DGMo5I6kACNHMvKP6Ymxoi82lto90DWjNbfyCg/TDr6QpAB
t6MRYe5pumB0UJ2WNpdFkT5UeLXmnKbQncanAKflLs6qHxJPqWRUt72gYDUs0OY1g+DKUEB5RTJv
EtEeyOTLdipSu8sN0HzRzmVW9lLXNZ6kUQbRbqK9gzsusdMGmNwqQsCwOIQzU7Kta+0Wo6AXam+q
F51K74VQ3azHKLYyVbdTTL/LNkWWPMCnZlxLkNN7KEiD1roWL2Op70EdtSUQxrWLpLwN5bRRMkR6
lt6ahH0CReAjm4fQi9WV29waA59IgUdKbl5mFl5rKu+ZXdE2sbHuK4wpQMm+HGNPE/rWbDA2GlS3
lrQ2RE9LXFB1cVkjukZVso3CurBzkzgqE5Cqnky3Ze1nAFGbNI3uqTVs1CLdYmfvokIjV4kuLjAC
643C9LJS8ZShbW0knSALrUAdMGUjKBnkfcQtyLDHk0/LfpMHhbE18aZzo76/opWs3DhSr6kwoHSs
1Fuq8ZfIgrx3Y/Xw/R6pg6pGrqKMm6YUodsweQERee2CC/JNl4ZpV524yQ31h9GolUeHfAt9ej/n
8UEpy+ApAs3hBZk0ZVOUphckyhYzUe8lrbst+jyFbU09JEFSbBaugdRTobvssGjaoisz4bmgPxWp
sptApGH3JqAURZhv9XZ87cZunujXiNPK9rZU6ls9yXKcywekJHddq37osfZBq6wC1zW9FFq9j7Lo
G1Ury6Vqq+9Cg1Z3gPnv/o+0L2uSFVea/EODGYhNvEImuVYutVe9YLUdxCJWgRC//nN6Zm5Xc88U
Y33e2uzeU0pACkV4eLi7HqKK6OJANUhweRm7a0N1O7gZbx0F2VmvuiW03misPlay3Aonh5VDiu89
ArsUKClCZaar0slvi8zqNoRn5hfizFkqC3hGH+2UlTsYtx7zAApAzSp3zA3UBz5oaqPg4Lsh4RvX
GptdUfFN2yroa6eIMqymgcqrICntxId9+omV4p4k7RNpjLt2JM+Nh3temNEz5Ew2JmpQKHGDzqDr
6ga/u1qPFrtNNYQWwBkwn4freu8M8C1OIVVvNPDTrSJtM2TZYzPI1K9y/UuVuX3kDLaiJMqbAENY
X6oaK18k6Wed5agryAZTZk+GI9cJNJXSxt6rBtmeAQECZW8Vahzcze6VNHrginKPafC1bDA/65Sh
q+7rurhx3AdrGifU1bqgb6PK/aRFCARQc0lSsXWLJrD0GsBTESCPR51J9noFQ+C2HXw9xk+H5GDC
nBH2DNfYMs85f9cbu/IdL/ft8q51rk4H9+xiU+AvOWPoAi8flLPCdlmbmsLgInKN/N6pXrryxTN3
RA77wmoCw7UDFwMEnBRrQlO+srsHgc5IB7U2oAxlcxlqeGVF7RAo9tkbFVzanQc4f/vRAEbHcJf2
YF70z7SEy5WDvKlee5F8GFW6Y0a9c6oxzKWxjSPvMiKCDeqaIHfi1YuLFLfwnuF76mOY3e+si+Jp
oJwd/isbYSCSvauGrM0OYdKyAYoVflwSuGFEYYO7q0gjoAz51RDJM6HDgVqoOFRjXRsX8PfoPRA0
RHhlIDmlKoTOOCTS4n1FT6pwzEBPXBQ3KqBYIrA8VJdltZWd9EV2hT/F0RRZe6JFdOj5l4PIhjfk
p6A7w6/d79sucBX82XoZJM3ZlveSXUp8u3R4iaE5w9k95JV9VfNdniiAZac2Lfy+Qq3cuSBNQzm7
dR6a+qMUWTD2oT7Y0WMruk1TaysMrq1zuMHVBdClG6K9EHnsUi+kZDeiRyqikyleC20nvSSwonNC
X1GPJnHvV4pdBlh4+HXDdpHgvj508ipSt/DzKHIfFYyz/ZaP7ZNu8HsdLZbONxBsJ5TCGJLbkbhQ
cRIeTNkieY5EhqtfYuojnnCL9uxV67waLrrpRpdaOYkPycCbyrB2ntP5sayDFgRt1iIJKv2xgwSn
O97q+oGpL4UfJ9t20w9QXMenB39rU8gOt+4b5W9ejmNG6ZrAqVHLId+NZplr6auuTC+epl+64cQH
7wZV8hNUDkMWw5EvM+6jzD22AD0k3UcCYccCaoWso3bdx6THRnDd5sGj7ClB5xoMsqB2XmtnDBTh
pzFitzFtjqmXrT1Pf0x1dZWj86sn0blPtTXs5eFbSphc1aZxgj59mJuw7tD7DjgseypaZUAYA7sx
MurPsiQn0zrGhfLbGNcPkwlHy5ehb8WAvNYSYy1YvuFqU7J8NXZbCMMfWrvYtyp/HzEo6Lc5e8eQ
QCBGQEX1R6w/Q4V5E3v9vQ2gzWb7urA3VIxo8ZXwIdBXAH+zIIteB1H/EmazaofSj5h7RMgNTCPp
jl7hrGGTvKpQJQ3QSPHaaA+C4SGTEEx2FJRoMoz0jxnCQBz2dfWRjdlmKJ+j1LqLXHnKdKAznP8i
QJQalwMHxc+0AN75AFDuYgNHIW7wubTk4qJLqwx5Byd4X8VqgpofQCy7azTxRHOMDQ0YUiyjJvE5
VU+tSs4qLiS4px2CESTB0/bV1pDKOCR+17ryUyAkdq08DZBD9508fcFX+8IIlw+DYGQW7SXO4o9C
IsfvB/BXKbr4riEz5PDxTnQUmCaGVHyNvpP00yJa2CvtISt47UNOaURhDrWfaTjCwJ/Btds8FvLZ
6H6ZEOZFac8uph09e1CKA4r4gNLXN1PjUjgQr0J3sNNuACH/Aox67o2zHD57SzuyrH0AYT10jdeS
yMca3DpZuZ+s+VQglA8DxLVUch0a4zHLEDEJ+wUWRwZcgNRAp7KA5/eDd+sU6gUqdxAG6uxzZ7gv
Bv8wVXXv9DhoUgDgxtRN6jdV7pPyiTYeYnHn3IoxO9ee9+nRS0bJVxyB9D3Y0BcyAHC7+WNVgGYD
32G/IFBZoqK5g876yUyghOd0G1vgT3qa9ZmK6oIDdJBNHVj5LyNLc98pqoe0Q/nalfkpx79QbXo/
tsWdp0W3WqduXQBQOnJni1bAA1zgfq4X3xFslAxZkRqQkIpI20uvCUr4VsgeBpN1tW/T9ECy/otQ
lFlQIqowj9UAMAVo6p4qwHPo96y6aoLtPD8Zy+expGj6AOBFKmCs9Y6e67xZ2WoIYCQd+2YeXXV7
eNcxy+P3Y3QuEL9iPTD6ccMMA9eJvk7a8TTE2jkZ2b3nDV+ctRiWIvlKiQYyid49zPduK9Z85BEG
ayOJfLWOcIjw8sbHgtCtlqBrUBn9trb4NaUD/rVIflWdvUdSUfoaIkkAwBBnxCKfUAq4Ha3s3rAv
Lf8FX/SV4Fu9QiiUMUqNitm+odIwLoEjW/QRDqAuEpXiAZd+4JaHnKvG18S0r2t5yOjFA2I+GphM
4KwPBpZBcjgWzLfTxwhjBAxFhGU0LyoZVoPyvmjXhK1Jzpg62PBOXyMp2SiEsiIRq4oZYVYZT4wY
G4xZYcMjOXEAQ/bFDjqfiPVFkKfeJsVIJsnYV6lZBMM9Ckg3MF2YIRoVwEmCOqI3+yBm7dvYR+9O
S16BCG5yge2c8yGEPe5e5DJGtYoLUubxTd4aYc4SFbp2g2yVXURatn5UKLJJbFibJP3G9VjY6sTz
Ad3v3DIOqXRC16N7ofi5HG1fjPUNTdOwKVlQjWpFvfEyVPa1Bi9y5EwPjRRov+ZsiWU96Kj7cF1n
27zx2A3V+kvnFDuTpShfmnsm0hcN+Z1f21JbaTGDgHyNC9QxDnkJkx1TXns17CuuT0D48KJZKQp1
fBZdOHdxMR4N2zxg3VNZj8hQqfaQx9mKKbgh5ejpDcNjXGbZnZGQbN94/GS0MW49TWxIkYYmpyct
rfe4YLZU0H3eZivd6a7l9G9rgeyvZvYHLw0AHo24Zj3rYmhomUfHzjZCkLDqzFDX7FDqkGItjFA3
tSAZY4jSp2dWZh9J6cLlSkJpOGfYcJ1maGtpDk+sGe8LuFscIFDcbpKelGdaA2XQiMS0IktfHF7a
YWmqa6Yr46BxjYe54DAequA0XDl8OKTFMASl4XmBqvr3nJntcTD7V4qkOcwV7GriGrgm2kUY6255
OHQFUEWDl1u7FAOAYrQoqyyJ14NEZoDq56LRGo6TlmJhTDK5sUBH3UW9l8CIyNEOuj1+1KNlBV7s
DL4Sdeu7iiabaCQFdGFB4mp6G/rirTLP6JxFZw2g3Ra3YnuV1LlS9LN2kUn6HTQOx11jJ3DyHBMj
8ESD2q1BI5GU3Q7CPOPOQBjDbFZh0aCk+ScXXrty7OgcmyhjNTVuRE0ygCKot4lF6nM9qk9ZoZ0J
B7pHXdEJorNJQMxcrjMnL0OV9P2p69sHF3L+GPYZcRPWTN7E0AsNDUvLkP5ogPvSYR+ja4vIAQ0s
PnHGity2NibVugcouH2VmQvRLzeJd7mO9iYiQ4OiMebIKc1mAjknikwfj8WJ5nZ5kEyvDqSiDHkl
BRDagz2MZvIIRKywAzvykjv0E52bstHYp8qb5CJNzHT6RYvMlNFc+gZh7w147+tYV/CTLR2oNDB+
hQXQI+MSKsA8+0TueDALkx/jzHroVXFbp2gh2Jm8cw38CTPt2k0OS4yvrmfqI2Uj/NZGivPCQYuq
YQMQSPh8+G4JnDOyCheMlaGF8I6re2GejDdFMlanlGL3eHwADRo/ZTO6LIU1EQdWTtMkvTiDNH3C
ISuLZMT2TjTS6FOb6LgwI1L1MGqvWvO+swrsw1EH34uVMFFnOEgi9fS1p6aXiazyjuCUXFVaO2/E
QC0a5TlcLXTDxkh/9pKaXr23Y9WeqSe8TZ0QvieFJxDDZZGEtmWSS0Wz0xCZ74x7XpjYBfVRgRV+
4ZpoCqLRZuaiQ16GlhqgJHnpUgNE0Q4T/KhORiMsmAPFJ1yra2IB8yERw81YgYJQNu1tKdNo70J6
51j1nZw6t+UhIbKABzalN6JDDUTd1DxpBUAB3lU6TBzM2LqJ0U18z626WXeu/OgbMGxTz2lRPMGy
qk7i5zGtU79kHVBYoDwrSOgjyI/80xW68wxFenpQpp7fWgkQR4We8wGEiCGsgFM+VbbXbCF88pS4
YBdA68+JgOCXBd17bffUGLkO8Hfg+SpD0xZi7tgSaJlEw6VJIm/jeKMWQHDSuPQZy9dgPbR3TUQg
DD6m+ZaNbcPRgrdQuIsiH54LrchewPm4KbMeOXYMlW1/sONuPaBvgHahGW1tAWnMykCYzPLuVcWg
RhjY7eteWUg4h+rCOqbDi6+55rZ+4BbueD0rYADdo/7U+vw+N6KrIzAALKK7dJDP2O8YBpXpNmIE
tTU6GBljW9Kjek9rADe5QIu/wln3Y+Y95DpkK2HFslOus64igJo0WxlFd+nG+MTGpt7XHMbBCllv
h1QvRUGDv7IvDfJkDMaeCoI+VoZLqE+5ue2MFjWnHr04lvcIEmYZxLR8cEod3d80PiRucmgoUAuV
JNusJ09jNK4Lq97WablvALkYmrYuIFazImVr+6AjItzRvnmSQtvTNPdAOzKOfWcAoSMYGTcbuTMg
3uRzoe/RSTzLGnSA2AS3gVpYHBqE3YoPbrPObTwAAt2L0Ez9AFqO3LhVMhw1gz0BF14jkfQ711Po
wonoyJ1MuzK7L6BSgdJsEp4sigq0y6wm4hSjBbzhttNofqzjSunirA5MV3QrraJFEI/uM5hfxUZP
nG6fDQRm9jmygShFvZepN6MbjmDI72Mev2pAM/N0CFq0040MTqDdse/1GxbfmkwddOM+QQADaf9V
672nEW4tQSXsh6Ycr57X34haHCokh1p1TRKFVqj97OrDhxej728XocWeDY2GKmtCic8M/UwwCDz9
KB03rDBc2duw3QaNK5dHEwVci44yhcp+hD4tmBPaY0fYBk2uVTrmxxwQTuHR88jJGfo6jW92RK0y
wO5C/6isLPW75K7srWI1TNGD6uZWI82KVu46S395+PBosllri6YBWqNgQ46brpKQv4N4WQlsn0Ub
Wj3WTQzhoGpVIMVWSK8NK1m1Dd3CFhLFj7GGdsQuBdK2hSoZ8WNKYdlqQq267L2vgaZ3Bs9gr2Ok
B4gMrhOiKt8wYKWK1n8B2jn6RH04Tr6Znp6kJ4S6J9t97oyG+MQBvs/zZ5Mx6NJocVBGuPayzy59
doFoFydrBI8lpeoR9SmcoH0vQcVQy4AM8KAyXGuV9hqG+Tx09ztf954T6xHF82k0+T7v0dajWhC5
/WPRJnJdty2qJ/oIPa6NNckwcVXt6hYaFa3iiLdPqu8/ncjYxSaRPs0OCk01aCXsc7dGMdHqITGA
a3rOvizNU5nHAcTAbpse/VWPb73c/SrtDw2RJq0w0YbMGIcyKKINbGFXozvkYT2ot1xzb+tIjMEg
HyDJj0YAKChGfKZlFZg5+jJFegtp7vHQmU1+NDKUEEmtjTfwkHVulF5vbCimo3v3NdhGsxoTIIey
4paf2doRMPqnng1GIPDWtyN6sW4svaCBOOchinUa5nHahb0LxKNt9FdjbM9lEiFlMUb0qisNcP4I
HhFK9kDX0Owcs6jfaY2JcwJYzm6T15QYR7Cb1m3mhiivcTNEaAANcrjWXAHM5/eOGBCs21sCWVfQ
D+qj1dVNEBvwIFHVBwja6NjnElMpwxlogOZrmXeMGh1GMxZ9osUU2vuXqnC2iqClH2dQZy0HkVyA
4zv3RMTyDeS0/s5h8rFkqHESeH35PegxO6kLODaWSG8qLg6tW0GNqpvo2pRjgxc45I0AitffRkZ5
An1K7hveXRKBdsaUpUO4+A7tF0BKhkQjW0PK6Rdxj4H48tqV7q61c+ErzkDtEc+Y4gnttF4NpbWx
G0s+WY4oP3iM+qSo2TUrPGvljUKjqAsHWJ7auPX1pD8x8O2AMjp7c0CAj8oLQTWI6EWwF7H79aYC
KubZaIghbPZllqPcYl76knPZbJnH26NJSoIpenaEUvxjylRySDz7nhQ8BcriIvPsWl9Pc761SocA
4yFQu3TppA/XgEphNxqwdC0cIxMNTbmhPAJiy9w7FN5DWGR1Bt9K+9XR0RqIEztZuzFBg7P02Kog
3AoiiImuGdqnma+7ygz6vGhPBjKnbWEiXfCl5SBeuZA382gNQkKhYXCY9PYNSj7p24mDvAbcMqTR
MNfQi3VnDwfIj96BIXPKhGx92vZvetQmN50YLmOE7myRuHdEq9SZQX79PBZoiSemC/IEGFzo1nRr
ReInGJqtIy5CRMRPlJvAjqP+MfaAx8fpR2nkzbrIga1KkLugzKdec0lp4CIlW1saQ1WQoP/GO3oF
CccDuBHVvjUMh7qwjukoQ0zN8NBy3N7XjLQBW4qDuqM5sAIFNOkln3keDytdT71AS4B5NFYH7L2C
kL9MOxjSJM090fNr7/VvsZWsK6vcuCQzAwiW6Gs5xv2q5wi0mAC473uGx+vjBqMAWrMqreZiGNHO
9lQTltyOwxgH50hZ8pZoQMlsLXZDI0EJgb4GiF1t5wT9kD/ohXpvpXvinnovMR+OKtOCe0qHM91z
ovtMFZ4/AKPwuS3cTdO6MRCiFMbvAhcF2BNPOsfFXOrNKxvYQ5dieQ8dtHUhvT2UDXtfwNj02tlV
63tgFfpgccIHozDfaIFSswUg3o7OibbiSgqtvolTF16LDWABHQkz/s9vYOe9QprxoR0sa5va9NBX
zV0OhAXqgpVA514dwNPbgcV6MGW54x0/mkVytMDsDquI1uvRKLP12AMcbVr7xoArGdKM5LlkMZoB
GUiDeoMh1W4Ay8qwXwZR3Q+W/gt0OoEk2ANWJD4HWZXVgfdtYaQYZHNj74o/Oko7QGPNzgagJCUa
9CdRalDMvdU1wL1ggCC7cvWvHHRpFB//K4+QuXapY6HbahYX21K3aLW9QiQCcd107gfTrc6ZVl9t
gz4iYdPXnKD3xJsayKTKKdpUIPB2Ws2OJdcOZguDbjICjOOmdzNJKcVaNWGkRRAhv4ZIg7i0MVog
FVoRCJ7du55bGHqJW0TQKn2HPdsB7xdN0cTYs3JIAjTvPlumJbjAhLmOgUUHsdvIFzcqwFyvYLhY
BtixCG5/RvWezRUMDlqYXEcv2+Uv5vjhgeiP9q2vqfjP5jHm+pR1q0DOASoJ82pwBIp36eWhXjkL
qyxMAZHZWMFY6a1pTlMfBZpLMjFuu65ZUHZYIsfPRgrM1MogNwsmeY3ed2SzlRpPoAD7jP3ht5lL
TlWVRlpz4qy7YNpZoP9pTbx24P7UsIXXtjBWYM5mjVhHm7TvQPgnKJ24/VSQIUDJtrDXllaZzRgp
PY2YPY0VsE5/AU12xzVxw6x/o/vzjepvmv8clanq3LUBU2JUz0IVjrxjBPWZ9r9+Pjjm0tPMBoyS
gjTYYBnGkntRrGQZ9aFiKHoh24/CXBTF1jSTeguGvLaH1aU8gP5cgD/qVTfKsquDESUTbAywr8ja
ZJPHVR0IjXVomIFzl3cmDxjr0BdpQZx3cbUi3ilnE7vTH61oDrZp2x+bRiuOIxXtMbEyudN6cADG
tBBh1LngzXiDiS5mBDI6bMYvP7+BhZGxv17Qt5GkOEMPH7ZYeM/xADrjtu51H10Gv2Pvdqv/4Q6d
xSlSgVmcS3xULQMn33QBw9xlZbawym/PNqoZCrVuXATG7GyXsraaVEK1pR8vdfM2otjqXGBXQA5/
fncLC80HhqoYFdNIMQWuKCYwYAQOSp4/shrgxu7nlX67Tf9+pPnEkKehJUg0zL6lIl3ZDPwONE2t
Wlt4oKVlZmcbiBvg3slwdDD5ysldjFQASzGXJJyXljH/ebaNrtcwCIGn0VJ1BwuCE8w1f2kWXxr3
XVpndrhtKBLx1MS9bqXEL7tXMrBVHt/9/GmWNsH0I74dINSsvex1PEw3wE5b3Mddtbb0O07v/2yd
2dnBhAVB/xG7GhTsKqt8r/iQaKjprVzYBEsPNBseRLXWkm6SCAIU0pQ3hQGGa3kd6OOfPc/sku+0
rOfFdEoV+o6jWYKA/lHUBwug788L/Tab+HZ2ZuEAoy4iayaZWUM9Rnbj12Bp/rzCwj6bX/EWF5Wh
tViBl1+piTqZolvg/tn3n9/u8N+u6Ojhs0SuWlnZY2380kGCSxfVOBe+vzkLAgkEVABI4NQUNgsk
QDPZvmC83HeTf6MSZP/9ZeZ3fCOhLwBoG9kkgBxlA1hq3xtjq6Mc+rMPNG2Rb2d0BJ7QagSPlOX7
KMmDrAIXJf76s0VmgUC5iS4tMWm3y9s4g0SQeweqy89r/HZ6/dsbm77dtwdJxozwssCDtGBnJKI8
NCPQbGB1ymxxJ4TcIwvRYGlvz6JBRQiGfsAkXDnV56C/V/Wj9qcvbhYJ4rgFKBNjCQMWXQ2vg1r/
yoQT/vzqlh5kFgYSwAPoQODz9MBpU90LUE36ZrLwgaYP8F9zo39/oLnUSGyWmXIVQkFLTzHsDlFf
cwPMM7WwoxeCmjXL9YdMNhlqeghMJPa9JqNtreSfBRxrFgfARELvbLql7fHSjleSvNfsQPuFU/Pb
/PPbC5vlAnVqlpWVY0erWATgRmLW6TXLbpP8rHe/ft4BS99mFgXMyMvGTmApU3jIcd8q8OEscbWt
hZR6YadZ0//+7ZAWlU2UqKY9UIM4UKLBAqJU69Hw58dZWmZ63G/LGKC7gfGDx8nRz6y7fOWgJRRD
uuDnZZbe2iwAdIoPwsvxNL33YDtvmAnFbBEArnopW1taaBYGUjTbO33KO5oWYK8JWBPzHVZ+7MyF
2n/pxc0iQa0LVUQx4AW9RQXicb8EYNfGDz+/t4VV5sLFrZNlWj7ttgYiDzrG0eJe+hl7+bNVZnHA
rrMu1owGm8B0Ahs9Oi/bdRgg/rNVZqGgQq8adAd8GjB4fWYLsL1AcJfxQlBbemWzWNAVLeYHM2y1
HH+e9C8Uoh+K/yttnr8jjj0LA2AF2XAjwcN09aWnTaDAMAJLZ+GVLQRoe3rWb6ezlXnlyElShKsY
ETQH/JvCq+HPvsssBNiR+j854Qh2b8qARpBVB071z6ssPcosAhAB8hChExTj3LfRqzm0C+/qtyff
BMfXwTyDa9PZJgZ3V6p0Ul8GhRYzsM8EHB7DeLHMpVvztxvs20KzfVzo9iCLDgsJoOZ25KxG/Rw1
/6qK/rbKfBuPY5Y5k55wHd11NianMB7osWThqyw9y2wbgw0Db65JtdxQT0MF+2La+91iUP7ttzcn
g0y4tzq6NdthrHYw4tIAETCHAQwh7cbh+oLPxO+//t9LzLZXrXoNZjA4j6kN+YZ2D5lNf0w+idEs
bLPfphrfnmV2wWA0nEpwzZDQ9MC3NBh8j4/MUqtEPAHnCH8+NMb0lf8rE/y22uyW6UwjrWoPGszt
2ghZwPfpiq0wWbrSQ1hDvqebn9f7/Xb4z1ucXzcO7zSXOXg4hf56DRGGDl5OVb/kOrHwseZa+Zpl
KINMIkx9AgYvKNeEPXjoxJJoyehmaaXZWcVgriHRPgRublhrPtzrzrvjcdC81cK2+Evy64cvZc/O
K/eKJHMr7HHHKA8WSL+R3oRupt2kVQKhxegli9pNUbkPmOZfAieWnnJ2iltnHKoEI/kwWUkAIWLA
iL6Z1r2dLplwLS00u49EHUWlLrA/oDAbYOq7yCM/cc9Vf/2zfTj9jm/3Xg6mZQQUHb203sWAaLdy
VbVqQej6eZmlx5kFDbPmXZf9JTItYa4yXEBDCAj6konTrH5eaelgzaJG2Y+26UxwCEwoAua8tWip
J+1CGrf0OLNgkUcQG9Im3X5u3o+YsB/pKYPcyYjm489PM/2hH/a6M1OB7hzJE8tGiuVKAqUIss91
tu5Lc9NQyGlkAtmW9Po1Gtt/9hqd2R3vws7dbiMEDshS+Dlm0u1pQAyqSj8/38LX+kvX6dv2qyEr
yscJUooxz9IJ3ecGZiP+leLV37HdmUWMoepqkUy3ouphcTg8pk206q1Dis7vz4+zsC+cWXhIh9qE
HyBKFVC9g6TtfJZd3QijN+LPrg9nFh66tG5Hl2ChGuq/DdrlI1TORfv68+NMP/en3TcLDuCmSVFL
NJsoeAzCzlcWKN0/L7FwyTuzwFDoXa5kAbVp2363+nNTvMRk27FpMPHfpa3/uXKdWWQAGj/01l8p
ftcEbfIB0gMUtO8EX3InWXqmWXRIWlZbEKOBkht0NwfM60NRxE8bBR7dRRkPP7/AhRPkziIEWEtF
zyeXklHbWywBAwSyF4yv/2yVWThIhe1lFsEJiuQbRmkCE6uI7A8vPZf88zJiThlbTo1VNPDe8wcP
JjitdhNDROXnp1k4pu48HkjcRbbEHRHXiAV7t/2VWleCgYKfl1n6NLNoYDklJ7RA8K4m0o9zSqBr
UKcLV9HCZvsvX+XYTT0y3XcuuwV5sCnGUNJbNkwE6dufn2dpqVk4SCTPEnN6bRWoETE/RfHXCOka
qTDK9a/sGeHt838rGXceGDydSyjeYS/Y0O2o8pDRGrIPXz8/0tJOmMWEmqUa4Q1WkVkE1sCWjOk0
2g2u8YJs+1J94c6CgmOCe2xAaGNlbeJts5OnZK0F9YoTX9vA7nvFl8CG6af/ELzpLDBUGWRACJsW
jG9MxfxhOA/U9Kv6LoFMGyhy2z96lXNUIINGImmmECGqcw/MycGEduScyyWDgoVPRmdBAlIYcHSB
nsSqw5CCkb7FGOyTHQ2oXNIxXTi/dBYmRgvjXmLq3lgVJiEx8SqdX/G/0n41HQr3QdMDQD/bgb1l
9lltYxGNt0i2bjjGWMfODVjmBj9/oN8f379Xmu1AKM31VgMK9CpJbqDe4fedgEjXu8wekO//qwj7
n7XmVIsods0xmspbiI8EdXOEPVsA+2em/SsM8u/XN2daNKI28nE6wBE4A5hFA3APvil5+PnVTa/m
v86SbekOhaU8dFlmwWioedbkEO5cmY5YQ5LaR0CHiDImNjA/XKJ9DA/ehcvjt9v825KzfWGUqnS7
FrmXZ9+q/FSTdBXT21YMC1/qt5v82zqzXQENJdN2GNaBcLPvTXzJ9HZS0fj5BS48zTwYZTJmTj5J
AkPJCSMBR+EYm7R8qhu6/nmh30a9vx9nHoXKtsI4bTQxHi0HdQvUxPKra2Ki0YTEzraCRNjP6y28
vnk0Gvus/N/pl7ReRmL6dvO2SCX467T8sP3mgchkkD+wJ0RX32MqXDMfTTgvFLYDtH1F1mmIMdb1
gP/EUP8IdxjWvcNrAlJuQbxasuf960D99FtmSU0LxSsiVAurIJqcdcEDqVebWqANXHgY1dId49Yi
xXZMx9us7t4dOoQgYL9VUlQrzwCZP64x31FvIHB7lG22sWR1V/EC3TC6cGiX9tz06b7VllxRPfYm
lm0OCQ9S5L7RAOLg91DvWtgEf7mh/PRSpp/yfSkDLtwkTUBYqOHAnHrjtsVordebmAaBWNE0lcPH
TAa5EKuxSY4UUm4L0d1Y2omzGKXpaQYlsBj3YuNHGyfwIAxHC8wgrrSg+OVuijXkCFc667awqv/T
xWfRigqP15bApZzv2nGtD2+seC1WIPMHUKeDAKey1xBb+P/Yj385xMxfveNBT8ZEoPLI3JhEQZ1h
5HmprzBHFWL9EDkO2Ym1Ferb9ok//Xzc/x/LURP+sLrn4jb455duqWaApxaNcEcyQiuA1CX3IcgX
jGuxmT79woudTtP86VyDGMS0dNjXz8MZHjwpFWqIFenoys2NtRUt2CP97mr7vgL55wOBHexB5NIb
V5pxgTsS1B6nczo5YDj0NoFcT7LYa/vtVv2+pvnPNV3as8FutRHfLN725/JGYQ409/WwWKstFJN/
pZviZulV/i4cfF90FrhKxxGYpmwx3JfKINXHtVPZECQ3MQRYrBd2yfQA//3ZMHSAPYkRorl7ko6x
CNzUsQ4jYSO0QxQvK3cdH4fACnnoXrRwYb3pI83XA30WfELHJbY53yYupoKF59j/Q9p3LcltNM0+
ESJgG8At/Jg1XEdzg6CF9x5Pf7JH/8fF9oLTEs+FgoqgQjXVqK6qLpMJ5ERndMD9DlxlGxDMDsCi
TgOqHByrlPbOciuPMZqMGNUoVpCn+suL5tWeFIT3bdB5k4edrePox8fcV3gp0fs3FDIwIBWZwEXX
FGxmMZevl1OpbkWAYwEEw6WXL340H7DF5tBjJVjj5Oj57vYx8pjcaOojYPXE2CYO69SXGu1uMcGE
df3bvXPbVIYuGUSTJEORWVMBekg61xLQ9eJkfC7xSHTB3w7MBGTnHEnvaUYvovDO0EWimQZbbMVi
lTkAeHNBGiHDRgrA5BHQW/eWigFl+K8wtYXK+8+dLkYqc9nHTG4KoEovjjZ96ijEdnRq4ti5foq7
X0p/VY253JgTW8ySCslCAszA3Kv6w3UJ7xJLRg0mmyAI5GI2QkIi30nmZ8T6GVidJrApEOirnnej
eQrRG7jJKFQTbH9iDdMDDJyPvSaUC2IQkaM/gzzvEkl5xi69ex8yGjIJBDDjlxrPQ4j0+jOQcYaH
SrdzR3B7a3KAyeEAa6hzwlPr80zkff7EiGYvdifOBUoHs7PYo7M6khUd5QNNWUpf43xH3sEydzoC
5ocRyhAlAZ6r0KYThhw4buO9e6TqGLKkYxjeNGR2IaotckNZU9xp6qcAD+WQ6AC29djDpp+7unVt
A2hZh4vmsvruareRzGgnj5nUqlgJcJqKfDGxtdelvJ2y/Y/1KoMdn06bCKMY0UW70Vm+KoFxUGEh
01PPN4x3ge3tSbJT1EusFwnIDqnHF+3+qcRTZ0CIgQuzalvjDAK+i2qMMCaqRSvlEKlweJNWx3a2
Np/GTgAIRQP0P2DeXPcn75MgRhrjF1N1ToTYvKhmaMCbBNCdZQKiq3Bp2jy6CQBTIhugnVwjufCu
vEkXqGhTVg3RJJKisFQz8ZAADrZBIABMnHSnD9hN9sKb5NaYnPCDoZ3yQ3tQLw+H5Fzg8YR177pw
9TSYXdmJXd6bfdei6G9BOq0gzdUYqx1DE3Bu2YDfg9podazszFb8OMiPAGPnBMG9b2wAT4kYugYa
PravKariMsZas6AVWAMgYogA0VkqQCnVlspZEIt5vmDPgg2avqvIzBBzGdfWgQUFRTdQlHcuWYMo
6HzBxe7iLxFn+oBWV3DdrPacOA4R4z8EaNkKYeJGa+ShlsvQr5d7t62A627EmNCuhaekbCRviWJO
rku/DWtLAI8RZVGj5T52glpLq9YoigrwYVN+00RAyBDW9Qgatdu6EwFBqjiKLn3D7nDJOdldTTeC
2ZaUIA2DKQmzYwDR6aUh0Whr3fpVbyThoDZKdGwEVeRcWp6yjIfQx47MpIfrE4/0S2a+4gMyLODF
w72c0NBEw5SxUqlpbK+gAFTXqJfUZorlRU6VQ7QC4CjXDY46u5fhVQ5blVubMO4UQQS7jokOddJV
X7VS+WxEGTgWi8q/bpm72ftGK/aR0jdNkhgEh9c7NHuXwMTjhQ5mh124udmSvzXfrkvcC4ZbgczX
isU5bRtwXQFhJnk2DAxYYfWHlzbtC1EBZa2aiPbseCqG1NRcq1MwH1WRry31h7IXeQ+fvdzTwPT+
/2QwuWcn5cnYLAtAgSEJIxLkKAImOdTEoK8i8KiPPkiTOGN+f/hcr0IZT7IM2Ti0QgToLK8/tNhc
8gxn+S7ZgOIAFD1KObyT3L1cGy2Z/NNsJhXwrAiIqt8eQDn0Ly/XpaPyzmNt5DAeOUu1tggXRL/1
u4JJv8TtT+jt1HerJbiaCxIWwOX7+oGEdvKoO9dNknuq9BA2ef2kFGsuGviUgGnwFldxErfwTbvz
aLbb3sS8r7gbfl6VZQeIzEEmAmA+Z4Sf5qvqzsF3AOt9/6cWx/uAu1eBgJVGVBUDyD2MbpWmNIAt
h0eODNDOkhakFrybsOuxfovQRaapGTdpo64Ldfqd8KXSxhFwKc1xEvABC5lwFg92I8xGGBNhlnGI
lVqGsCIF8VpceVmmRhh9SD/LhWRTrGqOcVw/QF1kHBZRSKppzQT0MnhI49fgD9Exs0EO5xfe0NkJ
9tJ9nkXuxpqNkkwaig+W1yNFyEu6BfjDwF5tANKLg+XoxvtyVPeN4aujoUZmhdpNeugPFJJikCdH
Ckx3tjGnB2R9AC9pqo0dfvQtkIb9VUzd6Mn4UOCCyP0KbDTHAFlRIwASG3B7A+cFsX+9N1IYpzmU
VQMIE3xBcrN67ROm/B1MTgEUzlKglsBtx/C+HuMzR3CqAXwUTnpRPbN/1PJHZTle/3K8D8e4S9Al
jG1EjXKVASk3/azz2wKbpv3IcVU8OYz3KBddAPKMNmPLXD9NM7HT6KltW7soOu+6Ru+L+Hj/GMQQ
dVkxNF29vEc2tpiJ6hSTRZ+duD3gsj3VXuSCfy7ztMUKrd7nJeX7ZqGjSaEqGGmRVEY3syu0Fpzw
1Asr3vyUuZWKtowL+CRaDwbHIqqlTxwl6cV9F+ZeZbIT5iIwZ2tTh0y0nLSH+DOYXhHgWhcroasL
jiyHB6+w+6I1NhIZfymaRiqmMUjE6GN9DJ91r6KhzSFdUBeOZGt2DIwOiyd39w5sxDJeE/tBiEgV
bnaXt49yet+WQNk0PnCOczeQGpIBOnIDjRiT8ZPxWIZKosM8R0/xSkc6hY5pAzr7oAamM3P8yK5K
G2GMswTVXVSTGFEbfKTGrQpbtYq5agNzqJW/Sss3shjHaIhlCgBC3O/Oxd2zYJt2GjqJYFHHTCtw
Ba/ltK+dJmuyrKl44zBOK5RIpEoElhkOX1vM/GIfFmDUAi/i7H+xVzGM4wrbYRBkgIPisZb/qI6x
U9iqtdrJZ7A7cJPX3eqpYbxKY654OVXGUgwoHsW5R2uYna0E8WNh99b4a3KI15zprUPxhJM0KLuP
g1fBbIYHGItmCCXculLTkkAEzORhIoN4K+kdOYw18O3AVfokDmSwhYkkx2nEQF2yVFkAhr6vQjj1
t1MjP2dr9ABDMC1lqcht2YLgaAL1nBUWNcj9hFTEzipRba3UJR/t6xfkfxng+oDLWRmaYJNeAK+U
lHxPFiE+qJkCrpiq+dmnauHGXQXSlFkWj3Etge4xG6RA0waRE6j23boBx05LrjphZ4FmFa6g6i65
ruJp5zXQRDs6Lx72dyDP1jgedjdgbcQxfgeYdAj2BvxOaz7XcQNEXhWL6hpg3BXnuvPZTURNdIHB
lSqjc8NYcrNGip6HBBC5jRlbwCxyprVGUbk+g4PKGwfyfF3efrwyNWyQSTpRFbZKZgiobusA9qc+
IbFysFYekqOJ7oPcBXSuhF+43v94G5HMaZo9qBawqDw7yp15lwRSQG9rA6oRh8Yq3lNl99ttpLHe
fE0lgGYaqHwIX6LuPgEe+9J8DnNOTvMHrdAIBpIeinIs17ZWtXIh1vBBtLIJyEv6iAZyvRWfwKjC
n8N4PymEzMYUZbzaYSySaDLOvABzdYOVXBr0UWNRjuEN/nBpN0V4xiY4YJXA8ugVT5qdoEVmoZv5
N++J7S+gJ7/JrTpA18vtgEtojkVld6l0l4IfN15k3trm5ezYBGcriQ0jSbEquYFbofqhD67qG+DB
kvv6I5ivfJrRCXbrmscyskY/84ZTAyJqR0+tmBdA9xwwJpfQmBZVMJOzb1JMvS5zVuFJ37kgNPRn
r3hAtQRTN9O9+Ni7okNOgjPYpc+rZe9e061kJuGaZ4B+g6cbVnzGziJxMzf2aOugiX3QhTnTfx9H
oea1UZW5pN2qVVkJemBHWAb9HKK45grV1HJGUnZvjSnhzqBQr8gmCzQDlAQ9FRQkCKo/vdTIIjFN
bEm/ZPR8Im7auucKtsKYXEvHEpVBVFwZyayWmxjon9L6YcQ+TTCuNSdk7HY6oI+iaaiVk3cvjy5r
ZEGlJRJDiYOGdMfCV0pQPQzfqjC2w0gBCr47xTLF3g2uO/VdPTei2W+Xr1q+FMjzeoCxZ5nfiKBn
oAwMnKrJ7nXYyGFcqx5hhlYCrQXik45RFGMaj4AlB/eqqkz4imIrKyANFwQP65o9x3Lot3rnEjay
mW85pn07izm+pV59NnRgsHMXGf/wBenmO5o5qs7uW2Aod5JGAo+OQkboa0F4+Kha5W2PiuH17/V+
z5VeNuVVEuNJxyaZkMMiRumAS/ZD3cgDZD4aqI80xUZGVpzNOQGRWjHOqyPPyNX6og05SdXuiaK7
gykmhSgS294xljgEmgRuvCkVHyS1uu/BGcxRdC+9wfweIRhcAg3E5V25CRnhmIIgnbYhesfwRTfH
4nUcOlhtLKIAW5Xml+aQu5EXg10vDBReSXH32boVz5xzbRp5F9MYXSwWLT2XHoh+Uvf7gtd575uO
cK65Vbf9j7vRmQle+qqAfXBs8FyAFdGWZ2EPXg0z4tW99j8geD5MfEGkjkxGYHZ5UbcrfCm6OraQ
/8yi1ON8v13Por6KYA4wVLDmBMZvGgABmX8zOorX+Qj+lAqjwngR5pTPra/1d7wsbtfVbAQzhwhG
nEJHmwJxQtc/Z5OXN+mXxUChFJi9jgj2KC3jOJjdGSpzI5L+pI2t9qDuKdsMl5KOdqBaKiPoJpEd
Q83FI94gOPys7g/G8nrAzNvS6Mt+MgQYi1SZxmf4BMMDLD1w/iQdRGZSVIAnNTPrA1YuUndehPVW
rubm1/XPTIW8862vmptM6V2JB0XP8o4G5R53pA9azNjyG9j7SY2mmDrGZySCfOrtCc8gZih7FR+V
TtgmkRXbcwA+EKzbu/ovWo9YeGa0V4/ApOZviUwaNZES1JQNEjhDlBegjteSK4eq30Qgq75+hvvR
YyOKCcIp8nZR/iezye8Ldwy+ZwfZU4PI4ym1O4S01YqJw+A1LcdcxhsuDm/IsXAPlW3a4mBZ2aEs
HOOyH8B/WO2cJfaYFF2HMwfdN+vLJRFEiIupTk5haOhhyEPlgERvOZglFryvH+ZO2NAJkkQ8ig3M
bbDtprhYS90ACYwDjs4JT28DgObKCN5RAwgoH9WxDk+9anDTfWp/zD3Q8ZAjsmnokoRW11v7bNdM
7XQ1AQFcczOo63Rjaqe5ksE10YGCUzaCsT3IWQoapsS+rvBeXqxjpgz7/qjX6Rh3fCtablYQVoGu
A1cwvgeSTFB/pPgkcRAfp4D3kONKY1wd9urUsP5HWnFbenMwHlc7xOxh/S/e/3t2s1WNcXGoFSml
OUC1AvQ4+XIGW23YjS7nAOm3efftXg+Q9WFgKxI0pb8c4PRCVVKdzhkcEIBasWseeLW5ndi7/V4m
41jQ8zJX5GiT08r3c54g/mY6D7hqJ/hiEpqIeCjR7UGdsYk+ISSrkmhygDX5oU0by8ifhIIEIL7h
mN+eNltJjD0Aq7JeYyopXQAgM3+KopzzffaMwJBkTKpLJt2zY84LvBigU+uF0QHhHXhVuudsMI+A
QfnvOS3ujgpJ4PmiMzZvr5HYd8VI0ROcbMruRfAUlnHNEbE3ZPBGBuPoxbxeSEggIwbEdG3R0kB1
lF1QHQeUHA6TUR4IUKz1Z/a55uZ8e2HmjXTGR8USRgvJWPyTpdBZ7+hYnqoDJtyCJrh+p3btb3OY
1Go2CZEpJLoKcp7Z0RDawDWcB5WwnPss+gD6DB5axK5P2n46akFbaSUmd7NMQUG9tkU8mFHoiT1A
3rYBcnW0l7hOcNfoN+oxue0sp3WUylBvspsXOpYSfTBQwatfMCSCGtpy4vmMvbj95tsxFzqM8ykT
RVgOBaKavlQPAuKJuwZAPwNf5uDnq0u/Y/md91LYewhBsoG5ULw79XfXLxNJnOs1rCY9RAFYs4IZ
I6mti6FPCwU0NO4e1smXaqvlDT7s3vuNYOayqKj96sYQ4aU7f1y7xwidhTl9uW6nfzCdV+2YO4Et
/5jIIF2EdmBu6jGNndjgLraMoAEXF3d3ZC+PfXOazMVoKzTNDZJD3rl46Q+ZCx7sye6PYF3xal/5
nH3jKLhvqq8KMneDFPK4Li0EUsNB+9zD6nWsXWaJ6fBB9FiP3KWqfT+HpqihYuBUM9lySCKma0UM
nKp4XFY7trvn+q55VlOLOMZjhxXps3kE5+pjdLd+BnzndZV3niQ6XrSYOEIpTVVU5qqkKejlzRBX
RTwmwRq0AX2C1T435dtLG7ZymMgHYrUWtEB4+tBHX/VA3an2kNim396Cvs5fP19Xi/5sNkvZimNy
IQwLkKGRkEOvTbX+SBJi3nazqLpZb6rgdgqLr2tdrZzo/ocv+fsw2XmBslAB57qQyali1da1NajP
KGfbjW+6eo0VEAm7gSY4k38axR25m7HPmTkdJ5hwPigbmYWWVGGBaavLG1MJ+mDyhkPr88TstUl0
A0VfBH/8ASirt2FElcCjmC+4KvSDynbp9OCzb4DKDfiAl/lUHGMvs9ETKg4yXG1CEmfgBk551+th
YFQ20DWgoyFvf0SdSqUmdLg6nZvdrueMWBo2vO0k0GDL6j3oNgP66MUSYWNTHPynBg/F+EN3ijxe
J2HP4tBKAQgmlkyJxBaJmn4eezAXIogD30CnKADmLH/BiPynJE8jq14aHkDErnvcimQCK0gqJRGA
cJinACCcbBW3MDU79sRDuwB6F6AoGHXjjYz/QShAS2UVbIzmu9epmoOFOwWGQo+DTn8QGxP5PxPs
KIefensJuBgsey7ZlIDDiTl19G1Zex5VPJ/SCLWMvP6sYuZM7QnHBe7VhlCLNrHLgZ1kFCgY3wSi
wbolYYXY2ev9r7oaYq+eIGouiXpS17YN2o6MjhGG2UOzgpiyxVQvx3fsWfL2NzAOqx0nEB9OMB/8
R46ZjXdTNZ8wevV83S/uXlt0T2T0wXUNU1RM4p4rVVwqpYint2KD/HuIgdM5GSg30pJt47S5ZcQP
BXp8KpbyJiATUXpeGwPn/yIz3P8xGgoPCD0Y6zKZ+F7PSj0UNXzIqjxnWudG5XwXk94WxthVquHT
1L9QHkwxvJPADZt2yamp2pchBIHpKgEb4EMU5n4MNjahOLbrp+tHtW/pm1/HeLgFQ504BJQMqYer
72k2J95/rw7xqUUn8j+TXagiXYj/fRbMZTaivhXgzyanV7rsJKQzKM8BUAd6V0CkjGIsccqwu/dq
I48J/KsIGg2pgtFHqPW48ZTmN6RZjPP1Q+RJYa4WNNLERoKDJjkJ5vSQzLwlsMumFRvqtwfH3BzE
OlUYaPqUGTZ24G9apx4tusBd2SQFYyemR1XsxYcndHw+CH7u1jeRx3vkUD3+/CPQxn4biKpVW0lR
x7CVQXIxnZP4axl6WJ8BwuSkwVQBUxXNvL7LrtP4/Q1Vkb3M5pIN00LDn3gnp98x9AliL553lDmq
0b/fvBfXEkzWYlijYX0qKebWsbDFQ3FQ7PoI9kmOG+SdIxPQxTlvkPAjbyuVyY+rITAXEBEPC2gu
69t6Lp1GIT+vmyjvEBknVIYVXosCDnFBDJW1WwNkQ4Akui7k+j1AJGMOUdLTuaBGqgJnF1XNQeUx
y/DUYPxHOI4yWYsM91mqz+Gof14W/W4q5f+vCw2f9VaROAplZdWhiLLe5vqHfPlw/aB4ajAOIwai
cxYr9KB62Y7pVCPQOXWe89sbNdx4W1S+36rRhSYmFiaIMW7U4/SQY4tq9ckPzaVPy/UZXNJO62kH
4l7XjmMGl0xkc5dC0jRdq0GsToD3DiTVvOcRzu0+Ql794bv5iFgAcAao4fGFHtdP3Ut6Px76OymI
nfCHsjjVAZUlYvV2j2UBTNUfrivI+XyXCsJGwZVEDYDLoGAbPyv506J+HzUODCDvDBkXkayCqZa0
CFEWIG9uFvtfTCjQ/8cVd35pYW7UaEaiFBG1QsyAGbbo0udqLlqRTxvpxikFhoBz/eD+kG0o2P4E
iIWksx5CVcraaATwsmPLCFWyzl8/0iqZ/AnYhkH5zJO3+1wBzMn/xDHuQpFGNZLkeXLMZP6plkVh
A0P4UzE1C27cTM5a1HBs/w937lUk4zq0KNSTTEO2hwh9Bke9W3po8dxndm7Ft7InY0qx9kP3r0oP
6OL9VpVxKYAwV6eioQajTragydbSPisycL3AFYulP1vq80NeD/4MfPCpNg4ike1M+Hz9+9LzZCzK
ECUMfqHrhfchO1Uol0iB9TCcHD2c7EX5mEaPg7CA4t67Lmfv+uMJI2uaqQHSSdSZnGA0c7UXZmSt
9H1G3+XjeL+oFrYz/PmYPvS2GJS2jg0Rq55ueAM3O9f/jXAmV1CmViAjESZsJn2YMFpr3FbdR46C
VIF3J4kRXjp6ijo2i12f6U3YFDPyEeUOoy430VG80/3IVgP+atDeyxD6vMqivmjjB4oVbJtjCln5
OfQnfw76o+nX2KnnwQHtPYXeSKInu5E0tEvVdCWMlF5/9Yjxjwf9Y3SMwI5tTZ/wJLu/PDu+TIH4
oQq4O447Hdk34ll3INYgDSxhNaqPbredHLGI6yvuvygE7rjvN5IYL4B5eA1fFUe6oGF4n9/TOU8M
2WMwepD/5aQyTyTjAPoekEFFCdc6gj7q2PUm6tV1zKuM7Nv+q60wKUVKQIcehbD9ar1b6nMl3vc1
J/n6w+X+LYNdVOjithnMFFaSHoRP89PkDzfVzXjKP+Yn7UP21D3Nt+Rj7pNnlZtW7IRE1EcI4Fjg
VQCQxRhokkoGKNrxPu1cA8PChRu5WmRprokXlfzN5AbE3Y+GgRJUBTA6al4uzOZCyGJaAkoHbSox
k1wgMfmRySvZ7fX4oNOrDMZXhlInpvKK4jcd/qWrVli2FR91GP4S5LwOzV735I00xjnKKB+B6v7S
lcI9AyxQ7ETPEtAPCi+/qTjP+914s1GNyZLQ5MuQv0BYFdc3S1YHU9vetLMbh+HTdYfM+1D07zcf
ysR8p1RF+FA5SSwj+ZlPlX1dwu7N2ujCmN5QzpkkRxo6ltlC7GSVAckhEdMasnnkJJc7adGbb8T4
QRJNg6nnUKYwTWz+5Ae1Sk5mDMY0Mk+HROn+e76MwRuCRiESdeyJMKqB1CPPigifyRAzt8++mNXg
lyvvubN7gBspjFZJMQmzIODu6kARFU544Wrq4/VvtFeGeaMJ49cFwRiweA1NsCIc6GrpyMYNietf
WdzbRjjcyeUPMt2VzaMAiFUgPtlLchTyzpo1/Cv4bpZExF5xGRgd3MrSrp8lDOJJw+Rc/517Weib
38kEgxCoewLIPTFQMtjgqEwehlsSoW4eueqhcdJb7Vf3o34wMJbIBZbZvZMapv/p+DqWHRh3Uy1p
MceXzzBrDoa5bKkEfg5ZLV3labn7xTeiGF9Tt5JCig5fo3UQz2sUdW3aAKcLQSlgZr/KzvrzrybX
MN2CIrqEpS3U05mzlfIRlEwiGhLKiHbXmmLkWI4x0cDF4d5bXHkjiQm2yQD+mElXEdKrwTFiYgmL
6WTa4Gql6IZ9Zc194TZV+jSpopsVH82ssrDm4aY6ljJRNA7V8C6JvS7XLMzHAbyptafxPIY/MoUL
ZUbP+l3C+noq7MRUIclNBSAQmluRo2Cl3yM3s0cbNa4Ii9K8FHzXHW+kMUYWrXWpx/RkBr1x+3kA
buxXzhWi/4trCjHGhe5XG9YrFNKs0ZHOFMQnx1ZofCo8Xptx71mMD61jeB6Lrjp2NN9Gl0IZAfuY
oUwt+8mt7q3ANBnt1aaAN4XDz8N3ryiwHQk6JFhOuDQcN8EsL9u6iDPMqsgpmKbDC79S3KvgUtGA
u45RW8I7zN2Is5HI+OY8zaJq6tFP0ywsmumyBcxfu7iZLdOVPqx01yyxwAEW9Lzl3gsVyLvPuJHM
eGxjHHJRyVExVEid4dUvmzdplMt+TXrjE0LrYhF9Fm6noYkOIPbExIc0yye9i3+06Rq5UQ5+ssaY
paNhRsTttaIPqtJ4lLB37aWFKfl1EmNzbDDiu1qeMG/Z5T9jKRbvM2X8Es5tZY2aUluqvAievM6L
nTVd5iixUTqaChbhuO51yatrNG5VcyH+UAqJM5sksnINaPtAmkuctjRjOxpGYpNVEf1pUTs7b5Xn
KR6eGwKwX7nQH+O0nL1pyopD34Zf8jxFSacpG3uKuw6cPDreIkILds8e8xXFJNthOA5WVndgnBda
gIHLax//TJv5W93F/bHsFCWxRgWc6pqgo8MdZfpkKaBHyi1tnbTElmMQZrVm9lVoStnjXL5db7L5
aoyPBTlXVPb1jE7DcfWSgO6Urr5yjOzU5S927YYRCheL/Bv93ncoWmrbjWqDl9NQG0fN7AJhTo9g
EuFkQfQ3v7dEHY8K5ECyyW6zt1PXzSuILxwh1j30BIE4ryHvr2I7Lid7Jetg9UrlXj/J/av+KpQ5
SITnrCxkDX0joTtG0eRJYf8Rj7gjVrw5WeX+Mb6KYqLVUC5qOGtwYkmRuaIIo1tLS8Da/nWNdl0/
0u3/O0b2dZhLU6fFOZ7WY4joO3+bTc6R7ddDNhKY4DKshTCGGlaZaHGJLjTrKJjT8RIexOjekgjA
RV51Yfy+nDWr2QJ+DH6/PBDUQwCQfKLzZqO7ABHA50+b7X4kpC2YSMd0OPKzt5EG8xuJYcYYNNBB
yFl/XVQQYfCov3kyGJvLp7oATjEMHbP/vYWXjFcr2bMOPFWOKfAEMRbXDQP6aAtCdDV9bUVs8YX+
Mv24bm77sfn1xFgU02gFIQt846VKjpku2iAPn3qrOojnnnbIefJ2i1QbeYz1lTmJq1yEUkDIxzQ9
iA+QdUwHoMYH1zXbr8ZtJDHWV62JoK0trC8/l09Z0H3Jv3c3wgNxBjSKaK1Ks+cG1SrREmtHOPC6
KPTrvPOHG/HM4x1FCWDWS1BUD/HPSKzMWNx+iKypAK8SxkgTbPaNYepw1N5N7CgSJUDeFRPI+G+v
QChXohGWuAI0sdNkB2gJZ9P6gkzaj47CrY60q7WGO8kG8ia2pjKPB2O6Gwg2P4Ca9Sb9koYCmBb0
DqbtE1hoLEHFxs0SDH1gRpgV7rijP/Qk35/0q8ZM9iUAA2OsqWdGxJ8BMy89pZ7gGqU1eaqXfEq4
gwL7VaCNioybMWu1UQWqIp0qGW5p8jx5zaG1Ci/ikkrsxjjMI6sK/Br8KWNIilqocxaiXrhG+XqQ
9RLYs92S/VCqUbrP6ibhrYfs+51XgYwFIRskc1ZDuzwunVYKwdcHJKP0LxBTAV3/Koaxk0WJ63rV
kQTRMevBHwPF7w5/BSL6RgxjHaGQqlUnQ5si/Shrj1V4kxecOh3vwBhzMOSYYCALngb0SH5RKDdm
u4L198v1m82TwsSdygzDOqbDPkR50uqPQ3aOxG/XRdAv+/4mvX4SJuIoxtTPUoJPUoyInEVXJ1Ya
LZzT+kPI+S2FhVstaSpVEIzJde4FzPoSclSEnP6WDmXxxoj3/dGrOCbi6OrSSssFdEwR3LIDpnJC
LMADWZ38ua5n26xKTuDmasiEHhmTRGXUIqhSBDDjF52vDH/Q+crmiQ7S8lfHd3WkiBS0WUhUwtyl
WhxjSV1gG3T1mBLOdOto9xa4fuzW6t3QqrCPOwoWlo/19rjwyBv2Fd7IZy7ZTKasHsLLegidDC+d
6KiAkYJmEf9mMvwyzfnOULF/jCxPpSUF5saVbdQSpcWQ9mXV+kXqAwClWoNb3RJ79kB/VgDiM7GL
Q3avAWteP/Y2XqV+di+sdt/afwfdf9nax86IqUgayz9aExh0mWFppM/t+lC44WEpUSASvcrJv/BW
VKh6rPoUIuB/whiTRv+7H3I8IJ1Zq10TIJxzq1iJ9B25ttU0Eiel2PMKW2mMNTfo+AthSVUTOq9R
usES1ZyX7O6a0FYKE+aEri0yScJkgeqPhxIz5/4I+0WF7zBj0Uc4pLzayV6CthXIhLk50dQ5r6AW
Irl+G8lJchwAamrrkb6cDUI+KpjYBGYypqFV1TA5rparL3NlwxRbmFV4mb0HTtpo1Zjd7b7TzdLe
Vr8BKedvnNJWX+aOZo2uN3J3ESiBISpxI2LXQQ9sIDqzMQThypPIM1PmlqphPIEtBhIpHU+0Ws3L
4pagpupBEW4Vto7boQPM4980/fdywq2yTLAkiZrozXpRloJsZ+56ioFNUJwplsVwEnhNXXoHrt1I
JnKm7ZqWYQRjmuzkFpjoGFxVHlCOcMcb/itX4pguG0ErMY6MNcQAOPYp19sE899D+DjqvasBcSLz
OydpOlTVTyY5qdXdXC/WgsEc/qTnbiK8OWYWy1zTZkUJBxyz6iveGFuN3QfNpxX8Tqmb30gTz6L2
cqCtPPoZNm+LuNTiLKZriMjzB1vFmyazs+kC0RjBw+fPeGA4PG/Lu6os7+BaiXVUGDhuTP0sVgok
W4x2CXZi50BhoAfLbZzvlk62ijLOqR4bAox22JOIssnyogId+/A9fTF9bDQ885s+XBUZb5RFGQrY
CmZHKPpleOzs+VSfVMv004DmZDKnmMYJKQbji8BmIijRgBHhsK2eO6O7q1WS2deT2b3Fom1IZpME
xMRFj9t1cgQSKGpnNW59ebA1D9VXwYKKQXSWP9MYvTylD/piV+Zdl54lm+5J/M2rePtBGYekSdkK
JhLclFzBWCqRAVoS23osYYKrtruiccaEc8bcy8n4pLJsmwqjZP9g61ALyk+rDb5yABeUtuZcP22e
xbIdsilLk3il3coKfSTtIR+OoIF06cO4RPk9G/+lC+JYErsLMxr6KNd0vZQQD60Qi2D9kqMZJ5aY
jNOZhUIc1x4iaLKZfs+9xNdvNJdYHYqmcmjzIvW+kwNOIhAAiGmYzOUYdez2xBkuhxai4znU2S1Y
Dw/qUBV/p5mBaS1TFYFTwtx6Q+31cTIxlHFJo4kVyXdjfJujKkdBbSYQNPHf438wlFehjHqykldJ
IsGH0wKV+uuy051alBIq+kGn1bSUi9e3n4i8imQSESWeEsx/4HkU19WnUlBumqE+deFwEs1psZRa
y73rNrNvla8Cmds+z6vSRA0VmDcnLRNsjEHyPh5PBnO911gp8j6mZoJz1JWzIIFpwGt8YMx6cps6
/yCt85Y79o3zt2Zs6lHooRI1MwIT4GetufkxDEGXPV0/PZ6JsGlF0aYpGNhgIlhce6LFoepZwGMq
eaJoA7UvHHijm3vvZwkz25i2lTBjo9Cz3uQVQ6hWpUI375P5qZI0P6+roK1exEw9x/JpConP0XDX
p2wEMjdvJXnfCPH/PZjHA51Np/G2Oijuv4m3u19tI465c4DqWyNC9wl66X6tjtJwHsrDdZV2zVHS
wL0JSEdNZPeYhDWq+0iGlzT72UKr2cZCOufUeCIYR9wqgzSmAl79UhQu/tAqpwnYiRzIkvfMznCF
aB/9VoR+uo0t1MZg1Gimo2gfW9WLvFjdywrg3ejF/DT5eJXauGerqzp1FigfZrcH/AVvsJ+nKGOO
ktSUekkfTtH40CLlVLWc4z12DUKW0REGniEQxhj7W5ZI66MK3Qk5DxWvEctzXNb3ozEPznWz2J3P
lDaSGNNTy2pO+ww1RfEIp4GpZAMbEZpPPPHEw2DZQ+4Ams2rVoyf7zQwNEgXcoub7rjY+IReY48i
mInl7/RLVXd8up5d1yFrwPlCsiliLeCtuYAMSa3rDvVlZXrstdyqh2Oqqocq+ioIYpC3vLLFfqq+
EcgoCWo+uUNRgh7o8ELRr8aPpq356YNmA57kI8817triRhwTynRhFDs5h34D1kqiKMKwGxfOZt8a
UbtEKQ87Hu/Y4/upzYDrR591i6udMe3lhk7kl78oL4TgaE77/zj7jiW7cSDbL2IESdBuaa4t70sb
Rss0vbfg178D6Y3EQmEuerTo3iii8iaYyEykOedZ9qgTPqH1PyK5W26Ppl1QHadognl9X/aJsaMp
yd/7ZrSAkJyoyRo6wPnLPXDaWV/tlkjTL2YZn2oGm5/A3XLssxQztTCYYQNQB0Qp4PmDY467RoK+
LX4IbQRxlz12G9XEAgR0vc0fmruGeB1wWJIg9+cscL633yyPlUUSrGefIp/u1fP0vFzrZ7COyryB
8LYQYE0BbMJmaCkfb0trNlOerWiVgAZwj7ZsjEotHvH7+f2bPQVTiHq1n9zP5HAvWyES2thGMndt
MluPyyaDHaN0fLQMVBhVuj7M9fp82eHJNOTuy6R3dmsyzorCmMJxtr1s/AEWbE/TJy/Fe7qVyBM7
2I1iXB6Y5mPZaymOFAQnGCbSvCToDuYeY1Nn2aUR+oI/onhslGJcpl5dEBp7Wpyjzjy1jSlrnrDv
8OlWbGRwtW1Dj6dKBdlpYJjarWJXt8Zs3w7psouLdp/Q9vHy5xK7U4I9KxBFagDn4pOK3mwcpUQt
vSl8a2/uMNWTYs+qdgFkivJdDkQ8WXiXyuScT191gBlxEX3n9JWAnHyfHvLTcJiyg16+0x1w+Pay
+oNwZhpZjaaDXlS1QcP58ebNTWSVpk3ngAygMrlzwGKqY7HdhMdl/SkDNcNrw3jAiL6P90OQSwmw
hYsvQOYDrBZgIuDruf16FPeVtmE7fH04XBmdV3xvT9VtknioGWaech3f0avxCazOi5cG8tUNobvd
iOcMa8oNMmY6PjSg6JI9w1j+iY6PNlUXOi5A6Dog+fyHYi0zoE8GvZHLGZgyLXFduDPWA65jc9eh
N8RGoKoMfY3/AsghvKMulm10fGuA+nBqYm0R7OYuKGwrat4UDDQtfrl8ZWQSOIUoUMxjvOKR8SRm
elsXxAlqp093l6WIL8lGEe6SpFjs6Q3sjfxsotpv6FichtcUxlmDtgHIYZknESj8UBuBTO9N4q8v
VF1MAzckutZ2rIE4eX3AGjLTXk7AK1WPC8o0Kuc4B1jKr+f7m+Vrh1/qTS+o0MnVE79rNupxobcC
ptGE/O2XQMzJH8f78RoTUTfVa7Qzr7XTEgKf+mF87NAM0sA9LhttFLYtAFILaF/N0bFbwBkOSVUy
VRNMc9otE2CmtP14GgJg7GFch96N3wBco+hPDY589NeQUVv/TQDb/gLOptwpWTsHWPyBglURAJHq
jbTqzP4Ef923IjgrAjp0oa4zRLTGLv9H99MzqF7zkwICsOJmCok/nbAPF0zX7r7elTVK7NN/GIQU
llB0nLNhYQITs1FcVgBnl9CZbTKqpzz1u9V6ZayXRoDVV71+p0B6/S+U2qIkayOVx0aYZgeUBhWk
pkZbq15KkujgKLn6bq3pKEt8RJnCVhjn6bKm7Q2rSFjiA/QyrQlK7egaLwTzJC5mLVb1C+gGy+gn
Qtt/8Oti8aYOUwZaHDCeP7oL26hHY2hT9g7TyFXmHKKJ/GzAOZgubOozHVGYI0+Dds3oy+NA9oQX
JZpYcLA1toqL3TPOgYxq2/QdceeAtiMAIiLwqfoYK84yKK3rx65z1+d1VJw4MNpclk0Lpyu30jlv
MpJFcyobdcCl8LXHAWOGtu6N+yRwQxPN3TfnqQvXENDTP2d64Kxlv0D42N/+Ai6hsdbctpR0AQq0
6Q0aCHkfejR1GADWsoL/62s67hnX3n8gLZCdPJfiZ4tpTRmrFoKv/ttcePF5uC0eu1f6Tq6bl+ml
eagD41UJtO/lV0mMYsf6ybswdh3TwfiHyiPUuY1dzrOGY6+uGtShKnIVgyNKCXtQ+hwHbIVp102/
I9irAbFheFm4UO2NbO6T9/WIXb9ymIO4UgC14g5hWh6IEn0Dxm7iOeP8LbcXydCbMEzqLrBzbQb3
baqcxwZvVJYAQwhfuZ86wC8mtfOYj1bvIPtYKFY71eIQl4mKOi1x96RuIy9pcitMzG7dmyot/0ny
0Zz8y0chSoGAEujYANtE6d7ibM8EpWbiEvyqDB48s67VupZkI6L6BAGqOsKkAeZGvkAXayZSEaVH
O62vG09b2oeENE+Fm77RxDlqSvav06nf0d2UoauLLIywmAFERkIs/sBbAn71psFXRhXe9swKt8vt
u2Nn9k+9jc27ywcpjFPA61ZRb8UUjf3z3zdJl5JEuaagQRNEVjQGg7E0D7Md4/U1jFo/nC0jM+7m
cegCillrgJMj4Y183SYkC4qqHa8roFhnnm7lmKg29SiV1E5ENg9EcQBk6vjvMzilmSwmPgA6ZPWd
ET+hTb5XyqPh3lKa+FopxVcRBVDwm6Mmi3caeGC4oDKmQ98DYhWPBfhRb02AylmwYTr3/E110XCc
bxnqfNpL7Fko1oBJaRo4mSwej6OIqT5rDey5Sa/65FEp9kUpaUcLDXojgsuLTJrYlCx4BnVGdjPP
puNhzzQLHfYNGyMHVmH7gN2U01AikFw2sp9EWbzXJJjRQpDGfQKEy8dQjTljlbojk41BpOkp8et7
91wEJPKbJshe0+vaX7zygPl4ZGksaHR7BRlSuWsrr7geZj97Vs/2CIxbmU8VJRHEBEcd2iYEHor7
3nGKleuJYJN5Vo9t8q+GQjkG+W50+s3NAc58+RyEpSLGuQX0B0wogjXi4zlYFcGIB8VmPLCfrwCv
t7dv2NJne6cfpOFZlAdvZPEDkWOmUUXRIasNsYeAVDtEpdpT/jH3TQ/SjeQkq/4LbfiPcnw+1i2u
OdUpBIKsPCyc6F6bmx+1o0mioND1b8ToH8/QSUi3giAKN9RWPUfv3pU4kgU99tU/2auFdVl0FBBg
+Df8MrYYw3ZhFRT00onp7IgRHZq4LcPM0Z7cOT7MlXs1DA34Vdv4Ws+KLrhsKsLD3PwCTstZHaaq
LTHNAV7VsNDGd0t1Hkpj+KvJYVBeadhzx2YwSkMfj1NfjDE1JoSbZu0xJtL22eJV4F4/JFNq3blO
Ve9GrZzOdYHY4amtE5+0CBVshXZtaI7d6hX2GGeSjyx0+4BIQYQHMrFBuIsyk54utQmHsTSFEmA/
ygr61UG+VQLvTU0jEzX78thH8+7ysYtQ74FxRRDxwV+JaW5OsOpWUZe0CIdaPPl9990x7kDLg+jj
HjLjqsptrFXuXLxe8zH26bzuVwMzgMa9isWiKU0lViAcIdr8HP49p2h1Wk4Kfg5GqDAo65X3oET2
qbP/+9qVgR1Vy0E6gODHpVWqU8Zjn8eItrnhG5P10lHt4fIJi9KbrQgudyfqtNS5DhE2SM5H6z2x
nb1bf10U6VqSyFEAjB3bR4h6IDTiPmWMIZehnpgyIf2XDb7O9UMUMHiKDuQxZXkvLyqJbi2yKDwP
iIn9d5f9+yaZQi6uVrrZ4jIV/Wu97IpGu7dl3F+iu7EVwj0DsLoMtN+0gwPUyL5qb0fl+wTUtTVf
d1il9qemPl7+ZDKtOKvQa7dwVhc5WKd/N4qXSLtK/oLDGCMteFUBM8DA0XFWYfVDuxgEIhbgualV
Ewx1569FHNq9dNBdaIEbWZxdFIaejKAlY9OkDNwt8YsmKL5Oh9xPXszwFzvJgG2o75dPUexa/sjl
A7KTrR1F/R3gLoG2U3pg2qfhvOxpF3ZYEImBKdfZVwkqFdKNQGHesTlePjTrkTUNwwTR6okp3D8z
PnDAz6JFJUNBIywy8bFzK4uLXFo1ujWhkIWO6o5BCCeVZxf+Cu/FAGIwlf0lzj0NY+ig//QZ80W2
Qnv0O57TR7R7gEn0qxUQB510flnoE5BmozrvOgTw3R8vKFXzuVha2BkA2Pe5QfdVnQbtaoR21F/r
Ub8fjfzgACnJKy0AedcR8Q2ERUrKczR3nXfZJMS/xnFRwkKqASLrj7+G5EMa6yM7qnICbla8uoFB
7fT5shRxELEAmgi/C85T/rGsJK06VCbeNIQauT8qSxqOtfECbFuMcmXkh2NkoZpPGKMZozeUZ/Og
HEsWZWRPW5HnQgWBoSoS3HVeX7vMs8lpMO6Y6qeiMkKnqL24+Fotq0dS6mldKQnnouz+j0D03T4e
MLI4p7JmDCy5GGbQ/7GUG6Ndr0g3naYqDi4fs0wW95KYyVoPqBnh3Z6s19nQ/QAv+tOoW+GcVpE3
ZolEnsgrb3Xj7llvKTbSJMiLCkBn1OryWjf6zs6BnXFZMbEgWyUgw8KgKv82pe60DGpnowKUHl0w
d2NTKFhnSYzRRXcBZZvfUti/b0JnFumVnhBIQfuz+sFWJeJ/rNO4zygJftErYeIr6TBDHR/ro3LK
E3AH/rcRS2GjdPtb2IlsfsuoA7dlLh08066s++QuPXS35Rfrrjmot8q9eapWNCqVwD2YdzJsY+EN
AZmfhZU6QOrxLArVDFY/lAhA17XiZYzZajsE9HkdVmkGToWuvOrSLPPT1uz3f/GRN4I5VxRPfTan
MwRbRnPSHOdFXdtzlHf/XBYj9EWmhvYzaBcIq9x9PNrIzZpsYDeSTTwb8U7tvWLnBKxWra5n1vm6
LFBovBt5nMOvTVCw9kCpDtIUXFkaADLb8WSvncR8hcVwNPdRRGAwS8ieP+qFHL106KLhw12tu/mG
DYHgsf0CommfocpE4AuVTQKL8pitSO7GKI5bpEARg5Xa1a5HPa6cqgcat7e63UmsQ+jbNtpxF6Kg
aRFnFUTF4HICz7y3AlScRthmiN4yLZY4HOGohIVCGGN5NRzEi4+H6ZYYr+uMBVF6sr+7arID27Vf
4kUcuCq4f+a4bny6Km/VuB6cBlyDkamh+1PtF9sESQLG1YrmPFrj3dibj5ftSVgPx6QhXhQqqnUI
Yh9/WwvaoyJr0xUbVxbWuk7YoD62+3RvPI5Bip1fKY6G6DPD8YK8BQUN1+KfwmnnrKVZQWBfHIy5
2Dvr2wDE3qiR1AdFN2Ujh58O0bsKoOBzsQZDvx4pBdydoeDgZTPEwpuylcPFSadSMtra5YpctLgD
ccopC6avZhg/EV/18tvogeFXX/5oQtV0IJFhORvc0/zoTdVbfTZRlwZxj+1gl06YkQZYt13qfxGT
3Y0g7hmjWPkQY62EBpo9rfsoxcRmadXGro0NSWYjrNtvRXF2mGhDpwMkjAJdZVSPy1V+so71FcGs
8g4Pa0wwoeMpG0UVXkyXuC423EH0Sfj6AMU8Zt1HEw5SAX7tHN2ska5ihJnexEN56tUh86q19JfG
fSB5eZ6U/NxQEhpat89J/tJhkc9zDTNMtVa2ACrKH7Y/jTv6KlnasTJwTRiqUl1jtqjcswX8ot8x
4p3ivv8qc8DsiPmXjmuhUaODq0TV+aX/Ao3pEuQha5BG0YOrry/LWr+3aXQTdcTPR2XXzestNnxk
7pHFkktyuRiau3XRzWa/IlUC9zfruZY2aASjnbqrQhswSPL9ROHpblTlwqgCt9eNEVQdLfWoJ86j
vqay1ECETLQ9Tu4LrihDpgvoeuAY0kNzG2E8lo2pF/cydEdhEsJammCqBSO7yrfYNKL0ahfXzFa6
qzVgmEvk4SdWwK76IR02FD2It9K4OF2uxFpSEAPgc+kntpq8euk1Q10CNsPfYT26KN25DAMOTVtm
PJvctZqsMR1nSBuC/GY4FkEUZCBJZ5Qcwxe5YQij00Ycp5zTIhet2VG2Shj3AEatQJhsVqEKRNrL
TlxoghtJXA6SLePUAYJ8DeLhWwHM23T697IAYZTYCOCulaGiKtm6LAAuztVAGYm2On/N1lxGGC6s
BG2/EXeb5nSYaZPh0Ga/ftF20UsGGOsUiJx40YTlExtXqXyZ85Z9Ke56qf2ydM6E8wN1t5d0+bGh
tu9iPWLOst3lkxTHic1RcsGpcEtwomUwQmsJ7dvqyd3B6l/tB+3Gvdbf4sZjXK6gApGDLIitxGDQ
o5aL9g2XXZgteNGzDkdbHIddtLf8/hqEA54FDCVPx8jVX84hIan4LZJ7iJOoqoZ0grI9+Na8sj4z
EADFB09td6i+AkQQE4yZl6LwFsp8izACOcB2BdsqhhX4ut4InhoLUCxrQMvcs91/iAoIkjpohjRM
7NarberZs8yQxPfkj1BO3ywxR72JINQYUaelp7W4KippI0boNTeqcX5MXSMsRVmQ0gU91u9RHjuy
WqGFBUQsh0t8i7BA6oKHUTV0cMg6/GRkW4PmT2sqOBftuqMlUFfdnTql4ZSgP73kJzqfsWJ0UBN3
Vyiu5LoIJ0O30jldzVEbgRwDCzL2w7Hq984criiNLu9ZoPjRrr/KDs1+te/ifr98GfIg1zGDIMtm
RLiUrmoRy8TWM5Iam/NKSUMLyx6RQSmNlnrdmhReHUdhFC03EVl2xlTvOkW/G90U7SFLtnYgsKoP
0jn3tE6KMjhGvII/ftrBqD3TvasVey/xTAKz+iCG80x2Ea2KlsHJz/4vEBa9xjD4GGCxdT9rfv56
WZ7AHW3F8du6FWnIPJjZGpAKw8xmG8SZdKVHkDd9kMG5PAxtYao2YS/SOor3mdK1B31cq7vFdqo7
0PRmz03RuGej6JXzkoxFBZhfx5W8HmWKck7BWiJQeTNFGy0egOvYY57D6M3D5eMUxLAPqnIXZTAi
BJ0C1xTPH7+xvs8KYJ4XzCpNT5cFiZ5XHyQxfTdp1Izh6Wp1oU8bjiHwrJbjeraOax2C29PTQvVA
7FBGNyHKCyAUr3zTMrA7wM+cTZYa5cWCEN2HU+rleMudmt2gY1/h2+Jn/U7z++8drr4hmwJgV5t7
UXwQzM59o63Vur1Wszc5ELR82n/vGz0AUqgXkSNII0LJ2bKvdEka52jcYZrmjkmbsPuCbtQ+/tEc
Rsz9oOtyW/jL+2V5Qs8CChTwgmOpB13Zj8rV+hA7ACTH/WhuYtfx9QINqWXyLksRW4yLOWD4TtSH
VE4rvVwdtGZhMeq+OC6BFrR+9pg/s0loLVxR0ZYFf1ElBaS+WJvCwjcWRHm2M6xIxlnt9hS+jEHI
A8UqGBmZU1j68VHZ5xWaan8nFPwDWCNCsxY16o+nWZYLLQsro7BRpmSqHRjW2gRIYaLvLYCMmNjH
Nh4uH67Iu4DO7bdQ7jaCp4DWfdpgar5BdQiYz0bX3V4WISrsgZAZg3+o4YKCmt+tS9slL7sVuwIG
ltDcM+MX6AMawC4ZIoD/Fwg8H8RxXttJyiGndKWB6zyb3ewPmaxvIz60PwpxLtmmdZy4S02Dyc6P
U+E6XoLsR2b27Hfyl3l7bJw9NFPv0JxCCm2Au9fskp15Y2ngiq0BtCiNdTJpnCE4ca5Ng5PSYB3a
qAH8t1E8VbNrBwaqioHWxUoIBuDKB75REyppWTzTiIxeb1FwtV02GNnxMrez8ZkAhx6cuIPiJqrR
VQkip0giQeS4NNQnDAtkKyhdco6rLK1Z7SmqiQqmFHex/mgt1bgbi/vLiojaXTDF33J+rhpsNMH8
FlYVqhFyEg9gbQAFzVsMRli+ea731etkYjeQ+PPtmgOtWOpQxOf4Rzp3ETR7tKm1mrjb2CIZ7tQc
659OsOAt3DzQxyz8D45TFIC2CnM3A+dqrBmgvYO80EA9MIzdzk0t1aM2QLCKxAHGFyWTT+KKbaI3
U+URM2+9xklAaN7YcXOqS0XWAZV87Z9sLZuv0FpG62D5DaZtIA7md46de6otm2xkafSn6wpzwsSB
zcBKuUgfxySv6g7fei38DK0qPUSYui2fpwPbQlOu52N92z3Xu/jv3heagxFbB2RWWIniLoxd0nJw
CTweqKiwtuJGgG0bigLrM+TYjNMall0XHYBu8kBGkJT3Ut2Fn33zAzjdqYOFpUzBjf01BdP6a++j
lm146Guh99D8cJX95asltG0sKaCTBTJJ5KYffYRbgAulrDsaREqX3ypOBfLnVSnDv5Dyc1oRu6UG
QHQ4KauVqoWDyBVrddiPDJrvL1IodP9hMD8l8NhitDQwF1O1cPJO/FYDuqYf7Ltsch8uKyKOwRs5
3HnRqrKzbERGE31BLHkHRkDuY+QVvX4NJC7TPjkVsklT4SfaiOR8AXCJrWUxcXiqc+eabxHmOC8r
JbzXGwFcgCxNOrhWhrNr2+yqrqpvSef8m+q5NK2WacL+feNAyDBlZRnl8GodAKmw5e0VQVmjDlV4
7YQJKx2cpbKigVimgWIb0lDsZ3Cm1ydpqqNbS4NlTAJDx0SdbPhQVKwH2ddvEXxephplZ9gAXMdW
sLPvb1hBe/KmE9Cq7/8DWan4a9mMhIh1n/kO10AiFEjQ0EJOnd6gOZB6DBoAiJMe/ZbdrOHwIF/M
F71qNfePTK70Aep0TCMayF8WAuw+e6A3VRG/lzr5UbTyd4rIC+rAyQHdI3aAdX4Ia0xjFBNjmImx
H1FYY1vWiw9Ga/jAHGRQMjA94Z3+Iw9LWx/NUu/JWJMGJjLtFAqCyHbvhuupKH9e6Sykr7KVDtEn
3ArknYgxZIvdEODaL/peLzBokqs+XV4uX2tRyRCEPv9zjngyfNTLVvQ5imLgjORWNx2MbCgOfdov
3xDJpqt0LrX32Uqwd1zVAH4c9cJHFleXXgru0VfJT2FPSz6ob38K52IMbSBaG8Fol522mwBf7Fsn
ID2Fi9cA93zw7H0V0vhKXjMUWe5WMOdyLKNTlp6hyait8di0g49kG3u/KE8OkueZTBL76BvnNru0
dOcMVtQ4X2r1qSzP62QEVWb7l89S5NC2GrHfsZGjVUOEJTuQ84xt9l6q620j5wyTfC2uUFBSBXbR
wXDA2eXl1eBVy1Wvf8t0lJVyacGTWftn2wDDswGIFeZjPipUl5hj6VlUYF3V8ksCEObV1/z1+u9o
iXEl/sji7DBbMmWpMqQ79uMU0NA9z4ZXfF38GeVkb7nOg+xHKyEzYAHmknqcBZquUg01RXSoFWVv
YhnRs9vkYDcTYOIy/TzExZe6NhJgmvSDxFSEFZ+tupxNxkNkVFkJdUtsMmBRMD2TQ3md+mrhJzda
mIVWLEXSFIbDrVDOQK2onVzsNWCmAXMOiocBmjwsxp3hIUMC4y4d7i5fiP/Fz2EaETNIjoUxh48G
VJpdnKhM4LwcRud9tZ3QKkAHdzsmloddDrCKvc9ze3YG2dqg6K2CkZ3fkrmLMmLKscvNCpG/7K/z
uA0NVO8y/JLFQaFJqW6sRJUkusIS7FYmF4szA0iUVgsZxp6GjJ95OP/op3sN/DkoBpW7+VCDYy9/
kwUtod/BDLhmoJEIFExOVzuebRXQZzRwrMes++bEEsWEIWLz9zm9Zmel9agO0KvswPWiLXawYjzF
y0ysjhCjdIKkA9/sZdsRRmKdbZVhaBXjV5xSqtO5VLPx4iuxhvPYF0oV5oDKetfbWZaICkVhrB/T
VSa4rvnSeQnnR5MWr7lmrK/oUqTo0wF12myG/WWdhAeJ7TDiAPvAAM/xx+ugrHTpmxax1pgt2080
E+/nsbyy8/Sx6NzKq6fo/rJEoWo/s2vUgLCLyJ3ikIM/x+yQHnbDqTGfc/XO7J4vixDetI0I3jrs
KV/nwQGgQjnlfuQoyZWiKvVLUaCf7lE9XlJvXrQIcFztJPHgP8tYn1z4Rjj3hogbey2oQQEjsmuu
mmN7M+91wzPCno0GKyHZF6nvloH5MgEYbz7rD5d1F948BEYXq55s643LTzFxrZprgXSx19YyQDMt
tn3Mj8aD5DKIPbejYrEcC9AaaiAfLWcmboy9VQDgdYHFkILXgxUoXzC/D2pSepDV1YR2upHGxX1U
ClFOcl3A7Tn0qVsxz5n0JTg7K+KTuYl3ZSOtoAtztI1I7mqkxFYooLoZGcFwTMMV45zdlUn/ZRk/
A1VL6NEB6VkSZqAbDi9/RWH3Gnv7pqWB/0XF/NPH0yXLFJuljcpwaa3KaWjj4txjmcErnEk72G0Z
h1OWrz6tyeCPZlUZXtRTTbrhzY71kzH/+Rl8LVUDeTclDOpRPRn/Mt4LrfKidyuouyB9b2I//gvk
AOgLNDcN7znNNZn32CSsHRC68gz9eTj213R6cvF/Krkh7Oh4nYBIgYlsQDyA8oYz3CGpFFOL+1/f
td8Ph3mXHNSDDBtK+FIk2MLHbBhbzeKZr2k/xk3C6t1Y2AQmXhqi0duApw/t+fGoHhxylEUNgUhN
BfAFaPpcTFejk/bx9Kyqm4lu1WrQdzaYAKy7Kk1+zG76rhSgDF6T9nqx3VeC1V+nzm5IHf2Tjlrs
aZH2ctl+Pzt5LF+gKIvpEwYuw1c5UtpVdGF10aTQrtMOo0TEPVQZkVyTz47+oxjuU84TnK01A3V1
spwOFzK5K6x4xhD9dG91dev3g3JQ4ox4/2ftdGx1mhiZN0Hczk9l2VNkmJHTTUGZJt1d3GbWMUtc
N8zjpZVk5Z+dkPZBFOf3kHGk2N1pp2DGpCpGBZ7zrAqTsdmlgHv8G61YydXQAabK79WpJUaBNBD1
BRq6CFir86b1S0El+cbn8AR9NEJsdLBdoMFwFtphQyKOOuijqJk3p1eokUpOTGB6HyRwnhNusOvW
FWq0leVVw+yDR8uLFRnSjMD0IMbCUjIBas8nQLSqr6lia/MUqPYwesTGbHxrFHejifmUdngvuzSM
nKWRWN7nMMiO77dUfoHepnGWaGSaAnQ9sExcB1g09ori1VVeFCKrX392lB+FcbfLbtVRWVOsF2RH
cwcklZ8osPKdJrFJ/NGJM3G1SZ0cJKa4TQXZoQDjOaUhgd0RimB01S4mpOGKuaSozm1QpYzrBLBS
5X6d5xNJtMPl2yMTwR3WUKm9prQq7KE8VYnrWY0iMWyZBO6cZmuNlTiFhFR39iq6FktXfb2shNC8
sFmLZTYd/AUGdztp0SelpsOo7aF2bq2mdmbf7Gl6lcQq9aJhyVSsNxeyvVbhld2I5a6sFc1utBiw
6gbbbIuVICDRk9b8e1k5wWMY9vxHDB+UChKj15lAO32v7UBWdusW1wvFrvpzegWAY9/BcP4UAyvc
lzF6Cr04cD+QyOHt+GkDzLRbZHjJMAU96IrPSdHVx9FwUT5FQ5weEaRzSfwVDNNAVzwdVRegbkCM
4JLXxOittcGOGZvi3akVWMY9UBruDS/XPectOcegFfSLPTZcJIfM7PxjdvVRMLPiTQIX1Y01ZlEP
E3IxcNl/ddc3QAX4M32K+wIr8MDndvZleu4ymcpiyWgGIy5jz47vONdOlaq1wqwofihH+9Sph5q8
Wi3mJeKHer4xci2YldljLVOJ0uzqfVb6j2hO6bQv7XhNYVkdsBAINhTy6d3GDJEaAJHKOpUy0CDB
I5Od8h+B7EZtTnmYk6ruM/jM5k313bcS8LJgKh47oL46OHlsmkTe3AfDv2s4P1a+7DX285H+SWEL
DoLlm9ik5rydE2VJbGbwRSgfsVohCdZDl/vxfQuE2/k4Xxm1h8kpNGAa2Vmzs7wkmnODxVjm02LA
l7OKYfFOdiNYNBZAJ+7VoDphSOdORr0tdE8bZbm7FK/l5PSFNgV5mXp1eQCITjS3sovD/spnvUAY
gw0eFEb4TcxYW90CdV6kX49jCBBbDNwNhx7kd6iUYAZNNvYueitgyu63PIuLictattWaLMgsweG9
iw9JgdFFN3QmGM8aUgYaLDUbiY4WZzapUad53UNHrNMAZ+iYvRVYFcFseL5T9s1JTh4uNlQ2J4mZ
QiC1Gdy3cyjwc5WoRsK0gCgtW2ZykxiV9trHWnHQulQLxzZ9Q27wtUmbyFeAVHNONHUMbTt7WmuK
930d093SL/W1BbSTQ9y0xvGy+xDZF/AssB4PNEzgFHG/Uc9ydZzGZAqsFEk3JoaK7ps5GhIDEyWs
Wymcj4rjnpC6TtHJKH6YGRa2CLgo9H+K3N3T4dWaZRuMom+NtjODKyJ4yvOkS7Tvh8gCYlEwvJlv
Nm5pclvhqQ2i+GBC11lmW7rIB1voW6qAz8V/fD0qs0yrnQheFsCjeYueKQbiSWDczyGwWYJkV52x
5z1l2D9YfX03PSCRsXzZZq4w7G5/BOeczBn8ayr7EfZj+6KGvZ/fZ7eK34RjChgYawdyx1tT1tIQ
nvRGc85+ysxo3MFCyGXAxQYAHtN7Z/acoA+UfblzjUB21oJWEcp+QPMEBgsIVrBo8jH89IUZz5pV
4RV3Ll8AC7JXwlzx6ixkw0eMdE3LUJ+SGPD/IhV1DWAq2Tagij9K7fo5sZcahzvtyM6MvPyU/4CW
BLN1sT9cF4ZHz9r75bspegNZ5I9MLiNW7SIB1Axek7qFjYf40QWQ02QAkyDyDL3w1O5r3yb+ZZlC
17wVyuXDrhatc80UzY7NUcNCZxYsZ8Zolxwi4ADLykaiiIrxEJTDiO3CAXHn6gDx1CxsiFOL/eTO
XqksEo2EHs4EVLtFADRg81W92UpTNctgoU2bhQRMAh6Z6nAGza3ERsSCUL/QUecCgTh3FWJa5Lpq
FVAFuVAb1/e6XoSTnciK/Ozv8MEaKIOajsIe5uP5Wom+VplbmnCmKC8AcT4B44V1/DWZoJ7/8gtt
xHFW2HRFXQ9Fhgyk+DbNGbAqIllaJXSfGxGczel5aSFxhwi2hc1cZvkcg/m3PYKtYCfbIxJb+B9p
PHhYjO6dmTBp6ok1fWc0YWfAZy1wzeBT1vwSaDHh5VslvMkbkVzu0VTzkhYDRGbZQ1Zeuyt5zodr
E1DiJu19NXutklwiUmSNgKDEMqUN4GWT32dMG3VJaDMCh3jpwT6+jCrYw6bGdxrgxFzWTtCO0XR4
YlR/QTpjYSL1o3PUlLyf46Ub8eBTfTUsgnwEdnof9Ef9ABZyGS6aULWNOM4isUasdwqBOJVEQWVM
ekBrNw5pnx8liolqEsDXMjHrwSBmeSga4gDGQy2MMUiOM0B2hjRwd9UuzX8mjgN4RVPNGx+tyFMP
/eGybJloLmWa56ZISE1wptHNUCs+Uubaa91nmj/VzSSbDxC5YUA+GMgAAcfyqf46YrGusCZg+qSO
+cVF49TDToWEjVB48TB9CP4YbGQB15EzE7cD3uxUmSNeqgQ1EKDs+NlXCwvF1g6rKH76evkEmRnw
fnIrjjOTpdXcNmXiIgMXwP1GMmWnOlagKYARQpewl8xVCfN9cC8B3AcvU6wZcAEgm61aXywIZEtE
gOvzlivtkOxyn5FhMopdTN2GoBiQWanIu6CeDdxxtF4QQtl92TzIm341FIxj/6oA5HWoDY8LsE33
62kFmfrvXW3qk/w8tJi76CVfVmA9KC+ZKmASMGJi8+gdeWUuE6vYgmYye6qq8mntZFFcJoJVuTY6
Jko/tu2yjoGVmCcsHSTeYmb3lw1G4FeQyWI4G9xZGKrnxzmbNZkrmlDIqPpT3Wax1/ZO5vXuILnb
IocJSWiRM0BkHX3Aj9pQdAFbPWaXGxUyVrMhGIL4/+lr+VWevQpqgFt5fMgrtdzUTUcfscoPjgVI
rPcLADvpW6o8gK47rMGRNcSnaJTP7QsPFb1khsGvwzq40GdQomMSGLYx9fV8V8+leaVki3qFaS/p
ShMrG3A3nmGP2wwTHGHo/5F2Xdtx68ryi7gWc3hlnKAsWZb0wuUk5pz59bcwPmeLA+EMfL2f5eWe
BoFGo7u6is7AMK3UzGkrDIBtt4/SOvuJLHp1WHpJmd9LSbUHX+n3UQ6vSr3jMVGwNigaguRVYoEt
RKX9BM5FXAwscZpHGNoFTK8pOPcsaym3JkgatTkDXZyJ6QBtX1ebGvUhW6T0sMyL7g6CztMK4HlD
hTJtUNZJHeCNVmtB1o03ulg9Xj5tMs8d8hs27iT6iN+dwwaZHy+h+lEBwulmmt28dQ/VA6BVO+Na
9LO7OIJYpxsNNmKXD1ZD1TG+8QkgWGdku7rk525+jlmk8lqAQ9Stpm9xU4PcEyNc6820rAHHcbIV
6G26tUTFslUcwLtewZLx2Hde8S5B6rA4RJ5+V6Vu9xpd9dCOBO0RiBHHB5SEDrwZUPbKoxUFTnDE
IPqiEkvTAu+ajgSqHqW9npSNq6lx7NbaXHAuJ/ZG+jBFf2SpLJRVIZdwgcfr2NsyylqX15ORKeHK
/TBBf7gQIGPCpOFa2RvmzH1ZG4O1/TqO8904GN5lYwwMp6SgPUVaOWjn4T15vk1IZ6NpMGnndoKJ
9mehH4xmBcWCGu/qrP6CvVovN5JWPpnT/BYVMo9zmXHZn9mnNs9Yp8tqNvh2ahDtlCPkRoEgkbnp
J/OK2vpJJWuaUspz3sEOkWTHGL29fiVMx9Ue2fZXXlGHuUs2i0qlagr48sd5wKK20c1QF/Yk8QZA
uf5QV24qKDOk7Ml387pnoFEPazCjvJ1CGUPgT2owjzjk11EpAnMOFH/Od0khzxNYvvFwIC9a5Uo5
JkGO+33Z84VM2RviwxS1dm00TH2qw5SsHGvp3UqflvKulmNAUhYbjO6eAagv5xCQm+ZTBANmEwTI
KKtgIuvcvaTREwHPk98lCJTTkctn10SQrUKNkSeGwf50UBYxTV2HQLFKxZB8gJTA3IbkwZ7soGIc
eRZghahpYoI0iH/9TXdCAUALpT4Uwshj59y7mJAPjybs9ZBYsTBBiql81S5ta4HF4pbPJ8UOKhuL
1DdUhHkSLPk/Hk7XoftDuEY8CaYdzznmbtlYoo5Btxp5kSUC3icIHwSApoAXrg14kikcMzR2T5hq
bRSjjZnJJ7QwvEcy8yJDu4r0XQ00m6k0JS26JhvbFS8fEKhWcWdb45sKYm7Odmee5o0ZagOG0VCF
SwkzQx7bggZeira/TXBZQ6TWlrAtBLWwZWm2lxjTgWry8jf2TcDUQLVu4KKjcstClwknDFYz3aPu
q0BEKUFB1ngnLFw8ll/2XtwYo7LMEWiBwpJhrJ1LJ8KNDfKDQwQm87p4mbTxQTHG63U9jKaGWuCS
cS5zpnnQfqpg3cObVqZbkXLWL1YWDyjXpo1uA5ZjW8lDn17N4MbtjQdQk9joWNl6NALWWP7FjA8g
EuAAkyUFJCfATJyf/VGbDUwQoruQaZnfos4SNXdi2jhDsRtLyTWMRyuW7rLwfjQbl/OZWbcg6KJA
nAHdKhUrcG5b7fqigY4UiarSSxpiXLIJTPCBwHz7TcQTLXJVDtcQCWV0INeB1zTxalIwwEhlM0Mo
rF0hmYOLMb/8KonHKHYWo50yZ4Q8nmP1fW4PJUSILrvK8BSEvwQpjg8M65SnUt9PcmdEg1so+h5j
5qCunzirSUIm5dnWBD1nHXfKVC3ExKLg0WuJIMG676vZDgfUnXBc9YXbSmWECbxxUTiQSU4NyeLz
75dnmazlaYdcV5cxoCUv6h0oW+M7pVz168WIpy9NOBeYecEU7m1tVfMhCtdWc6RRH3ZCDgiHYBr5
lzFVRFtOxQKzuVpcjE5bjfkuWdvoOgKhmgZwRbKiUw7m0kDNTTFIBw3sA1G+Ao6hSKtsW1KeB4ZY
FIDqiZ1jWmt1yCyj+qnkBaIVILfTdS/31dcoK3/0dT6+LnoKbkZhyWbBXsMO/z3YaYU9+DiWmzSt
qptuBUtyrBMyKl3B8VfXKN+Pkd4mBwkv/8Ru5i6UbFEOB6RTo1Y+9KPRcaB0DHoNdNFxNcsoxpLH
C7XCYDTN5TwdBlcokZXKTvac3tV+A6XM+aFvbZLOCdeqD7VWnzcdx9qyW9PUVaPjqBhqAdNoY0s2
FGH9Gdubd9MQB+hdu7VCfsXmEYpEAB15UrXvvOqb7K075WYG5yGoWz3+hDbjxUuIW0nAkyTtU2km
HtNVKvQeWbe1V+JXCNPbegoVQs5JZPVOCVYZeHcJOMhPqgegAylIxxG98UfNDgPUu1wg3UBHAMHg
yp0r0Cv/RVvxzCS1jnUE3fBMh8kml/FSe5PaJrgcwljV7DMTVOis4iyZwaEDQasTe1PjzEetAMnC
bwI8bbK1Pcciawtu15F6+k26OWeTAKc6j2AIE08FuQiqle7ik8EXPXTNh1rlfT1WVNOQdmPSBm13
tAeoLQmda03tYXVNvoRBAfrIxNGyR9kHtyoXpcNy0cBbBuhscLahH3xuDHOQZorEEa/OvHbE8bXX
eNhppgVc7HAGnbFPTF+6EWeKupi9G4Mexc97a7BnIa049yoj/1UNkJRg/hmKoMBVnfuhx2HVg+S/
dzX9Z5s/1OOzqN7X1q9c8YTyRyTFnAuVwXsJtrSNQWrhxCRv8maCQTXI75Ibwy8fy32ITQleuCEI
gQi0AmP11J0RQG+g/wMVeLIP6NCFpyQGaET0Pz712bPB7EZzHsADLYT3gG2Uttn1kaPOss85B6wd
iSQYXDDggkYfkMoelMSspxLkVfBV+FH7hJRWCYyDeUy4cYQFqsFk4j+2aCp/lJMlXSxhi5y58Wd7
S8jMei/6WeZ2vCMlOvlGefp3DtK15HWGXqHUw2i6b8Gt70eH3o72ydP6xi97sl7XZx5Sd2o4aZPQ
tzCW77MH1SEcRlmgBao/guP6byoHZ9aoa3SqUqlop5M1ghdqEMXIEJTklYe/e1efWSPBYHOdtnOf
ohd5spbf4dZGOk0Aht3tHxD6swLLdqdQcbKAalGdh7BF7oPxrrgvECjB0oFXGqFnrnZ/81I78466
DwRtzgEPgUXxID6DFfpIuMlVX/rCTxVOrRP6dG+9owKaIJihUOWwRZTeIh0tJD1YisfoKO10t/fW
xgktu/2GHOwR1evcrhMnxev0r0hQCPSXAL9MMvpCNxsNTVBkKOyQXzK9r5WN2qSTP4LS+FZylgJy
t38xTHdukVrn0ZBrDc8JYrHF8C4gx6W7ovJqOMlT95N/JNmLjTkoE7xihFyN2kqRmchrZenEIN78
r5JPbl3roTxaXn/wjHvpoUAZNr+fvuqefJjvmt7mvcNZ0RxMmP/8BMpnwcD0oBoZuMBSPEPMwY77
B73g5PNsI6hqKOgZ6yDEOj+ect9ZRljBSGWOvtRg+kb5Ig2caMp44qqgoSazrCpmEzVq5469VqFO
gCeuIfXFFTAsejD3Y3Jdj0LrNsVau5BfnW1OCGc9P7dWqfs46RaQBJM2AfT7nDXUIZ4BAXCQFyeN
3dX6l0IVPM3MnWZ5Cdv2NY5extp0K9SQrFXYtTWykvQqn+KY98NIgD0/yGhaAG0HgIKGgTdapLYo
okbU+05z5x+LQ0qAhMakeimuJA94TZc3ffL5E5+boyJwnaTRKEBJzdXF8WDWy67Itae2V4L/93qf
26GOzByP+qhYaCmTgencTR8LMvSuO0RPaPKTu+J1vRZt8Wv5hXulfU5Hzk1TR2Vt8wJjypP2n7Q8
9fvaSzCAAWG125SbjrO/Hw4MkSA0PtGrA4clGGOFBZXvu/f8TvWagPRlhsFpIELJxzazP+CHPerC
toqwAQoV9mKo4lUPCZAX6szBa5MV+rQnIWYOHREVWht0kqWB+kyXatiYpvR7koErM4as5WLtQcf9
wtkozPWzQBkgYjqaMEOfx5ylkPulm1PtNMJR/pwfCTF8h8mRDFIK13+QFzAXcGOQPgFdrsfQhYCW
x/V8VR3i27a/UfFkk1HQa76mvwAdtp54lLiMMioEn1HnV4FJ1yU0Kik3l9nMldIi5wEK29enQQfQ
bcfQhePV+lkObk2R87FJskw17FBU0zU30hdfrduDpPyYuCIGn8P4uUNUmqpZQ9qGQFeRax+IdgdT
R7vBT1KvWHzt0Ad5MEDl1glXWy9sHvMa00Uw+uI+RtMcWOJzFyOzWVH7MiGVbU1OIR8nHQIKIwdL
z/RwY4TyUKqgtjFg8tuNJjA+6M9JeWv2Hap7EsDf3znH4DNUBssJtSUTzRPAnWgqOTE2NLlbV7I/
sgdlN2ItjYN+5NMass721hC1dNKQzXO5KIgfQjXgiE0SxpciJawcodTDYJXlmccm9fnxfe4btZCr
ZY5maiwasPpokWPysAV4/Q/0gZi7YrOGVCiJ0rqXs0XGB3uObiRAQ6FV4uWtHV13GPQgbbX0l8gD
AbGd0yDIAqAf2FAp57oqTo0UjLBI+sntTfr/QiDzGSSYuxG4V3ScMMAE+Nb5lp+SKoaQOOx0XvNt
eZ8clJiT351eZwTxu188qf5wyy8BMQpr+HwQrAdiX4IEJN0GKaJFjY00wrMC7VeiekweNiATJtVC
fzpyR1gYnxG1ExUE7MAuo79GZaFj2/XlLKJwFn37PcJSzCfJyckfn+uHzC3RY+P2tBnnD8S9Gnob
okXGZCmjUWcYiVzG6inFh1KJD5XsYLrif8jPz1KErQ9D9KjdpEBTqhF0xVWkm3X4ZpXfOJGEcaGe
GaAOuKHHmH3NTcVtAGQC1RASSgKmF3AOMOb7Bw9AnkfUCQD3zBIls6G4ws4MZM8Ar+hDCUQjUcBu
5YPs1kHPU7vm2aSO+pIqoz5PWMVOhJbV/BqVosNZR/KzqSQI62hB8RRDRngTUevYVUZUTlGiuiLm
xrDtg+qLeQKFtg/8xjmjrkW2xYc1ahEnfZB6bYFDgNsBmZLbxQNBcUSBcN39iG+wiKg18TIFVlYi
GZhRw/MdPVaDJvoUJ8uYF6kA2+TVfEWEAUabqLdJz33AU6ZjxK8zU9QXK2QLEidNqbpFHQdxdF2u
q0O6V0sn2UlY+5e/3ufnHpZz4xiV5CXxMBcauCPcQQXHO7R/fHSJvBQsbeo8HupeTd265M7NMHfl
xioVo1c5GY1SgdXRsq121+61XbgHt0nxgmZetbcOa2f/QT2EcaWfOUv+vkn4rMEQmynD0pJUjMz8
AbpY2/KwSw3b+rICulj4w663HirDvrzMjGLl+TqTr74x3SadNvcWPCblWAXC91mgP+XYQmj67RQe
1w77lOClBTZmJGZIpM/NgUMl0XETEk81yzbs/8qRdRWWt7ZviIIMD6HD3rgfNumTWbepuhCbXTTb
qnCsjYfWWO0w65xG+cJZT9bdh14qrlvU0+AjtZ4h6vnoN8JYsnjRt+Z58bqb+jEE+MJZXtD7xyh9
d8e/lJhmAT2VMRptoRpBVUcg2pMKEjRG3RRA21ENpBo8u2jKX/aOeTw2Vqg7tkWrvrYaOFdXqwZ6
RtkxY24+xjz5H0ZoVpxBXoABNcgZLEenSX8lM1rzoPOMoZoxafuy4Y2icryiESrKBE5tixx6oXgz
jHut4BKv8VyidmDUdQ0eHfg6hOWgu+kfl1+VY75aTvq+Aj3gtRjWWR7wEgofeJuffeI2y0mF7UGs
B4w9wbZ2m4GrcLDbfRdgP+7UVxWTQqgzS9/6IOUUIhn0LIgrJoaKUVpGUUCkQlqlz8WcCQJa05h6
FT3lqEBmsfsCLWrUIdDoSb0UIkA2d2abuPPp0t/Ypc5fIk9yISaW4i73aJwhDawcfa9cz87soeO/
5+FsmeeOsLOhBIj5CLrgOqVqNWN2BrHFrA9GG3ll1Nia8nj53DHvB4xgQH9Lw0WvUk7F7ZibSxPC
KWQzefGrqnfG+DjJrXPZjsI8ChtDVBjB3LmwoMeoum2XBPKULU6p9vd1qsW2aVazY8z9rhmyr1In
XIWxca2UauyUQ/IDmPQfwA22jm50r6E0r6CKD6+GKl5tIgYsp+FBr9LcWYbctFcBveio6n2zBKeW
3uato0Y5xLX06bURxXclrie71ur92EBHGvsFrC/apNTBZW95zlLRDBQzSzFi7tFVhORFVqTrrogK
zoqyE7SPFaVpigQrtiapx2cjbZ7uprzFcD04ORRP/8rDbrLP3MYWdbk2KFHJVYS9n14hBRX2lYfp
+qspiB9NF/G6fYeyqbsceWeArNOnI7cxS0W3ohErtAqQ+dZp4UxW7LZVYkvtWzVfa+NRBQOUWu4u
fzp22rKxScLAJm2B5jXQqyXeSORJOz+RZ3vr6S+tDXYVV+HUkf7HwmKaUwamD6V+amFzIdKUAUIj
rvWo91dkhj96M13gyLJdtYee8FfZlSFszY3dxIvPK/thl1rZfhJUIVFhdzmcxrj9EFPA4yHbkyvD
ckUOxoKBK0LQJlOr//GTWlXwkIt5TPxMns378NAFxk2j2OViZ5BgyD1wMXqpxjsh7OD2YZQc082n
DMU8wqg6jMZ7ANI91EGuuy/6K7JvtF77IH4LI9vis17w1pZE9o1ZS4zEyhRhtgUbvIqueewn6C/r
NqHZiHxu/ZgdbT7cpC9EqY/EjqQ1cWLjFtahnhh56h7VrRSFmHsysWvsp/vL54RcDJc2EHVxjFpf
aF2dI/EAMegCrmLZir0kDp05h4BTmPiXzfF8pK6PMBKTtE5gLk/S9A6DirLspKOSDhw7/+P4fywm
FbplodSqPIIh5bYEnSHhyVLewPqGdg2AATx+CHLMLqwi3U2RMQXZWylZRVfFwEQVOaRBRIJ42P/B
sWdmix+nkAarLEWZh32DnaLJz3K8K8tvGAd2IwNloLn0BN4e4Z16ugCaWU2clj3sQZZ6r3wHvzUB
AGG8eiT8cjKQktPOEDmfkLNVaCqnKlWEog1xLw5LgnnLFu0pTVjsy/uRs/3pORdrLOLEAke5mwri
dQMRBnPVblq9CBZhuU/FgbNRmMng5sNRIaU3tbwqSiykNacYjIdYXfxtqVuOU6xyrkQmDTENBc44
zP6fR65lFRSlH7B05O6bZle5wmPWbVzrXk1suQSHNe+GZzDUoTq+MUldRGU1J5U2n7IYkG/dYbxx
jSGFh1oBZrDi4/xtXh0i0SO4zXH4i2E2wjiFZ8SJnRwEHOcOa60UTouMRM1Uq+tmnF6BHnm4vFNO
r0r6jG9t0JFSFsN2AU2Sa6xobuhQfhWNOyAO3CmNPaK1N4u6Uw2mIyzJ/rJt1rbBUBsIJYHPVD/h
KVYhHAyjhek8FfY5eDeiSQ6sZXD/nRkqOMegeQIhMFZRLTq7HOIDJpJdUf522Qp7d268oUJzqKat
vmR4QhDUFiEZr74UmIpqPXKvgruEuzdZF/lm+eh6/JIOPXQXYJAUz8Z9CXalBEgiFRe5fgQOm5MM
cr4WXcFq1WpZywZfa44WTzEmVzLv+VKIZEt/2o4fq0gr40yRklflCCuR6bThddjand05savfATnU
NtiFjlA7qycDmM9bUVZoNkFXD4ZdAxSnJpUFltm4GtGC3BrB7LEVrG9N9jdPL1MBCBSIMw39dOpE
l7EuV2ar4URbGJczFjspeAx5zJfX1gZ1orumzZVuVPBESCInmWpHaV7LTnDURLeT5q1dKlfMCtuw
QIfcKe+cY8BcxI2H1GlrrCJXIT+L/gb44g1/uoaeo9YjThM1YvAZzLY4+jxgHc8odfayOV+tmASx
sXypWslWDZ6QH8cCzXuxhoW55isWtewb2yrjQ9/xMgPyIz9t/Y+Vo/ktjEpUEjnFKzbRlK+hKnT2
GBbXuhAeLZDf22GJ2d95uQ5T7fXyN2NAvnHPbCxTt1yuQQTGwGQFLlYziH/KnuJmeBZYmI6tXsrl
lryCCC5CBcemZEt744539JjVOii3QIcUchto6lCbFnt2bCD1TJ7wJHqSTsAQEIQ0KnWOEKS79MAL
aOyIvbFJbVW9WIbVKHEYJ0d5gcy6WyF2PhORW8WZvyS32ffL68wYOsI6bwxS2xQi84Nhjh1ZZ7Q7
nkmVbt6p9uA2I4gOR6e8yb3IN518X329bJr9iXHNos1vmtCLomIbVIVUeS6xvmogohKjoKSl6I5e
Yrqs7p6S3bqzgF3KjeOwtN+n7ItuCE7Y3kvDQwuyjAQ/6vIPYp6nze8hf9+8QpWpidp+we/BUIgj
Aco4dPt/Z4FKSqeiGjBCh8VGWfGgmd1OTrnBjnkFgx4U4AYwoykmFc4BNKsbRUFqoT1GN+EhO4Su
vB988WVFnWLa6d5ll8gh+BQhNuaoQzICX2/GBcy1Yuz0SmHnRgL1hnmXiT80gD0vW2N+oo016nio
eoOODgpc7qjJv6RFKW1h5T0xmUnFxgZ1IsJYWZtogUeABiq2qTdX41K6mAjmXEvkt15YOXqGUwFg
V7ZKFJLVtfWt3HoQ9fBJlSNX6q1HgH4nOxt0TkbIPnMfztH00uIkdABMwOj40ic2kGbKD8uWvcQr
HB2n3VSc+FuPN9kPYHvR6MyDtLJTnpQus2QA+ZL/7lGLCu69YK1dliBNVDVgztcInKaytgc3hoeB
vcUBWcKCjll/p/drtp/DRXiZIguXd17EnDN/mlW69BWoIFQkyWBWCb52501ejLk22dauIo8wy05g
5zEwCHPsbsWvQODZl/cyZ59ZVLgxk6ItoS6O63vqW89qB82H2EV8NGOT2/QiC3rJSyrwoGA/K+oA
L09R3sn9OgFzGyYbPLQ/dUd4+neuUTFoHcUyTskj0UiuyvK6bn6oHed9z76dddDwY1yCKIVQoSAu
YyAmFeyh3l/BWqs70jHcazeTL/qKI9vpfR5UnOjDfphubFKhQWxGjHKTRpoahIfmmlSeDBS66oDn
HTuq/uMcXeWKillTQ0XF9wJNQVp1To3R5WbwhOS2QJ78N1/rwxhVwzDDAj3yjrwSSReosC3rKuZ1
zf7H0p24wzTA3uimuKCWQoW3NZ5qoYWRgeyqLLQbVFTuxip+yyGfPFcg1i8HaCnlnDPOPmgfpqmv
llhRki6ljCPe9d2hztTeXaYIL1J14on+nYCDnw/aP7ZOy7DJIcQVBB3RBDfbel3taoqvs7G6L5XG
cIVq1e2wrqDuFWb2Muk3g1XtV62/Nwxker1202fGazfIT82c6zbqtx7aDUep09F2M1Qb49l+nCom
sqP5B0BxFRDB7euqZdDZWPqboRxu89l8TmYzdeO+gUbClL2nRgxS1MaGmuOXxSxuFmO9yyvyy3LJ
VgQdHdlITe21gMpTH9eVP1YqmtIIQZyPwH4C6h8rQ+0yVTB6SEkhodc6cBSkX5vkuUyA+kjxrk7e
LR3VaU3z61BzSuHn5Q3O7BmBh5AQ15HNd7qPNl8lkYwi0UZk1Wow5QfzPq5s9RAjo5/RKMYbUPIa
a7+aLh9OxNx7QLwZZFQW25nyepSaqgP+H5HQDKQQ3LvCa1ZzEmkSTT/tuY0N6jZt5EUSsWPQkc47
Ww4Vu1q/hKB2nNGsubyQPG+oy1KT1ClTY6RfbdYEmX7XapVn4DH9F1YIcJsM26LXS1kxFnVIlRzn
tdWupDp1RXVyYlHk+MLekBsz1P2LRCOOxwQx1kiMlwgEcUCyep2Svwj9JHmJXAeJJqEUPpvHNBp+
GUPGw2UQRz59OGwNoIBVUDHRUAIiTzrOY0VgioSFTLJBSEbmKg10M0CEyB/XYO0UCwQTIMEF3w4G
bPCDNudATELIuxix5lrKCr668VkORTtH2ckGlpAz9kKWj3Zua4uOui3E3KxMQP8ynmJPSuphX1WG
GlzeK8w0YGOGFqASMtFIws4kFUfth+Enh1RyevM+uVYCaA8e1eEudDKBW+k8jZhccI8emgBuLiom
IMthF4Jo4k7ztT04Q/brEVUtmwjURMH43hRO+JLamcvFF5BDfck+dejDohfGwUo0tx4cPSA4on43
/FB/oCoCTRNeLeQk3nzJHHUm1UbPcduEvzu0JWqF7wRNFKIn1XiDB+Iy1EPxA/z6WVtW1CpAh+ig
SLLYUWrjEAncnjHr9bT97tTpVdpQr2UL20sA9M2OGijrydmEUTEg05SycPCG84ep5k2OMt8LW7tU
Jg1F0FiWe6w7ESTKInsKmjfpaL5iI2BSR/UbP/Xk78LE3XHMswtOOmCORNBk0U26uJHntFRguMp/
JekE3qTIW6P7OuIlueRK+vSpN4aolW20rDKrFobSfX7XP8anCTJMHz/xb0dmuxOyiP84Ra1mXYeF
tDYYH8uvWgBl3s2AdOJHu/mhLLe/mXt5W5l1h21NUm8TRauHXFwQA9UqBTr8xsgeR5VDGc2sqm2N
UFWRRq/TIdGwhoBLB+G7BPah3LmWMc5oePV7/Rze5jfNT9EGTf7+ckDkuUeF+Go0qzCXyNczs70s
r+44fdEmzh5hxvbNZ6Nie9pBQduK8dmqWXeVsXaThrOCjClxciv+szNorFa09lM2DzBhggopWP3q
JrkBlZYYIONAzJV8ydUSiD/HvupmAjgy7kWfKCvxcD/syKeBnRH3JUjb6AtGjEAopdUI9AQvSgZ2
1Khyxl3tTyDJkCsn3Lfe5JZe9Ep4R5S9lT2PFYZqoI6Bf6c1dnLLE1xghoLNT6KSSrNV0z6GdKZb
TN1dlac35dL70Zr5Y5ZzntnMgpG1sUXdM30IiH8MEDkACdaLZYJozE+FkwyCENmtJ/oS9HC9BloI
Y3SIJ0807QSAQS53Dvui1zW02DEaTJgyz3OXVm0BZCc/5Dcuv3OE1MHw/qkQjzGmoEexileiYeWI
oPKXiL4lRlcgc3VutCwzLR8gxIR5NFzwxwJKGr0n+ykGD3hPflZRDLbUk7IgRsPoPpw85lUO3V9g
rVHOKCG90NikwLD4ilcJ6Ob//1mkUCFWQE+nY9YO7U0yxLVJBlUNte4kXvBl5+oNNbDCrloeDTYj
Gp3ZoNYv6/KstkBG51Z6Hbq6XA5uHQrIjaqy8C4Hvv/xrT78oXZqEVtrqc6nbwW12BO/tgka1dYR
d7zxG1abRhbBLQYEIqFjF6k70sgm5BYhbIGvzhtDmyjl1d76vriyrX5N+MwyjKfCmUGy0JuPJeiz
LmgDDLbu7AoJJCcFb/CzJxRpsTUybveSvRuh9YhXCVgnse/ODSYd+gvdqgGus5cd4IqRB/R2sU/B
21oGvK3ItUZ9O6EYpTnCATwBFZJj7mKA1tEfLcAUACF95ewUxvUFvz58o5JZI4zDrI1F1TXz4i2v
4+99LntWarkKdEu7SnyMmvmQhelDLDYP0NC9VUbrIc+mRyXWXc5vIZ5R2dbZb6F2kmyNQj5bJ88n
LztKduqOtggCssq3Upu70Iyr48wctY/AozgtNSZfXf0+DMYnQ4TP/vpVR/aq+7rkgIe+GmwpcTKf
Ow5AtswlV6kIvqaSmtYI4rhKkp3x9ffUvgC0pbgrvl9eVt4XpvKv2oxzuW8V1ZWbo5JdDx0P+MVb
RyrNWtIQmugSDOTy9LOQo8AoTW9QxOdaD3mpEG+LUNlWUzRoDpBgY14nD0tnD5DVICOh9U6YvSb3
pXfFEU90RIq9OAmGsyNbuDOeLi8psXLh69F50IxazRS3+BW/uZXJaDYhPebBJsiXuWSGijtt1TVo
gmOTDOqjsBrf26H4rujZt0VJ3s3p52WfWIXB7XEwqbhTR7OopRbu3B7db8EGb+NsJ9lNpjyqe4Ls
xtid5hTrQ9IfeY7yYh4N7eladUL6DNtE6Wy46d4ItIDgZucMsEFec5v3+ag409SSNRfh6fD1e9Ba
gSqMuMe7GZkX/kdoNan40o9qXhmgkXUhyXVsVMUZhfFQop3H+XDs+/CfEE53ucO4EqvOhDtklKO+
IxPm6TMBSbQOJtqP3LjJOYO0kl/Wl+FQg1sRPCdh80xQzrrbuXL/Qi5ggo/4l/5R8aU14mLFICE5
beq7CjaQ9Ua3JfS1YsjZ/MF0A88/KsaEWV2bDbhuT6e7vwU0yp4d5YASml06XJQLgx9AhpAoOJKh
RARqAuoC1iGa01RTR677ydOu1p2M7ahgdoN757AtkXEwQ4JwNV01wTyTOcriAKS/nNnrYj5Nc5DJ
wmOczPt+XcFG8txGELhQeHJLrIYXfPywTB04Xcub2RBm+Bj1u1yND5GgX8ltGzmN0Pu9maDVZUZf
VSiz2PGQv3E2EM9x6iDK7bKqVQXHCWWURFQFvN+YfN6JZ+fCOh7reCKDK+oU5zapaYyCcrjILQZR
QesLHTnVy/DoRf21GxzRr9zikVfjIEv36Y7YWKS2T9RnuaDo4LRooBOpDIVd8t4tPAvUx0sGpVIF
mVgYMrsu3/WUI6fGMoDyhgZJMUz4gO8ELm4WLRziuhXaRAeRNga7y7R9GfXu+fIeYOUoFlH6UvDE
+0wGpaSGAl29XHfXMXIsY91plv5L0zpAc3jcB6ywvzVFrdeSSGVXR5nuQr71QVWNY6Lrj3UxcupO
rKo7GLQ+XKJ2tWZpZSstImFPkfz4Za5spEJ+8pZ50OhwlABPohigBjJ41n2PM67UJc9PKoUda/CM
RxWWtMkxMNzmfr+8KfPkXv5wzKfs1k0qfa0gyBAjQmE5gxOj9G1bez2aCmQwqTP9y9Z4PlFXjTQC
4i5Y8KlclqtpNNCZjb9DvurnZTOMBARVG/BaKgC3WSqNpsQ3jeuwNuXTDUOe5wpYWGU+byhj1+s4
WAqp14D0n364mmW/5kqqY7jyEN73fnWcnHqveuPX+ti9yD+a/Z/wQLGi/ZlVKpFczTk0wPskn1p5
M0CU/a4C6aB85DZ+eP5Rwa+IM00TOlVG5tNerT8UUOPdEB1j4ybaQwu7B1epLV/xW0CsTQlWPlRl
8fHATEoLCJohFMSkFIbT/QKNoSKIrrSDbMtHPgsO4xEAiQhSmCI8SZ9MVak5q+M4yW6SzjakqPaR
sa+1J6vH2G7d8HItxrsUhBQW2DNRqwIYllpRta30NTVa4li/7+7/y9vSPsjc9JiV9J/ZogJlNwlF
Fekd9snj6BLCjdAV98L16qWgwOfViVk10zNrVLjsxkVZRjGR3aMajFeELzLce8b17JE8GWqdYJW7
fMhZw0m6CqIBqHiB2hWl2vN7Le2lcIQcsAxUFjGpOkMACkfS9fBOlVPRLVxxZ+25FTJGFENcgTIp
lCkwi6VRCxubodoKIBxwuxhowVm+apbuKR9qzr3NPH0bM9SKtqgWQRp1lN04rp1WT2yzqI793Dqy
WvHWkpGTwyVA23DcQDInU4E5yrW0MptBds3FhM5FORXPUlyqt0bcoAESp+NVvYymH/dictUZPVhb
hFp2qkjMnttmEe8vf1r2An/8GuqFYIJZfkRXRnatuHvQtPqmzmbPbGSOGfYCG9KJKErR6IeWsViQ
3SGHcZ6PaWgE2Xg/Rsu+aB8vu8M+iaaK+qYIgkDIIJ/vVCSQXS8lkoxy++LpTndNSo7jwQpKr7zm
vniY33Jjjbi9yfdSJU5nNYY10roiswQmxogEr0UzAcS0ZKSIkyqxbyRQZJoQvgFVJl2ibmoLk6vE
4uiTcri5VwIriByZz/ZGjhaVjuvA8IOGTUMjAcTV575lEFyRsqwgMwsnbq+TXlrtWYH9WOFtrP/F
ZPyZPerLzVXWKKUJezHoTLIj0G7u4Of2b9xn7XRHzlKydv7WP+rb9VkXtaqSAKgrlROGAuQAxIh3
KN+8crYkuWg+LSQYr/AoxmP1k3BQbPRQSQuRRCBluVq82CHgfcLwi0LbPb8BxHq5gZn6H3s0Al2r
pgm/5f9Iu67dOnIl+EUDTA6vE09StCRLfhk4Ts55vv4Wj31XcyhC9GqfFlgD6kNOs9nsrq7CRgL7
d0pa9DbBWH81QuSjudX/anaVdQwgngD0OsB4mLKkttIYhNESa5xu4irDNeliqCBuXU7q7i/kDXjW
qDQ6VzOxqdtIRvcuv20OhAtXCaqH3iGXLa9ExMpvDR3KmSIR7wGn+uUpkPRmCquyAXP5Pjwkh3an
nbXneEo9zBt2a4eKwxBc7q1uqGV8tNWfC2eU7RI0H6dkV/q/2X6Fda8/G78g1omJRJf73icLob10
8wPozvwAutg6Xizp3Ktp7lVP+Qb7u9wm/SHCatI66UG4HWweqpxnmHozTyJY9/IEuYUuPcRz50rg
u0nC2M6jW6vsd3HBQ/Oy4ClQa/nnm2rEwTZRW10FKyrzCkmFpz2vJ9BRO5Vjefqn4VR64yM2130/
BLBCqYGITQpjCpGpowwaRipmgim5egMlyOkhDB/fN8C89tDyBQAQM1eqSgfrzshawwIBFp6WGYRU
5t1oD353IgPjfHpcRuQE1amuYxPB6YpU9HI5hVWPVlgLlStpT9X4MqknEfzFnBUxoiaEvzATAr53
FFRomUSxyfMu0qwKNQGofiOI5dJ97BNYrwb38OWQfwR4JqkbL7ayuqn0sIJfLF75MoDNUoPUOEa4
4ZR2BIIm5/1FMoLLxRqpjVSUSFZlaFS4qxUptiwYp0qyvoarBNh8/VKZyjHKDE+empW3uwyPhGU8
xPCa1qDRSB06tTbMNVn+LFX0li8Wai5gVO6eQ1s4hCYkQ3mdEZkRty9sUscOggWtqAOE9vtBNtvl
p/7zAjANdKN31jXhF8rusqBzmz3YPxDJ54cGAHou9Ie3dOIFm9O/KEOoQLe3ci29t0upsud18d7/
royHroUWDx7VEvQ9NZqyzGgMBWzbWuXKg+lmw/cx9rU6slUd+L7436cxsIWTqIEMUbIU6jYsQFoy
WyXOSdw9qHlha/29YZYcR2V11C6sUNfgmg1qrA1Y0XAorqfVlo6WI8z2+Nnw5kNzIu+/ZTeIdlVz
tpIV2S4sU7FzaNc0nCNYhiLiLvOizDYAt3PCG8KeOYTuwoOGkUNHXYRbgzSAppGTWK8mtQKJw89R
eJDVzk6k+/cdhGlDBgRDEU3QaNH8IlayJpO54qNJ9U0ZvehjUPJGcxgvLkxXvJqgThuGUcawXrCM
elR+inoJYXjV2o29sesnsXP/7XrArKGAPI+oTqGET52puTLyyEii2rW0+2HaDcljND+9b4IBWSM2
AMzBycIcDK2hUyldl4glbCiDbQYEspcd29sc0PrppU+d6XZ2yIUHJV0Z6KAQTYs85Szz/Hq89A1S
SQJ+UUcTCEo+VNgUVbz3hAwBWw2K62gnFm7VQWo5ubPuO78BZHBxFa9zF6SkJAE27dxTe7uL7b/o
Jb4NMpe/hfrAnZQNQkxuK/Ew7vVDsjjDY49m0DEEAzMmDm77O8n0REjFfOZmq+R7Xu6DCf5VCCic
efgBa7uMoZGeJbKWlP25wV7d60/TlXCdOeRJI8x/IbHHiAKXBqn4U4M0uAMpCPr5KPuaBxSaj1JA
Lmb9yM/5GQnipTUq5uRJE6l9DmtqoPihYEJ4NbcJUf4IjssktUdjBq/t7YfwWSao1fHcxpQ3CqU6
tbGYW53GTMrJOkXnrBIlkPoFzIKVGXDYl/cP1dvcG+ZQU1cIm65inp+Sm7sQpL1LJ+oTFhrW6l0n
T6IH8TpQ0JUGZmXWyXwYMqgI51GicK6tt7cwLIOP5ywA+FZssJpqqShiKDTGUq372lpkdthVuv3+
+t4GQVjRFAUNOYgkQUDx0k/jtq8qBfMDmMwH2NJE5xRNxf4UteFDJncfaPDAHJiBkVPJROaLMjdV
gxQbbYqMFbhS+TH1LVRHVT96/ovWPvlb9BHc2KJpQtSonIUmTH57Sl742XAC8dy0OnHQnmRPnp3o
YAF4oqtPYvYInSY+qId5Kre/gQqHRBCzFXqslxARraG9XGEGEN4q+ilydr6+A/l7762ZCnlw4bZt
qoycy2iXPoPgFwC3eDd94u/vmUX6rS3QNJKmFmS4iANvjoZUhWHZgRoF31J8KnbDoyrY0wSk8OCC
cbV6AdOS13iFm7i5owC8ld1LbuMYL0jEPH7rhFHUIa5lGABroIr6Rl5tHCA+va4R+dyoxjVO7VdB
CGpMvB2e8Mr7CFL00iBV05GFTG0UCwaVT+ZddFSgZyEF+nkQic9+xngbXFqj4l5vSg2ofeHNsy/5
/SfDz10QcTpWZOu3vZ3bM/Axiz19w0QWOhwCJL+4BRDiPG8/+OsOU1dMU1jTbFgxdviA9ALidaPd
+QZqqxm+Ma+sxPieqCdB7QhzkEhnkLhfulecLU2ZtNje8Zmw0DROp0LA4/vsSM7wI73jane8jYQX
9mhtpXVeo0hrYA/rA196h9cedNoEKJRA+ts2vmKJwYe6i5dmqQghKICQVD3Mkuy9vpmhNaxhgk/+
C9Eexq19aYuKDqExGoMYw5b8pXeF72RTY1cGBTf01BO7hYAs70nLqMZfmqTy3ijsND08f0U/uSeq
ruOhQicaauKci4wRai8tUeFokUi8J4vrPJBrGf4KdZnkpAX1PSQr+WMZbyPtpTnygNlEv8rK1mW0
EP100EjvIMbrmqcGnB5gQ+Offsb0HayhtQhEOiZy0Nm4tJZMmpg3ldW5xwLAe9WR7Cr+VQSk9KI5
2uz0V/VPIdqFHieff5uEbO1CBfjSrtZos9KWsNunjd8u6dGQkp/vZyCMmbFLG9QJqNp2lvoZNsid
Bdko82d1Z+JxADok0F4NLrRP4z26jobm/sX5e5uoX1qnzkQ+NWW+KLBOrg3Bjp01cyIo/fWYZBXR
C7jjQvOYnvPPt0Tj9nJPRXmtMeMFi6TtjtQ59cklrfpWhMDNK6wyWuGX66OOxZyX1ZA0sEYmNlY3
d43xVs+OxHdGwsSt7UV1J6TcHvzbB/ylXep8WPKcSMMAu4bgF+1XpbpN8+8cz2GG7M1OUjdwNPbW
UmmwMfsA9YMy0zG7R8gBu+kTEP1OO90Mn9QJ2CHuN3ybW16ujrqNwZT0x2uIz8qzPYG1q7zTAaI+
REFuS06Y2HUD0HpQHtq7sQGYlHtBvr2OL38DdR2rZS0aSozVE8/FRG6enSmBjQAahD0kTDROLGDf
yJvtpoKQkcbmJCQwKF9hNtER7NwFusjrn1oMevMzOkY942KB57tlE2JHoZMaYAiJ6z5LfvkDBDDC
uLoJuEF2lkcSAdWfr+vwtERf6vyH+S3y735wXIwTHs7goM1vWJJplcTivMmYP0J4aGuX9O5WR3TL
O1nk9q/Z54YgcmQdgA76hWQBjdzq6HS5RSfeWd21qvbXccod52Y7zz9m6MdRAehbFv4/7Cmn8gap
FRmFWR8jfirHjnivxqgIL7egPO7b84ecMDOffflNIISO2SNPPpt9Yb2aosJ5NZSRIMUhQoIBbq/2
cw3qxg+5xKsJKn63hbwYWfdnNecKxHhdBKMDITs3G68/mtoQPcffPmFQMTzNQdCX6rBIqi2l4pEx
BkJ6PF+DWUXgciywg9urOSp0L6uiCgVxQTXAxzok0I3HyMSRh9IiMfLyOUGO96sZKnqneaVmvWB2
ONB+p1f2YKleonyN8lM1JpyPxnMLKl6LSzlpCcmfFumAiwlwXdnhuAX7MnpdDhWOY6n9c3CHw+CR
QYm5/gw3BM9q7SQlJtqWQ4Ny9u0ScAzz9pEKy70aF81EjjJ5QShm5UiTn+r7/IZQ2xEGze42snJH
nK5BeoJfwksxOHtLD0jJRteO4gj7YWw+lY1x342Yl+YskhMWadqRNg2zBbwqJGmKdoJ5GMXOtmq3
CSzQ1Q1742ddQzCse4w97l3PvgL++bD0rFQKRZM+J5nMDMCUYNc3UJIUMKAM3I3XoojEl9xgx0tT
R9sR/WpQAV1miJ1UIVjKeMr8nkGt/8ygxsear5HEXt2rLSq2YFJZQgELtjTM0JGJ1+Enic5QwgWa
Nj5wQUwkAL899a/2qOAyCICepaRM83ttPeSXMGBLZnz6++SGO1zO20oqyCxaN2vFDHNkHOT3RmrA
X6e2uIt5tEZvR09IQHtdGhVk6iwv1EU5Ly3BU54MzS/+chJ33FWxT8OrJSrWLEpbR2uMSgwhY4lf
tF3uExoacT/5khPvxiA+yB9Q6cPyZHRRJRAPQlGV8sq8GiMzJ1u5IAsC704BREgKAJ+7en1QXkm3
7x95ZljZmKMcU4hiiLoSc6uWXo9xcZS4vsj0/Y0JyhdTZZKMpYIJMcieIuCIiCRZcgLNsYcEev/v
+6aXG0j5Yqvrgypl+GplgzdYIYK3THrQI15DmLdxlBsKxhQWa4nKRFmJXiWCwab//P6nYb8ENhtH
+Z85G7ncSti47pe1W+ANROIMpMV4BLhC0AYZj7SMtybqjhOHFEFKhcEW7NvIT2wt4XKFcrzhzT0W
hRhkIPVckOU9abta9DOPIFWB9gXD081fdNGYwel1G+lLLRQhfInWPTnGKOp8JcOc0D3xlK8Fv1rN
zBI2tkhc3jxk1D4y2jmFrd41oCsanXXpYj//PKVedkW4vcmT2ar9+opbBGTG/I1tKnIIppipCsYB
z0Mi4YEI1482KXl0N39ROObtKhU4QIkFZmZSUZ0O8a3srcf5vtgrBOd1xTvRHLekp36X2sgTK4Ep
cJjYVXkwZl5aybNAxQxrgXCSVSBm9O1VLYY7q533nMPM3i+gyNA6MSA/QpkQG8gzAVJIvo58WE/F
oT+S92173wcfAGefcXGibKEBqGEQ9tILZS2t9SobkKuKNQjLwtqYgypcBdUG2UwlOQXkA+46oal2
qTDULoaqk0dh0BrDeX/RrCcO8L+yLqGpC4lUKvKPM/qeSWuQJw6ZCu8BWiW6TdyWCevzgUZHJzyY
sqrQYyFlmMztOOGNowagepXW6yjfETYsUvHrytG2MEiU8BknyCejk6ytWerAzUuTC4uJ5RHUfdU9
1X4RdL5Y2UtoZ7e5Vwbr1/E683lPOmYRfmuYOntNnPdqYZ7Xm+xEzQ2XA4Zgzk/jKn35ED8Mepqb
DaY+5ABFnNRaYZAgEiVUjAcV6STAHT/IQHzo1DygF7na3tta6rSYvQzMkAWDgvA4tr09l70TiVHQ
LYuXxtCZCaXd+77KbNts10gdmtWodHVUYZJkexCX8VsUweqvaFhj5DP31uFGza94rzpmy2Frlbrj
8SknMQ3/7GyE5tDJ8gEv9ZLJk7NrgvRAwcOPJjD28itGrBtja5y67/u8VtTZgAOne1RYbEvEi4s0
liUnea4D7pQK56PS0G5lGEY1yc47DEbtCSVjdKoSEDlOoy2Yz3Ji56KjoRP4I+lcBc8/LgCa2Sjb
rFgjUXpzP0eSYjaQdiJH1rBD4HeImOR0yg/c25j1TNlaojIB+K8WGTksYVBt3121u8XHGJ4dH3gt
VZkT/WiEsiTW2gQEHlkTQSjHjjbm/mza2TXpHgODCQa92G9cMi3f6p9lPZgzL5Q9bQkG8M3hEgg4
R4npV2DhFlWLEMHSOPNIkjWltkgZ4WTcRLsO40GtYSuBDEYXQbF5DNzso/tq7w1UUhv+1OgJfZWE
7kuSHcFQ/NuVQcP4KQYY3f1vi6Sxk8uSJhUweCQm/lbslEu86FeHCHZ2n1fOO42BfEUI3qyR8ifw
wqvNSKqTHUgQStw0cqPafQEeDaLXWQZ5ca+GznAIr3KuoAIrd9napi66sqkHte5Jufe76EF1aycV
NkToEJjqR4FD7Mu+3DYLpS43bbTGJiQ1qM4bnrQTQfKQq8b6hefvx9o726VRN5shdV1ZZFgacZ35
gQSE7hmNJVveWS+8RJa7NupaS0OljcIJ1sSg3iNp3iln3hWC7eBDh7guQ91oktICwkrWJuzEg+4R
yGLhQXPuceox0ib72FDV/hCt4aWrUneaAWYIMSEtM0KjMNwld/ot8ZbcKzKHG2uY0W/jLtQdJsiF
EvbL2RiOYeGY0hUhtElQFMpNd8530w2/30u84k168mqUvsnMWCrWZcHO5q1lS3rhxNGPuX3kRBjO
0ujLCirczaAC2+H2PmZuUQsKXa3Yg8HRUzyg3FMn/cmbBOF5KD2TJBuquHTN2UMLEBGR+tOQYoYH
xTyvfPyvB4K+u4ZxzBptxdcjrJQF6FYH86lBOR9TsoGo3CTfOFtKItV7H44KLk0+5BD2wPJgDyNX
oOhHygMqogXDbC2KzLz2Mc9RqPCSZLNcp6TJk0NKNtTqXYQjl8zcbhnnxtWowNIZCt7jNdYVXo0n
Yxfuz7XlZ/nM28YFATHfdRv3pwLLOAzgOCT3AemUaaZd1vb8SevQGP+u2ou7Zvb00D+hQe6bkV3P
9n899BoVYeRWQeVNwrY2XoWSYhdATis8SXe6He+IXDZYYu45nsPbYSrOYJYl6lMda+48yY8WtwPH
yOxMbgqM/7cP1lc2F9MbrcuhrQuNoC7yff2gYSTq+wCIpfg3ZO+cQ0HrXGZ5qw8puSd+63jmrhQ6
4Yv6UP4yyLh6MKmcGj4zsGE4EKy3aL6/mUPs5zHC7J6GGct0PlaWiAxqSQX3I18M3MIQncToHgg/
LnN91axBpz7AihosXoFUGBxVKwrphE65DGLeUAbzULyao+8EIssSleiEwBxBqmWBEgiBvOMWd5iO
uLFDPWHaMhfUlSwrxQBCjWLm9/WAkQ9wEqEu7Py3PaSvg2FKAO0WYYzoEJAplxjCA+EndK3Q2pFe
ONZY0VKV8blMEDTgv1RcEbopaxp1xbG2Sql1dMz4uKMg9z7oGSNwwhRr7lWmJd9UVgNhW2icOWaf
iU6arZiAETLt1GT9fK9b81exjzBSx/l9xD59e4CJAMB6CSQ1Kj1uonVyk0/jhCgryU4jLvtY0dy+
V29aCTRruZzcyCGU9wzrypIUPx7bT4og/yrU7Mcir3dzKNyuKJratZhzfJ31st7+MCoehlETzqE2
dhgDiiJvgZ4sRhky4zj3FsQ/chGUvlY9hJ9mNSkePrQp5HtBtdlEZfPymIEJzgAnyIwXOwTaARBD
jgk0QwN5RwiAoVsMxLRKkKh8ZghW3AIw/h/L5KRsHvOtUYh6tsBy76sH8tbNgPkfXNM+gwG4HDDs
TX41R37OxlyUaLFWpQui1jqn7tKFg6NKw16W0uOMZp2aR0fgjOuPHMHtKkkw3ZiVuiUyMh2rbN3F
q2vM//THGaMN3a35+WMJy9YalbBUbadKS4JFghrm25AOpT1Olm7LiLK808Qqn6JYi/Y7Rg/B2kCZ
kgcU3LUMseVMNUDoikBcEgOmCdb1KxLRihvL5QlKMptqW6tUpgQu5qXqNZVcdihlRteEW5tknHJ0
DQQzUkButkQ+0JuosVknFdX6bhqFLMI6q/wMDoUy1M0QAKONGXK1wJQgSEV2nEPJjKQbm1RAEMsq
0vL0HLez694NA3AZHNB5RV64QhbZlsAuwMt1mW8HBEUISmP0H7RC1ELnOK2kZEX4JsW1/oE02r7n
T+hUApvDuysYI5CIwKqEsX+AAWTZoIyJWR71XSTjrvg1u7I3YFedyVkwrCYeUAQ6tXuCFk+cdvia
PJT3YDAOtH3yFHMrfYyZkctfQu21FJpqqbf4JeS5O93HGBcHd5qBwRgoP4vwZ3x24MfLO4igKZ6w
l6+E2uZVAZlOhntTAcuiBtkpKji1Eib2BhKFDQ0TbMliG1rpvu9UTJ/amKAC0aoplTLj7eICVu0k
uXXVW43dl/OHAh54fkBRAYIh1AovA17ZRfraCQhBoBZ6UL3ogPL/gRQvM59/OplBaGOMCgdG0hha
32NRZTwc0cu5BYcaAM7QRS5Gg8eaykoRwWP0z8oony0EyOqtJlaGcswvMGS4oScH9UNnS3bsS5E9
32G2IbqVrhbMGHzoab+1TvkpiHGESNHOF4kEQcvcHztHuT/T/wR66PCAOgw2TZyLzWqp/NuwGgUk
w1htDAT+crWotvwY/kKDjhBUxW78Lfy0oFfmTg/zo2j5OVKG/+hKCinSb+7OPDPqRRzwE0hOrjs9
BqAhRSvfEBBpX/HDLis3x1vDNCxTRyeSnj9P8CgW9F76/ZKa9x24qsaj4ZHxuCK2eShcdsDdmKNO
ZAR5uaTtYA5kjQl0dtHx/EGayuCwQcb1oWLNdnXUwRwAEbLa9by6yctfCFtNedQAhK+/TNyiPjPa
bNZGHUxg4JcuLWEMzCROSVhsJ1AutIP3flBjdoS2i6LOZNXqazUOsJPDS8s/cDLJ66+4XWreiqjz
VyS1VDYTLJHRt/pHcQ/atFvyubIfE0b1C7d+5Nlk9oZUHWRYIEbVRJOuCw2xEi1ojQP9+wQGv+Re
v5P2nWe2ILbNPOkbiLgJifIJEdbBbJp1B7l7ZyicNuD6KrmA3mRBm19C7fPcqGAY7PFLOk95JhXa
zJkPWoCXJAZVc0fwP/RdX1dO7bbYDpVQtLDXR4u3JuN8iOJlr6hJYEAeFuD1r2slniYocQddmHIK
HMxbhQjfSJjCtsBqehl3lmWsZEFH3LGiwsFbcSzWoBAeBMx9c5bJs0S9gYq+q6BGAUvtsx6IXneX
eHoKVrfwBq89TMmVXxLfqm3u9jIjHcROMQoMLjnNpIJ7LldxPZMSjnYznwA1QpojfKkhiJN6yQ2P
kZudtL9ao6nkmqEqhqU+p7MVKuGlm9yNx/FAdBBbMFlh9JmzrazuLcZhRQ3s8XjoK9QHjGJdwbya
QoosLaH33dVecvtXSovMc7GxRH3AwVJabR1hCbwHT+pXcjOSvqWMkdG/qkizr+WNQfKDNndi10BH
ZFKRrqpXg0dqp6E73ZIUtQnao4FwMO0BSPbyE4IUF5rETFM3xqkba2mlGWLAMD7Ev8riZ7OunC/H
PA8bA9QdJddyryuYUXfN0nCavnXMtbYHvbNTLd+/7yQsU6CawSA89K3wEKEimpllVipOOHpG/jh3
GGnUa19dZq8vOt4lRf4UHTzB84IHHfjayaz25TdDOayretMCnLuRHhSzlogmXvZVGrQWDxvjk1qM
kFbuvHa8WofmLl2KSrATSz1WAF04YqpiZC5XfoL8/ADRPivh/D7mTpggtwApB5ifVPLvG5daRjUz
dS3FEOmk3ZmltNqxYvpmmj63efLvtXEsUZcUEZAGIAxAyndpDLT2CK0QOXBVMXEsZbnWp/mhljUv
03v3/S/M8tatKWrbS0HQekMO8X6W8/thDg+lsXBuCmaTdmuDOhFA2FZrR2yMmK5UnfZmRmuqt0GV
AYrTPohK28STVvwo/EdXDElSNRniCnQXRSmTOLUMNINHMAIeCiIDcm/eWCBw1v6GO4flxFtz1JUh
9Q2YgiaYa9o+eqmg2XZsJNHwOlUbdqqQVw+qGoqB0DRJhf9pLBiFznOnzQ10ICUIXvhVYmJW2BhH
f11TQPwy0MivdQcUxAe+++vG0L2XutDT1mjwS1f4dJt2X/IkfXrfBOvIbDaD7rn0EHvpKoGYkFu7
lb8qzVOW3WkKR2CRlXOC5RnE6oSMEfwzl4fFGteh6hOYUavrKXw21Xsh/fn+SpizzzpJLk2YQUeH
+q5zNuvikkqEoWP2QUUle4nX75S7BbzRyGvP4JTU7V/eN8s8m69W6aedJK8gRFpB3COU0OEz9p38
/b8ZoFMARSxFK4SBQu88FUOAesy5q5i4pc3OKVQoi9O6DCMdOwdRT+CWjGNrIWra0IP0Sy/5VOmQ
/ORmjCRo0XeJDqFRCHVDegoEvZcu0elWEenTSCDqkq9A6Ms0nwidJcEUVJi3qj1V/NBCIS4JR9Q1
oJKpvSSSw0mXdL0bPamHdLITL3ZrL702oUQnA2ojvHwIngWaUwvqmooFeRLKKwdwcJTG2GOOBmzH
SHPw8jeuSZozQUyU15BmyLii3Ak2OE1RsbOWQX3J3CqndFhztGitzvCyuLuZTUWN3LEbw0Dr2uoQ
gcniOc1x+dqqtShBbQp60JTLVQdBel/I8oOpLbNtxoNXt903OVHxU3X90VjDJLB6A7RRciFqTj+Z
yqFY0WcytLjWndCoaqcUpvv3vZ8VrEkVAxxgWA1ynEsvmfp5BfN7PbgDxKDN+Fdc7FeQCyDx6DSe
S5JPQXukqYHOnzTVCA/hpa1RTMsOQR2ERl11WAEt8IS+95ZCdAarQlVMWgJzhhy2WUQ8xyTf5T3T
lGNC9XXtiwGmR19vUUGRdoQxr0J30yV0O7yCFHl0vjGHmibRvAR5H43omfOsU9MYuyqhBp9Fszfp
qdcP33rzKUqCoeUlFzx7lFvW6bJUSwF7JLko3eYq1a4m6yn8gdacowF1VgMAhl8z2eOLiKKHwUkM
mdUVZBZo1EIsBUum3KiT4hy6jMPgziGq8FJ7ypBTuXOqOGs87pW1ui5bwVaLtnaWafX/vQ9bYMxW
VRkzELJOlQDyNIvlYugGjOI06I6P4As1h0XdxeaQBUVbgJlYw8vgfaMMBm0IKkAgRlYliJkggbn0
5qpVakGdGoxo7cpnKBZ7NQDd2n1vC5ZTYPztG+k2EaospfLL1G01nk+TAE47GQYH8SrH4g2dVv4b
0rgPx7YhE1Y1cN0gHfBH+zcPenXzQQilZYFPHnxgoCgTKSdbdTmWFblCVQsYgbVwjM/hHiVJVz1J
X/+C64i5vI058u+bx0aalkVf6TCHQhLK2CCxv81ORIq3dwo/8uV/rweA77mxRyXoUVqbCsTOwBC4
Vw/w1a/dVehKwQqMqL5TnvikR6zUcGuQytliU5raLizAQdaawE02leKEhaF80frSPKqCkXNER1ih
fmuP/J7NhrZL2LfahAXWw2SreeLGc+6omquk+0n9ECXG1hp1PFBQUtRehDXCpw3t+lN9M6IVigro
6PBHoRhZIp7mmghkAihVNHrqSkv1Ebdq1GMb+84eFxB+xWrico48YwcvrFBrWufB0iQDVsCQg1vE
0U4DQG+fBOce/ClW0NW2dPU3fO7EE6iTfmGXCnBSpCPpIDN4EErpv1lxa+5nMdc8TKE195w1Mo7d
hS0qn5JWNHfFAbZ+T5R3QQpmvO/xteJlrrXnpW+spurW3LmKtXHKUEi1RSLm5IBkqU0gCnZa2kTm
G9OvhJq7vSIUh5ZbecSTutWNf/ISE1aDBb/CRBfLQHnDpEPpXCMJmkUM7RER1TP5+2+uumo/B/yc
9cw48PZ7vpqjQk3YF9Gihli0ZouOXrjjQw7pLQvkeGIeiF+h2HFXAOSi3a2emPqgaq+RImUgIeK2
8tnn5vWXUDEI0u3ov5RYOEFJFGDzPpKyJEmf16+VX3ziXyOMJPBiq6koBESGIecSLJJWnbIjAsAE
y8nL1BnB9cIMdVQBpRGXtSMLU3JXHq+b4jCakld2Mi/3YgUFHT1syJHoEtIAakFqmg1ZkQCTBQSW
O3xVD4pvHNd94glO4iSVLR0g524CIWBz5wNJ1kr7EVQRUCfTcSXrtEgdKGglVC0a0meG09qlD6q1
YPF1v73i9nXI7f6eLer2t/IJQowTbJFl9g/jDZFKJPE8SvGw4wJbeEujbn9ZhXZms8JcHBY2ZK38
UZWdYrLsOjGcWLhDXmbXOmZsl6uy4SEgWH0IpO2vG0sd0GHOFytpWtJwFZ1KEn73XAF0U5fPy+DM
f8Nuy0K6XBilzuKgKfmYL1gyMZpbe9UEt+0QRNJVpByE/EvavKwyfgnh8dOCdHY1cd8rL+LUuHq3
06qj3lwlOqaSeGeJ6eGb3aA8fF6zamzUGtiJMrrBXMvkKqs22tmS7aOy0N1iWWqfcw3x3I06v2Wd
jVY8YDPIGNRa2gqE3nv7Dxtb6fDuIVZx62LzqSs2VvHmbmV88WciljldEzko0i1NfhCQYeTy6zO8
XaUuWiPRKyOusUISCDHcq/jmHaau/CzoD/GTEQB63jsVqIYLHjcD47W4XStNzdAZay2mxNHC5HkQ
6me1LPdpeFMWg5OWX7plct7/mKz0ZXOaaGKGtcysaW1gTxZKtwsjW8Fc2TAUnPSMFfIRAzEWjgc3
qXtd5reFslhlpOITDqXstNH6EkWghzfEo5J9f39BPEvUp+uaPEonDZayUQpC9ZccznaE8qQijZyt
Y92WmzXRE4+5Lrd5TNZEnIRIloCW8S9uS4Yqp4VH+z97Rw85QshD1tO8Q3RvAcFQayQbhTEGtdzd
Z11/C6YD4yaLjAaP29GGeqBlt5XxgYlA/AhTRrUSXO0Q+Lr8gFaXZW2uI84IMdiTwoAA+1pIxKA/
gmc098gzvyKEQTURdQvoPVJfcQ7XpjBX9PXIjZbskgPCTOwnZ+4O0R0D+XP7N5OI5OZ6c5G+mqUL
2mYTr4VKkLfnAU/UaiDDqIKnhIzRGA/xI68WxXShjT2q9BX1YbgoZJnpPtlJx+zMP5fy4ZHMG3tj
h0oQzFwr50U6ryt9kL3cra4J+Kz4uQA9+M1AIUp0px/9VXvIbobP/B/AimqGqaIvYZgA7tP17rAI
Mz3pIyAkRMU1pNPYfx9yjCXpgBRpB6vhCR6z9hWVU0hrovQCPg2qmjlZFViEhQowcV1BF3o8RqBJ
l0fws4/xTWMut8naPuVFwokILK81JQtwEzTzDLAXXx4SsTVWuZQLoIyrp6WCLIl8nSjpbu64UxCs
D7q1RBx58zRbSi2WI7ns3Drsj6s2KC6Uce7Cqv9sydU+Hwxv1CxXjtLILotil5nZy/thlvU42f4A
KgtbzAgIfAFLVbU0WIFzlZfIft8Ey2m2JqiQk4jp1GUqTNQdAC3trQRxMWvFDLtU2mL2kIofaDkC
xgzwLmmSIM5RpzHOsm4WlAxJ3nw197Id5QrnGmQ9ZmXI/MgylLYgmUKDCMp6nMKsEVpAdsRfyY7Q
o0TSmbpQ8oD4WDj2WECTC3vUZ5L7EIPAMezl+/wW4ztoDkJMWgFHImbIY2hShMmXM4Gwk9zku7/g
Z2GAeADMgDYMKtAi5EOpQK4JYTHIg966tZReK5MViID+u2I3xXZSYEpl0qHRY0SnwtAPRlRZwfs+
RNZHBXRZIpcWxHVRglYoH1KEOczjMcErTK58y7pWR8l/3wKL1PvCBAkKm6MYSXEiZ3OMNuvBLDww
3RQzqngHKEAAe440tbXrMhhib3waE6e55Te+GOfk4gdQ6bis42XSo7PnjhUg92E/2ci2vq9gHbKL
uHs2w9nt8oyzsawX0YVVKqOLTbnOhwZWyQ2Nwg+oxNE2nVGmKOzK8Mrdb5otIoBRHa19eiCTccbN
Eoyo40ycUMH7zJSXlWMhjEmBHyMn30E0Zsdo6bz/mdkWTOjjSAb0eOg8eSwXHRg/fOVBXjFkm1jP
XcMXOmSEdWzqqxXqAoGIXDdWNY4rKaeRWte6K3cGgNLLLuZ8QGYo2tqirpBwXtQ4EnAnK58InSqZ
Mi8/94sNJVpM73aH9/eP9Wy/WBoVieZuHJZ0gTlC1UGSD4I+hVC5o/uZb7niPccecytVVFkVMO+i
7kwtTxblEYcybJGdQ/IdaHdCUkm4r/IDD+FLgsibILMxRS1tmaDBrA0wlYTVbTyGBwSdq1yJ7t5f
EiOpkaF+CeHZs5gbPeSXt3Ety4tFVhTtpHN1jnwrbnmH6eobO5QTxiL4MZYMdno3yQ+CCWuEL3J0
lMLrq2N30oBN5tXLmHu4MUp/rhKMfXMDo1IH+n5d9NbsqpVEXrAmf+bNp8JojgFNcAkiiZSZrs4j
VWkVEI2AZ11FuYZUEnI7+kGI3T9UUMWZfTVHeUYm1LUlEXNyQGahxt3gGwd+h4V5zW/tUNdcpbUx
BLNhp/OaMtDszO6OhBdgCNbTEAgOeMmqWwOQ1tVDf+4T7+OxQDQX66TuwDlBg2wh9sk7prwhciuR
Z+G1ll7Huzoo+RwZ7A8JuUQdk8oImNSKS0Vf+nRd/0TKJ0LGA8zASQhEuw0inzt3wQwn4Lb7vz1q
hXUTN4k+wZ76P9aubEluI0n+ypjeMQsgca6t9gFX3X13U+QLrEk1gcSNxI2vX8+idlmVDWvoWJMN
NVSTFZVXZGSEh/sm3Of3fNtwEvnsfn3TLJ0/6NVD1t1Q8YwQZd1nEO+gBKEyz6KTuR36qIDw8ZDu
PvYmiw5ZheCQDJ1gXGmyMIMao7OM6hUIOVFX4XIZ0bQHQ2brcBgSKqpQ8+y3/9CmMIuQTByGYYJN
3n4BkqiggeYrku8ebu6g3cTRbi0/uuRXVACCEPtxBkRTCFMshY4V/jPz5DZzMdtB0R6h774ysDUr
YvzBJgVyUegtbMAr2XxK7QerrN2VyVsKpQFoAIQLSqEcMXodaCqRFCp9qzMvD4E4Zp10a8QkqLvk
ppiKwCpjT9KzA2OAyQIxt2J86bxdGhd2iz5EUZmGWDl++Qyn8lT2PvvOOwKn7ay7xoOytj952Cq6
alx2aOAwoZwLYeLr4UqpPeUa9HKAm0H6dXRN2SkKJ9onQSW5U3+y0SbDNw0bTjp0GNcu9cX4CA8W
AppQkJPb4nUrpYoRG9w+A4Fs7CoHa3DbPSfmQ6L/U79GXbFqT7h2tdoqyMjtcccddw6U3m80j7et
GQoIHtfKi0tb9nJ4wk2YSorB5AzmbOUFIKjWQt0kV9e2zZIvQ80W1y0kwgFMFawYZqINwFoBAdiA
KiOpoOmk3sijuqHRoQDbyQjAvBnFvsHTl6TYgcPBHeQYVD3KCgp36ZsgHaSBARX9rECtX2+nrLUy
xkBZ4VVkfCuJ+ajTtd5S7r3EHQvgPZ73GoDx0LC4NoEkdy8rBRLC4O8PyrG562v2mEFGpcua4OPz
yN2WaAptTRgO4E2mJSYqp6S1xtRuOUsHuIy0R4mojpW90CF5IAPx2Dz4Hxtcmr5Lg/x+vHjlNiyv
qlnqkFaf0feQ5O44rvjQpTIPECJ4qaN/Aask6sFMdkXMaMCYpn1xRLn2RtmCPMx1woC9EDcHqfHf
STNfmhRRj2mrJrLZwCQnFAI0rbZdHqUxv8+AAoXegrTJwQpHdvPai3Xp+EE9FSLJUHHUoY55PZ9t
Yw1JmyO5lYUT1E5tt6wSlArXOFyVJS+K5jdccfytB5neaztRTZnMGK8PSlnlxmZaOHkELAMlt1Uu
fx+yHtS8WrilBbuVFMszQJ0LvmAvRKmhZ/ORSsBENugTJNAt+XhLLR2Xy6/Gt9zFlgLeKTPlEF+t
1qsjtBg9M56fTSsN0O6zBiDjzlM8L5e2hOsryZEQrnrYUu8H3wzoPqLfeNulCqG10TxGpffx2JY2
MzFQt/mRCdbEIK5JSjZPBUCtkfJUzepG1T5r2XjbqJZLGtMZbdmtMnNrR9QL59BFz3IwcdVUTXH1
lKy99RemGiAIaERjo4HXR9SqBn6tJMWoALSjRG4/fY+tamNXklNTSGg2oB9kDymhB7v9hO6hh2GO
XXOS9p1WQDc7cfgeWZkevu2E9UBnNlKTnDfCRlHweu1zPSntqNbQ1XOCnDK6Ffaal7xyGWfeitoc
1gotS9HulUE+QxebTcpIPHcdDPLKTn1vvQ01NDZbh4vfaXgG7te6Mxem/MogP5gXBhvbiiK7hcEU
nTNGsZukO6MD4mQs3Y/ncunxd2VJCHFDIuXFzIcmg9McWeXZ4eqzsaf9nm7nbfapPALjTH31a+ZC
8vh51YkunK0r+0KgplZylQBUzgFanOOEbKNoxx23GpSBXO3XHpvnu+2DvSM67cYcu0HTCdj96YNk
gagGVN+VrvlGETmJ7ffWM6hAXNPAq2b6nsOPhVXiNOh4mNFenSWdA+FgZ7Y7R7ZVV+0OBH1sXfU6
FNHDGA1uapADTfsg19/KRt4SIvlmEq34Bz4nH41BuE4tvRxLk2LOwEx8ROptQ3fS5k8wIK+cM7En
ou+MRLXm89rwPI6+hVSY2zs9l5a9W0ejrB0zMd5jtjaQdsbayHuFOki7AVj6A6erHVGx3ay9y5fn
EUotZ4yVIUrn6qGaNGaq80eCtecMfWjquFFXk6ULt7Vm6zZiErQJwopwi6bUbGzWzK1X5tVOVsLn
2Gr2cl4/f3yUF6I6wGO5QwSPPrTfhZMMXqumnixcGrlsK5uRNYNLYjWDEx4jvMYLKXVqSEycLKaX
yopLXvBXugGA7hkyTxCvX/urjuptalgRbNsS3lcZgyww0/TTDMYSTw/D+dPHY12YUvQjEMBBkORA
GxT3Khf+kWbyPGgRriRkOdTcyXOpDOaySb0mss01H7nU4YlXHBLBILRDD6/4mOwNaCOxZETeL+he
eGIdnUiJywvf5VPkZvtiU/rZae2NtdSHcGlWrEPHc8isOIZZDhvjAnqkdPCvTbjLAsknGysLeGTL
NazDmzXrC2fjyrjgY/B2KAabDMgjVUiPzb/NuQy4/Oyn1e0wt5YTa4MTVWs0eEvX0ZVZYWElSTby
iE81j6ljt94oNtKP/hTIXh4YpRf93ro0MBJwRfUBLv9S/ro28qWo9+o7COdVJpkWavw7JDvDwsST
rXXHQZ9k06moyYFLLeBkjTXIYVZu46Vy4JVpIarNpzwbO7NnHi6YEWWx5E5xcBsX4LglG61zQRXO
3MlxAbVavYnXVlyIqpTcrkOJ2x5c+5bX5Ar0npBt/5U3VJkbjpkD2PXYbgZ53fhCeupq4IIDmXra
5+OE7Xbe68d0zw4tAFH57Srcdcl1XBxmsS8OAnVAyeXnwwxyKpDtnw9ztBkzKHtDlPre8JPn1YVd
uEoxPhTteVqW63BcOyywoZtyAz5Jj9fm4uxYBdkthxH3/iTfYEt7+dePPeTSZXppUQx0pLxOET13
AAugxCqlxwYbafzEWbXt+MQllPMVn7xqUXAZVMrDJG5gEReqdx5jjUab/xvj/4NFwVt0WRh2dQyL
yNC6iXaEw3DzN04hWdTnWbWfVmaVf6IQel3NquAbYmqABJS1P/LemFW0hhVg0u/9rL7hEjXm7//Q
oOARWG1y5cOzwcFvpwP4Yr9yNn2Nnfi2Kde2Df+8dwNEORL4J367isjzvminVlWbHwMsItjLN8B6
YavKga7AZuyvcnqv2RSWMcny0pTY2eYfGyfyIXBx3jq9fMuV4ufPK/O66AYuxikuJHg+BrRH/DiQ
2DrDJrrno+x9WOR3DHgL1rsyFrePYfCkG6hAUFi+dgMQ6stpF8PNcbECzO6w6T+1zhSY8SnH01V9
WBnlotu5sCfEhFnaJx1tzj4dsszp+YCkz3yUqXbka7l2QBaX8sKg4OcMJWnr1sQAJ+DGunJ2C5Ws
iVItO5qfRs5BxEX0B8r5qSbqeVSyO5kHfuy5a+u8P3boP51HkQ6KaHFjpA2GxdXhZfPAa5TSgwnl
m/89hyvO9PyJ787hxRiFMxHVCZCQKizyC6Mme3RQ/eG+lQTb1NwADAHetk38XIHqC53AwdpSLsWf
JkSjOLcaQbezmGVsmsZMgCLnXyG8L44or0tHXu7j+iya5MwHJPZcam0jVy2cPwHjXdi8V/YF1ydR
M0ezdc0nPduRYEYvFfo272fo7/Vf4nV6xYUY5MqeEAB1FQmbLjvb47Bh5cCAnlF4NXP314+liRgA
bdU6SgoADF67AezehlolYwA1zQEPtXhTgrbLEGYVIHH4O+xboNrB29NUOd2XyN4wqYDWYQMzr498
FBkhjg1m127YoOum6R3wRjhVuS7ssbR+l1bFLZywrFbBTe/JX/THCiRcI2w6rc5vr0DeDo7++8q8
Ljj1q3EKTn0aRgO5UIwz1A755BrQ5eYpi7ELUsUrLB6/etB2DtbCO75ewmFFSRU8yGCytsGOIUSv
XZ20FP8AwzPVatDZLPVpX9EtI32/m6kS75iRTO7KaHk8JVoFkxQQksgVcw63611Uh2ZcZwiAkAZq
dxEaDdE+JP8WbxUdb8K1IS5VGE2CehE64QiIMkS6XtAMkaqgCa/hcomqnIAel0eTig8dMHBb+Cuj
W9o9l/aEq2sqJRIrKezxpnRV3nJ6cJDJ+0UGb5cAGLjWK7q0eQDdNc8FOEg8CuFrpIdKC528Gqjo
1NHlb2UYOnP0/eNhLdyPKEnjDKIfgssqCkbQi9qkUQ+0l9SgzU5mjmWtcNQuDQPUpQrciqIb2IzX
u8LMISVGZqBpiuRZ7ui3MidI/NSbj8ex9Eg2L80IzrnFAKH3DTPW8zC5ZXGwNmbApZ4MoEh9xfCk
N65xmyBTsspdyI+TuPHRdsT3PReMFNucsqogXTPgAqzktHRR6/9s5fNdPat7ak5ryqJLN7GJxQI7
P04ZyFSEYxaVA4sGLJVnopcfKr7wZDN6MvllRN1YD9TKoTs14ImY+sBZQNfVipYgUlffQXAwCm2K
MKsVANzq9KDIL4r+fU7uahp6Y0PBm3bSme7MyU1WIfGW3M72Y8H0FRDm4sa6mAfh0iqHDvyNEkBM
CrAMVqQHs7Lth8n/eGMtHZDL2RaOPTOLuGYqZttO5i/qJN1r8t8h+LiaTSFIBaVW1qYjbHA0aUzB
71Hs2tCBtBaYqqFA0zjhAeIVaN0JVW+dAOPjIZJ3YIKcGZFcYyJLiidApObUH8rEeP14Ij9eLuBY
r/2AEgI+mBUYpGHdSLPk2eEn8Kl6HxtZyteBoARYArSt8HyscMdbKhipFR2heMOQZpCLjWa5cjU5
Vjr7zQvveqxP6aY8gjjuXplwUFAT55pCa9fT0pzCFSDzbPLmCLEkiKKjLIUyMgFRFGQZJAGacvvx
UM/pVtHrXJoQzmDcljFuQFzyaNBI/YFJ7FhO3XyscwnijJKhuels597cZO3GVNVjkqGkFIXdHdXG
T+E4a2Cv7uLbLoHuQ0IsT82Kzte69qYPLbKT0Gvrt7OSOlIc9U5T1Ylb1zNEN4gRBhryY5MzZnrk
xG0L3hS7L1yEO4dSAivGXAOJUwKs54xJH+5AKNF5panRNyliht/Usv17p8ieNdrSSmlc5cfxo0kR
nAK1rSrO7HMGZvBnD/MS7bXP6AKVzCBUHxMWux0gEX3s6MpzpAYamNFQNfYhuSG3N1oFVl3Z0cht
TXYj+EtAKLbiT5Zq6eblsgkOJc+A5db5zuB5MJ68Z2zDyKvtc2o7aL6AsavYVem64YUABmE1En5g
8+c91sLU1AB1N70Kvi37kaey0fO4+za67SuXi1hHZHGfJSwEx4Pw69DizJrcHVy8iWdLqVhfThVq
WWyHrC1qWQ140laB/0ujAqeYAjAk+EzBTHhthxkqbaCFU+FRyEGYKaRi8lOPtDhnZNdaZxVQzj3I
+4H9NCisHzAJDAcbBgd38NMDoP8HyQXLXUD8DEjllVO+FOZaNgHi0yRopQb31PX4GtZmg6rBHH/p
ownPzU+Gp2F07UbC+/djn3IO98TBXVoTnDTIdNXUgni519oOb4u1dsU2eZm8EtRl4dpJWJrJS2OC
rx4s8K2SEEPjOjTAsgbjJwshDKcqTP6exJutoWeTy6VzDjphbKaKw28xoIGKNpOcMqJG6NiAZT4A
rtk5qIVGgC3FY+IM4dB9ZcZo3E9Dn35Golw+psOcPfbhmL62Uah/Xpn2hbvRBtklFE7A9AeQjRAj
hwmtjSGscFu8TO5ZttAb0OGFK59jQnUQ1ThQV9l8bHXprkQZGDzDgBQjMhcZQ8OpUujUFvxFMwcq
og4G1e3iLnZjGd102ufK57ytWu0XqZM2n2LzbtquQlkWNsHVlxA2AdS18nEAzvD8rCofOPS9d9Nd
DV8h7dZu5XeBug4kOgrewOpo0LLXhLNbRGBS60ewfsupmW1ZXigbElmhayegy27aSr77eIrfRQHg
IJTharGweBuAN+768FZMiyLCjMabxyF1Z+i53SR2Fa5ceu+vFJgBIhV+XQeaGv+7NqPiFczMzOR4
sA70cOWeWbxAdzPvLQeV78ThZL+D6fz1wV1aFQZHW2ysIoVVYuZOljVO264BIpbm79KEcIl0Wjop
4QgTkwqwT3MDRbyVQbyvpQtzJ0RRUdawqOeK5bpjZkgmxm77CHgRao68anMThWghSyGEF651s77P
GguWhZuLowimEIBNJDBG4F1fclBWbNqt6Y6+oftwTutEcKs2hQPQZXKJBlpsSGnLg495p2xD4MbI
pt7Npz+hjr62gMLLZkCPYUM6jDFFsNPvqtjhjWvVC9SQkfay/PXU1/sjzhk5bHSAAGuvybawK6H0
M82DBYFypVO+RZzQO4Z+UW1Uvh6tAcL5bF3dlmf2j5+2hO1pVrkN1PIABtPItNAnmscnuaugldLG
36hi1E5Tzv2nhMT1ytW5Nkhh0xqTNpqS0sFw3zr1BHKr8jeqv1Fl7Y5+dzEJIxT2aJ3RvoAYfOVV
bHJ7Zd7qrXEaxnjlKc8/5t1EolVdRT8ID3WES8C28iRqYownSfKgHotgYsXozJW2i+Xpc6zAwXzs
u95Fp3xc4OIwdECgTPyfa49JC73qkwmx8BiUNznUGLqgANJqNbH+LoUv2BF2o1SbLehCYac4Qrga
yDj+nq937aoaynumt7MlPH0hzIJEmPi8VocyyyJ1rLzwi32rB1kQPTQ3hVe6+k2PrrkQKps9PEsL
lrtkdpKH8NO0XYNsvD/tfFZ/fgdhGcewkCNqIXqkFGnu/jdG1+RDl4eJngRiYuU0pEevF87q43AG
9AePmNrr/HLb4ZFnH6pHO0K6pDwZd7zDWALe/ZDta57vQwOdvVtLzS7u14tvIRz8ypxm66yZEE6m
/NxEer3T8yY8VkQLN5FhWa+EqaubafHUW2BgRUZBB3ZDsJqr9aBGkc5fHuVLtTMhb0j9EsW30WWv
56GCPmpNuGRxTdGgBQZawPTetYFkYzGpNTDtKCXgDYKrClp0H5/FpcnkncCqZYPxXRdTJVUItp84
SSrPKA6ynnhV+pprN0o+uHGqeR/bWvJncDIgsdXReKyIIjO1yQpZYSX8mZY/c55ZtzegLGp3ebbi
Yd5Dp3AgCTq1AQjDVn3HFTE0w2zlxQhZMI8dbQDBXdx+4a5HjTZyrS3gPcTN/Cjgwlprce57lmRu
XINrw1sHcjPvCI5mW+1jdD940Q0PaeZtdeCVEfmw9oh4/2IULAlX0Rx3UpFKsEQir9pVEISUXiod
EAIF/HDKari25FAvByZcSHJozKxIlBJphfyGWzNP9oZnMKy1oJo7K/FOQkYBEQR/KbyriaYTZeaU
SiWSstHDAHVN+ZYz9HJbw3Z1wZaOGdd9QfZVRv/vOcS/SJdYVFHBxQBrYau65tG6V10N6mu5K+/m
KUKSSkZtfe12Xzh5nLCfgFeA6x6IetY5yLHatKtw8kxkTCx7w8zUS0DJpUn5Jq7LtSnlL2xhSi/t
iYLWc07ZWBmwN7hKkEeOsqUn5luOjRae7V9HDumKrYApBTc8HAv85fVVwYAeTJsQ1lATgg5K6kvg
aAIwYMPftVZQF06H4GktX7OwkEg8gxwKFUmoyogLiWqsYVM5RWjm98dkB+7EYN7avvZo3xsByoTB
2rWw4NJQ50UZ3cAvGor418NE+dDW2y5EhmbObhBc3TApPpWN9fyx51waF0GpVQFgHOzHZz9wsUFJ
ondWqWM2K3PYNONdMnUrvvl9qgsLRojMO2kIBF/PDL4XJmxKkaBJ0WGobQwwd/jzFsCyb/lO2ie+
5P31LiqYQ8LQhowdvxEswXPpcTm3cYzYLGnorqpK4jRTeteVCkTdq5s0HT9XGSCRuuWber0ldju5
dVesRL4LL7LrbyE4tHku816p1QovsjnQA37k7Rnk6rMLd42AdJVKZGkh0dZJTHCQA0Ju8J9fzDLr
dB2dXDCo31Y75didEnCKHSEizjHNiQ/q2nmAYt/Kdbi0Sy+t8p9fWO31rJT7BlbLqv+OUu3dqAFX
IoGi+69v00s7wqIqWUi6ySSVF9eVg64sZ1Ie/pkFYcGmtrIhWgsLoN9wMvaoAYf0zywIj/TZaKgB
ti48Yev5e1WmbmNH3z42sXjWLudJeJgrRdpkdIQN7orlUz3iYa77vIUQ9M/RKiDlPXaLHzYLER52
Hm4c8aqZ8ajrZx3rz8sBUeKi6x0af8j2tr69p9/qx/nEqx+8EiEF9Uq39Pty9bV18eJBKzqZzR+j
lV2dOvwlpjngz+GMyTBq361e6Px2Ee86WIVcA25R0CYLt49d5CPo9e0K/b/JXameOPN26JnIbnfN
vfz0J2ryC6ERSOF/WhQOtjyULCrHkC+p7Pa7Imi3Q9Dt/oTy5tI9fmlJPMxKDWKnDpZ4zYUc870B
qNjgJdvifu12W/JWyIcTgH/BtyirwmkDtXZhMxOm1OJbpL+R4enjg7D4+QAscyQF2DlFb1ioZV1J
hlF58ow+v0a7j8xmRQ1h8awhFQUWRZC2gexCHENlWUU+mbyEc674OSUEtXnWbT9u8tvVwHVx512Y
E9xHOUVFiOZzftT469jcAgXzHAaceIsG5e3aCi159svRCZ6kD42WlDpmMGpLH7r0PjVTx9KeP16n
hbevfWFFhNhU4WQYVMWg8Oixn8OyHLb60OyMsFQ/NU1frxXCFqJ/IM5tzrYJ/QjbEtZMn/oaK6ZC
Ihz6UiZCOIlz1ZcOVAKAcl+tgrxfM1QkCKhrbINAbl10j+2kKvNgmPyxwZW0cSUrBxStM4QBHJo4
RvvVzPf7dbsyKfrETi1lFS1VeCJqY+3DaxuDExrptM9qNFStXP/vlw/GNI3znyAmxuP7+vrPS6MB
HMIqvTJ8jME013fmtlRf5kJfuZ0XDhss4d2G3YJS9ztq37aIDGAAEA6jevejF5ujgpHGJxAnWk+P
LA5MNyFAhhIa+hOEeGMENAgJZ24u0dxcY8Fk2U7HrK2t/PViCB/ZT1PClkyGNB/7BE/EXIm8dgrv
a52u1KsWLkrYQAMjgegmz28Jt1Y8jaSYFDyveVgQ7tMDb702nswNAU+MtCsf/0b+4NqicGt1HcTj
qhYHbf6GRiQX3cNvoI84xtv+bc1TLWRFrm0J91ajhHJtj7CFXLZHD/yGlE7dTt6u+uD37uPakrAt
zIR2vRWe3QfPvzRu/dZuQeofkLf1bM/7OwzGTAA4kRbkiSZhWHWPJ3uuaaWnVr9HJnFjupaiW0hm
wQToazmZI8HTQTi/UWQpc1npJfLlJAAlZaU4seUYI7RDKn/w5GN/GiPEjdITjZ0i9daWbtFZXdjn
833xfKikjtAmhX21OdLsW5XswuK3j2+Y99AhHgGAQplzLCJvJ5JiGkPDiJ1FeKL4xqk4tkckYrb1
/YyMgXFLTuSGPretE2F7dt5ZGwolH0gbI6d2Krf0O/n88fdZGvLl1xGGnFBWqbWE4z6ln8Y2C1pG
ITlM3I+tvMfN8lGrKB7j3U1UzRI2T1oDEq7yUWubyR8fsyDmNTqKLGV4HAKe70q+mHfFabUfcMlz
XhoWjoiNC71LuGF+GLlOXrJrUY60H1LX/kLveAdJZDlrrQc8+LkOyzFcaKiAdAy4arRsX2+keRoM
vr9LT6Fy7RRKBH0qYIUga5LKTqemTgIRROfjOVYXl9LmOChOk/wudyJlnU4LDbff4CZP+WFCmZk3
7NDUIdSZJH9+wnHyekc/tX4xPisngG3cOvgzsKxFD28AEcjpg3nKSDjJTZMweWTYVujoVfeyj7cf
XDyY4Vs/vRs3JY7veuf40gRcGhX2ct20tjyHiDU4X4ls89cfPXH++9CBS4EQkqMiC26xlc39HiqN
zQ1QuI6ElQn6GnFz99SYWNdhj7Ve8a33TvDFO1TH7uqD7hjAhxPZ6RWXbqLxYKnO5MTO6v3GhyZu
uMuvIGzzomx7Q2/wFQpohnJlMrK5mX3tgFLNWlVq6UQZoAEFVTvPI4tBVlxQUlozTEXyZ6W5j2Pb
UaMbUqzExktHCElALs0LrgN0DV4fIcsyGAydU9V0m41h4pWE7EJ5/Faw9HVSs1d77CL/4zO0kEDg
S/nTqrCFJi2PqwnhvmfLEIIJY+OlKcrIBQy4drrMuumN5EbXu9/rKNcdO08NL0Zp3ukl9nnSVCR6
qak5HYlTJzLbBLT9Q+4NiaS41TyuVSmWF+LndxWcTJoZ8mBRzJBMCi+KJ2dKkV+nQOJI24+nZaEe
immBFh3KZzJHdQqLkUInPa9qrHnjVztbdRQo4aYb6bkbAOyofHpXoG+duGwPHkxXRuNqiOpCoq/F
jUu7HOPV0IqDMESWhUcg4MBJB9WOyat93kCW+pEfnfo9R6+tZ255oCseqQtj5zDvIhgYcROacw16
eTVO9O9tHctHK2myXWvp8C5qm2/qlqAF8OOpXlhU8LIAWQISZgNzzY/FpVVTYwA/NDVgy/OJyODj
McaHppCCUvsj2vmPb+N/Rm/l3Y+xNP/9X/j9t7KC9FmEvXj92/8+0W+sbMrv7X/xv/Z/f0z4U7fV
W/HYsre39vRaiX/y6i/i8/+w7722r1e/8Qv0gk333RubHt7QUdiejeCb8j/5Z3/4r7fzpzxN1duv
v3wrOwDP8WkRLYtf/vjR7vdff9Gwcf7j8uP/+NnNa46/9sjov46vRfoq/pW316b99RdL+Tfej4SA
uAa/4IWCa2Z44z8x7X+j0IOXugxYJ04BpzMoStbGv/5i/xuF8vNLHhq5KDHLWNem7PiP9H/zCjD3
lKiTIvzB5/3vV7tao59r9q+iy+/QBdE2v/4ivDxReEHxBSEUp6EE6Q2SSdcbZJgHuSpGjqHfmL9V
YATnjdTp3Q9VpzVfL2D+YE3XOFrGRAkDnQ4Y2LU1qudtlGNP+rXfI5qwTpNLQXuu3SloSJ39/uZP
NMBen/J3Nm2egbw4AqjSl2qS6cw3b4FFRv+b5iGHinJ2BcXA1RGuWRNcmxoWUctyWIt31ibdRnvb
BUpv/4Pbeu1xzafrp085Dw04IJTK+FbBORcWz6KGjfbiqfYTsMeney4WqAXr6gZCuedsx4IiNcIv
A6817LnrKQTOqYsJiJH8M6+I1zg5Gizcbx2w/+x+2q6WI/kkCeO6sid4LYaKWjlSrYQ9RNkvPxLf
nUc/r/N2C4/E92MTtmRh1pmc2ATcQyVY9nhsW4AUWXKLQ3ImbJhdsC5yuvX66U+QdV3fCu+si+xE
4ZRQU68wUs72obnEAwRpgysXLYD8NaO47T29Xa/cn6uSH8ywJmxTEhc5BV1MhUejtVE8dJaQlquK
9ufsHXHRZnICK+QugyRKDEYABILJ6e8cFgieo4iP/YsufY1H4BdHc8rjTCUFRt8HCrDc9ab9ZCKN
whnSm09ruwp6kwvbCpwcCP7QjY+SjmCuytJZpUpS+knTabHTUTna53labiJJrXbdWCmFVxhmfF+z
PEW5WEdTDYQd95klo5eVqqGbVKH0NUry9EWvBn2H+AFCzwOb23u1h5q9N8eoyiIdpT/lWjr8Zlhd
XW1DsAo7kNGpHdVOch9tH/KXiWno/9Uz/ZBYrXnUWJlscj2aI48Zfak5eSvpx1RtY7pNq7z+Ckat
VPO7WBlCT9YK9NkpVQ6SsAr974mnyJQGs0lnLJ+ipJ8mDMgPLb0vHFWdjHvLmlVoQeat1R0mJWKD
Y9E0r1wtnK17isCvdeeOZSe9najpDEVefjXmkd00lEx3A4NajDVEA948YXlf5gp5JXJcRbsO/Bxv
s1ZYnU8bldFNauQ5QyE6720Hv3Spl05hDxRRocT1c5TDi22AHe6Hgz7JLPEn3Z7QfaLCQTv6MIXb
kMyZCQAqiQp36FV9E6cNevlRF74tWtvQnII2LVC5lWTe56NMX2dV7VFyHkCw6vTlOJyMno6NM6oo
wTiUmupLWPZaf6fZffyZll0kO8NEE8UxQzJJrmIXJXr224H+NiRad2SmMn4hGi0CAF7Kh7DLyFMH
ktTbBFTNjWOC4/HOUNr5NpnT6Gno1Gzb51q0ycvR9OupzjRnwIaOnUYrTLfqQe/VpUa7n+wMSPqy
Asi9zYqb1IhHt0oVUJ9iP/pqWFluptf0qFVAOWuFbjsFC0HFoXXIzWYN3tSYQK9NGXsyutC4b21W
3SJdZxzBLUEe5rKufRU8NFC9GZWbUG/mp3CKxg0wcMyXNZp+0qhcWU43hZnqgPWjmrwuHEx5x/q0
RLeMnuXH2jLG1AEnaTYESpOjJBeWgx7QIs2V3y0A/AxPSfMOZSAi17pvkk4yvzcTFgQr3IxR91Lg
25gvXV3TwkFbNaBjkR1PyBxocp55LWRDCy+RtDkLusGqM1equ9mPhszehFAyB0Okbaadq3LPrydS
e59h834ppir26zYevBrdVIE6jZQ6KcpTX+2spZYbW5lcoWMACl9KnJhBTo3McocwUl+kKtfjU1Xo
8+ThdCtONbLRmUgkfVHDHFWssKwdIB9nKOZE9ECmsPbqSgfrsITu3KadS59g3jZyXTagH9eSjmwt
wiprk6hppHlWBtBYL4GnX2OJ9hiRxB6dSlLZpi2S6KSlCrkNJ2X2px5YutnQC3xbu5bA4KzrIHUN
6xLpOsak1gllsBAHuZIyd5Sl7qWJ6tqtlH7wwrFUdqVKq98oyUPN6Q0ClBooqf2+TTKG5sjikHXf
Y+nO1razrJ7szrT8sKjZlg5dr6B0AS0eLzb0mblFb29TPC9LrwbqFRpUcjMdsxgPJDcfjepYy1qM
9r5EHT6H6N54mmOF5E47NfbGHuWjNFcJ8j9DlDO3t0gzujHOveINsjk/taVF9lGYGb6ed9leMSJj
dCT4Nz/SIjCf6Kx0p6Idv/YpiCSibhocoyaQK1JGBOY+ziU7hIltAdE/1WHqGXXO01uzNtDtTMcU
XEJVqd2FacQeitKIgIQijdsUDJOgdlNnO+1stSABq4uqvM1rwpTbiEkNMma6MoDywM5rv2FZiN0N
3vUdqVN6N/ZEkzxEPhJWTm9VeB87ikuXqFUCDE1iFk9oh5+2SWwPwO/SAQBPI2y9PK0Gf5I0Ckkr
ibh6qN9P7ayCqWdmGxLHxV7FaficjNJ4kpAFduQ5zR1bnXHOkl7xYsR1aPiXn5Q0yr9MYxqBCq8Z
9maFpG1ryU49DLo743ABuzQlJ1Bsdk6cMcsNCzo5rCjnzWhn9yRVIauXK9YuqQzlMNrVUzNFltt0
6h2tLAOiX9beavXPFagksfWhiRCmaEn0IOmKRHCigu8it3Dg5dzay0YPQfqk0O9DrbQ6x4Bo4bc+
L7q72E7afZLYzYFoJTTgwB60T0ErcFfYerxnYY1G5TBrXa2SfxuVcILPbhBnD9Ae1grI8MlhJj32
nRZ+N5MSlAaK/X1GD6ZLCyna1FCxe+zyHow0YVFAFTo2azfpQmmP59LohBbWbQwV67GE0oLDxvCh
wwmJ8/8h7cuW3LiZZl/odETvy21v3GY4w9mlm47RSGr0vq9P/ycofx4S7ENI8oVtORzhItCFQqEq
K7MBJoJUj3I7SZsRHmGTrK4cTQ3NrTQKqaOZ1Sx4Q2nVniRnsa1q2HjdxGfpI3A72EKZdzU+TKz2
9pBFxo9gKkrEiKp+6Md4WJtZl9upKkRrgBwJyp9lFn4f1TbYZbh8vwVgJB3v5wDDlQc1zJL5BoMH
GfhRZh3DscN4D/rDRHL6BgTOCOiKMky4F9J6X8hoPCeGgCaEUUte3+P85ygtY5RvlMFBDa7nIhzz
Z4TWHJ8DNxSmRaHRFozEtpKh8cc0GPzI7O/0iaR2p9YHfRoL22iraFvXZuvI5iCuOsnCKJwVWU5P
1ORnhHO0DyWwSSW9hpqHgWnRb104JYeoVoIXI57z10Tr9HVTZY2D+nqLEG9C669qantWCMawhd70
5FYp74uihPSKXMf7eTTnXRqVhGzDvJuEm4JMQXKQrDbrt4MQ546YjuVr2+dkj8K5/FIkbWLas2al
9W3VVfn9hEF+y8cgWuoMUOsR3bbu8EgLajKtiyhOpnUeq8VKAMZ0oxVltZ3jMv1WT1MP9spKlcab
QUyaG6h94BrSgui2MgTTj0KMegdGmXtEaptx3StltJ/KseSV+GhZjM2k8SKCsAJtv0Bn4TyHbTFD
hk+JpHJwor3xQbNYSvVYVg4KWL+jSb9oEHbA3QEdKhSvzg0mQ56TouorvKFnX3XotIQa21SVvtqo
axCFcFFBl48UgA2huoPcGWAQyJ+cWxQ6AMJlGUukFDljfqu9Vj+CLypoZCDK6qbPKL+nEDq6F77w
ZjPk8y4hfR/BNEonVLQUPcJjrfzkhYCyhVlmZYR7+K576fHKJW+pXzjZStp3QDd/NG50M2Onx+c6
tct95sqvxr0VuScFnX+qJmdVkss9P/8Z9NV/8jOyUszLkWg5hDK8GaNSGGGggjmICbJli+gE8KfQ
Lh8raMxT8VQMG8uYYWBeaMagjGXSdZMnJu0qUBrM1sWHtpleBqP7uL48+u45d2GYMkWAHABkxZYy
3zcxRhTMm3byNKN4m/RoG+iZi+j2eN3MworA3YyHHm3IQjWDdVwNObGZBRgUTAM7xEhzEO0aAchm
yENft7SwIIBfAAdApUxHyZ956HUQaY4VqQIVhPaRZTsjxgeaVtdtLHimRetZGFbA5J7Bvl3HOUqB
Wx4nb+4kZG8/s4ZjgOkDHX3/zALdzxOnG5oxqbsWFgYnfABhjG/eJg9ZZtfENtbjOnJSQDn3XeYH
b5RqsdsBEMOLbvTTM65x9hsY1yjaPBXmFL8BijiRjTt18kDwcqi/gLkPFYrekyonn23rB0g7eYfu
spQGEOLJDjNVIH2OilDpYBv9txrI6mJlgb+3fUf/BOeNF+WYwXK63UAIoDcEWikYveCnxuWkdMWY
5163zd7Vn+GueDE6YN+QwlBquXqdGq4Jd/KRnISgD/5T9ol/fgHabnRMDFhyNs6aU5KHZYwrS9yG
a4xHrjqU89Itl7z3cmOx0hM7zMaqUzPoFoGddKP5/SPx6eWhbFUg/aO7P+SCuFwVU2ALILGiqyGs
HUXOQJ4Zu6Od7oyV7MZfuQ57Gakp+yCCGHZQB/CIcVgLL6QJ7Aw5HDZYjTe0p4NWeelZq34l7sI7
cns9DFwW0DU6LWXCnKqAc4GVSVeHFsB03ci9/zGjQNUiANdFcNeBeYBHD3wZ2c6sHYUZTmJCBCq3
Fq2b3CuMXSa/lqIXJv9xRWyrlIio9Ja/VjR44a6BGk9yYwKKJq8HrirIZRg9XxBzsxISS0IuYEHx
/DPJ9OdsMH5wvtBlNfncBHPvgNs464PIRB1pa64sMJ80Pnmg9AL8ILJQTT63RZd78n26cTZ0NHap
N1D1WOKM1kGdVlrgCh4KOC9HJCZArqUvlX4ke9zOPW8/masPNwbeXNAxg8y0YNnxdzJQ6nPfAIRb
NcH5R4GgfxGpz1fN3FREmGRBoB5D+wN01d0Pyi4z+aYff+WFr6UjgK4ZWkjAglD86fkWj0AvFkFp
YYVN75jZgx49DIPOySCWtvHUCPMdywzS7kUBI2nwPCaHdPrCccpz3PsxKlLtnX9XwXynMZr1IBVh
gObU3S1VBBFuyVpc65z5NRrMz29w48wQ820QIVWC+iK8P3/UhxsrwQu3lJxhujc1vNeljJO2HGeq
rhlkIjAm4kNV6rCyI0GLg1x5q+0x3rwFdQJnbVxbzE3WzVNMygGLAy4IzD8H8miBhiWOgPtEzfCV
880WPA9sNwjzQBNiDp9NYIu8bSO9ttCuUJy+sMUXbRdt81fr1rSz++oufp89kJZt/qNVxhWzuNJA
NmMWSIMwf4j7LFbWmrJB2dsAgXHu5SuIhDbVKuApai5lRHhfQhzEkg0Tin3MzZ3Fo9LMEyxTwckg
+U7EF0FB/U8/6FuQOh3IXeKQlwjN4hGvNDtvn/v6nT9NsXDF0iGcz74N48IzqjJ5mxzbgZQeLXVH
IKAwbVZt9N20UziwkMsDc26N8V81DYpcqqTCk7uHoI9tKXgX2mAtqx9WdZ+Hgcv5vgvX0+kus1d6
O8VqI9TYZRo8sa32+GpgpknxhPu/yY7ObDGPSiI0oUwmeHCHxirF7CcePuKKalI098kdzx79MEwo
gNILNF8wzY1xZLbLmJS5NI4dKcGTrlp22j2H7VOSN7baSyYnYF+agrQeZVTDWxnKkkck1snFG/Vm
jyKoUnqhpfkxOgxm5IlRumn4QjaX6fOZqeOxOTEFmv1CTxSt9MpKcdoaipnZWnTRyfTLAMPyxl0k
Qjx0J7QfRs8JBpfX0rlp5vuVotnHVYBVEqkxUCJF1zpQBue6R3K28tg7PlkfGoshVDawPrGMXHWi
I8eh/orvXtnFHHO+22VMPV8Rc5tbgRiWXQBjik7stkPL0VM6Dpkvb9eYCCqlERoaHXatkYDIQHk0
nhvOni0Uqs7XwdznBA+3tKNOMZVOW9jWRzbboO2E/ItCGS+2gtM7Mmil8xd8PN1WDtlG8qTn/Fb+
8zvx/Jcw0TINM6WcLfwSKgReQCY7cbSVjhkqPnaT9/GYUJnO46z1hopFVz/AueGT7Dsq45wAyXNH
5o6vakFqlJL6fPFFSER/ClH3PZab3677Pc9NmOuO5HEfyQVdjW6t5bJ9SqPp6T+ZYGO9FgehZtLz
mxPpRRer28nIOGOjC6swUClF4RBKYhjoZ1aRJH1S1lLeeFFrRja6u7djofnXl7EACEL9GUxptGgC
3C5LwjeBpmM0uqpBTmIezG2PoYIV5QKNnprviRvdcSkeLy/lc4M0Jp/EpKIIsiAbYbB25W2wap/w
evKCLyB9sHGQVmQPZSuXfEVTlfe4WXC/s6UyAUoJhC6NIlg2rGc1wUBdZyDGh/Y4fLm+qQzgnj4J
TFSeNBHU5ubxCJ+vEWCLwIw0HXTK4OjEi0awrcekBuSbfJlvjDeCojMdwDRTcPK5N+kenPF++y5s
+RUiem7P7+3zX8KEEAtd2NxUVfyS2LrP5AI/YtS2SWe8iuoYAzkw//m5oMxxYOwBHIh67/nSzQ4s
g6Q2UOS29moIQHvzfn1zGST2r81VMNGMXATMjSpbEu5zFHFaPWg8caWljvGh+P1T5sV+eCs9JCC4
Qh4b2MZW8Yq7/DbhTRIumqfVKDDZgv9JZ0t7VpBKcVgl7TGJN+4mr9qKoZNsiY/+d+nNNepv3SYH
OMiFcT7ga+nEmrRWDfwlUno8PM93WEL7XA+HEtNckDaPQNe3lr/0DqWbxXZLANZwZdjo/5F1ohOL
LO4yk8UgUFJYHGrDBs8j2pOHRHuR0b/R96P1VprcEi51k2smmfQoN6Qyl6UCQyFZ+JqH0qMmJt8j
XXVzLdqWRN+hzb7X8+cgllZ6kYZ2Hn6g+epZ6g7vyBXk5vfYwGkd9cmqmjLF/n/5KDSWpmEVM1qZ
YbaZLO4DYCG24dMA+4SATVW3mVs0BrVFWulVCxRc/lSB/AEgHNFGXx4joJCs+Tq4IaQactnX1N8p
WS2ksxgjxxgoEAegl2Irpn2gBRM6pK3XVuN7Q+THUqxXkFrbQ6/4OwkxWRUK1T6LUlRuA9FR5mSv
x4V7/XwuOQvobem9hb9AtnDunkIot3MgTFCrK+7QLk6wDUXxjlFfwMDWSZ17DTAN100uJC9UiOBf
k0yQK1OxxzDujC9bozy8R6fBmUvO1MnC0xV9yxMjzLclY4Xp+lZsPXlVvNOJbAs31hBhIjtx+UeO
a47JlWBLKeQc5lLLLjc0vuXQOVNWylbyEv/PmJh+xdTTxTExJVSGpMNbAR9Nmt76MtyDX+61Ieou
SSD8df1rLVRW0VxHYwYnRaVGmStiFKDFQJKu8YBEfUoeZPShkkPyQ5nc+SG7AVAWpU1gEEpXAdZp
dd04M7Dya6WnxmnSdZJ+5ALYapMQxunVbBEPKuahibZQccjdekMcypJBSRJriJmCkgRMfn5eQv8Y
gk68Cu/CSUElBM0hE0zTyL6YGCensWgBYdogkENdaR2tqMKjyKUoX0gjz8wwCdcwS1LaDjCjtY+D
UtlqLnGO/EJiRYMdmHIBWJMNkTnyVkkS6M/OsJDGjtp0thTe1SIQqyHnEC7E1zNDzEE3MaedGZWI
DA4Ui4axkWdz1zb1o0lWOUhjCo65xZ07WRdz5C3SIpeZsK4h074XebYmjcopUS2ELgtXqwqaFgzB
InCfu+NkTrGRSEiXmkp+ssiwwpSZ39Qz5ymxbEalGoZgoNbYoKyXJnjPCrnxKlF/UEbgpvtobbVf
rh+uxf0yPq0wn2dQrUAtKcDBkkA5KABfSsSCNwfFM8LsmKg1wSSaUuNluERN4znqNtdXsRSf8E0+
l8GEXuARSK0XsNC6GCOYXpLdDOLED1zZq3n7a9yk28S/Q49MTzyT9ZxZZsIwhgKnCTI/NDjR7guE
lbe/iFOmte5xVrl4aD9XyfJv6EUcYSbpaEt5Sxq8UUBFFrjyPbAI8UNeObpfEXt4lff5x3XTi6cY
rXkk0FARso4J7kkIJjmxCKQ7wGsYAq2eZ/tIijx1mJ4SAXKlGEqzs07i5u2LR8A8EvyCSUC+HDxW
56ya8WwgG8MubDq2pPkdGFsz3OMzCklgauVF+EVfpXAn4Eq0SxiA1CcYhNbMxuukcCPKQIU3GefM
Hd8bFz5zYoPx1iJWorCYEUHkVb2hpAGNXT6ClxLdEzpzmUOvT13zx6MWtxPS6jI0IUAaw442h5bY
4GKxGm+SgBCHTEshJU428LSJFnfwxAwTUgojVYEChxlhfhWBnAwlLlHqsglNpTIEIE5kX6yqDmK4
WsClAmWGjVXYJYTc8l2/nR1ra67LFQTb/yrCgCHmfybpTzo5ASGB4ALmVxovvrEe+3ZlrmRoLYn3
dOwrBjx926GvLXmUdpA3O7P83T5N0/9+YpoUfaGoKVbbz/tc/iiVL4X2fP18L0aWk9Ux3yxsqkGA
MAu8PkLvGNl+Lb0nBSTKtYDHXrj07cAcQWeQgdi8gIfFkMeaihahRF2Jw7O5hfgKsExJ6s9OLa4h
YQURsuTb9eUtnjjA7CgcDX/HEN35FsoYwLASPIO91p8ctOYr3dZrW/Mpe744+l0Hkcx0G4BIzuIX
sZZWrKM1gmYexkxVgzHeyjnGM6Cv6DV6sxWaPLLBSsUJ0Es+cmqDcU/MryhVoBG897ubps+c2noD
6MK+vo3LC6FsF8gYaVPyfBdrqQcNo5G2nmCth/Q9HAOOgaVCCSLTpwUm8RVrkmpTkdHXOKiYkp2F
gUCfitThhsEUROHmq1jgGaXpBxuOT40y38cUplq0CJYFylunLafHoIbkQNofKA2EkGu2Ote+2or+
rDV3gaG8WOm4trKys5M8vyW5sh/z5tCmE+eoLH/Tz81gvqkxCTGmYPC75PS1GA6l2Nlq93L9ky7b
QN0BoFDENnYKX69LAFaasPVG9UcxFfdKS1ZjzKuycKyw4/di2MSCXsCKnhM7sRoXnL8ucK6cL8kz
w/hn0TUSptaFxhvj+pkUqhdNKeZP+q7iGFr2mH937VgJOInIhSJIcxjAkJLNm16XXkF6AXBASr6F
JN9FUcPz0cuVQeQHsAdapUIexMavGnTxQtL2k2cNmEExVnMJQiX19U99AUbwoIH+FvxBY9+ErY7B
y1IUJw9zcL5eV3YNbPmocVpkl3tHrQDnDGQ1SFbYIFJhVjMaSgBLUwL2rqlyjSFxNcxETNGE8ZrD
9TXR9Pv8bJ9bYwIKJnyLKhZgTR47J87fa0F1hNF0iknF1I3qpngplD+v27wMk7BpgFwD/wC1CXum
mioEDNucJ0hSqR4pwUjMRdVd3tdnJtgDFY+GFFiRNHkB+MHM1exiJKyZPdAA+vWu9oJ2i9lJsHeA
NJQHK1goc1lIxnUwI0B8A3RTzItHUI0shF4KRUa3rgExXW/eGV77c3D7BiUXrr3Lt8eRoJR21I5P
YcZeGPVdX5Jm8iJwfn/V7vBO9WlLt902GLdobUqPL7r6txRpMy/1WsA4wTjYOwwKTUZ4ZIy3PTJN
TLZOHr6zk4ztalT7p0CxNqMhYpZsT4b4x5SSTdcLr4DGPVz3pAXvhRIzIE80nQaxJGN9DkopxXEB
+U84OBqm1ELlSa06b4hKR5oieyhlH2OUnOi2QBSBCt+nWfad2RVKULUWmT15ciQM5n9vDlBu/5bv
tN7tXP0tjG2ztdPVzGPBOXIfnh1XHfAREK9j7EK0RNTDzzMME7e/MeQY9cB8wmpy4tvWL3BY35N1
6lZ4+E2x3e5UNyrQsQkdgO8xMS/6uo+hUdHmUtRcRF3m1zDvtKQBBiMeVLzHPow7463ZZ2uwHkNl
xrDng26XIAnAQCu6Bavrn/0igDB2mc9eS3Ws5yZOmCDMTjcIXqbwKrrXTaDCdL7RGMUWshilLC8N
Z/D4P1qYMLu+iMtc7mwVGOE5N4GJ8qE1MgvTiFvJp8rpSmhDmuDwCzbXfhF51z8jzIVCMbVIby7w
ocriRVFTmlTMdoNSCJGpeMG7lnIoZnheUDrP0WtKO3itQS7EZVJY9JMTu8zrSbOEMkXhBNNC22ht
YCr2KwR5vw2djZTSj7fIdfCqmL7xmuPLO3xilzktggqB6WrSJ5wWyW8iEFjQwZQkstMXKtsjrkVe
k+8iIDE7zJwIqQ/npuuwUsq8R7Hpg0/Wmc9DGV/W8xg7zAloAfZHHZLeMVt1C6DcVrqpVqbbOyAo
0PZ4vAEQH9vkgC5mzUNgcdbI3q1ZZ4lD0MG2qIxOHlROkW4yTVsZup90fqSMtsIDJHMc6HgLneST
BPPEmjBgW0sj9VNwjcWo+6IQ53KO5EXudb6tbN6aE13F+Bccxvw649oubAJt5W24U9Zoe0YeBZEE
1kSHDdDr5PHlHDfuIrh/uuvRnU9WOQRj33YyrMebYp/7/yho/YZMJcNYeBEIjv/9xNIMlq9Y6bGf
tCibfpd8ejJUV9oOru7XwEJzj+IFohw7i2cxEMqYHzLRyz0PdjnG4oGCRM43ps8i9Nx6zVpNBs4/
aDhI+7XsI6cOUSAmPDbOJdc5NcwkuGmqIUsokLQnuJ7Nbdq9j7wshGeCeR8HXZOBDl/A4yPoN60c
Z29atQvqePh+3T0vEj1mD+mddfLVZPAcDHqIpLZvDrMJQCfYYGyoxfvK9ChDYmYquy/XLS5G0NPd
o0s/MSmNVSRIGVxSBKP/o+Kb781KwCkw5jXQpRgg5h4CulnsITi1yNwVhJgmWIfgKFScV7kBFJf4
rT2CbMh6EW9E7szS0kWvUAZogHMV1BAZx0yBtigKYwTmpcg8PZP9vjE56cqyf3yaYFwwLDPFzFSY
CADqKNrS0cod9LCvfyreOhgn1KHiRlK6jqD6aNL7oBA5+QpvFYz3YegKIXjAhwnQPdSN2FNVFJ/m
t/+2DMbh+sqM21of8DmGfqcIdW+DPKfkLGXpBjv95oyPCarVVQl9YlcFEHvdg2jmjjw+6+mDON/U
AxKFhNMTXUy9Tk0yqYgWjro0R1T/3S3exWLVfMWcuFO5o5eJGJG15TUfcHHxCD7Gi0+/Y5KRsdBn
Oc8R+uoRbFkFeQ3FPrrBQFvkl4XBKcbx/I/JSLqehABjY4GSijnc9gul7bjuGrw9NJicvFRAIaUU
+GzkBtpy2lu0np7zxEluJwWZZCXbw03hg6MvXnGvr8WtNGUDIlTWsTBzHgcD1Cy6yoBboke7FzKH
5LbyQGm6p5uuB54ChXkHwZg/vba4rSeGGVfNC7mHW2HNg5a60jQ4eT5wwtNl8Z/6iYVpZhA9Qr1T
Z3xTN2sl0yOcbHE7RraGRuK75kvrxPkA7+yKmC7l+c8dXqhfPIUnZhn3xOyObmCCBzPqTbftMZlT
jTs9IXe9MtuQuBXsrElfpn78ed2NFnf0xCzjqMmMlFU2euR4ZNO0Jsqfg/ufLLB+GmcEoNwZzlIm
aBQNkEAun69b4H0yVnh9SrNJq6mJZrKLyZ7fdNDj2N1hfq130U3c+NUGkyzAMyKs8IoQi0kBmD1Q
AQFaE39gYnQ5VWZV6NhBijcKUrvFuBOerwbwgE3mGO9/mRWcmmSOQZ+oQ1zXcFGKQhyfisGjr9Zs
o3jyqxT+xtToJagKh0Kl9L+Y2Dmy8J6f+DhIiib4FbBHt3iguAX9pljJP8ZvYGb7Ok922dh0XlV/
CAwbimdPAEZ+mTn3xmLB5/RnUG8+ScCGXq3SgdZn0ZX2FDf0hGJraFsNuFx11dvWsy6h0085v7Pc
tlwNBU3LTWx5pT2KeyPatxGnPL34dkBVE5TEsoFSOAvvEaNYixMMH6A/WeRepPvRLkULqrcrN3hs
Wi+LoFLJq/gcZw/YtNAC2zu+CKaxLlhAulaMygQExV56MxxG8CFn6wxcQWsqNdzgwRI4iU1J4IF6
S+zsFgjaDzrNnEBYIJoeJ4q/93gYzcviJ3wESlQogAImBpJIJnfMwNEViBpOoYwxWW1XwBzwOzaQ
NFveBixlX6emmBxSADkQ6B9w5tKh2gQhnqVidkgMhTdevxSUT+0waeTQClNctDho8K7ejjflZjQ3
Voep6dSPVuXP/L24l6SV9FN6aVf8lGUxtpzaZ/zdqtH9yodjbAHrdfZPyaZz5xlv7hIM77xb6LJc
D/UcERLAgLSAgxqTnOcnrJ2jskpLgHjpHCnRHFpHaZCXEZzqA//WW7h+KDEyCsgo2MMg4zOWWEIV
Q8MCRT3aCZnxVVRIxMlvF5xFkqAbDf0cKC5d0EzIZUGSVoQNScd4ffVtFMFmnFQHziVEfY45k2dm
mAu8TOQp7AJc4AKx1S2QR6vwq/Kg25Kj978BJbucYsOXOl0W86V0sIeiakFjISi/fNmxfOFudIeV
/JK6/asEXlrQWO7JneV1LpjNDpbmJh/8WsZCLnj6M1jdrCIxCy1PdBxFK7GrUHeKJl+B4MuVp3R9
fYuXl6yCJwij+DKaZcySywzQOcgPYPQC+r+eCkkPCgapbokDSmWP+Ko7+NkmAAVw4tfgqC5cFHA3
xev1n7HoT5CThmSvhCkVdjzFyJtqliwaFARKcafKGIbUI8smifmnoE76iU8sMff8WBN1CEM8WSoT
UGZgbLrUk3lP5aUgg14Z4GsY/cURZLsofZ8P6B9o9DEm+fMGN+guua13+IJ+4YeCwwvelw0juqwT
g8xJAVmW2RBqsPfDdf+o7MIDQBs3JrpFAvTq4up3qt+Lx/PEKOM7FRgulcSCUSo8BSWtLX1xtluK
Ehm+ce/ChbrNyRLRZzgPo1lKgS90iZRIh+I8jWJNK0WgDNwAdNlIDs8kfZZchB80/aBiSAcKWaoN
QUvaQQaXricVT1q4n4rOHlXTbsnj0H3/iwNwYoq5lTQhFOrQgqlqnG3kjDYp0FxsiXPdzNLdAN3c
f1fEJNa6FJtpYaDAB2z9nSFWrxB54ySUi9fdqQ3mhE15LSVyqaAQ64foAAFzDoFcywMYJHyiYxgT
b3hmMVyeLIp9XWqJAE5q7F2fiY6kfZ37rxN513gQNnqErnkDc8SyTNS0TISZQjDvUfSN7FLGBZtr
XgQMSqcP62zkhefFuAgMA+SVZQMdNSYpy/SxlZUJNhurcQTAdcAPakumxLnOl+PViR0mKVOycJSG
At8seNYUsDCkLkkc4aX3jG39oO8in0eLxVsY6++mEWp6DINVrNu9BZaqObPngTeXvuCMsg7tKBni
eDpUtVnkX623U53kGp37G14yvCE/aCMS15j/G13Iy9MFYzRj15CwGwj75xFK7M1R7GUMBGl3wSr3
wRNXYCyG8jPSxwFE1gIn5Fycywv8tMn2ygSQpI55JgHYJWEwWFtnt4IzWbZiYGrud2asLj8cBBpp
Z5eyYYJngvGUYBiJpEgg/y1GASTn4FiKgL0dNn8ap86tMO6RRPqQpSIe4UOV2aJwp0Qv1w3QT3F+
mEF1hwWgV7TEoqSThICXVepxX+rbX50w2VfX3Hv58go5t8MsJChivO6qo53RzXtH9SAuhNJCjcre
4EM/AjIcqNmX/ILigjMasgLCSSwTw/A6E+rVkZjgHodjNEYXboHDM5zQNCIbciyBkxNh8PS2gumu
BgcSmOKHVR0L4SNolxM/b8rq2RLTeW0Wyp+pfdPWILhQMGppUF1CPG0ZD1IrAZ36XBy9UenUTZ1V
opc3SsAZQ1o6GPTahiQmnl6XUIQ2bcisRzoFssZPMnTpQ4zJm0ct2N944y18Z0g5qMA+YJgLNU7m
DsotA92RqkbAbJ1yo7hVZYtfKhT9v4uPqj0ibRY2Y4ypeZvwKS8WnNnUEHYwGAiPviBmGusB1+0M
45odHAAJmlA1ax7kCnUzR7JDz/Di9/ol/E5mUFiiEcAL5pc3I7SsTuwzTg59rqDWwMnracEhSQlw
z2DsD7O3MJEdWQElNdS0rh/fhQuLmoQmIOgiwcjLFkasTo3UoGx7xHXAlDOwDiPzRBNPwfqOr3ge
xGQh7iGZB20rgp8BFlcmtqO3hwH+JAbjpw6nzRvLDiWyCTAEwVnaZTaDlX0aYmu7fZmkbZKnPcpc
iTPk1ba2zCejLGYbNPKcKMhZFFvkBdF0PA9V0nuC/m4Nqou5A1vkdVUWj8bJgpgcpiyUpJ5mGIFQ
nDMVTwDzgdX70chfg6z64/z2fPOY2CIoWWK0Fv1Kw2jLKaYpY04XdGnLIESpWiJ6JmARZQ56HfRK
pZIIjpc8ysa9KkClMM/d6+69tGWnRphUk+RCaaodjKT1IQDAcmxBMZ2M4OLCn/Hv160tPB5lBEmQ
LaPeqkIXhtk1g1ShUaZhjymv8AEqLtC1NEHhCX5rnwo38TOl5U38NMgEjKAqgYEpYDCuD5Z1ILNg
T93P66taOkeni6K/4aSuXZlGqZoCbBRK6UZiehCrxI2z/Cvk6Tl1qoWrlk4jI3/G9ukX0JO0yupO
BlGKV2nNIa8VTEoU3X+0wZyiXswUlIIJLhgNMhJy60xCyPG6pTBuQoYIQkTQ3bRYvrtat3I8QbGM
IlCcANIeg9HfiOm72r4CcHYX96J//RMtVPrheJ8WWT4gMyaVVc+wmBfQgwSFoYIXfeBXAmb2J5fs
aqcTuYw2C9C2c6tMgTTUpV6EzEsH0F4su0fFq9iNVhUoDTfZLa2wz47mQAgA2YIvcTLbhaNtSTRv
BpoYc4BsvU0PLGMgeTN6aQaQywg2HZJX3yGzlDljUeDzQg+KExQXvquFNBCtNAphvqAOiCHdRKBs
DvU3K9c2o5QSL09Ivc9nKd/Moha7fRGGayHQePMzS9c0gNPgyoHkHf7A1sFAdleXUxyOYC1ob0Rv
AJOHSykgoIDw3kNEjVtsX0iFsLUaQjN4dPQL5D9kZTOJCBUMhsG2raDSEXSyrQfRFtIfH3MtBS7p
re/lDFWz6868ENPAbqOogJ5hvO0iQaDcmLPSJCPUmHS3rcsVeDn3QcAtvS+AFCihBghTMLoBmmcW
6GY10CyEdA7FnKrbdqP/EiU27ykdZuGig3EXvEZcfvCFVtS5WSYAmUM6CxU1S4me+w0k2laGRy2S
LS+fXMApnttiLqRBG2WMONQoR3SlaY8kWc0GBDfq21J4S8fM6ebwRQuEx1zmabMuhPKzzWVuJilK
wlRKYdmo3oxAdluFV2tZuJeojgQuWwQB6A0wCYQxa/qkmyVaegJwkHIrbjtLOYxTnu3mBh3f6165
uB6dEi+hoYo2M3MLKvFQm5GMr1aOENUR+9dGNngzg5dEqboC1DeUPClwBYqajJFMGYaCRDFt6Zng
GfLmG4hTQMk2A1K/2FY/ottwpdrHsnDkAwDFB7EseAz9CZC2o0qjaLYxHoNpHBmyIAJA15JW2UOq
a/sZup7rVG7Cm2YYpdsqkPBMKFpp1clzsCkJJKyv7/VlnMVvwIwMLfpTDnvmiSCnRpJbcoaDqXW9
o6goJwyRrwLhC4kae04gPTWmFcfoQog9s8q+F4pebGIMJ6N3b3eeDL5hSYQWvGobq2lT34a+xjF4
6b/n9pjbU6qNIJ8xaulVk+pmGCx0GkgKAdRjyHZqAqt0fVMvw+q5OSbsNJ0+hVqfYPbINJ7KMB5t
MSOe1Bq8icL/z0aiCwY2FlAIKsznG1ShLC01B2zn1nhTbsCq4OiQSg2/U9bw3+BKX17Zv/ZY7ctw
iAsDkou/AqrUoGhA6ZE61zCdCvR2lPTKuueNDywbhdgJaiN4PrMThmNXJCQLsZ1zrqB9Od9A58S2
SOFd/2oL8CH62T7tUC86yb6boVQFeYQdytpM9WJqbSUP9v/k46UX3BueMtjiQz78lcd8mmYCbF/2
AtSVqOnwzQBomaqJKY3KsbJwDZ+vkHmjzZUFLhAZZuh9GIGQSUw82jClVQhI2ZXHOkTuZCYnaV4+
f5/LY9y0BdeJNjYItqm8L4J1Eb5GRLRLhYPC4TgKW1eGvh+xwgrHHJS721A2duOsuyFPE2c5ZP67
mGPSceImcyxCHdTAYjJoDaLoWDrzVPlBF6yEQvyWaqR3ep3H/nF5J559uWPl8MQo5L2EcMjx5cYk
ehWUwnRTUeVWqBa/E/oAtHWDuhzbeZDqVKnnHhsI+ZaVXtkGKs1fQHXolHslQ3G+dqyNvAIIseKd
8WPkOC9u0wsI8+SYV0ZLnx1azAIwIwctLkPJjJMbEnShQ+oQMm6tNAWOGAeQsqn7Z5OWFaD5dpuT
PnGUvPhRhOUBem8TWkxQIM0CIJ1IMRYHJKEQDpXABTCr0qNeibUrCLVkW6k52HlmpJAnqyGjmVZU
v00InUpXn8QRgVpNkwCo0il7JRmk16y5HR9BRTzbk6R1H6OILqdq5tUmNAbVhuAPWZWRIPzUSt3i
vIIuH16o2kAwDAhb5OfI0c8jkpiGrTmNIRw6+aiCANqgk1OYtZ1GmCBso4QXH5a8TAWVOsj8juzf
jL0BGzdrSTei1VqBEymsrX0tz6E31sLwGITD6Gqy0m/TUNX9Jp+IXdENaq3JvG/MBhrI+TDdlVYZ
8tK1pZONxwMlAwXFDjoE5xuBOYU6GsYZ2nhlaedlsAlzyy60mbMBi+s/MSOfmzF1PYFyGsr8yhhV
0GpqTV+A3i4HTrYUQE4Xw+R9ndaXkhZKaCakgicDBlCV7xq43HXd68AmObxcv9eWDjVGNRVDpQCd
i0xX6Iwy60R59GQZjgpaxhQV9jF2qrbnpFlLXwk1dd2U8Y2Q0zJhvkCeWUXiNHqhdBBTxa6s1K7N
6S8OhaYCJYYBZzRKWH6nJJrAdIuxfy+vZ9+A1Gk53QoqChPTa5hxM6wllzi1xrjEXJsWtMhgjYZE
zFxAdhtFTbwiQ0A71bf/4+zLliNVsi1/pe28U5fJHWi7VQ9ABDEoQlKEhlS+YJJSCTiD4zjO9PW9
0Mm+lSJliq62Y0dmypDk4PNee+21jADkCm3YXeLWf9qVv73kYo44ynAHm6PZ1MIVdUDRvOv6orow
Ez8NQQg1oW9DbZROL5EdAef4XvxNW+0QAM32Vf1Vub4sO/6nmi7ird9aWkrLmk1tTl723o9DCKF1
K6zPkPWYpc4lRBx8sCxCb9tFcM9aJWvt7us18Oko/vs9vcX+UcYVZ5qejqsE6siILo9aR9++buLT
uzjmPGiMEIUmkKn4uHmkvYph9IgTbJ4pME1e1/0PgHPb+VIss3Vrh8y+sOA+XdoQVHCwYTuQZVw0
qdlK6wcL0RsDW0Drpkg0ztkkMXQM49sLrzd30fKAprOgmg7nLGi6LRZ3JkWatQKvV+Eit8virIlM
c2weWu6I9VgWPLQnmv8kbWpsM6/1ThoW8JXU2urHhSf57FQE0xohs4Ogx1zGzXpme1lJXJxS4KaO
B/eZPK61VZeggBmVqNx395hKoQmT4urC1vPZNAKRSceJDNsKUAk+DjFeMueJwFbqOmN2L5I8ufYU
dS+M6tyTi54G9xZgIATXALf+gbY0AAMNaoJI0BvxjTEK+TJOifyZwgeZQUYAohatkaVQ34SAEwkH
oon1hS6ed7XlI2DXw8UDJwZoKIvBLqdCVgkIuSvYcK2LEZLXurtKyvhoQuWnGvNwgJcFDJTXcqij
jDgn+GxHXz/DJ6NsAGrG1gRUdC4S+9jXoq0cWmQzKjrAmj5TIxSpeX0cnWSf5c0eNeWXCp0/2XM/
tDiP/m937HYyEtrZDdBQ7RFmvL5kpzq5JHBw6bUWS3YwC87iGq+VMWxzZfnDzobEZ+a9ciGQ0VQX
G/xkj0BiBKgyAghQYJYZkt5KIaZKKlC3x2xY1crrrixharcU7O6gzsQld93PehEUCRAYZrD3Dyp3
VZnMbuY7ZDVq1yDvPTQulmLDYNv+9QT5tCHksB1o0EMVbjlHU7wK6RQaMrWuOKHKU+zHWOPct+2p
vrAgPln4gMjmBeGisgeb7cepYTHgVTBjhw+qHktf1SBGVGjp/YX+63X438kbv/l7fcl//Te+f+X1
2GRJ2i6+/dche20gfPmz/e/51/7nxz7+0r+u67fq3DZvb+3huV7+5IdfxN//1X743D5/+GZVtdC1
ulVvzXh6k6po3xvBk84/+f/64f96e/8rd2P99s+/XjlM3+e/lmS8+uvXR9sf//xrZnD/1+9//tdn
x+cSv+a/ofDrbfnzb8+y/edfmuv8A3dlGEN6kA7yIP+HadC//f2R9w+EqcgOzbEKlHbwCczF2/Sf
fxkufgm/BnsCVKBgHmLzQPry/SPyDxgxI8TFBuvMWS361/99sA8j9O8R+91l+OMcJAR/HPU32KQs
XAM9qNt9nBfKzBIDFx8IAmogVvTgJ9Vql4jpwvT7eCL8agY3XpCzbfDA368ev+1MI4Ab2NCPMlKa
tldF7rt2uq6MciecDVy3AxOxaWlvfxuEX+/6+7u97wz/PgR+tYpAkKBJiNwvd+Acr2bE5iQjII+a
X3RslUr1zZPDnoyzHmK2o7SFxXgqdsoNk9qKUKJ0TLr0BiMAQBfBqsfUvdlp12ZpPmcdajW97LtS
2jWUfU9d/Qo50UevTe64JbZazALHkbtWag9fv4j1cfX+ehEXdxd4fZqW4Sw2dqO3YnPwBon0Fnsz
HRUiF6b5rTmsoVvXlW3sW0We+NTFFz6SMFbWrZHXkArxoOSqsE3Kdj0pepc4zUmMZ2Ha69pZc2bv
Jw7qqdb7XbZXyI80A7k12ckq1nM3mA3s7tsJRrSURzSHdE2L6osLLzefg8tRQqrUQOkZiJx/1ICl
NuFTToWMaOEcW95fx3xvqGZtUXZXF9aty9mP3HWOFvqYF8WqZP2ha52ooxDBsqE470LcwvFWmVZv
zEKt3ZyGmFpXdqUOU11ve3eHAtljR8G7w33jKRuQMcmHfT+SYzb016nHnvS+ugDlLaDKv8cMeDYW
FVa/A4bqx5WlQQnOwZ4uI7My/REmPD6RFZgddMr91lBHDW5JwLBQcawS3ymsg1laN621Y3F6tGCn
EbRWDi6S2a2+7u/P5hJO07n6EEI55vLU0RUEtvO4llHRZFFF462bak9fN/ERH8Bqw6Gpw1WGwKEW
/t5LKEwfmcdzHDkRgvVSd/dqlPA2upPCBSQxrnP9UnrvvTb19zn03uI79oaV7iL3/bGzaWuUI6tS
GZEeTZp306Q/OSQ/NyU79em0Nkb9CTG9amEUSlFRw26twttbk7XVeHFPswzil+2GyzHkSXlyO37d
ZsUNKQzUO5RhHLOTVxJI7l7lox0RoXa9m6y9xNsbGlS3W1gA2SSH+on6Fmfi9eveNNyPN6C/+xPi
hOA/YdRs/Pfx7UhZOUWRa03UgVvjy9IFhGRO30fLfqyM0dkicLvK4iYJS7ctVhA33wIidNcpdTUk
xflVX561Yc8z3bpJbYQZBvNWZpymQTqJ7ahPaYhK3O/xlKHGuADTibOmCMcxYZsKBmmpXkGc2VCx
jwS741dG86OdHToMrMdqvvPRSp3cwX2iHeoOqiZ2V01THSfHuEqLBvPZu0s90oeG1Tso40iOg9Pu
OW0g3s2zaDLc793ovsEBcRMP80WLiHVqufc18QKvy068gu5YDMgMhePPbLIIrjDOFFA2QoNMVb7u
0geSirA28tCm5VVP1zjxf6omaFKnCFTMWNCV9HuuURl2ldRCADzRxLrnvEzbwGpPvQNWSOF0gy8s
N/eTQSPrqim/61qUl/mhomZIOHgpmhpu3F6mgcycV9K5oR5Pkw9j2N7XXJuFE6BfWHQayRAKhk9S
KWUI9u8Ppti3NrvSu14B+UwD2+OFL4yHgWnfwVU+SMp3FawM/Wbe00CRvu/TlUn7H8Pg0zo+0wZ+
boUXCKu4V0SRFXPK6/yGprxeZTVaYk4jg7yukWzOSQ0hI9myMjK0sy3oFNr6gMmQ9wcxwJQeYlYQ
OsrUvlQtNF5RDpqOjCFZk97GRfVANRchaOkGdJB+0l6bfTmEtgYjmgFAiz/pbcRYvW9jzwt6h2+H
WoggRyHPuqvvK+3RY425NjHBaKMOGoQqAvg6bVDvP/mlnr8kySxaEWuYaL5QZAMV+XUJ1xWESK95
6R243m69WK0MM18PpnGd0ikJXGdlZY8WHU4Thyu7kfEUdlTG1dh0ld+b4mRoxgVg6R1QWe4oBJAS
gecBBBiXexgvlVt0pWyiQsTpivfVW97TnZWRzOcw9+aFfZPUp3rQt7og4EuN2akqUphwxCzHNaBe
iTTZ8MqUocrtoBn5N8OBCOeUTpUPJeaKVYeywAYPEpY1VCRUrn6eBnUTa0nmK9t9khL2la1iV6j3
0n1euT61iqeBqTUpEyOc9A42Sh3GRc/ifdWa972yPF/a6bOZ9igBkjhW9C6u/aFgfm/xjZOxp0pr
11QTr6ZmQOWF9wcnyd8U68FIr92g1cynpkefjsV0NrJpk+XZT28i12M/bPIaJYInRemmroIsj6+N
YYNn3Wied8xpd2j6+ImUXuoj2KbKgT9rAwmDukkEMhbF65SxU55h4WXJSRFzmGWN7iE6DR0i3y7M
qMcxPcnJDSBIg6tXo+4v7KIf49a/N1ECzXRkI3BamEva25joA5lk0UTCrh/LfjzlTAuEuzdkhYro
XIOQYj9tNOXuJPra9A59Dnl/F+qbTk92CcukL1yyEap4+/rJFkXwv54M5SuWbuJ/21rEZr3heg3u
/k2k3PaucaXPG50GW6JyK3Q80vi2jNcEd4FOh+jEZJiB420zZG0KUWHPb6oRBklsV9nFYajaTWeV
115Ov8HegmOM89CoQA2fkkIL9O6bgvXFSgKqx8aZ73TWWH4hjfRCaLtgt/79TrNmPMqVZz7osppW
t3hj1G0NiG1iJExrfcOZOwSqh7lcWyB1NY3rNpnCGJckv3B4FVCef9e8b8gSJYGChveYdhdYxJ/M
ABvytBaKp3Er+eOZIHBE2kKP62iqnBsCi3a/LuxzguDHnuybLK5/fD2wC3D6vROgLQ0dU2COUC9e
AqqGJ7Sy9aYmSnT+ym2QHqXl7HSp3UIPDlK1+T2UTg92DhEsq4q+bvyTl0XbqIdyDGQzMLE+3hk0
LlkxZD0mlTZuWtrdaxgDj7Iru0dhgGkPl1TSPxtyANQYcYA0holr38cWSa+5nsgFhtyp32QKzohM
byCXtsqnlq48AiHiwTniwlD49TAdpyKS1hTiQH9rDfxCmV+4N33aAyD8IPCDcLu5XFZUuJ3TeJiC
ndzpFeR9cDOsnMCW3pGl44UAd1H58muskXrUEeTbmPiLt/dUQds4rpqoJvpT7qkV6/mVhZ1kcrUf
EylPjlE89n356JbpSztkG+QYL5XOvgPHi0MLWDpoJkDSgSmROdr/LcxG9qqZkOoUUd70FS4yJsw4
VfcjTzc2h/+6RVsFhXdzi0zxmTnFRkn24EAeutK6PHRN4fgdY5OvI7nmjPq2NmovFJ1xzt3i0Tak
bxKP7eyuD5IEQmTNeKAogPGh1X5jZaMTDUmxbjMLG2WhQS5Sw7HiYti/ntifzzMQpXWonc4M18XM
pgo8/SpJsapq++ykOMiGyjgLi4ayu+pVXvi8RzbdrtNXW1c3uBvc0RFTPk5WbToduYEKoa8faYlu
4DxBeRW1wPSbPbLoDEb/1u1ObDHS9J5A9MFOrddHxJM3Ija3LOdPfSv8QcND0qy90O48p5bDPZda
oS4QWyxd9sRItURH2b2IisnbmYI/CnapbuyTUI5a2LmwhkBOBw778dUSylQRo1wl0nPt6HIjCe22
qwKROm0oabVVGZZzUVoXoJsFm+Lv5fRbu0uCXeKl1YCDTURJlT8jW2/5icsf3S5uA/CnIAmfh1LX
Ic1FjeuMqdcG3EOZGcR3SIbIGb7YlPdQjE4zCE9JL+A2VLq5KJoVcfN1WVstrHu02waYlM9iEcoS
hmA4QbdamXyXDnvNkgRzyG5lSONrRcoHs8XVrw5cPt7mYGogAy0PosS5FvMRfMPiQgw9L9Xl2Noo
6oRylzGjcwv4YJRGpc8S/lGuYY0Ww6G3xJGw9PY/n7q/N7OYurlSKaWqExGgmVNZQbKAZ+dhelBd
scqGagXaLEriFaQhvm73s3n1e7uLRcyLBvreA16PdN1NBeBpiFfdCAupmm3jalinbnOhQz/dN97P
f4cAHoM6zMep3KNSObULKSIOho1J5I636V0/IsJ1I2NfJQrRbnUtm+6QUP5t6K0oz+tN5+YWJlVy
+vr93wnjy/GFPQJiVaDxyH4uOqAfsqzXobkVlU4dqC5pEXDjNtwfGuB8PnR4I1XGe42iUlUEKGxs
nEniyobb9GgNQzDvbG2O8LedqreaNevcLPfz8q+lvHBz/myX+f1JFycbb7PBTBNdRKPbBYCLVzDD
vlA3+gdSO++goEyhI3B8zlWNH8emosocptqpo84mm6rufNnqQAxycSza6pZq9NQ28cZh8d7qrbeU
IKwZe2j/54gw3INgyQoZqZCnKNaPaR94gx1atjhDTO08SixkCJAcJ2E/lqLzcVK9zgtJ6Gzf2JeE
GD7BaoDkY9vVkdlBtLHAatgwAsUYSoxrbXzHhvNItHpdm/ApT4yrchIbpaWvlYxXZIKOFRm/jx4s
JxILwI6Atr4Ff55Umhf692+EeDHdgEHCXREEJOCsdDH5eYapmNcVHLZqdFZf0us0AV499EiDatK5
bsrxynW4GSbedKNZNfYAOfiugWDUdfufrMn0VTN5a9L1uDw2KDUVXRemqTUFpVjnnY4QuJOxn9qA
AwwOpHhw6odEUgbqm6j8rumQbuXfNSXPFUOJft/gXxNb32amHuodcJOhHXTfs5Kgze1np86eUVzz
ysxqZZnxpjcBa7Q70RjfIQjBENfgh2un7PwKGxSzic+TYlUovnVyqEh2Wu2LUVtzaBEEXO+DNCFb
2k0AkVgNK1lAXnmzLovpUCSjuS41d89aHQq8ZRFKjedrEpehY1T7KivNsI89WI233VpT5VOs2qgG
zSllE/Fz0hOI5qAnBWfQohD6zTTUB50CneuK7dD1G7MT59r2sLwbXI7sNCyGFpSfYk1I62exeWVp
btQ46FIuIPamWWZQ1PJnQsiKIEOXNuKHzGG5w46myo+soi9wHF6jKA1jpTaFloLMmyKCwCaNJPO3
coJKk5HiBTOKP6dGiwVgRPboLLXFPhQkPV64YIB8ut5VqDydU/Kx4TfC29IMn1mqA4B+6gv+M56s
axwKoWjMFwdyKeEounVc1OTeVeAgygdj8kwfRpdPSVZhOGn50MX5UdOdfdtLmJHaqbfqB9OfLGdv
ycT2beEeIeu/lrH2knT0ZegL3Y9tGBAnmBTcVU85Xh7muz8TmRzNkgSZzI8WypaAbQbM/FYIhwMJ
sfVVmXdPgnRekFEeSsh0OukPw2YicFN2NDT3Eil+UTj3fidB8hTLB1k5JPSXuiCDFwsohlrgC4Ay
BY/K1cg0XPdK3xumkyHZjV52B0s9ABc+u4TdPLd5iUwNltDXZ8dnsQZUwKA44oBbgOvfYkeOWWV5
pT7WETeyLCgdZ48wcM+b27oh+1ilO6N74lwGo+K7eqhB7/p24Qnm7WKxnWD1zQpWuPPO8fTH/dpx
nUFDHWENejm5TV32nbvJsW7tO6MTq7SK13nmnqys/tG31YVIy/4krgN7B6wZAlIFirEWbdswyxpz
QKYRn4QZDjnCZ4BMja86/UZXw1Ni1T95bfmNKX9mmRkYwtsXFCCYfB71vPRHEdhPpmzziHa5Bz8e
0iGP1Dc+t5PT2NGfTC/ADyHNiZPS9AFlrGNp3BemuDJGE2KMhfrpavVZnwprH1PrFOtds7MlhSsf
o6FJk6tGAFo1NLLFRIoyPfZjM161XT1GgtkHSxvLNdQWfXdGRS+MzGe9Y5k4fHCIIq215FmPbpmP
npfUkazLq7FmPxpdCzoLTFMm+Xcqmm8lEaBYIRc4Tt+mhO60pBZ+Wq68ep8NVhbAdPulQKddCFY+
ezCISyIOBz6gG8sabrsXltMqh0elObsVIyqq1ZH1sFrSr/vEukQF/+T+DG+a+QBGCSQQ3MWBZ8m6
Vj1o1JGWuNvJKFaNoGuQdC6l+eZ72nIl4EilJlxYwWlaxn5t6gnFmo5HulUGicr2cJe8zxk757m2
K2VyP03dQVmk8vPJPpTN1mnMvZ1fPOE/W5F0vj/phFgoY1/eoHJWeBao3VHdwHgyztx1MzQ3GQT8
ZHkzptXNyKHV1LTYtll3ASz/DOiC1glyt3NIDqXheex/C4Bzt3GRGDB4xKRe+Gky7E3Kj4KUq84w
rrktfcsrflZaebbj/kLj84stBwDcBbCDZ4bFH+ipGpE5GlyvjgpCbzSmUEqsoCJr0X3t8D1sm86W
oGeW6t8vrLTPehyMCVAJZzdk5Ao+vjTpkX/RbAMqMgkLUAf8kBXxiqnUp5kV2Sgr9mthrMhogkOc
549ft/6e8l+8NrKBEASCmeTMfF1APTmuKpJUaR15PXkACEb9rB6vAX/edA3yBbYkL6B13FN59pJv
iak2su7WZNYpIcjkDVqHcgR1C/1RJ2idV0n1PBCFhIODVTz0sShWg5huPNqTwNrUqWeupeUBJzfI
VtQm7Jc6+eTYuJDZKazmiPOSAnH3ATCVPmFxMFEzyGrjsRwq3Ex+1M30MMTepm6TtZV3z4Zszk5O
Xry8fapRCw1y8PjzbDoaNqdrK1fEz6Cm6dcl42E4ebhJ8BEbuNnB4FzL3V2n7hPH3up6WA9RO1Fc
9jpeByDwEmT38EDV4IWWUo9dG/8gugVHPDqEXSbOX4/Ce3naH6OANwPog5ITWJMs5kBh09obYmxq
TmIAWmsfpLC1dSrTxu/cBCBUAS9FVq6nPI5435hhXZAtq0sw2DX51AKw88GZ2et12wRuo21JWyOz
qpOXZqqiSWv5wUQmN2lxnuhKITboveuMNBvq5NeIl56Her7K1ma7dpHiyeyXBD6SvtYxvyyDsRjd
oKswJVC6FyincS7s6X+QHBC3gUxrouACiKcFbs/H928TkqV5U/PIysoXlZm73GaQDG7ukXnKQ5Br
jrCaOKLQ53vt5jowMHqq9fgqbZDbtY5mQ8dAlqV24bE+yaiAxA8WwKzCRCEeswBPimIgZjMR7Eel
gxuvtI5qwESPcT0fJYDQxLBfRI9qG4OUqW9iNlY97wIXCaJVOcY/p9w6kJI/dD0y2uNdih+fBnlm
NsrqXFqGXKEr9RxmuLJ/mnS72HVd+2RQQAXDgxhVHdiF8sKvJ9snAMZ820PxCBBeC0VOiw0HHJ5E
OMqugO62UUmUFmScN0E5wUG5ydg679kjLUBT7NDnRoEoOoWD3Ew2eWwL6yGzIa0MUOFCZ3+y+RsG
Sm4wEUCzRXXL4uThiorWc/sqUsDZCjOODEjv+gbBxpIamPz6NuEgCowBLuuXYKQ/r8IghbqoQUZW
B1oHmIkfJyC4XCkhXcaj2QOmRoJlhHCkvut1sBxSxB0t3UpBrkpi3bczMOD2F5JKfwBZiwdYvL0A
6JiWesEjUEZ3maH5NXjNcsDmX8Y+Tck2t/+zWiLEIR+bXGYy3c4sUkfkuAB73QFmi1Fe4cDl8sJF
e1Hx8KsdlK/D2Qcja9FFmJHoJVUWnCSjNhZb134vukG36mpHwKIvbRq68QCiMblj7fhQZuy57ewN
tBpCBu1JaJ1NBb8nRRZU2qmzLxUULhRFfj2eCa9ycKxMBASLOMCcXDDXDYabV6HtXI1eyQbWY9CA
kGkZFLG20jOQ6j3vZmr8zGAbbAVhY83J7WSf5nxty6uykmtPvvyn63QeH9zBUNFszLzvxaZYF10L
tkXCI1Fru0pZt3XrrKeMhukgtrZVIym+GysSGDK7E63YepI9cXk70Py+ASJ64WnmUfpwRC2eZtFN
TNOyNEW+JkoyUAc8XITpcACAvkrjHR9pCD+AeyAFN6At7sD5XacZ34gMnpIXNID/uKfNzzGrhoEL
gi/L6DmpnGHqc68CieklHU1fSWvTGiueHAuj9l0NWW0QHr5++fnd/nj339q0Pu4OrYEyyb5zqkh4
qGl1oUnSqbAnpi+1S1Jll5paLJZYjwWwK7eKpF4hAYVYALJRRncyLybAFh4Gvya+TQwoWkDGBzqD
H9/KslUtKEgw0YRiT39w25A1w65pQW8Vz1ZmXNt8OsQ4g8rcZ+mVVorXTIz7HHreKqZAvconvUt+
DA5ZW9MT1KkDhyV3WjfuZSsuBaTmH3HfPO54aADdLlxW3MVZXDa46IF0WEUgkmwGs46GydlquVzX
Ut/Pm0gvCOqN9X2qRU7nQCMiXo0FwufSDOq2el+2RRrfsKp7TFRgYU2NBEyyCau+6FPmE42hyDFe
WQpAm1IXTt1P9/ffHn9xw4NLb6fMElMI7PnjTGiRAc2NPcSmNxWKz5N2urBOPmlwJlCC7gVwB1ol
i/5KUeBeSY7R7eCfAjrXSprr3IFPHSLmcZBrYlxiT/55sZgvxiCeYC+dg1hncYbZnPasddBkn6i1
B7nEOHaROOa+logolTSAcs+6M8sbFwY5fdefMu5eOVDdabqXCXKyXy/aTzcKHDk23A6xgS95BGxE
HrJgcRXxUdvNhOzatY9NLHe1ZV2BIh2WSJDwnK2/bnahtfNrWSFvjowp6qNQIvZxWUmQ1UBqw0hn
IwJWSstVOoVGoq6mWA+4xVGwjniDfAPCH2Qq3V5ofp5Ii73q90FYMmZ42cRV1uI4w619XwtEXQIo
fF4d27jeKmgv+d6MMuhO2Hm67yLwqy9JAH0+9f5nHiyXqtQGrSlRQw0ylri24uuUPbkTYtuhWQsT
+PPQXnCX+mTTxDtjTwCC4s4Vvh+7fK7VHuoKZ5MGRY6ijVcx1nGCsh4AwRfuaZ82BRdxAmYKZvky
Xk5MbtCJ4d2EpCBuEqAE1iaVkI/QnEvZlvmA/2MogUyiWhkoMQqXPr6WDchNb6GxEI0qC1IbBbdN
WwRIF4VgYm0tgRuVKFcKLrdVNfqaXV6JVGR+At2CqnXORddcQKkuPdDicFJ2bff6gLNXZJAFKSgu
aXINjvDp/2cOE0BhyFeDl/CuWfQbDlSAbUqzAUuoy2FSjSJHX+dQOsv0/Jg5ZIucOoobkUNxTf5t
Ko+mQDE3UmEXnmLeIRfdP1fbwIzDdXDyLK3WwbOkZTwiKE26+KrJQDp3YafkPjVjGgyi3eWoNRjB
vk/sflN57FLzwP7+fADkMl2EoIiKYXwwz8XfuqEDqFJpDKjAIEu8sAmqc8WvBw05vpYoBCkgUIHG
bURWCdk7A186BwKxuIzVgmwSW9xp1jnummzdj3DAqIkbNhJprtqw9ihnsedSlSnUDFrAJ3LbU/O6
Fe41BJZCPUd1F36kBwUHie1yBF9DWdvOSe+1Igm7gRxsT/BNrpM19yBvPhMi2/Fc5c5Kt4pqzS1z
Z5DmGqy1+zQdcLeGUIfFjrUyI6e195kV3/LyDjg7Dt7a2EkBY6BEFQc3zmG6lds7wI9IVzW4ZzTZ
nV2Ck5zW6bG09efSNB+GlKcRdIqBPiXWlg76S832EJKqo5E3oMcpd6vX8siV+RCPoOer0T2PIAOv
ar266vtxCHqoAUfJcChYNR5ymR6mvq33aVL4ShWQRSv5j6ZnIOen59KCgKs2WtmmUFQ/FNPwRiPD
ZN8tjaS3nbgtSN4Eo3hzaAtzdZVC5BFVwalWvLokm2NYOKDYoNQ3VY/CXAu1Qh20pOPy2cn7VasB
SHMGDu/5xrqpUxuOakXzIgbDDEUKBV4l3B1pYCEkDe261PhjFg9Y8iaAfwkiDR2MCqFAOHCUoY75
o+jtFxRunC0jKTbCYk8DquZBzDKg9QQ2lzfKnxOieVkFmhEywxv9rrAhe4MPA5DbPR8hT8tssRqU
99Yq8lOok6O5K5XPEN3Qdj5VAw+nwV51nILszjMStvGwUdOw6Wz60hoPscBzt3kRwbQWt0XXO2Yx
OCFw6BuDuhcwFgCJEXPgpYLFLDV/xtowHKSlv3glvWeIv6rR3imNv9V5fGw79gzNvBdtY4zdTdNq
MDCn350se0r7uxTpQJ9UaC7JcJ45zog+cHZObGyVk2OuoFlb4gsb5B2j5C7j+EbPU1+r2nOmxUeS
lXZY192TAc1RX2XNGI4KjOoxJztswKCVgw5hQW5DqzFGXgzao2U12GFtqARgZfhjDo5BOcHqDKwD
YAU9MpCJnZ5GYZ/z+KqlOqjniQHhXM/YDr0u/ZK39k4HCgeCLsS32pu8yV8RIbN1aWC+iBLUL70z
sMVmTzExrnSZgaTbyNDLC3CvJZLiLVYLJKGNFKxj3U1f67mGoCtIoAn7mpbgoMD3rOqh9SJsyyfI
OvuAlc4qhjdA16wsD1QykGfAP9KqR6qxxq/z/qGt1M0Ihwl9zO+qTKcrZ6qCccD07z3Z+qQs+q3I
4isOz/PeGk6VZZxHmz55R9WherfBhCJeGjCOCqXeIdd9Xb1WDhAkzYlfPL2FV3r+WlV8R0UKRy7A
K+FUyXtOraglr6ooVxayXIYokfdX/eGdeWjFSMInFbAgJecKjvw1bSoFFAiMX6Ptv4H+C0KwKOEr
1Nx2ybcaJHs/EcOGJO4OuPt9Jk92CymdAuJcKWq2cUBiCgxlfta8LqIt2I0AXI6IacAbKAoVNLAZ
5Ia7Q9X9pu706mBl1d7AfSI0R302tVY3qjk2tEwCMDIYEFE9xC6+qcsR0xKUMheWruup6NHVzPXx
luNBaAD1PD0Gng3CCSr619KwNb9vblAm3AbdnbWhSsBsQMl94sK+Or9SZfEMxYskHFzIeeT/h7nz
2I4bydb1E6EXEPCTM0gA6emdpAmWRImwAe+f/n5Q12qVstjF230mZyLRZhDIwI5tfrPsFjyQ4WhI
bWvn8i4yUSTXHJ+mmrYpxSF2snM58hBr7nCrpsLajKVyPZpsofrHNGhXPH3FZqo5AOBRYku5Bg8R
ZV9LAmgYzb66VC/8/6IQPjeKaAaQn/o3RoR7LSEW683nwS8s7Ruz9xtrVgLLqFBBCrVnvZuyq9FF
dlF9LJ0231Y0KGzXekX9+l7S2KLawQw8nHlj4G3ZCTyZzHIp343ABjXmi9aRfgUgdNO2w22VtO42
m5P9hFRG0CFNVyXdGq3cTR9nnzM7pitmNsN2aBe/6i0KOcc9D1kCcGGNMtNk1BurLCa2PUWgyZA9
Tnad7Ty19Tz6KDtwtg22TzM88qAxKXWKYVLJz9VVeVrsft5X43SdaNLDv2Pkac9eoygy/bRtAqAs
426UWsmLG/jz9AbGorpsAlHWKTuUehmZQo2mjKselcQYN1Adkw0nNC43c4cbqcyUIMtxiZmzyLnp
3TrcjAsPeAhKYhNmsVjZdPXWYuDj5SlU9VofBcOV9ErjVDk66Pum9fy2aM24ayW4Ecwe0foX4DY6
3f7eKDnHj82TRa+dAc7wnIbGl1LJX8oMsLZuzsVGjoyX8Ujv2H4R9y+OilcZ9U+VxU/kxCIhefj0
6oft+s60UqDU6aYcLU93p6uq0KxNGzVPVaiC7y2S3EeFxt22xvq4+f1kXWVpe9tq81VapmeRAQTW
CvTqZhmELuGqETb53HyFQrcTWArOe1BLN6hw+WgB7WFJJGAqWyhX7dfSNeKgYPjG6OteyYznisHA
PtXjIBuqH6rLiTRoBGStDyqt771OiEPO4TSE4i7p2eQRZyWpc/JmK8BsYr0iwpQhB51kTt9lXyHn
xBvGWdpW09MrazAoj5ws30OL2IyVku5HV/sy6ZNzSrqWPf0KSj+GbeRiXtTmAOzcdt6Bofk22NPg
jXkz+NUS6ocxWU4wb+azNTscjirdfUfdMtUGSd00d2ncbfUUwnKOIgvma/Z55Jcoz5/muaOj1zg/
YpkcdB11uHjcwHpdT9ggUma/MJ9LR7m1sFtxnHredDMLZ8LiiWJk0ujqZ1mEC1wYZfJtK7uxah6J
Pq/ukJrM/FlXFw+rlpemQ7HEkPskKs5DKJ+VhCjSlvKkje1j1JJcZVMdzHPo5yPGJBKhLXMZkm0T
KomHEtCj3ZdvIw+Lp5pzcx6YmO6kWpWc8UlQLARWgEznUMnPNsY7x6U/aUU8HxvHOKxan55ZuD+s
PPYc3gjITKUfdgBzmnl4jCPpAufcwWPloDaktVVz1NNJhVfQrOEZRQUoXFcmLHXLN1dOD/kS9jwF
MvEmznOjkntKbd2LKdU8BBi27VJpuwQabNDY1XnR1mMEZUqsqpsfkgLdG/XO8ac3u+q6a0h8wM/C
LNsbCc+dXedH+FpLzHvdJwdl5hCztcUC7dZ71pJ/bqrXvM0UL0xKfSPEdNLyAXgYw5RyyG8NB0Y4
MfeTGPOOLCOj4RS1WM3XbeDGpNaxGMgyrDsrkbqfLfl3tx4q+mvxm2kWw7ZXTx1nm19F862Ztjyd
di78DPY70IvEM6ypP4Zm+ja1xuiF6qq9Fl/nhbzqVNuTgNZUaM6HpU8YbdL4SfNKw5nK6kHjuf6Q
/px6Gj4YD5jfQ0fa1SN05vdW3nkLUNHNUuSaP7lPNs8c0KnhWKZTdZ1IEF9L27BkXt2uenV7h4S3
QyaV4FWcEvBvGzcrrqw4ZCxmv+lu+FANMTjg9Ls6ttYG5ietzXiawd0dsXU8jnI4CnPEmSFSngC3
pNDOgHPSPkJk4bbZq8ZtNbwpNpL6J5lh+Oib0QaKgMDWq7ytq8cifME6Z9a/6zyWodtt9PJ5dm/k
+BBZ35as3dhy3qTVq5iaDfqaEDozpr6Rj7b2JkqZOY9fwuQMm9LSMXtZ4I0vdqBF8srpi8NcdIfE
RmHfsne5ekjb9gpyqK8zni1a58Qpfz2NMPqoZErXPrVCnJWpuJnEU7ZUN7nojlaoHOIk2+VWf4Ac
fxPlhLoOtAwoluluykaGs/E2NVKGIuJK0+MrLdf2bVqeFU3Z6Ww2wCDMCsVBU26x0w7oCexsqi46
ixTG9jEX86HAqy5Vj5XmntpyPpaGAiP3jeOUslXZGo3tK5yoTjeSFaIalGTbqsDcxFyCpoTfGUYn
qad7EjowTNZDMkDuLjpfkufQUtqHzkTxYmyRiSXsbYVm7rM5PodR+9i5D3ZfvylDCDFMv4nM6KEb
liutdKn8Qk+3h5Oz5Eejjh8yO722VbmWPcEcjt7MgDmT5pU7z/cMQ86dIHopcvQWRTzp+nDqG/Hd
7brPhTs8kNpcwRKuhvZKj8ODjHNAdJnnJv29YdUncAzb2BDXCTL7VXToeMjMLLobzHaPc8I+spz7
TK+vUmF+Kjp5sJ3qGBnh56WRn3IeVk1GT4qjv6hQnsWTbK8ynZEPzKNyno5hrKyCxEEo1Gc4WEdV
HR+BIdkEHiNw00O+2G9uqB4aU9/V2XIXlsq+a9HW5dyx5pJo5HiZQ+OZuUiYiNdKdfwq1YNeONez
uyD9FV3NfXxakviOvjVHWQgk72YqKbdH1bMUZavLaZMuzi6Lkfg3qmCQ0ISww0aMypssQNW5faol
w6qu2yAZBZSo8BooksIeAtXNvcYkZta5pxo/THEszdoDhHMAzsDsN90jEb5D+NKDORgYnbF1DeVJ
7ZF1q/D3WuFnK5+OYO3owagJoGj1Kas4e928eIgd43ao7OsFlWbgSX2sHMaxAthob/N8OSJc4k/z
/Gi4DKymXehWAUp8G2GDtoNsGtrzxrG+RXWxU6fpWPOny14ErZId0L8MOtBzWWkARoKgaCt+QWOI
0bZvKvyRqNIbg0UY7b2CQyMvo2Nj29vQaQ8dB0LDIMKIFRJH302KrdbY19iEHi20LIReHNJSnJrs
AGny6MbatlWaPRO/XWgX97puP6KxD4/cPYytsndmViQb66KI0w6svZEGI3Rpvcj3RTLfWBWpJIct
OBNzk2sq/XbIJkSxkDOyrixaAui9Z/3ealKv0oq92erbGVp1NdP50GK/HxAT3/d95znQvULGv47y
VV1+9Bit9BQV0BqwCzcRWO2CdCk3ri0BqAsfLKk/0pJyGrG30nqrZmmgnvGPooxVfB1nGKaIOwmy
CS+f5dg0FDZGdWQoBPFZ8WHObobhNSY5yFiXGx0kiHOowE86hbq2+tyO9IqdKFi6KDCTJWAwd8ur
bIW+KoUL30pTXxnlOTU+tzzsIW96ogpS7GiP6Ljn0KjIQlzb+Itk4ivxVZxjVM/hLqLPs6P50t7b
rbVrqnFbkT6HerhxOsWTWu6V4j7vc1oyrXJwEjuYhXwOh3DXh7k3dKAphvko8xlMS8cbQtxgsGBk
piccxVOcaZOn8KZJUJda32a1s0nxY20JZ1GS+KgfxOmjWUZbTN7S5ThA5FQsNaj7IIQr1BW7NHN9
beHOJ5ixVYIitt6EUgRKSOdoFl+BsgWFgxWFrLln9g743mcpm1t1m86MdNRrAg09n85v5AKMyETV
Uhx4YWRJEGarFdIdFFfKlkKNFC2mQx7JHcQVHbc5ZRVnDUGRq5oPA9Hv3eLkQKZxWavi0FNqizFO
5jVlR2rYUnJr+6Qqt46Sb3s2xYJdKaYYzSI8A+yp9Pvwdda7dT9w3NHXg2Mezvda8dWZsJlCuiGC
IBwqiDqcBh2P3ML11Z9CGPcwynNK1WFM/Oy77ONtMpt7XJQ2fUnXRc98NZHbeKr8TOqealOAcmlg
azdFPAJ3N/wa0YM8qwJ2wU6tipXoF9hA2hej8yM92Ypa9VB5PFatEpRqvwmn5h7dNVLlwYCbofqx
RDYA+G1WJ+csWu6SWuwEKjq9MezMLHnU5LJH5vbQWVQN1fR5caybEdhs0pWbakzXbbBVAO23Bqlt
AtZX3dWaulXVikk2xOWeA4+xZ9glu0azN+PsgIkokL4lR+L6rHI550u+x/F+UyNUYddBj/m0Bsg/
NzD5ZRUNX7Y1gJJlnrVB8Qxs53s3Q/AhhJ0AWB8YeZidlzpCDmzeTraO5M52mMejGv6YnP6e3Ulm
4WznUPONqQpIFX058mj2iT/YJppzShBUToK6oXVnKp8hox01me4rYR/aZjm3WXKSjN6innhvrPoQ
s9cPcNGUxC+2VkonY6m3Iq4Bv2fHoSkfxomqK8tUKC85ys3OW27TME6na5rIp7pU0SiiUlSmvW4k
APa/VLFznfWjH9Npj8LwkKoo9BfONkzAJ48GktZ4AaGxIPYI8QTumF/VanyqFnGixrlNW+3gOHI/
dG8S6FE1yBslM+9IdA8J7ehhSIIq46noi33Y+l1ebUNyjMyuT6iBH6pUvbZe03q8VrltEWfhiIsh
HNVtaMc3FNmqO5Eszdv4BkGWTYg5UXRFb/9bW4+PyBZ7HSS+oh13vZEHelsHhrPsmtwARz14ISeV
hgido98rc78Zqej7vt0NehKIrtx2XbVNoYnq5XidztTt6djfY43SbNuxqY6//mkytTo6avYwaGW9
hXSI87wbM29cP/r1aRxjNUqm/W++/fMbF7/y82XmYvnjBWehjuDJ/vX5z2//+r0Pvv3zB22EFUpj
tg40yIaTG2Xj6edHv/65+FoVJnDGfn676Wg6aGmz+L9+xlhGunS/Pv+3r3PxI4ZYDiiItvuLr/9p
uYuX+udKP7/483eSvFYPMwDFX1/6+dE/f44+eFdGHRCanNPOis+1YT5ro9nvzFzpzqJv7lodrnld
IWZbhd2PWRkexUiH/u+HSe9NzlbZHVvQWOFcWL//p1GOocY14kJMZUfTOjja4EUZqlKK+QHK4D0c
G5qr9ioQB5aO+dnv66goZogq78pd2MgABP7GUgdkq/KX1By3drE8Jz0zy6UBzxfbkBtah4fcsj8i
8b8ze2d1iBWraCZ/zjrZ+tPlFuRBRYEey04VGIGPHRVfXbtf1SY/p33x0Jv5RneWT7ka/6Ed+Jt0
4G9ibe9N7WAsAAwScFtU9wKEMFftkEwNs9F8yoPe7HZCcVdtNi3zHEuLCBh+VkIz03Nz32YrwhuF
Sy1zmKGsFfIwVw/L0pFVUc5LI73tCwOWVQGKVmbpJuziD3Aa68z0csr46+/VLp2xK6UAv2Fzq+zW
OayQ89AxPsBuvTOzXmEQ7ArXRVngclNEi1Xn6KaUO3PuToVFLXStK4aPP9EHC72D0YF2+VOc3MAH
9CfY/E9vu7TcJg5HTiEna+jDoyGVGXc4Lgd1G53I8T7AOry7HGKAFthh1DgucQYLGV6TGWAmEdfy
pvxqLgvfnZ/IoiPQjH//AL9zD118iAUqJIjeQlH4fUc3Sb7MImbuXy4c3QsS9AgEmGhKmsbd36/0
zoZwBWhJ8IhIeIGo+X2lKS8WteLB2E0JwgiS1r/onMf/3RoXk+VITChyuQAmUphxOR1hKGbB3y+x
/pkX+5rLAJCBFLQAhHQRAiB8cUQPSrHrXPXZKZPvQ2XsY3VWP4is774xjMlXlhKiFe7F7RoYjkyq
xTqFvTwPMv0GqOh61fdDSOS/uqRfS13cNduIhtqsgD9UuYN/cjb4o+M81jL6z0MCt+zXOuu+/9Nj
pIyzPtk1l6Qa5p1q63eKjD+CNL67y0w04HQ0bFxTXNy2frawDAxXyIwdBn0o9nAz/5t3BlYfnlx0
G6A6/n4ZlTM7jOm5jHpcaCjNfliYW21+Javf//1ee+e4AbQNXwhhS5NLukC0q4Nb5AQIoF5L/hbP
g79A4DbiEyqd0rYe6laeF/cj0sa7Gw8bTEMHp4II9nqH//QuaU2YW+yHAg2i6qFeGPit5Cw9D9Jh
+ICb9N5SULKwHWNTkEFfLDXnAhGezGLjLe61q1AtRhoIR9Sd0tL6AOPzDnjLXRF8iC7aCP/Yl8/t
2OWmW6rFbsyfZa+dNk50by/RbRZ9AG96L0Agi8wpYa5c2L8A1bSmtCJzWPF58lxMymtJgSTt5AN+
1XvLwG5C/BaWK+/Vxd6gXy6diOb8TrdRVywnr24iz9Kbj+gL7+1BYpAGK5HkC1Lt79uhRp1bKQrW
aduVgkOPibWs8KHMx2uYIUiE5adITbYhfTSrremJWD+o3QZD34le7p0awrpmn0Zz8NFB+eBR/Mlf
uIzGLrb2P9GQiP5ehJSl7RYnzNmsPe3FBa3FqAoUlDXtytwq9G8ALCLxaIIxsWh6I6PWfs4YFCup
yYQWKEnuZZ2zMTB0X4S7y8rKB2h47FN8X/ToWFDwKXa2bxgcr20vx/hId/qv7BCoiH++gIvEto1b
02lXeatogKpCYsv0SuwM8X3SIQrhDSGMJjBE88Gxv96Xv9w3E/6nqsOxhZz4+7uqCNlbZc2Tp8fO
xlnouyCvoTB2nMo3G3T238ex9/Yq+dO/Vrs4YCT2UHmVsprRCx5t6LRYjHL//36V968JMfs1SYYA
fbFTizjrWmfiVk7mvFnVoyY13kXGGV0Hr7TsD7bee7ELQY5/rXYRTwZwISk20sXONN9mBn62Pu9M
5TkWH1zV+/cOBo9YqaPIzPz+ToUDnW1Z0VpwlDlQijvVLdFm+Ehr/f2r+bXKxXOUD4va2pYowJ59
hgG5MeYBoU0z0Iz/5eVc7PcKuv8w6yw0gBh25GsuPpu1+GC/vbsTVsdFSmwVbudFrcSh7QzE+DWh
aXfK+KZbqNooTIm0CRyR+0HAf/fe/VrtUosJ8kjStyOrRUYbTJEL9AftVUewy50PNt37F0Y+AKsH
COnlZsDkqtJVaybc6Z/7GI2Nl/h5fZak8xF18d1tt2Yef6x0sSFQx3TUgVnfbraFn4xHp+x9QHsf
XM+7tw4BUfJpDmUEWH7f3G2hJ2HRsxu68m49X9BCCfT6OW7lf7WQAcUCI2mK94vLiYzZLiyb0z+P
Rr8qHVo6jOhisin5QQny17cIbefVbnOlfTKsvoisbUpBh7pDsQsVe7tqcrdoi3dQJUO/sYv/OEFk
MdTH8H3HyecvpKFBVLHWCwLruhioiechr3axFl8rWbyT+lm0p+JDa/a/bg0WpeljqaopkLK4iEjZ
4uYQouDfltkSqPYLar3Xsh0/eIbfafmwjMnptFpSw1y/SA5dDRygLXnL7M2E+40sgdkgQJ18Uc9M
/UP3MJFiZEwa7Lz9AHf/7hXSJkAoQlXZmxexvUZTzIxqHrNOWeVB4c7D1pPjFPz9gfXuMpglr+RM
ByLHRSwcjVKJIsbwuygEY8PwY2EeoKCu/PfLvHsnMZ5GCpDGEQqqF3cyy0TohkPOYY9FOzPajaJA
cV/uy+aq0HfqEPsLfTP7TX0p6//8EjWYM4QqKDuwcy+WTkWZZ3E6S5JhpMVL5cw7jbBx8UEI/omc
/z2fAUfOcNQwOZPhO663+k9Fi7oYSptkjtzVkVSByxhePlSM76byRlGZRkN+ujKWpdrD4BiQJaIj
ZiRtDLIBiLBIBahPeORdsrwmOhz9zLnR3e4lb7kvrfERhemvUY8/lszTBWiJSuMlhSkqhjzpXEPu
+lTcG3eGWfm0bm9FmHxQ86x39/KuALIXzHSNlbJzEV6Z8eV6busSSWqA3I7JBSeK+cGJ/tcCQTM1
YAawRpBaIJ38/dZ3Tgqgv1vkTrhYZpYvc20ywf8iVbCLcx0IBvqFUXz7+z29vujFlf226MWV0W4B
WAbcghocwXy0D3RzBCvI+J4yxK0Tvynbz3+/5DuBHU4hzyr7Gf3+S8UU0F2qGKyBJavGwy5kF5rL
Li4YsyUMYJf2o/j314avBlWEcwQbKiob8yKdnd02HhtVyt24yE2r2VuQBhsVuW9zqQNIq56NP8M8
7zFOQmj6o7rvvav98+oXIbC3qmyh74hKuj56VQIie8DSiOF9BLA+k9Y/48Qf1jS3/3zrLrxwLj79
n92PcvWLaS/9bn7zyfn/8895hGNRyssXWv+afznu/B8xzlkfl3/vnPP4NUVDvO2+Fr+556y/9E/7
HNv8B70hd6VSrQ5/f3LPsex/6Bxg9qq7o8MwdQkOf7jnGNo/6LBhBkjnADaj5fByf7jn6NY/sGTX
NL5IWYqGwn/kngMk+/cQRAebiEDzEqIPxykCOBe7GDQNbgTppO2Yk2jgwKzwhZXtHlJLGGp0DZYi
CInsMzqiFhJyuhkpUGDn/LVtnAIlCVW/651l3DmTaz+78RI9rDMnoBCpPt/GZuxsDUx67rpQxGfG
h82Vk7mrsJtprqj9Mk37wJq64lkqfZps7FlC6BgrPffiGG00MlOQGTJuvlnG1O0nGelbDQLX1wk9
K2CC9A7cQDdqICoWgnSggOWYHjNNrUzP7CyFuW+on/rMjYArISci93DEJzAl9VjuR+jVrd/SBrkz
Oug7uLDk52oMo6s0HhwAsGYKjMacunsFWARygl2/IIak1SggCjV/KUZLYXhfCnRlcmxxR4n1noGo
CHxwidOnVy7WeJzCbNBAmZv2kzIO7ScjHwViF/kCFTcrRJ+CUqlt3x7mFkFD0S/3oCFHMBrCndCm
G0GPlgzdyKgG+1gUw4hE0qzsMyikt7ODjAJWvcnWzaf4Rcs4G52KBnSrd+rNKpWXbbSlUZ+r2M6u
qyQadlPfojzT2+ZTxsyeWry3dkgXTsfBzpKnmG9/T2baSWmszwjvl0r/be6l8nkJI+0kpYZSPo5p
W2E60TmsMX2QQ+8EujlETx2CDjt90OF1laOaHZIidI7NOEYvUO2admMyibxnh6DyiWgXJr4T+A9R
VCjihbmMHiKgRjk6QEn7VdfMN6FXoY9+brMPGVbtGYbBU8kBDva2LG4YwKi+icTMl6hsk5tiKsR1
XKgMmhRpbNvJwFckLQmICtvLRxCses2Mzr5r7Xl+k6WLIH2hxPadyIaQfSYS6ZG3QGGD7HPOxnqq
j0is2F/srIPgYofW4tmJBXJWNzuwSHoot63o4oMcldXrZqXqRRWlv6pGDFpFfioqpbyKojSiY5Tk
bxY4y9ovxYAiUWEmr6OpzM0GEbMZ7pUiIk8qcwsxeNEGXw5T+qW2JuebEkvnDpamhe2BVd5YhVPe
xIYBHFlrK3gjWmOM6KZqzdUoBfTu1NRnT6p0VdKRj5TK6pCIVI0vSVJoKfYlKeYJVTLdgQbDvjpS
WhO+nF1fDZljfTLcfnx08wYiFr5gX6cZTg2i2FbtzZpMPkXmnJ0MMEtnLVPD73Eam+1Ga5mzmSiC
n5YCFW6jlPX3emrQ0cp1KQEJz9pRqc3yptVG+UlPYBxIpHz2EwMUTx9TE5xCVV5N7I1TOczDtinA
COTA3ZmMOgmw57TRnbOSjep9pccvU1hD3mFQAVyIi+vmOdIQCyr6E0/v9L3PSv2+KLvpsY1D8WqY
aX/V9Oq0Z1u4NAvF9KzPyHaanapjOZA1uOROeXdu81S9gXxrIJmb1dGDkYVCQ/K9zL7Pen9WtWx6
dfPBKq7G2FW/6Sh6fLFtyIPOiJ/VmE+oAs2a9Y1ZPPiqNM0D0apjABwOTZXYzdGTV9Ko/gK6sb5p
QuRE8qkvYz9EhfA1nJsewsZEL3PTgwLCJqNwAwP92L10E4EplpATaM0RgZpwDIMJ5/M32y2xxBYj
0DU3m4hUxmQ59oY2HtauZTOstDAr2g1dnZ26uc0PbWwoJ7XVBJoEojiYSaq/EFSAWdqx3DXzMt3M
Ujd2Rafa19LWxbZBl65HhUeCJuo6dBI3rRsqD7WCiEE8q8retar60PVWDw4rr+8m/Eg+ycmc7ptO
OuUmamLn5M7ALkFVJa/LGNdnqyrdo14hfZg2innbGvSZOOncbeMO7UPF4P7Ngvj1rBR9fyrQCQ16
V8xXriLCh6Qd5VfIdFVGyRl18BX0nn+y5kvrVlmgF/yQZ8kMLjLgcv2eguJZs5Jl26NrBvOx6sYn
FW/6vUKTJljcovg0ZtNAnl/Gj6GB14TS2ACj29xcIWuKnj1i3KhCFU2sKVmRj3AxZF59KgfhHsB9
Wnc18nlBkqWM+QtMVQ7qHBYHNbblViRJtOvaRf9RdaZ4ccAhjog3puqeam+nQGszwsJ+sUe32mqT
ikp3mQMd5MhH92JqVeVI3g4rz7XH7k5FJKiDi9VmXxFiNz5NWgrSC2uaaiuyPMnA1qZG4tmoer90
FVQUoIYW8bvsGhV3uhXol1FjvI1W313x4I76hrMZo9gQ1rrUbTCOZt2svnB18Ql77PiRmyWPg5qs
qA21vh+7pd/XS6dc271lQJtZerGnPobIRpoDumGCE+tGhnI0x8Y55ZDPmo0Vgywr3NbezrZTfx/o
WficwbhUqWlhblInGW/FAFeUlwshaSRTeyThKA4RFOMvWR92V0Lpx8QzCX7+3JVQjk3FeZzVud8u
YTcikLsMB5fx6zl2VyM+ty1jyFWq3iv7RJW4n0Qutl3YpE9vOifxFz1MjK/49mrqZrBqcRyYR34P
e2PCQCPrXXCNSC2H1fxlUFTjWcNo5mbKki6Y4rm9GkC9+cqigDIda0WDwYb4dWQqxetSLB1PPER5
wkl07SBWEog+LI5lKxPXq0yBhURsjFetKfXdsoTy1FOqQfYS9jOTd+2JSNzgw7ekiVf1qolUME4p
mykxnLtuTGcFCmFE64FNBcdBT+f4wRoMOwEZYpnHLBmSuypqWy8xcU2x+OgpatoZcUpYZVaepW96
nbuPTVv3J2Ps7T1nkFpuBII9xyTO4892mJlpkJdivNfsXnW80lRrPGWkK1/kPNWvEKVl6SlFauQr
szB8Ke3FhbU2hskGYUfuHO4kMBBia+OgGXByOnKWvMekpTIN/XqZl2VEkFmx3mbZ9Ss0N4IKCj+v
vkumQRzdLNJPluymTxF9SF6zD+vdpFTZVougVHsqx91d2sT6bdTDDlKMTucMJAH0jNm1r5rJyQNU
UieEmAfYuJu8MCfIU2H5uVTz9HY1EQcK6ejdrinyyY9JsnFHDEvQOSrB0x6c4qGwa+c7vPV5W4Es
TMg+RZ7CEiy7AA7hxC63+xdzKCPkuwnBgVYK+xg7dX2UA0LBfeWe6T0CZEZIajelJqT4kKaBpiv1
bWcBQZg42E+KtMNPZE3tSVcr7Vs9SXNr1i18nwJTt6rSon1DiXvdl+rydc4Nykqaa92577NK9cZU
jYNECxMNGLHigmRvq+pBVdpsh+oGiPR61q8nfY5vzdqxsG6p1Zu5UPsgGqR4FjEUr5lYLj1ZzfkB
5yiBthNAXtrxsGFaASLdrqybRUvhjZURyMpFFY/4Rxa3tWq2JOsuWlQy6+8L26YP3Kla9RXxHY7+
VAF9jtakH9m8YFd2YFOHMISY2Jiwkuvu2g2xa9RMJTxpRhR7Vm0nO1pf0AMc+GiJOcxvhTG6kFVh
E34nEOq3caUrD2WUuY+9MnVXjOHGm5qJJXqZEIdsdxULQIdPeyy7ZTE2GDIPykbMpn2rqEp91xCV
z3oTZZ9ivYdBrfUAp3G/C0+g/5/zKHHEOR/b7IDXexzv4S8uzg24KAlXVkQnTGbhiS4pjoB3c5lT
6ZO5djpJYJn0KDW7+r2V5NGnJMxbY4NybX7j2C6C1xBazXKz1K02+T3pCrZBM2fkpsTZ8HGwDduP
U2M42cj33uTtbJgbZyyN3ANjPaU8sd3wlHUmtb0Gieygx/myVgSrCoNqB4D9nGPkDvFdOSAxWZdk
q+RARnMI1UpcueYUG2cDL5RrLa4QMx5oBuNF234SUtFfFQjWu5JdDqWn7r5NmQxfl6HMezDLkRLt
zLRq7tFRX93AFBdGtUXgrLbY1E/PtiuTAQnhrLmODCoG8g/NuYLpObwOorG6zWI4wL+hKis3bRrn
kHaRg4HBhy3bAPAHKftFCc+mUeShryVFt8uq0BLXBfIeiBXYEWZ1y2iCcXKMlUDYRrqSonVSo0qV
mVpyhKUZ9UELc/uh6OOZVMudnuJUOI821F2iL7KZ5wIpx+2QdeAjmlRbIf1Num+GyH22apQiUBOk
1O0ECbHdEXdgmy/2p8ga4K7bsHyfF13pbc9dUtyo8kGcxsUhYe3zacUsjbtS1OYPMpriyVCGfpdL
rTga+EQh+DSEKcWMNcvvkda3mBRrIWT01HjGjH24QUmBZHWR/4+781qOI8uy7K+U1bunuRZm02M2
rkIBiIAiSLy4gQDpWmv/+lnOzO4EgyhGT83TTD2VVVbihqsrztl77X41CSbWti0TGCNSVSlYhLU4
8616iR+qTNI3LOIsoIMM44Di7+gNZs/zKiRsjDUKOHvGiXxfZ9nAriagMCwW4ZdmqYTruNCn10Ia
sjcwhnhzJropMNtD+aavivEE8Q3hzRwWyAuHvqoPgRYNXxQ5jR4ks05P0DqyG3nuhF1WdwA7SSOb
akcvdA51eluh2U1FNEjJtSCApk4wCIhy6eSpUXgYX629lveltxjmfJiLLHsZB/Y7ijj0V0EfiASt
VcZBncQMQ/igzcTlNcI+6FsRAw0WQCHN8YvWpB+ISSvYYhvAnwlIRsBSqVwr2tQ8tGCFHmepFlXb
Kpb8ZekCxJSGUve44pLAF80iqxyJFXRjhoLOOhMZ+BJKo6nvF0ld/MEEcKzHdXCgWFge4lptfLng
VRktQdqzi5UlDIDYSzhZSYo9pOp0KFoopXzEk4aNhLgyqc157EqselFVG/dhGWCQR/HeP9Bx1p+a
UtA3PZfwSRu1YtuNE8qBuVdcJQmjl2CJBOG6HDUjv06AR6wGT/bpY5F8zpq58CAyN26UUYXh5scY
CgcejN0V+sKUr4fGeEzERW+uZ5ozCoaLeYEuYiGgYD/J67er8pGaQlIFaLUTS0Znm6msel1jTLjz
tOS1RhLCwyyi6KCrnBqpyVaz32c4DCios5dJquJ7LreVP6l9/zjmFe99ZqlfmoKdopv3E0m0dSit
5RmC564LOcyOtVx2pPZx3HIyUgKOgSlgLA6XGg/3gI8qE6vjMHKy42yIOSnN5nH058rMv+vGFG3S
cBgeOaExc3Zx2Hoc+0mBJK1yp2C2dkcc2vtexSaDWrZ6a+kVHtUgiDZBYlGd6azuYWkH1BjdKKSf
qHiDTZUW9jhk+0TFrWlxPI90sbu12rx4k2Ypc3Eczp+zvp2eiEmlc98LKf71BNKHYaXKNhWm6CUn
mxCDXKTe1kIt+VoURvsZYVwLTwLBlWFJ7cPCWkMWgVmGW2mF45aC1L5puLW+aqMpw16pFgw4+hjt
y7prXtE8ZP4gNNH3uhjxgA/dEAtOERsNcT0GuZcQUph25LGUAjuLkswtm0K5zQ0c5OyCuwkcjYgF
deJD8MNSWx4zIrZ1JzJG0jmVaWjpiEWQA/FBmcKOiS3dCq3EZFua1V0D6dopG6PBGBIWz3lsts9z
Lo9Xqj4v12JCrSxnrzSzn44LdXmsx4jEzSJQPpvRMn7SZKRfI/Wsr3MUTHg/jOKlYq26ktUBF1o+
RD19m6UghxVu6gnXiUgdUSj5R2I13mcp4Fk7HFrCpttqOkVRnV4r9ShPNqF/ZedEfQTNg86Ech9b
DWARVW/miipZ0Xm6JVSv6J/aXb90OWmQ/eADi7f8rgdOxPuUwXzL5ShGIKk0udNMkBwUlgSfDwdY
vTpYo+wx/ws7US3yz/x53BpzwMKct8V+zlr6PfpY3QhUsPwokibKDUP/tTWj+FQrgkDWKnvINxn1
mIezLboxtY43wcSk+GmBnPg4KtP4IEZN9j0UFKKtqf3iTDGbO5zo81ZpJtJ4B0k86UWn7Ky07e6a
vCF/QsPgyhlADTZJjTcwLxRjo6mB5RvNqN9HrYrfLlj6l04dZNztEl9furAX14OMRNOhnYKbvNTF
3TAv2rMZhyb1GF1djr2SivfiOIlPQdIHGNhredhGnSjvl7GguiWp+bOuNMRsJ4GcV7x+6xckCHrk
JoWq+a0Kd4UwXajVvjyl834SFGamRbP20ZL2omthKVrP7vChmOLr+64nGtEh8x13YNWmClm/lDdE
O5XVcqsQJHdMh2LZSPhxnskZFRxYGdLWhK3kV6Ta7LtsrrY1sCdM40szkashaU8AcuWngWr5sVb1
5a4P1s+vsWj+qnQQ2Y8BbP3aZR3E3K4Lk107xvpL1VnhoZM0PokwHDiZdkVtuUHWjc+9sbBWQBDI
YYrHooZY3NKg6YhqU3skWXKfwGxspEkP2FeGuYFqLpxjh0Ti0KcNjtdZJ5XvkyZ0nUPxXDwMqRBv
pV5j8Ql7CWt602KpT8zgm5QF7OByaQ6f07Q1b/NQBqoZyIV4kHIt3ifqUsmgQPrheoqkdnLEXo0P
ED8RSLEbVTu7HRIrsSURfDO9dEWJXavDhTUz07ihPCvuWFikPCudIL7KSVrcFTzkLxXlo+CukSuB
7KcmbAOXeb+4RXRpPOpZwaFhqo3u2eol3FBkM4+ezp7oWCNhwnhqNJSVIA+7cS1Ft2Mn1w7Ax/pq
DvqCOTvtK5NSLqGrjiU08wmLWbI3F0O9Nkw84XnIFybw/3JUY5LuBDWuDyohyBslDYzPbYFpD6tT
SGVQjCuclmkc71Rx6LZJV5ucARKRcpVZzDdaOHQvlZxzDhNo7n3KFj3FfkW4yxzKymdpoolr93JN
IHJnqJvZKtWdpM1QQpWwlDUbMWlneuWiiQNudITgHGama0KQqUJyVjB2WR8p3+VUCb4JIXHD8dyp
XtUngj9RJ0qBO0ULBKTAUikpTeYdu121cNRKkQJ/aprc7/U2vcuHEdCDLokO+Oz6lRMhJW6Bn4L1
Yb4L07r0ldFQ7yYKCI+iAdO76GCRQN0dvEXXghtRCqptkoXFts9LwQdaHFxJ+ZDDOGusJ6jl0T2Z
RDkm2XR47hR53otTkBOLYMCKSsUSumVlZSf6VMsDB9ue4oXKGVjrOfKJfFAi8yEiLE7yU0Mps1i2
hZyXMfm+Y7wtilQ/cRJeSaC07V/HWMt2UZMWj8UMgkqoReF7OGi5P5olYbtjuIAuU5VdURZMgstq
M86pUiaOJSYmlAtr2Fd9bu66BL6M3Q2adiXOQrfXRKonpL2YW6YLPq4Vy5MFIqj3Kpjg34Rz5yeN
Kn4m8DKg/5EUX5Sqbg/ry+lxqJqvTfjMR4of5sM0ieJdZPb97ZzI0nXCw9uXfTzc9xRTIN7gllUh
uZV97Vtdrt8qEcdbe5lDzWlVkeylMG6U1Y8vuZEcqC9lWY5OBjznUVd7i9WFInM6C5bPcbY/jPOI
1TLVe1IvKjlwh0wiGxKcRYCVNQ6/LhEWPpBisRnZhdUFbhr1+i2uzfk4T7ryYoS55CVZToSoElTG
HXKgIsSnTZ5TN5rSSQ3T/FR3ZnU9zll5TaAIM8aSpctOHToDK1UOnSRlV8VP0B/bts2fe0GbY1s0
Giovhph2btEU8uPEsgFzSLUchWDm7+E847NmjQN/JGqP8aiEW3Gs2q8mUZpr46ZyQwgCJGHiQVfZ
zsCsW5prJRsXYozi9ESNqjgN4Tx+k1t5eailtHCMNADcZygDmIO4IcVJr9mKhHImeKTEVW6clu1d
nkS4ZkGvOt1CggautGpHiFgNMGhSxYNWUGqnH28FB5WZfjNFqXmq2k7eQRGKD5k6ZAd96Ga3V+LE
q7Rq2iWhwV6SDOovkdbIz7Tx0pthEPU99vNk34Z1+piYzbgdg1ZFexQC1Y2MQHhCJCl/5l+LqI3n
DXFWEm5+1SgDR2gU2RVwh3zpyji7WXgKh2IIg2O3IKos5mq5yqtRpz4m9A9zWwqQJwOSorKhPFHP
NHvbAJKIo5fO42HIjOATwKTouo20dGSRb/R7Uc+G4xLRiCAuOypf9IVziyCJ472k1Nj8FOpbio2j
W53sgkyJtVg+4kCf4q4YbSsiy76OU169MJXHxBY1oE+iPOqeWFZa4CQ08FBSp7O2Jzcov4lIyl4A
jMXZFn9dDS1BNT22mcHXqbAsDuSapD8hdVFBH1K3dvWiaikiZ+FuNufCn2tZ/hoSFXTVJHP2gIOi
eOoH4Kl2G5uEHAoCuVRAeYp7cxIIPosmKtZOk5faGwkKGbPLkizEXA2BRmVMmFDnROHOCBoOU5x5
NIXqh6q+tksTeFXQUzd413X/S53wk/vuZ70JbWyUOhJJUqjd1sSc83Qehc7rHKpIxItcJbaVWkC3
U+shu5pCQ3wV20JTeQ746s0BwXuadjPt3bo4UWStP5V9CePIaBPPmvJqN+l1KbmBUQPXGOOBoJ8u
JcAro232ee7l5In/+3g0hHDZ4nATvwwUZkEbSmzqZgmkWjjCuQuJc/v9NUqrY+BvTc2Pa6Thr+ho
6Vf99Dkwvk7Shc5MH28jufs+ClS2dnEiN43T0Y3wJf4Xwh8EibpzFlyZZs9rr8mUQi5ouX651Sb1
2lWnxh0XLYRjP+uJ4lgKp1Ic9Y0WTYpD030BiTBuZ914M6aksqXeeqnC8t8QoPz3tCXH6ltx3zXf
vnXXL9X/CxKTd6+B+9K9/OMbCJ9uXqU2//HP/8V/D/uXf7wUb/+wX5qv/dvLT0qT/9SZCLr0h64Z
4Olx763kaRXB0Pit7f7jn4Iu/4F2kYakyiSMmWDVF/6lNJGMPwyZDTkeRhHnpLlihf9Smkj6HxZd
TLwH6DsN0gD++T//x09u2D/lQeG38oPvkz/z7tVF521htkEDC+xdRud4LrqdAOykS6KAfxufK/pp
inlvNY/vbswHY5x5Tf4cBC0dEd4GEVLoyn9+MccAseBiMIhgfIVmRWjfcIwzSlhSCskW9APBUmTt
EOxdS3syKsPlU5omzgjhQIwJ75OUDSZhOy6PktS7KRtNY4bdZoXbLv9a4NPO4nU7/RgpDw0lkd//
+p/1XL/8eO3sqxJkJejkkh9vsj1IlspeE8ZotjpF2Hisbhc0px89kHf36ly8loxV3VejOrpsMDd9
QZO3Vry20y/My2chF/95WatFjrOFzpP5+ZnUYDuW3NJG1wJw9xoNTr2XnvpN5Itv5ApazrTPd5ID
RhlkZepdAoJ/PDxqQKqaoqRCU/55eKkf2KjOOq/EtveoV15lPpGHR6o/TuoQOfWg+8XkDJvQvZSn
8OPK/p6t/7xyVMPkaoMIJzjg7MqreJ3JK64c3OFV5KRefmex092gDvCk78qn4bo+DZtxK+1+/yIx
0gcfm4olDCGxwZp47gibqT4OBOPxsYmNb5CHnhl3VgJJeXysIjoM1XNYJGCdJ8fKjxXknJgSQI1y
KKbSqifNZsotW5JR2HwySt76wrI1BdiV9FVSbpJVaIA6axTZJxUFyGCwZFrp5fK0K4vO1rPwKh/K
J/oQfD7STu/zHVAYr85SJ+oKGCiTN0A0xaGWdPdGCMpEPinprZGMbmaZXiUMO7BaV2VVesogO0t3
UxbzpmP/AQhtO2poWCXDaSvpLs8XNj/6TcxZBMHWBu6qrY7FvrIE32z7Tzrp7odBhZUGMeirtgQn
tukubed02qNROLRApyiu2RWvpSW9tQ1rd1xtRU59iMFMgC3Is+y4VfZJEbnzErttRQlAQG4CB9zo
uh3nXZ8znG8IpHia6pYmuE11kxMoOiGNJ9DASy8oUsDBtcOysyurvkEbRMQaOb4ky1QDeeCEgsnm
iykQpdU+DPJ3TXvRs3uBj7EhGyMI7iar4izlG6Lmpmm+S7KWQsQ3Sfo6S5pXwYOaqMsMkuJbwIJ6
sDocjTdSdF1aD3kk+kEhbARh3if9QgM08msd0rXFtoHgsghyXgyFb4GVawiHEhPOaF1PIdqCpGDX
ecuO0utrhAvoALOUZ48YaJBfALHYc6tRHO2ve4ECgaRuOvHLlLewiWtu57ekln29hRlMM8OCQybL
tYfiw+nCr1X8OMSGTSXD1kRqXYbsxWKD5Ibj9fycmYuXiweVfRqfr51Zk2tSAmuktdXxxZTUmySf
vCo3eTdUGwyWgxnA5aBncK6e4YUK7cGgdV50WwKVmcef8y6AvdY5M49LlO9p3zhpJQBi/qRH9/ME
eDd8K/jnUgKwS3rOTZHCTs5lAvTTISSVr0NxCzPCLYO3gRK0QNzsoIjQ7wOvHe4XXbETVXT7Irfr
EWbV9I3qJLiW8vM8V+7QHI1GdyUdSuZS0lUyHnIjcs3sJpTZ6VcA7oJ2E6mlS2HMjXgwpkRqcTM7
JbwOlGgO3GF3hl1LT86tjMmThi969Bho3xAA23r1hQBPZ1oye6raE/oeApgjB50RO7HvcqG7qrAj
4fUJMJqdsaMnIIypwPQlkoSn6knJVXr9tA+JZBBMgRtqbEzpmvdMGwJ0cYLbg6NMaGCWyEwUGruT
YcLmA1nNT2p0foEVg0wCh12Rckd2VL8dmmDfieIhE1WHE5GbAIKrxGzfDOYdfUW3COVtFJ5E6QCQ
DMwcUbQjLqb6qtJaJ6jktZ+xV7Jql+vpQYbuVGvRQU2iG4mkM0Ow17N9mJ80TmDDJPisPYin0BMO
T22cbOb4vsufl5iKv+5wjP1SmuBLo1OxMpH13rasAb8pyTMgDtpCJYVsFcOUqEZyTuqZL1fphra1
33SGrRipn4NoMgj5jA/sEGSjO9SG6Y1y6YK8XML6KiaduKnYCgtHc5F2+cJHqL3qwecse8rqR02R
9jCZnYDan2yy7ChXApKffNIdICmPuSy5Fi9wSRuLk8R2LSviV5/T2R+62xAitSQTLhNIr5mQemqg
3+QmMwXiWxuy0rEN37rA1wSJVGhkT9PGHMadbKlHEfUH4eqeiDWmKUwnNz+3EvBP5mElulKJssxx
6DC9UzxfUrsSjg2ApUUsnDZIHUATnKgdxE12C5sI1vWNSmkJGKdZwZOucLgNpj+o0yYHBgZj9JhY
ALUoEsdpCwVddRtewiy8UevnJbhVxdt62lEPcJsv45K40bBsujHbR0RbJ8mCsWObpoUbRg2EMOJ3
s1SkIq+6KlUDS8ycNUdehZ0Xy4g2ynKrLk9JBlerBGOPsq6ta1cUKI6bywmhqZdwf6uJFkhccET7
Mo2wtXiISUXfqnpoJUjG4ZPBv0iAlhtrETrSyi0g1ddhvDPK8dZCEgG7MvyalPnKmPPHmodXHahy
ORLFuLKGrq9C1VmGxSmN1dP8hqwETL20FUzq4SGYezWkJafDD9R7zwg5CRNy56jT4msTtXPjELXz
Dvmno1uk9OXRdUPhI9JRW297vrCZBm1cpLvahMdeAU+ZlEPXxXedUjm5dYCHiSHVN7NnrUzBUH3F
XG8jvLM6cuSxR4emSuE52qYI3ULrWxzjTSisazG/y8TZL5TKVwbhalQ+pTUy0Wnc6la+DWXgjSop
AVq4nYC+Bmq/T/TM7ZSMlVVyjfGOytZd3UZke09uqCe+UcJNK65VJM04oZmKv8jMpG27aUEO98U1
9MwfFRAvArhrtji9y3xXARKeayY7Rd5EFcntw2wv0+yNXX0Ew9fa6aQT9CATfZhsRiivk5ls5JAX
WS9piu7C72b/1IjPANWBlAd+BU5ymhoHeeZW61V3NKJ7DO3HoG1fxK51io76GQWLNRShVq7VNAM+
StESdKoko6n+KjaJm0oKfiQmFzODkvQQFodo9YgWXySDZHYiGUpDuEu17FCrWIE0lkwYgKbkK8AZ
Ea3YulzSV5dQU9LrFjxYoHabpx4Z24kIK1++7eeHcnqVB1CXs7gVkwwE5sAjV7Zi+tDOR634mhgz
v2Nw5obokQWO65FCGQ04y0mKm0qSN0v8RdBYauAJLtpeg6aGZz+IXutqPokEu0/itSblD7lEWU6F
GgiVDzINP3Gb9slBL7OvtdIeq+pVG/q3vlGcdAGoTuJg2bIjYY7Ebd9F2R3KMrcBcAXL8qbK5q+h
1bFdxyNmCEDLgMQoDUAzi1b4uDZTqIiL8ylXvsjmLXS1YQSZJ9piXlzR7L+REEclmuBIleFOUbFl
OcDxZKDVSe5U6puwoGHT6ns1lVydvacsnxqcwFX/LGjDnUjUaw0NbyaDhl6rNxus9jmU3kZlCcJD
AFkwgvFdseNciH1OW9Xv+KX9NLid+toH7B2q2m3Yr43KcjWx/ujKfJdgdAvA34pMy3Ee27JRH7NI
gsUd20l+Q8he0OZHwNluKtf7TuhcPBm7JgrZ1AW48azI55kNsrpZqpWi+m0hBwWp2rapRgKoWifT
r8K+c4Vk8BM6TrUIvY8PnzAZu+3J9tijPLSzgG7+eLcUT7OyeNKc035JIKQtj4UGclPMbwFn2xb9
2DIU4KcPbtsEuByCnQirNUi/payUvfxMtPtLI0l2rEqQYgdmP06R1ecepqoOZFjn4yqgtwrWtdTj
tR5EmmEB58s3JT8ZJbnDbySe7qrOHxK6awh0ms5vosdlqjcFigBQ7G3FVGy2rjleScbXOf1stOm1
SWv/98cXSfng9EI3byV4qaAX5LNzE7mgcU/a7MhGHUC/Ezn1N+IQbTD+drWP/egC4uTieOtp6p0z
sRctCmnJj/HiG9VhEfKCt8qzNoqXuqGfP/3++tYixPmxkC61QYmGvChOpT8Pp2RZvEzotd1k1+2U
g7kbfdVXD8aFU6C0/p1fxlFoI+Fb1Y1f8pUlhVprgi0WROtwHasHrVlI5bphNQyq9BRPk08dGBWB
tS4jFyqEH559IWP91+BnDuRRCJKuFLinYCYptL4JzGEu3obHwe5si5K/w6RBW+1w+dz90eH3/dBn
rw8Yi5lCLdc9g1aXmfPnFbyWXQVd7ta6jp3nghdZ+tkt+udB//2IZy/QAlZjrgwuVrFRFnpclgPX
5GZwFkdyRBeQvgdq/0K56KP6zftBz2pdRiqXqAq4zK6+XZYrlTNbdff7N/XMlvzXhQEE42VF1yEb
65f67ssYTSWkgpFMbudObrxlGTXt5kCT2i+8QbXrC1/Gh5ek6jIVPMIDqRX9PJwiNL0udSFySQ20
LXjUfOx2YvBw4ao+/ADfDSP/PIypRAsqi2hig5WdZL1C7SLu06mHxffSDbXb5nf6WBy6lEl9QayH
r2tdjen0eFUTOwnHfFC6Ds0Sokf/L2/B2R23Orz2XRRPrhpei/VLnhYEC134OC/d5tUQ+O6pWqY8
Im3m+iX9zho+9eFhEv69N4fKF4Ypk/zMs7dTCFtMH8R+uOI+vyGEcBucOCT40bZ5LpxLAc4fX9B/
DfajbfLugmorb+OlY7Apyx1tysHmGn5XXbhtP9adXybUtXT95zX9mHDfDZNNcdnpKl8DhQ6fQJpT
8qY7VI8iF4zxNnMTV98Nu/pWuCN4wxM5YvvNDaoatuBufJQv3OIfhvnf/Zyz17jSpjkSW65avw5v
8ht1I/kdC/qBvnRT2cXbfIN745B/nj/jw4lICUNE9CnZV3cUKcTtpVX0Bwnsdz/n7M3VJkM0KfFN
7uiwS99RJEpO3KSH5Yo8a7fZ5V65sRwsEj5BX9A9QL/Hbn28/DZ8uJ7/aDH89ZzO3u+kL60gkX7M
WqNXfMFLkzu6SxjLnfaCWcPV3i5MKOul/XLpNDYUiyozBtuzl72JurwOGiwFPy791G9iD6q1Le2t
PUWGyyucuj7a3wx43iroR+qjpcEVxqDjA+ou8kxi20zmQ5kcOiIaMnbGgSHaJZtXwkAJZ/mmoU6X
lG5niJzgy+6qa/obBe1TCXU8B1Ze0trI1RDQW+AWBLB0rXZSwE7h60F3jYiTc7A0R7Y4XmX8lf5b
b4Y0Q/KGM7tBoMZyW4zqRgPHYOrqBnuPlw3h5sKdXtfuXy7cUPA/45cGFHd2pw2jwqdV5RMl9cza
9IvX2vOj9KRTtLomfg2PmlNtlE/G5DYb0/v94BfGts76M3pFiUAKeMqd3qHab7yOKLcpbTYJMq62
cn4/mvThpAbdR6Woi9JXO/ueVk9IVEKNc6V7Aw1b5BQ72aMS6I6aY5IF3diyn3nxUflyYeAPX653
A599PlNDyS3tivUe5zc5R4/DtMVXRiCHSx6Wc7FDs/69X56pCRdEhcSnidp6399Nq8Mgw2nVmTj6
fSS73Y4+yab1Rz/YBkdjL9vZPrnwGq1vye9GPNuvTdZ/Lk7qptm1mz934PL20jAfb5/eXdnZ2xqm
M1FIA28MOtX9cGQiEpzX3pWc4ZZUs4vDfbgN/Xu4c/yFUgTlhG10HY5+U2W3Tuil3rAlEXmD5+ZR
XJ/f5tI+9ONzxrthz3Ztskwslzzz/EQM3VBSNoS1U2gv/RQrt8Amv6uwL+kh6S3AOJlB/p339d34
Z+ug0FjtVA+M33qis7ipF0X2q7QRNrkf3yu734/28Sbg3Whnn6W1FGmXpOvV3hLBcEUYrttupINk
rwfV5ircFn7ooYSuiAh0+FKfAhs7nC1SmPjvrAS/f5PPSaCo2dh7kZdFOeSw0MMLh0+/v94PpyFW
bqQeNO81pFo/f53ihIs3XUt9rSf56VY5pNfZwW55iZmADuPhu3S6MOI6j55/ne9HPDs69otKLHnK
iI36WjfilUg1BTflpgwatweLpItfGwFfYnLhUn+oZ3438NlEZMxh1NHNoKq5VKSNzbfhmtQ1Yd/I
r1LN2Adqs6+zYTvgXdSwQ2mkVCnKeqim0iIlqLF1fEKDh9LBqeggEYQJpx4bMoq8VtmJo3ETxh0J
cdmFnemZLujPcxorhcVRjb6WeF5S6IcsMiuTWybuKaPv4826064cwb2UTCx/NHUaloLoB5EVZ7Sz
18EI+1KN637d6hhHHP4sS29EvNBRD3aEM7ntFWSETXoyr1q/d3+sx07g1dvSB0Z2H7rJhWVS/mi1
AmoE49dS+FnnTfamCLQibpf1iDqyG+hOawGn/oZp41Rfd1vxqPMdhg6BmARuneL7+CjeXXhh9Q8m
XiQy5orIxV+vn7fb9bmTm7JCsEh79CbCJR1X0qmbEJoui/a9hAgv0jmQVahV9VYgdkipE9gb+mlJ
o+t5wThLl4YKjQEaPW7ZcqFdLvonI6NWPY+3amtSaNQfDDXwUkN1dbV6EqqBeiAx8tkYHmE2vGaF
sRfl5p52hE9ncm/kGq0rgKiWfl0bs0dD2G9WLEZgAldNlX2H2bZvctJ48o2gdWi1g0cqpDTZlF2T
hFTgeaaygOWcxEganflNnAgPGVwSbJS+KPbuNKz1StGya1lFOwm/oNcLrF/98kUIjCs5xpCA3k4x
wu+lJd9XjeKVAafu7iGMn/sOL26p8jknsrv21wSYlq0gXNUJva3oATniZshKFARHqTp2xObYeLT3
0Bpemzpob0JrOpjzINqhohy0FX+IG3eZOkeOlW2ndptiMND06raxBsGlr6lATkhX0T2V+SibzUgg
ZkWQOuLwEVklfeRRVZ7xYGT0jNRkRxbfrZWWjyUgJaXtJ3sOoM0oabVPYtoDQyl/6fDdkyhT3pp5
4qmd9jhjcLB1qVewgaZ4KfP6TuzWvB89LpDoKp+Iq9srgezTzSZltnWsOXUCHYOBposlWmQaJGSa
H/qkfV6VOWhp/ap/RLc5IF2W2G6DStksRbMTVPXYJ1bkVYp81eTwfaP6lCSqa7TzN2rZJ6NRv5WK
9lrowvegammkx9ZDlilY0MOXC+//+QYOYjjIZvIDyKUHCHheJTKBoJdxVE2uda9vZq/c19eRW7vG
Jn9bN4yFc+mj/2XLwYggt2A4Yv9AzXZOTYtC05IDuaXPRej8zMF21q0jeSu8PjpqFkpI5Ooi2Agk
r83qC1OO9MH1IoiDryijrFGAzP+8JKZ5r42DPEyudt++FJQx7anjiPmaZHa9mx9ogfXucmlVPD99
/Ljkvwc1zk4fHHVzoS3GyYVPROyOTcuud/I7etee4K2vPp7rh+WTvO2fSLG78ITXTc37lfF88LMt
Xtf3YDzWwcErfa9vCnfZdk+D07G/2zSOfLh4Brlwi42zPV2vG80wLNzizk1vjMwhUNSX7PJbi0Ex
s43Rrf34SLPx99f58aiUdziHAJI7R5BWUoqcKmXUleXRGi9y9/TvDGBBbEcPxtbs7M0Ro07Ll3bm
IS4Hg2INhmL39yP8Unj/8ajgRoj8Rwakvj7Kd6cpjKSzNUcMQSy7C14h9oJTcMULybI8eaULKmYn
XyPp+LfeEY14CjhnYMvOiyDW2Cz5MsjsDPbpDW6obeq86sfJU5yGjcilU8eHj+rv0c4rIPOQidZS
M1qifBu0yq7UC2DGX4r63EiWcsreK5gRhcbZjcRUZolNV5NlNxAhqYQu/U1k43grk88tR4xhlv0o
CY8Giqu0vgoRarbickdn/x73qD0Kf+XL/B8B+P7/1D/DbHz3lv+igD69/ArY+/Gv/AXYM/4gGsVA
9m+ulF1xpYr/qXvWxT/gmTJL0/6SaCRKfG9/yZ4V4w/RQCkGZ9pc0Zgre+8v2bOs/GFA5NTX8Aiq
vYDr/33dswDrA5KDCaT55+9QSpYo1ZdC9+jwozPoSf6rgROUerd7dy9Of87C740PP38J/zXA+VyC
G7+f0oABJCH/BPNqXy7qhXPFv/rTZ/WRrlTUNLFyzcvikYCzsLFsK1n0C1WYnwtcf//ws2NWGkjx
iN9C90x9OlaqdYiV+saUlwt//udN+d9//uz4SB6XbkZDqHsawAYrOMka55B6voprw//9nf9XF3B2
BorGpE3RdxCwKNaHqYKeNaUv7dhf+PP/6u6v//u7GRyAUq0uE9tOY4lF1H+BRskvu4Tb/lc//mxa
U4aWkgyaQC+oUFOERrnDLvpolqgcf3931sf4957h7/t/tnQrlWbMQxmgDeY4nP5vzq5syVFd2f7Q
IUKAJODVNna5xq6qHvcL0dMWM0jMfP1d9L3nHJd2ycQl+qkd3UJKZaamlWtl8kuWoLJKYjite19l
drKyaL997v3vd7Q9CXdGe/DBHxaOlO9JDoqPcvjaz+3JRx2wsBzoO6P4Z9uYtGD2HJAk+W1EwxZ6
6LdAI6P6Ps5OXd7j6FCwMy06lBNd/5a2yf33wJCG3s5/I2Le+yM0OxsFVoFc3uQjlFWdY1s99NVj
Uz10qX/MRkCOnZWQed/jUGb09ovVMKumqPFFMUABXKrxoaByJU1pdxT/HY4W7rnKy3x2GhZKJz+1
QKICy3zCFc+xoxnYPMtXCXQXqEDPSrW/r5vQNB4tBaDWfYxUVGE8dvkrzYHPLOSHbU1rsZ/lVuDa
S2psodXNChoOTbSiwfR+ZOJ25e0szLTmjUMgezLRpkcJYQe1ikhBQt0W/z+Zp//OhRb8sRtbqT0l
LHRsco5b76ZCheM2w2hhP1MVzAOJWRh47UOd919qaB9ua1qL9L6PUWOaCzRdkOEMJBT09GaRreQR
k7NosQ2KPBnlJIIoeUxPkAY4du62dRR8vdqMDgMY1pa0kU4S8rjOKSPDzXWbLK78zyz7hx/4cpGw
ow5Cx5YPXhFQ1Bx88J3shGc1f9c1CG+cIXdXQFIG6/ha9FLm9KRO8R1InH4ryuAedGHhtiFoUYoD
LVjcSDKFUoA8kvmPFNlgR1JktrzdtJb+QzsvziZwwHUC3wAPzinqcd6qHbfZ5vM6dX7p11yCywTH
qmh8sVMKOWb19bpxtDek/4Sqr4WqVbYAqUwjDb0By5v1xaqgEuw+LzxyJfusGv8wymMG8LJHrDtf
JttiTZfPhKiwKwC/A5G4ZHc0Z4991q/ApQz5Tb8lLWbeWdhQTmFWV3uoni6SluljPgS/rpvM5Kpa
IE9uEfSoSgXJZ4L6G79HOZDbfd/UtqdFMk6JYLQGZC5E/fG8Zyng8hZqj643/v5Ohnva8tuoAaVO
bQ/w8yxvAIrGFSZIPiqQbQbqG7z3GVuCw/VPGdKGflte0NGegxRzoOwC7ILdIziUQ7DGvkjZrayQ
hmnWtUfs1KV1kKkxBC0SD0FBOoKK30cdxJj726LaWz59sUMGI5DlZHU9hoPr/8wZfS3AmnjdQEte
eyeveotzXTStUAczZUM3gbRggvD4CJY4eCuj9BmVzUew/X+8/h2Ds+rXNP1sJ67do+g86gaQYTgv
Dd6drje9+OR7Q9BW4gx0GlYX1FOIW6h9Ns270W9RbhvvbKgEgnZjVwCP7K1lWA11859E5Wmrcw6N
BejayRGUhNbHTmU7r4HOxDPvwUWVxfeuPT+2YLbiGdlRdj+iDgrvYtvWbv1SNBUqAreEmsI6yb6W
PAenTrKyOhkmSL/kxQ2zyP3Fx7LSykFxJCGpF4v/n4Tof4zGtZCP/DpqIvhxCFQR6sRslOIN7r4D
x+MuTfu/rjuCwZe5tna7YHnxwT6DSMxQjICXmZJ9taBWYQmwys7VSjAastefx7GLiBFW1lPLRsQ0
9nRTdR7eR5x7UC7/ZUVFWMQtoDl5tpJbTJOiBX6asVJabjuGed1+LSBlu6Pq/6fI8t8pWb55MY5c
zrGi3pK3JhTlEagXzSB1XolJQ97l2moe945VEjybhn3vPSnB7jhoZ7uMh5ys+Kv2Qvvf/mthDx/q
I5QJ4hMFWGYbgBJd54aVeGbjU/29T18CN//WA7nLvpIEiFYkhTLGs59QtxVOZAWqDClYKQtUqlhR
dVfh8Ln8Gzmwxw5Jw4rZrQ9hEdcB5wkI9xTevHO1knVN86rlEOm6GfXbYgrjqPzIsByBeXQlRZjO
nzoqZkwrrwEFD3Y0jvXJI6itRbER2LnYZ6cCJ9cxR35HYroecobcy7R9Ai1H3jZNjmToi+Vlb19V
P3qoWVYWMj2gL7NLUDa8EnnaVfV/ppxpWSR2uU86oD/CyfoSEOvcqh5PyXgbslAGi7mzpNoN6YMP
DH4LamRHovZmDvP8LMujAyqE62M2TJ6O3xIZqy07gYFB+1OHHlQS8rwqVsZoanwJqIuoxPaaQjgl
m8JOeX+nkAgAK0JfbmxcSydDC0IvsRRvuQ4QO1yU32U5PW+zyjKgi47HDti1JMHcjLT/CNjGaeCr
IOulf++s8Do0MOiIC8BH+r/zDuGQNvqBRbcEJdQy88scw8egFo76bh/Po5/BKLQr2mfLfr0+NpOX
a6kmrljjxbSZwpwGn+IONZWuWx7tYHhmFgjafO/gtD1qyqaVqFom+73xaumht6e6ZTjLhSCFeyER
+agCwPAjdQ5m8nR9SCY/0w4PKi+giWFjrYy5Co4ZZAtuh3lYS/+G1vW3MY+0CmSACJE2JgFu2XAM
nawy2bYq6iJ1XpZabp1KCOHSuf42JCAkAiQ+ubluGcNkL6wyl46c8tEuULU5QuEDuiJTcoDo4H5Q
Xy2XhT5wwfC81YxmmGiqRXvr2l06CsZCarXHIV4o38cX8NeHyrXW7ldNc6EFPSgfJFEzrOWODKxt
5UNXJB+vm8rU9PL7RcxbTopcTyTw7kkD5Mfwo7CHbfcwVNtA1D7oa+wWYsdDHJ9sJo6qaQ/beq1F
M9gr8DplodcCSM6dBcDJsPUGjGqRK0ZHePVcTaHX1VZIsxk8r8z6fb3jhp2nrq8NdsSJZ5B/wAE2
OoA78sD45+WosZzYOqbCOl15Eza4paut6hEo2p3ecbFODPkvPonHwJdnlQ2nWcqVFGdwnT+MLheu
EwPurtJxxgVDUX0Dk9qNnXkrAWxqWgvgCdpeeCuPsISm7YcmLb+AtXFtc2WYAlcL2JyoRIKDewzB
iXIr3B9VRHdceY9T+tBU2DcWD+7wMAwn3h7d9HUAoSq2Wt7c37TVL+zAJlD2XfcFw5LoalHtzm4+
pQOiek6mV0HSB243YAVdqwEw2XD5/WJ6vFj6vVdD3rmsixta8tdmXWfcZEMttGlRcx8pCQwoWbRz
GT1WvbUbQedPoyGcIQqh2sWEJP+MrTutUshEYeXH78B/PdgQwoFJIZy5MqWmkWrZoG+hPMp6ZAO5
SKO4EWQA+OH6HJma1pJBPOP1TIEHNIQYwBccV255S1d6bYpQbfmucuIPAannsBbu9waeZaXWj3iw
Q0qzYGWfa3CxPwevCx/gCa5jof+FhdBynueI35aDDbXOmH7aZB5dpVPMKc0ykCaFILy8G33yPAfd
ttXjD6j9ousTmDoTQuG+nsC2H1sPCzX0vN42rzorYVoJcImOzhROVfIAPixoXbYv121isrkW1rz1
k4oUaNouna8JHV+buP/YF8FK1jB45J+atgu7JFAMyhwQiobjIv7GcR3tgVZiW9e1sO5JAxjYNOFx
IJl+5vX8rcq9r17f/LrevMHj/+CiL7oeBDxpxgwvGyrqnl2QUqDCXx5tO/7m8za8/g2TebSABa08
LZ2ockIHWl0tb24LUCNfb3pZfN7Z0jtawHI/K+eaz1MIEgz3RwKeoVLZN94fVi0wBqHIbiWqDB60
QIAuM7ejUIMDkhjQ+/fFZ5qDOtqZj3O1dndvGMcf+rmLaQBjX0Zm3HSHIPXf163/OswvQ1EcHHL2
p+B03ViGefiD+bv4iEeacfIojIUChZdshAJ1FXzd1rS2gAsOEp/Ax2Ux9GXu88D+kJdypWnDweFP
ZclFryFGBjXDBL3GLmHHpvy7Be3sjjWniNyjzPuGyvmmLqrz9YEY4uEPaPfia2Bqapo4S+cwSYFE
TvNpPHcdS44QCnHPbEjLlZgwjUoL67wRvZ9DqiH0SpcCg1tMJ5cCjwt6rOah9pt2zxlE+kbQXNq5
ZIdto9NW5XEC7NITOHGX3P7p9/797Cf71nHBgM+/b/uEFuy0YEPdLscABorkxA+OEUcBYCR/dk70
8/onTLGoBf1IA2/kAZ7afQHdC4b7IlADQzUPNxXXP2DYSumYuKaF5kSFfBv67RGEpkefFOAsO0UN
UC1QVsrTZsULDCMhSwcuvM3NnYjHJYw1gGh36nn9hxilhXNvG8iSbi7aH3I+D10QY8+ev3bTV6iz
7iCEhmIFPBaM9idZr3zHkFmgJfzmO9hyNFBTEHNYZp79QcRgnSG5n2+7VFmoZS9H4YCKkbjQdQjb
JG4q1Ann4xMYf2i20vvFGu8sImQZ1YWVIBpaeq2P9/eAph/yobhFHcl96/DzBGWQbkpWEplpsrWQ
byHHmMsBrw4O+JVS2z8uW+ICsojX59rUvBbbZcyIPVdYyccWmGGZ5vGDn04NKnVsd9vp8h/1YZXi
eQJlmzCusldF25ced6or22KTC2lB7XnZaFNIIoV474nugsHix6KsV56w3m+c6Vi4jkRU1DkeBvK4
+Q0W9xybtMne1HMUkrx1HzrkjRUFOEwRaDjtorn8tBwcr0+q4dmBBVoEN6nvTvkE3wTb/CMkbHZO
+7moblNo1BD1NMsjg57L6sXZ+z6EMrS3QwHXfllNHPnIzcbfyganlVd9G3ixBrZ8P9JYoEdy6uSg
1sVoGr8HKVz2d1N8EXgQ93P1C48J1232/hL+B5J9Gc6oMqls6KzMoSyyzyQQt2mG0jgIHsoGxFrX
v2FyKC2WYysAPUIGh3JkMuB5MoAqiQ2d4W2tO2+nIR28qQFz3gwVBnlH/O45c9c2mibjaMszNBAV
NrK42k+b6hb6MZ8tZT3Ggp0kxE2u997kRFokNw0uGHvoS4UDmW78VIFGhewpiPw2Na+j4QaSyqnw
4KMOqfcy6G6hFbIj7rSy2BgM5GvRDLEFwGZ6bAAhCB7vKzI9sEQ1+0oIcMCNN9fHYPqIFtVt5g4j
VGzGUHUA5dZQ0BiKz7Y1Q5r1/+ju3xCor+P6UVj31ocE5CBzqF2NoeTpj+UtJ8jkCtDIMME6Fzbg
pX4SSPS+bAAyqvoblLTc5NAIu24cQ2zpcDjIg0xV5Q14Q+nIt8S1boDT2dhzLWw570cvLW3sf6Hf
F0AFflHAQAHkcVvPtbitoibpIIKBdzPLBZtt4t71Xr7SdZNVtMC1VAXEcALSapAU7Js+fi0i8el6
tw1Z2dcCNioaqEXYcJGqLaCAKO0H8P7iPnDs0kM9TfGNgBbE9U8ZXEcHwFWT5bV1EOCRl1knJ/X2
tt/fSEtsbF4LXllXY6BipP6BjvWjZEl/bhJ6A03jYSU1GyJXR77Fs5vaFMDwMM34Lcz2qcZVNa3T
Z9y9frluI8NM68g3nG0sGUP3MlxmgqjyLqrUin1MTS/TcrHTHWO880vl4mDjjuDPU905aOlK4jS1
vfx+0bafuhyPJ3DQGlCPNmnuwIC1YnStKvHfCAX2Fubm/KvOpoaqdrkz9Z4SyNT34Iz/15zNMi4d
PClGXfsi5gac6W0QQQyHyZmNuy5wLOj3UGe4k51oQL/ti7Q7Cijx5CeJRzDwYzNU2iu4R7HyxGPy
by2U6hp3LBaFgfvY+kCdCMTVN1bXr7Ru2g3qaDIngsg4YJ59KPK/Ff9O4/wusdlp6oMdWApDvMxj
R1j787ZMrMPLprgu69wtoC8W/Kglf27n7OMmH9cxZYONJ3gcU+oQdMj3Q0+PXrm2xzT4oQ4ky0c1
dJk9AkJSZvc1xChYzT9f77VhdnXWCquHJG404v6bxNZn33J/YfeX7DJveL3evqnrWgjFXkusqpnr
MPIawKgiH+QvCfRxtrWuLX5JPIg2a2EYUNIXEL0XB+Jn22p/mF5pXYBRAArneFgGu91u6CEUzNYA
3war6MhQ4F9q2RIklsCt1c9BQKxxV1F/Gleyi2FW9Rpg4dGx93zU4vTF9Ng52PB1ydFL/G2TqoM2
JHVllvmQbhUWNAzqAmoIEoi5lc4b1iPuvM26DrTv7KhAII2oP3kJqv6LD3xFBkLvIlfBpnM/49re
o/EiWQEoXYfz0CYkLN3Eec3TAmQ61z3TMAM6ti6agqRsHAk+aFL+nQ/VdITUyrhb1DQP179g8CEd
UFcFaUMzpuowkyDb6CYohubb4BpMh8+BeJ3ZTobe96BSLxXeV1O5cm9hmF0dEzf3g52MsoHhgxyy
YeSUpb/G+netmrUMvyxM/7z7Ymz58sWqXVgisWUWgG0Ir+kL/d9o/QK0MfNflzf4IIHAHg6HfmXt
Af3EenuM4gDqAC5BxTxoCRfxg6p8UTgdCa87s+KBC3Vu2wcwCn4K8L+CrN3ntjr2zP0YgFAdugxh
Wd3iaVVGNgQH6h1LrL9AnbxcbPhlCTTofAcsGMSrP2yb+sXpLkYYKWZVMCGqakqQ3gx4+8DLt+Me
r7duWpKZlrNlIji0IVEuQiJ58oCQRo1W0JxQbJn6/Ab1lRI1Va7V7K9/zxAqOmYPe54yh44vg76C
ugdE/zsq0M89rf6+3rzJ4bR0Moma+aWfsZAXoNd0pXhkJeD/IO865iNb8WpTMGrphBIoBbSqZGHM
gGltk/lBsbX3G4N9/gFiK9xcgceJAaabhdzLwJoeL08pK9Ntan45Ql04U5VEs5d24I4P4v5D37V7
EIzcOd3aTbTBMjpwzW48CP9EqGmPg67ZxSL4HXlQ/bw+t6bGlzFd9D1FKavtK/SddOIMPuYb7rKV
janBbRZduMumVWRDpDlDNXjjpj/k/Gm04wZX0AXExAv/cL37hoJmpmPXaC7bruhrHoo+gwxr8inB
Ou0MoGey+09dNELThf7w8Fcv2o9d9PX6Z00zrkVENjsjEDspaAaY/ZSVwQ1kKj9CK3nlWG+ynBYL
vXTSeqgBVXRy56EAEyhJmgPF+cSqV1zW9AXtSJIkvCduAp+qW/6aJ8nfbpUcoCS83G3VK7uQ5Xz9
ziqiI9sglsedokF5J65bGYoe2Bmq1WGXlI8+9vVuWT900HleSYEGP9Yxbgw1u4JHHj4myGMTjSBO
3RjeOnPPgGTOcHiEi7HEBnO3B/2VOaqOJJDy13V/MkyHDnXDfJOeCvR+jPrP1kzOPLJuZid/lGQt
0E2f0AI97tnkMO6w0POib90M+bRK7T2wZ6o5eL4+CkNUuFrAoxCvHifAIMLZzw517pzIJO9y6YXX
mzdNsXZUGSY/TZsUGrWdZ4MGU2XPbQ7Zm22NaxEtsjGHHBjMw+PmwVaqh6rbGqbeZBctnGPCULXR
oeMOhJjAozrvM48/JXSVd8NkGS2avUQUdE5GVPdDbYx75SMrqm0bJR2Y1naMFyLpWWgN1X0ENZfM
S16um9xgFh2TFltZxGeA78MotdiuAefGburie0FUseIxhgykQ9NakedNTGGX5jYnB7zbRyn74Mzg
oy5eHFVsc3sdosbrbpqoOzDclIKU1nlorf3Y1//H0GS8sjdZafn9YoH2OlCwDj2s5E81fQa2AQpi
UzLd9nFRb1vNdKRaNDR+nHuYYzXmKMYi+Uch3FMv24/bJloLXN+2yn7MQAFiSf+B5dltBkK5AL60
rXktdAkKdaui6HlYdNVpdCi0zH3ILGYri7Fpi+Fo4WslqIJHiQCiK6vPgYKQojNF6oSa7d/FZP81
e8NjjqDIiH2ADHaAyvYqXvn2soN8ZwnVkWxCxF2bLiEy0fYI9i+IIo3pt67kP1wePUI0Vqykv/eR
R+Cne+tlo2V7TTVhjNT6XBVPOKjYVQQWjy/j/M21PtttuUatbBiSDmqzUUyStLnCzQftiv3cYCug
krYOW+is7xWl7R50CmvXfoZFTwe3Mb8lA9gywWRhDfPHIVLl0ySTOmzE+J0QsQ2kikl+az2sqiNh
FmhoisJ6yT0vzKxiU/UiaOnfNm2PgOogQHk4Bu4TCmv3UVvfXI8bw6qho9oaSSrszDseUuwye0eE
AEYetjWtRfyiTp/4Mya5K+bqZrYZ3de5teZCplnVAr4andZpZmjZ2XO8X85b8Vi8VIl/Aif6im1M
n9BinkG2PupVwsM/kAEIivW4okhaYLEktApW9qyG1P7n9uAitdtLAXVUYr/Ehfg0ohZx76OCQk2J
ve0DOmStr7zRcmpMQ8nHfF+kEQRIAf/5OSVW8PP6TBvGoIPV4gpsITEFU1bV1v1hnqzigbZNtG+g
Mr/NmYh2vK4re0RxPObCTieIluFy8wmUdOzH9QEYokBHqUVdT4fOhjOlvVfuSXFfsGraaH8teKNp
jMemQ9tZFf2kHhT3kvi2GLaVUzAdolY7ZVklAqdQpxrG3UCyEoQurF8JAZNh3LeZZ6SWR1SM3Bm7
NIEO3ljPEGhIqDheN7zJc7QoljWV6D7K1EG8faoFpBbB72AX9HS9eVP3tQjmaVZgmYHtsdbY+0KJ
fj/waQ6vt27qvLbjdpwKyOwaPinBqLYvUwoFPiXVTTVB3XTLJ6gOT6tLfKG1OXJoRe5jf3qSEfSO
8Mh8vfn37QN5jLfTmxXCmxRb/N6N5RM0QsmnNhvi122tazGbokARUrBwzdkdflaZdfZzd9OKCBLN
tx1PrRw7ohIcjBCZqfZ54ow7VlfpykbIZJZlwi9ysjfWnqAuzMJA7oTFFlTbA5+/XbfK+7ssUOq/
bVxVed+OFabUTeJ0V0/tLV7zPk4Qfpxx8GF8ekkG8pIuws/XP/i+m9JAi2FLlY6XWLhIihb99LS4
9b3uZLnd4XrzJmNpIZwPUMJzc4wH9BwJFq+WHL2u71Y6b2pdi+BhFKoJatxqcw7QOJ0dwJNFtHGe
tQCm+RxlpVjubAUVB5mJ3yywtjm/DkZLRx7PfMRdQjT1dzZYMKOpXDkQGCZUB6LFILL/Xw/qguII
IvwXv3NOhRs9X59QU/Na2OZjIKzIQc9V3z7YVk3BDiZ/cxWt6XAa5lQHoEnh1j3LUd3N2vkcQCdu
0Tn++3rnNRmVfwNCsF96G17MmooC0HmcM93xQU3DawWV8qgjp76Wzzh0QBfMf4b0RgefWoIusSEa
Y1fQWQPeGiesh6Env7Na4o6DnGun+IBAPLUKyauiCNcIGuDYdkJYduH6b1P6IRmatZOKyTDL7xd5
Z3Sk4D5wK2FDIZzpZF57G6hWbVrLqU745gcjVAJK4GOyLgItlzyPGP51q5tcRssBscxwUQaVSnTc
PUWg3uRJdUqLfgXrbLKLlgRsD7jLxINdWEMeep5/8SAwurLCmtrWcgChdVZ2Hp6F3CnN7rEzjiAn
X66RPL1/hKA6qi0GmVAMBmg8yvnZufFLII+DG7j+7zTx1vhwDcbX2d1KwQqGQjdYp/K6Q8xodoD6
a7MDYluszK/BSDq2bSSg3nAHTEAdiV8iG1SYDHG2zS91VNtAY79KWjQe++0haSFYm1UrSdhkGi0Z
1EknBHi4Kd5QEpfvoCSZJ7uc5D3Q8lGM995N7q9zuk0jpJGdBp8BZ68AgrQCBN9Oh73doGrh+ieW
5PvPSyD6Fudm/6uqUiVTB27aFuoXt4YnKr1ql1KIFRA+/BYOW7nrNZlMC2URQH0nb5CcSdSXL1P8
00v5oVacbmxfi+Xcq/HKEWEgdpeHQvIzr+UZ/rWyuzJ5qhbOlEZWIXrcww59NuzcaXiUlf39+hwY
TKNj7JSwo6m1BbIczx5mSMnJrj/Frr9t3dUxdanLinrk6HognSNrZkiPJ5ABwH3pCg7T4EM6tE5W
gNdOJW7CLauEQDznT2xqzl6fHNpesYOdB9vytQ60S23ZtkOFOZ5L966KrA88D9aI7UyD0EKaOLS3
sKRTrGLD/RB4Z2qTY0/En7W+CNbI2kxzvfjXxVI8581MWoIh1Im8y3hx2wHB4pfeWlGTqX33bfuO
LfyGUly3W/34MKbeaxJ4z+PUbTzC6Oiv0VIKvBwwUz9MryDDPuAKcWWLZZoBLYIZtWoJGihcE+cn
DnmcNLch1/5YBfI2GX5dDzVDGOu4L9umYOkZkFG90lkw2/PRArnrSro2NK5DvlwalaL3OA1ZkJb7
yfFDD5eH284UOubLjuXoRyUcR0XxM0uiB68fv1w3isHwOuYLdwG0Ymp54RNQAA/4uWF+fxBB8skm
8U2ZxSuYDYNv6sivLCuAMQGoBxfmzpeghFhNeyzUvLLcm0ahBTAqCuJeKZA8k8rGfWQcF2evRRVT
lII50sUlFhg9m7Wdo+ljWhi3UvZ1BE3lsM1H6OQJ7u1L0jXHdgrkDjWwfMc6Vh2uz4/Jr7SYtjgp
M7LYrcjkS5OJB8tfu6Y3jUNbla2yGWQWIeZc3HbPghwm1NrsckApCgeKTOu8oaYxaMEdCOzkkwGX
BV1cP6CK+nGO1yCLpjFoS7M1AnCfBZh4LrMvC/9WUdevkDu8n0uKRzNrxb8MI9BRtSXtc2WrZa86
WAeA+e8mLEKbJliHkHGrwtHVw94oIiCyKqDluLOmbq22z2AfnQctT6GnHLjo+MhurNk6C/mVCnIX
tb+9bdt4HUSWcdLP6XK+JFVxdkFnu+vTZE3Ly3DUoVpcE9+1PBu3NCEK4Q99Iw9F+VlZ7dMcrWCN
DWlJh5IhY0NKyXNpWAf8B5vmk41H185bI7kzNa9Fb2/ndFDglg5RwRnsHJRmIHtn+75JVrampg9o
MZz7bueKikLRQXgveNI7unYRzrn467pzmuyvRW7X9zyuGgd5NbCyQ1FHYUfYvEOl343f8Y0RoMVw
HPT9yKFfABgUKjfL9qns+La41ZFirZMo4Uw2+k8W1cNuemrGduXGzJATdGAYiWPl+i5MX5TpKUig
Wja5qy94hrjVoWHU77KyTZa8lkn17LZ9/8o72390UNJ88kGyv49UI7etzTpIzOozG9BoWCkt3H0s
ipsSmMYiWHvS8N8/ZuosZ6oXXWEDyYIdUVq9ENRJ3468jM55XEPwtB+jfcRU9OR0zepO1QCtoDpi
rAks0FVSQkOAoxWZdrlbQg0UWhCfqfg1pSAYzb5jc7OrnX5lA2gIFVcLdaBB58x3FQ6JLXl14uLR
H5J7OWdPyO0rgRIYDKkF+8wCNUoX81QweaNEc+s28fepdEK/S36WBc4RBIo/h6yFL16Pf5OPa/Hf
S5sEZMSgoG34CDriu7QaV9YNk4drUc/yyCGqA5K9bzMIojYl6pJb2aJuLo7YaUg7+wBzyh+bBqKj
zfACIhiPgBjMevYbDOOQZoT80TYr6XizmQMmX8TAvI6RH0pXPEbDNjEWKCW/PdKpUVgllXjJr2Xv
3PIuInubFmvPyIbp1QFmrcWzdqgVDRtwGEAujTJwwwVtHIfbrL6sWhcH3hjE+hkRDQWDx+DvpDfs
esurVgLO1Pnl94vGSTzNODoDwEJySR8qCyz0KDnbVlxNHS2cK38CtVAH05Q9aBx6vKvhkh9UUNcN
Y0gWOg9aY/M0SRo8UedU/XDB67ojmX8uq+wmLaH8e/0jJgNpwUvwSF0EObbdExSDB8CudrGdqJXG
DblIB5CxRCg/JqhzqZrgFMzgdPTnBsT2qBxCdB2tQiW3tRXXPygVa9VnhgHpWLKiafpCOpKGFFB8
BhQtHdfizLCP0sFjdW9buHzGszIHBbqK7c8iKapdNM0rqdvUdS2OsyIXduHg9ddNQETsq8red6Tc
ePnwD5jYSMZ+8CDZxD2x5xBI8fgaN7zBU/8BE5O4Sc8yGyhR2R7aQNyzpjhYdbKTULNa8SXTN7RI
LuSQZWIA1KdIcYKmSQAZruJzljkPVk/W6lFNM6wF9CS4DEbfg/OQ9qkvulNXspMoorWTlmmGnbfp
qMwzbxI24SECuHykpehCheq0lYRhal2LZdtpOpeNNlp3WoWqjf6xkuplU57Q0WJzOaY1+Okh+llM
420euTW03Ona7t6wzutQMcliN3WhehFy9ROsL0cS3QNOcMAJLt76Lq5jxeQIcRYpgYP38/671zHc
yoxxc7xuHoPj6CgxnJ8LOVc5DW10+GZik/fFSyZ1b/Ex+LTtE0tgXCxlQW0VmcKDWzhEED9w3erB
G5zbOKm3HVV0SrOaQxe1jOQSYN4N9GMP3WoltkHOAVvqt32Par/M8SKJd6q+vO9BZ+aQ4ljAXjsr
6L8UtXuMiuDoZXwHmfrvKSk/0REyYLF18vr0xJUfqoJsK66mRAvyFvuZzO6wQ47cftxFSU6OLk7H
B78Xw7ZIJFqcy74RbaQyGnZdkIQplynAPBtxxeBBeWvNTI6ZCny0XhbNISD0pMBsPlZVGNH2eZuz
aRtvp42rCX9QgD7b7Z99Ry6ilyRYu1J5P1W5Orysqros4IhBVICRu3hyvwT1WrmlqenlhHkRJ5BO
HQO23LzaUfRhadrz1ziSTE1rC3QggpK0EstDOwYHv04fBK03nXRcHVeGoye32ODjEqiab5ocRSJD
/RXMGZP6KmrZrfjl+3nW1cnOqqbo5Cxb3KJM010ZPXTjOUAFctwl4TB9vu46JiMtv1/YX4gm4KB5
xwE09vhfjHXiG8n5tFaRYmpei96piohljSlQxcS9KzqS75IyX+n6+/tVN9DC1iJDUWdFvIRt9xRM
mb1vIpRK17W7mxv/PA75b+iAVidA6crDdWuZZkSL5bKQzAVuhYLdfaDfcluQYj/WlZx2Qe5490Fa
tPFOZkXz4fr33l+o3EWe/HJ22iLqU9kLXOP44ikPFN01cfWxB5zoevvv3+O4OvpMcReipglWchS4
k49jGw/koGoPHNSBAqdCKIeRWbtSzU21z8rS2ib/5+qEUQSbNdYklhvyFBiL0e1+gt15zwr7GcYM
r4/N4Ho6/K2aiqBJwLESMl6qXQfPhjKpv41D3tX1SEmCEnoIXCElOvxLpdpsb9vRWsWtqeva5sHt
FARtROSGUvXpruTo9WCXazyfpklfnO0i5IGrsBKQciHkiXsPwu4nOyjPVo5T0sBRvODKEBiVNUiQ
wYN1LjZw4Y9R0C5DmdQ5pjV0vaZ9Etk32yZZyy/jWNLSWhRP2xycpVlFxxc8B4sVgIIhw+gipDxg
flCnjQ+2K4HVqV0mokxmyQDry6FI7/HUkrsksOz2AGoc/mHsCl+tXOGanEDLNaSpxij3cb8F1gsG
uSlqBfeRXTbbSiVcHXM2B01LvCj3QrcunI8dY/XT6GfjtiJrV4eb4VAsMivBxHs83jfCn3dNbfu7
TdOuA82cunUGIRDbmIX0MMXubS3ifmPjWvRxbgW5P6FxO0jlkVjF93ae1m5w/lw//BOh5eqaoTjz
Waq30LrCWhW1817M8xMOHs+kIM9eg2ftRPy2Inkr8/y5RRG/m+DtrbZApqJasmO4DlCQyMti62dX
1t+u29OQEnRkGso3ZR0DLhBWnTr+qTxW7TmN/oezL1uSFNeW/SLMkAQIXoGYMzJyzsp8wWroEkgg
iVni66/HeWw7+26z89rWGRUB0hp8+XLvw/3a+REpbjkR7Cz+l2v1H072v0lq4wo1k0a08Q6b7B6U
+fT7vlH2//8l/+mz/1UUOEN8q8IMO0amgv2dgJ9NU5LIkv/ypO6H4H97ff+6laOytQoDPKlQDN9L
VV3rhJajTW9Ek5f/20/4V9IPR6zE+QXx2bmqKQLXN9Da0v8NY/0PP+Df7LQk7DLjRkTMOZBlKskT
2ZZXZ9VUDrST/7e38G+OGuQiREQD9DxyeWWMHmil/st0FxaC99j+v7yCf/PTRJZuoViAzQdR6lTR
pJFt84AlBES7MLyoAYIt0xoOZVALffKgjUL5KPIn6Xq7p3Pvj/CtSs9t4Lf3JuLqKLZwhEIN356w
6F2XjeB0J5IleTd2/PLhNhzGcWpum3fTRawM++fNslwmlia3lmbmWUmIXUqRkjyCrf0tHmvQnbIo
9Geu0vYaL7b7EQ2dPJC0FjczL8gfU0OLKe3cAXM6cw2qdjuDrWzLxMnxeXAKuLSWsHLA8PSyLRv0
uQDqy/VhxreG0hG2WdK2c4VJlP4k46YfBdwZcjVm6NIXjrW6XKAArotUUBifqrD+oc19q5IlnYIr
J5aQ84hDhhVOkNXPqpnNRcVwfuV8DG5t1ARQCZ2W41pNMHVPsuEcy1HlDR3+khBc0tmr35XGaHGV
LijdGIQ7sJnUwUoSFzbofyfBtv3YoMS1s3YciqzehhOLhy3PyBZkZd3btiD9epuI7U5BpsmDJMTv
hwlWOX2gmidCs3GXgShT0hV7vgPjEt1tfILRxc1RePdg20wWZlll7oQ5Z7EmB58m2z7E6Ok7Wu18
YH1i8qW1spg0WL3D3fk33JLw5sBmAIIeXiRWtUvqDS+B3D5RGbzGLoIa5yJ+1dz+GpQ0Dy5WS0H1
sh145vUucak4QsLLl72vaJuv3QQj2xkdZhXGGnabvDr2PVkw1lVjScdF7lJnRB4v3uqy34Z230r/
l/gte6IdmlPoJG1ANDIKx21mHyACpW4dBA1xP7v4NPCeFmEc4usDocqn0YPFmGEhiJE2KOs6HQ40
mW0ZGbPlKsaON7MjRu5zXZdukx9bBEfM775ZzE1rZ8t6Zc8k9hP4bDKFhR5cuAvWuoPdttnlA536
yzbrygNoMUlem0VAKlPNZTg27d56M8C9GdX73i4p22neKGxVLWZK8zpo0AWBdqE+UAlt4mGLkym9
qEDX4kl5NawlMyEeW+qbhOZ8VdN2llxnS5mmjZ/e1dZODpuJrMnGcuvCMHywMWnw/kHAPoQ1pWGp
+qmt8Iwhq18oyykr21Xpbt+SCQMKIZr+dzqKPnczg4gnXfvuExCAdPsWF/tNkEmu+yVq5bBTftXd
eVXb9o1nmF71NqcdlMg8FTnMHOl1rNtIXpaBhCRfaNo/edZWnxZKMTdcr3nIoxquIvnoIQ8Ri1W+
w/lqy8oonDn8amlCyG4au+GLrJn8hOmiPmo5EFYsZB7SfLPzCnmPldKTamvYky8wKvf7LCJzeBSV
pQhKmZEY70DqKoYlKImWdLeIaq2fsKI18FwMQ8oK74K1w5prze7TGjocLKM6KiqajNnOA8O6wRxk
fcK8l4x5NyeuhuE2H+1jg/JSHWaztkMh4moheQAaRQdZdVjSlBnrmXp1MpOqVHI1aj9Hs7DXNrIZ
2zfVqNCsbbYlJfw5hncqJ9rtky0mazngJo0nNEYizTtn0vFDDq3f9mLVcfYYmawyn/E28mYHgkA7
gsUBYWKZqwHmf2eXEq9P2LWn36aK0/UtShjFswbD1lZvbZcM6lrXasTPZ2pcTQ6Z9vFPBYhkfRNy
6/mDYAHYoG22pO9YdK34tc+qRhSR6WFPatt41TembEPR2bJFPI4A4eHdvGGqdZmnNXmQ6aKqGc5U
zCzXRNvUfsIbbpxy6I/4rc0l1sazIJ+SWbtPz8NUnzIP50LcwH7dnAXbi5jpYWrWqXta0jnW+3lU
W1UfFfbe7HFCGgieMrKaZM1pg9enyo0bi4n/1Gtmvvt1wRgu5wNc2RGJlPdDCYm4lry1Vc1oKRp0
srtg64i6e7SFMST2GGc4jq3gZVOZ6LPntH9MaqqghYfpxW/qR8aO+A7x8CxFNIW7sRLDVkR9IJFg
3IyVuXVq7XXiKclKT5pWlCPUxdt8BPcRoCUJwxvjEYJSzXu75sOo56FMm4TVZTtBE+zARgedHXAj
tMvVTLpxR8gy6TykxkJcfWnxYa6rDId+5YgzBxLkys/GbkNzHezKfqxD4mO86JiOuUfMqI6dsDU5
3LWMZSnn2g2/ZTPa+Wjltul8afB1HpJ6MeFPZ0I7FLqidYB5MaDnJ9xV1ZwG7CdMzxqeWmMxTF7F
JVZgUp4HcTL/qFUyhI+ThifzIY1o9jHKMExxgR0LcuVc/Fr3fmFHuVIOy5DZhxfPYSJZOsbXAdNQ
7VFNhFnNiyig3Bcxp5M4bW07s5dtmjqXi25ubG7mal5PidgmemQo5PBoDPPjtbJOY4l5E8Yc4Og+
17lIbMtzFUAp89K3mSc7YU1HXkI7ObCzhBzjPewYjSjawKXtk4+0VTubKMlPsePI4X3vV9AJZC/s
yULor3qrsiycd6Fi0fzCLXZzcoTyDMo/Zu7bt2xL2rBwwPtSKMa5xXTIAfdpI7C1eUWsjtIOV6jG
cCquaphN1jOxcT7DaqO9rSJO76XdMtlnRmL3y8RILyXU1+e4DOdhe4niiAdIp5lVX3M2YeoeAvBh
ZaPr9VrVUx0VWTq5FnAmZb5g4WrhKbVgKXLvdJb5Pq9VBbmPLAv+RhXkPyA4E+PQ5YPHvXiCwlNo
cMZ4F4yPDKrG3TMEJufx2Idj9qNJQkI/ZRpAE6VQPRvW73QGtg3bCDBLq0u6bV3X7GA1M8xXKW3c
7Rc5YlKWIWTT46BgwQYtxpqsz/ruu3ljsTSsUEIIB0Uy38u9wmoo9yWSCbFreYcLoHnYrw0oHb6v
hr6EjyyXRbuOa/wHWa6v9lwOgTijCM+6vILgAgGpyHTyK47McF0rDW/uKum69FebrYM9JFhhMC+g
PdXbvnJTT49bmlRDnug0HJ49GbBiyFZsBO+A2mErMXUsnIs4sGOKPXlsQLysoucE3coIjTNbR1VX
DiLVoI6mc9Tfi0QUE41N/T8dhv/bhXUcvA4WDlAmiWvZRGfWLMTOxeAGP+Hqh4gmN4f17+QhU614
TjraxqXF2uCcb9Dw74DCJqst53RgzTWQGZ+LgOIPriGHg8BxiyesVUaTJc1rYlbyPjQokA4K5nrk
kFnWd4+dhpRr3g2RQK8bo/IsERLjl6THGKJIrEih+xKMHUcShtc0CrNUxv2+YZL6PJVrlSC0kYnb
nCx9AIX4zGbBdW2Jfa5cNyJTQZZS7wc+d/rZbwlJzwwWVrpYnB3na1gpHFrbgn6Z276GjYwYmm68
CwXOVZdvoLsML0vYo3XVG0SpdhZGd/0jW+p5LnDvmTiaTQWANRsEh/PEkXTyvrfL/HeIEs+KdoZ5
Y7m0Y7uWY7Wmbdn3gsJdZAvWXuYj6GDRuSdpNZdGwPUY38KNb6Eytik26Mc/YCdkYoeOEpyhdU51
sF9ZNUW5mSLfPWyMbje92MWWJCH0T2MjamCG3ZsUThHNSnKnaIWRBaWIFVpMvnuCdMAiiw3Jedy7
mI3JFSRsqPyNUNriBxY4TvasQnlygpFum5VAdIV4sdPai9+dJgGuyzq49RDTAD82pSGOWb2uFV4X
jlNdtN2q+Ji3DdqVo9/A3D9mcdOxRz43gd/ju7nlkgiUejuo51GoJEASriugJRYAft4IoBJOSXqT
zodTGS485mcZZkm9Y2nl4a0FeYvmFNDA0ns+DOhXPzNSFSjtscmKYmlMhmOCd6l4MXCSiV9zN8H0
Zmswp4X6fsD8YXCLC6FMqyFqXVZdHasHGWHKWkQC5xGPIoWrPWSeo4dGaLecbNxATjqHcArfSsmt
+5lRDd3KfJAmMUciDA0xG5pgyJFuarL5sjAp9haQYVKGrBrcMdY8nh4QW5R7hbpmU5fLBOpvsXmU
0zkikLbHsOWwEB44DN/KypEtxc2q47ncoPXTvPaptuaSTZOfjmYmPMONFkv/Wg/wk7xEfOiGf6zW
Cz0YbGuIn1PYbqJUVRzXT23V+faFLQGiB6SjqrTUEoPeJOLkh6FkekwUTec/W582BKymvkJhqM2M
DDw6ibYwkjo4ZTUoeM8s69hc3LGW4X2d5GSv8M+JMlxA7R5MH3XJSVfb6nPXG2bf8VrU/AgpGC8/
qjrQ4guyYl14I5CBqGD2GjNbqKa1t8wJIY/MUWSUapiTbheOFHR6TCQhQdrAMcC9wy2gn8Ex2Rj6
j8jPwUPAk2o6RxbwP0JP4OZy7RFT89QFHX+aR4kXhjJ3GQtOdUeLoUpmNOzMEPUEqd+WP8Edbllz
aODguOe9lXXS7nSG14ImIw1dsYH3M+3qYUW4ypkcbPRZuc3W1zGrILc6t0Fc/Z5URbY/2eK6afxL
KS5UuKvSjbMnWbkVfCTgySAO1UnXv29gxIdoNDzfYEwdozUTi5/FdDBtUjPy6y4usbpLFa298U8o
rYLaF9nCFG75BJIT9MS2AI0RVGv7tC2oHEMJSBqt2A3qzFCZQ/VmAfE0aBVeFoXVfeCxWLDseIkt
VzahUa57bkmeLq2PfqCOFD3LG9C3xT89c2hd1wyvfb/AgUwctabjaZGqTvLUI699xZkbsq+sHuj4
MteN5i/acLT40erRPauAk6/BirkpV7i1/wBpeMC+fbZ9aMSj06ZxAnJpovCXnZa1nB2Vp76mTYKZ
U9Id4tEiKwYDpniCSHYTNrnnMusXfD4q4aJagu6m4TiC+hyvJMPSZZC9ThJBLSejZxAOWNjS3wKE
VlpCTX3JCsMIpzhH/fpK+1l+pWhGUBoZ6HWOSiKWNhoVWoC2FYT5SB/8MLQ3S6f2uLRAkKbRxiFo
HSS4YCE8PWTKNL9pMoVPzvbxqc5ae4FREoIOMdlDlo76Tz8nVYlttfYRzZnaG7KQG/aZs5d7xflX
y40d4+yuEoOi4o9o0WSv1NCXAXnrBC4bzAoR8MJC9jbEwoqd2odO+XQuxtXrY4tb92cJ1+mog548
wpU5KD3j4y0B6CMKVqNkhS2x/mZjnOVJp5NDomb1QhIkFZ1s6SfMN9IPu+qlhLYRuYGTtOIHjtgX
r+RUn0O8w9fea38KYSf2AgAsgUgUvJODyZFXeA7QwwATP8ADGt1VhUx3wU7V8kfME2q6djD6H9ck
9amuk2WntVIvesiS7pLxSj9UHYABj8YA5WewTIe7mscewBRe32T9GaewX3K5GLU1eKFOqf3ahiis
sNiWBwm2LtuhcsgTPf5K2Vy3epl2UPC1bSkzhhOS3KNo4TFSGeFM1vD2Ojl2twFQ/WxUB+8L0Fvy
iBh0g3EctM8yrRDb0Y38beiYiHymK6BGGvf0aYgsd7vZYZCd2wWmwFCi7BWSTKtjpIOgxWfUw4iE
DkNitMu0h1zyLoka1qC7AJr43EHSE0YjArmIRkGJ3qZ+qIOQ3mKVLDlMUKLPoJkGCSfdqAdY4Nco
gXZZI3dNbInIQ7iEAPaK2/jGIpl0RTxqiE4EnZ1Q+1mfApSJ5/C8wG79fY5sXGy4Jm3p10AdgZW0
Yt+jonpAPTceEMDdP9M4/QQo2hyjxchdz0OL0za9Z318m8a22kso/p11A7M12UqCngY2OXklmqGY
0DzwPKyh6F+i3eE3pie8pQykHX0C9jBAdr5myXjbFooJbJAqeBjUisnCrhXAJdf/QLv35JB1T5TS
+U1szr+SrX2tEz8BSYnqp6QG0qno2Ikvx7vpDJhvTotxaBskoWZ8YU3cvYMK0NEdgG3oXs9ZHPwK
h6Ur5lo9ViGgla7l4YGMdis6XCAYm/eTIIXPPD1Bx0e0OQcw9OI8MSYPofRQGkn4T+gSrSWW3eIX
vJrhMTCVw8q1Ya+zXuo/GCfbfNAwt0vANM09sMZXMuuGwZgu/YIbZ5irbulATaR1zie0w6ReeoTY
TkLvtp7TEoZ/6KOz2jy2rELX6uYP4TpbZiqqCjVAUv9skNo/G4N12rKBx0lV3CGEYt0UL90UYVrT
A9bMYPSTzOuuEu1rAK3U49IpeNnAogOX1EBrwC1/USn1AMuXc53Gz85gfKnrEM2wGd86bS5h213C
ZPshWA8DYcpgUDQ25wRgIhLLP07MfYGDeRi4eJ0y9xLy+oZLd45iRBZZQaSfLOZV9u0VNfx7VPmb
0PVXNYEbwxL8u//TVczoLxGpXmcX/7z/cSBNWnidvWAPrH1GxjjzGE3eRtcfbQx5WpQPpkz8AOW+
djiskGsuDOxe+hGdfDDJknXdfe20Ts6A/fylSUN+cjLKIC8Ux18s7YDVD/HkyqCyB2XIBRqZH6wW
rw1svHMUzh8oIk9mjP+Y1BIQRRZTjkjzBdzPx1wvBE4V4D+4STw0rBWYYE5dmZr1qCbcNDvzh8Zv
V7T/z1W3ACmr6iKq2SlbqxJxNw/gpbmwqtlNhPzhvvlA9/+7cQ38asY5pygXAHf/qNLgvBG8Xqyd
/p0MJuU1OwYsLJKm/QZMfAHG/hESdgk8hoJ6fKsFRvVB16GsbJ6BDIKxlhwrFf61tS1gqlAVwxA8
haOvC0xIHkWYHd24vaIlvAJ2+lEl2a+5mb5Z2L3LOHwHugUx9/RzagDPBxM7qvjOTZNPZrFv2eiW
giUtupmKD/DsQFFdRd1Op8CVXN0UTWsO6xR8Q1Gb5Zm0BPUjFUcXLHnEmkvUYbgpB5SlsCqFhMpd
Tje5m9UHe+QIdFMyfDfUQ16nx46ePRnIfkPPIHna0mlnVLQfIJZu2uwyd/WuM5iDZzI4AY3fxU4e
u7o62BkmN8CFZgTdoMpNOhSg8rHcRYbsHYSg9LqNiB7DV1fjibRJf5ZrfazG/jXeumMM/B7zlCzJ
nTdjMfLxvMVi72ezW8j000KVOuQrwgfcROB2Fbo1zhe4GEVt9EoAHyCKXAXczSzgy2q2nxjnfHNm
0JhM4c8mol2ORuQodP+BHjjJez/vDT4rxACOpBwqt9uhs3N5f+5QBb1oDOOCNcqFXd/gUXhxoMVL
DH/kBm+qFFZba8oPY9XIY1y3r8Oo3lCqDgW2MnRO2/YngY/knGD5ILHJwQX9I6cNFoB9dW4EeR7H
+StN2SeoU2edNu8sw+Ts7mKHBu8QJeuxXqsH0Tcqr9PuokRXCt4dzCr2a938hgbZLmFkB5z7kmWT
xACpQehDrR5X+thV7gWlZgqvhKqsTVpSiyY+BjyyNuS7Cfs+112CZgvEudzEo8whwCSB462mDO34
TrRUCNdtXQ5b/ANJ4CVmyx6geZcLUA9Pzm83IeI/KJYOMFE41S59zPz8N5OoLZvm7JrxMXLuxs22
5bz2h6pDj4+CJA2X1yXW+G/1MVjdoxThw8zNHzfWJXQ6SoEkhe5h+VSRgOI8yi4hbnA/fA0SfWha
/WG35CzlVrYZfEYHDs/aNchljUQcD8lHaKZjkGQPkP14Q51XSphiY2X2QmBrGDKIRoU6+dsTeWyC
4EhbcQTe/WCC+q2j8znzskyoed1Ysm8x1cdMdudG/gyv4t88m3DzwGowYFDkLmRPBLkx9zWakHZJ
iyno/5psO/V2e27rhRbIay9q7h4D0T+Gfjjyu2T/vClsbwQnOgCRQDB7SSK3B+Z2bZJU5msUfimy
Ps3K/qgW8Rpt1Q4t8bGR3Q/TbyUPmgyoTndxNnoDbHblYphyKZd/Bpz3dA2KJnKvrraf2otzK8x+
5urUSr4TqT3TDerldDqtaXjqM3adKaJHTbMKMHq3p7QpY2oOm4KPVLA+gWP/IdWImUv4QInF1oMO
BO4z2yMJwW93JjD8s9PzGlQNMC+g4GBVRwWa/ef7WwMp/QRF/F21Dde+A9ws4/nHFLrnQbCfq0VZ
6N0K/DI8hzA6c017IBjBdLECM6l9gdLDD4MA6bLptARDGQ0V7r9+4hMOKtf+hdfLJVZYIAm3WiL6
psfWVRcsvJWYdBy14K9e8AMfq+9+Xm8B7ZZ8HPqHoF+uYmjPYUTQzGaPaJYfNz/8vJ/YUdOCDku9
01t7CCaAaD09pxN713ICihaQU2vkKxhgV7/WbR5rCldmgh5yxki3J/SkM/3BHPua0mDNVRg/1aZG
+m0+Mi4+YOv7mCErOcdKSZfHioq3HqRmPVEYmo27dFmOCoXYfU0vLRsUInCV0rdYTH+adPrGG3lF
oQMd22kPX64/q6nrYu2Wmw3nY8Xa57XLDtscHTeIyo2AeLzRD7Df+e36tHA8grQRLkZmogv1YizW
GTsOsFx/i9cqLNFD35aJ/wRWdhrqSu1ApDxiB+5YV+mXSfDq0yDKOTDFncH8ODd4QEQPvzytv+5/
6zuIJiz+Qnn0F2LhsLPEo4SDxJOn5NjJ7gmwzxFiNS+jH4p62j56E1xne1fxCLsT3CpzSJ+y3A+N
LeMQ9K7Zv1EugZQg0rLkgQuAojSyHzxLLhCcT/IsgNmfgCeIW4JrnC3vQeLfR67/QjzrsU+DryjD
+A4Jomvlr1jr45C6RzXYi9j6c0KHfazFy9KafzxbX8a6+1Ub98YBiyRx8/k/B71r7GGrkvNCksdp
4Te14rCRSDytCU0O0KSuC9ptH6AfiLw14tDD4bfErAPJD2+1HthlhEMxzushG9VjT8Upjqsq70P6
jS2W/RpWSb7p7JoMy5AbYK1xhjmMqkVZK/OJAHANYvpr1fwyBeSXHtvTPYLNTn5nVRbnyTDewjn9
6DSEJSpQDRI8twzequOUPrAtRtNliniuX+oaJXZ2j/GzUviHAJMkWWmRqRNODg3QME5oHnplchzr
j6x2PgdX7Dj55R36PziFivxOVUsBQoPRwZXMewOzEdVjyiWD4blx6JtW+CGhO3uBqu3F9z160cTu
8DBChMXsOxglIkdLHgkSyzSHvAR74SnQAA2Fn3Nw+gRKEPRakOK+1CiJpyT5rab4IZDxdOoClAkp
O2OovBsHE+ZbRFPQtEh2TYftDTSAv3OkL/fHpcf4EDbqZ7DSLFfI1+O0pntHqp/rFLmCrOHPOcD/
kOs56j7rXnS/ZrO9C8wF8DJ6FIYcRWzwE8A4+4lyHA7y0PDH00YXjamvapr9Ysh4NmnVHZQFCReg
+rlb8NZIxt8UUKAjW0mSAiod9a+gsUudL0C7iimLMVm3Zq+nqM712H2LOOZFENiHBC5aHs+kSmkG
+cMuPXi2fd0DUNL5f3oeIGNY+TV1/swkxiWTTV51nbwPcEAvqENxgRFPhnya/ZhAGVmsvqdDWA8z
ffXSXSONiIV80VhQOHhN2p1T0Ymtjbo3o10uw77ARkmw9zFff28gNqbFEmThP5BITPYs0fpQ4Z4+
RIuucu5x+6B8GmAVP+BHVPc4DmCU55hf0x2GHcFN1sv8vaZrVWC4hGFx02IcahMwZyOJ7jWn8+x/
CM5luWie7icK4I/EWXcNDUYImzcEELscfRlk4OgI0K9gvmnTVzurHdazsRvXz415WJyWGfCJFSgt
tLjfnfOcAbVokjKGcu2Wt1mDVjtIuzTL102KR7Uag44mlAfMKYLPsTHrfkKNfGItB19EJitaoIiL
vYJnAwSA0n6XbVjBk36D71nL5HeKQfwb6m24XPVRbDAIrTG3AyE76lboKvXhWjSQEoqL2IUDmDNR
1Jv3QPp5wyzLpRoI3pS+gJoDqwaYfugSZsvbGd/Lgg7UYRbRDy558FXPQDUwbAUpB+ofcdFHgn5D
oFvavHVJ9d3ixD2gpxovgGri0wiJcIyvku1DJGQ5tyPg2UxKTJbodPXhED7XixL0KlctoKbJtBW5
jcfhq5YA0x9k14/BrpsmcW7AUdjFAgXD0i8IIJGuHkndDHPeLand312i0x96dCwpOUhMTdlifTp9
jNTS7aRk0RPqItYWbeWTk8J7vkFId9itY0h7KKKZ+UV5xs7z3CdvUNmRV4eJ/7WKNeqENQvOca/q
PU6+KvssTA8M7kY5l7gRkmK7iKk4ARei4zu61vScEfQPTQbYUSQpPmACDtX3IAvld3rFnvjI7+G6
FHyZhSZf0xjq57gl8gygZvD7ig4G7Y5bbpLP6aEX8TTndpNz4VsmPrc54Dwn1ZwdpsnaYzdGM9AM
0MDWzqU7usnpNLFOrmUPgAmqLLzBVAVNFcTG3uZ29EUHwLV+2BYfw1PMtfvMo3XdmEvyCDc+T2YJ
NFzhnmKHV50bmtoiAR3pmJqkxKRaAl7oj+EwYwKzntZIF+4+DsngH4xSqjelUrHN545+oFnoC3wp
kauUXJo5OELQcsccfwakS3As0k84CL3zUH12ZkaB1j+JATNLyL48obh8hJyWytsRloFsBrCTphDB
sj3+08B/E8v/+GhcCjvxrljb6SVQ68fYZaTQaSALBzpUkIZXTB0Ptsse5qSRRd2427wukDiU7i/j
27WLhyYP+/CA9/sYkNBeMVx5kIihTlVXgLwH4gNVwAaKlnM28z21/pRo9tVKCrFWcZhsuPcJe6CQ
6a6IfQQC/KsJzMl10b4y+qYHkNhEy5+D2j0k0xDnkJ2Xxypq/x9z59UcOXam6b8y0dcLzYEHJka6
ANJnkkwmWXQ3CLqC9/78+n1Q0s60OKrq3b7aCEV0t0hmwhz3ve7znRTQwZbqdtRD3YuyrNnQ4QHF
kwZBCthoUy1UFHqLUE81ew4TbbFG0JSu0GZwuqxXhV6Unp2yNRSh/lAG8nO562EU26oZ3wQhbVXP
rsw4XbnOyBiia1pXbGXb75RWXY/avI1U40BcOmtllwt/RBUpa3GYc/k9E+I+YYVeZYLoB1nn0KOC
7Wl6HxWn9ua2f0gZMthey3OH/rDM6w6Iud9MFgSeuvSq6UM26JH+9h0L6VyEpaeFytUwmNfWPG1s
RdtmKX27VIcl0r6pupnDj3mPdP1FRNbLrNP+sbQFiAogY61vlmt3lWlb1BavPdb3maZfKzZVwhwB
Bk1lUvkEDZ9QsK9b5GqOmVxVPO2t4tjFRnPEARMwYGveXgZX3sgwOrVIp4OEirk0VMsbtdS54jXf
x6StNIQnen3b8npI3ZJDQKfFzj2P/KWZuXcyNO9DHV7SEZegSE511K2MONizD6YoTKYtmN9Z4anr
YeEpCkkFrXMksmrTiehVy5VzFAc0bJwOyx0NNpFrufuUGv1NW6vPuqZseuF+Q0YJdByhqsqGlRWp
VMICVjhNVjZoixE0WxoXeMU0PYJyhUgJkIpWxpZD7s3yRLWuOjtWuquC+tqI0w9oKvRrcqU27W1n
SeH1qELIlv8gQXnVuPGjPQzbMol3wkBHOPThphDJIY0mn/p51we3kxE+liHSFqGId1t1LsZorETT
eEVcPSyvKqVl4QrJ1cpwIJXzdz1WrrWwOKqadjbsQFAhqe+GOqyWHxTgqpML2OqkHvr1HSLaDZGV
HLjgttgcTqjrV10w7SAU2ZztevYDKINcsEforV8FL1zibU4ql6o8KHa07wXSmAkAmWZ9+hvCqpVe
6H7ICiAUhnkx3C7XUVjNFaoo2PjshkrpXAvGHelhqUuL0NaEzEDL8TYT59E5yUoTiIIn00/6/hgi
N0ldxQ/b9k6xnYBjUyu3U0HYsyamA8N9rWnDRu36GzZzvxko7l2AVaA3DujK1i3faAPO54Nienmi
+41bXFdx/h3e8qJmvW+40ypKitelk6QyFyy7YJzRsK+14L3skitrqg+F9tIpydlo+l0qxC6Vr4Y9
7svS5jlidkUI3phPCl1w7E7dCNXZBRYVm1NXd66T78iqo/2bBQlhZv7yFJbxEY/TSkY6BGWqvjSF
3FbjkmMXsF+V+cfQZ9+UOr/pg6XJqlruKFk/f9wCUXsbnYaXluip9sJDM6bbeHaeWbyOONLenLCn
cFB6BlqW9F6XZJ7jpB9oqKqjqU7JVibWbjL6J7R4/SlulflD0aJwOIDK5LVXdTEKpsDQM2Ydaoze
UueDmIL+CSWBgUaAJUZ10ctYCtoeIsA3bZMjyEB6uTG6RB45/Lg3YqjzB2cKrb1TzfFngOJ1ZbaD
etYGlhFhQ0t5/RCNfs/ahTzHZYWe3bOhiwIMGzWvaqEekEKdHkVInZSG6U2fdTPnwSry0xGGJqlJ
gZop973ITQNJEobgoWgcRQ2rsa5kMEVXiDnlpmgdfd82UeFXk+7AULUNBW8Tb0etwF4TRSYqsgRN
B0Xf86xaja9KOeznPkjWrhO3eyeO6pFyqH81K7vdCdHEclfmQXiJguG+cGDe+zC1e8/UFRC7pZOU
CZK/jlp03nNmHDq9tPaJTB9LVYMJC2T5EIGq0hWQ/TgJHp2m+iZKjKnFkG40uoR6s6Geo6RPPSdL
aq92x9TP+9TYqVGJQMQNhWc5XejZcQ3bjlBml/GNJ1q53nRjJNZdp9dbd5K6r+lIsENT+6wTkn70
AeCDhdzcF1JXGH5TenYLKQBWSTEL+ym/6grnPtHVU28i7nXoMQAiANXZqJ7OFXpTUh5bXfnsTDmC
JebKbiqVkk02Le6Guo02/cDBGyV0a71ZnP5WTtbdWnrTPTd94vooQhe5L5l1Wdt+B0l+CURx3Xf5
AiXB+4rZeLRt8eIu+hhMzSDYVdVsyWmh6tLqp5E2R+jFnXvGp32Euo8PRmyep3ncqUXOUxgPIh23
jj3sTUU8OHbYewV62WNrgFzbbV/4NjFqbWLehVae7eaeo2vpWhWL1pCtxMimHNf8qsjrj0y0NhuX
7LZ1YQaX0DafYO+QK7TZQucp+j5PS7mNWII8y5KvujqA8+pzOjK+0JxSJsfHfGSPKzTc+JMVHiaU
Il7Vq+yeEnCnBpv25SQKX8smbpriLZwNNAaTXmLrmcU3w8puKJ5pMyzCV9KQM7+HkVk3aKQ8lH3u
Gh37bTtNyaYLYU/VtnRxITvUWXN3qWwzYwNHgWPbxknO2h3UWe0Ry/QSakQCLEG11DrmJjb1gxLF
zwi4b7Xceou6osK8oPomaSRgR9SccpZg+NFwnov6LY60dwRad0XWKVBslCRMGWtluBVRdaPzFOn1
dRrPmd8ZLi+gQH43F6N6IrJD8QXdxWm1ArhsQ7dZdd6jssjflk6ic8N2gyYvPdkB5/EoHZ5UCjJ7
GfWVnV8PwXDm4HqfQPciXm2fcnIGUL/LM8H1124TPpManaKOdZ7UxXEmOTtoyXxQS3mFgnrw4rS5
R5ubAnYt/XcFGsawCCNM1ZP9pBVjcUhmYIjcscAjs0M2x0dRDJs5qvf4ci5pLW9NpcBVPDYGarvC
OrWu+kkiYOMFre4SrYWyPQMgXNnLeanTA1DPaddEs7aeDEi0KHB5bz3QLGmvvNZKTLk8m3YsHW/M
cgRSYyOnC0h09KQ6c3RVhen1yCJZ6mnoOW7fUbyWPuvnMdWi6xJqGJuaZeIDCK9M2T3amdy3iBK8
Ks/eTT3ZFi5PMklZRqxRPBnzPOAGcODXbPkYhKhvSsM2N4L60luy/kcn0T2g272mYtExlINl6A7o
X7XTumIfTPOpbZJdZTgnLUq3UiDflm14yszwUqjWG5q+beb0RC/aU8PgslnElQdW9KvCQYfB6aZ1
833bKhiZjduoHacNHesGRg2gwdAgHq2DbNfZEHwIUmB8InelhfYZW9c3HumLFrPgV5Vc5Tl6wbpf
V6aBJ0BFPjLqPKyFkeyHw6RY9gpJVbBewqTDYH6QCBq8SeHsPiVaj4DEvISOLahhdWw4cQGENEyf
eai80cL1GtHLQx6FMesv5+8WcNPRwCGKBNgC0d+HbbWHGT9IUqhHpUEuMzLRFt+fFW6XLOhOurs+
09+sQKDuHTnOjhmH0vG5nMpHtyyvnV5wPhDZQ1rJF7eDsoDTaD2bGKFq6s7mlDG8MBSWheAYbPt0
YwWVuzS1vavhLYv5dWBjZ8VhAzFOCb0gDGKC3Pk2rwWWgVPePi4ORo7omyn/7FLjGqWj7/DxJSDL
KHk30yauOKb2nEBm98QRLqQ9O6FePoLs1fLbS26JaSX0VA/8mDRzkqINNNz8I0sGsJc69BFbolAC
ex3wELDYNG6zCa3kFObjRukR9s7jKupm5BEJkjuOsPildE29FQZIpHMfztdBmrDIc5kowY7LxTNV
VoHSrNv5ie7qmTZB9TKcB/OS0c9DagXwD7nnPBupFxtJ7nNmPqTGuKcfIdKC8KNtHrllh9O/mhab
cWkFRtTX2LVv4ZStmty57lOHsd74XIUoAt9ZImDi5hCQFmGYBlX1fDv1lPvRC/+mGZzd1RaGA65F
tzm8XFt0wnbLdG0n8ZUOlo4w7g1yGhRIne5SDmG9j6LWuSnQV9xXrWVplEVw8FCMz11vXnrsLglP
punA36GEVCvwBjXa4T9inaNnI1RLDGmsvcXZd9Clp6XVdjqCPbn48Dt45BZUZep0tMENLGVewKfK
TVNs1CK9NuWM6JrDr8wDjPXZyyTyD7PXToJdkg9EyrxePKqLp781n3LxIJuAfa7xgyrajGN+BF72
llmA/+bCTr61WriuSHRe07sVq0fudWbnO3K8HUKxSScFEUkLGl/tGBvCyHdIZVeliVgc9jErkhs0
W1eDYV0EXwQsM2XqFt73hBdw5drirBXKLkyGbZJmG2nD4NKhT9HTs6ElF3sawSRxpLPjs0/JVen0
gHnVFG4CJatWiaKsCqM/W0b2iBVgbzbNiQeBHn7pGc6Jqsb8Yc+03mL3aFep2Do9uuX5SSX1xcsR
YwgKNvAkDAHWfOSFz1ZxCbNxPY7uSqrV2cy2vdu+LINIUeN1Cl4c6mC0zVO8tHiKNAxNw+cS5yIK
8vakgNrr7nmNCQqXQJxEqq5soiknu7mlTeASaVzlP/ydIXCLCyUMuMbS3t7G7YPQnfPQNtfWUOBq
MU7C0o4j2m9k7+WPqacazpurdvfLCMgmUrWsacCyU71ULEEa7QyWRLJMUy5Fy5SbL8gctzbJKgYL
M9b7XVfRjWCo51cjGW5Ss99l82PmcgAZyd5noCGxpYqCU7vKmW75wD6puh0ZQ9GOLE9LwclRyhuD
E4bWdKuUu6eI8TPgxals10YdeZJEOlUzNk7c4ego0enN+6nKdyXpn7WJ1bLyI6rJPLgqxmuJECZa
nIqUgctAwnR5SfV4z4ceRnSDaWp/C9t5x6nDE13gtbhWEe0cSksch8m4sS1l8g2nvV/QP/LrefWJ
Zp7TKFgpQ++lc7vLe44Imkrb8hNw1Gs3yFPO5QLwc6QN9i0hiUYk10W7CKfm+2AprTuh3v+YcEtA
a2OmTzZTPjduxZSulDDfOCxSNNP7sTU5wLAKpMmAEyBHTuTiC8AozuLVx9N3REGATsIbU4R9KEM4
Lu9qoLy53ix/lHTpdnDcYznr63TSrriFinMXL65v5u3Ie1qoJaQcZ7VjyrkfgTtQHbS4Fsb9ctiI
E5BQFQiEliso6HxzHjbEI/kYDZ+CsdrUWn7olHS7LOgieqlDA0/Ix/KeWBmvlndCa1rfBhq3ppha
WF8xcpflY3nFZjntYvmqgqwv32tbVCTLnxg0mZjMYN1G08ZlT5nqzbKi8ISRF65SHPEl3e2KPD3F
dbeuZrr2FQ8Ry+xIHOKybMd5fI1u8Ru3a7cCRpig3Ubzpzi+CXt1wxqR5wg+cciabBCo8SBCzSfH
DdB35dQtJVKY0W8ddx+6tu/W9kbSBkmbnE3S2CtET1Rk+goZ0J676dGF+ct2mcjkmzniPHBzlgBy
wD2r1K8y4HGqqd1kW3fL+lqRJ9on9Uct1WNjI6eCigwuIoL/L68TBhZrKGDFtpmx3LYPaRHcpAmN
ovtptTz4Eh7Izcv1cgGpUa0Y8lqv+qyMJv+QzZNVyItexfsERpX/d3ndbL5qgWicmdOgTFzWMUkE
1RyNQDG6hy3qyG9iPwCuKX2C0a9KW7sYFIldMgBoFSfJk5MM8ih7RwEIvZB5nBGy8kBUwoZL6LNm
BYRIydgI0Kejo3NUdM+020PtUfPKrBsXTalfFcFhrNyJszeBwTm0oYelSAfwbQCAiuw1zsZXulJ8
c1r3O2sfGk3FSP1Edqj/G6gJN6BFqcVkNgJyunoL8kkNHNBAc1sOSURCTgtmt4yf1H7tteBJE9Z9
3WHsWR4gzM0qCwaxKyDSsuUDo4gSlzLrvlnidpXAvTV0ea1lwCuSKs40ss6X9cwkW9R3ywq8/Jxu
qd/EUHw2wVi8i0yc7XKC4TFecruhTmjuBnVx9g2XcpxvSKA5l4b2bg3qwVJaRoVOVx6l6I9ZP2Kb
mj6WYQJ/+z015SvhuTzbyHkbCnE7FAbYnQm2bZd35H+WG1UWtCXSqZgSV7ldRiNE7m2Xx6chL57T
RD7HRsPJoLoJQVgBFTY8xH2ojGszd/f2qD5btXaNC+fUuMmdMNMr2+ruFahvA14EAZlyn5YD9vAq
vlUDdz5WdDncYO89dFX9FCb6w5hqL6GhX8yMg0BsuluhkdSaG2q00oyRJcetb4OhPuejcS2t9mRz
NKCeIPO61viS4UdMc2J36zTHaePkLSf8bKZs1fKPog9eENOdKFcS1L+5TZ6cuShGYWvTjMJomfdd
aU2ejj9gIrBGonKuAAZo2KTdIs5DgOZ+gnzQfgdAO4JxxPLhgkXmxqsq4tZryhlcp+quEWPpXmiU
Lyzt9xptGda8jqfWnms4Bu2p1fRvHODPlmleRqd8C8uZHKGs2OTSXnPLa7JScV/b90mk31i4a1on
Xg8Ox9tRe6mFyQrDasYOCpZbZR8NzifEP62+UjW6n40dMBBNE+SUfR8EQo26DdwjKTnLBWa4SCy8
1kXcSWy/UDVm64xrlaJh6pK1YtftKZuK14qHkbbdpcTdRxfNwEeneV5msG1B24xD7We1/jhyYqhS
ypplIVoWYEg7L8iZOaM5lr5uKO96RWHUQDumdfZaIShoxu4lNqfSj/P2ZTLjN5Cdgp3bhIDoMcOY
70WBKKVzMJE1hrptreCbazcPMP+b0oDZFqyq5lQ8lWNN1EmreOpcHsrGvWWJx5TWst4q7qWTyRWH
swerCl6xVuierciD4wwIkc07sJXjlGVPLaogNN07vbOPRIZw6VxKAG4u5vjgiOce3ip6SCN3E4j0
W5mh50IqmvjkwuDNzPaxkLjeJAeMSosuqs4iRdjZHcL9wpcd+gMjYWGTQ7oWXfHUdRpcYXI3Z/LT
iYeNlch5p0TDuMEOh1gHdWHtSaeq6bzHDp9ElLpK6wT7Dl8D86u3iWYIbyxRiq3E8r7pWpmtApWW
zeYQxj4y5hyCv78QDJieATJQRQ/UH0lYjDsXhGeH9Tm+2FmMFKz+1LDweAjJhkf++Ko2rfBDb+z8
0CJ/gMaWcjPVSNGsStxYRt6f0mBGOD7r6MZCc/C0sei9zKHIdRM1xdaOa1Ut03grEutz0rvNYNZv
deVc1Hja14l5CaLe3CaAuthb2jz2tITVN7QsHDZTZpHrTgSgUztik3eh4pvmEH/HJusiDg6Kq/9l
WT3m7sCA0nO10g+r7XslR7Aiq/HCWjnJPLrF972dsnRf1XCB+bVmNJ9/Kjjlaz8pnGOLLSMmmyXO
nQPsDGWK5o5/kGnys+AUkziS38VmZaLLLd44n04g+5KRI9g89YHD+ijSt1/fwU/y5awl1eZ33xHG
tJEaErShWN52qgXdrlnXFfN5if1ZIn9+/TU/CcmxvqRmYdnVIc8mgton1YcfuRJ59gf5LD/76C/5
O7ZKV5VSX+4A5AYvXqgRXtPaqz934V/SdzqjLe0yIxU5Q3HhOUS2qnPw51KJrC+xO6UUJDAlpAco
XXvfas5NifrR+1PX/bWVVC5hp+o+N9YO/Y236RR1ntWpfxS1pS4P918k4nxtJiUR6SXxwKRL8wY2
yG20ihPmYBOFEc1mXaxxnRSPipFrAypWjXp37OSYr3prJEucJOtc24wVCoU/95q+dqCqByMu25lw
EyQECPOqSlvHCBz+IHh7mXD/6m6/5HOpejlHgZ3S67du8g70K5jv4lGbThqCxWTz6zf2k9lufpnt
XV8noGjkkubOXUH1AZiKNUDc68rDr7/gJ9ly5jKBfjfV5zkBtoskAYLGwuE8U7+AA4TVm4g+ltme
ATv8+puWT/xXz+vLbK8Lih46uhIjGgZv1Zg/q43zR4GYPwkOM79M976wCZeO+GyKuLG8SJBjCxE0
MSJYTapVC+P465v42Uv/MvNj8mfMBPnFGrvoi+F0nllXexq1/0FXnJ89oy+Tn+TNWe8VWh5FSxdv
NyNNZ+j/ZFrd11ZTBO3gWWsL9sTlYLc8o2jEPfjrB/OTK//abGqWqoptfHGB2Mob0tZupYaZ8efi
Fb/2mkKuN+W6SZ+XlvYuK0KFm8e2Kqw/lWGtf+0zhcHVVnsSHDlIq9G1iveYLNrqD1aJnz2XLxM4
qvR+hD1jwATjcelTQW16++tH/pNB/7XDVD9JEcQWjRJU+slHRgN7Z60AGkaMgrVJIAMWn19/00/O
A8aXqet0ZV0pKu0R2KDzq6SJSwj8AWEpNSPOR7uA6puLPwiD/cmSZ3ydy6Zq0fUhIpaPGEha66jP
Y63sCbSO/aWS+/Ud/ey1fJnH6DAWF2tlrjPdrn0bCX5Pu7E/mAs/WSSML7N4CDEpSRodE2npPigk
wBWhvIpcc/+nrl1flvLfLdn5FGMStGmWWcajr8TDjYHT4tcf/ZMr/9p5arBkHdgOV+6o8UagisO/
d1GS9s8d+L72nmqqEjP00u2cYNnJJzMq3EdZqa1+ffE/eaf6MqB+91ycWaVPaUCj9AQYe70AQWot
rc2vP/wnU0D/Mo9N07Uw+BF0n419WQGMB2ZwaAQSFk+vCvT5WNVS9JKWOoV/v59/f5/+I/wsz3/f
G9u//Sf//V5WqP3DqPvyn3+7L3P+95/L3/zX7/zzX/xt+1lev+af7ddf+qe/4XP/8b2r1+71n/5j
Tduvjk7yn818+WwRmfz4fK5w+c3/2x/+2+ePT7mfq8+//vZe9kW3fFoYl8Vv//jR/uOvv6kO8+3f
f//5//jhcgN//e0OUUrBv/2PP/l8bbu//qaY+l8IGKcTtmPRDVvXl3Ps+Pn3Hzl/EbZwcFw4hqqT
9MCPCnKPo7/+Zv1FqIJgHRR/hobRZcnXb8t++ZH6FwfLve26ri5MWzPV3/7Ptf3T2/nvt/VvRY97
Iy66ls/9ca787xOOaalEd2iOq5nkOFtCt78sLqFGNkSCGh4lRJ2UsLgV2h/YsdYzFbJccXyGwb5M
9OA2lRXxOThOkWbrrD+YqQC/VSClkjZjhd8PTggRJezppGoFWQlpbR0zYoD2RlL3Nyih0aLqyPfG
yaBu1vNwl5IF9GYkavhQy2R4NoBq9zJ3w2unwwNVBkHwXbgwNVo2p0d1UnPwojra1L0xTEA+sXuV
q3Xl13GFlKAe4bcczblNhig3PQwV5iaw2yLxkUXLo933eGVjK3nRGNVAkwMB3gRvOS3CYndEEo/n
tnIMgQrA7adL1BhEWsZkXbgOiUFkfhUDagADc+5EXI5LFg0mDjtCSlEP9mPkjP3aKYzxOE+RCqma
h9MuGTioSnPG5O7idMVYGfc8Lvw+99HUGkdj0SMmtUAZm5QTkho8KxT9cQPoH6nRN9qSd/Wqs1Aj
YinObRuTRWO84UOauhVtoCMVKZiVVvuwtXvFG8gZqFHiFDK9NYJYul4XmnO+pvdQQP2iEVNNwU/+
OvaO8o5EGUIM23x4V9Hwwi1amV/gl16PSYAsMSe4iRiZcZc0bNd914mbxiKIGgQ3RJqkEyQIIEh6
T5ocRqGHt30SxVuy7BBG4knZ802Jh5FMPgChGW/x0AO/qn1lree0HY8AgeZVlAN7IfMTPONQf9SN
nGy4EV0XAXgwI+jSZ+zsKPdAioktiMYENy+JeYUeoisaazQ+2kAyV+QK98osYP6EdNjwh3B20coo
Uw414kiFRKFUaUDFBTiNnPk65ETXEkvdttRCckGn2fVrIptWYOvyGNGs4NDmafHS1EH9fZwsw4+U
aT5Muipv3SRMb9UR3WWpJfoV2eCjDxCGTSy3Qk4zoxGfu7rsbm2NnAHmPhyu3QReXtSR47X5ROQl
GCVPIEn3BW4FksC69IGYE3B/hQ5eGNuE/pIhlidbeAGlOhEf+jx1N5nTjSfkidZdWKbVIaULFM3u
XIWUD1udzy5G+pOBuPlkOHL6SDN0A5PSzPgG5ATfS7xAR3Tyvsgcm0y4KUexNrWwJC5KeaNPsqdM
RzE0j+GSzAVYDLtXhkfSMty1laftyXSByIvItY+NorUYxd08PyDCR+Vi1M1jZAtEuILECxIxLVL1
rKL+IOAnuyiF2+6bbJJ3CDLKtyRNy42bOPR5J+eAtJM+0FdmOShrrbOtrUqIz4n8CXUnKydVqVsc
FI02gpFez/Wc7AsxP8SqmO9Im0luolq1YczcFMk+0W3qi0rM/JmMLPHRkUhFahqyznWlEN3oE+Ma
PiE4CcrFx8isMFgZV4hdTOJaataWIQ+6G3NqkiM7pZFjJxVm6cVWFlperwwY7ZzBSI8IwsxtTKrx
dZaQt7OFWzWj9di7QPA1ejzUNK14DkO6LMVan96wMOXo00JpbxI3Qp2bct7aS3DkGt16bWsbBzv4
gUQGHNikekTkXlj2qVXTGHVCF27H0hx3IhChs4makjrLRo/xMMN13CuGWjfEYgV9ujM01Q4Ps0tb
uMPScuO2wWmq3IVZVSmbAbPYLZE17q0mGudZtH2Ml3eaFQVmP4yWox9u81Fo5bc+dvOXPkliBZYp
bVo0i8ihVtpALvQ7IQoJM4VIYeaANfXNXa65uNOH5lZY0UiIX50/ayCr0Aguclu6gluLpcLMLb9S
ZXRfjbHyWqK924q0DXzpIOwXc8jrdl/qiSrBdrVXo1cuY5DW3tBGweNQqDpEbQs/gztY23MlzWcp
xvQYR1F/jKbgtcid9ZwFXKQ8zxbsaqImxzEbNl2k6NdhQkKXohxlZ1X7OQkzHGZVjMPXUoh2JbTq
onRKsCmT7lWrLXddGNDUcULeQZg8q31Wr1yZJLQradUN6TvlhnC98VYp0mY3IfS/5JrUjkOnX3o7
I6lcLYyTmi8ptlVqbRK9WhDwgnBJv6g15bonyAktdhhdV6XDgpcbJQCXLJt6G0g3JBOGCBNSPIIX
i6AW3zLGlIhODrpa1VY7ZSaEt6nL9xQrD+IUw9jSZGvcNm4Ie28wDqaFslTpB+6T9jZiwKh6T1gO
szccopOr2tkuTMnY8kx0uB20eCkb7LnTqp1yEnCDK1WWxVaJ05PFwJgmFAVZmp1MqX7T5+xKK8er
kJ3gos4Nex1M7aZN0u6U6PMu6NurrBwmEn1wj4f5ET/aqe+j3TDbV7NSnOO6YjTQOXeDa/YYpuW1
3VjRka58SzBh3680bn6txLHrI+hZlY2ynWjmcRwdGgoQp5xHI9RgsneIzPAGdZr9TAy7MK9OZths
DVaMl7yblVWqgksYuVL5esijxjJZNNqDUWY0hCnQMLGwTPHAwaJT88ch7iCzJFHC8zbT6pA4z4H8
E6+ahMDSHmUDs1vCtpiodCfPQCrGhps5GtqM2AyLXUzk6KlJ65kYPs104c2nAVbb1pLqDS0xmuSh
n2lKUbTteJokDv+VLUw06KYSw0eSTvgU5+CRVZGQV9ay83uVlRX1CtArbb0E+/Z2NKDLiMDi0vHt
JedRbVESGzVTkAg1FYuEqBGiOjJRyBs0J1ZFqyepV0eoNhJWidtDyWoPEYV+7SaTvDc6WdwqGHCl
3/du+WhqNkFySPYFBguLL7SISwmJXMJuFOSnviujk07u7lltwvDRquzgwU2y9FwldhNuM90ZD7oW
mySwkOdAg7yuPU+ZHu0ZfvLZKiHxxlliGs4KfMpsx8mzlLVyl4o8x0/WgJNcmcjp2LtjjasxtUV+
54jExDUQxeF6dvPskro5FFyXuVP5pupzEK7V2oQyhS//HtAsm8QTMGnzCmeFc9+MJKas4M2Sjrkd
tAbrPl2Qoa1kHO4CkkDd+wh3X86UtWt8JbOdvMgolMml6CDifIvkutLXGkE8S59KZTUoBhp5OsLW
JxIEx/eURftxqmuklSqJiYvrsk1vyPiK94HGmF6NLGs4GPRcPI5Rjmia81n52E52eV1ofel6rW0T
JkUDcdOTfdLdaFSGO4eQ8720ej5WWUKjV1qiiatRmMqLVDv3hOw2erXGUCXOnWZcqTcEWJXrkmLe
q7jdexwp4Vaz+3bl4NW9NnT4cj3q8dyo0bTqm767sYWNEi+MFJWREwzumbS39AZ/PVqfNh8Je9OV
aK93mba2Dava2iTD3MRhZe9iVePPSTJ57IiS7ZfYM6Naj2bD7ZU4gB9xQkZ7o7G4mskq05t2zsiw
ZmMrNS+NhgqqLHcf2GxJqmRlr7wu4vVpnardyHIO37UMvUWuq5EJKpohflSQ1rZeFQbysbDztlgp
WDLd1yDRNW09ZHpmbetORo0XYyx9HDK3eg0JC8891Rqie4ml4tRVCMstBMV+KTRkDNWofTL3wRYx
R320wkHxQfwtrfmoXRCTz9VF6WvlkJqtXOlGU5wrTti7spFEZRFgSx7YPNYkCC+HtNlg+44b2Hqd
NLPGCJRNqEr7TroSldGPEvP/qcq+it+bsi2/d19r6H8qu2+qz+Kuaz4/u6vX6utv/n9YbWsale4v
qm0Qh9ffl9o/fv/vpbah/UW3DfN/s3cm23EjWRL9l94jDxxwAI5tADFzDpKitMEhKRHzPOPr+4Yy
u0qksopdve7aZkkuBBw+vGd2TSldcN22uCT/z03btP5w8KZYrsV/dhXa6H9ctE3nD5MbvsUt2Nal
dM/D/3XRNvn7hDAxYuJKOt+P/6ObtvpZ0vnnTdsxpGsZyGgdw1XU64T54aaNma8K8HIaHvaveCJh
PGjXRSrkjMhLH+VW5WWzjWOa5t3sYvMAzb/Xzbme/DR00eqtMpvYNC+HlH6rLKSBcWrBknCN4SvZ
pPrB1GHGrhDttJmXFCAZIYSHysLTG88PZTMG96EK7Dsn0bIOklLb4j3WIvNYZf3CAW7unytlLZmX
hxkH5ViLrC9OUqenNIzwR6CkV7hk3JiQPJr2at/ndh3cFqmJeto3xyj5ko6tpa/jUCPpctfaiFua
y7YPx+x1rLPKUQAdwXYKcHyQMU8qUS4OVm5uMl33DkdGHDa6WRlvpREY1Ifr5aFthXvCy1Mm+yaN
rCMlCbZ0Nl2wKmVuoClSc521R5IrKnJe9Ip0gWEunOJ6aOrzCjFO3P00Gl+ncc4H+AjiXKVANlwg
YyR0bO6vQrOVtyF26T1Z9nHE/RZi/3NGWFVJYDqZ1uljSnCA/J5PteauCqsjpzuPFnopcxiHS4Q5
f0kM9FDa5NLhD84Op1G9Dk3VcOEddfz1xFxVP2anXi6mvjMfq3khMAqBlJ8sePgj0+2OI+DRdWn2
+qloCvMhidPgiYpS/AVBDDiPFDwmWA47fXATRKkyWVpa0NmiPauqau5LQNTkDqOpe2AWoK7tsqg4
NvMwdLdJ3GgmNtcR+6VrQLw7JbpWmuDbLDN8Qnik9kPrth5Z5OkByma0CYAFvVr2gLU94qS+AnAJ
VWPFIdIMAZGUxQ3WAwzBgIYuyiLJdgTb6zs9HCM0/rl9N7bkJnhmkhXpHlj2fEJewoka11PSHWo2
g9TSi5XtRNqLyuPg0RBnUpgzOIO4dSm0amvXrfXmkjoINSMzyIqHaaxIs4hmfOdogw0SBuCqRul+
SZxMbPh/o0OTUeQahw6TbHKQEJznh8UKYvlmOdDsLsKKXDjWdy6pvgprI70GyyyQJtbqspVBundR
IuKb56T6HV5dBDEj0EYNMXuMpjA0QiM9f1DykmJRfjcmo8IqnJkjOuQmvKT8VpHVC4HSpRe+ZaJP
R5kGGurTzPpiVR1k5FazmzfUQwYsKFpzV2FVkSiMHTq4r83OvKWlbBhejCKwvQts7B5sU7o8lLFd
vxCEWcR3VmeNXkZwByea0oVuS6Bn8JbLJkPEbIQX05Dot1W02Ne9zKI3bRnh6o2mRAtbS/0JoIo8
hYQjXcyFPBf0RIABRa97kkGh7o9jk/D1w8eIjD6aKFVI9KJO91ah1dmgoQ47JKRh6O5bTlJipVsx
uSbJbLBZ1noenRbSF7Q82DVJV34JxqA9lrURr2FHz0/AVLrjACJ4ZxnLvMGFdi7ISGlfYc0AJsV0
Qyk9YVzOS3uG0TboDxVU9sEbICc+ykrkh2bq3EdD2sWR+EXhTz1e3ZiijQ4e7Js52tM+VbGzk1xF
Nm3qJr4gn+BrlRjU3Gz0hIHuGtu+UpDGQqnz9lx7P9SB3M7UDneNrOsLPB7a1nYTpF15KYC068xQ
bofldMNh9JsQc7tNM0GHPmO/n+kK78POaiHNF12xpvz73OUNNlzCiH6EmiwehU3ERQC8cdVl5tdh
7pbLWpruZhigESZ9W1FkY20PUkTMxhCUa7DUTxnM5KtMjnDj9aTPfX3G2u0k6OoQGGGBcKCtSKye
7GnKQyXx1ckweQ0yOrWB81gQIbkaCix1OJhflpj6BV6fZ4pMt5YRXMoR4yL1q4cBj/q6aRfba9R8
FcYm0vvSVptglG9JhRcsn5Mfi6YGAGRxv10W82RntHHoRX2Fy+GsjLx6zqg2rkowtnSAxTetx1dS
aMZ3EduOB1z7ilSAez2oXsam7lY5njbMdALDc9DclV0JHTojuqEAp7pWucgheyGJRoT3GCSa7UUi
D7w+HgLcH3Pk84/6QenqVTjEX1hjMnDZyKuXOHfyFZFG3WMEuHuXNRNMu9K6d8ZkvqyzxHrg+lx5
hsimizpp87OjrufyRwtmFzQBdrMK8VqOXXYp932nlfgDXX0HITTh/NzghBOtzqSYudx0tTgYGmXe
VQMj+FKDJrMWM36X1J3dkznBgNDBo6x13HD3QwN3OJs44esYKU+NyJOHOZBvUFTDfdo5mV/ZYXaF
bAGszkBSZGkGx06G40PO48ByIA/ZM/Pq1UEY8lA4MxbIMAkvAq4kq0VQA8/MRqdmKItNl8h6GzL+
ldYWynfHAtu/A6orHqtTMGt3k5UbF2Nsj891OVNU1pvyZqRyRIiBBv6zbZQf5cvzgHuYPn4HR5TS
6HWZdvrWdBpsmGVoQqVZ4k069lRoDaEd2lAHQNRIb9bcxo9jZR4p8r3NRDxwt8a2nSpXHJAIOV5g
l7oXaJaz1yT7YptOHV+62V4ihEPQaeFAGtSu4y/sZpLj2J863FA1CtcgvCZK8KUWCxA0TV2nIRzd
qoQeVscFFhL72cAsWI/myZ3MHEt6N3iWIcvDAOl/h32uJhbKRDuPVPeCQ0u5HqEt72aVYpRNu8CF
3nrmqvbUsF7zZnydpla/DoYsoaIbfkmkjjx3BK7kpNNhKXHFJvWYbNylfbFMZd1jkW32YYIJkN+P
RCBcvy8KQAaGEHmdW4Q9xX2ofLPSbrqueihATl5Xjl7sgPLEXjdRr6YOeExSY7yiVqjRQjHjFUW3
ayufJXQZJPr5wiYVhOgVHcdE4da+kfUd/9Cp0Qu8ewcSCMilZ029mkUqPWPANDSEi9wHvRjwd7fX
zhRTmJgW4AnwWbsFt28Y0RuxqRB4S8mdKHAdgMG45inBXoyz/iWfQ3oHja18kpK4GafzbWWmydqu
zAkaktpV+Tz5RS02TttwwdM8O2oBy2fjNfbBe07DDa7Nuu53+Gc5n2bdTT9S5RK6ew1XOVgvWMvq
y7FSB1fqKH478UqMwykd1Rs/5xP+coorSbqVIb7tzrqzEUP7RV/dhEbRXgCMDT0L9+IKCu9VUbTS
s2J8q/3YfCON+64LQFaBzviKUuJi0bUbo6UI1IpJ4rCK7/TA+do2VHWh6yEtq9ybIojQf0+O70AL
3dApvYdtc+QYlGNZOXs8y+gOC1MC3Irot2CiFRRW1nWcjqdeOXLDfuRsooAyJcgoHSfrgqs+ru/i
LLc8vGAPpj0yQIIQt1UPi263u2BYHhtLkp4z4xw/R5p5rjt+VbmBF7PmXyEtbEgwhe8LtHBMZv0u
TsGj1Fb9TYWiwsXCFs4UTvxSFE+6gI9aYAybS3xpTcg/LBEvYRG8RXr8FcvAHuNadTWEovaW0Dw5
dj1tlQEgP4Zhu42pbV6ZFTEso5aBSK7j6TJFc7cO63zxaBnf56q/dTTcLKR3aQSlYSyYOsAtxhSr
VTab3PCjKiWrbPqSBZgTeGHYF6v4qDTxVOhuDUUQByLBf+06G+IFz6zj+LMRcxPAxZ14ocRsDG26
8auEgJoIMgawIW0+c8HgUSIB82dA4fvECPRDn6SmR2GHA3bo2GhIRH494Tj0Erup1k5gXNX9wE/f
aYA9pQsyK8HcLxusAb1tBjsKJpnnmm7tWSRTnTtgF1ZtAKSWxZ0rwQyLzD4tXXzhQKWLjMX08zq6
gRbgtwWJR8RIRAeBp3lNgBQvbpanWeVh4WElqhBq6Lq1J4YCs9Y49z01bWl/03SXGDSoTDBhcp0J
nBkLxZclUdnjZPfB3inHHA6Q1l4iOyYGNFJtzVk5GUe5CoDQIDnve/2bXXURVeySbzmrp9iikelq
OgC/iaJfS/X1seCmjJqUP8E5K+yjK8BYKUBrMrq+DmdOnB3Ew4mGRneYdX7WptEgvGDVrrC9OcFV
XNnQWOs5+Vq5S3XTVKp5gs3UnwxSHd4yUiZAldZhtA2wkoQYUsboNqXZ9pLUVD2MymwmqJfttMNG
Me3PJ1mc2q71ICZresQvqA5DBbEM139wLcF9e4ve8Dq6oc/Big985aqM+WmiiKNNok/dM8im6sbi
yh5sz53CeEMwB/53h4aX9Gp+9AjLq5X3PmcKDEhyiLkU1F1j3wVZZd1HM6uQp9WYAvL57MWpnFLR
sYzBACcsoow9OZa9aakQNaTOB9DEh163fvD9zJewXxpogJMT3COp1bdGqaAcc9diFwtwgk965i+G
Jjgsa0wInVYCxt7nibQl9O9l8BgC3L3r1HA1JKN1agh5O5owMTtvqOd5ZIsCyo7Xvulgu2phQbrT
0J2EVdE5qcwg+eKGgBykiVh81fYKirbo7PjBXLJ+3qaacrudbs0xfNCxH4oz2AYgWGKF8H2dlkV4
7Q5UXj1nCFI/4zb+Iw9E8wqxnYbTLxWZvzQGv2oKxFnT82uhw7KlspH/UTzUgdt+jMtUrWWCTLFt
z76kl7fRH+dL9ix6HNt4SzIRUvOV7js/jJ3m23fLJ0qsDyGxCCLej+58EDQJxwrLfj6XsS/aK+tJ
+MDLfFBjjQfm15cbmOubdBNcRZfN+GdZ7p325d2Tv5eB/T72hxJPnziimBPGVpcNo3NmPpI3Y13F
F4C7vGINZ1mu+mP5iV7vvQLq57CuYZqScpUicMv8IHkbOkMQS+naWHt/dLRqpvCynj9TkYq/HYXY
RCF06mS282EUlap0iZzY8UYPYvVz5kcb2Are5OmbZkVR1y9+tJ9oKMX5ZX2YSkhT/jnmWT71i0yK
Ulo2KfvnmLoX7+oHZz1vMGVeq/Unk/ZvXh06GOQdtkO5j9/0/UjuHE1lZXFQJZDIp7q+Ib0nXkVe
7QGqWolmg4XKi9afjnv+1X57wl/GPf+7fnlCDEGkrGmMC/zkTmJi80lT3Ybzhhmzrrbm1/yTyfJe
FPbnZEE5ZCH3McEb2R/maKrTMte0kvVxxgcuvsnyIQhNjjvBpnWrT+Rtf7MUnGVK/xiM6uqvT2fp
wyCAkaFbucDxfAz25ra8N3bJ9t+/vfcquj+fSVom/7POYWbq/My//IjOYpN0ENWOB18l0L4n4Zd/
//eL39+SZXIGdQSD4IVzP8z9Jl+SWBfIfvRDca8OqPR33QqXIJzNVefFm/yTAX+fje/H+zDvE1mx
y86Mh/BlO1rOyVb9JaKwoxP3+0+e7fzC389ATgLC4JOmh68r8eHHa5OszjoD0mEX+ssGfQIO2ZV9
33MsW2WHz17VB8PF+V29H+6sEP7lXRE8E+buzHDiRE6CH3lQFH/Q+vaKu3zjfPZw7/XGf47mGijw
XAr5lmmcJ+gvo6HhpyA7ZQrz/Kp5nb3Jl15/ifxL+BjMfOg2cm3KDXqXTbWlo/vJb/s388YVurCk
Qs1nUvp/Pzz9QPDbYQvh/UE8Nfv8EPjVekHuvC2uSn/sVv+Zy+f8vLYhTSlRHNqCvvuHAacFuqgd
4C0zl4sAx7COuP2TZ/r9Y7OlzYZCE9hB/aJ/WEAq2USgTUfFPoAr2mOJdC/ISPWcLcGzgKy2ybf/
w6Q5j2kbiiaNwyHnw2M5TooSi6o6Y3IsD3ftFtulV7frZZ1vQt/+RFL8N0cYxmMX0FFg0hmi9fNu
2pCtGE3gvn6OZ/4Y/OLVWiU31g7Ij5e81RcDIXCXGohqD/SC99lLFL9/kufBXfZY9J+69XM5+mXW
1oUEJJfB+E0uzhMWlc22OVpbIsUO/Wdb7O9T9P1YH5YaaYKDNKqAz98/2509Pou9uOLr94mZeqi2
1icHNONvH44F5yxiFUhOP6yltoYOsQBawruckfeth33hWy/1jyihH+0RSbdNDpmnAQ8k68mb/fP6
+ukv/PsCy1P/8o/48NSVqydoCPlHxPRus72xJvbo2l1baCV97dl2D1SVKcJsx1Xg/fx+/r93+1/n
xeZft2630XPx/Gvr9vx//7NzK/4QrstpRDfQOivXOqud/9JIm39gIodarxwmDNmoOrPlL4204I8h
nWYF0jkg6ubZSPVX61b+4bDcIpHWXZdvSErrPxFJf7xSmLrUlaPYkRWLwrks/H41MAwQdUlyrx8W
v/ViKGRrEB6XkU9V8xR96f3zGYAqunvz11z51xeKDx/nnyO7Lv1nhOMIxD+cSrVBIUCeTqOntuNj
vibzk/P2QunOS/3Q/9QM+eGI/9twHw6jrka/hXAKrrLBLZds39yVW40zvnrtYS77uU+yyp+fw//9
ET8cP4I60tuzLnQdbOWZn3dK/NyrfQO1DtFmHjb+/S/T7ubPk827W9qHBei3p/xwAoG2gjJGP8kt
K8+JjvmK8BDeIOCPu09G+rBV/jbSh20rKbBezNPPZ5sfxEayuJ5nTZhtnG2xLrZgUj8Z8f2EUZxQ
OQcbjiB91LFNS32YMMAH86yzvp1/zX4brzVP+unF6MN43VKqu/73o72fLj8H+3mYExSE6NTJD9/F
ArqTpKnnub8b0+9YJr3e+sRY/HcjcFE5b0KIvdBnvP/yRNfo5Ks8B8FJrx8qfa/m7//+EcT7V/Tn
M5Dfw4EGhQahBB9GcOaJOnX3zJ32aXwm9OigbojRuHUO877cxJv6k9uXeL/x/DUeixIHNeIGuGu+
fyKns9BHds/tutrra/hLtzXJqZxDF29Z1/0q+BLdJlv1yUfm6OfH+Och/zysJZQplYWVxETM8uEr
G/AwwB58iYFdHAawyY/WJLtD25rh0e4GMYMzjSRBj2WkfNZn++j2kkICeaA3YDKnb1ZiFc9Zosk9
LefoWanaeQ4LytHWYItVh1IJEXVOx7UspB9EQFHgoZ7VfS2H6qJyHVwMy3KZBihXvAnq8yuQeON6
iFvjuRMdYOJE18fmUM+tG9Jv6LAJlHZxi+wa2n0fDhTEOzTWd4tGUssK8oL+HBk1mWB5qdEfVLjE
QYeds5/rqyZDTUiWihtdFoasnspEZsOxt8b8OaT39prZijhEk/Anzyh04zu52YazmpAfxE8qB3Jq
JiP/Ihudc7aRS6Xfj0E2XE8yye44ibobe0TFM5t+0YWPrZkfLKeGgUFZy3T7Y5cRvUMwF7i0TNV+
U7Tjl8DsabmRK0nfMnX4012+0HAAXY78LnBgc5jEGnMXgnFcEF7v6kBKVQO+HQ+mFmwbWIXFJgI/
Nd4Q/a4auhYjwcPkFam30s6Gt1gR+Xdgn2yjdUMgXuwLCMcg3KKIhNsE2Yu2K+xWfkWKDNmOtm+8
a9rOeMxIpKEMPUawU+qsaNodC3K+IEAuCxOG1kzkskHL7WKKRxNX0BBYP+x6jr7FdQYxTMvM2SbS
LKivu7AJj2Eg8u+2K2avKTW16uSi3Q0S506Ut6AwKhP+R0VwI6HDTdfukTpld/D9aFdFpX6BTA9Y
L5XSZEuVuUIGPejuV72x9J0pCBd2p21OxiVV3Ej3Z6EvW7ezsyuzD/uNNeixZ1D/vZ2NJNpXqeZu
aTd1X+auMsj5sLuvEIjaB4fLy23ST4J+9EhDftWNZvpaqjAA9+jWT4ET0uxL9Lh/GRItISmQnJD1
0rfuBbjzblVzvz3UWWp0Wz07h5fbQ3zfYxRhsRVYGApXay5D2E/r2Yq7VSyhxdkUSu8bY3FfQB4u
QGlQZVNcHuqn3iImq8/j15n71onJEVO/x+My+robNFvY1xZhnpVZ+wuuhmXVc1B4rUhCvdI7e7iQ
iSQ5ve6X8l420sTTwqcW5kQHWKLvHiundjF1zU6v1gEJS6knR2Gu57Dik+HDEaSm9dO++sl+lm4N
4JYmKALn6mu/WOTYgz+4C4wu3ZXR4PqdVWHMYI4de71fjnXWaJdZRbxkTL7aOjBz+c3AvfTkjnZz
0gJBjARBP4gYSofaN1FLX0DLTSfkxuWKprrYEICNS8iQBittoLn7TDTGCY8Y8HV8Oft0MDjlmAam
qGGYA4xpuUQzNcf0vDKH9UstPIxo1WVvQOIjLRWofdJaV1k5j8eoHB6Ijw41mDtSyFvTrJqXYUoi
5DdT9FLnVnsMi9YmAtLoPFcHYl1bMf4LZS77GUmAN1r9vG6dQfqNTZBLVGcKkKrd0EYu5W2miAEf
hhgxDmkhPo2V9rKgPO3SCQunm7o1mmdpDuWEwrWZNrMY3de0CWjnV/jNPTKvB1hHbhR+nVHtKa8K
6doaaqiQby3SwU6ipRo2ZtWth74IwQK15rZXHU3hCg3fugVU5Is8yr5CAjc2jj5o+zI0kA7X5/ah
TmBg0qG88hJ0yOSpC0lTEA1Qd9sCMbkK0KPvAtfuvoWTW3Vk1qryuwKWQ3c+G/WDEgvBZYisBnhf
SU1vInPiVSri9mSnXUjwAd3qfY31jBZuVZ0WLaqeWrFUDykQPeCgZqiOCJeNb0FCPo0LWwzMkcmr
n2pkGqMklARiFdAcvOztalKW8xXxEyL2xAVXEs3TDHzovEZUMKhortSz8CXLM7EYbRz40Gmbu8Go
l2sn6NXmXNN9jshsT7yYhjtWAr2l1YolTydTNLKGvS6n+YUGfvcDzE/6vIyRhC9EBMp9Gw/OsYh6
gFliiGc6FGX/Q0fbwVY1yC9WbhrfdKMGtUqbbZMPcYTPS+/HY860fCA1b3nJAqH/qPveOdKuxGE3
W+njnKXmuiMxEGafmDaNmaB+4h/lNwPqPq2f1DEBzH2fwSpdI/6acTL0pKnui0kbrlUrCFOweAdz
285iJcClX+Vom1iRUsPFfjQaQBUheHBJFQlA9mWqphiIaooJCQJXfYIMiSQ0xQT4OIPIeUgrVgMe
s3hpJJr3jR5Au0Q3J+Y1WO8aGYGh3sYh0A5CjsUbptIc0tOY9RtCP9u3wDGT9EQowfgWhoN7jfWd
7I/O0uN1hOnkwq1pykWxbuzjquuGM8IWDTgNqUeURMGLReAIfCM7TL415mhdssuLfdVJtTHJXr+m
8Cp29ojeRFpJeVOBFye0jpD6izJxSAqTLdRZdisiq8HtGy9tuthftVK5yPwUGq48goneTe05c0zg
pMOIsNeDPoc9SRi1GuF9HxaTRFknM4Id6QOgvoG4XwWVgfy8JAv9ujZUc5CE6N5oppUfiF8C+Glk
bfe9D+FgzqpWch8HSb6FMEW2I4CugqgoY6z1i4poqPmxMxf9G2f+oPGXgU8v578TukxKmWfh+Apg
QtcDEQsGTlPa/mRnxflloKXm9JCJ2YS7pdOANWVqICCAvbkOUd+z6tNpvTGqwrnjCAu6aoBM/zQD
TNNW8YzIlZahq9CfzDMSM0kEeo87ck14ScZDDBWJKeIs3Ijy+pUgCJYdKyvR7uGcIqWCdinKPlzW
8bZtjfpmdvJks4Rwp1YNiI/RdzppXS+jORH7KcnW8XI1preFnsljlhdN6NFgn7dhrCG8wpZi7Eln
6EgrthtiAYXTQAorcgIItFDS/K9Zsk7SmFqBlHEkgRDG5Q68AR3ZpamtZd21WNRTlo9nO5k6VMMs
VIReWmdxpFNrx5iz9X3U0w0gZUDmVy7aEHvVdjFWCBuFPtHTAvbcAldOp5ftAj1hM4Hypc1PSD7D
K0Nre/KsGsfctlYNcC4WQQDbuhiQTjthpyu2RQTQHvFR6YxBDFDwKhqaxoStja2vypco5/EGIr06
UH8cJJY517ySPcR33NYuV2lhBJ4rzPxGtOSTVlMm469lmxnpy4w2ub+cc1A2+9I1YnlI7H5AsxNO
6yHsoh/F1Ocuc2CMnHVb1PIxqEN1qCo+M+zBLC6QQKunYRSBQ9iuicvREITAGTTAN9GgZ2rTzETn
kpwzwEJzOm2n0rJ6iAm321vLVHB+1oK0XQ7WYpgF4qM6O5o1MSn7KSVm2ZtyQNwIOWSB/WlEH7ir
miDR/ZLdl4s5G96TMSI/Y/ZDyOPVOEZ1bDD4XjvaGRlrJPboD+g/jnMTJWR9a4n7zZUQ+ZZwnL+4
/AsuYiTcBBegweKKX8DmuK4rzkfocyUbRJhkxs7kPrBccbyw3C8TZlmTdVJb0mtR6RZHb2tib65a
4eyjwsiOgFY6r9FGzjmOQ0hq16NxwL0FNTnHpEHERwjGYSqn6xqJwxqdKF+JjUhA38fxnehQMvGJ
K48uCS9uUDYowgGXu5kq0CSOmxNqZrDXVpz3lHgUZZVcqoQU26mJ5w1fkOtZRTtcCnr9Xl6B4HbP
H72OxhJvd4FPxhTohQzXfZ0MxNRVZIRowDVKOzoWyEHlZDxanMHLJUVOUGEjk21dXZCYIQBKp9mD
cm26Bwo4fJ7wJ3qUqmgmG3OHs3U52KMLVj4X/drtM5fU1KLeoE+ZdpYOGpoSN6LqcsKtq+56e96M
ePOGmixQfdb0C6sr3BuO7xaJHZFL9nUJjR3hazUSFiBG5Gy2gpw31aiiU8dS352Gn28MVPHEUTbE
H0VfNVMPbl7FUCWDZFz6kyZay/BVA8tct5LmPuWoeQWDIWGqc/MBnQjcrrXPsXnABHflHOvAZYnj
1CxOP6tSr5PbYdHKg4jczP+Pr/0WIU0m0m+6efTzPtyH64VYL6f73q7DO/uxvXSvzoU1TLVvGOke
3L312Xi/12Xej/eh5kQwYGjZxIQ+0p431vWluEsvaHldsX8+hP5n9/3fyybvR/tY1DBFiGn4e9Aj
dALo2cMNrfCffvIbfjLKR3RMqDAO9tYrOmQ+bXK8yzv70G8JXPSYLNj/2AO77f+iSvl7CeXd031k
IBVNLIG/fNe3pCDlaxj+wp8fwtBzvWxejdwPKI+q1KPi9WcZ5f9L90BOeLn/unZ/89w8h/3z/Gv5
/ucf+R/IifzDoMcvaehAdxV4nP5RwLeNP2w+fqwq9O9sCin8p78K+Jpw/zCUw4WIBulZjaB4039V
8HHP/XG+FLM983WytAHp+g84J++nKkV7k7/KMnB92row0SS9r7qRnKoMUFMpwv/sVAhWN4NjqtdZ
ifvJl/7JSMaHD70atXhSDSO5WXSNaxnQqbDuzETd/vIC/qaKjbjnXUnP5rcWSBLO3TlWMkdaH5aw
IG/xI7UmeNW5tyzPNdkQvJEEqGYd58n5hZYkj9tTED6rmCOGP5wX9HWNo4wtaVIOlVu0pOGm1ytw
2pllTtHatrOy82mMwXwu4kHNnIQqa2OSUJ5dN9NSWzuzoPp21IZlzjZWjahs105YJa6ihIjydRM4
AxiOYm7HbRctHYYYqlE6KUflAIpoqAh6Yo+PMLGnXSE26OHDZucGg+FciGa2k001pTZxog40rbXl
9NV80UznNPPUrkS3QxQ7O7vRGEbbE7rW5BuZsOX6VVe2/YlAv6nmFu9M6QXEhXnxpzrEF7LEzbxs
1IwXhior3IJ9kWsQw0dJ/OBIlbPzw4hz5j51XL39MRmxmtfGMpKOkWRt7dxlc14ta2N04+KkQtJF
bjI7dlPfbm2CccpUb4gtzwq94I6iNTWZNVFiTvJSTVU1+F3Zl9pL0XQ9hItyJm3Q5VHhHeSOnSIE
tc3irjYHJW9wtyC1DudM/24XwBQ3/cAVc10NZgShPy8mSf2lpzMiVW71h4jwBqLjjMVxNkWa953P
yU6OB1S+RA/aobrRu3xHJbEK1k4ZQj7hKJmE66ySGsrNyXXnrQPyR7CEhwbJmM7c38dDKVN/UJGW
IV1M4julcANT1CBB9RCRRs2WHHf2NzcLyS+IQrPvL0kzg8PSADJFNU9M+ogy0W7Ch4oCgCDiJOV0
NmRjN6/DwNT7PbNU174lpICR/Zs40SGwMAyv4DAv2q1NOYEUyzif66OezGLxSrOu5dEB3VLsUwIH
MZmMmp0fqJLkXEJm0jaIhAhc8hIGaxw2IRQYMDEB93GAqkZkrnhR6SMN/0ASGKPOsTMt/J9N0zf1
m7NIiovEpXAB7dO8M1eQEex8PYVc3lZzBfDYN0WZT2h4NQ3gQpljMgdRTLvcMFW9szLCS1BQI2rJ
4LyXuWPukyJDWY/1uSh35FHDCGmdLLtfTGO5J7vJfhooUAwrK5nB78uUzBCoN1ObbxH8Yi8xB4oc
nrtY4ilrIptAoVgnEMEqqcvtugAN28q0S7tbG6p2KyKL3fpN4EQW3kzYVUjwyqLEOm+jmu0Yo2B0
gN/g6PfuKF0Na5oKMTJP9hxdmWmlixOSI7w2ekmpYT02aY+c2l7OZe7WQl/tZH2cHOYsxJTjDgth
dPo8GL6wGqqPJOAtgTdCeLvMnbkK92SxWdrG7pqs9V1kxbYf15zgT2PTDTlYZ70kodApUZ7OXNQ0
TyOBi4pF4xTWynLQYvtcOjrh64tMphsNaHK1DgkxrLZtYuDrLEo5upz2J/A0zmPiWIu23BAMlszz
hY4tVKq3op1NVa6VJTXrxokorfSXuqxj4EFmBNRg30e0Scaa0qRRzISCRhodVbfuSXl3RpeQHB21
46ptrEDedM40xh6TMr7WqcQqBOJleNcVgXHTGpOE3u2ILgIKK4lJ1LHkUFngd15AZovyR1GRNn5V
D3HSXblpIg1oQaN2RTgX3YGJ0KzhgioN6vQ+Xy9FRkjaLGS5x3g0/uiQxuf7oCgMoMPR5L6ygvT/
zd55LFmOpNn5XWZdaIMWW6irb8gMtYFFZGRAC4dwiKfnd4tNY0+bkWPkejZt1ZWVmXEF3H9xznea
cFLtTsbSMXByCc3On+GTEF+7VjVa8VIWqxkjW59ojwz9Dax9edV6a3pUVJOkO6wVJU7aViWzL1EB
krglvS6mBsaD9yyIsPl6XpU0r61C/lSYtnWONQCO/hSRrynyk7nd0uS0EfZ4aEozZU0rl7TwXWUj
UVwUDuHWCOJTceTrWH7rdSt+ep0Vum9XztpeaCAa455NkTqsd2qqKdgD7B6CPCcbp7TdSMveF8rY
EpI4z10eTqLpnKPZGixW6JZ01E04SV3fmLoKNEYGlgl0vZdiWN1IEtk3VuO9Fl7RN/upq7v1UufM
xTEwKPUzn0V1qIBz2VfpahkK+HpZVawoXYtnqVQkQx3XJJXMtQbcwM2ob10IkacYg9KsNYvBc525
UV00HirrsiJ+ngRi6CpVVTWfaU/oM5NXc2flRvaVEJn3QR7HLfmZ3N4UTj20DCO+ZTuyxOrX/sVT
3PJS9n0yBFOGLyM0zT4VQeEizQ6dpq4WMCETgwaEv/ocO1vubb43AveKV5Ns91iuuXUPQo40okmS
rQhIISlr32W5w8AeL+W+dBrsyQUrPEyAYqKpy2adPx2DtvrqdCBQfLdCarEzsbEwFCQDYYwgM8z2
zgbJfu0nUeoh+v6hDEuQiwtB0xbGmb7nW+TPEK6YjrQYjPys6AcwN11qIRUwu1U/uFa+LeSY1jP5
RNUCToiahex1O50ljPM8R2SLqbdeQV2pGzlz3rQtOyMDZOYTBI3pueM0vMC6mU+3kGuSvuqk7kIC
w+GhsOEyWJxusur3uASL5PaCt/w8Z1mF1cSB4n+qPAfnk2FlU76XKhLXkSzPeXMedG3VvAMC+LnH
GbXVLsut2vOaj6ZVO+WicG9MwKAHpXgz4PVaIatOd7n8tSqmtSZANKKZPCa+NXmhEpQ+DprRnDuK
YJXQAKVvPi2c9jd3OE9rSNEhy+NfCd450GQ1VuZc7WYiTTrvbrFKrXhtBn1Nd3+VdVkMttFnUUHC
qAZ1uk/zcM3WhOgBfn7D10VhjP/FgvjfxN028kQgogblMVKTW0dMlf6vOknPswTp8Fjhtpzcn7Wb
9k6tu++cSx44m+5CaulVM6tT01YWP0HOCPJWhRCGsrNbpQugSzp+IrBE/d/L3H8rp28/F/pJR9Xp
LW6sRPM//1ymLG1NgVYZlXh/rh12jPu61JZomtP+v+hnb/Xy/16R//MtYNWEO0HlinD/rXKXZEnn
Jr77aKPsZjO9sUMzu5IwsY7iql25HXMsIH+/vv9uKf9D15mB/J9byqcZxt2fvvpsvv+1q/z7d/1T
Fab+g87QBDTnGrqBwoSm7X+qwqx/eBYND99SHibGvrdf+WdPaTr/cBn/IdXS+E18mnyR/5cozPqH
iz7WIxydz9hTbf3/paPUOQz/0xeGPte+yV/5MRyUoPx5/+Y0McDuCC1nkw39L8CDyHUFHym0Nv6p
mqbrpnyNY6/7o5tox8qVZAaZmR1sic7MVL3m5nOatttVJOxo8qYnYGqxWIvb88XRH4uRS8NqCOGw
NCcSt0K0VN1vt1heNueW9pQ/rdJOSHr9DYtCjRppTL4x6m8D5dmh76bdXOCShlrY+wNOp10FpSJU
q7lhJEQAK9hPb4dexPC1etpb5rRdpnSL0eCVoVWZzk7r4X/1DPtlu1rsMRQryhd9ifWb50nat1Qi
5b7LE2u/aXgwXbHuhZ2Pp0HUO1YJF+CMZSzZYIacllPQCkiWs8Jxqen1Lybt8iiGAus3mSHBrVlR
hCTyOeOxPuk6uXyUSxNbiPoL2MsdaYfkiNtLEy6b+bgk+p+OSMoomyYrWs3nyQbTaZTyFumBCHmh
XLar4o805W/G7KynzXelPGvUlJR0QL30EfeZbedPs8ZctJNkd5vpRk40vIRMr9Njp5Rfk+i0vSvn
t8VW0IYn68FNWTJ7eF3HuuBnqyhErL4CRzq8LIV4pxNiWcCbPog1Pc54RNcZB9/Y5Uc1w3AH1+S6
lEUfqSzXAjluB07+gZE9IZSTc7acz1yXBIZt+VNKznW4lN4FCfYYgpJSA3sg9FEjSodwtRF6EiBN
oux/ceMDC4Uj6qszPu4NNpk9l8MjDxZiCPJLW2u7K3W5n+z2lNbs81aGwaRYfZk9ty78mUdhVUsg
suTE8D/2aiPCVxfXN3p/lTZGnHWwQkwj+5VoIt9X9cwHnmvXcRyf+4EU8iYwYysl/zJ9E5Zl+ZMx
HCRpIrHb9wQbN+2TOywfbg1DycukE5ns4ZSqZcq/qoRa1+pwr8iW6kA7qbriBQrbh52EEbsTDuOT
ofZO3dLMUZWsV4NAGgHalL2EkRFySNRV27vZDnUMyRzzazc5GiQrUIzYVvHUgIc5eoP+pOHmvYpO
vQ6ZHWsFmLXWhraZziZwgzLx84qSiXCBPCRZhzT6Xr7mK2F+ObcSuPL0OlhvDsqFjUnTaWy9XwRA
LA9W6vyuN/LxpmzarRT2mVFroRh1rkijIYATeExsTOZ2WhzjgX3yh1AedHiwrLjUFx3U5DlX56eb
n3boGgQL2wjeo7evc7OOe4tmyeet6wL7Ta2aIZCzVwaN426hNeGIdeXo7ufDDSXHZEA7kTpEUo5c
8CtNbYNbhGTquowxjJOh4VhtlGTpLmk64kibweNVkXMNiyPM+keFb442FFj0Fk8jQToxAlWQkKy4
9q7Nt/dEJbNW6cS73Gx6x4GsobF7cAomJTXYi1Qsxrkj7xDNdpmGo0mB3Ct8lP165vZu7vmmjbzm
9LQNTXupqNzL1fK7DQyZDlGzYZ+T2JOOlXRnEDUU96A3Q834JgWDSOEkI956sGd/Q8SDRokzZEz1
2V9U9twlW4tAoJSI3GE6YM/8Muwq9KQ5HkAy/yrM9lpbyrofte1qJaTJmyNwTpX9XVZHFtqU3GJG
pC6f3W02497iU/U5iVDp8fGN+X7EGNybWPf6ERhyNzo+FVIXm9r0WkP2y/gth4zlYZveZYoUPPae
u4N0eUeWixdm2vjRpjb5t6NmBCvrxcyTHLBuYoXkaGdr/2hRMedglKAYL3ilZUEyvf4iymO9VPNR
AdkUFoCbIm9dhtheYEBM7IYXu7AiDUIZIamcDTMfm4aJZ+9Mxrej5bdWS1Akb7igofLwDSPrC+4s
WIxwNSvsl0v7ak7JAxHpc6A7w0UTyzGv07h0eDG954GicrX7PK+RnSGmQRIibystCyiDc8+cJ9tl
3p+u4L9bNItcJ2f7ZEopgVT2R7fOZMSyt7w1hq9NsofbU4eiI5N9zd1j4zj5nbSVewfZIJIwFtHb
OLHBynPe/By1f1UmkanRTyij3Flcjxh4Txb/AlduFq0D+7OiTxDugg0x+NettTAjUkRYGUAjnbFI
jpVyGhu13K3NQo4BykUWSkwsEsfsiTdI+HLn7PIUB7Mf3GPD6vvIqlInUOqevmJYp6B2pihjD+yX
Drv/QtgeKXC/IW8e11Reaq9RHpNm/ugViCWdMeVs6YzxqWzJqms8F1Sm53v8WugWwxERa7NLVrz2
jkasZjqGS4cjtRjGN9eClMmwJ0SMscVDhVxOm79vz7vO5bKX0CwSI8l2ZZmHSo7ibtHMZ5oV2n3C
rRwFB7i5emZcgEn1U6U95GZOGiWLUYBNxkubNDxC69DFqTYjAWDCcIviPgBFHFfjImHN4iCnmSZq
Z/XHFqEJjcy5a5kV6iWpTUU3BKadyzej3wAABlPpvOokgwULMZk+kKtA9IYLdwJt0XJ7YYPqIY6c
moOysTavGutz6+e4MRtS2Wf1TwlZwCltMhRdeN2QGJuEJC80dfqO3OowuS2Wc31+yRjZH1edTHFX
7/9Ywpn3MwjdJLd+in58sJx1L/n/XtdAWOQfWmskE9h0NmzcYEA0QpIDj0sK0NrUMfsuvlDA7Hvm
i3u9N5Irgr+TCpvS1wwB1WppHhaAVqHhWB6zjXHXkTX4jJZi89VNEbFDcLrp8H2dFkL9yEnVqchc
zayjck5tIFD1XleYPHLWMHjVrMNNl7qb8+2J/ei75O0SA+uH1SQPz27P/M0FokudDy8RIApmFYhC
Rk1UjjiNnM+Zsyc0qA5mheGbckRx0Uebq/4apINDdc6P2aBPEWzLinvPNgIIAdmurrT7zbqoSnG7
2AXqIQ3xfqdf3Nq9x+IKRtM7GQOh3/Pgrfw9DM4zzTQi0Kz7aQNPbd8uyHr0opyTqaiJAfHyT9bu
EDCzAu26vrdq9atyCe/sN+5h0hWpEJxPqKipz6AJ8PpkXFHnLkfdXc+2vix7d+0Im1vFwZhrnuY8
YHAV63o3nDRUpyGzGCI4kU8UjJcuttKehUK8Nm00dM7eX7aFP1ly3jsmN71bIyzyVLCnadqBzTnz
N9/zLHLEAvjyKa3MO+a1u6EmCDcHr7Tis/KrmuyDSncOtjPmj32lPkupfE2JSV4rw8NgrauE/T1D
B1MO991mAOWsbN58AYnEcR8dCEHxuqXgRxjFmIRdP1Dj5X5vrMyQMx6lrLx45TnT3OyQty2luDF/
ZzljSUf7Xp1tCNbFfZ1Ame3UZorLbn4a8m446KCakrR6hdrdvOaKfEKqZGQ77faUVplyVOW6sxNb
4fMcf2ukOgpy7DrPeheuC+uuAElh6Ncit1yCVxUucNuQUYlwN/U27Ww7iIB4GqD1ND3AhxaEp31s
2xm6cUrqKhwxFkYMm22ZRnmDlKDKNb/nqjQBD5sql7A+LCGtT7SqoAFLxn++IBszVNBXBIw4q4Cp
OQnr8PkhFk3UbdZBTeFCGx2f6FpEnWViXDNtSOtNK/00cT+Bq3UBLvPm5GmNHrX4d+LOuulUSZs4
k4O1BUSV23sbfsrm9GuINSaLYKYOj6KzHgeAhad64h2ypauiv7DSC8jP04jy5UG5MkwiJs8qTyYJ
t3Jup91izQ9I3MKU5PvTwvxHkbWKWpWMwrIwft/oRGyb3lxb+eM5JMIi7eIoaj81KcSxH5q7Qa3W
E7Dhs8iaL0fYE2J1775PB0K1F/GJOgK7uGmNOyQpz6PFJLmFSc/wKRonpBkiR3pNut5Wp+m9EAR6
UpU8sNT72EoYTmg9uJcgzSZdce0q7UlWLenYgE+TVKPzmq0V3RrNZaENBw+1FAE2acqA1M8d8/vW
Lk59exImxEiA1KaDkGRB0x2aWqLsVW293DC8PJXGt2iU6ko0SGAyudbGjWjIKndCOvUxzOeZkkjX
3lmaweJDjB25UnGQeuHp1MgCdSdebLXPlM45p+oAJAcY4IpTkt9fxm4lVH+ay/u+VfetB6Usa3uY
QhrEoa7afvV8jVKp2jS+6kumVTiMIMPmM5fTDSrsG27tYYwNsPLKIxYDQuqF2Isq+egtmKoDY9nG
kl/gQe1YQQFqzw1MoCnbwtLQqQigeU+SVN7UxNI3zcZOk1uGoCayBvjyzJ5/AA8ZbnFC/HaWjmip
Y1yk35JQB7wnUWEbKCOhOMVIzEJQIcOu7+fjRCV3XElwRQu35Df9obO8Tup8dLYHCLWfVm+G6m1G
xiPa0TeHOSQa32i1NB7q9q62Hab3xnhCh8JPwbtuTVMSTzq68Jp8u3O2Oi8t3+R8HmaeJIUEipKl
RGHxvdC35F0Ql3MeEewQZE1uvABGtiWc4mN3ZyxqdlgSdrO6/eiq2WteM1Clc4+7fgLZtIxH1cVX
QDNZZdrOchclqKriaLuQ26Ti/l4Uoi7GGXXh1vBN6KpvJZW3uTcK2rEfD2vPF72v3D3pJSdu7l+p
Q4UguVFlP5AMPBiJP88kfJe8OZ2bm4E7klpc8MhGZHYjjAd376t9+RvhaoGd67BafzQFOg/oYDIk
SoQjjEKWnWXNWWgoxENQAS1cd8Vp6s27Vlim7+bqW19Pz5AggdbdrAzeZP8oLkeJV9kiquzsTUFV
2TO0jW1rOc5Veg94bFpU6CONl7E8IItcMrgHVO5Va7Hv5tt+RjuBDB5OXut8lPXj4P1pIEH1w3yw
WSHj/aTT6EhaRQq1fRdD1R4q7DUhatzMn6DM0vTLw6T+8qTxzRLzp+Zg1zfkW71a/pjlauwKg+s5
A4GPdjflNFhwLs9nt1PjZpZb7DFKBMUQJ6uNE3b0nnm7Nx/TEKmvrhhC6VQXZPFL1CbF6KeL4YTa
VtwRQblvu/RxXnaFZ40XXZjHRirfmJXfCah8nizyhbVeo/Fn3uMPK8E/eRqj0f+9qvWnpzOq5VEq
RtK/3e6jssz7VivynZuGwtLJwVXCDt24PiDem1x+IEVlOOX90Eljhx1TsCpJ7vnIHSNz6p54Ln/G
wc58NZcyVMDANzU5cNCY6iDJCQBS7d/Q1tgJl6+YBYBUr8bVoc1oUp2s9f5Wm3JZG9Y2xvOW/GjJ
+nuoiw+Bas5t7efGGhI6UJ3lf3agTmS5OpMJAut8pysGIavYTaLtOnS81pIRbzRN1R3Lg32Fghur
JgtW1srVXp+zM1w0WUFOT5r8l+ciiHcQrPpGXb1ISPXRMstvOyV2Fvr9RB30YQwGcCVdnIkjLkP0
W3E/oBVlTqhEhXIWk22fmYe1jBz5Ve2XVMRHb7r36dhccFJ2xEI7aN1GRw/hjgfDLcseBrYVl+bv
qnG7uDamM9KZe9mq7WUlt5hLW+9jkw1eZaJF/iZg5RnEUBmXWRvZ42qe124Nt3Zg0JISycGRgOKv
CfIMCTtGge3YkxrCNEmJ5hRF9Mr8BQ4o12lfHOaZ7Rn6Zp+14/NW1TBlS0kwc1chZXA+uHb/QE6E
jTsQZD9b6V3H6gv5v+YEdk8eswWLrz5k8B8XUdJyK8qZsksN89YKiFXH0iiHw5K24QJkyUaVUKjV
y2SyW0Ge+GnB/5HgvM/Mo3bKUBJE5Xi71pL6sfIkBKqEOBMLwUGXFifHEuNxxCAAKR3TqzN+kBiH
UCHfDL8x+PwdAxH8oidfW5bcT+vO3Lrpqa/Z/6G5qJkntNg6y8rel7lh/J0yLxONlJbc8RXIgLQE
6c/C9Z/X1RFs/GMGUQlCmAlamPbA7LdDxp0fZmXOCSQZKelqT/Zwcp9oE0IKydhJWO2PwW29K74E
DK8jYz+g96FKlAnBA2vDkqT10BRA4FK8u3qTZ6+C07maZZwrDmeuo+3s5rmAWX6E06Ajd7mUBWa8
poyyMpkDlhRviHV7fybPOeAyhW4yzz/QjD+IRn3MUFMF+vTUMG8Nmeto+fZaJ+SKdEDzTFHHqoOT
qh3dRy8RO9Pw5vvbbMjvF8MKdXfZabUqL2XD5TOrAxEokoybJeuplzceGh63znKRllSrFxLmCT7K
6P2O+IAQVu9zpQw1WEwjPRK685S5LlNLKvTExZeR5G1Bs9lDngYSuR8V8yGfXzOjC9uxw0+X2TJ4
p+sndgfY2d/fKw3eejiWLLdUw8YeC3LVQZkAfq04N8JhSlygk2WshRAEeV/rtqeJdfhdWtJsm6jT
STfoGpZ4ahtpBVnvmuHI0Eo6Nagc5K8b2+f9iOkskrcBISL2qJ9TsC3liEKyi4YuqWJkxUnsLQqe
FycPrGR43LrsWfPyky5wDeSNAoyRbTgY0jxMy+ZeM+TAwTnTZxb9bphLSp20e3ET8bvO7Feyk+Jl
nW9Kanr0ta33rBIujmB4j+ibh12aQKzjvHffGP+wMhCPU9L4WuOQRSS6ldlf9m4zUPMJNHnMtZ7O
8VbsuHfUKqi7wZZks/Zhs34OtgbDDZVD6GzbQvUst6DOjLdSPNDhXkisKJ8di/iq9pZhJQ2uS+dn
wfUT6Kn7NmnJ0zo4BDop7HA3FYRjgoa8d6KO9ItQIWyGxVu8ecOx0S7pYIPoX+pziuADO2Cdnmoc
VwlD0W7U2v1YOD8lTh1VcKARDEIgkKm8bukQJ5aGP2DO8n3dv0G0/DAH4thXibeL/BpVke8Cd43u
4T5YZpfrWBNI0VLnuDT2n3a0Jr9D3UMFmc1xnv+C+0Z9Nl1p21tGHdmRiSeqfAtBqLKNRYj39Lhp
N0YI97FPPE8dIynXwBxj5QJxzsSWk0dqLsJfQiEr0K0pAOlAqarHYcEwmkr3sWxBEc4TpcpsJpw1
Cz+bueE9bLsnLdWPWpe9aaNzNoSJbKI9Gs1JtJIv7OyeFJQ4byoSHVCi36J3nSfVUcAGNjP0WKZH
YN3tkM/2hv/TYVeO8xcDNMjNkcOdkVQFnBETpxFBP8wCGkCYzuy85BJBb5Ny97kcac32UaBAZ7YE
WlJ0elBq0wtUYJWbdgHVyiPNfWD3RGIwUVIVFME0i9ud7F5gss+7Wc9ehgL/ae4M5aNVpr+Gpv9a
ftTMifuuSvdq/gt1YH1unJ7vhtal9MpuG68ciJpWDA+9Z2expd60fVDMvWl67UcjPyo0gwjoiri2
Z+V1RTCYLuONrtGapOdkWQB1fb50PSebYckwwZu7d5aNZGWpM38hVtY302l5q3F2mHn+2TYKjrHq
zzboTMBmd7jDpRRuufgA0xwy+qrPeAFivC57qILWTmjJeKmuCE+tsBSDfEjIDIkwCWBYTMfAaHlL
CtzIQQk3GiUDLQXcbLEnSOKlB8FPBPQFVdMhq9s/pbckNGZ8r2YvccO611Q6lwFrlyfzg1NcE+cG
7xSzfUTix6SHHXKViYQxfWUehgZ2ZvMJg9y8I/eIEdDn0iZzjIvgyyoMji4JL7qAEzcIYwpKASG/
7xeVlmTADjXEaC/QbK1+x6Icyuf6w+wGLYDVHmEn6IFeMBdWVbGCUmbGnGuTHdu6cos2EZcJhmCV
MeZzKBwMGGcB8/IXs+1JLcGoPbUtgTYFAxbhYkgVJXVKuXTXDpUHI2ZCyar1yZCNdUAoa2J75gzK
E3BeSf3QmfLOgZGK2mX2vaSlxWyb7mgQRQjPsVnjTtcowUb9V1nteymTEDuSFlidw8fFHdxkRhZ6
XfIO+LiO8HCTyiFrEurYJzU8TAtVWo4vcFDN7/z2BBsF+eWT0SDW+tsyK/APYf6YknqHIuIZtSd2
q2V7NZwOCehPaXSPmSWuOI+w41DQQNJ1vubu+xYlxGHDsZyXaGuaR0fazPubq0o+odDPels9dkv9
R9oDsrqW/c+UvGutqbENYvVpQDpV7VnzV6N7nrxq9snpxj5quGcXC5KPDOllsK1IOM3FfqcB0dV9
n7h/Jo2pAo3y2jxKYf0WdkuxnsSqtxw8ez0gBN2j3Fn8pjd/G3WUI7n1x8jYKA4Gs/7MJ/ONr/S6
tryxPeMl6zqquD0Qa34m0B/DvnWvWheh7gt53q/TuH1pMLM7tbi2jYZPvp5/KkDL3O33y9bcDzbs
zM7j+DXA9LtKql1nh3aZ7cxQyiyuZJfvS6tX7pPbixzdaWeQdhn0AFw4jbrtxUmOi+zQMSEHYoTN
1nvBfXVMy/FddviVsYIdx4ThGqPKCxTvdqfWxYEF4mGtnexiusO76vUVIlZe4rx6sWJnSJbYDdHZ
5208ZzKE1YE6sk2HvfQSyvjBYjTCu6QyLzv14NdPQ5majPwT0Ew424/ojPFgDQMJSYozHO3Cxpxi
meSjCaEw/XrK0vaT2M0tFoZ4RnkaqfZmXq1VHWLTzGk/Gcv5pV4OO5XEsgOLoFNbmhfKVTRUhaHs
tgj7MNhsS5381C2P/brcrZXxYKrUxiq1+EF40/1sy/fNvUU2YPnPBpsxz0IFZPBgDNYe8fSM4hpy
wtjmASx1iNfIqEIkiSzq06u5bPAPlC3KDJz0bOll3Ku0nn1NZhBiLyyRsFLS1JmOK7xvSgWqLeYH
+65VMR3BX/AH+xEkcBlCV9Aiguh83SN9AenQLzVLjhRTaqySXhYMi6tg1Vj2tXQUZAx438mMKwOi
pk8IH/Dx9zxP2FnTE8Ug5t2p0cNKNYJi5hteduw/E7LlwdPrv6alZXNQApxNSCmGt8iZsixh7urI
a3XJfqHEJ62ydBXzyMbGxfZKX00X0+L9wQoeyLRNr97Eqb/oSty69dNNeej3Nj1+12tEPdkuuAxL
/VpIQYiMhh0pa3tnz5dib1QKV56SYKjU06PCQUKVvTdXhKY3cYGD6jzSWpH4wyReqtV5yvLxeVOc
KbSs7Ct/FfXIltVwCU2DAR6mKj13VX6ZOsshdHLYqDL93Rp6MkpFlBDix8p36I7IIuxvTfkpW9UN
5c0OBqaECLBX9gUEnCjbxzS4aQRMDc5zt8ugWWCX2eJMa0OrlNaDuYw7Y1r6UB8LXISEFeZ5Kj7s
gnJwqgyNdeb8vdY/rSj/2NUCQvcm10S2NyafHfXFVrJqtIVNgzsVMeVmv6vkAOGaNxoTcYGAtHyp
7e7T2ur6aAz1H9uWx3ayVl+f9DUkHm/j9fBqVAMaJDp4DlumsLl4ZSxDl2ukL73avJSW86yUDkdI
qUE+XBZEqkZGDQmVuGDy5CNVQf1bKFzo4OTHKq3vGn3kM+P6ggbwhb7wWJb2H8/czKgczVDJBneP
bYPRz8CE0VRCxKVQu3nfiI2MVKszfbqW0CutgkbIVPebpbJs3cq4QHZG2oQajm7JiBL/gA8H8tkq
zSkgl7WI0JX6a5riLe3LyMwW9iLgDFhqDzRtxa5dWZfjFPDNBgWrKm5pm21yoGx297zpH9LgEVUK
je2sx1rUZAk/k0YiarQKhv49s9KHbg44aFl/FE98tUxsYTNT+cpU1S7zDGU6n/7U+N+JmGiYmzBz
9cyG5aAvjIKAcLf7mprkgUHRBdV+vVu7gVkdi/8OM1WpTxNpYEGhVfneIfbRn7wkJueLQLSW/zix
i++57pawdvLfqVOp7GGblMlyAT++qc5//w91V3UeZI+5zVLJ4E6A1ztTP5wKbKZ6xv5m67uCRomg
D/TCH7qFcFwvjHPu6aGea388QhNwid902RP/oSlZ+SkzYvlyZCurzszR2ZON0byxrtlK/ZB85BTL
Z1E3rMyTT6oZXNMyOaWt9alOhu+I5ClrzZZrDg5Ell47g+c1X8IZv3wx6pwf6/QubCfeJPMlub5M
Tj0Rezs/gXIpHgY+cLqfe7Idt8e5a69JnTexWQklJn3u0ZQtd44uIFeunMaGk35BYYZdNeNSnqiX
wk3MJM3NmyQ+hCXm1DhXS8r05CHmvOWR+G1p5/d6ynRaWjlyLLPdotxF8kDgw0lXyldURcVxAT0T
dTZpqSzR2EtvZekXpsOcqPe2UO2NPKTv3kurehi3jWGnbXzPE+AV4m2meCQ/gB01A/bl0q4T6RYL
Bx0m1T53JIc875qcaIfs9VXjKvKTrUz39hroubHEApU0uZrWa+nUXCam+lQZKht4aqyDGBh8WDKG
1rOGFfukoCaEFgtSrzM+SffEdRTFXV+/KstDy7xYJmpP7MP6jRC8CaqBVTpkqWgS9e9iVa5CERe1
z6ZIalkVsZi5l02uBSm6ZH9j5zqR/uhreLpJTrrjIa8++tLwB7dN4q5SH4SBfb4z4Bz1ijy0klkM
31GeaHU2iYlMP4u8B5qiP4rasBFb5gODaQlrpTOTIEHTSzaNfLVuq/zS6dj6pTh6tYX0VYEhYBX3
tKc/oiV22MvNG70lY0RVKzrnQ/bqDqMez812qpfJRU2WYJVArOUUu7HhTOPze5FiVcMJkV2QTctX
bdA0zk71gQbO2Cdb+2tcriQb9Q+lmPLdZKoqVVDzOY0rJDht/dzcsToXyWoEndr5eRd2QpmOuV4M
LMEZGAfY+jEnrmLvyPmDlUoZT5gGOAC2i86dqurL5jv4m/0smXDN4tQpOlOP81F9mVb3z9KP5lEz
PD3Cgl94vDYFTRYWXzbRtXmw+iK7DO32btaAEqbEmY9yVrp92+SEFMpn8zZBzpuzgnAkSPqV9dTI
CVJioLD529Oh5aDr2ZYljBkc5tOVd2rRWH/QpDHgtT6KNIcpMdpTrKy+UCv0PDAa0dmXwSitH0vX
LmBIUBn11XlzGno0Sz3J/AomqaMGcd3QE1UotPFh8CSfb7XupwRKEmrEIfirtWqxjR7rpVEgy1FM
77th2Qlv4In1Ljon+zUrwa20kj3nrLSBocbCMZ4LrzkDJ2B6LvmyL7cFatm/KwK5xV+TQ4bThh2Q
3EtUHEtFG0w/y9ccNhnlXzEzS1fU9H1ihINPiAGFkn8NavFUu9U9XsXVJ7ztpqmpj06VItShQ4RH
r/mFS/g2AioGwsuDrlbjsWze1XKp/j8sps9t/T9IO49lx5GkS7/K2OzZBi0W8y8AAhRXq1Qb2E1R
0BoECT79fHGru4oEMURnjbW2bEtnBDw8PNyPn8M/x2J9MOr9oBVItT7q/ue/E/9b/SqFSH07/qsE
Ovmvv6v9n48/Ri9++d69n/0Pr+jibnja/WqG51/wP3T/mcAU/8//9g//16+Pv+V1qH79n//9o9wx
4c3fFsZlcYb7FRSsV9DCu5/vl///P3HCqvUveBmpnekm0F7zA/L7J05Ykf9FJm8hvGfAigQnPYjk
f+OEFeVfipgEtU1FZpTSEGjvf+OE7X8J8Dcjp7amyKplmL+FEx4h602Fv18VM5qWmNaU5DF1NB0F
Js+K0nD27t4TrMPx1r43vYPLM9+pX7JV6c2xmyrno6GXNkeoedXIj4HWYlNwutKmQxnornZTr3oU
VLK2K281n54wF9ur4Q9rpj+7ZAZN/zFS+zec/vI3CGT/CYctQ46FEjOh5pB6UqFe02pYqXckg168
CVdHN7sv/dC3b0/cYmIsVuaTnqD4/2PWlnTVYrQY6udzs7yCEWyhdeREm2wDea6XPCAk5Bz/4A5e
ovP853n9f9NXng8oXNhTRyBwanN0lCsEjYvbYNvdCmbw4fHRcMDj3eX+fv0E/P0vv59YoPj9l9v6
1/rGKpJmmMOGELE+bdVt0CJbqSs0DdazzPvg5C/tyAp0rBZoJdru5/uYdUjVajV2EGphytGLtx0I
Gsbr6fZEDi/GuY2cNKipmqwaUL4aHwyGp/6SFCYwPQwmm/add5WLiOO6d/dLkWOvZhmlxTTHxT5q
hggOtg1/5Wh9ulzY0MIFiLpv1YcCT0nX7bd0yzPNU59U2FRebCg6h+/Wffr9+hcUh+/CMhyKMFqa
KuDb0cEIaHb0+x3wWjWz7iyQJclh/+26iQmnFLFGLE9RdH3MbhFKtnwI6lyU0GnD8D7bJEJLRiU7
+P8zNJqZOTLqkJFWs4uw8DEG/izl9qvR1tvrZia2jPVotkSfymB0Y7RlOUxPx6bFTGC/LCj+oUe0
vG5hPMwhwvSZiRFDQKguWq0T8z2tl9/Tm10xJuYydDh/siaCM2xzumnaTKjAiCAi2ImjG2KgHqlF
cSHw/rhHYGLZrPON6inraIY+dcLJNQ6vAWexSctrHAyPVYt4Nl005wAZgV3WbmytIguhqxcwBgyB
zwTf8wmqj1h4am4cC9s+Zap+h7mB1KmMvsRZ56d56zHzSHmimyFpn3IKUJxQM8P7CVP76AQnaR0W
RU/AGLJ4mRrPB4aQZ5xizsTIvQOz3ml5zoKSTbxGQz3ypYKO/pKhE19apssdIhD1qp+TDZg6vqcr
G91hQ9FAUaahaEWDFdQi7yyGOzv0Mq8vb+Iq4XP9ZwNlaXR1tc1ByYH/Gk4oq5uWp9A+LoHs/zAa
6lPAwZPwye5nAsaIb/ffPmIapgTdh6Wo46OMMJ0EUDsV3m89MWq+SvwFzC275fGT4khOuNz9g1UC
8bQNIb0MCe4odhRWnClxwnELy+DWzKPvRaf+UTSqHyba3b6O6W6Hvt7OheCpo8dMpRhE08g+9dEp
B7S3N/tEhOAyWcJy5NvKrR1qftv1DoVCr1PmmIWn4sqpReHMJ3GlhSsN4TQyEZH0HV7bVbfe++R5
T/Ok3VPn4tTUaE/tLtvvOhpMTphAsaaWeyYysD7z5SZjsiox/qfJJOvUms5XFJXtYIUVwCxt1d4X
PkKAyIQstvTaZ7xy6sCdGlLODcGSyFNTpuXMJePu+68D3P/os86tR3zz0c2vnZoZ+UQgy7kKQSW9
AO/o67687m/iu86Rvmi+tG5vpJkAqUzbMxWU5j6YYkZxJIcu1+ygoXCUp4MP0Yj1rfHlh/je9NOn
8g0cmLHRlvnGoqC5BfOkb+nuuItZWvnp3f3rZ9ijOGMUMqNMNZ9RobgV7O5glYZG1LsezD5kai42
V5ZMUkfDpKg3ug6OJP12IxJx6FGYc8h0+uQQUqqbFKClC2Ch9lGzi9c2qNkVQk8CJlcNa2ZktNWu
UYJPaqaEd1kH94OWHdrX+JCoT5TGhl8zP3Tyqyg0a4kNEI+NGcDb4RANaUVkGLbB6ripkRTpnd3y
8AkI23LvzL5QhPNebAzc5ox1G6qC0M+5cw91sVP0jO03npiJAt0CQddB5NU/m5X5OBduL6RTRCLF
4O1/zI2TAA0kSg7VD197ZW0BejG/AkpmKa8CnyUvLT96Fm6Wvywes7tZevWpFAR+J9aJ7o6FG5wv
FsBWyuAoixVBsG2R04KFA80da2NCsS7ERLpV/mI/zj25JyOiqpmiBqGZyljUhBmWvQmbEs9Ao31Z
5FD+NPFMdjWWofhIURl/o4RgQewPkdX52o7U5MCPiOO82nmy371WP1Mv9ACviOdmB+EZQ1aPeJEf
rWZ8dvJuOTE9DpBxLiMwx62dbMSrs785DkvhQ+VyWA+Rf93a5NWp6RLaAgxpq+PXCwDzBayCrDNb
NL/gXfp5DKMvfaQ/arIsgyqmY1UU1YyWwbTfnlgVv+rk+mRAFOrVgmPJ2O4fTH0Zd7R13WDF4NS2
g0HYpTUQrsxtdU8lwZ99j04lY7wF/1r06JTumYdYZCJINktrtbtPb5gpj5+6h8iHBejp8Mk+ACRw
LFdbfRrWv8cX+GdSBm5VRSWLp6E6DhGQcC6qRcKOR/DwEPycdPfF3H+9/lmnjsiJkXFg6I9Q0NIv
oCCUxnBo9XBgHqTjzB07aURhFzmDEoFodMX2gIyQD2Yb9xTaBSBTV+YoKeSp+0w7sSF+w4mnUFU0
j6CBxDksNpD2C6kNRoDW6p39zXo4eMylb+declPlNI3kweYtR2H94kkPiW6vwrwq3qfBCqLyFXAu
JLKrtb4KCafhg7Iu3ONXSEyuf7Xp1RqUUZHqNkS95Hy1CHGbUCmzo9I22Ba++T30wColvjgQ9orR
NaA8pTt3Hia/o0EFDxirdqljQj0VBroFy+10yzNBeQZAJK6vbOqqoELyl4nRi/9QAdRuZUz0Fd0b
E3Xg4ZskZvF0XkJavrlubfLhc2pulJ+Y0SBHRYo5xlQb1BBp8X5L32yXjfXlrVm7zWyRayqQchkJ
ATMRu8dvEOYBAHNqmJRpuu2QFMgVxVHrGxuYd64993MfbdpXTgyOTkYGou4YixpeswxW7TPg3xsZ
JgtHyPsNS7DF34P73ewrffI8nlgd3fn0Y7tU6zmPoqByvDVqh2lnBNqRmgXWABaTF4O9nFXunLoT
T3d35D+hkeE/6keq0YMJdo43xWd9pXrH2mHwyb3uPnNrHHlPsjd24SCKHaEuoJZ7e/dAVzJ4NuG2
i2ZsiRM9ThhPFza6CQ9wcOxUUWKWtkJpz9qkG8NPvFltxskDePLdRpFlyMhxNJGrie+W9CBgnVxy
K1+/gV+AjBjhAdLwxKHR3N3NPfkU8eq4WCUQJFkBaUnSOsqm0GTel5B+GU7OP6qN/qV4LJZIn4de
73g/gFtsaDyieeUn3xabWecRCdM16+LPT+4QvdynKnx3IpwPdIVij5anOCW819142e9nPulkOD1Z
7OhajCrdzHVhTumN9S58lPNmJmmbdFCKLAiy6TqkPKOP2aeprVvCQQNj7w1ZstrL/fMhl5+vn4Pp
hRDQUE0RV9LoHEhG2CvqTvjmUD8g1B3AhTa0M7s1ednqaMehPQwuhkr6+dexir2y6MVixCvieBu5
2UuwYeiVT2RywgHvJ9v5XtLUFp5aHfmEyURDCT+eAftkvrUCa42IAqMc9dzqpnzv1M7IGZKDfmxQ
YOFT3Rnb4e5ws/ODh2GpOJVrb+aen1MfDAFLZAnQ7xL17vOthMAHmA1PcOcQZBqspYvvdSnPvIxE
pB0fphMbY8nvAO62zBavE6WtKKMzj+qWGVNgTgPRn9/b0vDpuhfOGRz5xwKeYXnQWNRxqO8z6BTh
VighxjS+aRkkf9eNzewg7eizUFEyCxIkCg+TQIWCsziso2hz3YL4Btf2b+QQx6IvIkvCIZJNuFbX
om4YrefTkQ+ytmt2xEpPgt4xauDpEI7X/6g26jJ9Wnxpkf/VKse4tSU33ISvCvAnZLYDFykAED+R
Y/gIYcx2yKfaxHyjv9zSHOUModLspESUoYHMbtJ1TSNVelReSMVI3tu1+vP6Ds/aEx51svQ+ZDgj
O7B08yF5jG9qF8zR54MbOMpS+/6P0gXdMFE4NbncJISPz81BQnVodwMOGpqlUzJlEz0Fw2yLf8Jv
GG7UNaG9qfE0GR2DA8Nadh0kPNQ3TA90t7t3/YexbR7lG2PJlN/gLe4YM0UQgkttWKuPM3sq/vqR
O/HMU3iXIPEJL/PoG+rloshKWRz7BYRmvAa/L7KYQUuEy2B3WXxr2nYjVeYnaIC/dGqygSh1pi8p
T/4E3kXsMSTmNNrO91mNsmPPAK+YP2P8+Vh+ZQTpBuJqd1GBamZSse8VF77opdz3a3hAl9e3YCqJ
oUhCrcuivye2+9x+Du+TZIZMhB8fhq3+gxGVZhPemDeitKw/60/7r/qqDZz8a38nrQOvnOk5TMRB
NFlh09N0cjVamufmS6nZA6JiqlLfV8EWBwevpcVwcYbHI6RE5sG/vt6JB82ZvVFm2lpygcJPZMIU
oQP+taLbIg0ejxVB4nB8Q7kDFuaweb9udMLLIbWHIQvZRIEKGi9SXYTMRhmmk6Xf4DWhVxSt4xRd
oBS9nKz3Fb146GRpdd3qRNQ/szr6sqWqNvsjXWRep4SHbmPt49+/V2id6nShNc26rCikkhIdydlM
hh02RfYFOuYZAxPeQfwxqQcTaC+fn3IliFJrcNnIoHsxhR9gdRtI9dCmamYOgvgGo1BwZmp0Ds3y
MCCJxGROw9yasdDdrGKy3PpeydVyyF6vfxrxl10YM4muigSEA7c/93rI06q60yvLgTLVbZlVFXyK
ujyXOU1uH3BDpIeRP76ILQEC1bplYybHA5elZoJWZ/gFJFcH18T1JU0cLAulc0uVTTpFwFLOl9Q1
xe6gx5CYH5nAtG2WtECLs4eHhCH7hJSmq2cLrhMPMAr0DOVjDv0HZfTNeLU3ATh9jiyT+fBYreK0
3grNybiQ3piN8LQ+BEJrLKNO+v04YgsNe3rQGooUY9HXrKn6w57xfEQuDa+jlAh7s7QqIGDQmS51
TGhHAY72M0daFpnayHHEy4U7U+aZBGThfJfR0EkE8SXha7cQnFUvdtQ8BfUvqTpsFBPMdxkIttn3
Y40yYvZDM+eaM5eea3JVA4UULgUucZQWCFpktAJqEr0W0LIexY5cVxujjGfwRxOtClO1FEuFS5cQ
AoHv+Urhx1JzRLPFA6r8pG33h+Vwr7zBD7+KXcmHzad9bR8Pd1BN+oF33ZWn1ij8mDE0mv60Ss5N
M33WyllLtEECYGWp96n6aC/auU95GZ5RPJZ1kg5qBxb5/rmVIc33wV4UD3fb449mI8CNJTMen8Eq
e/uNtIZjZTHjtBOXPaS3kmxJaC2jXT+2yax73KPR+FGJtVz+E647JKyXaKc6mlPByvqJ9/DgQ6ru
Q2C/hNnv99tcpi5RsqFrCQDlos1VQcTe7UVeKVH73gl6iP3MpTHlOpgA6kVggPZ3nNIgSygjrvfh
OnsPpUv/sGzLm2FwRMM8XJFTDdEz/XnVS7z9zbFwr7vPxIc9NT9+Sx4lxAiOBkmlWfAcbjunL7KZ
Jc6ZGKXNQqYmNUpWmDKopWVfobj+/1yECEQnrw1V0kzpWFMRZRjSNaufWZPPrGGinG3qMn0WavPG
R9Po3ITCdOUi6NknUSJR+AcqZU6/VlfV+58oAnkm3Z841xiEbJlbClyvNdq1+Bgkh6PosBqDvTGt
ErGnAjba2Lv+/S9vXbGuv82Mtg6JCKbQYJx2Mnt4Qp36jwABxArCiUCCGOG6LREFz+8DbAEDpS1v
iK7RKEpGrYloWiYeoXF0o+uJq8pIFqu3cM47YRTN3PGXeey5tVHyPBj9LkzEWyXbl8vc0ECX2W6V
Gcyq97xPnuMK4ilpN2N1aj815kQtWpsge8dX7SIPo0QCVAFrEsCnzDMM2LzCR3gjZnx+KjzqbCd1
JuIGZ3h0uTVtE6fHRkwnbhetFz0GjCZD5QSvSboOtwJiZkqbhkq2/IDOH2i6P/Fmv5+2mWc/Q5z+
k7NnJDKMxD3xv82Q2a6YhLGPrmJDZMwg1nX/mdpb6M8phPIqUbmPzk1ZZWQcSxQHHMReFq61k41N
RgEK0XRF2SZDWz9ftzfhr4h4ASS1LY481ddze0PSFyl0iDoV+c8Zk+SmlSN0+bxj3IeB8N93nI/A
ooAV1Dn1o8+ZBMkCVj/eeoMpPWodFGRl9gqg5iaHleL6ui6zX9NQucyBuiMUBnLlfF1KFZlNFlqc
DEWFyhFkYvx4PGjLKhUssH+00tt1exPfjQY1S1IMg8rJODuy6jSsTYmHUa/r67jMvZ20W0s1eKVh
rkIwkXOCMxaPFFv9U/3sfG3tcUBbBLFs5/Dj6EPW/dDQW7F+qG7ONMRcenAZo8UQDumxIuZmLioy
AH/KqEbkFoX3gTHAW2n/2dgrM14/ZYT0AG56jemdi91bxGq9GBqIM8C9MRSWOUr1VVnMVDYmWgAM
BpxYGUXLJIHuZi+YhYI380H2DcRyKVWiiGp6xgtHgPl3R/ue3eWfr/vGRA/13PDIGa1qn0eVhmH5
QbSJ623sHW/6G4aRe1LnEspct3yZ68WJoHR+E50Z/YitJ0HLzI+7eldjtNhtF7tfB6ZZry9r5qON
oZwmLO7KkZQWyZflAjBuUj6r6szWzdlQzl1dM6QwaTJsWHAYVGG0LLSnPjZn7pnLIHi+VaO4pByV
Tu2FY+wWlP3KlapBVrVfh8OjFbxe37SPXbn2WUZ3yaDkTBpSBXKykvFJV3QKtbfswXqsPu8gR7sp
1iLTL19KX7sZPqP9lK3mwvBlbDxfrtj0E8+QQKymVctpM9KXMvg0QHgz3NI8dREjSvWZeuoEYvXc
moicJ9ZktbODHIYyWsJ7j6PdveZrxodr1/6yv4+90o1X/RahhlX5GP/kjSe/x1/gVPGu7/tEWff8
ZwgfOPkZhVorYV6Jfb9lhMwV1VTbHXyDbdY3M7YuL4NzW6NAk0NqGDRQStIJ1rbN5lvuhamT3mmP
vQtBnl+9RZ7yec7qR3HlmmeNogwjE7YNFyNz/U7PClsn9oJl69au9RjfLSjmb3fL/XLxR+INaxiU
3uG7vms/Z7RGri9/MvCI6j0VQlFiHaUwpmJpWUbyCKt+AV5LcnJt7rk1kRiywwxC0eYHB82o6PnX
RC6Q60rscHJ7/DJ4h81why7TATQdNXrZM0HDan4Orayzo9eEfgYU7TdzaeHEg+n8V4xcGyEYWYfp
WHxnaG2gtF61b5FoKXvDcvfS3/+jGb5zkyM3ZpA425PuiNMk++oyQYvdYRB6KXvNCh2lmfA77VMn
+zzyZIjUokJrxT5vDrc5qUa5zb7u7o438RvqE9pSoFSZ9n7rnxMPhQUwOqtsharCMH+oJqPWyU8Z
ubdR9goikfyUbtkvj8Kx36wFXJ+O8lh5tCb8aGtD1OmYX+OHf5AEmRQwYKwnQdGU8TskCeKgSXOO
lqne7mB+ht9hQSPz+rmZuOvOjIxuhjTV4FpUFfZa/dkZXmpDV/Vy3cRUCnRmY3RutCIteiNkIdlt
BRHGl8MmfYICHhFDGutO9AyZ3410U343Z669iRv2zO7opCiD2sSV2EALQQy0OA/rAEYReJR2c2Fw
bhdHB6Q00sboK3ax7eBjqd8L6PEOzcwYxkSIO1vO6Fi0ITLcnbhBU+XgGhGX9PD7QfTMwsjbk0Gy
oB3CQpdRQ4hfS+PXdVeYCqGnFixRyz+5EAldLdR3bJT2lDwi0fjWwQzvVD7DiwBBq8FN3pP77h02
fbdyoQV/vm5/4o48Mz+6JZRm0Te18MS4JWSr3sJ4UhXYImeS/kl3AG8K7IwHJ0Mz56tUo3ZIjaME
jY/23ARPEsRxReVfX8qMjY+Zp5Od1Oxde0DNExswGunpQ1u+Vsen6zYmPe7vdXykNyc29goCKVXD
Ougbo1MRruJEncmCJ96VbBEVIo0yP6OsY4SBVOzDg31AxQdexshtNrknPCFA42upLJFwWV5f0gSA
gscewVTVESgEbDA6qtCPxGpeY0/UGzUX/njkNx5t7u7FKvcDiJlmnGEqCp0aHB3bVJYqhYEh3amN
cGmqgRcajxr0c6gee6VqzkCYJvdTYRoIyDrKdoy7nftebKQ2ErSY26efkT/zoH1e0Zil5vm6iOkN
dbs3XnR+CYWqZFQbkMSzcA5hYpQTIgYFZYIOkkG6oE6ACgCCogHXPFSv1UbMQAdrqwLCUT4yKTT3
QcVr7Iq18ThA13a5dWiw1jLLAloiWUKV+GKuYD6V3Xlw3eQGn6xuTJyw6FIeuOLgSY0vUE7REknf
P7jIxFDQf4Ewmluf+POTQ1gXdReZnTjozUYcD57w0Ko9t0vFpzA5P0EydeghPzHBwgjg4viALOx8
gTQth16FIVUCArNrZxKCidBFY01lToSpYRDl4s9PViTbfQirAKWkIt4vecx/Mo92TTlem4stE+Ge
kiaIQfCdNIHGCXtv7qxFYWGIW8YHnA+jE4xY0bJ3YFbydg9J6Ohvxfa/iDIXh14RtAlgeVTeHMYF
vHQBk1ZFX4pn0QtQ8iVzunkO5JrX0cJtvI8vNyATfFge3v8LTgp1fCRG1kchJ0/rSO5oloOnoumF
kC9gZDEggKb3K9xRN3Pt4MugOjI4uvByU2+N3sCgCKrqrfLxIDm47a3mI44BS/LclxUrODv0Zwbt
8ch5v8vTQ84U3cez0/5yvIXoFeGPxLeW7RJq+6NTPfer4pv5a/7jXv+29jjClsZiKELeoOANjJXd
/4JcHS67YVnuoUE0VGfmwro4/2KpAIgBcAh01LhfFWhK0IJw+HcpwysE3NET+GGB+NvNZICTX5J2
LE9cXZUJ3qPrMY12w2KfhMBsw6XAVoZbaBSVV7jgxWunWmVu8D6zwClvPTU58lbG1RYDDH5i2KPV
/W4jr3M3ptPhJPcFM3LNarYsM/UFTy2O3DUNjFq3YizK6Og9MnLRQcz1Aw7677178Gh5o3OxFbQ7
oW94M6ud+py0vPmSGoKjQAvOg18RGxWNSVRBqIStoq/NVwEHjzGLvMz80/0i1OI8tFhAVmLqkjRK
QhihUlG/diqtuSUpvY/iirs/nElGL4ceR3bEpXIS0gsrsaKDjJNqT6Xu26HX3Bqu7OSr6LP9TXlB
ZUteDYoje9QW+9U/GA0f2R9dKZWt7ZV4EPbjdiNHpJBGd6PV9kxdcfJ4nO6nuHFO1pkgEFv1EftZ
oLzmwIS5St3MqW8VAXTm9p8bqLys9owWNjqPlokmZP0h1fNw9OHGbt3Qy5mYy6Ol7Kp4KvS4cynk
VHA9XeToQFbGPsv2YjPFtaneCtL4db9m2gz6q6fbrwE0Sn9kv+gfzHUPLu5rFkupA0iVzug3oIDz
3S2QZT/qGgh1kYK4AVymLpL1gyu3yrMsJTOB5yLRwRp4MRBUMl1eJqHPrSnqIbSqBhATTF/bQwL6
Zd99vX7a50yM3AVeewjT95jowuwFMBUqdAu4BK8bmdo1KkTgz8DSAJMS8fXEJ61Kg4VkgZE8OW7l
PvrDPmafmCoQss/VYe7mnYid4N14spHVgMUcW0vzoDT3fLuPWqDmltu+3OT6EppzeI4O3rBRqmVu
OWim0aaePQ4Taz2zPoozkaFG1CewLljLZCoGiR/V216MVQvElOoGn6PuW68vw1n2iamzb0imhVod
nFvShXdqdCAb6SjjL3fNRhDwHddikAd6459w5Xpz70Z5InYztSpjkATAuhhBDoK2LHP66B+z8la0
PWZPxkYQmaFU9LYrnOgbMssDOinedX+6fOHw+Xi2ifyVW/JiRBi1TrNoWkXMlJXvEN/5EP09mYzo
QitxM/tJJ67/M2ujaHMwI7ttjljrmPWMviS+ea8t603hFXfZNnP15czqxAU7Sh0NmU/I/DOgW7z4
/LigZKUtckKQE3xDpST7OdwVL+VbfKc8UsDfFhZ8ih2sEt0qetp3jFDNnNbJ3SXg6LQSTGgmx7Rd
snoY6ixd/Al46ntXQP7ElGL+s/46n6xOHBjCmwqpJdxW2sV0opG0VtoGMNJI7Y/FfhsVr/tF5AOr
X1/f1ilnPbUj0p6TILRDczfdHbFTRk/p4mepPibqTP3zMvIIxjYYNgW1ALjB0YerCmXodgAeQP9U
yBsoxgNtTdbVrkybJw5qxzOf6tJTOHTUMNClgzqIUt75mnKlQTov3tnOXs0f0iB4P8BsHlSH9b6J
N4d6gSrx9wZc8fWdvPxiWAWPAI0c5ZML1gqCeRiYKlazoLrTTbjHNfu5RXJU2/ffr5u6/Gga6g/U
isDgCJaTUa1IjgfJThZo4cnpt7b4fkDLK8vn2maXdyBGGGwRXCOApMegmG5QisNup9tOuesQJUIG
OZxLWC49AxOotlKsgA8RWOn5hzoEaQDvuoUJOXeaWPd7PVhXhxKB3gFpt5+oHSyhvAeI5IRCkXVA
PID/rljP7V5b1cdfRZ/OoAwnoje/yZJNCVJ6sPBjcH8JJDvS94g4tp61Grx+Y8ILKdgO1FX+qINe
duLl3BjNZb9ZOTc6iqVZa2tAgDDaLM0fineEQjTfoIu+jeevwwvY/cjW6Djus1zWdgdsaStkJU3Y
Tazb4r2HJWxuZn1yWXxZqmqyCfXBGOc0GNquTdvKdJg99vojWp1pu6lKvuQOYbw8WRUANeracrQ8
dI9KNvMtL+ETLNWWmY6Cehfg9EdmcBLcggDaow6U5UdCDAKPluuq/kUpCQXqe95urr4dbk309r70
d/Eyc5Pb9PPvn1TuJNgXKZiBmxvleI1F0qXuEI0Pj7CPo7JkQ7Y7Y0OeiDyCuhILAnZFJn5+jIKu
4woxGSvo/fro6n7md2tRd1zHv4Avk1zxwkmRP3dmXxwTMeLUsj5qC5V52+sH1Euc/JO1Ot4WS/k7
KgoQWgniuQWql97vU0yI6v/fi9VHMSOwpRzgDYtFlsszffidkCwindsvSdLvUn+xsTdzdbLpZTIf
Q3KF+bEfo8p2OC6Cg+lIBdptqHmq5hzsfSKks6y/TYwiQF4xiqWHmMh4PJVRCxRQQY3o+bfd8czK
yFN4vXWmivCJE6vJSmo0buOvhPe5RPQyNRTf6K/FjNFkyS6vwQ2xmNbTvxy/mH4tCMCejB/RWgyC
zrYSZjZvfI80h7iXKgQ5HPUlCT1jFa9FM6FOvPA1WA+4ouLMZ2hTTkGPHywsQEeO3Wgv4dxH0tw8
cuqO5hJ5EMT5vl7/WpddV5yNhyEAWKZpxJDl+cGW1ULT0hQTMMU9Qaf2jPI7aAbrfXeX/0I/Xl71
+VL6ovj5srqz56eIpwL42Q8QkeckgA6ZlBi9hb8gTrxs7/OtYGSW3Zp+0OzBFgf3PL8/X+woa7P2
iX5A25PFYsv02zcoT53oXvWqVT0XMSe/3cnGjk5bkCDh14mNFcwjgmt69ytYiieh8QV7NLDV1+uf
ciqtONvJkbeog2KFusrqsg1C05pbLJOX5qb9IkjgCc9P/d0/evmCdtKYK+BfChncaEtrCblOEm9x
Mci+7fvHdeqihpBvFGjbGHa7vsapUyimFbloxcjneBrcRmw56OwF020GD/zUdkvlvrFn2SvEjx77
CUZ06j/odvEUO/fJHHVbKzsyqlgPztFP18obAMzoi1I7ZDJEmfC11pC7WEloOs6WoCccR0COBaCa
ERT+/dy4BulPbqMn4gyIMw5Dt9Hr9+u7OHWbY4LpJ0M3Pk7+uYldVANWH/YIOOObJiDWnwjR+vTV
VReVzINXeOHD8TG7tWaeaZfYSzHRZciA4AXhFm+1c8MLJGDgwB4Q/vMBmjIFudm51krxbNlNo4+S
Se8hfEnF5lu+bDeo5bxUT/8AQ87P+PBXGO9En3F0wdeokJVDwiS3FNxrUul38hfbmvOiCV9lfg8Y
AaNQvG3GN3qz61WjSG3L6YYOUVcUcnIZfck5TsGJi/DMzCjOJHFnRMwz8S0rN238YqN44ipMAg8N
lwGuCWn+MpxyUU49E+sWpcWLsdocuW1N2WETnOFt/emjDuRRrrhXtwoUXPFythI08aJgskjAK8Vs
qWmOwkxXVmU8FGymxs27uzM2g69w5RK3ZyAZE6U8OjAnlkb7GZSM/Zs5lsJ7oaVRb4PNfwp5qT+P
GZhIrGn22uKFKjELMI6fcgdTdbnLedLvSN6X2gDcEooqPX2ixg09SX1kFsWbOf8TPoM56hZMh5i8
m0YhJm/MxcI8JLaD8LFP0glpqi2t5LLdxPtflZKujfpmJ8mbKn4xQ6izwxYFpbnH/0S1S7PoPVHo
QrsEfo9RMBjUMpSakOVGG2Mr+iXdtkAvRIxMze+zuPxGIZ1aDT7L8A0VtvHNEbYWdcS0ZZ8/2EUF
/4zsdau5NsXEobeQdjEUW+LuvxhF6yOYwI8028h+i/Vi96UNDzc5XE7XP+DE+RND5YRvCQWZCx5i
MAUwVst7G3mH4yYzFRfhzzkfmXJMhCt406KIoFITPQ/VMJqp9R79Zu6I/R/VbQ/iCgnXp3JVrdvS
ibItCozLEPKcz3Np2tQe8om45206MBfFvMXQJnbZDDYgad7NNWJOkbzM7Tmq7EszzEexdzq9c1Hl
GqVL+yYxYQm1bcZF9p61WCwP+R5hZm15/Vtd5hKYEaPwVJ8o1Y8bV+jnQTGJioxjJNuqvNOL2pUH
+f1QD6vUyF+vG5s4U1gTdBuwpHGxjafv2bFE39WU7WzlEVlutzd+yV3w1JrBm9zHMJa2wEMzT21t
l/n5N7XP/eu/QITH83Mm6InpJ0MIZCus69xtkmNnLKKeQ9110e1RR/S9svduqBqPkjw8IUq3UXf9
TMye+pK0I9CCp3KPx4wuB3Uf6YCgAuJm9W7XtO5RK5XieubQTX1I7nLD0mUbIp5xuFLTJoqkI/5y
sI2ntsw3gL1WlRTc7ft6maSzQVqZ2EnRBxCHnA85ruuEx8BoFx2fsvUOS9FTipbhm7wSUMT28xz7
8tRnsyGrEqf9Y/T+/LPlyDZmA+g8Bw4Qz8qDt1B9zDULdcn7NnwPg9K77iaXEYz2xok9sfiTV1/b
GsaOeS0+mV3eFBlkRog3XzcxkeWe2xjdL+xsvdvRHKU0N6TrfucKpsmFp7wOmWs9oDvXvjYCBfg2
i8u5zFbOLYvVn6xO7uosQmiZWyBOvhcLZm1U/VavG0c5INiZf12ksi/tKidPZ8RYLoP2uWFxUk4N
q7vmCKwNw3taEBy8ctgifIA4ne5e393J06Bz1hQY5rmMRmduj1j6oh/wztLkpA1dtDSGhTcMhbs4
xv5+98d1c5NH/MTcKCuLKV4FlEJoR3SRF9Mhs1CJz7sZKxPJn9i/v1c1il4hYpSSln2cuWMHMylc
xPfHFa6yLx17q/wXLHETB4ErDkiFmK6mITB6imR7RQ1rCQtWr7uhHd6Zh27uuSf+jlFMJjby13Pd
CdztyCtgYoyO0YANkfs0D0KdTUjDBTfJ7KzVR6ftmi3hoSceCCUijEUdtno/fVaXAgRzvI/fEJnJ
b8tvNrDRR/QqqUhk4AEQTF0gxgId+bfFi74p7o4voT9XWZ0ocfFFT5Y/clU9RAArqPlJjZ8PUKZk
PJGk0g235nP+Zm2UR7EZle1m68jLfgXuHKnKhO+e2R/5bpQF9VEV9nfpZgjsZaQ8SNkcp8glpwkw
QFoRvCJUIcYxvgTTQUablKBDvqbAom1pMFUiymctpYe9LzgHcwaSuBiF2PBsx0eZuD8gRUDmEOAa
pcpxf6DqjCDfp2ngaN92XrPZ36n6SpepeXUpc1Gp5Qkqb0aLfQPRNYSX78yvzQo4iP7eQAi6WIdC
nWR9PWZMAKR4XPz9o8atgyRYxPIh40eJSU8FbcIYJD+/Y7+M1sa6WAX36mbG5ERYpJkJAZIkZgF5
bZy7/16pkYeoQ/Zh1WyCxqludX+4S3wQZz9LaBI70SrB8D50Zunbp445VGsMSwDPFsP/57atvLab
oMUDpG1+D8RubT8L4ReI6z6rc22vqbB1amvk0321UFsoEdnabbk2VmoM4M3KkMIAbwOiD5C9awFI
KTelv1jqj9lKWacv+nvsz1YGJjyPPFMyBSSd18p4x7XW3hVljEIr9WN+w8pgbgPCrwAxDuVH5UmP
AttMAUZzsrfFTHf5Y4BgFO1EjQ5yJjEKc1HP6mI9CLSmIpWADATZWYpnS8VLt9/t2PGzZe4aPwF1
F05+J0KuGMKMv77DsAr116qmRJo/zDr9RNoIMp94Jwn4PL5w7gWqlR/YLX6SqKdnj+gsbLVH0aBA
+Jv+43V/n3D3M2OjNO6QIpeeKBirF58zHUG7Q4ROM1T3fcPY6xyd20Qkp/VoiPkVy+aLjynkIms/
RLKNOdXZufpDji78duGkXrBwdqgNpW6/1T1qz8kNXPfG97m9vXR6dH8QYLHhZoMMc/y2GRIpMiMF
rstD+C6Ff5j176cfgo6E7/aRUV28ufuDbJuooKA2/Clo/AYVFCGkg+I07R+0tmEym+tr0a3GH05d
mIYupQpRDgYLbNEEOvcXDaaQjkfbF4BWO+M1qvsamYKwThKpubWKPDR/hRJvZcQnimNbNd+0bo86
ineQysG8y/ehoSReneeWHLkI5+Z9vQkqVe2Ue5UnboE8dqa1vboqI3NXemETqHL6khyYRaqWu0Vc
7LkMggTtWvdgqRnEeOGhtYzvYRAlA1P35VC0nb8n4qbmWsmOUeyW9iLR3v8ve1+2HDmuJfkrbfed
NQTB9eG+cIlFEVpTW+qFJkWmABIESBBcQH79OPNWz2Rl9VR191ubjVmWWSmlVHABcM7x48e9dEs2
p+CHg/qyl7yuaIHYOkJuLgqWVtcwSadl8LQyi7CUOqKOrkQIDdemGMrF63NHbKLHuYWBHLymkU1G
LpymLYyok9mOQZ/FkbDqy9B0yOHTWgzS9mkLkZPqIE0tuk8KBl6bj2M38gTWlFDthLyv7IzMMFkS
dmMGIl3pItREZac+pdvH3VdnqGACZTFrlXwsGpd5a6JqoKeBCHcEeSmMmT7CNnEB1CKGOXZ1Gngq
pu+ysbQdczOGE+arexrbdUmFU0nY6AW6FXXRG9tXEHoXNoHql8FjfmxWxwts3pVVn4RZssbV1MI2
cSbjY+UwajE5jMc6pAKM9PER22pZAxhtx4HzNiQTDe7UTFtxEdUqw9OknY7V+C3+5B1ZV9FB7yC3
bfiZDz6VNJvALolhLTWqunwLIkgs7CxdrYXvb+PP8QPXTqmeFEka8TQbv2rrbKmJcvbO5K7yFDdU
4aCMgf2MJwiX2aAACkvL89iBAfkc9N6EZzobfFqTxmPclPcyqkOAk3NE7I22vY9MsxWln4uo9jeL
mdgoOGjP5bhXHOhB1tiK1CdvdsL4zTed6HZR38G7LKuNcMs2VxRMdSi9Ko1lKDjzzTFa6/DW9v2Q
M8ct6Uu4jjPaFgGDvbubau718QGj2A29FotI1jadmOmHI9e8aVjGZvT6v4gV3DUY0rOoqa5pP6kR
sljV3Ks9NDc7rPu2JLBHK10kUNfKUxyz6+jUqjMGlzbMZgV3boZUy6SszeqQlV5GvFnP+8XAtj61
VtDwUEaN6r2s9rtueF9WD6nPAvPNvpo26WK7zCblftSRjwTA3iqOqnbYpvfdVLyH3J0mS1dlc+sy
NIVWp52qUL4GpDPD0enVbF24wUTc7/ljyGqORPREDZStMWE/RL749KjPIg/y65O1r7rXtf6YwtVz
7+dZgwgneCT9IIPBy4zWnamVS655RXyB4RilYTNv5tDEe4f6lL0McWPWKx0GjoOzwx3nTDrKgZ0a
wVRP1k3TAgGjxhmIrrO4dFdvSX1BXazjGRdt8NRLT7WvAC8a/3uraeVSAEJQy8JdlqXsvpoxGdyH
bl6r0s1cbCnnUsWmYjvaAEPqMdM2O9NjXQPl1KtD1RdP9NQr+NKXYKgNGBpr3jRtg1Bu2JYzXPe2
bprnyIwG4ma2iYMBJHV/WQ7DOPLlAVaboWhy1Vh8bkphFs+bk45EPIxpAs8NeTdFwyTKzCyRs45p
HVnFrqdk1aAQEzFXBwjcO2HBVO05H61Yqxky7YQHJsVcg0eusMwifjd3U1WfJUTixSe830wzFKFs
DiX2kpe3ZjXmtqUdpycaT6CW0EHOfTq4Hmu/Tutk6JiN49iYMS3jeu041Fm1s/5O29jM3mHufvev
uAK391/M33/+8j/pK3/bfcfp2n//Ply/d/8DzOWhdPpT6rSZ1/9uSn/zLmFKf/3ebGX7v3zqj9/+
+Y8fP/8vc3ni/waiJVohPjpqoFbHyDv+ZS6P72z00q0PvPGCaIz863dzeRr+5m7eptvEMmbcwEH7
P+byNPhtMzULNpASs5o+QvqPN/LrG/q/X/+bwiprKzWYf/4DtNZfMgSUlMAf0TqB6xxw+V+hHnfG
8mPCAVOiZdmgMYsELkiI6UG4cASrvvFNj+B9qWPv2AkH0pkvDb949D5wTUq6pHAVGCRjve+qJifG
7ua1TrULMyL3uWnFaY35sZ2izL+y5VPrwwItjck9JJCgNvfezacOhILxPZKf7nBV3innLliyBLIf
jyzwU+BaLq4scQqyQkcNEv8Ptbxd4TXRflsx1jmpXU09CC2mrjytFJOkGteU1mAjl+TJmkOY3Plh
bjdkKYGBZcmyBV67NQIa1A72fgyuT3WM4S7fY+TVwbQ+raEDn8H0IWtbkQb0roOWjg1NGmt0Pmvw
4O2y2x4Pd2wet166dDJdJnEohblSEhLEDm4hJsXMDn2AwOHKXQWlQCtfY/GRaZdmFZ5ziCywRQHp
wFhSKGg1BriiBUMMnZNuZ14XXbthnZceSUtR53FUplWAdv78JW7qPMB123Le4WQ40ZYfZeNlUwKf
ikrsScd2suUnpnkBwjlyhe/EkiPGpHD761EtIp8YpHsZ340cHivtkgtmcAs6E9Vl1GfG4Vwz7CdM
qU1JTla5oWMhRfqHNLwR6bj0mYYvIsWsl2ViX659ul2nEzxbxjKvup/rlwD8DY2UsVgMSeP4aVye
vUMd3rDqrXWvWvMejRA/Q1O+IiQF9SRr2ue+Q3XlpPOwuUw9B40BqfcZ16Ron5UtzRz9vF0lirJ0
cWB/wGFEyS6O70AEwaRla3d6I9bh363NVPQcQjEV2Utb5179hlXVBxAWgJUuKvjMw0IVFLh0cgcl
58K30OwZMoZbsfqy/U0SOKm0ToHZOug4YxrQu0waURa8OiTImXY+5ErS2T4rZAJOvYUncEa6K2nW
fVABh8JlNXgt4KnmXIi8DAEaoBNlE5KuiQNqGci5EXRB5cFvITrev7Xm2QwXwtGMbYe0j7AgsLxm
RvdrAlEjfIzr2hxjMKlyPRimkcLnDyEg79bNnemrHWAFXju7zsSp534dzBXp8VJWLB6s3BWuBi0G
O0uDVcugizKv2OsyY+FzV3sZaD6pgzcxclxV3eRudxmHGz2yNFpVKuJj0j8LyKdEHeb7sAYa6aSR
nQsdVlkI+2pqcw2T6bijGRttPky4SRBGFyQznkYKWom8R666Epu32iJYsmzGWtm+rgZ8TS8dLjaE
JSQmt87aqXOrUBEpLCeDLQbfCW3xfYhAg4CSNdFd2PfZ6GB2E9xNfuWwKnWma15ffjrEfw9nPx+O
0Z9Kwu1sBLHcw9wThn+iX6BVGoF4zodqTL3m07R9vt4m3Yz3ivE7pFwQRdxj1UuIi41qu7P4NDQe
thrMGuKjH8msW8GEwRuf0G2flz3U/8CNgZPzRMluZFBcHgwEU0UewDSYd2If27vePXTLlA79tvx1
BuebNFEEii+XbZNZ+2MPmPbede9KWC1iADRdYpL6qLQkvzTYQLH77Ed76dEswZvXFR7i+FwuYPjr
Gnnoxa+/Qu4CnxaGVxpFztxfen1vrJc69QXpQdriWVdLn2K+PQ3DW8Mf5LBkgd3/9dP9M6Ptl6f7
C5g8RosUrY+nuzZPwj5qEWXgZmH513lUm9R1kI/pT+rfOPXN4iD0+Etu+nNQ6eKvr+RHFfxzlbzF
wI0tAbICtEH+NFSuJseJZyPwnlsEu11HzhSrfeGZ7x7x4IJkp3U2lFdtfJNgWGnJtbkz0PPQXloH
RdsWUbgPUZqMe+OeHJU36AV196K9hRtYry9dcNLO0anw54VSNIar1A0PnQtZp/FvCEN/gmzQagDd
Aut1uxuAhX+s92lNMcAWNyNU0HZ98jEOTT66YbZGZ4hi/w08tLVLfnlq+CzMX6AhDQZU8sv760mT
cG7lmM5wn27SqMzhZTGO+8Cm8QcMF//6JSV0+31/+DzoRiQu+GWgRsB654c50E/NBxTM1vFKPqbb
ebPW3jEqsa04VE46crQediBZdsJePEe/ouGfIGbMTlI49nmekf8yqK5YL+tjckPg7LwIijjCTx4Z
r7dTXhkP1Zh4ZnWXWaf7YP6LK+H1zJ9qUJ0VNvlcDd8ChxxL/thXw3FNUKoZL5stzDMlyGy4iqap
70w8X8+JPvjqEtkgp8uuh6dmae/9sVjdd72yQo+XmfdZ5B9dBNctjXAg0BLXfWrgI2RO+IPwer24
ZTEv50nSI1vKg0VG4BOTRqTOewkJrRFVTXhHpwdo5e+N81X65Ohw5zBgzy/6Uq/6ymsOOEIzrJS0
Lm0uoztvRCIzzfkWeStc9hYewG1IZ/jMzCVJt8i33S2bH+FPkpbP7ohACzMM4cPaG/EER96WNQDB
S0HmSAO0eRooEW0HfV/2V+NHVOciRN3Nw3xaXqZhTsOGpQNkXC3fewh+vgM/vtGmvvNt3wwvRt8N
645N3a4GtKuiqegQJBjynkXt+gkbEaXXuM2PCwgSrd99ced0U7rVa96AFEaxbYxpu68toMj2ZfXx
kPT1WqU6RgZJKmBReKnkK3rG2XbNGjFvqYBNIWGbdJX7t+MCSJFHhS/cdIivBNs04/HLanQFAyeD
Fr+iP8LkaJ1UD+wIJ5IX9HwPhM7X7Xyslyl3aXXkJr5ZfOcQAqKcTIZrA4j0RieekVbmjSBISnjR
MiSLUZSVZo9ZJR8QlCUiNdWya+dmX7cYuWAaT3jvBuN+lec1YjuGsAITKFC18Nt9ZFVhtW8npKpX
CJdVeP0jLhfxmmRGvBuOQXUksGX4TEpWdO33EXdRItsM7ZmZ9rCFawoof0uPOiH2juoPMzbNFpEC
eRHTzsUs8Vo3GamHPSyUs9I/t929riu8CtSmAdZizR6FokgVT1Nc5zVjx6Fjjw1BM2ZbEM7zAjBE
mYeJ2HMnoL4STNcDQ26gDJKqyxx/AJ1LCcY8THCO4vMSV1mFtDb+oPMIhPlRjQC48Qkxcmos/BYX
Z6erRGIeHr6K0V0/I5t1EbGYyBeGUBbhH5ur7RyYZm/PuC0cH17X9QDO27yjy8uWiiC7SRjMRLEr
K9iLrzAJ6RDyqP6CFZB27QFQRdqlKKdThnDYecg1uIeCwDty+H4H2E44LyINaZX+uY3sj2g1BiQP
cAi6yaGf9UHKPqMD+5Hf9lguy5ZV20c5fGxFRKTpjxqj15hA8S4CQ0zbVaiapN10KV2nEBhDoPJ+
NJctiZr9I7DWGEHRRxbOE563K+RsIl5wZyrM+iYq+yMpDkMnF4tbDDL1x8fQAvaS6EV1F2VeAIkd
vLngtD94CqBnYotwIMewq+4Aee5D3M/k5Cs8NE1STIRiczV7TkRueJP1pjzo4EsMKKsan6W+2dUV
SbfvbpWF4V3uoOnZLzmd0JcIYSeB92W73wsLrIatdEgQRRMsNNCbMhUjmYNKve/dBxDiikInbatv
MAQowNbFpPww3KOfR3oc0tHH9sxpp1FkXXqFcx95ZjJPxQQaRCMwpYSKaiTNbRShntMLgtGa+vDh
bZK8a8R+tDrTTKLORMVCxsItza3o2b7FKdbHb+X41lbwiBFZuJW9/VtTVtnUt2nN5QGvNbXz81g/
EfVZKWixVBDSDZt8Hpe8wzW404R5zTyQM84N0Mj7FVD6AZ47fZdHJKsxtbr9Z2VXOIO/t/R6RAbZ
8qtmHTNqq0x36q6DeGDrlEXpzUh7gKXVIiPDmieWFwytU3KvxVXJD13zCPy04R/+WkR0X5ZvVXCp
Kj9ljwMy4u1dz6rah1+aHsr1/ue/X2wLLC4ZHohzJ+Ym10OdVZED+B067Cgne2+vIfs3zwGSvGXv
6wZvESiUyXu65KWCMlrg7PQWdN19Sz5dcWZEZWPYY/TuemrmHbIMry9YsClqvyi0/Em98wf4J5nw
WvGPCY+2eorHR5ysrMWVeWIH4APNvKX6zgOoBYiTyx5noIjSnBycm2Un83J4aumjrd8dHM+IACW2
D4rV4SyISgO0W/tgzXV0Vs2jtgUbbkORV9Oh5EdBrpL1ZmhvF5yAJt+SoO2VreNzVAwtuoVRk/se
T6dK5yw+J2W2QPVKrrtofk+CJm+rMRPeLkCrC7bAmWAxRlghlOmQKzXnSQQRADoWnkieHKZvNxWg
dfVyQDsY7XL3iTvuBh1m1bLkicJljrzY8A4N8RAR4A4023GaPAomcyhiFQv2VFA5ha+wkXD8wXvm
NqllRpo3OF01A88cw69mfmg1XLMdyK/G5x4BAYrzO9KHmY830uWCvLASIGsFmvi2gJwC4uNZG404
UQVOgZN10JuvZxy3E2YJh6whh3J9CbxH5fnpdv/YB/70NfKelg4Kk2OVMfALWc6rqbD+lHpLnYkJ
sL4KsrAcs8RTqTfOxVi3qVcOWRDAcnHxkB6A8CFMsSb+PcaPdh56BCEOSVmfB/nSTy3QJEzghgx9
PUQHzHHqBtuqnXbRgKMKeaNPhixKJmQN+DvMy5Hmy/bBPUpRzYOMS3OUHliOMcgc8+NoP0dgIG7z
aqg8ciQvAsub4Tw04pOsr7I9UProuFM6jhKpxyPaXZnnfVJvggwZS+nqFA04/MKrEIY+t4Xi4Wwi
5aedH2cKRQAJQwh/zCKzd4FKt+HnSiF5gUfS4ZzrLfy+8f/hwotDGNIU3w9dDKkZZN7Vm8IQCWRP
sp5DQReN4Ya8qSXISoY10Td5guRITmVRA2rwCX6Mbhez5u5aFn0FfVtZpXatMrAq06DEBZfgN5Qc
8+eoVbyuCDlILfj5BnCNg2dUd9CmwW6LBvTr55QtMh/QnRAdlh2v4Ko7YgOg+1SPWSP8wzzhQoFe
19BDq3DaOTgdOLoRg35bRojeInvcDgkHklcNgYAq9p3103473pNx56MktJG9l6jdtx9LTJBVMSbM
BpBB1LQDiawYIdI7uUjCfL5fe/bgm2YXhuptWXHQl0iNh12gP5dgvjZApSqAB7VcdvGPcXsEi8U7
J/1t00hopSNCx3a3MXlLiS0higa42kqhj2vmYl6R+gb8JAXNRtkXZLpOeP08sWVX1btVLKexZ8e1
ct+qucSpPhf1Uucb3jEE47VCPmbWBygopjHC2cSAOAHfq/xnI+vdlvRusKGhIFwgzxvae4hjIiEi
e5gWHmjEd1viKQxCsbW7DfZRotpJRHMaOehmrMVMkWdUEMQm732ALQ/FgtrtDhxJJUJ2OsfQtJ8f
w/WE5eBGh2Dm+Q8M0g7ocfWZIUBAkKVVlOzVkDclZhNDbMcaijwkn/WJYk0v86Xe4ilcp/EO+Ddj
3WM0lIiUcyGA+5jQPYfT87r2N4nkuy1n52JNv63RxTDQ8oESbklW45SHYRX7xDS3ztzfzNQc10Hv
OaufKUhHI3dyqaqHH9Xdf6l18NhK/Pm1G/Df6C7sv7cbLm9+/VXb1VzabukrCFejj/H71W1w/h++
KNRQDcv9+L1fHr4baOv+O8C+/eR/9pu/dwMelw4Ngks7qmH7baxq1c+Ngo3k8L9+/vV/6CsgNqjv
1a8//3tfgQS/wRsNY/8YrsCY00bh/72vgMYCqi/M78BBA2xmD7yN3/sKwW8u6PAwWoUwAaZgIG/x
j38zmM/l//wH/g0Ew2LAB2gF/PiF/5W+wq/0XFBUXArYDMQ8tDdo7G/Q2k/F+to5LvfJLI8qeq+j
ZsfI8iEjmC8FS/I4VMgdLEZDsZ/gAxA1J+zpwh0xptI05avUHFPZa3ezJPXf+cptnJWfQITtujBw
m+BWIbPhAiT543VFCWbDAAA1SBKSSzhNK9Lc5aOZpJc3Vd4fWNse0Z+N8z7iLK9st0fl+Td40y9A
xp+u4RceqhMCegZBoDnOGnhTIjyIGMb3RMBSj8Tx/U8r5j8CMf/6hn+1IxvJwpEjk+bI+fxhO32j
jPPO1XFco29NFT799af9B7dGN86wF4Ilty2yPz5e2XDoRJVw6XSMOiVUnWgoT0GCRMap/85Y4seQ
yi/vEkQozAZAtNTHHB52wM9rTJuaulyO8ji4UH/yVeFZ7wyye7KLRJQPPLz3FhyPnb0qZ9ivdGVp
seCasxTmEtauKRyCkz5wPqcALQsvbJEcAWs1ofOtjz+TSZVpFzN0lj367FEctn/9rAJ3W2x/vAEP
zDJ4+MBgB/vl1wnwzhks40ECgmTigkyHpBLqnWjGDz3NE7c+2CCY8g4tpkIuRYn76wzmEgZ0gNoE
yiJMdTegFRRcQJJtruxdUFf8pBNVn00ABg6mmJ6UJ5CytgL1cr+iNYAdSIFd7Op4YgDeMUOi+jGt
tL2Hko95qhqIIi6GPTBLQcSKUQ2uFiBIUPr+vT/NN2FzpS3VxzmipoCf+F4x7wLvT30zWVc8V35y
qzz8RuKW9wGL8iTujrbX9kaJ4auNw8PQoqWY+IeGwe7Z9JjWluuL37oV2oRocfnKgOTDiD61hLdZ
vUKZiUMxVROvu5vXti9GqShwkj5nzbymC0r4Qq3B0U8WkyVdhBySTXsbxOcOCnJFyLp37qDdFgnz
Bh7IYQr0fAiJ/IaZvXqny+5t5T6MG1aCcXE0V0A8enDwMlY4IS9Bc/YD9U2g/b7zQzRpnM7sZr7a
LJaJSmdJbxpC+FlUDj8n4mvDG2A5yuzcKYZ6JiXIrWjqdB2/BWGlzZRTr2nsqS9+5+F0CVsfLRp9
Ba7EwfOar65ajzFrs6Hyi00ac98s5jUmGC3AMlkyP+hPgvr1rguQuI5BsO5sdJhkghmSqETBgkSz
jLqnuLUgKBF+bWNJssZxxj3a0/2D263Z5kySugOG1cOxe47GaczXKrSpiVAySidO8nUje6woa0fz
EAC2iKGkla3BaDOvP6sxKU+gJH3t7ZQtaCJFcfms5uqzR0HWxeE33sPP3hzcxrVZ9KL1MO8Wd37j
EtgdLme6DpDV2xINJws2YCqHh3UoXdBgkiibZrgjgdMBAWKx6y1yGtxttI/KuQBXBeSjuEtVMONf
6QZebLUtAIK98G5askHNb/0IWdZ2GV7rlox4Ysk33BNacYGsMQrZ1RkwYqjXCfo4f0YBZhqQxrR7
QHxXVQJslCTVfdhwP5eATiA6cx/3cM317fotrFtVgJVDken3B5RdPcxNzMLStp0OxEVTZ1JgoHpN
2aSYnzqX2ARbzIPg/Fm384fEMUuld7Zr8AQz5kIZwTPIE8B7HKtfvoU+f0VAuImBXzCnAw+Gom3q
RhjhjLTJ3CYZ06iu3jVrXmoyf+jO7eBP/Mj4KnPowmAiH1nAcHLVeepLkYmuwvCuD9KTv8rypObg
lvI4zv0ghkVMjwtCKXRukra7HvX8eHYr17/rype54s0X7ZGbqpswQOBqMOkH713R5MWXW2dpCkFq
0SV2HfABNxZvofKfVgylYIgvedF4Cik18ZVumi8VmGg5heDahoG+dugSRrzPF6xCKsZbdzRdzvtm
AkDG0MWq6bkhNfrexmaDiV5sA0lYB9VA25f+kYCC4Ai6FEDR3NfF/+aaV66i4CuJqLObJlEEypCi
bkv7lcJ1LeESx1KlHgFTPMSYuAerMOhvKgErPUWi3RhN/dEHBHpgE+iDq1+HedJPw1U1oeWF7Anq
wgSdfCLfgmG9Dvv12CUj+To36gZNXKzWquPXsYOmR4D3mja+t+6h8ML2ioyQrdHRjYsSeT8knkbP
numnoQDjbqeGsboBHwyGq/My7BLQFm+Yg7mlBtVp403ucaikfFjrriySsAQK4uHImN3ujrftcBRs
vqwq0Delx9vdFo8omT4TytxTzLwdKFdtKiZ2ZxSAx4RAKSiGeGCPB3DFKmy4riZhxgg4dGHr6pT3
TgOsePlEKISQOaMY9BYBGiMb/GmQokD205xXCbANax/T9LPmOUGB6lSO3AWkYSjdRIWefQ3ZC6nv
Iwl5LY4x7gKdxk8Qv/q4BD2cAnwAb3nJ66XEyEjlXNNaHUJ5XXq1fnBBRb1uxPoeluZLjCakWpbp
DHG2VG4H4MpWuM0MUdE0J8qlfwcy6xPDkXeMN3fVHkwPUybRDVoioTekykFVM9PyvmwnGHHEMUjb
FTS/DBoKdTjEGffFwem8Z+WweO86Js7DSUUgPGwsFRjisukmqfzgCmLIJyqSDTySECVWwT3YWA8h
CICYcUj7dn1VaOSikK5NoRV90Ka8nUqypIP1PoY4QqleByZrpuGLW0OzjgzHpGtfVdfdImwle+1D
omQsw1M922MLjTfSkNuEzSqnRgJx9Mv7mI47D6yaOxd6V9pzMURUdt2ZNMEMITOnSRuMnaoVo7uo
MtEx4BFa9SVJst5H2xF99te4VK9BC8m8QXYgXZidwltvO5pXUYCC3wAsaJATThDRBlqXjTrmWbS+
mrCuDwoZ49AhYDCfg2AAFMOZ4LsZw7dr0NFLxz5Xj8sisMm77BTO+vW2nKfg6PbiVK5k59fz979O
l6AR/6d0CaIWSQS1QXQdcaL9ku91WoNlN7YCO4Ej9LhyQrQoH6qa7MpGAUgeoJM7YN6dxB78Dvz4
NXY5AOvSu4lC7xbIhwTdeuLXY13iJSZgnHKclFIqcRPouIDh91cTcu9O+9GXEivdKxXKk3gx52lJ
TtHSd6ivGaKtWbBU0KM5YHBBpx1N2l3rTDt0z8EI5iqD2FPeKxcdx4XtsFAKEsxAVMvoi1rYAd2L
E8Fmqtb6KEtYv1EKzk9UmZfIIGXho/4Wta9lvXiF1U2VrdStTiKczjCyrK8icER2s3YeWRJkMdT0
c4sUP0sS/uIPLI/n6gPdcoA/A1B5HFd3VJEvkrWHMgwKWfcAKOPvjQlGqMQaBN2+AJr2GkyjKTAw
fDPKMQtnTHd56jax03RE8/w99pprsUr/rGsfKSCmUIhADPPNjFZc0frlVTIK5zhof00bVgtMKMYX
LYLo1oEMLhCZA2X99bBF4qqtbrlcD8qt6sO4wpfOce1xy8OCuduDe7sfHQ3ahAW4H8dOMcMR8gfs
6fiAa2Ppf4Zz/8BjtC8IWU6sRfeAAPhmrukOyFfv2tp10klDSrSx1wwd2Q1vBjkluKal1Lt4ga55
2S7ZrH1wvTBpnYI3U+joEJdfHTm9bR8jOv80BSvAmBGtPGTZstt3Md3DIvOCcLFmZVC/gSP7NgMZ
EQPKRXkrR0DKkiEHAD4TpwR3kE/1KRjZa2ndQzBUN7pjr3R1z5MJINoz4KpcfqUC8W3la8q98Som
w97pwxdVaUzmYuRGc2sKNkX3TRIejCef0FR1TXnnBSsI63AigNNMcD9E0z5ZRln0cvmYf/DLQ4gh
EMB5M6D9lELZPZUKpyFQ3Ld1QrNRNKegiZ/QC/mIEojpEuV+eBFk1xl2RDlFMMUEIKjrwdkHDjpl
bjmi8TfdiuQK3pL37egXcBC5oGqKjmibVSni3wcd62+MlyqzPMTbLsFJWUH7RqN2IZgRHAL0nZrE
/14HITJ6jigSLGNWWrSjfXIReHmMEEBObf8IrmyXupMccssTGMyvD2qFJUUdyWE3SLD6wn4jsrkZ
N+Y+mMB0A5EZYzfhdARKi2Eg9oIEwIsqfkadCFEDiSExSChlYQ2/w5ADAGce+g1zdYfUNMRbxoXO
rL5hJrxbpI6yzpuBcJvyGfJ0ZQ6f8esyqW+swV1VHSvR9E5eXSd6WLlsMo/7PBf4Vh+FM9at+dLE
5gGZ+3huLMQ1+ggCukuATnTnvDXu0oH6/13p6pMaCM+if8mhaKy+Cgxki0FgRzogqfv90XU7ch0N
1204g7BXuREw3apDOykZ0KCsPiKJlr3f0TsFDAWgbG5QltgpfFxVDfVuF8UfKPCYDbkC1ACBxqlD
MaOuHL9D3TA8dH6PPrMdyn04iYuJ5n2gk6D4cXD/f2zvb7C9GIPj/29sb/f9f5N2XsuNI8kafpV9
AWzAm1uCBI1EiZJapnWDaHWr4b3H058PvWYoiCHs7rmamJgJJatQLjN/8+u9/FG///rbQ80/qr9l
v/92DH6WWfpeBR/AxNPf+WfNT1f+TrUP/RG0TjGZsv7CEivG31VQP5aBUjUcf5NSwz9rfpL4d7Rn
ZMua6E3yhNX5d81P+jsVMFlDZlqdIMqQnv6bmh/b5cMFzd08yYNzP+so2lEDmvNE3ZiCZZ8JwZ2h
NddU0XgF9Wm480NhN4oPkSXaWiUOVKrD68wEcpPcdsIzaPutH/A0SQEfR+GLVQQ/JBpX6yRAUDwZ
H6gybZTQumv8a9n7AUOMfiSPIZ2sLyD1fzMMpJD85EHKdJA1uSMWv5v4FLtXsnire41dQtfrvF+9
KthZ+lOJX6sKi6BhXBWQsgU1WSf0z5RBcLICkCZgukrR98CobI+ecNu/8xCdfJVXfrvxgx/NWKzq
kEvFOvrRL00y7Irf3VXCg0JfVRvih1EqjpJ6H3ceQyzNH5bLTSpJ+7RrSTP025STcRWnoH6GkA5Y
B5kv7N+pIFCAUI88N34rGvRGWXmNXO8t03eatIvp3MXDXSsdLenR4BHm81ypYtAsuMuEj2Vwm6Jm
Nkgn2b3WXLCjdbjyJrTwbZfuAzpn2vCQk+RNyMzOPMB/sxWtWeuFu82bABCPe+1WwA4yTV7puUhv
xuRFQbeL/jDA9Y0VnSrlvRo9Ul1rq8ngo+mqh7q4Br/okAfbg9ofNSk79iLdhxJxyDyjkxc7OX1C
rzHWUgLuobuXa22tj89Vrz7WHsJgWRNsjfbJM0cnAGy5covvlIFYC5zosoHCe5g9afVPd8o8LfDZ
ZfRQkbj1LgQNORLe8oz/UidvmSq9FKN/RyEEV41SvYkEmBpWF926VXNlme1vU/Ppw2zKZh8Zj35Y
nJTg2XDbd7hXdlEgG+x2V5hmvFBJWaklqVFbXNcwdzSKDhn5lggyt3ZXVo7ICjlU36WbvHlRB9dG
1M2GkLKGRLUa5B85v8+IXZpxiu2DgMnl2NGoFJhSuWp90Dg6LyLtSEYqi7FdxyWIlvugyBC5Bb4e
7tzSv6qReY86YS37bznZi92JcmSLtf6ipcZmaJVj3CT/FZzvH5sXSjM+qhO/GP1pNvdZxT7odU8r
BjW489Jn0agdE82O6V1a6ryy6nTTeKfYW6KYfnzSfw46axNQ+PJrMIYBtUIu9/YqL2I7KJbMOy6d
S+dDmycOIdxSJWRobg0yyAxxCxmSjfDgqVgVQSr0Jyx32q6M7s2U8q2vf6NF6bbKehgkluJbOABt
or99dt5fqMxfHDs6SHQi1OnsntXKLa2X2zKSAlA+b+SJUg4ox1igcs9Y8v+c4LMgUz/k7KsC/KuG
VAKVzxBJ74ZNd6NcuWgBroRX+YXa0WYy+tp9PbKPXYDPQWdLCSampdOJpZ6WbK3wVjWPQ7ARjW9f
R5npefwjDNAfGaExAybMH/Lr2djKsWy6URnCu8mCmHY1AEHbXVuYO7PNgVPZS19sJsPwOeJsuQ7R
EI9VS0QzRDo1v0Ui5Q6NN96KYJbldN0kGn17C8zFsJElwTYpl1ty6QQiWjiJubFiysJpWQBl052F
2Zhi/9VM+Pzb5ou8HAqlLsfwrnboIziao8OGuGp3+oO11R2oX/lxSfFxlpF/jjkthLMvIKQ4RrQu
MV3IeJPF9n3sRFuwUNpxysJtcU2nIbMXZQF4AX051gkGfRZX4+1uCVNcSD2HZptsG4eCJfY0/53i
2+cBTifLWaAAsUBD7PngkfyttLh/D1Z+v/DhLu2W82U8awdWRqaavkGMYpOt8Mb7brxh9LPX+Grh
HSuZhWwvMcMvnYhnMefiGXGoUayv+/DO7/oDdXc7r+BJR+lRwNdwvBs4DBdGOR00XyxPbXbahVGn
D5lFRHXbcsFuvEONb0wnryBT/AemLR/B6Z8+nDY794oSMl4u/Qk3Cf1MioAg4hdFhy+d4efzODvp
OrUY5cIljAcCUw5/oXYMmWtRTPEjrP9fo+FdjbCqJPHvH5dh65mF6MpieBfu88TWHtJ9ssvufB8z
btoyTrI3X6Sn9g5Y3Xrhs10e4L8jf3KbrdEvM8DYoh4tOelJ+qaBRLoS7ielFdERwbHEa+H7khPN
hfEC8ocsqUO+4TEyWyxe3em9JejBHdQ2cMovhvKueVTyQBmaTb7978co4++j65NorYlO08fZzTGm
KlUxD+8mMUTJiZAx6nEThesPG++GvoO49n4Ou7JfepdcOLI/BJ4tUiWIqUZpWXiXtsOp0xG94kUI
yec98saDB+mu9d1NFrgYLVU08vrwKEFqbIS7AQLewiQs/ZbZShYH1e3UgEnwnpiCCrGXSeyZpmCM
ok51Km3xbXFxXTiFPox/+k1npysMgXZQYsZPK3mLkaNhHAAhryrHeGQaNi7cGpz4TGhh3mp4Xgw/
DWl2JFG8lCcvYBIe1DE+hk+1MAfLwLNwCg99lU7yJBmeXfcbIIkmT4m1uKCRPPPL+7OTiTmpUhpY
o0Cb+Rgzl0eeMsnA0yiPoacg4RuYtgDLS8gyW0heY4r9foF1dKbsRboMMnlP2dtjnB+8uHhT0Ufw
o2fFU5x6ie4202/mt2nTBsCyBVklDfm+2a06KCZqAcAVTkOLz30GN58q6miRVdNtowqtPw+msoew
THM6fyP1PIB1W7uBbufUk7Ks2I/CQLdG2gWA68ZIdbKgvwq8vLVLQdt68ZL2ljTN1ocvOP1iOIHT
oWjB1Ju/edxB88ji9dNkP+rtgO7+8+IUr5Z0Sz+t1Vmo2VNHj8tS1ipVB4SQ3IrKsYtA+7Nishrw
Jy3gHHPxhS356eydhZx9j1SHbTG1JE9984KGyRqBlE2a/aBwujfa+keoK2s5Dreu7B6ULnqTQfWK
qmT3oQo8w3xa+DWfJgDAFGuDdr+h66Y8774Y5cgxic7dyY1+m1Z0F8jCa0SbaN2Ev9P+Vyf8qnjx
Wk1MtVPZptbvvkVwBLwDhji2pUMXaBIKyZKvLp3fn/bx7JfNPo1hph5wA0U5iYJJF7I8FOZw1Y3t
jYFSfiEW68G8HUxzr8TSnW6Wu57GV2SmS5/r0wkK7Yaalwr9bpJNmkuIYi9mZolhKifJ2HcN1dTo
XlPheKv6KqpGWzAT6JoJPLluFYziVZ14aB0GLxmKDwuf6tPCAVGEYJVIUiRhHTvfyHkWpqmCxMzJ
b1VH9XoqVj5qGO1b1Sb2RORt4fxDbAqvc79f9TGCS412HTaoufQjVi9LKrnStFI/7NPZD5rW1tlB
7+aiIOt93p3UrbfTnou74CpeYwUBFNmebHuF0c4cZMTuzSWS4tJUzF5OqLqGoesW3cnUXhqw2gk4
EK2/W5jwz5/+w4SrU75yNj6UTNQ+kv81vsie3J5pXShb+BOJTdMLr76+3CxE/XT6fZzV+V2C81Y4
YZe6k3gIdsM7y+mP1bP1BCXa+TrW0gDljwNMlabpA8Aip64fwby/mcnCFE579IsVMs/lK0FqAW/R
T2wyoCgelbpwpUe3kr9E9v2cs85mbfbowDIgQFeDWUNPaaNn20nIDUu3Zo3OWbDxr3Ib12qA/l9P
4MXxGdTakfBDDGR+U3W1FPQRTfGTikABKkebrEIFoHtpjP9O+ZpbfBrfWaTZadiWoVHJadzRI1RB
1lD20X4VlLy+Hs/nUsgszOxyMjIMaiOyutNUboD0dELMaNrVtMFw5FRfBpxJGjwe1LelnHwx9Ow0
SdsxHhN4R5wmbg17U/UOofpbzWlvbmLHPMEi9LYjz0bk/g9G+8MfNzA0ImfpSXBxU5zN9Oxs8Stk
FZrpm0Z9acfiDxWBgoVZnvbVp21hANzTFB0ZgvkTVff1KEj9PweL8DN33D3kjpXyG28EtFWX1uhM
C+ZfS+evaLOt0VZDMqh60p1aHctmpd5g1bD1EcfoRXTaQXWGACldSGtmmO00P3QaLXAUYzxgu7c2
+nw9dN9TdJw8kCFq/xDDRgpGWDrm2zA8CtTURRUXwEG8Gq3sKWmQIaG7jR7VTmzQbqXHefITOgoN
pI1xcdVcPC3PpnK6Kc7O6KH+1x00SSfW34Bn7VQMe/J7lEmWXiRLn222Bws0GqNQy6YzpjNtwwnu
pny5BK1nl/ZwtZTJXLzkzoY224sIaNV+JrIhklpGgUP/VkexbQSL1/jSsGYbr8w6GvEit0C8D3am
uvIdgA971QGBoXLHLZb5lsY122DgiWoEBVmPACARXbmv7rLX/kq5R7xLiVee3WO6h0mB9P3/t+um
Buz5UonHIUZNLJ0+X0y5wwkOKHKs6EhpdrjhLl+4Gz6nMX/O0n/vO3NaumdLU7Ui00sgbDGv9b45
8kaz6w1WZ8dlpwxp4Rua038/iwVTbMxlhVitA0H+H3U4HEICphOeoL10piyObZZkg8CKcXH8c1hL
jrBSdvpeXZmrcLdcjJuWwxeH5aS0dT600GshUqFUfMLB46nVtwWHCmk2+OvALrv82RTQQwKc/fVq
WVik5uxcSQqty0yy5RO678ey0VHPAjRtLUT53MiZrZHZkdIIFLD6P2uEr3aQ1hbgsJ21ifYA1TW7
5ow+Cmtz8/XYPrdYZlFnJ4vrp2qd5kxp8Tu5gYYgO95RXekvzQndmWfjJC31q6Y/+NU3nB0xiq6g
dZlx4U1iu/EJqrtuFzagw11cUZvBGMjfSDi6WZKztFSnPz0PrYkoqoE8JIP7k8Sc7YzcDOQmb+r2
FPkoUeUYiwbKqkdWHNS4hgbTQLH66+nl7XcpJiE15IUNjJpnJxzZciCko9SeUjTJCt89lmgGrZBZ
t+XBeMrrZyHUN5F6n5M8RmF1igt57xVQvyGHwrlE8sq0O73cjaiu1eGTn926vngD0482FU3OYScL
+TcLT/YWhsm6knKIg60NrRRoQiUdG1WhQU8TpYwgSZY7vbzXRmQPeEphBQ5EWHZCTsCxqu2eAneD
b5nc5SgSbYpetLOEncyktD1+kP17JT+E7Zsr7LUg2AqBciWpty44pQ4dsT7WN+qQ26Wc210ubb3O
QEzruhy8pw7MtVcC/Kftn6NJlY1QneNhm1jiTgEZIARbxFRXHr1nUIuQIBDaHkS71u/dFpBDi2xL
WkdbSm2r2npvwE33hjWB+B+b+reZKccAbLhgvOZNagfi8G1MtMfMR2A1QuA69MONEHVbpQb47d+3
PZY31bDyImWfl+YmF7YjuEvcoPdSIm7cSZlLFTZG/B25yGPWyK+RgaOvVe5M/hlZvs2MQrWvJrby
vSTB+MYMIkVqRCRQllg8+fW7NNa3PZjz2CiBkql2nw+2XCsrSj3ovSAWIHYryxPtseGiq5pgLXqp
TeN/Ler+rq983leoY0avQiLvPCQdRjcnzcz3jf7db0wE/JSNUDyMvfjsZS3g6ntKLj6WYZ3SrAeS
ggHhsajyV5YSnPDbZinIwm3oqTtx8G/yQHTcTrSBs8MhIHuA/Y61mYg9XpU8JWX1mBXJxrBQAXN/
Ft1dr46O6vo3QwLnO6yw9YluC60+1onpCJ7+AiNm6xo/JIB+YgNhV663mO8BZnlNjWFbNegixN22
lH9OUgsGPNk4/GbGIKQFcZcY7XXpSWuQCRuraMDC04dP0ZZTvidCd5saqkO5yU5Qz0sspOghl+eJ
DqYHoYzgxUsQ5XdBYhqdnZslainduo/uvUa6irVymwpksqGK3mvvbjPIf0UsbA3FcxD0eS/L9AB0
aeULj5Fwj2efrRpPepdMajKbqoI+beRb0Uc+QwnXUuOuBOQzBDPcxxPaSEnr76kvHNxeexoR0VGV
2zLcxeNdLz025k8xDOwhjo7guH56DXIJtbYvkQRrg34LdNnO1ENitdfI5173krHSxPQlCZ76tDnF
ouTUWNdCmbdzvXpCdvldHqxVLgyUBfkQSbiJYTgkirQfjfRdRIe2VqtjN3R7ubeQD0GQqlZ31oA+
PniDEo2tIkbt7tBpz6Z/lKV6Ffs/Ou9dUt/98LuFjowpNPs4E+3cUACGFlsZ2T45kb+5rbeNCh6B
QfksdwOQAuAurXDtIoG4TlhqEKboDikv+oBe7MZSfkrVJLoBG8Ot79EKXKNfuFFAmlZ6jEqTvgqR
QhbkVWLAa1LvaloheZqttbhAR0Eip6M430LMHER6/KOZf2vbY+ijF6OlyD776GL88P1DWGFxE11L
gJ9HlIG8BoN47d6E0ZVn0B1IYMrIXzVttTPHG5cjwKhcYGaiHaa/BP0EbB+MfL22NIgf6m3hdMmr
h6yV+F7n4h7y9qqA2SOER7W40pu93p9080mnwj1ayWaSXg1bMtLuICk92oPJJmLZumbkyN1dkp+8
8rEW8GQznVq5FYtrHZmDMXW84Bc4+t67CcKbMHqVXKBTKdKCP2okEtyJnSa/BBAhxvTKV98t8dqQ
fujmY+l+i0qeNGhItfJtAIUw8BRk3moU37B65XQx4dOgQsxGesJvCOyWCOwZMhEPIk3RNmLQPERs
uQQZuFT5ZnnfVfcYCsW6Gpx0FFGpTgG1QirjiC60eAPGG4U+6IJ5DSLpWhVJ9WuEW4gY4EeoZ4lt
Sq6TyuHWQpbQEO6AqRsmOWuX7aQmvEZKF268jxHegxvKG1WIbyhm7A05epZkAHlMb1boTjMYNsg9
1G0QNLEOaVlj3QX0KlOeRvD2Y/nYD8LBVPBWbx4HtICkQb7yBtMe/XbVGcgTGf5ONn+k+sHNntz+
JTFpsIw/OxQ+hfg6rk8xlMLKCsFibVzfe1XiyIaYtlKrJzcqUEsf1t4Ab6KotlL4PSperaSi91Y/
6cV1mivsM4mHCETF5j7pxe3Y1U8WnA+RMzOoYOupr50yIvmk36id+t3SlE1jkreHd9nwPKKnBS6Y
39g8JFK1DnztOgWy3iP9NMr5CslxWy/StYgIU5T3yAFae1dSDqJZH2Jlj0CF7Ra5LXf+ZjC827K4
FwrzMBGZ2vjFGx8awHk5kjMFqogtR6CQBpuR2TPE+AbVX2TGjrFB9dlAZ7Wzy8JEF8lwLPHo+zAA
xcLJxs6uPXedyUelPyCd4KUvvotZobq3qgMelzlXhiWj73uTw/LTAMUJgA876y7zlLXBY6PCbyVR
lP3Y3kFw3aVBs/LFQySmTMk9qqvbUMrWLJDOwklGlo9WyJKu0Dhwm+sGGb7AGumpaNtBl1C6jNAy
chRuZR0tlAQo6fitL8WDmmqHyOo5l+Sdr4GTbNFbRFHNbNYKqE8B9N0guxsam+s4A14P98AKnqXk
eYgqBDXeRuiwooCcX6Xt5egW3vA+KqInE6rn2Ge0uA5dCLejAoYuqGtS3yPCApAzwEp74E79Xz7F
DDFGa8J47DNxE1lvkXQvN2wXgUZUAxbQQIYJQZMoHyAGXEn5o46qROZdazEQIRN7VBn8H7+7R+Ci
ov+pImIJS9RLrxPVf3RLmJpJcBDkl75Xr0Ig9xUVlVzJd+iXo0fypvooULb+fdk8aRMdN8geK1/f
NYGwh723boxxAyfuFMqjo7XhRlajQ5u8Nc/Kz0Zi9/eDHcWJ41ndVuxexpSmH4pNAutnkO/gklw1
BvquMTz1tnzz/jBXQydCQbKLJ/Kx3bvZIZXwJkUJz2tAlJfuTR+Qa8lbjOpWWu1tc26/GDXYzIAY
ErznOG8m6i4cHrQyQUa0oehz76qPRTpueVJs6/FdFK5F2BDGYNzQZdkU3ci/eOa6yX56fuNAr7mu
5OEg6fzfun/TwwSKjLesMLY6mqVgbp8TBVfWUtmJRXXVYcml8vRKUa1NvGiPpPYKs4J1F0ubALaQ
lqJ1IyJGICdObNL7peFtcjbIKSSeNofjYEG8rjY1Wzj3X8eh34yKexjCei0P+ToQgP529a7ModbI
O6U094LyhjHNSvFVp0WDqkOgXOPJGLeek3JijN1rQ8fX4BBIUPZQlMquwltcjHjUvpviD0l4MEfD
Cf3joIIBUjQWZmpnISrDwy5orkSkwyA1QCJGgcRHnU45FePRQwSN865HmU1QxR0s3ZXr9TedSnlN
944aoOu0O8TtW9c++UgZed6DCz0Yok5t/tIVZCsf3EzCL0GwvcJaCcFVgshSZEiQhSjjZsYuNPIj
CGUHbB+Uxm6r1s0+QA+6BexligOygZw//s+CCfHbx8H/URo3GDWMqxFmN+VaLkHzN7RJW0a6pmya
HbbkjgUjL/K8Z7OYBIzNjdeouwAQbPWH34oytE9JAmWIGj0tPa/xVlLQGKw5w/miiJtFPHwj4CH8
XZiJz8igo/eETp3X2lCHbBnThjY2gCoLvHU5agZ1k4zKxtQeEGxdid6z3vGaU7qDIn8b45+x9UOs
v6VwhksVQlfyzjG1EZXbPhH3o6utI7RXPO0QJjhg08gbEn811uTiMGxqA/o1WNFgIR++VFygf2cg
omEh2DFX5wZtmJR5brSnCgB65r03aWIb4RK+6FIhW1PhzICkxJZzDv0VK81v/EYkC/XTFS4YiAJ0
SzWuqc7zKbs+izErziR9VRtFSYzmMHlItbdI3sI1X6GXfGCy05WyMHUXK13no5oVZvy4Thps2ttT
ZyMnuVPWQM52kyN8eQhuF72hLtXVAE1Qp5+QRJ/QvDoywf1g0A+pgBBB4b6dAG4o/rSrdvsfOLNP
JchP03kWblbGs7Bn8OqCspq/B8JPY8DbW1vIY+tFg7WLi+Ms0qyAV8i67/YVkSaMBfbTR/eQIFeH
EPZW2vkP3tE6Rt9GYaOvcb6wUcmkEpyN0G0XQYsXfwnwAyAqICOA0TAnZwUatSiSCtmx9oSWiC3A
LkFR/OuCzB8426dp/SvEHO6GzUedulXZngyIxCXZzKjVduruBKQsMnTJdBfoHdUAj6fBQuiLpaCz
0LMiMB/TA1KTsdU3KNrFu7rcFE+Kg7yHUznNGh6e3W68ap2qB3m3WOi7VHfTDHA/EIKA/xuzQp/f
DLEYVlV7gri3Du7L0/CIxKzv5DvxJ0b1a2VTvwbr9NH69vWwLx5wli6LYOD1aZV9/KaFiRSEH/Xd
aVC8techxYJDfBcsTe6l5o8uAVsROUTZo7PJNUspw5ij7U6h70LS0dYh9PEG/pCOVMQQIPs5ouIM
VVxM4gevWrCwvdhzZoyypiOMgzbzbOWaZQWdsZWmhgKylza2BU4BLJodIzq1HR7iV5rBz1/P7FQQ
ni/ls5jKdIKc7ZbYtVw3nGYWUy0UGjFKJauySNcq4/vXkS59QyA4JssHihkksI+RhrSvKQqo3QR8
kbRrCfJ0//51CP1SDDa+iq4QKlXi/IrCBKBuSonRoIZBQxEJvCa7VdC1bNHh6LJfUmVss1Ijw4f7
Hsl2Ul4n1k1Xq3tytU2CNL8OBK3tZMcYG2fIjiacYSsYDlaUrWrk82oXiCNGEUXqrnWpoGaDLKOC
xN5YXQXUHXH3PHRGC9rVcvTgGi9whPwRlpRedMpN6BmuRPWHLz/E0U4TngrlwRuuhCZdu1Cii8rn
C3S2MlBqQCNQhAe4KwOER8gKY/QZG6zjANLqCoK1MMATU0H3try1hpevp/FiF8FAPVuf5lKTzGma
zxaF0mIh7UOwOmW8HbvU3/bxo6So+3DE5S6UrlLkdZvSGaL7qum3sowisIdM7pAumZxf3BLnv2TW
z6jxIZpAkgA+VKdIOidEMxSI+E80O1bYMUGEqq8qngVxLzwCvMPc07w2CnXnagbWGdLu64m5dLUY
hmpigTJhjs3ZBo00y+/5QSzhOLdz6XubPH0d4OJrhGeciBs5xi2ffM8HC2il3jfdqZeuKffaxSGk
e+q2V+GNhmnkUgtauTgii2ggXNF0m78cgzYZlKgTASfAKR8Hc+9Tqbesdi1gq4UxElreT3L7Qyl2
vjcih4oQU0Apv3CvOpE0N8VTJUQYR9wim8DXaJPNmFgoQWPxgNRPnZZr0RcxL8LnRIffRspLurAO
+2SvV+k+BPaU1hnyFtZmYSIvDcwUUYDAmlE3kJj7uIStKK6luGBg6mt0I29qlgi8e9v9NiHhxx/w
GLqrpdbQxdV6HnT6UWf7ps0KLXPTocPbJdorqb4J/PumUtD7xm4GjU9BrNdjFWMAReckbbf4fG0k
0qNQAomC9snCHFw6289/zmwbS6UrAxsfgWPZog0kWLWNK+mqvRLs6Nq/kZBuBfMHpXYJaLAUd7Zp
fRFBjIb60KksviUwZPMhOKJmd8jQSv96iJ8jQWMG8jI1xnTzU+KDgZcQAtDmrccxX115erLJ1Xpb
Yan2daDPz64pEGHY9CKuCbOpDIqy0wyNR6VI4RYyGVT99Qjtrym1VSnvYz7g1wE/r9+PAWdzGGYx
91tFQLcZ7RJ8VqZ2C6fZdOF+vPoJATDpTz6ninNCQ6GKY4mqSXvSdMTRsaIxWvROSrSAo3ijCf3S
62o6HT/F4xtNFlcG2PbZ60r23EguJauZcBrdJqgd2grGTyS1rrFnAQ+GnhAqNa8KjTVb4knrLD1f
p4/06QdYCswYHXvcT5mBJsimi9MUAy7uEFBYldKrIS094i4uyb+CzHODfDQCkTSvBTkRnlBRNnAN
5yEnABZcWY9ogqyQT5WiDa5J+6+XzIW0hA8KsO9P5iN/ep0jnoGUmaY3JwWfiFYZ772s2hiFuJba
elcFKT7tJexkE+W0cGEjXngyIK4oieiManB9uEk+Hn26NugCdZL2BGl/dcRtaaftoCrwUekifl8G
T11avGfx5tQ0qxFi1Ws90nZMJ8zmbcghmFs+ujKRTVXK+XpqL60cxWCnqCLFNODxH0dXFvDYc0Fq
TmZGN+ghEA7tEsHv0ro5DzFL1fXWFFrBJYTQX1lWflMn2yCl4tEvJa+fk5xpB/KokxS2gKLO3uEN
TqswQM32hMSCPfxInWQrbaV4laxpbi7shkun2Hms6Vg9uxD1xkKYpyGWDOXDxZG17b5//WWk6SKf
b+rzELOFl3a1aZodIcS7wR7Xvj2usqMACIQ38726WyItT3/uUziTDBhGEH652mz28IJtItcFeTKZ
eyu7iTHo/wcgJTQ1LsXRNItXIG+YOcxETGg6Yyb6B1yGOh61KcsZny1wneifj7bye9hTi7Y5xRbm
cynw7JMJiEvJGnYsFHJGNBqqfSnrdo0NcbAdbvUVGP2VZ/ycEIr/AbT0c72KtWn+NerZx4yKMf4H
kNU9IkWNqzPkRVRhJ2gPLxh7UBzvD/lqYC54MnGY5gcatgHUO0d2MnT9JhD9zeLJeun6Vyc9YEmi
lA2L6OM6HmKMSgWN6hbYBN7G1O1pioM2Gg3buEOZY/oWW39v0oT44W8WEY6XDruz8NYsSVfzMuyM
AZEujAISYWMelCuk2YT7Ftu9n4NTb8ZNf0Oz7y0/ikuOSp+5aDrfhNU+JYMKWcns6ZOP5thgmtqd
KA4MrENGj1z5HwQ3XmPxSrJNx9rKq8ChJ7e8Ji7vhLP404I9O0Py1Bv9OmcndIco2rXrdq88G7uJ
O0HlVL5G04626SreZgvPo8sny1ng2VY3sLf2spGtjmhHuU8mIB3m4ulVbwvb/vgfsGgvfuazgLOt
N4pZXWMmTdr9W1H+qOnd8Tpah467BkfV6mvpHibgpnhYrt8uDna2wrHk0UoVGdKTcgu0aF2eYDke
5e/atrtGIwHl16XZvXSlni0rfbamYVm5khszWHpmtFe31pX1U9sl24mu9r3cCNvEWy8/AS8k2B9W
87zEl9fdaPQtYSdeh7wJNmTXzniYWN+ubVwvHKaXvihkDp0XL3hBil4f164lwWik1zndFt4Oz7Nd
drQ2yTVuIncIHh2MNTLTjrce7hfiXjrEud9FUxFFHbWn2XulFnkcVhFxx1ua98CScBGz9ffWpFY7
fMfj6DdYDRD5+XbxrJreKfMLEvF4jTc+gY05hUXT+LBNlLcnU83uBE3dGrgjeWm6G1EZTlptXU14
QCN1sB3HWkJ3LOBrC8O/9OzQVD60DFoSyY/Z8IWhL5LQjdoT1WLqcVsAIig+N9/VhynpjTfxHRZG
/wOfjmhnUaeZOTuooq4JZTydW1CwklPcZ68+K9l/9p8misv4GOGpuVo0vLv48D6POltiedV5qpwR
tbM1a1XuMThDUrTd+b/BGYrr8oBuMt5fS9z7iyvsbLDTJzgb7FhJVSK6ZN4dNoYeiBMkmBsRBUDA
FV9/zaWPObt/Gq0eYoOq/ElSruv+SWiWxP6XAswumGz0ohp/h6mlUl+bv5U1ygUgCjAk5W7j8HsV
vuP39v8b1OxuMb3IDbuUmLr1wNMfSZ+l5XjxA1GnnEjr6BXM22Ce7glYFhfsAe0asUgwjo9+fq1Q
K/16JBdPVE0j+YNLqojSvCeUxAF4v6Gbpg/W8U2zDR4plvNEtcf32P4f+rXssrNws0vSRRCpjWTC
uUcUCHbewbtO9pJd2+h2rfTN14O7dEmdB5vdikPY5YKeT2MLUM8u3jRrU2Xrr2NcTNvPgsx5JE3n
ykLbEqR1zEOFTE1/ELYTG1Rb2EkXL3mNo58MHXK2ps62UltLApqltO8mKaR2nz9MZRf80+wQPmOw
WG+5wOqYvtVf8WY7S/DGrspy7gI9OSmgTUrlZNTSKsqu9OJRpPCZ6pojiK8NysELk3r5y/0VerbB
UhkPTrH/M1RcV+NV8yrtsOKzyw2mlNfWU7TOF2WA5Mt77q+gs7VpCHnRxAN9Yfe1gHl0BU5ctBUn
uGkdyZkYCv2zdV+vjOPgKBtgkdx88kt+E2/yR2+tLa2rpSmYLd6yTXQZCHNL8x/byU26xp7nNn8u
1hSd7fIAOu97f1qY9umO+3T7//XF52WZwSvNANnU6TDoWWHpehJIqQ/FtekMV0tnwcWDWycdA5LC
M+fPcj+7g4xKskJVbEn9899dCJzLvV8YzqXiAroy/44w/YKzCKbnQZEVGQ756LVuJ3eRutLuW7vY
S0cQDJSanr+OeOnBOJE8aD6r1GXn/Rg0G7VKScX6hICgalc1fEdMAPP4Bm2LfIUs+8I++SzGSXZ3
HnC2ZKXaD1Mer/UJk811UdG8lyFdsHkAJatYvA11ddUPoA9xwsGADCwjyfaIG2xQDXcjJoZS2h1j
C5GPoMf+rVfRUPaDp3g8KEl/l8X9lZdU1wENnh4kvSaIWxF0XGgtrfZLi123oGxRPFBJVGfPIAlR
acyEOsaBq0VRdetBeMxVxf7680xbZr68z6PM1kOrC8rYa3190gMERt2oXHXtXvPc1pZG8UbLb3I0
tpNsXCijXQprSJOcOUtCk+Zvar8ycpf8vznhB4wZIwlvqNzoUb/3C9+OqmOpaUeZWv7C4riY+vOG
V1RNxCfK+pS+NEpee2pcn2pO7RB2gJgZIpjbrqcG8H+kXdeO47qy/SIBEqn4quDU7bY79/SLMNNB
OWd9/V2cc+4emxZMnD2YlwEMdKnIYrFYYS3lV8ZYWlFoD4P+56CAXUYKyEEbAm9uohWYc9G8qKJR
MkT3MihApdTwat+4v74jzD75HTHw1jAV9IYYFy0bY2eQQlOb9jgRhtj+PcjfuhHbKnhwTf9XGBGB
BSy5+FN5zAGeeAQitUDJzbr2WJUfHWhulQztPhiGor4o8bLk3U4lcRZtdpGfmmA0OVr6Qza8yrPA
uS25GhSzMcEmIxl80W1SlUmM7mdoYiZAzwLpEbDeVuBHBmMvmqAJmv2v79TSCQWaL5KmOJ+mwhtT
W04xujLm9qj1aM4HjYO/i8tf12UsxFLgm0c1m+nFuoW4Oy8sFRWokk13bKN3vQbLTtCCq6QCeomC
Cqt/aOlN3DYbwxpF8falIUKybgFP5XcFhE8Ml+kIpH2z746BEYNDmbhJphxIhLZ1pPG7uN5Ipvlx
XdtLWzwXyflurZLQitV3qErMyCGMaFSfEc5NP4f2f68ZQJJBFfK76wEdSudW3wCDy+jKEfOcO+ut
Wyf7FgF+9ZTvxD2Ll2ZyLoqLGaup8yNthqhaObZAvFKmDLyqoci1sXN67jfOxXDxYa/6fWRWECM9
pk+NjRfzjeUMq2LbHREIC5yGSCduo+Z+rEfVGLpjAzRfkDSot1r347otiERwhj/6Gki5QIh9JDC3
CZMMMpo4rMgUHOKFdMPZuvH9YnIz12g0xroN9/XtrCIoKtb6E2CS0GAPpH6nRAu5J2pTWTxbf8yP
cvkc0GmqoA+EcrllrNUInFmpvwKjsauCR6GrtDWhyte/WU/LslgWi6GwnVt8hbnOREf7+nEAdkiS
fBk+eMNqgZBLF4/FZCyDwCcD+i7fVdDLJS2GEULG8Tstb1rr5boSor/PnSWjzWMQmMJB+F1qT9or
qUSAnYs7c6IBd4wiebTmSIIGUXWsMcxUZrnTR69d8W6BNyhH7fm6RgstNudLxh0lc84p0XKohM66
CeGXh6gHo0Xgbb4BDPsOaIjdvCrvIyHsyUId4lwyd8KCOABBhwFVMbpVYBZk5X8HN/0hRXaePEFu
1nrAufQCYW/1QoblTDJPzhhOHVjHIugcbxvdtjIn22Vr9UlbN/4agfhqFPiSxUU2UOkxLbSFWAgO
zo2/t5QktvyyOxYtxsgI+tOrEuM9/V1Ewo0yfYH6D5xCgCCUAJvDWgQlIO1TlKSMMUFeGexo13ed
c27o1UBLHJK5SGhrC+ekIbIEoDZDu0MNzFFBR5tk77kI2FAkhDssfg2yviwwtTtQdYMAKEAbwePk
i+C4RFK4paVo7c4ZxujdBIKvrvkANB6490StX9zBv1gw7pSEqeyHWE/tjmDKSepVNDG/Xt+SJQkK
oFdNHZuia3w01yhKr4blpN2VXYwxNstNwOl8XcTSUp2KYJ9wEmoHMmhfTXXW7lr6YmDqpH82h+/r
IkRasE84ERFZKhrqC4iQo8c4fa06UT6EGc1JmPF7I0514Iyq1/RBmypZu+t26m52x0cw2Sq+y2qX
cJY/0RkD/jGPYiBYsHh8JHwhmTO0SSsK05IU7c5oLTbZDox+2ffflGGy6aDtzFR7TkFsYPuD+dX0
okEe0d5xBoi8dJ7M4Iu/C5Qnkh510DUaiSAqFW0e55AjH23rPdAT7sLqEFpPdSEaePrdZMHvHuyb
mDgmqmLwRj77Mi0aw9Lu8NDXHrU38FqvwczwK7gF62T3oewADWFnj6jrdMK3Nxeg/t6/U9mc9ZNU
BRzb5Gt38EJOvc1XoVvfdG9gaHVDT9SxubSUp8K4czCgOT1uIwjLklc8ruwME/7XTxqfe77QhzsJ
UZDLMehTtDuAXXm1tUHi4r7/ja2V9Wu04ltH0UySSCnuBIDyCrEXbrc7vUWbBrSamvV1pUQSOCuX
JQucwjMkZEGN0xXZUigAf17yH6cbw9l4kbV6mfrYGHU6BGFlp63u9SFam3RLVKteOrJ/RJkyV5A3
0WfbUcJErQGeAqIEB+i8+dbwAmIHaLOQYXddtOq61fVFFMnlIu0+o1ouazAMKwFkcBavslAFv7zs
/Z0Ydt5OXH04FT0Qg3CWNYSNPgDDG+Cu5HEr8Lsibei5mF4xUPcusIqxOTh+CoZZgMiNgr1atjtM
DyKoMjFSwi1Zq/vm4Cehfte0hZOQr7D+eX2xmFldOr4/ArjFatoc94QV6HcGsNQxFuNMrb6BNl4T
pi4Ze7fO4l0vCY7TsrH/kcqtHUiJ1XRoILUpjniSAUcwA5j7YPdBtLmuHzv61/RjC3xiDANoyUsr
xwLKvXYflfe9nHhz0LsBYvuOHK4L49/M/3V9f/RiNnMirZFzLS0tSAO1renk2QplkZWS2agjhB6p
XeLm7wARF9W12XLxShro8GTA5WhW5KP4qvabOKNYTgkEwh54W0G3CcwiO1jLKD8FEvgURC6Xfzn8
VvVUJucRwxqmUxHI1PA0M01H9RIwOUm27pK38MG3gduibYFyK1jiJXs9Fcu5yagGpEebQmw1/FRL
a5MD7SbEXibg4g2HyI061Y3MZvsvNhbVdR1FbxnNPfw5nMe6kkDNy7QN7ur6CYRfrDFOdf1DXr/A
zdxIruiqXjLdU5nc0TSKQEXVC+6yQC1AAQNz0f0Ia1AKovG5ASTudRUv3Bn6g9FRDsxqJP3AK8Ed
yWrMQbwOqtFDXLAwf/ysRtWhhiwocCyKMWTZAGGrpcOlnZ8QTHdKoQrO9UNbyzeFeZP20YNCWoGV
MOM7OxBMmRMp3NIBsyA1gMZUHdQ6cgf6VtHMRkLBloCl0vXqd69IguUTSeSWr5VMDYCmc3Xoa/2x
KL4UHdzqc+tKiv7QWcCgkirn+oZdnkBOSc61FRPaSuaGVAcpD5xQQU9mFg4bqacg0cYMNsPrCTHh
mYRr1a/XYLx9yJXRyQNlW7XjegSsx/UPunDqv78HhCQEqO+aonNHc0BRrqGVXh1k6dhqtV0awLIw
Dl0sSsAv29A/gvgsSTdnZoEB7Oowh+EmmLaAIfLm8O26Nssb+kcIZ6hjFwMvbIA2pIDftmR7BDBS
3oJtNvYU+aD2un1doEgrzmYrtQi6OIZWFqBZ1GhHq3JlVM/XhfC5LUU93yQeQHgCxW83WmyTdmay
AUPTbCuvyTNroq9nB2VUzPNh/tABCfHTddEi/ThzrSaUHKQI+ulI7ZjJHXAOQSYtCGfYH7k8+H92
jX3EyQUcT9qgggIQB783d2Xlu3Kee9f1uHwrckvIzsGJjKDug7ph5gdnopqOD6rZz/rYrdnoT2pH
vU0zNyZrCmxY/0GEDXtxKXDC2e8nwq2hwvCwyvaPMQuFlTM1ME1QTBclsHMEgYVoy9gZORFWBfFI
MGqELYsB3B1tyhZ8s/799fUUacS5DYKBYh0gJFhOStC8Ig/3lNzrFJqJiH0E6vDtV5Gv9lLA1GnK
YFX073OqbgDgIDjHAhPkwXvjuJOkWmY7BMr5CHA5kvRxfcUEjpaH7AUqY4HJZ0iorHJXpa3tAzhJ
J4pLi/5/fZWem5vJXWsFqN81LcSSmQPwPDD6bQAKSw3uhkFEOMS2+crJNTn30FRTH6nMPagtoJkI
3gSK4obpD598or3RkQFhCkbm6wvJI8f/1xv+brZAS8EFMQYCyBJgfAOEgn7CHWZnxPiLBAg4m3y2
Huh6dwAPc4CqdC+JoZCXDeWPcO50zVqe1C2F8DH+qYyAXhpKwY28HCJYbJzNQOkGLXrnB3hAc0QC
iM4KveG+D1T+5KZZmy5QL0CmCkgoBOmYCwYmmsBvLBgosgoKeIQx0U8Uvl2rCvSk1gOEX3WEB36N
6DxAadetxpfr+7fgOlAvAcgEyv+gM+Z7qABdLVlRg4MQ0cobosIZsh8SIBRD6agpvWAxF7zHmTBu
u1J1boKQQJha4xjkGw2gdjEs5bpKy1KQgIROBkqd3IFTk3QEjK0Klzu9J8BEM2LAVIseb0v7gyr/
P0K4s2ZGmW/k7JaMgN0/NCD8HF/J/BWYAtcuUoYzv7BBwTAJEexXbQKk7V8D0FVz+KvrS7ZwjrAx
f7Rh2p7cUlTpAkAfQ4pqPQ7jPmhLgQCRGtydG0eDIRcRlquVX3Mwsmuf2KC/lMFbl1mE0thTdq/L
QMrD+J1f2jT4ur5UlwkKiqG7k7XiLtsBDB2mGkJM604oamaNHSoAS9AejPfeK3MXAMKJIyrqC9ZP
5fKNIDmNZQyqVIcc5Ad1el/DGnRZ1OAoksIF7IqG8dDKwMmJ4MCL0dHrpxq9TtcXUCSEnNtaaxUZ
kdFmdIgKZU3zARTboYOxTvfvxHBeoPAtM0oH6CKZ69wwgKoH9PHy9e+EcF5A6jNLrStsiwXAwySJ
7TmqbSP6S5Pj7yCz7hS0vENMDWIY89u6YeQX3Sr9SVa103/9q3sVxWPMlhI8y+jFCLc2z8UE+GRk
MtDDW/WPxSy4di7DBjYOzIYkgY0lUxBqnVsBtbIkGdu4OQwzTmvR6w9pbvxSpAkoA6GXqj4Y8mrA
Emrx5xxWaKhUV8NsuaQdtkM23UYZMIFKEG4N29iI1td39cIb4tvQcwfibswXopmTWfCJN+yKYCBm
UDUHGS3FwHdBcXv2rou4DCuYDJVpzua+Ltqxo0KiqRVBBqDB7pq7ZDNu/FvlVXU7V/vOPnIncEeR
E17US6UGw8UHhA0fVmvJ0CZ5CpkBSnRS+WGKggmRAO5oVzmaAiqmFKm+B1R40sQQRBAiCZzZFA0o
5akOCXFZAIr5hwmQpes7I5LAfj/Z/KGb/dzsIKHPn7Tp0Abff/f3OeMa/amPx55tAh68ya/UUP5S
Ae4ubwY1z2rCNmGMvBqNEw1Qa/6FDphbRMSoE5XykFedOddNbEGEBfoPKf2qFZGpEnbVnL1l2Plg
8SgKNhgi//37yTboct1mQ1w3hwYlPHe8fSffWodBnPwIpDfX/DSeARiWudW0Ake1gwYUYJ8b/0bN
k28g56bQg7ogH2p8w4yWHTkH+nCiCURcVno5PTmDnqYozoywYXr6a0zKJ16/aTO79tKHGIxU1Swc
bGIGdrmyAOcArAxlPfLnWvnDXFEMiTeHbH43E/RXfmqiFNniGWL4H/8RwY/gg/4CK6VCKUNBL0D2
JRUP/8IATwRwgQqoF0dNpxAwB7Odod++SUXHiKduVdB6jSsQgGmsrwsoONxBzcxgrIk/twczSX7i
/XSUu/Do982NlKSHsm0x6dG74CvbBkrryX7vZoBXA9mKMxmtW1bJF7hF39C+9BzNw4tMUlQdcuAU
giajmS0ADvei5PHF8599MKYXAcaIMZWL8sPg97nfzxQfrAJnrwuAOD6uqlzZIc/lkfzdDJMtkULB
A+WydwZi0RqAvWau4IJPzUiralS0uj1glMBAhqHdTq28MpFXpnR8CZIYTKWli2xf4qnAgrpuCMyZ
8cYMFF8M9KA1n1Vezo2ZzEWdUR/Fj1lKbb3BMdXNjVoHN6UmCPWWbBoMpOABxISohk6/c0lW0fmz
NBftQZFbJzDnrTqJxoQFIn6v9InPC/RYHfW2ag9qeSPVd9n4eX2xRH+fW6wJDYpWo+btQWq2ahDb
E0Cmr0vguy9/H5qTVfr9+4kKcdWqU5pjlVAGn2/T1VxsqtgDOqQ7bFNMTXSoGgtCgmUT+Gdj+EwJ
io0GRq1gf1afOx1lec/jYHQYMhI5a9H6sd9PlJPkNCJZXuKAoYRYdY0zmpZgAZecs4UFpCYoo62L
4aU8r0Efi0aWgzbdpO2wmZMXWgvx/kRSuBCh8GtL91VIqYElgbxSvlKsH5bXYtwzcKpHH8ToiYch
60xQuVxcwBPtuCxANygUvXVJe8jBvwCEWBBgCIyBsIfwhUM4EcElAawxkMBWARHqffVz+tmtx19Z
7FpIutsVJlseGldBMhKTTgB8lxjtEph/hJh+y8fg5Cs4Z6ElUTyVPr5i2hEnBEGI7busiXFy6/vo
IKpyC5aV9xtNro1gysW51ukTLTBiJYnC7qWrxQJvOwwSaLEXaHQaMYvK1+P2MBZW52Rj6lZZ8TJV
YNHQXwewTplq9aXSUnC3LBxtDAkhq8xgVZGl5OxFt4a8aKy2PlRG5hCr/iFpb4Wxbn3t+brfosz1
cWZzJokzmyGzSGtFfX1QhwD4+HW9jrLBd4Imru2QpB/AwsNIsqbJR0ry74SQlyl7zeWoQPZC3RNT
Vj1imF4elS8gzn7ocsQBwySBRSZPfqbgbfLrbFwz8im9f5ujdiMrmZtnWmqD3QWJKuJpAMQt/VBw
HpbemcA0UQkxFEoJ8vPnPkv2iyQNAL99qCF6F5XoU2P9tLptvoGg0Lf1G/A9uoXgoC+JZV0eGL/E
Cx9ot1zwhPlLkH8oCDLbt+5n9DM+FrvkvQRS/Ldu2aAXQ+QOohvwqv/v/vNMLufZStqDtcOAXFIc
R22r9M99ItKNLRlnK2cyOKu06iGVrAYy4u14m7qguwjBnqTdM/wL8zUQThgsnAIDc4eygUoAJgF5
pGvdjwhFHrs+hJ1i+0AjbIKHvPpGO6Vg8Rb8CLrkAHJpIJ5SLroPWqIk6exDMdV4s7KNbuyvn7JF
qzgRwHcdBI0RzmUHAQxSIdpoN0XiBl7+CsKyNfpagbmYOJY7rQVi2eHlN+xULBf3tMC0rswWYhtP
WWm3iRd9FWAEVDcADLcQnJBV6vnTLSYtc9Pr7EZQAFy4bU+X1SDnR9DvyjKjEsRHwX7sMR58S4et
QMVFGZjlJqA1NlGo4s+bHKuDmf1Hxbd6m4A1OvCMO9XOMYOOYx579bMI3W/p7Ypg+I9Q7rARtQKx
x4RXWL9qt7LuxIfMme8Y4le9S1xZ8UR9+staohYHSBN02PKdFy2ARWigQaDpH3Xt0aLg8hOh5y8b
KSv4/VcIF+XlPuY3VQmvfuPAaCCKfbTfkiP5ZOCcihfuChNQgte3b/HgnYjkdq+TykZqUuhV+vfW
tKGgmbougAcXYXE5tuqPUtxWJcNgoSgGCZqdboNNA4xA627eMUJcEVjZkrsiiol/mJkBLAN32qKI
JLjYkByqUIUuNAYNdGsFb02ZC1btshLD6nsnkriDVQRxmmsldmoIwT8NdG1QsKH0gplsG4SqNhrU
ItA2CpsKFy3kVC53pxZxF7cthVzA/45ussE83S+6yZz6Zka00ACRN97RQcj7u2T9p2I5wywQ2lLN
YOkof9dlx2p8BW20wE5EMjhLTOc5a4wJMtjgQZEDIRT0VF/jg7FGNwnKzyg+Or7T/rgudsn+WWyi
Y/oHfDl8ss+PUi1IQSN8qMCBQqJbU4QJIRLAWYofavXsqxAg+7dUGmxfF9WDl0J+IKf/0YEzCl0d
oz71S5bQ793y2O0ZF/rgVmD1jVaicqBIH84UsqiPyKxD2FgVaF0p7EHUt3TZ5cYO14k+nCW0iFXV
YMIx7lfgSZLsCFwOzwygRgWOBbBEW3AYfKAz9FX0mlk0wRPBnKuKtaiWrQa6yeCnK4qfk6o4Vi7c
r0U3dSKGi+LUrFDzlBVDWPO14ibeGLoaqGHGxpGPw2oiiNTtsYC1C4EORRpyjw0ploBY3kI0OGR9
dJtn6BXcz0CaL70GFBsbvE/ddC26ZERSuTepVNa1lBY4A0NQ2ZH0UPYtMMRFY2ACKfzIO/jAOy2W
iuaQINgZgb5bfKeiWbbL9sFz2/z9mjtJxFRgiG0GE6pE3yDnpU+aXW4z0J/hld0AwhEl2LXyrYJy
w8mFjEkCu6GcK5n0FtxzCswzDwAGNn1I8asagZSQ1oLrTbSSnEOhkjzGfoeVDJUXK9/36hsRBeRk
UQb6jIiJF6pxkW6K9NSI0oA0B31o10MyPZNElkEobO6bAfPhZfug6pNjgeuujegu7DrH8EFKGCog
VUaxm6Zuk8AdVIXXmvOvPg1uS5I+GEN28CvfsfzkKzay0Q6y2b1+YyzuAgrHoAZDIAho7vOYOi18
ve9lszkoCC7aDb7Q7vQPPRNVARYX6I8cPrWiBWPbajnkVDPB6DH1aLqjci94oYikcCHTHBppm8aQ
MuYmWAY/tOANZN+CGFAkhDPcpFbNPAXS6SFvAvCUgie7+UHzh+v7shwbga/IIHixMuTU842paVI1
um8hNkLTX7xFB/Fn6FRrHdUTFPPtjLhpY5s38kYVDLguq/dHMOdUpxbcTHoMwRMSDuYxrj6Ex0Uk
gjM6f+6q0KohwgSwEwJPkFnsakuUAl427X8U4VtslaZpMcoKKQkmC8dpAJt04Wngv0z98envdouP
1THgMNYoEsK8AdPws/5ktVUwIEe38cvoaUCJlMAOiYFo0fjBUtEIIEp/lOSMMVKbrkX/EqrgVWKT
pvL0ZFqXYHqJKRDJRu0pk55UvbiR9XJ7XeelZABFsUrBHD5K2DzoEfgxA6vKpPpgduVtFob7AohH
Ga6RDLTZqJC8GLUQh2Mhuwg4hn9k8kB/Q9IFfjeFsM38pairTduPuBhNz9Lb2ypIb2ZwxA51Aczb
eFMqoShhxdutTtlLDNV0ZFIB0cLnAJsAdHDSrEt7UyqOhQ58oAiJTKkCSfAPQAI7atGuEmP0jGze
UyqtQ6QognhyjQhU5s3/eE75j+FC12EkeMUDcHKfFI9lfTMRdEGI8kz8euuAMTYAnCWjMqmzyuC5
EzKBqkxBazPdaXFuA3zBjVNwLae3CgGbvXRQksZOCwJuY3mVZ7PAz148S39LN1jVmGFKX9Df6EOC
17wJ6eRe3lHMLwae/qPeJLfWGkSv9vQaCvRl6pzmt1gTlQYuExXPJ+syxzunOVXHuKpA1QtCtMFa
hXOxC0ZMM02A4A9aItCQ+blr8rgtxCpGAS6S6i7WZpeq9W6aQT4QA/03r5wKA/6aMT7Mgy+wnAU1
MSyHxAJwczUkKfldRegRZTrE+mq06tPcM8fGbeXMM8IAznEQXGWX4mA7qP+DhQ/grxfdUlY/RJQ9
uffoWXZa/970/XUnJ7dZM7pzJoppL8/ouTTOISL2kksJTWH7crzJ0NRmPcbSv1DoNxeHCZ46Ah6o
81PhT5VFpU6j+1YbHKMq3DIEozRV7XKkdmGJpiEvrARNCMAYNFhbOchb+RJAGfUVUnjFuE8VywVN
fGznuTGh7iat8yp1+lYqvLAEKmIdCEYXmf2d2Scnmd2wJ8+DLs6BztCU4z5LQQedSysweAsSJfwl
zYBAgTsKb6r+xv7h1jJQ4yGlGUS02pcPMDkapBurTN1WFTlvvqDJS+KUAY/xrPUEkhQ0IUWldDNW
6apRvvLprR2qdd50WzP8OUub69fkxQ3N5JrEAjQ9sCwxZsrFpOkwoSbhp+N+GGqnrOZVZ35lWmTn
oImvX6Km9wChBu5twd4tLazJOveJqbJ6B3fI46EYgNXPxM7o7BlUuw1B4q48j/H3v1GQkS8xkmYM
P3Dvq0qWKuJ30biv6XfX+yjzzYdpuqXzKi2alZEqGz9uHAPt/dcFXzQWgc0YSECAI2DNRRpmzc/N
szByS6sbqu9VK3332UhtggxOPAIgc0iTl0C9nwx5rQUBGtnnVa0ZDsEMqDZlB9ks12n31cWTo0n0
taneInN2g6Rfy2riFmEP0mxRaeHCMWGkmZioIYIeATEEn3Nv2irLzEEmexlfKkdfmvUYUIFnWpQB
RkVMxJvot+W7eJKxUfIGgcO+C/Zh/jyUTwP9dX3VL+0KJNzwelh3NBUCM+p80ZHWlNDFW5K94T9X
GYbOpXTV9Xe0VO3rgvj4EgPZEIPGOtzJOkPCORdUKEnRo41D3WOS11OLehX1IHHWVBu9sW4eh8gU
iF52FzcVE4nqOKqDACoHs9+5yLALRrSvdeoeSVQURPrNKN+2jQHCdrJRRI5hST/Ek5hwR8IAkFac
folcoXfFxEU1zAe/7Wyl0x4nqd2C9GcVWua2RgewYEkv9g76nYok5/plWafrWRaoezl9bKKvzHoe
kzecGff6zi2KoWBrZwuJtlPO9ZhxnrRzb+IKrp9apQWwRgD63Wjla1P0l6LYIp/cUEaRxnGI9sx9
MEQ3QTO5Y/HaVWRlUoEbJ2xtzu5CtnaIX8BfhvFFk3c2fanmE0MrBQX14I1PK4bufofOpU2zV49h
igw1wjawUt8zPEq8aJ34XpSsvkglsyNBEZjiJgHvncm7EAukk0WPdvt940mH8kmyx8fhK3ykD8ra
Wg9PxlfoWSBUFKzxRXmSiUWPMmwUWAwa+h/OF3mQhjCneabuTZBSd3Pphgr9Up5iPVxT1d+D8+8O
K2cn5MEcwp3V+3dW1j5dt6mLIAjfgCKYgik+tEpfVCxluUnksE3VvZ6BVqYF41ZVPTZT9RiOJdpG
utWAOCydiQh5eckl4AYHVibucPnilRtXuh7l4ObcKy11dNKuxpCs2wwApPOjjwKW4IReOHCoqQMf
GYuNXOLFrR1MuLELNIfui6joXb9JgdkafWFsJRNcnkveB4kDmfHUMBQR7oxWRWaOWV3QfWylWDvU
IIDRoPutq5DR0YIcrGe1yI6W/AJmQagKYlwwmvEe3QdOexCMLG4OvOjO/AakKspiLnLNP7TMo6XD
sFpaR94IPdJFNo2ZsAF8dhTZQaR84ZIAqjql/oxtLPWfE/IVaZyukb5/6Gs0rlFsI5FLe5i7O6JU
N1afvKQ6BsNGpd7WxbSLRX3/l09b7ns4v6XLgTLXNb5H3uVHY5PsMB5EflTu4Nb2DJavHGXlz+sn
aMm0cHgQfSh4sgCB7PwU500zp2MZ0r2USJumfbZq020KWWBXi1Iwj0SRB4dl8Vdo3xVV1VUd2Q/S
Ywng/tno7bgSDUsvSsHUDwYnMINz4YwnUMuMqdkgCJlyJ5t+xDqMxxDt0pK9muBbxFsPVFp4MJ+v
mFyFRl/kAe6xdrDN9LOgrVfl96X/fX1nluVoQDzViIx3Mhd2WE1iZmme0L0iAwO0DB2UQoZ8Xwtr
derCHYZQ+f8F8emzEsVAEo8wgbg4tO1jof+dIhq3YHlEAUuUpHRP4ldgD9hq4yfgkJ/v/LwW3MfL
awb6cMreHRdMlVlVqVGEa2k/gBpyimvX8jOvkONV0faCq2dx1dA0iT4WeK6LCTsz6uAllIzuo2C0
R5Aid7lAwkWzLXNPDNOUwj2yIhJnAYo+KYGcF+oe3d7GY+eBhn0fbOgmWid4dA+2tpdX6krexOt6
lQBbNXdEYOEXc4T/+QQM56MUhMCTx+0C4ZBkpA1iw8bT4YN8G5nU0bYUB7gl1J4+eg/8yGg8X+vg
uJddyRWhiSxGN4hp0OMIwkvEOVyY0WZGowZdiUUI70OzdkO//Kzz1tMmZYs6r6OH08oo+wOISnax
XDhqGa0LNMg4iop+viHGFO88Cb9qKQDAXUWA2mgg8cs3hMltofZor8ZXvRto8+5dxvaq/PK3AL5a
ZdviUwFMTb0WxXpL9/OpWGb/J4Gtn6haH84J4h0SfdRUP/S+vh4m6oZDuSpN2TH6aHvdDV1Ug5kJ
QEvoiDgH/+E2IOnB/ZDKMAHlsX8zwBa0kvfN3tyG8EjP5Uv8EG66g/o63EgrgeRlbf9IZkfwRNt4
REXIanyKh4nbyGt9HW2qfXCffNUbkErX39FTdyu/gVcO9K+iHV6KLC2klxlfIvjEeKgoS0uNPjTx
hJgo2IIRbCXxCgk3DzDmtj7F79P8FbW1wFMuXWAnQvkGTjSnFpI2W3Q/miCY7ZG16DMvT35dX9dF
KaCO1XGLKdhR9vvJss5GCFCIkNB9Afgr0/qOUiQ2NEEGb8E96qhQIslE8Tq4mOfJyrZGn8lM9xZG
t/CEtiuAKF7XQyCCLx6nlZIMqtHTvQ4cqgTHfhQRqF+MScL2oQVIZxDmK8gAcEvlk8gMadjQPWvB
LHbdc3hI7kM3cqR3GQ86tNeugJqIQULLLV3/oRJcZws7dSaeO+6tRMZi7mu6z/N+FTR4YaqVl0v/
I18RDOFcSy7qL7JRibMSWs554yjo3a3DN9MQFW4WXCb6rGF3aOICkzSPG6IB6mYwTYQBMyZOs9m0
R1ndlLrm+GVlQ1PB2i04D7QFE/Y0R8pH52H8hklOlU7GU6aow4ehfYkZnKb5RcJoO5Dckfuv69Z4
0QOKdC67DzRWI6KXKTCMieR4P4TtvkIbdL+t1uWr9W7a7IL2RVBE5NL2CV4sbMKfsaBcgBQW8RyU
OVp0YJhxb9eudEvuqxcGlJvtk7V/a2AWwG030jMQ0yK7fACs5718w5oLr2t96SbPv4PlR058yTCg
9TrO8B1y0K30GkBj42c8IturaQ7Q6ZykDx1N3EkvL+mPCE/FxiKBeoE6m5pFggQ6rfe4mjyqVq6a
psdM3ahzvcLl79VB88tMsx2hyHwY28S69YvIJsUvs/pQ048YGeGsfW+D0lG0bYBOWrwTnF77nHPV
pik6GNPHUj/U011lokPAyO+rcQ8icuAXvqjBsInKERNqoMqcj3nwIufKuiXxBuCKrpzAPYxgBejA
ktRuchKvpnBY+6Zsm4XuaqAxC+bPtikOAQhluv5XriH3bK3qtrbN+ldn3eogNIDs0ngO884tyocI
abnEa4HqOa87QCbQUttORrqOm/u+uI0D9nHgSZ7TVYJQrKag+ZseFOVDL/ZZDF6SHFjQ9FmvHlXy
ofmVk+vpqqLDKgYZbmpQ/Fg5EVjV0nFypo6uaWFt2tK3s2p8lEt50/X0Wa57uxhUxyyUTd9rAOEA
duv8Q1czJyGa1/npNlE62/BnO9cewv4mnfAHZNmpEfAPCB2p9EudNgbIFaU2WpVp6w14NoXfZHi1
wskJ51cSleDlMhnJzirSb8bC8KQZs+f9j7nb5VbomgPwIyO8hoPSA52IS83neDj6k2Sbbfws5Z+V
7IXB5MQ5EG3Bu9Vrr7PyXTWNjc6HtdyVtgomxM58Dwi+lKhOAWgMY3i3uhmtAZ3dtSpCxe/RjPcl
le/CJn8H4cqm0NGaaT0C92hlSGi2Sh4N8yNGvJvBUyZKuZos9HDhfZb15ao3fs5x5FRoIM4C4knh
scUIdT5NIOeS10k5YKUtTya5PSaAZjG/6773Bm3etNWu0dsVRQlC0rdKGHhy/1Oi4cqXKw8gY1aa
OUWSeHLzA12wNgAu1ppc3irVa2cBq6NOXVMLbjtJ29E4XEl4DnR9+ESz8AZc8SsL6iHXgedqsNPS
xEH//22HbdS71NOsyaVd4aWAamvU2UXR3y5nNNWW1QbJP3uUfmjBYIe0tcc23VrFNi1jl5g92G7q
R0nJnXkInw2138gYMWnAqjzC7fgdyOA+xuzeBBy5rgWuFRLHNxsn8HU3TcAaHurbWjJsFdpQ5Crb
at3cDJir6Gf0D6t2RJV7nAYtl5xJiZ3i/zi7rt3YcSD7QyuApPKrYkd3O91r+0VwVM6i0tfvkXcX
a0u9rZ0BBph5GLiaFEOx6oRocOROtmOIGbZdYHRpawhjexSKT+iQGwns5+u4uk3YUzjlTeJzQKa/
ESYGVMvNSlRvYr197tQW+ydqbnNJtDh5LKLU1svRHPvU9pp9IwGU01F74Mwm+lEgI5ZWaakqt3hU
bIYgdeioQmEuNUpxMAq2aXlyI+qN00iK2yapXWig2siFEQWCGZb0ECiyAdVVg/p/4YBp6APZRr5i
h8WzF7+WebUJcIr0+qvXQc7D86B9+uWT0vDD+AklATMWy63eW5qyLehLXj1VVXIOCRR+s/pBTvZ1
GboiPlWovvTlWW8/dd+Zih5SJANJqEOvLTSJ/DFgBUupcEiCcE9h9jlKThu/824vF49x45uFei4b
sLlCyFvH+ybdVtUnG9/V+pOFz9V4VOTUIPrXiFMmzx7S6akHwSwNpprRTccFK1d3OXJIwc/xrpfP
g+YZJQy+q96MYs/2/BZnrVtmugGl8L0ufHUi1HwkyfXKe1XOYcp9H8SNSX34x3hrOkUXytRM0lE9
BdBgErqYd6ZafYgFbdCqo3waHdUZN1j9UIGh5qQhKqxb80zPod8dgd/xZjmbHCpxqfeIN7GhYHbi
0r9YCma+pTbOkbc1OsiFmuHveLPkTQ59j6AUXaEDAWD8Q32T77ytanIru4Ej1mbdn+FC1fR3xCnz
+nHnl9Eo6oOIiJ3Z2bIjoyKRnJpNaSlgQvUueF7dfo2adPG+//EVZ6UQlSUdoE2IWUmlQ8qj1Ky1
py4UGn4Na/H40qHb3Qv4cNEWTM69vq8fPchndw6KHUayyXbRrb5dG9c3nvnKclFnxTG/9kJSTMtz
mkzxMOwmtDyeZTt66C0ZVizBTrUaS3OJHds4LmNzdBUcScA6DYHB8QKONrHTbVYppsv8GdOBtBkA
EzQeFiamgpYUQUOE6ggLhidWmqK2qRo73oQ7MEsNHFf5QxPiN8A/1Qz2yW6N/sa+M/TZ1IAjpqoa
cMgQvpiXpqsgTBMpJOikkVudA9wqFWdd/FNrjiiPztgXpi9ue74jKMRzmViKrKAoMRp4KN2Mypuq
jbYIbZ5UgMTVI4cNq0Y8UxMCo6+PffdJcLonyEc0X7UUPj5S5Q3etiX/w9rKStTKrKTeiBTu9ECG
DH1uhI1vKFNCUEMnRxpjtOtDd4gSe8zVzXST4A4zkuBNbY80yQGBg/eiPKUYnnSMG9HReGPIIQzi
ogq85ZdCvQXY1RiFfZy1W0UcjrIwmujPk+imCXDDKOcuh9Ao+tsFTMSaF1U6e8k+jzqzpZ+FEB/U
PDvG9XDKY9Vgw6NQHbIAaabUOq3U3wp1C6JW0d2VAdnUJbMr8hhiGvWqcT0u2SUkTNT2tYVQfKrr
plh9+v1nozylw1PSNAbk5G096IxaTS2veCzDh5Rmhhf2djb6ht8By8q8rwzAiIYOVgYEi0/cZoD3
ea8bKoclLN16kWxTVr9o+Y2YlgZp6V5Rkl2g38cJVnbvsOIhVrG/1J2Q+3+FKjqklDyHjWxxWppY
MqbQZPfdt/iIakFW1lKy7BhUxV6vcL2DIhDmmVlGBzjCW6n0kaBjFHutXUZovEaZVbWiNcIph9AD
b6iZkrcS+aiWbSnuq0ykBmshL1mdhtTbQ7LfjBt21oG78aFpGXo2HOusKvF2U0KfJY9j3JuTe11H
H5j83g5QPej/drR0anVDlZtY27QaQWmKmTnI6vEgG/F415VPmSoj7ZPsDO8VYdyHghWiKQsBCJpH
9oCHNtC6K6TYb2HRxebBWxTPQxiQAizx+5Dm4JllxahjpWe6Q4fACYN2GzWAiqmaMQzvVQl1Ve7w
3MPHOncdM/v8RQoe/HSHxDsRv1DXMbSNLvz1P8rmJur/AtERw6Iki0qr1Nr7wW/cRMSCx4xJjV2X
h4yfaPI36x98/Yv2D1UTuKwTrKEuz0GguHnZmEKrG0re221i8i76qOktkAkul7mNze5kvHsEUsVk
WWz7frxTvXSf50gdSQbssE/tcXxWI9ESBG4pvW8quf8u4LFX5/KB58Wm1kIj1G7H8TFJxsEYlMCs
lRdINpyzsDb6NtxUAnGUOjZFwOVr5HvqfVDu68pzIXFitn62E31/y6raUZrorHcQjaKS2Qq41JTS
qNrE+o865ZHm51FzlHPbExqT54GZraFApiRh8fUmDBOaTChgzM0c9LIPh64e6qMHPWsdFXeVp3ZQ
Q0qkeLz+gF+WmIA0+RFp9oCPPHRSchmRlAwcj+qDtwDtymuSKGvjmdWQaa3lEh5CiCLITigIVlod
cx8aDqhTXB/PpWscAwJgBwRZACLm5CVRC0otjPP6iCNYc/3NlIClboX0JNzqLtB8G4C83LXr8kJ+
MhV+AFbUgRJawLjyko9xOXr1sZr0XvK/GX26Pi7xwn08bWdAZzQdBdV5m1wWAtgUeElzDJL6IWki
qwdFqIClsNq/U/lAc2qpHazvqtckGWxIP27yMt/XgmaGY3FKE5zyQQ+1m+hZjqij1YPJla8EqKKh
ap2EMljpfEKFZNdwqLVLEChl0qYmTl8NVui9t+Jfv62dJMqdsoU3DQndEI6///zjAVEO6+Lvax/+
xbNkVhzw+MnQ2zjixX/owfUUHRyb93h/9LvgBsaOuVG5nm1dn9tlZRJRAV+jcJ6eYs9WJ/zlSz8L
xhDd6Ym6N1gdGWxaU6fHmeNzyb0e7sKT5He8aTH9SKBrqgMwTzHK8kvZ4T7xN3TTbJI/sBsgFjPW
mxnLTT4FRG1y0rkAhmSWZIowKtU4k0M0UppNBz5k3ZF9rfy5Pq5lFIj5MXT3cWhBcnNOM5ZGpY1l
TwyPAcGTH/dzLLwOqxIkFx48v8PMTiwcmCmpVIQhu/K12YpWYuUuFN9M4qSF0brrRc7l5tZBhMdp
DGd3GRIhs1UZt20jkqiNgYopXKLixiRrFnvL3Y0QoAKhxTM5/C5eqXlGZaXM4mNZoyDHCpuLOuor
hVH3FAW/x85f2WrzNT8pFoiUoBAP5zm2gBR5jdQEI4vB8aRki1KTIvwhtWyNPDSD/O/1hTE//eex
psH/WO9DXECfj0KMNqnBZgwCu+v2JEVau0b9vTioqdsEGBwWybxXDKArQ4WEVSdayIfGP0g63BCT
qclVI5NfA4IsmuPf4wIGddKZRbD5La1CvVKRuA6u06NUQG5HNBQXfWAkpGYOZvNH8DU4qHLKnwwq
QGv4u/mK+Q4+NcUB/EMLen5UAjgML1RUwE9hzHaBWrlDCG5VhyMaTvM6svg15da1gLOvSIRaJui1
VKcaRFZfaA20WKBOKiCPx8u0HO20+Md2GNMi/THG2au/DCOuxDHGWLV48qKyXot4X8DK6/r6nB9c
31OJ7Yd+Jbqvi6u1QdFb7T1an3giuWX50vaiA6M053qUeatkigJGBgFOFFBFpAq/d4GSp6WWR9Wk
tvWkpMmryjInCYo/ghLt5Fw1I7A3kO5trke9tCV+Rp325o+91+uCUuHFB3Uj4SXMoJwpSrbf5SjW
sV3e/psP9jPa9Gt+RAMVLvHaEjpfoRbtaKXCG7KH2N1Kb/nS9wIsRtI1pMaQBp1dZyN0cZIoGKuT
MPY7lL8tojVmt9bQW4syu2eylDZxrvTVKY48OxgPTYkCeLImG7Copk3LYgLQMg2JPuSFZlMWDdrQ
FCmmTPUbRey3ORRMWY62WTGgL2D7KZdGO4DKWHvf6H4SmCSsHEFHWUEm2BhxP+B/AptjtMtUFlGn
52sIzeVEwHUe04xFqwBpPAf6+sGo6V2lR2d0U3h5qDRAfvBG/qfr9HeQWU6kkHGo2BjFZ4GUZh8/
RxxgXl8y2uRd6Vv7erD5hT7txJ8jmkb8Y5lSYdKezRFMRpsojF5Sf8UUc0HvmUeYbbuk02nQEj8+
S3J4T6PgXum4rXuyMaDzCBSp60EPQ/R0gOHDtdhr32u2omgoN12mhPEZL1NgLcVDfstLo8ULqIEJ
4im5acz+M0Gt4998QmxL4KJVFeyb2WmNRo4gNKkYnUniG6CmofIWm4qMXhGvNmTNd/TSKIG9AzKH
TgKG86SM1BXqW7gdzm2YWJWfo2eSwJGn+xdLZcrICLT2pnfXbKkUohYVbZ/G57jWTWnsYJGd/+OL
AQnfRJb+zpwXSMKqC/kgcIyk0gd0lWGUhDnL63zr5cCQwTEyCxVzWHW1urRGJ5As6GAMwNxFiSga
eT9KmRCe6aTkUaho5I1TB2fINk3PTa/jrhdKDpTPvhpPfLq+BZfnHp7oiCoBPilhYucAqwpPiK4r
5fAcHIg5ARd4b6amyJ3G4Jb+BVKcOZSu+nE97CKJmQoDmGnCdB0mBHNAT9bpBA1YLzjztDnHeQHq
MipS6IJ2Mtl1TDfb6O16xOVAgSuH7hJDMgYAER5Ivw+blsWqKKjIfn2k9nLbGbkIO4I4s/vmM1F8
UGzhDNSImw4yAHXBfPDV4JclwFmnDyAh4ekry22xcb5/D1B1wFQCATbfpo0XxJ0vQ91l6pyT5E+Q
DoakrN5ri8Tjd5ilSLnMozqEvsrQYSQpZHhaetY8smGBZ2kaP/qqdtTSqTeLcaO5Poq1lQ/qthQl
Ny0kO1cKCIw9Xv8aFwcPvg4w1ailgGX1+2OApa9rfZlC5Avlobg/qs2r3j9fj7FAAqGehi9NCMCh
EvKTOWIS7uJy2cL26ZREEj4iWtAjlL1ibTzXvWhV5FRpqDwrwt0osC3L85WU70J8BswTwwMInc/l
u0QY+kHwao+f8k7fQmHf0obYltGGjZLcGrzeUkoQharuUIWCqw3JWvzpcvtZvUS5GScl/FNRDgCV
ZJ7SDKmUehWa5qcieKzUwKBhafNu2PcaPJbqxyxTANsRHC0ubTTnAfh4ENVtgu5CMBzVYFWfcnHb
Tz8HgpvY+SB6LGgBkMVUWB9oHKJruA6L0QHfPDD8ncJMaYB0tv8Ev0zgZFb49Bc2PuJiw4ugD6oo
Rc7uYbmO8rpP2vbUh0I0IWscX4V6I++hMEpeMim0xojtSNveFcJ5hEQIdgjwU4Ap1a055q8rq3LO
dP7+Kj9+znQ0/kh6wiLuhTru2pMKRNjQJWaZ66YG3THe/pVTxQhCWDqBUeQDmLISejriFgtChcAx
iOqoDM07eV1N4oQqvD01XmKUcAoiNYcJTWXVfDBkEltd8iqqyUksybbjnyvR2YXoCphaOH+RLChz
IkUyKmIjBH578l81V2cGZPec2OyBRDGQqITO2st8qVUHRq8E4KGG5sUFyf4ip60YpHF74pXiZjI1
h2FacOnQm500QLg4AJCzsMRIRkMw7m7jIXCHu5VRz3EImGsQijFqrH59Kecg04h0aD9WkNEtHrJn
FMmO8g36KPA0MoBeSx4VeyXicp8hIpY7iEQURt/zuzVU5TFjMmRYMqR+f6pt5mjbFgycPwNCYtqP
ien/XYm5XNST8IsEMXeIMKNENss5xT7RR7hIVCed1U5WRhYpE5flUC3L0a6qIT4HLZi8/fLZmtDN
4jmvSASsMRwrKA0uCfxKLtQhLyCxM8aZq/fppqWlpTfMaOFEqpQPvljYgda41we8nGNEBdAUaqMy
LvB5ycn3hbQLOrU6FeWzUr0MONSvB7iweCUCxS+kK2BUTgTP38cECVml5ppYn4iaBwb67lBdKPSb
OBzRsutsn8iZ0ebVy0jFLWRcj2JQbMVwpX25SNMwuSiR4EE8XdKLNG0UoyHPoT9yEoBuRW17z8B6
joR90kW7RlDtPHlYGfYyMUBEJGjQmxApwH+zYcdEQg8Enb9TS3qDqzfgxDmqlOSm3Grw6GKV06ln
lsB9OBpOPkvgmw3KaZjUls+arZq9/ZvfI4F5AAUMXVzw8nIpaMcsTZA+Bd1NHOBGSGW8hhlejbJv
8wBaTpLXwZ+c3OlJ+0DZuEtZeSOrwoZLZWSQgm6v/6SLM4RSMTY4nf6ZXWe0py1PeQ3p/9QHkPBM
PcBk6zX7uumv/L4q8B2QmoNyAlWExXuLZB3XcwlS+D4ccNXxS0bX2NfjbZzcFZBwvz6kS7vpZ7DZ
K72q8yGRyxDeFpJiZKzb9KK2smEvJGPTgEBJQ8GBqAt2dswhKd6C+XzSCurSsXcajbkyunU5q9EL
90zwGKaK3EEddwmJrOsjXNaosZOQDEJkQmUEfYXZVwt5PHplKTcnoAYnllLhUDjpWSiumMlgeKLN
rRFSZLGF6pYoArz7L6b4Z/xZ1lH1Yqp2ooQpLn2zox8Keb8+wkvL8meA2cYdY6BFUGBrTm3iJAXQ
zc0fHq2cDpcWJWyGsQ3hhSsvXg2KliRaMGASCx+H37QXYe/SZ58jnsnUW2vNXEgc8c3wMgbkCdpT
YN39PoLDtAX4OVcwJCd78Ildm9DebDetKb0DHv0KMG7q+I601oOi01TN954I0iQcKEQGkb1ZXB7x
jPio858AqbCL1iAmDLVPOdgZpnaIvpopeeBnSGxsQku3wjUs3MWrB6YGmGCEh6zYbK12Uqxw+PY1
KIVOmbrqhMDbZE4e2CAwGFDLw9t5NeilMwC3HEN6jHR9kR02vB0BZ8F9hwQ8244pqg4GMPsQNINS
XmjAzsTK78FrWKtBLh9JUMcDcQEC2yp6OPOcGM4RRE9rH+cCpJu0HACXkZqxvktXO6aXdggkN6CF
g4sU2dKUKf5I/KED6IWVLONqo6PVswFYXthIx2uCqguiIOgYYETirAPOFkZZ80JHrdVFn+CNAStn
Vhkwh7lB0mnqd+KdeuRWfO5viAGTIt1aJQpe2p8osOAffEh14bkWxFpFBLlpTnw3VEbyoO14bej7
7L56QzXpKX3gAKs/NC/F55qn1MU1C8QA08Fsn0Y/2zM17mguqzAt0u/H0CDH4B4Ha2J478yILTkC
gPP6cXdx2UD2S5yyTxD2Zx+TkLDQAOXCLYz35AC9G3n0QTjpoG20cuhdPIYm1Vo0vFE1W4hrFF3a
KEHawc9qo93SCvLNolV+VnuIRn01f7pDsM9e1JUk4/8ICk4PlLEg8DdPP+OqgWF2jvF1O+8z2GZb
yY4cZdvfag+SQRxyAJvKvj6ll/YH6iSoCYJpDem22Q0S955YTsYZp1B6loTEpsC5D7Gy8uEuRIHT
IiRT8AKdOtSzKEottZOMBz/1vUPTzJDIZwWI/vWhXFgdsISBXAA82xiUUeZBNFLIcqxh9uAx3oEI
EWangr2QVfXkBYYFmx2qKzi3vt1OFzUugHg0EdxqRDLBGvqj7n3ggrnjn0UztYLbNZj7xdnTQK9D
/QCervOrgVdpUkCQuDmxIjQaXA5x/FhKa+raF54dkzgF5g0IArjezTZXxXsuBznhJy9gRiU3kDw5
p5CH5UyCzhSKMtWKDf2Fywf7S8cjfeIZo2z4+2imYoZheRRLz++NTgdpPViza1/gZb6/1I8YswwM
usdCFo6IId3GN/D3tEajbYz8fVKZV1/B3AdG4t8swx8hZ8sQdRi1UzqJnwKUs0sx3GDb7Xold3nW
rQj4XVoYlGE7TdJmS80PXiZiqAAbBx/qN0mA75L0UUt8Ze9eOpXw0EcdRQMECBi82cKgwwDyX5FO
JUT5vbdAzIEAqKFY6nGSZulOlcvf1k76S2sDaxDke7S5Zciq/V4bSk09bYCG0Ym2g5ngzVWnK53C
C9cmiqLooaNdNyG2ZqPqedyyDpqVJ2ATtj0AwUms2LwpnXAITPhLudcPp4vhYPysQS1qqpvMGiFZ
V49ZFKIOF6LSKKufStuBfKUYjehbPl8TX7+0MJiOdASirXj9zC/mpklE3mkYXDxCGlt3SAQurrCy
+i4uDBEPApTaUQZCGvD7I9XlWDWkR5TWKV+ZWRuot1neB45CyzP4WWkM31rbXdPf/J2mT0sdz8lJ
jQ7jm322Ui2LELrw4inLatcbchf1KScagl0s3vl5ci+JvVP3a6q0y7Pxd9Rpuf7MIivwM/2eiaeo
eiZStGMlqpkpTOy9owRODo8T+/pyuXBwYdGj+gNtRPxrcS9DxCNNx8wTT8l2cvmLbz1QC/cKyFui
CYnGwhQEY01g48J7eQqqo5AJuJ++oIv1Qt/0sY6gErDDsR3dC6mhm3RTFTvdbGzJqdyy2MkW2XR0
1fxgAV6GZs2v6LOChNj0beypiD6xgU7lZFdc7LBjms24E1z902sdIh/17VrJ+tKS+jnq2T2Uoysq
e9p/j5puYncaKdtoa590mZ9gfMhNoGsDOYUFqSgdVTHTAkH8dnGRzNqUCfpidmrWmQm6gUFtsqn8
Hf+3U/sj9Gz9yp4kj8M0tZUFcK8Vov0KcKWbAU9M9q3ZWYrTHGEMkgmo4K7chxeOid/jng6rH5sn
ELw28gYERwvKolbiNPLR895rq7dzkLdEb5PxY55bq+k0u3BW6NBVA+YMalULuUxYDXkFIGDiKf0a
TH+TOamr1mcVwkGZ3W2KekVe9kIJAQP9EW/6PT8GKitRxLQC8QayA/mnbaH2dIcCsRU5uhkWuC69
JwmVeXXbm6M9YfHXFAkuHRuTSTMKpziOyUJBc9rTNKEjO2ly+eKl8p77iYkfdpCKcTsKkZs28G+G
mpDH9rm/17zOVETIyTTrpkXLK1xDJR3oEZhDShClnX32MVJaT29qetKO1GH2uKkjl0nnCaos2iP8
8NxQ3BLurBycFz76r7CzU6QWeJtxtaI4RSYKaoJStVHs0Xp0Uwfk3bVE5cKmRjjwHiDCD3vDOXx+
HCQQdQJGTxGTrTp9kyiSPuEtLtaeUBdqqZjPb9gfcNio1c8yiKHyWSopPfs+HqfjIz3KR+bkqIat
NtEvTiLEcgGQQAl+URfiJCRdozTsVNX21MvKzdZgExbbVN3MztxstUt6KSJSCAZs2qW2ISmHsRti
iZ3G92pb3zZ/uROePSOz439jVwS5kp/BZsdhkehlrSYaO+lN6PJcNQT0wuu2MK6vxUs7ANkrKlzS
JAs8/2K+oIyZX3rsVI+CwSJhV/fj7fUQy7RyGsn/hpim9ceRI1KIgwmKj8SEfQzqvhQjq1U7i0mP
Ayql12NdOsjRjgJoCqglGTIvs4tS8AsieF0pnkQQZxSrObRbddNvWgnrwRICU78d7cgOT2vt3O/k
eJb0IfDE5pvUc/Fe+j1KFqdUBAVBRDEmqaxK3zYDJImqe/jN2pUdn5Xa5lCIOGjvxYCLdLBSK7r9
N/f3r18xO1lUqfc16idTfgI1bF6aUXrIHM8qbB+/wMpqiNBDEa6AMdTaKXNxJf2YgNnMA4SqeP6I
0ArkLkB9Iixe+7hT4nxtjmcvZSEGodbXMMeNJQ02bBzdycs3PrRf+YP//1Bzu5Tu4WIGUmfS8MEb
b/ZRs8iX85jE7CT6tq65WeAGZmhrlnaYfLTD0Kq941RPSU+ree60K+ZjBbsQRSJoS07Q49/rSUQ2
z5Qcd8TUFoo3kdO8hardmtCts4Vtmq80dJdgQ5w3oHFLoBOiqQxjuN/xBl8YPCEo6cmHwGjoRW48
pk5B6y2DLkskorYHjnlb8W2gBSv34TSLi6EC+IPSEXA4YPL8Dh2qXtu0HkJT4m1J+eJXFWRlM+v6
0XDpGBJ/RJkdQ75WV9AKKugJa8gJ/MAe2r8RmBF1ehvCXeh6sIs3IViOcFFFaxjv29m7MxTiJC1K
QMl436PUXbVmg5u9U6B96MNdcqwtrgj2tw6IVJzGoV2Z04vf88cPmKsljB1rh6JpyGnU4hEdBeEB
F4iRNcAQZZUZl9G5iaJD76vbQl/jayxeKzB/+S+LDRnCbIsMT+Is8DkHE6VQBigYDedWyfZhHLlt
1Ri01F3A45zWH7Yrk744H6a4yOI0gPXRSl2AL1hR4AMDySmfpryKfI5vggktoXo7GfKC1V2b1yNe
HOiPgLM1FWil3FIBQEJfhXhRBPmBQtlokrAZE8n0xNzqBhCbtPrhetiFqjnEU6deMQ4HZMtAWM/O
WujRdlEZK3AZi7NjBAdupXyX0UNRwI/UfagcVHr/GtHhNmUakJQUUqREeyib8JDKkMlRwMZQVZCt
1R3xS7ch/EMWAbWSyB2kc5OVjbe4GGY/dn5qtwGEcyjaW6p85/u+0ZGP69OxPKZnEeabrUujgnpS
fRJP7QFd+8QRbN8FrhPSoq/1NrGhumM21vi8Enc6mH4dXFNcbG7gmtAzWCQbo1iNeDB3wIDA2r2A
JhFroCSm12/RqDVGGErQnA02JPDuI5HeeZyvZFbLTY4fAIk5eFpNuc7C6InTsoTGUoa+N1HuJU/f
jGpupc2BgCTOwY+xxa6zdG2cuP329cGjenZh9LC5gw45bDzQEZ4d26PUUp7DyPNUB9ypJWhPDJkR
kSZCq4u6LfuI4o8OUquCOZLKqKXG8dP3NGg2vi4Zg7dvq23aIiHBY0R/oOWtEBdukR1HcubBRp9g
qSKkpPq/kMEgmjlU0KnDcj3p6sYTOMSW96kKN5bz8FYFt0W3SXyHRrlRoPXOb5p0p39Q+SMNzC4+
q9yUo8QY9Tc2WhzOrWVlR4IBaTC/e4uqpzjb9v5rBT4x7wwlkkzGcremwJ52b4kWWrxPzQQPC5bt
S2JKmW9KmtECIPuWVG9CtWfKnYBVFxxa7D/6SqCUxf7kzOmBdiiNpriBktzQ76LMLXKLeUeW7PsE
ahk7HcKU5CXuHrzeGYvNJOwA0zv8Vxo7rDvW5CzGtx2qEYEDKx8ts9LQHGMLAFC1uIGi/5htfPal
olAiuIW6q0hlZZ7VNTslvpPuy+BBS79o+txBEJaA5nUTQSzLY1sKGaJ8kwmuUsQgmr1WoaU1j7my
r7FRmh2FfFjRguUDKkzdQM0FMh+d9iSwwFW5egg8QFJGyapg2SpmFq8Su5JAmomBSMM4keUGsBtD
2d+U1ButfgmFY6hBZkKJga4/hOmbqNu6CMvQ7CvTbrWIGFw4QUksFd7l8cjaneR7ViPAkCFTiRGp
gHTl93Eh4vf8RYWmITuvvc3YsyiKTgxGRt++FJ0GFcEPqMK7Iwc/F6rwZBi3lYwn/OQJVqs2kT4A
tzRqjxmqNpipdnd9PywbzdiL2oT4A2cCdN15pVnVhSGjHqlPhRgf+iJCyVVmf3lFvlItsNNySzvg
6kV6AAT2T9ugN1aEX9d/w5Tdz88jqIQreBUDlgdY8+9EqgUHhaOFCagElH8U33fk2DMg12f0IDdd
D/UtCr6INbFDGIaNgLPdr3faoIOjjOFmp6yR/xQjbGe9D1LetLQCOo85Q/jZ1o09UDQTNG62QW9K
HegEjByC6q3qH9u2PeoBlB+GY08bQxojU/ID3QCGcoRNDDMHwK3a9jEfqx1LxadiVCx41xxFSNsR
vTJHSjdqwkBeyO5HKPb5TN2ESgZakyIaWso/O/qYN6VJ0szksXCMohhl+L+h1JwhAOaCGGBy+nZ9
Xr7z8mvzMksJ1Cpoy3HEN0gUwVGrrQJBnkhMN17cwUD1BeoupkA1w89zBwjKjVzmf1L5deVHLHLd
6V74cTTPfsRAVD+Gn0uDx0P8WqA6n9qRBdvjyZHbN1sXhl0mAWBnrQtMyQLvO0XGygNTEsU9APp/
L0FB1dKOBriKexwaeUmexC79zPQU+/Khnr6RCoVG8YlEqtFAtklXudFId2p86ysQQjxWanQse+gd
+vWmbca70LuXuWKOpX9kUv0h+L5LS9VJ+/IUpalDfNFRIGueMZScSkDjPdXKpXd4D1igpIFScfTH
nYKiiUSeqHgYtfscR0Iuom8A1FRYQu6nf0mEZ8q2IaTaJby1snKXZdFzmML7qsvtUIBYJMS0An6X
NoXtld2nzP2XXLvhw6evPcfQWlKE5DZWn7MxsdCZsGhMIE8amzKUBwfVKYo9bTpIVkhA7msvpKpN
qD5iEiJbG+5iIEPSLPgSoGqRd4HV69SQBxhtkAYT88Sz2xEoX08aDbl6a3U76h966U7qblj32EHm
ElpSK2tn8Rr7/oKwdsMzEJ9Qnn1BqMf1bNSRrk0tjtoebAFdjn4PASq3/9OgdOCvavJNf3K+Z6Ag
/z8hlWlR/agQeR5gfV2AdJbsQjzqY7dzkLK7/7zYPg1NAfwIRyxEw+ePMqEd5JpxQO5rqLW62UNm
oTpjKgcZTWJ0Bt3VcsylB8mPgPNHWNEpWtlyucJcAusxWqoDkU4eGewpu/PN5uhb8koufPHr/e8Q
53J1NfdSpfI9ELwhkOs9qNpNUK6dLtPRvvhcKPRCK1oEBn3e+JabRNXwuPwv6/iJGTihnOyp6lp8
rk3hpccD2nwgIk50wAW3OclpOXgc/IG+eVIFajRstWR4aThT7WOCy0BeZt6Iltt2TFCCqE9NqW1G
ZdzkQXEbQ8IK2mMbDZJoUg2Fvyz5ol6MRgUsnK/vuAtDpEARAH0M3AxQEtPv+7H624arqRxgVRIK
Qc7+hVbn6wEubK+JBYGLWgLWZFHjZYGstDhypgDaWZwYfaHyWvLC7sXbQYEjg1SZSpauDOvCSvwV
dXYHhazTSB5G1YnFgVHAiJYIjRXKm+tjW4IaQRmDag4MkQimDlD82ewxvS7wNqlOyQGyR4qjP6ET
bacuJIkCHKFf7Z8wMnxukDf0INbQBRfuWUAppwQIZxcweNMc/Ph0w8h6P4qw2/ATgAD26XuLEerh
A5Ue6+Ddo0eve1IUYdNoEDSLotyV2/I+UrVTFjGr1GGl9J/MfUdz3Ei29V+Z6D36wZsXb2YBoHyx
ik40vUFIIgUkXCIN7K//DqieaRJVLExr9S0UHWqKdQuJNDfvPQYTYgY18hPpP1mgwI282XGAU3WS
ivZV3mYsrzH0vbVgRLvRzfwPMti4NjQOLCleitz2U6GvyODsG+j/5xSMIJjm4JaW/sjzbtmk6pLG
ULO0wAvNCmTu3F6CtgDSp75MrXTZDu4322NryLcGlpPfWVLxBSkXmMhoYPFiaVYvBdToODRHGIcQ
ZvXVSNe2A3B7hGuxkV3p8hWayrFnBTbekKa8KtWN0WdhrSA7Ecy3vWLL8ggN3+y7MeosmlsIly9w
7dz0ZM8jyAR6WdBU9sJRyHpIvR26x2ByPpvsC5wOtzXgpBXqAKCseWq/iZsUmvK3om98Rz40wrjm
rtikClm6ueoPZQniX7VN9PoWFeZ9zFgMZmiC4k0SxhDNhoawr0R9IDzojUIt2YnESi/ZrsTRTlt7
o5pfSuPeAUfOQTOPGEDbGV4QxV+t5o8B/UzFM14UjIdZKeuyM0Om4sChO9l+p6QKoDd9azMW9JW5
hxrPjnZwS3PXLnuBtF8LBrSjeH7ilGHF1U3OITbu5WHXgIPtRXA4riFMArfjxlRDC/cmYXzLcnBi
kiaoLMh7wInYK1B5u7zy3lopJ7MMIIy35vXIgfk4+Y2BwWvRYPxIoWqjky3cN7604nqA04Ofpc66
KL9z2gS1udXBMoPFwYYUbZAp/SLtrXVh2CHsYoIqrQJo+alttuht7Y/SXVJQsAe4rkfWgXS7HKoy
CmTBI+uBQOqM1t0ydwc4eAt/1BJPEDvRkNfHWhCTKIi7A64PkJveF46+AD8nbNp4oRRQ/s6vZNr5
LlQIOreCcysmHQjWrZo9iaqJMdWTsFK8q1LRQ9G4a6dQn6A03jG67GEKbgzgrNntF110C5VeOxnB
e2fbqIc4tSl8NYZYd0WXJPWWTmLtO6289xJjZaflJoJAzuWxf2OFnIw9KHXwVAd0AEjPj2PPlaSs
Goh+HAsOsbCBBqDKHG1MFA4xcVI1G1AsanR7jASS7AUqMt6jOYDGL/CM1VepwxqGWUHnrHXywswb
qJSA8a5uG1KvYoLulPXQQ9fRanL89q1XIWVVb1OyUSFMU1vw4cX1yUrcL0NHDp4bQWMRVARUFXld
P0aVcmMN+RXDBWDoLNzSfpjDLgcSiXJlj6YGEAepD9HpMMWe4UBMOxMrx1J2Une2lvd6eaTOXctB
dgTyEDZNBpAFk/MBWGGt5y6g50ARADHkfIsXjZ9B7Lm9mxeXPvG2RWEWScobRggXjBO8KPjbld4L
QLKbpXJs4RjwBe/E3EIDbZkAdhbt+2fUo60FGtUWuI+4jPGgX+dXaj9z+p4CPcZvgq8CXAPQPADN
fpwhka2VlHAD1blFu0ifxWr41tTXXoDGQ72FivqifnRG/eIRAOL/N3ieM7nv+y8w1Rcoe9rDPwxf
oIFM3+gMtCqCEaELuWY1RDU+nXe8fGtSTZcFmljQcAKZGTTMSV18KMqaZBqTR5BrA0fbq9ZRKDFy
tvKqKaz7RDNCFHPhXsAWXQQJ3fjeVnD0USPdFjAV6Oyli0JeiZncJE7IiNgQ9q2ltzp7IRb0TFFO
aTm4GRBQN1KxstzmCIqfTXYJlkdPn9J2yYD3U1VrqVbmxraHO9frbmh0XVnlD6Aw/NT7YnjPek93
GboRbnpdYIV2YB9z1EwLAXYLPKbTwr6Nq6PnkVBrxF1U3VeoI8ZKei8S+Mtk8BKACD9XH7g9hJkC
BXvmYnW9sCz1GQwk9C47JmHv6SiodFc134lqNyTwJYDvR/Jc12lo2c9ZWvixvUVHvpebNv5eKs+K
FT/YkE/hxr4yj20FOueAh25C3t3CpDPQnX3On+FljlTHDWRDV4lAgZXcZNqSaFcUwrq50e47aP1L
mBaYKXkQQ+eXfE9tnJ+dmYauWWx72BAM+kGmdDEY2bXI7qWG31C/dmzpyte6SgNW3MbpNmm+NTDH
SJExVJmyKHEeu2IA1fDeRaWXFdXaLqsFWvK7RG8CaHQLAxpa90OL2gZ/aUo7HOvfCYrBPFIDjzYb
aQxPFYRMxiqhC4GReAYvfqYCB78VtLxsFdjPkxtmSkQKxCmB8hUSXg1VAovavtoKVIuT4PLOdiar
HxtAKP+P4oeowX9c4FrHHCjdav2R64nvmOm6jLGuau+2TND8quqQ5dWiHfjqF8LikgT5ICCFT9wV
DRi35jIa+mMBUxZLKaE5bPl6dMdrsBeBfBCg53riy+Wg5xodgEFDkw3G4dBWnd6RtNYeSCnAZjBk
ej/YdGuWNsS+uoPwzEXPGHI0e2EVUTgk5txOeqakBfkd9FdQ/xmNmCY7qUHbrPCSogbqoF1EW7p1
N92235c3s/WJs1um54xKlhb4Q+7kJujWcWXISgMXdOss63ZB+1XzmK34Ql/mC2GuE+CxX2ZG1sQ0
mW6Z4J2BH4Ub4qn6TYmroesSTx6hnDbkQfkGBXSvCV26o2EA+v87rZ0H0o6z8yQsgIhQtwQb5oRd
ZymRFkmuo0IZY1T1oD3UV2lYfivXKdRuvmOjNdflyjLmXua5IQbHDm278XhGsfzjqsGh6ZUtDEbe
qlsVyBbJXfkoQqQ8e/sR/OKZq/e5CyJyDnws5B4ABBi/zrsL4ghIH3Qb+YC0FjBADMtECWEQeNv2
P5iu9jMp+blBhZQJYOfQuwSbeLIl8Mwsi8iR0HWRGtr8HtwVi0AjM1PmbBRgryGFCsT5ifNeDkRD
HmUCkHpsOBCSgccOIply5lWdm5iAz8M/C1U7y5sCUqTLUtPLgdyPcH1EC7XtXn9h6ltAouI5YBN9
UqsWtKoa0UEGB1XObK0H0GFfw2nPh9YR2ntfaUiWf1tpFTPhXchpUiSJCwsoE5wRrnth4uCmSGBB
wxaF287Ucc+cRB8iTfYSu9Uyz+BefVTBTGFOHBjJs21Xq4LnM5HOzQcsYhNNcOAuYOLycY7zWheg
WYBMZERD4HTtOqaNPzRz1tdnw0AuH/LIKGmc6KnyOifU1AYMXQO3qvIhGW40sIBn5sRYlZruS+B6
/SfKBKzQmbrjCQsMM3U7OoYKG0aqUPu6U1agEKn+3Hw4c4ijVYjdHgcbyqnTLhp3mBEJHWuphfSn
pRZfRlNrkemh1gJ4bJc/WA3Wc6nOvLJzXSrEReaA6hXAitMzLWGtYUEJcKTFlPdc87W1dYvmEPXl
gW8h7Lab1TM+hX1j6r8LOb2y2kbKQElByHYLlR8wCgIaxK+grH/XAtSW1oXrz7ajzu32uPrhkgwN
O5CNpkc3L3VcwBmacW16BeZnUHho8TQWhAgpFH8ta5sV+hI+og+NCz+CvNzzjO+QTM3sZefmLr7G
mEUACoZ18nGJ6INRo/kIrTWd/sgBBmj4axrPIPjO7ZfvY4wbwrujhmtEddFoRN8GuPI48XNQ5S8v
jnNPAbzRqEgIlZFTnnrusrwoIMNb0NdC3Wak9Hl/cznG2WmC/gxeBq5vpzhaYZQNnMiQGJCHdpEE
zR2MKJOlvsl95SZZF7CoeJ4j15zDDwEgD4UB4KlQS54mBUJG0GwtCBb9alhKb9ODbVD5EC0/ANhS
r4aF89Ci1Bj/Fza2s7EnGw6NpHQjF/xIGaoBOzA07gPvcexLNaip3HMflc90CaL6HA/jzHwZWQHI
a0fT5pPCuQ7RUzMBh/aYZyos+YjfzYo/ncl+PoQYv8K7KekVUKXNobH0VnuJVswJ8mvQHZbZCj6M
ztorwnzhhd21djTmGD3jsE32ccxRqAUBl6VCxGGSeCVGrlTCsGCDVsIUEVxQQ9phlu2B4jGaRZM9
XJ62Z5aGDi0gA90VcFzdKXncMZJegPPNjh19Zu2zNO6Hbm5lnBvNUQTDUfFkI8v142iij6h5VDgM
TX3glbCB2j7Mc9Z2GMUA1AOPrCNhiQJ4Pyq+sbn8fKe0O/Tz3wcfz813r7JpAb7QYgSnvT/A3wlW
WM0e/dOlHer2uvkh9nGQLgT8LIL4bg5afmaR2JB8ska5xJF9Mb3rGrmXeErW2gde6QvNStcR4ASd
TrKliNOdwG4Bu9EVHYrnTo+3GL47ErW6z1xweJI6X2cNpFJdfWY/fOsMfpxk4MniCzlAm8LjdZr5
VFwk0OozvUOFS2+pwfVMARPFQQOKtUt1tKMitA6cHBVsUu9pjvp9rlPfdtN9z7JAU5J1hnac06Ms
F0dBlQA2Bcy+qJ5zxmEKapew0XkQYs7G43Qm4XuPqD2sDExYY/z5u5dZ6HapDbgSHsa+j+R3ZQ+Y
LGlWWRf7OZlrkp0uxY/RJjtcHaNiCtgOopn0j0GBhlFuLU1yJVCzaUzoHXXdYijsnaSQduDQPnJ5
vxjUcp2BwUkzclPbaOwYjfuNxHx9eV6frtvxu6FYCJy2ig7w5GCOCiVXq9L2DqqZLVBj2ERVEZSG
MzMG5wf8rzCTs1mqFqFxjTB27QRub/gC+tyaCrJZQqHrOCdseS7cSFrADW3s0E+zuyjpmkGReXzU
SiPwbCj1OE5gKtYjccfuCSrQNO2OBHJdTSrXvWUv2PCQ9eWS025lRnxn1fUPq+leLg/2+JTT5QJB
PqQPYKKd+ppXfcaVCujJI0vtpZ28ZC4OAOBGCR3Cy5HO1IvApXRdTHHo+Z7SmvIkdYem1uNjbwL9
I5MGhcV89J/a0Ma84nUf+2mWbnL93lSKub3y9A4xCmHg+q1BtQi1hsmkgug1hPhMdTiiLadtR25a
FMIWsIADhG8F+prNzK7Tk/xNeGMkpY0Z0/QS4fDYNHNeD8esEL5ZWX6l3F4ez9Nl8jHCZPdPbbXi
JhfDMbL6rZ0bK0mvJVqLl6OckrdQhMKBPdb5oMNyUi0pXbvUa7jHHPvtlRo0G/TxTSDlAg9ioNl1
dUPJEpJ2c1FPp+UYFe8LCmK4IkzP1UyTfae1iApbvtAMUBIKvVu6jbdIwUA71sO69PtHfW6RzoWd
jKk3GA00rRFWO9qr+gAoY7nW01X/nG3UMIWjgO9C5mZnVgttZh2euf3hiaGBCqSeg4xlSghtU1fp
HIMOKHxodaCjDfWGuhpNsrf6UgbzkqvnpuioV4lY0LQ+wbjQVkIpQ43644C6eN6jBdbM7ORnGn3j
Q/0VYjKendHnclC9HkJP5cZZMliKJV+HYExLlNCa2WBOd9iPwSbppVqgAtbzZDhym67VCHAHpd50
1Fw6Tfal0aynyytDP61BI56Lwh6K7iiAT3d0SwxDZQq7h/Lb8EQenSNgGQsI3o+8bTcUYXooSQAb
Y+wwIx/tv+hsnvsGI9Nl/DM2nidPHCeJYkYAVR8HzxflSrO/j5oPkKMvQMFTvwMFcW17vveHTK5M
I9AW5s4L5xQuz+SBSK7ffYlxmr1LXDRFYBJV2nDEsdnDtDnUXw3oeC2SkK/FE7rV3A1yVDCyJdBN
l1/BbOzJrm6rQqLK0A1Hir6XBNoiBKy2wC3RDJsFcda0coNE7o1Ah2TxHKPqzGZhgFINhNp4LwbO
6eODWyzRo7SLh2POLZ+gipdCJKjeO9ZMvfoMnAoQ9HeBJsla1YA9C5n9HqrEsH8UvjOiVVETbX5k
1/2mWiVf8lsVDwh5wcfLA3zmjEFkSG8hPUDaMuVaEjNWMpuS4WiifZhZ93WvhUkxpyB1bptAGMeD
dCsm0kkRI9K0StgOjjK0pYnfrlJs98CJLXT0GaEIN1uCOrNuTA8aueMfKOBN91oRQ2RDt6L22MEy
1lWURZa7QD4cpAo/CbTQMhfoHvdJk3OWjudO0w+RJ4vFztTaLaXSHpON892BKtcdvSE41PqjcuVs
46cOSOy72dN0vIV+TPJw+333vJNlkiiOIzUDUXXVWqhNdRAKLFcVY1klRWjYPRw7ISeuo5Tae+DX
ZKvLs2haUIXFFSQlIPeMOYSS/rSFRlLbwjUQiFtLh/AZvPu6CObzOfxqCd6wTdwrW+v+kIb9fDnu
Cf97DOyhhItrKipJKDd+XKEFNZQO1ncjtlhbsm113TS+t4SLwk228hYR9GGMrbdNd/raekYxSdnM
jfz0iJ18AWuciO/2xrFsp3UtvoB0C3/oN0o3x3Y8yRveQkDcGuVxKDZBF/NjCLMvu4R7AOMC2TLq
ZRTbGGRo6QOvri71sFrJOXXacbt5P5sQcUSuQmEISTy6dZOIjamojR1B9bmHS0KsZddRCg1+lQww
XS2WSDeAAjSuLr/Kk53+Z1DwdnE91qE2PTnq4DUDqcwM1BagtkOyq2AH4ad3GQ2A3DZWympECvv5
azuExsvl0NM9cBp5smRZKnAARAJ8UiDe2vZmyB8jbZhLeMdM6HRQ/3q+yRIFM0aNOMXzeVA53FbL
wg7gBMYX8JpYj/B+da5+Mz293h4L29x4dI+CuZPKlQd8Fi81PBYdFllhLZPhihoSXMG5OvuZNQAV
uL8CTXLANlJ0Jsfxg+N2kBTXefTj8gs6s72ACIktGywvlJGmlWJLUM/tx/lY5MSv7WLbQkSHQhfQ
GOhNAqBzAbpgqsYzl4Vxmk/emAGmFbi+EKZE12ayDFRYwIJmByNDUC2/DcB15gYEJEh/Vzs/hlzx
Lz/kye0Z7wuHI7R2YcCD4syU2dnQhuVEAhGfF8OGavGWDwla16rfDPIGhOdd1jCwrgaIX8nXy7H1
M5MTlbTRVhlodVDpJnMlqnIhZdyDVJa4Vypp1/BiAXKXGAdIBi3gJm6tDAugn0ENY/D8AlyJ/YEC
ITwEsLe466zWWbm1Ci2YoT6AwhDYCdQwHOPJpMVj9/dP2TFfGeX5cPMY28hTKnbUWqL2YrU7wMJ1
AZg38Rmt72ViPzK3Bspsk7nONRhrr44ZBXpkgj7KrwmXgAcl+VKH6/rlATydoS5AQdDvGm/Q1okB
AdwHaBvH1Dq4VhFUcRy4HYWGEsyG03CIGuTuuDGIOfG5M0cDdO4M1KaxUcNHZDoMacGMNmF1fUjz
8qof0j3n9TV22AWJkGb0bGnXgKrBD741QcEFwst2qitcgWew76fnBeQEbcDIUdf0cNOcnMLY2tye
ZB3c7VkMwyLUqo1hASWqUC+sVcPFlxpu85cH/HRtosqDWQZ+Co7/EysEOWQ1q/toONSROEgj1OQt
QExgIF8rubO4HGu6kdroYYLDAR+y0QvzZPvp9Ij3kUnqg0se+x6t1A4qXvUAWeo5DcOTPtxbKEgC
jbQR51TQlVMu3Axn0UEFlxQqAaYvcnPdthRCFv3GEreM6it0TG8G3X1suLFoGxC2n/RZ1fPpnj5+
EQtFPPiH4NlPhEmkMiSFV2bykCtNiNmzKqIqvDys0zXzFsKyARAe0xr8B9vvu9SJ55ZK0niQBwp0
YlWPYFF724oWz9Qts8Y7QIPqOqbl5nLY6Wn/MyysC0ZvWvsE1KbGNZq2kKYGSXp4jFW4DnQkzOTj
5SjTJYEoSEdRGxw9cE9BQcSLlCb2EgnCorWMGx6im+JbqbcScXmoiX0TiTnS1pkHA1YOMr3oh+E2
Ny2Asq6NYWRtiUMHlH4c2ytK5FLPbi4/2ElRBMI8qO3ivZnQNTtlXCdcdhTq8OQQQ+lJzbDY1fJp
sOqHolJ2VEsfOqPblz1EjzVcvzo9UNW7zDYeEmHeKIVclXaxr3B81B7xS1K3AZQP/+Z+9PYVkbNh
HVnQpJo2/mXDqKrAIvAQl85hyJqlnhy8DpD7fGkNxT4unmbG5GToxzF5F3DcQd5NZW0ASDbNEVCG
AsblOYxAQnBHRi22eGFvtFvjSng+2bvX8apejiqDEDF6TBfsuVzN9tWnd0E8Pcq5uA/h6vuGiv/4
ZcgAMrRbZ/HBYxZEoQHTTeIqMAU4v+zRKsFa4M1dVzRfvdxbqdCMujwYJ8v6Y/i3NOfdWNil2nZJ
VcaHJHaWfGBAxOYgDPHF4OE6ajcAJotriLotL4c9KTH8fGwkuxAidlCrmWRrjSisxilofMgsNeyI
sTYcKEEAAb5EdrpMs2pDaue7aSaQ5+rljrjoi1v23G3tZN/E06Nbivb+aGwIdZKPg19VKqtE7UJ8
QYNIQwS8c7S6/KDnxhfddSiFoomI/tk4F9+Nr250Zg7jvPjgwjjLG8hjngyZ32rMHwbjYPJVlYp9
x9qZ3fok1xjH933cyRz3iNMRlSKu9HzAdqqlJQERkSqK9YnwaQhRixY6gDOz6WQffYuKLjjWMvCy
0wKolpuV2baYzKwHm74mj1YNr1/KVqkuFjGUFV1IPlwe4PEVvU/7fz4o8JzYusEuPMmFtbbhlMTx
oedLz5WhhopVwZ9K2F7EXTaDHzqzc4xGXdAihrw67hnj2373NrMs6ZzUVJQrV3+2TZAdqBemjTnT
qxrfzckj/RVluiZ7htGNO0RptRu7KX1X/9GyoyJnCFInV5i3oXsXZ3KNcJO271SJOErj+YNlB3FC
dnpUPBPm7jvbWthqjFmjiFWDu8Ll1zb3jPrHkZRqj25+jdga+tYJdPgy8kfDXoryb6uM/XxKQHFR
soVI+BQXkRIOLL6lKld1kxxiqMnAlmY5AGcMk++gFPaSW8ZCWDT0Wrms6+L+8oOenZ9oc8IHDJ2J
E3k86DDrSkFN5aq34q3ZftM6iABBWEFFkVrT5ja0sxP0XbTJsq+pHRUy1pUrFQX4uopvzdIEN0SZ
217G13MyRd/FmWycHSDxVhUZylW+kZuM7WHsA45dqKygaZ0Cr+TymTUxN4zjzvNu5ZnQdlYFdN6v
ADTxDROsMRzRDA7jCbsm6c+V8T/fu/+NX+n1zwcR//o//P07rXpO4kRO/vqvY/Va3kn++iqvvlb/
N/7qf/7px1/81xUBR1PQH3L6rz78Ej7/z/jhV/n1w18WpSSyv6lfeX/7KupcvgXANx3/5X/7w3+8
vn3KfV+9/vO377Qu5fhpMS77v/35o83LP3/DBvlu+o6f/+cPD18L/N4fUBb6+q19PfmV169C/vM3
w/gdciVjCxjWiLhgqbgEtK/jT3Tr99F4Dr4Wb7IRuFj/9o+Scpn88zdFs34HvAIJPORT4cgH3fzf
/iFo/fYzXf8dpwXK0Whm48cwTfrt3w//4TX99dr+UdbFNSWlFGPUj/MfpzjumJBIhHgJ8Mmovk6m
CXNLSO404DYRmrn9ukFDKE0hcDS6jcDlDieie11HrZSL2G4t+ZW2gqE/ZaSwcdUUhaijAlanpfvW
cFHX0QaDihsT26AXOnbSy1UPYhZbqRlwvHA70stC/YFCggB1tipA2YJHa1YvCtUGy4f1sKwNnVzr
1E0lFeu6STMt+m55EmbCUSpj+1rhilkFmZYQ1Iq4zuplBGvffmEo1GwWlUxAGa7iJmch6QuQy9qo
5zUs5VH92suk5NBrU6IBxxFq7f2KgYQDoS0Alzd2WrteqIMSV/qVC2L6Wm0Koq6Im2rJyoSdsxdm
RQt1mSbKPA7KfWWZO+5GjG+UREmsJ09peRE2RVc6i6pvarplnVKqC3wPWM/7edqrKsiBOvlSZzJx
1kk2lHkACjWGHeXirUUyyLtRDwS6zsp2VNG2dZNqPlPBDg5Y7FYvnkysW2YaSuUT3unqxsV9ubgG
aKftjp5CrWalZ32X4kbWJukO0iQMzURlEGV1U6B1E+0qJhsSGp1ntXed04DTm7opEsq+yTo9lA6r
m6WpMhVfQrAKjLoq8qBsycDzUW3f7mqluu5SovtRp4WanQgwwjzm8SWgHDL6VqfU85WWQDHNrHZp
B7wZXNxkbfqRmmcREo3cgWRE1zge/OeMxrTu4VCcVzuWRXrf4VSpm+q+yBzSPStyKLJVbUSdtTEY
y8WCAdhUrZxYSdxveOFeeaeC7wKQKW3UJIXSDuSidp1hKl3YxmWeVYEtDWZDbJ4h+CJlXPSrNIfZ
5UJhaQHOLrdFs2mTyKsDzhy3WrlxCi1DmzppuunTzqj2Stwb2h+F0XakDcFRs5J7hZngpRmyyJKD
VsGcyfbByy8qF8QLvTJ3parTeOnlTitXA83rHFABAZGYh6J1BR2lG9SXTosNqPx0hCtoR9q1Dry8
KgYIiRlqaoi1yYa63jA7YmrItUQrE4igVYLBb2pI0gD2ZU1735gxFCDcPKrZsqhthp55hI6Cl2QQ
sitNU0L5281aNLErw3kpILAEPca8bRp+aM0iE7vSjeoCcZvMvYLbCYGcXGphGevVQKoNw6RnW8mK
toUENqB/Ig5700pgZZwXon4kbVNABLJSmurZMFsv3sQCT72zvFa1r5vMLjSUb4aS6895Jbj7DRNG
/jAFlWbYZbYcAqNyjW7T15ClfUrNPsm2Xmf3ziItPeh6SIDr0BSxM97iozveKbdZwoc2gFKTK26H
jGrVvh/6gq9AvOVsreb4tZVJLKzXAKbqBAPfOcBIlV0p+x1RIAGx1kqpeddV09Zk4XA3pqvciWP+
Erca1UnQlUlpLLhjxU9mGcmv0hRR6StUgphODNaEngnFgXXEo1s5DAXkd5Bo79usJWRr96YHvU6e
oXS7EXBlqjy/kqwZHL8uOGpZWcEya+/SvvBWVhqV8Q3V8qHcp1oBdQfwB9K6w9ZHRAso80AeHE4g
32TaxGzCructpYHBDJXbPgCtst6IypHe2iYyiX4kgyKqm9bTYDtdFp3DHhQCMCkYjdDqLFd5WSRG
iJoa/OgFVNFUiJmV5E/9hr+VCHx6vH9ICS6mC/8/JgLj2f0//z5rTxKB21oI8vVDGjD+ws80QAGf
7Xfc3GEH6sD/ApVk3IN+5gEafoAeJNA3Bsr9AM4jAf0zD3C132EFiQ6wCf9syNGMv/RnGmBqv6NX
NNbjUYXDL3rm38kCJrUFBTdPILZAaJnczmqXizSDOsvebEETjRbg9uvCXNSZGqNHCN8XQH7sxPmq
FQ0jmU8djysNlCFM6G7e5GVp5N9wVrX2XlRm3n1/N35/5irvcxPkWe8y5r++1CQj6WAFif23Kve5
zbNnS+X6l7yjM5CUj2nPXx8+ScNt0Jo7nbbFPhc1R34Td4A7JRrXwlSY0fLXnmByp6CKG+mi14t9
UmgjTy6RCgtFyyLMn//MsDMjNH7OX3eKvx5ifLh3qX3h1GXZl1mxF25dLJI8HlbEG25Q/+tvdMZm
huqzKOP7eRelgWpeOrQF6omxnt3mVL+BHEm9xXXMDKqG3l9+ls9eCNbM+yglbakxgAK4T1NSq6Gi
VzAOi1oD2imJJRweXg7z2cNMbs+ceOrA2iTf5zoENe8crVSLVQT3XK0ISGerJbRPbQX8/8vhPl1Z
k0qBsBRexgmN9g2wOqMSlsBZsZIRrE6PacJSxQw9obkU8F1DFMkG/9rOAfSDGlB3pViDKftQtZve
hDZNza05m6zPhmEC59A4QHiwmc32tBCHUuXwOGorNazjrocQrJrMjPY4Rc5M0GnVJx9UQWI3d3dK
nzy2GtLF2Easy2P72YdP9ofIgYiMaTbZXk9MKyRtll15+a+uXXWyQUDnVGdalLg7oCP7QFpumfq5
opkzkg6fTHd1fDHvFpXqREmD5NLYC1Qj2XcjkT1NF0aqZWSReiVr5C+O0mSPkJVH1KJn6T7Jmgz8
4ygpqrA0UL+dmeKfvYbx/797Er1zu1yr2nQPeaq8Cl20nJRQNdAQufyaP5mq42H6/vPLMjJHWJ2z
8wT2hYISCxm38hTrXnSVOO3z5SifvY/JvlCA7QN3wtbZldBZgv8DRB8iUlUhyXGtuBziY0HmP7v1
CZ8nkiknhpbvvRFmiQzy3pNN9ZTFNeCtEHfSaUfmysqfvZTJ+laTKjNKq8v3lQKXOI9m8VMZN3Ok
0POvBAZ7H19JpRuQtKrVfF8a8KcGFAw9XNS0g5jaMcRb+mJ5ecTOvxQ4/3yM02jxQCPaODvdTEwf
145sFTlGvXDymsy00s4P1AmyQNqQl1NUrdxDuCG9a00lOdZNdnf5+3/24ZNF3kHGDZxZt9vFGuke
TPif0bXmRpa7ufz5EzDmv6cU+GsfB0i3pFDVzkv2EmJ0aPTokU3tpZIMXnvPHSeVxoLqTNHuk9aI
5Y+sAcL5GYJeDoz7clnrd5yNiHqfKKhePZNcgaPiuu74oF3Doresy9XlL/rZi5zsEVZE9NxVmLpT
XPGjU6v4TpHmkyPT4RcDTDYJL8saoLNsbddlirZv9BzQ20zTbrNciX9xpkx2CK8vk8hJub7rCwP6
sQrsxdxMnxPA+WyqTPIEGGpkpQaa/t5QpeEnrFeerIGROZP3ccWcHsQoF36cKGP5wJWmk+8VBfyB
KIiiwoVEVZ9E6GQlahmhS9rnWfcCxKIKOeA2zVGEW1x++59sF1OxMI/bilD0vN63UgXxuXbj16ry
bqCbHt8yO0nXvxZmslsYguJSFRX1vkp5FNgNVJ9ce5CoXrBnhcu/h4j9z5pzp4mBtONEVYtm1w5p
isqMg+s9g96arpdz+NRPJoM72TeUgbMOddBoh5tiH1DX5rdQXoFQyeWB+uzjJ7uGSVveASvuoS5H
GnvRKrXdLIs2ymc6D5+978lq73UZ1zJLMZelG8sHppk5rI30xnadhdWWbonisdRbbea9f7K5uJO1
39p1RDvUsnZFKqr7QbH6PYsgS0rywpvZyD97osnadxXZ2Uxlw870ajXoLHBLcXTXYUmqm95Kk1/b
xaZI1sRCDl5ykFcrVnxRavPejSgPIYTza7cfMKU+bgMDKfpCpXF61RDy6OZQMLMqaH8T3ORaILKW
vzS/nEl6EFEJR+YiTvZpZ4u9xnW6dbhazuU240I7s5eNTZH3CWGcYKs3uKLeZkP3xS2LMkTh9qU2
mBJEZYnscJjFBIzjci7UZK23OkuiuKTpVU7UBzND9Y4fiBNT33T/H2df1hynrrX9i6gCMYnbHu12
24ntDE5uVNnZCRICMUgCxK//nk7Vez6HY5o6vkt8gVrT0tLSM8BbJKzSL4EMUQ3PoBdn6RrCZGG1
pZe/v8qowb5RkuQw/KhLeErYwpAtbF9AOGigoynIGqJkIQykszDQNt4EqmxJnvxqLD/qquFf06zw
V3bl0tdnQaAETLQLh5CfJfjf5Y4QCWJROhIYuLxvlc22fR7mbWhiEeKBJFPfSa8wQl3ukZULwdIk
zLY85ymf2onzs+WVdwxkH24yB7NEY+HWhvrr+yLLXFGdZZ0P0rri91XfRTs3Nh9ikVeoJUuoRLbp
/+aW9J9Day4VXwChl4ZJLe8p1+XRFCEQnsisV+LWwljNle85autdTlkODwwLn1dVAh+XeYchyb9V
FuTw6xO+1Mps33eceioTYX0ue5tmJ8xLOB1HV6LhQxRWGXTiJ9yfo24FurKwgpPZ5ifjpKMWbqb3
/ZCRbTjQ4K5EhfZwvTdLX7/08tUmB+S3yENO/Cebd+MPH2qcwZbjvWvN1nBptGa7m0akgkprgzlB
VrTFc9BXIovkTjXViymSYGVOFs7eyxv5615w2qQZ8qD8HkkdxxudH+xzACC3cAer99cHCg/abwbh
5PL3VyM1lkKGUzniOY3VWYgCqpVET/tyiDOX3mjANKEaApk8ab+PuVZ4MmMFKqAnpXXaQAJ3Krz4
SBNZAtiUZbQbIADNwaRodwUtXbi309CmP3wgct2HtAXs9JRVpSy/lsXg2xO0g1Esg0C0iQKycZQo
8S9rlKUrJIzLofjGEZPM4oyMgN4nCeSj277+QrryCa+zWwcP31NUmpcy9OGKZKD/wfRa+rc0Z7Or
BvQJ08RzIr8HePSz0C7fkZCn26xt1litSy3M0gyZaJWUQ+ad7UXAerBesWMezI+LbrIrIWdh2OY+
IpHV0Vg1rrwHb/Z3oiAo5jfexg7tsInyOASFxT+aZIAnoQd41vWVuLBl41kAGkDy70XDvHPUmfIp
GkO8avapXdP9X9ixc/YPkXEkMp7n9y7BWyTz0o/Sa1CGqmrQji89vN6LhcmJZ4Fn4FM3MeAmzkNT
d9ULZMRl/4DXyrrl27HNWe+vNHQZljdW9h/Eyat9SzHvKOjn1f0lT4NOyweocsPNOLCPesy+jD0u
t9nlL9e7dYnKb7U2i0RtM1RDOcXeuW643OEJPN5WMebfL6gPBXwsia5x73p3gQbU3xEpgEhl53zk
NkM/gKEYNPd+Dsu1LqzZ3hM0O1zv0tJ6m4UGbVVn81g2T9pCDK1m6ficDkH+5X1fn4WBNtAsE6UP
+emoh3Fwoei+CqI1J6+lyZ+FAKZG3fdeRO94Vqhc7ZwH4cPbMFSD/F0Nacy/jXGZp/VxKmDE5nY8
hjD/sLIWFgZuztORxQRfgWJqnmis+aNFT1HkYP54c33kFnZQNIsD0kuDOmzaBp6LSX9L8G6jto2G
4PXYsfdu02iWfcghjGuOWvpd6kLYfVZ9JCH9XfGSQ8GRFWvStUtDNY8GTE9xViYYKgmrCABo8vpW
q1g8Xx+qpc9fhvBVDCBESynLpnsCx4neJjQywGNY4ta0aRd2fXRp99X38ziqAwec2F0PotBuopZu
oYbpttZaYIxs9A2qL2sk8KVpn+36qEARLXdx+wTCkHe4xGa+CeHQcjtGffrz+ngttTHb8lUb1x1o
/uI89ahhfAoyRuXlDYJQJC2w1+1vr7ezNC+zzc8gWiWwcLsn4RG39z0/BIWgqHS+vf79pX7Mtr9D
cdGWRE7I2VyMh+/MbKXq9RY3d7l7VxNzgxAS8wFROLNPzjECt07GvkvjwlPHcYiuHGELwxTOdrqw
I4+7NNBPFZ3gDpL23l0jK28lvi8s3jmHwo9qz7hcJ6cRfodQJsMSHtqt1wFAD68ck8fsNhVVAjfn
tkv8+tf1cVvInC44k9dbRnglH0cxxY+TN3L4nQQDpG0GwBLTlF/uuB7L2h3xED/tjR4FjcW2geVg
+iFGvgVO0/VfsTSyl4XzauNWg6RsykukvWPEUd206Q3kNPKVtXHpyxvJQHhp9dXX62ScjAPi7V5g
jA+OpAfac3cqkFr3/fD5eheWpm8WD0TSMY+NNbpQ9WSbVx0/gjAmt7nvfo9oUqVetHLiLM3ZLCxE
qTJN3eCSUIMhu2UV/IfAw90AqYtqJJoirvw2jVwBkzr9vt67pQmaRYgaSEshp8G7g3xoOoCn3VPy
NWzT6H/jKf6nJBHOQgSAxb6JnIthazv0kPrBU/5BMphywus4hAzD9W4sTNJco1f3zgxtH/FzzKQA
j9XvaKurEzVZbA9ZD8grlBYc5eMhygGSXwscMxvj//SOzCIHUs84l52DcGWm6tTsZN3GMT94Anr4
e1FJG544gDWB3Qd+Plj5MHXA/BUoMLaifIlTomMQcrTKs5UltBCR5+YlPuCFImC2OXO4lwxwZuEG
at3JCJOWsaHH66M9E7n4/92eBReAXFAaU0N211U96ic3UN5o7bPkbRO91JlNTA3G/ARi176MjE0g
nlcC7mmBbUYqZW8B/U3Ys2v6ERZObvLb7uhY08iXUSrZmE3idwHdT66mZk20emmBzAIR7r8s61s1
QUHHyjo6Gdn1odrCeZoBhZpHHoXAZtvjIhPBBimieq2ctbCnySxG8dyLKedVfjbt6I/qAFFBLEkE
3zSAJRVX/u8oLWgnDg2cuS1OH2IqdixbSl27siYWp2sWwlQ3SROrzN4JSEj3L3HlNOyxYiBmh/oQ
MjKK26hozKTPQ5mTESZsXBTFSdu+az5nSYHy68YBSK5REQdy8LfQdhj/DRPYAIq9dDDW24hqDFZ3
80JQ+iPv8CquDy5szRCG/Elq56YNNNJGCJ5mdfK+U2kuTZF7oW2bLpPPGialZwlMVLlXNddsd31/
/JncNw6mP6TjVx0QMmUQoQriOz8aWjXs4CCTexfDm1blJxf5hp2BBsvJcDeVgwH/QmbJCEe2BorD
BugplhsKQ4uAqcnb9E5BMuDI9BD41ZZZUU6Q7S2UhYMPol72ubNZYuGAwZsC8lDekAHfviHEK+Kj
Hm0WmxvI36QK9uOlrgpvKyXYQt+ud3VhquaQ0pYD0F2SKTkjm3VkJ5OYRfu+N8PH699fiGdzvopt
xzATHD6kuchjGHID7vIFCBdYrHe+tCsvmQvBYS5JNJRqAi9GirOFxuquhtUXtMOM2ob16A6Etg8o
da3qVC4EhD+b9NXaiAlXukaF8wyjKSgVHGIrjPnICDgB9FbrrnfenhIUtsClSeMGsEXhVPSvAS6f
3JtxbNJ/hkHgMrcpU0/6agebxYxTGFTTPPgyFsMQj5uk5gXAmy4XgycfVBmGv2ojLI/fVzT/g1R5
1YlaVJmdTFg8gysk2M62fQzJ+xFrb+VAX0jt/ihLvGrA4czUiYaxRZzX0b5O9Vc1Ym4mGz3Dybte
ub8srd5ZYAQgSJdBZTMAViJY5MBGMNymhQ7WgJFLvZgldHlGa+NQ7TsbNnrbNGGPdIqCW5hD3oZB
1670Yia38Z/j+E928mqw8rCbylxOwR1pqmgYD4y0CnXR2kuz7yrqBTyshnG0Ojh0VTOpz5l2IoU/
luATyoBBOmTl5wq3Xvhg5WL0fLOZUgKh9cr4sEC7vpGXhnqWBxY211qmyoH7EIcHn7IMsgKBG75c
//zCFp5DUCVPkYcE03j2nMs+ACf13If9ry7opkM1sXoLu/GV03RhTv1ZyieaCm6xmeLnpHPwJavH
ypbHuJQKxbsQ6VB4MwWq4ePKRlgIgHOA6shrGwgPtLXOgwXINhzTQG4lTMC7bVpP7TsT6P8CqoIK
Dqc9ngLDxscpQk+Qfv3rhIbVusqyona3FDi94bEPJl2u2ZAtLIo5+T9pGdg2jeNPEBjxu6+i0x1/
irp6fN9B71/afbUxKgvPxoqx7A6CFt1zzMLxc1fmn64vuaWZmQWPCiZ5pW59JMGp544JfP6Avaqf
bc27lT1zWVJvpBH+LHw4l2hTuaa6g4h7ze7D2qbND6691o7wAAya4IQ4nIEbzmGlF31VHBzvNWfr
pd7NLoacRuPodBjcDSUY8newWOLQbIUwEqyHe5muOcYv7aZZWDAZbMzKHDMUtRmEknnzmRbm01Rg
DIm/BtB8uxGohv+9DOIAD275NJk7R/so+UKGsBJQPxiqSX0ruMrCfTRIWMusTNufGst/z1s4B7SO
PBIaeOzipBJlxl8NWHfTkdaMTM8j5Gc98LJhPkk2Xpp3WQ+3RV70YmvGZoh+VJEhYM4WrPWix76C
esMXaLUVFJVIP2shSqHcONS7Als/kbcSMFx/W7Z1XtLtRDl1j24KefShg14MUaiNag+RHgImcGve
M6HL/CHoVUD+GWLZ9/spActOfbMeyIbxT5htQk4EElTAmKoGOC5wPnM8FryQIrH1ywS+fDFsRZB0
/Ul2oLivbNMF+gSU3f+eIAnwjbOxbO88n1FTbSLSQFg66sCZBJSsabjb1BiK8Yc0CW3g5HWxJHjo
XKnFDSG47n52VHjuOytiHpn99f39dnCCqtPfP8pPS9wDJbSNhPPze+FSERyVtcGa9dXS9y8771Vw
SiSpUaMIkkcCy8zqkEXpcASUhrS7679/adVf2n31fS/Gm5gzODkYFB4SBY43pDsOITS0M7lpjQvy
Do68sHB6V6oOO5i/24PVcV7XXmTOttAtsKeyjV9yVkKEMuj5/ybS+H+pDkR+/27EQbeZiLzp7ihv
QQDHpeknOPNrt40/Vam3du4s6lk2oUib0+48qVjGA3w/qBAPCQWg7h5c1NSJLby9ZHj2aZ+GZOcN
oV+OG8+jjcX7HSiWL3rsA394AbLTRtEWjHCmsIJqX1jUNTIV7TH+ttnaNgbZJ9VheFtYOUJ038Zj
Nd7XlfGwy4FEG5+rPvUnfhgYR/lRR11nxi2JGhltoLNSkAKv3hr7fD8JgyrkxpEupNPK6n87/kN/
6++BjrTKBtJYc1YlF59TVCq2Uc/gyh3brjlcX6ELO+C/EMMJsNsuJt0dzs3R+7cmuOr9SMCg/ff6
999OClFy+7sPPajVY8c9d4dnioHeezZV+iPomRxyvg0eKn040Xu4fRcV9CirlW231KlZLDO4l/eV
isEGhJ1MrjfOkV6fuXB5+3y9W0stzAJT0idQA5ukPrusDZ4NwT0JbC4Z/3zf52dxqaANwCrt0J3j
LvhqGqUfphgo3/d9/NKnV0FJaQvxQz7Rk0i96Svj4BnC5q9Ionely9Cr+/v7AU+d34Qsvxsrl6uP
cZ+1MAjxc3jJby84z/LH+/oxi0O+q0c2sqIGPHyQyRabsks+Thnl3YqQ8ML+m4OE8S7cNVWt8nPS
tHm4qVIjxLbyAtjT95D3WMPwLK2l+Tan4AR7zLInCysTSC6A2KtuQhgWrVEjF06hOUoYspBUNMIr
zsoWL2ND/P1UJjWEOgDti8fp9vp0LIzWHCyc4HaboQfsqa0yiGwwiF74U0X3tZymlZX1djIOuda/
VxY0TjySd9rc8by1Mti1Xh7Qn1VccdgBgvmf9Tc2cXAs34B7rb7YqKZ433tf92Y7vvWGIudZSZ+k
myRsnrwMghHAuni1bI/va2K26xm0JWXi0eypZVN/gr0dP/0ZPB70a9WWpUma7f288hQGMEpx24Nr
kMxAtUzKOt6CCPk+tDDgH39PUlKNkQQaSZ6R59uPxQgtoa1nh2oNlL7Uhdm2F56ndTHS9ImVXbHN
JziC+9GYwHd8dZSW1tksBal473JAzuq7tNbZs+khLPnTr2nnHzxjvPx3NDI+/Zy6uAa0T4G/9c41
NosEoGB3UIPxyQmk//TkBkIem8zxW6PwOnh9jS2cx3MAcZXknT/2Rp2CNBy3TvW7siXlLh2s24b5
cJDxO/mwkAv/eyFIf2JejrX2SCLj/arLbvhMemQv1zuysAzmmOFkxN2piE117uKsKJ4LWanwq6iY
r2/cZHi5tpz/VKDfyEeT2cbHqVXhhXaSd6ZLhPrVWznQuxz5CzswA7zsx9gbOAkOamoCOLgHKvH6
L4rxqP4QMyW6aQPDu7b4SI3Ik9uxMHL43boib4DdbcoadtldBpzgDuVkv03eVRyGCPjfY69d4zfG
pNGTH/UE2tUaBW44MPmp2r1v+GeBxIfMj6lQnHyyERT6Pjm/VdkxBxiN7mGQGn+53srC0TgHJLfc
5rJEmH0UuHCfXZB1jwq6Nof3fX0WSRI6ETgLNjkgebyrvlpXpP7RJ6Jb83Be+vmzOOIHNoUC0kCe
KpT/C8h5lVlyAHJ67RHtzxPPW2tzFjBALSugHl6kd2aCxOOj4dZPIM2vIZC2S8J4CiDTPUI8dYtK
Bb2LPOl6fawBB1BYDKF3KSwyiAqbLe2m5IdQLlQ5BE4ZYsSXFvh+kFubOmWe2ASl8YGY5zC6Sj/2
vIaJ5kpEWtjIc3yx06XtgSnKnyuZefcRzSCyS3X3UkbcraTTC0FvDiduxjD1ujznd5Bz1VvJeH70
k3E4hW3d77PRdtsBN4Tt9VW11J95kjJBHmnqRXCKIh/73UxBuIH+w3iqIp+t1YqXGpkFJbz1+0PV
efK5Va3UG6L6Mt3oOOTDJo2n1cxxYQHPgcWjI9wUkfJOUDgqAyB8K2thV+WzNfH1y+99YwHHszBS
+0VJLSu8U9mFE1Ze8Iu2vD11GUOFqYKy2fU5WXie+S/x8QQGNl3sjH+Xm6yOUY1zKJPcSGnT4EyI
mLIb6UOwJId1NgRUgw1D6Q2L3tYNSXZe7RVpt+V9w+B6NmYQYtg2dZBAOS9GSSAsn6//yqVJncej
GIC6XJjymVVciF2F+gb0tWpndoUE5Ol6I39u3m8N+SwoNToIIL4pmlMK6YKM4gkzioMnDZnYrtoM
eZyIf2qTC3dIa161xd4HLiHZQElX1/mG5HYqXgjAIcNhmmrR57ucBNDO4p4M4FcTeIJN+7F11plz
hSRzhEAa3B+aj1NDBRxcoZasC3YqAOhVv+NWMLrrS1AMfyBhJ1O/dzRSPDnkgjbVAbeuIf9cRrYK
Ppemhera0Uvxmv84RqnHy23Wm7g9UJDtY3I0PUTT/q3HiDD6ENChUo9Io0nf7RMtA/FLTDB+hbkN
ZMuql8iDDkiyHxvN+T8FWBn+owihUPdvmJKsuEVRJ6qKTVo3Lfk49Cb1YPnqcCPD0xkABEdqUDSG
AjbEob2HBuXr9ivuOzTcxhlN4QjL2jriN0pA77WDE2sdk9M0WZY94HraRA5EjdCO4TFsrejju1qL
tvku4S5Fjy3IL9HXdAwZjOQH7brgtsAAtOrisIkMh3s5MyffLwrm7zIPkB74rTYRfcBTWMgOpvWN
/qolLep23xXWwLcWt+Sh3+lQegQT7AvIDG7T0XiXynLpTfewTi94squqvjGPuNcIhacNgFDCDCKw
XlKUG18VqlhZf2+/vYdzeyNIwPtTYbh/Mr1CkCyywSUvjaS8urVTHxSw6HHwThFbWA0iv9tAL0+J
ch8qU6qP17fAQlSbg9YDFPwagnf7u6RhcOmlA4r9Y1O/U6cFsg5/J18eh+5jxoYJ9qs9S7cMMBC5
cwGTKyfM0u+fnTAijEgE7VDvMbLJMBxw4TUVhhDg+Jv3DdDsdImAzxJtGRV3EDUsp6PLEv4JHAYs
wuvfXwh0c7ljv6viph2D4WQGMYZ8qxJZZOEGXPYedU4jSLxSwVkaqcvfX5W6/AxGgzpq3B1NRKL3
qY8ttAO/367MxMLxFYV/fx8uDMyGKmierYihtC2h6VFRarY+Lfob6AGtiUosDdjsZDDA5EGqgPWn
jNAmORQ8z7IXNUTFsIeuYLnGi1oartnRUDciqctqaJ5aFULUclAAl0HJVXj/XJ/3P+8Qb5w90Sxf
haMTRKzTqnrKepr29LaSpZbke53IPC93ivpqwBVq8Nu27jYst7RG835ckk0mdSuPUwXfMgDhJB2L
39hclJ4MYkf9cUBZP9hpZBLBpsmDIrxH8cHyQ8WyiL1AZ6x7jFhppwvHA1lAC4wA2VEBb+Rnkbqc
fPYDl4/3DO5WoH0IIpuYb6AD6Ps70ULtd9xC6TUn3531O4vCUm/b3dCliTnlXlU03dFOmekgPIMO
PUcVymovDGJZFWACBkiiLUWaHXa3yKKT4i7M8BYa7V3tBryUaV65YOPqrlfTbkBGYvK9TrzL+aad
Mc2GZUleHQGcBD99UxLfwAABGclw0ECO+ydB8w6oXtxlus85YE2QQx+baQyfqtr6+bEBR0ftaKYI
HjtyiCLXe1QXBHL5vHK+O0Vpk4XqltGqkuNFlxR4xLZsgGC97agJvAdSdlCi3UdVYiq956juwJXD
jwKGN0LqNBBhQMKl8gkMLVX+wn1EZR8ljFfoz6F1fgqBXXgqQu0V9h8t3l1zGaL2qBs2qPooWmi4
fk6RHgcgJlGZynjPSijggVqaargLxQDC13vLaW/1Zhpi4LDPvell3XwMTFewcoMMLl0Tfl84m/6L
6FBAVJhg5T+JAtvZh4DzVpIMrDqeQmfLglQBkPsW0oUfMsHWlCJmdgj/eU+bUx8IXE+aMRrikxas
jj/ATHhIIF9XhaN/lAyqdmyjMyvwrORHFUZlQ1XjyE1CyUBLyKG0Y7N3MIeAjg1kD6NjKqE92T+t
bNm3E/Q5c2JEoTjXIRQSeNbrB0LaqnMb6dk8xfRD9ZXeeB6s7sSuGxqN0hFJJjImqJJnkKV4XzFj
zqPIPFsTqG0XZ8gBwZm1qMQIaeGitW5/vZOXg/ONsBRewu6rYyIrxJhVCCF3RUdd8qs0QSy+NTlU
aL90Ok4Kh1DRpy0iPGBF6sf1RheC7Zw5Ybz+4u+FWtIEjRi+sRb82Q0c/dj7nnnmZkgaunrDlAT6
GdcourMBz5MtVFOHNXWeP8D+t0ZtdighfMWKcDzOw4Kw9ON7y+EYmu6gLOnyeu+QQsf8xs8i7YXb
vG9qCm3w0aUQwWiHKoZ+cwyN620i8NwqjjaAjprbKQh59XLjhXnjjqjP9Ok/ZR+PTb9hCKFZsSlU
57+MCL1c7lXMc6A3EQVZRTZEV0ZvaeZlg91M0ZhR3PRTHdxGihRiz6Ox8E+1X5bBQ+n0lK7ZMS4U
i8PZoUmsbVKlCvKYSIqDChI53Qil38QvJKy/yWQhUuxLLyK3nkYF6y5AhUOt8S8XEpA5tYOlpaJ5
M+jnJPXMdugLc+tSyGwHCYrhDbFrnN+FxTondyQOLN+mp92z1CPOAt5kZy9r1rzUF3oxp3BQKFqo
whPJQ5I33oF0ySdmEPVkJ8pNQ9SX6xtuqZVZ2gzUNmTUOz95aMOx3rIYtB7IG/h738S3qMSq9+WE
5NL8q2CCq5qjXdEmD7hWmA2Bpsw+H6D6HCbD56yJ08313iwsOzKLWUOThLqZoE6ujSwhLBCUaXtH
SevraqMDP+xeIunD4abVoqEjrFNSo3fXm15aDJe/v+ohMJDA0sNB9pkEKvsNXLZLd6rERXFlBJe+
P8uqNToBuBWhj3kJKqusLfswdbhcv+/Xz8LWkCIBEVq1z8j+8ttB8/ZYJqNeEZlYyNTnvIahMwNq
4ZQ/+V4cfiDiUpcTHrSSVEaLn9d7sNTGLIumquw9o0XxBESY+e6yCTJySRy438aPcrqyvhYambMK
iCQmVV49Pg5J3aQ7YcFgOXRFnTe7UmTN+8RZwjm5IGkmv0lB/nwiKoofWCOdvwmRfn+6PlQLuo3h
nFdA7VhlcKjIPzBzkfsDZCBw/m1LWiDncRyVRXOGNJP+VLuGwZWJBLUed2llFSBFFrYAeNujavLL
Y9mJCZY4UD8pU387TbSq7wF0MyjsXv+pCxt6TkqgsceKwtP5k63TdAOuxddkhGZDlA0J6jA4S7o6
3hvSrknfLSQ9c/7AkGSRN2AjPwH+ox80QwAUKirg6w3qGClBY+nL5H2CHuGcS5BYcMrGAttCANxA
d3lp8R6V4ExZq/Aujd48ZlQxb3Br9R9dKMpoPDiAZni2B9wocQLg3HpI6QHVhlYQlBtA9UAmwYl8
Z9H/D6ryVUi0tqBR4WzwyCwvxwc35FO6Cz04ONyoMhblCsZi4QibswxcZtJuUG3z7DvhfatE7FCd
EQNNT7WbOn+jwJZZi8JL62MWZYjMU03qOHpMWIZVAQfvW9fof+piII906D8bs6rAsFSen1MHLBQk
kqpS6WNVV3n94o9a11s/jEq46VnQ2/t+RyuwfR+JrSNTbiGmKVV0xCibYgf3YSVfKi/u9QFMJQjW
bSkBe/AUw+kmX6kkLYTDOeUgqSlvdA0dc5kiGW2Lye2HrBtRF0/WhDyWmpjlJyLifYVXkPoZN2Dv
1lXyEq9gWXTTIXF5ZzdmyQmGFc+nrGieBcn1zm8QaJsRV9ki8N5HKAjnhALa9Sbs4QX7DNLp9Gjj
Qr0UkEY+XI+SS4M0yz0udAVTDLF7pl0p9mKsAalOkPDilX5NRHXpzJjrYNckDybaN/Kp0hIuSAM4
51UIcAG7vA6j1nL5D/X6A4OG1YbiXN/B5+PXn39YhqP+Qn6fEEtXTuKFTT+nINRwz4E8euaemdXD
BmI/L1WsL1IPUbqBB+B7l9/sHlOLsqBtm5BnvzIgIeGh7Oy3XrLrW12uXEmXJm8WUliMU3aI0+qZ
KnjsSIAco5vQh2o/2PROrCnwvT1eZE41qMssnYY8YM8thdL/LnGZRzZaczwmyBT2SftetTx+fM96
JHOeQeSmto4TxZ4TMzxA9q/bMw/np1GJvrnewttxmMyB+VUGYCMMudkz4GziADcnu8+V8fcwKnma
2i7aT6lLVpba2xNE5nh7wOXGZJI5e6ae+9FGEzvCqKzegvxa7q/35u3cHu4sf98dqiZDodVo9syc
FwWoQfacbzOZFWZluJa6MAsQYEfAVpxhQoB1URCmwj0S+ovedurytVxjqYlZrkGzya8yojK807be
QfOR7ajq6jsjgjXho6U1PLukWNqjfEZ1/Ag4nXrxpaRtBkS6FVm+NX7W+N/wThepend9VpZ6NNv7
SQeo68Wk4lPNejBXL+EF0JVu6+WDv7/exMzR8//KnGSOZieVV/YOcpif8rZrPsFecuyOwvqwTtJh
X3uguyHO2LL0z9CISJHX9BfASd8E5ftWxhzqzvoJVRG8WX+qoqi8y5v6I9VNewNMzqfrXVxY23Os
ewX6y5QFRHyinewu6tv8VISqX/n5S1+fpQeRp3EQZdH4BHmk5t/WRuYr4ikXK0tg6fOXlfg6g0UN
1LFYuKdau/E7FXWz7yLNP71vaC4L79XX8Ro/WdKQ6hNLZSE3Bm4DcPitjVxZXQsLmF569er7Ng+N
y/xMfgKPVpbbfJhwnCTVBIs33gUA+LyvG/OdP9UOSjpt9uRLke5avKrcXHj/70rOCJ1t+iRgyMUq
Gz5ZuM7C2E/r41DKroZuCLTCrveA/HmF/u+yLfwn/x4qcP0E7AJp8uRg7Vqc62hQ6igEgAXlvs+x
DL4XftDKD4JFY3krE5MK8NGYl9k9CFgh2TM84RRH34Of4w5F1dhtqIgAbRQj9+FKAeGu5j4v2tj7
gAttluX7KMmKQWwg7FSZ26DF612ywQOQ3mfVJPgBhyZeuVxKPHZmjUm/9UE3mhsKRsJnF0pNzkNc
wG0G1SAUr9tWt82ntuCS3umh8F23ERZATBhkln1766LBb36iAKbUPik9YBjyoElS/MQRZuEul+Md
Unnz07G0Yrd5PJXfaAivkL1/YaMcIP4kUsBipzo404SzR8IJHY81XLjpHZLk9JdncjjkWpj1ya82
BEXn6JcgeENOZGyTD4OFePw/VQa9nXYzJBUON10Y20LwT4XVFrxB3NWgKpdsEzNKJCcirX9WXTU2
p9YjuFDRtOvOCdTJ7jVGfHzWqhq6dk8YVPA+5aIsiw8ATE3eLukBJPkGUem6PNaSVKTfV7Fhxm01
HizBVbRR19wwDt2uDQrymmxJNebue52qPv6YhO30mNT1lB3yqu2KYx4KMu5dFsfTQUpcLDdQkyvy
G5+nVbCDaaomGzpOnXeCnFQHKsTG564Vhylr8EacgAwFl91idPcD7kbRoeqBnG42NmsneJfagsBb
bwdSJRiQtgDfDa6PYQ4Vogp8KwuS+xi3eNbVdR+dx8h2476d6vpH+v84+7Ilx1Gu2ydSBJoQuvWU
c2XZ6azpRlFfVzdCaEYIoaf/l/uciyy6ZEX4NiNDmGkDe69hmkZ6D8NJbOMaXDq6gT9rMdzltSyq
V1iXsnfpF9A8nULR/sPIMGNNYL6/ev0cQk+pGuf5Jxi7Qj80ZWjkWaFWCgkWDl1zrIjBfh1zPf/S
0GaBXaY36Ww35nPNNoZF3nce9aJ9bbTs4GrZeqLYg7dnqmc9+HzcAV5bwsJ1ipsWGphxkG4bECDC
uzwR01ME+1fIYAZwdsttMqXPKI0KuwvB/gTSKbCdPUSTauUjDqUOwlIdRKb+agHdGbZc9Viu3JpC
3oWzJ9Rf4K11v9JQB1uvikV1H7Q8sa/GHyC3Gs19gsdPgdfig7HwSt31GlqWT1V7GbM+pVUP2Rhe
pVtQusdtUVEKP0UbAvB6iC9Q5m2sRqRErEfb7wqud8Vm1kP5eQbip/7GW38g93HdTxH6OI/ehujL
UV3DSLWEwdRFa8JTeCXsmxYg6Z0lffuPj9D+hZXE5I9pLmaxQ6Y9+iW5wR+ggQhFmUTU/aZFkTN4
ajNfkm00JOBP1dKied4BDLCtc/z/TrCoDasNTKvVI0h2ufzUVax6I5NIR/wgCA4+wTi7LvYjZJ7k
A+r4lhwmpHVfWOfN4j7SYVhhj1Xl/NxKr46CjdTQ/fjWpzEUZWWFWvbzXNruzZt9Feyx5Ot8F6ae
hQNVRcqvXcUn+OxAF3a+S3M9JA+t0cgpwGUlBtiNt5D0k2rEjw/17EeHDtqbX0oYxUI6rAt0Cjdf
ShTKbgYMXiSG/eGLr4PyqxEQF/XErFKg/AWk6PIG4O+z9S8wYZPW9nEqVPA18aElhYsE+BRPnmcy
unIILJ2W/3mHaUjQw9DzFMVSmT0NvDTcycK0EOpK/IrddqVweUeVJH0RRUV4UsKvqh106cN0S2v9
dv0oW7ixuISjKElYHuVDCiJIbLYSOZ9Pseev6TYujJHLNVIFoyrt6/yNXphMKgNcFNZ/xWYakmLl
0rLUAefKpULth6Mp8resN/7dxcD5ubXhjXd613SAJBqaJFETnqYgKt9Crb27IQ3HeqvzYc2pZ2mQ
nGsXzIiDlsg6PI1x0LZ32FN+IqvPXjXPaxTqpUFyrlzgqqAYX87sFAaDedTeADnlIdMrD94/Iz5g
Pvj7ZUhSYFNlO7GTndtxF4ijUohy8OWDMc+I6qMhxb4Ove9jytag20tNuvcv5QeAsGoGaoY5Uky8
hc/BFirbZIMQZ7cILbshRvk2N8burm+VpXlyNryouwuk109OVSyFBiDW1MOmYRxnwQiF9bVM1cJc
ueQiEkK2uy5AzVIiD9SGJCIJ7+EvWa1JyC01wH6fLoid+tnAmuTEqxbYH6XgSb0bYeL86/o4LX3f
fWPFWUGlLcEtS0CZ3DIyj+aQJwRyTtcbWEjmuGSijLAkiTjXZzPG5V4AevsD9JnmCBU0fVehrtft
xjgRN1ErApcFROMwa7JMo7UYzAOdjyM2EK82CV/lLF5G/g+vCdeWQFvZpckY6jPj2S81xhF80k2v
7qKhgibKPNndBKudV5/y6cZOOQGB2KkvaiH02UKXB9RubBI9gJ6bX5q9PksL2RfXKQAKfDYq4wad
qqJyr4f+pWJdcg9Np5cSdKfd9VYWNiV1AkFgKkHjkQ1nYLdgKR6HCk6v46cZ22WlhYVQQ51tf/E3
heme9k8BThigAli7JZ3diAs4xJB63LBIH5mt7yB+ufKGXWjSZfM0sCjWbSf+f5MknH9a+L3yAVH1
3xYhKNJvKr/fTFjnK5tqYde69B4el3XWpxOKuFQE9tFKIdS+GlEWWGlgYaZiJyzYQLHJlMV45qOE
RSkM6yf+OMMgiNx5qFrdRs4NXL+ACo6kvGD1cCY54186KM99tzPzHuu5TleKzEtDdenhhzyJj3cS
9QDcOqYmnPmnAMKf3hagWWT8ry/qhXjgEnpM3U4waRrnMxlw/4a65h2FQOlOmvRLWNPnuk3MbmjL
NWHnBfVXmAv83iFiVD8rHXdnZU1vTgxUL1wGe48R+1DxWdEd+EQkeTMQRGQ/GQuD+FXaGkCgDU9q
n20SOGt7r9c7vxDdY+c2oSvAbkSmUULJ5/ChGtVLhKctYLK+eCpZ8hk31pVttjTMTuzokA3wi6EK
kEZXbBvw7pk3GNkgDv7mdbZFxuulJ+PxereWlr8TRpqp6KcSZbAzIzI76qFLvmdpal88E8Qrd/mF
JlxKBpumwE8Sbc4wYCg+Ea0ADyC+tA+4KDVrKPqlFLRLzBAjrqoJs+Q8J92Xmc3ZBiBa7yWoO4Pn
f3SO0mwzTFiuaTHHn2AiuzJbC+eJ6zAAaUavg/1zfJR9AL06MaZy3tGI+iheCx+C8B70cOnn67O1
sDQi51XRAQiczUlJ3iCLVwP3GWxBrvAxmh6AYQGKlZ6JTxNJ1/DLCxHfJXOwComFCIm4NwK+00ZC
3JR6+Pi/NUpAuOst5KT2eQCDELihrvrFXfb3H+4drh2BCrJR9XU6nVH3lzXZItMGFsxG1DEAp5t0
0HifQ8KVhOkOlQZ/foYIf8O/IysWeE9lkzb5uIPAV2GTvaUhE0eoj+KutzIFSxPuRCXWVXMlQdI4
6ZELdWYh9coXo9I8eZlVjEwDsh+V/wO52C6pdqYV45z9lCO0g8TjWMB5914CV0rBB7hYemwSH0yW
LY2r5ie82oX5KtoU8ORtbTop/lK0r6WGKFDKgWACpBhJj0fAxy+l6rKLpfcgIK4DR2fatwLZtkwS
JE74kHtNvIGmxhiVu6gv7fg+zcCbY9iyuTtDF6ZUu4bopgSIUUL4YNP5nTf9kl4ZeYAkxXg5AM5P
iyB943EMV6oNcGEe3+kaWsoNaq1VEz7gVRt0Pw3EJmEYmQy2hSjIHET9JmAkIW+BxUztNcR6YTAF
VZ08OEiQK3y1lwWh4OlkMAav5a4qaGCOQQJbO7EhcRSp9wrqvaggZg2wWGcaQVv1DFBw6H0FHYEX
clvVfILklu7KYNCbgoxxewTMFF5WW7hMjuHTlMiSfhMKxGa2qTqZ03svGXJJ76n1UJHciREEd/zS
zAMpFekpWPfc911X9BYy1abir0jq8iDaGcYr6O6qaIirg0/h8HCHszyAxUMISY/6oSmGaVQbyBJB
2z/I0taPgFxgpqf7fJxI9vf1Vbe06JzTh5I2Mgmh9Ztl8mDhm7oj9eABoaLfWugWrqzthRtE5Jw8
pKK2CHyRvJGYIG0fBeVQ3aFWKNOVS+tSN5zTphv7WEzEImUBDNx8X1qv/dxA/Ou5geDWdF+wZg3o
sdAVl+4hra2lqQFHiCZktPdcJp33OLYhnFqvz8hSA5cQ/eG2xXCd40ksmjcVJv5PUHuL/pS0kPi4
CU8RuOSMAGYfJIIn7jEqCYhP3diOxae0LKvsoh6Lp9j1bizMiMu/qCgKEciF5WdTq3HLKESSZZHl
25zhCj/wQazM/MLJ5dIwOgigFkzP/AzhRXDowIy9PL0kKeodoArwNUmwaStGV1bywsHlEjBgfWBM
B0fONwZ1vg1pVLtHiuSCcGv+4hG4Vp1v2+8ZJMwegnIN77rUqHMygOqQjbnwzZtN6n572anQePys
4bUImkS6hT/0tmXNYy7X7h5LDTpRgYc6IbxX5s1o4CEuDTZl81lfXLTwzu03NPG3CZ5/cVOuGSIu
XOZcRkQDl46+LhJxzgRPDhXPyCPSW3oPPzTv4fqSXNpZTpDIBNjKfRWYt4oNxb2x8fgJ1/w1PtDC
mLlsB5PB6lL1zLwR0fzFtPl3juiEpxIZyr+6qDjEl9s8skUrK39hh7kECCVAQeoMq84MTtcPUR6y
h6zt+UMZ42ZaJKvtLOyw/1hTwPnChKYd3gAt9v7Ha3uhqgu1qQI9IzM/Bo8mJ/d1iB13fZ4WXkQu
GSKwXl5nc1SfGxOEOwvgPW4c+DrponTbU2DkUqgwbq83trDuXEpEUyAVpWY9vWZsLnckn8iBRNn3
kpVr6eKl7lyW44eAngVVqZlp7WvV8bz+HydjGN2lXZxBeNoocFBx4QYNye6UYixa89hZWOz/2nV+
aLUqxkkVEEQ4Gx+eNIb3zXG2WCLXR23p606AIJ0ftH6VI0mYD+2nICvEoVQ0WtNpWhoy976Q1EPN
oBT6Zn2ImpkZU97NcX2nFNwYJqrfUrxeVw6qpa44UUF2EmZKqDq9wUM0/VLN0AuCUh8ukLvrQ7Ww
TV1OhB3zughBPj1ndErIfQWdGsWh+Vn1IA2j/Bq1NeAmk25W8gkLC9olRxhRZ7pDreAsbQNANF5a
3v9EGMlfNTHJ6XqfFsbMJUhkIhZpDRHtN6iPQWleJ4rH/8sBbZ7O1xtYWAAur0HTnFpw5Moz5Kcu
t3JtUfZHVuSSndyEjax3fr56hVgascvfP2wVBr8Ur9dlerJk8GAtgzw3VzHkSXISrFwblgbs8vcP
TciIVHNYh+VZzJoeqyrR410iunhNoGXp+84NgfCMej6EKc5yikrgJIYUzii8htDD9flYGiJnv9uZ
m7JC0fysStDdd03PVAZXIBazw1TTdI1mtTTtzr6HgEyrEnj5HFk3l88VyMrbDOrEkNjt6SN0z77U
dRStdGlpXzr7nngC1Ive5MdA5SbemFyo7DG2TcKfrIxTb5ePgc/ur4/fwvy4XAWU/pHMbGjyGT4P
8Ut0gRwElqnz9a8vzI7LMzCDUHTOeXEGaoXeEdaSXTPR9F6U8Ka93sTCaLl2BiwNQTiHwsrZegmD
ZQ197i5Z4CiGmmXIgaa53szSOF2a/7BPtKApOPNZfoYOVmDvYbU7ypeQIRe1MutLDTh7PZJpE1WA
hZw1/A5hswPuazxMduUsWZqIS6sffz7tFHy9BT+TgKE0G4waNrehifN936JQf9sYOXtdwufSRMPk
veGeMnYbaCvBPxUwNr6//v2lqXb2OiNBp0vIsr+RkZY4ciP/AeIBG9Dpt52R/7veyMJOJ85OZx3Y
Eirm/VnFQ5HUezWnnT5QNda020bAXdlXaA+x8W/NvNms6bEuzb6z521dD9r2GTvxrtH1lgdDvpF0
rtagnn+ef99lEQDm41eFsfm5g7Mdgdp3E0Zb0JJT+jjXU7Fywv+5F75LH6CzgeAdAxKnGjsI4SBx
mA8b6+EBf31ulr5/mbMPq9iYurd5MienpmLhq+wnHgHO1MNP9fr3F+ovvssYgAhn5hHqh5+1Kgv/
rk0zCLQDptd2HnS36y5NnwNIRI7ffIDe9NeIiDGEJAhtBy03Aurc2blIvWgNkLLUXycmaMhYt7Is
w7dgQl2EAaP46OPNvbve26WvX/7+YTQlhGWqeojCt6io7BaaoOS5jW980/queH+GnGGsDA/f8FCH
njGTYH0Fray/Xf/xSwvaiQUiAgzP+l3wxkZvVi/Uw/N1W4kapQimqr+uN/LngOOnTixo4AvegB4e
AtIUAdQyteQZXNuXPumhOBu2tx1hvssloLCPS1toCH0WZQdqioJjs/81KNIhvE9gwpS/jKXm3U01
U8gz/D7r8KpULWiJ4ZssePqNNQr2E+AmzLfZMvkubWCggLTMVvN/IHgUZK8JZFW+Af/DvC/X52Rh
1TInBtiKS08VpQD3Fuc9SKM/DMvXnkQLq4pdFsKHLcEhppcHbZi/2QmJGEjQAfooaBGq/YBgcbit
B86uZhypWVON+kyBYakPWd4PP6Leb4ubICW+yx6gY9YHRPvpm55n8SyyzP9Brar3cTPL99u64Jz0
TRWmMfzqvWdYqnU7gZvR3vfXlC0WzA59lzlg/QYVP6/wP0s/VMWjhs4KgRxoKeR3XvGkeOH5CB5B
jhtTvMvoAKs6zup034xwH3uY5dzTu6TEm1JXoWwfsgHv6Ffa9K2347rHs5BppS2A3BAqbFGzHBN5
J7IuRK6K9xOAfyGDKtU0QPvlBwDw/ZowyNLSdcKJhEqczIuMn1Ssp2cIenWPbVx/vz4lf763+My5
QXSs10p6nOMOj1dPUNIdgDhf7IjbnoLWoD90azmQhU3iAmEV0NFpDg2nM2+n2aC8HYKr3UU+cPBD
Y2/jPfouHlbrOPSDMeMvxtb8cIHdVBl8ppVfdzC89lZGbakvTjSBC7zw23KKP2dM909RCtkAPoTm
daLt2q11qQknptBBzBw8x/iz4UHxQuYE+PuuZtuuEWIlolw+9d/yse+CYyNYYrctb/nLv9uRj/pb
xPH86ViYbHLos+2uL7GF9Ztc/v4hOrIRbJciDryjZbSyD6ASVAeTj1SsvB8WlrCrtd/RGHXmRHXn
KFT2QeTpZ56BFSAV10+qHQ83J1d9FylrizYwJIyHM81Fou/tUEcS97zQIEzGXbEmt740Ys6OV0nk
BR0kIk4K9jtPlI3snMfQwb0+HwvmQn7i7Hk51lOIikh6hFN5BUETDzXZ4R7ZVS/dEB6VDBJnsrIg
tIS0epKIjPE9H7285Vvjt/EXkUY5TBmhA5dtdR02CrViezEsbtoyq0AELylcp6Oag3RxqCchHuEK
ZulZchgtP+EBpPtHnk7NU57nat7EdCxT3JOHGIqFKCUT0u5MM0CCT0AIK7+zVVrFkMMeQIy4PgIL
C9+F6CoUGOJ4ytWp66b4pcnKM7WMfGmi4jzXsDW/3srCDv6P9H/JYRfs2exIKihUPXIl+Q9OZZt+
6lt1m7OgT51IpCTkj8oh709Zk8jHKvHinzWk4m67E/wHqTsUhEwylCcOnNCO41UB3MFU3kNHXKwk
YhbWugvPBVEcBchIjydORfqJGqU+xXkf767PwUJscJG5vBah0B3nJ5PrCwMOIPox/NrwGagPPfdh
8GrtkLPvU0Qht7ky8Utdcq45BgenSWkv0WgNilBWw5RzU5rOWzP2W2rAecWYYCLU5nF6hNwUjx8l
SDlIJw7a//v6qC3tDyf+BGAJmcTw9OjT/B0FMe8ZJBwY9kVhCRxOk6/6yfy5FAdUiHM0ZMyD/ZJX
niiLx4euVaAugqtuypwfgrD8Hg3joeiRJ7+pXy4ulwwwDrMAoUHTAqrLnSiqTQAk34OaUAPOQ9x5
rrezsPNdLC4re96FAnKgWVDXfNOAwDlsKdweOZzSZmtu2zouIjer+xGQh1ackAFs5b2Kct/ceZ53
45vMheJarwS4AhzoE2QpIqDadIfHTNmT+LYqgu8q6wMRmMB3PKhPgGEH+YuFSqw5Qv2K2htH6LKB
Plw9Gsgu9qG26TFigLNDSKYH8rAWsC29PtELG8UF3trYzJCHnxrwxUV+b2AdozrkqVWAsl6RqLUE
08J+dyG1kAKgAdiZ1UmnJIC7E+g/Xh+frvdh6ePOZgdreKKjh1nmEB/aaQhsAC08BiuXjaWvuzsc
yU7uqRpuulkmnghu+g9NWpxv+ukuYBa25CXcZpL+Hxk31S9N2JTf+Q3D5eO271/C1oflA7Us0KJR
iTpruLaKnUzpGD1BuBL3nusNLAQKFxMrBLd1WvT8XQG1t2NwWdyQidUPiV7VClqYABcJS6GeXEA8
1D/CPFL5G4xRC2hoFX693oOlz1969mGIiEdEG0On+b3zDX1uLpwarcO1QLr09cvfP3xdIu7Ysube
mQXwfmBN70MAmWar+e2F/Rs5J3XT9jWOmbk7Zcoyf2vh8pBvmxBSqV9iYPD0ZkC+sF/ZaEuTHfze
GZuDSOnphB27HvxdnN8/ZByKt5nYn9fnYqkBZyeDINvVWP7BUSd+99DVfbxlI4kOyInMKwFv4cB2
tcupyPM0KTvvZDR0oaNZ7rGepueGtXBtgK7Qpmc8PbTGrAnLXvKLf3ij/geeCJF8vLGL8Czl9A5J
boihZ5BmeZEmfJxb76JxK7dhOoMWDz7zmlLfQjddNWoYmMLIA1qvZ0jm15tMtE8A7/7SqEtukEgE
kFZHj4OPm8r1iVtY5i6EMYrnKRelGs/Uj5sdj6dhV6b5r9s+fln7H/YQJGfAIRir8BhJbyoO1Da0
uitZLL/c9n0nAvQWhvfwkCnexxZCDi/aq7MOpHkvGauVKLk0G04UUH6ohcn4eCZd/MShpyxlM+J1
6tUbpnHSejUkGqdLyuq2HjlRwfI+o21fxUdoNDfPhnfBJ59iM932dScMBPBMCwMk8E7Q7w9b3A7T
xNPpvu5iDZ7AbW04kUBA+gMx2cOVChL/BwoW32Eum7vrH19gkPiu3jKf22gakcl9AaLl0UbtczSb
XcObz9xjL9UFQmmD+TVOq++oRfCVLi0ENxeOWE0UOo9Q1Tjqsq4OEdwgoP4BCYkkKNZuiwuPRReA
aFTDwio13ol0vTo00YUE3SAdICem9pCV+F6gbvdwfRCXunP5DR92ZUMZIP7J0EMi189eQRGR/xj4
gbx5xAu8lXW8NFEu8JDLucoUifQ5MP4rrCPi+38RQTy2P62ummfUFBDd6ha4hzR69LLbvGV8F4NI
50gRbgv/yEPoRcJ3bfbHU1zG7ZqC40LA/LcE8GH0jCgmxWGQcwxmIfoDbfI53RPNgpX87tL3nQhg
vL7yeK2DI0Q4YaDBZzqnd7PH9T+3zb4TA7ooSlBtKdJjAw9i2GpAdqh+ZNIf6m0fh5Kt6DAvdcMJ
Aw2EiiQUYKMj02PwCbl25BEpMM/XO7FweQqcq33XtEkZJVAtrlAJhryNggplnvzAEstPUHrpV1bx
QidcvGEEH2XUYDqk0YZEzwcO4o547vusbW9LcrkAQxhN6BzCOs2pY5m5Uzz9lUXAZs6GrMz2Ug+c
vQ74og9iloYsL9Rb03tGCCQfBxN1a5ekhWDiogtt2RU8CHCkcLiM/4wCRCk59DDAS7qKfLs+20ud
cI55lMjN5MHz8F0kKaS2M8jaxJsxXhVHXgi+rjiylWSQDZwM/hKAL/bVwUtq4ZUQYOo0e0xjm2Tf
fMVwLXroRJrStdLtwiL+14/kQyRRkYB8dQvRXchdDFO0gSqmX/6V+BEJv5soACow1pC/WqmiL02U
s+9JLWlA2ql5h155uYPeGH/iAiWXmU1rpNilJpw9T30Oi4d6mo6IwtX/Q+apzGY/pywxd7ctBWfj
C79vaGgQ3vVkguZrFcHd/MjTJlwp6Cx0wQUXBpQkY1wV5AgfJDvciyhV+RfC5rDft3PG7Mq+X5h6
F2XYTIzGRjH5Dv+94AkGj18aDzdvYIE72P4BSXV9tJaacXZ/JAZITJVhcATGfIb+NucZmIwbBmOh
ZgcVAjWGm36EL+NKWF7YqOTyOz6s6GCMIiMTv3w38IZOtlCOjpsnaCCMcmX6F55krrYx8Cx+HWSw
LGKjBJ3WJMq+iY7q4iWDNdVjbnRxKpSIa4XrU9R792aA5dH1wVxaGpdOf+hc15CYJlJkx6aozqgk
8oe8919nSLPeX29gabackz+A3bQCFco/MlbJAy4Z2c5orAXOI/E2Bnolmi48aVw5Y6GqqvNbU58s
AOf3FhJvSsFRKMK9OS8KisNOQgr7k80rLTaFN7VxuTKCS8vDiQ/okJgTzvt3OmrgICyf9a9kRGnu
tostcYJDJgp4bNUhQOHIWj5HaqjjLUmT9D4PR81u6gRxcYmEgj7qiyGEMiy2zr6rdAGnR93YlTj9
5+khLiIRyk1j2cgc76cSCHreQg8W1gQb1UsOKpeE8F1FdyUOiZX+/HlZYzh+X9ZZPxcqhTgvEPt6
TuApxYsHBtHHBs4v9DYlMuKiFHU8N3i2yfkYEB8KlpTEYTRvvYJevHKu755/pf7/m64hrrIxHWgQ
M19leDoDy3tiA0SCIZIncCcpNxaigdUjivNB+ncPEbx8G0DjKd+BecjEg/KqSO/iKmvzr6hEp8Ph
+m/684KH1dLvY8vo1Mc6w4LX0cUAb2q0gYEck2slxqXvOxGDhx3p07ZPj53qOw96qBwYVjlxMqy8
fJcaCH7vADB8KXyBuv49gF/so7YQO4fe9vS/68OztPSceKCiqtUwbsJTikfQx+TxAIwU7PVQsYoZ
BItuXOFOWIAsiW7gvhUf1czr5DlrWu9vU/l+9hRPkVp7Kyx0xkUp8g7VDFs2aCXIp1d4NpKtTZP4
buj8m7DKxMUpBvXcQyuFR0d4p0D3kLdZBa3oPPRXpuPP5w+UsJzJzkKeQM6zfydwIbxXuWg3JoYt
ATEx3/X5uKZCv7CoXMhihlx0nec++uHBDeQghB3pQzFd6tXX19XlB/8hErDLFH08qfsQIuphMrwH
RvVP0KOYmws+PYb6pDen8xHCEI25a2kE6O1tLV66+qFF8CuSIosv3jGeH32DHV+7kRnsqTnx653I
WhTNyKr8+dL4ObseZ2hGjE+ioyn9xO4yJqFZmCVQAL7emaWVHPzeGTx00jQkAC7Qqum3GDJ730wl
3444v1eaWOqCs/OprlIaIc6+A+7oQyvDei/hEIa3HaEusFA2RWhgN1c/I6cGlmAbdA9VmTebKmqD
PUvoJeDDOmToVzOEC7gm4iIMqQdCNNSFWlxteu8CaCps/q715Hcb2rUs4xtoCj+CxCI+DTDYe5kH
8RDkJO32XjF7wwYYNb5n0FrfRjBT2QfD2JxhdgAFRGpIs7toEFM4TgxpB+D4SOcDkLIDQF9eAR1s
AdhhvvFMAt0Sk9Aw/zQ1TA4vZCyi5nur4R7HN3mRE3XXmkBkK/fVhUl08Y5Qa+iANBXju/G89AiM
ickfvN6bgptUe4irANrUY1IWsE09yqAkJ2sGKOnkir3YGWZMyAesRe6FuJdc/v5h84qw5Fmq6vGd
RCAVWhhH6AZ07HBGXhIVus837SoX8SgBMaoG3LyPAV7740HAT9duNceldePPXrzyQFrqixOI4GE5
xyntypPwvOrVlDS8k3B82qrgomPuS5hJ3NYdJwgRAZGc0org2KgeSuMEMl7JRkLNob2LIK2y5iax
tMacWKQG5MOyeayfTVvaLaDUej+oNYjZ0sedKAQw9TTRUofHRkf6TrR26PcTaYZwf32Mlr7vXDyC
gEEAzR/H92yW9MFmHqA+noxXS4ULgdrFEgZ9NXAoybfvpplDewho2htgXNnUfJlD3qnjTd1wwYR6
7Nqm4Cw9tgmpnvrQiK9ltKr1uHBYuyhCGpUAfFYw+wGqfdo0szlc0IoHrscB+jnZNgwFWQlYS+Pl
bHSYFEAS2g7jezMNUAACWtd4eL3DxPTrbSN1afhDJEH9JAom5NVPEU/oj4BRQ7fpNOe3WQQRF1Jo
M15HguXyJOMS6qtg3RwyYEk3Qw47rOtdWBojZ18HLa73qkL5wSZN9cnOoBRuSNakz/0QND+ut7EQ
pFx5T9sOddI3Gvcz6r8KaFNDa1/U2zIEedRvQu+288PV9yTpGMSTwnRHuWlQq4XUXPtVkb6xd5BI
EXY7ipTEa4X0pYFzNzvzWdm2xXzk8Aco91GStxtiA052HETc26KuiyK0LRDMhMx48GUjntGh+WTL
vnxo51WqxMLcuPhBXgQQRJ+y4q2hTfBiZJaKTVv45ZNAIf9lhuv4bQRP4kII0dLQQ9O9OKkBqhoN
5OIbZFEevJmt6XYsTIkLIlSxKMAbA+pFFX0+7WkCUQrRx753N4t51jfOyaX1D5seD78SLsdxeCRx
HAOsQeMnOSXTG1e5PFzfMAsHiSvqSUU7SQBgOeJKLcH88UjIp21alXDfWOnFQhh24YS0THzW8MD/
KazX++AbVVQcCu038XbsKJTsVEyyHOiTit+WLQZ08/eBkyE0fT1NwqcKCfAfgGLPw5fcL7hcuXEt
jZpzvMtpyqH1xsKnLJr80mxIkGbhc0DSKVmJMEsLzNnzxlAp89bMR5IUTbTjvQk+mYYLupMyuq2S
SlykIWvIlFc1BPfUTGKohmcdfAggc5oP+5tWl6vKyco8zUmr+TMrkhIqZgww5e0EIunKPCyEFBdp
qEcIz4ikz546COGD02F2dmL+TiInc/DiNebrn0sDKMD/vpqqKfRL+K/oU9D3AioXkdl2cfz3RWyL
MlikdE3S72ys70GI+Ov6wC11zNn5nU1s2op6OpnuIreepUNldlSV8JVRgtoJ9l25twZ/W1jNruBm
0JpqYArZn2Zqi2+E4OxnY7L2IF9YyS4asWiGjERzOx1Hr1TbKqj7vVaCvApPrwzWUgvObu/63qsv
suFHXsywiWcQQ5N92T+PLPtyfTqWRsjZ7yTP4y6qi/ZdYbvrnSxn+rWBQUW7uf79pRXm7HYJPHpG
xoYco0LDIyhMDByMGz15f7MxiCju9igXSjyC0lHmG5XUXHwd0qaDrt31H7DQQReQGERa9x4g2Ec9
I15vWDYkX+F+wlaKkv8Wnv+QN3Ohh10/1eMUZt6RBGGhwYcoifonymOl72HoJeMfFYyZoMc+xxZb
LGwTL/mMIoXHdnFf5D4ub1EXmH2GNHzkbZKxzceVni/Aich/YIqeaQoSjOYE2+RwW6WQ7kQFYN9A
OK9Lw78bCa83VkR02xL9Vmb+Gs9hYYu70otUJhGzyg5HmMuBR8HSEra4I9l3LCCbKVwDSi41c9k0
H+4QVS29rrMKZe2m1d0xaKNS3HFOe7I3EkThl9nDFW9lnpeW0eXvHxpjQevFhkfs50C9fhNf+pSM
2doVdeEiEYa/f52ETR6GgZf8H2dX1hwnzrV/EVVCgBC3vbhtt51uO/ZkuaHsZCJAiE2I7dd/D3lv
PEpovuqbqSlXCrWWcyQdPcsb1Gfjg8jxTLZRI02eQShNnkNdjl9qx2Vvl0NiIat4VlYBcGOKItWT
J5m45EYEyIp9loqbzOnXPC/o/K2/hYWVV+DaFbsKBiRP3MmS8Z+YJV3mbjyDRzqNCvlYy/sqLEzw
jWEY5U2K+kd6Rxxdm09xnsIwd6Nj5UhgrbJpgIEarGkVXBpQyhoOHHAfF0qQTR5A48Y0qfdP7Uk8
jnK3GpN36rge3rl5CG+z4cYZ3StFFeAM8t9p0hmrod5TjM/wSYIiDUlhPLeryjFiK5fthVVmgyad
IOq1glLwT9iUFUAAQ6w2pZsSYIN2jey2sNRs0KSU3dCXOhyegV/9rHMWgT+cNfvZwMWNoKhUxKtv
8wvrzBZu9J1JxNTV4VsjzXSAhhJeZuEJGLXVCvBk6fnSBkzKCFReDh2KZ+25v3qS3sKrBI7fI3TT
dJRnEJf1H2OQ+aDv/zL59fAQRDBCanJ/pWi+kIJs4GSdMO45XA9Hij1Ayz1UQxtIMHC8b4vX2MCd
7W2iZg1ns9SalYOMUyvthI0P0W3U9XD63OZOHO3TrDnXfXSdMQV2rf8ucon7X9t6eGYQOa5mZepM
t53p1sxqltaElXv6HkJUvHD9NwJpl/2Yd/sYFptwN06ve/CjVuIhWUQn3yuCtx6KVPGWT3VbfQY8
yCcri25pFqwk0BRQKXanCbl63t10WOebJI/rTeLgfTHnV/oSERtHWUJ8nOdTGz3FWcRfxlEM5abA
K9kK1nRhImwUJbz78Fmc+N/qWAe4uTg/RxF6e2G8fHt5m1lIZrZII6y5PagGq/QJmObsfexQo9JO
Yq7bkG0MZcrhRgcQzvjsu5TBCaE3xuwAXM7XMCVLP38euA87vk8VSqw652+ygrtlO3JzW+tS/HN5
cBZWkQ2fhCoI9OPbXB97I4JqQ0M426djqkDoD+FI4BWohF1uaeEEbiMmITAcZJHHnXMMaMd2JOO4
8YtgT0s0NrpQqGaO0JuhotvQh7vO5UaXBs8K88iMPMpw1H4bEng0vzQVB16OEBhXHi43sLCN/Zb2
+jA7KHjIoWeDfIv8HBp0Vf8pjGW2KTqUxXTJzm4pny+3tDR+VrzDU6/M88GNz7WSwHxJuYfl1aeY
Tv2We3gRnUBUHVTzOGHvXomchdi0AZW1yGEP1kg0KQLyCoXeBFocY3nGQ/xa+C9MkA2mBGtxSsde
ZE9l01QvsCtJXuB7JVc6sPT1edY+zA6B/DRKOlQ8QSIw9fZ1l8K8oW2DQO4uT8pC+NigybxMmowP
vv/G0jbYZbzpdnkN8TRdOY/MDPTKflg5gEm49xqRwoNHDtADVZo9/D907pameR69D6PkG+gPFcnQ
HimY9O09hyTgvd/EiPzYNeGa29DSXHj/baUMXU/ISJojDUkCvwvdj/A+BUbJn1YqekuTYQX7LNTQ
zx4Uz7VACaQe2feUAZqkYlz34FLzdHnKl/phbexadbIe4KzxLED+vKNRk71HjVkTpVmaCyvKS39g
Mcx84ifI+Pgd2ZYuAe5pA2urnLt3iZ9Fa8H9V6xiCFjIf+dDCAp7VWB9nzD7+kZE0aPhZ03wMv87
JROYI2y7Vr5cMWpobf4VH9aYjriCRbDJn2hWwsMcfsnYID1ItxQrk//XgUMDVqizZBxil5n+iJ54
SL3RrWAwqAcb46oiHlqYl92HLkjXDcGnF/kTHLnZQfkdPTepvGojwdetEKd5ZGADTOWTLA1gw5iO
UvRPPYMYgKbRP2BQnK+bCSvaQR/xOSetefLduZaXgBAXEgi0XP760qqyozwzQzkIpwCuP3pkXYo9
cXAPdabf+YhNqoRfHiyRV+b8r6GIMbMCPobzTQVfPvPad6TMNjAZEMERrjNRuHKvWuqNFevcLxuv
zeP2qUxdtvEHnFTg+7kZPVPsyzDTN7OcAsyGq5UO/b1Uhh5Z4V/7aQ0X+UYf0wZVstEH28OYWN+m
FDbTYPzvYRse7+E9kO9p0MLmtFs1nlhq2wZBpk2SMgCd0ifm8vOsgBY7ZQYNWogaM5U1W+NPp0EB
hAKSG4yw6qpb2d0WRtnGRirT+CoeefLkU/Ygm8Tdspy/lARlrdQt+80wxgCV4rBzeYkudtRKFbpo
QRShvj7JbCQA/OWwQDzAOLqSbzVg1N1RwZ7Q31cBhQUSVYTp/kCNbKBklISkXvNDWPwdVkIBcrLN
qDNoLNl0PED5PttJ6v6KHbMfw/Ds+4CVjToDStAHjCzM12wm/3pmDSMbYklBuYvINCZPZd9EcBV4
UTDkgPRW+7+tMnbU7vJI/3VDRkNWqqnDqOW+xCN+C9T2OWFNfRhzHPexfRY/B5HU+8vtLOR+biWd
eDQlnBia7q0OQCZUsOm8EX3w0BWwbrvcwkKmsTUi4zbj7STq6gSZZpLv2p7HX1qmnPfrPm/lGVZl
LGckq49SlDAd2zOHQrAALnB4Ub253MRSkFmZxQeacjCOic9lVfkbgaKNFvD4gIFpvXNKs51kee5c
tSaBsjAlNqYynd2tIWjZHEmQgPFNPKfw7ng0Bu2XxnAYiF3u1V8vRWFkwxhr0RAXLHL1xLzmLpaA
vJbdDxwxjibrxeZ39nCJ2TfzseZyiwtr2gY2ppoXik9NcaIKYARyJ8HBkJAIAhsalO9aqjQ8NiLo
5RrdbKmLVpaIUZ3uRtzEXmPmfaHQWPzGKw8lK1OmG8TRPQRHPg9BgDpwMVx71rEBjyQSvmCA0z3V
pmj8A6lyDXc2WKJ/vTyKCynI1nb0fcjyuXUtX+EUVG21i8q6Q4bbOMDZsCX3QbFqVLUQubbK4zgO
MIou0vwJ/If8JaYZe4JC9M/L3Vj6uHUASZsCnt2MZicJ8iEOarWg4c1Eoea7u9zAUhhZiUEraNLi
Gpk/xU6cQMSiVnl2KhuUewEKjgRhV7n0IpCs9CA1DzVxMUwmC7ncplhxZDOGeXMMHHeN4/X3OnkY
/QF6ZLQF9r0tj31fdVCwgDhgCjD0NiX9J0BuCtxzZt94RfAQ6bfZoWxf2rJ5dLo1oMHChNlwSGd0
KNw7mvC7B+3VzZTK5FDhlXAlNyzMlg2H1EHDwVUq1KvwB7C+6snbmboJHl1flG+XF8RCNrCVFVkR
aJQbpHNm0Yhxi9t3nQ07hSM1Fc1d34QuYJgKBahVU+qlIZs7++HaozKejAEFJJLFia/vYBYJm0o5
qr7/53KXlkZtbvhDAxSWm0Ep+/isoI7rowRZTU/Q+8VxC2zQtbS9NG7WEcFMpdf5kLU4iwECRBCf
Oo+JBtRE4zjSB9Mvn4oTbcXPfPL/va5bVm6IIP2SDpWQ77Xb9vvJY0DnaIqjfNg7KwfnpU5Z2UEQ
cOkH6jtnqPSXIBvwG8DWYBAg572PsrOpyMFt5XM33yIv92oxhK1EARIT7HbdZvyp4lqcUui3bhVJ
yoNwgFRXFewCILkDWkPVxwenV3QLl6dmE+voWwiM9kpaXFiTNpQyljXxoMI4vpE2KF/j2U6U+mFx
uNzHhQX5B4xSR1VmmEreQScwNyi4F3tfpu2moAjo65qwriABrGuLLOqTd1juPKRuFx/aEH6Qeoir
lbWx1Anr2DCyoiew/CzOPC3rAzFqvFdgNG7ativ2lzuxcKS0ZRi18MIO4r7huexQbZlt3GYEOMhM
uCGXEFnSgQ/zpbVby9Kcz3//kCb6QHvESWjyrsHg3ZO8rj5lFLJxl/uy9HUrP/Qg77tg6DVnP27B
ZSNZ7mpcdJP4ysKIDZg0dVxFqG6HZ+2xh36KHznNQG2dx4lPwd0QkNP/I0yXZt/KDCycytyv++pM
XKDl1byFM3A9Ng5bdSdcGjErEcArTHbj4LTnss7LO4PCGNkERTz+ujwhCz2wkZNjUjgwpxb6LDUK
0aixd4+0DF5gUd+tnEEXlq8NnYwBzRRTQfiZDgPypQlfGNHvCr6w2xFgjd83omEu91zu0MJ42UhK
oDNbQIXK6a11CJdHkncDXoxEOYbJytlgaciskKcKJcQ2rtT/zgY4ue9U0o/7tmYv13VhbvhDCOoQ
Gl0iKCGUnsAxtwQI+G5ye7K//PWlnz8P3Iev9zCIUtC2UWfFcpUelFMhQAwycfEceDl0xS83szQP
VqRjKyxC5hXjeQy9L3ECazVwoa56cIKgjbXpc1IPmWB6PEPU/adh8G0HHGMthczz+AeWCR+3gppP
DpONM45nWKzW9yQEChNS/+w8ClNuPbN6xV0aITuydd+aQEbDWbvlLO0+RN4vqYurfCnCyEZCcilh
q9538n3wh7dM0mZXDasuQwsXSxsGCafchKU465019FbhzCdhaw++yoMoOdkW2KcaHncr1dqFBWvj
GuNI1v1Q+e3ZeHDn9CcKrI03yHtHkP718mJdasIKadliLQW66dFEAcl7KJiUaiN71wyfq1l8dyWw
l5qZ//4h9OIpqISKUkgFOJgJWG9TsWmpBImAOsX75a4srCpv/vvHNqoYtEZQ3c406sqHsh/0W1vz
q7SFsKisqAb1qSld1LHO5QT5vZqz85AitC//9IXAs4GKdZllEOPKu3NN5odFCv6cmnfTJIGAWTaJ
NYjE0jRYAT5fUnwquTnXcfBvP6Ka43ftVxR31jBVSx2xIjsBeBSaJKN4H3KEAyARehtW3jPJaHos
vXAFmbQw0zZ6UEGpKgVEtT6rqbslLrjzAXyTLk/F0rfnzfzDKvKrxu250+HbEABHdRzPHyDsrJV5
F44ENlJQTgkcHgxVP+ZfDiup+0zRgyP9h98NTbz7WhdkjYW71BUrtuPezd1eyRpHTrgawRhTgIWQ
f7tunKyIZgpCZCE8C4616/QHMvXB56iJ1m5ISz99/vuHWaDAjZsmUvUZysqTwGvr4EJlosyvAlWF
0R/Yv6FKGmN49Z0jlx5F40zPXrtKLVu4Nv/GCn/49QSJIUuKvvpetrJv3E1Ut8xt9pE7jBW7MbQI
2yMn3djexHB+DHpUy2Poh208Hrbxyvws/QYr1L0+lswzjfxRCRcongHapJq9qMF8znpIkMC8CSJf
BDajQ31lVFqxbzJVQiCEyx8AlHmbGuIDN7hQrRUqF1aEjRKUJsgS+NSHJ5p0jr9FVS8YNj5UBm4v
r+eFfd2GCZajKkniVOEJauTwAhL58++jG+o38V5N7efr3/ltvCBEWbq27dl0JFV0W4fAV0XFqvjl
0jhZQc9Y4OAaUDFIt3qxfDSuawI86hKPXXe8de3AhwFQmmYmP5datPsY6Md3ZMxq7RazsIP8gRdM
CSQj28n8AGO23tQwq9jKeQPMfE43nQe19cvzvTRO1n5OEkjfqbFLT0YTmTyWhsHJeYi7NNtfbmCp
I9ZJvZ9Yb/JmkmdgnkAvnHcp40EiaQzxyu2F5O5yM0v9sOK89J1kcHSe41LDpvBRoMBjbqjK86t8
cMLo9+Pyh2SmtGCl7NL0FAsXgQcjs4jsJpeMamWgFnpggwCVNj6JOcnPqSjZHVxwxT9BkoVrMOl5
IP5yqfkDAIinHtdrUX2FK3vqfiu7XJl/U/ji6dskyCGO008mjG8nz++dx7TKnO9DiaC5URCp/SL6
DjxEmGHXXYV6u0u8XZ8Kd7ofQbnB/0vmp/uxa0FsmlAsdbZQUizNI3gMeXWIE5VWW0pHL9p2DsuL
R5gM+n62qSTXyYmigspviF927qMKwox99b3f7y48KiL8K1QG6ugE4FyDW7DkVXUL+bpC3tQ6i/UT
wqHnOzq5vvy3xBBic9dRrQLc/jsRvzuZcrlcCfmFpWx7Uvt5y6OpjOSZqsR9qZsZHlrJF3/Q5Wsf
dq+XV/ISXMHGOjbcz8PMTZ0fbZW7e6JpvGuG9nNQg4iU4EK9BdxSbwdnjLZRVOwo6HMrHZxz19/W
yPz3D2u8HzvoxAt0sCygRf07VqFu1IG5s1qdWRrDefV/aEIlvIUoZZi8i4A9u23Ot5BbjfckK6Ob
tOJrL0RLzVhpLdJZ4Rc9xjB0mgw1eqB6XJgDsJTBTF6otYeBpWas5MYG03QJLYdj05lsGyXlQyh9
PKkNYq98f+VWtLAl29bVOUeJGdps8Y8pim8jx6k3be9t86b9BFYXjuVRsYLCWpp+6+TSA7k9+qjW
nSgiju+hB1HJE6/TXj5VdQGjlZVl9vdMx21EpG4T0UMXsgfNmQ/bKhbDzhDy5XL4LH3curgMrobi
pJPK92ksPbWlXaY+QV+f/7zu8/MkfVi/fjX4Koxp+jpCMrq651FP3b2pnOyqexe3wY9+AtvYqq3p
GyRr4o0oYrZrs2TtVLE0OFaAp07pDYynwWmEXIKCXIGD179KN0iz1w3P3PCH4Um4r0cvr923rBoJ
OZOs9x6mCbWV1+u+b8V10AI+RfPJe3N1GZ8q1hr10HpGFSvH378HNLeRjmLMYacex+pNllE0U9OL
bVFCqA4lqPsayX8lpP8eadx2oI4J6k2QQAtOEsYi2xQrdlO2oobtB1k51y11xIplEQ4+xPSK4i1s
crYf/Pn2yLABZ5X7XVYQ7r5qPmwso0gJ+LdtEpxIxUDrJsC1t5uMJMHKfCwMlA1Z5BNNeh2mxZuI
2XMLoasbmKffVEa7K+O01IAVz2Z0i7Z0c//kj+y5JyHsVVs/27thZVbug3Pi+XNT5baSYxJFMCzh
ungrkqx/zoj8CRGGsYOsGSsOohn9vQ6bcSdKNayc9ebf/rcW575+CEI14BQJhx/1zhv2DInkX6OH
y5WU/DHF6xFK/eFVph9w27LCXanJGYespaee4/mrTwAOlqHHtl41vF5eYEt9sQK+GVOTAaqn3uE2
D/OtAs/uQ53KTcFRy9EQYth4AxyGLje2kB5t9CEd0iLtvTC41w4gdWCvhqOznXx4i10ZLtYtpR8i
0ZjBJO9uVDwPDE7nIZwyrvz1VshT13F7UxfiHRQTZzNMmXdyKpGuHA4WxsYGGkIfTzUESEYAACrd
7VUGbvZr1sZFd12o2xBDoca0TkLjvAU5pdhSUVV2ofGNw84aIHkh1m1IIeR5S4DIaHgqCWpQO4Lp
8OBNIhwQuopED7urVpEtlWhy1RUJZC1PABMW6h64/MZFtDuTvOquy23QIBu8MRw6M55Y23+i2fx8
EDb9zeVfvzRIVkjroSMdbRX939akTHebtqYAKMMdgby7rg0rqDVONGlVjf4JF16xK/P4W03cL0Hc
ZytZfWmx0v9mQBFkqJs2kpyYyk1zi1sr1Hp8lUBa+roeWIEsXQE5z6zxT7IHyhdGR/2mxmvUdipW
K32/ma1/SeM2VDAlblD5kK85lYUKxUkP+dD/Y8Kg6M8D9wYA+0YIDuMZV2tePcIcUhVf+iphAd8y
ATf37ai5G36NNIQZ3gnuKkOx6wATTr8oTqeJbFyuR7rmprww5DbkMB2Yg0/PGykBWb2kIKB1aePv
L4/30tfnzfXDlhY14E7FHVFvrm8efkMH8HTWrkzm0setM4CiZMhRwBtPhLooZqhOp1sYznRXnrpt
LCFJZ4096fqnmbYKIDh9DPAIsfI4uvTj5zj+MDLOqOHZOTbqLUlTta3GinibKG7JlSvdllPsleOh
QhORkxiHiD74qaH5DZ7m5mffytFGrUzC3wv1nFk5IYVqaaYHRe8BQwHFiOhHJL4HiSr3RpXFsRyC
hxB/aPTaTW4h0dkCi3yKPKHHsT/FTYfyQEgOKm2cO9eYcSWVLk2NlSTKnneBrEh/8j1CbtgUuDt4
mrxcjoiln2/t9nWbMu73NU7efQkIGhC9nqvNRhcaxuweKetV+6X5i3/JQzYIsMgIcss4jj/gsyaB
5nVh2Z2kG5XGWRYdExal8rn3wAqsdo0jI3MaS8hjwm1+qpl7hnu76vpdZGhGb6dm0vGLSTTposdQ
lGYc9n7lp9UhSnnoPnWZ5/ifG+xB9ATBiLiONulUjRwWBSi/nkbHqydnZyTuBP2mCpIiHzfQcs3e
iwLG6qJthpNikFu+gb4OIZvJZWP6DMGZUH0foJUPwWLcHfXsMWyiMjoEXjeGn7uaCP1YTYVHsm0Q
Zap6cnir3E9pnNb5DRxmaf0LdziTvXGPqmIfx0Ggf/bwOcrBIMmmNPomAljTwDsmZoXvHSKpfBbd
EenVtF25RizEhw2WLKFyMVUimX7kgHRskzB6USAkNC1xDyFA1hu3yH4K4JQ3rK3XVH0Wri62+qRO
OGMeDyYUhCjx7yTlTXPnVx37Xg/tFHS7IGRl1Ow5c0mB0hRDLfjy6l4IHVuVsteVEqwW7D6FmtZj
38Mxi/bBVRKxIbcBlSg4Jz1R6FeZB/xOdcn0yW+1B3DgrD58uQcLAF4ezF37kJjHSo8hDVJ6T7L0
lpZ4/PgNHI67J58FdxpQe8H4rfS615G525ngmAvor19unQZ/r/dzW6uynJGJIDk531My8fg+GVGu
fgmHOHHyPfedPjjUWuflDVM9q48x/Lf9TR7IgqebbojHc1DUfvMQyQZKzE4Xw2gLLL1x3DGhWr3t
B5ilv1IdTuO9aETUnJkpwvSoSIRuv/YZpGOzwwgjKrkrW82n13RU2XBQLZj80KNIB/kjEgMt7ptE
FxgaOFXhlhWDUurcEBOKTmxQfMFyi3sv41tpKH7HNBRB7+0zuOGoXwSMmSydSdRDdEuHMCqeYgnC
7XMPvav+UbIO1wjItfXjO4z7QHyYWjxWvHJpmulrjReD8ZHnuir+1SlF1tmKlvdBsMmbpICwQJZU
hXMaG+jhfk5oEPjPXs0E6BJtJqGFDUCBv22Kln5WnQOJu2lspdgyoqj7kvRDmv6TOFK7D1EP4cjX
CoaFIJhCK4huY+hXxYeAjRPsiyHH0fI7hv/WB4ineGxXgbvF90UDXP4hEA5Q3xGOPM22MLnJPoWE
wtPG4CkAXATtOndCO6P8l1V0qjasjLU50aaKvIeSko7f0Lz06kOR+oGAhKBOIDwiPeq7twMtI2eD
ngT6HW+ufiU3A8pDet8ht/G7rAbV6lF0ITTFi2nGdkFFt40PRpey/DVVYcfTvZ/1XXPIXTwXNEUU
yQcDvGW5ERonbrJtQw3CAYT6VRG/F/VIAvgD9hPeRyH3lfEbL4ceyqZVPPb1vooHv5w2fQGjo5fQ
D7zgKegBNudAkmVjd+6SIESdzM9SjnFkUxoXP+pO4VYSl6GfbqBZG4X/jsDoi6c+yALvfhRR9o51
ZAD4NiIE5jdO2dTeYHV2nv5WJqbwv2SJyqYDdGXCfjvGugUfvCqjasBmWlIfjJjIjXceMID5DjDo
WO7hTEDJgffA692lcHCdKxAR3jVRl2ibhwkcU9fd5HneSrkt3MSp75uRxqcBbuHdNk5EV99nDOL/
NzE0Y+NtQ+T42QvGjn/1QDFqd2wQ3LlJgO5ltyhqIuZU6UzlFwhl03pXOEKJHRfwHdoXHjSbbntd
5PqGeWVTllANq/y90FD3uak9R7CtZGGV3fV5qWHQ13rttNNZVJhjlQLdc2Bl5dN94I68PuZNWr0w
EYETVLhC/tDYrPsnFA4h5wM/b4gHPpRwSWP3g5ChuQ85xOSGTUAIlrChE+AuoapY9Vji5U30UGKr
aZLu6OAENfRMpxrQT1QN6HM8emX/FLrMg8GaX0QGdQpotGqzTRKfvPIGiEhnA/ZkFw/gp3SRgyGp
aHzjFg57y+Ouyx/DgMbVqwyqINpltYnMp1Llbf4ZsuLY0ZUPusIpr7qSfsK5foo+12QoskOGN4fm
O3T1KtltOth29b9g+ZYnL6rsx+keb6JuAAAjz4NDUAvh7AUGmO6SPPGyQ16Ogu1gDFji2crzg2CP
kGLpPYkzCKjpwBP8IPDyGN9Kt2DFXTBBRmTr10C6/4pk1Tr3IAyGQO1XqRMmmyav+uR+isHVPJvQ
z9rbosyKKr1BLThpvjFHQw3C4R2YEHlD+Wuce93XSTVhnG4gpanjXTcWRu9clyTDV3wNipcbv01R
4LvBMy1uYbsonvK1EuzSVkz/u4/1YQyPYpE0JzX1eIoE4VSWYH8m8tflrWrp+9YpuQZSo1AtcV6k
GZv2qHIXa5cOdRhfV7kKrJOycFmme4jpnkBaHvF4pmCndO/g9ThauZz+XRM05DaGHvDUPMRJQh0J
OG8bOnN1RCq+pASrJiofYFF7C5K52iCtmk3Zhz9Tz9wmYM86Ab+uemaD7P1Ykhob/XDyXRQkUMVx
NjD4FdvWDFcWVWxgfW1oqh2WTCeTiugVeZ3nO+w+7lr1deHJwhYnxqYf5Y3JuhMbUBiFciQUgnPe
7xQx9d0gu8+X19vCQdq3LswEPMvMF6k6cjdvN340vHLIH9c6+Tmfx8DHRYXTfCroKsx74aZmixKX
wkQsQ2VzBptxCKwjZ9AWfAHwqtZ4WktDZ1+e6VTQAe7Xp2kC3jRUwS5tc3OTeWYXEWet2r9Qi7dB
9/BlARM2KYcXv4C15AYK/gyEEcIPvWzEk8jDnwPkFC7P0kJWsDH4Poc9YVJLc+JdW8LWhwU+nYOX
E29NF2JpIVh5AYLq3PP6htwTkp5moj7cMI++nAFKSXk/22q0BrDXZpUUu7AQbEB+2U5Rpw3pTnUT
Z3tItPggloOInQ1r3K0F7Aj/E5Yv4c/XhvmRKVw4TFbF+xFyqCB61DciCR5oYMZdPYLSnif8nOMA
u708XwuDaWP0paecMY9Y9wnHt0jdeBBHrPkmdorKv9Vl6eOpE5f9CXdI4Ud3QwyV803lQ0Wfr/yA
hQVjixD3QV46McSyj3BP7OUh9sY4ufOSEErdl3u4OLZW4oCLNkyWw8G99zWghGn/yYT8bFy67Xnw
8Ps+Zwa2GSDoAs/7tQfWpXGdu/vhFomqYTc5JcmPAosUYPhsWwbQa6ER1g1TwYs/8ccsQnMQjft5
uaMLYW5D/NMqykw7ziMZurjDdS7uxAo7SrBhWeB+9+BCAVvKDiodKyO7NHXWCaMUsePWgrt4KpEk
3YqEwHnXLeD+tHIbXmrAOmKkodPlqFCYF4MqsgO1tYqh7OTSNdfbpe9bmUTSUqA2PU4IbPzmuIFw
P25wa2D5hSVgw/xr5vutjNl4AvAkCfmmpqiuQ6M1ZFGyAb3NH+6gT5FFwYZAbjX4mhZV3sGV1nC5
hgpeyFy2iDDP8hFKG2F36vVEIJdUQXu5KbqtG9Fyd3nVLTVhFeF74gE5yKcedWa4teA6ngFVg+JB
MDXdTwgpxNXKeXNhedsawoq7rm9cZU7xwPkrcdr8gSugzttkKLeoUeRHN+y6lbPnUmNWzqBT1w1C
uepoKohxmqn/BLndY10rqOKPxbkr15SJl4ZvXpof8oSoc68gFfYWnlWA70HmOe5n3SoATVZOmEv5
7w+yANwiXfDOyb0/35QFSBqzeBVj5IT6wq3oktu6b9LdJKNHNy5WhGcWQsvmEPixQuVKDPUpBkBj
BAbakd42GeFQudLAQo3T1g8G7NZJSu7K428iG4Em/zxDI+5TeGfCg1nCHiqvNDeXV/lSd6xMoaqp
I34HlXq8ljGxlaWEonjQNeG3y99fOAja9IC+ZlkX1ml7Agdhwh09MnEIwDg1AQoL8M6O0+6m4LB4
XeMjLK0KmzAAQROnS4tCHsu26W7j1P/XROEZ7NWDnIpsU854RRwPYfwghtdmWHu9WRjIP8gDxKmS
KDR4vfHFRNMNg1ZBUO6mBhfnfy+P5VIT8xh/CCklA8WJbzBXdasPIoRT0ZCR+HDd163M4IPigvpA
gYWdQ5hFdKhEBWLVN2rpt89///Db0woV7noQ7NSTMXmBfrj5Fia47lz3273/fh0QaKAO2g5f5zXZ
gADV7KcEosnXfd06DohCYQkLkR9VBKXRDXUcWh1RwCLiyqG3jgO90VPlQ07qmBoUdTcgE2PhymBM
d5c7sJCLf4fKh8GXRIaSubo7QRWZv4gkrevjiMjcO9qP2EomWdhZbLqAmUSe5oOfvEqcRmXtH4mL
U+DMqoDC2WlKr4UV2cQBw7UDTmyHBBkT5ygDr3rsx5ysjNVSN+a/fxgrAtVgmMVPyati/CxC/1hX
QbiBLtYJgpnf2hJ4/qsmxUbVw6QtYE0U4YEQqop7GvTTthyaZFNEEPm6rgkrpJlpajerg+FEdfWQ
svpd58UZS4Fdd04mdlD3wH2D092dfNqHNYzzBiLuPIqC90oHFnYPYsU1gTePEIa28BusnBsZxf/E
Qzve9OMsyrLej4X4IFaAp1NXd3g9NaeUQrd0nPQ7RQ37HMET5fm6mbAifH4VwRufnx39Ju3BLh1z
8R6Ugzd9qybHy+4ut7K09xFrNy+9EfJatMHiRd16S5M63mgHppNcOP/0DrSAFM4rjz0Nf87yLFGm
3y83PE/4ny/ykC/9b9DUSYa7qK7SI5RH6hqSGgHewUM87KxdmP5+KIKi5H8b4DFeToiJxavyQc6Q
Tve1x0l11m+qXfpv3ScKVslXOcyGOMr/t7FYOGkbSlm8yMA/cszVPvw/0t5sR26caRq+IgEUtVGn
tfXqLq9dbZ8QnvFYoiSK2iiJuvovqh/8QJtull7UfzLAtAGxuGQymRkZkUI96PJSvX/WQIX258c1
4ZkozISkYtY896jtbSgpPtd8lajJtRfngd84MMVRV/NlmH3TGuLVZTUFO/Tfr6GqXD/fMnndZU3q
9+14hLzJsGk5nlumAmEbKk3RSgDsmoBl9CFCXrDNRsu3XicpemUyEj2ZcWbfLm+A6/OWscdjn/h1
PQ9HplhzIhlZ5AaF2+tkM3B6LFMHEK7Q2Thm30RczQ8G8mPommDpyqPnfY+Y2DzBYR+MY10VGkhF
kIo903mCYrpPwUpK0RLHDvgnUBNcXinHWH9h6VPTB0Vglm8MCZ8dLQq1oT5oIoC4YrshuLIJBKjt
P0+s9oYEmx5OiN7Ib1WCxC4AWmXljnIcWGYZMwPkQcaSTcdZ5fOtN47BRuAxdUpDXOuX18k1hGXS
Uw4fMXti+dbGi0GiO6QPuKa++JAGu7luhPPIb2y6r6D1WMXR/BW6BoCMlmALNrcybJLvA6c5XckN
OBAiqBv9OUyGuirpG22+GXQ8ZlsNQJrZx3Ov+aY0UMk5SBREy5vGm8V8E3ZyIfdqBjPQLvQaNd0C
BoFyesSzON9fnrfDVm1+XyjS5T7K+vqIICzbigqFXQ9dJCv75rhUbHQ9T3M8qlGg/koD1R5YFt2X
BCnwiS+/pwZ9TiChzFsRrIzmOiWWX+gjdLnW0sNczJLctgNBn7zmA/vWzBoAlssL5pqSFQBwPY9B
FGBKokV6p6yaj0J8eo1g+7Kot6ZEvQ9NRMnu8nCOOdkYfN41NQfKojtCaKreCwMGrVJ7/V2A3t2V
o+9wQjYKn8tAQR9myB7KBHpNkB/9QTqMQFJwfxQNqAcvz8Rx0mwofhx4GqxEKO+A3Zds+h7Ig+Z8
uV33dctD9JAfQyU+n+/htCMoypXVxwjErj8uf921RJZ3MEndji1D+NpD1ecGqtzphuZ8gITETD+B
yG6t3di1Rue/v/FCpp1bEDuq8ViOqCpDjZvsxmB1B1yzsK59MHPG2mfEuydxDSV5tFcx9FjfZAYi
4P+H4qfDQhL65yRajxvF2nG+n0bUpc+8hWHKbhmc6fbstAGk/Mcrzc/LO+OyD8vm45rqPI0Mbuse
nF14LpF9KM+pp2ZZ610932PvhN42KF+BGXEM/Fwfp7RIdpC7+ZWqBIwJlQi2yEGVm5Sgz/jydBxb
ZEPqjRnMEFbII5ShOPOnSDDZ5CDKHyEas+3QCdDU0Gsug/jj5fEcB84m7TVae+A4gNw82hODG93o
6jSARXXFs7i+fl7RN8dZZIU3gogK2eJz+riHPAkAMcvvyz/dtVTnv7/5eL90PnDqHCmXtO62XA4R
tADhT87BfgKY+v7yMI4DFlumzyHPJhfT+cDCjN5dK+MdU+B1n3wU/i6P4JqIZfSZzzxaGe4DxwHS
ZlOSZfv6kmT1HD2kc7tWLnUFHzbeHvoWBvw7tbk3cfRDYLHQIQ8WVqgUCEBWeEduWjLQW1oHSFN7
4aMHZNbVncjAr/25YW1ZV2VtKEEVpvoslWgPXeZXK9v0fsUsiS0/gBpVVyzMBzS1VTfQuGC7KVE3
og+SjUkzEBH7/Dvyl4f1F7kjFZDEViRgkpZjSIblzPybV02W0D+Kob8r0+gx7lHvOZPxh3r8BPDW
Wre147DYyHyN3s6xAaDl3hSozsoR6WP0HHgPQyI14HkiXkl0OI69jT03yRSCGoKQo1ZJsoEOwI6e
1xJdpburTr0NNC/jOZ58hQE4rTWSmEjOlZArPCRZ/e/CZX+4PIzDeduocpbiysmy5f9zQQNUUEQY
fiUVYrXEy2+9OfC+Xx7K4e1siHk50poGnSZHJJeDxzg2+eemR6hz+ev0fKzeuYZscPkEWn/wGnXJ
VwBy/UXt9FCOza4A0AJiDFXd/mih0qVvoZScqRfdDWH7mUcESmC72uiKVHcBGdKY7dFMFnhfIJ1L
wicWGypBwgUSEPJ7xCOuRpttweKu26Y9zUa6gXKNygkQdAHEz6+LBG2cOoCFQVHFLVr1lnrONiVA
wgK12GmNPNm1EZajIRzIqLlu6FE2UWcO4TT22deKKZWtlCtcxmE5G10HeeFzjiYJv/qcnfv/pmL8
NA+rVFauASzXkjUxWYKi4/cAGZADUM+QWot1tknYsNaQ6VgkG8CIZy5DppQsx36gaA9gk/e9jli+
lnt3fd7KOLSpx4X26+g4cXCuQe+C/fanmd5eNgaHt7dxiVA0PysIldGxL6OHMyYH10mwkR2wy8Bl
e2BW+BrgRA8asIzLIzp2xEYqlnM6/6+hT0bADNBFf9EkyT+mXhevHCpH8ydAU3/ej5x5LbDuwPwo
hGXyJi4oROVLDzjZHaM8L59IU4j7BrBxs4X0Ws1uC6CqvSfg8eIf4ZB5zVflGVm+tHxq9XNfp/X0
IlD7aD8EclqCK5/ZNrjRLKAKm4aQPwUE/AanpTMxWvSVB6T8v81CB7bG2ek6Q9Z7BTQDpMobwu8h
yGL+FWhAKjfTMhYrbZSuLbXcBNR2o4ygo/dIA9F8nprmowRrzKHMTbVyTF0TsPyEgGI54mpwrxBv
nP9p89Sjm1wiMXrdmbS8BF/QjqGqoDkaVmYPpENGT7SNeEwWcFpcNYSNX4ynZOlCMMD+LwxotXqA
mkl4+/9jBMtRsHkUTadoCzoR840jN3kohQluGoBMvl43B/sVwsbGo5nfHGMO00VP8acSoih7dAeu
tV45TpINRCzpcBYpJ+qIZDHdywE+IcRDews+v2Alc+iI+wLLOailk2EFNtZjNqbNVhl8WIo42oR+
/CVXpPx2ea0cJzY4//3No4owngFE1PtHzk12x/SMm7mCQMPKVrhmYVk0Oili4KINPYZJx/YsKcw2
zDQ5JKwmu/qsl3h5Go6oz2YVFqPvxQkE49GGu5ToXMOHNQp2wN3K5ec4NOZuGFcvI9fuW1behqOc
miDF7tdLdUd8HdwJhst6BFHGSvDn2hbL0ssyILrkVXec0EcSoEPGS1ApSPp+ZdvPxvZObGnjDY0n
eGeqCgwQNdR1ZKmT7+jP+hEPUXxIW/U8F1N8n3voZbu8P4752OBCw7MoEL6B51qMeASlE94yCaor
p+s+b1m8NBpqPYY3RxWLI569kMVDxfnytx1H2MYSinLouRnx0svKqjyQkhSAk4zhZzys2T6R5Wpa
wHGs6Pnvb0xxmos0q/vMP7ZsrNQOfYZVsu874TOI/J3pOa6bz3mL3gwTpl6FUErQoyEacF+wUbUJ
SLj7gYSHaFyiFWVI145blh+StJoBhfePikv9e8rmAB2URJCVm9a1WNZd3kcjkpgBKAtMgSeMTmX8
c0iw700Z9yvhgsOn2KjBUCdETQ18F4sQYHZIL4qzQZxfxMn5/5oSufnLe+KajWXuPJnAFIb+Dpxd
vOrZOQ0cYWOWhWcr6+XYDhs0GIZ11xAUuV45sFiu+TEw+M/ln+/6uHWlh1IWepagiMpE0Jk9yWX2
q0jbXK4sj+v7lnmHUAuu2g6bDSK+8RM0FOh3UDKuZZIci/8anr81iIUHfe3J4ChAI37DR18EzwUt
0mTnNYEYb65bI8u6wRNNjYnS9F7kpPinrDqDNlLWdisVfsdhtbmEyTTg/OQRnsA17vHW90GGY1SW
HPi0FHQHVtjqthi9vltJs7i2xDJvWddLFyPaARa5Ji886+Z4G4H7fq1G5fq+Zd8gmgtlG1DEJfkg
n8jUzcUhV2W4hutxeHXfusNpC2G8ijbB/8oIaI7+ytg8fTs/Ihf0il8XxNkoQTXwCb3SeXBETw4w
BGVXz/Qewoz+f2lm6G1UFtX09arzZWMFJ8PO9BFDcQKfJAjuznLDPMnXyhQOG7EBgtQzYBRWCt5c
hP3P3qPyP1OFep9XZbe/PAHHCf6LeddrkQ7kfQ0aYC9uHsAiEOg9T9Dj859AW1GNTiORB3Q396Di
X0tKOo6ZjRhkwbiAlZb4x1I16iAbWvSbyGPs9+U5uZbNMnraxVPWTiBpe815Qo1CPYyZuEXLdXud
Hdp4QV4PRpWZL06c5QkA2qiIB1udF1674ntdU7AMXY/1wCUbcQsO4MicSi+7pYPXbIa2LVbuJoct
2ljBqa7QyVz5uP1QppgmqLWnytyFCf/egEPvOv9rM+z2APnnI5mWI0MFEZ0TgRegkKdq0+0u77Xr
/Fp3ONU0qcEAJU6vEclU9MHjOaQOJYqtfoRiFUju1lpO3t+U2AYHKhUPlUfQjPTKZmVAOPSa39ZV
eFX9O7bBgeCdyNsabf9HFnTja/bL+BM9NKiGgfCOr4Si71tfbKMCZV4uRV56OFuJNnc8jxe+qVSW
rkE3XN8/H7g3Nztk4nimyjMHTJqnT8Io/QUCXmxlw11ft4xbeT7jnS6Lk0n5dFMKtC8dQCEBPonL
B8r1/fPf3/56lecVOBjgm2hR62+6YQlALVU8ZPrluhEs26apGFWCyOGUIad338oFwsdNSdS/lz//
vl3HNtEuyGKqhObpcgzASLxf2vnnRAYoWeDVfBOh8/fKU2Rd5X2B6lHXVf7RyNbEBxXGY/cBQgGA
W12eh2sjLMvuax8M814znEAdxx7imHafivBKwE9sQwIFlKCR6o/6Uy/l/ByGyCbQWUXbamhWohCH
t7DBgKKVfhoi7ITCKPimdc8+TtBfv0mSeK270zXC2Se+Oap0rMKM6pbdq6Zv9m1bfwd9frcP2NpJ
dQ1gWTKohBgrE96deOX5O67oNpuhvohi2FXXQ8wsY57yjnPGGn1CBQF6EkqMqQbvEEk/Xj5DrglY
xmy0SIoxIN1JU5/eImnwyGpVPYKM/b/LA5zfWn9ndCCe8OcWTKxoJzr2GADJortQ0Sh/msYqyr9C
PAEsNjIyJPnG5tKrb/KOrCWSXgPm98a1AnVwTY1dVQflTxouNVR+YsD/jm0uyrG/ISnegy163ycP
2p9NV8R9cBgSX4c/WSinGYD2nhD2EEGAYlhr+XettOUOaDPNkOLx9QmcOPG0AbN39RmEQPxHs7TX
tfghR/LnYjOQL0PuyCdHKNa3aNAVcaG3NfX9n5c30+FxbBDgNFddC2am8RQuqv8I/rUZqqa8Nf1K
cub9WAUcxH/+fjNKP+9aIn6ABEjk96oaTRPfgxkt6vtNTmVPH30e0dAcOFi+QPp33bQsN6HHfKCh
CPWphwAGmso4uEOzIB7ClZvAsfU2K28c1/jRoDA+lsj6llPdHzxOfuNwZofrJnAe+I2fE74HLbA0
bH9mUlefh86rv0HNag0c7vr5lo8QaQNqs3QeTnHIBDsYPwEfVVx75LnpV0V0XFtv+YlQG7A8dVye
2jO+dETG8aDBgG+Q9D+oDj3SQkEB8/JyuSZk+YaepyxlZZrckyAvd+2Eku0kgMOY+WrmzGUptrXH
M/q6E66OouvHaN/nqivuoXZwZeY6tsGADARWQxEReSJ92t8bwaunwV99vjlCpL/gfx6DXicouE7g
QmHBbQmdyPIprCWLPsTCK3/NFGoIK4fXsRs29E+BNWsklRhOfJ4rENKhYpGRft4E0EG4LtKIbQNX
/tA2i+5PLQeIiKEX5wZnKt/OGmW+y2fKcX7j80q+MUGWJGgWLc8X6SAW+YG2qCd+BWMZGFFJ18j+
GR16ZY7cGpro8Jy4PKjjlNmYQDaCPrIAK+KpiAt+VzUBNHta9nz54+df/s4NarPv9riWlAF7y6nP
luCuJfrLdLZKsYDKNMlXlfpcw1iGL6IBjAgil6dsoGBHJQHot7ZhyG6Hov4emby98gxYRo/GMZB7
ZFSd2vCs/lzq7C7q5gX0b1cW4GIb+9f21eBXgV//L9cFfjWyee3zjCqkby5vistYrBse9Xt/FoOo
TyXiiXgTItn5jQU8FZs+PAs2Xx7FsSc2uG/yyjoufd2dXiNziPAcytITd23WTJtUDNf1uoAc/E+b
wQUORSY+1KdQqOzQE7xdIDleb9J1tJrDQmx0X9ga5AdL3p4Mjcz3TM0QovDKtSyXYzdsUB8ZzVTp
qK7hujqBB6S/bFQItbIIcpYrd5VrAueh3/gVQgd0k/RlcyohKgTR+tqAfD0IyXUJbVBZ/fn9uCE+
XixEncw8xY9E8fQ2juWKC3Gtj2XbhiZpIwOK1e8B8vXOJcOFAmn3fxDMdg1hmTWfTQAuMIEXWIc2
GDio6VCCfX8HZa+1DJprC6y7XMymjqC21ZxCj9FPZQj+DxWWdKWc5/q6ZdE8aqQYlr4+ERnjIdBy
L7qJoVE17y/bsuP7Nr4uFEHs1witTtRD7TyWgf9PV15Z4UYA+OfxyfxS0MEP1WmKK7/e8AHw0M2Q
duBpvPzzHa7IRtiVFS5rmZriJDmyWcYDVkanbXJLp/bDkk5XJrVsWB3EPvIpRVL8GCpwXflpt0uv
zfHGNqAOnOMq6culPCFD3d9O+dCRDbAyyGpdt0aWDZMhj+Gxy/bYpuph8oph07PpZ1eoj/NZPPny
II4AJ7RsmcbhlKpeyVOZF/xWnvNk/dA0e16i3gKi689dVZaHy2O5Nt0y6rKOxJywuTi9Cjr0WfqL
6NzcF4M4vr4MLo/icB02z5/QEqlM0B8j9Q6qR+N5oLVFI/2IRmQAKdZAwK5RLPuOCUSKUKbCAY7A
7Ty1ybRTuMI3TQyk+eWJOEzcBsexElEARCiLk8iC1j9MHgOjbIxE+XXaQeBdt6x86PNq9pcW3UBo
AgN9+WM3NuPKr3dstk3fR2Sw+KWMy5NRIDGguPw/iHPnh8gqvUFNLfpyeZXex+rGNjgOItmLB17u
+IsUc1dtZQ/uG+mBuCfzEBQ0CS+2ugj6W1Xkx7yLv14e1WE2Nl4OxdvZlCnB08PU4iBQVXiYBgAk
X985pvHMJ6TflhUbdR0EyxHQGLxr1SzkT72MyS0ZZbOflapWpuL6uuUBJMSw1KxIcQJqJoy2YIFA
SxinhEVX/nzL7JkB/07J2upkgrKtj+DmI/wuHUOQg1+3GdZNTiLoVPFYyhPDDXhTwp3AP5aQA4fC
dDKnv6ozV+XloVyLZZm9ViCABtcr6t5eMP9Af0O/DVNybU7GBsqhmI6TrGl3z7l6FkULMvoQhbCh
GauVxhvHBGxonJh1UvsgyL7nffMwZWhljJCMWdlph1XQ89//iGrLGiTI1D8BQLpsyqzo0kci0JEd
gFFoYXV6X9CRX9dDFNtQObNM7eiVeYUYIp9GUFmM4Qtk2NkDRBfy/67abxslByBTlsi0ECeFBz4o
CkdqoB+89PNK5dNxjdDzNr1ZMdoqmSAnOsI2oCMft+NTX0B5PTGgFbluBpZ5QzppxgTK7j7z/Op7
nKsQmr9DKa/L7dpseihcIPFdqumkS6FujIm/KgL1PHBEd1tZQuR3VOWwcnZdi2XZOWjqm3nkozyJ
ii/LT6K7RN4x1kfiy1z0Q/XPdStm2XgcdBUzftzeQ9r3KPzJgBV+VYPLMQcbGSdpgMTkaMipbQFg
Y21+U5XV504gBXPVr7fZ8/rFm+ZpSrITMaxe0NEQUp8/EDAxTbeXR3BNwbJy5kuqM56OJzGY5DuU
3cadaVtQ+Y9AE143xDmoeGMWsUGSFc/M5QswTR80qIkOc436TQ0N5pURHH7QP0/uzQhoQp27DKjk
8/tMF7chNkaelRD098szcLhCGyEHyHYPNrWs/KmS9Fc+RY/sTP8tff+XT8cv/pmF5fJArolY9q1y
k5mkG8pTmEPE9LOSJQU8oKi0/H15ANd20z9XCqxN0Cin/fJl8qZPqBNV296vp8OAJNVKa5JrCpZd
cypNiG7A/NSj6HTf6igetw1Nkuvg7VAO+nMGEGJDTYrP46ktRIUpBOUzeo+vvbT/wsLpxeSRGswX
2ULGiNYInyAGWdykRK8hcBwrZAPi2twQSPrE5kvGlpJuQyKMfx9If4xXbNo1gGXTrZ4J5IkxgFAV
+IY1AfGluZJmLrZxbzxoPH+oh/nEA5W3W9IlabfBc/9KbAyxjLkPMlDizmF2khVYptGDo8Vyk+dj
cmUp0ca9kdYjRQpuoC8xGt6e5JKFvxDnyP+usjCbJM+EVaKk7swXaCguWwbdr53ss2ATUDzELw/h
2l/LiBUxijZdnp0U9Zpi28aNPtB5uNad2ng3JEIIBBUn/cQl/LT0erD2klWlWIcLslnxoDzsE2AL
9FOf8w9xlei9aJMDYk2zvbw87z8igYv+00PIBC8rHSfDk2jLfgPCBHYHFse+3TRslnuV6k9RDxE/
VaZHSEZnYmXY83X2dy0m+gv3pg10WrzMP8WgK9rQxlS7VjXdg0qLr1HFyUqN5P3Nj2zgG0TC/AJ2
gZDgXFTsVYaUHvDh8T+XF+/93YlsQjw+1S1k7Uz+krWBvlHZ9ImJsd+ynj9fHsD1+88Dv7mrQUXO
GyRQYzwrzhENa8YkuYMyiV4O1w1wHvjNAG2mIgKWA34qkyYOP2i0cGU/07ZjasW9upbIuqTNRPM5
C3C+XqUoDer5m9e4aYSu08ocXENYFq67EcTjjTGnrI2B858C3Xl76FAoKjddm60if1xn1rqsZRWE
ft0ky2lC4uCmzZvvolzURwBsvoGocq2H//3wKUqtK1vPVeGbcMpf4jGS9TaLhb/NwDP3Pez6cA8e
kfauRFBynYHYoDgorCcpijsc99NQ/hBRNeabcSyXm6uOl42I02ik9ao8xPXXDFCnMGj2GHZFDZ2F
y993bL3NkMfrxvPytslfJAtOKLoihZuq9ksxyGjFAl0jnA/DGwPxISwysSHSTwvv2mgXNjrm/0y8
99ItwSO/+3V5Ig5Dt2FxjBA/BLV99kJIE7dfBE3a4ns1QZZzxUhcA1iGTtUwT8gC5y80yfpd5hdk
5+s1cJrDMmxMXNsldYErNTuZuP7eNvofVaP0GaZVCODZKh2iawqWnYulG0TVdd5zn/VFsFeo4I7b
xEcb4u7yJpyzv+9cSswy8JDAgSya8y9h7/8WUNI6ICX4eC7dA+N6C8luefDDbuXoumZj2bkpeDVI
UgQn5oHCSWfhf7O3StDs+LiNayv91k9yvw5O2egvv6Dz09+XHl8DuLi+fl6/NzZBOEqRra+GJykT
9g3Y5iHY1gWHdt9V+2AT2il0VaGAW+ZgXQAHSymie+l1m2xGZkjjRbOvQS8zVlDlujycw8T/QrP5
WZSibE9PfS+HDbZkAtMZSPQKCBhe52Ztlfm+amjZqSH/Cqa48h7SM95dZ0Dadd0Ezvv0Zj9KqbJq
REfEi+gqdUs5xAUDDk1ytoi1tITDwhPrGs/KKKmjwHjPWTF2jyrg046n03xruonfJGyN6ce1FZaJ
g4BRV202hCfhgfsU3M8SPW9qiOuNF0Ts5fJyOW7YxDJzLiRaLJYcaCZViT0BmfEmmmh0WIbxYW6z
G3/ka9G1a9ksIy91OE/jhJ2B/i5EBoux2ApUo268SBRbv1m1d8e62fC2sAccuOJKQIu1j3bGcL2H
1KS5T9Pw1+VFc41g2Tz0F8EpRc8KkT0eAcxLpuM4Q5ZnCavl43VDWC9xqYjXoT00OtECFeCbCcok
emvaem62RbWstbA7tsTGtUEQhwOW5ecvXSurfYDTsDtLr0Ram22Cis1K5ONar/Pf39gk4HJArea9
eIGgqNgDn80eoBP8GW+5NbYYB01aZOPZaJU2LThzcB/24wulSKA32fSBpagEKeh0blrtRXd15v/2
Myo/DD26ti9vlMP/23R34CVOI1KV4xP0hOlBcPSEg/Z8TUTG9XXLB7RFt2TQ2Ste2gkAHqiGjrui
GNrd5d/uIAOKbEyb1PEk0onU968dDqBhAa9lVwbfl44ER7TIifsQ+iEV1ORMe8c1mJYZmE9/khyM
ellUodmsL6qv/hR/7ZcanXpp5l2Hy4ls3rsp9X295H58onhYNBvcEmi5H/CmWfPijqW1YXBiGOIK
DazDEySIz8x6gT9u/ARw8esOho1/k1GeqTHtxIvEQMmmX4Jl0yYNNGsvb54jQLPBb3GF1rVcBPSU
VWDvyoLc34JRbdy1FXi8wLj6S/vJsMUTKV+xYteCnZ3IGyv2RTYEbCyKl0YWEcpfga7LA5PoZV2Z
keMu+ovajjA8X7MQ6RfIPW14pL9kRd1/LMFtWJsk2y0pBOouL55rLue/v5kLSdoKash+8UIqnPkk
y9FKIYCHXfNHru9bIYJGWnBic+I9M6luwjAanxaPp5+u+/GWU+h7tHWnotFPoecHN2OiX16X57qP
WwFBWBS9ydhMTyjggtoOcNC6V9dVpSJbMbes1ORJA5sgowdNd5Z81I3yVuqCjjW3sXBlJhX0BmAQ
PWh3NtkE3aBiztZ69x13mI2FE0jHgsopjT5kc1Wr31kalcyH7LfwS3OYyw6h03WOwwbFDawUskl5
8JOctZajPEfE13sdKNmv2mEbDcfhmDrVV/RUgrr8R1ucXao/e3Lt9zuCir8AcQxkfCrFe0sxaEve
Qrh7CPaxvyzD3eAlZbHLJ5bNV07GMmQBzjqkGWvvG3TCKVhAqmZeblPalHR3ebVckYUNjdNFH9El
ns2HPvaHf8Wk2kBuetBLGaTOl1SN21ak8OpsYEGGQKNhKeTFS+QQi2k71kWy5h5dJ9Aye56aVoFl
0j/JDsoRO/Tp6Pu5GqJpm/KYrlB6uDbPMn89hXIQWFN0CvrxJhNT7u8nlDDBzRlGkLE3pO+u3Drr
PdATOcepSf2TSGWYPIYFah97M4/LWl7d4RBs5FzIgiqXReU906Hu5x33AJsq2oaTw+Wj4diQv4Bz
WSNAJxqWL8SHgFVPu/p+6BIPraj0uh7XyIbPhTHpkNKB2BeLffaBBHWcHUc+zHrTLUZHK2fctVDW
zV5pIIhplJQvXIf94awNsveCfE2ewfV1K/onEB1B3akDYySVhG+KZAH0L2nT66Atkc0mR0UagPlT
4Rz5IZse4rEKipts0t6aSKlrAtZlzqiiIQ8DdR/6U/AoVKg+/x+eq444zmaRAxKqiXvBEIqEtTpE
DfofEznUe36mGVdtNT8ClxluUrrWtOs6tpaJZ0WUlvE4829ED52AgKiMxMYEPok+eWg1W4OVuoax
zFvxSvA86BUqTYn6AV0Y9iEDwe9jlvn851UGaOPkisVk2Iy5ePGyELSkOqluslcdoKIrVlimHP7Q
BsqxFrQwrS+qFzED4WkksurQAGh3LfxwlaPD6LqZWM99Q1rRhWFbvfQLXnddJeudYNV3vfjXjmDZ
OER2SybbpnipBuNt+VJ+DiiLt8tUfr1uCpaZszBiQ5aMxYsvWKjvF9C1qm3soelkH0NUZ15xuq4N
ORvpm8gdgoRp5Q+xugdcZHrIGjnvY8ghPnAUDPZtvCYP6zi9tiYtrvemF3FavFBC6jupC7IfIRh8
m/nDWjDsmol1n3uF8cvQ98oXFgXetm1Kvi3GERx8Y/A77bo14n/XTCxzp3RJ5nxcqhdWCDrC/cI9
bkHuXj00pPI+X958h4t8pRN/syvt0goyU448BYV+gYn1l56y/LqEsQ2WoyFFU4LXJY+Zabqh2UDB
GVg/COIt/pqzcvx+Gy4n0aqvM2/AHZX2Q7Cphi5qNuAl7NcwsQ4vb8vKIhGFjmG6yKdXrlDNPp7F
gNWU36qKf3+l6wl8L1/xJq7ZWLZehgATzE0vn2g1MEC5s+wYtOFamdRxoGzM3Dx4fgiyAPmSLtVw
KyotHqn2T8xv/rl8mFwDWCZee8sygcpYvvgkPzVygT7EOaxSZFpry3JkGnzrRqcjhMd5HcoXAKhu
Og0MGGuGu4J8nRCIdvkq/blrHMvEh0nWaVMr+YK3wfwTVApsC82gcVvNhp5UBn7gss+7K3fdMnRG
/EwB4y5fugo6mJug8L3/RFl4K47XtSvWfd5TkwRhijULvekbGEir3UzKzx2oA3aXt92xWDaAjhgd
zGnYBT9ZhyIg0GKPYI5X28pv+22afQWl2Rrq0/Wm+wtIlxSU6DDkz22AhkUgiBWaYCsZQJIUTFAb
JNSSf7uiiMwmQgYBhL6AmPubBhrUl6fqMFCbds54ka75kuknQ5neT8MYHP1oKb9d/rpjp2ycnYqj
QmaZJ1+WUNabpBrEBtpeZqMjP105a64hzn9/4+97DnR00nH9FOtw2poIchRZkt3WjK11KbuWyHIC
cgGdQhcX9YtCqfCTgirlFI7Z8+UVcn3csv+wSj1wmWXlEzUkwztX6skPIIXlx+i1vm4Iy/QTUZC8
zpl80SiV/5cXMr4HMGaNS+U1xH2nPG8j7ThrlqlKWvITkNxA7TzapUu/SUe2MLNhMwvVywBRjR7F
aFXWim6aXOh4X8goG3caNfAuP8QdOPyTuxZgzHJ6RJYvjH7LtAuR3K38qctPgtIgguwcicWnxOto
exa2gbxj0ddmAymAIotuRgR31XKDc7yQaiMICcoSdG3oymi3lNeAd25UFPi0/lzVAxoL/81i1ob5
7rpVtpySNL03T3kqX8yA7E8U92Yv9ZrY7/sBWmjDAYU3AoKcL/WzAknTFiyNPihLECdsKsgF3DR9
upoye9+cIFT2pznxSkZDirbjZxPEXxGMJJusHQ9e1q5Vet73raGN/TMM8mKq6KvvWSbNNs6ld5j8
shFI6Czg8/fj/t9GgTTh8q64Fu789zfeITRNmjWkUM/tGP0HVPQPPlZ9th2C7gOEJkBlfXmY9604
TC0npKI+qU3cls+SsmIP1uR4MzfoLbzu65YDIksSpb2W1fNk4PvLVM0/POAUvl3+umtDLA9EKhLE
qL6p5/CVC530/3CR+v9AXi7cny12lzQh/ffyWK51slxRjG4lb0gX+ZLNk06QMxzlGcLcm+uyVKEt
lUvhaVLuB8Xz/+Psy5rk1JkofxER7MsrVdWbu7y7jO8LcW1fswhJCAFC/Po5+JuJaMutYqIe/NKO
QKUlU6nMk+eEKSiq3QCBbInG7jzTu0fKZiGGoTft6DVtwLLn37Uh1Inepk3Njg7UlXb22zKCif4L
u9QX4eLSIkr0dJe0kf8QcjYfZr7LumfZiL8QgMmYrNncZM+kKh/8GQ/WLkYz+vVdtpwoE/4X4upF
oqXqL/5GuEdE9NH1HbrkJeHOYY0Bkl4ndKffZnupYeKC+EkN1nP3HEdu6X70AZXVp9RxZn66Ph2L
DzFBgJr2IJ0cpv7SON471Ng7njeqK3Mm1Idujm4sIIR/aeWiuyt1yiB95rVc3yuZ8iZP3HLeQbbZ
TpVh580Y+SMIlvjFx4v+pNAsAy5/JHfoHmmq7UyZxu1xHWh/IBfgBEBXrKbYF+hUK/dybLbvG68K
XwxrqZaGXARa+95r0TXJoR3AoLdzbG0LZBg2ujWDrg8zdolHqIfFCvQ9VOLR0sElXj9JlhmY+L+w
r2tvdOvsWUFS9Y3LoEEVsDnYuetsXzeublkRhw7BFoEkQdnnCRoDxtyPFrVjB7bvb+b+4i7lvHGj
uRzaSxpmeD6KBcw9BzRzujsJTtv3DUNOOl/y1fFoEWjxI3aDDH0P3U5XqMWGTaRf2UH0FRxP/IKO
TfFQRc4julr4yVuDt3G6B0uwHKBkm9iLBUpDh6jIpewiVEo/TfVKPoThsCG305+3HSDDhsM5Bt11
XTHUeUR6CtuufzsrIu6vf/31zFBoCtmmU4/MrNeF5yaqGyf3qzHNnvC3lR1LTSCHcud5IL05xZEa
1Dcf0HT3NnKG0AT/hRnU2ap+4UVFkXAe/ewO2urzEWJS88FJd8EWth0yTDyWcqCgPA/PbuZ336Ag
9ZiKtf85qN08i+UQm5C/EmSVGlIN9SVEdiWDdrVclucgpOVtGluhSWM30WxsgmgOL6B8mMITIXWW
Hng67JWYLEtkcthpSK376ZjwonHwnlYat7UImPO4lrviJRZjNLF+DakctEuL+gKyGvckZuAt/ciV
50Tw9yxs9xpQbFuxzfCFOYKbZmsbDOpLFUv2JILIfcoYItvrxmJbJ8PYNVo3Habi4IxmOchAzErd
pW6mu5x1bCdatsRRJqBPemvU8GXmhYqgKSgSXzy6qhcPvJT8H8cln6MB1G/Xp2OxfVOsNvWJ0Gk7
Z89+yt9sQaHo+ZtJC+cA+EqdL870KfEIv7s+mm1rjKtctQspGfeaiwAoQT8I5CbVv5A/yMhOB+/W
J/d3UgLF6T/33q9YRCWY8y4ky376zQeeRM98YPPDhJfnQNC5jT8k8e6RtkzIhPCFIRmHMarCC03H
9uF3eJiSdY9vxWIwJoBPry2hSebygic9WuXiMPzPU2K9z7zUf/bDaeeStBzpv3B8AnpxoEJhhYwC
fzn1QOecnI2VuxQsJbc9bkwuO2hnANIr2ugiKacgK6mltxzhy+b6FHROSB9uOmF/IfgSkKKOkRdd
cJdJIBF7775d1+B4/esWyzTZ7PxMUCyW5heuZvY0oYPnfSz6i0K14FuTevLsrTdKpId/qcfGSQDh
5bl+As2yOqVD1p+BwVrf+0vZ/kPLOf1yfU62I2yE79Wk0RNGJb+g4Ahpr8qNO3mIwXdQ7SyaxSYj
w+grCm9ZT5l3KZ3kLoQMYk4h8hSz4cxbdp/6cDOb6lPbhzdV60IT4ye8WTAZrcGFryHS6mGKZPeH
FZiV8bZDZuL8tCdIs/hTdEn14ha4Jts5B+ev9necssUgTaRfRdIlRBI0umhVUvB5rTprcz1mYjm1
Wum9dgjbMEZg76OFEvD7tr+U6NiERnon7jaFt2C6kXsrNIF+JHI15QT2okMNckBGUOaak+VT6UI1
fFl2VWstjtIE/EERrVn6oev/h5GYYv4NvSvrA+P1BO0W8u26pdhG2SzoRWCRds4Q+V0aIRtLyA/a
wsGoNml/Tc3gH9ppD8ZgsRcT7odPqpV1vnehVfzPpuyXztmZwDooEJPcDd6MVfcRnfo7V6btFBj2
H3to5uijDNn6cokObejqXJLkpxO5v64vm8XBmDx4HJrCEeSTvIuEAs1zzBT9VEfC2csD2X6/ceXT
SQ7tPPK+kE1dnf0mXB5ZP9B36OzZK/9bhjBhfDJyyoFrEl+0I8k/8VzF99TpoGyFvo49EinL4TKh
fE0GinJdL6yoQHfxNWvd8PNvXvJYEfU9gAvdeexZTpeJ5yuhGIIWicm9cK/6p3H73818Gg7trhmA
2EeYlLL0PJYAtNy0/X/x4jVBEgYR8sx+FGXd0W87jz45LXIWO5GF5XyZFHgq4dJtMs2KGFkQ/Yaj
xQHEEk1EydfbZmDYPZBDuhdZF19iDQ7YsgKDajvd2EcbBsbbHmSgfJApKCpkhCu3WYS+67bW6eu/
3XasDOt2KYdEq0v7gjfKf9ukLn3X+TFECEDEkLOFfbg+jLd975XAOzAu+ZgFcYLydV+4GfsBRcH3
aqGPiizlMe34e1fof1UH2lx0ld0LgEHSrP4nafG/14e3zdLwATqIqgmK2bzQ7qLvmqZ/jiMxPyGx
cZfcWhAOTbCfmgdUaeu+edr6qstJPlYQT9nZJ8shNlF+UZqsDW/SvmiD8Nc8NePJ8XcLC7aPGxd9
CJ1HqHOl/DJVMqnylGoYn7ewvW5E2/e3bXlxMcoZHJtpNEQXBWKSu3R19D3UTorre2v7+OaUX3xc
J37SDWHaXcLaLaF3APb7Bcpft318G/TFx0G2pWMeO33xGxmT+QSEJGG6hwu23BsmhC9eE18uomaF
GAPcFk7NgnyjCISkqp/tiXLbTM9kvqMoRYQJGIYvyhtYHJ3iHqWQZzWD3ehBdVHcrzmgAJFsc3RU
D32Sly1zyhOwcrJ9rgbJ3I9zV9fOJ6Vnshf0b0frFX9gqsiiag3YotOzIg1IGdyDLTYa7iR4J+Rx
mfzs2YFsknN0Y0Rp13fSgqgJTQBgtVYlpR18gKzB+Qiy9/grxLEhwJOUof6tyfQ7iSIgFnlPYxY/
l6PcYxa1bLSJD6xLlQLGUfdFAjGD+04n4R0jZQ6OztvuOBMdKLpo8Rbq8yKtfSioAs/w2e2hZrPz
edvvNxxEtEYDQ3qOFUMY92/5zLpvvKzeQXy2vbu+PRYPbarN+iwadRRM9BIns3/yve4jFas+kREe
dCG7+gXp68fORAbSWqeIZmtRxGtEnjhpWe57CUrzjiwmSPCcJC0PNZt3MieWU26S64ViJlm1yB5N
diQ5xh2gXJSI9ODOgCKtffbAJmePXNbiB/9CDILUykkiTi8TlELR+KP5jxUESjdeQL+9ywtPWMdq
4kCA8yKIEiiv19o5hylJbzxgRnhA+hVxzpKyAj3KoKfQtZvFH8CXHLlIBsygk75+ymxrZMQBIPQl
IUsn/zKpuTk2FYChs7iRPQ6KR39eFmHkQwqdT+yiWkRqClNx3iRZQOlteQsTE0iAhK86YOQLlWY/
wejRAnlIPl5fGYv9mXg/fxkE+uwD7zLhmf+kg1ROH3F66+CpDL1UXtamznZM3bIJJvgv7BoZibJz
L1NCljfuVp089CUYpnY22TYVIyBw2yXqas8F1mOIozflOBGYQxPM/bel80v5AZTU6Y1WYfLtoR03
8NnS9nCMZfkOAE12QfQ87VjF70DglVvSJNybFGkY65X7DLLM8R11kHd/8FonC97VMUnDXxOLl2i9
X6jUkOhTVRxED74fyu8xVgCcR9NIdferLJMFLWupgHr0Fz/zcNPGbV3rk+P4in+IUZCC5tUk5nLy
sB+64Z9AT6z6z4FXBeGcN2vQD0/+UpfJzsRsR8D/01JSkAiGekLGUgTKP8neqy6eS6vbCsYm8rAh
4NvrRuFdgGAK7icpurjAa3z1diJOyxP5L5a/RJOZo9P2WXpA3alwEwDOatD4u+if52Q+kjV9COLo
cXTpt+vm+fqCBSbQTyJrAZGFVhQ8E+IdGA6is55Vd7z+9dev98AE91WlJEEIjbiLToM2fBvH0OcG
fbuAZvKgmdjZFtsoRhABvl+JV3iVXJBNcu4qT7nQsV7mxwpq3zuuxTbE5hJeXFIV71OAcuL+PINO
5W5m9X9UgUcDYe1eGfT1Gz0wEX1uBtBvSDVSPVEbgLJncguZltUd6M+nxzJy+qcxiW6jCw2y7TS8
mE5UuzrkLoJkb0El+gFKP0n8qZWiv02cJciCPwdwI7ciKgj6cyrQyZATCs4jh1PBdg7W65YSmFK3
Huuk4skE91jG44HM4ZvGTeZTGIfjg99w3DP9m15DOHkd/e7++mG2mYoRSkwpLZm3JN5FsDfo7/6q
2fL9+pdtp8uIHqKA6pUGeEEIkYXfUiddIG7Jeb4KFfy8PoTlx5sQP9mh+UIyxEG+66XtLx6k8fRB
jHLYu1JsA2yB8YsjBQq+NnGhQ4a+Au2XR2ha4mZwaN3uRLy27xtG3kCBdR4X1heI5Wf/mHhJRD85
QXljAQ/z/3MCcUkA9uLz+r/oQddpfKe63YqqZYtNTF/cKpbQPkIcypWqj0uC50dGVoj21rhedwIU
y1M0MBF9RARBDIYxedYUqTYRoezR+LgISQBeUukBfReWw5LLhfIP2vO+sn2WfYtFmtx/a0xHd5yH
vlDCI59LltHzluTF7fKeLUOZqzLKDtqZZpkrhr6m2461cd8rQssQcn7xhY+o9p1ICE6K07AM6Y7N
vx7yBSYV4NRmfgKioOQiBpDoKfcXz4LwjjL+nCBpupNBsJ0Nw/xLQTN3bOCNFd5xBzRlZAd/zPqn
vgr35mGRDQ5MJGDlQnmS1EJfiCvRwgtd+dLz1YFvBwBS6l6uff8/5QZPQeNcxg5PSVbK+rZdMuVv
G4CJ3WqUyJBUoI87NEHnOadaoJR94wCGcwiHAZJZIUpJIgWgMsfhb+EiXLrXNGczLJMbUC8AcrUK
pzvQk3vsqMNzmqHtInOiNwu4k/PZ5fqT8spviAqf/j9Sv5azYeIIfSXmeUYzSaG1Q9+5fAZbYD+l
YZIrKurbwmbURf70fXj6eVPWIok+EYl+XLDUPbZZv+wU+iyu2yQNpHyifVhJeY4rpHnyibogdGFD
E+3Yz3bF/P2YCUwYoQBzX0LYJM8cxcqcdP37ynPL4wSdTc5rcqfWSB37ae9Fa5uOEQe4vivKkeKw
ZQxiPkNa9z9a4FVO1z2abTKGMwDiUrbu5MuzbNRdCBn5B+VPxVaBbRB3aDk0x6XfSyNZTpcJHmzS
2il5iFtJp9x9N0mgu9Keum9oIPdaGy2rZcIH2wVy0LgaeOFHvdflqzs91nW5/rq+WravG4Y/IoNX
rSDoLKDukR7kVDoPgaf3frvF+5u4QWRcOEFvjTyDLaI9AC/yU7T8qfLHIqt2C2W2Pdj+/iJw0kSu
gNvN4jwxaHYB+9bnfosMukPQCnPbKm2r93KIMs6Y08L/Nr2c7qYODaybq7rt40aoL2YxkHD06dsp
aH6GGl0wYtpDaFuMwQQJ4jEv1lAk+lkm45LHQywfKkV/8KpCuaQDhjZjELmdt9Di+mRsAxq27Ycp
Ruo1kpEq/bjOBETSAl2xqc7qQ7/En9FKNB+jde/1bRvOMPYJMMvaS5Bdj/3mp+Yy52n9Lsbn8Xh6
Kh16HJY9JPdmEa84SRMwSHlUiyTz6NstKiszIKzBg7GBO6ba/7oPgbKEgSZy0NNdTJMAzjFsve7Q
aYJwDOS9TpaCEDrqDsrP0ju/pwe/SvegpBYnYMIIuZM1rBzH4fzbXU4KL3SUNe+unwjbum2+4YXt
AMsx9n7H5BndMVneLDXPtUzuyk0yGJIexxbpmOsjWQ6DiSDcaAwFRSbjWQ9ARfEOWjOy/uny7ke5
jJ8YTkYX7rXO2MYyPIIY+TA3ETxCu/LnqFzUYaDpJYz9ex6279Q6oliLSvn1idmW0PAQboBUuNCl
PNMehLS0i/+TEch23Qk6X2Pmomy1q79mOwrGe2CahkVDoASeDrz/eZhQ/dTPUt5fn4ht1QzvUJI5
kehW1c8inCKcBdDibKmHzWB5GcQHtw8/bmf7+mi2uRjOodFp7y0VwprfF4OY2FGJaQ+4YPm4iSTk
7cgA+AAphyZ+eY9+3jmva5R3rv90y8Vp4giTuF6isIwRVzSJOHlxJQ4jqAbgzkZJc9oq73LbQNuR
e2GdkHJzKujbyrMrU2hPwur/3y3duO3H62NYLmgTSwhWhJRIsS0V01UeEzYf4wxq3r2/K2FlG8KI
AUqvVMM4O8OZ8j6G2jPYtJHzR8+/0NW60473u173yg0QGjavwdWuqtUdzmU3+9Ody2tGnyiUZfDO
g56uJ76goR509HncOKoEjaSswvaHKyp3vDhdX4ry6IJAZzhRrhPn0JYLsvq3LbHhIaDyG+k6VPSt
0mN/EiCbqALWn25lnQhCwy8A0YySjZMBaY6HKBpbwf71H1si9eX677edd8MxQPIYOWjoRBdOHbg5
ikE/ptp1P88rXtdL3087DymL/wkNj1C6RKoRDAQFtFqKBfnbQ7YupDmQPi77u61mB+KxVB66ul/7
HVO2OAoTggh2I2w5QYQdja58SnVZrjlCMrGXG7A9rU38IUl0whyCB8IG4GJCF3UbvwHRmH+elNJI
HeOtnejoY+R5y0MCYqrb3KuJRyRZJ5xpnOnbFLmXPPQQYIKfYcfYbKu2HZQXfgmi4VXW9QErUC/M
PoxhmTp5FIBS8nj9wNm+bziMSPTVWAeEFXPHomNDav4Ahdw9ekpLEGfSCg5OSFw2+oCEMj4dnH6t
kDJMf2733JYmqofs8DtE4KF7YwxnghGh8+xnQzCwgvh1c/AVwFZdAlz49eWyTcgwfzH6UbvSKntO
oUUoO/fXtFT6B5i9m2PI1u6+hYDnnZZrda7hKHas1bZHhlNA6220uGNMirkph394MoxjzusoeLg+
J8udERjOQGapCoHXrt+quvu8RYscGNpnp/KjHads+f0m6jDtBpbOZYMzJtFgEjid9x3Ylr2OLMvP
N3GHvgvemRKSJ29RU/0CPob+xPt2fIRO7p6+g20EIzZIVDymJQcDlRN4QfNVhOj7+w4S12p5LidZ
hu9v2oe/RHgbxRgYe/CwmqGcBiAYOIVFxKOjx0j/6/oYtq0wzJ0mpZPW7kSKNSjJE9TMysd4ddGu
f9vnt2FfeCs60ipNEoZ7hbhh9rj0rOm+xCmPbmNZDUw8ItTwaOclKTY7Qhsx9SBLneE1ff3XW4zb
hCFKFpUcFQbxtGXMqqY8q7jK7kJkau+RvH8/otfksP0XRNpuzNibIEOA1lXGm4QWaMVo88bpuxxY
FqSD424vhLadXsO8q0iXI34+KaSsydFz2uE/pJYjEN2r8bZTZYIHEx7ihkLkV8yDiqovqTuDi/NA
u6hKPlzfGsskTPSgTDuyjCCcK8rtweRPwxlRCz2jJ2fv0bxdqK8EtSa5IKetK8DUTv6nrNKsnJcH
9JG139OkloUrVndPkM1igyaQkIChDeJZCy1AwREclLdi56s+jb/dtlSGiYOzMPHTOe4KdxFplWsI
7OR90jmHgTt7Mpu2KRh2nsTVNHRMb2w41UfAUdf7AJa/c13YdsKI4RsxTmMNbrGCjPFHQtD6qFER
fmS4mfok4Dve1jYF4ybnYpniioIbbWnnnyQs82S3lcB2WI37ukc0WHUKvKdLDBYcwHr5o1tqIHoR
F9wWc/6OgV84WtbweJRJDb/RQwQZ14SE0C/RdI99yjIFEyjoQsmIrGHSAUsZyVPkD8G3fkWHzdIL
Vlw/p5YNMLGCIaE1bdwO55QuXwZIwh+gWdbuJFhsZUoTLdisoC9mQ4VKIRx2GvP7FODmfFwHcb/E
1D+t2xshDI/ztMjDGOF81SBtP16fmm31tpP9YnfWkAWehzJpMQfReKy9MkFvkqQJNAg8gCOvD2Jb
P8POfdzkPRtLUpBEiU+kRkv4gZF6l5nd8kY0gYPOOoDrcGC88KTzQ24cUQDFFVtmansf8rUheR30
t8FrAxNH6INBiLW12xUq9ILjqiYV51xDpQ3I7n7HM9pWzDB56QH1FnUhoCsBEqO574/d16Tvub5x
2w275244JUHMt6cHFHxzyYf+gaeR9xCHpdp75trOlnGd60QxudKwfutOUOgofbDola6rDkm4q3v/
+hC+CeXjqbuiIxgO2J/RLdZFyfM4hvreW/vqdMvZRab+TwNpmzZuAlRziw6ZiHuGR7ls5B5W8PVt
9k2evip2wnCckENpJvYtVRAWy8iQXW775YZpczA5ZUHA4Bid9sGJEn6MBESUr3/ctvDb31/4DZck
tIWuN+jTFmQoiN8d256cWpBE7pzQ1yNc34Tr0XRKkWdGl0S6xI9hsxzVlljiS3kpIQOro+mhggAD
3LLeeRC8fpf7JnyPRgC+IKOKW5al/6l1IHnfu9URjS4dqFSHHVdoSf34Joqv9Agh4DSB5SFkmBYA
KlMOQe4GGKYLJImfV4LYATUQQHqH52Qk1d1tG2ZaPPbLkxikkKOYD6r13Evntm16mEO08O+s4fbM
/Dsy9U0BX4iyjI3oAlpIYM1+m2PQzfLJC1KRD3X4XrRL+3DTfExwX+XooBnx763MVnKQS6KOKuvj
7y2p/BuxZb7J4Mfj7P/a59YkkIztx2WrEpWr052dTNJ/IycBYpFDjrMWtXtRmSQ3tSf4Jr1f5NSd
NyO/WiShV6KDdErj4YhHZPjx+vJZPI+J/HNHJ4IBg42etA1/XNFm/Q2sGNG/179uMV4T+SedauWq
QjJtq49DozivdPpzHJQGirv50cofuiE/O9Hs9XPbZrP9/YU3UlMAPISDeIWC6D7JexL35R3oNp1l
52DbBjACfQ6gXQhuGFqk47A8Q4oAZd1ajEl/vL5gtu/7f04g4DNKkyGyEb0r4vuoasRD4nc7STmL
VZqAPoh/8CheexRzysW7R9eG9E4AuwSgzJIyySmVzRGSRntW83o05qfGtZ/1kGNKy4Uhe9799Dek
Z6PX8n6GCbn669xmAnoE8d5FZJmcCfILAy9mUmrytkK51ZkA7NM++YcytDzyO18pzyvPCx6ybn9A
zcwbw50L0DauERcQV9RiikUHYtIomx816Z27MFkIXuKae8+gxfoQgM1tZzTL+TBlgdnaoJsTdcSC
UW8u0pXQINc86256xyLF8ufxa6ZsgIq7Q97qNdTfgMaEZkjc1DQ79NUq30JZUI47M7FdgCa6jyZh
M2ZBUp0lxx2hMnRfb4TiOhVRztvlXyifdkdofL3xRvLRA/7oJgsz4X5KQvMPKuZI/HRJJE7VOmXd
g3CYSD5fH8By7E3EHwEljet4bnV2Ab07qfXzNis/Ft/VCD0fOotHj93Gcemb6L+uitcBHH608Fso
OFHhx+/n8kbQv2/yBGpk2edZI3AcBt1/E2nihveu67byeH2lthjxlSghMRxEOjOq52CEooRGqpIl
3Xs0dLqPLvRXdkawHTIT5Oc64DwfspoVFHRbhxr9Ei1bfiFvBl1zljXnLh0eZaeOWdks/yZ4LF6f
meUt75vIP2/SYRxNPu4J4f0aAJwLo8/l1lxYDYBUARVCDhvEyUv4E23Jz15BG+v60OHri2pSCjZ9
iRMdVV1Rg4DiVC5J/R64cH5//euW4NhEBaZerMrMaUFvj6Q5RGWqDhxMQtyDtPDS1/20E6TaJrGd
mBf3eMlKMLN4W9BPsx49dluZaupuy2b6pmhwWZfCwc1NixhSpkheZ8k9V16889st9m8SCaLrn4QI
ExD71uX5dwpnC3poXf2EzEU+xR3Nb1dA9k2YoBN1bB14xwqGEfjIf6i0HvISMIJ5lv0J4JajUy1f
1sX5pgL3trjOFBBmTcNakHFB4KSKngXhb9qAO1+Tpe+Oq1s/DHxQd/UITl+Qhrs7F4btTBjegkuZ
dRNX2WNZL+pjivazZ0+M36+fa8vHTYSgJqCbVlmQPVJviT8Q4ge/lhk199u+vh2VF8fZgxYeD8YF
y9W4oOHzfTH13ybiQXvvNqs3YYB9qcseIpGw+sCHlgU0ApnKG1HPty2+SSQYl2DJljO8Ss/qyM9l
yYb5g/SCuXu8vkSWu8AEAOIFIgbZNBRli977BO0q/UVTF/uhWb/zlLL4LpNHUJbJAE5ovysAgGma
Qyd9+hGdjdOXuulD5xiFfvr5tskYr4SY9q6fMK8661p3dQ75Q/dJxSsEuKAFUu2l1SyOJjLeCrTC
e71nyEiBucbPHeQMuhBUKlCU+Rpn4nvotSfP2wNN2gzESBvEXYrGhR7qT0C2DQcRTfNT0O1SCdm+
btg2AfB7WuYkOses8Z6EBP9e09G9OMPydRPv54I/PmmcoDo3joyOcoa8hvAggnF9sy3bYOL90mhO
01FE1Zk05c90mYDVjuK7SeJlGPbzh7lUX5L9diLLITZVgqXS9agiKAb+rioigh4PUPWg74Do6XKy
NLepKvsm8G/q+nhtMwZt0K166SKHe9znRbAYu8kcqH1n8MTUkkIz9TZIkxjUF8P4Dpq7/dfrm2Lb
8u3vLzyuC5rgOs1kC3r2ZH4vEiTV2nBXVsX2+w37Fh7Ck4ytbfGb4LwjXpUzgIofKA3+u+33G7bd
jkgCNxrlGC/y07etjEdkV72Yxqfr37fNwDBnAfRMNE68PrctyNHuQAYetx/msXf6OzQTrXs1cNs2
GHYtA76MBJXFIh3IkOsUlG5578ngxmDXBOhJVs0V6ABZEYaq/oAPd6A2WZX+cX2VLD/fhOdxj5ZZ
F/Dy0UfpL29myU7t9rS/7etbRuHFGSWMEgr1obagderExzbzvPR9xcACvhOJWnyFSQJYNrpa0gYw
CoBWoV7kjv6d59P17VaWRiTS3WZrJhWgKwbVDyNsTdEohCB3lvT/9dpDme/6OtmmYdhyg8RKLRhp
inhEbafBoTouIEuCqECnHonfQ7LxtoFMs3Z7hB21aopyEe2hbIboIIZaPK0d2jl8RsMv18exHSvD
uHU3rYBTt+Wj7Of0viJr+W9SsvrD9a/blssw7dABfcoSBg0wpd4vOjuZk3MRfmxxGR08RGxyZ7Vs
szBsewiZCqDDhOMrWS0OPBoZuctKBezG9YlYkscmBg/EPLylIOcpvHXuFDpn5+k9eFvEuxYCpv/0
ifS/Jh7r3WOiwdXswsXcZvYmPE+TlXY6k3XBly74Jh23uiRDRY7Xp2VZN98we1Ty45ozgsvDX7pn
6C+XXh6PfA/nYvHsJiSvL1XXYi+6ImILf4uEKH3y6wSqBSAD2nFctiG2v79wXHKK+55Oa/b4W3KI
suifZoF2GWAX368vkeUI+9vSvRjAm5tZ+2PZFAkg0X5aOn6+CS/P2mkehc9vkwOEqN2fw8TUyeZg
durC1Qo6kH16P0dc3/agMZF5vOvH1UnatuDQYD4yOMW7YYo/LnOU7NiHbRsMQ3erqFJxNNegpwu7
Uzxq/1jOMTmuIQClt22EYeOpkpUXTLL5ncvQmZt+cYetrAbkw9Ed0cZ8m02YaLwN1KTR3ps9umv5
U/Y1RKsWVHmvT8JicCYQL6yo2zhrWRcCaZkPclGxd0SXf9fsmIPt+4ZBo7kfTJkBMspeWGdHPnlD
BcYHkn267edvRvLCGCboPIJRJqqLuF/Gd11N0kIhdbAHy7KlKv9i70OEMy16mM9Qhmuet0Jd5UKI
darZwUV3ea4CcMW7nHXPIaUtJEXRT4669G2T29b0xeQ8tnrV2HVNEWVV/L50e04PovadHUdi2xrD
wvGsoeVYIYMdkbHP7tk6DeNzD6ksdePe+3/+/hhkP1nTYe+1jJaHKhs4ur1WT++BEbYz9EqK/Pem
vVgfXYHQqwGks6AqIl8Y3hvPo2YfY92iXwjMm1+y7DY+Wd/E5020DttgraFLzlnGIA6ZVuqUTXxv
L2y5eBOgR+OgdPoR+Qp/4pceTJcbP8rikeiYbOiNjaUYmZhnD02M+c0nzMTsBUHkBZ2IcJe0Uffo
eKL/PMzR1O04F8tVZYL2aBYlsY4W3CHukD3peuuVj2d+4ClTdy7kKXbGsTh7k99v4pkKQki0otIj
nppqe0LF6fou01G3J4BgOWuuca0vMxRhnVlhCK3CnDP6ptY0iHN/dOAFYk8eEjD+3ZixNLF6Qdms
yVyOdQFmzZDedQ73lsd0oNGN6bG/4Hn1is43gOOf+apoXs2dznmSQE74U1WhUT9sm+kNG8WNdWDX
8ARNquqqynBVjs7igPxpRFvmxgE2hP2B++x9i2LXTiLT5rJNLr51dEgmQOlfJEiI5yvx/82y6UPt
088RL/087qGKJrcuTd69B5Xzk+qd2/y1ydJXsXAkKbq1C78P5Vtez3GJhKOedj7/+hH0TBhfqANX
hB0mBjRcnePSpnns+9A5XtZ/wRlN8skr6fGWq8czAX3IHQwRlN2AR0Yb+NLx5ogcxd5peP3i8UxA
H8rnoUrbGSUmwb9JCWBQz0C7ev2Xv55x9DIjIhB0jbgT6QxSLuUZjdmnhosm53PwJlv5m6SKn7tx
jwLActY8k5sPVVLQvIdMPCkN/N2sllzH06eJCgVxFJyxOPEOa1K/8zaAR5vqf7ea5vV52hZx+/uL
y8+lYVVCXACoej/r1px3JV3yloR7GouvPzA9E+mnabZ0/4ezb1uSU1e2/aGtCCFAiNeq6ku13b7b
7eoXwtVeE8RdCBDw9WfgdSJ2T7lV7Kj5NKMdgUqXTKUyR46RtwmyUyjSrtQQ0K5iVfAfUw8/hwiC
zwrsDdNwpbSwZ0P+IhDXR5r4/x3PmxZxgFTrVt+i43r1/lLjRRYyn6uh/Fn23fsalymti36HbsZ/
WgJKYegzfWwD4OFb0Tx0fr6lBPL2BejZUL9BLpqOKRPHpEXUIxOoDRVItDICz/Sn/ejyWXj7/kNN
9t9nQYe6riaZdx9Ahac/6a4r2Mdc1mTZEd4F5P7yKI4TZ+P8kjYb80I18aOpYF0deOpqH8Rxlz/u
WCkbyqfA0+ET0ogjoJGjOHAzpvdgOdM3ckQ0x3oaf7o8kGsWln9IdN1VTKEZTA2CPAL+Zr7ksZQb
b0LX160woSJRMGY9MCddmZIvHcSGptveD6frIOmezeMHZRGPGjmJo1HZczACSMxmSP0ggt96bbrO
kvUqSBaIfEdjmTyixSUf9yoXiHLkOI2fIJN3nXQktOH+fWB57HG/ZqREmifxln0Z8epRrTHPxsvD
NQnr9d+0RTuMTIlj06RPkkLVScfjdxjOlrC0awDr7R8UgzeUcxIdi6Qb9xDmeAzqKL7/PzzMHQZh
Q/bSZBp9ZHajx6KP4D/QFDlPYF8TYXLKm/nXZWNwDbJeoq8ukQatnUkGzhLUmaZ8hwpTugML808V
c//Gi9EeeXkYh1XYwLx5DoVYtDd8qOb+XCWivouu9hw2LI9mrReYMIyOdKzzn7Lyyidw/qmvqqpA
I7jMxSa3rOsWsVF5NJFp3gKN/pOQ+XNXKP1ZJyshRwsa5mglCyhQW/7ajXP+mFTFb8m3APGuBVz/
/mqfAkBKhqkBu1ujk/gz7VF52UWkna9D1no2LA+psklT1vHHIEaJtqq1xMMmq26v237L2ptFSL2M
iT7jMQPOdYo+nZMsrwR1eTYSD0zLTKdQCvkwc0gdgnsbcQnfZAhwLb1l6YP2laElHz+g1avdg6s+
z3dhHI0b9RtHUG9j8NAbXC0LT80HM4CnBqFct28GgBS1DI94J0GI8GrXbuPupJ8Fcz3W+gOr899i
RteE7MYU0PzNTiPHYtn4ujnmQwLQovkAeNe9LiAhtQyGXIW/9Wx4XYo3SVXLiT7OC6QUqMi8vaR0
vknGQX/Yzq+75mBf4VkCYTW2dB+YipMncO1nEqTCU7wld+a4OmyAneFaBdkQeI+JEvpMa/S1AP9d
fR2zYt7wt653iQ2z4yXPV8J471ELKscRlEGzn7zzZIt7a+ct8Sj6nRxQR7g3oBbv/Vugi4YG1F6U
jEI+BHGhSw5uthB6Epd9gGvWlg9Ilkn0ZO68R/SPfBIacMUBbCFfO270xl3m2jf7zvfmDpRrpfdI
a68/VDE6i7MQchuXf7/r65YbKFPI2esOCUCIlqljahJ0k8t6633i+LqNsBsmI7pmrOYPpp3IuxIa
CfsQ7H+Hq367Tb0XFNNs0k4WPwMC0KMWyj+S9dV93ddXz/bqblIdRR86OPDPU1FN+3zxo/usUsHG
b3fduTa4zqviMknGCuA6JEUpC79AMSz+EfZcQBYebLd1GT9WUCO9pXPYPixmOl83LcsNaD4nsuIS
B7buCNrWqf9xNt7T5Y87rMFG2zVtJ6F6AR8jQYP6syim72kSLe8GDimH60awwngTUNj/xPlx4ONX
GhfqTrZVsqsl2/JjjgSBjbArA/SUlnlMfmWA2t3m6EWQk/euK8AJ5OFK2yOp+JtE5TtK2yu3xLJw
FoTI7EctewRsfRY3Sdjw9F3GFHhVLi+aIxy2ZXrl4snY6xh9/BPVS8O/BXrp0F6c/l7GeYsTzLH5
NuLOoFSF+kEO51y289d0SMw38OOH/a6rUCLZuAJcg1iRPeMEQbfX00fw9BQ7tj6BZOHTY5l443Uv
aRtt1+hax6nw6WNAzPdhREqjnK7sKPZsiB3t8h6gdtE/Cs2BqRUxskG7iJF4I5nhOL02ym6UZkxS
3xQ/006w3eSXzW7I5e+k0ec5S/1dSkgFTuLwHeH5Fm+ja09W7//aU8ak6EOJ49Ws2lx/9iTo6uDG
87V3d/kEr5/6uyTm2Uq9TRLW6ewN9BHK7NkXxRkB93W9BTpxTYD9ewJo2lK5PyT9I/xU8FuKMP6k
Mg6y8Slry2/XzcAyct5nUVf3mIGK6gEdASDv5o3a8Iqu5bFu8crMUzMA/vgo44o9c22i8V0Niut5
Y/kdDsSG3MmoiGMw/fEji6TazTGyo5Qo8q6Ol+GOrDILVy3SX9g7jX4P3rcUZZSxfA/0f/M5EoPe
KnY5lslmwBNVULW+ofyYqNCAkBeQ3boHr8Z1P35dvFdmQNOyHsO4xtfHhDzOyiePSMuHX6/7+np2
//frl7/hOOc2zR2bSehHYBSEUNDKGx945c2QeOm+XKV9Lg/himtsXju0PubzlEzybAjkaVf2YEOK
9htbc1S1QtOfT+Ju1yqkDsfEC9+BBHiLv811Si0zFuMAzjufhMeqX7Urpu9/Eol4Sv0zhdUWTZXr
DFl2nOpSDVGU8aMO0vSZz0vzEmcs+3J5+VxftwxZ1bSqs2Vh//VzKONBGxBRx8bmOC4HG1wHJcOS
DGYOjiutQkGWf6hXvVBh6O1K896L5n3u9erex79cNZ2/QHVt7KF4TMNjwvPmHtVl9gFYlmpDIcdx
nG1QnZiaiuYLlWcwxwLZXzcJ2FJy0O9/W8ZqE+rv2BIbWycXJtFdkckzl1x/RyGKvZTAIW7c1645
/Nus/weCcqAxgNrksRGJOSCjSHdBGfB9rJPrkHueDawTsWkhQOuFR8Qz9UPT9KBlHFDBO4SgO9xI
97jM3obVqdRrkWVdV4kiieExNu+6vt6v7RFz3ZndgMNliv4nIlHzvhjLH5cPmGv5LJNPB4QxIBvg
R162P/6Q/3Cv+tGNm6SprgEscwcnyOSVE9jbmgS+i/H6R0KrfO9TpLAuT8F1viyTB8YHXJZUZ2dk
Z8DiRvhc7towqq7SivNslB1LghFwwSXEg0mLPxOgKq/3uQbN1FUT+AtqV6oGPZU+lqjSU7zjVVH3
u2lEB8nl768P7jdiP5vxro8UXeVaijPXjNEDCaZ02o0sjX+SONN3YiqiaE+a+fvl4Rw7/hftnSgM
OPBZ8wGxyLCjYGShPi1vvLXr5roR1pH/9yr/n7nPeZwUS/MhEMNPZcyyj6tp3uXeZkDrOFO2Wi6F
Zg+kjyoAlBiSu8iBpcdebOZdXCvk//v3x37eFB7yhz9HaHvt+ixpd3np8c8oP1YbiQTXBCy7rtAG
Y5YkLc4VC7Mvfdu+RF0SXpfzsvF1guYla0LTfKCszaFAgfCVJKDvu7y7rp9u2TMLgYmQ0CL/WXQN
BX/zBJw890q69QJ2fN9G1KEhnzUqyoEA5pO6F4OMAMGokubL5Z/vCKJs6FzTs5EOSHM/NfX0nUIi
7pvi9TtCAJRuiWY3l0dxTWK19VcmQCTL58bn4imaA/m+KHsCmqUs/n7d19e5vfr6XEI/dBzj+Cll
aBIgpmCfDNvkHHT9dst8Bc/SjpZB/LRCGWdkZfecj1tN8A7bshFyovDjcmrS5GmYoYmBmv6nsoNK
DlnlYC4vjmuDLeuVaqYsGMfoSRbRNyP9BTkBHP6gwghTnfGNJ6NrlSwL5qZjPmS81GPVMWgfy74t
mxvRItW1MQ/XANbNPJQJhyIOjZ8qNYSHsOm9s6rUfB1U0bNBb2MbAytYtvFTk4blfayD/sVkxN9A
Ob0diVMb81aNfTX7GnrWsm7HQ5BOn43/WCDMEIP53pCcHjJwx5IluyrMpDbubYhpFaWVjH4GWuiH
RsviIFBe/tHF8XVgVfoX+i0CX35Gm+gnlNKD+3aJy1tPkQpc/fVW1+0fifS/QwEol//bsDl4XDLT
i/KBKX6QQ/gfkbefBvGJAX5mRvOd5iGYPepPTS3uWYj2NxC4X7aat+2S2oi40QxqiNGvdQ5HBAKH
LFl5NnLgVGTYE3K4PMjbR5ratHe0oXrwdMx/phVnL41h5qMfoYJyVdxBbeibSpTseOFHT3XRvWQs
zQ7AYZyjpbyOpJ/aWDf0S3I/X3LxlOTp8DS09K6DQt236xbHtve+bgRjonjOhfCP3jS01W5ssmTr
cLkW37q35TJQHs1D+TxXwHOnw9gfSvS4XeWtqA1l80AiWCz1XD7XYxncMC/Tu8J0W/ApR2GU2hg2
mQkRDSQunqkuoWeS1vtuNPd+DtUKf5m+k7G6S7rodsz4+1W/qVf1j8u74nj4URvg1kMleBgmVT6j
M+lZa30vaPAxAzsjXjP9bkzNrfHNoaPVy0rZuDHoeom84QdsAjuu8XGPlKD6Csb72UecHv5pU2HQ
P+Yh3ets+pWt7PQ45NVuBaeWyXDLmdl6kzj8t81xl/NkClQLrjEI5T2m7bAfSo5muLT8ESCVFgLn
uV/Xea7Fxjq/fWtTGyA3eFM7lL4KHtOA/GjK5hPPenaTsP5rF7AtbKzDBGxJW5q2qQRZSf2gFNR0
eQK4rwmhRnJ511xfXzfzVVRGvMQP8JgunmXcdLu0I+JThjrhr8tf/9O69NaZsPxDoRYENkVbPM8t
gIPrcajb6bY24+0fm6hzSLC3sAf01Zt9uYz3UV+9n4LoxDMITTW4pEKy1YTtuC1sFjwvillLaMXP
6JvLin1bG7gp8M95v0zTRNfd6TaSTou5ZsIo/1H3a2pCpsNeLiiFRdUW8ZNjx2wZ2wSdGUHQxOxR
tNmzUn34oaxQuLi8YY41ssFzjZewCDmv+Iz9MNnDLNLoNiNZwCAQzYqtlKdrClbEQMtwVNGSBEfm
lV9oB0Ab2Iu2MPmuj69Te3WicYF76aLw8T86rILPv4oEL5nr1mcd9NXHkSBnE0kFPi7whtc5+WE4
cMM1QE5XjmC9BEwuQAyZYwTmt8kuIdEncDX3h64ChPzyHMTbftqmqlNFMZRexYOjIt2RBw8Mpecm
Cm4aYB5KTj+ObbCBw3k7SURtsBwUsYOhncPgSOEfdYV3vfaSPfg5viec/WcQ3kYM5fDDNn0duEbR
RxZV7Bf3OchGSVq1Oy9Pg32Q9cH3pJy36KMcA9kAuqxTfj/IqXieuqG6HRYoBo6igdIKQ+iwgFzs
8g45rNDGzvUaPUNLO2OYMJ3vuSxvgZlsH0EttRX5uCZiPfXpWPVRzxk9l1kaxruuHMxO14JC2AP0
L1wMW0GQayqWqRt/mlUK1oDnYgQti/KH6J7JothFGux7l1fLYfDcMvg4EjE05nHttw206mjRkXeh
Ga/0VTaCTkJ7V0Nmip6REu6PHIf3YTWSyz/dtTqWscuwaWgS1OVzXMnyy9TN8sg70BVdPwL7t8NK
JUrcuiP5czWBJlDi/ToD2n1s400UgMPIbQa6MVaZyQExPKupuJ3mYNmHg7ePVXQEK3MLdQmzEUy4
9tl6C7CwL4YeCuFnKUfvTikCUZVaqYVseBGHX7RxcWink0nh+/G5Twm7zb0U8uA1EQ/C7yZ0wM3J
YS7GZdUcY7dXbb+NlSuKQIkpmoJfIub8qZ3BxiygnHcjQP26YRyOE2bT0SXTHHsZTOJMJl7fTajz
3nR+XYMNFbTZl2fh2BcbNFdls1bD4omnkaTFR3SRa7pb8N+Vb0CbkG4uTU96gCDP2GzvTvM6+sK9
Yate6fr1699f3egzVWPjkSJ4L1BS+iYUKKV3xN/EEbvW37JwUpjUJxAUeQYH7Ue68kFkZiRHFnbB
t+uW37Jwpo2RAF1652Hpz8sozL7Hxb5xQh3GHVrxO5T1xjQSefAeXIbAK7E91WsbUAHQ0qjT55iq
Letz7YNl3QaajhisS06lN8j6tgrQUXZYfBFszMSxETYQroEIb9J3KTnrGO3hSYTAVvlele7GLNu6
iVxjrJ7l1VmKR1D75MqQcwvVuo9/OFk9n2jAkMOthJ5jmWwcHJ+DWkijk7MYx/KLmELxm2SA8V4+
S+ut/MZzzQbCGVlHHlkWclYjJNqzVh27Hg8zQxCB9uhF2fAYrmHW9Xu1TjkEpqTONTlnqJvs0SUH
LsAYOvNS/9e/XkfZT22t2Ya2QV9qbzqBz66j+yHJE/2ZTH6+Bexzbbhl3QYqe2jFKcg5LEZUJKf8
ccpId5ghDrBxKbn227JuhX6+oW1McDTzon+1gop3V3eW0cAy79xbogrdr8lZapClh57RP4YJLX66
ZXQjLeSagGXXoh6gJBImQQ4yxsTc0aEy/8mwaFeVDakNghtm9CjNU5a+dDmItiBQx+96wBx/X7YH
x/7a0DczFYuHqmSYQ2w29vy9IgWySzPkTjQn2c3lQRwrZAPg+BhoYItHlu9mRGvICRLT5o8EjALL
1qPSEdrY/HNFCnx/0xURhmgX9jQqAPIbHb5P8zy5N6YGX3Gdxw+hrDcy845UnM1ENweDmnkbzSfk
kvj7tvVyhu7OZXg/QBxdvgdRepVD3Cyue+hqzUnHD2WR9/6Gf3Ft27rSr/yLVJNuxTLMJwUexdta
J59IWop32Si3RnDtmWX4WoJOGrIq2LO0Bl3+H7gWclgbh9q1XZbRDz06MI3sYTNDVAbLoVhlgaGY
UN6b0jc3YSLH/ZSMdXgLENFINs6ha88sZwDxgnqgvVxOaW5uiVjuwu5UBu0xRlyfAIrmh98Ua6+7
aWzdWCVpqE07pi+pyONblHZuqInHx6oGd247bak5OQ6Cja2Lp0SqIlyS84hOvgOEDdr5MPVR8WU2
dXUd+xfAG/8+bfFQaNCBTvOpBk/hjgRIZ0JzFY1WUGbfONCO42aD6ma6FPUSeASpSwJpIAYs+Q+O
fMvhKg9ko+n4yAVEkOLkrBKyFLcLpHPAGJCFW5zVrm1Y//7KHqslTXOPpX6+Y7VhNyYEdGeokAUY
5+rl8hRcQ1gmn1aEdmD3J+ccervf/4gCQfujfUyz4LqL7C8wXZFozoMepXIJvHLV75MB+h97qPQR
fwsy7jBBm6qumAqaF23I3ldcfGpY8S3pUUaXKfxWsFZumq4e9zJSx6WasqfrVs4ye41cbD83Ij6L
nJDT7EXfdJk035RCB8/lERzhHrNCgCpPuZnbThyHqT4UOrxR0EDe+Zm5XelKLo/h2H8bUScExLT8
niZPEfLvh7Rqmn1HIS1TKxldZyU2pK5RTdQ3fsKOBUX3Na7T+hBF6RZ3nWORbEAd3IqniyQsIcQE
nuQRYoCH3ATP1cqru4sBCdnYDNdCreO/skUfwgQDugTEuatNc9uCaWwXpFF6yLItJWSHs7Jp7Gje
T+E8++w9umaLw8z84aZnm28H19ctQxeFgpTVOHBgxApa7A3F1SjEVsHKtTrWva76SPN4Ycl5tYOi
xnM9rcL3vURZ77pzal/tePHQzMTsmKYM+B40M0GCYD5AMe3L5QFc62OZM6sgpZzPMzlLg3LoIWnC
vD3mA3SCN2bgGsCy5mH28/+m4YoaHbu/xFTq6V2KmFjdXTUDG0vX0LHwIfvQnrrJN3dLUbJ7km8p
9zoSGjaSjgN0XfN6ZO9lrR+LEUUV06DUyJP+Zm1S6HTkX/dys/noGMLtOGuI/MlkPmS3TbpEehcn
gwk2okTHRthEdJCJm6EbpttTMUXNcwT24v4gZG22agQOW7BZ6CqZeCyvCbguokLeJH6d7EQZebvt
5LRrMyxbLuZG0hjFrqMRSXpA9p7tGnDk3BYG9W1oxYELhtErV8uy7EKwIa1ZnL4gX0YgzK5JmL1f
iALtzOVj6wJd/MU7RwikzRhYhdb4mYHECm08HyV4FCuUsOdBHaug/zp21Q5sRveXx3Q8FGz6OWUC
BJmxTl9maF6DWEr4u9pAgLFe9Jcq6eqbJZf3Y00gRHJ5QNeZs4w/wDU1almJY7B44CNswYHRFtVV
8D4e2wA8RYJBeotip7UunCVBv5dBubU/b/50fNwK05Wi0o/AkneWpai+Ipqu0Qvpp58vL8ybxoKv
r0f81bU617KqIW8V57vCW34B6pIcgkE8LukmlM/1+62Lm8/anyTEcU6KgRN9kCN/gMzyFk2e6/ev
f3/1+5sFYMo8CPwjiOrjPYc4LVpUkeVdsvj3dSu0zuvVCPMEHtsQBnJigLgGuiihzszLG1V58+11
I1gmjjS15EjsIsUroy+UzOXdevxJkl91M2GTrcs7QPO31zV6yHdJR7v/pFMpg3gflxTI+MPlObwZ
BmII6/pW0LT0Bm7YqenB9YQwNtnNAdie/W75lSvQWF4exrXdlh2n6IEuoEogX4KK8h2yyuLQ1nm1
q1eilquGsMF1MQ2aXnYVO5Xgsr2r5qK7ibpG3FSt2cJlO0zCBthVTZQB7qWzF4DJ1degK5t8h/aH
q4jDeWyj6MxQmIo2iX9cT6ym9J8gjLN9HMLpXV4ix2bbiDkzBRq68R07dYP/jDbkdB+EgPSXfdAc
ym6ztcU1jGXbcqqlr/xA/lRJfapqk98PHXsSwVzeg35Xbuy3azMs+y4gXi60ikW+oyLU4rkqwqp4
glzVVuj85mWH7bDMexY1tOrrDrgVGn1ToaBHaNLF+yKHEyQjWC2YH++JlM358u64JmRZO2DScxeD
yuQlLlp1CP2gO4CPqdm4ul2bYhm6CcqZR1UVHAO8kA4QCxT/JBIsnl4MopwMokUblv5mjIVVsyx9
CaXJULxrTm0B4ZpSnVM5Ivwpptsx4XyPxver6sA8tqFvivLRnxrWnIZuAsrb04CULN0WHYBjHjbs
LYsZh+77KF9U2xYSLWCQ9Gz9MNtHKo8/eDIiN7pPk5vLe+/wjzYOrqhIF6NiBv9YFOE9S8UAfdJC
37Y+eqevG2I9GK/uwwJEUgvDu/4EMN+U3+oqLO8iqHHzdzNj15ETYlMs2zeZlyeFyaMj69Gx0ozl
8C6ha/VWlluO3mEnkWX4KiRh6KnKP82FiNC3wuXx/8Aj5vq6ZfUCsSvzZRKcQqA+hl8+ZWP4EJIh
IlvpKddeW3ZOfZHVWZSgOJIOdRbsaMv+m+TT99mySUv4NhocO2EZfCGGcOiKoj51pfcUgBTrNl+S
+GsP/fl9lALZZTz/nV/iRer5zfC14fV8m2TF78unzbWMlhvAIx19EqavTnPdZIdcqIcwZvOGtTg+
bsPiqsLMkIKM+LFK2x+qY2Y/xpsMDo7tscFwikACKGxzfgTIq9qxsUpuVvRgiY7QazK7PLaJ5IYM
xaLWl/yk0CGxR73Yf4ir6xRU8XXLznXXTEEp6/qU0L57V5BBfb22hQFft+y7hIpxXaPWdgIwdQYE
cVygNplWabDhpVxbu/79lZcSQtRzuND8JfFqJIQhrw2eSw1FtI1Xs2t3LfM2SvoVkl/RKSiT+z9q
3aHfHT0Kgd6rDr6tyjq1sgFaPqtOYvBQbCQ+4dnOKBHcXfd9y6wrMoPwLId/YsL3q1sGBHV+FxEa
LE/XDWBZbujXePbFRY5ONzXdZ1D+/oqQt984+45r1Qa9DVFRJCOoZF58Ymiyk5GPqqOImnGnR9ja
nkCq88PI+OaBcmy4jXmL9Sx4UTXFywgxjd3YTcvOL9myS4yfHi6vmCO0sjFvaZ9GYMDm4Yly0j6W
XRoFj9BTn4NDMA5jti+h2K421s81Hcu6ARkco8LDdNbM4m40/PcsA0jOQ9H08mQcBmij32goomxC
B9eLQuJK7QHPSKaDL5v0yjjEpodrWwLZuIzxk4/J3LBg+GriVN2JsdvyIa41smw8gB4uwjO/eEEL
7e+qgWflxH8eU4Sf162RdYOzpCiXmhfyJa2HsLlryjDI7qO20FeGtjYMzheqWDi4hF7AU00fCEDB
n8XS5BuUKa7zall4qlroY6Rz+dLgYH6ecwU7hA7Tz5an2Z3S+ZaGlOMo2RC4EM8/kA2Vwalq0S19
0OngNUfwPDfFda7KFmBlXpqC1CLLX0CTl97UQdN+ofOcbCm8OM6RjX0Lm7qbRNXxU+Jr8UX1Jat3
2STMM8hFwc9x+Sy9WYLlsQ2B457yo1LH9Giy8tuqtLC2LNCi+aRM9Gnohw9CP9ap+Xx5NNeWrFN9
db2Suouqgs3ZSwgJjBrU5+WY7aBgEl7nCm0EHHTV+nD0gvKFzQwqIYYDMpjP+2rR+pyT8SpFcCya
ZeE5FHEKeFX/9Kc02s3x9DD06bjxVHYtkmXecHygzAPJ7IuI5LLs9aSXaZfKMr7Oh9souJRGANCW
hX/yR9yDDWgDyqwadlG5qd7muGUDy8KrIUzSssr8Y7Msv9Ip/JKy+i4BxGbtgfHjrXKAw5H8BYbr
qnHA8yhDsIYUdygWsptT/oNM6FxAr+I1lRQe26C4ACL3VZPp8JRqjVbyxEDc627qIQq/cWgd+20D
4hT4sFSCpsRThy6R45pTeImTLNviv3W4ERsMJ8DnBMqtukOcg91o2lp/qtGdBxikPF62akemyka/
iYRlZVSS/IWPY+IfoBmcfSYe7r8M1QAhGu8YAlQ4o1q3BU5xHDCbRG5VWTYm9cAFiFRlKrP8OM8D
lKkMT05jgF8CCaat3LFreyxj9xpeNiTAZajmjEKKSoQt4EL1IDauQ9f3LXOPRYe2XVVUL2jhUh+h
qgPSaj406nR5c1yftwJ2DpkMnkF08MVrS288lDHwu7c1VO83kCiu71u2PpI5K4Yct2yR5diGjBf/
tEypjXSe4/DaiDYN5ZqxCmTxEpahN96gaWXskD7QQfCFjdPWFjgciQ1p45BWjhjoyE6+aUSKbh4w
6plih40GTdWhyBYvIJB3bmkab5iMY9VshFvt+aj7mUa+5EkyR7smXvEEPIKg++Gqbbcxbo3uG8G7
HnG0UUu7o2FvbocUxaGNGNS1MdZN3kVxHS1BU50mGZAjdOFbtQ/Suv0BcMqWxqEjNrFJ4wZZAT5S
TsUp6NHDsHqvgA171Tf8pkHj0p8OewluZGLIdcZig96gVDxpD3nd49w1P3Qp8AyMQei+JbztWjTL
1IsOuYUV3Pji9+G3bo10E5Br/x9eBq6DbBl75Hlhn4OS8CWIGdl3dfgUxV37VBZQlK7bgd9ePlyu
eVg2j5t8glp4UJ0gcvgEJ8/eVb3he2mWLbJXh4O38W0KINyo63DpxniV1zd9OOt73ifgd6sbjkQ7
AwwKkiRQhL08I4c92mC3CjzbaICb0hfm15JAZrY/jr4a6g1rcX1+nearuJfhcqqHRvMTyAfyj2nT
Z98IhBWvs3WbLS4Az//ShCjcScHEd63r+KFPymUL8Ov68Zapi1JNDTok/pvuZBq8u1F6XQ8RtInW
QV+tTODXiBahpA6YKTbhAUJlUVagwRxCF9OhRqC61azkmoV1jafLMIDZBnwYJiH6gZd0avclilJi
YxMcNvGHLujVRGKwPiF8AzaFatrcl+hp/NQA7P1P2c9bh9Q1hGXdYweuzNlbspecKq0+D2j+Hu6T
VIBdYIc0nL9lfK5xLPPW/UzzWMn6BUXgXzJR8Q9Uo74BwLqFwXW4KRvy1lGSDUODUmOWV+Iu4Hm9
Syjv9wNv9J0Gmvw6q7bRbwZvENNlvTjx1uMPPKEhvEYQQzrystdwzcMy666p0dCVJfzEoqF7Bw08
ICXSOT1UQ1cDztr1Gy9Cx4bY0DdNyjIomzg8LRXL7vRYfBspyx9rDfLkyzNxWIcNfkvQdyHQRunJ
HcjmG8TUENVrD33WhmqrNfePSf/VbccBiPi3qSegxm170pSnWUGwD1AP9GajLTGBdGSw1oHwuhr/
3Okg6fm0EogMQf6lHuP7XJIfAXDU103VcgQ0TKNENkN45N7cvGeLAVNol/TLdbrWmKd1y8t2rH1R
IZUiTbM8Bm0PNaYmM2o8mJwU/j6TxlO7FGHZuPM7BoHJGSncW3SJAZGSi4pNGzN1HU/LXxSsFwLz
8x6NXIq9MPlyBzBPvV+q+Ddph+S6F4DNUqf9bOm8vOCnqYKS1s7jAzl3Hc03ngBvH01ho+RIaOCB
gr5+MQNbW8TiSfLhWYNzud1KG71tX8LGyg2kiBbGg/qlbqN3tWbzoa4Fli3i17W0cGED5nRP24i2
SXFSngoPaZ9/C3P8zzVHGt3z/7YsxWfstJxBcU3rDrgAgM14K7ckxt4+RsKmnWOzrrKhwerwwPuI
6FXdKaOVuhVR/QCm0UHcXZ6Faxcs/wCNJoIMi1+/TDNp9xX3xuNQ0+aQztK7iugY22AZf4pyz5IH
YXhq62E0B6/IQUEcIKD9cnkOrsNq2T6El/MszTtxMklLQW+YSUgyNzN6KS9//+0nkbDxcryCVF0w
Lkh85IH+Xpl66n4NI9rn9uE8VeYgIhBQ7dHVT1AdXVBu+tjmdTRsdLG5ZmcFBrSBjOgcIAof/Kj4
zkeoZd7lI2SEbi/P7u2oX9gYugGeUZoaVO1poMb9EKT9N1VWXzQChEMeN/qWJCTeynw7jrWNpjMQ
iqHo/V6XEtCdFbgsU4D25qp5T0oIyV6ekmPJbFCdlgPUe1DHPppo/lXhfb/30infsBjXFNa/v4o5
yypHbzc4EE5+HtKbP6x+GXzwzhSmP2jlDRsXiWtfVot9NY5IxrIKSNm8aMhhJxUgCaBv1Q/9WEWH
mSTVo99Dju7ygjm8gE0yJ5BT0IQHuE10m92VVPn/HyDINkuArj2xnECLt0A1mjo8zaWPxE6ZdauW
3lBvSXK6pmA7ARIUPGIRP5l4+ZoGHvgW2b5f6HUPMiGse111YB6RYQwQRAzi1oGCAFuH4rrr1gbQ
aVN14f/j7Nua29Tdrz8RM0IIIW7BdhI7SdO06emG6WkLEEKAEAI+/X+57003v+34ndx1Mh0Mkp6j
1rMWhuTZVws07oETv2RunJbs9d29sPRb0NwcGNAK1rjTwvSrjg5AYRf6qegLpa401v67Fy3+Bzd3
Zs0xS8y/hrX+xcWU3Pqp3hejOVo37XkAlXpWj2/9nLPB/GUY7WxdOweh+dmmIeAEvmNR8KRDjPT8
ett6bSxcQUp7oU33/xrdxrS4gOhQDPA3bsfWsIMY0w3c8a8xROZGNDxlYHaDD9hbF+h8Dv5aINfG
coDKsfmJwZcJ6hi++QU29eRN7TqxlVbVjVxbpdGZ+ENPtxSQd0mvj2dc8K5b4rhpJJq2hYPX0wBs
TOnIMhb56X1hzlWqLfSXt+3xxpwBfqwd0G9QQ5mqNOvnmd7OoF/Yvf70S1+xidk9pLhCH0Pc4zyi
o9qh34Eq4L3k4iHtR3olLbnwI1tEHHM6mG1qk7uegcWP1LjVLWz5q+iJz8Mu/vb6p1zwq1toHOFD
YcI5TO5svbz8Efcs5v4hLcdrjKoXvNMWGVcA1ql0NyV3aNP9s6RllJUQ23j95S89+7x0f1mCqYph
brUFqfqKy8qqL0H/MLi3Cd9xsQXGAbzrypj64vMsyvK9FzM5gEFsbDK0Jtb3b/uEjTFr8GIaE3hM
fHUg5s+Kks9yH1qmrizRpf3dxGW2VpBxoIA+VjX7/Gd/tZa/andVQf7SMd0EZki0etA74dpQy3Pr
TE+ySU+RxgodODgtY+CqIed4pSy+9DUbs+45xl5xFQ0ZpR56ZXTm3zhfi5syvWp1l47UxrSZjWhV
SSHuMINlcwpnBZrh6U3XkpCb+/d5dREQZWjWyC8ljRuMZywRyxsai2su48LybIFxjA11R4yIT9YR
cuA9VUfRc7nDTfK1POzC+myBcbRkVQ/9NvoAnU7swAgOwCkJrqGAL33AxqCtiFc2Fgt9wAcAaUmK
dn1yfvB1Ps+heHnd5C79yPnvf3sNEEnIJV2TOwiUw6fqtL1ZQ19lo0jW3es/cWmVzn//+yfWMa7T
ygeffR0W77qqJPedGPrD256+sWnrhCrSqgg+I+EO7laTAI/fXhv2uLQ6G3uWCvC0ZeXJHXC7kJgx
fZUBOv9xCN8mjMTBW7ZZnCFQk7bIv6ohfFdQcCTiWuiNteFWEpVTSkuoVUIuoFYY/jVTu/j8zcgF
sQXAtarWUJF1wedhqvSNq+r+ABqaD69v7H9zXXOxRb9VDvc1umLRPSIbAmb6YFribgqePPlam0NB
9Vc6tyLnBT/MCbkZPWZJyhqJzSoxjDGHU7vv9HAl779wFLZgOQIyCWenUv9KVUAzxIz5JvHnSanq
Kuzy0k/8j8FHrJu7VP1a6jpkWT9OjzxhPehLQ4yPvr6qFyLUVjoVQg6JqAapf7lB1yrzUfEJkUns
CrZGz+FVzopLP7OxeT3GXgnIi94tikMcJQKjEyiyZFd8XQPcrL7tWzamX+hkiIey7X7apAgzxbn5
tChHfBYEGBcuh3G9JipxwYWxjR/o06aex3ViJ0qQC2qANzIwxpArLiw8v/D/XlyILWCuoAiDtiPR
HSuSpIa+KYmpxCiZGCs4nNSX/BMlsq/MaZBLP5xk2hZLCcKOBPiRXSOYnn7wPtXNkpHBQy5mX6h4
4lcM8dLHb7KAMmliJyJd/KprBRUs7xr3NVlrecWwLjz+f0B2iWWdUY6dIBazDDtXzkOIqSdq39bv
2cLregMEEQkbdhJJINo2U4NbzUeIsHqVZKuCzuuVbbz0IZta3ZIk1hFt2anX8QxmscTvKsxJvH7W
Lz38bGh/BVHAlECmi4nyE1+bZ4y4Tne45LyGr7v08E0S4OzAR23TDlieIAlzhgPV3pRahNXz629/
oWmyhdOxFWd+hgo3LuHRWXo6X83ZihTvlkk9mzTCFLBZqyZLurcJ23OMivx7vRyn/TosKvwdY4Dk
MNA6vn3zlJCINv4gCtc2GlJMTS3WSf+YSgXi09V1g7pyIXtpR7ZpQd2m7aIp/elK1oMYQhiQnbSh
edsIAXS+N8sDHcuFgEbwZwwh1ow0UPcZgjDaxd43V+z6QjTbIuvQZsfdyijCnyOGvtE36RIa510w
2CMNqmsiKX+e9h+uc4usS0w8Rci+SZ3NYESXH9FO6Yo9dr83XaZSHpqvdtJQ7vsMBqXZx3tAWAyp
b2g7TQMKAjN05BYteVPkDBKev/XMjNpJNSbrCw2nIDrJsB5DJJZTPTxTtgyA6EENweDxuIJF+wmq
BV2jfS4HCMqtuBQZBnlyktUcaHrjQwxQxLQYlulgBWv4wdvOB4czs2Z05bBcCLZbrJ8vwGR4FnQ8
EVwyoPsY5FXnPlQq/NyGb9LW4mIL9+NirA0wIRimNcznYvUH6zHVEp5T4td9xIUjTzdOqIK0STXH
BaBeTerYdzsyTLrrUibtFSd06QfOf//LhfK4giAKH8efKPoTswfBSLvcTrOfr3SPLj1/43KUnsD7
BxGAk10dhg68X3b/H4nbpadvXE6dOOcLsZgvazW9TCPYYgZRX5OwuHSCNu4GPIvDOoGK7VSEKz+C
NjUG7Yooj4bV+6C/ihS/9DMbrzNiGI63XTD+jru+TffrEPg0W1YVTXWO8yXSJ0Z19+lN52mL8FOl
gDUkJDrRIg6XG5UqW+WdDlp35SLjv4XaQOl4jnZ/HSjCF4eIBSawzCTeqB6Um3WPMLboPhLRLopW
qJyBntUH1a1KGzfTA4GYl2R3PB4H7k4Ctx+82sF8y1qBnKSsxOFtH7/JRSjIYYqiMaj8Vv5cjIDU
xZALyd/28PP2/vXdSRVHvtdaQWdv+eFiRKaG4Bfe9vCNG7DUMcMN0ce+gUKZhZBYBvjHlS27YERb
MCAuslTAuiG98ys8ZRGCpgXd8Gtw4ktP3ziApSFDIzjnJ2NBv4U8fM28Z1e814VwuoX/Keba83RV
fzyrARYzoYezvNPQXxWBvvT2Gx8Q6JAVjQ/pbysn8LmBgSmmdxjunta3TUaKP0Rff50btpp0itGw
uaP9+ANCjdVeFOwZrCbXKFMurNEW9kcjHQbo+2G0nYFDy1T+i9LIwuPY/nj9cF76gY3FG92mc9vQ
5shLK/ckVB+dNjEwZdcUfi5swpbkToZVOY4YjDwuPgh3ZOjAWZRem3W49PCN3dKipnoB6/wRohhg
KuFkvh19cu0O/9LanP/+1+5Wo2XOqJr+NguYlmwdP6HnG3wafHgNqHXpF87f9dcvcCcns/ZJebQz
8M0o+lFPDGRKXTYw/9Yf2RgxdSrVGMov0DObwISJeIi2xYxoi0Iye/0UXdqHTSjnXZG6LmHq6FPb
7yyEGvIVh/ZtD9+YcaHRHA79bI4GOf6eaXSnMO/3/fWHX9qBTQBfiF8Dqxd5dBTXcEICB8aAAYKk
LsgSXv+J/16cZIvGM2Jse47pxyPvIDZowuWfrovfhqFOtjg8GsXgrwV7wfHPfS6FiHXmdDLmU03+
ef31/3uFki0Mj0RDsHIwfx0hg/KJhvwj5W4BA8lVvtZLP7Ax4gU6PXU7uv641K3KwJSG4XgFtaza
4KS+/g2XtuD803/ZmbYsqaum7o69Bq5ENfgJV4BK6W1P31hxxXsgf5ekOkKY/OnP6s8MF0tve/jG
ejV4KOaJxM2RLP7A2Yrb4bK/ph1xaenpv9fFlWvnyNLqo2OVyZxCllzUYN0Og+ltjcZkC7+D0qEN
wVvTHO2AKwYt1nfddJUe7dK+bqxXr1o7jON2R5pCu6qIXLNb+ZsIwzFIlv57cWyhAtVILI539YDY
i+h+pvqNzg7o9b29sPxbPJ1Na5/IftRw/9MX6Rk7nEPjTK72xi/9wCZptote46iZy6MokTRjIoEw
X+xGMBntX/+CCxuw5aeThnad9AZMpqG0uyoBvnho5pfXH37p7c9//8tqBTLaJHIzlmeBWxZCLvlq
gXoHHfm1hvul99+YLq/6QZtA6aMSAM9LyMw08o35Q7Klo5MYxPSBwPbS2v3gmBLIfTK9DOfo+PoC
XXr7jfmiaQ5Fp7Lvj7yFxKDTYIEcwAv/5fWnX1r+TdztKwtZsDEoj24WB3p2OsBW3dTXj/+l199Y
rxAO17TFeX9bXHXkPSwM/sdqvn/9Ay48f4ucg+bcOqDEwPO9+QlNO5p3y9Wq7sLqbFFzlU6HNgjG
9iiX6QtT5B+ob4y7NrrKjnnp7Te2S0GPB2XbBnFX9eBKwBX/QMo3MdXzJNnEXEc9aEonVh9ZRNco
k6ztp88RuJzp25h6ky2tXDGp1joH1xz5LsgTnsj384gm3utbe2n1z4v2l2uQ0KsRok70Ucdrs+Ne
HP7YFwqC57f9wCbsktRIiouU7shD5IUGB+nIOvEA9uZrp/O81P/b5022WDmfhvPchwABgwtDZosH
xkUAV304D441brA3b/uQjRWDWYAEZEaJgTltv/Nq/MLG6RBdZ/Y4n8f/+o6NFVegehjhevQRIn/3
zgOUQs6RbCGAFtZqBd9xaPS0e/1rLhjFFjVnajGigBfYFjl96EO/os64emt54VBtwXKmcmNUBxRf
ci5VzxLh/HwvWvD2TcMAOPP/PrXWRSPtPW+PPgBxyJ9gkL5NBZwnWxa5HmLuMUaB1JGhhZfh1hid
e5Tzb1v385L9ZW8uiWtUYX1zFIRHR5K06f0k3qZojFffWHOBK4i4dQUEzKOp+rPwkkU8j9w18otL
x2Zjza5ImS8XZY5uQZ5o3Njfjk0x7N62OJswrEEshaszoY4FaGflAn2A0kBJ/vWHXzqUG/vt1yIG
V7hswRW/rDkkRp7Azmmy66o1l35gY79giC9SVaaoIBXwUrrD3DtmikwWUv02RFOyBcaRpVxThRwF
yw8S+j+eOsGHvL5AF/Z2i4pbpqpSC5jI0eRfTP7HJyCOfXrbwzcWK7tundqiaY9LM+3/bG3IrybP
F1Z+K4tKogRMyyXtjzQcqkxX87JbovHDqK5KuVyIMVtqOA0qTAHaR5xMGZfPFAxDByhzBmdVyPux
H6u3GcCWIK6IY2ggT+c0pcYwXTGs6iVpr97lh/GfbsZ/xJh4Y7/ClxNSLZQZZBbmGzAIfffBIW5+
cmfNqz0F38QvDJLX7YGCMfvWjpghKrKVrwIyudoPUJOaBCTS+J7OXVNmQAN0+8phbbK6atGtpT5V
dGersgr3aFZS/S5czdwdje87dSukU0Kj9U0XJvcV3ljoz+B+bmeV2wS89Zlq8YoHj6FYujPRXJY5
JawqDyyR9SM0LEZIosbj2h1Mr+lDT5l+oIPpjxYTxP7kkWffYQKpmnNdBvUeJL3dV5Sf0xdiynLd
y2INv5Pele8TSqJ3/VyEuyWl0fNSmhWqkkX1QU4tuXWR1vg16tLcQwDnybV1QLKgq+ovjDVgKRaB
VnsNyaiD12olaPMC+xcuPrkV7eQPk4n1b64Vv4MOrZhuQHJ2VuWzqfhHDQ2Qdhy0vdhgULc+Ouhp
Y8XKAsNzuoCeojUMAPkVLQUQgAx9e2fidf7GpXSfUQjx9y5M+QFS726Pi2zsAecas2oL1G8z0Q6Q
z5H8XADjlvk9cOTyxM7X+eBa1RhgBQp4zJu05VFm68J/lGUrD5RG64jLtrA5lQVuVgthg3nXQzkS
aU5Fp0xG2HcWNdV+7Xl1ogNuqzMStQnDBNDgDqTvbZJBYce8lx3BAAdZ0+6AyYXl24ApGw5gkKqQ
AAIKiwbDCO9oO8ipoEvYz/ckXTGk7Ip5fGe6RdxxihJMj2lEdypRvbuxs2AvIJpo3E5y5U6ENQkD
wgnMP7d9atgX0y4YZJbTHLJDEWj3OcUqhLcozgGVm8hiv5Ox6eJMBGUoTtpy+6JcGnxFXSl3Yig6
c2r5POx85Muv2o7hbxmGszz2lVrbXWN6Fu8iA4aZe+BEcONJLGY26zhIyUE2bXw780D9Un3vvrpV
y3fQndEYXOrmdt+YJjiA+0HelYDevxjMS4GzPQyRV3gfN7fBOOGounoVIluFWsKjlZF4sAth0Xuy
4uL7qVITH+6AWgyX214WxW8ThOfb73QE3RXthTXg7oGzqOYUCBnR1/4hSdEnygdTiMeejHiXADQp
JqsX4Mh2y5D0S04VrlzyZU3LJ6tZCArSkY4YwiFT8rNd/8yF96VlOxAv9CQrxkV1d6QCCgTA8rF4
4M3KFMBucqUZLdU47vsOF547tnjgm2yommRfx4VoHwIGhc2DlBVsW9gyXI6u5OSlwbSl3VMFd5CP
asG/q2YGMCEUjuI1ehjvM7F9qd/Xi9QFJqpcC03QARLuOZqExt5qDnnqZzbjBMUeJM5QfgFoMZ0K
NG4rpIYgl1a1aH/4AGabC1Stg8rHCqLpt2HSFeUDxBFCh9R3HOzOFnEkn0nMQbKFQUxZZm4IY7XT
qHN1rrtxxLYVFoQg4HzzyT5J56Tdp7jbHW44HbEWIh5ACFMUCZE3Yi3D5gZCCYMBiow1N1HdW5ph
IozermCG7A5BHycDEDVtR27wsmNvMwj3aTblBeMFfay0rpIcJMZyyZIoUu3L0nR61LlzdbxmvBlj
tnfRGra5wqxl6naEVGP76GNdocylBT+y1LnuQxWhMZZ57efxtiG+C+/nZe7iMgumuAaWOxkXSE8K
J+m8c5oG9KfsZT0DxbE4N2RcyTb9wlPTogYhAWidvig4veleQiLXAeBac3E3l6Zul32cTDGfspWG
c/ANzVbEYpg59/7ehCF03GW1zuwEel1D5r2fQLswZRTLPx2CFRof3xXuD6ZfSjZlf0R/vzY080Ht
G5stwG87RA0n+QcSQSFsrxcylLfVujQQUFGDWu9YuC56T3VtXV4maRcepjC0Itd2sXwHykfPv0LH
xT4qv6brezX1AEui4FI2U12yulxPQT/vYzhYn1taNf0O8Co5PfEy0W1uq6Xgd+GUsPWBgM0/N5JR
eWBht96UCY7Bd6i9uunOp0vvDqh4CrBakrIGunXErNNJt3Nkd2MzRkmXYSRzIE8hKMmXT/XQaHeT
slRV8z7VRWefEil68Mm5IZoQW4OuICdAkYb0nzIOdPRUFDLl/xAugvB7BUVtffBFirCYrGk13YCB
ifu7oNRhu8KO1Dr8XmSayBd0m5Q/AM4hF0zQ1pXPxCJr99EyWn7E1dZCXsZUT3WYpa6mtkUNDTxh
lfPKpXFWxYqrE2qJPsG0t2xGn2sVav+xCL1ubyuLcZN55xvAVQEDnXvw6Iyap+V3mWoEkMQXFcmB
Q6XJi5p90ezBng2jLxYZdDdkigeSVXCL3W4xY/MReBMRY3ZFlfy2HsAUv3NpPUc3Eo5lefB9bYb7
JIzBL4wT29wpE/Zdh76mcPUtiFZQZhIGz5cDctG3OyoWK3Ockp7edRVj/X5x4eQfuCNQxgWPSrA8
A9FYd3dWzOF3ym3MwZQ8Ns3wsta1tycKWoN1F0wT3iRW0QphKYMxuftGCen3fBDImHJSTQUEHnBg
IeWezbI+u7Cos0xk0vpRzfAgYFg/NG5K11MslvpHCRXF+EYDm2X34Tw1iKFzOfV7Xs2r/crHMEkf
IOvQpD9Y2qWh3+kaskonV0Oy8DBEtmhuJ9ZqcsBMVrx873m4pns3rjZhOTQ8umXYK260PzY+Sv0/
hozR/ZS0LnwocKjlHQeO/iuWcK6im6qIxmg+9AwwvyhDHRPP4kaZYU3eV2BC6z/TpG3Ue0WYXD4V
dYA6ZMeEDNw74Zu23WHIknaoq8agT98p6CCYexCRDOq5B5ot3dNWxK6Asbb1fEN0WBiXc0gSrxgH
1GrA+3br0PyGyFYPqLIpu6X6ytDa6Z+WsmFD5gI++m9i4cgueJzqUOIdWTLdLBWP1AeJcrp/5LyV
7GRnyim007Tr+h8YjRl/xhIo0yctdQmYTQhGZL834Qhur75sYqgygluALLcF71y6s+vZkfaVY/Ru
ngZwGfSRnNPbhuGW4dDPo0kfXUUFiHzU3JLljivgryE4ZhJUlM3sly9FmAweZLbAbWsQX85T8mNs
1hFBouyMHME2lcaQMyW1duJgyiI+MdGy4JbVzSx2S2NsuNcryFN2tAhLxAEOFmSMvIHxJ68oxmMa
RBjMB06TkntBWMs+kDNN6GMfmdmnOzkY8wO4xrS8izRrnm0xleZe4z6cQ8cl8vHJ+blZjlBD0cKg
Y1bhVh59wGL41QB41eea2mB4FwZRVHzrLMHptLwc/D4UCiQCNO2aj3M8xQ8yKM1kMtMh9zmN5YKg
Owc1TR8DK+OTjzqmbx2AbvRAU3Smy13hdZ3qbMEFGRyNUo1SLpsXxcQIbpVojg4VcQuboE0HMvxy
J7tas6+s9234sk5lAOwcxlXqJybBJXrqsWjxJ8snqNFm0doWZa46ijzJtzRZb+CJF5IlRmFekNQ2
xdvRJJD8Fny2YfDdB70VxwRjbMd56XF5lzUDFExzCKMphCZH574Qed8WENnAFBFh2UqGOX5BpRkV
h7FeKdkn4MD+psXQye8CPCWgOV2QBuwWsbTtkEEhcP4IKa6qf9J6KKffuooG8Y/vuK7eh80U6wyU
9qK+T23Jm9zEo5z3FQiqygNyW6u/8orF5R6Dmw35TRlgfjvEwFU+0Cay6DXbIiofZY0dysTcDsPd
YikQV7TVa/KBhpEYfogyqod9VLiG3THWLeNBNGaZc2agIvlA45L736rHYu+SoXf9vmnnabrpjdfV
i8XQszz0kAGxOwKdb/tZdAg+t0FYIhHi8TSg+AB5ERsOvaiQid4wNs7fhgEx+IecmkjybCoFrw5I
80f50buUdc9Rosf1lDaDxRxOMyIjwScV7EOMhJ/Aec0B0hKyFK648WFSfShWpI3vKsphUqwBG/sX
J0fRC4zHmqjat0slfksfAi1Ie0wD5cvULIPLKEP9dAA5eew+Vj2CTS7rsRP3KdZ9lVndoqBAb8+X
N9FSdvY+Umvf7sspInkYxIiPWZ8uw7pncNlrRovJRzc+TaXO1diiNiXx4F0+zLasEHPXSe+4rZFq
OSQr4c7GtJen2NQgwjOl8uQuBjj2lw4F9geEQoHaB35YwswvLVK8ARn9ul/jtPusV6jT3zgUxifS
eSSJgN2vsDk4IXKnMP0R3hfEiZel7uAVQQHQjLlodKdPHEX4QbYMSgIoiuwPUMEwdqtCmw4qQwRk
nyZQC06P88ibzylJuvJzWcbRczKJwaAGMe6+LmdanMJw4OthTNikbrSU8BBeJ2nOyjOoRkP1bTiw
qTu3zqbU4LYJT8375cxpt+COCOiYgaDawDBKSnbE+eRZCC7Vvmj6hD0haYBFE1YiMLPZJoBKNTX+
DUZCALRywbhY3y8mrBQc+BDvUlkk4y6dy7T9CHaw+JOJRhQqpmUIBCykU3CQCZ0exRrxZYd3rD6o
pLffl5CZJzeRjr9D1081jwZg1c+In85+8cJhJjOBKtsH1fbM3CA/lsN7HUAl6tGsXYKBzakCy1DZ
ghziDGEc4JHbIkKdhOvZ9QHyRLW/JaGELPi08DXY9RYG3LPGo+dXVGFe4BianZrXtt2rCqHvy9hx
074zBUdLw6G0Eo/Q2CJ7EqhlyDTG5EvINC/AobJE8M90AJrjB4wutblnXXSvuqh+CFI6iz1E0Gmw
h5XBOtcWOKE/0Vzsh2D2vwt9jhLF2INujiM+Q8YgmMtqZ8AHEuwcsyDqAdDZ/Sqqs0gq+sTQPBZy
CEWmJekGvItpjN7LCVruexGignImcqDP9tSEOpOh5PzZonoT+RqtTXSYwVL6hUzn9k7EFlgVDWxz
R9rzMpBF2uU0pqS/c2Sqp6xoFVLbIoome4AK/djvAfctvyqQS/xGmFX9DoO5uJRGcYLCq2nhfr9B
M2NU+ySZPAw9TlUWIbm6MyhGqhzdFzbsSUpGcbDBiONkuxmRChInNj4oYJbPfjIsP67xEji0L1TQ
INUgK1idjAC9dl5VcykOC8wR1jhb2CTwx8VvsIDO3oK41OLIlQM+K07OxEY+0KjqBpxV/DvpkEa3
3RDdF0iCTmllMZChPMTeUid7nKIw0O8wh7YmuVrG+h1v4qQ4FgEd+x3TMcwJeTE0iWQ08B8mJrVD
q16vTTY0CdxmqtdwuvWgowxvegSWPcRGQ9Qok+4D5LkNDiWbncWLQECeZkuKjp0Eu4zOx5DYIWuA
k9I3RRdOX3wZ4ZzQoZv1RzODAmwnBYPkgeSkQAepF3Py4Be0aT72fOD3oG0Y6mNVNhjqctWE5BfC
KwhX1Yj2kqYL2n2tAPaHJgs/KlvUO+3NWepKYPpSoOa6C4rGMVSZFo0hYBvCNjuf5U8LUskd1QSF
BYh27NFNNb9JgVL6eraSE4jq6GMaocOTAe0Cmt1G+KHZmYCuQc6An/1BgOeb90KXVXsy4FCSOaZh
7CMjAyi1QFCJEXpVSJwJpIXU3rGyi/ocougILcZBT0d7rMZs9fqApJ4Wu1b58rOkk/yk6r55QnZ4
jiSpVS8KEnu30IecnlaOFmwfsClGVlAG5KRQ93Z7jmLpyOcqGU4twizCVhFNDTheghZJsxkQme8B
Mo8ewFzlPvZ6bbusXKrmV5Msw2+YSlLfl8sE4j27lP15F5DUyXkmJUrSRX5y3Vj/6IvJfVCyh4A4
HwP/vW/hM7OxFPqdDfp1wtgMk7kIMX6C6xhKwVAt9PpEU59g1qPE7SeoE/QHbtGJ1eWQfiLofRyn
tMSOQJ6quJXo0qFvosJl3xJQoO6gTDp/a2xQI/kxTbLmlSxAsAslmXOQczV5x6ekDLK2IvaZ487m
Hsznc4foGFWPDBoq1W5V51PJMdy9T8HD0R4jlGBoowj/vZw7sFWKAh3hKRzNDgeG/x67Yp12kgm7
rxkUlkEnFXV5UVr4CmDZ0F7hGLO87QhchbARnj2XvIMMUI00Oi2Wfs0JVeh5rUvqFaJAUOY+JWgK
KkxC/PSVmB4J7rkPZoJNh62jObxnzPNZS3Mjwjg+wT79S9NJ6N2pkK86i9EK/QRZe/scldweq3RC
At82ZNwto1bfxDjr38tSrf8Ms6+/E7TskKjBUeWqoDCpAuCs+z//fV3m+ZtI1fxD+wqd/YX5m271
8g4Ln9xOSe98xoc6+AEmfvNsaFrvvIdX2i28Qs+ALUjVdgZCwO3ezUo/WhGVEmMFtj0KNqKLatvU
/+66MvgGzgF3kiipW6D/MHzGZsJeoEuH94FtTzbzpRu+8HLuSY7JgxqTSbpPnuN+mo4oTPhntArU
0QUJ+YSPiG+qOpl/0m7QjwRTbGVGwIj9cUGfkt4qmxbfGcriJquaofmoWGves4IMXwpv4DWQ45zD
YESV2VWLiFTWyzlJ72XT1Ouco1sGY1zLLqh3JkTJmPXw0CPEXmljsplgsPR2nVb0K+3i1l/wT8XN
ECWU5bihcKcqwcBEh/NSviNajOJBT8ogiSGNmHDzhh53m5rmuaEdH06948NvR7jMTReDWZQX0JbM
KG5avqDVgsMfJgXK+DMD4BNkjHr1AmIl/h5uenqKEqbP4ZkipQTJP3qmQdpj7Dxl4pQmxP1C2338
1HVVVKI7GSc3zeoJmmAmxGJO6PrlxYTEqvNLqW9AdSDFjcBs/B0mdm2x0xzE7pnoSnIKhqri/8fZ
eS3HrTNb+IlYxRxuJ0oj27Ll7BuWvTVmDmAmn/589H8uZGxxuIs3LnuqDBChgUb36rUOqkvlI9Fk
WIUQXGU6nLlay08mXqF9ZcTnsfFc5ZRmAAV2OtGY8WQQZfroKJGh7LqBS+bQVAPZu8njPuNn9UnJ
Vc/dU8rAhPdm4r2LgVLVB+hHho/s6eTEbdDcj9ABwGrt+sTZciTmOK4LXk+upYzd3lSDkoeMH/9w
yBIY7B03+Gwj5HGfJ1CwQfadCDgQHBaJN1n2lhu4bEDHad574c48J1nXWPuQoxcPQIGCTtf7/qlT
i+4ugmn7zD1tnrTIo0BG2C6cqPrEqZfaYfMJmg6wrINRKk8q+Nk7gosEeDlRjd/E1pvvatfiDg5U
FASQ0wbTuYSiogQf1nMUVqUYOQMGOzPgOU3cnthA1r8lAitO2ui51GsPc7wYAn5xN3QKXn+QmtHH
vEDKcw/cI36siX3uG5cXL2zv1X72EO5Rx+wsAmOK9RPj+u2KGivQS9fNjqnFhX52RyU8VnjEyjlv
PaY0Uxz3s+/HrHYAx2ewQ7469fk/ZfCoBg7QDgoG1LsyrmM0sz3ifnGoEt4DpvyJ4icE2z2zPYea
lnxWTdX0DoUq0ifGPP2G4kIJqP8MiFZrLYZE1sx4bCuBA2By0bAXbH38XVh9/QTqI7+3Mu4DP9Td
360dpM92nvZPs0dyxyqAu3IU785OQ+VJQdWpfBOYGQ5roHhl9eTodlGBKxvG4+Qie06cGT86ByWx
t4ZCOZnC5+SxVbUUOzi7gapWSsCkIaxlfRx1UiOVIOvWjkV2Svvc/pmnlv6BvUz4IVUi0lt8+pMn
MoKnkeFR7hcreKdj3VG43wyp1R/UvvMPZTpwFRuWYImLwAu+2KFNTsklBfPoRkb0ELaZ+ew7kfJD
z5rg0dVr4ieOihrI50GNje7Oqht02nWfGLAPs+t7ctHhFROipM3At6w6W/Pvg4Ko0IdMI3QDRbTu
qzsLDWH9vakU7UNGYLY5KNq8UWoxxdU5s3K8raJHxVsUTszpqetJTOLI4ogZRa0+evBBd6dCq+pT
Xln1xUlzdE5xNhrnnrcuEQ1V0cqvRaR04RH0koMf2ImPTTc4d6me8KDQhlp941W25t6VGUTGo8LG
VEs1tndqm7XeXLiUJD+qznTvPTfiQZUIVUXYJbbNT207lt+HuLKpgfWo39YqHrf7JCvFx9wFDeoJ
2NaHHbq7XnfwbVu95AoVkCMEW78SkCq/AstspsNQ6+HTRBi5PCcwORxNjwzfx4kH+yPZD//M7cuR
4KIlWT9AFug0F27m/jGs+/zoE88vqAtwFf8QoGTp7UzwMPYOeakq3UeNqcV7lJPc8qja2vjc9V71
oS1Jd7m1Xfwo6iLsjhme1VHlhfsENtx9Z+PuvDWLqIA0X22tQ84bp+A9pvO0R343e5y6KDQOsVCm
B2dKuMXKyidTJiwkIkVArNPTGjHsK93QP+hlVB11CMI/1kOJpFmdzQ9zLL+g6NTioaYrYfKjG+Zr
L41qwoUEveyfSWFG7yay48aBWywJDjaqiv8EMf6qgkZFdfRCK/lC9oXXRdDF+L6Dg7xDxFuwP4LY
SU52WCi/0qKtm6OnGua0KwMLFEPRd8abySV4urMCY7BPWhDa58JIp+dKZb/fKbA9xDuhQYuJbqep
7RQHBZyTy+X+TsB/lxz1scFJ4k4hFJHlWXznJnH8TVfs4h8EGrNqjwZMcPIrQ6iH0S+c9qEdpvJ7
0vJvfKbo3Z8sKY5W+KmgbI1LFKysguffvXMiu/yqB8QrQs+t75DqQquyN+30jq3GY2+O01OklOT6
r8pDDvcwOJ1Tn9IhSqJj6FBBuot41lAebbrfFNc3zLuuM4rkLrMsXgAKXLmzarIPk1iZh3r0pPim
Tl6GfBN1lSWUEDsxaiHHWqY+mRlKhzugqulTN/FxhkLkcddYNumHTkumZyTN0v5Rn3z1SY217KvK
W/Wj5Tj1l1Ip3XYXOm6ogDuNlWkXzfcPqe/0WHOepAe1HtozSZv6c6/m4lxZJdkFFNj4q4K3nZbD
+N3sdC18WwSkvHZ11Iz3GWCOHzqL/GSkIxlfMzCKh27gtj9EA0I4eJQk94mgs4zC6t6VOMACkN+f
REAyFJPxI4g5saHyjdvfOE8i+FkMUXBqbFVXzkkMefmgROM//SQa81gkWufHuxq6nLumE86Ev+Yp
+a/aCX/4Wpt756Djg8siU5546k88SceMAITo02S+ifwjb7HyazBlERes15KYFk6XfRwjq77T6jj8
TnhafOQ4CX6UtkZGlDxbeIWIh3dB7cSpsY9IFz4WTa4eWh7a5ndS9uOFVHuh7BzN6JBbN2q0mJQU
mE668wc7+ewGqrjL/Jpgnd0rfX9XxxqsAyGvll3dUXB/V4w6Vx80BOIQDLUo7+oSxpjD0EIqSFDb
i6Dlrm3AK16gDo8dpMrJ2wydrPiTElpafyYRmj6ZYSDcj+GokDDMWi39msQpGxKnGIagvlEa9UGH
os06kCbS36ZRaMb3ztT57Tea0Jo7Y3SCibyMClRDtfzU/eI0+fCcO0m+V0o7Do5+0ZNl8kLV994R
idHzvde0+td8mtT0e0HoqLjzyniKDso4kTvGpIv+zLuJeAwR8ih455kp5wmvTlL/XjjC3b4rJ3bj
e4AW7XcLxQVgggRpzXYFlr6E95LQdrqa22PZtsH/Kp5mGaC7SZmMjVAmCW7nJlVha4ZfXBIC5Scx
zadQ6HDUrrS/hPmS0Ha6n5b+TK/wP9RvZAhrL/Tmozaa6m4TZE2msGozq+8EwZxLYQCyexgBPaiE
MYAT5dtWQKaxKrhJXR5gxWVUqAibhwDHz5rc78LyyqxUkSkGJTOZIDOOHrnY6t1/QGrOVa2v4MhM
CfaO9xd5vHfAkVkw6OkizBvusEE766FRZBTNDSHenMMbJDci096GUJQZqtRowOUf3AzcLJxrfWGX
eydd04dc2FDmPI8vkLm+VgMOi4vgwsVg70GgfefMed8gSLoNgCorN9o88XSdirkL5aL2BxjMxiOM
xMZvxffWxMSWxiCZNPmBziCVSBkvZPA7HP3vtl5Z/4UOYmlXSWaNJs6cbnMwCpOH7mdb6WLzg6ZM
xUqN6gLQUpZv1EWGRHjlaA8qwqPGnUrWNdMAe428kXIkO0Y0bsYJMOJtG1+YMJlhijg5D1gHqD2+
0+M414u1U/z0HwrrljqYDejFrlJ7pbVMW1HuzRHmj94Mc3xI8Quq4HbjECRkLVRgQWpbKUh+Eh0F
SiZRvu+C1nszxEX66fY0Lay6rONo4pMHSRGkF90b7Itbp7jRg9067YppLKy6rOIYJOT77MYkomUp
O5Pl3at9AFBGEBDnFjnfHsXSWkgWXuAQi3EAvC60EjSLYQOvfD/2xOKcw1TzMlnDsS91JKFsgzZD
BWHIiovKMYlvlX+HsQIzXC3oW1oPyc6LxrCGUAu4XP2J43eupcky47ptmiQTJ88cakLJOadA4fOq
hVR5GH7G1Wqt4B9Wh1duD0O6u4WZGML0847bI/gRWNGjaX0KMvU3MIKP4Dy/ByK8Q+Tt54R066Yx
yYxTdhdo8ItTdhF5RXeYK4AzcIl3HafNihkuLInMNpW0GgDRJuuowfNxQXQnIWwdBqp+d3sES+1L
Zq76qU0CUpt5Bttjq9S/Cj1fuVYXtqtM4ESGxddEFRsPY+3q79E6rLoHlSQPQeLGIqJ0ewALNq7P
vb84CV09zMMhNvSHJNTUE6CnwCLzpffV8KERZQHXv6MW5Vpd3tKYJFtHTs/KdagCH0aDkoAkKMIP
Pu5h1fjdJsIYR9ZrFH4EeUhTsYl139iPWOMuTJtftydrLo1+xUJ0ycBtnrVKaUXNpfUq6CaGQ627
z4FiPPVecGeiEkiI55JulaVwdMnmwauM9WgWzaX30pQ8qFnulXSN+GBp68rmHnT+5NVjc6ldyo8F
wbVDmqyW3i+dJjKbUxu2cW87UXsh6UScvIifSfV+nCerDZOOqGj2BWTknePm57za+HiSCZ7MqjVA
qukEt9y0oRofwhRgBmuyR7NRv7L8mmTsxJS8XPEHhjT17/wWIrUgx3MQjnjLqxSNyNX6zwVHXtZv
zIayTQOLcczcQS010JAXtMesE/ezKN7Au8cZle+3N/XCPvjD5vviBLDJZqtKqTUXMxo/C2pLDs24
kZDckfmbSA5HjhHl7cUdYGPR2+pXalBXcPvLF06TP+ysL748UG1fAcTdXhIHOTjwRHu/1oL94K/W
Yy71IBl8YDaepzRifGOqs8sQw8g1tvAHOTHRlNuDWDiANcnG1ZrzSuSQpwoPakLXyUiMZkyV2b5z
sq0MITKTkx0rKUq/Dr1giC6Is4NmEsm8PYSFHfQvFifAaAXwzvqSmfYnW4urPTnrjSQAsmJjAm7O
Tk2jvvRhRJGH630x1n2ehfWV2ZuK3o87Q3G5/VJEyyi79sEWFNEuTYZtbLmOrNQoIIVuhRjrS5Am
zqHwSXXPjtS2mZ/H9cIColrJSQKlzSUI0dkj8v5dWS+iX5qceblfNO4i+GmbHtKoLREEYaT+cRap
Q5hcrLh/S/tGcsj70P3/2W/d6LngrNiHxuoDbKlx2XRnPI6fhxyh3pC+gQbpe5145sq8L02NZLSz
RlybTuTCfIN7LexJ5wUcbVu5WB1ZQVE4eV76IxszmNJPtVqO936ZfdE0p97kJ/Gm+ntxVRC5de+m
9UWdZmE1G0xjOS/xln1py7RNcA8plNQk+BZt8MPmHbwnvVCvHPuvr6wtMzZV/BIrdhpdka4B3hGq
j3Xhi41fPh/TLzY9cHp7mkPED0XB5ocTEAL2HVA/89PtmXl959iydKLqwj9p2qPxkIVFtc9mnvhx
hKppGMPnbT3M0/ZiBCbJGKfKhfGgTrUZ7yGN78U+sWApAKCE0OpKcGBpFSTjHdMxgMCq1x/aBKgT
YKPv/6Gwd6lxyXhdIDVqTvo2IBuspvcgmyhUIdtJKcPtSfpzvf7bl0Nm+u9ZqmxXdE2nk6BOwvBp
KEWyi+HfnZULpjpMCShHd2mWunvq2QT5J+570fUrx8fS8CTX20oG10lQ0QyAS9dN/zC5cRxRfkZY
+3p7fK+7qsha/j08t1MqpQ4dJtDSnPQ+tZTnyii/WNFk76mt+5YZ+gpb++v+iy2TPHUpWlUFCETQ
E62r7sMmT3cNaZ17NbPeqAAqVuZswXBcyfkO1CqxW01rQVXMaEKRp5fU1T4jAzuebs/ZwqrIZE9m
53faoKf0wE1R7lt4pw8AxLcxnaEc8veSwA/ejAMFLsGuCqhkikCZHNVK25YXIZ34d/MUH4LYb0y+
PqiGzyJsx0MTt2tzszT7krUDh4QVcrBo3cvat2FIiYtajO8G4jfHbbMvmXyMdlQfeFBB7NAwMqqj
oC64eaLyiGL2lYtjaRCSzWcKqYkoBsC0S0z73tLID6Ktkh4HXVe2XauyVmJTN66jiYYufIjt7uJJ
FR9FSt3d7UlaGIFM+ZSbFECrZCdCSMI6E9EfBV5+XbGukwZ86XYfC2YgMz+lrjK5FAQ54a7Rmm9D
UitvwwCU0LbWJTNui65qFLOidUI1z22sWGcjyN2N8yPd3gWAX1BjLq2Do3d2eYiDUGcJEISAR4S2
cYbm1Xlxw/o9WTaqbagNsIZ0eKO0tvXemBCj3TZFkiXXQQa2xyldBqEBJ3NB+O2y0AKXsa19yZbd
1q3cvjB0NlHd2cdwdMVuLo1duRCW9o/+9+yMuUEVCZXEQL9CuAnUPvlE2HKbLL3tSDbs1YKiV9Xh
441c/wk8JTugg7VG9LpkX9LFnFhUTmdVybebAoXHQIW/Kgqq+/lCW/E8FqZHpngaSASW4JfZPGU1
AV3XEETyJ9CImxZXJnkiOqVGwpgPIGfCrYx8F1ZiKGlWvn5hgmSKJ3glCqUJNP85TDIKLijQ26WI
pe8QL6w3diHbcFsj+GdY/nM6wjjnaH58csYiPpsA6bdZmCyNaAhg0G2rYmF6nb4vDcOikmOIVzyV
pRWW7FdEI4y7esUmMlT3TZa21FRNircyPQuenW38bV4GlJFU1LS0PvurmVW/DWrzoVWIWvRTfs5s
7bxtJ0l2HDRT6zXBn5MaanFwUUN4tmtg8bebX9pJkiFDu5+qiTpylelwhr1R45QaFScsTla9Rh6/
1IVkza7eKFqStz2EZ1wGrW/+UCnE2U11s008ngrnvxfDMePOdeeCz51dsFGBESZUZfpl+XR7kha2
kkz+FPQOQvGm6j9DPPGpjyl4odg326TnaMtiiHnSTVYESJJ7QMHHUgPgdDud+vo1l3S22FfeWDIB
FMS+TVfkpQmzdXRXhOMua/MvKhoHqdC/3p6gpS7mpX9xFbuB00NjGDIG0PPi0Abee9i+mp8gV/Vj
LxRrE7WdLVNAmXXnwv4y0o9qhMmB6Il6BDWwpjy/tM6SUUNBoPWmmI+MugIiMip2eyxnpp/bs7TU
vGTKYs56W+TYLjrw7HGPEF/4narI3l85k5bal2xZHwGp12XK56cxBpaXfXpMWqACtz9/wY4tyY5B
E9YAZkaTWFVlvwcomHzOkrIxjgBhx2jbcSfjyiIfH5faif7Sj2b9M4FXqd5XdT6ubNSFMcigsiSE
o8mtqeiJoOl609ftN72PlJNibaMwtGVgWRI3JBCmTKeCi7JgULDjXoGT537TEsjIMsQU7TAlVPGH
mNItyHr5VvvOGGAI29aBbMheOXQ5L/ALYRGQuhN6H6CtIamP7XD8eLuPhW0qY8lYTN+jgqO7ZIBC
oTlyqO6HKW5b45IJF0lj2FU+dpfAt5+gAlCJ7axpyS1tHsl+3TYk9xEP/qkuDZi3ytQ9R2r8ZMUQ
mt/++oVzVBY0HKkFDVtNp4eoPyFf+EYQbtYtYhWh9XS7C/f120DGkBV2NylGTYkVIPHortKTRzso
3+RZd5xpIUTlnKppW17ElgFkFuRvQtEj+tKK+Fg17icKaLY5j7I8oZNBLYXsHnKOAWVKBy+F5ksk
w8qlvLDUhiNdaDbEUz4MYxRC21G+o2L6zsZr2VnGmi7q3NIrt7KMGlPbpp4aZBpC6qUppDG7O0VN
TyJJniCCu49r63h7vZdGMv/+4mqurTLWm6JnJMpAVtaKIdhLhGnvIcLYJnxgyzKFeZZ3pdkXyvPo
zuXlJSoLjSLWgMBLI5BMWmSlXpjVNAt3ZpN69PO+PoddrTz10P3cnqSFI0nWJQSDaGQDJe8sRmmp
R8vrSA+Gmb6ymxZszpAu5iyt81DVB5oXGvgBHd7fKPoQqOEdhaoW1IkUd8MTsW0s0jXdiipNgkan
s0C3zc+gFcYTNbtrhNIL+1YGi3FdRlBcdcqzOQzKDurG9gQ+Spz7oP+shpX+XuMtd3skS13N0/li
61qIm1rq5LHw1Meon//w8zdBOBwobdX3XScKyFP6csVQlnqbf3/Rm2GjizOmsz7sNMZ35hj8CO0E
xpn4adBhKlPLbbFJGVAWBl3T94VIgp1aqFekkToQ4VvDhjKQTB2zIeQPWm+gwd17k1/uNXPtKbdw
P+mz/byYIzv1TaexlBC5RxtSsiYDxmeGiAqRCBBoMiTULt1e+wWLlAFkUB+YJqScwTVo0fcNE04r
2KIUsoDb2pfu8mioXZHUpnZJwvhR6BBwo5+zJsm4cGLJgDGYVYy6ioPwShTOP5dtFpPecu2TJ3pn
m5XrkpVHKuU/sId2l75364vvhtO7sicDeHt2FgYgo8Z8xVQo6xjCK5RN3R62F+swlii2VNaa7MnC
kfgviJhQW8MYOalI8Vlf89jY+0X3bjK6n55wPjVW/kXLzOvt0SzsJRkwNjn6HKixgysUMuKeEzf6
WBh5uOJQLbU+28oLm4CBrfQpP8WCRRmpIoAjJphKbzf5imdvC9fL4DDYam2oZTr1QnX2Q99AszpQ
crnNFGRwGO5ZV5fBOKIcOE17M22IBdkELbdNvnx7d8KF45iwNlmB9tw7XvRRCSjnvt360kaVzNhN
HQWWKR3CO5LV6Rs4wUA5Fo5BAbNmz4Qz27qRLvA2hlMzNPP4WiN+uo/65ORbHiXAg7YxoC4jw9TY
64Mib/Lr/zSSYNE6UkmbH25//8IelaFhKlSjuJptfBUVylTUjJPMr6mc39a6dE+7mgoBpqHmV9go
UupYjfEDSLd8xdFfWGIZHFaHkGzpcaFdMjXQD3PsykeVeOjbtbDMwqUmQ8P0xOirJnCTazP57q4i
SPNQ2eaD7Wvdew+S4rUo5dJA5t9fHBQ2hEilKRLtEtRsIopV0XGcoMCv+jUM6VIP8/K/6MHURE90
TFEvrT7mR0rcp7vAMC6WB9XG7aVe6kGyZqXo4MNw0vRaxP7bxoPrFaK230iLZMfbHSztVMmgRxvq
GegziyuPluJn1oyGODsjBfYr7S8NQLJkKJRcK0Ab+Zr5iEBEBXZG/aIP8YjItjl4MmgMXmyILIca
vs6iOE9D5R//Q1bjjxD7v9+NlowYS7S00ifbHC4FgOfiZBQk6ONdapiUT+2ChPqBC3y6/fRE0QJ0
Mru+m9ksDQjLKwhztQg246MWNHViQUrklhn/KYoCdH86yOzFz65NyumdRf6cbDml4AA+7Uz9FsB7
QFl5mllGedA8PVO+RxOcVnqbKk+xKvLkG9xvjUZVD+5geNYTOGzB1cC0ZrlQIWuepe4y9IDKTzPF
TevtsqqBMrSpPEdbCY69vnX+R+v/YveP7Tik3lRplyhLn+wBtHad95+3bEtLBrvBeDx4xVgn11rx
YKwwOxMKsjgO7XAlbvX6vrQ8yYtoo7iGB6bIr1HaWvvI0/T3sJWPu6aorZV9udTF/PuL+YGCHCFy
JdeQsGjt42hYM0+VZpZv2RwbE5+WJx1BVgMHejCq3XVyLR/SeP8LJJTRyumztMLS6QNvaGcXFsRi
bdvDMwueMR8oh7u9xEvTI508M52+mneZ9idNIgwqu2yY+WInXnty/PGeXzNd6ewx4MhTM7hpYNhk
E30QkfdeDQf1FKfNWxFE4D8xloMh4PHorBKePzEF95AjTNDBhY95xnjVToEaF2IRLbUPRmc91Wk3
XjQLQeZtsyC/K/JhctmI3XVAKmdXDvAc62EXoBQQRivIhIWJlkFxvm1UXaG02dWkXgDuC3sXq6hK
Owbh7E2DkMFwgzYOVYnC3jU1sgC+eM4eZQrtS1c7a1287jRA3Pa3MbkZmgNKWhTXtkuHByvIHyxF
dx8c2LMQqgAOcXskCzteBsO5YO2cIsB7JmTw3p+fqXBdb4sUwTP09xjgdCnRT+m6KwQV1M9YGWry
+kbBVUtGwplVY3adp7ZXGG3KvdlQyBjHOXSD7rbzTBY+hH5DKKrrt9fS6A0QCsO7FBnQ/Zi3297x
lisdCX5mQk4udBxbCok/K7mjf/WykPNfMVPATLeX+PW4k+VKp4KbULKNaExxTXxSp7aPMGQ4ZvaF
nDa0YXbz0RugUrvd19J2kqzbVNxWDTSRXQezch9KsHfqHhcL0YZN7cvAOL8LLEtHZORajah0wpYY
Dv9McWl8v938wskhY+LUyjNi9Ffy66AZD2Hop6c8955DnXtyWweSVZt6kQMBTvNrEvnPpoe4md1B
wr01FGHJiohRp5ooWNfZNXat/GzBD3EfdOhh3P78heWV1RA1VEkSBLyyK2REDkSdXX4cUEU53G59
RlO8cn05c68v/IfaR8kBpsfx4qo9l1cJdh58ZVZB+RY/wR54302f4IteedkvjUW+60PKj9u8qa4R
xNq7Mop+5LXx6fZIltqW7LpWnQSmBpbZyvMnx0ieXdt5vt300haVrDlyDaTiIdK7Ogh2/AGG2lmt
ndNutfxxqQfJholqkCKsouqaIV8A9zgp7K6KoCgff94ewsLVJkPjgkJUIw5hdVW76DFszSerb97B
IPpVsbYp5VkyPM51C1R5Il1cDQcVcR1yIt4a1sZ77V/oOPR80HSZ2quu6fpXO/HGD1Mwio+3p2dh
/mUFxIF6UNMLLHGNuj46wK73xXNMRKv8YA2GsmBoMi4OrJSWl9wGVyVU7rjjvqVpfYfv8rat27vJ
Kp4Ho/kP+KwFa5B1EaepLO3RR5MrceLhcSpVJE1E1JfhimO91L5kyTZcR0MxtuJaeHV5rLk/94mm
uCtH9lLrki3D+1tObhUUnBMwFJrs0wSKd0piNn69ZNBoB8Dr5sf5teCq0aEp21kFnGC399LSx0u2
LFAvRcSiGS9ROmvtRMoXUUE1ervxhY0qo+IgAptiEoH5dYIkGAUWhdqdPv2HoLu50sPC58u4uKbO
iwSxK3Edkqa486fkqUKrYdsFIOPiglkOoBAdL+KBaoTW8/KzEqM2dHtylj5dfm8j8qFCPiau6MXl
v4Y499Kd0RJY39b8vCYv7so+tmM1rqr8isDF5zZM24dai5VtgQ4ZBTeiluQY+tBcqenWd06bFGev
qZSNMyOZK7qfTTCGjriOmnXtGxOltzUAzYKra+l/z4pQxOggqCiuMEt/b83yMqfAa7X74BTl+0SJ
VnbOUjeSyarQ/jfcw+IKbXKwt0Pza5I231S7Ak+edB8Q9zpuW2XZfKfWGjp0naId9LzP6CtCYVl2
PeyOm9qXwXBuSKRSgRb5lBjQorpWo56MCAbAba1LYXs9q1rPGZ3ySihafajqNHtbhKZ22Na65EoP
kVB7q7XSK150We86u0X/SY2bbUA7aKL+3ktt4iCrgIzH1a0hRHybqb1dP6C9knzY9v2SBfsT0pRl
4TsnCFLro12E7Xmd9GNhh8oQuN6euqHWRv3BzmERitKTDwdHlFS/qLTYl7163jYGyZRjLS3QAlLq
axo5cLf3HnXS+2KcyXG3dSAZtGsiK1bkArWk0bwmjfNMZHktLblAXWLJYLjC6bpJt/h6qyt+NLql
/kpiB0WxhlpA17KmhxixlrOt/Oz6IjkZcfBj26Akq9bSARkXCwfPcxT95COjdN9W7efbjS841zIk
rrDQu/AyO7lGBeDHAZrhHSR6MPEE6qPmxWscKfMufeWtJqPjZhHSLnEirresMFH+M68CRY0DvPT6
ytIv9SDZt4LQ7NCgFHjNUNmM9w60nhdv0pRm58Rlu5L3XqgPtmSUXDxOVm4EJiW6HYKPyrnMq9r9
PLRuYX8Dq1omp67loTh9LUWKvtmOqJyvp/g5ZQWXclA6BImfBgVa9TWqqaVxz7+/uNn1IUiQHyET
gGyajbqQ91Z123qvdGsH29IOmT2WFx3AoA8/PlIw1wSKFvezUwOQ9fcOLATRtyAgh+4nY95/ur0d
l0YjnRBC6U1wacV48WuYoALouZHmg6vJzr/c7mDBz5KRdUiL2gZiKrz01FTbx1EXHDUo3243vjRV
0kWfwSsxK4jVpOUNbeZxhmTzALZ+SA6JKDT10HiB/ut2X0sDkU4FlzBN7g0cdUIF+iTikO1VbEwv
yaC6HAmW2jO65qpUTQ3TB5pQ2QldiFo5bvp6mYBNZCLWRy1nnUtw3b3ff7ahP145ChZuM106CsgB
ukNqo1/aj/b9qGX7Quu4Nu1PInTeD8gsrfSzsFll5ByQXM0q4bw8zbIJJ5hTm71qDjZZivD59jQt
9TD//sL2KAAx/KCwvFNW9O+EBkVSXcef8iFee9ov7CIZQDeCNeg80WmQqxdf6okqje2vSRkzR3kJ
h6DD1wdl454zra7fWdlqPH/p0/W/5yYBljwWgzs+wLhWvcGrLp5ITtYrrsqCKcuQuUSx474ZJu+U
lHmJfEdk4LmbIZjuIQNh2q4dGUt7VTLjrPB43FjNCGVM46P5pffNY++Z4dfa9myxG40RUYVQj8d/
bu+ohXHJSDrbd0fht1C2BkgpPGR2iFBUGSv+DzXrDOj37XJl6y4sjwyoE4UKgUlgaA86TxHf7qd9
3qBbcHsUS41LFl7bmgnhQGM+uLWi7XDlv/iV835b2/PMvbA5ux+QOB01/zSqmn4HU3h8Rqrk5+3G
FwxaBs4lQaRGYWaXF7PLW5JPxqQ89HmFzpaROtn1didLszP//mIEI4LUg0de65RMGnLuEVkutI7W
5n5pCNIVPdZ9q5Ug6FCfzVBJ1ayHEcfuBH/707bPlwzbR46h9+vSj2C3w8kiEht38ddBWG29xhW0
ZAXyRR1FZpl3rfqQiR69CiuOjqRiu1m5yt8ZAyrg24YiWTe0bb6RNrp7ciuoQ8SUticr9NaetAsr
IaPooODXHKPyx4ci1n9HAdQeqm0e0wHwzO3PX+pAepEj/Nj4joiRgSdiukdS7an38S03e2Myli5S
jBJHMjMf/Erpz3pHVXpQrUF6l75eMuSyQUy+jQ0X4XRnoNQhR6YzzSHlsrut+XB17vuFqSk1PKVp
iXrLDrbw912fUOwLa9/K/C9sU1UyZB9BPsgARHDOevd90IEkxZFxzfiImNrp9hIvnBWqZM0Uilco
/DTKyY2oRke6tEI2yzMQXdvWvmTMJm8dVCWr9o1A8OqArvQTwOc1B2zh8lQlM/YDJSqJm7ZvEE0v
39oFeHM9nTcSBQYBpI+ogTob6QzJhP691Koe+V4YjhS/hSl+0gCYCwRZ9WvLPJkyjE61mgS5opLW
Qea79waMN/uhDdY4u1+3BVNmXnNhAEKaI0PRLhrGE4LB6KTpjfUONoj6uG0E0p2sp2VsNJVpPNh6
zdE9oBWTT2sPkqXvl2zZjvy2iTPVPyG80CRvbVO01dHt81R7pw49apK3x7DUzfz7C3M2/dFSHYSk
LiIUCCQBAOrdYFea5Ur84PVMGmJLf7dv+34YoG7CKveiRDNFA9tuNuPPNq5+9b35NE9YCTEE6KCV
2PMfEuJ/R15MTzJwcDroepTB9KD7qPWCroyrrkGazkdyUvEjZLjdwEDpDtGe8Z+snhCeq9sR3vXC
shB6Q88sVT+2GkJHV8N3LOvYpc0wPqqeNhXP+BnIhyXt7CIXZQNRQDZ5uQ+lvRDDIU37MH3bVXa3
jXzC9KTTJFMEsZck9HlxsYNtlN0PGM0aQ8fS6kvHSYE0oqFPTnRuVVEQn2wdk7LsA/TwWgquGGaZ
37e32euHLriNv7eBj3og0kCKcmoL51Md2PezGMrtpl8/Ek0ZzAYmz9JcVH/OLuIzxxpxHOK4TnHo
Y4CJWcUjySimtershXHIuLbA4Plgo2l3Ek1qn5EIKz55qeifbg9lqXXpQIk037WGwFNOY4GqYOZx
bSirpPwLay0D2UyvifS2t7j3OtSedKf4/odfV9RruaWlr5eOkr6aSlSDWOMsaqyDiHk/moG5Uh+6
tMpzpy/OKVTVmrCZnP/j7FuWJMWZZp8IMxAgYJuXyqSyq6sv1deNbOabGQEChAAh4Ol/p86mWt0k
x9il5UJCl5BCER7uzsNSv4n43ztuApSvlz+YU53GYtg4PNYmyTo7VAYZy9GDc+ACs30McvqOLrnm
hfpo3xJb9pw7Ywy95Ky+we2YTqIC1ytDjOZ+42tfb5mzaDsXZ6txHrqe/WPqxIOyo/8Turb7sg2B
zeoWUxfitEMEhcwOAtvMwHsFWmvjqlj5ehu6ZtqJNx6vnAcmEJgXw/iROzOyDaPcQHivbFAbvGYg
0ItSk6S6sYXHJ3Agw1tpsfV0WGvdMt64CwdQ+ajqFktgaWMOLnk+FS/3V/bPfnHwG2pNOE7pQ23r
wfjjlyU05joxGJrD06J9cb+Lte+3zDePOFE+j8RF++B6PQiQ/ORfmlCYYOf0Lx2/MWETZyBDM6a6
uVAtPLhdHRyWKp99X28ZroiIC5DLUN2gYyMvbt675wxFYvsat4xWI8kfK7eB8FyOEq6/eRtCMpc7
u7Jdgc3kFmet50OotboFbVG8h0axk4YohD7t+3br5lVh3HVVBFVelYBnN6jK9p03DXwXAjiwkWoo
yyvm2PerG0U121F7iMlPKI48e+5mFnLlWLCRakHHzBSOfn3pPGybKoKQhYFibA9R48P9KVrxUW20
mgm7JkeN23Jxya8gA+JXoDtiiLNDygAI5OjgZVF39TVNjl7bbhWDrNxoNooNaudh3w2jxFPXu7i4
zaCm+bCIgDhwjxxAMu4PbsWsbSibLGdmCjnLC8qU6bFy5+mMc3Aj/bPWuGXSTHK3jjwUWUFv87Nu
iDm2dNyKBaw1bpk0pK+Rhxs9KKBPCOXFXvQPhGf3wYMCapm0y3G8TWSubpWc5HGC0vrZ9+J/7s/5
2pa17mEiee44Bhads1weNMX9SyI/OoSokD3t68Iy685AA4lEsQRfDGIAXDQN5B/1ZxAdbxWJrOxP
G7xG66ws6ZTICwUzihvAFCA6uuAfA2FOmdmXngxsBBvIMsD3Ucn5serhELEM54bLpn3PDhvBVimI
oCsi5scuoJ9knfcHh22yca3sT5vVTSCKNONh21yMZk+QDJYHv99J6AIp2V8vy4pkYdbDkbjQDFob
i9pDNm9GOde+fPn/zU3c6RaM36B+TE2COlg9gRihFHSrgGnFVwktu6VVDwHVOMlTFjfvFN72eqi/
iia+epHaR5oYhJb5xnU9Cs8zzQUasl/NCE9XztBsjfJ9okBBaJmwCGvPrXiAxS2LZ3fJyLf7d45l
vBAfZoCFJupGmk4/CLeB9KwaPt8/GVam34asVZDjzqciah+NdiW/sLyDN8eyrjJ12tZcd23qhE2v
N5h1VvaSzedGk2GWPeAYj1qME7nirIsRBhPC9873x7PWgeVXA0gI53eMGkRwan1wKWRmgSp82df4
MolvLGECPSLLZ4J9NINLR8w4HPZi7ANbDxRqvrGiqmpvZoQI0+SKT9VSy7Lvyy0bDpIITqLjqptM
4uCBc49/bclQblzsa5vItmFD4rJx5vYmDRyUycWDD+WYiVsdk+Vdv28IlhEHHGLUYwudcwGn/VKN
EFuqqn6rznzl/rLBayIWDGXITZ4uR8TCc97Rl7xs04n7/7buVvx0bXdapsz9EKUObdveugkbCNLN
/LnpNymkVxyJ37BqsyzCoc1avGpQKy9QwVctNaiIon6/vwRrHVj5rmDosUuRPrsFvUPguwtOL26b
8X+ybCw3Qh5rfVgGHPRg/8U9k6fBzPhJxtnzQh+haPHp/hhWFtpGqMVBWeskH+FBDN2TASjuYFz/
EVRI56FKnnq+FRtaWWpbBXQKIsKRkmpvLFD0bIKePfclgP0bBr02TZZBkzYCIVKi25sbyA/gmewP
3Zh8HTLEEe7P09r3WzadRyRmeVK3NxXDWa9RE9UmxXzZ17hly1LLLhqZj7NuABRUMMCAQeRReFsI
p7WPt+5jpMLDdvCL7iYKp6kPlGT5Qz8rgB33fb9lxxAW0kYwPT/mEukiFZWf4imfNuqtV05TG1xW
RRC78npYmTuGn5iJQC4ZplH5P2Tht96wK7vnN3hZzkQ+9V57I7P8KpGifZeHeLn6ZjPbtWJmNsYs
bjyPJyRsbxpIBdQq689L6uRR+QSiOnXyDgGSnd6dDTMTXT4C0TbAoju3AL64PQgHWfjd7wKbo42q
0qNm6NSFyrboL3XOg/9GEGJtxQLXFtyyZQF6GQ3p7/lxCoEYcf3hu27JNzknr6zPu3asjTUD2h56
pL2fpeyVUagnQzpU7ZZ+/Yq92QqfkAzrAbifs9SUUXnhQWBOfr+F717bSpYxG9GMIjEkS6vJ/1ZB
IOsAl/jaVf13rbFpZ5FshKfWOrKsmveyh2FkxRMyWl95FNym0b2YcfgC/tvd9XuBDTED5S0otuJG
XchSRFZR93l7q64MwUaVsciX7RS23aOghJoD6Glj52jGoj+Tlub8vQSD/y0is7clcb5ykthcbZ0j
TIc7NU9l7uTzcTLKL8569rr3cnI1+bhr99rCnswRbRz6fQcmbhAlAYHWfWhcdx8BUGCDzlBm0XdR
Y7x0KRl8dbr/PzTTV0zDZmvrUBnahhAsggRpiZAwo04zHbMi7zfiwWsLYN3TgRe3UwLaiRR0N+pE
usg90MyVp1jGW8Ita5vKuq1dM7ht7nZeyvrinzzsICrRzeUMkuOmO4a1gYC9FxXt+f5arw3IMncq
E6dwho6kZlz8/AUOpg04UYsABFz3u1hbE8vQqwoKfsL0XhpnTsA/QQSqTi656HaihgIbeVYRovpY
gSkppk5+YyiCuIQz21cvHdjango8+6AVz7OULtHIQELfOHG2soIrl5ENOaMV80pWM3rLw5k/4R0H
SS+OQGTl1PRd3yJkv2sNbBY3t5cl6KrKDA8tr3WfJJ3ov2KCsvKXfe0v2+vNWz0u+rkAzrN5NG3y
xBS4UhKwW532Nb5srDeNO6KoR3ecg7TtUEV7mhQgkYek7aO/7rfvLab1B1TKb7Az+E+uHrHEQQOI
KsQTPLDU8O60vEwlQDB5BP0bAcGXI070lyBsx0Ps+rfBjfyN5/baPrCMvtMzKeY2mR5NpKH85bKj
QR0mzfx/Q9xY94e5Yoc2Po0WBAxgUvlp3IfDRzAqhePVEaR19nnSNiRtopDMrv2wv5G2RlirA/oK
ZbcTc1QAFud49PVwLkwyV/veBb6NUsMJPBcuijQf8xaQDOorcowI+7pntnwbo0bV2Jqg68Kb5t6z
yBBkDCVyKPsaX87+Nzt6khmpDci6bv5A/h1iLQ5Clp/3tb1ssTdtayrqpJ3aMIVAB1iIE9SB+AkC
c/db//NG9X+TBmWuM4B4i6dg42ohWsPi5IwsU/NUmCFT6d7d6tvgtAkqAiLJSJjSrpLXacyIuNa9
6yaX+wP5szX4NhLNc4TyfAaB0APCycP7rKp76LEV++rz/d+wYW7L2bhkC0vjNu0XZB8q+XFwfM+R
O/eQfXNDDVS4nIU35XixPBBQrsbHAn7JPhEw/zdcGDRMCl35zrUqCtR+QEDzMBTJP7um30aGdbqY
XOqBGvPwetKyAGB0X+zLEPg2FEx1pG9KTvRNN+a9kHnxPUOF3bd9n24ZL3CfhhcJRA4P3OTipCPe
Hbx5X9rWt6Fg4AT0Ua+XhCnXDj8xgZBi6VZbj9+VXW+Tmpkx7lQFiv2rC/6C/sCasP6L9ADH7pua
pds3Z8+s6tCjfYupmUWLaqWFHnCW7j6En29zmrmNo7rSy9F8K93gPCJ9fgnLnU6SbxOayUSXginp
XEGlOL8HD21wQHwj2oCvrU29Za9ilJh503LoJCIWGizpjKyEdsz9mf+zH+/b6C93MvHQMny7m9Qy
OMWtP7lHJgr1kG0yha/0YYPA8ngMO8NKA76RpjDf5zwCpiCunadEyX23rg0DI4kwjprBlIacIehw
XmHtkKnZl5kHfdKv+1OyyotZ5qP5LoeTx2Z5g9KkCyEAuYF1Wlr63ZX0bTCYAltcBF+Y3qrKu0A8
6TjJ0AXndvw0c3h2Ra83sgNrHVket/B7J4xLFV5dFd4WhzFeHNWhvnl9fdp2g1bue5vWTE9SQNUg
UY88gSIUGR4WYNsUzc9FsNPTivxfF2XyaTdNzZggIDACQIR3SsYPjtOZh/umsWJ4keVbIzyiVNcL
c0PUuDkYDbMusq0SurVlsKxaFqA4QamtuSkRPyCL1RWApQr6EjTxUzsCpLRvDNYbegqziSa9313A
+TOixBCFYbtdLRsoNkVG9iGEEi5BZYrkMOWIM537WWxVea4sgI0SmwKUlYa8C6+iLNrDBOTEfyEC
mN92TY2NEONeyyFOE6lH2aP1zgQ314e3fr/xleW1gWBCQa+a5zX0sAOSXKEh94kz0EYv+oBRFzz2
SZNv9LRyuNpYMN0OECZxCnML3OYDlLPjkzBATWRiUhu5vrVlWP5/czmTaeh8KOr0F9U376YSjsXc
qn0xad9W/KyEA4nn2YtS1SUfiO5VOjtCbxyqa3NjWfCi3+HRJnPTmMEnQrFHYfJD3fW5fOeHQdPs
u6GpZcusqEJZZA0mKAz/FSLkpwx/7HONqGXBcS4X7XbFANGiU3MiDBLWV+JXhn25v1VXltfGhIlq
YkNU9uE1z50hPgZO9DGMHWfnAttYMAniu6IkQXjl04z8YZOR6qn0kKjc9/WLAb7ZnFMVhrylvH0k
s6igzYQQS0jgadxvfWUD2XAwpsu8mhoa5YdXFQ9Ub4zyQNuA3JreHZuNJV65K21cWN4rBD4I6pnc
EEUtQYhCUkpndihiiEl4807kHHb4r3MFXjwolqlCPFJHh6iozp8nUe/cp6F1GzNd1W7IwNoshDLV
0W0bmnzxh8ohW8n0tY1qWXMcKwf4PI4qVQpKn0M8mI+vNN73l3qtdcuITYca+abn9Eqhfc4uNeuy
CwRW6JbC19pWsuw4L7E1HT+nVx7Cn9MBDgjaVl+jGdUiu0Zgg8TyRS9u9jS2EXKTQs/+CVzOW9rY
KxeaDQlTNNN8yAv66jaCb26AujftobeqyvZvMD3M0dGZ3Hkr9f36sPyDP2wrfpoEUcY48ejV1FNb
HRSq2MrDOA4U6giJyeoTsNbzx6Jp4vgwcRUG/cEUgTk7DTb4xa/jyXyM2jH4r1YhUSd8JWDG4TxO
P5RXu+I9QwXpDw6HyAdR6qzgIE0k/JxXfSXPoikSdkURTPGd5DSuP7mNT/+WoL+sHwJwZ/1A4CR/
z1SdjQcv93wNJUPS6w8OWPp/UNNHw3GWbCoOOoN64wFAGbd7GuZM8rORAMzEB0prGtIDD2vCT4r2
IseTsclaKIqUQBkDDZ87AFZeMZYge576RAsfJdlGg2mdohg5Uue4GKv6JZi1Sl6oGyOGYyoV5ccq
mOPuSKB9prDBoC571F2OOA/+YOUBPHfDB1D24e9KuP6nWUB65ANKHOG51UoU+kV5gx+/D4QP6JBH
NRufpxnVZT+i2onyE0DJ4NEn9dj7xyiux79lDopTU+fqW5bFPHs0FTWQEA7rtjwS5oATbQD1fnWs
nEHr0xxnea6hVk3FlzIC5dhRx3FGzqWbefExCqqg3yhMWTG3YDlr39wLTMygA4kovTJQ7H9g4LJh
/Sgem3BLtG2tg+X/Nx1Aak63btzRa46xHjv4MPQUg665HwuTnfZZtHVgBxBlbL3W0OsiahCroT81
CwXJvsatA1t6YCkMZKkvAiico6EIuRjq7/O8AuusZoGvRTGG9Cq0eDER5cEhCiv35Edtu+Vjr5zY
Nhhw6h2Q/sQRvQYu/5bnQGGGTrAl7722vNZxLQKZzbhs9CV3aPktrwLniQCB+yNMlLuxRVeufRsI
SMqsqMVsoquhyZX1y2FKEhD2HTLwI4ZdqZx9/qlNW8eGogY/qBtdhQDPTOxE862mmyixlZmyRV1l
KYcxnsPoGocoRulagNxymbNzT6ACdH+rxrCpP1wGNhoQqnwJSNLRRRCMX2KHmHNnpt796ba45BaO
9BF1MA+Z8Av37/s9ruwtGxcYK1ZGFP7X/5uypbg9yLZYANbatqwaceDE+D4PoRXsuv6JBKDEyIza
Cr+vrYdt10MQhx3j/NE1RqhDQLv2+8QCfU5CaELfn561PizzVlBUlrzLMARKAYaSkoGpAu9bwK12
QdB9W9xVzaov1NDG16lDTJUiq0OeHbDFZRsoorVFsOybuzrTRT8m166V/3MnlI1GBhUH96dnpXEb
Gzg5koZj5+Lhn3jSZIdchSI8iXYc+4/7elgs5c3toyue+3mEyv5XN9hkwSeHIj61r3HrTeUyuvhB
c3wFuXWZHxVFrdyxAABuI+G7sntsKCDwhkEbOi4+XjLnK1mC2QuMDhShO6PaNhYQhRhdEkD0+/Ia
OdIcoVSAY/rD/qC/zTmntZuUIFIxqPeARja4TdVBEnSxbwksI45RhEmNR8xtaronnSCqgyO8P91v
fG3+LetlCtJsXe2ZW1XSn3JshuPEcbX5reBbqnwrd5tNPAcCW7dB5iJJ82V2XGE+mkSy54nXpyLb
hK+u2ZllxFRD5yyCyGNa4blwoFBjOzrgFNi3BjYCEAG0mmhP6ouOFsJrjtajUn7YtQY2BLDDk98Z
wGWSInbnH5iGSm5VU+9Ugp504/tXltkG/UleKJE1sQce7SxQ5qgpUmzFpYg1CYqH1gmGLb3QlXWw
gX+ulgq63tj+hxwM1QdIdch3NZIMGzGetYEs/7857HK/HBFxnOQjxOI7gOcq9cBR5XAqIlRI3l+O
tREs/7/pwsxeo5I5iFNordPza+llQujLvsZtY05kj2IYJ3tCBXj4JGaWfGyKud8Fz/FfwUlvPp0A
ZhZkSYnTVPeQQCco8jhFzhbzztrEWGERIhFywZs1SF9JcqVP+XXI6IYHvNa4Zb9LrS5LxsTPDxMN
/w2gwnguwWh32jXtNrwvR6VI3LVdkGq4EE+djMFE2XdgptzXvHUFxyNxwQrx+vHE/4YSf3WsK9Pt
M14b4OcmzWRYljSIi4NCeCorfZiijpwbpaeHfQOwnsgdqvwHgGUanJ7oAjLL1QHhuq/3G1+xWZtS
Dv4zacHh06QkbB6hO+59FfGkLwNdIKn7ulh21ZuNz2VOBEiCmhRs7O4JwYfkQE3RHscSLun9Llau
MRvgZ7gLxvI+aNLOA3WMdll7gjwa+9mHbXjss8r5dL+fFUNwya9DqUg0dSjEa1Khmg+GgcOx8De9
0bWlsExYSOjLclI0qVxITKTCm0NIcL+1yU4lZN+G8Jm+VCIaCw6VR2je6SW71Zth11OA2HA96flT
BBeUP4rSqY80lFcEOPdd8uQ3uF6iozYiBHYGIs3nWOgEwmRzvi+FSRLblRbexHsBGwsICJomqj9P
7WZJzZ93DUksA65AMuS0ssfuTFz6DTxj/X9DZfpi1/mJ0MOvm9LNiznLhefibFg0NUsQsPZkM8Cy
9vHL/2+s1+38kkSdRuuyRlSClU54aQZoq+2xKGLD9KisQoDS/Sk/uIH3Hwcq5NPgVXTDe/vzuUBs
lB74Xih0oJ0yXdAaAlwZDJuHt/HTNt/E2vxYVssrjrBKrdq0GkMDkAZeqJlw2o21/XNEhdgYPVXK
HFQHJn/KUcT5oIaOnnP4i4cgoc0RWIH+BNxe+DTEmwDQlfH8BtyLCsfkc1CmopT/I0D8npMBxcH3
V3tlPWzcHvNnbfqqwWaqVB8eY43zgdeo9auS/rOv8cK538/aICxzhkQAdeYZFqeDGppVHWFhdNDt
PF7vt7+083ugi9ggPlD4xlFJ3PwJWvJhGnTRclx/YEH2WUvufBrynerykOf+1fz4PJTSBX1jCjeg
eJJslF8gM0H24U6ILVPKHNqgSssvwQnox0BTNvm71mxRK//5QiM2nM+wvqlAfFSmcpz91FQt/ZAn
YfdCiNwiTl9baOtCRiWQCZrcLdPYyZ+VxIujKT3ycH+V1xq3TFs6s/Zp7ZUp6lPlO2hmiceB70Mt
ERvQN5V0RqjU6KtxETBQOnwBcn7LpV45NmwkXxUmRe66arhQFPlBXDsVQ3ATnv4IAebU6Z1DKbYq
s1cW2Ub0scJHwrHU+jrNmnxTACeWi2OR/UB9tvPv/YVY68MyZ6Y6nLBDq4FNMA+syfqXvo4/ROXm
PbGy0jaqL+ZQUYJalki5O6orLUGzoBiKXO5//lrry7DeXKFI4w1zb5whpX3WnSqIn16GhSBwX+tL
r29al2DZBJV1pNNcIvwRDKo5E0D6drZuvYllQkfVhhMqEhECrHzwMW5jKdfmxTJenfgN73uT4+0B
GuW8xLwsot73p2XlqvmN2a1pGjOMfZ5Oc1CxmwmTsmRAqI3ADxx16wjpHvlcbjp5K1dCZL2RUULU
9aBLNJfF1ZCcvltYAruo+tBCG6fv9ef7w1qZMxvLl+cB82gS6Stxirp/kD6AIpfEuJp/v9/ByrzZ
YD6QsHtNLFwsOI2CL69pIgod8fM0hm46owx938ayYX2axoXbwLMBJwiUK+FnqFMC4P3O1pfRvTEK
eMNd4M5MX/WonQBAaXCuIpSWTRvLsHIi2Wg+k9cdUvHjkKqiAVydOcN0Bs3uePVcUILdX4m1PizD
BpiVZYQWU/rq+wmFgCmgDP90stv5qLJBfQiVZrrzx+ESFL2D3P9YzvUpjFxP7VwG8usydAMl1VCX
w3US9KdauFDbnZy6xEbzyYbxwY2jHvG0gjy/Ot6KqKeCMHdjAdZszTJpDXJA3hbzkOLtVhxMDw5C
IJjzfa3beD6ZtTHgMCG+3/DsZ9eC/ns5Ku7vnZVPt9F8SDkVsR+GY/oKT59ADnyM1ODvQpqS36jd
CCniLPb0lXoeJIalCuYD8KH8676Pt4zXZXNtgjmrrnEw/6XrpD9mOtu5JW0Qn5lF45dJN6ZCmO+E
SnMIk2Cjenzl7LSBe3yuq65EAOHaOQsQ2iuYcwjcqTz7Dfiww35QdMOwVs4GG8WnwHERilwAth+x
/MZ5kr+Ps248+GonBSSxad6gTNM5FfQZ0nwEXTXw7pe+B8nYviW2XOtJR2Os/GZM1bhkhCA9ey4c
hNPut762DrbhJoJ3CP0NqS7LT4rQ6MABbrqwUT2F0PfewM6s2JiN42MhUhF17swpBRnkiaOK5ZwU
zUbIfcWdsHF8LBizIITyw1UNqPIURB+nwX0G1cUlZvx5BJXG/alaG4TlWussh5BgV44ojUatm8sD
nHFqK3m21rhlyLxsymjOuXdzcwAPookeIFW9tchrjVtetUIW1PMzR1+rBb0GTmz3GA7d3/umZen0
jf/QgVlMaTcYUl6j0u0CSXLm3UIOUPRGbn3t6/1fO8iRk84iE5o0bqp5PnK30OEJoc12w41ba9+6
eVEE03tDORlYLzJ9vBq/6Gbvo8BGdBFQyIQD07hdOPRbeCO6h9DZfLyuWG9gWa9bQ7Yi64hJ3Uyq
i+ym+AmEOGD98lhxyvxNAYaVKfoN1zVEeafcwaACGZB0TTQ/RHSrfGvlgLaxXFLXkV+DDz7tAu7e
yKDzd7rHi7Kd94aGbEAXUZn2iOPicV9A7slEhXuqzfTXLgOwoVyi95iPUBjS3RpFADOU6yE0RNyn
0DVes6VMsbLSNnpLzRpyDkNvUhTcPtMs/rDUuJGq/uq4W7JMa4u8/P/GkEF1gjLzQGCrDou+mkYc
0I3CLVqHlTiLb1mxC8WRogH3CUKA4RlEKNAexEE9Rg8IR73MhB3nqN53UNtSoqZrTTMpo9NYjOU7
IRE/MGbyd7Zu3cfYS7LqTDamugEJCrJ14gGcKFso8TVjsC3az7vW8cc+lXGcHBcqRXAX9Mcwj17u
79aVDmwgV9cD4ov6uS5FnWz5gZcCci1tSaFf0G8xKa7sVZvkzTjtKCfj8ifp8J9coOoAL5Dk2ujI
XPpc6Yf7I1nrxrqPO1BBag9mkLqg5Epl4dGvHdXxKS+AfW8kqoA2fKQEBvCHELYN7qoCn4VZiAtI
AO8b3ZQu5vduM4zJAXGMojxKcC05hyqu2FlGiS4+OmxEnPv+KNfWa/n/jVUGVLS55MqkVb1UAwlv
Rql69bVWVb3xulrrwbJ77ucyglY2Epw8KF/iEVgOU1fNeRAMFIb3R7G2Vpb1E78hxAw4442s6hNj
+rOENvFDp+KnDG+7jZGsnGA2GxxcPgZeDDmkKEzR78CrNAyHuWnVziCADQELQDI3BVDgTRmFYlfl
Kw4G/K136NoUWZaPugRg1zPTpVULakc5D9nl1Q+E6CV/msHIeH8lVlbbhoDh0TX6xA2x2jEiltCV
E+1ZOHFxClE5vXFErvWx3AFv9qzMpkyH89yleTLIdyRLPkweNM22lS7WOrBMX+QU5TAJAcaj0/wn
o0l9CYe4PA4UgPz787SyHDYALADfiiPBM5ZCyyw/s7jXD1UDsAS4Mf2jIeM+5CKxOeBU4cpkzLsO
LDK9c+yqLj7roSvTtgEZ8/2hrFy9NhOccEIVqUb3aRUP5Kj6uTyxALc7HfV8jDqaZqrl52T5636H
K3boWdYu28ipg6Ts0sBH9R+JyDeSD1tFHmsLQ37dXBoZiF64tUn5os8iTVUeaICF4blnzuGg+Hnf
IKx7Xge9YaRZQlooXzrlLkioQl5sgaHWRmFZOymHxqknoq85wmZPpIm7K2qd9NmDqPQHH8/Bl/uj
WFl7GzEWj6PMRaKnm+mmg67lbVGq5MPwpVb66EnxCRVgH+53tbLqNjvcJBySDWGPq7jn3xANnI5+
6OxEbtjgMWQm5hG1ZV3KW1EfOESRD0OyEx5ObE64XAq/ZHJCjLrm0YOaovAyt3uf3zZwzC1cvxxU
jtPKrcvyoJbYfb6USOyb92U93py2JmcFyxE8TicadO9Z6CH3OubhdV/rli1XTeO1o1leN/GEZVWY
+HoRjbrf+spB/htKLGJBV2UFJp4DElIVyAiwBtzq45T9c7+HtV1pmXHOlOsUfJ5vDHTSYnbnw7jQ
kNxvfO3zLSue5FBFQzZhcjD/IWSXyvZclSjbKjNwb9/v488D8GysGA0J8zTzxtdsGVsgjY7n/NjX
tnVRTxJICVdlQyoauGWxaSmoFqL/7WvcuqRj4+dOI8iQuhGeMm00zudJuFsH6Nq0LAfrm13P2dzy
aVKY+tfSaRQ6Z5Ai3FJrXGt9WfA3rePgD9wiV1NqMqg1QigwOkzK//f+xPz57PdsPjeEKRGBkws+
nhhVHEnuFZep7pyjcmn/DTWo+6pevN8QYznxeBwbdATtFA46zS66+uNOhLlnQ8ZkKzlIrrAlca4p
aHQr8m1bs+nPpuUllt12UxWBPqjGt4NMgJ7jwYcsVJxh90d1siuyCKnUX1e5AggG9VfLQkjp9ScS
tTh5CsTA76/zyhBsfBhpqq6G3zClSkUvFYhlwGaZZMe62+ST/fPL1LNBYrIZPST2ENjtEv6TBFz+
xdra606alTE42SBkcAVqOZpRMD3OqCRJ/C0p+7WxWcbtBmDjZbydLhqZ/KNrYv84OcVwGsLNmp4V
G7SRY0HdM6cVJEfWb8h+5oRXqJbHJN5fnLXWl4G9sfDYdeuiL+cJAASPnSCxnfVnP+7JfL7f/oqR
23Ax6XRlLGpvuoA78Dlu8uvCQE8HMAdObEsjfK0P626eYhk2vqMwQywBQByFST9i+C0fAzF8HBh+
3B/Ksqa/xz88mwxOERDy1l0yXfImig5B4/41Db7zJIOqfmwKPLsaWOhGX3/2V73YMnsBmbAkAT/I
BdQMzwvp7JLP4QgNyig4L5oofb9V7r7WlWX9uvO8yfHpdOmUOBPHe1bQjVmY13UeviwFy327D+/t
2SCzwOSgBJjC6cJiWMtU9PmpLczGlK2Yog0rI6oTUwb9vAUfyvxjx/yePFQ8ak+jxxtzub8JVuzF
5ovjfjJ00Ady3gVxyR+g6vYvvPF92ETvN1BZMc9zAD3bdypE9hp3+XfQoWwRPa5s38iydFaDARvs
VX52cEHcFoQvuQZmXat0QSjOY7ZRPLNijDY9HAnF0DXahwaRRJItrsKb7INbrpHJcDx2vL8Ka51Y
Fk9aMbVO52CPKkh/5OMXI81JNOG7bbNYW2jy68E4gWJ9DEPpXZRPf9Icz5TIB+Di/vev7VXLvCVE
CSItW+8SVzUqN9w8aUHMi/xzeAydJNuH1fVshBkN4fZwCaRlDsFHUtGXudmytpXdZKPKgkLRelR+
f+2K8RQI8bIkm4Pk7zKpfkRknxwmoPe/LgIqOJpajkN7rQbkJJUBtc7CoHt/EVa8BhtPBtkBz3Tg
AriKyjwQyM92M/1EhXjICzwC8uFjFdc3Zx4e9nW37OU3Ny1nlcN51xBgsiYAwBbQH5PkKH3nxzTO
z8tp2+DkjXYm5DwbcSbGXrcxk8WVeKi8Y3n2T0SKrRfrinnQ5f83o6HRZEa/8XBUNYn/iTEePTvg
Mdmw77XWLfvWGoTuwVRVT0BffiReNHxPyiH4fn8hXuNvf7jIbTVRPrBONG1WPSnhXUi4KIaPyBa/
lknEWI4gK17iDvURCEW1JxP3x1F3f4/TSK7jsJlMXjkDbDSaIGR2IjhHT0JE/AvJNTmy2gMet6n9
DUjIWhfW1Y4iOu4yzpx3ouqHozJLjDsGZ33vRsX5/mSunMQ2Jm2CcAdNJC2fIJbaHVAAjiBn00Ii
Boc9P80RAz/Mvp6ss4BHSdLSKONPudR/k26efiBuOJ3qiv8czTRthAJWzjUbqKa6EBUOTlFhPPVJ
ieGsQ+QD4hHFM32IgMlA+T7pFs+moIOKaK6zJBHvuDdnLzlDDaiZjX/Kmvyf+1O24trZyDXwtI5F
7IwVdNZI8RS7ILhCvdT/cXYtTXKjzPYXKQIhhNBWVaXuttweu23PjL1ReDwzeiD0fqFff4/8bXqw
Kd3QrqIWICAzgeTkOZUX19XCv2Zz13zoR89PnIDMR3kai835RmBYsgl5MibkW5XPw4N0yhKF8Mq/
QgT0pFmbULZs5G1QjzR7RoaSAMcDnjWB80UU0pNPN64JZcscJONyp5DPSiKhBYbj5jKg4v4ByZby
gKfE5jnGGYCOTC5E+XgerkbxkMngCTknZNj7Mr21Nf903wRsy2GEgMlvU9KSFKs/yDDuvG34K8vZ
G78EvOR+DxaPMUFt00qqMHTb6plQZD+K0JlugCEXeyxwLwBDed6tLttJHGyjlq3BhLnpsl9dAiay
Z+WtQB3zRoKPbHZ7Lh7uj8eyLiY/HR8yga/m8jkrtINbKp5lFQ9pfumrJnzjEdc9yt3ZZm7/gld7
KFv7cBvgKs+gDEAvgJpn66cBr20gEfRK79kl1KGnoIeuqW4qmjLssjEFQWFBoQcAhh/vUrny5f6c
WayMGU7fKbm6Y1mgNk/6OM92DcphRLN+a/uTAhkuM44Ea1lxVHlK9QgK+ad5aFYcB4OjF23b9xuH
fbWKAAQmNWZncZv3VLYZMm3spWWHu73NbA1vLzK/giiGD8qgDFWrQDLMF0+RI3CvzWYNL5fB4OYV
qCIeZZ9/3SULm3yO5ThDKPqoassyABP7NvRZJh0VtFjiPHW/TXp2+LUdA3nuacs18W9QVwlSLbzq
kc/8q8uaNpJl/vm+fVrmxwS+FesK0iCQUDxSMt0onx9lWfwmavHYUPF4vwt3n+tfnCp/wr9hP2+A
iS7fSqjvgagZZGlF+zb1Sxnh3L9GPYro8ql/LkE5BvzsEZGBxXRNRBzd6tbLxp15tIC086edkKdp
2+AlpOyf+yOzrbzh3KJsAYEpu+pRV8t+XwERb1udo/d3TTwcqHgavAaG+HwcuMsnHLTCxw1jOPfp
hl8DoBnMTvljctKteAtRWP+hJueYMFyTySwrtnxaodUD0leO2uQJiiUAkUE6I1+75eDUa5t8w7Mh
/or7B/QWMT8dlKh+3BBcWNGp+TFRcLJy8xKqa2idjzuKT4Jf/Lhaz2KaJgBOqCFfBaEIGRlgYhEA
PdulKebh0i6HSmAWzzZ1Tonr9KqGhA5u1bR6WSakmkr/UwlwZVkdYYUsa2AC3yCpMy7SyTEOJTcd
4USIvXM+Ao7bZmn//9UpYJA9zSniHUbQDkskKuz/ULTLQcmAOpb762zrw3BhBYmUDQVb6INzCZaN
Lf0bLLPpdQp9Ht/vwjZJxv7cDU5RVFmHLuQW+AlqYflTCwDMuVOZiWlDCcOMuvbQeWB19amg9CKC
9PdG+k8tQHT3R2CbJGOLHsqm6sVSYQSDAj6hqLP5BjY1/1oKnV7P9WG4MxtCzx9bVmMhsjT4rnLm
dQ+Q0/SXK/iJl+7cepvoNjrwvg54jqGkHHFvCKc/Beh/3/lA7R4EJstsmTRnlds2vVMVJHZz/9Gb
p0vf1Vc3PwJrWczJpDirvCWdIPtK4o4Pj3RAYswRXnCwCrbG92DyyuWEYnjt8iSmRzBIEWUFmE3L
Ij9Xp+f+hGUjNHcZxdTQpkEaf3RQp4cqspMfvw/q1cezkXeyllrHk5ijtR8fmlweZERta2r4cFr1
fjpAcSWPKMMTV0PJv5OcQTqWFf2B2dim3tiRHShOeoBYbnGdddeNkQvUtg++3ta04b+TkkDpQFYt
Vp6M13V40t14u++2ll3mx5nv1Zwrb0xF329b7DXrg7O9HYbqNhV1VM/nvt3EpwGcRvtFYVF9PsSF
Gzx0wRGZlmVaTDwaK7gsG6/b4jIFdpN+CfmRspG7z+wvjrwmGm2mY56JDou5lnF4A9F5BO7wN2WU
XR3/shwcrC1GaYLS/BQkQiGZtjgNxxd/cV58z489pz9I+FmW1kSlhSIF5MTpt5iszcNKlgfQf7/J
BxXJXh3cvW0jMDy2HVea5kOzxZx77OqATvHSrmCDriU7qo23pBJMOrOuUiHr8hBdNHKIWFEWN2h7
prfBE8MNKOSvLq2ygxc+m0EZLgxxuDxXPmx1LvSNzx3A7EfRwbYYhguzWTSQk2y3uAN79m1b0+qh
DfAcRnsnjdYsbQ782TYEYxvGAwwpXL0hhm6fpTffwkYeWGv4S5cgJkyNgdNs5tW+wTdbViYNbaYv
BRiXLhBhy37LoPjR7HSvkIj+La88eYDg+bWFEZPrrCl4IEjuoFcC8UTkEN3fOCAwt8090k/8tYFB
Q/W/u84oNFhxg1nHqJRFpjVzr3XfRjUJbotiLyAFODi5/Hpl8BL9337SfM7ylGVuLMuyjYYs2x7m
Em9y9+O4rfV9/l7F8VGyKsPhDrvPOn/R4/IHHw4Oj7+2XGKC2XAlU6C/9bECftP82TlB7K54tcq9
TypXB3R5tj6M7bmbRoHbLIMUd59daqeMIX8YhUz/UYfFwTHbNkGGb4uwXFzV5VvcpNkDEd6HMfcP
fM5mo4ZvEzXKiWYcFpR9rgg4XsmboDiIsLbPNvyZthop1HI/7zY1KkC5WvTNxYvufav59TMK+QnA
VvtSzbqiDzt+CXzKL2kxP9J+/AgAy2/exN6U7XK935VliU0kWwBZNAoKOh17hUyjTqFSaHNv+RLe
Kur/e78Py2QJw5VRM5L3aFEjQdgU36Hk2tNI4+h06iiDKrr/+hgoO0ukOXsSg1z2W+ZDjWAbveXA
iCxhyCQ3C/vK94UOdAzqRRea6Kx80eXwZZS4OReOnCM8PlbnjMqErjGlIFQd5iROx94hkWocUbzZ
smrsD+zK4hEm2xl3srwSs3RjkL+5b5r9cV70WXFzfU8dhCXbWhv+jEo9r+QrITGSSE4EYSvxMDfL
0QHQ1rrh0kU26EakG2ZobtMb3Yr1G+jP/N/P2anh1LKe9eATUuGuvAjnWaRrhUMNuLrvN2+ZfROM
VoB6I/RTTI0iSN51bVo/ZGHgRnN6aK22LvaA8mq70bmztpBiIbGEugVULT9BdfJj3Z3LbhITi4Zy
H5CceAPumZ2g7zmOYvpSz+NhzaVleU042sSV9nAfwZ7Gh2Xp3gwgRUqfoJ4ZnKN7QBn1fyeIo/AZ
jOIUBuShGkuDG/Fp4yA+ub/Ce8T5+XpCTCjaAno5tUwzWgfweMDWH//Px7qsjtwZ+an73dimydiW
l7JpFdRvscqSfNv5lqA6VUTn2jb8d6EixBUfRipRYXlpXChMBcW0HrRus0/DfwexLGpRCq1XQExm
rvyU5Thw9e1JxgFiItC2zskV7ws33lo8m85V5dx66uW3+7Nj+X4ThNZJ1UNwiuPutmDXpwJFIYzu
Fx7dnmPiIyYCrRhUWQDgT+ICVKtPrFyHb35Pm/zARC22Y2LQGs/zwZ7piISGOvy9afq5i9zBC9/f
nyBb88ZeDIDbuLRlFSbDFLrfKJsy6JodN2+b//3/V/GNOEUHpGoZJMxd+PRmJONUx+VEyRqPLgWO
9dwo9tG96mbi4C0K/SVIJtLSKQYxG9TUhprTgxSAbRiGAyPFRRn1SpFIzV92ycyLaoou7lnXHpzc
bT0YbkzGOUy17PaM4J7ir0EJ1o0Ff/JUf7YLw5eBRJ5E4OciyUiWg8QOpTq+J6YbuAzP1QITU7BU
jT1otlqvfdQuCjnK9k0h+7/mjSVreXTUthisCSdbpMirdIUys5Il/ch4AObiqgXw7pQlmSRnHKR+
pFaFSIoekEiGFyK/yvjB3cmyyCZ0jHZ9CYV44sUpXke1EuSJTtO7tS6CU4kXYgLGlhXl9qpmS5L6
kIMQFZKyFLZ0uz83lt3yJ7CYUyyru7pePLEWOqKIpZ2rrmDxeh5lk57bcUx0GEE9P2pLBXYcDjp5
kir/937u6bu6PFntRUx02NAt1RgWkxfvssk/tmPghg/CtSW7Y8LCipE101wtc6JLgOeFA6KeaRUx
iqK3B+Ly4mmZB/G8lPOHfhB/n1sXw7GXSrcNjhg0hiZFGxVqojfWriRe+jp/8IMyyA7WxuZ7xnmb
j8h+OpXw4kU23yWDEDQUd44SlJbGTZSYaDI2jn6+JqDNlf3LAIWrLIs8CUaMA/ez9WActouAeXma
yzVh8wTReJ22fLtUuj+SNLG4t4kLG/xqkr1ctodBNQ0qP0DZQ/MmbvHj/kLbOjA2axJKOS9+GiSQ
V8piTXFAZboByanTHnHF2LrY/3+1k9JwAN4zaLyY5FMHDTNgUyod4HCm9EEm0rYK+/+vepggVyNT
SSBaLhwsLTKfIUkqt+rrf8/NkrFZazKvZYgyyHjy8EQ1pLgtCNk1Sd4fyjfaZsnYrTPmu65CcQN2
6xKi0LNUMeDMf+TYjW7nBmH4NM0Dj5MBN5NMMGSD6cZwMHMyP+WRi5Ir5yBc2RbD8OimDcqNSBxs
GK+nL6lCrt5Fvca3U4MwEWFARq59iZiRdKJ9u+BN/oPuez/aKveI1tOyECYkrAmQ0VG9CJK05F+H
GSJCaSNltHnAyd4fg2XTM4FhA5s463tEU8KWD7vO8nVHzgXV8iFf6R/3+7CsggkMK5YyRGlBJRKA
GNLHZRucJNjEcnAosGTETPyX64xgKwNZfEx420drSyERTDi91oOHZzhRh5cc57YDu7UNZf//lXcz
TiiemdSaQJR1LVHvOnYzGHM0X89ZrAkHS2dZ94JUSyKL3m8vAo/nSZkCqHrQvs2iDNdmUGWdfZn9
76jfYO9+djf/a7idxHkSExPWBCXKsNR+4WX0WyY297cU4ukH1znb1xv+jIdPXP4DpEuEVm/TydE3
GXrrzRFtda4HExCWhaMjMijvxV7v4DJdrMsVmcOPadaEB7ucxYRMUFjGRcooVIPjSftflZ97UTnX
4sA+LRNkosE4r0ZdbSxIMuqF4gL54KZC/Xc5LVE/baN/cgx7NHnlBt22CvAsbXtmEiHwwgvI+/XV
SZ5nYmpc6m4CvW0XQCIS3FR+tNCxK65gPUR/pyKSqXCJhy9VMNX7D8McFuNN1U6jvoct8fgR6MAS
V6mxS0NTIBe60Ijc1Qh91Jq/1Rt/PxSOiJwyPHebMzFhqRfycO5XTAuevqvLECI7luPd83p/lmzG
ZGzScnWQDJN7/rlrUcqqB4iYqkwi4O0cBuf6MDw6Q4EOcmIptEZ3wE3a6eo6BLp6dLpD2nzLUphY
MCgU6hmibfpBj+5vRV+9DM0EISAvEUF/ZFCWqTLBYFOGmhwZpHMyoJjtmo3QAf0hmTo7J5nniQkI
W9rGkSwYSJIpXn1hHXPnyIEs+DlFdlzW/uvTzVwA9OdW4DWkYA2KdD2uxW/bRLqjN0rLRm2iwkg2
jYz0LW6MAyrlwPsHhjMvbx477k230qPVY0vE/Od9u9ovPb9IfZtcZw3KvkrRLyTpuPBeRIvyv8lD
lCIpJLazaeVRAzWIi+eOJ3PJP5GdpQtK8nSP24sch/cEpafoB1UOQ16f1IUnpiAm6PXBkM4cP5ly
0C2gsjm9jnIODsKJbYFMf3dV0IxlyBPSseYzkNcfeYnGs/1er0MwVuTzSdQ+MQFlrPXXDuVq6GsF
ucdnXkMD7jEdXACFECDFcE6/lZi4soJ6VIKjkyeoPC4jvdTDg5+BX+2+lVn2chNapme5LKNweLKL
NVDS8je9wgvj/cYtMcUEl5HVyyH+3vBk8UZ2w127B6n5SOLZO1nETExo2VK0beXPG9iWg/2Fd/IV
K6OA9UdDsM3PPrRX5wS2bu6GXZAnBe5fKI1TzlPvZSdPUmTv9VXr1NlUvrkQe27qAryYa+er6p0Y
x6Y7eAC3rYCxidMS1DBeP/lxmvpVkpXN/LiEBX32K3oEXLLNkHEeh2QAT0lW8QSVbh2POkl0cS3B
8HMu8U4Mnx7yCexYSpKEy7l8VOuKNCMrpvJ5zgU/SmraBmFs4hNvAoTZgieNLsJItogXwXyOXsoP
TUSZLqG+laPINRkWuvxDob4J0E8akjMJGzS/7yCvrCj1wSilMmdOinAAaLNZgLbTh0nlX5oQWt9j
7avWt3nRS9hmqDiGkms0QL34QrX3FSJOa3wiTKAHY98WvpvzEvWyCVtyeeUUYpPpvqN6yhNnHnjR
heHGEAsH37Ga5F7nMzwPLbj//OYc1TVaN9x4gowuCGsGPylWIa7p3A+ftcr1bUHK4OCU+UsDRReG
I2t/gjpvKlGVAcKDZtg83Nkhc3t/AWyNGy7Mun5UFSmWZOCj7KJmEuV0Kbu5OvP6h483XBhnomoq
1IbZHxr/Tecs28X3zpWVonXDd0m4eqJumZ90njNECvmNmxfII31zy9yYyDGAAsELNws/oUjqPetw
LN4Kn72cmngTK1ZUPfFWkWFidkwa0UP1dg6WI+oVi+eaKLFs65aVNvVu9BNKwzqSZUmId/aLu9an
AqcfmlAxUNjmKBXmOBI3xd9Ugkdp44f19bYBmF7bh2mLVBKNmYQKbaarJk57jyBF1p/Kr+L7Dddl
1K/ncNyrnbpAfqaiWcrLNmtydK365YkU7Rt+OxSsGao+B4VSCx1sFA89N/lUfdHe+LEneQDhrVId
hFGbpRpe3KR9AKoxwhIK2XkUPy0b9Z6ComXF7Zy1Gm6sejVPqaJbotiCUxZ40APnjeeIwwox2wgM
T+4E88Y17VmSOkEwYK8B48alggjqh1MDMPFikg26KjNCkPsswk+QyZz+xiFiCg/CqMVcTfoytyoK
H8gSkmzDANHkTL003ZhGtF7P1Hr6oYkW6yAxLHQ7usmkwvlPKDfwyF+D4qgO2TL9JlisqysmqO9u
OGnVU3fNWoBlry2YkNW5TczEiu2yHGOpWj9hQGnoAKw843CuQBKTY3hy4XG/aoYUxgOXilAKWKII
cJ4/uGF1SgkeXRjO3ORZ2I9g/UCCYdjaCBgisCLOPPfccx4WGC4M8VxPBs7sJmJAbr5BAjqqvXPX
MXy+4b8MVR9+riuWTPPOiLI61VvX66ro/3GdtLmA6cGZ8OugctFFnjbv021LH4iDJ9Y6yNoDI7J0
YSLGGkE5OH4ljXUBmh8dIZey0quUTVH8mRe0Lk4uhokb43nNWefPayIqNmbvFAeSNcJuV4cHGZ79
fPtThscPTeSYKEBQ2eYF8mFp9rXwW35jYlm/jm2PXHct5b/3o94vE0noxjxeo1Km8xgeyISXXhiI
0hYNRnPJ5g8/HsooiKS3+qjQ2rY6+/+vbgu8clUo/YAlgyvaC2ppst9/FFtvFck+3x+PJUz9xFuW
j6yEEg6QWCPkJVRepLcSXBD3G7d9v+HiGVk4NJAcnWRONt5kCwhFWGp9dU++HGM9DCdXK6DEGmwW
CWBdqFwNV3nhAbgV1wWwtfujsE2R4ekTy/zMmYItybyl+aBx+vuOmuVTEAQMwHByypyqAkZzS5Y6
EE9C+EXSzOmXXmAk97/fsgomhowKSCB0xerGmcaNUI+duPzA5lQr7ob3u7BMkYkjS3MPJ+2l3JJO
NSx4C5EiPn0YofNz8jhmYskIlOgV6Sc3ZjBO5ngsBs5uOLjyW0KHiSMrfO1SWonlQbO5uBaa6Gun
wTNagGw08VR6SmfaD01EmarwnDgK4sYp9GJQ29AW+uKGuv/n/iLY1tnYs2lDlOYyxDqn/IXsMMcZ
S39xDpFXtlU23Jk7Kiebi1VmHqQvpA6W33agxu/nPt/w5G4cWNhWMFMAyIc4JVUXz9n2DUBR/yD5
Zft+w5GLutq4A+KbGCusoy7QIpk7uR34gGVn8A1H1gB096COTRM2uP9q7v+zVNBeLad3Kdh2o4F6
b8YCbMynJsuEj4EmDdqK+aaT1t069xouW17riAVTFwDfMAUoD73fkcU3THqxjDcqBKHIblRQ1JHK
iXkFbsgqmz+u9BBLZpm7n7BkDHhjoKTTpGHzn0R+B/eUuCHfeuUpj90BvriqQ2Vryy2SGVt4N2Zp
r/SwPMgOGrPUqX/fy1AW18N9Xl1C1LLdnzqLP5oUYzpV3tRWPM0i4tQ0YaVPb+HmLU8hnfsDo7OY
tEk0pmsIEtG0pjGOb0+px9OnHNyGB/luW+OGv0N3OmUbkpUJ0VQ8q66aazAdifz9/fn5JXjUByjn
v6ebrNqmlPoj5qfj7ZsJqe4b6fM5UjXNIsnnK9gAQW8bzolD8Nhxv1ObPRsxgCNKDsWcggm7Q+pS
AOdX+GURL1v9ULvIJdzvxbb0RixAeqIMppnRGG8zur6OwfbPBC75iAS0DQ62dcvqmHCzpch6smyr
BvrZHT43gdRPoB4ZTxHa+qGJNdPzNqxFWuukyfwQt79AufLmQKz35P3VhJoV6b6hV0wnkw+9vssk
CtC9CBWU3++vgW1+DDfHdUPNwVx7yQ+aLqh4U0DC6iPye4sdmTCzDtnjuskbL8l4ncXT6lZXkSGF
UDC8KgeZ++/9QVgMydsH9+oGQPthqoiLpF221vUFwhrf8VDeXT1yDh6OdTacPOsmSfHw5yXpBBrZ
EoXCM6mH+P7n29bAcPGpVkvX546bqFRt7xZWyH8rqrtz7xAmtkxPPtD+W4lP3wsMgJ2/biGkLe5/
um3mDRfW9cZQ4597SVOmz4oPID6Hksml9LpTtK1+aGLLuj5sXIW0XLz3kO1f3s7+11WgmOf+ECyz
/xO0LAgcFtAC8RvC9W+1wnG/q3AWOdf6vr2+Mk2ZrVvu1SUiKar9oFYjp8jLDpFrtm83vLdjoZB4
+6MJ6i3B0lwExZ8ubadzbygmooyigHYt3JXGkwyRvaGBCsjF6SS0O+9PjmVvMxFlGbbkSVRtCMOf
3ynP+0PXOgPGBJVIEKpgoM+JVDX4kZsGB7upxV5NhJnqhF7rvAwTzTgtr2rwIFG34QIezWVwdFOy
dWL6c1nwxdkVXlB3IT1I8CzBY6Hc5urPqjuIGbY+jB1aE88LvV7wh67JAMwCK+WtyzgeMDcwkN9f
HcsJkBq+PW2s1qtyacxxjGWF6+FKybGxNTsCzG0wqNkDwcGBG1p6MwFnC60hyI3sY8zROp/pH7wD
HWwm2QvqP7aLl4qjC6bF6kzYmaj4hjquKUQOzPcTcOahrG6AfWtRvUgUd03jOPzFJ/BvlTM7OCTu
DvmLvJuJQ+vCEUpwVR0iATPx92obGwkhV1DJACvbpXFORnLgtBbDMBFpUFiAOgeIyqBHQL0tyly3
5hGvt+7tumVH/Ju24eydv4pqusIpVxFF426u128BtoF3rQi8PgGRd1g8L0z5H+4boSXCmZA03vQQ
6lg9EpcsF2+zPp3fssD581zjxq4OVUHU4qxINchlCN+Ad825pBnNTlq0EQbkJBw9ENhZUWiwTae0
Kt4LUDqRCFRv5EUR0B5eJoeG3vX+cGxLb8QEulB4ZYdVmZYGNPeQvQADwpgEnm4+3+/BthpGSEDB
a9+XOZIn0se7CgpePffjOobBkZ6rpX0TeAZCiLmZmy5MhJ+3v4shKP9FYfCR+LhlfkzgGV0l1Sni
JsS9wIHwkDnqOw/G7mmFZvDBEtgGYGz3kxLBLESAmybJh+syMAgA4PZxEJFtrRvbfdo4swSnGYiu
2mB6nlHRBHkT6Guf8zWT1Gxa8FjpooIlhisTcm0KTZ0/ts1phoPYZPv+/f9XYaOhvEzDSogEUhrO
H1wyZCt6UU0HQfZHjPtFlCWGP3MRtv4oFtDI77phNB3/EhlqEaEN/RW8LMs1FfSjHsePmo23QDUP
G6SxQuGGUbVlOtpFW/K8ejkWb7GN14gAOuBkzdoN39NklIPKljQ7Iv/kydWEqaGQdJ4q7Pyo04eO
L81zSGnA9Q/Cl2WbJIavi3B2g7agQcJZrWI+zY/NorGhlNBMUP54m8bm7bx9AgjpCLjw611FmJg1
lmahnHGwj4ecld84y/9OBU5/C6/Wt854KNn+ayUXX5jgNZ6GS05WFL1zHDvTqRiudIAkROf3z1wD
ocVD9lVX/iceQlgFIk7lw4wkZQ5ebkAmSXw/lNoGa0QKJbp8AIzUiwEQmJIOepkgbtqa79vatTfU
A5VHLO+/NkJhQt2GlgxgS+m2B029PyZ/bi4gEjhKFNkaNw4CSNySgVYpmEt+HN2h9K2vDgRkrvcn
6dcRW5goN4DO5qFsNRwI4LzhAew7XzpZQXSnZ1/v92BbBiNkQDFoc4tyQg8i61GNLb7oGceAMgRo
O+/YwduJbRxGIHCw7QPVvkHEGI+SRcQA5Zdr/d0TXncwU7ZxGHs/F33FUF+EcUAaormq3pshLJpC
w2VOPwSuPJgu20DMoBCAhbjt9+matEQamBWPa0/elkFKDsKOxaJM8JtqSR/yfl/yPX4XKYB7uGUc
vfLZWt9T6693oHDD08w07ss9pssVaE/3utfy3TcmW+uGT1MIhhd1sMuYFAWHDNUK4DnY5JtT2z9e
B//78VMbrHLSgPzgirx2jzhrQ3uzPYLuWSzIJEmj1YAyj7llMUDPfoRcHdhkmwXA5Po93nFv92fo
17c8YWLfOl2nIO5XLN6x/1oNBWQX/RfiTR9k5XyZD2kDbYMx3LrxqAPOr72fdoBg13xjfPncrd3z
uBxyWdtW23BqXuUNyZaFxTRNy1vaTdsFag2/358o2wAMf54GkkEdR7MffHhLXn/fb8JzDebAc6yB
vhCGLyslZl2MG+ZoFnEKmPgFef+3Wxu0l1UOf90fh2WSTPwbLzs6zQ1jMawruw77ez0QUweTZGvc
8Oadh2or1cTirB/bWxOKv8VQHfHW2Bo3nFmhltWZ5p7FEGzooiJXX8qzuRVh4t4WPqrJcRwW71Xw
fTpewN7wHi+Fn7q5/+ssE5gPKp//hoxlG6dKCZjRRGooilT6W4v3+nPxyIS/MYFQSnIfBoR6t4hM
7MU9rnWyTb/hwRQFrnXvExRQpUSiqHhDWsivT0ZqE/XGlhlE7hvkGSJeoPWJIsWEJPkRD70lzJmw
tylnjioGDu/1lw/gq9Ng2AVNGiiWoGt9CcbD/cyyH5tMabqenHTqELSnhhMIQDjkMk09imH0dCpH
IkzsW8YhzQV0Msg/wuqTbFDF4FTNfM6CTLzbhLomaMohOhQEaPF0F07yiHPucUKYYDc8y2Up3TrE
Hsf1rlBx/4QiUH7rx/AAHGuZfRPmtsgOJJnz5sVd3bqwJP+r3lTzNl9W5+F++LQYkqnGqZfJK4qa
e3Ax8X5B+AdRERio1m8SINbKJQcQNIuz/YRvAyvAvEEkOsbT3++DxmGu6gFiuD8GW+OGJzelr5u1
o4jSNZAEEy7cOHIhpN5v3bYG1IhwPkR0IISBRU6VGrCFlQLUKHKr9FM/77rk97uxDcLYjwGzZowM
DOwurb9cuhKEolse/n2/cdsYjJ2YOzUk5tnKYpHr8C11iu3D0mXg5ShP1tsIE95WyG5w22n1Yg5y
jIsGxXQ0EHHgB5bJMYFtMl+rEokpcJhBOPA2dWqKZxxZ7k+OrXFzH/a9HFQMO0GaI4foB1kMlOG/
nWt8P369ug+gal4XwzBj5nnzoIrMi1Z2slBFmEg2roo0nFbEHx0u9CYnwMy0U/QHFmkJDSYpmubV
0PW978VycLLrpHX21Cy4eRNg0j+gIOyveT6kpLWtgeHCvJdsmlFQG6dAOr0jYhteuhbig/cXwWL+
Jj9aWHWt9HcOuXqCB0sOnh5FcZpe/Ny93u/CNgDDfQlewKGXiTiqRrww8hlPSz2Iyg8GYGvd8N9i
rvuuWgcvFi4E3KADWFxI7Xw59ekmiG0grKK0J3JPsSwflxw0tONwjirWFyZyTfPeq1NaQhsjAIsx
mD9plKPS9VxwNhFrWekA4rOAHC4NkPvIska/IfsZlJXbKbSiMGFqFPIkvthSxLW5+SJAJ3Dxh8ME
q8XFTGwaZRVfXHBXxrLhL4VbvaQ5SA4Jf5+N5aewPSLEtti/CU8rgnCY0wLmM1WYpR8knKJW38vK
OaWSiFU2/HcoCa1x1PLibCHfhg0cDkEJ9aJzBmrswBnoYSlkKry4KZY/l2Lj0f/jgGtxLWY4bhay
PEtXDlTS2LIok/V30akjcWjbxBt+K+bc8/paU2zquAQQjoIRKJLVkbOsp5QpfGHiz8g6rH0Gkj6U
WwLGdxEE9IugKP/n1NSb8LMmXfzFa+sqiwZvBXCuAS0cYtuRJJUlCWGCzyZAr6u6mvcHxfkjraFL
2cqXFFmUWhxFtx8sHD+/2QiT54w0E9mgM75BRHVtaPYpc4qAf5+mWbb/siz1ykvgp+V3XZfh9l7X
Xg5NQN5UIih/k40L/a3LGHYQhLyAiUiH00HC1mJ2JnANSudlMTg9Rj6Cqkn5UGaEttgRAsHW+v7/
q1NHFqAGFxW9btyRHmL1UO9ekTg/d9w2oWpFQErCQ4DhgJr6hOf/6pZ7uN2eMzjD11O6Es40BTgc
tynq+kDxTdv0cL9xizuaSDUQfodaMRwjx2ZZom4BX5IawA0owf55vd+FbeYNj2dc4MIZ9m4sIDPh
Zb5/4SgzOBcITahao/K6AdMaXsdrPLBw1lJoWqMA+tSnmzg1FOPny+Q3wJjvypsaCpA3yPcWB1az
p8x+4YYmB1qDMl4sJEpHJkh8gDglmD9MZf8c4LloHKIgBAXD/WFYFtmUxcSrH9huZ2Audqh8g9rb
6+IVY9R3/Kgm1rLGJmxtv/a3TQduQ5rhrKcX2lzL7VAewNb6/v8r3x28unPTHV+zTEA8umF/XUNI
Zt2fHFvjxj6twM1CQTUNCxqa95k3k1vppMXT/cYt0dwkPpvGtXT8FCSDmUShqu7kywC6qshDgXjV
EnpgSLYhGBt2yisH71wdeqGcfWYlLxLRr+cAIsLEpOnJnaHijQkial7iH9PfqvGv+xNk+XQTgqZG
XBLWChO05O5wIX3Dbpvm/MDwba0byeqso1s5DKMLsbXureTQvnLVIeucrXHjkjysuaNnheBAAiCg
xQIO+i1AMc39ibGcg01MWbO5DCXyaxhTEMFJxp+4IHhOpv8Iwl52KuD73dgGsYeMV66lcBRrKdtD
A8o0phKlie06Ftf7jVus3wSSZaiZonk4h8iEu79pV12onN41g3g8LmWxfb/hvQJvTv/H2Zk1yYlr
W/gXEQEChHiFHGp0lcvl8YVwu2whBAgQIODX30Xf8+CWTRKRcV76VHSTIGlr2Fr7WwCRNmimxSwR
bhh7cObKuDEv132CtfhSUfFugsjrpDS2eFU5viPRcl4zymV5HZ0rZP+6Nv7WCdKbs8zJZiwEjqvf
aRT/r5UZuKLY6eSN+d9mmAk/6t16WMOAgb7Y4vSZiIz8nLLA3VmGN37BFpEJCuN0MfooIHTqDtJO
pH09CPan+UrNgK0jUyilRZ6rxg8EQ5jwmD4obzwRgZwg8/fIeBuD6Q+QWdNBbCKRNYVboJ+2o3hr
I7rni7yx2v+BMCth8cR6bIOCOrxzw/yGw/k0VQpyqEHd90X4rZ7zndzyVndYUU1AbRpav6UnEbHG
Q80SaaUP4FVIRH3C9VTT7qQCtn5obcnfRi5hsMh0XMyBcpo/inCgdzEqHmrh7C2gW11ix/fQqKWN
0O+yEfEXFqr8M4qL9rIAW0+3opuMZRGPBE+fJ6ESGTdjuq9M2Goba1WW0tSGOw1UwRy6RIGE7aHy
wjIt4yvrKJitFxuGfIEzA3zJIJ8yKXNiLyFQbhwuz31/b53I1oZlVY9CwdEg5rpCPCtdxHfhgHvT
y0//++IQ2Yqwyg16nWm4JbhueM9wuGVifL/etl8bBpHNNGPd4uALOHINyPYDLATnJw1USAlc0k4T
/d1YN4xspZfIF6MHk4cnAqdzEztfhyU60QbCvXV6ir20CMOXYgnu+hwiiEbWOz+81TdWhGdz78hG
YUo3AN7DSw+qzrwRb5e7Zuvh699/i+qsDRynrEKsR+tJXBg4q0PBex3ZI7IZZ+NAoPhf1vQMrg9R
Ls8q536s2yJx1q3x5S/4e+xFsRXYIm60Fw4oASoL91XHXZFkTX3bkfq6W9TIZp2ZwtE9yo/BrMrL
Ks1MOSQw7q1uLr/+3zd/kc06Uxo32dCWBSfjDSmfwRHU41qiQZ4dF6eq/WV1o6dt5Vc26UWJum3O
EvzkGzdHNWs0gVd1+TM2esHmnkFiZLrQaREccmn1WTkkf3V1R8VDOeR6j2C99Q3WPnxgU1zRbAH8
EhSMh5nG3QK724rvSWS3nr9OYL9Fg8rZqHALiWlwmevjjC2NFLuqha2HW3GsUO8Ncg7236QbcEdI
omez7FbdbEyxtvJrRllgRvKyOQ+B/zlTS//UIrcLs5gqyd14755nq5etJRrkMb/qXQEJe5y/DAKX
5ATCHSd09/yOttrICmZNh6juMo2bch3+1PX4hehxL7m21UTWIi3aQnd65CG8lIYjb+jD4KsHxFku
r5O9wN35v8PHQY5nAjncO4UgeKbGR3QFpbjKHzuM/tB6OQogvhxsCubDc2imQielCH9ejt+Nacgm
nYm601jfSmy+cEv7A93rpczDXQN8At0ncOGqxw5wnp0p++/748imnmUcBkPeusOnizxlYDr/uydj
izkNHoD0YV6D3L/nBLkxZm0tWKXGufAFdgZVDx5TNYHLY6b4XYmy4J3Mz1bbWYFNF7eH97ppzkBl
/ZCDPOLi+JbJ8sdaCOGLq8j66P81Zn6bnIBfojomSGvrAGvpWm5ceR3f+YaNwLNBaGyp/biFIvsU
QDZ/wytDfkTlLlZl6+lWWJPcaUrHXffHBldwJsDlWDUH0c5w2nq6FdjwrSDKD3PUp4fzdOSBT9Ni
WD5cDoyth1sxzXkI8niMS6y2oD9NiKr0OAQT8/LDN8amrf5SI4Mn2oTdl+vI8EaVSByKXJqXOJ+K
nZ/YmPVsDZjKZbcacEDAM7QkvneZqsF01m2DKslkgklGINLGC4Or/JPDyFaF0bomOa1w9sWqrM6A
n3sJGyFLBRbtOqF29IcuDFKqUdcSqrxgAbu1dOL3PXyIr4sEWxPWCEX6Jh/IqendMZkFhLvZyPZq
srd6fB1mvwUx5V6PAnskmap+oXdoqigJPJCkCuQ3DtcNKmuRnlFWO1UuUkwQ86w18b46DBPg0WVg
9o6LW19hxXO0FLItZ+adxnh+D07fEy3Nq/KDr5e/YCPmqBXQXAxOa3C/c3JLvTxDE8OfSjXVx+ue
bkV0UPfcbdY6PNCvZZoxXD4O7EoiQWQrwVQIab+TYZWWSo84LVT8OK1L9VXvbkvBWm+trVYFMkt5
1SfDgsHZEIyhy0/f6FYbcAYfxdLRGpcLxsN1d4v91yFwTX9o5K4gZusnrB22FCx3RI4iNAzOb9oF
9dqdlyVx/HhP7rQxeGxZGGjR9QDgTXNWBdwVpIJmK/L7vRPC1vtb8auyJWphz7xuXZCGCXL9lccg
06ypsMt9sLGZsJ0y2y4Mhw4w/1PbNSjbmEJ/TogpZQ0PhKD6yShldwtdrisBi2xxGAxiNK5UMaCy
Fp5AROOuTcAvJvHWaePyF201mRXNuNcnlDB8URNk+gEbm5/BxOVJriPr8i9sdbkV0bKXoXIlNgAS
buVpJQEXDCe49lx++sb72woxSetZTBqZt3bGigb+YogchniK10TA5V/YeP8/VGKVnKZgxPaoahd+
yylEBagq2Lsy3NgB2CqxYcp6klHstkXO5REVjOoTHXib5HnvnRsD4tV1X2GFdrMWQ2hsKE6lCeOT
jsxHmLcEVz587Zzf1s2qo1nbeWt+rxj+UXk9plO+W4u71f7r3397+Iyq3gl2BTiZ+yFPZYGnh6K+
bjGzxWF8muewypFaRUeUKRlck45IHl5u862xaS3EfOxCVAuub76g2ItE8JGMZuPfOryZr9sP2RKx
Kpgjpxc4dhhR4F4BatJjJ7tmp183prvACl13ziN3LnDuNF58s+r/YO4Ol++uf5CRIukys7fLLbXR
x7ZSTPZ+L2f4Y595gWT0oaVmLB8bVS/OlT9gXUAHhlRNB0DZqS1LH2JMLo6NeyX/NbK1YsRFJZPX
MXUOWvXDhPD29ikMva5rGyty3anzFhwHoCOVvknXWqx/c4/XPdyKXNFLDlQ0pC9VNfyjPfAUpzFk
h+sevvb2b5Fr+g4VKI2B8LgsyhSgoa/lJPa2Qxtj05Z6mRrqdUCcsZUDgxy7IZlUyPbPMYeYcfHv
J9HsCAC2xqYVxRR2OFPn4FBAW8c7a1KMNxH1v1/XRNbyqxpvmn2oC8+m99yjQQnSjWOc8araBIAr
/tsBMq5gJgh628ltpiAZNIq7a6fd075uLF225CuDYYmD2oTslwjNu2Cpfui2fgZy51OX1c9XNY+t
+zLAboaB7rNftBZvpum/9MOukeBGv9qqL0mVz0iR/29dGcDGfeymXFw3amypF2VMcA9plROupfIk
iGFOiMTQy+Vm2Wp5K2pZTOYgc/Dq1GHPREHhaBS7KRVA5j3Sppd/ZH3Yn6q4yAaUEarypSJTc24z
GC1S0vAj74xMuxaQ7ss/sdUF1mE46zIOsrVUZ1agdDxx/QhHjqi7kp8X2aqvIMsV9VwV/6rkMiey
Q+iiLh05Lsbr9PInbExDxArgagnBXBm7BskU/k2H9FZ7+RNVxYsR42ma3PPln9lqKSuScX0wUQxY
dR6cQicMbsukGa/Tbka29ktWRe1FVQxifdiMME+dvxsPlRZXvblNHDOlJrwrImSb4vCoGlYc/GnX
6WtjjNposSoKa78LOjyclv5XTbtpSFTY+c5TDW+QZifcNjLitgRMiCDucM3YnHVtTq5nDsJ1z8YP
HwaHnqZhfDfhuui61rIiOyg7Pyeh879+Rk1Thiuikjvfrnv8Orx+W5GV4QrngD7+pbCPTqAjB2N8
CXf2oludYUUzzfoyGNl6S4HKrwfRq/ugdlHlPe5CILZ+wVqKUUugurpBFADd3yezh8v2wDfssXRb
+v5yC23Esy0BC6BADXBR1JyrUbMU29D6wLNq+Dp4oFcGLFNJUdbZdQiZyBaEUa6zhufr6dXHr1UU
ZWXdwHc6e6O1bC2YC6dlfy499qsVbZbIQIjj7IPqMzrXxp+tBpPIj2u3q5ozSuTMiY8orhlWekwY
hNcp2iJbC2ZyU1YTgO9nrPwjfZSa+w4AMpDfPzSzHsTONBX/fbWzVWGcVzIflrY+ZzM85XIGRZ4a
G31SJNQvKAGB3LAd74YhLI6g9Lc7u4StLlr//ls8tuGi/v/qhTY+yGAjzG05Ab23gPfzzodtrBy2
5yX3Y+iFkAE7z6Hj3rre5J9zI0+Xo2Xr/a2Qb7FoSJnz5iw6ytMsjtULPCr8dBG52plVNgLStWIe
p6mIAAOOsxXkesoMX7BLMId1dYUGqjt4q+Lm8sdstZS1lGehUf7CsKuaGw4sFgUJRi1kz8x4YxGx
JWLZUA1VqLv6zGPvl3Lm77qUr4PX3nY0uM9z76kDgu3yh/y9V+gfejEOBx3XRVRmIwimYsrcu1FO
7QfnWtkN/UM01k8qjsa+PpuqDfMDrqT9/rj0Edm7Rtr6hnU4/BYZ7tj9b4vLPb88t6MhJ28a38Hv
Qb9cbqW/DyxqK8ZYIOvJb5V74oF5z3z+uerky+omwMBoGUG1ue5n1g/87UP0siD4aKzOcu7nO26C
O7g+OolpkKrJXTOfcl/uFbJsNZq1vFPUEi9qxiTG4QhUESBxG2BPowYBc/lj/h4i1JaMZaCGTA0Z
3RVnfiaZ88N38+s2itSWiiHPBOtEZerzinB94qUOPjY5ykuuim7g6/7bDyrLRzaEDSpjMkxWPwRX
5fLAdV9G58tts9X41hadzR0co0d0dOvgHEZz9ixE1B1y5Bh3PuHvxz5oxP/7CVAA8LKOsJVeZQxU
lFDLuufAK3/UmBYvf8TWT1h5MuoMoZlQjIAJvXwhmXuu1HBUZfCyDqTrfsKK7CAemVyWyD0pBSSG
7mWZZBizX4ChzA5x65ZX1YxRmxgmugWW9y0WPh7z8MZRYCg6zq6ka6O3bWIY9fsFgmhcOUCDJg98
xHo9hNN0k9N2j2a8EWy2aqzN/D5WkAScZ1wKZAD9nwtV8uvWCNsok+SwH+Siqs9SN+qfGZSm08BM
dvYVlzuTxdZYIv8driADCLizh/U5UOqcLe4TQ8VJNwZ3eXBdjoIyK6hp16AKBMmDs+jh1zP3QIbw
MVu++L3OXy8P161esMIa5yQw7IFHPsux4SdXtdkTKvuvy4BQWzamvFgBPCewu63U14yDDNOpPYza
xpvbqrGKt3GFgzyeTXHzUPjQPDeq22v6rafbYdxlQx/j0vNchYM2tzMYK3Uqq4hfxyCjtjTMHdXU
jyAw/aJeM6mkrVts9otpF9+5sf7beLAAzpsMlp71uSLRUXVZ+f85LnfNcdEoo4lsl52paCMSbHHY
POs8DivkuZb8oRTFgfkw5/Bn91stos9XDVNbIkYcMtZuDmtY2QvcUhKO8h+npWpPLL71CVYwt42m
uhhX+j1BpQbaq/ikcv2J6DkFeGsPSvD3TTK12WESmHghgM85swZGdEbnJXLizn0VlV1K+DAfBhk9
U8rfLjfa1kdZsc0HsYTGcapz2IoqnZoslTm4MUjnQIaI4Xa+6mdsIZmEsDXKpFudTZClWW4+sCIA
f3c5L3zPR3HjS2wh2SCHduJerc50ZtPZDFMqh9A9lF08JC3Nx+N1X2IFvca8qiN4f575ADUcB0I6
I+0jjrBPzm7Of+tT1r//tmGeTaxnB15fp4Dxb61PUiolFDVAQkVavl7+jo3Jy5aRzUi3uOByqbOa
+edMQ5Lg9eUenGjr4evff/sAgNsh7CYaG5x40enMAb5uxG4+ZOvp1pG7ihbSMYb1aDVCg0eJONbw
IN3JZm893IpyGF6EgDMin0oJkHqUIZWjxG7BycaMayvHwAHPlwXsQUhxzfu5U+NhPc+vR/lYZ95h
X4y7sTmzHTOXcZnyESrZ08LJZ9U7X9tp5InBNfPOTnyjnWwdWdC0wBz2GD8rp5folahUeHt1FBtv
b8vIMkgB4YsORPvgNOOB9Lr+IjgcyGI4Hu4sSFvvb8WxKXQEO2KQZWaZVxlSmk5Bk7YbCna6KsBs
w0zZ+HGE+nGcRCsfShx3jniQdK6bX3f5SG0hmZtFDjKa8MZgOC2e6AS5iYKaH+XB2aew3CO4bnXF
2n6/hTJVEwuKJoawhQ8/dYuqHKbH9+EAZ9/L7bT1A1Y0r5eEkoZAJTO+sl1c/Six0TmUsGPdGapb
v2CFtArIICXvqzMFoDd1QdT6ylZ3aBHyYM9rcms4Wdvw2gG+3lQ4ak3AIYW3Xbw0IinjwlwnMILz
s9UPUZ9FuSl8yFxmAKY5QPVTRK8DY1NbQwacgsuZ13PA0fJJHCowilC4hHPp5T7eaB1bQObUOcyk
+soDuIQHnz2oZlPieNcRP6gtIFNdPPu689wcoJKqS3LaqZMPd4njdS9vr8a66AnXa8t7RddiB1ON
N8tY7e4oNtYEGzMGorrwybg4JxCQzgYbmLVWc3aL0wRMQXglXgFU1f8OIGNGr+48aBWGHnEG740x
XVYSyHWNZEWxI6eBen5UnqGhPNRZdZL+snNDsDV4rPAdVOW7XodHYzFIiKzP026aeOvRVtSSesmq
mmGV5L33TGdY10U6vvLwb0vH2FxGWVRCJqkHde4kuZlgmpRkTnUIi10Jx8bcZsvGghbmvCYIlxOs
K1RiOoQs5dDH+jrfO/ds/YSVEGNZ3bu+0cspj8b2daky85HH+SfYRjrXDR5bPOZSN4dmuXJPouz/
0ZOjkn9LlK8amTZhLAwgiJYV7jSWnEh4L63+Gq27tw3a2KrbpLAB7LuSY5d74sAbpKv+KpsBrVZF
/hSh7PryJ2z9iBW6gY/JrQ+wnQasFHekSHuuOzq6TtITuU5fQW01GfOAy5g5OsFtYSejZZanUX0l
6pn6VhAzodrQB90F9e8aOu4FZe9jZ95fbp+NMLbJYZnk3MkZEttczA6kIbAYreddSf3W062VdwC0
J2wLF6/exc9yAiczNOI6iDq1FWTI/bZlrwSk4Y2QByGUPud+uKcQ3Bg4tnhs9ucs5GXkn+Cre8/5
ctd6qOol48erlxVbQ8ZXe6BAChz10ESJHHEJVsCW/Hy5ZzfmHltDJmlRd+6CGyqAJWXawu0o7SP5
EuGaYWf7udG7Ni6MzFVNpyEDVYeFLyrH9f3YXgnOpbaADAYYqIMx60F+iN9mH2xJT+6ir7fe3Fpy
aSOHZqEgd9EW9/W6Ay60EYBLXG75radbAVv5xVTkYlVErdW868ScOYpd2ejWuiv9wC1L6OVPfPHa
DwKVnE8UNM4rX90KWBfiqjIUqJJXuEK9m1tcyU8QNuzcxm8MSVsqZgTYJzUM8E7KQenO3Cvv3HsA
aiwlWGdXtb0tGAPsnUEq3LmnFfmrSmhVsLUyOyG10bG2YCwLVTkFHeYEAyz+kz/JOfVDuXepsvX0
dSb67bioRcewu4GauiDllC7RcBpGMDuua5e1S357OPbfGraGKH1sZSDvWvgNtwlmnfY6t3BqQ8Jc
qPRkuCyrWrWjxff1NryKpvLz5bffGjhWvLZBGaAIAhan/0ZU4ADWOvhAjuP0slfKtNX6VtDqpkep
kYulyjVOgUNEUZd5goUluE5KQ21tGDN8DgMPcEUp3e+VjIpj2F7JHoMs9b/dOwAz3nZ0ffu+yG5k
BqnhMuxdBW20vi0FC/wpyHHfAYL/DHRGxSb345IbJ0EysdyJrAjv+adcmNpSMAJjWe1QVFjwAtJC
ugAYjUJ7gas+2tf30IftbHc2VnVbD7ZwSWMdCpRM5+RlmarDrNrHLHdxzbtXt7DVWlYYUxROU9nB
74AN4qbFxWUz1IfF2UtmbD1+/ftvgRwUOamddelCDUP8ICpwTKHzVK+h2RWCbISCLfpqKzjsLTEq
l+nAyPvZZPOvUMx7FRFbXW3FslgaN29w4IU5sn4Ump0Ubw6iKl7mpUv8Yc84busjrHiWNcWllu9g
/zYAraSIuyTLcu2Z/Q8Dydqv4TwBmxrZ5M53TuKOJ2OA89Hl+W7r5a1wxn1ZPYEci9qXmL4y3God
82yMbi4//O8xENoCLyCCZggsveAUectTMMjXNqvvWBPemtD/dPkn/j5IQ1vghXrTRfkVMp+8CQLY
q/u1Lu4C6LijQ1dUstkpMvh7M4U2GcyEPVkyuG2fSCDeYEdZJTUS35c/YauVrDBmbueFPEf50TpM
XXflHYwQ2tJnf9nTQ221khXKyvOAa+4I6FOaF++IL7xPLevIsZBjuQfM3vqMtel+my5Ia4oKDuoA
8UfmPRjwGln19StWT87LDbXVCVY8B4K2CxtgI8PKaoHiZ4o/5GUWXYfoCm1hl+haAP2yHJNR0T6Y
OnoLl/rKUWptpaH377ICdlknEqmvKkKUMYEkfTyB8Xe5bbZ62IrjoC1UFHMsN9ncPNDOOxsZ3OuR
7UTyRtPbkq5laZ1RwV7n1OWxQekCztfZGBc7J42/T9Swufvv0OFjrSsjwNFEq5yHvHkgM07XVVw/
rLP02HfNTittjFG2vsBvY3TIi8FEM8KYe87HrFb0exXhXglFeLCcgkHd8XJnbLWWFdFDRqKhh4v1
SYT+56rJ35ziuixKaOu5wNofA9KHWJRdcCeCoC6SyBN72satjlg/6Lf26b1KSLO64bSx+BpP8sks
rzJmj0NWDKuYfed0ttUNViBT2LmLCaV+J1lW56mMfvooSuqz/K2v9m7Etr7EWpQ5xYaarF+C/dCD
HwNNQPK3FYXcVPRQXLlHAor3vw1WlcyMYwQcmOlonrYtTMpZSTnIU35+5WCyInsCrEsJCvujJpiX
YzbwtyqS+enySN2YNmxdF8mgmYTjF8zd6uidNOyNzMUpjvXr5cdvBIIt7TLu2OfMx7SBC/Q8GTh0
b5OzK4Tf6GObAAYmrkcWp0Qfl+7XUOh1tFIwVBPaqqcYia7LH7HVRlY0N9gUxSBGAq+Tlx9AboTW
AFsYlrufLz/f8//Nof95KAltjVcrRRWEGj4ECfaS0Y/Kq6gER8Mwc9LFXD5Tt3JemFtFHQz4BmSU
qZpBrzZ9P33zBtf92Ectwf9nFHUfxJ9G1N4xsBSglYzrHrfCZXUKOqgBswaWcTpgeZWasBl+uXXs
jaj4dIJPc63VgwC2oE5Mjvq6rGnpXTtmYPOg3iQ+Kg+ngFZSfROUsOqTI6h9aQSJxxe/bMJnynw3
6ZwplrgeHoYHFUv3CyFC3aw3rrewlQ/as4xD87GLG/KOtUHzVuOLnQPMpHKTQHxe+O85YX52wnqZ
+Ycg5GP7Q8f1wH8yUiPVzeH+NeNWrBDlQcs+0nAsBdb0yOk4nDswSF4Wv25eK4IaWfC2wAGo6+l+
EMz7h8q6f1VuKU8cpsh+0vZ1kbpwEMFtFR81zD0j1TeJbhpU1JhmBvaQjx5EgiRC2shtZqRMg7wv
vgzlMHzgpAKkPDCSpbQEZyWRYllEor3Y4QkjY3aQEx3fgRLAF4DcSkDvaEWC5Yl1AdrXgdukSWUo
p1cOpMCPXDIgO2WTqRa60AIWZBqz4yfYXuN+KKsM/c7qeLmnTkCybzDx7uQjyYPyHqfWMTxyg6ZN
eR/4dwBl+XfCzckBNNbgi+vNpD0BmqVfZx+eDoeyXrr+rnKX8lb4HSRLseT3ijTBcKC9MGMCwi6E
mLzSuTxy3GOUL/j3MiehhlbZPQ11ceMU49wlLuRCn2CxgJuNOcDijTPoVAWp58x1+KnzW04SKL16
tCtFaVobVNWcxCYWCB7etR+yEmf7RCu2VAnzIpgQOA2Bjbw3NY9qHthZeDriST8Z+GjoNozfV4XC
jsmVPXqpDnhQpDLzsvlFzMq8zANebG4jsdwQNGP7yBTOeymZBCiAIGUOKLaPUOF5dMXM3xRIMrcy
ItnTzADdO5Ud/pc2YgQfZwjc6MYlzuInaNX2oAs1kIPbT713W4+ajEe5BMUPB8YzPCG6wUtCHOt9
d4Ms+MgRml0C4Lh/V9K4mG4mRoj7QWrf948DBh89uiORwS1beuEfkQ02T4KWMy4cfVZ+hiwyKm7i
YQ6+gOAz3eiw428ofqTNC8ER7QVyP6MTXZaD+0OBuasPFDxWFBguDornmI9/bIFJSFnTdg/aw+iq
lsB5zCNP/Zy1Gr4tWVc+FHnHzob6eP+OE/9MejRQ0hW9eo+JLg/v46DCeF2avr7r/Sp4Y+1qH9sF
7H6uGSqZ6kZlKW973DAWXfnM+Uj/6SUV/M4To3ceeDUMB9P2pZ+OyuAgnM0lFmK5TPOSxDpmv5yl
LYdDYACJeF+6HXrHx390D28q8g6TASREhIy37sTq22BR+oS8kH/IWJ5nZwPKdEK6VUYtvLH6UGkT
JoLJrEmCfOjpXaN06T2Lru/kkvAG04A4IHPaiXdNgMLFe96q4VdVEAcDCNS8/FABBsMTv+fjkyf7
WaCOUs7LLajDGoIdE5vuzOcKtaFZS+WdoD1ay1fggB+UZKvzcCH6l7Z16ZyKsO4/8bCPXrKCyY8o
IIjqfxomMfYheuDsDKxKezOphYkizWevXVIojYpH38jlnJNi5rAWI/BSSmdYiP/UqBj+h6BY7Xlo
nfi5QmC/sDxEK0pnHX6mGOWvTGGKdV0/56eMg+eYZBhLrxT+P/8Mei7OE6bJmww24Qfcqvr80yCI
X5zXYvDwUEXEyR4zzGuvi7+OmSbraj/JzVwstx30JtM5KLpV7CPhiXXQlJL2kAMI18KawcXpyBlq
d/ophfGfzAwvoBOp4zk685GN7xgPzStyYAAFwjitf/LzjArAoctiTFjI6vmgXAwON/ScOK2IJB9Q
DDOOieiJ7pIalicPMbSDt3RR/bfBFdUJJ0zVHeKQa5JkJig/19DFNkfTEL9NkclwnI8iLvTw5Pde
zRKFtJibulXXPaD4q48PIF/25jHjOnyEpox9nFFt/3XAuneO4GeVBjRqdBI0U/lswO97DGigX5xw
hDRVQrP8KgGFPFMj2q+06Oh7LF3mQGbPgTHOwqfXbCpCkdCocseDdHw/uJkC2Be/MxwVGEXChsJd
XgmKcmmLyShbf4oDZPIjoA5Wz2ieCE3dMgvxIjPzn3AydyrQ2ZXzQmiZubfaiUwvIU2o2/LEYF/b
gD3nYyUEIs7LHykHgq4qXeIeh8JhmEtFND5Kz0cmhIyT0jdN3JXqhAxe/lnzsKyHG9SLz+JrMAZA
/pcV7tZuBzY20UsTNUGXSI7LcjfDzXlC8rBF1EDY+rEOWvIOarzyGWZfwcfBoB2Otci96Z8ZZ+p7
05m5TOM2agYDanDbV185Ro/3sfUY3gpqVvoTab/up5Mhsl24Pb0xMqsy8XFTdsTWBc5xHJure1Rp
dugyMuaHgDjjO0r8OUqUW1TeO5AnvfgeqLmQgFck4Sab8dF5mYshbO87OVMgDhzxBVrzITw2ME16
o/Fcf4nzoo0TTaSY0wintBnqHUrumTM5X2G5jXCs6BB296zp8PKUjOqhb93hreHVTNLQbQqZYiu1
uGnmYjosaVg9KeW08Et3ZgJOHAt6zMFY1rwU7W6yFEBl/8UsExYjqkIZHrJA0+/zqIYPkcaYw10+
1G3G8OLWwdp2a1SgvwPehg2JycAgKLLK7dMG9IYDbaohPuRAyp+auC3dpPCzvgaaERBrlEtg9Yzj
HEs1j13/Fqyl6kPgdTVERGKgMB/FUcUhCa84AKQZJhFsITP9WKF27gWIavVr5pgs/Ek504n2E9X3
ywzTsFlgIUqMzzVPlggWTXBMIfQbwN9tcx+MJfrNDGyGYG+esghVIaSkLk3hD9fm0HG4WMGSaRBo
dUwhsn7ElAT79wTl6q57cIQTA+Mel5jIHzUkGv3BjzS61ItyOb0bY8rLY49XXA6LW1P2ofREe2em
bnwPieziHhbcC+gzSib1J7mMQZMoTOCw5IVT9VGGoyfTOG6KVI0o7/dqJ/sWyqV6twSifMD1jkhN
RSH0LFwnmBPuF1qktAU952ZmM1MJbpz7IhmRPMtTiVaVSaknnxxqVmflsSNxS27rKGC3Uz/NX6Oy
mT+rsPDogRdDe+BYHIM8yQrelYc2r9sTWg4lArGKp3uKGdJJ6TRjC94if/lEcoF5UmLHKY9DiRrr
YOQUi1s+3ZPBn79mcV2+NZCbP2tt6jsYcrgPE2qA71oACvMUk2jxyLqyfI4d4+tj7C6tfxix83w2
WZmjiKPUmMDH0MxTWvuz+sYFjfM0BoSrTMdhyvO0Jj4mTbcL0BhRWTRVIlqHf4UvpXLOLrSYQcKq
kX/scy9/oUUm30eYbQfYwyxIwbk4wyxp1gR8PMweK44mpE2T6oxl34EAGb4CvVZ+Z65q3rXZgCWU
ty4mFl1CT3fqZ1J+xmZ8+d6iwi5KhedgozhgIb9DbV+IN3EdQNqpuw4k5nRV+8QmEPqSMWzz90Tm
4rlAufKIUhiNpQBWCqxOA39NAgucfcKbeo4AqADfHDd5NTaZ39qpoN+DujMfwwyoMNk603cShPFb
JRg9UV+JU8ty7I3zRX00w0wTJ5qBujUs/irySL7/P86ubDlOnd0+EVUCJCRuGdrtMbbjIfENFTsJ
84wQ8PRnkXPjrd80VX2zK+WqLWihb9T61opQnYAg2FVPfQwwOo6JiP2hkQ7xqbFgr7EaEvTZHWAh
eTm9pAUISOtqnN5R0NgS9VmOkqKkRvQKrj7zlzU6k3t0bGTAftRmKbKavsHFoCQDJgJpZmUfycpq
VjfDfJnliiARbYCGjuZxvIpZrQ6OQ4dXMdXsRTYoA/NeGdcUtdvRbLPyTrA4+x4DxjIHnWhHP0Vi
+11ZuB2XkJ8I5mqML4GwEIC3DOyWp8By+DPw6Fd9WQOpWWMqK+3Au0yoioJ0qhaI0DYQzuuguTgF
UAY2XxK0PzxUDuo2UdaS+p2NNm2NS5enZjHHS2HB4a2XYoEjBvzvvU1AeommhnU3Y+xx9gRIhe+p
LOFlFGmWi0hZlgpl1fd3AqMi2QH9A9zHEpc3vrTd7iFvOYyeNUt5S4TEptdxQY551U4vUZk5l63b
sQBT8vRxMdzxts2H+qa16vYKWUvup2OxPHQiAwXq1OZvZkeii0ha2O2IW+1lGtE6aGUlX8maG0Um
qqrYIfyRNlX+4cxD6fogP2wvmTk6V3VbV1cdxD1fLXzTW9WK5RpXl9E36dAsHHq4oaoG+CNuKnCX
YRM8ksbyp4WsafJS2fQTYl20FCElc/ETt+ZWFnRQnLSCrE9SvwYA6Qq6NtUtGk44bnImruGVFfxD
zVDUgiVqenEjEFZiaKvA/k356qDtXppo3kHru8wz58IkquBe1VQwx9Qh4Od0k/u4jYSHRnR5AGZC
XM7QoIVwVQ6a39iJUeJHlhAOyirwhx7nwRp/tLyVvwH875GCx2UU5g3OGJ0RdgJBeHMb4TrsvhXO
m1XHUCnmRRQfZV2XKKMnbn+DdYIC0LJQs5RN2T/EzlDcICLbN87MxssB5vN9pDHcMxryiR2kDQOq
iLrAdHReaTC7DxAfMAB8gXKJGN4sMJNIvCIhqf2UJ7PRQpciI+mxMlunehuoGaUXsWH0OVhYGsX5
JcpfVBsOpL+mQEwx+ZGjx3nZR5DG8RxmZe8W6SuEtGU0HwczIpMH5OzNTDq3f07jFicVeRZk2iW0
VMR3gnFOA8Vyi1hI63JQpYdWBoWLWKLitZzsqfgrlZn3QUtq1HdrMZR5lsRQ7pF2keivMLcJY3NJ
N9EgSzBjgk6ZwIdqK7CSX0W1iVoFY7Vm9CdqrJxdSF4mji86h3dHe6myOjBqaVdXcR5HRyC2EXOT
pkyhITg2azbJkGv3PZHJ9xyZKMrSoorz9LthDkkKcmoVYXgRNL1jEoKhMccZHVB4eHOiUvuFGXAB
4MdBbEQ5CrhCzSNsUzQnmXNfWgNSL7heya4oXFcPF20zFeTMsB5onXPnFyRvUTZjorlHzmXVqIuu
l7Qy4ntkFy53EEDN+nkcc6hv5M7E+yvLsbh52dcY8fFEXsk6gPivMm4diGmiXwX5C/eis0jHjwpY
eH5F06UTz9BIWn1lElsAKoHBAkLBBUI7ZImxA9GEjPgQ4VQUYEbnCntnlig9wRemeDg3bl695mlU
N7eu6NQjqdbkHHLkjXWxOrr22CeDMg7CmPM4UHM+f08XG2k/oGROHToLtFewll2kFxQ5S4crZuEa
QeXieHt2lRSP84AU56dVYAb4vuxY9ctyM5hDjbw9AVOizJJD6QycIM2A+7wraQki8smsFNqlg2Pd
5rwpxleYU5mEZU+c7Ag7Qxo89xVAI6nrjPlFpWrnfm7GJfKQbQwvEZg2kbGQcq030rqKQsMZwCrm
gelwgP4gBDjjKfJmpqwjxdVHH5RlPqo3E19l9C3A8z+sJSnNXzZGDek1Le0EONPItnCRZVwuI0q8
y15R3KjPHSpUzDwnBJqDeWl5VU8NJP2DuKgtoQLkmRP5LcuB12FcCriNaOydws9AKDh5Q4cuAAhM
BlFhNB2jXFBFgg6T74yrtJ3Mmhc69OhPCQbHLGSn6sc5JeIpchvhpyiwL0iUkmNa585lnikMdJQy
RqcoipxuDIsRqDUzMookzKYq/t1DXQbI33SahHvVLpC+khUG6lBlwAIFGICR8Mk59/uRuDfMbWB5
67lJLqMB+CvYYj6YoVrgDREcFzQdLFAeP8VdvfxWxIpfOAUfMcCz8sYmgGsNIjUfMgKpxytZTf2d
jDm7ixzZjf48mlMckNQtLziyUtsTNrN9WiG2gfg7QksoZ0PuFxxK6UkGldQU8kdll11LpN7FhTAJ
vGg/oW+IOqW8zd18csHl3cg07BmS0h5eOwVBfJTco9ZldwBMisuY1x9wG6gGTGHUqL66vvMxImmi
GnOMKOgIdyKvRA8WfUcJy7foxG5TkqHFYLYiJBOZ3sjIsl/RhH4q5gadmwXy0Mkh4xHx+4WhkiyL
FrIoFqk/kqUjN+ZUGcvRRq/6QzQCpROA3TdFMc4Hl3IIeXaSFrACi9HCIwaK2Ws6y+QilVbsO2Zm
o/cIEg/h1ss9hbZOF0RjhF5LX4juBykHGrZF4kDrCGRnz8mApiU6ppw90x6edRYjwWWiNV7VRoVW
ryCtvB5mNABEW4wgW1gzEODx+8OErsYRQby5G9rMhWLgOBjXfRID0THxAjVaDH/wVDX4xi66myG8
0fgQwZU7F8mAISiQLcl1JxGUjYZjhGaAKm8v0H3y1BLb7cVcJu5vK1rce9FVxSNVFCWtg+5j15XZ
j2hxzDfZVCjw0c5HnYz4N1+hX4Hr+Xju0PBoWYuaHIMb6mCOPQdjODCBER2QJ6AeeWmcaqmQK0S1
4SHRUN9g4/E3o26apxTTW98UnaIE00J2rN7NOHYt30a28jxAh+LWojx6Fbiw9B1VEGg99gQXCBGN
MDYL1W/fLq1i8fq1v56nIPfz5WDD/UrboB6FbIk34QbygbM5rzBfWLIGsSxGpm0PNRjIZJ8bUQjp
YJzp1jXTwjOLzHrDwE7yKgXvYkwZ4RLNA0PXHNJcJRec1WUZVIs0hTdaaH2H+ZyR0htxCdOg69Uz
UBaii+mXcsmtYAHNYB0ynmfzTTllneF3uBvoAtIYZnHAJcr03SE5h5rKOKv8KYdtG5ct8JvolSni
viiWj+VLGnVu/jM1KuOQm02HxlmRl3d9ETv3BlANgSpS1P2DPQ/fwMkifKNj9fqZ8vxjSimOqrTm
MJnTog4SFzUEKL/yg5RLtY6wmeLZGpSjfIl2GJrM0rUd1O9N8gBfWYORaFokCaPBqudjhHxuQRjv
Rvhbe0ElnYeNNXP2xHozbi8R5FN5WQ1pW63d6SmC0xjp81Dl3XwwQF4u/Mxq8K644EEnBpSJ8O2V
S+1vsYmGTR9h5kq2XJRhJ2LYRD3gP6Csg7hD2aH+hiWt7SOoBLVX8dIt2d++WEDH1giFShiNObP/
JeTQ/yJuLK9nO2t/9laDYFs2M+pl1mTyVU6sR8UzyN/lRKePNIqKu35BE3eakDAiYSc5foFB/HpB
I2kyMRVpzMIl3xJiDPYN2pLpXVtbqxcyIGISVwhYJsG/8rrs77tZ4SRy03mLhIlYn6nU/Z0AXwcW
NDu7VdmaUti0fDZ65J1eO0pxjXMLCQ4BDV4krdb8tyrQb/DRa8V1DCJP/QaHj7ymZbJ4MmKEnADV
lvEIHj/07jrV466J1a286UF3I/xZSnRa6gig3zY3UOrUeU0eZZw1j5Wqsh827aw7q4HMqV/0hvk9
gfNonqCNVA3egMRNHpNs4D+HeCDo6KO3kPXhXNjzA/DiaDKXgpHLVUf8JTKY+YbLv+VRSbcPyzau
82BA8mEfqxJNx6RVToE2YTWAqWEabDJcutC7SFnQLjP/CUE1xDWIeUJ/Ns2ssUUebQvsECrAwCqG
FIk9pra6axpbEoRAM64i6KRQSeWplanjXNoIDQ08oierJserGnS5NtyO0wCdKWP2OgZNcHCZZH/B
FRG/YJQWdGRp3mdASCH5+tkRBFU/oVZ7E3NUscc5KbNjSSELiY4Ru8TFEK0uQd1afpPZaJeHxOjS
LDR4JcYLXIigOmpAcbgnIrl1l6sBHEqVSBNUwDbQq7hHqKNaXAx2d1vwot25Ud+68tawDRZ2TwhI
JBxIZS0IA+B+a8h5NPCMa6gGmWbmOpfpHIicUYogcTI7+uf0NfTWi2tQhiWvYkXMhh1sRt4ht/BH
8d7cAfhsbbuGYYhzO0K/AddIVM4XkMd7tdoi9hgC1c4d/Qai5H+oK9qOw5MCJCFa+Qv5C9qi411U
yLsxcc5Dn+nUFa0lR9XXUHyhQIqhj8ueCvPMGSCmCx7hUgakfslADwORNy2ZDwuqVq80s0MBVonT
H3gDLqErHkXGABRP3THIjXLPoaj3RZP7FlodrsHvl3GPm2vjIOmkFcpKOygrAaZH55wH8DRDMPJz
F9cMuF9AOakYDLjkNS7IMWE0LJiyPr1DK97sCxiGo9kucXuCEgLCgcUytx4GZQ85evCrMmvJbO7l
2XgwgKY//bCtbdJsGfQhI6QEbDDVKLSWcJlsq/lnITm6aacfsGUTmkHTCiK28N3sgNm4v2hkBcro
f1AJAu7dI7X1GzS7RgUPFGnu2oc+mp5RmDb+OOxOI26cV528onMhUJNNPTsAQvRWynyVbEd1IUGR
wR1wP/P0vC+hE1n0SVX0oLdlh7JOgzzqX/lAd4aENhyfLoY0E9mm4+TSQxnBH5VrjohkcMAtKpzT
zqndesb6/T+B9krmFEUzwnHjrluGjkLani6gSHNXNNpZR4mtj/70iFr2NKlLYoPJD0lA6ZY/V2Qv
QATXppTfTz9j4yyx9e+fnjGncZQNDSw7XcDj3hPU8E5JdgTOtxbXLHtkzFK4cYB6sOsMfu121VXa
oed63qtrplwSAGNMc2IHEqfHaELlN1W76hRbn1czY2xyj+av7RwitBK92sUkTG8MP5rIWXbgmFub
o1kxwUAi7wfqHGYQ8Hq5GnPfrrLn03uz4YV00gp0LbuJCLx+bZnoIlFUyQB5ujP1miExdvKLjV+g
U1f0TS6Kqgb+IO2jX22EiyVWkPNYEzCK/t+D2RtZBdpjoHkhAvosx/XrTu3etNzG16W68cq2pMTB
xNM6f5FHEDZB03MEMbXcU6rb+gCa7c5uz6247v7/9QU824oMT2V90yT1Hmnp1q9Yv8sn21V9SZu5
RBxYOfo9x8UezUouvlHgnuq8c6RZcG82nGVGzVYAw/04T0HX5b8p0KqoefZ02TYiDtXsOOq52UMu
BBI2PVhFK8sXPHqJMLsyLk8NPPmOw946rZpF51SILMV47SGio/GH5W71YVVxsQPV3/oWmjX3yZgA
vrZulDvjurm6WYfOKjben/4OGy+vc1lYqNO7mbQI+S647VuCkIx7iPfzFtcGASLwwMe4/1uB827h
57icC8w16J+3um7IZSwLJ8PqpJ8e4gYzDLyDsujpxTe2XWewSN0hwUxqbx9aAMw8NPsGv0WNMLX4
x+knbJxOncVCjdlC4mJmh85R14uNPi3iMHFdn2MUqTDOLGBtzZZtp44V9BUxuFgCAYh7xNZD92Nv
9a1t0sw47RoGWPTs/nOmK+C85ObrAMGHnc+wdTyt/3qitODgVXUWcUA75wfGSArcIvI9HogNV6pT
WMy4D0ji1MTiVXkzp+2Ns2ZCDTpzJXk4/ZG39kez3rSM3VkAC33AJUcRoDhTXh7Zro871b1aeWOL
dDYLOhLJcS+D2fIcl6xzB13RhHY7Uk4bW6STWeBqKcNcfAZcpC1wKUQwzJYc67S63y8BN6o0ncwC
CAZc8IPfCUPTsXEfieaGGNV9YtPfjVsFJM7QUt/jPdvaKy08w7PhnqTvEGFiM02OuCHuD4tzHr0j
02kt4mGuwBrPBQqPeUUTQzezwkXC4fRR2nr39e+fgnI2ZIbZ0gnvbnb5GDaty0OekB3Vjg1vZGmG
bPVAPclKYKyjLMWBp/K7PcnnprNDdL/fCpvvxJt/U+tfFOW6OFJqrerTzMCDRsjY9PkMDbLy0LTm
n/9/WHOjbBWIJftmwxCX8ud5u6cF6TJr0fAvmEAY7d0rOQLUYc55vROkt76NbuZO1CwqSzDo7gKH
gXtdHjSgeQ3Oened/ULMaMgaPSw8JcO7MgDYMcW5rSqd9yLKMtYkzLEPWTtC4lXIwheMPsaJbSPi
qfMOr06AwarGqRc6cHDEVc9OCzcI4OCyE0k3dl8XShIxGZRrMHTCyMBwwYt6YVRnTuiZq2f/ZHbO
MmTL0McOBC34U4rBSX9RQMKd92U1m64Vw5VZJOkBV8rUSzEVc77vNjWTztA3LRdlr5NamA1Ju/Ji
aKsUKCHriuPieydCb0QIU4/QvOWYWIlW4XX7tV2z6rWX0BEVQE779bxt0oyXAOMQubIEkg8IzxAJ
pbqw891fsHV8NOPN7HIEY//SY5+q4X6yl+nG6upsJ4JurK5zYERDKwDIlVi9Ne1XCxLX16MBYM9Z
O6PTX5CZTHE91lhdyHq4xN16GkgWkZfTy29EBZ31gmbKWIAHQVNzWRUuJ1YHM4NaVNXW7y7tlWda
zV7pvLVR6wH7ZGgKUAVAYCmeBXU+O6hi4YaobZ9O/5KNY0o0My6KdEh63F8jehbiDweO1J9yGyMJ
zptj2DtBdCOV0fkvBhJDdsUx1oeMeR7+09+deHQHdGqMaZKh9i3c3NEiPy+oEc3CAVqrCzyvQeoE
HKSfzgsgj31xnkoA0zWQJrBg50M1tIA9g3ObesbQdxhxmZLm+fRH2frkml2LsQWbqnCwX4OF2hAw
BYy1VMtOk/Afh80Xqcb/aB/F4GIruvWbpwxyIq30SyUOvUmveVLeu8g0x/lWNM41ZgvP6r1RnSLD
MmO3mgmA3kD3gIAyzTDUZbM9Ne2vzxfV2TGisUPBJSqsHltAhZrGOwwmgDbOtZlAa03G1gXQcj/O
+ThU58hIeT1yI8u736SUk8cSRKkWCJmzHBfVZZBoiwmgYhy73xWEWfzRrN9xv2oH5726ZuyAByZl
n4v2dz+qH1DPE17mAix4evF1kf89VdRdD/MnP4XWGMDqtml8pAPk4TJZGtec59ExaSx3L0leg+dX
z9AMu+jm1miJiDEUpsy/Bm+ZtzJQtmxtz6x6q1aGhvRMB+gUDD5UsF7BfTzBG9dn8b9SnTxjzHJX
zZjw+ruGFx8AWIDFsjzdSXu+Div0f0SRJkwTEWalH5iIDgp0VHAU7nBl87TyQ+z/iK3HaIE9l8p1
bQAs/8q0v5wN+Z0Y4jad5XH1wgvk0HdOxNdujOpsGhIxC3dC3fw+kTkGDMdF7tM55/FJopn43/NW
1HRJ5yGnH/0SHUyHhugkYMYoh94rc/d0z7Z+wrqFnw51Q2YnBfUKey8I5khUV32AbCHbMccNtyW0
yF5D4bB3pWW8zw3ycyZN3xjLR5fViQf8CdCZyej3lO411rZ+i2b98dR2SVnG5CPKMV5kqF+Moydy
2vi31l7//mmfoOZUODnm9D6cQd2pZur9ASD6HbPYWlyzeiKosFJWzx/EbkjgrG/tLHl35uqrr/n0
6mnbmgZEVOyPJCnRA1wHJcBtseOxtl5di+RVNs3zOOPVF3SQeYA5G9cF4VvVp2fBNajQbFk6jsFB
HU0+xGzal4C9g6wOcznnRSOdNwOsVnbMXKP8KxK3QYIG6C43zwykOmtGmblTPNOOfICRYfhVOGZz
1yeOuDt9IjcaKlSnzZjGhEJ3Isr/umK4pZZ7C76jMfgHJcbIaeqNTXTLpu5WtnHrTQl7a8fzSOCp
rpXkzBWFlKBw3uM+xfBTBuRGKkFncfqXbZwpnUWDQpUHw+gjfTfqjPqkrUYf06s7yeHW4uvfP1kD
JjQWMdcNfcft/QiCt8nArFy6UwdsLa4ZsgWewBZyJvHfOQdI3yvnwnq1iyG5OG9jNEseXDLP0dK5
fwzMknnjxEyMy6Qf5y2uWbKdOG6FiVvnPcEkvxeBacwv22lPZMTF9n6R2HDNjJdsEe465vner4yf
leB/HBM68rNd/rQkkIRL51xGy4KJFzVZ5xm3DiZranCxjI41fTSU5UBhxaCl7TpUsKc3bCO6Oevf
P50kqFzaNSWG82ftKaZp5bcgoKyUus0ghFkMzRVmU3a87EZCo8PKWtFIlvVq+Kjz5K3DtHBRDSFp
6KOLhvDc7sktbWS4OrKMd3a8KFUOHy4o1K46TEtdxIsDnI4xAsVxete2nqEFaYMRNKS4mtDNqbxO
rqPMb9Z8XrBwNON2ZAL1INlMoQnOmBgEE/V5yAQMQf33YxsOV2wGz1to5t/M7jBkO42WDY/haCZt
FbZpxgLrdiwCIVsx/FIYR9+J/F/3PqgugDQrywXOYZ4wMnScoTM2pl7XvdTqPI+hyx7JMu0my2yn
UMbN5bQ073HLd5pn/+6ZvvAXOmisFOY8ppRMIeYcb1ToekPQh10w+7UH+d+gCe+cIAmePqhn+pBn
DqYQmkie8l72Ovsbe6eDybp5XlwLY9ZhXl/HZuNJ/pI4T6ncSyg37EBHlHWJWCw3wuZ1df2tkNWV
QTBzWiWvp81s6/XXv39yTgU0w3HP3E2hK9H6LaLkEnHoDiSkwVKVcud8bRxeHU4GZD2CPsFHmkhV
eBkIiLwuPQ/HTHUcWYsbd8xwL/iwsekNfDg41h4r99be68ZsVL3rVHL1QY0MwH1VPIDYzDoqZ7B3
6uit/dfsOumifEgGbE3GPqrkDjOJmELzaHVeaGNasHbdPOYpho1DPs0YG4inP9YcR8Hps7O1PVqs
rqQUfV/i7JjQdnAwWmrjGax1w9PLb5waHUlmyamWTozljfapHl+p9Xx63X83D1/4DB09RjOwy8wc
JqVeqicSmteg8iheKThuguK28uOduL/1/lrJbIzVTHvIFoc8A05WVgd33NuajZ3XUWRjl9fOglvx
cCqfO1J4Sf3eiZfT27P12uszP3kEWoNKEWMyUwg1ufGvAFCw8llWqXbHGWy9+/rcT+vbIFoikEWb
QhDsAtLyl0EYJ8ranbRh6+01k2UMqmUFw6Gp+CXEIL2cPJ7elq0ySgeLYWxvWBqBlTNk0+/s9n7y
h4vv+aEO5HlU95Rq1tqTzCz4hK2pBFQs3Tqo3TNtVdc9gog1iG3mCsY0HVp1marGm9tk55NubLqO
EUObqXdrvi6eHWbjzTkzcbC1zLlTTIAxEN4r4cdkfnSNHa+40fgHM8h/z2APLtumBn1FaPPBT2X5
mJvT09gzcFZYH2YuQXFvfzdx/9xj5PH0+dlw9DperKJ2jLla/BaavY4m+PvyMEsdTI+e5210tNiC
OhKzngW8TQIOnesu22kfbJQUOjysHqHIjTHdKXTm9I8q2aMCU39hzHc0j0AfZe0A57eOkGa3c+Mw
Rid8EWu4SaerIj0vvuoSR7Pb1mAvLqeQUB5aDfcll52HeZXvIq3UzrfdennNbl1TNLPqUE5ks/sc
G22BM9VWO8a1eVj1MGsNEfoocDwgDPGGqAHKA3NgBrgGaHNpUHE1cNATTdxvkz1w48ZH1yFjhl2l
mDLHD+JxEZSO6ZXZIU2EFznfFH84bRAbcUBHjplj0kDzDgYxKbCBmv0lcwTma8udymDjm+ioMVeY
TVaiuRvOUJ8Cpc31ROwd97H15lrO3KrZbqHlOYViuKHqwekum2gn+G54CR0h5qysH0WPpe3UCpeh
80fW+QNEqKDNsPOIrY1Z//4p/iZgomKNieMkKsTev5iQPv09t9bVLBgQSYCOFYJAzHPQ2UffeZHv
bPjW0tZ/X3kCS4fJbDgHcMuAUHj0bVXuWNfW0prpzlQ5QnIck6YAI9DjxHbc5ta6mtHGVW9NIBFR
IWFt2LIpMEAhcdZG62gvWUZVV2LKIjShBO6OeVCYe6qaG8dPx3pNdO7VorDRVZ0cQJ7j1f0vShLw
0+7dvWzYjo7zamlaWjaoUsPK/tOwt7x4a/h5TR0d5dWNWWXW7brlRuT3fRtM4NA4veVbyZ8O8qpA
6UUjAw5RQuy9qV4Wszo0leNXDH4FQuPFVS+aYGmvlbvHXb9xgnTdI8imi9KY8ZmZUXjgl/TGYW+C
bGtpzVQjE7x/oEybwh68wN1Dx8PT27S1rmanii6JFAvWBXutx8HXhp7deStrZlrUTE7g/pvCpj8W
0419ZtrxL+Z+coZsaXgJcsK1e3NnySB1Hs96Xx3UlUswRaGMUmELqpoRh/1wet2t2lXHcymcLyuL
sfB8Vd7Ji/T2j/nA/CvjHkxFO4d9wwnomC5LCrJQ6DWGzvQ2VavGSutxfj1xdnH6R2wcE7I++NOm
2xmQENR2VGjaIA+aMdCQ7F0J/UMJf1Hb/w+My42Bb1pAeTH7zgWICILsUN8mh9iLnuZvN/aF7fuJ
9/1oGx59vI5fz/tB6w/99INYJ0fOOXas6C+5AlHjeR5Nh29Bx7Rs3RwejYF6Eq7gKhJnugAdurW2
kouBRioEHj2YuAq4s1ddbZ0fzVY7mGpPc6JC0fa3ouSvVRaFJJ0wow/O9NM7vhFGdOSW3YJcQAJ9
HGLczW9FfOs2LrBze03dr0+oraO0wBCUVE6OsDozG1S5pM9DFdfnCcLZOkoL7L64QbGxQbV7F4NA
fmHfT+/K1muv6fync1iqtuvBxIiP6oLlhB9XyszTK39dENg6GksuqZBNjZWnobtaOcjRqXieUAmi
S/fBFvBLnn7Ov2D9v/Zru+sH//QT3KKx86LA3jgPzSG/it/43ehdGM/2VX3IrsRjfX1kT6eftbVb
698/PWrMud10FR7VlmGTfrP23NvXZ9N2tehaJW4FztIY7UWwfGUg986SHwO0gE6/9dbq1n/fGgoz
PMsFVl/YY5p/tOkjKX+ct7RmuIvTC2IWWHrEWHDb/qJ24sv0zPfWEmLoGLtNBbba0KBVOIJkPZul
D12Ks8o9W4dYDaadlyAFQR4vxR23y9Ae+c6bb5wTHV8FEeypAX5dhdYE4jrA8DuQlJ3e8X+J9RfH
XWgWy7IpZeCqVGH3A3RFb/lxOBo+D11/ubsvb8ob5j/wy9/l+87jvr5dt3Wg1TRaWUXWaofcqj/R
vQXS63sCiq0DNEDe/0Z31W1za1xmtzyIfuU7v/HrcGDrCkYyNkok5fClLnyHl+XE9QrWQFp2LQJk
Oe3UiALn/6ud1Ky5cSM1TAX4YwvxHLc3oGQM6vYhMp9TdQEqtZ0fs+WfhGbchlsT3s/QIo5T5TMG
3QA3urAW8PtCBMEV1rcGBt+644OdTDeViK6tSPhLVftVZYVOvnybZiM8/TW3Ntb6ryeoTSKFEeFV
LPmcxUEPaldy36Zn4V9sXekomsBVUvBWhSUpQ9dRB5TKO59q68U1VzBkRSplrJAgpIUbtIYdQAv+
QTVX00ohfXpzNtykDtiSPR+MLoJzjw3nxgF9OcifymuSxWf1K20ds8XijmPYHb5SCJ8YFyw+q19p
62AtBi3dFvxzKgQNvpUe6/gXkLXyPOVuW8dj2SnBxVExqBBkf37cNd9UbR2mak9rdcMGdUAWlCl6
EbVrABl908TtxQ2bQQ/QX4M4zFE7SfFGKsI1Qx8XqzSXbN35bLi3GkhZtPSiq+1b0AKD0dEMzjtA
mqE3IFXjYH/E3QOm6vlNuhzSbMe0ts6mZrj5HPdyyic4fcEKr8QF2IHPLaj2nbw4L2ZxLZQjCZzJ
OOLt1fTG7dtpj/lk69U1022gXWz3a24z0ccZVIrtbWvsWNTG0joKyy7oUFRrKOz7G8O+LKL74rzO
kK0jsGTNeogH4a1BI+EaN/15t+u2DrdKJwhTgbgflxY29ZzogztndQ9tHWBViJq1BkRGQpYaAesG
lCBnZjM6W1cZJZUaJyxN57Cwv5HivARMh1SpuMlMyFAjAYvLgynMq0VUF6dNccPidUwVvGxEDTdB
k8Z6gFCN4R4N8ZOrZ3BBnhctdHTVUENQ3FBIHipS/wDD9B0mwf5KaFKc/gEbGaSOr6IsWq0RP8CK
Ij9xIuDn92ByW3ujGWSZ5xEg5w0KsxrU7QaGsIbW8tJR3qmsxQCIs3cNtRG0daCVTKqsrNwcD8qs
Q1rMF47zbIJsUu7dOW1skg6kqikHSbmDg+kk/QtghJByezq9/RueRYdQRcQsudEhppo1h+RkHvsk
BdfrZMri+fQTtjZn/funUtIZDRpBTEHhysYhoVEW8mgAmB84YBEOkwmDqaefs7VH6y/89Bxrzvqq
zZE4m5bv5leg/zq97kbg1jFUygRSnub4uFZ5UaBJk0LbginQeYMVb4rvx+z99HM2TivTguqQN24K
6SAV8nK+Y9CiikF/DbzkPWb+j2k57jxma5u0AEttt+xaU6IP0rpvQJ5DCkSIvdmkrcW10Fq3luA9
gzGDzd1PmPSGZcfPbZ1TzZajKZ1iDh3BsAGXcmYG7vizAxHz6a3feG0dTdUkXEQWxEXDOgGrGM89
NHPOW3k9VJ8O5SiZUhZdvVt13ctjN+045Y1iVefhqkvoyBRNuq7be8Vyk6AVlwFkLKG2U1gQB3oo
oCl4+jdsGLAOqDK7wYbWPX4D48rHjZdX5k8uu6Z78Jt/F0VflKdUs9yiK6HWNKzb//Le++L+cb6/
4Lc3JJi97wbQ4Du/Y+MI0fXrf/oWE5QbMPOLx6zKCv2LskCUXv04vUdbJ0gz3qZgdWSnWDsnl/F0
lexV7lvratZqTrbNigXr9t0HmJG9sdujKdtaWTNVt4fUms1L1LBlhjMP8QFWn+eJdTyVjQbu/7/0
PH9bqstlDw+68QF1KNX8f6R9S3OcvhPtJ6IKBAK0ZYbx+JHETuI4yYb6JbZ5I0CI16e/h/zvwlGs
0S3uzuWF0LS61VLr9DmePeZ2gNiEDisUSqOOXwciNHiHxh4qnmrIksKCsBQuxUE23vNm+eJCIsJw
yNHNfNvz37heME9uxbGFxXV7X1rnMvtcNZ93eZ6KnYJDQJKnw9Ctd8fp50TuW0QVM2UVYdIka4hi
s8iPjUxiwOyPl6es2bxU2FQvZZVBKGcrxRfyNDiWd4D2HDRLKPg6T1VK7KOLB+T7si1BZdAyk9S2
bhWUIHUKi5ZegiVO3PoLB5cN2gR970hmz7DMmhSuAqqsGUquYcbxAdG7h4WLHwma54+Ol603w5KI
YwrxxevLRtT5qxK/CdRFwJXI8K3woxg+hfv6o/DU8rer2qKDxIHEVRPth1dW0V5By8XgUhr7q8ip
0oVQrIW7ROx4r34QL7KLZLVvA1YRU1ARSHBKhrtCw/u1m+f5ubad9ddlW+smroQvsA1oSaNwnNm+
q8mTYI8QsDVkcs06ki3rvtkacnvskoXgeNln+Wsg2RoNrDSUDXRjb7/nzdgQ02m4KFBMmRPoiWT3
lXO+bBCNo5Ptg28GRtEgI+FW6gBTIySnDl7+m9a3vPnepDy+/Int979zKFA5tSpRlfk8Ye7QlDx6
042z/CiCa0n2MRG4KpXW2kPBsQBDfQwZppNbTJHtzsduMbWm6EyvhCcvu9ylE95cKg+Kru0M0RZq
WFWdNyoR6oezU0M/bozn8LnMnomPNkATIZFmYVX81FIKqHHP2MEG6wMFq1xltcd8uWfgCyrr1bAP
aGzzD5LKyjLJKshH2yKIeYsl7ad1ZzypIKoWcAOoK+IXeG3p3ZNBTFfDEEymx16N8VUg1QxVLayk
g3uItx5AR3w1ZuCSoK7B63X23z77JrCg3hNI4qD83/HbMfm6OtVBdB/q8AZ8i8fLgaX7hBK7rb+2
DDQCAN60D2V1NeM5nHmbOoMFpmNDHVpnJSXTej7azTm1R2BkP3JBD3V2BUV7ww/QDa6eice1KBew
ecQyzD6sVXlVVuH1FLaG8NJsPH9gbm+WoJh8wv0U3smK7jRDLgnamREi+Zg22b7crSKrsqZNg9HF
Kuf2TclSsIqZusk0tlGxVZQ5JVTB0KcY0ttQ/KTLzzD8etlvNv94Z0NW0VW8Esyuu81vhjPUYOzl
+fK4uilvfvrG3m1dDnXvw1dkcT3IlwLvu+PD5aF1U1ZyK3QD58SvUHct1hOH6l0bXx5X4yIqkAqC
Ns6UzZjyGvzHirtm+ZU1LxAIvzy6ziDbr3ljEEZAA0FqZKZ1mo/tBNKoMIhq4PsuD68zihKb1kyr
pfDxNLokln/vukMAzjBn/n15dN3kleD0sh5q3Fvkj/2HFE/LGbtL+NO+sZWc2kMjijstltNrphO4
Fo8QMzqGgx9dHl5nGCWvMmuG2uuGm3LQUROCUsdwWHrfJNCo/3s9QfHQ2l6DcYMqewSBWlyPzR33
CsNe+/60iYqYIhWoy/3NGR0/vQvAXgEdzf/2WISoLFZLi/fKia0YGsdSQpMonRvDGUBnFCU0W8i5
uX2bYy3T+Sgd8ctf12s2e7ueEYkKleJQ44BoNIqpxPsxOP/V3ouEbtNlq/xBGf+7ExKVxMoDPY69
Don1vNQgLIW2yLeiDUlUBe4t1JHtqLTodS74jyYIISs9rf6N4/iQmYGCA7j/7ueZF7suD0SFU4GJ
L+jYjJf8tu2hJzlGwjKhaXULpASyla/FOG5rX0Dui/gdcAgcRMzBrk2OqCxW8+o3jVeNeNEkxWOw
VGHEyuAHF46paqkLCyWaEx9ErKOHU0JgPwdDDjEWU6VIYxkVTtURqwb9EnIstB+jNYG6eRPR4v6y
c72fWiAn/PdmwdY08BuCaGYuu4FE8RU07q/ybLyrpsQAo9BYRsVVdU6ZWd004IwweTjckyc6hLsS
LlExVLhRLTlHz1LsDM6xZf6R4oXksmF0Vt/+/yYrem44zcAWgarDvZnRzOV2d3L+dXlsnUW2/78Z
ewE5DxjOtlNTOH4QtP5vZYnhNKkbWsm26HBJwtpBMl/809h+KcfXfVNWwhO8CtbsjhjXYVey/LVM
Jt0H3YSVJEsBPbRCFwPb/anPP0luOPPqHFuJR28GvC5csOEHnmNFvYfrwCz8n2HvVGdo4VVfL9tF
4yYqtmkOmjFZFkx/IN+S8pasc+R1u84fRMU1ObShzB4QOP0IWFZN44k5HxLjAVs39eBvL8z9qUQb
h6x/e2PRR6VX/85LtBkB375z/krOZTKtpLuVVFj3wW8b0NKio9QQntv+9E5OVOFNQQdl09JHJnKd
+eRIPNqEJIFAtgANUj2eRpn/GIvQpBemcSYV50THQHAyo4IMJRSIR8+06OaomzgeX2g1n1gid57G
SaAEcAkdQHdyxBRnVESUsCsBrr2BVfFlf9WEm6piuPRQOkb/HsLCrU7gxsT7Y7qv7ZmoQCfQYGai
2tZ7DT804omUj5fnrHNUJZS7tMggXo9dPpTWzTIDVxGO6WHMmudd46top7lehSAL4mwMc6hhN9/8
sD8EfB+AiKiIJ04GNnAfZpkaHuOuAn0t53R55prVVEFPvQ9izN7C0KUMoiywIPhrArPohlaCd0Al
go4CJ1onXKKun44Qy913ilRhT1AeqdLaxVmMAxkQT+NC8P6SEcOZQBOrKvgJqniTJ0d0NE3pdDf5
5VWYASAzOscR8hSGX7Bdpd7ZfVQUlDWANcBa4JFN+MEl6Um4v/vspg++OejPaqdb25QCNA3nREVD
TXm49l45py9ZljVHaIQdRJrmh6nNmqghwXouSshkt5wcxgTqZHjwMBGB6hxAScx9UnsEHRkoDfYn
v/lc7StGEZWBKvGHtgp8jOv5xcFz2vPckOPlcNBsFCouCrRGGfcSOJbbnyd210+/ndB0C9OYQ4VE
4dmk8lMGHEsIEp9ozNsuKh3x5fLENa2ERIVFFVW3dlOKdNZL6zfhLvpUZCTk8N/gz0eaSKDUOBTm
/cOAe73XD8VBSt9wd9UEDFUifSnxaNhATCqmSXoOA/ceOpzgNijP9RoYShI6420L9ubAy2RXJJ2P
henq6aoidkTlYrgd64be/v9m6CGw17nKsHnn7o2PApALXZ3Li6Ib2VVGHkMylwtO6ZZ4SMT3xETX
rLO3cpQuC290waiII+O4PlqJfd9UR+AhilDsO3epRFPCq0SSQE0iztczofd2cO5NkHhdhCmpOGjD
wGvCvP7NOPNv+Nbf1k19fqxHf+e+o4Kjpq6UENSCOwZWdhUWxSFtmOEmqpm9SjblU7d0sxwRNEIf
YZUfQ7uPGDWcSDXLqkKksoR3AeVYVqd4HNjNNH3NALhPppdd3qiiohpGitreOkwSfiusn4FnmLbO
Jtv/38RPx2yrZ1vnXc6LSKT9IYGydWWqReqMokSn7SR21203Xeb/YtYj9MeiZqwOLv9vn1WUGE1t
KdKlR/RPzgcPLxsNOqj2jaxEKRWztZQeRsZm2Hb1it6D3osvj62zuZJas17gTDvAKmUlQPl7bvKn
JdtXAFDBUGPagFtqyyRtf+3Vd76zb84qGIqiqpwHFuKduaCW+rR0D5lpU9FstCoUqgZ5vUyzZIgT
awXkbMi+exCWNKyjxgNVeilWQxwJLoj7lJsWkT9D4itx/DUqU1pGYINvDN/RrKmKiyqIsKFon8uY
ifYcOO01KKzidrH3ZVAVHgV+Od+e82CIwb4ARm3/YIl9XONoj/h7B8CTewE+cFiIWAG0KZKt0XpX
IwJxlfAsM8/P/SSVcTLVUQjtgDEPDPbWOY0Sn7MoXVgEfp7Iso5yG2rkVt8KQ+7XHchUucGB01aS
FSeW3LGGaK1yepeFI79v2PJh8RrnQLLpcWgdeuQTuF/56NlRsdgkEmwVO9dcSbasnOuSBLjdLYvb
3rbD7HxvLc/Z946joqP6pKHz5HMZ07WPAjYfKmnqzNTEggqOmqbe6rthuztO9EcllnORo46x7Dzy
qXRSYU8p5E4wfJB8gljJIZ3L4+WNWeNUKjiqHEeIK3A4FWvXNW7gukcmjG2xutE3c71JtSwtnVYk
2EKlc82TD+64z09UdJQ9e+CQysMhzvrykOftIQnCnQZRAlhQD2qCsoGThMmTgzpJhEea75eNrfMS
JYIhfYTQCS0Zr0sa2fnHxjkzufPRhCgpViQ07DKSAbRk5z9lUH6naX10vcxE07wVSd+pABA1Nq2q
d3oLPojn/pewXtareiHeoQoCGofl+nUR1ETSqXEbFSMlHVIIcN8OcYsUOQXyiuMUdXkJdEOHf3tk
aXWru1L8CuKhqtmWkWfqq9SkXRUWtfqdm/GSDnFefpnXO3uZowAkEtRwktdNfPvsm1CyKj5A5R3D
z4A6Hywm5tMssyy+bBbd5JVArXIw+zQpWtDamR+H/LOTQbInPdKdVxyVTqodfCggb5QmGajZso5+
snzD1U9nFyVeA/A5S3TKjnhZCtixBbQ2kpYznC7bReP0f5LlG6uXcMOp5Ji3EP4VoJFXrpVeDdUM
haP16KKWd/kzuh+hxG4/pXWxbp1JjvVJ2CkID/e1ZBAVCFWQlDiQocYhzQK4YOzsKGnmU9WK510z
V+FQ5VzhnPZn5s5RFLd8nyInUbFQQW3P7byuMs7sEaDRoY26MSkNZx3NqqocU1MhszLMUJADa/rc
QX5rvs/a/iDx/pDNhnjVfUOJVyfvZnsuahmP7YcwBHF+ehqaqzXpI88zKURr8sk/KKmwc1kfIldJ
0LFMbnjtJwKv/JMJwatxS1UwsMp5jcKENcQBB7n5XJ3X0N13CVfJpWqPT5MoMfVwfgzt2zr92Iz7
juAquRRdiSRiguVn6+vifiPO42VX15TAbSVI51XkHUlLhNL8sZOfu/A+g0aXJ7rI8T429VMiTdBm
3boqqRZvX93iCvinvV4v3pPXf69yEyHK+2M7KlaqlT5oYjfr1OtPVjnIgc+t8Ri8ZdF/zwiOipRq
p6xgVYJV7ZtPnfM9ofd98EO4r1Ta0I03HOPfz1WOipnKrBbFrBbH+DG1rywCtlI8p3SyPnX9vOug
5vxDOFX3reulKFeM3UOYvITibKRf0M1+W5c3GSUdci91xi1m/eQR+iufQbodpXQ62i37cdlRdUu8
hfObT2RJOJZrjU8MoLxJ68/tcr0YsVm6+Sv5FtdOKijgtHHqSTxuP3M3++KN7GRVJoiLbvrKKXkV
YzC4JU5+gKx+EIv8Hg7WQ+OaOJnf35gdFRfFq5XnWYUAmKzxvHjZiYrnOrTO6wCo/FJf7VsDJYSn
3h254+ErhPQfgso5DFN7agrn8+Xh39+Z8abz9xIvbpmOYYiLFXWyoxeO8QSB1ctDaxZYxUe1XSCp
ZVcyLp2HUaD8kuJ8Dyg+WtdPl7+gWWAVHlWw1rLnEdHVj91pWhc8E6cHf7AMw7+/TzsqREoOgb+m
PWxT1fMtFEzQJg0FhKw6ZED4yqSMhmKJgr46Xv41uqVQArpwcpB7hDhh2bRhh3AO+Ali6ya+Gc2O
GiqxPEmrrq3GKn/jLNFFeEufDqVgH6Zy+N5S9xrcifmx9QNDVtbEhsovtWYeZ420h5iyT50FYA+q
edVwAn38IWD7lJSdUInvEOLnAMqgRNbbIIuArGB+CAPQIuxbDiVL59OYLyxc4bcQ8MRl737Kp50r
rcQ0rcqpXnxMHAglYGHkMXX3acQ7KqgqkA50G/sWQ2d2DEXe61Ca8HGaaFMxVXmdVpwI1Er6fniV
FX9yHJRpp9HQkakbfnOlN8mG1glLAwqjCP4NqibHYL1KvJ+71lIljAq7oLVHsPrGhaQRBdhjnk3V
Ek3UqmiqZJO2L7diqhusMbfnk8f36VE4KnTKW4Lc6t0tQ9bWRzdZP5T9YDjaavZmFSoVIG+1dgVj
Z+Suya8IELfba2pgevLXLaYSmvNC86lrceAfEqc+BsMqD50ziUO/FnZ8eU11n1Dic2TDsogetZ2e
EjAL+VVUTTkDli032EizhwVKlNojopKI7VmCP0zswGgQueJz5j1YiQnBqVkGFT6VL1062T62ydRJ
D8Rh38M6e5ZFtWEUWsPP0NhJxVBJ9OxATA9L3VI82dZ9lA/nrBH7VkGFUTE3rHshEVnZyo/lUhyS
9bYz7sG6uW92e7MnTIEru96GG3W9d64Sdm+H/g0h8ttlF9LEroqmKhLwukGxY4hrWR1aJo8SPZT7
ht4++Wbm0IgdQZ2NowkKEMx+tGx7+drx2SoNyBNNOldhVEGX4BpVIjs5s6xA53k1Svc15MsJldvy
uPQkzn02GBZZA6VyVCiVJ4CwqChO0gPP4q79XSYEtMgQSsSjI8PjRAPUfks4tBjK68v200WGEt0D
cYqgX/AL/OlnnSyHta8OiX818MfL4+uWXgnudujboQhI/uKVrbxN04VeC6cz3Y01W4eKpsLKzDa6
SeC3iQelO+cEzNMpbdNDBYiNXxoulxofUHFVJKMlT308bDaTO97SBBy6rJqPZOH3EBN08ChpQ5Jk
pqb3YI3NVKTVhL4c1+abF3j+f2TMTqKzn3Ythwqk6okgI+kdbIRhf+sP6a8hdPfRpziqbN8wD2A2
3+rpFCCwslmOpWWiH9fcEFTCqdDvR58ttHm2h/xsy99Nj26QZThz3lzNqwfOBH4kk4nlX/c15cZc
lUHgCwsxQXt2ct1PeBxw2xw7TAq8W+w3c8RM4BOdayn5O7XavMkLfGqpbzPvdaru/fSb7L663oPr
G8ovOndSQjykQTWU0q+fuZdB1VIuVbzW9utlh9L9ACW+KW2GrAg9yMZ6yw2RZdSGawSSFGBAbWz1
9JANJtY9zValoq7yupOzHaLIVvPkP+ATrU+zFM7RoajHrNQvDDuW7jPbL32TUdxiZB4I8bYOv/5M
V+cazaefKKlPVZkYjsm6TyhH8Ao9wyCRX5rngYKrKu3Lry0bX22XnXpiIkPRSJ06Khqrmj3bdzlQ
+iF4m1vvGS14UEG2ozF8GVMazSNE2/Ey3aBSvLbuZy4fmvRT6CcRiqRXIPg9TtZLU0DkYrHjpv9G
+jD2uiyu6XAMiRtNxVMwehHN7Ie8Numz6gyznU/e2J6RPq3IsOCsCfZdQend0jz6sgZTMn297K+6
Lyjnhdqt0DA1I2NAMKU6FTmeKBY3SK6nxvMPrGH+t33fUfaQ0HXKhbEWgT2To6yGKF0bC4auIMNl
z9Hlj2giW9UYbIHlg9QoPtKCFPaYd9mvJB9Nvb+bzd8pDavqgtnkN5OdLaCkmOxXN/jqtevnbNgn
SemoGLChs8OsWzE632g5c3tybtJh5VHh9v7xsnU0P0CFg3nSKe0snUdgtuyrqa2u6qQ4j2my7x6t
QsJWMTcuCEzHWECXz1mGm9QuDzYUd/fNXtkjnMZHYb6CgUTA0NoXFhYwfuzZW4fUYB9NmlPhYItV
CVmMYC8g/SkL+MGdk09y+EGL6yRIT9Q++9T01K77lBLXKR+7oQb3LZqTrGPYL1d919wzd/wq0eK8
JN3vqgvuWEZP+2ynBHlrOx5g0WBGLJ0yBnw5P9SEQWQMHSiXP6AJPBU0xvp2dXgBQoxVsu5xDLnP
Pg/+1JmkFTS7lMqatVqM0iFLAfLxAOvkhJ+GmZ3XEU+elltcX/4RuvhQzgVltq7dzOBho7jh7m1o
/Vzk/eWh/4TxO5uHSplFHAdPhR7GXu+qYx7n0fXX+a79mt52V9mpPqSPn92P9ifnJgaE6fBqR1++
9FflCVI7+LM8npOP5+rDJlHkRqYis+aqoGLJVrI6mRz+EFTcyApirPQWMksd27oJDWld4xUqpmwW
YZ6mPn50VzmxD5GvRUhDrGrWSsWTCaepSlpj9jZK1t24xCzPDrWX7xx+88M3eddjowuMIs48mf+z
rV7BxDeLH5ddQTdzJfTtdibNRAY0KdvBDfg+vYbhQT01RLrO5Nv/30zcpzVfhmrJf8sFEEuSlzIa
mWWYum5wJYf7YZtYORm3DTLJhwhoy8w51zwTtilM3k+xKuFWFyYtC3MQCriBvUR8Y54sy9/77K5E
N8gE2gw3STQ/HPLr8GCCY+mWUznvp9a6imrMwZ9mnfJxjJzmOOYGc2juEiqKjBf9nJNQZL8n4eM8
mp/9hB4FTsQkrH5wMPc3ngGBrvkVKt1WKPu8yrIEZEx1TkDJa7lW+dplXeeCjnIyboO6zyg5XOaL
L5bOR7fpkcTe784we41f/kO45WSWgMbMCjacIDxUQ/0p521uSG26OW//fxNRHFfDgKPWFAuP1BFo
2qxo8idI1JbF3k8oQeuEa854iFpmb/sgDHuC2PRBmlgANKnTUYLWWpa1ERTV5AFXGUAaGv5UdPd5
/XA5rHTDKxf2Nu2SzOsxPAghoxm9vt4995fI3qfW6ahUWxOAMNlgYfymEVdz6R+6xfRWoHMbJXSH
HKT1XgKzDwTlvk0ufDQ4pMZnVEwZJZYFDDhGRqEsAtd4mIrDar1ctrhm2iqwbLQSUZQFnmsrL4m4
R072/LpvZCU8iyzAqXSArTlp7ypJfuaDqayqOfCqmoUjd0kJ9kqJbsJbu1vwFgZhE+/bCF7F/gRn
mU29UTrrKOFq09Ca6w6mH9ED3TrpaQy742XzaFxdBZP1zsII2vxFzGpoP0B4Khple/Sa4ERqd18P
k6PCynxJZt5sq2sNUJEKukPH90XqP6gyaxzqlmyRhPiU3m1RL/BN3DINTq8zj5Jg/a4ArYvoBQAj
PIJWWRQu90P60ApTu44mHaqihcxp8zzn+AHWcu8mp2y4rZNn7GWuf290n/cj11bBZb2s1r6vYf5h
fRJ4zU6D5zLZdwG3VXBZz3y7WkGDAfUXQKu9G1R3UBI0bAu6mSvB61foNkza/0UYJj/bWATn+2XP
1429LfmbHFhPdl8QjqASdLxhU4Uthx+bdR9U1laZuFKoXnd5aS8xoePPpHXPyeQanFI3822beDPz
aqVBl3t4yJvkGnl8jXAEOVBUni4b5v3dxlbJtZqlz4Ixw/AUZAWuZAfBDSO/fz2zmZJXOSSAQ9AG
oIexdIO4WQJxO83iMKS9uAFdWHrKuSkP6j6lBG49re7CoCkG/A8eypdTWkKUmUfAc0TUfdpnKCXX
Sj8oC55CM6dD6W/x63PQpIZTsmb6KpIs7TD1ccNvbPtaXj9J9hLmj61zhX1h1+RVQNlEC3caKFZ5
yykcPGdLug/sA5bGv/3T4YPr9LiIx05Pr1tx3wXFad+klZidUoDq0Bm4PdQWgAY6p2HfZcFWFQmT
umIFy7BHdjWK42BWIGESJdm+DAj01N8msYIiL7ibr3EOdfCOOV9oKK4u2+T9FGWr6LB6yvGOxbEB
S34LlG/kZbdhCFHKet9uowLDpjojDl6qsZpkjujwErovY71PgcT+R1FwTEk6VzB7PgQHMYoDctM+
syjB2VALXOUdIgiGCNyXon4YKcXwuyq3tgoNa9aEzyVD+JTd/XbuQ8qGlQz7pGaDV8FhLK9st/Wx
eWHw7XqAE02DCL1sGM32rqoJJussGBm2h2fcnVjgQ1LGNG+NK6rIsCyRdWbZW0oNn3CYwbUpWfbe
ymwVHDZ5mHWeYuKr8+I039v6FnbZux+q+LC2Hok39tuOiztZ4LdHoydq9nIVHubkk59CCuGPVXCZ
3DaX/80929dtZatkWrwcOosIOGNT0MMqQT+49zCgcmkJ15UcSgjAZXcvU9sdZxbs9EMlQO2xXNAw
iuX01ocat74NZ3nZwzXhowLB5iCvczZh5BEeblsvAm9xxhuBbnDl5biijbusM1YTsWlXeK9xvu89
qKv4L49khZ/X7hIXaT89Jn0KidLKatYHPrLc1HumiX9VR1B2ywwZc2sBR/nyvZHjNQ9aQyrSDb3Z
7M3BdHVHfxxLAB08sBs4Df2Sg4Pq8prqht7+/2bojPbD/1C+BEOjrncy71q6oZViUpMOvO07AqsL
/n2YsocVT5SXZ61zFuXAmzdNao8FogeXF3d4QZLwkCsuj62btnLCBY0EnfKc4dZer9eBmz42Tb/r
0QiYyb+NXYYh5K6ghB7XSzenUVgROd4FDrfqQysXy3R11KQLFdi1BA51lgbb1jDeIpr6DfvGX4xF
Qo2BVERXWiUO9IGwDcyk+7Mrmo8tupkrJ9w5LxZQkGBdkeiq+Sl0n0ZcxYy5SDf89v83zi5yZoPb
AcMjXVRjEoFcNkKpjaFysst3VBRXU5ey8T0E6nbsykBy3dLmuG/obTXezB0Mu+DYSGB1JIwm7cFb
0Rt2l/dLJbYqFOgz34ckLiDzYX7GYyZ/sYshsgoRkeRkLERqkjVVIjYbCCt8uWG1cFtsnPt+uA+a
e1oAn3/aZyAlbgsBUcg5z4HncOXsHhwwr5+7hrgmwkSd8yjBC5w1d4ZwEkBQVbd+1cVu+9qE8otv
epnQrIMK0SJ5V3JsPX/KnhO/XZvvHk6+iNz/j1SoUmQNfT0u/lbybOhwnbD+09jmB5m095cX4f3S
ra2SZPXVJMdwq3F01eta8DBCCDfJfV97h7azPhLa4pX06fK3NElAxWhhgwuqecHJEqpE0bbJ4WQZ
mGoQmtVWNQQ7l0zQe8fg0m0ipBjPe8Y25A0vl+eu2UP/0Q7sBtbU9RYOYCQ5er7sowRosH0pzFMz
LwuWWmzlve2NaAnp/0MNQmcXNY69esznAXZh8iks0mjClRWyUNHuKocKnXLKwW7GraMByOo/O/T+
oZUQbpaqDPM/Ve2yRW0GL0+NCX2u2d9UvJRjNTQtAswad+JxfN2yCzY3vJzlO4V2bBUzBdav/1tK
wc27dnA1rh+s6gV3NXuf6qStcmk5YQmC0hZVA7t150dflOuvfu2oqe1Ls8GpmKncKqvU9mAj/IAM
MZstIVpStyTA8uDMstfLsaXZF1QqramR9ShrgfKh8wMAhKgK2439el9sqWxaQ510BClT/m6bhj+U
jTU/8catdsGNbRUbJbMUaAYXjS+tzMI57gJLjKfQ6cA0eNk4mo1HBUdVtmShB+Bs3G/vmPkSQSDg
fHlozdagUmqVmGTaVHKJ0XL8JF37EzACV36enfuM77utqMioIiP9YEOiNpZzcHCT7qpGnF2evcZr
VIjTnNbhCljvEjdgZ2VgnKJtfywnb9/JUIU3tQ2FJFnGF2hUzkcRNgeZu4ahdTPftqQ3J8PWXisG
pXkB6rjxpmzbIxTnH8i61zDbcr8Z3i3yMbHKGX3LU9Z974aiH7/U4+CzW5LzbNh3vCXbj3vzFWmX
czKJhcdph2wSBk0RpZb3+fLaajxTJdDq6sLra8gUAdJI01siOgaeXXpTD237SHwTDkyTAlSFwQXH
BTb2DQoAgxN5eR8tgGpW64GgCbu1DD9FE78q6mnuB6/KBd6Up47eLvZ6lK2pSVTTQGWrnFpW18yr
nPNle6AazwMG9wbnKpwnACid67JOD9z3xKeJfiNGgTrd71FS8iCTnA0F0KbbvWB7c7NRDb+86pq4
UBFRBMg2iyzuGsve7U797IUH34ZGPC/4Ygg9TUb7BwrFrTz15mb4jULSOcm6O6BDPqLYOUXOSl9q
Z4UWG7SC9v0eJc7HjuRzXzkC9zTv3Cf9sabrSRah4bfozKXEeRnaxdwO7hCzBNif/L62u4O/t6ry
R6v7TXwPQP6Bam4WcWo7N2tdv/rDuo/gEvjkv/eOcUzHFfIBIs6s7C7f1JDKpjYVU3Rmcf8efO3l
xKXE4MVAjymorRu/eqz69uvlRdVsGirllu+vFbcl7JKXKNXyB5yHMrc5FstelIutoqLydeEzc0YR
N6UVw4UQaoshxDTRq/JtWRkQpG4F42zPqcCN3Vula6iVaYZWYVFZHyzuOIB1pe/nL8KzP7DEsIVq
soGKiSKglsQNGCZHGSLN+iPe3hI0OggTp79u5kqcOkNHRNHDKEFDnwIhohbCuQaD6+auBGlaFSVa
jTE2qmPwlnTiaG1tog1ne9kfdR/YwuBNnPoW43O9TR64mXa89f37jt20woSB0A2/2ezN8GsiaQsJ
VQHJdciE5ukByJbJupmp6Y1cE08qJKpP16ymW5UmpycLzT2Q79mASxbe4vIpMRhJt8Lk71/R12Xg
kEwCmzMUH8sOWMa+MhRQdEMrVazeWgXPewy98CQqMGObmup8mp1MhURljvTpMrciLgHm6oITwJ1Z
/bTDbTymQqFwLBgzNgHu1rIb3FKPqO1hCyNi2JOcMP6WgN/4DS2oGJYGeLHEHT7X3L/2pvJTVpl4
Z961OoZXQtafUEzCXibiCW/Zocei2f2+zzBKwAYBVFamcEMRTHncjpG1iSOskHoqTDXndz0ec1ci
dl1H2VgO5m5l1lbYJs4JL4BRD7yF8VX+3bDFN5SwHTtBiM9xxcjtByqvtm0Ht/aZftlnJCXHTl3D
wcSJ4bHpVEl2mJyTa3vHFKiLyx941/UxfyVg3akXlmPXcE9HnML6S5tOV+mwJ1NhcCVk2wC86V6Z
YTcA4odCjcHtTb1Y754vMbRyOrY5m+w6TUUsqle6tWtbNwBcTeQZqrzX1ARZ0lhHBUUBckGFtax/
vlIvPKqhPWOsxmhC6x88FBu8LvTCHvrZ3nEiIDbPvePlVdUNrUStl9dLU9hBH7decbam5TQwE8xN
ZxIlbG1quQk2BRHTebip7fQTsHQHSO/92DdzJWa7HNqdZcJwZYe5F7+8peFiiCXdzJVQ7Zty5KLD
zAOeV2fCanQos1kcBbpk9lRhPKYio0b4ekWHRPzBdE0k/dBWuwo8GFoJVLp4+VwXPp637AqsU275
k2eFIUfp3EWJ0yVPxNpQt4/HUbSRqH12KFu2q8CDmSuhKvwlXaH74v0IeVuArx63ELqarn6aqauo
KAusJk7Wjt6PilWA6ro1Gu96U7e1bnAlt4pQ+tWYSe9HIbIOrX3Tdzurf/8f0r6lO26V6foXsRaS
EEJT9c2O48Rx7PZlopXk5KA7uiPp179bGfnhhNa3+pv2QDRQVRTFrr2vMnQTFJW3RNZp0bC3IA5F
1HkTj9ylGHfXfd3w0rxuE46XFPJO/Aoc9ynuNXXdDMfLX7d4komLUqruIT1SkndROTwa0mnZTapB
G8WUb51LtqVff/+Q1vClgdiyy+dfABc1NxxNc09dKfvHyxOwfd04VsMkcNKu0uyNUAhiiHZ4dWmx
dROxfdzw1FLm6BRq+/nnisOKKr/TUdXJrfhr+7rhq2kOIQlAopJ3PbSQOp5DJwQkSC3NxpltSWhM
2qwYyOKcybD8Va1gnRGdj+EcfO5ll+8mZ4tzw2JAJl7Km4oxnPy8fvfBo3crlji8Qem9AYMla/eX
t9g2hOG7omnqoi1p/a5k8dR4Y/DLd6d5D4x2unGeWNJLEzvVQcomBxFR+WssePtZZyE7TotwIjKm
2U60eZlEIuOHy9OxbIuJoZqzlqWMYrBJ8Ze2ryD46X/upA8d8usgw5CPWJfyg88tpBmzQU7ZD6+e
x9uBZenRyYfnyxOw2K0pTljpIiyLvJM/esn73QygdjR33hbpgO3rhkNr4XbcaxHvKCue5tTVu0Sj
Dnj5r1tyTZM+i/KhCJmftK8wo+9TW+48UR9Qb0aZPHvM5mJXEu/KbTa8GxFuIjwImlcWdnk0zs7n
jKDITJtsh3wuujyfEPv5ny567LNxIM98AfWj9PBkob2XtnxuOFrsUhLJnMBi+1eP8VudZTeXR7O4
iYm5qpIhJQty0Fd35Hsn6G/CNH33e+/Q6fgmHOvXy8NYLMDEXtX9UqcUrP+voJ/aF5DIjZjItsD0
tjmsv3/wjCSEQCCQQO6rR4odDqMHnfgHN3deGngiibfu8hZDM2m0UDdx3L7h9WuYiN8pugfTXt0N
qr1vuPs7z5KbTm29yq8+/RcbMPFYvKUDbvVd9aMPwYF5mnQjnrtp0Pmeu+WQbliabZR1sz6sW1Cy
YfZxRL35HhQBSs/PvzUU128d0C1CE9u+G57fErcMEeKrHy1kd0Ddr3QEepZgd9mqbBtvnOWjJz08
B8vqB3rc7v3QodEgJCqL9fAzzzPIaUN++fJItnkYnh+WDcEBNfTvoROrvWyh6iTrrUP97w9YLPQN
l0cRYQabfFb8yHv+KOj8LKU6rZa1WpWcs6fAT49pnKI3x7/mwZ6FJmgLL8Z+kWm3/CFB8ImurnJ8
ELFHrumGwNdXF/pgWemU15TGdf0Ocm3QRZWFAB+ySqMcdBMbe//nGeAvPmJCtmhVUgA9WPg+ieLI
2ae69f6NwbGcuPwmQTBz63LXpP5LGvffWl9sxEuLIZjgrSZIQc2zjtqC5DUqsrraV3NF95fNzJJH
mOgtCDEBKxO7y1vq19L9LYIpeWFBokDn0KfNJ8YVJRtMRrah1gl+2KIm77A3k4rfUJEsA6jHOpNC
45db5PXnflRC0V2K56MNRk2Lp5rILtYGDRlnL/4JDHsx7LoueUwyle4zqpLntil0suuczbqcbTQj
Lkgdyoq0Q/srIfpmTcckGb81XXOf0adtGm6bKRgxIS9JQEqnD38CVeDvGElStMIj6b9sCravGzFB
T35TdoqhcUbnr8InNKIZnrgvf9yyQCbqSwMs30B0QvyUjH/WRH8b9PglVcNN14zfSH/VqwkDXe3/
2tjYh0Eei0W8gCfwpYO8YdSE7TcvJXLfFPHD5bn8eS79SyAw0V+lgJBfzWLyc3KUA3bftglah+4a
kWdQ82XzVFbOsfPFWHxnMeSxvSgF3pNELRS5Q++5C+aqOTpDP+agHkI3BGiRUo/mIcKV8FPn6fLf
tOynCSLLmrjHUZ7rn87U8lMTO/EpqFN9nTeb2DGvp2LIy2X+WTCQ1oAUPjsFre+dxFgC04rO4+N1
s1hn9yFqhIufu3HKp58cAtqR54bebmbFVRg12IuRLcQACZAUxA8vrs69iAdFu6vGsto4MSzpjgkh
a7MpLMcxI+/enDXHmWugQNOQ3Qhn2TJ42yYbIYFmcegMXaF/Uul6e+ZnIMrRW5Sef9d+xPIYISGd
ut7Hq53zMrRM71xZHX1GnajNxQ50EM9Vu9zFY4XX/grs9IztyTD/g3R4Y+ttB66JNBODKIqBjv7P
mARHZO8PDmeHJJy/onX+qxiyQwD2nvXCVXD6daqvEm1koYlAUxmjem4cdW7arO93SUL4cixLFxck
FSbVxuwsO2dybXHk2ZVX+vx5TBI/2wVO1U47tEOrjXzLcqszFRyHhQalOzXhM2H8TqYzAeyA4I4d
HGO+fG0Zf+zy5Cbvpv1Vjmri0lQG0vOcYbxGBDSaE+XviZRbEuSWq5AJTIPqjle4iRTPGrw7wW8w
WM/jm44HNHYjEsdOGpWdzpfiCD28ZX4V4ajDjQTMkreYaDUWdz6fawLyL6cBoU35Bm7SQ+HRE4rY
p8trZxvCSB8SSHfQGkrIv5Ix2HMYM8vzpzR0dvlArhLtglUbkQJZZFxJPbFn2s35jjvlufcQ7i5P
wGbMRqCIhZ9MtJ7Zc11gUdxmmPfjEm9Q3ls+bsLTWtZQSL4u+nmo/R+JguRV6V7HDMNCE5hWTl2t
l8TVz01V340TeBTi+drjxdR+9AfIWuOxQz8ncSwi6FKpXSabLTkw27qs1vThaGymYMhW5ZfnyRnG
vaDsqz+BE/vyjloczoShKdwGICM36Oe267/3dXsWNQLsRN3TTIYvVQ7sqfSTLXigbSrr7x+m4vmA
B5ac5+cqzPtulxCgO3YhSa9SR8cuG+e8VzslaScePksP5NTJqoc3p+Pz5aWyHPMmMm1s/b4Plq7c
926wPPUdGPsDnMmnvvn38gC21TFclyy1A5rRtNyXbMl3SyiLNnKdOPh13ecN5+3HzgXxY4n/T4Lb
uh7V1wxFjo1jyGJHJjpt6Dzo12RNuUcp/KacZL1TMe6xIoZ6+lxke88dvPumHK9SEWKhiVlbnCHJ
ULku97XD+qMibnsnuH+ly9H1evPBTqGOEbdzpcu9HvPDHKqbqd3KOiybbHJ5VaJmQiN73qeoKkna
/PJm8ePyBlsM1NSDdIhbZL67hM+6DrxPk9JJhJKQt+tYtwUhtlWUTBovIetsbOsy+AmcoybViVES
NNVOd04iHnymMqiIZH1HUSCrVVw1cpdWEjqYuDUFtZcdp3LxuL9xlbVN2HD3pQoKDomgcj82QFgJ
70jkkfpXkVPCxIzTGjfucU6pU+yZO8byEI4seyjbZXrI2oGS/eU9s5mD4fOKNXnthEuxr2SQH6cs
91+mjC8br3q2BTJc3ul0o9K4KvayYdgkFNSiYokf3ZpdldEIE+YGejLwCntJARGy8cxI8DTy7lvb
JTKS81Ua5UyYULe8nxUQwWWxL0mfJVHuE+DWU2h7XWVFwsS6lQX3YpCQ4vtB6n+ps3zcs7n3k4gO
eiO3tLiNMBUlM6cCiTQR8tyyRfjZQebgAvAiED6Hatc6RQpmv4CQuk73eYIeiXon1bw4u2FmBPJ1
eVmN4jqTEyY+jvYyGSaZsWfWzTVYOetmCYZdSLuCnq8xamGi4xiIKJNMl+J5qYMeV8gy/F7JWGyU
JP7uMsKkDSuFN7q4b8uz6oYp4j7equv0OmCJMIFxeqnDphuz9hzHDaqX2tHxPc5NbwtD8fcrgDCx
cXPRqalzg/wXJTkJjzzXisqbOaGN3nmjX7DipvLnmW+UR62GZ0SAXqe9BCVM86Pqhi9T7UcCd+la
Foe0qe5kACY93LeT8KHutwiL/p4JCBM857rUo+C7a36UfG1BpgqvTOUdl+I2qYqH9TLqNVtkWpbV
NLF08Uy5AEdC84PO8x2vl3vRtHcAeXyfk60mdIu1mRxjYT8FzIc9n4MkLaNeUb3v83Qr9ti+vk7s
Q6JBRdsneSWQH6XxmMDrUS7YBbIqhy2x678fAcLkG+uSEkzykx8/j7qY3ouZZOR7hwLqnERZwLL5
qssbeDv+dyJl4BVDW0h5pg79dy5IjdSjlofL8cQ2B+OcR5MVIIFZQp7F6NXqgS59Lp7aqmbBv/Xc
0m4jSts2wzjwXV4XAjqt/Tl3S7wbpI43dhEoSbbqbH8v1QiTg0wEIvGSoCfPqOEFXwI341E5M7Uv
Z/9fPiXxzl1QTZlF5+7CbrPe/6fd9L9lbGEC8SSVKEZWvdrHsx6T+FwyFn9NJok3s4iUfRBCXK5W
LUn3M/WzFsJ/gPLrH3pKSOrDMLXTO3dDXy/tO4Cws/NTjxXvoyAW7LXL3YTICA2/nZ9FClIDuYdS
XTmKL5Mbunm5L7psHvNIoxGwfAuFzGhzIG6VqulGjBD//B6gTzYrorjNuHwPMuEhHk1LqPodAelt
CNVTFLHC6pTMPAZH2cahb9lrE0DIvSwkAIAFN+0v+rDVK/L31w/s5/86gWxbVRFdpO9q4rersJQe
9zVRpz81TJFsxHSLGZkQQtZ3LaFxyJ+7VB/TafwuuhWOl1S7ZJwBKezpMQ6zI4+3riy2aRlBas6y
zE8kyc4C04pV/bkS+vsSFA+izY5DOW2l87ZxVvf/EAx14zFIiM/DufOcfzvFP/sct2vf+QqO04dC
bkmW2rbeCFWoNPOKxE16lql8mZeyOdYpF/vLocr2cSNU4XYzjdBuo89F2CaRy7I8mpl4uvxxSxz8
D/1a5nPdQmb4vZXe3SzT3+un63H4ft3njbsIX0AS0KWxeKeNOrnpt7UI2jpXntUmwpBPS1arJA/B
USuOLEU7MNPiH78UD0uyWT+2LL+JMNSAYSPEoCGXln7g/kZCNfs3gZOVW7gTi42aupz95HrKcwb/
jMPiUbJxisaqfMDU6ojw+amEx1/eDNtA6+8fnIET2jFV+cihRfU5SwZcDpFGJVPaRGCMLyC+taXH
bVszw72FiwfMvHXFMxLFEGhkBBGfQDb18jwsNvsfdKGLBLSdPfEcDvMXpw5ukXDec8/dAIRYMkAT
X1hzmbKe5fqs6Xxaipzf6RXrP7ug4mWBvzGKbYlMr+Z9L8ewpWeApMhOLYLueuW/X14h28eNtGOU
TlLgr+ozaijQbBvbOdKet8VnZ0nHueHU0EqaaL7MWKCKP07cu1sPpcIBujAlX0Z/Psl2yzdsW23c
NRoFrjIVDNPZXVwOOpa4z8s04oXu4+8hMBr+6fKCWaZkQgvDWSeidj19Lsi4V33wWRTqISPT1wpN
56sHDl1z3cab8MKUUyGGhk1n2iwQrqMxak2bDx62eRguHpch3tMLMp2FGJd/AqKmn9RPwN4t8MgV
76YYPsm9cF3KOQbI5PLqWczNRBuCyA8vFVoH7wHN8yggQR1l1SaY2OKPJsCwmVkypmPN3kMxHKtg
2gPvcC/K4bVttkQiLZHRlO9k9cCrca6m89T0t6yIb5a2/PPI6VAIGhdb3ISWNMtkgYsFr5ygar33
Nc1aM5I8w6tRTpbhVLXqlA3Ouzf57Fh3W7UH28SMQCAazXg/aArp3BHMYHzfTPzJm8tP68TksGy4
j80AjIiQhiNl9Uj1WS7Ay8RMkd3UTVsd8DYDMIIAm3U8MdWG54V4UeCRXQO66KnSX9LE3ZiABTCA
9tP/PRtjL57DCujsszNN0WpkWulXJ5Rfx9T75EosXKY+9X6WgY2rPLpxs/HIYZmbiT7Mk0CkeY1x
u7E95pTuO8o+SV+9sy3woWVvTOyhTrq+SHUxnsc0PKsM0sYNDbZawS3x2YQYdpMOkoCI4UwF5VHr
omFY5WFEp+nHVaHFRBk6bRcEZFDjuZcFxSuW292kEBs7XP667e+va/YhI9KQHC0oT8ezU1Ql+krL
JwARHtcE8vL3bbtrHPK6xoVXgaT13Ez5Ea8/X9an4q70H2c85m5kQ7b9NVycKSDvchZ0Z8qa4S7J
afGI94vrwFrCZIqbWpwYgZOLM9osPi8EhlPM7iPkVd5w6B8vr5JtBoZ/+1IoP1+G4AxMfI22viJH
qb/5efnjlghowgcdSJZXyne688Sas8v836szC7/DTar3/x+Sa8skTPwgkGVFlcS8e08n/u5yjQYh
OsX7y5Ow2KkJGxQ8F+4MGPRZFT7J9qApbl9rSeSLG5Jpd3kM2wRWG/7gC44DzNaIu+C5aQAFwDuV
AKuS3rgH2j6+TuzDx+k4NCHjsj3TfH6mDiDpXgz1jMv/3LY666AfPg5FKjGXTdme9bgqnNZS3Y66
+lXFcXbl+pt+LBeq44S2ZwAVi93gJCrKNUl2LNykObKtkOHGQqeuVxR+e/amASJJWnXffOrm1yWd
Jm9cqyuAMlyoJCd57xfRsBTNspuV1L8vb4ElszHhfl1OvXlK2/YMT4twhP4ACjhKVbUXXnUKsuDz
mm+sIuhXDWfC+zp/BjV16PU409KXOpZfnQ7DjPKmJNmxVNkjGfy7Ot/qprHEEBPWF3MaUMpgYGsY
R8vWaS4g2uuL26X0niCdcFXPtzBxfboTshgb7p1Tf1Y7ttAlSqAsuOElFgMzUX0KzybKBzP2Oe+6
2f00ll3j7HyvRuvB5U2xuKEJ42uywpGkceozQBP3g6P4YaybGujO8dvlAWwzWH//4OdVUcedVBgA
7YXqFqBBHBZZvNxc/rptkw0fB8hNTs16UKz21I0yjwogHFeDYgNGAsTg9vJAlqTApJeDkrCqGZom
zut9xg3G76GfPvYNUMRXp5UmZI/JufQG6M2cuWhvixkkHxVPv/Yo6F4d013j2J5Vy9q26pyz0HP2
tQtleqgE6zYilmWVTOjewMQQchbTM3qJwFo36L1bNvfDUt31Ad0oe1sMykTwOd6ylEOVOOciHv06
0mIpbjQUaTZyV0tQNDF8KV7kGW9deu4QjdLS+aomNUYKeVPvVnun9t+9rP+SMfAwXrYsiweaupup
AMGcO/j0DP0l7zGcCziHChxnPCZFqrZIui2OYuL7ggwln2Sa3DdURY9jHhxVo7+tZbipdj8Nony8
PBlLKcNknBM6dyY5YPWGpnic01lGpRccvaC7X+syOI2hdJJs+L5t4QzfT3VIhjLu3DeX1p9czZ+y
BfRHuA5cnorNlo2zvZ5zAqxa477pmd8mLH0cHP5QNO5Oj/0GgsG2KcYNPMRjeyLivDp3Zfm5VPpL
DgZ19H7dp7q5VzW/7oj6gwn4EIKh9cmXvibLuYPm9x2dS3HK+jQ8Xl4nyyRMxF9dg34f9Lb0jALi
UciJHrJm+rZucxLjUpD6/cZJYtlvE+oXt+3YlYotZ8iXZ1GvS+cUQwVhR1DR3Lj6WWKLifdTZa65
3/TLmaXj8hD3HbmtiTf8c3mlbBNYLe3DPoQ+yesgqJZz68twv9AuPgzZ2ByH2Z33l4ewTWAd+sMQ
EB4v4hlitahMxHLv8iI9lr6vT5e/bnEJE/TXS4j+6IIuZwcX7qaFdw+Mnhqt//GWcqMKblskw6vr
NgNIqh6WcxxK51DFHF29aBtfj8BiYxq2RTI8W0xD1buKqPM0+/19ljavtNb5RlSyfdzwaY2680xq
ZzrPK/OHYsO3VG6VIm2uZhzeeRs66FVJxVvfV485n0+O677rcDhStfzrN1sPo3/fgsAE81Ewfggy
5OIt5c5XB/03eJT4tnR9snHi/d2MAhPI1zRzLKRHgrdg5If1zgGaqq+ir04LupIvW+rfVyowsXys
T0aWpFSeF6//jidMABQhbJIelgE8B5sVVNtEDIce4opB9xEINEZTKLViJpD2/IZ2wT8vENfNxPBo
WapmaCeM4c3s33UIxI1bmfm36+Vs+zD9u9kGJlQvcEoqGtUDpBUF6uBtdT39PR8ITIweHmA4uG98
700H6Ve9PLm4Xa4Gq7Db4/JUC7WRedr+v+HTTZeCCjHn3lus+Z6FUFDZdAfbLhseLXyGJ4ABc2Ch
3lc6uCEdJGAmQGIwzOVNtg1hOLZTLDygZei+Lbn6BHOd/Rb8yOHO2WJbtLi0CcabAlWkQLfGz3wK
gfnnd46YP+E2vnE7sribib/LSS9irJL7Z4nw/9dLmD/y+ww3ALDjbMQNyx6bELyh0Fleaem9pbn7
dVakighoWTY+/ve8PxCGLwOtWJdl3kxvmcsfwrDYeaw8Mdwf16wSwMiV6qNsg6se3wITjafrbBqT
hpVvbj0m7JNbeX31PQszZwvuZ7EoE4dXEQXe0TBp30hVQ9ljl7nZtJzKhqE7I4Jgj1ZAUA80zn5f
tmDb8hnHtoxj2RXN3L7pMN4ViOvAkR0q8KlO6bhPEKrGAb9vmoIlrph0eDyrW5+2vH4LEUjWncph
aQrsnroajxVyzyzcImSwDWW4vwQ7bMomUb8pzGadHex7fTuHFMJxpcRyUJq+vIY2LzKiQOzVeozR
HvGmuf42u8GRo47hhQCks59J6u6uGsVEvHWUSFajxe6t7/rblbsAzDlHVov7oKc7CtDH5WEsy2Zi
4MI+8bKGzfXb3BTROtSMtcrHeNeHKG6kwzHelHWzrJsJhFPt1OochbK3cFH7RD67ePuVabzLql/Z
vHXbtBi4KTUKMgbaxyAZfIvTLtKuOsUzi0YUR9F1H63zEYgZGeZ33fIZxz6guszx21K9dX0ZpSA+
L9ebJ3yI5mX0/5UrmUKkqDi5AZqnknNF3RsZpMdgGm/bZNxPiXPoSL1h3ZbobaqSFh34QArXC18b
gLN+QJQUGM5GsWqL7tcS8UxQXOe0SdeqPHvLcUz/eZAl1UPvjF/Cciv/tpyipjbpoAOSptCDfovd
No1Eok6dG57Xxt3Lm25hmghMbBzFZ1OHdOTVZcvCqmh0JVQtdtCBSAe1bytoFzc7FMAUf0SoqKu7
0q2ysNy5rjOQMOKq8ZviRg1yKFBw6WL9ypK57G/BGjfyjbPeso8mtK4KB68jQQWmrbBm9U2rHHAH
sWVytgjuLe5sQutU2DaZk/j0dUjTuIS+NJlmDZTgNGXeaQC9Z4WiEoiywt0UyLLZuHfaprX+mw83
Z9w4Zd3O4fQKLSbP/8wytEw/jXRZuuuOfJPCr/HlIqtkrF/dpFY/BgT0dzmiP/uy6dj+vhEv+NgW
E16iuldVV4XcL0njdKehz3xxujyAbVfWgT+sD9RtwUsUdv0ricsIDHK7lZwhhmv5pXtX8a1nZYuL
cSOPWJiXLAGwb69eDD3KH66egvib8ATN39GBweX362ZjXBdcIWOQYef1a+qpu/XYSNMKr5sMzAk4
4DdfVyyHhgm6KxM0eC6uUK9NnvyJ4hLna9qNX0oho5g6uxpJRBtfmaqYzH45gEozF0N5duP+51p4
XbOirmGH2XFepHxm7nxVET74D/Suy2gcay99DYsufOqg2f6k+KIeL++OJZSbaLtayoUjziSvBOu2
z6d6Odahc+PmbNl3Sz1spCgWW/MNl29GEaZzmScQJebdEmGhWoInNgKu03buky0mNNswxs1iks4C
FpVWvORBeD9kxTEJgjdIRl0Xj02knVQUlaakES9Z507dWwyezSTq48oh111OTZzdoBjLBzcNXua6
u5cBQYovb6aFRRnXz5c33JIsmhi7YFGZruqKvzg8UccG/C5R3LRxxJBPuYMr9j1E/qKmLr395QEt
4dJUXRUyXfhAYv9lHHv9JYnL4aXg07hFX2zbcuPOoETGoO2euC+B7HR7Yh0NnLtVamaByueU6+N1
szAuDNIlrKQqyA46h7BZ1+goBHhwwzssTmiC62TbLb7KBHpUe31cN0KBJ3lkwac2DjfeP2xDrObw
4UwZ3ImEjOb9S1ym5MVxlYy9I2SKZn+JRiS/VD/kIVRdNpbLNpzh76oDlpKNNDvk7Sge4titdnGc
Op8a4JOPsmLev5e3xTbO+vuHaSke4k24HJND3hVPXYPnw9RVn+KpuV+mTfyMxYJNjJ2bFpl0E50c
4gm5KBi4xG7Fz1yege3j6+8fZsABm6fZzLODGOfndMCNp3D7rQuobXmMI35y5qZpJ1htMYJ9H4cf
ZfLrWpilofd23f83jncvdbin/LR4wQHCf2Q6TV56lnTOhmvYlsdwbwRbsoh5yF+CQYL+qirEMuyq
VRV3YwDbEhmOPRCnDv/wlKlevjRT8g/P6Mlb2Cdv8z5rCVEmxA7IWBBfeTx7yWWu79lSs3CfVz6b
ozF1mi0CVctETIDdiDeufp54cYQi4jc3oQ8B8yA2OH0So9wKVJbdMHF25TJVjhJ+caxzD/T/jdDR
gtbjja2wrZPhzFPKwIRdxcVxkq3/E8oF3rB2g7MnxrIiO15lrya7XgfWbV6i0nNcUILfOSqdToue
tiA4ltTdVGatJZgTBMEUYhf3qEqH6SmpWHHLJ5nug6qbUfbR/u66qRjeHTSyylEmKY5zm333EVQP
yum2aCZsW234NWVe0fh+jXXK2NdkrvluqsItwJjt44ZX90Mj0Y2aY6d1494O86COEGbfsiPLVcAE
28UuCwovdeULxOaqqB7cPwUkcPschrpdogWHrFf9SoYtYJfF80y0Xbn0nMuuKo7KCW904fjRAL6J
GFebEWqcG85hmZSJsZuRbDp9q+ULVekNqEX2oMltwFibdOgF9sIn0KHOvnO6yrJMpF2Zhwm44zPy
xCVF3a0C2B9txehguLL+aoLtBHPbJixCcl5va+tNbX2tmpf+4Op+hyx0w9ktEeU/kLtlFm7eieTA
+iGJNA5tNaFHdPv0tu3KauAfTm/A4gc6VJycs6K6S7SzK5BC5emwG/Lh4JTlKa5AwdRfV9cw+fLg
6jKrQ7c4ojoJl5FKVtVh9PUUfr+877b1Mpy+8gfwFqA1/NgEy7RzRlYeQczsnWZg0A+Xh7A5i+H6
fsd57c1BcYTsYXDrgGvk1BU9vfGB+otEWV95HJrouzAXkmVE5CgWL4P3yQkWIiB9MfCdZHHy1tWJ
ZD+vmpIJxQNa2wOrJaJZNwj9Pk5L/6UKfU12oljcb4sk4RantOV4MQF5QVoswwJlx2Pb6uy+dcvH
lBeHuGHJidQZmn+CLRCmhcUkMMF5eIlpVTiWwdldpUBRdwUd71HS5MZfyAlZwGlwhmMz6hswCmyY
hm12q8l8cKa2LMCT4KDBPViyGyrlEelrEoFR7ivuXqclC7aKv7aBVvP/MBA6WEd3bupsBXN8L4Z+
2s2Bl+y8Bvo3XZse455vIeNtQxkBwh8I74knYYb58BvJcg4Qa3YXB/ENCSsnCpL+6bIR2gYykgE+
aceb+jw/QkDhu9Dx78whr93onrzZqSKvzf69PI6lfmBS8hEqAhWiFI5W3yWPKm9BV0FxW/vjjVDj
M6DT33rIXl4ey5ImmKqxcauLoG1B0tV7Yezu0VSeQXW0cKst9gjbAEbyr1zfd7E5/FyO7q5v87ch
T6/bDxOrVwShU0misiOe5u6DgqTREJZf+tIDFUeegjE236gZWeZgYvXSsc/oJAjeknTOyK5oRHav
nEwPG1mmxbBMoF5Am77WHcXzqIpPi9/lyG3Hg5qW20Xk0OpKt7habBMx3H9EKgiBK42BWi994964
vHXCD+VGAmX7vOH0SaxJPxI3O/a8G5xIuCqbQFU5TMl11mpC9ohX4e4CRzsSnc17Hs8gph7UtX/f
8G8i+RjPsocvyIS+eb3yPhG6VFts1+sq/JexJjCZ94Ys7eMUfcRH1pMvfgGmULRFHwV04zfMyLb8
xrlP5oEHCZ6bjr1of/p576EZOum3VscSlUxdWeLllHQglT76ODqm3P2CUuqDS6vfJZE3fecfxlkt
GzP5u0NwE7Pn+kTz2Uuyo6Dx5ylBCXhMlrOX1kfmgWBSX3kF4yZ4DzQODpYszY5JEgz7MveWI1gR
nKugytzE7YU+Fwt1EMjBQVKhoxt0M1/KHtQIG6f56rb/tShu8u/NFWgilhJxaUYT71EW/Man1U0r
8noPMqmNsqZtLwynhhCN9AN0HR95uaC4GPZHBNbTyFDClvX0SoMg3ggftumsdv0hZ2hSnbuzn2PX
iXM3LcG7z8abspqOeKq+qteZmwg+Dex4DhFX7HfTfkZWD75kIqHBHh6mOfh++Uj9u5+jPGpMw3Fl
g5IjJGiqoj2I0nGQ8qj2cx82w5XTMDy9n1iraA+zDdvqEHJMI8xf+Tx88pf09vIs/h5MuKlJ21ci
LweJw7UDtuFQZaL/P86+rElOXOv2FxGBQBLSKySZNZedtsvDC2G73Yh5FoJff1d+T9U6JrmR58lR
0Uekhi1tba0hpsn69abGbQDfYDwitJuo45pNwWsj8/Wuy1ZvD/228dttAJ/qqwqGfxietgC2fph1
Grm7qPqN6bVxe4mfycCfsYSKWsHVaPiSAw9m6nbnLXIjCGzknnbKXGWzUMfB8X9lPn/z3Mkrw5aQ
Juzo3I23BZuN2ePj6k8BRTdooJ9Vvb5W7ohukG/jsGebQv8vE/vLBmXj9piBB1zlkuwL7tJU3AeZ
XLPT2NTeH8kI+9TAa877wvts7Q+NJo3T45Ehz/SZyKyfH/vFzdKjk+fFD17jf9EEZpT4VHKWuQ8T
rrnJj2BaVHKAeyf+mbKiSkPaNBk/yCT1jzwADiydgqU99Ovc6YNe+CSiqqAmuFCvUSVUEB1LT5AJ
QsYIIBLvulM1VvW3GmJa7VEkOsiioIePxEFPBSFHRtJmPrQ6SP3DWNfrP0BBiO/ekpMq1Ek/fFsp
nvWizvXNXSlm/rFIPVg8iGZtX6DrAtldI6dZyMhdS7c/sBqoG6bFOobzIhbnHoTqVX3yCkZRS0nh
Zh2W3eT64VDK4eNadLT55SW6cI4EYpT0mC7++LsuRhwxwyIIPzTiUqP0ApSrIt4GixfC86siL51K
1PBt0ZVwzkp7K3vsCSl0RHOR8LApYf3yiJ2wfl2Z0y3HDJod1LzwoF/oFDEIHy6R4KufHNfW6OLk
6LQTd8nY9xS3LTcr0w9B21Pzx1v6gnwcVj9lXYQ59+H0V05PNOV0OkBqaDqWBAC9OWtWecAUyOAj
aztVH6B8U9NnH9RTCqW9NAcsgysx5t+r1SnIC3CESRmuC+AaEe8bMT8C9KAMYMXFAkuPBur00OQT
+IuPhz6MmhI50OVlkGXBCfI99YMLJzINcy2IODT/Jt7F0SaTGbbOiuQNe+EZxKHuRJ3q6iSAUxoh
T+N3mGXmFwSZGkQmZBEnQ9saJ8zdFrKcoZe2vlsdnX5R/NXRXLzJ1IPbBg/yAa6QvucsePjNlt8z
6ZZP8+IM97lJhw9ryuYOO1LuN6HXj2MewhqpONdIQPE2rGgPFzMJifEj9Kf7Sl+g+H72U+W+5l+X
cU66f2tdpvIPGNTQ5DelC6RosGTwLqD+iOkMcKvT4bLM63BKWzro+2x2hjcHpaf6XDMGBd6GtzMt
D1o6w/TUAe3EQ9FQLKDR97zf3OeaRW4O1aMQmpF1GtYya345ssueqFgW89RddKPDAlZ1ddwUYkgO
WOhIl7t6+QFB7OV3zX1WPnbcQAEWtZt8uneBAMxP5RrU7tk1nhrDqoNK7KnAoKWh1GnWRn2rxPTF
nyAeGq7cWc9lZYw6NG7gxXRexad6gefHHc4l/hM2Cuwl0KN274hxAjfiUCD/kg4ue1uXliWf51mW
a1gE7fg6LkGfPeD5mkxx7dVEQ611TMjjXChBnkakZ8U3E6C+fHAK0xXPVZCoKaaqb5bPeD8a+xdH
tSQ94B3c/da3LoXFfKXaLPTAj3E/1tOwQHXS08I/MdfUU9gRByO4CEr7cIDQYxZmYxmoR6qSFrZa
3fBhSBr5TxLk8E3BPgxdL0WqHs+feXtO1qVzogLPQF/S0YVZ1jQ4lMVB3ST9B7IwAcGFQJfBdJ6y
dYbc0cKM7NsQ0Vj7Jw5lBoHZz6FSpdZscKIRYj59aDyNjcQZCHsetGk+ZoOS5OSQkaehSIv1nwGD
OYY5yIHuQTWj5CHvPBmcOposHwjx/O4wAFswHPgyOHnkz7jZQ2qzkZ9NP40/NRSs4A4Bwiwz2PDS
TEWFGdOjR0f/X4zDOMQ6rX15ZKmBAmdTdesaUdJg7aiBp3IKe1mWxT/YvHr4Ug6uGCKuKUr9jLbF
moepVH53p6Xb6NeZMu5f6NGzu8aaQFKxiJnXDPzVTadOfxKlCr7jIMC6Axw0M08GKoBp1MtmTj7A
wQ3QmGlV8Eoau2qRsSzBVY6zAPZqUREMHsUbEiuSx9EzXnoC/wkOj0AG8q8O+FUAzOJQGY4On1iy
hD2dBu/YBFVmDqqc28/9KlFirSCm4JxyVC4FdsimGELqV8kJIuJQwwlL2GW7Xji0Qk9xRSA+ckwS
hb2W5nifXqNeewyeDEaq8V8E7DAc3DLh352Au0vsOWP5ecJp8hX5clO+SDqs7scZbzzsfjamaQ8V
SXLv0Nbg/t4vFe1wwju9N51AWJ9YjNLb5BylN7bLOdBONz7Kbs0Bs4NSwhMrvSVBxbv0xV1adEH7
kY5JR77SxMBECUgciK2LZnHB5pbGQ8E/hTJakhYQXa5UE3hHYFCy8UxTCr9oJ/ONdwJKv+nunb5f
AUia4ZurcJ75OHlCUHZFdl+CVwYfyk6nZkKDGdw5FjUE9cEVgP+dV5fNLY7UWjOo+gisrkV2we9a
5yVAYFXSdgDvtMhlYr2u+C8TbP7NXQvjrSGGebVXRDo3qnsAUb/9V8kVuBhYinfFF5ZX7ZmMafWn
hxjsEDW+z8X3ycjxq8HO0N0vgGLr+7Js2KAjsFh482xmXNxFJGvVfaK5LJOveDhd64s0n7vMgIYX
RXoGXyvhD3qYgiqG2xpO577MFhGDs9zPD5j/angWSjoPvvJFGrOZDL9hDYN6aTj0fSajZiY5WDny
UiTIM87UyU+7KYCDoqLw8iEQUqhiSdbm80w72eIBNM/TB+oWabdTadnKcq1aCB7QL+atSEMD6Ko/
pokrgS4p+Md56PydT2xl6dY9icEeuJkILgGshJVi7TfFF79sq4/XrxhbHbCuSPAsc4kHPNxxWNWg
ohmPbXM8lgpeukWgq72C+lYnrPJmkrOxzFF2AVd4+urVaX8Qyt179dzog01uyDyuixylzKPTuOWd
9L1/q8Fz4rxa0p052PqChVmqCK/qevDV0e2m/K7ziyqaURu899Nsryq1caGx+QxK4J24MI46jgF1
7+EQoCJFZ+/EL2wNZerldH3CN+oUNqWBL2WQijzLjtO4Pms1yrCoyDMw9HHCK5QT9qgTGzMeXIby
XZXCZx72Rob+ZGzG27DD53u3rIKda9nfq2zcpi/IlPIOfFgFwAECOuHyfqn759p3D71Q/dEvkJJB
6WbntXNrbqwoL5xsrVbdoS8lDyCUXb64AHYdmGpBFLvNXovbVAZlgrI1slHAH8DoItBFfYQo77Cz
gremw4rzDtWuXq1LdmyaZLzz4QQERK2oa93eeFO2aQxm6mDNK5LsCxPmhYjxPiDD/QX/hinaufRv
dMJmIUBPmaR+O2RAzDjJKffhl6CgTr2zprZat4JcuHD8hhwLNlrSFD+VAkQ7xIHEboOacH6JyHcR
gSvv2PneZROZKWSpqk5B5h0qVeVt+FZukw0KM3DiOLM6Jr6vXlKsoxcnU9lNZFv+P1q+Ss/+VGLw
CZewtgxId5E9XgEGuXH8L/PybnxKueBO6q/q2EiHIvUBxc4Ecs/VaWMLtzkGkAxKTcNwqTbO0ETS
H9ufbQAle4p3t2KnBxt7K/f+2wOkdzANyDDDplWvq6JtuDjNXZZOD3kgXjto1lzfw7dWqhXMld9D
BKdz1bFGnh0l7giRs0HcBtXkNqFAZ2pRLdKBI5TgYBWQnU0wNyHcA445233l2eiCzSVYFgmLJbg9
HmfFVUhzQBAd3uwUZTfmwaYSzEAwB8HqpsdkmIfHKklOoEU9580yAiPfFpA9bXe21Y1zyGYTgOM6
dUGFPcPQAnK03RNd40YUP/KsvR/bCTf1PXTu1pcuZ9O76Ghd5bTiEtzVIO+l/DEkwWOPm9kQmNgH
uCTLp9tSQptbAEVEmqbm0ieAOGAiib3K74sqzhuR7QTKVmesUNcJjK+mFO+dpqHnC8nRr7rItORu
XbNjuTwHwx4y8e+wKP4/JAOVdCobJuyJ9YrU3I9MVryOiTiOA30ptHenHXkumdp51Nha1tYOkOa+
SvoGmYI7KmCnnRZazmHjOJzthP7W0rZC38twYORZ7sSOo37mtYwBjbqUtfo8ytvhIad71rJbPbEy
dtMhQ6j7yomhfgUrpL4Y75PUWc7Xd7CN3djmGXiOBzKyh9Vs2qEp74mDG1+EJ/bZi0sP5nWH65/Z
6ISt2ZunfUozEN5jQKyC0BVee2B5anZa30gLbb3eBjVuUhskoU3ejyfduu5rms35l4WPCo9lQXG6
rRdW6APt4I0DvKjiFii/T5039lGaZ/1tr682p2BSATUdkp0400FEzTiFfqL3vLe3hugyMe92rcx1
V122ND3STjUPSM0do8MRFqxZuMAKrRpDP6uKm9icnNpp+tSqgEPx7FglSLbeOtFl1Yvygb/b2ba2
lpMV3SuntCo8XC3LtCk/MnjPH/uhYDdOhBXaeTO6jkkwEWnieE/rsiTgfs/1l+uLaANGx6kV0AVM
vEsUON03VLRBFk2CqXQGYDhGp+1iRchAquOgce+A3m4Nmb30xNsqQ0ByVDApi0gluNrp6sYuZvMQ
RtgHjVXZJHF3EUGDoAd9wau/iFPaJ1HtcRN5Gp5/13u+sQZtOgIf/T5VrevES4HQX1mZnPq8m58n
WGkcUCJP4uvf2VgdNiVByT6tdN4lca2K5qg9AjjGCAeS661v7Ji+tQkQBkTSCJHnWPSzcz+jWB2h
KEYP8Ntrouuf2Bqoy6ffBWvQlYL4F4EymI3c6ZF24WpQPB8BFXQW/+f1j2yN0uXv7z4yQNvcgxpd
Eq8rqY+uIOsrCCjFzvm71QVrCyDQn1kXg7meMsFDprrk4yp4H3koup76Rec7GeZWL6ydIHGcRHtA
W8fdWCaR0/hwSpZ1emPr1k4AxVFfGjy9xUXCGcSFA3FPE7FXaNhaSdZGQNqhQJ5SY5320jkYysfn
lSfFixmovG2jtHkIIGG5nA6YZHBByg+JDMh91iR7KtIbg28TEESey5FdtmEXqMbY+A6JuiTdQ+pv
tX7Zs94tUCn7gM0SexPMOZKvE8vG+7TI2p2zfGPwbboBBB76NcG7bewVfn3XUK3uPJ3Pd/lY3niO
2FQD2os18XgBncFM4KqgdPHA0xXvX9cDeCPEPCuAFZvnHCaISUxG4x/oUN5VQ3M/Zu6fkZhsZyva
SNttfgHP8UidGyOBd5iilk9HR/kPRV/cFQ0kUi8iaIhnmemdzXVrzq1wrqoZUt41+tTp1jsYQvMD
wFV7Nusbp50t8VsvgSuqCq2nrrzvxPRZ5FUewyEzNIAXRK4HI4vrc7PVDyu003Wt+5SnSex6aR3B
nNfB21He7IzSRj9sdgHiAVKZqUpi6hc/IRhdhNB/+q59/xTQ7BdsWPcgoBtLzCYXzODD5bOHHQrL
QH5NS1E8tYMY7l1cdGOiSHpjUcimFjR50su5dmScZH0WiaHP7xZW+5GqXPfGQbv08d12UjqwgSVs
cWJoc33wAD/BZa34jgfLO84TvOal3W0OetxW+yWUVbDuIkk8p3ha/CHrRaUPVY7X7vtSJ3hmhzkW
rsFiBobnpuVmC//WPF3GoTJOHAzE/K4C0n5MhHHOt7VuneWtC2kGf5QydvJZRilaP3h53u9gAwXG
/y+YK5s94PNara7foHWv+AS0RBa3cwUoDHgkowNgRlBCp75edk70rRVtneg4p3zgmTqJhFclxyXx
yyNx5+Fuhg571KXLngbB1nesDQCldtaX3IMaYpUgOu8TZ4WIKhyMdirwG8eXzSXwikTqpEL7qffs
zE85kir24fp0bzV9maj3gYKXeygAoWmV4kzH670KWV3urNStxq1DfZyqJutHAHeC/ItrTqb77Wc3
/m47wE01AO6Gpjn97JqXqbtzb0wW3Etv3g2JF/QQ0pdMxkHORyjceTLKoZ8AsNF8YynZpgrAQMTj
Higi8VTNwYHXwRpNaxfsZDsb55FrhTDucMZwSWQ8yw4JyDguEhiptX+7vmQ2VrtNFQA0qRR1twCO
xcaYm/LUwLm3X+tj1hc7gbu1cKzAbSupZe0ZrEq/jicCVX7qHStP7zS/NUBWvDrzBAcuH+qlfcWi
Mf2mUX65PjZ/P6yZzQ2oRVe1eFDmh0S4QHsiq3E1SjzNMSlJqF2x85m/jw+zmQFggLRO4aIDvjoB
QhbJPg852buqbJh9Aef43wigSJ0A6Lk0rwFqexzSNE5K8Ymm/wb0GLAqTivnAHv5A232nqH+vqiY
zRYoPO4HutcAx/Ya6MP1offLqB68x3zd243+PutM2nE90apyM3wiqASe0D6aYM9iauvHX774bsfo
Jklbd8B4NcMb0yoKAJJxXpHZHq6vqq32rYDuJPRYOcEvF6gITSwAWFBAzwp4uHXPW2VrRXn/7UKx
0mzVBp/oluUh9ZMDIu6UK/8mngaTVkArl9VplWOEUp881OUSsTWIAtI/90t97Mhtgc1sXkBTuKwf
LlNskvXAzddm9W6LOJsU4CsOK49kwviQ5678vdA09Juf16d3Y2HajICm6yoAJ9F2D3OgFkUNtUeP
2Vg4Nh0A2Rvk111XHPiY3iPCjgkubw1LX9m0xwfdWDg2JUAIGEMmDX78UHyqph+6eRH1x+vjstW0
FbANH3U2DWhaMZhty7dAftLm+/W2t8bcCtmBkmkl4KQdBvMFtO3QlLfxJZmwgnXOcDEH2gObQfeP
XqHaVt43zTGgC5joKrr+67fm1YrWVeTaK2CqfVj75kHRO+H9CXh9SMn5evtbI2+FazM5QeEG6AMB
C4k7H03zopohvt741tBbp6+Wwpe6H9A4V9HSf+uWf29q2EakCVKsLBHIezK/UA9qKUF+Vn3653rr
G2Niq+zmHStnVmPMdfW9zKrQsDaiYgfmsdW4deLmvE+DusaAi6VhIQxo7/tgeSibveW+1f5lIb07
oVIXZzqQ8PzQBl9a8VC748Gl4+G2kbl89F3jntvXSG0QS4kLzFn5fW1iqNjFtzVuBeraKgNxFRfJ
bDn9QhXin4wNF+DFHk97a2SscA2y4mLQ0iOUnONA/DgA3LMv94r7G2vdhpdVLRGe1Bh3r3t0gqNn
/lwfla12rQAFZcWrggztdsvwcWzJBxrs8Ta3mrbC0x/x4FGUaLpy5bOC9Ovg71k7b4y1jSQbdT1p
kKeQV9K3Hg8obDhOcg9As9W4dZOVk16oyC8T6b9NZRBW5VF09c6Gu9W4FZ/+JCfgmDqOrPcxrcGu
Acen3qtUboy4jSDLmJjZsCD4JanestrNwkHNO7nF1g+//P1dbE4+y3FPwA8PzCcpszuTPSfebQBd
KPr9t/EeTtYEjrmYT16cyuWtLB7WJIivL/GtX24F5pCPPVhzDbKiyx1Q3yUgZc18Z7/dGnLrAFUa
VsW+QONVXd4Z0N49thfyG2ezLUQ7jhLaOROazv23vGbghYHlGZxFRw7XB+bvNTRmI8XmulQT1Asw
pY77XDIU6XBlak0PFk1VjCFri1+BuycXujELNmIshUlb1pBCxtytkiip5zwUWaBPslj2HpYkVsv/
1gSZjRvTa93Oqq0wF/0xEADh1tOBye+F+rm0bqigzpLdVEdjNm7M5IIW1Vpgvc7d/cyCMM3BjpgD
smeTvXH9t43eB79P/IHl/MCC10qYezZ/mKETXf+cyXR3ffa3JuTy93cBzWkV5BKS2Ychv2cQX/HP
DXRkrre9sbJs+VluxoBKB203i/MgnLfW6UAG+lXCV8Ido6K4CdjNbHRYCeZkOVf4jFY/g0aEl+DO
cSWv9o6CjRC0JWfxyIf0UnF2qDTYta58WRd9r1Z+7pruy/Wh2thAmHUAd0BSjMRRMq7S0ryapBw/
TGbdAWpszbF1BPN+7Xih8KAELlc7HTqnZ0XcLUSYA5G5+Od6FzZGyUaD4RG0dbxFCbCAluEEW+b8
ji2pF7qVsx7xC5oP17+zsapsOFgAG7MgqH0RZx3/UazSnHJP60iDf0Qm8ACpm8yPg092insbMWjj
w/JVNwFlRsSmqe7g3vRbzOu3tB5OK51fZEH2ij4bk2RbuxcwCgA/rAli6Fc3USbAmA5q3YSLRrJ6
feQ2Ftn/gMRgUmJAMgtiaBD0DxRWUvdVW+Y7Oc1W65e/v9tJMkjvJWA/8NgNFveFJaWZ7rpSytuw
M8wGhkHEZy5BUuYHpx+j3OFANnsnEOxuO8KpdYRztx+IDEoae7yHLRuong/t6qg/tw29Fd9Z2RfS
ywWLRUn8+cFtzYqSp58ZtbNMt0bfivHGhVQrSKksbrx1PKT412PQu/zr9Z+/EXM21MsblDK00ixe
SnJakm9Z0zxmATu4q//oQ7FJQ6Dy+pc2+mHjvMAKbxxourM4nRxwkFM5gAvs/ntb41baTVhrBvh+
UKh7ZEYeRT3V5hk343LPr3NjD7TxXRMqZDOcUmg85MG9y6vfXrCeCKxofWfd6cPWJy77x7swmwT0
6HPl0BhiSiK5g9V7/7SQ0jmvnue/wvO9pTupwdaXrICecm5y8HspZGCzV94Wx6KRBF7m+Tm//OP6
lGx9xErLl1YXLa0WGncTiEbu9CmZgw95k70qn7o739haU1Zop55n8Drj0bgyTH/IaNc8+anBC8r1
Lmw1b8U2tM7JKAI075XJ8KtI3P4b62f5dr31rQGyArsioNqjekZjPsGyOiV0jr2+BSed+2KMFDyI
96hNG1+y8V4j2MJrlfbVJyS2z8PIHhI2wwW4bp5cSnbujxunqY36GkSSLFNgqk+iUD+Sqn2Asv4n
FDTOF09EwuA6e9Oo2YqzAviZoQQ565Mr+RM0R0dUZMmJjMOHot/zAN6YdxsF5hbI1ybeeHFX+cVD
1/tu6KQ4Nq734BLPf7nG2AAwQHrT0tNsPK9w6Pm8ImmOc6esnnGDKm8rWtsgsAritR2jYjwXeB27
Wxwvhc8brjHXO7A11VZkzz30ZPKx9mKxwGIzJe7PGafENOnyAFxhbIx7uv6hrZGywnuEbAR0t8l4
ltO6ho4u62gp5/Tev2gVXP/E1lRbIQ6pkYW2QWnOSqKep7UgkZb5dNuZZ2vLJm43D/k8owPMQNHE
AfddCu/r9Z++EdU23quhUqTuqrzYnZYvLgRX51x/lHN/r8obf7+N9PKqnvV05PLctNndIuskhLDw
HrprY+htdNeYriZpSaLPLdSLomoq+mhJIahyfXQ21g65jNq70zSZRQItoW44K29K4qbWdRQA3Hn0
l90CzlYHLp9+94ks4JDUmKfhTJ2nKfkT7D3GbbV7+fu7dscaekaqboNzKsm/Lud1nJugvm1JEit4
TR4URhUJxoXwWNbwWqZ7dlRbv9sKV49TyFhOLppWTjgZGNepG/dMW+B1QCLXJYXpz82aPfp6fgPl
Owk9sfcWt/XTrbMY26VQbBL9Wa6UlM9EQmL07Ndzyz9fX44bwWojs7qu9isz1v2Zt/zs1MO3GfRD
BkO11tmjkGyseFvfNR0n4iaF251B6X+ZoaYVOiW/HxUIgtf7sDFItsDr0Jc5lIxIdzZj1YUwxjPh
QIrbjizXileIozvVvDT9eWghhQ9JnB8T9feu4Fujb0Vqm+QSJLAZjQ/dcnJc2dwt3jA99JI30ULz
fie4tqbgMnLvIlc4/OIOKLqzaLtSRyvADCaaa8/9TbPOGw7X52Hj/LVhW8p3PdnQZjo3DmgBxMeF
zftadd29Sb1H32Pn2z5jhXOK+mRGWp+edc8OvGu+l3P/0DYccvUQkWIACVz/ztagWUdwiTvoMMy5
OZNUHtJRh10Fy1C2R3bYat4K7QFSQGYUEKRC3lhCKXPyoNdU61A5ZbbTg78vL2qDuRi4YdMABZ9z
G3SPl8vhJbUO4L+HNfbllkHC0f7flcUhQ+DRXJnz5HzgbhvmNQTPR35TZFMbxzULqDVXfDDnIpcQ
KWLQMSKB3oH0/H3boDZii01+Teoa2wYhTpKG3kAh/+3nw87G8ff5pTZaK+HtyCdVd+cubd5A/Pt9
cWJVRO8902z9fCumq2rxpnFIvHNBkvKQlFThdWO39b/XX6gt5VrDKyMreuGfYQ/6+eLRrEEa91kW
F624c0aco361E88SS+V/7x3UVnRly7I4y+J559zF5a8iJ+i/RMCf/xh4fWrk9DHJ6rcG8X19xW59
zgprmFM2baepf8a94LyUOg787ikYhxcXdo7/1zP4AkCWdeeusDVNVph3jifHFf6ryBBa9E8FWfNx
HVi7VwvYWGY2rmsEJ7o1xGvPYxH8M0P1zqvgGZNB2XwnBrc+YEU4HXq/q3uCfWotsE+J9TSqGsCR
bs/t5u/HBrUxXiOBIE7r5t15JOM3l9CHfK1OuF5BFxHU9CCVO682W9+57JLvDkEn6FtfdxipZl2g
+BXElR5+BSV7wDvb/8dnNibcln5NaycJPK9rzyVQJeE4uW2UL+vejrg1G1bUZ4nGNRB2NohLbUIz
JHVoihrSNrA0vm3F2vgvqh2fmnluz3nR/9L1OB6Ubm5Toaa2GfsCqQXdFPUE3w9952Evl/P8CfW4
byWEmK4H+NYEWAGelAtUtVnTnB25Fg8phB8f3Srbo8tstW7Fc1KyBOK+/nT2JvaHDWNWfJzWZtkz
Q9hYpDYEDPrHjWizqT43Wt5dEuapK468xDiJ9on6u5SvjdTABoPxsq4g4raOZ1fK1cCUfCV42kIF
NoR+t/gMRVz1+abpsBXKBoJLI4SL1rNeehaSpRRwTFW3ZVHU1iVbWOIkS1k3Zw48fJTx1f3i0oqG
MMdufl3vwEbI2ZJkedUPTNZ5fSZ+PkWdgfwSFG4TeP3sEsq2ZsOKarZWuvdZX5/7eX2FX8yvy1NH
INnxclO6rRfW/VotyM5w0FbnGflg3nQPbsWepgBqvre17/13d82DdaY1hIXP/lpB1bmeYK+HB9o4
7SC4ef0TW6NkBXaqnXYePYxSmzofxm5Ij0itnjJawBqyKt9u+4gV39nE3cGDMubZhcTlo5Fp+xnn
dhIXkBU+wF82u61gDJXa/w4YZ2mK5DYoz4nbvPliuru8RVzykB40xp1J2disbHv0DhrKHPyf8syL
cQ6JL6oDnZw9PsLGfNjKZLSs5nWkRXbGhvsK0ZR7xdavl0prm+8BITZiz0aWQQdaDkNPszN0rX1Y
v7ZZJOXi/AYEtzlcn/CtT1z+/i4tUMLJB8jqqTML/MeZmCJCVh06Av+4/oGtSbCCey5SPTfNqs7G
9R9qqX/mhflyvWmBp3L8zL9kz7ZAGVM9X8fO0bEpljXLD44PKP6nDnR0Mh1mJoKcHfzaAa8nqpkv
e2iWg+5EDd4Q4FXmhagMuCDfdF1DUxVKKGyMXZQ63FFLbLqkSZewGfICWlgVBdDoAKS8l545K3vM
RTUsnPxaFpwl/7hA6jnpa53OrTMesnYw/Btvh6r7sTTZ3Khwadcy+e0VchzgdDGbdA6Vj4LWA+Tc
RTaHAupkaRtlcz8YN2RsIfHYeMXD3HH4xkMu2R2yL54z1V0f+o7PFJRmJ2o8NzTTkqQU2nKBTJAU
CSJQZMorRfWHMUud2ocwua7FUyL4Mr75EykABoJPVzQ7bvZPXq3NbKBMLEofqMuqdcjpYlnuuPcV
hwjIa46f1K9xmzR18RuWTh70gAQTeu1fasBMfCciciidAk/tY5utIZm4bD7gdpaYPqy0LhmUqgoC
b1CIZgI+9pQEVVF/M1XnIBOFEHcWfJsB7tDsYzn6NS9BXV/8ksCCR5BFhyTFI/hPfxyz/qU1JbTz
o8KjgqeRZ8gavNXaL6iO8rXQwadB1ib94bIm6Oq49CFJbyJVwtCCxjpLJQSmKQB2XRUSAE6rIszm
SZMklD30bttwhrgSP6miKFHwzlUOS9xTByBB4YFVuTL+q0lxQ6vCSzWy6rAfXvR5H/yCVT3OXE6V
/6jG1XmWwsAN04MbXxL2a9vLc7dqxe7kQF3673Sh6f+Wg1h6OLFCqH2APYDHdOpHa91N62+IsbvZ
l2kE+318hO73HAyhwv8prcKJa6jkPhTap3Q8Lk6ZQvAYDi1iKcPl/1F0Ls2R4kAQ/kVECAQIrkB3
2+1H22OP7fWF8NgzegBCAgkEv36zL7uHnZi1u0GqysrKL5Tf4AksG1KcV4fAgeOYbQLgizKlaMK3
dNkXXik8TeRTd31UjnWfFhn/YSSVKz/wDPFyj1HcJX1/R7Iuy76iiLsYRCRvaPtp9C4YrbDlsomX
dseP8tskap8vwDSO48Ocp+MsjtMycfq3zOG1l3VS7NcdszUatumwQH2LL9s1WwzQjwFrdgNi8sfJ
uobNSNp5Ydk+ClEhO2vZ/mzCLpO8x0Hky/stY3kbmili2sXVuDAGlZM7o7O+YqOMxH6gfFJhvy9H
kFH+eOTk5arWxVjs9wjYLLJPk1m+nweyz2V0VGal6UcZR11RgMYY5fu/ddO5v02JdSw0CA8WSBxY
KS3+i/wilvTO5CQXrEn3SadHX2ymfUjSlpkLxWMV3+6wcy+P+Wyi5WTXTLg7pbZoQQYD2ZB8va/b
Kn/bNdmiNwSqWTZVQCfwCksJCSZcCvCs9WwAwxkQohBnc/o2boWfP9iURe1aD8ms25cy2+j0B3n0
vCurJJnpeDO2ZYLW0QRs2yCVcQJut5q1EfZpKotS8jrtqcE7oFsh7FaVgFMPh8FvqvtR0Q5Voxrt
qN2LTrwH2QA05e7YZ86bryAA67iLshz/gi9k3sJ56LqY/ke1K+UvqIFz1PSC8xKgv2XZ86clXmX6
G8nRQzgrnIMZb7pIEfK1dF2QGs/4uswar3+xYM6dBA3nfoVVmwCBK4pj+5JdWxYFuEEM+plFaIWj
VUi3WOl6XxO8melIMGn85or3Q3wAo4FjTZMjhsLeZdeEa45siIVE30grcsvvqaNt/ubAISiaaW2J
xI/byRcg6cRy3IXZR7g70/g8ucyWaSVlirjuGm8jj3+HvluTJz+ZfuwqxLUv0be2S+xso9K+xBZJ
21sqP+O+w6Zgu5Xciap3iMG3NXDjSFdpELPixRPiGcWCBfkkUeU/OqiePnPBCKCvCAFdEe7FvB3/
Jr3rx3fm8OP9YzkgGZ+Jw+2UHAaH8PwDA+W6OGwZzuOtNplk7n2hIH5h8w5RMaFu53l2v0LXmWys
ChEBNVIhPcGNTzhubPcIpU/sz8i8p4Ooo3jT4R+XTqJHTwfJ1WmZpnHdKnyxMxyjAMcO7isvlmW7
7O2Gw70K1GUMj8rGe9nEWsTmPM2gSLSAACwm/9Ex4WAxZELM64WDx9GfYDJOykcLeubwDttVLB7d
rO1cz0kfiqWWEursC9aU1H5Hx2EQ/7UrL91HDFRGCUblylcs3O5tPqfHKdqH/CkxiD3qq7C03TU8
f26lvOxGFyRtOorV5bJK8zQnpyKg3xqqUuJyGqsF+YtLV0GvsVJWjAYMM8CtmIM1N+gAeVn+blVO
dfew4U3h6n4Ww1iEux0X57rUiTEa1oa65Jmczy6yQCceedab2VZBwgr0X7lNJHrEaYnfpSa9HaNv
AIKSBVFho84Q9kHVNJz2Bf1HUhdCmvgH7y81eaWSaEmqHXXLf7EY2HjGx19iKYlPCcLRwZ4D+fQN
hIlx2irc8ynuHZEJGeoIOfk4OUEvSBubtIM6FbspZKNdukp2BoYAmlutmCOSgHsgVYYk1ZRF796Z
9Dqn67P0edtQux4BVwD+HSQBsrLnMA/Ysa0mgkJ2r5CUv2PnH6i37IizXmyf5TAKWpe5XOVy7hWX
aDRTV+Ckb9qs39bbUq1J8aulASzAylE4a33VTwL2k2rIOcPbvrFIY+Q+27Q0tpppBG8QaDul7kdU
Q8E4ANmCzfbK8GJd6RFf5uafhIBU8kfklmdFRcXSp/gqioI3rMvmCcvNTPnhlLFWmz8hJDY1h0mT
faiIBN+FHLkk+38FsIdfCX5RJIyJLQ6LbQbK8iQ5WvxnldcaQLv0FwVSaBxOAhDA/NSCzzHct6bn
4sJxCowEw80A/EXlvRzNvZJIyJ3qiPYcVLSC4kAH7J4vmMJFkQJ4mYzb+JEaGkDcKf1Ebkgm8nOM
cWaJnf5CpQtqT2/02lcLSscBaZuh5XFbB7WAA3SLkKMAsmlOrY8fdY/Q9hOulaxsUHSGljZL1/r2
CZCZkF66EoVq15TBdOl3iZAW+cz7NhZbJdJinfeDJex9DYnMX7SzYv+P7glKi7o0ioW0cbwFHKou
Cr/tAFW4XI8Pexyn+osxa1dWjWmEGJ6KAfeMzn9ZTeweAifzeUHGGl7TgZJsAcASBAkJmACfcZHC
m5ypRMMLwQj/u0xlZl8H0akUnO09sfNtolhcbEft+hTBpk4xFf3hS3kNoedpt7VrVZZWtQ8Rigf9
d95MYubKdpKOS5NkoCIkdSkjmNDnOI9MRWZP46XCJ73mOXQKP2QPGhWZ+2GLRkWMhPDFI6VmX7JB
/Bt2oWeNKjYmM3A/aij2cN+zwOnBFIjMThs4asawnrKUZ0RVQzsXOMxdnq8kuw2rTPQjfEJz9CvR
QvbvmwoxWBx6l3GOHeat87q4zXHgBnuPTEchniPb73eCzAVSoAVispNfi9+L4Z47xS1c+q0ytLtN
itXR4UQEX6Q5C14a82dKE7SDDUJd4gH3eKGZn84T/gHQ0qTxzYw3vYITckdJkDsQPuHeECY/9VJ7
bw4oZ2azoCvw2dSdgLWN++VXseVTAkAJ9WkHH8kGMNEZI14j9lrzuBQe3JDtK9oV+Dem0yo0KK+z
5bnQTqUOlKu2lH29LVRGvokpeBwFVA+XbrLer4WQbNTeknmuXFFmojvuXbECC9x5ieqgcnrdwV3K
MF5BhBqqpEn87NmEpPK68ACnvMPcboe3BAszktyg9qDrcgDicrHIxFj7dEdQsGDtPt0WE0fbdtux
LTfx0WczZeY44h60y7MilO4pNMReY+8Qv88iU/AgMhpUheCfubgDZT5eBL4VxCk/Mb3O2fseG4Ov
kzC7/hWKJ/2G9q002XGDmocw+7TDq/o9u5UBnZR7LooqR7Yoxcscr6YAf2lEjNi3SSbc94XYUcI1
xSKi7C3mq+qflBdzfzGCcPrhDUByv7rZtwk5lt1aoDEDsywrurpfMFzMq56SHrkuQH7BpVT5GJNr
1gD32fVZs+hpXnmj2wWbN3m2jG6oXIiW+bHPQ9xTOLPGfHhGIkQaCWwZLekyNknAzacPSBf1aKbA
ssMUpQEexxenNpvZuFZ9S9he1l77Lf9YcDLs//XgyPr3hWhgTLF1PWjyW4mu7JYDBXcKZzsCLTju
9G3ZfHfHWb+n/yjxqRyrHW//iKjiIbY5QCqMEI1wRJe0Jn2ioEqVa9Uha3DrqjFPwOap8jCWnalz
ycfwkwKfBRvVznAHDtVYZoSwCr+7RhBUjCR7FeOuSjz/BnVpjp9jd03crTqcyU0K+gvuHpXwFotc
GvilqSk9K4OugKoGFf2A8k3u3+suV5zjOVqR8S52mWyn76SchIwxVNR6I7UOMqDv2mQnU105aAe2
fBQYbs1nk+JJy+CUymX8SuJtmAl+VZZfdxhR0A0/0WCB7qrbadn6rJ46gh0Q1AXjVLwqXB3K1CBT
CUCIcMzOxQkhJHisFJgt2X9kncbkaY97dAcUJDQAGli59ACUp3oCJXXau9VVmk9MPQixbaTZMgBD
dIXGKDN3ZWAebS3fJfRg1FGUqm/LZjyJVY4xxHZRFquWuvI8jaNPtERjccc2Pvn+BBRYur93S8E5
unhjlbbA5yg3vyepNd5X6coLNGG9za/b1COJVfRZDOAWfbaljcbkEQ7BLnqMUirVhKWzQKyW1RAo
8G3VggU3L33MXgZmFIBiRu1mf8bTueJ8VxL+NtDkVQEt4c4kuiQpgnyGIYqqdVrzv23Ugdi3o7Nx
Wz0RA6BSnUAJomi3QCPTZU23PYT+SEK8dSvKt8EUvhkEdpfueuZ6C3qPtz7CiTAlEqy+bRRjoe6H
YSkILjfbOj4exhZdGbbNst3JpcYaJkQejGcJXqYKWLAl/smjiClXm43Z6JSrZdx+d2T3KHFQOPYe
pCwuX4YiGygKKtN6VMwr0GH0h/OtoB8SD4v8245g1AQU7naeLmrGcfO7XGGtfOUxQoW7Wsx7zO6G
JAUcCC1wPOa/iN2ve6aAz4geLX3sOToqTke7vRcB78FD7jTBa4VIfbinAAFMkWwXjM3dveOR4ScG
2B0dqln5Vt5kHAPOS7/bKGyNIAVe3ppiXVbEFRqQoXt0KXg9c91utNvudeyS5HcyQAY40QnYMNVI
pZL8JRViby+wbppSNAgrnuBXAIgKf0+1x7kz9n3kAoVIHW/4POmpmKbc4OokAflJfByX8deK3qKd
zs6FBVpt3yLLqfJZ2Mfzns/rlsHWiiw9gMDirkWNyuDmuBLGduTcHRPg5lF4eEM2S/D+J4x8jBkF
8aoaCk1bgRAlINLSGlSnjFOo/6juXmaGFVJXk3Yfhz8xMaXNGgVuU4R1zChNrhG+OGMmXymOTXPI
Rz2kubFOr4pRivjS2SZveAenLgXp3kULfDJYQbd5PaF2xTQjyJFfRtQLMqszGBMZgke0jODntyg1
u+8N5/h+HrXt1EXkabz9ty39klVXWF2K2hBZe/ZY+CSLn4prkb0dsKqvxYdEVuVYXEjZIjj7YCIj
Q3Sa4qGUG8DSmGIlBzdlLhuOCWgWeTilnvoNAhKaz2GsPG6MXN8OcYEIJfxx8RulNC6n2ppR2OKw
BoSvxSeGtiNTN3s8IMwDH6P3wTUh+Bh9ruCxcV2NGtK7V6zWKKLfsGeDlIyqzyCh2ltloNDxmwhr
GmF6cWgMn1zQLL/keG+wdEUjgUKiAY4Nm4TjBMEw/5WWY9DoD5nEwlnOC99imiKAWgNXTnSHlW5d
X092hMEWFhaFOMiM43sZKj1ag7laqubovyKnybHI55c1IaGtFe16+hPJbvVzJSeB+rFiZsmovl3E
hA4Zp7wb+6cC9Az5ZQFANOccD1F7xUTwFC9aNy8A9eH30pAZjyPwlvF/64SaBv/7TSEiF+IGj6MX
0GDFkmPs7eYeHIt+UfSIu0+35sYTNJTta5upML6GuXfdN6aMkZUQ3K1z/zrXgSbWYrOyf7V9RuY7
luHmKw+YW8GjeBjGLgmPCW5evF1l6VzqKwDEu347tJQEyo8jWjm11yXAV/wLQbhZgY9j3HM53eIH
xilarxnfkmvcfW8PWap0AnBkCUdIHeYMehdtE4GXzxYL+0PKNAM2T8eRTn+jrF2lrUaKDdljcU3R
wPzM7uPJdNFOob31wmZb3aMBQuuUONQuA7oKe3G9BEwPgFmGNHNIDRi4gfUJBM1HlpNQ/iJonOV3
MuDg/GUjN4A1wdARiIcU2cn5m9FtyX9shxUGeGN6vyJiPUAeKZ8huETLOx5Wvb2ggqbFAwgl+wgU
nwpf3YKLvK2sWvbysHnIexaFmSrJA0eFQm44Zdvy1XcZ7p+kz+O2KVVXmsa0wirbtBswmVWO/gRs
3wAZpX/CVEwW4Z1n6HBoje82tI9j2JJwuC70ErRthe4RqIW98W365yeZQzgupcy/yD7J8Bux1spv
dUlwXq3nNmFgSdVsUa444+aPXwbtOGuAT5y3yk6ogatdxBIfrGoleKzEE1ZHGs3kfTtMwZ7xzPoj
3WOJj4VfpXCRbsCNckBT5R1HyzHfYg6BOKI4icetxi88QCHXy6wOZRntH22ru0+hFnxRnbdpdNdZ
hJbgok+imWBnGJGhVV9OwNbN+dLfbunELit6xzuayu4hcwa9RNp6feZDytIqySb3ma+h+N3uQ/KO
3jz/zgjC2JuSLMvN1GMxIPE0wlU1xvqUI6BvqAOOenfySJIi+ESFeIOOv70MQ2a3urVT8jll2/I8
ZN7fG9IC2GgDeCHV1AY61Zgp+SNgOv4o6GAedwBK6GFV2fpX7VlavoDFluW/KCIj0URbEytI4uO8
HDQ3am5A8DRfrkym25ICpdr0bbc7YNz2Mqtwies/0HQy9w3H/nX0OUEBPkI+NKbp8LJAgihXO570
HpXTad9EvJ8Lh6hdbAGOIMwmSEy0VelbQc547RBOBNcHiImts/qjzzZgSUcssUNwyEfABaeSTU2y
8e17CmQ70zRHLYD8fxAx9ertpYzHiV0XXbK3EYkhfzQAjTHe/DlVNccdwg6+S+VH1pMCy6uMr6Jy
sS2GR0s8kqrpzLsnLPsDMhjSrKMPgHlmLwTpmXtF+q7XN6hR6EM78eSPigsceWIZyjOd8QJX2JBN
oHRl0Q5+7bACyHozQTKyB7yIedyU2549eky58sds6ZAIlg09CIpJmPSL0ZuSFXUJgIsU1tRzpJyC
at2j9EPZEcbfPgz4OiG0DmWtZVDZLXTtVtW9IdpVWB/jto695whKTbj/l+6jny6rItaArDwn7+hD
trSZim3um6Lft3cAH93e7GDuZo1DM9MBfjpZcZ/HZaAnR1F4n8oMqaXQZRjWQQG58AHU3gnXHw76
PWBSsWwiu4Nc6TEhKkj8gvIW9xlSVTkqTAGM+E16VTvAfizM45xlEWksDHqY3BhNfYW4QODGQwTp
r26TFd89fAGw5ELYn786t0FT4XJJ+iMGjNl8u/hk+wc9rlTnRWEh9mbiFp2UZkqFBx5dPyqoFlPX
JEynNymC7LuasYVdaJqpX13ggz8mg8JTyzhBp2hVbsLtgsoUIM01XbC6obcoNDgE8GfKsevHvzPb
xGuR5rNFHOk60SM2xcHjK6mU2VGtWdhqGwEVdy5smO7TGQ/KjUCFY5/BQcge+0IU+XHdWfk8+Elg
OpIPKO9L6f+LFeztdWZXeWdSAFBP/Yqb/4w0jfx6iWezOTjc2GWdksTrut0JZhZ95xgQzHrbobYi
G5vihsb2yRvCxAVB9zCuGTS33lpoF2ZXz2BJ4PGfRpU8CozMgNGk29TYshPXOVcUf0LLBeM4z4s5
PqSdDRIfHm65KmAK9hovLX3lRozL/SpcGm4LDELtKcbM9RV2Z30BrSHLnzhd8Wob+C3UwaELxP/c
pkV3Mr3vESGz5/ul7Xv83qiZ5tdkDb2oJmDc4nc/lPFfwUz+J8hctLjtvEjUxRUSEAIoHpLUEnV+
XKdYYktrbROwyONOO3mGkrm2//nJS/SqBoX/64zI6H+9X5hpEDGa+TMlE2C3EKAyo6AYImbm0Svg
pqEu7iR9zVKB6ekYL8S9rRFbcWkaOOO6MwimG4b6qTBxDV+eE41zXPRVwjDqbPBbku2vyVu736EU
SezTjHkdhlLTHGX1CgHb3cyeD19twOF8glgyxbcEfyatTDdt230eKHP1gDubNQt+NIKGy7bty4Zq
bwNaEqpZNVGBocewpNnjQHGeowG/Hvy4HbPhph/S4G856UBTb6+H12GeC/Vp9qL7T6LKm346A9bG
TWskuezB4sdKRmQEVrst6CV2S+erBD6G+xTJSsiLxoIjSMCR+gij8JcxDcsHVkY1eugyGlGaL4Gm
p7wg4u8wd8zXfloAyt57CocCh1G5nnJI3LHcorKaZ3QXdUHofEYsgdRHxAXYHxcnqUHWLpDc+mSn
OAsoBNslPjsESvz0MDA9x6iK0opYJFkf5wKD3bsELqRbjm5cf48Wo3X01Vlyh1W0+dc2Q8Y85iCX
5zfdIEvyJ/VLMn2kXMb9Eaa7AkWK7ekDsMcOCDNcQFEDvJDtDxiw4hokrsPNjaINDh3MD8J3rjBP
aAD/RevJ3BQNP51ei+EHmep0PnSD3uoYMbnPHWAiQDfLYdS/1rib8lO3rrl6aBFbuZwijCrETfBT
m9/YHJ1rnexkY3WPJcALIVNnbxIBv8Fx3PHJPWwKhOUb8I739HZqZ/yVE8MefuOUTMg9jRbF8LRw
mAXAr+2HxvOk2+/bDmWLrNDVS3XoMoj9J9Qjuax5khmNn03PT0W3dt8x+rfivIV2prUc4VxB1b+J
8DCEAiIqTA45jso2LsvLjDK8fwWSXmK7gJVCDetJbrsvpzpNMiyJe7jm7J8kZiDcQkeO988xKDw8
81aarTJTMd9L3EMAF09T+ykxr7gQKA3TXbF7XBfLOMX2ECOoTqGftCU2b5TElM7VMbLeNwxptNUd
zuWi1eM/JxMwr08eGWjTR1GIbjYfm08T1V8CgJ/Jeu96QoyC87pEM0T/TqJoUdpgMiDScx+ReVuR
czMOLFQW+9RACsJKGMlwWcdex48yi7Eh6S2sQj+9L2P2gEa7Q0FfFBC28y3ax7ro0MSYKkM8iLjA
PhKVWISBelarTqNRL1BVswYVTZ80Llwt7+h6+RtIx1No1r6EfpeXbYornccCQnASU30HbBAcBUR0
UdokFknwN4gpLp9kkuzs1C77/JjgmReHLJgNyiUnUVp7zEYgMHoFkjnG/XKDzII2tZ6XfPY3cc+6
8UnD7+6qgpbjG9r9cGF7bH9wF6QfpHT9/jyYHP1575yBO1dv1FwW1mPrrENovMPzwra1GlUnosM0
OIaKfgnurUMlO96QEpLm7QY/TFRnjvYpXm0w4hu+MnUerxX1ndgxu6p7lpkXVFxtexiSiQ0f3hUO
V2nR5i9wvyRP8xj19NCPjCVLtRhZAmAWY7CH+3dW+l5hXBxwmomZXLxOuuFl3uV4C6tEP1yG+cqM
L20L5WPNhna9gY0TOckz9g0WWsO14JdDXEwJQM0RwArwRLBkb2AWwVsB8AJg8ihRe5RWLKfqoPKc
9w9OFjCKLAvBVWi4BA9s5jQZq6ui1N0arOVjEI2vTB1ShwjHZkr7uDtwrWJ9k1P4U+52JMW/QL8s
/m2qL++7hQByPwYAqZ5Ux/L3HAS67q3AgOqvSo16WIyINUQKnpCHKGY4giuDXwQCQJvMrzumDQV8
TRvd7/VwJfKyFuSyE6gywkNhkGvx0Zsp3T81azMuajzmXLN6TWa+H5LJ8cugVwjIh1VGg76UmJ/z
pmQmYrcJcb7/i05yKS8bQeB9na4OZxzmx6l/gadB9G+OMVg9NBw77Og2CaB84LJ802QozQMmv+FT
TNGyH+co5+G32eK1+9OVQ08gTlsWwRbWrawAu5sMSfF2zQAAO75I4vgrX5W+oPpb3QmKlSieAF/C
GnEz7K1dMMEtkcZ7CZj55vdd6j2Gm2EVK71Zg+rHW7Q0Th/2lAl5nDtqE+Qw0JWewjLj444wjREn
UIVQ/CXrnNPKACGI2K4EU/ZDupKJNz2k7N8ewHV2iyEs5U1eJstHbhf2jRMpQYE7FZE7zBN+uJpE
xt3CawCqFwIwDzP61faALsSUt1HQbXwSMMOA7rn4QsEDB9tHbx9nw/ze9AhT9/eFbSEgVxOqMHmv
PbfqYKaIT4dsJdw9rZCt+deAxjG6RK28qoYjZKgXG2y4i5LVPEqYsr6w7EWKelxX+K2XOXUOsvS+
0PNG292Bg+539oDbCv819wwP0o6K8CEN23DpDNvBZRna6ZmkXXlOQjEUDVUkpnWqW7U9AYA1/t7x
qch6NVw0hs7QjyPUeX8oiuabeIeZ/0viqRxvAjrq/mDgIPoaijV9hTFkuoettvxXxty9Oj/lzwbe
mZehHwDuBHqGfICsgrJrXbv9B90dpgvo6sTTivCdpxSt+L+2V5pDAx/M2yZlWfxV6LrpyeqMxTXG
imjEITfzn1VvkCG92eU9MIFsvYro+nHH/PkHLlsUbS2sMQ1ikNFhLPDr3BYoKY7cwslwg4S4HQOL
MOcjoccVvD97YaqYFwoZuGTsppCIqogxpA01Bjt2xMGyY3BFUHmh49r6DhiLeH5zRbq98xLv29XP
yxvXLxgRGOXmExCmqjvxxa5rU6ahey42oKBwpEZ3S96q7x4rSrepC1BZ3cpJC38wpnob5v23hqAq
a3oyK3p24zwtZ+4ZqN9h7+Alkcjv8mZcf0OwTg8upmMKndl78u4lDkxAa9i3W9IpPrbYGpnqbqco
rlEmZvsNSakmdQwRsWxSYmDR4LDTYw6ycFQBmLOkb2i3rmJwOrvp0JaU5zWeuALuFxHMAej3CaNg
aCKPmZTTcuAo/uYa6QJjdpyo9uo8LE7ei1n365FHPWkgAC5Q+MW0b81uEr4dulx2HMP7fM9uoFmN
b/AQUqjbqx9I1cIrhNQZr6d7s15rQGiOsOP1BdolpIlgl7Xoc9KhMJ/y7OBaJp7mcuFLjR9MkIoQ
OKBTs/IfoHowRkBlDSTqmOtkbbY0AHQMe5p8wSxbXRJTaPGIIbKdT5O0tD3CGKWGh8CMH288+KBH
vscthH2LWqYonXidGB68pC23x2EtE4H88cBuEkNgG+cICH/us2U5t6OKX5M5TtaDmCPMEuBWIei4
5mmoKU1FV9HZ9/flgLC/yiNQXt1A/eTkFisJ61D3sy1+42RkmMPvCnUoRCmAQDBn/MLXDDUbgYb5
JwEuaMRpxvDQ6UhP1XbVLxtq17DWGBOUcT1InT04krAK+/DhBl8p1K8VNbxaISEsEWfoJCAEpNWw
yym6DkrZiiYXLSSWMynqdgyvTx6+ENxbNtJxw3e6dq9J6PsfzSbx3AGQckg0hO/ahhK/79gpdRuG
aGrcpNbfaBb0VLdyx0g06lT3D9XxXNw6ON2mxkyJOoVyYH8lKYr+BmCaGSFvukX7IaJ5btqhTbND
2cezqRLcmKj/k1Y9xAMmbw1I7vx2blMcrATI7+jctSstzhALs4c5GbrvKC/tjIkUwQkDtTNyVdvJ
/WEQbJmrDZF4SwMZEd8ORUzQfZGBITSUYTtkQqFMFiu/QoHL2Tx2nGG+xqR/94g0bDC0j36FlpHX
bc27sxS6fEtj6EwosNPtwNoWHNF1m+gv2XUoFY2GoQ9ur7x49EA3/hnaniWfnWq3iB8HhTjJG87p
Ej17DodqPXR2HdG1Q209ZvMKA2Q+SOnrDXfucoL4gpZrpsZInOw4BhscYbG/hzEMdppMFtNXPHdQ
BdHV0tqOFrM86Yu8v1t0yTCh1Wz8XAHnvs0wHhS4H+FSqpIRb8AMUwltVvgs7gaVGThqhkzeQ3w3
3z77n6Mza44UV4PoLyKCHfEKtXop73bbL0S7xwaxCSH2X39P3aeJienpdleB9CnzZEo5x8xqo8+t
xG5Bee2K5rA6ATZWKOpM7KYRoei4Wl71p88Bi9LK7qq3Hk2hSISPEZ2Yrmn9F4To4LYLIsk9nxbv
SYInz1+ibbDoDpKqjOFs5xwaOflF3vbL4taVz9yHZHOdTCbK+Q6DqemPE2Rl0oftWBwBrUd5ztbe
TPfGKnIPLtghdenTNfTjtTk2s16GL1GZ9aPQC6kbnnXuo/Hjqfpt5TiHidXL8cWsrooOxVRS97Ia
K3+qq0jTxRgHxt3RbDB6p9HUs0GprUe16xDDRmjzuX6Mg/Bax4UqCWHIHZZJNLJSZIjF3zGfUbWr
122mA6GBlXLqsrmIyTQvY+ZHf7ypHGWSM2LXKUR40B9G6j+5BHPZYu75cJT3K7gzk/m5D9d/8ZqP
H9Jeyn9unbsabKrlUNDl2XTTZOXUHjruaF1uUDOuzJAEsr4AWHipEwU6OuXEq5/82QoNc6uLuNyN
9swn6Yy3k4jbj94zUcw9y6s9TP8KXoz1ECkrjE5XNOKWco4p5f68BsyQPwRHMgf/jpawS+dyrm5G
L4vhxSP3KVORe9spx/r0jGXtfR8Xfm4hVkf/+kNjNlOf6U8cOaRcXIheCFBO42VxzOOSbZP74o+4
HRGj+VKU/r4tIRRCrakPzeKt/R6GCvnOikd/wnbxhy8Pts0/dssycB6qm3A/WRFVddv2uwWzg8vZ
EgY/X5Wtmrs2a+vM8RiMf+xnNkfsO/cCtR9+wS930aHHEHiZrMX94hnwHwJbF+/GDTJKZQuDJslE
CzHEKjx8GMfu/7iDvba7GrN/N0Q1SowHdvi44qjup9iBvqHGjoRAaIoaUHqunC9VlP146TJOjcg2
0UYKxd3mvej4oxF3Q++72rr1ZYtYWllO+SbXwJn+WCCVR7TzBefSXe+CLe9uyyC4Hg8aX/1Vy1D8
VFQ9fPUDemPihBjdySpVP6a1thwrKXBgDwUAztsydWN/cG23W09Aqv4nCZEqCUG+0oERkeZy9uoD
Urdsd40uHSqYqzFw+NzWgC2vyYdvd/EBQVd7zfp0dJvtiQNSf2sQgm+D9brkk4/dTXimYF5C7fJ6
QAufNFU11erIW0ieXqSW0bXak9ZmHAxjAhaTi8/ZBt2QSLCxIp3H1Up0Z/I9n7Ls0rYfep5Qpfxf
2+sCisQNc8xQUY13clrX6/fuSHwymf0l+BMsRfgzU+bxatxl/CR1IS9XhGNOGq/VhxnJbMGKdJ2/
tQPhGcEdP6o66tLM2Vi6dBWcmg6YYan7jLliZOSry9W7CcrYvLMwb16iVZQdc0SJMwb+jM8LLbUC
aUqHKlpAlV1mjSVbVbRSJiFYa38MyNiQmEHDal1va46PrX+1CaC2uibxi1Z9+5MdjvfRkNUXkiwZ
67wV9j+0hsj2GwzF9AlXZS5lmvGn3a8Zd6VadWkdxko4Oy3C5n4Euo2PZC9QGaQy/mssG0TNjDxB
nxigmH3vNBTrl4wNtBhX/O7LqslodGvF1NB53Xg31bluk2AraFN2mlyuacVuh80eyeEVgbf8Gzpg
8thaaPNDbLc3Y6eRElj/LhUNf29Wu7H0D/mKIFjiGe27uh7epFup20K22WMMEvFqAb3x4Nldcxhh
Fx+stsaisYbyNHeuocIiDL91fJWrs3CBQmqn5U56LsvdWlTDSQjSDGneXu+umUnDnHhlZ+82H3vn
h1tzeKp61p12X3guguQAd74HzkAndcJqPet1FmeGV9PsQ147k1RWMP3nWxsMRKgjOxFWP37OOnfc
lLsx6luH4zX7z1TvbSX8A1r7cgrUyKTOJSKVk1LH4O4nZvB/QTRYPzEblpeOeVmJtEXmm1MiSzh1
tq6Y1qZKQ7SQqzJvZe3LYG/NLjdSj6GV/2Cl5L8+F5g+FxkH7gunEl4poSdWhSLkQNrUzvzNfuoc
J0/7f9jf/fKs+Zu9gQKWf3S2Vk+K/JB1NPUSfteCc2xiQDXhPxvxb2mI0RwWrj35Hua13o8YXfeO
smVxkNaCzr1s9Bzt8mDxznJm3UlilqV0W2d16kfXftDKG/s0ahZ9MqBpNQlZldu7WjBDn02bTzdq
qcWtDcPyVgTE4UbdyJ6E5VIUeN21/WcyIB6dx9XOZm7GW89e1RvcTP1ZVMH0WJsOuZGc1QleI3gt
sPmfATZHrjoYKypm+nGI7zLHE9lR4VxriO7GBpsSNp9pARzacNypsjYFEzYu7/uAbeO3HJd3hCqc
XVEV8W7hYuv9lnEd1ejOLKODGMt7rD3rW/azueLlg3vPwi52OvD02VAE7KTzMlS/yi3y/4ZG1Hs3
ZBznPIZiPLNTIDFE5hRDLx4Qaq0bZClYF/xxy6VFodWf/ZajCza57cf7LY4NMPKaoXwrNw7F2SUC
xeKF0vnKmD0YoJAYuGKjD1rc5BXTEvbZOO7ycNj+W3IAD3x15addPYQfkxNyGuaDm+9ru4ge7KwF
gsMMQWbxmB6qJBgjVR4tDWd4O0RYpCDzuIWuteCRlMEw0MjgBeGTbhrtke4gk2MP3uyfap87spka
ZN8uh0HxzpLKDObgRk9qe9o8z33y0EEOBgig2K8tPHqyMqZdsxSqRD31PPuOA0bO9SZ68MLXbdLS
+TAMlBk/YYT7YmVlVh7i2B1emVmXO7FyIie+h2rlcbyqDzLyLJSSls/X36b5LUCRBrwh7jWkdWY5
3/4axyCsofWp/x918SLJgznanDrwXpw6f2Ofit+l5EpKwm6DsqIiDaryCh6x7nrDPTwV2iMM+yhJ
VxkhuFMyl+IVbLkwj9uMbb5QpLRAwkg9d0x/EZfy9qluNF9bNM3To1tkzUuB7PgUNbbaNU2snmtt
uympi1ydOPdP944tgm+76ibnNoj8oXjj+mP7DXk8CvfNpjlTj1YcuGeunnXI/CGaqYUZIM8K58aX
wxDSdF5MpBrnbp5WOyEw6yxbUq0qeiYdWHsPwcbm0+z7uaIiG7KqTnShx6cwB7al2qV8WPqluyfw
wIaXAUWzuRVC7ZHAvP4JfiGiqrOBiIrvnG22uIubS3yc8oExlwmq3GYOynGGsJm2yG1xovj865Tr
K5Wzy8baHY9N5W+S2OY4V0dr4iB4GnEmXHzVErpCK8fkqcVEV6ZbvjXDAchMEfHRLc36bqlt3njH
Pks/bJ/48VGYhw18Oylamx8gc7m6ODK++BNwfXdHorTG/p/6qBCsyXb2FSuLI2azbBfTWubGGuL5
u+wlhE8fZCu1QrAYkh4NfgmgsRvJJ9F57Ob20o0PhMnWESGEHrZjF5MkSpzII60NXhD+cNUcDkWg
iv42nMT/WRICUWnQjvzmMBJTzP0MdAgkvc2TTFH1ytWaLFmZwJpzW+BDDttd4tWrhNEDrXgjbFij
RDNfKsxfPr3b0Gmjf3Sv1CeGVP3gWJOFe3R9i1uGXfvkW/bCbhF64950ZDQOVe4ReI3YCrOborDn
A8AC7pol3CczU6orMRUPcq14VByn2y7gZP0tK2x+bitck12t7AH5vweOTe3Oqg/TMm5HJCP3sCKX
X0KByuyNLDl1BLX5oAtvtrDFJmznl3rkN74xi6hfCYPTE7NtZVCcCr6eV2Kj4mJ0gKvWgPLcLUGs
XqO5NBd63Evguczn2/C4ev3NqvGMEyzPYZeBcTH/sa9xUwQJ1VNoi3BKPabrO4kz+KGQgx4FTCyM
JgPh2XAn8LVaFj1Xzbr4iLhB7d7JA/fTK538PR6gbZh/+bKLOig+F574OySF5WviCXB27jQN4KLY
X8RReNJz5ArpfougWG/cPkbzA6+D2tWjwhtArnPeTSaI71e+oo13FLdznckXSYrpGG8aT2d0OyKZ
+OkYtd1IvDPFvw9+C6MauNWpjO+6PLeO14biD+gMRrPJFZ+rzYkrKVSHq8Pz4HxblNgurMjT8GWG
Lr6ZCy98iEbZnFS+ZA/IzPEdjFjw2Ixxw8hCXKlEie6tQ9f48mXoRfPQW112rMhz/Q7NFSlp0ez2
UYno3pCVbOEFbFgi47VIQEGw/BNuz7NUtSSo9vNwLREvMW8aXJoDueGq+vR9dzDPxh6QjkgL1Scn
pHlShmC43NMivHHnD00AdVDVudgr8jk/AV47OCfBq0NL6oD3vNoeG/DbS81pOOXIyqutPDegciMO
6h9SXRAHfV+fI2G3RxFK2CHT5F/aBos7UdOff7pDfbVuvOvwNePjcygoKIGFj8xv7dyYv5YUqgEV
su2HgODU0aoIN+ycaa3Kv35YDucqz9BHZtb8hM0IGDANPGIChxqZ631qFqLiogrdxJMO+caeLG98
g1qwOc+OoJCZlaZjvkRM4szoqs3Tx8avyykhS1lMe2OPToz1pb36syy9GSc7DIm0ReEaK5qopUWk
YiXkmtI+Wv2FQc2ig2jq2uxCUYwfFoZodLkKMizOsRbRjtP8wH1Mw7SIV46s668zLQa3j10w/tWz
1S8nLnlARg9JnCWl1RNB3iopo1NsFZLMayyK+mKagMHfDwW1Tlt/RUDzaBTT2fFVaZ8G3OmbijjF
kwp1MOGC9xuLsyPEfyV3tOpE4gkESaXLPDuNHI3RxrMQfJtrdcCGWmK89+Dr/n9WlcfyskVNFnOr
QeCxScXwtgmst+YgxAXEy70M7KAh9RLO31yKUMOTmzonNQAV0R+m61AAeznzGVPWgIg1MeJ5CakF
ZxdtjSBFPU3zDzvjNN3hADjv0RpwgiohQSyOkFnJFeomfl1Ea3Mi5YBCzGD138OW0C7+EenOY9tS
kqGNP5PdXytOFv7UZXtRlQTttmrxG0SO2AZG9YSVvTQF3T/zpomjSY6e6ZXSntI1Kswr42GxHKFe
vWO+ctf5bkWieGD1kTVpgiirDlLZPG5zviCr5UDyBeZMWVIlbMq+J9usiiaN8pHQkojr8hbjGEen
hYCOEnsW4Wna9FXsdK7HFg3RkCp79nTq0RjwY4m+Eg/FGm/1Ti/R8LACH1/CTrvrURsEzUlD6rM2
LlmzdztSdOk497DpOcW0UE781vdIg5wNN5dUfUPLn0U8TbqMs1Mf8rzrNU8lU5GzR3bz7RTgo/2Z
O5Tnjjn+a4IIPc2xP/wKMXUsL8C7fzWRqPDJVV3z02Tj+kkEoOmO/uqpddfquhsvfd6SXirqaBe7
kbmfh5lsZJFx9rbW0o/yNC9rmwXG41U4sNAtKE2ImmdGVOV/t7qL/yN1gsfHJh3zQVd9dxlFU6b0
GyuZLGw3LLfIEn5q6NAO/kDpBFzAoEKpVY3cMRTX1OSqKZhsvXrRn4MqzEBuxHP8Y04MSb4TWcBm
lzeKNaV17oHK6j6/g7ZACuQ7GJfgNkPSblJB/vl3gD3JTorWzeco1qG+Uix9Y/NNqpFIZZSN3u/k
TtWb1i5qndk2dZtt2mYyyvIpYu8rBuvMBdSRIDI3VF905OFajXFVHjZy7GPLWF3hzK9lmH0sbWNE
sHNr4R7ixl/vw36q7XeA39D/j1Cra7IdAOm8vFplNQc/VMNMbECcCEnaJk1keRGjp+QQ36wEKaFd
qlAf6HGI7Rs4QikPaIo5HuBiXxmerVO/nGij+YHEuqN3qsjMjR247KuZcL3neqX2ICHwoXlMqEM8
ljWqqnCrkvsWbBRwl7j+J8nX6yvtCPZJI2v935WIfm5o3CwSiVENU9z4gOIOlZ/AH31MPWrcjqpM
hZmVc+r9dYl2jgWNy4VpAuZMNazhPqe3NdyzyU2tm2rbL4O9gwFZP7VXmrtKSc6P9u1K1+1fOPBa
7SpYaXEhiSnqnSL/WJCmqcbiOQZs1qy5GTJwIXzIOm6YCkIKEQiH78jT8mfFsCt3bBndfTytbnNQ
knRi0vcTX1BM4P19pqGFNJLkm+7Qyu/mmVEID5b40KkpLUc+Sy5+LF/joXT0pUL3BXHhXy6R1y93
fmghqnh5USmkE4blFMRlumQ0GIT/5rFmFJhaCBAtRRPjbZch0gIwwA1//sZBJBawq9XiqJuIXObK
Db+V+QkWRTlDx42w+liwz2ImwpmYW1XysmFIca5WCXIpB0ddDtV+akh7vg5W54oTeXX4p2Rr2tC/
bqKzs+R7yxtM9828iZiaNOBrHH9D5SE3KievzEtJoMjcoReh+a6RCMs7DVczkTLxzPQCPbtx5VHE
2W5Xg2z0KfvTMj3mWxdzTsAJ7N5HsItnx1F1uB9NKZfjGHTTQ+C7mdpTSdC5dRpiCvW3jh1B2GC9
Sc76DpzoXhP2xPTtjPdIA8V6htjuoFtJrd+4qoaj6NdOH22xOW8sxH3zaVOfMtEfj9R1jnw4pzNN
EE3J1BOt0e3KWb3j/a3y/isGxDkNbLDZqR2jgvDuMFjqwspgQOiM7eryabV8DlLam85RqAZ1V7SE
qX4Q6PzwSwW9KpAtavXdYqdzQ58xY/nUks/E6lHhlh/rQNncMdrYE2IfDXHh8slbPUZ+SscvUY2B
gpDhp6D0af6u5QAlm7itlu2fokVhf0TDXO1D4dICDqscdBaTmt+LI15WhG3iR7MheWU7k6ifndCp
N2cXhESiz02MkfFUVtIx38vs43j4bOftjYsZFf3lNLT4AxqsAlZi86jGPKDdpW39FS76evJI54zu
sTWVGvWDtgKPyzwaNXtUyMCP9r8+Uk+Q4WSxrF5PL2XknWzyKd234C0xtyXVBT6+EKbMJ3VWLuq8
Kww1Pm1VRU2T1P48U9CSt2P92IWkbc8oi0FzGdYlEA4XDMDiSoCZT1WAQFO0HmzVOYsFVjkuWfxb
E8UL72bIKopXLD3M3leHN3c9Q06b79OgrnV8WHIdZjeT7wwUdmCUFHfWMJjiZ4MPcFe+bUb4z5zw
dAN8ADzXvA30lZXvUe+54qOkPcLLEpmxPL67eRvSs19V3GqD1WnCLprPlDG4qzmVnhz7Em2vEoG1
13NYO9mzLMrZIWHn1G13T+kMOY/rszPMx5zu3SIqEzCYudiLOC7z06rpzBK7pSOvnAhOV1DbvdL+
oXKabUu7vvA79rsmELZNhn9Z4/d+covPdcuj8jYeGONp42Bm7o71pHnCJ0Qfcy5bs1h08LZL9nZl
s5w99Q9F/uyXDv7CLuv9FvXBtv0hunGjkTh30oMBDG89iNJwwpFHNc9mZfkf9jyCYOSrAx/fD27c
7BcsyuEF4jpqnzrdD94txFjA0TRr1upQWK6QT3wm2yMRNl/uM8KL66HEy3sO1iiQqWwqIpZUOnjU
nPSGkdipsenw/uP81CHpzocsiCqU5mCJT81iDUAp9Cw5ZNi6ofmIZn5whsHWduIzrkZeHI2I5wwW
HmHsEtaoUpfeo/zp3jXVWp9s+KPtYZaFUv3OCSKV72VN88VJhjLjrz4t8dQ9Qr2VHY+5c3Wvp3Xb
ssRHUeVfoJSNz2Jt9cFaHdvIJz9PfUGDQYS2gh3Jeh048hgOgTGCTTDkQLw3LWgS/xgUN9mTL+vd
bjjNYxdX90HczSGQU9P3UTqZUG53U5stm4WmbOOlclc92hTWNPBptHrobG2/bMe8EvlPt5EbJUE8
ZdF93zX4RK2Ew+Op0hBPa+wwNhPgfyEx0keJaylAfVy55XFufbgWSmq2+0jDo3OJYzSrQzYu9oON
3bntYwInzEu999D2lbee7SYiU76MrsTb8iacRceK7b9um/XQBNJrRbKitZV72WhSmyE1J4kKhvyN
y7FcGirD/tmi7Oyvw6zFqlPaQLTRWOl9209sj2vNRpv2ZsViK/VQHD3l+s6eLgHUO8oOZHXJRvrD
D47yOcY5Q5Ef/KguX7B44KKDmDt1iLJN9Ue5tiPoy4xskhRjz8nI6GupF3uh+49T+XhnsogahHVx
EHOjuovf8xZaNI2LBXJ02xau+hmLvHvWQQx1GNOjxXjZzIhiOuwbh801K/ayIGVBWSnEFUl64n/l
hP9+LVjb0rrqrb/aqgGzZl9Zf8WyjfLGwVHZ6D+XRDeInVHnPlEjBtZGm8N6PTTPcWuThF8xQfxY
XiEDHJMsKekVfaNoinxva5fOdMqtzj7VaE8v13XxdjUdO2Bug2s+Ywmpc1jnnBCZGIioxUHgO0mG
s/+GF95cuPwwr7jBeO56FPSuppqpd/m/6cncwWYFl0jaCFTAtSx9bREk9TTmZzmo7bJUEI3JDNAT
g3Q2WU6ycrGN+hta1WB3vBn2sNybYIhGfLvRxHtMtsIc55JdsD7OZILjjvS6g3JVUWfSx+cg2ITs
mC9bmT3Zq6vlkI4rSPth4yhSL/iswzpwr5pd2QfRB2b+zHSYezcGA3Y6FPEyxww+4yRvhrgh/1ah
R2NJNu0PJVMeGAGhsrusWKLPeFPWN0MZn8nEHlLvVk0kEi/9OjHL2WVoyrKFg8e6UUnHA2as/uiH
oOA3tWcJ+dYtOsZHEy1BLW2NxXwmDMwzUdBFdS5mhlqQNniIxLdL8wc9kaHa35hyT5Kb6kugU7M6
O84i7CozbRXqsimVu80zUAq5tMnWdl6nzWY7ojlVRbu4lA8DnOCTQREVf/S6jMV9Fl5d2H1lVIzJ
JBxkZsIiUNJFxZnOJ+3EwRgpYj55Hkle7wkVadzet4i7gaBngqwNd4RfmvUEntVXhyDSwkFtHhUZ
2miWTv88VWQy6tVlQpuxMS4dqFC1m1QeSdrAJrgyvdpgEZCwnNaCOcfPA91jWiIvMC8fQE4ByWUf
eCyJOirzEplv4XgroTbfgcYLc1HjMi+HuBbN/DJz9L1ry3wzaaRLkhiSWqM4qdxJm1uqfQjTNZkt
hmMUDpb5yH3NRwBD63sAxp4XmJvCGwlITEOzMT7zFoMAVVa3fM0LkMhtpqW77guex/ZV1MxoewmX
Q6DBt/w/pDj44KKtrWHmQgeCr4kHW30OSxnemdCV07G1ZiOPw4ge/8DSY+wl3YZ6JTgLvtBAFNMe
f3Ckm0HD22P+3zpkoTzzq2d/Z410cdzx4KgO27VQ7tGnoW/4NKAZv5ZAmcXtX8nIZ4zfn1tPcRV4
TdQ6J6nXanuzS7Vu6TRYYUAcprCymP3JV1/LnHfTDTGc1b7ZIC3f/aGXRWpiRIhTTVhY0Hpk9Z9e
Po5/UDs5c/SNFbTEU8uuPmyumpbjWuuOpM4Uv/Stg503oqGVtGbh0NKWVOgPDFb/dxNApKkJp40g
op6uKU4X62PNwvWzmWcaX1D64NuKq/QWVX4rdu6W+y1ZVCnkX3Q89ylcimi4u2pQBlVe9bDkVAxv
Z8KZ3pFMr/VDzM45a5pO53vKIwh7GwUcatwNqRFOCD2zrECqS29s1MHHlb8xZQ5dHdT53F6yQamW
uakm2RVHbcSmyn2lWwolzXw69galBA03pPmK0/S1podF8B6dldwkyiNfTkyefD7zbrvBZ6bgJZIo
8wDUUJfY0npOj38MJyKSGaiLebINLZOtXhr+I/ttOaV5p7oLSWT17ljB+tJaofNVWoH7LwrQ2n6s
UMbTueT8Tu6PuHg1f2dzzTiiBkq+jtfiFbkjTxjD1NYOR7e1h9I5VRa6dyJBcY9Lga6HxjbfBpvV
PEgrIkC62KLyji6lY/AsXE0EahrYfoZiPLDv+bQsncfGz+19WbnhB+lrSjoxFsMvJ5NNfCiwCtyE
gyoLYcnM/4o2OZ2CcpM/q5DqKaJ26J6K0vXXKpmLkjBHfEynawAuKXKfFgJ3qDKaIal8uRdbsD07
Wls/XmEtW8qV4vFTDtX4Fo41Sz7+eL7v89D9V+Auc8u4017dUdof7jZsa04g7IKMvbI8dW5hqD7Q
+d6uPDbGbsvNU+xm3kNPFuVWkg5EOyxrXF7ZDW6zC2nVfLxqtIArrm8jaQ345PECG+nlyDdWCzFI
LVRev4e838MZ+QsLeKD7B66iFBcVhpxuKxOIc6UUcH/Z2s8jsap1TzHidZQhtSvTtsnocHAosaQA
Zf4zGy5agBqh5QzMsggXnqa6ePM8p1wIvkg0uLqwCbS3efDmd7Q9JH6X2388rUb3ALq3jgndwdC8
FNUFO61HLZPBwT7s+i57kPwf+2xpoaf5fV0eviCOkZ7ZZr/83lTvBdAoZv0WLAwlvbCpt1l6miNP
SpaRv2MqVP1tNub8eCGtPuIQNuNsXUcFhMIWLvtFxZjyKLHVM58m4ZYutrw3SoSmXe43YBimCCv3
P6WupvxGreCB8sQSkCe65ho9Sgee6WvgDEJT4epZVOTW8cFGladdZuPTeedWSMONDXnXCNjZoL6A
/RDkpz/LHR44WMnqOKxVVaKwcwq5EApZApZj1T3bA5VQqaEK9m4u19jdbxGXouzl4Nk2azIcADr9
dd2v3b7pDv6s+/axHChMvaE6MR9RRdhSAHkEs7vtrbLeTRL66gbYBVU03CKqWQWHyyymWfNAwly8
wmDZHtCNmvOT2QCD6GSlY4I5Fjwu1Z5tLg2UJW1q6Cheys+azf8hvkbLsdVcMhRxMrcyZzrOk48j
nuRh0/2fB8R9E4mPjev8tUZGin1QRfNwWrF/ybNMbhMeAJaDF9jtoDjMkma/A3JOrjlJGqjL9578
0DIdG6F7jmqh6/2OXOXwFIRhpnaAbaK4mWaRD89WmZfncA6w2DCq52+XVzZONITv0ybc8r6nIvk/
/nO77nrnyrNpwAMeholEYEJwuKofoQll9oo/RsyX39Kqn2ZaQKIjfOoc7TnjlJCJpRdSebjUEARZ
bcwxG2gs2tF+Y33TBEx8ymnF/BVQrGlveFlrmz/YRUMqeyLi8NX6HDb4wiSh8XlYItL+AqaC1QV8
Dkaf2TesoMPRHwfgTLpAVL6bhMdN0Q1HvfbGN0XQnkcKFADfYCaCHY26TvQm2gBzCLLlLaRZ+JAT
9Mz3hLWJdquMyMKRakeSAXXGnsvcFT9G5CeooUWlZIB1ZvdU08I5HuOK8qbrVMK3VKHuXtxKw0as
IVebMmdm0U0DFumdQ5Fznm6VkeqmGSOymXmWsaUklXRDeoDGWtd8xr29flKrF5/ocVkpi+OVJbU+
2BRXKXIFpD1UXdz3qDMIsUaEzp3cNMKqPUCP4E0RcgPeDLAPdNShMVk0AqxJtDbI6hko2euC3HAU
Q97aYLxk//ZZmA+vEaVCqekz3dEDXPMVxk0cvBeuKb+bDcNuVqIWx6okT5MEod+86FHWr8o38/gv
b1ZP/4Xy4hTWE74zCdvTNauTmWU4boS71YNA+lR39HaOdz1+3Z70VBMdZx1d+YXB7VyafdvwCZG7
xjJqSqLwkApc3DvyS1RaTWP2MYtNnPV2RRE0lUUHPCtPnKp8DnA63X7rX2jXzcWBBLcu6ThtQKe4
jnKTiT+u5tHAyrEL8OEwOPCEHYNlJiDfdljymN4uls1Y2P1fvc2EQKCngAHo6PFSqEv0jrEv13/L
RrD9rMGjMcMoozyi93aPwsi5vbtq7EsqJAntlHhxIB5KQbfvIUIDGQ7Z1DnvobOWx9L1lHMHLySQ
/ZuG8XixpakOwCvcWOIEKMj/QB8YiUmuhI+ch+tr+sIu2xvRiRm5urWIJj8W9joeQ89GVFBeU8k9
Eldr3S4g47cOevPjatqg/c/M7RzvQjvI20+rmMmhiLEKzjTK8oy309C2x4BIpLyjtw2Hhl4h9aWL
zD5DKoGvYFhWXtpZytGH1TjgQQJesdphNIM9bu7Y3efmyj4W0uj+0Z8r3HkSfjH5PyWK1zxAwie3
AD22X+ED/TMrvP8rtBvCwBIHoXWZKzXB4Tk5wfBzTSJIxlIdUYuprEjywsvfAUPL6RgT57nmSKPW
nJog7zTdf17Yh/+5DFz0gDa980qGwH8FkWDy4hiXe5fAooErxREhrBt3RPVuJzOa6VDKDdxNRcYu
z530Law7ryQYkPO0T8Rp/sfReSxHjmtB9IsYAYIkCG7LG5VKrltqbRitlh69J+i+/h3OaiImZtqo
iuBF3syTs2uRy4q4Mk2dtPNHNYZqOeR1mqpdO66zWWtX6Snx4vwb0RfFyUCYx3BE9TC+TCeQ7+US
4HQcmOzvY+atm1jjil9S9OQ4wiEEo1ulYXRzAySWLwO8KjiyIWdUNRleg0sFj+AKRIaNla/K1pwq
Z9GwDT2REuuaJ0b4Q7NQHwErUwJEcOuAxXebMvNsiNjRvISnoIvLA7a7Jt9CcgCIMYm4/1sTptd3
8GWqv+ObE3u2HdzYFDh09ORmKvcjSVMyiE3uXwOVJbxIIGQSfMq42ay9K/J5zvzQvkZjhmAOKXGN
ynAZVITRerX6owsYPGqOE2zEvU8iuqvGH0jY7lujJMmLLHLJbccc0R+J53J853W9lLvMhLzyiNFh
lcWqGA27OSWwUiHdL5txaPL+nCYQALdZWqO9hNJLWI/UQrcHiw0NH3Qx5efIWTDEgUqdYQtmPtX0
YQnkM+xhIW9DhzcKwKmCEUtWUfbpE7VMNxEm+SeB5IkblHjXFhAAWZCmYwDfVrltjqGbyaeBhVmx
5a3BQUzAZTXKhjgS+PF0uNbLYBqea9IVuCAMaIeNAtUc4f8DXLjXM2ysDdd5q4Ag0Psv6DOMEGPj
5Xve9BhoJIUU7zbxEGuT1aH+Xl+RYuO6g3qCnqMeiAAT//JLsDW4FFdbKD5RHNjpMfMrzM3MT66z
75TgUqBEiSWBF1FeHcTUD/FeiBAqM/vPuD0UURPdR3SD56gOx7fEXxhO3cHUj6Ns9S2xOR1wB0YA
Exy5AjFQUSljwPOdPMoBoN4BuKX8q6MBOHjSWNFrUWMyYbiW/EIzjiR18xZWuzOb1z3e3jA/cX5m
9aOSi/4VZYXzx21xkgETnFcNjYveqUlZAIH+nXwSIm3ED2QcSc1sx3zoH0PbShGqQGyfkYq8eh/a
LIwwEo0BKWeXlALzn0PsjFPoxoeW/0k6iZ+G/J7WPOaDvHFkEC+DtI6rxqv4FFwcOMWWUNYatIrL
cE/Md13k1CsYZgR3OaFWTvH7PPgegdWOA2KbTDUOYyZnJiXWsx0L2TJJtxmpqXPl5JyDXmRwNxRE
xH4U6KFgb1KHI9p4S/CaVH38UgDUew8ARjubpPVXW8DiJx9mWWEOsm/5b3Wryy8xQFHg/w1+68wn
bSBa9aDZEn2GCz1ru1UQareVD1J34zVsYRu8QK9M+areJyU8/x1X2fg5NHGAEazuKvkKat1KTvBu
MK6BK+amHCnLPSUigSzAlj7/hgCxgIxhNfQpugDbR1fo5LUi9v5ZUMDSnDRmbERpRKRul3kpVoVK
oVVtlG96nFgFe/2EFrEAMVu3EUs6D4+yVWB0I9fFU97NJic4lDiYMCIA1A23OF4P2TJzyhUAzXlB
N55XHNXcxS9Vm093lKqBIxFQE9o05mAzKXYQmhEpJdYFfA0X4poKDNuqm/YuurezVxEL093aB/eH
4YKznWUGMeCKY/l5lLhFMTzyp2kiTEMF75xqi0jP96TBKvRpBTPXicQasaGRN0kw/M3Vv6htywgI
litPgIYRAkM2ylRHeH1W7+e6mv81XYBFMIGdiWld0EmdoBRwSQua9pq0mvuhzq3+D+BZvuCZZwGM
8+LVno6lmxwZlx/SElgWv+Wi1MIJ59bvpkPz4s+JOLljr8JCpOlb8SvM3PRLkrauNqOdpDaNRaO6
RERml6Pm20Yg1qohzE8ZjiTBRaRBRk2s8jg5I45GvMTwTehKG+LLWE2dvzFp78aHuMP/tu/sMsg2
7HqH/Ib7HZNku+DvOkkYxuMF9njWHaKuGIkOL0rMZ1cKYj24aZBI+Mu5LeZQkE1dD0b8M0wG/i6i
rzge+2BAQCc81Zxhb2IhrHq1XJuIKefApWsMf9X9DLRKL6sSaHuiRd3sBm88TyPnAxdO/owM0fqs
U2wCu6biBoPwYdXAO6K17sanyecsYs3I1wOuhMmDNRN3oZ5U8lD5xpkPQ82kNDMzpldMHO3M45km
8P+5GnhYR7DfZA9ySrLyd8KnkNxdNnHtc60ypEsIq1puo4hxjZuKV6vmqrzAHwxyJpTOs+vCfr1w
zpTxE4/B1HK6Mxtu4SK1wZ2OC5wNWD07caLst07aLVg/BeQnHPk0uRSOwCVYd//Q+6ZoGyMll6Af
14bfALhJHI8n3dulETsjin7pTy6IUZ+zJl5JJGHoD1wFW0onHitqV2a0x2DMdtphq2/2BUaitnmg
cSoLX8aZL+vd2B3s4yQOkIFxgfLyP/cpa5XHCOa7uo7I0tYeqBLXG2aRrD0aG3ZeBbx4HMvokrk8
gi6qCF7og7BNQyiWMCKr9wvDEh6orVTkf4kipWxj21M04i7/KPDnRURNWiFP4HqattgJqg6qb7EI
9APJMZl9NLJkB73HFKf5uwNAb+WjV/SkTNWCM2tbeIVZeLFOIHQOXJ+khWfRNOQFDT85Qp8BViv8
PDCU+K66GJYZHoaBjx/qUcD1A68HUHz8mivmRUV2IR5kJxP2B+1Uxv6mBxwVfmV6/edOOpkuSW9M
RFDx+2R14X0KC+YMDRHw83eDSlgDJNnA9xjulHRuTT0A/40yY9kbmaI+44JUsCqv4ZR5+sHHlQ6L
vupdoCSjcn2aYvo89T5hcwWrIROvGwFiZ8bGRpixLs9tyQewGjwqGfIhEUs6D4lX17euWG/mujbc
cedMlID/bD9Ww29As0PxNLLdzv4XobMgqsxTttzdBvTwaa4l5msWd1LfCNRzjogSiNZz1MOKewJk
VWBzFW3p3joI59Z5wHwArRhevvuq3MaenyLpIrcJSDgZhuqmrzcu/rTmFMKDQlImSj4doiF14req
iFT5qUU9u/E+a2yGVHiEuEXwPQUPMq5gEgwC+JTPpaDd8mWd6/Pk0wKxmS1/iHejTVMhnAe3/jY8
plvcL+PwwbsTWFIQ674A3jBxU91ANyS0lMCBDs+mRJFDQ9fO/I2dXMRmhwTUCChWq6m7XypVHFsy
uBFr7XJ8MQ6O/m3iiOwXIj4DBn1gBEhCJXEqg1zIEaV7pXfshqzqm5ywN7yhZDhIJtif2DNloTfT
6uvxoYuvXhXK/O0GpwKHTFdoXxzlYi89mC3p6DvrNJuxUo7Z8LtIyzp7Rx6xyN6nFnaUvcLRQXbB
6EhVFzl5/UIiGkUFMdwQBr/UqM7ZYfQJ6cQQ1sadmwLo+6AQog9PA4hJrqGF5i4LRKxtmkPjR4Dp
Ce5G3MOxjLPlQz6OmSlmhkQyVAwsZVaZq+ZWP4c84B0oHqayoKSHVwPy6SAYjhgQhl0zG0cew2lA
fZoTGY3vM+FdsIBR0kT/yHyl0YXEKFEr7YYsZMCgMotAjSeyArAhurEuWh2IXJb7XQUBpeBNmlH4
sSHd5UxnmI6e9VuWCS73hHu80291FLLaYI/HxiI2gncVxsyWYQTbBdhPqdsAzJlvz88dqXA2hlbF
y0nSIFf9iNQy3oVDrblba6JNJCu1o83WAR5sLGG6wi6Fy0ZaZFn0AiugLn9ovsGxOLPJFM/cdrFb
uv40pQdMB4N7mVnhl+TC1m02GgDXCA5FfQQi1mcR97JZe5zalToXPL+Ep13H/koKIcRjNBhr4ydB
0X/MEBQoyCLzkDp8JWGj/+C768ILM9VcPcpqxOpzmFucJ3xxK36iLzDCpEcrSB4fKrCNwwnRgE98
iw8Y24Cxo0o/d/y0tb9xGEp7VrcO7gZ3WqIJLuGQoJI0AXfaTeMwY1/rLJjMrs6Fmss9OnQ/72g0
QqlCcZnqp8QUS9E90KygzHMyFkOQb9lyQ9bYTHXE+kR4ZoIXu5CaiF8NSlD9XXQhrjjwEiJsn6h0
WBl+eC4hnlqa1RcRIF67MNyQKaIE/CTUn4S9vtR21z4u7sJZIkFqzieT1qS3hfL6Jxdoobh2XP5b
kt26bW4Vifsv08OFOUdcVdqvbmkd/V5JKjt3GkRud50HPJzPtrF0CVLDXd6Ipjv2ftTNbF+KGJjA
h7TrcLrHBiTJoSV4IDoMTpLDdK7mvj0ZoEE22I2eHEcYmi676ZnZ4UqRKSGYxnR18jlatZW9Kz1b
1v/GZGEaZnHJUSAhFHkb1aau7vFtsgDeLx62+DPvuzXLknbZD2gmIArpIvaSmqPqtZHLsDwCu04K
vBOlDhw8RmTD8hMoKX41aEvdZwP+m4VPnqK3dj7XTe4fIne7PSp5CJQ4Rv6+udHcmMPYe94rUzXk
NyH5E241j4bcqgUlZisjrOq7ERRO8qxKJLUPBsV8BWs5dXMQCDwOoM6Y+xPglHo+AnbCI8cF28WL
P3B/njZB6uCeyrI24M4jusZCAJkqYtXQ+xyPhz+dXwuRFtbdtYZKP7g2whjHP20G6YZxrjS/8HZl
iNMrJBYLA1YPokaz/5ykoT9eiS7IGwkuYCCQVyRpFXQkzqlIpANeNCUi475hpfH742xrcLkuvXVM
mkPSBHelXdJGKCr++JayL1PrI+SoDeT/cF0ABPOXG0QDd97K52jOYMS2+3GQUElcFlABlwLE3UNL
9nghi76+GVafvnUAk0dFy46nN59fFf8bAStOjuViSUMUoaMI3PobWTJjJTyyKz4t2DjRVIjvm11Y
zYn+oyI2dQcb5It3mEK2bTutgnbdIwV1cu0An/hflZtCkOAOSk/ThfSfi3lvhGtu7YkP2zur9vrm
UHfEnqHzACs/F02IeuZCazKbEcPdexM0FSVmtNbsFebmkne3k9R/w5GalxnXIf57vkYEJycXcTIZ
c4w4PaSoHVesQoJBBCJ8RIaZ6iM1AJxoNKRZzgPfVw7hqGyUe1NDzVYtJNkuLpXPss5MVkiX0mDr
icRslFiPUhfYkqA0Bf2RCBPEabfzm+5ZJ1iYrsb0dszAENhf3Aoy+0fbWWW/j+RhKYoTOajPYsYC
tC+KDCFJlPi9HpJxBIQWOkwzN1WkaGa83CdBjseBnwcD28a7Wc2pv2uU0/QXHMjVv66AgsQaMapm
TGqSw6ZespjUkBSeB5YMkjmFSEviPnoA65Yz+QCd3Fi8ZM1O43fA86sWQggEy0VyssGK5UcuHCQ1
uSFPtvXO2qLPPwVwSnUeWRWxjhLoqb9qy8YiHk1dO93hD3ivXV2Oao+wNhVvIZRgdgZFzSukGwbm
RuVGAVaKvOpI2pSIgb/1EkuPiI8fldUZISmfL4qhdzxzzqbNE/cOLuxRj8svJM3lv9KcxBUcWxZE
ihBtdNeIlFWMzqLZ+Wu8vihPupxSLrH+ivGdBfOO5jItWCzqkYtpFxDN2rFBz+UJonMW38jEh92z
GXoKvPeIb7xF57xmV2EW1pR8lhYOgQITqzqxrc3NH2WxSvuWs+Z7zjKxooWnxAwIRT8ZTXngzU7M
hzhCFfC7ERQ6moJ/86Pgt/in2Wge1FAF4IRZYXOT4+1KPMot6PA5Se1AYmgaf3H/9cYmGBDVLeCv
ag56Ctuaha+MTy/7DZfULJ57kOafeB27bt+1MxMILU8YhDazY0Z7l+Of0lhmlglPbLWk98oeuKHN
zki017CcK3gatP2FsXg17lVwLBmoC2XX285ywjurQsGmFRpwe9Tz6EyPLBGUOBn8MmaXTWQjb27Z
iPyInV3c2RtF3jVOa0bdhAvl9zitpldOa8d8ZEuX6jtMWGR21Byi8wKPVclk3/HSKYxJk68kbMzD
qCoiKG3aLf41s1cnHvgVRkClCwB7mV2tjTBVjx6OmyUJQamtUTu6D5FLEgqzun313/XajVmYb0fL
dd+MUvwnkEq7X1GaRtZr40neesTIFaIwLrX6YbL7qb4kQ0sDHXwuUVnse/P1/ZNMaOJAX3IHNBiK
XdeJvcDuwmme6kBvmX3DHpPm2P11sMf4XMRSXrK5k8uPgJc/SW26qd4Z7sH5mHCAkqijmpSTL8YA
UFJP1MiktGtsOMvoTHawwfdPTDxkpZinHLWXgwsVmsJLLrstI5K50fbAXiyq8EkB/QnH4VM6Yb8+
IlPXv9Hnk4vXVBEDec/q3u+pamQHTqlPaLEqQEgMsju5hRVEPUX5bQHDfgyqMFbXQAZM74PDHua1
rJXnML33rG15bPniIMuhvMKwtOn3RFwNrx0T73KpVKp+CNdA6FStl+orptP4JyTuFx/czLcFrT0l
35ImbYV7JiNre89zAW3sPeOPPTzmwySryxTKpXkXZNo0/UbQZLcJKF2PzgjFnrDrc5rL2BvPFq9C
whrJrhNkL2FZIa4hbGHhemU5o3novDJfHiWDvnfsjMRYJLGYYxRDuMPPr6AxFEUe6N+iWaxm2Fdd
qMo79Vmt/T04Y7nchj72HChLtaG3iUtf/2MvE+Q7gyXYeUQtLblVZ6NbYONm4w3owTSGob/ymmm+
d8m8BjJg/lPXM4mmeASxj4I0+xX0es5Nb/50JxfZXsMgzQ8NDZ96o8rBFyduuM5aAeAlGLR6F4a4
n0Tu/9j0KZcGZICRQFAhl3EBsuHUfuCJEYQyxORNp8hX41tREjSE/Chlx2BYJAeHWSQ7koBdJSfk
1b+svbz+nnFztbYMghxDcEqlPDYzq5hV6EHb1jRz/IfWJg2hXdl+RBZOhniLBSIU16Qrh+Fc4kE0
T8VgefmVtiukHGFHDRpToqQX3NZpNbpxmJC4jVrAUqckpQTgVBVDBnS2Du1XF5BiT/tujd91ByVp
qh5xTC45LuQlcF8TOYz5mWgpblX0fqejPEoIW5HiHOLU/5e5OPkvvApZ3JCQUj9C1+NPAm0/f6zp
EHD3lEekrwrvZvyGCl5lhyh3w/iuadyomIOZmdzfnaKh6DVjf/NlbNvpMtaMhW3tQ27sQBFKESV3
W7WcF0kn1pqAVKjgJtj082nxm/XPIwar6Ut1CFk8HSGVsC9VyMS21fTS2AdNlUj9wkWITC72oKTX
2JkdGyiEgzDxv8FhY4WybNPjUgOOmtjQBal+mZH0QZc7nLdZh00paulaTjZ4CVkAsRgH7iQDO4bg
4XN7eiFgGFcngjREYfvJG+o/M2qnxmFFMmzZdWPai6tQHUx2fC6IDKA+16PcXgfixI8Hs+NTmNki
4KP1XwrLXt+qxnGGC6FSjorRydz45KRQbV/FXCsQrhXgRmjO0Na+xcgowcZggaznklTP92NUjPZr
MCsEQBdvlXd3Cpeza8Rs7B/SfEKDFU6DsJSHRgtCk9mMntnJ0LuwLSE/4eJHoLRybk10b5XiSAbg
NftHNPfC5iXpdUW8H1XE/N64PqJM7xCD3sErEmJXqG59nWtAms3Onul12bAHB8C3ieuB2Awv6XS5
w9J1J2trbIoMHguFB6c+8mvP3gNO5nl5WeVIvleFT0eAGWpI4QhOeo43xBN496gsmsbTzPKze2gt
r7CfpTerFMRA5LNaUpUAe0/9Xv9k4MHkD3LQGTs3AvsKlwwHC9G0LvWnC7+XH1x0kIXNpSfW8uJA
4reOTpKFB5RZwIIuP73gR8x2Xe4E6tqIp2VQD1SVkF/pxDqRTYWFQln3+KDzyRmai4krDhP25+kN
HWGlqMnGoOmDm87UXmFBWY33DXZ1rJjoFFW94nwlJVmYJvyUhUeVJJDNx97u0ieGSPKwSTGMKW9a
ImLuIaldU+xAIsQ4kFRd959GB25t75vElPt5CJlt8XBCFocpH1XZLouLKXqvWtlbzymkPOdEOg4l
V4yE/ncJrl+SmRl0WZZ1Dq9vadJ8OI9TbfAlJtANPg2Z+Ybfn6U9oueyOIFzyGBw4UTm6CP1OAdD
Ue1HupWIm1lBJl7N6AfmU1SZejIaMMArc6QbP/rYiyf7VBbsg+/MNab7aBt001Om8SbipmM02k6g
hWSzy9t0BSuIcU5vCxeNGRwGd4FTPGhum6MzQKLuqLGiTzLNSQa7ZDORQBRw9KiAav8FvLSrjkbw
jT8W7CznF94q+HEwt7XeLckLkmBDAUCumatxphgmylmvJoYsGR7PYNHX0CVQdhz5aydnNo+kakc9
og6wEI+dPzy1XvjMIsolBE/+rnttqgAicWK77M+tbHI87qm1nh/FEjrJa7Qe3ntYDDq7hS6oyctK
icY1oX1g4BCeU+8oewhrVAUs2n2ixFJ+BklY1W9VD4jjYIz0g6dwIsm64ZYf93zmLBQPUQF54Lk1
xKn3QZkh1OpssP+yRMZ+SvIJO90IlyI/66lzkhtuWALPmeuO6m2YwtG95xLbrN0O1nIMmolXuGg6
cy3tCdcaqi2y8+SmjOhkOoseSLczUHXhS8jIDk25ONfpb9RYL2QFZoWqq/86XaYWBWkYaNXFI1Sz
V82aDi2lZhRSZAgmUqCOxPi9Y/wdKpyIBT6dbcNPvt1GfFJweXpSK/B+MSFJ6Ewe1DnS+6H8N9hW
5T5xXICaFfBKk33jd16zxzHRyT0ovrq96lSRJWUu48VLvR7NU5sORgsdwjEN9MduWsHOWeXldHSM
KR8Dy0mjKWQqmvwgGy9M/hUtKtvow0i5KA7qO7Advj5m7Sp68zzKTAFuszkcz4JuBaYJCtHrD4Wc
N/7QL8OmqG1xUe1bYfgmMDRYkaHIsmMF5tIVm7xgzlDJb7S9ii/WaOBUpXiq4g9RA+WAxMhA53fY
itcYysw+0QAbei1563poOhIoMcFNr342veSg4kVQ8QptSb3OEZ9IDXd8r7CqVslxRBjD/LBMflvd
bGOb4LGhOyO8QQeEi5YQsMUU4w+t2PuQ8wto4lmqnqDKzN6RTTZM/QLSBrt/rxIAntLGh2GGpP7f
vceSxLR1JRnogOw6AoHbGk1R/HYN+wfnvcksGNa1w1ZS2gUq2j7McMhDh/I1L8IZq5ykncNuzGuB
+T556zLg91B0UFvvgBZYr2zWzDwGYJbKcje4agKOhg3l3TE8wAw/mX+nqyG1jywx4BWMds0dxiP5
Qy7QYrB6A8WDPVa2Q+HexOiNFC15dV7bG1QHniza37jEGOpjQSM0TGUn5N7gQTB7ju84dTi60XeI
8ANNce6aiNHSYA70KIDD7TYAzuLIgofVFw7t6JwnvqC1G7EsEn1I6LLKBXiMRVjM7wOpcv+9i9dV
eEwRym/lEiffLWNssdbyaaPboZHjE/Ck2/aXunImUWOcWPheRg0Gkh0OHEfefduT3rAB6kwpJVe6
tj1lLhSDhyXIOwhoECj3k9sihOGt86n3gz6ALX6ZRentQQogyk6slSOMBuvzf4qGTlhnI+zkAYkG
sSlpF7t50GnR/+PtldtPDosZGnnzxMn/S23TIY4tmPY47nk2IWjWiIEhxQ+Nj7VjCuHD20tEn/kL
1I9Krx1TO0OWXqXQzpd2+M1mAHEN3DiyR0u/ZRLHPVnqqVHPYWKB/zwJ5fJh8+zkfG3Cwc0vPtYB
e8sNiWweF9eoPfl+qtCyCYtEUXNy485p+6cVlObdQr3m9oC7VuWPwjIirpY1NqcKRlz8v2gupIHB
TYijXmMj9vDZB+A9tzYWZ3NGTurh4OvJi4CLDHauXqIU/ney0drqmU3jaVWV1Yy0T+eP6sJNByR7
9SsXLj/2op34g93U0lZRfSC5irLQ1B5nVhJr/YtYi6vLfTApVMFSMiZ+4XGR8pfj+twelsFkFqqq
2+JMg7LrF5QIhDEtP1RXRep3HrLLHrZUSyFwN2HhjvcBu2lxnijqtX7bJsduU5mFwFHn8855JkzE
QkSoofhR9fqmK2fU3r0aEJ2OfQXOjM1b6WTP+Jf5prPCJw4/UEuwfFECSm3LPKXjBw2UYfaQVyOP
kzvGof8WBF7ivHV5CdwDXIX9hkvDCj6aqu7fMlKvLHWtglVeUDhsyvolrU6RqJFM9eRm5YWyWHxV
3JdwV6NKsV9DXZrsXZLQGMSJk3vcjqtmIebAnGFF3Rtmtbas6BBwWcOxRSX1cayGoTVPAJV8fo+s
ceUfL6WzbNNTCYpqgfe/eqR1KCfQLjXxFahpkEGphBYEYHGGhFrV177gGsDuWa4Nveyy2L8aphNA
shbWlJC1er2tgiXCK8VeubpkfTU4uHBmKHj7QtVB8MS3hzm/84dGHn00m/GgeENABw0agweAYlzx
K0lHWX112AKwVCmy829VWlCgHLo4pHfU5iLxzpYRd7y8y2Cjs7Ht2dPkDbytlIL3bWNb+FUVl0r2
vkGGW6dggbrEBwFGOmD1karyV5XG6UfcobARyLSgXjKN9xC8v4jY29nnXLO1ew/0CIR2V+Z0Ckt4
ldQEkZeng248IHc701UnXVCfOR0x2l+m0e5+wdCbCxrCXGuhIKGpPCevthHiEIYQ3N6LoPk7GsEG
xSazgeOBsa+hjAduFREBnWLudvCSeAmGrHzm54iM0vKn8DKScoJ198JUgLJDiCr2/kNCGnClfzgj
cyYPgBaLeCwRmLDlM53k3MRAqGEfopyJRwdhJ3U++BoP0U/E2rPeZiNxoHeESns+g4FdrK0Kyy7G
Vb1mIDgo2/EvcwuIFFpwZDpRIFgyy/0E/BUoBWLdxTTPghw4qMIt++RBtRlwNnSkgBl8iGWUG8qF
kvF/NgScct97I8XLG1w6KzqXibjcY45jxwDnd4m2qXKLHxOVmNJS9FH/VOKa/sb5CeCMTpzuyWN+
l0+WJNx6X1eVw4ZOUayDAnP4o5NUFPJEo0yS3zyqRQrOx5NYWzEZz4QGaEeosCgNZUeZFmI0+mtI
CJ5mtMm6+piveegnVz4nvH15LFum0v3QggK98qOezHdEJK+6uC6PBBRAyU2CLkSUmDlcZSXeiLED
/oWdrnA7PuEYSWzcDqGR/Y11a1OfYsh3VBjLBhmYYEWoLiEHBSvwDiQ3eV86vIkLz3o50v7Cqj8x
Cc14LWnX7sEEo4WuP3mufmCLQ/IqKanO2AzekLYveCgxxgVJJD+Fg8mIf10aRbfbKmgulLBCdCZZ
fbX6CBtdFKf8TnYwGLZNucsCw9MlLC7ed6uUQYjXh1CZeeOdlQ/jVNECS9pync70LooI6sBF7vv6
W1okJ86JlQQQlQsNWAbbH4uvc0auDKKgqSr5pZwWVeUoKXiJblbTYmXqCsljir7OQYpTJZGXqp+0
99UUqhcZhPEsIFXD3Yv98aabqjA90dJFfooePs4DZBN0ZV7NXM3GfsA5GNXEGU9VTdHpcuBKgw0j
7EA5P1mDrzrqw7BODcHFzaxRkE3vcj/hPk3OeHY3TlH4AakaJgS18dfAIHoHBQ4xtiNonPoyam8t
t8CCJPsSxs2C6QujGxCtV1W3SLu7IOQWe6GrzZlxfaEFTFDI2PDH/6NguFTRaUTBgoyEE0XZe4KG
C1OPM1Zh8msCVaW5tfPjlOzm62ihnTERTV6+mYj3KFtF0DZRc/cyqAs/ioGXLVWKHLjeP4NaB9zU
yxCQL7c28xEPpH1veT/XebBPhnA9NfykpTq3mQClUT5Wm+kkys4bKCdynak/1VQbKWsXkWcqwDen
TbM8MYI51l/ltSW1MxG8phzpA088jpzatyfQlVVHedSSVQ5f6JFrQvyXpQqQ080cy1G8hz1cHkih
lcGolA3t/JpCIq4eEq8hGKe0v95di44FvsedJlxH0zIT1pfHw0JnDwFcbFhguV9VS1U9yyXj9Hvu
od2RT0H/8Xu7aP4qPfErsu/84WG29JEW9uTf4mTrnaURyBpiKrKD7WJ/bfsety71i3594zXqg80A
hP3i5atll9w9a6xkLeYTXqOPKEbOQ5c26QcYLUx0TTjgUEPPX7o7RVR+tY3xklzg3y5AUei5pEgP
O4Vmh5MjZHNRN6sO5JfweresfSnLGOLa439mYOqe7UzBddsZKsdrs8UpNgqQnJMv2SYHThuQ//eX
nmWSvcbBXJgo8BIam4gDF5XR5sbBWPbqE6xediycQJ6nvm+H55ENS7yX6ILU4LWCdUQVx7SbsdOO
7LeQhSCrxqVa/MeoxSUOvXv0B8x9Vir/ZaibdOswnj+HIguqk+XSXLr3yBbbhxn9Tb6JMZx/Ey5n
eRTPLZmeahb2ugSc7NQAARsaFkmBfou6pEuuBieIfi46Zy4fmnz22odmSGO1zXC35rvCjYPkovTi
JezTFv8fL2gLkc0K3fIs8nYlRuUr+CB0mvwtWqyO8Yb/fCIMtTI8kh2s0qDmQsBCNSQB5iGp02uA
mLtw5/sGEoVU5KaYaKPew/INZwhJU2QNlFYTIZI+kIAAHBAGpfob+U1zhDYy1l/tZHtXvuNWiz7W
O92uWwghHHjlDuAiyLItxY3kA9+lup5AK7bkKaCFpinlX6GYrJvb1lN8xiBV6wd80HwUeIb7fwRC
uy9aujm3isVi2yaXwE/OOgYk/+iWqEJbCB/6yIKXv7XmS3WvSiXdbdVrHD2I+7I7gbk03Y9iijGw
t318wR8DptffkGKZC4uh541E9TmQDUZX/+7VSULFGTAR/ojzOLBYkgyP8JWtSdU/lWP3xe/MlfIP
GLjqRJIgq59nY7fOV4SjqSfwUIgQFQsXdoa6Sa992u6bXM7JTo1J/xllvHqOwqn9l5H35LMJFWGR
FUs8MsMu+Z8q9LoUsbbwnOcM2DmHeT35+o9MAG38gbrZsJmwkKUlnVK1gwk7SjkZCzsk1Nz4Bvf2
2AUQtCMXNBk3c1y+/11FUYww3DZuVxbfdeihqoCeHV9sV8Qv2HuZFhoNgny/+gebS+7hqsRDum7q
q2xtCyDcjZ8ib/yY+Pt/sM6lbdEed+yUcVW0ATm4L0F7KbaHil28+Fq5YyPVBAH1R8LlFAnalb6U
ZhFTFM94c4fCEA1PKZomXZiUupruDAWhia/YeSYymEvhMlfCnKFJI8MV0/fbOEpt5ynhhzfgopa4
NXZzCxPjH+n3YXqNuqVObI6GXKd/uzmckB7YVhYuKSkvm/zP1dfAOxccgS7OpTVF1CwGyreuEDl4
OMn3E4z4khKm1gc7+co6y/+TdGbbcSJbEP0i1mImea150qyyLL+wZFtmHjITSODr76bvq7tbblVB
DicidjBj9tC2bS0Gqv3SzOJ9792Tgxf6oUHJDJ4DIvXq2NcF9M5UMEYNhJfaZzD6TbYjl4UvUMAe
JjZQipD5T4wUrRQzqpPuCy4yIDbBqrs0a+zmivoAhstpaQ6RU7vygGNt+GRPXrmIc8ZbN+jhU7iK
J31agaw3piwpCeEF/bE+LlHmx2cn4U28Faxl7WfXBWQnBSat4DHFsXGJstx+pcXLd/ehVznfM+0Z
4qUvQr5ZGwLtek7IUePmxGPqGJGUW+cv9Auy7/PquESF8kNWoWwKFeXNA2cP92GKQAquOxlCP25+
9pcmJgCDdZ1F2PdrpB18xIPM1THqmvjvFBGC27VOSPJ6WZaei8gY6q+oY+SNLRyxeVdgKHnIuwRc
rYnXGEGEr+MAVomzL+Y2dIxwdiRFx1XXljyl6Dcbl9NCA9Vk1Z9MVsqInajlmNe265qQeni9cWeZ
J/5dfRdJkZ1AFuruLcrIqYHyp+aGT6UtjcQqbujuXSQX9E07gt0PkglJwXakT9DEsqJnbJt4W4OR
V/aW+gEXjTjMUq6AKuol5yPo2O8DhkV1QWAYY2z4VsDIH4EtYVyYYOKUdLZllLPtcVHjRBVAS3zu
ycPCtQ0/WEHN/djT8bvNEKqaS92n7m8FXkEdsLUN/p4dizsl5lHIp6x3UcPZJIvdXmzjchT+a1HH
wCN1Qsbkgeb4ONr7mUNUZBjwatlQNYARwOIqzwHZ2h5/Tm71h6BbE8YDslt7At7Wx8Fzr13fd2iD
DUAy7pCLB0jKPgHBLYtDqs6crOhi1NJNfiPbcGrd4C2u9dXDalKv3GY1JI9Os46O5myi/wq/roFg
DyomiIlt+YCtrnrJuM/ARoA2iR9tXMGA8cLRysWzKw/ciMq7g+0putjazs3Jl/X8VvKZxihvk3LD
YqO07p0zIiRGsxOByY5+mNrwHwecn8gxcqKb9zT3JeoB/ExV3a0mZYftRJQ5u2nJDfXRSDbVjYQt
/i12FTM5r/YwEg6ifKzVKd9Yx2joibyiF3/HHKKzeBsGcxU/5n7QgOSkbFrnGwfDm5eeEh/FZp9o
Tm8PDAN99brYA7RUZPmONYeMIKuVhI0grmFsFVQte/16Uq8523NTsdOS0cJuIDiXgMxrM1d+15yC
q/4oYObTTU7KbdnJ3hPcNqjZJgcKk2eqH3jsOWaGuYOpStSavR7eR62bG3OZcXyh1ZgOSfY4/qfp
tuCykm0wR1BMD95YOv/SKi/0H86QCLyItqWHlihy+3dUtwkN0SPO02vaR2Tmcz1yyUojF1wmQ2LL
r37VgCb8/SzwCES71LPT8dXNyfE/SOyf8y823e5RwJ1A1BVN+GasQTxoBnUnZjUYBkqqnewbppcg
v04BTJpneEFhcco6s0aPvaDP93XEH9hhkY4MatDgLjXWT/h+BQw/bAr1FP2WPdJyS2fU6soIPcwa
TPOJT2xKBZGCmkTKQehmbzksoXnRUNtAutzCWQm/p8CG60x5Rv7Z+GOgt9hC3f66RBGx5SBCvmTD
7Thptg7pJ3Y7dNS6JNsCs5HsXzv0uQfpgfbP3HfxH8rRMEQabA+XFaXNJZlHIu9ULYhFrvZK6rhX
0x+HLsp0VjbTMtMeEXoEQra+8Nb4r2T+Uuc9s/J69OfPWKyutqIq10pHmVIcOVL3YJ9m9jJNptol
+SmiAHXEs9fLPvMV87NpC1L/TY8hCj4cU4eNLUZnerUxWDbPOWAx85e8FnaYEr6t+iSVuDalINBg
T51X8wUma/chL7pS0wm0QComfQG8Uusa4N0woJbOOjFXRteIDpw96baos0U5KH0tVb4pLQuPAXmL
+tj9N6S0gzi1hgN385Tu8rlhymyTEx92INvj/ssvkX8Is+fcawHammGNHTROaDHkhxyrPPNMm6l9
ilB+k0MWlGF0HBNrDo/5Ioi9zLypX2tAML3acj2WxU7d/yIdiQICLMv/69VW1JQbyomUe2P7tZsH
ApbzhNtnyZxvLLzmnuNZKbd8UNzhRRiyD9nWEBc3dBX9zXGPz1uEpFPbmgV9m3pVrSm0t9rX2XVQ
DlXpqJ9hXqDo+7MNgDeou3eiTUbjTcqQskKUFxB8DhcVqFVx8FYEBjmOoZj4iUOqEk91brnPRKrl
gPnGBrmYQ1Dsx8OcRRF7dRA3P6HttC+GKTUndqAx76kxuGsZtZiDX7fYI2sde/6BqE5zkrUqhjdp
0w1m9w48gEVkBg3jv/LQ0sGDQpWZK38wYqEBkuxzUue3MVj0q+AhJc7GNiAOjc0gCKqLt4w7ire5
KrQ5jYQz7osh2XLVB9p1Dbkj0bDB+F0gXQW9+0SjaVPcSmdNs0c4txCse8y1fO9gdGdiUszcj81E
BA7Mn8Fj7teWz3GRnstx4wR59DTMNV4mILnFGyU8zEaNk8FOMwqz3DFvoPH8gUyKtZ7gIyndHCc+
ojgEXqyVdqx/5IwPYPfQZp+QPKViw2cnbtFMk8Y7t+FEAtfDS7VNqz6yHtdMb3Hk90hhisFWIAcA
XJo3nUFq9A8hSlknW4e2tbcjm51860rUgjstRZn6tBUT/3to2fAJN7wvbQUSvhJtmrwwucLACg+o
Cdg3q8kZoGqVOv038zhEYpfRT+GlNwYjvnkkU8dUB4t/A0mTBF54tYscjg8eNAoDXpFpi6w5oxJX
3WOCkWF8Y6rSKxqLu/VQB2Z28q6+QInFQCdRXs+E7jlP4Ch2rEfqKqxhjbk7lc+PhMM270Q22uOz
kQATvwN3gOLN1+5gfNTOzG5JgD205uGVFdZWchP2ys0xQgpWv+eAUgnNoQzP2B9Hdomc37WYSelv
xs6VISclDv13K82y/DUlxs3Zmsk1Lg/4IEF2IwhaT5ceRh3EXWwIucE471fJvG2mwF2YH46NfeNk
jJwK2CxSpwWBeX5FcKefVXqwxbaGqhCwy3AbS4MJ0p3tLWA5XCV2EpC7xGw2hYf1h0LHC2MTvDp2
jnF1gOQR3ObJ8t1fntvNH3nVO+WJw19B9QAXwaC9LqFS2bXvYEdQwlB3zZUAE0w4xx0m86+kCb3Z
QbhhLOIvDGRqTIur7W3NZQxLhc0YbhEnbDsW+PpSz2C+GqQKLzKOuRtFQT3LB/IshWID4YCCh1CB
wUNi7tauwCRWLxmmblJIZZ0eWkK6+OIosV6DUL1XxT9dWne8hiVq4VygnCw5ibmxf+bCrxrqlmEs
/vCXytwmIFTuOiAI1HcA3Yjfjxw3+k5gky0H5ummB+J3ACw20cR7TWy/+MMmHVXRGpCIRrI0TOOR
VXyXHnfslp4oImywrF3JS5PNUb93rNIvSyps1NpHJ20n+mC9dQ7N1HXDYxO33FQ8z8L2CjmJBDgV
8WiRTJ1WxpVdEeGAgM0pRjMwZGpEuazcM6pmypsB6vhVZ2vEtmqIUYMznTKq2xrK1kEWxXVwM2rF
/aTcUdGVEwZLR+AQTvzGxwnNpJsFhb+69oXaeTly335YBP7xGkS2tanJe2joRYxKDlbNpQNssf0G
Mxb3f6kmez6khGSZiEdlMFzjcibpPCZGvpBOW4YHUlzuT89mm9r4uOyuTlq0hKaEQzZYjLb/wT7o
uJxTKGR2OCMTCuLvlHYiEammSarnkBDm94Ik4MFJRwJ7SAMGio/5CP9xlwQIaZsC028M6sp35Knq
xmJFG9H0uHFdT3/zxAb5KwjaRf4sRy6wJ6gKWJ2IWfFyM0Rm6E86RvpHExQdh4zWCzp4tDjbgblA
ksg9GACiiZ+1Vk51xO7g1k+GLs7gh02rh2SjL9GggX9YAnkZsSCVP6TOFc7G3o8o3kZLIXBdutjv
hjxyq8vS45Y+VA6nmFc3NhiPMrij8qbHEEiha0H0uHgYgOV1yWzH3Wc+G8M34+beDsBrdkvwd0ZI
yF4Y+/ksbUGdA1Epu3w8ACmJFAHHUa2Fpu1Mby5ZkOxCKQsHmDnQ8PmZ/bFuDHbcsOVmqmC+G/Jb
HcqlZobA2ieTR7w4bMXoTrO+4WgibgkMbMoJBSjOZjh35mibQOayaWcAHs3MoMLzmAfxAI421gP7
zJKlOISkZ0dfA6fxbuXKASmJUNk3dLFTs8b1FeQR+Rw2b1xxq9UZlJ285DntbTc7KCCTDKS6c6pB
Df+UNQVdQMbcp3elqiJvmyqvdw+29mjKBOK94EmtXUYfZD5XcwIUGJtZzW+6l3m14MIHP1zLDR7n
peIToyqDkRT8F7v/wRmY67dMBZgfImhjf1wZC5+J72TfPF+cLQXm+i/XK8yrUC2PiBxWthSDYsrb
DQMQdmacmtZmAG9bbks5caXFhobZBK76f3fMFaBT5zY2oxZjP7+sG/Bg2JQHsXKtePFNBr3vD+BH
BJcStNvPivmAhcmzKJlEBAy4tn7Xql9Cy+KCApdZO/BuIc2wnkZpZlGcJaohPCDmszNJmx3QN2Zo
ob1gfmSCn4qPVIT6MpBtna8pwOA/WOfJVOeJV7LhSdrKVq8f6QrtUqG2w2TPwNVArHxJHIAYe9xq
XbdLS5cbV82AnAqVuojec8y3Yofviuxe4mrrF7+guLsx7AKMwOxj+Jpy2VwJ92Hsw5sK9wIbFP+H
ZW8xcXUC/aM2AT493DJQkYHXhr9tu9Y+oSpG5P45rjy+GgxedX1RtMiCc3A6+D5ESKnWoPZkvSgD
ot5oAzOV0RCO+AuXZo72bUIV6gHSNaZgO5nT6LH0wElsgZZS3AXFt7q6UAj0GbA/YwAab8YRHC9G
SWKf8YWTKJttYlnEB23hc7KVBnvjBpFA0++mShsxgp9OY30hmdGx0L109sS5SbtdfIOu6H5YQ0dU
MOII5T/bLoL7zna7LHgJR3AlEOJWoMmcE08g6LkWJYGYnm5QLSqCKj3entCbCQNyUCufE5MDHcH2
4GPJJle6BynDr6FnZus77irzdEt78AOr1jojbq0WP+lW3JyY/vh7Cv8MeHYqsvqzwAJN3/wwwn4i
wsOpWxKTdt/8ouTInEyS6rkEs9jvtHGtK+8J0Xw8zOFL6ExcEFuZ4+fOoaYxvWtM4z+zD3GKDLH+
RrAuO3IeunGCfsPzr7OzygIrvc6xpn6nNAgZtwzLETQMfGfplpm+82smQ7HTjA8ZFauC6JyY1sAP
6zyRvBn1wb8PudWZe5nH0NWKGPtvTSPimRjoegyh34JzJQ4o1lG6TlsAizCS/pRYB+vtMrb+XadF
7H5GDeGJq0Cce2NcUB6auGAfFgIG4ab0ito/y9iGVeDi6uXbTWNszMnSmtfCdxnx2zpz9vM8qYlP
P4FoBsSD1Ax+yWn66OUKP0w6xCoMTIsOjz4NOZz2iNiT+JiMDrYMmSu+ZV2tSSJgVy9NirHuII0C
XOPTMOHxYlUJtRtwbsgKHwrGCuKDIREtB2AUgChri6DKDjkxOOGj6LA1Z758IyDFzu7yQZVvA/Vu
a8vTtIJ3jFz+JYQRKGIbhpJKagh3x6FdsMgXMR7uC4WS+lRW/2XvfGoJcGl3GOxIC4U9Kwh1l2dK
+0gkWqgc9BqHdNQ+piDnJDfKor8Y7AdcCUpHPFeIET1gjdD7lI6XPibRkL07OtIY4TxoFWvWcZjQ
69vit/QlXbvBZNViQ8RDsYRPTtw2CMxl+CT6xek2SiIOnBNtxc9YPWieqTjSvJkU1M12GCNLUN3C
7sEJKomPJFNJllO5g3pWki3D7tHMGHCjMHbM68L4ETZKP8C+j1TvTACBfIFd9RQmFTarqJTqFuM4
G57ceeLDgRCR7yMXh9JhYMbrP5InHK2Dq518QsoqRkxIPkxuurZ69xehGpMwp66iYtu10/r+ADig
MJgGMYO3m8H8IfA4aHbFjHILnIZHRYbd9BXQGUKlTpXjn4grcvHUWo+VtaEvF+Xj/93mALPI4yQ0
4RUbEFHOD61a+TTWNSYVIomevWcG0WgQR2NHbx4lF39TMVjDuR1Dll0ybegjUxtwvG4B4MDOakee
jYIkDotyHtcsORb8hpld7+o1DZdLTD9Wv4sZzi9ngXj/raYB42/Xo40fpiJ3wq1HvukjmkeoKfDu
nfZv3BUNY1eqaaOPiGwJP5EviYkeXL8kgwcI0/RcF75NCeBgtfHBnQM54PLKcR9uEzLt+mJlfce2
BACqxzdK5JeURp0EPqZNT0eUxbi5AhVccgVlOIlK53T3OQHBh40Fx9+zVZKv+D05c1x95fT5MYBl
YktrZ5jpTJ5r7O7upRLWiHqqqdoon3TnreH0KQNxcZnSqHfLHa7vkBGMt3jVMQcvTSepJpivcQfy
4DDiR+Mrud6WF7KWAALqzuR8lHSPU4yUUsW6nLQqVAf3iCYi8wyhAatGYK+JuZkF0hwhPVbvUO0w
hQhtYWny59HnXcZKkV1yhICJ9iLFYMHmuDrd2oHT6b7FG+a++mWPrYt5JjK8z+L0oybHSgSqCEJk
9zAYqreGKXz9btFYMP0KiZ9+tKRFFx44ZUA10KCB3bIY5B/Z2JPHnpmr1GFMReExi9kCxeBfLU1v
ABfPFZaxc9j5I0WifDVKfQzJYodis7Yjd/Y2IkBvbyHACU7bahiRlHE+QLgFQ5Dek37UDoMcTy7l
hWfBe6rTxvTqgfApz1cYsLxwtpFGYEpHyk5pyeNMAky9afGr7mpwqQcbA+QPPHeUMSntynPhM2yq
iJamlfdegnxufrVxTHEvuMzi1mahhQIrSRu5ngwvg3Anpz75nqYWgPIfpkf7tImW9Ox1kwXqsi28
+kv6towO3IHj/DeuKobRtMF73WsT9H56r1itzGelIgYlqOd9CNG0x5YX3LMKug9EwPWwKgabvz+R
3G//MSWLfc2Zou+YeMgFlfTfMHKVAK6gsSuC0vD8BQJjPpYyfBsUITh26hHMMvPkOJuBfAu3p+Ih
6uufQwEN5cpTNOkcz1RLJddWVBxdLyjj6/gxDRzKO2QVOzTZxCkKQO5Qpvw0TIMAyDMM0tyxSlTW
TASA58fa4kop1hgOLCcxnErmLjOCR9CGVHMtSrA8jfZM2MuQrtQ/UBta6x7VIqpfBzACHjEet09L
5B4cHsxWU/gtLlGpBJt0QU76eQj9MKYGiZtBO50R2ExuY4LTefcJWI7hP06ktrRfra52VLBpRa2s
zyVVTuhul3BOiWjQuUMkgBembbwDrWRBo3audkXzYlF20UImcOj2IoJTWQkvawUyHrEuiRiV7hey
GnI+0JmDH+a2uIL/ahYg5/1dlTRBjQsLV/QUbHoyFHa+y7Kg+Cxqe4H1wyX+LS2yfMYP1befEhXD
9W5UsArnUncOBUENz+qtzPDbbmzuZg6+1YgoKbgUgLYbLeNSHrnfjW28z/IFCXPrSJdwwL7zcNC9
9Apz/yMj954eJbJKZvwDntKb/zQhpao3Ti5L/M8VcGC3PbUM6tpx7bRJ4LDuXnJSRuBgI44VPDbk
Hm81ftbuUVPTog5GBgbdT3fyNfZHmrc1hLGIIE8DmXAL8nEmUpRjY787iVL/SIBn/svkFguGTm3P
1VNSL/TF+2loFcR26Ic8ZYxzqURfTH2zGqv+SzWTro705toeObogorvWMKl6HrHYp6dJsos028KF
1foYaMZ/klFynbndrvdD64tiaYcqHcVH+EYpOoe1LV5H/PSCqDBEYMzY4oCVKSp+I7QF1QNzIpsg
H0NyTgR1WtBMzpAbBCg1XagqSifTN5V5Fcn7iiPT4m4Kj5IUbJOjS6uznzI53CIyqbudT4ZncGSL
YGSFNPlYCgV7JSJv4Z0JgM585YY6KA5SOlb/xrqYXkoPmThCd3bEsEfhjWMqLShkSp7IEanoF1E6
CeouEdUXRUOJZqadWrF5K3iuAh4m25rNpp/UGEK75uvaxCOO+JsfLYl8NDMq3m0cag/GJBj76DtH
h/Peu4lzCr7UBEZHXBCGibexFUkci2kQPsVqbCNQZpNFjUbcdyDVnMA+9jpuqemaMsY5KqdhepUX
O5dDOX09q7xTpqWFK8Sl9GcTQefEclRk/qUzjfidkDItto6yRzxr2sG8XOSWv7OdMv7ZLC7mKExP
SbARjEDNETMffa52YPnvQIzEG6GCnlE7m3Vn++arAwOc7RaqJyCBDGHpX0bsYpKRHGs1+32LMZTY
rPvOqjA/eMLAIiwA7VJxXMPDIexTDA8IQPUn02krBekgCTMA8Kz/YR+Yr60U4yHn3vMxpHn7TNN3
cBg5Czw4GHcfrbCKfySBmT4HLksepQCwFBgulfltYkj8JVjeQPcndipOluu3ZLfpVmRoZqV2xOkX
ksZ2Mar/HTWdWNmagskSV57uwDtH+VuFUvwNeUz9civphdsoz8rX1cXwRnGv+4YPbCImlqf2BZgT
Gxp2Ai5VbZ8+Vo2ma9jTWNu5TwL/yQ2uBUPPwj+3i7wrBJaKPJxKYZHrWf0jRDpdOd7T87Joyho4
/TTTt+UMabj3ayaeMCXI/LzT9R3PxIkwjvCTeUfI9zRFzWPvZUxWVtcvN/GGsgI+S37t+4jBBXyM
F8hfThbIe51C9OBcE6QPfUJQ/DQ19AfuOSSWtL0NKfxVK0aSHkvXPJGbRo8UMmy3tVUF9uOicrAZ
mwYPy3KfOZi5+XaUiwIYrkFHbWUWxn+DjnDCLmOFu1aVZP7YKhxm26oDbVqLAEtlGwZcTNHsTPHZ
JG72lbpBeas9ija2Ko667oQCU5Oii+rsKKNV7GQq2oWnuLBNeKC1p4w+MneoT3g42d7BnkX/UirS
uI2WMNx3qDLpiBw1LuY5dK2KzH06+mfwQekEETNo7E3DuJ3dFBZdRKTNmQgF1q6h9zMJdUhDh5vl
e0AVNRGwRLS3rrZnb8v0oPZ3cdUE8owqQGSFZBjD42aWoAOJdVYOsmgill3MeK7ajkXpPNBZP+0i
aJSseWEl9HnBp/drhPQS7Oh6Z5VpVZRoglomezfEo6rdgBLb3qNwxOI0aP7OP8DNS0JeuozEM+ZI
f9zRRh/5p7AqhLW3St0joBcEnFefEX0iVOP4QLXpsPZIGNapbhPvKEU01leODo6PU8mqBNeOaC75
Wf/JGL5TVz/R6GE3mKYGcW1rggKe5eu7Caow3og+tP96EIe+rMKxIIqkXvAFNnYAU7PgQ0QnrerP
SDj4kQkREnocsaDCVYeEQDQUBg/V2UMnX4KgZ2bVNgNyceyKy6Tm3r8kJY7PfRz4HGoKFw/WHg5D
j/Lr4F9DD5OW/1R2xv2tTdg3N8I3Or+3src+Hcvp2ksYTPUjdyqEevLC9B3B7vCxcXEpo4SunWmk
Ub1HIzZlBNYdf436M7ucxamutez05irBsjdZcso5U+Fcxdtj1V+2LOOS8yvXOZiXqKlyn9dcyvcI
s/VdOJnkHaQc6RZN3ZRyk8hYnHuThxHlzhVY5pCk6IsehuzSltzadlYfF3cMDeoecF272FyBzCmm
oImoEU6IBE5iZ2fvcUNI+g+hj2Z6aFLEM+a5QZnsJnepsBdlqcszk/Ydtp8My7lzK2Kv6O5959TT
A0nYVr+XResRU+6yTlQbhF3Z4lQEr37kfE7/LbtxEFzDyCKSmTLdbb6wUJXWu8g92Bimo9GI2Dcp
zS14ANoJRdz0LJBQxWumeFNjxwVY98JedqzIfP6g8lpzy+2srvZOVrUW+k9gYxywJit5oJvA8o85
FlAwnPkMQ4tuTaZ2DRJOdF4vneqzIKYS+6RT/aQ+l7CVgY/ZhDq3BooEzw7f0/hADVDufhoSkHra
AvfJA3pqcWl82A6DtF1Xwy5+txYuKj9i4uqIsaVJok8+GOkzIaIa5OTFUzrfkb5ic9DIaGC0MI67
RwLLBRHdlLP0AwGXJjothiPG1rRjwLrLkYToRtRGRXLQfl/4x2GKLXEnyY1beMOE3RT0xybBBy1R
DhU57EfRrjDMKAkyU2MJ7CmNy2xTYcmiLDMi1M+xMXZBQtBUvpvtKc1vMfOmZu8SoGhPNIbq6jmK
QsFPMK2MvBem1DOGNbeEO/DZuZGUXP7ndtpyJmmbe6WHariw2tX1V5a0ln8o6sJVwQ7DTkH8LLFb
9VQR83Ofp8iZh4exzdr6iRRCtKD0FDPCITeAGC+FLeNLX6Ewfcx0fLp71AP6rnnb0/lAabDbvGNW
dGegn2zTdxfbbDZva9+n6J4TVoWIG+ZYydisGp+sKCHWe0UUKfh2+qyJnldu2byfl46PaddA0/ax
Hc04UHfBmMlojwxSV3jdUtTO/QSia2WmKPmS8fZ6h5pliKMhdvN/IaU9/d4yWcfmbwfRr2mK6rcA
Tac4VJEYxt2Ql1j1wjBjghgYqLGMAGd8HVMby59LHUZMoPxIk68qzUAbB0NX8NPEV8pdbCKVPMos
9h9lwd1iX0tr/k2Lh8cJohh6EkzhREh+R2tpSWoGhW9jWKexmLqx+0MROCWUXnMGJGfBxJ5xE/Gt
rU2nxVPHeXA1wGT6w6bhhmkvksy1YyMamc47+q9njGPOqVf0EOHzWI8n20XmhjaQ0pEddVQDwrVD
Q4CO2bLU8PqgnNpTHOLNmmMmrYbXmA6iVJXoZ7SVMGhGC2tPXUzjJBwRZokESCAg7fs6j9V+rijG
PUMH5tyd+dpOtspiyrOnZkPiifQQ2a5Uzkk8kIzrqTCvV0GS83O0ReUexUZ7VZ4egN0R7A/wWlEJ
tl5vN3ynvjjoIFJ0J3dsERt4q+5HlDCM2ReiseAYIi7hVeqZjW21kGzAbuFX3oVnrP0Y82o+MsIO
h31HMrXYL7qy/RPrlo1biqvTk9Mm4JqXuXAXaHuJ+hH5Ss8/JJbHkZZ2y8x/clNwwl/aEC4Nn6qZ
TpSYZI+QYpzulfsTYHExy9k7s2WkHvKNAE2CMKvbwd3g8ZbmEeOm257CAGYOqDzaXQ6JiTkbSlW7
JGyUtvKH3CJBsUVrb+JTZqm5JanWUTC5Efkosiuc+QKLwzC0Gd4FP/0NBMB3gcua7FoYiJaPC82c
y0Nshj58gpO4DOA0YfrsAssKvyJwtekmUDknHKeVVXkqZwQsuhd1sf5Jrh4L7NIXXqzhVxoT9ONp
H8ufXVqK7AkUQFye6b9Ty6GWQfQKzsdMe7qWSAWxQpr2vjAdxURE1rgkac7qwRUwnDC5UbDKFxEU
1kcIla+7EhxOmmtY58XEJ4JbACd23zPti5skhKIlh/3Cj6FiA6CvtRssgDX30CUdDtEJl/6Bb0wt
d27xsbujpqLpeIjk/IWBimrLsM0cwPPg9+vncVBBdytMaIqbEiX1iguBzHYfL80ARpOj7B+IUtju
m3pQX0vQmXGfUAM98ovlNS/a4jWE08dlPoR95kd7NQtoNhXtot67FwBO+et0NkZY9NTCPC9Ulsw7
a/S97igVU6ujqNixNqyVA9UrsyfErnVrEzGFHhtK0FtWkwNdHd1bObv9P+LfUAKJ/oVPicSRhANu
wFhvQjD95wJTjzlZwsqz3cg0dfhbM12HNZ8hggMtMSo5esy4nR2uevjs1RzF7+lg4d10QXJUl7G2
+uaM5q7sHRKyNR7wZDEXDIKs7W41oYxTQCOh4BAPQAYHJpEh4yLDAgP/djquvhKk2KOH5n2cRd0O
X0E9VFhORvFLdHSYqsaVx0A31n30pMCyAnL9tcrn7imgD4P3HRLenleC4pw4ar976ndXHpqDJa9K
EoujfuS+dMwIvjRr4GHBbH4J7LFrnzk/OI9+YkX+0YtKLmse8MzvWmUxBrxFXwhrh8AR3WmnkGDf
WM7cY55ZTr0npR/ugebWR5gL80s32h4xsgZUn6fD30zrxrcuo+T9TDQr+DOzGl9jZ7LOsk+WX9BW
ob22IpJbQk3MJzUVmKdCwUU62MPkB+weduTtuibTb202hRetiVtvy27EipojM79YgFo8+KZFeMQZ
le8bh7pRUNzhgbIIDDZ1PF5wtQ42V/QuzB8BQQ/5uXH9iKeBwsbtYEH164o8OWd6mWnSxPS3IVmb
/1RFAdrVdB5XZivH7b0BbI5rPtBehgeDl2ekqRWhl0lrbz6gF2eSVtqMOLoVOq45tTJQr0nqISnA
M4SSwUSA0j9JCuphov1Cdhvir8NfWsgigNIaYj/0BVs/WEwS9C5AkSA9XJQzxaGyWTjc6TkgTgTX
ZDgQV52BjnvOEwP++JaVJKAJDy6fkZm9Ow2uGB24XvoAJsmsXPmMs/xMq15BEA85kWXV4mfZ0rU/
J7Kc9gmE4no2Yu7Xo7ONLXCAvgRuxIOY6hP0ncXc5sYr2i1gGnIbEF2Rl872VDAc4bBYV8c+rL1n
uCVwTcdKHh2j1RUinXckhOQ9CdhcP0pJVQfVIOrAiV+/plWj9FHkMZwLxcWNVVj4vbq6JaZcpii4
LDZeLiykkRYkwK4Zy5nJQ6oCd0fTHiStzvFDg8eZVMOPtIKXLaWp39pZuw/M9RQ5cYg2P8wiW6rL
pEAYFJiZHXSScGzakyChFe8rqodhbQI6odB91JJjYWM6Nu4khktPOTBfISYY9GDaP5J92i3Fw7BO
e9gFmChJPjX4WjAlXiABTyfVOeYnMitcwCWxv3KqJM6JPwcnkk3NmfBQMe+jlGTazlSLVZ59Ds31
L0tCajx4TWlwXlIY6m/tLlaQW7n1cStoRqfYpwXS2QmLPL1OhajB4jNUrB0RQrdsFPnbMfcsWlel
afm2e2519Fgu0zFX5aixYudLciVlsMT3WFC19C5ZbzkWBJpezbkQSXWDWj/Q24ISzzTPoivGjkSw
c0SX/y54Nq9R2vtX3NUwrpUXPOPhmjiY8WddO1YYPaVDoLmTBTPJYfhrHF7UuFFyPnnhKisr2BBU
pZJx5MY/JQuF1Ziej6NaiM92NGolT20HjgtCTpH+g8SqnxufiRcNzbm6jP30Bnqm8B/tqiASMrG+
083gLTnAJ6hFu8KnaerQw+aFicAExEC7s0Z9wWjn6GpDQoLAcd41C6+qh5aTg9RF5x3us/U/6s6r
yXFrzbJ/RaHnwR14M9G3HwAQJGiSaZj2BZGVVQXvPX79LLDUt0oltTTd/TQRUgZBsggS9pzv23tt
2lDcECTQgfE2gWciEQpoEQIceSaQXzk4owxfhMkVkFj220URUmaGglZZ+QXtpxR3bt6Kmtl6gAlJ
XMW4hzBl7Mpbo8WgMhZCDUuSpEUoYZu8Yw7cubG0CJoKPqxVq9YVmKb35ZGI4yV7JBhZqJ7nsR34
VlUnq9Nek1q6oX5TG7R6XBMySPOO5HHAo1eSekxHYQxxkXGS4/8OXY3q9XrI6UZHswrG4+wIlmrd
mwRqMC6AHSHMe517dvqFBuhsQIkeVUxyzCEyY74Pak2R/V9/+d///m//+2P6P+EXynxw2Mqi/fd/
Y/mjpBUVh/T8fr/470DM+e/6b/71np/esv1S3rzTLfr5Tet6/vVv+Nzf1uu+d++/W9gUXdzNd/2X
Zr7/wryqu34+33B95//ri798uX7KZa6+/PPXj7IvuvXTqGYWv/72kv/5n78SoXDdBN+2wPr5v724
/oB//vpANb375dh/xO9/+Fdf3tvun78KuvgP01AkxVRl2gCqYmi//jJ++faS9A80SSYiLMsS0cjo
+q+/FGXTRf/8VVL/IUmiwvVaoz8tKbrx6y+Mdq8vKf8wREPHMWapMp/LS//x+3+3h77vsV+KPr9F
dd21//wV/sGvv1Tf9uT6A02FbycaGuY4VeReqxoKr3+838cUN/ge/wvw9wzxo81crTUdQYyeVMb6
pbpP31AT+lEuudgpPSpRZ62INmjkXKqJm4y6PgZPPMdCqt92pFTJYrC23UH/5uGzJBjnMJO8pTZP
fZ/7ivRVrmem6stOYxA3KgIRM0yB6n4nNtgQamFPciE6zxciBmjVduAJUOtX9SYhNHsgpUuPBa+T
rRcdMFueiTfY6beRKjhV/FEvX5QwZdoLr4ALZTuICOAqhgoWzqyIolSLFXxiZlY4FNM9tNFunRCQ
OaleRnkowOKdGcYWT5FDFwTIvgZu/MYYVczzt6SaofBkzsp1MO2TraavNrKnZXlC07UdiuG+y9k8
Ge4I9R0Am73qnGv1FZkvUjPFZqPbCsXvehyARUUOwkOiru9r6aJ0l2x8M/Xn1FAftDx8UJsYrdKy
SRpskQ3kDyLjErDZ5Wr5ZPSI53m2AifDFi6nzzWd/ZAgw7XNkAuLY2QFOv97es1bIAHEZCRbAZ9k
UxonviWKy3I7oRBpNe24oksb7d1SP0j/RTKjO5I62vAZblu+sTLWfkPgeoHUb6EGTevlBEhqg7Rj
v6z0KLB1Woi0B0t4OeebTOlPeXUbqP2hRKpo6KdESLd6JzugV+wp2HbSU1l80hC94oe2U/V2UFJG
RqSv0nUuaZUYH8w7yQsgjZmDSFIyT8inwywf6DGDRZN9YQ53hklZDCCQYt4Jhch+FzZzRJaGOT3V
Ii4BjgCkkKKROzESAiiyDoZcjjjunAguu/SiqsZ70L6W/NTAzPcD7gh4CRsmqy/oYe1Rf4Xf9UHT
HS5FeFsJ6q05568KUduipZ5Ba5yFIfG6zp9jSo8lvK8kdhf65OvcK2iER3zezLqrbUToaZy89DPB
jfpHCX9+obqRrZlXksjmklB2+ORX43vYp4bmG2yOZTB3WRZv0Yvaef4BeeUcaWQRJNnJWJ5yE9dQ
hPhG+xJSokHy5sYL0V30sDpqKyVCHxLeNuFETJoQ+SFiH0pAbqPieMOZhBX3CKj1rq4fm4Uhr5G4
rbacsATcdtRlVRi746CABzHJIavdsdERuRc7Bu4Y1jBeAQ+amhNHlC3kkHJl0dUMRuEJNe3t3A/b
oXxZ5nPJZGZt8CF8uOT1rSZRokm+cDTZZDPb8/ApDr/E7ClYwK3yeaUtpu3oLtE7xCQ7rj/M7gAN
asjmjWzdJ7D+6vitSYPbgJyxHKrPXH8RM7oDoXaLfwC/eLkR+/u2PRQYTiMVWsunekBqmgEVrrX7
1BC2hvwgcY0gicWB7X8gt5wxUuSsTiIITL20y+u3OWxtnC2UugbYBvtZqqhcSoj2YX1RvPUtCghG
QRRFtFe0u16BiDVndKpmphbTRpqLPSOQx7p4lk30BXK5Qahs59VHJeZurwq3C3eP8mKEL1l2QolC
e5RrRH6LsgzSw1cwh7ucVvwy8+8jtwFbEWnLfgYi1KmP+rJBFgdxj3mfqmwV5VOF8ANOiG0Oj9qk
3CnKjopqbPiTCduCS1XT+lYE2BNvqpL3RBG+C8YrBRFsSSDH6nvSGZf6NZqgBxE1OEuDbabkRKiC
PUkT5aYbvBtODM1brnOHjg3DzgKr1kOQlLdRVvmlQOutzTHOPhQUyxdtgy7SqafbIYbPwRU157hM
AcAmJmWJeebax74X0cItuMGD1sm6/EROmBuaL+0woQp6H9FOJeyAVBqcNKaZTRmuV0vbyB+N7DR2
s6NpW/Qfu9n4XJrTRpGQSBQFaveguyQZRsdA30yy5FgdRWSG1UvUU9AgsHpBhq1cQK45lf6RaP4S
IqfBs1ClL1QtEMI9GnV67PpoIwefA/QZA63kEYsbuiH2yIjtLndSc3QgVOyzAgYL0zvUrxZAjRXR
ERgM24kFiW+s6izDpCvVZzRLtmpYzLArrnOAH7MjMzMPl/ybxd5CYb1rAs3hyHAyo7RlKYX1/Enl
MojfziuCh7LMNrp1lrRnOa8cU2Rnd11OTAg9Cy6fnZhvtO4R8Zkjlw3A0ogL5uSi8GL+SiUCvAIm
bgjcUiZ/Rc7sSimeYW4CQdTcimV2FmHPDha3Om4jQzW+Ia52a7LjFyX2NCKDLapZsIWAxom2QBFe
mXNHkdeAgGZTGfq9PsS3Sam6YZusudF+qCeeJQAiAjAbwT1N+4lKEokmC93mpT4nXex2jemC4vXa
pH0HBnULLoWtb23h+e6ZzhJsB2xAW7UUTFMQzVSCQrvvSaEjKqpvQKjIXAldYnn3pvbSNIhyYQWj
g9hUy9nIP6F4oISdboQOW/4aok6hiu79TUHSZDTMWxDhTjZdMiHfMA34kLgdo6y0RfaLmIuu0jZM
2s9q/mTkywao12bdiTMKeknSNkoSekpWbSWsHoX6GproBkrrFp3HyYxDZzHIaynuo/xZIzcDXo9T
seECHVi87KS6ejPj8KpK9laEItWK1kL0dupQOQsH+PNOZTHjr308Ky9V9jhnb60YpZx5uqPFD8vy
MinZzVB6lci9TOHs9MkNhNFO7pvikDfvqNngQcF1osD60vVv0zBSGBdsmOKVCPsSxeYsP4UDaSkI
TDuuUN1r374183gid3rT9PgeVKK/zZelIRohvKE0cYdfZhc3ZDXLwXEAsqlx7YS4f0Z56EwN2Zyj
5WQhtGY1uO3j5A7U/V4D00Q/5MSvVRXSJxT4XSYuRbVzu27caFhnxNz0G9nvrGfiw90WspFFK7dp
MweJF2pRy8eIcQitr+So0xD8qsetU5v3uTjuhWCwx0Y7ZvO8W/Dt17HEHVVvHgRrODW98Qhb6yMM
Es/IKXGj4PSUkLx3VNQFlycyoVYxJZ328KxBgl6TNYc0PbQrTAPBF/7zl0CQKF0uoCbEPYww+CBE
4dYWTSCGrvN8bK3uhgLUrQpuooSHX1niTB0xIm0DaK7JD+ia9Kml5hwGSJhHdAlConkENO5wTjiE
sX5K8viA6MmrKoa4IIQIe9kOYbI1ka6EY36fNKkH6xOKW4vd0TNzrqZsjVW5XcyYgkf5OWJEiiFr
M1WHbBC3pBJ/spbmTtGZ/K+BLVl+ybmbJ33hTrq1j7LOy8Lx1uJ2UAqlT8WF3KXqVM3IEGeOT/bS
OH2eTIGMmmPDM2ZWe2pwlBLV7ZQnSjh2PMFuSu96Cz4MtwipJtBuwNQ2Dk4QZRuZG4JKjQSv3VMc
It6LZoumZ/NKhcbpo2KDOuogyNtM17aT2H509efakhyMc+6MrxGRAdNk06EV7mK42rUZVJ6m2XcG
JQKxc5k5f/wwQ/ttBvTjjEdW/zjhkWR8QEDyNN0QVen3Ex4Jc6CqmF3mtpvJVZ3CzXzlVt2GO+2Q
gTw+BJfuAJkU5potemQuPQ+lw6292FrHv/4m0p99E0USNWaAzA5hxP7+m8D103rYROs3yd+NF8OL
94NNnNBHfKH+vCEt4dsE/dvs9E9+uyT/yW//YY26+Ps1xvRZJam+rnHeMOzfDbtiBxPR67aWa13+
5vetU8efppaSImPd0HTYSZr+05am2cm4XpKA/p06N9wVXuRq98sWYLCXe6En3f4P17f++h+msgSz
lqHVsz7smZvFzdyu3DEFGr5aW6gu3OQditl/vU7m4X/8iYopgkVVFKxhP+1CUdeIE19nzznO4kSA
EG7VjqaoGEuSDXAU+69XR7Hgr1Yn/bT/yl4CMtGyOpGKZdCjKFW+ithv/3otf36YaKauSoqBjPTn
XyVE2twSisJq9sVtv023zUbZKw5qN4dqovM3a/uzw0TFBWrJGmHQyMV/v9vEBe41UQWZS+X3HgK9
k7iF5KROZlvb0otSN/hv7LQfV7iWRH44Tua46kXs35Q8kJYLCAPGGCcBQ25TP7d98N856VSDwDCT
Sg61lvX3/7A6uYwXcnnWsKQ992A73lAbgyBml77pRXd56f7N9vyzkxzqJl1hVVE1U1uP2R/WNyQE
X17DmdpN/SRv6m3zXDyj2XjXPS79f3uwrGfxz2f5j6ujYvbj6ixTwK4Nks1N/MnFDLHFLeVoW7jQ
e+NvftqfHf4/ruqns63XWvhesQHfu1SdbAYGktyX8uP/bPv9fJGkL4tGd+YHaTbRoW5rM1vZGxtj
q2yivfZ3R8f6nf+4+TQDRylXSln++egvBaPnNFzXNrjDRbLLN4pooqN52JYemegzxHP0l8CG+Fxs
y91f/9g/26K6xnmucU/kGv3TsYJQxYzKgehRWboEExNzKl2YXv56JdKfHSIG/UOKjboI7uun/ZZX
MwYfZKNcmAd3Ora2dBBvZ0921edk+zfr+rNfZAHzR9iDwcgUfzocY5IwCjNliooja3qBWeUah/IL
0ZxfcQYc0Zq8xX97CZP/eMphctJUBYuRyYb8+QfqcgT9uylzN34KThBy8/fhqG6Kh8itDvGRsftE
uqzLhPtIZonX2/iPkGn93Wb+43jid9/i57tDTxZSUmL8vt7/klckn99OxfjW9NRd/EB09+Zvtvaf
/nDwYmttW8Od/tMtvhFUYMPwzN3suG5q5RD4qbPsVa88h+7f3in+WKvmB/6wtvXb/HBlG6VE1KKB
tQVv69DNODC0eMUOypYlutCZd9keZfzf3Z/+/DeaBqAdCQiP+dPR26aoJfBa5Zyh40awqW24w2G9
HhSb6K7+dkL+l3oo5+pL8dA1X750p/fq/4MuibSe8DSK/pMuiV98BlTe/r5Hcv0333okkkojhOk+
ORD0GvE4sgO+tUgs7R+yqDKCVOhOyHRPOJl/65Bo/9BNOnEWMSGGxImncR34rUMiSOI/LFHjMsO5
yKfKqv5faZEohrkOq75fo7ESoRewVGYM9GN0nS/5++MOiTT4eahKJ/KZ7zxknndlrDvDZLwsyJnt
ycIHAnLtAjAg80ZpKvckspV70B4Icn2yzzddlQpuFGtIR2CEUyNNjWWjU8PcG3OMCNrIZruSBoz2
iVAXe6MrZCK/5+U/Hl6fvf4pMrPYg+b/bAJea5y4nIttNyI8Iqiv2q8ZnmiJ9e00NAYqPnqTe5gJ
/Iv1z6Rp+Z7p1n+8cl3O1hVaUTs7mWZ8EPDpf/u31+f/84/5/tH/+Xu+fcS60h8/cl3+068jq5oI
IYLqTQESHJ7u+s2un3F9VIN8RJawbpRvD68fcl3++fXr8veXNXxJy0aY6NMaxIya5de+k29se6TO
VM2Tb1q4FRf5UoWXuKhRrZf2bl+rn5w9+Yy2vd9AB+7cI35lw9vYBcmRNlh3y6H5Ve4ACBRbG/Be
vvOpy4Zbz9YJLgpG29fUwfd9D+dT3K8skWOW6O1KHPlC+igVDVBTEDJcdHQ7B9bqxunouzvr+uJI
czbHI+CV2ra3W9/u89C1ffvie4M0uN4FBI+HlYe5hrFmCCCH6d9sr+qNk3/xhT6/8c9nr5DM3elc
WMX96QR++EVYJZDp8EUssh1OPPAYiXlc9WIBRvdIzG7q3Pri3GywKgq3DlYv89beHLc2od+evfWj
IPhki0Gw1bTwYs6oTsjLtTebKUndjb0FsKHzZe/9CIn/+rvDsLqfaUkJXKTnS91KE5GvJY04osnI
PoUFuBx9RGg3uta6vL9ZWts/f/LWIrt3OiFnHGzv5YUGZGZXw6EZiWapM7K9lnKLYGYTGjJg57nE
NbPEr3Mmu2mpeaCJ7ayiPxdaL3a/DK9SpX5QLKKYCsfD3m4o87+oxrR+1fvLBSD4XYE5wztj7F8u
Bcq/dAcQ4GkRlcdAyz9s/Jbi2btn0/cU3diub2/egJTjdEKL4vWTr4TREQE7QZvhy0Qugne2xMX3
3k70BZttaZ8O7pxXnnuII8lOSppxMEygHB0y4xNkeTQpcr4poMKPhVeb2tH2fbHPtuxsn7Suo9cX
sRMMPRqrfUHBNcW2PvYE8ZiWw6SUZKbe9dE+QIkyBNdeAz23iDDdmkovzNvm4Puh7UW55nr+2RMb
1fHOpz6ZNhwUZnia5PBQ0ePZqNBw2gXEIbDvZJhuyvnSxzFA9/7gx7YnIHb0zufT2+kk55Zzejkc
Dgk0lIadoNTpIdAPKphPyjoU9Bvfem76DmIodWmf49Yzl3rrnS+nTpv23tvbqY6qm9PLCTCXrQmP
bTn4gaVsc9NpYu1J0skWXGxbaQY30edH247kbrf1rEDZcGT5AOY878KPqQuPD8uyNuJIOSnWO0wo
d6TqCSD00qwK2Jn0CReS6AH2oE1Q4XswF3dS+Swo491AUxRi/J1t24Uu3flbP8itF99fRAwTUCqB
dnBYptC5vMvb+e3ErkTV0njewdUoTWt0ofKHlMo4qQrqAyKMwB5DcbQRW+v1fE/m8B4v0a2aJpsm
pXsmP7hfd7thaXe7/cN+MwXtBhuKXniGRFMyNLa1nqDcVssNEhcER+E+XNqbOJEcIM03zPxHf2Qa
QGHUJn4O4q9PTXFHDOfW0Nr9KDdcp+Yn52jTzJ12HN8otWdXD77YIT8E0P5+3WjdcijL3jt5niiS
Bzyphz6uj0Du0NEynwrgriTG5OG+e+tKDANivgA0AKoqvnMxPrOxMIYe/Hufk0dKtZ13fvPw/+05
ITSGfaFyQg6Hcb4LkYCHIBZESOoJ1T8gfd7FU3RiXD0uDqEXxaYzWNpN2li3QCDY6kZL0Xw96TOJ
Xrk130H29sSkEgmmG0hG6iREmrB+X83+rlXivW/f+y0N6YLWHhc+8I0c4+ezVYyPof5KnvwezdEn
hbbIVHx1bMLCuL7ybVzsBp27qAeOMZy/9r2nqsXTupm8vDBvPc/j2OFE9gzhvHrjuBoxBrTjRryZ
wgExQX0JrPJzRCpuN2/W/+tGerK3pdnccdIRAljQX/bl2Tp6/FoISlvPNyyJD+7wOWk0gEntMVXV
9bxTNjT70+kFIVKylR2FS8T55LpzWe/cg+smzepYzjeLLD0ZJe7SiEtMrlRPiIY/YbhZ1nYPjahw
q00foXBvkE7clfm9b+Pj2bF9QvvCXgSOwtY/nyYSJLzT28sJ6VS/j4XlODzjd/SUoYd8STW8jFt8
p0qPSq3NgUmk+HKG/mKUJBQgzwVxq2UPpc4ZJxrDWWoXk1vAMW26F3t79OED7u17/CYb/96bCn3D
qV+3wpN3XhqFH0tleoXX1/JrkQi3AhjZYhRfVbTZdGFlEytdOiP86E9x2+4qPXu2bZSdL77dtsPN
9WaaaRw9Zy/rLidOycXg0s2Picl8lBvCWLmO4t4k03b5AoPw1sPV/sJ3UGhVeT7XTYSI8s2Zu6jh
ns4vXqqnnvvCfy6Z1msaq77PrblwjbY/BOn+tHDLr8fKdU8T7QjXbRK6k4YrRBwH7CNzcFw1Xnau
2yooTLkgiOMRXYClaBdiz7uy+hCS4HUxlGKPOva3PxHaVfAkmeGktD1S+kx5sZfW91wfXd/48+K/
3vLt1XXx+ij/9gndDPO9C+jMroOm6yDx26PvI6nrMugEXv7+ZN5GpJJeX/phfPX9rdfhVaeCEyWQ
L9wQgsDgkRZswdAoYFy3Duauj74/d12EhsZg7ft7ri9/+9ff394X2iewWHgL2l5uD9fx8KjpyBCv
D69bLZBBpOxioGujrMo7rekYWK9j4AisRVA5eEYDBjPQ4bCD4Z6IsUTR9Ms77kYMr6/LeEqeI+SC
jNRB0arsKoRaqnoniRWA0ryLXBn9Jk1As7hJS/hkaZENmCJxsNmq5PdmvZyoGZY3PfgKYiuQKqYI
jTk1uwqqOHfwotcnb6naZRcCmsCTKKgPQT1K99Z8r1I1eLg+U0QEf4ldlu6vz+n1m2iWzQ0ek5W7
sZyIW2nPkTy2Z3R/gY2RqN/kc54eZyPbDGJr+AAQZmCg1G63RJaipiEDwx3CcHGRlWZ7BZ+t36h6
9IC9DczaDMGHwMToIR+09EQI6AMcYWO/mECtZCtUHrtDHHfTY6Z1xSNZsdFDUgDYssvHMpS0m0BC
v66bWXAIFjU4NOXw25/rc5ZU0nheN1dN2UgSllCyDTknm3X9E+qtegzH54wDufU0mKAVc6E814cH
PK3B3upRPgpVjIzS5HZSR4txQw4OMXNz8hUvGWW3JB/uuBla+0SM2w1bKX1PzDusLMMnAcmaC/0V
mlls9ecKa5be1KiDitS6kDAs3lSq9XBdEoU8fhjJ6rsufftDMs44CNadaIzWxUyT91Ju9WOinkVt
1i5E/gL1bU0R0bagXRDwLxAGhcob1kVJqpQdyV+ac10UzEI6RgzRbFWVPXMI8juwJt2dFiaeOnT5
4MRIishxUO+vn6bTG5MCWTtdV7VE+ucGMLhrzdEdzjh2bhWOKXdj/pRC3G+42kJhjAca9a32vj5Y
MkN7n6b2rdQr/R3K+BtJJNMrMB7s3WTiZUmsn+vECm5iAz1XNljECMPC+PZCu76g9squK4V9pxtk
ha0Cii6OpWPfqeJxUnvxSFHwMKP7vS2T25HE1SfsjPmtvEhP07jgRkEp7s+ikEBiyxlkT8N5MhTl
1jCnZQMSonYJB1WxuvHcgPV6H+vB03WpzwsXRF15KevhRpJi4Y6YUOOeyBOavElxH9ftTtIX9aYn
6mUPFOWINUq5uT5lFOa8G6MocaY+ftM0fXqOG+ZPQ7qM52LN2Q2NqPSNuoz2SdEfMekk2xFD9iGQ
1eVInn2wyfTCesBIKtlEwRhnfhtZYEsnuV0k6fZCMwcr+RAxJalzkatJFvFNSP8OUVZ+W7Twxd+M
vbLXjGE4RbhVNzX0fzfqQSc7fSU9qy190zawhO0I2Pe2LHJ48+mAQwY1GQGnanjXI8k81osUONcX
Kik+5H2FIEUlK61hvDJ3Om7uRNMustAD90oU5Bgxi+AJOd7zEXNJq12KzpAus3d9pc2twqcH3zua
OZ0lKxJuOoxblwpau0PKWurr2LsvVtIH3hQRnj1PdbTL5QJphVYF2MZRj1//BJYV+6YSbK/PK+mC
tKXQ7zCT6afJAkjRkBj/BqYbwfwELlFfGmhNipI5E3a+GzQJmIEns70ZaiV66Enb9EfAohg3JiwI
qGi8iWszQxH+9GP22hi1tW2b+renrs+3sI4YpA35pmnMnriUVDE2mlSBdx/V5jjoA2gICe1oIaKW
J5NHOsXjM9Z89Ubtar8lSuFhsFYonqWLp2EalvtWsy5Cq+ivmT5baETBu4gRketEVAIVzTCrim23
5XhMQDmQzWxZIJ+mrnqQTWHY1lDNfeII1D0BT1rrYYPOMLgRJO6qoUZaKSORsiumbSsV9en7IwWr
yw/PadmYb9KupUaDLB+sSlWEh7wbCAVnsP6Gne7UIds+Y1D2AhwagJCCcWTKCPpRlTMigcS4P4uA
V7yfHpUqPQsFrDw8oBoTRCROt9c/s1Z1JxiaXpcLKLXCVCf6SFccIKZsObkvLnGQrp6tQD2lVKJ8
7r7ibjEV4SbHrEw2l4QHRl18mVPjYjYRKDmg+N51sW661DdTuGRFL3F0pWg6oNhX6cYK0H9dtytR
76/k2Ol3VavXNzUekG/PR7mOGg904ClXYvk+iNpLvO6HRK9R9Gi04JcIWi6cpUMZZy00zzl4gEcE
qyKADq/gPNgsk3mYO9F8KPt4OpFFiJRpiutXPZR7h6iuwSe26YG5EirdKI1figZF4lhN9Q0MzvCp
Sya7Eqf4RYnb+gD/Cd0BXvl7QVjeiaK5l6Re/4yFGIX/gml1kAVXJ+RkgeezUZPWlDxSFz5UvR3J
SjLHE9fD6XRdhO3y9frU9c+CkWInkOGtI0cCbMgXDe4ifS+UWXYXrwvK3I1HLdbvri+RlyjcRZY5
b8VCXydF8kdlxoCqoDg84KNEXlg/jIAnHsYviWqCdQoy65ikY/UsWWB8xrC+ALJCWZKWJ1Mvy3uF
ClP9CRhR5Ydzf0PLXvlqTbIjw0v5EJhbojK2WibN5adOAE01iIjY4vFLJk8ANOuyv8xEZXEnV43D
vHDg4ssAGGfU2l7L0/MoJJVf50+RWOopZzVTo0LPQKtnktjjlddEfCjFfBvLZYpptNsQr3IZZ6N6
hYQHiVjK5p0xVvVrCrwEdWT9PBGZ3WpJdgFu81lAHnxrlnV125iAyqlbkGmJFnyh6LSFvyf2X9Ig
DUglinX0lX1zhzVHO4S98qlvwULKVqY+AxsXnIZB0r6Hz/HcLNHeGJZtWs3RfhSD9gzduj1P+E3O
iWRr+ZRtDE1DDyYbw4UAONmFCpFvIyUeLnE6mTtizGfn+urYwICUY1TIpFMgpCcE671r0BMBgPpM
IkwESm8SL8mkKJ7M2Ggf5XN6DosOnaJgeroaV89D1ncux1vhq+uileTvAZ3qM+x68QbGxytQx72K
m/MU6mHLQEhq7tanDKlpTlGvhTszbRR9qwAhdZRhkI5LZhJzoGeMUFqq0FJtvucVV3/4HFGu3i66
jvRlfSSPxasEi27//fkaH4wrzAkqeuxxwgNUp7uIdLzPGFn8UJWxotUDEAsxQu8W6p2fDAE9mEwk
xLr82i2a8cKwfMOOm04K7kHqGprmXhfR7/qyGhX769L1T85dwsaLgDV9bNwqEEl2oZIko5WjJnQ9
rudRE1fatXbkfl0+59xzZ7HJLnJYmN6KxMFr1M8b5gXKcSazl7M5gha3MhIhToGCnVpHkyvpiHWn
uBBhPhCFF5m7Fu/fBRZJuhMUmaSNqfMaScifGwXcFZlI4j1xr4hBS3Eg+LTInoRG8BvRlB+1ZQmP
0qSMNlNE5TGHYmUADLeNVitat6wqC1RiZrmQxkPGZsHMIE4GLb0+Wtbnvj+C77W8fX9ftNR70s13
P70BC3VoTxP1+lGVDq1RQysT84aosc44Reuf66MZxNapFN5KIlcOMal0Tk0vxaX+ySiQvcxmxM61
i6f5vaHyd0pTI78klh5u6gFZ8HUR4WFO3Fdf+1pC2vb1D9ebd5E+yQ9PSXFTn83axdatniErkMcT
VOaWOlruDFKb7yTUhPf11HT3ib7XEyH0I4tcLZI9m73RFMSTCUzI9aYoN3pQGQ81riMQl8jxa2m6
rNa7r5b82JMsGVR6ejckVnNbCtLpOn351xKJHcojudOGt+YPEeZI9sxkkfEZGMbkZok0e+zO6CG1
pPhuffU6K7rOlKoJ3+v1Hdfnru8oWubnQga6Si9S/zpnqFZWCXPg2+ucAVtsZU9VFx6vL6aknDmL
YCyUYJlRZA0sdhKOjA1T0nZLKUgkHzxYCOfS5/EYNiKi6E4SntoKrX2lqhXZxizm2CVdvWozX8QQ
fNKqiJDMONr1lPBf66GKNuyG/lgG8wK2iwjUFNLLm9pge9Rjk6kQN2sxzSYbBGB5b5GOtTPWqAoG
ONJDj7HUNtsg/my18U6dY8KmA4YCZawh69FnBScLUBvoC8VJHg3Zn4dA3gGI67GiYPruKwzcQpxY
m8IohBNAz3MT9ouPiFwetlYXDGtEsOBcX+2yrzVgDH7CPN/UZjHfaIGGMLAoSw9GdI2/sbdQ6C5W
43FuMgnp6tjn8u8tQzUfWkJWv/1REFIjvE2U6dDVYHbEvEAiGpnHZRyPBjkeHHDrYpF2x0WhPAX3
xyGyHZCqFfXUxjrZOH17KGQ3yE3tvom7Y9PVEcbGmJvj9Q+DnfKEMW90jZ4mVDyEzoy96AzMvLsH
uyRtNMrqG2k023ulE3VHB+FnN0uj3uFE32okAz6GuaLezQAYEuldNQzUZ6lxiOeoXHOYda9rjd4b
5Oge5v5yBoAjP4pqcp+3+nxeSrg1aho8jaJwd329Xq8vBJTdW+u7k0jAQdRTUxIIuhPEJ3Jslxsm
phkDs0W+o9EEzFdWn/tSLXeYdafToufYKiUshfQh19EmQMIzhfKNuJ6Q1XpClpOueQayAfLoeS6w
dBc8UXcPIPczcWbGqdGB6cbjFLsT0zHJFmvlSbsO7smH8wBnnZo4UeCDBpyThO1lhrCrA0u8I/Mh
ewCq6Gtxqj7HpCzvJ114DRf5UZCoV5TMSCkfeDTmcu/6Xa7fQOIQgbjQ3eqFpByMsvu/hJ3XcuPK
tmW/CBHw5lX0npSXXhBl4U3CA1/fA8m6W3V3n+7zggBAqaSiiDRrzTnmL93zlZVh29Vam8sVKEn+
XIbVZwLw/KbmJnG89UF+vzzQlBGLyqpFsqJFClK9YJEWFHA44cVgM0KVeKlFVcNkYCSjZvdeWEFz
6XmkmKSmWOREeQzas1s6/U3BuDzBfiQR0qlW8pYzJdpzrWT5A67odqULWHhloSqbqq9B5CWlRSKR
o+I65rNilnm2GiuRHS1rxAtXFAWZnpX4JvBVkLEX/3QDsFggKymKZmRq5gU7cou4822ESfpaGl1+
tavx6rb9KXPM4K+D6gXdKncxPefI1xlpkp//64SCQHq/02fuGhxbt1VGPki6MJStfDvZXSkLTSjK
Nk676Fjk4rc9P7Dy0KqefrDtZo3rhudV3msMdzyXFU1J/KsXzSGdsp33FHavjdeAsseBoLLb/VaX
5DuNZQDcSnlMYX7P+1t0w6luHkJ3St5NZqbQGN8bkDYHNvzmImT9ue5C7OVDFHZsAKL8MMSl8QY6
ctX2VvGchzgJQ1+xtnYSdqtioBWfK4RZ0nbxIigYWbuKIVoeyYdNl65jRt9huS0Ktw8+DB1w//0T
7AnyCSwfYX6VGy9qQmSuvCS3tTjXhNBhDmcRmeFjcZrKXoLDqW5f91zNOLVGcjNdAjuSPL+iq/Vc
BheYAg7En7GID3BfKOLNA0DljvPj41TFmZzwcO1p+o9IJ8Z3h11i3GECiOnievbZAZhqTxgE5a0p
V5lAwyFexBbA9gR11YHgp+ZxKMfvrmL196ukaIp1xipv6ZdV+ERmnLrX4f7Q1CL2NEmqbt/hJr/6
bKwP4UBTdv6F/xQ5B8HyXott5SBc7eRP1nCVhzlq9Ept4Fq47nSoo26bEUGG22TQMJiQrLGkrA8h
Zd5xJEHwAUvfueSZN7x2ycZjWNiCL/If5PQftuJXVFTEVMzjDMle8UVRorXy2MGh/lbpDQ7MMewO
JkyGR0wpgPDmF4oaI5JBWuI1NhuyGOOmgpJo9KcxDwc2ZBzkpTcZbFDZla8NpxSH1qq2va2WH3mN
V711wu+johLw7CndMeqq9DwTS3hTJsggmf1sduafs697fYmVpBkxyqdO+OjA36E5XQZHX22Sgw5K
YQP5TSEkVXPwamTTvlQrZWk6yqKYN/E6qKpV3CbhTqu86Bam5pYYq+ShGmPnahcT+MGC+jLUxfEz
K/SnQkXLSDMIBN1cgbPlOk3NZr8/uY/byRRHU/W19yiJHNbGWXFiaxFRPVWUFSmFyTrzoubZ7WaL
ihV1vxRnji/x15YFR3mafOsQCe3P4etSOG23Z+aYAZpGBSEZDNQ3LYl/yBOUDH+dCC99JoFpqzVt
dPH1h2ZoGUBBgfHUBe7zveJjtF549KgArHsYoDhVrGx3f/Yt7MZnCnT9aqiKfoXquDw3DsHTCBCf
6PjsTRKjLqwS2c6yR1tabv8K+HfANaPqL2UfeKsKG+d9EsjnyzAg3NvGHQmO9UMzqvNA5eTX2ATb
EeoTtlplepiobCETcq6ADvItVLR8p0PmvrTkzC2jOo3YkCf5KlDQG4xzCVWeKdDrPtiS4n2bz+AN
5g9zDQlzmhZtyQdTD6PVDIQ3JeO73Zb4L6deHBqoo+/xDWt+/+h1o70Cd2gQ0AijOul07ajMrEei
CrON6mFg0wSL084LiMk1ynSXiiF8CmuY81Y1PbVqdaFYSTkRNEK7MouI5RfEwRsmHvmVhAzzgdS1
SxaVkFUxu4TL++OZaRAoWiCjemfrL4aimYch9R+8KXYPpFX0R7XxumNGStsMBuc6a5RmlSpsrYYg
//NyGTjPiNi7Hcan+hJ4JCwXaypo5UVJZ3q44ju7BHIaUCb7ZyDo54bTRKUSN7Vt83DVfme8TKL3
1mnPpolgcf3FzQxv3fctdaaZ/RcxG+n6FBgPDmCrc+pjOQOzC8KR1W/fTD8LGtOX1onDndJr7XaY
mASbmkd1Et64spR2WMn5EPhMeKrCLjhpWJsLWXlqLRyVrGu+GT4V1mBoggtZif3eU4xPVlH6ApNV
ChzWBSj3H86KVP/71eJbaLYKARINIq1B9LhNc7Fjm6IdiRei/DdMDZKI1DnLTWE1Ri+qEaWXNAJD
R7hUAW81DJaEBOqXJnKjHYXwest8rV2LoP3uVvpj4ETJiwsPbCHPADP3YO6n6TR1zSmaN/u9E/H2
ZQSAym2/LADIe7pCCwoT/Nz0EVpaHyIYNcSodgw+cV0uJ8+uN1NYTTtTD9IrdYB2UQtWJQ1oiJVw
fMpIyqKbK0mm0gD/SQfvTwFvK6e7bp4HKzaCW7cpAUnP82Bpiu7kDAIKbarjqxis6Dc/cdj0djuc
XGhpW7U0iMksBu9iRjYxJVWtrt2IARMOCzdJ1SH9td9njZqf5E+vsIsuE/jNrIGocaVtmRzLxqYX
xG8lD9iZNox+7U4ojUJ2umtvO6cGt4GZ+N0+QfGlKhQ/NUGUHBPmCGzpfr21gNRDowxpnvVltlGi
yn4SAHAeur7Lia7KcAJ3IMysNPaPrHq7187qH9SW0pmfvXjFZF8She92nQgKUmjaT7QhsE4aEBsD
++fkuPNGEIO7ZsLhS0OQTlSKcIgzT+aFId7kWcQK463vGC+BtOO8qroAjBaTrcf3njuM8y4EKebL
msjfLoLbvODT5G6nNGuWaV2xiOFDHfue9gF0viI+pOjW2qiTtsq49CCaEKBPZTwaOZ2OQdThStEV
5x2U+J6QKDhbofHDjUTwok0muFVS5XYtOXnX1tGBJLW+98PpH4JyNNeoYLEdm1P/EGpoxuQZ0pJ1
0oz5WS51rISQn4ZK0YLcFLINbCyjDv8k6WxpQtWvHE647MODmkyPauso68hM21eh2pfS8JSdNYX5
2rS04TS6Id2aeQ9nz5ehiHdphcyDaOeGFJy0+mjbq+w1VENmrZUJ/rW8rVn/8Xbf4tmv0HOpxXOX
VtEj3uaG+lSKuA1gU25TVLIz84hBNLx5XYxDAXvWQlit8lrhFF9lLCk38rLMWXV1regOVpBvO9ML
r0R8sTDxM/tnigwjAXfzzUwtl9Beyp+dK5p9XvfIXdCXPn99rQ5Bg8m6+OalGJtVarWHAWPrU275
9Zq6kr6EVgOkP6Lp45FYvZnS0p3xxt7K6mkld41TXwzZGB7j4RxZh2nuf9hhVB/FvTMCV3tX5d1Z
LhxDUzf2OXmFII1FB2sXuMFqyEz6KPBGDmbvjewaCYguD4pJrCrwkApontsdgpE5U3h+tZcTcWVU
NR+/YVoMAZowR7E/E0s8AljyXnwzLDdp1TvbVA9K+mm0PwdrAPg7DfqmJ8jzSmnjQS5i7ytZ5pBd
GwuK7fNa15rtolMSqOsQxs+I4ow+TxxTA0pGI/gIw/JIQQIYEObwc+eQZ+80afiR5lDOWzZ46FUL
+93BRW8h+W7ZAqlghB+JqVwotsIWw2OjS+yyepvmhq4JSp8pcHKO9dzBhQ+skxzSGkBF49/yvZUH
+VZbHl86quH5vqcwXO9TGLrC8kEnyiVT9n/NWgnpyTFJXw8wfdQtva/umeJys2HZjkRovozm7nCk
u7/lFQb5RTWYw7kmeHEJit9Z3Z96YQix17P6Mx6yCbEgCjBRFs5V2L5z9RfOYJlXa5ic+6GxrRes
2NHh61aGqCuxsk1CQOjPinGdcMyf+QRDqU7tbtUMAdsl8m+X5NaV60abn4QynVFZxtzXnod4xc70
Q1sT/J0woQ/p1J/kJhFeN7AU8ktO+lxkY7n359Wvr5NfUqdlf/8S+UJgQ25JDOGcXYO6jNu1w1qu
Xfp4SG4kT2LTZc0DnxRfoOZo2YEG2rCJrbehaMjqNkkkgypZ/Y6q7DqWtLzjkvSawqnUNwKceFEb
7KdxIHIxzMv66ubxtGa7XZyI2jG3Lo7SP9PY0KjwE+YSy7J0xlNt2d1+cKAjGLZoj7QBtW1k6+lS
rjUz3ExryuKMG1b2VJEJKVcvqTXkT6QQLpTaYnEJhnLR5E22qEJHX5VzEYQ6szG7sel89pN/M0US
ACnhBd2x7L0nQIPLf8lR+j+XPgkdT21FxsM/t+Q3yK/4+v4gzBleCfBbezngYDr82YbPywvo0YJO
yXxPt9t2U1tJ8WCBIHxkzf0ikkp8wNRUwbxV+lZJvZItGiKroV9aVtN+Q7qMf4p4wafAR5DYmH2w
hYhtPKUlkBcGQvtH2VWHGuTU+zBW5mow4vSg9MGms91+YxNVd4U+bT/oY5X9cNUWPr2nvMPoN1dR
OrRrOwOYuGN6apmdENZIaUhAuAJEHuOj6If6Vtv9Xv5mhKmlEAUSf1/oWvMWKSy+59/YQwNChzLu
tqniZPUyfbhXFOK9UbjdU2Co1a1rzBuBgMYbMsFkp/X2vPnJ4wccgOOfMkdL5iPqx2kr/8TBfAkw
YVNQk1lZszymAcl6TkJvL6/kwQCwvSCbEnizLF8YtoFBMNXKNzKPlyaNHJY+ExO0oBKQG+B15zqC
kYQGfWj3F4k948Eyxu+ylPkfi5ryFSt0zlrlLHjT52Yzj7gxH4STsPBrTDR989U/YwGbm6XdauVZ
3lIbn9C0KRkWfh+7myjQ1J3noO8QfLRBrdb9exTnu2z4bRq98mqIgQScAiCEvBQKouQWv91aXrJg
KxdIN6yt7qpw0WvYsr2fHKWaJ7RDVkharC+zvKVymJTPWNeHI3EQ9aOmV9rJQencAJJ11DzcV/NO
TkmFvk16D1jaGPrHwOlfWWdUt8SEEgNRyN6SCcI4RLDbiIYR0bhKEhKO/fHg12l1SKagvsgD2P/6
kpH6/HXf1JWTYUUhAi8kGkVXm9vMNV/llVRo0FVI/0fA0WyoInQnKeyQXxEJ11y2ZIsvBXER6zJB
2xdlhs9GSdG0o12r+6jzjCsJV8a1aZ18nRjm79QZCHjS2uIFfWy78JiE7mfyXhPXO4cJCh2joC4E
4X8z8f/b2yYF9aCGa9NhHnu2XQCURIC7P2B/LBzM6L9bx7g4pTJ8jCP7GyVx+hWYemMRm8pwRuWF
si/Tyw+77DwSDazqoKm99Uok64O59nSYc4hIsnTpAMDcyAoQhuX8Ct0fHv7ECl2wTGSsGM9tpJYk
t43+IYmKaS/vyUPtZ9XZBz+lmJAbcyrgqUa+/UPCIu/sg/ceQ2O4hkE+gsgKhz383B/jZEdPTdKk
e7qewIc09lt9vQObGcLuDCHPg/Fl/DAYEQk4tQiK4rpterzfijA2JRuHc5bUPiMD0jzgt9NGXn69
EFlUzfhD/JjZnWR4jflVLkDlAarDknI6qeQlMT3zcp88wuBUDW15KDUiLNENXnsjaI99re3kldcw
DaZxK1jG8UEMhL8zwS8TfTp/DhVL2aEwaJZwXsPFQIg0qLG55Cq3mPLMbfEvCL0EDTa/ENo+wKXM
31eIK/xJq4+ysHyvLveQZiKlyx8CFGgLLxHRd9ofNCqc/JWSXgrHuq83lgV+tzeDdLg1IWwYhIjM
PRrVPsNrxDZrBv+cOtmfQ50l6ToM4OncByXwgfD8ou6xp9Gy/E9nhSCBWIkGDeyMXpJ2EnkkmQiS
3sHAUudGqO0q18Bz0fJwEhsNobXajGgJaPwGtgOUQ4kf06F/I/oBqcV85RBrdY0mqibz1eDov/AA
jusoEubRTRxgrC4dztFxPmuQyI9GFZjHirbForSot9z36CJz/LXWdISNeaXi7CtNByrByja1wp1H
nPRTAvtmbRS1s3W0xH2DmUoy4lwxm+9r8/2eRJLUMs/yDe8MKBhlC0ld1vNDm4rwn86HsMVOvonC
9L9Xg2L/eZ/lu9t0mApytWoWQTH8Dlxdv/SxFe9cnbW9nJAN/lz3Szxg/gqklb7RqMKtitEH0jA3
JuRlOhDbCbHeWJSx372bfUchC9BanCNSI5U2Pwa24lzrDjmToPfyrWuNnxZT1yPMWWOv5Lw58hss
bd7FRy9ZnR9TMg7X8IbFLqFm+FKGw6Xq3OmbA5hqMZZefC5pu15cG9uURWwv5K8uO+d9cuoz2/g5
nyimuJ+M853ejE65WppE3UYnJbAsmqLJR9hqzYIU4eBgSe1BEp5Qijq3yW6L53jslzQoizfh+84x
t2KkIfNX6VlGJbSk1yG/KQoHgHNDlz10HDctf9adTWbLriGS7SS0RlAY7MqbDb0cNKpuv3Q5W0ck
MP5nUei3MRvU3w27kxKFEao/5Y0YC4RapjcdYjhF11YlRjLPuu57UlUXL9bdl4GYkY0phLVJIexZ
6lS/WNh18CIXN71Ts5dkBkhT0HkL4FmebTchTiKv3P/CujD+BYKwgReYqmnpKgoehJ76v0yifWiF
AN3HYl+GxjUOCdzB6qjzQ1uAXcKIL2RsRguHUgVNf6veEi9HG2o+QKapL32KdtkIoJtXTnv+kkXI
eopdggI0WlixWKAsfIK2so554PbsZdmPDdO5qslSlBvpkElt15aGZW6FO03X3Gj7TTgpylK26r4u
5WK0nkDs/uXtvN5dkX/zVTRzdlh/uSVd3gobliWsUcfAnOn92wxtBGqnk6tQ77XR0nZJZ4yPY5us
tLkgWXVxv2XMQ5E5V9NUfXyNIaJuRYKp187ER1BGH0FSfwxjEXyfT4KyYeua6tUc4NSfWHQjIM0K
6p2DoW0Y7emLzAuFojeHo+Kh3PKz+jA0iXvRNfbw9NAVbGMq9v08QhVAjsKj5YMKFJo6bZt2GAhK
m2lc2EoC0xg/I70hOXaYNXf8LAZovXwrW8wpnePODj63eAstbZkHRvY89eF6VMt2O3mW91oov+I2
Gt8n17qyQmJVJszgKQ7rjgYh+7HaeiNotF/Vfm/s4A6ma1arENyQJb0TELoolbI8sjtBUzaG7RxH
9qlnCf4ycOAEdsxQf7IoNrInLTvR3hxvaVo7Jj7reVAOJCNOiBD1Q6EaBgG/ymNSZKhWNfVdpz6x
VTt/4Y0vsUbpmi+bU6HAMlKTbx+VONAeWe4Oy1ZV9WNbd/7yvpuZoNYBgvSnqwpanMlsfA8Hdk9W
rgFfEMGrA1qw7kX2Y+if1Tj9RUaYeo0sOz1T0QrvWtFx5pPpBZC2kgbCYoDFdZWHOo/bA67Io/ul
6apU0nNJyptAXlnxVRmtD0V4xltHsXXrhw1ExmHKNwP7kIUtGjTTANBJMiqr5KiK717tW7vRG8oP
petXuZ+R9Awp/hyF1Ba/zvoJutnoiD99uXFuzjkq8K7///Mwe5T/1+PgkgzuqQZeZJNnwvr345AT
6WwDWG92nkLh23ZKuk3FiBWoi/N8j1i0ObOs3Ug9y+BN3q1Mk40Z2tPLtDWaKdyw4Y6fgf5l90+R
P9aLHtn/reXXWDN4mrtWn5cTlUtmSUn8tx+I+t0U1UuWo/FT4xcSJYFhgUCfe5GyCynP7H5ajZ4O
pjrRw62nocXzk5vIxX8ZEpx/Oehtl2htz9Boemu09eEB8Rb95dsn8wH9H+vYHeDsk9dp1isOnWFf
CaNbsJGxXsm/RLlTVeGaEFPrNbXGaImkr9vJV8l8TkleQGNMvAXbZctMd9aofzpz+8E2wq1epd4H
tVUC2lvaD8ME+jXT6vyKOC2/uiK34b8pNI3my1TYCGsR6hMnq5D5WeVvyaSxI2U5Pl/UXVd/n0+M
Et5jOUXLrPEEufFuRhYtaDBfSetvFpbVUKPMCvI9XAMU1Y4GcWTwWBkbYWOiBOrB3mrhzSyK+EGQ
PvCWeTHZUck4hhuapYwezJLrLhDpKpwvEy+yj6jOf9Rs8Z+Z6MH7VJayMdO62U3CfyH3wTjLgzor
5OUZON07geD/CYky/oWR4K9F9U33iM9glDDcf09lDnUgFqqYD9kzzm3T8NT6ivmpZqAzWyPLntSw
DNbsJbyjwTuIhtryUaluciKbb2IKprUC3npZztIZeUjb+lfmK5tSaf1mp7W9s+lVYz94ovm8jzFK
rBwgzLs/o0mjBIwEl2iXvOnipQBAT6RYk74Rr6lu2aSRWpOVxn8hy2i6RFX8PW25rgPGYgYQ6XD9
/q8PaeKYgueUHXQ8dNE+QuH7OADlt9G/YB2pynVh1OFBHvQB3u9oF3618qmpr/o2H/eTkcVLOf7n
Okp41tH6xqyrhoVA3a9TO6s+yKRYgCqOvhPeUS6p6XRHEoCSK28E1JA0sN9dWnqhMxz66QE9fI6K
3nc5AqWgyjMf+MWLjW74P73IqW4qcVslFtsLQav1bRqyZIvG07P3g8meASswIPItK2EUKQPq4Mb0
f6H53zEVT5+GDxaxQ5lwLTSevtQvr82UxASSKl24agu/W8trfATmmtxF6mV9zrwbza3ktonLcOkm
CjyjYlxbc4+mjuHA1W4fHeVlWYhgMylEuaODtJclNNp9lZS7cvCHZ20Kg9NUqcA7Jjr1NivdxdT4
1jEnU353fzxdv0ghtrcRiUrlQxMl2Y8c5TLx1vFeY+Fqbnnkp7vsOnOGYo1MdkCagPhJSq6pbdn9
0k9ILbGRpxCcEzwxDvm4QKt4N85F+CpUG5CF6i0eS7bRwoKw+derVcEqGGcw+3VUx3Slxr2h2O6q
jrXy4EaWniBD1Ej2Rcu6m1B3bwz4iY8gaPuHUjT66/0/Ek/DJ0vjbDtlWnucw7O3xESbq6mq59pD
f3DCqTr0c6FfOsDkQd4v6Od93fJzSv6lUFBBuLPIzxjxDxssK2HTMKE3QAaXDsK+jTs5v6sy9Z8J
cB3ZZJnTPnFi79wZw6nVsFwvsUhsYjLG3xsndtYZp6woWbroyvhE+9/doQ3ln5RLLhKF/3zYYVwQ
WlBYj9QwMNw5qfPTMi/IjIYfLak8D+o4twrKuiDAKgFz62rtjYZDeyp6Ioe9MJs+5QukXoZ7Q5jD
1aFJdfREP25InmDk9nU6ZPHccO7ozD2A3F/LWlLczowDBVonajHraUiy4BqZ1qaKB3t5/zBklkFv
0Y6npdYhzo8Gn84cgQDWRQGI6wXPNIKs7nFujIhpGRDsywa4xnbRo8LygpZYh+2AEeeuqm9cSyxq
NiJb+WEmpWmE31EeuoRNex3in1Kn2WHiGKArfTSWgdsEw0ud+uvOHulvUYZ7Q260axHi/QhVAINd
dSqZhn56xlY+iV2F0MVQKNaqSTGu1HLE6JWZ7+XcYa0QUe3ZsX/KKzWJkGKKxFoURoUgRDTpJqF6
9oo34hZQpFwIkU0HtU2AaIYNDiBFSW5jZK21eVkjRYh+To9c9X6VmGbuvyyiD3fnd/zsYbDhguZi
lQxKdQxq7OMvOtAy2LTUSeSvEKkoXluNdYyeACinMY+rry7rm3zBaJmj+vmLmawMFA9TuqEk8Uf7
SagH8QnRUC2l6rOZusxeqk6DI9Gu9oEasPV0pvRkQnp/8CnNHjEdGG9N9Uqfsnolys8+t9avskD6
IxXt80H958wg5vUYE/TpUcWK+f8T/ob3HIsnUjyRlew24LJao89sgqpSD73pcb6qZtG2vFJHYLiz
IlPzClW+1jMWEJgX+ptOabEbzQddVisSr3EP6HsiG2CwneO3iFJrmweE/qT5ptZj6zB65qc915Wr
uSuvEU7yULTLIoub50mZzMVg6PVzoZuwiuezYb4nXw3K8jeU0f7Sjbp4qmBWSBkHWffiSR8hCwb9
QlE69ypHr1aNgUqperGhNGgQgj2P9sHokJjpptRViD+qNloevWf2SMmhV9MWvxbRyf6oZ9dSr61D
XyQnuSrKtbo9mQGBULOLRR6UvkPoIxBgsrOMUKp5j19jEVHGwMVhgHzdejTtPMciOyB49QJKW47G
XtsjxSLW6/vbeH8H5Zs5zrUeh7/VpHik5cwfLbGTT37NJvFwn10bj5DAyumMN3RUT33kx7fGUo0n
Ihk38raDOfwhiX3lmKIcOKL+yB4CcHsXYifpAM4leSdVf+mNYpy8cjrFKUR1rUQ3WPeFQVDM3AjD
CpKaiJoG3udj3+jijcKHHB2NqYaXPqe215EdLse0R/LTIG3POjRZnhoYzHC2+ZC5aL19ev87eKjh
qYbLitSN2Tuyi2ciSfN1XynGIRDVgJc31Gn7JdMtdgKGS0Xxr7UXKee+Cdq11TXKGfEbSINcvWRD
xgPmWsEhCC0DRrfVk/SQDMRvczbgVrqfyXvB0P55dWidYBUkqoGZ/3++WJ4NEWaKKMe2gTFvMbhq
+N4MqNOimK1Ez97os4ICwO7OWTdObyanzLOVS1Wu5BAgBwMDDfylIwXGJ7tBF3MmMCPMNB/CDNeB
zSKeeqq2LVrVnSWQf84Q8Ghb4CfjxhFDs9LVgyugEMvv1vRa+bMmT8NMbIlYDU71rOnRq6hY+miR
FtQcoq3Iol9SQxg5Q3ArlJ+IQScY1WVub+oR0fZUEa7aI7ZbFomyIXF4Kce+r98xYA7tBfW41u6U
bVQS9dYHjofQ35s+qmG4L5JE4C49+yQi+nd0i5QLirWL7/l49mzFXsuCAw6KgiSZktXBP42Kgcyp
VeeM9Qk9VT8Z6Xvs6kDRajgBta+C0pwm5Lrzfy+ZdUsNOvcd6ua9vDWH6fRy4VZMGsHAVamsMH3r
l0TRCMygco+34d5Hkx21qGoRDdcbmnXRue3H8okJ52CX5fjOMkxZm/MMqybGU2MbSrHSWvdV5THf
l3Hjkgc9f/juojGKMgBS582RPGQeg7I+lMf7yIB80CV575am/YZ88+wH77RBqwA5YF4SOD5vKiMX
HpGjkCBAv52N/3fdpAxRDriR7JK/0FBm6oEcsW/yryftIFUdUlXkiWVeb5uTGlc/5P+z19FJmRNx
hnUutM39N1QQVJ3kTyLHHqGIG+/DnhyGMlKHrRk7zjEz94pcBrl1uGFTWBKREHXUYqDgN4OHQMKg
LjtPrbkPCSaxq4+u0lYi93Mcgra3Npt+fCXhfLZO29u0DzQMM6yx/Z6qkaAbVjS9cc5V6z0O4uxH
VtTfKD5Ge6EbGs5K/UFOLnHRaE8VV/U81dBx154KUuxDbLu7xMvwJkyO+TTGyO3D2gdfkcMGQAHH
eBSpq0A3H41Wr/VLhMB5TSYuGn67UZ548qlkxMFzmQm0zAWSmdpX6t39kyjsU6x69cYbo0/oFYuC
OeGT9SnQkFybDopRF2uM8fpDOR/cdlTZTc2XQaq+wa4m9MNnHTP4Xc+ueEiIVSqzcdElFZgOLbvI
OkKdguMeB+NHWMLAINOvuGlqjOK0oaDhImzbTA3s6SjPxlXSWd6iysdq3ShTevS1atqWZYgnQjjd
wpqX6GKeZ1L2V65rnjLhFGe7SMFuO82xm6cQe4YIsKQqzoZPUqk/WOy2aB4FK7cnKIW8W21dKAQt
kjhiViv0WHPJUym/s8izjp7JYID7c3ynp12Clo4ptaiIB8tQO9xbO2z4kIsZ/inJ6KIG8A0JSlGv
skzq6F2wz8xgLVpW5pGB8EfMU7nsDLNyPI/yrYrZtBFQ4tGlMnzEZ01nKjTRLKIvkpSEiKEOyASh
Y6+sK9UZ2FqpbxlBXssCN/ZSfkKo/OtYcKZP5G7twtcrb9uMzvCOT5kttjc9G3waFwFxigt3IHHG
NSznZDI038/6qFVXd/0nXBrc5HIjxhbhVBn1qwHjHXGPMUJbetAml4V/SvkaV3CUrNq+MFFcj+0F
fP/t/qrfxe3eDWuIlXiM1KOXe6ysWtbMtBCytRm1IwluyXgIja7b8Ite5dXX/a9LF1PuQzqpBMdo
kz3nA8zHxMdjHrjEd1UEwo9WtqxqVjkZBsI/L1ql5x+GUdCjnL927ERGFD3Dej0a49mtiE34pxtm
T0yKVPUawqr1ZlPL67ghjY1W4akpxJNoFIvkT9alUsuIGfbJDkb7oNAKuQJvU7PS3I3QbPjIgkkI
I39dIhp8lffN0MkXpbA+gXIp+zFVxmdY7qdKtR4rYhN3X59j6bhp6MMXGQw0Yu2Tyxh1HZklJqoK
d8pubjVVLHL75lvV+4sp56+6R598DUeiA1fOzyFJBRk6aO6lKjDQoA+Qo2gj5V3LYl2Z6syw/xTw
7NicHuSrrQj9nVrWof1eYHMjqBrRp4FlOssL9wkLdudltHJxYx1UAwmfn/uoI+ftrqLx0QsTW3wv
zHG4Vr26lU/lyKpwJL0cc4gjqnI5DPzJH/79UtaBxZE34WMyXZJ7uugcpzgpdUpmxSwBRk6It6DK
/X3E+PeUkuNkMnOdTZEz1tVzlW5+CDvZap0Enc9oBCAR0iSJy7472qljNhur3dmel53Q/TqnTLFu
ShWXt4hN7YB/8IWO+JOQCmg0Gek6HpCy140bLaSmK5ppKvLs64Wve7VwHlt8mrsw8hzkTu1+Ip5z
76Qd1rF6/nmWSXaG7iKOhKXyGMRNs/zrr+QG6jEQyV7+zVK/w97MZvRIcvDFMKyNbffiIscMP5jz
XM2WFf8w2xLH0NnAjxQXJsBoodJk2CJ/1bbTvB5VMAE8FiLRHsdeweEVW9pe3tNNEZ5VLz7KF60o
8w7JaP2AXolT0UB/MI6F9tznBHZFoFtW8tJ1qniPyhZH2/yqrjrxhWL1BWStxtqUlmXWs9ccLOt3
Z6AdjGczujxU/i/Am/T95ztubwWnKBrORu/a8UJTKHPqmVDXS6tTKdHdx/PSf6l0xUrRKjFy+LYa
L1yN3G75JiDpNZeqb4n7ZVK6/4ew81iSHFmS7Re5CLgD2+A0Oa0NpLIIOOf4+jnw6Ll1u+fJ6000
ApmVnQRwmJupHu0fizFe/fUbmpuH232RZZgbrDn43npadafmq9YgvwEPeKnHPESZ6md+9daQfBV1
hvbRjOzp1R3Vh623VTI1t8pwS7pzd5vPqrc8zru9jZj7PMddAKmnP4dTIK5RorUMqY384ozTm2pZ
otIYdlNcQu79c/Hr4Vs9zfUmrBBRqedBZQNyifL6Xji+eYELdH+7ltVlrV4ELWa3Fh+6bvYH9W90
SFzneep+awJ3vzF1C28ir6YOSpoVH0vfDve4LKu3ihWhgI26+uvZl0rnHPJjglhDfz9q4hNsKHpq
da6mEbTuhhk1mt4SPMo08giTFwn4Y51b9WM0O/ljelHH6myZ9fnjRN4Rn5Gb7dYnQfriZy5bYObZ
jt66QDqHJV/aEG/RmL7QiYOEgIIhrrX51SLAYS4p0npN+oclofG9rczbgD7RioDotxxclFpdcnBX
JLhQellLw0AdVaEo13Ub7Al8be4sYrTXSkgWeRFYtI4syL7mD7hUCrmbudtoBmesrrHQkyQyUZ+c
Ndl0e0+29U496ZeHf2ln06Zrwnp9s1z1RhSfnAAzN/LFWgzv5RxklyD0ENwu1YFf99vIz8tTP5Nh
//clVi22YdNFlxzivu5jACytiaSoZRfYNed6jOb3pB6Ti1O4d77TPt50JH1KW98bPAr93hyOPluU
VTiIiL0/T+HltwvTJyFUaKlo8qYXJ9cdH2vUxZfbF6DFRk0beC/0jK1r2Zq/SHf3DwG/pD3acvuR
3oi6lEb6rxgJKmvDf3Omjctu8iAsqAlYgA+iqJ1fYVCtEydGSbW8dPbMA1mVKSK324O6RlUllFjA
w0ayY9dGwtDh1kBmw52fEIHF/zIUMxY879+nYgQ9My7X2bYZnmP+E3seeDY4i8Eyj3Mae1/JUy+K
b83UtXdjxH3Ye0RJEVWcr5xJ22c4CPxV0Bdbk1L/GlASL8Wh4RMhZ7QxDamKHUhds5DmznQoCI9f
wzHJjlpQXo2+6B/UKXqB5U63q0+UU9NJDKB5+h4nNvJ178tcMA3LVwVqFVxkUuyEXXQnGVJ4qcm1
s8xlcw0dpKF1dD1a8ssGcuNQfrg4oslvtiugrVYiy22aUULXkrkU/YdWT4O1LDUNRp89PyR++b3H
aveoR2a8xr30U7hOeIy1gACdeSLJMbcOWtfFv3mocOCMB7rS7pZ/jMBciHEvcHcTbEV7KSysT5Ej
blH7W7NAJu0ymWD0nDzbzHdWhFLVO0eDOQB6bHrxa1xipR5+Cb+gtWPlDrcZ0YJGFoCZlwFOvjLp
d9BTdRgRcJ6KGIAHKkDi5SRcpsW9h4GzfJiQvpKwLi75kL2YIR4tq0ueOrgT9/gqw22VMFGIzYQ4
E/a/JzqU1nPb4uErpumXOyXf1Dc8iFKCFa0Wr4v8NvkR8XVdtFI7Y5O+9t6Pk5qeFxLBnNaEsNxo
O2QaEgnD3dpK7iBLPFIy2d2mA6n2HamT3LtOzhpaWAShZ0DZlfkxY9BA1tFyJZFh5Dy5YQ5oUS9I
RKg/nMWDRGS9x4YpzNfu8lYyndxXOGdW6qMKQ2X5+TYxRHoxYp+lT+jjWvVAERfjsA3RyjfW8Ol0
PCXYYQYaGxZPbouehDfVStf3YWz8ImMN4TOl8qNmR/vCCT97u7boKtPwqMcwP9up/wPf0MIWEHe6
LflqqZ2bJzUjL8BXLN8mWkWtPmL5Gd5lTLjiiLf4iaylet/P0AgKlz+sqNv2CThPuDKWsRN8DBhh
iSZPRpJAlQS3Bkgm6L6l8bTLaGBfdA3V1BJZX2yEJhDJuy2sIf7s5eBq9FLhGgx9YOy8tiE1aplY
JLqjX1BWblWRBQuVxxU1Gno3YCKEp6F0omE/JQmxlH51cBqR70hNzV8SwmVXNNKNB3cmmrPpUZlD
iPkWwGNbqI36kX7BjIyRiErGErTyzfmlro1yq5tVdDdPc3W0nIK7rJr8HcXML3u0eYQbkbfW8+Ic
QY17DrwKylxhVZ+5662KQfQ6xMAmubtNg8raXSFVA2lpyFcvn54C1sK7JBmSQ1fLI/AEeRcMstkh
2iOQcNmyqpeJThDh1/9/pYDu/Z85uad7NmuhaRma691GlP81J3eNmTRwmObH24pXGs4zs3/C8wJ9
+PSaEC10Ovl3DnCa24/Cdpx5li6SaC/Ny6jp5WNpJPO1GPNL3BfRvmkDA03oQLLTCMihrytnpcQD
otKfQf9F71q+dAg18OOoP/aMlAYd3X0anYfGpFDLTCg1bklayfJhSHAmtkihn0g9nz7YN3bYS1Z1
KuLHOZzo76cN3Z+xIZrd7z8jgGUbJappbZNtdxK9dotqLUm1JVQxnMmcOte2g24kfS8wMN+7bFbY
OyfVp+FV3QaiCdFilSGAypnl9obnSeunwB4iKgrpXuIRZY86Cv9zVFAer/PEfFL9K9XsbmKYdEkZ
V+tKN+6U1mKQ+FsmbkDb7X4ytUftmWojhlprzjemoJ8Bss3aJt7vSZWAXl37lAiEmqlbOSzq8Qrb
82JmzLO1xC5vlkvqxfmiedh9tF/aInnKJcheTUD06oSzDcLavx0JvIn3Y247W3NRGEU9maTLu1Bw
3uqGZK1js1JWZ/U/pC8dkKpHhmswjDvVgyIhkPsr2lYLmzKTIr+La+N8WzDsrExPaSjyk69R7cB0
2ZhzTn+77Is7Nwm+PL65B4x06aZy0vzqc0XqKIgCIN2d573GdZWvwxq362hI90vvWCqpwoNj5BnR
1hXQ2G6raWxl5tUUlFxcvtGPKf5huIDNh2r+zeTRPo7op9e94WEkRQCxokWZPt6+RexEOi3yRWdb
JVW/Uw9iMdAjz/03EFTZy2jBgezzqVxPdLcPIi6me7or2z8dIjtEDcMKd05qpBR0i+Lc+F6OTXJz
WQ1YQVIztVZo4fYenoe7dLb5+QF+W0G3V+2KPy+qj1EYzN/RbOkn4lIWZmhfLP2CQfzL7W7+PVXA
ZQuh28zsdUKiDM2S1j+yMzK8EA6WNPuYS/vTK93gOPdRBC4vhHIP1td2aNOqeUJBI3pDILx+oK10
0rXAuUsLlKilb8bE8GWpsWO1m6/I8X4bcfFbGOOX2lT1U+KelncIu1bhCM0cMNWXMEIM6ZIalHhp
91I6OYGBVR49/8t6poq4P5IKSfqKYUjP4a/pSl3q/0zOyPtWR7rYjjtSSZCITEwtAZi6LE8kBN+O
sjBY+Y1A4LngLiAZA6Uc5if1Lqtn85ASvrERlu9u4sqTHNEiCRl3PzA2cs6xqd15yjg569+rGMl7
QFrfU9LBjrBoO36w4H7FfNWfGp4vr3HJ66RpuBmDpvrZed1vU2/td91PvppcAzY99Y9mgkyMcd94
7rVoPvuy93b4tcZHHqHaGpOJ80FJ8pbKNtneplSGr43n1NFpZpmNDjcz0xHG909gKadviTWQ3omr
AN+eo6GdaZkvsr+9SQPKEmGLORSbqCVn0tb6+lE1ndW5sjB+e1RXZ28K75YO8rMa+wU68TG3nh/a
I4yesWnu88QKWY44QsKPrvfv524fDeiWVSXW9dHupp1qeOXxj9giVtuex+KgToO+uNw200GDNDKx
0sWlr+2D5WgS5l9H6tyUkpTrAXtGtI0Xr0+elXSp9smVDSDxnNXbJtPYobV42nT8eVj0+7c8mhLS
kIvgmzrC/yQ+/+soGd9k+6naNMF/+jdtJWDzyVzSJaenk7rFv+XxaX/Pl1m0P8TYcFfqBPloUrrL
8/m/nr/D5DBXmyL9VACyuk9Kp9vhQvK2spbtOhGamVwLU7y2UHLuUpFCxVz06KihKCXrjkijBK2t
AKxUDln30JmEROOBCn/49Y9Ma/q11hLIMGXR9NDPXnHKa++bXrfTg7m8NK2lH26eaq7+td+0Fyxe
+XvQA7svvVI/2lkH4LAnwFKJZ2sXZ6lT/4xhynh6WZ6isS0eidwj0BeW8yGs9WEfQ1IcncK788tp
Jq/bfLbsrH4a6UDfSUqCpX1dfiZTEm0AUQ7HHlIt0q2qg9c+hes0S9+ttiSXYPZ/53ptnz2mpOgv
6VPrbkXaqes6q2wi/KJZ2gzTNJXXOe3uw7A5lrOjvbqTnZ+0JKB0Dyjil/NoUmySg34gmAak2rc/
wZHcNWbrPbuSX2VTh1yniWns47lDwzGUnbchmuc+itDzJIsX2q3LFXIO8cmqmuHNQWvnir6BycAd
29adTw6f616jcp6PtzvFDpEeeW3Hs8bVsDgUYZvtNO1Ha0SL8Mfof9KIG/9FVQZq+5/bXA8hne6w
vBNSI5FA/v2K6no/EAHW1RNietw7tgPsW/XhtRR2kAs7ZxtMef/QuLNDbCcpHEuH1wN6tYLzXu6R
9JS7WZOkHS/zwtvDsg4d0vHspN2YWcHM0LG6/Kze99Rra+WOQQqs76RZVqTN2wy3uMFJeQ+i5woF
83rOpLsGOPvea2n7pF5s56tMh+jRboDXQnMDL+eSBe2YiXUcjUs7MYugX485tgjEL7u64pIxL3qf
WrTIw+hUp0GzVt0NU7Y4P2PPfU16SRM7JGHP7rcKFiGxoUvuhVcH/WZuG0RFTZ11J1hn7srIqg82
fijP99bQ75MrcWL0I3OXLa3VVfgz2hEzRb/LitH/5aX9Q47ZVx4Cv0e04ns213YEq1If0nM2D+xE
rDI8t2Fi7psZ5Zr6lFmHjgIUClfiIv+Ip+zg0+xaO32MJLcxTFSz6YH80KOr+f170Wq/CoqTD38p
l0oZ3f7ZhKnyQo4A6fVwKvZ6IqOtMr5bthiuZfY20cZ7UEu5q8FQmu1gY/UOMYMLocetk+baVv01
thaHE/cHs6C7PIswCy1UkUG3PlUxROVgr53JOVIUNizqffNY1e1raXXj+T+njThjypRAoGrSFfgz
XHC27ew0bxqxkOdHyDvjNVhe8speZqDLJsiyC/+/BnGm3fDgWOzg/3mODF9/7S5QQEzl9KyaGYnt
gtivh0MQFA450DmBwMl0F1tJsqFKxiEJMfLOrxq2JQBD0Fb0xlLZRWWDLiPaKD+DsjcUw1fhO3Kt
A4c9EccKmRD9rA6KeCm6Qp+aTa2usccoIhXec4he5oqkH8lbpG2syu4ZcHvh89yggvOLV0wlL6pT
42LQuk/z+IXdb79S/aW+ILkFqXtBq45kWT2OCdHRRqvvdnGKj6lN5JdZ5+NrjoR3580iOmWx3u2V
AKDqmngzkyl/8KRc5a69HpOueMoSoCBGpplfmD/WnkFwcCx6sRU8/9dTJ8pjjGhke9Mj2lp1ReDi
fenebsaYf1LzkeXrWXqA3DgALUytur3tvzKCo3eOMyOWRLZDbbXPQktuvMKPL/5ke1+ulxXHDg0H
ztXwvguRLrtJjccJgbDqVgQ05t2GwpUOen0U8EqVpEd9M5CyPRz3c7Wr8uSug5p1UtpD5OjiXLDn
TGuHEUOa9geLzctKig5iVet1BxLm9SMAAIhYvPvzaYLadGXDNDoJJ4b47QUXfAnreOjDX0WTr8Yk
IJRndojmbgjzVhsKr8jda7V0XB1ZPwwl/L4cxb9Bc/VBNZoSeIoHjS4K0tEx/Zrak1VnzpbrJT56
QefumWixL7Sa7IiSTm50apmSQe9LzRQKTSCRHIvtWOmROoLcBf3ls+zmCM7FxBoSBoxh1IA2jmtU
cSy/NIQD7l9Cof3oDhPLKypBYl11p9oV1Zgdh9j/y0Y3cEHty8m210TuJZdG8F1LvcXRwmD6i6Jt
f2sC9SVpF+r7SFGlIBsas13u+NXd0mtSejkHn7psQSyvNTMzN3qTyrfbv41j//vsDMNePVkhTxen
qoOPW3rtldDsRLcDEqAXiBjM/uwI9CJakzndvuVW8yWK7hjkWfc2GQyYbqfVJwwmfWEZP90+fRir
57LxLk6c3akdg3rR8gJru1+t3QbUlVu39oFrwF3JJthjc4cX1Nc/u5gkk5SMIYNr+UkLPlWjRxGd
WJ/0FXeFuelbGkJqIIPmDVKSLPL9jW6iZtBDWuinuEY8Nc5G+QQueFcXXo9iONBvtICAEdMedfxR
tZeKsHEwj8hu25j3s75MU2P7mz61PZh0HIyWg7nWtSNyuFqNGRI2yqYnhntIhnp7a5ISEI+JP9K3
YM0PSGJw8k/pdDGNdFrr4WxvlaQifBvjSrzGIF+iFDZd5GpI/XEWrRkB1g9VPnXoxMdhn4d1uxn9
qvwMwp8Q+ej30tFcwUqZAFf7APQWVnil1ePe0vMRt5BBEyA3x8O0zOtt9kfHArjbWslMAaxCvtk1
VghCmCnGBXdgcQaXi0l/3FV9QF7DUiCkjlNutLi3fnlGYV71YZeD4JeoZI/+sskNQaGeZTW/dVpO
UPoy2pYR0gTHCqZDudhk1YuDy+dy+x3cdPgOisHVbT/ll9Y5sJLqkiQGTWBZBAeHpnSnG8lJ9U9g
ePBHdtESTyxQSlmjXpSTW51TejHZRXdpWWc3O7esCPhW3pw68KfjIDME5yOQWZgR1rMDC/ZYs9ul
G2gfYF5Hn1YMdKyu69/LgalTu4zuYJ7jNNX2MABcrjBE+tpcyk3XV8whKafCfRG/pujWGatRn+vA
ble+mA+Zl2hvREjtFbinlOX3if72eQyZat0LkaNl0ZxsI+KwfFZHOYFeRaY9sa7PZ4tSc5ubbvFN
hAMg4ZdyrqYA1jqB86OzRz3VH9zCaU96z+hXKkYE8++LtENv5/oh7R3Tbe6pxRGz9b5+Zk9ob0pU
SUUr7VcEH921t+icyLnJkPgsCPXecvNzU/ON/4slh6fm/202uuSxuhojGFtzpP2P0rTpi64f88g/
3v5XSbH8lvCPPbZ91p4KtK87q5HxCuKxSY8hSx5MR8IFtaYPDfT9TptpLaq3WardDVab3HnFoG29
RVx6M1/LuNwGcwfPWRu/MqsEorxMAUtdDvusodFesI5ujA507NC14cVhq6+GMD2U3tHps2tCK/9x
NsV61EfKu86DydFsmwAwLm7B/qhK17YP60cHsOBSzOrMsFcmeulTYw7ZujHD9tRarr3tmXlsErwv
h3y04L8FBnGwLZ4N2ujOCngVBE7lAy/63gHPyxAOGkqyET475lwW2CbSpFirW/RGX082KZQhRKSL
op5ZApID+C0v7FycLSkbi6YLsrTReMxt04Bl3g2NXUFWxDpRdV/UWN9dzfqgb2YcBhd+nF7IPTyo
6alnq66b7F4MfYDv1aEUoawH1BqgKQwH0u3MwHnyRfiB36O+qBdfps3tSBgkiyGC5AoCJGWBf4mH
tSvgCkjmhnKTE7WxytrpqLxgM9b0lRdE9h7FYc6M0//t53r+gPouWnVllh2RvmQP1HD11tEjHlQL
LLeXAykLRnqdRVtcfTHV3QaUaAAQNSrX+dyzV6ujqr8YxsfiT5tWUSso6ToNg29fJvrWJ23w3go7
/4T26VG9+/PimH0N4sWsint3Ls5xp0MPNnWw2q1lvdgL/jYd3Kvu+NHTbM/mk6GLk50K870x9kVr
A3Rl4LQy8i45GHbtgZ4yvPu8irN71zxNjhXfl8YMZauPR/ZI0I+9xE8fzXTWnwFN7hUvHlhOsCtn
Q24Mt0clx8K12K6satOU+rgREfsyNM/t7qY8pPRutliXFrRjoWv3gqtjFdmyf25TDdfAAIQNaRj0
A9JqFxp1LpBckr6yyXPrEldW/pCVGMHI8eps2Jm3C8t1M3pnTdneGXn1DaEhLWVrvr1T9an6WGq9
6uYlF95LL2C0O7FxBvjrfgSeaREvqvEglJl+F+loMRaBaO7V7kGSOceMqLtTtf3kaTD6x97cqrd+
zQ5SvR0j8yOLO/tJuJArZSFf+bM0B+DiuN9hJXwMjr2OyjtFh/ft7hf6meQ1Zmu/k67OKjxZ3trr
F/VkJ6KN5aYmDB3JPdIiXkspKpQKgZpX5KJYmdM0HBRDVr20Zl2jm4UsPtfV9NCNUNVve+g4NMiI
X4Qm6kUuR5mbNawjiGbWsg3998CEJBxKVIeWjSbMod8NkIFfe0WM1MhDM118gmnv+hvNRtVsosPa
ZmXUnTP6vveMfV6nLn6AfFF/6QLv2bL1bPLmhcGb++6zB52KZccn6+zU9g4BYDJEONqwT1FrneZM
zcPt4UoreQq4K3S7/URaYVZfSHplGoz7dB6rq0oMwSpUXb3lXOH6khYmYi4N/eM+QCx0/fPJAobV
3tPpkPzv5//5BNspMJgt8J2x24hMLjFLXnXfZol8bDz3rVjQQDVqtWWKKA9Infp1W0jvZHo2ehRo
PlYsAHS7CxjCtPsTrUmxbcNKXIwBIeHIdnCt8Ry484fUv6YBGQidHTFejPKDMRsOgQpA9Yq2+QgS
GygnDqUOB98PPsddZT7zYeaL/V4tPtFY/kQDlVEOEWExQ3zWvrCrJj/9EC5yaoYNs8OGfeS4MJWa
+DNr3kFTTd/omem7OijSQ0d6g92X3V9YK00L95mGUEr9/tsYdWDvp+OhtIwfsu7N458HVBWDzNWY
k8ajgBmQFPGxrprmEGuV/uBF/Fxtl/NsMq1wYy4ig7hOH2kNTMemyIgQghQ3XdisoEeqbESs/Qo/
OgESFdmkiXMZx9qEmJfG3EYWlnCtKO+YM4FBRFaser22rMQ1UXjuGg16ab2rLwBgANHxlDXGMTOc
99RItrc/qDsNhCH4tAzgcZ1v7SxD0E3Oo97ZM9wuTyEDw81N25K6IZmilnFhOIqpNoxXaWfGz7nl
PQWaSbS8Ts9bHeUAWh4nCDwi7QxcejPM9XphsGs9NPbb+yzLY+Iwyvr21X+PhT2gnymmta2oV+EC
pCAkgpJoSQfqe+9CKqaOl4S+oNakw8mU+s8gHfK141XTM9dO/cuzkZLHU1rf3R5XQ4C2rBii4pjh
qt6ESzcEmcXy8ICtHmROs5szcajzeVxRFmjPbUlhPLpecRbAra8CAuaWmvibW6URepzw2jtW8WQj
E39KZ5MEVmd4FTm7xt2AQJM1EjrK4i2X/C0vsZl5K8OprPd2MumtyvovrXCOt5twyfqr1qzwYgVw
OeC0uNtstryXIDWzlZ+n5cHo0XLODDc30iTkTQmFKgTocwmxRVhZ+TKk2XtkpO2XGIggjbXmu2VS
1orfCVfr80SI5MHBv7Vvvfx1rpH1V9UE5qdMsiNji/xO16J+w1gt+mhLh/FDPpB4IlBdROEybYs+
plwXu3kkv9Nc3uqzPHaiM9bDnL2EFlxKNQXq2T6XkII/Qg/q4VQY3SnE7PYYzvFvuswrEqJZqKCp
3XclojZzRLgObQO8YlSPh6pEjYR+glgq9RdJTbnJGtfaejH2eVPW5LK4em4iJCH6JdNwzoxaDCrH
acvneO5frLIb3x1C4FpgK2ozASGdCsfFQqi6o5aQBQFCoPXWKL43cnL0V0wpI7gXwHEgNghWcdh+
KuWPNeVI2e2+ZzCqb+fA+51RYT44XlQcREiaSmQREeemzNDiaKaNInt5IryGtUi34ms9GcXbyG8Z
sf36ltBjjkSVYmTrH1zdHA7QOH02wJ28J7/KA2Vq+eRuGxk1EG4jo9A+Ktr4B0eruh3xhOIQ6NjU
Ta2b9kWZ+Vio2Raqt7HHDFntEuki1dFc7hoscLt0NnA4WYt3JbPEtbNmkP8lbZnC/KFNk/tYxgbQ
Fgf3l5opZYn14FSzdi7NpEbf0nfV6Xb/0LIkDoee5GtEKqHq7dN9nvai9ued6Zfag4wRwGGibJ8m
LUY1Qvje4abwWM41hz71iyd1okgK5yCj0V2J2fGuIm+ocpcpHetR/uAKhySIlqCFKO/sVZX52qUl
COCEuQSC0WJhr5OqfIrIEVLvBM222zfp4AtQ9byjaTRi7EpswEjZz3U0oFQlWXmqC2s96S05VzTP
T7LAnmG7hnsh8dLZu2krNzir0u+swquoR3UzR6O4L2scox75Ay8G6NStXg05yj0u7dmlHsggL9MU
d67qKEyav45iHQhBnTMEKAsIk6WYbhjfNs0+g94EqjGC6BgZKcRMbJ9HuMxoa2bvWZ0LRgICbmmR
GmK/NRAivlLQQfsLhgLE1EDc81jGoKGjlKNmLDdOjHwFDY2Jl/ibqDGHzVZZHGMJrYakivtmwfs4
C8oHxMq4DQnB41G/OHyjrCYIt4uMbRH44o141PVILheqmKp56nLtyHco3hxtwlfepMaqbyPo+w1+
4wlE+5rVP32Yqik5M6AfqE/c4dMMY5qOPPP/8RmWyQ9GAluo9dm3KJWrirnYV9sP9hqeCGEzywuG
beipywcc28Z762X4+VMEWg5tna4rh0e26O0qLbpLf7Mdk4+L3nJuqNkTH7LxeEPC4wTAPYFmdYUa
C+SXHTp7dZWp640fo9gGQ3MYsH4foippjoM2lkjspxRz2OR/pE1931Xx9xG45rNObCJfp9Rfyq6b
tvo859eGRfDUkcuyH/y3VNxVizunb8uHsNJdHtj+FdnaNZ1E8oK2hlUTVUHkgeQxMnkmrrXi+6St
VHmpIOJLLgMjl+G8Z6R8/cVXYYp53Gn2GG69pbGULHd0Koa3TEqmffypVww5jW3UZe02qG3zIW+a
dhstR8FyTh2pc0FNmiEmHDCgmDb/IJi9uU+O6pwqbMJq4C9n+PkhjAoe3NXUP3jMXGlCYx2hm6S9
dlH9kZDq9LMr04fBtkibt1vjrMgBRHyRqsRuiATFdNPAWYEZ4D4tIqs36up8h7lDO+EQ1u9tFBxr
Vif5I39pO4j3mevPgJ2gsbXZ3JK+RRv7NnSK38PU81+lzuOCDjMRHSiBE332Dz4Jv+s21OTOKR3Y
4x5Nw4t+3464QN2gGC7+8iLjnI/F8M/WcO/cnUwi5j+lT3vRdB/pg9zhHzJ5cM6sOESG4U/A5ukM
nf5Jb+cpQWr6FAyZg1KFBb3sAx19JNuxXnY1Vv2xWfkJnX9Rm+Ltql5rXS8ezBTVPDPK92boLIwe
QAZK1Nb7wbOyg5uC62DT+Vv3xa6pC/s3WaDED3Nm+VDiBg728nmJ/eWZGToUCJU/6A8VugsuJTf8
yvLxMRPP5iCJSgSA+dR50zlxmhhzUpoSJTXbmzgX0cfczRn8LjfAvzQwIwCPtKpD8NUz3LkXSAOg
UrPCPANXmi6GbulbTTxMZRRdXKGbj6DnX+cxeGbThSNtiVNsqDnJCuDoz0vdufkx7a2rFWXHW+lG
dzN7QwJ3L9F2/WosnwyKsP5OQ7dZx+W9lD5p40UWXSjeiyvAabnRLF1/KIvyBKqONr1YMEpIi6DK
+uGBdD1CsPpQfItjfHOlHv/sF2IA5vn8KbZQn0gKvT1TyP5OlGyact/9EEWW3vwntuM4ZyOcXzBg
AAP7D0fEbHHyz1B+9vDl5juhhWQJ/W/AmUo5c8eYVdOvMBY23VM2G/59hj7xTPgeTZdFVhamrs7F
WuV3w0DFRmWzTGws57FlZ2RFNurgZWcExFIeuK/t5yjrDzP9/ChJmjfdt61j3Ha0oJYat4KG+ue8
DvtoSJ0Xeoi49mZlogEHqaVxeQWG8Ssf7XKfZb617wz58acL60bayi686p321sZI9eQ9z7LyqFN7
bCGiDWtJG2UnFsQMXDzmZK3Z/8KEPKxaiWJLWG9/WJUKWDmWP+hIdfe1UVg3hGUw2NVKmuSAOl3b
HVWTv/ETC6WyX2xvlhQoj3UxTk9KWR6DyLp9kDFvtwkCj/y2qWBYCd3L2lcEsK7kIpcuZUxqiHNo
YwJGeAQl1zEbQBvxTqbCP4LfelNTJ2eR8kMpCa+J/Gsotsgp1WlHy37oSREwglwScLMl8hhOor+v
9BmXs5nsCsGYpPGltWrtuNp2OGT+ismY8LRDIT3XSzgxntz/jik2g7A460tazHOwJNdNOXo5aaXe
E4WYuSfQgkxNtXmhYjK2No3ItdAa/1vtiL1BGOSvyKtIhHb7vZ9SpykpYSDx1LF7m3cKMUS5fu+k
rjiMQi8O9qgzjsq64X5w6mhTQQh8DDVvj8gN/cLy4lHc7Cxpdszpu7/OYfQnrlrVvPMkfoZh9Yb3
xGQxdZlRtGyY1Vs4HsTVhBPN/lBcxkXIlzYdzkrF1WGXyv810OEIZd7XmJu3g/5/D5YPhTb7kNR2
vv2/Py+MSv9Tb2ugAvEdrR/o9jVug6bs3q2qq7d1njQXkQL+aTofd4eT5R96R1ZCyE1loe+871sI
YkzoilOmWf1Hmh7S5a7TvcQ9ZBmcJOFsMOAU73HWl5u2ITaw7cryfUiyz1J4Nj0zDZsnns39YL1B
PzPfIzJ6L4oMod7GlHWroNMorT24DEnQnx39OVvesL9ZXrx0P+RBMgLGYM4FeGHEKhyAETZIR2nw
/y4vnQE11G8dnulKtzLDtsxDrpU2kpRb0AZhe5CMo8BtJagZF/Gt1bgPSryNg97YIat/oPAiC4Ad
3xk3bnDXzlFHgTZYT4xcsX/VDOYlYsYqGOHZLmb+sRzYCGtLYCdkvE8PxIJS5I+91W7Ai+YXr6uK
I/g6OnZMP+mGUZy1WIzDqB8uU1WQMxMGL9Ei5qul+9tMWneH+zrf6JqfYixq+k3bd3LV2YV2yqcw
gD06B/iFvOwJO3tBZXdPd8Lb/uMobAP/di5WR7Q8N6UOGpqbjfxhLkerb8QxMmZKk+UttEi8qvk3
p/LK7/wv9uHS7Wkc638IO6/tuJEsi34R1oIJuNf0nlakpBcsWXjv8fWzI5JTqq41U/2SDSRVaopM
RMS995x9HmInddnbnEPRZ9a6iEimVAmOY8O4kGOnf1UJjha+LYbY4WvRv5QOqQE2w9frMmU2mlU0
E6H3PCKG3YTVeE1m6kqEAFhC7dHDF+plGtIOtFAOkkGIHijRRbjXu6i6KIqEVXbzJi/8ZLukTXks
fY/kYDXu/XOf2OAPBXmye2N56Ya4flS/o8jQq/29tG0nlNPBcAode/wlL4homdQF1IDgUqO2vMOZ
mrxgz/oL07QsPu0AEoPU++hHjswS2qvay9IAlW9mW95GGc/yOc62gaNnm0FjZomNr/8VkCTGitT+
yJMYH7NeuU+E1YICQ9V7tCokxGPRWus51cP9OBj6LgNPvOi69ZUIxN9jlX9cxIXFJ7EhmgsbRFQy
11HNX6f4Ndpd8DYky3LpwgIfiuwJA86zVk2BGdXLkKtIYU6HM9daqUsypUNf31VBzTFU8vYaWPMX
UUv+HoioYZNoVbgtcLVLcQOqdFn1Zn/dBnM2PM19sFVtP8LQlnOx6NsyNhprk/fE7XT9glQBiaCa
F+OjbF/UnbSXpIUPX0ZhcsfBLF4CBHG4aA34BpVVHyu6+1sR41WROfW+fFFXnRj41CTGPB7vKFjP
H36jKX9aPC/GxCGFMybQ/JCo7SX/ETuMHkUah49ugQYYSSuTX2wE63FoW3ZbqyCxQcqVtRjSdWMH
xrGatXk9m7539RGOo9yK6I1Kr4WZd+chr0hfDZnby30JwWCxAdUI1AU88v0bVF/wyye7JixRud2V
iHmskO05YRJtIwch+T6xHMaA0dz/ahKirEJtAFVounuRCuP852UB0F8j8URpAPnZWysHNeXWh5da
3RqmSA6Bn90aEk9RyRcY4P7SWCplpdn1nwqgstv7jwzM2QAiU7O39OCRFjJfvUet+NZQrWMlQMga
66UoUnubY+fmo542r5BGX3pAJt9kGCYDFsO6BYjAb5pjFuQrIm3uhhp0r51+d7Q+eV5C1PyErYAd
gFywZ3Y3bnS5Q4oqOcOP9c6zvFNmx84K3VMeOXiokPXPan5bm+FCGztxzrYr7K2RdPmKJrff7qrP
9w8OslniF+Rqn/hDum1qRvp/DJKtYTAt03v2WmWapMfQaY04dlM6nHuzG86tfFFX6j2wx7wXe/Se
w/xQu91D3wTipGYWk5xULH7EJ0UzSdGQt/wEOS0Ks173Cz9MTjU9sB2+G8Oruisbzl6d0YnCqDC/
BvP9BP/n3K7O8tDd03M+tWczcI4WbczrfZMx7WSPhwOnfvFDr4KfxD25rGjG+30Z65bO+W6hEiKj
z//Rjw65an1soZACS96lS3ZAcHz0l4AKpncQ6urFlvzL5jVwnAyI/uLvQ9OxX+3G+qyeFEa+3wRp
3DJ2Wr/0tTxNoY9dx8pY3ujJoaEx9hDFo9gnhigIAw9efOY9n4K+QlvqB4QuACZ/MfwEAbjZp18p
HnYE0+3U39/lIUIzu54eK51unR8k1larrPiL/BP6vPws3DR75sfkbzC99yczittP1jydLNR+W6dq
zQ0JNAGOPRiNqzgcX6oyNA650IvPRBusFIsMc60Eu4fHXh+NHXGn/rPlxgieoKI+fDS1GVOvKEAO
6ruK0tyggdrNl8as3bVqjo9A2LTSr44x6etJ0hy6Jmq/1OGMXYrpxMmpaZMnzJJRe6RTrX1f6vHX
0GbR2wx6fNs26LZ74kfponfxUdXmyWQG1N/6vM6y2SMXJWYdEqnRbISu1/BfUeaEMhTK7DEh1Xld
7ZCQF2sFzdI1syZ7zqZwTefhHXsH6Q07JRxXEnKPmCQg7vYb3KEJ8FdbvbK1fms1v3vKev2zLU/1
rZ1916JBWv48f51W9D+q3P9WSoptEnf7HjvG+4guc5AaNHR60xEFhrVa/Mw5WBxx7yd0JM36xYYM
bptBcASpEu1F0oz7AW72StG36roTSADHJ/V/q4RS4SgfDENP97UYm9e4d26DMIkC88N1pGUWZw74
GFVp7KlW0WFnC+RcG2av4mlkc5te1e0MLOjc13GzZocg9THQiVTGvLle/Kn6Epllsu9Cy9yMeRKs
lXnGyS4fh/Aoba62UfoPNQFfD0Vc1tCDA3IPxYjh2srgHOoyLCAKALHUtVVvXcyrTL2tHSYBG2Mm
Rz2roTEp+S6kWISn+988CX3YlKH/NYk985u8aPvufgHTP/lMYjquOTInpHNo6fP8Wd6peNmkSVd6
GUWPAVv3qq3b8C65VsdZ9V7TD9UuIUlH/aKJAA5IW4/WHjqk/b1GoCXuEpbw6pDccTPkeqqKkMBo
m0M6IYCZSEx7yMhf638Jv+bXpZimpTY0ZCNp/soxiqdwCctjLIEJjFZoAkpMgroySpFuE2Cw664m
X7UJDetwx/fY/a6WuT+Ib0nywySxAfeWPqv3xpSURyftTULF5/iRvstzbg3OulYZ4OBysSYKsiGI
YNniWuwfRj/C8OnFw/2qkVdpINgwu0G8Tc10y5lYf2Jp6w8IV5N9UqQUoaq8Yoj3jQBXPPOInx27
cq9BX5DkLM2u+TRrezot9dYUiJyCWYN2aBceXkFkzK5lPWImF4/qKlm056iADaPurEWUSPdzs/6u
Qy7ZOcwoqEmf1ZA/EdWZJKZiq2satBI5e9ZIfHq0y067NgaKF8eAkMSZ019nHECQDtntc5cVRMkL
W4IgODXUxfijgKEsOSo2MBmW2jrrp00xBmieMjYP/vv+HCboqANmSeg1U0kGqDi9vd9/BwAWBfFp
/6v9YqV2N/PclWtff00WCDdJBEXrTv+MqoUEkIZpkWxGJmlpbqMsKR7VVZn3xePkdYdkTJaVEiQw
1oDgWIlMylBhPg19alzVmgPvmu5YbFyIuDyqJoHqDXRujEZB4cH9Zd/2Gccp+ZkRQtgnI9F+uJLt
62mYAezmJ8d7HC96Qpy3libbUNqJLYPhkOcM7oGeJQZT2wo+aFa0UhiuFMve1HPvgnQLD0HZQyp1
IYhQe5XdqzV3e7WMNCZSYvXJKJTgqhFWs7IYlqDspfYMcqvaeSTK042erHdoY6T+GnSXFW9k1Jji
BDLfPnR4sYQ3Hj4ec4O/hjju+ur5hLsUsguYOs7W92LkO06R7ClJD1Dbl/WdUtgWWkFYcv3up6O+
drASb9UkuBUJj38MPPuuI5Ytk9Y1wsuA2TvpODU3GRDRe7OJHOzb3ET2UWkECYptjhPcLz83P9c0
+x6rVMPhSuBGiRnlysobUrtIXQuPFtK3AH+PFLg4nRXgaGejDZNi3qNgzddKqmrazIpQMxn0iz1q
RXgrD+oKSsl8lB63VeHXvwcxEG09p+ZVetEYlsaX+8+rrV9pOg0H1NfW0xygw2dqZ//cem33+/5z
08svi8RMiHygHNBH2hi0ZHzEdFtH+PlBZSJTjeSEbQ2cSuUgCvMr2XQy4VrvWcAIQdmoX63NIXdt
ANO6ECglr6QuZ1xmD622zExpfW1NsvfvtNarK+jCBvRfTLeyJ8CVVefdn5ARp03Sb9I8Jt5MYJvm
Z9o9YweYHpBHbyMQr7f7xNApcIpSEF0iGQuZGjXZkIM2nZPqexLYz0VgDSC3qH61sOzhkjMPhnRL
64rZIn1xu/ZPAigTZJN4bE5oRvaVClfNeS7v4yXQqOukrXFpEYlxUVdhNbeXSL63yPfCcP7fr6Z+
sL5PXKAuYVOS/yY/BZg1JIxKZ4OPUymqQ48m9zYystxmVe2yT4kQ35HmfMms6VUUpDGY/mtH9tdL
xgK/7jSGpz1RClYesv6oZyAKp4uhPkS9KIHcpQ51Q+BZN0+fg31E7OFKdIW42ZBNL/QsMeY4iEvq
rGVJUbXDqQAleolnq7lUf12Vg6kf+wB9bfWsMjiWyJleQdS3Uv/UTp26UV/xhpF06qWsD1pR5Huy
jEx26Kp9gJ7VPkRlOCJVlCMaW4zpk5NpxT6a62krap1QwoEQTDKzrD2Uq+Et1uthHbngvtVXO38q
VlW4tNelKPq3RICnyCLvMegaGykh+bw2E/91onFc0DIgHuQx/dbD2H67yz81GGVGZ1LrDcOy1cfc
hy7TvxbZ7Fx09vKdyHYe8mmEy+AX9UFLVtRQJOD6DAk7HFYcsZ5Hkzat29UP6q4d9fFQht7enPLv
f4QkWsDgIm6i75lsMlVVigJFNys6lvF7C0D8PUx9sXEMO741QQVdJRvJOm8C2JxDi10yQF2nW953
2KPrZhqDX1Hq7ycT6YKU/uXkr3irJa8vljVkO6KxfpaBDY4jbIZ1L/uQKPxJLrJqa1slILxFlf9U
/6Vi/CNB/3bXr8RziSZPJbJrJI5vQofjn7ZYJAHLF6+Loutcg39ypiA5DU1sPpq2saMNxUDOy5cH
Z4xwC9XOJ84L80mlEBPmZTVDcFPrZZzXzoZUb2AbeUCcXc7PVkmLMzlgzlqa2pCn130KM7ucJm3j
jxQJIXCz16Anh9hlbLgC946Ks93M2pQ+OgFB0Z6JhydtUjhatYH8R+RuuOodlgsTc/39A3//YBvb
VF+M28wiv0qoiDAxpTn06qKbrh2Oc4rtJIaWsQDGQtz0E4XEyivC8DJqtbtxK9DEQ5ozoJH7TZtq
j3XcDU9+h0W06aJSbhfVOUEIvlF2unp2H/K8SV/V+5l8nwS74ViEhrvN/Hjh5D9ERzzT4tWqypd2
nGLg9iHwB+GeOxTNahIaByUz1NK4z0XzAuCgKqrvRVDJg3MBYNSf26J484CDnf+8AJr9+636wlxa
6crO0UkWAcm3Cs5BCEYZoSSewUE2H113ZwTuQAwnvT5kg4e58ON1jDqSnbGkEWrykZYr/H2Zn+z1
MCIWVYurWmbHF9deBrZCWBiWaKMdMa7AvuSzL6WTBzpNxSoyYTgT7dreU4nB4QLDcMzhqhaPP7cq
sxid6sdXzbnIMPRHzHcJxonNOHzvgyq/NRWQHSMYwnfYOOlxqEilU18dyLffauP5rqbGfmEcurpX
YttQQGcg4TvygcGFnX2xZeSLUZW/FwvBTJ8AWKeBnaxVv+NPm8Nms1hZrTkevNqxdzSBQD/iOHrq
DVmU015Td0D+7sF26o523sFncGEk/UUZ3jnXRMe6ycFIEK55Nv0h26gNQdj0V0NtelHvM2oDBlLq
7tkkW4EeVlE/Uf0/qKCfuJ3mE4l2+tqWuT9Jy5A/cVsw4g5ap8LUP1J9Z77hxQq6G08Qs42w7zeD
EYT7zPdBNgGeQenbol9iJSHFpHn0hAHmLhPaymu0xum2I4hdVgVOU6mVaru67nMAIpKCafdsIFXx
goF0IEE5tInVwUqXz32BgcKC45HCO6/m4ML6BnQ5IcRMWMWzILr15KEQP6krArfx6c0PiKMZNEsh
oZaVYhWwAt4MWOgPXdX1q4x/2Ktw6nMhH8Op8760ZZaATM49VFQhUYVlca4imciSuM3FMnIHxyPJ
MHE9ebsYbM5OTTm0csjXYT4wxTQL41Akcbv3IijsKXKDlcFoeqVqNaTHA1O0mhG3YGdRp5nei7sj
1W3AL6TCSCK73upWvQS+s3LfUnrjtn0lYuTjKbHHNtvBdCwhoznfykrTObNX4uSXbCxaNxG3rYwJ
QeplN6xs9TnFFMiTiXIx53Bs+/FVj7uTY4sfCj5stUO8amKCpIk8/NzKmBcK/W+2Ro/u/lH/OMI0
NAwDWdcoda1w6+IACnlYpb3949+5Av+Hc8EXRFQAF/AtmxLoH+AEFFYafTt6K23xgqul3P8ZEcdk
GoCmSB5Va10AV98JtMPrQG9owlDQqrmBmiD8Y5Zg+cVCdq+E4jaRx9lSBIzXxjbC51b+riRhQ6nN
1Pt33dmUXBqGN6dKZYsuC373iYPcQDP+NqacqvP0tWz4dMFpm06RhQuPGaq3rVwW554Yq1cAavPJ
TnzqQvnVrqsftck+LSBRrrW5TCfKrL2qMDycJ4xdFf2uiBttM6E6XKs9oBWMDaqBWO++BbHss7g3
ytUMEApDY7dzWw827DTxFCH2vd0xr3WwoMMPODLWdumsaE62T05jNE9uOIz7f/+NgWP8hw/aN12L
6Bt64B4dE1/5pP/mrHdsc/JzDw1o7FrxaSK7OqrnWxiPT+EMNISE1DACwz9YNNudrlgeHfRvx7zS
7Z3p9wFxShoS6J49FQnfF3VVxvp8v4r+ek99dWpZ9v/8uTAtfix2a5xdv5wvkwnXv5EK6H6k+d/Y
RXkdNUjVacwWQV2wVRoqEmgo6LS0BoOJpGoo/eXgGAHxl/K2t0Z/o8fxT0I+/LWqgLuRhQ24U3NQ
mvxB3Q6MEo3lZ0ZXhzAOrWOFr5NiH+se8XnyJW1dnNwUU6vRWlBWy2R05YGgvKP51HLqSdMYtZy8
9TF0UWCZJKSY5IUnSG0PynDiiTE8Jk3Z3f0nhRBfDLjZ01OBLOwf1hBPmkQgmLrbWotHjU7VdDLb
omc0f7uPHjiOorzsCT+VE3tDa000F8SOMrFNj3phou82Q8NbZbkzvNRR0u/MZiZgJOqHlyFsO/h+
wSrRHQY0gTW+OD5t56UNk/vfp/BJOQmG63uCoSFZMUXN+RcRRnqOqGSQlYPsdf0MPksBK73N22Db
Q0MkqgH3kJAMwcjPPt5jEuOuCI1udy4H0Su6t7+/dJzsu6ArT+r9hPKeaC9PP0ZL6+5xhSLGkp2g
zIR7xxm2Oo2yE1R38bOe93tsTmtt4oxC+mlz1kh5ffNtIMUSmZCBdidRXMOCqhHYnddYn1QzCI1y
ck5G71XTYtFtE/kZ6sbsQfdivE4MjDeaYwXnfugZCckrM2caZC4kOHNWCm3WizsFQszgtYwye+sG
nYnoAolT0U8MeIpbzzEqaEAuscVmiZdGfnXpK/fiEQZOkqU8qQ6peeEj/Ogg9VqW6VvkVhMgJa/D
+dBaz27Q/E6RCV7irtA3Uxs81c7Yfi45P23IjnNvOb1kgPZYJ6O5/Qz/GWeiJKITDJ6jXswyVpZ0
2vuRhbml9EgfRrZ803w9fSduXCm1xEifgkobR3QZW9cMbdxGWEn9Zaji08A5fYfWRSCWQQamIs3V
lXrRDeJkJiehJG5JNOvGhscw2UTjWH+ZHLqfwLnyXdS2xknXKn2TRe7OLcLuvUknlCPj0uwzBn+f
RSuJkon+re/1ZUNxpZ9nIirayUo/ZgTZyJDw7gaaxzy/mOzQyJfyhZ8F4+ephtxgZcVb6svTug6n
iqkeL2VQbCiXAWmNLXkWLAqHPiBMwCyXF3IqkKsqefSHyTRBcOAlLXLktD+pzrhSseQFplITWsJW
2XyDKaW90rTTFvEzCE/ZbfrzhQkCGwg8VzwkxPtgxkgfwAvARpYhOvGc5Bu3rzz8VM34blRUk73p
E8ZoSwWUnzyJNDspJtVsN44UDaAl0lt3Zciey1Y1YwYm7iyDhK1ipfIacjOiQGfcJLthHK6QFgT1
BVlDuSYij5Au6eXRLSytUl/T2vQ+yETvTXEwRYjdmlnkjXYSFT+WYQpxCHB3wQ39muXsWS6qcCwK
cFW0JaeP2TtnZErmIXSZeI7Ymg8+6X2yoeS7MwVpaj+puUEwExWeuoDn7OVkwtKI1vrygiS62lg1
1qzGdfBn5MTgZr1L0k4B59M0Mh32IxwsGXNn120Pl0iS7ooOSF8/M5dsJOS7i/LqIar5gCHbX9PA
7F45pSohSNeAzUP2o1/91tneXXzRCNWKrk+5ElF+dr0BFq4kSwA18c6WXYIv8NChhS2suRrjnDJX
hb6hnQPdfGvRVt7n0IRm5eCAMebBShBZWb2gYjZ52Ia1FXvlC2Vzz8y5Z1ivhFhE1aI96KOvClph
ie7z6PCIldqLEjbWzAJ0c2xewspbXsaEJ18qHH2roPXX+/g79N5/ccZsjfTAuwZVOZ1D1+T5cklx
aMIBzTSK73NTR6z4lHXvmexqMenVL0i1eBBmzVuHNlFcDK3wmEmooRsM3WWapwtDnFvpGP3PpM7v
F6VT7jo/2GSpmT0qZGTcOjeo/9kjk+MYp42PYwkFlol82o2+Ww4yv8Iw34c0qOF3oMTUijDZu76Y
1hl5hJsU+sN1pul1yQjk2eYI7nZabPaHyZFRCUQ5tuhUdgwOFnSF/DHWTcTIPsMqLBjX0emn69w7
3dnRBAZQKVlTL6XjumcDihtnPo2ZzowguWpJA5KSvyg3NkNgAgVpnjIsxAl4hEeSuwhfRSrxsuTz
s/ywfSnzugMYiDtRqyW/p5WiTn1OzuP8boIoJDycyoKyDPRWJ6p74I182DUbUNAwWM2DMDDDeXnX
fFFXRuZ+XKn3RtQlbLNf2dOGp2ExuqvpuPU6kv9u3RW/3XCidMrC5oje3HuIbTO9x0griVZuNeXJ
HMOJTGjZgSxy0P11BprEMMFTh5770I/FI0KS8qjqqUq4+dUaqYktRvZoRzHHLZJhgyTceBzTrt+O
k013HADIRnmbBjMwH21zPzRzcBJ2+FNNxkLdGLcJ9KGtCkKg0Zvs7633OmE8EvfZsrpPfrqhZRZC
b3GN2bB9MpL5R5jlOFn0YNloBOptWjkxsCOzfajzQb9gKTSONBzRZ4RmhzmiWVZ/OgIhId6mZ5K0
QWoVLdMwDv0fTN4BVC9Wv8ls+JZzRHLn3IgvtMeI8VzABbIj7ufF6g5VaM/38IY0I9iuDfmEuu4x
Caplg1UPOL4f1Q9IPGc83SHtxmnJv0aBi4itZlwi22j3wEudSjzXsZs4jzq7Kd3peb5kgVtstZbN
A5vFI1Uvu46VX4MsFjc0VOJmhBwXkELskFX5F38kZiSeBY88tHE06j9HJBd2PdSHuxy9WWz7XLjL
92AWRLinw8eLY2YpCBHe86xpf2/y+PXyIwjIEVTrLMGucHxU5H3ZW4/0LLf/79/RYAYmcHm+1UkL
5kEq1ULCmyBVPGsC52TRJt/mNDe/yQv6kaCo+GQfFY+/JbjBDP1HOhsM0MNqOkLY0zQcSCwsZ600
26d7qZraQb51HJbiGXT+F/rij6hI25ABwcMiiuh3N3vfTa0eT2YDFkp1HvQw0nYecq+1us1yj+Oz
bEmMAiJ9Kg/cVt5UNzcgpD3L/as6WepToyEtdI0t58Rv6mA4TGF+DL2231gKj+tYxqZPgY6KBDuA
bgf2TTTFZxJd60ejTPRXJlmbSarjzIAdSbad/dSqz2FlhkcnWnYKNqg4g+rqz0tRF+aGcfLvfy+9
DPOf+aO+6VElW3RvhW3JIuw/EVQdzSL4g/5wuuuZSEgDRFYCO4qmGPbRQCP4TuTAdmfu1fmcQd6J
c0B4aoVoNvhx7Y1oujfHsLpzAX3BUz0EDm4XrfCLc1e47+p3ejcmlLwVLP57YBNuU2QFHikM58ee
HPe/iWOkJAbG7RYLOU4cMZyMMY4fyhYiFtPm+FKjXr46iYNeVL+ZIxPSUT6UzHInJHuDfh5az9kk
UYOGzIGHFUZ69vZx9YsoVEalsn57gbf8FUjk9Or4POFB0x/bpLbf4owhsHQXJgRtHnvyURZDv4Ix
/63sWRCQdWhbFgMQ2mxQF2FLRyEZjMSH2LIAyesa0b7UcVLw+ti+EG1mrm88D4H2nLRuuO6cEDaG
rKHaoprK/RSUxUYmbNlIQ1gO0hVKquk6yhdRBxC0Buc5SdP0aDsT5ujZsnde2NRbL4MdDbwI9L4x
Tpc4KZ7irituDoGbxyVyxVpEMGOhsQ0nSphxO1kWDq+iO6fe9I1Db70xQn6PdVsdopBsn0HufL4z
G0R0adWX3rMllAb9JU7zigIiXMWQNHjmxvrBTe0dC8TyQDJBeA376auZ0R50c50sPPkLcb/UeVv/
l4aB4f3np9YFHenqHPRs4foQoi3nH5GxehM3HUYIBtmxiA+5QQ3sBOGXJfUsBAQTEauMts9hV31K
9XZGEsXYQ8dOsXHyiVZ5r7UcH80WoDRXWPiBCRR4EdQXKDlnWGzJvLmb9Yc2/55TZn+uXhXPIpyq
eo/vKdjDu9Wuhc/+AKzQ+DIiaa0zwh3rIAye4nmkqey38TMhngTJSlttOpjHJeitU2TnH1fqPaB5
1imR74UoxOFToPZ1anxgpcfnqKnT5n3Ou/cRV9RXza0vx34K0h9VYaebHlvHderzmd3ATDYqT/D5
H1/WB0KyewbzuHYrABeB15KlRt450MR621XL+JoZBIYYRd18r0trH3UxxWQ2f+ldez8tvvjmJCJY
eY7lP+dI0HZtNtmHvuy3isXEjLXfFDmRf+pWvVSGv2+T+XQ/z6eO4V2UTiXm8DVhW0/g2xyrPBlO
M+kaG+F+v5/0Uwie27IV1WuQfLV8CG1aHJmPFtzYJB5/xcL41Rdp/j5NsFgaL5Jz60SyKXAWj2ar
H1qNvUC1bjn1RCvHH6qnosOJZbfWz6wX7oMnvN/qw9m0Wbjj47WKY6IO8eIRyWIawYlFbDjCyefK
jC0JKKJ/DDWCboX2Wck3oVQMKwb//uPkiOHgeAwt8ElcQzlUVJNFNWfwvFJDVeRf/0wcy+pYyLrc
HSqK8BAU49lg+Qkx8D2Wdd49sMmtgixJDi5uuq36PnWokStcOO6W7IzlEGQ1o0RZSTJIO1oe5bm6
9UJvHQx1sW/6MEV7VY0oGPt4OPS9rEHkt5b47bjtpOM36dz8NtusbtmptI3knq+AImRToRt+bXy4
13HvgTUaA2cVSu28esmklN6eiGz4951ISKDMf9BgDcPU2Yx8uvqWMP7ZA+wWrzQMhuK7MTe0Qx54
6SnP/ZcC5PSZvOvfntbizsudn0ERfzeWQv/EdCKHpTnOJxhvSk5iGP5hGszoQbXNs7b+vSwjpXAK
JkYVb0EVELbjTytHAvItTYCXSZwbyLhs4yUIh5RcCsWr+ahCb8y4MR9d328fOTEGnvTYVDQBy7mg
v25huIBTDVYi6/vzPbCh60GWqR63+7MSpOPdrzPf2v37z0vlLP/Hz0tGX1k62FxBP873JT/4bz1T
t2/9Oqwac687OMmEKen8Qfs97fv7hXxHH/tuPdb1dPvr6zTr36fGQR6imtldD5XPkdvQXSSCX97d
JFbrr7ps/NXJhv5gZJ9MvOif5mh6w/HnDM/GPL0qG3/qNCHojFb8txXelV36P/88zyGAwPZ1wyQW
nJawbssY6r/98yrQx7mfp9EhdGoTWbkZPkAV/aQQfn/d2YVufdJZZE9Ekm5HkTAickk8r30xv87l
4xAzR2kyZyCnlz9Z50m0Ak3PkcaXoUfaYP50y9m5FjZiVEEiEohKWFNzvNJaSO8x//xXRuYHhTNP
AmAEd+iKJcF3gk1oE1HbPaurNOw/rviYYC7J9MM4Q3oypicC+BCP00FXsky9qEDsAFhN3Ko6+L49
b92q+OqHM9QWeZ6oneprK4PfVR0s72x0+7uCR3mjufOybfTQf4NO8irk2X4a/XNGcDFtjKxCXCY/
lYH8VHLkeUK2UB3Gccg3DKHYHlSzRTEAu3lkllEbTDAkF7BA8y7Bnqw0IhywosrvdyDWZx0nnzyM
jecgLSxCuVBX2towrkc7BiJT14xyW6MPdmUE8FC9tNDa3nSw+DhUzw1SH/oVudi50kPrjR6DfPmS
IsGnHmzFVh0uMigNpxrTvpAuD7phnODT9EdaZ/m+nXWa133boWk2Sb/zdfRTU5y9p3MdfcKsiHKt
WOoDjeFoa/a41lY0YwPI9oz6hAgTIpu6kSHwkByGWJRUT3Gz6geh3yAPURkJIHJ+m7y0g0xoSwbt
puJQlICAvZTKao5WRd/tNPagU9EyfLhf0Y/bwX+nNdJioO/nGeUWDUgTrwzZKMsny9KLC2MKjGMD
7zeptrXjKN91mccKHQIkd6Sg1ioB090/WogU+RYgUY8vUaYfg2Xov3pFaqyjMh4e814bD05ZBgce
z0e2ivI4d2mwK+Ysv2kjR80QeNYoCEH7r5ks3j+J5I6hoxwUSCpMm/VGSD7y3x5JeuKaQEAd7M0+
RovssqkkdQH8cQj9s3rxoNtDiPvrHkHsJna7b8SXfVeDD00OFtFffoe04T4YCPe/pJ5ID3bofC/M
OXwutEW72BZMLdGK8lark7pXg8cuh3TT9b3NZuANL73O2V3OZ2vLY2HgR1ZqcXCBhIUjWe7XhnRZ
WHHwOIaAbfJYWyvxdKjXSNPA9s05zCnXFtj20qFc+aEO+MN5E8gg7uNygNP9xpS3apYeOlR5XhuQ
tskxzcKmvBXY8T+VOoOykCr018wpke9RN1rzqTFczkJm883uQiyniZ892U4fHWyfvJCCJqOqhVRV
JEzh8TBZw069R2e6X4+aQOUQuMRZj8bzIheFv+7UdyPvHJ0IMGWG+etrpjTDFBxZCrzbDIxsE5wU
eQHlDENxQam4KVHTPYPoGdeRJ4IbIm6C1s0QWYPfRP3xrtq6N9uUEFpUpgOBrKMbz9bbR+LNoUV4
6k3X3pgFSW5K9C07EpndDN/4Lz+PnGZXpH4jdJVxg0UxZBd0BL9LO/CenDm8TNGcrisp+FUvuV4y
QzKGYg/5dEDKS+FIccQ50YhcTF+JfYSbB7tW9nncmpHY/UzJ5A/NEjPY05w47Uq5VnOz5LlSPas+
MLZMcPB5y6GEGxrhORr6bezaDE9lB5ZItBsMvJJ2UDseUUfUr2AAtooSZs9tSYoh3de0bj7fuRRa
/tTW+XjRPHFLRmlm5uz3pY4m4xEJdbHt4cgfozyP39ws4syVzR9AizAmpchTq9+iaeCSw4MvV8Cw
+n5/5tmCuhUK+2E/De78yXCL16rTtN2UDEQyNiS6gE1xhjMZZDLfAfIOT4Lsh3r7cqW3k0ALvJrQ
Qcj/Lbzid+tk/iYHPfXhafNnn6TqqUXkKme4QIPu/8fwf5eTHqUDQ6uK/aoNnRcyqxMmQJyKG8yR
bWOMnOHdcedGxW8kdJUkD6Dhvv8FZtlPRN9lzCorBp/yUBp5wXQw4yHeYklr9lGLFNJlkrwPeRI3
kAdQ4wZ98qQlNVQ8fj86OLD9vVlOaB8rV3hLvDSCElKT81CHNV0COlJTjJlNfoMAb0FyiGk5gHu3
XxZLEHDo/A9l57XjuJJt2y8iQG9e5W1K6c0LscvRe8+vvyOC1V2798E9jfMikEqhKlMSGSvWmnNM
lDykhhiim6b9+4Hl7YXo7Wylh0V97BEdnlX8fTu8N9FLjuFkpUyE0C8DtYG2bF1kj5rjVicrMaPd
QGzidvYLexeWCkWwNWbvRefYq8K2PGJ79U8ZOaLgjdxZQlhoSZwnAuVw3U+YQQYhmJWqWUuqHMVD
qQ9HMZvv4ubMgKG9NQIKJR9cqz+zLehXgP6rMwJ7dae2rgb6Gb3tqnWIE0Uk9FOOCECjgrF1Mn3v
VUr+rhi+jYkhrzb9v5ndajr/mLqqOrN01uvRx5lhm5B2eb65SIEBBSQzaxhXe3nqlJZzyAsHsBXa
d3bDZr6XJUv1tbxF7kgtUKnZJYEFDizZUraJVRgvlZMXgCkL97AYCYouqF/rd8NqjddsRjraDcG2
DIby3QxY1uiraJMaruX9v6Yck5eD1lgzWpIRHbS4OsoRUtcydiPGzmh2Y1nHW9z1JbeuToib4Iyh
9YbZMIQvdR1DemA+s0CZx1kzVgi8ujNBAC4z+NHYunkdQmJzjQvZhIGKoLBry/Pyh00TWmXhtkqr
eh1aWr6chUDUxyCe34qu2tM8MU+NnHcYJC0Ds6LGkg+uOGozTT31moA9YhNay9IsfgYtNv0wDRNv
hEH4YFgwYP80KVI3dQrAlfBGclxVf++giFmlpc9YKknoVzWK3u3YJm1lDRg6I723wP6ZJnztLb6S
dLL5YhReyGhl6oa3vvV/Ve4QMfEQFKyeiZd8nwF17uCoOy/BFCRokkTqLDN5xhbtISBn8yP1QOqL
0YVdtz8XHC0NTHtVB9zcJRqWlfS5tvRbGoTmzcYcByY5IcUsoTZcvM2BceTvcn4wEXtXi6p+s8xb
6LTNWiE96ctX8jetrl5N5qBr1Acgu/Lmvfeq5JEb9whnDA2BF3K+7bsMgces2gfVxlTTo4R5pdkE
p9HHhdDU1kNt9+/ELX8OBJ6Rc8lQKYmm70kyF0cI4HsptnBKBxsPzInjwK/YdD0kEjW0z1EZfAGL
aZ/kA/AAY90VDPo+uUGjV9B+0zsFoRLDwHKrUuvaXTNa64Baoz5d6FV1Yl2baQyP8ouqiG9rhx/1
MmaPrd5k17CgNJKz8MqOMuDqbMenug5WaWpY60AjrltKc7wEeSvJIO8DLYwdXNByI9PNcofYU/mA
T+Mb+P4GFFYMPANKBp4r8rbkg1uuyjEJ95C21bWk6Vq5U97ilFhaIYWQnUg9cme8veJr1w+w7DoX
S6TozJmK3h/hUJobGj1UOpFSHmYlQQpkUOl4Q56/YJGLHtpIeyYeKHspei7yzDWnk8dyIC0ytV2U
l8yJ4JSL/rfqu6SfTxY2I8O5UIB598DCClsEqfkuj4KBuBPCbCoUF7m2SUv2NdCmLIJPoK8bSv8z
T+ptQj/rTTObYUNUnn1JACas67TyiE3kraZDDa0i1OudXFMJjt4EGvx/gLXho1pXbM//faTWhnZY
lirGODBWE/tFRiXIZEP5QMvzQ43T+tqp00E6JF1tRnZpd3+VKZzMYoLjHMVZdCJuoH1A5zJvfIR8
D+SPR+uQFVoL/eEeiQAWs5u8nY18cpOjdWNQBuQh8qbhLrMVcNp5O2cCOTxo2l3Gjqt5VS6wED8z
9hh/5o2jECyXWqr5QGwil6BABY2NjVSo88PdEOp4H9gjQPLLitM0sdkDZmI8wpf2aAe/2N2n3ETK
k6j+smb1B1gs/SJZSYPX2Rd6cXs7rfTrUu3N2i+u/xL9Z0WBKudl7GOWO281uz5BU120leWV1yrV
NTS07xU9q+/VfBumluGSQQMiHCfrN5ZY05ryTKjnysVXQiucixSUy7RzNGNcBsEd4baH5U41mCvF
YYCObCG5ygLCHo4tSso3oyo6rIYbAVNfm2NaXRS7tp8ss3qXN6ypI9MUMV556Y3YecraYnney11y
A6LxQ9fIsZHvH23O9aDb+WtRhNatqvNvxI6wcjhFc++C/kttYvsNFnKw9RsVJqHaJadoOI6jo+wc
33Ge6iJCUZql43dU3wAzi+7FjgDWExA23CgFizXJou4XSq4VVtDt4GbFC3Jd9W4UyVstoEQonSmw
bPPVp4rbgdCvNlKqEHlZd2jFaU6AA7+3Eh1kL6tme6K0+lM5MRPQx/QqyeN5YIuKtjN38jTyYmLB
2wn5aqoc4FiAWFIjbW96hrMf08B4Q+xxGnsG0erIbly2t9g3uduiGGtUDiYLRe3463pqmcEIMzMQ
MjojVdCg+XG6M/kk3GdaYW6W5+akXIOsw//iDmLWEazkd1t+/QM9KlZTOVgnXCjhs26k49kQL5E/
JU6+u3MX3SpZ/VrSXr23qPhey/G9GXPsdiRhPkxFgs4jDAFPWdbPDmXk3s7seVeFBrMEN/iE++nd
GVPYj8jgnyWXgDXon68yJ9W/xnNUX0bTdlGfWA7DwH8dFQP8N/ncn6MgDFmdcyB+8nWFn5RXI+RD
MYx8jzCqOfVwRh9mjX1PyXTn3dL69y5iTKOCfL66VduRbkAQbNA2+cfi+smV8hF87MVkpvuuunwZ
x5694zh959nuKu2stTW9EyFoHxZ8DsRoQqSYH+ykpSpKqXGa3BadTw8ytrir9wEINLV8jSvPPbtJ
WT+PU/Yir4jKb6ON7+Mt8Er47LmTRyuSTqavwOpyfLqluOQxu2JFnCmdGArENLIfxz7/fSSfC8Vz
s3hOHsVusAvwSq+U1jTeLWRwm2B0s5M8bfXqBGvW2NhjUG8kWUPCNvBzRDugOADxE+zoUKBOvlSY
4rnbuBPw5kGfsa6JhI4u5e603KMn8A6+E/bPmVAPGtX4VUPIvYRh1z+rZmcjcbXttfzhRLAeFowJ
p9FAdSX1ofb8YSR+/61EG7eeC9xLbdN3577rmdkKsHpaatoefmKDJ0Rt7llapahIJpMv8mSekhwZ
qemP6a13EizBrt68qJ5GumbqEQukR4+GM+jncohJLhBEWyX9gBYUfdr5bRAAcpqp0y6Ydf7EBF69
zhz/bKfqm2r220EJp9Mff6Ue9kyCO60+zFZNUJQq9J0cxVFiPCqW/qsWXr4JIO2O23m1ItvbuMyE
YIaRaf9VFSOeOzbkdU/3oatUEwS0zzYlbuJtWrXDQmKUt/zOKm/AVGklofVd9q1lCSd2eccLtQcX
60RfLovd6Q9Ub2BktpkBocu6IgTIsC0cwq072r/hOhbnMeCWVeGyRslUCz2a+P8tl0nVwCWDcPxA
Imt1CgC8rWRw4BwXNXRyhqKB5Tqv+M9XadUFG0Mbs/PgTuH70JsrSdmy2BgdZlzQmOfVYL143AzL
7o+10tylWycWlp16Bv6mmOOl1v6K9aG50cqoVpEXBIdQnMrnUrMmWsTQc0ilcQldvWnF7cXeLcqS
OS/sNf9NsiE2wDpror3U0l4aSqd/g7V846p6YgmcPvB8l3vwD8POStx4OyaIzC38EtaoOB8e5N/d
kJvgziY3fM0z89Fv+XRmqYltEWkUsUIRJUob7to7Xy8aZJuucqMyZ3lSEDgTm6QzrkIcVPAVqrbS
jzObCipiJU6v+kRCQOkiQzAgA24SNCdkyyt4SdUsuXFlRk8sXa/OUFafdD20Lep8AjlL9FNyOt6F
GIFDr34p7VZBoczgKB9A0Iv+0jA7xU2ctZbOZL/x1C0iZzC6pHD/hcbyMXYH/VcXYUbrbBvqQUKs
tD75P8gW+2xTvfvkLfShvNnFHRPaci+AiuXSazfqLf7E0WKp6L+RYqnukOawBxNCWSjpEFKcKrwk
euy8Klm5pUcUAV3Q9J3Ws9vL6l55rNHwosUw4rPidvRgpjSEahMWW6I8SPRlN4pkdPpyTNtEQ9bo
p8gYtRPfsxS+C0t2AT8b3rRLoWL03Xvff2t8+gbJ4EAKmzsiexH6LjSlyrSuWkEBUhuTiWRMQRMQ
2uy/Ktpk6TgYlyYbCQNohFP/GMBM/PmfB2GI8nAgMk1RxG5Sy9qrl9N7wTwQnVIrAolkWueMfvKT
j/r4ocxzpnhVv9cNqkE/sptTqfP3IURsPmYIG5QW6feMJDFIOtzUcDdtYxYcBDpdR9612u1ncRSK
5+SRfA7D57xB+8pF23uQrGtxp5qckyO809hCKsXnTyzbe9ek9ROypXvYaIROFdiJ5XKjkZ6oejFY
KcOd75n1bscE+QZ6YD27FSpuay6GL5CmN9dLMbyRa4LJseMWlSbPtBz8jZt6ytFL62zXx6h0alHo
Dwlp6HROaSFYu7Hjxj4hQTnXNZxVyY3SGVFwS6gDWAXGk2fAFZQtBz5xb9uFlvsy2IB1fT1ikmpo
9prM1ZlG5vC3nVFTKMXONku0kXW6q8qu+W625moiY/in1ZmfbWd7b2Hp/OwsbVq7+Tht5EBQy7P4
Vml069J0eXXU599GBBFv3kygI9dNdzXd5mnxI0+eh/vXmcnQgjIrL6PWneZjjWV/bZT9i8VGi5Bh
REvo9rInNr/2KXMJiW9yPfjSrXeDCy/Qk8+0GpODMxEAIbfMPI3hK/2sQDsfCnYg6whC5tH+scS7
pHp6MZz5JPHFNXPrG2TqiE6hkn56Cql5ZdJdm3LGBaiqv/pIGx6TSNVXc0B/mpuN0EAmNGXF0SyP
gohcaNm7EIMTIl5bFbN+Y/7KxzY6F1ZQPDm9rRxl4xRAa4lHcspPThLmBystaVwGBTFymGSWrafb
6sAMky6CSBwgU58q97gsOKHmGgc2C/Bq6a6R+VPJyIdGj9lic1t79khgkm9l4TVciEn5U+oGmrb2
D2ONBl5nN/OKOKBxa+1i+rV1KCr3SaplQp2xUeik5bqIhhAxRdad5RG5Ve2hteatDNZSYVBy9b/g
03EnkclO9zSvk9Ba/W7vpHF7CppgXFf6ZB57tQl2zeBHu0wdvFVsA6Me2tA9Y/zGA+6X6bcI9kCq
aN9Qe/UsmcZw8ZqxuHkD5vjlBwJtirqM6NhO2yTGxABMrcttGUHrkNvaOGeml4bolZlOXanYPoKx
OaCULX5BP/vHwZjWh9hT/IvZwSRvCQq8m3WlbzPXTkgsURluZiwr176293YerDU9n4mUQxApOQqa
b5RnspGI8HHJM5+DeS/3HHAeBuAi1rxZ6AyGGzwH7gRqJ4VlIWKMFsrEZDsjbXO8GfKTMmKzOctT
9sraSRuw6cjn4q42V7KDpedhe67MMFwt8D11Uh3Ckr7k16O0kJMQymSSZkORzgZ40duWJJUTKxXx
oWdWDxqUMEmki8aDfPBFKmBTQuZj078L1HjcGAiB187U/i5Ter40p+VShYNnrFzknLKt8qfLYvmj
CALUuqMTM1m1B4DnsvdRR+Zwjuy2pB8nmh+Ue0RLOBdlOyq+90xwUkBG+TitBjIAT/0Uhi+IXov9
LLon8qcMsKNbmigXx3D7WxA2iDY07Vg1c34o7Dm6j0kZbVRy2cGyx28EjikP0IunNQmDHyhZvOe5
iufjFCrJDqFt8mVpYN/astyTCOXuA3b1J/KSotWfjlDFvHtjC2IKmtN+nbvJ8G44AEZYKd8Wo0Gl
wQKMyuIsb4ZuPqGPT9Iv4iOB6mrhRKZcdpPflFLLrK0MvpIfEiqy5uYE8aXqLf0y2O6wp1RGjRIm
2mFR1JWK8aCTPbH2I6d+jPRxF/VZt/Bp+qJRV7FuOSTNIM4d25ZeSj3mG2495VcL0ijTA3ezfFqL
tBP6Yb/ywHSw4GbD+zxcQWY4D0tBVaJXXMkBLZqmeIu5DDo08r3YCQ9S/ePmer4FzK0cKVPCN/F8
P+OlQFxMnLabb62+5YYGbE3+TKKAKAqjvcXNgjcWHKVgd+TwoMDXD2wFI/NuG4P5i2DmlR/q8Y8p
JaPe4Fd+qRvMX8tvTa8arg9jSMpK61mbCB22UkfbeSXJW3GqvEQuZUWh041XiI/9NEd7B8SyfCUe
p7uUzBzW2BaAGAfekxKMr4Szmd/yofnnQVWcC5he0Ww7P3P42iaiPMQOlGUx9c8PZcy/FUNhfMD+
KhivTe2zqc/V1vDM7pz7ygFnDchzATqPCKtFZa3bREiav48C8VwkfvrP12X4WFgsX2Mqr53vxP69
xBu3SashfCUqGiRl2KifBY6TUK2MHxl62aIeQWT4zdnyUxeZlhlc4kzpdxZqvMPo4azwK/acDqK+
A9WFdQiZS90HCBgIrBGf5bHJnjPuflKFf1UQ+dm8xuOeWhnSIfpaKb7FzQBmaurw+4teZFxheYzK
ak13cnwiPtZd+dUYf4fDtW6b0v+pKOWHODHctLy2Ioqp8hmLNlZpH/R4ZEtdYBK3E7ZKYSiEHpr+
F6yGRVxchskjSkvrsyJNnswxr35qE7vcpexqyuCl0rpXSbebbUNZRUUe3iYW9AdHhGDUAuDe+NOt
74jkczIRxcK+/yYj7HJYKRZv4XdiepKHIcsvixGuKlKaAPDnzpZRx5t+ciidR5PwEjf3H3zCWB8X
XTm0uWdVtIiZCni42LWzPKPJ2j5RBl7TSjl3RS7y483mtUdhfNHI2n4qOkzCQWatVFNnLhGEv4AZ
2zeispK1lG7nVkzOUaN8oiKutsxv2rPhFy+pGTFY9Sp1cXDnmvaqdmn94nRxdexzPEG0dB6qoS/Z
vLO811Gun10xppWnBrG8TmOZOKjw5f/R48eNzrYmL7ztlFS7vG3EuyJeIn+Q0JdkVpp+jHM/PCjN
YB8am6wwKa1W23FaB/Q5zlp/LP3Be8HQC7atc5WLHJ4b4jSan+hUAEsQd/cey+a2MY1oJ09Tt2vO
BLOh6bPza019cEf+OJOp6gl6P20QAx/g1s7ZT1kpmXvASTAcV2QtuGF8tEj/A6Rgn7VWNbZ51tOP
4Qo9ywdsGvZyxMcP8CXP1K3i+4AZ597QzlXf/OsQvSo6NeQcY+/naOH0/uqwom3DyFdephBJ/UwY
ww+tgEbU9T8w5phvThc8TU44f2Z20qwrKIc4PNVxl/ZafEFv3iMXqfqtjFfIjAzXa4nxoxfNi850
9dVUdf1RfmHoZK/bJCU3QXxzwhz4VYn1MwbQyDQVmUGUsUASL8ipGPNFTjqcxxzGTkBLkTqmfbaj
2D/CTHe36EONL6N4GvDdvLeG8gmEeMFMy7ayTbTPutdzb790ma0suNU96HPSWrQgL55K5NtPjUd6
mPifa3FWespGfpqK6me7OlMB9yj9o9ynG2NY76thYM5lU3HAzVeveaQxqSZQFH0C29ocB/GHgmAZ
8H5kHLTUs7YenWADrt2vGNiiQ/2HJCd7ikDZf+oj0yx89tpR72dl66LmFm1tU/SvEs++tcF4lPIN
+aAqBWGeZRDBbDQOv2eYMzKXnmbhsW4CcQdFFZr0qr6dssR/ssi8WVtda32EUfU1Yb352RKNJUEM
Iz2CrVZ3N25kxM4I6YJl2MWm1I0W/yktp16zMBjNLWXxxKQ3LIvHnA/lMsV0BSTU9t+nbKD8Ayk+
07r2WvsS9vmwqfRReS384eqO4UoZwxgOU2+8irPBa+MXN82Py9qWp85nT6fyWES1t2ldMunqmRoI
AIW2whaAb0nsat10ys6wwX5KIJKVxPa1zxi9D0gBClaAbSTlEw55nmnBRiM1pmgnXysf+DCOQx2X
D1ZNUzFH6kAnEjs0/sGjSbMRYZswR1v5dG8aCBOgPqt1klQPtbiLq5k9PYTVcF+wMEOOKca1jQPr
6fcFoiTlZ3VHg6vFzrEhS0H+1vL/npy5FRuxmA1OPVyXeyoRPtodvn62Ro/eHOV/E+iIxtCw4A/M
y+g5kDRYy/e+ejO8yW+BVPd4bdVdqvGSOoiG/BRxsGhLReNF0dkXQTBwHhKUOp20l7Vqdu4du1sl
NZWhHhj5JwM+mpgsV4gkDr3TVFejpL7lYwN05tTDRsZVyZSyKNTYOeH0wfnEQEVeHLQWaFjq4+9T
ppH6sRyKFTj1fhtTk9G5BmcUJPwxBJkqd+h3+rpr0MJ5UAEcz4m3uquUO6UAqhapanTFt/dBO9j5
nZw+zLqy1GGM8MITG+hplWPYuCvxMG7/HE1NPNwDbG3biSApDyHugwS35En4gDpJJbOzmOiWYmKn
4nFRbYqZdFRXIr+8uLMz7x9oyQETqqoQ8W2kFrsKEuE+F/EDSdZqm0rtsq+g7bmQ6aVhmKxXits7
T3OGr7QmxODQzM1zH5G76lJ1rs1+ammNV5c0C6jqAlzqrat8pIPx3Soohq1sYcuUBhPkdPBmviox
WVrE/Qy5F0D/0NojVJrgrJisKJAEyo08lT+QL5n6tj1SQYXnQRz9+aloay7/wPK6bn7TcPHTJ0B2
6Rsj0ME4DI8FTb21FfFRkJYsTNsu1ELLL5gB0nM40I/0VpJ5ZU5EekdzQHRXMTz/bmyOjJw9526N
c/fwtyWUp5TySa+T9ieAXOqYBht0b1cMfDwkYYJ6rPiEEGZp8SxvyLk7W4+qMa+bsAKtyFUfDUVw
1Lw03vZ9MRyMpI83EjeV9uqzR7sKGHdL72MIml+j6LqY3d1K+/mH5pkEE7Tt795rOxXvCYzUWyH6
afCJmnerjf+yLD4QQsbMKQDBqKFFSQzLwNrsdntJnBlMvusR/dqrJM7QCWBbkc3bJnbmvd2pzaEW
LbseHtUrwVRv7Wxn38PZ/T4M9nTtDYhiAorCMLfedczD1rUuElvkk2qeb7VGGxZuikc/mss+i2CM
92fPj7KfQTaeucKzn42PiYYPbdGjoXHFWByaOLiH8r2qq7deAYVo0v55q7JH+XuP5fjm9IQB9lrw
JD84F9rBbZj9R6a4+sZmOniKSysnFYoFop3oTIaRlW0tD2Y67P1jL/rEKZcahVp2lmG0iklnMBcz
9jwh1keBV/WeX+FU55vGwdMg/2c1pkXtMgdTvGh8M8h80pP4iS7rT3XAMGGLnrGfCr8j6NNr4Obd
SzVoR20utUcu9xfI9CFRSQU7KLEGl1UYnbCIYwYU3eMotR+HXmHSJ+/smt6DV04H/SiZIehRq33c
81c9+52nv4c6QUsu4i/ya/hdsw41Yx1GW89M1EOAmuG5sMZfsuoUJWbWOuMrGpp+PzGhWVk+uY5y
5Q0hQ5/nBoEx4xZtY0VjDsFFrR9DMz3KNUye2axfHcmDV/zHymp2pmBjWXjwEjf5pqpa8stNmTyj
LVt5inGvSZZ5MHEtocjzmo3lUTa6rRo9GAPz5nAErG+7O4T3zTeyn9vlBWOGWSeqGDz/zxeA+WSg
PZrHf7xI0XZJStbb//df+dcL5O/RQNW7tm54ZrsdXwY6xUTc1MrnaOoDkpJQyL3xuJsdak/xfGxr
6TYzcuMYl4n5DnFzeb0TM51pqrTYMxRu12Oha1sSmr3HcU738hsZRRDtloWvYOAyIHtj6yj2iSMk
GLxI1eesgjV3EUtcEqfGw0gA29mMIspu300vNGblx65YQBgVJcDaKFSHs8rEzHI7nE1jdktSBGC1
4I2Nev0Q5o7x2hcmTW+jv0xa4C/FHVk1E5A/UtLk1yxLvWlft+1fU+Q7KztQIzQqbrDW7bH/VF3v
PerC8adpFOBhaZWu8CrhA6eYiqbxy+gU49w4ermeLBbJSivc6+RGPrthdKG5lXnvvWoB4QcpqnXO
O8ks3qvXaqBDcgYtOhfjjeDgeZ1Y6G3GNIpO1TjX64rEnCfLs0TKtpNc8E2yIfKbZs+bYd27JLnU
Ob59+XWuat57Z/7Swh7Kenv5257PsbmenbwhdThYWaXZvhmEmZ6quCg27IIb0iPYZMmREiA9ckM8
iELoDZOtTNd0HYhXlnmYTa3c9rkzXjuDfyjxsKbkEeF2SO1JD4Jg9iaP2OoHv4/YcVP9F2u4QZB+
ZmS8hFWfZuminYdy3epm80PvkeB6VZG/4ahZz1P5pcoIGxTX/VU9jzEoUZm8OTGMrBoFT0zlglfg
gVTRjawfXDjUJO7MpwD7IYgNunNyfXEUzL3INr6psCfZYYmf2mwWFAsdfjtfKy8xlu/KTBtVaRXz
PZr9LQRef8MGqTlFbpbezLGHaR935V9ZO25sMeXwKfhWDnSPlwBP3c5GR5QRJ7VdkpzNkb8kVXoY
t2xnd1mV0L0WYuHW9ghLE6ewH4la74x5n43lsyTVqZ4drFQKjs3kBuy/6yk6+ZZTLzdCktej09wZ
v08tp0Je1eM2jVTlLwX/5qNq8QuTh8z8ijydVWfQ9EdLZiOILa5y6ZgLxT/FcQ5jR+DUioYZaWJF
y38Qevp3l/HdVe66/Gr+LOaNzZzrEZqhdjWnCU6FqJ1KNYlWqFgx/eWzdSzZZB2jWa136ki3dvml
fMQmyUhnVF5dahb25+g/T1NsvyulaKDqhtFXHiB4IF4r/H1UeFdWof4R6k8l2Ef9zfJi7TBYJTTf
XKdRK/piJgqCuFLCe6KXCr2C+cOb9eZJ1tuFFdvAm2PEwngFjN7Z/heblPqfVlGXqauj6Z5pOKaO
wAjwzX+6Fmp9MDon8eFw0SfcNMZ0BkiOBisq7U1flqSY2Z1zr/L0JRhpQipldZaeDJRjkJULkbMO
y8a59nBvpNxptAFqYTROX4p5zRCVKN9YHe7yKNFCqN5+qtFdCaLnOkt1oD4pjTKKj1UYRN6V+EWg
rWrePDsT+Hs3QWHVhBYdQvZmUBCh6V+YD+wI2akOhUlGOmFC7saYCwPBwzy/+3qLdaE0IMv7OkpT
1Kwu0JgHKTH+IzZ2lfQp18Cpm35/F2iNyTTVJ9mMF2et26hPy8iKM7jKexcbJaIe4ywHLESlELAL
boOgJXiOJk3jKaT4Zgf9kIQJuhIQQIkCyTHGTnhZJPIujpQ9stsCZ+HwgUXcPIzRw2LzqMc1rQR1
KyWavE1cjsy89AzdX22WP+Qv1pv0rMSZznVHW0KIae2oCfdwnd295+XRMbBD705VQ7YhSvMVFL6O
4b8+bvCQxQf5r8jThCAkwnEitLtVNe0GLduorYPt1x0prtUa9fAqTOjWoago2Bmo2oPEe2A8b3dI
oDrIkyA/ZkN3d0t322ohgxt6R6co0adjNpraG9L7nZRyWiismEogH+gESHiMMTdVXNbvaZAfpT4i
oiO5ruYhfYijyiCsEIvITCvqPmKCZeIG1CQe/I+GTtdzCUF0TfRBrzzPsBH7jjBjpQ2SfSC001Wr
PRt+5u5821BRU6rqQYlH+6DURXgPPMWGEG24n2WxVkfnKHePcdrAoSOA0R87AwrIUN752n8gdc9O
/hCcZTfD8FQRwDG8oV34SCnuzkUdwff3c/dgZVyj+dAHR+lILeZ8xzK+CrPWuMubR5uBynZic3Gk
BHAODN2INrNRdgdm64Nwj5KvIe9MhfcxWR4oFDUZLsRUmGvVCeCS6MpHDrnw3mlwIaDPR01WHSab
hphEXyYOQvBVhuN5beZah+Uz3Mt/UNXVH6Udxpv//d7hGtwa/u5B5NYB1wOQKDEG3EI08fO/GZ4o
cuYKTarDRMvn6k1a0TGwWzSMDq38PAhhG3gPRo2npcUvt5E3liQMSFf1s2dLPF//+/mM51Ujjo5g
ItUFFeJVRNMaXp+dZBAAs/bxYGbaAGU5fWb0S5e4Sdf97Lm7Qo7CEpA/Fy5qWBzesCrTOXvq0YOt
rGmKP7E/khBr+NWLMYo0HM4aavzl+dQpjUfL9Nl8RflbP2rucWgtDMLiNIfAtdf98eFPUlwFDfEA
SR9vNPqNeyIeKiUtHzTEraXaKv6qn1H7kb8RMUwtps2U4OoOBGF+4covgzq24B58nrR2vg05y5Od
zz9cDaTBfxyQbLg8o3GA1h9kmxspm6HjT4XZVVwUs60PCjO+/+Jq+5+uYwBzpuvqqo372LK0f7ho
W6dsEtM3oFW2DlunRggqGnJDjXGOvgdbGa9FEyXemGMyX5vG7K4Ar6r1pHhjTFHXKsZVdt7Ctvhh
TuF0wBmWAt9iy4gL0e0veQXQQQmM8kke5TgynpRBSG/EUa5SzJKhU28xK1hsQHNrnc09QStG/DPU
s3GjMop9NFJwxlqJtsUasiNBa/FHZpdnrFj+U2o6yr3Qjdc5LKOPZgrIk8M5DNBJj9ioo/lOhVrp
/3RtQGBwVM1jQbV1UjNt3RF27r9dG60yITDSEsZlsrzJQ8FY5f171Up6OR74DtCj3asHqIpGf3ar
u8h7FDEyBtSTtZ6qsIGsYbiGguYqj2oP/lKtjkSNdh9UkfVL3/BXuQF9WqXaZ7GCdn5Gq+UEyYwx
Jv1QZ2T/2WwVjAAyJBH6cO19fyO1kIk9GdujNE5IGwoiZRvTffMsx9hqHJ47mMA3ek32Me67cW82
RfUU4MtFBGDO3xuTxjENhrWNIWfjlkW7/Lv9bN9K00teBrOdEXeBkcbm6z0WRGm0VhO92JRqGGKq
711Y679ROYTQouOzkOcoZaAgQmDXW5oEzajxoEMoJvh+poF5pLuY7whzjjdyxxSlmk72Vw1NTXPa
k1Oh5mqQsb8oo1s/xeyuQjG9YDTV/Bd3uSsAGn9ufeLj1S3btWHCwFDS9X/e+rReU4GCseLgzqgu
WQ60y2HovxzR5KtPk2Uy8fzXUwBsCZ8gPHpNlHB9LULGmPJzmM3gV+oiErL9H6FIt7A6IzgMqAVX
8hQpXH8EUvWXzAjx0Tdf+1UtQkP+JIeQ/F3vdTpbq4El/EZd79nJzRTtVCnwsyieo9I6NuhXTxMV
IfdXcZiVhUarwGctUvVLOo/GX4XvoIWbvR9+gmd0IkHnJXQiY+cKV2Pl5cqDlyrKulMIX44Cc4vv
wvsxh9MPR6/IL+jieUNEqH2mkhn3TZ4+Mb6zz4l4qM2kxt0p4rVKUlm3RBBNB6oS/A9StysUvG7t
jctzansPSwLe85KJKKF34Ufk001pGc0/hzM6MDiOwS0qWnNPb6E+/z/CzmvJbWTZol+ECJiCeyXo
Xftudb8gZOG9x9ffhaLu6EgTMXoYBsmWNBIJVGVl7r02J2RxnKfC/YvT3vqdvSq/aVuHHSFM0wZG
8ydKJc7cgOKzjnaa3hFrWeeMF3qinQWpR8DsrImzAnM36AwEPxLYynmGl8pM7ohiEkRRtEZ5XzbP
7jLzr7JuZIObYYaJ0bS3dQd0oh85Pi3jEl+xT/hP/O0UqOrLEsUgnShtYvyIl7OnYFp35y517hhN
zWsalckKCNn0jSxFb5LnUSsIjnSVFmCBVMjKh3iwPuWz6LZZDFK66jh0DQ5TAGxn0xXvYamvClW9
KFnOZVtMyQVI48odF+Ktq7ec23FDrTQVBQjHMbfzUhBtp2z+GuWD+0NLhvtJN7LPhR7Qc0S/91qU
tOdzco8ehClgXcZNfzFqpjp20kb7/15o7X/fiYaNm9Z1DWG5tvhzoUXkouhYlJNdUWr6uqrQ8IBn
IhC8sz/Hi7hKPsj3scAp46vjIBxYtNrdSOtlRFaDIokFBz00PSAMyPK+RJnhVUyn39wAJEygYmTX
liJseX8unWvkJsnRDmug73OgXe1EV69ZVWDXTIIaMyg/kO/Jn5r5qF/S6RE5snqw1fK5CRYth8CO
OCAPu9r6uAyRi6M56D6RNfo3mXliWA6mNyRDD12sPQ/5lG84wx4ZuOX3MjFaPgzoZfzS1p8RDLu7
3J0pyJcyEmzlILpkPdSjs5MzS2GbCmo+xd/Kl7EwpwPBMtGS53OQXZKyQxVQKXF+rRq9vNZJ02IQ
C6a/3FTuQqf4ffk0HLz9DqdOnLmsor/vjnXBBBLwarxD5Zlcu4oYLLcOjC1WhfEnSzRWo48gN8RK
2thrl1ReiM/LSiHFl1VWGnS90X8bbfIe6UJc2K+Goy8W6qwZB2uO1ubJ1gp9hTMuenAaphE+55lB
pU6QkUWJWzRokabywAdQvpXt+DHUpXpnDpq7HktMJFGkxo8YTcdVQp1FbBMv5QNj4lVfZP29naWt
V+Di2vwSrzOSDy67AgOI0ybRVcqxZ63i6gx9c6uYXfo4sCMvpkZ9F4x2+lK3zSsGgHyl6HZ2V0Uz
oIq5o3jg8n7TsTivaEA1NxiCxCJUhnpP20w7/IIkxPSCvbyF+5uTMnNvMUeUEgLZWiLg7CPKOcgN
xeRqW7qlhI1o82NSWZ8pKfKrPKSUhvHZnWG1hIH5Sf2CZlB8duuh2+jYBY9hhVLExVH633ewUPXf
rgZaECrvCYQ/mmq5ppAol/+pldS6SCzDMuqjQgTYrtA7sWn8WJx8t5gvQEa0NS2aecV5LzoH1QL/
m12EYotcwskIoKsnvGQZoqRGe5AKTNFH6TUpuy/yVZ+L5Ko4w5c89p/pPxfvjXqYAV1gQlQPGNin
r7iW3xjAlfeBk4aLEXImw1qEyCS0aGtxUghT3XkyXWLF52r8rHBBraM2UI/SeFOPuPgVfQvM0cHD
kkDIDGqoJX38OHFnnlVj2MnPt9FskpiaxtzjTi3vpmz2hEn8e+Po5mGUFom2dvcY2ivPLw37OJrm
tM1mf8nDLoA4Dvkz9I2Ihm6gHoQe589aYiZoA4z2oVesYFP3iE1jcFerRMubi+na1IwWl07WOuoz
Woi1KT77hqU+3pSeMVDlYdIeAwTzKBOItZeGBqIbvlKIlk+qSpsj0+z6CQ2lvq0pU08lMNy9RSP1
3Ju+dYQy+iQt5c1kGJeZ06r0HfptB0pS5IWCfIucV5naUNuxC6AifCDnhLRTUAj47qz6zDCGtRl8
3ZHDpu5Fy2xRujPAkcHh5XDBvRdGaOXbJY8nLC7EY0Dpd93pU2Ym7mpeXEapydJLDpC+7cBkQLXC
Tmio40FPOT9ETI5rcqmgRbPI+Td49GD5CdlNfAp0ZrJLrg/q7vZMRbF8U9K5cZHsXTaGXYaAlxIr
mS515nygWa8v0C0aVChlVC8adl67bX7KdEBqy1vyQb/9EuK7y1qczQXfgot7N1b9eIyz6cfSqDxh
DlcfloaP/FryojO3haUS1QxmHTi4oT8VtB/Xo2N+uUlMs8jVL3rTbdRu7EMspBxjOqF890ukkhgL
Yb0xC0qSIDxYnEMus9a+2mJG+FY6W7uraX7qHE87a4Smwjk31a3+u687jxhNqs/V2JScTOP+rUak
7+UUBHvEwB9TEkcnM24i4kR5pkcoUhk1oJIG6GwMk3qG3AxLtLCD9U8uaeki3E+tdzOy5n1IQ8lY
h50pdjdFQG6S8d6LKmDSMmYbVjPkzYFm4t+Z22DX43DbwxFHhMHR/kW+ZBTbM+Cfg2tkinc56Co6
RLiDMbkHnB7DRqhIYUbMa5eoiy82iMxH+YBNmmVajdwVAY8vcRBnX6f2WNZj+sWeif3APWEuihUU
BByyqI5oEEQ03BGbftipZaxnXzVPqk1aYpln76ahtoR3sndNdSvWWt/tO9Rn9AFA8pckAjNdZB13
56uqVMV9EyTeNCp4fh0zO7cTfQmIpN/63q5efAabWzOenWNn09bE28S4jti+YMiGy6hm5W7EEObF
Zex6Sh3Ac3IZZ2ZNdyj8IH4aahJFboQSxpOHoMWrFLf1syxFNesOA6a1l3unfMiU8L2OHHc1JD2a
tt6n9deqD/JZ0AVsNkprX0OrfRQIOu+0peb1nf5xwA21QtRfnADGpgArEvcYgsI4kzDobPg/h8/U
IWBjBYbXW2yekoz1uSHsMS8nZOA1Kx7pieYds6x9r83Jo2YRhuVPfnu4jRY4h95eDkOsr28MUIwa
JeJk/OU3Pm06E5ZJh8sLGgzIA+C+vRjL9Izz5QC1wjjKi7CElXO+QmdWz5pt0ROTB3E9SOebSMgq
yObQ2qm6yGvLJkmaXTYVxynLN8wp2H/C4Lvs/KlNo+xu2E5lapaPkr41wRPkLnDRdmnhXsEsP0tx
VSnMcDeagqPo0u90muEDgA2hCsU3bAeBl41d/QCKV+xj1p4bP9iAcP9O5kboTUsAOV/LvJJNdvkQ
WoLYMUSJntUNw6orUvWujdvkjtYgg22hEsrKME/KMKQqoyR29hgE1Xugdu0hVJwvUhgio6ZkqE3n
gn8oDb3ZAuBl2hsgLYszdKaKiIA4KSRp5cGUnP57o9esPwlJrtAtuqS6Jmwh+O+PWYNB/FQzZsT8
Kg6Z0uoYiVPKkZhcjvESOSObeEXRJQkds4JS3yEr6/aSuAjlGEwlFRJMubhtXuRJjBcZt8NL9qo3
SnOJpW+imzyzjz/ZAigFNyYJVU7Iviza6tFIinsH+uaDbtTZU1eEBy7Q5FmriqNCh3NPs9G8qpDl
1n4fDi90sji15/7w1SWywuVE9oToFQWZ7sz7mVikUyGwPcxlN0JVCqM1ueL0npdno5KXXm0xcqsG
6/WGPydCtUnL/L3J0ZE2FawJ0S0Xp+Me3NzY/qLa+6r/RsIfW3cB0yeZ5uAebUiK/PpuiAp6hho9
31q32GBvGISOlC+zitlMB86evnNM8bKcZAdAtgTkM0hdR90AdZYVsILesXxcdJoY6zzwIT306KMx
H/BNSKtISi/qkvgggc0hOCZWlm6kwl1q3eVDwIa8HkL7QcvT4fY75W+6/XaZrKn7MxcofuUt9s6j
Wyb1ZRRK/Jg4YbD1aWauE53gMM8EXLUq0mxGvpHuRiMYnkhqZoRBq/Fsak76yUo9nfX6NI9Ifjke
017NWvOS5a36WIvimbwM8R6MSoRjBA1hEZTqzo7G8RbiLaO7Z9Uvtuw8DH3/yfRG29J5t1SOOkHC
KTsRkztpW7FYJURHcFSt4xqWRfQ4mJdh1PSrLD0bqzfBljmrQRuSS5RhnVUGK7kATSyA+myrsUxe
0JV/lwiovLZhxpGa9N/3lLH0EX+dpKidKZeBvNqqarsL5/CPPuMUkWjKT8Sx6rOztlh/IO0oW6Fl
VO3Lwt1ZpbJFTffzZZAk61ADB2y09qlwnf2gKT0Uy/9/SRwvSEFdXeWZjmPZbu0LqBL7Ip9NWBAv
qOfGS2/iI+Lt2ex/dI5bEiFIIm1Iq/gM/OXhF71KjLqxNUNqF/meUsbK5b8/AvHv44Njs6pollBN
B0rmH9y1DgSXalh+dRzz8W2aAprDgyHEOsejgGM18ZCuwG2KdQXmPPCghYqkxKr5NFTq58h+QM1u
b9VkVD1YYOIKU51BZ1D5MQ5xQCO/zDBOFRPjDs1wN1gcAJokyt8rNYavHPrfLcZrTRe6H7g7n2ct
iC9Sq+aGcPsSd/yQr8Luwx1NqlETY5gNUuw2oNGKrT3gO/nvD8ZZ/uG/XxvCWLjVEhiqc638fsoG
4tw2uu67xzRMnU2Zo0GPx+I7KNgYBm9jP2tpXW9zoSQnHOFwpFVNWxemM34iA+vKtKX4brXNJRtV
dLdlP62jKA+vtp311KVFdTQMPtul/jEgXNwTq+eBLwgvVk8ACOWNT4giFCFIAvCT5KyyjEDJiWAA
8xubTAGbJOXHnC/h+Gr3zJc9EuGClVNXB72zU1aDrj7/etC0WsBvcoDf2VV6V9TQnVDvkKNNiBsR
EaYmVgHq55No+G3Le1PuZAfH6FHF2FN9Nynad9lcnjT6hmSl6htEeuIN3QZi4hjN7lTiZfeX7pAD
pY0ICePl99+ZV5kgUwph8mxHOX27CUOZZaQGXPR14Wb1tQxJHbV71JXyitcrfBdEQIIRXW4R+V7I
1GGdm0aIxWMQf+mIMZj51/ducj8sMzkdHqH6Z3dlgBQxEDnpHm+zhxHvzpmK7hv9Tfuiha27VhJN
bMNpUhBN1PUuWuAsoaada7MBM2TNwbpntd6RPVBuTIkGdaOfL+WiMhk5Ktw8ZZSrBs68GoU9reS0
PGWStBcK36Q9Rg/kNZGCHM9owpiDdVwball8hldmr1Lf0u8aRXHw9CynaU4wj9nYkqaWBsmhTgb1
uQmDZzkbJq+CQWBXjHez/0xwRnybkhf2UNPwish+y6p3xYiSU7dkptcZwYFR6Ue3DdZVaqxQ9pKT
opspXlvm1l00ZlxwQb+dfBAhM224PQc9EqLMpn4AVFgds6T9EQR6dedD1+xMu3sirszyEq0g+2h5
2U/RdO4z6+P2ys9BMoTTa4eQa5WS8bITcwaDNCuRvUIG3FnLS9J7i31N2oUnfwqUzfckKLAc0Ixp
VruI5Q37UJVjugvrwGf0niCANixGZbQVb1KUjkjLczH5xGAu8sKyNfaoJqejJPaUQ9SsSnMstllY
6UcrU6CvgfN1KK7I7ZjuIo5iJGsxaFprGq4DDRsVewx+AtqGVPX4CAwQRLaiH/57RTJ+X5GWZjr9
DOSWqnBNVCd/NtNJvlJ0U83TnTFfU7i0H3OPL82N6+Ea+xo546mKqt515+JeKZA6i1GUF6HQkwHa
YGyzYqyeGndUMZ4QRmqwEyEp/f+sGpUEjES4wUUvFpNsE+kF9ArGWFtlDJqfcmolr7alWo5eo1nR
uXWWHsVMOFYywxFqbbb6msHlUTplOAaeIvf9L5/Bv/cr/uUuuQJsSpaK8O2PLburaiMDH2EclUIT
mwGS1FpML3ZDPAUojlBbadaPdOGr1wtxTaTpVTfc9BRy031MGmjyCO2G/EbJGY8fQPYgBH407Ucb
f6JJsIOyR/SpoXJzZ/pD2mWeCDRpKoYOvkE+UWBBz2MFaTaINP1PrthYJN+leVh8QukXb+kVVsek
Tl7zxik2soXmGHBn0KrNG3eql7wefTz1FhBXZTHtjSPJKTHl5FxxUxGH+3XkSez6rnzClKwrQ/9d
S1rNI0mF+U8XA62YSiTFEAaIqE46jiLCEd40DM0pxk20XthnLLQp8Vk6pVU9NsS30sQ9yWY9Kt01
27rzzIfZIBdCA0PuLwwijS5xH1bXVoV5OVngIxonrfBf93fWchMkQkfEVHCCCoBMSNKHHs/w7DRY
LAvTdzRGkDQoHzw5t9YbqMZDT1NUHoMnP4cYYXTtsZOEScaasGGcTPHCVrefClErXnCsNVHvRq3H
xO1k9Nykwmf2bdS7idtuCxUduXwWJHhCCls3VplBHnLAiPdgAYG9byvnaplZ/Bab9jlaRLXVQmmY
tJciweo6BgZo0QbOrjDLdme0ty45zr6zsArUVREWCt9SVCINOg2n+VzfA+VK1pySmjfdaL61M3rh
QCua/RCwOVpOzChp59ZK+TTowvV44ZBq/QbYqVt+8s8vSTuTflOJSCuTXyBQrvx+mEuDvw9f7e3Y
D8OkXdjY1dh+rhuIGnZovrGixU9RO5CYBfHzOvh9cs+tB2l4EjmeIfggZlWr+zHV4F0t48AMvere
nmMaJwswqfYTdcWUyTqYOcHRGeU502BOPHrDgJggnvVNXWQGeLhSx79KhJBWu+bZ0VgqbYRXUqWV
EUgxL06Ixg++U0Lf13ZvvGGXLA9apCKOrCNk14pqc7k224oa7wY+l5sDBgmWV2VOD9VyfxYspisy
4CgbSnDKvW8uITsjRcLyMoMWccc8bN8vdZIaIY6KlRw4FavNjGjB1RTz0VTT4FFR62unGalXo4Q5
SEa+rbFOtb7/XIU2zkqKlHWkOvbHmM9AhHEPxt2jXAfyPlQ8u56tFfO2b4R7MtfQKiCKN4IZCzJW
pRHitEnJuYFsZT75+pCBwitOVY7yc2Ku5kmxresX3T42bMczi7A6D/5U7fnsq3OoAY+2I3OL4M24
Blbsr+zKqre3fDLGgi5HCZ1viqNDQ38R4xhnCAj0QA+mTR2Sf1HJE2tTjOebBUINlP4RqZu2Hztl
WnHHf5MDj36BuME0mmB68TmF32lYE805hiafBpfFgBZlW4Ge8qR9yBrGj9SsZgYUzgReznefDYD4
EVPDQwOFbkNbIFhXmEv22ODaU0h2uAcjy/DiCRNEvoxe6UWhPnMb4ofy4rvUeSsQzC7LK8JnYIdN
vbGLooRNGJJj2CXPoumVVwvw46AEOBtDeCzyr6uV+MvjSbMuaoHXteF6AHOKc0zLdKTSoDDdfx7S
EbpXZQgywex41Yo4v6h9OeBtgpNDB7TfzLgG9vLP7afmC1M5cVcS1JARbXqQSsLSJ35PqfmMYX98
dVzY13SEk7+cJUz9T+A8OiDVMM3loGmy/YtlDvs/Q5oWRX0z1yXi5AhndxeS1Yy+xCtCyGNGHape
mhiffEfzN/IUSoa1veqcOjuNSozHX9p46ReHx3KRSI4F3tI+1S4JAZefa0KdjGDKvmoG1OBEYP1d
9kHEi2h3G8iOv3CE8lnb5a8GKQh43LXs5LrpuDWXkbexPKiugffUmLKN5iDDohXUXcAThHhC25M0
Bk91xzeh4WnN+3GrT7Pr+WPYnBw8GK8zAmE6U7g9aiq1uIjAe7lDv9KGDutMExHd1kUR3e48ZOkm
rkM39cpjro9/WKJls34C3VMPB5dctTvH74+FpsA8KHr98dezIHV3Tm1D0i1d/yQ7EpB9mVDI1znW
Q/lvI7hnJArvNu6thrTYowwlV355T86Bu6WanSI4eGZFlkasuxs1iOxdM+QklqEjoaBDjtqU13jm
6pJDpsCJWjAN9GAwOmRPVbaRf17iYCVH73eQ/0cfbe2xdwBaLwR24MRHsOUMn900WltOMe9ZGtxt
j8X20NKZOMs9brLmeTcHebjJu9o5+azdP+WtGo2vtb8kRDBn71byVxfuZOwl9zxKQCEHSqNt8sD0
r3PDBVEIUKimweoKAGePIk9dx0OMBGPx19AP1Ajb42VIDl6VxoYn1VB1gjyQjqh5qBCJPBRNch8E
hUWpj6LMsC/j4pCTVQuDMi7DSo+9sFbERsqk5A8oQGM/tslwoRommW5q8+QDuZO6Q6SW7iTzlbfn
yaHF25dI3KFm7kU55A9pNnGt1kr/1SUdOLNWltL1d7dAtgg4B839R8Af5UHi87NAqT1H7ZSNPnXi
6oO6swY1PygMfa/yoTEJ8ZSc8YCT8y1KrrInJo2wG1GbPKq50iM8YsAxk+x9Akz7tQq75tGoE30j
fJCTaTy6m7Sv/B2JktMnWstYuxg9oJI0T75wy6Oko9D9dldGpgy7LlTH+wmZ7z1Sm2ZXteBCyyUM
cBqPqmtScKPLisfe+kZWHXBwwxJPaoe6UwRwlhlCYOEwSf5T2xmCg5Izel0rPYPWljTTndJVodfQ
ETubpS5eUW6sOMV9IeuFVLy4G463HRxh/4x1bshWJAvoB7nvKqrZHW7lRUjQzVITYZf27HRKP0w3
fAhbXHXxWJpozRCCwQl9tdvKPjqJJZ7NTDnLL7Ri2onqNtzd/qSbLrtkaV5JWbcs8mThV+sq8eu6
nu+rGXsCiaGn1hk4LnDOaw63v6amY2TW5XbbtCot2SGrt82y1Y19b64hb5c3oErQ2+y9bsCvKI2X
qlSIhUL/upGThznOrK29vGQB3iNZcS9EVIYnHzHzWqqncz1cXPzVpkDnADIQFFfROOV7Maklvkr/
O5jxaam8eV93M8/uMwbVnbCwzk8GUp50347I5MqqnTayAsIH3W701sHzcDSW5Dmfye6arYuZN7XS
Og0U9dvcJngEZeemJ5VhjVDpJD9E4hdeogafrUyeMJdELzlY0gkS8pIa4R/Tqo9fgvigaLcWEjTI
bQgDF5Ka7BUQXPms4NCgwdRs5a+WJVpehh7QkCLZBI6zlxlgUsakhXd+YxC4K3TmMxgit5St+WMX
HuEuqO9OUju7OC/drY0EbVObCoeIigBRPgKy7pZCk1hr9ouRL/0gl50JAsCWkqM8prCld5o51NgF
NBZdqLRoPjp3Wt3+JmhYOlLB/GY3lFl2JKa0uHampVEq9tpFK+3Ygwb64Ie0WuTVOrWaexm0ajuo
8XOHMp+MUOpBnWbKLlNjT6548i9h50a8ERQnKBvih0zrhrUzByqg4LQ/pTaNFtGS9NvXZbaPEJCs
jbQf6O2S/tY27nBu9E6cc3bZTTlqwCcT1eBBf8YX434Bnf9cgCl4Ak8RHOcg8A+Fox6DRVWqG4yj
OEMkh1Trw3MKENSTuZraOI+bcWDNaLTx822OW6dcOEZ9/vXQ0TjZg/q8ZrMDamyKGcmE/ZeRSbSh
k7tik9+yahShr2FEBqRBs2k6cv/sOeQRwTzQPQrcdFcaqr0Ob8grq4o2owqDuchU9VSZyQ/Zm8Lo
zGmudKb7ZPjuilL5oocOi2ddG3dtu+4X2WNcB8vdkwbMGuvTDQuSc0hboa48yw3uJhLn+2bRkcYV
2uruOq61dR4PAMuNCIag8kkWKK4RcDPVrXkqOIJiIKmfK6cw97bJfQ7B6rUhJUuEOPXKtN8nmq3f
mi/2eXB750xNMR7dQT1OHINWrpNui9TULlOUWLR8FezTqDhL9QVL5/zJUKcWCevwRm5jyJxxhMYx
jDWeH3M/uBBratHa62rob8pYKyyKk16rnQfMmYaUST4E/axyRT+Iv8USB0v/od7NAKPWYrk5VWbp
qzls8mMrHEa4wHn+onfWzH/5iDSTm8CymOqZmsWw7Pf6MEwRl5BX7Bz7xsRxM7HYgdvNvmZW/8Su
3By7HNFRXZJ2jSHX2Kui6J+qutwC/j0gJ+naZwc07smNXrn82jsUQE+C1oaZqY8+0r7n1EeAoipj
h0YkjO9K39n4TjF8ThEiV8nwLe4aH2UQ84uuMxQMiPFzCob0Ii+gZjk6gtn4UuREyar53G57Efdb
eeYp0DxviGvJTuAYZbeyIgTbswgDW9Vo0NZyWlAXi6MIMB0pNwwPzErDSTa7z/LSuhVptbIuEO5f
KulGQDZablsgKJ4s0uwOmg45gbp388uMKZ7TuEnd56CEN0G549yeEQnBn2qM2EW5l8jQJClktIOt
zBZq3OkHbmJrdxtnU5Wi0IsImk5Aal8gf9AX6FxrG5haRY+hxkSDLeP2fyQDeSWRUHnfVWsHD9G6
752tCOv4s1Arj3xtMKvLsyGqrPcu0VF2LPPzaZF3yAdD6Zjk+FQpTiqGXTsBrJJncyN5ulF9hW6c
CKCLNk6Xtw+iDaJN6jckSRh2vx5Hh55IiMhlxzYXrwzWuG3ZFOQJLsElTUk5JfdhxGupGSYvhtJm
LzXupXDdWQ5Pl/0zRAThhte+aOO30W85+qYqy+7SXkCK/GKM1ez5ECXuyqC86q3vvMd5Pni5aTcP
ijbXHM2RUVZzfJm5y7S271sERKI+y4fCWeJICv1DXhvYF7vL1POB1o61iTrbv8sn0mLQWNR/meWZ
/xpkaTaDLJM8Lw4foNv+GGRlvh34qGCUo+uE6mZIxofGytWvyxOD0GT5xIzr7E1g4nQEptxQ66+p
rs+HLigZV2oh49KchnJSYUVjGTzEYNQ9w0SSIzh1yQ7YVGI5AvD4/VYBsWZvTAI1HtBfBhcIPrgi
o9LDnFA/ya8CmrcX6VH9VNtUFSIumlVbTq8DY7Mv9f8/SZT+NaxUzYtjQgXlJxcsnZkGKwLpKM3N
ySvfl4s15tGtKHHzoiUL/rYWqb8bk5Y2M7pxJNusQzg5rD8HIDZBsNPQhdUuFMO0kfie0eBMJWjW
yxNQXPu494AxrUSYRMh+WxXv8KBPbGh0AwiqQiTizMD+RODdQpZURwx705pHIneQcDX1YrdA97ka
l9ygOQrbx6LIYWAsz2SWkMyqzFtYL/Tt7esQQYVdUBlk6tR3FVbtW8qBUX01m/CT9F0owr8QaUUi
XwTjWlZDIkauyjKher8EpkhwhnXdViNRtEqOJGcsF+xUuWtK2HF5gAdJ2ouwvAYIPRTxQG1xHeSh
2hzZ75SApDescxd4iGI1twxI5tGdtqVN3zFfHqb8kif657iqtnbVkLAdV+zHt2jmqKOxsgits47W
HJ7SYKsy+tyYGsbOmzxVJ8Za6m0Mpeg808fDacQ5OrXY99io9SXAWyDU9r3ZQSK9cjObVvASGhQO
Qru6iUNsgPMUc+x4hrqVrCuk8lc/ru3jnOH/iAUGCRDZEXHidITk3N4cm+xvl5Lx+z0pLyVBFWBp
OgNUG7PH79taTPbROPhJgYYtBEpcsfzXo80nSCTAo3yg3P2hdDMquQCKW0vdLBml4CUArBGbdKGF
azzMxN0EQXgMTvTQkmtJOvqVmIKU/Bw0ZXSZcVVi3J+rsLwmacfxNamgd2LhYFydrgqlrfZtmYJ7
HMkUWxft1G/HoVD2wmYc1i3QkY5Qq5/i6drIPanJ9ElEupfP9GLMPYjTgv0hIhoEAgWHeuNdPoun
zngPK+7Jse7P5nLiH7VJASgafZId1tBtxaVqnIOeD/VNMJW1JdZnh21VzgHnMfS3fpx8kmeapGqi
DRWe5S1vaYNqbHM2kK1UiEiVSaBZSHHSyGNHza8odkGzG5G6kTHfRp5n59EXQOmQAHm0Lvvn2iC1
17erZ/lKPqjjWVOq8SlIafbnmeajwAANnTdF+pQPsLY4ExjWzsjVB8RY/dG3gIZErLNr6pvkDUz4
JyRSznE2FOIBo/HO7WznE3OxbA1UtribHKc59HpQrXGkfYnoZl3IzFXxj/FMikWHYh8BUUG2iYOA
VftZnQ0HSpCvIApstnSPQGsHDEmMGQZzBH59JU3rfq5q2zjAkyFfxmqzpzV4wRdmf2k4uMRVkZz/
e/Bk/S66x6zk2obO5WAZmgVT01ou9f/p4Fm+Seqv5Y6L0GjayD2idDP64kmX77q2NrdsaoOXpNET
5Wt1rxckPVvDPk+a4NU0W/1hLK1T3hvmazFkMOkbcNHl8lLXs2kfZDO3RZkcisbt3oZB9awFU0Pi
3NVAm/xuT/bgxSn4kSVfZjerE9oq3/cPsktvL9ccK0HriS9ThdDJyvT7eqEN/PNKdmX/eTVWJLYE
QXufxUyvrKmuN9L9iwOZjHIt+xFAwD8hFxq3WHCsM66xGZ1/mKGH1SuSaMEu+xV3psl5w+MAR7gd
Ms2VnljjFzMjUTsmWf6/vwK58fyvIoOvQDimLpb62KWB98fozx9yq+uzmdiNwv0uxRLyQUYvyWc4
abau5uyjnEJ73xsvga/hkkrU/rFPydSVGHTOiOuKy/1jsp1+HbZM3vI+ImYVfwFZL74J3B8SU6/E
FDajORHzMFrBaZgrcEdpc05yHWaGHna3/oNI/NcJtMC1WTS2tmm/4iLEvF64SCoHinl6S54IJ6jm
DkLdgXsN0jVuXvL1yLfUHnW9Z4AaC3UbpM6Mni96bakfHnDZoDOvq3hPEEFNUMPQen/5QP+dz26a
Jl4SEwe+znnb/WN9ruo2bGnnVKcsZBg860N7UjJNz6Cp2fnKXsAqQIkgUhQIbPPYazsrp/TTtBfL
7zZD/dUxKub8dGNdnXB62exAxXRPLqH1OCA9uw2ysBEjDg3WkPSXD6kr+unFOcrZaBBydwgOipBn
7E1a6sWZoJDgTGBpuA19yCRqhy/I3YBsLB4i1UJZ3RsqFfzgAE8oQNQdZFtSzHkF5X3a0LB01gxi
QrqtpvrGuHdlwIF415uCmLg2fiVvdcQ0kNh3bdM9WEUCnYN987FpkmtVQpiA61OtZbVXFdsx7Dtc
sE1DT0yv9jB1/E3SYOGK2tm5QL8f1n0jKgB1hrvXEX+c9BHit+z0aApBIVaBp1YmTeL4+nm7VkO9
D4rhi9wrbjdv6+RXsmR/3Hpj1Mh/yKd8P0/2P6MKwDavDKcN1rRG3I9osQMuQJIlyDjc5n7pnGRD
SU4B8Yg/NIIJSjGB5AtC0GxhVar38lm8PCv88lMVKOGBdfQgbZMZESL3rm0yOwfrwqlLA7wdaZsR
NVG4IcPzByjqapUNps0eRlfabdMZZamqoS2xF6kIYKdpfevTVhWpT1FC1CtjGe4GlR/4Pdn1CSkW
iYrcbpz8cS19PrVQzE1nRLSFC4skiOUIXFoT/05GyLf0t9knI0RKswdNzfeK4hMaIMtQMWql5ww+
NPGALwR61XiuDP6ek2r1lxgIsL5MSbI4MQndCD8cPxopz5aQmjj7YTOb391aXHVOpQDU0toOIy1L
OyNud+d0z5HhT+dcajP9Ek7LrY0GwdKiGkbwWZH7sCE1Da9hnuKo1fv9ry84Csx6U/t67/0fX2e2
3LaSZdEvQgSmxPAKcCYlUbPkF4Qt25jHxPz1vQC6r29XR1TFLQUHWRJJAJnnnL3XXhNxLar9+1FR
a6K4sKktU0EN1bTvOq0FMZCfhgN38OvaFRvyzTBQVrrcpFMAMRynwCnK9T+3JJbSHXjRzVqHMCbm
hEhUIM2LZXKocCG7uXmc0Urd9VY3IjCLPoOpvCA+7a7NwIzJmdH7ru/DeneMhv08hbCZShx7oo02
iCKDM9hF3Nb98AJi7Bnxz3SIkHNHjxRZnz29vwMS7G22QL2BVFRPTfZOFPwz6wYhz1UUejqwoWcJ
N1QSgj66gbz2C/B8jpnD33a7gTIBHEUfuUqajYjJl5CApn+mYy4fzZ5efOvU8Y2QUGsxf2KUvjmj
/pZKuUsVu33tnjMO17sxtBxUPwMTkeUuC9KHkw3jvWMz+GDDqh6rMCkhFXCBGglIbJYv6+GalJFO
6GHfeVT46EFcYTHbHTQYNUvEeZq7NFsJV7SBIAkvwPW97igHS4svq0l1/aIH1jHvSlReXNYeeDnp
LgP9tRFzblw618SCPcaH9QJYwag/3S5msOjIQBMW5f4qsFyElwMAROpR/VGQMbFofeqDzeG+gxcH
Ij6o2osa2+a2MoTyRNwEG0I5Ni/kB6OuHcgScfSg8Vt6BJvIAjR0M4Isd9taaHQJCGNbVCgBCmWm
uObZJbV9FzSDto+JazdoG8YoXpvpso5URCXuI0VSIOkL0W6eUtXPDYlStOtmttlsDdIoJnWvht7l
Ah+6ahkUVLvSoh990F/AIcHswimNhvvbekMpg2+F2huPWo5hZ53tWniBgZOPJ5KLHN7CLFHOjE0Z
IvYWZFjSiC+FinadwGXSc5jWvs4lttPFWKKVdKlrbjg8s97456kh80QmX1D2drDnyD6M5CCPpGaE
76XGlJuXQqs1yU5UKdgVCoNMmmU6W/T1TlTuq1EyX1m7YejsrPPU7Brz2ipQvhZhRLTga1gXq81g
jslmPVaItc63deJcFi16Qn2/CW05XQyGbPe9FlHtt/VDTy25v9WWg3ZfSdhrPxKncO7XWX2VDOKa
lTs20Kan5la+X/UDzICXBNOeaxt9hHHPu/l0qy67KdR30AwFwUdYVJpA/rH6jTmoJauWwV7MLuoc
PGKbv3NhE1/Zup6KjCiSsqfMXI729TILUkk+dKlRbZ1mfG30GsNr4j6sX2hCOAcHYfO/Hktsmd3d
VOFKX7xxKoLfxdi8XQfu67uVr1GUf59Ze8ZsHvRzWOZ3i4NiX3Rs6G+3YvU6J6F1MpfOATiL8A60
q8gYcUM7S59DOnC+GbrJaVXztS2w2/VuJ9xik81C22lENTzUPTEbYrwGZjpd11sGXXDPGmp6/6V8
jfrefJrZSCOJ36BTjAp/Fs2wa8eRbeIQxtwPmlOg9D2BIHwvfL1h11ikaozUOKv8z3Iw52mW8yyt
uT//fTxiNvH38RowCDWRJMYA86NFpOIuUGos0osa0VzuulOa7m4MLlUbt+3wGEAW2hetVn5Lfq2/
Sge/t8e/OO5LouV5lPgpxW97xbhkMfk66djQb2Js89/3jBQ7FDr/3oULVTVs1aaa19lnwW/4v4VQ
VzngLsMaaT+RPo4+v7tR4NtE3p1uHzrhxso+mdx6YxBbeZRdVb0bbvAZOaPxUGqR8UZK1+Tkuc+V
DhKAq8ptuuSI5Wq4D9pMvvX0yo9/H49aZTd1zTFqYDf2Dm9PqBtE6C104YHsuqMUxLxY1XOX9/2L
kdLSjgsxXCLd7l/SgWZUnef13gITA9WvLkDSAxrTOJOuiDCcO14EXrEe8CoueebifAL7hj0pfC4Y
+wnr+xX+xI6SofSVtsHvbMT9S19zEYCF/7D+VgWvuE+4jX683bVYHLRlWobB8MmeTS6Oi/KlMY9R
Lcrz4Fb5JliqCa12mtsXynl5yWu8KQnH8BUVj+Mzj2yewHpe3Br3CyFWGjIXG4LqsEgIKMo3jLSy
w9ppNBBLbOpqIjc9I/yKy6FAxB+kvmWYbM5GPY0vhriF9A05aUPKiBv55tIko7mK9eAui4Ov3uzx
CmbuNehGecyl/bUuGuvz/9xLMtNhjBgYe2mF+sNkQS/olowklg7dG7QpfpCDrj+Ixu35iDneQ+S/
3iCLdD9Mg/2qRPHOjSrt0xIkzJsEpu2H0FY/R2wxfQeVhQ4R5NIBam/YkqC1hBm4Qa16kdTr+wlu
0yF1tMQHsXM1YlF/ij5jkVWb5LB+b6yZyM/IfG8S66i05XQKyAreJMuBNuYZerAqf8VK+CTnDO2S
kaefcnhbz6zS5RoajEN6UGZ1fTg3YYO5GJG3llMhujDtimZ2PH1oPX4iNSPKKDGM+gUBzz7Xq/79
v59z9n/2HhDE4/A2dE1HSIwj5T8M/13VKk0/JgDkCmqbptGg+PA6JARbUsBROYPjNN9rPBjriVQk
4s/jRRouFzfR7y0LPoOjhwboQXq0LCWEdhrR+82juT7bmXHDYESeFtnIB7C2/Trb5hRDnZjhcC4B
7p2tLlG9Bqb2lyzVTb7AjcdAvZT4xb6Rtyb9seaoyFzCN2KR3PEO9df1ABJDdmf8n3tjEBankVog
oL21EMDot2ElBsm+3oLpVT7FIzu2YlDKJ8ytGrZxMrsy1x5vnqJ5huSW6BOClUWWF7NoHMxUqTBH
kAPE1PrazsJlA6ad/va9ciYiAXvAx35pjJlz03uSIRDAZNbT//7JGY7+n58dLXRDAIWxkBmjsllZ
OP/qG0nyAvBnKeFRWtQ22li7L2DInF3X4BXg0HFfYlu6R4xImb8+S79xIgQz+L4+SU/Veqy79PYv
12+QRsnOK8p3gtDWzfrQDAhpAriBYZMfaOOHA2wt3dP6ZESY8iYlcHC/Pvv3t6/PtpWGDrbH1NQ5
XErmoXNhvKfDU0aI6qgVz+uXxkrRcyi5DU2Sx5JRZ2QcVgc4q+XtO/TOSf0KlNPtXzGUmy9pE3z8
/RkDPRgYVBQcQAbLZzscklOTIjFYv2XEbNxg07y3O+s51mtMYWvoLXmex1pFDncLve0q81mzZmtD
Kpu57XNFO2Altc9DVOgHY7nFCEg7YDR0SO4hn5dd4tFqNaz2GjrwKzWutcdCTcb8oimNOvbXfeBU
B61Rczo0KgjzQKWTTnuTRF+l0Y+ozeVjrbmPPWK4I9G9453L3+aRQIDce7kbME3uWfY+zOG7sIPh
O7NAZARU8GSJNNOprO03YjflmQJZPq7CdKnLU64+hKYxfSOTKfBU6dAEYWZYW5wFxJJq71IZXtcg
Hchum64vpx+EFRF/gErIK4PIgNRhLFzLDCw/0VDltlFwHDqVW+5X2VneSnzGgRZcJpf0puVUnTP3
1KEF+qb2hHbaLA8wvXt310yE0WZ5oWx750SVBBCxCWZcWkFkbUxbvhXWgDQAUY8SFsG/byn98P8e
+9f3SfzQsmxf0IGhesn51qFo/ZtLzLJiIplkulnFahm0WQw1IdaMWrj3cu0jgGUS22aEXLeW+DAc
OJTLAkVbWtKWIrblcR6i/g44bH1DQukVGgZGvB8l+MHN6iRvM+eoqAMfajHVx2C1kJWdgmRB5H6l
wWgvDUJXDeKoFgKiqoTfk6h8aSqH4ICExhaVbftU1SVDKif44P0NzutD5gyqLdKO0mGOvFZzQzgp
0DHq9iaoK1hij0U1t4hlm59lqrU6+H5ajEw2MHiFsXj4eyusCPxqa7U/qT2FjugUQJgA2k61TYbN
onoFGciVFtkhykGjQkv1v4/ZkdzJXP0ue2nQG7bdzxoFmFBhLCWueyRAgnnJ8iUJbYArIF9DByB+
E0/Teb3194va2ONRcdrbd/x93PI5QZQLKhV900pBsMriVlu/uK2tbnr26BtHTPZ961abv6omMqwp
fIg6wYRQVO+MTRC6MfCrHtqy/Epzq3x3uyQ6Rot0vJ6y0ifWHSJpplZ7UTsSVP1Ufzp2mHGY4MGd
pdO+p3pxe7wqETIgZoMfwFuG8ResHEXecicbSQUPs3uGu8QF9PIxUcZpX8ZsPP+ehkZPOtn6WNra
/YE8xhrEDPKegeGfZwz0rtYzfKybz97NgeQnWpt7ZaWkaHKs7M1248dZq7LPigRYgV9lJxpOx3mR
AHZQP65d1DpEio3e7d7yUDWVVOdu+HUT6ipBVezABJne7ZinL9bvoSVpT0ph/Z5Zan+kE3xkvFZ4
MJdEnDwi6wJ0HsLbxQ6ZKPOh7uvuXC9CfAgP+M/q6QXDtbxqQfAO3QOAK49tOlKZ0iwlwBPAwd5I
UNL1y9tb6eqJLIviZZRqdZcqz0Oe0GitLOzaSvMSwY19uvUk0oFXQiuX00Y9ykVPUEbxn9NgPQOy
0XpHSrcp19g1EbFQpBg2bPbLp3XsKUxl15aVTfaTrHZADKMNIOE/L2UqCK2H3OxG+fwN+SfsFoHj
TmhucRgya/CstBK7FZEZmlW3IcfUplQw9mle97+XG1FME3W5oUR/bqxPRYOy0bExNMOX2bvNZRXG
raSvtEvtY9aD8QqavNny9iW+vuK6kIBxddX7kN633QLeSAc6VYrxnuTRQ9dEziMuvIAePazuhCqt
tpz7tf0zpXl1gs8a0qOw1SuctV1jhKS1/uOhcGtKydsBZcblNWTK/Fy4hX3IGlI91yxLxPEh3JhD
U8NcLYxxADPPzh5YieUcx949DSqQrUZcNTtP/1wfeywpHlFfqIo5vz3N4PKTNEn8zGIpL8Hcfrqa
zim2PsuuU9kauWXWP4izKG9XOavJHACgdGrX6936JeiWwUVipJvRHr9DPnAfdDb2D6T76Gcrry+3
e/887g6CrBaFxpPR6FTqvGMqpvUde5Zmv96Fipp4QZCJ+zYsrK0bYWrrCFhYasU0HEmzzXCad+vd
smQ5L8hJW5/NaVb62AMIUhPpfn1tIw7A6zhH22AM5x1RmjRG9Y4xC8GSv2wJx2kIfg0zQM1as+Rr
URgfWdIYx1jG/npEWnjYjj1ao5vn1Lo3Oj24ubCLtjRpVhJAqoqIWCucg822bBR24Ij51a77Sas3
OhqlgBzosqYgownOSQESbqINFS7/oSKK87Hjz1uYcJAsDUQP9C4YQjRBuxcijm/RQ91yt07caBv1
ZCMlvfOwfsf60NocsDPjzz+w4m6+yIHA5Cdko9kWkvQSXlA39/hX58OEjmrdZ7TTCKFtsNrteg2s
czU6NWD5vVDR55e8VNl0kUbeuDR9drqhq4d161CDeLgLgyvtKbC0jNrRtegWsSxuW12CyRQbAlXq
7xlzBdOpvAK7jJ9hMuM6XCP3ob302lIj3s/RXICSNULI7KH7nKbVEVsltgGnERelYOetVco3kabB
ph6n7lRXtdJsb9qaIjDfZdkcTW2oH1fJ63LPGJfmvFGLYyPIkrAcHHCiFc2mMrJwC/eAGpkosmbH
CBHQTGJt+yTTjk40Ws+mND9QJMQ/esGmf7QU+xpqDGU0yAdpW2dbwIvue80oe63W7TK/amT/3dtB
87uRVr1D/tQcuzKvXkYnZEwXxz+qieK+q5ruOo5Gt2HaV+3bHBNZX0f36yBlHam0BZmzFc0orxLy
uP74gSFFaCfqj7qMqL/Z8l57232PyGzax5GugpIcpo80wdlaSOKwAjeyse2VLPWxmXoWPJmfapgh
nQ1Jl8h781Q6s/wedJPtAXnUnwGtmNtUaUdsEbPCUAJ/h7Zy9VWM35thJOrCUXTdj5bYbxt+/TpG
Wh8fSwZoRRTbLMxWuzNT1Auum1uoIenJ1lxmOjm+rC9t/bIa2eLIveuVWjuDMiBMM52VS5zhRrLV
xHicYDOyeyZPZ2ymK4jhDtS1UwZe20aYrcf6tbAy7pq5nE+pgqa8pHv+1EtyqUSrJU+OJGz4NmKc
t+umPEqT8kEtyBVYlmwde9LejBBr3jblZqwdDUOK9G6KOPRgFgd+HrfgfwkZCJiPuNDArejZWpyN
U1tJRmSAUJWROMWZXGahtKAOmpauipEme1ZR8RxNFZD5Sj8ETfuwcknA/W0tRjDfpEb/DfF+wFIb
X+e6m7bjEt/DydYeIWr8uTULLDI1VLH97FY/bkpuF5dqHYweuCjE8sARHxpbmR/g4OAbXV9xRVVx
l4Rt+IzBbSPiSrkvVT6+MIXpWjpj9fAft/Bt+LmFpmMFZFkMD72S0YDw8tDtPOasGqV+xeQDIfJd
ZSYPAJze1gNO1SNr1w34nlO9d19LYhBKHftGGA+/lxvkaIy/w5RZKv87EsDWbGsxaQQky2yzvp7O
CO8dPTN9Leq6o9nJ9qkVRIpMy9DnRjBGUepSV5A032Na/sLaWlVa8jOe0N8HWMmveiMyrgZY0sBY
O6/QJd9kw86eqTgsJTtB3N+r2sz0iXb+0qdnaY2wZA6BDxg+OhRNXqC3cWrPqHOIEvF0Hyftny/w
zqZ7xgP3c5oUp/Xx8J8nJ12qp0L7Dvxmv45RzcpoL/jVcI+H9f3aEzHakRpcN4anLgWv21gNlJel
TOzIi9mbpd3560ZgGRGHgNf9sGyYSi18mPWLShIWutYu2QBg+L4yAkAtAbbXu+8USSn9PQ8lZXuq
lwO06GbnHNn6V+8WBeE0pXM3NwRD67ahbVZiuqjp0WgYopDwSvArVmG+Uk34a5OKqlDFEW88IVn/
ChdK7volatT63s4Ub833GmAAe4nNPMTDhUsjyYYKGBDQ8AB+TD8rEVEgZNNKvwuDzK9mRlCLWOPQ
B0Z0aTKgFq6uSGD02T2MnT8vM69ACUDexFeoKjk5wd38kKiNekbwmG+RvbzhJgT6EnLp05rnFrX3
l+h0DRWN3d+7eUlQQUV0c6c/twDiSKystGs3a8UjAum79WhFQu/sZSJJzjVBt4ciTrD2Gz+hODt3
zQSKMmY2H1nFx6gN+qKJHxDZBepjQqgQwpo/0D8DjNwr4CAFaMvyHgRhf+rYo91kAOsVoio0Nu0M
UNAXwChcmhNOlr7lAQZZFaQx7UyFpMllw8ukMvAqNQClVxkXPTfBAqfpNgZT59WF4h6IMmTVYkPr
FYP1YKY/3K7F7RwKfRu7T25P4wu3zMFiK9AW5XOsuRdamI+jXaF/1qVFf2t+GokFsXpGeU1en2nG
cWiEZENq5H4qvTVtjYE1qRtnzHcXUyHRsIrB4A4VvTBcWugYQHR0hovszGTCm9J3dnVMV467A+RC
KBYBmT4mF7bEQffcNsnojYbW4eh6mKHqbOykSXdqRF2V6ocJ6OBOd4l3a/Ej05tP8VE68MX5LZcx
5fc6ebpznfmZFBbEibXrj3AykO+Zh2zohJ+2yrtWuo9pVqRYZVIb/RsNYzUsfpZCFbtuQrUTuQcK
r8TLYUF7YWzQg5lSCEQtpVM0PQu3Jcchby+xNeg7SozTYBrjUTTWrq4KKCYFBmEMjo9RijeqLVHU
R/UEPI8RqMfJ/JLPMXFHpfzBrA8V6bdO/1Y2flElDGMKEiZM+zJ3fbyhw4mNn/Q3TzPh/FgB3mIN
Z7FlHsBjvS/vF+xtsG2RCx4WwUOX021B4Mm6JdgkSfoYRzvgnxIP/iia7M5Uu36XiellstVq65bN
svB81VoabQysM1bxRfotrAUUNQELRT/axDw7zYmwq29OY93DjvcSjgBtyC/CUPJTkiqzr8zDd9pm
XpUwyZa53ewmgT0nmyDmShFWp3iyr3QDvoa2wKtuX2spZs9hqTK0TN+m2GQwj6LVQEhzxd1+gjqh
3FX9dAxpkrB51lTCevr3nkKZ9An7pFb5L1Fxqg+GsQE59KMrquc4KtAwANkCxfmizHm1MZ3ljzIs
BD5C93AXglxCN1dUmj9xoQfQFSIAiWveaJJfKgJShc4cE3gSsMcEbQLFvwa40yIUyXV9O4CwjNqT
BrepBb7iNM9ZSjRIxyVNxtRNLTFSzKvxyiuBQSTHXcAcNpgNSPqa+Vr0jYEZhvyt0VFTAnWl7tlU
F55ZRp9CMc2LY/igL20P3G/Ohxpw7mrxF5P7Q5MS1xZUcb7NNJxUkXx2dAkYr8vNLZfj92aYP4mX
zjyjoT8AQGJrxqhzkYE3dONZynHEfjMy1w8jWgR9LMKD0fQPmmAj0LbxU2EgJXZk8hHge1cnZ/Kt
GPRZWS9dxC+AE5E/xxOvA6xSMmsfY2xeurn5xU6mhzoQPppWzwux6X3p5P7Kqs7wFRMbHJT5vBkq
2Z3aAiqjM1VkBMBlmGg+6gv7fc7AWtqKCy310g5sqsZJ+aXVc+WzB7qKtidi0eruHaDyXiRKNNK2
gSEiqaG3zD8hIv5soQzzti9IIjkfw1r/riwhDuPQXif8bJs8iNRd2ZWnVk3fuDA/aBPwOTum1ZED
ROwGdjCoA9xcQu1ggOxlYTNzLGfhpk2LdjtgWwjwzPoDWy0VN0NC94KURRiIkQBt1DzYdoZlQf9U
rDmgHIzfupQtdBl1LlqA1t4BEG28fjJe7TJLzmmc7K3OYcslFSKZFZK5reI1jOf0MFoMA3UXTYgr
9vi434qK2kQJgU4o4U/UYwmF7C7GGTfkUGL4f9cIdRfoxQcD6wezUxJkVPmv3mjkNkq7XaZX9R7f
8r5qZXoxwo82sLczgZL+DAbbLyGE5S6NJnKFK3At2bksTBZDfGqegMDp2Fgv1CJ+cFv5kWm13DQK
4jX84376grhhfnVAUkT1L6Ob+70WK9kmRe/gAwH65YRLcoq8RpH4zjvbpFX5Ns/BBdmob5tDvlWV
lIWlfQ7a9JnPsjtZUYCLKpxHlpv8e6vpvE893lZ661n0OPALulF7LDE4PwZxRsJvMG1lG30WlTp4
o2p8gsomQDcIPtrQrvYV4a2+AloWBhhZGKJX72rgUQDKuPaks47kt7O8FIUVdF1ZeoVDF0GxnXCj
xMYAIsExYQngVsMImJbObtJm1XMg8CHHmc9p06HMcgdYJXfNgEnJDbQ3o8I1nVNObYxAg0c0KTvV
itMddt8eWGMXP6RFdMasg0RUZBuyzJmE1NfKDHR8ZNImyIvYkBwyV5U0v0FqPIKlfWx6vGuodVII
oRthWXcWesIyFYdEm+iPltYH0V09LdjvmkLsYzV0JXrTmEmNGS0zrRc90T/UKsqAXUJT1gRK/sZl
jhwAF5tr9KoO47vYHU5dz258ogjv6wnLMu+bZ3TDZwRgahJqyH6MTFFGK/EJMd8zwNAAUcYupnfo
VZDWA/S0F2vIfo16+FSo5rBlImF6mdprjGQNBuToFn3TqJ9SbHJdiraceoULEJ9WKlGiaurGacvs
DhHxkfo1PEtZ6Zt+inSvTZQvS8xP+axfB5X0VWZkbx3J06d7WqpfZWFckZ1PdyQRbBBPfS8MjWPH
rLZyOkeaEr7Fg9zr0xTRveAPs8gj9kKaiAj/P0NdPTd1l20tQa086oQZ9PUFNxPTEdtPCmq5QaCF
08eKyI7iXsUxGjEOPPBecn3lJHJlAk+X870i/8ATdRhtSOX5LJaogTyVy1XRIVQjeLRVOtcaILPe
oBDEFgHiO7ymHXOwNCFLsaFBRvxgsO0p1tgihz7ryYHtk30I4+aRcxDONoxI8P7pb1vGz10cFIh2
C+kNs4J0mIRoPyrHK2DRuhiQ9MQpPIARJmyFl9wm0xrViobzNqw4TzucN2GSbbI4Z2XN8GG6JljT
RJ/v8ir/zDuArIIuUy6dR9GSUfUZBnmDHIJNYl0SxdcO27S/G/SBHY9DJZ9gWTGYIh+SDpFUqKbs
P4YPY0hST6SxfZeO8lqPHcpZvXujedVvZmKmPAL4nMMkCcdwdbb2YR863tQ4xoae+ym1gTWAEo49
wxrcLe3A1G+VONsBx9wqQ0+UNXZvX7U1Duwqz3xnZmBZF+VuCFAV6lVueoU7sBJo2Y+WlhxTDvKS
LaX8BojO15TqxYwVIspaKDrWssUJgnyvmoJS0oiMbRqVXkB+0RbK0EeMUMHMOfSNuVZfICDLydra
SpRy5QoRBuONk5XxO85dh74bWWgRHcmRiQKKrfmU0alkL05fXrR88iVvYW3AmxzIQlST7lyyBnP4
yAHJ4Ta1kyuKAMwNQ0VWJ3huy5Htw2gCrl7ecCC2H5EJtcKu2KvpRcxoapr8IZjf0N1fQjtj8Zo4
23vd+tY74Umh635J3PgXZU14ieaqQjPBO+d25jOT9xc3WtwnP8YyxSdjKeQFue7VyVtY7hLCN/O8
u7aEmIqJfwMpYSAAygBM3cOobkIFUrHs3nt245muZjtNZqAGnV8F62FWxCSL6WSnjibairrN2R5F
UDNAXsI3xsQRmkdypMlPYt6UUnp5I3E/NOvrTdux0KJKbbnsFrWv5myJM/sFCS/aXlKGvGa/npgy
MWLYyyYJwHV0jQmyf4dHWiT2a4fDii4cvuCyv1vOlp6Xh6qNWSh+LSV8DfPyA2HeruRjTfSWnxdo
exscbc2ogUT2Md1rbYQljKmH0NkuILTx1V5MGzWo7ykfamGclT4uqZcm5IqOeU6r/KeTMKHSM/mT
BoZz7oyfQilLzw4jbUNn7cyGavAHs7gPk82SeYXJg52H2JGpc0/M1D1FMSBzVWr7gZHXYFix54BC
9V0GPwDVuMSHHhKXszQtyYOuch+O0U/LRdlm2EzlYvVR6UinhRZFaki3w8sx4KDkQ2AC/6NbRJzw
JDDvTD/NujhKToXMhQkNUogTTYceqj6TDcNSwDCAbaFrxOWpZ5hOSKD0yzx7xh55Dvsu9hq712m7
DG8ZvYsSgKt16Crtx4pKUWiq73A0gSF1X3Q5E7CAOFll7kY/Q7122PNHycah3YrYfrVUPfA7guGl
Pbt7HeGZpwux4frF0bicyKoz/JyG/IDUE5ZR2+9yK9YvdsfUkkAAH1p/4WePk9jbY5p9k0Z0spMZ
2xp7ni3YuQZM1n1d1uq1b5iTiwLufAr5yMIJDQDBOqZU6E+I/7YT2tx0prCaC1YbMEIa6ac2e9ii
/WoDY1PhfT4P1HxTQ1pt2PK7Z8YZaV28o3J/dmvXApDA2HBC++xbwDoXkvdMUdKeu0h5n5hueqlB
289QG/h2NimfeV4aSzPJPhmyzHdWHH1aAy0oy9WvLrnefsBed9tqi4sdCW9VRH4QBvjTHXDF7QfJ
Vb5eVSXYjPg1yGrF7w1eVyHCb1blPCEkqH2acSOxGXm1g+59aVX6ZSC47yrk2mxK2PhGhZ2Ag2Ly
2QZc/wmN2yktzchU3udVyDGqHtIpCbatMaBJigwi3ByjZWIRudumkNEuDSjD86I7qBmBc4laB1uX
LRcZ6Qx2VDxvfSo6Xwtc3UtHnD0NFy/8tmxW2/pDRohjYntgLsw469AX47WMA4ISpn5EPP6TCymL
bM4FS1KZ2c6ocGY7w2WwIpD0PWnbdcQst0+zI+Z8LufO8NJ27VXg9zlwIMC3Y4PWO9s2U69ppOTs
h342c89c3W0J+g3zzFNzTookH5+TtnuaCmKiFIvlE/RGqdm1H2sx/KLoDRR27s1GxWCYPGAzb7uT
WBJ9IaZh6JnnMxkE8q2F0AnTVcZp7ruIc7cmYIzOoaxlpaK2tN3nmtD0I7x5MhRy52sEtcroJmof
nZEAooB05BApg2mWbHLb8JhX6hYiUzyhWEcD7c2ANJnyFO8ZtQZCcIQQyzqeT8GnHS8HLSbcjRp3
57woaGxbgedyvZhZBjeVXiT7TPDXddjPsUKYbEDTx8VdbIh0J/Ja8w0bhpgOTsG1lN4zpFFv3AzF
eR927pEeTHuCbPtby8Wp6rrvYxcyNqXs9YsMMqQyazu1KSwcFhHviVpER5Nut+dECeZsFvTGbX4X
U/ClBTZbVc28IqzLTowNLkNtMbDta3vrupjOmUmTIZUq21DO06kKbUbZrvytQX6AbHGMgvadCOqn
RonkFnbPNeTvtKJRv8Z1rXtaKQo/zpuvNKP6GDUVVSLQaKNukx2L7Q/JMK1fEsrsBCgSHR/axb8L
OdgbtvEhMPz6C+PR1o6sx7BjJVrKYNGY4dbqtPc8ph8nwsDddJm4WJP6OkPPSwzn0QrtlK1hwBY4
V16arHsd49L2VX360Gu5YkzvbaXMzhj8LPq08yOu9XNPANtzBVSjosl6JvHWc1yRsxdUwTMEMVqf
KBxBPBKCZDDJQMKg3OsakTykRX2bIMYByMZNohuXAnnPbiTU09ItdavU4bQP9OA8jtVjpkRgeMG3
9iMJCg5HuieUEeI07TcyECo/iMUv5OCnrHuL3cTdOGMaEOzFZ6cYgV+HVrFJDEpodCu8HwOKWVkb
O7sayRNMNq06nJafLkZR72Zx4nKf0oTKuaT2gEE7tNOFAjZCstiKdheOvbGt6/abo/4G6kk3aMAU
101OyiCdHWsaNe4uYWddd+Ovspcw8Es0faC7QjqhdnO05oiLEd1usnHZRKI3MjeTxCcJx46IkHCm
pCGrM01EtZMgN7w5MekaduMrCfJfsEbYxRIkrrXILlktwHFcgpwOZNKFJ8ogewsqDGDHGH4Hnav7
etdwOPf4HIiwD9zhgTOlYfWEiRML7aXFrD4Uyt7S5KuOn9hXNE4iUzFfo4kwyjxRn4pk/hH1s/St
PN4XCXiEXh/BbS79mFIIT+0VPn8l8xRbRLBAlGgLF1llqxYy5rK+mwTLbTCCn+zBZVDdJqw8roU4
1hpfBtq4lCFfbl8Jb3TJKhCNo3uSVrrrfhGk3lKAP9LfYYodanst/x/CzmvJbWTZol+EiIIHXuk9
2d68IFotCd4VPL7+LoATZ2bO3Jjz0kGypZaaBKqyMvde2+p30koqbLx47TurtBkvckHyJ+heaWQ2
s+WlHT0BphNkLrEzL2LrxPHdX7o6SdhCzY+MskfKEW4Mr9NPok36Y4rfgbQXHNLCbxa+Z+eLgfb7
IIxVEUUXuhYjQlkyg4wBG0ttvrvpeItiX6wLV7+WJq2xXkbYBYVG783VF1ofPKIBOOa6c8U3atE5
dL8su3mq7PKWkACseAzp9CgXSwO6I4uwuw1U1ss2F9+NhjqZZi3UhIJ3WcmCz16x13QC6AqPOcq3
jriVhCN2qTS7MSfOKbEDZa227ZPNTG9Rl42+SqilUT6Rna5X0dapo/fOGlKOI+awIG/3K6oaaLDN
1pBttRxyf4nqe+qaaC2aXmYCVoo+Ien2aP+qJfASumYKVWJXFled5KelQ1P3RP994zkS/Zq0iqUS
uw+jPuLj6Lxw4cac42P3JwSUVd+ztQJUXtBX+W6dCZsevkRAuRSI2mijAvRXWfgCApQYVM9clJKi
y8zKbO25/biyl3jcIvIP+HRCN3xW1QbiUk8rQ/QgjnwqDIeqntitl7bQGVT4fofGEDOeFePB6m3S
hQtaiqSRryZ50sje6abauOUc3IVZ/UICCH6ysjz5rQbrWRD61ssfJoypRV9auC170Fs2W7hqBwYB
1MlnWykkXbkvJDAQfdOV8YL8PAhHoUQ174E0VMzwSJzUruyjd5Nswk2uJEClTOwmVnDxVc51agFF
GOJ/HwQNBE5Jm6s7tHkD3Yc88qWucWZtmdMvVSrThUMsqlbW2ZpgGmpr1Xio7YQdw4zlBi/LZyK9
j9KuHyKXgwOkgLUdvQ5YaxbAhrjgx2BTOI1/xSODf9deKty4a3oqGbjcVa8RBwJvA59iR4JBFb64
kovaMTlLppXXYfzIwXobG+mDegGE+CsdUxIVO20f6qx9mhnvHQ+wWeOio7dFZWyKtA9WAkji0s2t
X6A6ip0Mu3czQMei+2LS1Ga7IGTNAf3wO3XshU/V77pi1am1cog8kqoG+cvsG46fnrx6/VAe1RhC
RKc4MY2wrRKR9I3iDym/Yw9HdrDKdBNAJxWe4SDeIpujltDeYpmYC+JgsKYlyjIhL3enl2hepQ8p
z6J6aPhVa8EvBg1NJrCY3Gxvxs5raHKSqdQAAlo2+a5MpESuR/ah/gHEFVUFUQXscS9x4phLgU0C
poZq7mStQrDtL1lvsaG1prpNyl8QBvdZV+7MplYePagh28yoACV6tNuwVGLsJ/e87g9UAR/+0BNL
6yO/cOoCyRCfYTbS6yoUSFwmTypS1hqC0/N+Bz+dBAZXObJNoHkY3JpfdV9r/mc9Npy+XOe3KKyd
RNOZNdrPund2WuyD8NeXxtB3hxEBpiW1YuVERrTR1FMwUJvi9qp4k9BUdMm31FwufhAvC5myzhvJ
sLJj5lVwXeDyahnokOZXsyrwLG5b2/S2hFdOBZN1yjPMy073JZB0rdwhOTaZ9wEtx4eQ7serMTNu
hoo0NDBApXt2v4ZFCtSoqn4EllYsUTZy0iuMTez03nmMW1ZEAx8niUhMdG9eraPtLHxYCxGpVjHj
jDZA1kEyx9l0/De246Avf7dZYq+ykBZCkY3LJDfAJOk5XQ5vfCxjuhhNBfi3t6jSNRPNlOXGi9Jn
L5OyNW7S8r4dxqBIQlraJ5xk1aoHRGYF5b5gKod6kOlIpws8VtRNFJrBt9OlLdnMvsIqVyHTMoav
OICrXPNrdQXUFgQcdly80JHX6KFtQ9E1W4SeJkpPBMc9U+xFiGaNWvwURu4L/D0gwLztDZSYHbIj
JrEdlV/nZZvimCV0tBtEifAOveeUYRRIDq5Zzr5bXPb7puIqbhrS/KSofwgHhAQtoo+m4lJRc38X
YkZf5hWLJU7im41ei9yXmtNRS/Vtr3WrkNxytr72SpUQipDIXFDXgxwLRoTBS21RpPj4gblop3vS
dddh2D6gQ22X3ZDqK2uI3gsqyxA9xKGFvT3meQ34Iz7GUX8cEMSIrYRmSgPXQPWdxxjANmkfP0lD
4HNhG7Rw5C8Kvz5ZZY9xt4MhYaLHpt1PcxVe1qLsyo1ra69m4b9EAmjQ2G2NSP9lpOx4xbBr697Y
WF3ABMDT0EWp2go27sLQtHKN6P4xgyA+wY2vEBAGtrFwV9A9h+KgAUCY2MVEz3JxDN7Kw/26SEbo
3rleHvUUox/A6iV2EzrpNeeOlj5sj5FyR8IVQ5UekaPWgf/XkX2FA6u6lgMhdMrXQR1+FW9l0Hpw
GeCXF7FmYwl2M6TqWXb2bXkYpbDX9VQSiuykVnRw4dFlFLKIpgiD8lEkokLl2FsM3rpxTVQJSd9s
avsA6fmd1IGAgDrB3ed82/XFlGGzipzyiwyVb2QhmxxHwqIviq3Tp9Yu0TwmuL25toDrrtBUbjXL
e1arYefVwiDAhElfXJ6bEZ8FeBJjobbeXgrtU3E5+jvOCeLjSKOqU5eiNF/iVI5HznnfPQrNIkxs
aido5JWRrrCbswX0VAdIYuAMW7+10P2OGlY4Q6O8J973ope0VDMz+yxrn2MF2uNNWDT7sbnk+aMX
Iw0W/oYWOIeea98QnwFgxVm4tfmm+MPvpmRoFbm1WA1WeyI+uqOUIl+3jJBgpsWLdD2YN6X4hOdI
9e4XNEnNeMRC8aWY2pM18ZpwjPd8ksha3OpJciNROWhUSnqSrvrml+lsErBML3hTlnUe+zvXHt6M
EpVl3XJFAg0rmIUngJxdd+XDMVm1kfESI0ghqvSdGcNXLktJ44R8aqiQdrYFwj3g5eHAcpZJ9mJV
6LLdzlijoUaeGn7mWfgdl3JLSVMvEbOOiFno//c9afCadcsskyi89KHLOLt0CmEgKqgoPR8NxHjG
iNbCOnr0pJZpxJBGOlsk7ek2tcS2xQiI1JehOa0qZvcsQwYDu1o3lmVG8xEgcrym3FyEATeFkXPX
Rbj1qaAQpOvasa1pHmsJi3HN3DqkhU9jUxaTwp/wr3C8ujohboC8jmGnrFNYnpswD35WTInxb09L
PMn27kgrdYJNrgXiHD1Ug2PPsMPXmOxEqnYG+NssUyLS6hxcZcaoTomtr7QrOFOMxrsiuZxUh4sG
5SHxHIKChwQcX9O+lVZ1pq36BZI39W/NHyw1ICIcd/e4ovwtYCoGdwQJ9p37AaYo26RaWt6cHvZP
Pu05YVFvbF350uz8y9X035nxpcf0N7VOIFuP5ZOFTEYh85X9v2EoLuRRMsgB9SGKbWPJJ88V5b5U
xFr30nYn/WNTACVAI0SbU5EmHXwn5695P8O4Z05Q+WcpYCH0zdYjXgjpbMvnwxthWgQbDGn9XAuF
NFml4dby1klqfXnckeshxq8bFQAlp3JMU/1lUDnP9vgjL50fTKuts0taZz0xyLrm0Yr0dFOgygeZ
zoA+XZTCWuR6e008ImgIneH6XESpo3Fc1PMlB8yCnqY2bI3Q2tqa8C5OUZkwoJRf8Vgnm8jMDzSe
HzDzRigqxKtolF8ENRgrcIomuzJNbg/f6RIlgY2rTTlJlO5yIGwkok2913r5qel6e8pto3wqLwFm
kKO0rXRhqpW1tmr6KmbtmzfiHHSY2kH2AbDiIUN0+DuPjAU9D/PCcBn9f8WCtJmOcmx23Q/4Yysj
INw26PX9nOjRTYm6M//MdbiZ9DJiKDIHf6goCikw8hiyhPOu+X2J1pKTmslgo4lQZstZ4S/jfpOV
tQVoNUke1apeIRfC9B5yYo0HvVyntpJdIqkdmyppdrZlVo+Njx7PVSgZ708nuneRookGrY1331bE
Li88Bega6el/PnK85MMSpIK2kz0rawmqpHd0EXSUJ+kpignfzeRRrbThnOB8xHyMBsK2h02fEbDR
1tPtgmPxbejh1dhh6Z9mKquDx9cynRD58WRFKZjSgjBEY07G01lRUDKGM0Ct1/SdMUTinKI6bECq
nTMnDA8MzAxGgyhAsxxTcGxdaYrp6ItsRhhxXWfbsuiusnB7zp1oI23NyTatbsh9wiq3sjW354oP
uyvndshYBkKwGa8xf0Oz8P7FeAZufTqgg/dIfIjN8RIDH+J0Szrl/d8hW9U6Q4NW1p0KunUYkfcW
M1SOyZt2DCjuZqflQIDFc2mH92e0ufgFp78ZMbBRIocoIc/rwH8qycaeBB0zrSCpXv54f0Ol3eM0
5/bJw1+zCR0T2/3ZLEKfNelem7yG5Uia34SSziLCYyqYDkWgvN5/TFen2leqj2tNVccfRYR/VGeL
eiKAMcLt4lQnmBvZESHhekjsY8KpidHjlBdaUGpZOOy2elOdE0OY7zq6EZg7+GBsFU9a0Nknif/9
iiqaMy/AODALPsJs1f8p3cJ+yHojYkGHHTLTt6fXARjc4C2/YdSEJeTBhjLbjrRGLD1rptraiy6p
gTs9/sgaVb0qRjJtwVibuXMj9vlx2JnkpE/a9/g0Fm3PNHl6DoKDk+b8IbRme6pp213aapA326s5
07vhwWvpXYZOka/n8Cck8Ok2VDrSnZqT32ufAqvP5wi8ZukFnblswKQsZzer76bpumhltpnz80ZD
pJxXtbfC6j6qWZIv+pQZtRuMR5+AE3qj6MV1jZ9kV8YhE2o0ATeqTRabyvqu8JekA91GKolwjJjX
6Ez1NH2O0DZL5NihOOtRGh/YAkMoPc7hL7gG/HS89eWmnmh5ox1na8ao1o654vBeR9E2SPN1RQ4w
XVGZM3Rl9L2KrEkrMlJaKLnpbWpF1w80T8UZsW6wHofCfHU0aqoUWJgeGi6DaeSpzjpqvegWgSx2
0FwpU6+frdAz/WEP9W018wpp1hyFcOujFnfuNs7y6Q7ulVtucqcrFepPhnL+SjCoogmdMeoWYicH
5GG9P1U6fhcs2xItFkVwsY5sPBR6a2erzu2dJdph/2IGRQAtJ61WxGM4CyYv3qooim4X58EXi0V+
sTVSdjhwoE1IlPRmYjzu7CC9jNOz+aV00H/BfEsXZKlpKycEydPU4aui6Tiv8DIdCplYgB/G9jkX
6E6JhG6e3dnVVXeB3JZoCpl2afobnq9gUwceeWPTU9T00ULt7Xgbd+N0UAcdQazNVSNk/TY6ebVU
S+R0geVXD+p/OLH3Ne5PbiyqGX5jIcjyGeP1vHxBBc33lo3pqqhkebq/9Z10+6OWM26bJLqRUnBK
YYR/buKEnTyVj87su4iBWO38rvo9ryh2jMjZdrnL8EBPwFCRQ8sNY9raCFvOddc2h65qN8Eca6w2
xs5UI97xEZix1762ODOu97diCPmRbcO8B0jkAZsAjyLbBQXs17t6YvfMAJ/CoFMEqkhb31/D6Lbi
f+luCb4aFylJOkSm+frazkv66D0FTA3K4hv9w5I1fvjUxbvNib+OOrHIzTr66Ro/Z/OQFYzfna6V
r7E7ZOsuSkCco25czsJtvTc/ALy2l/n2bgLnw9TSalm7FicpUPTqwvLCaK+YrCPzHao42UNfFclj
ShF9s8v8q3ZfK19Xb3OIL+ytFdJEZX9f9LsuHB7oq3epjjZx1eWahX+xRmUg1fQyBIF1hy4PyWEI
xSQiqYc7X7TOHOtQWOONtRz9H0m2yr62OBXitBn3rm8j3iFT8Inr7p6R4kw2wDwvDfquXGKJQIs1
zPZ8xfF/uIk6fumyeNK8tnpG32BiEwV4Nb8eXiLow18RxoS1kmjDPh8Y1oBTkHuSNah3DV8/ON0A
Ro0pT0KfqDvNCRwz/3n+giSOjAe96+gxqFt2LbQ2UATvayGnu+ZROB8z2iYhynbf+kNCCftMCIn+
5dCRWGW1158636EjTCG0m/2us5lJItpF/9YD4VGDTSRirIWIJGyki+u7vcKpVR15eyQvCp3lwAAe
0SXtN7wwd18OMCsRdFkPmSxj2khm8iMnvaSy2+ahCxt9ERkkIhXsIifihqxXjH+LqG36t/u2YIZs
Y14SRfRaimorU8wWfWBeQy3ObrRvs1vVtt+w23CkzS+BOadUGRvt6iJ1WYNKVx9abOrqFL05Tl+8
isyquszsQ9Uye+7p9xe9rB+FrlB4udGpjti+52dQI+QpoleUlc8jofNuXIY/hgANf4PI+wINXz03
Xksjf/pGPEbbQie+STCn2xLiCjRfUeLX6W/Of2D+m5mLFCyoia3t+/CxtZXzbDxVKkPso5RhplK6
+ptEo7Nq8V0ouO5W9QzTnSFSWoP0MgyLaW5PcoeqEQNjU7PtxkA7N5OnSo8559jhpG8cZHvG724u
5eBar7BSd1JNTjlrxyOeS/lYJONpXhBtmdj7TiopaO6iX5cN//dAIh9khuZdWN+VJwgNO7MoyPGo
ZLezBDlXcJSGd1dhFTOl9M8OzNSuDLLnsmY+nzSpPE3g1OdkICs+48LdEB2ZPme8A8eQEUBkOJ8M
GM0nOpzmUzFQ7Y/wptvpWSCo6qaeqDG6FUrrJn8f/PMcjgMTNOb/SiRF0HXlhyrER1YmyQreSXdR
MvcwO4tKw3vRWile+8bU1yOLtGd6X0FZIP6b/IbVtPDlE8he0eUGZVFxNfOkWWlZXry5hv2V0v37
Xb5mBjGzpp49a8y631LO9Suhu9055+x9NEWqr1WExOu7y+9evA0BoS+KCC+SXukkRx+fvYiUeADe
7Y/UhI5fBXjOhgQOihbIb9sBLu+ZzNlj4w2rmwE3vRjviU5tbzWLgDS1MzMWUhcSyAf6hM/UEQls
Zs+wOdM0lVKhv03vC6WDf3DpYOATMbqlO1H+04QkqNgwGaC7EXBPqyAPYdpGDJreVSzvT+ZXspiG
4v330GwOBzPXzfDbCDSkF92phPNrwlTUA17BjqAiv4cvSLGexqecEMfT6EQDOsDGJaB6rj500VGR
RuxbzDrfNeC2DOOK5CwLstNp/H14kfXZ/8f2bUNw2pFyRNji9Nqf38CVGFfMuUm9/i4xEqMamVbn
rjdiTi9+sO4r53pfdfWkRGmej9HFryxjZXGseivr4C0mlvuXxDtl9mjuoSGY9JbLgo8xd/eGTJNX
Isrv2bjz61M6ZTLio2HKYz7JFiJO6tN+m6vMuba0jC3I5IUcw/xrYLVcGpoX3qBNqnvVpAzJvcRZ
Ds2kwBvNxt/qBVweTpTPrs0kuxO52JME2z64tfW70S2qeAtbAQqmrDvOGfCyVcyDM3rM7ib8jFMY
eBWGpsOUS0+LzmErCNDWJ4citML/leXrTvFaf2VWOYZt6pawLaFjFcf9/XdmlQSspzRFme7vlLTO
NAihy8Lw6uPW32T/eeTQer2/VnMjubBhXgIqAtePvBcRBNmVAQ5axsBMHwY/tUAUp+iyOsc7jpyk
1sbYy4VmxTZBVNOLqCXV/UDPJRROf1Pa8iaYSh7vPscGMe5aGKWxov/ULEThZ+Or2t36vHev7fwl
iUcKXvRaZQrEZnopHgb9bJGT7PAvP9m5Gm+MVuDAzr38KC3d2URqlj5i8n7M4/DVMF3vxRnsdDk/
YgqRLTu44+cayeUqrnd+qafP85ewQqXpS1ue5qeaJ6yVaaTr3GNioYy6fw4EX+ZHWqC+ltg+z61o
3mLRmcC4W+2FodIbaFKWUAewRso5uVBHu1o6AgulYdYPsnPT57pjCGZVbzmmko2qVpiEpy9eEhoX
yxH8xnb83DTa+z06xcaTjFYFB3YoYkZHcky8/5H5azr/yPyFogNc2HV12xaCx3+/PtCwskHHdnIE
yLb5A5RREegbicXMGrjXcT7axYXbmEVOKtUYbnpmVSejdLVjHbw0IQktQ4D+RTJIYx6UKQ+BXWFC
Cynl4IY8ALH2HrKxUSHmgQydX5u/+IRiLzDcHiSAj/OoWvoRl6C5LklsJc5DnizoAmpdF9d5tbSH
6HmcnhUKqqfcsF1agdNqZWqRc/C0FI8nK5hT6+GJhOHZ8DvfWV5afASqDZYsLkzxkA6C03Nmmw+s
gc2OkVG5zRKyMPIhOqZ+Wl5G2uWc5Nz4EwAK38OipGnDYXbbzl+sgNZ0FEZAxqctL/bblYpR/o8N
ECbfyoZHo2b72aLZj8Xab2x4jY57gNKYsCqVAjOLNiAwKb4qU80e65oDF8D2l3mPy+o4xqRIOW0p
qE0QKiFOBHM34/BjzV/J+dH0XT21fzh5IN+nl+9/YPqjBqbvVRTpJXZdjestbb6kDaEjS7L8wYzo
QNl1tzeyobmVrbxTXFovpQ2JPeMWlOklatPm5/RgDCDDKYL+0djmfM4tQpO5nlCa/OpQDnhe6Jxt
fYo4VoZmbWW/tYMieXfwX7XL0GjPUVjRryzaegddZs861Cw9x0a7EetHc0THxnRJ4pdCt8RMy2tW
aqQfMUb8Gj2zWqV5/Bvv3t7ulO9Mo05PfNxrpv05NmgHSJV2FpbqIhzXISmnX2MYR6RTrBStwP0r
tVecg/uoVHVa28yUfKKelW8056yAHVS91Ap+NhED1RLOutoO7gGbkoKCGDC/Hm7CUt8aVc9PLFyC
ebSQMZZB5RYZOARxkSw94a9br9naRmqtkWw22BDBigymh18tjVc22vF6U9AS4CNPXrrafQrJyt1B
e47DFphRFSHihMbGeZBEU7QW2J91tdzWmEEL36cVjMxJIUJ+HXcMvgB2xo3MIKlLrgPCpiIkHdsy
QdFD6AZ2sOGUuD75tlXlP6LF82x0tQwGhsOQFo9elvobjs6nChLcovdzbW+ae9WR7smWOhabqcmK
9uAQOG1/aOKsP9AserYs2An0atuV0WE9wlwa+A0akijr8TrhtUzJpcG6tC+q6r00mZNq8XgqSg4I
MSmcpfFzNMgxHcWnod5oRSImCBdkomWn1K4WEaKA7UDYOCAzrvSoqXeO55L5oDFSsMenxI0YXQfK
LmtVY0/ot8bslkYzZrnmeczNw5CVhPEgElYz5adU1RsW0gWKWecqvOZM6/xoRyhiBTKhsuV+xvxF
dK3CUBvg9gFB5tFVQmTdMlpbuF63EMAxUUg8AMmExO1xpzg96RIK961TVuA4nSezI87dTR+q7Ldg
5/fAk4Wt9jEOsYXVn0Yu9bRrAHbBDFvt4Dqmz3o98Qub4OQI+TYHGszI42EySCNDzHWp7NSisTe6
k2ivVTxc0Hl9h5wBbrFDFV44o6BiEe1TlHWHLiQKUG/ieq1ObWmCKCMGZKQk2W0NQMutHwIvLx5w
sb26WXdJ1N4//BkHMpZjfqxANMUiKS7BtMZ3zuRvommfp5esTbNVPaZbvrOYwg96/TPVUT8n6AQJ
cbMhlqjVyku4z2pj2UKD8PjIet6ulPMA2RDEmeKabZ80jhQBrlA4F4+57V6wuyw5LkYNLQdGkymE
o4y1wgEYE34WnFVUvdlH9amyi21Q/DJ0xLQRiW5XYe0qZ+cDtG/Rkadi0/f7lulS4r+PDcMKdmn3
ieFyEr5jz2fERr8d1ZXmntGLOHG1djF2IEzTwsMgNqk8qMyQwEcuVaEsrPEVLA5CD/FWyuBHxsJz
deJHJ4+HY9PggeZY0i1loTy6TuYfvYbwSk/cIsf0aS7jVFMzZ2M3+klHL9o7oHyJzjhmPRFCnZH+
8hvYMK5nBFd1bIjt+tS7urxhuaGrskcE2WEmbBlKBxmzPiNu3yShBiOT6ceWGJTASc2tr7ntIW4/
HBMJReN4z2AJ0zUmiLcBIZ5f5QB7k/alZexxThq8N6VjH7n7xD4MRLmVU57vMOZsEgL/PMr+naeZ
0ZG271KMLCNDUSV74CDHOivxcGB7c0polX4g87M1GFdkb95DmWGkjL/zrTso5dqt1S/bGOo1sVj9
IoHRsGmSWzfIPT50Y5/o6VfsvtUebX/HqL9B6iJAmhibc7+eqfi2dtiHwXB2TQiLV6uKHRYsBFpl
v7OsODgJz36fkxWJEOWw6iCRAJBtHSyzzXZj7BL/YOTGOuq07DHNC87LtFkXbaq6S6vx3Y2jGzGj
qE6/MFgfNmZu6xcdnBDkcDAt82vzd/1GyVdEXEPN6PTouVe6k0LswdHF43GxrY7UuQpFyzqpQrJQ
wqp7qwSeWrtUt3MGz/2vYvRqdqpa4mLwTXaGvKBVhQDJrdxgx7wpXY4z67ZgwJHz4e4MmstWUdio
dmj5aELQMjctcS5ylEhzoHRdKcPGTR0GgUwCVnxkOudLv7oOtPeX8LLHDRO86qrAFtt55KZg5/E4
U1i9z1E8QYgGcRsJcX3PXyEvm+Sz6Wke4+9Do4KuxrS6s9EV3hFCzqLSmH/da9B/h0Kqc1DFX48j
ruoKQwjLpAdo6sy//l5uarIYLMFVdqxpaS9mIoQzcd/jtu2WuW8Hx/s5ZY6rwqCwq1juX2UtPooh
wfHrohDtBgVKGYAqJiTtUyvqp2y0lZ1pWiUbaEZvFoIALZog+jArc9VELSzmQj2jTyRZXM9/qsHj
XLzQgiAKGlj10e2FeyxVDoJhisUFHLv3hOQj3haF5jI8dgnwi5sDgdDEkEHmI7XEUJ7rnpuIvtxX
gB4FocbgPOuRGDe2AjooxfjOuuQE9Mdgc84gBS7lAZ2J+92NVjjlMY5PvWCuk2MteepSHKFl+abY
KiOy1I7PQWPob2O+D8rSviRhW90GAjhmrnxSRlhAW4f3p80e4t4WG7NsLCR1FKOdpzsEx2Aa77d3
uj2obZAvI+SSLNtqvgus3IroHSfll9Khu5uj2Ap2FdQ13kjmcFAuLfpq58avafG3TvXglQj2h5Ds
t0x1gh+NPBc48d1EUEghxcED+0lQfHBqI4KF0R/GV7t5sXu9gvjdMLyEUVSfGWVl1x5F+Zx54DDD
fUzNdj83o4eyQrCU9sZjkuR/TPf+/fLT1H+cdjTNgiQrXNpZkLbmsOq/IEl7cj4kys+Q8SVOy4eQ
qT9HdZGfGwJIZ4AFJDJQMbZzbdIec0GhhD8Lk9q9sX+2gYMJrCyxkpiy388NVtLyuPL6aJdLfa1M
rL2ZPSVUPT35eInKpDrrgU9An2dftCTKT6orodRFgQNhYiSLlI88Xfr66N3COlz6E1yjcIpyyUKe
ogm2Rny/iMdPaSFjWnIiPqF1Q/jnsXTEgQUnpS+qj3uq3wCemaoD9e6f1BUNbSfuhrRZczMwmMJZ
7YjzPceyLveyjuH6owUxj3UeWccmRwFOCGXxYXpoicIuqY4gPl59M6JXo49Ndaw9yQL/qRpAf5xa
e7FrrT+T0KqTiFEZxKSidpjfSzYYCezCCjczbGz+4nze33p+5kgtGG3MIQzf8a0kW0AY1Y5YEQu3
QnQZEVjh6+iZ/KA6Sa2BDT8v4NfZ07GvIaCz3hO/dGrUBJ07QcKM6OmhzImv2DOsbtWwiyFRNSiz
g2I1IyPnL84Ej1R73d/cr0yjzVdxJ+FSt0oj0TG6BQfQ/qA3ztM9uneWEUBkYAxYBqitk96jBzYf
Lw0tUTbzP2LFx/kn2wBl2EjCbcnLN02Rv6RqqkcOQpzmdRPxkm5ldxZx0ovzPScWNsdnEZN+CCJT
XgqNd2BpxOjy0Pc0Sw45uMrmoWDBbAxdwbQbhVQpZCSOBFRMX4ahhFFckAo+PzXDnqpNJt4WRxc6
xh4pdTNlns3ZKPNrSVk3e6zOnwzcvL3aq8bVs1V5MIfxWZ+eCVQY1/nRqJmwyk10HPNTz1MwDZgs
ySstwIbw51uP0Ljehpyn78Ev3HC3JjItSnsO19AEAW/Xod+t5hmhbkX4nnEdrea5oah8vJN2XUB3
p5plaJ/unTh/jvJ1HuvZSSf+4zRMwZJwAdSTT2jXIpLQyPtAk+ij/PjGeFG9pK1iMRfMk8P9tsCR
/1QYzaLC5rIqlHH/78uKavwj495yLWFZwkS04Jqm819NlCjTDYQNZnL0q6Z8obk6gTZj/3V+lBul
cn9tfuS7kEOc4GsmdZJqTaCGdCaRnaW90ICvjlg5jUUwOKf7+sDgLFoLv6OYDkptO0chhtABriTH
x4dUD5/mWcI8XzCmqYILZnWbpIi19XYkd9whCMKb8KmNS1ghQY39msgwcZoTJ/AfqE5zYRbkHAJG
3pvRDuSLHJxv32aeDWkWR5f60YeDhfbbDi4euJlHtaie59eFr2SMrMNmH1uu82JwAIpDdztUff/U
xrJ86KrgcR6RDES675tQfdAYoi3m7Tc0JMqICuvanDlxXxfuUyk9hE5d7PyxQ+88/bJ917EsR0q5
I57pIm01Pymd0rxmaLKmzjv6ROvEcm4sYFFtstZg7bxfn3TkJimdSt+ljC5GMFE55+IpIaUcfkS8
SsEu6ZJZLPNcr9+oMUSIKZPInqLF2qwlQpc1DHUggitvmu/kIoS9AMhog8sUA66P4xCD8SorA7kr
M0NyIORL6wxv5mhky3swUCLsT9tu8hvQMs7eGWnZM5EvjCbXaxY+KWF905UOJsSIvSTXq+CHkOE2
n6ZShZmX21Zan13oFhcsnj43/xNA8ubchDmLRQ+SeYl5HTyj3ta3Uad81jybYKascK6GZajLe4H6
79e+/v9c+rZBKoJK71BgFJy+/5cd1aGBpzD/oKBLnf4beQgafosxoMojI+j4vK0Ohq+vvzqqE79k
QaIji0A2KyWUrvun3eWqeSoMSAtMurjieFRU9R+P7q9N383m1/7+5/yQ1kqrIMlIswqm4qRnYR4b
n+Kqvf77r2r8o3iwsVJTU2BNEA68k/8KYQtEa1j4fFqYMba9TxFe/R9hZ7bcNpJt0S9CBKbE8EqJ
MyWKmuUXhFxlY55nfP1dmaxud6luuCI62AAtV5gQkchzzt5re0q2k7eYHNCBArEBR6qIzjnC6Sr1
rGeR6ONJLyeN1G9vr5lMKJe098+xDBKB4Loc+rF/Ij7pr7fiEABct3Azsmu9m236qWbYSNy+Bmy6
BLBTaGAlJLaxnRPnNLjpeKrHFBpG0+hvQ+A+eKRwjnYwv6Mv3BVeWvycvW5XOEX8/PsLIr4C3snB
Mj1b+lR9AQLz67JnCCcPWPiYH1HcUGQ3zDFkzhQC//1EsvgbpoRv7TR+U83bzmPY3mWPs5G0l0Q0
xsGt/J8ufZaLhSMfsGuzUaK9Xw0KdZRD55Vz/3g9O65Tr8VggQqa3RkjXpvvGMswYJDJJp456Ntu
8fG7yvfmvl6OTaGLPRJd84XvJdIndbgLi4a4HL9kt9q57VmtqWE/Sy6qdVSLa1ARJMFwezmQ9HVy
WjLG9KV9QmWdvOXuNK7jsP35+8vp/T+XE7eb6RjURToe2C+jmiBgmhlZhnbAti8f/50e3Fqzka+L
tGx3arJMT/Q9JgYcyOKQgQBuLGfr2MDrZ21kc7J40qWVVU+RYWjnKC0JyZ6rJ3prFSg9oDqe86Y5
fnWqSBEpm4aZr2Ek2i1+Kv9WUfyCAiIE6WJ3odb3h9bFWWrLuTE/HyyT/pYWcbjpzemgBD3NgBE+
/qgYlCMsRAEYR+3jFBfBhY7mnwPqyg2PA7Ediyk4ddBVrkdwV0mxk5W+SJmVQRaglyj5442goyBs
19hBQF2Q3xfNOjD8V9+fslMvdZR254b37hQf6yGAgzdJBSRYlZs08co3t0CoadR6s83lKW0BimAD
kW2QkSDlQoZBiBbfYv9FMUTg+5M8U9oVfiXhfRv6lL0Wpmo1qUMNByJB/Sp+/4uGrs+i+Lcq2CUr
Ujc8w7LQmP2jCp6QsI+a2UdHfqjcsxAuj0MXEROU+psR7d8GVbsK5Gj88UVPluLNjoGmF8P81o4d
+K35RPZUQNYq1R7e2FxKURDLeTzv59FYbkL5zKxNPbrNZUTRdbdvE3egLQ7pLnLs4AjjzPqcP7Op
Ko/ukDxWevCUASRAeciLqqQDmMjwn1ryBrvOpOVDw3FjDnizlHBFpZeHqTheI5QoWCQJAwKQQkVW
NNs0P0ZIEMluubzRew+6RodqK2DouvGi6jNEywmWdwiOwWIHRzs093PW2jsMIMZf4YF6McYXVaHG
CSnIATqZYhLfka0HqAs7dG1CA08eWw6Q1yLbqLuf0hmQgz2dpjj4E7IDKnNb4zMS0XzpcmyaAbE1
pYHDRlWnpre0B9WJJRtYOy6WvgqERcQAgQjhJtUMbV1kh4we0WNUIm3GJXFfolB/diM/OgoTpFNc
WcFbWfGww4/2rWEkuwpNZKKYLwgZd4sCGFFZrQb5NVYvQYFQyBfOEfsjewer2mol7sQuXLeFXl3w
09/PnaG9LrnPzDkyETKZcfhmaHqyxepOjH3XR48QPT7LZdpENnkKVFDNbYdZfs4D/bWLik08jg77
LrmgaHCo1uqbUTSeoHFNkReC89qxir+prtSS4An4/ZfdlqFIf/uu+zrgRGhAEOANZoxfNghmHnu9
7QH6aSY/e47nfBX3FQqKxKBHmdvmt6njkxl9nT6VlJibmqnOyWvjaDPi9lsjfEBH1g2o5aYcohwa
sQdH21uVN5yD2cSbKHWTbaoR66xTjox2eVBlImWja2wcXz/+lbMCN4VQmGctTOM/1AHZDDjEs8cQ
LRfsQyN5QJwhqKobc9fR6vthOf07lTrRMLivLwz8rH8JSflHtK4PdNy2fIdFgP/HuPH33RN7Aobn
EG+PpeHviqp7J+oU1va06Lg6gLvBypLnRQtlVOt14JshZAmn7167POrhttGKVAtYiCD92EFnvJ7S
hu2vp4a3NXSHZnOs4/1wfP9Bt4jOm3r5/LAT/VP0/oYM1uaNkFkNW1dQb0OUdzt8DcLeodhz6Hl4
uPowjBP8BpSVfvfwYD8M69Fq4FOFwY+40Bm658V7LlU4SUSHNZsssU8apCu9ZfwxmLZ+gXyKSWtM
tM8MO1Yl2eQpfzGqAp/wPeb5hfZ0Vaw3FUMaD7YleGHrDSBJtMGN1Gx94Mu//3ryWf/2/SSo27Nx
XeA3oIQTru7Lp/L/bGAJFQCyshCe5OYgmjq3aU8zxVbsdu6dBbbmzpAv6ki9N9k+qbaAy6Q/QAvE
x8CG+17tcIAxfTRlnRwZVu0wdzhPS0Jt6zXDtNWleq0ujJZeIw6x0SYUr1o6uJmRx9VdOg+DWki9
NXGEwY8hQEjqY9mG/znycrBhzYA3H+AKiRb9B5ybee0iXZFxXJdFePaxFGK5GwtMWBJxPOrBX1F2
kI+WVerll4Jp2LrqGCZoTlu+9YuDbqMP5juVUYHifuV0Uf4ylHBl3Ay5Uw/jZQ4QBRc2omDTZUa9
ZN2ws7HZr0Mvf9GHQXyXB2Pq+bslqFDU4AhoEdM8VktYPSTV8kfeZdqJUTo1CrutnQPiY4N5b/7m
6+/lPMYfSWZlu9boN22Wo9DHkf/kyXKSHoD75yQEviLhPU/KdeAn+bHVcFIhJANXMFXWsRndF+Wb
EDMTKmE43T6oqJAEjq+5jM03ni77eHGnl8hM6kMUo0DJoNH/y9fJNOUd+/fljgrBsqgQTJ9N3Nd6
KGHkX3aNFp5mm297loyEB7ledkpnHYFLyugskXJ+btdXzUNjkBLmuVbEZDbBknqs/1BnajcWZlgy
RaUf1T2OS3LPMKq4NA7y1iQGDTUSE6G0boWfnuCoHyHJlZ+VdgfpEd1IP1snLTCqzzFwLJnI0D8P
VARrAmbgk3s62+rKWle1GX90Pgo/uXlffA3lglaxqdZ69xDCQ72p81a7xccYQmL6j/xOiRTMPstx
gXYHuq6AdbqaHw6mmNF5Nxq7yOIpyTBnH0sttoZAddMllX6jtgLLtOxyq44uQAiZWljTBZGXuSJW
ndbWtfmJDoCrycwTwyigyvYzSgPnz2Qx2UYGmAo9ExWdSDBEMVrPjsGQQ40T/uM4Mpc23Di7ifox
25dOp90qHrQmIMK7qX0xB2BDrWm9sEHbplNnX9QNnEc2nZPqJgbTY45W9ejqIH2BctdrtBzR971h
xe0H9yZKxzlxvV0j5y74oelN0EdfpW6UrBHtDSsorJghRvYUbdutVCehLmZrG9Z0ErSi9ldtB0DA
kFvRxuv3EzIzue1MmaohGnHn3twmphE8OrQYVp3gL/izh31Pk4Aca/I9gjq9cF9jsn6YXSZc+ogf
Z1nAMnnTcdS4UBOckpX6gdR7TAw22KshDaYbvSwJRoC2nPGbOqpmiGqLkEUBtwG38K4ydAjFrjDu
sLFtADvZPwUiXbso00+fsGhwa2772DjFLpbKljTpYRlHonuCtRIRksLKPcvdBbHwD42YCSXTNTZ/
QIG3VewteyNccH4iKr6FKfzgFA5ef7zvlc+W59dDvQBvecPAQEfP26ebEGLQ+deR5zWPvtnctyQN
oRDQ28d0DPo9Wnl7Y6OWGJ1mDdPV25p5ar2FVvins6TzuW6M4cVznJWwsmfR2AflH9BanvIG/qy1
MWMfz4sN62R2aLnLEaIyx9NzsI5K6lUITPINqgcphtsEbVbC1OVlQB6zbpyGMJX/vqeO7AYHv8zi
Mpiq36ElnbFPZs7xqtP8/ePMkrHlX5YfjwA322fPwpTjq9yv8pyWHf7iE7+IxJtyWzzRUrEOVo61
8KpUku+5nUGk+77N+vQqplWK2s52612q83BTN3clxLNRe/hPXCB/RwSAxiljAnGaxItXeeb1napz
3/sAmq6acNWtfwoXgJTdmGnreUrrjTcupGfE5DIbo9c+1jJMikEzqAkostsBzeNudg2aCf+yFv9D
+kgtzZbT9xzLcXiwe192nuksBLoLNzgiH7zMBeFAuld1e9WgMdwFPLrRvQS5ZrNa0hlV709I8UHB
zN0+Lwv3Bqw24SCi9vbMUZcdLZcK2DkBPZNjrhrNrt7dhnXMDeGBQeEBeBSL6ZzMbrxBxDGdCRFL
IM3xXpgbMXgDsGuuSxILy87cFvmTF+Q+Sm591/ZV9WZ4fC9o/hHLjVeVp6fcH6R5STa9jHmIFnON
W1k7FCD+78wkW0WT9zOStR4MaMZ5yZLRFCnJkEXj9DDETnLPeAXMVBo9qLfUi00G0doVY3n76z31
IxmxEVjqy5N6X6/0lTX6/Z3Tj+OK0NDpW5oyAeuSLj3jZdPPSP5Jh8Fu3SGv/gOo9yklkfVNb8W8
6cA56rikrhrkqxBZPjsSM3/3vUnfm6g/9px9Sy2bEK3Y/TG0uQ3dxzeH7ZTq3qoCQbkWdaPdaXF9
+P2NYnpfw1xp1Bu6ISxD0M8zjK/NqwGqTNrMKUKDAIGOUuklefBTiFKSfIC2FIURrgu/eXNr0ZMY
mfsIXGtbpUzZGbsMcHASeq1nEgzXPo0YHdAkIs1yhubJFsFf7//6iV9HafkTvF3IVEYK2S08BmWq
nzopL0jtfrw0/z2yF5he6j3kBJ+VlSyHSRqwlm60DtfHpN6VH/hqqy18COPOc50KIDZHAt+DXIWd
7FLUcfBhZpQIsq5JSLqs0C19W2ablh1STzOwKqYowfE6/lSTusaijrxWx5T4oEOzYf6GFOVWjH36
lnc4UQJnYJFBuMYH132G4SDet4iFrbvFXUq00555V5opShtdOwZt8Kixeeqh69r6KbWq+tgEjPOr
Ylq3UL4++jldj6IkDAKczM1cae3W7v14rZ7NS2q3W7LfkECq2R/j9mjdNOlTb8Zor+YcRlY6v2lj
NQFq8paLGdfvYe5XH+WU9utwGLVdSaLSrXH10i45hW9ubDLoEkStsBfIQrjVSZjhxdY0HPHtAaCj
+2jSl7iUMy4nhN5vjodd7Jp8jhKFrZEsA36p+Mu4tB5Lk6wQtlwPXIAGqFz511HZGvzKUuA6soxy
kki6a2GGtqN5Yog73pg8nG4ruUCql3gSnynryzFzun7t5zoYRQhWQLH64oF93HwvHHKEm56PDLgV
MZVU4lL1M38MzJtEy9Hl0mnm7rUsgQ9eQ0Tl42VbtKxeB3JJWfj0gNQmAYPMKQ7RRJCTemBKVw0+
SH3c+xVMhzSeiCHG03EoUkREQh+aC/QKYx1WlXejxnUtkLh13cWk9+TGB4kn+sY1E8Z9Vk8MCYrR
C7F5t6bXo4smvlZpZthVVXe6BnZgrGGOYhz5zFrjxYx088WZYAxaXW/iydOqj1i3hw1y9eRWG9L5
6ctRAejJMiadGZD1oAoBGCnErpkF6HXE24ntaDDMY9SVMrwv9WbkWR4plXB82BfRNpl3aK1eLSt4
TLtSvLgVxQ//VczSERdzCi9GsXwUEU07NUUtBGkMM0/03YJFCL1osB/msb2LJXrZhccpl8TKdF9F
4gyP1wZMMQ7aDqyI8sL5UyHVyEhZo6Ik5b24M8jJfOlFDqCNfbjfkIpqerfqn88WFouO/JfXqIc2
5uxDOJHPY/UCyvCvI2fclKmjna6fSql61EtpxsvWcqsfTu7DCqKSAKaA6X2lExB8dz1EooDBkEdA
xPT8NjKx1e8z90H4enMLP5KJTZywYS7NOzONMGzx1FHNJCe5aDXGLWXhixCq7sKSfx5k1Ickh/H5
+4VbfKnXfUouSyAg0i3blvX6lylM2NR24eZmf7A2lds9JZqBj6/1xFHIZQDo+8qFQL8GCkInAq8q
DWJ5zmifG81y7gdl0kCMvTaT0TvjR9o0Rusd/Wt+VoigMSi+RyUxmMU0fVMppAiO4KeQ1oPtFTN8
480PHWsVJa616/RqQLuDhUAJcxhCaaS9fdMTmnoONkl2Ypb5NFnpowY94sUZ2uuvFMZ82d6OXon+
V68zNsZcXSAJMzBSzdgLatMRNS6NUJwrkZt5BEVg9VOnWUVIWv0vWcvqyv3aO7pcWcdjtm0w2TK5
wNaXZpQAHOrbuBkOnpIXpLJ5g5c+ewuD4d0vQ+1HC9hvSMz+23XykFZ0mivXBSk1O5dfR3Yl0J3G
b3/FyWbE52GEyIiX/OkNTXZQ0Yi9TWke5bm2Rpd9Uzo0wCX98a+jiPfCCELjNSannyB6kLUQr5lm
69/EhNNR+nGBlcherFefuwErvWE3Nx1dCGQzzDBulnJhLe/RoAhr59AgPamXyI7YZ5ihe8P1DW+z
ZCbjaURFqjnZM8EH00ntUS2su3emk9ypbWuj0wjP4+yh1hbQUF0wHCdkJSc3cYkpIJL3hiDZ9FIt
I9wts4h2rUi6XZkbzlXqoPQOFQxPQYrTftSw50U0cnZqZzR1LkFJo/7aAJE8RZlBymTV9ZAthmFT
dkShhALgLSipV30qxzUiQ7LkU20HOrl+HDV/XDnMDnDy8a0RRqWfedAGp74h/aPLIv/z9/egYX51
FdFKsvmf7dqI+VzaDX9vmgX4NuwubjSq5TgglLD67FvmmGEWELnKVnw9hpX5bZmelrC0NwaBeHzQ
2dmYmIq31RCiKIjoA6S5/0qcmH1YxNjeOmNvfCSz/dOd42w1Mg87BrPo2dGAepUYkimdJv8WpSyR
fPlS7uYpuNdmvdtpjhUcyRTRjqPoye6d7WzLIAdbl3zQlm6dPcye9j+JRvEAp2cqdSLZteYhHnX0
dbPnIJGfyAiiDt1eZTlWtdRrJw1hOVQTLu2xqj/S8EfhZcabBxTlkBe0+bWs3VhAml8MUSLOHoR3
TQNzQv0Siqm9CeOg3tV1bTxcVZVJQsrGEEreLWv6IW21O4J4yvvegkk7ppq4ZwCNZ5qH8xP2Tfl7
jjNSZEX6agTFRenI+Obn616U+W1btOVZaCHQJdGjRJu8+DLn+bfrGNHMwEYaS/+unM2lsbQ7Ly6Y
gEijM0LTmoW751eYRW8AsqEGxN1Lljn2XXMHLABWwl3QF+tOqvqUtG+sy/5w3fNdP8xSAX25Qg96
2m55kX4j5DjfqpsIyU0Pl//+eg8lWkuKbbqAA0xXc6i5NKPx7Y524+z1ugLhG43Ov1icDPPrTp99
vonKDX2CQ0AGm/6/f1kHONs9tqNke81eZks8oM2jI5VW0GejbHwvbJCi42xAzc6a+lj49JUqGceI
XHklW5dPdsi+tRygXIrq0MtNNJo89kE4JM+JLf5ALYyKUgT+Z9UNa/XQGOPpMS7K8l0C2G6hDV3m
WKcQTObv1/FYId6ixg6eezEQ6umJcsegJH+OhuF7SZ7HDTwoxtvSAMf+iuZ3ONMFlVY4DccamRwj
hEA88d52lgTGHMziXZkF98gO6mdiIrLjklq4kiRkI4nCcxmL9dx6qArcdnjORWquHPqggC44jdrJ
XmeosNbqdNKj7rBgsFgxdIQTqbbMWoT2FdfuSbPjHwoGM0gsDCYCmj88SmfH0te1L+M0u8hI7qvc
I9+CimXVafCiCIxNUcd4I7mbcBobv3PX6hTL3J7mMsFPif9Z6Nn0+d8D6pbvGuvzRqeJf8OFZhbU
xBn1wpA+pWSVrFzZl1vy8YHguPrF4Fu9y5zc20xxt7zXKfFLOQDClMf1yUGltl5wqx2YpvovZtDB
I6IFPZq07nz6hm0kwNQKvMFVFJJXhAkILT3Rexjxuh8x34UQ7cEfQ4dHu2StvZBOle36poz3bQ5X
5verrPu1lyPY5KAE0IUDT970rC87na5pWkvT2fRPyaTvVEUwZy4gBD1y4TlRJbSZKdhQsjv2a7Pf
Iz6zb+A09ueGauCAk5DRzpj+aTV1dO0xxzjBHmJjl/t6eSjalHGDNrWXdmak6c9QOJYsLe4cTTJU
e5cL6w/rus3qd3dxQghX0V3kWQJsPulyUdCal3DCwpXIIxTxF6cpiTDQ9fYzmX704+x8Q1dGcWgu
hfPsMvpTIoHebkg+6rtTSKv/2ZjsFmfJiKBWCrmibLrXKY3umIXigZqDT6V/GVkjNglwjm1UxiEM
iqi44i/geTGyKPRtpbc34MGdK9NG0/Rpo04LT9THmfyz29E1zzEPp0vb5Zd4tpqTevF6rScyjWJX
nfaxrv3Lb9L7OhTgN2mapmsars7l8d0vO6smmiw9ICttex2llx7DGKWQTfVFO5SY7Qkv8Nq7sJqG
bZiOSPO9+D9H5YgL+eXXn/86Uj8ZTuJReYWGiWmCBoTD6Iluq/osYOWeBvSskbgGxGeB8W5obX8L
77Y5tWF8NBiGfq9s6C1aMEz3RjIwOijd6cYE/U+chM6k2g43lhlGJ6NCvTwlvcdXSQMFk1v5rbIt
qbG5EXre1mE71+1J1Jvx9biQCTOmzjSeX7uhJ48Vq8hUQJspgMrcZYZNVw1b484rEBQzwAioPMn6
hO/yHksZdJomAxv6OtsRBsHKolBD0aLzi5J/XOb5HlNmeNYSlMKjWTo7rQJet4jKuADIKo7jlDJL
F2AVbJAOjTeuNNyOLyxfe4Y0xfvv71fxj+eMazvIyzFZ039F9PHlfs3zLHA0XydV3SMyKW1yEvCk
5SCM+8fWBvN4lSUuk3vX6R1RHl1So7o1l0em1MXKQRrrF4m2F+YSWivAe/a9O4aEEMcdGMsQbq7p
hY+1Z5hPJVsCuWyrxbqZMsrVMrlXZ3l4SIYByBIKhHNkuT+hFLiPxew8Fw4bliIccEBK+CVK40Ph
Eab55QjMlr7HB4X+yWuICZIbG5l3tzKcwgJ4n9+rGgQDacxtU9RrRSZxavbY2IMgyx1r1ynOgRja
f2naWc4/LzGOfVZDMCQeduWv07Wm1qsK2Je7JRA4vMe0QbYAI/FXU+qFh6wSt/WQejdNr5f3sbUt
QTuueh0TzI1p9gZUu6lihsOWo8vy5By2Zjy9pKOu7VpX87ARkgou1XYIoyTEN9pEPqoBNem1AYqi
rYEwiy9HzCtSBeXsB+iQ2Jl2SN45fN6NVVB21G4v3NuwqnemXvVHpcwNW5nxQx4AybgVlasfG1w3
ruzEsrExw8pY9/pcrod5Km+Vfjv5r7BbnaqX1gO4NNjgw0dnBN4XUo2aFF8tfh58z/9zmPdUv9z5
N1MzVBdaUOk6FDqKEdnPdmf7xpWStrZP7xFYl+9T5YZrpoL+yac/hO6XNguWeffS9kO+UquEXQQ/
tMgQjwkEsEM8lfM6xdy0ujap5zYpd8NEOy9KCQCsZTGrTrHC4M0y2oBU15BNsKS+9NlMXxgJ/zqR
2JdAoNe8JsIXmPO3QZYt58DJHlVvLWud+Vz5xWPo4o4De0qKMU0MLP8mbtgy8z+CmIWvgWwcTnZ/
Z9Q57CXyde5iaKMPcTHDM5eKHIZ0zNSTbvvlD3O5B/j1t0aAeA4MzUs2Na9VIYJ7whCTI9VZA3o4
MXdlOrjH/z0ivmZZ5PTt+hmyhW206sTxz9FPLOQLcaNmCWxESSoMZqaE+gyOIAY8TLcmIdh7u2vD
J1QIr38RsPT6Se1NkEt8ihkUajz49mmZyMZuCr8+X3+REMR5gkczfTwja7dl7E13pdO22zAq/zoq
9WwfkSkDK6jdijDBOWUG7daSR5N8r7XG04wm+1rBFB583mWqp2M7kcMljPo+TEF1hxHT0LKeOSKg
99r/bPXQP2o2s8pVLzu6GCHHHbrIsx2K53lY9EdESMnGmsbiiDGbCKEUUyRWfHdLhLy/PUWpjzbU
q821BQZAVcLqJXGdb1XfdZKFB7Gu8O/bcnlVTUE8AUQEeOKcVxQW2Cl2tZzRlX87S5y6vzSpuxPJ
JIkA4Qsmu/YYB0y81XOpHfTxRvsGSr7Y5cVAj4iJD0Gt8nyWaY1jntOyCTbY2+2fQKE30RgBfveS
kshLZAU8tiy4QuOyT4njWF9/aQ1Fwg3bS+PUypdmiutN0RASqd4rWXG2fA8NCorlZRB28hRBfz9F
0c8eR9/9tecu6nkTKAiaHg23fjORHSKpTUESbWvU6q9WGth79X5nkh/U0z/eKCqc7pPa2ITmvToL
ew8TmU8HteDW2Maal9wVlCiukHQlUQ6CxvwVf5jMgb9x8omRN55DGuKlPR2Sfrrp0bPctLWbPpkL
Xp0Qj/e1EOAbNB3mDsrwrGXhQY3WpUEdTPiwG5VEw2SKvlRa+KQT0nG75F6yURdu8t3nqx4LPh9Z
iGEDH11v6zsNMl8wl8W57KZaGqz1jWJCqZfJ0IjQ7fJN6zjzib1/vVLfBjW77ewYYKTXn4X0/6iK
otZDbz00pk0Xoa+wBY8knONJvZBuxxxa68/1VLSnYfRDssDrhr0vSjLE9Da5daTVq1xoBeTjapGp
S2U6sl6iihHfLClIoSTkYTAGH33wcdWkRFzwvXpW0uGHI0qi795DKQUZ3KJWWwYMSQBxX7C1amDJ
AxSc3tMvl5aOX+QWTIK4bZGQnCEeqX+S+jeol9TI/mU+KmTd+6vfB+oD3bZluT6zL93Dk/nFtaJG
pqXeSCaRdUwjSoAOleGLOvI0u71fejeB3GeI564WbEEyrdlaRuQ8Z100Q/eO51tDntZJVxznEcup
XvYOj9HIPGddfqf+qptM3U2ZGuDnr8zWcgqTrU400Qge8L3uZ4jG1XSXyRcoR5SHdZNtRx+rbAVB
j2Qk66UiRuG4iD64GUNX/6B4LXnwxOKcjI3x0CAtYRpfGR9ZHDakOkQmmpEQ02Hg1cPbSMBSWVrO
nyDG25VVx+2TVRbz7e+3f6h3/349uZDMEl3XQkNmu3CfvlxPJIvk3fWaCQ0bJaxMGgRx3wOPXGV+
1N3bVNMFENJynXdlBEQBTHAXT/mDVbQYenMpzwiRrxosF1DhEfQ4XZ2eXCJk8Aavri2Xfurnezh1
497xZm1rum156YhhvHGxlyHYmnoIdizBndycdLAmb/uxQkGOCviuggWnzF897ntkY2uRYZgvyv4h
lY/ABufZrZeP7ZGZq75GgYI5EVICLHIR7pVmx0MYswtFTiEclRf2B+YfZZj+OsDH2mxaHpBkUfrJ
gQofutpgiNek6qYNEtiGvkopXp08dW/CkJj62YydV25G0o9m8Ookc/EV6wxxAMHZbSj38xfEZ3+C
jYGN0NLx0okQ3IbsBe7KmphUWytPxNvSF86sbqtLa3WXyOzwJui2YAesl9qyPhu3LHddXv8wpsTe
DDnfrdvI1VZpNaZYzhvn9OulzOwYriCSoV/vqaPOmM9tCunbMhGWlh4Llvq6muhqt+MMjq7wyJFx
Fr17qy3vVbGqgmi+sRiuEz3kGjth44yU60dCmo2MFtCfsrxFP+8iSwJI/m71420zTvF3cANoWVs2
ZKVX5ntSWRy2IPl410ZIfZqkgkBHJ484bSIW5Mdsydw7qFO1KIatbd7mxeIgQeh/QNOhYZXSnxy6
P/sIUHvddR8jkURXIKUncWKBfClsAmLc2dA2whD6qkHBscf6kzyWTZk+uhClq6pJHtRb8AzgtYq2
TtdBZXzidZ5eB6f/iTcv+5k5N3k62j9x9X9bYJHtmmiwrobvuGymu5SdSy7aeQ92cFeoZzC84PGW
fhaM96jai7BlvpslIDfk5yPI16CZVOK7lKdk5NT/UqVTQvzjBrYw8DH64LPh9fk6AEF53HVaGrnH
Pp+dbbnQhGXER+o5WCUSbOYEF00fR/jQiJZ+QF8MDB5x6Lrg2f18ta/51vQj0e14Z4ZGuHOcWn+G
HvOc4sENwN5jjGtvBredNkrIrLTLyFCSWz+NvzUZYyb1lvpDl4jwe/mXooV8j1YZT0nUqfZp6ubP
dUlwjuP141HNV1kHocRE7bJucv2PcgjdfRiS55uS07L2lKfZycjMRTkG8aQq3QfyLtwH4tkqoM0P
6h1nWtwHY67fTLZch19vJbH+NufOdBNS3RAVNTvV/fXeaMwTU/xDOxZ76vfy9otzRyO9/tpHZ3vF
RFFODKesPDeMO12axrprfr9642oRfeTS3BsBHru+kN5UbpbJSQmQCuFsyy++Urkso7QCWvr4lDhm
uOd2W5GAURG71cD36wR+2bpxGP/36XuUBT8wRmmf8xSjuW22cTEtP2mVY4TnYOYd+obdfT5jJ1JP
XAHQMm8J7FF7AOqL+vbqw9Sd/vwLkpeR1A5nGN/f/B9uHr3gCx4E6zKU9HPgpfT3jWlE94VjEmvL
GvWdUmKpHwvDJ9feF8ljbcd0TZn7A45C5U2QRbBj2MHmxvi8+q37hYgKJ9d9mcvbXFy/bk7Xtn7I
0GbdJEd7ZnmdlmG8L52M4AbZ1UctMNz8/un29d6A1oCuzMDhpzu2TR9dToT+RybdEyuWx8487AUu
uHszyYEIN97Wyq3oweZRYZ5tY063dpSSNBZbcbXWZB6StFtqokfrrJFulrHhurn2ceoqYVSlILF5
OEkGiYQEXMsaMcGY7o36D0MkeISkDTM0NXJihX59ujWQjA/z7D+LgdCF645TkO67HqvnNk2WR4UX
mNycS9tH8y6RmrcCs086uvlmyiy8zLlTvlVT6NyAwigPsTw1xuzRbUfvwZlq5+n3F9Bw/z649hiS
mQaX0cAj6QhSm76MIRqfBqhh+85eYwJ9oyMqzW/1riL5hAD5G73AVNP4IjqJrrDx3TfahvQ78pz8
yb7PRmBgJggLqxofwix7E0oYbyTTrnVKkrLDrL1nZ9Ku3XZBNJXoPlCM0ODr2QbfF6ANpIjYP0v9
EbikoEGDKn2xRqJ2iuJBvej62JCz0b2GFinP7uSPf0BlV4LbEbD2yoNEfMPNG7DJbaD0gWfiKXSu
LNM/q3dCH8pIPsocxsp9qMPlfpRQ7pAWH4VBEZ5djyS7soQVEQ84KRjjQc6Wa4Iy+GoJ2Z82G9Fk
9rP3csS6hWHvr6PKExvD6JYHg9yIzRJ27FnTODtnguifwD8HSRyerXSyz7ZZ7Du7o/exvBAj3106
P68vXli+zg6jPaesjVUJAmJZta6frzryXLZ9Q0fO0TPvrmxauhoBU4TXNm8qIrTy4ERQ8KkQbXNB
NELb1rbj0xw6p6AcoqemN+2zm7PN14Kjjv9IVaM+TAX4BfOrOgNfvQ9c5ptp0favS9ke0WZH3yfN
IWsBj9R9PKButRdxUlh1lMzpiUaLpNpJzLro6v+j7kyW60ayLfsraTEuxEPj6Mpe5gC4fcf2kpIm
MFKi0Pc9vr4WqMhM8UpFvqxZmYXJgiIpXAAOh/s5e699/5f0V7Abl/IxXWUEsl4x/MeyFBsZau6y
jKvyc2DXz61QghtDlsJrn0BqR50kmschGnNwtwFKxqZDJy7Fe8SH/rpLhH+b85C5DfW0mfNUbUL8
AfHQGd96SfkuDZ53b8r9PT1ADyhbntFHl+tHL85WU9/UT6LGl4rUbtqbylDc6mJ4EZJXPQmqlNQr
E+VKm/yv4ZQe5cbuDuSG9gcSwweAR/5GZio/pBGuKofwJ/58/Zm2Xpu6Vn9GsrYjfDI/m5Xod2HM
IPYEIWo/PP3vP51inr7e7IXQk1h4WPEEMcdpr7Xdn6Y3nkg5jEyt3wfIZPPMIw93tB6tavXqVJfN
rt7EIxIjswLibc5CnFzsWAzWB9PuaJbEyuTk+BUIRLHiO3KNSRSp8+TOf80Wmf8vj01KYAT+IKtg
Ozlhu1HMKj9lRJ2xu4xYk4cw0ptSDXZmi9H3VWNV9RYC+wmPZpnXNRhJKm5jzY68FNJGtj3/plOk
Bo8wdfwhMsmFG5W7VDPE1q9rf1Wc379OhnpxnSwWSNRfFZPWlDCUV77PT9dJ6WqzIIMz2xlenwN3
00M8GaRAa019PZsB/lkEywfF3L9eJ1J4g2OitykPAfmfCe/y8bVa1iat7hj074nF9Hmb0MAcaUE2
8qLO9aUCIvzwKikGEMiPBGwqhlSD8dtAtakaRdl21QAwaV4Nvn7ZzF+i7ahcWdKrpVySERNUY3j7
+n++koa39RwTzZb1uihmmd9cybHI57uWJ+LArGRc/ihNVG0Hsi0s6gNLYsGLNec4LOEOxYCWPZnq
b54GZywxi3aTlinB3D2Bcr4JqbYRanAK8nZwXsMCDOr5nN74UW/wl727ZWpErLBzp69Eb+lS580L
JlU1Eu52RJAGlITTBxog4rtQd0zROD8MC6aNrMZPeOG5ypZX3lummdI3LYeTp2fKBiCwa4clPI/C
In57GD+lYFiBjBbWcYzs9Ip+1QIeGnSGIf6SJSlL+Ll5KxQp2RoFq0msZrq0HbGgNbScPvWpL2/8
tsuR/ekIp/h7uIgam98RlVTlvbwasD0TdWgbB99frfr/+kry2BEaGYaJqp+s/dQRfPnaZnj9oyub
lZKW3f790czb9ZfhbArZlHXYA2CB7F/eyZEiVyCwMxBPzQSRN61146uSK9RGZyBfMQBm7+IYIcAU
Jfj3g/j+x+DN0fn2eW/e6eEkuf6E10dpsOBmVceUR1/ceeVr98RbLYe4YUk6+Q9pr5SbttWf81BB
+xGMQX56/Ts7tJ55rr7/kKb+kB5kY0rHIMqZIdP1hS2XAqFTk/x823rlJzGYyknriB5rgoayw7y7
kgL9XpOkcfN6GklDVqtO53bZZpa3UgIqsI2aYo2Y6ddtLN/kZmJ+k8McBLeUfmLXHSx9Qj4XUk2p
rdLC4C6NiZZSyPlaqkIpbm1zlaFRBvhYX5EY2oBM8x5sqUg2U0oCh9pqi397+ceizf7yE7bGhqoA
lxKCzLNh9hUa0/GQGaykS0r1y85KiNn99y6ArGcqh69dCxRlYGRag7UhtihqIv/6IwAnzqUNQcnM
w3IqpScoNaQDvO446I8fkgGdV8aCJ3wleBEMSw4vrl2H3pDe3bKZsq+z7tk3Ac6/TguVB86oaSxS
OqX0FGNrWAWFMTohcsh95tdbbDnaI8KfeifXBMcV85cVTdQF8x1MTj8Ib2pM3u5rjVefovOPVeqP
xS/A4Ycu76q1SpLVj+SP1yLf656jtms4MvUd2TgTbiAKk6/fG+afn0aI0Urf+UeKXD99E93uHvNs
dHj9USyd1o/1/399Hf63/wJyJBn9PKv/8d98/TWHPYeZo7n48h/3ecp//z3/zr9+5u1v/OMYfq14
r31v3v2p9Ut+ekpf6ssfevMvc/S/Pt3iqXl688Uyo+U53rQv1Xj7UrdJ8/opOI/5J/+n3/zby+u/
cj8WL3//42veZs38r7HWz/7461vbb3//QxUs4//r53//r2/OJ/D3P85V67dP4y+/8fJUN3//Q9K1
P2VT103YGMzTBkKOP/7Wv/z4lvUn1VcTLQDiJDZUs+80y6sm4Nc0+U82WGCsTLaLKislVit13v74
nviTv2a20gxEmjI/9cc/P92bu/jvu/q3rE1JpM+a+u9/vK14GBgrZBUSGtoofZaY2Bcly5FgJg1q
G8EgmckC1TPC66KXEFn4kDc9OanuSsLFXT7P9EH1+S3s4q8j27ApLF1WMUBfSCIQNHeCEqi6lAQp
tyToKeVZbsHWfLBxfdsx/nEc1nY4MgWqYe2yyK10eT3SbdWWYxfNhF9B6KOjiqRd66JM7+00l65T
UQb3Pw2Dvy70zxcW+NObV8vrHbe4RyyRNIRacKH4/k8rJU/D6hjgplmSWKdHmPl0U3PLNuzISk5k
jwkhM5Ey+Chsd7h5i2dR0wNcplYmylulqL2ajnuhtESz0XtgSyaANVpDOS5tAjuXvTUmWxGXGUhM
X7LJrVNSudlVNUCWFIROpBNWCr/3WOhZzztskK+DXi/uta4CnN+kYjFVSDlIWGw/IVz2iNuKZcPf
Rz5+/afaskwCyEGXu4UEZKCFJXIq1VF6jjpMuUpdSp8wNuY5m6nAf0LgptwlDed4SvMuhUyHYGBR
iMY4EUD4TepNWLsJcT3nsm9vW79bTgkhgLikZiAiujK378hnVFQv0FbssJpdaBB0XDSVfQ49kpMo
FyF2VMyEpVaTG27VlcJaDEJqkk04/7mGG1fbGyrEdXvOqr7EgmihQOQVVmSITEuCv67Usq3gSus2
+Oi+Sx6rwa/op7cK2QpxQH7zk4h4Obl5FxGxi0LJ26JolG9CtvYCx5TJNaC7CxI8K78QaanfqR3e
jqgHPo9FKQZvj/2QhPBJ/26mAOacJMKWHw9FvVDEkMFVtINrbaRh2ge5spS0Xj8kNJZw/hjECWPM
op8OkmFdtNacFxMFhAuW8sToTRsarGORb4k8Yb0mcpDKcTezlACHsNu1v1HRyk6+lGTfiyI1dpk9
pJtMnRXVudS5iA1Ic2rH4JSbGfkMLQoH9p0EAgoq5JtylgWVqOVX45hkBzYByrKORviYYpQtmlHt
CJnTIvulKS1X+KPk4AMt1+isyvtGy6KtR0LjXJsF0Dep9YT0pcdyIefSeEWu1rhOTTLY8BxAXGz6
PH+ZOk1dIN0E8B6EStSCgu7GyBnM1l/UgVQBMyrTBvmFNFnhUbJK5aqRKu0YEsuzH1liOT0JPyeQ
tuNNGQJ7DVoP9n5CKW9gA9skT1qk6Rh/FL++aypQBWEMcwgPP3m8ml/f6rom3yi9qm7rBuOdo1W1
t2DcSI+Jb5JyLHv9ppUH/DZFw2u+K6L2WxVV0o1c2vV1q1XDSQ2T+PsIRQ/cdmk+aH3Bkrns01up
C5QOplti7QFA2GtNzvUV1GwlcLl+w9pSCD+I67L5TDiM8Z3GpyIWEnipLdopcTbAqu3ZYDULpVLD
bahYndsZtLB7doJnWQVapoRBvykrujhaT6ZtkJP9PBRqclAB8R7TRJjbqSyyFbFOQALT1Ltimvdd
hR/5WptqT/NTrTZp7AXf/LIM95pZDq7mNfY1AZ08O74W7mQ/YQwjoe7duOwQNTedd1BHVTtlJqjs
agqm7cCG54buZrAvmOuvRuR4X/y2QAEuYYHOdcoYYycj962qrNtpIhTEx8T1/Uh7nZWPxljWBsl3
rdSiUFQzpTqjHJRXFuaKtUEg5tKC+XoEiTlXqwD2OMqoN1xQrO0xI22vUtJbY68Q2x54+uOYyG3u
+EDTr0JNk9gbWRZG3tq35pU3JT+JvU9b9RjVk2BKjkVUp5vYi1lVVoU28+vsNnuqS7V5NkqDiN8M
+QJaH6kSTmJIwWONLWWfgmJzJq0eV2WOS9DgoixR/gfLXG5NQpQDIAyjwZOBUPGOqCnCHykMNAdP
6oZl6tXhOmE03ptN22KomDQS3grtm93U6i4gg2kVFVV6xIHVnqCax9d23NBDY8q/ZrCp+6TgeSO6
tliMI27+2GDOAqTk7TQzznY25fidOfrsQUlFsQnIaDqoQkSftKz5FpYled/lJimo0jaKW5VUfwRW
x3tRW3e1MuQbX1OqBZD9FIGRj4kH3yDB2521S+XCxnKnJ0+2pFhrk4l7O5aTcmibYpxt7a2gU1xG
i2ECzImdabjCHxCgKRrMrSZI/ctJQnOQ8irrMIrVz4CRkyXrnhE4QVBUDgJqdQ9XAk1AGbAFl0EO
Ca1FNmSNxlWCNLMhR9Xw1gGkiMdupDPmAY9YlUZ5nWANd3JMcsc+HZ/jVq6QlOfZUumKYdXmCgrv
uCmljR+IWaWSa1eV1UlXpF4aq4DQhIXZCONKVzT5LlQ9sSb3lbLYIHcUJgZyvEB9fyXZxHObnmhj
7LmGW+eq9A1ESXGq45zENhacZ6H0oK/LPKcZqfKEEuyAk1SGiUhT2JEIjPisKQLtQUiubJHmOX6J
KlnqeIbcSu/SWeSMhFLVulWtBfS/C32C1UHqxY1ms29eBEM6v2VhioBDFf65DKCFENgeTorbF3a8
zesEuhk0bgKmGZNOxSsCzhdj7VYyo/Qq9hqDOhGuAkut7BPydvkhxUTfuYUO8bRWJo00e1XJz2S0
t/nCDBv7S6JU1Dh5oCrX60QCRWemixkVuEhg77khb4CMla0LdVN8rxNL65cQ0HVoCOT4xQspmQNV
ynGEJ2a3slW5EasAAoqUlLwJPBTYtsBq1C99OFHjGdGrPMo6RTK3p/lzLftEhACmVa/TPCIPWfdC
kuvSTgZf3Hi+te5i3SgXHSESyspWYFwsPTm2VnUwVWg1av1Fhoe5ID/Lxmti+jpdggrHeh+KKwqn
VHtqX0NKmIZmt0gNgUdvVP1y5zMN4miAjqqxCzZItMITn42u0QwZ0c9VGzC/V5L5YPqlTPGJ/CcK
zugqK4ksQadWS/9+DODlu3bWSpNDs4YgeBb2Cs3w3gqJatDyYtNrGlY8WzUxYnSA3SJ48fV4qxqd
fUpYymmLpIrbCW09T6bb2rUPV5Ai7rIrxKx2pC3XLxMkuzek9SRbDW+MvmyFPQbAoqM6dtJhrgmN
uj00VA9LoSz4FZkWZ1CX9I/zAtViZ/CiJSLOSo8VUK3Q6RoV0xWbfQpMaTdk/lKi6f25YA2TMi2C
4HBGEBAyC6UiLVaTJWVEhMAzIu1Aag0kBvlAvESaZPd15CHmbpvI1/dGBQvAjVWzQhZSQR0ZRVlQ
bo0L6atoa2SFHZJIgHYpb4V2jFD2N0kGISrUZeFQpDFbR2omc4mXK9oSEWiRTJaHJ7XXJdI75fhc
JqrxqaPDvujYFE2HQRpJVLcZpvuhqswrbJ/1nqSXroMeq9TLsjOMtVyEtpsXXdG7hQrNAG+LPtC4
8Ox1SHmHgmQ1ENIuN1PM5IjOfVjVmWWfNNiIy1FS5MaNrGZ44cU+HTzaNONCq6mqHSerZtzoeq8r
G3wQoESCiMstaSVw30ar+pXvW5LpkhrIPWqUinoSbejuc8KGwb5ltosqd+TRge1PIZKYQ6p51KBz
nKZrSTW7HUQAGT5Ylp2UkGSlhdZgDOnjmmctM4w2ol1t1Q8RyyHJUXOwd0GVoYsFauytCQa6yUzi
oTTVgPnkh9iBEtI+ZTQ9mLJLFR4EAn6MrhlgVLpoNtOB5IyR2jzGdpM9T7ESIUMgn7wY23SlUkl6
FEpIPnVGLRecL4EZ7VYa0Vs5sp3PfoLWD49mZdNOBZHJQjHpm4ahaJCOlieD8iACTc0cXfXDYh5h
zWfNjjTKq17/OCV6dCWlMn2QvgoRH0TN0a6TCdgzT6CyMQYT0h+PTHfLS8ZwSiCqRB4Am/zqoSHM
XBj/5W3Qhpbzv8xxYsORYQQ10zFaFVA3tzTHKNVlpfmBOOhte8EwbaErCptcnbABzaZ4+3YzmAOq
liUtY5/tjwPrNN07smlU3LHG1Py68/yPKjX/szLMVfGSsfJ9eWmOT8X/B7WYWQ3+fy/FLIFYNj8X
YuYf/1GH0Yw/KZTTgeWeAwWhpvbPMowq/jRsaiigpJDCKbLOjfurCqMpfxomm3eZX6KAgCzkX0UY
VflzrhVrFt8HkzjL1P+DGszbCoWpCv4NY3ZTmoqlUQWYv/9ToaDzZN3XNIM4I6Nhg69tgKjtihKg
KtwZ267XP12V31Qm3hZe/jocLwrkL0Ljs1+0oYs0sAJe28ytBcHZhBSnXvhBzUV5W1b/5zGoKcmW
YuAmvqh9GCpPvmdbiIUW0ZaXeMJL77u3CzehczU4L2wvEHV8rZwdJ7h9//SUtyq812MzgZvcVkyq
Mnfn7eUMfBCPQ+ahYio+BzUZ95oTGMXeY6Xkn3wMwnF9k0iz3an7oKR1kS7AoS2ebQaRTNnJMKmr
vT10HDMHjxKHljIa5DdwMHbE1J2UTmyGeedEFIdlfEnU6eb9c347u8zHFcZMjdVYmHBDf7ncpWf0
Vk/4c1WmULjQai89qR4XLWX4D27t24Lhj0PZ1mzBsHiOKPW/PUXeOVbqtxyqLsZnPdK0gxIHZ3yN
N3TUzhXemNs6JYHk/RP8zVHnrqM9U40wqF/aPuShK3nfRQEZo36kOL2iPsdeWy891Gl93C80eyd6
U/r6/lF/eVIswVFtoQmd5tAvt7NULKmMMcW5sphDa9RIyb/ixPTFjxn7TWn9Ta2Qa/bv3vPrNWXY
qHiHgNFwBy8mgKnqwcCUWeQ2BPimarwcVASrcrav0o8u5K+npBM9gavXtHReR7+MlCgQZlESQ6a2
dNvDJ8Tn/+k1mw+AAYrupDw/+2/Hx7ysI8BZitxILYjNyzU3rdJ6+f5Bfh3vHIRiOlszcguJkXl7
EPYPIbt8LXKnxKCLHuYNW3MEXqaKseX9Q83/1Nt7w6oSPCRgBBNn/i/9bi+2xMQq1CWEm4X2apKQ
ydu3Hg0+AsQ+OK/f3R1w2kCJELoo1J/enpdJaUIhYpHlv6/f8bDfep3xH481zofnCM4ONwj199tD
SL3SwrHg/mh+Lx0brFDxpg/a+mnSwiFZRbla375/BX9zUjxAXD0UZIg3L6/gQBt9kmXio+OJcFuH
NOR+lRIK+cFhfjMmVIPKAeJbi7flpck7RY/nU+RhTOhIJwysoxg6RVX9xzORzkvT4n0NXI3Uh4v5
D9iH0tSUc8ggT2xk/k2rVHNdSDyx8/UplkWDvi1FQV6XyMPF+5fyN4NRU+m10PRHZP5Lz8QwfcEG
1uQcxzspvpeMT/jaICOf3z8MC5vLMa+pLFjJBDCt37RM7KmzYypqrmoWgHriSCvyHez5jsIh+1c8
VDGhYO8f85cVg4XcFgU9Sy6GCU7Zt+MyLWpVJmU3diUDV6mcPyF9mHfe45NCmeWGhLgao3NUf3BF
fzNqAL/aDBkMFlzXize2mciIEiIldpMuWZaYihHey2vV8g7vn97lQ0CjjrclM9a8qkdHefFkRwo8
jjblzhVQD678FqefrRb1B2ufyxt3eZT5U/y0kpzinG12hk42hvC9CDQIJ0k+GXu100pqwFX7wU27
vHqXx5u//9Px/Kav0R1wVl6ALGQ/lQ9qeff+hfvtIWje2Ui+IJe9Cjh+OkTRFiJsbQ4xVqfRJtPD
IogD4OP7R7kcfZzILGxlwNsCOc0lKVCN4zaOMjkGueD3B1ZxIFYK3/veE2l5AC4Adg+p3LajMga2
hf3rBwu439w4AZhCNucnAHHWxTAcEpiftTXGRPgFa6X1pZWSDIljZWk6xxR8YKO9XE29ni2rAOax
GVF7OSPj0gOwlHUwNyf8ZY6Hfd8dQNY8Zm3bLwtvGA6GYcyl8XH88v6F/s3tRD1sMXuy20EqcTFi
SENhtyHQOus+mbUBVc51MWQpopG2fXr/UL955N4car7mP42caKxS8qiZxaZc/WSM9qoc6w8G528v
5E9nc/EylQ0qg/3EYrj3betA6NEIIqS9IWqWXmpLzLb4JqWh5P4/nNjr/pP1D2vhi6MSbdvoklYx
PXugF4fAop9bkdb6/lF+eSSY/PFCKGwp5jN8VTP/dPnskQa9FKngh1VSF70wfzToBzqeIH4zC66K
KL7v2mA9mfoHk9gvuyhWwOqMalFtBBDwuS9msQjeBPIZksNYp5x7vLZYos/5oL4kSXnPRT7XvFib
BsGgnTy+f9K/DM+LQ18MT0vzKhnXIzQG+9EmlFbKvqKs/mCyUX4ZmRdHuRiZIfhEIc06xTir3AkX
vaRkKKGtJ9vwSnRjMTBDZS0KsbCNcCfV3jaIZzWtjl0n8fzT++d8uah4vdzomix93r9iYHv7nBj9
0KlkOxAj21kH8jh3dTfuqpC0rTDetXL8/P7hfneJ50cfNwHzEPqPt4cra3qrGgU51zKKQ1j669Ie
FihgPrrIb+UXcNi4yOaM/WEQWyo7krfHsTVJeF3IrfTV6KUnDiaK7R2Qj7U1qWgA+gb20mipDjXx
bc6e8v2z/N1FRVko8xlMU6iXy5kYvULbN0rpTkEm2nvfrkW+0tKonK7RhcIYTNAKlzgRukK/ff/Q
vxldPDQmEwP1D6bZi6UGPeaooONHgOBgHRQ1/S5E+sE9/GXeY4/KqwNhE2UAamcXi7U8CtNcHWSa
OJ19j9XAlWcYnt8s6oqgQCm8abzxP530Lg6pvr2dqS5I44Va4japRQ8wLndT+tFa45e38MUxLq7c
YImAfTqJHU3afOlz/Qbezb40YvKDpY9KZMymv8yw7Co1FhuUijQKVZdPAqdjBahqYaXjEnONUp2U
RRnKo0cLUO7Mq0GmjOYQ9iHbq2aYJplkcwNJv6L24NEsGVy1W9WNptfORN6sveh8wwMHQGjudKuX
0jM0oF2ZtOVSNRv/W65hSw55+jZVquB38DRz0aFeW4gsKpfC7g2HBmi816xWdkCTfUslMt9yY3yC
zXRuCXSLcxK6ZOWz0VnrQnzzJiBS6nJE3DyK7JiMEjnv7PeL0JUK9YZcKklaV/azUZfLAXG/Vvv7
gaaVoM/lRLHsFNVa14tFqQM+zdslLYH1FNF9PiM0AuUTrzudZolJRDXq+6ySzqm4o7e36b1qJwJ6
KgoyRTCOyVYnIQrg3y7TlJugqpDHSCuLpieqrWMsmYtaTReGESzBcK7yQRMuYrvcDYJ+L0rjlFvE
5poPbTYdRj0/9OTXFH14MkYEW4meyo7ZDvQjdG+Rd1rtUoi695p0k2j8Jc5wOQqxcpquUMXan2hi
190pqzeqHe50774xvoYSWSZZdJYk06A7O3wFF/CVTF5HDOENqWlrSacZL9SNPvGy8SsUNEG81kJz
HRnRHTy2RwxFW9WjT08gpNp91oj0gX+6NBv6vEyfZl/iFcI/36MHkru1rYcLEzuRIXs7DwPdIHp8
et8jSVqSHsf2BpexILa81xoytYQL7IutcuaU09mD+1Wq9ECsaOEp41FpGzfsMf5ssQrCtixIJiKJ
S/AM2meckFN4i7cen5VeHgGFw8PUOIcIIY+SwRPg9ebA4VuP0SkF71M+BZGO5XQZjIegh7e0zgHh
o+cl8zxatZJY1qJcVKnvVPnaozMMJGPZ+I9Z+G1IrqVoTZuY16Ji9k6rRPdjKu8EoAF6mQ56tXWg
Y1YOHyWys81UcYuyclrCrq00cC37UHmEv6PIWtsITwL0dFtMZFN9X1UFHTLPISc8yw6TuEdDtS8M
lCP1p1y+GXRlwXVVsLISXOgBfwdiJxgL8PrlQ9J6Wy0KzikxRANgLOla2JumuPVm1K1xo3fI86pr
s70FadKWOpIuaZXQaYTbOi6gELr9cCQXZqfOmTbqORq+TwZJjwSuK8rzVGzBvhC8sFaDhhDC3E37
h0K/i7tPHVmaxtK0s+UQnqPOXIn4KNTzJM55vyV98V4ProZpy+LCMBdYVKfxvipi3KUx7edj6m8h
XJBu/1gjlvEw1RCHtFP87gqJ3eyKqrcWMLAoghuSrvpZGD9uk/Cz15sgILZZt5WjndVchwS4V955
kPcBAnb1rteeJMWBauFY8bx9EXvaGWzoa/sxnwPxgNW4g3VFiplD0KqBHz2gCq/zlXwICn3Vcmcs
3irQk/Stnq6iliSvVSTuEWHp94mKZOcJRIJuH9PmNKg7Ni5aGWMUoCiXLgb9IKBtSN2L3Ldkn3vI
YhTb+4rfEiL0+JLhtQPQ9RApjdPIubFKRD+tEryS7GKXulV319jMpWVVFxni1wGIldaM6OPQWPFA
D1V7GsHH1EiUSrVeJFP8Dbm6SyjoRg9FQUzyOKzL1Fj3ZrBpY/2hnQRSOQ/eKTBHa/BubCm/SpPy
Sk144nLZuJlUHPGBfeoQBhFKT6t+/sBGYKzLxgSQMO60SRyI+T0bbcDd80DQqyQ5DuD7B38t02D1
cmlVdTiuisFjutoxoWxDot8j5UuLRdRPh+2cPx3Vp9yT0dBsCQTdadFK5c7nE/COK2G5GI8pKFFx
8W2N8X1fKbemtbLaQx9szDB1BGYRFHTkQyf2uQjXcr/3glWarABU66vqZhjC5ZAvgXmR/aamTNOx
4zdfFRKdm3gPmJBkBd4ToX5jVQ9VS+N7Ez/l0WpMz7XkKtQFKf2MxECY6o71mRPwrkrQwgwbMbg0
yjP/NPXQws9WvpEA6JrklK/aAHlBphHrGjmSv45S4q21ZmVZn40wefb95k7vu5PfvTR8jIIVdOcT
ElWXN8rYH1UvhTExXmnA8FGykWzSq6gbAWFLuYmUwwo/FSSJdol814hxMRLbEZaFo5eMTdkJunML
b6kZgQR2GystHLk85v0nLX6I48+eclOLozF8K/I1SXd2t2nCdTdPdtfdtAyZHKXuquvPw8ggL91M
YKDnndhbj7W+IRrLTr6RgZOSMyTF31r7RnRfvQBWc3RfBTtCgUKf5KcvobJPstEJQrBm4Wff+vSq
r3TayHdifBXJ9B1z5Gh9N+L1REJKj6Gma1alByvqkXYDitdbssqFdpLqu0L1HB0Erb4iocyzkMd+
pxnpGbjYqvLa9h+LQV4Fk+zU00OvnAQQaV/19+xuFyTvHTLErDYCVzja3X2WAfwo9JlfasbPyRzp
0+M5hw+jRhp1FUBNLY2NstSOfRSiz3rAn0geSf3Z8G91Pr3fmkcic7aDxGq9/CyiZKlAu2riGzUa
N6ZczeM278s1VnIt38bRzrcVRzVGtybWosnv9DRyZEoZ9HzPXiE9qLp/6gfl1lD2sv0kY9ARx7Ex
F82gbxSSK/PiXOLDaLNiIQGbsvtgV5fRGTkX4jd7jxkKtd1N0zCP3ykh6LT4bJONXeXmusBuh8Oo
5H30pU+LBdRJkjjBSVbGFjs9M60BzOYpVTca0QnwarPxbhC2a2pXpVK7IkyXXb6zTV4E1P0TXyWz
xyLS51unDwu8m4wrzZGzY+1/JiQCZIVOHI63KqVykbasitI7IRGagwbOLL/U00kpzr12NLInglvc
0CDkQjVWBdmQssQ8EuWnSsFQ3iloIp5NoAa9BDXYC5cshZr0k9c+o0E70CBeJ+VhlgNJhMkDlxyd
cYRjNFSEAWJJTkCfy+IqndCld4O/mSxlO8b5jTGOu0gZVpLJ6irtsUAyCU3auoe47hULuTOcWiPw
IBnI5OaFUxSbKOiZz213jON1KPIlEKm7toa8NM2m2gwgbTP2LIq8L5XRlwspLRcW7F6A29tWJu9+
XqtwxXKWCPiOGtIDlR3JmTi9n7R+zuMgHMvT1wEh63rBBDEqS0UQADXGd9rEapekoCpNtumQfTYm
s3DMtDtQxb0NxINV3kmT4ii4c5U+WshteAhN/xaO4Lo3xEsbfEoYh8UeUQogJPuAqH41hupR8vp1
G8hbv/2ah8YWrYc09KTyBYuhrr9EgFN68zGBIz+Vd6QP7NtxfgkgtyGwBuw1ywmn1z9pwRxfFLua
YWnOZBQ3Q20tCTViXjkH3bTKpfo8zix4WX7K+pcJkZmV1IixlrL6pGqrwEToYvnLkOWoHjd7asC7
RD6J4j4xETu3wTYmMBtNztQ6KbOoCq/cg0ow+2u/WFYzw06V27F/6qp224qD7C3BTLrSOKvHdHZi
YKkG1jRsKCaJT6YW9qrovHFJaca4b3ve6roxERlXTxm5rijxdbtheTtUcI96Ca51WGVHPfbBdwJL
h9SUYCs303xHADNy8cbcZ5G2lwnvWk623S+nWCe7Xk8XOsAmz2BZYVfqnTzJRytqjIUIwkU4imVo
4Jdj17BSK/+hGBNkWclSTbOHmIthBvJVbnZbsFwL+NnXdZOcNEVtlrltWA9WaMO1pM2stoiV8t7N
1MOgMEBMiSh0RKpyo+7MwTp2BelMWAQCabguYaJUVnSoLDjP2b3ffrMLQdNEOGG8asIHLI3ZcIwG
lU3OKpSLRTNtU16PhTgiED1ICv3ejD4OaDExWCBpxKOnBPfWmDtUpBeVdj203n5CbtoEZ4R93IF2
EWaKMxUm+7n8Vkmyu6p+0vUXpIReAtt48JdytqnrDJGDucDN57SIMDrzPLTJoogL10uJTWsIt6x5
d1jXloS1mlFW4M3XfFSvgBw0e3RSxtNobzSj45XDbrFQP/mEywz+QGC1es8j+5gmFawfGVw3QjLb
zq4Smfg3liW2nz9XQbc0ZiJsNriVt24JrCERg6vmLysrv2plCYgTT7nxJdP7VR0dR5JciahyRwr+
UmwtqvZg9V/SmrrqwGpFutbMamHaxTFCDs0s2nVUxHJ98X8IO4/lxpF2iT4RIuDNFo6eokRJlLRB
yMLbgn/6ezirP2YxN2IWY3qaTQqs+kzmSTPiAqYziegPUuday/uo6Y+laW4befCBwu6V6rjkXHsP
c46vortopcSuLn8wGshDjOKk7rubuoMjhl1KlsFECGdS07sk8U7XIdWk+SaLI9oZRtemeQUKU3lN
1obWCGcXKfcnkucvxVEuUmsWLp23h6loU/O7z0YVcpgHZc4TANKkmNdLZPIzMcv1uauWv1gm6/fF
adw6P6j2xUFJLXNHGsaxAu7Tip+GOlalFOOJsM3kQYkNl9TRvdMENUcF7lSCEE5LTA+Rbu7X/BJf
q+IJh+qWn8OEjzHDlKKDWOKcJC+vNt2meDDjN119W6etGV/G+FFlr52BnF2H+DsCzZNS/pUxzgF4
WohlEmDgBrUyzXCLB6dJ0TTv4nWDNHWB7c4E7qTTolR2680DQgZsK8Z0mmtEujEWoN1shnL7SC+m
l9u098wScexd7HQr0PK3ydF2vLzzhOJRZgFmM5SdWjxPljc6O4UCFVfYQpFnEO8VjUGP9SVaN4U1
f5ZrogRrKWFWQ2WQS+oG+ypdQy35hOmN+kbYkLjkRiDqg3v9M/NkuU7uR6DgkihQbT6mv6ZbPQXD
vWY2fNw6kSaG18WL58yjbyb7ZLhkhBRIuxH4pkLbWvHvC9kMHbS41iFKea8aTa2/xl60vKyREiTJ
T2p7OFbi4RxFb6v0o4wP6uLayYbU8Kk4d4QJlfWnxQEsZi9Lf6Tas9KzRmsqrTeSP2BDuRal7Xwg
cXnnJHu7u0DA7/HJAGt29fGpH24SRTCLmoNclAeEWE9ZM7qV6lV0rBUTnp7A0/Z1MuW9BBaMYEBf
Sn+l8joxjMGUvc/7bYe5kUEMhqRI8jT1Ge4XoVFuFN3pGx+LKWExQV5Dzg1iVDcR9/sR8inHFxFP
RDTFReI1NQF14MrT9YVBCgl0XgMjIZUWT7bMU6V0exKrUlDda/sscAxjvb0vykmvt0kR/iQiw41L
wUTIzaPMryIRSjq9Jx2SQ2eOVWAy/TgOjekxWy4T35PJPswmM/o56AfqIaof8ADU7sZ+LlXUGdTz
RN6UpXaWu/pQjVSj9VNtE3M0C5mikKlATlf6Mjkyr9o9r3LrR8YSGCmHqy4hGn1u5L1Ry55YYNRU
fWBBFNHiyk9tg0GHHhZT6xYpNAuiJZRNrM5BxlOdDdzGgkZHUwK0dTqgI2cfa81JVb7z6KS1AoMy
hREOqJGwEdcchx2pAgQoRd+N1P/NjrKr13InyRVHSGdwOL7PFgL+PD3oMPgVU+XkJsUsS88QTV1Z
BvY25y5zGgYY+FEqWn2HXDp7N8qfOZEUkTgPHbl17a1XHx0N7Bdw04LBc5b+6vFJdOJCucZbhHyw
Gr6Wx9cOmsxqtoeyiBlvFU1IeEfUAZC2CyuYs3z2DHB7ASzNwRtgKgD/6NIwTcw2HGwzO/YwOXnT
6RqUqYDVWsJWcPWyZzY2RezXGX4bX4ND7RWoi4k7SNCoPRbmor0bjc58AHbmarso+aNnbE8WvgK1
9SZAfh+TyiAN4wlulvFzUhPlq+/KNfWqddY5INpYfmoqCe3zutSDt4qxLTiwV+kDuTNEJvTOnIe8
5+qyxOnE7T2n4O75O3x62ijv8Fvkh9TOVpOLXMLmVrRAxyNh1Uzo2BdYMxFLHZhCssSxEtRbkapM
Is0u+zCcbD3YuWXhXpFngFQyrFtNMYsXKZ3NaicSvbmWs1lfmM7impyqtIPMZg7b0THUJxlt636Y
xFpjVzK0oG7FtIGN2QbtoC6vupovTLOIqBLloD5PtjJ8l6VV/Q5OpAxXWEGl42HGX2yMIlX+ZaOc
3ndJkzyh6SGwK5a64lOphhR3fjJQ17QGsnN5kISrkFCy6THjzFB1qVb9cc4hE7f8FH2Wc8ROFk7X
vptWKjb4LyCVIMxHkQE92xxH+SzQpF/iqh63kWbb1w5TLx55Rq3g4mxmAJ2hMN4zSJ2scCA+1kaq
AkGURMvplprvpL5WR5TfDB/7tKzOhiM6h4lfCzcT5AcUbLiV2FfJsEqYwHI0yZU0+pquT99Vt9AU
T4MWYXDoUybj5CrVr8CFRi2QF3IqPCfD5SHbUUrFVmiPBbycc7uU86XU1PrDJtYJP1Tacn4VjvZb
GprDELW/Z96NYjXQhK9TxqNf5QJEPYF11J047YNSqqmMILzNpTdk1XheYBsrYGF65anNFfgWitWo
wMbtxldnWv6GoLlHk9ppP5iS5JIonD/IUk66dbWsxLNPpAeNArOlaXGLrpIqPuJeka+yOrWfNiGC
x6TLLOb8de0wLyjk6VW0a7dJUgNc3zjb8mZlhsWYVedoLid5eI6suQgmues+gCzkXjYVnBgAeOen
RlT/XIJJd5aaXP+ZjZR8lbqdTloFxQ0FTq1zZA7bTJtdEk3YtqBCsCCAMLZF/OcPHTHB5xaHWLoh
fJXisU1ZxW1wAtLoD72i9yFgqxUSU1GAMYzSbCjdkdToKChyTKckKCVWs2uRAfnktnW2N67d/TWt
OzWSYq5s3su7c/tqjFJZYY9e032uNjUnybRqJ7LymPxhXc/y0GwMUdDC0pDNJtcEDXt5tAZr/F6H
WeZjLSrcvatqT2M4anqyN5PMPAG9Tt/kvGNUXS2VVypOyVBC0wNZBmHvmnDwOWfR0HnGQBNt4IzH
CU0//mpPbbuxlwaHQsXNdxhNhZOTHFfhMD5u293qYB3x2qYgk5Vdsiw2gxwxxXJ4SB6HtGx/4FiU
1y6StFMaZ0xgDKYgPAFVjApJX+mSq+zWjgtjtywDS0SRP2vXnMiPra5xsHoJUdyoHmFtL1rOAmKO
Uy3y7Cle/whxZqCkkqcZdqtuP5QzkXy+MCViI6yuaL7V3CzTUCi0xv2YYj7unkyrGl+U3nxTh26B
+Mj9iDuoO0akTPmlPn4sImESMM9DSEh6g4Y6UQPIg/kDdrjEPA1OKWz6yJIuZlhZ0nkmwbI0AHFD
89NT2MvNF6bX9psGuwi7AZIpcKP5CwZsS9w1qA6vRxL12K+qfDJwQ76rgik64STDBvtl5LZlpS5H
Q6qzZ+oztgPtWnH1Z0rbJL4YFGaUhjm92ZOMK9hZhHiV+dlruJYYILb92ntS2lNi5GNrcdCsBeUU
mmoQXXL3XnTkU1Fe9knI+IUlQrIAlTZ7yesciqJUxaHepvRaMMjnBFRfZliUiW2zn1ACfi2rk50t
2CVEYVTciV0/Ki8aDLUdR4B4Moslsb0kyjSMnUUne7ZUxh/s6eYbEWMZ1XNyH7INs/SQo+nYqJgq
n0BI0Z6CVyPkDzxS1lTLF2KMlv31Kl/GVlQrg6os8Z1G2B9S56SfSqQRYrGYVFGxIpFpoo1kiYu2
zmjZp1x29gNsI4Ayal8Fq7inCmhmxVQQiY/ax0vHxRZJ2JKg6Z/kpoiotp1mLeDS1t1vlUpdT2In
Pzm/AyaZE/W8ViOrt0F7Upe2YwxqztdS16OrsVowyvW5AZlkEWWeloK7pWnj1woUrNu0A16uLOaU
Lx31zcjTepsbiUwEfKE/ZdO9QNdjtbPcqKwnwC42pbZ6aMEHdtuxjR1MW8zt3mISkXLXSVML3KBt
kgAxDLPWu61lAmrXEJBkblqbJaxCIy/ag9YkA76DblwUVxiD0e7TJFkZxWINT88C4Xp9wToetRmP
iR61n3zqFrlHI0oVptLjUviZumTG2emSSN4tJbTcB4ycTbSzUY81Xp52fXuyMq5A1yTyQXvHb531
tAxyJqreBRS1mjnQcA29E0Ywkr1ADcazP1DRFF7KSjHfRihpc81PAdwkAA/ixgQSF6OARiBhLKv1
ATJI+xyFvIfbkHnK+tkrqWtOXeW3pH6Unh3H89eoJ3gr+Uzyb9EWyqtWq8OlgCvzhi7JOmUQSXZZ
WV5m0xl2XaJwAOccJa+RgrF97pPf3iLFUJPBO3ZcV1h4C+yvy+yCtCWP1oq0s13q3UestVlAp6SB
7zDFZknoTLjFbkpH8WRVDQeGbHabzKnOQmPOwZzmJeunvzUj/SyaeFQptTTAI4VpvcEJDFNhHDu9
PDlDT1QY009zaj5rqZkDTZ6AeYMicLHoVdyY9ian8S/Zk6eLfDYlirhS7agITXVjLEMVatxAbhZF
88YhHjAgqcTeG7p4mSLcmMIkCkn/rU1UdmrZ7y1B2JO6Tq5qULyBzrCYk7dC8VnuhAW5jy3HmGP4
UlcikNvM6XLs9ZfZICwTd9woCOWJNTYe9QOZbkHUwdHCMtx2GMKd8WnuxYfQntF8b8rh2FOiq1Oz
Hcp+a+V4Nuki+iImH0nxpSnluuwucYKnboD084dV7VFuSYdYnqNIfUOtykDL3ChO6lljuTHY2qiv
6zAcVEXb5Lr86WQPyyBvQMttatbzzT13IB5/xLy1NabMMgz4RXqC/buPy3GLhtPVe6oi7ZCkMKyG
gy0mX9wJ3c0MwLm7pkm3n6jHrBYGndSHevq9yPEDdouwxqrICRA0w7KZRm2bKiAmsomRKS0bIne6
Z8s3VnOPGZZtO/WHZLybpk0SzPBmR7nfALadY2x7zY3d09yUrHfT71gwX7ZiPte0AdViuyTKn6MU
eYna+zE/OVD80koSQcev6n1zToLJ2jvlcMc70utGe9lygtw+VdHZjoZQWSg5LI3dsGNfOai2km08
dk3G6M4vOSVtfnWn8N2dxpOl5jcV+Wee/mgJwyUmauRoi1T70qouUFjr2Lysk4UshV5GcZvN9lEe
jxyxCLfY6E95kJGqJNvSczEn7tq/gA0hCwapeHFKHOPQpf07qFV4rnIIEJPURGzaar6zrOY4DJWH
ydsbif5LNMNzSAUpsDniRA8G3IIQFoIuua3iQSvBp+iyW5F6Kw23mGgbuVpPTDs24Ly8SDb55+vK
zrC5j70WmSDjfcPmsE8ceN5VUMUAcDrtmJKmUD51CahLv5dfc1zgufxMpepXw6WmQdblsF/5ghd4
H0YjsKC7mtOpgdYSm7pLNiFz2c8OSrhYTnkdh7Exw08ZvNK89cD29HvuUve9ECoik4I+EJ1oM6Tm
frOd2l+mZ0Nsy2g96RIjwvSapXyLMMa3IMoTo9tMxbgdUqoSZQobANCLxIJ3tfWF0ax9S0V6q4la
gaYTFGL1ZOWWWrdhvdXVrSge12oKsZB/rIrhRW30rk1Tx5c7+VNB0/URuy4mOPOS0vcGSf/uWM8T
bVC/nPtiN46fI45xbS0CeTg1Ue/mqvow8BDB8zitM/ay2u/1AHwhXzNxGSvZX/XaS/kV+XRJhvcx
f5XUFaXZaSj2OSsE7W+Oe5acUeAQfdW0jwCxg9ZgKa5BJJoUn+lKPh0AQTaoeFhpo4BxlhvubG9V
wN1H14knMkL8TDVKXhT2a7AgOKiZ2xJiI7mxdiTToWAHxpFaW2+jJl+UwQxbrfWtpX4FAAZIbthZ
MSv6xEuNm53crPgqyvO9FRR84YXEppQN10D8X3+z5uMs75W+fyUJjXjT4SSc6Dr32Vduqr8m0Qyu
NhPwfWhUPBd0dlp/Skp/lZGaXO5/5poYdP6TXaVuTbOg8k1Q85A8BXQUwOo/QH8X9Z/W/9ai9TNi
uDP1HSDruJ6kDqfxG3I9AiXlaa/ax7E8LM4xzwk3QZA6DHpYxSROy5dpvfbZzdKdnxRjupR4MBoW
ESTGYTCCerymDbhST29P49DeRSBjfExpGZf6pNnvwjh34P201G8spsRT2GsJFv6dwmmnxPFpQHae
F3+qoJyZ1e2ITaCRya2QrJ2UP2DdJPMK2Pf4tUw7Z5px0U8hiQdbs3AoxLbatDfpj+qYMdRtKmka
sEcBdy/cyJxZECJ3MnQWslLgaH8JMkSwQD67T1Js9uAFydeqPQO+Z8n4e5x1b1Q5edKHHtM3GQn2
PLpEXbhrtOs5leT2pZrzB0bEkf6SLtbz2LRhk3zJPCrQVkd7Zc5qom3aaGbklci85J55q+NA/pnf
M/2kTs7uDkYxhQNBUrCUojzKQAXX2k+fmZ5iBqPMgevke81oQsV8WBMNSMihXNIdapsHa20/aXyo
0CoqNg7sGP5/TDddVAzyuF0ZNFpTqM3r/o69qqgP9UlnIcrW15KV+1gstPTlWzW6PWQEfx2yQEW9
kqYOM6Q/YjxzxXQj8YJpL+BWJ5pD/5OcOvIqMzC1zSrf1HR5Va0ayDJkJ8lk1o+gBDCLY/aBJMWA
jrTQGIa9YxdnAyp5xx+tYeldtMKP72fYyh9ZTTbJdNclNcwpdP0G/eKpoGYRGhMAkewWiy0bK5gi
sfZFm+/iBPkXhaimQVhHmbxWEKWT8kRW7G/O+DzrOE/LN6E9IfsMVJjkM4MzHmMshr5JLJpa3tdj
ZKSX1qaaz2t3jSzY6eRdEEgKgITxFrkavf6Ihus11z8zLi/StrVCRsOn+JqdEP1GiahTrUzidS0/
oZ15ClX0OPzDbAIEIR8lwFcxGSf3Qwv8Dy2LUVLBJCz803Q2+OGOzxqht3ljP5qKnnDqm0RLpfmV
KJGzbjhAhBMg7AuLXW1L2Ku/tDkBOld5+BxSFAXpnUrjahXsQ4mmuF1DZuoHUAy3DORFq8QbW022
ZEJnHcmW8FXWedo6ClGTBpYqRgye0UNQnJN9KZcs7RJiGb9GQAHDdgTQvqwLg4wXk7sZm36nIk8G
GtbyirxJ05Q248BFSa0lX1bAnZP0aylMGNTPWKctuciC3YFY/UyWIJ/WZy02PPwkR1FcF2M6pKIP
O3hTOp94BFFMqHwzpYMtv4zT61IZkKmLeCN1EnUr37ze1XJ6FVlbHrtx5XIV+wIijVfS4xI36sFj
25Mx8VIQsSknubjgfCBOE68Jc+2U9PE7YUFzaG+ZJsDElTtib/SvlPSbIXVXwf3ujfZ92r2xmPHu
qku9aedwSvzhOhwq9keY6YBBXiyuqWTfP4r85GR0E0Gsb2PqA3FVQogP2ZGtJrjxwJaeZHj1LXRw
zi++s3u5DhVEyPeS9lwPG6rY5ZBZx+KFtQThwtLNsl/Uv+jdXHz5JqMJu+mda78K083v+WZcWH4b
9ranuoB7Kc8fZx9F2Qvvt9lLYL56v/YzJrqFJ/enoff5FgvJTdHajTBF5PEx0bfR6LG5otQdz2to
HetTF5bBdCEMh0OePMqtumd9fIy+y3ZXPFcO0NmvAdlXqHHkX9Y3Y9d7456eibQ1EDFu+yqnvrz6
mJKBjXtAkKatOLMxoDg76htqpvvE+BF83ZWqBk1V7q6h/Vqqh3J22wO2+3Y7PlT6Ls7OzMUygnKR
H/R7NSMPL8v8OvvKOpd8ePKJwuSQcC9qwN6uPEt4HBn1xqgO5WP83FzSfXw3KjxZ+2o/fE2SzzTS
pSRTsyOT2oUNI2cZLG8WxXygXrYRn5VPZ7ar/ORGFcdXItkITN1Bf2tIN3vhMWHddb8U57AhbYiJ
oFAylrvoJbs/Z/6sjd8uulrEmTlXId6c9VTxEiiLilB1dkNKGCoc6Yeh26qQW4GDzU+saQiOmo29
iH6rP7oLjZxNvuQaRkrXGl5n02e4ZEDHom1qvIbbUWPIhmSSPWCyI5WV0dmMlmbdskUgdLOfjtmA
JLQOW59XJ83DDAWFoPN85xBCUGHc4aMOLMEPt1j9PCW/sP6/c4QUD92roR6o2a2MLSNfgU186ILo
WUIsSXhdqD+BGHF8PDV4fsdn40kj5DZsv7SEG4Cz3o1fQO8F1K0g9qUI8YNrblIfdPSRHU/qOdY/
QrNrku90fgrNc4WKHYIePxM3j72eRDncCHx30LWgn9nP1XYk4NaTyh9LHGEagnpta7eYOUS2JZll
zUPF4oCPJ4+XoDmb9UOK7g/17xjyR4aoVqL//IqsDcv4ad4IKtHMY3JCeMcKS92VDyW6Wrpoqtf4
CSEOwLP5ydhq66VT/DHdIPGNbwRWEksxXI1Ns5/3iLypUEDsIX1MjI3KZc1fWhrKr+ZLHEZvPDDz
QYncRvWU22xT+B7ZSZhc4L070T031x55eb/LvhNCwmji7sYSgnWhOvlgA4ofOdu1yGiUx87+JLcw
i4M49+ovhnDLr5KG2ntZvtXv9hXZv/w4QYsqT9p4KiYvJbW92vTKEc6CWgb2TBqnJ4sDuYcZ71N3
9d/kwjEPoIp0RfTljF6WD/slXj1zdaNTA2ks9vk/+R/WBLGRL27Gg6O52oMaGBusGrDGfEpuBg0E
9ALrh6a5sFJ008eopaQNRenzLlTzYObXSHyZ6HYgBfJ6qRQymXbNnpsSop97X6b9ZNL9hBie0ida
ioin1jnrbUhUVxQdNZRFynMPRkx+T+JNIeBX+TLbz8LtW9+xN07vEa6SkucVA3vSLguxR4qrv/Jm
UD63aCKwAfNctRcmkEKE6sl6p3FAXt4bvv3VnSnCnpZ1HzNbpECtSNv2U+1slZcCDTBPZGQGRs9c
I/mm8cV/OEy7MXGJZxDGn7F+OMtHX58N++y0odq/Jyba+vKzjjck8h5W5GOLO24rVja/rO01/nog
/O8TmR/vugmK/fq19thCPdYasORlN3+HbXjIL+WreExRef1GF84hmKI8XMv+PrGQXfWWFt7Ihcr/
RWiNy13CvFhQuWM44VL4suip+c2hRovt5Fyb5lGeg3QMqW0qz7gqWF8m10Z0doJjR6vLv6xBRfEj
8liCcCq9Soc13oKBe68B6z1lW9PaJazhWLsM/ojEdX7oyz85JIgpe+r3ENF4+Md1t2bPfcPA6mnK
At6j9Fmf+G68q+aLc9DJh+WE4IgG/w4XFYYqcVTH+MosUvqBM099tV+1I0KLrgzlPcfV+Nhnj6Ps
AjwzCrSl0AXuP01W12zi9lbE9XtamaeaBLbt9PQ2PaxGyDmGCklf6Mld7SyOVch/J7AngBwt9vFD
GlPtueJrvS2fubwbTvbkmT+l4s/Zbi5/Gz5AlSeS7t3hCY2GW8P5MebkYtUvMld+PYKxDche1ghQ
tlVAgzHijr+EkdO2kE+YfolLmp6lXRdqvry3toOHIz7LNtH0g6REkwIAlHG/MTagp4Ps6Lyj6qPT
HH8a9Ajqs34SO/EW/0SfOWq/o/TBSh/Dq6t/ZAE9S6N40isZI4j2OQRBgM75AUETrpDv6Xty9oa6
y5+zvcqv9aogvmmvXOzDfO4pbmUPsQf87A9H2rfUTt9sdcV75dtU1j5T1QMf59vIjNljjYU/JGgP
db6Nb+mTtZGC5mIyO3vgPxQYYGgsD+ldD0s00m4ZAkqFeYsGaXxbN0sAzGr9Ns/dT/ohjsB9dwx5
meqNR4erNZvCdptcuFcf0eOe6Ui1m/NUvsov5ptzzuCHsm9x09TlLn5T3xmJjfID9dgS3XsodCFG
6EQXW3sy5bAdA0ujrXqmEVGd11I+jP1LhYTTGT9GY2/kj027yapzlqPqsK4DXXvRM1qkr+iQXZ2r
qfHNN6VxW4MwPb79mwkQneoDGJurC41CGw9+RRpZoyLQzzfsGB/n9MgKGPaEVycYNR4UCtx4OFrm
YXW2tfZxHxuPycFI+NQwxdCw/A7TCKu+58sSDw91yRzfdP7EXUdnYWhIYi4gW9Icr6+iH1ttSADR
lhg5m37R5PFNToxdKWUHx2H5alIT6JmCoABKZPuicWaLyjyn0q8CmGy1eZIMLYwcM5yc6MaizRW3
6q4UQahrhgbiuTFne2oHGFv/Yn5DnRFKHTmeuSRIlWfgkjjmAuFclu5gTdeULkP1gCf28PG4hbqv
uzASBFrEw6hvJlAP3Ys0n/HCsPnpkESMfEcPKqbmEV/RrjL2SX2pbgDnGGwI+S9mQiCrbjvd6C3y
EcxpQImdRBuUfloVzjwAqhV5RDBJU7avBgSm/U60+wh278g1G5Gs/hDb5wz15LDPRbD2//wwI1+9
Nj85jw8022qD1Ie2chg2a0lD0AxB0vicLWscjLTPma8VAhYw8rL8SUNUTueovIDxFaMn2bt+YOrg
to+N/qRpnFtB9wZVcNhzAQ2aHWCd9YwSTCFuqeiSF/aDygdFm6P78pd4o4VburdRfaC+mZZL014G
pNNMLcSHobiGcjBfRgTDKkRVdB5H53ch4/OGxpMdeoO09r1jT6yTRyhxPJvHltFjYyUHu3qfhmKn
iA56tfbVIvoiV29UPjlah9SToz+AlUAO/Lt1oXrSpXOZeqA5mSrd6k99CKZpt1b7GrGajSKwKRFD
pd1JHxpvlOhzXlZ6qb58Sflx5E1HM4ytaQ7vAhvD65v3FtmD+ZjTF7fu8m46wfLLt15a8DH5K/YQ
f/3gyoJCl9m7jBtJNSt3SstdgteBLCnnZeG9tkT9+Bo92ohSK+EWde5VgOTAIE09vfgV2i7uNg7L
c9KHCKtk5EVl3Zpemw3ePPtgA/X+H+9S4gGAgfocSZci3bTKxmmfEG9Mzlu9bu5b4+o0LS90+Ay7
ZNSaN7LBepZ2jeSVerVpeaqJRWFn48cWTzZDZ2lgZ2AzBG2vVl14MwNTo4S6ntVAiZvmYdbSA5BR
PEFMcRut6H2jsli+aG+IIA+kTkjYwYbmsABTDhMqlTXJk6NkD86bIWVI+PFdFTLruz7a547GwIgX
QTiU6tDXW5bzmMvQSg6WvRxU9OyEPEsHS8Bs5P5rra8uowzIrPQz77M+dOSURekdj5tp9mPUt6mx
7QsUvT6GBsaCra0wxNRkiYfcNOBftXO/vosxJi4VcuV9NoZk31Kix3FMi03dGdMOYVD/FpECsy8i
tbhMiMd/ksZWw4Gk0RcSVGk6xml8VJqp2AARQdEpG+veWBCXFKlZnVYzmncKUOcMnjoOoqx509M8
OsoEGKN0GSy2nGCx5uVglkrVurHgECgNkAugRwh3NNqS0cY0SNpRMkpW9n0XG5sI4tNzMjFhcBK8
TwLCBw1FPC2UYLnQgrRCHhLM7CzQXJBrBT7fxg9YjeyUFRSDql3wTKdjujxCNCy9dWxiP5cL6xkG
a/FW5BAb4xRWPBquarinHQm2UwmjfBOTTz8l68+QE2Eho0namThafEmpJQS6mUGJWQnkZCg8Icu1
f+VsKxFz1AoJat5UOBpamVSQSda3mVECFLawZbDqyPp6qwxtYfFuCM91TWt9z1MGydk6aYdal5QI
dV3cbFFo85VKiCfnn1lR1QnLs9oUxWa1I4WeZhpvg3lnjtk8BkzDKEQyBpKm0TG8iJiygtvWX0D2
rvenPKkmPxXz4Hf2ShPXJFZg9wWWh6GgKRTV8huTfUnVRbyWSOle4kYRe3VOcFpmSh9tGo3hSh+V
dy0Wgqy06G0U6ov8JCaDoijV7ZYDp+uce68hMcHUlGahQkvNYX4TyBj6h1jVWjVc1TIf6FAaYaGY
10hSRIkDhJ7uLzE1catHRX9RJNJosWdYM9upNG6hsEaIZdvG3Jh52d5n2nr3Y5NRuZEiffqqlUri
FJgL3PyjqM/DaPTHHFfXK1kANk27xsZ6HSuknUQKNkcpbehPB8IaC6Qvduz4alyUdMa6itFi0U36
7SRypM9iXhzx0ahzmV+GlseErdvSyYe4LgdnF1XG4EA2te7JLc6gmK8mI3zpqZWNynBHhwniq8bH
TsnYJmI8qe3SOPu2dYb021pmpj5ELY0qBXERLS2khYqdLWlIkkwpXDX2WHJIKPjryoS0tHBFIZcc
M8fmykhK+/6g15kmJz/R0OIKWKMhH95ZubFKd/mjOfeyFVIr9iFEVtKtgmxicxx1snFeopFF41Qw
Ad0XTjXWW12v5pocmbtZt4zy1fhYueu4Q/N6XDda0XLZJ7GCQAgn1kA448mu1okKVhlRgPC85VD5
o4XJAVHpVPU1kEOZpNNU07Xqu+D5VhQWOqyuCLquyJ5UZycc8ZqYmIqUSZjEQecTtjJrXp5Nae6k
xVVAWMVFRX7MQjSCHK5tsWz/27P/b1yART7FnSplAucCXWX9C1Ywlq2EfObeAk23uUYPi5gtQsBQ
rc+Ofvnv1/q37fz+WixNTQXMMJvNe77J/3JR1LntHR29FbYzMcAjEhzwbfWR58bzqozk4uLxRI9b
cvrR0/33a/+bTfDPaxuwOHWOYU027mCB/4GKJOBRMdcunZc2BR1IH+dniaDp/wdd8m8f//1VDEhj
CBz+j7rz2I4b2bbtv7w+zoA33TTMTBqRIkUjdTAoB28DNr7+TujcV0WhiMQr9V5PQ0NKAGF27IhY
ey50P/9ozaBRWFtTWrPVYyJcEOwlavYi8IpTFA5r7KD3vsmaiBaAHsC8zmEIpWGoud8DmmiRp3ns
hNvMXmm29z7IVi3PgimJk4w2a7bOxMjXimg2PTqZ7lXHjjklNjhDvPIgbSI3vMXdTU2H4NSDmWFa
/HH62DcdVKa6meloMMmi1b3pDKTfnN+oxSEwHfPC6voTmd/GcWzxMWEFjbFLPD9C3vlUi+Qfdoam
uSY7kd9fIB4UNMBpU7MBV7mZllQA7APBHoCjq/NPemceWPBHTBvkqglpZtaoqhOPATDPetu9TDUC
svhcpVeWekC7duFaJ1srVhr3nU9zXfwLNEYE9NX5p0U1ijjVB+CdijDfJWibn9HdUqKp51hHd8oa
5umdgQmkDqKszbUPE272gWhXo05KRg1rFVXlassmNjqeb8T3n2FjJQ8uTrfUWXdZPkUxA/rjrWOz
Zy4QGyDyoT76/FO0GcwF6J0JcYQcggkwPWv2KYWU9qibBdAYUp6yoHLQ9j9oSUkZEY7VFHByYCS9
C3zfV75vTqthPnhUKagTVBCp8ZzNC6MelLVBnymAHaiQjvSfIR+68nnT689mHU8hFBtQcQABz5g4
GACobhlPFz8eBcNp+OKH1nOFkELru5PrpTvJvk8RVC4iZEe+gQQjFNxw9ge/YTkT1n2cxYjSk9En
5Utuz7/eO+OWcABtENyLA8ZuRnsJUU6iQm+rrV9r2RFV3LDrcNo45SWiUqXoqpU2n/e2PuFQ8Mh1
uJwzIVVas9UQKCsXkRUzk/UCCTNnHxlqAY0r4JEbeIor7Vq5jR2NcnJuPs5/7D8HtKkyzjAZNzUi
jTUb0FKG5mg7HEOA8r43nfZjlv77McUjTPy2TGKBB1/29xBX94Vs7ZExZZChl+2doOswA1j5kH+O
KVYk3dZZZT0Lu84Z1okUR5ZjSSSvkOno7gMp4WWTFbs2HrZ2zcWLuRZQNWM+jMldDFObQFKToaI3
vdKbxcPtbeSCDplFq7EP8kLj6BjVD0dGxxYRXGVZ30QhjhXnOBgn7hCPvSStR4ksVaHnO/Ef6ZRp
E9MNXSXTAZM5b+GEctd6QPvOnfyIevIzRNqNmZSI2alflCvD9R/ryPQwi9gAJNghi5uNVgtXdcqM
qJACsXjXXLGZ3iEnfm4O//6bpmA+sUc9w3NmszC3cVm00Vhs1T5PwGtQTez4431pKZ8w8CBl4/Lg
/BP/OQ/5sreP1H/vzzw33AzqDHV5EYq24icHcl1KBXrSb5rygQSTM5NHkKT/7b1/BbD/tG41+P+R
iSCx7E3TTyaFv5kI3rymr6OIXt/C63/9l//S6zXN+4/uaAZmfcyraX34P/9rIuh5/7HBVjqsS1Aj
wccz4/6XXu/8xyAnBSmps2x6nAIzWcV/LQTV/0DR1gHhs6xpOv/Z0v8Nvv73JZIjPTI/l1KmWRjL
8izKgDMLjr6Mj7KUO1PLnnCCPr1pirv/roJv4di/z+W/f34KNm+CiSipQM+LsDlgH8PWbBJOIUXz
PqlqzAl8trJlmF727xX476fMhnih4rYURF1zkBFKLse5CFNvZb/1eyD++6dnE5YQlJt938KL0XHP
xk0t+ZG2d1SPXUnnA1vQlZi31A2z8INaCmaoXTUHmzbyMxQCkqs7tKrnu+H3JOCvr5ivh15YgSMw
+PlJGO9STMA1k9dzf1MwnP8ya3innxfef57aeXZqAqgrmoMnoTvAkwB6yUPalWC29P7T8HozjMbQ
9B23KRml1IJciBJrI4wRgosI6+Ot46ByOf8Z+sJIsqYXePOgToIBLL1aHBCunmIdpfgu/55/TvaA
cTbmLt0M2xYVC1dJKJO4gqC8egfnYePs7JWuWmrJ6e/fvEFW+qYecXh4qELzOVbEZ4dKb8cbVhai
pZaczffQi/JQKytxsMym3nRxcFvZrYSYo71w4rMyaZYeMpv1HLOmY1E0AvMsdEEcIfuS0xD9CbH4
H37GbMaLIAz6rmvFoQvV/VhxEWgHxz5XuZYK1jpimnvvRBVrNvWVzDUGjH7EoWww6KGkKghgu8Vc
pRqD4191lab/TMLYvNXAzOBZKdNdpyFbsrVeXoqxSzBDpMr/pXURbwRaiwuWRA/klfDOsKsDv5BQ
kPTKyaf34DWFCvzNjh9VUSBI4EQxtZJqN2hed5JGo+woHwHRVCUpRkZKdBkJNxBcuqT6qaVE9iBl
JveuhRwkaZtoNyiSM2o1tz4i/O9uA4Pac05lh+9RarncqbgCVVZc6s4nTkeLa8MH2yAGjBI2VWiL
p6by5V3FHcfT+Xm1MK3MKbq+GdQi0zIUs3RX6bn3dpTftHG80k0LY82chYZKWDqVw4M46NQ4Jq67
bfrHuHA2lVixGV969+nBb94dzKmTOHpKAaDG1lUTkCeSMVvBt/6efv4VmOd7Rlm2vshyFN2GYX/3
ovBHiP6/qCP0ps5rJ8SjrwncncrH8/2w0FjzPZnaJWPtdYS3hkvwcPgxND8Mk7LtNW7rwu/PCdhF
auVhKAhetf+Vy5cDpRuhWlJFsAbenKLgO3NySqLedoawpQvPgYVAtpTZKtrW045pqe7+qHnMedyS
uZu3ITPexQ3SceSGVW0z1RAhqF8ZrkujaRa4BlHHsu1iQmPlo40IJm7waKQrY3V2Avj3eJrFLF2h
XCutAsYThy37IretC7JOf9c61P70LVLKzlPHS7aO0ZXW1cbBjIRzb3qVvbKCLnXQLJFJRrseYr8Q
hzCzbkKnOVYSDVjh/VmeYcw29lHbJxa1WeKQWf4FhfbPlPF9w/395vwAWOid+WFbDDLQdNKR4gS7
2HdgEVtYSed/eopH74xcYxanQP1KiaMbsxldpo8HtETn7W11atIlIMzzD1l6/1msokaz1ixMUA9Y
7WwS+7qOVxpmYWIbU3e/CYJ+piZtOv2wnetXTfI5G4ZDEOMgZ6yMm6Xmmb7ozQNKcK7ZaGQC9IF2
nVvNifu0e2g8X1p8jM3QWZkgSw00m+Hc2kgrrBieVVZ1lFzXn8KiL1Zaf2HsG7O5rQUKq7VDaUsi
7BtV5g9Yv7LrqfKV2LHUCbPJnQZY/pgjbVQF1bWjt1d+jZSty8Zb2AAP50fQ0jfM5m9KpXEbeqx2
fvG1SuRGUlISGisNtPABc5+OyCjLHkckQd0jJcWBfohCKB7kSV4i/pVVx18BUJ9lGmWXg55pmWYk
NEB0t7m2drex0DL6bAKPbqxXTsbioEOWwieDvkazHa80zcLA1GczF1+LlDMjmqaesHxuQzmhsL+f
71N9GoDvxB59+qQ3kytIWiy9NF696RPEEqo1jrisDkDeqM6DGor3syHS9Kuf4iOU1BnIqbjsd4qn
ekdTyu7B1TT1lTq14KqJRbdrusC+lIEd7KKMWsXA17oraQb6taDu/zLyYrESNJcGzCwqjFGYNLZF
uBc5x+ZZvcdz8xV/8enqvfmz0KbPQkILMEz3R9kc8vFZsV9DDZyiio6ycf9s2v7qlTetn1Bxxs1l
3yAvQNBRf7CBcSUjlRzxGl59aWjOAgPe1i72snyC30fuS94U2mVj5979UOXBz/NjaGl8zuLC0OJA
4mc8ooFaCMTFrLxXw+uz3fmfX+joX1aEb9oop47L1JKkAbp71aFnqigOKTmgyGGDnH/CwgfMb18F
1fVoFuLm4OjiISstpP//69n5/+gA91fMmVt51DF1saHkkMsG2FtlH2w00lJjcqz6mC10sDY125vm
MVutD3QISweujzZj6O9YWSh7+XfOVH9/wCw+uHmBBCiPYLjVXyemyIhZ65DhUvHSO5/ON//SF0zd
8uYLRGpmoitLztEGdWdj+pfFxZ001+D/U3h/J8L9utR48/NSiTpDAPzH77sfn30Mf45+nXhPKoZ8
x7KJARhzaXuNeKBbWWiWRuxssY91bCncwifTDsKvIGvQX/mQLQFh7qpKW1sxF9KiX3n+m+/S2tAY
Pe7pD3kNIIPLX8t+tUsqA7hWFMPKpyxNjdnc9r3AlSN6gUOlT+iYJv/i1X2+srAttNP8brnMozSr
GtopKp4686kT/nGgmBtJ6PmBtfT7swV/KAx861J+Xwmpz1CRZeq1uPXTiNqX/s+SU3W29CNRKkw/
n3qhedEnam7sbFr1TsifuR6sfMdCJ6izKW6ngd+UKs/gEB5ZVNR+DR31cL6NFiafOpvfhuwVu5/e
Py5uQ9vbBiPlYurL+R9fGKLqbGajBrQz0yM2CUc9leiQeg0EKxJBCwCb8fhnD5kt0mncaXbvcYBt
OVSH5OXBzeTXeqi7zdjlr9Ck/jCHV2fTOjRA8RWpDgYFVrULC6L20x1XhiuzYamXZys1ttaDFCrX
LXEB5t7rT4XurwzSpU6ezWKOQ8OxaDguahR/o42UCFr1vszM3fkeWDhaUL3Z1lvpvK4yVJW9Mdph
5Moptf5p7exw4dUfzIDyj1oClwmH2LvT0lhcZkB0EA9T0HX+Dd4/K0Ni8fsSopSdV0Y5XWOgIXh1
xl2CJCw7TEBM2DP9ylPe7yEc635/CsLrUqljMhHTKVxKWjtv1/q9vtKK73cS5km//7rV222qhPT/
0OdXWWz/THLlAfjy/fkmWnr52UT39MG3m1Fyuh/oH3o27YjOUc6e//H3J7o6v4+Pst4aPViPBzfW
YJa9sG6gCWXzRnmQO4iVGfJ+PFe92UzX+lb3xtKtDk2d+HubrTTFbY55bFBkf6+CTln5mpne4f8m
Pao3m+myTwFByajCb6Q6FSbGDcp49Eb1asS4D//PvRelzw4MoIzbni6hiLmtX7xqJaAZS101iwSJ
2ad4zskK94ekksdCT2LI1HUH46DwAip6zMK0Nm0WWDeGWYK3z3WZARopuysXZcpL6lrJ50RV3J/+
OGZUwDf6HVYK6m0GGpE6dLW5ZCizlcwo8B+SoNm0QOA606hOcRQpP8e4VmBrAdrbo4oantDwGJvO
Rq/X9YH9hGKwB0bnySeIlZO0PkMIfH4cTfP1n7ma6s0CVV5bkQzDoTpwMTzRverHEYcMvxgoPU7u
0AHflGHxR5s7de7lXUJGqMaYcpAoauy9bis/MSn7mDraz0YEK66IC/Niur5/m9rCYpNj1QDbB8HY
b6qSaGRamFpMmiPk11wPgvBaabtfe4p3Gs+dhSePcWO6kZrDFf0a6zouD9YlHmqbQDUvQ/b2FCdg
CtBvM/hPMCs3oedQscyBRRDvlJTC2smN3vx3Bqx/zSF3Fs5gK/l5GfX5IXCpK8G2I9nlyig2vZ6u
rjtLzTuLaW3shGGb4q2XZQ3OR0OqHUePIpLJ9PZODHgmDG1Qg91XzF0cp84GLpM8QgqlrkYdkguj
zy3keGmyE6arP+s6f8ImyzmcH80LEX3uc+i2aPhlb1JcKhSE2IphcPU0JDsU+2uu7UstMAuJ7Cuq
jMITSDHg+WE/+CWAU2c0okfstbujmVvQndsWXvT5T1q4BVfdWWjEx1RTvLzsD2bQfA708r7F38c2
PpHKn+wuPdRVfmv0I2xEcZEXuJJ05lZG7YXuBD97L90aurIvVB9UNIU1qlpRmkLQAaQJdVqZyn6q
ZGV+LzXNLIqGag1KqnM1rhuK27HXKJTOT30ZXlMb9Ckn6J1vkaXHzEKWX/c4FZRS5+zPMTi9VLKb
WGlK0JkNFEn0O+oG/om+/6On/bKce7Ppy/QyESN4v0NcGsNNayjhh27oy+sMA7FrB/4iDi29M6xc
QS4sRHMFtQXRFOWGqx8Gkruj6mSf3ah0V/pn5pb5V4SYS2/rtMG6RY2NQ1d4zjFEFHDEGBdPsLgy
tK2pqMGx5fjhoarA3g+Gnl+GSluQHvXKPvVz4O6l7+FWlYOyPN+6C8vP3BIVjuiQj6I1DtjMUfl/
rerKTx+SsT32Wy1OX7iW+7MHzQKXIdQ8YDYY3MXFICUmo5KtZYY7uxNYB3nqzlKSlaR1YXw6U9++
GTGWNuaG1wRYtCTgFx1rnxXWhcbOBfvtD0Oxck6w9JRZHBKZD2QVzPPBD2NO1s1B2aqS+kpQYp+N
EDYKxV0rU2BpUM4ikKFLq06FCY24pKQu8qhGo1L+4nzHLP34LGjAyS77sAn1A+DL6D4NJHXRyAj+
sJVmsSJ0NdFAh9UPTgSeQCJWuguFV5/syvc+dkPlPBqDyJ//6FPm1QhOWg+20hWYYPnXUZ/h8CBW
emAhD7dnWY00azegngqAuUkVU1HtDYCwJkezif56/t0XhtOkrnw7aCn+CVLqMwDFaRZ43F4UVwO7
Pojbqf9d5u34iKsN9aXnn7aU79uzXCU0azAMMb4XkYztg0g657s/9PWTTb3pzs/D+Fio4G6jPtIw
1mHzekoHIz7YcAF3Oil5vjFiI96tvM00Gt7J4+xZcOixf5ChTwmmqhrKhZ9A0d/rXtwbmyELgEVa
wnNvrNbsH1QqrTucnVL9G/WYeNH94RvMYkZsAgvDQbzhOKU79J141LAJiGJAayKjrl33dQhWGB+q
yXiXKe33849diL72LIZUig5pv1FxBDRyf+cVEYw3OVKd1KnKwRlC9UOrBum9SongSsf/knC/19Sz
WJJiCJvFqtUdgEVTShnXZQVVrIBt0zY+QD1DKa4QlewkBL3cAd/gQUwP8wpBWaV0L2DUvzeRAacL
T1TgcLaZ7ChejbdqVpNwk1gD3+ojcfRJgneOhS9JxuHR3lfs7ND4YKIqr6yeGoimoB+ldWuUMUps
PSGLWxlN06B55wvnqkVA/EbZ2EpzKCMLw/LKKWsIYar6Icij6v58xy3EA2s2YGHyQyVU/F8XQPVN
w0b1ZsLWq+hjPO/GyoakXumwha+xZ+G5LIJCoQYJarhZK0cnC9Jjaypw8PJ47UB0GuPvNJg9i9Fp
Z6l54oftIQmsV8MZnRcR9X92Vknhxu9xLZFcnhq10x3UzICOmLVAJs3Ow3gwEzeRH8cfTTE2K9nb
wnyaC29rtc2xpAx7NAEiu83DFGNSPWB/IKSU1x27gkvV9CFa2H2/8siF/rFmcRt2v+gVNekPJbvc
Y1zrcJYydWLdAvk9P9i0aW6+00HWLDhFqtElpQSOqVppD+zSjGABKFXgf4s5yL5VPKGwz9JU7btC
WOfSSgOUhTWKkYNAglOhdaJeWc8Xxoo1i1hD5uMoknrpwSh1zIKIE4D+z3/m0k9PX/8mbaOoupbU
3mWHCA88rfyG38hKAy798mwOSbjRdSPJC7gn30VwK0tMM8+/9FIgmM0dtoYK9DGzgfTgQGK0YV9a
o8hwqjOGW5AWwUq7L6QHcy2hEWRFNygkTrmupocKTMK9aqQF7E0sSM3ODvZmodcP5z9q6WGzbAcd
bu9iLtueCgu6cIbxOiJP3JYcDzh5noMRgWt6/lEL02cuWA0yXS08PRankD6CXBh07UenleqTa0bp
4/lnLHT/vDqc4yeLwsOyO6VpWH7qLMp/x86uj+d//det/Duzc65arUYvi83CbU/QB0zQ/rDbulb5
PFIXCaYb1267AjORJIl6ZQymdmNFPgh1nHKBaoEIsTQz/djZUQXuZ2ggqKo2wC0t3Oe+HR/HmH3Z
+Rddauqped7Mr1jmddlZoXFS8kZH99I6yoPJieChr4S/0p2/BATvNcYsPrS9F7pjHRYn6hPsS3xj
YCEZSn6pY/1wnSV58uKFWi6h7pfes5ma/m3acbOnBLncA6EwPnEpnTrbILakuBrINvbSt/p0a2ZR
dYQSoa6pRGYVYX/txX8dRb9pjjQpezApzFyX2/IrW8QOfDPKNyFCRXCNwjHPQDr6LVTuuIT70mcW
5bJ+pK5pIJdOA4xZWzWiKfUxj7pT77f6s+tPKHicXUYQuko97kLuKK+82jS/uwHbg22jZcOT3bVa
uo89kMp+3HdHVWNTTTWB4JRtpQ+Xxok+Gycl1JLOZvZjbTLg1dzfNFFNbBudYWUkLgTNOV4gVNOC
Uyqcwqpe167jWHduAsNsvpTmdMShJ9buz0b8LDhbDYjvdsAe2if+78Yhl8++ISOcWuoxPpx/xsK3
zDW4nZ0XQRjTWp0XHJ0+CneuBs2r7cSFq3drdTALic1citvrie4VLUaOhaYA4hqEqX5oyjr5GI4S
UlABWG2Q3ghVGeeSlXGwcMM41+giODKqIG/bU6wNyienNiHRhkYMDkXFyTmINR36VgfiUUuwT3aV
Fibd+TZd+tqprd9MTS/LqmEIQqjuSl+MW8OM6yvXaWKLspOEyMgexfzkltM5VRIjCtmff+xSnjXX
9Xq+2xlB5TSnnqPa0TOSqzYbMU1qgQUlm1qY6dEGc3yFYQVQqF7kGEIU5SHNc8hWXdWs3bourL9z
6azJxbLXcdt0SlkCnn3RJzuJRd82KqDemXhp7D1SgZUBvNTNs+QIL9qwjFJNnuJEMa9KTzdAqg7i
0oqCqRLHkafGD5OLvEK/FWo4WJxv7F/D6J2VYl5jHLdC9drO5uf7cADlJpqbTHjZgx6FxjZwKgsG
D/gbzLUxzDOi1r3IS+l+sZIxvxYltyx+DBiqDtT8Els1+z6NumyvJln2OejBmCf1kF5mDVXS0tYH
cOuFSJ8GWClPo4+7SDlYtrdpHAt3E6WQd/haF0CkM//ACW2Ck3aQY01Wg90PRrvfNhDWdrbMq0uj
b62bOPW9i/PtsKQkmGtdexyXVHzZrFOC0tjZmK5svulmnmE4pOTuY+bHI2DWwn0cbFFiEGUJ9y63
Cu8y88nTVmacMfX2O70xF8Vid+VZptmaoBkyv4cyw1LImgfRY5tlMvhOlhslOxvTiAyHiyA+Gh4O
NllmUo9XUSy+k3UXedshbMsfRRS54NrtClBmNcSQtGKOFja5p6c3fmbpn3vFdT8kfpQ+OA0zh0Lh
FNs3I8c4pxyyV1fKCLMHpQ1v86FNviZNmn1sO9e8hv/mrFTJLmUqc/l1oWB5ZHZAVqvOz7/5QdWc
MkyEKMoFnYRHSBYqX+AvxftSy9RDH7X6D9NIsKruZfOgNw6arQagwgHGE+A7hcscIFOU93glbN0W
g4mVRWxhgZlruP1MT/2CvOekFtrHeHAfVR27dIxoGgEoeGUQLgSBuZw7j3EujLkOP7mFknYHLBnT
HBh9NFyWcWtkO1vtlY+KahlPSaYAC7GYd4+uV6mPLOPu174Lu6NbJZxOu43pxdu61LHHU1RYOoi5
m+dOCTLcUoJ0/HT+jX8NzPcG7CybzTsnTGXik802RXTkzhy+n68o2b0ztvi+eyMczdzUlee+lbDj
VdO4t0psDSSAnI+UUhSXhtPU10psuCesT2H+ZkYGuD4x4ujQmmrxWR/15KMvYwdauN2Oe62iVgXq
G2WBZh810al3wuEPO3mWCvrYQVm26CH+BsbwzTHG/GtUKyrYcyu84lxwWEs6F5K7ufwa4+am6t1C
ngxDKnceyKLPlSf8F47iK2VtNC0Fk9mSIrTAD0RLBXoNMk7fmpOTTdvvmzwarkrm1dYds/iCm64j
QoFLt3wOZbWW8y1Nl1nOF1RlYReeknOOrlLSW1Yf8VI61hAht30aPp8ffQutONc4Y8ga2UDiUFc6
tnfIpepNaDsJ3B9h6p89YjYiROeLYYRMcoS95xxlI7QPuZNlJ6eIgpWVf+kr9N/TrEA6oV26Qjvq
ydhcuI5aXXShxKCoxbDiz75iNhLIztImLGr1WCTtcPBE1GEKM3oXdZCtlbxqxq+LvXdiwVwv7w6N
XrWOHR69oEriHSwe7KPQCu+dvvYfLTdLPjAYTAyjmqi9r0LXBv8XRPW3Ii7kQ10J5QgtUGZTnb6h
baYzrkNS5QO2r2U42QB5Vn2d9qGi79pkdOoLTSrpTQpmybyglIE8cIzh6sH7ZtNKyWGjbFq9a3/6
Me6FQNCNkuM6zPvuLJGrP0qMdvH8jsNyqxRFAPAZrmOCMXI3fMESXn/Qizx5AkRhuyhIBw+Zs5D9
yczbYU8ugnIFRMW9n5nqx5RF8loqONPFZRL+jNymwEl86EmUnUC5bdksskoJv2p2rTCqL4OOIR9u
BaqiInbSuIEFAvOpKpsRWxCMaW4Evn2PZVn7N4oTG0CgLXk9tvj6lsnkQ1m5ZoqtnzQUE/epurvC
YKg64VEX3vAS7V1QIjpC8a3qpyqZ/mmBuOGlsksDtvOQDT9HixkPYrsqnQ3+yN0xTqmQvckD37/R
ImH8kGPHwqqGAINtqTe3g1YYz8IxA9jMIsTSpvVqbV+zD/+mZLF2lXOl8OLVQfns4Cv00WgM4+DZ
pXBguQ/WtWVORO9aaF/0Tu/3lmmYuKoDOzaTygBJbRji2jecGNzrkP+EDMHtXupemkER/EjIBOUG
oaVzF45N89hYxvikjuaT7xsBTklWTRm/kyTfSp1in8jwxnu96QGuZwWGPlXg9Cd8wcL9wN72S0F8
gDpel/6nfrQh0+p5bT54aQY3sopAy0vgGjQwV9aXtejNE66QRsq/Uke290MibtJxLE6sscatbxnJ
RZbgFIwhlIaZL1RVBTOeTs/kplFKeJZ+YF76WKbufZPahSMuohi+2j42bU0YPzfAeKJNoyN12Jjs
kvM91QHiiVOI5jUchR9fZlFpuFsOtcZm4ygNhuS4Ijn5xViq3PLE5OVApD2s0ePAtK4NDvhHNDeq
/2j3Rdld+Di53uigQT9mRkySaltjKLDoaUS7080BepOfj/hbmJFuR/sizerLRtPsYWN0bnPD+Z9L
taAO4Z/DkBErXogwT65wJS9N6m9tonQsj0EkSsFJ0eBjc+NHn53Etk6y6v16ow9pva2TDhuHevC8
6yBq/IduKOxJFRNcVRq6wRCbMtDsudHserNpcBDKarc9tqEPK5NSofSDY5MPx35bvlqdRNRCwq1c
RLhcTz1ijN91u1SeEIGWVEfb02UXhNOwKfTvdYPIYxMPRmJskyozHns7Eq8Zt2zBTlOC8iMV1fE3
SzP8K4ZdFAPQZ5uVNKZz042UzNSyTI+1APREZHa/Ibg1X8soai0gllIeatvRj5Y2TJDpRGCIyxnH
Jzwz5ZMZgbEATiVeBo9rHJIJ8aTjK4ujbI+ccJMPGh5eihfnWC7UcQrDF1bZroPjdlRkpOn7Frqg
tynSPPzKLUZ1MWoWdjhZoPW7NNFUktxal896H7Y/Wk/C37e6BH6doHDsp4In1QnHNbnPnah44VwE
j5R8VLPLTJrd18KpxmeLKQK63FdugSK3N0poes9QUoYfLmUiF3WHT8BWjoH2AXQe9in9KMm92zL4
0QZ6AxQCVfcXsK8QfJsmMffO4HuPuZOKYx2p2R0em+mVkhbus+yi7LYvbOshSrsYr7iy9R7cyZgc
W2i9+ZKbbnvRhEPPQWWO7Y0XqdC7h9iZRjre4vwrP6W9ASNfFWqipSeqaCit1/Wgc/H1GocrL+PA
hfI7bI1Gqu7xMxplcsAivHy0MjGihAoIo/gxP8ZD5NQ7fWyiJ9+VvbstfT8/9soor9TewAhL1z08
RcpKSbFtD1ExbFSlxVbIKVMxXISmm2MmUWW4fqSDKuoNph9dzIlDVjwLP+iCI46VmLmiQrcfaw9P
Nxk6xQ9IcM3eoq3ijUAwDExvLMQdmF/sIEmev3m+gxmXmxMLyjTsP4vC876FUhujDbTk4TEEH3Ij
RlF8l7hu3utRm994aU8wEBp+2fvOjfH7KLPoWu9tyK5aZcBA09w+63e15XWvWTpwcuob8PWoEpEt
doz5QK82dGUBvSyzb3S7kxcRDOZLtNT5V6dNcHRRcbC5cnHwRezSsCLvYJcH4Ox5Swx16vK+8tt6
7+ZK85DZ9YReT0V66m1vwM9HFsZdYprygjXCvM1Jmk5pKRCeYo/NzgU/q5LyTCv7iJ5KfQU3YR7Z
SOHLJhP3lrVZfnDdCvkodlN3OacGWwE0+JRkY35hUwJxbWuxepJF1eztHGs3l4vrq8FU9FtM05MP
dadqx7ApOS9iXcaHpOiVl7RCPaj1oxuxieAqVNNRFW9RL5oFlkF9cp0gBYs3cMFhq7cFPsa2m+8j
mNQbCdBv2ytmvcOt24YorLOq2Fn56NlDM14IW8fox3VQa7WcUhW3fmgyxG2gzni9qp39WHZdAz/b
ToiINrypz5rGSgnnPZFf9Mj1i40VDgiquaetq03qYSY4eH58W0YcfKVSFvsyKDMMQrTSeMndMv9Q
+ApYeLKVcWdVjmVuC8MDS4wDWXifsXO6pbOiV6MJ4mJjp434YHRq5GKalHuQVkP3JbM8YniRuuKD
W3SohFsf5tc29Wv7Pmqwn1GlJj+KUHdOplFGJEi6BSSu4+r2MXDH/FOPCg6tgeVGPwJWr8e61PK9
Nio1060U913VR3ex4vaXI67dGZ6HYrxtual7qsfM2yoBFPghU8d9V/rOq/AI/xC2kU1WzMALlTP/
je3SfnrqRlsfQOix9rnMdUctuBgqqBGsABX0zFLFOorMDRBrM50F9BftiCOkZabec5v05kNduAKb
udzfOLqqv+SllVyoQi8P9iCAiib1q+a21pd+1BV3E2LMt6NqyMTLBobDvW2O4YdgNLEUaXFdDGw1
MTbCw6B+U+F4iQtZN1obnu/h0qIpd5gEV8GhLoQ1wLYeMHexbHrmZNqNfsvYybJdXBitvC6cpHuM
7LhpP414JHB96KvS2aPfiD8XTmB88Svd/qRwn61vQrUJzA2rKzagQC05y7FGBvMOto7mbBxS0lOk
59T1d96QUcPTN/Vr4ZhK+eAMDjj9ts6+ZVS9wIYq/KjYspoiCM/yEJfHEOwiLjdjpzy0gdqILfqJ
wnxUSjm4x86kGGIzjtwNRVHV7oXVtHtI8OZDEYb1Lgu7Fl9dr8fYz/Xyi86F/I0HXQn2RkpBZoQH
Kqj5bAyfO9LlC1/vlJtaKs5HB3HGdqyTeC/catg3jm7gsxJkBiZuhvWz/R/CzmQ5bmXJtl8EM/TN
FMi+YbKnyAlMEilEBPo2AHz9W3lHZWVVr8ZHOqQygQj37dv3CrIgtvitDkC+ydOfKu+o5gEKJu6r
30qGQSKqqnyuF6nfOk7gfdD39tVxWsCPo+nmvwpHVrcpkO172jXrB1Fs4ggQOD95QSePRZ3XiaMq
69RYEuqLxd1ycud2+t22TvGUqeC9HSPxwRFZHiVoRNR9LqXaq6uvca7XB7DNy45rO31th8w8mYOs
z7r384O5muopkOEKSqUPo0M6TvbR7ezszaaLeLO46DgvFocPtCt2Yh4Zqy2e1ZImaWfHjA9ou4wt
Mb4+m8yQ5YhSeMpcSTYyvPT12Qs5amNiqFfwmBzjP8vIiaDmrP7RoyKldV5Gr946I/QWQhj1eTSL
fJu3hHPHQdk1Y1KnFqeFCLsBAbNJaTY6Cc10iJqnpRtCMlE9oz11ZiUOhmkK9BwuRNxmlZSn1bDt
0+KK8aFt1/qg5slzMYfNFYiUEDfTOhXz6xSF6tY3Mj2XDCIz1k+t8LmeIYC63tRsCNJY31bh5b8M
MZuvRWNFuKAauDMkxIbPg2RLJDVHiLNG155Gw5q2XFFDopvePYWGZv+tVKm9v18NgFG74cn3GNty
larvrO+444Q2kkHa63YCPkPeD87weV6gIyoVlFfL9Yz90qQzyMl7Ejqnw3BpyiGamTZGzYM3F8VO
pu5KHsHYsf094P0VQ9jculQrM0YA9s9EI2r4VHVjXHvDEs/+4LhnRw/rpUgz7+wVwr6R0VRsIs7Q
ugsJ22Wd/0V6EthRICTQGbYf9WO2TiYgnxEnl0uncywD0fwI7VobMlbVt1E2+Qc3dpOxWRsRcmC5
zsHWtCDazsJTCI7ifRgDfdCRLc6q1Op5HkfMyRWrO5gW+1zniVkNThDL3giuZCY0G3DZIFekER4M
5pzUynIhU6P3Z5hBqmrgtqnJsAgDtqMvZzb8axasDfkKc3+oYAQjfuuWJHm/NxekpVS+zp3T7kav
c9473yj2tP/LlinqejDaqv2NfFJSy4qGLTkeULlrhpIlvJURz43Ldbq0uRH9aTPDOUQiW41TJMy5
2/emEt8igGS88XI3OwXFnF8UUXjHcAYvEAXS+BNlatlWbCUlLuL9dKK+qojDKiLzqpvcPlZWFx2C
u0eGNf70BUJo/dZS2HGzBC3QgqVhT8CA3en0q9pwf8mDy9PyxUlvfc9G43wrRY+9TrmbkOqbBeT6
1ekOTOny6ua6uqW1YNyWdq41J2zOWUk1GMEWVSE/8lO7q90F5omHIUzuRrw4C5mjhTa+MZ4pqOTs
cG5RLIDnZmFLKt3q1mzJFNH81lpG/tiGU7eRud9eRWuwhDuU0Q4TqHUa6SzPQebzLvZu9BXYM4Cd
Alww1JlWNBZRvHfZre+tqtjUXPQZDbQFuUs6+qHTtsiYijb1ZcpXfCslnKYnv7OmeKoAnguq7WeB
Y2zX+GX2CKR8PRfUjdduDPWlNWnvtBvJX3ItlqTOHVYqHNhaHtFE+04IKykMDxC1YCQp2nTZ1X2z
gi3S2d5hA1Ayzlh4NCuCJY/wkSFODFaWu3Fu2uBSwAqA8tIgkvZm7hvHqc3ET+lrelD2zU6ZUs1G
WXJ+LiO3Yq8TbFmWLhF+UR0e/FzO1yXQkDhJupP7qp2i89gLwaKaH/AX504ARQzpeP003S916j0a
MMBtFKcVzXkB3FthEHnKhtQ6tYaDzyef5TV1PPvmear79kpvKq/uFNq3aPEHNgCdzn/Px3L4dC3L
/qM71e+0jKozpzceZdfS0NbENDMsIMULPmjHkfq3XHpcVY7XqnO+zB4RB7I95i635uz09mfh30MJ
MqTN4BFYBl+ch0XhZ1r66cGChnuMZlQfqkQv8mOCLcNnM6dm7as5qg6snMP6U+X0TPcRwmXKs3mb
I7zu6Cn1yUvX4MQQ2dim5RKd3KDUn81qZE9UO8NuVZGxGXQBh3zoxC90b1cknRV1W5l6OXesYADm
pazn9ZX86fLBXhLX8SD4RiXIvXHq3DMbBvWH60zVwRmK8ZpZ0N/EjBQNGtwD4CbX5tHSPkhP2XX2
Q2VpLs3ANi6TCNq9T5r8caDq0sg00XDD3L/e0HfBP5EV+Cbxu0bwvMoIRA/vMYevu83ZisVJ0xgB
Gz91fquNNQPdxi4Ws0Vyb2GLzkigcVnW4Jhnc5jwmNiFTHSwVn/Kxqk/OAPNm0ZBO/aYFx89KohP
ZXUDEPR+fQqjydq6Kg1ehk4aemO1oZNQGvhvUa1c0Luln5/rNtfMoyXuo6H2KlTGznloy8bc5uvq
PXHDeM+9sgkqoc5ZPhiKWONmpZ1LcrMGqYzYZe3GfLD22imdQ27M1bnozPJJjtJJQmlhEw6r7lzM
lZV4HJKbxls4RNbCejbKsnjOvVp+Z1XpnttWrn/zcaIn9ubVe9Fw4kCiTss2rTQk8HZZ/1JNClBM
kQZparrgHdN+I00j3QR+HWIw69lp5xk+TaKw6X1nkIAshW6r1u52ZtdDYloGZ33Iwyp7NzgHoayN
tdpLZ4bW1XXjjcWs+ZGYgnXbqbmGzNg21F05erAvJkLnTWvgDW5Huc8DjeMqL4uHzvAzDvkwf56J
Z1QxNBX1PoBEPk9isF5IIeZPGqm/UJOF8lWWpX7AqdWjTU2kyBLYrz+ZMyMFVdm6FXNehgdVI85B
uizy1ygzxr82ruBLumaN2JiaJ/a6RFD0pF/qAByYg1Soc3e8tSlVN3SYIeX9DSSET5GztdjDNcV4
V54DFY3h2XBssJRN7VoVBgkOs6kLi0dntPl/wTV4E3kmDwN2oTHuRH83YA9AytPKOJTmAD5YG3jK
R/Q8sDcc8omuo/ld5ybJ/EWNK8fqAu8BjTd9oSSyngsb3hqpItRATO3hMcsMpyaUKDi/jS/zL4RG
wfPaKWhw2lfR3rS5pzfCTAsL6Ue3SYPrZo/4N8Fp7kgDh6joB39msxYPTmRkR3vsnCdfN0t0GwzD
3FgTPvJXZ/KNCAapNFUigSoMl3UKVjQ+y7H97GUanPy3lOu8p4Om6bZnFwP2OJshTEDVFx+W4btz
XPN6Zm/s7PvNZoIqjpqbp9PVv7fdnWvck7F4NVOk80RIFkmHiDXomTnAuZmKe5fueV4MSERfjc4T
yRD0vrc1QV9MF99Ml/KQdVyetDARqL3s6KbGPVU85UWFroo9ONYYx7Z53oYqZqiTXVtAhdWz5cj6
LW3RNTZBJ6JqoxYnXRJRKzTGiPDF71L1o7mpRLd0fEDICqd2Xlg+dhYDSKRTMipkzUULTJnCX6De
ipL5pBMByoC2WqZv6H5SJ21ARb73zbnSJ2YkGQBerUvjqy4bhmP2Uu64iqfvEDJE8FkpZ7jvyjbw
BcdSemrv+J1gmdeamvU4Tdp6kVRi5o6QDnLTuQGKFU0DVOHaidHdyLWzb2vWw4RCcpUVSthkP89e
7v+2PSoDgIqLvLm+xRe/LhH5q1V1A0Ghdl3PQ9uXdfWuhAIBjsi5CfS4nOw0pbeZbTAmJKc6yQRm
rI1nt/fQAZSai9gt7PpQuvCRA2qxxAz9ggaxHu0yjtY83/Xdmj0ruwdn2vGgncr7HG0G/vjSNQt0
cwvuwgb7wfDQBqL3D4gpGbCGRXTb0p3azz5Yhh+EVpC3feoSO4u0CDENxvFg5BKRyM7PuW2rJfYz
uJGN4a2bbswKYjN9JLOHQs7zv9ado0M2ZhoQtlfJh7WmCpLmigmitzOx53Qjipownf2kVvdLaKUO
o17kVyVybKUOzpWrSpvxC+9gfnN4PZ9FqHqEv7D9gdxGhuYo1509KzjejjI+OQQbkZC5q7cQM/OT
6EJNO8ZY5stVrDGtemh+7JW8HvTjk8VyO1xAVDLHV/bFbY3lx0Hh8RKnm5u3QUmxm9pZ7Ac1yufO
RcANsio8od5Mf7kNNPoouIQ55kvKT5Pht7+nKBfn3IfMF+vSr+3YFZb+hdEFwoljk8dxt+iJhKMB
GW9kz+SnoQdcbY9QLTDkXSwIVEFnspozskJ06uxwLHdYxc2XoRo5rNKwmTZeKnuYbqbwt3pNG4iw
KkAb9tfnntn+ZcHl+tdLg4xfssSVoicDnl0rwdtXw+zsertrkGJShmeVMZ4FHeg/m7Jri8R7vwoX
JPEhC8MxccOi/mtMnf3bV8BKG6OufpNin/9lxRAMxDTjyExT39iMRW+H/8ec9m5p+J/Gm//Njp16
kZVGQVfuTTmbR2+FL2qqef2/DEjef7yK/9MPuM/S/4vfDpfdUKZkre8JcG6R1Pz1VloZKTK1tJad
SFv3SBlYv43rUhwylotPkaWWk/SpdxtVZBQFvYRCrNH2MV7Aefa3hmW9zBn40bTYpfpvvmJaqYBY
2wJHFnkAUxGdS3rCPh/3fX0l8P/AKbFdZ8JAC3sTySnB97MNyBy3i+aJjaVD1/XXMA3fff4MGhtG
y+y0GLC/qQROKvNyGJhTbEWPgdRbp+HAHsSP71ANN02KkNcg0t1tfBWBMMDmmzmR83qXYYC+V1f6
JBDHCBq0Qz4QWQWcRdX2MUuR+JT3KajgAg+kuOzfoNjRJgff5Wheqhz5q8FnZnIKMehJDFfFc2rs
3MX8Uf6bAfIZC/QpWCzM3dOhuKcye2SeFOXWG56LlRGb2YOCgmAIhLs+2+v6Gmq9K1f7BiRgl7rA
I/+UjvUYefrT7Zu/c32bWJoyq25jAZUs/rnpt0STReWdqTc4MywkAos5mKMBfHZJxhKfnbuHLusu
WTD+VDCWW6NJVt4oLz34Vru1vf1gI4xFrz1qfRq2mzJ/yuUvAzy1Vd6KQb3mtbvvV+Yc9quTrnHW
EeeJrLNYn5J04Eb17Pr7u7atjo5k+UtW/kYEUKdw0qWszIdrvsmKH10BamEwaGZPBGHtWnxCDehz
xINN54dJ2JXbme7DtU+6yNkVYhgxzn8cC0C62R9TZz6qsLugkMZddrL7XzX0aL/I9zZU8HKWsY7+
jNV3ag6btlqfW/Q6BKFEkNDS/zChQKA4D7Y8NfqWRoSdjiVYQsUsyDzPw7tvl2cPtdJevwo7f3Ro
AfUXog/PJDfUUDKxNDZltl9wObGHhTXaJ3TJOzoWMHrpcrSsZZEEA2aT8akDsNemP+gRyZB6l9Kr
p/3g6KPPI+ubPCiZfwhTJRHGXt3xuUK+g0xyX+zhRzSxKRjKReOhDOZHZP6nVc63LqovbQgJvGv8
uKbORpBTO8+sN1PfHlEzav7j7E4oseIxCv9RqMSeRrKyjQ34PB5qRKDITVxadaMj+kGCO4JiX7qA
4VnozySHYbhnWCZiP4If7qWfhKOj+/X8hd6Op/CnYyFwCldcPOb4apH52Ston13FuqCHmGR8r024
YzEQjjADPIY1gUcLgAWkQ7LLbTyOjafOFvO2tUVqTcVe0OpQFj2KMdp5a5Vk4nUILIM+tbpULsFZ
df1D0gVo3C9YrjezearzxyGsSH9YGNmsm1GvFFvNeQ5HvNH+NS2ARoljzcgzHRidZRUOpM9hdi9V
ve5yZzwUg+TyY2bVzPu2/Oic7jav66elLxaXzuRfzeXRbx+GPE/mfEq64VcVFb9TozoP8DMzJzoF
tjqpDpPbhDN19bZtjS/BvtPO+6R0shMIsz/Mmbf/8RR0D4H3p4jU1vDIsp/+CCqu2nB2MreAnpa8
rOVrIPSTPUJZMAgqAgGvmZEZk7uF1PN3rbCzlQg5JjELRRkTPBwPzluTZonZ8PJ4f3z5Pdufwh5i
jAYYNfnLbeqh/sjdmgMI9Ob0yTOCLJmXFoK7k6BD7aboc5omiiX1MWXI40Tfz/x7Q1R5gMlTxHMa
+QfGLwdMhwBe24NX/6JIPM9ZuPfKz8LG/W11P+NaHvxFnjToHYAdVjKEKSLXr7Yd9wXlwlCfs/lm
rtNr116rzkAUuho6/ZpodEzBPQNGuwqipKmrq2mbQEydxHU55RaV4BgFJSU2BUOo3GctgjbQYaVP
Dv3NWMzt2jxEzHJt93OGM1oXHDbuz33By2SD16i/5+KRmfTGCqr3LP/lZlZC1R9HoUc8wLJJGSkK
nodFNmcfILUwnd0UNIkG8Tl7xXYRP2HHxxD+rlX1DksQ4GwXN5m+LC1fCWbxUyPu7NJxmxcjr6Qd
O5254WjYtxwVlVPcqNJ+W1W+swVPN30kl8R8NTDHBHZ49nV+TIl9cPJgTQrbTkTBGzr7h6xRiYjS
r0W9lr2fmNJP0Ch3TYtY7BEaEgw/rM8cwRIk0zTuo6JnvMfSsIy2aw+Y1vkwdXYUDnQsu36cTPLb
sp7tpPPIkx+yA0myNC5PsW8LlbSOvS/a3/bIyFbtxJInbU4zE+KGwajXmJID7pqV/Ohc/s0FeoD5
ajeeWcaga2h/cf10H5IRDPqmWemzFTqIZNpTuCY6zL/ngCDZMC7qOn1ooDE+4FZCDp5MPkJz8jxS
W0T5Y1KivjCrKDepXTXPiBPZruj4FzCJUKxUrHN/Zkl9vMxG7yHONql+LkWmrqNYrGNu5LQWViS7
U86WeL3RvS1OkmFpGS9BVkyJu8jsvHZeR2HZT9EJ5dHazmMYMM/IaZatng0XcuLcf0qq6AjXvuTN
JIHDi00lGdu38KGOkem9Z0MQXjqx9jfUfBzQXhHUSE3V71EaB9WaF38ujx1Y0HPnEIiT9DjHHxc4
9TEpW+aewd24zcjuB0cZmjGBkGhB89sSifv1ibLYZN2xBUk+sXN/hrAHhtDmZKoljiMmskRm/CNN
7cFlWBtY9WEN+jNkaVoN2e8mTGVvKjMvk1duO/wShBv7F2Kf9Hat5K8sLZD8keeHq8mQfCAn4QGw
2I29kWY7e+yVqFW9zPfQTjgYFzsfd7k9qnMdgAP1WjuMLXxZGCaInAeR+0kCMgYeoN9mMTzlUYij
qMbfA87ozVtCf5Mrrc956F+LCKmgsjjgimh600J8QI80UcorI2mzcQN2N42JmuPtkvnz2kwflm0d
wSG/jKF7QXA8OnVg7Ijh/iXD+7pLHXB7+nlyb0ZiFkZQw+yWTTItYkt1Y8Jvx/+wUc/a7jf5MBxq
y30M6uqhzaODdIxNM5ofU1vBdMeFahEwmViAwqN1+agsspsko+ohmKKjEBhxw/YIK6aEQWJt25C6
BVXMydVOiuEc9t65QscNi646t71ZYIVYvuQAXh3M0EkM+KyESk99lZsHI7Nj4oHe0jXKksLzvgGR
QLNfh4hzqhmsGGYwcbmTOUM3rzq1C9bahShHUxniOj4IxFkZyygT+VbRZ3E9DqHyYztqqCuMdGXe
NilHiK03jrLckbBnV89jXwRlYoQuBtXeIs7WqJ1mZ/qa/tgR/fIaOVn1UayMUM9WOi3+flxY9uVv
u+onYMulQPWtqx24Y+vJDBfnzORsXOiYu66l7ib0KR4pr/4EqZMTuF/D2fWzlTn5uE6+s3EKI9yp
vDQvYVPQIUZMxLDSOwOTIfzZXR/az8NAGudke1GCt6lOeF9yZxekoW4O9Nn6t2XfN34mtQxLXHba
39gh83o/z9c3ohf9IjG0jrpErWu07zvmgHFo9qbcoVjmpxxTVkLgAEdIATA3i6WVBxyzWdedIfQU
zZZpUEceDZ/a9JcZi2ImYLgkKi54JXZFuFrbAV3kwuqtyS3qwXNtS9GyimMxJI69iaabpGY58Wd9
tCqQy4wPZ3FVYyEPoRjHZ230fI6B9hv/5GJMoaKJyDmPAUfmLcdlgWoeudSoTeT3iDhGz/Wet2l9
ZJDV1KfRsfPhOM1gGRJnYcbBUS0aPCOA8qp9oPpq2LLV8BMUZv3ScPx4m2iha981Nj0c8ZN3f9Ga
seayqXAvY5uf0llsKuUFNzzMgKokFQyFRum0l5K1nETjG4AivWSYYyciAS0ofVi5GSS2xntWNfYD
psz2aRpc6/cwtuScLgZ5571lls+e56ztqSwjCOFMAIhEK1i3fPRTazi4PM/7iB7t7GWBpGbBiX6a
AnclyNmC/C0IkTs4XqfeWPMKb3gK+21WLvNzwxcxx43rzk8ES49G4pdpfatrP7p5o7D2g2+a2yYa
+0M4WJQ/3uI8uH3QXru+LzbVPE8vsrNEot3VfNIZjUticpPvkIO6/ZIt3YmINXku/f/I5S0BAmHY
+T9aWeoZeGDwIOl//8zI3tuaPXz+TTbaq30vJ53J7cQ+akS4912PJ6yyh34XENm0LxnNcurL5SH1
3O6Ml3LATNQ1u84MIhJ0ITDPXANY/an9A69l0y4K8uailYuF5m7PVMdQ3Y1cVWWFW1YQplMt2upl
zKf0klU626nSL85ADfUrtrt0x9OO3dXMc950bVb/qG+KzVj2f5ZibOJUD49zCNuZi9RPPGMcz4vv
nLpKclAMTxktCDhWlPcCOXJjLQGhU438Zy3NNfdW8aU8/XtFwNylBBpuRJc+2/bY0sa2n+TSZgkD
p2yn/eHNxNmUhHnRM4+Imt0wRSlf0YAyt2LHNvlznNDdBzaHe6JF9W4A4Dv06egRhuVTn5jWse59
Zz/iUznYjLE2YWtjfoULxGxsPqcpDrY2NLNrHUiRqHZ19mYkf9qUU0n52CiY8/HPVTVr19FE5LXU
uzYty1suLXkJh/SeadswsI/sCJNkvWxKYwEGm43GxuqoxIdmedH4v7+joAzfDHZeNvPihg+8hMtG
Gn2Y5JXKkqEKxpe5CeUxqmgN63UIkzW7I7p7x98GpkqfUwJiz26Pr0FpPhWnqApKUf+jHjuTIPkK
3w8WoM80s427JWPdOU0vd3YFxY9J8yEniTXBDetuQirt0aXxxC8RxibE2DhgwzUJGqN6nRiyXwe1
2HsIHBVFfArBm+HhifW4uwzNNIppbnphMChPdtPrZ1kbRGtmYYY2UmJL6DMPWUavP0vDihyrMh9D
4SC0Vap/qUldw+9drvu1LjTrj73BYQ9dCydEeTUGfGClNqdtif591GH3WjYZX4sSz6qU62bIS7lt
BjkTQSjHL1dMwy8cjQEQlfam7ucHfrkmIV5u2vgiYPesaH7htQ8wH4HSa0WbXdO18/dFXkXEf/Ih
04Y5D45u1BXisBUPleNtM1qkm9lF4jLks3NxUFw3hBthXuJPx6vnosqLBhEc+K/BcLZnIOfrjzso
PGmraU6iKuJWJ4I/bm2Nc7ql06+y8l9Rmq+jMz7NljckJIo9ynH8a07S2VLXP8FH80ntFCt7klW5
JQ9SvgkzIn0G72jsK+etCIPqxQWLsu2tYNrUY/E0dNyipe2Uew9Re99H/WvOkZgg7SOxaA5svvN2
uzTlqRvG8KiZqDC6n35ruWK0cVNeXWLq4lx0f8x2XG+r5R4iLOp7Xdr1u5Wn7bbvV4skEJyJesp+
pD8yMqpFd1sGy3yeVF0lGI14LK3wKAnvxAom0q3JCgGpxUKxL+C9Dz4TVYZx9aEaLBhWc+seAqtp
qPf1e0cqDZMXRanJDCxW03pGgX2YZRRyi/njYRojP9GpET0UWZclnG/Y0hrjLCNdbBobalVa/2Qh
30NYTuUFSzpbKFHbHuAP2Tu3tsJ9Vanw3BncIjJkKsBAx42tbLhRh+HvbC+z4ixxDM47JOJvPCfd
I7/8Yx0M18rqy/wwtTVFl/KLcBv0VXlD9LHzbZPPa5aE6fw0uVih6LyaJ8db9TfNhM0DUveBnVjZ
OP3OyD3HICBkfwzQGbYtTp51O/shcfplUD6ZNX5tp1qMn75lCCedwn1eZZlu1jkz2FsQzZY+VN8j
uvUx6upo45SCijhyrdjG64jbyRKPs6f9c8Z78dKa6/JGi1ix/zGNBJhiprG+/SYgS6JNezyvMn8U
9U/uOe2hnGgb80Gu+5npNBe45SbLYv+abZxAljDpnSOKp3NZFZgQvNaM3mfuhleDIu7N7atupyzN
gnFm3JN5Cv20YKHf2UpkKXPztv83sHa76auUjbdlrnMPq44uz7rr6a6iyub/b5ZKfbrZhNWvb5gj
cDZwmwjHjNOJVcoOuy/KXc1CU5daz6Ipy7ehb4PnoQ/qnTXb/rHrDQ7XyrDPQvjexolGTiPNfJys
THTgd6qviICN7m5aRXBbvtg6JCxhjeaATZbFR76xphSMy0wLUOWKYCvZ08/Fa+V2V3dhHeBQT6PH
6eHVB2tNncScXfMKctZ/sjK+um1UYemAeDkcmBG3sbD4zO/d2Li3caWfGkZQTHgVTyEefHVuDCt4
wztjIkeYEt3QTIf2l2PW7jeTJX9MRAlrhuoG+cvIs3ybtpF5MUgJeCtdmDyTrNPfDKX8ajdqTAKE
JMG3hzo4c2u5TVi+W7gfcRGEDTU0rzGTYLg7o58EFRyVLSgbtivWBlvGE9BE2V1rVoIYWa86YBOz
yHQsBVIi9hcSI5vJUHsWpGGh6XDFkLZ4jX8YsKoltpJBXHMw4S4w+bATowrSh6kNCoZCk/z2FW1H
HGa1OpeTm/2VE2NeX+X1Z16xtnw3BJDqaxjMVE0tpxPXDjswXn3fFXWcvE0kAIrNZINTQCxYfGub
EyxWxX1g1LzlvXSCGzE62fuyVuo4LHL4O4jCesOY5H3PkxNsjPucOM2yepeJVj/y4bYvhbK59orI
ocvIS7XBkrzEA9jbO3hkTfeZETgbERYw1wrff2Cr3X71Dbd47zzT3w5kN1zwQjgf5VClv3zfc36m
oMQAqXKnaBJnDdcxLnvpX3yjjsQ29cLwr42DG4tYkD9WqzMkHjS/rczTi6eq9Y/G0XB22Gu/rCkg
ec/T3XaSkrO9je6Tv6Ev/lZyLD69KAz5DTK9jruMDVUq7dHIusdBuWaZqGAwFkq9XJHNovBtTHP2
Rwal3LRGJXd+ENiXOWr11px6VmLK6Z9EteACAc4bT0x8P1hHRmXjXH4OFw6ZyVuPWOLEZvDKNonm
uUP6Ux91uvAIpR8aCkkNoeBAdmL2LPxgZINj3pS05FuDTbY4Kwoz5rvckIQykXZO2m1oBvyAKbz4
7fhYjfnZaPwmnmrN2nze7Rhaymozaa6amuZkw0w32g4ELJzVaqLy5+1bNab7cDQOd9fclqH+U9C2
z0TwWeTKFu52dFeuPbyHf/A4b4RsvwbcJE8OxK/ani+0Erhdponirvl2p+XTdrFpLPxSdktdXbsb
L8wvqXYvpjHtuwI+aLD4J7x9Wy+XP4GlDpjcUIZQjllpmti/OuqsgXBIRtl5KtUjQvjBDlRxwabR
xCLNKWnt0kcG5y1kBs/ko5rca2F8tbhEauO9FIKNMsW+a57dOVJyH6XNV6DSbda7F4nxLp4tPzoP
bMQ4bbRnVrAfIUb507LnhAr3NtvdqIc7p5B0oyW3snMzit5I5oqinQGOz0u97pdFbDtTldd+HM6Z
YUfeHml1+uV5LCf/H1PB/2WN1rrvjP6XkWDqahCuwVztxTCfpIERZyzeDIEjf6hu///d0P/tR/y3
De5amQCaBEEOI0nUe2fpl53LkuT/I+9MmuNGsjz/Vdr6jjQsjs2sew4BxEoyGMFFEnWBiaSEfd/x
6fsHZlYlGYphTNXMbQ4lsyxRdMDh/vz5e/8Filov3en++Jfu0f/HHuwmjN1/+lH/ZsG+TP7j/kfS
/XjNq/cu7PM/+tOEXbLMPwxbNhXbkIWw1Tev9f5n3fz3fyK4+wfa7xq6QjZ/2HT5/2nDrog/hCBA
2pqiyYI/+aB/2bAr2h+KrmqKbcuWIlTsbf7Xf30wjKpP/vu9S7qinkhug6kRqo3ju+CXygTXUzlx
6gFwoCdsO6POe2hE8pwHKFfVXy3J2Ocp7IxRhzRpmSqx3YNTK/Zph0KJF5oKYrzFIo6S1MnSZGlT
J6dBqy3tOKE4BOAKwpO8aKWypqAEUjIBmZrB6V6DwxkBHcStk1Spt6imqMWAuN31hiktoxAtby+m
dsTd2YiGRZzor7pCk022zf0A48gpNJusynvKjNeJI35BIUojAzIf5lfQcuUl42AkNjqpHzpdHu+s
uSnpFfxBQWoLbZkAmmm/ihYuEbCU4Pnt7+B2PA69uQ29QlvkHC4LBMWAPvc2YKR2YbbwgpPIWKb1
1DllMmBrk/GbIvp8HbVwuu0PgNkgJWopRd+KZ+zbnWrEP+bHAsQbLWIS6WmyHpKutB24JGh5jFst
sx7UPH6O8OuE9Vb0aDgUry0lAJn6pTO1teUqPnxJNLoXGiXmKMCLSYTxc0Dkp2o0U1aUeoGeFWl/
+t0wKgBXZkC9u+GttehWLbsHivhUQuoSuvD04mXDdUETvqXBD+5cVPCT/a/GTEmokg5RhzT6LoXi
19v/U9rwgPOnsiPvzzUZqjGlHL+78ycQyhTO1m0qtqiig4Bqkz2pN7zBYK+3praSokpQOy6hSDQN
1BKD5N6LV0Ygf0vBlG6EfQeYcj+YGlSVVlnNkhfUzc1laeMQDEX6dfSka5+a7lKWPQrLLyzgiTNX
PJA3fFPScqsmVPyjCJ5ITPegip5KqwKuPUOgQDg+mzZDthzPvRXQq+eqUCSAt0Z7uPMTIEKrRk0q
hJWwoQKhwdVsA/xTWiu0kDVJHbaxl2zhnE1XnglWSS/oDuSlWizGuEr3Y8qEeZI4VNOVGoLNMiW4
4KHk3/U4afT6RKMur3dYfHTUbYrnZF73sWFoZNyCskXeYrQe3xnUaa8oubrAnsF36Q3AgZZCYVAj
hiF8kz3m21tFx30+Kn7JkQKHLMeAQDfFU6fXo+vbylOiwM9Ks1ydPXJK8tBOHKiL3Mtjtq0KMOIF
PYdlMinAX4dDQzne4XsoULjt66qy6HzVZLIlyGXypqNOTr9M2aIOd3bLNr4OTZi4gxwfo+I1kuiS
B3Miv1Hl4FVVRObmApGhOnoaAstbaK23BfzPdHAfUYR3N4z2S2omq66YEVZgfMl8+eJpAdagBghQ
LUuAqLQ3onxbNEApgv7G9J5ocx25nQX3htKPN3UhfB7HL6757hUZFkyP2p+pUzZsLM8Od91UpldZ
p23DMIebDQb2BusPl68uFlWWxE7aDQ8ZkWgo5G/KlOQby4ozx+vS1z7sQbbWuXWFlSdoZNt/7Bso
/m0g3FSYiPbqwF44sh0a5tPabLp6k5eoymvwzWxs1mk+5E9NhwtS69cPg5H0u7RkNdA7qOYPooeq
eZ/JECxo4V8VSJCsyu7e6PLClbv+ax17300NUEB0y62Wm6RE0G1yWtC0Jp6y+MaOhu+jnjzZmMK7
VDDBKTV0NMZVL0EF7QEKOwEXGqv3HtQhXw05Wsf2akJrYjE+amUNUgd+cOjnILkkghjsEmUF/NGR
u2IrLLibHq7xi7KkbyFC4GhoD200q7oTlpY6Wgf4Rgqo+1gRoAxgoW4vTRZNTujKMKuOeASYbgNf
Tajpq9w1KW2o8qGx6KML8KxB3Wk7rDseo65A9N5qjlZ48GW9mXnRpptrabdt/Z9INFJJTID1AITV
tX2thqB0VfFLqkE7U0haib4NV3EyodoAdkqhby3o2PsKYEpB99kIVO/aCEE7x2X4VGf69xoQIFen
oQT+2yYuTpXjwk7CY4GULPWvjIa43bWbgnK+045pcKC67i1QBCBIBC2LkxNqJf3M02Et/4h5HECI
5L82VbvCGhdFYCOdXdi5UwpY3m3CGqV8googLEN/1+OhoeTzz6lt52iGcgj0sHFrtRULq/APlQ0C
I9J2fQleezKsX2ZXN65IrGzHrQeOhdUVaxxTY1m+HcWIaUH2YkAIUtUSVEqxkazM2FnUNZdx6LkJ
FKW9mKxkAYal3k9WzBTZ8a1ewaImPWlXddpf+wU62FwyroJi5tv2kPhTkzfKd0n/WtAiwvdoqwcx
baQg2vp08O/z2ga0JVmumXbBum2HVdyG6h38EgqqFH0cYzTyO5wIVzKleeyrUk7DZj/K/SO4J1CD
1PiHQtMofkQUZBuJZECvt52eJl/swVtaumNyoC2sqrwXKLBx0zehUJhqfTW28Xfb1rNNJVe/0KDI
twaHOurPwyw4THLf2ku1s4NNCbN8HVvLbkiomVvlE2wNpB2dzpPvdUQFpEbJdr0YNnCNfaBQ1rqj
97EwjPD6oTLCfQ3eBcmcGzkEpGakwVNDP3I5qfla7xVYOUEI7146qiFObZLxWuCiBKiIJKEWrjRM
rTMUPToLnhIDhsWcKnzoYBXkuitKy99ngI0bGdWDEKRbP4y0bwRUImWnKOWtXOfuKLkiOIyZdRsr
1V5PGzIXHSkXb9DuEzHC97H164aN7GI+s6W5fa17CqjUKvgeB/3kdAjLRKG9sYtqNWGxNALav/aC
bD0DHgqT+yUkYvEy1L2yTsAWFPsuLe5Ug4ucERjKOoxwwFZTJ58bo9WKNgY6DEDwF149uZQ0r3yj
+xqLAMStYn+bZoBScVfVJYfwELo4W91kXiaoplJF8zLbftRjkjjqvClOXQCMfWoB3VWpgp9WdpaM
y1VkgvIGPNFsARlgCuwHwcqU1JISBkQpE8EWN/dTKiLpk9oMiCmg+OAGiAA4cgW1Hx4lTVC9nlmo
q6TJzV+ZvDHqoHFs7lWH3vCoipE2wrHCiaiCX7NIJUOmiGBuWu8RruFwhRjZAnm0GxqRUL7NksqG
tlJba2aGxQu/Jaro+6EYH3waDo6i61dhJ/+iCmU5RKaFntFwRshfv00HZd9G05aNdtcW3q8o76gP
5E8TiqF1pN8NfV9Rs82oWSbq66QrG4nkzPUqUg69+mlBpxzaql61yZAvFSHcXk9DzkEDmVsIrE0M
PMwWiJ90InUlYFshh1Mfps+21RHZtRAojIBK2YBONsOvlLTnThEAM6+w7qo8cYaK969XMSwhFzLe
d4RjXir5obK7jaf2rwgKgAn1IHJIPZByWbmHHXQIgvQhSsW6U42AxjjfIEjAAEP62fTi0c+GhhI6
gCB8kiMnqiCRRBJ6dGHFgqhQd+xs6IDTTeyrP+34S5df5YPpFoYKr0li5cfCWuIMhXqB2TtI9QQu
Csz+Ei3YjqZZskfd7kuaZIuJn17YvvW1vS1aNEikjNpkYt1PQ/QsKED0nrmxkz14pFvTVsJtgKZc
tZes7rZNzX1X5BZF0fgR7sY2AcGZSEAha78VEB55eN/7ZXrNXSUDXihIrfIahmVdBihqJDI6KUa3
H+AswFLOi53SIKIVKd21Ajma3Lu8VpOWxndp/FCSIEWgvnJbA63htK8ePM0ukBMnuOpG8c0+ZGbl
7XzLnBfOMPIrpHVX1V+KOjBuBk30C8/IZfDBT7Vfe64mOoo/thrvwEJfGUF77Ex1Ba3Icge+sRPW
ZFhFaMK6sR48wS0AiVTbqbl32DVZFXsM05fupvf6VZeMm9ZOr1LkEeaNRv2k174i1m3OdwW1DyPH
0sYX4WNT4BFi9IBbluUP5Oy+/Kz4AZ8tZTMkBpA5vJ/d2Jxb6pW/9Dw9dFITdkcqaQ+lJ1lrqm6u
5w+yk9IEW7JpHnNcdnBNbPaCqjIxflZk0MAKzckfCx73soaaEsIWq6qHLNIVAtst6kgJxR61jZ9z
T4WLYnS3Qd3aHLThwIsFG/rdNslVazNNRFdeHL3UmnyD1ElurIfYBjallIhcyqV9RZb609oj7DFK
vnBpSP8Ygi9vP0ujJVq8zURXNsMCOHAohc/wX576vL8qgvDZ97nWGQVHuOndJTXXw7d/A/+E78DP
pgaQQ38ElmqUBsi1eNjLEtBnW5F3Za+/FNldgtHDsVK8nR5rGpAp4HtdADg4Ga+UuRIpTFVeGkr8
rANxRdGla5dBVyurphcjeDI4M/OVwCv95q7l13fyqC0RV4zdxJIOySDSZVLgCCe1N1Uaq06N3gYf
b3oUmWUd+1RcpzYfQVYrPov0Q0hpdztJuqvqM8Sxw02qKcBBJONNC8Ch7HJ+VZPBNSWzlX3phftC
uWjG5Pntvgmea0udfAEx+dc/590YrS9o1gAWUoLN2Mjy1hSsmQ6a9bJSUMMx7eC+QHS5KMd+V4/l
dUH5lXvoug3aYT/qu1AOkEht87shc1DyqG56Uoessa/1pLpBKBNPryzlugP6H6CZmu8qU91WLftk
VDxzlZSV4erU+92x18Z93sfcMWwjXk+4JW98yG8zgjiI/G/GKHs707jWJw99H9DNjoGNPOq+waKQ
rS3AeLg14xFsZ2vTnOH2Bf1ri5oPRC8VRagkeg7rgd0b3CWULNB0eaBqfpOr9WsfvSpNbyyLuXTS
qVBLe3OmACF9EBW1O5rXQWMsxpyrO+d25xQyS6dGpsvxesrSJbyGkMZ+JKGin4c2KGBzm/ps9Xme
QQMjx1uCEqv5Fm7gwZr2Y9hAubmEJXlLigZsnF3hB9JDwu2Dsst+yqg8iH5m8fs8k2KBn1cia69G
LT31L1n7w1OQhbeD9qB7sx4Ueo2cVd6D3s4n9xwhUIF90FUVhIKlI3xFkJ+LFlFo7KW5tz/cvG0H
WSWOAIJ6hrm1VUtO0LCMtmFGaGqHYjYB5jVIgbRU1p35vea5tvjZNDAgfIhFX1GxjQeqJxZ8IIc2
2gsk4G3rmePCVNSvctTWCEmJ/TgpnTPj3tNsC3uZrnLqzItzXpeyyps2fnOI4k0GOWIOiFI07X2A
ZGUOc8f3uGSo3AJ1n9qR3lFZmn+V5zc3EkKgwC3jZ5kE58/H8SaDa8gclSjv0N1Z0pmHgkbBaa6+
SKM1uEmDG12rY6RjcguLBNWhYg4IgBIlcPlplUVO1xKy2zR5pnrOmVNPSHly585yDpzAgkyPjNSi
GL+lSm6+zY2kEepU8a2MUtORE2Lu2+cQ8zNnIVh27Udp8Vjzh4AS8KAgi2DgTwtE2nZyJcFak25R
Y5rf3kpmUcqve5vfca6YASWjcCVAeTTtftCHu2hWRUrTnUDwKYu+2mX8Q5uqI4wq1CEA6kCpGHw3
txEx0WllLHohJYQwshU57mYpJSCKkzRemwOL2ID1vqpt6SEdWWtzgHwL3INfzo3KF8OkGFQNMian
q/nzvx0Bg9GUHPL66u1HNZOvYln1gXR0I9Ta3I6aP0IO7eOdoJXn5KA9FjkKc24sMn9DOK85l6lL
zttkCLyVDhTeEaDuiKyuoW1LQu0i07vaRa3sAVLhj6KoH+OCc+hdAfjwJ5XnfUn1TTn6b4bPXFDV
FEWYpgIMai7hnkg+GpVZF74n9NVMUgFdvelbCKUxevzeUrep+2XNS8iCE4O5DyJ211vRMEG1bn4y
CXtL6j0Q8P3V/G2FnbxazS4fdwP41hIN45JFGLasykJazuVMu5A75IusB90X+0hT79RLTgMfFWv/
eiPdklXNVg3dPPVBBiZk240u66u5Jpz2Kfk7lTE9fIZBsM6H9hucGB4BLaHPp/JNH/h0KpG8MW2C
i6yYp+r9apaFI5cgprIqVzlAfDxo93MZuImkJUiYvSAsz1GkmOy9Mh/5bQtDZQqfdTgp2B88aaQP
OOyiDfclaHGkVdOfYk5uWnZzABHSqmbwtrlFtfJ5zhnGkkMmNy4Y12gf+y9/zqCpCANWsEXV/s0i
7F2rR6PlKAdjqNPdYuPNTz7Hvz4ejrW0BN7wXHTVLWt+W4ZsXzMmhJXkHeD9KeyRegiiQ8hj1ZR1
TTqLUb6fQ3xMBG41ar9zkBuVl0nnzMxzbYFXJ+DGfyRCQhBN5zym1qz7MYMqw/TN3zJga759sv/X
DaCb8AVYR/6r+a/5N7/kxVgB6mveOhd//9f6Z77/kf6sT3/ow7+h3fHX083dmQ//MWuNNuOx/VmN
dz9rNEH/0RmZf/L/9C//4+fbb3kYi5///Z8vnMvN/Nv8MM/ed3w0NHD/922ieyABdF//Y1snP7LX
+vQf/tkqUkz6QTbrHBUEbFRnFeY/G0WkyH/oiiqQfrYRC0XX4Z99Ikn/Q1YNQXeJv7JMwRb9Z6NI
UtQ/NNk06E1aumoYCqvuHxPwVxz7tFX0cQ0bOjUtIr0FfouGkWyqJzqzVdtA7zRS815HzUTpid5K
5wZoCsy1ADKEhW3cpbUARg9SxIazrEEA32lpfsh9D98rsXw3hWcC7Ymnx18PpFHxl1X6aNabbPX7
TaVAwyPJM+97BzqLEzjK5KbUOhZIujnRJvqu94viouDyHL7/jkmGrsk00QzFVA1IXLqYm3bvu7ZR
K8KxwlXuHp47kCMdZGm0LnWkMexgVQBIru3vQwhEBmBWK5vbIW8vvfg80yePYCKXZBqGaQhLP40m
SUFZsbI0+b7WI4mqzsyalDVzretIaJep932KwDqnmhVt5SkCHeXBaNK4dn3+Ad6++PvnoKKp2AKp
Xw30NETUE/3ksoc/oXlFfJ+lVoJXL9p7UQI8YvTJjNDW3ah1RvPCRlRNjvMv9TT8bMom4QpJiVUN
7XJVRKZAILfwVwF8UBDsxbONci6ieEDPKJHcWtN4oRV+YmRt0O/kqXXI+GwIS+HY+vgBB8NXpQSu
9z2Xf9XptsUqu8/X9PgWaH840i5dGavKGTfWhcTg4yn6+7jz/nq3XGHxYcRER/GerGeXreK1shar
Zl1f8Eh6yy9++ypzHJFZIfMy+TgORkzIPKJQcD8EyBTOB6gLRHtJbypetMDaFjUg6sWADonrm4Ka
noT+YKzuAdU25CsAdpQ6q5GPojkgGiq8sqcPD3akVUvMIsYNDKMAfqWnLfUhvlfL5lcvFS9+jMwP
OKiWgmuVO8WgrtK2uS+MZlOU1UPdY+xoVYHqwj1CQTHs0LdH9sy2gWbmihKvFNAmqFfJytoCe6Qg
ZuWEqrwRA76YZiRrN+qIFiAKo30dHSOPe41F62RKv8Q+PNWo1newtoeNlJYgL+X01ixM+JaluIN4
pBGMspugmHZ1wZy0g4QoPSss74InI7B3QYsHA2YopcOGJztue4+7rVYukFtDyzh8oJkJVawrGlc3
ubw0vvQN+QzY9IZcUQvTftEqezCZDyfPcO9sfXDHsZ9k67FVtG0QNdGy9YzbyfTrDSoj3op49th4
0yXv1Let//7jQx7CfF2RtVlFW9PEyeKukM1Diy/Mj/GvuUVB7s713Qnu+6foS64vocPQs1LvPg8E
pyv7bVCioWC1oXJ4GgfQlEJjtunjYz/YmMH74T6zoDJPEZ2QZjoWQbCzcR3xEHa8EILm1/ntdd+N
fIJv8cyyQAgp8GlYGggOioU+mYtBri9Iq58efacveDKroOYLLGNT6dANV74auX6E86Usr0Q1XBhp
fuDTFxKaANdhzueLfXLINl6OoFtSx7BUu8it83wvmbp5YZBzsyaEoiKUMica6kmESLsKS8Mmlw6h
gh9My02WNjbX489XxflRqFtZhsVJaZ+cDpkeBAK6Ei3juF9Kc4c0mZYGcP3Phzk3Y6YKSkZl65Ek
nczYWKso7jTYNPkoJbS6DLzVH4wLsfvcAuCsRe5HZcKsU/V7LRzSorcgjxtIk5ry9SSDjB7p5jQX
bgpn3sYGn0Yux6UBbNDJpJWymURDO0VH4PA9xaESYqOsfv98ypTZoOHjKlNkYQGU5PijHHtqDoYQ
U0L1IgqPyXW1bW+srb9FN8wpLh5GJ4Z9BpdhRSZBIXXV+D7qadLY4H9rWq0RHMtypFWmToNrN2jp
q0obLCq54FqDTN6gzXCGML83BHpgEOUXIpO2NJpa7koWlcN2eu1qtHti2bi3jCBZFCmwiM9n5fdv
PD8qCRU0FPLs03Ozrc26t2LFOhR0+SeA6mKkjTxS+ta+fj7S7zuDsxkkmI5OEsgw82TJ+u3gWXD4
zIMmlw6gXdjQgAgoUP7LwwDsQlDVNCxDNk4z1QkmMCzDMToqMxYjgowZIl5Exen/bph5Xt/lNfR+
2hh58OjYWcOPvEZLmIJ2B8bTu7Rs58V/smw/vNBJ3JLiZko8vfIOtvyzmcRcJN3YmQT/1UAKzkeA
tlg20H4bIe7bgYIWkROo6YX3/f20U3gK27Q1g3KNfLp5eq2QbAgB0bFXvG+tQpbhUW13uxIcdjEm
0DHGEJ5qibK7Mer2v/NRhWbNVw/S/1NblFjtETdBOO04mOUrFDiqXtRcu0teq2eWKNdOcItEPCG0
U/NlCJkRxyiZVl+YG93TrzwMRuq6vOQMdWbTMQ7gQ03DaJ04/nHxeFBb+lGJvEMwVMtRwg+hDTeU
PhYj14EAhX8cKNzMqiFetJh3T3heP05GtpmUnrqJtkzl4MIj/R6B4Txzq2LT0HLRrHlm3i1nEWLT
FFtBfJzEnPPp3QbhwJ+fbxlF/X0l87LcWWW+oqG+GZW9G6Qi8GshqAMCsLU2V9OG+v214mAE6/ru
Jfu3jxZ/bzFYJSmkEsm3VEkqPr4RTP4Cc3sbzIvd3fVWhGSYPQ7Y7I0pyhJxgABMDMV2vHCUnclF
lffj6ic2QWrQTWj0+NaBHr2ruOFSSAuwV860bNb2Ibq5dMHSz8SHDwOexNVewU0Tc/ToWClt7zaR
jQrQMMKfSvLqUW7sTQfP2A3BSIEjq73tBB0YaeP6UHnIIDSyFy1H3+jdKNJKZBymkdq8WuwymqtO
GYhtnYJeiVtOHljw5laLs591rlwhnPnTrgD/KPU1PJGXIfa/z3SYRVOUMHcU65GULr6qBExt6vbh
sknKcq3i8phNyc3cKVWktF42qn/Nz6Awa1r6lUl1ZYWSqXkFQCt0baNAf2Murg8BlP0KOXHXHkaS
XbNXaJ7XjXNhic7B9CTYku5oUNa4RViAkD+uGi1LmxzfQusACGaFVALonC/JbfM1Q/h5jdMTQEfX
Ip9zkH++cIU9l58wNlVNLjE2adfJh/QwDppaSobHWqzC5nuffA3pGFoHRf0BggiGBkJBL5+/75mA
92HIece+25EoSJCrqCxW+OSQyI3VZHEbtLKbz4c5c3ioJsFOtqgfaYS9j8PQtfRDewR/hvmrk0C8
A2ikxINDeRgE063fQIGBPfb5oOdCmomak0Y8UyxhnJyb8eTRykU26xhhrbaQBm6+lLmWnw9yPqa9
G+VEQk0OIpTaczkkdZXW+vjTax4o+AQBUubJT3oXfbu3i9EJO/DBqNj9W6MTTC26LkT+k7CdZF2t
qa1kHqSNsdZX5dpyvVW61VinyDJdmNCze4M7jUaiCHTfONkbVizUpPSV8KjC8eTCq6NOM2AiAfR6
p/cB7TOIvhde8OwC/XtM8ySaitrqOR/78OhVLwMa75pIHARk1yNd7qy7M437Ri8XIJmRh7qX7B+I
k7pSnCOkYV94+7OBnYhgCZOSs/VbYgkKb4p6SjEHfTGtFBf2I5qRLsi0JeS/bIECnXnh7d88806j
ESmzbismtzzltK6h1kASTMyJjsFW3aV7FBq23a12ldx7W0jKkEj1RemiX7MVVzZaAc0iW+uH4sIi
O/cJLDpRKHcLqvGnt0AD7Qw98VL7kINm0AIfFI29SJNLBqG/FbbJh9R346gnn1ppagUAcRYe58J2
R+hdpz9xfBJb4xZwtaNuOunXv14T+DjmSchVen1MTZlvOkXXbf2IK8AiDZ8urOFz+4Y6vTA0EksK
9yebFHX2dnZ6Ie3Z+hvpK7M4PNv7YuNttDVlQDc7hqsWpxc3uBB2fytV/zmlf498eklRAvQk4Awf
vMfOxTBzme9hS5eL/KfkyK+z8L+T7LtfBgXZ0DXuIE/CRPj87c++PJcxGsMa5l+n90tt1EFu2EF4
BLvkqqHCmoW4aWOJm2GZE1144zOJtUow5gzlJku35uSgiRWjD7wkDtEX3BW1+oJw7VLYuQ8I5NK2
OJdf0mGy9bmaQE57crx0WU7lbZj3ZkI9aSAxEF9LrVj29VOV9E4X/Wue1X8mtOh7q7o95ydc1z8e
ormV6SrQGuOA1MVCRcbGNm9Q9l8IcOgaAM7q/vMvd66KQRXLYHvT5JjLAx8HjCpcgKmCG4fGlR06
+cFrt8UsPltENJwauk2IWCFsvu4ey6dwdWlrnv2U/xydN/44ui6kMQw8yzhUBdJThHyQmI4Wo4Cm
XLIsPZsp0Epk2VCY4Bj9OFQGamuY8BM+9jKeQpp9JdnAQS/M5vy8p7HcfDfI/BDvUi156MlwO4pp
QzTq9/HU7ftQRc/TNr7lGRazQm8PcStgAY1wkaKpsy7E8flznT6AZXJu8z9QGqe5gkFfPBxTKzjG
mTRs2wDYV4jHWyjXLyDVQc408XMVUJ9JevRq/423t2xu7tT5yMXg7314ewRqBr2CiHcQnbHu9YfO
nkBS0k6FGACGb6SV4btW1b1C1V1/PvbZhfT30G9p97uJb+QafbnJCo9h1uFNgN5No0CZ6O9mxN6/
PhS0RyrMsjUXuU4i/YC4XJCIMDyaCYez+kVkjYuB6C5WDv/GQHTyDE1GpI2y2sfp7HK7x1zXsA7m
JO8a7ORs+2uMa6wVXqoPnjv9bYA91Hw0asH6yUilNiPUdeK3B2K8qGl3jYb2LR3A5n/+Sufi6fuB
1I+vFETUeMaKgWQzKriD5K5faFu41w8AS75HlvfNA2d8YdCzb0cb15SRZeSWcBLEKWOVpY2E+SH0
cBFGi8UXxXKsrQvL/+wwXOpMqs+GBZDg47t1YRepaASS2qTT0gdCvrAajsEeo5HPJ/HSQCeTaBRq
LGJFCo6hjqY/7Bo9/2LC5P98lLOpMN5WgoqRJROjTwImVzl1kriuHpsVesirdBmtIMY5MG2ujc24
ya8+H+9cDvF+uJPQ2aZSpOa5HhxxnMRmpeOOWiXxdWb431sviLGSzMWFIYFS8E1Ow+X7Qee/fxc2
4B3ZZZGq4XH0im4hvIJGbzJ8xcblexF2yhVmUdna6MO7CYe5WkVjr1MTOsBRfZPKWQ1YEF7eGkJz
t0uatF1hg4emnX2VGz7M4CGKbibNxHIAOV/FRoQy8rqrSYeAxTH1kyipb3Q1fFXKKUMnu3g2QvW5
jnpjAdrVBNurfdF7cA/eIH/HYXWteC2s/q5GnbZp4Xq143a0pNGZD04ccO5KuXop29rpY3uLl+71
hEcthpOygxFrhwymb68sGQWHbpKe+yx6tBGS86rsqFi5sW0k49HX2l+qh55CWzYPqeJ5aOfqzSbF
UQ1MlYt5K9IoYWL8yMsJciJeYk5oSTn6UfipgLDdtEaPe5OMhZJfqNeyF+DhO9jWdauVyRL9sx7m
k3Uw6uFKxzW3t1Goi2iv4Ams0sot2nvfQydIUr2dgkqlU7fT44jS/moyTYRrIcKF9PTqUHnoavVJ
LVGfUsynaBYaLM1Ho52+GyU6oWUDuS2bfqgB4rAoXuouXmzRprDlbwWo1kXVwxhBEnolhfVr3OL6
Y4oUeUrSd4gKkeb6RvrLCK3s2EowMaF/gKoE6arDFdON8AkBrgtnytl70fuFeJLEoyUCExj10WMe
9Guk+L8iwYXf6l1rYY2Ugd+A22R6Icokg+LmaPAiOkL6SUpvSxeKm+eOUhvs0ZzxQtTXTuJYkjd8
n7YkJ8OqTUvLo9zHt2AnVqWsXgCsnN9+fw91EslEnMVZ2zVE5umHiOUDwllbpdadzyPLpRc6CWSJ
Z0+W0bTGgVbcwbILbPlw0lnmKAM4idxdfz7auU9JU3DOwKjvUUQ5OW5ibxBxF2XR0ZPUp1yUt1Jm
oK5UwDYaKsj0co23h2ikX35j3iYwf6GFikerRHQ9I0vdx2gIXJiBM7nvh0eaj+V3Yc5qEBdO4d0d
Edn9EeVQ33QTC8XPX/zMxyRR4QpMJQM03WlPDplKzywirmU+6kGJQVKUeI5axRfe5dIwJzsFGVGU
JBUqfvlkb0cDufdM2YxDfCGhPHMcIU0xYxWp9M/lzJMpS0y7BvhoHMoqOCQpWtsWZNvIXNumtxox
Cvx88s59IdAKQAoYk/7byaLp+6brp1boB68VPw0k8PDMvLAwz2wD7f0QJ4sgQ5YoLaTYOEBXQjFV
usbvtl4MgP4WLRWZC6vhXM1UI3Ej79J1qlqnfSCraSpD9n1usqt8H14pV/Yy7Z3a9W61ZbGOogvf
6+zbQeZG5cO2wSGfTGA7SpjEIfV0SETsTDqqG/53msQL4PMXumjnFiAoSbTIueihI3AykrBCcOHG
pB0miCyS2JrquGth5ny+IObf8jEzeUMVUPGlrkJOeRKFPaNI/CarxSH0G6cFeBXXcGSeWXkLL7yw
+H5/Izg+gG0NPMX4WMbpWh9lCz/PZjpEEbZ7MtRVddtld5+/0O+pvyYAkJncLhBEA737cUNFXGTK
pGZD0YLeTPr0pMbYMIbpVg3EDkrsuAiL5edDnklhcbhjS6EmxZaST6spkp7g8DdZ40G/rb/EG7go
jrdJr+GJOgg033oXxjszj3PZBuEaLm3gdk5ese3aCXuQXj/MwvZN/zq0dzUi0p+/1O8LA0A9IAsM
zEHds9g/zmMgaSimmGI8pKP6xe/0nbB9JMyTNZaZ3wMLXtnn4/3+UoynzQq63J1om89//+7sSIpO
7eix6od6FJsCsS4ykQz3439nFIvbJ6hVQGInZ7QVhWVa2pzReVIc/LrbaVZ+FK10IQaeWRHz2/w9
zsktIw5oOcahRgF9DGRnHLrkWkH4dDPLbDVTjEVkGB2FWWzxolqFo1G5/RhfTQaKfJjq/RvvLIB7
qty8Z9Tnx5kNii4oGj8zDlEwLlMrvsu97rHG1f3zYc4uGKGrNDVmhLd5smD0qCfEs/cP2ZAsgXgs
dP273v7g5gB/ybzwTr+fY8zv34NZJwU9Wc/Tqo7I6BK9YXpbN+yT1efvc3ZBvhviZNpQnjX4jIFx
sDAv9eTElf6HtDNbbpTJuvYVEUFCMp0CmiVbkoeq8glhu2ySIRmSIYGr/xbu6H5tpF9E9x8dfVRv
eCshyWHvtZ9lVYsA7IvbYS7XK4xkVKoho49o03xhFOkBG0qC9YpXv/LcPlfEOHDSv3RIYgnH+GUV
5vPtkFdHhjXY0XSgR6DH/zkhAPUsmInE4TFNnmix12HvYzzcDvFVS/u5r4zD+ifG5AMI0Q+Jwn9h
HUEhfmCWVS8JCd+kAYR+OojgoNNqmRfwrNBjMB+dCKJAuE7knpqXvd/UvPfCAv2AQwuTMiuxn2Hl
qG9sOEB5Suu8tErXHZJUgaYG31JKTe4Omnyr0xaNCwP+KoxeQILKy3alwMFRRBWuwq2+j+v6FX/2
rYiyPxV0TvdNjl4xUILgrkO1u0YRj2rPFyYf9lWfrIwgvWsadZHm+t6B/cUA+nZksFUX1esq7ncl
7tqugN2aK5KqAGivL31gRWEbI/onRa97QGhybHGFDyj0MbXAKEyM0bzMgolBRXetgKahrmE3Jopi
LRpo+eAm6CyRcBHr2y/k6yu/eCGQNdkq0WH+MNWSmjlelgmk+7GMDrQEBgIcULoAHdSo9xKICCNb
VPQ1jJ2Z+X31S/0WdzIRihJOrwx3vWMhWIyuUvk7y6s/twd3dUJjruGUhBKcY04+VQE/SUXklnEs
0dptPBT5ERyl2yGurm4jZE6DJx+kQJPVrYSfouQCC7oGM0wCOjCmBpo6l5HF0Gf23ydK8fU4UPIi
I4Za/HTzzRhsE7gJ+924jj6dga7MxF4P0vy8Pairz+0/YaxpWSStK7QI8dI8DpH0CwWpEXHHq5l9
4fLEDEUxvPUgLMaGq05PfV3T53UBT/Wjw/LPtCuXNNI3MdoLpN79vj2euVDjv387QxR1UXDYuZjH
PlCXAjgwdDn7IWZ3FWar/yWUjkYzFUIU1Hp+hrL7REJwgmtHb1eLlqoeerbu4GHjV2n5djvUSCqc
nNHHJ/hPrHEL+TYsrUSGXFZpf4xRs1eIx1fymDw5XucVr6gtDV7glktl4zSn24GvbU0E8kUU7FDh
waLxM25R4bGh8x1XqwCWMKMpPQf/7T4Ij3B3yTJzZqW49ol9Dzd5e61N+xopBKxQFqx7AiDcUGu1
+n0BEGlns+XtwV2b+9+jTV5gqUn4idqGgfRTeah4vlAEfXeGuYzb1XeHNWOsVkMIOj0V6TlQKwwA
42NiqF5cn4QhlzKvYNhTzzy+qwP6J9L0SDQ0Sh8wZEyO4LXfKRStMlq4MepgJm13bT0n38JM1loj
s/Jai7E0ASHxjPLDGnB07f9zKNrPiacFvQhszuFtlg6eUwNThvYif2isOSHy1Sn3bTCTk9CgsrLJ
is446iPdLArfaAiju0IkbAETMr+tw5la2/WnBwEDgYiDqNOz+FAlVQq5Ij02ufBBCnAgIwNR43+Y
2sgm/TvI5PHppaxTpuPA31vFOaXVn0xhMPzMV7fDfGUgLo4U3854k/VB6TW7igERPCq7+rfWo1eq
PKtPw1v05LwOzOOP6La/136lT2RzO/K1p/j9cDlZKWivWOiCxOJrRGeuP9hzm/21TwkbFU4tGqCz
+rSSV6FfEwgzjgcIL8BYdJChAtUObdjtYVxbG0ZALTZHE8vD9BweyLxQC0tFwtjmuMCA+gBKB6An
LkXr/e1QV5+YBWmvOe5VyJb9/KKCXi/gsl5hcUgkYDEFaPPEnBOVXB2PhSeG7h40hhqTMxKYkqnT
QMZ7tMODbQJ2A+RPK+5Yo86M5trGhFTLvwOZ09ufmaLVNST90e6zdan2Z52Gn32pQs3nvEelDrBS
J2eOMVefIDqC0fWFQ5E2bZVOA1x5bYLNMBJyG3NyCkE2uv2Srk67byEm0zrjpa0DhI/5UP+2QjDD
QXdzkvfbQa4vef8sDpMlLy3VeOAgIx5jBbqCYCjuFTX+aMroaLdw6gj1mXd1bVBjavvfi9H4XL8d
XnhhOUKArnSU1eDpsr6rG7lMBzqTW7z2esgoswbXBNGm6sau1WxBzJweDQEGedoBMBP5/8OT+xZi
8npgWSNMnTf0aBv1Y2hG8JpqmndhOOBwFY2yaEtA7W6HnBvV5JBiaipXBtAUjnEAV6LEB8lm8T9E
QO3dQGsZ5vZUT6iZAS0DdAKh9hBtrITcobPt+XaIqzPgW4jJcytyaJX1pqfHDvAnEPUNGYGq1Mws
pl+VkuluhPz/f0Zy8awYaGshR5h343f9CHDeAyg79A99FJ/h0V4SWL8N/jBzL7y2FIEmaI8thxRy
wcmaN944zF7DoRXuoamnluzIjWKtN2QRObBxVurKck1jTmR2/ZH+J+q0L6Qng2hlAaPATBUjHhyg
WnR24+hy+839P54pShCjKhy7xmR0KmPADJt6d4Q375F65an02H3iIXvxCdNCly0AqZirsFyd89h7
0TGFqzyqHz8XDC1GZy20EjiTEd3PId/h5ub2sMYJdzFTvkUYf8G3JakbWN5FJvLnCvlUoRXIYRCv
/ynApL4d5+pS+y3O+Ba/xXEiK4PvWo6v1xQwYhW7XHF8CNvdPOcnkyszb+tqOCwJY0cyCi1TYRB6
zeigMexQDi/gZwiopPFaCkRs32AoNzO2qzPwWzDt59iEqfZ2D8zP0cnjhU0DcPtsbaFEcKT8Hx7i
t0CT6WAMUdtZtoJ7GroBxWikGQIakvziBLbr0cftYFdnxrdgk5lRg8NSQS5DjwU7Q9XhClgYxqBi
p/9DswXu9N8iTecGfEgT+G3hsqu3O4eFb6HBkZCDtaTSWAK95OyFS9ihye6R62LNScuXNFXmhLHX
X6Mx1lt0C2X1ybnQcDJBawfW3XAf862RBSYfKhIvbj/Wq5806rP/jjKZLAZEJ0QMOHMM3a8ofIij
37f//vXX9s/fn8wRWNTVihNKeuyRR3WVrMEdDpwvT6nFbx7o/7UufHx1aMiH9BWYsqlYO4CBgIDZ
V3dko0lY+myAZDewU5X+l6NCozzE54SqzuheYU1TTCGpCXwYy/ghGoDTz1X4scIVEDqOenalAn9n
siYimD02hUAQjv9h8f35Petgw0FaX8DSpK9ygEVMpMVTTnwRGY/IpAEPEudbuPcuudk+OGb6IDNp
HSw44NBqNKArwTsJVb1eAdodAysXnsuELEhTf0S6WObSPrHSfNDq8N6uq5cozu6NKPhUzHwPr8En
fAofA8BcpYErvk6s+yzhi7Yem9SUz75RNA8lAQ+m62iMHo0qjeRcgd4ZKtWKDsbOgTvcokO79LKT
6YcMwO2I8edcIlPQ9YoWTuGF8UYDMEmwEm6ClOdeYrHnuGDSNeyggjVshopDAhGWDTRTXlEA2Qa0
Pca4X1RAszbCfLIj8Teti7vCKTIPBBIQqKUKPiYQv3WnvDgVPzMDdDCWfYhcvCRWcRgA2q6SjdIG
D12aExCkkz1ghq+DBZJilq2CAZRh4E19xtXE14L00FXBJzHEYxGU+EEDCOKkdFxZ1X8iDS0fHD7x
mV4eddavdVMMC5wC/gx5KD2tEftCq/c5CggedHJw+VI4jsKqmePdmS84OAN32IPbmgXlSq/RlEvo
L/i26a6SyrcQVykgjumnVWt/u1rsCi3boGI5xwEhX9P2++6L6jxakDSAgyBAgRX1ZKYpBU16G5lv
CGsAtGmLbljVibT2OHi2vp22bGnHhYp2TQLFoSxhgk67aBlT9Ha2aO7zRdZXC2YoSHvC//Q5b+D2
p+KC62lAwIPVK/S91cL2SIEd3RK5n9RcxiZsi+1RxppFxdDDcjPgB2HW4b7PcHhSzezOwtKxgkGH
vlUkhX1cixI3VBCQ/nFsOidNsgQqjIS0hy4qxUbtQmdhwMZlkdYoN3VBYt+rfZPuayMGhXXQio+e
UhhzlQo8w6jals9mCn+woDaMBTJozb3srHeDFK+WlAD2w9hpW8nIRgM3YMcOq041RaMo5+WqStR0
EelhtEo76fim0xRepZTtkqiKukLFF8WbptsrtGveAjXaCbVRINWVtc+TXEcTZiQ2uuSNB7Q9X1BN
PNmxvA9qabtcxhWQBrSDNwia4BOiWisGK8GFBYaqYzeBHzA18kz86mUxWL+dUtClYYE9n+jlK40a
tozB/EE3RZPtFQF2rFV2WwYf3lNWOdJL86RYZWXce7ZMlQWoaPG2Z47YpIBWugMlL6JXe19LUISz
IlL7gcLaAymB9OsdeP2N2kOSi8cMbM1lPkiwY0MKF9SeAOPMcRboKfngSp0vIkOP4ELB7IUkLfXT
SIbbPqNAZQSmsYcpSLuE/Ynz0MQ1XYmGO3CGiPhJ0dibBJd3ow16s+Wct6cEpgAzB7PxlPxzxqNV
AturgRZgbaQe/FxbQU/K4ace6yeE3lSrFq1abC1Wcwfnr6a2izjobMZCbjkq5CE/43QEBmpxqGsn
eELAHrl3zW2zApg49o1ffFUtQYwqNyDWu8WKLOKFslEeb+/DF7KHsZ0RXccajuYgTl4AQNScZjqI
xupJpV22QLn2iQ2OvbNojhxu2PJ+OyiqXOXQNLo9b+GorIJ2DEArFN+BNF+I7MKZXXR69sCVFriZ
Ed4GTgBuuJOHglNJCQdAZp3biMJ0pmT3QUQebo/7WgyI0Gwdqn8Ug5zJ1TODWoqovWWelQLreV+Q
MwWcZubEPRdkvIl+u02UIfxZyxqEQLhJpkDm8dcgnbuxXIhKx6eFFAceEwS56DyZLM5Vmmh2yA3z
XNgwzfDJvloxP1oVYPLpXnKs4QTqyfV/ewr9iooMBCqd0FFdKFRaPoDHFTfm2XSwFSPfymvpcth3
3n5NX1nOHx8IRgee28hDRQcqNSbvKZLEsaGmM886fO9c5H5rNyyHBAAZ1O0V0JFN9HWjFWcdJRWF
97IBu+yOL0LD2lcRAG4sB0GjTg9O3T0RAxIoSCkV125REmYcJAESDq+3f/L4vG/94slL7y34AcSi
NM9SPfTwXaf5nw5MxttBLjSU4/M3LZDHgNgDtWO6Jed6AstcEiKKJxf9QvfHa3606pf6Intp1jPR
pqf1abTx379NZCsbOlZ1iAbTh7v4D8A6tQtj7Xr3Hj7Wr7VnqxCFuPFpLvDlszQJ5hhUbZhNqKxP
7joQ9MQUnrj0rICMhKLnWh3Sv0kxl2C9WO3tEW2J6QWRKC7/00QxTMFiCaAWPWshCXzbFAeoD9EK
PJhbyK7fS41AY4nO8x6erbef7LUBQoUIPgH0HRANTPaZHLgOWZcYYGZ8OvIjCO4N9LLfjnG5Co2j
c3BzBSDPgN3Oz5eXVAzpO4hjzxQAfh5TGJlWM9vlOKd/zvmfIbSfIdJGHQZZI0SLvvwIjiK6PMaD
XAGA6RKiLFTt7faYrj+3f8Y0eW6MIjuJhBA9B42+rGKcnpoEdZjT7SiXm+PXxPgnzPhov837tIyw
ReDGB5yiyx77V34KjvbjcMI5136P12w73yl59VFayIhDPABYzlRdXuqyhZM0M85NFrV71jfamtYd
RfEHXPpAG5pFwPp3cNSRmG3BHteS2EYWGA5YQsBXujTpnRkJHDAL7TfMMFYyVZd9lMz1DVx2B6NZ
H513I7EPqBKUWH4+mjaFy4uhlsYJS/KuCvsN8H7Q3IllmQzbqMoXaBtcm62JJkj72OvBEw+alwCG
aUlZrVIarwIYJJsdcHJB2+DgG/dzL2/8Bd8nJSSNqP2g13RMSY59/j9/YdyDkKUUkp7C1843PX0d
LgaoE1ZYIeFPM7NETj+yr2C2DpX0KFG9EBuJAUZPsH/B4xAHW/9VabMojPHnToeDUWCzh4wS8KTJ
lB8qQy0EsFJffIT8XNyzZQI9CfHas5hF2E2/r3E4BCBGXOrQeHCR0eWD09BAa4xTq8Nsw4Tp3x9a
zmU/p0FA0UDLJU7YyF6o9sU5zzaCANbhFkUtECdKuJUzDdZDQefe/oovNy+0HQNggUMSeruxyv6c
Bz0KZjgDM3qu4TWcwvvCVpddki3DbGbGXQmkOdiqIL9G6eyisFD1HPoU1dDPPKXrKOT3GUlfY2Ku
czv8vD2maeIYjw4gS4IrA7rzR23gzzFhN6rCFBamZ9iy7PWxpIBe7je4DcLLoycnXZHn2wGvLEsU
khh072BsAIFMZp+KfrjQDGv9HMBWx1V1HgJWZqz0gTFPMUFpknB5hBtltrgdd/pdYaA/4k5WYPRd
asjQlPo5Mqy7JMdFrM/eb4e4AC9NY4zz9Nsqb6ZpAI/SRj9DpTDAaaAGMLBiL8jmQfBhmO0qL0nk
Rob9olp2uC7gGDHzC658CRglUAvjAQTcqcnrbLDAE8EzPN0XPnjqgviVFy6iVYwL4X21538hz16H
v2aiXjn2fI867YzXCmokMLLTYbA1wGDGrmwXdrzZc0TK3xXmuSs7ncMUBaY+emjDywVCgXWdCevR
KapD7OgfeoXiswF/JbeDNwRMYattC6M2Ey0bt3/rZbLzax785wlNVTiJxmVn21zHebf11UX2qPvD
GpZLfrIrP9D66lmr8ZoMvx7uG2jhCH1z5gu4PhP/+QXaz1lS2hU3oAvWzyaMk7LhoBkzW8jMJJgu
8AopDRL0GGKkkU+aysHt1XAVaka/vP0wr054tBbAYhn9Q8g+TC5VnVOHDU1jrB5oX7svjNaCNXAc
aFszDdF2KyM4LfH6JRusdK1RuJP1Q6vOyKoubjBfW4xtOrjUjUiT6bIctbbQ45IaSLHUm9SvgHHy
rYP5Dgu1XbWr/8yMefr6JuGmJCkGYlRd2AE26IcWTEWXr8tVclD/ojueHzU38bMP/nY75nQ/+Ao5
sjKx5qMeO60GKAFyLuoQmiezLYB/D1fo2tkXzFgGejrzfUznzhgKZUQoPuGGgAvh5I1acP3SjaAy
TmqDLdR+h0Qfll9Pt8dzcRn/ioIeLQ2ND9h/pooNxIYgOTUp+v7TjfWerKuDtVBTLzwkH46XuuW+
TD25BNRo2azr0s8Dz5pp09GuPVQDZzrDhEIZguvJRkQlVSOslPRkuPYqeR5PdmOfh+ssxMZAFsBV
vHdYTfnqY7+2HtnaQOIMnFlf280m764cMI2xKQmi7/FIdiEwt2Kshc2gngrj7+CAsJ7lh0Y3H4XC
BbxVza0WZ1Cag9sbCj/M1UeZsE8W8cdWD/1Qe60ZHHrr/Cih689MGLr1ByXr/dsv7cpJAVxtiOAJ
0DaYJOMgvm1uqPPWsqVSO9uoiWTWB4PrJ86dy/GLjrJhJtrVpQWXTYitCFRyF1dpRsoqDIZBO1da
uxZK+8Zq/TOoo49E6fwIreKhqe3qyngBHGBGT3TttgZfBhz40f4GIPz0opsnTakBiad97RHdRn+D
G7DX+PBa30a+3M2lwK6PFW8fTHGUYowp0diqBsI1K0G8uvBhF7gGFmNlGXz1BcnXnKXqlHcw83Hz
fmYvmn7u44kF50v8H8IpJKnHf//2UocOfmdhYZIzAc+TxesMBrwwL/NuT52LJRphUM8kyLsgOYwk
02RVMbumk7B7VM+1/kzy3pPcgMNHsem7OyfVH7sY5Au4+PWBdCHH9vu23cz8glEW+P3Sg1+AqwHY
U2hqRDJ4qmaJ4KxRZLY0cEVgXlI8myV86BpXI+k9Kcka/Uow+2wXajuHpP/6eKeRx2o/TrzQ9+Ho
+/MRc03q8ILMjXNkIrmVRsApGK8pbAVo240UM82tyHOQrMDO9kUOGxY4xiK35IZchYf4cJfUjj/A
fZtZqtvG1kHXkmVmyaXS/6naT838yAMK61DupkP1bHRq4ZbdnJDv2hcxJmZgiQCl2KUrhlEGRg3i
uXFW26dOS/wqBt2DwqJO3fFgQ/t4GaFBoOnKrYg/Czgg1701c9i4csjET8CONIotIRCaPEdAXyVr
IVk71/CYyIN9HEC2zXZxybww0728FW4WfNyeNtp0sx+nDeTaI0RVQ/uyPf6ob98HKhRGlQwOUl4O
cTPN8nGqAhvJp5nlBqzybJK/ZlbmWvyTBe8yipZFGyxaO/aIPuwaDRY6anjO2ha5MnHgPYW3HWzY
nQESKrkXMNa7/YNnfq8zUcfaMiuIler03Fs7zXrWlc/bfx+QuOmHBHC3MzZZjwII6wJXFyZWbaRm
jCei079cArOv1VoHr6LqT8Eje0MZkIthVHg2IxsdCtC1KkNtBU7Zoe2p6QHc27tpBd9vEsHvr8kg
TwLouYf8dNBdp4zg/loix8O3KuALTjp81MT+CGPloACI7EJbjI7F4pc5iHceavyN1/b4BVnPcRoA
iKgiQcUis79XAyTvU3sjONoH1ML5SFn/N9OD3yDSLEO4KfsqUXKfZeVvewAZ0mg+4LV8bAgp3Lww
/DoDX1HE9rEuIR3MdVSVKWUERBpn1SSo51O79Xlk3uPHr4E6P5h5u0G25lOk2hug3PcarAhHs7rE
TAX+Yn6PCs4qC8LTgLKzaJtHUTYfRceXof4uub0HRWzlZNGWRNraEsMvUN0+7Lg+9IRWG6GmYkf7
hNw3EdjFRpPZK5jpIucVWn+ZrfkQX5/jUNsNJTvYrAE4uWHn2Ag/DQE6iNYvmFaviEJPDid8GWTO
kmS0dOPUXlMr8x0wNGIGHODQLo2Ww57B0Rs3a1jpqY6xtTr1lAble5wrexFmR4vVS5Wb26Ih73yI
N9wmo4286Q9181DC9DtK8GAMDS7k1NwB0nGs85rgj8pNytR7zWKoew/Gto+LI8swM5Ru2cEKx8mt
Y21UuCdnDy1PGy8xjadEVMcqBBTeqCDLsGAb6icRM5dcaI1nZAZ8shP2VPY6wzeVqBuSAUdd8hqq
yJCbftfZv+AKS92M8ZM92K9WAdyB0cNT18IOIECBAq3HwRNjzR5d2PuG0d+FFcodKUbzOGhjYxSP
AEWC4LG1+h1nyjNAf5qLxv9wYbXBX5iuH+tMhzQcYv7WVBM0DvCDlURrqXZbmH1BcWK/FbF2coix
zYrhrS3bDkqZaBvnw5bW+aa0mqVudJsgAdQLPO2zkn7dm9EupArHXsQBSuSQ2T101BE44PV/7CF4
1JvCOuVxvFZko7lxrh4Do5VwoyX5Fk72e3BenlOYtSYlMNdl0wi3jbA2RXlo+lTjCg4WSLQ0wpYP
LZFbRQ86X+rU66xukeUDHIF1uiogTd8a8IxfKIZxbonmU1ucREpecEx5g7z3YyQl0dJ+CpOSLarI
gG6T6IUXke5VJnXvpymVa9WqYWRFYgE/2qA9oCVBP8Gvz9xaQ9v4QggIFHTDqwLwaOEvr58qBlVt
Ytf5LhERzFj7ZmYxu2xiQc3WhI8H6EC4jMB0+efqbodKZGR93p+iZ/IbqW4dGEFMs1204HC0qnwV
3uHlnb5gC2QBFrdX0unJa6TEfY89ORIlVdJ3sibyJIYW7W4hvLPtWNsHAH/NXOlmhzmm5L5tYlY3
TlS160/2ASqbbXOn/BpgfHYo1slG+s2mf9A/7De5K2d6Gqab0XSIk82Ts4bliVrBYlB5gO0Ebf7L
ze5ff9/EbQTafwsXk5/jykZ/S6dHvp/IemFI+IFb7OH2W7rsv8Rrwl105CwBlmJPDwAljGfB0kSM
dmluhz10cAfxa1gph25BFnQH14w7y9c3M1Gnd61xZN+iTrdxlURla2qsP7F9txyWxjK77+Jl7Cde
uks2zd5c2rsBual7trod+dorG3m3yG/DF/Di1qXYuPgVBr6I2klctLm6QTZXcZ4eIL7GNor18adG
F5DpWwvUvi4F70+Fmp2LwKEeMzNxj7LEWuIkzCvyV8+GfFnq6OC/PbrpN4c8FUqjuL9iz0KJdmoP
ZEGONMCcUT+HJVkR+HMHSro0cRa7HeaipDXmwzTUspDaVPGVTycN9FRZi2OOdjZB6lo4YHWtbZCK
e7A+XAcnG+KwVSaj5RALOGor2gmHtnwfqWXu6ZGJY20KNVhCWQmMsvU7UgSgyiVTDkNkzWbPplNt
/K34tcZYOAZTcgoB6jIHTVSwmD/bh+wLC97kHl/D0WKhPPF9tVf9DD3Obqh4xtwsH0/sP25G4DhD
EIjSGo6ZuPxOTvRt2NZSokoFgCq5G7Reh4A0L7wyQWQd9xiovYGhN7oKSrMsWgw5GNNqk0PIF74U
RjXXRTKu9j9/DpLYwPjA+A2THziBn8tJPyYEgrbszxk7D/VDnAKLh7NWNciZLP1FCQSgG8xC5L6Q
ATNA4vgZKJSdILqiwCgBpQiaRkvCRznbgHNl6oPPuFYi5+/tKTl9y5DWgO+KTBvIS6j8Te/5Sa30
8Fg1nVOWw73AFmu9ZptSxl5aGceazXVZXFz4p/EmO2s0dFZEgyE6M6trXCe7B0TlUesKCA2V/sMw
8+P46Wz1Xjy0ur1VevpRa2Y0kwi/WGowagepDbxOJNbAJPn5oIuWxLEjHAeZYXv7L/FdtdHWcyVb
/WLVnMSZjDZUOgVGepV5GlIjczm4ai9x1+MThhrZC9B2CZUmOQZQUWrQA/oRKnEoibBH1qfp0lEK
ciBB9Ic35iPtxJOm0BWOzPjPYshyIaiDZBZrQi0sN7GjYT3g1jjADBIiX6T21crgHoc8yW+14EnY
SY8KqEA2te0ZPED7bRvIuYTl5YliMuBxun07URgJiIoxlrPTYNkLTPV3JRmOTMbxwhigI8rlUbXC
XRumn02jnrlWrbSwsjyuEneowLgDTR12km4M6vjteX6RShsn3vdXPjnroEAcGGrOrFOWNVupGjsZ
6KWPJJeySFrItEDQv8/NpMcNzKpWTWDMHBhmptx0EYl13iW6KKMzXYXrbGlv/qX3nJtyl91ZP8f5
9QF+ewPEYipveRWdS4gF/M6WOK0WQbzGsoj6GmSIC9n2gEQEme3TMgNjKoqx18DucY2loPbSMDCh
u20JdnlosGbegob3/30pnbyFaQVKrXRhyQxP4V/eRanf7cyNBZGBshKrWXuLmc/vS9j47VnQWO8r
zhCtieXRtNck/a/BBzAtHC0lYG6H9PwF+S/KOtzO4aBxYknhmQL3gdlTOva7i4f2M8hk6qqxwdQG
hfezpuQMlSUq1nnfvhapwYDecP6kqXjqY9snobqCTxO60rPoWRfqs00YrmN4lZVe7AFjiV3K5L6M
Klz3Qgv+JkOlelVX/AJB51fXsGyhJIGNPiMT2yu1QreJotesl7s0hNkSr9eDpu5TPXmqOhs83Cq/
V4vcN0W6MKt8mfPywabxQRr8PWNd5gdpBz0MxCMRe5E9fkYX0j9MsT8BW4ZnjVhYTox7u6Wj0p/R
gxHYr60mDsTBkVqivEOGNW+YX+tlB/GfLlzZ5EfHKSuvlN0vJ9JWbRy9SJvcQ+Rr+81ATrJ30kXK
MjhRRfSEK+2aKfkHiOoE/EyYs9vkhBEeFY3ubBWLpMkNqMZTmNlVdrUXTt0ueZqP/AoKLXoiYvy8
6uRQtsoNuMl3Q+7SEunNThTSzQhw4bVoj4mavfES3T5NtZZS20L5HXqRU+TAAdO70TjW61Rn1ffq
n1jX7gEh35E8f6ccPieEw9AaGKN1VGOLyDtUuqMW6QdTDvJQkG74VSqCoI+heezrcFXqFjghMsVd
ve5ONm+2QnPuRG7v4lp5q7GwBpZ+UsKmX5uVBTOFBK2FkuKLh57kMxQcNtKDshAmGgZSiFrrILuP
pbbjCYBfLTkUTYKt2K5jVzNLcmJR+SzKEA6RFH8HbUDMRT5+70gCv8gg85DSWJMSVotQ1L82Nfyw
FSTF7Cw8ChvtNGr+Km3nLqE2sGWJXDJAtl076vKlzQFd1isNTsrMSt24D8RCWF2YuVmBzIALpuZd
Y4jExZJ8z5z2V2CP4fQBFfksGQ68SRqXMBQhHVE/NWjEgPCGLLXctFxKarbOK5u6ZaG98yTYRSE6
LIaKF+hFII3bIBf5uyjMYqswS1sDtJ0stK47WYY8WHnCXPQBqS66KD5qrn22TCthwg73ZRyJqZeF
4X3olPjhHYHDwvCZOZ3m9TUq3GmUIHtZN9WC9mXqqrR/sDScFouaEt9QLAF3oWYLfOcvS4Bz38nA
9nmgcMjelcYrjCBCch/cKL2DyqBqbLTi6zglDU59KpsUmf+YtZ6iWsEKO9ZZq+CG1HKGfFMGsIts
30KJvHJs53AQK4diW/RDjcpQuy/yAE01avKRlGno0q4z19IK+aLuG93DigFKB5YC9MhpjpcZ4J6l
dZzv4QVCXRlGn7BZk0vQWzGHzKbdACaOad6QuwivV7TGotIiHensNn9VqqTZBkn1RoB684y6MZ+1
ojC8wOw+YtuM/MpCeqxC7fdZtnDHJUL9CMoYfjxaXsNnXrJ91Vbh0k7TVaN11SKGszd+UningOHk
mugoITF/IQJ4tJLyZzXMPiMbTbNRl+Al278xBL4mEalcFvdoHYmBw3dQSVq0IDHZCswrkU1+grU7
cxtL2MsMTvPrBB8jnFEbuL4NCRDikFa7RGvQwWOVz5D4Ebdp03PgwLunKmyYrFrBmHKDwURSKntU
5u+cOF/XLHrqLZCQqiR1FQt+BlX3G944OUxVxVYj0UuhW09Gn+o+0lnAWQaW2Kl8OBcmv+sGfe0o
sbpU4VLsWUx0HsqYDCb0ykEQON479UsTWomrimyT9ezOVJVXKQVY5GiKE7DPdRmVyJ+HLbqd4BXK
nAHJXADJE9KvglTrFuigC10nqbYOqfdJUaRe5QBKapaPuaNu0KnwK4vBZ48tB6IN632I7I+SqX8q
s1g2OflbtzBm0hPnD+vL+77vPlmjoHctU5a2Hmyq3m48dagNHOH+j7Tv6o1VWbf9RUhVFBTwCjQd
3aadp1+Q0yTnXL/+DtbVOcuNkdHeZ0nrydKspuIXRkBxrKybA4rFHvTDDNWSjcoxVO9ZEvkIYluw
xSrd+LEHAt9IKmz+GuDTQXMlwd6ZFLyKMXqT0RW0EvSLWh2bePB9NHOi7IsK6REwVVevEhvl/wNt
lXsObXUclOKOJFDeA3W2xpcBstNCWSyWXr1IiaweUweS4r4amAPOYWAXTThYUVLfVGLEjA226tNj
mEGAiTfKPjP4fVThDiCsw3RHuckqfo54LDtxO94QgNLMJCgs6jf5Fs7r8Len2n03sBdkFYHZSemx
9EHKTKX8iLL1na+iCptmoP2ruQZqHjblGGzDvnxER+iPDPIjOv2orbP+L2xfU1sK/Dufga2d5caW
R+QI2lxuDU15mzTiBQI1Ifod43s5kI+w0p5A2gBAllms7M8ikm9inRUmSY2vOGucWPgvepnfoXG/
gwhu9DDdG1aSDfuQ51CwVodjaHAwwdLoCIMBuyfNY6qMPqSPqo8+7o9NzrkZRoAPyADHmxUz0B4Q
3p8kyr/8QrpPMuUjIDruqSb7kGQdvnAl4C/Q0qnsUo9usrLABERn0kg4fphZvSYfSOF3UFJCRTeP
0AVRoAHN0bzHwUmgv1hZ2OzQ0cOTbgdgwVojjziIf6MDoWrJ7Fh18eECafZp6cqpAIytHkNb6RAY
gVxvGXQyiCxkxCzFE5i58Mj2IfYYyhCsbdRDoHv7KoEJatb18Qaa+yMcwWXPquv+OJbVhTXcx/TR
l1qPdJOoxVmWQijwc+0+qUBGwcG18xzK3wPrTmpHhdno0JNT2qwyeQD9xL4cN/qAunHPJY4eQg/z
HaWDMi9ODK3bN6kdLN0vXC+h9wlFzp0Oj0PNLjSrbgwfVgNaFJ9JOV4kaEHGCJagPZlZqFTfpr3y
CvM4S0q6GwgfniFw8ir5NIOm5PDJRXiAcfuxp/6uimKnrZXnoIk2HWwTLTVEHz2XQApNG/VUl+lb
Q8bXWIn8XR/1r7UXBDYd4RPG+C1T/X2Xxw++V51gbXMmQ36ChsAeFofgibEsN3kNcj/KBIfOT2NT
DvVbxVM3OpQjOyLGYyMTx1Pau4xrD0mcwWhC062sS/bNEN3lKuIKJXo2eGarAXjChjHssq6UTDTU
HiutdGugWUHZicxKC/ZGV4D+qyUHBPHwA6yqvdwkUN1MOzSlAt+MkSp3VXegdQ2aN61TK06lr7oT
O2CZHvSw+/BpfQBx19G80aVd/wc8xcJUxtY3A55+dIbfWUHSvchlbVhoGt6VvAKiIxFsU/NyW+Hd
MiGszCA/11ikpH9z0tlobTqSapypNDaWNyon3jKGBFf/Ownqpwnc9Kj0gp71DXjcCXZDVu/BDnps
0uDIx+RNGwtut74kNuDAA1KrdxsjGt/hrbJpmvqZGsoGShgPfQo8TVlfgALalnn3l7Xibwv75XLM
T+ooLn1IXzNe38Hq9y80mW+DJtBMP8eVCabsvumKp6RBpygX5N0AbGCM+AEqxJDhasN4U2dqvWGZ
lDtaMzAzI3g3fs/3/qm0X+d74B2iJQ/4M5nclWelsyFrhJb5BPnRiW/DHT3q0blozPYRbbXJS7J3
9MAWjyHQlF1jT+4IBPxqa00aZSErvv4dU4r1LROMq17uJqjJP2Sm+hxvhp38p7N6m9h8J9kl/l+z
B14c8zt/YTZmUJCAqKGhAU7fIdW2DGfYxTAKN9UNNz0z2xDQmPerBYCFbPGKNjErIsZNE5UtBbc+
O5VvkwcyCJUIkk3fKmDZuVYbXUpOr4abcvBvM1v3JSSQo1y/9Idi39z6h9bxH8RGhg4M/FdWemOL
++n7nM4Kd5yWZaHzXIJfJTmMG81BI87hW/jnyFZmJ/fGhm371mpP6pbY6lux/Y8hWVBjvvreWUmP
CibXjBbSRd6Cu4UlpVsO80hoHKxVwaezMT873791VkurgT8BLB0jKdv0jIcamyfcl/sISFJ1DSo7
bYrfxpqVGNhIZHiqx9Kl3lDHO3ArcrpnbaNtZVsncB5d2zbzhss0i5O5BdyJdAZ/htkmVYeeKziO
+iUWkplOAa43FTzXiGk/u3SzcWa7Ez7TWa5TjBPsETc/gGW3iS/GWbHTE/L+w/AYOr6j2r/fej8I
s/Ovm+3SWKnKIVSoh1sPnK5N49bW1KJDgDddONU22a5pgv0zYfMF/D6hs21JQgN9Mnn0LqpZnPRD
dTvg3IOY+hcPtoWk0Fr5xGlDzMZjE6QaZBegq4E/vj72haibEtRy7VJ89BOZYOu/sh19zg8gFVjp
HiETyHImw/yuDf2D0Y7ZvRp69qkQFKwCjxoSPlW/DLLtHfptCTKDGYLO/jxAYlK8qZZy5DvkwSvf
vbBv0fHlsFiAthcQi7MzybmXoOhu8EvILoiOkJc9CoiK/z656Hb+nF10QSEjA2g3vP7muE8q/MBI
cc1cAK54S9Jq/PQN/UNX/UPjy9IdcrGDlqMqMcBJpZDHO3RUwJEmihXRNgFKGFAlT+31XRs2D60M
I0jOYnhktU992WGqNL6reYcKRoFMUPZh8hWRF6XvtgZgznVCM3D7eoeMQ7Dv6v4VCIH7nsvO2CBn
EYrTxORWJMk5Loe9qNtDAwUXs2/kY9EqtzC7u0Nf/uDrxblqvW0gs8cur49dm974fvrKasA8QY66
kCJ601p1L8jgqupw6uNkN5TenpdknxHFQcX8CLuJSw+JAFOS2tpu2xJCFvVrwelOzTsHgc8+1aLa
jL30ogal28J3C2rvsGpOsg/hEQKZkOwQttTx+2pfNfQUd9XrMOaWQK5gF1X3oMrDuauKtxSaIKYm
ytLM0xGGx4P4UOCdZEkSh59Xwc9Dzm7LLOeIAMsIEar+WTftC+0Cts10vD+gNO0aqT96BBKaMXwP
NmHE2j1tA+RqtXoKSPMOPwbgLAZ6IwUG7JBocNZy5MdQlUHPpkEgbaga1B0TOd/Acq1GrlAWlq+0
O1Fm7xBNQIani9u8SN0RJbBYoRZELA4JWj9VIc4RdC8JCidMlmsTYq+bQepOUVZuIw/ItHS4FJ38
HEgTQ90jCDkJoi6e7AuP341htysw70HlXVougz1JyC7wcTUrW6zPOWrhh5HtoHYYWiOqI1EeHOte
h0N1KUM+Jx4ePd6O2yIPatPz9K++h9CEIks3CfwqTR1YWhUS4qzUtryE30VNXrRRg7JVCz+4tnnQ
qVqYWSnOYwuXsUjw0da48qJK+iav+cbIxpPXqwlAfO0XxGXvaIYaA0o190Vs7BJR+lbCkEVSgM0F
r8+yGt8Dnon6dkxak3hoExt4pQ26jyv20vTGW41KpdYz1Jc8782n0xLlVWGGHo/NniWo+hpN5Yii
fC0y417pkdPHlRxsugJZYzKGKNbEKCGF/nhCZbHaoTqXmfD2+JLVyDeLQGyJL+1wgiGV1B1aLPtG
wf4fG+WprJPBpLDosxpl+ER1BpI9cTrF7PyYyJU4BFX+kMvSawM9TjOraWqNCdlJSXxujEC3aBbI
bsvqxGwgumHFQYJcTas+5Vb2N/EwhpvcI6UJ1fEnNsKfT1HCDVdyYMd8JTDRYi7MmAtxUCvjkQbi
PoqUDp+LtGnoWqRFkQSRJ1RZQap8LiDnBMHtYN/U1avSDjdspMdGzx4LTTsbFeCtWZDLR7jonqYr
y6yV1sExdmDQ94TuI3Uott3u98tx4WqESSgSCphdTi2XWeSghFJeeR3RLnp76ujfepvijOCHh6Gt
+Y9MrLTkf9DC8NpcjTeLIJKkhMhHxbRLC9GZTRiG3ILEP7mgbKnZak5GE8yYCwCIsO+Ls+4CrPQp
G3F0IH1/iob0ppZgmUo7FKjTSdhJngK6JP4bdPkl7FH+guIRql75CovlZ/YBVNLkBUQAq5+cVWfZ
hyIZRovnpcArOTlzMzzRYgeApMXN3tZ3+b2/nvH8WBuMCdjIJExGNAPqYddBwahGXZjrAq594M3Q
HEau5rAfH8PB1M4oCD559+0p2iW7+ra8Dy7K3e87Y1qJq5AEo8MykMuAjSAomZNlUk322lDzyws0
FoHSHUwjXfMJnUKL2RDYDHSiYINODKnu6w8k5SAXLZxBLxIK+tD9PWJjgA+kA8CfiNRbiyN/zCcU
YaCbjHYR5xwOE7O9p2VpSPOYMdiYedvkE/jLVJjiIX9Nt4od7tmBAfxox4XZ33Zf60H6D7iSOht/
tp7QWMdSVxi/twYbTAwrhjpBUm4QecCD9FHb1Lbs4NX+ygqY21vlylH/EWz9MzwoYcDYgfc1Lx4Y
FTgocFWR3QLNVUj2WaiNOhF0bn7fN4vDgOqMV0aflIJnMR2Tey0NgcF19aK46KiDmShdnQd0Nf6P
A82SLA9O3GWfSrIL3o0JsoSVyLLd1NLKMNPvvdqkmDZgpiZOIA4BWtPXmzQHRIqxsmJu1Xho+RMD
kngoI45SYdZe5PRdunLwfpwK8GaA+8c1A0mJnxyQUIpBDWOh7Mq5KxW6KamaZbA/JCu2v6+UzBbW
6mqo2RTiYSm9iGWyC8l8z/JK8snR9VP04NJTbaMn415vyeBUantoW34WVeVG+IMS57Jdo6+I2m3z
5qXxMRNoZJXMpnW08TBFzUDe8eS9plNTvfa1U59of7gRFHaSAZ7cS8WL1Hsn3wAOf/SgG5b/CRP5
XklIZrZE3qYZtCjQfuhzAf6AbBPun6og3grgwiuBiqlQUjsuwRX0YWChRqCqZJOUST0YpTW0uW6X
tXyMcyQuY2XloXRuiOYMmeKgdBWbeSBOetpB4Axad230LgeVU3XFY+Ipx8AgudWXiOviLLiBFsEr
86TbAh2Fs6JC5pB2xZGWyl439FuPk4e0y/CbocEND+zwthv6zSSMNnS4vxDVPw8o+bOxv2Qik8xI
rt+w017xq92QNlslhQS5grBCAFUL33NbyIhTixpuRwaT5E2hGA58GTtbytU993Ri+0Ldolj6QiB9
iHpre+4N/0grGK22Orkpm8ytELTYowrYWWwA712KI2Cavikbw7GS5ZtBaY/CzwzLyGCfm8UIQX1R
HIOS3IUEMFs1sptY2rW58TdG1MmotB0E3RelemRJD3eUsK9NNZF2rI8/gBy3w6SEQZPu/zEiiCNX
aDJB7LfwNiMf3LGTt4RyYYbwR5UNtIJ5qtwMVPE3nRa9G71nEbV3+2Jq6w24jVmNcNjPu9dBkndN
7D9kMAjWIWRgJikyE7UR70A7Q1lOq/50csos6IS/gdh+IegqIWWjWP0KMXsn3caR8R5WxWCVGkRf
mAK7VqXq/L3CcPHq/DEYK/RhcjBig3KbKvA4a+v02PjhHg6zIVp7fWEFrfrkIeLTRuUA9bnIUmry
oEj6n7wv/pSCncUwuEYnxNZPoZw3MgJO3XROpBveANHrKRl6NFCMJEP0lnriq/L6J1hZNlZJfG62
DPJPpLmRQ8XBZr4NxuCFVt4rSfVdKUUn+GCeoLOkIMRsXsu6/qQKOA4Iq0298mtbBeMgzNN9UKgN
VkBv7MGHAQrJbuHmtYMmJwJKIHX8AU5/MuBiUrknHiQdQ2XDeqj1/X6bLNyTV3fJ7J4scPGnbcvw
vFSqqQotPCg+3XPAAkwDaACL5voa7vBntfT6qpzjtyUp18KS9bILNT5bMmsL4brVHOpTBvmFfOX9
XAgfOEG8AkUNBCs/4KQ4BcXIWEVdaITu2LHZjY7irLOUF+fx2zCzKEUMVIrGwaNuL93j1Jl99q6J
CkbfMqheayDxnwjDaQa/jTaLSVI9kOoC7Tq3Ro5UlNI7hLv3YqwTSw9BCJfysDmEshwfABP/MhI0
9cO6B38s83PLR+MlUQBaDgNyylu9nlrp97/vqh9RKH4fQgk4XSAIBTdg9vuKsAiyHEBvN6XKsWD+
QQ7WjCSXhvg+BbMC2NCoJekkbKKonJIueN2aRIT/uffm9URPy/6tsN8BMyMXcSrDG87gZt3j0RA5
dXjarrzqy/tHm5xzIUwizxXKfMUAHLdoZVerUEuiA97NaDAJgXPMiBJ/3qzZ2y4GEdCZ/Z8BZxsW
dmCjTypsWNgoWGHw3PTlhsbtf1oqnDYqCKkwa4PsJZt/lg4z5UgBzMnlvb9namy14D52Pf1vDvm3
YWYf0/qKknupRt0JV9pu4a68MQ7rck2LMd63YWbbWul5EfgGvsYr9EOnvIjkcQRGr0jWOhGLiwPa
FRQP4J4L4vv1tvNG9IxBhiPulLdWDxKAcEhbU3iemEAmmvFHZRnRVllhDP0s2U+r9e+wbMaP7aCb
WxY5J+54AKoE6KABKAKUstmWOLmDDZL14Hqt1bJXPnZud9+xQWi5JlEX0uIwpFQBvG1NBnmz3++k
5WGghYWyHV7fuXOg1KhK5GWgiMDX+TMUsKIAhpKX2dvvwyzuEf1/hoGm4vXSdaMOAgbaPi6pwthG
sfQt0+lXzQiIvAFd86FYvAUhG4vPgawidASuR4tbuaG+FFC3ayoAsW6V/1RqHdkvFECQg2iT5QR4
KNcDiAygnSCVsCXiZqePqDIlySEduKms5TVL64N0DaQntMll9MOuR9KlYBASOLwubUfkBQyy48nQ
Qs8agJjfl2hxJIhJICjAUCgPXY/Ea5FGKiolbtOqdtIPUMXOrRoQxf/bMLNLSfRh2xshx5XeP/P+
huu3bb9yUSx+CYhUkJuErhX5p1P87XkyVD0hOcFm8zKXqScVoX/kr72BSzsad40CjVAGiYo5Iaev
4qpiAgtTKn9yRPup0E15LOFKG6/4B/zzT82ydozy71CzKesF6uplHCKKsqRb6ci3kKDCXXD0Lypw
ZC9A8TvxC3zTLN36G5jBDt0bZ627RX/216c9r4HyCuoXo2x++7Iwol5Q4lDRFkDwMu9Po9YiTxBA
TxbDhRaoWiANI5YGQu8oRcB0dx3kxL13KJDvVFWC6K06OH7bPsHZFvlBD5j0gPo896CbxbgOVXR0
ecc062wEiS8e0W+7oP0kha5tjEDLQHeCpdoYxE7Ihg3ARzDhFcrDhOETjbaN9eFT7bxty9sOgLEe
BPvwqVe8u3QAirWV9Jcwi+85rx96+L2jyCKQYxgiQg+i+6qgS26Nsn+fkfSBduGHEtbIaYr2kCnI
fXjTQQAA8uBRWl2kMgYAXGsvNa/ITZNqd1E6vOg6sEYjPRBVhXMpVqUD0LtDfR+F+jJE0yU5sK7Z
oENAzkkUVY6kj7mZa1FjAZN/Bxishfz8APTii9J4mx5iESLpPvWYbEWcvFTg80VwJtgHspabdcjf
vU6/YXGOCt90iwqBRkrDnLHNXuUgs1sGUKxctaBLw4yTiyiw9II+eLwB8wPexKY/NtQGjxnATxW8
OcgfVBZaV+NO6jTDTiS5slKf1G6qd5JFq/Deh72nA4g5FA6SmDiCgx3u9+eqMj6bdujs36+Jf0gv
PzY91LFVDfQJ1BJnjz0AxAJRZkfcngQ3qeqpQKjlii2i8gltlT9ofx3Avn3vhX4T0u6TBYOxEqUt
vSKIMlBjhMQhenSzKJf1Y5ZIekLd1s+cEaTMIV4Jb5cuqu8jzEpWeQF6O+0wQi8EQN0Ap9YP0P5Y
+Y7lUSYndwKypqLPnhAmZMgWxoSgBud1VsQ624/D3vLBG1i526ffO18zGbkNKM9oxIM0eP2EQAQh
B+60Ia7S3wFlPEHHHaq89NpXmaNQBbWA3zfJ4pdBqFZHNgUlrDk3N1RGHak65g8drQg2P34+uTqI
/2b+0LWQwe+EIfG8sq9lBagxDDe9kMHJAFoXl6TZ6WsP4+J20xSYMaHWLEPS6XryGkX4CSCqBCaF
HQxVzmWy8o4szta3AWa5oTrGMEOgSD9Fr1uddBQ67knpvwkjIGb9v58xOzUwCIH1EFAhrqiADgqg
zybwHHh87X5Y+hrERKqC/hUUwv9pcn175DOlSrykTilMjuuzeiy3w9GHfIapn1BRMtkGngVuXq4c
2MUSA1rxChouOkIyebZIVRGKHDVm4ian5KE/N7elYvI/3snbEac5D1t5J7/79/nzGm7on394frQg
KIR2nTIJCs9TxlwIXvn5dFVYxJoAbT7sRExsxPKVNSbbsRPAx2jhjS89Hps3+lbejzsoewMLul8r
Hi3t1O+/Zfr7t6nPs6itfGQTbhOOGyEHF6DsV+TUlqIr2ONpWF9or8MF43oIlCI9pY5L4rbJc9Lq
qPGdNGi+K9C7+f0KWRwIsAd0IaDxBbeN64EKnofQDuqR8Gs7nknHiD6ii7gJ9OS/uKvwIP3vQLO7
HvQyVYOgLIGxs+bAn8yeeD3QIFrJ+ZeOBfosFHEaygs/8rmhJT3eFA+ZSQtHJCmFEZR6SaRg5fgt
bQFVleHNA4sxiGvN1kclEki65YhTTozIgo3Gvgn199+XZnkMA/JhsFAFBGOWkKgwE+qULiIuANJb
qL5IlhchCvx9kMX5Uv8dZLaXaynNcygCErccQPlC4acQETSPpJX5mrbR/PgiiUPq8f9lC2Zv8BCn
vG1DRDONHxxbhT9perbnNXvzG/0NQiuvv3/VT2gCgvXv48nX27rz/FTiQU9cKTDRFY0ehE3h0gAR
8jvQqG8hDWlsUMa2She0Dd2ptoaruWtn6yfQYPYrZiuol11W5x4TrqJ7L60nKWC6dRA68tgjiwy4
eOkw/OVJaQPc8xxkY2LK8ThaREsctTbekgxSF1RdM+1b/FnfMpl5Qaf2DHSEqgGp26bdUGCNLD2G
RCqArRyo8yy02tSBdhAKjWuihku7jWrAPxgMxGDQXK6XRQChwNOmpS6aGhC9BUdUEdmdyBt1JRJb
uta+r/9sW0NTijVQ/4AyFvpKgyTsovZ3gzxuRTCuKPb8cw5/7G142QDVAYsHiNpdf1TMi56HILC5
AH7ChNhIJi+WFAQpKP9bnA8whYuVYgM6PbMKSACYjOUAxhlfjQDlUO3iavP77l/8eHScJxk+ONfJ
szu90SPoogaqcLUOkBJ/sHoC1qykGLCI01a+fvFgfxtrdq13fu9JYTZq7ijFMLQzNlEMfy8I9zl5
bRzhsfXn929bLAYAJInnlUxHfB6NUi0GQJEWwh0c5pC3+FAdxz8alEbrbYhYxG42BBgeGYKjPdDh
0M9/BHHo8/cfMe2e+Yp//w2z2yWph5AwyFe4SQAe6ng/srffB1g6J6jlctRwCBRVf0Q7RB0ljgzQ
DWOgSSTpvoNzGnRfnN+HWUwyp/xyguyixDt/xlK9Useg9ITbGfwwVuF7quSHKmjQX4hRzYtBiQsg
JGZmaGDWTL8BbZKvROWLfT8NaiOUIYWRUZa6Pj5DXBpqrsbErYUHE7gCImK+9kDF1KuqwXMS4Ytc
AVI0gvQ0VICztW2wgSboymu7NOUI26HLDeOKyePh+mf0KZHQltCJ6xsVHoyEtEAhAmaYGOoa9Wcp
Tfw+1Gz79AwaRsJH/BhAasVKmn4vMuUUpN7f0UAGB97Yqei6fCUAWzqpGpyXdWwpJA5z7Ast2jzU
9F64Yy9bodAcpX0JwwdJOxbe0+/76icOHQ/ft7HmvVweK1BRiRTh1ptin0FgGfSC0kpv4k3g4CZ8
Cm4VG7hPJzhmUCIwvZULcOl8fh9+tpbAeoQgmVfEZeCnDREMOf/+/oGLPZHvI8yWsJNliRc14vO6
t5mTbkDVQw8VAlx2hI6jXYFO5Cnbtedz6WL/PuosngiGIIkpwxLSuLuMvTaaUji1k7XwVpWT7e/f
+EPHdSryw3YN3XFDVtkPGbee1qNQU1+4skjctBif0RcE9b9m8l6tNXoCSvoeABqYDIXdjTpAbidC
FRji7tpwlBpyMCQv2iZjqjthNPYWIoLC1BOUij3Quu2uVjxokHofarKPIile2QKLU/Xvj5/vQAnV
mVxijXAr41aB7kcO2jgezE0OK8Pf52kxJ9Zwc0EVeso55rla34GS7qVUIBPPkN2gMB3Z4WNzAOB/
m2xg+RQ6wzY6SPu17bAYeXwbeR7I5U2jDrGH/RABqm4q4EF1JppzF/gzmtkBW3AlWaCLNxfo+6hG
Q/AeiLbrSzIu6dDpMR6+sAMwO1Nh6dPmsF3W42jY9Dx7Tojy5fMG+Hq9NpkE5nvTygXEBlonbUF9
A/ggYZD2SJn6qTfqn7AM9r8vx+LCA0msgToCLf75ajRjpaZNkxE3Cx8H46PKP6ryq1tjhS12AxDA
agDWohUAmtb1TIgoEn6VjNhfiAC23MrulS/pDnqzdryHHwaSiwFEv/w+vM8uvh3DVHJtLeSlxUBN
E/1PiNABmzkL86gKbBXv8RMU39tkKn+jyfAVwMTUhJnph5Ex7igFhBkCaZIibQEFHO9hpLZFlg6t
OPWQB/RU9cPBqDvfioUOy9L+CRakEMrRdmBoflYB20VFdKMncMJsavI0kqaBtkeYQQCp2khV9x72
wDB7cAAdtfAc0OI5lrozfCzOg+f3UOeoPLvkaEKKgbzWujGaRtS8k6y8V0AjMKHg8VZl/f3IDTto
6C2NFaeFo5WIEDknJHzpvPySxuHGUAG7YvIzdEAcokobChngMSqf67rNLD1PyTFK2nMt9U+xAvi/
Ryc/XuHUzNjIEoO6FwEhidOCmryC0oFSQXdb5edwiM6GnP6tKu0MVUXYXQ7prjfKHnyJg97BklLv
pc0wNJE11uTPYKTQGs3vBIHie14qD2QoXgiqo/tI7oxtrIk/pIhvaFgeU9buNNa8yTVAkH0p7/RG
v1MkEC8hAmZVHHyDOAfNw8/5gwcdU4vn6o1Rig8/U8PToHfWwFT0irQK4r0AD6qTsGFcFZIpyfIm
aZNq4zfSXUjpF9gAulnV5T3KqnBFj85aVe5HmOmaOmw30F7Wb7NSXdl9S8GEjoowwkbcpCBkXW//
JtWhT5MboxtHfz3ME+s+jPxeF9SJV+KyxesV4YoO7hhq6pTNSi0BQN7IJ5URKA72IRmmX5uZ23x2
rjhOFlz6cB/sSoeVZnBYQ1kvxRFTLVpmYBdB6X92wkLed0NhSKMrdVsdumsQNl2ZR7p0XSEkg3kI
yO6As89u1Crr1NZo9dFtD+pttpdMSIrc+Ad4bO6GykzOpUOO9W4NrL+YReFFB1wfzZ3JtOR6/eAt
ipeY6dyNyzC0mgKE/7ITz6xB2Bt1HbNIA3V/DYImplezmyrqaohfN+dGIi9yAX1VAlgsS9yxhO44
UXY1LcD+Ed2HwqAmkIZNbuHBfI5Inz79fr8vVi+AOsCVBxwZZNVniwJHCCnsoc2I6kWTm/pNtU83
6Q0ErB5qx3it95BgeV6T3VxcpW9jzrLcjGRQ/RiwSio5DaDj+sk5MXobNLa1/TAdnHlq+f3rZrtd
92BVUgiMxG+KPcibsJOddjmAsSCrhjZbC14m4Ml8PGCGUTCdDDhB4LjeCElPadzQBBtBwRsVZ2aY
HkR6egjbxG5RpFFYDKH+NT+9aXv9NuosfE6bMtFSWnPX8G5q/4vzuza+/L5Pls4uIDCT8QpccvHf
9YcR6GzjepdH16e3Q/Agw0Ty9wEWo6/vI0yb5lsboC4ZQp8s5O6QRqCXSejQFnibDCjgQHOk2xlp
cux6/VaPJatTDBtCTJ9sILWdBP5KvXPxkgSKFZ8JXCUDY+P6t2QDbTVfYaMLeuRTcaJOuGvuEweI
+J0P+Zhb35VP8g7y7CvlGLYUhHwfeLaS8JHuxyCckoTUAL+48Jwh0ODqVOI+gGRp72gRFVZftEjr
WXCvICa0kMJsxwkvCTWsoQwehQAdrIPCRT9qYCZqdMNAHBRth4euOvQj4AMVb261cgysKGRndMQt
yEt/jqxxu0j+LIbY0Uj8BjFTh42gxHK5c5IIorSd9iyF/MzlsXd+X/3pHP7YwdC85QwzjvrX7BYi
EeRH6nLgwAfUB8iPKBb1YAZvNM+Q09/WY3AQun4D/+A1BvRiDA4i2f+OPLuLotzTAFJvuBslcrOp
1TzaVAq5A0kSEuyJnt7CcZycSxWCNSiCvo1xtjV06Riw/ok3uuRUY+ZtaEhk0+jL5B0CZa99VGt3
v8/PQoCAt4UxZAl0UhqfBQidpre1p1aDy9oAUwPPz+LVD+9jatggNWx+H2yphnQ12nQZfDuKygDB
8R6tUhceas6Q6OCOFJbCitocWG77KYPXQ35SWOT4eX4co/a+KcCYWPkVi1fOt5WZ3d0Bo6okSYhU
/CfpFoy0dhs4BK4uZvaWPmToyAZfa+DMhYtUnxhwXMFWArZhNs1NW8lVn1PmaoDqjGG+pWpyLMa1
vu/Cl4H+NfkXA04G0fjZl3lJL2tDoDPQyMN7LeiPeQKRvt+nb/FTkEmhqwbZBHgrXa+hlGfSMJlN
upALMiGnCJbLYx50K6Ms3FewIf13lNnpKUYvU3WPM7fmngPeFlQF/wJpA6ZJZiEC2nOktL9/19Lc
TeVqWQHQWYY0wvV3qdAJjyGDqLjtUHzVZfOi9eEKo3UhPEEM/u8Qs+0f6lAEywEZdkPyGsQl1ACg
r2Ug/az1lZO2tEjfR5r+/u2gSWHTD0keMZchfYNcMVgtlgfx1N+nbO17Zi9rHmd+1JY+cyEoAVmz
aMvp/+PsS3rj5pluf5EAidTEraSe3XbL7TEbwXESah4pavj19ygX+B63umEh7yJAVq6mSBbJqjO0
B1iD3JvtUgl8aUCzVWcoJRSXq7Y/6SLe0bzyKgpVMIT8fkRLYWbLLgvrBjqeAT3BMGyl8BLWCxD2
G9Tt92FuJcKLlTDbqCDQjGUKotQppS5YdbBO0pxoD1ollAi2snFk5SyJ8dxe3zq8nim4zXAquFwS
o13FpRkIfEFbrI26dcfs/P2o/v6J2WGLUf0XglyGKFoZlSmYdH/BH819WK/0wrVQWkDPUt6P4hB0
2yzZhGd716w7j7uG4dW6Ez+ne74mqoNqghK89GRdc4jL3dXP7N9Ve3Tr4ifOdrnM0MstE8B6G5E4
OGDcNoYXULpEyL2Vvr5+idlOH2u7jYpSJaesEbDuWhOc5wwmwCNoGjGUMqIlUtGNrYi3LwwfAb3G
PW8OaSsS2YNHUSF7gaqRm7BTDLNNp3yU4UJ74tYVFvAABv9mMMgtdIgvJ9nuKxkEqSSAZxkQdGN7
zSw8K4M9+WS/5PWy8SsNqUYLyCskMMBb1JJJPva+T8iTgO1NV1KYHOpQ+eHKwva9+RW+/Lb5Z0cp
3IzSUj+leuRI4celcOLIH8UC7OdGmrj4BrP0SuoAkjm8wvaFDJ/SYwOnQBg1C6+FKafNttNFlFl6
bdBVjW2Ou9kwbAkqalbXO1ADHVoD9Sjmfb95bw7pv4ugOUuwgJACCo374amXB8O4M427PFvAu9+c
nS8hZsk1bcCyK+KOoAd9b/D3TxPXu6UVsDSMWWIlTWBqUAghp3pESU74xOw9Jt+//1Y3UunFNXbG
Eilh2FX0ZtafxugjUH4NY7NwsC6MYs7b4Bn0UlCe1E8FpesqGByeQo07330/jJvr67/5mOtrALpm
NyFeoydlOGs9caTsV3oDinMC6ez4n02hJhUS0J4g5oH/EHN2/nC1Ks1WLy0f2p1V/lhBF3f4/H5A
11U6QPFgewu3ZMDXQVib7cs6afuaDYnlmz9SeH5OFsYWujywCXAS4lk+PO1f+k25WSpAXsMeEZjq
SIlgfYH3NU+KAJbU0IlULUAZShQHi721bY/2bny1dzZqNTvgfdFshHrhKXymDiQrneKhPubuUrfh
r0PzRc6Y/ZBZBizKSIXbSmr4Mso/mALefSnUd2OieFdJCklZkKkFNLJ2Et2fgqdPZc1RclcEAWgx
eq/zdA+NLk8vrFdbgDkW5Wuipw8BBOCdLku2eSkjJ6W4fSdpBceLEIAOHq1TU5wjJYYMj4kgsQl5
3kDRtoAsvsBy6U2MFLw3iGGr0fCCl/ETENj3UL5FAabViIu1fleTcl12Kt9yAXd3RSl3Vt98BGpj
baDsmTsmZJVXk9QAOACFaUO5tYE7ZXseOuMFQsyvFOLHlegeNDmMXkegIWrhfgWGfvdGGmBua8Vt
4vFE6+gz76vzKAfTLVGjdDPbSFZ4a4uF3XXd9wFQYvLcAQ1Qn+hds4OSAwSRi5rqvrKt/vAPbU29
eN1s0Hms3KlaKFZZtlaB5YKi7lOzUVzhjIC6Naf2XP/ufipPC5vjqoQ4/Z5JVQbKqxPsfbY50jik
kK3H70l3AWQfk422gWWFG66WbppXeQWBALbEM8qeqtZzBIMy5H1Ti3T0ZR+uC1Y8ljH/yWLrd54K
1Snh1PivZ9ffgDo8gJBZKLqJl1eSIJbDkJNW91tIAVtRCAAm5CzjBQjVdHRcbK1ZlNnxlWRlrdRZ
NvqiJxtw7dwRbdOir2HvdBxq4SqmAb4bWX8/bVdnzRSVghWBsjbEJuf+6LbIavhAEN3n8VutvHb/
DGGaWuHwngVgG5qEWB6X367oq94QdTn41M42bWjhmajvNADkvh/G1Yk2CzO7y+A9YtemiTDQ67W0
x4g9gKi1EOPvb53NEEDnWOXoN9gGrqiXY+lLqWhV3Jg49eWxhN51TMVuNPTjANnywcrPVdx7cFaA
Dnb6u+7kE4SQDhFJdkVV76Ay4Obwag1Dtsd2hn7gjuMllsDkQ5PqVlWaQ9SDVNSVB5Kh7ze0blbc
jWjEKEnixfRZaGybBAkMn4KfNDD2kGD0xtaC92h6yO0YiJPBrSP4X0Oehw72RlYomJpygQZ840Nb
KCyj7wLtHBNGcJffAOzIPmqCevB1/SCLI9fuKmvh9ntdUZ/KhViPkMeC29wV5ykseyYaBps7Zavv
o20FyjbqychdqheDYrykB3zdBfsbj01PN+A3ca5fjskw4EUrhd3/lSEuICRbbPS9+oEG6zrwJDCF
DFK5+Upshi3siveql6yXCgM3tiHKsYQBeAYPc6S1y59QqGHUoX7a+7pI3byBUl+kuf+6RbC7gd9B
nw9oUH0O8R/CDMbsoAf5rHxI2ZPZvhnRwg38KjMTBigEjiSGnjAS82yDhFEyBCFUeXzeQvo98IlM
PRntxjrdcvL8/XCubvuzWLN0WWVqzjoOV17bRAOOO0GXueig7wz4H34f6bqaQjEzSF2mOrVIQf+8
nBxF5ZrCJx9f5JY36vG9thnWA+oLyXpZUuzqG0J7CsBDaJlBHAO83dlKqKo+z0hXqH6ggRjRGzAZ
qKDBdJ/QAKp4S6ilG4cOBoeaMeQCYd84r8+PUhQR7yLTB04ejsCAiNha5FhBjJMn2nB4nZZ5+Qyh
+YXFeDV70yiRRwhu61jy82MhhlNFzSvL9KX9rCid2xA4M2cv9RJA5xqhNwXCh4QML6qu8KK6nDuN
h70g2FuYu+ql3pWlk3qBZ7nDGpr2eJMcl+FRMGnDH50dFAb6jUDj4JICHbxZkmQyZW1TGaNPgyxF
e9r6qdAeHbgWxhc9POfgfy1WMAtGbzD6KAvDhE5X/17gZuqEjXxMMgD+g4QDykzUjVmEPxCoc0LK
hk3BRn2jjdFJM0bdSRMBkGoB5EdDs1Vqq3eNGH+nZfCgFsTlrFoVhdJAvGlY5TxScbpUv/VAwihS
DAD3R81Bb9T7weo3kUWOsol8SEBpDm5fayj5HWApcS94/EMR4b20xaEssmclNg7WWJ5DAVwRE/Dd
zk6sij2m5m/JiIY1MY8tzA1Mknl4k90nUl9XuPLnmrayYn5spHFEn+k0GBgt6ciZDewdRsOPMqjf
BThH0JPMwQDNinVsgbYRwO67aPJfhuTHltWfsgy3ERfauinZq95nuGGWcIzuyvwPdkzvpBo94uLd
ORUEI1o9PYaanngNDMhh3Eb/xEPzBg8Cj+uw7Raq9hoDUcNgnbWXxDoZVNxxW3mCfOqPOBN7sys/
4zp/UrXgYSirbZEnd2qbQ1gs+uBDe9areNPV8UozgDFX63t4lpbboqDDZugKeFSyh15L96rsYQxK
zF3S57t27DJ4fSsM3iqldC1S/e4jY43UGQHTMqhARFrnzkg+woZ8tDQ6RR19h7otASRKtSCzlvhN
DJCDAQnbQC0fKLqfsGJekXR8U7XhLhs1eJep2QvTRzcNx71Ssj2cs554Ua+BPbkvBwbbpwZhc6Z7
Taftg6A7NE0NVdK+7T1YbYxrRRu9FA4KVIVvewSOE5zh2brJ4seurE96oAOL1cB0QjHuoxrSqYXU
/NgwQeTQ47vMgm54XJ8kNZ5Znj70POEuqNfbNGzWFQ1REe1Z4ZqTJnHf6h64pp/6WJdeCGJfCNSu
I2z2GkdBuBKJ9lMQiKSh+kjdQtpnBQ5kTgwI7L7LW+AbVShOcOXFkGyvMlhBofNrgIkVmm7Lx9ew
JBtuKge9g0BjIF/KPDqxgqzHJDnXBhdOmVcvhd7cZ6x+L0b9zNOSASpnqC5oG37b2L9VCVeIFp5T
cZsfrayDO6BEXyWxjzYrU4eG/KOIoveSJz9iXn1Sta8cbexe1ZC0Kx5CpEeqxiZogt84YvIdhRXJ
0FpAgpU7GE5t7LEfHSUku6GFCHHZg7cYpfoP2ES9m4O2qZW+eoAxBXTSRQLLmrTdj/p4oDkP7/C7
TWdQzRYtmOFHDezfFnWdEDA7AfMIqgEUJ5sc2m1JUcGDvSau1RXwEGHNplcp5NmEdNOx11cCJtAw
Y/iJjkuw4ryDNxR+Ka/EI4mTj1aHet4QQUCtL9QdJeKQjglkArK8eM3H4RMUgWdURc+5jB7DkWwM
K1t1MXZXE92rTb+NY3FMi8qLAu0pJOG60h8bIH9xR3nQjOEObqdPMtJ2TaVFXpVBvq8RdPRi1j0q
tEIBfQTWD0JUtU5elco6JkF+pEaBej/xQrRQWqvEu0jsWVq+8yJ+6Qe+6+FSGbThNsajYxhQpU2Y
+QQ53qekZhurTV/MxnYVGyYmahsXnsqh9tZnd7lhAbnUw00pRhV9ZJxAlQ4uy0JYPwbgJB8iYEFd
yOvKjS6irakORz0RvkHb50zpcbgUZ0UR8JJQexWCKwBAGLWxDUq2tSp6TmSpwBXHXkVqRh1S4euT
BEWMpvvktIwe7FBYnk1lvGZ23KzhJAfRwg7CqV2sHeLBeI976FEncKMhQN0mabLvmqK4J4WovVox
81Mrcrnr1EQ/WVjmIs2PqU2J0xFC76UFBXKQSSu3GVNrpwX2C5CziVPbyksUKHKliewuNKBBITTt
POSgRyflmYl2F5vY1hl8vtKmrDfQWxwdXvHXuoMYj5rEnmSwJREanNtYeeQ2Z05OlAbgRigvQGMW
DqsatjZrYKcnQ9DFadZxFGoia2VS6OpJy88A2EBJ55kBDnSohv5BjaoYcumZ4fRGbkKllmy6onjE
SVs43SS+bvXGfdUNrYfCJeYozttfrEWHXdcsGGkVKJgSQ75YbNwn2ZQ5BdkXSg4gSZw+AD6i7zol
St2QpV5mtR6Y9ZVT9YoycbVg7SnZToNEqAcx9hGyFcpWdMoJ2gheAPalA0jzaoCWp4NuFDJ5iMWf
6MSTQ/oST+zMTgjN1ZIMnJW4vyvrNNtyG3DzSJUPeS9dirAObgiwMhzM1tMJUJki0DtXt4rQr0Lx
G8ejARF06bSmcq7ocOxjQfGU61HWo8lOG+GblFukdgjn5b5Mqk8wkOMtLnn9o6GNqpNzs1xxCfOy
qODGOkit4hBlUJWESmS/jhXloPDkkwzZWY7yNYU4HTTJ62IdWBG0r9FzCWS6Z0VirIYm2IZlBlex
IFnFIdzhuJlQV5GNWFl1zVdNGmmesAMDbotIanII11QPDnkLDTkrD1Mvb4sP+Dw+Jmr0JLpCQH8c
WrxNbbsWgLqQJQcAA93QT7PDFQiOVBrknlW49YzVtqpDuLXrqrLilirgONu1m9QOISecdRC1MfnG
qtAJiobkoUzkTgaQMuFQ+oY0pS7XUvQvDbzp8DMUw7VzRp2e9dlrxKLa1VNcGaA14MKt6p6I4KTw
8W4cUCfsGj+suzcYBMf7OlCBo4/a39GQVVjCJnkBDfhs4UxT1BBA0A7yIJpZoerUFxL+cV2yG0e4
lVN73QTwtTRCz7bi1Asj+xQBTq0K68gbcWR6tbI6zc0ScmcRKIsrUXREETR1hcV3rVJ4lA+7imNW
K4seciA5GkHOmWW/IJv6A8t2sDPdhZWYVDAVBwSXfN1yY2vI9j7TBNrX0Wur8OcoEmeokMOaCzvY
YXr8E+fAA5zAPVvEW1SatkEvVkJL4HekHmWr7iXVYIuoHIw4OhO7gEGTduKxdleUct0Y1V2RQhIO
gi4vgHffFYn6xAkK3ynOJj2To6f0KP+VZB03+T7X4IHKg+QtzZOHqjFKt4Y9mpvkxIaEPWDP6HPV
XgvwodOH3T4TsH3u80e1aHOvwP0ZXqwEhWbs98TUH0NkDIVC5RlioJo9HGw7gC2kpAczUKFfqw0u
r9rAravsjmHhHCPwq1wDvG9gO3Ik6ihoVkCiH3sJuqWlBU+dBuUPoil+ERm9w0Wiex3gNV4Rihp2
fd1wAL0cZLMSNuMJoY5NbWco+U5plQMA7/K90cvcrfOAfbBQeejNAL4ejNaOoYjJmYDD9itXE1fF
FUUOyXOdaDuW5OAK1EzCJCysN2EXEk/vgx1rDT/DEeRabbcpO5zAcIRoP6xi+NGTFHQbNYf95Rjg
PlxZHJ8LdKmKgU5TGqn1q4XSL/6wuo0gmDEi7yt9vVG7/JfUxDOU/A68hOOm2nX2XaewXwELuSes
EHuWwJgvTZWnkGbwdW7zCpB+5QdK9BsQu9B7VIbHhHbweuv1jxT1dzUAH1jBIQAD6myrcMj6ZpOj
K76TSDqfKWBZE06xKTvAHVkofvFIO8Z98lQCiEet+r2NAcpjsF4Q2iZq4w3R5TNs0n73XbrBLsAn
HPhbo6NAHRTrtKXVK3Tn5BpyqcBAR9q5SpXfSZFS/Ir6ISZ0H+XGPWkSDyLEW6rFqPLzUxHhpGD1
+BvqQ+EqafUjD3LfHum+zVuwD4AWh1Tsg17qTy3sn8MYlaW2PMcgxzoitN+0GAwH2QbPFTOfwaNd
h5Qf84Bsm7x+SLB7hIIXj55su7F4smF7EOlwFRn4hGpr77Hld1QX1mTGustLsYs4AyeKqnDUjd5i
NVo3dbjTsxBGFBpcWdXhY2xsAuEjuJJEpf6DxPI5BW6jGK3n1Iz/4I2ytzIYhEFdyQkt9UH0xYGo
8TGYTi4lTvZiQEUyJsc8R0tcw7QMZg1r4HzNmmafdqHtREa50mPcq2Dop2KnZYlx0AOzcXClebO4
8qOvcPWqTGszchNlKHClC3kfmMGqiZtDLsvGVRjFpZupjqG2eA6huzJhctCnxkkXfMYKFmaUaU8q
brV1EoVOlUIqF9cTl5EOuDcuf0gOvBiurYWLp8a6tuF4GYu92ieeVWp+loevY1+vS3hqDKYhYdEJ
r1bjOS8knpK1tkWz+i3VFLz/UCEVIntHjRZrm6/zYfCozo9F0T7FYbhnsj2H5qgBH0rxysyi+pCM
uQev5IMxIBF2TdB2DuxEYWlh9oUGx1n7nzU0UZJGqc2EyilEk5g5qyrC1rTTaSZ1v890R41PdoR0
1Zy/r03pNwopX6P8bdh9QWIB4hbwkJiDL4v03FnhUUoo84BaFaDppSTPafpG0sGpoe5t2c/VGHlZ
9WuI34o42+R16AUdoDFBvsmBu+URHGZTfZXEdxVT4HMaQx8n9YcoeDFqsNpMWMf8EUN6bwahF5X2
LmHs1A24oHXB1kBOo0FzpKKGHHG1Y9kHrmseXDu8ssrOvFecSJeIPv57dwbVaGJDjQb1MlBaLys8
slFYBRam7sfRY4aXPRR1PbU2/71gdRFlVm5Ux5EzaNMPPsS/X1STnlH62eCmsw6gJ7QQ6xoDg6WD
hYOSFZgg6KbNaoB4TJlFPGpT0Qp1jsbJVtGPwo3xLtmzTbGenPj4GXpmy2Z1N+qBF5Gn5fZlOZlK
GVtZM0xNPL5N9tEG182Vul0quV/7JkwjRFUH+kjQyLoSkxJZBrSlLQaU3LtVhZL75P5VHcW22Ewu
YCqg3g5kTE/qfX1cqrVfk/ZmwWc4skriKVxHCppFMj6NAEiaFNJ7GlTVwCRRknKr8qc+j54qdgTI
ysn13ajZEG9CeotVtww6WJ8GT4EhVzLUN8X4C8XcemEN3JoI6ICbAAuDWUXUWfZIoM2sChkPfoyJ
aDZySzfhtt4sfYtb6eNLGG0GNUFCZaiPDoPfoMoYJw3s0GEAjMtJsQkBnVtIVtdlUfQC/29Mc7Jk
itvVEBOYtgYEgon9q0g/vw9wq9p7EWE2s/Db7RVRJv9/WdVPpjturcfIhVm1a29Tv9su1bFvrqWv
Y6KXGwbu21BINyvdH9DToyj9YN4OTSY2QVhs0zR0WCgfY6ngiPpBieXiuuSaWvMSGuEbXm3rEiUV
rX2nabEqKsPTueEwHJ3ff5cpX1zWo9H6QSJBgoRaEdCZlz+yo7kYVNIUflcPThf90W3F7fXz90Gm
DHgVBLRnlUx9rKtWgjVqVqkntPeBoujhpWRmE9oHwvyCNRAdR7fSzq1qrRO20HW6HRiyd8gj4ODO
tWGpxLFuNxhdTHtHKOFGGMcMEM9+fIJ4lsv4UiP4etPgc5r/BZytsiyBxzYJBAIqvVeyTzWGBfFv
hWbr77/ojcUFPeJJhpZaIK1cyaxledq0WZb3PiQ+XW2dn9Rj86PfWW//vzWp/gLlsn/hKAucMm/Y
Vq/D0vr+mwBms4oEhNUzSUqjTzPLQzSrUDhIm9ofAlxOwcQ7NEkHtvdZ1wdgW+x7VZbcQbrATXbh
YL+GW/1Nfv8X25wlJyCBcbWO4R1Ve90KJXJArcK1dsjcaUcPXnsSz91hccTT7M1HjGsEQV+MoMl9
pXcZ5XajVEXlm0fUQLfaVnHTw7iHDbGr7BbNUm9szUlOFvIKuLxDRmy2NWWfjGqBBplP4cMmPbIn
qwm+I2NXQ03asTbpVh6Xu4w39gz8kjA4qMpMMiCzsGWXlX1acgNmXPqK6xDkoqlTWQxtxv5oKDgG
0iWO6/WJBvmyLyFnV4tO0fVkBFoCtrATVxP9sB3b6NsldNCNy9NkrqUDOYAdet186+oantcVGsMD
oE+pyx6st/4uW/EVqGdvQ+uYFbzMHfgiesqOvn+/Y2/MJm76QC0AGIE5nSMJUhuSRHYDdETZpHtF
yNdIWhsulkDSN2YP2u8qcqwJ+Xckvct8Lnt1VIoKB2kMmTBWv5HeFxaImupjKh959+f7QV1jE7Sv
0ebyEg2DbUTa54Nf2afQfhqKJfG5WwE07DWQu1WIStLZYiS1ZfS1xnofUiKQ4S2cNHr5fgjXAEo6
aWD9F2K2+AolNNFEQYjguV3prumma3qo9iLy0rWyqlfGvod1cMMAkQNccRv7quoMDoosv5bU4G4s
kYtfMnuu8LrVQ1SQADZhqgvf0CMZmcdItPt+xDe/KYAE0Ca0JpzOrO9NBbreHIQjf8gBMjJ/pnQB
rnZzHBAAAeJj0jubA8cE3ClZViJASl+YhKvVJ4Snvx/DDeAFZu1LjGkffHmNCFThjUIJJC7BwIfS
uykzThpf9pv0l21zb40ILVQT+vtAFsKQ4jJagzMfj2nAjkQHvZaqfsri1gMZ4fn7Ud2aGROVQ/wD
HgEVnsswVaMQtKRxT9K79Ek3h3NeRP+OoNJsPIkJsiDeDtocsQLSZSbTlmDL5tZ9imTvxJZ8C0AM
NGS9bhV4TtKkpg8ZWHhOWstPLSjugQLcNREtlgSkp701O1DBUkVSngjYk+nL5YDTpgolHcfe54A+
5NChK+TWMJN1Wi/w325+WYNApwgaEQBMz7ZWmkn4WOfF4Ft17Jlq78Ds+fu5u7lEvkSYLcg+ZBCv
bAAzpHEAtEzktQb65OmSqu/tgUCMDcBeVJznqBwCgS5D5SmeMQ2czqAaoyxJbt+MACgGzhCC839+
Z25C2fXgxQ8+63GNgyBLEy8chbdubzY491CTxbEP64bZbOiJTSDDOmI7efVd8oi+xL41XQnT7Xol
V4MHwUmyyh6WSgs3R4bcA+gUFIqvAKeKHvAybTUcwbXq0BTa8JH3/SK4lp7AYYKbzFTbM3HD0GcL
OlTMKswrhJgsqkpIkKSQIQa5343v80dzS17zzZKk+A1IEWKiYAL8HnIH5v9yEwVhU2VlKTo/o9aT
aPlDqKN7wYTxM831bduJY6kUL0AkbeFtfaa1svToufG2Bj8HzAdojDMC5efZLzA7SN0bad37lUE3
aQeHuJFZw2kws1MwxDuSlri1lrt0CA60TJ9EU2ZOaVHlaNVAtXCYP/8P0/D1B83O9J43bS3bqveN
B3EHn451/BatAnAxWm+yGXwiXrlZvK9Ph8A8mX0NOlvV6KJ3iqZm0m8a5pem8hOKZ9ZdqxxpduqL
eK9VQnWziHoyY2stFa953PtqDhuD70d/K6l+/R2zTKQQvazM6W8ziH3Dtcutms4h5LkblyCC01/6
bsSz1a4HnQnAVItHaJdCelpu4+aPlY5u1qEB3QKfpKq/vh/brS38ZWz27N1nD2FatxXMNADqcbRi
10IY6fsIN7cwUNbQQFTxkFev8p/e1UqZ4mXdue1qWE0+c9pf71/lSNbAD235onXIrbPja8hZ1SBB
QEWGCFkULxm7C/hjXq0XhjXNxfVc/Tes2RVGz2y01Hq19cczfei9/GRvJtlZF5BwGCvn22iHRtyH
tuKagyrVa/L6ffylIU4T++W+prISKLco6PygiRy0G72msoF4XHqi3177/41ylon0Aa4jUYz1YZJm
VbQ/JExTDBhR0kQs7LJbj0k8jnG7xS0KBkdzZdTERqu24zZGZEHqy00erdbVPChsuNJBLW3QV4pv
vxUnHNEe3f0PX/O/2PNtkOjgnFQJYmv2TzNOnACOqJX8832Qm3vtL48IvTIbGh2XUxYa8NS00HmG
rW96MEn7o2fhwna+fXLgrITwN4SRIfF+GaOowLBSS6vDeZl9JPD99OKz/SQHVGUhoLaOPAa05v/w
PLG+xJzttjaso9pqWOfr7c8qPujjfW0srPZbiZFhSOAa4h7A5rJgcU4TgN3xAoInwQPsqVD0VIsT
+CGgWo21ugo5IARmrilL+os3Ak/8Jxg+QyYX19x5Rs5VI4Q57ZQf0a+vG6eO3lugDYZB8SCG4/D2
9/eL5Fa6ZCqEK0C50nBrnFOuTBvEvUgzO980nOiRuOR3NSmdJptga6YudatftZv+UJc2+o18wnDf
AHobzTBc6WYLBzm6a83M6Hwc88ANCRsI2e4RUjcf34/vxiZAxRqvJWx07QZJCfDBZuBR56cNHn0H
01j4+9OlYJaWL/7+lNC+5MWhqKyyH7ABUhwv1ceghGd0/VB9qIHsV8uFpHXrq2m4owEUruENMUef
w60pSO3RanwmD83w1KmTr1SxcIKSaQNdj+m/KLNcX9M+oQWALn41oUk0wdm6jCD9qpKI7OPI0Hd6
VOyL+oi68RusiEcgobjtocp80GXVrysZhuuY46UGKcR8Gxh4iMhMhk5HrQ6QPPUUF2BUjdqSdsL1
GQlVULAOoG2HB4LJZmdk1Q74m7Za+zVaMdKE6j1/Lc34LgzdUHym3b6Nl2wPrsWappn4MiWzLAvh
QiWJOygGwC/lZEAouPjRtl4/Nafuwke6gqhg6Zs/Fa859O/fr+2l1TBbe6jzyhH4QeHbLcRJgfpY
aSwxAd8B0Pj7SDd3kTaRCOFQCgrLLC1NLtJVG5qNb3Vog8mXHADx/yECpfj7qAqBtjKLAKGrpIK0
8OAX6tYo5SpTx9X3EW7u1P8izFsOVqjxXBlRA4J1J3TcNvrkfx30cO/p3DFa0r+7cZHBSP5vPPMy
TWfXBaA0Qe1TkCRCCzbhw++hi48JW1DVuDk1XwJNm/lLAkoFpyInzeCTiQSgPw3JkjPPzWX2JcJs
V9VR2FgF5FX91KhcsIOh/U9Xub1UKl4KM8s6NhBlMWQYB9Rnj21yIMbnImXoZghw8SCkBE0t1AEv
v5XsZJGrBIts6IHg6kDH492+kgtNy5tT/yXKbFuyrOmaxMRAUmU/aJkbazrQkQjI+/X3S/rm3H+J
NC35i7m3KOTBUOqBUQ2M9l4749+RTshuOjXRpYSCKXoSlxF0UlYQ/uHo68NsB9ISP0C9uWNNvXCl
uwEaAbUcZHcLxVPsm3khsUJpQVQD4tAhq/H2TD90+C+6uGdp6KkPcNmYWFatUnukkLXbttVnqUL5
WFII6dI2MXeCmu0Whna7YALdCtyLPWgl/an1dilV3Sh/gfasa6iNE9yroRt7+VFyXsEgssSVKd7B
L/FEwONbVRt2DzBWVTjVLnpDbxqS0ItPlulrXx7MCAx6Mhwj0BFHZf4ycBOU8GpI4hpPWxVcBZhi
QY4afY3iF+CLC1NyvbYI9FsnDQKw+NBKnO0VRU14xQLQVpu6hahHw++1yt58v36v9+NljNlOgQsF
FDYTzHpdRC9aEnopoxuQFnf/HAYShSBAYTzUwCF2+dk0cyB4LqCpH0AmqkpwRPejB4C9+32YG1/s
IswsgcGOMleDQRZ+riiuGf3iMVl9H+HadQFCxdpUN4YvCkjF8+dWyMIa9XjgIZoVPEn3ptvnTrOJ
zwr65uO+/CidcUVXxcO23FB4ei6EvzFdiA7ncALZfWj4zc5oymTQFF1V+IxAUS92qXkYxyW6/40H
CaETb9RC8QYerXNES58nIwcxb0JGjMAGO9YDND+3wNCv4xfmN08gD+4X1X+vr7yXQWcrcWhFCrpI
W/iVpRyKAv4OZb7rDM2xmFy1HIomb3F7gi3ePrPJHWwSPCso3mQN4G2Iwq0NfLZNIoeEjb5meaWu
zIK8CpAWmJQrVsNoBdyfqLMfKyXP15ElQVPKQievxENYKw9tDu6R4neqfJXgoNRD55khzEvN8lCC
1yoJIMG6Q8GzScCkSiF+CmV6/ARROjUBIj9OQKcjXmApH7Gs0AkqDlZlrRoKOmhjPxes9Dp9AFpW
Pjb9Z8rhzsH1VZuSTQHP5YVFeuNbgog+UZyhqj0p6lxut6KEyWodBpUf7uBpOqwgXuJBvSNdT87i
z/auPhiraMd8Dco2WbPJNyCIqc5SM/ZGWR0aA8hdE8YOd8p5y0gFu1UdGCAmhjOuBZSW5faz9fJH
sVnqS9x4A1yGmlVsid6ygNV25YtPfq88mH+a+/pd2zIXy+PT2qNN2/9RPbJVvKWi9Y2cA0jCVDBA
Cw5Yotn5zDNajlQVtc+KfENrnHntQvKcVv7szLnYjrM7Rh00is3/H2nntVs5lmzbLyJAb17JbeUp
m6kXIqVU0nvPr7+DeYBuidp381SdRj00UAWtTXKZWBEzxqSX3IWJvy0H0yYP6HT1L11cC5lPbS9w
Qbm7zY5WwDgW80auGqNvSPoPGpy74qkNfpmrg5x4YWBe/jvIYqHHsxyr68LBlSPLzSbjtUBif34B
nHwOylRzNQUhrLo4buSKAGEcSJV2uWSnZPeCBoH08H5+lJMPAgVvTnPjq7hUXKbxoP5PClHHmSZs
acVcwYF8vy+xJSJvFam4GnPh/Ovn6PORK7tmVK6o8vOtYDflH3JVOoYk2+a08jTf814MRhaIRJRO
cL482CodagDY1srVp/x66Ke7xvJuQ0P6acIzNvPwrsjpFjz/Bk9+p09jzvvYp+h5wIFzSDvyiIL3
lPU5nJbIjoI1m5rTT4aLGWGbicxgsX5EM5AyuVIqN+2Ke88zX4rYI5Iut2lUI2pvD6NQbP75g6EF
hf0zu5eAafv6YC1ZNKmeHwygE42NHxK5dAJs5/woJ1gu4Mg/DTPP0E/vrx0EHdrPVBEG97/UWXaT
b6LkL4mq4mbl0DGzdracDA4Q7gGzx44HDsNijwgtOrFyta3cxrKtd0Bwe8yGaN+zi4raIKy0q2QL
H3qNkXlqLXwedrFrcHsbZGGSK3eSqm1dhINdV/7raJU34mg2TiknKy/31Kz5POBi1uhe0YmC2lXu
0P2Y+eN0km+tIQFLlDq5aSD7WStDn9pPPo+4OMNa0YwHiuOZO/u0K3T31AxzfsasPdQifsTPp+lk
lURCStt+m7DLV/DkcHeRLlUj3kep3NJ0+6/i8k9PtuyjmXBZHRU4827fN3tDNLeGYD6cf7KVl7c8
hltur0prIKVtWzOkc5ECSGb5a6HxqQ3r84MsNqwJMATqHxZcLtwVmVurHC/amjR3bZDF5kHHkcoH
ySrXFw8lLjim2AF40FeiirVRFnuHUE1W3tXMtkagUb1/l/zb1nw8/1FOjcFhgnUN2ttZ4fV1f7I0
wdD9tiIFN4UXftNvmti/EqQ1f8xT0R/GYMig5qvZd5cm1QwDSCmoijvCTGLePb5YhwjtISLV/eTI
O7bF7d/Wnv35BzwRmjEwEbYl/XVun1/Apw0YtiFMEtPKXaGi6lB7l6Fojpuu0AInS6u1PZDKF39v
EQrqUHslyrNo8b9FBJ0m9YUspsinM++3XOBeMzXTLk+TXUgbNnmCPW0ttKmPv6zRe8lMulDbydgG
Hl1yQh12R0lmFwuzh4lOyihLfmZorhwcmY6R5j+o0/igKOOuC9qbXPefkDA/ye3Y2XFGYqWWYQH3
aiY6dZPchDTpb6TQF7aiXxhOIXdgOkdYj2qZ0GDdi+rGNPUjlABK8tO26/EA7i2ptTstHWGACG7A
n99UI53/pVEduw40Ujf5o51ozZ8+SR5jg9bvcoJOzrmegCQG6IbtUknja70hff0WG8ONoBpXwoiH
bpz7tO+GbMoqrapRrOr2FI4NZSCahH0pfPHzZqf3ZK7KtnzQE/Um9dofyWTdkPCRaV4vhi2RgvIz
giGhSrHl9GVADly4opf2tRmwaYlCiDlpIr913D7tzlBuhr64ECshO0DmqrajVt3KevnYKv2HUcn3
A2A6sRW3Zhw/jjQ0OVxSLmnbfshrAZOl9r2X27ugGI96W11JtfIIb0iyiy763RrRbdUUz5LuXwVJ
DxpG2OihdhVV/o+8z/ahKPnbCAhMoHi3sYYBY5Opj4EwG1blt4OJAgFnFroKsMAKkefy7fu3rtUv
G5/madMTLy1vOJql9Duq5cL2e/E2zobbSRd3ptf3dq63IadPfyHo6W9BSF1VzgO77ttbT0wutaok
46fCivPC2tYiRDFBmF+PnvHDp3bgScOVnjeDY4xqsTu/3k5EAV/m/2LTSkwj03w5K11fyg4R+oem
QG3caEgxd6G3kn+TT+8rn5bbYnnnfRhCgbEK19OsydZzmKdSll1O1lg6cjFd5aXOuijVox+GNHzG
B7MHz2JNHiQD43HEi8xJyLHYAWU8W8lUmvZr5RiP7Yc6jJTl2/4PNuq/08J/1j1w67Wa0rtVadmu
EzzjGJcmEI5ITJxiCLpt6I/lQ63H8xNzXZ8qtOlWkmyDsrlLdenZLGhiVg0spev8ZpCh+TfiU630
LDwtpkgvJ3gmN2Rmo1S/kJI0dZSmuDCbJD7UZXnMAdRsTG1UD6oV30ezZbYVl+CAAu0SL+DR1s22
uO4G67c6ggxRpz/S2DzH/YhjrbWhR/Sn54/bOBTdoh2h9/pbGS+2dvCdrMyurSq9LZqAwFvoXLrL
ESkq02WkBb+GUDnqg284fSdhQDdui9H402rxI3UwW8vVztaM5KhDYTeH5CFTpb04mWx8efS7yfqn
LgHjoJLaiIKr2PKe/V6fNk1V3WZBczfIIfyfhC0gUIqbLh41MJnt45hqIZ5b3YQHrbJvtegu0vhv
tEh0Yz3XbU0bfhONyftpJHcg5q/JKA22NqY/g9q/t2Llh+8DLfTl2E4z4XqMpwNdd/lmkv2bMq9H
O6qGd13MAPjmAg08bFs2wslrzQo2xV/SrlIm2zpXjzIW7e3IHbvxoNpohXYUU/WODtVXr2ghX2AB
Vlb1rs3kzK7i/IPe7A+mSuq08YwWj54lT7uqKu9daMkRq2axkbogdMRirOysUO+9iDIbfU57gL8X
oDBfu0R+UKvxd54jyjKkvZkC+VB8MmGpyEyxvOg4GWkOf2XcNpN8k0aazCSWPkYjfsKZeBeE9d4P
tdAplfhJrCfDodS7UfUSxEEvgXTpi9aJBSh+hnhRBcmPOgl+SrH4O9Dgn4iBcul5tYT0u8shUbWl
DUTtrmiSjRoC6fKqniK1Lt5VfZbY2Ri86V1AKJcnb1me72qo881QAb7QwzuxgQDTFX8m1fzpDdbP
Qukyh83vKA31te5LL2DbrO35DejUlevLDrS4h+TxEIkVwCVX90H+WMmxyi7lwG2k3CmKCXByusH2
ceCgQ8a6LWvDEaR6s/Ij5jBzGQbM6jog8pgog5v8GnZkUqPGRecVbjE2R6WJ91A97DDL90V70+X7
JntOFYwYCgEvuXQmwORrr2FWCZ75BdpCRahL1HKNHOdIWnRv2K4O7xpA4n9VA6Hj5z9Pqi0iyNyq
aSTLGCdv7lmidlr8OP8uT9yIZgG1iX3SXPZeqmACo4/pPEdnNEq1i87tVisTbSMo5H7roNkN0hRv
05lhfX7Y+eRYvr/Pwy4uEl6f9ZI+qAM4nOhOHJvbNEoG24zKp/PjnOhy/KsZAAUp0wpOaufrVOnV
ShR8Zaxcoaw3aRA+dEb7bmbFZVUkH2mYbqgmPLSp/jZOTWP3U7nX0Y+IanNbDIa8aVGUoIWpgdhP
0pZNhzBgMO6rIf+JTZG0NrFPvBba9WQTyzeDDo7lLQ4uYVvQ6Vr97c1/+8uTzB3vqt8NW33nXRZQ
2Ne6yk4UPkl1WnPPKXWV72z7RvEwWWxLEhobaWd+TI2tXcVusMNhdt9vsLeK7xon3AUfxlX4YK5k
GeaVupgHXwZfzIPEzEK0gQze7cwL5ZDuw6O6w+rxcH4anIibQMf+tfyQ0JktkzZp5AmmVqTcjmfn
FMzUzB8JLHPNFG0r/hfJry+DLbbISMh7K69D7q9tRY2/5l4CbURfqfGfqsR9GWaRoJGy3kywYq3c
cltdabt236E4yuwIO776h7iLDvGmP4hX6c7f5ZcmhnVre+B8D19+O9L+GtlSpg+f8evSaktoL4LP
t4uu9H33KNn+VtvmV/lx9iYPVyXOc2x7Zrhlp6BY+JJWKayN3v/TFZf+eH9+jpyQ48qzkRzduWi3
MAJaPE8mDYlhiHw34TDtlF3zO7+Idt2ltwuP/UbaTq/qgcqXk6/MzVMZxc/jLrNDcq2pBQZUaMY2
6oWyIzbI7NmdNUbAh4Y1c4VNcL2mpj75NinlS2S62XCWzaQy8DHNy3mbXmUam7rNj1FGU/35V3ri
us6T/WcQdXFKaklqNdAcK3eEJKvLxk4yHhpkfFpUrox0auP8PNJimy9jo+iyzGfjBK3njSOMSIiA
6dowJ07LLw+02K5UoRcUvaCwGBbPfvqsJ8OzWh4q8dj7+CfLyUrP2and8fNTLTJhhY9Zi5Am7I7V
MTd8J+nDu8G/NJL9lIaXShhupfb6/Cdbe5HzvPmU0Ykl1L+xZmXuRGgqRrJT56JtrpWOTu7HnybG
/Cs+jdLUXq/CPeQei3W1Afivr9ttjKs45OadCfPp/EP9f5bYfyfiYktuJvp5uomlXVXHQbYhsl50
5s47qO/yrj+Gv9UrncPfXnOyO/mY2KWifJdPuGjIvW4JSjm27tj2VyXYyaZXHKN6MKXUzepx92+e
8tNwi28H97oQs3kDY+PYVUfdmZ2VN/VuJpQUF8O2cYp9/nJ+0JMBFn4c/3nGxaeMW3JjamQSMYCl
9UTpVQvIPWGycmXqM2IrNgNwLApudJgaHwQ5Une+knKba3w3VsQO5CW32UyN9k2kJIehzm6oK14L
td5eJkKC8UzdBStRx8llTNYMpx2k7lTOv06/aEwbIckgBJsStzAfewk7aSNlE0gGjN8hv1ESJXOm
rgpWPtHJ1fXpZS3mYaEptZmKcubGUkrKr9hQtN8L6cpJBgecB/h2Vn4aZxEbjFlAXdGbFSw+XlhV
4tm5JIMh1YmA7Yx0DPTAv5RohR7QrJyA/PZyvbfS6DmKvZ9dW+N0n4QH2HV3jTxVdp11ke0N1dGM
rZ+qAGTUTDAqr6NBIy9GPRZD3peiiq9Fr/Xfqx6v7wC2n91n6YUwTM+K1B3SJr7L4rrClmL4hRTR
coQIgLIW7yy9Anbagj9s/TbHvyn50yTCe2dIh7BqXBmyHynYmyDQXT1FRlHAV9UV71fSFwYuv2Fl
CxmSWizH9jEdgz5khqJuruAHH3vFvNBoKEvU5qLtvU1UdO+Rwd+Iw60uTPtEAjtb4AXh9c8Yq/7G
+u4qhksHmfVHamnXQA59uyqig5kLNyrkDM0aXwXL2meW965a/sawEqdTxtug71M7IcmMrTlqPHXQ
KLA2kfgmV4lgN40X4ytsdIdKqSVHUVAO0hhzlGhHs7s+EG9NwFzPdd5CqGsHgjip166CQa82MSrE
SClJ3IpjvI21OHVMrwQE2cdPeIEoJHxlWsrjxv+lgfblSUVttNGZJ8dZqe5AWE5scRro5Jv6YNMq
OTAHJXon/fJhtk15LSlh8ysfDU93FNOLdkqN55CgTFx69Hw8UgWsLyyI0pvSFOuLGYizs6SS1SIK
OKJXDZiYunmvVYjEZM3fcDP+Ew9xcBWGXfdCO0K3H+Tc2iUBpsuSFQpHzxxhk7P9O3o+dUdye9VD
BkNhX+uFeZcX0GKdUcskp4x44TPn7lIxI2tbqnF32QodxOUkKDYaUNwkishEaDuuqc9TkxUHxZP0
vWrp/mEc6R5FNghmdxzDD61P9Xdmx+9cypMLY2bb6/VAWSQIwY+qIdbZNdn52Q8tx+5hU0EcthVx
uu/M8GAKSb6T4wx1fSNOhyoT3/RMLrZjoAh2RhF6p4jMDyXx1QupKnFFjvpbtDKkn6FLb/0+uunH
XrQhA05OVqkD68WHD5xl914zAkrXa8LnJPxFjvlPEnqV3ZvGWxRYHiR6YyNX5ug0WVTarSG8Yyfx
7M04ZDW/lRryAtMMHYwLxF+hINujQtMmi9ffSYX+FGnUa+NJvc56Ai8pUXonFnt9i0JwL1WCZOeZ
pjlDNF3mkKC3IvueaNDO13c6rArmpD21PGOseZVT12qGd0ifQcWnGVXh7C7hctt6Ib6E9KE4lqHB
qSqrH1XR7ASxvfObENitPDhqipedGWsHlQVpx6qlOTrMYQr2001mwRnGItrWeO/21PE3ANwrYOQl
QNeBCF5La25VsfgJiSLfaB5gdK8Lr8Os37bhcNNoNOPqJdzVyACIqmvPsRUdVaF6Matobw3qfSIK
D2YaPg5T89h0xp9A9l7zsHs0kti1sgHOujDV23TySBby9e5y0NTOyBayK8oiwDJMbPfZgN5cN8gr
6lH4KEnNQ6Gpz6Me+U4R0GyRmX+Gsv9jyYm6H8ZSsAcxFjZa1gvQ3zIwwP67kemsArHZGZOPz1M5
ekeo9qpTpqG4UTvkJQNZNWcSktKWC6NgDnIGyuMzRJ2Udsf02A4sJCUX7wofOmzoya+jLLpGIP/E
iSHeyr4o2Cwul+0w3Zj1XSFthGynNUkODrd+GcTqPpYiGWNJAxvaWE4TLA1K02kEo9pOIa/PKGEx
59CWB+ZmZSTmUVDi3tEGmNRo8JkqQZFdm5Slbsn3dVsDEQngVri+lgeQWJQDj97tWKseRoCvP8Mq
VmCSmSQD8XALfeZKcymV1n00qBd5a5Y/S0URH4Y2iwGIdkRKY9ntY6m5KQrBOtDVo+yrLEhfMw1O
uWVJwqMo5Mpt13bmO7aw2c70M0zy+rDZwBhVtjoFr41YkAXMrXayMY8QnbzWVTsIqumi74XJbuXw
fvL8cEV0NZ/d587cOej4FNMa9UArTB8g4FRzjtsfQG3sUryy1JWL/+kY4j/ByzL5KQ8YY4i52bie
GTkVltKj0LCVrXYxrwVJiyuVPmF71Xlt6+ZBFFH8AAabZ6bTehhoJPmTLwh3Spse+T3Udtril0gJ
w5jEzYCtTDmpjuqXT01svHTGSzmsXIxOwFu4q3+K4BYXsQaLB6mU+/Yv4nF8rh7o9LI7p99g1rMu
r1x55UvVO5xSITTSsnWDJNj0uQstt1nNaq8Nsojeg7DwraZIOjdOfQqWg20UbNjBx/l4ffXNzT/j
0zQVa7i6jZgOaKZoOD54x3Y3Z2zYxZwZ/Xl+tJPPBLSKNnhksHTFfR1M6fuxJkZs3HJu6VQKIOGd
XUuroqyTc/XTOIu1l8BmytE2dwCJeHl6/4R55MYfb3tx3GpJg/aMSlyJDQtTpQd37GmvFXUuYbrW
0tIO8g9Cyg8ac97OP/7JJMunn7XIKPm5lvpTSbogMntHTqrdKCYrN4qTV0yAQgaZW7L4y/z22PhY
paC4dvOCJu72TTNeU8KO2tBplnw6/zinviZaFgNuEmgw/s/Xr4k6UlM8AkFXGl4svDC7J3/1U54a
A10HyWgaDSCdLV5ZIPUjrTgYiQnqR8jFUBJvhdXWuFPf5dMgSzCpaXSx3Fcz2KzNXDnRjnk0PJx/
V6eG0DUaPkzKA1z/F88REUYopLaREvu0KbR/MA5d+fLyiSEAWMlzqhLZz7eWyIjGlSRsB7rrS8vC
xdr/2Q/Gy5DKO7XcGYF5B1QWuHquXOP+8go7/oKWwGu90j270oVfeS1xKiKcAOCQwcQfKLOOw1ZW
620t6r+HQCTy0Uf2ohHh/vm3c6qMCGxm7oCbJ9K3bis5iXQaiUambaD96sSPsn4p09gZNDIVHfzF
SnoyO+0+Fsx7IUh2bf4jlH/9899gAXnkH34Auqn5Ev1pJ+zSsJ+UEHl+wXXxyH1mNmq1xYf8SnIa
p7mu36yVY+t7iEARguIO7Ef+980lz6yVBDukSHbxR5b2UZwczQlqei53ih1w61vZfU8Np83SMzoQ
cJX8+xE+PaBfimy+wiC58MMv22p4q2F1GVPrpkaxkjY8ORTe7SD2TAw5l+lkTe3aIGGuukmvbLJE
/t2q1kVcR3dDsiIKPz0SLW+0oWlzBPD1qxV0v0gIRCU6rEMq+hBtjdfSF+5ywT0/P77vRDPhATwq
FKu/GpivAyn+QBNSCLwCkZcTYjLgp8bFZFib88N8X8Vfh5mf99NHyqepLDxL7tzSiP/IhXDfW6m/
Msb3QwKBvmxSLlcA3n1D9BqT1iUo9HiU7FKpHwrJcsbuUuoVewyr7fnnOVFP/DrY4oHg8pemJzOY
ItnZEYeq8dp35d/c1xwamY4QYi5ALTj6ZbC17jRlZWf5Pj0YXQFfiRoShsVyUft5m0+WTncFSaF6
um2SW1V9H9f4Yydf6KdR5o/66aN1qTylmsrcwPlE2/R1xyVuSt7aBiudLBwHpxm5NJ1/safm4yy0
NFHwW/gpLiY+xnWjlI80dZg6isQgxCYC2Z80/R+HWXy+ymLKJzhPu1HGpREcr6h/FPHKHebUpP/8
LItIwlcHqdKLunYz5a0uj7G+JvQ+OQCbniyDOGfqLy4vYC+BtAR8oG54CbrnYljZ705OgE9/f3H/
KNoK8SKeQW5aTKS/Hmsl2ngCFz7SIYPvrazfv600X++WBHeypKiSzn4Oe+7rfFPUMZDlaA4kj9qu
ufW3sTO3OQgXifvPoe0MpUoWHT24wgOE+zrUKEplmeNd4dbFB2ZJqCXvlYq2OU7l8/P5hLrw60iL
d4g8RDemmupWtSmO6XPwaOyyh3QvONqr/qi5yh88UDd17Yz71dL1qV0ChiU7BehIqgCL6Mzzxiky
G95nt1P/KLsakdxLfEFBAk6r+NBt4XsPh+wpWJk1J/q2dfQd9K1CLqSrXV7Me6ss0nAyhcJtdvD0
/khXxgHk9F4+Rs/Vs3UxPsiH/iCtLLYTc3XmBoMdnecO4ejXL4pkeSyRnJSEAUjdpN5Jke03bUAK
VnYKq304/12/7VMqNRUCOyIOiN4nrEkKuYIJwi3BwiOTXl0tky+09B/r9xmGQ40oCvwAp9pinpr0
6ltSpEVuxVNlvmhzZUETKq4svW8byTzMjGECVjq/wsUwQ4Bjn1Hmhdvp+S0OcA+1Wv1jMRRj/O0L
ZzKCP1o2utNqgytmkDArvMSR9FeaH7ZSsGY0/z3mnoehGwHdPAXJb3qNIpgT2CbDcFRda82Yb0os
/pyhSK/a0m+2uThxQe/pTA+SZE4m6zTGpC+pN14UGbZW/3yafPo1SzlHJErDKOkhL7bCiwtRbIMl
cdCNa+GIwuz+snXOT81i05mMpKSXRJ7Q6PWOboLcNa+t2+xO+iuQSUO732hOss32/zjoXow3T6hP
oYGSIrIVe4Nu1fwavbqTTx5wl2ynojc6/wa/nwrzUCYz5+/i5qL5dahKxPRL6MYME52p3SoaFlBa
s6uy9hJDhnclB6Kf1yTEyhRRdF8Uv/xOfF/5Dd920vk3zPgs7M1phtPn1//pcekBxQqyM3NXHB1v
P7ubJ2+hG2zmBmtqAU7xGr162zXZ2KlHp+9PVgGpcP/lYvF12NKKAKdEuncHG7R0oMxfhI6yb36J
j+vo5u+79tzAM8eSNJPTsLi83FgDhcREqWhMA/Fg+1kxWx/mv4OpGbaSN4V7KfK627CbdFuNuHK3
RYztiylZ1xpwzm2hd+ZeyXNSbFZjbUPLb+7Pf4VvOzxGDrSR0mrOXZZ9avE2qgjoBE03oasoqOe0
lyiybKG57wKsKvGmPT+Y9F1N8Xc4BKPz9YiAdDHvahPLsb5XQrft/dZGcYMfYofOGwj/4ECpJxdb
ei0epUJle0UebMYAHAmG3A1T0XwfSlJvBt7ZtiXWDuaS14mMkSzn9ab3sp+oJg5ljPYxKrQXua/f
Sih3W6PqXkyj+Uin4S31Lcj0Rehko3CUje7WC2TqLZL2IKoeZT0hhFw3+3SaPR6vPd1ItlTXve37
6NQaYN+xpl6KWVJtdantnc4Xri3Pf5ALhRoy3OWCBnG0/8KVJIFhDIL8IW2lbVJ2P5l0IqZjOMwE
WThs6nSUXNPyLvyY4o2pTgfw0fjbliIX4QyPa1In7bOgCDJOvGjgPR//qlCj5q7I3esUly/ccu9i
obpoMgsXqxQelCZkWypAPVap6g+6YyDuVWWxETzFs4PCw7uoip4o014bne8djEB/rkXvGEvJpWcU
N0Wk3KgTov8yEFWK4ALNLIr4EmTVbzlAeUH4gW0Z9cJSCFK7rUvPrpt822tmb3e+BFTXy7wNgI9x
k/rlsznKR6nwPVfght3BaMW9Xei34OxofwWZrol3AL6zlT37WzaX9YafKOIMrviYviymc5p5sQz4
Rbij9HQh90FnowCgnXG89Lru7aL0rZ/np/SJ9aMQRrBK8AMhi7HYxMBx9bQUVYVb+7ljKW9F0+7q
BD9dkdewBsX8rpjh8QDAw/tEmvzdMEdNadrRmnm0bavtRDe8YdLmNXCKjfQoXQpOdsDTBh/OfVE6
cDSkbfMa7ta4Dd/D778/w+CCNO8Y327KHv2EPdnjiIPRc9Ob+BBvp0MkEQH719o2ehY36QaPAvGt
PTQr7/vEocEWwv4BPAC6z3K/Sr2YvrVGylyxMy8CMvB+/9KW5lGlDH/+y56YSgwBdUcGLsmzLraq
TOo8rAP11G384TDmCtbG1HVxu49/0WQ4UnNPtp3WrEV0a8Mu6hE9NA7WOidzLubv3tzrRDddZqep
8CCGaW0ng4wFbrNC5v9bTlnEOioBnoVNFRkQ+jK/nopIBaIwS+PcHYuKHIskXNSDrm8DPfzRlt2v
0ExuxHR6kFErUihTHnJFaRzDV59LDXlFmNPsXYp//Cl8gi1DE0fuKjW3fw1lB1PlVolx4syE7BGJ
R7FVhuBJbKfrPhnfBi90iyjYJU1XbRLI0fsp9EtnjLwPdF7pJvbjbtOjqLcRA9TUXXDAjrN4L/tG
RodXjA08LWScj5Hb5Om29eIBt0cWPVfiX2btuTkG6ElSPPKf7nJ9woMbHugYSuOFkHAQ4PpqobtJ
lJWz7sTGwMH635Nu8R3NyqioUUSh26sXCUkKvcQAM/kt0+0iKCvXtBM3DXK0mBgwHIStZUiTt4bi
07ISuvI0cpsZ+2dkWM3K1np6EFxdkDcTPS231hCtVFxmMUd3qjqGqW+8IFgZQlobY3Gv7z1RLBJE
RS6qA3Nv7IqHYKdvZi5/eidhdBSuMmhOXW3wf8Cki1hQxHZocWKociTERmMWlIP9mwAI5myspG37
3P4f6M1akK+xkBYL7ct4i0fMDUOATyqFCAh/zgo+4SoU9ud3rlP7s27NIErAQab6LWlbZzphEUUk
twPpo/yob/BNmoXhs0cJVdTymB7L45wiCf952XbeM9lHZI4ITJWWRN7EghzAv8tdg7Zf/F03KEic
otVWVtepwBo5Nfl1MtMwvZZprTFXI1XtjGDuIHDHvWbrF8aldzSu4+ti2/ySHM+WD2sJrlOTZRZx
axYIZ5KQy3xIp0PPiMpYuPMztZ6FVjfhk9Y8C51yp0rNxzTK+r4sp6MfD9eSWPu47PXDNm5Eb+UC
d2IWfdmuF7uLkhiIyGgXp3v+iHLEgeSzmTuPz0+kE8sRNg8CZL4oaYZlhxcs1tjTZfBJcqu6mZhe
hPnqLfDUk5Dz0biIzSaAS5MlNZesKIi0lPXXbcyL7lhjjojxtIN1gVPhAmz/C5cxaI2kdrE2Y8XT
urYI2jp5EPtxijM3q+jUBV8+yNQKLYzOSoK3W316++fv8fN483v+dNOFdIDfd+WjjI+iu6bHbqYa
6jUC1anI6PMg84v+PEjk64ES8iKNej+V3W4yY5SG3mVb/JusE++Pli98nObC0CJYEMc+bdI2yVw/
NRlHOqLDe6TjaGUfU0/FQuwidODRx/i9+DRMOeKMmvfGsmtsHG2vAwnZtzKJ74reUaAuR0prMDfV
WkIaOHuq0wxIO7SQTLYqK76ddsN2xMwdQ+njVOW7AMIBuq69UGH6jp2spQxvlpg+BT2CRzOMTEyq
kytZq3U7a2lOlZJcJNlZ5k5YkYyphwfqsztF5T4aydpbmwg3aBF/R5X1M6vq686zrki33wahdzuE
3J9ldZA3ekyWODLqQwmN3TZNLJ7Pz6/va4hVqs/FfHjOxrdsTqnKQTCGauR2gPpGmH6FHj5okfJw
fpjvn2MexiA4pKqJTe5i2ZhJxzbT1JFrdH2zGUfpLRRI7uW9CUm0qN148KINZOK1bNWpbQiOvUTi
m6rCNyPNsu2yuhOV1B366HWa8T7DVKwEwKe29jm9SZoGkKvOFePr8gn8QOMfNXUrBKGHJPVvyGHI
8FsTlN/TdDUF1k0Whg91LdwZfnQl0SlUTfoH/SErZ9s80iJC4FNSYKA1Tp5ve19/SdqFai8X80I2
6syedO0w1RwldOyjYHY9MXg5/1lPPjpoHpX4kQsAL/rrgMbQx3kQEAIlNBbYgQOV6gg3x9ESW7YL
J3P+RQwExk4TcZGaL7LLQrw8qlABQp35qkiOAGRStNJNp0Wb8w92at7Mzl6gU8kvqktnIGJ8/Fqi
NnL9GECEcS9o5crC+y6J4ySZLUhJ8s/GjuZiSRQheXFZiGlhOfbPcy6xsRMq4//L93ZyOK6kBD2a
yrlsLYpPjZIGRV4z3JjL938zZcGU+k4TAAiqzfqF7qhfhUZOwNBb9NZ+3TgapvUatdLzr/bUHCWp
iTwJAYxMFuDrlAnH1uTAlHi1yGXTPLYTYyI3FtnCfIsrf50f7fv+Bl3502jz0ffpaItyuSSPPN9v
RvEoet1u0IRnsQ/vzw9zar4gDpm9/bj244P3dRgumqFaIrpyxcr4kwfV26Sv8QdOPgkJDBIKcyV+
WXrqcgywRqCHbmCmT3RgdMfAEj+QVa7RFk7t1bgqo4WDAEB8vJyYSlF4uZZEbmKYW0LyS9ETLpuI
gnkeNA5JtKsyWxMUMuvnV7Tcu2D7/uf55K+vcGyqDlZiGLvpfPqKYXuVxmG/l3yJUG5Wb4KXnMlp
xj2tG4DoOGrsNMzujFz9WZHpNT3/UY4g5pR+/Luvx1sCOADOhvZHtMAGVxDJByn67UlYmM6uIpC9
bV8e9qRr3xAs2bo4XYt5pKBiHJ56vdr5SX830rXgJBUbat88dAUmShq9BZ2y65oYY08aqRx5Cu49
0K//j7Tr2nEc17ZfJIASFV8VnO1y5fAiVGpFKlIixa+/y33OnanSMcqYnrcGGt20GDY3915hR0oo
X7c173zCm6u4aTZGYbpRmwMGVYujqkc3MJh50zMX5BXo/fotKvM+CP9kZcdkGWsKDsANHNG9ulnI
LnmmrQtVE9K+dgZ8vu0Egka9r/I96CGosh69IYYQhocgi+vVZ7bD/DwXS4Nnu2Lq2lUi0UOrycHr
ys43pn5hkO598IpbSLnsYy87GDT9lUHNEFZ5HmzfctRY42EhnO5Q5QZBFZ0LaDSpZ5rld56YjlOX
HFGlPVFpKVLrsVnnbgxqhHETG0Dmj9MBdXEvRLlhZTvFda/3gUNiKERZ8p5VcDIbQHzL0uTWosWt
A5YHIgSkOiQqwGRw0wDuVRv9BL6LzTuvLqYQTUp1kqayg9yMPZSXJ9PP675c5zr7GHgGbWEi8Cpt
dT0sejosmimvDqrNk4NC5PZju7T8rswjrU77RQ4FKCmMPPLIoIUojQGzD45KrWXWksJgxB+Rafmk
qq9oHL+jq2cGrHK3RqXGwOtl6+N2rYMB53DdoKi7slvwpjyrBGXJAoGmLG9qAYe4rCqmW/StGPMd
BzZuBTzGHAcrVuir6qQvk/fFJhNyDwhtFknpHW1LPcG0HjCl1B0C3gxj0HtEW6jcgiCGJTx/tNsC
oQs8ENV6UMviR6POX0QKobpaBylDd05qqBR9OFqtZamuNIV5KbB4x3Lk8CUEY9KvJxuHGUZ6UakR
sewNUFqkM1UL6cR5UMEp1O9RhPa1hB29SVNIXBU5etY4LWPD+0xs2gVxApMNvaY7VWbWqh+HF0HI
RmvpG2hgBCw/UJQ1j4fcBSettPlNGtt723yvep4H3LEXhnKXWeuB0jQVi9gdwapBb2JTCJ2FVgsi
ijvA0bgx2zs5Ooee0ndU4bZ270SlcmJAkJDYVFmdR7xvsLboevm61xzSehqikWCCvJO+KKoYPrSW
Dm6aH8fEvYHyTx4UMRtDc9LzVV/175rl3mcC6kstN0gAjiy0Nap00fUnZb4K7C7NUQ9lRpZE9Cnq
jvmjYEXYlvTdGSYnyHj1QeIY7SSR9+vUTsrArUZto0SVrGHZ+JZU1TrTnFfoFZirSktXpmFBExt/
AiUOPSqWJDfwayt9XuvX2qSgWJSUv9DTec8aIGlVnfguEHS+zKbn0VPQTc3dME9FBZg++JRWYj2T
2En8qUbXCj3Sg2TYW9Y4rh2UYDX0SANH846D5GveeZsk7qG7PY2IOmZaoGvmRpSKHAVR2sEWhD8W
taew98wr2sfess2yT0Cgk1B5dITmfnmfadkntH7gLgf8U5iZ3g65Q4jXXOqnVnojm7rxQYh7Ran5
yhXjjifFquTgUgpMsbD2hSTeunOb26TIH2pdfWgCUrcFW0k32yu4svtj6nymqOJWrHn1mPiFllWx
yBndoOzFo4qj3VYxRC46oPlaJtsGRVtQZpexU79qJ5pTn+M3WBDcq1MWh27trtuq2RRDu0KUfMQP
CsuTwpKV2BEw1M6ew08BQkrpoxVDx47q41tNi/WUjd5igPWqbyqQUBOpRdWI/p1bV6FuF5DqvCux
/zQD2uxevetBK3ZacWAF+4QqnA0Wjl37OqgBEQeVEUplsotwpXlRngg3yEZE/zZOXZiftUlUj9Oj
K3Lg6pyy3Ckr37WyZCsF5Y7OKG8dBKcohwlXwCmkBhMdtZpUhV3mPRdmuywhcxRwG8JgWX8PLPW2
4ybDrag2ZlEjrLvasuH5wuXFomvqjSqyO/DsnkDIXXRxmSyrTNCtNsRPULgH747pQdXYxAelLA8z
vSpvtT53lzzzXOCx0edrQHrDp6SQVUg/Ua8b/KEEUZRJ8dxbkKEazBg9UrhBg1pd3KPpOaIHSm6Z
BUW9SR3ytrzpzZhD0ia9FbTOEMybe3NkCysVH9JIaDRMPLCtusflMzgBZ/Eqa1iUqfyxMAj4joh1
bibvs4o0UGOWC28an0RaeTjtZYWAR548riGS453PS/LuTIXjj9ytwwJNxbFK12kNnmM7KMjznRLP
tkf/3GgaEWWpA8NsIj4aKhpfI+49RxDzJY0Nv1OQi9eK0Ty2YMKuGs266j1cGN4IlgC8+64zG43f
eAD2qPfapWHJqEuN0BHpndYPUCev6w6EPm3pDtpOq5EndJW4i2W+pcxdc8/ajTC89Hma3ldVc1+p
5mAXctHLIl7gCtuOTbr0MvKSZ3IKEzLpuNTQUBpREsaPb9EwQSzO4NIG/zZ0U4XxzAR5YxMNVcWX
LgkMqm0qs75RUi67Lll6vblTnmJ4gfMQUeyFGe5dXaIfGzvO2rOq/TBqK3Yiz9geol096reGkW5V
XCEHk+0hLe2jjXYyHr7Kd1lhhjSb3jub7gB8a33Q8dfwOdOCRLP8JDaKoBfa4yB6FQqO3ZTY+XHQ
piuX02uzRkU7cZ8IHUM02m/RK7ipGFivMdeX+tDeQ6AJ/MSWLRQ0732cDxxazfplTCnxia5udN0t
Q6KBYiMFyoCVtrW8bkFa7CQo6aXMDNGFfvDQ584GfR333HeoimIJIQst+aVLtdZYvbNEcq+aKhyn
PEwdkEDy6Za7XhhXw3Kgb0NarJGAHnluwyBOj1gGUUcoxC2V2WzAdNChYyJVfGOqdGlzdd+bfAWp
6KXCfUUliRLzmRfjYRiGgFjQxaFQ2MsZaurohasHtNZezfiO9DCiy7plhct70BokuXaYj2o5EH0z
ALrQoFNskCxwW3Rssbqpcq9wEYdm/NhCo9N2wQEGJIb1N9pU+1qWh3VqfwiW4mi6RtAlblQ1fAmF
lFUZQ6gVFWavi323+IUiUNDGv1gOdobsd6UFxlQFHdNa+uYpCwfjfizHjeQJeOcfvS1WJcX363E0
MD1K8zEoe2NRxEnQgiU+mmkgIc1XN+7B9JhvDo4I7AKWsWiY3sdWv64sD1G1XaYTACrZLfWghFEy
HH1AmdMnCo3UNAYIuHknkAk/kf1ICzlZZoRUB8CbIJfP4wXJ1UPlkauJQ8UUDuetJTbcm1YkJgtS
J6sGAaowqa9E/NI4CfRL1QLST6FnYw4gl1i1x6l80pJ0BSW5W926Ucii2ATisT0skhrADKmubeeA
aiKuNhZxp9oDy3aSkgi61to1eYzaA4jubZpuKGlvK2SySI6WjcjCVsENozACXct2mQ4/alJ3O2TD
t2BVHTyDLQXY17wpYOudwFX4pGiAbFsH0haxAmW/nZ04vj62q/qk4DfILQpPvhBJQEf7LlVeVFon
odHYc3zVTHsnjqMCKAnw3yMU2T5VCcRu/cSgoJCejnXMopjpCELNkgEeb03OQlh8M3pO6JnPOmg3
OhjTZc9gr9EHcsTlIHDjsM8hYddwPlrFLQlMMsCICEwePCSogRppcWX0XYNHQnej8QY31QAN7Rgv
pmJdjHxp1uXoy6ZfUXaoSuQfhEHtTBd+n7IFhHN8B03HE+w7xj9MhzrIbflOmh604249NgWgCmqR
Qeq0RHjq8vaJGBP0byFpAilyW8KVUr+uZLJ0AItBjrTqjSrqaBJY8aOXZquMyWXZ8dCQtg8zkgNo
MEBWyJB12WEaQDICby8QoJDnTbXtHRYQnMjG5BHo3889WsiBhfAJjYB1Jo21kdqwtBhXZl3fQlL7
fVRq5dnKb1wbLxw7VH2xMgACqvJp5YzoQwM7A3rFW2LzCEpBL7TnmzoD2Cfu1sJ8m7p4JU3kgJZz
K+23oWYHzRJRCTTTVENDhZTJihSe73I90AlwRDJbeCUwQGkeTom9gprDk1P3H4RCH7SXG4YrrSu1
SEA/ouhhjNVUrp+O5QJqlKF0bruEBlLrll7y0HeoIwtnhCbCu14TBFrynjjdr7wapI+Oyy7HP7GT
4qpU4N+PyYr13caeHiqo4qYVkNHUvDGadJN0dJH15UJxsoSw3m3XDPuGgNGVF9AKYrdj3SCdkTtF
krBBdHOL0IVOKN7ON5hQn3beQo1P2agtACDYVS6JqjrbaTSLRIdHf8sh/GvjdOvgwZM7W6ujyqjB
uAWjG7F03XfyyXDchdMIuvZcSyzQ2AM5XrtXmvFuW1C0grdeDOvS+hUO50gEVHlXQyoED/TuvTk1
OKb4WpbiPafQ1HUEeVBGvJW2eY+Cwp0UI3gIqKctcMUyMNLRENAg0+7bsWtEOhVbiOKi3JCXK1vg
hhvsaWF3+lobjA3N2itrVI9NX38or99LxdAC0NuwhCIBJXGYVXm+0m3cwJNhgQ2obYwmcReFMJ+h
Et0BKZ0sUw9SgLF7zbQYb7QUuuqJbqOsWw87y5lAJEUhqEyhd8KyDv432W6ocaQGFwn70MMbYChw
3E5SGFFh4vWlHGxIT552rAm/QRdvEN3SbpGzXU22jecJuzF50/ocLseS2C+JWT4kHSq5qBE9c5Dh
Ugox20IrVk6ilkantVHtyOeO4eZRTfo+1vnOcyFhpg17kjbEdzhdqty77wSe8g53HntTNIHo7bc4
4+YSrvZToENAuFfaiLKGEaLqtGpcUcN1ffxFs8HZ5nF/r6X0YarcZ6mN6LxoxmucWJuksrcjN6NK
N7dQ+0V27tAnAFy0XQ0qocw0oPqGLSvNHcRd7mQ9rvQEeqwDWaAaAvSvx3HKyutOmgsgTK94DToy
xY5Oxms4jXownO1E9I7IeSSxd0Qx044yrX3kY7wBJ0bz9da6y/tqz1Nv1U+4rmkynapTpgchD4je
SC1de3LYxvn4jKQ485uJvud29tpILw6rol0pmEueQnOy6rL+ULJ+X5XDu7SReYxd+5yYlgjaynkQ
dZ0f6gnAOl3DoZkI70OlYhRCuunK68GXURzYReUy5OgxqBN185gYDFd/Vr/YQ/taDvY9tds8HNJe
80VuPuLO3HPZv0NKd/A7N1tTVXQbC5EUgF1zLXRzXHiJtu5yWIMApLaHQBbqGhIsZ+lo60oRCBaZ
8q1qYEwXGxOSMkiDLDtl3jRj82QOzdL1puuKoTZv9+m9ZE4dweHgCUWoAx1yPfHH3nJvygEaOR32
QeiJ+smcSjskbov6TGw/VnGeL6de+0CJyQoSIaAPOrUZKhlJjzOHZ18unRE6tuxX4wx2oIoBzxLL
mKKSFUdG7K1OC+TkcbyW6HDnRbNp8dLrlIEHklPykFYS91VrgWQSH1EDt4sNQIuH0bau9GZ6jQvI
23TqNR6oE3hJf9D1aTXJ4sMT1sqC4sRe5jCmaGOycfvGWyRtEaOFKIdAlMbOZe7SKNS1ozIPNaoJ
XsK9gU3eQyTWSwc/ycp9XmMDgLf1Vqp+i8IoNC+z4aBip4pG3XoZSPfLZd1NOmo1An+JtuykYN1o
QomGQRogEpmXX6jNn2sEO+bJNNhA8wjU+e81WCJarekkuisti0sYL0NXhrsG7L30Zzz0LvRYzjaP
HDQ/DAuAahOwy++j2SnPOKq2Bag4MjSDPjiZB2RL84QyWWQL7e7nGv3ZAvqX4WatgNEUTGtcN7tu
9ecMkMNUG9auuASvONsJ+DLKrAXXkbzvwLEtrqX5BojvMH38/BXnZw0O0ui2wecGlk7fZ021oq5U
EedAPZAArIkAEO/fPniBHhTv08q40No41zkCMAza/gYaDw6ai98HzIWGLqqZnSCbxiZbteBK2Ttr
SUK+zMJL4nVnFunbYKfp/dKvqb0a5SXHy67Rnng09PFGqAmQsTz657OIlhvVsc/RMAWe/Ps4k9Bp
nhhmdk0K4xczO+AV076GHNMTM2LqZ658rRXfDigxtANK2EPuvjg52Q2mu/j5p8w2DLBWJwS9bf/m
MphouXz/JfkQm5XIC3XsaRsRrgP0ePfvRphtfLuncV3mpTq6iTgg/V65bf8PHbr/5ytmu9LNddX1
NFPHAkDTygb9Q+eBkBfQirPe4X9G8YANAwgHaLH/4UQMFAWaNp6g6JYHnvUpOJ6pkGqqkquEXLId
nW3F+WBzHdFeKAIpQK0/dia5c+M+yooeeaTr/7w6s5j732EAwjzBkmGpPVt/AyrIKGYqfgRF32+t
Ry52vYkkE0WCnwc6t9Gg6g1W/gmVDKjC940WC12wxs3VsZvoxs75XavEBfOGOQ3798d8HWMGLsvb
niUkJfyYPVQnH8spsoPqSq34iqwpqpQ+dO3QbAlwHyZBv9UunKXfyOovTcT/GX/W5XZhp4BaT41t
qGl3toMaeCUNJ9S7/MYb6kWDwImSUYtGH98CkhMZqSWDTqGQ3cNrLogNfYGF6iBnxh7cWLuwAud2
1JfZccn3FWhKrWgtEHmOproazNuMvqe5cwECcn4MgDfhSA0Ewxzd2GaxmuC4glXG60XXqV/wvYae
w8976fwoDtr3UNEAH2o2z+h3p4J6CFqkf7DNg9N8GpeUMs5u1xP+AjQopCPuPEJbHbwMyhRRq7U2
TmKsbHJpu547er8hHv8dwvi+HlaF90ERYwgm3W2u3UkKpUHzrk3/GfPgP7vyy6fMbtAMhvVdLhAc
mVI+vD5ObUWszY7zlz9Yli8Dneb0y+2JBl0pILXEj1PhPaoRHQ5N3msC4o1/MA4uT+ekAYMn9jxm
aXaL1M3sjkP9obtJNJEdzGv/ZI99GWR2beWjhnoezC2Octxa1s6Gpii7cJ+c3cZfhpiFRGGNWieY
Mx11glbCaPhjc2uU7frn2Tq7k08sxRNKCpnbbLZA3athnO30RwumRNBmhEQb2DiXGHJnRwGoGdwW
iBhB3+b72jsMipwWMyZoNcvlyNyN07S3f/AhX4aYba9STBKCdu10zM1f5FQ+8Mw/WfMvI8ynKvF6
2sthOmYDytUTqrGocZp69CffYXlQXQfeBEiX71NVumUujL7EKAqK8agNqCb5Z7p8v488gEDwEQXK
HDJ1s+jlMY1X6JVPx1K06zI30UNKyn3LADrpY8AQf/6g+aPgP8PBuQHgLnA4YFz6/YuKtGmlk5r9
0aTowhPt9FSlAChDTCZIHAhO6yV41VW7wC9eAMphBgYAXoll72iCOv7Pv+ZclgYYz18/Zp4E8Mxx
kxanCl2zVWmgkqcAojnpwaIKXrAL8gbnzjBiEKh7pg4X2zltoBE2FI4UFtNzeIByAEREoYpRPP38
TeeuCpQ1cacCvgqx/tnGNBiPoWfFpqOdW2hxZt1xBPpGYOCIk3b582DnjjL4F8gGKbI1qGJ8X80a
9iFw0sEnTX2HWu8J833hRjo7gqnjRQcYC7Bes2DRpg5KjyCSHnl608lPO337+QvOboEv//8sUlgD
6mPSqREpGoqG7ZOOZpmNP2bpQYHN/PNg5z8GL2JqwEUBcL7v05U6jVNCalgeMw3VYZaaG0tcAjBf
GGMuHFB7YmiszpXHCm2D0XnyigszNqel/OcIA73736+gs4hRCh2IgoHCYGrTrEHu3RZRFrEARoEL
+0nboIMdxoEV/jx159fp70GN71NXAsdVDEKTRzLej9bONB5TvELKEiLo7z+PdPYA4eEGiQ4AwZHS
fR9paFoTEDxEdk6kP3SZfwJsGLDxBPb8340023v1ZGY607G34V6UWdcke7Fz1CUvhJ1L3zM7o2NF
0EGy++lowVy1A9YKotGl0YTQvQ7+3ffM8qAy4dCN1YvpyMZXBS1jzwqBttOA+/t5nBnu878b8O8V
Ou2VL8lj3MqhEfBRO8J0bGHJ5rkFWdZ3O7YCq/2uGPsnSLD9QQIGL8+/dsXsqihHV8VUQ5yIq+7J
5Nqd65ULJgBr+oNvs6DKhMcvwt0cot/WXWNA6g6JngUEpXwy6yWI0gHtdiDTo5P48PNwv2ti83co
hBj/Gm/2XUjv4CVIsGYGx3UhqPNYD4AhJq55O2jxnVGwHELwlbNuOYNuths/6WBlD653PfVgvMU6
yBFE6Pmms4DVIS2x3zSiR1LU7Hq0XO8eDVtcP5BSue/dxg1a4a4VnEADoILEnSlr9J9hxr51nEFF
4H1UO53HH1rV7FPbKUMgWk/Zm7fW3XYVd/TXkI120NHyqINwtiSyvi3cDnxc2FlzRWDlUDjPsQdV
iYruqzhd1DDCKbr0dUggzt13cCVtdfOh4YxD3DG56Wu6KZtyPcnSjDQLy4mWxjK3vYc+SdH+EA0q
ljS5oxP9aL3uHndh2BcyrPMcokid/uZ02hR0htr3JbCrPy/OuVCO5zHa7NCuANVwdnJZDsSc6kzE
vOQJ7fMFN9LVzyOcjeWOh9f3iVYDuv0slht8MCDLjAwIQvoP4w7mKds8lI/Jni71aKr8dJX7zfKS
M/m5kPQ7of1dwEfF9vsBlgptvkqK/thWsOIFPNPMDpqbQzzfiX7+wLkK6O9YgVMLJcQTjQtSRd+H
YqysEzHgPOXrId2j86ZtGhi3lhuLBmSTrPol7PHgqgmTUjTHu5D+ot7Bgc1suervADpcXKob/1ZP
nZ+4r79oFvUTwFCsspX9MTPAwXGAV2khBeD3WvyAYq6BhjFOvj4A5ziUN7zOL4mLnttVYIp4WG2I
HaHK9n1G2sQVAFBjRgpmwjd3sNGNqi6RRs5e118GmV0FDeAgydBm09ERjzX0uwBdSKujaJ+NXoY/
L/Hp987n8+v3zG6DMim5AARbHnsIQlttFTRQz+fm7b8bZRYnC3skqtU9eYQmEyrfJsCG0CIJshKd
yn830ixJTHAax960kSRad62zY84Nv5Qj/mZ5/DBn84oxYBBuPxBDHgGWCrNV/cKCLGDraZ1vLom6
XVieeZlvgm1CRRTvj45s90zPnh2zvk6H4U/q+l+2gTlLEG2TgnnYJ9NxOPkptHCa7hoADOt/tzpz
zonZaYjI4LccgULYJHD2gPtCCvBlnX3+823wNUzMjilsklu8TXt5ZBpMSzgLYc4cWOOlAtncJ+9/
AuTspOaaQs+sRTYPrxlA5eBiAJx7UERaBDT1FJSwWYVOFVuU+2YJIQpj2+wv2Q+ezs58N0LuCRfd
ifsIbbzvEQlIc8MZBlscUeF8LDqxJOlxFHQxnHrecQ/Mzd0fzO1fA4L5/X1AUD8AIWiRzBXaY9YA
6XuCqFzIrM7t+5N0MlSxUHwm81qaooBclwb2Y+bJdZqNN7rBrmR8KS89c5VaKNRB9ZQYnota+vdP
KRhsRhKK/cgtIMK6qwKgYZCF4Ol8KRs5lyuguG3DcAKVBagRzAKtJNDfqwge+yO6JSXyggV7odzX
IkC9sUVoVEa1vbzsbHhmJr+NOwu9FYAEmuammEkjWzV1fJ2kbJVb4wX16fPDQPUAX3iqTc52YZEX
FTtJwR2pq8HY1VwabbXUSLL8ee+dWzBs9v8fxpvtPYBRzWaCwusxa7oghzNzrocSdLVCXHpKnB3p
VGDFS+IkiDuLIEBupEmeEHmqffOkgvfHhsmHtPvnpXyQ7zBrKGmApGbMdqAFxqnRTZY8eiBhgfIH
WzzTb9JfP0/bmazFguYV6LR4lePdMEtUwbZo0snBtOXusJSedgAC4EJP8EwY+jbE7AaRAlD0bABd
DaUmD4TdCtZMieX5WdcvDVQl0exf//xR57qAGJKitYM1wpfN9hwZGHy9T/UzubA33QfdQfL3Nr3K
lifXCWMHR4Z9BzD1xYh7dq//Pa4924R0ymsTtjv9kbYgQSuohBNrkXjOhSN1fkb/+ry5+0KVdSXo
MUiamrzyvRqyauTJHB/78oUNj+bkBT9P56Wvmi0gixU4PgNqRKVMQ/fkbA1GA/gXF4Y5k9t+XbR5
SdIBkNngetuj3TMuss5a0FIEyhgDSHaGo7xQn780h6eD8aXYAdcrs6qhDXFEJTQ42bD1CYsmt+oj
t6XJeqvq4oKE/GnTza5jfB/kaW08EKARPYvzE4c4IHrL8qh3MZC26dZp5Y1GxVshKh3CFMMDl8r1
a0O/xJl3Lg09C/UuEUnCAcJEiTx1grZeqpFXawq0V6g3Xh9YAi6RRoY0ZZCDE2YcEG+QmA6FC0Ib
4LeO3yfG1uqseuUMluXDMsk3gOMDTl6DtVwHkKCt/SJO8YrHP1i1ptiDsAjNBWhpVCip+wOvJhAZ
HHhecQqeltmUMF6qVGj20CBuO9PXmBVWnf4QG2XYuVAw5bH7bOJiXjWZXd7bwq0XkmRX8QlGDpPB
+7HB+GwaQVXrGAyqM1j48cnOVlAFiQNqdcA9t45fu3ASlYzBPqh3DIA/cSIbjqdpn2THoageulh+
lLxExcuEZ2TfWomfswEcPGdvKvoJ9E4asBI43TGB7koDwdyQTGrp5XRpGORpgkTiUsVxDeOrDoJi
ReeFmVZ8/nwELy3gLKCJVJtSCJLJo8PFm5Npz2nNdVjhJQsvbw6xlh0otR+Udcmn/exd9/eenVe9
hQMcNpF4BALsXLBjJ8xATvcCVJKfv+/SOLNraEhpn5Wtwp1Knqfy0bWzjV3cgFN/4VF7aZxZKNOm
Af5eYI8fFQgLztT7PQdDQKeRqNY/f9HZoHmqLkH971TePP39l/hicNGSgWMko/ocKPzsWOwDJH7h
2XT2e76Mcvr7L6O0YHlWAPvg+TxdjdDfbFywd0F9rb1LkoZz+dXTgwb1rL8/aBa+WhgM5hz+zUdH
99sHGEYjVJkwejV9lQJ5CIlQFuYvw9sfFLW+jTuLXbIQhlk4eEhxA4E6gQdoDYKW4Ym3hBiXIAeX
5nN2zqSyPQEWrTxqRhcRBBhYDa1s+9W6ZJYKlOG56+D/51OHSNH3pRvSeNC0zBNHV/CPMobNH5Wl
9JGEo+uT6fDgtvgNREKeIGNLACy23juehXJAEt0mKCbGKQUfVOxAUG64szFa8P3R5BhYrYL2JPpi
2WTJk/pIYGAKQ8pkk+tkY/DiCvTdG6Csn90h/2i06h7x8rXg8llLyg0MSsMpg3osMESB3mE7VdCq
leB3rUHtfowFuv6lwyNJgEe3CkT+gulrNYB31Q7rKS7WtGj3qHdv0zT5yEy0RvV4umKkOukXGKBg
d4A5x9midehaK3IWCCEfKhNa7aOkMJVzy6AssgzMunJJPLVt8mLdAx/ted0Gtq5L0ZYvo/KWQwm7
YVBN3EFeATHtoWRUXqcNME88UQbkxfMtWMk7TTROALv6E19x4zj1GozebWbYUeK5Moo1+JPmRnMj
hXcoeRJHTi78opNX9uhFwm2DCgxWAyLD1vhRNXRBYREIoPehkjJyAUGvW3EtaRVBNSpq03FfpDSq
M+KPowoV018l1dd0jNd13C4sTTzhul+MbRHlAwBwxXBdYOUmt8EN5TVvQhYBXAfXouh3HqmjsoYj
kJltNT1ZpLr1RIt8TUBFJ525zxrtmhblwoLZRD7GizjD2g3VAjd21IOLUpkEVritr0PgjeH3uyD8
dDXELlHC6XyjzDYj7nBh2djhwOh3dy7rQ9usd6NNHxlEg6lKDwUzgC42CcoTdFiWdhckjKBI54QS
Pic8huGgDRdH3iyA6Lg2tfbALBhRQMSJtO4K3e3AkUDoUxoyU5wIzBHXtaVj9xEuVRDV5LZqzBWM
mCPS09XQTYcuy9e1/NTN3DdbO2jMcQsSqJ/lD0NnhmMZg6ULGjuQsgFCEfAEMW7jNEZ/fN90JMgH
0BlQ16Hww/D06xRsLmK8cZiy26C0Q7D6tP+QuiJQqiKU4B7r9i3FtR1b2QGZUKCr5w6e6qnKwRVa
D5YZkbLdWnDwRaq3H0yoMVQgFaGsLRNwt1Fk9qgIB0g9l80QjFq2sYw64rUZqtK7nTiMXnNYdtpH
ZuWBkQAF0e65oSNk1kFspru6ei7zNGhq7SbPzbAY3EUGPi1EtyPpkKUB6glXNIDs+LrnTz351FGH
GMUNfhU4xXEwTgOEQDS/9PZj9j5pr1bx2aWoIbQM1CesRduj1/NU6Ptp2sIM1BcxFFwq6DSUb8z7
dM3I7vfO1EYumntJCu4bHFKrm8Zd9foWZtpU7mJ7ZRToSIl0GzMNTFoXceElqw8mrQOcIUKvi3pj
YF71rg+lB37frhFb6OqK5t7LpT/qMJ5yA+iC0ATKlTsO1rXrfmQ8XQCqGdWWHlkCpNBBbME4RfJl
hsKBCkbaBKQ5jN5H0r3zogmm5NPwtmbrYQ+/c3OFOlNCohqOo8OGWVtHX8QayKd3xYm9w/aVvuxR
RrErFgzZ3fh/pF1Zc9s6s/xFrCIArq8ktUs2bXnNCytxYu47uP7628z5zomM8IoV5zWp8mgIYDCY
me4e9kgmlPCeS4CLPKDjM2bA5ERnHbQPoIaIon6V9A9Fv1KBp1LNY5LuSfYaJuF6KN+BFrKMoLDK
gjmaAZylsfXJWlOllVQdqHeb9CcfPAN9Z43AJsrlGiPcQ/3skUe9eBizx3g46iFGXzizzOxLG+N4
g7pC8iARvM+0lZZuGvIYB08E4FBpYuLYcK2xxjafJC3XqncEucTQuiME0/oehJyxgiNRWgV5J1Xn
0LawvHQdNffRpN1IzZUKMG+hOg2mIXpUlHQNkRUzR3SMAe4qwXmO6ARADyPxfRczZ2ifSCnfeZ2/
8nNuqckN7w9VBKFtSLB1AI7m+ls70MPQKqWVeNnKC1tH1YtDaXbOCEDcqH0piWaTBAwm/KWUbnnc
AG52A14aK6s3HMLqIEKQONhSwB+hTOl9GoBTJ+EPYettesnbKBm5A13WjyIvN3HaAShXN1s9YreZ
ph30IAGXCjDPIMcEJCXNXj01v+GkeckjBDmlhtJBRNN1KwO+FsRgVcHkaGPxOv0mty2IntXoG8uG
Q0egMIEJbMNKJfxzMk5xoi0PZocBWYhNa1ZrZo+q0h20LnYgCXdTKPpTGhs3owzMEmR2foxA0gGc
V7kon90yEuzKUX/KBo/gq2pHD6zhsgG8fdKM+zHKn8xQv4sKE0DSvN8xFn+T2YgFA6gubTpqyXFz
r4b5KlDYLpEyOzYi6EPEqEizailXvJqRIuEQcuwKs8CA8yPHboOvJIGiACbr+nypzXI1g4IVIcNm
k0BK4aEFUhdu1JyB7rFk/2lSZr+eX8+mT8BeTo9pKC2J7bZspF2W1MivY6U+YWhrreXt29+ZEJLr
EMlTSw29c0syfoVkXuuQAdfqdSOzq3Lhh5BWcyPjuhE0vetTcOgXLUKZvlGreqHcMfu5NLxDDJmS
SfzwY7ZpelImhx7v3VIB0nuMAREFUVWz8IybLeFcWJl+xcVzxJf8xux7oD6q8DEeAfaXudOYj7n3
ZpJ2wdaSR8IDq4LOcgBqBhRwhmCdDsGWIje7vjZLJoQNYEpeApwQXr8luIKrsyEtEbbPLv7F9xIW
XzFSWS9jbOIgfmzrM674qny87sPsebwwITyf0qpNfAiAoIxcdeB5QCvXa21NPkftw3VDS74IT6ec
pgw1GlSSG3AWUahKDsjFA/UTs37oyvy3kX+OAVxssZiGoPujBVqs4GbpzK+D8vXP/UDHB9ckUJAy
gDIf93AjQ5ScdXgCeiE7mZTvy87PLLkfF07k3Fm5tCMsDPNVGvgZ3n8aGFLy2o0A9S9aZKYcgOel
2L9kTFgcCRd2pGmoE6jZbUveUvWGy6+Jfxvgzvmrz/ezL3q5PlnCMb+D+A8BJKtvNavAUwFCyAth
c66/qsmyAbCqYaJJJ4pnKGk5RnKc1C71SIMsvNiFZf8a1O0zSSfacPQJQcRQHVXJ3ysdBifTcRVH
0bpXKmZVKhh+WIfUiA39a1P2NyWT8QxCHw75gG8u/NiZo/HhtwphkY211lQZjrnEnmq0zgt2J6XJ
gpGZg/7ByPQjLj78ACBDXGEK3A1j5BVQOmhT6HhgeEot+z9f4w+mhLgYyWkLtDRiilQ+8PYH+G7H
pVGKpU8mnEKCOZvQ8yu0OGr2kmXlo5J7T5Eib6/v1pkI/8ET4RAqcpq0I4D2LinRaW3Nbd/r6+sm
ljwRjh6HJBrkhKYSqvcYoh6uskPXvF+3MXO8L90Q507ioAFmNcGC9Kr8GpDxnelI77UhCi1G8/t6
CB6vG5zD+X2wKCSTXVD44HuJgDfY8F17a4LFRbNLBSLoln+qHXMzHCeRAOO+ewa1lkdWS0IyC9td
nEuRe1KwEWUYFxT0m96PTyyhAdis6ueYk/N1bxd2iTic4lFvVOoKaY3B7+Xhwf/MkM2HrykEiJg2
ei0Djoj1e4/wSGtBMFM+/50TQnxoa7C4KTL2oeHdoDkOhHP4mbCAWUdDNjBswkzhzCbgnWYkT9En
lEBknHALoGM7lj8xaKfJF2aEM9t2aFQpzdi5YVaABGtc5WCRv/6tZjfXhQnhzPoDsGdDNiUZmBk0
i53pFys9rixmBs51S7PR4T9LQH9/jNpdP0SkjDM0JMoTWGYN8Cjm939nQjiqMgfwtYhxUjBWjfJy
ZWcZ+EBBt3jdzOw3w0gOhGSgMQqt0Y+e8AE8oZQnvZt77Snl4TfdzMHFFENTEm/A67Zmv9pEJD9B
wMlvwg9MHlleSj5yzfJJCl6r5DlY+mrz7vwyMf3/xXWqY2RBzUiA17IJsswxtGSv3kT8KZSKhc02
N62A7sovU8K5AWIQnagWpvyn4R1IgvpmOJUnVbeGV3IHxhP+xG9ATfwMOiQwhf3dlxQOU9l0SQ+6
586lWrwmcfcjrostyEsWXlKzX5NpmJqZEHGYkf34NTPKzBTQLTRxlGG0zBHxxwNZaZXUuyaXF5AZ
s+Eaw1sKmLgx2yJyt+fgFOFoHeLZFjbrsBxOUZm71z/b7IV7YULYHV2Xca838EhIUERJsgc+gBMt
e5LoiKePshBXZ/2ZFHwhJkoAcRIiNy2DMChAneTmHXmnHiijq55+ZoEubAgOgaAR43zpVIZI3/Xq
FQMDdpA/8/Dp+nebgoAwAwFQ5C9XhK0OZizwzfUqAmsDninjHpVJS2p+ZFNhdHwIMQchpQvvuVmT
04g6hKdUyC4LW08Ni3TAJHjnmlK2r4foKIXclRus2wj25DWoKqAhkFfRg4/BtIXTNbtyOpSCDWh4
ohYm2h7kKI9C2gFfnm2HLABj7tv1D7pkgX48WPJAu4Y2cucy9d7k5X3hsbu/s8A+WkhqT/EN0EW7
VaHfoiZ29sJu4TPNRoeLzzQ5eRFrzZIUienhM2U9sQf6qqKxVbMn07u/7sq8HShHTAo+xm/Aj6BW
s8iQ8A6r0/cclI5JdxycECSi183MJ8f6LzvCYQKXcdToKPgC/dE7w9f+PDzGd+UP/pwd1DswknaY
CI+dCJM1lvR9ZAvmZ7eEoWDgAzOKKnKLj18TY3VhGrCmcyUQkEbfJv7Lz/iHSuJUS4RGxm/gD9LE
Y69MpYs7w+7sbqXY7VmBajpGwzILdMNO7YDwLbSHeqM9/7FQ2DSKgArQL/vCfunGTmskA/YJu6+z
Z5AE2F3WOde9nP2MF0aEqFvVQEyDfhe8/dIJqq2gkl/il5mtYYCbdtJbAzOAIRZlvdxjisSm16e0
jr8OumNskiNaX8rPOfHSaYxN2zkZ6Ets9ACt6m4ZNjMXHS9/gvApI1lNAMwGy11UgLPHjDGlksQA
KMF1ui5ocVc33s0Q91s9Q+Pv+heey+KAQMaVBn4PYHGm33Zx7LvIlOO0YIiOPN0pFBJ6kmw3JFy4
2uYW8sKMLqTYUCaQzX7EVwZDnNPUQOOVC6W8BUfE7CbNB4Dpa1jgbXBsEjW3tTw/lpqvLZy8WUPA
lCF2AeUJ0sGPXyzMIOsT+Hj6jKCKHSSQAZo7YzHfILNfDHI+GOWnANWLJdBOyfwAJI6dq579+/ge
HDpO+mg8xDt1L+2Ng3wINtd3wpJBIQvFQHXHDKNHQCFbiIhbaFV9Zq9duCTsNSVtJK6RAY/Gyl+1
WX1maBgo5O/8EIuffmWMJK3bzlVyF4yYdokp4+tfan4H/Lc0YnDXSBgYNIYfqZJbqvTaaiCSiRey
tIXloPTjNqvDTonNFsuhJw9N1r8pZr1UrVzyQ8gqyraOYppiJxdgn2hkyJODeJb/mR8q9L4mqXrQ
fKiEEIUK20qXONQS/FxzJYgcT8zWKcbo/2g9/jGhUyjaKTiSeNl8/FSkr7IE9OQAeoay3abKQ5Gj
iOjFC9t3+qUXefNvZgRPIg3AP7nxVFdGVb2WnoIWBB4lpLZL7pQRxhfGZEHUTER4/mZSODEFhOyS
QAaKXgJutYYydQdkbtw5aqHuWBnYGPmxq4Q4k8wKhsFu0yZa0QjEqCbUTnx+bMxw0xOoxEiveYZJ
INABa3jB+vwtDaFMAdazhaWYPvXv3wiQFnVSIyPiVHzkRXVXtR1WW5GAlqhzSFuGquTUVX2fjOZu
0PRi9ZnVB6EBAQ0WuEWFb+TzQlY7SMgASQyhYTbYgSxZw6KWpsju8nMtMEwMipOfd7Ui7LKwqCM5
mLgTOpBWAl1b7hMkWRqDwvEm2vY/fIf8YR/nN5PCjsODSo4ac9BQAkMFoj6nkxSQH35izRBmkcwh
pOFZKFxoLGoLrZMb1aWgxa8xZA0yfqsrVTuCEGK0lHAJce0fny6sCXk5r3LKsjTQXExU+pYSZHdG
q33/8y1x6ZGwVFGOmRKtljUXo/GPQ6fdGKn6lPj5n73K/ucKJNQUc6J5E9FBgacSKZNUfDipO+pm
d65DXAjXXZn/XIhpYIgxcf8KuztXaTpoGWwAJrYaJMhBaMGfZU7/c+M/EyJqC8JLtJKmCA1RJ8zH
YZKoqmwC6d/rngi3zT9mcEgnIiZozol4oKoum2Ygleb2DbvTaO3kY3STNtkCLmfBjAj/0UmUymFs
qEB4oHySxXYOSRISLm1j8d3wP3dw4aAW9FPS7+OlwxO1Ar02Vd1y1ayMff+AugnBhJrDB4A7LO82
2GYr2QodAgCNG6wy2//2mQ/66xcIJ8kr8r6heLq4Mr+Pu1MRg95iIW2fD3oAXfzrpXCSajqoBpCD
qjsM/MnTlFvK+uxWxo27lgu/WCeYozWVju1AlM9WqabUB00qD95YgY59qXsyd7nQix8jhMNSV6Ke
ahww6IBvy/COcXLbTOgrDLh2cvWp/QrYH7YrMIbiA9svIZ7V1NivOlHW0qT/kdA1uPgXCqWzdzyE
+PBXQKiqA376cSORuiNGW7bwSvdUC+0blGSlGKNwstYDD5RHVmOA8zv2IasEPGS7kkqooHm6BDH1
SQ3JaBGugarH3Gepfg9jIH2KxH/gpLvhY/0d0IjvXTB885RxLSNttbUJRH59J84FKVRaCOTrCVqp
YnkvYb7ug5IJV3Co3KSaakndUqwVYf0/zxuobVBDlAFi/Y1cDYGWkpL2zJWV7qaPC9BblIpuhWP6
KqWK66sFJOf8EwEWA2JAUCUD3nJpqaZXqpjdXC4V/bhUethkjLayihSgdeob6RvEDSA5LLvkLt9B
sBxiq9SpbGlHt8mj2ln5Aopz9gBMjDayDrpHKJl/tC+HhA9EiVVoUNM1ODtv23SfQcc2h3Ay7rzP
HIALa4K3jVaoUSGH0MCSFFsDfIbnT50kLeydWZ9QfMFDWoEgvMihIPt95cVgZHUxX3oG+mUlsSlB
3She70DLecHa3E5l6POg/GjiI4r0u74RV6w1Ys31a/WO8+Re07rNnx8Ghj1qUBgBNefk8EVFpczD
OA6h+uumpVuXj3r04/rfn/tg4JbE0CXw9xAhFf5+oIIGLW1M1Y3Cr71PLIiXQUczsVCOcHqw+F+3
Nl0i4pZHWo2ZRTRxQJ4pJId1Ctq6RO5wnQImUiZgzjTAsM/vlHbhnShC8H8e8EtLwnUGdm61q0Ou
ufUKeGF3OI3bdJMdmjU04HxwFUuOBu0yawmXOZcvXJoVPmc7cKg28kF1oZgGSYPvPRSeuLzE4DEb
vsAuoDDcpNgTYs1Ab7poHPoC3vlRfQQ1n2cxFXpmPPRaayiD0o5Z5MhFkdhSQ8DuUdDbUC4XkqPZ
1bz4FcKRhsJ8kyTgwHZ5bdgeJCOYhHIcavHK0kGbeyxje+IgUIpWtEiQ749ZLhFk4S71AzwqXuNg
2PUUZei+sFMNnBS5t/rETkVYxJkgKq4iYad2apmmbMAzhpPYZuP3tHikxrcEqn7X7cxuGFSK8cBl
4P8XQ4hs8Hb0GTwDb/G2aoNDk1X7oWALWflspDLhCtNBQYAZyI9hJBpGFoHOVnGRcB36ON9mkba7
7slcJEE6jiQVL0m81oWtPxZUGs2JH3KAIqe0koEjVgya2Vpt3OR43FjXzc1tvktzQvoWxxmgCzzF
lqjTL72q3YaJdKZdDqWiJVWLuY+nQBpWg8Y7Gt1ijDSAP8oaHzlVN4SrvIHmZMHMZmEjiGjMnxEL
9JrgdoEiGh6ATFgiY1SiKETywV8aYAnuuxv12QRlXGFlT4ZV3Bf7EeDMG3Vh2WafHpd2J+8vbpgc
isVeqg3KzzTE2A8riAGBqDJetc/Gg/mlPPKv0RYjJo+DbwU/ljoG826DFAMK5pj7xGX60Txkg0Bo
p4LYQYYOkx0qUNHpUc8l3apDCiilxlHj0J3Uxy9lhCHavolVB8Fv20+4ICAAe2lkn1kK8MFSRBqC
oSexWtqWmGkw9Mk8pJnWxEnWgKQYmh04sc1XoVvdI/MdtsrC+2guFlyaFXYAkL6InCDadBVwacoD
X4Ppu6z0zfWDM3dOL60I662a4xj7I2gfo1J+LEs5t2jbr2kPAHxZrk1Ikf65PZAj/LvAIuDcp0pW
Fjp0NgHIjBnQfMlgtzTfSNXj4jDC3Be8tCWEOT3LYjMHbbY7Jl+k4a1pXjBnet2d6fOIKcxEBmeg
FI3xg98wNy3eXBhUYa4Uy3aNNGaQ769bmItsaPTqponq8yRa+/FENBGDxCln1M3BY5WN6UNb8U2m
N04SGm/XTc05M7GXgzUbY9eqePtAnFmKVMOjmCAcDoYsr3SlXkgS5rabNg1rgK4KzIliygdsHZBC
FAXV0JDX7QioqjkUdyjjn6u8X42Rt3CIxNmrn3FUm1r1SDANVCGFU1SCFdBrONiJUD741jBzxwvv
zoiz27TiGKHm6qFmzQth43rkYIYYe7oBzWLm6HGzNxnDoHmTAP7KFc9SjcF7uf7FQRA/s4Euf59w
/iIPul81lVRXDeuHTpePkRHv+rRfg8LiDO1jA7+xOcVEPw8BezQk9Tv0vbZSC303oDrbqn6Ky5pB
oNX/QgHW7GOAM2RgOwMvPnC5+xaq4M+Q+tTxjJI6oCk/o4G1bhV94+X9fSqnG9pKX5ohBqdku8pj
9py3/p5AzdipIOPsY9avTsd7PzBuIgDXMx9d45YxS1X8WzmEjiuDNKdH+CPJwjtU3xyWtkAA+4ot
BcAgj6EDTsNjYbY7qjVQkc/OEkC7gLyvxt7Yst4/dj7dJ2OyhdpiaGk51Kb9oP1SeCH09aC0GmOe
Qm+UR8yG+5BmLzedWTzXWZSCjLIEKr6xfdDlQF1u3CkDvSc1wPQqRPA2XaOVVlrpkJErzHcPWuxA
Kmt3HcjRLWhaPlZDt6d+fxzK8ozh3CPE3KoVyEveJE+HWjx5SCWDQrO0vynS5gblIUcLx61S91Dg
U4uDPEAqMe1Nu++UU1Z096Bf2iRdsSkhZW61cn8gel/bMvP3Xitv9MiMrKzMvrZDeqNTVMINM9x2
FeC+EOHeRXIBuU8JEmkd6uTRuIUMOiTA0w4wPiO+Jx2ISkx/lTbjiajhS2COz2gVfpM7aO5lkIht
+vMIuCTGs6GlVgZ1YQ0BxN6gInpX6ePRCMcjwOHfA1DuWIM2QCgFmtoYeYiBRTYY3ifxaSg0KAuj
fw4ie7auJ91gM4v2AK4fh1ArLIXFGzZ41AL7yYYHETjMJnSxdzITsAToSFa7BjScSpMatsahAxik
QWdBnPCNZ8n3gDeP5YC6Bea6s1UNFCqPMESeV7o1GtpLq/C1p9IvepXYSqxE61ZHdtoUu4DHX/2u
WPNutIH7X0kpNAPk3Dhl1Dy3KbntqvQJAfo8wMWgL7caLbfEhG44NJ8hbReBuwsAVDPahaP+RVfH
baCqJ0Ayb3lfA+MZQBbcyO/Sttv2aXkOa5oDO5o+aEG60WVgunto84VDaoEnrtzI6bjVOAR4o2T4
HmnFA0bD4Ey69dB6onV+6IrgNafeYyFXX7FQJ2/0d2kf3oNJetNW0lEf+YuqpUBa17dBCJnmod6X
so7Rz+HIjHALWZ9XzYdWZQ20K9CCrpSD4hUCxTkE43QZxKP1hGY2oU9cdc25lcEkEISn3NPe0HI9
xxXA89As3rJR/cql+thABLhj3kHj0jMBCBU6ewNEWGWyozHfmqm3a6ZFoaQ/BEV4quPsplKqwB4V
8yUDNBZqgBColyeh4CQA5tosK6dKW3ALy0Vkl4ViACtLQ4tqwW7I0u+l3jp5T49JmGzUpl+1krKn
bXYKe31vtBwY2GLLFSSyhlwFjjpWUAVu+j1WFbO37CEJen1SS9x1bXuvNQOodOtnI2pvKi249wDZ
TQP9rBVg7Wsk2YmJEe4jjOAhxkBe1q/KuyquIONKV77KsLAeHI/lfYgukNVr3tcxkaEVWOKWnviT
pcrcymp274UBgBvybRMMkLJuQzfR/W3IG24lPDw3OT9GTb/LTIxHDOQxYmylVuExlduTyuqnxmME
GGkwETFl+MqT8S5rjC+KVryZqY/hx6K9U2LthEQhxokonmTZA51GGjuZOjafeAXpwLXJOupDKtL4
j7lCDmFf5isg8spBwWCM+U71IMJcVJDi9XJz4akwd5VfGhNu1iaUSZyVEnPrnKya7pbEJzwqQWjx
SpOFa3K2VXBpS7glGQdhit8jS+20wo7B4VUGEcD05p2ZvAGMLZXb1ktsBwQEj6VWfLt+Sc+lkRhD
R7aCWQMM3AmOakUKbYowVNzCg7YUZkipD3Ys8Ij8nRnBx74CSVWVwcewfEpHsjFJekx5YF+3MptO
XuRDk7MX7zuSmnQkeaa49aA56HOASH/j0/t+UdxnydD0/xeG0Eig2UAwCcyNx3DYdoG283BFQMjt
ukNzq3OZQAn5MZ7OulKUpeJG1SvlLQ7cQed/KOH2TxY5zQpCmY7KAKd+dAbXXlGZHWNu0+A2VCDc
4Gd3bIWI9Pbn3mBOHqAH3FmTauZHQ1okxX7K8fxW5RufIOEZ3s1wYbZ9+rHimwWteDrxdRICHM9H
G2TwMz0eNQDWIDbgo3tZx0AMg7HA499GAhnp1Mnb9XW/5nYDaiUTbAivJHRaPtr0ezDUE6ivuCX3
cEqDVeeZ6Badk8x3rluaS6jxRif4ekDf4n380RIYulu5q2LFBSecjSmS+MhG2XAGLULL1EvNlYe2
wDpjUb0QD2dkNKHvd2FZOMB5OHZtHYNSFnxKzuigaFJaSA9taZOuzdfFSs20FX5bxotgL2yVZsyb
IPM5Nv6kZ6crYFPWp7sNT4qdAj2ElVz7L9nEjUNqch4acsxyyBRT34str27vjbF5VyPQetHeVwA8
GUswSjHoy9fme5AzapuSufAaEzmxfp4jNOiBH5vKZwARfVycIU6TgFYccXwcajtvIYUcKamLgRB6
9Gh933hZAXCc+lZ2HVIdSINJptxBoF1KnQxwQJuHxUqmpVOPAYoxGXiMNKiaSC2BJrman9WkSC0z
CtRt1KW7Og2P3B8OmUzeIJrs2SBOOkemamlgJLeDEnlLbUTBOdfCeJtl9cJZntb7twVCFdXEhscE
mVjCy0zw+fFaQwGnjfHSqdZ56S0Ev9ljpeJQEXkqDYiUk0U4QCh6TBRM2HIr1NEwHC30fK2wpZ+5
nS4sTcfuIpynKBm3QYB7A8SSSNWUTT+ATKZrFuLEXDTXL8wIGwRPQB0ZGEo2CpXQoG5sCW8LmfKF
ILFgRqxCFZlSBIaPh8/oe4OlcOPHSEHaJYWb68Fofgv8tz5iU7XhLA/6ATkSodVxpGxicltdNzHr
io7m+EQ7Q38TejL1AlWNjuJImYZl9IXV4KGpt0uYh1kzyH4UDaUuTAsJ0ab0dLPNY+y0ofkqZXhY
g4dswATsdWdmc8oLK0ICCzHKFCUJkH0nrf9m1F8UtpLbbJP0ikPK++u25j1Ct3+iX4amlJA49DmG
sDsJ+RZTvmt5Y0dDY6njEspgyYpwbhIioW6YoorLqxeev2iJbEXFQlFttr0JUcD/XBFOTQttjDSE
P27xAoVhPOAfuAvy+zNLLYwP1AF4sSzvgILN0nTs/Hr9a5iJ6NaxCU2pgkSMi7bVN6kvH2TW24nC
t9SQbKVaQhnOHqf//GRidqSnmq8PAzJxg55i82T6P65viaW/L2w/LyClDuyL4pYJxm+9N5+crxuY
ba/8WikmIkIwoZorcRQorn5OdsWuvGFOafcHlFx34WOxxaW95nbb25jR8WxpvRD2Zq+Li+83+X8R
xMEPqEYdn14ygNIbGP6v7ozoxl8ilf3ZEfnt5ruwMx2KCzuKmcXgMsR35A4Y+bZNbvcQQ3gGTFi/
94+gunPSXXbT7JRtfNtt9Z12H7Zr9fv1b720mNPHuPgR1AQDGu1x/WrVD03itsn5wmU1/zknlSFD
JiCmF9wEuUslT0BUlyS5BeCGPWCUVkk2wVKomnfllyHBFbWAoEWZTXU6vufjYIHla+F6/3825i8T
QjSkcg6gUIqvJe/rG7XYkW16Mld8H+9CV8GeRHf9MVwrW/+lPfnncvvna4UJNdVEwg7RIfF50ABb
LrES1o1ysLBYFqefWKtLC8InTFUm6S0G090B9NIMJ63ETRk8NWbqXHdFBNf8k+Ne+CJ8yTxD+Q6s
foj4DlrfdrEuAivehHbjjCtjWz0228Wu6RSXxPN26ZxwyRhBqIdkKh1EpLI8dorSW1rh0OlQdxsf
GEr34DZIO5z5KgLBZrS67jKd3lS/2we+DVNJiv7beARJCqYZA57H8TsQg5v22O9Qwd7kQLCs7oO3
epNuvHV91PDWcLRDtclOqrvUJ5sO27XfICxwiWGMptUq5uIy3OHnrIc23OT1uLnu6/+zvL98FZa3
xxuvjQNsVdznYLH92m3GgwQRx0p3ohukK4fEXhrNI9P6XfNNWN8AXFL/JBHxU/1E0BdYd6exXKEx
bjVrdd8/NTvNs+rb2Om2+cLRnPz5zTYAaehuahqyJMFf31RyVFiRkUdlZ2UgQjVNLKsvo3kgrbNW
Xjins8uIuVEM2wDbw36bcIPQp++ZkeJm8bEBmxnVI6vs3q8v4qxPF0aE79lwJQoqHY8Z7o1OHhf7
MLwJ0Amovdoyoj9kCv8nIFxYE7IzhaHD3k7W1PCRRrkt65LdsK/XXZq7Ii76+OK8jdzHilcXiDp1
+a5BG15dyFyW/r7wyZJY6QYPaEI3B78ziTDIEyqfWvr/5ix+oq4vLuyOtV2TSS0eZZzvKtCbarFx
giDwwoaezZYvPtXPq/DSDgkh1S4hJZc38t58qW/aMzmA5/wBZP8O5ipvoztztzQKOFvCvrQqPKAw
W97UjQ+rdGNs4m13yh+rQ7UabbIij8NBWXjdzFaj8IKZNAqn55pIKiGnplGoPnKwIqNrKMBYeveu
DwASlccqxhg4Gr5jthr5D5bsyBL7+fw3vrAuRGPaDx1AWrAeHZt3/QU5YGzlJ37w1umuAEn1ut/Q
Q7eIM52NHtPwHIqnqDWK40NtUZUKKXEJjOa3vnV9BVoPAJ184qj9MiIWDyjYGNoes3VuV4Aind/r
48JZXvBCfGvHeak05ZjgZTo++yPmNdXXPny77sSSjSmluDgEaD5P9cMe16WqPxkN2IjRU3LKNvhM
4ejnPOM/S8Km3OHCEMiPTKh5ITB52rmKzkW6B3fZwoosOTMFrwsbKfNkCZqNzEUrvAm3ifpiLslP
LpmY/v/CRB+jtiplMEGrNw0ztD57kgBG+LtFEU6N4vulUjbYvjKmIIjx5usYOhiWqgWzt9/F/hVu
dC9lWldgyNxNjsZg1eBEVmzMfj36X+KTgrcZBkYA/3iKNCfYL1WtZ2eVL7eDcI+A6Z8zI4NxL92o
ngT6aiCo0J7lIV687EfX3lGwbJsozQbZEnXx7B124bhwEY+KFuuYxUATAiK3Xly5YLJf/dUKikR9
YRygJ2QUaOKp5UpVGyskGNxaArsvfUUR2EAZz4vWx27k6SM3pbUUhisaPBe9cpT8CgXNFvT2UCnI
wZgn13+3S0VmvszUUk7kHKkAwEF69NLqL1G7cElPO/23rPPXUomMfLKcliTgHHs0Ik++2q4ooDdm
GiCeM1Qfry/awr5QhPDBKa+GMcLVrBrffO9dWVRxmTbWNW+E4AF+cMkkDd5HCt5hbfPDx9ogz0S+
uQXBeICXhEf/ciMKoYR1ktGHmKF3leG2otxK5Zs6eL3+3ZbcEgOJFAEmKGW4beFBDYRB+SVvS6vP
TCvR7koQrvrpElB+aWMI8SOrGpNxEztfb+SnQO8PjUaddKh+RHm2vu7e/LPrYhMK8SLoEs9vBmx0
oCzXEwwzcqVbfT1uUZ9IHPUuuDfW1WlARfdULqCxFrakKnCaVARN4qGPUPHRf2TAm6spda57t2RB
yEdLSY4GEiMQtwbYZyJ0EJeUWH/iTq5se5V+vDOLIDSzIMS2H2+Nk3k2NpLFjtV5h+lERwdhwKG3
rSn/pVsTIR8SSgv7c9oL1+wLqUdUZpSmHG8WTkDiJq+ZugcOaaeDGhHc8ntOzL87dKoQSDRfzT0o
oqM2gIvVaCHGUIAY1Vi6wOegghd3qDhEaxqEtMaUUvHeO1TmQG2l91SHcXAJGWwfexSK4OpOakJM
Y0pPf7dvhMBCzVwGohQ5SuiFb0hWDmVfLZiYwuG1dRPiCk/HMmRTOQtK2FYMQTvdcxvNXzje8wfA
xCw6sFNoAgmnW+J6XRVJjKg/8JWh+qfY89+vf6t5R/4zIaLf87QsomJq/ynyQ6kcdCDqOnBoXTcy
n879MiIe5LAz/bHF19KptDYK6gRDgWZ55YTtXi6Ifd3akkvCmQZJVB2VU6W2NBOnULcDOgl6vSTT
NYsDAd/Kv4sjjm1nui8FXTMNl62gw2Krh+Q85lvDqVbBfXCgW7WzoSy6mJ0ufUvhAFdNOo7SgFuz
2+u3/Ngfu5t8Tw7tFmON/kNwP71bg7v6GVT7n/ismIqfZFqBvRSbkYOZeaFJMHrft4chOjHvmKUL
Yz/z4fjChnB1hjLFRNEkESHv1bX6TLITxfhEvKq/kENqc2tYUwfMrrd6t0qSVZ0BimkPz5+B0hka
encyneDOIiTda0q/DsIabZm0snqJOrJO7DqprTz6Q1r2fwpvF6aEvZoaFSNlLVG3Nl60JrWp9kSg
A/OJlbswIlwySuxpGQeeFnXnbynPrLZ4p+HCRTaf72uYZ0IZcaIGE2JVlsfgwqeIVQP0SXxP3oE4
3ZieSs9JFkC66TXWjt1gOsEi6/z8SfzPtCq2eJn3f6R9147kuLLtFwkgKctXmXTlMrNcV78I1V3V
MpREeff1Z6nvuXuyVEIKsw8GAwzQg2aSCpLBiGWklUFREzxOb/CoG3no5gUHa0+3cLBzFMPpduF+
jfu0uA8vBp2daYMMKKoGwDYBmnMTGrlbMd1lwNf7D81aMXjxHrgYaxYlRTAYMoyQajX1YKcUJbmK
/DeH5sUQsxiJNAazKwVDtDHx1DzeVErwkEFV4XooTlHw7d68GGZ2eslKWFYmQbmN9/4237S7qTmQ
HOLt9WEWOTWA8v1vNH7r1llJVaCNBzXz5kATx9pOPeyQnNsb01FB5bBVb3gMT/IXdAr214deiAsI
JHGNAcEKmdk503kCLtZlDvqQxvguDo59SZ3JT2cCo5f58/XBFq46CoUOEIfAYwW1erbpasVKtdbv
uiNpwCZpxakz02eurol0TAnT7KuB58koBGTRZDHm2jVVXkurDMvu2GoNDFVAU2kDy41S7GbFXImQ
pbFAJjMM0It1yP9N63tRxYKFRAeHLTYeDXNwwVuA+WOKZs6Jj2sE1qXFM00VXDKGMizEWL+OZPJe
UaN4RJEg99/DGLrJcshvfW0NMLY0IwAqLB06qKjwzdm4pgG/vq7T6JHCLnDMThQGwWYYuVq4RjFe
nBGEHZhKjcliaTYjovTaKOuMHoOssn2EeS4fLbnCzP5bDp1Hg6VPrGkQ5MD2mOZ78YV0HiSh3+r0
2DLzHdWqD1aSzyZs3qMk31vQ4dCt0nToRK0pVRU97IQ/d7n6QUt9KwcZOaoJ2zGhjsENPAgHx5LK
HlzbwoGN28ZQtNeMq7ZZyPe8h3ahaIgEztMS9/rQCxgCVvdlaI6bMujREKOjC9RZZAe5uiY9tbSR
IftAVRPiqNxUZ4GY6B3MGWkM+w+Y+fEaLKQOWif5Q5+Ydl6nK+fvUpBcjjbLfIDAUnsw+9AfZ/6W
53jrQtuuotkB9qsr6YD595E3/4IghiPRguwZ2pizqZVNjVZ8CbAGWlfiM2oKzU4Yeu9F3j0qBO7q
YqzuA6OrJimZLVHFXaOI0jMG0xk5P/qthmJXeh+w7tykje+IQNRPQTx0TjqCl6K2u5QFR7XAziXg
DMC7FVpnbCw38WCCwAURkkNEVMMmo2k6MITaQGNs16nw6mB4BudtyTeZZj1hQ3nF0O6itOjtMOBe
zpPnPsyOBbO2MjI8yPwfVOJ/StQ6Or8Ew4KcA/UMR6GdGgUeEVHh+nov7bKQb8xUXfAn7+uS/m6b
4SBI8i5pe6dxWbumH/mOFfYPvV7ehsRsb2nMN2YkOsenVeGgDlHA6pb+7EnJIEtODiYrnhtdeCaI
i6nWeEYoHtTefNcK7USEldiQF3jI/JHaJk2hMsGhlNN21EvGeKeNHEoepHnLpfqgCet3outuB+KX
rKxfKt55meweEg61w5qER7Xse1uzOgmFvWoTkPxsGMN9Jap74bc/QG2CuVAAChI7aJXYlYzcpIC8
OZgXB0e0ey/GnNs438H00YhvF5rYjpYy2n4Bu/NU84YRG2hgsG8cU7b1x/inwvNNNmTvoqW3Yd2e
dBK8y3EcNk1GfhqASEN3SP+oSwVvXyO61TJwNOG5dgvexg1YJ8dsGKFFXzcmtJskYB2J3ENI5SmS
rLFp2qV2pzLNDi34DObNPuHhXV9Hd5ZQvTJOf0ERB9xAEn/CMPanyOA92tc53DxGflYjghgqdZsq
fg1vpeYu6Czi6gpuPjwrSw7x3pgYtiWHZ2LCelJqJSzZW8RPKdPbIYv2oimEE4tGuNzKOpjNB141
xq+17CO78FV44vZ4QOXFi4KmpN6R1h00ti+L7G4YlbuQAIWZJi+JGd6pYf0rs4YbRbUAAmjiczL0
mYvn54b61u8sHn9LXr7z3vxUG3DvJYH1cEPusqj3jGL0MtbvAZc+N/AOBYYeqAUl/90M6mFkjSOk
8cRj8shb/6GKq9GOBuKVhvSGNATHmhc7ValvZMPexqH0tKgYXZTyTwNVGs+Hf69Mh2ca66+xD5v5
IAYmokw66em59T4SHJVmAMHqMYDb/IgNhCd//DxOzp1DHjxbbfZBggCNDwpVVFBrM3ewmtrLm7Fw
B9K5FEbOWYjOSJaCjzxMPw82KwcrTDdkjP9ALOyWFcpJgQxpJ8MDStc7IegHdOGzybrTbdPqrmjy
UxY2zG7a6mEws+dcEa2bF2xbp+I2qU23q5NtFYEcmgT3ZsOOse8jhUvPRs3OYdDfsRaOuD48e1HB
g9FU+6dsTZhN6XiyteMjaHuVPVbli0/LHyTRb2JSbLlWA3EvNmqR4FmJnB02079Zjpjc9bHxm1vp
cxmPD6CoAU2mp299g447qI02E7A0joJN27aB7WfDNhAMO5wEN8j3CmBO4HJEBrItE/YLYmrnQQ7n
ICp+FKbYC9A+3RRKZRA6u0sy404W2ZH1cg/6rEc7AfLl9PBLwvscEEQpiv04DFu/I5uwDlO7oXVs
c1NL7ZTpzwL1GdJUv/wBigtj2Zm7QpPbZGCmrWlZt2OhoG5fF6cc53QirOwBfukb6QdnI2/hX9qW
A5YnCcA6Vi0QLdqNaGCbK7T+qanDyAE9He7tMYzZRg03XtLta63sIa0GMQmdwBYoKcPqxjLVM4fE
iMcLdm+ECt0lJPqIEnjYVyA9NL2oNkXaNo7VssEmqQ7xCab+kEiCHKuRIN+K9CNViz+C0a1RBJYN
ae/KLYrxoBCOtGUIz0UahHdtEVc3LZm+gG7+HGR2Rtpj7aEIl7znJVotYzqFtlKAtKM4TGpnnkoC
gp9/TuNyY2nFqag5+KY0ApUYElto2xl3mtRhND5sKzG4Akbe54CJ0Q3yStpq127LIMpu20xTYEMc
4DHZtKdSaUq7CNjtAGrkEBg/hd6cw67bKARQgbakYkvL9BcneJ/1Ko23IWGla0Ly1bUCPbvtzCFx
SJMNm6o1E6eDrohtZb1qx6VC7ZIMr4JYn1SHwFMg/uKT5SeNQ3IA8ddwykHZ+lV08P38BrL02G1E
BrbMK8QbPUO8UgFBe7jzZfKIa1m1QzIcR818T31zE8MpPO9H023V7DPqy1tF757zkD/0auSAyXVr
qd02SlAvinunatP7jnW9E/T+JiTqLmS59aOD+7ocjDNOyLtUR+wnylPQJa96Zj5YfXZLLWWjp1x1
u4lAyidz7KFOaw80612AjW+XRgzEGfUDu02qU+xnAsjeTnFiGTyLTPngJeaU5GhR8Kq5kwSkpFqq
kVeGIGVb5AUMqZ/tZEwPex+3MfkZHNwXXqOHow4h/l/RGXsD7tZu15d7NcjuAPp+Si0N3s7xc1sE
QE0N/n2sNl7YwQTaUO9qDVz2trztknwLjx0PXOJDqoXPNaWp7WstjIJLvOZBPnfAJNj1FdsAISBs
I6Be34y6W6gNnGvjdrB90np9xO+gKwWLdhCdiaWEGziqEgDD1OcsjRIwiU08/hIGJ2KWnbs4O4Sk
e+2s8EYfin1tRXsVnoU4JMYdH4pdFuKF36o7+MxLN4CVM6B1G3igv/Z+8Vb59CWUcGhu4zB9SJAd
Q/wxOVERvUAyIbEVloISzrptSa1DMEbYI7IF6C9Rn3pCSuTThVea/RkSAg+lFvwqWLglDVpHOXTU
2sSD3ag7+jhz4Am6DVv9nMjitlLG1y6v/0AY4VY3KyeOwo+StvtIRHs0FHb6EOBejK3EDSvrQyH1
PgUDFg70DWzo9dyBmOS+Vka4TA8PStM8Sq7caFH7MzHENlEhqmAh+6gStm0NiQaBcJimeVU4Hoos
3+Je7BzCzFvW0FNS41bPQnIbxN1nUBlbEmZbNc1zL5P8nXAjcKUM9004GWeqMCYPNtzSOjs2wSFX
GAhIWpQ8icao7Dy3TEAYqiOHWpet96rHEoCQihj26tVI9TPL4DvdquZ740P0Ig8SG9v4Rqnh/N6F
1p7QhNt6jFQstJBIGNGjOsJitsrqHxx+hxrXTjytX3MoUDmRGf/2Y1Qh0urcCoBeA2lCEqPClUxw
gQz1sE/aHqMl6h9cjeEW8hDETkORwcs+uGkpQYLXO7mI3pOifIJyVe7WafqUZmQXBjGs4YVwTc33
0JRo7VTnZ1yuT3h5fowCYhKiMA0HJoPDWVGmw7/iN2MOIfI+ktg/gQD50Iqeja7xt0mcNa4YI4nM
DzS8Lu1r18hKCvI0HgVxlZt3McTfXQixRI5om8ptGj8CRgcEjr4nnQeLpdTlLXsNjbB60JMO7aXi
vW85Sv39H63DQsj4ph39neyhrJM08shqg7q5qTMnCSDaxFoLtXMV3uQFCyIESWds2lpSR+p9v88H
vMVAjentinSGzVLQsPRxuFNawg9w2A42eLw+tgoYgx2DF4glQZxPUqQadSi31+svC4U5ilYWquGE
gHU9h0GpJJF6KTp2BGPVZspdtFZWXXrRXw4wq/zJWBVKm4FtpEuc9n68L9N48ncS/cr7cwk0jKlo
qFrhRTg9eL++6kOID/JEhwNYBwajHb71j5HXv7IP3ArMNjZ14PBVQPTy8uFRB0A9s8icnVCPath0
JcZMq9+R+NUXa+SfpVe1Rf8ZYFaqyIu+SvIObcimtVyOe2wwK1fNWrcXxkrdii1+KgbKqDH1hOB9
83UBlagw9CgrtaP/ORzYoXofHLi2PZWudsg3sas4Ed2wzjZQlq690SO3/X36MNw0O8O7HpRrP2Ra
9Yv6DHTtfEA5CTvmDZ4KzQsjH5q1BlRaG2T684tByBBbQ9y37Ojnwy5G+qlYeGj12kqxaTFCLhZ1
9gErCRWTCHaLx0FKpzCyX/0YPF1frqX2wRQi//lws8iXI2TSixJ7DDdWCTZQk7mJG3gCvGgeOpK5
kN/8GbjGeWXcKSDmVZjLcWclHzYEad5N/rKVZ4IUN26YR3f+R+XihWXY6z47a2s5KxaHqQjgBwOf
x2HSpAQaP2crkJCVoJhDy3zgoZQUpbRjyAAMBXAv/KX4n9eXbXFLQ3QcjCYTirlzxx6UbEWn0AoE
OCQXZvazNCPP1N/EKgH3r433t+8DTjRH630qfc/iYiy4GVr1RISD9FYT5rhX6+lRQCECHCv9Hq6W
eLhEyNmxqi9m5hcrZ/LiB7v4AbMAqaDiADtzfDC9gn4/PNNRP/lv9tfFELOYSKHIw6DyQo+i/UXU
bJuXcqUfsjwJNGIgRQklz7nYQUREaZVBTY9gqDmh4A4jv65HxBKXjwJsgnYPIgLtv9kkct6DVtDk
FBupd4mXbELXfwLbvGgeiGq3NxogPJM8dZW7zM231jmWNrj9qbq7/kMWw/+iMD47E2XfT2xTdGPa
pvyVEN/rTOFYXbjCqF9cUd0gxACfD6T62UUj4pKJRrIO7dVnIynvFGgIXJ/IUjMXcPx/hph+wsXp
zkgDpaAQKzo5q6m3yAR2pjdsVE97rVYWbXE2BrNMy6Bw5tRnfdSwz1HvjeDANRj5oa/HG4Br/5tj
CRkN2oAGIN5znoHeZ1ZSjhhCpt0PJah+6qbcqrl8vb5qixkANw00yJBEMaghfl21suuz2hpqhsd3
YNi04f1Nn/coqg1BeddDDngrrSC3Y6TClVYfYk11M+rvArw4HMsPb/3E/EwLPBBbEjllGdC7EsIJ
d2bfQ01N2SdJtguV/LbO+n1KiuBGpBCXuD6HJUAhem7/OweVzHvpY2mYShbDwr3fRJmnqg70L6w/
zOOb6KB4pgP674+i2kcfuKLSjblyWCztoMvRZ8FgdCEbBCrVyNfeGRofVbUbyY/rU1wbY5ZSi6oq
TJxWwO2yY2aYkPB47ddY2tPVML86Lucx26JZlo8oXfXsCNO3WzycXI0kd2Q/SPgWtfGaG/XajGa7
VSgVa1Qd36wbfiZjuClyuVGzleheuncvpzQ/3JgemDQcMSX1g+Tw6dNaiED6XhHr7vUPNG2Ta4s3
y/mACcSVkaJ3H2j9OYz1vd5YEF5XoZ+WGPVDHb2F2Z8Oz8Hrwy4dRJcTnF33ZRoMEeOiP4ZJ7mgQ
QWjylaNuOSq4CSY2OrTqHFcU64PsuwbRHaowo6KPZtNsG6nshvKtlO/XZ7M41kX3chaBZosSh6VO
s1GCHSoPNkix3mCGnhX8LKFad320xQi8GG0WgWEDqR9YJIA/aJ7rvNnGCjga3ZqK/NqcZiHItFgL
IgEYYc27G8JR74O+aFqDpG+xyGEwu/m/zWoWiFmMbJbWeNEZGairpQnJvk90TFfWbnFjXazd/Nao
pFrnZIT9paB3uKSyPt4WCEHf2lyfzmKA/zPQPDsXCSyGe7Boj03n/0jD0LL/9nqvD7ISCXPaR5RK
hvsWgOouaPdVBkWhnNzwgq94kazNZXaI9zEZKmBvYHzSQ1tx0MlvGfUrF8USQxD2k/9BAMwZHp1Z
S6MbwSueNCKYUznZY6844SZyoL7qyccGEKLmxl+JuoUoZwRyTNBUh2PzN+2zwuI5+lOhfiyNctcl
L03vH9CAdY2Qu1FWr0TfElLqcrh5VJSlXw8DGrdHWAjlThMYDyoZ3H6kbpfyXVGTQ5KiOW3UTp5n
e95DhK0IE1eUQ2FD43cTVfFOLQtXms3z9VBa+MZfftksGRgERyMOH/nYijMdaldp1pjcS0UvnMSQ
dMBHBnF8juENNTwmZeaTo/6Y7fGie468wrxtfo/O4NK79lOOLitXvu/CDmEwlIK0NNzUgZWcTavi
Q+iXMOM+jUNX22GU77XEPKphuvJlF8aZ8jfk8Siu4aUwxdlFDu9DRmWAnER24sHgRQT0STScgKvw
/wt46ZeBrK8DkY4CmFOZ6Sk09yHcAInqRoG1vR4MC7MBBsbAmsHXgKtzjr8VG8AN6jQ6pVnzMCah
F5Tli7ZKW1saBqp8FPQcSuDGMzuMYZZKgi5OolOktYemHg9aAHNnX/v3Tzj45sGG3kDfEkKHs2+T
VRKwAKEox65FQyFVfjd6k6/E2UIa9WWM2WcZO70kSRxGpyAcjY1Z0T8Y6JZk1r4KgoMSx7cizJ7a
Ah2vf/+pLic3W8OSVKRJAI4/5fRlMB51pYP03+P1MZYmh5N5eqKCD4P+2deYC1q/KJivKUemPA4+
h6g03qlqaevwbKSjHQy928bZSv72V6tulplO/pf/GXW+pDQqWVerCsSox00fAEZa+9KW6EE2ehA5
uvFZ9BIq7KK+6+ME7jZQOFHbbBf4ym1t5U9xAslCVv7MM7JPc3/HBN32+bhnCrkHRntTS3JK2uoX
Y+KNo2PNBV0JvKV143CugBctpJi/6edThSvUlF1wonHj5hoc1prAzaC5WKKrJ60Riuq106DnfP1z
TZ9jvnBwp1WxeGgy4LD9+rkYMAwJrQQ4Mk3kpINmR3rlZv3o+X65Vfxq5bBYmCWUUGEbjX9w+M17
GX6mxHXJ/PjU8PqXmqSVB9shWLFmnHlpWMDSoUpecxWYG5ZS9/pUF04QztFGgYaoDvzvnPlUEYiO
DH4GlJzYh32zGadu9yhXFnRJq+HLMLPcVESd1aXoAx91OwOUGqL2u6nHMJW65AeDYNX1WS3cxZzD
1BaNIWREWNSvH3AcQHRV0kSc9DGv7Tzmtz6aiytLt1R24nyyJtNwAk/31tdRUj8UidJGyjHMYV7J
zj6chpWMHwqKxKs+G2igwtNvw9Bq1Ndq199niMohXAghaDvJFM5lz7pesWqcmVPMtKmnqe1WmJFc
ScG/7wMU7GAsMmnnMug1z44tLQtryJnW/pHgUBRp8Dz04Q4Cf9u0QCtZaGsLOqXBX/edTqbS2iRm
igblvPIVjRCRGdUgPqGB7oxu5QSe5VYbIII20WZNhud75H8dbBaSY9ULICjj+DRyA9SdLLE7IR61
QlkrUi0OBG8OBrFFFHznqqXSaHmJo9g/FvQp6Y4p9N+rtclMR/l85XDSqxPbCbjteZYWqhTAK1HF
JyON4PhGav+GVNyrCK1spYJs1JjAsMOo/r3rIE4NA4ooqFMyyBnNtkCV1mkcAvx4olryhrLpAXjS
2Ib3pHd9Qy+toUkRE5RpAFPMZW5BelVUYpbxKaPlM5RKNFdiVBf3w+v1gRbaaxhEn1yoLMi9f+Mo
RLXi+8OIGDSprezyferJ53oHPh46y7e6I11yE7hremML04OpDeVTaoA3whxzD0sd3gCNZB21lDti
bCesjhvUK3NbODO+jDLLB5Dk9AF4GdEJpI9tn4XPZtWfry/f2hDTVXeRxXdFZdWs06NTGHUwy1A6
DxtrzQJ7QYkHwvFA82vwkEf2OycOtH3WxDFv8I0KV9x3EEPLdxW3uw3fyk2wWdPSW3h06tDPQngj
FcCpNBfB8ZskpcUQRX/PpeSjcvRfcK14U++DvbKtt9yVO+CroLexxi5ZWs6LgefCOFpTQiJq8KOT
6AwXcGinaP51swHnLANpAHY+um5Ys+edD33bUlZxBMIKgyNYsK/hkqJ09UoitzQRa2KTMIPAFnTO
/CGtlaZjAqf5KgsAsFM9g0crR8R0Xs+OQMihI9tlSGeQ0MxCj9VRIUwzssBxhhw3nkGDth8KxatM
ujLSwm5lOCLQnmGgTX173OUJa0JTgwV3Jp79DmcrNCjqdqVktHQQMZxCeOZDdgmtptl8/B55rdK0
KB+6JnXT+35fP2QbueVOs0lein2kumy3xkSb/tLZIjJkoeBgoC0EaM3sxgegJoTzn4hOBm58NHdc
EfsbBQYnlfVT0X+XyH1RKVvJDqe/9NugoL+B3EFhLTvXqmSB0aZAseLa75t+2/IgdTgdQtcYtZdM
DImdhGsoiqVPiMRNRRsWZtE4dL+eU6WoCm4pOdwamn4D9Pm27fie52thvxCT7HKYaVtcHId9AyI3
Aeb2pHV013UpmD9tvGuo8WoaZHv96F38dBdTmqZ8MVZnBkmrUBGfyqJ70q14J0OpQbsaWhdWDloD
b8l9lvA7RrQ1tailA5KhAAh5QSTb3xk6OgRfgB1UTLS0J3J5sc1/BZbn7zTbssMd2FObYed7kCEC
x+L6rJdWeJK9N2AliARkDmPyG3TricQJ2cXMJsC1J1rg+cNn2yTu9ZEWNyTIR3jHAO8MN7fZUdm2
SKu0MAVR3+OPxIEqlosMBE3GyrVscQwcsvsvzv/JsP4/Q04J88U37ZXIHDsVeimRHD0WpYdWqCsO
An8ZnvPdB4GLaR9oaKLPX59GbYUaRJSNI30Mn5Jjuqu28UN0l72aga25tVfcJmeCoyaCsLB4VfbK
Wvd+2mvffwCGBg8Vh/f8EwJPDJOHnprHMmKbKutgAhQxlynsvjV8pzeGu0qvBoerUWELS0UdV9La
AVD9NEDWciWeFl6quN/xnkMYm4RAhvjrkg/wtwbFnqKny4PApl30g8bBTQSegNbe5Z2bUCd7HzJl
APErOJYANJCyWBMPXuhrwzydcGQd8MlheIJ9/RVgaytBEfWgvKUkwa/QVZcohWrD8Gsb1ukPUDhu
QU1/Jlw58zI/kQZgXJCTsDcfGkPdRtzccfCNOK1+jWO3kuUttBrw81B1xEfDgQ0z8K8/T5eqFqsJ
fh6S5DqENUf2RoFqdX23QusOm96AHg1ITA5UJdb2xMLRDbcTAg1GvHXwX7MrKk2bFtj2DtuwldBU
MD0N34YLdSUQFoeBcLIJXSCkSN++ALqf/+/6Nfo3KRs7V3+oEAG7fqYsPNvUSZ35/w/Cvq4jI1mc
g8iE5r5880fLTioKfwboD9De9qE3Mxgru31tVrN7T2NKhVuhxIBg8jRB8qNJk72oxcf1ef1NTGd7
+svEZhffWMPxcdQxsbpqN4Wu/Gl1beMn4ikKxvdO0491DEG+ssvfU268dNWEfm6zHmw5egQfBJxD
LflQqHwcdHqP3jCECgQAa+PYP1XdcFQ67YFk3ZbCzMKVdXyoY+NGGRNP0grgqcZymdEbKxeAPn2N
r5OCYiPXgMhR4Y+EN+LXrwVUKtOrSgWI9DnXXkTyO2HBTcrqz5AWyNHyLYTqfNvk4ndaKD/qEja2
ZcB3zCjACQ28XKgHy/S3WaTsh75+VWCfB0jCHmp2EH6oat0uS7qFxFILfw7+AoZj77Sjuqv1OHSh
DFa5ld7eVly5a+AiqFT1QY5BiZgpN3pi3VdKc6pUqL539Q3jytEU+gcXYgMthj8NzrFNZirFHTGs
N2WERq8JSmFiwdtQ55MMsVmugc2XQg1FDwukQGAov6X8hVZ3GfEb3F0wjmFw3nOi2NqCNB2tpI9/
uxxfv4uOhxlIZRpOIoIexdfvghobHB0DXMzwodFt4gRnAnvl/sYWTrQ/V1Bd17eIPrjFeWvaK98n
aVIA/VGixnGI62IeEmicKZChxdAWiMSxS/nrCCLg9d200PdDPQIJx9T4wwPqb/p1kQZELfZTaIbB
qYrzxqm7trJZkVobvcl2zdBEBxDGXgZOPoSmfwa5ts8t49FXgIbyS2rTMVm5sr8nXUCEoNuLeg9+
1TcEo2QG2FxDxaA48zgU9JyJQxiqHhwWV2Y+HRNfv+yXgf5iXi8mLsfMVKGNgR1nwkC2r1W7K5o1
3MTaILNvWILfqcGbkB0VVnpDC3Cb8nT9Ay6ulwH1bYhEUMBKZwGasDTAeytlxyrnWx4Z6k7rKkh7
0OItpLxe2Q9ro01/frFocJyMAmpi0QhLzhWvXvrBuilz9qRowf76xBZyYnwg3JB4d4CspP5NLi/G
4opCRGxIzMwzgLwb7KSFPj+oq063KQsnPuf3kx/W7t/XA3EUYz1RmDY1+i3tj80uB4UsB7zLSpwh
foEHrNfna3YUCxX+aRjLsEB6mj7e7A1O8CjNLYZhwjH3dOPVj34Au2NTmOfCCUz+7uLIs6rM6arW
u76yS0GpWWi2QsEE58o8KQ4NNDDKdkCWU2A99TG2VR5+XB9jypTmu+vyPptlH5SOTQ2TRHYMgmof
o6GnNcY9y7KtnkZuRJPn68MtTuni+pzlHryv9TykeMxkA38OlRpkRYP/e2GKr3f09CMuArJEuOam
AV2nFJptA9JTVkECxngT/tv12Swdyl+ygdmmHoykSv0qhhOVCoKM3/0GLfG+tTLh9mZXuHFGEtcy
2M0gEheyLpE7jNmNZoHbD/PocXIT/rnyi9a+52zja/k4arDhY3ig9hvIIrnFZ7fFj9jLreZiN6pO
bEebsHHXnnDTVK8F0vTDLha9TzrMRoFKIzRmd1pMjpoElrhbE4NcOtgu43VWvy5gV8fgmsaOkarc
iMx4yFShbdREgae43/orufnapGZ7P1dpSOOCwyY+zn/lRP/tB8mWxRBouP7ZVmZlzYRJO6Pvogap
5bHQweMNwN4Rj2PxpwET+fpAK/tvnqvAI25ymDVATtICF2we8KmblatnwfTmy/azZkdKIsWoji0m
Mzit6/+hqMkgFZN30FqpOnh6dG5pdw+wW3ctrzWcKLPXKphLnw2kBuBupo6b9U0mKYGRYZRauJHg
OJWANDpQA0oZpfvvF1NXmWrBJBCJ0Bx5Y4I2rkfAyxxRdXOFsGyerKgLLjyy0ZVHXw3QBzT20GD+
uqt4HE8IUkCY9ce62VLsaOEFh67fBnv10HvjO/0st+HPtQVc6K6gpg2O49Rahn/QHEfYihRc1h7j
pl2+l5IbYOjD7xMi+lASUsRLV+v3IHG4DSvOfk8+gbIG9iOH7Mz1JV44zr78jtlRzqJMUWFeAbYq
CoeW4m+rGqK2/QnyZA7yrJXdscCfmh4QSGb+erIAzPh1uQMqm4KOEeDOe+PQ3aXb2gat7Vhv18AJ
CxGKgiVkvAD4XCietIWe9rkKkecEQiy6XjrdQO02XFP8XBoGrxJUaQAQ0LT5dkfF2RqICgHMRn0S
IHjrIB6TZs26YW2U2YZH7gL0VIGPVEC5J0K9EDjT2lj5NmzhjMTL7p+5zFIHs4dmRSQYHhyKkjpj
xqWrR/ob6GZ47QOKBHVs6CDH3T2tC6eFTIjejW44Jg62lhNy4eHl/uC3SQMHc5Sow+w1CNTY1gz1
QYfAkJ0MYi+5XjhWDcxh0mauVNr36+G8cPxiDvgrwYTCwfStfFw2BejeiK8+PCs88MJyDZCy/C3+
GWH2LRC9pUV7jJC2JoQM7g29ssVaE3kp7/kyj9m3MDLcWBYPAJkG2QoVMSgyfcZuSOzabr3oQ4c8
wA5iAdcXb3FqE5oSAQVkz/wsbANlAPG60Y6ssDbhyLeFv0WHePt/G2WWQKEClQp0OLSjVZZOaN0V
1h8/XztoFo41PJr/mcosWeJRBPWDDLj2iBRe6NMN91UXciMOTHqeMdEVyuTi1gGubLpB8O8cfaLC
+roEdQv3oWLs2jjdabU8xyzdm23+r5u8qL9cDDU7sKWoZZXJCmTaCuGQhfFbVa1BkpYD4Z/pTH9+
kWoGXSlxZQFJb4bKzif9iyR1ajOterweCkvLZqLAARgI5GHpvJtMohZS9RQUkSytHrLC30e+sW+M
GvI+YuWiXzoYoCaAsJ58elFY+TolAf/NeiJFHRX1Txa+leqP61NZ/PspAUTYVP+HtCvbkVRXtl+E
BBgMvDLlVFlFjT28oB6Z58HA199F3Xt2Z7q4afU+L62WWupIm3A4HLFiLTT6eaiYCTaUos8xF4J2
ZJDq5jOplKfbJrZyFdwwf2xwn161CImrCtsVvZEf4Ctwi71yenrqbWYB4lcEyANPokRl6yBd2uRc
YTJmAvI/7JtMHonRPyp6vtfLaG9QydO6SiS7s9EZMrBGA0pIgEmgTcUdXNqlVoSQqgat294VT9CE
9pZTBgwjyLaAYRQtbzMhubTHPXciywAyk8BeeI727DXbrWjJ8b7dCS1tHapLS1zq0yeS3EwEGV/z
m3mgy+ucXvVSN3NK3Q4fFk/P3MRdKl8Ee9p6LmiYtdbNtb5JMNNw7fqoPHcx8N5qMPqTz97C333A
vmUe9CAg4Ko+gA7tM+vc1JNc6244iYpIWwcDWS5AKWg8IsXmPmhZyEqJqTOQWGIquQaHZdYLrq2P
/Z11tBZpvIYMDFxf3NGO6nyUxwSvBGO0XoGhY+Aoq/sdkzIXXJ2mA8IiydNjuji3z+NW9AL+FWhA
iob8hx7ZNENHZNZnvE7kczwojqV/Ztr3uRUEyY02Jda3NgEpqsEaxE+uvx8pKB2mDvWx+TjkEFEs
wS1pJ5M9VP6aPTO3wgyQLQPt4ER+5WmCbtZmXnhpnws7tMilFmoJKjAy6uz1mgdG199da4MXd5ed
5jfNy12A936Qx/QbUOPJKsU0/g4VHKSkBirhX52kyx/ExaSQTcmY9Cv93+y3IAR6jH2N2EVl05/Z
a3SYvMgxG7izObu3v/jWEcbloQOzrq3S5ZzhEjZTeVLwaOshU5rpdlajjdSLkB6bR8bS0WshKhqw
/AeXCzbnqhphFFkNT7W+vIBUSqTZtRXXcRn+Y4P7qJaSqVYpgeCkx19tUBapoHstZwedy9eyC1ub
qIPgitzePUwaoLGGyVK+n92RMlakGSXzcmqcGk8yGt8vlijz23pZg2n+jxkuvxxLPKHrHGbW1Fl+
y06VE7qjszhQgOx3IqqCjeADjDhAtwAeqxie4IJrVShlwRD3gqxRUiBvPuuN34PlOwt/UvlTMwlF
azec49IgX8mKJhTQJWQCYEsHaAE8XukLQDJ+vx/RmHsBndHajzN0uzoARbsHEYnpqGfqxWcjEIEE
Nnzo6qdwPZ1Gqc1GCsGk1OVHMOjZKQV7mPxSUIxWiNRIRba4ZxedGtkE4aoaZEq5X3usUZi5cdbv
5lG/ryQRldFGbL9aGhdzkbBWkjJbShD1TwZ4ca2p9FNT8qxIVEEQLYw7iFobp1EbYWEUHLiN9ime
CvA9Zt6YZg4YxAR31sYZvFoXF8FiXaLyOEsK5DXZARTybjit7MtLIlqWyBB3CkNzKCc5Rjduob9j
lWFatdsbYHu8HZBFm7f++8VDBSJC86KFhgJ2DcXJ82+DYp3LRtuHGTgdFdFoqGhNXK44TGqOcTkd
IoDsmw7uZ4ucCrMULGkry7/6RFxEsYiGwagYpyq/m1wFtFNA3qiHFY7KXEgU7FOHnsV6yQKH5zV/
8p5JIPQDA4YVvy6F7DDGUG5QQa2Z7/+rb2ZxUSNX9b7D9CRaOiDEbkBKb07dPh9fx1ayVbBO37Ym
WhcXNyKoYljzery0RXdoFLqEAjrV3S/yuLttSRCY+blhZUiBj1p3sOj1E52tJ0UTscmITHCxQmJN
mhoSeont8mtscGOPhX97EZvbBXY8gyDdhKo9F/e0FkhIjBYQqDqQY5rMzENJyK0KzOtQFciAv7aG
FISueQ6qp8B5Xx/fKmnqPh1gLaMAd8rIpZre18PCmZNU4HUbZ9fCYKhiAOinqigBXJtKS2iXMGbi
7Fr3BviMJ/Nzz15uL+e2DVi7trHkc9WP4IIPECZeSYL2oJY91ELlDX0j57hYC6Aq13aSQTHjSJVY
kFU1HjwsCOX+KGcQONfC1DPKGsiH0aEg3AWpOSIIZcmvwaSVnWd5IAFy5eXDEoQV5KAoxsyBCL2T
YurVuXzslam2Mf7P7FkadgQbZleGkrgNtfyqD7+inbE3MzzhQO5a2GnfPRoV0C+g43uIwhCdg7zz
jao7GC31QwLCFHOZvToGRT04xXzNnDKQyiY/Q8p6hzbmAYxLE7jg4zsQTT6CIidQsnlvgV0SCJTw
CSj4+GRaS7Iv87Y8YhgFFcOmBBxSaaq/h9sAW4GknsgrLRk/PWxa4C0dKAa4mNQeUhWN3O7UZOQx
L7//Cy+BG2KkC/N3H56NzUQ7bUpmJci7fcpiB8gOiNKLBq43QgUO1h8r3F0VLnLbVUarBHoMvHbR
Zw+SVnm3V7JVPME0FZCz6wsYGAru/LZjm8+aPmnBXJrHNCaBHFpOLdVuBDYIqoV2pfcO+KrcVqQD
vRGnrixzy0sataqMctaCZc61e7wrNFuXqp/SCJpmTCMIaq4ia1zwGJo0xEyZinX2BtoYkMPru/2c
vw5dJrhEtkKIgSk/osmo10BU/vpo5xqNo0ZWWJDUUKqipt9kzAt7wZN+K4CgYIF5aDwUDMxnXFth
oPpqOzlWAnmhOyU2Iq/p1NmBcihkEFZR3iVTdKfOh1KQfqpbbmmh/W2apg5EH18ol8savyumclAq
kw9QzwR2emXa1930dR4NE+PmuekPUFewR6XyJkt7qDr91IILx66k2m8JmsCERTtL1b6OHZ0wNC7/
nq0+sqMifhzJ8JgYUb1r5zb3aawKishbX+fy13P37xRbNFxYzIJGO2rqs6HuzOmH4EytZ4aDeeDx
CgoTEFtgNIhyN/AwWYjSpGIogDJPc2IkLc+F5cU+hAw84hSt12WOMWBC0ggqwZza1tv5yji3QIIp
D2B73o3/X+4Z29FucqRdfjQhYixwh4/eAOg/jiPGkdDkR+nu2g/rPleVqcvGQO/BUt4b/felzAVr
+nh2r21wCeBoVUYELZgx0DpjVb3wjHSym+KklYJZMpEh7sMltJ+KaUnHoBm+hyHgagsEI2bwzIPC
+raPbG4bmqor/ALuyKMvWlUaGn1oxqBV2xc2T4srh7MINb9lRFVRf5LBFGPgXr/+NtIQMx3IZuxb
hBmD/tNi6YJlfDxNJsQU38dRkAF+GHwnLO+lIQ2HgLHcrjDY2UOsY05E1HEbt9S1He6uGCQVNEmV
OQQd2EZTQMMi0BJL8nepBV/68jKnjVMlI5ooX25/pi2HuFwfd2t0RdQqQ2MNwSQ3Dto6jhRa3pK0
TtGL6HY2Di7WCAoGNNKgvoX24PXXakN9UFstYe9FL8lGS/oR3TRwUpWe/F2Ex97eUcx/o1MMtlGT
Rz3kJmifIKoCCJqcvpEx1Dx9KiCkbU4VmCuHPVMMIFmWp7Zt1fuomgrBmX4PDNdBEsvF/QVoHzHX
guz1ci1SRao5RiwAPhDAmft4kfyB3OkJZMFAARwl94n+Zu7H8un2J93e5wvDXIAEO32upgUMrzN4
GoRdHypHwmya6hcDBKFFpe6tI4JhaLCVYAgb3Wzus0KRiKbzSJYgGotDs7LYTHH+G/mIiDtk67QD
WPzeu0QPm3/3SRRyJWOqjQGZJTetf1ZQAbq9dZtLQT0bQGIoIWIW7vqTUQLZF6IrY2AVX9rmy9JH
qF+K+Bo3oNLgeLmwwkX7Hgn30sb6GKi7+tDcy2eyr84UZAkubkwszGlf850owmwddAI/BH0jsFSg
brpeGorRSrlM5QgMlboDc6sXacSbmnC/FIOorrb5oS5srb/louJlVSCFApc7wvICoQrrBfSh7r/4
UJCWw7gnXkNARV9boIMCYbcuWYJkAYFi9qa3ta/hGXnbivLObMmfYQIY2DreAOYTfvQaylmEzgsb
g1CaU0c2Qh96ao+VlOw7o9sXcrgvi+hHXrxzoT2HCwY/xkGWHZMku3k2fxh5d4Aq8V0R5XslXKlz
lc6R6/Cu1Sz04kqIWMTRL0OuP5dJci/3BMI+Sa+5o8wsh+ZjbUtEjZ25BnGHopuQ7OljCBc1v8CP
Aj2b5HmAjtegQKyJmA/FHHlzDm4KArU5Kdtncz2eCkl5GyD7ZzdSsRvYuOzaKY29cipAugNqdTvq
8sMgM99kmNOLk6q7k6iRe1MY6zZpe9MZpvwItQgbQx3fRrP61DeTl+Jtb+fRCGWcKdmxJIXsGkOj
JO/BTDRC6027gyJTUKJum5igTkpQa5976YBhhLtmZvvQqo+Zmj6YlepPYfc2MPM5GeWvY5YFiT5D
iGzy61R+qKN+djBtF7lobyzuTMIvbSv9bsz+Mxtrd+ytvdRXdynRvgK+dUZ+rSLbrpvjPDB/RNI+
pjWzFXmGEJ6+UyvoySzmvazUp4w0x7yDXpIG/UxmyM8I4bFbRI1P02wflbnXLuWxsyavVKyHFFAZ
2cxBPx9ngd40r22b39N6Um0LyjmJqnhjrx6KlDhhhuulmD9DUWXVAnzsDSnF2Dr0QLH3n9W0Q4ZK
4udxZl8xfefXqg5xuOGI3vhJqZYDHfp9MurP2agewLl6SjTzoSfmXdcZHuQFXX02IeykOWDgT20p
1nvbmAzT1mvdg7TTwdRTwW3yMdU3EQ5xi2KeCh7Gp786U9TSyLUhWFh+TArtpFNkJ2XT/8TQxaMZ
L/vbZ24rBAP6gvbb/4rRcic7wXlophlBvo7czBj3mCo5GlosWNVWhFqZroEkXJGlfDseLCtxrOUI
9ENdHOhUY3bj5fY6Nibh8XK9MLH+hIsgSGcITYwQPQ/acrSb7Nz38ano+7tx7s9J2z+sqpORlX3F
fKTXVJI7JcsPDJB50kCgLZlIbjcPj6xdBI/3jdL9+4sab2pEzhUMdv27wqGlJbgclkA+msf2AHiH
b0tOlNj0GW83D7pSNgSwBY/5jf3GLuO7Ih8DVzoPsNDTssfY5jgGxkA/tdb0oINh9faGf6wXAAJ0
YYLPoOlQVYuyjEEH7Zx+VvxOkg4lCEaKCMQcg7mbw/6vy3HXJrmtXGpGOuCeR4gQ0Cd5zvZ0kl97
Ej+GxPp0e3Ub1ze+FviAwYmFV7fBXd/zpMgT5NCHYAYgsWOZHyadQ0jmDdPP25Y20E3gAADJF8WI
OAikeHgqhXTEMkYLRfNWO65Q86Gxk19QUHVkl6HN870RZcpbi7u0yCVEVUNJTmtdD2QL6qdDW8je
EGZRaWPsooRCmhJBf6wxHSOU0/tS0dzUNJN9XaeN16cWNA0rt2iyh1AFOVOiQHT09o5shCRsCFSx
8fwHGIEPFqnFkj6Vewqm//aZqcNJGXFckiT5FyHjyhAXMqZRL+qk72igPiJOHPQ92Sv7OIbMoz0d
jZ11LL3+3L5aByGqdvsL/Fki5160AitZaoR6AGT8ObSe8Kh2gbi3TSoAoW6Fxas1rr/kIixGlpnp
IE+kATtWb9239Evtx6ozfYrO4xGEQ1AYCNpjjxvmlyIojG2ucS0AI/yscYhL7tUysmgP/Vd0InYm
phbyqnXU8LUholnVTX+5MMS5cz2Fk6ZnRA8W+aeZnFh/MKFI/C98EhBbMDVBPh2oyuttTCDoB5AP
1YN8aTBOD3laubBJJxgk21zJhRXOIesJ2W48NvQdRx7pzzqtMTkQO3+/FvD9gN8C6wHnGbcWtSGV
SfJ0DtKldBTw8JHFeIv7t9tWNhKZ9emIapSM0oPCU4UZGWC8zMhpIEU5dEFTp2DnLtScsWROQgV1
tq2NwwQJNNrx/gcyjltSnFfGTEmGjQPLVQWK5JEZjgZtydtr2qBsWdGaf+xwH2hs5SHNGEKT+dq7
4W7Yxa6mOxYqzWC++olwSHaoRTuqjfeeXyje0DnGQQS+21wsUI0qtXCuPnZIzbTSmzahgV4PR4pO
SloQn+iGIHRsmEGFT1XRh7XATsNDRFmCPmBljVowVMt5pjFkjdTmkLejwOk3sIzmpSGeay2U6rhP
avijfATZ1h27H5/REdyX38l5cfQj8RI/PeuVkz38i1KKikQbD02QqZgfSLfUfl6Ksc61QFa/JEZg
No8gw7ntMpu7iO2TUZrV0UZdj8ll/O3iuJgNcwqS8lnNiR0Oj8AR+beNrG7HPZuxjj9GuFwsU3oQ
DhNjQvuQOHGESUmISYpUFUQr4bKvXK1AdIHOWmDqhcMSjEqC7wmIvX+xFHB8ABQBOKfF82lCBUCq
2q7RoI00fYugLtnmhXvbxOZCLkxw9wWpGRtyA5D5ePrUdIUNKTJsmqi2tRH/VAyZ/bMQLiTVaOZB
aFohgSTfFf2Pode7I2Tc3+IiPEGyJhS4gGhRXGSS2qrBbgK7qerJQ7dop7wfoSgkiXLwDeQvTuvF
utYfcuHQpq5F6IqrUyD1TvaWF/hDxcvmHZQExQNKHPkAjXYJHCCToziqq/lxtwpD7hLXckUMkRuv
EFUG8g7sVYghEHe9/jWxMavlEkN6YSSYaoeaPJMiu0c3R1Wdik2uWuz/hfNcGOSOmqKDoYyZFtra
9e92+D0szyoT4ZO2viVaYDpw3WhoE37mSh4NCSTD0OkZmkRx5OIuy2kDDVbR5onsrBncxafEnG4W
RgPsRJjtoqD7U6zU0ZXMu71l63/DR6fL5XDfqOniMc5m6Bdi0NCp4s8IHHtSownWie7nrTN3aYn7
OHITLxgf7LVAiu8moJeVRrGjaAaBGNrzZSxYl2j7uICoQgYeM8rQHzKie7VFJTEOtFkTxEPB5vEY
vLic814PCYbhIQ2thztNRg2w/RGLaK0Fi/mAwEsTCeMgmFUaJ8wRRr+S9iUBfPe2J2y1SkDg+Y9n
W1zoNXI01hazn/Di6n5H+xIKfJlTDc7kFW7sibDIW9fipTUuBGtW2k0Tk0gwhNEOj71DNf092HTV
fMQEjYVGDKawOBNmYSHoZEiSQDF51obSi2flDFoBR5qX586o/z7PXYeXLXBZ6wAL8dxoZQdpU6VG
/jmMmQdZBifCi5EQQYFgyxdgBsUP1NOQ7nIHFixgbVU1eLkplb4L1RPedzuFmQJn2PLsd05pAjJ1
4FvWX3ERfSpZXdIqQxo7Sb0dsbs4Mtyy7uyB9IILf9sScon//UYqZ0kB10psDSVe2w1x8MRypT53
UJSxO/r3DLXA6aDpCo1iBaNHPDtBi9xoDvNGD8zqVxlCrT6jdgshgdvnaOsDQUTawMAESLfAPn69
dXSgGinUmAaE0FPdsbcezElGZ/x9vU2FnxH4N7JXTPZfm2GxYbKmx6sKI01eNpR2pUK6Xi9dU6SY
sbkg1HzQ+8cfGs9mXtetlaB2qwUkyp+XEkLvWp8cx0EkE7xthyqoLKGL9YHcJ5OGCooXGGJFs8Nf
OSq65AkqmYIcYcPf0G9EYEBmAu4wvniIma1G7nrABhXyPU7LQ9W/xh3xo2b8+dd+cGVo/SEXRygb
LKPISwVjLXloZ1LqWRgUoKWID2IjjhK4G7QBTHg2Uq1rM3IBRTUrRcLcYMQpbD9PheCRtHFvXxlY
f8DFOpQZnIWDCgPM6hxlmh01HxxNLr2yxwtwPNzeNZE1Lhx0Zcz6KcNVpwOLyiKQ5eqZrcqpl2JI
ZhbJdIk2j/tGw4L5zqFBkqWa9bGpgYio5b8PB1fbx8XrGaTsmEAHZFpPZ0evJD/s2ClRXm9v26ZX
X3gBl1wtgFcMVMZtCi1q22xjGyNQHmmeFiLwhg2iA5zMC0tcYsXmSF3kHDl27+o/rATIFbgFY/aP
3isCiYJKiaaOCHcmWJ4uX/ug2oKN12KVFhQRJMwwx1djul361i//pUPwdVHLXHqIxSFJBc3qM0vn
HfCDoheEaDFcnkWqQQLpF3YwlKX7OAejUR22535yQlVbBN4ncHD+MprironNCCj63hpWsDd9UGZV
cBNtH9mVDnalBgAz+/XHsdQ5p+kATwtbwF2q1iutUxPdZ3XrFfXf0/it7vePMX6ablZIPIBUGzji
EogR9NzpbLhFCa5bGvu3z9TGfXRlirthq8LsQ1CTTEFGvkg1WJaLwWXj7//OCOcMfUENRcJcPein
Jqc3uwNjut3J5d/XC6/Wwt0SfTKm1ZigApGAEHwyzwtI18fu2+21bDrbOrmO34w7nEcM5UZSmqWS
KoE1Jy/GgO4+CAIFBclNGzqQOyB0QfuJ1wRRmkyax0VGkhCCV0UimQ04peiEvte/uVcxIRdWuHAq
pWMRTw0qF9ou2qvQOIkx0PDCfhW7xh293iETpold1Dwf01frJQb82q4ekuf0LIpHm2fr4odwZ6tI
pUUvCep6sYVimBLrkw0WucHWpsmb0uium0SesrnB1EIJG9TjKpAH16d5Il0+LwnIB4y4wsjH2ARS
q32+7ShbJwtTxZgjgioFckrukk8wKq3rMaJSk4KNbDyWFTiJlsfbRrbCrAYaWg2wbBBL8c8xcKcv
dW52StB2zG6jVwm06X1xXESTDVslcrDf6ICxrTPuHypCihxh4KWqGZyluqdv83k4k8Vl8Z600GAZ
gQLXnXB+U2U71A6l8G7c3MwL8+s+XORncRV1JmSAWBApdLZpCFXdJn9WulEAW9jqVmKdeNWsY+gQ
w+BiSA7MpqEXGAWI76Jv1fIgPayICbIPD9QNFZdKvvkwvg2BeooFL+vNT4lHDp5sq7rXB5/EQ3ox
05ahfgpFGU1bHlhaQ9CprIISDXrvtuNsbiiGOfCCAzoEde7rDQ2zCRAoCZj6IgyfMJbzgLGH1lat
0L1tZwv7iDCGxzx8BmgGvj66pAXtSAFDq7CXiskBSTqlLVhiNVv1MQz+ncw7vfJFydTWCcdHXBVn
8F4AaPB6fbIFXQE9xlBEtLxSE8SbWidY2Roe+fAJBwG62UDZEP5ybQFKUXKdTcaKFLyvI3VHzc7V
ezDSYEgr/VkOkSAp3VzRP/aMD3N8cVh2NIaKmFb9xtCbk2MW9va3Elng9gxV9XTEoAWEnRvVTzWD
4amtiZ4KW0Z0YLDg6ECAgDXqettqBQPsTbJiws3PzfCFCEcEtvBOwLD8scDFCjLICcvyggXW85T7
CwgKK1t9TX0JJJTdaJOV2KafXLDGuyKv2zpVl6a5d1BhRhmA/dIYjNYhkTInS79mi+joinaQu7dl
wMzMTMP6tPKNNhFYLiuBI2whgq62kPNtI5ygbT/BROdNbl3bVWbHoHXpPaiLDzYoDo4ixgrBzvGP
n1pqylqhuF/mJrfrpr3PZu1zkpSiArBg8/i3z1zOcVWXJTD6dLTjcbIxmSvYPZEJLtvVEkjMy6xh
QS/l9KSaMjRLtVGUuIuscBdVtEwgrFvwiXQKSqqwvcf8xre/jwcX3qyvP+Hi0jUT8K/0Y8agh2I9
VnL0A7Nwh9smNl/alza4cFCRwgC5O7775IfQl3KmfeFMjx3eILbpZ+6wN78W32/b3Arclya5+NAP
qYGpbkSgJp9sI0UMSvtDWZWnlkr3mtW+GlD2FDxRRSeKly6Bnqtp9Ak+F6hwXWhbRS4Ckjc5pt0+
9YZT70Sth82MDdp1K6gWgHawDl5/vaiYchPcELjh7RPzUMSYmP9AvhcOJAbRFk2+DIlL98AV3qOh
c3uH/58Q/Mc2t8WFQgc9gUpHEFf25E9utg8rJ3cLRz1kIESyFWd+jgaUUSRfYHn74/6xzEXgVl+Y
wUysGpj0/cpPST5FGXiwOx8w92N7LPz4ERU2y8184Y6vR47PCHTABtGxQFKAuRVux2cg1BUVvty6
ip9Tr/TH/cp7XD7FhT08J8LrZt3GWwb5m6BXOyNSQlw3xmz3auUwqXLa+GAZohHZrSfa5dK4C2Eo
jKZj+pp8ZPnnqE5PScMeizE/pFb3OoS14FmzHRb+bOU7e9xF6KlbibWmCQfqPOaBLNozpT1q8zvZ
bY/p4yzblgtKgNu+s66B302w7gMnCEAOYLDcgVHbdpD7GimjnB2V+XcOGq/03FYP+vwGp3IIcJm3
DW5t6qVB/pTMJDLLDoFISWRnsoD5nL73zHQNEKmm/ZfbxjbP5KU1zjtbiVZZpmF589GwTRNkZI41
2qUb+3LA/NJ09XLXO+qp+UQEQX7LTS8tc25alzEQCx1in6GqdhTGbqKCWLou7Uh7vb3I9RPd+oSc
m3aAnqA2jB3Np+caPF7sazT/vm3i3fVu2KBcmbbBI3w2gMELlmfyrEG557MJAFzsmmCOzh6rX5aj
PhjFjs1+BCWsY+WW53h3+zds3f0XG8o/boqWKdCtX38C2L1I/1ozkeKdyIJ6Hco69NwincFCDu34
kdZOLv26vYbNI365CC6B0Snen7NGR9z8xM9/6PvsEYM1DrVnt39cqFMK5cMEfki5fCaei1nPoDIX
5PK90ta7uigOpKJ7rROd7G0/NEESD15x80OR0CJzOLPZwvRDlB/wrH8AJ+NTbpSCMCkyw30l2hRR
SRITI9eNaQNva7d0cC3tk+BLre++Dx6P6S3I0eFB/WEmzmoiWSpDkLPMMUOhUPGipt9jmOu1Z8YT
tSrwJcu/WTbtoIRBo8gVmF9XwZs3QTwBAWjUEGS+ea5rCTVbhkFGbQeGbjd5JLXXr5rMh8wnqTBx
2orK6yDPO9vBCqu4dv0qqiUoo+FdPyVfLVzcaW46komW80xca3y5vbitc3ZpjLsC2qQMjXydPx2L
0o6nH62w2bMZ9y9NcHE/lJRcqaMUDwUbcgWYL2CTvUhOtVsHPBYvlBzlnDx330Vv4a3TdmmXi/pT
hIdWAUK3oI+Yq8y5Q+tvYXRKhWWLzdz60hIf9WeIn0ozkhPmKP7iZh7irjPuBx/zz37+Ksoxb38z
jS/EILe1Yt3AdZbm0Y86zr5ZVeb/N24BtaNrH6QWM+JhpfSIyuNcPY6tkM9tK1f9s2eYdL22IMkz
Y5YVrXlye+hs9jpoGEduPTIDPd4+WgEVdem2xuPJpUku4JdGkiUlxaJGf/ZmzKEeTTBgzj7xEL1E
wGrRR1r//SKBTMq41atoTSDrxe7N+6iVnNvfaLNUfLkeLlB06zSYJGM9nRftLeYjC3gYUjd8mY4Q
iiq92pGgQAAa08zuehBeCsxvh8X/xClN5kKHURXDYKzkCumBmk4RgZM6dK1vkzO7U+nOJxFWc/NB
ebleLpCA86ceihIG1V0YO839eJDP6UNI7PgTfV6cpnCI1zry9/yX9XPe3V7t1k13aZsLJh2YCCJV
RT6itbh+CLZ0kC1/CYuft+1s4QOvnJSLJZoVlkmX41ysD4/8S/KIdNwpDvNhfI1c0Tdc/7OPN9s/
n/Cd0eLCScc5t6wxRAq0duDIftwzH5LJQr6GzZT1Yvf4kd7GUKlkrRUP5mCoLnmy4Kvxc3Zu9xBu
aG09BT3r4Bq/5wOI2oK28kUvAMFpfN/1i4XqxarLRbGrYU281OihC7QQUc4q8BF+ai+rJoCRBqwS
MxV2r9e29Us2hFFs9bRb34wLLGyosooquGzouWMgQ1rcYWcpznRKzsqTdQ4foBtzT0/9L0lMhHQ7
NQH1xnVQg9lKgg71WmCYUEQydRdRLdJsTJfbOYit18i9xPsQtQ9fpO8k2l0u3GSxphTERBpB6tGO
CNxoiYAIF9Vnb2cNaG1eL7EGzUA9U5gxu/SgDub3eO5ec0YPXUK922dd5JRcTKF5Fk2yjpjSyq29
oOSntN9uW9iQJwV4/p9c8gMYk6EHYFghTOgPYBPSHttD6Rc77SV0ddkuzvRn+qb6vaMtbp3ZyYP6
JLAvuCP4MsowtykpLNhfm2+L2znLJ92jdmib+3lf7QXWBC7C08QZTDIQ0OCeYG1j0KDLHlc2iFft
sPqmtZNfEteQbGHZTfAdVS6VmbvMSDCLDZc5z2/g6XAW1JATJ3xuDiBsexV3eUQGuURGJw1Uv9YG
U0PjH1NhvDbGKHpBbj6PL1znnbPuImR2RtGWZoeQuTzQHfhF3jAY7Bpedaf/1p3WkVzhPq4/+0Zk
499ZUwNepIi852facborHvV7zS4O0q5Fx0ecT4i8hQso9TgYtd7hpJdQM473bQ2qbsge3/ZJ0afi
wkmozUpXJfANSf9Way+laBJS8LrCZO51vCqnREshZMGC+vPkZ/fxl+WQuyjlmXfqQ3WnYKzLZs9s
P365vS5BmORHIwc1iVIphQu25LchpzboZf0sBWWMFD/ftvR+qdxwC344MgIx01JUWGF8p8ERZQ/k
oM/tXrMHN36KHMyZ/teuyM/gDQM0n6MZV7lu/iBdYzf0U9LoTimf+/zNmPdaku70NLIJk51RT20G
tOTtZQuuWsIFlaif5jjHoF6QdkMbyKMuO+WkP1tx/zNNUvB6QgVBAADZNAmqB5ClmVQx+KpeXyKz
yNbLItWLJ1OBDkrLvjZWcjSS4ceogKznXyzxwh63xLFAq9p6fzYPIG2qdduQ2U7H7T631VErRFrL
m3izlcriP+vjwmakJSoDcxjWF3m4bbvcXss50CVf74fZHo8YgvSrCJWJtVMvAxySfy16RDoR3my7
YHDxS9aocRFbZ2nWF8iir1AbO/lG/GE37ovhUNwxN3IKd/6uE/f2Xm+fItBNrdSI6C7wBxbwGC1u
apwi9asOzdIDFFqd8EDuTdAQ4T5eQ2zkiqY0ti+RP1b5s6v11ALwe8Uj+NV995SjISV1trKb3fik
nSJXw6z6v8oCLmxytYuuNzolid9tmsflTnnBuzRIzv3R2ml31XP7i51EH3QzGl6Y5DwZz6hYjUC+
E4yQVQyHyi7JY9WeEkPAuLt5m1zY4TxYAVq2addnTI+M0ey/Losoy96OAf+4CeE8UxkmQPXVTgby
M3wmU2urFcTudDeSiseSifRnt0sYFwta7+iLg0C7pdHbGgVkCTqKh8kdX5YDMtNqp3uNO3ee6pt+
fYy94RN5uX0gNm//C8vc7d92s1XLDFtpRfczmLsbebIxTubdtiI6drxwV6SAXcVae3qdF+5Qc+oy
l32NMSXM/EG11bv00QydMhOWn0QeyaUFqBlPVQkcQWAkujPFBhA0n+qRPEW6Kbg1RJa4ggX+Qyvs
1xqCkoLpHCzGrTtCe9QmyXhqqkKEj9zqBWAw7T9xTOO6X6TOMEi7RCDZTEaw8uQE47pE8ZV06N8W
Q4Wob077uwXPHttIQJInQRWqzVMRG4row/LAVyUqzKWL4D+6zTzDHyIn7nZrTXtwu4P+xp4riE8t
rqisKIqoGhdqIPudz2RFeLX+4BEfx+WUZG5xNpwoYHf6KzRfMKJ224sFZ4WffjIxjAJyaiYHbfvS
W5qrTGdiiq5nQeTRuMhT1aO+1NP/kHZlS5LiyPaLMGMRAl5ZYsnIJXKprMx8wWplRyBW8fX3kH2t
O0KBBbfqvrTZTM+kh4TL5XI/fg5OCh2NINRil3etZ4c3lhaB8XoNT7D6/aTIU5lq5+gpvh/Ztvsh
cwe0vDcV4oDPbkeAzyfiZg/OOzhuru/lWsgjUuAJMVijlgStucED09RvaMo22yhQ38EnHN7Wt91t
B0G/UQcsZq1vsFyGOzk78yc4iba5KDEHw9FZUm+SnaMHoEGq78IjeS+Q8TQ+xgkeQ9f09J04FM4L
r1efyp+EqRe5/MkvkMKSacVjqZmYoCoc/ZV3heGCeGVy6yrMXCQtED1IyKNTYNgELNjeyKsuqGnz
VKp2YCXktp4K44ampvmMObzJy6hzr5UYgsnVY11a6a+E8fClp0PlF8zeQXuKuGE73unEVvyOgs3K
GNtN0pkQPqUEkoYO+C1pDZGcphr7LbfQmUry/Ca1Q82LxuHV0ZLUw0uAQe9DPLdTfW8JdrBi+9HI
IsWNO/2u6avS63rMDRBFFMFQRpjeTCAhYdHUNwp7W0IxgSjV93JyUOyME4hEFPTQZ4fBNhUvM2v9
sVANqKLzNvUFqFiCOE8qXwe1TVD2WeiBHJMHdY55cbV7B+VcegcN53sKclXXEhjiXPHPxcOOyX2I
Bc8Tr3JjhjY6dhHi18c6wChd4nZPCfpZPeJa/029jbzK+z/kiYtGMcgJfkQMQzhUukRKk1Nmz288
tDKeiNcei5v4YfbJwW9e+qc0KD1lZaBqMZcywAEFsA10NeWbGdgCUoLVbToO6scIIOuwWkFZvKpO
LEjO3iasVWprnI5lztzCyLckonsrdl41JfQ16Ft0cflU9/FX/AyXqmsw3eXSwIl9aVNbYddjZPLp
WGdki/HIA6ZYD7He/k4VC4Pf+W1lt8cRtgkQogaP3sqQPtlR/1pFiV9O+OQ0XymHLIeg/36TfH2X
uhajdKBPxy6tXkkDIuCyxcRXVomNwuK9SKoda+rv3ZS2btejw1IzX0ztAdMyPtjHoGglHuzK2pkR
zrDTb4qh3rMSqcb1U7DojydxSto6S/QY2mnBCQpuJN+Y7BfO2m2qR2vZzEryJKOOeRsPWa8CQOc8
21utd7ND9ZA/xA/JY7Yt9s2LMvpN6XaHtatg0fn/W5+MQo4gMEShZgyMAX831TsnW5kVWNk/U8pS
Ylbaqd7ryOud75in8hMQZ7ddseJN8wG6cpvIszJKBXrOMplzMOuL6exiBnD9EPkD+UXxom3IytW9
XEDAh3c0sJpAB2pe9cn9yWxMTbO5JGq6eH8ZrvJTPPJba5P6xTb9ShVc4KDV9ou97ca7fsuey5to
U/l/4ZonP0LKH1KeNk1igXXUqvSgg4qNNfwsTH173cpys/XEjJwr0D6LuKOpx6Tr9nin/YjAFB0X
5m4skgeMf9zGRrfpyumLoxg3TW0fozQ+ZFPn4zTuRWgdMOCmzlMvwh2Vcu1TLPrvya+TQmtj9VOs
anhwR3y4t6NuPxZit7IDiwnprOJjAT8FDgjpsd2JFqzUc5Fm/KE81Pe27ReQVLUCbc7xQePjVx88
86c7NBVWPvEcXS78+sTyvPoTP2sK6KnOoeEIDn9L/8IYarii8TrlDpqz7jRObsLjlbO03Hg+ufel
sok1kTrVJ3DEA9b/ousp3ShOK7aiSn6XFs/9UO1fLG4cQDn+njV56uVIsfJuTch9MXJgutXCRCEw
V1T6soUW0rByjA79t6J1q5x/paTwLQd+dP37LobeE0NSiFeLQsRd4ahHtUBrKH+nWeI5Te51Q7Ti
SYtLAgYeOuumaqkyGUar2qQITZD2WlCDqNpsr7TNnV6tsfwves2JGSkwULMvKMHNdXSgU0a6d4jW
ebn1YreZVzs3MblhXb/iqItH5MSkFCRIxAuiOsN0BHfEvknrDRfa1yivbhyt+lYr1v9zIyXfYIpd
TwmGTo7ZcAuBN1BOPuXamhbool+crEnyi75OdKwJaD8lDF3o8Li6DvosvKmHZiXJWH7L/2dKHrOn
RWYrSaN1eAoO0Jpyh224Jy6I8d/IRnWRaD+sYeIW4+aJRemQG6qY7D7G4vgATSuB+Rb16/VjtWjB
VIE6tZ3P3vN57HISe+JkNJA51elLnJNbbaIrbrBoYqarpLYGVOjn0/4kPFIziRQ2Iq9WUVrz0H0t
PM3MV54Hi25wYkQ6TYkt4phnKZJ3XPVaCAyOg6HY8Tex1kquy6WIE1MXp2i0ddTmumPPDRssbdBM
n/hDoTt7h/UPUxoLt1Ksp7wG/hSQOSCPGg1o2/ZHm02uQRmoeMfq7S8+48lvko5axNS+ADX0hDow
3/W9semrp+sWlpsgNoGTUDwILuaN60woFj6uehSKEvlRov0uVRD9D6qAcgNunKBJy3ozGJpvxNBd
qwsFdCR9Mu4hOzC4PcmnlUrm8hV4ciVI+V3I6zQeGqRWkxYe48bcD62xZRBkGOv+fsiVYBox5zKG
reajxQKNCa354Ga09jMW/fvkZ0iul4djy9XYQonzMVF3wJMeUCHaAq7UB+IWaEI0w1chWot31IlN
yQeTWugRBznUEVUBH2Drym3z4hDW5V8wSwDDbYMpbi4uyCl0K8zSxg2rHe2y22ja9zD5C3pK49SC
tHtZ1ImaaUw9ZibE+sAo0hho4YYr2cPSfp1akfYrRZMtrE1FPTr6LVK1PYfonUq2f3FEUA5BlMM0
sYZZuvNgCo3ePLZx4x0hiNn70a59RqWwD5TXet8/IoKDhWDlRbrke6cW9XOLaRmatU2QRGRJAtKP
e0Pt1xLNuUIvZ7cYakUmZGAaH0JqkomUt1PVQuAsC3Pbj0P9Vx2H35OaDwHPope80Dq36AbVtXj8
wjq60kNbCuyn5iX/UIXoadaN6FfYUE9oPNryAzXCoNKqlXtqEXCM4Ucd4/nYU4tITqKVOmhTWN8D
IQvsk1s+K94PCFZtsoe1F8NiMHXILE4MCnZMKkiPlVCfyrQjOFdaNR4KgwaTOb5ZFUWFUY/aIFY6
84DWfo6mSF24FiqOPqUjKmwMGsassp3v1113XtrFR8a6Z94F1FJlasPJbKtkMJBooKN4h1qlW6k/
plwLylrbxvnfOO2JMemTsnRIbCZgzG5CE6p1alAyZ02aafFknBiRPiYXacl7aCTDCNpKmnjMlTUh
jEXXPDEhXbpAfFRkKgr1yBjEUbLRr/VfaUW8ZJW0c3kxGDGcXQVsI1KSi7ar1lQCZXNtAMVc1Qe8
Uf4mQoKk839NyKUtNSZ1OMw6hgJxODEOg0U8s/orK6CDgWgwpLnACnoeTNggtKSwm/7YaGAL4pAq
cmJPtd+ve/OStN8sTwKRoE/SxM/K0EnK2Y9xVg8hisV6B4kKUrvFDPFtuEvsOxvt+KnyEVZcS1mb
2150iRPD84c8MVwb09SbdoZcQHyQEpKTBm7/CEPb2lox7ROmeHFkT0xJW5lFUZiWRSWO1Krcgt6X
BOMEExQgYww7RfGriMudjbHGHs8iIL54iYnuMXfDwdrlifI6iF9D9VUHWYNlbNoIkimCu2m4NnK2
6Lknv1I662mWiLqO0tlzLdS+Yv13NTZfrn/ueaXSTiA7IWAHoYjbyFTON52CnkHREiRgigmwyhi7
A23cql1JhRY+LaxYWAsAFFCnlEK200xcFw4uorEHI50aWaAbFpEfAjOwm9ko/vw8npmTPElrlWiq
VLMDfSD90Tb56yi033WYf/2LvSMokEI2fKamkcIkyJptZjodcmhR78cWCmqF+aK1ZOXtvPiJwOeD
AINzD4Kd80+ki6gCOxfM2HqBN8Jzm3I80NekwS4+0cyTivlJA2K8BGo80mKazA6VwqqgO+0c+1wN
xlLfJTmShnaK/7iuO9tyNFgDlY8F9bPzFfWt2qE/A/oldMEP1QRxjTDbKrwLrn+fy6REsiMdoLwN
c4dx2CHKkOyyPIO8dDmio4L2JcpG9ncVGiW3OWpUN4Ql31oMEZflWn9gcWNPFittrGo1Sm4I/Ijc
KR5Z3W0BxPUtFj4yp31eWfBFviktWLpVi2qyh7hohmOmv9gRlKUAJsiS33HU73X+QO0X1EEgS7wm
B3vhoTCLF4IDNXtIexpy8jcquhUlI8xyNkJWWaD7x37bNFn5nhfxkGpENQ0dvAGgZMKY6rnb2J3d
J2qGWrE16j9pHjHPHnrFv76Ha0Ykn2mHArVgTPAcgbBxLfMDozQrr4IFh8AyMHINuSco5sgvnaY0
aVT2aLgZLa/cukdRQ0F+6iaTte/0rloxt7yg/8xJz5zWKEaa9MCdgWUxDvBaBfwspmssyAsugLE4
FcSSmCMB4ZTk5SmpIcNE0QULewi1t1Dwiku3CdewSLMDn11XswuAERT7ht7UBY34ECmKBXl3NEP0
G9A03ihQJ8N4AAZkiEc6DXCdFZ7LNYOSO+TouQkGqc9jmYGsuCy81PloQJgjcE3GVoTe8Rpp17xT
0hIhUAPtQB03CqATUrgnxGmqakQvJuu+1ckzxl/BTPuhTj+Rea3ckyumLAlg1oMmp1Vm0qFEBSu/
1Twb4J0UQHtYgA1Pk1ip9iw4/vxm0zGnD8Fm9AfOz+9k9PibKDsdhcP2ORAhrcag19nnH6HaZF+v
n+PLeSAKaDdus8+gBD1GKVoYtA2tugJYD0qmPgzRm/4lOdSP4w4ZZrkxg1mz2fDIoe0eut0fDzxJ
1iW/SQWq3SKBdTJ+K8WHSFee9gvn7Wx10l7WHZiVqsHEoxNqFz0ZJqAqMpf2+Mf1fVwIHzYI5i08
7VHoQVp1/tEqJS9E26PIrRQT9waQ4yYFW0vIl27qMyvzrzjJ/R0tau0pm8PHnQiqzbgLd/U+hbDW
Or3l2oJkvxhAvMl7tKhow728I2zDkjDf/PmuWZoDUgqHYNPkG5EkrG50B+UQlVluFVtakDUKWTGy
dJ4g2kA/ZxigoiyVzBQ9L3Q9woMw5uLWNkFPF1KV+5VtPqmdavvXl7TkcafWpHskmzgHJXLRH01w
4E0hRH6JvrXiNaXRRTOo7YOM10YmIfvbFA4TrzMUOCw7c53iLmep24m1t+aSE1iIDFD4Q/MZW3ju
b51w2nbKM9T+IOP1qLIp841hXDWzuBiQ0uKqgsLGpWAImsdQQUGJ0aA/cjyu1KwCz+/3P/8wNqjH
ZpJk7ZIKq4RGRWdyGyLCJcAYpeOOmu7Zf8wrjYAGNlqLgpME5CRyNXsqSKLyAhqpsSNc03lp8V0S
/S+iDdQ0dAelNB3PRPncGFXBE17j5WaRofZGVn8Qc232Z+HYwAYFb5iOTOJCpK1RhnyyueiOJn9X
1Xxfhw9p84Xpf9zCBU/wqR0pGbcyMUZOpHZHLXLueRR2Lpo520HVVsLAZS9nNoQAjW2DADAShHNn
LhJQE0Nx6Z/e6uSXfv7Q7swt3aSz4PDuj73t1Jhc68KjhXe6M3QgLn0s0s6LOZ6LKx69kJc4yPJ0
CABD8QQwyfMF6ZMVh7nFO7zbkodUH571aRgxxj4AADNZvl0par1yzS2cVAdKZ5Bz0SEZj2fwuUmm
lsqYWEYLnv7sYYrC4zTGR7FKhr1oBsPkqLUgNyEyo3mUqUZX2jU4jcWut2LU11K3Fr+uf6KF4IYD
iq+EtzXycXm4lA5DpUdqDAev37WQuGP/x+P/8Dj0M1AwgFgyhIylDwQ6TLzyGqs9sv6HaP1Bz7xW
+XF9FUtbZWiqAYGWWRxYnjpobG6PvGzbY5RTt4v2vVl57M8VCLEShJoZ/4uAANGg8+9epo4ZFRr2
Soe2MW7qybe16Pf1lSy5M3B0aAEi/Z3F685thP0Q8z50mmNrUrcAjA02N5pZBGr5U4if140tbRvC
J9RecX8ahlzQU6fMqUhnNUfLULwy/qg5cRMgO//GymcSP8tcytsWl5BbpRNpjhRsfUp70JQ3Eeor
Z3LJj51/XgqfRuZAfpIUljx07LbVmmPXZW5bd7cqDVfS6DUTUhptFEYziQLrgHbiRk+Sgz2ZK+iK
xa+PHI1AUQevOjnVGJlTDSqqI8dGLR7Ugu2iYXgjSNzcvCdoPKqQ4v6Lj3NicV70yb71fUv1vFTh
b/0bU98aftc5a9wci26GKgyyGg0aTo60cQ6IZE3MzDVHMH97ZaL4ilMHydqA49JVDYZPJNCffW75
LQwWo2JkOWuOaZckPnHG1KOUv0KezNpgJHttUZfeAFlJXZv/gc4iCuLnG5eid66kaQpzE7ux1Fh3
WyCHvetfZ9kI1CZw2TiQKpB2TpSZqkRpyI+j+NVh4hj1phVE8qXHYQWf+meQs4CqpBRvROVMTPQ2
B4F/jrFTnH/xzejuja7ycZy+XF/OpSPAGJkzTwhgAewgLScbhHBQBufHCew2gzJuKR+Q567Jty/u
2okZKZmqQFg9IYbzYzqiSgZQEOjv/zgWnK9EutSE3rSitHQOXd1p0022V0fi8fpmLa0CXLUEVPmf
EyDSl4kTagCrrcGEXv2oBPOgKbE2iLxoA1J7KOOD0wI57rkTQ1gtS3odg/SpTryq032TliuFnKVv
DjwDZMVxMmcj5yaIyOo0jVp+TIwsgI97kfZLr6ft9c267ERSHRc/Gisaag/oR84/4ySOWaA46XJl
asFkdGC59S443U3NPbQWKbRfOVF3rWrsnFWs/dLy5nQATg0uh4uOMROJXQjStccueqij6qYRtRtH
6v768hatILNxVOTul6XMNhnwtxnym7QCfXEYOOlPQ1kTc1s2AgE8lG7A2yW/poscubQlyhZq19Fm
HBN3qhyv+uMmIj4UQvS/VmaXPP1QzRBlPM7bY0MIir7sRkSvuaEG1zdsKazNzxtEATQbMNFxbqWq
Wa2IKGuPhrgH4WyOYTSL35YNurW1f93U4radmNLPTUVtVig8j1rUzA8xtW714RBVa/O9a0akYIAx
H5Fjwr09mspDSBxU8W5yZ4144vIGxaeB8DQabsihbVk5g0OQPG3zsDnamfOzCeMgV+51tO/z0l6r
qVyWymEK3wUBDrQLSA3ON40kdTpoodEcM8x7AcexNRK1cc0WdQK7vel4e2dCtPD6h1pYHnA30HCZ
qxKXT98cibUZT7ixNb5v2dvAKrcD81mzcqMumSFg08BG6ohIckwdKGRKU5LxYzvGQRumrlm8FSa/
HfK36+uRC6GYQURmgEYKRSEHt7cMJiJ5Bokhi2nH0YpcaJlCigzAuzBO3KpLPLzq9jynPujBdwWm
NLqsW8lWpdvjwv68EydHOauyXijze0iYyFAp7R7HjK0hCvHowZ85aXJcmJFukKmnrOGToqE2MgEQ
UGKISclApthUO5Eq6mYWiXSTIj+Mid15BTGfWNine0gJ2L6hVHd04kFkTtQtOdhOR8O6mzpNdTM1
+prFwvFExY3AaozO1W3jmRc8hdAFiR6EMCqfVfjjXT49j2PRe07KH1Nq348UpO406qeAsO4967JX
tOn8QnW2UxruVCDyXQV/S5hx5zWRrhxUDVyaqqWUHsvQX+BjU/okGbWN2SoJVFOh5p0Z1YNBywZz
QcQKusZofGg8PxXUfoSrvbEh/oJkg7ssJA993vt1X2+HsjioOTv0evLKx+mG0uxblgCFEufRHS/7
IKsSDgwFOP0bqwk0jtspB07cHbT8Bv/NvTNWHZRXshsjLKB8Wwx+RcWzkocgPrNvesxbE25iE3hQ
ZaCBsfQbWpvflDj+sLXiti+L+zKeNuBywGi2tsfQ8UbLGN9WoXJoY7KxxuHWUqPYdabmw8wi021N
TJQbCfWGytlXOZg0IGXrM73bECf+HvJB81Fw8aI0v8Xk603kOO9W1ahuaor3UnECIze+ss76Zrcg
h66L4jUhRuLZtD6mlvowKdNt1tqBwarHrCS4jaNd16QviglSPF3Rbu0EHMUpPhsZj7kpbvQxarxC
5V+qwvhR9czcK8OY32pFVvl00EzVpXVafNHjUNwDrjJz8GRvagvQsTZkZVAYIQ7WQA8lvK5y9J+F
EY9+2eug4guRdyTE/sJaYm7HfMo8U+/TwIjxL0nIgWHQdkj8n9pJCQBn2gsdjBQ8+a6a4Q+rNAe3
S8V4yJwkfWytifsRpsyOYt4Y6FAxt+/0r13fbQcrf0vhQNtcXxVilm6di5MnJdJl341OlNUqmI9K
Lw+tW8JAoiX4n4FW/tcMhoDQnMD9I79yUjQKWGGl7RGncdPZcUBJ7BVVs/mLeAkRAYq+IqpqEDA+
j1dNGqlapMTaUfTfzNz+6HDqRCf8vo3d0WyCKg93BoZnc5rs88RaeWnL8wyfyzRn3UAD2FfLloFN
lUayKs1IOzMc6OBYqmbKwZ/ZCJLPCowu+q3BvGiTrPWIpfvowqyUcIHaqVVGJcRAl2m7efquTAai
5ZeRaGsLnC9tOVBDugzPO5SyLxslTaq3ajbXEntuPRR5CnENgz11VX3HJpZ4QAy9E23A9JpavlAr
uYuVKl/5DUtXEkAlNiZtUKjT5OFEs3MoIPuKOCIsHZkDfe2kXuOWW9pQlDN19FTRdwK68tyNImuo
zMp0AAgEj0KRWe5YjL6FMbmm+8M06fPbOSia6MDcaagISh7blwBKdA5SlFoHVEIrs4euwRHMNegL
5HHsuFWWN65Y1UW/PPg2ds+EBB3g6KjaSlduaOclWkURkH4UdWcNYgr97RiukY1ISSBWBys48EDw
AwsEugFpIxs6OHiZdsccah4YXnqdjOmG8HJb99UuttO7mijf/jgGwCY+HCYHAF0DvPDcJrAzZoWE
QT3m+3YPWQivdc3tsK+8ZGMH123JQ/3/rO/E1pzYnORHdiQKdVTQPLI/hkANrIOxY1v1nR+I3/iB
7UZefpPvOA496FRWx6dmNzw/jfNKsUI0+0DtJiMotIJOtHFgHcf/mTTDjhbKNh3BWaFOb102ErdX
06ONy8kcWnWrtwrxUlYcqsq4J5l+r1BITNRl/YwcAuq9QPulHVh0ru/RoqNhkBi9VXQ90cI936Ia
HqDmZaUex+J2au8V+5B0K/n4opedmJCyVIpEIRtnL7Mz9k77AsREHbQi7ezRqLVDK9p3npXfry/r
Mgxh709sSucnbmOgclAGgM3wzk7MTdmYK95lrK1LupxRMOz0dgQqPlU2yBdKFyXwFjMLCdT0zNrx
oipCkhL67RT9pNNk7sBVVOxMM9nqRARak3abJDIfkrrPgr5EvW/K0h+OXsdel46vZfmY4MF0sERl
bvMsfh1bTFdN4+0Yg4NoKk0kXbWlBoMghteVSed31mS5ll7vu7Ju/DoVD5SLeGPYEfcZLoK/8BxC
TQfdK/TKUa4495w4jcuOmRhE1NkvM30g1SNB0/z6Z1zyzlMbkuskvOXQ6cymI4SzfKfdDDVE2vO1
duLlfWKTUyuSs6h0dDp7RN0l65iXTrcMSCA2kX1VroFcFy3NMwF43VMIJEgBl6ehMg3UFkfexZuQ
fVjQ2hv6G3NYAcJ98hfKsQcm/jUk5RwqpgJY0RsTdBImL0reRNlswB7kjiT3Jtr6zHnK+tzNgQkw
xV7LwH8+DJ6FJL76GpaVTxjxJm4duqYLGH/EfwSILtsOZu01Tbdl8fdu4DtbeTC0yh2sbKdU/M9K
bv8E75MjLN3yI41HTIIIRKZRPVQGukp9Yj70FlvZq4VX/FmskKedtSYcDJYhBFYGfU4cvEcTY5Mm
ZZC2xsuQ6I+h4o9t17pRkn5Jx36Ni285VgF3gmqM6QB4cn6QrHFmyjZi2J/KrdKk24rkK9Xy2YNl
dwCC9V8TkjuAfJokLVWmo9F+DfMJVA0/jOHBBDQy1tZO0+K1B81l2ENbW70AOpGkFFqW6RguSyCq
4gTDhm6yzRrh3NKuQdrZBDJRU3W0Z853Te2qLhQRkszaeKegVIn531yNOuryaC4ZgL/LAr1DUbS9
luTTkUzGfT6P/Hao/Y2Tfz3GLcUE4Bjm4rmK4QQ5xcxsbVJsBd9GVbNAx6ePtRzy7EAyhyHIAq8b
Wwyopg5iMQu9APBane9aRG0c+7GcjjnkBru29U3OPL1aG+df8jfynxmZXtUsLYuXhIHFSS+jIC6t
Zysd7/F/qF1ObR+pZvkXu3hqUUorMW9FI6DMcVMUma+gAMMYJFSyJ6J/ub6DS7f+qSH9fAfN3tYr
XmDIf6henbmaU2Z70r6hQubmzuDa5so0zpKfE0BQ9JmlAx1I6YuRLkusdMIVqBhQQpry4cPU1mhi
F73i5CqXzhLkviaNFgybZ6m+4QxBof7I6UqxcsnPT2/ZeaEnyXg6ijBsbBynKEkSr2fgyai78mVG
FXoxgC/XP5PMEzRfHygy4BUMhDuanTLOCnqXoiIN6svKblYsMTaNZ4B5z2V9EH9vflhbAwzdSupG
kz+9J9+vW1/4aKfGZdwVqAQLUVEYj5P3Jv5Cs7WX26KBeWFgwybgo5FSltLu2ZhTPAn65Btqjm7t
vF9fwYJLAP4yN4rw+HQuYElx2zSMK+BRH42fLQbamEExJfBn87H/fCNEIg3NYHMuCp27BHemoRpz
oOcrEbkku7XXVrG0TahDAPGAEUmMfEqOTcApkiU5vsOQtqjHQxakW9mnz6KRdLWCvQZTntacBKM7
eL6GdOisHtyZmBgiQbWvNsjrbqnmjo+jR6Cy5fj60/Uvs2pROkgiSek/Oova88y02m1jX33vb6g7
BXngHNe0eJY8Afr0wPjpeCViLvd8gTUHS5Cdg3exr5AAVtmscxLENSrp19e1+K1O7EiBtc/LNNIm
C8Mb5DdRPhprLc9biNwA8f23EOlLdb3JUJrEbE276X1jkwVF8xFRb6q39m0bjIEWkF1mPiDRY5rX
Q1Fid32ByxtJAZBBmjcP3pxvpInDPOoj3hZa9GraijsUpTesjaEuLhIgOZSs8P515BpnbVak0Dmw
+VZ2ixLdrVCimfQbM4m+biWeMqyNpSyEdYDZ0bAEAYcKJcJ51SdhPU6mZhA1wPN9+zbyaWOGKCPX
yXvi/EU+dmZp/iUnlsoyVSMzmikgJtAslexunFU+uzj2r3+nxQN2uiTpQ+HZgXsKyTFIP7VNq7m4
nIqbCCz85la50cZ9sqqQvOT7pxbnr3qyNCskVpYnGLmtesc1B+GF5aqg+Hx+5EAFzus5HFpwwU/+
3xMbesmAM7LwoUD6yXJ3VtwJfbqnmj/TCsfBGvXD4ppO7ElrErUz6WSEPVpPXpeDN2pVgWMOPRdL
wlDqPLmBCCy/AVDKF8wp2UxZPARk1tH+Mm2dLduUd2vElHOadc3UvNqT3atK0bd84BgRgiJZs0Uk
3JAN3669apYeo3Mi9u+SpOOU5DbGXZoaQwga2TgJ9TtB3LJsYi+LktztKou6bZnejMzEL1D6bamS
lUC5+OFOfoJ0zsI4LSjX8BO0AoNYUH1HVeT6CVuygK45YC7oxFzmtFpmN0aRYqADSrp7NTLeSLV6
L6/YkNWIhUi0YiSwAXqsLhDB0LgU4LqgBc/xzzZIn6DQ1Uce+mrX1yaz234mNSeLk5MaJet4U0yY
iUn3ZehWumv/Lm7Sjf6eeOqPavISUBh5SOVzb00LcHHJmqoCp4SCPpEfrGNG9dIuYwyPCiugIRTt
lG7kwcr65mtSPgmgQPzXinSuLd5rLdNhBTwL6rdumwT8O/EBLLVuZhJmxW+HlS1dujhnnMWcImIW
Vx5XHamg0ICxMTJhs58VTRW3IcmXsE7X8DfW4g4aGFqdZUdQn5NOnwAkZ7ILpwNSOuzdotc+Wg4Z
EjPLX3tVfTX11i/M6WcuosCmJajgRfVNlPQlUVBKsUtrN0ZqkI0Y6CD5jWLUT02sP9CpfncwkeMC
E7XV1CZyFX5fpAywyCm/FU17C2zCtsjhihz0iMTkX1kU/ooy52uW4n+dGvMsXxVueQ3gQB8XH0VI
2WEsC9WNGzCXRBqYiXK1QXM86+DosQoNjg2HLl0Q1izfibyPA63OMz9heeiWNoNCfX8/qqNnDtO2
aYe9ws3c1QblI034oemit3FEldlW4tt+NO6FUr5YTGH3DFRkNyzUnY1gpeOjyg5CnzDBwyqz7lip
3gstegTiYW147jKrcUBVhAhvAvtPbHv+bifRV4tTlvFEH46qgIBDCCzGe+QwOB20DMMjAwbGve7l
l44wG8RQIFDTxoySOjfIjbSo41Hhx5Dju4UP/A/BpYgS5wakbLcNVeEoDQzgad8CWcoA+45+XF/E
5bk5tzGf5JNd0yFIQTmmp6D7mAUKy24r0LmPerbyirvMAM/NSB+nHvthiCmWMmjvEYbJmwaKSfEj
kIXXlyPTUv4TWUE4No8aYU5OBphj7r6oRYiptvkOBtcNhN82ThC/8txVbtQdfSoO0O1ZMbpw8c95
NB7a1ERBUx5y44YYTNLi4ld29LHca37uTzv1V/kQb6rDsNE7iEvqfv0cPzaH1afePNMtxdoZTwti
TMNBAJQjOsPGh93MfqfU8aaNkkewS1Yu480j+ggbc9CADkrBlwnK/aioV/p2nxnhhXWKtEpHhQGE
A5L/5CpP7CrBfrebJpg2QPI84mH71fajfYdx7HjH/PZu2DW761v+qeVzaZfiLYapKE2VW8SqOqLq
G4N+1P7Q3kTQYmwaFKTFnbEDSOdL+zBAtNjLAd5ofOtR8yAMcWC+6rO9EYjn6oPu+H1/Xz/wxuXb
tZ7yUl0JaD8bryvAAeYr6fxQJZMZxgMwhngcCNurSDD6sWd+xY95T7bdpjha3OXfhv3/RYnw8zEl
78ypcTlqtIMqCsuahweLb86uE7M40cPM0V5t2DY/pL8tSJlzfzogcfSLl8jL/PAJtMlbunLol/cB
8djCbBzgNDKsHEjRMO17fKT8dnzje/ZtSDxxFz9o98ode+HQgIBSmX5b+P9D2pctR6pr234REaKR
gFcg+0w77XS6qRfCdpVpBAiEaL/+DurGOdvGGc6ofR7X9tprJmqn5hwN0ARXFsj3w9kBIMOZkEQT
tHheMWdhJuMmazEFYmFFCYBR156A1yLMU2C90nuZgzdpACCTj2NA62ur/OIAmgQAgUlOGqDy2e5S
LVStpVINPGvJh30rN8Zi3CR32iJcwvrbp6/mhwGtXfe6+dm0SuaryASqxJrCg7g7W8LxYAtHdYic
7YsHdwmMm2+u0nvp5cvrnqCXTm0U3/4TbbZmDQPA4mREtPDcfHSPMEkM4iU5giP4MS6qZby99ob6
fu1hOD8FnA1sJTNV5VPAXB+WVRH7XsbyKw21SzHg7+hgITLsgXlhUbmJ1WkC+IIBRMdevylG9PqT
/2KdowRrAyqnQ3d8znAyARGRydgAzpWmPpS39lB3WP181l6cnc8xZrNjc8oSlAsaWAckr+lvwEJh
isB8Unqgoi6or/OVgBHHtWv10vihq6m74G2AvTXvamiDA1hjipS+gU6+HVV3rRvHvq7if0/kJp2s
/w00fwaaAynHUENzFQ6S3lgxjzRXwJPf058JcYcX34QrRGVvVi2yjLoaoZEKRr94ARciUDr3RiNf
iPJa8+7SqfQ50pQlf8rn2kZC3axCpJq3B1fWN2jqXsPvXZwYkNMnCt9Etp3SoU8xrAxSgbTHmmMs
h63ou5MBLDv+/nnVTUMyP4DAP0Eqh3QeojmzIE0NKo20sEMH4HtH0E+I6/OhWERD7In02rD9dQT+
Hs5F6RpZ9zRRX79p5JlmFA0dj4kN/ZUu0YuVHreub0ZW7yu03vG/1fnGGCt3IaJh53T6UaJPCggs
ATK4OmlFsxqF9d5mAg3Mtj/gdbRIGKugQVjCvAlkOkghRHgnNnxFCqy0n8fr+6S4EHjEaE2KciAb
zE402lb49Q74dH2uLYbs0eJp0FTXVHCuRZmW36epj6smTtPOAlEMKssxWKIO/Rjia+2Ei9sFfLpJ
FQxv7DkGGLIUZhRHgAeULmD+4QN8zb0WegFhtPh50Jy/lnPf5h0R6F8hvm8yV0OVlVSrsZadLG48
1WePWkRXMmu3iUsX0Ar7kAmytdGxOi/Rxc51USyParUGQeo2BpcMue+KjeQQjR0kvsvhthQaXtKm
G3StOOm1dkuVfhIO2bh8WGXW5IdBjfU4yu3Qg0oTxtE5pf0akoqBpNUNLzS/a7MtbegNhF8ML4Kh
bQ5wn631DAaBy1J16Ip2+Xbg0QJ6KGNg8OhkwxNq3yYM/gz2bdKlZCMY+LuVfk875xctyNpwhgAm
uXcsTSFPnI6/AeN/mkQBeWUH3BmWTmx3fhzzez7YgPy09rJPmh3j0C+nKjpEg/M2DOWd02kthCUl
ihhaC/fgHJgrRcW6MNwHovVvVThVGrSEQwNZP/Qi/9Cqql3hfiVQAIUtJv4dwBnODTqTZU13jiIB
72ETVJobmiNHHR08DccnooNY72jERnQNlloZzCZLQ72PwxB6DBBiPxZJsXQbNXghsCsByEjvYUP6
JVQbX9DU20NSuPQKEI49PR4XQ4I8XMMk5YXx7PL4LhbqthrFoZZwYetVAGoVW7W5NL08TmGpG+Fx
oJNxO1bo2XXqFnKXh6LVX9sk29h6d8CtAXmWKiFBn+u/8qlFnfWlPxTaDjjhRaxLy1Omo7xOyhuA
8cxgrLJ8YRRF5tPeFV4c0oVwzCDkieNRoZ3TAlZselGeLI0IL7Kc0tNluciF/aQp54lojHpwe3sA
ytdZg/e8SZPQd6WRe0SRu9AFWrKAL1+Bpzx8D6Fg2T/3dncCDA+Yoe6PoOUv7vYPKfjrHnX6nVP0
L5VyPqwu3ZOiVBC0RjmI5H/cfEThDtL2Xm6ITQ4rZSzNraCmDjX/KvVc2IN5wgLcudX7o9knD8RM
DyBYlygG54mPp4CX29VdViXUa0T3oAO36KedfZN1xZqY3Utui9e0B1cDdMb7ztWGRcS690jqsIBU
neaxMT/rqtnHmXYaeue26J3aMwGW9eq2eRsLc5G12n6isAxlyT29BVExJaHju3ZycjgINYi/RIHm
gPbxg6klDeRutV9NrW2HTL25NluGtCl8VaNEqRgb/Kxi99Bg9nLHQJGtKJ6NnDpBpYthAeR358tq
anG3ZQootzsGjEcwXrSgp1kqcFpc+pa2DbBSJX6iIYwD70A0H9wEuEqluqW04bKphwIINVM/QZMk
8lGDI5AMsI/M0TZKAhziQLnV68t2SaLuLlGNjwN/mwq1KVLrFiW0d9xd6DPVyUtP1Eqw7pxo6Rmb
wsGq6XuvtSFb24woriZde4apUen1IymCIUvPEe0fCkfu+y5d2TkEHmQx7POWD76sFfx5OnmvhQBd
6AN5zlx1zHQn9sMsOsZMGYGs28eWFaZfQl3BC0OJo6gI/Txs1q5lPoQJP8A9dcek5cP54KbP6xEw
5nQLFe0VD2Pp0dF6LVsLWvPJyq75uUvG0xhnSyPKa1+wGA8bPtReVTv3hZGEG5L1OE1Y77tFvhJK
3Peh2fqGpKkfSmj5ag2EhBjzYtLzNeFCD1q3ejBSeTP0yV3bOTgjoS6x4aLcxxJ+3ELUvw29go5h
W3VewbRVO5iZh2SgwH8EHoyROJMeBdewtWBeCDkp2JRr9qaKqsGr4yLbkjYKvTR1E4/WMH8MNf2t
qrpg0CGuCnhME1SC3EV8fLZSzc8s/TmF9tLa7VGFsu2s9qvB+kPiKPaZW1c+yZM9J1W56ImulhFv
ADAXreVlyLeWtqtutaLam6DJgw7SQ9M4ZU8i7HsAet1oYatoLSHb5uWMrQyjMTYjN51j1VebhPSP
KUcRj9Bo4w6AZAB+0K/bpur9LBm3hpEf487KPBrVN6yw7vGBrQ+EwkLv8z+AkwVawoB0jwcAEwz+
xxw0vuJxDNnm8K4q5S4CocyLWTNs7Ki7cSvSB4kR516fjvQVtZB4qzkgGHbQsvPAYQ6UwwyACS21
EJ39Bxex6cGkuYIsc/lSc4rCZg/92xgPjGXe6GJlhbbmwSUEWsxO91Zqxk0u7TdIruHFAYgyNHnz
bskNd0VVvyGqHv1Clh9ZBRsxJxO/XVc8ATd9ph3tPSTepyQ0b/OkWjZo9Ph2Vz+mCoVzASOqIcUu
JLXb+G41vBitxvCNw1pJQ4eKR6xWXKqzznEc0FRDIb8Sm5HQ2KNGHwYukbAT619SqweVWDc9QcdH
ZdM4yGwzXCrN+c0l+9Wins+yQuwE7OKfcV67S26zfmlZ4NrV7n3sRJNkCBYxsyNrC3AFBHpNbvl9
7fReBPZo7mdtF3omXLS8srcOboE9oLWZ4RkVjmtH9afIKncZtQYsZPZrqEHSrXX7F+8NsO8ifhJj
GXokS2DFAjdH7LZhMybqIaMEFoRq68T9s87qveFmd6HVHxLWLdtuWhS6mXocIErPEt2Z0WofDdmr
1Ir+4Dit5tOxeIEV7aGR1W+L9MRXRTtMpqZ8Edp0V2ZkJWMR+4oXqzoOTwYO84VJO2RAIcw5KauI
16rkFIlmFQl5ig2nC6yCEV935E2hV/vYEAcgyI/GGME5ZSh8k/TaqggNw4+sMMcwQK4O/c5HkFjg
9ummum9ZUQY0Ayr+hvPQ8NJdVjqsJkz3HCcTtLAe3aXBbVjzAsFb98k73HLW0N1Z5VH2ERn6Vo7F
0rZaWNWk7amt0bfQ0TXJh2LLVQiPXVjlaUOxznM9AM/vtsv5uojy28EOt3JQq5hkkddnpIPCgHol
4RCMjCOR1A6mcjKAsMIT8tOdG4+vWdLu46bYoDK+GgwBwjiNcYR2v4gMd3mnLQs6VH5kmofKwJVY
sP5V6aCjOXRBumHNZRk0NLlB5yOoW7iuDjTIomTpliZ0e+khFWKfwpEHp49c6jIlftfHG8iMxEFi
Vf0uYZU8sA43eWvTpc7CrRMaz1Xm7KVW3bDQvsH9vMsr+dwZ0pcmX5fRmAfSqFaZLQ5dzY61VKDC
mvpLoo2QDAKcQ6Y4OJvWjLyxUbcDba0bNO2OuSVBrWWYpLhx4E4MTJ+h38qWPWi6uQT09VHKdmmn
BpaFGveqVyFeefEdT1OMv9rYKtyWZrXQEnetDyDYxoKtNTAQUxp9tBF8spFp9Qu3iEGNURsZl7nH
aXhjGs05teGRa9Z3nW3saAtyLGzifYhTv1davpQ6fCUgSIVDqVZLbUwPHLJknuTQoqFteijT8L5o
UFBnZbkvI+3J5NDb1cb8JMp+mev5gJNODJ5pDxu4YR1S1uMxbDRojGX8mdnVvi1LG7zrctMoNHpV
GkOcjizhvwIP4LS4NZNwVyf9C/pMN2qomwCPa+VxRz3lzfBaZ+LMx+hOZfVTJUSPvr6jr8K2OZSu
/jgIuqN1XwVum69t0azbpFqNmovK9ygPEQl/t9pwSnR50tL+bApzgVPktozpzjDlHmJvKwYN7QXa
PQdXxXDVGJrXpAQLxKDFTpD+N1KM33rPHkYGdkzB78uaL9tUvMQSKhdcMN8x4DqHf3pCQ2ebJ+yV
DeataeYL0+Y7oxQPtQFuMCvuWBHyQFjJQliAVml1vlBy/HAz6wNegQ9WTEuvbuQiybubMg+XdazW
HYjHfhdmN6qJgaGNh5tOgN9kxqfYhu211hpeFcNoWG/GveaSJXXIYrrhkphvjMxYKZWY/qjxHcvp
eswo6MBD/QB1Jpzg1A7swh49zUBimHP31qjUfnCsP3E0bHMZ7+IKB71uF+vRKP4Y7oikJ6veY651
Xqbbt9kYQRSnbmMvdJzX2IIbtVRI51KZ7UonWVUdfW5obXhWbW9MihnNRgoyFzQ00Lu9BxWaI5MH
5xqmstfE2C/X6z69aWc1INlAYqXIUuPo9ksXDljP1hbPKh92KvCV1+84Sv7G+lrT4+Kb/VPQWb0G
ZlhOGbaQ+EtZ7AstWRH3POIZReprrf5L3TYwIP7nyW5NDbFPNQjQ/puxn8gD1iq/N9ds0y2HPZjy
Vyqr30sdALVCZgV9HNcGdHNWAc+LJlMO2FpHoXDLkunmAtQlu/u5AnGpXjd530Ble8IS2PNhS8Y4
jrLJy1gPCZ71LPE6cY09cqmW9inInL1i4UQL+WR16ODI84cQAjtxW/c+eKoDNBCyDY/VlYrnxdED
YhfKFw6Atfr090+TRNLadEXs1MesDV9MWiwss35wq+Tfa+zQ3wPkYuKK4tE/myStLNBkigkYHoBk
krIIyh4vT8H9n2fpEtzvS5xZCZwkloy1GIj+ckph2LjTUu0xGps/XaN8vS3Oo2YGdqZOqT62S6n4
Y5ahQ9NeY+HPjU6m/vaXHzIr84FC5RRAcMBGkmc3NIK6BCwEA1YMKCo3tPEcs3tTRvrIqgT8Bst+
VIQ+R5kBb77QeIsK6BrAKn6dujX3endYi2K8NxwQPNBFeM0VzNryKrqyFvRpdGZFNgcinNizqK9C
73+2yNOE2dC2Lsdj/2x90H200HxyYs/NcYICXdu3F44H8HBAOTQxWJOo1deV1+Q0D/VBH4+gbO2l
/pEqvCTqJ4m6jhLxihsKdeSPn9fHhV3smAxKMgxOWd9pvBkUQca8JgPgcLUfQv/Pss4/R/hbv52P
IZo86B1MtlSA9H/9LBTcaVvWGEMWZSKoVFgskhDlQK0YYcxqK6hAFZXhpUheqCLvcLDcWF2zcWq8
J5i2NUjMUFQZykWXmicgePQTaGSRj326qCu+gqYY/t6jOqlXqGn8/OMv3UgA5DD0cNCShXjybNVC
osNq9CQZjlihBJRCaKTeFdC0dWJvEF637x7qU8y9q9iIS/PigF4NAzrIwoA/9XXQejtvyspEstL2
zrrkmvKsSl80Yx4G2DdnKsTTEJp+J7QgKsgdXvkHW1otbCLEJNXC/rlGPwnqOSC2O9NAzA9Fm3QF
yXPw0VKRbVFSeTBJdWuZ5ebn4b5w9gJTi1Ge2GIA+s3O3i6uge9uoH0Q5wMOq0NTiaXW/fvF5bhQ
BNDB0AcGY349JqRy00a3B1jNsmWF1EeO14zsL80eWBnQaQIpEaJ0s2NDVSUVDupvx6gboBkk61Uy
RNcoypewmJgT8B4BF8JVNcc8I5+0m0I3+2PyyG+Ko7kXd3ybr8K1det44oE8sKdhp1+ZogvZ0peg
sxQNJtmJqiCQdMxBLOqt7ahQOgGIV+vu/4u1MN3AeE8hmZnLT8FQkhoOFJSOOWlQvUShEBclHn7/
vrJBooJiCsPJ+12WTjNhWlegxHjU3FtbrBvyUZjdP8cAlIlhH6Ofbk2OIV83s5aiE1HHWnW0C3mf
p+Vt7dSnsZNXUCvfd8+XMPP0Ug4mZ0mG9YC6Q9feRukvxd9/npTvs/81xOwsh1kL9JYJ649tfE8y
OHR09Vpl0s+ja3Jq37fQ10jG1zFTbZn32ljUR1JEngMyeXXlXrr8KUiQJ/wB+o6zs0a0biRgAdof
+VAtCPi1KeqpddoF3XhlJV8Aw+Bb4Jv8/8UCv52ewqjdKhqT+jgMPrvTl2RB1/RNf8t9uaO/Rj+7
6VpfLEs/W11Tk7m4Jj5hS2cTZg9MMCWa/tiZd6yDbuUDJc8/r4kL5xA+71OM2VTpSZiDbQeIpHXo
PsgjexzMZfLL2YDz/SFfazNoTvJP3HvVlezs2rfN7kj4l8qYTShTYqFWlZ2zIV3F7uLnr7u0TMBG
QIcano0MVj9f1yEvwx499VweAaT1+/SlhoJSLl96QKJ/DnRpweOix/1KEAZ3/9dASYw6cUJiCZoq
W6W03KLQeuXsvjRgJlTMp0cHEs05xLTM0PfK4lIedTSEdDP3nBYV/vqazdOFpAmr4T9x5mY+wjJk
o0IhjyiMPZe/syAOGGyUjWX+W8JH+bqRysUliBwdsojThfGNGMaz0cKQ4YSlXhuUMGFao2rW++nS
9QGj3EJ+Ntz1h/JwrXYwF4ZFoo5PnaxWJ1UoPONmazCCW26F5kWNV7BxN3BjW4IlprfsyebWsjeA
s4cuHMoZZewliXFl511cMp+CT3//9FTNB5iFjMP01Xq8x7PtOKKp9vOqvDiyILHY0IDE8wCwma8x
qp5UTRgl1ZFQL4IPBriF+dp8qphv36gttE9rL3/pf/ET/S8W6yRjBoQwCibfCIWqc1nfRG55hEyM
Niz5+JBk11bqpQGE/jHye1QwXPBbZx9nZWpA0a6EnyHOYI6abu5e29cX3j9glwIBCYgxhRj+nHZh
GF1oNaorj/E+BxSyem1Qo/aTBdqJdy3z2oW+sh70ldjXe/QB92wNZdSVfg3uPOVlX19hX3/FdM59
WisJNn5W4VY9unBkOcQP6TFZF0v9SbuP3wz03N7dVboez8mpXudXzukLoWGPbAHfg5/w3RwIbVZZ
oAQFpApNhIfefomVZAOsUMNatUQhNihKI/eRnAU/L96/emyzj/4SeXYzWXpB3ZLm8HCpmxud12dX
2IA4DJtUiS1glPuijKDwMuTbnqPaZ6N36LPcCWDUKBY6DfEcJop6plvDAMpIoIqZWfdxRphvhqCm
1Iodk7I6Y3KXSTWe0XuXfliXz3bNQJTJSOCwMvISyMEWRL0o04YaXztcU8a7AAGDugoqEXg3wZQQ
8Imvc9uOsCuPHBT8yGqC2loL8gemgWvnGL93bZAunQAiZPvuNxqxQfLC3prf/Vl7uUaJNC7O86ef
MRvtlGfg1SdgyFor3C8J30Ag+wbg7aBfmrhvAgOKZMs44L7lGctq736k0meND+BC0BheA32wbba6
JtZx6TL6MjizE5qXtQPMB36VDPoATX4fhio1RBHrYJJIq06QtdAefl537oWkAdLq5qTPixIsyh5f
J4TwpnGdnKoja1BlCzXqgj8FZVLuolZhNfR36xY3Y9Nvs4S924L36KAPBuDePSpiTvgMRSK0PC00
WmiWn1kDZdNSOL/MTieeQjfQa2t9D2TXPlcCxuaxk/lRU7lbPozP4ZhvMjbWXsrJdrRBoCdN6+uT
SXLXAPYE3ALQsIZaWoAqWRDh15r6tq77x67E1o/5Rz+Qx8GVHHgSyPNpEtqmZh7dSNJDpSqx9S1M
F9+pkL90LC70b956hken2bgeiGzwaC7zFTy1T7DOaiA2W5Ue6VNgMQAbQonR9Ar40WFzVMSXXQXM
TGG/ymi41SwJtBaazIOKgJepUPGA/o11R5K2BKEwQmmjTSxI2+b5qoyrvTZYkW+FKtqYsSRBrpXR
EaWaCR0wQFLMHn+VQJYEKcPF3zimX4P47MMbG7lBZr9qqEIAnwe1bj6auNFCCOZWMrrNOrL6eS18
y7nAbLHA7wPdCvoggG5/XQr9kNVNIQk/tuUtWttm/woW/s8hvq22vyFwsuJ4tfCUmX7Cp6NdmK1w
XTnwY0N+VT0kicw3J3+FyumVT7kWZ3aFRFLLSQzbUxgSFX5jpD5pIPcZBjE9/d8+aHYtm1HvpqHC
B8UGqtEuel13o3ksr5UyLk0NLCAnCRAdY/eXj/Jp3HJoP1S5xdJjJT50AHP1Zi8BGfj5Wy6UkFFf
mJidlLh4AH4TM7FE3ttTn6Re1I8Tu1q74T4gCsHwYFxlF337JNSbbIZ+DChdANXPP2mQ1CCQXkWP
k7iBKxW2HESdfv/8Sd/WAYK40HQCpINNOrez6ckiHZYraEMfSelsadW8pCZ/T/R4iU7QNaWbi7FA
0gKcetLcmsfiOofJW4cbPNfsJU8fRbRrcC03lXklV7CwSeapAhDh/xtoutw+LYa6Z6QQEQIBJ+c7
TefV0RWJoEtz8znC7CUpJUrfXYgIIXTDim2Rr2VzxQ3j4miB0+bYyJlR0pqFaITeDFkPM6zajdAo
S27a7qzYjeb+V6P1n0DzF15tDGPFLWQchdks6yr0k6i5+3mVXRwuZDVYYFhvaBx8nRA+aAOv46m/
CEiGm/w1JcjTazf191k3kJw7FJA7bJk5UwPVTGaXCcQRB90AikDqd2EvN63FNq5Vvg0lnD8lvSs0
8fTzxwHF83PkOXWjE5EdZ2WuwODvd9RtjXUv7T8GsNkl7WxPa6yDncYbPCF3SYYbuy/TOz6KwrPH
hvukAOO/TyGwaAx5t43HElLiEf1tGd24MZv+phjojXTNcllk4bFtYP1p0XaFjdSs7Xq8DWua7XI8
qyC8+mBFzTseuRkQqIjOmy2PQUHM5fAOA4xdYeSj72hO5QF26HiwWwI2qAd2zchOdMhTQJSLP65I
gZousW0sMnQAsIiPOsle4k6Fi4gMf+hQAn5QJ7s8bQHRq3VMqWO9ggz97sbkUIcMLNc6f4AM6Apd
5BVQicekC2/Svt/2DpTnBQHfD54NMF85O1b8npXkQdU2W3TRcG55f5JGsSPpBIDlw52mQTEjhox5
1VgQJlXooHS3ziBeIYe4iuzsLjHJM6SnRp91qkK6nyxT3T60mrnnudpWVrFKR/M+04EbFV362Lbo
vaF+/A68/BoeapYPoFALA4sYuu+Odkwa+hDm4k/b9gBmmsWLbWjnDsTyBfwdd1SxBRvLBU2zBRMx
RQoE6FyTFLfJGL70hrqRSXcP/dhVnJcbZRibsEC7Cd04KOTGgHcQk9cLdwAoLq/QExSVeZePQHlE
TXRWYG+QLoUUvyGXqBUAzpcaSw1uOIBkdwtVJnCHrpBhdyZ0MuUyTeno28a4VUn5BiHNwGziP20B
s7kGHfyG2X/MGNxLw1hVgNr47hCfndIlfjUiJW0iWEHktXGnaPZq9N1DnzlH4uI3Oblz0NQYxBwK
ryMBxi+s+rUl+FpYovW00LkzSn6y3ei5sNlD2YiX0nbe0yrDk4C5m3gEtTORR95q0PERkLiDnEsP
HEv14QgLkFJ6qpuSHlQDpLRVOW9Gxn8pDZZFBo0OnRmCDFp2oBTqvYukb/jjOuUD+PqH3GU+dGq3
ZkYg1FLaD0j93oXFn1yS+CqsVpaV/RGwTfAdM1wNwrnJBipvuqIhAMM1r1JlhzgxV4JaezNPdODa
w8QrbPKhTHcDfO9vEFgyLxR1utWkXBaJFfpGHUd+l0M4ohlWdj9uRAKQILyKrb56E0N3MpuyDPQU
Jt4t1/qAOsWjNO1zLMq30mj+2AZwzbRbOfrwwEOL+IWrw+87tZ8qmf6OYdVlGNWjZWo7xxwfzKJP
/FIPtzgUQDXTdu3Qrmqjfo7DMfUtwumSs+pPgqeyr8M1c2837Ny6aQpyCE8Cid8eVIbV+VRScylB
kAqamLzYjlusorBTfu2EZYAuxrAPjSHb2pz8wmEj/TajDDSt8gVs5zSAvVcWoIE3gTUFZEAy9/nn
Q/PC7Yb+I7TfJ2dM+NfNbgRSIPeNh7EEY/BcOFsSKc8he95dk0X/dvOAOWpCSh+qbWjXfFMaIVoM
e+EsF8c41ApPkeJ2LECx6cb6Sp57KdDkhsQmQRMHvjFfrzjMQD4aEJE8xtafwYWFC7SL7CsKi39T
vi+JDaSrAGAw0XqCOBfqy1+DFCVSDovnxdG+7XHEo/4kbmx4hIDYDNTuMl9UPmDS+xJKsM9e/sDe
QzyLJ3jDv2fC+CXo2aGjPfVF2d9qzacUi9G0iJVlZiiEgemz5lu2AcyqCSapodAfr1S8LgwuHJWn
7vmk/o2X19fvtkomGreRuEcGsUvSemWhExHp5F+bbvioz2Gme/7TRykluias6/xoFnJb9tVR1Pk6
q9srmd2lr/nbewenlKJ4P/39UxgAKPN8COvsaAK77CmjDP3Mjp5ECtLVP+6y6TWJZyRKr9gFdF67
6AyA+SEPwI+gAvncgn9LiMu0xoYGMernUBc+6vPbeN5bScy4s8E/5/BKeWyne9E98atMuQunBlI8
G3V6FHqhNDqrxWju4LaEIdEqmq3FuRfKW8e419J/55aikQhDg4kyDdXH+T7jAy16s0hQ/aremZgw
+mjvtdfsNqYz7stuhrMyLMkhzQDhCghFzNYBxHNbpcFa55i6rzZ9DDUUsqL7tn0TSGZ+np1LvQ1Y
nqJBOtGYgUiaxarA28utHG1LyDDs9bW2eKcrfSEP1yjtFzBqk7fqfwJNU/hpcStwkzLXjhFoz+8F
WeRbvppeyEQthgfpD7trGgvfFh5GEXQNWBfAw+M7+I42meiJBuPLlCjf0EosCuLpWXxlBC/l+BQ3
CER28Lb4hh7LmnLkNHIlWABoYOTJCxX1lVfSpdWNRxLDEeROuh2z091tuoKOXQulHaREBV3o5QpJ
MDzP2PLn1XAl0N/F8mmOHICzucg6CVUzMNT0XwbyDbf6QAMl+DnQpRWOeUGxBPkIKmazL8oLXVK3
l+iD4h5GwT2/F4OFYuCoHfB/uoUY1T9a7E09PBiqWUDSoPMK3NEsYlINaSa7TIJ7YGxqUe9taPrp
ilwZQfPSENpoJGOqTOAB5lgyM68diNb38tg72nvaMHM5ighFaK0+Z6l8H6LxtdKTLVByd53hPBlm
uFWm9tbqw5ZBq7brDOjUI0egdrwadBR4m1enUcsx0Zcijw5ZFAWGKM8OYP0ekeV+JN1BcrmK9GER
h+Z7piIjSA2m70YWp0tzYGszhS5yDxHZKy2fb58KiQr48ULREsYb+NjZoYujKwoFVBCOGV6DrDxH
VeTFcb/ILG3x83K5HMnBkcvwy78lhaiE4LEZuqgwEztAlrzqa4FEFmg9oq6szIuhUBimkKo2gQed
5Z91nkdmZDop6l70lekKBMTReSpEd7Ktq4i7a8Fm9aiWF0Xn0jCFc7LzHLraRyGSwA2tE2ze/vnq
mmZrQveh0YrqoTNLlXjHw9HoaHo0IygKJqMF/C29UWX9/vNc/YUJfrm9JuUSAzBgNM1hBjBfFiol
CWdFlR55MjKfFXoTaDx5SjuK51i2pjZ4BVCWuCOWc6ty5kORrfMjbvPAMOsP8FvKRcH5lRV06ZTG
5wPggRe8iUTh6+1jKq4ZTYWTzUgNdK1ArYDF4ZUPvxgDYHkAD+Ea8A1slNpurvoUiIhuW2zoUt2a
uxb4/ypQC9A57+VZf7kScZqzL0ONQw2aClP3HPJa32Sm8ISSoVYCt2KtnBVonst2/d77/WIIim10
Nbe/+H1ocE+S2ibMl2f7vVMRZPAVq46utWgarJ/wHw2xp0MalXpA6HS8yoDGnUXQW2mCXAiwT25t
qwS+gNfm6K/c2GzEvkSYtS8jaib8/5H2Zc2R6ti6f6Vjv9OXQUwnTvcDkHPaTg9VLvuFsF0uEAIk
xKxffz+qJyfOMLf3rYi9oyo8rJQQ0tJa31BniJDtuqi46zc8CXmLG20AaW2TReqRVkGzhfLwWtsA
8LGB7SFqcvexG4C4Df4eCGxPxevXz/FCpnL2oWavJtfdXIlyGjZQkDnxNz6UF0D6XNjaLsE8gILw
dGOCxALtPIsTw8QIsF6cTalQO9mPGbgID/340lQsNOREU7yT4JKp9m6ohoAPRtjjZcy9A5hJYSzS
BTW8S8P++HGm9fYh27AGwpGQ4p1U6TFL14axZcNCOf7Ckj0b8fQRPoRAycIdkr7BCwJCrQf6nisW
Ikwbx3xBfRzEtMV/iGBIv+gNHxHwvytnBO9XJG+wpngbc/84WqBT2zIY2iVQywVlOwj5ER/s5Cm5
NefnVDoCI0+hU/lbOLg5NTf1N3TpmoO7So5DqG3khtP1+AjL0MVMfnoL50OG29oE2oW11yeTZ2Ir
32yKBK7i8D+D1gDI9SsnqHfQCyXRUrQL8ztJ7KBIA1wSkvnZxt22wgePzaxOvCx+DCVKZukvs6ER
geZkWnso6VYrAwzSr9/IC+sGmlhQK/RRyfiMS5oMKx2rFNUp79VaeCjM5snC23hh9Z+FmJ39hQdO
fQlvtFObXAnnOW2P1hIu9NILj4bkdCBB9hGG2bPln6A6zH0GWUV93+xS8EZvwDe9oVc19NnGo3ns
780mADZiqYn8OQcw/bPAs7fClVleKjvH/B3Tk/7d3dIhsAWINWDzrtodyo3k0D82SxjsC9eKs7Cz
5E3TwS2xOcNisZ9MCRxOfWNBMxbN/56rzZ9YIh/mdvb8ygqaGDnJKmi0JXuvAAUXGgtfh7i0RAxw
+3D1Az7+U1UD9xmuJRlgeT44O7Gd7UGL+mbpXfh1mEuL3QD6Ff1EBzSheQnAgJOsVXNSnQTJtlDQ
habPoizx5y0D79FEi8Q9AQix2UKsJYDeoLNUp17GRzrKQw8MNoFgb+MJCOW8/IkBoZ4B4VEYT5rz
qqDe2U0+jHi1JkngZniR/NvXAT7l7VjeKOeiSgNgOW6Vs00JdGezT8ukOtWotpcQwSg1lDKUEaTa
+5+INOF4wUFCOj1/g7XK0TXg1gWuk3DHiB9i97vvXOeULiy1SwiGyTd3KtCAl+PMF4Fb1SLrEsUB
Lyuu+01+79/pJ+vW2ntrfUv8hXAXVraPy5z1ez2g+D5bD35v8Fy2BHBJPT362WiGmqUDKiYWUDOf
4uAu4hADyxpuEjiqZnFcHWpGVtlnJ8HqB02Pt0nTPA8dNBC+fkyX42DiPLgcmc48szKbqVOuNRl0
y/lbCymqOocYgy26hUL0p1f193j+E2f6+odsYxi93LFTiUvcUK9LSTZDWT79iaE4qKHisAXIYC4G
aPclS0qvyE5a9izMNxLDaAFSV18H+fQCTeP4EGS2eRbW5GqaCoyDQOLWk6u0IOil3XC+dCR8LnBO
ofDwAf3FvQLP5nzKDM3gGRlZdsoFOl0G1MEGw9XDuitgY4qeYFCNhRY5tHeQDWttpLpFWbqLTw3b
Be6FqF45c8abKSGpAmmv7NRmdIsrcwTt+e9fT+ilEKhHG7DggG0T/jsfZa60hJdjTk+e/GUBMUDH
t68D/L62n2V9mMePEWY3J2piU2USETIIdGwnjGe8dvwA0tFBic7OQrRLL9R0RYHGnmu5ZF5EGLpE
qxiYwicVu5usrm9Gfm+Oe+glQZkSkpFm+2bH3qoi3TFDTm9apEQ5jEdsNNau9P/7xoz78dPMxs6t
xLd7AavbOrnyi9vRfuv9h69HfGHAMKABqQHNz98gwvMHSE1qNHkTp6cG/eKWmWsDSIAG+OOvw3zK
kMBgQeMCvRLovuLFmL0Nnaa0DrJLU8UpjZpYbk0dYv4NEJuOHqX5wnZ1KRpqaUhA0QqEmeds+22S
ashac8RekntBC3EwOb6iYwed2R/Evv16ZJ/fAOD7UEsGrwaIFQgjnE+gazc1LvfY6k3UXtsT6FAL
UzdNzfkLMJ0hQMQB4k5Qcpndnhvm27wEQudk4woN4X7yDCFTB2KADJLDSvduTPQfIcD1VrqJtfA+
fF4diI2uE8xEsYnh0nU+OGl7owYAHmL70GFwbci2kXxdZvz160m8GAf4NTTgUSbA7fg8DkrGpa/1
WXby7XYLV9+rVKQbacbfvg7zmSwHew8sCaCmJ84AEpvzOJ0Fun+ZIA5gM/ctWD2RUP1Bi3noKHbl
DNVKEMgRK+/GMqsDd71veOtTqIvpw6qwfVwfhFLrDETFEwR71ikrF7a7SxMBhADasLgEwlx19rCB
wqA07WJ6snJ/DDW/fB5or1a8qtcLUzH9pvmyQusIdUMsLChSzKYih9Zjz4H2AHS93IkTRB23w7aC
o9HwkqOItwSV/8xUwdRbAAkYkARwQEWbjax3MkHMnGanIh69wHQgI0ldJERoqz5BtWEfZ3YPzIjL
wtQT11Ztg1uVGlHWlixIPcB1hfMey+bZzPKjLf1XBVEb4GWSHwY05UPKTQbhoJpEA4717ddzdfGh
QHUXvRX8QeHjfNVQlvAYAAh6MiDpa7A7zSAQuFnAUuBacuGJgN+KAge6U5P08nkYXTKhc33ESTdq
PFAdvXWsJFu7LVBWTaKdtLHDfVLmq0pvbrkPpKqSEF/peHWXAJ4U6oJvQX0BiMqnT4lok4iil+uT
8QUFFUBssgjuillgEQgb1r74xiUkCiuCalEvwxZyAFoKdrJQ7ivkEq6E7gmIhLVlUAz0OlbizsgA
BKzyKorB04AMoMTvAjUzqDKYiIA58EIHV4WZMUJFqAaCx/foI0S4S4gMintA/w49dbZ5Sg4FjIBL
4kVcK6CZV+s89DsvQpgjGxh8vt1hj8/0NLjdgzC7bVuhG9JV2o+0MX5aBoqzCTOugJGDwKclV4nc
urI/xHT8AXHU176EyiX20TudjWs8y2fZJYAWdcm+c+q9lLjPWHrz1iVGG7rceMiVsQNWP4A9WsiL
fmOa4wEdl4cESqCxGn+ZIDWGvTvVYjp+3RJHPbcpXF7yHur5BMKSE9PCSBIoFk56IZVxGoR6T1Cs
WrmOOKJHvPaVdnJo/ADpnAPXQE7wFMo7EEH7Vff+EXyOrSw6uCpJmCv5Qwo5L7LLwRuK5YDUw/BQ
HjatK3QZrsbYQKrvPLLYyiNhmb86e9Dg/+h8zx1UxZuquq7d5p419cp1YxkkrnpqxwF186LuQqbp
k5gOe3Gq7KA7ef0izHgMfbSRD3ptfvcrdJogcmqtGFrLC8fYBayQgTzRNLHBT4S1eQrQ+IWbQywa
uTd1hqOoTCfKK4/BcCc+6tK0QqvM1w6DdqvZO28mTrb73K0P8CkVYYP0imVFGpBYodrX7QF2vkqt
eu8YxTpR/q3KxFo41nXfdzCvpRYkOb1yCS9+4ajHCKDZhO3Lxb14tmVag2YSiGZmJ1R018Sv1la2
BMW5tE2exZhuMB9uWjlNFMGlDtvkSF4Tnb4xrzdXXlcziLI69yMXxc8aN+aQp5odAjYHFSsF/Cuk
cfWwK9MSPYze2xs5q1YmNIcfsR/Xx8wibG+MDUgzOqVBEQ/OqR1S7yr2k4UiyIXNEtuXiXbKP0WO
zgegtD7lRoN9PhXQeL62m2NPFm7XF5/DhxDT1z/MkV+VQmNugpRrGMfAF3kRVLG1sF6Xgswedqe5
KdcgtHeqahpYJQsdM159fa58po9hf/w4V7OH3RLshl2XZiimq3X7AhOsgwv6hr8ha2uFhR0tUYo/
CyXNIs4SLRMte2TMiAiJ/XEP9b1rtqLQzI7Ynl+5d9Yz5JlWLGofmyrga/BvjdUykeRzmXb2KWbX
8IrCkAdgZcztaljnD2hiBMmK7NjxH+Y4+ao/LNXzp6mcpTtnUz07XBvWeZBoxrLsOpBx0usBZ7iS
P90llsSlFPNjoLmqGDOt1mya6ZnuCVBnPwY/gE1ZBD3Bg/kEZR/vHo0ZMPXgdQMc5FKatbBq571S
WbOyalusWqfITzyBVRltNl+v2ksziQoaLnTo50/VzvO3L2nyJO7iMT0NNjtqEAk36C4DMJiXbCHS
pa1kwrSgnQ+AE2gU55Eqv4q1SiJSw2/a8cmv3kS1sFtdyLmwlQOZgNMTJci59pDld1aNe0l6wv3u
CA2pZxmzK6bIL60RN7HNbgHkWrgwfi55YvWjIgTvH9yIpyk8H1bux8wkmUpPZqw9pDaBXqTkadQa
zUYZxq6Hqu6KG50FiWIdkEIqD67eQWu1oAso1ktPErVXcHsBUMLNdfZOeB53U61o0xOBnXTg5sXJ
G/pHpYwD1I8XYl18lkCpQakLdHtvzrVCAkWNPh3wLJsNBSapOTZLt/5La98Fx2rqOmFX/d2D/3As
SFJZZVGIFGl64SFjVj9tPV4CdHweB+4BEwgT0GqsmLnDFlLlWnNjFIhQj41kA/Ir+1G1dKFFPb1D
57vVFAV1LxO4MeCOZu9Y49AuoQUKP7KGx0Yscgdbhv+ISbwZVQFuqnDfv36rDcu8FNMB8gjtTrR9
5nZtbpEMDfG77DSC3hAMlX1dUfHTK+Kfnt8e9GS4hSCPOXkY/Brc9Emo/L4prC2+aIVNVtx5yD1G
kgENZn/jFlllCt89uvbPtEG+10oQBiHred/Z2ARB3/2urOIdCnH+QVBLhMJJj7HD7pp0JFHeV3UE
xXQ70CwH2XwOsvKkLhJWGvHCgbmHtM/svVmM3Z2Y3AFSCbcpzggLaKxQhfxZG6A4SXpSFKxhPVY5
4D7JPsF9Jmhim69omTzHaQn+MBT+kYL2D5zjL6UveIjSbRqkEFJeoTp7Zcr6xOPWDhvRXkmirZtU
XjVF+TIY3d3AFBqMnnMjXChEt2KIuq6ER4GmC+RmAve2Pj3CRHKVVBB2zkPP6VwwdEA4A6etnGTT
i0jP+3rXSXIy65LfAiJxL0qfhbj1ZCF6qNtKZzvdrm+qEgo/o5cdVavBjhWam7Ie0sD13Y1AcT5q
G7BKQIo5CCh5E6N2wqxsb/rKu8GDqDYFLZqI13AY1Drju4XfvAL9ZAMeOIjexovQxzTU6u7abMwt
sKW3qYk+TA8gUR+7mHfv6Giw50no8MpbgWycJvd6098JqqD4jAJOUI+KQ5bZeWFx3IKBZf3XXi6g
GQCG9+8FOssa/KSKfdTAshPS4tCmT9xJgK1dErX8vIsgChAOJm4q2EnmAIek7TU7ZTmAeHa3Hbri
qrTY96/ftc+HDkKgKYR7Po41dNnOD4DaVrTVe+QirtZC+5qAYR9D/Dhu6a9YcBoooY5ySfPq82YP
2yD4pRHQhVGHtWanjjfGeCmTMjvBVuBkJNYedbi9AyOCui5/fD2+CzkQYqEJakD6BJThef0VLye6
xTbmsA+djX3Tr8ywXKf3k8T1HlV8OIIEiRm4v7xXG2bxj19Hv/QAPwafJuLDMSA81usdR/BJ1bWk
aUjahfLypTPAggEXBFYJ8A3zkq8DcahkjDV6ohCKHfzbEndwkSxdmC9GAbEG8lY4M3FnPh+Hm7pF
qRkePRUev9Zy/4GBiRmYVbv5E/P1nzhzZbeBuCIpGpeeqhFUsxTmGxlf/ZkQYKij+g/E//ziDO95
J29hYHGqvB+V+T3rF/okFx85UlKIYsCiHR5251M1QP2osmALCEQw3WPn2UHwPfp6CBefxocQ00f4
sKqItKESi8z6JJph7bWgcetyVThLSMTp1Z8f/ABWoUHigRcBatV5mM4ufaguotgf9ynEXWi16gr9
3kXjy4hDYFQXnv3lUf0n3GxUCS5iGauBmR39ONQrsGez50no/eu5uzioSeUMgHvQ6OZNNdeEePqY
1aibWC0wqY3thY3krwlN30Uzwt4eKsFfR7yQY2MH+hBySnY+PC6mCV0WNRrjNVxGJ2GWZOXfiVW1
G2C7uqT1cHl86BgiYUNxaw7L6IwCqZqBrdVG03rgJKiEjWohjCns6kZ1S03KhXD2TPWj1dhgwM8b
x0eqrSCgHTFYdJTKDGN1UHLhgnRxhUzd0H+MbX5ZqUskZnWPYKaVvfpOj3okbiae6B6+fmJLcWYP
rGtjswabJTuVTA98MCJbAzVZ5Ndfh7l09E7NDoD5saPi8jNbFyaBdrmPw6HtaTSooQp4b8PwIr2r
YnfXxlOJUWpLLbzLy/FD2NmZZCYZXuypj9aH4LthOQKXxjZwKNhAg1YLltSSLsb7vfpBzUS5ct7n
ar2+1nhp0FOD5k5zEmUAK7UQDdAQnHp9az19PaufAX8TA3R6wf8ZbzY+HXkS4EKEnsYYqnTVaE42
eMgllX/l8xKubWzjgnUQQq/mRWbjLnGLlyqDjRox3w3uPo2j8Q7iOlvYBi4tKoJe33QfJDbas7On
3WemXTnoqJjJA+92Mrkl3fvXQ18KMVu39ojiRdIpHG36sxqgZsT60Fp6OaZteH4qQEUUBwPoDRjQ
bNUauSt8J+nRGaJlMFZ2MC4Bli8OwwVmCeBeALTnPAWhHFX6CWaKmbcyv/XHm5zffT1Tv1H081GA
YIqECahzAA5mT8MRdpaJnKHjaELyrLEHqDqgV+TBUTJwKJhRmqmiZsQtBhe7DT4lXQu/j5ipnoje
7l29NVdZTH6ZpYw0zdvBZ+8oNHmTiOK2otqiPPeljBn9CuSSKPWDTzI7i+MS6vXQWUB5BKbpVbV2
X+urKXttI3GNw1ldySHwT8DorxYm6tIGD0jkNFPg3eGdOl+2et4Qmbso99RlVm1HT+7qzlsZ0tsV
nrf3BvLKoCkMxxrYFAzJ1mBwH46BqC0VuBhwyoFxU340mH6oWicLPKMZQO1ibZi2zi3AkLiBVta4
wpW1WaeFboTg/9qR08T1jrd0oa15cRIB+59gXROmdPbQldv0MofL0qnRBJBpsfkry2A4I9htwtPH
ryfu0iIGygShDGAlUNY6n7dGjHKom5aeoHB2ALn0xs4alCTKhfbD9Gvm6xi4ZgOmqDDEw4o+D1Nz
H9ZitU5POkwxA1ak8BJi8c4BDnrrQwdEQzkPgr+wysnpAvXt0ghxq0J1C0ME5Hg2m9CNaKTTdxih
E6+zEZIotsG+DX21RAW+9NggywlQGP6gaz+bSjUYurQsFFBgZtEGYiyfU81/o4nxanVsYWO4dCZj
1wG1GZXYqdp7Pp92gxaq5mC5q04/QJz+TuWiDytbrTvRhlkP00hnGBeOhosDxB4CAxDIc366kijb
ylpWA/ekSTvowdJtEqjZsRxuhEtGyhdDTQrdyH+nmu/sdYYDkZkOSKNONepqcoTAHgy96hGGqdbC
yrx0TkCjFnsriIS4bc2eGmG10TgjlocHhT0DspeOuyS0sBBi3t6wfc0c6r6hp8TGwvOMfa9VC9SW
i4v8P6OYnxNxWeSqM2ucdu7Oz490+NEZCxWKpVHMTu0qm0zVYozChvigap07S8jd15vRxZzow8OY
A158omKmjdiNrDZQa1pGZZRF8Q5qKi6AGBBmhUDQWmxIc730jC4uuKn0AhMCKKjNS1gQ6dJLWNEi
soBpqZUWUSr6K+TEGy0RSxr3lw4rgFX+HWx6uz/ctGDnZlc2qfC0YoVi4fBEPOlM1Oo8Sob0Vkq3
Cr6e2cvDgwMyENa4cM0nVsI0yDEA/zm1sEftQUi3mfmtND2IMmcLoS4uRex//wo1raMPg+vbElg3
eFKehjID8XeIKKAoaVpuvx7RpTAe3IBsbEXgW8x3QIjW4jl2FnYIW9w5g4mb/zAe09H5/nWcCzst
yO9IqoHrR3t+Dn83YWUal4abntwCopXqW+IDWtCARtBBQlWqYCj06P8v4vQsP0xg4cFVJKlttH0A
uNZyBvUSIHeHERgXLVKuQGKiL2yCFyZzwhBO6cYkNDLHxHs1FbU7otOEWn5Qa3cQBg4Kki9cJC8s
wrMos5WBC4vNkxhRMo2Ezgi7ltaN2uTkeU9fz+DF4eBUBAUNrDukheczGHtDkiW0Rrewc6IUnjRF
Pa54Md5+HebieCBcATmfqfY9zyygTgxDb9yDT7B427lCPsB0D66L3TpFW+O/f6uAbpvkRKdRfdLG
7KkFDQa3wJBKgStgty7cZpVjq/96SJdmDrQIAHWQEQK2N+1cH9ZeHbegXyuWnizNfOn7BMrQHoxd
e/YndgnwLyz0cs3Jg2heD45HDqs7+GSfEjjRZmhvdVm/Tselus8FuIiJOBN9AQ3kqZF6PiAb1oSG
KWkK2ES7UlF/3bAwBhze3tQ7CGlp4bL4/YXdHewpIMNRNYXKzVx4RlYyHcZ2TIBJvB7qhwR+79LY
lx0L/PLl68d1AekPXiexIGGB8+RzWwSSQB0ZUAU4xVfGGq7k23jrbsxIhPRfMIn/8zb8T/LOT//I
1uu//y/+/caR9tMkbWb//PsVfZO85r+a/51+7N/fdv5Df78R7+V9I9/fm6sXMf/Osx/E7/9n/Oil
eTn7x6pscDDctu9yvHuvAfP7HQSfdPrO/9cv/uX99295GMX73/54423ZTL8tobz8459f2v382x+Y
uw/TPv3+f37x+qXAz12/i5f80/e/v9TN3/7wvL+iaY1uM3obYEhBufKPv/Tvv7+i/xW8Uwf0LLTV
kaVPzaOSyyb92x+W/lew8i3Ph1kf9tzfOmM1b6cvmc5fYVwAxj42LQgKoW7xx7/GffaE/vPE/lK2
xQn29E39tz9c/zxp06aWNAjkqICcL/tMK8ak6TPAPHNb3tZF1d6ksGTf9VJUYF+YPKeB33SFEfQu
WptDq3s8QttW2+ishDh4pfNqFcsi3lLQl1eVocGaSTTVEYgKJ4KBLnvtrbbbesw10JjKsu49Tync
ZJsCbeO+NaO+UkMUo0b6Vla+vq3irL5OOV6CsmjMR0IKfkUMi4dm28MEuIiTewUe6ipRhv4+OZ5H
YAJJAH505m4tTtmtj5xiL22PXWc9r1HoFJUPAUbwBk+TrtAbJBr1KCvy/FXZ8AUxMybBdeaWE/VN
4R00w8j0oKSORwMPzsN7u7TIvjR9sXdYZR6gE9g+9qmRf6vMSS0BfgfwdEZ9rHQjDEDGgPG63Z0J
/+k8bNtUezILCRvVOjfwYSRXdKvsdoBOLWXGdYsfu/OUBXZmYdrJtxZATqgNchTyIpJaCm7OTXMo
iqltnucF/RG7rBpWgJ57GxPouTvaucWjNZjSADA3GY8ZKdqfTDX60cAtGU1jDc7FNElGuNeb2qll
nbGrMsifcGJUz+MgoGhJ/WxyDDf0HEreMF9NA2FRyIKjfTWsoWJjPhEX6IOg5XUDuUmuPyfw34Ei
OewWQ58ycdelAD12ud7JaGwGZgZJZ7JxBaAU0MwDawYeuBVgQhAxNxLY3MrCeKk8s8uDMfFhHk86
Iw17s88fSZ+3d6wp5W1s27UXKDgwQTaVWc1KUp9GFPgFFjRsNDeZ7OQRYuuJG2qDAGKzU35bBJBl
NwIzjce96/NkkxsEngC5ZXFjndotAMfojQAgr8kuB+cAhxxMSn3/R+HCHQAWWe57lcDOMWB85FWI
fVMlUUwcZgU1BC2LoFOD/ovXmHfcMX1nEwOFfJM1sNEdvNJG+TC3FQsLP443bqvLg8MEoSFkVN3X
SnDyg+KnrrLUr19ZH8P8zqd2ceXGDXPDpjdrNxgLQg8WkVDeceMOPsiZWY8HoPq0lTCg2BPUrZ2T
sBCD2BGIT+6kkBIWRGPZB4WdQzY9JTwO0TPJVUh7y8hXKRv7dW5V3SNLUo2v0dBLsoDqCWTVlOMk
P6llVOvcN/UV1HFSvs5MkEfhWIzqXeiNOnl0pXJHkB8BDwpZkhEIqUoLym++hOE1PL11bxV7Xfvk
4UlsS6CI1V7hr7ecZOA5p5UUB0gjVcYtaBdN4NKhupG9bT+gHwp1HK3y6KGRhX89xISIFSOyb1f1
UDK6dr3EiDd52Te/XGjFrqRMWzcAnUBDDagH2mCjtci9QtErDomlxARImWslvlP3Sv6zV01Xrskw
aS017vDgd6nz06+VaUPbM/FoSCfwT069qt4z6WVtSDvbv3VUJvt1i605C8VoaqBuANXeQ4Oe+7Bb
5P4YkLSzRqBOeHGDOg5eSictKDD6Ou3BiB/S9r1qczRcFLOsF1qy/lvJWglkRVHsNN8urysQFcag
GkznzuYiuy+KFjSNcrDTB5FU/D1JWbdWnSbgMFIMzh6ehrC0dlNz2s5Aib/RK8KSKNE4vdFGzWMr
JRVNdxJ7Lay34pTsWjbiI9lwxTCiCtL/D4ZZ8neKStePBqy120kX6ZCVifdG8qL43thF+YY6I4Rf
47J1FCAnGtR8tKJTh4p2KYfhqG4O8MzoQIzuim44QghMK6HF2oObxeMJsEI1JzXCFrcHGEOYXa8C
lSj1ZhRdp+0mrfBHj2TGoSsqAa9e4EVucHLoVxrsvn8AklVtSytH7a9MuzLHRxfYKRxb4J7NvTrd
jRC3e4H7ttZEWiwMM0RCZ3kh9PWaPrLBoipDyD8kB7jPVvCa5EB3h5hHpTZc1d0BDus1HH0SYrB1
kcQjC7gGueZIJVmVwZU7tneMV9B4dYYsu6NeXj6xpqDVNh587Wg7mZ9HXdnZKnD0ysXO4Io4XyUE
awkUe4NuBHMsbWO1NsqGNC1aLRyttmxl4GWkG4IBhWm4pCq7msya+bNtiXLVuUYdqULKfapr7LHK
W9grYCWvgHV1X/VS1S9Q1reeYAnGNw6IJAZ+dc8Be+KN95L7fndvGJK4UA7HGRFlbi1Ay4N+IllD
FgkgL5PW9lNJePlKmxZ7RV/UqMqNFY1fs7Ek5nXlZfkYKF0OP7s2xxvUFKPXBZ2p3g1B4jKsIIa/
LoraWTPhFL9GR9OvAGjkD5U1WCtdp+M2h8sAJIBlPtTBGHv+M2qg45WMS/5i1wTIsdqBmK5qsMtE
fp2SSGFKIqTikDzOtK7EQSEc583wpesFHuoTp77NcmQJetw161y1/K5KOvcx8VtnJ/UGxoJJBjxY
4oywfa7Ea1UqlMELUmebzAdITmtHNIzKBtclSK6VQgQAKlf4DpmWJtBeE9fUNQbgQUu1h0x9BvVu
NrhRLpxq0yUkvdGG0blPbc1fO9Wor0vFDbhy+07xkrlVvHN7NRxkk3kHsEkpbvvKuB/gsxhpGPpK
oVp+JILpV0WTajdmrw/YCbs2i2yuiZ8jkTRi0AeOSkeafdDILLmyHWru+zxh165L9Ts368DZ6j1b
7WJVWhn4SCKmoSVrUwajgjs9r1S/rjRZ/EicKt8ZgPttUAo1d03ns61NB31PASKCvVqOF1nqMch2
msuHKyCNBbrapoSzSIJzbVgPkE5+S8lYX1tu14a6TYsbAorRN5KWcHFMhCF/9aYCeaWDI3wIfUm1
AZWsjEPbS7Rn3dDcxzar+tVQkXxflKbMQsV8a1dUfnfAAeNsbV0jKqqTAbqA4DIMV3ZaouumamIc
WyzmdarpNdyik3xtth59HtNGe1elBzNzC+Ry1JD7bGsyV23SIaZWNDpxurJZpq5tkao1NGrdMigb
Zj4NhTHccqPNV6SU/JrbTnwjE9e+5vWYb+CL1YbMHIeVC9LhOm8NdmUYGt9Yfl8fMSdQJy50b0dr
LY1IkcVFkA0uJLdTbq+NnIxrAKrFuuWt/eyOrX/0coHP1Pr9jbBiqodC1HC/MmysNwAgS5kju+vs
6q6zqPUk08y9drq43RGkcCFWg3/HPVWOodW29oljHSfIcFIo8DU+AJEENjE3UFcgB6P35ZPvxxLU
pdrWsy3VCgraEfCVt5kE3PIRjZL0OzyjwGnkuih+JZqwNkYWm1sY1YxdlBqCxZuuQQcrVIYPsJhB
ZPfdtFuyiv14xHNlDaznVd+KJrTNwT71rhjVwRIMh4oJk+d0mxeNwNaHND8J8tgZYbWtRLHtiVkc
uwbcSsadrITNtwbRdd2oDyN8zR+cFN0NmtbGdZWDH4YkOdlVgg3oYg86D4ymsmqgO7zuu4irbjfk
Sb9OqO1pkd3Q9LZmXVUFPm+ICHxHc6dPkU9QHus0NmA8bDK9i5Mj6XocCj2FNEkAQUUHaNuy83e5
BQBHZaVOD1IZiGSh4zWdWqe1C81sCB/dZXrlFDh8zWqLk8lFkqiz0Mpl2bxKZGj0p01i11zh4dZF
ZPgJ+n5YJj4swM2xA/aO9vb3VtQ2DNbcHj1Ud+z3LWlxQMZ1s+t0rT62joxxWWzIvoPlZwgL2Ao8
CZA137ksCKCndbMeZFqcEuGQbwVp2Z3blSi0EWkKEPP8nPzwkrrfpaM+XFVuRbZu4mk3PVboYarI
fMuSLlkbVCZGgB3RfbI6B7JKvDWgPEigWb8lnVPqJ6PUav2ukqS98zOOZeg23SZuWm/vO6M0A5vA
XrCDk0vUWkrFAQREk3s2OCIG/Lt0HpSVqm9pDWJfT8cMiGMktmE5OgBcdhoefCdrO9TooHHkwaz+
BpqvWwQw8sl/gIxA7saGa48yVqDHlPAoEEndgPVv13jLM7+NCssZH2VRFmA3gYAUaFrMwBeGFn6R
WyBi4dU4jrWK03WLkseTnnr+o2JlvDGsejqSJXP+L3PntRw3kq3rJ8IceHMLU75I0UiUdIMgZZAA
Ejbhn/58pZ59doszMdr77kR0Myi12KoqpFnrX795zBrTw8hKuCvmAox796uTrxhmu02Jc7WzkQcd
2MWzUXKMU0bkR8cx0qOqhqILNQ8jda8rq5hmNI8U8M19nVpBGBQG/U0p0wdlzup5FVkak51Vccmt
bpNYcKw/I1BsjpXF2kCtOfl3bYnIkTXYWCX26htGP+WoxmtuMzXIDD27dniJtoemu02SLSRL5+12
qoUUFvaVIx7LEU84xbMabZNyfs29K+wsFxNRc8HYnubrXK9LcS3bcUsCQUYAo8D+KRNr+dOfh/Xo
9d38luKYgeR3me41mqJXp5nqCGt+R8ZWb6x+nBsY7EPshBLAWJYjRXI9vLrz5vG2GLYAiiruT30e
SBSwpjzPd6Zsyhfm5wEGoXSV17WfplenJE2xkAbcH7SV9s6ti/lzgRbCizDCyZLMJydDpE1a3bdT
PprRpE1wdCysffZbS1KhqQXizlOQ1vxiqU8BoVfQoTd1mHJcyebG2z6gIFAXm3CRo47dTIIdDc3z
L9zmfwVhPTcV/7xHpX5Ds/Y/mhvyo97/of8Poasb4PN//gsh+hfkav+jr17r9e/Y1e0H/oKuDOcf
IORkLSFlwcn8Nov7C7ly/nHDzG+Sf1T19i1R/f8hVw4/40KuxVASRg0WR0xL/4lc2d4/8Aa6EUl5
MHhCQrj5r9f1P0CuzN+xdY/RGGZNBri6wcgFPsc7AGvz0qq1hg3miD3sglSaYje5nh1q7TjFaiMS
O7IKFctxba/AA9u+kFClOS7qD2y/o1VZu44GGwtI6V6tLs0PtlGICzqFLtSDlmy32y+9PC33Yz+D
rGTqfuvsNh5mF77lZv1htGmZIG7/zYD49Ybg8aLkJQkI3M++/fe/IeverMpCy0SOBxVxZ5udnoPb
F6cNYuQgn32T5mxbvfJMV6riYEinC/3ofOE41cOJijHxZX7Ih+BSqGx61ptmvU87dRmImgecSO19
azh5PGyTF90AnIuV9QgQmAVeum9Ve+iE2+wMGFHXKgcASc1qTyf2J5P/G9757m0yczEhJkCYZ6G8
j1fzEDzUnWk20dYfDDvLnxaQGWHrn0rUtV8oH8xIdSTvNaP6uLrCTNxVMzmlR8qKyrh4iPF2pb81
NKqBfhl8oCLiJ0RCxE2TgKWa4QZ+FBaD+6ir3kuI97aPJnfMznF2bhs0n73JJatlbZeE69z6WE3w
pbSyeTFLe6Mv3ew7TH40poWqTERnOOfFHdQfOCfGu8RBHjf2H0x4sXW9fR4w0n9/3NOS0wZZ3IK5
1IxQa1wDRYw4F4MmXpy2sRjAZgbQgFNH7bDNn3spfsxqMZMtLyf0LXkHqFb7gDXcbInbrusd6uz1
jpCnOimMTCT0os2HsddOY6UtH7a+Wz+Mxkmguj9oTqYehMsXUzFasZvWDEutsTHSbl4J/3xT/fxZ
LeQMlkKZ2D/M3V5zMAciRO7jHBhc9YPfxdVAwKCuxv22IvofNMPdjXLMkywrqTssQx2t1myeZJE9
zVVqxK5VaBdL6M3ZCMCXc0jyp25FR5TKJgWYW4c76jSvA5c1bj84zimXZyH148jvT2NrnOir0M+6
QX2oyMOh3xz0e8z6tuMyOS4FcQ3JBV7/o04pmcxeF+CAmvnHrZXervLNt7wugntHDgnzOnlNxXqq
ejc9dMbsnB1rCeglsq+NjS/lNPm7xW+3SMlAxSDYHQlKbEZNyeYqkUXF2zjhB6xpxp0+G8Zdf8s3
6ScAC1munxf7MIOl7jvUKii2tuyQjmN+N2v+h4WqIeGAau4EaEHklvPbOgA77lz8e0ZhjWcSZ4zL
ry9LjYayCvTHVaIP48WdhDty9VrzR3JLga5xwgp/nRZdM6XnZnh1S/MOgNo5TKvK9y5Rlq/tLSyv
vIVBtb3Vx5vama0b4C6KrdDbOFZOZHfeFaBU3OWKNlOY6n62Zj+ehXPq2U9nAzJjKFxF8slkrh/k
aL95zexFsKqy3Trb/UXLm+/Wuhj7YdJRbJEa8rBhkW60F9ZnFdMMbVfTzNoEAaqKIdsQddd04qGa
9Jcc+D7RigDXIiUZhs2lF3oUh/u8rbor+q4YrxhThcrqn8ut8+NtbVXc3AbQTdl3Xyjh8SlZ7rql
d562FVy51DpsU7G0MoVufnTV4u1W3+niTeCO4lgbBqcGb0ZNBFK1yiji3iv0nU6vFk2NYLJhz3rU
ZHN5QetW7v52x/7zLvtt6vKvRz3bHttl04RVYSPf+H3vN4x67KlvsOhoWXZdSx+fLA1Z22oq9nkO
QVvaZdRnSjvnlWXvnW5to1+H1ZiS+DVM8oIqk15+EQejDda73NbFUzZWF7Ki7kEBjMOvPV94VR+7
rSvTUCw1KaPpxoWSpkHUdf1x9FMt1nNdvLXOvraPaPGz+6lytEPJ8jkHZBOyofQfLQDol6Fwx9hq
p/owL1nsuHV9p+4KXAGjaQ4aFwVjcRg9a0kI3prOStbndu7Lgy5qJ7Yx+DgvaZCHDpb3n9Xkuqjg
C2P365dMJyXJntK5E3ntn31SmEJAn8i0Wu1YWu7LmOscT+aQWkdKkjvthmxqg9SidLXLi1NO//yS
G2r/nx/Uu4Dc251842BDFkXIzFD9/WUFv6JlkxVNtFhDtestvbzIFnRdyyd58LWDPpLpElaFee1d
TyZGUWxnoI6BtrCwDmJdXqtV9zArbpq7bh2znT+t+u1ssq6Tcq9aoSlo/6yBXNOCiByB/IggJk9W
v6OLzZVx9kpr25FGKeM/vLXbXPv3csPibrcx6XaxAOde/H0NtjO4+aSpIpL4vRxsi2lZuLjYReZe
uv917XnwCfaMgqoUTJleIasq8r2E5Z40NSAubdON8VfeBUkTNPFiUjBAtf5crSLlQHSsC1tWXgJt
/QMF4d1M+9dTAUdDyQPn2XL9XyXG3yqlSW9k1+GhFbUoPbVucY+TXchPc8OtWc8+Ws2Vng1QNvTX
Njs7C/FI5OT+gazyznvlny/DxOiJYYgBJexdBaqWeUEdWoDT9V2wHyRYmQ3gAVhjfyyGrL6kAbiI
uH236nW3R/bxIvLW45F7T4HzIHBvOzWwDk+/vgP+T//6LoNhGBuT69NVj/3F6PMunlyez6jmbV8x
w/7TW/k3i8HDtIr1zhznNqf+fTGo2vWQFxgIZLV2TRjkTefBelQyN06/fjHeNvWv75i19AcoAOsh
v5VG//0FvMA5r0UAlJPnPunv1MuyzxJt7s+13fphrco/yN//3UJgx1P7Q1njdTu3WvNvC6EdmWWs
pUUS+WTFtUYMcQV1N56KpUyyydBjmRXfq94IjlWq2XvX/gnM/oe6/Z0n5a9lQIdk3g5y1gCqnt9f
xLLpo8uIrYqWNnV2W5d9YwRNdnbtOiHnvH4JMrNj6IsFYAqjzxPdn/Q376Sht5eA7xpuDrewtUCH
Dvv7S5jWvBoX/ByjUkrnLIzB+qtKyclMMqSenv1Gvbl4zu3XQMvOOfNoXNse7K62wiVvn5YaSNZ1
MAkCaD/r8w0rqYKx/IOi8N98VBgT40rrgDzTArzn2tSWMn2zJdRMaCMrXLO8a2+QbGiq2xoZu0vn
TUFsD6N9EdVTTz3yBwsA8/Ywfj/18L6gx8KBWbd82A+/f1Klr2dEi69N5Bcn0XmbSa8363fAgTro
93AlPXE6kjZ0GielktXVn42+tj4axnreZE+S3mQ0KCmyacfpl131wTqVOHQdh0HqES5zwR9uINrl
f3m9UI8ZjdDpYp357vVujGDFwr3wV6UwdDoV3Wxml97qRt5D8Hke3Cige7mT/fTzP18Rv9OUbqsK
Ugp/5Y0dwqJ6T1d3q9QuCntsAFWpY61iJpB8s7QsUtZYPfOSWUU6g5b//Lf+Msh494gwPYX3YsA4
pRt+95aH1Fhgs2S3v1aDUPlaj4W/y9rci5cgH8PG7fVLX1ddbK9BIkdrjTMioclc1aFtiC4itYc4
Kiff4kVZhxsY8aTOk+z7P1xD76Q3vz4fmjhyADFZ5i5970c81AowuOXzEbcyem6Zp4g+7EyyGgv4
wbvGEY/lUqmHQhvGaLaYcPTatKdpIEQPXzMnMkmc32G598bgqbwuZN/dw5/XQpWmw5O+EXOwiD9x
LP/NU/VueiePkxMS0fs92Bl+5tapW/E56RKcnTGQm8urGjon7s1KHDZJ4f+fn+m/XpWEJgIkUWxw
TkEgvb2ovx3Uo1dsxcZHGJadwSllfBm7cTiV5vIQCBz1fGDCCt+40CUr1GcKFts5Tm2+3oZQ/9ew
9uWHQS+eVpW9gSsPnKtMbqv0s1XScg2U+iPTsR5CT1jexNaa4/xhH7os+vdbESIiEn+qJQeZiv5e
B1DweIagF2Qw2BRMq28/9EvZ7v1c241bwUXnizRKhdhLKzevk1bGq60VjxMchIz+cevMeLAT3aqY
moBDx66mIGHgFZZMrfDjbk0vQjhuJIzqxmyXH9rBgh/t0mfPPlQGI+sftg0My5mCHb1acKWgPE4G
Bm/K1n5guzkhTkw0F+7shmNFGQyPNU4Jj8r2+RhNH29mZ0K62BQagtPcOaLUwLljNYfExOE62qZP
BMYnTKGG8+iYkkm3EvubQYWlFXdVmquzMX6eXAL/psY2k3zC/XhuNyvqmFDO9gAvQ7ShCiA89LYZ
Wq34oVpr1yjm1jXFZqxnXpcM2vjTnbmOvaK+x2XMVsGaBHgdza12qbuPPuGMTw/0MG3SzAzJ2fVD
NCvpxhBCYn3ZqqNl1mvoA8vFMnjN9CUPuWfdmNRA54Q7zUHYsxU3tVaGanY/myAsiRpYfYWXVGS4
HhmWh32ZLXgSGh8WzW6fUFGSSWsVD15aMAOyLBVrpnrBcSGLxtVVSdlrO7FUjP7QCRUe1CoD1omR
ohvUbC3fK6M9TczKo2J8UO48Rq3BvEr26biHHW6Gs6mPSV1MGPK37QjyVNEuDVOiBctLUa1vCxh9
SNpzGmtA5zxaTlnvlXFR0i/STJbSqeMVcg2GMHkoF2Jf1WkLyu5smtrdIkszymAZMAVMw7VuzGSt
tW/lvFzSoVnuM0OuV78xcFJc3xSeAbEGpUVISZs9Qu9yBawiCaWtIl12LDS8AevXIaViWTWCSNpq
TIi1Fke15PcjHPiQFNouphgCaeU+D1Wv/FM7Hrdet3dlh7noJsQ5z8si8vrPpbCWndKC76PbVfdL
O1ShVbXlnvU/xoVft9Fonhhdnca09EMRWD8C6T9WayBDWdbn8ewDjoQzKdFNPxlXeGNVONTLgzkw
6sum7k20Tugs6Xza9B+us9ZxbqI5kqUod6glxrCS9kuXYXzTjynOFXUQmay9IzQkvGDiZZFDrNeO
2jlQMcLKcm5dmmKGnkcZc7NQWPSwVd1+ywo++4CdHJpSTlHtu25Y6EG5M/i0T7mDZc+Y9Yk98r8h
oS2IVpzCo2ypv1VrdwiyYghbozL3zjieWkK6dyRcEU203RKs5LQxidvsqKtBYLq+tCGBVPMhHx/m
Pj8rxXkSrEYFSdlRwjx0oCPdZmz71iufxgqRohCVFctjZYJRa5A19uNSQQlahng1/YnQDreJ9XZu
YiksILo5AMQbpyZSNr6oxvy98gojHKFqiiYx6HrhGXjJVLLSFlN8ksQ4h57bgB45TnXisF9jqd/Y
i1jQYqqlxqiftKR3GRavgf5k1bpDgaIZTJvNJq6ENPZaNT8L+1s6BPAh3e8MCgz8TPXnjhMpkjcL
IzyAXSijYIE51gyQWoY4bfqnkgNmX5SefvS3LzpExZ1V1G8ub81s7SzBeXwBizSjgnlc5NsqTcB4
n0W9inNZDPjBGzpr1CiTdD1ajUgvhdbtAjCMcLGsdTfrSka4h7VJbjNqrvQUP3Rj+B7QepNrnsWq
9uvQrT/0QXkac/lsNsdcZF8qglaReXgNy0wL/VrX417DZTZoY5ETrVzQ62E+Svxh3hO6NNjyU1oC
e4nW+txbfKOxcKtguhDjkB+aZvg23E4KiHHalg1HAp5ytKhzGVOFOEm+tq8ruQ5h3s7jxR7cr44a
q52Yt69C/BRFyZSzzNeoU8yzywrB2qq0D1U/+2GndzB5ggJR/KJ98YPu4Det/cFtxy4i3AXSRaCv
l16Yx9bcihNd7RIOTjFyL+SPytAvae0Hids7n4di9e55vpyDsHcX+LoheX6f9bk2dsX8RWKn+dDK
hvGiyIMdiHLYL7kVjr6fxzNI32auNw4fDuIwBaPUwcFfykeIY+m+EAANm1Y+QVKbcAKRX6u8Xnc+
s4xO3ItnqtEfFeD1w6Kcy83tXDlw+7ypMxNzlDhV9RvLSQ6krFcEdzc15OCbOTtAPnipbDwzdrcM
hupiV5E/IItWtnyZnAeEE/vK0avYlvZxFp469s3I3sBpyg4E8qQSlL13yqelkW7kwYcLC9zmkmrM
vgmrxyZ0qsY9OdCOBgdNqAl47AIkrYXCNPuTapw0yYp73anvoZOawGHyO/Nt6wFgCzRNc+N1zV/b
29LoRoSMBmZXUJWdLyKzQuDj/BgY4wX/wX5nOdkdV+WxT+2wBQyOnDn7LIy+iGVjzUkNdcmx62vl
zs4F35hX2hUnHseSWM5lPsleuRfoI3ccU9WjmmEsm7yuvq0h08GorbQX4afPdJnHloEYf8zb4Tob
45ZuE+dFpFfeb1Fvz9FQzhpJPIsbtnBqw2ayD9Cs8iNQ2dWQTrVzvbq+WWhgxJs2e6MHPNwab29l
+re6r7wwoF5bLAEnK/esUDTFy7B2WtT7/D5nxavR6PdQPZdETGovoB5tff1a2+t0hEIAh6Tb6hBq
et8OcVHDG1VqTjBm7aGqGT6slLyI4dzvDG9R95loBMsc4rDdaVNiu+a3dUSYNS+BGVWr5x1MMFI2
svnRgat4sNlKlxvfM/Rua1RfzUMzNq+mRnbq5EeVUlxM62QlM074zEakAvT0HylQr5uRcq8O0IuX
TZD6xquUo1M9aCPjGOvS5qb1hRtPJvWEZ1TRTfHsFewFlyaGUjAemkoLx5qfBeJKWmsmW1SrdnQf
3vl5Lqr6rZ+ap5puJtT90We66QGvdh0D9lMDy6K2jKey1OewafZZtqMcyTbr0E/u0TGLH7ltHhyp
vWbq46I72U5Yh7VdOd5W34grggArmfmQujgnTOdDnhNBJhjFTCVK9g58NBEZx7xensn+g45RNBx3
S+RkXvpISivE2CJcV3c4dLAeqEICtEhd+VwXrP/OqKekdub9oPwAPvlyH4iyiZDerAezt3uq3uzb
gGYmtorqkGXdfS11qG5+eqFO+1rMlZW4qr1a2fxl6kcDUEUes74bif2gNsVIKFomnqka5p2eu9Sd
Q1x128tor4e5dckKXoafo729BYXwKFG1szNjAji/plVZ7hcCNRO4aQnXmJuM1vyh1jT7orUiWVrv
Puj0ip0mnvpRP/itjNxCT+PKIdBB6wLrhS7x2Vy1sBwX69xabhavurvHYb7w5JcqEFRXtcWUZi6u
1mLuKx2DVE+lX5zblpAmYoBmq/dlDrG5hf1JXzR8mMYqS1TvPuIg4T+WfvPRxo/pWFN3oCb5MMPk
j0fHj/Hers96u1EnhV1PoT23+YFDVkua0lofDROoApbtHK8NnlcqOBamRe9kO+nJgykZNGJfGFZc
rdbwpC11pPB8OGTSMZmrF0HCwA4j+UW/b4yDO1Y6VeYmLy4js7DkMKmA3yA+Vz9H+vUFh0g2L5SW
u0JJKGfOtCIu8JonRi37Zmh3/QfQTpNcci1LVmPYzfyLw3cVe9r2PNv222Jo91ZB/JbRn7thPKZW
50dqrqjvOOYNNfzMusjVix9wsWxd3dWlQ1tDPWiO9l72VdiYMPiM+UBX8sFGGd52z05BRqmLxkoy
Dqv1NHSL9TwTiMwo+lahveIKMIblJ2vyHtaS2meqj8wG9WgcYL5IS3tcc3HFXirEnUpCPWQk2Bjb
XeuYhDvWmIgSUn5Ma/eBSid/6KirRqTCJ5UOLzQl5dSUO41WKpQ3d8JlTk+TFWzQoJF8BQX9WlDe
CvpmPwv1tS86i3W0ersS6QsY8PPsnKQjrcSSbhVbqtCeVY0xO/LPqEp9zCDTzQpvr7Rptgzik3WY
TBHPIzw/H+ukGIu6l7wn3mU1H4VpXOpir9f5B4lbZdgyVmoG/btorIdGGVlc+n4Z2QbDytow4pFB
OXf0F5gWNuwlRrSTIz7OU2y6jF7trE3jsfOaSLN/6KXzputLHwod02ijsBa4+AuU2fpK51OHPr6z
N83WQ+XkF5jyU7LZPgO9+kWW6Ud2hryFlnzJPf/NHh3sSczP9s2elUpMVLiQlGnx0c1SxqdDnuAS
oSj9AX6bg6jtee+uUZa90Fuuffd13NYveds+DIMrQxwyGT3a3an0M2x7Gi7TEn/8Ld8+ycB+qUrz
2rUeg20kgBykDo7J1smDJ4grPBrrzTaOBn6xVjsi7dDpiWtDKW7L+xx2bdhKTcApyPs97uJG2NeQ
1ioTP/BG6ifNTM0QURFohfZJMYJwdvnWZ8dx0p/T2j41kDojN8McSTfFzzpP11hrtk+rGUwhkU17
38Rcy6oIjs6q0BftpaK7O3Hn7mxTMeKtmbG7WubGNUUf+fWRPgUBOKF87ZT2xdjSIqkG+0eh4Xpt
sXY459LGfikD8c3T+Fy5r+9Wr6Pwhb4HyEjrkdIKaGUQyYVonlHTQECDfF9ZT8SZqAMt+BN2S8ex
qoj2ELdZtcWj8bCvjHTZtlENXyyrlH4Uef64quE1n65c3e40N5GdptmxbRaiJgxgoNs0XTTBqe61
S9nX8aaJr5qGMacw3SKZrFSj4cNZfVT9sbHdx64yaeMo9dsDMUN+QtfJh1fOECHPqVBMozKxa9bB
izbPMCJZ549+CaCUmd7TyjD14CJdiFZPckqiv4ocDplqLfMwLRfxYtu92FedzHY3KCZx07pnVLld
fVLNom69ZcKYEBAVuA3//9Aac3+/FhWT/q5k46XTQ+maMwRltDxEJcD2NjfuIn8rw9Whp5V1ylGU
3qgq2vTBng7CEXq8oBo5413g2epkTSkzgikhxiKgBfbJUDMnHGrsE3RKj0Fp/rUzB7I6qJbsVL8f
Z5tlKl765aY7U7BdGQ3Aj4WyHzvS+0FuYqI9bqC6+xZjXeIkPJQZDi5gxOqELhT/IYAz789eEy5y
fCib6SQad9x3Q3Oc1/Gm4GsolQx5xsGuj0rs5BKtztyQ6Jr0MG7NT2n0C2QEN8582oVVCS9BgPTF
Lhh/bljCdjL91AHBR97ITTOXTREKiaSPheJmdk1OwXYY0NWH4yTHnV8P3ild1c6r5uBojfMVuuS3
Zbaioi0w9sadjc/ddPddrj7Y6YIdrGfsUh5OmGvmS44/5V5rCyseZw06zHe/73ABnW2xU6VFmsNU
DMe+0nYrFvQXZmmftaUPYt3O29h3skcfw9Dnrq3j1GGaVPVvK1paxIBNEUEFrRL8PONg8rjcloV2
pid9ttSO3Q1Dqof5KqoKPMMfS5QZBO32Pg3qdCGYZTfZ2qOq9bjjZD/JGcaCvLWdQf89yAD7Ri/9
alliP0lT0e+632vC5sK55m2NRfbQFdknuSBWQvfHYbZwUVVeqaOQGr9q6chBZBxXFwrlonEMpJ/E
NlzHRu79yTszxHmjpsmivC0/tXV3RnnJ0yHlSLPEi28wkoN+cpm/Mkml/XXqZo9ELGn7EqNe11AU
2QgFFg4pmKN1rDz/WPjtG5jBMRtqcBSvWmJIZlyiWmBQfGhl0nd+CuGTDySdx13uMCGQI2lRDYfi
ahZFmKJ3ug37afTasaI6hUsny49qqxKrpBN22vq4drfeoQciNfN2ZyDQQM22nRbXUdE2G2C8eO/u
OnoOREX72uDAwgpGSwTUWjbjhj6kh0sM+icdrTroq9XDwCXTJdUZYGSs/dLpoYKMS6hbWuLVxpMM
yP3MTbdmbDj2ka5T8C3T9mn2xM/BtV/AR/aDY34NzHmkKXQhLE9sn8nQIqaCcIzy6rvMpr3vAtx5
84ojXSdq0EfgUFOgO7Z/cKZ2QIk8NKh65r1OxypXncw1x6Tl6T6Nc/NQ1wwqWR5BoBPnvI2I/Wrn
0cx5J0KpY51O+07Yj3md/tDWuQl7iXjGMbNdr41+JMzhVK8+hU5GlaODW0irIvCvWiBU9F6WiAG0
6/Y8OpsYdwX1ZVnGx9noxD4wumdLy+sTrV52nlaZ9K1zQ9OHNFrt8TzBm4qBsMmWlhYQRK7du5gz
m8guJgRkWIjlCcYeLbw7bUuclQJmXr2ApcbCHGZMsDTgyRmeddgD8yB8WOot7tbmUfO99rjkX/pa
iAsht4k7dHtzqVIOiFlwksDQKrWXoHxxu+dxheooN/vBM2ZAFjR2jQPrel5eYLbUEfqI5th0Wtwv
1jG3JL+T9Z/pKYvIRcTGpKD/2PVWmM+Cal0M1y3V3iyFULGfC3Q7+hzpaKLDQqUNWjGSiOulOUjP
wvNCHMDEO/rx4WNHN9Y6szp5DWyvYJp2Hgo/mmkd/KQzCd55CexAP5HlE2RZE7ceyF8x6sdqQJHk
Bagadbfl4mWQ76fFlXFMSfQIe0p65t3QDi9WL76bjjlFaMocVoflHnPpxM4y5xdrxfoGppZWqSci
lMizgthTbB8tp7kGJvQpmVrb3daoLsqaRezm2dj5yibDBsmTVaFcLmaIUdiKKoZp7TccsMXBD8ud
RyptBFkIulpoTF0ZOzqiKdnZ9WVcKPV0cN3amGCMOAwLsDfZSX1Te2MaL675ZbGhsq3GhmMaD2iH
VPue9DsQyUD7NlArdBVs3K1q/LAaiflpp1vB1NVBiEcFd3E3fdavqSRex8kYo1TIboWO3rFslzGi
ljlrfXk/bDKLxMxBRFPOZDvQEQ7Yekhb+qiVQD1OJxNOF1pvbH4ZIjEbLRXbnEohFEIuBLJPH8Gy
ZjyunXWv64aHrrf6pgn+qq4eHjSb8VtjtnQSFUEdbokOVrtnK1InrcDrrF/I9f7edYsqsZURRPnb
Wm3fsUbeos4gOaXzQWpzOw9C21mO5kYq/bw9ew1sdzENRzuFDignVoWZpRkZRFDPevqCYUiLfaO/
mjjkgQkaKdupOANjUiPVXMBQ+GJtrZlGWOCtSzs9Zu2601EHHaZy8ZO1CVoQWKNnBDWzZZXclxI0
Eama3BcueWuIORmaeOoKbNHsPX1+0wKV7XOxnSyTNbV6dhdhtKolpA5+p7HitLatay8LDVnd8p0x
dfW0Zk6cQQ+MSJjlCrA5mvrSMT/hGr5OyG+IPYyyMl0S0Fz/CPvvEct1/oyUpz5wn5zB+8YlApIw
ifXsmdn3YO4/Tr7vHHNTO0GJQ1w6VkyVfuBJByzZvNg+dbFIP6m++K407au1znBe07TZueiLFm/c
Z7wNPkjoPvaAv5nw4YFwz3UczbTebQ3w1zgkeKUGQFe2UsK1O8J+CGTJ6hK1lGSiZldnYxPRYi5u
AvPhte7oEszsurisuHnMozRv7GdrTdm/a4V6H/4Lacdc6I8uvUjUslKn4Xkr8HYRZXDiVNtrufiZ
zeJRdrcZek0b6Kcm4Wu++tFrxlWlWbebNetj3g2nbtMvbc0DkmY3Rz78n/T/cnUeu40zYbq+IgLM
YStKVLKSc3tDtEMzh2KoInn155F/HMxgNoJld5AlsuqrN6bLdzmfva4SXOkjW19lyFWiV5vEbd+4
kZgHyp/kfmDDu8RckLDxpejt1oZ/F6NEpYORS3pQFjhC3bXR2S/DNDJl1qxIbNWDjE8EI/8sfT6E
8eh+z6ARcZvfwVDrtIzFtbW6NrJSbVsvPkISYiJXeL+71dA4D+00RXqXBPiu6mBtCF56Pb3JQUAg
DmlCagPCqIpbBW9bH+nS26Du/S619rWK210R5MmzOyUH66Kb+yn49jCEhVP8DLTzBOHfRLEyHuPR
fh9jVmZUoCvQxsPMdevweeWzpa/yWsfMqayzPn14XmOFrkGEvwritZRUvDu88ulvDVFsdFhXAg27
3Iii1Ji/7HngPAx23/r262A6ZzNe3ANExj7mbsA7jMKvyHeTlycPGYnHGGYZVbuFN9kdWDCquyxa
/fMtFqlGw8Ibq+HRsTalVsfwIfJt6Li/XfToKk2fU3/k5uAxrI3hLl3Fya98jkxeTmTtwqpYTUWB
NroKqBKgNa6pugSjrL6ZXKBOP70ErnBCPlWSzgwVGTQ3rHSHVj6R+09EUwK0BGqTeh25fkZZrrMY
1bNMPX2tEutRnwe64dnP2pT9Uqha3zhV/xZvzT796A1Nbe1sYP4rpIpysjzCPq6exGQtaxu4C8cw
MMRUxCFWbAoOvCrEBcsWgJN1JTRPrYpPswsYiloWG21Gf1GO05aj4rzKRCWInIDMR/LD9emOkRNM
xiYGu2Kg6a612debwdLjsHOrNxBXe2t6CeCo4xUbgwN4GDffJZjxrgc0XikOaCuzbaNlgGTRRtzN
QOJ5w6U3aPLi4Q1czx7gZYXjgWODzuVfm389Rjq8nLifzYBxhcVNAIbId0ex5ktPc9a6ln+7NLSE
TquI52irI1gQo2LnsyFzOF7uAQDQcnt3MI9tBU9VDhkvRclQJqM42shooBsL6uoCP90YArMXAucD
H/rX3Jd7bBzNqs45CuEBTkmeQoE8bEhsuBvCAYsHhfSirK+w0SL0K2on4t7+h6vS3JQllsXR3ZlN
sCc7pNt0KahVvp57jrMjZ9qVeaiUqsNZKv6aKiExYnx8mrdqmx4Cp58jUWiHJMaKCh+2nsv8gGgb
4tcqLiwHa5pQvVBvlor3jquSMATDGxFi2M0ut8GBk2DbOdqb3Q9fDmgzIEGwQHFq7/cMBaJTX0ct
vvg1ptZh0KOKcKAN+j8mKuKwNmJK3LBsR/gi6u5XjTc8pGy3GdEGO86Vx6y2z4CJM2EYCicEML/b
5utsHr8m2GRSq0M1fxsDqwhOyHw1TfecBI62xGjeueyTiVd0pXSSU8Qi3ptlfI1z6+h32b88MN+8
eQaLM5tXNxBqL4gHCTVRr9Vk4PBbnCcVUy7opXgMnIw6jibd61ILVrCRzCjeHsXyabLxX5iufuCm
y0LS8LldmrKPkrx/A4K+WZ15mcDGcci9xnZCoA2LcUjr5D3fgTmhioMNMGiw9XtMrVPz5Tr5AUEA
t7rnPeSoewCe5u3oD0+SwbMu2cUXWQQbgI8/f3WfFAFOfVu/qJqV3t5jU/T8OWvi2+yKvxkmVaio
mqRfTFyoj0ZMMrZ5g7pzVzh8ODfVE+kMaWGv03R5d+aKo1Ljf1GnkjNn4bWVwbeQw9ox+reuj41N
mdnvLavIxhxYk2IRX0RskrSTRolxK8vOX0sO4rnRcDyUxO7QXVK+xX3VHvzmX8fZP1zEs14tOHby
+kWnYHKV+c4D0XLPBHe8I5M7tNIMVp3Dwlz3AOyS2JmdX1GE0/T0wujurhiB6mQ5nSouGSmeZcl0
AseLaLzAqcTbGTbA6YV9A+RyD3FSZaTJ9CRfkEITm1Su4ClZFf74M8wKKUMePJo5qJlVVntjJGBI
VZRCJdzhSquecrP78ZNEX8MQbDpSRdIa0KHvdRFVBZdbA9yL3m0X9G63TSaHvLgqZ4s2l1WwLDdv
lly1deFuTIUL0qw2uoa9BXcB7lnmUzL6/zTFcJNx06x7PitShXGGNNST9PPv0SZZW008s+zYoWd1
9p2KQzQwd08GVt2i/KATdDf09UtfFWtOHRbLcXyckQyHQcf752fMHl0DqnPnpFaj4QX7tpKvHpwA
UFE1sVEqlkOOAxOSxVXuyz0muOy50fWtXs3IIOtb3EM5GYb467YAiU2NQM2hbNTJqAKtG2Ne4f//
MtNvCdWxK6A5CeIg+bh9yl25aXNkHhUHgZgTgGY8drG3y8F6mTRcxr4JutDXHyTHPGdm1xi17Luo
TYmlG2MaihPAwbm8Lv2tnTgBud7JqSvyimgIHEyOqt284gyAyd7bBqlOStvg7hYdrmRm4Krj7D1v
e06M4FaBXYK/eV5N6s++Ft7HaHA+64zlr4P5J+6+/ACkqjWGfN0X8wPymGnNqTMJjRw8u9Tml6Qj
7aGAOBQyeBjjoWWnxmpma9WZgIijlTRPeQ+fHwA60HlUnBzgkp3tZgeyezgutFYZNbC2udUihuq2
ucVLa6QkSK5A2cP/19bJ0ZbJtrDB15xevMrM7TapxnZGHtFyD4nwiHtIpHfo2+/MnimHlrCIvfPK
VJhuak8nLHN29tNYAjC0uo+cjtdckBPlkPK6Mlhp1pmUKDn6blugX4+auLu59kQEeGxGGvpz3uRL
33RAsyOoXd/8nYfcgPVhHSvz9GV0pXZgDy7WHa4QAyBNgnx3fWWdZo37zAEZaUsfQbv/bGZffWE8
GqoZWFoGLjmyQ9Nmsrawxz9EiuWh5qr3oeazluztPefJCHfw38eq8hnVPOuxnbXQja0OZKx/l/r4
shAxv1Kv6EubKuAQITGaaJFOOumm6et6M7Ych8f4wYzBzCzYo863d1Q7M+NYWpgJspRSH4tVhqFo
qcaPiqwV1CwMKGIYPhOFHAlZGJfrtyeBhLrBs8+Y8VZZnz+4qTowiOvsX4OzScvstcj1v0lQVCtH
M35UQWKBo8wpXPzkH/HbC6YPBHGY7ljE2E7zeY4jb2reZyP/0UdUMd5grxJRo1Esu39gPa4sH4We
H4qJ+c/22ccD3Y0aH5HCElCJSe2tWOlj/Wf06pttyMiVebYZBfRBUXI7kkewkcbL4vtrV+AVc9ty
60gUFQYBKdg2keDd653NSpFX3pk/VOIO7wW5uPOmjwkMTTT7KZtZf7ImWUtnfCVs5V0UjA/wBs9t
sWhokFBIT3hgwWNAbBkvUtdLtk7+x/LmMvLd4sObkJRkIHpgDK+630L6sHiviY+Cgu+0kKIxogEc
gyrhGlihgYln2CqLsDXLXWdlX059/WlQb5IcgonOQQo3WvmbtMr5Om4QM1MUPBhkwadevpaBeMOG
hqcwrsu15pJKVyMkMCvrLj+y1i3HqPst8q/N2nejwC205OM1kaD0XrFsCyGfJqGM9WRJuUZH1K8I
QuBz7G/61EZzdV/AtKJc+834EwcEqLoIeva9b231rGeFREq2NmfKEhf9qJfeg8+LOU1ZZWIL9P6M
ltlux3Y+6L6zNaZv0sKcIyqjT7HY47YOGrHWF+ucVJa/UdLzV1rPXC+76tGcO6a/+SvA5wKmzgcn
ASUn32K2JvqGtiI9nFJhh6qNaYl36UqfRiIdANw/jZQcBKI9/irddcMFeSWmtyBi35xJX2K+wueB
p66X11neGp0aZCv2YjIFxJcxiFe9/KQxuA8tV46seDMSBjWA38BLEbyXBDmSAbKj3GxcVtmdwQOI
y46GF5dbrCjIsIVFtAIfau409Z1AdzeB1e4Jv/3UjKE49Lq/XOt76AQRvASyGK+kEN5r21T9NDnL
M6bDEgpMt1FtqkPVd9reCLAEU3N1oSWqBwlGoZPk0DykDx1EB2I7xdZlTNVToedbiyIBEiDo7C7T
7eIs7doib2tzt/nETirOS9E9ZCb7N6Fef/zYTXG6tcjyONREncGk14kUZNyKKuGMexP8CVwXZbHj
gZH6zggzJcU20esaCLxyLxMRM6vMuBka2KidzAlEu+hfGz5Y/Hb9w0KWJ3rl4tY3SQRhfSRn3j6S
9taFmZ4zvy5vmgAy09M54SNHohW74LLxtPx4jOVTrj2lTUGKSsq87oPq+pl10J0cUY/nnepFaWGT
IcEoHOexnPLgbnxczSNovpyTbr8Q/YRobqlCgBuXzVsCVNnTZfLmD1JuTmSNETySL2+UY4sHHyo/
VEm+HzLzs/OWddsRFOP69I0SdwSmVloh3p2/BC5wZyBsC4VKHsnU6TqNmJ+sQg5YPxBgkYUsoOnR
Lr6o6INv8cqLh0GFNZgoRUaxgTZHVtIrys94A0C4X6wiDbvLxEh8oIZrODgtoVPQzhesBnfMlXCf
3AHjdPgNc1ZSFV8MLUcHLvwBHCRdN0s5nuppOKH0Ru9ik93i0fiSzg2Ce3oJ8d2SGHPS/bq4jIvY
Ocq7DWPL1FdYxUHvusgYlkundfoxm6uRqD3kRKSBHMjV89ZxBq/eio0F7AWg4LJIOFXwlMcf01wM
h2pHWNdez5JnMQSPFlvSqhkC8FVoj25cdmJJUAvMzrW2qmNrDnsD/dWczxefQN447mngmBKxDzRw
s6Fw3irA/xXZJGju7jnOIrjTDux9lT9uKiocXwxToFLx6vQfaXu2O74DW1arEkvCUU2MalJV/1SQ
JWs9xzFoojtZ2ZWWrupBXLtJmDtDy6LaQ02aKYEuhdFqXdmc+FIw2hYbOHwZwuTAib+mZTmMMwHC
TTqRkUYcwG6ctx7v7I/fGY9+Rz9ivPSPBqTv42gNlGDYpnX4fWqxx4dThVTciRvtaCY6Yu8m4aMu
sEW2VaxfCfrtT62eblXfGtfx/vDf9y3v2nrjfOwsH1uOLR1I53Z8yJt8lyxNDTQ8pU8OUZ5PwaBh
tnTNbCs8z9kxQaW0RJhVc24bjj5GOgeRc3/qTXoSaRL0jwVIM7nVqJTzg+LEum2dfx8GD7DItxNg
b4igh3Z8qVXM2Juk/YXqswmtoNU+okFvbYVXYvKToxb7yyserL+NWcfn32cl4j0ZV8lNDXo43G0x
RawubOD2OQMrefZVW7Buj+7294eZndT73DmZtR0w1HbO0+Au2NxtCAueJC1bcyWKc0GUGIlE5qNl
xcaj3pZHO3Gas26k5T7umylMq97e1ugzEKvSWtI9VR1sKKE8q3TwmKzntP4DDP4slSBAu42DaNTg
LWFb09Bk+d+z7wNv/0ZcIFfLo8WZMxpM2unY3znN34dCzbCbonX2eX8PbMGKqN+d3r9279+nvw/V
aJ90b4Hy0kewwbwO3coJDsGAiXf1m9kghAYN7cVfrZq7m/mHbsPiNsZBd3NoA9zmirQF889s6pdl
AEpFz/9OeLvGeiXGg0qL7D3TmRwJbkKn0afXmclxw+/dR66jyqNjwRdaafupars4C5wdL73RfY73
Z968BOvJDWRoL4pTs5e+VvAKR9n4MXJy372h177/5PdB9L19LMvxDXXuN6ltzfM8AtIYvmu9ipK2
gQHq71q2qt+6vf4SJ0QXSB+5He6iJrIBBe6gxWvjJ2jMyK4Ip0mKedVt1LIElxpA4QJ6YF/sC1GL
AeGhsJ8cgmqwDN064u6yjm7aWQROjN9+agEhOwAXnimeM8I5z4ZHollPTV4djMGx6vZDn6DOnNM0
olKlf/x96IvmUE8tGDWVN49TH+Pq8bNNFQ8OHi7N/lPWWwI45g+yObSoxsT537cL5jsPxZij6bfO
KM3rPTbJD6alDiWK6PUScE+hzxpCS9hcMBgxQg3Q8YWQHzKFCmd4bYsU8QLRomzFIerx5EHUVfEe
xAeCH/O93ojyNW/rbi8xzjxqS3Ykm4OW9kqDUPFINS1dMu0CJ3+kDdiL0tGaoAhbpkdIUvYEpDRo
QjH3p/2bQffXP3DaTmFgUnrFFmB48ngfC0i8oiaGI7m6FML9Aayw14Hd9ytF/hVKAu405i3nCfCk
tI3xycur9tK0U8T8bBw15EBkB9+//H2wChsX9kxZsJ8XwXaK37TUN5845acv5uTjb9bjS0OUYFQN
Sm5KH9uuUp21pyInTdW3Lczk6Mtp3Hj9UB3aZvjSdbieomc6xF9vmQ/z+FwFLrmnKMT5EAYRmV0z
H2zl5A/mNGwrz77SJ6hfieKytvx7/c4e1fiEMnClpWZU2kFy+n0o5jr976u6Ud+Nju3AJd2AKh2R
feLNQlfK2vpYWblxkMPUM5xbybUEQYQd/6vQz3zrQc1SCqzz5CJL3LqGLrdYQfPd7zpsen51SHCN
rTq9tKMa1/NGy5Jz0knnkZCV5IqC/2dCvHJW6RBskiCNNAR8R69nhdYD6XKe8LZMqtVWmzm/ZZNE
8UrU4/Z3cVD3VWFRfIhQ7yTuJZFDjtwad0Z38xx6aeUU9Ad88uhL8+7VrB1ETAEDfdNkZCTraRaJ
VKit5srs3cv8P07ZVJHTmxzf2rk/JlXbE2nHV6nIohhPAMW3v1x1+8fz0mGL3N6OAg/tYU9lM5MJ
POI4KB29olU9/j5YJJlqqGOPv8/wEXE7J+k6Z+n77w/gYli2vvbVxxZMKrv2WWu3avD6ix2X/cXN
NH8XF/YPSdsHrWq+qjYdoa2z7GVIp7v5Xz52WjKtTP7KUcN7vva7fGI6ABhSrW596jaMglca306C
gL7OCkTswp6udtEuZznDzOgBEaPp3K2DcpIbkdv/SpME01RCKIbOhLojHkgMnbyO5AwDfWPXknWo
IO2inv0dLNc6t7rUT/X9wSzAqla/z21VpxEWPeu/p0E1UkIrBxdRBoZvubQplHZdHqRzN115JETX
Ro4GR8RbzeJ0W3c+ip17XMWEE+PJRAi9ojsb+u2eBSRnMzv+/hE5erTUuKhUuBwa9w3s9K3xzf6z
8ZvnxjjmkAAn1xrTJ8sWxs7ytDIMvNilK66ByndAdX5XOTQT6Cm6KGjRMbfpoznU5c5CTrPLuuCe
U0A8m9dfVVrOR4ByEnyTXvUP/32pJhkVxmThiUzRn42F8Vp5s7Fb0n5aGw0zuREb2qau0BS3pWO8
lprPSsu6WViMWLVebIPee4SYyHGBwR3WFXBpH3hwRSXUcebkxAub7tMMTHNG/Xci4rHdsl7bYWIW
45Wc8oPS2RHkoHalpGO7aCiyt/Q/et6N5+vAjXGmZa5Y+233mQ+mttWWfgqF748PqcIzRz3KAkE0
7r1gerUCUe+KklwjwyxfEIRoSqNrY7ZXdT0vQLEjaj8OnBurJh0p4Pa7jqPxqvUO+C5BN1x0IxKZ
PhWHCkpfGYzEjTJ/bMzL9ElZNE11pX4soTt6w67OUpsI0FyYTIq825sTejtXc41tk5CQ+vtgavVR
ptm0pTiKXHE0ctEs83ejJEO0RgsHegvuz/xoHOsWYF2Hq9RSe1NifQpZmn46nDXbRWWX3CnYQBzn
ck9HRbylHVup+6u+LONNp6NON4niuM1+vbV0dWJenbaWq0hK6utT4dl8dKxzFupcNRr5S1cMO4Us
/g+JxCrUdA8dHjSvN6FFVNkQb7CAtyc8Avq+mVpn5y9tfxZStdA6c/GcqjuUVhrOmcQk0p206a0G
Gvkkcve/L+7f0RpA0CzBqoGxz4gWNIA71F3Bc5lOjyP2M8TqaCWHRZWkguDM86SfrPrKNF8Cl99B
FPETIvlofu+ctn1vs9o49pymQ7dt7/lD+l5iF01RIS2YOn116nKCWhOgAU4B04n5dtouWTeuclGQ
kEDL1aoYSudpMiZ2SKKWHIpeit57tbGNcYL0niw3u7fZwkVUhmiv2PT+9DnYZyaT58E1h0s74IPj
Knz6fcCtclOFZh8Ja/PRFyYIsv/P8Pg7Qf5+D8mkh+DgR0ijveHmxI2YFdUXyb07t8iKaOjUEFkT
51bXyV7Tu7I4MHiX2UTih2wwPCtKTdIW3PsBQLJcnAt9+DSJtEakTVLY70M8w7PPwUSUoaUu09y5
UW5zCArof7xqRM9sgsY80paeHrvZk7vEzbuwBteDX6qG3XxfsgytHk+sfxSaN+Q2Dw9qlJxD4NEo
MEyNU4BGJyYw5SNf+l3a8bFs4Fz6XdnX8zpDgP4hDGPvlkXwUvX5sq/H7LN2mpOZswvrUhoX09cg
r1MAjHyYz3hgg+08LdBfNTntpTvOYexn7ICeSPa/k2WrpdMlJ/SAm03xHxN2j+Jd769kqw1nX/Xx
KjGYBCtkR/tBB2o1R7K2ugWTz9zRC7fcU4AKrj/i+O1dpaGc7Ru9OQ2daE4ONY26LebD7zOjGA+B
XhanWTwB0XjXfDTjm+ZpTxPibTMLCOU3FohEJzeuXZXSEVyMdFfdn/5+L5BsGUreTcnzPWyvbIVx
HPOBLzmu/G3NmVhxCK2H34fGdZuD4hWkqS8e+uGipYLhDjXGcR4HA9WTY6Bl9adj0ELACqKw1j6R
qHs0Q1z7bUwodTvO9RtvD3x4M39keepwl5b1PpYKMtSFTFbu3R3mNg4i2MF7zl310IDofXDwMdFT
SLCVEqkQqX/JiXzYXBHum6Ynj/jBqlfZH6KGr5Q+1og19Wo7GMrfdabbP7U6tVPYXM210yIQ0hq/
esha+zDhuYOT9B+GxSXrCngwjbKeohunVtVl6Y8xzslXS2DtLuX80VuYuwiHnfepM9k3tw1eMmyr
JA8sJNyWo3t+q4IA0YThQDwujqtOYMZn4nGxqxOdVu6KmHqDtK6j0UrMI4a2d4RISDZKmUeI2Diu
SrKWnX7RV7Mdi30/YhXv/BInq2GZblQ552BMlh+7dGC/pyQ7864M0ONC32GBvdaenZwMEdfREhv1
hugybke39I4ChwlQTbCA/vPmWwNsfUAy+qWAkbp4Mn+01Tj+Jd76bMxF++EYko3cp1OIGg2S/sp5
fqhjoInYd8xtMiNgSYdW35Iwh3ZHBePl9ytiaeQlDZZnbGjq0AjgTs8lw7W7r3uE/quHqnuPs8I+
CyDAnePKf5R02/9hAb/fl0p3tmlKBwassYCTQ86kN/DSXEMkfaDyqXuMev//R5qSwUYnqRBnu2ce
bIR48X2Z0e4rzO9XJD7LLUkMr32bzMf/eVhk+7+f9oXDIZIg6vV/fyRDHdUGol/9whS/L+33lZLw
p91b0oL17w/GjGHQMOb8qER8FM0iPwyLdarAYAXZU2TbxF3SY9wN8z1/GIofNw8KqPm2lPF0qxax
bsSYXuJBtlm4/G3EIG6Jyc8nWtMuqVaFv3/QSZXDFWwSn+iZxcEngZJ8uKuAqH9o7g9Z7SGK+5/n
FQrAwC0vGmb4v1Qu4V0QXX8bAtDNSfYtylwUWEu6bMji/NYN+znNsN9KttEoM9WeNqM/6GQw69to
U0hQ9EIC9FfKyiMuZ1bpwClWwiSIFvBgr7nWUz7dnCS5UQgpn3tt+sigKIYuRiUoooQN7UTt0zt0
OzHi02ZoPftEuUOyJc3HD21zPUJXh61daLuqnIzn2ZT43iCQRWWjjJtKN1IUMXC+uY9iOceyol72
huKd9+3mQ9X0rg2cO3bJMCAodztjNSXDZxOX6rHORyfE27LXzdLfhJWGoBrlToaPRxuPesO0GPiI
oXUimh8sArUe6PDiuF0VxH7yDCHVDsPta+whNSE/xFmrjMFVqfZQdMm17bGKt0aqrU1wv1SMy7HF
WEcafzQKRJX6RApD56X9xm79i3AX0m4abRV4y5vvQAc6Fvxg3h2A2f5ZOoS2XZJF7AzJa1uVBmv+
RKnLiIbSG4q1lZDtSw7yxJHCjQZ7IlHQ8qw12UHhAB4XYnw1Q8oEhi5iukGKnuIt1yC08/JA9U8D
BIaZK63JpDSqY0rCOl6Zqt+0Js0PSfHpjf21wiVNDuAlscRbhkP4Ruj2aQjkyXeI5pYumBVbGH4I
rdkLwAeCBNAqjfGqm3HsI0uXqLZ09TLeKRS7RwZkMketCRVsH/LFOcCeLhSWJf39sB7qYlbPHByv
dDQvd/QMRF1XTza57HAE2T2BOtCH3cT0kUwPTo6KCQuqf8wWdixHA0rrCJJcOht531hapyJ765rq
VSw+uISOOk3ozqbP9IfaTZJHISB2a9gb4KQjOPRljPELNIavDn7Fdo5LhmjX2d6wdN+vTmsVp4Nc
x+5Q7TjF6BvRGD/C2boOUrKpH6yHpqr3i6ihtAl62nh6e+0rJNFaMpzivvuiq+avhr0xHBNV75zU
sTmAJz6C5Ylw6879nPIMs4Lsuo2cVYf/LDfXFK+gAKb/Jq6+kiU4jm2Goh9dJGrIGFtDiiygKrga
F9Pf+f4/V84/bPBABqZDTZao/PcJlAwvFNh7N7unUqcUvoiRUWF+ZTeyF8xaIudI7PIq9T9JQnoG
ToHrCGGCdr76IPd3RuGpNpOxMOQn3RQiKIr3CFY2mhi/xai3N8hT/sF5PqL8CBmTfMwANLkIsfSH
+xVUa/lBE523HwkkDSnuOHbc/qhtqVjF+jtXctX4Kd7tEbrEEMToFsaMZhxRyN2p/OIr8zYVer2d
M/FH1nMeWgahI/YQj2s0us06HqPa9P0zoYFwj6OLp8sMyNXUv4IBSANqmPOVKonULeQO630VLUmx
GTvjnPJBbrQqzUNqpiLcFuQpjE7/txDk8CFjR/OyvHVms+2ru/fxVdZOuUNnGCAyau1NMNZPjnL6
fZUn53s2/oYlfFr3NhS5V0AFgqeu29JmXaQexIytUFPuuomnd3sYj4Gstqpr9rKv2P6HykADIrvV
lGNMjdEQ5AHqL91XM3kEmnZL9vaQVttMy1l05bSQEpb+i7FLHZBM1euxxzDsK5pMUt3aFzryDg5t
GwA6K0oUJZjjgK23tJ7TadHgR93IbCgyTVNz3LiTxPyqc8jPnKi1g5OU2tadKpi6QVHPM8VX0Rrx
3fXjIHuDMeG0ep79Zy1mKn4iaQPHetDj/AteZ0X/U1Lj9fKVG7rB+BHoHM/64Gi79rBLegzADRw4
dzabeKYN6ETdsC2T5UBS7r5USAsMg9yJyWP8mLqaIPQmRaE0o/B2Aufox+ovopkC9a59ay26pFRy
78kacCGQch/hKolX8eATeadlm7LqObliCxiRX82TiUzKEvmuNC2KbXIWRFReCADxLefIBljGWDGY
Lt2MvOqKC4Ji54SbZMY/QEvbcRic00yC88kcJQXVxiYxx1cZWOCBGr+t3RITIZpzXCh7bXjOFJm0
IJHvlOF4vEP6soEboiMUp7eCyXXLgRMyxF3IcoHHg3kCbSVeuRGFkpsUh1S24gHy7n2Y5XGuYy3S
hvavDxcj6JJhNQBXKIC4iWwn/rPrEiR+isPzn6rIb0WKD21cfI2Z4HOwXQicluo4rx0/Y4Xyuprr
I6z5dlb9k+VnB2q8qrV0bBHNwwGnKYrSGeSZjJDgSMnUc1F5782ckqEpn9tepEhdHJREpQdNNLQ3
f1mIRNZgo2TV/ivp5MlzLd4UhjRZ6NZCm3EbdhgtgIR2VU3iAGQxM918J0c45jSZdxmUJ3FPCj3y
i7uOIqfuHaTZuDrIY1c2RpUlU5Cm+RR5jomLwc63QWPgg2VZ5nCvsSvh9EwSDgO12JgiLo9G9j1b
KHFohDnLWvMfDUokKArAcLvoPHOvFSvvOlOGdQyIMEcigqkfX2Y0OzNCOAbmOuCM0yFqrQYoVRtF
PfL8ztq0bvJWpmhoE/8l05hKJ7AzbpN42tcJHwrjWD/Bljap9tGVjJN5gDPYLqwf+vfK8tzSoXLK
j4y6bqinKeJv4l7Z/h570XGizfBMVM6G8DBEYISU6gAyEAHozenKEgiC03GTGYK6JJVwLxoA4yUR
Ppp6axzRvfVm/Uw88FM6atDZkmTbWrPwjCaXtDIWdrL5ONYomJ0cDt2fh1NtV+2JedTBxxj0e/KK
cQ05W7S6d7L001I5IwcJOwR3jDEjf/PZ6kt7EwYGvSGXZH4kGRRADZBZ1tVG3s/HtCeQr+D6m8FA
H0+byWeQGY/FMJyl0xv7xJo+OoLOR1pq/h9157XkOHZm61dR9D16NjbMBk6MdEES9ExvqvIGkRbe
ezz9+ZDSjLpbcVozlydCqlYqs9hMktj4zVrf2qtQf7HvJVi0GzW6qB5sWEb0pNx59NsZuflGVdat
RrbdmM0Wa1kQFdFZlnNyrAI+U00deQajszUZUoujHntl2Ikb2Cz78rW1a+2amzHuSwsWQDiv2OjR
FpS1vUN1jvLtBpap3CBb5qTwn8p2OE2VMo9A4qt1pjfvXEofffIjcdraS8lz3AcDAAWA91cpIk6s
cuvY7zsuhgYHsGTYmxU1W2sywVyVbnS0zRvT6QRX4WjhWstZTrhfMteeswbvf20203o0/QX7xDqo
txjR4nV0N53ssNM0zTnqom5T212PWa7/6jkNTilaptLoAQgItu9DgJ5da1BYdcaxaOVuzsX9YHFM
2b7vLDAg5UWY4vHzU68ZTo33Rl8bCbIylNnGTkOY59ojimQIYyjS8m2R5OapNONXknm2HMvePNGi
mOJHK8FcxOa1H4dPOKLjrbXAeYTZwI1O9hz9CMlslkImZjXNwug1bU2CSJb5y5Ehpo4xkMjBNKi3
0WQTrKKFx8nlvtpijFjT/L6Xs4P0ombDHDnyFbmgTuZRdy2mUGHAgnVog/9PB8+J2UVqAm3w2N8N
KVemnU06MR6WA7sgch9di5yph5LiGFFg+NqnFlLmuH8a/HSfZ8V4SIv+xWnadQ3GNmCls6a9qngi
aM79zDwg/clWjGJBLaf+z5J8PYGLt8Sewb7aZyLSE0jZwCeqZYkwDXEn2LSZc7gwdoS2+Yc+mu/R
vyC6i1yCOLQv+NvE+0UO+Blwz/6SDFTGzs/JTmi5sjuiRxYVbYT5K0kPtZFe927zxXD3MeT0xIzo
+9vqVJeFdq5s0BNp+RNK9J5AtL3bu/A7rI4IIVLYWd/e9eXcbpusOKZRNmF6JB3NBveMBYAYRXhD
ZIToTyq0XyNUhpvUDxl89I/dTCpAGQAo76ibqFpD6zwjYg3KGgtMnQL3nYrX1MDAOWD3H2CglOQY
lY8zsvx8Qpg4aUcnPxAqqO9MVUh8IsXzpPTbCs9Ij7by1M7JD9h7Op0Hi0x3muuVrCzeSr3AI4d3
jin9vJEvM+Q+7oWIkp2E9yh0Lk2fX1eajZXFLh+pYba+1rJ5Uw6XLe+cl4+PkLOGhdf3ik5A3plR
/xZoOHiFQkYZGRzgnJCHtLdrgAkg0MVSE0urNG5V7vx0mgxlYnMdZS3j+6z1d+TTscNIxYs9fgjm
yrFuP8c69lfDdd7qotzAm/1mWz0MVbdoZYMHRx/aA25DlgcDlrCZID8TR2XT06JqmXFwxHQPQGEF
5fXG515LrjKqw6E11pEd3Fs4iJFzARLUE0TUdCpli0Rx8rN4MxiDtS0omlMF9cQM0LnWfb3rUi7A
ecLvgPQUT2GMk6TFuNQTYUhEgPrSZ+c4del9V0qsLI111aEu0JkqYoEOwMRBtwa8Y5/tE6/XtmPb
tIq5yYHAoDvULGp8F6WvLDqs84W57XWamI6gPi+wSg8v+b3m4LDDXsb2HUUfsa0dlZuAT6AjYZIG
1JIiQoLF7NCO+2HjEMmKD+c+c6GOaD5W1mE8YV3Z8O7/jFz4M2MXv2pdRVQYdEGFIY3FwiNLQU9l
NHR9hIK6nN/ocNuV78/8/To92gx6u03AG7J20OlruG+t6HVo8Z0k0TFs6pe2ol9RWoMoNU3eIfyA
4oc4V1bhldueubh3qit+yg7nFlvUG/IHX92U4Fy9RS3bzdu5RuTOruItG6tjkHTnxuza1dj0FygY
1Miyup810zO1Au243j8T8MnlEPtf0TzuSRTTqZ/4sOAzBqu9Uqp8Hlzz4ksK9lA3OSjHc9ebwdYc
muVsfldh5PXledbuRc2oSJKqmYSIysfkrhzcM6lax7kH1ml1xUNjqaesQewzj5Suy7Ou0vbRBoiQ
MU6K3hmP20iTJNQnrXgqR9qaynzUuhbPYcG4RIphp7t9w6ajJ7LMYGUUtAUCmFU7sv9wZH4XTtOw
4f5wBJntVebBpU4KeHc3AhHDfmrnJz2r863gPol3z8huJ/Z1XPleWfXZaloOEMgwMaWCuTJqkcPu
Q8NQ4qyHaQeDTaRY63LrUQtxfjJCI/qYuIGKE/vcgbU0criGSlClTRWTyWzxhKVYOy+kURLTVGIZ
b4OSwbMqb4iLhNpVda9lqD0zFai2PjFn7FyND1s9oNgHONDxLmG80L3ltMhhj8HMDup1h3dusVHl
qHRDsyESOb9GT/SxiG4CiBLb3LBA42lIHMlQ86g3JOIJjIz1aD/NXfeAvgNgmsoflJ6d09C/Diru
R0q8GeEXeQrxpqsZnodZeJWwBgZC8oPt9bDO4qtBdmc4Fo+G0IiAG+21VFxOGI6W+Yz7rtWYOOMa
v1uNuxhurWRB6UCfYydHxDgfez26NfAAMVsYds4k3ky7fSCAbTvTm8TMjDWzuAsD2ClJGKLazSFs
iDp7c7TG3Q+5JTkJ9TctYjWTsHHeWBO/qTuYH4xhypVv4CLy43rVZTSOij0NHyWXl6EYuN9Qgeba
XZhzE0SjQ24V7cBK12cY1gRTE6aQtVqERtj/IQUOhaDGMFMqy/ORW19TNx7TvL/0hKppGZE3qXtw
FLPzcviZ1eJaIpPcIJcku86/Mbppw2TpwXRxxpGUwWtC2Epp9VgdCdoALgoHUDoZZx/okHVjs6S0
c6RarSG3HxIWo+cYUGGqFOVyN1nVjjJTzshPlF5fRTZIMRV0+ymleqeGnPAyl+5an14WxIxhM5u2
R5SMFI8Pc5B/YFRhOBr3mM9SnQKH/X4LoMuE9UUxln5as/Wqp+0DTR0shiEmIFSe/brBYKzh5LFp
/vDq1hBC+NRrjGlXWcZlJsAtTY1vXaU0RQQVw633St3g1VcaMzO1w53n4u24SYX2Ned3CQTL3WAi
LnaGiHlqS5dXavFtjIRgcsiSa+x+VVmTuWly40aV+TvLgnJj9eF9gHwxIA+IQyjy2jkkFdkJjEMD
ZyVu1DMZwy8l+r2JheYmU/JCJPWn2aGyGQhSy07DAEgIvpLr1aTzgpL0N2JEDxxhxwYxBxFyKn0q
nvChcS1zLXIuxIL85my276S0Qq/uoDSETvQU+XlyaguyHd0IPqgYFNPE6jpy/X5lBNnkJTMfyJQc
i8HH0TEBIMkr7Z0NaMnD77XQ2uduG14qK+Mt8bkfR/6wgabHxmZK1+bge+PMNUfBcJjdgH2S5rAz
TLpnkRXBGTUVCCuqF0iD+sL7sUZpripW5bXSbmyUB0dk1guakiBuu4vcteE+kd2ce+BM8lWx8Hoq
92dYI7ulcWCUPVqfqPjnleLuuuFq36IwWotZlFutLJu1PTPsnF2M5T3bJIATOj9au6+mQB0RFTdE
HhFgqVBMA7eFaIl9z+OMh5eD6DT1swgOGvd6fFh7qfd7YpzLdaJ8TNbiPDvyLgeasApsl+ROWmiI
ZwOaIqNfOPyrHDoDBAmKZsQ+HH22Y16sZnjODAr5jjjuNWYQTNkJs4ApYrRVOe4HoiewMFV9ohvN
j1kxPTD4K5mJyjPo3Z9lTuIsGoNSn/qbgsyjQb9UXDtp41jrdhaw7ZbLtenc8Sg6w7P0jvtNFz4F
4uib7eMw8umv02r59F6FMnuyQjBpbaNq5MgCdmUSORc8Pv1Kx5nkUXw9Fe0g4NBOW8uefwSmZLJg
+9u+s+5IYUbbR+xDn4ECdURPJLY4aU59lWs90dmC/XE80XIJptTRgCVjosSesDaTzhXeZLZ483t6
ao6rI5cAWlCzu+hdcSeFLM5ZH+zpzbMVI4BrvYpfLaNiM6a1CxbnFntCuTzblkHnMUGq4LVuQKw9
OtCChdwV/OMQc7P2VufUNq7jIUYiJZd3dqzJuKVHCKzpcVBOS2YSdCSaihgazKaRFHldGnBQ2zHp
vZ11sXEXANcsmCPbD/UjAZCLn8chJZoER9GhBNI6QpjxUni1a7HdHUGeBwrwSZak+zhtt8t/6ya5
iitHXhJM+ps5SdAeI1PB3C5vEYc5CN3HF/IBLPaPWxBgXh6aI6Uk17a0WFSODC0ZmXCeJlbqDe0S
walB7qoamhM/2dK77dDT3liz9pXHhVdIkJ7cbGL8d2pZIoSnzPnZ5lp0qBuQX6B8CCMMoIMqFPZG
SGZ7aoQslnmnGYlupY1PQtg5ls9M8Mo5Ir+dzT5cE/c1U8Hi5y5DhhEqqGi6O/TsGCqMbU+4mj+3
VxM+KSsXhFOazXMBW55k0UVapB3bVp3kOHpBzS8pBBaEWNfmY9UY6EvlzlFtcOs4tItVRIkVc69/
NS3jegw6mtz+Fhx1fQgN56QtVS9g9HnbYzFfae1w445R6hG2u8eL1F1FfLTiisl630LyDkR40E39
a5qR1+hWvx410XJXLc+BaBkS2dCEXSYNsiXdNfiwG9uHgQcyxeR63xRt/YYchOFczAJrPpmmYx07
rNROkN/orvG8AKVJNjJ17jqGqcZ1exWSL7e2+GM3t/q+b5KnxgnEDyrAAA+Gf1PbsruijR/OhCTL
TVonTyx1xSVxRoJKF4CQOdwbVvmaDdg/x/oDUo2FNIC8EYtpD/s8FgZBSCRs90OmunY2w+oCMNre
xU3IVqEsObxl4omEI9idcGGoGctYEiGdieGuTz+KnuVNSGDwKkbZu9FLtuy5UVzyO9G2ySEngK1l
p0NnC3YI1ey8GydZeIKUPs6VdRiQONOMQBmgeJ6KtP408j7HVjKEC0sJxyREP88R7kME66SpMu5B
plbvhYNzAlWJ5w5Udr1p3peRuYtM5W6rMdqRW7orp8K6TiF13HNtAY5tftQaSuaUganuSZSSbvE5
cuxLwejC0nU2gQP9Qad1CCPzkfPVZ41cBRabUFADIHffkq56Knv3YvRvqhRXDWbnYKqyHzboNtqx
gf7VLHr23NX8agRMFsxoC1JpWsu2HxmH9EcJQ/iUWE9ha8dHKyjsdQV2Zd3iLxtjJiLgXVMcooA8
JhhRE9aYllGTU+pe1NTeOHGMiClQGz0Mb604vgdDbu9qG6HniCGCnFVq7ABvdVXXz/bQhBteTupO
ElA1stuXfzZxaN4PAVyExVljitgj4fCLHLiDTVPnyfncsB3akQ17XdTu1RAwENb7yThFvTkfAJow
HwZtA3UhAFXW1g9ja1J/tkm8G67d2cgPfVH8HFLh6fogr7Awy434Rl1a1HY9eBaMShuOK1CweJp2
ZYOzJMiqm8TtiicolS/BRjcAZ9IGIYBlyByUM3eG7jFULjZDPlH02W92AHeqXZpr8qZBohIjY8vw
ogM4X7dqWMsjQVA0FxOIMBsTR8uOHxVedB1ZFA5WrQdrbt6fia1e/Cq+SfQi304sI+CoVg86kzdE
Duka7sEhEOzYqAFoewwJ3sX1NCp25jLjkQWJXT8of4EKTNgUIABAl2mQ5E8bq51MXOuALTSZbEez
frDTT6cazGvmah0ySxKouQ8iALwMwrlBOHu2jKjaNvlHKVxr23SLlIajJKPMw8jHaWYVBduUtGQO
7N/EQ/syBvpjbtmMIGl900SdNfxoAUDTqmFfOgaMqqmHQESyo+Bs3FjNC5IVHOKo8TfD0H90wHw8
maVPCG1HsD9cXrJPHmfij6DkkTWIy3Ms031VDD1eVirmYEr3bZdex7YjvLpcpFbISkA8dwkHitHw
CkXoVqiOy63I48MAXiqzGh93jP1QDt2G/f4Ljch70FHCzo3dboWcdnVTgb4Z4U0Y7C1Ua12NTQRO
Ynw2F31jU7nvvl18movYQpnQa2tmIKIWPaMd2BTUP1/FXN/3c44xnfFKmcKfhocTQQj8QqePVbBz
5pXO3VEJbVuwcbRN84assEJU0c4yKdGd8iVDW7WG5FRy0UxZ+YpO/h3J6raeQJEKfllR6w5ZkgMa
Sc15GE39Z9ZrH3plHiPXai/9uMvL4E6pcc9PX2t0HZvcj2GgyWj00OleSvjvfGosDW4Ei4tA1x5A
zrjrWRu3To1JZSBym8Nli0XnjAYFozMLLjTuGaMwiMw9SgSjzb+yYRn7tEgFHOPL742PXjzW8OZ6
lh9buwbtHTauuckHzN61pn+4CQJa4aDNr4x53KSzGA4xYgD3M87u8CW8JEbaMN45FQNLWied4n2F
UZApEiiwkebApMYbhX0BfNsjdq3q+QjJQrDmIYcjT374qc2oiSN7BSDna9SQ8BrZkKyRtD+oSPww
Wb0geDCv7TTm5s2WPA5BmWJLCcmPmMYdSJhVERA5316HRrKuyq9C7eFiR1u9Tt4Ja2WlXHVIKWZV
e25rVSwAabAdKPoMx8P11BhA0RN64A5QiGab6Cvy6VEk4tSjYZ4ZzO9CF0uaBMoSIO9GVBd9sPQ6
YQ/FIq8JbU3k5HtFMBMATXxmQcv/Q6kJ9uVeh9NRjtCH6m4Z6ZpqG2cD9Wn4XNvOHfEQ23lywoNs
y+schUnPz62Vz5Y0AFhgFxVXYBy+cN8f+RDOyEPo0aEBDhwGMWA0x30CItyc/ZATXK91f+u75o1e
UWTIuj9JlxAGJ6quZ6wi22gJfXSx1ttauRF9yPFLIo2Rqldh3aJqPWZqfJ4i5HwF1otVxGqFvXlV
g8hG+7ELVbUJghjooA2VAjk1MMoE0t+yCOtINV2OgLN04hOW4zaPvzhOe9bBntXyGYi7wdiFJlbT
PAKu1aQ09gbu5y6cN9YAudqnEYLGv+jg+rcGcG2OQ4bbuP+S5HgsFBphSRTSsQ82tP+u17Y8RbvH
CuMbX6kIyAKopiet40WskI4DGHp09RF/a1Hn7IAKHtCZ9u2Q3KiUsrFHcTIOE5LEgKUtiu5NgC3l
PI3pXnX7UncTdgPGqikT8EpJJzw6vQA5hP4TDSkWwqhtyScnMSkkiudU+OaNjVIoGnAFtYbx4ZdM
uPDzXgzd1/bDjP/MUJnYqCkfbhljtXVxctAQ2rH8SNjjdkGwZ2ozrhQTyMNkQC5kv3N0A91aGyq0
6AsKfif93o/Tq65EMVvy3HN9QkzUGS+GWd1O3SC9HE/pzUzeHcyMQ5gb8zGdLeGZE9Q53NetLh5K
P+go18NhO43VaxU02T5CXmhXfM4pq98Mn5wCsWj1m/yalW11nKPi1QVkjDs93zmh+4lt/scM7jSO
jfdJGNNeTbCUdD4HQ584rADmjW5Pt7XsQYcxIigqKzk1VnbwrxqROrdymE9DbQUXC2uXh9E13dRl
2p3K0rqDD93cmQvkZ1I1t8O5Z0w+2EvLjLiAovNcWC6sH900t46eS0/oIj/VBRHHGsbBPOckwXuQ
7QrLtHYjZUqZaes5QMMyg4PbliS+rwuKp91Y4fh2nWHeDE1vbUqpufTTzcmSudr1uJg9jY/7ytCW
isk8Lkg7ch3kCZAvsAnMjus2QpPfinIHVN9dITzOr4YGH2Bz5HVz15om+T6zsDVFHRJ7o98TNnzP
qc8Gnh2HZdbikKNeXjm2Dj0PnFfis6cq8uhYGbRgAsHXyoQB2oXypeZJer1giKvpkX7SNXRWck4s
Mom1rR+V/WambuQ9uQqTxj/ZUfIUN+MxzhIGThlIWMAORGtED6nD4nCMszdIZtux73eEx95FSNad
UNsTGlysOmssrp0KupIbrgebSxvGFE5qd5i2QNbAAo/MsHMTvos9fjWpeYlrONs9ssHaz6Od76e3
QwHCTnAdbPTI+dSD8jyYoQGTOj1YRvFagAdfO0yqceex/FaoH2SrvytfDiCzEsYh7TbSS4U0vJfe
2CnwjWXw5ST5fTqzJauXpbpBqWON7pMbRm++RRSOoaOuc0euilzE5Pt0EUoXzhviGwCWxbybENfZ
iXM0JpqOgZJeRUNfg5FwT2ABsKk+tjgoxKUxONootkG61IKhtE2oEw7M8xBM94MZ4RIKX90Aze6c
ZDA1Qy8kMGmnKOBJSbM3Pqrb1tYR40+OfRwSXOONPl5EUZ0gJaLOQZ/asTL+8xAw81+y7MgmVMqx
jSX/mxCwPyReM5Xpte9FeU419eDyOZ5Md36dUFqvsMWfCpKOrkRsuyd2VbWnz/YrZUK/n7j4b2lD
7ttSL360GkqlRDospReZFck3JxO+DHcTzChay/heKwVXeXRv1Zq4A0trcybXxcUQJkAqokQw++fI
SDPGxlNi3uQB89q8gBgEveXJio2CTQ7S7BIB4yrMx2vN7PJ1IfRqz0aruS6V9/dQ1KjFFBXInHWV
OSW3g48irnIndfHxRnp//uIZ/xLbpgQ1rwLxbUjTNv6YDm/wwUaNo6GdMwk7dmJNeX7RucfGYVkP
6gfcv4CYM9cbopGRPJSGu82R0lJgTsc6AVFisNBDCxdsEy2kEyPUby2raF/XCYEZAUQjEZmHuCSc
Ix4ZmhoNQrV1V5TlpgKYdGt1FYZpfdy5mWmejCIl/XZQ7FWzwH1wJm2Dpte5rbqx2joAsv+ev/Yf
7+P/CT6Lm7/n/zV/+0++fi/KqeaobP/w5d8eioz//Ofyd/77Z37/N/52id5rCGNf7Z/+1O6zuHrN
Pps//tDvHpl/+z+e3ea1ff3dFwuovp1uu896uvtsurT9fhb8HstP/k+/+ZfP70d5mMrPv/7yXnR5
uzxaEBX5L//41uHjr79IQfzhf/z28f/xzeUX+Osvd6jOPl7/5S98vjbtX38xxK+Oq1zE8uQHccex
jF/+Mnwu35HOrxzaSjBFUq5jsDD+5S98TNvwr79o+q/CVKbOfECH0GYJg8u4IZB6+Z78FSseamlH
2jbdkmXLX/7rqf3uLfznW/rbGGxp8wR+k27JckvZVO66g4dTCp0c3d/HAhZUeVPrqntYMfNHC4to
o2P3PsbFw1xjwpKSwLwGMTk56VF6x62pvAy6Nb6JvCWnO/aNjQqhYgUdH9bEp7XV6kycwTNg3GZW
+mByKN4gKWWlOJjdoXIfaEQRas2P+sC+cgyb4NZPkU2bLUrdcNJG6uc+mEjMsOoLHm3OagMPxdGV
dLErP1NQYlOzOahGYanL6Muv1VyDX5qD7DlxKpx0cRiigkAVb71Yc8M2FpExNU6qkKgpWudnvL3O
Ka4s+iKzcRCy5GZ7ayYUpetcjgA9Yj0e8YyhCoCuo1XkgqE0SRh6NdpmQi27LxdMHBOAImVyqMv+
M8pUbGxbcENPU+BYp86NM9YMGjvgGlnPB/MOn/E42pCu9hcaTTgf7DHSyEbCoopJsGektBJx+IOV
IiyJHr8kq25kRD0BOutATLB51ZzgWqqi2zoOTCiVXTR7Po7Md1RjyGzloHZOOmtvtJzTD3Knk5UT
SPVZUzKlq0Z1EyKOqiaxmQcVO0Qs9dZMCgD70YgJlbi3OdubDWL8/VBZor1KpOpx42XxYrKn8+0+
UtRJpdcQML0qJibAHvvs8FwWoQulPYRjggiuKdAeOwqn2RBE6sTSxbmW2ujvnahG1dgPPTROswn1
c9MHtidI9jkSCm//NMJCQZNgXPwTDz6KyLn2L5WRFneOVkR7ut7iyN6WyiLtulvp5PTMYaLapzjl
HSbdmEE96FDlHAOSiHngSN71xRxGuwbyrqc0zumB6FYQNZFzyFGFPuhi7G6w8YQ/O9tK7zJ2vLek
cUPZAld+R5EOcMdHoM/CTw0e48/6ErU2a/MiiR1QzYCFtb1y9WYZ9S1dMFkqr0HKv49WDyojdN6Q
vUIF14Q9ubylIkB5rvVLf9kZ0DzL6pTnLPpCfdBegtrIX6aMKFUNFjGa7VQUCCn9hs8tWKIb5l3m
fZPp4TaLFoKfsrPooZSR4QP3V+Yz/ZN7I9pmlJvMDngAcJagMsFoaQeCAeb7rHTL+I6beUpMDM5G
WJI2kAUGeHNreE2bl50HZyYgi1Ei/d6145jMkCowxh3mycT5OfpCPut53h5YPaLGdivRMjBLUwY5
Reqqej1wIe50NP/7xM7TRxT07gL+EzDdewD1K11z0T+U/UiIdYeh02krmJqMIU9WqaWHkHSXrdMO
mKJE4m8HZs+XsqNoLCwBjdMPUEGlXTg96o6mti5O7W3J0waCFS0dC3KMWJjzTTtU+qulBeoh7QPE
0a4qjjUCnhcN8vgBFo57GNjD7Ie4CEn7cbWrdBq0bVnSUKnSgeyaj9qjRbnJChajF2spVhOE16BV
wFJDtglCl7Mjg+lFRb3z3JFkfGfNNPF0s8amiZBHlNoicyF4bh1ZZXZo9Gl+/77V/K/uyf+zG+51
+Znft/XnZ3t5Lf9/uOtKAtL/33fd++Hz4/P3t+nlL/z9rivNX3VbuMv903LtBbz5X3ddnVuro3Qw
C9xyubk6/7zr2u6vgkTs/77TWtavhmGZvJc8jOIf1v/mRvtdHP42UllI22LxYmANcQyC0v9Qeetj
RYaKI0OvBWh17jJtZCWUdqStOhj8bzpsZe8ZeUbrURrtFf+P7kbMXyuDDX0a5Hcz6dcWE0ndKZB3
ptAcHaIWV5D5YIAvSIO+mfyDVqR3yOeCS8j+fhv0iC7sQEOw2hIfFy0+Eq3Ih00uT0yIjAPHe4nR
M3HRKYEUjXF3rQKldsY0Mxvlm080y2ESW5ueg4sBBBS337xr/yhIfluA2Mvv/bvXxULFLKhkKGt4
w+w/xN7bODbGkUkgwgQYCDAktJIKvkISF3TTlRk62tNMjZ+NqbluARvudNgId6Q6VluNxLaMWCVs
jPbtVLNIB/ViAQgFlVoAgFkG/OSWJRCLxkZIL9TJdHGqLLz4gx2vTUXjrJsFiMjZb3eWj3GnnfLp
bKqW+UGjG2fDao3HORz/8WVsobX11bPo0Mq1Ul3k8gfsx8oLu6RENoAUjmCd4q5wq+rBEpY8jQUL
TWQQ80PNOOE2RIL+/ZXf9+JBy5RHTmp1SxafeOjhQTJ6rWGdLF+GE8VVOHPzdxcNazJL43lgaMfS
2Zgv3182z6lZtfs/f0vMf31LeEcM5TAFsQyljCWF+TdJ0eEYO6pIrW5j11s01h+91P3nEdHkLjME
q+Ei1p6tFvUthlfzEtZ2/NzFBw1M1lMaPmoQ+E+mEZQVq6vFZpngSeN1JEb0PLpCXnVdJa++/1e/
fGkUrbYhGtZlJQaUoygbOKAQJmjrfP+Cebp9DuYrXVPlU8IFfO0bxgvRA/YTvI/QDYwLzt3rb1d4
J9Of4di8zRmf79JWdPoYAh8TxSAJNeGfv0rG7wtnCnebBlqaulwOCeGanCS/fZXGQMaAAlDK1g4O
Gb235WMrl3DEBTokahLrbTct9hXSFZ6omW2Y0m/4ZtR4To29sSAPdSiNx85V5riKFFNIUHPmdWIZ
+m7IcAYzHYuQZGOlZi7noHNkygzJSKVYDOf+CXxUsPeFOeyEiT6t1y+Cldd+JmvpgFN+vDgRkTT/
5rf+YwI3IEPI1AaKPH5nZYs/XK5Nk4y9qWtIZ2sybwa4elxWeX2em8bAqs7wuGaqgEdNKzYtOX8H
a4AhnsaO9RSostqyDpqYDzvZzez4/qEIKf2pBZJgb5XqivDUo4WU+FHWdXobEO9DHBH6GGDxV5b0
rdWIlIvxCjs16K8VHnQ5Hs2Y5N8OSdWmz0AV/vkvLP/lYsB2TsNvu6j9gYDa4vdvMwhzVRo5kh+C
P7AeWalxVgZhSZMTIxGK8WkPQfkItN15adR4gJXgPFa6IfZuEt2lQwIkeZbtGddLS7kbt+c6qtGp
fH/9/Uck7Aj5ne08V67+maMTvYuiRh41syqX2WTyb36j72f8uxPXprdEpCttQ0lH//5g/+byzmtn
BKlt1tAYERqp1l1M6vIQFyXTIEMa2OrwxWV56q9NM5v2nGDXfV8wAzf90z//KHvnJS417VQ5QONL
ViiI4FNUIZGgGAutkx5P4YXrsb9zqmiDiC+4qWfWo+hMO5ZI5nQp2mi+WHV0Rd9Q72GV3ZnhNO9S
gmQgveX5zu7LH99onG9vu5sf/34dIPtB11bC97Zj58VVmr+BY2iBdC6OxhT4l8xCHkBUc37Itbp4
alKwLxhTkUEsqXIR+XfO0BEoPlbaM4Ggl1kzmg8yaJ91f/w3p6m0/zhzE/TYppCGoXTXpZD4w0Gh
lWMKPHDhnWvYYopUwaceh3aBjLP/aCJnOIi8GO+i0TlVqjeeU26CB9LWSMfoDPehY1nttQWBIayw
UiSitYH5dBTjIci652nuxVlfwD2l25gH4ln01Tfbx9Fovq3hsXQSxbAXyGG9YLeGwPLMOvDixbym
XOyXQ20Pez1KWN1bYQR7HgSnWZfTXi6HmJvIfBOWhJoAmkdAtIBJ9JB2oBEoLEi2ELmU9q4Cj7Qe
EyTLLkcZRNDRsxkjHiJcYgfhNtE+YwF+MzB0tYGinb4pJ/nQjKCPP6B0JGBLTXlEW2McRit9J/5o
PnzztBiBkBXMaFwit0FTDrTt+49+4bnxISYfYzLz7qXQSVpkHKcDZAzetAUZWQHaRItCvKoDlYmx
Pza/XmgO+Tep+cPA11xFsfFIMgNrnrh0d5qoQIBF9rxFB13tIJogUVlehcyQkEhdfDBtSyp26ZLT
Arul/tKa5j7MBkQao1+VPyPLJ8yzth67WLWHwR3NK86+j6YNtQPykuyKnn6b2TT5JQnZMmbmp4X5
dDTajIdgqNBfIryg5wXC42T3TVeWz9J0iysZZISNdP2EEeb/8nUeS44j25b9IphBOcSUWkcEQ+cE
lpUCWjmUA1//FsB6t2/3oCc0MrIqM0gC7sfP2XvtPERbJZzvNIDWWCl2iqQU5PdEQ7O3bNq2YVth
pOJsTkb8xsQggPrEn5ldKYdboH+rsvcmPJi+vJM+9FUqL4eUQvJaWPXwuVLHfpPVcK7nnxeOC7bJ
GYedImSWSafEzRzrhrtmA+hOnjVUH7YdUuToSICwNQRLtMaIduVTOXBN7MbpDppVN/c0MjcWE+4F
pJfXDKf/vZ0N7MECKBise/3HFBNnGVtWeGcEprcTuQyzGVcgTDEIeICs4xCvoKp4Q+owDJhksIhr
TUpbgjjqn826t9+nnsGrxDTxFkeNCxl62onUqo4x0tYbdDtizQRuUmogJq1Ju82TLp51Hf1+Sgkz
N+fNfHlpTs9BmFImzhdB8Z//oCugZwh9fJtcRBFhk7X7ar5zu8I8ymzaekAqftgCfxON/Rk3bXPL
ZjJKz2kRZaeW0BCU3PXRMeFTsFk8eSIdbuh3+abIcsy+MptxHvDR5Km1tX2Zol0t44BlC/Eprh4y
JGw3PVcuSd5DaeFpxx2xXwBDhjW+yq6aSPEtiubkj2b+TDqfviHIUENhqCe/SqcNrwtHBZy/e2wj
1z0stxp+EExMem3uHnQwRmalPapnkGRA4H0PmCv33GSgWpKsmJhRkDAv/0VU0S8AudVJUtHQN80D
XKwbeXCjEAluyzMSG0lkgUq0MaVx/P9v08IQ80b839ua4XiWsBhrOCTuucL+fzZqSPFooyOTrMPl
045Sx7qYg/T3Ol5Qclqm/i2bnPqKZ3bs3yeiK54hW5AWE7KIBUoEknv7S0fNxMkj/esDNS9HnKRT
31/BZBTPVVa9krNJhpCOXQc/PbuUGiF/tLpvnZOSBLqZIDYDTgwR9NzDHJtmlp4x6PnVAjkzUtsd
SjsGbNFqAntd8S7bpo3xUeDZEbJ9mobPx6+S1iHfc8dgUnnua1ZXKAb6VKyl4de7SbH+BgLlpom0
+As4FXRLs/8nivvn2m9/F0FrX0i9rO5mq/3wKu5dN0lvRjIUb3YwA8PTDmMoWHptahmXU0W/m1Zp
bWrDRHxm2Qggh/GrQX3aBL6z74nymq3V2Sz7CInJAflGT/CiAOnuEC61x1IH6fZYB9tEp1k7Qodg
sEZ4HKJGdj7UTVVdtve8zp2dTMjRsUkgk3Ee31NvNI8x5PatnnWQ+frusnzeAZMsyC5q1fRN9ntk
r7o+lklm5Osqj3NSj9Pph+hzhOaYOrZThT1Jx9i0LfG7vIQ9XqrcqJx1UxJ8V4qwfbJd0z1ZSfJh
hip/8rTgl+WG1SejAe2gCu+FIbZnHz2vfKmbGtzffFMT+f2ZjuWciMV3mLBwb/rWNG/SQv1ROMCI
HRfet6/Hh9q0E/zv6lfEyeq5cabfFh7ZY97N5EtWD2iXGmHuj6sIMfbXcp/1GUceH2NWz2EfWfuw
Xi6bdr52WhPxyeNtk29HCKU54KYe9fQTz3sNqwzmTzhnoGkJ47ENKKP+/LiXB4iMdYi41Wh7/mEp
oVDLxD4WA9PlGhAQ6prEf6piAQXVqfozccO3gixljJTZlGwJUk1WyG5/loJoZOaiEiNpPNDVC68L
nkxO4QTBr3dWbl3ZNzE/yBpc72M0N1bQHTOTgmK+UZYHh8MzirV5lSvrvjwWiWNyDZgxjvqm2dJn
BSofd9Eh1PtPLcHXVxBn8FXkybjSIMmtk17Wh3pixabMDK/YrPW9mY5PxuhZOPJb+saW3EXJlP8C
kLGRjBD7GcH6eDDROjFM2+GmndclqyaFTEU30yRgjvhuXPyl/TeETtwmbGoTIhDLlaTWOeXedbub
6wzeebmIFSXvpcUmXdKfLztCnYXpvqeRMEiYN3CARO1Rb9z2uWlhyQj7j260xc+6/t1MrnOtDLcH
ivMPStnmRxjF0S7IW9gh0PxB3A9yNqmRUZA4fYNpCPs64+QDnOx8i9rXuvk4H7ZmWHL5z/yDKDWN
HV2CFbIM+1rxvd7A2ZBt0zZcKArTY0CL/tvzgSIAS5g/+yFsjqbgfpP5iDOtmeR+DhjZUel9+MnQ
H8RYvSG2Ha6565RbzYKMmZMXVlHY+4ZEeSY8lIMAUzaqbt1DPR9j5Ri/J6P83ecxx2EbYw8ADDJw
iEltnvIIduIQF2LrKwZGcJDvlGVqO0J0wgfmoy2oTW0LT6r+znr3ZXKLe5eT0euW4wdRPKAs4xjD
X/eL7YzGToef2PFIz+vx75du84/UWWWq4ofKG/OYwvBmmh3Lp0LQ+M5bFNcYDj0+ALvRMEEWA6a4
0pD9dqzaF8Ozq+/HLSaSZnwWc5VTZBkBdCkIpOZr2TumxvUPskF08dhKBj72BEkssg0PgcCgd6/L
OpqnnDNyF5jYEFCszEul0X9gLlFHlQTeSxNzbiyHyLrVHVegIsL9NHCXbyckAksh2elQewETRhBU
Q74kDdeMiuvvUURXrdL018m34kNS2W9J3xtbVjT7IwwKKnWS7PGu3RaAa9e/lVh1bTN3f4+Ahmwy
ywA/kHrehKQtIatST41VD3fLE8+uXfpfftmKXcShcF8Hjvc1hubVGZK1zJHzVqUXHy1VuztDuPVT
X1r8FuwaQSh0gnBc2kD+hHO2LHLKXzt5AwGEqzTOzEstOu1D0/VD0UdyPzlAzUIMoMTOym+AacMu
Rae4SwNrK5lYIbXmDjLnvlte90D3JuxMUoo7H2t3ac0/4E7C59G29k6gfqVtOGy11rY+MVaQiMZy
sY4qzV1jYXfuj49zcOHptMoc7jkaOsOe3ii6XhtVVJ9a2hTr1Oc44kaTdu2MjsqqzbV6DwukJATO
Ko9VIyBNsgB4wS8vwy2e5qbFBZ3BUQAzEnrsltLutR96eXGYtr1Qs1N8uYnzEUxR8eyPUgApiN98
oqdbz0bCF46VtU4leTelTXcvtjA6KysuYG04+QehudupE/q3mrBPx3XvBOfcQBg5H1WskF5X2X2h
iCujTdxMzdaPWm+VmEPzhHDfP4RJ+0dKF41MHa898ELP4cR993+e4fQjJ8Jx/1D6q6tph8YO1nR/
jqL475yY+6Y53J6hMFa6TdK92VoYXyKNVX6+SEyvZSxl9c7JRGT0lb7jaRSvZZMSHgR5M0SReyqy
mHbNOJYrt4/qs+jIvH20wbSkJjMUCSVKzHIukxtvDQE/IdZhzIstg6NfVFreGfsV40id403RYexc
asjyP4WkkaO6aaIuQuE774bhR0m8i6IWBieUgqnl2TR1OyVLqKB9Re0STyMiqzQ8p4p/57GjzYtm
XRFA/kKGvHVkXjRxVdqFv0MN7xPJ7Tlbj+nduyei36q04CvNK0UVEGYAEjXayEAF22pA3AKmcwsU
jRiqypbbpkb9kXq9fUswBK+THGQHUYfVxo8/rNht34h6I+iZINoDHEz7pgfaHw8b66HVvIvtWYxu
ceuJ2vksTcyyAZ6hkx7D7JgEQPbY2OSF5yEu7U56iFWqjUTzirFWaihPKl3gDDasejUknnFeHkrm
xaIX5xQ05kW4iKweqx05PmQW4hO4OAyWL+lIaIul1J2ks52Du5Wca61gmdLLG+1t0hkDjQFpr+F3
ppsRV2R0lgBXhjYN7qAXhpXEg7bqzVj78BLwD07Qo3pMjHQvU4o9iNfujUzbAWn1KE92LeUd3+qz
H26bUc/eS3Dtt4B2tp3mRLIID4FibeVvrdaGh6rP/wl0lOCAz6PTMNXuV0oebJMYl3HixwiA5dnR
keBnwik+quZpOQ2lWso51hE7fE852L0EB/dcNPYmBuRYp8nR2v23F6fJlcS2AEqZy1Eu46DCTuEe
cLXkhDfb2int06dmJnHW/qSO/TCeVReW1+Wh8m5WX+PUH3B89bnDzTNbezggSYyAh6XGQ7fW3hxb
O/MpE+cYdjnfBIInxjHVUfpQjdrlfDaKsNo61TjeEuH8I1GgHlrLG28lRsHbpDd0IWiYXcsSIg4Q
QZA7Xe9hsBp/TbNFeUJhsM0SjsWPqg+WLWeuoe63LbJ8HoRPhcxZtgZtJw2QsoX37gTUgXVVio+6
eh+4jN+9osrunS+OzFl3qJOAizth8xIM9sqeQMprbDX13E3ioB2eOwgzvBHNfrVNbD6PW71Kje6O
drt4Q7BcuZ3xZjeu8TbEFQNqXJZI0Z7jtCIxpG3Ms6055LSFDE5DTw4HDmbAiQ2NCFYp3Cfkp+2G
yorTVeZh66kjOk4IWwDu+a19HYnFWPY8zxHvbTr1GEQpncHjqUsalifsyx0dVyzReynJ8kj426+V
Y3wtDbEl8UHM74qk5icEC87KwqKB0dQHp7nQJ/HTnB4NKb/+sN0seU2Z7zL+cJp7M2AJbhtcAU5U
a7vl6oqaQ+dVl9FsoFtb0fRahZRdhZqGo+a30+vQZpTFU26uooCXWRlgnZtAWBn0Agosefkh1C6O
8x1WjbYbIi06J1R2MFLnp9nyVEFX53VeHjpHwdvA5xVHAFUjjNdK1eNjBIG5rdz7RFYZJQRROjgR
DPEsAjmg5YWzZ3IagQ1JqPnHFOuhX7k/W9dFhxvlx6EEzLJzU2bhj7KJaX1BcmgSnkwnBGQTNJwE
5q5X39gfjiCZcW214nMwlH72B+iqM9g7bkvAlzUnlLSc1MXQMAU2YNGQhfMdwhDGJOCRxKOl0LMM
bEi5YiwXyWy8RxODyYkr9IA7Qd11V4UvYIhXitMLITtVjs86aomWImuoBIIMgKfo3lvXQvQ5WDEm
FGTQzUDWZ1R0l7q28+e6Bvnip9m5jTOWSGAxrxRIIN7wST0+hwpY/TprjSMSB7FDJGt/lip41xsI
0GAXXnXNIk8kbTd13IhrxsK5V7NLsc7M8taK9I/dJyPkoaUDUwOET3P/6jfOz4Uia5aIlI2GLgVi
MYCOVee9+np1jYfC+G4DZOtdaioSYxzy5nPC3jzQqiQ1csGWac35KtL+Cf3oqUGM/kZ/Oz8HoXoa
HZrC2yzvXLIHHb5MP+Z4Rzv6lUKz2iwxKE5P+7z2dSraQYak5aTJdsl5sMs5WA6sFH9K7EPtowBz
JmgKKJ4QtcSey8IPYBLmzvjlKpZGOaHDmWLCxxozIFo2RIArZkJtS0njWoP9l4i6O3+jDmF2tsdH
ObVVQDsmtKdtpQIc/FMw3CzaK25tY7GYWQqbDhsgR7Zymy+H0OU/mV+mWUsIKmAUaAFMIBwvC85Q
vLxjRJJL22j9Mcb1vBukVv5ErtV77fRTG/M3hos/Qzp8Hh6BeaxNJoTeFR9uWqTHfOTtTy4sBNUJ
62qqxL4i77WuiMaMvVFAUTQGcRaBEOflWTf62Tac9Hq9ZCQsH3CLwGeX9K23FcNM85/Zs8sDCqRD
ENfTya+jkzFkkHScgcgYQWCMQzr00liXnpYfRhtZNl5UhoUm/JvHgaKwFcMzd6Vkij/Ac6BfGK62
siwLIEhj0qsZucjwVZMsb7TPOuOpZxWAnDcBXxzthBl0FXTq5sdTec+b5l25dfK9FC8kgqivGvpp
LKzoI6XLe8kbguYaX9e+OINtHaeGpgdHIC08eSAxkLIaxfZlMuv8qrTS3XmFhLrczujl+SE1xDnI
yvApTvsfYCaCP2y5q6YJpufHZCCAVLwehmE74HP9pYA+M9K05AeDIWanYr7J/LGds7PLMx0uLqHl
qTm0d3VISBzBABwk/7hue+goNpnlK6yfPsmIkw7kTTUYToppbA/V5Iz/dpTDMEzRAbyUHtEllIYv
iUnLiZLuJRmQ++jCt9Z8N4RLuHTwzv78MD7KwLRemS4Z79oUZs8mtkp8CXLYtknnnSa+OBKXU+Jj
G9igy/Ih5J6udLpFMMck09Is9xp+FJ/BJNRzN2nbymumayTS8Vkfot+PI0loWB8PFrqXU5GZgL2c
gf58O9KC64mqN002iDmwzS2GabesHK750y9D7ctJp+Kw/BhsxIxe74dgZ43CPwOhucUq6f7YM9vV
cIdvbBFkbzqgruxMka6rCdC3U3iz7M4+NyMnfY9m5DEPDWOPT72+ZyjKVkKvw9+Gdo89b2d0Uf1f
DRwVYcfIayNdQ9d3r/FE2mLU6CQqzy+NsbwkiGxXvphTuHsAeRtHG5uNiT+crrY8DwAc0nlfLSvn
9dFVHCa60+gewWvW+C3ncwwILALfvOFamIig896TO5dG7RVOjTsXqsxIk02ao8aP5+KVpB8Uvsa0
0RICxpcGDSOf7Jp0LZBOosVAyZcMdGhdL4OjvMdH8ZiiQXi3YDHW2pWcWXu19B8aj3aQ5LA7NC+h
7El3RQD/eNamkAwsRneXPD1Q99vvORSRuxdHe1MV6qMFWnlrA+eXIlrkRg/QOCyDy+XBmQCSOYaA
eRT71r4wy3S1tAesuuhRmhhfvjlqd5gyQFmuvcnhcuyj6pPg9fdk/loTvo94cIDhzntu1RooSeZd
c6wvVSvTV6f3vqmgKFGV7O4RWJOwMo230i7/r2dKkcigS5KFG9264o0JkazkVkgGBPb4+Weaf4rV
fKgsuuHZUiAdaHI+ofnOnsiU0aTXvXSW1h0fbUwxumdG9uUNtuyKqN262BYBxKuMdJTNZJE074YT
loD58IHk3LgUmv7L9fGH0GHM3+qiI9hQDthm9MTd2W6nbW3bbo8SvNRKFrZ8AZlfrh9jLA+JHtwF
e21RrB3rEB0wegPtZQhxMIWRU+2tOUmKwXpyfSymlZle4vnQZ1Bab5paNk/Lg+6OwSEbHSpXOff2
fLzy89jHzoebExnBUz5MzXsSmy+pF8Cgmbsd86uxS6fL49L17FfH6c5Ypeg1RNVhoE2+XRZzFE1o
bJ34ZfmRaxn+SQAawUXIHMHP7Hswgqxy22uSixxbG7IGVnYkWGoMYmyt2lkXpLeqKHpeWq2pDxIt
tFN/Fwa+ePVHhhNIyc8xqea3Wgb/O0lbao9RRpJ+gjTw5qoYPS6Z4HA/gHk0Jype54+dvqkG3TXI
HiZPmYVraDLoNs2Ti8Z0ol2iQBDmXfLH0ML+5jiDdiwU1OKqD43vsiq/K6+w4BIkX01YBCACOmc9
GL782drGpU9nDhvQJZJAiAIqB7DUuK1IuaiOdeannxR9G9NMIVDliX7AeZTp+8BXO2nKw9Ko1dOo
vE5B/2Ryntz2Q4tF0QH7GFgYGUXeOLvH549kdNxMHr3jlTf52b+752NFLHxt3MNrTS8SzdIlbMlV
5+xJa2X+CtzIJsJ2xKtfQwKFa6ZdHptVAsArYwbgcUl6TwCFmlf8X3CZ2yo/9AFNhdFDGpekApvZ
LN4GCy4+BFigg+iM2fJspa8A1+gjxf6NiJ6v2Iu1c96p9l7qPeV0q3q5tUrRUBuRIV7N8zVHhT/j
Vnl7MbcLaVNHTzR0yGkhJGPE+xbSc+kF8cR+QvdyNAmVDObEmGV20XjVjryN6XUKBaPF5RT5uPRN
bwQNM1+4VO6AtIf2BOgzWeuU2S/5mFk7ASZhF0f6kfnn+KXDhoInXYxb6KTZGcVVtXG7JiarukdR
5/vqWbPjFodXl1057+l7LXHEhXjfVSqA1yZziJEIjP7oxiOIGi91eA8tJbaGDZfweOqYsf2jicL5
rSl/m9nqrYnovjnM9DEdEHQ8B4fkdsRSDGBuv6gkIYD90cPKPcoO5N8kI4S7CHbWPb3hiyA8dlP5
bJIsOd9MUd116rQmAEj+ykUhkCu5KyrPvySV+TMYTNawgktSwpvG4gW3AUndzp7yi1bY4Z/5CVxv
4zMkZjposhI+Ng9u1f/7TH0b9YnM3fiECaZ5gU14j5ymSHdMZrkuysA8Orilc+kI4lz6w3L15XXy
Z3AlpMj5WvQr/992GON/QMGaZVDcn5ZLPwKnxVloMI5008RONF2xcQcZnIO++oXs6UuMIUKVdngN
EHIwvC6Z+hUaUTj15fGlk0RnPoQTgQXTXwtRU6PIAW6rKXeX10G9Xb6nro8JnYXNtEkLI7iSKUUe
2n+eYRmmRZlaw6muPpbT+/IAGfFSMHB/yonUQg0fVduoSUwo9k72ag3cmS0AM0EowTarpX0nIepv
QSn4lguop4zb8frq6rGm+e1+9H24TF2sneq5HZsN9ZVmkvGkafY1bEHj4u3GGGdr3qcAYEx/VQ+P
2sCPHiMH3TPfY6BC5CwYUDql/lEWkUsLmWirMTOTpyG2DwVdWPqIUBQfXa+pz1kByesuaxL4WMxc
6UTfoVnZq0zYfxNsbWx6mA+hZcjXLgnJ7kZQ2zN7XpvI2jdOCdrILOUpsfLa2kA7yvchchEauyTe
yElYuyQYiCwDCrDRayaRVYQ4Ic7a5ooP1qVy6PJTZFvOGSsYHrrO3C/VyXK9RulIFnM9871QgW4M
lKDXyn/BQmbcax2ydtm4r4WnddCfuCghjpVXL5vsvW0Mxk6ZBijEtEbLPwTha9XX72K+A+lv10+l
Mk6D7m+daRyuwSwMAG5bPJsBlH1YpMFhFLLcg0ghhWBOJ6o0Q25rr4H/N0zQ9lVKW7H2mz9+YcxD
VZ8EurxX96IhAC9AxnKOE0h4j2ZBObR/8F9k51DF1XF5NhFYxLM2PqjI+rLJCWaqF7vgLSV8kgyn
ZxcABiZsa5P4pn5q5XAJ57C4tuzrfAfgHsBf/V2O9h/A3oKt6rcDySiD43XqTYstfpl0PtpizUDL
J8jVZaol/tCktl4yk+LWr6snkzgil5lmX43Ec5BJtUn10CVqVRU00bE1Vl4NXlrBVIXVJK9YIdv9
0AHXn1p5beqyoXM8RRwU54ZwFpCauyiwCq+CiTIU1n4Z4NJnIhdgXuCHaJYlzZNIe6pAeQ8AYNJO
fC0tzy5jW7NxzK7mimHpReupOV61RBevcvBvjpioUhfZizV3FFonl5uaQz8UIyDvXsBM20+8mph2
3JsgS7EKZ+n41asRkzQjMrDi3lnqdnyzU5qF8/JvRCI4hQxRIZCxQZQQDj2iU41/X/h9nL+Z8xSG
P7EZzh+GlkPa0gVULBO7cpr9wqV/KvDxrpZNZoD/cF5eVgXN4K6fIHjPvcaUt01cdFgM4rfXBpeU
8+1FeHl5rsN8Ow3t9D5NqK1jhc0oG63w27RMhEPW1K3YPq2dJDXg7DZaAduEarTN7GIjoz686jWN
yMdtXfeNd7IJmA7WDOeHY9mX23gRCDFaaU4PUchSH2Vy+oLKWc3dDmfK0rucbHVsi2gmTFSME2KA
khiTtWub9z4koRywqZ++i4FLyrVtd5tELYEhfSgOrcFkX7mW9WzHif1sy6F4CokEhU1tZhyQm+y6
PNPnl49n8NY2URaRateEikFOtIGDqf/E7DttAle520aE2d5OJTHpNJPXPZ2hHJwZ6TscFnMnJo16
rE+P8+OcdOPOQJrJV9X34HQraQawRG0vCbcwBMKHCKckKG2ogccnWvg3Sjmkl+TPyFEhvasVmUqj
8YqMQ+1ShUrFGjePawSxB3r5SWLLc5OnpVtqinEN5or2W+2qU4QgYBXa1vijaNSBhO/uM3MmG5d0
cCAtYDwZmHHX/gDYPoU/xOnEfC2JCxrnVM350hB68fffOr33yCgvqn84OEPmx3kM+UuXL5Wfw4WA
BJHmU/7SFJP9ijJjtVyofUIdUIJhYCL1MQZZ8dVZurEPKgVvL67zSzWihhwBCd9VR+1noOzZLi8r
zwERovvyysm82wDY7462rdQ+NXBAlQxJsIS7DR2Pydsud7l/Xg6bMPkoKbOiuIsZfBxNsCspRNS1
0DiwdelIx1ObeV2df6/BApzjVIMly2wV8WvR7MxE4QZaXtK1RlycvBMzxyCjle+ZqQ3rYi6zVDxq
e2O+oob52ori0dgE1Zhvx5Zukxv7qLuERUxcpI6VOQ4nMkaubWayHbkaeSLgn/rB9b4QVlPqEI/z
HMcdKvsxlXsnG4vnIm7CvVbx6fzb5uabXnY4quN8rXcZ/xRzHHIAdKCQgZzOwnDdbchHtsq1ivlm
FDUrwJYliw7LiRe1hBl5hMvM2Bvkv339IwQNyYFwrB7Plp89/nSgziwrSIPJnFvWtYwPwpRANi+O
tZdG1MGL43lwq7YFnE5Vdp+D6JjzlklJlt9Iq4/wlyeGdOGu6AzjCXW2u3Fcrfp+THBN+JztvBfn
VQH6nptqo4Wd9qJMIMtN2L/FjMPetCm7jOSqLMrLzPzdCcI5rWUHGRIMf4hTnJsQ7Wukj/UbizdU
YxSPoJXc3NiUju0fUvt9Ub89ur0ScAY6XVBxfJnZwZHGdDac5G+q4udYdf4T4oTi1JD8ApbKj4yV
E3vVNUxfl7rBacxxO4FxUyLeZ5DygDGhU9QywoYMkoB81D/bEhXOGwREC9YgWVIYB9t71aEcHbWe
4PSOJkg9/GNYjtrEnc8aVVrHije6qs2+3RmO/9mCNAGKCpU6NvlCbVSlOhcOC3WPEiQw8CUY6ElN
xXwFbYsOFiJzqpeK0dVGIyl7j6VhTHIUKAHpcW1evtqTTz88LvCce/WrP81sBhheQFdJQrAMAjws
uHMBwQMrlO7/RClxyfAWNbcFa4qk90rA5tzSDwixTQ6NH9HWqI271vjmifcTwTxblZKjBJs/xGHJ
d22EjUajGQt95OfezFo5CoJcGQdXtHiUc/Csul/74JYanwF/Q+ASgvhfZpZ7uz6C5NGSFW9WMtn4
oJURTU2017VVNQvTw9C3dqWsez7/q0Uk5iZtur9GBomNk6/48MQivxl3kcbpM5uvJHAS/GKcXNo+
HFDUx2ssFMYWAulFaHZzNhBp7RjV0wSe+ifQod/smRtZFcPZioBCmWhntkMsfnpT9dOOaESFc1BW
mv0O+uk2FbG+xdBJ01eDwEhApE5yli34RKTugoIhaiPBkXrVwz+NKEmCVZxSsXetw+KTM26+c/Ny
2HY1GrjO7mchNn2QGM08CnM8KKa1t32Sl3MbtaFt6X+sSX70AVK1ETKFEuYfpkz5M91/sVkeNHJ1
mBNr2cEk+m5SVnRRevpkKR0zcjj9w7wwvnmjeJLjruk5uE3Q8DeuCbmcuPQLTenh1NkaxWMIDMUm
NXwVy5+AOW51SY1B9MafPqD3g2Xo71DAMI29nmR7+GKcXH1FhuxwV5O9TQkH3ovBTAgopVKbBOtB
3Isfqqzxs6YYixPGSVrzqcIQ/Vhp/rQkm0qo+wdEjflWNGW9aQBEKwiIRRNvI7viKGjozyBbxoMO
w4gFvHkDqkWUVIkInvAlAQ/7rFJ9PZZxTqtg6Mny+B4KxGkqMLJ7qeAMoUBhIkeKTaZ7H7Imo7Zu
MYb6+WRzIPZ+h/nk3pSxRU/S7Ad4d+ddWmlvkeIrzUJ/Y+j9L3/YBWOO/JwMDt+lWxZkhrEdh/TN
R9GwP7q01I+ybV4RMLgvCScx4MJdVZg7JdBosl5VwLWY/HVJLNZl2+74f/UdjbJ2ixl7Vcv0uW2n
D66Q8RAjblqbFiLuIvSCp45A7d3QkZuIc2/ap73RHoNSs7bsaPiDwYCEHPw5I8fWoVXaz4A+Kgt1
orZ6MTUb0NwDQ9oGUnXriX3lRmgigK2uBtMsj4PDugOvLe77imvRHfaF5XDeNXdTREhjkrrltg/S
/ZjrP2kE/hrsck+PMaNvKN9mGzxcHhxgRvoyqDbZTAHEf7PWw0051f6+KaL7WOj6pkyltak0H+tt
3RzLUP0wsfXuapmBOCMtph3Uqc/LdD3kQ8le4wLEM9O/Rhyy4bndXvkmgTct78moqDcYROTbokoZ
LY4WmCa6z9zy8W+v41rIhGtsMgMtbOjlBEIa7sYEFMPggtINVsq2CWtMg7oN/5VgX62PVl0AUSYO
s/TkR+41I7gKPAJTRcHds5E633ecW9XV7X9hZzTPjMZ5q8Iw1giOzaNZXFBbnuh+BDfThUfmyfQW
ku+c9WgVPdJTirw4aRKlcZJxVrMklALHnG5lxCyj87tu3SPsWYSxJGRV1wY7/jbyGX5IJ7D2BqoB
A9ngoSmhUU7SWOMsl6jZTPrfMA+An/ALkxqEEg8rqWU5zy5st9kWab6xFwQb3FT91ghSa13FOjGG
nJjYyYzeRTgUBD+MtjOI5wzMXW8iu4AM8WfUwDu4URhvPHKPVsn4mSVdsiVXDSFPBwQyLnYegW+D
URfnYPguGa7TepnZR0Z9G91LDLAoaLQjAALSjJwm3cWjqZMaC/BKD+xtTJzkSgIrVvym/CPlr7Q0
nr0GAUZb417yOh+uQwp0GQWY2pHlU52C8NAlwb0ze2+D1xgyXvRVdlLdGkCgE3SK56wqPrUMboRd
Re9tYv0p6+B3yHFmo0gm82rfP3EnbcpK5k9lpLurmsykg6epb11kAMCpB4gcgakaFVsEau0Rth1p
8nhWm2oUB73pVrY5dXtTVCBlEnz7VTMeBbTgqzs/2HHzPunxj1aM/XdGK7TTw70UjX5P9eyCTiw/
dgRdn6GcReQaJPjtUSKvwDY691lPY80nE9GkHPxj8ytyw59eFOdXNiexTov2k4xc7xpTSG+ED5Gy
OjoVAszC0IeX+r1qp2EroF6PZfOrkMGLGXOYxoq1ZsnAwpujKQgnT/wPYee12ziwbdsvIsAcXpWz
ZVmOL4TddjPnUCx+/R2kzz29sYGLiwYIiQotSySraq05x1wPVH1iUSGSaWpt3eaOOLW2d061rj4W
muDLarJ8hR+fKPjK32mjznnEoqQH331tdHCEo0u/Oalz5VpTclobzIkXPhIhV6T+LnFGZQOydBk0
5JI5Ld8ShcKShFKcoCZI7KILrFWQemIbVNZIpoLgW0fJeHCT/teLmiSg7hzbDtYR/JUzxkKyKOGb
p8DMAXNuC7gYy75hkk9GSbFsZfKV29i0ndw5j+0Vv5CxHXTWPipX1FVbV8+FlaB3DZnM6nl+BlWP
KNUJCXfPQHOq+7RLQUuT1Ch6wJEeSSQgysGTGi6QIwdOZNexEmGGB9Q74rAB3LvWaP1MI8JFEaC6
aL5v1Agxpx24e0N26M1SICUadYdNXeoMVgYyAhUN8rU3Sc/A6IET1y6sixszU9c0GGq9o8VExYKK
UNTGebApH5JeGGGqbpFS+SMR1Kp+xUnPZMhlEd+u/ZWWp+Zaq2Sxyhi8UHMKKNVOInd0yp/r1IDd
GHvxJhf9W9el9cmOxn7XGf5xTIPskCjbPiIlbyFQnwXWILcw9M/GUJKKMDj2SoDa1YypXh1jkWrH
AAAiKbJ2B0bRGPWO8qhrkX3W4foxbo5oq01BnX/RGUxqLT3545kKMb8yMclbQgiN3b6gNFd9seDY
B3pnPYeF6ywHpFlbkd1IakJELdCRjLh30JVb7hb9zAFkzpJVP9D3RFeJrCLH3Ko1ZWWKPj3mAWAx
2jokPdmte2TaskyM3Dzk+LaWHRMwopxUa4p24Ytihomq7dWgx7JKFYBmTVT/dVjq+WA97BiQvma9
kKnd5wifejPDFpahro1VIrBcsOdNQwW3cbeemkFhiZvN0KW0ZzCn7R2drqhhFMeQFBZWs4faifel
RDYOyrAgHs7iIDxSdNdPqU6HJAGrArEjW7F26u/0Q75FOMDyJRDr5k7qbDRJq1EHeAiqgiuQLj+d
3kt3EUWzUNjqTvSvbtWUJzXJrRXpg6T7sk5YlZQU1mnSAyWPHhjAk11QtT8ELT2gPTJB1DNhDcdi
7VvivdXt6OD5SGbobZO51Or1tqHgBWC7Co6KCTxRz6B9pTUr5dImr6FTNIuOUU0BD3R8HRPYWGqw
Y9X8kdU7NvQgdUl4CXY21MizN3Dl6SuWTAOpD2QKuPyW4cPYynLjWDGHqo3wJbePZagDEFCJCsE/
kW1obX+EQ/vVTeNbDil1K5UfEV+bqHLORhrj0RZJewp8KO4u4gas6yKXL2UKNAg9Y75FBsMZPnZM
3Mqc4iJyrGXd2BBi1YzFMeabNVS6vcPhuYh6PSVFrCe5InHtFS1uuXJSPHma3k4ceSyinnWCsRst
3LjHMxklOoqFIj6blvXcFln7QDW/m2DulaPum5Dc6oaBDwlIXR7mjWa0m3EsCYlLM5qHLaolv2Op
5mjIbkzF8ADFDsUm67snKwk4q7P+lWZPuvR1xk/XcstDpJScU/NN+C3lIZ4uWf/uzrcyFHbpYr75
H/eLeS8r73JNbOPP713KG8mhjVz1TpFduScIP6uEQSOc7gGEe+NcjC/zY3HK8kZRC6iKVRk8Jx3F
ArsJvO38aMmhRhu4H9apIftb6lfIqfRuYze01kpymzlqfE5Bd9mMQbHp2l6uYje8aEhdzq1GeIQB
1cYtkvZAVPYCcvMlN+4YBNRXeFTAJorCfCGze0niwZ00RvtSaAiX+zCrllYEKQoTL+neDspvHA5h
FKUPRkbDRO2jel24RJhnGYtj0IbCraO9S4V97WdjvEILgzeK4upbbR9Rq2cbIyesxXJbm7NUgzTT
FQ+e7LVrDLF0B4z7o+zaP3XanC0nRhARld0k0nipmC6cKuDVN4XVnIVyoqm66mS4+WUkwPBx3nRS
1R9S/weJjlzTqKRyB/J924NPRjei8Zcb2hAdKENcqq7vL6KMfdoUVs86MfKAYXjKq67YX/DgAzPQ
n+mbaXfKKopdvHTEgJ/VWO2f8rFksQ8/l4IY1GBEPo9+KJMDvoEQyuKQLiSF0/2Ylwh/BW0jc8ji
Xa5Tvh5RKHNaZpfXttTFAQ7nBQwUWIEyMAlbSL1NY3os/RSIuBAidGSv8iypQuw1YyQaEbAaERPT
A43fqUdDTAwJ7v3bONGgn+enKQP9LtSXYjHv+/eU+da8z+/xWqWyA1H4v+8yP6BKBeivjuijpc55
+K83mO9qtcb12tS2v283fbD/eGmbmcZ6SFGV/3vtvw8/7yOhEQ+PNtab+R2YOg07XVaPXaCW+aIm
GvEQlhE3A7O0D/N92ACtyQWYh3yDnWbYUczwIWHN++Ynzg8MahSuyxZEF73rIjQp39IVoJbjEH8Y
qJg2aE64f7VEZMdZaokHIqTUNh5hIFlHz8ueWhnUfD57xeXGPan6VIMtrb46/97MTFNHqpk4a9tr
q3QbK3LdW+LDZ1pHC/X/bvpS5OdMeP7OMpuz243mShAyuYSuLhEFVAEo+paUGB9ptE+J03L35GI+
FXWnXfT2UOYI61GQVV8AFhFMI2Fg+AA5YnU/paullyKu/6RGZK38qIgfa+npyD7IuBe6bWzUodfO
SZi725qIiBOJQcm+Khz1IFwbKb3elfsEYOsxQOC2M7GxnmPNcDediM1lTulgDxqahn3LJXBA+ulN
xUo71wzcc2AcqSgcZE3GX+b2D/W0GfseV1fBsnzeZ9P5f4g4lB9ocMMZTYpXruz1KkQSwCnFhsDM
4TLfDQflZruDtoopwS90FA6XgRS5i/m/t0T4R7Qi35sUfvuUCLMobVKqOY0aXuy6e0uBuO5CsL9L
tHFT0ECxxe/t36cSWKxTzxkwUZOP7GxCgbQCHIJz5bS9pGOJsKfUsHYN2JAa13+KkuLAmsCjyMvG
8lh0S10Tm3/7msb8K8JeP8R666GQiT+IM8yPlfegWIl3Syzh3ZSw3INC9NcRNjt8F5F8mDejQtgx
HVhtaxMLsNEyKB/ZoBUP8wYSUPlgAUe2nfYpwjT/bhJzsSRrHgVCW2V35r+HeT/a5nFD7U9uMzdt
380xXdvww57TqLePmA2J8pbYZGVBkpYDLsKaYrfjbFPE7YZ0xOyZM3gbENp1rECObDOcKSFhEd8R
MUtkpHr+c6KnVO2oni20rMIS5zvZRiHw9+yX99IhQUg4kPQsania4cVPLjr6MVTLnREzWQSPBurX
d0qSxWScb1Jbb/EMKybhb0r0nmJa2UjyDI/zRslp4LIyfvbgzS+deCwes9Bod7bojCnkyL4SV18t
SUy3korlv8yJeDbCnYJI/K2rZb5RkO4cOh+WclTbmE8HPfjjoEQeaOq+oPkJtoOthPsQZMYT4rrw
9z3cbHxW4yh9Hqj20wsRya7qHf3eOuXb/J+AsfxWzQp4YqgicREOcfeNqzBBnW4mhh5uMi/bpyVh
no2TGUstirSNmfb5Y6OkxWPUQIeFBPtgmik4ettqblXYNTfNVzcqXsiHeRelwvKoduJ7vqd0zUjf
hEQyMAQU8uhsH2xqivcE6+daix1yECd3N/i9lolIGiwZzQoWP+AfSx2Ofk3yGAHeD26h3vww0J78
evgcFTr2eRJYV9szlFMfFCzdIrP4zLruEgws5mu1s1dYh1Gc6rlKdVBLPj1iz2yiw95LHP1T13/c
wnD23iJtIHMgfqeT10MOIPZU6F500xu72iUsknfkXRe7WiMXsoRlQWyhFf0pGvUYSee7k4lyojEK
b0JRV2moWbvIao+d5XRPLOsx07Pk21S9e6MkUz1FABMPhTt0i/luWenVk2+nG3BFzPdT40K0j/9k
+r698gxEPtTuvScfbN+RvitdL037MkeSbWukULvYlZ+0To2LYhnfLb6TFeheEDB8tRdSGGivtRg8
wAk/T7+y0YHaT5zqrRv67zQKqEoG/TOWGNrImSX2Kd4i8gRxFyBivMIEWZJ9TB9z7J9ENRbXalqf
DLEWL7rp7rzPKYriGtrFc8UZeEAtUlznXXbmBDt+dob56Rn/XjAA0SGj3D/OL5/3o8XngA4Y3bqW
7thifiQoCXyoabHMr6dJSghC0SfrvhXqYd6QsqYe5LT5d3e+VSKKZC7//3rYK33MhfqwmZ9cz0+e
32Z+xbxz3piZ8zn2bX7MUJiqaRSeInAqPj/BEK9gp1prpW6067zxZNrsG2bpC9tOlGZN6IHSt+l1
JEBkQX3KPATqIA+mw8CbI1N7dDjFhD4YD2DN6NQkvvZe17aztFRF5/QE4WiCqCQmBqZ+oNjds+FV
TNIGIsMqiwS5YcjQmAUw8w80+KeGc3qeN4R//M+t+a7WDP0Rbg7FcGCY6Ob/Z1MTx1KQVMv9IbXD
o1Nq1R48wkdbxPlCHbLinhnAYmgYz3ccX7LHxI3RRVZ3Em/VMA67sSmMGz4s48EnfUH2rn6bNy4x
iTiP82E92gQSVo4pN0bMtbf1AU3ablNfHUOm51TicJZF2X6OZYoxLeieu0qp9kPrYA+c9msQpZr8
MxmBRtVItfeJ6Mxnp7BA4I3eS2zmO9vLaM7UifrgB4WPLtNAqFRr+mvQyBOFEPuPl/Bfu5mhPLko
vLcqaK0dRg3v5pkI1uenTG/URcJ7q1065jUXaZqfVIJl0tdnBQjP5Jto3mSaX5iNBD9OIB+UWkRv
gYNYKLSM+BzZ4JQcFUZ2bwD4ql3jdX5qzVu3wgs+PBrPK3RBw6VzGG4ZPuSGYF0C/+LWZX3KPCBv
fSQLnKzrzMXcE0dOgrvbqa428qrrAIHwWFA3kaSBkWYyPZDplCNaJBDzM+bnBp3YgZ9yDoH5USWh
ccJ9b58R5BKQMt8Eb1OupywEsEf+UW09cBe5QSBjgDSbqKGgo+7EzrCwSV2ab/L9t6d+O9+28Eqt
cjdRlhRCydfxy1Us+/rSeOl3zSLzK6SVwmJe/7aycu9CQ8HDg0O/DCMTBx9BqJVKfT0Xn13YjOGi
73EP93b60rfZkVqjciqc/H8243R33seybSs0SjpBHHuk7nTOfz7v92W69RzgxNoJmfWs813KcEkf
IM1pEeXOm8COghOXbxIDpWHtCsOiu0Crr0iIoBujeDu0RnRSVCqXj/MDQrjayswgpc93c6t8zrnS
b/HrUMyqbYh6Q+3IS47rHnRwwcXfL8NtSUxabzzYzrPgWn5NGk25llGlXLNq2MaWMpz/7c+KiYHB
l6TKsd3WMj7gxmgedTXMHt0nNCrjxrQI4Ev02jiPFfpHwym0L3Q1LEjq9oOsFfrrrrAOCK+qR1cA
95uf4aQl51nkPmdSmNs4HK65NK2VwFn73NsaIumm/Yp7BZWFKMQ1CAvjSNHRmSqD7RekN4Wes54W
iEwL7Oe95m5Vo/OWeRXVO81FcyeQar4wQtExyrTJDFV1Kw9X+aNZY5utFHvjlZF2x1uTbfwqVNfF
5CUczDI5kL6jYFnjUSPCNao3H6ztn/K2LN7yXlpbQdIjWnInf8P0j9sr9LpLa9f6g1Z2+qIgz+sx
ZB2zoaRH96AkuCYXHG4sv5lTN0m9aWkNblmahHQYtW41oD196tD4LMN4qF8g7BoLDIgwdINWnjJp
XQw9V/66rUV3O66+gzCDql+1zSmpXUT0RZSsoy4WV4dJyoY1DgphJVMoCGftORpMhjuFhhUdaoJy
LMZOjrxD4mLTaPjdLqRsJJQ33PYOI5viJmCiz3CU5yg0vGCBNhy5TzQlDtd3UUYjujRSfkuHUkmo
1sSzC9A9cZndCZNMj77fiUm6qH7oiXZuml67ayKy+U5pm837u3g4YnzMl62vCnBB6dZtbOMKEaO9
Iw90F36V5gfVFu3dGdtyg7ejXZusHCgSEkrGQEWgFRPlbUe+16tLxW4BgLSfOH4p0DXCOFL1VW9K
61wEZFZIxR+3uEi6be6Rja4HzgdW45FqqtpcPRDHO1JZ1J1mJMq5yainoOhZEuJQfKlKeSSGbnxJ
+tbcjm3LzNXMuhfmD6f5CQSgRcsOYfODlTbRmcZWyMdT86+ExhYauexEoZPYcNWpNxrhWfs0iosd
ugNmP3r37hcUq7UgKY6g9iMjGB/bTJOPSezYl0olcux/d+H+4Tiwi4f5CfP+OLDEAREN60JeM28c
8hIJwSKfoh3o14T8rMislCQ5Iel7EDINH7tpA3vDesi1j3974sIOHnMSVh2kNpd5v+1E4bEheWiV
Rka3Ccayf9VQtBJlafcnBOj9a91M1aHWvNOIdq5pwyky7W5xYe8Nty5X84tij9zZhgLDfn4RTdOX
rBubq6gJIjEacxHZhbtCgyNxHhRYLIdptQIoplvWhk8UcVxihZhWNcgVfyyHyWiNkZXIKLIjZXet
Btv6RHbPIZxQrsU4I2+ZFfyd94vQqtHwq+FjlGTRqULmtGqmFxAdsUQNbbxh/SI2JNbqneL11QsH
0cFya+tTcWx8dY1hHJKQSQ1LQesZRFKGEysKzm3omc+9B/FI74vqbMH/faay8FerM+33wZLguF4W
61pijHM6U9/QdI+27XQXHdfd1qLmzLQu2sASAZDmhcPaa9odtGmUwGqHf1zuFIWQNtbyH8KB9lVq
BDWTj8TCXUv/EAvIHzIBmLL1AGUnzOKvTBgfYdHR4mopGZPRQvqbjupXk1+mTy5QbYwqLLZ4HVuq
gQ64OY9ZmB+p+ML0To9dwMIfOwk1vRqxVhI6y85sz7Jp9Z1OPwwesDmuVFzEPsfobnQs4rvIhgFa
52GiUo6DNYaH+V5vVLDmjVisfPTrl0BjozIQLA1PxuuJoHYg+sy9TRgeHfB7pkfdKjU1ZdkDyl7g
q3lnpGU9jab84nv3Mg9J0xzi4uRmw1smQS6WKPRb36SjlAxP8FjXYOi/mApbuqTDpPsXbJ8k5/ox
MZOGWHuWARlHyTZWUX24dkyEJsWeZaQ4p5pL5KuWBI9BqMSbUFIln9gWH5bdYx7BNKa5fn7Ik+zQ
24G9cvRYeYZccYxEqn/qHZZYW5jG3vLJFeqClGZQdnMidImNGW4Ncqu3aaPfnXy4QWxcmm34bMfD
2VSyI7KDUySbuxIq5Dz7X6Ot/sXViY9fHY/+qH5hzDg7TVKevSkp1Oard7WERHq62RZCnmOtq7BZ
omKvqLBopG/uREd2Td0j0MhUfvK2QK7lxjHtbPj2gj8X/EZGPh5tThHTWlLhoy4a1yiW6DBXEvEp
dlKf+F8FBWWhXICIkBGIu4PGXw65IQuIVePc7BJkIQ22b92TUDOw0QJ+D4+u5bsLlURwEEuDu3IV
gnyMIaH2zUwQ9pCxVWu8JkhCRgbrgIAbpFKHwrZWWAJt2q+kcXWZtQq1Ilo2XRsvXTADq0SKn5oU
IAIWkz+ZD2eotfqtgKNTMvyRrGmqa2Kw7zG0wedkjO/5zacPcPAVhgxHBb4wtEWOHsXtt5T3Xuni
6efAoWgQ88fAIky3aB7Gba1T7UyJYsB4Q+4CSLTEuJOQSXAKJyRJBKO10F2VNp8xxvsKBMci/OwK
2z9okkmPrvoEv1d/RN4pi8CIxLKQOeqW7Ln1XXLObc4K0M7r2sReZ+clGkqdmK9enFg0uUu1CCXv
POy9FBgF9VOgDLcwNxBRBVMaHkuzhSbG4qCL+GZ4OA9UX+6HPCDUNaCPBJZrxVjT9aS7WKp6UkPR
n1C8wshA/IcahtDN9u7qaQiRUx+3FMCfEmBd28DoGLEmoLLj2X+ZbOWL3O5/sulPRqm+MsKkXjFz
CAdahXbovTVV/Ne0iIkJ4xdcp2Sh1XTaykjZ0O0krKCq3HWaPjmaTxtNze+uWoW7sMJ2ppvpunQI
EBZltnGr+NWoki/qOkiN+5jy2DqJggv9P1arf2A9HxtkYLlGXqOpDuFiSo7txSqVwEYNcLe4Y3KM
liALIi97YaxriaOwcxKwxF4t/T00YVIilW3bRj/qKFCM9OJZFaOyoMoo16BZ1Y3n6PWh94djxup/
OSYO8aMy2rhl4y/zhEzbRq4GJXzytADzaWWcPSWgy9yq7wzsXMH0q5SCKCcTOUZpoxTMSlqNMVkU
8L8vJmVzs1/mhX5Av4DPwVdx9pEGHZlfLUuVZZq1z1FEwt+QDCgP0nDZUGTjQn8cO7IB9UDTl7oM
/ihJ+Tj9kTKNPm3/DOySVZBcaKOomWzr+a7o5Iemm3KLD/FUdnHJRTtOMA7mGAR1wKmmRRwxa5O4
yVC7kREubMr8Ecq/Js8W9EVItlKIIUA545NRz9XqoLritRbjt9+NzGlLYNNY8mzh/XU1FdiaBjUD
nHa3aExOUoejOxm1Ty6sKAF1M9wrwZBv+0o76mlar9IW5kCEwf/smBdhZXKxMwo+B2lf97YQJxtD
ONpD4gYuqQlIkNiHle6m9VS5+FMZFIMSGyoc2R4rFn3TdGEPCGpnoLbFILVOYW4RKvfpOoiJh9aE
N5Wn2EbC7LNEQHWPjPZiufqrX8jHxinPY9rRA6qUcDHkDl8x2lIU/ZxUZrIjjYr2fx++mIIrC7V9
wpYj52ar1fegeCcRqgig0lfb03d920wZ3Dg60FKHPt6EMk8Avig+ZmB/URrvBlBBgIPAwzLZIIMw
EboYdr8cK/tHGSuytCPaRziFl4nwj1WbDisMZ+8KIgmdSOIwkSC3upONDXroeatSuCuMK3uKhqd0
zB5G2sUt/V2z7a6SquASlMuS6soqspNwUQaktOUwQUOM22lwGpziHCbDo222/Y1zjrQxTwWYnX1D
uoy3HEAB6pJlFsmnGKEG4lo1YnFusyvMg5VpGwdnJH4SKBSedX/YjDmctzJKN00FhFUDStB4PpbF
RkXBVn+jwqAe6qG7lE25jUR3EZn14nSss1EEc5ISEDDlqTmt/8l0m3TCLWJIfpgbBK1lWMuDr48a
rApcv0MPZRm9ZxcNKSU5corz+N51JnKjgrWKqVRfQm/wndrhPSRrzY+hv3jJflBZbgHbCZJrNbWF
SvHjZMq5VqpPbbwFlflgYYSwIrEj/2SrWMG1rj9HvTmDHPshYoM4wvAzRcWb9l64aRKgx8EPIngP
t0bF+W36LwolMsTMez6aQNpbQ9YtjrXGtRc4RLBFmh8VK5Usc00xkCM3krU2vwMakR6ji1QISBoq
lBwkLyYLw0/JazfQr6eijjZj5vP1ESZB+QcJkjXkGMWpdETqQDRh063HmizHoFP1RcMouKixbank
kOPp/wFbAZrFVuUi9WICMMGTqEr93idM7T2l/Fua6crpRzL/XJJUPHVL9CfCC+pK6zKjAkJNbQ+e
dVUyJ9s1Dt2klKu86SpfzdijZvPyU5IFaKUp+6Rxv8qpBR8hvjGR7zO5NCEtPdhqTuBh3nmvvpm9
hE3d/E1ERYBk0X38Gks7R15p1YR4itOlHGp/yU+447sgTHocCDxyEdsoGVQzY3KQmVlWrmwsvjhe
WWb20IwC16V/NLlVcsGiPDJRpClEZD4H061cV9TD7GXJFOMj0vStbZvG3zFvdzoCqE/mWIuwKWg2
qj76WqkclXiw34WOXogKrOTXTH/0ybdkVFg584xjTxHuVx4ZNTw/SuYu7QhLEeT76Oq+aeBW6El+
nTciIBRVu/1CiYPS6h5a25eHUo7Kqh6cZqehWHkJXIBN8JM/i76HSPnsNUSLhtJyvoa/BAhmf3zF
o40Mlu+jNP03qbnGKjZsrGQTTasPstsvIEmPSEjIiFDeJllPyh3aBHhwmMV+7cOwG/KTp+Qv8Sjk
R2xZ51+Ab93L+mRpeb81B4rFpj0OZ/CSxaapC5fDRsmuZCWBQJ9Yn5lKlr2qyDeXa/QixZEAhlTE
3ioH8be1awdsdUP1WNM6+7s0WeR5/YtbOUxmQEL929T942iAjrFTpzjmNty4Xr6HdJum3j5GunJQ
+SllIuhrSSwSLlJORcmPnaLTO5xpEGUL1kdSsm59axN1jXzPmXy6qTZ+Bi3w1p7O5KrsxuCxpY2N
iaZTzoDePkkUYp4Sl8YrticGDwBl2EKjh6yskxMLKX3TlN6f2VhrZt8D3kWlYb0HeFSeaAnb96Eb
bS7hEPkL0Vh3BEnNxsl7i1ERYX3sRETqTchyS0d5ZanZSrp5BBWJae7VsEDSABdvNszr4Oo0hXOu
2+FOakn2XFvjmwhyeR2qEZdI0+0jQzYvOCGgZLoUZkU0HlS/Lo+GJZRFimeFsHCglhMEIVW9s5VT
G2hd8KttSucDVdq+i/Nbwh9zmp9Uoydd4ItaFULCs8pc/VCqxFM75aVO+yl4CH3rYNrNVsoYCSrH
aWU5zrUJY/WxM4FUL3sD2eGcFTJU6Ih606MbAWhgRBmzGaA/7NQ6kbhF8AwaRc3QrSLYA2T/0eQY
e39tc6CHFm4f4uaZPkcfDdaWsgNUPVGLM9jil0Yt1ENuNeSbuBivZ86sL/QPLLbdVfPKGjos2An7
DIpTPYHfpPsUd/y3FqvMSJo3OM0WBoZaXQq/Db/GRts6NDYt/zZzxZowMp4w9jGZ58SnsEQngHqc
oZPKG/cRjl8+IYuZnItKOB16hHZT36n5yGahjN+BepOx+ZJ3rfiinf+i9OYb3rz6Bm7BXkItSGm3
mvBBCTcbIB256q6tSvGoU76Km75bJ0WG1Go+BpLARF6pILnJ06F98Gn+z2Y0z//JjTK9//op+x/q
F+gAWLtXEyitq7i6EQO6T1tbOQf2pE7MOhdyK7Exqhvf5g1t4HDfac5PChNeFYp4ko2tA1YuW8pi
UXEhbgwsn2wPvXTK9zH0bLSWaYURVQG6OsNNs8RTzmZgfSKW8xdAQwiwb//qpLUhobBKRBRqsu6E
cnIqxzp1jp/jjsoqfpWdICbg/vtFBCIzcTrl1lOWMpug5xltlWxcyhbf6MxHR4n/7qTtcDUJ4Fj/
wrNq5NXwCjOaI9IBuBgLvlNsqMGhhGdEY0M+jRrNUYPV8TEmII4rkPFKbkG2a0dvrYpBPlk15Au/
ovWh259ZadKHmxJ/yAWn3FaMEER7WGp+XD7KVoT86t1bbtvDDTlEuGDqIl8MAliacoJz2rncYCjI
7kCCjAPWvQv0Kfc+lESFgYQgTA8V1NqPAo/CqgrvaKJizOTbvsAS03WwXNsIU09n98oulIV2+h0d
JIZEv8jNRZMY7bpqB3jbDdXNhaPn5kmdbw62I6iiV0SiTCerj/jeqj+0Sum3ukdubTAEuzzoyHpT
dgBevCsRc+MSr022ydM/Y1K5LDJje9gGHccAccoLONH2Z9l0/tKzav3SuOh1BMRNItuETbS1desL
WK0hR1hHfObN5bKJW/bi9d5krkMHMH+VkPM6vPcMwaoWpTSJi/pJTNI2F525Ql41IXuNtpPMSpcd
JvNLVZH/Y07o4CDLkhse2xhFKgxLmSbmij9cXTpTrBKJr/ZO13JIW2IsgagKSElq0W4yY6fiRCqW
vSuTdQFT99d258IDM4YqfFQaaYOJcCm5dw4GU4JhbRWiI+UwemlwzXQSM99GDeVeE34J6pFL1yUT
vEvlnqZ68NKrA5LvdFmOvvIKcs3EjYrJmqoS1FgoLPdSYzIYZj0K6zBh0Gd4CSi8wAI2qa/PJ79N
72s7+fcvqCuQ+L/hpHiOXW3rwsc8WIM9bEr6GjtAhnTwZdfd4S5qayWOy00wg+FjH7x0ECFAqrWC
4yKNGjJUjGLdBQP+brchYkrxrZdeZzCB/oAdYB5k3cC8G3uX42g3E73/bcDZWFsCeT/DGGV7bhjh
kmVLtAEfAK2TIKHs/xMRrGv/nXijObSEHd0w3emf9t/5MB5HXiJ1R1lavlcepELJReK1mO3rKrbP
Iw3vb4YINPmDVPBkVCNWBI1CXag3oIXieuepVGIyj+AYBCwa1Hj0NbB24AoIv/50k3qrmvduyjab
N4ZFfarWbWUf13H0JOHynhop3/89gxjEYdFrdXAQxHQw/PanpPf0k+NwkjS+WX6QSxgsbL28SfQF
F8/012OWqBclJ/ejJeP8WFo/M9/JT3RzV/vluAbUV71rTvZSaxIbqmHkD3pDqtAw7Xd9JydP1wbe
qzQHI54kyLcsSlOKHmp14XKxcXut39jqoNPGwbrl+FSfSh3++rRJzEHBC9htoqTtp57YKrCiY1n0
IPg5tTcockpynyfpKN2vZdVkwaen9OsCrcC3O4zfEH7rZ8srobtYXXS0Y8LDNYw+KxVSynuiB3uQ
e/53JrpXawjFSxBBfUhGR2DJSjd+aunXktZXhx3hgHknugRqgMVnqC6dG4F9l+vMDIofzOsfHVDC
1rS9HXBatM4TwywkrKULmIj1Tc7UWtrZD/4PEtMLLCnquHMcNOjGhI/piZxrpmG9MB1xVIdX9Fat
2mefPhfqtRsAG/dsrN6wrPgj/Oyzc/0I6sdTHmUp0Ck1OZo4j3438z7bCzHaY8q80FO+/UrVjTpG
haTxPxOvodtp9JIJxLaBaUfn3vs/7J3ZctxItmV/pSyfG2lwh2Myu3UfYg4GySApipT0AtNAYZ5n
//peoKrrJimV2PncbZYmSyVFJRgA3P2cs/faQX5yacLz6pF+MUQZJ4c+7L5N1n1n0+FEI/ttnKge
fNt76Cfit6tWZvSr24hiMhF7Agn6Ww3TY031T9++wITaA54ehpl6epjAoPjafpxcUrrhrH9J/YQI
gqzPbw0VwszRnnPwRVye4nI6pb1hMC3I7MOkzOFeS/chSZ3+y+RSPddG7tzOcW1eTL2BLo/4v+UA
25DXGfM4pzaQrIAeso5IX9WQj6bSEgd7GmIsTuxVECPsO6u0urWjSwXHuTbocIREOfQu/bM264Gw
0okCWbGhPB/O+IbkoWqfRri5J6y40alafjEgZ/DJLP9qKot/ff46LPnoZPnj9+d0jr+VUnn//2Jy
tCKE5D9nWL4Pf0qOXr7hX8nR9p8mHgJio00Q4j7G+v+TYSn9P22WaOkL03Uch8zEfydHqz9Ztk2U
w5ZL6LTJIv7vOEtCpZUnLU7utkBnqSwl/k6epW2RrvmXvBWbUCvXVqYtiRAzlekt+dV/zb8bMwz4
hGHdYRmz3UM7od1Ym3NPoFSjlHmFaVYO8bta9ObZDon9ckWLAbAV8Ulpx7pFrFwT9sErJKcsv5uX
CN5Jwd4BpiDvg772oCwT1WuQTr1plvhemjRxvDzh8k7B5d7SRfYvBF5+Bj9sJeMKzmn3gBqPVOB8
CQjuPRO/ZKr1RVpURJTxmN+VNrCj2O3xZ/QKeeMgXJJqBjca1XoSs2vsoq7Jj7nbh4CCG5E+RhS0
kE9Al9aXCwkiL7dYjVNmlRqkfrqc+bJOqyMM06m+10M5BAlc3wr2HmFfXT2/I7vLq07DrMLgVghU
DoQuYwpCQ5CddeArQikmximhwiEyQk7bhX6N7C00Bl71RHTXlrsQMnvfK2+YyszQrg1hfjYJy9pU
Ui+kj9FUO9+2G8S32DS4mXviqfVHOITzYQQ2sCFZdzp4JoqbDlrVFuFY93FsvT5ajb2Bx1rozvjM
ZGn+hqDaJhwTKcLjsDjdzFR1QDYqpBZxvJqhT595vJjaI2y4mEw68yvKXg/dmghg+ZB9Qb40FXRO
Gtc02t06g0BAdEjj0LIOlFP7myjx4azYPhmBZij8r4gze4iOPUgvNDJ+w2eR+P2B8T8IAQpCvDyG
TqYvSDuSI+i1at3KsdgNni14NkIHHEEZSknwlKqSfWYqqAVwiyr/1JY4Hvep5Q3Bx8Uv91XkVb1N
VToy/Sq00O9AFEn6Z7ac3MtszvKLKfdZfrPUTlYV4oNtXY6Pc6i9eD1HQ3Z00k50O3cem10L9uYA
aYC4x7FLEOSJWj2EBECAWBtGmoJBKK2HWRbpOczbku6ezUPl5oWGggko7rJBbpyt0rJJ6ZtOlaTr
MMhlyuwpDG2j4pS/aXiho02Kb6xcMefRl6NRxx8oC4v3nZex0SMm13vLmtREs1l0RMJyyjzoSkfX
SdrNH90k0AeCSVMHqKYaP/r4xTC7MiGi2C6d7lvlB/iIjMJwgo3yIqqCVhnlqmt1/CnNQYGsdOmG
C3Xe8XG1qKK8pgMq9nHXAHchGz5dJ7VZPqi5NDdjMbALxj7zRpdpT+dUNJcAPMwNpFUc/9hAVqUV
VxcF9pwvY9ZRCCFIus/oEO+hO1Leov5ZCLLIpq4bKeNsNfoGGyQ+TESITapbkGJVexv3KjsUVpJ+
EfCGbqaIK91nk4Enu+1G3Dp+QRrd0DrDfVEN8k4oK0fZWsED09XW50zad0DkaM8hwSZ4JPg4p6Gf
facWZv68kqOjF8RlaI4JgfIuq8FouZvUn9DYFJhpr7E1Cs67NlKhK0vPwb5KQ3CL1TBwmoOlANdV
ojKr8g5jo65xj0eed3ACJvfrJm3nD50PW+fsFj25mKRQMmkNhTnhQxxswPKUrXs7gywX2UzEVnGm
W+8OVkZWYIWeY86OafEV7zP1KW27lH5eNeo+xgQ3NRdxIQpnF4OL3jMnyL71fQ5afYRuGOl47Na6
zbNbg9v/0JdW/om0++YQdJwNPd7ZQzuG42VdON0mHyQv+dyMx0EN1B6xx9loy2g8J3WXWT64UGSa
Y2u+C8Jx4ftZ0zJ9blvxGRkBARSOEoxNRHovzccQJlpUMoQx3iXOoyv9b5jV9MqFsQbUoESDUGeo
OTpEwvd5Q4YEhcB8JlgENUsl/e+2laUngLSQTLCwn9AR6DteZTioHVkEJRAvJ0sxD2QoAiuFpWCN
TC1mrGx70RqaTfDg9xScMej0rwnkcMAcISOgqnb9fQGJHEGhM/Q3ucFjPRqeOlRmVF1aRQSEoA6T
S2htdY7xMss4pfc8jNFE7qAw01xszS4utpbJsJZUJN7yOvY0HfzYypCHRnPzHQl3f5eIqv3UA6g4
KGEypoAs6tzErE50vGzQbt6sL6LYMTcqN8JHtpLpQKMNEXEHJYqbtOoMDp5NrsaHCknvcOpkgQzE
jOanxoco6mdMEXedF8PBjezuOi9m747SmHyMth4gCzh6EXeIKsrTvei6+XvsxM3YsvKlsJsCow3J
yWgbP0WSERRjfmdGLr3cvkrHzyl57DfTFCXn2q0fvAKFj8szchM6LXga7HAPvR7Sd7HtovqYgKyz
2rfFu0kaw8HB0cxdY/+WfRNvF4spLFLqdsuV4iK0EMXovCof4SfwgcmwyOC7q+BIhCTePos2qJ7j
6WRFBR589g1nmxNhtqt6v6EJoPN9bjN/nD0GYumA/YHM93ZjQ1Zbo+HraQShggXJyIAhSzgwh7wt
HSORjQx9Zyvi3sNkmjsbYOckHBDe/d7BAAvgMMs2Xrc8MyoYt7CXJtQ92Ppmp1EnazZpqHip2DB5
KHZ+W/UbSWjCoZfMOcqQhAbdyvIqqePo2GppnEeKuC1t/69pajD7LodsF0Jugu5C4GraV7iQYkd8
kKVr3HmBn4EWS2bzU0MxcKMnOg/oeVi7pVtiCJ/R9d8GfRi8Ex0VrcNrfs+BPw0+Z6Y5ngJgxekT
Nr1hmez7EwieUfTo2/wMSnwki09j5Zkf2q5k4I/47tbmebitWzYhjmvTLpt1du4iQQ5lXwU3PJQz
ggOIqs06nSYZ05POs88z68N6AhN0kLI3H2PU4PuuVPU+G4PocnDYuvzC675gM2Zt1GS4mceKWC6J
ZcMcnyYRsK21NkjOFe6zCUINLfv10Lv51yrl45mFEh/72Sr2LQ2oFU6JeOe2atg6U0BgchaljkAl
VZufZhmYCdRyX11GqAiZTCR9eWVVgB6Ndhpvl1kA+3rMQWc7zZYR7iSyn5B7l6SnIKrch6rpxDeC
7uxrjnzgDjmVvW+Faa3DMQZx7Fny1lGkX1kxoTCrPqmNMw7w6jsTGX+tcJ/Qs/I54P5oyPyt4ukq
/gpOtPze/dfybV9L/MSgkrv//q8XvztXT8zcm6en7upz9fpPvvjG9r+fvxw+lZvP3ecXv9kWdAbn
2/6pme+eWrQEz/+Tf/3J/9sv/uPp+W+5n6unf/7xlfS8bvnbQuKfKG+ev3T89s8/pEN58p/Lo0+f
8y/x55++4V/lkfUn8gBeRcv2hWV69v+UR3IpnJAzC2okl0JJ/bs8Mrw/pat8i6+bjKuEa1O0tGXf
Rf/8wxDen9RTUlB0Cdpfju38nfpI+S+TsqmPsCcqCAsoHXlIhPsqj7KrZkZYyCNA+gwKKRj0/mxH
eaQR7YjIg8NOj8MwvwmkiRDHe0ESjbXxCoG0MfGKEMRfbpoTIJjQleRyNjlB4tdd7mTYERuyX9/j
5/Oeixcd59+RnNjVpbJawtQaAvPmwzAmQbVvSvL1mD3WWXvCZQu6rBosN9oKmjftgeFftjRpshzK
Vu7QA6rXo6UQ5YcVgq9TMaAc2pkBF43koyhxgrZZ0fpfOKyW/OUOrJ9t0PpDAbkVWdHiqIofp96S
A8M+0yiOZatK5Hl9kPPGDY033o527hIg2o+zd3ZFNuHO8hITDJbhmfFw0nC5ivwWG5EU6ONnnTe3
1FZpiz6uoN9R7AkTArS1EjLyVAcYbcTntupi1/6iTEeOhyblCHdd2I5Rb7F2VsGWVnxLrKHGEQo5
UNkaS5UZmecQ/zm+O1k5K1/SYGVnUGRFGPyF9caWvnU11iBXDrWu6uaEYrv/lJiOc0tKFFIUI+ki
6zhoc/BWVTGklJ1hmn6UUV8KNrvGzK+derT0JfifMr6QLQXqpcJ56B+ipPIQM5UCJB08WyC0Gmlc
vyqnpEVAmGtN9VCQq21VAKfXhAL0JCXOWWYdEO7H5oanHy3LBGTOA7WJV27cgL41P85eG7SbMhS5
e2znxAxvnajyulUqhrJhxoj27/3s0cC/7p1cg79rMIFSBM6qk7uObhbjqCDJ9XXYd+PDaAHUWmvR
p/lKicBhuB0HpPKUpBUv4k1knzexklD2qmh00oNv5ESbuSj61D2fqlfBoLQcVD7j2CcXgsDT7joJ
/B7Bhm8SHZWnhv/keqQLY+oAe70e0gyZY9lkbnW0CVqZtrkbd9PR6xOU6By7fZT7sP7xeNFUBLIu
IlWVV07Vuh0KYDuTtNUnn2OgTYmLgDarwHM4RrHJbd++K/sxwlTrCSm3HO2zmHDEIsDTZhZTfxQ2
x/xtNyUwfyMkQ8znR/i2CLAGHRKGiZa0ozAIkNRs0fUg96tcQhbfM5gO9Q3gRZK9iQmZ5mNrZZkk
NmUE6eCPo2g+gDoK5z32M83n6Uym/bmNhEO3ISijaV/FMLU3nIxiezXahiUZcecehDNqjqPfdEAk
JJ5ifw25r8ZIJPPZOsCH9d1x7YR11XypUznmBK5B1KmvB03U4nBl+CMDVd/LwUBFqZg69Cre7NEE
Hgdr3pvR0Nc3Nu9EthmZuvlb4phS3HehD65wycCBRo/OLnL0Y+K41sTRKsm6LxE1UU+2nxqrtZcZ
VbsN+XGZk0eqZwM3em7C1HFpXLNI9MXEx9eeBVpiyqUhtHDWkqMg9UmVTons3iMtZkUCeDmQdiMM
uFp20hkbMbZxvx2J5eo4JRF/uRLOJFsgxUh0VhDU5ROlT2ByOB2zcA9mBSIfx8RgiFD+dT3kp7w0
Fvl4i2sx9Myg+JRVyoQGlKTmUO3tVvXDtvbGEhepaM0veY9DZFWCDJhWqWGIbyax3VBc+6rIoZok
jK5E6mAypGlns9t3fRYzpEbvnXQIRJrpi2eWTn8/ZcWQbVSFC5hpYlQN5sHz7fysllipFsOqvAho
GSXbubFJ8MnHRpN46cysB7VPJFxO3YpQjlsMpXdvMcxfOZUBHrKABgWCysyL/mx0btvmHxHCVcAR
WgU1OkDC39zVQ4EBk9xeUDRilEgopZOELuOHaLpPx8gyV3UpNeDxPBro7TMttdud5vX4OCQ9OX9T
GdPBsMJF120bVYnpQvs2IFxyM4L1lDONuIv8cH6CF2lD9Sa2IaZ/QnDd14gUMXdNqC96py5FBn6j
XK06VG4pCtD1FMX0qeKRJswVRHrPu0khY5N0pMJmWeoNbaDvG0W5KZp6hvBiEx68msIyjb+hbGVu
FzUu9plETOhS8yR/sH01fcroSSkyA3tCUBrPHNRpEvmkL43Kne5LAoenHecHSx/nETTUHjThIgzm
RC43U03szqllT33X5IRVcPjP02oTGIbTOitz9IKL2qoAfYydQzhZiix23KPKWYoN4LMWPXb0bCwL
XrU2XD1/CtOsPjeWYrno0Mzpo2pGHuYJnDD6zYnbhC6Zgu9oDlbFlmLGiAS7iBH0Vla2ZW0RS9WX
WWtm1hV7PVLaEouG9RnFgt1ca28M1A2RKmab07y3cs1Edq78C0dyUsZDNzk5R3yq06te+q1zjI3W
w2M1lo13xQ1qmgtc82L80LE5PtE0yMQRzWXcr3XkwMrOcTRA7cN4miDscnhc61gb6UYQwIZ0l13o
hiwV/CTjSMJHXTmQ+hkJxc2XdtJSbWWaIwYCg31VRWnVwWMY0VbDtrKce571aT4EAVNOQDRlTy+x
9+TMLmLPamvU3JqrMSQTag233tcrj3ObPOSWDXLbsGcmpzPLAmZoumzeNkhFrI51rX29htmby+1g
lzS/TC/E6p9iaXA30USo2UEjyHABQxbEO3YGBMI1Hru2v1QGxiaG/UX1YZJYEBn2VfZMclSVTHsj
VS2nNeXX9sHqqRPgF1lJ9ZABl1Lf+qwc3C/dHLTWCW6YmW8d2sr1WsV1Q5fOqj1M43PhS6JylbSC
gmZUsuU1T1mh1cDlWD4o6pXKiEm/T7mzE4JoKy97QC3KZM9pd1z8kBMyWWl7ZE+t3dboL9NsaJ/S
FEYASXhoBg6ULHyQkA0iWLsSkZMNNicjQOtdFYUpsjVyKvVj0OAe0Ki3Imq/pjT1RGzGmAMH8/gD
ACzmoQ9TDprslvuefvd0FCjDIQQRVl46d6JR9QCpj1bpdgoLBDSWOaEmiMEwqPdhG8GUxH3TfAsa
C3UVOZElw3aOKYSVLSnXOVt5sutLxkurLK4Q5XIGaNxTq702gjBAotdNimusuZ5bRg3hKrCs+dH2
0rH9AFmky3dzRAfoQmuDpcSNgbe5GSOC3aiWraippmm8n2NNFT31VVu/A0s9lN+j0BrBLda673/E
zf//muwPiqbf1WTvlmLpH8ACn14UZs/f9aMwoxj705dUUgLFEjiIpfwan9run3+gaf/TMW1EBabp
uZ5v/s/cyvL+dPiy5UkIriajLfffdZll/SmXas13bUZW2Br8v1OWWctUqsxmfIpLxUmwGJfGYMxR
ruU7yPleVWV2KpxQG0Z4g2xuguiWkIIXuHo7lW2FE4T83LK9koU0t62L1RjzEsLqcI0uvluJoYvX
YzIBhKC3Rrsi3kmvmok4PGMs8OKVP5+pNokG6YwI9ylf76bwu1F1/RUx3xurme5QCDsHQiUJsHYR
dVFrDBVVHxrlC3O4Cchj3JOAMeFy0/kVIdF/uVk3P37OfxR9fsMW3bV85L/48T1T4nk1Ibe6pliK
1q+f7+IiXP70/2rQBrl+14Q3JqpXlGbNvLKQwcBvCpzdfIXK39sKbSjOi7G4aEWzKoup3cxz13y0
SECzEnmaJIXTSCCdWZHrQ07V9IYE5bUChZu0VODcIf7hcZGvblIH3aojZjO7SUsMFy7Lx075KUuX
QFCEdZiEEcQvWTgbm2DBSvt5sqPt9x0DobGlwv6Mob85RJh2VkPtJBe//xCV/dMzxIOzjF/5lX+W
J/yvH2IUT20dyrYkx8SHmGOTNOBOYLdNR8ATBgSDGA+HRRNclnw4Zwf9hx8IdVEBgF/RKVm7fY0F
DSDr9SxLaN/xbkjK9lJXVXhfTURLjsWTaunEoqT7jplsglPNgYJHL9/7gwcCz69PYJ9ts/uiuta7
MgPTPhVlWt01NjqjOCa+xFvsT8J2p9sG9dHamd0a1c1gLGrFetVq2z6NaVjA/AurQ2h5P2b+NJzo
Bf3qUaMB8+pNk74pPOma6FfsH/2RvzxqeWC1DCOL7KZoBnHtBhHibbAs0mqZui7bPHHz4Tpu8MrZ
VWJt4tItH3wHtRgG0WI3QYcb+w7XkJsG1yPG93XSA+X0HDLSKNEOv7+p8mW7ZlkYpM9IWzKQYHWi
SfTyprZmkzBmbYub59Rv3pwNAW+XXU9Qg57neM+mxuedYYGc2fURDffQlPIUL2kmyGD13o+V4T1C
1zhpl9UlCeEPOWO8n5bP2Bn8R2VB2vz9RYuXM3gumksyWWKl67uCJfXVRcdY7YYeHub5+XYWVlAS
mBtMm0JgWU6IEkAty5OhSeJbDRY/U9CQpUlzX65/fyWLsODl3eZKPOFwy2HBmPTdXn58Aw5yvOWh
cR4i1KBkKTUPRRZt6NwOm7ooasjlcwEIpIMNQ2r7BrwZvvklY9ODa1qMk7OOxeLQDDtx3TSfOCZs
GFlO7zvhM6Zj3gsP1PZWgEAOtmm3735//c+ithf7wnL96Bk89i2aLvLVOy1jJp9Fp41zZQG2UF14
DqoaG76c7IMRD94tcQubKAyGbRyAz/Mjw9j22AOPwpcOMG33wrDtb2EFqr1o1aPZlPBZN5FPrFHR
98BQ3Ue/GZrdPAYAbTjv4yLWEBkrMN0FvY0VtiSm/1lqHMMyIYyB8Smnt67czIX3xi7w87MOqtVC
betDgrY823q1C6ANK5zRxU0zSWp4Wjr6muHdD9+FwMqAKoubGLBNnWBOH5GrETMfI4jNw60ufEDY
0M7QEOujVUbJqfBpGqXKeTcW0ZNjf6srszyanVf+OHX9xyXl+bpe3iSPqzZdsGtsD/4ilvnrwmui
+Ms6RC4UWBaDeRzYbokco5DzO/IAOVV284Y4V3ySCLd3SZ6029Gwp8XPvw1n5yEmMOR25o8esXOW
G1thu8LLjBN4z0m/Q9GfjPuW0GqkjyaAAtxy9Gh5iVuBCQ61PS0VETCB71htl1XNdhtji0tl3Pz+
cfzlHVLKs6F8ejS5vWVx/cviWaq0iKI8sgn6RZRmxyi/5kp/k0mNT37Q1k4IZO/JSO8W6is+XvTM
hP9sCADAUO7UETbZMdkTZo1po3epqdwq3qvll5xScuOnztHMokf609H+99f+Shi0LErcJRtducsZ
g5/g1dPF5l45sNrVWUhIgdiprqIGrGg2i2rTZwy1/B5DHKieYssootyGibv2YfPGopVrctf6TWJi
poLGaWOBhDUOxhfDI6aavqL3TQ/0TufqY1XV31026BUwEncFT1Ls2jG3Vs9PX61kfCzHr6odfTyj
WfHGyquW9ezlo2i6dJNxUzAz4F1azgh/uUGosZGwdGUMHQX+d17Qpl8ertZSTw3u4fuc9SFj2HpK
t4W4M3sH+WLV3FtEx1wPlv8Rh3u3ff4Wj/+0BbRRHeqAT6j0a7p/RfMQ6Vx/RtS+smb3Pqu4czRp
L40ZbAetnBMAenFtkZ1Jbi4zRt7MQLfuZeey1zd61pslzr6wxoDyKEEAz3gakNqlWTvzLaXavgcF
tHIaRgOtRno8JZqKP23e+JyeD5QvPyeS4CxGLtLx0JV7r9ZVm0WbZmLnAftjUZjEJEjJSLatr01g
fFTCzw9yTmzUMU/kcB1WzmNpsgTJms/h90+m+OlIwpNpSxr0tslwxn0+d/7lpqFlMcbQiCXRi12M
wbPuP4osDbf4BzoCfwmXVgMjYVjC0rsJi/DDglYg5gyznYa+Do4XwnJnw78x4/ch/cBNkSvMCL03
vbEA/GJn93i6lp2IFc9yX9cphonYuTFHeY7xXO/Snuc8dJAHJ2CFVmy11YWhNDOTekZFQFVF5u4S
FDma5Vsf2vIkv7yDXIlnM2ZDU+jizHj5pI+ypoc4ZPLcgl44RhMoE78F2L2rWoIQ7Ay1Xe/q9mjF
zpbJrn1KSU3H9fq8ZzutZ5AR0JRvHdd+Pm94aA6XJQaJpK+cV1sBfddBZwVbweDS7fxhBovW4Gz1
wSTqHtER66Ogg5lvXUVm8EiAXKlYEu0O/kLUfCt7lCnQCdNNaSA6XOAh1LPTlWwAjZTQUFHRkkvj
WvbpjafwFx8oQ0abu2oppozmq1eiKaPSNsd2cQeJh8pakh/RO/sVwR/PS6A3EPhddwv6WflPKLQ2
oqLX1RmMgLK2f1eGY3qZlebujev6+TCJkpMTMG0pTpPW61PBHCaGyqfU/vGqSrcK9qUrvhO14q+t
LkKUsgRSVUZdINFq4n21vNGi6N56TX+1+XEIswleZfdYdpOXT5zR0G4kZcA+Q5eZ9xb9xyCxjgnI
K0y5GB5cbc67am6PEw018ggmuS6RTPuhxOgXmO7Wy4HsuVFF2Y2Icg9oT27NubpCrQIAvx7Z+THy
YeMI33hZ5K/uLTkQ8LIEAyLhvLq3Fk0RDpCOc3ZUTWRdPT5CeUY1F5iNeww5GLJYWhsjyr8Wk0n2
ICkUm3aUCHVYAA0bZBgGNrF+/q2elaIPkI17ycN6SPsPuSzVArsft20t3oHEIkow6c0LA23F7x+G
X92DZbFUPJ+StfL1eRi8JQokAjvPkemj/CRf6r5vnbvnI28R5Y+jF0GEl+qsZrl3GY/tiCUqtuVV
OQqgzmEp18/bblEOB6QuivgbPBDT9Xhyy/ZmnNLg7vdX/HPTgJMsjQ00n8tgnx7Sy6emQ+Tkx1Fv
I6ml5Bns7ogr0NlQR8c7RHe0r7WDymIITotR/PnhNUN1BXEDsp/VEwhvzsm1itMjedXpW/vgz+sV
WyCdfR4Oj1v8ej3PZY7FyQ7ac1gNwJIY14bA9I692ZrHeISJEgQXz9c0J1IcRyN8AAbIWU8M/c41
3K9vfFi/uJxlQ6YLJmmrUTm++rAQnrIZ2uMZdSqVN47BwCA1GkarSZclpg5b3qrn5ejHbeSFXyPC
Rny1vPrPa9HvL+n5iXq5z7Dk0EzhBrpLG/BVBRlgEA2NypvOqKfuqt4sCbTRFzi/soFsahXV8McY
FHp9zNAaYJtfdtXHZDl0JQau+7SmuaYZ7xPzfXLHtADdmq4Ne9cN8YahMoYx8MoI6DTzrIgxxe8v
/xcHHdqTDvOmpVvJvV46b389W3CYqWhcmRBsKRjw3W8NApvddMwOOPRyJtE1OvVgyq6Yals7CJMS
+xnew+H+91fyizVo2Vd4G7gIJtmvj1wC64tXqk6d08YBc62GaR06zK3oXybXaZW64HXImqxkqE+5
KphsDOyNVWDsK0T7JeLCc9pHmy4Zr8NZD8yZQeN6E27JiGKL9v10NBJ9bUB03sjYtg7Wsi+Afn3r
I/35jM2jaTmWsBg1SSFePRG1SRjcWLPGuJ1DHGvsZ1vdpd+0QSZE7E/5LkyHw4xQ5J1l3de101yH
QX50bZBmei7y9wVywRUxyUjNK4JlpRe9WafRsn51OLKWj9lyUQ87WC9ebVWL4NSZmUSduYpNExCI
lHfE+wy1fQ2HSl00wReOoeWxbLp4ryNOKmVVXIVzdkb5+rFp1Hw7TTHM3BGAJeULU6zC38PGrXCA
01HO4fM8v2wqNpZ5URGsZCqjLclpb5w4l53p1ev34id5dczrvTonWC1S5zx3PkBivhB+8kZL0Prl
p0V9SPuZw+RPTyaLWQKZ3pNn6Y8ZZ66QMIBR0MlNVL5JRdDsBsX+riPwIMvp20uenv+rb9SIQovn
BNEkXzGGpK/GXP+AY/yaABxY0+C1d4yV96g/NmFudUzcAInTXyqPlVt9Xl7cA7Ez17VKYNwnTbOj
U3qYQv9DZ1k3wiyNyxorNH9H4axhT7zxUopffby8iybVEBUjB+qXy0ObWNofnMQ6Mw/s3qPceCdi
Ya6GJu5XyDVoYpsdtnIXhmobNl/CKnBhVY5k8/izQvGJZQB+izr/fq2wfj6vWDZTGopj/vHk6zLW
wCImC0JnzoXrXdYMGskWSfFRJhLDJL2SypEnK2eAGXtOeoNaKlkzYMlXS8axMiprVfXKuAh7Zd5Z
fNuy9BGt8SVz+uQmaAFvp+ickC4X2Ra35AqJJWVsTJ1vioBNmmy8H53oxB2bjWosuGkeYiAL5taq
RIjygEn8UHf5zRs/989LC71eQVGjJIHO6Adf3o6+r0qEHCq+eX4xywBjgPY6a2sAtea0Q5bD5Jrp
2nGJCGzi8V1dRMRwct2BOz/I2Bmvnr2plSMeZYBIoHFuCSoYNz4hipdtZYNpQfpvwswxOkYA/K/W
z812WCHbNrXnW4MAoFVp73M2wtvU777SDixWOiXmhcMKaZDuPha9d0R9bb/xpv9iq1rGb4pWt0fL
WL2eX2T2iMCv6pKbdinXmLfeFw5pALTw1SYCabOPzP6914RQ4rQMjlhskaSlyr8JkzeeP+qen5Yd
rsFx2KmW1jsP4csbgat5VBrRMUIROhzo6/tjlV/B3ywB7xbsk/10aDAeRDhbz20hKNuZitMNi0HZ
e+2GbARofzhy6NG0mzjpVmX3MeBofKn626qv6d3ZMPVq8yGrYNw6XpHsnn/RsIz2osuJvWtlQuxE
fFco4pbcYdCXqJC89Qw6GRjrcqqdvX7Vl3G7Tyvr3mLFv24hqdcazU5VtXrTx+CxFBblyHS7y4Sh
2mSSkTtRgRgE5E2duZG2foDh/+n5aF846Wd4g/EmbsRV1pbiOgrzjVXjGvGJ9F6HfdYiCD8RMPe5
H+iI9waAi2ma6asqUoeT+oOP4HsHiiPc6wb4fBrhK51G96FwPFwaCSnUU/6tUNkZCNqWhnN705cg
gDi83IaFt5tmU1wnneAIpZA64gE66aYXED50eJm73l04DLRBuXNbsE4Z1iOG6FVCtFk/VPGFrtV3
22wYHAU08/3oW0xe3OXvX9JfPafMtXwHma7D7XtdKOdLP0qR8XjjV8wJRO5f5woSWhbJb54JTkSS
trzDuz0f/aQW18/HZ69vm+PgGG+d33+xYOCfo+vsSGTLNuLgF8c7jEHaUuMY30xQfVeimB0cAxTk
FSx55knD4fkSAhKVjk8SL/qepj+a3VQcSf1EEQYntmm7XZBOJQfsVO/f+KyWBevl9o0DU+I/RMH8
i0nQAAK1GBubNbormfXRSM1b+bHJc0HXtG4ehA620cSOg5HPO1g6O2iMm+tKxZqlygEU7FlfIswS
K3S9Yt0n0dEdkrd6DIuY4NVlQi9Es2/5AgPpT+3ARWU22rIVZzh3DfmMJHKWJlmAtcnGMcSYHHOC
QFr8TloRleeGaEXUTHSGILUuNkp/01N3k9dmu1voL2cfHz+xDRJI5hBte3o2J6E0WaZMaQ49Ibb4
vIk6XlbupHZgrNE6EUX19XmnShp5eoYyOXVy69jkG6jI8d54cn51HEdo4CFINx28p9huXzw52tPC
DaB3Qyx6SIaaOHQfbOyMW/s60KQOxwbmkSEorZ1RTp+wonzVhtlfoh7AxBRZrIXuV3CgR5eIyFOY
je9JVPO2g66xZi5NrsHEccsSQoej/hyLcNcTG/dGz8r6eZmGQmCT/ot1eBmRvXr8SXHQQNsETcBl
bszdUv+bsPNYjhtNl+gTIQLebOHKF6toREobBElR8N7j6e8BuJnpvjGahWJG3SMVUcCPz2SetGes
7KcpGUOPeF3uq3WCITVQ24IgaQ4NURvrw6A9Cmo637omw3DZBBJ+Jt04FCCvXWEoW5L+pMehx46b
96Q6MvTCZmXW73o3Onh6oSYRKbNnNEXE9cDSN4sSZv1IKP7y+Px/9yWCfaI+dEPFbb3WSf/RvaEh
n0IBcMRDqL8xN4p9UY4rH6Gg3S2NeY/WG4i6VlpTSV6XIv0Bvsi69+taErHdPar/3lD+e1i9tj3I
ZVYbA1f+HyWKNomKDBhRerCMZRdCATvpWTi6Qi5/SoNpYq0z3JhM+O+HB029K3bZr3nhZT0NQ7sm
hNhlMLzOnQk5sdci0japNQSA9X+5O/6fg5rLpvBhQQWse3T5v6/eoGM2TayRj7od1CAdb3KaxfaE
iO7UA3h1y6Dgu8wt2B7oT1MxjK8Zyq861v/2Wf59EPJZTFVil6vr1r+KG4sI+KwRCpk+XODlgKx7
ImiV/aR2CMi/MWAI+9vXGarpQoYDIeA47lRvbpc1va+1sA/A556WItglLJaMXJ12mNizv33Q7cH/
7yPbWo8EmcaRxkAx//EFz0Owmh7DjPAT4QyyujwL6y+GNN9aUT9vlUetAcxEIyucIpNF+izXjqwO
MICt2bikmWAHmNY9Mes6x+pZ8XxvWdZ3+zaGgKlOiPWQabZYmleStSXfwD//aiyjelEIybtrrFxS
i7hkPBDY5OAe6tApbKsAsEG2+slom99WoXxJTBx3otKkXnXThydF7lQPeWt4IcjoeVLYpo7MblxV
aKtnEWihjeEit2cZfIzdxKTZxpxaB4VwFkfKuvBA7ZPFJG7pffdjO/1x+62cx9AXTCwHZZ28QAGS
nTQYAndVNF8ajWhj2BQHJlA465MMV2HVafuuqlYYJbnlBWvPJiHTUC3hvTSR3lyierwK5Lbb5J5g
/pdTB2FPwl6MoN0J3q+nmRMmjxa5hICQBuSJZu4yNKD+QrXqlhiVp6zbF9WtEfXpaOpA0pO6OI+g
9p0sKdPDYtWk2YzzciWK69R0Hb51lNK+yl9hJ5MhvW6bOgRe6qXSbkNcCH6MdBu3wfwLHD1J0xlc
+bxqO7tBe7zLYw3y5RQpR7Ox7rNYHHGypd6c1XfYRNppGpWfotxfhTQLn+fllWxjnrTUOnUBobEM
QQkiH+QDIgm4quZ4KYmadmtr8EaZGPhQW2ZUQSqScjOsrmkUHM041H/L8WPYLX9Tcsn/3imgT1lF
QCYTJlWX1jnkf5yr4ViqmapmJckQQgEKOFVPojyzwVLPkx4mxy6qNdK11FMnhfJDGdaiU5UWLgJV
J8y91EHOASzeFWTeRLnwZOFYCUXOwxhVzZpDaxsjyeV/eRn8uymmOsFSpsk06pas/eM407usXjIh
qW9T03cu9opzzVFzmslRZUODJk7DjeLURTwcMHDbaiWetoI979F5ac3Lxp+c4+jlf38u5V9vBBU/
mULdtKqpaJr+cWBEKQLcHCfMnYmUK6lmixfFaki9FI5GLqfXxupvAhLj7Xka0uaKJpv6Yn13bSce
YR57Xa1eM84RH4vcyNZcwVIvhu1p+7dKPCR7Cq8IViwqjzQgrq1PVWiKuVcRU+9v/fu8yM05j5tH
HU+4U+kZyLes9rvcSB/qbG6YVjTSVSdiiokYaheJA/ivo8F/jpIoRgwDbSA7UjrHf/WNBN8aADrn
/mHTYWxriTUum00jyb7j4JnEbPtkbr31Xd3VDioK8xxWIPfVdRhb5NVTipD43jd2Ld07Tl0r1n9E
EdG+6159QZFzxOPwsHWlovrGPLXbb4drFDAfkWrOgSBpiS8sSLkMDW2CLqdE0JT1/FK+j4Fw2jr7
QYswIRlNsdPgZAEwjiZMLki/tdkoj12QX5j27HrBShBsk5BRJgwLZxzmiEoL4yFjPYRnam+Og34d
Rj10iyX8HOV5eoLQ9WOTqmEQHofuDHzBcvBmDCcet5+yon4qWiDAR8FNIaYwkwif8VOGFCei7lnR
KlgoRCTXFF4QJ4jIci2DfV6kmM9N2JCjiqnQmc35NOJz2LUFMv7qKAmyQ50nvmz3R27Vhc9S8CUp
Gxscl3SIY7VGPMyQZ9OdrZxduWi1y1Ycgov1BqFvzgaij7SaO/DMxh0BZLbnB4j9uo9f+4FESQOS
V9vMildm8ZdgPIekO7RNIV5qQzHu2Oqka9kSZKqq+FWZquuFkboaOUW+MSsXdnwtA1jL8GRlwoME
LQScgfIA65UyijxbAn1S2F1AP7Y/pZarDsVEU8Nn5qafAxrosBhBOKHrzAvu/qGTSV2jmliXR5jE
1tZ8wdZvTu+Izisv7JiN488i3RMjZynoMSG/SnmAH824woQmyeeteddQHrmmRoDRNGdYNQ1rTzDn
02RE0gH14Y+xl294HtWd0XSPfd/st9VLpOnPMsrP5yH+YoIHdgyf5iGbuQNHoqvUsD9DvqTMnooH
kshKX1CzcxHO6Yns8/99Akn/bAOQ9aiGhJqTGkvCKLn+8/84zjWLxGMyOMjJwkgHZZgJ9ZJW4b4l
5IDnrkCRErVX2HeIg2UypMyMCOa/fIZ/n87IwCUU52ttbEn/7MSNvunxosnLA1TIAfaVku7qoLJ2
DWWHjQq79iXMe0xL1xMsVtGbrDfMNn1D6qVB318ah6AmeSePyuD/709n/vNcWpsAQ+VAQs7JaA21
+n9dIWMED2AUqviQY1Dw8rEWMMCL1c8B14dN5LviMgSufc2Czx7U5WeH5NvpRuQ7uZkbx6wNThOk
djiIROrA97cwQKb+qBDOPYwTfqNBaP0kQLtgpq+KwPxmm+TE7Tkum+kiKtNDreB6UxstshUgKvtQ
G3S/nMFMl61Z/dz+W4hBCkEoGikFRZkXpg3RIulnhD7Yj/KiPCHD2Ru5pK+kIgJzCIjdpitzJN+g
hgiuwH8wy+oC6it09Gra83Cait9px3kJnuMWgpM07EnDxn7Pxi6UmMJtpwCaz/QWR8ndGkaq0Sqv
fproU88DCcylNCoEi3SZx9O+OJIKrkgKUYwJ1ZjsBYKdZyFeDuGgCS4sznfkG4Zby8puFsmJ2r5i
MwIYmgh4kaTAckk/gxWkNeFfvmb5e+Dz39X7OkClX5RoNBT9nxp1LH41GfQIdLaOeKmmiDCg/fa+
0OpfrSaSSG9U1QFEBnOHblZcIFZorNLqDfaOp+NMfZxq3Qvw5l1DRXtTA4Yh20xpezVnJqQURQnZ
m4OO9PDzEq1YkP8LxEd3arh03nyMVTF6Mi2Z/N6KiPPY+pIBjnrsS3qbctjAaDnDs+2l8tBW9bug
duVJZltaypeK2futF7SH7d2ZB3l+mGWS/sKOYPK0vnaENt7J0PGMsUbeaZkZGnxsTbDDpV1AjC1h
yi1LRZg5bhQk/SWd6+qgJlnyrcDLDEG0I9zCbj6VBkGHesftkCZnmC8er+nAFYdqZslQfxA6lDlj
S05MY2S/8ShR1oW64ixFJpMdMhR2YqQ5XJjga7vYsjij7IvCkH9fE/0YMZBbWB+aVdwyAR1xJk8u
BbFXNLl+LdhZN5oYX2jVpd7BRA+8UeZBgjK0wx0X+kVf3EKtbEnuVqLvDiojqYyVp8D/c/5TQSXa
m2r82RXDeJk080swBcJai+Il68Rjh+XcbpO5ZHXKoZ/BHCkqbFjrXNPBgxyRGDFedEPgUZWz36Bt
tZtah6+GiG0cjpt023btsoW1sxet4SYzarXHSHzOhyvEkRnvcM+7oYEUNfRfJk68XUG+zyjMn2SK
hwd9xJFmEB9T4njwZq7toashaelqMO9CMty9pBUSbxEbfJDicqim9hCpCzVcugCfoiIwU5CZUosA
gN4+cTCG83sTtJ71JdkvTXXTQHrVU/cyioQjbUfrsDCWxiKGrTn/JP0WDuTgElK8pr2g7NyedSIv
l11rYerUqnQ3qqboIAKxvExiubVOT2nNWv5gQnBWCYvOwu9aZ7JMVMr0rptDcSpCeMwxp9zQTfGO
LcV9bqZpR2wOGWvNSkxPWwx9FPEeDrWsGY290Rtc1zA0d2p6DheWT1V77xFoilmBBkASL1tlBg7b
crqMeAdzjMEiJaJTTJJ2Uh6QYuLLFrkLoxzWsSikPL8IDnpxWJjd5j9qbYHTqwblQVkGD/lu4/Xw
/70F4cTVEPEQ6wTAZJrR2hIwZIeltcqiQhB3EJ9GZx3fKUsQOFo25I2NzfpVuZm4fg9w3FOUDNEH
PBztcepakjlKaEN5q/l5r2ooV8QL41+0NSJjjJI0Sx8YKHsPqQo9O4wUw8lXpaglIuc0tA5/IDR2
oUWvHGfg7pnfO/SrCzUCLSUSrFfMfA37CVi6211YEYPiB2L0KcOPgaaSUuBb8OwomsXHpUselWi6
KggawDDDXgvWcRyi+GDfmF0N1aCbr7ixz9hepOtgPfBXDc+ypP6GMg/QTF+eqcuAbwFNyFpPsLjH
1x8ravHVdwQAEEgz0Z1eIc/2rykLe0dZZaBWnBCE1+1JHYr9cNLfjCYB0bRUis8jRWincNnGWip/
na0vCirwxToVLDv24SJ9K+cSSUXPtibuBkQkJkiJ2BbRmChSjTIr/1X2bxaz+RAWxn6bDstiI/pp
Fx0ICuxeNJT5GW02tzbauck1s+GPWddeB5TwXJfJsU1qdoir9Ggbgm3Tmzxvgl1bSRPzL/lHxNFk
Cv2PiOdeWHOQLIshhEaJn3HuOWHUB36ipjtQUlhfSmu3HXZbM5eL4a4S4/wotPm1yYFtNMZLWtfV
ZRr1miGQsYZ+xgPumnsKEh76APfK/P2dbo8i5tZrrsTCbquha1FV721fvG7/jC3gwPk75GyukPnp
efxVy+lyIRrnNFXix6RVd7Eq46fB4hoUado8FXmUOQOkkAclYbm1fdKiFxSvgMdrLUPuBkO7XLaO
SWxjZ+gg623/VpAWoMWYSxiBhnV37rWTKlevGHa1O0DH3/UYoD9Jyi9Uyz6amsUuAO7ih2jixyXS
vO0ryMTwg5y9yq6svLrCOWdLsPZ129CLJrUBaRLxBDBSMsWZW0fay9xJfp7qX1WtFRc0opmjqZUn
rr3qdmJFkXTBaZ7eoMT7hanm3vZ5LWhxu449FAAW6cd2u44o2CoWKyCe6zdtAfEetwZaGACyh3ye
X0QSErwJD7as8SHMGGdErwX6caC3Nxl+vmaR+ANES3Va8NTaIk7kXTDJ7DZkQTugMmJaJt5Ko8Vz
L6CmM2v0oVOdSRPCQJkMYE6kBQ3kPummzxKmha1A7PCjOP9Aq8PTv05h1XrNE8nIXdtuxSV9l8hj
PgMzO81D94jGbT42iJfjIY2PRtg2zswGHA6kAGsJv7bNkzrjHSgafypEPGup8NQAx3VDtWXtmo+X
RW3NuyBMJ8qKZs8l4uUJf+qoDRJzKCl61UvwCTaQlvymJeWlMLQ/ba5BI15XvcT4Gi5Yh2lHPGjx
MAk/VBl42zqi5uEG1KW1zRqBCJsExI7bhfc0i/TTXKrqhWhrspzHJDvKpJsfofQCAtaA6JVAdSZB
KPcts1Gv0sjI6wHiuOsfnZRa5DejADVsgOTQzdNrESghcQv5QVqZFOh7DnlRP2ZhqOzjmtuyNkkL
qlpUXM1H0DTWRS0ICiUH0BnA93h53MOgXF+IYpsc5D/cU0ZohxOBQswNV9waE9ZpB/sAwzxrgn1Z
aQfgJaWraEX1/b0YSUlqY/mkEEHsdWhDeKMdamkOmeZU5CWxXNYV2P5VHY+3OGnGT6IJd40iEn6h
jHes/pGDzGs+ZiWPUy8FriCae7W/SIAKCRsEhBimcUNkfXGjf3XqDFbO9+Ek9/diDdGYSn23bTKw
5fYJBGSYrGoev2+vebGurqDi1avZfXIWIIDAp3ffnmu6n0Ook0a5Scy2R0/HVXATgMeQSzxMULGC
jB3d9zHES2/9Xz2/XQW1eNE0KG4srqjUgSA8CMXKAB+nr63R2B69xYh6mzSrxovbLN7LJMe64/hL
j+h2iAXjFw0wnFSR+yTl7hKL8X47LaN4MOjHxbtV02QptX6VKmKfxSFj9gKybYzo8IkDPI6U3Lyr
8e+qtQS9zzT2Czy361xLvzOrlFxhVCO/4MuMe33mVmo4yZUm8HSr03xKFneo3ufVDWRGZeNxW78E
BfZPyHL+9uKqB5Vc8pxWAJ035MAwcYFLOpxFPhZgexhQOG4DJ7HrjjE53s4E8QlH8picZlXZ9fAb
bHN9nLNk9RUzbZz4XAdhCDv0hahyKnW/XStJJfcxHAhiA1FQ7zuVKDvcqbbIEbrTiZXwyiqENdLC
mBryhRBHttDngp1bKI3TJQ5/aoqAIWS2SG2jD7RFrf9JPfmpknPnBqvoE5/Yfg5yJu7CQ9BGz6nZ
Dg6G6umWVtlNisHPQL0Fq58dq7zp93Iafi3aVB1aNSf7UtNlN9V5KKo1+jTN2xBgCXnzpdUXx+2G
WkgccjIYgoSJAokAYdWNo3QNu+qEmaV2URXtIR0MjyMz4P0yjjwVZfdomXvAD2pTpa9xIg2uWVdk
G6ojNhq1ekRFkF8KNSDAM4ArGyzpRy28LhLpVAG2neso8FDEgkkDau6jXihs6EXRMRzVu6joMXNP
ULxiSAG9FUjo1Qjs1Q1/Wa0s1CKyV8YCXf2qlxVDkKKRQDOPjeK3VgjKPuxr1a7kafHl5aiLSnEf
uqd6EAV3zMevgHtoF9U1tbvG293Krd8l8t8IrcxBHPv2u3VD1aqnKDY7DEIeUdizO2jyExVV6lil
pZNUO/W7TVcGOqXxWnAtfpuRHIPgz6uKPthRcoj7SiSAQSgh346dRravle6ybiy9JGGZHqdi97jA
zXMWQMcMBatp9RtHu7QBvFUpMik1pvWyzfYkJetI/MzH4zZ7ANTutW2j3sRsdBKFqMV8Bnza1ogJ
ODGelmz5lXcxBbhWRg4A8/N42TqOJX6MiUPepVGY8OnkXRjiMIHK/yXM0RcTLuuQkmbl5XDAxNBE
qCwE5Q4qsDtj/PrWVJqJ1dgDTek6xKgBUw3HMD21LatnrvLPMJGfYHq9MvEerr06fRmq8Ux+hXDs
KGP8trCuqgVxMlFE8RTk+msNd2nHEhHnuKJWXOhS8WplvlUmwPykj+Ircb2dHQRfUIZ7VEeV6BZa
+UPS3hqLFEpN3wtNKDixIj8aQTj4abBUL0L8Eg27AhLTa6S0hTsGRfbUIQcFrFM/blVji9TTHlXr
LK3lQJjmhcP0Pne3K66tkqM0NV0yv9Lvjh0cyU3rCvW6huZaAykiLGC9Sk0x/LULULO419wuiz4s
00x2BZwzpxkt1MehJEN7qSufgJvII8t1PGz3jrH6HnEakCvayCoBEyqzmKAOd7WokGmVrVwmeDNl
mN6XrFQOccmT0BXyG3VrTxmBEHsyjd/aHHl6Ni2PC9pMQ5XKG0mCXqMOCz35aoXW0nei18Yt8fiw
DR+MkTVLRU4CQx3uhBzklzNDWDsrkZlduWhOJJpXoZrSOwKWCGPgjQM9hKcg+NRbCg1dq3rYqaga
CFt1Uckw54oY+48116yLq+Eo59WHrDXWQ6kFvyGuMBtcO98xF5/KBGGXVqvhldZcITEHdHhUHbuJ
vN2skNp9HpgG2cPxUyWE75pGylhPX2WncwtrtWC7vn2B/aj9kihc7+EjZLvAF4QOCwIzg+v2FYZQ
c7q5mM/GcEOdHiAVNDQocelPMNatx0Ssc0ZVReJB8ICH+5dBXGXw/SC+os0sCcgp0bTBi1IJFHqI
02stmL+zxEyf5L74iZMmcNS5a3eIaS/1HEuEmFjvICfs3pTKX6DR9osevqPVSJ/N0RrYYXiaHoP8
FEVb5AJehY7ghlWIE5GylPRk3BHqJz0lkKlJ0LCOXdHKDEqkH6XafpB2H95lRhnQDcgGyXPANdrI
WZQB2guB87ynanBscwA/UzpU9xYVmj6I+gcIamokmTdH0A0v6Ab4voZxuZso2eZOJH9Oi+JLTdLY
oc4yNvRhPR/4sZ9CuVtRw0H3ZOWoTHyQogH7JsPW0kE76Uv7OzY9gwXMb83ISN6sXVVNs18ijNNl
2FWlov/uFv29CSzzDhHOM42g3ouJEPs5D5W3VNHA4Ct7Y/RpHUoQDpwo2RtYkHTPWd+T1spNFst+
qU4p9w3R1mC/ejcXcmI3IMH7eKJHoLDq9+PUtpDMpjY8rVYVworjxcV2mYOijywwf/cKjvnvUpqI
kA/8VorSQ8cG9SEBeQHhC+ybCNUUTWbOPl0sfi+Jtl84Ec/Q1XdFzhUFoG84cz3N9mLGDZOO7muO
Q36uYBaZTnXvEOqYBJktK+qhPgcxztF67HAiRJZxTAFujcOUXUHx/gnmqdqzlc9ZVgCDi7LwwRgT
ibD6PjuzsmcBOIP7aft5+i0CgtcnQ7eBOVr7cZR3AYV8hjp/DRKUuUv+LFl1mxPtZZWuqlGROkHe
AZLDzVqTQMt6JPdqWfjgwvCWYKQBMYpqef4wcO8KVAnkyu1nxVQ8PQ6OQhAM9M1FggpAgQquPnbo
8R+6pPejbHzry0zZIW4e7aHufhZdUtiBkYsXXk8LLDEfOJVk67m0IsgIEoCV7vESDr0+aMk0S2ie
8ym5zFLzqLbh5LE3ovMps2OjyT+S3HIA/+pukI8PSwgurGzil3qNflsTd8ee4DQlQHHHMKpX6FZI
A0aMRlJOShWhz4XdN0bsK415hMLVe1BLUPmztmGe7CQF6qZFqZw+IomzTK2WYaD6OmtZDhwBdELD
nlHDMuQIjILdmYQ4VRVIDYK66GTTr3bh0R67injSJb4IkfLHImbA1l1xqknYDCx/GAJYiTx8u2Je
novJuhml8NW0BJnKEtjdOsz9vJGIcOQF5goLgp0G4fABSvqDyp1mDdoT8GbAZpNMjoIQc++iesiZ
tsYhoTKDbL1msrUz8xDilkQPHq+t69zWPjxPiS7DFLHjiNc1vGBS9C91HAb2a5I7KYTHBaTEuaY1
+eQxAQ2TJbwlFGXAGY+r+juj6Vo3yTQ2qeJUEV71DsF/w94ESPwdflQFYZ14WdEYD4GgWQc4KX/q
aCEDaggGFz6eU80z4N5afUqrkSGeUUAMNpBNiUJ+Cco1sqCJ892gTdha84fQPDRRhKHbsK2OHOUO
ycwYhwt0Ckv1psSxwCe6Zjk+Q2L8w5SQkVX7pqPLdLK0hO5maocWooJTj0pAXHByKmtgopZE3C4a
8Ve+ntJfhvlZi9P3xZgsEpL4jntheAgp7OlWWTkiOrcE4P+1NaFVEVuX9+VT26p/UqN5j0LpKQS8
GXV67UZi/JbMDBRIDpP5NwHFhbIXK9LzAHbFbvVCc/Mm8q1Re9M7rfFmnH4wexpzb0YpMZpCzAcn
M899DI2IbalR3OqAiIdEyxGri9muk4XAnd+oJAa/kojebqdiVac/hQtRsyC53nqVSrAqqMqUxRA8
uYOJfo0pTNHVBCPxfuoLXIaCMU8Ssylqv7KkPQCpJsWv7f7ow1DsJ2OAqhCAQU3K46SXL2KuA87O
+aEMrLqjbKZ+N0t3M08fDIIDDtNEcG2BBzWlnp9kCEammh6CWIi5h+sZwH2yC1Q+oMSA+Mg29lOK
kuHIrfCu9vVFI6u1kpKdwaJo148s5vF3O+VQHkUIqClTcAJaW5fnX3ZhG/U7B/SQ6CbWdIDklnmY
TDu300uQeTrxvZYZGqeEn6qqrh3JUoeAt+MeWZ7NjM2H7xtSA1eMWcg2sXNtzTjJmZuq+onABWDy
QV/sE+tJmEZan5bQWFAiLnwaaoX2IMjxwyDSsHMxnc4YY0Rh2oMe4pUgIPCkIziZrcNiJB91JH9a
mcRiDulx2+qfoRR9EZ6R4Rl3pzy0nuuMeFBiUi3H0kPNTpI4u2e1eZyl4WeqoB4ZS2COkHikY1mS
3mVUJQu43jr1WnlMmFBAXm12sd4FN5kYZCCEblEy2WvhC++7tp+uixBcEgGeBMlCHFgVdzHXYvQH
iPl2UEuhV6oKkuOQOA8wlL+jaQgOtRVRIVTJmT6rPbay8KSNnfhcypye8OLkyzKERx2i3l5QY3xP
c2aeAdN/TEKZXyXxJzmmn51Qp5d29gmzk4+GBDY8AKLoWsyz9hlX+VTR+adG8LSUYnaYwflhCtCi
/ag2oLjK0cb3He+MoSwRHI+xm+SacYvMCL8KgcSL3vyUlAXsJ49ztmK9RPgMpnnffqmmMnR72L3E
kxfW9+9JhfqlL6J23H6rCQpkQ8Myu6FcaeftF4Oe/dxV5GCZ5Iz5o1XXx0y1fiVtGZ0Zx85OxVDE
hXeaO4WqjgyMOoEursbFaoxs+8j7ZORNznnVyCzmSGUfjRKW0zoqiJeAATd9MpuN4QMo6/DMts0a
08cwK4XTJipIpXn0JsFC9DU/4QY8rECrNbHbtIllxX+a/wn1lgFSyJlmzTdt6eQXs5zemwYPVRVW
bCVpyGZlHC+C/CRJUbFDPJ+R9UBbvCneWrGz9gotC5ZtD8FERh8VvzYU1UrhgCo090WskdNCHn1k
tt2HFNee1ACVNpuqwH1oEB/M25wZs8T4tE1sNp65VQw/zBkCBkz+LYwUJdb338Co8cmqsCR+x83q
MJ61ltu4TWefwEFkZUAj2WDYiTy2D3LTfvRaMxyHvLUzXOFb7F9fjIe8YrQC0/J50zpVgbVH4MSW
ef0pplH4Mkyh8SDRRHYacHpExElu2in8TMpFFAHzy8woTpYMyK0hwFIYBKb6hGOL8g2HyHzqxoIU
3rUVKkjDuIAdsr99U6xSukirnmaAHTZ/Uvw97wtjhFpzOv0q2FgRBc3zUGRdxFKvrO3QUpi6ZOZw
1i3+2JSxrtPSobrpvEx7TZAl2xTapyRdygP/hah1SRF8Gi7W8izI+sWAc8+yiqEfyHyS2jMHoyGI
EVWpj6M1sskvl4PIzk5Zh7Z6VXl10byiVmUeIKW33ugXR6/R3+tmx32z/lh5p1WHsJf0s2Za19HC
4RYXKIoqtaRO1/vURZEMN3YQIUBxT+AmxX4llOqdqjrzt8VgZaZvLXY1W9EU7UkoBd7h7Uk1A+rO
TiVrtqCCXxkB4CrZk48RYLh89sdALx8YGh31LjRPGQE0qJioZArre+YZTqhog4xoijA3EczVPTk1
sR74Y185itQPB+Be7GP08Sk3ByqudhDwH6yDynVlEdLCyy1p5dVwMpSLidgG8Ht9lBDOubTBkY+S
A9yNUT8jrmRw20dP0lT4wmioZ0OZH7iiFk+wlTtStEBJVtIvckgaf/PLbxcvNOTOXvpc202RGt6/
r16Umg9F3t7EhVasihPlRZvS/bhak/DNXCNfYPfAi0arz3FhVD/ZvZPwVquHUeur00RCit2p47jL
1ZZczA4BgKosvkFCNzQrnf45+57oVjXicTF4qbPxxyj0Frs8+uH13ima8kGppq95EKezXOOjToJf
22mzLIV5isHaiksQOnWQlAwWDERgvQQVLRiY1La5b01kjAhM4kRoHVYXdncN2ZAYdtGDOWXeZp5J
4ZbBZ7eifPlllvNLQpiDXQjhRAI3ovFtVACnK7h3EkT37wMvXFAfloyyrrNKQ8ujxxA8LsfE6TN1
8tDg4CoUjXuwggEHncFKK7iZeJ4Z5/jbKgwdnnKSkux1WlF8m8K25RJB7W/BW4s5+8jVRBoj24pG
cXC3Z1VKaqhqWgO+G7FK3cr+aMbmIaIHDwwsHhP+hqeoQ8dcjOkF92ZIVqLBF6vpKAhyENQZ7gev
7QyTh3lRdttEnlFCvmfiZW9LqboWX1lZtP7meRipDchhKiR3u00Y9phQdAPyWjmZ2b9NwJ7E6TMR
yh96rrzpEikrdafTPxkV5HkMbpI5fW9C0fqxfAgwCtl9LHlhxg9Pk21zt3rUEMs7mTXEr6ygJr3W
d7IxN7vtp07yFvfm+ohDzR33Rhj8EgRU8usN0ktqTc60VZ1pHFcM+lSRDoz6I1ysXU/J8jRrOFrm
/pH8ROKBk7EAB90YHmy9j46reCLJjK9tEludAfUwPEv0ZptjwYilxu3F5qEsgsjbdiDcpzriLoX+
P2FHo8I8BFS9lrr6zRia39tAS13ItQ+DciJZrVxsuRIDRzTF3tFWLQaqUMx0CrFIuXQzmGM5QbhE
vtyF7AXWn3FOlHWM+ly0DdGfDWwJ26zxty5142+WyEiZc1/LyTXgUrLU5vZAJxO2OF2n6VTqaWIj
xIavxmDNVcHYHSRm0UwLp3IvDCOb1CA6aQTtsjQe2STkTIs00eVINSn4JItBrsvPE5josaxwlJ+B
658DDdHx+tGBNreUrdG8AxhVegPRpN723pW1GOth/cL7S3rSQjbmkRYeNAallFBzgQRz9KoV3UJO
kZsOsrRPZNhagvTtxEWO8Kk3E8cog9VtqQPf7JfAeMEt9NpYH7sMVBcslnouKPNi8/t1b5nJ61LL
FMiMjdFpFcMRIuJZRqnggArADYswzGeoPdsFa/FDwaCxCMlRKZDihmbGphYt8oZhC9r0oWVqdLJa
M9kbQnnrI3G6ISS/kVWfJmb52lfLH0lpmW/k+vg5FNNn12vpmRWRvT3CCzTvvZnWnxNJ2zuyO6db
gsHprFWsaNHZxlKAxhnZpqXH7+SKaSfh/8g7j+W4sWVdPxFuwJspgHL0TqTECYItteC9x9PfD9SJ
2CxU3UJon+HtQQ+aLSXXwnKZ+ZsC33bKC/Q5YngHfzpcRcT55d+C9cLXq9IhpUWeUxrteFX2pn4f
1rM72bxYOoCZjzXbA+HR8qVqodbSuUiya8pk9T1otnCLURH5EVhpIxdvEq5NFNpLNKjSdldprb5t
YyS2UQfAIkyoa6eVOz4/t+KuhWT1k29EZmZO3j7xcbWNy3c9rsGe1/UOmc19PijhtVlXtBYn4w5w
NJZ9Qdvt8FbfGp6e7PKkN7cgJqct9LwaLyA6n2if/wQ4XmOIMPmHhL6fE4KK3qcB5Thz/B35Vorh
IPVXTdZpY4XjQ1/I//RmEt7INcCSrPTEGz2GovsHypKnyRNAtRxYTqQBMsH7Yj9ZvXgnzf9Smka3
gydfpBRvxgHAYi4M34eZ0M6M8MErix+4fSCQXk3my0RmKwF2f6OJoWzaAXCIxLrfAEcqnwPU9h3T
Iu2r2b1R8F3uk9at9ZR8eeagDyVW0Hi7J64hMEFNis/zUI47ZHqLfV4iql+0OgKyen0AUrv5ROsC
G9kPDbHwbP/DZovqn7jr5vuypUuS0LI4GMkVbsDmXvMjzR3MWtoYCjgZP2+gpeZF6vpcLG7qWZlt
Bqq2kyc6Lhro6KGApuANvEVBAl6bcvf8qbOoyJHiiIVJ6XOCeC6o1Z3Q1a+fV5HsdYkz+Yl+kKJx
n02DeRsXG8Ma6JeIr6Fa0Obw6kNfQMD15zet1GDKGEm+nXdd5AQ5brNtLn98ih7BR0aQshqhBAAQ
zxP1zxkHMIwmpxL++pS41DP8fpNAqO90z/zQ+uy+gw5DEzd8GwNleACFej0q6jXeBA8MNAYR5TlF
W0t3FBcxA+PJR6cdeQOS3U1EGl4Y9Iobxo+LhMRTSdMPmQDOIU4b+Q8voWYN3lllAV2nrGPH9CmI
+Iiw4qBCsVWbBUGz+EC7D9iUYHxjscY7GpK+jT/7/JLjCYmuCl3itB5cMSih7JfKc6MI4kFuFTfX
I6SVBGGnNxRIulgqdwBufk6lB00yvypTbEbCvHz97MEGioq5tqFGWytFVy/KauEwhFyFJaDNK53n
rkPVlLzyE16BBtR1CWChHIJnNdAsdPh2WZ1b5LDTlSlZb4rYidefF1iXibyt8+qgj+afUJ+PaSuP
bgANlbsiDXz7E9Y+f1l69iBrhAbXhZYmiXzIPF29hkAMwido74z3zwQuL1whSdUdbbtoTl44wDLs
QHn2O74weXDiK9JmTnm1k1/xlRAc2LUkY14Il94Y032SJ6ioZ/mcnDyWM7Jd94V3yfI6IFFZ902T
fckuW9Xbl71EtlGIutOmbJZQ01NKlWQDaR4NNyRAf7DBHhys3WDAUEtAb+2F3FB2PSwONFsgy+RC
stXTpHIV6rDsSDLSRKtbR5dy656v545QPa4/m+aRKYQHyEHTjJIStr7YvdVz9vX5SC6NSdwr2q0C
wRewVoP336h0iPGqs9kLFTkeXZZhhJtEK2u8YIpDrpQKz5PuqSrl7BC1PXiWjn5jTsWsf4V3pO9r
Mxg3BsdfnzewEloyuaREhK0IvHTbl4l/yxJCE9YGNabdeIN3oEPW30wDUKUO67j5gK7RxSc30Sy3
NgIngdFxVVgy+kq8KlVp6OzCAyjdi5lKTqJGjyHGYhyAzY7Pu0OXGyPq0r8OouhXHNWDXavNcA9E
xY9pCeV68NMvTAxVSZuvAkwhjFgRr6KypshbVLf+IN8I3ThPg/fDkyQqI8OIHEeXfejB8GuSO+x7
rP4qGQ22mEeNXqvvPEOs7Fos691Y+j9wuI9v6tml3DLSfTqxsls936tstT9Kkz4wa/Iz6tUl0MFS
6MFO+SZID4CkIqw1xEDuKGyCilAfsjQ3nz7zOBy2N61OD1fVZohNULz6SWBcfyoZ6GZPk0168tC0
dJRu9rnHb45XBtpJ8AazfSjTXwGdcvOJgPAGId18XrYSYLK9hZM83Cxt5LeKdF7FIDwVfJeaTKGW
E8Mz1Nv2mTsHiLJIy1MIE3WfRIconNUZvPdMaZFfkElX5MLPgcpPzlRhv4tLkj4NzVaXk2hbycU9
uatFtUNCaiAPdgN4NUS73r0y8FZ0Oc4wxaH5GqjemRKuZieQ8rLhZTPmjXT/iTiMcSm8F6UI2Z+r
LgFs2nQkbqZIQaJEnySTfR8CJKgDqYqNnZlQeO69VAITbWtwbq75oLZq+MUbagDwagLhqRFDCc49
LFGFjhn2M1asrDBEzo0BCS8RWcSZ7WcsidTtUFHpKeLpXpQnA3C7kW31MC9u/ZLsB8FK6s0+LQ/Q
sl7R5bd1FLWbrgpykpVB3Ss45m7HRhl+1Aj6HfbmSOvJELzfrRHde4jFf2DMUtgoAQZvY5eLjhxF
f6D9f2Xt8PL/o1f5TDf8f5vxvXxk00e2sOOb/8gf1wdV/D8zOREVF4uvgL80nMk/rg+4lUNvxtMM
dQoJmuRMDs/oeM+WezhF4F7Mf0NfkD+pfrIscEj448cn/R9MJORZO17+w5H+G+MH1iDMm/8QNlAq
0ShaabM1BRpMqPcvqKgZfFMa1HPXL6+m6CCUiZ5sC2omsMXSvlLfdJzGMOdKkTSyswaIlwvT2ngV
DAxRXAuxyJH0WFM5T/0hqbZ+BUr9OhWHVnhTcdikwGAB0nNxrGvCZ6sz0oJTIkZcH1zxpD+MVTdV
qt2VauNtM6v0tN/e1DWgjzQR9i8Qn8pQIZBWxj/4ZAr5jZgZQEKC1g8RfcYPAmw13uiV6iOPhPvq
BtOLdLgruwqOZRqoFEsqpJrUt0yw6LrrvdQUu7aqmjdN14oXYOGBfoVnsJxvAYHCvzdw6zkkWSP6
jobF6jcBavBV3Y95QhfBxEyZ5AKIyiBVnWibiBk9lwjMg/RM/PpNw2ma27vzFLdE5aR0OIoEE+qV
xL0ZUgQ+GJzNONMElJ2StKKZmipPVLb75yhPvR8D1qrJDqnByBHESnsMMiwCHVUy8fnCZhd1UwXU
Gn5eQt92djMkxVWqRdlHW6rqL3PUhQfRIMOxIyj0NOIMv9kmejAGttzSpMIxApTBiATOzkgnqm26
QK6b0UdFddq8VrqpRo4iKJMDBPzxus4oOqieWr2AN5a2IwoiwCYkK/wQE6l+QjU+Kp9ziyJ1WQKJ
tyfdzMGq55ns6vkwvFKJo+1VCtNPOgftTdgjjANHpUzdvrK6hq56nbxz4tPwGTJPhPbkt+AB2wrl
WXC1qWonVdUVgJzR+nfCTFf/4Q1FxpRptI6GMePGDysvvAedUfyG8Ux/1AoAqINyG4rEHo2+xhip
jrjnLR+5DUUc1SsEwGMQMTTrv5uFHn2MpSXcV70RfMdgAXI+lksKvN5i6K/wMKgfjCHwW6cTxO5K
xasI3qMcZgfSh+K6LfuYRw0dVt8t8z578Dp8iMuJbjo6GBLq9oAnik4Cfh/og/VUBmN0gGQ7HnAr
FL/TkOeFILUwHMQepOGkSw7WlSie9LPhUIdVuS4Y/VWRUyxCIwbqhSBY7RVNClJkwP/ZzxHti25H
tp99V+SW7p5QIYBhUxULgcOpqdA7gTeZ+lVhtlyTdVnBbymH8JulVMoGJhdYrWTo3k2knQR0eULq
8xZX6D9thBSWIyOeYODFEtd7VTCDK+gZ1I2QmSi2dYd17a0M2lZyMqHFBqDtPQV5HGso3yjtqdWO
5lCr2GEf5L+QZMGSM8S4g3Qb0t9zqGAMaGtTyLaxq6HJwBYAJ6yvDDPQELRtYtTzx1roKbH3qArY
wEUT63VU69Z/EaUsG7dIEg/lleGl/nQfDfUAgmAIEZuayiQGoZAG3pOao99zMynmYPzowkkW92MX
lsZ2jHwxBLWiD5EbAuhtqWbCQbGDMoqBCmXYhs8G94BOMU/O8gg8A30otxq1EUapKgNfbzqKcYGm
wktFfTgu7kzDNyvb8lLZfAhQgQldH8wUC4pkpuv/6YI4wDEab6fXLoA5uKl4Yv8ywU0WH0Y2gcYG
fzp1YF7SQWEVhgnCPE0vjTjtZGEAOhkFec1FtM3nwa0D9T9YdWrwLmhLpByB+QeBy0oU4fyGqixs
uiG1zJdertBaCsXAcgFk9NZOEoPGgDodIbEn34VhH1bIrY2dL2KRpUqhselLVQNFRk8x3LZYJrbb
EHkXYSb2BsZszeBR/IWbMb2CdSFftzlrzXRLi0sVop3Z5prcDZzbWWeM717G8Z1tqq6JMcKkNdRN
8esQRxUF6YJjxE6TppMxq9IrpYzzLYiWznwYqRBI34Bj4NYO8TFCgmlCJMPGvLQPn3VPQmevC9UQ
bkAC/PVX2cGGP6B7mbc/ssBsiw9xzAXz2TCmVDsY0eBlLsh6qdx2wkA5kwJSNLoN9ElMAtH522uS
bFUuSCWtQV1WkCphl7RYO+wBn6jZEzgkn7QQZrfdiGZpoO0TtvFT25cSChwNWnqv0ljnHi1TvSfx
oyMqHrRsDMor9lQoYDBeqgIC2xNdaxmm0m8TMDSZHH3G0AlrX1M4F2YzTe7pPP029mFZI3+p432d
eZlcvugwVYBJCDSobVXshPFbNxYkbRXyXLXbWZVX29GkxOG9FVW+xRkZ6cBMzL6GzENdXqx2fkb3
rLO1Cg0uN5ksmgpdlyr1vlSmYQbNKsokfvN0z48OVdoZybXkCR2MOUmlUjjaUAkqP7N5RKdslUau
zB9YnFmI/zRi4G/MCrWHbzmMNAmVen8MItQ7DD3dN2lUAVSIRKPZ6b0VTW+8hhPBBBypmMmDqYey
XLjl5PVaAEcnRNICJ+4k70sbAcyAlWciBtoadgploOEo5+jpvg8cyIHgFo1qZneZn2q6GwfSZDqi
gE4FDDMvp9jRSziT9Bo6g7lZW6qNQRRGCnoJA8vpIiwqr0RMCOjuCi0KcJjV4kNKdWQqDuT0fvbS
RlmWOwmVDwv70Mrwt8pQ+QYmSoHuPbXwQ/OX9tPztKwL/y4VRS+6QYN9/pSU67mpowIkPUyxEVgl
QHUrdFUDxBgFY8Os/436bkw31pQn6U1iStPwk2dD3u68quFQ8iKxTB1FRZHRaYUASRsTIAGbfcoH
kCqxVonI3HfhZ7skoEPXKp2lHDg/+gaFANS/qdhW/UeK5woa/4VSOmKmpBNEVQVZ/Igu3UgFpx68
q1EGsbNvdKEy9nESWcaW7Bj/OoX2h/Ze6TKvv6aoM+HGTNEK2sP/8Zg85EmUuywsUQft2hJhsSk3
Ro4KhEzn1Y0jw0fBThHf6b6b8E9RXpuvZMUKa1tL20F/jGtfQAWzytv4KsTN/TFNZ/CjLnlyvM8D
S5HYnAnIMRl4Jv0nxTOgoWSxBXAXCs24iZuGhl1pNbz34i6cbdzbuitdKWLVuCl+7GA7Iu4BR0l8
azzUzYgX9FDm3r+WPLTdikzKwvKHB/X8mBdBLyJzzotaXFDdx75oMXcYWxsD2L1C/5NXzC7WHxqN
PjGUJCcdbO+HtSld43G8STagN9QDahfwUO3E3GiHL/nIw5+X/Fdvs2MJr5Nf51O74Is2gQV7QjAA
ato8pRB3VW3BLFdkR47J/f8TgixFVlB41vXP5PdLCBSIcsOIepaiF+9V+Xvd3FcWcCwwcpfHci4Q
9GBRFkWUj/VPi5UvgQT81vjwGSTuVuLuTewpNfayiRRU+s/lSMdqCn+G9DUS2dlXRQclGj2rFIlU
Cr5TN8rORM4jCzeXoyzkb/8nDKkeCRiyZean/dKXAZErmUXRxa3duMhYPVXPgRs79fdhw7mx6f/J
du3Kpzq3GlifJHuz0Ct9n+NxJXE5muUMPSgikoSY1o20UuqQTqbOwMQBv3iUtpGhsMT551/GJDWm
1mscHXaS29PPwYVNXV6Fj+FtC19D3ZQPyaa4TXbT8+W5PBcW4wfKoSJKdZgMHIdFjGtCAYkeRdfB
aNdvJyB4sRaurMDPdPgoXWZ0X8MsFgZVU9JbgTCNKzqTm7jJfXcdO6pd33Q7/1l4uTyqkxVvSJps
zP8gSI++x/J7DYPa5+1U2xmFf2rr+7aFcyh9N0d55Zw4VvJkKRJJwWUS+xCEj3nuHM+fkIvRKNQ9
cGZZoQeouZMVb9uktDNQbxO01ssDW4jj/YlHdQOJcF0zZGmpcNvko96GRsVE1pv0Ttljitbbqj04
2Z30kW7b/f8y3uLDsZu1IpmIF7ROcSi2gZuC4LUTW7uS3XC7duwuLCVPx7f4cpiwF1EUNLXdXuk7
2inX2TbY+t/Eg/Du33RscNnObqNv5fXwcHmkJ1ucD/l1Yueff9l/cAgVCrkMtAJpKEo64i/Zyily
Zhccx1js8XgS2thsiVGooDlNcFnpbasiRim4ovio1ztB+ndQpo3XKKj1WFhOrKzWheTO6fTOG+fL
KC3Nh6CbMr0KGGEfaLeSPNYib3TrqTdvvcF3yHgEYc0A5PSUkTRNlLBh4brj3F58VQFfbTFW6ZGk
8g8t5wGtfYdLsrI3jrUa/4zta5DFFxwtitF1Ru3L16BCedXeNCKqWIUv8xRHmcSnOA8A5u+XDUen
pnHg6Cj2L87PFP4ymQ0jKxpqgeW7Mny7HOD81P0nwGID6rkYhEpMAG/aW9aLbtEgblbW/plDjIMM
nVJVM+gXaPPPv6wKriM/STzsRP0MXBJe1x7K1xF+pxkIMYrjfz2io2gL4TlhyhGCl0BK0jh8q8GU
R1PgZGX8eDnMfPIeXzkSh7Oh8u6ZdZ+XFyq6scmoCuCO4GugzEkiCia0uEK06QofsfmyKwGle901
EmS7y6HPnCUomGJ0RdMCbuby+ilhEwOz4q0OhMg1sgqQnr9ylpyE4DkCtmJ+BFHtxmb0+JN1hV5R
JIbKWIRKuPG0sNlKsZ9vLg/kZGEsoiwWH9g+MUC9v7VVFeo8O2ALg9sxW3jhdftv1/Yr3+xkC8/x
5mbVbPWM8NW8Gb4sxFzyjcIQSALUojeu+wwlAB+RZzhEqrGFVuDRfUsNpxdFY+WTyScTOq8VmSGI
FgfVyZOhqS0/E9CFsMUrbau9pVfdM66am/6nd5j2yt2wz98hdzjgWuMH38muqKeoO9WDaLByjK39
IvPPv86B2uaWVqELKYy/2+m5XlPJP//3m7o1Sz/yblmsnKGXO0G3OP4ps9qp8lNX1x4paxEWq0YP
agiyeFRBF3oKgVkoycriP/cKQq4R2ThAuzrW24tXF5btalzojKHy2sFV9PYWD4L9BELHRKeL9+tj
l/sgJRVcHiPjGhzIc9VMH5c3x5lHpqHJtH9wqgWNIM2b58uHksYWf96AXyLEaSWbXk2awxa2C4m1
Il1/sgtZml8DLQ7M0KOj2ekjKyJ6r3FbNrrfiQjO26SS9vvymNZCLSbW18rQoNw2A+l+50AUFOE+
6Senid8a8fvlUCd7/XhU8kL9zyjVTKwVRqXE3rUB1asyUNIrb5uCCg5EwLxcc9rmeywuBEPDqx0p
RDKdkwtBy30fFg0By+4plf8VlLfLAzpzUxskbqSIYP/wUl6sB72AClOg3GSTzqfNfel/NGBILsc4
94QkCApxCopI8+12vOisaGzS3kdos+1c1JGggCihv7NiXnSjQdXMAmV8Db+0B0NdwY9ZSVPPbe2v
4RfvR80cU0XSWzppMAxlREpwb1kZ4flp/M8IF9NoBYihGAYh0lc9setH481/RJfe8V+aV2kTA/Rx
+/1/c+h+HddiiwXCCLFMJWhg/iqzHzVwoMvDOjdxnBPW/NVM3qqL7xZX+EELs5wt1PdHLy13Xq6v
rO9zE/c1xOLbNE0QdyItXdsLvqM/IPt3TfZ0eRSnIaghcTOLc73A5Ll4vPokK4iQWIJKGUI6aMub
yKwh38QrN+BalMVA4ixMOhROKOZ0Cr4pPHgBH4rSP5fH8ukycHwezIMxZ8VFWdVPWvhQaLq4NyLm
6zZ6SQ7xa3Wod7kTO/RmtMduE+yHHeiwlRTs9IQ9jjovlC+3BuqLEQ2+eXDInSqZvpHRdCsShBQ1
2zLWfLhOD9njaIsPFqhNoSMnVNm9l7jVpG+KGD+c4qUu76NItDMxWhne6TqfIRGzDj3XsykvU4km
8NFHbdvSLto3ZXgCLPZfLA6DChzOh9KZqqlQW0jOZQTQ1BKBSPToOiz8kjX41Jk1SJ3PpHyPaTbO
RotX0jTgLib61HGAV4WuWBu/6iZ5Lnt9e3kVnvlAZI6iNavQ4ta5fMlkdawnfU+Ls5RuNd2bhaQ2
U3DvjXBf1WBvVvrK/M2bZ7HqCcgdiF8KO/lTFvzL+tOqXjerhleE2pugIOOofMqrpEQ3SwQLbNVK
6l4e4fxkuBBwqfIrtX4GxYARRv6rVj43yb2JxCXiIRSJKydGFjNCzOJyzNNViA+ZjDiiogKipKR6
vMk6IAEajUuwXfE3Q3lHl2blOD8tQRtE4ADEElEFz7Ks+9URz4Aa3yu72SLGsyl34b/iAXrQFh9B
13SMw1+XoI8DfnqqfPluBQx0TH3ntvZYuBZcZl9fsc86XfJHQ1q2CSCH4RFYECEdBKWgIIwgOlJT
yViiZWqEf38jEs4AymXMh7C2XIgIXylhALHHjoThDg2kq0CLVo740811FGK59IoBor+nEiII6g+p
n9wsyso90PDvXu+j6KO+4rf18/LSO1PIp9I9G5RTTWSHWYunhNVqLYCnlrVnw+qFoeOm75BPNp0z
bCDxTB/qHo7vyno8vVWOgy7e7ZIW92E2BwW9anfU7zi1NkjPOdpwX5vl7coY5ZM9/TUcWeTx/qry
EVPQgv0VxaXhInB0EPXiyWsh18eCXZAZ55n1fRTSl76EeKVH8DDCLF05O88tWPQLVZmmDIwnbXGV
QiCidV3zW4TVv1X3YCq/005emdhzS+hrjMVJUoCy0nlvU1CMFcUGuaDarB8dBrq1LWKIB+0s3l7q
1u7yFJ+LS8lUpXsBEJL+4PEMw7rLx1pCS2qWNWli8V7QjZ2Qao6Ue4nT1K9h9v3vI7IPKWFyKVDL
XMwmuHe8CDQdmkfYgcF5ltECpPe9h8dxNXWja5np/nLEM2k8CEqavirvYd4p+uKpX2lTXlq+BMBq
gxzWz/jddA1nckZ3gvtsRytTemaPWDIa71TlWDHYIB1PaRf71TQM7JEqu5/iH6luHmT1XyX4LYXa
yso8c/+wHLFagpohM7hFKE8TFHXoOHiA6SS/EXnw3oI6Hp4uz99alHkNfbkSPPy8/Flsx+4gtDQM
TLWqtU90btJ0kWba3G0yGM9xDEy6yk6vodmKXR3nG0sHgwKlSqo9vLArTXCCqZ6iR9PzY+vFEFCs
emlKuCiQo+Sx5pHhj98aE0/oXT740i+KNsh3NzgKZ1eVouJIqk1Ksub5fvrG0fGGFPltRYvW5tKP
egqlzJAQ7sRTEQa/cQdmbj8VyICNK4f9mUCyLLFHZxtuGrfK8eykVZ9SdQXrI0y6MwDXBRq3n2o8
1tu1gu/pM2r2CmSDzqwQSr6LDxEFqVzFmO5QJtG3IxANDI/26J++dqhj4nRkt037OI7jyvl3pmME
vNmkyW5i5qiIy5JsJxuhICVhbqs74XuxTXe46rnTa7MzVjKHc3PJNFKUg1EjKcu5HOCqT5NMIL9D
70xTUT/CEhNySuRhgYyLqnt595zeHjCWRB6ICr4vCiCM42+ngUVTpRKFRg9JwjD4rso6zP+VesmZ
QSmiRrnpMw5WO8dBBmtMsPvUcbxNh+6DKwQGDIQdx5xU2lSRvzKmc+GgSszFJ4nO97IE1Y2RIcYj
4UYVfmIQSzVCK1LsRn4C/RuNdefyHJ6eQGAwVL4XuZ5OWW1xO8p9n2iZYWScc/nrJPUPso9g2+UY
pycQMShV6zTYaU2drIshiuBxoiZD2ocIQFxDUNeRYaZgD4kV8SXto/CU+vly1HMjA5NEL4K+2Gke
W2qdr3ilAitMKF5AFz91svj4vwuxOL7lAdhw3xEi1qIrNULgwojvLoc4XeN4m8xvI4u1zhJf3EMo
uyElK9HIJuNzKq+4rtUY9Nm3y1FO5wqCDn0unA7lmX2xOJpq2SwGU6IS2HnaszrGoU0yma0s7dMg
GvAUFd6HDKcJv7HjnRSnZkQuAmM7S0X4q+FWGFe+xzzfx4mqLoLBYQCK/InFOY6gQCaa0JHAigf7
9E7iw8hiNhywekOuedo25qTcjdL498ce+Q+XlSxKuE8tcW8ZFMnCMKMC2J92G+dvevCtNZ8Eba0w
c7oU6Gzh5TpbpdObXD5JGrpKiSQRpwj7TZnc1RLMreH35ZVwev7MVC06rpJGfeGk+tMbomIVIyvB
6qNb4E6PPh4GURe816AnL4da2L/P7X7ecCb+QfMT6/TsQSewGUuzxT4XfXrzlqayREVttDA/PYRC
2Xhumypo1oVZB8EBJHbf0GrII/5AXhVA2pUC6YggDrvXurUM4XXCOHq8rqx8EjeUzg1sJLDtnmV0
DEF2y+HTAtPQx2E7imHT3YuBOdQOlfrRR6JDEmLHEGfn4A4/CcGNMGjB2ktu23+HzBL8O06xGHqx
kOjboG0G1CI5eCZHywH9QpItQnHvAXQtVnK101UN1Jp6HGcnFysEqONVXRWoKyoTPBg04RVHyJpw
NvS9qeIIAWG6VVCKdDsz9dUKyemC4xIC8UFxVWZ1LzvUWtNbWtaNCQ8HZQvPFVnCb8UbHVSXDsxD
/D3iWnKkld10elmA+aLCbrKJaSUvT4my82ER9xiejSIulBCEvS49aJDfbcRtXVgYf3sqfWZKM2QC
vrl8suA1Hk6NAgEGNrhqxzLcnZXe38mOIgCUNZGWEsVIbYn3wg7cQ1sIYYiyRWHJ7cLnpriJAKdf
3k2fzcqjw2+OY7BKTEWdUY6L11AleqiLdgyk+h48yB/V83QdbMvIlXbdBnEst7kFADD+Yx30zeXI
Zwf4JfB87n9JYmIQ84E/ERhdgk3WNLdVL7paHW+QK15ZHLK8POEXg1zcIfmg95rcE0t91ANH29a3
uMD9Kw+7HnwvYMTxu7WL9up+vIavhBpB6oaogu+MlUVz2sT7/D0oXKiQT8STrSFNyViHeDbZ3nsV
2hie7VBhfcv2zaY++N/D7Vrme7IVF/Hmefkyx0Oc42cNHgZIAfcLyoapihhzsDKsk5NmEWWxhBAx
Be0+ESWEuV9gCarcliBv5s0xVxTyv8ZPz/FohYq8b8A2L32Cmwbw9IBCM8kXxLfBvEZ2bFOjbDDF
a47OZyfwS6jF0ASoaPhXMDR5ApsSPMN9QmT15fJOWAuy2AlFMIqohszzN/4wxA9qiFi5re3z+Tdd
7nNMxnhtkM3JlEOOl0Jb5/gAtQRJDsVB3qQb72DcogjoiLa859ZyLo/p7FL/Es9aVAoHmFymj5Si
baCgvPN2ZJC34oP4TJsSHY29v5VWsGznZvFrwMVjVKQq65cZA9Sr35Up7ZB/cCHHraz11XEttpSK
mk0ZmIyr3ngo4G5Y6I71Yd3CNAWn7bvq08pEzn/hhQ+3TIO6mDpa0TEuiPkb1YEnsK2u0c87yExi
vpK2nvZG2VtfZ3GxFps+VtpqIJq68/fxJr8tXqxrpEw2gxM8CRheOGA1tp2ysjznv/Z0kPD8eYkb
SKwv8hVlUkejRkvUNrxDigrKiALB5Xk8szzoHgKYUzTceElYFut/RI4awRogvlHvpObbVPTbGM7Q
5SjSvMoWAzkKszgwojDOZc8jjBDWKTq51SBSQZaza71WBBimnfWo9KgBlpSvnCGSJdQgK8BnBVzB
lbbOmQuW0t0MUKUXBstm8SknLcymnDeKXXJo6SDSffWJ/89uunRl1KccHks+CjVP/pd7ppTSQEQL
Ctcx13v0MZWflZht1WEBOQLKRDaGOqpbu2yS1+kRzSp7fEm3yb+rp87ZMWs69gt0942TZ2AVxkrQ
AlSw1fcIjawdx9xD37jSnWBtglfELxyg61gioCVsrCzhcy8pkiCZ+i9MbsIvTlgVAnqSUYaxJaTC
a3vY4pfsmLh1bYa96voHdCCxjnUKZ70LdGb7EBpAHCwS+mrmPC1f5l8dmlQsK+YfyetDIKm2hbDV
yso+GwNALUhruvAAho9jxGo/iWPE8DB8OmRu/D7svZvo9U/jU8EFxV57Lp3bsipUB7LWuadmLSbU
KGML8XHsWANUaOr2NlG+e8HL5WGdWzAagzIoBAIWNhabRGk8BVG+BstXS3MqLXSV/t3XN4Ei7i8H
Ojd9XwMttkhgxKOSofVuB5V2kCNpskcJte/LQc7N2Ncgi3VgQuvNLJnRhH50bUTTN1WztmqvPf8X
YSQq7TNxby46Hi+Fpk5K1RNq/IgsgTe7EjzqJkLL4D/VlQGd/TwUL8BSk9ihB3MciXSe6nBLJCV+
qnOcYJsXvftlrDYOTqvdnGDal0CLdSB4atjDU4ht7GP2GIDvhithF9mhu0Z0+TQWXt4Q+ozrVCl1
ayelUwlZ5xFfMV57URgleJtExui2kTXtIxN7yAKFufweIVaURZF6Km4ab3YyFVqruk1lCKLXFe4V
N/Cm9R/F2FnPgS/nZDRKmN42aW5hVNJJOSJDegWSJE+z90m1EBX0tLGiChB6/t2Ud/j2Yi4S9vwX
M8np2aQKZk9ZgYKSX6fIGyiIR41qgPBvW9T4/6iT0LyZPj0INExa6KW6hoOLHOiQFq0yr8DLaL6R
OlUZiz8hTpNmeRAwUMcbIvjf5uhPKgRUk5B90uTY4HnZMDkVmudPja57t+hXIS6Aq0N8jYAu9q80
X1AADMeU1scY1Wj6t2LDK/zvl7KOATx9FSAd4vJUs9BBAW2MXEBowjoWfT3aT03/GKSNsJKEnjsA
Zpt51B7gjZ1A3Pu+UrBCIFKFhOivSgkHEQ17OVVXSr+nCBWWsskbDkbHDJZa7hkkdX0BY7GYG8jb
mc22/hZ+w5HvChfma/kf7G6DzX9zUuMPDPqBzgqV1MVjv4k0JClFI0aopR+dzoqyKxNFlY0c99PP
yx/s7E6ducKaSoUbaajFO7+Am6x7I8MrWnmbqtJD1xq3uRddZW3+LPnpm2nEu0IPr+ldrT0iz31D
EG4KZIGZN2ktDj4Bq0/KhLzupK57QJp1B/l/pe5zJgSXHewRi9rwvCyPTzyuw6gVBa5ZdBCh9etu
jTTtyhSej/HZ3ZhLqcvSYDjhVmYgLEFKEbygOd2Af+SZdshvqtIRdpqDsf1mJeaZq4lAwGNoS4Cd
+nw9fXmiNFmK5GXPuLTEqT+6B+VauAP3rW3gzDvpD+lb9Nhex2+Xo54dKOk7jSqZ+v4SDoZ6BhIp
2EXbrWI94ueGjE/+eDnE/MkXxzk1RwlsL2VtHUro8ffKcApBkhtfEKx3U0cbE7zMFTQQsFK5zlrs
g81ieroc8txUcn3oUBDIZ8zlKhxC/KHaGEUDetAfHPRX0CVQh8iQcbgc6OzYiGHQ/8WRfnmS9AJV
Y3MaeU4YaOALEx48aBp9YCb8JDVZu5HqcSVnOTs0Wm8GTT/ywGXTGRsHVBMTZhOED/YI001kaSgk
dSuPsTPPCpr2/wmzeCfJNao4o87LMqzr20nDwtny8tKtgEIirFzE28vzeC6rhiii8LE+oZfLM2ua
OTlly+PPT13xN6W/wdVf5z33M+ldAysRGHhOd9vb3spWPzefXwPLx6tTFCd9/L/cncty40iWpl9F
lpupXkBNgARBmnWVWfCiu0IRIUVkVm1kkMQkwRsoECRFjo3ZPMHsZz2rXsxulrPLN5knme8AhAIO
IoUMOawTXci2qlZKBYe7Hz9+Lv/5T7hmYOceDqJh2KL/Ucu7GVmjghXNO2npgTKGWnsYPC93AQON
bOPE2jiwjC+bfu/tdTys1QLHkx5FviKlRAAxWR5wh0kn6E0+traddQ9Oxc7w40uvQQuVzvRp2hv2
mz3/atiga2OfBgSu3xvSY6FYn+VPGAhjIyqczOJA7cA2F7sZn7KjbyyNZub17rIeXsIfjaFi+T8H
jeBpYo1h+9m1/P6cplNN6GfWk3DXN31vSCp7XiBl4g5lNVGT6Mn+i7JA0fWSLpK0aaRF7bl3hjl3
Zp+afeusKKacpxSwYzBgMWZApMjvU3tg2c/GeNrg7EBZB0FzeLqu38xWLWhg6mTMCm773FVODSah
59RgwwkNB8Iag1lQ5QVkZmlwWSBUuUeEFAtpy5YAXuT3qSFgDm4Mn1/Exdj+fN9e0rb0vr8bbws2
J28UBwcGL1boC7MADZoJvECKtEDj7M7WI1psbOfdzbao3Fr0VlYE0qNklsuwaWbUXjHKprGAhvze
AC4/mm2bnzf10ei6hgYq0C/5A+Kk04OjhrmZMfxaEyf06baCQTTyz7f28qo+JMSyMqDB3RZUueQO
Jbkwh9yrUC6o+wTh0LZlbNin2nYiDdNn0AIu/UnzhE7I5H9JZ9Id7m19I8ulLmfdpFuvgE+omcRf
U4cEHjoORrSh6rRARwbIeNPYnizoR0oLbJoXWBczWgC/PWQ0jYMxadoIoAIj94Dn4X7jrxu18RQ7
6Za+I9N1dwslSEDzZCpQ++2fZ9d2v3Uzuxsue+05UM2TGSBnrsiv3m2RyZadPc1PTeiCbP4bAM6B
yDamlgGzn4A0aSTTfOmt2vRqe+nMmpApBxdtWr+9PfXsEcmOlxFeK9yOZ6M1wcLJzoLfGTbMvxvO
jwYUsoNktpTG7NsNMMFFB9r8L9Z2fEbH4wvaa358HjcLLMOC9YuYRFOKJWw8m2OqTEBptpufWi3j
bBOYp8spXWJobQfa73a3aRb4fll1CdlKW84/ihmDlCCdKrCL58nCaNQniMTm+QSY6ON9a/H3H90l
nC7Y4fAruWgOKHjwOKmXntvACkbbG4vWlQiE82DDx/f2OIdTYQBBCMPkQqFW1vZcbmshvVxh9vNB
SQRcqvT4KzhrWY0ieiQ9hHxCaoO81WY7W9oWPdaaTt8JNmcNgtbh0LpYtCe/vD2bAwswO1ZmZ+bB
c7O2gkssAkXM3HaHFsYXwwsIQr07Kga6sB/O/0jGuWiO8vvUHO/tWTgGzA1DHP2Ne97Z4mZ2en+1
pqdgp921P0Pbd9Eadiw4zk8LZpy/gfAvkG3kPw9gIGb4MpysWF1h/nn+Mu+Nb6a1Tv2atlgnwen0
mnhrURjiIDkXr/L3MTPmbst7cSArZcygRyPZ7uoUc/fM7pNz6Y47xrnz9PYccxfXoiCyXouLWdTF
hVjctuciQK2QpsM7+6RRv/+6GdbPgnkRs0TW6oruPPwh8rdA4Cg6V4eqtb3pbGQAelo07PknZzi7
Jh/Q3e6mT954Dl3patPuvT25Q3VMbBJjW+B9VJdmYbIQw5p+axbAo+tAa7uQbmKN6fzzbNRc9t8e
KWcZAbmA2HbqxHRQXercgkljCr0eI81eoGJt2jQ9pWnwfNgb02v27aGi4vL09co6ggsn1AtKlkRG
NvSxbk+36wldXaNs6vqcbkBAMMYn9smkL1xitVtCracwbgFaGnU2l89nb4+fcyjSw2ftJT8EFj93
GH44nO76I5/mEpvW0iu4efK2joQGoEIhqMJ1VxfUXNG/rFEbEuOttZ/aixd6eY+nV5CaFtGE5O0c
ESQpkyRAD1G7OlDoL00naMHR6Xurk+ayeVYT3ubV8+hba2IXAeHzTjfNrMHVSckIEc6MsVl/CVuw
HDKacda8uJ/0vAva257Nz2bnJKHMTu1nc1xgkhzUdIm4pIfMiOYCmoIlLBSSfH/pbT4unzvreQd8
VG955UPMRlF6o1O7LLK8cg67MmpGjdHbGfS9NOx0PG4ko767e2nULhu70bf2dNOdb3ZOgW19EDOO
59kWeh7Yaw5sPdNbvdSeaWHPPHcnzQt6FJ7RVLm36e36VqfWKc5Y1mUO2YMIocHriBlrr7Ee3rPH
jFi7MH6ZuWQwusO+93V+2+63r9t9/3R1TSe0b9Nv9Yv7jtVhpbuL3uiu3oHmo0d+4+toQIu7opXP
PTmpr8qYh83l1t481/mqcPG5vfglqC9ONqFfoARytxeIOUBFyisOGGccevT4zZBBRhsyxV693yTR
sRn/fbv5OZgUIStyZwTggbUWqHE2njys0yOqbbRIOzRGkEI/d1uTr+N28J6D0sIPrNNzgvRDNvk9
28COTEdw2U77ZPfc9y7gTO8DxzyhwWs/pCSht/z5R5M3SC1YuqbkBmEPOkhJG3UrDGrNHaOMml1n
1+6uafVIN5eCSyNHaZNuAG9Wpy5ckhyqlqNJyfAejjG03LT1d/phPPje7Ovb90LOLgFoFqA+s6Am
NqPa7pfLgDbn0F4sbKJVo1+NgATYy93bg+QZoQ5NEFgxipeoU83cC0Z76C/vV5ZskncW0OXb74ZX
jf70xjsN+6EbfJz26YK9uSzap8KBZYVTVuhuNZ3De8/AESQY4vT5Lw4gzMYIAnbqY/3z5xOY6juN
9af7L/5DwaxFk2Q0jUNeCkYu6AmwijJn2guC2WQe0K1tfG6fOA+zi9WXxrBLRcn2wuh63dqJ1Vv7
tAY/h05+RKT0x6WHSk7wimQZsRSzcYt7CDD9kCxBh87Iq+60tqGpV7j79vYkc0SUAw4FMvQw+OpZ
x2/C6gGfokGys6SJ/EvYBQ5ScMRlmbLLmB5CbIHUHg6fm/5o2aZkKkKGXcCQddI4qRWGF/NOApE4
gv9mHWb4bEL22RmDoVnTjaA9c567Af2YliNyl4uZUTCfXKHEeIErwAIp1Mia1Pfz2nS8GjGhzUVw
JUC++zvzywt97Lt03+gE3flg9HV0vSniuclbR045KssivUeiQ11HqM48f1QPpp0JPVXRx5C9dRdN
aP5Hl54PXbjn9e2X5dOPy0dqUCejX5abl/ly2Hgmzb38ao4/39f9Al86TwAF0wCFWts6rNJpzXil
Z7BtjfH2kuPwid7PtYIdy7k3AfmLKgZ5IhgrdeWWkJwv/ZrPQV7ef7pf/sNqDzlK6+56B4nL9B3+
D66PFGGbXNIHceEFzPnPKwdOUFAXVm80a9/50+fFSWu2/fT23hyg07nGQB84VCMCQEAsMhIBKb7F
xWVMOvOr3VX9rPVp+kAqnR7w3AFnhFK73vny6vlkcjL9Wg979afNhXM1KriAcix5nDypAJBPaGYF
5KV93zYbJrNtT0fDG5uKfhpzGE3L69CZbu6OltKV++155xnXVCVB+4ePQp1DNnVKYxZv4k3gtWx+
prZ4/DTqBnL5nc2g4sFuuHJezic943x0+va4uVNNDWupYjT372k34zMsnTcgBj2DF7W7sX8d/mgl
YbStUuYOZUK9SRGWOs52U2v4tfshKPgaVTjrkJaxo9HKKzAmc/QlaQub3kiMw+HIjEKLBep76GHZ
2Ri1T+2wedHYmVfDunn79qLlDQPZCewAgOQOaU82tZdG496xyWAuAeM1Wt5gNA2dDkH3AgRyjiIh
8g0LGAFGkgrZRMluOKuP1pLFmlkX8Op36ChXoEYOR8AvluJ8eDSplM0CqmejF3tR88aAVXZ3Yf0z
uKm3lyrHmWIA7mFOEcbwYX7+hYYGtZY36axPQFZ0hxeNlw5N4M7s6zbId3PSH54UybQp26zezoxJ
1gCGO5ugctZGtdbDcXM6Z1JwNjyKnv8yIc9EbPbj9Cb4eXOy+Bj8AyYX/6Z1uRpeFhdxH6BfyTsq
H5CxLYPFJtiECz7Avtn0vbPdOUkh/2vrE+HuE1o3361PZzfeTetLEUfi4WlWx5XdTpklu3VraS5m
jOtRdTduDeBS6s2no+7KKkTAHt4/6lByRlJDTSxKahsyxebn1qnV3ZzO8age2l9GDy9d+2J1t/js
3fgPxt22QGEdnj113IzlFYZzOhLQaaezac66c/+XpVfr1nYFuKOc6Io6isw+NTvY3CBNCxiFfsAv
2OUdgHgPq79vHq1fxpeAcx6KUl2HBpiUoaCyhLuOc5i1jL3hfNpuTEh1caWb5O3pXm1c767ARfSD
/uyuZn8J/Mttj2Ks3g8b5ZmhM3dAzdjOhnObzF5g+b2XRqvTNr69rQUONs3CJ20AAwdbmAM9IjBs
+S0qlYj0vfRam5v7zahPQ+QfH4TSaxwbh7zoQeR0ScntlO7IdDcc0QauTqeMbWN8RzejIuP/4JQx
GxwM8j3EFUnCZkR/OfY9D5qKccdZ7OzblbWx6JAdWsYvznR8/6u93BQ1DshbPoy9Gsxo8NKgrFVp
pOKc/lNhnfZoNKozYRocQas/GxeWP8pGK3qTiWHgRTcoYYusTUnBrt982THOvP5tTlLEmIX9ReDf
OMGi1wyMmxXtSzutcfNuQsNTL4Dk06/RLOXtbTxI+uKVK1+REUdzO6wbVOmyvPUvz3R8bd1Yn196
Zu/5tNWbb7uec477s9p0jEED4me8vGnvpR92R/2i+NfhPZL5kqwav/eMTdDkS4ywO75qj77Opyfb
frP7fNrshbtzc9F9ngpP4uaXxi/Dbq3zByrHDu7nzCdkNLqxm9TuZzU+Yfs57A3P5ieQThu/rLvt
UwkDjgbtq4ZdEP/MkzZq5NuUxwtnuJ2Ztfl8P5raTc7RfEpj9tmvzo40zrZgl/PmlR4kMy/PNP1a
cM8gEJBTIDnv0869+7Yg5Q7BJKAgogoJzlH11Gwc8x7Knc2409qMmv2Z4QxB5w8XBVdFnjJoE/Pn
wIOtJOSnjnJfA0w+m9JT9X5hnDrOyW5536nXv9EA6T0rlhoocywAd2ztRfuFFXPqHWf42QA1//aC
5d1BwlwhwB+qhmAMVOcyeTZowh6yYjadysye9/P0qhF0zJMmAaEOllvvubk7eenb3eJq4IO4FKNy
/QGa4Y4Ql1Ydemq2DIyJNZvVDgKU3NLenqEFjBOC0MZFu05DBoqIN2drO/jROhGJh9UI07bIXQhy
NWNR7Hx77JsUFXZWw/EzEdPRie9xqJ368kvB+h7YpYxElQPgGclGHbBPjJq0N3UMOl5Id5RvRofm
09dG1zwd3jnXGIdPdn/L8lr0M+2sLl+Kgt+Hprgki0DmUvhKB4oD78hvAQFeB89j8hr3p7t1d36y
PrNupt/ub3Z9oJhn9rjj//z2lA/PoDJkNsW38of2zA8Zki70XWfxNFzd/vgAwoBKZIKWTthOqtxQ
42YNoRRGRddGL+uTxXK9pRni/aJWRIGXNxOqYuh5QmkEIePM8ZvNVh5EQkOkpD69W9C+veNvAWK8
PZsDLjhkEYDA91EyupdGDRApGYzyTHGHPdx1/HDW3YXrvm8/wpHaseu/hve/DqerznxEhcbupGB8
0VaqBaCOL6uQsnvpzTsmIiCzJPU1f5pKie2MygKaK2B19IuiHodXjTpcxrCZ0zO7vfKZiWdf7ppn
9vzivoj5o2iIzOnebCaWsxgyhLM83Z07/xjP+m+vWZ5g1BukQ0RzkWPObNnqxdm27yekKCaG/23a
hmCNy2LwjjFA/oC6414+MABp1krhA6wtHTJYlzPqkLaB9Z5ppIbIrJM/hGBsugLXQGuE0zVUMJ06
7VIL5DtvM6DGeZ1Hxq2qTaeT2f2YeWyD5zNzuelONkZvVZRSzNsRElNEALiPsWIzo6za9ftgDQlf
Z/kCkdqktW53wna9IFCZo8sJ8NpCFktmFmWunpR6e2RObFi5OlBfXluL2j+2UDE5JiQCTTpSUcwY
tur9WXN2+rYkHIYW0BA2xPp1ig0F0JBReOP79o6WroxrA2FqGP1mi7p7j7t57Dbr/cbNplfrWWfO
ur8Y7FFMP9TG/dp7DPyl/2v4b/I/e/QX28AbjsK//Zvy081iML8Ng8EgvHYX2b9U/ofLv0W/Hg78
nhu6yg/wnHjh9vNqEGy/DJarKYPsP1X+9OC3vIlv2L/oE704wzug5JlX/KE/evtFR4PopXfbxeCv
Pz36K9qv8H3kKeY0bo9+df70158kbq10fo++KJrMWy+Yunzw6ok32/VjirpIlElFy9SfD/f/3mod
U2slXH38e0ZILcnvTfrt+SRr+9bivfXJqTnXOQRak663jknYkYQSaLg86tzr9nGDerM6GHiJkgPm
qd4SYBdoLUHrGM+byjDq5uOHOaa23zzmisFQljaW0cMNXi0p0BV8wzSPoTKmRwlIwmSK6RVwjklb
g1YDkB0/VVsBIGCaQmDWjykooaqT45/MMbUERtM8NuHwBeAcpYuiCHe1pEDsY61zYDWOhVATXk2u
9/TcHRQgD4BuYbflqZwejD8oo09/QPU3asdkwpvCPRNvvqoFG41jEOBN+uztN7+CWlD3ANTbx1Qz
A0iHVCF6VC1o82sQA1LQ/frrasm/rasG6w2uQokXNHNXoF4/Rj9g3pqQBMlTuXuggQehpQGMusk5
AKlEIi9XCzrmMYEUoUmOh6qQKdTUnjxzw9mjOg5rIHrYYEUNcgSg5gU1uZePyglA1PFRSwIs65ic
MfB0KaSJHmUNHFkCOJfhg4yXKDY/KyQGde4uvRVwjkmbgZZDnlK7365hCAPTwhGMZ165A0BFvubU
AaxiBxKoBEWrTN6wm8eYvwIM3VtH8W1ToX0H9qU5+9ax9IQB8bcXfGmgkhIAo1U7hjBZcht7/VA5
2Zd6dS3ZN51jsw0RK7iUXA3YwlXCPkAJ7rVD5QxBS/sMsAYUOBFgsqkIOtSARhMrAV/IEgY/FrtC
R0A6p2htv2FhAInuk/YVOXO36scA0IX0uqp+IJl0zTUwUYHk4Sgi4E3K8bePaxAnQTqwX5rKXQCS
TNfcf0xcWn1Qcf7dxE2tAQ4ifXOoRJcEdbVkn3oCzcm3sGwc+YesaPSg3lNzb7TR/pwMHKD976u2
BJJ81Nr+BmEevDuabKrer9nA8akJ+IZUsTyVs3ul3kBr6vXmsU2JBHotN/pj1urHoDIIDVVP8PcR
2ffHPohsUQVH/NNWNV4biYe8HxKIqm57SzfsY9SO5TTvjZ1IttVTT2CULk7yB5V1+SQdpSX7HHsy
7FQCJpe6aveabfwhannhBKmo4pOCba0VMO1jqfYxKbWIZEAUXEr1swK4PhDHpaxixquQ5QfQU3MJ
bJvgB7ef4M+iR9UFWH5QKEiSaJ8jqdwV4OjGPw0Mf8kss80UxsqTOQeOcyz1BzSh3h+UaMkrJAW2
rhA0UPhC+yO3XEr+DQe/ANeXI7L3fCtn+krZiZYKIMAPJQNEioT3oiez+RjGVI1Rm145j1cAXlpT
N3B54FEmwwvWOXpU9Ufyg8vBIgH+PUNcLfVnxVbZ+00gcWyBCNJxe3/0EafUASD2Z8H74MCJ+ioc
1VoBXfuX/Bds0PRqA+yUI/6YCMK5RIlXZc0gXb/fsOxjaTMqLJnK5qP1jiGOhTj5++mo1uZLpEJL
A5D7pqxCUhuq42cQ74N9FdnH7Y2eymk/yn01J8+tThUQpl3i92fWwAb74FDR3t5vf/UQMPQs1VwD
UpvE/Sl5p01e/ChHABAQCHGigpD9VlMMpL+p1hFoH9O2ApOPIoz4wcRJ3QBGixgIsT+Q+nsTKD5z
FbL+YIrUXIOGLXEeZgi5T44dYDaPpa80MMjKGf+CQdfaftx86aYMVl/ZdrNGTogq2goGPKOyF605
c+fjN0o1Xe6hNy2JC6D+EYf4SERrXCGJFwdNawXAPkJhDj8ZYh89qt8jTi9xETggK3fYhc5Ka+oG
og2iWUDNvCqt6UDBxkYeiMfoqd7kYyvk/ea+GHSCU6exc56yp1rnWHqPw9IXS1iFZH4viu+fu0A9
gTEx//1FlnH2JP1Fmp9eTvFTuRWQ4lUt0bdrxwLkI8f73Z9NHQD2nlAApOr79amevUcnas0laDSP
MZwp1khivqrNi/yT5xXixsoFevbxl/fLv0WmBxsHFkzVwrPaEgKA/jPZ9sqpPUdX8AlzA2oQPlz1
nqvjAvHQ/HBv91Vu6vC7a0o82D4yWVR3JLkeVe1Jgo/qe1irq1fjIdTTWgqPq54GMRFwUbnqMX+I
9yPyQtgiTyxgFbrt5IzqTb1+TLyeRi50TEqmmNL1BkeC2A4J730GuUJzB4ejOfmGoLXgj6WwI548
5zo1eUnsQaFeo5dUNFCF5q4d0Ghax7S2Q7Zp+5W37+3mMa1KKOdIsNzxWldoCUi5am4/QR2snKir
nLLvxPPpgbWv/JfFqdyxt3W1PRA+atY48sllntH2RHsI9Vh4/FWTfHrK6W47mAYp1QLC9WrBp049
0WxaT9GcLz4XFSzoa+m69Q2LUi0ydRBrxpNUzZ0GZZ6EOluvZR6VM3dobaopBAJSbVHMAKtILARq
TsMwATtLvJPoRrxElVsDSzie9O5+arqk77S0DI4eVQlIRZ/QB9SgrqqaFmjpxjMp2BOGFdqjxNuf
reiTqUvJ6z6EVqV7T/f0k8wSwBqBrf2T2XYK2Shw4X5I5TqQswotgZAAaUm+gdUr5cy0xNpvP/KU
ugPwddGNZPz3Z6xCc6fRh+bkJVkl/SDw5mMBULU/sQ3qvAXPVj2Tb2+Ivz+4EQdu8HSlFji14UaL
qAepfY7FHt5VPcOnpnvn4ebCY8fUBRaanrz8Auw22ObkOFRN3ze0524dO7QhkOydMndStsdwvhH6
2LtUVTrq2noOK4ZadWEASnL3mcmDawDMVofms2o7juepqeew4xuwV0NHs7/nVD1n2ER36N+Hnvv+
+2rdc21dK0dwu23ouynMVzbeALAF6RuVDO09VLNyWQzOpOb+t4lgoM9fg7aZ1HUc04VPPQl4xgiJ
Cp1/Yf3TMnPIz8JzDT5rL+BypNJ6n4JNcIv0z0zK2Spn5+Ona64BKjAKdMDOsTf11DUAtAysj2gH
Ga/oqZwYwCGpuwaYdIJegp5LnbzYetJNACbS18WplgrECNedvHUshLG0cOBNaemXyhWwDcx9fzzi
C6dCCoDorObkqd9BwUPNst9e+S9lFSSVzw2J6VtBV0dbARpCWkQa2yJdH2+yqgGJAHP7k+htfa9q
q5b846ZpioBE84RbNQrlyCKoSwC2PcKuQjX7ukIVWwLtknVIW8juUbYpi5lSARQ1trEAhdw0firn
8UqtLXw7miJgkOeCuMd6Be9nK3eAdnMGIPivXpRTG76MgqO/C0/G/iPG08DzA9K9x+xWzgUiQqW7
8eIAQsjRhhJUkXwmL21WhcclGqJClx6JaN1ZC4SlCeMd+DVl1ugBLkLBsVYvuqOd0ZW7DO4JiKfV
G17CfZTtSOlWRW08IKaaO86GA9IVHGp+Ih8YK06AQzfhqt5x2vV5krGCfg7YotQ7py45oGzAemjD
mcBVK2fmWrrbLwkLWGmlV2D8qG4O1XtyA0gL8Mpuf3zxvj+wTW0WJqwazUgJgSG0ZDbNM15Zyyp3
2+n7OkJPSAEywIW9K58Jc0vOFyXQsiuLabGEWEQr5NPgirPoAQRi61XWU3LQjBH7BPvjM1ele19z
5kJL5bC7ENQo+k/S2OCYLQL8ex+weiaPNief1KcxwUZNsJCp/cbGxeGrS2Irfipn+DR1lT/lGNhz
JPITSiZ1BfB9sC/IbMGMHz+VC3K2dM18rvjY3BVsbmr3LYx/GoJJ/qeipp/ALrT0nQ1Qg/ZqcrqV
qUv1TgtOGg5+NEKVFJ04olqThmaM/piUGjosX2q/AS7aNOuT1k/xfldOyUOhoDl31Dx9RyEgVqO5
2DdWPerStD/llbNyaQGoOfU6CS3i4UkBLlus7L6Ecolx4ePsmX6rJPPCl6ol85KsJZv3yrFxANii
bIs/INpbOf1u6vPOEq9pAk3Bh1Ojt3Te4OIT7q2qJnDom62585RVC6/U9w4b6hLAySmUTFzv8V1S
Ialv6Hp18A1K9K5O+8v4UR1b8rcQjWP7VA+giYulue2GRVWOEEri2sc6Xd13m8XB3wXTU9X4LaRx
umtAJaYpFSpJTw3kXNH5jpQwAJV5rVCKR6zQGWB/NBcB6xYxEFLlXLdeKtPAspPgSjiXo/EqtARR
Yz6ty4/IBrcfu0y2OnpUO5/OFNJ/idKIyt4C2s0HhGuAq46uZvtcNrZtyvSlXJ+KJsEx8E/VBAAV
pnkGTInhErwCzLV/lNlTqAj3fp3g1/eKbQSuQmcAMgHNJSCyRQ6bMG/izaoC4GD8YgOA6N4vQeU0
oVXXtYG5ECXGwwHYOzmZXL7U7Fk16zsDc+VOgjaoD5ZpwCy4egmkRZUCAI+QlTjU7lVNB7R05Z9b
ENA+zQUSLE925gDdaJEs3XyrNndAtpqH36AWFyIW+kwmRQuqMSihfxPX16leXFvbCBR23TbTpvGG
ovQNhxgXJUxA2PahTdakalo/Pofvz2vh+FrCN0vLlbyLD95FNl2IOvZOQOxsVujiw2XXlH1YdzHr
uN+TALbqAkhoAHATV0Lltt/SZlwzMHypUwejk5TjqpOHlZmOhGQ49m0tqrTx2o6Pgc2L0UAAAC6a
+FEUAKFQgp7cCdDuRk8cbqjQGmCsawq/EZl91Klz6b9OMmX3Q0kn3iG+T/U4yMBVas5egIukNAH1
5Go/AwGgSBujP5GPeMAqSYA2hs0iw8NjtZKOaurNTxiI2CBI7lbl1B+7prn/XP14dW1uv+zVL13o
qN6RbpTRUzmbjwJS3cmT06YOGWz275Sn16AkpU453ZK0YuaPfv8NrH4uf8rQk8tfzfgZDk2XSPLa
NCeJBaFyQXAC1JqCAE0PIU6rbTf24S31MDSbdOWFmyrpOrdPr1ZJCUrjGK0AIHYujr0F1Wq8y5nU
H2mgRlNq+hOIW+V0IV6r5hIYgHq56uArSqIf6lEA5woFO8oiCRPH+qdCYtCOd+X9zpDUakDaQ8Yn
yQcp9qAgnWDzwFNMGrRWziDEhtMUAziYhbelCSFZfBRUZQA0Al1p4zTEd2+Ftl/XD8QSFmNAOkwr
206ejNRHDRf4u1RU6x4Ela2765Tvk+Oi93CCflCWADuJlryUcqSiBNVaAloGai4BOp7SCGp0BC2f
8oBakhghNwYqJj4QlQt9mm3d7SfGIWaw02jtnUDVB2jShYHuM3Sn+p4prtb2A8zX3H4Ii0gAwmGR
WACq3jOwguR3kgWKn8pdf+SvNNdA7j9cQZD+ySIoJ8EAACW2AWSo1XOH4i96/90vpITNFqFeaWKb
Ov6ChwPRLqUf0epW6MIjYKm54XTVbkl4T4hbokeN/sllz93y/VKo3hLo+j5UNiHN4FsT/05V/lB1
21L3RFPqeIEqZ/UktXbvl3yoSmnDULfrSQCIOaYOgCDjCP5Rv75XfJVbAktAe1run0DgxPVJOCoy
FiDeYatN6xV6Mr8ek4rdf3tw3vulwDCluWATBMz+js/kvutiBUtf6oTOoXIusDZdMWQOUDE26DSX
JEMyayB0P8BEMIW+m0nVkgPoxTWPAqXq9OQgIJYQd6LzU9qAegCLSBFSUtliH+0ulJBaNMgLtV/L
HVVrmD5H0o0Pnrd65c4ANqB2XBg/GMYWAcYmWQ9FAsgX0ICU+rcEFlo9o0A46LTuA4grmkyftMB3
lz91CAi5EhqnXUEFOV2EhUdr7pIVrQOtxdXJLXEUXjfp0EpUvHKesKXdhhj8E8INl5V0HklteURt
wKzBgkfrWyE3gKi15pZHzTfxAnDtXu2b1Nxhc0UZUOf2ynJYOd83UcUa9g96DXxvDd7yxNBVBIDu
zHSnw/1tYinGlnDVBGEPTHv/GsBb7kDXj4mX7w7awCUIhIKDrmoIRL++G/yjRHqBe7/OMXUUmkDF
SLWQLosPSgUxQdqgCCH1ov6vBdJXDYVwBKh4bTjUjOzBIpWzf7QD4UJaCjE/oI99CEwNA2IdU/AL
/jWhOKjcCljaXZqk3Tb910iH7hWhGhIhHUJjA/IkSZqweksgDC2aNhBkL+0mbp60Nk6df/a/RpC4
QTPyqml/a6+L3q/+cW9BejYo9sk1/GgIg18kbZwqqPV0TaDo9qdPEXmeWLMj1al9p12P5L+ID+/d
3sqZvvploCLaRAHZ3bwVELcArdhsApLfBwIrdwK0OxYRCgXm0nSa+ZAowoROAxGgSPzVOKhY/Ecb
DW1T7kt+vx55FakTQOiLiBAZskTtV04BwsOsqfZx+xsgnb9DIdVIuDQkjvicwcxVTfbpiq05eer7
sf2Jee19wEzsk051wuRMN+r6nu+6eve+NtGZNCQU2g/c/DwdSEEI3hFYkKRvb+XEQPcEAIKQiVML
vNfxavTXivp0sjipX1dMAe67qrzfCqLYF/+PQPoBJpgESQv+q2Tz96H2CkWCAOlrKoG6RYYDLqff
qYO1IcAhQWJTEPJ6Pqq1/5Z2+x5BOdB3uw2jZcb2F7aIVrvV2ptaFdr4qKGulscjJABggL9bf+rV
JyT/FH/bSYpYaBIqtvGC29BaAg4+aHcSO0npq+r6G20JDaP7rKQapHI+QFKj837lJ5wgYEFAwKrh
b/gtpS6W05Xg5CsnAORlNQUA01eAIHg4exNIPQOAIJk8fc0qmPfQbuMB1EfufULbudFvSAAxCOA+
S3y/ylk+2vwHiLh0aSanl4h4Zvub9HoACiOpz+jyq5z9CzGd5gkw8PJaTPI1ApRxAigBxzukk0FS
dFKlO1CbDUqEHCYsErv7GJB6/0OEhV0AFiqJ/VcwDKaNCIQEBPiH4DtTvj9WocT9bOrkYrMv9jUr
tPnxB73/3oPflawPeV+QL9Gj3v2Af6HEsKMqqejXlcO/akPggIIC/OXqy2cDAyBO8pPamAQQUbn7
3xJyVi0DkPi39C6QPh2v3k3qFLD7kQFIK5/499W7APY1uu8/B4CggYIS5E56Nql3oCFS4kQJ4MQQ
iNa8Qppg33ri/UsAizlwb0dKXWIpUFUBgGEKxokQV6+zR0RXq3UCCPJxv5sChVUDP2j/Y9o8wf+9
x1b9oR3/A3+0/Nu/xVvVHXnTp/489EJvsPy8GgTbL4PlahoW/sHvv+BoIK/bnj/99SdyN+2flL+8
2y4G8bvjv5Kf//bor+ahjDz0/HlE75X6pXxo6kflb5cHf7yfezSt/Vjpf9VPz1T5sOQ3yb888waB
GzyOttEvtvtJfXRng7/+9GEe8qvQe3R/Sk0Wpr7kRxn5rz8pn5o+sMqiv/KZKf82tRXJF/3471Mf
R/jYkX+oNYNYRspNTe2NSS9s8Vqn/zpZ7LJnCVAcxhRlwfYf9oYQ/Tky1BlMvd0gERg5LOJMDqKj
83viEx/ZtySz6y9D9+hLVjJLeHN/enTrTtfukx8knykfLYl63Y8+XbnhYOZOldMkpeC6Lz7z50+r
wF0mb4pUUvEpLV7mjyxw4A5XyhebQtaj+8mf3Lk7U18rVO9vvzbvaP3HqBUYqmhw8p/jwLmjwPXm
yVpGsoCN8fbKFotCd7sIVoqECRJM962n7s49ug0Db5G8K5bdQlEo/uDzwFUXQbIXut97vgzcwTR5
T/StAo/Vfm3gPidviV4qUAPdl174wVNmCYRoWve1l6uN64XJe6KvFTCz7muvBg/u3Fd3TEgndN97
M8usgTAa6b70s4thlLwmWgLJ1um+9dZdPXlHHwL3wVM0Y9QsQfvl2yDzVjG1dd/6de6Fg6fom4/6
My/gglN0hFXGZf/zYBkeddz5JPleWXFw1MmP7zcj/j6YDRSRi2r9dBfl1J+686OzgTcchcuj29XD
k7dExT0qhwYkRBkK9G41fzg6XzLgk7Lw9BEUHHUJauTDw+roerVUJHL/9hIE6L9+6d/2v3zr9/7b
kWzzIJgf3WYl1REaKakfxTMWKiWIQou2/s+zFOhip20ncLl9l0HVa/yzPMHpcJDRHyWo0Q/zIUcl
2Us51YUbW3zvd/xwucG6TL9WutB+X9E8j/UPvHcwV60qgQNpv3QVrOZPXvIiWQKhwNV9bXfkPiVv
kXdK3ZLuO78MFquHqfd45P96FI4GR12f3UteGw1ST356v0LuDWb+I7cIwxSPV4IEdolzBL5qdhRr
l2Jh6fozP/AVjWzDpqC7B11eELjTow+/cp1wxyRrlLxZtqGMe7HrLgZH3wbBk+K4CzBFdwa9sffg
r0JF4oX6U/e9/eF2odyv0q5J+6XPeOw+em96dLry5gNFp0ifXu0BAi8M1NdKfYX2a8OR5y9Uc08I
tXTfe8exP3VnGfNU8Aq6bz51H9RDKNSL2i8dZa6BVglbdigIZGv0v7X72/8JB0dP/+V87XuBcurA
ROi//nIw3yrSG0XgdRf4ynvIWgUgfPW/9mqw9MORcrlETbhK+N7MKgjSWvet1+6TO3SXRMqSd4ka
Nsu4Rq7drR+GqjjYJRzka4KQG0UHgztOvv79tzevzby0hFN8zUX6+KgKQxme07W7Qvu6c1VNRhg3
bYnwd6Iln1fqzkkbBd1Xf/QwxJPXRHJWhmKP3ppZCOn1ofu1sbI0Ot5y6a6S10VfLWRium//gpn/
pGg1S3hqdF97O9g+jgbTaSaSIWT42q/G9BntrbfkbbIckKImP77/9N0O5oOhqwQnQRKU8F4yhIF7
dDXw54o8W9IUUn9FSIiokgcWqIT3rjKxTyD3+m+981WXJ8Jway/Bb//LP7rzZ7/9+xHyfPQp+O1/
zx+9hbrWUn+jOxCxIm+ZWWspatJ+rzvfZfVoRBis++Kvw4MDLgg03dd2VsHEm7tHJ+5SuVYoTNN/
OZlzL2MgA/nUf2+foEbozZX7FUJR/Rf/48Cgj4ocdBf5H97swX3YqFJcRuz9NtKhtwfnW0oTdT/6
w8N2oKwwgBRhJQWa7EB9hDotdiH+vNAjzAKthgW+jKabZtRt0P4nDEWeDvxgqGqxVglX85fVMqsb
pf+DrkTd/fZ/UTZb9RgIk8rbL/7zhEigJf+UWKYVOZisqWGW4Kx+9INf/elkn4RJNlasOqpZ4fpr
tal2hPWZ4vfioMafuO98nj7CoXqZiy4xINVJKCOrfBoMBnNJuqX3W2pD3z7WxYHj68GLl3F2pfeq
7mtvQYSER5/Ekh9EVua1eKegj5NXx15ICSPtM8K34UEqWCrodOfxGgAnbJ8Bf8WYuN8fYZmCb78J
LXMD7+FhkEENSHMOmpi9MYP4/X/iAZaQni5CqXrn98OvQ8K4JNDVDSnhqH3YDYIH1xurLy68movP
8IcAVIFqoZQQBwMAMZy6T4PlKBHC6MyWsBDXW3c+U6OXUuyge1Y7o1V200rQAB0SpqqNLg2KdL+V
POCD/6TuWRmu5m3gHV2BXFGiVGWEyAFJqynuMnxXcKTDo0v5j9sPX5JFFSmjKDH58f3xqfP5ExGk
jJFtAqvU3j3erG6dWUZo6sJdqKrBLAMxdbkNhttdVp3hY+ovA5Yo0cVLP5NRpOhI/92x153z7hIE
4xIQ6GR0uCQlnOsrV03C02lUfy2u3UfXPzgiwgutq4auBVORCYfSPKGEF7vTJ2+tRrQh4S3lxe42
e6bLyL1/HCzUWHbUgkd3gT8BZ38cTHMRc2VEET65kwNTJeqfo/3h1C95iwUgBOzM+GWxyV6C1N16
86G7QG0obzZLkI67ketlvaSokFJ3Oe7csXe40gTrkim8/5q6cz3ySsl7YhurBE10R9BZzMKsmqPw
Nxnr/d/8dfcwyFkOoavVXelv3iCkVCN5UbQeZai68xDo2yInakIjjFoJ3325mrvLkRfkjeA0hMZH
d2VuFwDVpts8XQLBeRl2zbX39DQdHPXdZZh8rqx/XIzy+9+Phngt03zL070deRMfEz1niahndOCp
SUZ9v2QK0mDrHl2Sa5/+v//+P5cT+emL9zRUlA0xR6hfSog+3Hng7gzwIypoQnj2KTvWnw451ok7
WSV7/q89z/W3uDne0WdwnK6SThKKL6uM7HzPnzz5R/96dOdO8P48tWyKRgENKMX1p3bprrzAUzD2
wkNNx74S7I9PrjH1jMeR5xrL5Sr5WBHm/Rgl7P0tDnLOm0vQJVfuIhxlrJF4aQp1958XDwKWFoes
dGNC6SmIIqCsOf2v+uWUGgerB1fZveSH9+seypc9ahejeGfHDR5IGSYvja6x5AedEYYrb6pC2Muw
m+RrqUBVTD1pvKJ7ZQmAs+OOqLxUXl2GX9t1t1RaJYox+dT4ukp+ev9CdzPSUQZarefPyKerte1l
2AXJe/Ph2WU4XWQfskmNMip9qE9+IiewUqEnZSC1zqgYVPLqZhmX8QVynNk/CNb0he3aDQRpkYXv
lQHgx8EPlwKnUgy6qOGl7tn+BKlF6EtNvGKFQLirvyJx+ujSC6lnE4zSx8HaUzVIGSZ7PMrV6lEN
5lmlaL6AHX1yn6LPv/Mf3AyQS1ot6e6AuHjx+nSRS3+ZpwzpbqY/ULxQ37z5I58czUgKcmKtcBAh
KAPi3AEp6y1HR988oBe5Sp4SPf15fb19c4QSBLnjz90Mvt4qg9qhC/0CQcFkCSLzogzT/9ZVrSJL
eqboyinxnvCoDx4CQNlKPcZlgH5j6cSECUe//ft0MNsmXyyrAslZ8uP7rYFoAtcuI6jVu8IhW4K5
H08gvgWO/nICj8Dj4F+Sr5ZJSOuyEhyW3/4Hzv3T4GjqHn101+5yOcDJi/8/d687jv7S85aLldRY
u4T1j77efjDOPpzfnSvfQ0lss83/QZxMyW/bahWjRfMs+Dfs+pgsSfEk+mm7v+j3e5mNF6+OSaG8
SiThPz9ZUjCUg6lm5cqIAnXICKwzV2IJ0tcJ3J2noMWFkFpXt3SJUyuhnTKiOl1/6merzsqIQfYf
sXhVnp8ywDYnmOePIykZzNSflQFRPXGnEwmp5xkXTgm2xekKNIDiJxOh0ZeLWwKAhJEV0TCFT1BX
4CSjg5OvXDKmdKnUfvEgWCVvEb1Fb5Lkx/ffXF+DVfZjoYTWf+83aj92ALqUjYt6yr+9DH/eNWDW
6ID6z3gNTOGxUbV1Cfv7AewEXmMiKCKPJYSDPggmVv1WswT7Esq3obdSU0YlnPSOv2RhI3fnbBDs
BkN/nblty3Di+Hg3Q3RVhsvWWU2HAAuVHSyGgRdjzXoDgW4pUXvh6n371Be/9jxgGVR0axnVi/1l
6GcOh7RU1P3a7m4gqYXkRXI6ynBkTrwDiK/Qv+p+7Ykb+IO867uM6zD2VpKPjPRECSf61HsAO5/h
vGqXsHOnBK3my4FyexfzABbL7+kgIBqtvraMdQD2/ajYMO0S1HA38PHEFfGl0CjZw/cbG2crcB2B
sghmGYWm5yBoMsqBtgX633seulP1a8uI/F0MgoyA0YdG/2MvSHZQnq8GIMwybqArN8y4e2YZUNQr
LxytsqYJdNz6S3E79dfgnlQBFv5qXU155aHXifGQzVepl8wy0K5Xq5cBqN9VMEy+NDLzywDNXPvT
J9ZEea9dgndN+sBVw/umXYKiAKQRqh9bRh7s44CodCCaQokx0gU9WZf3qzagrpuMz1fG1fxJmPue
ks+LxKGMxNongLmrTGm+WUa10BefW049ePQWSr7//csrJzpbwmCVUSwHRgOtSShADZWX4XXcLjKs
t1GLUV0VdLt2cegCRSYsq4wl3gye1MvDKoP09XbjhdS1ZMU46uCmuxZfJ0IsrJg/lBrrS9u+ZOwS
GOqTr7qNZZRKfBM6OeSuC1l/8rFytK1SmHRI6ArvRqAKdBlezS3lSZmzXQY5GGShA+Hwu1ZBribF
quUoZmoQQMgPKPZQv96kgr6Ey+rSX/prZbXblNc2q1yY32qAxKKtc1vaHtdgIkHydBMg6cidKPq3
UVnpv+7/SOLmBxI79Cyh7QItDq0mlc6wEMCA9c83S9q2cLj/yLwkGYTKPWi7gPf6XRP/zX+k1LTg
b5QGG38WA2xEOZnWn8J0mzHx91P+g/jj/PYiUS8Vvfdm6lGwXNp6X9pfBb6KiorD11qfGZdrfcip
ZI5K8bXeHUV2s2wHMbWD1nvjMrCcb66bktXVeveNnAT1ymjWW60GTZEbdoOWLtI97SD+9mMi9wni
9mH2YspTXJmZrL737cGZ+UPoemTGzQhiHkFLZqAfm841RIkLIPwzddkgzKaZXsuy6ScJjN+m6WJ2
a94xoWt3OAoGD8mbxITK67aTmdA7BuriIEQV+ODMcl3IvPu0aNi8G/A/BvCQJ8R/5P5Irdx/hvsh
1mPQt7szXw0mlOAtdYjnZuHbJbz2VoAFfi6grYyC3I6/Wg/Cfag/fW7KaJjR9QVi+JfLAQ2W5sN/
yUsolAH9i24poeUXtx1kQN44ZYS2ur6fcOgo4aIy4lsXbgBe9f8Td3UtDQNB8K/kB/hgCqU+CTVa
gmLpQ1DwLaaRxp6J9IPSf+/sNSfZ3KG1HfC1lEtyt7nbzM7MBtaB4Uc2qd6r7tqOCN84E2AD0ktj
jt444qNiv9eqYuXr53+0JDnypGr5KgC/9p4+n9Hr6Qa6pZAO74oAEbf3bvMSiVLAd9F3XinWCxp8
ZBBDQJNXIIWfk3R27iOXIC2BMbUBap/hsbgF1mvcb+qVQO7pAu50iC9tdgISBV6KmMHldoxha81Q
Rza3izIw3ysYqisYJmaAf/fNAlUC7OTjTWMUqS1mWJkINAWkFX775ZubeosOMyhzD5DdvQKj0gMT
3o1ksYLcGFqf0CIzyAez3HzsYQ3rTzrD6+lg0NxjKKN7uJun02N/Wu6iJDcBiIqB202rnu8zA7V7
ymv0ItCENAYXfAoXbD0q40SRCX4pIf3tFVMYO/6s2hTg8AeTNphenh8ds/wTokF5hIDXP0cMa/pu
2IQNHfnZGiLVsLcFo8vkgRaflgbis4tovIb4ZI0+tva4ymSnwQY5z6NkWy9U/g8v0vMXJWuWIB2o
SB0wUvQMjiv6bhluOdkWZaPezRIi8xnLizxWju3JdgODAzevh3IG5QpLR03SYxOSWu/DcMCQrcMj
AZXg9oRTaRJgPx+h/Htqlojvikjr3I7TnZgh8PzRCOD+EEWISyjxf69C/x8QEYKFzgUiuk9DKEN0
h7sDFuZ365Z/FAbp8vUXAAAA//8=</cx:binary>
              </cx:geoCache>
            </cx:geography>
          </cx:layoutPr>
          <cx:valueColors>
            <cx:minColor>
              <a:schemeClr val="accent6">
                <a:lumMod val="50000"/>
              </a:schemeClr>
            </cx:minColor>
            <cx:midColor>
              <a:schemeClr val="bg2"/>
            </cx:midColor>
            <cx:maxColor>
              <a:srgbClr val="FF0000"/>
            </cx:maxColor>
          </cx:valueColors>
          <cx:valueColorPositions count="3">
            <cx:midPosition>
              <cx:percent val="30"/>
            </cx:midPosition>
          </cx:valueColorPositions>
        </cx:series>
      </cx:plotAreaRegion>
    </cx:plotArea>
    <cx:legend pos="b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 sz="1600"/>
          </a:pPr>
          <a:endParaRPr lang="en-US" sz="1600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Calibri" panose="020F0502020204030204"/>
          </a:endParaRPr>
        </a:p>
      </cx:txPr>
    </cx:legend>
  </cx:chart>
</cx:chartSpace>
</file>

<file path=ppt/charts/chartEx4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Sheet1!$A$2:$A$184</cx:f>
        <cx:lvl ptCount="183">
          <cx:pt idx="0">AFG</cx:pt>
          <cx:pt idx="1">ALB</cx:pt>
          <cx:pt idx="2">DZA</cx:pt>
          <cx:pt idx="3">AGO</cx:pt>
          <cx:pt idx="4">ATG</cx:pt>
          <cx:pt idx="5">ARG</cx:pt>
          <cx:pt idx="6">ARM</cx:pt>
          <cx:pt idx="7">AUS</cx:pt>
          <cx:pt idx="8">AUT</cx:pt>
          <cx:pt idx="9">AZE</cx:pt>
          <cx:pt idx="10">BHS</cx:pt>
          <cx:pt idx="11">BHR</cx:pt>
          <cx:pt idx="12">BGD</cx:pt>
          <cx:pt idx="13">BRB</cx:pt>
          <cx:pt idx="14">BLR</cx:pt>
          <cx:pt idx="15">BEL</cx:pt>
          <cx:pt idx="16">BLZ</cx:pt>
          <cx:pt idx="17">BEN</cx:pt>
          <cx:pt idx="18">BTN</cx:pt>
          <cx:pt idx="19">BOL</cx:pt>
          <cx:pt idx="20">BIH</cx:pt>
          <cx:pt idx="21">BWA</cx:pt>
          <cx:pt idx="22">BRA</cx:pt>
          <cx:pt idx="23">BRN</cx:pt>
          <cx:pt idx="24">BGR</cx:pt>
          <cx:pt idx="25">BFA</cx:pt>
          <cx:pt idx="26">BDI</cx:pt>
          <cx:pt idx="27">CPV</cx:pt>
          <cx:pt idx="28">KHM</cx:pt>
          <cx:pt idx="29">CMR</cx:pt>
          <cx:pt idx="30">CAN</cx:pt>
          <cx:pt idx="31">CAF</cx:pt>
          <cx:pt idx="32">TCD</cx:pt>
          <cx:pt idx="33">CHL</cx:pt>
          <cx:pt idx="34">CHN</cx:pt>
          <cx:pt idx="35">COL</cx:pt>
          <cx:pt idx="36">COM</cx:pt>
          <cx:pt idx="37">COG</cx:pt>
          <cx:pt idx="38">CRI</cx:pt>
          <cx:pt idx="39">CIV</cx:pt>
          <cx:pt idx="40">HRV</cx:pt>
          <cx:pt idx="41">CUB</cx:pt>
          <cx:pt idx="42">CYP</cx:pt>
          <cx:pt idx="43">CZE</cx:pt>
          <cx:pt idx="44">PRK</cx:pt>
          <cx:pt idx="45">COD</cx:pt>
          <cx:pt idx="46">DNK</cx:pt>
          <cx:pt idx="47">DJI</cx:pt>
          <cx:pt idx="48">DOM</cx:pt>
          <cx:pt idx="49">ECU</cx:pt>
          <cx:pt idx="50">EGY</cx:pt>
          <cx:pt idx="51">SLV</cx:pt>
          <cx:pt idx="52">GNQ</cx:pt>
          <cx:pt idx="53">ERI</cx:pt>
          <cx:pt idx="54">EST</cx:pt>
          <cx:pt idx="55">SWZ</cx:pt>
          <cx:pt idx="56">ETH</cx:pt>
          <cx:pt idx="57">FJI</cx:pt>
          <cx:pt idx="58">FIN</cx:pt>
          <cx:pt idx="59">FRA</cx:pt>
          <cx:pt idx="60">GAB</cx:pt>
          <cx:pt idx="61">GMB</cx:pt>
          <cx:pt idx="62">GEO</cx:pt>
          <cx:pt idx="63">DEU</cx:pt>
          <cx:pt idx="64">GHA</cx:pt>
          <cx:pt idx="65">GRC</cx:pt>
          <cx:pt idx="66">GRD</cx:pt>
          <cx:pt idx="67">GTM</cx:pt>
          <cx:pt idx="68">GIN</cx:pt>
          <cx:pt idx="69">GNB</cx:pt>
          <cx:pt idx="70">GUY</cx:pt>
          <cx:pt idx="71">HTI</cx:pt>
          <cx:pt idx="72">HND</cx:pt>
          <cx:pt idx="73">HUN</cx:pt>
          <cx:pt idx="74">ISL</cx:pt>
          <cx:pt idx="75">IND</cx:pt>
          <cx:pt idx="76">IDN</cx:pt>
          <cx:pt idx="77">IRN</cx:pt>
          <cx:pt idx="78">IRQ</cx:pt>
          <cx:pt idx="79">IRL</cx:pt>
          <cx:pt idx="80">ISR</cx:pt>
          <cx:pt idx="81">ITA</cx:pt>
          <cx:pt idx="82">JAM</cx:pt>
          <cx:pt idx="83">JPN</cx:pt>
          <cx:pt idx="84">JOR</cx:pt>
          <cx:pt idx="85">KAZ</cx:pt>
          <cx:pt idx="86">KEN</cx:pt>
          <cx:pt idx="87">KIR</cx:pt>
          <cx:pt idx="88">KWT</cx:pt>
          <cx:pt idx="89">KGZ</cx:pt>
          <cx:pt idx="90">LAO</cx:pt>
          <cx:pt idx="91">LVA</cx:pt>
          <cx:pt idx="92">LBN</cx:pt>
          <cx:pt idx="93">LSO</cx:pt>
          <cx:pt idx="94">LBR</cx:pt>
          <cx:pt idx="95">LBY</cx:pt>
          <cx:pt idx="96">LTU</cx:pt>
          <cx:pt idx="97">LUX</cx:pt>
          <cx:pt idx="98">MDG</cx:pt>
          <cx:pt idx="99">MWI</cx:pt>
          <cx:pt idx="100">MYS</cx:pt>
          <cx:pt idx="101">MDV</cx:pt>
          <cx:pt idx="102">MLI</cx:pt>
          <cx:pt idx="103">MLT</cx:pt>
          <cx:pt idx="104">MRT</cx:pt>
          <cx:pt idx="105">MUS</cx:pt>
          <cx:pt idx="106">MEX</cx:pt>
          <cx:pt idx="107">FSM</cx:pt>
          <cx:pt idx="108">MNG</cx:pt>
          <cx:pt idx="109">MNE</cx:pt>
          <cx:pt idx="110">MAR</cx:pt>
          <cx:pt idx="111">MOZ</cx:pt>
          <cx:pt idx="112">MMR</cx:pt>
          <cx:pt idx="113">NAM</cx:pt>
          <cx:pt idx="114">NPL</cx:pt>
          <cx:pt idx="115">NLD</cx:pt>
          <cx:pt idx="116">NZL</cx:pt>
          <cx:pt idx="117">NIC</cx:pt>
          <cx:pt idx="118">NER</cx:pt>
          <cx:pt idx="119">NGA</cx:pt>
          <cx:pt idx="120">MKD</cx:pt>
          <cx:pt idx="121">NOR</cx:pt>
          <cx:pt idx="122">OMN</cx:pt>
          <cx:pt idx="123">PAK</cx:pt>
          <cx:pt idx="124">PAN</cx:pt>
          <cx:pt idx="125">PNG</cx:pt>
          <cx:pt idx="126">PRY</cx:pt>
          <cx:pt idx="127">PER</cx:pt>
          <cx:pt idx="128">PHL</cx:pt>
          <cx:pt idx="129">POL</cx:pt>
          <cx:pt idx="130">PRT</cx:pt>
          <cx:pt idx="131">QAT</cx:pt>
          <cx:pt idx="132">KOR</cx:pt>
          <cx:pt idx="133">MDA</cx:pt>
          <cx:pt idx="134">ROU</cx:pt>
          <cx:pt idx="135">RUS</cx:pt>
          <cx:pt idx="136">RWA</cx:pt>
          <cx:pt idx="137">LCA</cx:pt>
          <cx:pt idx="138">VCT</cx:pt>
          <cx:pt idx="139">WSM</cx:pt>
          <cx:pt idx="140">STP</cx:pt>
          <cx:pt idx="141">SAU</cx:pt>
          <cx:pt idx="142">SEN</cx:pt>
          <cx:pt idx="143">SRB</cx:pt>
          <cx:pt idx="144">SYC</cx:pt>
          <cx:pt idx="145">SLE</cx:pt>
          <cx:pt idx="146">SGP</cx:pt>
          <cx:pt idx="147">SVK</cx:pt>
          <cx:pt idx="148">SVN</cx:pt>
          <cx:pt idx="149">SLB</cx:pt>
          <cx:pt idx="150">SOM</cx:pt>
          <cx:pt idx="151">ZAF</cx:pt>
          <cx:pt idx="152">SSD</cx:pt>
          <cx:pt idx="153">ESP</cx:pt>
          <cx:pt idx="154">LKA</cx:pt>
          <cx:pt idx="155">SDN</cx:pt>
          <cx:pt idx="156">SUR</cx:pt>
          <cx:pt idx="157">SWE</cx:pt>
          <cx:pt idx="158">CHE</cx:pt>
          <cx:pt idx="159">SYR</cx:pt>
          <cx:pt idx="160">TJK</cx:pt>
          <cx:pt idx="161">THA</cx:pt>
          <cx:pt idx="162">TLS</cx:pt>
          <cx:pt idx="163">TGO</cx:pt>
          <cx:pt idx="164">TON</cx:pt>
          <cx:pt idx="165">TTO</cx:pt>
          <cx:pt idx="166">TUN</cx:pt>
          <cx:pt idx="167">TUR</cx:pt>
          <cx:pt idx="168">TKM</cx:pt>
          <cx:pt idx="169">UGA</cx:pt>
          <cx:pt idx="170">UKR</cx:pt>
          <cx:pt idx="171">ARE</cx:pt>
          <cx:pt idx="172">GBR</cx:pt>
          <cx:pt idx="173">TZA</cx:pt>
          <cx:pt idx="174">USA</cx:pt>
          <cx:pt idx="175">URY</cx:pt>
          <cx:pt idx="176">UZB</cx:pt>
          <cx:pt idx="177">VUT</cx:pt>
          <cx:pt idx="178">VEN</cx:pt>
          <cx:pt idx="179">VNM</cx:pt>
          <cx:pt idx="180">YEM</cx:pt>
          <cx:pt idx="181">ZMB</cx:pt>
          <cx:pt idx="182">ZWE</cx:pt>
        </cx:lvl>
      </cx:strDim>
      <cx:numDim type="colorVal">
        <cx:f>Sheet1!$B$2:$B$184</cx:f>
        <cx:nf>Sheet1!$B$1</cx:nf>
        <cx:lvl ptCount="183" formatCode="0.0" name="Mortality">
          <cx:pt idx="0">5.9802520000000001</cx:pt>
          <cx:pt idx="1">7.2176159999999996</cx:pt>
          <cx:pt idx="2">3.572641</cx:pt>
          <cx:pt idx="3">3.9512230000000002</cx:pt>
          <cx:pt idx="4">0.94526030000000005</cx:pt>
          <cx:pt idx="5">1.3859170000000001</cx:pt>
          <cx:pt idx="6">0.30249199999999998</cx:pt>
          <cx:pt idx="7">3.3500200000000002</cx:pt>
          <cx:pt idx="8">3.915235</cx:pt>
          <cx:pt idx="9">5.4495370000000003</cx:pt>
          <cx:pt idx="10">4.9652609999999999</cx:pt>
          <cx:pt idx="11">6.008947</cx:pt>
          <cx:pt idx="12">3.4851800000000002</cx:pt>
          <cx:pt idx="13">2.4942929999999999</cx:pt>
          <cx:pt idx="14">3.0989990000000001</cx:pt>
          <cx:pt idx="15">3.88591</cx:pt>
          <cx:pt idx="16">4.399305</cx:pt>
          <cx:pt idx="17">5.2696379999999996</cx:pt>
          <cx:pt idx="18">5.1955410000000004</cx:pt>
          <cx:pt idx="19">7.5261670000000001</cx:pt>
          <cx:pt idx="20">4.8655559999999998</cx:pt>
          <cx:pt idx="21">4.690474</cx:pt>
          <cx:pt idx="22">1.9151800000000001</cx:pt>
          <cx:pt idx="23">7.8971720000000003</cx:pt>
          <cx:pt idx="24">1.4367380000000001</cx:pt>
          <cx:pt idx="25">5.5073100000000004</cx:pt>
          <cx:pt idx="26">3.7355990000000001</cx:pt>
          <cx:pt idx="27">5.2330290000000002</cx:pt>
          <cx:pt idx="28">4.6892779999999998</cx:pt>
          <cx:pt idx="29">6.6817760000000002</cx:pt>
          <cx:pt idx="30">3.4633039999999999</cx:pt>
          <cx:pt idx="31">4.4730949999999998</cx:pt>
          <cx:pt idx="32">5.1740250000000003</cx:pt>
          <cx:pt idx="33">2.5404779999999998</cx:pt>
          <cx:pt idx="34">3.9524219999999999</cx:pt>
          <cx:pt idx="35">0.67185399999999995</cx:pt>
          <cx:pt idx="36">4.2151930000000002</cx:pt>
          <cx:pt idx="37">4.6809589999999996</cx:pt>
          <cx:pt idx="38">2.0991209999999998</cx:pt>
          <cx:pt idx="39">6.221285</cx:pt>
          <cx:pt idx="40">3.4479829999999998</cx:pt>
          <cx:pt idx="41">2.9687009999999998</cx:pt>
          <cx:pt idx="42">1.8752519999999999</cx:pt>
          <cx:pt idx="43">1.8770100000000001</cx:pt>
          <cx:pt idx="44">3.780125</cx:pt>
          <cx:pt idx="45">3.7033260000000001</cx:pt>
          <cx:pt idx="46">3.792573</cx:pt>
          <cx:pt idx="47">4.6543150000000004</cx:pt>
          <cx:pt idx="48">4.2739240000000001</cx:pt>
          <cx:pt idx="49">3.8812380000000002</cx:pt>
          <cx:pt idx="50">4.1218349999999999</cx:pt>
          <cx:pt idx="51">0.95144410000000001</cx:pt>
          <cx:pt idx="52">5.4387119999999998</cx:pt>
          <cx:pt idx="53">4.9138780000000004</cx:pt>
          <cx:pt idx="54">2.1275400000000002</cx:pt>
          <cx:pt idx="55">4.6177260000000002</cx:pt>
          <cx:pt idx="56">3.6830530000000001</cx:pt>
          <cx:pt idx="57">8.3219460000000005</cx:pt>
          <cx:pt idx="58">4.8376479999999997</cx:pt>
          <cx:pt idx="59">3.3093159999999999</cx:pt>
          <cx:pt idx="60">5.5503729999999996</cx:pt>
          <cx:pt idx="61">6.3075960000000002</cx:pt>
          <cx:pt idx="62">4.3724020000000001</cx:pt>
          <cx:pt idx="63">4.247217</cx:pt>
          <cx:pt idx="64">4.4839640000000003</cx:pt>
          <cx:pt idx="65">6.5595359999999996</cx:pt>
          <cx:pt idx="66">1.888128</cx:pt>
          <cx:pt idx="67">3.4825599999999999</cx:pt>
          <cx:pt idx="68">6.0146559999999996</cx:pt>
          <cx:pt idx="69">5.6213509999999998</cx:pt>
          <cx:pt idx="70">1.307936</cx:pt>
          <cx:pt idx="71">4.9090670000000003</cx:pt>
          <cx:pt idx="72">7.0439499999999997</cx:pt>
          <cx:pt idx="73">1.9860169999999999</cx:pt>
          <cx:pt idx="74">7.1480589999999999</cx:pt>
          <cx:pt idx="75">4.5731419999999998</cx:pt>
          <cx:pt idx="76">4.8018099999999997</cx:pt>
          <cx:pt idx="77">4.1719749999999998</cx:pt>
          <cx:pt idx="78">4.7430810000000001</cx:pt>
          <cx:pt idx="79">5.5658139999999996</cx:pt>
          <cx:pt idx="80">2.6041479999999999</cx:pt>
          <cx:pt idx="81">3.4814660000000002</cx:pt>
          <cx:pt idx="82">3.684663</cx:pt>
          <cx:pt idx="83">2.3250109999999999</cx:pt>
          <cx:pt idx="84">3.8750369999999998</cx:pt>
          <cx:pt idx="85">4.2107279999999996</cx:pt>
          <cx:pt idx="86">3.7870710000000001</cx:pt>
          <cx:pt idx="87">11.72814</cx:pt>
          <cx:pt idx="88">2.8363079999999998</cx:pt>
          <cx:pt idx="89">2.7756310000000002</cx:pt>
          <cx:pt idx="90">4.3988139999999998</cx:pt>
          <cx:pt idx="91">2.0653730000000001</cx:pt>
          <cx:pt idx="92">3.6285829999999999</cx:pt>
          <cx:pt idx="93">4.557804</cx:pt>
          <cx:pt idx="94">4.5698559999999997</cx:pt>
          <cx:pt idx="95">4.3425729999999998</cx:pt>
          <cx:pt idx="96">2.384036</cx:pt>
          <cx:pt idx="97">4.1725409999999998</cx:pt>
          <cx:pt idx="98">3.0184329999999999</cx:pt>
          <cx:pt idx="99">3.9543919999999999</cx:pt>
          <cx:pt idx="100">4.519895</cx:pt>
          <cx:pt idx="101">4.4175680000000002</cx:pt>
          <cx:pt idx="102">5.1561940000000002</cx:pt>
          <cx:pt idx="103">3.8020529999999999</cx:pt>
          <cx:pt idx="104">4.8716270000000002</cx:pt>
          <cx:pt idx="105">0.69604690000000002</cx:pt>
          <cx:pt idx="106">1.2793239999999999</cx:pt>
          <cx:pt idx="107">10.56142</cx:pt>
          <cx:pt idx="108">3.556155</cx:pt>
          <cx:pt idx="109">5.3536429999999999</cx:pt>
          <cx:pt idx="110">4.9591779999999996</cx:pt>
          <cx:pt idx="111">4.9411139999999998</cx:pt>
          <cx:pt idx="112">4.3630370000000003</cx:pt>
          <cx:pt idx="113">4.1796939999999996</cx:pt>
          <cx:pt idx="114">4.367191</cx:pt>
          <cx:pt idx="115">4.4285350000000001</cx:pt>
          <cx:pt idx="116">3.160701</cx:pt>
          <cx:pt idx="117">1.4889600000000001</cx:pt>
          <cx:pt idx="118">5.129607</cx:pt>
          <cx:pt idx="119">5.603491</cx:pt>
          <cx:pt idx="120">4.1122050000000003</cx:pt>
          <cx:pt idx="121">4.2301570000000002</cx:pt>
          <cx:pt idx="122">7.6258689999999998</cx:pt>
          <cx:pt idx="123">5.7889809999999997</cx:pt>
          <cx:pt idx="124">2.3494100000000002</cx:pt>
          <cx:pt idx="125">6.1203070000000004</cx:pt>
          <cx:pt idx="126">2.1732800000000001</cx:pt>
          <cx:pt idx="127">3.6431840000000002</cx:pt>
          <cx:pt idx="128">0.92095320000000003</cx:pt>
          <cx:pt idx="129">1.646609</cx:pt>
          <cx:pt idx="130">3.017172</cx:pt>
          <cx:pt idx="131">8.6615289999999998</cx:pt>
          <cx:pt idx="132">3.779163</cx:pt>
          <cx:pt idx="133">0.1141504</cx:pt>
          <cx:pt idx="134">1.500464</cx:pt>
          <cx:pt idx="135">3.18432</cx:pt>
          <cx:pt idx="136">3.826603</cx:pt>
          <cx:pt idx="137">5.3775149999999998</cx:pt>
          <cx:pt idx="138">1.432679</cx:pt>
          <cx:pt idx="139">6.7215129999999998</cx:pt>
          <cx:pt idx="140">5.5703370000000003</cx:pt>
          <cx:pt idx="141">5.9580590000000004</cx:pt>
          <cx:pt idx="142">5.5733860000000002</cx:pt>
          <cx:pt idx="143">3.9452639999999999</cx:pt>
          <cx:pt idx="144">5.7957900000000002</cx:pt>
          <cx:pt idx="145">5.1225839999999998</cx:pt>
          <cx:pt idx="146">1.0914759999999999</cx:pt>
          <cx:pt idx="147">2.7094930000000002</cx:pt>
          <cx:pt idx="148">3.2336209999999999</cx:pt>
          <cx:pt idx="149">7.4655800000000001</cx:pt>
          <cx:pt idx="150">3.9501400000000002</cx:pt>
          <cx:pt idx="151">3.3552019999999998</cx:pt>
          <cx:pt idx="152">3.1282079999999999</cx:pt>
          <cx:pt idx="153">2.9931079999999999</cx:pt>
          <cx:pt idx="154">0.6513854</cx:pt>
          <cx:pt idx="155">4.1698890000000004</cx:pt>
          <cx:pt idx="156">5.519819</cx:pt>
          <cx:pt idx="157">3.116771</cx:pt>
          <cx:pt idx="158">3.2418529999999999</cx:pt>
          <cx:pt idx="159">3.9909289999999999</cx:pt>
          <cx:pt idx="160">8.2678779999999996</cx:pt>
          <cx:pt idx="161">3.8172519999999999</cx:pt>
          <cx:pt idx="162">4.29345</cx:pt>
          <cx:pt idx="163">5.4106519999999998</cx:pt>
          <cx:pt idx="164">6.0952640000000002</cx:pt>
          <cx:pt idx="165">2.8650419999999999</cx:pt>
          <cx:pt idx="166">3.7762769999999999</cx:pt>
          <cx:pt idx="167">3.8121350000000001</cx:pt>
          <cx:pt idx="168">3.0204149999999998</cx:pt>
          <cx:pt idx="169">4.1024000000000003</cx:pt>
          <cx:pt idx="170">3.2054659999999999</cx:pt>
          <cx:pt idx="171">6.4645919999999997</cx:pt>
          <cx:pt idx="172">4.3121960000000001</cx:pt>
          <cx:pt idx="173">3.4879289999999998</cx:pt>
          <cx:pt idx="174">4.5526629999999999</cx:pt>
          <cx:pt idx="175">3.8874960000000001</cx:pt>
          <cx:pt idx="176">3.2141790000000001</cx:pt>
          <cx:pt idx="177">9.7114840000000004</cx:pt>
          <cx:pt idx="178">0.96435959999999998</cx:pt>
          <cx:pt idx="179">5.1823560000000004</cx:pt>
          <cx:pt idx="180">4.0551219999999999</cx:pt>
          <cx:pt idx="181">4.0872630000000001</cx:pt>
          <cx:pt idx="182">4.7789520000000003</cx:pt>
        </cx:lvl>
      </cx:numDim>
    </cx:data>
  </cx:chartData>
  <cx:chart>
    <cx:title pos="t" align="ctr" overlay="0">
      <cx:tx>
        <cx:txData>
          <cx:v>Age-Standardized Mortality from Parkinson’s Disease (2019)</cx:v>
        </cx:txData>
      </cx:tx>
      <cx:txPr>
        <a:bodyPr spcFirstLastPara="1" vertOverflow="ellipsis" horzOverflow="overflow" wrap="square" lIns="0" tIns="0" rIns="0" bIns="0" anchor="ctr" anchorCtr="1"/>
        <a:lstStyle/>
        <a:p>
          <a:pPr algn="ctr" rtl="0">
            <a:defRPr/>
          </a:pPr>
          <a:r>
            <a:rPr lang="en-US" sz="2400" b="0" i="0" u="none" strike="noStrike" baseline="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Age-Standardized Mortality from Parkinson’s Disease (2019)</a:t>
          </a:r>
        </a:p>
      </cx:txPr>
    </cx:title>
    <cx:plotArea>
      <cx:plotAreaRegion>
        <cx:series layoutId="regionMap" uniqueId="{A63A0F69-5D21-8F49-9655-F738B8937B0B}">
          <cx:tx>
            <cx:txData>
              <cx:f>Sheet1!$B$1</cx:f>
              <cx:v>Mortality</cx:v>
            </cx:txData>
          </cx:tx>
          <cx:spPr>
            <a:ln>
              <a:solidFill>
                <a:schemeClr val="tx1"/>
              </a:solidFill>
            </a:ln>
          </cx:spPr>
          <cx:dataPt idx="2"/>
          <cx:dataPt idx="30"/>
          <cx:dataPt idx="135"/>
          <cx:dataId val="0"/>
          <cx:layoutPr>
            <cx:geography viewedRegionType="dataOnly" cultureLanguage="en-US" cultureRegion="US" attribution="Powered by Bing">
              <cx:geoCache provider="{E9337A44-BEBE-4D9F-B70C-5C5E7DAFC167}">
                <cx:binary>7H1LcyJJlu5fwWozK6h4P9q62wyQhJQCpUog5WTuQihKogsRah6Zpfw7s7qLu7vLu6s/Np8T4RHu
BwcC5G0RC2iz7hn3PMj5jvvx4+f59/GffxtP42je+PN1Olv8bfznP355WS7f/vbrr4vxS/waLVqv
k/E8WSS/L1vj5PXX5PffJ+P416d59GMye/7VMkzn1/FLNF/Gf/7yz7/j257jpJ+Mo+Ukmf22iufv
d/FiNV0udswppxrjZDVbMvJnfNM/fhnGs/g5mv7SiGfLyfJ99P4W/+MX6d/80viVftPGX21MsbDl
6gm0ptNyfNfwDMf7pTFNZs/ZeJNNuFboGaEXph/+R2+iVxCWWMl6HdHT0zxeLBrZ/wqE0rKF8cki
6aa/upuwJQ5v1r/pVxnVf/6dDOBXkhEBeArJvimKe/v355doNlksoxmH4ePY23bL9wLDcO0MYl9i
gee1LDtwTcO0Uga4/E+nHCi5JjUXJGLCCWmOcqN9UQNuYPM/r6JGNHtqdKL54+op4tB8nCum3zJ8
3wp8T2ZH0zNbfhhajh3axvpj8z+a8eOwVW3hi+pLKH9U/2aDT73q+dSJZxON5yVsQSDZju9YKf6G
LLKsluUGjmOEfjZtyvzZuxo1RzIywoNslKLe+VQ96u35M7sdZhrPRNN2WmHoOWFgGqksomcD8x4O
jWt66rNRZk1q/IWfQ3ggzFA+tO+q58MoeU74Dvy4WApaPq4Ky8MGzxEW7muzZZhh6HsGPxtk8+9b
jBr7lIrAng5SxEc1kDfDaDJbNh4mszEOwPp2WL7Ejd48nkVPk1m80McN04awMR3XsZ1cOxK4we4K
MwhNww3DlFsW/9uZ9vSBlapZtf+3EzbuJ6AsfuhWf6i64Ow8mjbav88n42jWuIvfVo/TyZjD+/GD
huvftmyIMRy39QcnSWCtGUISBqZlmxCBqRaesvSYlalZuf2bCAu3/0PKum4NtLYbMGweQW/juH2c
V6bVwo1vu5aP8yUwqRm44KIZujiE6QeqgsisUmtRc0cgJewQZij+N1fVH53z8Sp6SuYciI+j3zRb
to07xwvVR6Xphy3bw3RoZbcSuZRKrEjNg5yQcCAfp/if10F0rR41bn3Lxo1vmzZXBwxZTDUDoxXY
eMXkGhs5Ad09q1EDn1IR1NNBCnn3vvot34mnk5+xvh2Pt6EZBrZj2tkbg4IOLc0ILex5XPzsQ+6I
/etRw87pCPB8mELf+VY99N33t/lKo8bFXiCBZRu2l8kSW5L4sKVAHTNtgz9AiKjZvxw18pyOIM+H
KfLdr9Uj354+x/OJTlETtJgihG2dbuowlKC3oBBBJbINYVq8a0usR419TkjAz8cp+mc12PedZDr5
rhP9JjNIuV7ghW729pbhb3rsbW5alkfeGCVWosY9JyS45+MU987n6nf9aAXzrE7cIVEC2Pocw5cl
TdjClYsLIHvYGQaR8SUWooY9JySw5+MU9lENDOPDZLV8aVwn81ijwLG9lmMHlhV4ZvoEkzlgWn6q
2xhOwO/27FldbjVq/KWfQnggzVE+XN9Vv/3vVgutux8GDM/zIfNd+WUVhi0jDFzPMd2UNeSe3b8O
NficjuDOhynkdzVQLrsRzEoad71ntVzYtk3TLF5L4ps29Fqe4cOoxFUcnArxnt2/HjX0nI5Az4cp
9N129bv9cjV7jubv/Pd//CnrQLHHVg9gM0g/ECwC9jD6OKYFY4IDD9D6w/90KndKrEeNfU5IwM/H
KfqXNdj47ekjfKEad74Da6kdho4byrBbRsvwXANO0swDCs1H3PElFqKGPScksOfjFPZ2v/pNfzGP
YNjmCGjY85AnlhPgvQoNRtjsFhz/ge07zKGg2uz716EGndMRzPkwhfyiBrfqwyRezqJXfZjDb+BY
MJrlLkxcnwL0phHAr+B5FszL/I+mEqbEStSo54QE9nyc4v5QA62SW/Ubye8N5sLpIjBFoy+tabR8
eNJsKzdcEuuZ6bag4YSmaxdXsSh4Dl6fmjdbvoZwasu/onzr9mogoib/mvB9+3EBxV6+ge0Gpo8T
s/7I14Pp+/A6O47jc1HF/3Z6Zi72rEbNlJSK8CAdpJBf1MHbv1owh5jO67hpuTgfMBzbniOLJxjh
nNAwgyDz8hMh1S6zFjXqAimBXpih+LdroAx15wmC6XQqQy4smQYev5bSxmzibQze2LB0yru9xELU
0OeEBPh8nMJ+WYObGabv58lK483sGhD5RghDW6biy0qRg+ewifiWgLu6yOOrxHrU6OeEBP18nKLf
Oa9ezg+nyXfEdunc9V7LNPG88vgLTIYf0aiwBxmGbRM3VpmVqIEvKAnyxQSFfnhVA+jftdr2IdGx
7c3As5WBXTbMPU7omKbPjfuy0BnuW80W7FMyCnw6uoH61xqgjijv6A1WTv7zP67dwHkOMxq0TCFc
UXoKwP5sBI6Je4D/0VStGZZZyxbcC1KKfTGzgX8NFMvryXzyiHuWI6EDfghzE++wTMMnL4Cm6foI
XnCZ7pm62Ml1W2ZFaiYUlIQHxQRlwXUNBM/58mWSvOmU+abRgrVzHR8iqZl20IItzoRQyi5bAn2Z
laihLygJ9MUEhf58VAPpgwB3jXHUuExZoDQiSV0JdwtWzpBJep9HTfHjlgmefctQgz5MyQji2SiF
e3hWPdyd1Xw1e9Ioa5rM6gNZH7J40PRDgQ9tC+ELFhgi2hlKrESNeU5IUM/HKe6dGkiY+/kK0YHv
HIKPy/imjfhA33VdxElJgDddrwXBD/sOtJv1hzgSSyxFDXxOSIDPxynw91+r3/BXi3kUa0wqsxF7
ZloOLJmZUinbbaBzBi50ff6UMshbav9y1NhzOgI9H6bIX9XApt+L56/RTOOWd5EIENoA3w6lHY+7
1g6w5RGLyc9XKtRLrECNdk5I4M7HKd5nNXi4DqLpUuOr1XZbQRBAU4G3ZP2RxQzLoYQpB35DssP3
LkMNeUZGAM9GKdyDGiguN5PneM7328flOezBPh5NFtFbEGWMREkny8oDH4i+uHcVarQzMoJ2NkrR
vqnB5u6toiVylacaNzhzhIRuaHjEEtwMIU9c30C0a+YlJBdoqbWocRdICfbCDMW/V4Pdfj+bLOOn
xnAJNiz07XrYYFwD297zMy+IbBprspAcE+GXFmcFMZGVXpaaHYScsITMUrbcD6vXbnor5H5Fzc5k
sYhW+tiC3BMWnYZ8VHVYJoQ/CxG0TJco9aXXo+YHISf8ILOUH70v1fNjLUF12hFCxEWBES7i1dIP
ABcsaXAS4uPjks6mHb4JUg2oxHrUnMgJCQ/ycYr+TQ0saZfRRKsZLVyH7oSuS6SSb60viBBaZ/rC
Iqdg7zrUmGdkBPFslOJ9WYNLAS/uP5CL3biIFhojGCB8DB+vVz+Q9zpSsjy4qGDMzzy0VBcquxw1
+jI1YYI8SXnRuahe8nSilzkSb/nx/7hCasFr5cJs4/B8H/mhC5+iazuOh5yhVPSQZ0CJ9WzhA/8h
lAV8fAP9y+rRv5o9JUjC1in5EcgD9TNXjNaCRpL9Jm5hAwLID6lprdRq1OgLpAR/YYZy4Oqseg5c
v8+f33/qLWKD2E3XwAM3DxeUj4DvIJQEfnXDzdzq5BootyQ1H0RawghxinLiuga38NUymmq0+jg2
SqPAzgl/YSpo8AIWNCCmqjLLcxBkSSvkgbx3NWr8MzICfTZKUb+qw12MWkFIgdb4NkM8J0uEQDRO
9pGBb7qsZg1eb5aRvd1glZMM/CVWpAaf1T1KfwvBv5igLOh0qhdB3Z/x+EXnFeCEsAmFsP/w17Es
f2DAsFGqAVnqMvAl1qHGPScksOfjFPVuDZISr6Of0R8vmgV/gPcvSpO5ThYaIj8AUL3Mh4U/gP6f
fqjgL7UkNQ/En0PYIE5RTlzXgRPx7F2nfQ4GZhMKEGx02UcS/PCkO/B9IUi2CGoTxc/1vtVswT8l
o9Cnoxuon1cvdTrJcvED6VpcBnxc82+i/oLpITQZuXDp/pYlvwUfe4jyC45Ldf4SS1GjXvwIAnwx
QbHvfKke++vVD5gc9CGPKAWLBYTDq6va8sjkcqDuI5IwC2KAWJK2/N7lqNHnP4Ngz4cp8tc1QH40
eU3mzX68WMYcAw0bHyUuUIjBytEnOVuIYWiFThBaJnE0llyNGn2JmLBAmqN8GNXAyftt8voYPf7Q
yQQTgt11nRCJWpLAx+HwHQ9Rgw4RO2XWoIa+oCS4FxMU9G812PyfkrnWoCkbOYosIxoBmRLiyFVH
fKxnoYhu+iHA71+HGnZOR0DnwxTyTzUowTBcZ9+nldk0ChwrgAHfwxOKFPmCoDECHyGcocP/Whan
VnIdauDlX0HglycpE761q79uv8avsUYLJ9JN4OGChZM7ueTdj9sWZQ7xxOXJKkTo712NmgcZGQE/
G6Wof62Bgjn66//DzP+uUcRDdQ9hrgltv1DdBZMOIk8cG2EPCFBWip0yC1JjX1AS+IsJyoHRXfX7
/iaZoxDJIBrHsDJrNTDApYIa3bhteT60JP8tVIU2TAPRbMULTNQ3D1iXmh8bX0DYsjFPuTO4rp47
3egtbjzE8yeNJwSmHZgXoIcC/vVHfoGxFxry2z080grGiZwptyY1U0Rawg9xirKi+1A9K/qTR50W
CLjAUJYNTi7hBhDkFBRV1EpFaWgEP3MmiUzYuxo1/hkZgT4bpaj3v1aPeg/tAzSaH1CRDSZn1Cvh
b2CoQALqcAOz8rUWKnPKqtHeZajhzsgI3Nkohbt3WT3c/dWf8etjspo/89//8ZcvszSzUiTIh0tF
vawKIaIcZmhWnifd6NTzXm5JavxFWsIEcYpyon9fPScGqJH0HC1Q+lcfJ5qQKmjEEKI8mBzl7CA5
Go8xx0IhdJW0KbcYNQ9EWsIDcYryYNCrngfDaPU0abTn0aNOxQgmThNFB2EDlYWPA9OnEyCZF+7G
9YfIoLKrUbNBpiaMkCcpK4Y1eJ7dxG862/fgbWwhycIyWSU84QII7FaI0ssGwqVTHhD3195lqMHP
yAjq2SiF++a2+p2P2PinyXed0bgIOYHY8ZlDJZPzBt68AvQ+CjOzWyDPXnS54EutE2WWpEa/oCQM
KCYoDwY1UDixugmH4OO3MDNI4MlbPHyp1t+ywBjYK4hRaN8qtkKOtW/CjcENqGtgaR7Ef07GGsMM
8YQKbYgQhJfnolzY6k3TQM1C1iEM/+Esznb53pVsATyjo5Bnwxug/3f1MuZ82hhG0+96a+sjsMS3
WSFxVkJchDwIWgGeU663jugBVzAvPqhKrkaNvkRMWCDNUT4M6yBnWJEwrYWQoE6i2Dur555ZP2Ve
oEAS6hMivxRFCtPjIbNiUGJBaj4UlIQJxQTlwKAGZdv6MQpDJhqtz6jBjN4RlonS4tIpYHl3oWu7
qBKQAo9p8RCUWIga+JyQ4J6PU9j7neoFEDy8yfJFo9hvwo3oIWINzyj5doW6ieuAlcxQl4MpsZJt
uGc/YQP3bHwD92H1uOMwLlk/zrlG6B2r5UNzRFOVzOwvb3wUokXfKVwKuftd3vjllqTmgUhL2CBO
UU4MzqvnxAhJFnB76e7PicRSFKRiFVJTVV/2tSO2E0eEFa3d4oIpuSg1N+SfRPghT1KOjAbVcwTq
Nlrj8s35cbW/yTqu4VxYBipVcdOOoBexmwIl8WB0KBqyiTfC/vWo2cDpCAP4MIV+8KUG0CfzZKzz
FcBCH1APEtcwtzZLl3EThZLQlQUvYn4Zk9t4sH9BW8DnhBR9Pr4Bfw0sPIP3aPaq09oJDyMqnbow
aWZyRr6TURae3QhIAM4OBn2J7V/PFvQ5IUWfj2+gXwO5g9fnRKuVk7kRUbEZsVaCG1EQPKhJADe8
iVaPWaAzrEGi4CmxIDX8OSGBPx+n8N/UYPNfTGZTdGXmEHxc7qO5jYsSeUzfScW+/ASD95EVSkVt
JRJ2VWIhathzQgJ7Pk5hv7iqg8j/Gb0+Tv690uheb0LXRFEBy7Z4cRNZ7rCGXCZqWvk2se8PkjKL
UaMv0hIGiFOUB4MaRPbfxKhUPme7f6Fv+7toau24CH4z5X2Pshxw7iKlnRuhibWz5GLUTJCICRek
OcqGmxqYQBEO80NnDTF0ZTHR78+11b2I2EMZ0Z9IL80MEUQO7V/OFh5kP4PCnw1vIF+D8M/b6A/N
DzCYIZjG6TtB9gCTJZAHUyhKuNmohp0/CcSrt8yC1OgXlAT/YoJy4LYGUVadl9VSZ6FI9NlikeRO
AJVSUHlQ+wdZRQYC0NUa5/5lqFHndARzPkwR74yqv3hvo7dV1LiJfzTSwiv6JH8TIj5ApyfPz7R+
UqAWVy+uBkSIohUd/6tQDeN//HLImtSM2PwGwpLNf0CZc9urA3PW7abfOTwf10bZY8BGoyhU2FO+
xZouwt08JMO77MjIsmj/WrYxg1NuMIFPbID/tQbgx/MVh0AD8PDEwOSMZ26W4M7cu4JIavoIBgXq
LhrWpRcxUYhu9yxnC/ZrKor7enAD8xqYQW8RA7161hlfgtpjiHjDA2yjvA86rwTIbwy5SYgKoRJL
2YJ5Tklxzyc2sK/BTdCPllrbvqJCbeCiqIaJ/1p/5CgTBF/BPYO6fNxNQGxu+5ejRp/TEez5MEW+
XwO/7whu1kijqFnb2zwD5Wu5Ti+LGhOyxsS7y0NiTCpr+B9P79+961Ejn5ER4LNRivuoBvr+XYLS
tToDCh14dW1UakDSdIqr/OZlWz7AY9hlDXnFu7XEQtSQ54QE9Hycwn5XA9iHqGC1bPRXY53Qw7sS
oE4JvCdFW1fxevWMFu4ANIRCLav1h4j7kotSs0EiJqyQ5ig7+t3q9ZzhX/+TNEbJ61//pwHTT+N2
/tf/nY0nbxoNceiSwNpQ46JNL4J1fVuBOawtLNpYwA+ZsoaGYh2zwi2M2vpbKde2/kPKwmENru5h
Mk1ek1njaqHZeteE9oS+7J7F73BW6VzgHJ53eC7gjkf62Jq3sG+Igu2AhW1hGP1llE90foM9NQhv
SRPcNLcYd4A8Wvq6yF3KTo3MGZg+UN7D8+FcSOdlzpRck5orEjHhiDRHuXFdg4jqb8zRoFPdYt1I
UCEdWWJEw/VbrhugZhl7eoinYv8K1LBzOoI4H6Zgf6uBN/OMZZSnv/3jb2gEbzEhA3mU7Xg8GQRh
ZK3L5MKNLEyLsLenqOW+m/Nq3HNCAnw+TpE/q4E3Z3COyGJtyJ/CqP/823Oc9JMxengls99W8fyd
RtWPon9NdDsQWCcplqBkY1vzC1bY8j7rU4IHBbLs0yNBPJnllqTe9SIt2fjiFN37o0/Vq7T3z9Bk
NYp4VAi1EUHhSuIGrXksFFRxUccpZQ151O1fhBp3Tkcw58MU7/teDfD+g1Ul1vhiQKYqy0KFmVp2
3CCQC7XgUJKbXbWibL/fv4ItaHNCCjcf38AbF9qv//z7r2NJIGwMLDZG1jLjLl6spsv1Uqg42TFF
Jc2n6DWajHVucGTh2euMU7XFCH2qbQ8iBsbrVM4Q43SJBanhzwkJ/Pk4hf9TDZSaUX/Id9/HlZrm
qRzZvpNBt/+3AR51ulSb5kl936HSvMSNnub3Eix1zFjA7AoqlQZ9S1mLdhgUHNy3oowflVqMWs6I
tETUiFNU2vRqIG0e7mFh0rfbXTjdTVYQS348QZNBp0HL95GtxP9c6g14iGZoy7TigyqJp8Y8JySA
5+MU7Yf76q/W7uezXb+UXf3yzY+LXh5oTHGelqsnBDI08SRFi17bQZmH7COpkHDGoxCl5dk+Dzzn
fzuF/ix+TcZzfN24cRe/rR6n+D+S3xsI02t0WWoe/9flebL/Gwmz9hNQLnYBYNUK0ugaB1fXmYEL
+ZRFIz58D9BUR8zPp4sRaAGJ2qBeiMYxypvDY0WD4Gz2LRK7MppPZpOn6Gnt4Bglj9ExR0f5JeS0
KP8NPSAjyPOqD0j77lwfX+DXBD9Y/ozy9eDCeBQirylPPyBGiqwDG6vu0jh/nUDe7S53ob5t1N9C
+KP+R5RBbWBTNYNGn5EOrevgNE8RAeo3N31Z9G40vixO/fWOvDTuvmh0GqCSHLoHeEi6zCyoJAwV
rZ4Nln3j8oZjJj93qQ52h7L7u22JannE6YgE4sNU5tx9qYHM6Wm8rGHWWBfwQ//g9EM8xzDwITCe
Of7TD4F9lBx1R6+pCOTpV1HARzWwm/LNoE3On/b6NusqlfTDdYnt4UpriXXUkobvEakFfM/jKS14
a1hRChbvuNHfueRi1IJGIiZbX5qjJ2AIK2blas6lRlEPy5GJuHbWuiGXKQL8KGm27jOMVnrpPBU5
L9FkX+6nmgWjnJLgX0xQ8EeX1YM//BE/6Sy1jkwzdEvykMyqfJ+h8JmPHuc2qzix/pB3wP7lqNHn
dAR7PkyRH9ZBu/+EZCtdUv/kI85d8gdYJljK07cYRT50Jns3180kDVT15hVX5BsAVShYQS7HRMYl
3wCpmllyOeoTIBGTYyDN0bNwU4NAlW77gkOhsmOyK0o2sO6yuPooK732ZPKmbZDx4hUQwhQRIFKL
ZSOn5y+Fv4v/Zx5NG2nvj1lubuX/SrUyNS+2fxNhzPZ/SLnUBUCVX9T3Gu0RqHUTOCwkmAXCC+wJ
W1CckA6YxwkTLo1WqJB0TARXTkh4kI9TyEc1KEb3cKPRiM28bqgCEjrCe0tA3jQQAeAi0BdHg+/5
9GQ8TOLlLHrlg+UPQk5IMM/HKeYPNcC8e6nRLsqqL6LBZNHfQd7tLOYCpUdRCDN7ApMrYfhjsvyZ
FmQ4HH2JmHBAmqNc6NZAMVWbaXXpSydzdUm73AHaVPubznNjIMoL8UYG2iDyh4Igq9CyyYer2jXc
oqiCeJe3cWgeo8m/dhcSUN/eIi05NeIUPTTtGuhRwy8aWXB6ypU2JN3f7ZLOh6mvaEiAUi2wVGeh
MSTdpomcWsP3TbSDVgcMDFfwdKKGwq4VqTd+QUm2fTFBN/0QP7xqtXR4plEtZZFggYOP4UpqKex2
KJ7mo2gpT1Dj+KYq0l4r4jbI18bHDbzXoxtg1yCqon+t0VjHkmNQk84OrFTGs6Q/QcgH8PXjJYBA
X+LLH84njX40+yPiPCivkQqkFPTiSynw/RqUxRkiUVlrXXBUQYaZDv/h4MsbnoVfw0yBAu1bNvz+
9WzZ8pyQ4s/HKfrDGuQrnyWvCB8ZR+WsAocJfJSog5bjIPkVT11h+zeR2YHadQGugsyXQJ5lhy1K
zQ3VdxDGqP4J5dFZDXg0ZI9HXQ8EvNsQq4IG3HaRKy7wBtcEovbQwYMlJ4iK53CafI/3FBRQc6Kg
JPgXExT14VUNbt8HjWZsBx5j1pYGlVrS9zCewyLquIQDJ4BmpEAdhduOuQ/Ar5RSgXo6sYF6HW6D
HrJode11JNS4CH9AgZzMCAE5I6KODhEBgupMpBHzP5opPRMULXlL5sfomgUpBb6Y2UC+V/1+b68W
yz0ZpIeJfzxlXRRfR1NuWfxDxMCHjNRh9CpYf4j0L7EQtaDJCQnw+TiFvV2DYMUuS/LXmrONgEVo
nazQmbTbm3DPhEaAcowQNOsPkTVlVqIGvqAkyBcTFPpuHe7V/jk/9io9+7DdjlxWKDO2k5d8cmT0
TRNuAZbfTWvPDSfxfB41+nGyO8lQDb1MTeCXJykLhjWoB3sWs2rsf+hjAzMiYIMjA0SZU4xodxSH
QvcU/jYgZukS61HzISckLMjHKfpndbhsv3b1Id90Wij+hIrTAXdPyjqOi9QnVjINj2L+R7PLNn4f
v8TT6TGB0UOBliAvTlHwh/jdVVt3WGpWJ3pBtuuC4/FxKQTzv+/bHmwPRPz4aXkJl6XrrD9E4ym5
GvXml4gJG6Q5yofOsHo+DO86+vBnZV+ZgdPiFacRBiRonBYMP6yaAW+3TbsQD2HcP0rZz+gI9vzr
KOx3dYB9pFHRPxXhSmb/0aT84dc7fYcEvQmgK6EFK5xg64/8PkBKmgH5BUcAr3XD/3R2X7zveaao
hdQwJaNHJB2lJ2T4tXrBdHePY6rrKYz0MUTnQv105Vs5ZDa6AK9kU/0Yu1stjgpK4XQEbj5M8b67
rx7vXpzMn3dL38OeBOgWZ8KmA4mf+XJt6TJwbHRn9dC81cumiV5UYj3qnZ4TEvDzcYp+D++gqtWh
u8/YArp2+6lWKQkrVNZ0+o3ZP3RBbrnoM2ajBDg6n6QfabO7Zsuy0BQUhuVU/8RZSP90KtR/i5a7
u3Kpt3pGRjZ6Nkq3+W/t6rf5fQ+L0IX5qXTT7qJll8nsaTXX+b5K3SOwKrNCEoJi3wzQ5w0RPbAA
ZfGd5H1VZinqLV5Qkl1eTNCNflmDYMPeCo3oIn17HX4px/TxeOXxs/Jlyno7QInxAm73YdElooDZ
vx41/JyOgM+HKfS9GiiOt59h2dMlY9DjyrSQYgqTWi64hY0PHy+sms6mWfM22Zd9oMab0xG8+TDF
+7YGRsyrcbzvtx6mOKKtHjpGwpLG71JizDGDlsvCdSzeb4NojiUWpAY/JyTo5+MU/qth9Vfq7aXG
7Y40OzjHnaKxD5xT4nZHsQGHVUZEZx9+xlIF5vZlMp28vaFS4IJPqMx5atwlYoK9NEfxv61BQPPw
s8ZQ/lPwzgGByTfnd7v22mFCB61SfabYkPhAeEwsGwktqfDHf5N9fzNB4eFdq1Dv+IyM7PVslO7y
mxq8T291Yt08NUyS096U79Pbtsa4J1yZiANBKFr2Og1ly3wTMZlwjiNqEx3l1x+Xb+pMvkObfd2p
z6o3+m1GR3Y6H6Zb/bZd/YV6NXvSaQazLIThWC5yhZQVlHxIGM/2YIPMPFME+L2rUeOekRHYs1GK
+lUNHkw3nzUK81Nf1LIpDoPrM37QVfraYXcoMqSR3MBiv4sUBkF7hPLoo/Szk4fao0yl+EZN20sM
onH8lBwVarnxBWT7b8zTgzCoQVRCJ5o9T6OnePHC0fk4Y1gxSlafARZIlXUSPVORIGqBL1lMOC4H
kTHllqQWRCItYYc4RTnRwbas2iavrPiny7BwKniINgs7lP0dU7Tez41OozLrmQ0zpgtvYa4ICTLM
Xzci8dHcPJuGbUI8KmsVfrf6oD4nOSE5JPk4PSE3PfUJkTVLoWLtyQe6t81HJ1ng4lmXEr2M5z/j
5+Q7cu44hz8uhxEfAxst8j4c2aTFHp8BFHTLIVfi4QtS765t30M227Z/RvdepwZq+s03jXavU3GX
rPHNAWJ3cPag72Q0jRYeQEgRKRoJwqorCl4bkRoo8xV46gfqIJo+Tb4fY30sKMlpKCbo/h/gl1et
nXwZarQ7NlFDBLavwEAIqwR7k5U1chwfgZNZ2SOTMz01DAyj12SnhFQLpIyMIJ6NUri/1MDM/tAd
8R/+8XsAaMMigHhg21Hp401c1azrHJrkZO4+nAVRy0gbjz5MZmOMrq+rJWugMI9n0dNxJvj937jB
KtbpddcSKBcfutUfmpu2zkODZxXq7iDaOC9/LZ0d3OowHqOBppuJLMJFHKDJUfGuOSHhST5Oob+p
w33dP+Ob+OMHCG5ZlBr0bIsV+xJuCRdSzAuhnXM3OaSZeHBuYhyUOXNXHuGmkogp9OIXb8BfAy/t
DXMVp1B8HH50a0SHF9TadGQzcsB6CXoean9ltk6SY3UTv0XTXctQXxYZ2Qbk6y/bALsGfUjvhzhw
usBGQDCaW6OAl58Zb+Qt32QxrAijNCxeOISAnlVcGi4/VHyfkxMmkC+nzGAxvFUrSufP729Lfeyw
EOqEBAdnnckmiB5UEoGNzTTF/B9R9OxdhnrvZ2QE9myUwn2+xSZAOtr9R2Pl+x3EAOna+wAbTZAd
B8bJ1N4iPwoQCQK/Ckpd8IwSopz2J4/vRyinGRnBPBulmPdrEPI0GNxpxBzKJ8vUhxhPMQeowj4P
sf+RXQuBkznFibgZIPANSY271qPe6TkhwT0fp8gPoMtVLVwezrU6aRFfEKAGFG8pRSQ9+nixOdvk
Vnxip3+IZ/HPFaKxDgdfICXwCzOUAQ81CEzodTRufdbOxkbOPjI5VeIGPb/QDdwwuat2Ixokuw2v
UergKXk9nAuUnrCCTlN+9DrVH4gBi1bRJf6RQuLD4OOzyvrpRxJFiL7EMxq1uwS3lnjlDpLZEkfi
eZ7sWtIWaSTQEjaIX0tZMKjBkej0UbJQFwvwiDUh7FG6TnkbNANW2iVE33Z0S15/ILNEHnTi6eRn
zMdUTw81/pyOYM+HKe6dGlRpvG3DfawLd6iTTMr7TpAFHsu3sBew7uC2jXoW+SUtwn6LGjeL5TFl
MgtKAn0xQcG/rYHbfMD8YbrAZ9V9YZrDrlamaJqonIMQWTQH55ue/+nUJgoB8ZzsKeqm3vUFJQG/
mKDgD2oQvHOh0xYN7NFPDjJF0HIE/dNEqgP6avrQP10Z9gu0vGAd5p4a6WOV9dMcTMZzVBY5Kolz
3/cRFu3755RxFzVQX7/pLCzbxHPMYYUf3cCW7mnIMjR3RAKLg3FRSn2bvD5Gjz+OuB4KSsKFYoLi
/e1L9dpRT2d761O35d0hJDROZKAzo7yJYhYW04u2lNpxUf4LYSKm66jrbA4i1PNdTlZH2KEFUrL5
hRm6+wf31e/+QV+jD812cU/gooDRLdWAZJmDVEUU+7XgRiMyB17d5REP5IxsA/D1l22Ajd9ZtWWi
ozMNDm7gluHC5Bm63DYhSfgmy9kKTdzLlizhO9CDvh8TD5UTEsTzcYp5pwYl1Qb9K/7zVS8dtifk
8Kxd/W7QU4u9uWzXVL+84AKDl8tyDOLjwk6d7FrFFs1zTUXATr+KIj2ogTurs5o+R3sKoRwGN7M1
uJDX6Ciqsv0gwR8R/Ma6QPv6nUtsb2UWpEa+oCToFxOUAx28daqWL9QYpevtdbLBqfsZHxCZ1TnX
6Ot1EZmFeqUQ/pkNDgYe4TmGYkaeaQVu7vYi1y0MNs+T1RG20JyQngr+hRuH4rz6QzG406jhMA0T
JQNRKR8uFgHyJsyeeBtbnp1JKoNcuqkaGB2VQyHSEuTFKQo+c0BVLZFwW0Xve176h90JCIrDBVsk
zYWhxAgTSibq+8L56FEnWImlqG+D4kdsoM9/3Qb2NfBAdr9qrGeHCmkopAMDDy8NJav2aDGH2DkY
Ps2slQpMo6JVofv+Nj/mXcXpCPB8mMLerQHsg69D/ts/rnCednvprLkvV/pgZ7G3KCDiWwYqAq4/
sqkf2x1VXdC0ICiCRcXtziTGj8mu9WyXNIyObHf+dXS7D2pgPisaFunSNk9dmVaHGdH6IxiSdKGP
osgomgZ3O3vJsg8UGUHRQXxtiFqYts9NPETQ9yfLl9Vxao5ASva/MEOPADNfVa3k7PMy6GLNyQvz
p5gu9p8NmWvDdqWLccwJE8L0iXyN1CEfSmeK+S5RWda2rQAT6R9NvZb9KFnwEZUyob5FUip6htZf
tXF82tUfn35HY7wW63XssyKmKHuXfiSomYUaGR7IeM9cAHg5S4DHj9EsmfHBAzDnhBR2Pr6BfKd6
5K91RsqhDBUSkhAVxGtqyJvcxhlgUXIeyydjH4L8dTw7Ji40IyOoZ6MU8+samCN6lzhyugQLSuhD
P4XPi2922J2Fy7ppooIM6/DBSsuI27z3sqcSolqwZGQE7GyUgt27rH6Dt3sapXiTNUxZR+Ei0Hb9
kR8F8Me4SHSxUI0t3eFEmLdZBErEGVFetHA6Ajsfprizi6tqjahzBebr2uSnDO0974EDzNBSL3Jt
DIJiemq8Pjk8XfviTuNdgAA5z0IjrZC1jhMuAeQKI/gHzzUulYhYuphHyFnddVzVlwGnI2KJD1Ox
dFEDa/SnW52aJvBGVSXXzbu6SrAjOLcV4hntWS7HNtXpP0Vvx8SAZmQE7WyUgv2pBgl3n3Tm9eIF
haQiduly7VICu+kjr9eDEoTys+ndSxzwn1ApDz1lOSfKX7454Qbw2RduQF+DEMLOJQ6bLumOfC9s
clZxOYMeuqQgXuCLRAsnx0NEeqoUUWdj9DKPJke8qNCJKiUkyOfjFPlODRTOq5FOiY52HBZKt6Eh
aAqtKSFvog42Y0kQZJY6TItK/tUymr7zofI7PiMjqGejFPOrGpjfzj5d7fqVh7kXmY4PT1aILigq
zBGREjjoGcFkzfqDwyBifvavyWOyWk74aHnYC0qCfDFBwT/7VL2mf774ES3Rr3vXDz6MA02WzZtq
MsTHiOa5CGizkQnJ/1p6o5ZZg1qHKSgJ6MUEBX1Yg6yWzyzBQJt8h5EAHyvgKXSylEHQLALePBbX
yf9mivrn12PUmJSKoJ0OUqRZEe+qH7JXQ403qW1AtsA84PIUFvkmhYs9cFHqPRM8QF0G/Goxj+Ij
SjVwOgI6H6awX9UglLB//9/8t6sk6GECxUGqg+8FSEjPnLUy7GjPyvJaUMcqFfi0nHh/9Wf8CqE+
f961JLV8EWkJ/OIUZUEf/ryqd36PVSDWJWNYZU0WiGwF8tu0ySYMtN2GzT67UPkfTYVMb4XaSREf
U+0FNfCcjoDOhyngPfzWqgG/utMIuG0hQtCHD5fDGkqqo+vginUQO7slVfEKNoHDQU+pCOTpIAX8
qgbWgG6CbMzG3Z5n4WGyJsSbH56lwOTJ0SRMMEBwQ+iaLk5CKm0sDnO638utSb3nRVrCBHGKsqJb
A1ZcnWnc+6hbCFNXXppnLVek3c9iBNG1Cc2xqG0GxdiPzUwUSAn4wgzF/uqsermDGiqx1qh9F5mF
AFeqxysYDBAqi3bQgVsU34dsEt9QJRakPgA5IWFAPk7h79dg6w/buOx13bNotm3imoX4kR2BcKEg
6Y3Fq6mriQ+j1dOk0Z5HR9W+k6kJ+PIk5QArylX1xdtlzel0ccDG49VFeBSwzhUaYfOvQz1QIwAR
VPxvZoL/ZU9VY/WW76ZkBPNslILdxe+sGuyrG4g8XWCf+nisd8VzvLvp5Lf2hT7Mmyg0iNsVDYR9
6C7C1kY2loFCSY4VQvaI8nwIg9hLo/37fI+mpd7hMjXZ6PIk3e/faiBcenddjobq9XKYdokYGpR3
RMNaU5lfy2IzXXTgQ2k2/jezV9Q8jo9x8aF67ZqOoM6HKd69Glyn3W/n/Ld/HG9mObBhHAh4mUfZ
coDOfGCFDy8f/5OZLP8Zj1+OSbDtckICeD5OEe/WwBh5f/eV//yPI97EwxW2ANdFqJgkXZou7DSW
gfo6iD5ef8ALUcrcz1fPq+idD6qWohYwOSEBPR+noN/j91Z9jXZfoqddP/UwuYKN7JmsnlSQ2cBg
6hUkO2p6AXjP9IV6UyL0+xajxj2lIqCngxTxEXSGqhEf9jv6AMcbCMYwD7EBPF1Q3u3IokJXCgMl
d5w00RwMEREfJtPkNZk1rhZH1k3e+ALCh415ypIh0KiaJbc6MztR0hc2YjTkc4mJEmEcmECmLXf5
Ee/TbTJfrp6PqaFcUBL0iwkK++2oetj3GQcPkz0nS6WU1KBsO/kQzVbRcsVlgOpuOwz0JiS+hdpP
PkrlyKIe9UyR9ubDWk90yBJrUMv5nJBs8nyc7vGHGng/rpmBOpW4H0cbIQWoYuFY0F/Sj3y9ghks
egk1RWAXWP8DIu2vJ/PJI7zsu1akxr6gJOAXExT966vqJczXc7h+taGPmi1so/PIMNJm1fFbaOuB
OBuhnLV41X6NX+MjfCEZGYE9G6WYf8WbperLdJ87/zABg76SbCefggpY6DZN5z07h4TTtb1dII3y
05ZjE0lutNA32IKbgwjyXjxH5Mb7rhWohUlOSDZ1Pk639VkNtjXvaqwL7lPT5kXZjPzzf0NpSeBa
mja4310XF9DUlsWB0c7wiCZglblsROjx7Z1aZA5ainr3K76CnAPFv6Anovdb9YK+r7U6+8nXd0D2
TX+oMx0NJVw9ZLlavifrkzDQowMWUza93AUlajT9eJEsXxJ+QlT6rfoI5IRk4+fjdLv3h9Vv9+5f
/28ZN57+6+p7MpnHu370YRoOzAJByCxiPKWbmA1cRNj4IYskTnV+Gs1Xfl1qZlB6whM6TVnTrYGa
L5RG1XUxnErAHp6FdqnTJYvQmsBCaAfMm5JhoRnAMY6IG0S1ZtkKxIx2mcyeVvNoseuEqk9CQUnO
QDFBdz/z+Ff94BpqTb5HaV1W9sBwSMAZq7mLMEBEHKsvgyFrxnGM8TInJKDn4xTzYQ0w78xXs3iy
a4sddgkAXGSK2HiAZTetjD4LNPOsEA4tk3ir9i9Evdc5HQGdD1PMWWWNqvd571yj0oP8GyTm4GJF
/MH6I/tNHGRMofZHkFep23j7JvPnYzyzvTgjJMDn4xT5Xg3evpcjXPK6blY4Adc9rpDvKgt2NCO2
0ZsphLUhPQQu/6Pp2+syQk11PlRe2czICN7ZKEX7sgZuEaFIlS7MT7W4Zmt/yAFPrCz0TRcHTuF8
u0PL2vc4ebrAhikeiSBocejIIga3KAKekOeKV+36Q/wj7dViuSeCWX2b5oREyuTjVM60ayBnulcP
+iA/vWI/XNm7/9DWxw9EOQWICTHRoyTd6vIrCvHdsPegtDFPLwn5n07v2n60PKqzA6cj54AP02PQ
xw6sWq0cJNOn5HvEf79KsThQl/db8NCie3mmxpDC0rCqoQICe74WrR9SwZdCX2I9aiGUExLw83GK
/uCsevSHQyxCl9yHBxaPU1SH48FQZNPDzsl2/EZrz+E6sHi4ejomWU0iJtBLcxT+YQ2Mmrz2ly4O
nEqblfZqCb13daGPKn6nHsN7apxRH/rgM0KfdTGgicetDdlvW0JVYyEAlhW/N9FTwLeJGWeQ/Ixe
Hyf/Xu10LGyT+wUtkT/i11LxM6hByDciAP+tD32UbEUvE0RIGbAcCKizun/IJPS9LWr/vlWoYU+p
CODpIIX66rfqL9peu6MPaWTGsvy/TIFZK5gy5Kh+4+Ff4B8UHW7TQ5YqOb3o8ZjiuBkZAT0bpaj3
oE5XrVx2WGaoLumC7kmoExci509+1kKjRC6Dg1Qq4gpBm53oqG4ZOSFBOh+nWHe+Vo/1hc5CE+h5
5yKGm3UfT99PBHIPDSLhMHdo19OLyYxF0u9iulqc5IQE8nycQn4Bm2zV2/v2ZTKdvL2htMZOd9th
7yeEFKN4jQPjfPFAEqS5iZBAVMb1vJAWWCm5GjX+EjHhgTRH+XB7WT0fhl90KjGnuln7EmFvtaaq
Id3SNlEUEYFoqawxJfWliabYJqr6o/oqvILiLXobzaPjctUKSrrV86/c2Oc1EPHnQ9hNtV2nAXQU
G7lTPKCbiHhU+Ed3EtSfUHeiOl8sk6O6sOWEBPp8nCJ/fl69hLm+1BlJj3aca8skie1AlhreRz6r
KETskV28jpKnYxyuBSWBu5igeF/XQKL3bvBm0LXTT1GupLDBAX7AUTT7ua8N0WH6TRMBTBZLJDEy
1ZI1+RUUHLQW8QMf1UGF6n6i1C+zIrWOU1CSs1BM0LMwqoGVoHuv8emKyxbFypCknF61a1uwAH4z
wNMW/XN8WBHSKARy53ZXj9Guk6lGPqUiqKeDFPHuffXS/kJnJVzWX5xV5mNpaSmkMH4JkKMMKzJj
HQcZyllleY5vaiu4mPxrwkdU3hk14ikVQTwdpIhffKoe8faot+s3HiZhWEN3ZF4GvierNE3PbMHh
x1J8ssYjiHoSRUt7tpxAoWzgBdvoRPNHeET4PyiPvPJLCCOU/4bypQ1Iqn7hDifxfB41+jHKue2C
4jAGQfOE/LGd3P0q3wBrLwr+ATpHEulTdjnqMyFTE5bIk5QXwxoUcx0yd7E2nQit0mxUTvCIMa0Z
BPAi+qitu66Jzqyc/I+m4uh82hhG0+/RUzLnE+XPhkRMGCDNbeCPn171WeDlenSx4FSFSOxCqEzY
75zByqcL76YNwxku2jDvfYFXlnARIw8I4bDovkyrWXZWCHd+OuISzgnJVs/H6Tbv4OdWvc1zI7cu
3E92+34yRtmBLKOEemARaTnVeLc2bSg5iKW3UX0iVTflXd70Uf4fNUV90yaX696FqG/VjIxs8WyU
bvBuDe7RW3SP2+2iOEybcRFLj64uHmrSp48qOZYePnHoMpA8VJnZvw414JyOIM6HKeS3NYD8uq3R
QO/AHow2aaHrZKk4spaPyis+av8HiKNPPy6/QlIF5jr6Gf3xgpLVR1SjEGkJ/OIUZcF1HawI0Ws8
T3Z7nQ/b98jJwVXpwheVyRnyrrXRVgfvXjiyZAbA8rh3JeqdX1AS8IsJCn23Bs0vurc6FXdWHtRm
fllljbkmDDww6TNpxPvUUfTf4sZDPH/aeedsw7+g3eBAMbXBgxoo7+e9rxwH1XPlsJ3PPIQIc3LW
Il3WIAPfMc2Aix6L/83s7fT8/rbkQ6plqGE/T8kI4tkoBfu8BlaD36JltPN1eCDcrD6ojea7aMCb
fiS9HZVbLNwGNuq55vdvqrumqO9djRr1jIygno1S1H9r10BxHyFLUZfSbvkt1DWzHaa0CDs8NFj3
acNBYdEUa6JDdl5WR12snI6gzYcp3B34Qat+J50zS7UuuNFhGtZhH+YYLjpMCfemz6r9Yzq01BFl
5+PVkSYZTkigz7+QYn/erR77M9bTShf2rCxriIAbayMjE6WfUHoLrcEzbwl4IgqWs+QVHdvG0axx
F7+tHqeTMZ8vL9tV30E4ofonlClnNWhW3e9CCGpjio36B67hwA+YChpyHlDYFSVG0VANDTPXH6Jk
DtErc9nor8bHOM0lYsINaY6yoV+Ds3F7d62PDQ7q5zrQ8gN09lJcvSauCRNakI9gQD4tnpAb1HR9
aVwn82N6T0nEhAvSHOXCdQ269g7OoIfpOgxNtO2F2wolEgzZmINe1Y5jeg5CMfNTIuI/iJ6i52gx
3q2NqfUfkZagL05R8Ac10D8v7zQ+uByXZc2i0RQvbClLIhMsQKMY6J7kdujOExj9ol27QA18TkhQ
z8cp5KxLcdXaUPtC435HJgMaDRqGC6V//YFwF5RQWHjQS8BdG4HW08TC0/79+QUxK8eZeCRiwgFp
jnKBNQepmgvdzxq5gCwHH/4SG4VXUuFCg0VYuXsE5MPKo9ZJuVbUSH5vLF/iRjeZPR9RLm3L1xDe
bPlXlEvdGoinHut8oOtuQJ0ox/RhC+LRVLL1mUXPgknIRskebLR+Wm/1Hs2OkFKcjrCBD1Pcmfml
6tNxFr8m4zmE8jhX2EtvTbb4sVRhfEEHGlN89XL1FP/jl6aFqnbs+cyjqGgSNNNu0biA9bdKP3xD
pCaLj6xUfans/0bCyP0ElMXds+pZPGjjLtR1tOBJQ21UNDNAsjrnknANNVFtHAWSHD/kTIRyJmlf
yTwZj4+QeANOSHiSj1PoB//L3pctN44za75Kx389PEMC3BAxMxEFbtq91+IbhlyuJsEN4L4829zN
i03StmyJv9pVrqMI+8QpRXS1RQgilEhmJr7cPr0/6Z1riBs+FemhAi1SxiSXseryHs0hZkIHj4Ni
jubB+JoYXU4VMi5+x+p6mTkh+svAlOrOB0ChrsMtO607E7T6WBPYJMD3OxLv7QBYXRBBCqkBu/HJ
DvzKgo6LqJeZkx14GZjuwMhy761VrPUJRc4fn1pyvJDMNGri6kf/PfyRJKfMvJOA+tqYKb3vv9lj
fSgjpo5FZbAJQmlf0P/aYo5z/f7cCd/vD005/+oDIE03y1Ny/tgcC458ZAxL2SM6KGEMNTcxRKUf
Ev0mLgDj+w0v5vPECbmfr09pffMBtKt1SsRbUhDU6IFINwO/4EZ7NIeKAQjoDTnVT6genL/3+d2C
plkFL3cXfx3tfp44If3z9Snplx/Afb/YitdjRd52NoBSeDrksUP9x13F6wN+VzCkAxg6FP6doBo/
XcZx+fI0bULwp6tTci8+AHL6afhR3G1ZdEqaA4wNMf86FJh9YujDUBUomAcpR+Bu0I4DGb+2pOP0
35872YT9oelOjAFT727ZzCB07FQW/Z+4xJ9lVd8Mdz/in6KWbxM2KmhPhA3wYB7NrdYfO92OwXK7
nX4EIH5tLcc5fn/uhOP3h6Ycf/MBON7enNB3NnZahQAKiFR8gt7gpLSnZMGhrxCoNA569vE1sW/s
H1m6LeLdvvy6kn2eOCH+8/Up5W340e8ta+YFFGs5aVQuhB9CHCh08HgycSa46EMLaKgoDunvj69J
JMsvLOg4+z9PnJD/+fqU/HPn/cm/9E4ZoKtAeBwAznBUeuTsQ21rqOBXgKIDsvakjCeGzrIvgn74
Pe/N/twJ/feHpluw/ABegattyrevPe1vk/ySMgaCyiZQWT2QO5CPisBrbAA4TR7NnQmC89OFHOf7
p2kTqj9dnRL8y9X787z16YTxcjr6DyA0IJO7JIBDYS8RsPplQIrlXTkNEEcHRypwwvxOtqn1NG9C
9t3lKd3HEJ33FvXPh72TmZZ/jrNvqOhwVbC/VtssPqGsgXrjmqYCRrMzZQ4hHKgpANlGoIvRRMf+
0lL+Qdq8/IoJ6+996ZT7Vx/A0LEjdgf1dtnu8T9m171N0kOxQfA1QoMs6OhxBLCHVh8QRIdlfefE
mpj6v7Kg43vwMnOyBS8D0x2wF+8vfx7bZZ22qAkCfxVAw8Dkh6wPDerHyDnw9O7MzImV/2uLOU7/
/bmTHdgfmu7B6K94bx1AXVBEp5L/IP5lqFQoGyZYknsnLAiq1gHKB9Tn6Qgw9RZCHm7Msu1f7rb8
DS/t4ezJBhwOTreAuh9gCy5PaP78aeB0EBtyNJn9UwEdsF93Tb9N8AOqaehEhyoOLzHQe+wPKL4O
AD+U2ngKDZqYnL+wnuNy53nihOefr0/Z/dMHQPFvbunpJM4fWK3o32By0mI7sOR05JcgPAQywuAl
gzrdY3kJag08nml3AdETdfvzlRxn+d28CcfvLk8ZfmwN/N4qdrV93UP3NlkDEehQY3lEdHY2/gHh
IURqlEUYSodNgqB+tozj9H6cNaH248UprVcf4EhLL08oXAC4UcYGKbuAzdFqOeBxAgX0IPUF7YWl
7UMJY+UqyAUrX3vejlP9ZeaE8i8DU+pT+OHvzenWL1THfCO3/6nQ+TNvlXM5f43B3khvqHk9sjy0
jjjg9dEXDi/whj+5rybi3ClY9Vu5Rc8TJ4z+fH3K584HkOjLM1jEqQ5NEIagAmCDTEgqengdUn7M
7HooBAkpeLubProGrx66Bf1mTtfB5AntD8am9B9Djd5bznxa0R0p/vOoDZiQYx9QwG0OvSOAJMjQ
HwvyX14U7b50/5Tc/Qy6OC7cnydOyP58fUryTx+gcAz9ckKcYKyNAZkQENu68wkealboCqcRKBsJ
aNlunx9ZnvKqbH8rS+Jl5oTqLwNTstMv78/pXg2RddsdEf7zzA72ugHpDiBtIJJs35YZB8ZyJuCI
fXQVTqzHny/kOLPv5k2ovrs8pbkHUMh7Sxd6eUpW/3NC+jkg86zsT6VTx9Ydf8yYn1mO87GY6qlI
Do1qiAmVM55rw0yd3Sb4ZaEVEzKfAHi0u/ejaJ9//2ncyXEJ8zxxImKer09lzPzq/WXM7OaUmO+Y
+69BoPAu/enQkBnr3kGzGhOa2RwV7bM6C7ZFv9uOY0rmOOWfJ04o/3x9SvnZzftTfn55QqYHlOtP
bNMvd5pc2ydUrBAq/Ke7bf2LSTrzy4vXHu+3YQR/2hu+VkT27ITiRYV6SISMPZcOjXWIGyOyCbUu
1KdAg0k4h8UTDl08Xz03HBfpLzMnMv1lYCrUrQ9Q8Wgzt07H3+DFNqGfnoYMMFH2z0gmVHwEHauB
Kn18Tci+gRJUD42wXlvLcbrvTZ0Qfm9kSvkNAH/vfVh6bhZ1KjtyLJPwpxvWL8r16zHV/1SUH6uI
gEiBrMrj+cZjXiB0IzDwSwbD460fDXgr3N6/tpjjjP84a8Lzjxen7H4Nv/W92f1KQKrja7/ybar0
IR1KVoDeT/lOE4kDjVY1FUMm7A6CnELAP1vOcaI//YoJ1Z+uTsnufIDj0uKkgDsAvjr4MVTl8JwE
QDyBAi0Iqtk9A/H7DL7gxf3ruXDHqb2bNyH37vKU3osPoE+hw8bPoqDfxuigU6HM/RiWt+PkQ9UK
DYGgjypU99qVOJqgA7+woOPEf544of7z9Sn5vQ8gZahzQnRgdFJDCgjExD+x9WFgJCQga2DuQELm
07CyE29PkDuESr0q8Y7TnT5Om1D96eqU5vQDBKNap3SjQgOTEesCD8eLpXhgSUIneLAjNcDhH6k+
YXeLQ9bNX5dgT+4249dRmf25E/LvD033wLp8f+366fKE1WT/BOW9ITDsfAOJV6cyJCUwJE1Ir3lu
nD0JnFHGsgaqCYXzMXih9lXs+VZA17fNj/avnYPon9d0XO78+zdMnoF//8D0STgHUry3nXl9A4/j
P//2tylfqNVEgNpk7CL88Dr0/UGfTxXixTBUoThq91z/v/8L0dn9j9cWdHwzXmZONuFlYEr86w8g
hrzt3Snbc0D5xhEw2OnXkcaH4fGQNwJlAccPPKnoiQr+6XqOU/9p2oT0T1endPc+vT/T0xkcNU7F
9BBDYEDQNWRDqYempmH+x8MWjDUBH14TGXQNBTLpNtym2/K11Ryn+cHkCeUPxqb0px/glOVdn1D9
jmgC0SCvXp/QHzoXYM2QDXlXrW9ypvXqbfUj3Sa/YfrsTZ3Qfm9kSnnv+v05//oWHr9Tcf6fvs71
jzdFxTtXUG3nVNT/A+n8Yt24hDfb+HUfxdvMHGhHBmJFNQyQLg8vOFTtHbpGN7gJDhOwS3e7/XjC
vfqFlRyX9i8zJ+LmZWAqba4+QObrp5sT6lkJQZt4qLsOHSAOBT1AyZCpABUqzZfSZo8P2SPZP9Vl
VWyT1zngON33pk4IvzcypfynDxB8cAUVtV7/wW9keThIQUIxFMV/ito7RDQhhNUgY2zrriT1xLD8
+XKO0383b0L83eUp5S8/gG2z/AJq/lQyHhrUorGJPDRfesJ3DiQNhCZA7UoItxmt+vE1sTCXdbtl
1WvLOU723bwJ2XeXp2Rffnl/w+bTpffa73wbt0sgUSAHQQVcbfSLPxJ2T8JLYwwatMyGjgQvpYYO
RE4RjG9/p8r6p5epE/LvjUx3YKyB/d5IAvVOiCRACQNDM6Eh+dg2fnwdqlhQBQAjyIaywz0npj2t
E4g0e10AHmf9l5kT6r8MTIlPgfPen/j26dgfguYhJB6S6I9LHThXQbN4BLjzk9SZEn+bBcn2/kcZ
vrakfyD/3tzpBuwN/dsWwK9/7y3wLk+4Bf/d3Fj/87DTwkM2/SOq/Nx0wYYWkw4I1ar/5dEHHoPg
5MnU19TzoxSf3//vf41OW+Cpx4WN3/A07clbNUm53M34sS0r6AahwRkAQctiGWqBQJc5KAn4r7/a
H7shyPYZc1KghwdApQDRZWPTLLgjhhxnUCmg0pECderGaKxyzL16GJKhgpcCdZF1+AN6Av5rtzTo
At0HPHum09P7v7I6PefQEq0cZ//rL/H4sXGdUPsRyuzro10BRht8ow45GOL79pJlwfjp/9GmaTLA
pyQrXCGNBpfNPHF57PQR9a9UVzQ2c43HmKBH8hy5JwC9x25qaNA+BvI/ZPjv8KaV7it1NGiShVgY
U0XnM6KWGZV409Ouja0iDGlpGE4irySzciJUa17HYtomCxNX7mAWVElMalaGFQ+XqPxeyheVGXtZ
Xi+02rQUsVbZQst9T0ZNR0VTz/SysIps3eHztom3PWupn5e0Sxq3M0ynJP5lGrQWyxZBds/b4Y6o
cUyFaKyg7Oy6M23cnIed6kQ6t0nte3rZNdTPxLwfcifX2DKQNGuIGspl0x7K0mNI2OEgzRu1pHVW
zfigeHljWGYhrxIloNB9s6ew/TOlLmiYVxbOcyvz83nSlrTgidXWJu0I8XAvWQOqFoaUuqLoaKvK
Lgo3EfOdOJRvAmMTkLMMJ7Nemg9tQgd5cNR+G+jYSiPVFkVMa6zRrogsrWmtOPkSNSkt9fPYYEsW
Nq7AuLF0IzkrM9fMvxY5o2lqWmkhOyrT5kEez2LUXTcivNFEtmJmaRchu2Y5cbkv2XnfUNU3Fmas
OX4g7MhvHdUcrIwIuwn0BeEF7WLNVv3SK8RMpPA1fXYbqeKiy9RrqRVLiIuTaIWk+7BL/x7i3NaV
fls1ak4zqV2jNA8vgItiry+LOcr1v4tYIbQxBwenqeVzZokwSGlkFLafImCN3orDFHiYW3qTzFuO
bEW779DgmnViJWXiltygCquBPWpKZOG0w0XVD9+Ect0NzRw6vlOmf6l6WNSQWTqwUndXDfdZF1ER
Npek1bfBYLgtT2hszAi5kH1O28BV6u5WqUPL728jP6NK2NHQuNBwsB3Kv8UQLvQyh/vllzw1aNMP
lAUhxSy0BtWwwBSlZVm5qBzmCj7TdUSDWjg8JA6Dm4V+N0fBKuzLeV58S2N/2bcK5QzPquIuKIJ1
XGnXg8GpJJcBELy7ULR0JflIcapSORea7MpN6Qq5WIdVe1Ga+aLWY58Snl+WFbkFS9fm2HfMTD6r
q8rB6JZ3zMNcnxumesa69ozIsDpDd6JY2FrRzRViLgEQtxISnKvNcDkExmXYVquhrmipaXYV63Mt
ix0zSLcSwzdJSf0ivPKxvm2Q7vkssvOq9mJs3KlDet7BerHG5yVH30MuzwVSFrlvumXPV1xTNyrL
7Lgo/+6r4TPqy6+qPMx0VT9v/cBN4niph8VlIS+S6jJV+rXe42Uk84wOglsV7lqKDMUJGmSz2PUb
nxqRcgkpDJ/91PCGMgio3GRewgZHS3UKTG8ZbeGkgcZoZWh2UpNVNyQ1FeY2LFK3axJP1MWmJabb
athtRWqn4UY1Ayfq4lvCdLsioWNKQUxVlf9Qss7yZXEHLS83gwZPFjoXieEQUV4UsXzex6aX+3gd
x3pJ97TREXE7SvCphCeAUEEeNSBR6lTC132PpBrLgS0v2CxdxF48V91qHT3asv8o1ZE8vc8IgWk6
RHaAQjMhb3si1AtS13nAA1v1qrkSrNQL3wut3Art72w+WLIdOSoFIb/IhgWzjUc77h9vrx65OyAS
gEzoEEarj4nL+3qsCOqqCUMU2ArmwJx3TRQ80vHJ3ngi5KPu/M5FX8CzV03e/p81+w617/nf1f8a
pz1/7EEBv7w7Ez+yK8hN/1Gtt2L6yYOJ8P1P9x/NioM3/2bg7LT8xIQ59LhPBn/NvkE67OU/GzgO
5L/CCZbtbPjRcHiY8mjh4DHOSiXgdgFbBeyJMYT50cDBIxakQLs+EBAG4EEYWPPJwHmA8JQx8xP6
/MEJA/pYPls4EqSfQxMaqMcO7Uf1MQD0bSbO2OVs7wkAloQGaQZUYYPFQEFmqIh0yBs4aDASnS9R
PTNqmqOujGYDAqVDEcfZXCqaluZlH9O8SWtEzUAddEvJ6oDWkuLf+VVO/pa1qPE0qY3SBc6IbrN2
iOdtOpTwcZQ5laZFVGsw6Nqhuovrprd0AeK/rk20KoM4p4NPKksvKmJJah+c9015VYQIWb0cgojN
a4OTzwqXRXwdpci/L5jSlRZTq4Rf6TxkaMVrKVxryRBRWdKC3kpbOd8EmZFaHSuqc7kYzIgOQaRl
Z00gUrO1pCCVU1CftcnuOTY5X4xMn1lYIpJEYzWUNLCpGuIXdl+1ypqHSr4C40yqbTnGDH/rqyAK
PBajJgFbKJAzJ41iM7RDVWvXQ2TUmBYCt76NtYFLs0Eheb1BbCix05Rtdk6Ksr1MVT1y/doMVkWp
a1TKfZ/qDHSU3BgVbWWpnBk9r0EsDC7vEmHnmTiXeEHmah4WKq0NFNECpVddJ2sXbW6oS4zB1NGr
bVWHyDGaYfACloQukSrhMnh7gTnJ3FDFaQQmVEwCO0p1lNlVr8rCyvuwUL6YhUTSG9Ws5KikSAKS
bqRMxSD3H56VN4mN/3ICAYPw/meB8BJK8XJGAhAG5MPDkQdCbeBMM3bTGV2uGDoI7wQCgDVQlQzc
sHDqwCATdHCLPAkEgHkUGcBNAzrPa4DnmIAbP514IFhkDO1BUMoPGmdANPibxIEG99iTBlB9GtpX
yWRMY1EhgRGatx5KA1FUTQ1e/NoqTFJ7dY6p0VfGIvF1LlODyZXDRCy2pdZEEU2IMGywRCVGGz8B
O1cO3CGSmysVB+IM+rXPE/OGs02oDsWKiahbmJpgCS2UDi3kOJKpIsd3qFNVN03rekGqdplL4X1h
JikcYuAhgYq5TWQ1nS+u5LR2SrMPFToUiBpJ1Z0XRtCvw5oxS06V0MUN6byw0i4eBn2wJpN0KBzB
879bQvgFkxKJ5lU6UziLlj08uLOeaKbTjKZGUMhrwjLkSpGP3UCW77I2fqze9o9qGDrJHNoBI31N
UL/ghdEV6Fos6xNNHNclqrJca6w0azjVO82naVz6mwIhf4NNkTtKUTBHqts7pgXJRml0dBM27V2l
VFaV68kVqhTFLloWnguzzDyUp+YyjEBslJnC4GQYJ+lqQKuHiVk9qNd5sEZFhm869NkUabVknZ85
gjD8RQ2782wo8gvRs4p2Xd5bQCw0f5j78DYlWTnnpVuqZncxDFngJLwb/5JhG3xZWyYxW0ARvvw6
Fp9bPYVDYlJHM0UN2JUq4nQelMTCXCvPNLfWU6vsMvElVf14HQZ+S2U/zewSKXxOhkaekUprbdRl
3Wfch8ztzQS7al/rNzx1ujgOV6GWuDXGxkbXSnMTamWDaabqCWVNrIMFjywzKKKvVZRim2vj11aE
fWW5uUC1aYeazuZ+HIHm4bC5Hs8Lnrqt6vd2npZgCrfNF208ULYYscXDW+53Z0Xddhc4VA2q4i6z
GyFL61wbIouE6XDbkNLVzDwGXivDWaiSeD5gzr0g8x5+7BCnaBPp8Twzq2VQGyHsa5FQrSzDRdao
wOdR3hAQu8xpgzr8FqlFPoM0Q93R4iD8Jsn1LAsj1ttaL8WJixoZr1sVrOq+XLJUuKmhANH0LpuV
g9Zu1ELzz+U8tEStquu0Jt8E7poVVlLsKIOGPFQNWumOBbkthlhhZ4YhLx62clD1yjZkOMHzQPrR
9vFNJOdzI++6GTMqY40lbKw7pbuCWhbI031NWz78M8iNsFKd97ZidBs1jOJ5VeR8TcJAW7W1q+VC
3aRp1a6qMrGxAM3dVknlcL+U1r5c+APlucpndRlsO6lfZSE25yEjxrqSQs1jVZfTvovUS1U13a41
8rOHd1LShPMOHMw0DAFRUMEQseUWMIZcA8U9kE580+q2tow8DddFgjeBRL4NJi822E/Ks642rppe
SjYNwOe0YbyNrO47DlF5xpPBAs0t1mXeraK2yNe1UqYzkpLUCosBzj8t0amh1uoqCLX7Ri7wkuvJ
l6FN5TWu6xnyI7HK1eYqVQJyFcdi3iTFPRKk8phS6FZSDNpZH+SXphlv8043ziUAwWin981tYJhX
WmzSRuP5WuS8gmMYMUGhhzTrfxhD+VXLSXilDpVsRaahr5qG3DQGKT5HpcFcjWO2LFoUemlErtoc
h1eoEDeKaC/9wqS+aPjaHP8JBtwvVRZZBkr5RhAppHXfxPPSBFAAmy0H44Ub53o3GHD21CW3rANC
S7WbodAYFrrKjTWSUAvogC6srOr8jYgKZRNWVIxvWC67CZKbdaH7xnmt9AAzdCJzHr4wKuLYjgLJ
cAsQIFYShv1czpTgWmhA6ExjujVwuV51vLs15YCcN0lt0CHrTE8qFPMcFA05rzgqnF50g/1yLUga
MisRg7P0+BGcMTjtt7q6bPw8tRHOsEfaLLuWmjyf+wPKrDg20muiwE8FTMt9GEz6PvR4KfUWZ3UE
ux0nt0MI8MbDX4/XOkm2hgHLG03O3Fpj5d8VZuskNoxvEq8UQNNyPHuUyKQsuSUVqHO6FtXf0oQ7
rW62HilQ7+YswjdanCrzCHAMW0piiUZdIS7jWONWMdSpV2kBsnigxDYHcWkFuvkl1MXgSEYgz7Sk
ARHSqRGydZ9I5w//1G32zfQrbdExHTu1hDxcSpdVYG56I3Faot5IFclsZOY3TbkED15IVTF8Lbl5
EalsnfrE0k1Gc6Va9Em4LDFyQrX3wvxzrmSXSiN5RI2swYBLpe4NYen2fKBJJs+aglNmAjqAJC+X
4kWe3FbNsO7k5AsYnYBYASAQRpmd6sWs7pBLgsyC5EOnj4uFhDhNyRZFhVv5ijt+FVIiO1NBsLSG
08iBozWdEwESZArdiWXFklFo93VuI0mZS4HhQVEGFyUYNBbAjQlIeN4vWlADcpvOC5Ze+HrpNDog
eMy3eZYJWknkomDx3NcIwHG0arUzEKcuLgyvluHZqP25rKlrsHMuk0B1E79dhw2fCdUd2sBOu9wV
zAB92a/B0KMoIrQLfBpzyYlCqylVG/uGA4CtV/Fg5telE5ulg5vMiYPYqsN21SRkORJxJMRgSOc4
5lZdp7PaD5Y1oEls4HbJKTccVH2rCfy87qs2DAC7fZbBzs/gqAKWg8VY6hg590JF2LGELDX0rRoE
V5KagP4obpG7g4+tSmlXqhR6uAPcK1I9Jge0HRo7SWAMd0vcmlRouWPgYC567NZSZ6dEXQ+deuZL
Yl52pSPn8Wc9UOwh4ety6GAfulUVDlbrZ/PAj9yiUW0lb1d+LYPe6JZSn3wuuLlpotyShgSkjG6x
snGDPHOivrYJ5m6ZF9Q4RwxbQRc6UkcH1FAdh0uz4/Pav0+4P2+AXdKMrQj3rUToVCfFDM4wFwwX
DgNp1SJb7VK3b2qrlEyatIPHEXIVJXeqZPDywLiQg9KpApmKHpBFg5i3IdxNBt6SjQz0hpq4BkDE
qNGtXEmcUO6s1JxrFduUBHgyG2wswZeDDRAYxO7kwurCdgkH6DNkZk4iAsfEETUb8zIv5iFqXYBS
822IdCtKzLVupq5JeosQcZcGYFiHKbfGe5KqBwzamMV9bnd+OcNCBfTPBgb7u0rKW2b6874MV4IX
Nuhzx7cDPZzJhvQ9b7FtZpyaqLAbrVjIQniSJjkMflWITDeVpHMWaJ+joFyP38KuiyHyGr92NHGp
BGDxAOckxij1gou61GhNtE1bdLMqyNwS0HEu9V4dSxZpGjuOkOsH0lUj7vPSnIVN4eZ5C5Cyahcl
80Z+ZmW/zqrqcynjpc+G8wRFC1i5nScW2LhOUKUL5jNagBr129JruO6N10lhrGOTr/IIzVO9smou
r0NSLKI6dTV4oGvRUlVObaz3Zyo4NlBXLcb/l7K5YuB0kI3xoLJOM3OO1XDtF93C10In47EFILlV
wFaOe1xqG1mkVOjMScx+oZSrcZN9lsybVIACLC3UhiucVLNYx2c50x4W1yLV7ppuIYaWAor5eZSF
Kek3HA4W5ddQQTYGS9U0wY1hpBdxWs9qJH8bwWfkZgGHfeg3rQF2qeL0fe32yvdRniVL0G4Xaqs7
xUDmDUpXmhmBFKst2Fcqxdo1GG1WpbbwhMTnStzYsj64HRZui/C5pqUWj8lXwBUWuIuWgwBT82tB
Aicf4vW4C5WkXSgBfKOueUPObR8gX0KYnRTZ10ZLwLgAC7SFaVw9l0Ilpp2QvoOi9dqs+1YG/iYT
mVUm+o2fcydV5JmJWlqx+gyEhJWmyCvCCh5meHCCctGZ2FX6AsDv5kwDgRlkW2wEQH/9stNMZmfY
34SAorSNv64j6ZrHni9oLNgqw63HQevJkj9PItUq+mAhNKBU3a+jrr0UhmkHHbZ9jhxRcFDl6vBZ
k5t5rChLjNoZGvAsyLRvWqOvU1RZqLJR2dpmigIKZg24DzL5SxRLAU1ydjvUqt0PcgJi3nTavr8h
+KaM4wvfb5YJSeCoC8RsjcozuiSiUOthpmO0MZlhaQDEl1z/GhV+ZndxvWJB960C/tVl8TXrZz1T
hSWEtDBK86qs2arNDJoFt7i88APypQo12zTDMz3L10WuLxOFL0I9d3uSLX1UMxAFwbdUym5kSbJZ
Cc4+uRjxNAGz1S1Xgq9qo67jekipHsuqDeFlAJtfSygEidjMEj+eBcas1+KB6j2S6WAaNyJMnKxX
vTDuU1oEhmGjwBzhoouGMzsP5ZSChfQDbP2Vn7T3RG9utZo5Td8IqoFZVyJ4CqXhlkUuloHKWNKB
/PHFD5STVS7rd3oWqBT74jucjFaSil3RV16ZDhcqwyGVsmGZ5eocHCagXS5QXMY0xqKyWkO/azv/
quw2HTi5AiZdq3V57hfKZd3OWKlfB2Z4Q0LViUXsZgW4uRq5+aoXcka7XFwWvqWkXQb+rGEV9NkP
kYErZvjaD8pnWVQqbYritqoBTgvlLeONp6vtZ8iCzWnk87UUG9eVbrpDGLkxEzM4ZntFOThQdXjW
c7zlRrDFsH1Zxz0cdDRgpTdk0iIaHAOYykolvGyM/KsMTAjOrRwex02YF1cdI990PapoLmULdp/z
cFkIzc1EB+cwmxRwzOb4c5zB866SS9RGG4lvSmRe4j5ZVySxjTC6b+JhURf+33KcUSKBcuXRuZYw
sF/FgoE85GCelURbRaQGI0VZdPK1JpcXkdLfZV16lgfkUgP51xrDHAk6Pp1skG/AxrWheLVNlOoe
MzhKpcpnIuKeSpVZW3hTCvSlJFSrwHgA92inwF5z7Ru4WAMjm6Oo+8Ii8TU3m0vgmc8VF98UCezx
NqQ5T+6HTmxUKWisuipnOjz4GWj4JoPTtBp3Z3CMmDFhyVK0RP6t0uu3NdEXxcDv21ISgBkNm1jp
NSs3ewqO1dnQhhs9o0yoZ+bgAzqZS/cV2A9Uva9wgqw6ViSrNyW7SOTvvKgT6leJoC0ntgo7leDh
WgIMuxfhqvJBmCnBug6wB4ZjpyzivkMAHWVnLCJrtc5Cyog0Y73HpVa2gxjfMSNZsEFQVQevcNwY
bgDFL8Eai5cJkhYDUlXKa34mUhUkLRzAPGEIC5PWripVtoTRMVqbiuQMVUUlMAkAio7hxDQTIYPH
n3wZIjKTQcSwVJuJKmvsQe7uUll3KwGmJx+cKja/9RjbGsKgXPkiVowtkcpzrmq2VgV2DuZWYZjz
UnGI3LhDUy85SP1G6R1FVF4UdTZpqptAVVZNl3/Rg+ZCyrw+wedKWoHuvTUCYlV+Arb0Os2bbKan
HBQXRxIInDXrzHUemMiuldy0Af6b1RJpvK4TyyYD0TnIEBMg5KRz8rQNAAzMrE6FS0begyCIAJsA
2enqQX4Fmj2z8jLFVtvp32NihtSPspTGYJi0CHmShL2sY/+fsDPbjRzXuvQTCRA165bUFHM4wvON
kE7bGkhJFDVST98rqvuizv8Dp4GCUYnKcsgSubn3Wt+SWd5IE6O9h41WzhXVhddTXHS6cftkSf9J
tWmn6+um1qd1LdC28+lzbe/O7KZAEi+ACTK7GSqaL0VHt+nvxrdDV3Y7SBxPo98+rRje07aumD+T
l5kMX0GDjZC3zKhhfSp/OvCgwilzs7TcF4UB7xFyzGmW3QwDNMx6J4+JUf8ObtjRnLefOceRgmnf
6RfmCAg/qBWjwVlt+E8w4jOsxIPbFrepmi+kgdA5qENZWEkxVUlvVOgIzF1jVaybXufJjbacH8PF
T2Xjv/VFG2MIT0p7oZ310slwP/I8csENEPFl4BAytTxVwuLMcfNTiIknX9CVoi2GQG8mcql2jv2i
igaOVbnb5JdYVGTzKg5rnEXcj5tyTjUaeqIEG7z1LlogHhbKD9TT96nSDAaBF5vDgQx5m/rSWjPe
TWjrmnY3bXn8cGwlanvcLs5lhhhD5418YIi9B1MzH8cQj7BvIQgYRaK1f5vzghJ3wDxSHz0YM/nW
o3cb0uXIV2AAfem+BCuhw6yw2ZpzuFmCmtLCUXODsoZj1qKdUVxI3iR94N0Lo7tA3E3qakzLJjz5
8JhXu8cR9Ovg3G/0dzBiwui3PbbuyPq2PcNCi9d1ScJ2yaRZRY72nhy/SDqp4hoN4JYbv63ME8W7
E/pOU/3pjOB1JWYyNPm+74afhdSxOdvMCwULmwLnmLdvlW9RqMRJVauato/pyzSOddClzsR3q+NF
nVU/++WSTMJloXUyVsXs0j5KWf01vG5XGCRuvIaKsmJew0NaVcUlRG9q2uNeTmWaCzN1qyqpcvEq
n4bqa5EiWn98Ne9LOLeja2duKLPRF8Wj0Hw4xZAtphVPwApmcztpJ98tgYfJUMakiZQBcX5WYVqH
3q2yzH3rWaArXEh9i198eU3Z0HGyY2TgfxXJb7qpPGoHb+3M8We5c/MqBo91NfiKot3JtFtNTEmN
Yhr9JR+CNFiHbDXDNOyDXy5P3uM0ylngyzQfzFder1kog4OZY6csFp3y8uKMMub2TU5eaiHqWhH3
bG/zQW0m9OAucUo44sS91p5xyIWVzN14dX3+0oF2gCJ5DYIRAxI2nFkeN7j3vSVTjELv4/y3mqpd
uebJVpTMlAWbpxpiTsBUzb/mwYqU08Tz1mcq8OPNKfZCitNAVOz5OSQMVG0iq7jprDfDapjD0UCH
8liKYM7I1n3Nj3FyDqLVUcmQiySvlwi+jz6WnmfSuhBdJKCHCHcEHGUSMBn5xpwm/8jzNVFDeKir
wKDLJC/27DCBLSPsz8kSf9cAtRNmMDSPV9d5ADNmWqCWafd7UAUrC32Z+vywdXPUOStqv/eLp4ib
3EC93MSuVe3X4v7x1w9p5pHyne/AGA/DKOHbLhSqcNI4+n1e6vsQlhBFXZtawkn0Bsm+gPnrQjIL
cqp7mJD++NYNYVRMGJPXEIKFtmnorbBMN9ZtXsLt5tlw/H0/DsmqCEQsO4+wyGIyZyOZ7mFZKSpt
9yTbiYWKR6HhJksBugzf1Ye4jJ1KhYDqDUKp0y51WdNb1ynEOCCec+9Pa+3xT9/70Vo4WbGRgi3u
/OrWTdrZa9It4d5eshZsVdeUO2062carVNcGoYazRg4Z9rW7PXnmCBgrzCoDUMWYH0YBY1bkMfTC
z34OQBTZ7W9uhhq40XxwtpAWxva6rbVgJaRGHNF7sZaSFS0NunAP3xqt9ApSTGCw7etHK8J0X7DB
OnIBtgg9bu4VtIR4unhyh/pwH0f41IG7D7CHuo6gBJX7wSyyKtwoyRUtfJL6c743XfHkdGShsuXJ
bNeRDfmp1W5C2jyWtd3t+AByI2gTqwvPVdlSoRKt6jgcRYMz1LpyqAE+Gc4EkJdaWtTegWrra+39
GB6vdW7X5+bRtvmh/tNPa8Qn+7YF5QEy9vOy/fQYlZ26/Fg6m+k8jyG4Ysgfdk0PdVfUhMGIyyyn
q6ibLv2QTtZRqzUF9/BcjFWKXv5Pu+RHtzTOMEfSWX85uwGDBBOeAVJguyknT0Ipz6auwUj9TMvC
iryI/RrzuGHFq8SgC7XHmYMXd3I0ze2smUtmz0tCWFfzAgaN+VMP9rGarQDns8dyAz9qgNW+OYzM
Acxu448zY/ZzVBt5ZXNUc/hZNTRYxY6MJGuFcTaWitk+zMvZgcpuhv1pUJdhC3aLwkf0dYvKd+eQ
Ays4RXFoAwZsGlQ9xUpTp61Z7GqQb5MbsKruUi84OOau7AoG1CMpoQi4EDSlSgSBjW+xda0OGCzA
SQbMXmSChG4G5Cr2J1XQQKyJGMOrga1F6hU9eMXawqPam/aYdjNnaNi0GNfaQpPawjxz5cnyO+Z3
BhZqFxvmFgXyrpch8pwxWq0p8qebqWJeHYd6+BvmXTxMRlRWI5C/4eiPn0Lv66VhI2y3bjs1xI39
v7z79iaMHiYrlycM8GxrIPCaOZNkFwS7Jigys/0wyLNZv5j8z4wf3f/OrfC6hWUU4iiYc5MulRGH
pGI1adJg5ym9RynezBFSo08DBU9KoB/2/yybf69tP/b6GY/BgRTXUV1K6jkbbVNZ3OuSxMtaxxgC
veow5K9NrWnb+qcZ/ZZFZmh/GzzarDniXGyGGlLStA+WvVH2EaYkOjYbs4HVlf477MqDRdAhjEXs
lRBKR+tatJ+j8eb0uzA/1I5zVvMW+ePP0oB5dQGiEu2fTX8HVgb+229VF4o6wzsgWO4e1iBn+G17
O8f0IGh9unMebdI4Q821fG9vjeO7aNa4rKDbmx2FgjQ9rOp94GekGnYeqojYOlYab8qxj5jF0AE0
FQPj8RXI7RpsR0hvk3prNcSq3GCm7Z75VsNwN1MBR7Fuc1pthHHPS5Z2SAOTX7gwnkpR74AIUL+B
+tcw90H0WeOtbjDkcTx+TTRbINlpgt5FU1OUmlnDjDEreEh+TuoV+ggETkPPhrjUjXurSOYcSt0y
u2Gmh43gWDBlUiwG1ja3r50dc9KTY1mU5GgPYQYjemT1ZOVP5eOLgu5tudOTV88gZTcZRq0M1VGh
Z0BjqgqBpaj9SzOt480Qaj/JKpuazUCbCjmzg81yXBUvD1ZQM9tz0XqRxTtxGCu7uezGqF+VezdJ
yeOOY6IdHOMctqF59OGUwBbRaANBLvXrkv8Mi32E1PkWGoXOjIo7Z9MpSWr4wy9sS30wiNaY1Qt9
+OePyjYHyptBouvDf/3nSx+6n9XkvnmKqKd6cZurb7wWc/8FF889tKsV9UhIXf75Ui2lz+wHBdQS
5R4mp6ChKMibIA8qFBP+ZeJH7O8AalpFjqFjOWmQc/j2ushLVg+5eSN9Bd1P8j4OZm3epPJurdZ9
VlUtjoTe0p8DfqcY3TasDSDHLpX5VpyExqHhdoGTONLbaCOVOIdj7t6nlh8KUKAf/vyyauhzhi9n
6mLGVcwbUaYIjPU1HzHLD8MFv2BMMgPM1FfIvx0gXdATVwFhMfDiwG+K/T//1kLWTQurQTflwwug
y8PjNuQxqK3mWY6hx7h2BjYu8xL3ZmC9SHmYrMl9DooJGpZq1aHawqQ11+rdKNb/D+34P2DL/wtZ
gNvHb311bbyX1X0Q9v/C9vvWL30x+xMz8mllExjiPUY48erXo5E4TokqMay/hczNL4hCLSDwoy29
4rilvurSLndhMFri2swA2HKeN3ENSBjabWk9I10bJv/Cg/4fOfnvlIHl/y/m5hEvcFH7QdQ6sLv+
83K5sY12YS4m6+2iKaNlY8Uit7MxmugPdBGbhm6v7lLlZz49rG1PyQu3YY2LfMsP3jZiWteSo84n
uubbU6tFIZnn9N+qm/EXApEfACdEi+M3OYXnHJdtHV7++bLVePcDefnvPxH53xRRiFfH4X1DJl5w
AxrgwaP+6wEUrRVUnShNhqk9OCJ23F/UgMvsOuO8ErgJdmeg//c7aK2erPaG6yuWe8sLbxpoEb7n
3vBgWefo9WqPMvz/0Lj/I9fxWCDYWS6wX7z8zvHIP9f/r+ubi9CdDUuZjONhQ/td57i1cbftegHL
xDfoHxWBbu47RnAs5+fN1H0qcPfO/3wp5jz+73fMAsD1n9zVPzSY47gEv/IDLyJ7rJF/XREpjWAK
H/qoO5AlnogxR1PbTZBi5+3YygzG3vRcc6wM09p3nmHtitLkUVMIgJn1Inets1e2OBceX08uzF01
QcRww958dfseSkS9+Lf/fs3/8yG7uNAQdRwtHn63AyDq/7xkSw5DY3IXSHPxBFvdpf7Ggq///hlW
6D8iQP9xa1xMTh62VQBMFSDd41fQ/PvWdN1qqCJsczbDV67hIROml6dWXOYxUzaW1wCqn3L3jReM
QGkin+1Eqx5teE1HuXeNSHp/MZWNtPSCuHXiqT+PSoJCUxhrC8qHH8REoDvtSJCFE7iYLhVNzVRe
MdgfHsmc6heZA7+XIFn73ViXCRC/Nw8kJ1sNSDTM9W8oc1QUn231FWiT9mss0Mz79QONkHHQraxa
R6qXmbYzPmF0nmzC967lsNmCFlt8VqV1mPI8WZ13qib0w70Zz3MBTgx8RPfhrVFX/tI22E8BdKII
bn/OhuK5LTEb8hdvzUj4hUTQyI/VjTTIlzxxmBjj1kTLOKCXWd/adpppIeULOh5ZnLp83q+h+CsG
627nI1ge4xAq9VL7zQvZzsrYF9NtkCTmYx6NPpzikAPYaz/aAIolMU5eNR69oGCrjWliNJqr23MS
taaoEONhbu3WbGhUmxVggOoeTUjvwLYomaHtyLGe+DQxZ3w4k/bO7HjkQP1ZmVsFzGhVvPAcs7VO
WrdMl3U/Tfpr6MTCLO8BpL5Udp+t+nUxccA2+HE9uJQmd9K6GyKr5Gjp3lGfjgu+oxr2YIFoh/Xp
v3jmRyQcmDtl+9FAaR7bfS/vhgfn1RyiEY7zPPCsrBCM8NqnbrPzO05rlm/1vanltSTjvcnfjFxf
e7Peb46f6hIw9OUxdDS4V2JFSKsbw4baEvIgf3aXq2m11Fq8qPRxmmzPDUROBzu7AQZhgIGTcoGb
n/HwnMPVLss/7nwOZR2J/iLX11oZaGayZGhDlkvFJqvZ9+UczU0dhZg1t/DZK1zI0Xth9qxCZKVb
JxaUOx98BbbMYxzFPQKGsOvyAhrXx2pD01ZQqPtny/oc+DcyELEteuZNp84Pk96GbY1rTCz1m9cN
oOaTCFMxPRELmRuOyFWJG8KfNTRM9dwo6Ogmg09A7eUqe9gl00iBeqADeEISzRhglxbMdYA7PICK
uoy496bVb2kptKKQQNZr4XdJgIhJsug/DV+YbN9XqWiSb+lAMOrgvJaki0gn6QZMyel2MGi58150
30Xx5Iecmk3Gi9+Ss8C5W+4hJJCaIfDar05/5XZLexMKlg1GAU5giEGh5gv1hECDC13NRw+++fuS
O3HZ48aBHZSQPTf9arkYCqp4HXaoyhSiNpS6hU6eihR+lg5LNe8AM5gvwKixujzaDj0r+A+4eDzI
g0d2cH5w3HbDp+FYByxMuuqWDv2H4eCi/L+bjnMzcpB+aXFO+3+GOiVy39QVetp90H+v/Ohv17Ya
GK/v8L2jUp58/Waps2441Sg00uSQf3Fm+TuNj4Sio/qUNMBRwNgc3DIC7pGt/EP3OvJxKQ4kHcP5
LQ0vEaHDgLTFEZvROWxDQ3HSSXh3tjNHHs7hUv+EfRkZgwI39jkB13WMLvPW84QNGR5BU9J2gzuI
dltzNpApXrWiG5SlEvyZaN9JcfBsk+YgF5ArwBD/1lQOQ54y0vL7sUaGIlOE2Ua0hi+9l1SrZCFU
GGSuo9x1aKlaNs03p/ntMUtp0GLWb7icl9KLWoVFdE1AxmHnhc61x6Be539DGg4SjsatmJ4JxLWy
f4PRQB+qYw7EdbYuk40Mg1Un4fQyFTWttIk60zE+T7EpX13Y+31+5dDyzOXWTZ/jgh21SGpzGVf1
q+/BfuxeoWNLbNwpdYJXiV1rzLhrGxqJLw5gDLuv1EbELaArR2t7J61gjvW28UvPTK/DTbsO009X
3zuYUN4GKTZ36CaSxXyOKmuk3ghAlcS9uHvWh4vjRUyHcDnuAvdKRVXHnlPtwm7LsNKK+bgUp1lh
VVoZRmwWcp8V/d/VLKNOvPk+2kV/jdYNBW7Y5+gY8ukH44HabFTqtwpun9UfRqzEEXAfqgfne8uF
e7i+86/i4s6n2k86FK6PUtaUBwIeMCybGTpb+dNO0LlG6NFgxNSkj/PYHzxnvW3ertXQn4J9aZ5b
nYQmMOHzWGW1eQGpWXpHDxaE02OclQJnXxgFguzL4Ckc3kT51a8v4fBuYA0POJUbyJMbNTHmOAVY
j4FtPPMxEOubWrbD2jyp5iWZRvC3I1Kr9j4wXvkMFXU9lRrDjfz224trpBbyKv0wwo51keZMNL6J
m7kaj83aDq47IoCp2YiDzMSTFeHdgyq5PpgWnOBy/g76a7mULMDDEnymJgRaYR/HbmDO6qC5cqNp
DJAWHCkkrW5xI3RMUVUDtvouEZowkF6VUNnzYGBy82KBFRUEK9tC9MU7EA71krSAGxgw0qd5wh6U
rfOTk/BeGS3Zw0u++bb8NII1kUHfJo5v3h3DxSMnfkz4hE+1XqvRPSBMR9FPeAuPRx+HsYa8soDD
9yAMAIBEDrSZ4awwAJbe/FwsO4/HjS3RFsBdvW2w0oCthSKBrYeGDCtJj1TMVB2BC8j+UyEVaI7X
lfx4c01r0NnGhyLT3iofvv5RmyOyKOaFoPVpi8jPtxh53xzozuZG2q135ZBJtXN8Dkmywn7yX0ar
qmhlHBfvqRiKveUtSdf8WHVOnT681BCzrEIMKKqAPxCb7RGXiYxA2zjtgbBBIyDFlKm+xckCkbZq
Urj1SSTXWjNHk6RUI0BCUHpb/iqMm70FxnGySRwBbxwsavbhR/g8ZG7n3gL8GdwhHBWzW+g8pbO1
Rc0ffrZI5kPEhbq2mWFi9deex9eyAchEXkqzRmfxpKsnUYfx4nZpPkfID/StgrDNaSHejeFiE4SC
fSNaFk1HT+HAbJGEOpnbhw4gK8IHDCKq+TmpgMEOSS5fJ+/QLwYClyY1UN2b6boAfewmnH59nmF8
muA1/M7ia+L9ylYTzaGmri0oPpnTecTodLDGxIDpBIKtz4T8tLcxNiqYdpAdRjgj6QyMQBnUhk9Z
n1SxJ8V+WH5geG3f418uqLCoNt4qMzWcbyABe8+sd9r60E1Ja+MTI6luET0ydqKZA+TGlKbCRaQI
iVHIV3mKgggXHfnWJkpWLytDdEh5PKAf3SZqv8k2a03op7+hOiSdc5fFTNFM22iyFZ8vTlO8a7h7
zvzBIfOXQQfNanrY3rtw4d+opULiPNhK1GlobcXPmHk1QIHuF7hFTwvsA3tydzaGoKHHhpA49ozE
XC8mKsdcvLbhrmgcVuZ/tkdb4b3A9MP6GkQRKzC3uQUZyMtG5x0wAqVh/TSXKuPjjO9iPy8hjrsQ
UbH+7rU6Uu1ruBnP7XAzLUSlyZhVeBrau/sLCsLCq7MFuMjEqT5vBc21FxWdegcBRqfVZwJZND8P
9wiTRPjhIcNOTVRBCl79TLhHEdrUdl9N982Az2aUB7uynuAfSbYskOWKkQFQUXHe5Da8mhyEel2+
TCNgSFBz9aHgBwhmoI0Rb/GG561nSLrANEqC7jKFqdXtJLLu3fsKqlbX1bdTuD9Bbcc40XbzfYWe
QKtpo/5CmAQWPJZThCOiWbuvasSFkTagxsX4amYTMmt9kLK7l+5yN2o7Mm6mcw6MX+FCvb6p+Wf8
6l74Z/9T3lvMYkF+crjcr+pt9RDiOeBDI4ViPsK0RVAnE41kDqhYMRCwqTCp3SbeWoRk/ZQ3h2C+
TA5UjTHz4fFPcwvNU+6K0I8gQ/ZMtOJrdpYCXvihgMNgiLVnvYXzVrb+81JqmDhre3UwvValgyqI
wZtMsO1QIG2DdSjvbs6UhwtFHiMOOxF3tXkMSoAtRhjljsvyEVWssvGeBUzhuwZqxRrZBV6jrHCJ
fz0rJcfp1q308Zk9Qkg4rqP+hYYH69X6bbYuNZBh33QIqPMIRzLzJDUrdMyogpgKXAP18VNdlrN+
nUwkJG5cQLYah2jGoTNuSVN/g22JoXRFojkNHgEzZFC3TCo0gPmx50mNU3L4LVJv15z4vub9eTm5
M0VnCNh1QnCrfyq6kIXmmcCTFejt3+owiG0Sld9W78ZLg0WrYTuIQ/7aq7NSHyO/laxJZ2ZdLFFH
6x5r58k25xje0tm9V+FVd/dVeTDpExCQLJzwvooQ3UIj9pO1l0WKQ8hzyWVA+CA0V4r3Fj2DHYdb
n9bBlzWAOtoAiqrIRciJjO9G/eK/69e5lQw50jz0Y3hmCE5No48m81Z6OFtAgdRkVKzQaCQn7dyD
AjihMcabT1jLg28i2idSbp897DtjdY9BoHHILCmcKaZ8vTC7IceilfsO5F23lD11p+IwwlLxh9mn
cDmvfqtj0Ru7wNfgssJdO+v7tKC4+3ATITvTNk8GgWGyWJJcCAirt8rMzDpTVVoFyVyfO/2XzDFu
moWqB3/IiaPHHeyjLUit8G5A5LZKxILeK/uZ9995g74qQh4u98/bcGkU5po9KFPRMFEBSmH2kNZe
vGL6gjrrw1dPhThuQzaPcc53mlwszJT9QZSPCdXw0cod2uCFDO89aEx5geG1FjHv9q53NP2Ed2ej
eiEqa6abs+1WgfEtDkQMnnnh92D9FECK533rr6d6yDZ9zQGZBinOkrq91ScNZWR975tYimM7pw68
oCJt9G6xD0Yfzxih8tTZYpzqcBO1eVL6btcQnU/gwzt5AB+PjNkDRVrxBgEqu91mxWMVQYF3jGvR
3LGvymU/4TwRYFqx/JH0YbDYahsU8AXJOcVfAozn4W7L98sMbDUZgz9iTF1CXRLNw74BFCciMKZ2
BoyrETAuE9vAhUO1OOFCEHbEhbvhDsEkyzvw5j4Wh7U4tNOe288QQ+zyVnUHN0zxYg0vZE4AaiYl
PEFGYixjPiS4YUYRlzmdEHscniDHlHZEvDjBW0qI89vPN5l/jeabZ16KJuvHBN26MKNw+9v2ewIW
HUW3SaAHFWc/h50fSxlVD8Lw1HVxvyKNnaw6WkVUtqmnkT+I0t6gA1iJ7rgGietjYMcAFtVblOj+
T1+iYxreCBzfUf+V+Qf+8EhgEO/UzSA7D1X3x+/2eo4HNBDfKAFlm2AixDOy4FkhLIMTcIVZGS0h
GobD3Dzp9fkxLId9ikvLiwwhAnxYuEV0/Y5she4yMpF6ayHeZIURw2NUH/bb8ALyOjcyu3+D1zT3
aQLUeoNCBdyiukGbih6Fg2FuaY2okEcQHlZ98IysI4dQpk4dJZNMkDty+wuXWBAxFlAx4t03L3if
AuJ/vz7/dLbL6rxiCeTWx+Af8BCbeodnukxHLq+rgjG67+ZjDwhlo3UVQSMxnJuYsO6oSTLTSnt8
L+0HmFqAUSQYHfGSF4dT9QFJBJ+/BY//Dba0Rg/j7k1APuultI7YWAqpPzaOEF1+SOZxBMrQzqdd
g0Y8Rb4BNgsZsqneoUkeHLxQ54+d/5UTbJh0Ht4XNMUIjTycHFpPC60O4EAIZ41+FmGCRxN+WX9w
qwihJkKT7hWEMPFT1A2M2d3cZ27ShDFAcWXHJsIaGzykeKkzO3wpXWw7dFrIWwBGwdNAadX6sgFx
DVJslZKcrfnoIVaEtBXiL30aIg5gMdzrCPcE3vocplV5CqnGd30OVQbUDMpG/2O5EXl2GvCIF2Tr
PGQfqijxNXJQicqpuTHERAwwj/pmdXGeA46AA4rpiJpPjf9hddH4E0mDBhhVt3jG4BkwfuYH7H7c
Rs+jAXmUSCQ83eAyI6qusr49dCJy8Vfl4+HC0wetU4Ezw3tFAuQ+onIAOJ3gvSgBUidt3GmmxmiC
K1uCoEhQmUCiNO0V68ZV8CAvZE4tyGFBDP2k2eDy3NHOlAtDb6rRyIJ3+YImiQdh5CkkyK2MUbfr
FRIt1msJEvHkwFXt2fhtOhTlGEDB0gPGgl6EbwAqI7V8RsLTaiS1AdA7wk8N/g0ROkgLgtm2xzBh
yAjLe4YT4kDvAAYbwxR7yMmAizGsGbEYos1iOElBzmGmddF7IWQEnJsi3wNjPa9RDRj+gXhaWxhY
b3z4ggaFlY8EBKojyIKV3DrzAlXF+DtgROEoKhSmffmuz+4XWAwgmDOyDxBKOcPYiAwtJlmkkJC7
FprixS18SzjSmh0tvwgwny4K5riC2wTb74YnglNiIek0Jo/+GateImblRBjAgc1ECZqbR+AqAGfj
vmOo6o3YWJB42gEmFBCg53QSj+W7ipP6RU86lsztkzpIUONXnHLwzO1oKBIzYBvGgOa49Ee+xJ17
VeuxnK5K7s0abP4Rjqt6yz/m4qvrGB0x4h4svve8CNTX39W7LiSWRVQAzbXQac14nk8R3lYlsMOq
K5my7oD8zrIfUZRZX12GMunRXvHCqxnxffCgs4hV4F3VUNS7wUQ+ovbr5qyAwMaLSQamHAxEIMIW
K5P+ca3+QkQ2NUztNWiCm6s8PNeRb9lTu7YBaBx8WSodnB1AzvlQnUWN10U5m++jkwUV1p9KvBur
RyZO431J+tARnXV8P494TUVLuYkg1wRjuG5TjnuWO+vOyyc6rv+HpPNabhxJougXIQLevJIw9F4k
xReETAvee3z9Hs7GdsfMrNRqEgSqMm+ee2vdviY8MmRWsTTHp7BfFb4j5ith2MzRvZovqYqa50gV
xqyzqO7SJLaldCliZ+yvwWCDNAZ+75mRPFL5KOUq70PzCu1ULP3mYhYEbPinudxn2b/BPMTW1xu4
KmrdswFXS8XT3oDpQdRollaW4OQYtQq8sp9KsNRXiI5fg7+RxLNf2dla85bqVXMSeQGUxYAA7ZyR
cnUrz3UA2ncxBCzhdmzsOm2fqCu73YtGeRhU4QsrjuCUUljaolm6SsHdb4tnhdlhyyJL9pjlZD7G
xXWHVbp2cy9yM77ymJsNrYUZrUHSBw0r/C4h50R1efIrEbpiNRlLJoKGYo/MdsqFdJXWduXKF+Sj
9AlWSjKHcSqO/T/rFywiubc/rRcc/S/t2NJxXuULxZ/5gkObf+Zr/BGqC/Gi/HIX6OJSfaEag2TO
6XIWViDB+kXfLo09L2VVYlDggl+1X16QesD3GH9ov8PZf+mb+WgCaBoMn/gIGCzQYi+CdlGEYEUE
qTjwfkrsANXY/QBcapNQoj8BnKHKixMWl98OyQ7CwAJ0dQq6GRpe02EyALJUly6CAd64LmxTeg/h
e9CzWyhpZ8HMdp2a1ocerGsYaRNCQ2gWccskRYg2YjD+zXAMfYDu488IQCzT9ZCyQOC2Hch+ag/L
Nr0nmbFJ0tQzCsp8w54Ie/EHa1n0d/NSZ43TDRFyWmQ3Y8JkgLZFducco7+jteaqSTIvPBnK3VdL
aqb8KqnjIu4loGXsAX0kun3J9CEc1I8CKIVAGs+I/UM2E6Iy/BbGyxTSPZg43npMFo1wkmqsa2r7
0pR/NpzEMqnglI6KspUSJxJ/NHYlQlUS6VIJ3Ailo3TNvTKFi9RJm1Qxl6n/p43jok5kJlXIjA0h
ezSlaNvEd6FiOqk+neWigsQaUXIFRd9adJ6moH/gcVzOZehoWAiEqHH8crTzeFsJWxW+TVrS8Exf
tnCdTxlk0mLCidp+ZnB3zZLyQJ5Xs0u9lFLK6I5aOpO/8J/GX/CDR11lKioXjzk7huFFK2/UKAWW
AMHVlVc75R/ZOK2r/o4/wt1qwuxUoWRXXJ/kqclEPuDXLa2/SiWArj8oecuumu1wcUaNf5QU/xaJ
5VkXIDWb8AwxuKly7RpSZohqbctYE8y++icFmr4oKumfauj/kmnexGLLMjuav83w3vhHi4mXUt1m
NXRhFNgys1VvWQxS/Z/GlM6lhUuNTl4cjWoTsZXXYR/sw4ZkMim0FLc3tWQntmw7DQK0ZqkIqBAC
FoDVMprk5TxMZD9Ad29Dg55o/kj0mxggb0n9W7z/KsVHW+BZbs2lnCa2opdeVB5iKXZb9HGVgi1X
6hVo1KHJtG2tAEBj5MeC8+kHIXl1IQi8tTbG0inRB3ymOHJzGRkFLeaEiYMk/9NN4dYo7QVKD5qv
/lA6/7No6mtSw2y8cxDFfJtOdGSxsM4GtJ5RG1e5AitszR4WfG0gYSU2ElLxpsLGdcJnvp5H8dNi
v5VjFVJeIC0EAO3F4KHu8u389ne0He37bBcTqRZK8O1q7FMVMrPKS+wSdpCJtWVtouNG7R/I1EJH
RJyR91pgOR85Lo+7ZVVKTF2/3l/S25DwP9Q/cXYHCU0b9+UQgaw5hrX3kZHnigFLa25iqd6lU+oE
KpVl/SPneC7ecXAKjSs1HeAFGm2z0JgZTAAIgXGjJGzLnCE4zp60L7bvgla1U/mqFg9Zv42+iYih
BtWbrrSFnJqvbs3fLKEuqS+mcW3Sv6ohVHDOF6HxbUQZKJzJD48Z82jFAvERnXg8EdhFkiGFGBvd
MC86EL7AwKQjlYwuldAOLAojmJBFnTOYJEuDPByZp0DsLpE1frC1ykRljBh554VlfJi8CfAf7rmN
KleKl+Xx2keh8bN/mLNI4TMbZTHUFEx5b2y09q2g94LNCIO7rp2WWk1KS27icGIzUNqQSm9wjI5o
m4C/aNS+a+mvJB9L4rfR4mMNLIt5KUtmkP+rpM9kXlPFkLyiSAuJRa9bUxKjd8VskY03tSuKjE3Q
P4caT8qowFWP+FEUu4v2s1HsOAKSfQlBvhO/FfVhsUt3w12/sGMY+VKeLuyBqlQcdDrWI/Fcnp5i
8xS4Aar4FugQ1iW6JSXvwGRWZc4yNue23yT1TsLFZG6MovkTVKqq5NfAizUdiBndtvmrVneuKGEo
4tH+qNpdN706/elTB8pnqz6PE7ZPc1n4B3V6qdLZNA+YKPRsW4ANpNOhDL7U4jcdiEQwvrsW9/3X
aHwY6BFzw/gmP/GkZtMxYusH9lbH4zCt9NSTfpPO1Ydd154yqQWyw8QM7tCfReUYZpdqWnfZFtM2
JgnCazJ8ahpjI1kjDuseZBsxko9WbSNe2CgAKDEN2oWomtyhbMkmTrNfS9qxQEBJO7lP6/RuYMwj
ngqLGZi+k+utll3y9qh2ICOPTjnGyoF7W9G+QQ9ENglxepEOoFU33WDBQ7ffJyiGhE5yBa9Tcwnm
dU7MqL/S8RhZwT1hYm9+WTXD1C84FqShlHUiEI/ifBRJTtR+muI3pwybDh0CnvDVBM/AfKbGT0lY
Ik0B/alJBUjhpkaPXPnx0eg1+XdAxm/GGXdAtJx5bu24OEZcD7IdGcl9JN09Nu8NbroQaVdPnmP2
FYd3/PfCeIjrtdL6n0ZurkYWMG0s7HK45oSJ8HBgojgG0qcxHZhuNeRdgtqM0yOYPrT0Q68PgXnK
jIpRyzmVDy1zmNEnS5ZvskVsd5axbuaVpDBarimHc2nVat+mflOHH6rlDIHsiKdKtLaoZWu/RF5f
ZsbgSOJfSpZknH0N2CsKlQKJFt5UXkEz7FmtqdqCuylRxsOxNGO3yEG2RTS2SHiUjMoTdodoUw0k
DdHATkdpPvX5+CX2XzX0RJr4xFPu5XY3SR4Smq6xyAnyv9gn7GR4aCKTmK+4/cxDaVu8u3g5A3fg
RRTYSRK93A7vQbfS2IpGMp0wLmUs08nI6DRuAtB5S2Mgp9N8hopn5MRVWJg3fVE8NGkVHqj5pKmr
F9tBTVlpFx0S2kHhSRDQU6p+/hrijTIGn3WFfMl69iFVqWOqm3HAH3WqJNrEsLBJJlkCIdK66E/x
fW3a7JYV+U6s68DtGkhHsLSTL7TYrc0Og5Jq+J6cSPEyiWR2B4OEBsGCE5gH80zT37wbz6LCCi5P
/1op1VCWZEp5Mg2mH9XsWD6ZuNbIIr280JmfoQr3bbYUQ+ZZhekzeyBvN5s0R8+8rjhV/kMVdqwB
YrYtU/ilS+6vcvXkRzcl+Y56Vxk9JT5oAQ8790xwZWtO8nNQrULRM5p7Yl7SHr1muCSso7EzDF1H
HK76zqY4RGVpnPxQDKDHu3WBLOKPuzHXVxVziq6qF9gMuS16Wy2qZVzltlmxHqbcGPAqmB/XDctZ
6SuqM7Uot7LPFtYnaOKBIW9zX1gLLYpi+pzDMnoGCZ9Qx0hvyRASvxxiDXtqhjiKUyoPatdIArso
6bRh2VS77egdIf1xq7q6SC/5MVjbXFgroE/2gMmSPo8HJIYpY5IqaGr0ti3Rw6dIAlouVrbUNRcB
IgHxxnrh6Z3VF3yaRZhK+MryN5HhI2kQxzHBKxtZswImSaibCGVmSiXc1foSJDOYUX3z0+RjWEJa
XWTZSlG1O1f2662Qd6tJLpc+Vn7xNXaFHY5wXZgZIch1u7QLTKiLhO/U8YGLf1FPuYNXUv8Yzk1P
C9woG98QX9aIc8MvkoWpN58Rf7WWaYcujVZygDI7goIArZbZ8Ku0WJOUvVIfQQU9wY2ELFlrqgy2
b/woLQsFvcOulrAOsYulMpU5lQSIX6CV33QxaFPgS00ffIUm8ROksp5kxXR1tIyu/9V58uSQ/iYU
fNJXrfDTTBL0DZ/uLf7ozfrk5zlGl19l1j8LnxWg7FRlIXS3kuCPem7hRsp4m/dnxbj3xj1oDrF5
zNPuoI4YsHN93+KzNzXxzJDy2GcITepzCGTGk7rXjk3HrCKgHsa+J/YYgfRhxEYLq7eQPXFO28Uc
yetI7dZKJjvvEb/aFVBIFEZRs9crFsdWlv8R/v9tNsE676pt1fhM6cXqbEr4kKqYCIVoq/KhJu8A
SVFYNhAGfVocKToPQd0te6P/acN4aRuJLeNtyRBpEG847GDDW0l94Qd7bAO4IHuZ1kAIdc0ibycy
iZV37lR2qosQHmhAB+ktcoZa/qwV3ZqKh7OYcJfwbU3JAltbC4PqCZcgIFHxEuvyYeirvFWdWRb2
Q82uqjMtRPxcsqYEKEj4UuZyYwCk1KO0K0hWCKzMjfhNdKIHW2PRjIuCTtw03yNGjcGmBRKYqlc9
lqjjmwVG85KbrP3QK8JIjcobxOFUNf21C80N96wJLoJhLK2e7Qeg/JFkzpW2cxVmqC2Lao1l12Li
uRUn2vR1idpB0xE2w8Iuuq+B1mg01jz+DGFGN26JVogSBoGwTRLZHAge0mqO6g+A8XGZoQTIbDgk
zGGaDKdPgVQ7u/ojXZqoAeTA9M9PaUYBKYV3Ck8TP/ucxLFIckhV5U9DBek6Ei+/m+o7D3A3xIw0
tPlCAMNFEc5yaFEx+ezJUZ0S0QM7VZe2REueULqK9AETto+WCrQhdkwKL2nyQvERyn0s/yk85SVd
DflDixA6wOI5oBDEedcb39K7Kol6O8tb2xoqlqfWm0ETtd6y37hhFh/bBtspD3QwvQK5cmYojJKA
Y0W85ZHmkccNSWmm3342uElM9RjqoNYTGpQ6c6d2o/bvjdbJkfrTgFZNJK9J4fCDmx3Fw56M8SK0
GlasYjvBS/Kj3/8/u64clmvy27mt1WWCy7KZhI+iir/HlMx39kidm8hozmpN98f5NfVCVtrfsnFi
CzBAYIhtcZdMXB6CF5YTi1LIk9bNyTmcGEFZnBiATwEu8UNoNM2xIutQ+kgmk1PI0RY37iksAPYS
VLXK9f2TXJzK8TFQTinKX3PPhi+d5DlFuVfpozd+kO9YV+W/rnHpPwjqnqftbFGGzQ9V9hjRCRLl
6qtKV1azcsXiT2g343xQy7si3yn9mAM+lJiMo1bZyKyWQaPbAqts+jcNr5kvmPiFEzftQuZiwoea
hxcqjdOYt0+f2jYN6ZSK+LuMk61Q3HKrBfow4TEVQq6Sx1yTShIDEUUQorZslIjiGfd6bYWmGzT8
Wzcfy2YVF8pTT0JMWjhT0aQ6EhWTBpIEgV/OccfmtzGvNxhjVZ8RvKE2bo6jtH3nczURWg41udFf
36llTB9ZnPCVhgxjoc1UsGyG4YG4FLkD5Br4YaSZaCX/Gg5XQwnvIoumVE/LgA9b0VFZzfHYV9aH
Ru8bx81X/W7JAd/0siZRKIE0NXX/TlabvFB0/0E4+0uvo1UKBj1e487LSPcwqTNk1uCMj/W9ZM2N
836WKAeyigFRwXtVsf1WBiF2g7WQfXmfRzC1/G7JHRpkay3z9bB8e9xPMMIeorauBvZkkjM1X6f+
0iISwjSAUDAs4FogQYTTtmwJ5mXoAdu1V+XaJarnLClAO7O+D/rip6PtencEOusn+cO3fFLwhS9D
Y5XPaFIp1cXwnw4RJSQh/TWOeYnfCcE7eZvuq+0sMOfmA853jDp21pawtT2l7zBI7930p60Kgfoq
e0iJeG/Iomxy7dnwxciwfuVaOTTvaLPK+lZAPf2oOgY5RmuN6Wkif40mSIscIw63bl0Nj8yHCMvR
hqt2kTCU92tw6SKsPSxb7+HF3JEkBZiBi1Ei4nBmuTdVHK5sJQDT/i8ghKNBiPQMygu6FYQONkdo
eR1RpZN29QCMlUSAiZHFzjK8DOWnyf7hV1pkA4kS/HGEAu+tOgQ+MG8NtIYSwuykGDLGFMxwGoEg
K44JGAqvZ2pksX0GBNmLxs3qOemgtkjOXBUp3mdaopStgeDZRWiFd2jq36njr6UMOjWsKnzoZhMt
s2Jg2G+RdxXZoY5UFQf7SPZdnK1ePlXrsG/XcchNlaz8tCVo7l/PqtqJRERkPMrBobXGjYpZchbv
7xYmZfBfQmoW1U9X3nGaO0kOEkF5l+LzNdO/pCG8cZeOzOmYyk7TmghALoU57ZX+odMwZwFqBu+Z
zTaGBTUhdrD5sRH9ZOGSTAqwIRLwMpjJCW41lJd6fLa44J2rtHs64jp6dcVdyY/DTE9Pj69dYqla
gjkfIuGQWPCTOOYHBGUxT1eDadwi8wkCkaSbd28FEmBJSFCYhpf8Y1kTNK9jWD7MxTmjYBJgU9aj
tI3arWWR441AIbIuD4jZwUaJvVrAarw3manFZwoXNDt/o2IIVevR8fMeCxmqT/im3qEbE6jVnMNF
6MBQeMT8LwS+ruRzi2MqBF5AD3FAGxi/MQRgoZQUuD03hUgceGw3UuyVyVYBAJrZm8Jc5qtP/HdG
zeTPz5452bkE97JPRvliiIl6jdTPiIEDKlPxqfmbgggKGR0bx6IN31rWt1m2EQ10aT9q96n55bZg
fzpnw0WV1qBbxuzWGA3Jo2ncythOZGtU+ze+YpcFBs4r0VkGEoaw82uD+BOd4RQ7Z60Rz8ZgBKOn
2spLoVc2ljwfVX2wLXKRTE+j8GeiUsERMBFQngrxRo2X0Mvw1vIPKf8QTNY2LqEIuJ6qmO8PSb5S
RVix1QxK12NFXby/H+WUSzud1PzQp8v6yZBkyLwS6vxdPNR09x3BLkjw3PHGolV/qmanE8Ro7dmE
3ndkHe0K0RPfIXHnATDUz0cWoJ12k4z7+y/PBGYjo0GaX2u/K+ioL/d49ByiUZYq4LYVf0/RzRo2
6oWDbNi39APpjRFH3jCUkYNsrxa9o+Pn0MJu7eN8nshOyJhKz+/CvzK97YiwOWaXQd2bw24GkE29
Sf+0QF+w5npxH16jNobDhDWdCjokaA8lgvAkl3ZNn9zmHzgLltPIzY32XOJjSMrHPBduoXOKDsqa
NYdXE9lanwGOOydu0nVq/QVRYfegCVR6Z7FWvUKRTpqc72fMJFiTseeT+ZZwM5RtujbltWxtE+7v
MeoPQ3we68AzGUv1dKvYjdlnkTP6U1xSoQFhrGaj3uRpvnZNEAGf2BgBilPMCgY+aDQm7Tlrkgb1
yEE4L05+3vYtlM1+LMl8YFMWpXOtXtrWa6u1OF5IUttZzZFs+ZXqbwV9p1r2r6A7zLry0W0TdxJJ
XyAPksjV8idFwq0Q4FiA0N109SlVz0h9Fny6MCjsL2L203RQuqimRphwXAdlJ1KjJVAW9m5fLUzs
+xM/rSZZsT3ktVlfJhmEp+jz52SQXDGIP91Ejp9Jo6gKA7RPx7k9dt7cguRbjH/KwdVNaZtN1rfu
93+pXK8CSXNNPkANBhtFuiboyaQaN2bU/F46VuZ4F3yfh+5bZSMfE2FhG0CkokSoBP2CSskelTwG
dYaty/gkLZapezBsiyy7tbK0T5sY+25qEuKlwUZxzwY2nacMaiAXm1I3Sa2NkN9Ev95XBB0v9an/
JzEnG7rLZAVPTUMI9wuvHHrmQ3XoWFP9CGoTQdnN40thbAWLETf/wvLHxp3+Zaob5JFdZEyrOINm
avCRq3ZcQ/VFL0EMF316SYYfDj8JlctgnSr6mkAh/qAi7Yc5ZzB4ZMk6HWURw7P/yveU8UGGxVkD
bJtycNn25ccMTnTW/aYHXInLfxjFv4JxpD1EfkH0A0Oh2vTFTabjwgaUZVxmIfRTGs69sg2L7oDF
dNONAgrGRcRBXbaxW/Aaaz12wsn6EAqR9c5wKJq3CtGslkZHZ0lk+DKHstndNcPkDAUOskmCUyHx
lhuV1lLaqKUX9tzwxtQvx84Z+o5oKQIRJOmXoxi2ZEAwA6Kis6ci1Ddaqes7q8TTl8lQQWZqw08m
hM60Cyl4MyeCDNRnKh3jL44dKvAVGMRIqSKSf4r3JcaXDosRr0txWzGU6bPIy7VuV+T8NOK01Ygm
hTE9tA55hG+nG9aWiPSrIv+Nx/gp4bPUp5EjXBiss7QNjHqHAbdLMQDXYHZixZTLnxEtPWQBjeN0
wwlMnKpFVUGwHvyqTpv/1vstpg8Z0XbE1j9KgzWOi5eiuzMDsE2s4wMtP7vsNOjI1lQ6CWvnREqR
8UbOW2SwkCLMn+eNKDJpZw8wuReGoFwnudcrf8NoxMuSoVxuIH0jbg40cq0q8PIybyIxcO4RsgLx
GvjjRTXJSvQpazISGCNKsBIKLddmqvRmMfgP7Z1hKhq0inSkTVne84GEBkM6dlLtzpO2ksngmTjn
y46E4p7x7pser5EieAOHevUEdYpG5/it4urUeHVGuGu47NhSg/yvkz7fk5ZE+hzmtRFeAglmxUx2
fla/QtqrsiT6LhEOuY80Lzt9PJ8Vvf+oSF9QoDRMi1OGuCXqbhM08WfUVSuqBBzTS2OEA4LBUvt+
azQAiMQbipRspiwCr4yLjDpRta4jpaNuHYrqnk4PpTg21Z3qEIqNXz1dW3fB8AbA8gbbaOAaTK5M
M2BsfuQ/ACnUzVq2Tf8az65vwFLRNm67e71u19NXfYswjOBSW/Cr7JcxvY7MOVaL+jfYau7k1Gvf
44yVo/hX4z6Q+Z6F9eOfhWN0UDeSKyzUZXfALukoq2Hf7KUVpqF9eB1X5qd5Mtf6yeSQkYfgjFuU
mSXCxzLYwnf7f75wJUv+szmo9+ZCpzZ9gbhuJZtiCGugsW2WqZudF4yUFpyJAKqLhXOnPaFrtac7
/fXh14ztooJ47JbgwgjG+S08FYfyll1IkyJWm+pNlV+icPX/jJLRAa5k16pv1YHoZrtxmOwvObIq
z2kNti2HFdh3oC3+h6xTfsbRV645UnSZnIq//nvYF+MKwf//rwY3MykJf0rFwWb71D+ObobOz5Et
roz4hH7cLXFGLyJW0f//ROlNYC6KdFXU9yxDmYTJia9D8eBZyhMK6cFYTNhVmSUWxPud/ajbNTOc
URVzdhcxdUJyJDWcjotcPi+M1IeeddtBMi4+A40g2RT+qc4/55brRedRAHPQJBFJjDrbYEA2FnY0
HTMJwvnSWptSoPo4y1Q9EpJk1P25Gsr30HBvNMGOrNU/rcogVBMo6XLflrdY+9GYDpbNM2i/DaFd
5JnwPkAMnPT4bi/7FJtdwQrPlDH4SqQzKl6IZ4nQq/YkN9s8ASNKAMii5ZRbi0L8MS2SQqR0vFhp
+kwEEsnFakPu/dsAJLLQkJLK8TmZV/sa4wbuSK0HqpMGA/KXXcMVtOjbmottzHFmwGFDDMYlLrDs
qYIsewLaJsNI3av0mAZnIDHLJ0N52WuEaSp1WFLSvVHuHCe01WDLJoZhmlpcqxfeNT6rdavvRvnQ
YC5JB3x5BXvs6P8l+dAtdKdujmjaS7ElvhRRuKuqFQf5QG5ytJgInDmMe5X6n+T2ZSueDPGgtGt9
dmhVmuqUvaFQ1lGdCEtjdJPAhStZ4GHUUyeqt1XFiUH1woRX9wkTtFx2gA0n4Jho+BZBM+ImDue1
CNfRBxe5x8Klirag9He/vZhTtpsgmkYogqBWOGmAubGv2WNA/9J+Sdq3NIubUsS1OKR7ISV8LNEu
BsfdL9g990A9eolWlvW/YIQc2sZMFQQeV3VKqETzziRtTxHT7bl/jIQnJlDNCVSu0GZ3RTf3uVY7
KhRNViPgkNdlRR/m2TDW83yqCDYyv4FwV9m0yogRkCLOGox4GFAQsLrQMXGyG5dC1MkBoRlm5Lsg
soiZBKqvSOqaz8qfNSDhLadaMoORRHjjdt9oxHJagun4XmGZC6hTvNmivupUf6fKJvk/4SKBINIw
6U3+oSjFr0nsHkLFp9rUyVfAjcJlgwCTlgS0/ZCCDSDZkjWj3kqVFlUlFFqZVmbJIkv2F/BEAmiQ
qCjAb+wlzqDYYqfq632OaTchQBskGVU9mnAuLqQHzCrHJ/IqMvyjBBUzIovWo3UxrAsRzb0APWqH
odM/FcVp/pILd6OvnybpqQ6XQHRINxtbz8ReViuXrHb9L5aKUVghB5blRU7BijEfUxqska4oOZkJ
odfNPeffuQq/Ild49D2WWQz7dtUc+uiUgJzSISg/XfchF4egPHBtMCpx4oalIJ5odtk+em2tj2cZ
/YqzSNhq+JiII2BrTgDWRs4ZtHFZqwNjDC+uPgOhXJomjilLXrildGr9ryLYi3wfQmzzAiVrq1eg
7hlGmv4DKJDNHM/sLchIiP8QCJTlRBZqleuscETmKK0ieZMlV0iZ9wxMeVV42TnuglxWeYP3P89e
APtB4SXJIyGrvgZJvDQzIfVw0pbTcVgoiGGOnBp96iCphn8ThE/oUlCQONw2I2TlvymQt5o62xzZ
gouEDfCM1ligh+BPrG/aTtv230rlH5Masd4dLuWnP35xscb6yfjQLkkNiqtz2qwiaSVp0Ps/eXON
a6fmgM/Zwb+SzPvYj06l0Cx6nWBRnupiNeADYdDrtSiQobDH/ClZHK8nH4PponOEBCO38EkmLirU
m3/btBRIEgpbQZ5XRc2OJrsjc5+8tytUl9Yu4qfLu67ZLECbOZmHQTWxVwE1s3yWDbtunSSjAXPj
kiSBZic9unNTeF3IEKNbiLWb+E5VeqjJZCmyvyt2Rvg3MY0nV0C3wMyDZQV/Vbs2ZDor+mSyuvxt
hP+dlRVOC+qjjhYl9FXr0ihk/EdHKjPsmO8pKh3wYsQpw/LH0JMEBVSTaXQCwvN81rm/pmAx9aT8
qZM0VUoMbJyRUgIvovibDxRQ35xnmvpoeZQmfiadR9sXG0IQSI0ZPnUtOOWZ9ND0lZQrmP4rJKuG
zLF02caveXrWZuh0Ub2SZfDgyglwo5kGB5TsJ32yVUVbjr61xSrq6ZLvmtU9UwBYb4R0oLLPseu+
PSGfhcn5kd6bD8sPhnTVDd4KE1IfNd3KYAf0jxoLql79VhKHEvw2keIp+oZjluyUWLuYXiEQX/Sh
hBezJ+innCNM3Vk/Yubo81sPPjzdTEwDTEuNI/o3+qn0o4NitAxigmCmxTPTT6VivtGEjKXaFjTg
T4ImGkPb7L4nGJNWIm2uug+YUpSJIV0cemJmEVXfQtWTKv6WHEVhEWGCDBPEd3kRs1hbEBiN8YR/
y/CGZW4O285BeQpFYY+RhxoYkiv1VyCfRvlqInbufNVOh8o8oFzYomGX6l+hMyxpCwAlYitaDUVn
2yH5cawPGTW1V2m1nXK5qO3JDdYWdBNKszE+s8yr4pVeyBR2JXNn6p6CqTNeyvQtyXRN/02uwLyu
msSLhvEv9Xmz0wqnZiUQqfmv1Kj7PkdSeyG36OdEgiyZLvyQ7n0ZEtKgGCR/MIg4cg5dcEhG1hKO
XQHFJeZPjSoSe5PkFCr9aWYyLIknM9wryUdGd9WxQSvjyBkivwYYDBpGyXNufVBGW8OWrm/EdfDZ
0d2K01pDyx7kIweAoTcFi37Y9NDB2WcwOUAsZr3DbGsMG/o8xj0iP1lSQJ5u6H7ILZrJkPQgj0d2
SFX0ImkToYpK0p/FLWjGK2FkYd8Ok01ZyceArDXmR2G4qtozCxkcqE5f2xBnjHeKeZ1KbhaSyXEw
lN9U/StL0rjKY/kOzqRbVlR9KWh3i8pDUt9R6QHkGY4P5TNtni3/FWu/dF1yso7wZlkTGRMrDsU1
yrXJaRV1tgzKbdVjlfB6jkcuvck4IY+yL5vY9YKlElze/b7Cex5eY/ghhC/gDlQcOd1rnGP8DwSU
9S0tlqa8olMvSI/N13lMY7qL9RNYTWgdo+gRscXhv9Hq9LfqA8Nj0asEDgE7xNVe9J0po+q+EVNm
UVcxwRJ4Xp+peif1F65oUs71fIA+QFHZ+6NDDjF2ayZMDBve4wvJoTAehXXcHDX5oRV7mQl4f430
c0YmK/2A+iPI9E4nAFDNWIsvNDjUN+SWcvQkPgDf4fUw5gDugnDT/FXcn/mM73G+Q4Oe1H0VXznD
ZUkMRs/YK65eCtt8yyZESnxHfs+XVHIX/Cbaph6fwXg08HPjNOtNPOL7IdlwNIrJsB5bNLVHG9yN
es2y3mdLtJqZVpCSbqFyhhOLup1qDhkl3AE2djLiFWIRusEToZspf6SNOF3G/DKm33r5CKLayTqC
JFa4YGp9pbJbTKcB6JBcXC4d50sEpPZ42rAxLeglXm1/TU1PGa5Z/wHQSybL+X8cndeO49YWRL+I
AHN4VaBybsUXQmpNM+fMr/eigRsM22NPS+Q5O1Styhvb0RZ1Pg8aaG4L1yF3MttBjQ2BCzPyv2gV
F/JKT/dx8i/QPwlYZUaK8jLJdpZxsBTmBYtwoCuYZ8wriDuxNnTdeb5ovGWJM1+vdlHmFTg+EK5k
+Ckts/zAYrbDGyNlgL2KPIUZ2DykB2KwGjH+H+REz52zxDKAphCZzadDd/l2mce/aUpADLSoK+9k
kY205yT8MMdXk1UZPlCONOEeEqBP9GR6YiTgejTIp1IDGwzizBJ45km+2Vchh2hJ+ZHmn8DZOc2r
oyTVxTWbd0U9FiRJ1AtK7FmV2ohZq/hQO3fUx0QNN/mKF79WVjJ4Uck2y6OovZT2ZGH2f7mIVgWK
rG2UXhGH4PVh0XJAao3FGnf+IBvACKwbXm72J+w7Z6pcDjOPlqnQsoK5k79L2YsESAi97GHoZHbX
vC+FyhXHeq6zJi0XQ2s0y7bRF2mGXc6nwrMa5hz+3MzyZc4zwbq6Y/scp0uJ97XOjjDbIMyxoyna
ZYk1CE9jJ6DOmfYlu7FIZvPjy+5bJnJnnmh6RSxa+UjgFVLWO6gzBeaZvWlJG9eqTnUQp5vU12Ba
ENiEpU5mrA/HoNXqbmRDuMiA20ulwnOtXB4e8yl3A0fdGXvtVO7nqtaTzkAOYQv2NCdXifAIqG7T
gtZlMHE5MhHLfFwYfbAsWcIFGD8Z6lq1uNY8FPgeFuYy9rBZStOmkNhxwZ40+ilfPs70ZSC7T81i
YJ0MEK1qp2bmi6Q4UppRDppD/6F9IJKDGzw3Z3nqzw2jW6o1flp2xNnW6f5lkmHnOkqNsuYqBUYS
ttKq0vhCtiJ+y21PUwLDVUbw68fVLOyR9pUPiRE45jzXx1LB7DXmMmAqR005TNj9V8pZFE/usBSQ
HhgRhPwKDY5DZASyaYKtIu2jcO0ArKB/S7mqEXJBMvI5plvyt/xVCg02lwqGXXeFdZvCFBXytwWe
kWOTR96oDmHI/NkCLPARO32mlr/JAF9kOMLYRlsqUlHXT8/7hjEehGqfIs5r0nqS8s635iZRBSSC
1aENcE+FtiEoyMcWFfMR04TniK2jjucSCkAt2VaynRPgEgwPl/qBHUhX73z1pddfX1tbZTCPfbrI
elAZh/MlG/9A+mshMlPUDMAf0Ejueu1lcbdqxGASyEgTAh4i1DHxRXw30bTJgrNpOVu9kY1NYnkK
NfKgoaV6tJnZ8tIvRJ78qzNY7Lj9owE4WdixGdMqnttr534EHhxzRx3qeis05TsdZqosYcmkicIz
Z5x1AbFaihKwfrnebqjREpqMc1CxO9ZFQamZJgwqJjgOu3qBOxciaKIh6trI/ZJCgG1hH6w0dyHV
j4bBO0U0tYyTTfxmHPvoSMHHTJRdF53pq/BcsPFzu4EImN347FXJU2+Yekv/iLqaJf6t1E9QsZWg
m9KJySXeQelfOzzZiaPg2gl87jGjduVSxlR7XBixeDWEf6LKbDQ1qCt5E27aT4/ob5T+Z7z/goh5
MmpXTEc3YSUtyHpZdiYZWh5oYdLkvbMuLWhXWn8nMJnk5rEYIvA1efkhIlUmGkcEB87EodWnbVAR
fFPY48NoClz7Jj3TwTOfIVtlvnzvK0ossImSAJZlAOEQEHnzy0bZkl+j8y1nRivOq7z9MYCW2NSy
nbnEHZtkJR6KA4ZKUzjyxWNwJi1pUglrJzsyK9Dje1ZdLMldat7TqV418cN8fyi+cAzCKBw0GhBA
/vp58M5mbitoySj0BWvtUnYBLapknWZ6ZopPjU2f8o2z34xP00h3Q7/nE6h1O+Z0RHNq5ttC+JGq
E87pOLmIYOkSOn91mbr/LO1gpm8TeBNsLuayaUwOT3QEHgLKv1aYCarbFsg7A/AJ3wTNRc0lBA1D
Xo6/j5JJITHI6NrvXf8QpTe7iaJmb4ncMYZiof+2yC+U9Edjsyl11RQW1n7wjmo5wld4oKK/NLl1
oV2wDXIdAlU85nrhnagDVusL6Yc42mSLT8eFi2Xt2K3p1XUcETXelT9VeDN0Jhg2urfW30HtUK0O
sUilA3Sm2iGTRuYJpOVY1x+NFbT0wLAqO3NyRKfpW4YgMFF+KdY8CpiC/6bwrF1MJP+DHXoBm+qS
hoo5br2vTwYMX5QENx1eMswZHC+VQvPD/ppXaLDzU36qb+6N9JJy7e6DH4od6VujJsSpFRHasApQ
5RB98Rcv4zW+ct4ldIDkVDNOc140oLNwnTHuRay/ZkTsVfNsO/OYZ8t/BZlkylSVFu1fOfY5K2PU
wEE7WOXKGiM5Ynq8GaipcUdPXQrcZfbDVB1fPZ+QcxJ7/Na065DBWKbD0mG+M2FAeUCdt50Vs3RZ
zLJVtM1m/ZT+l5lSuOSLrely1Vu7CJfRsd41aCOn8S1/4/+/u3/ElcGdIpgV1054Hmx1VxTLFMae
Av5kYUF9NGyBCesuvjBsbSSbYFhQsICww3lNb4lTjCKCsZ0vLHhL+fCtaClkG1nd4hvJrGlzBhD8
CsnxmvGuGu4iNZk13EhGTcgaaE/yBwcMSzrdJjDK7g7ctEq2Gx5j+WwAsYBHAmUWkIPN1yRyukjx
YZTesdthgpba7q9Pcw0SjY3q3Pqb4r+KMdA2o9OvQz/YMgpbiCNtcYXnR2gfgOT5mJ+ev4nrm+cD
kV1rzU+L3VdxoaAEnyhp3SXJgDMtk4rJjoETH6X8D8AkV1y4scubdKFVY//sGzOfCbATXHiDVfGK
hIWmdHj7v+UlgcdoTErniGQ7S65afGBraalzi8fTmanNjCNAwklgzDNmdoaOqmfKoILhPNWdR7hp
tSiKFd44MlCQV2SPgdPds4m2wpbKVJZfO/zm4bKgnxb/jMkBmNUCdOAx+OlZScwGYcHwp/1DacFk
zlk3237u8zvHLu8l5zBZVd1C+LJdp0Op8Nj7KxfdAGVSP07cUNY8oftO4z0bvy9O6vLGk2ttzTlD
IRJg8mBFi6R0F91FoLKyehsTP65QlFM6kXqcXypYIzbvE0DQtoKITONJn/Pz++kRs7CQz+gjop/i
UaKmHovNBRVf5q58JLkS4McVpVKYAXma0+iVAKClTdDuAmnTA5WR19S6I7yv3lXNDgV8UT8d7aWm
a8tdVsqelqQ/h/fsJX9o8N179FAO7Uk9s2FkhoprlzTheDKzjixBK/MCJ2qaV0bGCYFPoRAMRPpz
+cXn0djpnI1lA3VEwUC3U1aEZHZkrfk02NPon0tjwsC1nRgUDXsXBRum9Wm6mY0qk4/27U/MaWX2
C8g0F+Um/ZQf4elsmKpUk2suAA8iTIMj0RN6lhRSMvf0elcYCNNy0jvAFVPI9Ufugr5HU8herZ0M
ysb9Nnve0PkfuCXg6TOVGZSl8xMZiY5pgLvn/z8Q8gT4gYdYeaBxHwZYO77uXxHSKcAd9LfJPmPr
VPFvyj2m+Z246nQPwQfjb3S9IPdUHv0gYHkmMApuo/xi8KKGbpZu217bp+MchFQVvmVRDRemcouL
4ihThwJmrP8EBEqowhIeYb7peEy/ixREO7JXnyx95Hx0VbgQWipzkOHn/CdXFcl2FRbUEjiWMHfp
AxQgJy7rF8sv1X0uCV806SsSZdYCcz1PutXJLa0chGLEF+EMSEogPkMFsyJBu/Sayaxcyk+h+m8N
YY6JXV75a3Jzau4kJL5DuXTzYV7Er7Q4ZtqtgsNk7mPrknCtSO2NuVZh/BLtQpCPMuzL5F9Yhzgf
torDtJDCVLURk0oMNxwYyCZkmVufHhvnYBa3yFgW/fhKVCLvVstQp2Ryu1S9C7OLHkZJptGAbWsD
VwSDxtgCWL4yyDTpwB9UZ7YSWnjtq3MPi8OOsIjyjxfuOtthZ1zcUMOH1W/GSK0246kcMWmLLsRJ
U6BtNUh5Ml8fsZl8afQhVGODCxWFfUeCTqNDgaPnt4IpVbYpG3bXBn6yXa2sOSLxQglj72PerVER
S/elVck8ocwvs2PTHQEHMwJHlWQS0dAQ3LLBDs8KaUv8NE6IMScFvATuIP2aDVtyWk2d2wBleQfb
E++46mNZYtxk/Qy1Tj3GcIEcE8Td01qTJnk4psWhBvYuYX/1w38NIzX+GuE7djmtLeEaSFCP4FY9
JWl0+OvaCTZLCwwnfTImh6LQEgTSvVJzj8BH1wGzbRhyleZdMbY+iTlnnRi16KQFR2t46NLc7YRm
2iaAda5MPG8N1UttXUbqUEw44YJMkj+K5oLtTLpI6mTeAcixq+5eexQT0lPwrvyrlJZX4IoLi6Sz
ZIJsDLVgXdgckf0r5kitrCvzLSV6QR/t2L+0U9G0+/qvVzf8akTJpndHo8RjzTwKwZno7gI8t/xi
yAwMSRgFJsELtkoerwR/rwkr+qk+J/3azqN1AQwY71E/z5yD216BFjrOXVIAQCcT5B7YFG5x72/q
BgQtMrjafJjoMn2ymjX348CI0tqNyRiNKExXWVb1BFDTPqgOcnNzyXfWpIvAmd/I8FMimr+ZweiO
2WeAhHkUfrYi3UL4gsBf0dsUJ1f+kfsdtYLKarG56jjoBXPVCGvkiNmoQYZnAWoJXJSEiFKbSuGL
nxSroxpcmvJgxNtQ2KLZTCQkKZtw+MEdSzaUKjDLR9O5Rg2IGZA8tlXp7VLlBJ+xKU/k8ortioFw
vW8kjgZtRRYUkpSiOYbCrVuR71t5WF3nLT9Kb88Y3cQcavy0GCQTxFzOXKM/LpO/qL2L1t3RTlxU
XGdYSjd5sa0BowjweqEQMbsCjkIiixecS0as/jz5hRZVZtPGXDCcnpsdznq+n4tVMz7Ehc1hQiM5
hdGC4DFAokZyojzDNQ/BCR1DCUR0wB6wd+KdP2z5hKYACShZLPVTYttMVn0KrnafyasuZy48CXbj
AHUtSwv4Sn4CtH8eZ2tkNA5i/UGD6bEYtcByVRO5feDvGXM6lC8dVdesTf/b4unqln7zrN1vImyI
qWj0w6C/IJ1AwwVzg2SbybHtI80CvRw+S0gI63FYDZ4l3LL6iYHadBdeMUyA4AFcHPnWpSLqjB6J
LQVtjvvmYffEIxpYy1iaLdhNBIlzcWDeZ+fDj9qQPrOBViNkT+Y1vBZUHUzvZGFOBrKBlGxiMVR8
19FRUFdWdArzLQZrlmm2JO4Z3eIOVxeCC/2FSPG/oTiV0s7Q5gnMz2yDRkmX1rPRXoRVgHRROIcU
a/pw8IqduXDFHbKUsplZRINQ6dTRpgOGjCdPtQN9K8CGJKRMmun9+BO56RFOiyw/+REG+cj7Vgjv
NFoZFeqaehoAwcJFxSERQ8lpq6NKhjRG3jUeO84StBB5c2V+W/aUDTTiB69eKiaT822FaoNWKE8h
6K+YtZf+0xKJMVlDRpATPHRrxlFRsMV/MB0IFbGY1l446P3wUlNUMHSInQccmERmHgEgb2rqaApx
xeAtoxtecuXyLDrBGiUb75wjHnDy+QAdgQjAkdAnRMJTyM08po4BqTTqt0U9khlLa9iL4bJ6KFjW
We+qf1C+6n5OcvZUTeZab/fYu1N94zBnUFBVw/DhcEXJHo1TiYEOrcbB4Is7M9mPTR/R6SjCtfkA
CtB9hMbG9afw7DpoSs7ClFaqP4J2rE/7psWhVcxRNTzhacUEHZtzaGkiphTsuKiL3XCJdElD0CZy
TvNvQnwb2ZSType6Duhxk9pUSogarHwpoRX0rLNeHjV97kQLStHIog63kZ9xD3c+RfgCkYSnzxHX
EFrU6hPRg1vFgmNXU/yJM0k8OBGdGRorKC96TJ8zdc1X9y9AxaIRA+a+TaQRaEzYA2pYj9A0bmdc
O6gZHIPUL5QwU3xx03L4DiamCDnbOGGc7rLIRThgsPNL+7dafWz2aAyfSSWw1nF6BPVJBieMhAph
j6RfXfHkO87ME7rl2vMIfAU+suFCKrNfnZ2iT9ukVQiBuHv57TP97jOBMpcdA6MJr1B8yHoNaAVN
giE1Fct3idq6nWsQrflPxZiIleycotY3z07joCTSsh8DMDH9k7irLhH3lrMoo7tJ8uVw9zEa+gtj
a9HO6MNZhGAlCaxoOkaOkoWLu0QNFXg4+Lel/hPSRqjNlDLB7QsGACgSNkp1SfW9ifww47vvmIPW
gbLSsEDghc4YbPqU1IO/Iux50loW45c/u/qmyi6TUOx/h/brVXtFfgfm0w0iMNOvjjV0pqASjtjr
/EoixuSXK8VzkfWwKB0MVEbIBAPZwRVRwzem7aWZRJTL76E1yKNKrGWcohym7+hCqMIJOAB6gaSm
ufMAlvRvQT5bMMq8p8TTHiUvbHeTILCgzDIWkuFI5N3UGYFpNI4FuwuB6dGIuC8QDHkg/kP4mKrk
zkRVnVEST5EkT6gxICg3iVHOxOzWUgDWzXsgpK/NwpuIVLAYRp0OgxQGrmy5cpSvbISq3ONS3CZE
sQkGyWAIuvL8RkSK4ovTwmJM86N377I9w+9P+hFDNCtLTHEwSFmaasPFEY6ZuC+qR8kVzUgMI0Ay
RbLMucLngUQFJxw5zFgZmZaJRwoy/leyljpDxFw7UcCa+dso7kMPS7z/ZyKxSzt101F537lz406D
krngO+acL6HPl9JDqi5F/xfHvzIn4aiSkS1SoRnpPBt1WCvKsvS4cD1lGhH5orELLzGHmDqacTwZ
E+TPkkLiz23gpZDdbN2i9BCqfx0drwOrjUenCQ41dNYYF0PGhEV2/rWRtZNq6Gzcw98KEVZGP61b
xOYd0oqaVL+L7iXJ4EJhoMwHgHMQs5TyrLo3D78cOAM32yH9/EVU2dkAWhznN1T2ovlPoL33CD0B
61moBzJllPgh4jD2fSbP5tNJX1L3S14wBoEXr+hEdf86GTqCdo/KamqxKYPy0ztnOPMiIJMK+/SQ
X3rvd9xG8bwQ4TDJVGsqBNYavbx1ztGc1Hyc3ReAdH7WWS6pmEQTHvkeDXkg/7bqpUUR1pQ/CkQ0
iX15hqzCMxbgWcSSKrndd1BjK/0QR8tI2CnyUSc7M/ptPG8WQwGIkFs6pjeBUJLZlbYjFIbgTuYu
prl0QmESIIKnbBIV2tHepZfD9IuFHycZagAManB3+BYMQDQFHmt1VYRk3oJ2gTkbbAeK46F5u+XK
0GyZjofS3Xf+VUo6jR1CFU0epRzvvYRQx18IxVaG+aW0wA/1vYiiWnabpRqEdi6AY64EQhTzaVsp
C249lswJaNwElYLjnewQtTm0yWAbJ5veugRkFaSPJIJA7sK22g79Kq13BnxqJiQ9zpuQhowvZIQq
D92tbxnxRTwax/GZ8GmyvaqbFWCgoWf0eTJr5KvE6cFzLoifoSSkTkPKgmze6m6g1h0KYmXepx+p
CGaVfCOcIKpWJn27fk96NMXDwy81ljY7IwTuAmyvz2Iej3+9cmnADwGcqZJlAxLBd2jsmTgH3IAR
j4N4SLC6hHRmbaEcjPCv1K+5fFGNAqF3vNNhV6nWCHDqEYyF7OYAE6IZhKtmOyF5eSQ9puFK1HtQ
2KzNq5nGS1LGn1pAWJi4NmaeRv0NmPjWVL6SxkuMpUzol5L+V3CUGRYkOgTlBFvPEwvTV/A3OB+H
Q8wL3zoACyf8esabzI6V2JvMA2GziV89/mUGLIwLLBzvcjwHIbweMwERPfX1GDy+yXsklqy6kE5y
Sfto/txZwhyPPxstA/23H7V6jXXOvGNNBHR/VpIn2lOfsc7wNJx1ADkhJBr6VHaoWZ5RbKfksAyv
AF8b2hCCRgpnp7ADA1xYH2tvmas/tAQcP017aXW7Q3GgnMoYy9sXpHHCkeZ1x8I4+8ladi5DsVPE
vQvGGfCU1F6Ql8SodITTi//DsKLV69hgyrXqvo7Jlw+Hk5pwI8MkNNxNRqBnn9wFJlvODLjTQavm
RQVQl3ZKweLGus+ptg4zYwfwD/6ELWh1mhsGz8kYiKydNab2pUGCzLVrGIYt4bSCiRJZJet0ijCP
mWRvUn0pGkgbbimWtZxi8mbHwtmULxGq5FxDCp26NI5Lpj8DhGvpDEhUIZIHM4Y1E1l3I8dTnIUI
LapZFIyYybmTzWM+RrbDQJgbHbRQ21JGQUouLpzqH1rGCYgKPiAqY6lmDjEXvFupLVyVhngHGj2P
Vi4lQQ/vWc3/1f6SxA9T2/up3evLQrySETtEVLV7aGQhcnBdmwEK0OGuS3P87jXSOfyk0lozdzPL
+qa9iHBnEqsUnOxxdE4/nsqBH0j6xC2sOgtv0cFnPqYtuhg5xMmVZtqAFG3T8kEXnq0S3sCXW9MZ
Gqe8ffpU2E5prh2tXonSScYTkovyLAAbKzTMeJk516jBTGnZ5/8cmqB2VQDa5yI14/u4qZPrbcTv
IWOPKIovrYVUVbHbkvgbgmOa07tWe9n76j1PifYyk08SPyQFP5CL4zJcYD/JOfx7wZ14ByvOj0JS
kghKEnShTVJEz6b/Gdx+OkHRFXW3jLyFBgqkHxlTw0VcafZTxZEgE3IjVLBlNYDnNZK67l9l7DpL
QcwPZ2DA8LFr8QBWOuRMGHlO9Ex5tFyEIfIlIJ+3GLM5Vx6LMc0saN1/s+FfCwC80VDPD2/L4M0d
7RAM1eNslCSz8Df5ItDUkBDGw6IMF9NCvGseuWsSDBf+iclZ5pxazq28vAWdBsGGkhQdSQrAUa8g
2q5r4oJ+S+x9Fltnc0jo2AC/M+zEMpiQ7qkVP2VyxGoyrb140fsrXVxI3tWoPYykbGtx+Xg6JEuu
t4EM+26iKz89m6oA/0KmfiV2xjXi4KzcIYmSVFxmNf8e0B6uuEWxmFKVCQe2ER3GTqzySKk6Eh39
aYhOUaPb04SpJIDHYCaYI+4hp3fkbiLSMhFC4LDlt4ib3eOct2hrPXB9XcpskjyfPpsCS1uIqAXx
3qP9PCNwG9e0aN6p+Z0V0LhFL5esh/8V9QXubO0xv8h5shmIAZYjoI6kyzU0x7CAwD3CycgjConO
pXoxWXyMiTi1QNdJdEfOFiz8xBWSQAwx5zr8aM6zHk519yzLV+6vY3kjd6dUOIcZFkhWN1xuAWxC
0aFWpWst3x5taaMD9EAqGRMoIYIAKowBzPvKyLAFa/7UT1T6WtBx8Te8Gozq0OIjSVYXFXuuJlt0
uNko+rIt4z3FerJiDd2vAXsK+7R1s2jj3a0R/3SirWZ2aOCWHE2RbpkVM4e5iVDQu0eSuQiwr8YQ
lJBDkfq8GZCdLLWE1UM58ywAu7ZZrWHyTEhWNdidzl1zm5O6y/A3gzHUliQn14sccZjI/IIanGoR
K6RKKRZTh3VcrCXWKV0kyQejcbJynaUStCAQ7NAE7zhps60OFp4CU7m47tiG3iV4IMFBUlcp4Hxl
+M3Q/vYFswhk7GhMZzMVsUVGAyIHDmrSbykCFwy2BlzI1lQI4iDFIUKeC/DOJd6XlYbBarOXSWw3
XhrfgNPS77vTEF9JitVaL5Nznj/EDABoma9Fb7wqMY06FEclOjlhQ5TjJC0o+pOz1SA6OnblvfS/
Qj1WmfzAPd581gjdx7IMyvlZXcCaeqjpFY8Z/QqXNwuU3DNQFbnT6p40Xz+idETqYVrngoQfTA2s
NBHWtCedcCHNktk44t4y11KzCOplZS1DbgWKPPEzSYd1Uu6EflMOTwXDDjJbcmfGw6FAw84fDsQA
ETgsQJ/ldaLx8dnUnhtAllQzNSyQgC4novuQGD9r0UuP11nxjAnPIUxLslZM+RvCT6PV0O6zbGlK
Y+7Vs9doTNdSi1hva7qr0mcozVVTvMbjtYl3ZkBALcLv4DdmdWJ1v7WrzhoOSDXc99VBIc6g2niS
yu5zPBkU1/8BnDAJGeCGSBTKUmO278xrU5kxIuJYLpXfOLs22T0bIharKBkAKzdAmwnGQ+pbM1tJ
JqzT02NgZrf+mLJWVdpX2j98V5+JY6RqIfYA5qvPYMWo+3DPuMbSadBZ89GrsIPDE8v70K4Ap6t+
d1AFzq/hVefPaYTdTWMIKEdTDdewZl5CAV6ySTgArGveQVkA4duxnCCYixnlgK7I3UZUrRZ+5pz2
sSXOjCWYQ0BuiqL2z8vxEAe/DViqtP/xhHrSAl9uVVZ9G0N/G9EWR2OPmr2Hmluh3nQ6ZJlMrdKv
B5nOxWBIF5TdYZQwIkcBxiioq//lWJB7eqnKP5jBbVLGa6vJaYLHBImv0l8SZFJSeC1ASfuqvlJK
f42QmAFRxibSiS9aSwlMCR61tzqvSV3LGVVd4+wtKoxEuN5NfBHUWnyn/z/5hLE2OqIEH1WUWV8D
/1yrzyHB4W29hAhp7FiZHsVuxzEr5buEF4z1nxCgpsXcG4hH5taEU1Ckif0bHKVQbczoWx0K8vYw
rjM5bvJdBv4QuhgF8EsKeA+MayIg2F6MZmIaZ/jPfKTK03SCqZjeTEaM7mmsAEXvAoBp1mn0z8hY
eB10SsP8WGb/OhQ9qr6RxafksyF+tdHvkKRwDbeJeUaIwhzCTfEarzvHDsod3VFJR6tfNVTfQzxG
j9+V4UMyTJK+kEptlHrtW+yPmnUtHaBejzStUDx56j8XB4egpKOebJLemqihIvWQ6+88Z5homEqE
8BXjM9A/uKgkg0dohtd11nR2h5CIMGxx17ZvAzXOOLBatRzGyiXV4ODyuiWUrVuS1qZsYUZmRMIE
0skYvO/Z2g8NGW9TMOy9oU3sZNiIyQXRaYIHj4g8jfjThQs9YDjiF6aU8yZCseIsTaNLw31d9CO9
4cetMa7sRpNb+6OwewDiLczF9oxMovX/UKl72XziuVsGDk55i3Bt1UCIUWTmko7xk9kNyF5zbacm
GG/vQXZkJiHLb99wKIim4UBqBMYG7o8VHRJ1GxAY6ezb+u1DI4z7F5/1VGeiWZP6WCY3YuBtWcVt
TQ6WWbHlLDls+cs5VOeSlU1N9ZAivFBYI/XOfeA0qTCfUkgPybzHbx0zVkn6e6bDLUReRA5PFb0K
61qaD0PI9yJ+yoFN9KinlJh7EmnpkgLoEgK4JNIgzE7wP5TapgkAWOZ5DKkZ1NbCtqSewOMBayaa
pWA+km0Zu7bPsZFCv1CyU0N8DoPKuHlLiN/53JHtsnBypFOj3EzS0K21ltj4JnA963gNQveBs4A8
G1ncIGrC3WSPbYIFZq7Y2lQxZb0FXdNcdH8uN5uWJwY1kREfxXbd/qYYR92Y8dQ+cnhf1oW2ctQL
X3sqrbx8psafQZgl1akf5rZcbgXMpB4GYBkrhdFdPP5pag49OADDXa3/Fz0gLGy5q7n/0KkTey4R
dI2lTZV+mKjzpmjz0tin6olZQDxeu9mSuyrR/loRAIv58Isju6jx6+mNjQTsWal+jJTKN2aslZCU
FH/E5sXDuBGdPfWaq29ahxHJWsz5pLa6uvtf/wdrRLXr6JLxGokCBDIBhl69wGVkHIxWXoCIvQQY
xY0WiKX8p4OZdEZ8TEmRTwyrCgreNRzCBcQpYQVW+8i8s6DeLPncujxJgTwV6xkcQSIQhF2NPhP7
vB2n4VxRLZzxzjyWD5ZDk/GJMgDqpnQ0TdnOCuCPjYMOPJm2rTLPhkthfqHKrAcwBf5PhsEFYURk
XkkIgj129tTjgCxDl99WRK20Fk+1czRloAcApQbrLDt8JWvYIjozJeLs2JfXYCi942jgrLxf2btb
GXMtr9zIwjbIfyInXBRQOAUiSnO4AXP8MRarY4NlpDdUWFLeAg05/xxVekTKXG0PiklzFd0alET0
CroIzLK/cIrq0Dr9fGGMc9QGxd2frKOx+VT5vZUfWUJ05MFC3y67lxzxV2Jr7VGvCPuQ5qYPQTFy
bbl3ZxZ4b5XYNlG/2LUrreQ65ZngMql/ixxFJAdsPJxI8UBdvIiGYLIaLxgwQLOAQEmcCgblmIRB
ZahOURvPJOY8Ir7qdF0XhNecDPZxuBrxv46N8H5G+KUEnc/5QqYUhbkHyGeSev4uIGqisq0KwEJN
CMDSlTFPC9pUq+u9EZqTTtobQIEGtF5eUcwZJy0iy1vUEccNVz0233+ZYUykCkBjXNpxRl+sr1r/
n8kuvYW8F5c3kVFNVvxUfN3ZTxve1SSc6cYmEM255BgTYM7EWTL+VL+xHk8V8FduQluKGmzs9Cc5
wpgCUr9Pd6fUZCGiZwMLVnAhtyXRSeSClmjFWq3/EZtghaaTYCrBOeg1D1PaXWPlqVBBZWnwM0oF
u0ZbjpoJ5AuKq00z643wcZS4j8qErPO2aNrC4qa703w99FtWkJHLU8SsqkxwHq4znBAeE/i3q6xC
pAYeptu+JjsyPWFclxAcn/Dxid1TDwjrg9gqzIFQgiTkYd+hHKSHa4mM4Yubt8yrheAsouU0d/Kw
xlgX6ri+KJ39k6xPFapnFHPRPBGJQngV2ZLfu+F+SEMbBrsspo30W8o7Aem3D4IA33MyN3E1O2sp
X2Y9AFOWNlgs8vpqigBwKbdgfW8xtpOJ53ukXvFQ2NTjqTZ1lbsUL7Xu0EmL3lpN0TnlbII5kj1p
wU6NPYegKpNVxshGs55VRuLtzGvWhQsrB7PPu3tkzs4PIBsx9xcR6uKdoQlukMWk/P7Jr7EA2vAW
1X+5c5PbH70GH2KWCy3+Stq6yoDhLDV1U5P6LGpElzCjQWWGx+Sqoy9DexEHt0YFnpBfBOEh4VTz
9h0Tg9a8eZCKIDAz8uKQbJUHZu8wWNitlxI1/BkILZXZ1Q+k6GQ68V/30jNncowrIqPhUlCmU2VK
8OVHMnLS/VnNMR7Ql6Bh9SJmYhviRG2BprDn9nLCFi6eQowIJA4FdXcg7XqaetA7KW+6vKiwBGuA
+l2we4aHbpmrIdV+fWTZwcu1dk0OUNK/OkQPCvIzTZ9FebYIIiqddVXgimDgbl6U8E/QToAsSItb
qYnzLCRlkQIDrHUoZ6OdkEg0hlzNn46/P5ZvHnKZKP/EyRXb913hW4rdt5bdY6TOFuW1y8aVeXIV
ahOO8D5SVimZtBH5jShb+PCt5JjJS00jyoPhcU/qav/TWcu6/4+j89htHNui6BcRYA5TiaSoHG1Z
nhBOxZwzv74Xe/CAfkB1ly2R956w99qPjOTC+Sb3TqgdNWufyuQW+kSyMjtkrtOp7bpCJDU9u2nv
zyhazXc9/dJgQFli6rXM34eIqKrD8FKaywiconyXi3NGRVVupGib1de6u0m1saqUVcfRLd2V8CmM
51h1J8oqtXcGYVxhb65ZJJoI36fwfY4eS9SgX7yJ2VcPCKCt77JxyNnWkiV4CjBm5uOfMbA36Zg1
gQDsdwWWylF81qPvrGLySX2ytMkdqa4q69OwR7rE7G7kpB3KWxEtaqYJ0BOb6AjFnXbhD/U9Mys2
y/wUFzl+UmpBzUBKT2IUymFWpidKUOgDmEzjmLr8wSwKFQKDuxF3wXgXeOOq/WJsxiQvkCvxpml/
SUDENBuid8O/+vldh0zhf/XcebqMgqDHTtYRFjE81ebWH6RmO7ATQC4MXVRPLdanuyh4tuxN8+SW
94xcsp9Q+uah15S3GhlOaECQ3nXhM2ThPPVnP7iTO6wwDjCTJ/5YqCylQX4bDKB22aA37beMbt/a
dDDwdNnV9F2dJ0hq/onyk7Wm203MszcqozPcjKN2HKsncZ5SfgGDTjSOrF/oKkzzMFqvoP4MhH9E
sSfxfpqQl7iLHEymx9d3rIqW1YbESE8ubhaJ6RXbeAZiE+y32CDJpkbOcmClixGzgNrdEcVmXnKN
JsgtijsYiNVIOIdooFIFtJvLoS0F71UTnVuNF0vdGsI6HH9DNxtXAHPOfnIqRA+5Ev3OIm4uVcyG
dHROgwwqwfNS23SJiHd27PFxtmFgoFeq2x03HxgxNoLwmCIwFE7/YEWIyIEEiOSdRQHyNCDDfL8Y
gdPxY/g3wji4NKwme7SpPDeNdgLQiXYkmd/y/BhZe3zROVs+AgUC/Ol7utisOGRs8gukRcrTzJ/0
M3IBXfoog7DnwMm8RtmwKF+O1nMAZzHkkpg/DaJ0JDwUsYawTl1Z8JyJevbZ9VYZr5Pl9O21Td5E
ZhKpftbjyxDvefrdeeGjrktgqRqfjs7d95mKN2Z1Y3wtRpBipyLYBaFHRJ+gHha/O4xLrKOro1B6
w+Ck6bUzD5RXENXXS3xHuNZhPaX7ZuDD/dM4cIM19XmQOiHiZEw8OfaTjI2gQwbyxAha3lvqObeu
GYRYCjgOfKU8K9N+mHdD6ogTiRB2EoImtmHCkiqtYALEMoK8C1FFyKDN+pBJ5S6sDw30pJ7h2jKJ
SsEzsCXkCoUPKmW//2Ji4CKrZDrYFXgWN528bdgrNhXQzlU2eJP1LtCqTEz4G+3uGtWuCJ8y/B+t
5KrDVHlXAjy4fE2NnWVPG8UJ0DBsDJQjv1J5tlTFjrJnKF8UNFhhla07vIh561Tdl4SoG9BPgMsy
AGJjSo9R+RNTbD7EOp8BnUlMeaFoYkm4T+YhUxn0LXdpcOBj10c74fNW9FtaHwdm6IjdCfnk4yEI
mpXOCGq4f9TToWfLZ45IvZM986hSOxv1vbIONI4QBmOsadT4RFwVxkdGonH6M/YnyWJ/OzfA+cAs
ejrjPvU8sttrYnvmIMDQmu5mUGJical/ILMskr0owdG2byYmTmQVOXp0JGSjzXF8vEnpQ2s2xkjB
Xl/qgeTS1p2rVzSVbldfxhDNE7A61Jz8r1S3dH/6QOiG9eKqYMpTLytKHl6Fu4cAWkN2XHQYcDoa
nloto+mnk/eXf5fRnyKgJfM9tT033Svwb6NMkBK2CZ61psXJxXAwfK+Tq4RvUaieXXfMkMRLE6w7
R+l/R2SDlvESAmy1uyo7R4BeZDjfcaTYCg4niwOfKmfiozJKwkD9V1J9gTUjtvFH71+ihkt0S7s+
iGeDTDCFg3cpDVEJj9wAAl1V8A/OL0tKBWb5ZzB/qmw157cgfMbSyZ3Yo2k4RxJ5mzUz6lD8Kb0K
fO9YYMRpr1l9aXlZJPVQN4+KdoEMnSI+ytxIyU/FJsaAmNdvJ/2y7JQanB3myCN9b9rzGGHDIo1a
lvgQNZzQG2REYnXBbO/TW0zpTkLmJj1zQimGoCADntpcg+YzHKPPnCfdRGQHG0J761iuiHHnatqv
HjKRslkdOWy3V6F6bqt7ImqgXLa1dZK4QWB/MulLmXoVPEf82zVk2paLxwwekoWcemMZt9lk28PI
t9aAkyD1ZX4GujlMljwvgwzLM7AKsb8V5e9CMAyhlGGVKp4SpvYiml26HaRhEuariIM/e87Se9nf
W1TV0nax7XvWuYA7kiBDIMqzWDSnQMx8jvcye8XqrQuAVT7zcFNhVSr6pUHVFCQ/rj1He0U/wL6h
HVTTcivFjNjlV6PgbWG4ZvwKuGvlNVWSGV2K/KvVd9m0g0kyyPpp1L7UEfQJueCsSJJfMiLRLpBa
lMr/Qh5J2u9lS1NgPx0JfV2O29tIEFyrMIOa0P5QLhtumh9DVjesTTtxn0hHU588NouANLCxIwkF
BsWZZflXM7xX5XeV2Gb9WTLMTEJvRK0x5AZPBXqHY0FILc2B3tk0sJPI9GZAsKiT5k0qsat310Ta
1z74qGlH+S/p54kFtkqQZHQr5M2SVytjOpAeso6tgGlXa8mXhGU7fYWGqc8MoJ3QKiJ/Y/AjAX/q
Tlq1s+IOVfy5JZqsc0TlmtZXxhkF7XKnvXzpiME/Yj2HvwjTn8zcik14fSgQXqv+R24dg/K9lN4l
gr7ECyKjlHst6dBsIwDYICZRzF2g2e18M3qXmT5TNVCEVDhSvk2TawLqV9u0OiQVZBDKW7xIPOLC
FqPNShw9H8WDxlez5xqKRGbRbldBBNtNukiGOMzj4R/sTsN46I24KrEqxP0vq+dSPdc4EOdb88eE
meY3RAusHMTxrVX5M4xzDfXPyEWn7D/kGebPc8qGtRxBHBSwoTJSm77b0NUW/xS1U8sCZ9GgCwbh
L/lB7h49uHjMFKxf6TXphNTolLeXKftC+UW2+13FzcIT1LfWvsQJ2leRG7bhKZ3OGgvJetlRSvfc
wJm+DcnzABpUBV/TMqBUQYJNgIpxkt/CFvIe9m+gZ0ynQej77/xanE6ugL1OE9clvh5uDgSG1dqX
IRJxPl2xE87DhXUciUbBwOrCTTrofN3Am8NQuhvX+RBiNAndRtoaRrgDH6MGx1Tm0MifZfA5KR91
5SUFHUO3NywiCNn8go3g8ELGR/DUE31MmWPRxjqFQK1n4zbiijA53gTCHxlhmAlkPmoVFbOmsFgA
VsgOOvRvjcFULWAbIgKHNRnv48RhbSnVgGdkl8qoh1Un8Y41DNLUDFO+M4v7mK0R0CDC1YINiyxy
KyPFbZXvLMQAjhopSvfC/LvslMPuXlxpDuzK4pKWEUcb9b62yGuLbkpprDpkPzMDB/SDmIhonCGU
ES9huHrxXXB9IwIjcvsghmiJ+50eGgcVuWbEaHeGa9uqdEbEbhUqtOBjNG1FyLtZyIYGp0lNo5TE
DcpTZKPGdbYQ24W5l7LESnWnEv6GnmJFYCjiBI1yrOP8Wut/PMidcOkRJqXMWdlXBeU/lclLv1iz
CnaF24Dgj6x6T4OOWBdWOHLntDXAtjOxy24ofzXjw/BfiMkSejmCYFtj0Y66EcYSViH8FIKy7SuY
/a2t1+flJ03ok5RaWAst/0xyYfh/SsNW4ReQJeq3+hTHrlSRj0YPXVQLX6jDnSNNz9r4l6nXWvtn
sJ2Wg7OqDavqZqO3lSYXJneYn+GFSdDxIqfEDwKUhfmIy5SBxsdnil93uErJt4zhcLNGvSYJHxyD
fMnGGKqIrhUBbiaaaGQJg9odecx0l3xMoYb/pWJHicFeSKm/j5sQ0e2iD7W2hGcFkKTRSmtMww3T
a81jGRxksvGaP43iqmzug/9OrhiJEwws4omzUoYPo6/zpYZS0aLpIbUmO97WJEGRbTTBgeOMwLsD
PMX0HsfMQSz/fHr3ZMRnhHmRXbkvrgfFdytcmjoPcSMzCIDqw50sTOi/px+twwafIBuqljcGLReN
9zS9ohSEIof1cpoRDcYCCVXYOdOe4bKREX+KGjZ8b3Nf9OJBJqiXy8OC+UIgq1C+S3p4tYh6OFSE
ldkgQZnKQv3UCLQdJ7q0dA4jMr9RhInaptmJIwdyFBCAV5HDLLtuWoBxIqCicVk+v8SZJ3QdDtDP
BhRoEMZy0EK58KUAmMouYf2a+wp26E+u/7FgCSbLyUEwzuKtNwi4pDgeNFwPh2A3InRM+Iyrfgs6
yzFCpje5F2bHSmK+rr2FFYKzBB5ih9l+BHEoTVuTA6LkP1f1LyWTkJ28yp4CigSC7NSN/LzladLS
gwkfZNzk063ncYZD1Ld7Q9sSDJ2MW6wZWsc0escV2Y2gN9xRcmqyAK0IMHYme339FCMDsVfj1N3F
DNB9IXpgRqIkj7rm02detZXNbjqalbkREEb7BIEmGE7zlJUX2lA8a6JyEUXMal5vELxLGMC3wqG4
SGvg/CvqXugtCALkx4DbpnNtL8L8bXbH0iuxdcnCdggXQcECuD4p6TUzZLehgtYMYDvzI0zOS1yf
zoc3Bc84/GZNqAyX1mJICY8UqknwMiibS97doPPXOYduzSKlhjYpYs5P1vydqApSyFyLYnNsHYxU
FZ9ddVKJ+SXujvd02VTOxi4yuCdqm5N64v+e0/5jERGnvexkEpef/2SBVlW/3aIbPgwd8AHh2Kiv
en4f5xsWq21abPtyi4N9+T4xX9KTS58Asj3CxOKOiYJDTd2l5OyscZiWjDTS8DJ3eFuVR4/Cqpex
ETq9dmb8Gc6jp8vHBTEBCiUhSfOPiarfiW7DYaz2HhbhVxpaa9H3OhMPdOuvTdGdcIIvgNp4My0w
pYOYbJT62Vmjl9YbQHHAos2YhbrlMOIwLRJR9B2mELO/LnIXFGuAwWOYo+VJ07WXhA0h+BrkR99x
4sMmf9CqsUka6IXKrSIBIEkvZA+FFlI4AqDrY9p+ZHPED4X25J5auOsi29C35RJ8Xra7XHmHHI78
v+sPvgErBEjGiDcD1KXFEIn0Dxo7VnUMOEzmtuURYZKkHjP8ax1x89oZHw20LsLIw2HDHypyyFzz
DTWKmDHcH0C4XxH3Gvgz0abE7b+2YeMLuPNZg++UWNvzRgLLgIbPedPDKzp2GKKDeI+4QGbBEvOu
VTFPDlTwI1+GT9+gCAw8VcWN8cWNC4dt+kVMSktN8seIm8JMd1xjJbFBLj7gbkfqtN78DMP3qBzA
QVrUJzi2EG/XRJoSTzQgC4W2f2ilb3VR341eI3llRCFG8TmBGSyJ6yM2RUFZcapLh9daKzxXk6lm
vupuTxcV1xAs7oaw18dNorh8mskec6c/MCPIvXoc7WEgKGz6KDq6Z0It1FBzImQEY0HWpasQC9Q9
6x7t4HcKdScYKfs+Jvm3THYRTsroUPIOk7Y+NLltGDeK8I5w+9SrsdT6seIqJYhZvpqMKeYqR4hh
0PuUJqLQj2o6ZRIkYpbgPc6cBMtPnM0u7I/VMqezcmWnl7dU3ywS5pQbRaBuN5i2EMurppdFB1ZN
6N/NHwmoNGaRLDp2xQluyEqJFtTWwRZCc1UKu7k317avfyCb4empUHUyZULRk+CJCEwCPEhlMONd
/6ralWpeK2aHHMR+9y8/ZIXvFjn/QyQW6psZh8Kow+Rj3EP306FIfgwje8KRdXCE1ohtZRHei+Fb
qpAw1RGrUMgIHfMx1evkM0YyqiXbBL7V4xcT6+Gk0+3pCqU387VqIUelidtpn5UfOJokOl2AaVMc
nyUSqSl4tSClFqcf9yyLqQGRADJai3+PyfdcPGIsUQNxJPOcMHbhr+V2qdFKZd99WNMmASsoGFVz
3HFtkxf8zNoF7zY4On5aCfuhVSALCb4iPhHKO1wJmAeICge3t1r+UlGGp1kGEaHPjCHgvPSoBn7T
GnWpYmzIP0APDfkAL08zebV1Vhr1PI8noeCkYTkvhcVOj40j3CnTP5h+9xhLlR8QQwpxTEyuzL/0
Vcr1O4EDxKp1hKoYJPSpkF8SVT/kFZ6WyhaN9ZD+LWFBQJ4q9QNXZgNeVFwkCeHKlkp2qdsA43dp
7ZplgYLpHSTuiLRwyd31Jtxqzd7qsLmQLe4tFnnwPxRnLKKsiqwUYBIYqvMdHn21Zz0ZccR7M6Rq
bkOo9vFd73+G8FRoOAk1gwkaOvg2tTukPnHPExdspZLJf7GWBq+fJ6iqJ2K3R7ysThS5bcnWE5oS
DyjVvPIQHgkW9xUQqm8+DHaBZucWLNfwWMIxjt80XL5Cy4PrkopdgtYBfh8zoz7NVNYDiyjhr8Z3
34Fa3Je8IUw5uZC/7YF9bPKzbsNdItj9vCk5KmLsp4kiOePE0RDNMuiYN9Ldkuqp17hXEL2VYM0D
Cj7F0Da6frVi5LkcfBWP4dg/W4AhaIaprKYgpxdVwUNDGoy+RAy4I3LOZagek4kDhsrWp4qOE02d
vMnn8QhGXoijXbGXgelI0GNTqSHoqrya+QKXAJVhKqQKFUwrJ3tg6D+3DInC1OsT0an8xkum3GPf
n/u6a9Q1Ewlo8RU6j57UHpCATliI4OiWAUm8ggSmx3crP/rmh09Tyn82RtxF1BZgw+JEvWvmF62j
grLL6jMp+dtilOvxU+fy0VFcmz6boRhczay2rBkapm8iomf/R+1+VXD+HfylshufIry5INZdibpC
vkbRB7mh5YfoPFK6udHjPzKlKztHEuZycZaVrWWu8K00a/Rv62zYlmegmMJ3l2LvthtPP6ZI7lbB
F8kUijt8Rhax7Cs+KPSc0MRW4UHhhNyxCrub7AdQbLD5xSOFp/AnxCpNJqp4627oG2V4XJuYsSkt
MifJmunHYMu4C/MdSyATBgw1OTI/1/jllVX2Jh/mqf7hphcoiR3xndkn63iKHFtisrEGH2Tuivf2
F1tIsDc37WskvWmFZ9enTOUyBIDGRbpeJOiQWne64USfLmi3acvB0ekMs9aEz45YGJzpzTLdzGGF
oGMet8WvwpG/FzD1poYIxPZ75Q7s0930B2hLcgWE3/DvX7PCbj4ZnqpOwl1xgSyNkoj5jMMsTfnp
t+m5AbdNHhriQ81Rg7XbHhRsortQQk7mFqsjJgfZUZOVuMsBPLn9v96rGxtHLVHgtvAevRElycVd
3LDJzh/i+1hvG05PukFaN4qQD1YHFYanb6vw1DfiGfIQWcC/0uOXvRqntlyzm7P6lUD7xztgr4I3
NDkyMyA7E4hSslloi+OGEkz6hoDDX6Uih1B3evatmg73HFXZLDlgZng6In2f1CeYXcleRlODFJSb
kooo+ZV6N+qINuTsxN4skyuyoVLvsQUzB8D60sTHqjpEeItqDFdIXe1m8GIF4tfGHzcuP0SsHyXx
luvbRyrd2fykxqbXAceRqOEOjFVTfUenixgXXY6jVSPEjHQ9EHcAx8IVyUCvguWrpeAATtbjf7DY
hCqJSsQjSLY+4m7Bx4UGXYcxo4WOVgPJIfeq1+SLmgGN6ZyUIOtJgBmUvGnRlxC2BGQ1vHvT2Wqg
40G3qqg/Aw63i1kDL5NHACugrPiuTPB+35KKGRMHkEomL3u5Bn+UziekKvsuO7k9BpaIDwjfE5ji
U0wasI/2DenY8o8M5xsWC6qP7PmcqrT7uNLjnJ5+cVSNiReHhzp/xB/tcEpxFoEiqOdbW+zAzozR
ea5f7NnSGj0EzfZMryPnF1YGWWog7WXucwdHzaiHc5hkT9x2ZgIRgA0YA+RKu2P2xdRitVhWOF37
Pz62NPuYNLtOXvPAkIlSSOQ98AsFoCdLEURsBSEBSijcBzzRuAX4aQpGEBnq8bF2W+IzppFvEdtN
7Y2V5faRfCec0l4OLnX4nJJdQwU94Z3wIzJp/J4VlP+bo9+xeu2hV8JkZ+3gEnwix1hQy6XP+FgG
o3y3bDb1cjPr0IdqSbRJInVjf3goRnVEGo0BfiGycbYxBEWf2ev/cC+S/DLpZMFuMSApmjPlzmLj
YfXEVonzGHHYIjI12x/R3PMSt8wekIP6L8l/9c1dlNGAoLG7s17pofDK+yzltda/RjJPzKPKhxuI
j4QUDnNXUVPGt948FsM5oRKcsvfMIGGHAVm3t7JjpmyG5C9If+m3meD25K6D3KpOQceEwLyIwb9a
mN7cgnV5wNfDaHxq3jADonCG+73OZnJg2dOFLrzA2UOCsRIr3IqozZNrDr5gACOPSWURziSRiDST
K8xJBmOti8rJKi39HBjjVgbkJsyaDi7TpCoDyjDACN8GiVIxGMmhoU0wT/tqAyqUTT7Tuz5dSN8N
3yC1WLbEkpdCjdDLAlKhYaCMSm2PwcIe9L1FyzTuOVsYzB9y48RItBP2I9oOWVI3inY3Y/8DgqdX
pvpDiTuOLZYALRMQexQKRqMYChgZoTDQU+qPEGwvM0q+R4RHZjVU2H9TDJ+B05JBxIgN/Z/1D1ha
f0VROenn9UwGpLg2iQF1ROSoe1s33YIqGS0zeV8/9YdEB0fMkU3NGn1n77CZsHLXH4GwptfFQvMJ
f61x7FFydbRomL5xfvziKm9/9Fv5ST7PeCzhNHVOjmGX0Um1ZeUqvzOrG2SgUdTca76/3r8hXcD4
3CyZ80QxbbAg+owA/oJn9b1WvhDkJICwf/TCHnWqs5W8V5aeaQ0FU9DXFdx3+kmqDyynLoUy3sLs
Xvk2MkeU9hgz9qCTyk1QbbDtccywcnNnCpJ3KCXptDM/qVyM8FfCw4g7kLIt3ui9G5oQ6pHTryLt
iIO7QjXUnSc6HR2ikCVqx1pZ55Ir57+828DNacioTGedVupbGtd65vY4OXS2n1QabqSdJ+CSnNGD
8SLehXpuy1wV6bAHaIKM4HbaydUmHpzCZ2jBrdGdrBRplh0b66lHPeiZM3AFt5vtCjGQv/BEipqQ
JaQ8WVBVL7hvXWxsRDnEWc7Fo1564dcyqHVxPWpvgYKBHEF0B1CiQYSa+hQEdfUgMJCtFGgurd6k
bbavFo1QZ+XwcWGdkDtUBxe386kvKBkhCApBD1VUICKaoWtmwSUIkLIuW06OiBzj+H0WJ6/SeaZY
pEpo0CZkJ4ZB9noJEJT1GmM5fn3hBKom+GRKZoLMEPhjBNVHcXyZFVRcGHMqi/mlzAyf68vUn2Uz
sroUeLLplbL3aTxK9KQLm69suje54WYq7SYiBt50fBRw+oCm4KT0pCQzZLuaOs8U26qeIXKlz57e
9bxOtB888JD12PF+lh1SKopEIoBgLKS3nAImEaDmwboVONKnrRQBByERKCneSp4zeVnsohETw39j
9K1Y8PKY/LYJgRf9D66cFuWF1txV2s08qvZiXDgZFiPFf8DfABdziPG4JQYqj9JUHIK1Yfm9q5Lq
1jyHfUuMM0sZ0S8OflKSvjgBaJhp+pc90iNWZgdA07kXMyhLWLwxfgYKsrz6lIg4RcTMveUa3+EI
48vHktkyAJY6zADLUcqWMd31QGUnam8ux6ZHpEUlVtJl84rHLPGDOAC2pPMyfE2wxi1Surr6u+Zy
GhAEzCTeiMBoVTjsfWKuWd1Qa/yplHfaxKf5CODxmypwV3B2rxxqxmTThayLGKFzW4bPTTfn2y6U
oRejBMPhLAJZx5MtZboTQFeMVGMn1hrv93QuFm8O9XTgz9eQX6keUo+poM2M8xJqGChq4EMhX17M
JKAMjjJGApNUixL4maRB/GcmR57woD5L81aaPxGTNjuvMSKmyd6aeC3QpnYBtomydhkUI5dWSCvO
sXaiGfiwcDOUIPIChEsFq4Z0VFm/YWEfMDbH1JdxsKvCxOGt3utR5GiLn1dGQhwyCSenp9B240hR
hx/AoGYwhdOMX9liQt5hsgTkhY6nd6SCtz0VNnpSYjosJGzfG9VWyp9C+deICPFH6aE0p5qNnBz8
MyOiDfAKK0ymJk7EyPqbIwM28NKYAC7p7pHRg/94pfgydX5QJus06s6QWh8BAI5Y+QoZd5YB81YC
wqvogzySlRB88ZT59W+icFZlS6ABpdW7CyoyMTnbY9YQS9uS31nrZ4TcRkQF8eb1euAKeAGZYazM
Rg6Y1BGiYfTbaqnsUAmIkr+W59QWqoat2b7GHCikpmtJjwgWbZ9/hKy0iu8qN9bC+E/lV2+4CTh9
Iu7xcJ7XKgU6sVJ0dK+8+xM03O5savJYIrtgwUSaBDkh9NS2CrkVBpyZAperUAH9QNeOnqvQw73K
xrKYGZQILDMNGDCZQcwjj9uQHLXxoGAbn8HgstTYTiCxm2Wpt/jtRbcubCypZ6oJo6luQbTvi51q
Akvz2QIjZXQYYHs9q/a64TMdZ3plkiGNnwkLQ2FqK4OHN0QfNbHGHnt0SwP1vIwNfQ5CW4noMJvC
bbjII0oJs0+OhP8RK7mYnr+I1HBgzBXcT2mNBERKDHUvR+I2rUL1Xaa5HDjKzIR2QuyxhEh/AYU7
oStuCAJgaOWDoV2VSFiyv30GM9QTFtmbYcFyiq0XPVr5hbO00ox9i9oCc0JEwFNt4Ngw0ea2YGDF
wrppUqyt0QXg4DRYnpUxjSNJ23xB7LlUV2w+RAZXenTB+TeG567fdvktFjcxQb1ro42AwyDd1pOr
r2qvRgVTktb6pmvxHhvDX60paIfzEaOF3F2mhZkA2d8OJ/FUxJa2strczWtNgg42u2mMIpBkYxi5
NIaTVv0KYbZlacI0bqiatZIhT519KbEtQUjsViLfY1RpeKqhw0XEU4TaNR8mpgicYm3aPRIWoBu9
wq1LFNUKmAMf1tm49T3eWc0Qv6JOQYSlpkjDzmOTGLus+mjGsmeOMbLuEpq9QoAe60agtyY1VkJh
HLZxvism/y6P4VceVG+yhi/HLyUAG4InJRZPUOgQHcxQv7f+QkHfTEU+0QuWUGVYLIvp8i4jamrV
1E5nZo9EJLoEGW/apP+dKyN10hAvmmyOv2NQsmBJWOSjn5FHyN5EBkg15X1jDRY4wwA/bmkgSWE1
r0uuBeh8BHlqAWUh6FZnnM4rFA+nCqe9QDGJcqRviaGkqkoxqiDPJJoTxIrFjo71fmp8soTa8Dcq
ytnvj0SuByUZDESEmF/pTOHX4aVBphZk6tqPUg/o1aDQsPwgwB/rIxDbJr4Ty8dmAAPhRh+wxH0i
raIfIgQGsgGnArq6sDxriP2UFMVYfByniyUDDgyJxZH+qeKmZXksQ5soM3+TiCVibWi7UWaQpkM9
UVhXlIunenShcyrJd72of4bSXfIjbTG+CMy9Wi9HDWJxn4gSJtgEbph1XG4U+W1p6RhjcyyH2teQ
sxM3EZ4fNUF5q7j4c7RepA5xJZTip1ikaLRq3c16E51JL3wzJsNF3JDAQ5xDDRfHw7uF1DAym9/W
006slEqZOdt6CXIetvjkimErcU4UKGQr9RknH0J8h4uBuaVauaA4tApKMbJsRke6/hGWD7KqJ/0B
SjOegTqQ8VpSeIxEXBJgv22IgJk5bMXmFjOiMuLQqzH0OwG6ctMsgP4EylHEMeUXBbbZBlL+GzbC
KPyoor8qvoz6bqAnrvB4GB/cGl6cht7iikp6tDJhbQvlth6fMdrCEZF4Lx8GhqdK+0Esw4qEmlq/
Lv7JIPIkPKb92sVdf8/Gcz5fkvKHcXCjMDPCzi0S5ClDNz7WJDAGf6xqdW0410jNWJvoe3OU0Oy1
n0ai/JuG+mUVIurlydPj33SGI8J/gXSZR9UzGgg8JHk+t6HZd/bMHd4O72pxG5fCfBEMx7hlQ9qr
wrduWHKBYejHuYmIMu0g4kgCG1FxnJObLvyI/LHFNsTInd892c18hvIcc4n14OcJ9/BCNF0g1jFZ
EL2JwB/onoZpnoRvo+zsZjyi2g2V1h6BgVTAa7UrZd0pJvA+vScwfNtlBqgyUQyFt5YRc4U9D9af
BUsDnbsg/mBlSyVoOyaAfA7EYZnkqfiw0Ny0N8zwORDwcfoXJg85uXTZPZkjbGSaLcuPmh1A9U/H
HyGca1z9xKFnP3H66q23QHqocm0D2/Q1OFiTN1e71EDgwgQ4mDHi9MKpWj4jwUuHX73+VDUu+4uw
hFmZsOaUdexWFVvp+AfWCiW2sas2dfOMOxzswneLt30OxRUGc5+IIvlXBa7bvXJ4nWny2XOUiMhd
VcRuDT2k8kZ0tpuSC6PU9459vsl0ExywnuwjlvV63+eA1iQoAiRyEEWEeherytQ9hsIFD7PB89uk
TIW32Fwq0dgh8W/Nhx+fBBpKFlRizFfsMwngC5XTys1FAWEhVDXAVSit0ShFRNSyRsE0KiCgiL4K
fEcivodW95gWz8WniZcSlmHFZnBn+tuMoBZyVGs2v7YcOAJ+HcuW0IRnR0gkLk5sA2VDxjgb02cw
bwHRkWCQxB7/IODDQGxtTIGjFy70xUpxl1yw1GXRDJsLtXbr76xqW2X/JNonxJTpB0lUY3Y0CCNK
9qz/psCtkm3C7V97MdkmI3sWxfieYSK0h6C5Bf2v7edep0d3P9gNw4shvF5dFKo2jTcPaPDoYlZi
eI3fVOCzGq/SfIdQExIjacvqvuSbWpYwErP2iGus5Cmd660JH0+Aumi9qUi2cn7HHg8iUb6FsuX8
nkCcS7hMFGIHuEeYCafo4DsuU5Ct4ggOnt88QyFfnhKJV2cf8nHL5bsh/zXNTV5mzU5O/SP/HwYg
XBUhOK9cgG9sI1jeAL8vit3SZaLToj+ZfTzoXjVtA+MxjbeJMI9Ya767fY1NApNfBPQy4KYjWwlM
qwDlPOh+B7O4SpF8qAaUUJV2UWmkcJuZ47aLiQKQ7V68BagFxPg91NkNU1ECL3CQZ87BFz+lYh39
SvLECeP4iC/7DVPPo3yrTcfs9jnuACU7aTjGu84exDcRQIuOmpqwF6aj4k5rj0L30BRoUdvWIruW
Yw19e/hXAdhO+fZNHZcLFKjABLvPJTij7U+L6Brxdwm3wkJYHa0Lka4apVO5MajW0Qn7kwhKYKkf
6dSqXcuch2Fbnb2VIJrbpueJ4kK8W3BahMQdEougnYwaLSKvsmMpvWkIs8vqdFrleiKC+q1YxKWs
Gmak3sgmehmkVBRQIA6WkdvFYrUz/NkNQ2kgKVytXSHVKBOldpPiDB9krkLm/WI6I7mHzWcJ3wt1
C24Sw9YYYcl/TJ3XctvAlkW/CFUNNBrhVcxBJJVlvaAsh0bO+etngb4zd15Yli1ZIIHuPmefHQhg
ZwvfDzHZfzO2eoW5hz9txfOfIulfOKnfwkF9lHLiUwmb5x3zeUQdxZPG7JGSHBcAQrUvtv8Q/s0O
UL2hdn2Is0O6Rr3Ki73xQX+oPkAAxxf91mdrSmKJYTi/fVxtQZIHc4eaIai3aEb4RJDD+SZl/rYH
KbNW3X38ACrn+BvMi1gC6XqRZnPNR8x+EBBITKMYEY9rxLBwmAkbIysijwn+WzMAwoszLB+Wogzv
KBh9EJTW8M7DeJ2aUDwe9Ifczi7YC7KNU+kf4MWUb8FiQL9BJELB13Ct3kO9JYVN/Fkb9YZgXMTw
/o6Ly7lEdomlr1lnf6ufMc6qJWmkK6iC9SHAA2/aTNAOiSkiw+Fh/L1lPq8JQ3yz223r7bLaOlXY
A6zgcTF5gvSFnUp8bsB27Zv0HuSHcXGwKnRWyMAZjLGhEYCIYb5ICRN5sN46azu/dk9MUqo/CLOx
lagr2AsPMaMIHtIHUGYfXH3d/ypfVUWA5Ar7C+aSf7igpfUI6H2Xkie9ShLLm9V2ZO7Bh9atkqO4
yS/i2Ph2huPixwD7xsR05CHFxhm3UeSCK0ieCDLIY3fRU/Q7zHkQulTH+tskut14QIbFR0VpQ2se
o1LK1ohYxg92Myh/GOKusmSHDYn0HyasA3HOgxeMjxqPxbTgFzSwcANWbb8F5a3shWzlYfKj9+78
vPi0epsS3jdOLuWaH/OXoeIDHK6lWgMVhl3GqA8nT/cDIqWat8473asiWPFn9GgjT/3NKLOtNkh4
XJrxhEXJ/IrhEKcdtp3JUwUDs9sC2lZH5weFDSOG7CeC+EMUMqgBFF2CJ5PxYZnVY91B3Hjz7H7G
n0xRsKb4sSyL1+rLBhBGTE5DH2Phih4Bu1dKDKKp4Ne5lGbcMuB+ENrfxRd3wOz+ws5fghQj5HI7
Sm0K5wr5C1yNH5Diw8/kj/zQb9hOti8ZkZMPJaw4doClsl1CiKNj7GxoVnD5xTurgurewyVYFT5l
DZDK4inQ0IfhPo5SL1gBAZOFstwAh2Y3/sXhwjwh/MTCAe4x3lt4vK4Gfjne/fDFNyZERu4aLk3g
oCbqX54jKCEPCf7KIJI8o8RbfEJRYGrYqnu19ns8gRUwZCp/M3dlwT9zIhx8e4fysCi3NN2uuWGm
PsTYBD8s+NuKd04ayAMGwvw9tmusX59VRRPYrcnDIM3Vw00eAi4J1BYZtBvD3hOV6yQb6Dai3MJi
qGG+y59b0BhdbBaXP2cX2geujhD5Dc69GmJGYe0l3QuZc+6KCLep38zdjblC028QH+8Wac24QmvN
czbPl8CCwH0zs088AeAE2mRLcWM4B3p5aOVe5+eE3qkdf6Ex+LutUwyegb05jmf5PWTHuH2J6rfC
n/A3YaT3PqPO8bL2VRCqu5rxr4NkCSNm0vGxUfVF3nXfk4khK5S+yQ7XU2nzIbc8NIyPbo1Otz0E
u55Rk+vjRcXccAy+YSh2uHaZqG+2eR7gJ3VEWmBUV6/9VgQZSuJc5wjXIRyG6r25pGk2IAjQWzp9
kIgfnfZHZ6JnD191jy1+CV0Y4Vd5iPXNLbEzRh8Kb6SiZmznF7JtwHYWH6pNEpzD4W8EPWxsD4kJ
IxAIT02ETbY1GMiuc11KMOj/aQHZdJQh8H8PnGjG1S1gDip1C4WgSZtdJygbVIuJ/LTt+44VOSA7
w7aAyO9jgt68aIc13gIRHMWOdiwtQU3CSx5dTYIu8NW3wIEi/91xWImgARmw0cS2L8wXZGYeTSBi
2LJR3+UeO0YbZgL4duMeGtDEdvoS8hfKTEBxAwoiwwavfR1qlHJwugaNO1jybHb9WtgFEtm0/93m
BH0GY/cZjmAT2ir3Wd//SBt4uFYHU0ZFuwwsPTGAGux5X3slPT4lgM96sDE35roW9f9kxE+yRmYX
+fJnMkEUkYTcNUZ2Dvvw6kYSBDPEeKYn5nDSxZMYnEsFbdMpIMU3qVhkh5xe8quffnuUIFlcr+SM
hVgd7kuEAEnJMVO06HVix1zXbYPnxADjpAnPhsye3GpsKO4GRENYXNRDix9DBcqQx3vPiVEHBXge
ZzHOu+GAv04ZX+chuNaF35EeikVQPPkfRVZyzFq4xWQMXxJqGJiTAHwBcvh2IMwK02NXAj6llXGs
fJvBlepwE9MJmlifOrNKYnG1nQx9hVlZNG84vikv/yHhqFBkHVLBdp4hQerTCU44I+tOMZlGuZkd
4hiJwVDX+oc3Uk1CCBidIMGp1cELQEC1wH08dGmPciGyw6jRVtUZT0P3qh3WX9dCC0Oa8V5VETag
sv0OdPknj5JTU6nPTqTDsU3Aq2IzO8zo63NrwvdCeHsLins9EEJmOo+dLffST3/G1YecApAXY8Gu
yAbxKkazGuYeoMDwEC8hAbnFg+1aV8e0vxiQONtalmgLUTLHtcdHFNL90cbrjXYwca4icauCkCIo
wOcjndMXuNGDMvceSSG+x8Hns3Qrv6k2iSGuxM8G2MthZV0CNhuqRwfIwMrKi1Xucj06NT451KtG
SObjlB12ELOAxw/0A1+anD1ffKTLNxbL/1iASqaBGW98cCyIRNN3EOe/giL4iienOTsZWWkRLhxI
Jqd6KKF5UfE1eKWu3Hm8mlP0GxtcHJS6CiaW9ne+BeHEc8yGxQE1G/ebeGh/KNP/DkbnFhf7ZMlH
AD30qbxYZeVQ/u5IJEVYUmnZwy5OP6xpaRka2qGAgV9qP3mmQzHXDTe/oc6wCpgUk14OZ7xvPQ6O
om3pGxG+cEayk0EN65JpCVl7bVtYc8tcpoxgwLaouIWGd1GrJTZtKC9OI0YCkxHyeS6jKLQUz1IQ
bg0uAGpRmECkttMRcInjiGmR1OtrjqugxPUnYOYUHoTC8bpNjd+jpeh5HAxBNP6COuV/6wKEXdJn
GJ6Xv4LGJ75CwmP0DSwQ/Pa1NwUIX83UywZwkHnkkKsT7mKYqsMMU1TXy8CrwNdxSH+1o7vSU/vZ
T9mn1QQf2rLf36rM/5OmQ30Rtns1G/8zcnNGszMV0JD0zOKD7VR6jy7jIqLwIC4C+e3jIvhNmslX
XsHKJYfU7mhsLcLvHIgMoipzhqd4lkb5Z6ZKEucYW+VmyM8641Hn81PUHYvR3Q2MwWowfDHoap0s
bzdzCDGxI/vUJlT9E5PZ2MDav3RfHLs+Bv1qdKggu0yMW1UctV3TVpuUOjU9WJH6vwOMxV2vPIZ/
g9yyNrON+0FFhZrlChsXBbAOncCNzhnS1wc4/cGIc0DUYlWQe8w9PVVsVVlQE2KoH0Ter85H83Ew
GU+x+cFo8/zmr1EEmoJynPFcJoRC4qPhFRWOIF61S7viMafhFBEsNmwtZ+sttKvz2OmfMRFuvU1f
6kE9wpwZGqRTfcqalpB97cuf8nUp+79VD39Zn0XO/lGmfzDozAx699pEd2pJxEJxlm5tk8JbO/PT
qEG4hpaOW3Y/R8tiulzm5LYSNBVhUKijoVjBmlCHBDgdyuP4cLOjNWm9lLbdbwDxvZ/UP4dhH9jx
e1RaHe4P8Iocu4HzrAVO9XAJQgExMskgyKNT3KWMlsyWw6lRn72v9ZrdiUAdxmUo7yaMNBYbtvBF
tQHmGaqiHGSCqQT6nABhUm6SRKpwuWlaSlzRhGDpxrGczL8RJapjtigGY+dSZsxNDRubxMhmjxo4
yMlVxCPDJhGalsAzzBW1iU3AhQfdL/wQCgvmoseDwcCAUmag5HVDmPNsp5/cHRx9gwkDKI5NMbzF
8fwjreZnbxj+mqRiZUN27kIbOgebnl1z5Goz/eFnRfkUBHA8Z9vFwWOe1wM1v2uNb3FmbDuH0WVq
07e4WqpHR7GF+ywgTrhgsVFF4WFbQIJIvrzMGx9MBUupYqscGdCshYD1N+rs5OcobBIxq5flK9vv
aaPKYjw2uV3jGapB9GEDTDMHuCsRZ5cNtmFG4PwO0XsZvcxWpQiGnfa7JfWTF/zoiniQV102u8Lt
zNdhqNNrJ9qXPlKjSa5w2Fy9fhLPngm/K0UJuvKVv++daPyhmuS9017xN1K/68rcuRmPVF94wVPO
TrtrI1usDFj7U2v6j7GReUtH6uCDx6bB+PB/X5zefiwTtnLLzxjo2wVGgyr97v3FW7n19XfjLQ7i
10rQ/PnKDJ6zEK3coKr4Z48LbTWG0wdB0o9mA/LpVAwsXSFgEhal6R+tKHqr/P5K+VKcKtv3rnlN
4DBrmYmH6/BomrM86JZ2qk9JEAlHiUKLmsoqI2QfzEzaPMExU1r6SQsHIkVfYthY6mmpo29j5nMY
Z5hdaL9On5wMvVY0k+2p8v7bAuZqSj94KxvkdJMqHagKBoheMcyEdkODMkNajeUCZsMxMWFlOrBJ
3mLfnz7hDkAOI+XNnJ+jhCNYecN4iyaTJLNOOidoUfYlai1AyCnVSG5UyNw+IGmJmpiZivXWBL37
nEbun6B2o33r4LWd9y1oRNuL79RxgmcjREwNngtpkArs6X7vCIm65WUgQUfdP1M74YJkZxK4mwYs
bkdrN2ec5VWk/KuKXosmxxxvTET2NOej8WZ6mHRnjrVpkwwbCVgoJ0K2rqE91+dynBqYSgjEhtY0
3mc2KCaydX52ZYGreuQRlUGoqWiqadXVetwYJak/g1MA9XZLxkBp9OnOq0pSrVJE0F0QkHOT5Mdx
zl4B/NP3ok7GJUad9jQ0sstUvLKi3MfYbd3HNp0BqWmd6p5jsAxmDXmJF1cs884kSbemWxcX6rhu
BUlrC0tBfHsw7APoJke/jBhmCzJguexk60xMpxuIkdNg18SEM5Hy0GpJKsJRYEpWrnQX1S8yoB0u
7ef7F61H7nnSuL8ROpIGPUFV9AZgm/h9SIfp0xniVeOZ6uSFPbfYsYJm23DAHxtQ1PvtwSrKAvws
+mQ/xZ5Yl6yyczp9Wb1jvamufZeN3GSCSZDwSbbvwuo52xlVRbUZxi0HBinbVunAGYq0SYDNGFxy
xSOl6vzYGAiTk44CyeuD0Se9GbfpIlanqeHjJkJUGk58teohvuq6aJGsLc+cHJtiYw7ZKUMXLOfO
x2qie3b84i+8BI7IIIP0XY1T+JEl4sakd3rKIxdIxfC9t0WO14+tSW1tXO53NTJ7aOxG9NobHelB
Xe9tjZnJdgNp6VxP8Hja/EDp8bOc8vltbgkGSKCe6Xz0Pwv/m/K1f+vy8TQoFW/CfgxOA7S9vg7T
jY0jPFiyAr1aHpQQvMKczKxYheA4uoHhX1rmYw1ZI2ssfxfMfDBx5cMgcHFVD8v+ux2q7Jcbqg/t
W/DOxhhBKlJP4pqpbobmOoXUJWqkF+pLd95D3PF3tohznnst6vNopx/+iP6iya1hRSvjbNHXFM8x
INiQtq+eZZcvlYU00w698Zb3Nk2xqJjYu3FGNkbqz2w98KalM96yFrQeKUj7iIjLWrtGl+6tFDhI
DtKFDWeStGNb53qs1cu0/IapHpks2BaGNA3DiOWlpcjaN8r4MF2rIcuqZcq9/CmwpkuT6BzEUUNd
lhipFRZ5EPPoYUrH67rygJKHOqzOKdWTx5azH3IPB7A+o4SFEpP6ilpkGl+1rKqNDz11GxswF7qG
LUTb4mnxO0xzibBveWkVyVy9ZMIeIQC8Oga/rRp8gm9ov+UQlm/GmJQbJetdh2P0eRImMb1w7Fwn
J2o9ieZD7XBxA6yPlyrEd2aQ+Z8h+CvYCZ8Z3aYnD8bHQyJRQzey/olyfuVnCq/wLpQXb54ajBbq
18orsc1yGuNH6mtGve5466f6ZzzJGhYooeGxq0EbYwUcHao53zYFZIM0LAusFoJ2pWY33xtWT2fl
AjvVZq0OdUQQzxyQOlHVZXzjFBRPXP+71U0mo/cu2pW0wE90FyTBDbmkRY2snbRo8g1lT/uUGHBA
uxS2aBQRoZi2FFwJuWNObF5nLFWfkoyq3Wyjau/V2MXIGFZvlwWajAvRP6JuCU51BXnRNZ14O/it
ewvKotkZlPEP/VyRuTOFGQGRc4byqpZ4t7ZEl8Ya/VTmZsHl/pJ0yLtkB6E5q8n5u6+FtARqnilP
lR+c7t9l2A3+NsAwlYUV5myCg5rSaJ7vL+haLGYiiwoXmD0U1ltcLXwKoYiUhcdmdMW7qinetBsW
h9gJGQ5FCdNLQeVm2TDgbd2Z+EXGkNhiDDwm1dC2hoReOHO5VR4X11tjg4ZwfIlLbzorKz+KvBqe
khpgsyra5yCXxcEMYf0krc9x3sER7coNjgYNmY5ReNAyNb+FAxVKR+/Scfda+QrWXdLtnT4eD9rp
blVLQFPn1z/NOYPP1R2wVQ4OcsS8QUd/DM/Sh1KUaBlhj9xCP0X6MvM+M9f7nPpHLzJrTK+U/e/F
G/Mnmba4jonI3tES/hhc0HOHXPYfDcomyzSm73ki+VIptardXn7IxQBuLsrhnNV+/d7jYIoRUi/a
7KgsVDTu8qKH7C2MPDx4h9o/upgGHO9/Eq3w0d2U6X4KcKPWHbxFsMF/L/lYI0hN0vCv51vzxRMn
RGB70xdfcuxQlWL/yIqNjNOSMQKx0SEXhJd6GpwzyBuw/7DAEumM4eX/bSqUwGSIpQ6dcN4vjjIG
HoOjKY7/DhMPdykM8vZZMMN18oI6Prk6YWyjAbGwW6Axi61enqzAlic8NuXp/qVO42hXWynYSF6e
1fIi0igFu4sgVIZZN8DBcR/7skDxtDR8gVAeknNQGuX13jmGT0iYvEAX5mAoDCfQGHeDjYwN77S0
mIlkEeV4RisxEmzhI6lxtQd9pu4QGRN/0LNdbwzcMl1HgdTnhvtk41G+fAG+0z6Hfd/sK93Hq9Ie
D6Xvtud78VmJ2YGdB2+J5bzA8RlBkUspXPR8uGX7HJkuAVjAT27QYOQ2F5g0jFhHdIUTfxReCtuA
OnkHct6W8AUdgfNZqdGd3b80MN4+9E12LVsuEk9KaorlrtFT/v+Xf3+H+s5pK3jrk8B/ZsCmsRnT
/TwjrLOHdn64l00z/cEjmxvVKyOfDksM3K7xqMkk7n9QRK03CfzFJZF27+fNQXEsvxXjsKgY1Kkw
upuGk7Zrs9J5dzM5nlKSq87aRWnR45gpUp+3nE44Myco3vouOnqdpgouBtDqOMpxHQyi3/x4+ZB4
8E0zV3DAJA0b0xRi9o+T7YORYqo/yn7fVnVzTTwsn1M7vMQhoXskqIhjoSAA+u1zNU846wZWzRi7
rm9WldrY02NwzBcBOwFFkfFV5UWzn0XHMwh97UfhJue5KrdxG2TIfnL5FikiWB3Le4IACxIfMsvp
Fa4zYesRvJQvblNy9vel4SHYtpCpCpmOL8JhQOg6MaZiGhmZigf7OqSoRnR7dfyUM8xLOfIlnnxt
4nSvkdPtjNyzbkMHrcLs63L3b+cxe546pD9tGD4mWhgrt2qjfZ+ZTLQM0BRV1cZjMJjGo+EOwWFK
619tQ5fiU0e8dhMAvG166dlShoU4UbEPCeqNJNRHO8J+ODi6yRQ/3SvOQmJdCbJjohKifR65c/cT
25Wy2ab9iCq/9Bbjet7S1jL7Z5AghilBRne+SKjUhELBAgfczFUA3V00Wu9NpU5RUsAZrFMiGmF/
xqlrnvNZYjCY2iTzDeSqlcuXnHvToz/Lt6Amj6br8FNKF89o5WQDGUSOvw6TPsOjoFPQugWOH62d
ZZgqY9lATgLTTnNOkEbYDO/E6KcFXqLjt9MwZG2nxexhqfhlOwssltPfVi71VdTQq+83Phbtr1yo
q2U3xklEITW2Az1rWDjkSNdMfEaTpEJ/7xR8BOO0iPfub1i1EwqnZWvt/29/tQL52YsAbklFiV9I
TFFn3SxaEQ8TltA8Raa+dBWGSPd6wF0celxw8nUbRebZSyd05D6zTacXMWl/dT1sjSi6ibIjIMTZ
R1NTYBhBL1JV+V/YfHpvUHuBkST2Tuss4+6FZnHOm3EzFZh95HP997+1YJdICsK2e499TJ1zkMFz
YNJ0pVYl13ZrIX3tXKaqBcVEMNsBQeUi2/gOpj1W25ORGmKaFNWalpoOa9fwOB9H2/PWChWBmyik
uHa69VSLUCNm5hDaPS6PWOQiZBLdLkrmKz1mdzNTRAhFxm0IIQ+QTKmIWLaMYziFX3iVQh/Novop
rtKLPxJGFXEAr7sR/+9sUWc248U2WXxjnrZfkil6j7SfGtt8RVaePsUIVRZD0cCvEZN3NY7xNbn0
87TJ7MAheMPUJAwpJpvYBHdgLk+Ys/0MaT69oKqx8G8Rgqb+gGMXvFTT1/KtxD6amiryd4VJiIcC
jkW3TTgL2JiKTOqMInDAszOLFVHY03gzKLjjTLHQIyqSB2nmwJ+2JPrJokq9wxYmwyOvMB8zV8IW
ZdxzsL3F5b0JrZOd2Oapay20R2WVECs/i+X0p2cI27c5CK8qQVfw76dAJT7HJM9vTcW/zWypLLWu
cvJ9hSYXpROXbXoQanWn7AsQ5SoxIUAOQJerf+1d2cHvuy/4GfXCERjoEDXsoMqOnPW/x76R41pO
vTomULj/NdT4kdB8xtnhfqa0fDCbYvEatB/0iJantKLhVkewwayo/4yzRnFgYXk3hSau0tZTk3ok
m4AM0oqPcIvTdiR1BdNwZ2n8Q5HgucUkicaL0BCdT+6h43h0bVtd/LAJby5Uh84I0ss4ucXFNLSy
97A+yyPe/eOjY5C09K/ErefkI9L127/ljHEBXjUNMbJ9aZNXZ7lvMLlJUeSo/nesm1gRj7Hod4Zl
EJmauhl2Ba69NcHMiIytmyOwyRmuerFvOgrde1s+9m9zikfi2D9xotVPEd3IozkFR7shbG3K7B8k
1YXYww6skbpRj6mCzZn22CVomzWuo/rgDjNzGROdo8alwFqOIM/qCTQlViHteZS8IjkOrDeG3YG8
0BIKduTGOupotj9UDmjsT4cyTzOMOw3zbHYR2im8PjFYgcQH/QA6Dj8MpgDoTHfct2l7ujcXRhac
/51LTkBJjxhxM1Z99zyVEE/v39vY48fUxwAWzuA9DQwi7+fy/cXvYR7LCbt0P3Xf/1uDWJPN/GdW
CElbW5x1wO4ReLjf/tvd5wKicJ+HEyF87EShY36GYde/OGly+3frrGF3r1r/W7/Otug2alRFfVZM
cEe7E+du+c/vL/Xg0Lsu0ZSOk4xnOFxUdR4Eyzksq+3977DGkfswSm8J+/IV5KPexC2T2jsUITsP
4SOgw8KO4uJ8wZzcHpkRyKmyDplL/WGUrtjZUYRKoCuudR5lT1ahk2fdQsClV/bSPn8XDuVlmLUt
9rE9xbTDpBiACHtM8ZFXMMrdLkeNZ0ivPbgTAxusrHBBxPFiyshaHbU+/Suy4wq70olHtlbGq1HM
zlEUVfrOpu+tslGT3VxZzEpqZe0DzYy1me0fQS9QvOdVIDCdyJKDk3QMXqv2Ma4YMKRTLc9ZCXvC
Z3S0SczqOdTdd8q07TpYCDwax8y+mgY7nJppWzaRMl2I6hArf/HR8b9yhBaMQOmF7gAjRSJJilDq
TlXRnO+dfQeL517kMFUZNoSY6J2JGGA/g+2seEzZL7PEALDRVN6O6i8VIPBOFQZRnsuXwpI31cfT
Rauuh9cmcV6OGkkAh8oOOm/83VggzvWkVKfWiK9GBHJS6cJ/zD3TenZE9VJa3sCkmOId+CcFyxbD
pcGrPGJjO+shf45wyHoOMU2u51CeC9FrYqEbDFaWSUFTIYGNFkqLbYfuQ1SNDh4iFPn13IIArYuK
vIo2dJiaYJhGDFX58/6EU7mO2AooDO1SSF/ZImZaFk7Y/9GlYb8YpYbVrCIPoq4Pu7JjBLi+H+ez
02EkFSM/KkofpsiiDbazwNncn0tL+X8ZfSMjLupgXys0oAURolcrcE4OXliYP9eQzz24x67dmPjB
5fJsTBjp2ZXP1M9WPaGGlEW5mvXhvp7tqYaKuUSDhmmaHhRWNXOs82OM/vwcTnBkSo86qEAWc+jg
vvp2GZ7+odKmO9XbwkTbrNKRUbwdfsWlTN8tDTtJ1ZD8LR+uzx11DSDfWZNesmS8JVUM9g87j39k
WEFymGS+TsmHJ5m2uhUY9PipqB9XuYXesdVqI6fOvhi6+GVVU8VRwEeDedp1zlW1g1Vc70z68dMl
sXv/AhhDs6BvUqjp2UZvwCh8USUxol6VCnGXfd9E82FONsaAHzwQ9XhTza/QkPm+nUwYpwYUtxqZ
JWF+0HzbarpmIF7o6mwaXlPYHtHwVkJkQfZFM589e4b4kSSjsVWZWx9nLNdjNwwenVYddCWz17yB
0RV0L0xVn3NJ1AorFS8/pPbPQvuQOUOjfwzrfrgwDX5G0jERF7b8riwQLcRm4e3KJEB8LUboYSls
22wIKAznOIsxWoMCPS+ATrfgO/c/eRZUrdhybnqEnE2rjLqmt1C86NqSm2KELDZ75E/QhjN0AJ/m
3GWLc2W2F0nur4cR0U2ztFdtPJIvAEwCrbdaCkJjKQjnlrdEoM044A0tFlwKrGJ4uH+jSt30lkaK
qCDjy+1r1swANKTRmv3nAKtLFsRQgXLYRUjcdOAgtIS0X66irsL9QYFZ2iUzu5Kk86gKr4CocIGz
aLrZwsXPqGg5NcGZkcUKAoQ9G5a0L+jyLbHpZaWQpNF1WIWHCu7fTcsLb2tNUKNC4VvnaKoXwO7V
Dq3mqhSJjpZO+3VlPIaUMn9Tr/gOWgoLCk5vN3YZmdC2j/SoIYWqGfKDLxx8mbm8B90XTBwBRzeD
7dfoo3o2akE2owirUzkkJoZSVXgZbFZNzNZjtbSvbr61SMZ9nFMPQcLkJ2tM2NRLgHyLidvD5Lm/
PbQ/1FcCjyAW8U64YXtkIobDj67I/fVJnb4XGHEwZWeZ/+eDFW0g/tiLD0CYm6eefYVOBsIsk8bu
YPTNuzFk87cRZ/VzVUjYFktDlHmxODb+tujVMkZWcIkW2ohh5z72AQGW8mQqVNMwXvxqPPTABziZ
k37iAc+sqcQLPNQ69Z4mFPO1Tx/o2iWZ4KD4GycgXZUJS7/zSgAHt8bgp+jj6nmKgpd+JIEuGplX
eIR252lfA3Ej9varbI+mfryhsi8vXZD3L4OSO2e0zL25nHqQmLtD46pj7HLTAdDkrRw6BkEWVb/s
hrWK7o7+b31d+bscExMy4LCSh0XwkHVFdEAbWDGetQjYwKa8yKPo6qJfL4vao9cE06ld4rY5IIOD
p3+y9bab+3/VdJDI3IiYyakW8YU3ghy0+LLmHrQr4RfnnNjHyJLerYnKnlwv9xOkN32rmawYKo7X
XTjQLeAGSOkKf96DDnkfhYwuTJawCLu9ERNjIWoPq3ObwC1USoY21KlKreIyOQRU5Njyyj5rH+4f
qeTRYyLu/K1q06R3ZyCWEZ1Hd4b3HPmxzaPfYjLFdAidXBaXJwwff5gGyLdXifFMCgX7qaQ3LokR
z0sHvIz0NJlnaP3t9ChCKIhmjqxPx9381k0dsRSDfQqU7VxNx3/OIceRvtxYl9zBm/N+TUXe4kjp
0QHQechHN0XeMi/NqlwM/MfCxb5D1uZZkjzsq3Q+kaUAx7XBCdJINk0EXVRR7X60uDWSdamOqWzs
vVE6vK2iHkltJ3uy8jBjWXeZ3ax812jx6rTyB5lkeh/jRbIPh0VhvMxMdSuTXatpFK3GrW7p/A8d
u2NibqCGvRheEqd/nrqwIzgU6PS0fGmitJoLibxvHGFrdYvfZ112uGvip+GUHCtq6N4r4OyFQOIf
YJ5xLpvYdE0Z3iYZz/SxamDO+pYIDpUBzrK0NsOAQVo/9wX8flLTWNLWW161zPx7deI4k8Q2WMbB
ttBSdxZjPAGSiR5Bs5nQT0gpLqURkbO4TClKin2ksUWDQT6c+gGoHhZC8NgHEMaJcbRxYh4gu+Fn
5hTS3hfLSTdihCqYLJ16qa2TctwGhTZ20Uk7wYbtZnPP+d1dG6qLd8tlY2sVpHSnC8OLg1Z2pKxe
K4GnZ5IW7DNwhc34d1kpZD1kpO2ofQqivZt0R/AUZ1fjEXcCcXRn1jMAQQg93A6S7JjXxrGPvezW
LzSV3LB/GbOkpRTzh2cZ6T5H8smmEBDL5WEFM3rJM9p3smU9vslcIjHjNrtNibUfkjL9rDq1q11H
oyA03hB6Qi/3COkd5vbMvgGSHn5jkwCgQK1J+QCdLyAGJy7Qd1XmEbOs9jRhRrzWNqzNqZXPbhF4
uzzDDnzGODfJy6/IM64BCBmAWfySm1747RJ2YYthbSczIQkMDGGa/17oKbtaBcSjGeMLWi9xdGX5
7Gew6kXx5ngRbtq+0+xdzP3XY67KfUQoIhmVMN6XGYJ2LfEdwMdACxdU4GDUxEY17JMQsjdOX4yM
l820KsZw7yyjjDYbj3nmC8oMTFDCStGnKF/v/LAwEMYT7yX7U27Tc7cgcPXI+gmem2W+2RQmZ6iw
CBTn5kzLbYpj8Tdc5nL3l8pq9zaJJFVSV//D2JntSI5k2/VXCvks9uU8CLf7wZ0+j+ExZrwQMWSS
xnk2kl+vRc/SFVqCBBUKCQQy0iPcSZodO2fvtX8KVJMg2PG6TJpJL0sfTK6+bmDBAC9rU6K5lslu
0DFgHgftPXUVWh5hPb5ZYwTs13Wq5f22KstcPaOWoBvKWx0r50nheT8jtdpPFpIgN6ugWWCdPRjz
cJRkZ7mnKGZs55x7K/PbvpP04fp937vRUe3Ln/YUAbuSpbMyVBqjbVvZKzxszele3PUwoa8dkV8m
qOHHAoz0dqDyWIuxMk/3LcUkU3QdOgG6iVL/4CNaVcgEumrQHjUbibbkDIvaVyFpHs/4qpkSQm+A
uB9rewiQYSSQzRFRM95qiFcwEBfVaT++9x65U03M6aNRnG1X5Nq+Ve0rDLXoZEjkZfcPoGg05zEb
2dzdcFgH9N/e0MwXVnNxHAw195OeicTo6KV1y+SU+kaXL2ZglFs7E+1eH1zavtTVCoHifoZsYNkq
bbMPGox8VrGSute8hxazTBYZ8Hqp4Z7CTHYbC9W8pQR0+u6V3hgNS5M2lJ/PPXv64qTBzP2BVNTg
JeYZvZb+kvxiNU801tz7hyKlZGmti1HuOz16UKdoI1VdhYsXECMtisOfJsWEH8YdFIjmdMVUM2p+
Si98Ucevuo5/aoMN5mk+O7CUB/ssJUKN5hRykWm0NobyLVXo6QN5u5NL8ZPT++dw7NQbo4XwVabl
g0wTyC8IDpiuRKjLZwVBPEzhATArHdxZGKiIJnky8+k1UjCPop+o8fdLjv1S53xzX1y7k4dXHKUl
kK6gMl69iZYEd+hMiGwY9x40z1HRfm6VNMg+EPEhCu1pptvFR5mIFZ1ZZ+FV1aUe8vJ1Vodojmee
7tevhpTrGMQLT/ZgbczppnoNqyMbNMdDlpBOUdeuMwXXJtGcGx1AXraVxaawsJajCpsOkm7pJpnA
uVReCZ6ixq/UpALY6YR41owQet4/QlWjfqf1TFMzDSp6oVinEKYC0GbRUMwExouHmsBwsoGpBHla
6ThBD+0m7+qEGaOhAjpK3+qw49xiNTpBuUsjBXYvIMjNva5O3BCoyIjLSTGCfG9PX6FiJH8OeklV
+aOpK0+RCSxU7zV3Uzn9LasK9xIJm7TbDLJM/Fnnrjx5FebzqUYzRsOHKg1dNBTZMVuHocD93rnN
ISqpyQq6ONcKKVmvatGTrlPRIRo6RVZhbhFwoeJPVdLZKtYX1yTeoEa1eYNZPxybsP+ENiyXEFWn
Q9zHysFQd52hyzXDLBVvBx/K3AVUhja9khPHT8YWZ3a+mDfYvuM4XkQy3YhZ8yFxK01dPHy69htF
kfs0OiEXIbAuImD2pKpKvS1lz3Wlj0AuKFy6vHCwHc3PO+IMQs0IhQmshIChEN2B1bkbe4Kq10l1
XAdupqEGfdK7lPZxoif4bsE30ARwbdcvOHSDY6Xgpf2D6eJ+iA1dzMm2VniX3NEIBjfoW4Xc3WHm
MbKYlesRkMmDrGmF0bVl0K+FxBdYYf0i4mLaKpLEHhRrh2GsgoOIuk1sFvse6ZC5nSWMjc493k+T
d1GHQh67RK67eUBhhW29CjUU8V6ltdtCSa5mgifw/rSYZX+VmhwOOmm3a1WqAPJMzAZRPKwbWtHZ
8jXMsD9bbTo8hHbaIpUDGJ1W6r6Uxacmw/QioErOob73O7ojkPVg5cx4azjSBSqOrVPMn1ojISLP
VRVNkJnS0+6qKJRPXZOFft307w4rgJ8nw0suoIiOupL5aRvPUFa73t9v5ftGFuppue45Qdw3i4Qu
YHpvTuGpfEkV9+c0SS6IgUrsJWUUPBctao/alnkCkTvzXlm48XQ09PGglZP3UpJxiXRsXY94leZJ
5r1BRnfx9d5snLzI8jMrx0wexJikI61c0RBixe011KXE8Gxz3AarJOntZRmx0N6HQnmCuMkdMn0z
xF5MfoPCC0e0rJsOCpHdwtlXdMlBOtO5jYvx3aN9g9dufT+6KGNZLNuKuvO+pHNicS6m49xahyAp
xR2XsVqfHfQvO1A/9ZHcFDgrTAwquGcW6KRnzosI+eYDVdNyU3qyGw73y90YeurDv7Mele84tZDs
5rDBNZteA/z/taM2wVa38U6lMUkqlL6czzyIsK3uKn4qPGIvrPZdI2HNd4fU9gO98w6q8W5MNqnR
Aa6ulFbF3hsxVJk6XjOrUUloY9zh471OkIzN/QgV1o8Xo4wfCdg8Jsitq9QBaZ+JbTHL/hTP43Dt
CGI+DCB3I41ARhp9flCKtl50kc0ZOff+HFMt19GvtDMw4IQU35idAyImHAVB4pbBrwLbAMky/eNB
hdLtlsm1FDW/jVO0O57LcWla4SPbXzUXEeLQWtOHNAAST4VSPoxDFJ6NAtn1n7ZH3tXgghVZPY6y
yNcRGqsXg75/rJVMFaNIHM0+Pv0Z0CQmjlGFLLdYdYd9FGgBPAqXrrFlVGduueqxqbV5xIofbr5S
mirkBQkRcYJh2xz7YPxdSGIbRkz4N29Qn61sUl8nW2ESjxi972YhYxp8WBR2/WD3p7J3rZNIyCqQ
GgoYxdLOKQkAsn/qUHe+TT0RKANircVd/MKVePLA4vHDLfpIA/wqXdOe3Y6WAyM3zHse6r5YWBls
Go90FqM8e7B+k1Gl0zbvwEz4Nl4ay4tsshE97BA80TxAwS5JbOa0kd07f5aGF1503p9igrmid0rO
KoKiR8nzQCBh+SZNtEy4BSg2HH0uhY26vWVghPUEg1ucoy/vGsUCaeDFOJcN0P9029eJibU4HZ12
X5RY8u9bJgpDILNOBCBDVSHoEQoSgOUUxisnqY7NIsEybyFhEGE5bWU7AGN3vRehyDeEzCtUAWQh
DZN7CO7fVRWVySZHgUNgwmPkyucwBDoA0cN6jEW6BLfC+KhLse06zbAbcuWn0ffMyylAEJfwhgZU
cdu8wYHKHBwnhI14vSKLqZiqCly8qu7cIWa6R3cFFXdyKRsM8enkPJYYdephGG+jVh3DhLxMq0O9
VbbSWN+r4JxM8xJpKDF3dGWm4iMKo70emmAeRAbgtXP7PTVMygF2p6CZHue7uoWBAEShmgVXTayf
1bCxd5VJ58t2kHzcd7U2tc+KDM+CES384QzB9FxX1WHEnEUaq3micckbCmjkyJ6vKL9Tm+Ak4U0N
SDQJQcsO9n2KXsdQzc+istJd3qKYNmI1fCuzjhYFaDXF8l4qM5r2AcgXAM9EkdyFk3CKY59D5Xfq
znQuusFPuaH8lgx57Ua3oerBgH5o9Kl4LTol2UdN81x72COTSTdeu9JFtz+0OA1VA+TMXKbey4b7
+qh4DJSnIspWVuQqL0lj0MnXo82fh9sooGnQ/T/hKcHPGqhAfubJTmVQ/HkhhEf222Trmkj87kcd
gsYwZ2Wuhpye95fqAOAQaXquwG6WwZbNOyfxx4AQyvvRT9Ozj5r3sMtRCOU8nlqSjL46iOqnh152
caJhU9wQlSNKsrC6/ikbilQhszSW+i3W2l1dYweHfjbueSrXkzuYx5zKbH2/2eraIbKjRyc2kaMl
NThRUIwubZHEiGrYh/RQTutpno4Xwv6+fzp2TXs5RTJzM+UczWlRBN71sbR2yj+dIBuxLRp7InXu
63UTk/D6p+NdeILBhdUaz6jYm0VMViMtF+3chIqzQ47X02DEN4Unbz6zoLLLcFMLelCu9NZqBbXA
1tPkOAy5udXh6F2QA48raFbikJTXWomsWxIxRXda96zpLexH56vOdaKcBgjMWQ2eRNq4gYXn+u5o
kzGZtQ+CscP2PolFsLarqwdPGa5g3sb3WlQvcKeOVFzlT70s0WYmFrLtKuOkBlOmtpLgGc8h431C
4ukf4sSSTrdvxjynxixqoKWMHTyyS7PJyt4CPGNqmB5bDxVO1TvYJPBSrsuuHN8xytc9Auogof0R
4w/cyKlXHsKY9iXgs6azlFVpBC5TT9JDpgywZ6fV5lXWPX69smIURRUVPpRPHmHZB3CR5qK3PT7T
anbElI9GOGZfRoc1FmHLbI0mTIqFNN7fb4UJjv3BNhjNa9OQXgbaBQQUiGPVQH76c7/LKVL2dCRJ
WQiyfm3TQ/p7q0bpmS0nLmsFBw5D3710YP/OkMMYaIBKRsq1TU2EeIfJA6S90wQ4Y6+GHbJqUQZY
LECf3ociNB+LXRSrfhv12HBV+82e0uRWelZ8IzvjYe6hZ6Mo4C9Wwa51Iz6HXCODxuhfQ4iOYxZd
g/hBCTNx6SYcfWkCxV2Y7XYqS2PpGshpPCfqH3GINAygcKilGjX3/S7/s7wxAEbBjGSGTeQJM3Z/
VaJhJxMzfmhEvTIICrzc/xAoKluHNMmG1vgqU4Zo3aLHXQ9T2+1dpyx2siBZxcN9hGhyPN7PGUUV
bPNCqU5MyzhzqSNVehaaO7Nmbtg3ffSska2nIXDpDb2gZ0XFZunk2xdVS+dizAtfEG+/we9o6DUI
4UrFPD+aCAh6pd/0Ctpz0QB5VZ2KGaWcjSdZlGSvUV5cvS5KyP1s1kJDNV+K2HhOSpA3wZCiLgRl
G2JVfcVFkPmVyQQn89wH4THguXeUTM9jZhuiOEKZxcEAhpgRBupuZGfmFUHS5j2WT4pE5TCDaQsR
PeW99mw6JJ7nAknMEjFpNj7XfahfQ9e64glR79J9REhn0if8RGuM24DkYsvoNd62RkD7E414yeRr
xSGg9aNGcW9h2hKb4UkkXpgqF5ELmGM06eB0RpQvAaV4Lw2Qlm6OYGuc8tn2XO1kFYYBkFQ4zl4m
w4MGxehcA8psFS1E7xOBn9Jp83kePOaaaTIdms9RDFho4Erce9w4o+CZ5dDTR7MFriTpFEXCc06R
MMrT38c2x9H3Y+O+eJ4MXxurHHxOk2yrDalx4zQB/m0bjpo4qnYZizfHCQTEtcf4jQyMuCKBtaoO
WqKdCkMl40zHzEnq01ZOoCQtonQAX3uwsjOgmvMUIeY0lTh4uSwdfoEDS4vGfv/EignTrVOt/qjO
+WzIaOiwe6PwPbTPPHRUlkOUdr6Z6ePxz7N3lxFt25SJgNeV0UPaI8jMOQ8uac9PUAvmrIpSVW9D
HET7vMtfk3yKdkEVf/JuokekRO2ijzXYJbZTvjj0m1eDMqBr76kF1K4lcVWPsZq4o/VoN9d0rvhK
UoX2ikuQnazFzSWfZN5rrF41j4gNmgcnyuqVkolvF8fqjZ2f6aChphsgheyreREcWmGPPtgq5jQW
gQhan02cHhoA9k01HZAXwtyZorconrIv0ys+Q2HyUdizkntUe4JYmqw+dFViHuNWPWiSoARMffWn
y6g3i9LfRlI5ryaqEyuP7V/OqL7MEwfS5Nxkl4nyIYUmHi5OaO17zlV8UDlKc1+r2QlwWhPBDnJu
qc0zQaw1CTFe06wN7Wuasi3KVDU1vKegIgTKKJlcTk1iHxBuVbuhTt3XXiYIls0welc7Jdt7GoDp
vtNA+/fdrFcyNZiPojjRR4/9TGWAz3MQkxNaP7kzUrGvM21lDnoPbV2L1rZJJE8NeTtooHZ1EBCO
JH2ovUCvEUnaDH9uYtdxwPJqGd6gsH82mJ4fjBIfBHGteIDb6iT6oL+kjYDdlSvT36VHrSARvY/s
8D3RJSVZboOfFcIUnSYimUSx7XT0oJ2qizddurSi0iw5eb2YXqGo0uakcuZ47vez+0OG3dFuS4ux
OdaQJGFahmjnUXWwhxQISZ9cT833tUm/q+1DEwFL4ZzzEEfK/FWfZfkxT3AjcDS1XgpUpL5tMmUc
CykAxaAJCjCWm66j/P3b25F5LOajui4QcxoaFybhwJKLR1V07qNJQKSIOBPlNbw/KxlOERmkQsfT
YURMmkODPr/RdcU2iwj9qvNAgSnJA3E/PsWEG2OCKQDNZCK8DKo+nHomX4Q+Z/XxTxMiSD+Su5yw
tRwyOrz0YHaZsS3iujsY7kYdO7lq5u4j67PBrLj7094GfQiGAkZNM1De9t1WGJ16sUzvZWKE+hI5
rjxoeA/wMA+XWum6pwS10UIW1fQaJh4IBr4X2iVnxyFUUHw2iG+8MEey2Rhrpvnaz0TQju0y9TiG
7c9p1iFKQ0MGCGBxPzhN/4SD5aNFnrly0gYzvtUpL4MEps3A/daTo4DMHntV3eoP7PTQ14uU6XrW
iAcFWGOAC4v7vKuBtRX6KuBFe7sbUO1ku+QuH9A8AZy3hrChO1588bIaz0ucvjXf9NuGU4og408f
xphSbC1ZYZ1oDpDv0BbKTmMg5ycSD2KE3njtze6/yLEKqCo9O1JS65AWw/DGxvBJOYaRv6mGq43v
K01SMqn4+Ky5CxfryW81wdlRCKn5Qzre7oPKqRXeOU2Ln4xe5FGRDsNygoszC5hkP4LUDHp7lyLW
3eFDh6o1bWkSpC9myfS87rN+c28hTyRE9J3KJDBNgEi1Q79xUmdYFkUCiHLIiy8JiSWoo+wl6Jo3
kgCmhdXryTV2FXHC/GYvl/lgmZ8hOJ2c7Q3WPhEebmVUJ/IqCAivm2ukNuhy569SlaRLY0j35qhX
KxbFlE0ajJxSqI/BUGjPyIHaTcs8L/W0bJ0JiNoRsV8j42eyYodn0po+PH2mQ6FUafrnXh0raOr4
xef0JWuKXmJ2yaFe2SyAvYBH/9ybiCFrgu9QMj+gB6WbKp8yZl2h3Kf5M8O+CsXM7IwxfTnd0FwJ
F531GRjtEDBovlgKGJjtYP0elUfUxysbrTc95nZql02J8DiBcgbqil7SUBH/0Z4G99cyucT180Gt
aZwNlXUK81+6g+OMX7YiirbsrZtJ02hFV4bmRQ/8oQbs1mYukDQHZ4wto33J22B5pbgET5lRLUFj
2RaMVeGVROvYUra1icrGqgv7PGV6v9Pa7lGL6UxI00VrUTuvlQePoM4Jnpo4zuMcZtd0cgN0uVSW
YE6WP/76j3/95398Df89/FVcixSQS9786z/5+qsoxxqgTfu/ffmvk/jibFf8bu//7L++7d//0b+e
ioz//5/f8n99ofnX+a/X5cf//ev5H+3Hv32xylvRjg/dr3q8/Wq6tL3/DryR+Tv/f//yr1/3V3ka
y1///PEFErqdXy0URf7j77/aff/zh2Ya90/qzwc1v/7ff3n+yPh3j2nRfyTi4//4J7/Q7v3zh67/
AwUItaCtG7bl6Lrz4y/5a/4bzf4HwE7HVDUEJ4bnmuaPv3LWq+ifP0zvH7aKDteD9q7auvXjr6YA
CsNfOP9wdBp0jmnphqdbjvvjf77xf7uC/+uK/pV32bXATNv884cByuHHX+WfSz2/NUfVTdtQbc0z
LctF46jr/P3Xx03kId+v/bdyCp0J6whRcUmZL+qgzndhUNExnrkJmvoUw18mu0aX+4qCz8lS/ZyR
SBT2DuGpLYB9TSrrlOgY7OAJMpzUfBJJbJOf2L/VYyVWhT2HKtDOIu0VXFM1W5EalFLMGdoDLWlS
YHKhM+uzi4vO6y+mXsPamVnq3p3QMbWteNKSaVhkFb7a1MTgBAve3RnVxBEFkexu7VSTu6sGeUxT
fgPcZgdLATnbtfg7ciwTq3ykNyMHhX/P0HmB9Ukl4kk+Okwds0rdcPap/bJnLmSAse8YKI7eL4bk
NG+qihRk7ZY2YCeHGqGsIE5inMptqoYvSZA/mGn8EjaCF0lNIOf4A+qKM2OC3mYaNBh1ugZpmu9e
Ib0nQdsEDNPqZL+6Ac6tkr5aiKIb1iy9BNqX+By1Rwt6xZi0P5HQfKfq+Ds0iq/OyFZVUp4CL+Ko
h1MzK046RjJUcIc0Gg6VVzw7/VyauO5LGJNQgHTYc7ovg5khRCpimdKWSBeMvkviyFhbr+gr4ZUE
4HvjgbgtcatnuFUVzsSC6mto3VsmEcxp57piGRfDzCpqBXw0cmgCTe/JI6OpBMAvT26u2WGEGbFX
h2tZvrQKXHDGiZfeLZ4w3y6HkNiLEZMf7qMWShNeOAu6a4cDl5g35R2KiI1HqXwshdijQGO4Jzh1
TaX5yyqgHVWKstd6NCQRaaf0eYkHwtUPNVPR1m6mpERVsS8mXbvJLN30swDpVgSSKYAOtcGNTSoq
11VWnN30nO4F9TqGLIgsi7oLsrVDNESldE/WNLYvZk1BAqzIsWgwh9ojTvZmMSkmIkwyVHp0jynK
QFR3NPyDJluZGOUmZ/bHQjhYhKGHe6gfwL2bQ72oNcStDC3IFCyb57RCIxdbeJv6UH4FggyYsGJg
M2eHRyHHEExmbwWb7AhNQ3fbpSlJQgq1rIQTT3eIhgcTtEhFTwb80xKH0fVmZjRKuqwBaVlpJ4Fz
l54SuNtuyI4mk06Mz+AaXASsBFS474jMXD9QEEN2qgG2jbRVuyCWVuj2LYA/p9WBS2QkcoYiSZ6z
EdqoyOoQHmp4yTkg4/1FFGCEM9ctKxUYWTsbOgTZXOmvyLFR1AkFlGD07Rb0RWRcX/JsxpQ6RHJO
mreIgU9tjMR8a8qBjBHJda1IniLZlRsiQmx7MsphHZsdiFS+ZYXTDnmX16O0C71VrCrKwmzLn1Ws
YymkzZYKjeNf2AGApu2opCo51dQ1TjQ8I9n97r2ScyygJo7jwI64ale+kWuSBB+uQ4RfEpA0Mur2
r7FBrCb1jzxyK2CcBLOWtK1UveZkpRjRutCdbYoedsNSnizj7BXQATk0pGPo2dswdHR3OrwMdYpq
WlcaDKbjsA0dKOk2cFqMTJB6Mrn3dOdDkxitnIjjpRCc/nU0FK3D+wFFexsJSVkB7EdbRtG40Uoj
8hODrkau47ZzU78kjdBM5QqKGDPE/Eoxqi7o08AwGdzlaLQMiZlyLgTCBtdr7UOTYHHxguTkODY+
yDm+tj5VNuXeyCJqjkTPiHnEOOaPMT0zJ0ZcFCKCsgVerLbjlq20utowMlzgyTKWwszsReNGCVgj
YjGLPuVo4tH7GaqzlxCxUI6eLxD5LgcN3SekMCwLLCGxm7tndKa5IsdjFOTnRL6rEpRkhfShbD0a
N07ykEHp3cHwLxbBjOsqDfeWjCK6VI2bbOmt93saiZ0fGB3AZBXzZk48Ss8Pq5hkM3eCzAUukh7g
z7hqZlzhwzQVkFDTrWwSb4tp58uYzGNW8kwKPTIZ+DZPtPC5p0nJWKgZ+VBz7PRNp5eM0ZPV3IDg
iiqBlkL92tS1H5sM3oFs+TgFhR8mBZEOQi6ndDxbRX5NXUydYYei2pmwruRFEqyBtWkY1Zkx4Bbb
hFwq32DasmT9TC21WhLIfCafC/hWpJNlFR/1ITgOk2quahOOrV1M9ZksSJ6esfLdknSDHuBvxX9H
6Ra7woFLNCNVItU9xab8ZjqaMR7yA1RgS41XJ1+dQy4DmgtYkN00dURThQyHncDZWWrubOD5fBcj
bixVGiNZ49xL+WQnPlJiFn56tOumizcVuZoiDjBgIgcHBoJILWIKlHVqh1YgwWQDKoXdbfiMeP91
4Ez+EBKyHYek32W5upKW+CJ0YaU3ZMbUjI0ZVZrwl9TV0DacM2hcc6DJ061ZiidmLCuNSS4BOhFg
XU5Bi9YGNB8J8xczb1iQ87CSp25ZOvXHNKXTWjEBlYT2B4RHEicziGVtbi+DVkmXZUkvk6gGMuVA
jWY2bc+a8L8e0f7SwlQC0ypgKRlDMGxuhbn91dQb82Fyn1lqvUVZ8bPS3mMmY/KsmjZBG5pKJ4vB
Mznw3L52wmrcCJlsopzlAJqQr6P8AQrMQElk4xxoLkF9ZQn+eEozP6FJAsNp+q2P6Ukhn0/ggnAT
3IpWyyIUA4BnNAOgt+7sVWI3od8C71qUM16or4KCxCOlXJYeZ/45t8nVxhn1GqXEwrl7V8WbOKja
Ux033wJezDLMujnkm/jdlDmR0w9P2A81ThmhsSzcsMCk5acVOfax941vsmCy1HPqqcVnm6rvBay3
RZ2UzVVAjY/IDUqajhKtKb86wRkLbTjK8VZ+5hKIkTJWRIzw5Nfq8K1WQKE6TcMXYTFxZQ/FphI6
SGSjwA/SEmdUmrnLdEh4gKZzWEPnVVI923KGLRemW7h+15XyFLcIzS0BuDUPz8qcyVzqnMr8uqjz
QxRal9IacDlwmyjZKE9l7LymHhqFSSWNJ60g3kWN9TQaQJS17opi8SMBbe+/jPjT+WhHf9Kxzgg9
hrrUvjte/Y1Pn+Blhy5lH7JECFFwEm20TSbiT13oAzNqMH80rFpMiTzUk4f/3JJAplo96JYKLQ4W
U4i+FWFOFmpucj3IXdSdA/aw34iDyNMkEcg2n4ewwXyeMUwRzYRioWrY0kZax0m1SQR7lOF96AUU
bt0zipXtPFRoU5YR+40HNiUHUNUgs6oNoS6QnT2YNpWe26BiDeU7K1DPM/wSeDd0E1A33gf3NbXn
j/ZCmRsjudGj96p7as1TNH6V2cmyoDNdP2PzM04/3OhN1tcpU2F8NIB7N60GKkou25KCLraQoX70
lDkFSXex/lWGL4y/l5pN3NA39jepXVRkhrDHMwJXEwKjsHoys0bEk08ImORBJYFxzjMgf3ahhvZy
qJ3rFJFJT85eEcLzSG41rqpWnXZFaZzStD437rh1pLXD4L2R3hsoKEqtMzRilddIINUBPuDJzpbY
CrjywEfBEYcHjCGglYgTgR1k6dUayQ6jdPpMgNlIAOn1eCXsASjj7I1+N3rMXRsn/Iw7Fi7tXXGo
O5sHNOiYU6m7ik8skdDDiAO4VDdplNT2w7VDw9lXF5WY65rMOhNYXFvCesue8x6dJo3alOOJl63R
UvTEmtYZKgElunGl1q0ksyBMTkRBEQtPLiuggFo/y5rJZreL6Q5W8/YAUit7djp3qZHh7jpvuZQL
GTEVyNZV+Vslwl4M+k14ydqw65WXzwKohUl5A1IGtUVzyJR+W1jxPm10JuPTTpAe0VLkRTa5XYAu
c1VbYhVZ2MpVxNQ/gHNuUPTaq/kbnAHRpAFRxF8lDHI9WbVyI/CjdsjfYImughRkvp/nS1rourNG
Y9vCyLX8qduVMHB7/Bvqc0BEfTVXfYZ2VG1iFBb8ydZ1NKNl8I5bRtzQhVOqpN2GVCX65+RNDQ02
N+AzR/chfwNgkff4b/EjXkLtZEO9mmH5+aYgd1ol9O6DENZIPYPIdvV9TBZus453BC8mFgjueNez
ZjdIh4FIOTtEWovipQciG556qk+qFUK7OX4AqGYGMNyK6CJJRYQRJpynIt5n8ljxOZn5vq/8WvPD
nA9/iRGJggAcbzschH3oh9fsg5ulXrv9s1U+sbTCqY3SdZBtqmRroP4D783O4NsPAbBiAiQpFcOW
k+zaIF4wAa/MSc/Pp7U7XVR49+EGeiTSwZptmvzk6ht6uGP+IpmLwVncrrhkJdNkhOcOZwnaQDtx
o35sQdkiZq+gWpPPsart24SDw1oN5AdbyREswIe+d2EVP6ZXevCAN36ysAq0imy4LQkszHUWLBIh
kdvugXg9Am0q0OUOZjcWM2wJS6Tb9BtZeT2mLS6x66tgE+t8Wr75QLcWH+kCS4Q5rAbv5DCRiggF
3DCOs/NDMyFg8xOkYPEOgT2xp1awj0mc404C2B9oe9VhqeL8Uk2wgL5k8R3/LC+F2OYAWUgpuM5i
62cY+QayYGoQZJV9s7LMVR6cZnovIVjykHmP0ESW/DD8Vn6i77mtquYTNqiU/lh8l+zYrB0MJ1PA
bOSC5r9xa9bj/FtNzRvEkEWm72dsSns0gcQH82DhUdc29J25EdsrKHziozs8sPQNOButuf94RKP2
jfsMQ3AW71BrD6RWMSA7BPk1ywVDP0zcYMoOcto57gacrJiWoloCKcrODYAATk3JI8PkBqmv9F0o
LBYHwk0CloD/c6JTfEh7GFSXiU3WM6RxiwIHRwysY79VfEr4vF45hMr2fm3c3PlPFvifpAaoFqZS
zMTL4iMISYUFQrQqUAO1N+UryXwv+5kwwTGWBNnWKGmu6XAOX8JoOedN7zESx9xgDtGZiyqA27ts
Zr/9ig06dbeDsgerjyXT7j54zhGEufTKgS/lFzAKU711yLUV+GKW9rDKDfw5JyLtHPdCOr3AXUjc
wVeLT9La05TVowvunxG/XX4FlEjGOsfvirrnjdaJ+M3aUbzMAX31mnQOjdDmcRWSnwxQHPubvlQa
orn8juWFqy92YXO083Mr/PGDAQIh1GQYeS7JaizuzBUtb5O06yRETKTi50PVggt4RVJSceatcW3t
Zo2/H9ReZa/lQF1ytLvjrLxG7DAIVM2bWHk2EJv1SwpX0oIA8qoe0QwPAm93sq7STWugQF3loZ+h
UySqAYPcBxcuKQ84BJ01mW4rjOEA611fGRmAb5h1k8xFdUs0A09/qDyS9roYg/OIULtXTk60whxA
UobTbCMWi3xj6/vE2E/eZqxfPHfH4263R107uf022RTJyit80pzc+CCVG5AJRs437h9wqcARrimK
x2F49Aysc0+uQ3gyNpHQ3TUv4OuIazLwmiNfZj+INk2+SvEzZ4ugO7JD8JDSh0gQZ7RL8hzNxK9/
qvY5eSftJh1fknRVUP8lS7mhl6/CU1N9RX3MqnVQbCCdB4ijDBC8NPSUFRfEeSWfqib5FJ0yPTwO
a4FvbY3mwFfpoxNdMFfb+ZrOWjNz2BlXamuofZKkAEnuzooE54g8knxJ4yQ1tzwaI5NkC3wATx5N
o+VMYDYJQdN/2xRPObwSv+hPWXuJLh42IJpalLxMWpc8UlQSGBU5J5BkOTjrzPtuyUeLH+t46TFq
AaOABAxdGb7b1wSM4UxxxlhkbDU4LS6huqR0QQuaVQckLTWgri5Du6IqarQdO/fYrDWm1Bb4bAZm
az5eFPfQndfsutFDHF1rda0WmzkamTBgs4BtjXp1114THQXf/+DuPHajV9Ik+kRs0GQyyW1VkWXl
VXIbQpbeez79HN4BBoNeDNDb2TQu+ndSicz8TMSJLQ5p+5Y4apdUttrLPRQHCFSJey2115psg+DO
1A9qOi/wUsJzIv6GFmE75onDLElB2bXGA3E1pfFAhU6xC7L3m8UUrxl0va1W4Kn1gnzXBk/cPSzk
SA1mEEwPzuwGfyly1u6k65hPzly+GtefOrvBzTh81mQsZ0csfRphIwSbXVYd+YTK+AhsNX0N9Aes
AryEXg+qFPerV5a3a1tpLzfSPrgsTVYO5JlvGyWtbhy1/tSQUsnJl1xnDu+Zlnk7ffMqVjiKMdBl
uW+TARX5VuVNr7ZzFvXWeOazWHPhF3Knr8bsI6nBK8w3RNQSmn/AlhZvl80YbYNfg9MamE5oPZfp
ETEKUVocuWRBcGNze4/DdRUbhjcip9z0sXzzLbFqnPD+chbxTzS7RvAGkPziy4CD9AYoNAOUysfq
hcdbVniDN5O6QcnTMsgRV6PdfjHyg+9DUA107W6ru2t4Dz9Ejp6M04n5F5kLl+yZKQynE+8NFy1v
CBWCYXxbtrstxttwvqnMR6rYTW4/sYeX/BeziJ4IK3kguX3qX+3w+NU4NJvb4Q7To1cz+sP+wjj/
Litx695h6azEof7Qw6d2Wkn2dn0l4sNonyL+8fRusa6mvA0ZN3B4MTn1Zuvk2GfGMZRr30Z9M6mD
7d5SXlGbZHiGKaXHAy9OPIAd2zq/ISdx/UvWeGkc+5vKFx+UJxov2bAV/YUfb3BCatrIS7Kcre4Q
WpiyWPIfhXab05Uz1KzOpThFQnh0lWRGrMm5ILD4lDMvMaAl7Bhs1qXHMyLnV2J4rO40ax5RRwzY
YR3UzLFIRZQen6hysXZtLRQV/5RQzUx4tkKEH22MnWACd8gXL8o/os4r+G3cJwMxLDtuzvgzgXZf
bDRQT8aLdG8sgELWlud48EEnuh0X/wkrXp4eBESmF6HfUJBQx5oAeNo3Klt+F19M/sgN3aCR03ek
pdPEM+ggYYOvka+uwp7In6g34635QsjJdBlYO+943Jpvik4ARH9AEisqSPFV8M6MxonS0WVsljET
X1r9TrcatFqmb4g7InYDBk6jLzOcf2tFAk4g/pxnPh9+do/BsX+ExxTjC3mJ3vjLlq1ErAu+61PB
Mlg2erojoG2+6i8Mnk9OSQ4qo1b6hDvU5N8L9IHHgOQlpp9yh0KM1N0rYCliSmacoFuajHJfVcl6
gcAKt8uz1rAYAFU2yUeDM2RBSlmkrh8O2VFh+C8xSOcglx3UeymVQhC3R4DWqvN62NGbrDGPEwEj
fGKR3La9S8wpmlYDef6MA7PIKo77ezNpj2EerGvZTe+uc+F2Qdpqe5omrtRfJJIbx5U7Cjvrxu03
1Zs1PgXLMYWFVOyR4D1Ok2/8kMTmblZ02A1o/PhlNk5L6lM8Fc7epKqttvRxnBi55lHg04abwDPf
kvgxeQ+Q5FCjUwlTzBbrk6nlNDUbPhECnWzhyyg7Wv206XkXAzoT3NSks2DxdzlrtgXpzLU/Ac6u
b9ynxVm/JCfwUFvO1f0Yim1itvTzcLOGJzW8lswb5WIelPnX49wyBQZcOe3q/moMif9iWd/u1PGs
cejdEp9yIPf+MDf2BsIYCDGQc878uMT7SAselva9YT2h3yQ8Ubg7gjuIfsvA0C/aiuLPWfXyTK/q
Dk2Kg4SFni1RZIdLdhlhlh9RFRNXBdGr1YYLluJb9F1wnjOMmmRKETnqeP30jiqTYq7cqtn46t3b
cVTP9TKcWYcCvaeMvCPahlyhzvZmCtXYMh70IQI4wOujx7un+DaoIIA46amvl+cJC7AygjPWLTfu
PSbTx35OLmENqB9b2CD7i5yaR9yWdZ8cJYf1lFcE0IPLgmbK6JLG3weOCb6Ln8/0qHepOk4u9ATV
Hbv5OLaFxboLvV1NRSkLxjpNCnrWmvBa6Wb/Fxht42fTIwSOzs/q4DHO8xfkEFwDUntzo/cuCwqK
HFe76CHFNmV3g/oZhDbfbxLovEwFObpdNhAa3dlH02YPi4DmpsLHByGSimY0QfrZiVntxzj5Myug
tW6lfaJK56ytEhMTFoESo0H4ioqnn8rJz0PT35d9CyogunazXWxng8CWYv4IBZd6WujnxALBx8FT
9iEnTg2khNUMZyFVrEk4MPNLxvxr+WPn53Iif8q6JnFlHpZo0Xjuh8Vn7eQx4ANbZzOqtGZUjOVc
seOJfweZcmjK5JraGWiWJOIuMeOdMPMn2wzvQ+2vSeqrwpgZWeei6lFhvkkrv++BwczlYpFszjhn
qM1976p7A/frrTD1PXUiCfJRAT0/JcBULIlFy8O2tStAmOYkB+IIZ71sE90iAtrPWHHM1yVFVEr6
ghwIdqoR9uL789QQk4UCUXObA5SIXG5rZyoOZvo95njpbD4JlmT9X1T+RA1Znm1kxDuLcEkePcYj
bXrNLCqmLl49U2gDDZmSrKl+0wh98DyTTtVnIfvSVVdFJOFgEDmQdqTclFmEOIgwj6RigloDQdhE
lEhCUcHioBF7nUifUOzQpD6q0T2yRAB7ZefAeJRN1RW9AjUj6ojlEX3iPNNpobNN8wFzbQK6GZnt
rOmkT+XVuHPB/YFbhB+LtPJZtoLyu5eC7VJzu7jvuPi+844sLgHTbes1aXJxLebeGos53KCMQIsE
fXdgfSBZ/yXvj9EVY3eWNtUH0lOuEIT/7HZRJtZmf6ir4cECPLftA8Ewl6Wrhk+WRJ9NaplfKEAP
ebIGls3Ud6mBPhL5BIkPzLMLZJUsAhIsHMyqnZaM0Ch9MazyGiPYGx1hItcmfsKZyPkMI3BlM0LU
unSZ9pXti0MaECInbgyGpVWXR6fabrnPsXTtR+dldOgW3IbXDAbA++ggm7H0L/C6niTErq6Qd6Xd
SBskF27QnuTpDDNahFEGPKdxDe8BUBtw3LHUGig9A5OJbZSYXI+JfnaklqNNAjgcdNMzWn5mw/n8
kzVooWWXnhIHXy+O3XmHXf0nzYzCVxMeCZwH/jDMhImVGTVBz4ygcDS5ZWl/DUZknR3erag03pQj
HdKLgx4cvTd30yXvO3PXdlnhY6y+yPV7V1PzseSBp5qEu7hsaT645tIhRz5LNERO7qjLZV9ikDXH
JN710HFMBPa3gTP/9TXduwsEaEJsTuVWCI4/MjZCPqwApYLG/mHmQLGjjpSoBeSXdjXxpHDI/dlx
Az65prErV7aBy8luINFCm2axbUj27Rw+Tw1lcpMAdDQHluX2kfgRdugtbi13QmHOVNrPxuEepuXd
NDBkShWDXi7uOFPOwXowYjBmhX2XZWRJBzMjmmBeM4Yb4kfd5GiHJW4xY/7CbrwfJaY/kxkgCnNG
KXN6q1ry5RU3RweOFzzLo1ySc6MUkSxGTEKslr9B53JcVvrBbL90pidiVBIknuRelXKSRCz0N+nI
qIm3cGMjNt1FJtNipRzf6u8DPEdeFK1zIBWfxbrFzOf5NRDavVbj1khIvoIcFnMBUlm7N2WgB9Rj
LfrUiUfIbsyYqXkMfS5lvmPkmy5F5TU05PvlOLftqNkEO8iO7Dx9u2AzFMnoTar11DZIFMPVeF3m
ct8BLtan9EmziLGNIG9SumK3taTDqZphk625A017vFuAoMLIKF6WTlancC5e2rJkLMiYphcQzSMu
Nzhs3jgzOFKGfuvYLDQsI4b7WTJ5B6Sv18Qemc3cIWU1nzRX++goXrEZ6AElQR9bp7R2cGGmgvyF
7g6V53vU9Z9SwcbV24OcqIfWXF08dZYjkkuls6m1XhvJBLiJ8HrVJIo5k5Psc9K5AO3sqqn46FOG
kkg2TmPS3qOC2zYp9JCkqq5RKn8+Hb34MJp59Ty+FxF5hm4KxCOp0tcppeUvKmx/A7JGQaGWhYyn
9JRm28Z+hXlCHqaHYLbQW9cuOeo6wQ5Fdhnjjjwj5ESaVX7lg3sNTaLF+uYm6gKQWaXJ4DqHM2vr
bJtxdDos36OjgRd744LY2bhEbwB2VeRFf/SmKj0QTozgZHPoR8w/0skxl2g7qzTS42S7XwV02wPL
2zKeSq8cm+85GDtO7oEeOnliD/kwzuG3SkNS7zLme7XJYHdEhr50CneqtXzDkSPWs2zwamT90RDh
S4MH4GgMAdMg4BS7JJ1uq2Rptvlwl3Jh7NKImzRcuANmR15cWX1PIIKBNYBwhiLs5eFwq/K2x60R
egKGwFFh9mvipr43iu5+Mc2dafKPSqxa+xDRPZKIQPH8Ql+dieiCThHTJ+WNQ/OxSBQRajrg2SVI
E4XzZgxQu/B+zeJ+RcTTydsfQaE9DJZF2Hv1GobLL5IKkwULCwt0VQ6ZZ3O9ZnVZzUSuIZ++gfIn
69h61NkT6hlGJCmCpsFVn/kkxE4LR8Z6s99InM9OR7vB0v2S6epnXOPdKr6TejvgYdrpMfB625BI
i9VYMeqyANHLwNzZzvRMVhHqg8r8GiMjgvZTfNaIi7y2ZFDdzqPnLC0tU8sst81Jm1ecblNAoFZV
zAPrk+IlU7p1MGXzLOoh9CetvF3iknuy/taLdPC45sctmsFX0YhzlNisSgy83x0y0HOeu5eaK+0g
YeJsxhF/74hkcK3X2NvE7i5Z1LgNcI5BEbr2zrkMnb8gzB6XerqoBoRYrCJzOwEo1qL2bCgB734N
cTOabtkOkdoLJs0ZixdLhh9Z8ZPb2zybQCjWV9ITItiR9eThgUcZqL2olJmlbhYLVy3XdiMlMHDT
dvZpzv2VtPsEbDF6ImBCWbGFxw+mbSRaqStYzs2kYuyzL9Hb+W6Mi0MYx9pWN9qdqVufDn2vqRmx
Ny28u1a66qRCmNlNNvqgGCtiI99co9Y25RT+VJbBDz+0dBaIQKYJnjpoGk0NOHcj3C0p1ZLVufeB
098rNzTYhbyJOTMIohvoLEXw6lT2bd3pzCsSuFTu1SH5zm86gizxh/V0MnH7QmYf+Mn5jmw2ZqRm
6S0TmQW2nvjJcrCk5ImcuvdUQJHTA3WwEtZ/bW0MB3jN3lwxb7KaK1jsS1MW72ms7kY7uiBN+qm1
jhQBhv3FGXgtsbSCSUkoh5cO/JiP+oB4J/K9HKrJJTW7bWa/VXJAz8PStGZ8i/6sYgwXKE8OXN0w
wfw5RmocClwkMJnsreLjann1kmbEYSmsmxKvzdbSGRVIkguoEs1jFb2Py5uRDJXXBoi9qvQlKs6l
mT+E5D/Qt0n2/x0y786xjrVcr/hSz3wNlXSOnnKLaUbfDlSupK40VO0uI85leV6a6ZJObrczKprn
JBYfk22v4OaeJS1M9bJiuW4ZOnqzea/31lM/D/t8gY3S4t/mg6+f5qm9Vrk6RSYtW0c8aZqbrS+8
zEJZ7RTkYgutegV2sDWRVvFAkOdqhPNDEOr2sXJ6AFQsV5raOdd1FrBombEQMwyqJjrocaSZcGOg
A5O1h7i8G5IEWFvrcldF0Dg11jDSmk//EG1wZxPSBXVmtwj7kBsIZDpuhl3bTN9drQADWmAIisBl
S5NX7VmG6MfRNilPU8uvnbfFKVAS/7GpHbQm+1yGagU7rlGKwVEng8mHx8IwPW8atHl81nUDpxMa
SXOeJ631lya49ENU39k2tPsOThtjiKg/E00IXruyp+SsT/Ux1ZU6kxD7KMrlKDWCogViel0bi4M9
ZmsfftMaCxPWcMC0vdr423g6RH1FpTASLtICLfdpa4Gtp+oS4sXUUBjciz4pbkamdI6b36ax3p6I
HEOQZY+rXVii7seuAFPjVPes2hz7GwF2eMJLMh6S2TkbBl1IJHEByxmKkFyWJzfHhjuFFNwRR/q2
sqYtytv2MFi1uw0ngbO+Z9BmijR7jFx6rSSK9ROStD67hhUQPzEltHZyyWAADt5QJtEhZJQBI1g8
2mIeD8iOwV8OUIoUOQpYVl3fcRlLZDH9j2w5UMgYOZDCuc5ekE0lS5ohJza90lXwu9jwswjfq3Sc
76r1+a45lpoybrec15CdBkpFPUhotgBb/XdqGUYpX8asI2keLR/7tmYRxmokSb1JUiP127aY9llr
fIyVmd5Wbf3XBdMjAk3Juca1lEi8sAbeKGpemErzwh7LqLOYt5LDyrQNkGj8STY6qMn0xhv0dj7O
QL0AI7jHQjVHzsr6bPfuLuzhjhcO2sNKVZQ6mUpJKnE+a0LlOKwwS8cVWsAxbLcloAVAXaDwnWUc
LsocDqENflxpORNBUkdRZpsMZbryaA3pp5Mzvk2NPPR00h11Ldpq+jgfyzIAv7uwikybxDfLBBUG
qXci4tRTeXQckzE7lms/NqwSXMhpCFnrD21C+DCPSYE+caYeMQPjkI8RluJI99KWMLa4dSdfVgXU
ktlBwJsFFWAn1mh2LNQzyC+iH9yTVKL7bInNAWu3t3vN/rQtxhGFKT4t5Ag51NFNa0O5cKokP1ch
fKyQOd8AB/88ZMCNGqtnf814KctntsguRalixDvwNxyylmz7cXH4/2LreZ704SkupgM6farWDMkL
7/EfSah4o9WfiSL9gEVYzwnuspLuy9bcVzdnTkhEwYyu2noeagsLTu6nYwGaQldnCUWdM1KsXv0T
HyL6AjhIm9oZn5vC7vYIsO56RAI6bNSN6sa3Bu+uZyr80blQ5Gn1fOzUKmiNiPOFyTUEKSmKE+s8
YS1/tlO4XtRNKfNGCidAgH9RQIs4c+j5YXsUsfYqWgGuGCWhF06EN3d8vbUS+TYw0f8PLpkwzRge
4+pkUftvAX+eXJuauMHISW4jk4ZCnKqKZV5GDuchpnQnZ3ogzRfhGZa0u0SgT1Kq+W4jfm1w8YQb
yUSBHxURiHFCjE1DL3bALH2VstPWGYGEsMpdTPvbcNTcvRaoMw3yyhQ7KxHPvptj/OlcNiTJBP44
MCJ2Oy3UDLWw5TVj8iVnpMJdinyDrTXxY5A2AadZsNqXRvBoueRhkl/N4yiz1zbIDn2BJqoHQZaP
5S7T2BC4Q3a/aCjP4ka+2swqKLXsgzOnOyPi5rbZiwUd5JrY/pT6+qGVVb8pw+Ci5/2vHevZEWd4
TQa9Fsw0K0F7547BfJft87z1Az3fC8JpWefhTLIZHiJcMdW2pE5j2O8gfgnS/pLVtV/31qPropjU
xqA+1Fp1DJ1O+kJTPH1Iz9ICTXdrR8eO0Z5iPbg4fX2Qtc6kVs9WE5lDrkXgmAj+XHTG7bLSndCg
jKT26WMBvrFeataGRLPbZBYV4W/fhvkLl9neqCcw6YW9ag/14iDpU82slIcsYh+piL3Dy8ozq8aH
wZieYSiFD64zPPBXoxI2zJAFXvvKvR8+90zJA0WTsTKUwmCPX6DYkovD3mJiN+pEIFSoaYuzrmNL
rwjlQuobH5t5KJ6m0seGUNyrCvthisBTU/2b2+CDitZEskGwxasDjLyGaF/HiHl5isiRNq4SuwVm
OwA35gVBI1D4V0jgMA5QGxL6zDIBiG3IOB0JyWBF77GyUXQ12mfU85iCDQw2mSWuHAdztXS0Grrl
1SbFpFO6KAnIj85bG7kIt0SAqT+XUOTsOO4JiRsfkygk/U/pj1W9Rn/H0xmo6h7ZOOLWbMI9z5eS
YRc6gAfDzDgvHJ45YFmyx+0Z8aqcp1eVA3pmdaBftUG3b0TEBxbHzbK3rXy+LGwBSFvH7qEhBs7y
pT2SOojswsX0gv478P9zR9j/O6+X8X95vS5xF/Wfxb+bvfgzv5//mL2wdFHmK9K3HCHp4PiV/zZ7
mfq/XHy/tkPDiAkMR9j/mL2k/S+B09t1xb+ZvaT1L8elf9Z1Q8c/Zpn/mdkLUxlmrv9t9hLCwIOG
9V+SrWK7/5jB/pfZyzGMzuyidtiZqY1Z5gVC5qedUx0htH8ylX4JmO2HdD96mX7O4EynFCGvOZmY
kGNWfa1sTrk4DFn4LAQOCkLETW2BL0cFh6PMU/YvjopNZyV+U1UkLU/3pZWfxk69OGLeBUSPzCJl
mcWysHAoFdQtG7c8Gm/z2PCHvr4B0siyW9HwG9sW0ShedC+rBVO6+744w+pAt9ZcCmRe0egcSgT9
u1ag/q+A86PPJ/sYlSjuqdp6n4txT6m0qsatNwxAVxOCh7Y6bQN69fa2aWhNs+BEIQo1rt2VDH9D
RTK3hQjJQFu3plzm2rZzf9Sd2cd+CJO55NvXg3tcGkPpPnZVj1VMZznJHnldKdThrcsApitQ3g7l
y+JXCMOCTCGga0ljS3c1FUYIEaYnoHkccMcNwU4TDpBw6hh7RNOHTj/LmX7AoQ5Ps9E9FKzcwWad
2sJGljh+WYOOW0FupJse6xcjZ5Gc9BhJyNJEMEAST2VdHFBizgw7zKW1j6v8vklm1vXICLCM3UZc
OiFo6dxGiJZmuyyy/DJtHysz8Hl8382oI8+HzejQ7vIsPlaDAeYpximTLbuCoPQuEM8qe095aioS
xEp2BFnAQr1joFPCEEwcEFM6gyEjk+wLTB+sC7wGnoAM0I+ilJRknvjlCskb1U8paY7y+GrxXSx6
sgsl/ibtqU8Ymy4X20HKNTiQymJ0ceU2blApswaIqDhV334BhJ+gw2AmQehDprlOcgjWcyc7Twlo
wqi+B+hztJCRzfoWYiZO9+BWtrCe1rWDe6eaCqdV8zCELACCzmsredKTaDujCswhHSbWJ3Qy6HAg
MfrPqk0/koktoDmQFGvQw1l4C+N1nTloGzNs9nEpT1HyKAnnA7y8bTPCoazwVhn6paT9FQJBCPir
ZZBEiXYVnTuMMzeBPdIB9BqR65jB88CNXDQ1ez5EYHlM01/vxRTvZD0/kV4WBTQtPWvKShp+gUei
YxPpVuHZLr96ghmLdtkFi+JqJOUisq4YcK4im0+1oiUvhvwxMvtra2j3Y4xVGu9xPW3K3D66ccFQ
vLyN0wx4heOTevkZyRp3SXtP6iJydOTrSJRitYV9QHChFtzWbfCWA8bjhnGd50Rp/lg3eKgp0DoT
K/VMzCL2rOY6NSwM+sA6ur2nO/OVhC/PUsPFatG5tPxkdZntxNyejE5Bk2YEm7KcVKFnNojf20a+
lTkhllSfmgoPpmFjno4/zOqldahY7cTL8+6ltlk4Ve60T6ppr+kv9qKdO/cupZjSlvu40X4jbsra
Yv5h6vixDKa59mZMDiTnPbrwnfD/sKG3wi+9X96JFUcRHf5GNhPHcVWTgzeBFjrcyMC+djYJ3k59
MsRCN1MgoWoY/aB8+AE/9FA34aF2g+/CRi3WhsQrCb30BMWPS8QoUYSoR2r7VpTVd50cK2Wfddga
aEmoV5LuMGf4ceG1vWPU2cdde84sneLGwluWzP2B0DSuZiw+ZXZ2xwJLihM+dcBVkQRbQXoEW3ej
i1VGdJKN8dqm6YOLFV5RD9EHD48CtZpMS18wW14yKmfWoktaPaVJdZ377JEsGza12X4ApFc20WNK
X67G/GCaFEIdmnTLE/nwKbQ19dQAX2UhcYgfrF7tLPh7uj6/qCC6WGW2swOyvNg5ThRxUzygA3qh
6St2th1rEE2sn8LhNYB7gBIgxr+i42T3CSrchNMnag4O4PLU119F+OMO+jaE5NTyIszPxYgaKYav
PqHlwARUUjFZiPsMUj0ZVAHk2phm9DDWDA8xD2NN0M/wNM0NuVuw1ViDm3I+Zc2bTkNXJB8DJ5uc
jW1kVoDq6AQjhDN1v++nZNOE9LhLS5K03NuyunST/m4myDtFJd+YBqEFZ93WNiztzadmWOCiUsbG
i/tV2fNfKq3btlwn83rhMCBbTVfJvBM8yiqikwgg2WB5TB2G75gQb0gDOxVR+ZpTtBszwHJONhfh
cYjeTtDdoXqLynBrjCZdoEDfXTBrim9DUnPThTVUwECNHeC7Rfa6VmW/ocrfkrH4DXA4jyltF0ul
J31G0aNFGWuS6tRkfI4W6h1a9UyknmjwKpVkXndR94kD48vFlb5T4XAQMasMostOlRMfFzwH0Ozf
CVNhz0i13iE1T7Q95uSd60ZX0N/7yQz5oK3HhkFKULXsF9GAEQfeBs9pjOg1inLEvMFq9KymP11L
EAJTG9TRd9/OlMTNPo/mr3x8rzpGIXIg5tX0RTttxyBCvOYIzo7kObUR3hnFC1MEk85vYGnPMXQq
k7sFlxF7yQnBpfYpmOwS0xYRp0jo7n4s0qfQQLSytN+FpHXBi414XbsMZci/M3rmmk4RI6Quq4bZ
AlvUEOnytCA3GKLPHDxfVc+PNfOmrO0o4c1P1RkXkx3NwmRHI6QKQWj5wsL4rKO1naW4gLlCaskC
Engnh6n0oQOobW58WTZtCajCs4YeRcoVW16XIatdpbZFaB9sMQE/CeGvw5zZkDm6R0rwhH/0wAD0
VMjymR71rmGtMJg5+v9mZErK7A5yEYF/7mbROhaSzqvT9UiIHnbQSH5DzTkVw0OKMt1EjT+bN1nd
gDcimCRerQQxuUSD1vabVM+e14NcjU9mL5hPwqyrcP4YSfTrMDoo8JypUR3F+FgGwQvuE9Z/wy1T
K/pJHmOwhaRpleaNoZmsw9xLYubvmJ2vdWA9W2n/EbnElaFIir31mIy0+GprlAE80jz11LPUEQOy
AtgnRoyu9ToKtY3JGZgIimPo5ea/toNRGTaG6H4NctiFAIL6qTAjzkvDzYXFKGWOl+vLXZsZd6Jq
LmYUHFzijjZBkbxMMvQj8GFZBasy9DL3Ws/pVeKCtAnWA/Pn93jhCEjbuzxM8Ihx7I5PS/pc2+Zt
nydXAexxkeZZM7uHapXhaJAIiaoucuwrpzl80rp9X8cHQQpGTZYIPL5dH84hJFPJLPEeHsc7ygvq
lyCEhIcvqcmR70XvLQID4UQ/8DraI8xaz+mVC5pew3jjuyRGc9CUXxVk0m2dKDzisPW5hmlG/TFo
9xnanlJWH7waLE+vypJfeTtlLFvHnbbgmBbLMxji2gtsoIpu3v/zZXGLZjqjPe3kxNPVreqr3dnT
47B0pyhl+Yv4ZRsM5LRZLLoKg9p1IXTJEyEZFZAetkPsF1CJSFWrDzr+VgzyHHLrRNO+zfmBH80J
8xhxCWqJcH0y49lFGMchlQWvIli2glglohkR9jnhc0Z6bOOoix6Uj31m8BCU1j7IopvCmrxsGTxs
uFty2CcIPjCobcIwBVM4s40hDFB1T8l3UARfaUgOoTGjxmy105gNCxhrBHTO8IPHx4nQ4AWqfuoz
wIGthRYrj+G+GQbaWZSGhrG1KpZrvRZxoKkeB8AceiGXLzyF4N44AEW6ggPV8F4q30n731oxLWaA
P803WkV1ssPaZLrnMQgfZqavDvusxPqruW6CjLKPRPN2YQhQ1RhyOXPQXpjfch77jeE0xbYEqqNW
P3iEKndqEZOl5+6NzePj3OHjyuVjTM1rNtGzcpKLtM1NtCT+or5XLbUKruBuGcRr8HdbBC4m4Sdc
aBaIZCbZU0jgIIjgt26hMnXSTYWmNzeZOKajvZ+x4Tid7dfW8BasazbaLLDo/BYqOi8eYqJqYJjX
FUUpAjC9qw/EFltb2JMnDf3NRl+6T5GgPnXmUxG3+xC5xTqmUGTHV8AGzEjbB4I96+T6pvtmdJo/
uN/TErE28pba5j5yupcUx502aRT7T8iXvCUF4abW+WKKDzsPr5G+HBY8yXPwqM/kBtX9kj2Y9lL6
dG8XDOVvfVQ+FSVaWCd9Tx/CqCSRLUgfKuBem8RInoW7MN8qmdfyET6rhjyQUNg+izRGaju36091
U1CgBIE8SeOLNLFD1BmKIY48JvMLPNhjknRYm137sSbmYeAHbtPkmlb9J3QNNMch4jySnTq1h1ix
7rC7axaaxw6hgEifOgc9MSXec497qZnAdeK8IY3mzoFfARxjnyWNBxCELQLdcedHLsqLpZKX1A4f
mPccW8O8sSfCQiFz8Q4q5XGXdTb/JNXwotDNNS9tvDXc31nyAmDY+huHhCTy9Lyuixcz2llhDiwJ
tPhNiW6fzA1C4VC3tBhM5GuDrgWC17Zn6uYirZGW+lyrDnZlG3ZAPjnb23F4rtVW2V9suE+KZX7U
h0+E6bIeIE+jnw8VIGI3G3w1SJRByDqNTRVFTyXejNFgxpyS32eRxe40TwHfQT8iFYT/5Jhn6Ebb
hdJCdi800RuSojHP/lg4dgJVXepJPkRTdCEJEI1pZmAmCSXRPC608ZoCzGCRSmZXQ/tZaP2eX01/
YjV1hyQNyQn+GtMnqxjwbgwgUnVw+OYqFNZTav1g1xes8cbiR6GIJuP1nNf23WRZHywo78YpP6mu
gDtVkSNmzgR91e9Gqy5yJZiEBOdMpX43WxAdAAdyDc7oY5BebIu44Ye4DBeJCnYYgr0jrXszRYYQ
SQvPbHen92WwU8tPlc0X4pKemRMRlqnHHzFAdIzmN72re605PfaTyM750H2FTsOPm3X9potCLoPM
Ad1o7HDVejZaNrsjxYv/YYhJZduJb4Rrux5WdSYaQC3LTshFp+LPUR/Vr0Olv9uYamo4FwaCcjdJ
zw5+lrglQG5gxugue8NeDmUmnmyQwd39nLuLpwfdXdJbZyOjqJ1Y6A3dW860Q048r+zlvhNL7szG
ev8v6s5rSW4kzdJPhDI4HMJhtrYXoWVqRd7AMskktHTop58PZG8Pq6a323rmZveGllXMZGREIBy/
OOc7GpItYVgjo2lwBVX9AAWXUqK5ZhGHUDy292WBc2ks23Pgg/TH5apbZvHBdNe20LXYNd95i2aE
YTiQkDB9GyLrifUfJY/hMlNPaKgi4+oUAisOOxXmA6Rg6+DZ7+19xYIGEGiyovJaxPrzSGCUC10W
jwESnlqZd71yvUMMqfLSYWqNWO1UXXorewLNsr1OiK0FXrspEoKv/ExQop11iS988B4nag1r8WRn
/mGGEsCNL7/aHfoBL4YFtEQC7AGdLkIWtHFzd+hjsLOF/7ksCFFJV7uUZQHgw+ew/O5m2Y30cSbo
6hBFAT9efRWaJVLsvEgkFu7AHStSLBxQhCXT99A0N1Wp9qV5adp3Q2cgio0Hv2lRzbsvyay4jpmG
RXa37my7RWQuPpLUIL0X3z0oImbd7gbtVX4anW96bBuy0GbEGHn35OuGVtTCOcQJYdrimpoYbemZ
KEba5lA091ZkrRahZ2tfWcSxHnmpMNYnCYeR/dZqEEM5fU4cBxeUsHEe7UuiV3yYlbQAC05IZW9V
8LUyX8u0h8AUM/FPyUZgEVOiy+0sGGmRjQFDmGJCUcTStA9Oik09VseEqWTOltLunhGtpqgh9APg
zGYFPpBcqvoqyCB0dA1gXTcH8g5PImblm9JOmAK0bpC+Sfb+TfBqUOHQjBvPacSCGrb2JQuCH+MR
DAgWFTRNsLWY36Xzg7SibyxYP1WVU/skCKNcMtqDmHOrgh1geAmTHw/7V7VwO6P5ByB1Bn3y0lV3
nMskSN7lKtwYtbFRCjGLpp1mujor+AoDsZJkkHULBNWa3pnfbgVPb+SKpJr1npMp/IA5jMtxJfP4
RNAKDoodG8vbtos26ASuqaOeyOS5ydkmI2H9nrC/4joS4pJNI2BVJVad2WMSiBnPJQ7jybrFrAPR
pYxOcU2v1EqcJM502zSvvMVXg+kD/vVNrPzdlJZnajoFKLxO5B79HzY+tbZQVrckt8Fk2jrw8UJC
J43iDrmBSnvKCBJf2Oqa8beU8z+Jmtu4aDnW8L7QYYLe6RJ7ZYpHpjUeODA6gpCUxqG6ydkA19XD
6GFKhiDlz9wKU1ZyGUMNtGaoSCqScBNCQ/NbyMknK7M/rWI8+cty2YX2uYAErwEzZWsaT1Iz7K0W
eUads6BUrH1H+QlJL5qGzajeVBoQbRoAMLSOHg+ZwmwfSIyh83hsW7wAsKeVR+Gitxoxc3oTz1wP
2whYFX1YCzycGKq1gSFjxvlbEv/Aeg3J4pqA1I1RYZZ/7uG99HG+7XCf1OyciM/R2J9xxnk7drn9
jCYFWtYQUfJX2yI9xAsuZA426Cw2vgZQ1BOSgKKq6zQYDDKLyFDUEWugBUY4R4fRxUVusXm0DUQW
HetOIC3OZnCmjV4qEQZXsnoUZbfv7W09YAg1Ia8X6AhfaiYS3NH2MobHgHJrGut1YBpbM3rOyj0X
5MEJjDP6mrUAuaFxozf5sJ/Mu9G873jYPHhL22o9MsylbN8Yjsl7N0Ji+ggSC5sDksBB3Vb9OVB3
WabRK2lKjI82zo+ZS/Qqm6xrzRZy1CRNsK3WRY1v/HGuim3VoxPC+Jn4E1/jYyZkHHXKPnMtrj0+
Rv64FV1wK+QPjdHJgCOTqENYeFtaDHTVSByjZ7B8iE+I6FjACA3wBr1zPZdQS/BvkQ+n863ujmig
afnaHSIKO74k5Yc93xjtc92xS+64M2R3McF19WxiUJmfWrNdtQuJwcXWqtaOzcmMMBo4njSzL4Uq
T9b4NW8mdw8p50z946FTk6gjyd0rmOnMBepo58Hz5B2x4jdBKi/BAB+lMdA2i9RfAw20TiGhZmhN
3HVZk8zoxjd2beKo6jiOqin9Znvc8kNU7Cs2O9egCJ9KRtc1o65FubzAbYZ0cWp3YbVA5SMkWtT7
IH8JoH2Zgu69J9XOhYDHitTNTnkzco0uzV6QfxtclLQWMUhzZvlrgqNBtiWUV/7kEo6MpjoLMKG2
u1aN+4a1B5JGqh2BLNeE+Tw/QFYe0EHa2/FbnkfovfvtnHwtk3mfA2GrOD7ClrzIGdx5/8Vor2pY
4oRTXHxUeqxKJJq69rWM3N1cnfz8AJy7R4UtYiYFGO1hkSF+MGFBtA/qa+y8UUYcIzqhXo8QoKEn
eVh1l0mAaYR7qFAbi8lSkt3jxdmjJNy4/iui4XVaCSIOkeSyJeuFRyTRdIzdhKlmfluQSRxa2UUV
GBE2wsGCksJ3LZIgAR6zTBK9iNRQGdfbBiB7HOv2kvRGdHIM+aJc/dAPA00GWbJzGq00s0Mi7NLw
TMk+bPuQ/RXsNupILnEhNMO8ZkalBF1+ubIdsPmVOssme/FGVzBKMPD65ywBmn5IVtRXqHBqU2yI
1e7WfksUeetajANC3G+EuMwHldw56AudeSw/yq7bqLgpLzpxGP0ZjLqCwiUBKJ2eyufO8YjTwfl9
n6fW02AVH/1IoTxp7J2K/BvEKLz1cT3cETNO6ZxyYOVhflJGyI5sHLL7SB5Gq7RJmXM+Jh14T0FS
6rtAPqrAODq553ziKbkmhNR98YbsJbKdbwTzRj3+nqSSIa9YYmAPKZ+Q5CR3TcW7LSxeEt+p38co
xc+k2oufdPlN0AfGekw43wjuY3LbUlngYPNLybFIHsM2jsyvuS6JWBh6cCCM8k8IknC2Nld/gUPH
LakcpNEPa1lSEM8PU5OYAItox2Xcfzhmf6SShnsZWqz33LC5dCEgUUB2jvS/BFgcmUZgx42s107P
OGKJUG16cgBadJxBniGLwaATy4YmV/UAExaOXq2HJ9tsgjWBMJqI3zhh+RLh3euyAwYE81QLARym
U8cckAj+hJOYw0Un5wtyyk7pNa0BrtQQjLZz/822fMgMi6dnbr8HCqqGCX7DLIp92OZsIVvq9TTC
QWM6G69gRjqaVPQCGeHWGuRt15jRbpiIxWqbx8hHFCZdJtaOCW59TuNTEoR70iW+m7KiEKvydJOm
TbxBsfiQ22Rb6ZZEFXeuvkbeFO2tmpvtqHuiDhJvN03LHdsdcBZ5ZBdDNgf2F9dchskTuYPkVpJW
D9SScAlbnBuzvPL6TItFQ5BWiouwbEsyPmIjwdc2w7uAQnlKeLvbHEM3tEFlMyusLewSY8g0qQv0
dzFzU6gHF2IgOjQEpwJdyo6pI5w7GXwGPb+gwC1E8uU1p53VFRZt3QXN3it4ldh7cordz1xrGxXQ
HoMSBABfTDu2UiAQidTmrsjPVQwud0WElpz0LsbyLDuC8LNP8vZadsIC/PJlmqPxRzRfYEdhFsWe
kruYaiv8t2EyxdtW4DnPkUju3Cx8sKKpP1bowUztce1li1+YLmbyG8ZYIOZU8T1eiiWg2xvNdbyd
KZvJ/80PyK8JhG2J9msRmHQ2pQpHL50gaAkTibiFybeyq/pkpv5ldCcsuLyQaMG9gPqANFUa5Hz2
dxra2+ShLHRKIo7JuN2ZWEAY+iimKBS3oIOPzMU/iF3+2rjBJfTbc66lvk1q66HplplpP17KyFCE
sRB9XLrtNvcZWkmWxNTxKI+mvFilPjTDachfGqT76FXNEZ6Bs46c4V4oKa4War+vTtzxye8VSJR0
nneQNeOiYxLlYirvVPA0o0u4uCGkHpuzwpuaYNvk+tGTVc6tkxvCRCLGrqvanSywHVVsrMckFsy2
iO9YZJQ5F3w/RgQN+fJuEka0ZSxJNjdfQljAHB5Db98OzJU2QRDl57qasPAN4LK0vWuQca2HxBu3
qaQXKcGeYSVmkBVCutUMx3BMc/fsZvQBci5vKOPdNSGoA3exR4/nIa3e+IFghK3w6wgb6QWbAgdW
rY9mTpaCJ0S6Xg4BPyvLoxl8y1ze57nrdq5fjMe4VSu3q2/6EYZGLKpjSywmlAU0vJ6Vr3vTTxiy
xIhfmRCuZENOTt3g0owlbBdZuUz2XwvzWPHS3gofCZffktwhv6eqMdZWY77XycACJojLnbQ/U59B
TTfJbWV3X1wAfszbzIv9NHVAWhSMTYsu+6gC+xjZWu3Deba3g2EsuVmuAcdtuHE4vNeIy52dzAwP
Tfns3bdB/wP4WkNmfYNpqLZoOER1RghqXavikEpvSZjy262XEBqjh3akI5im26Dm4zqZ6UNiB5hr
/Xzbpm+msOZr19XWDbbeDjvf4PDcu2ZPmtqlcOUTbNtqk1bOoZ3nlPujDrcqGcadO0CO8OnPDg6J
GQ3G00u1/OGSI3npZf+jcvVzMEoXbq4RH3LfErtpdIgXLeqHNJpuVEEQRyDy5FAgI1s5HkZQzBSA
EMUaou8MBwFLRl4yxwM9qM9mzELGLexsl5JcA88BGCOJdo9+DCBVsX3canNksNzXzt5wmw2N3WKL
VM8dtSoTBBMaYeTxglBmdIozze+YJkdxx3LF8m4mwf4ywIgx2g7qhn78VKN3G6nqkowli6wl3tEg
chhOUF5e1Ii820M8D00QU/+AxjRurWOaeIsIlOWPTCyHxZD4LK14QhzxtUdGci6N/H2MoQXN7oYR
GPvMHr19f6rMAr6kCTY2IqxxpQYf531x+RlITge3LzBST1lrUmbH1NPTApv1GnJVsCqgatO7DDsz
SdrFDQEAbtnIS7qgoWZ4IrWltmi6b8iAZIOEEH/gqRyJCEWT4tIW2dhsmXUG6T4YCYIX8e3khLdu
hrOp9tBpOCEkKhF1xP20tbeFB2hvBTYfzKbcdPzoKSX1ZRMUbKojhT4QOxQ1UAFrlcDmBvkJ4D8Z
yQef/dZVFEtMN+klvs+9SpbLIQj/ZsqZfKuIHxnYj+VOJi9jwohLJRwuZAaF5zRBEmO2QHD0+GpW
PsdEchnQjG37StLR1IgpGZSZycw5D9CoUoCrnRjXbhu2RxRfAxCbxLvalb8b2jA/TNZjP47RXZpS
nXA+ghwqSKeGRtFD/aqXCceIZHrqVfeYSXdJO+RKr9oXMX79aWc2B2zEZnpUugFi2XQ3eYZFwY+G
fRZPwMnSDjsHBMWfyfJUmevaKy9OD5uF581J29mM/jsf8qLRIpolyxpCYJOfI5L/GFfOgCT6hUZo
uFwKJLZEdR6uDJjam6km3lPjQtxk+hIh8FohS7H3nqItZwn7PCn7ikFNrDM8kOsisJ6MggFIPmTz
SYTtlyaHRxv21C45ug7m5NXRJpohrzKMOpnrbabR3aKc8e9FoOqlAvO2cTngRRnxodTovhpLqeeh
7m446FPubjNG0YGs+QZ9SV/VzOiTAd/s9EUE5bsUAIni2L4tmum2Y+KQqiR+buPhDadpAF6FNbSs
eK0TnJqbsQf+4IUerXuVYlzx59dqdO6KhvmGh/S1doiRtHSR7IzIeshMh0OWBFQ1SHxnFVsjF8tv
9CCwa20wbmOfXy2RQivLcbN1iANy3YX8kTHSbROvYr1MXjYBz+uapmlT2nEDF1e89Yzsj04g+Jng
21igac0ICUm71ywSP8gKEFPnrZ0yqzaTmz/MU0qibcxQaZx6+gVu+WzUs3UMjaDzzDPwxXXKzf3K
tIA4iDeG3AiFesAggSzL6yAoZhxFndDAIwzLeVPP2a6jn2HcJh66JEUGEPNbV6jEQBxyT43IxMMI
gEi1hNZ9ptiPzqn56EYV2Wa2Jre3PhM3SyQfzr+tMZbWfTTxB8cCPV/67he6Ptemsp5dmdz4IuAU
Jq0BoZMV3A6CUW5jDPk7YS980CMDJm5f2ju/ToMDv6O3L4sA1wvEgX02VQHymNxCSW8FmyxkceQj
7L+ElMC/vvrP/0eDNJ5HBCi8YFgb/AtvpD7IqRYLQo12LPXq6TwSk7JbEigYxnHhhwQJ93KYtm48
4sREiWNo9FVmb15dbaOBjhuMD/MmJ0R029miwYQ5vRfNDGEtdpIjChmTLcK1NZPkwWQRrYvizSCd
lUJ4BORSO+MRf8M6JdB1jToMVxhbPkrZZ3+UvBXU17kmIbQbjlYEwmKGb1WlWbgiMy/bCFI65mSq
mVx7X5cef2/HSCDdMJD7UIf8YvN68kP4WKqh1iZp81oHYbsq5XyqyD4/tV6xqJLHkynqix+p+0aO
/k2HrJwoKRoHGwLLSYB8862ku6/c/qJjPAm0KsBHoljtW2vkQgrmEbK1eYsrpTOUuPapNK59i0MM
vw5nTrpvlpiqpq+P/QJMnUvMrBVW2314O1vMNNSMIM62Vbir8v444/JwLeBAFaPXVYVyBTsqwAe3
tAEaK7AuuXTARUxdDyeyObkZdDeFOwm8HUQWXAPpyojJyTMsCOK0Ay2eN4PWELfJIZ6LQ62yrymJ
uYcIlsrBmg6qGS5zHNjnMV/yE1rvUrXQTMog2WfGUTo1tbg2363uu+VnBnNbc2AOQ/KHGQX36Vw6
O0r7aFUN2COLaHBYi1cvhkmKgJEjyYW3AgGQImLV93V9D8R3Tbn5EozecGyi5mWUHj/SVyycNCCP
wum+Kk01EEY3WMoOZq29lzwzi2tn8in2O4bTRRg/FON9Tc7UTiWhcSEeDnVniZpzch7sBWBfdu/5
ZHMlM/bKmagxzEZ0H06CCjPBSmYZOzdHOdll7r2z5N/pDBmCAWsYEkf1Ng/xpwsGrATksLJ8lqeJ
pK+ERig9ztp6iF8FHHBbGh+Gdl8GZn5439LrlBrffEPezaSYHyInhARZOo829Y6phq3TduCYQrZp
TGXWfg0BSdbGj7rFONbkiuxDDfsHGEsKIiJYIi77GnGrBR5g5bq4yzly1zio46w7semsoWnmO9AG
3F3Dg1+O8c6fkb4S5vMe2vXO9iVcqCbH7JISrEm98gR3hTg0wIAJcuRVV3JgaoNKuGoRFCNEiXFT
rSdSRxtyuKDjaXmk6k5C2WxsQie3NsN7XaAIsmNo+mS0vBPCA19V++ABESAWqDJhw2ARLJtlvUO3
QmJttnF4Gxpi8La8jGejtkGqGeZRFmJAneHBixsfUGnDVEfUXSFtmJrbEU2uXN4YvPOeBntneay5
FuZzEaxBx7wAxr4lD2irkw6mJj6ahqhSFHH5Gz3yNy1HbkPj8Brqgc/bDAwlGTw2l7QeBGeKmIwo
93Ec1SZxURUkEnm2W6hg30A0ws5JezXtIrtBLCbkhtHlsKOQG/dW1OMSEmDj6uqUBsrYYcjl/m/1
YlX2ndpFrvuiAowUNnxMFU1MWPrZJhyBU5HJ0qWxaoSmc3NLAKV69NvplGIZ2xuifC8ScetlPoOr
nKDbgbVfT/vjFiSzheF4ZxO6gOMoOXnE8hYp2NO8WZBlSJ0qEKZT7Cg+PsOhzorHQkI3JREaCG1u
o61piDJqmsFgcImiYly2bEXvclIsUzKGVarxYMnUkVqXPvjBKDo0ResBbfHwAbYYRgbLWcHXWeLD
OYYjozw5HQLdumGvYeC5ZKCX7LIumtYdzTcJEHdF7AxMRMWL5gq0OnzB2o65W5XFxExzBl2XfQJC
mMilcOa9Ai/H/H2EofkB1gC1SpR+7fn9WU4kGGWicu0b8S0EczKtiD7bKOBYqNayo1KZ2CuLnJKw
Tj8gaFcHPF3M/VQFZI3014x7pFlY4wamU8zmP6tBLtc5v1DQurfFwPMpWPaT5EYThLgH22fWevtq
CB98+2ZCmvrgScxe9EikxCsSK7om2nrkuVzTiWSVgYktxfBaqCTdMXbhQpgC0gX4EONJuPSJ6d0N
BH5utFU727LN2e/WmHyqajwWBvyC2YPymLb91ppT95EPxWpUhr+Keo9LsECbZ/jmhcFKnC6WMk5t
b27U3u7w0DQ8mVttIMCeXtMxqfZG4TjgfPNo17WMf9vBJi3DrI/Stqa7pFnbmI8uDRvhlJvVd4dR
k1YAK+cuPbBQbAvvNm4kR3v9TLZukxBI436pDMpp1mvBZMCU++I2pDtRHnGWGg7scxZqOLpdP92G
03sTvEMsjGZrN2hCZun/Df9HkCGsIkTC78nrmilvT2nubsgPZ/0wsAL8ETQPSgLeLT/HkHEL6c5+
8Fmy1Yt4MZRfAraCt6b1SYeA2nP77GoP20J6yonTUwjp6kgf77uS+3/mwUXuAWWxQSlRioK4Wrko
s7PpqQVagBUp9+TWR+E/WNatje4j/mJhjnXoLlEZbYPQ+urBx6gXlTdktcGunnWIpiMxbhSQNne0
XkJokggTgMgVzjcxMU1s0w9DNqdQ9W8uKgIY6UwPou9FQhBqcNe35W3YsYkazSMAfkK0ykfXZ77q
NJ99c8gbWKPfzPISswnx7ZemP/eVx6pCvlSeC1CP7XpWhHcildDN2INDAShQn9TwYBNkzyiSCQPS
6rXswkPakQzf2gR6Q+/E8jfhOh9r8hGQ2UhiZAyYW+T2hW8eQhidopcZMjC7xs5Xn0Nc34VZR9MV
rypTHGSsT8wBTnhuriR4rDxjj8nwupgobHYZ8egsn5eZOyTWBlRHEF/RJdxoytExuS/0W+F9zPDb
rA5NMigZlixWADSwQIkRPKYNA+DWRM6mwiPTyDudVSfb7nfRY4aLMa2dZWntMDHsU4Tc8aGb2v0s
HGZ+ifu1Ve2Zs8c6DblxU0T4QwJFEdEZYMVlDxYItZWeFctScR9Y7C9qE5BV5KrvMltAuqCChn5H
8WCyiG5ZZc7BbpbytrXEh0saJcWj3FOybFzZn6vGhFeWvwcIv432zaGEgrqorOjq2uV1rLByxsvO
BPoTuoucz3Tj7pyO/3QhCBQInS0NjW7BTbBOJsymeAuN7H0opjuckCAxKEtolS2dfRhdclJTdkm0
j2WfD1aP5jV273sq1LCZDtCXxrWPMXWIbZB4oAJoOcG798EZ+VBHsQ73G9EQtg8kAZuA/Bsz9O/b
unJX2YwKu5XDunGGow64S6vwhKtv307lLVPaHeDotZNPdzqIvpr+9Ky8bsPAA0MBDvGxaa4RMeVa
Ue5ZzMFiZCQN22lrDI/VUK8r23g1fP1D5AhG5QHpJNNPxJKLuqWpD35tkwPMj8b6nBAm4DoGulV2
HES+aM0Z0/UtnAzrjI3xWPQkE4FCLLEmGOVz7p6Y355bFQKcCo8FpLEaKT43m/YupgLOe+9FFtS5
RMds4Hpc2sZ+S6dvCQzeOsuOjsV6UW78QDwRInUGJQFTzviSjjlDQe9qcNbTg75JB9BwHERib0bJ
BbkjMBE8txP5UYYB/QGxq8p2YgpYSxdYgN2TDSNu3bf9jcndkeCiQ1KV7+3I1qCtpuVOjuNSx2+/
Ofnuftngfg9DE8St/cUdRx6HI3zXUVJiH1n+/jd3XAnQY6oKG46JBIWQJc9hhOOmDhBrlcZDmsZf
Wps3n9GvHyhcax05RV5Kqi9XvEkG7s9f5295dn/7ff6Sr/eX//wfBen9nqP3v/ef5RJWp//X8vB/
j9f7Faj39//8fyNtD4vGb+/b5q9pe09lWP6etPfz23+ZL8Ufih4fk5HvI/2xHA/74y/zpWH+IWyL
t9b3MWeaQuGk/D9Re0L8IaTv8BOO7Vk23fjfw/bcP9DSSA/7pS180/Xkv+W/FPxDv19foFRMEwuo
h4XOtfhFl7//7fpyZJA5dFYr1qyr+eKc1XHYoba9hpvkV1TjrwDCf3Qp/6uH+kuqn5ysHmgEHfC+
PfpnmsY1eOh1e5Ockv1vr/5/56EWz+lvzyoyjMFKfz5UeCh2+X5CstFsrR3Y5n3F3vOfP5z/L17D
v3xGOzJS2nC5+e7ao94jDNizhdnrwz9/FNv+Ry+g4m0nzBa1BZfOn59VrTzk5skP05qd8IC0zNxO
HngxxmLUJ6ZBTkxOpuF1ihLDg/ZfwrUqRhMZf8OtG5aiYkjTQMqPWc5v5aANLEqlzyrBZKcq7Eaf
geu134VXEyMbR5yzAW6jGFImQfI9k0Fls7XPSqqQzFS3PqMBBM19Y9BuT8HW0CVWzTqqT2APvN1o
j+4ZrgZRAj7n9tA6+A4Vs8VAY1uYNMEmSdVnsGiCecenhGn4stUyYwc/jyO4CK2+uu8ptnaxqoli
n335GSPM/ZHR0XyvCzvYCxOseR6QbmEbITunDgN8FBDTrEbkPA0J8U9uZcV36D8/XRdYLjJ9gODV
7J7mdqgvhgbuE0gA14VHvK4VWNF5wC1FtlE75Ee+QL9CRlx8K0OT+Ni0we3SOc7i29HmrUVThIZ+
iKcvWZNX87012Eo+2/kYd3d1YSZE74qWBPdZZAUqwVD7+XvCUleiAfQX0osRCve5Svzmhy8zO1lh
3G/DXZ+VaMxZQZZQ/nQH74FFdCXkVladLkEL2V6JClj0YFOcEMhCN49G8cYr1yfsoUvWOAKb50SS
hVG8dkFkTFtpOk23lUFnAIuNdPNhJOPM6CCorR8oUn0JgHoI43ujMyZSGPx4atggEB4ITL8TdXfJ
LcsfNk0ADvgyZqnJZjKu6NDt2uueMtiiWF66GRnpSCLxfq4nU0PgK/OetXdoaSgFUaZuCT5CuVUS
qDD51N1OBO3A3tVQnGjSBP6SPr7O3Muze4ON8Y8wJW8ojNmarG1dlHc2LuZz5+b+DwcC00lGAjR/
EAJdKF0LIpgjy/RqDcQEr+rCggcbOtMLedcCgb6bFk+lMQG2tvssfnGtOmTzZ2kWynXZOHcqtXy0
LJphMG9vE934xdAwiKTPesxHY4HRCTaemWUBp658g3z7xByeu95xz3WfBm9tDbmdjEkHjLQYWVn7
qPhQeW/byUlfPBNsOgs871zNmfikYRg+yjwLniuzG84ZSluEUGnnc90TxkBkZXsMK5j5bDSreBtN
yFNnZMOEZ6nCOs+JhSCg1qa38jy0U6vBdxBzaN63jyRy+qNXcPKvZhM9MBwQZVDED6pGnhbnIzWD
pETqp+xLPoAednUcLESPEki1hZEPRvoSZh4XDkYW1DzgnavpAJCEsi6HkrEalON9IQQdDSv6HeDi
tqFuhhpC+yAz0vtczC2bOUbbwHciMx5kqM6mBR94Zfp59WwaUfXWoPy8b1w1A8zHQsG/FOtH5tQs
MOIIqWA4kxVDBqlJRkvgZJeiGAld9BNVfvdNB2ZTZg64SIwe+f6Qld5tmPvul0n4xmtuhfZbRoe4
4LvC+MZyFQgrx6aFlLV9cAnwOk4TQRtY6+OXasqMR+TR8bC1g2j+1LGFKZRh6pbwcgi5KMeJt4vM
wcRPqoPRWg1hSeWv4rbfF4YVPZpVD5RQDP63JEFxU3Lz7tHZWs372IrhLnfcxcYJVfHaBMW4GXoC
uyqvyO8ypr33Lh/qM35z+1CIjJ0GQun72cA/rCvYLUNnRZjqBBk10h5RgTv6HMRj9OFNbni2ZNV8
ONAI7vvCyLofXu70dw4msHOcaOdmIGWbLGtybUYrD28a0mu3iTO1n8S+1vfI8m1q8SnY6Sgavs+U
CJjBUr3vgsTep6KxHt1e+kdLD/EOoQdgW09osbNqvJzOFON/ZxX0Opde95BjGoPYHQTyBEizeUS6
U78ZMre/xsL+Scujp+9L68bsbfgGsUX1P/rqWkQ9I8UMIH0Fe/Uhl31+neRYfQGY/M3mgwxvxmDB
PoT5eExU8LM/Y6plo2Ta+oaVpyg3vE5tWybrCPsgKD81Jl9NiY/tt7HlDZmtyLXYyZsAc6L6msQl
dlYsuN8mh13kKo8NUE7CZn08+2ht4Gn3jCtTPJYQXBNC+XiADa5Srg9Txa9hoSAoeEHt7RAZjYex
VxLPa0DQbxYSBIATZxuMpPzYyMNwGgbIa0fqkSOSOgTCJkYZZ4YcuTcUeKXWcVAXWrF/cUSOfs9P
BlKQemCkQaRTa8UsuH4DwUyIeu3Kd6dpQbJOuIQrNMHxeG9AdCFTFJG2biPQOOQbw8UVQG2aIXIP
DhStg3Dy7t7ucY95ZADu8E1lN6Mw531AbOsmBgC6nkLvOwAC48DWx//SqIa2F8lhsmdqSLYh1/2M
KsmOdpU3Zg+qaXH9sThitV9J/E0hkBn0s/TFlWdGD9oM4LHzUT7JMXQZq5CdEGVBfTuXanTXtlMg
gMxFYZztPnAYR6B0hY3Xu5dScLCjOx7jbBuamrenyopGH9IhahYncUfgAOEd1kuNyOrgN0R/rnrh
6u8RC3fIB2Hk+b/qu3+r6/m/ZoP/qXe5rT6Lx7b5/Gyv79X/B32NDfCFuPVfNfx/aWtg8Gafv/c1
y7f/amsM1/3DFsqzXQAylm0JRfPyt75GmD7smCU6XLqmdGgs/t7XGML7g7/BFeJJvsUzSf7+W4i4
AXGG7/WxshBHjkDRdP+dFHEe/re+xnW5uVEh09CAt/E8zySt/PcOwEtCy6kHrzvEU+S+Rh0K1VWR
mkigqEBgFBAt+1JG+RjhCVgWGL+9Tv+gAVn+9f9k2rgEq1Mq0LtJOquf/Jw/Pzr0PyfJxmY4Br7U
R3jbFjr20H7EJun9q17H/C+PJYXvKFu4wvVpDP/yTLXTSQfwU3dkYBc55BkE0d0sbGKbdeCi8TIn
N3kC82B1yCVLZzoQI4gPtTLztNn986f959z25WlLy/R9ukjTd12AQ39+2j6WLd/ElMbiBem2H5gM
ywY/+uRps5riYCB2KFeXf/6gf2lhfz6qVAp5gXBojTz1l74ybTM3hmE2Hwe673kTe8X4I+wVOBQx
tcyEhaqAdMkpuesshazBFEP5FVQbCvpoSnAQ/fPf5+dI5s9vvlSMaxyXK0AIaf6lTdNu28692Y1H
lHIOZAWkGTdNaxTM0hDNZ8tNSbHpMMI+PzdZ16mb9j9IO6/dyJEti34RgSAZZJCv6Y1syZRKL0Sp
DL33/PpZrPswUkrIxJ0BCg10o1GRdGHO2XttpcNliyGSjfcybJobxE9m9TAynXJaS3v5UlCIzn5Y
9gCItmupFfqF03lvpSy9+C40xsna+UYR3iXU+rM1tThSJBo1dskKGTVBBQAWcD1ZZRTQe8Aif5dW
OciDqpwwDye9VdYr1nOS0YIg7hQqLakNyJKztAC9q5PsGHmx+ztA95xszSQPXtrckPDNUzf9axWm
9pTFBF6lCYlDSXkr1fgtz3F4oTRr4p2W2MiJKJ35xm0UJEa/hP0bZPswKSQk5Sh8QKMGpbe09ChH
shOK7rb08X9sQuXgcsYyK+K16Zbeo82n0O6UUaXJys1g2j2cf3gnbzDzGYZ4im2mySfsGP9gVe8K
B6MBsjZtSfRkYwHITRKXluAFRBcqg62tBe2+Av5y+18NOn82Jl8uvlQ+HpMJ8ONn05QlTI5qGvYW
4JHnxieZvqyRfEUhYcW1GkhMK3AAnR/0dIJkUMvQDWMeG0yGO9+Jd1faT4EuyfIU+7wNqaQD8Hfk
1mtCcAKJyQaG864J+UjHB8AW25C/zg//eYYESYa+eUZ+ORTGToaffBymuBHFvtO87pB2bfCA/St8
GEZyEM4Ppc8TwMkHaSnqaTMEjVKccTJDaraM5WjLaW+gQDJIF3Ah3CRO/TRiW0ZAZIJkKplHy6u6
sK2dEfoca4MxyM1FkReOgngTZMX6/K/66v5DXnN1JgHWCf3koZv4I6D2VnBwTae5N8eCyKckgdYA
ms/84zazZJxtMPFbZWx4f84PLr+4JTYIbdOyKSHO9cSPT5/jGSuKsCZ21BNI+bqZCFBNXBUCItWn
FDUDUF7QoUXv/U0bogBmsgOn23wMo6dS9yCkGUFLO7KxWmBbcmDCWKDEJ2u5KD0H9orl/ClTdoar
iHIPp7ScdGhkoJ2CwKSlKbiXUBtw5IUm0hGAnjj4ndDHse/n3nRIJoGJBHoO1gIn5whKEGIJ45/E
bM9bt5XRFovMnilJE7LPdWpkdGt7TcQNeuvQvukxBZbI9FP3qQvtssbvDQ7xwif01YulpIXPReKc
Miwx3+V335AZO8RkoHwGHiVCHDBB7EKuUKyxGA1ls26GiLhGkwQJhABaDcLGR9AEZbYdhm7WDE7k
uHXG2/mH+7Ec+W89tOHiWTasPX7dvzLiu19FDF81OZwhMQNOuDqEntIo7TAMO68mmbFa4+7DUv9Z
W31+YWT9i72I7TiuYAGkPKmck9dqCIoxRZ7a7VOlWzsrleVvvC1oK5E5WLTihy7r1qUxWtYNgdNw
NOadjb7wXWl6u/N3wZg/oHdfvZJCKo58htBNCy+Ae/LVU+bNXVbbdFdG5ZUOc7QlYFZyckbsTLiR
OfRHVkliSGIsKuRMYMfzbkSMYVe0W2oF+BfFnEXIw1S4qWc2RRZN6DPKbV24oFPAq4XNpWnBPZkX
/vOzWcYk6grLdu2Td0oaWkIck5Hu9NiYo5WvhJIPicArESmC9YJmLoqEyavGAW2tAvS3Lo21UtaH
JCds0izZzHq2dagRAtlxs5t6al99KUhQzmIH9lp+FWC50ikhg76/JsrpaIbqjR7oE4I6ogotuXOt
FB+wdsWAR/r2h8iyxKGvy1ubXKM+NXEwBF4OOYKW9WCAsy1prQHZJ9repk5TpDs/Ne6sKoiXSZnk
S0p805Je35FomZSjsAnhV5c3hcWMoiaChMhYei5DWn7F6DwYMrqXvXMvCvRn7oAvxAiH28IU39lH
Qpzr0TsbEVSAKVV/Uze+K1oHmbmPQpkew5VfZPvMa74V6bgLjD4Ewltjl8lmskTU4c11HJhxQ/9W
ud5VUI0/0G8TYpr/mJkxCpGbUQ/HzsyuZ2VV7JHfZwa3mgeqS4TBGmbXbVWSmipIvTGirZP4F17c
fzP/hxdX2VhX6MqwKrqWq3N8ej+rAPMzrSwUwUE4bvRj8m370Qo6aMpS99SfoPatbaTELBxLNFy1
hafJ7yGKx2PPOwXXEnWzH1fRzYXvaf5e3v+s+XAmbAKc+JTm7dHJz0riyJpi04gP6AZSUhJltIq0
6RtNxjdfNMfYpK3dVsN1EdZXzAIdByvCILTxyK36mxBeh60Q96KEAljmNfgBev3M5nf9/FAIBY/X
FbFgC62QLmcFD7ChRS///EWctFNtxc9Ht2c4nFuVMsx/M/q7uZFAonLqgRofPOTWT/zDfNBV38L1
9EEIBqEG5cXVh+4WoWP1M0V9A61W035nFhqPYPT0v3YSyx+mh378wm87vb/8NMuY12JXupwL1Mn9
pfbi+b0YwkNpWgC9AzPf9aGieKpwwl0Ya/673j/LeSx0oDrnJvad4nSSSbPAB7I0hQf21Oa+8Yzq
OpNw/ppkdB8yy3w8f9vnE//peBR7HFvOf1iaTia1LAHzXlpFeLALjPtLJGDxb4eoCYOw2xkLIxoT
f6qoOyrm9Dt88ivAZ5Oh7Y3WrySyySoE9TzUy8q31GPcOBjtsxEb1pJ4eBI6667r4QnBh8aBZdXa
0Z1a0EhOrFDB4M4bX4JqQEFMtR8vqWdZmHnzRloY433w5ctGJQKiUTBB7ikUyXLrssn72yHtIsQf
ftg/TcR9mGgzp+yVOiFYVd30gaFBN85xQk2U+xaV8KrqKLkI/gvdNBJOg4AIZfh1iJE7L9vXbgaP
MwjjfM7pdciTAJFMQlGfGfmy1S3isp0JeyBXJao7hQ/tGzMuWSOTWZfVhXfgdLGevwUlnHkDzkmV
5Xpeid59C14XWXVv+PYejlFDJk5EdbEQWk3JIIOmRbK6DwFqSByXE1cSF902Yt8GrmAAL3LhDZGf
lj1+DJUSKdieO46QJ6UDb6wxhg2uvZ8Q7VR4SoFNaKazj+PUr1bsYeB/1krLti3rD6tUMpbluihM
JGwOEQvkVheUIJHRtoZ6c9O+0581mDmvVtWDDPC6cARGISAkvmFc0GGbFnk07GTsTSverHiPMi94
hnKCVouHTDKYRgo9qI40Yf9POFVE1o7R6g9qQPK5M31wN/d2IrNxVVXtKFbKYppY+TqGC6BwsW69
1kbexngo8uBXxZF2oJdmxfVeh9oBQjUerduQClq4kVpI8q4w8hEt3JD66HB0q87/AkQZyQ08/yWe
Fkvmh+6wDFCdMmwAz/8myHcPvTBbts15qe3HrCyvRt+fA17DlpZI9+il5BvgWQSNS3rLOhkok1cx
npXJIyvp/A/5PCMoUwhDd5h8OP64J8efODOSKaSbu8/5pbueb2cXGrt8gmiDrim9Oz/avO/8ON8x
mm4AmLak5bj2yb5UeW0YQGXU9pDicmwUUJWb2gbtYMc4u0JycHBI/j0/5uc3eh6T8zwvM+es0/VS
JGGb6p6m7bXOj2edJbpcSuV3VT8Y9JR1+HBuOiyNHoXs+ZG/vFrDRoWChoBdpPHxw05wL9sZjNm9
wceEGg60QIohYZ2jBV9m5B1wiyt7f37QWeRweot1FCkC8yNNbnWy3bZszMB+X/mHIJEaXC1IGYDr
XQPn0vmBTu8rrX/HZr6ivEsF+tOhq9ODQYYEvBzoUNOo77uOiDQNKiGaPv8lGiryy2ePrFbk1fr8
0KfXOA/N6Ybdg4SWDrX844218PVaqSWSQ5kHzXMWajjDCEIz8wvjzH/Pu3vJRQm+C4E5nrKuwWnq
4zjGYGWQKQEdmWXaoi9tfdA+7E2MAIq3nZoXhvs0Kfy7pbww7O1MxXjzse7dpNDVGnVsI0wPE93D
ZYY+blOLQj2BziCH0e2aDTxzONUiBRoc6/Vrn6by1nRo6p6/wf9KXe+uXM2/RJn23AFAF+WIk1/S
jtMQlGPiH7LEn15czade48YpKlUopXO8clBgphzsdqBo0aGGuM/9LFd3AeoWxOpONeJFIDmzXdlO
i34UrHbrHzqyr35pRlXfe3lJoaHIATAu6EOiUZQ6m7mVqxOdudCkRNNdlr65l62IQEP4A8AIulUL
ojREB4/L9970bES6TEBk9uL1xgyroT9JMltNM9VsOiBIYdtis6b6IbfYIOzHeGIaJdWPgMxlGmTe
CBIkdgV25BE0CCtKheI2L1ww5FPHLkkkkvg18nBzexmYdaowoFsmHqqhyd7QMj2mHkc2Txv8dNWB
4RrWnGf8K5vt7UM/asgTqRZDH9YSzZyvxwXVO1isagv2v4IcpdC3HqtagUSITaoqYdaNV57jDdR5
pZMejMZWb8mkRoLiVKelVOXEUD2zxtnXucQ7sc7R10M2Ypt/xR5DghCIcrfioAewlvx3qxlvI9V/
c6d4L5vcaDbn35PTGe7fh0hBjz2lbolPmQFd75ZCxY0PUVrcgIah9pJ66ioOBm0Tx629j9XkXZh3
Pu2X/n0lNJaUQfdEUrb7+JVoiXSI9tMdDjVp9DYafXBVVyBly9yOl6oDA4aP01pxFIeo6BIInqCP
ulDL/GoGolzL/IPraO6wffwNdjkNYHPb4EBdt3kgF5lEEVQ/AEbP3+AvL5YaBG4K9IGCheTjQC0F
EKuAuX0QeUL0dEBczSBl9mLmtv3ajjRfl7CPunv2W7m9A+68Fuml1tbpHoEb7hqUQkxOnggk/+0Z
301LstGNFsdjesiq2Phj1tGEFQhFtynG/letchhx//1V07sSkja+QQPrVG1r5JjhYsf1kSCn6o3y
xDpRkFBMzfKOym6bv2UaaA9dbQQRFfOsuarkhLbt/K/44uXm0M8fJmKT6efkGZcTkbBA0p3dOOhD
RXygaz+HRmAnWyKiyRcA88EBqcPyGG/Pj/zlDTe5AYpGnlSnW5bQECgZPJr2E+caC1TUNCxcRAeE
PkoqDTrYuwsf8qdix3+esWXaCg0sPbNPS51NKYn0sx2JkdG6Ug14s3YmH0YI3w28siBICdEUsZkt
3SQesZPl8Fea8W89guz08qm6UOg4WXznJYi3jjMIagZpc1r9+Ob7jSWmzpMRdiNPwbOiH1Z+w+fd
fsf1BZvv/C3/YjfzYbST7yyvWwoeICh2UePgDm1tzzzSMy6XKB0mqASWe2wJIV3lOUvM/2to5+RC
VVS2hMURylT6U35QGX05ozYhPGVQjmM3rzkZBME26jFinx/583vGXkPRsKVYPZ/6Tt5wQmVY84Ii
2rPNKTBK2E/EILkr5chx2XVYrv7r4dgsop5X86YKmdXHJ9o7E8l4Ua2Qz5fx1hlMokbc7nsZof8r
kknf/dfDKcQHip60I1z02x+Hq4peEJ2VezAUVfjLAX01HWo6sgTdBd0cdqVlfnbhWX5+aTnL/++Y
zslr1E5+29WcPXdtm2qv2iSDP9VUTBHsKa0bL9zPT6V1S59Ho8Uv6B/ahD98vEJbI/E8Bc64j1SM
pM8ch25XZGCaF61b1tWiDbrhTsdaMuFmiuzyJspw8D67cTeQK932uXXtVlLepb2hE/AK+wspLxHu
eIvLorn2gibGNRdMkPOSSLbIo9JSCepUelvslalpcxaVii+0Yb+Yi2xl0I5UdA6YidyTy2qTvLQh
MXNi040Afyf1CP0pkI+Tb1Wvbm8OwVJvM5NCLNUleFWWL3ugwdhN17rbjwczaf3vDbv3/sJq/HmS
+PjDTibJPCMxsjRSZwcFMRt3+HMnAv7sCT+j7mMRrRJu7CJue5vWepAl5YUH/nlFomgglK4U261Z
2PHxefeu2TokLJAW1xU1caelsQJ3E1EVQnmttY1DxE2b353/jL64aGpT7LY4aGFg+tfCfLf6a45J
Z2+wtN0YNdbvJoiKxwEKGwnOQNpgH48W9cC2DTGQpXYlg0uyki8u+t3bQJ/240XTxaoMAES0ZS2R
IelM8GV6wQg8VcHNqBauNSGbH0LHfK4Hrbyrh3lxNgwJ4rZTqfyr4TS+K+yplCuwTn62y/pUjEsj
4u3e8eoUF+YA44tpVZnAPiiq8Aabp16OrKWwOFH/2XVojZoV8MX02q5iql3eMKTZLh/0GDxDUjlH
aCMF+cr1CF5epSJWaw/Tcb8cunFTexjwFyGyqleqRXi1g9Qh/NUtO5Esy4yqxdLNU2EfjQ5LPg0j
E2E5Om3LPuRTA/N+TKP2MefKH52gdo0LW4Yv3gvWaB6NoDeC1mh+bu/eC6vLTQRmOYUG9FsNVmAT
82xaWtjH8iEbfwjf759CWRm/ZG1a/YUt0klzlZHZqUg6i47JFvGTQEThskuc0UfXqOAQ7HLTm+6k
UzZEigSWXRy1qrLl3uojOuRZZOGddGGXDBce9VfT/ftfcXIPIFY6ruHX0YF5UT6FZg2dvALzCFwm
uHDBzDTc0I9ncnbCs5MCsYaFX+lkMIVavmjcNDp0Lbmv5jDeUXL/y7+QViK3lLPafTuUHT4U8QB3
40g1WSe7ZGoXja6/8VfTDoq2bCjWJIexu9C2Rjr9sHXE6LTgSj6q5qrOx2MbISB2SufAgXef6w6o
Hc70jvDWkV7tCs2OSEqFVRbWFR9Yv0YK/OAkToW6HMbe5I0PadHvqpJU83EKj0ZLG3rUH2uQJnYc
gitr12Mf3gUxeZFTlW2q2n2qPbBepbUbomhb+UCv9GrY9iFmWdMfjr1LkGWW//Ij5NvTSL5Tm15N
efqX5KtlMATf0iF/Kot2RPtu3SMsArGTFvyE6Xma7HsHHGdSAmzydeLY0Ssf2sy9Q/9TMKe5ESgY
fUUwPJS+uI1nDcRVqso/Rug8sRfzYNmHFURCl5oWIOsAASGOSFzSRqqvlY7duNfSZTJ4z05tHaOy
2aP6+0YA9q7W7HYxwDPcysEGR0pOoyqGB+QCbLPVMOIW0mDnJmkx7pMaVVWlpTcVxRx3pryjT36K
iC1buGG9LclnFAPO3DA76O60j63y6KYCmlqbraKghOWY1N/KuS3sjMei0W8HgClwr8Qj+uKtPhgY
f6vxRRPTxsc47HTptnD8m1aJDXXzOzcvgG5SuK8BjFPb2rlUwScVJqvI0veSoiK84bpc2EP5vYLC
BeXIQ3miAOrhQir84kBYzJKyESxn3zx2sTHgUNIE4dDmm/C7lWhIUO+jdGMVXBJRKktt7IJ97ELF
HrulqAPs7yA8XDOHluBfkVeyy4z0mMjxesiBYDh99NOLeGVMvfs1xToJ0WOc7sOANFbOvjd+ab3m
rg1r0+jWilISAvRVr2U3BSHcTAY/yya5xnNxa3TgkXsiqsLOxrQxBc22oglPDDWKGDs7tGl1JL8P
0aLx3MWzHbiylz3g35r9N2gIolPmfOOiemaHsfCKxr/qC3i+DsFDwZDtI9f/3rc53gD5De4rQH0+
zDCVL52l/eaMBd73ufTA3WbargHoIstEbtNEj0YCXhE6JPInNK3NDKL2m454u8K90SQpOcrI4ROr
4TZsYTu56W9BkHKDlWDZmmolx2AHxLlZ0uzalFqbLGnfXaFr7FbOSDAJBXayWggBzFaVXWENgSFI
CMhIqYxslAxuIzL2MoGdG5IQaKx9Xa0nIo0qgA9y+DkF+X1tAycZq5Xpdnd+OG1FUvyNJxVgl4/Q
hZd/OkKRkUWS6S6vMVatIX7+bIbywQmn7xEuoNwPXiWmLb7yb/FkP9iN9QbzcmUHiB9q8RLF9jrP
IFo4tH9V02yVG6yEVt7bfkRkwUASYdnh/hKAXcJ9Q2xEwQkcU9cbXI5+Rb34j8BLlQztHDOQ7gMi
HrI8v4PTv82n8ieY7auhMg5tjkwir+uNqOgR0lx86Wh/brW80o/eMN2WrngFNqiAvVV3EGZuu5BN
co2xehAlrFxi/nSzfcrC4KXv4h9Y77KVcADO1d22jtV9nzVrjrerzsNZZY6PY0b0lUyrW+QUT25P
DEcEZgQXzZ2s7KMNXgfQSvRIw0VbeLmAazF7dzLCXZrZCo4yBtTSWC2EjUFJS9UKRTh0GXfvBbEH
J7X9PlEsqIIahqMu71DbLAsj20YakedMMHj/fkEzvbLID1+kRfong39DYvOh6AeeQYlBILxF2kDc
vP9A2uXRghe3QHZxZPW8C0mBCtwS4EcLIasjvkUZv0h5e0A2AwHWWhhFUy1kokZQ2YSo6flSq7Nv
UTzdmV4IxFPbdk63QU1BtDC8dROISeJlT10/7Uhlqlbd7O8AAHsLo2RLv/e7gMtJDTjwN9RCjz7k
UTvof/p5eqvH+bVn13esucR19sskb3etoV/FwrweI/mrcdXWbeFmkC/fAHPLreGhRVk7gCn3RXaL
5hWEplm+VkN6xTYMxiePCukv0VUAD+tYfDPUtM9H8ZzqKSEeobUaYP06g/cQaNyPpHscRvcXYIx1
bJQ/+tT74SbjLXLue6FKGPT+zyqfrpNUf6paYyuDcISn3+bk2/XGOq7I1DMITNdQd4ok+54BFV7k
lK5dkukXWgKshPD3cJx2QDD/5GC4gff793k5bZC+LfWQZKBKgBQoWloultPvg6haFZm+NhtcGW0U
/W4IQLPoJqIrzGb7SrdAj3STZckOTs5R96xdW7WHqu/YHOHpCX2onCR/WNnaJKunDYh9M5hbfXNm
MXXPocZrZ2k9qzJ1oLiFeCfBv3ahAVSzsx/y3Hhg3t7SQsMh1R88rwffPJUrP3KPg7AbUFkgL2NE
7x1xU4BGjqbmrVkCf0WT/uyBPnfm1BGmCCAthvMT+t9zXohVMDbfajd/Sgr7OQ3M6wa2zUhcUzVa
5jGLoR+O81xcQ90pepIM+1LbtJV2iLT+myWcG9LuX2Ru345ygCycmT/6GrIUYXkLrUmNRay6ZO0h
SHKJQt00bbT1UC5WJYuA772QoXVMW3UL9H7t+3Jd+O2tleH8IuVxgZdgEfkpFkVLPRNxuzbmtHlv
7iuW5lZnzYRkCEXcMOFW+aLjS7au7DkRtGohqUEUVSRb6YL/v24OTT6tY8fY61FxR47YIucVjmT6
C2HLVR24MKpMog8Aft5OEOGxGy7zvLxVPidhpe0bCPATOrCpCO5FCupDB6YTupEEwhj8lG4B+o7E
aCiWGh+LXCmp7X1Nu3K14ZgXs214Tm3Vu2xHXVDSurOuq0TPyN+aRaLOgxiTo2raRSB5a0O+FXIE
XmCFLwzp/0kFQMhRgb4cxE3LvCVJ/CSuemX78IfmcPmCh4LwDVB6aTzirvtNnwDvQfIQE23hjTlZ
HcZ1WzfkMjqPelVdlf64bf0SrL7WLG1kBQDVfBAl4W+PoIWWKIbE1Pet15hLxGabJi2uSHV7oPO/
iFQIstJZVDl0SNGT2iSicly6bnrABXjpVPrRA87Zg/MHSglH0YGgPP+vhvHu9ONpJTfWIzSG41qC
dISY9/p+7oeVVw1aeQCfgzc9a7nd6RvPikXxKjNJUgkbsQidnh518YWe3aezCE4ehBs2+VEObdHT
xm8T+UjprSTfk9dq78KsbA4u5puFpWnt0/mSgDlXYD4cReaxKM/+sw/pLG0fz366E8YBx365Hzud
ILtYqmbaFtLpW/iZlSnXUD0xdNSYI+rn0Kl+De1IQkGptATTaiBJYkmpHvjrVuGMXbQhUW0LL2qS
e/AdurWFsRoHKLLT8QGTefwthcGfvsFg0MZb/IHAsSO94/wLpzrSlmjWeoPiA0IPhFQJjtjQlld6
7Sb+NmVyWnayxKeQyaGAn2Vo4YtfJH164Sz46dTPPeF4RrmRIgmWq5PjmTc1hkAxYu/rfsp3PkZi
NrFFz8qY8D4S535//iF80tBZDEjrjeMC3TeO4SdSnV4EVYQjj/S5wTKmW+IM3PGKNKlZYVPY448u
myptV9VTvIns3qlWGs1cSSQYx7ibymohdaE26aYtHgs32Qit1x/O/8T5kk9fk3e/8LQ+ObNdNTaJ
4z5rtPEN4GI22xmetbQKVqMp1NIvR/dCIf+rz8BF5IYPS1DclifVdHAEKXEoXrlvYp+ya5lVL6LQ
tENhevmFCsgXl4daiwYFpR4Xicn8lbybA0TUDFZCF3Zv1/DI9dIj56CKn4fKJZ2zaoja6cfmQgny
i8ub7SIC14iJQMs4ubykKfwswEa3D0RXHnqiQlbBQMxYgsP+wgv9qcBDQ/3dUP8mgXeXV1QYE5qm
sPae19Ri3RdouPZ6Fg7fQ5r0BAJl/oBcDcMprHIqFu2FS/1U4mF8ah0WhWAUQ7QfP95e9lDEuMTY
RSynFbsOc+EM7oPyGLnPBhtn2gikKShmgIXVskadf3e/utEm2kycTS4+ydOuDGF2jSb0kdEjM7+1
czDqKLgD8orKS1/yVzcaGpzNZpm3FrXSxwvNDcNDiyG9fWRxW1OMm+wM2n6jJSQ4mBSTKaokFdRs
iBD/l6ucZWicjbjX9skcMsS56wSiCg+FldNo7Fp/SxkyfxjreVN+/o5+sWjgoaGpiycBQ+apESBu
CKggNbXdj7FNiyFGyBlvknyA3X1+oJnKczrvfBhpvuHv3lwKJl7dhIXcF41UyCg1sBnCy8Bdd5GX
dmsfLaeP8bop/lihU2cQDKo23Vl631wl1DqRiSqrzTc6iQdzKye086OgxvpNucP4B1b0pF21GnX6
BTOZNd5pQmh3GNL6l/MX8k8hdjKBIihBGGyJWSl8KkAiuZHwQwSu+7xxi+EGMXJ275UVIaVaP04u
ZhbXHu8qkQTplcli/ZxoNXIIYSG8XNGHUP5yNPWSW4B/hugLv3HS7SCBZEOEqaerwLTzcA3bvr4m
RANyTVN4vH1pIYrxpa3JX2LhwnRU2VnxxzdhH3PiS+N1aIOXy1svfIXQVSRLb/JNKPGxEZF+YRpm
cJUbA0zmDH4aLO/USu+7Irdrok5VYeyLoin+qii2XliLUnJQYfo+drUTAZqL0yFdSrjR9ip1ywrN
bS2Jm/YVGK2ngu3UqzZmEdSvKLCdhV4QiEPSXSu6C5P7PxnJu3s/i78w0GDJE4ix2KzP6/37lwiU
Tm2xzz9QybSuTV+zSf0b3cknk6MlJdduYkrytNuKXUzRE8ZHqPvfXcI9bgPka8EiKsxkA+iAqLhA
89DRknRGsMD5V+TU+4RbUeKmQ0/q0gCkF3jyrmOv8msblt9eag2FH3QzM4ojs0kHTJCK2dQ3KW3d
OVZpH1odqCPRNsG97pNIHWEFvrAp+WrOdkDYzEsTBgX75KZpCLvRbruEPWoTcJ4DAYpEIY4dgQdx
qC0hV/SrMmzZm+O2vCAYmP/udw/s351ArTHvxlkwDOtkLrP1LK00mmZ7G6LPVdBk2W4OiSSW0lm4
dR/tz9/5L4ajcW46WJvoj9nqZDglCw3VUeLthZF0fzE5ND9QnHuUwlv/WpFNfUn1+MWKhCDP4MJI
F6CvcLLd0DqgU4EeO+QBuT64n6zYx2aIF9eJowsz6FdD8V65lnSFgTr4ZEWKTE5bhauP+5jgmxu9
IHF2MIHS1jTtL+wyvthEIe7QMWqDZhN8dB8/sz50FCibLDnELXqaZex2frkivhfyLts2BXOGYKnb
id11c2Hkz9oqpFu8KIhYuVQEwvNdePeFB0lR6EFB4AROZMr4HfElWUL9e8STsSknb6YU0oEIrNje
0BQfnmYl4dP5t+ifiuj9W8u6i+4fvBxordkjd/L9Mu+AfEHltofxYf4xOl89T0FNBB9nWlLQBtI2
/ritPZs2fV+9yq5Ep4wv3Gk3HHW6Y1y4U4dagw9/2dpNfRM2ODkX0MKa1yAn/O2G/lxd78ImE3go
qGqB6cRxQIiFOTq/YrPD7pX3uXgz8XfcotpoxnXkd229cO2E9MCStsC+dS3/yq1T97ssPEOuMHoG
F9r+py8CYl4mMRBkPBQsMafHmTTwiURLzWk/2OCnooFGPsTOhHxtkkYyCEugZwCnnL/9px8xgwoO
CthvdaxekLM+vgJ9QicopI27p85FVMRAM6Gy4mST8jKuRj0Q1+fHO/2w5vHY+2AIhRo4WzM/jict
2ikNiUX7ge3DoqOBh5CTknpG8WZzfqj5p398seZqgAuJQbmI106dHH5ltoFokGukoSAiJYj0AoSX
kcfGCvKH94AZ2XsNlV2R8OpYUbBNpK6ZF+7v6TfGKsrtpRJsclBVpMucVAosjbAdbIvkO5A7uuwJ
J4rS/Hfa5eUsY5NH+uftmq7jQPPD0G6Rrerb8/fhXynm9EY4Ep0Tfi62UKdfWG+lmTbSQdkPrYj7
9UC5a2dC16IFUOoFjup5VkLnFTLZhKyX1SYzSGyG6xoU8Qq7tPMt0p06X5mTM9yd/3Gne2LeB8qA
+qwVYCLgOP/xffBryW6stHW0X1kIqgO77ogQq3Mu7CQxrn01FOcp2uXCRc7oGh+HilJtiub1ZY8d
hKKp1lPcxChIfE2dF0+dyuMtVLeeJKvUvA+7iRAOXQvXjeFi3SomgxR5+skDW7oNm0TI8TGEizFr
hy2vPLhWVDC3kxsnW6jc30anJApgCkvgs33pbMB9uST+SPUSBQp2uenk6gXEHVYTn1TnIu7TYycs
5zu7y5DkNlER2+SU9Ft8uST8EGRkZ78RZ0NETFB1a1rtchHTag+X0IjHfTf2051DGsc6EtV0h1/f
pXU9GIi3ofki8hh3aBWcI2rh9jBESXnfmeYLvkOU51VUOrsUqPutAx5w5UZzZkFDVMeyMsjyKz2j
JBdKx5zS1fC48zTX3qohDzbuSM6F5tv0GVtpPDWTgBiFWqpEiizdpdXq4GAJfvsxwwR/6WR3L1Qs
bCbnsRp4BZWJqH0O5kgRsMFBU/nc9emy7TAqtUH6wOnP6PvHMnddes66X1y3pgYOf6D3Q7G/mxR5
9oZ6zYoEdVTYdms20rAfoYlSFfeAcdFopZNcUGPOpcruQ3PQDiVIhTfElLA/YeBvWnfOAkjD5LoN
9J2Xg+I1QsrNsMAQN5FQ8c00m4Jut4/WxrMxAoRenm+6Op7dvqWZrYjnrDYgJflYqL48NJo5HjTX
fcnisfujBkO/1Wj6BFgWiqbcKGt28DWJ/jv1AvXWK1dDUG/9qXqbsFVNPqNRa/72QWnd8OGI50Ah
a9EBC1z7hRUTOdb57S9eiUPHzv1vy/HmGc8adfBSq8MtlsIeR4hVPHmmxLYs9G6RlvLOtrywg7yf
xKC4k5AkaW2YbCBoroIEndp/R8/TF4BfCjATzpQS5z4RiSMhttfIEYjetNaV03U/qp5IksqNxzV7
JwvAs1ArFWWocgs4ZxIT18OU4JCArHar2WX8kpZj3xNOVKufvd48slGk8Y/JulslgfqVOyWAr7L7
H87Oa0duJdu2X0SANoJ8JdNnlskyqlK9ELL0nkH39WdQ92WrJKjQF41udAO9RSVNxIq15pyDcJPN
SFANSfRd+iMa8A4UwiahK+ygOEb5fB4jNO49YDFfl21JLt7kEQwP6ynAM2JvShJ9WET7RH8qST8v
SCg3a8y/cqg5ChIRsEMsYUJFAGs7ZswEymaej03YvvB+x7sydEjSzqCHDK2+JxyhPJkyMp8hVtNH
zmV6FHXJqGYKn83Sujia2UE8DfNN5MnbpFXApnlAYF1PBtCVywzKyB+7qnkpCCIgVq36EoY12Xt1
zRenu9gXdaO2A4GUZW8VuXoey6mNAichW5GherfsE8NoP8XAHC9V2jqAkdG7OZvZAVBTuNqL0XCv
6G+Typ4t5tdOR15lNml40HQPZ/5Egopv5h2x0IXiWzUraDd5k3wJvTp9dR2goGR2i1b4iYzmV9AB
FoAEJ23yoLJUvk3Jur+h3w4HryO6KkgXGgmEz4/3wtQEdqcszVufPyYj7D5183My9+KeN3Bk1E6Z
AhasC8zZaj67rSS/pDeHDViUknCPKL1aVS8Ok70S6IZhNS1W2Vl59co4qrwThOKcLPFk/haP47cp
hA1BuiAt87lq31pH51w9yIE8Djl+GXQCCVW7os3Jad+pqQVR3XLzi0nSax9aqreAzCBvN6SzuMsj
iNMu9famaxkJUXNOwZCUMAGMBUbBhq4wuZwqTqPdaFfGvVGHKdAKp25u8XMbt5qymZPaFcZxYmPa
begODvkB9Se0tm/cruKmZgjyRRvVcmaKiwlINd3Wiyq5VeRsIAAaCd0zHKh61IFfSFYaT3rbfi6M
KnqZPdPdoMwl/jKNwuaUzS7DqTU5cTQsZny0HuFOeMzGMw303pzK/J4mne73NunxouS8YnP+DhSk
iQsv/rAEbFlkyE6KtwApiGUCICqjUxRrZRDlfQF3DcVGmQ/Mscg+36QRN2VU3WWKwaLJiPlTUZa7
KB1hkvIrAOlYU5CkRrhLWe63+uyg7zOj7EDkFVHqq5gvyhp7T4RUfUdmm2CSOpOIHjn9GHR5lKNc
bUC4O2W7p03skN7fw1ElQX7F1DYkEzKklGrirxYnHbTO1JA3RTMSlwCOe69S0G8aruB1a7pXUN2D
rHKGvblO3WpZJT9zs5Cg0tzmMhLLtOki+x6j7RURJRSVhUsXsQR2PzMqLEZredNXalPLlnybRY33
Zk2m3ExuCx9aMz/15Lv5BZarY8oKTbdp6hiV8iTmHlo9Qi6sTQNXyp0vS22+AQb9KQCVbC3Zfhd9
TcCtMchgDMfT5BZItfq+Lb+2krxdZdefGzFg7NUFOBvD+zwXQwRz0vvmMC676WrHugozY22OdGc3
WMXOjNzq0M0eEZ1S+wmYubmdxv6nw0d+tiRlDIjbat8YzYDfKn5jlw7fTOUC+Z3GduAmVvnXdFzQ
qkaus43JMdtQ4PS+Pji13/YuKHC3Z0H3RA2sIrtyLobHGNGNIgjgFfjBPSEWHcA85yltnHBLvXoK
i7REsTlBvJdAOW/zLH8oQlbnsLCjXeOl8rx2IDEb69F5qucnUbLzzCPRpS5mH6xpoY0mzCte40LI
YzP1+tWcLOIsDPzL4UB4HAZljL/zOG+Q5T845vBQ1s1LWpO8z2RXYzMuJEJo11tTq87zWNFionLl
RXMseUdDJtq3sepP47hiBvnKMXEP/ExHe8WMPW9LD8I1xel2TvR2E6ODC2QOUJdkGSQqI5+CXl8M
qb3+QmQnGA7Zatrr0izdebZyb9sjt2TUOllfDbBFAcpgnZLK+UJuMdoGzH/7X6CormZzIYo53saF
p44ssvouq/VvEau7H0lxbjxMzwgarYT9sWWHPZfKec0GDGSekf7Q+vIHx3TSKSv0YlViDtfWqI4m
GdRBjzgxkJX1ZKjZ+KY3meHXbkpOdE62msIacGzy+kD7wdiyfkF8C1FORVGqoWYkARaqM+uCkp/q
obDZMTkhw/bE0CULFx1DjvRKKAthV/aCHTO6AcfwRvRxsTfjsdnF5vTVFj3lTYWyJStsYnPDxbpV
AxHf3QwPRbGhrHci3nDy/azssttz7qgOczn9qEeWFhbR+NHQI4idROOKrNkRmoz5aQQraY/LjZAN
KrvKtn2rXx6LkM6vOzZHM+2ITM4J/JxbQiOStrz1FuNp9NBsqgb2Rq6hlS7Mbr+Qw7tZPPRjiUd0
Xeomx8pm5OoaTMgbnebCRBxpPtpM3hM3B2HEislIG3SUzqWNbm7PiWNXgdF71T5qlR0kSvsKCwGB
phii+zBjNL/GTnBNU3/IOBXy52pgSRb1WGuWRDtCBCBk6SpYquGxyjwzYAJ46qZsIsutJmSXEJAz
tb22jUf2p0qrP6cla4gyKPqXifUTsKH9JaKRdEoTdBzIHTw/qWf+oKiyeBv4oGjkmm8uE7gjX0gY
9E36XITNcGuTdPGN4PboCSjKVffql4LNOWiVi1hSWQAOYU4aymy3sinvZY/zCcU0Wo+lDoPE7h/6
LmQqM5Ln3hjo5YpanscJoOGkAPGMdNc3EVyy7dIDF+81j6KbRGEfyV+8HapJbSJXcx9tmWsBZbM8
jDUIwK7IfsX+su8USXdL/iU/FE/oUTneDxGZPxi+hb6YJRHqoo7gW4XtLebS5o32IFkHRqisl3qa
T6iZpq3bLj8RdxXoyGsTNW/atNu0offf4XPxHa8MCU6aBuOx1UzYuRN2jrhw0FqUplrlXlmWbtay
zp+01NiMNaJBohXXZI/as3flCHzH0TsG7Y7IshywjPxpZYzdso5rhFmkLhgCXhmx37SJU93kC8MC
PO/UZyV/sqsWyGIFqnT6o/ZtZuclfTZiOhJ7Qis3DExfOHIiRK4uHMWy3RKDxnIb3T42Sb7Dj3uN
tYFPK1PQ97o+3FWd86306ocGoydaIOfFrZviFoHL96VM72FnM50hUu8wd+MbQvjuaQ7tG7Sui2/b
TjT4mugcXGWauQtn/kYjMFa/jy3kjXp4Spj8XdoUNluc91ekbwgT6d5tGAaz65cJbtOCKArDXpaT
tPtHTVueM6O4NZlm+YXM0seuazjP9LmOEBYIysVN2vxqLx5ancp4aet2P+dq/NIgPLvJ9Sg+8/XY
2ykN4XrKjiikDtujj/HBvq0ATB6GhBjHfgYRVi01KSWNaPawa92tkDw9ewCHpVtwuVrT0e4KD5Vl
vJqredjV3nX7lzBMdL/0FrnTiMLmPTNCCsGFNNa8gOdXeWeT4pDaKWLNyainiP1ODpWrqy3sRvus
ZH2jk/9xZ3K+bmMzeypBAtwhrSDwzSY7zopxVXPMoSii5Jtk9anAVLnpXevNqzUWKstQtxjdCM8X
4jkfI+JiREh6OMHg2IvW4tMLS3UKcxRUxC5B/k1lRyOwAZYWF+qWtEl3t2jhE/i3ZsuROIZYDckZ
7Zx31CrUiFHsqZ1hcYCpUeztRei81WnsBWPNreySyd3imymuS78UAHhq/oEuBUXEJJKpSHMwx+xn
oTRIemKAvjdivItYryxz1W3V1sCpLTUoyeDVI8JxNqGJ/YSo/347TeO0XWIbudKsFiSrQ3s0c03b
RiJ9I9AQ8banLu0aNy6ZKzH7nKA5VuItbdIKZSLbrysGFo0Odmvuls6GngThQ3bzU6sAEhNPlcB1
7K4FJsSDzTLmyPZOEgUIuZpstyhzzk2WoMZFY046bXOrpy3E1hL9nRTAcKWGpF7DloQqCSyihVgt
ou3jO4yjN1QXXTAr78GM0m8qRFGudwvzLC/8qlVmxN8vNjYmJU80gufmqvq2sdvSt5nhbI3SwfMw
VfSkcxrHqxiqkjHrvZggNvcp36YwkRWP0ylxONu5gh4KdADnGEE8CbKuZ+qoFtPvSRq9a2R5qSyn
3zPeuJUNeuQW7o7vIsxVPYuh1XUvyIcuZZx8YjV2Lw1SauhvFPBODzN0aV8YkSHeNmNmyyM/U1UE
Hc21TpVa3i11zRLbmuB2Q+8hzICGTdH0uZgyFcwjMkRoyDiDtDA7ZZEOi7MIOXOXSjsUpeUEYexB
zhW/KFmIvAXbZTy1X4d2lhuTuDqf2trb8Ze9dmolXNvatYnaeM+gBaZYao3HLKnCB5Ia8RoMo3Gk
ouYYWjr2szZPC7ro9jqxHb8oWj7Hxpmdaz/wGiriZelTFYQw0ho8QxGgSlKnzpMm8Umw2jOaYoFm
LkWQdnpMvVJo3c3UkcqfaXBjuxyyhrRhlCSm9xbP0cTEtiKATvWdb6kBMb5Dm2EEXMF7L0oIZ9pD
6UWP08z8o2ARf6bMuNe08tuUuhdbZ8XnJXvCZZhts8b9Sio6B3YRfy718qsrnTxQpd7AJIMzyxJb
nQwoZX5YAL2kq3WjOxzORQWqra1JtEEgWwRRXT3jMi8PvT51KM+n+DDibnq0LK0OoriYN6ahtdta
xR6yYKpUaLz6xYXoaBtMMHoUExBI6ptp9KJ9jqqccUFPQN64vOT9pN3Yg+wOGNwo6+KVNQbYhX3T
4jBLgnsgk2XYq9yz7vPYfLTt/HaebUw28/SljMvPntvDLAnNNyMxcjrV1tfCsRGRcoTH9o/9g5M5
zbCMUTiSY48e4dAdm9jsbqJE45SQoafPvS+EOiHHnYsDeo+rVUTJYcDNsm2d6fsgqteeGSnbWs+s
fG0+jr3aLFoqHoxi1nZJaxZ70Zo02aRdwS1xkBC33X0pedPytppOwh7Iu5/7Y6jGJJj69D7P4cYN
6Au2C+/vo5jz14wpko+P5TtKaF3QuqiucxMPd0jwXsksygLdHe5M2pd+NEJ5UPlwcjOKxDLuAN4R
PLOXqXE1Qy1iQyw7X2+qW9Ub37p5/UsBA8AQPw98f+lLSlChSoCOJzwcsi7EJ08T58gpn9lCvtPh
ArNIUdFI4R046ZSE5UuyIAdHHSWumc2Cj+ak1ZSwQ2u8ZK7x2W1aOCCqY9UVBayRvC7c/VS243Mk
u+SOrYaoMpyuAdJEM3CdusCfYqbbRo3efdvb6UlzY54hQcJAhdOdKmfzCBq+Bs2zJBfLVrf4cvAO
4ID5FVVpplqPbI4DNhHA+Ic0kGtFuhO2Zmwmr/yayjnejIJaLjQoDfUB0hf/6wEpvvAzLLgbI1su
EFTsb7lX0Y7pjXhvV1O7I7IjDApvNDgYtNY9KzAxfsb06JbNeJpj8BNW4n7NSCPx50rbV17B8bq+
S5fiE55uz8fNC/9aZJe+Sn54M4yl2EIQb/Rds03R8O81e8n2+FBm/ln92ifzzymmqiCqk8qg4GAN
42Q6NL1og9Gx541G4PVmKJphPzryiTno4i9ieWjHllecgMGDNzVy43UAQQwH7GNG63ozzXG0DVV6
1zjlm1XBxGkhDPuTRRUkwhUO52S0f5ZyRUwu91HoXUcxLDdKS+xLPBfNkV/KLVi7/K2LB3muwjs4
r8a2G61Xb0I9P5SmsymV9TYxUd9T9rqB54Q2RnzTPCDcWLZF2leb2Y1fl5LNMWnS6WGWEew/Rkv3
sZ3RkSOQ+Ihvcr6QOT/fmhF5XvNg15h20AbA6oXjq4WfWH6+SJJuAsRPz04C8a5bmmdCd1c0bNH4
blFKwlQ91uJmSKunee6w3bbTeLHFiPxl7I9a+Qt1DpbR9JZXzZjgPUFqCogvTilHxZfVSWBU8Mcn
DV6zGIF9S3fQNiiNKr/UaQwU6dDdIeapoBIvNWsa0OLElBPb6rC3MuGhdScdVXQSuy8J4lPlEkpU
jxfZQEdpp5pOrXXbgDLf4cGYdhquq84303zBRJLGL5ka6Kg5bu/ewFqaghGDuq/PnckjmOfpsaPR
eu61qD6UZRui2+hjuGt0rjjB5o8FpOsXPRH6tl/tRJXelofF4cUScJ2OccssOi2T/EDnPrxr85At
h8wKfkZTN4HV5QtdMofum1GLlbxspXfsg6uNapD7adSHQ9QyhQKT6Jg/EP+VN6ZY7E80uXT+P2Nz
U3nTT0Mm7W3sVC+NMdcv82DS7UYAL0lL7tmw6EkpCYFkMpOH0Gt+MBTUg1jidkgSF0SfBZXTrlPC
AAcvjSCi9lU3ndKOFNEJ1wGK88L6FpGE8Dryle0iEUavC40a4bfxwJR9CPXua4LFyZYdAYVGH5/N
Iu7OdWkCNlHVwMskw5dKi1sZWOW0XCc71s7tuJgP4RDhODKY+R2KKaIWV1P+1hOCf4roIfjkaQxP
Y1p1t7HQ3W1eCXgo9LUOYRu6G47z1SYam+7OTurhc4KyeIPYGzR1XoYHL0VxgqdD7YpMZSdWmWUb
FZgaokL7aZApj78khGVtJvE+tC0OioRM1buooqYZay0jYmXQdv3k0SiMm+SSObp6GrO4p38RQw2h
cj4qsEKXia0KxIe5dRrNOq8yqW22UH+EEXOWnIi/PU0oIo7ymSzqKCYC1qjEM91t7Uiaae3XomAn
dqt8NwIOP5WDAzkzNLInnVkHHSiAly4d9c9yokMcqu5YeIT/Ys8jFT9hGJlrzY9YddYWDBquBp2A
pdwqDXBq4smoyAq2ClrkFKffCctiAcmFCmpFIQ90zdogbNEPiybNfSY6EkxaEDolRseTNzkOsb6t
2BCYy6uUEFRLblwP5To2Dzl3doOeOj82YlmOOt36wLYIsdQWYzU8SJasyeAVAcOC8bpPbg3S/wOv
sMegV4Y4JkxZPhUK6ROdP/oiWh0ixHCrbNvzD+712Wg4ynkQu/QmPUTWqPOKr1m5Tm5+ikyNhCn6
a5x/+vXGe+W93Zkao1Eih6oBFChaxdT3Rvcb1VADfoc5l7v2lmH34pcyB/0QDTYngUyfzt6wpGeD
hOKnZXSVrzVls0vNtboLneW5pMML+TyJDtPSikvvNXUQa1b8gT7hL1IIm9h1UgCpGnASrPPq/6pv
xizKpjbXj1hzseNlTSoYFNHyJ73L0uwPhGnvhQiSSTsYAuGQKmOTZm2+E/vodVbTKRiMY9ckw4mP
BcELEQ3A57E+a4x379mSJcpGNnSdY1PfEgb272H/XxQuEre4zWMkNkp/n2gzAQKshEGo2WRF+m6k
tY/fWS639uSh3bELzshzP3ygcvqLDAT9ypojtGrG5PsQQjG4/YK9yT5O0hpuytZsj9kQq9RHUsW0
om7d4qsdRknCOkHSBiEiBWz7f//wv918zzS5+8h7yLl975ap+tBzOuK8jk0Lh5bz2qIX24rAAM5B
qQZjGcfYMwMD8cg8udQCRdEqyCEOvfCD2/HnW4cchn+Yf2HVoBv4+1untxa0iyL2jhZdqh8phcU+
b8LyAtzj879/9C8p/u+6Ey5FQ8hcRd3CXRk7/33Bey2x9Lrx3ONSJQ7FoaOHq2i2jbgBVT0+ZIIh
hl/0c+z6yHyjb6W5lD8xJDbxbdpYSCeSZugsP1Ft/+wVJRuWmUUmgbAefpZtxqv+WMW1ewbl5B5y
gHlv//4Ff4qjuEMuPvj1hiENeffJKGe0wwEbzREMl3En9MKjYYreg35GGmBj/F+9DXwYLq8H8k2S
5Phc360Ii7JqnbRW9wgnUZswnE9qHzcsCAHcuW///m1/eSXXp8PQEuUXfJj3y0/TWRFytMk9FkyN
HxYDrldGtwLmfUwacUU6p5+sWU+2VcdnAwX4psYa+sGK8BdtEv4CVP9YSFB1EmTx+zuic9K0mBd7
JDCZ2YVEEON5EBBz2KrEwUJ6E3Boq3bY7sf7ZezWsRFG7VW+fhi9qjzzb/XBF/LnKoUYgO8UMTGJ
b+L9U2hiEc81ptmj2yjxShHt3kH2zLa1DcAsL+Jm23N+3P77cfz6oe8+FtZlPkuCt5HiOe+EUPBI
i76aI3dlfZY2g0Pl7gTZpS9WuizXLinUD/BovXZwGOKf9aUG+4gqwrqk9tTeTfNstYexmZILU0z9
Sow5sYhZZYkHr0+NNyeOoi9xxiZx04+G/hSXc1Hs2lIQvYjuSneudDpI4G5RmORMvZJYe8HXGxcb
Dum0sCNeTfrGba1n/hzNoLq7Ybhx8VfOt4beOB4pSSZmXN1q3xA4gGfVBxYaCnpzFjd12iZy4yaJ
DHd2IpsbsrfTu5nAnbsUrTRffzgTu127iu4U/Y1UP3V12Q2cNR39XmVR/zC3a1NFyGEqfJJjM/uK
coz/3zikto1dvutzJAo2jUoamcltqIXtd2UtiOhF35rDR6/tKsp9/7SkIEgDsbXrue+NXREKeNuL
Ne/INJvKE8xqQFaTTrW3jDQWjfAeY31+086JsRtCT9uGi5H8z1JKvJeETiJnW8k9vz7w/9QPnLR4
ZmPnHtcAc6ZYjNSTwEuTCTQs/mztg9/8t+UcKSU8NGSbRAm/D0uzjLgJiUANj9D81JnpsP3DhP3w
wFGWbk0vQxeJg8O3q+xMcCsaSy8Ca1EdA4BeLPe11XCYFxi26XE5MBaDCIn+q6PNFi3WeRChD45z
4Agxy34/8hiND37CKiV+/9S4VwjlMautjrXfF5uybcmyNcGOtBH+3iDRZUQ/yKUmSpuSEpJAVFv3
9Za+tI5LKf6gCvjr5WlJEuqoe/gD3mltXTruXZmZYCzbhJki0ys/QfXLyXHUtyB3kntkDMAGlW1/
cOU/lzRKINYyXUcXbTrv+TD6FJO70TAi7418Oc5OFDPogFLZXcYuFtau00gsCsrIMroPbvlfr+yY
JkaBtfRZ8eX/rQE80L7cziE8tohszjxrFAprwgZ1CIPecLCvvVV99Hn+uW9TdRAp7iC8XHn17yT1
BgnbqixQbZDBlyEkGaR7JXS28cvYLRgqlB8ot/98sBQ3LAaYotHZUlv//iMb6Wa9jZHsuKTh8EUb
KvFNS1TzaUkzS4dUOsTLYcpG7820i+gjftafBR0afkwYgLEEQrf3G0eNgo84Ed5hexiqDYnz0YOW
ht4JMUz4QT30x6WoFy0eJpmgyIgtfb0P/1lxqmLutLwK0xPmJDr41eK4VxRvce8Lfao//XtH/KNu
Xy+GrwRziSSe8VdC838u5lVNa+VJnZ1MzqRqQwYmyFhhlwzZMpfeLu+zenTRYL3QmhivjDHGD/w0
f/u5CMhZYbnBJM69K8dCbHxO4tX5ya3K8GInnKz72BAHzp3hB2fB9Y/6bWXixyKyRhXA2cAyfiWq
/efHmrUil83r8tNcGslbZED5CKaS4uZ//Ry5DjJrnVMnR054X78/waIHSKt1THdaPfY2JUDCDTND
QugXEi+JLP9RGrQ7//0g/3YbV3OHwSuDUei9Twg7/Gx32ZSdYoJ+7vp8dF/z2ZSpb4t15Pz/cTGT
i+gEQlJXvntmtTfSp+lx04jEqMtt3cfJG1biGBVWulRf/n2xv72ifO7swdQCNJ3Xdeg/T00M7aKM
ERJNpTN9LsIwfbSZZW5RcuKaUS0sYGFkG5wz7cklUfUDp/cfyw4PcwWLCm81GaDu//3ypUk8xmxG
+WnyInXuS8sD2RxWey2S1S3RFKOfGR75HXPykRPrj1V9XV9xJJNRvFbu7z3mXaglIe3b6kRUeAZv
jQ/0MMvG0Bnstk2+GdG95WexiPr133f8bxf2Vk8i/hiiVN9zveinJAI2HWYp0eabrNdsNK2dtZ8z
d/bzDlOP29Pf//dFjbUuePd1En/PCYVToM17Zf5+ozNtGLpFW/JT6orkiJcLKQqHB98mdMRtcKD1
SX81ybfYw+pIHkAXupdysD+wSvyxq2EdXrNO2WkkvMT3fwtrcBadAFBS0Ue5RmjA4noGniiuMQ4v
wiBl2n+E5/nL7aZb46wB5+xrLBy//3C3VaPhjn1B/z3sv5O9D7dLRxAxGsl0WGKUaaU3N8d/3+6/
XRT/JEZGXBrYrd7tMuT9zl0UEhfjpQTnL0bl+qmT9ycVw8Wi7eocXdFph39f9C8LsO1w7nNZGvkv
732b+Zi6QHsMzK6I94dgRvC1cvxq9fTv6/w//sS7l4koNIELCtsf0RXvipNySCyAwAVUrdzVEVga
07SJco2bmgMs2xZOjZZALC0jXdzPmIDtoY6CHI7vLidbCO2PWyH+mUL7pwsEDHDHNHKHotD+nOvE
gzs14lXU4BAQ0cQYbxFusntVMsyZ+bDG7dAy2bDdWp1DhExrdk1v//RgENAAWzKgO25ezasaTahP
1phY96MywgOzRO0UI87h3OXZD6690CwGHyRzhkUw35ywa3eqQ7PrE0fm3HdtU54BNhrBNA35TEaP
9L5OHJueXYYIqC1qrs7oOc5/kNQp8dEwdGuartnPsWWF275Hj98zJ9f3lUHudjc01tfJcrvJ11yb
jmWehpgsoECOWyazFXP1dOGTDEdUpoj55Ip804oeIeA4E4fYpu742S1CQuZMJOLfEZt0gPWwnuV+
52QJ8zMYoEuZO5tYivh5UWF4HtjuN+SCj5vKa9qdYbio7giDSK+G17qPCqL596TDxr2bmqJ/qrpw
vvbkM2HbcTCm0zAhn4LBn9Ed1/zi2S8qx7Q2fOPpj1mR9kOjIZSbuOmj+zJri8+usrydaSow7XTu
9G2c9dYmpbx5GhnrruFJMiGxSS6J2LtSY6Q2MU0kXEvkBZH0BE3OMyXGJ7fG31ahpT8qUTdPfWrH
R9k26t7y6vC1GGtUaDPKstTOB6xOmnsEu+cEY2/Kk8PqdV/VJDlhI55OWmKoY4TstdxhwEVphse3
/mKW/VTQZSBqaOOpMut3Y5y0T+i2sfBUZGBlPiAhINcqabtuE7cEtSG5mJJ9Iavw4irUjZt5RrVH
KmFzLbvCuMakxlVbqM3LOuFcW4Myd4sXBqFMmQCpwGHPddFdSsSlTKqsloMcEToMs4Z0IdjNqe0e
R4/j3cVaXB/EVCBNE1FIYmJM2lfj6NO+SbL8Da5G+6AtarzQK89PJb4i4qHr7rtjTcsDU9nhYsVG
BFcQBxDAr3xCN6vZTp/unWSMr95YznaAtRS/nOu2TuJjXhHHSBlTt+k0WSAlTowzDUxH3kNTqrtt
zZlsO4PeSi+MBHpkk6noTpY1arBF7fottpf4wul7OAy8+S9I2tnPRB/SGXXruL+1S2lcvcIykoB8
Wf3GadvqjVOcmT8QalHjqmjJpybmShTPY4f6M3Zoo/i1QvrJRNSztjbOcyOIhIWcII+gXMaZSQRQ
w2riPNWmq0aaNYMjNw4KvvgxJEKG0MZGb0g1iMefLajVjTFVo43lP5Z0dkZ9eVyKxnqaPZf9uB+8
IMLB66s6m9IAAV16lrWjLL+pxm7XdjWUzSSXDvri2SghqjFAcgFfnghAcPwhcedtbMcLL2FPmhmA
i+ekJlXJNx2TWtgMxyeNIvnB0JNm2WDtMA6ahXLHJ1AYqe6ElyZnpvc5Jjgbc58rilMX4/hSWV6U
aFaH+SmPkXnxIg1fytBN7rgQbtd5ipkGh8jQLsRZtW8RqVyEzo3J8lw07PaVLEbMRm7WtYe5iKJz
K435gC6TBA8Vqbm4qpnoQCavpX2B+G0cPR3njMnw6+QaWnX2bFU/R9lgHaku+iMnUvPYWV7+Gk51
vU2Yzz/K1HHvRChdDDemOETGqCd7TZXLIQ5luguVZuxKq8oBxpTC/KIKZAGjZr/WSuLNsDLcWgv0
QjjjjBQuXtsnB9Jzxc1QNuXOGZuZwdpMSkQ/lTR1E8t+os7AlRSnZkq6YpTHk58yWz2LrA9CnGQW
tkLJvNPXKxmRHsdUBRFXbeQI6YrMCupSDYeSYRs8ABo5BiSrApeUNRgoSVIU/wctbRjll0vG15Eo
CsGN3fbinPRJt5MUDXcTxpU1czS5RVQgTz00mleGmmwKysYIzX8mOhZLnbxCsL+NDIo0cekhjuBx
0pwht6Agg+vt6fpTM0n7TMC8Qy7kEN4o3Sj3hoVkIx7I0uowg1xbty+eI1iLF8gOCHdlLp57uKF3
+lKJqx3OHhG4iTS/5pauDrqs8TkOWv6JJLuU9NM07NA8M+6lr6VS94muxkR2v3QOE+NGKj4vKgN6
X5hvOAb9r9wAGwgTYfAE0FEwSPNXDP5/zhkhZYDnpkV+iiQcpFAvzdM89JCHNaOTmCmtD6Nq/lKD
cUXOiQzpiKB/3ymLaL87bQlgSmu0ZI8cat6OcNoendQtjrM7iJucgLoP6mybHuGflTamPpfhFL3N
tcr/veAccNyjnxnzU20vJCDy+VozwYXGt6GdfIbW+XF06puhH56NudwC/v2kGWyWZnXSsviqeTil
zOkGgEVgmNVNOeg/qEbuqjJ7VgSZjIW3D6X6PlIBBmZtoscPvR9e2b/NUlzsUh31qHkpkBnNhpmD
LKCDbdf5Ie28z5OMg1zNbyFQpi3JY1YQejgd5nY4z7hLy3GgJim7uzUQI0nKO7RST50VXmhSb1PL
e2w7/WzOpBeWudpYArtS1w0vZe5d4ahS9cV40SRuWgQjKq1uOAHchhWDQTPHqeZsFtPcAD5N0G67
GznhQSBbuKjkU1oP3y2JkJBxWek5F5X3B6Hh1Vzqn17dnCwSK4squUdDUPkchD+HlawR6WVXR+B0
IT1tljOWkfkR7CH5UvK18ZYf2ES/NVpG5EDW3tVgFoNUOCufA4f4/3F0HruRI1sQ/SIC9GZLV95J
Jbsh5JqeTHrz9XNqFg94mEFPS1Vk5jURJ+z4wsHhdYN4UpIlAIZ4WHJCiSXEMqSgUN9Yy34l1Vjp
aFAkPRykLkhgTnr5kg2P+DAImMq27BKgkChmpzpEf44/adhFszX5vWYfp8b2JY3Q+6wTsat35RPL
6QPikGCVh5VzYX4sN1p+qnWTmHFYzQ2IhkpxF2t86pTCb2s1kKe2hmYtfSgQQAlbRh1Yas1+MJr3
sX+dhBYUTvQsGJ16USbjZ80fOGFKFEnfznL+ufa2tzgorUqWEE6vItLgxImryjcq8uvk5meZlIBQ
NGnT59Vbb1Tyka6V5M5Y0ajVEEerY/Ha4XKcTMlV+FnxKkHENWTCaXEs9pNGoO+yEXGbeXaLBa1P
v+DrOXgZijyYF227YECI6AJmdGrsvlD+WZZ+s1AJeNzne/wdu67CJQUK+iWX+U/l+X6kGnURffiE
FO26tljhLHQvqbl62KKR7CvfqjU03mgNN+xOx2SSPlMdkLpl/mIM3HRy/buwg67m4tTMFZqQSn8d
6ihgXPMpV8tusJf9Y9MEEmgzW6Imq0s9a9qDyVKnJ0DJh1JHOlkDsKhZFyQAP5fEIbpszU/IlX00
IFtdmQlx0O9F89CNTHssrC6IzWs9Jb9Vl78aVKL9qH0AabkuBfC1of1xpCxU2jFkq7xtDLbI5Sr7
UibfpgQVo1p4uiGFsWPsrIck3ZHmxWVj5tvK7NmZtbEAEktDG2YYtUHHrvxQzEul/NhSrzTl9Eyo
Ak6BeDfb3UZVy73RCy96eAjBTWXZ45qZvQUY8Kh2Z1ta78sw7WChBiCokW9Y09bMTSJlFaQFfMtL
pf+Air9Ucv+OfHYfN+pLI/FyGtgyDYEKlTJ0g6Oex6VGUky9V/UftqHsG3X+m/Cy5mN8iECEPSj1
aAw3bb78joJ+B8GSo5R/RVJdJd354e7y2tb60hd8uQCHYvpl7Q8CwftgZRunt3ZSPl6b9BGOJliN
sZaR1+XekW/qpol6Ua0kXHjRsIE3T9Cezwl6I7fMFxAVJqZRvfaRDJ8NLFbF3JyskXaTlbHo2r1a
jZ92BPMqx7/G+yXZlBUKnHSrau9RLUKsSGejHs5lmt7TSNkn6fRm1GqoGdJTb5VhHafhnPV+oQFa
gUjbrciKDIDFE1z9Hk+jXP+zOlipmrRNes5Yu2AlqkobCvvzFCXbctF9ZVGuuYMVO+tu7LCJqopG
1YWa7q+JAQcKWlazQMyas4sQbVBGc6DJ07aM89IblR5Cf/ESmXwqtth1a49NxI6PScdHryPZ33Um
nmHO0lOx1Je0oAeK08F0+eqY+MuojuQBib5V5b6qOgelr5/SMseQUcOpcWJqlJl4lLl+MhvZH2N5
J9JkW6fFu5xEbAilbwo2KtYxvycAvdVk2KhaFyya5pmUG3zJG6mcz5miBqRwbYxG8/RZPeLbxcJu
6OjQH+aC6rEC9vDp4OFXqgQf/LhzrOamVng+8ixcU4jCczx5US9+UmO6NpIR4irZmz1JAkN8iVke
MmMsPLGCWm+78lnkFUJuR99afePVcbdLEo6QeKpuSTV9K+i2E5MMw3EicliX5VdHAUBc88jKDTGN
MzbL7hin2g1AwYaB7XPiwHpO4JDg/6Rdg/EzuGqr8Qw2ZqimfRgp8xM18Vad4ysR5xsuxTDXHrl2
1WWJUuLOrLB3+ls0ildHJi+1rr4W+sgsWrelXR47J3rJpUpCVlmHFQHJxuBMQWNLG6lLdiRCbJXE
1jClQ8CQ7R/HJOM6tumotOyj5flx7bkevXYlNgdh1C3OtT9DyJxXqowlaEXA38/ixRkwsQszec+A
vqe1HMKxPj+OtLbVjpZdbZah88XD+j08rotEsjxZRBBUHskKyn01tX0+8eU2UhwmEbdigk6xZvc+
UX90CoAQOXnGJ+j1XOMuZgAAH8XDbNuHmtpQN+sLFA0JFlsjPicOdHOdkS62t9GID33JL4nATUOY
2xW1n6vjSQDGN7R8x3vgq0VziUyMVGIw8bj15g4ETLA6wz6NZCYxAxZxhnyjPr5YmbZpVwzW09T/
MKfYiZHwFSnvT0msfUR5fkU2/05Dic6gHN/WJs7dOY5CCNtn5D0mdIQBVCXLIhO3nKKMG7k3tigO
UohWiMkrZPJeXDd2kFV9teFGOrV1fnJ6PcArwzZfyQKpTCnkcSDJGtPk7rWscz/q5H+qbQVz7xza
hk50ajkJNPlSj/aHrSyXrtRfMXFxxqv6qzHZl7xJt90ADL0td+YCSTPFIpDhB28MiekWQntO5LwQ
xyHVnrtKYpSecl1Xtukna39Agr6VVjUEXbJRJ3AR5PXOfRTMJN3XBe5HZbwRWvPXPub9jMI6ukqW
BSHk62ck4WFqz6/qQFREkXcnhRMZtW0wG/WZ9KYtP/hVNPlhttfPRPA04Ej7GyPxspr9J6EXB8lY
/nEG4EgSPQLqaqfM8oh2XfLBFV7zPuf1IJLbdqStXpeFm2bDruhHb8rzu5n06hZvJEyB/EcCFBpE
Ck76Is8CUDHPxTy+a+bylNsJQPVi/myhsNSSTdbyEii47XP6UNfQCttdNBzL5oSenTJsZprjCh4Y
NxvHa9RzijJEOPSTHSzESiyGIMJcRUJaG4TPRFp9yzJnPlYNLfNka3Ho9Mvn1OfnzrI+8lwJsUyf
pTZ+F3FTuMSbWiR6yH4817gXkteu7an2pHmXRsarriU/ZJpyuMSbRuNZanBr1UW87ah/e0xm4FH0
oGiGjYzsM5GHsIL2PiraKV7i+oLFNPHJPfPLakhC3pQRQgK5GsLZdPF4kmIK/AE/QY4fv6Z+MNfY
cU0h3yq7Qn/Mtxn1po/FnhuOFK7Mxlm6Tm3AEMIlVOynjiVPHZw363EG02gC4Z01V3NKNM9S8ioc
QDIE3/wDHrNdQNHLtCKIbNHP1JkUo68mTKIt2VZLRYwIuL6i2L1hQr1ZCrAN48HAUPFNN0MXlOnI
F9Dn9zZNT3XR1VCsUMHZzJApXj7TrnkTVQ0PRrv2KNfcXp22mva/4ne6jbQQ+CiNYJgINaAlOPfL
9CNgMXFzAFBMZINBELoihwCJGfxm2ZycaXqd6zI0ZaKxK7Kl2vxItjHtuNB8XvjVSwgjG+v6Wc7F
S0c76yGT9/WGRpWcw7utlrsmJ5lK6bf6nF+7LNnR5h2Gcm32c6+9IWOHKmABrCCjB/hFeovasg6Q
3t6rqjxlU7zPyoYev65g3RS6j3nhkRtTY7NVzl01MY7L9L2V6ZiIdDyg4l6t2S2RY8ozJCurrH/p
mnU3sQ9qk4klAGANq7vCszHVXpBt3HsBhMFosKuPq3omPAtJcfv4Rw9jzvSwMJjGNz0BrvKmi92q
xu1s82gqQj51eSt5nTyhvLY+QSiFg56QoGGlO9xex6jDgD7VX4XKhQ6U4VPHP8YVOG913pluiZ+K
1trXS8otI8RTs0QXmDihgC4M90Rx/Gk1QK8I38h4A6v0gTqxpLNuZhjuyurdKpV2byZcV1yfAX30
qa4p0+vsNKuYhsgZ+ifx8+V6ZruzIZdsX/GgjZUUSDjxYclvsuqep+IVWNqb3mSkfNQABExM+7pG
OYjA46RmbR+Qs2J4FoF7X60uwMbZbj1PeVjb9b8+kS+k37Sh2a84LgbraIwNfiDAB3YsrvnYlDS3
WdhII27MQlzkhDRXwmd87mU0QDVhQgTreDrJEyLjzMPBbnXDO2HXoabUn0Qh0MOqbDJiZOlmDn3H
UacnCa23P9fNz2hPGwBRO0nq95KMKyTu+6+JEKLAzKTWZ1XFF6imJSOvlP9YfAEpdAUq/JelUKT1
AmPpsNHaAdaWfSe4d0fjjqNHsRAmS9Fzs8anrJaP5MRBXrfk40jkam2k/FL5+DYrouGbaFK3G4Do
qKWEBYNhvGc2aiBKC96IwqndZ/0pW5aLlqgbgDB1mGjlIePhWDDC9mn9UUsM4mXlUhIY4qkAkIte
fqO5ugxxav40pn7FLZF6GiplSlwbHoQhlS7BhkT5tOQkrWdadV/Ts+SIZytAa7iHcBU0aUJD22KL
rz4z1rWww0Yf+ZHEAog4QVOi5CYDgmGs76zwezC5bqu2P9ezfUhMnUrHxBwwGj5no78ApQZo9VZp
0shsFNOsxd1arTQiUhfvipo/OzZ0sf17LSk/+gjORcbgPCfrbYhhSM/NBfXuOelsb2VIUazxXraX
M6AhxTWa5T1SxFEFEaP3GrWLEUrdCn2uTbbW8niiFns4Eun8UdjGrxHhuStmTMUETcEdT01fteUP
prYUwKM3YNoqeNkLpxIerfKRPcJ3GmkWK7N0w5Hpm6O8X3P1lqXLGC6tg+MgPq48VO6YWURvy5Q+
ynJXeNrR87RubduYYEeNYaZRgdDLtook3W2rOoyweUgR0z/bQTnIpvNajkRsm1oDYUYjpk5KD30T
wc818r1lD5uMnCcgDldm8ke1HP51MD69zCJIzajOfWnvpQeIbdZ/kfK03twwZqp4jrQK0WULiaYF
DFFZxdZ8cJWqMk1OdQ/GQYtBDSjLfJqk5F2VjD9DH78JCiEgvJZPjEhJQHEecHaeiM7muMrDLsGp
a1e3DGQW7jU7BCDmR63a+qu0PEmMrOAskihdDzutr+9Zpj5zG5W+OSR+0QHkLPX5hErpqA9zWLeN
t7JNM8nJ9bKk/lGsGju9br0OmbK3K+vIlcDx3GNW7KPBJ6hQ/qwYentDiz1wGSgv0kllw8XisDHo
GuKCkqudQ4PQQw1bHzOSkHfmnETaz4JyluVfFqhZ8gfQnT8Lo4VsLuMDpGWIwvXZhNsnmyj+up6Q
cVlW/5mY/FtV5eoCuVpHRErFduUaD0LHOL91ck8tGzXSbqzfNVJCPcm2T7Zi+7hxRDAr1c0qVmmr
VvCa5jz6lVPrLW544QcE70G2yhh6LGHuyQH5GylC4Cqo+47JMYuJ5FPKIUrHraCaWjkA7YGmRMhJ
UEEVctchL/3qMQdX2mw7qtNp5uhxVLGc5hY8jz6ZvH4drHJ8ll6xUidUEpVSZTp3CaJCCGj5VDlK
6poFkTppI+qgL+LDkk6hJh7wN9H/0PidVlt5ztLokc9gn3Ucwo8e9T4kyxwoRnXj1NHdVANbpjpb
Fi3spzOoGmkrMtdQBryi4+7/OaNhYItdOErHncrtzLEKV/LxnmQQ3RK7eWlx5HbkmXpZTc0NzvkJ
fNZB0kyGNYP5ZCHUe9Sz587Ubjwcv+qSHgQGFH2gtVBLNRii8qiTYFJE9c6Uc+Bfy0ZOLPTgyuUR
Bz9hzRlq9ab01c6u05e5LN6sMmYT3aTvsmKc1ZWJRE2CZ6cgzrGms+0Y9yXmcGo6Gn6eOUrgwJaZ
rbNUJuvYcuE9buBh3idmb1Xdvlr8vbii2Ha21knOhqe4y3/TJMf4mq1/WZRvB2Kj08KkAkjYTYAW
K+1zphk+S4VAy0HPGlV0y+Xm0ClN7FqgcpzGflaaDyhes5ezli2405hc8PcAoR+Iu4pzumJCTwkO
adRnKJ6XWbAA1xKOnKb9KTFP+0iAJN+qlDXIsP5xB2gFTL5OYUXGWpcFc8ifiV1zWOvQyay/aMXo
bkcCY5XOslNnVKvJ712f+fM4Mc+2pnsSqXdJAFJo1IIotO4pk9LTQ8lc5NPBiChRawW2QTJKOyH3
+1zYF9tuPuBVerO+PIHduCerhWfVenK4HxSIbk5uHCsVhkEyBlCtdspQKKGp0AY4yX4s5ZdFZyKZ
iZJhvqJ/NZkBCjGbdqJgw5eN/6/O6y9m+SzDQAlUevpeTNCLWoz4ZmpqLl/a/8WADu99CWJ9eWOZ
tBFjiiC81ENriqj3CnOjztahcPinuWZdNWTj7mzjm5ym8lWY2U5lMG1K1tZKp1u8Zk+9wPwBiUlt
nf3csqU3jEtKPECkt/9gyL6WljjUtX4W5XIph5nJPHG8vKoTCiBjBaDYxbhvRb410zrMCqK94tgX
2njs4V7BK9rO6vCvMZFqiXV+y2RYSI1l3GNiodwJfk7cGJmbLcNBxnbSDd1LzHUj6UvsG0BRCPaM
VVbXFg0nlbI7EJkGViB9i+QWucyKYl8uMZSOKCIEVhIBVk8fsSAb7EFV8EcyCVteQUFOeBBFml7J
RG+DfVjoJiXMBxTwybaCUtPq+lkZ2CCkOh/G3H3KMQ5r5pUlQ+0eaplXLto5hsJuOfzSLSGcWRQU
S8uzpuq/ua2LPVEhelg4/UFp101sU1xGKlnqER5CFjlT4GisjZPxliT9aRkIUyPmKdGYH4/CcEUu
/chO9RhYxnupk17gf/0yBzvDh/SmMc1dwYxnBA/gjqp6yXltM0GQWbcyC5kOyaIo7sMXmKUxBWmD
3bB/YbtMPECcgCETTAfK+rIslM2t9ttDD3GrTuyS2dlSLG+yUcV3+chokojT5nu0ZP0lmllpz7Xx
VGbmZqwo61MjsDLnhfTEf4OWfRfsp5qo3CorLlRHXiC2klVNgtSPrlZnOYpJjCrye4HZg5DL8RsC
ON3R+jkaICKZoM21HiYgmOt0DEpLPUtN+lanyW11knAc8W1mele5clV82l32r13XV1PjtiyYWdcR
yhuLEqwqtw+B3CrF28ebkbbU7fIfmpZNNDUyy8MlD6pR9RVTfSnTalMOCdrFDmEmBuovg+AYbjLh
ZU7K40IQg1NDF6H+u6JAkj3VhGPZy7HXJvUCHlbsqwS+a9GJF0VdDrYZH4iqDMcH36Q0U8ln/vep
dSPgwYrMDVu+jL0IoyRijth3O2mGuyAX428/m8cZ4BBegBVVg75T1PSS1MUYZoKNmaEwQ3J8BuSX
PIpZydhuj8hxJCBxnZU9bEDbi/T1iGAtGMo6nCotWBlDGmMKMStZDopI9usjOakrQBW+ItO8NTL9
D/mNZiW7ymhtl7j8bqVxW6pqkOmWNxrOT5tplFeNheTIYkrmOBcEgedUH37YVr9O0pew4Ws0HKp8
aAc24ZrLu5G71gPGZHRWUBHAmCOy4A4Ak0RAcz06lKy8WOqs/0NTeIvTaiu6B7nyge8qi3sbIeac
pDBzHLb0gMFsJzshIjghOOQSk1hGWccySV5RI4UjMBkpMt5Qf54aqqCaIr/Lp18ahQ9QIWen7VzL
fqzHCP10rBnRjKSD8EXOIsFAzaYDiUpfvPk/EKm+O2gOc50DDITMJghS5MMlBM/OPrD0v+WYektN
unPpuQNAIaUtgOmt14gYZK6oEK3OdqqU68iapYFamqiIOwYuSZKYyMHytRiQBBggrbNAt8DZGpF5
ddmPUcMDSyc0Ful3Utj7YZ2/+vJX5FbsOuBx5azydMZHtCPp61jU7EuKM1FXh4jhi1hzfxQ5CY6l
D5PluGjRSZsmX21bT+6GoGbBO2pVmKRqCKv0tKJ0EHr9CpMtSCVS1PUxcNJaeG0dwQdbtSeztbZd
iaRuUheumcg1aoomrTK2TGy4yK3pGDmOx6BdC5qEFa41ZAdzMsISkKgDwgQ2IRuhTDm1XNIyoV1W
PLwZktj1CzlzKNTM//OK5389HBUnyr0uU91hea8g7YFSV9xC6MG0KOeHf75O15MFsMVVZHUjwzbE
KB5OVnKYZOuMZaWFwIYjKJM2Re+8JQtQm4qeQu9uXf4dVdKZOUDUTQFqlefcUo5R8ldN6kHNSuJs
aU/VXroN0nJeaAzZiX0a8gvjiPk6aZw0Lfm+mpVvo3WvwVX1QDbs5l5cO5attHXsZqZ3CknAoYLm
dGj6DynLmhCdTufWiXVWM/pzFhOxnf+bB/uzSKtoX9UZRC7nMfLbLwokukU/OaV5zfXuqdEk+AcF
x0tf4azvz3FW/zU5g5BlJH2w49oCPeKI8SdZCXN1hosFa9uwDCBaNXqqj3qJ/JbIVG003iUDKMJM
y+4sMynMxnC3Ov2HQT2jtBmAtr0HvPgUY8KuJYkGa+BsKnylf60JUAc+xVxDFpZHokADVax/Vu36
BerrO1kwpxU3XaKL62w7zyvsIGmKt6OdHzsFcw2Ii6WGw5aopy6JX3THuWqMxFVNHA11ug8U4o0Y
PEW0Fw0uY5bYYMsotwbiCJCH7sG5uTHZh495j9y0z5FcB4xQUpBUH1h3r7rR7hYV131v+3ndveRr
/wLi/GkllVcbrT2DX1Yh4hlICoOQ+IW9CWEK9fDRQ/qs9C5chEr4bRXBWU62XSye2ZJxvMn5jUMw
kCZWz7OGu43qCM3J2vkxAkIszW9KVdRkfHKGLSthu33V+uhI9wnyd711jG/EkDjBRsbpQWkjVckT
IMlkhlNsTlQeUWZMB0trHvI7eqM8KfliGSKz42O0thwW5olEArO+qT2767472/ol8edAoRokSmmg
NHz4EfXkaAkgqqP0la/Gbqptc0tF/jUMxjkCo2RhGWlBLPnJsCwbWNc8EkyLVWGcxpgWt3Sqp1Vz
tuWUP/VF5MEXGly5y/dZU25bPfUYn24sMsAQMMCq7tTKx5LyZCjaVa6UzSLVR4uo2mZhLmZiuwQT
9UxwRGAK48mZGRNFw5kR96a1G+2GygslkVGzN3A4D0SVodFw7Mbt8YKz7T50rRpWecUiQHIbU6N8
1jdZCRx7rJ6sJabQ0DCG99vazJ8jk3FzM/tG2l/jaizcjP1bVZptIGtTMJWc9nWj9xxmBJ+T9YDc
V6SpcygNQ9xUjMX3MS+cXYEYbyPbLDv4RNfMX+22yvk1uP1Y1fCzIVejhUaK8r9jw9ZBWOvAihNv
HFNSNlck625kWbxyGPi/HaX9k1DyxqUg7WBR3BxXW6VH4ZiPe2Y0JzshH0dlTzHpm5gXtfyRYGPk
Sha2LSoLTX1r9WbxZb15J6eHvQalUMfyQE3jS1dUR4moV6lD8Ne99gzdKicCggKnqHcCzFZuT+Yr
oLOrhBorcdSrasCxBLzu9IxrzIGdrXDXDux2quwKy/IehXInhttAthwMzIRKVbuazRQo8SdEZq+N
GPu38WYxa+Jp87MjwbgZUDUkzDOVotyNQ3LPjA2ND7utkidKyuMAMGsA08uX0W117B4H/TttdMaL
2bHR8guNTTBkwzEtjZ3azatnSde84XppgMT4hLFDQxvzJzzcmtsa9X4e6RibSjnnD11ebtOFWWyg
YXBAm8pV49qT29wZzk4eJVee1pBfALe9U4XCMomSUZH92gckWb80DdcFucEAIEdI47mu+CKNx+AZ
Rs8uwkLrEBRGDsGJFfjqKwDueRnRsojsLc2lu6QCx6U3KLL0gAqbe7iWPyV75AmgcF/z3iWu5b3U
2CPGSnJRYXyOkzjHzhLGeXdd7Z5FVlJ7k+VsnbUFecS2Vp3pVelfIa1sZqQxY06hRh6NsCXnEbKw
Yywy/3Hs07j2Van/a+PR6ry0cyiDbSWPgelL+j9mmeVfY/f5l+a088mwOrBk0bTk71NStQss6sj6
6xzD3upQbXSigWvRfo6Dzf+XpqWRvapSxBkwTHqyMoBD/lqBwz20K5It14JyuVdGoe4V2IbU4Jqh
1Jt0smeWhDpDsrWoqtcxxu/nOn+286Ut16g0N2mqbvUo+hPOa9GmvmCmvpb2zppYoxlxT9cMZ7Nf
+rO5UoK0gz57oCi4rMZ/TOl/zXq4p/Njodn2B6qkU943rzLyZTS1jG+SHg/XcoGi58nAN7g60Neb
CoNAa1XCRsxACXmx4RZbgBU6mAINeEf01IGlwYdbnSeFsa6i97w4mhziyRrweDMpWlbWgHXrOY38
DXFIuJlqEWDMDZb1F4XwTbd3psOgD6+c7Qx1SMYGiYZKTiXtampPsSx9s/IAvw5jcTYRdDj5Brwi
Iho20DLtNLTTZ4nxgVj1gOWvwzi//FIW+aNx2nBhEzDacKWQe/6083jN5OIniZUySAbjwFyWYVL8
z2G529cDcQWxt2Lz4nYJHuB3adLDqFz9Bkya6kRnK+Egt1dG3N10bCFMNSstUES/iJnQY6ocovn0
GxbTiFvZtGu0T8tGQlVCM32P4/XcKtqbMYAELR2owDHgR/GlpO3nUrVB0QLMS+PfFp0wm2PNDtCh
u7aVb6IluhWz9BL3LVgzTh44+W1ADth5SoU7sOJpWvtrhsJqpil4eNo1S7kntvSq6TFVSfzEb7XF
TgqIVXUJq/I6vQonINdG1v8U1RpIiwnrXHhc01xsxRVFJPnMY7xPRYNvgnz3KdnYVeQODkhoA2YS
9JyzY4gNLolNn0nPs+B+gQR6mGpK6xIRO9OCcUGGQEZzvPBXlAzwh+aCqtnnhsvOMTnSXkFPndSj
r+b9ViVvTxkZsxnUE6ZhnpZK/tNim2KbRXfVfhNveS4lDmFeAFA/fsN2nZ2nP9nly0LTmgMMNDsS
AKyejyIWu0JDCqgjYtdZIGu18tL0eB8IO6ZX0ttDtnYoWvKRxj/Sz8hEw2Lg+JFo0IrY2WfofDpY
8U0xeKaM9qeMPvmtXitw5obGVnK1jkx+7kXf7pgiXyGZebmFLLlBBFgwpgY4mTK9QYKBteM4IFNw
Vudma9FHjqUvjUH/m6mHaf1vKLAKTIAes6bdyXlxWh8edoGmabktuo1qEEwRMUTx5BzscgjQNLM4
YepgcziXi3rIV82HV0mKIDkox7VmoF9bt0m0B7Mtj6nWuAAZNmXRfutZ8WKLbGGr0VUB2Q4oTR6r
q7QK9bX09SzfpWyJXAxUm2VGnpLEt262v+Sy2iBi8kgRuHF/hBO53yPSDolehdMeVdU8lRDhLhET
gNE+QUy+jqONddDi5bW3orcJ+YbuZMfKm11wskeZFCzrGph0t3BJz7owg0krT1Z7xbp1F3UW81xU
b1TxD7kUwqeaq62nkl1jgsyFMFA4DUAwGfSpGDlYpV2cUdwJqW9gBHSeMrMiBJfXTNx7w2x4fcId
NNplKPSM/tW5RCDZTWtTRynSm2ZLmwl7UFdDIG73CU3M2rPYih15KuijIVB4jZ7h3pNwG7RLsQEi
dwGNsU9jeVuajRd1TIMkwb1rcnszBeJ/ow3XQtkbs/2ZOspNG8jESpz9MCAWjIYg64rRW9X0DYJv
KDIQzgPKtSG+6rUWTKrx3TQIzB3Ugz2JZJzaW8EuIUUyOGsftoqevyQmGfly5rNBOI8kXbgZuFMy
FhgaRhduk01DygYCJHee050wlrCd7E3DVIZb2J8x2MTy/GIpE7to0X2z1troI6idtnlbJxXvCnsu
g3phHAkCjzNIh92umqP90mZ+M0rveqY/M4LaWHicIqfYONSQJAt6I5++ESUfCRUjFgSkYUO9TR5S
u5Iy2CHzgC0NQtnhp2yR2g3Zcl3sNByy3IcYfC/o/YBW6oRstuhgppPT1MA62wuRE0/rTHCtkm7G
2VY4bIXOgllm0nhvgRwaygxMlT3IyJRF7kqkwuldMZpzg08D+WaE3l2zVr7o+AxVGcy18W9GNOYJ
qYIzsS7nZqFPbzvemgkgnzyY5LzrmzG1DlWn/Fowwbz8IZB9KEmh0W0KRzUZbFAPoeMq2OGwc1Xd
os8CWRY3wnXfKrUH8lrt26zbpfw7NrYQq9sz8WJhD7uP+cJvlmobrlGvxzAkL9l2SlHRWQ6AqWlh
R1vZxcEZ7CuYN8S31D5jv5/0HvisNj4vY/xhZSOLSChpbb5XKEZgoXxWxLayL5GYYanOW2Po1yqp
z3kXMY4eDilWu0IMX1Cn+IvwmRkSL3MMa82deKPngZC6mueCkeh3ju7Hm+KCPUCWp9CXKAjshs/p
0YcMk31PibyP1WhrMs7lp76z4fkeTebqVjdySykU0QjyW5ziUq7dwcu1niG176mdHEguv2YDo6YC
pHinHmG4HDGT0HkYCZNAYZ5mYUeeCgvXrRTpTi70B3x3djDxoVOZDDDOfkofNhelvdld7MnGcIuG
gZYSnCbwegTIccT+evTsamXnDRoV8QKVitUO8jZ5SPp68IJ6hzByRdrUdf9x9ibLdSJt1O69nPFP
RAIJCYMz2f3eaq3GkjUhZMum7yFprv481JlYWw4pvn9QERVhV7GBJJv3XetZSAxraHO7dgzv7cHj
oKCjZlOVRYwlUk77oHL2DWJUlDPI8es/Gc3rKcqGVTsB4jVreRFJ5N712NKMZpZnj3jyG1+vnbbk
KInEw9Hl25yIP2q4c31UGmj3uA/1AKvunv3PZSjTP2UxXEsbSfqUb/1Wc9qWf5KST5xZ4iZAMRCX
CZpANG8NGMdtjWRO6uLCsppup+Nw2/rN76gwOQpnHYtF6EDOs4s1YsJNyE/j70yP7tS1W68riD0v
HqfUXQKGFGRKMPMtsahbY+yWXf23whpuHHRFVemG9NCGkwzdbA/Q6cKPwE/H3hU94rWRG2xBebd5
RR1C2jpd2116GjokxXPX7UgXumhYY+gJXVvMZAHOUE5SI3a5Yke617UZiJc0lITrhHo/tv33UcPo
NP0XUArbobVPOovZUs7oQerS3WR9+0YVhFZhFp6IbL0uzXlcN3F5cCsThX0cLFoxdK5NsWR1KXyV
S+uLsBicTsSpqep5svPvqqF5mZXWXcIeN6vSRzkkG40nhCd5LHJ7NXvzPVkaclO5OaEbCY0THxA5
JBa7BNFI23VtdNni52n2BrlFvHUbVTIGK003e/DvE4vAhzqizBjlP23WcGRW25hTUuplS2bdrygf
rkABkDOf3Gn+L4ImdT93O8NqHgbCO7qoORI1cBWk040K2hs3KjiBON/YDLJ+Wqy05EVMMIX7tH+r
9PSn6ICvDul1MSV3Q42aXqrqSdEsy0wKanABNhbPmqnrKqI906OQ7obpAbPKrmgHQt9CjEoln2uU
iJ+NW16JOP9Gp3IDH/SbHWa8rfIUd9WeTigVOHExJwrCMIBxkSGmleHFcgIKJvumQcFfN0S4+TEj
afihtHx0WR28ebgqK+fVbIwHsDlXovP+BIi/bmdJjzULf4EAOM5UGDPdXI9Qcnsx1wRf9TGe1QR1
30Qwmy0rFrPi3tfNJbzP4QhqO94i2rJgj/WPw1CXW7h+JHcxFZQlynSJoK/Nf4f8nG03dKeyiPZG
UF24rXudesalgSwnqQ30Dw75IGH5g8RiutbkBzjS+qZDNSBNoHk5VyTKRUK/dvxMsVgE3bwECQmO
x6+8P3mmD3RGXlsx3sKMeTXmYeacmQpqWGN5tBO2e1bD3D/X0TafyUrRnXyG0j2sOkO5m56ja5RF
OynCP5jYLsc0+w3uO9jgq30sSAXwDTpciTBvB7JHhgIXsl0H9qrVKDYqlJHO/JMD62Mhy/tIlNaG
WOvbwDbeoHJ/z/qRnVDq7Ds6kzB4/7QlZfleyCfySLYZtSC3KXFHNji0i/ohKBbCfXefk6yBxbu7
Q8/dAesHgYw7h/AJ8mFWjKRfOtc3hW8/h6oQB5HSPQJn+yxJHqiDYQ+V9anMjW02pj/xoPDyjC7Z
lSL/7RX+Q4rpjsk63kBKuArsBopnfgqcZhNH5mOvs199q9ALBMdc93o3EyankevcmxVrUos2h15O
vWs8Xx/zkZiCatSHkXqFYxXFNh7ZYAdNObHTNE+DB8O2SQrKJ/DxieHwcD+U8mQRUhJH9sYcRoVL
yNw2AQzprvkzD8O+1spCx43528Pcv+CGnflURchmFBMDB3DJ0hhE/IIavWfjHGSmVqK2N87U3M8q
fCKbu11XYH5WTQ8NG8atUflMr3guLeKOJj0cCFLnGOB9L4Hb7ouGox6qugP/zXjwgnjau5iVOHuk
f2oI80T6xIhOEGtWY2cxqXfPbRteCBy8NL6bU9Kn2yF0cDDOJJOLXWDRzysjilsTGl+gacj8xVuC
KGsS5TWR4Zuh0U8SKhz7GJ5UMBanIUivzFHvWf3TTY7kBvLBNizq38mi+lHDTpEunld2xRGH5Zpp
TXl0FtwA1BvQ5/QC+eazU3rXaZS8CWfy2DerU14F48YK/foC0es2BhNM4X3Rh6ml2gZAynCtCzMf
noDA3lqdvU/s/i5N9aZIs2s3n/gmRip/2b3Kx3UWUhuPY4JWUD6B+NkTLrE0alvacSY7VFiyXmoT
8iSQ5+BgfpJWsCMk99LO6R/TgKIEt7NQX9Lt9Y5pFN2p0Kp2iZjbe7QWFmZYgLUNM0/JmOd77ze9
tC9FmR44Jre7wgWdbLod2jbEapup7q7ShJJfp5Jxs/xLYXHg64JDySGN3nlykaG7ITKvfsOgD3Fe
bbURHWorcdgE24fGRFEQR/qE2s3fxaNeCT08Crf+phjFMHXpfIo4/JXY3mYCMCaXiY2ix4tP5c/q
rIcQABoEAqK7MRsOgMf7AkRv+upN0a0Hq5JiFjLXXs43RJDelZVxIyfKPcbsMu35F0oQjWLpYUv2
GdnJ8XydKXlFxWo1JTi3pbgJQ/MChiLWN1gGcTXX69AaobpHkvMayD02PNf+SAojp6wxjW5KHARN
So8YSbzsC+JK6XLExWORGSvbtQ6xaPZmNl5g5HhqOxpioMYvlDUuRe1DbeB2cZrrticARDa8Er3X
UXpbuB5mFaRC6yhssRzN+Gts6yZGOMDgTr+7M42geXCeZIO2GO/ALWjEYGuZ2BpyJ/2Z+AA4bbd3
CV1hB9u0BL+b48buOB3q+LE1S3zMrrjXbrW8OVRVExkYutmDFcVrXnc0ySWMCxW+Krc8mlN20DN9
3zTq2R3h8OrsraKFqdGH2lN/ZzKPLzkt3zkw3hSquoxn+nhmZFxqJyN0BDThOOPorLAraBZZbP1q
8Ii7qsnBbHRxyMGC556+83y7O9mkES4z0471c1+Z8X3VtShMJQm9qDP4dgV5jZgCDEo59NgD6Mtp
wE2wZWPoRW5F1J9zybM8Oo25d9LuwevGbpujAPGIraysiWORdYmG5U2K9tmeqH9bFS6dtBXPdhbw
O5ls4dxugzx+mNBaEH5SIw0298rhJAucdJfTH50153NbvrjIOWPRfnN1aa103pwQQOx1uBT0BlKp
/K75VVZIpsle3Y0mitlQhBXhkmG3Qtw1gFf2to3ur4oaqGkGFGPT4S1l5h1RT812vAEbUNwmZfVb
VqxZMd0/4hZCdx2m07SHTu6QrKV/wKon6ZBWTG8qxMKgQb20ucn5SsqQxZyK57OW6r6IZjaB/fPc
sSMYCFix+ttwcc42YXeNi7TfiCHfmmm6R2gPmjK2sZLS60taglc9LEL6FATjd7tXu5TauyJLlCMx
NO7IIE2uW2v0cK41Xjpj/KsvyFmcpkOArxXR/dUUkVjeec4pFMvzUPke39RMcl/+kiXtXhA0VNLR
2EdsBdDn6UeSRegoNkATHZ38dBLzUBdYZKPpORn1pve13raJqFd1lHyfuvEKQD4l/xRkpgG2lXno
lZDttyAsUZP1029ntJ/Y+r2E1gRDZoivSD08xIl5r2fKx2M5vNHrIiYkH/+I0cZDJh9rxW56wK9E
mbC6qjHW4KC7mHSEu8HAaqsaPF+i4aBCxm1ZBcN1axGzq82nDsxBJ6p92OqbKi3HdTKJBFGqEaAf
4dgSVGRQ+KZEqkOemzMhiNKvAtVfTm/IYfHe1kVwm1iMkNgk+lQqYwlLRspTy+gxq+wH0/eeE0uA
U29h41dXZrbI6CISydh7YP2Yze+RnYwrCxMl/aS9HLJLuke0LiODc8einYqL+gZVCUWMcT9L80Y7
yWWbE/TXouik7n9hBtad8Dmp9q3JLqR0T36RPgyyZ4s1VXdzG+3jQF3P+bCPciRoTeWiDKJh5Ewz
yUneN6xGp0iPFKoUkPg62bsmWQ1WobaAAm9SZNJoTylQ+EP2zat+RyXSGkAgP+wId3ODIpgjr5NA
FnZmCh3pb18W+UaUgnQeiukpWOwF61CyNYw3/iJb0azmTcBO022pnMueMm5ya3PuoXeFlspL/QOl
n9M0+A9TUTxZLu3JIN0AFzhMgmUmqUA9FoKGTlM9N+yOI9M6Oa2xGoW8dWfQCT4F7owvT5s/J5lf
zD7kFWm/2K17KAkEnlT+fYzFH4Khye7R122SXBr5/Fx4/S3j695g6XDq5JJQYipCxnbGy5D6/W3b
LjkFRnQ99uavenB4p+3BtGhmF8GPyKHxbor5tkFss4KW/ieMmQs4rXPCuEDihjBa0KDuD3QATnHL
fOgT6uo36Ojmiq5MSow3pmZM38Ss+cRSmL9sHV4FdGjH4WfPdG+V2RVbyUfl5bewqfnm2pJ2mX/f
dwZcuurGlfaa0yFFKaqSztw/B0Qfsv0/0KjbjL66Dd3ffpnfaL86mD1VqJmnb7P9i2rcyN6gn0rL
vG04p+QBJuixeInD7srCgo1Ts0VsSfOqpRwDecFZhzmW2qZ7SVSxhaf4QDzznr77FTWbcJkDr4Di
3tu1/VD7ZMWHSX1rTNM9e3TyVyHXr6BVUPfAYyrd6hZqxC2Juz89mo1CJjdkOe8gXtCQVliVCJ3I
iLkYd2lPn7hpL+1O3TBWLsPK3IeWG194gYY1EBNPX4/5Y85qoNJqb1vtFvHAelZA+qP6LZgb3ngw
3LuyY+8SNm85sljb01fa0vj86ER6ZnUaB4Tolb520YxtB+YlNsIUDhB6mdV4mUXtxg0YKblHISNy
0SD5LwblWaOx7mxZtxSj8d5LWsWRi6bH/U4OMjWrzL/SIrSIypxPEQDhNQCH165PSSaoqPlaiKkB
hJdWekOqG8Fl07AOA5SdeXyJ32INcwTRBNaRGDlGOXuvmlSmUtf1qmVnX+tx65vdz76iRoShEkRD
2O3zMLpRXnsDs5wUwvJPiKGKEdZhOTWHS7fXDzY/Hyw0ZUB8oJ194fXWtkmoUoUk0yivPuBpx84I
Ii+q7xsOAfwfLs2UeaG2XpzO2UV2eIUvemuzI14N+Be8ZMFSZHiwuoaNbFL8bJfyBssS4qkIjCjY
i9B/9of4acyNmyyYt/j+jjBAaKDT8wmma8RUz/Q9L4QaTp1HIWJRBZHFmdT9NqTll2WIW2HCrrB4
HoE1/6rNYid6SWhcf+vQ9BONSXr7sDyANN20Ojml5rBJdHRIkwC3nnPTmCzuU9tuyWkJUb3KnRE5
d2nWP+HYe8IlfowkedM4+6+xHx3MXG1qF2QcXfLUwqXuSf2dfL+1rhm/eUZd1F8xhp9FbfzuYWFE
bbRlXBIppZb4csXJCs5cHeAszsWdVeHzqEbK9RPDZsqhobAxmYuN6qi6itLc+3l15MI/CJLGe1Gj
nbdoDeb1IfHfyCz6o0RMX40kU7mEhOKhVfPFaInnMZenOPcQJNmHAGRQVyLXjcaLJOE0V6WE6A3O
q2vy3sh/ZQcTAVogzJuqPXusqrdOPkaxhQy/TtFMoC1Gjd16aM884kpx/19qG24Y27jZy8leZzTT
B5Y6vikdlznKYB73iezS2/8kgK2Y1qTYr5VFSFVBCGbJgbVp9SagTWw30XWV9E9poL71dnjfpfbe
oBlkQv2adYeCvGTGyd8mmo9lme6zUd3GYXGc5oHzsZG/gRhwnviio+/BjO/cGh89Nq1EAmbmunPH
27pmqCp6NJ5fbU1Oh2FCfzWu+PTYUjNyC40yQTxzKIR+IK4XFwKYkmPYCDSK1sbx8YC7ES51MTCD
phu39n/0WfaQTCFtKtY1gmp58kG7Ynd4XcbPcqwOiWlunD7AuzPfFsa8H6vpddLT0V+MxnjskTN0
WLaL/ik2JQdrQnsK+QVl8h/EUqCHAio9fV5Y8Muf/3q9i4uw/X//H/P/xJwTM1fI9DSh51pXNsV1
6vTmfdEwGXzOAzy/lGN6vgnS0TbVguJ3z4A3MgNsNwwRIvhU54vWLdiPWkQnZSEQ/fxS5jnG8vxa
C/Tnr9tqATgEzBdgLFlR7gY7jK8zK+l/pX0f7lHnsvMiIwM2V0u6cI7EUQof+MwUXSPXSL5iS5rn
rJ/l51hEn0DZZzn31RkIkZlezpPkfJ6OiEiY3/PbzBmrDdZHkz0d4/bGT+f5BhGsgpM44OBLmz55
dMawuA09Esm+eEALWPJvMuPZ8zmHD9WY6KPKphnZV1XQXk5oPogL95Iu26Kur+Z1XHjBt7rK4gbD
mZZ3n7+fcwSlA5McljysTd9WIJDOaLKO00YNvf3iKCnglKjS8iYn2qaeku3nF/rXfVrCAcctJex6
5+xCVm9wYq2VojybX3H88hkHwk32nU0njMFqXE9BJ7963+f40v//dTvSJnbbJLnh7Kp+UsmiLe3k
1GmFjKYiotUkDcSViCEDt0R4THH/izf68ZoQahXQehvau0dP6P2I12Xm+LMnpyOoN+9bRvl3Z7aM
5MjnlEr0W/cFkv/jK2RIe9KEsg6zy3GWP//rC6PVG4cTZKpjCyLrDUAAe9oBocwXL/Bfk4bFnS2c
Y/InxNlt0aZh+RDFiJJNlZhswaNFtHgNTSRUauJ7/Xy8fHyK3NVfl1vG0193herOIEQzTo8u2E/U
fFMaXwy2O1wXFcGgNcKa3ecX/NdjlJbp+LaHPYth+v6C9hh4NeqK+NS4cqBynCDS65vG/18xxssX
Zysblq6PuZsIprPr1Piv49abj7EGeHyN3J1nl7dzc0XFU6OgSwL8aYtb8/P7O6erLZ8CEBvyiNCI
Ltd/f93WD/y5ozJ5al02MKqR9GLqePG2jD/bHrZU7ATZxefX/NeYgU8vpbKYZBzvDBbteTPVsZi9
wTg5rLABhVrE+yEdFU5Rn1/qX7enFBOZI/77CJaf8td4iQn/gihSx6c0K3RIuGEnKPK3eQecweit
n4M/00WfwDN+FSfz8crg/kC2U/umvEiQyvsrQxJYluiG7z0Msq2o9H1vCmARIpN7n3PlabLk5ec3
+/HjIAnDcXEoga0zoWK/vySh7hnGz4jiM2iU2yFgyHFkdKpXT/rBqqpIWvj8gh+Ce5wFy8feDOiJ
vcw0Zwx3NbnobxFznCxW1l/EIKgnqw3sPzmi9BPBkiiYIR4E1SF3pEF6rel4aKGUm/z6/IdYy4Xe
rZfLD/FMiMngqC15njzQdUblxrZvHEGbU8YWXj49oSKTctPRc6HXQqlv3gwt4nhiZNKRMEC/cl5y
MzTvq6DA5ISrtREYgzp9m5eyfTRKEVOmrOtkWBHyKqjK+FNHSSof6Y8IFDQ0i7wIJbfQNsnGPoX7
z2/qw+vknsxFPWDSkgb/ejZ2qwqnb01j9BjXiMxbkro3XRmPl1bDlskKwmn/+fU+pKosb9OE70hV
yCVb4XzIxp3AipamHMQGawxecwJcjK0KEBVeIysmlYyNr/+7tboBz58f5DUgTPTdlL2SQ2FaEt0R
kQ+rqco7Dtvs38bV0NsBaKUcbFDUhRxGqzbJKdAnfIY5CQrGF6veh/0Et+C4rBGuBBdJYsP7TyCk
L9HkwzQfZ4q5kEexIZShjG5GA/NjKSIHlhaaIkkE4Rdv68OkJoUDbp0X5uHp54t6f+VoCNVYlTWx
CchSSOHOOGZKt78dBqrDn78oZ7mL96PdFOwhwHAuq7tvny1KVQ+aDttsdhpcn4xZm+7ccgAlJJKJ
NBbzJu98o9xRDXWeuxa/69w1yPfTWYOS80SSyRM0V2dcGxoREHEVZCWDP7XXA9nEp7nW4UuF5bPc
RFjWSV70oonyuBPNF/Wo559ZltCB4hXaEUBU0jk3NU1wlE5NaO7yQtLiMWXk/7I41Qw3KUURDqJR
7bOjU+5obV3THX7EfgLwYCQeJL6wh1RjNqH3cev1hloFBY0FSB7zE45INBAkBNbI3SYydg9pLkn5
HnR5NwHN+1H3Tf09EOH4GwcyDS9rqMKniNCo7IuH/vHIIk3muiWrDoUkS9fZ0CoG4Jg6Cozj7Dcu
sjF1gxSxvVYTCjlpxdOmyRx7Q6jwgykQPqnOnhEVIN3/4uV/fPcQcS3eO7kHjLmzDRe+plwKa5io
lhhGTisrpts0odqvcEl6Q/p/cdtCWTBQXQY2WStntx3A3fLjGfA2ebVkHotqKV5Hcu2mBGQbtgcP
qc1hOg8ticHuglsYUSYkkmD2z2/cdj8sqZIcHU/4bFcsha5kWQT+Wswta8BazMg+yg595gr5WP/o
V5ADI4KaqbUogWCU+liBvAjQpChArxi5+lVVPRWSNIhyb5VPsfWUkjWIxVhbYJ9b39unTf4rM4bf
AoR7QlnUaFexnf60QX+8QoKZtgjiTaA0SNUw5PU/7CChLpwV06PZ18VVDqXz6GRYm02zxoZvp1ga
eXMDKC3fPRIQB8EyUOgTkUirwnVpTSkkBnmfbsZmaHF++IuWxPKpwZTmisLZnx5Rysk2jZTef5HD
kpLT1H0rCwAclrYvBzUiXcActnODMl6ZNhh6T7IZblEWg3M0vWLrqcDaZbaNf9gOInz9BXnN5AO1
W4RO5Y7gQLFG+8/nhkuRLpcYjm2EI6lN5n6TpC11rCzprmuTdhRPGdyFSH8VLgAev89YKqnlXdg5
3eNaGH+UgWNvyaG+oYpifHO1ZVLaxe3RI6Wkdqbnb34CKQ6wRLEvqfTsy9mNaaOCUesHsF15ntQX
tGHHXZAZAeJq1FBVbbWberT+hEUw7ryZIwyquBGTrevdmXaVXQyZU2+rElZ3mUcYbSkfLEnL7k3v
+vDI5hJTvjn64JtKjf2fKo+PdSCNCCcaAZ2EwLYh0RI63uqwuxwjhwJ4CvTLmAWUANUh7+i1uUsa
LFvs3+pVkEekx2CgptRJX83MAhhxNUalBmvcsXJNJP4NLu0MIz3O7mp8HMYuvnPLbjrx6NO7qa7i
a444Hap2QABw+SS6ozz9HmB2WPseeKzYMSC/FOBPnBhgtk5RUCWCGmMdC2PXuiWrMnPfKspytZJz
6IFpmBDNQjTYl6Y0Lpt4Fre0pZwd9jSTXX1l3oo09Dc4H3FwKajmcZCnd5DLXepkFMx8mH4YmRY/
bi5MkNbB2NLhT7KeV2gs6IFZWOMmJ/j3aGtN6Vx6P2YPvQbcWvt2TicMvCFUKnoTc/4MrrwCe1hS
oxMVOGrfG6Jj0VGGrbHvc7AxXeeQaqu+JfhMXA5NZLwaOOFgIsX6PwMgkdIbDl4oL1p2Jdjfuu4x
VznhfjNwv9iArWIXzXinDdPcR0gIj/U8+de5TbvccTI6PWgcSZoO46NV4DFxUgjzMW2XNduS6YKy
w2JxA9AY8U2tJ4EnPQw1IPcKZVKLMug5xB7GN2SRfiFrSP1pw5Yv8aunKVTpMYtTuSsMq0Z7FRM0
oFBo33QN/zFldphHXZDtnFTEu5SapFrDt3bWvouKR3FBSuhg4UA/FRbi72ZOKPQrGRSbsRrcaN3k
y1mlH3qQiJ7AkUy0xcFsYAgUIIc3nRfbvOwweHSgE27URK+R8u4gngJILlc00dWxSIV8aKhLH+x0
sh/hKf+IRYzbCUJc8qzqHvFHRWP4OWoF3aA8zy9azLV4ITvlr8oEq7sqGD9MmRiRQx+Dz0hMbGOO
uHjnlo/IyeZXp0/VazsTA56ItqK9nQ37OegiNsktEixNIHxhVcPlErf5vYAzsnOsSCzNsXyDi1Nt
BkM/1KByIS/hm0L3Y5lr16QdwB4f6WBal6c8t54Hk33cDEmGvgFosabA+mjbg97T7EZXn4LqmAEx
OHQRSvGmXKRhpgXxLjeE/QSu+60JdLKdcjTqlvaNF+xe/t4CwLwnoyn9HpbGDLQXL69D2PVta1iC
jQnAA501NMfwPa0Nshu2hCcxm/hjtR0Mi0j0WjsIOunA7bwGwKRdARpqkwaC7jyOK9fAB2g2HXjt
siuH7Qwlcm/FDmjWEfJfU/QvoWzmxyjr8TC3wcvU+/ZuII/8xLgnm44sXKwUWUt/18cI7FXQSm2D
W6MfBBrfNfaiFt4t+y19TZCW2hpo0g9N1s03RjlgvqmMYBv3OMXo7ydAAKs5e04jHAWfL8z/2hlJ
vkS8zOyMhPTPtgi9UoHTqSg4hgHSqUYB8CJrqlnPUKAR02g6m6grd7h0vT1zBi2VAJJcQ275/xjX
47BBoJRBFYry9bJXe79BaPo+GY20no9MQtT6bQvfSmKWGjuZ2Q3jNsdB8b1DIvrFdT/u/Zfj2VI9
p4oplHd28E4q0sbr2HNJA4odGvde+d1q6W84BRG7q8+f9oeCFCU9HteSmKxsSR7d+3ssofx6cTbE
J1DQpL03CSfWXT9jr//iQh+Pn6br8SypJxDQ4HlnG02mbFm5mryYcJzTo6hgwYx5B2J78pW3HUUg
vihf/OMpKsHRk5Q9btA7P8P7ZNZEYRd6x17aTLXYgFJJ1slg0NMSc/9V8eL8/qQr2dNSGyIaweK9
nRVognmOZe20YETQjT3KUQyPrWwI9EDHPghM6boWXzzS8w3sckkODp5ybJthqpY//2sDG0F46DDi
ucfOm2wUe6KFUp3la4tkkJPLIIK38L8WFpFu8zn4S82ZCqPjnm2amyFVHQR38wh2MDx1mOUEX6cV
YYHyE8z3Xuxa7HnNaXC+KC0uJ953p9SlIrOMIIpS1Lyt5X3/dbcdoIPUBZRyUqpKPdR6pEKu0RnL
fq37cWlgkjEKd7cw6PMMtYcgMspt/VUh7vxnnD+Asw8mRFTai6I0jzpp7Z2FFPoi10jaR120d4OP
+x4vKmbS2cfGBrxk8/n3+vGdO8gvTeFTH+PkaJ+981QPRt1VtX0UEfENNCSSrb3gQdsh7l4axxwv
Yo/d/+cXPf+Ulnu2rP9i0sgRowr5/tF7c5onWBFsdm12AUo28B/llGW3fmfZz59f6uNnxKXsJaBa
cm7nWu8v1WRz3Go8TkfgJOM3/pqDvoHlLxtjgzNjku8/v975/LfcmuLky8xHpcc/72vMlR6sLO/F
kdC5AH1Nr1BsJxgbiy8u9K9xQ0HLchnDFJTk2YeDHNdt4zoUR3ocyO6ydvpWFROS6En632zDzrdZ
QVAVcYzNwWFP/cXX84/7pPrHVMh+2GX4nF3emEnN7mhfHSGscDCMI3/MYXO73Vdhyv8YoCzd0nOX
ih9yn7PVu0hQD/EOJU4CCKa7EHd1ebDKSu3QSDkwcoweglWcsQNf/8+vkqYrAn1yTRfB8NkonZEs
JehICfPIpEa2GmT5L0vL/Mf/fhnP8X3TlxTneGTvR6gV1hSpIKIfU9t1JtJbrXo6VCP9gi/u5+On
4HquoIbqLBUKjjDvL8RM2LmqtNyjbJyuXIcGcpV1wUV9zt6mj6vVG8kD+fzu/nVROm+SqidLi7TP
9h4uOacAAkt1HB2LAzQWF8KliKVDBwGzwRg6NrOfX/FsZBIrzD6P6gyxiPTFWDrf36YFeWpy3FYf
gtpvf7I3La4tW1S7z69yVsldrmJRjGYas2iIKfP8YablTBIgdm41Z1SVUg+BnAXZeedifDuNFh5j
NbXyhGQq/OI9nn0Ry6UJQyQfliY4ZbbzLz+MLGVmkaUPKTv1723bJxtMVsl+8oPmRcm4fA0rY3j8
/H7Nsxf531XxeZE5JEn4ZKC+f6wVVgcsSdFwUMidOJOQZ/EM7SVDhK11fwlmw3/yA0c/UqK0nuyk
yNEg9rX/3MVKLgGRiX2KKujEXVuSv5MECmhLH9fe7ec/9Gxe/O93ethgbbI/2epay9P7a1kPwUQI
wrKGwzAZ44PnAQItRrUAkBrCUZIwr29IMhhwwQpvBUDE/0Km8o/r07jnG1PUv3lgZ59zEmDhwcCJ
KYcC0EgZik7ipgANcDnBiolWGR8ptQh7GvtjXeZaboCpfCkZOVthl6dAYrek1E93hmr82dtCoDwC
9lP9obIjH6VrpCAfmobFEdvAdf5VL+hfN+0wIlk/l67ih8Hhpv4IE7g/eKOo72RW+Tc6oIzFtty6
TqkWbwbqirji5vai8aHAf/7OP3yMtDG5T2H6iwhJnF++sZzYhPnp7uWYVTjjZthYc1huRkRVt37Q
jr8cr/S2c5OHh8+v7H+8NPtzh8a0iY6B7vjyZP4abkHqDm0P3g7UJPSLg5GHU3kMuzaJb93IK6uX
UE0ciuuoMZu3DJnoreFh+xiAmSw4GIU+3x7b7NBbzmAdfMSI5R4yS+Bc+E7dim/8BejXs8RL0Odp
Q0UrxkHT/cwmg4KMKAJ7QwWFwI0pyBTw2B4KbIwcp8PdRk8Zh0syPZW+wFQ+9W+j4VTpRpI7KA8B
LQ/gaKCDi33riupHkbjWG0c7qghWa8eIeNAI/k4dI0TU5g3FyhOFp7d1OysDVmushw2a73ZifVyN
iOtvmgiCdtl6bEnipR7Sr5LgSrlAQ/sm33kyfyCEd1tV88lJXjKinrJkDdxsVSHmR2dKwpU5Ow2k
v1r3FDFUHQKVIcyuutCS7Rt+Fk/9HCAwfVNFnby2sbSeCzhgD6Geo7cOy7Pms86xc7ekEx97RyKw
jPmNuyLQ5LVAcasNPj0sVGDZawp91Rz1V6KY4/CybQpE8F6oagyBAOrXmOrqG5XCeztKkKv3uHfz
CSqxTT9VWBLxrBW20yNJrVC6ESmRB5Pa01fbnw+rmc/eg1MgCc60jWmrvR9fADIaiN01ArtKm99c
Z/CuOndovthMflhSlqugAmAz+Z/Q42zSGjJDZsMEJrafOlLQgkZYByMoh0sWaEUztfTuOavaX6yh
Hyap5arsuHGfcQ6z7OXP//p2Sunx9fgJMSN2a1z3gY7rdW334hXss/jiWucaOvqQCLgEyhXAYghm
zrPVJzFNtZ0H0cntxH1kwdrJsyRf+eaUQFMx7HVr5PI+cfvgd5TQ1XZGwHSxwrbtKk3i7+fzxr9u
nfMW1RibvR8N9Pe3noG7qhSG/ENBfRZWeWPeIO2zj2Et0y/u/F/vlqtwVKBB5rObe3+pgETJMiUz
+ODWrdkc84QK1G6EEfGbyLL4T++Qi07aazR/VXj714UJJnRdNknCMtXZzh2rPB3PqMyXwMHsXqi2
2JWYibbktmCIj8cXQv7qL2724zaF18xOE4HAsvRxtH9/t8J1ckJTs+FQqcK76TEtbYlpDQ5ZXFVk
5SmPPGgp14PvXNse80+UL5LxcBkJA+XA0DHcKw9fGKFoUG3kaLx9/uLPV0qqHZy1+Wm04flHnn3P
uiKfgzsgcrUBHNggebuY/z/Czqw3ViRru78ICQiC4TbJebLT9kn7+Ab5TBDMcwC//lvZV2+dr9Wl
llqqiyrbmRDD3s9eSyOf60XK/ck3viLdFvRePGrTbWD+y+Hkr93Kc+iSUv4yPY6I0nb/rmFhZorS
uI7cQ9DDaCxcoz1DNEpJQjsklCOsDWpmQGpi7u/fnvj//0d7prAsjtoUeQIOaP/8Yoy4YRwsmbxD
XSzDSz2XIMxcOyLPGpsL7KKid1FgFxj0rtGI++xfDs1/fe785R6fekBS2fIcYcu/ngvnISJOZpfL
3FIt6ziIPpY6lz/kbDxVNKv2ttea+O7G+gjjvvmXt936axXnRkLBkAsJNwUilrb113HMo9xP1Az5
b5ou7NKDb18kbqMDJF141imiEWVCq6dMnYZDMYAceeB3pw79Xi59lLmlfMXo9C+fyV+L0P/3mfz1
LDbdbANPk5QYNdTn1WSgQ6RtLQ2aiRCRk3/5cf/lCbBMV3A+84VDqvaxXvyf5T5ykrhMR0dSQE3t
24M/F605qpPmW9p0SLeIdrrXpSyYXeTwxojY/37z/tuPJz9EDYgStWSa7p8/3o9dFnhw6YfeTntn
bS5FboaFpI8fplxgXzpzKsQRwZsxbbpksv/lXvLfPmzK8DwCXBtJgf21xQZe1XX5nMmDY4zjV+ya
ag5lXLU+85k1He3//cf+tfb+56ul4fF43YUMCJ/9849NCKvE0kdH1BZLvtdMjJ05SDG8HJvOpkqm
9zpjmvN//8y/H/LHK8a+atFiMakj/11q82NVcCKKJFU9j2Td1BiM2I8FzIfN//5B/+2Pc7kEW2wq
/1nH/vnH5W0VR27ND5LdKBA9S4bWbcaDnijJl5tqaqw3uGnZx//+qf9tBfHI4HsBRRqTJeSfP7Wl
/1XQM+RtGdU9MUkn8LdBcYPgAUmhqd/arlRrXcG9UU3p/csXylL5+M7+b8Gaz9e2sFpzwSIVS5r5
n79A2kaSIrwQB7sV3XbqrGE/jqD6lFmkP4OBhTeszCGTYd4385thxcWNzQaze/lYQhixgssBvoNw
nDUEOwjgy1s3C+6FSellJ04+jwSqYi5SMCvGwGxinmYvQI2Z2khFmii/Z62SF7NjBNNTdFoKd8x3
XtrhnphMeu6t9si5zOl8N0ZGcMPJjRyqn5XmKhqAq6Nj+424PN+ZgyTMCVPRZHrj2wajfSQyQKzX
2Eow3BqM7Yw/zKWdn2PmA5lfLd2Je7yLRWS7WAbdYeIzKS3qEav8prYakOtDGhR6C4iBad+6gai6
H/SkAHSBAwUD6sSOu+rwsQVEYxYFyUHF04muqo6girjGvh1mRpLBuapjsdicG+ocexh0XcN9B9kL
/ZqoDQG9iU5byGw4Gh0dG48zgwfkbCkepj429XFeu3YyYefLoj31Ep1vC6JkmEbJ4F2DMUIGPfVJ
l+4a6cL/joN0uVoCbLZR6uy8NNPk7vJ4chijHyJ32DpDp776XjSvqnwMcLljZofVlPAxJp5sv42c
TpkE5A4KEYCXjiHvxS7exhIKxZz7EZca4pIhqJj+Z2okTP61qmcs1cj76yIj960Yi5yLzkNi2hCW
/2U9YAbZKKsvz+mcWwx2WgEx8+yDrASr9TDCrW5Lk5CVBcdllcAbCZccNGzGQ0SQqTG2Tq3Nu2VT
mVbclQZe0inf2F7P52CPfb+RVeBtJDTwaOP4dfnyqFYgeUlMwglqsAD62kJ13SqpG8PfF+lUcFrE
K016Nt3UkiksPQ3NammE895x2EKX5kZPldPaoYgffKpJMQdLDI831GkwlJRkckBfZ86zh2ug2BVR
7712femSzhiMD2kuxmlMm6ymZJ9GgJ7MoIJy4ChALfyudrLXQZ3S9jOl+sm6U9g72UG4u855hDa4
Ndql3faxG5Wr2BHpQaFg+M1zJW6jZWZPns7IfAlieR8VI2Zq1TNR/iHKB3fYJgm8rCoZUSZjnGo6
cELrzVB2WqMLSgR5dIjEXnl3kamKlVkPisHw1rfDeYrJvyQCo21lwLNUXBJvzhwFn5kYnZ+lnzFw
ZjV4vKlOFHxTdjHm20FiIQgcxDjBg5Q7aNo9PGTtbzt3+iXMs5LpEt05Barh2H63bGqpnGrV1YBK
esMJDGVkqt1yO5lG9T1TEfdthtVvKnUhm3dzZZ39gF5WT5N9A44TeyCt/u0DQLsOOo6Ha85puMiI
vqf4UR74Jpgd1ZNpmMtNLwNwzqWf1bzHIYqTouwaUBZ9lN26zlKhLYxuHQym7MCXDQTdslSb3YM1
kHKYteLsnW4LRsWUSkh3nHw3+8jT1KB64VCq8D3u8GIIgiOE9wcTI2bxanoSGvXkjM4Rp4C18ysM
6ImXeVCsDYCgCmGCSApjL+sCtFMjNcwGgj47gQV2n1kODgBsdtYxwpP3O2Y4fNVAtxwQI9nBiwmF
b1uMkuSUjUxcrti0GH+mHXUoMK4ekKr/Lvocr8Rgpj9SsFOMwassAFROIJCUnLs2GrPa1oHJsLwP
TZSch3FfbC1Oj8bXSoKBO5mTl+wtS1V3wtP5lmxgevP10Oz9OmsY005hsRBQdVjhgsR4YCWJrEqK
vcQdqhJgr58W65wG97sMYm83imEMy9hmaEUk0BNYMc8lD+e6gke5J5/YHhhVA2jTRY7brWo9p69O
Z8QHKmXdpprHPRiF5JzAy96b7M9RCE0B7wC1dJYE5RQ7200hKDaO6FY9NOirGhALBkbT3KoJeIzy
AN+mXVZvCiJZBLVjsonYN7EvsMIpGw/HIKhloSEyQyFjQjlGb0zGmTWa1NFMFIigmluGyhtrcNqM
YvtEgV6juhS3OorSM0tjdDBRF+9bI+cfgT3+NJJ62o5BZO6kdvXFz1FiALczEbLjFNtZRSu/MF+w
IjVprR8FsvrARjteDPxsK9OuSQ8p8HABXrhPKx+8N+anIppUwnlQ7X37Cj8TxWuu+WvEIFnyZv4X
phiBX1Aokjp/YNBLt+8YNFv4mqzRAv8C54092dtC5NRv8WBax7RK3c9xqQIbvnD9QNcnTckEa2fu
+rEeHqdKM34xiRfscNJPBxDB7h7Y5dUo0iQEixbtIPj69kqbNhrMgihhELn+6zxNTMDz1ubglryZ
zTIFjMa6mwS/TbwUR23iWQdgDsbOXprPJQ8GO+y1ZayHqCUOyer5DZ4K4aLObdxgo9uGF41/ITFg
PkXBF6Ymm9eeiuIhtbGdRa5lfTALwc2H78YJScKpHaAPax/7S3Jd+gIlfQ9uMkR5hn2DOATTlyDH
2P/ikjCX56p12S4uXLegeadWNpBiU9VrzyTBfbbZWbhPROAFhzYuN71y2l07tHBnZk//XGzOx4ly
vd917jGNWwUKjFgm7VAm8EiIeF2oBnKuiCTqFOHpzt4aXOGfOc9bgJ8FJq2l671dPedNqJEvKz7S
bHiwkvig9LSkb4PsQADB5XFvZtJ15D7NcXEgXabWmRo+JUl6Juna8IGNKFMy5sl9ZOWL9A9MixR8
Qbx8s8qWrVbbHiwX+eAbJgO25BIhZABa8D6aDSnCcWlQYCv2hNGajJ3SHHaAGaCepvi2YONczL09
QZBephbkTlr5ySqjRBLm2E9uyq0SEsNY95oqQqiUog7yyroJZZu2WzkUKaGXrPsKsvp75gVz2OhF
bAxvyn55Wf8QzOZLemzrFPKGW+MFYFg3tBe/6g+LyNBzESQITla3zN/sUnL+syMiNTufxA0atAqA
ymAb13gWSxf6XortuIGkjRbqwSfu+BzixnvVQcz3MML2e2eJspK1q2DFdc3C8DfVD8KLHCrKcMIR
2a6MBKpQZrIEMlltyJclK+39jA2OX67s27CsibQlRdYl646pnSKEegjAAUFu3hycwjOOS18zS5tL
55d+aB6nLjI2iSQCKmY63b2sA9gnGYAtsVhw+2bS3kxez4dF2QXGG85rjoeSOLFyP5y5LoC7KxBC
ahek8IJl+chvS+x4yIxmYytycKul6m7UW1/yniK/X0ev7dw9F6RO7+QkCP7MC73+1aJKNAUtcKK6
GBaK5UM1by3ZAgcKpjdmhfTPBJ9uso+oLE+rJXc4yuoE3AMaEAVnQT9MXAawinmGv1wCDicw4Mfk
1hEvJWvtwNkHupnWwGla3AlzPIkLp/yU3RRs1IQl26msDcyuSycqKHFJWZwKfBmwudzsiTWf7a/K
vJ0wG8AAaB/jOn4J2vgStNarQGjF3DJaPsi0Gfu/+oLSt3dsCJeUJV5cgZXPHhiVUtWMtbw9k7Au
1jgluMhYFqlvpivWNJv659kRr5NtrzlfQVPs4z1Ez2+5bz3z3KW7eMRh+qg3asK+MhYfQw3csveK
G+/9bcrgxwdK/LYccI2W8QXUjZbJNHXnYUQezkmXo07q3K3MRDcGVxosVUe0GSQ+8LDOrp4iOynC
UpLBNB+cwiz1050V4BNvBvQxBrR6M1jQaNCSPDmt9V08EJeRWe7qaPzA7PeHiyzG4SDdlEZ1yFms
Do1a8o2okotONW1EB5FI1d+lFuOuU9NXDklzq7V4hoBF/N4VULXxEi0NeVJQb5OYrJD1hUUGEJw3
CLC9I+kmKL1WrMb1XEw/odK/cTB65Sj33PQPrH6cbJbRx8TSYeRZvO8cyE4cF2rOBba7ixjDRmRs
YNKuhbxMvLFbUaj0aSZ2E8Y0gRiEFyRs6/nqRigvJngdxpBc/WZ6TfXCMcbOXx2g9HIpbd4drda+
kQIpHbj1mZmfsPnhJdFT+x28MxFUfiJrAnIS13qvkZOIrt5pNfJ6BHxlDVNfazlNy75TzEfqzP1Q
0fK1JOlnJKHaWHmzW0QgngnnIVWZUr3PsHzvtDNfUrp1YVuXiElzeDoD+g57EQ5EIM5dqilaxsiq
uwkcpJxIcSeSkwV64lffUkYYWSBWXW2Vx4YwxdpsgJksNowjw6/cs+fkbDIOqGPXCo6+ObYnC5Uf
h3VTcNarTnHq/KHrcYQO5p56VXPqTEBDGH3sHLMqqH4QoYheZZcaYeXm2Z7aSbCZQGKVRvm7sFiA
q1HHz6XvDRhX641XFLyfvUc4JdU4p8woeO668m75Btegaq3t8o8FWohZjzHsose4vv7ZuH26IuKa
HAfbf+qbhcj0VJyTigVN99iMC8G5vcsrIyz6B7TMNt78ZWR7LW3n1BXWsetAWznl9/6BNult9LUR
iUnAUXP2boBSvLcQM/mS/G/OY/ADPvxbrOOfmVN8dZRHw7nlR3E1vYGWfNF2R/VmdAEHWPZqKZtz
PHiIOGt0bJHAZweoByRUbEJxSk1+RQ8grUuIlYO4cwPvk+8R775ETf9AmHfvisboru+WGm1BD6ND
V/m1j6vLgi2uyMnd+lr8xjLW7tycsbEBuJVT4g2YjPqb4XJPoEjZ7iq02HA7sPuCp3HRpS+k8CP/
vYkF7GPByOZoyQ/te3qt+5q2oOMsn3XsA7lMEiuMai7CjnA3SKiedFbB1fFOHELXogtuPYkRygrZ
L6ian12ES9gZGQvihMnUShuZW9vq2ifmpqonJlIB5ORVegjqetx7XD3QOpb9k3Dr4lvvaGuVGlV8
aFxr+FW2nKamoEXz5kIo37iGOkwQp+RqLuLPtuDA2nOKIre1W4q+2gSleqDkGBpp01/OsljvovLb
sOk96KpGPe8pQu10ZsEyVT+4avUHK542rWEfMnsGs5vPjOzBj2176zZVjy8vTm7oHYMwAe67NRyM
ca4WX6nqb0bfilUQZy/AvotfhKB/1ZqPFH+nD4qmZj4lYId3PaZZqefd5ohBF3P5ZjRLvoLUuatz
HkwDBqiB4wcS6necb2c60XDzKjlSJljqfSeAoVucmEOEuQtbJPcGyHETAisa3Q5nE0bSQJk2O6Mp
7pAsn6TRI9YgqUMCdEW95k9ZTQw7OEyl7NU43n3DO1nFBONTIzZxg4ORTFcEjPzAOfpBauMItQ8T
ywxrA+5HvTFiKIF5+jx2TbpJUFKsPBOuNPOgO7jXnBwHvaO5eIkmTvTaSu4DzztxBRZRAbARP/DR
9hu5hqX+SjPouazkfpF4wIFvhqRF3rIUwZPBM1KWWbSaM/tQE7HxjZGsA26pspWfVZQ904LZFXW9
Y57xnqsIztR4Ye2ieW6tOaAfCWXCaHdPjaffs4yUq6ILO0OZcvzlZfS9vZTNFDoOu7GiE6RiKXmT
vFOhi3smNEz3LKDko2jMO88qMX7aXmNdnanbESRT27ZJLx6kFEvWR8euwM67VdjhRL0mXne2k+WP
qYD3G4Ij8xzV5LOyPwVETf64NyxBcmU7drIjqZyuPWVAH348t22wnGoDfENb87k62DUrpl0GuzfC
Plg2QqlPKsa7LPFvqgIWGwMyTDOuqNpxPpksMkNmjC6l6i9ug3jXLeqXlqdpFQeoUhlZ6Txgt+5o
nHJF2WUMSP0C6N9CbfrBSAsnSDkDI0an3VeUaMTM8aClkJOmwZoB4mmd6PwFizpKW5WfEwswqD0F
18pr987IJ666gy17rhqMH/X+rcujyxg190Wgf3Da6nmmeJkZ0Slrkmcmiy7mMh497d/rLHtruvy6
RNR35PhtmBlTak3geQPFHdWk75VbHweLlEdT37lGmRwXnOrEVOSvhSG9dIIi6aH56UVyy4YAVmVS
ruoq2ki/uZNhfRQHDtpyUzS0zg8rjrezjiBX9vmtscU9onxgmkDbbF/ucrN+YYSLBo1N3G32vtqa
2z/izd/swW9MVVySATNUKpI1rnW2Jdu+D0W7Z6X70Y2MygrId6Ex2VsWVECeTfSJpblc5T4BS6oj
IgwM+ctuyjeSuRuYEt8S7gF+Cp1s8pn4Kxkr3uG8CMJO1pqqlZOfsQjvYzwbjHKf7NgyQmiZT53t
f0YmnGq24/K7n0XnqKjXdJ/3HPQ5xmjWbC+Iws73vg3KuJIA8U9NMOt7VHH2j3wOA3KMN2OH3zJC
K9zG6AZ7mUQni0sWW0Dcn2q7+qYKHLi6HAP2yPwc1Cw3TJbrjdc2x3juPzLDfo3H5K0qFlJvoL9Q
fPjB1uun78WIVn32srNEA6JmTX5w6Z4Zbkp2UwxYK3GfemVjP5uA92keE8vsp23rUGkIDIZ6YvPd
5TDk8luhLGEEzu1vZHq4HSlr3haD+OiNEoYnYdBV5CsOWp5ikNpu+Kzqlllk2t6hkbfFC/GajQyK
nGQQc5uJdu6IxtkpKx4m5ofOkWe2oR6Y39bmmJCd6WuKaPEZdG8Ycc0OGQTs1wR9flOXsYH/SGbo
Ad3C5Kxc+9BJOayrYcF+gB7ro/WksaNIyywu1tANbsj2mpgRbkaMIjx/cJDbGavKYtziqFo+k9af
14uS+T6WHjxvW2hDIFoDOVdHlbOONWPFPkfnV0ML9TxOAUU9t8gDhp/MaQqTuYazaRYSa2dRXUaj
dYHI28tb6uDSLOoy2LizA2W3M+1vYsAbOrsQ4Sn+2mCxa2sOvXn4USdZiUi0p1wVzGTpSK86XfQC
OO9qTol6XizeswaCGedJVy8XHObxG3QfLJf+vOXSdtN5eWGrm9YU07bcNK4MS7sb16nKnflQYcfO
sFl8s1lLs+YGmXrU3SjLrpWox13aRVvKib+oAkJ2MOQcVln06JnmydpxpvrtUZMLHQ3DQNgahYMq
r0GMZS2JJgQlTnR0ov7ENXvicGLe8qbLNnUfn6rJ+j526LbriNqqzvZWmrxPzL3CJ4xoYKRU2efa
uGaUFteydT9TWd/cKXtK7UVuyW2zTD9OQ7V5ofxCg8HhbtJS1J+/rDJ9NwQBmjy1n8n8P/WUOcBd
WkeS3mf6pIBmff2dPBhTx4NxmTNe7mL2zTB3ko+09Zd1ioc3q+azSSVzlRRQE0eFns3Af+D0Wzjw
Vzqqx6iVL82Cq0oNe9YGIOKu7HbtWGWnfqaRshIPxy9anQdZwV/CSTkUaWKUoA5T0TuR+S31FOuH
l7evzL1tLdyxWyxiDDwC0DC44raF8cZB+c9s999Kjb9p9hDU9yWIiVw8yXjZSuTAfjbszFZfPZtw
2zJFZ58irHgoQkGCVpQrqcNEza0tXfxCdsUOLV4KitrrpSkCMmTDjh7t2aGisjZb39w05mSz0vDH
ogVZ2yrCjg4bsTI3c8yCTM/skBsuVYnKu+ZK/54L7xoVguL8eBpaW1O+npvjNGC3bZVrnGJdcjfj
sCPWbYvbfKgKxt4cszovuZk+N8JnszTdT6YvzY/BqlmXYyFeVD/Sq6uTeTNhUrnC4DFXtRVN75y3
FrDmA/8lWWOUakuMrT3SoGF28k3VMQ1sUnhdJzVfXJoJATg3efVSrpVF1cfhNMU/KSixto/JtDNd
/cIUK2fpFL0h0oH3BFzpGtHblV0/CTVCOJCtPHWR390EdSTKNVjKZpu9YtVajvs0DRrv9/A4JLdG
vx4phPI9U9hmYKML04GjQtKDuPUoaaxRKTs7e+LhGup8nS1o07SNEZD5AmdrjtL4vrRLEGqr4jlx
kBq6iys3OWTdo3QYuvblkn70hIsuOe6z46B4REuHAkrjiZKj2WQxiC6rUNDBuFTchl/tBgp/zrH8
Mf7JkhZ5ebDphkZ+LXmcbtq8W9ZUP+/oW//gifnRQFljg8jNtTKKdpNirF9NORuV4eXxzh+RlFYa
9Gs1umobZdknrQha4YXBnTaoO7nHExFwwxFcpxoPm9dMo27yKaqJunxVcZZvoi7z2BaN+5gM7bWo
EvU2VJPx6g6tenN8tCYEOcxtY2paaMB7wNB3nGwGio6hLYt5R6yXyzXd8I2T+Y/bbxmvopnDlmhz
nEOkVz7iMev2YyxTxpmoLQ+qErsmQnwel973PugcFFlUxmTDlxL3nQcAyRuuktD2Q+SWbQjrsIGN
tGwnz/wZjVnC1HItjo1r9lSq6VrPbnm37dmm5jFUWxBpVE2TRURb2s6njmI6/oZE5GtG1ZWGSZyO
F9K63obRQntVF0LsJot1m/lQPO5ZX+yS2fgNq+g/2ARueK6k9q/c9DkhH3as3fh7D4LjqaDLvbLo
VVHvwKkXeOJCTXzYGahuXWEsWz2O+5FyDT02bD6kV9etPUNpII9x7wy3KzFQ9+rMjCQaR6PkGKNP
ldUdkzwFW+C4296QZxco0GZ2uk0PVH5l6YQufts/edgSi668WiX/aZeurpumG3soNzmr81YrcPW+
aKlmqGBZ+2Z11DWew9wc0YxDS8aaAtufz9TT9ZpIK9whwbxS3wmy0+OIkixYeCS14PjT00txp+GD
rgWIyzr4sSwjk/LyJ8SDe2ZX08ZzxwtcvHMbYb+rquUcANBWnWhXeT8hp8V0GSfgpQKhGC0r4gO7
TBY6NJZXCYY6p0kelZb8XOGglrI6GE01Unij0GlMNEVmtz8kuXOKagCDrBi3ohGnVpY80cBELSZM
uRLw3MyPhwfN26qz0kPmdF34H7KEmTnttrSZdp/a6UZNs/lpLyOz/bHcKOZtV6LtfzcWXWk+dphg
v0w8u13Q7c1EbeEC/eB+4UAbrrlAFi+JSc2qbhIztHp7k6n4U/X5C8eLV4mTkHo6qyjAgJNY+N1M
fK5eXehw0O2Zm5334ejIY41xPZYSzrbKyx8zyeAJWv0wu7rpEa/ZtI6r+mZ5cB77co3Q5q3EV6Oj
YN+16SV36NgmZnMdyKutnLo8pL37HkVy42ANMJ0gCSvuGOHitRWjPcWHssQvM9MHg+u9LFhimX4D
7m/6F9FRne4848Nz0jsljUOUYaCD4fBMz9FaNWnzyUz9NXezjQcjdzHbH4EQzrYdPG/ForYTMfek
vAPLzmWK6EHim9saPiRId7GEhb1sUh78S8zRYuNgPF4NrlGv2q495X71viRIxD2HC8mjP1EW9XOh
jR2DEmGP/x0/R7dN++EFhbO7Yo+89bF1Z/riVebpCyGu5yYt/mAW0ZQwEP90yEPnrD+nPqc0SCh8
oR6ADcd88EMc9oKkLL/GuDmUNvh6CQ9YRF67KX0r3xRu9yla8UXKh2cya2KyJWgOKjTBq0zbh6Yp
zmOZ05QdYz5dwNNJ5/eHAuuA3fpVWOgAH9MCC1Kjbl3F7XBd8LV52HDAoup+343cR1053XvWHFAU
Vgi4pGIcpIFdgCs16d5qK32z7CB0U32IeQWtJtjWXYZ7FcIfzdBqK1rnwpW2IlpTbsYJYyv4+gwN
AtwkkOuta50zkZ/ndrGPMTSuNZC1Qz3618lKbijE95x2t/kouN/TJKot1pKZS25oAzSadf7UpfwD
p8bfo21QhsJzlU8P4YfNza1qjxVVJZJxm2V+fD5SPCmlngrq/6xe7jZCwmL45VeR5yfuAtQORiTm
bX15TDDDfIlu1I++mgZ1ToGZb+aQwoQOJa4f3WR9eXPx1DxugFma7BPL3kZ0demMBd8WPQLJsI9+
6R1ZWr/qmRn9jjPP0JdPsJisR+ZoWQ9+/B4PBgURDFSpECeglQSafHstIuNnHnXvgbA4WFHUiBXH
+1wNl4chQk+sTsB96Yr1k4llrP9oyQdW/vAHQRc73tBW19mbo42WFh1jbwp1kVggWppbIkmqJC04
DyvbZXEMplC3zzbplvNc1U9BHxdP3ti+N5nHS+cSCQj0cEhosASG/ywW7mOzSzojjk4mIQY7fkB+
xmq1ZIgAM7kFkbH3XNTaXWWGs3Jvid0fJEY/uJzJ3W7a7WLohZJZgjSsCGDV9P5yLOX4RXuL2gIK
NTVaH0FSjVwt5mbX9LSYYODNiDA6ucUD9dLGA0fvuVjxUtHhE8PPuoq3+vFQ14SQ5Fx+C7rgs1R2
wzg/iuO0AytCUdfdzh7XaLer0bYMf8yuvncq20YP+LMovctU6HsSe+9elZLYcCnrMwnz6E0k3I75
4PnwuB6LU9OwJXqefMKMTlm/Kb+7DlRtputeyGQAvDZ/Bd58JWl+aT1EKI7n3zHIVSsBxjwsDYIt
UjdES6Jvpuz5dnv/1Rw5cjK/TeghDmCAU029elwG6NEHj+D/m6zdsz81NgU6gOpBRppL0czr+/l3
J9sziczfjWsDLOuKu/L1DiymZ6+kHHdDVZ7MJua7JKFj7bLB+kLN+emmnIs6n8BCSxV1BSAf9ztd
o8iOhnXOJcDp9cFt+P0FWiwmRd6HxvpyuEVLD6WEl5lchZX1mRWoHl2nDqnXfBcgPMKK0bpV3bIc
Z0ZebgwzTdZNZelVMlJ0ZdM5+cI9Wk53sBbqNh0jUCBMfok4fvZK+oytMQBDbwLcTSBjsgk0iENZ
Ph8f5wEEcyzLM8VqSC4d5DUTG6Dq0bUgmkbE6b2qGbFr33x3ULdA+E13CWYDeM9Eh6KIriIpTXxP
MyeQcfIUfXAOFWhqv4ygunLr+7Sq4adtxB/MrJUhOCtoJRa8dmg6A2cWFA+Dh49ClZ855sFFEZMJ
BjB92AcJI/fFvsCcyNwLVezBxoYRyaPb8qBWTCVzlJjeVZ7IS9UtOzb8hyKb//Pb4UJxBv2X/OMG
49HN5rCIiz+9RTZwzlIoLmaPwdg/BMmCgZYrY9nL74PK0XUTrsjF9CXpVGzSpGVOqr7wElEeU8lL
DyCCCaLhwD3pAnX/lz+r+xRUPbYhsYIO9wXQEZ9tG1EFcfdRRSOEa2m/rmC6B2aycTqsvBaa9Ip9
aPGx1HmzXBdzPHCoZjenAHMGbc3qHqef3C5ORIgOhldeSqA366qjc+JSVjGH+W0iAaGCvDiaRrtR
bkAsI1ny0ByEXJcMx1Lty9J13eiXxWTP5S6idpTZt9zrf7Ld7AMrKcOioegSt9577NCHBtJ/aWvn
LbfiGYaOC6qyLF5qVuAjMRE2C5qZq6qnvlA4XIsMOsaUQ8yLjYfpCWribe7Gbs9Rau/k6au245e8
E/PRZO04TM28Y7//U8e8NND8NkuDkZ4d52mmz7JqggmwjP0OCACXKiU2PNY7MYvPKaquo8pfML/B
/e/jYJsHchWM/usicnVktoW36QHVNE29UZzy4GgpKFvwoxhvYY/c+HV+RxeGX7L3vnRG/b8sddjU
CcSpSZ9S/jOrns1OW0a5Zpv+YVdmHQ4jMaKZZopDYxcC0PJJO77YuChnXtyJhq9aimveU8YiQPmn
UmO0tvjKiZ0FFF1QGplc77mjv1BDoeA2EH6zTO6fbD0UWBX1tOm9ad1ylzu4frvHLz1zryfH6mwf
nfN1yiZbYNXTrroZaURCytUhYyK7uEDukrW0wYz2vaxbFs0ouvbkFVYmRZjVKMc/dW0i+VIAC8Xz
YicXJx2stSpKhgkn6l/WTMdRRt+Lyav25gPO73nZNSOriFNN/qkW8RKVhXscNPbl/0fZeSzHrWRB
9IsQgaqC3bbvpqdISdQGIQvvPb5+DjQbEc3ojjfzFmNCqoYrc2/mSUU/k+mVzp1ENsbnyTUFBpqA
kvhOlR2JpLkZp+CbdFqT+cimulWqcu55v3oe0fO+JrvbckBJ4zHTwYjXkNgN2Qa9EDVcjxqS4Q5o
UZ01iR7kATjRoSjIbRspHlJ+ISjY6MkBN8d9gXjkhInPW1smDslSfw5H+okxk3pG3rg/Ol/45E7m
QBoJNr9HWdQ/ldLuS0McWLrcgz2YGziYZM0O9X2UiIneBpOJntt7W2I6odG3ywzjgSQ2ELxslCBx
banpzYoUCvmtRTxG0myqGfYvOvNNepFHjFuDvDAPsZQNPhWb0dgzJ4E0GTJqAHVOrUDjnVdtsMf+
QA1w9LdyqE5i0reibV9oN+3ZsxL0GPOzi/YhjG3AXXOOR1Bo05Msp6fShNKnl94e48BjARAkMmbR
aGr9LJCyHmL05KugD17dKWjXCQWgsEQPG1gvGahrAg+CowK2QRBXfWyI9OTYNf6cvIDTlr3BB/fN
puS5ivz2mTxXVDtoNPC1ntjFkaEXGVuw2Z9bAFeJIfibjdu8bD+1sysx1A5NqD1kQjxUU8+mqPuF
993aEmPHiVB965TPBtgbjg27QhZt9jntDkI96p+EylDLxNRkwyPNhaekRUfQkrSxIp0VTYW9Kdj9
rjkr3MuUvNasGE95Lv5UQt5XyOM3UNv2QsYkwgHY7mgP8I6Uq5zXO3QD/Cy5ewhiilUhLRo12HOE
MKSqem4YMnUQMUpa26avivYGVDkbCEsmaK7lg4ZzfNWpdu9D4Z0dsjsrlWrDdmPfOcF3T4/uRIhe
h3MF6kT3V+VQT8x7lBa0a/cBJ6d1QantFcTBuG5KuW8oQ7TAfFfW5P/wivw2M8p+DQIQyRpJfhyj
d1DtplWDRhld/i1aa3OL3ov/BXS5ktWt6/v9d7/rqwNIUjooniGOo2mTg1vn27a3/2RV8RDr5R2R
TIfW1E9pw2wgO+NN9iRBDH1e7GolEuQ9GdXKuiweVJrZ9PqLb/QViTdzngqTVJSxUp9iVro7OWh/
EL59km79JOLwto8cxPBJIZ61IX10+uYzok/eQJd9omENTHej/j1X1WOnsmhLDeDUW95+LMSNF3MX
rXqMbjCjv6ID7Faw7JIttNeeTr620QonvB1yPhaashnqYP93aiQksSW6gfK45rVr4Dtmve5sy4kd
jZ9Uv+0OcOTUzCm4nhH+aDyz3Xkm5t2kkrcpBSQEckhN0pFkKNydyD8ezWLA24azDkj7vvbk1iW4
g22FaTFvsrBC5BpWhZ/vKRKTtNuXb9GU0hZoqF5qOirCEbU2XfN4L2Ayk4vX3DbAotdlXM8FHIJm
tsQ8r9vGfUEd765ELOqNryfxqrPIRIhEKoiF4eQNJ2FXoZ2BiuC85Eb4XTYALyP+CBjIV5KmTUCO
NnHZxhii73CoxiQEe2WO8dArca+DEkFxoMNLDF94VXbeONinuqmKA6ehLXeBQB/sdGgRwCjZevqQ
aazbreyfJaxmZDbDuE9AhtpEOa4IDm1nXckrmXfPGQZ07qpHQHRHh5Mm0rq2A6QXmrotnZhAJTi+
1LyK30MYP3eZ9tvtUfTmMW4EwsibHVkM20KJPwUKmDjo33q9+dFXySvWIOiYaLgmX0d0Jn60ii6u
L92fqPNIcRoyAjybnatxY0UxfutSTPxenREN6RB2Frk2nXN0iafS47F2HHtX4E/fJqPi2BTmv0LT
eVH28JUuDC8f3cSuZescDEzlpj5+U15y7FRItS8ovkvifvENtf6vCVXDyhyMP1TAioM5lt/LLjoi
5X8zwvJXqMxT6+Z3tbSInyT6yScArRvlfqKENq+TBwwwnP/H4vVvTrry1KsR1j7b0l6/BTS4913n
1DPbckrLj6HSnpXyNk2jd6vRpSjpdPlPb4Tkyj1NcwNpUdfvLE1/dloLlIBx7GjDr1I8++uysuFF
R6j6tE3d0lVCUvkrqt1mHWURKBw2tlYbFZtwiH6EcSpBdTnpbYJPZVUbMR1SBQXSSADNknPEblVL
O1poaDVI/0pQ1obDviuL+9DjOInPa+d2AD3xSz8kwKhW4EaBCqJQGBGVrbuC9nKR/OopvE1e/glc
PuIMp34QHAzcwX8LASM2Lrsa+r9EZ7jjAwixL1R/1prF/q0YonY9NMgzOoCia6+rb/S224tJUFqp
SF+0BwscpzrwovZrz602UUaAlWedKs15cDmdkzFFRBuTOE1cay7PO2tdzJhUQ0QrsyxvqqLeWhIx
tKA2T+JpdIJo0LBpQnBkSvPOSHQO5DZCiikZvxc0GI2AhA9Tu2PvPRwjg3IwxY19NtIRaA2fxQOj
eLWl0NqiUGRCA2UTnjgZ9j9lOPR7T8b+S+P63boyY+IwXflc1cN9Hw4VG0tvcDumStYLzSnEseyo
GU9NFd8NWtU/VpVw43UQcl0wgsbTYICxLKGn7grLJdxb7zyarrhleC/04ldUGfYuEPDNbQIvf/pl
at8lZZo+U4ZHpZT6nxLKEAdONRX9bVntYQ75G4um2tEz3WhfVcHw7MZhfIsmrXE3fU0REy8uiUmj
aLNqO+RK3/pGyeFeb5nMJyTpkQ7BFkkvsJmgosrl0+o8mnbVv1IXDTadL9UXfPLRKTFzRJkVUr1A
yvItmIL02LdNd6xDjhIQc5t13hJJPCQwLkTXEzHOw8+RbaaEt8HMiW8sjiEmEfZJ/LMCnYoAyqfJ
WURkCsaAJMYOcntbNYRDmnX5k5x4nfq+aCX5dsqj32sHj3GCHTCUjbHGmkIUbYlumwOWhZdMsW6v
+XhRPQZz7Uxw/KYVZW9LNi9QIAfjrhzNH26mkb0eUE5JMvKfBzhN92j3qZPV1jfHyJrdBFoWaJKo
EZQqP96BZGnWBiGH+TrvzOEwCvXDdDPjpJV9eqP3ZcN7VQ/1ujf6lLPi7FOoc3jDVT12a2YFmulq
jiAkO3tbUOY+UpSs2KoTaMa0BkyMv/VTQkNma7AebhSGsgOlo3QfpWGsU4BVNG6mGl9HXTaPDpIF
9tJuSUJpYTzHuFp2cQyJnaNhTUm9m7s1bfjLmkrEDn2nNaweAVOTSZNt4xvo8yg/Gc/wVOubcpiq
pyxUzlrNqNgyyf17baKRA7aaINskmC0kSYKoxEzQAed5cz9G3nRvd8OvIdKTW1uRjozKgj1fkEx0
HU3KmtKoHiGh9A9GrBEiXHqEi1Mjn13I/kw1DVFR/21YncAP+eylXb1tttoknJNOTXSDvytnNuyG
H1pSzKHTVDcNFyNaZrTjTvXTZO+gvDtvnQnuY9VmiKY1hzawnkTVby22qldFE3IXtPEnu6AHUYXG
dDsVpfdp5Bo2c35Rd8UFvQRR2LON06HYAVfMghG0tHGS7dPrSVBaZMTEU0n1ufX2ks4DG9xB5fUD
IofudpRCvwfX0B6YzeoXdnXuZwm79a7nDCCu/KQPrMmYonXbQCAPAEQtrMmgPzQyrSIXHtEAQz8u
jRAIvm0cjbCZ/CtG1o+uX1ETgnIDssfgOb+3sRYWyo86z5xjBISAJ234wdfaL5FSJXaXm9+mMCif
wML2vxBvOLSDa/o1WRc55Lb5BYf40Y2tK3fAOrfW8tnDBdBNADdKX6AqMo1zp1m3ztGWOlVh4jif
ikYQcNhFNdsIPC8wqy7bic9uuqNbrjRNaKnChIuwGNJCvC4TcFQn3akoegNsWGsUtZ/qyvb2l4c6
u7p5KK5KAUABi2EuCCBZS/HQr2O8CO4YHPQy6U+OndUklSJ1ainCHy6Pd2YE/zseid68UwDDluNx
uBPsRc3k5IRD8r1iXX/C6Z5dcYGf+fnnUbgaid/WMs8s7ois+IpgBnNkGfIn6GTeuuRpUU9M+u9D
irA0pS+8b02CGC9fn5id1u+c2PPQIEuhpP418y/c9eBayAoZovTU+EF2207oiOPQrXaGP7Ag6JAt
4qrT7/SCOOhen7vkuPXCuVoJQrX14xO0Gu/KK3xmT//7m7CHY1Dn49IX9vTUb1wSpENMm44n9p5H
SvkAs+pOmPlW0WwYVb8r83Lj1H/++90AjAvA5y/fAiDv+w+6DFM4bEB/T35Uo3i2mgST0ZDusEh/
K0cD94mDgC7VeqRHUxtugT1bNK5gRT9i+o53FGWTK0/og5tBCAbvuguRjH/mL+If1ERjeo1W1lly
qvS2fgpoYD+6vta9IjR4C5rim+bqHXpaq95EkC+uPIkPvmxYI4aUREHM+TiLwY2E7m4Y2fEpGYVz
mzXdtIuYePayArp++d7/pdkt3kRbIFMAOArgyBbzR/LPhVYdTIAm7HmjOBcR/m0N2o0Ix5YOZMsu
0UhMPGzUzO9TyO2EQuhlKl9NmPfNWpa1f6zHKdz6FIT2EvMIRkqDTWNDXgdO5zgHSOZGHXaMNMp3
hiXY3gRO8QNJtEsEl4lDgfKnvcvZIbzSJrZu8SP41ZVrPKM9gKuht6Nsi50FOdaL2+lMKos5GSSn
Qmsa0tSy+EtSpLT2rEF/1dE+rTF+9lemzL80kOWNBS8BrgNcj1Tu4hO3WnZzvevFp24YJcdfwt6F
b3XbrqFox+NE8zHmHB5ZkoqdZlrRcaRz90sSt0vlMbPu9Yr9NDs5eeXt+mDa404oyB7sIWb+5Psn
ntZujIFeERlmNv0DEU89wqaAhOaynycglm4oFT7RR7iQL79s5wCKmUQGJ3hmbzC6sZhiBlWKtjLd
+NTi9FiDT+53Uuv/2BJIMWVz4yZq+bx7oE832GjIar2SnnT+Yc2g2Zl94egOoLLFy570SgsyBSzJ
IsRL+9Z4DuXdXsQexJFg/HT5as8H4x6bwFP4NyyOZVqZGMNOx8voHHFyI7voErLLNbo0elzbny8P
df6GMxT4NEXQAMulVO8facSpPB9NyOIlKj4SUwzzkQhztcsKr/qOQaPZUcwbt5cH/eANR89nMl3P
4Yg2NKj3o2pqctMBwMcR50WCXhSTsxENCEbkDMpomvonh+jy1adJeooEzb+uINqCcwHKhtLwiSTp
+pWohuIKWfj8xhusq2xFHZYysoQW+0NEojnVWHrpTmOX9wHtKFbOvsjuLZPd2JV3+vzWGxJvkiJJ
lIBIlCvvb0KI7C+xWp2AT11M35Vb5ntdmuD/Yxl3nwpbeo+xtPBoXb75H1yj1G1EFpJ3jDLt/P//
M21rWqGPhgQFhf3M3ox9YD13ZV3v2ibNrkyf50shVzhHpVqmpbvgat8PhU+0E61Z0eo0a2PdeGi/
yBM3KNxU9X3mpTh2nTR+9Csq4JPM1JWJ9HwviB6HbS4zlmS+Mhebg0nLZVIR9XDUKrc69jLEmAkP
8Bph63xWNDi96II+AdsyKDnvr5KWTlM0eoUIHtdicMhKJ/lWBa3zR1m1BXsCCuF30cfyu4lR7j+D
lZkLOc8pRp5Pdc5icFHVdq8gGR7turyz8y7cERcSgudNvF3V21e+jw+mYaZeE5AhRzCmwiWy3S3d
srCprx6nFB0Y7kk8gKR/bdwqD05GF5PEG7vf1aDSvaqG9IskC+/K+zvPDe9XR34Cqw8bD7YfEO3e
3+6xjvIevSU/Iezcr1HiPFuj6L7iyyRWIyuufaUffC7zw9XnL5VvZsmOMybmYZpxLu+PKZy5Tj/+
aCl+furTtPl9+dP84IW15ogHPkyiR9lKv7+0qEcVPVf9+DRd7das6GgYftF9uzzK2UM0SQcmBpOL
Yerh61zMAD5eRqnaNDnqZfPThRuz5YZPCO6cfm2qlE1EM5HzBL36Bi2uPEw8yi+Xf8PyIc4/geen
bCVYdQxzsQBEvQ4jLAha5HAUcgf2KxsZO+HX3sNuU9t1t7083kfX7DB7Yi6zBa/v34DHf2Y9WWsc
e4AjHPugCGeVvpPlJw7cSGmGzHPtzZAmztcmNUN8mbx34tkCkmm/uqXjXoNTnp3huHoOj0rSH2Gz
foYsbqM04TDleAfZFWGINFiTv9NBgzoCBBsbe1DAIVmF0qCT1AVBtO4ypR50DJwT/Tkm20M0WPAT
hiJz+iuYxuX7Pv82oVzBfh6nHszA9+8gu5m0r1zAs0k6Uk3UaTJpa2phITqdbMz/XH4uyzWQ0Wb4
vC5MeJSSY+370cqm7RxOSNrRmTS1HTRSrQszKI5T0bW7PBm+DGlqfb085rUrXGx56GaoyYZFiYnM
t9YYIMcnTIwZUoRQXeH+fXB5jhSkFABAnSesxVzllT5O2kbzT4GF3tasvH6dELXxlzW8bhCnoUhP
rxWUPh6UPSolHs6AxuL4oCVCjmnXe8eSZs2en9dv4WwMK2HVOta4AMuhXzVXrnS51M+vDaZI8+95
aSbFvX+QIELa2HCIu41pwRL+RoDYNknVH78r7J9IaD36t+zjPDYkBySY1wifHw7v6HxMNoIzXqj3
wwOAGMOMPPijWSh5h4Wr+d1PsdhWY2U+eEaqfa1NKz1y+tfoaha2d2VhXM7c8+UraquUZJhc3OW5
GwEsZoQ57bfwjMbZtTrinVu/AjvwH49g80AcRvladMX2bcn8pitmo22sk+PkiQpeJw1hm4DBNTqZ
b1aSUgT3VblT+ZgeL381H12hzdNh/mQvJZYIwjT3EKsmo3egGuNXK70Oi+k19KzBebw80EePcs6+
poYx01KXq1NdGo0AaRSdxt5GudoJa8LRlnaGf0htxKpm20TBNiys/CUmnWPniHG48jTFB5+QS3Xc
RjBkoN1Si11V6OstVZwmOnY4t4B/gxMik8cJsmGtwmHIT5Npw7cZ8rLaB3pIA6GrYxwq+Hdwp/dV
7Z/yKUHGU06z/c2RqPUiXKSw8uAfYuwJpt58u3zfPvzNrsFbyL6MpW7xmxu8hQXxmtEprVv4WrXm
ts9CkPkKL0Jv3+IoRmCVsmAkVzZkZ1V1TuRAVSmIspI7trXc5qdR6yVkFPmnyLQpvVXWm07q4XaM
vZofI4Z9mA7eBmgk93BCGQ9gDJCYErSRHL++8oGcze78GJ6aotcxV2btxUyASp0UyaTAJp2F1oZ2
fLmLQufLlAByuXzDz/Yw80hs01xcSMRy/c1k/WdLoVqCB+q2KQkAQ161GgYl7kDKomRMqKpbFgnx
lwc838Qwos02fy6BkKWybN+IwQcnCBYOP2VEL7TuGvqKAXnR1KmY3Gw6uQMBjw9TXyYPKMoxxyUi
v/IrPrjB3F2UR7aaf4e1mOlDwtuVUlZwQqUbras+yzjViZp61FhG0ZVl5WzWAVHOQRxoM3O6y395
P6/7IoDkxKt1tLVIakcTco69a5wMx83le/vBVTG5UdiSf7eky0pfLZyWPYoRnjDp6499abSHUQ3t
nQN5Y3N5qA/eGwS8tF4czqQIxudr/ue9MVoP9SbN8YNJewnBg2V+MbrS2mdm2D61k2FfuYcfjGdR
2+HmcRqHAb4Yzx00gzJ5Phx8LLovrd0GXyuJXZL3uvw+iLC9/8/XZ0vJ1n7eP8772PfXlzfSCLRc
qwCA2PGOLbDa+nbRHCpa1gxKdPzl8c4WDHapf19EAjjkHC/0fjyhT4PdhyEkkmEaNm7OJA1Ru7qt
csvekDtKGKkkoFPT8TP7EGuuDH++m2dwVisqODbTH5/G+/HBstkR6SAOKmPfcjd1VQp05LlGR9pr
0QadQksO4ZpfYpo7lySHZj8rXI5EncX5SptCh2ItdobbSvOS6MpS9sF7jbQXuCLnvPmwt7g59MEF
ObodDRLd68pNbheRj4A1Q3me1fGVGfH8SbikFLJizq+1oHr5/k6UItTHNAbcWCRlgU5CN5ExZ1S0
smkoX3Q0QjchCrutdGT6resNpNeXX4Xzq2XZppdKfYIcHCrG738Am5LQxqvrHCJcsg8JRbCTo2Uj
mR361VLIfOf+rUOYFObZhiEIkYIJalkKoZ4nAWLifioIDlvZRAyTJgy0oA/9z4YVY8PQEPKoFqwM
tL0BLKfb3XWwbr86Lrq7K1c+X9nZr6Gbi3Xdsnnei+fcBBgQjHgMToCg+z36w3FbV2n+qS6VdkDr
xda7D34UHXjJy7f8b1FiMfJcoob0rejg8+gX9xzcZ9lWkz+nKLYSe3ExZeuRP0HSUDSqmySIITjA
Fm2yg9b0E+p37O/YRNux/xZ4Sejs3JEg9dUkwyzfNMh5fEyKBpRCWtT8UT9vnWg1dl0SXKmEnG2Z
OOcKOAjU9GkgMj++/+ktbI4ikZ5/Uok/3ePvSu8y6FubtDXjHTqXcQPGU7tywz54UhjpTGzflqIB
vwwP9SaSoj1DBaeyMYabgDSrVUgk/Nox0SLKLngYCWDGOinVla/zg48DhwhnB4OLJp9qsTOK3NFT
XWL4R83MwkM+aohiMxumYDtNV67xw6Fc1hqb/aAit/L9jfU7YPdgA+mPu6BqDSR+T1IXX5K+lP+1
XMEjpOhKh86kYcKG/f1IU8gaGlWldyg4nJFqlEy4lSevg7OlhbhdL7/s50spM+hcB+RFn5dS9X40
VwtzOVaaduw1qLimKMGX+lr6q2/D7g4h8rXxPnhXFLsskxeGEsLZVoH0sq4lsz0+Wq3Y5xSBtlAx
kZqRLL4pBPAz5ZfDD1qS28vXOT+fxTfNB0Hvkd0CoTz2YjYJEGc4Ne5xDIA5rV0nhLu5k62ZXYus
/OBFoWI+P0POslItywZmgAUCg5d77IiH2nWN0HFXzd0BYxLXWnjLi6LQprM+E4Qs2CjQ9Hr/8Oqu
BD5MO+pYNoPzLQJ3kh5khc9pd/nmLa+JcVh6LL410+Ubdxb7AVeWisILEOUqK4dvQMkIxoxT2ncz
7uL18lh/oxv+fVLzYIymz3EzhCwvA6bHiVw8LcjdY40AMl63w5jc9/TFKk1sOEW3P8NWoPb1yEV5
dVsLjFYdNz/KLujxwEQ9FGMwJPnPrg9M4JGBO/7GM9ieUh83z7Nm+u4zUKwS6JhlYR+c3Hp6vnwF
H90tmt0cZwg15H4tXjUbWeJoono6hrrqfkR6IAKseVP/1UsDq7ry/S6/p/lu0Qoil4IEnPOtdyLC
vncJWD6CsujyU57W5PF4FuFTuJOmnyK2WMVLICAdW5ai/a89ZEY34Mug3+Fayax7/wJ6TgR5zAnc
Y2D58R2HZUYJc3wBnqnGK5vw85edrZjFFoTTE8FTar7t/xwy+ijVJEd14yiAjrxNE7KKVeU35bU7
ugw94phNAVeyklGLskk3WawqbiZyQm0z62jH2Ej2DX4oc4VS3+s2VQQPYi1K3/gMBbGo1rEq5RpD
d/LYq97WXgDeWc5qCJXCK+xVWbpKB2mDlkjFhB0qnuqfl1+28+fPj2UaRUmALojF9/1dKXl/Pasj
BsayvHpfzySRLNLaY1j12q7Dpg/pBd6GjNW0uTzy/wtk775Ueq723Gk3iePhXi1WKnyIcY+1i25k
rHv3QTM6p5p9Ilzjmny70IUwtC67Kv5VJaWJRgm0tlzRU4VNqDcWObPZqOQ9VZzsF1hs603rBXBX
w2+xlCoonmhWCR4HM4Ts9rvVd85D5NB7xV6h1aBoPNuPNzxBl1zrNOhhfOlQlW80uxH3aTUbB2st
mEYIGoaH0jZBcb82YswaXdjEL5EtW3VIdHzcqyYfvRIzYeH2tAcGq1kBQ8qPEEs7eZp8ymZPeq7w
d0aqsrE46KJ7REpXbRQYPbVF9AKEGzCF/N3kBSwhw3fLNynaMTtQwkBurqgBtit0qR40AQmB22cN
3OltLbUtRFw17s06L8ZNXSCivqMIKPyHMsHVPMGC+a2KVNxlZm3PoLbS/plXAUDXbGjqu7ae3GCj
MQlg1Iy9tkJbkU45gOG8famIn4s2xuiU9arkdLuf6cY3cRqk9mYyu7E+Gm0Unjr6Baja+kE+6FGf
oiuLIhTjPc26Zs30wRMl2X78oykPWKhRQE5Z6Z6Sv/gt6Q3hhwVuGFIgkO518Z9mlAZpW0iEEckJ
7/fg6QXwFGyA0XqyorTbYtCrk21dxpAd2kSmX/Kgq+4yzWiitZWSEw5Pb+B4a5CvcRdnMQCWXDl5
soOhDfkbtKwTrxM9Sz5pIu2xy6AEaVfKqYMCNFdWgP2pozLYVKrvQJ6IJss2Tte5Jx1VsrV2Gr/+
aakCaVGkqf7r5a/ibAO+aP8sDox9bxcuGk2qpXOzbTWlU/RZdEOX70GTQmmMzK6G6pzr2ZVj8XIj
R0YpK547S2DJt+fE9H4iyBT5OSaVGGh7gpRBen/Rbd30BUr8qkheUaBkj5cv9aymPA+J7pjtHAnB
tAkWM/J8ODOGsfIAeQLl3cDQ1eE6ttjovcwjK8btzPGGsG4ok+EQpr9t6JevTuhbX3p4pR4ZEoN3
U4Up/zHJKoQFvfLIZ1BRUX4dHOldOS0sHw2rpPF3kaJHzM5zWaUa0OlZknw2yvAzSl3liMZpKK1h
rJa39G+nX2MVyZfLN2lZQJgH5QYR1EAnR3I+ev9YYhbPxLFwVrdOBYogSr11pQKQN3oTbmUh6yNq
OOc3uBloKMKMr1TKzhZNHhFaUqo4VHJIN168jpZTj6nDgnBkR2AZx8FKNH83hA1uscvX+TeiebEY
zCJRFAPkGdM2m3/JP8tz0k5WiTfBO2aJ1jsrs3NnkDYLQfsWeLA7vxFjhd9DTiGHmt5JMswFttM5
KyvuBnKLKPi+mZAr0bbSrSFsp2v9dJWlpBJc+akffCk2+wfuvE5lX8rFL80mAsIlR9NT1tbmni5H
hemwH4JPac10e5zDb6/ZFD4Ykha0QeIUD4N7tHgLDPDknUei6kljDcfQ4YNEr8X0VCTwUwpX/Wf5
sj0HnFKpZK9EHWcpxHIzzuBimssAuaM2DeX8W3sS1QO22q+Vlbcr2xxgYvjM3L05hpsr78L5lwZ9
iwo3ggA+NP55/y5kfctxc1CksfhVdyqDiDTXJprWWeYC0fGT8dBYntoHGUSFKCegL20CfQeBgTIL
uQ33WF/ijUjwxEMjsdxklYZh9HT5Ry4fCQ/BYXdHc9UQ0uYzff8bm5R4GZl5fH8GybjJqsu8AKBJ
gEl5r3VmM+C9qu3ieHnUs80lw1JaI4+DOhtBtMsPssgK2xSdNRx1ODrpKckb5Wxx5fbOofIhImAj
bPN+W/uuGG8Gfgw+saZMIDaNY6OszyXRH/lWtjSHn5ze8PNtxmdlrfI54w82jy3G/ZWfPK8c/37Z
JqflubBP6YND+9km30qzeC79ZKfOnpptjt9wG2V4ZmNMhY9DZ30L2+krxnyyb4qg2sVSz668UH+b
Iu9/AsOi4ZiL4mp2eLx/WDlWqUCvvPSo8eH+ykPXQNyj1c5zXpbTgQq2/+SnifgEgc55cTxKl2ua
VeUfj5iQXRta1QCHQFTQ/ELsdQJKMAT3mmo6BMDMh3A8ihMbOgVjsoDJW7fqxhzK6jOl3uyzk1re
M/TI5ln0Xon31pu+yCYyIELwHP0crcvKCAMyoEu/2YhGS7emplDdsBFNKLpN5v0QeOqnrGv74Pe4
BFdTlEZA8nOTbyItxUPGDvR7YNZgniLkjOA3kqL9IxM4oatm6pzbSaTpw9gAFl7ZiMRwRFQu/Zyc
KtKqsFO7gxefZc4mSfMO+JuoRpwASUg5OqApAlc3qp/5ZcO30uM8gPi0ijcZJTWdRKLGvx38zDgU
vZffotCx7pGoDC+xMRIHk4A56Ys2vxEiaO8rTmF0dZR9gtHrg+XE4fhcOKq5sVDudGvfrNVhrtx/
0SXnwlUEXOKWdK3qMYya/mo87XySPnstKHzQHqZEj1bw/WuRFTqb1ihHXea1xUuhGZGHXbpuvwSU
DLepq/xPABvkxgFD/JDoQnsgiCh/jPSy/0WyjWfsLn8q8zS+/D1sLZjiXf7FIvj+94SVpRl4Jaej
Hzb1zm8k9N6o7LeC/J0rn8QHQ1Gsp7xATjrDLTvU5OrlkwEAYaa8dA+dFcnv88Z+59vZ9OnyVZ03
aZmz/hlrKRgUYTgFsRdrx2FMxdpnR7HN0cevlBcLyA7+sAlrgJipBdR0bAJOUiVYzcs/4uPrZRKY
XX4sofOS88/2gi8c6UlhNsecs/kLB4H8tW9M7Yj19JqW+6OhKGKzOsxiI5wg74fqBx/2ToBUgpMD
eWCDSo5FMgGZjcNwe/mq5r9q8cKwPeRNQTdOdfJvI+6fq6rIO5ldURqdxMD+1BVltolT97a32JiY
Bbo54TAljD64NLZx9ZUN8fx5nI1Of2MunVNt1hf31IWbr2eyS0+Ac8BoZnYNLJCGI9x7ssQ6Y9jq
UzLgC+2KK9f90S1mc6DPnXBzdva8v8VWmPceiQfhiQkaeltu6m+mAD8miqi9ss6fnVLmFfffseaN
wD/3OHYUJCgnC44UULVuPZWoxraUVIuBlPq2JU0Lt4AkqE9zCRiw4zo7Op6FpWdKJUh3JGnR41hO
WILzwevbfQMx0Ft7qRUV6wn0nbXWXRpFV86RH96h2XNFoVw3zWX3fk5AMxPDCY+cpuWxcaLiMdDc
6EAaTvTl8kv4wU7Ines4kooX3bal/MEpnbEqNBHRWJTjiyoNaGYSnz8sSutBgab6r3KL+YFwYbNX
wqF6tfi+7LivdZKfRqYTWdkvjQin4a5VfvSzQBT1dvni5s388h1no4fgifoU09ji6Rv41sbRNKOT
2SIc2loV7u3t2Aadd+VUsfyYZsk6qy1lX+Ry8wW+f81qKlVxx+nq1Cot5qBnfQJI3H+3wLNB+JDF
OiEGg+QG45r7Yf5K/73CeWD2sTMolNcEhdf7gb1Is81pcPyT70BkJm4Fdz/RffspBgjWyRb9Ptiq
4+Xbunw9/w5qoBKYdRGzgO/9oCbIvpquNWUOJmBjdm9NR5i+lCDtXEvzK4sdxtoPLhJDHjXI//en
F3e3G3F0e8GEAtQkgWNnEq5g3wDCN8PH0tGNzwW22JmGgvp5DR3GsAAiNW22J7Y3I0OiHVUEgMr3
6rXL0YRZdkzYARWD6D+Pplv96mib1CtkDchJ+rLEj1Z37h99KMyjskpyHtlLuCAiCt05kYkYvBgW
ipNN0IV9REqxRpRYb+s4xTQcPQTVjUBLNpMxecDutK6GOp9Ov8s8IKJOFkSPl91E2I0xwUcGZFYR
UGd1pCDfiFpGd3Ukh+9pw6y2HsWg/G2bF1BbhJXRZG+jgI2Vg5vdWMkxsx4bDlsPpe1ygWbRUTzT
MoR8btWFcFrzkWJgyufx1rRTgz9e6Jm95kQ2p0U6YnijM1h6wFR0C67dANwYpZX4ZPm67q10PP3F
DCC20h++jyRuIw1XvpjWWOabhCXloc77iQIci4Y4jCOavNAvBoY1Mdfvia0xoqOmUsJFg6gtADl4
IfDFOhjJ3fNTxwNR2hlf4yQiKCLUGufWg9qR7qKshTPVIcP6TAqyYxwjgkUBVOqe852qgvaE+ADI
pajNgazCToxPCRetI17Ear6luigIexJ1gGhXgh8g3w765WuImtD8H2fnsRs50nXbJwqA3kyZZDp5
V25ClGXQexN8+rvYP3DRShUk9DfoQaEBkRkkw5yz915BlxPIsNco9X51SDp8/6u4nEn5KjA/Ue1B
k8+IXVr/GzB50IgqgZeEaDjpz+4zR+Gauacfoqnr5QeLhL6dey6+fYrfuo86wtzKSxfnoq6aBpkT
RXJGQ+fcmiTKn+AFPGu+Gq7isv4zDrl+MrYkDiJ/znGTDhA1veG/T33sIZjMt5YXttKLGSgVuWFP
IwEuRITG3SFR4ACvpCHrG/BuG0LBrurvvfITwsyU+9HE+5dBx8jKuKNZMTgLXIzBaMAC6ICZnrHs
Z6S0SvmlWCHUEEmI8i2QS59+ILJ4syHmOdscYhhvnAkaZ9/Xs1/cdbWZVF16RhXkhHbuEGhn10tg
prYIXbouESHoK8JVHBfUuHNSj//zi0bplWyJzeBIn/lixHvLREySgbslEUyE2kpE/QCWut1RknGI
24vr/1xdRimNIPYf+YP/Zr6nLleuo6eSs21I8gwTfccZvL4uWvAn+Uow+/u/728vtk2CBptw2nGc
9y+q2RtgyB0yV5wMo5opCXdaq6Kp8MQ3sFzGdVuOgoOomLfKR8VhgMTXshIRcOrlVtc756ON+t9e
MkYAXQZpuQhkL2QSpZ43mt6hPHY6P96LpJ2PsTK/6llahPpCVtQHD/hy27K9YZsynR443zeTyes3
rCj81hiNkev1DfQtn6QW4ig1I7WjD0b6srqzXYm9AwIrMml197Lb6YLeIZ3E51VCcifBJnjxV3jL
S43n3ShOciCufW8S7fVninuMyolZ0GdpFi2rPtgXvh1jn2K171OYc3jul9OI4rDgJD0NKZOefAYx
lh4PLUxn+l1mK5HubkzA3AfX3PYNFxMoOgNHp3BNJRjT6utx7hKLxTaT8qwtMWk6vi3I1Gx8Q3ag
eIR2N/NN7FctSV7QHXbzB4P/9hdjid/EbdsJEInFxVvVIVaZvYmcQOlVf4bBzqNuBuCtekyVFIXj
/+Gr4pDJ64TIe1MGXxz4dKGVMbWu5OxXxniXIyiB81zRqUcKCkW4nIwd8n7AG5Akd62xsKSSk7vD
nVF+dCt/ee1QGdK2Zg7l9bqUyUDwJhdosZPzXHcKf17eya9VX9bPipn+yzjY+sNU9cvDRIhOxVHE
IKW7tm2RffAIdP3tGZxNC2mUvr4t3W8USRhbMIHR6j27bdFdLRjtDrSKCQ+jchPEqFGKXTHNKD55
8XcpWUzh4lDhrAXRmho97pCAijqSbeb+lG4LVQttclCv0JuLudaubLPWAyicy1km80j+ppYAIOnQ
zuQlYWBD05x8MTRnLbNJ0Vv99iCT4lfhgK2J7YFyHyX8sO8zN4JjDaV2RRFJG4tccpPyXwAhTN62
NM6iGLvGAzDUaa8r6o4Ug7hzWhlbtqKgZZsVNhziMi6SUJnCCinofFUJZUpBeukuj+vkqdQm52Ck
ltpPKR653M9L1M6y3NG5nLnN2vlkJQB78irLr+hKG/fQCD9Vap7pa2KcTWVRPFjgV0NtMJrbzKAa
mCXSPWd9p0EpSRCOdmBZCorYYauT47XOSCmMpvpcI3De+1J5YSVBrlKOXo9ZBz9WWWTfwHlJ0q+Q
5MxrfXI9MlBgsXO2qR6xQE9ZBGIn3ic5WatiEgUgAxhWC6pEHPbFRKShC+GLyJTm2p4pt1OsGtED
LN53yK42KavQfAj0KQMpXFojpSSTv8Ye03jWEFjTEO84Ranj5DriviOn4ouZCJQuZE8W6w7JrxlZ
fkMaN837s5mTE+auPhylQv1+f67eJqN/T1Y2K8/mPN9scEyUl9bC1atIjB+EdzJmOAAcIYiGN/Ab
XvsLdvcPVqC/fRamRXGKZrKPn/9iW1WgYYPKTA9H6T2wttaltMxn2hrOveh94zbprR5wgKUUFZR8
kcU1+OwPawWXh9vtJyPEJYSHrjYFg22d/Ffxxtbyah20ATVTXA7NYQKi1lCIs0CX505b/xCTYRD+
B276w1iiyxmKutH/RfDQ/mC7d7kcycWOS2xb1KgSyGXS8cqjghUS2OM0ks+IwKByiGchT04GBPjS
sFLpR7FWbx8C90CHEjsxVkQOfK9/vm+pGXKikZ+yhmy/nZKus0RxwhdCjmVtD/tWl3lG5nXm/vCG
Sh+eFynwB77/3r3Z7/7zFDyGwfOYIrXL3cioRDNr9SjPbMNBncLRVFeOXsx/8m5IRgynVXNKIVfI
3eTwhgQ4sOt2N5Ae8PP9O3n7BZAewmxN5YHtt69dbIuMdtETO8m8owZEU5LGmog/ttV1Lp/p9KEF
829X245xpgPHgK3vxTZfs6VgV10kJ4VNeeciLLqbRtsN8Q1+lCvx9j1njFnu6UnTAX7TOajWlirE
OEqgMpV99mwzPS1suJ+qWH1lAiYi2Prwsf7t5WIgLdrEuBKxK79+uQiKAkqme+UZX13/sNgUuxP0
nbtM+o+04yxSE9tkpyrXfcLJ/tGh8U1iyvZ94Tgg4IHCIzWa7fb+9WkXuAdnhZzrSDgLNVdncPLf
XUx8C1GXZCcfMk3BtpjjskzvmWs86+Co+aAs7A97REnyZZnn8g9IZAvCCHGbH9acuP7r2Zb742Gg
baOXziVf359QpDFZuStPcC6X00L8cDBnG3oFGURYNYQbA7icd95ati+ZTEFumYn6H953h0eDug9J
D4fb1/eAun3NbJ4S2W+dcQWJhFzHYqOlsWv8YEd2uRP+Z7ozCATi4KHZb2S3EIsG7AqWoI6Tl0/D
MlvhVDPr7qy26l9W1xw2M6Rk9nE+Wmr+9p2x//r/l774leTKVUSZ9cOJbJMhGvXZOhaFtiAFd7wP
Wh5/vRSbX+IvqJralx1DU9Zjp6HOPi4cafHuxLmyoEdrrRtN/RrP+/fnq7++5O6mA0ZTSqqYcfGS
rw0WrcIei7NjS+8LZADjpVMa81WyFN09/AntjqKl5TxBmMPIEvtE1B9xVCXfu6xtiSP2J1c7oY6C
vKSGxVk/WOX/Nh50uNApE/unG5cT6tR3QyzgMXLObhNt13GrzilduwIsfNe006f/YTz+fb2LOWce
ZWl7I+OBCfmzFs/1MSs4vacVxVXDybqdKTSd32t981rjKW6L8aqHx8nx3pzaAFZifoXi0zu8f1tv
Zl+kOeQ2GThRN+H2peXCHmGn5SPsDzincRW2fmIRRN24yx/NbtCtpMxCOeejkSC396/8dmm9uPR2
a/+aBa3WWm097eqTb8pPpa1Nj1ZtdwdNadatOaFImRXc9c24emOvDQNBZPbzB/ewDfqrmQ59OGZK
CohbZedNekpD5Zbpp1Knwa6sUGuMdt/AhNvncDNIdO5+6J3ffvNUTbgSTImD36M06JRrXxW2Of/X
L5Sbod5DFR6fBhaai2nX7IyOkgT7zqWf5S3x0dl3h73H3vNT44Mp/i+Pffu5W62BLBw2ua/Hflym
qU9YjMnm6P3rUtaPS28sYb0uf+p6VpGzzMYHpcPLEz/Ol61BxCaemg6d14sthYG1p1kqvAH+SqDF
bhkL+77dqNqqdb6JBXXPBy/Y/5VNLp8upTQWeZxSOCsuPjkyiltic0hjNRuNFLD1V52bn+QyhKLs
n7sxu8r15SVe1KfEN04Ve/vAl8WpohdN8LL3o00kieskQe/xUti7JiVtlmOx/mjTZjhYs0Z4d4n+
tu8h2jgTNh78gbejFn9rKopIY6WqUw8qnkjwNYL8J8jpTww7LJIGsAO7TRTF/i7tq/puNNc81ECg
GPN4VSzGI6Kig1n2ZzWRQcBp+iuhVDu1ABZq9PLRR+0dNL04juAmQ5lk3VVlQHbPnBq+XeU9yAkZ
+oo+dVmdhx5k0Ly2TgSFVn5bLa8Ok8U5z8YEVrEcgOF4TiRUkxxmEAndbO08jbSguneCLTe3KMV1
7Yhbc3waBjC9kwuXSSusnayL276qoirxwxHcsMU6NqRJlGZxRk+9+k2+1O+mH+7iwbxywDgFmt1F
tqlHMJUOiSd+WSvw1UQJ5p2qjRxS+UGOnv0yly9Q5++gbOx8fXyZanrSROrsSr/55A+EbTuFf/ZR
LOpA2tdNbklgahVozRzanv578tpTA+zec+Rp7W1kBJr2ZHvqUayE/3KO6DRr5y/YF4Qd4gELq7a4
7wsZeVKc9JYQxMUqXvqVRuakbhi621ZTNwWkYwMerebJqBLmk+yIH7HLDNWudWNWJLFnGGsCSxrP
dAivxrk6r0X5RbgJqMnqd1lUV9UWLDYQ7K938653TbyKxX2VaSiSyuWQVW6xpb7+hMCwp5d2X0px
3dfrDWH/39mlfM5RkQLX/CKGOPTM7sZa3KfGqcadJuWPVBp7nSBvzUNE5Q/Or1kbrzRpfO+UV0RV
mRzzer0vTdAd/jBEWiw+x1s9k3ZeNFjJp5lSLsCr9gE7xT0R4N/dyQvdRLtBbVaB5FrxfVqihmsK
7AYddsRujJiC+hZd0c7wMlLAp2VLvQ/dynioW/Tq0rWD2coPZCJ9kgiPKXd9omdxdublx5Ag7IBq
Syb+bT/b0LncUIvdXV7Yz57wbjoJDsRSj3XTzwFUsMBV094nBYHt6mFyjRsh0o7+1hLRiNyrwYGt
AkbRK/mGqy8tWMNM+Pu+bcNyjiOlr/t1lces7B/Mwr3tRv+Gt+RYQU4fHOMMajCkyHDD33hK6TwE
nm8A3ZpuRW3+xIf4oouRInwVaX4cjHK5a03ED7BbRoSbGkjTZWyjFKWFNFJI4HUox/IqHsUPwm6r
oExgBOFA0nmNAru3MdCmoS3G8+wst3apn5vRjChM8l6I6Zvty71HkuJg9veqABpOZ2+em+PsmLt1
Sr50VvcM5uuaOAVoCYWLcHKhDVP7fCiuOJf++NBDj8cZsWd/dsi9LiIN/6Woxa0rqk+TVzyiOzj1
hr8fJxMqY2E/ELUcqkQLzdq+cjM74i35PftdGVAKfcqb5Spdi6OV2i94Vw59uz0Ox4uAzh6WwbiF
gPWyxtn90MDWiGXE7ALEtn5ccanEdfOTpjxoPCP+CvoA9lB7rKv1s7BIHFUZIAk4yTGBgpMFKSFW
EWneV96S3iY+zKC2NkLLdebIyFLIB6b9hO8P/JArw6LQRWSY0thl3Xg3z+vXkm4t6bE3SzN+H+rp
LGkUBYoYUaZWa8+6fvTQ5qOojHS7jMo8P250bI+fKN1pX5jNY+eMM4E7cENZgp8qN7sbOuNFX6ZQ
dMne9gSGxuJIK/wP4Gzwnf1hqkhpHrPEC8bGT3ZaZ18bWfJzaipj50wTHA/0lh5gvHFyCFFa+2Dy
xhOUJIw6E1JN/2WwwWX4xgPP/poDx7zD7bsCQod8UMCt8tX6rZmsh9KCe2uV5v2cGpt4U3wDzRum
RcvOce0ju9HPtW4xARrpUSUeXXnIslPaR952kBusm5m6agKjI+vm6yJuSY9S5yaRNxqZuFyuuCro
HgU8t5Pprc4Opu4c+EIeLb3f967KgljK04RYn6cYEgxxald1chgrmHT2vYZWNtBLYGJ+sZwRGJ8h
lF2Z0Ehzy/viJc3JHuSwsxPnmrCAqDWTvVPPBzsroxE9QEnuoGzmkzUYIQYksNwdwwy9IvPO+GUj
orJPud194/E+5eSnBlXunWqLVxhu1myJswS6F8a+d1Wt2TejNIyAdJEfsZyAsxbaH08U15Ne/rbX
gvj/btorhzmUfJfZnr4sWH6DvoOLlY0/UTGW19BfFUSGeK+t02nq5tu4se/yVl2l3uoGUzsXu3xc
fyH17s6jbcvI0ZqrDEGUDlgYcOVE8Kl9rhTM4SKpz//4PGLnh7O037Heh/aUHElQA6pMjjqRrsHY
puzxVyj17jj3RKKu2r7X1HNWe4dF+dekzH3yQb0yLzw3qt1bnFN2YkzllZUjkytwEVGg+xR74HPT
aTz2bvVHK0ZmmxqNiq/HQzgX7n2sprs2Bdc0tQ2veX+daH/MDcBSaT/MBuTyJGAyOP0Vpvmgtqzj
sNQhu91IB94QAmkEDid8Kvk5i926fBtHk9Gv1b2tNVngFyqkbo4MgTI4rqeJ7Y78iszvBbvM3nFY
hZoJ/OgijtmqR4sD8ovqeqCt5eMq+gcDMDBnlae2ABQ0OcjCN6AXWvtgBOutPHFreA2rpPV78NBz
lNW9slBjjAoqufNnnforRcPU7vP7eXJOGu42OVRRnrz0k33nFekJFAVFTL+PshVUkSu8HTXkvUHj
HiP2o5mqvdG7t968hgvfjBjMZ9GDlzYteUM+JCik/i7XkW4I9Tlbpp0Ww2ot8k9daz8sRXYPgG6f
uYq3cLxTlhXhUfjq58PRL+JD7+q3ohxvXeXc2DB9887YjysgeigWf6ai+5XP03NXqmtLVXfNuO5E
qVs7EHe3dUFVnUB/sijg+Rnxs+uX9+UA5DOvr+eiCUvgOtMGLpwF7sJ15eOD9SOXE1Lo29bX2AZB
5MhYz/2vqdF8K7rypradx8Qv7uK2/KLR2QkARz54fX7MhXwxluGgjURLpV0STdn82bJ0taNi9DLW
HsuR/7kb1FUtSzqF6cZH62IInGP1tI7mndTHL2lr7P04NsJuZH4VFYqsUUPROSgsaDl8LCvf1UkV
+T0uybLeOazQZc4ekQMnhsoDae7Ehmt+OI0ohYhkDZoyB74DStjSEdtqv4xM/fGMjXohi0cfPG7Q
kprB45yvDR05gky939Qk2DjU+zzRb61xPXuk6JEdciVtckUJ2PrpZ6mxW3ztThhIyCbaKEp+rol2
2fggYHTaPxNuSQxbR3d0ERQtO1XExG5ZVRUgHn3idH5bN/iPx+pTpYvzkPUHDOKg09qIsCNeW5dO
Tt5G7x9a/3aQ2nxNmI1wJrCBeH1261uOO94mEBCa4EhhcTSPN2n8+seoa2OMKiJ7PpAg/+WsjreO
bjlB9ORE2ZdqGwR+WBTFqBNvnMRzkFVtdyq02tqT5gB6w6cDppoRVum8mucVFON+GaT8wAb9pmLD
CZKWDH3c7bTOe/b6h+umROrVOcbJGzwyNra+gDpkRWYuxFc5Wrl7f5y3P/f69LiFWpMUixgDYftl
boIoNbQXlXJONY23p2Vm0Zm0AhxUNjgPGbsXTCpOerAqmR0Wws8+OKL/I6V5c31bJ7eBwj+jftEB
GSoiiHoUeCebHgfqtgVOEPbyxi6pnoGAxTAkObyZNn38sJAmucuNn6o2qkXl/GoSM+nD2s/lF53e
Zh+ZZepXYWGkDqGow9TZYWwYUGU5stPGKdWcqN2cud4KdF53oZWu44zl1G7H5dky2+S6HQFp76Wd
t+kO7Aq25j7WWUuWuYmrg5uPGLraga5axKwgumCJhc+s1RcTcFeIPJX9C66E+dnhmETLvUJeCaxM
TOBrsSXr+65Zmw4rpeZ/EelaP+t47IezuVUUCCeeio8iVN6UfYni2LqKJAwhw6Yq8fp1UuC9vcn0
Xdp8brNzF6aWpqmSG2Ji0AFMQgEtN5tzrvXqg4Kz9fbNova1Zeygz6VAur3o/6p8CWlgyMQfeWqz
fCH7fMyXZ7uqpg9qe395gant4Fsi5UQjkfWiZYRvpl/NxeIyrqYanPiaDVwxmR4nq6uSQ291hvnF
EqWZRZpMyiXkZv3f//0j4gltenciq6gFv/6pBluaGYOQiyt/6e97ZRZPWNDpMMd483FAuqTVlwte
mqBbZHrqSbT4/P4d/GWwuTCpBs6m4PL97f//a7D9VNbg6V37BBWp9aJYH60f+qhj2H3/Om9LatTu
EMYZzMg2yeMXr5NbsSVWeUo+euXVD7EuGrz0+JgeCIHTgLla63SvV0P/UaP07XJA5XJzPHJ5zGqX
3WroWKlddtI61RzguwCJrNGGvYZYlHl5mRBkxJR99u//2L9edPtmthfLQgf4elDrwqTYky7jCSKM
Fy3m2Hz3mzb7RHpadpyyunt6/3pvv1W6/ijnfV5BSvWXfo2xadlqSkRopEls7FE3qaYznOL6u9mN
bJD8OOV05Kvce3aySnxUSnwjykMdQ5eGpBF8vjgYL3NM3WFRppeP2RkI44PeTHSjRiNhxiR+wDD3
QsSAoEH3CRRTIn8S2VyvweKKjvSE8v79sXjbWbm4me1N/NcbXThxbiuVSRCWTXuN3Xg5WkOu9l1l
Zt8WgvpYiwtvJyAostXqrKho8466SdsGCVvOk5wSZ1/5sB/fv7G36zONJY8gd2ZuNBqXIo3Ksqe0
GnTr2C4aCRbQJrM4jDFqLoFDe60+vX+5tx+cu8WOI17jghpSjdfDoHSHglZSol5i+A/M4T8XhNqB
GNgvtqUCllSI6YP3/i8/0cfHzHKBVs8i++X1NenCaJUfU8VrencMycSgNNj5gs2xkTy///PefmJM
VqyWSP8RgNC0e30pvbSLOu9TxfIfy18ESkzgmFV9TobMuyWO8qOn9/YTo/vOekGvDsgC5ZuL663I
TLB24ivT0Gn5cnRPXloXJ0AHRpjBtP6VYeCMSk31/1E7zt4G/SXCHpqF7hbC+vrKBHhXU+q2mI/w
gskd0mUS5eBqCo7uKY3uJC/YUf/X0d1EhwZji+wNOfHFryUWCfEsbrczJHLzLE1jY8Mqj+LDvGRP
FFqpGr9/xb8l6+poKnyMvD6qy0uzkZNBx4udmLyxFFOO53l5mPfabZujcjOl0z6CNM2/V8W87PvC
y2/FgNli6nTtINzuo2DmvwVdMuJIIrkXSDiX8iITcd+UL+hrEOSZaUCAnKoPi+6Mfah1VpoSZ6H7
d1baLAYbRVs8u2M7wlgl4+RuJgVwDmBoZoDtLGP4z30wbxPUY+hBE8JZ5qJtI3o4U06XiKM+zDME
YyO2v6ZUR61dsup0jN5/Lm8/aWz6TCOb7BgY4qVzoVtx4Vd9LM9lq0jJiR3q3MIRUe+b3eH9S705
RqE4Zn+A7wvlLcKyy7XaGwy7j+Fnnl0yqcOkL8r9gnvqHpJhehjFWCNIyYZdMeZZ1K3zGlCSg4n0
/l1c/uDtJkwbnQOCG/77Z3n51/IxZPVgq2VIzsZi9Xufgu0nt5zgY65V8oF86nJO2S5ls9Fl7URJ
4l+GMbRxWiLwJD1NVk7GqQXBnGgc/PMN9da8cPZoQucrI3WbD9bIv/1GNgx811TFLF6m11MKUZVe
bSygTSZZai6HpsG2NgkXuz4zHSkmvD+kb5aiLSdg01KzQ+Fwepmn3mRmOnlrrLDoas5xbjK1t+Ym
vapHzb9jABpCleHavn9Rtlrmtqn89xmRAXZ5odgA4oNj4r6YOgtQ4FJ3Uv9kDM48Iix1iwMRXFMS
+HmmzhjXR7pDsGgPVZlr4SiU9mUx+aS9jBwBJ6blINKNwzq5FeR5XT/2I5+25uX01AorfakzLwUZ
XOpIkJLkNkEudD2lXvc0rG1z9jFWPYDHw+kCBKoN4hi5ElpSo/7TF3ncBk0x1r8AKud4s1YYugnn
wmSCDoG+Id5Bv272fOrZ1wk99J0cu8bc4XdqxlCWVtnT7ErRPnnZ9A0YXix2gtgKUmibdH6qZj2+
bSomScDmefx98rP8tm9h9lKN34K7p7hBQ9s4uq/gFfbySjXU8dJ2JctsioebjDC94whJls6wh/Gz
T3rojyk02IpUyINupPDd+9E/LLZXPK+99TuTcY5uZlE7zRjo/QljUVeWLlfCF4BB2GlNDvAAVr4Q
IKT5Z7V3CYHZp60m9+Rk5bcZVbKIXsSTWGP/OJJBvBN66v42sV2funwdfuY+maoVU2voExEUDItN
rtw0w3tuF+/X5jgkmcG1HzC+mN/J5VQ33prT4nXtJiqERv8FJfJOl339i8opipqMzeyxMMT0NMaE
hKZOvfzsNXc6mVOKSLhdu/oPVlFxpxm1/lz7NHy7ofSuZdMOT3GMKG4uaKqtxfAbqKobjvRtaUNN
Ex1vxz/EdV/vqlbY19Vs2FeWMt3ryWj0OlgIIqNm1/iRHOC9m+6c73GtjUe/BKk8zXW9m9et/50O
RThV4/IUV0lzV3AevbXMTHyWVrzuSMBdgoIjXHWICdtg/z9az5Omj5/F0sxXdZO392tRyH3HISTo
J6OlUVyW58ofn/vUSE6WO3cqGPSlpcc604PM53iPTj17gHdth+OST+GyrF6YTjRppn7sbik/Lnuz
oqHFPlAX9L8anP3d4rR3uer0qO66Isr5OyHkEQjIwL6iMfWdR+nrXRLMeakonVrFCYEvNWinxNzg
yuxFJ4zmXvVMe67eNYEsJwleUa/re4XN9QoxTPoJ92T1y96cx85CxHVNONyh1GWyy9KavBxFCHM+
dHYCeyBxDzK225eqXs2XxOXsZ8cyv00Y3nt7cfWv05Q0QWl02bnStoNg41frbubQEPgxkWQdO9nQ
iDOo6HPu7yqqld85f+sEy+HmRKKundYKLkVW+iIo3Z6aqIvwsL4B60t1JyPpfO21HT6OXcNJh1SR
8j7vqa2KROgI7w3vGHuze+QTyDmK9s2RihDFQqJkd05Bvyer7ae4l99yja5UXXrykJWrt8f9v2ej
+NQYG8W5ZcEv+z5G6E5/bI3H5NiRhBKuykhQIFbeGQ01o14QWRAx8/nfcI9at6mZDVpYTsP46BMW
83WKaesTmUBwinIr8ZLiV/uZm/WSRtVYmc+I4vR5N9Ivv6VOhrNzQYak73R/8iJVUj0YF7bqO0ff
4OJ+vcqWhKcUm0HiwW8NVYcceO8NkpyzKXdoqDFcnbGrRUpzpelvMkt9LxXphDQIIX5nDBrE7S4q
R7+5keRHWDQ360W/1zLVPnmEMM43lMgsAkocStS/yNz2iVw22tm8yejSGrhExaIZ2WlMsDxW3Ijd
OBFNnuTOb3XtztYktC5tkOq71RCfp3ws0sxz5hQMjk84XmIZKE2pJge5bYkIvGhKwjVpRDdJwUIT
Vey9sJT6+XjIlo42tJG4PxHpjc8j9hXMM2PxPFuN/Xvopv6hzmq42F5bc7+FswkJgHOvkMuDjsX4
XiIFfK5dp9kXbrw8pYbe7ge/GaNCevV58tUUGJrZfu90VUEEtSoR1pae/SzmqdgBsyvPJMAQRtG5
dOoqZ4pBaVJYo4AoBEFWZK4FiSqkCBwnK1gM1ZSiVp3TcC0L7dpLZJkEmae7d46IwXqX1lh/zfLB
Ifu36s9T53Rne+VmRT3lRy9r+6BpjeFZNhYbo0xvCLMxFgEjsmrPKk3KL3HWuFvhe0HMYZAtdZcb
9Njp+N96o1GOQefoiclHmmHn1TqxyT4K/4eYBRXX1JMmhQPDOUANde9sci++lQnHEGRFdiBzvr4s
J7M1FK1oztacpDtMgO1jkfvFDVr3/Mb2Y+NIhdf8nNHm/6QvyGiZ98Z4DVANoJVLtLU+jeRuf8oy
Yz01tT1GTq/Tw0uM6n5l/XruPNYcQjvFVVe77lku3vKSWCI+wnL0XvrR3uyr05LTwRCLB5t1TGgu
94SDB8UivOvJlyl25FEc7K5Qj7rQrYA7GE9LpSO0yKqMJSGpnxvp2SEap3lvw0wKk6LKPqd+LyKs
sRy/nDg9k5LmHZdeNApJiCUPxhxn7RYg2O2NvFdAfkY9LXDlZd6+8XM/7Cg+3Zm6Eg+ytwAiS3tQ
330mYi2AWEIDh5dD/yLJo6VpjBIp0Kukf0liEPeuXFDpr5zw9jFf7fWKXR2bV1keaYTyGYBbRkWT
XIuiMu44j+KyrJspiFWLBzwh/iLTZweeFjGRDEYaOnH9bAI+v8sKwyFtSJnUv1rts1RZt+8sDssp
Ms/HfjDmI8qc+nEgbelzYwkUEVUZ30wTn2kzWg0mb6x3ejlk111HfjLZpzMKiiV5TIriZzLn6x0W
LvfRI7sk6tVs7Wdryp/spum+qFVXNzBLSH7MW/spM+r1YNW+wfKZaz8Ie1qZGtPmNOvjcNR0ZZ7Q
eC90KnO38o5ma6Z7pSqadgn29LGnj13n8MIwO3k39hh7gTDl9i3N/tWo1ByMc+LtFgCFN01RV88I
SP/4lZ/tfEJBjkSIychK8gpFjeM+Yy+0aZy5Q0S3Ydh1DRGA/pyIQ0sN455yAvkQJqIRoge6e7dK
yx2Hyx7ibVX+9o2ijpZybE6cp639YA7Qj5uh+B6ztUFtUBQRSaNGYFRJDI7Grj+r0ck5UrdWSeui
W85ej2oTczIbvLlPlzu5kILaGiw4LXu7aPJN58qsjd957s7H2dXE0W5sm6aOoV05Wqd/q11lsnnb
pAg5RQoiDzR89Zqe5WGrer5xfS5EQ0NwHhznEBvdaoHryeNv7vAszN8etpmGoHZig/o2nOYkOzj9
WmQQtMweAzGLHXWdoZjL0MiLLYihxdg7m7V4nBxd3udJ6e9twh3o7iZrNDRlH8VWa1/H3uTurNF1
f06ZW9xo3TDsys5I7mlkxoQ80GQObPSWJ60c25Ckv/yaHEQXqmKc3dbD0u0RDblXE0lmdaAst/uN
vIfdua2q6t7Qp/XnajrrM++t8+ItRX1lC4zma77Quy5GWqu90aZfdXfOrguj6b+Ppl6fUrtqf+Q2
E2KQzI4aw6Ey8Ka09f/j6LyW41S2MPxEVNGEBm4HJo+yZUu6oSzbm5wamgae/nxz7naV09YMdK/1
R/IwEcaJ4mfU2YAGFHkhv6iIoVpPDlfjjSWAe9VLIRF2uqH6ZqZfWnKKLtnDKGe46EqExV5WMLVO
71ef9DhuH45DoBeJC/ZPK2vmhAvR/TPIhX/LKhD82BQpI0RcS/9Eg0f4tFqUdOxmZ2oe6PUO9vwK
F5fXZl9Z48lzpNPsXMu22stJtTcRlM5TsFruiUfbO62t731aBbZElVXyc1V8+4epGIpnTND1m0xT
/RSqzYd9c9yTspV6GEYjLoMW0zW0Fk4xDfz2XmUW9sBNbd+uHvxip0aqYhHLBccsNwvIpV7GPzCd
80ureyIDi4WfwVYLvFwbBX22QzKhnje3a69EAtsPk8WjGutVmK91HKt810t//kHw5bBnlrfjYu7t
5yzocxYSpKhVT8MP3ET73E9j96NQrnVM18r5rFPmu3mcUI7lBhVWhXH1QaeBc9sADGI5ON7vPFP3
/Nh5+lUPHete7VnmTFLguK+XSn25UbFQqun3iG8GinEu5LkBLXUrvgrGRKUJ6euHfWnQ0yw8xKem
H7aExNj2tpHW+q+2a/PqTyZ6lXlgDiqoi1/N3M1kb0iTk7jmzO6uLAd9UHPjP4guMC8iHSZiex10
FrG/+uLnVC4CxU8d/biHI3DeyEghh+BglsRrqgnMLe9+t1U+Y6WpimT0yxGt61a+WDrzb1notC+2
p9FQWfP8nevMDvZO0LuJ8NIUnWkUWZw5dn3G7TWpGHHV8hMHQXRqVcADgVby6OkxvdBmb57yMG3P
BIDoOhnybFFJIcrmqxBO3TCvzEi3Mt36wY7aJzQ2au62kyGYa42Z82riTaZy3dkUUzdxHm1c7nXt
lP9toUeTuNWs25+gm6oz8ejOXeNaj+yk9cSDj4Q1xElFLQ2uOT/J7uVru0HOxY2M5WjXBun8RKhz
f56iaf2V2Vn1y5KDQVAgcwYxp0+P67Zm+wzE5DY148r50Tj7IWzrpNOLfPKIkY9FVjh/qxzZuFwc
9Ue1XXNdwVx+5AWVdlrmU+LkG53Tfc21gVD2WBNm8YTNOt837vqXWJTFJ0oRGZxA0/FN0+HynI2R
OPSBa/ZkA9BPV5uN5XNqlma3LpmK+c6jP/RsSljmoUZ46oVMVZvai3ptD6qWEQGC3mM/osvunYD8
5mb5o23UO+nQuhy4tjP8K0ybXf2xFeNuhOb/cFO3PXLIeld+BsVlF1inbRvVPs279Xub3fZBwQ4B
DurmQrgfz7Dle3uVqu8onbBKL7n7BxBEHYc2sxLBaJUIvcokIPD6roDUyZhhmBq38GVhH8fKHLZX
kheHQxe17ruYrW8RqezFqYb+R9vY1U9LEec415v4sxEZFFcz21HGDxsLL9e7rCnyX3d78T+WSPso
pmi8Yk7i+fTtddsjBkkTJJJbEWvTFLz0Q0AsLVE7JuTHrbvSnMspKL9G44rTzMD5U6D2/AogNV4z
S+KwrWXD4e2jzmq7enr3rKClVnUT1b8Qn8oNr7H/UtiW99VpgnLouw6ScpUOuxqG6wcvdSY0Rf6C
WZMOnyd/XuqY7DCftZK3oDaVvmfz1OWeDIhg70Zbf8wxVPzh+F0P5TQ4183ZvB8IhayD5VoL++Y6
Oi9D2vIbUSw/dgTlJC4bSjISl7vXcl1v3eKa/GT0oDi8neLDzgM3wfNPDmPKuo+n9WdJRfWucyzv
6C5knql5/qjJeNoTwbzFS9599q3/ZtNBHxNZefMYYHeDb36FIE5kOntIOjW1yJVvyWShzv2gkC/v
1rJ8ZqvjaqnEV+1oe1dlWM89jemg6h7HrX3J6uwPmjrQmf4ckBu9C5V4deh7Nba7xUw0BKoNC/W1
WZXyBzEJ5GE1JEGQG5T57aFJ+3CXz+NReEwijlndWNX1g7tGLcPY3O6NJFBzRSyPkQkkYMBiuGtc
q2Wt354Kf9OY+kOMLOSyk9IdHRaSXI7RVh9sQhPrDhW7E+Q5+1/AmbSpK+mAb64Y3ovS/UlkqEj8
tEjjGZtGwoF5SsvwU7fqv7y/S7abCpldNGKl79sfWcRnbdp/HkHpibT0tVfZqV8oz5Bkk1beVu0C
MuD3Qea/T8rTO2Kjph1xfCAnWz4ispV/CEtyQRDmP4R1PlKEiD6VzAA0A86xKYW94+V0dsZUH5Ek
zpT8zXpPsGm5g9DgHdS5xufff65d/c58S8jewF8QmghlLWqt1d9leXorQvs/mS1pnDfF/RxGx0fR
ZswouR61sBgQhTBHk5d/q6JnoTObpNGHDHzi754ma0P3VtsyqbQfxJkDSlXpdtoF/RrGft2ehwav
pLXM3xhtHgYJr6UVHSzFyFkVzAPtNpBwO4GnBA979BGE+P+swZZn1ZUcW4H21XdrqvWkw058ED/S
/5vTsP2Oml6fCslrvgvayXNjJAnzexd4HdijVR3kgIV417GMvBRpIZ7yqu32JJ8SSoWU/ho6Zjkj
SyBCiwYR97oVm/ukSjOVO0inCZu5lJcQ2V5ShjkR9qKZ4znd7Jufl6y1dAzVz8TziOSOhCdGlsPf
3rGZzDp/+RWtg0F/G23tLpLFiEo9mE49+9gt15in/bnWb7NVVEQRLvX05Gh0364xqI6BeKdpZ0Wt
ddlIf6H91J2vy2p5Hzz4xJtZgdSxEKU4Gzn0JA8M1qldt5yA1kklIuLroomg2VfDIH/MFKc8Fg15
2sMcro965uIj1rJKJsDZvfbN8qKzImckd6PXIFzDXW8I87HpKHkPdU8g45Rzwc6z+ElS11ajZHK8
v1lpk59gWSoJCdE7hzPiQbGFFwgck2BbsRiwxAuD0DcCl4cq7E4Y/aoz6mm2ifTqtkSEaZwU42yx
LbTu55Bj4rGaSO6mULzS+QrGQnHLzjXef2hT/81eKW+eD9Lke46Op1V/kitGYHwoPwrfgD60pCtV
nLdxg5LaXYXYuQrMrJ+89yy3fCq32l/rUle0D4T1mczSz2VelwMtBOJha8S6Q3HrIusuxcHjM1q1
BdgcbhfbG/IjCeVW7DYy2zVt85SGNevG1H8GU/A3D1Vz6I33bg/5i2oYR60cmL4YEfymJ7KST+Xo
o/ceSHcpT06ABaKtzGsoeEsaOFZLuAjpy/YN4+lnIKa3qaARe6pVrKziYfKiBzNnL5RRUL/ZyWeU
sHZsyPNIosGMNicyvqAhw31R2l1+sGf9t6qHDzH2gMTWINlM1Y/GmT4nlhW6EfLDGpYjuvRUJXml
gr1VMyOGHcyGRYnKQUfaed2cWjCkDf+G1aTx4Pomzkv7devd/Oj53U9HMdV2Yj3kQe0cct7lbid6
l+nEpgLkgbUzwCxiebeQ1eLTqdv0WavBSzaFCM6LtPeSaSxYUcpyA3wi4z6dfngNqdGtOzQP1rgV
QObta+rYOapt2kAnG3U7N8o0pb86UlEIoiAke+6yJyboZ2elgdXalmMdgDlWKdsgvquemgywvRHh
LR/FyD6xoSP8WwTKe8iJ1XhndQvjdSvsM5SLjyB7Wn50cu2uU6etax1N/htoFd2ndz0g+uk1xcJT
Bf0bcxToSFpSVeDI7DB6otlTTjKeBr2CjCwFoXn++Mek0b9MFmJHLJmKKVYSx81Z6TjloK/cGlX5
fSQi5Gr95YRthPaLoDKnk2PSBO24kzA8sb1ShNEUW8ZTud5bL5poF8zNo/HnPBkH6+oXDTPzuB1I
536oJX+h1bVV4vtVfUTs1F/8wfnAYdyfVtulejxnb/Ar5rmgAOifptY+CGmghUz4sPkjFSFdF8WT
Z8FQlU1zFk3/Nm7bP7Kpv2p/OU5WkL46o8aq0Lj9tWpFllQehkU3tPLDnGobLKl+wgQF2BeaV2m5
UwwBnF0HWVxnQTgLgesVj1z2G+Awe48UHQAtFcIKhgdyaMnBc8li2k6Z1X62RrnXuV6XuJP1P6qi
sqNA63QyayYS9AF3AGNeY19P9VXNOdCnVPpQ8fXGvmfeqiwgNsf4FTIgWyeZDMz7AJ3zvgb5dPAt
fH7TNCPTj3LIOBLr4hogjPhiorRJgi9fQJ+CmEIJgJluOK1j+jX0WXYtjPyxTipLtpyYHxxWHB0M
eq/z6uhb1I3uZz07frzV+e/UQclJFZQ8e8tYJksHti4ox0wENWcZls04DOvhGszk5E1ZBOdnfggf
g587t095zY8k8/LeKyP+0X4yHHtnDY/YouczvodsDybIeYjFbR4deQuM3eyqcBzgzdz6RwRTypnW
kFgULNGPLQv+W8bhnzMC6oYZ5KZwlvEJ0vSr8hvrcIdDLPaSk0KWcfB0uCDVKyVbFfl2os1tKmas
BydYwlPNqhqXq3grwxYrVu+om47kzXGVTepPTxZ0xgTuDLbe4RW0EzkWzbnX9+OxwG4wdg5xqD58
5dBGiZTa7NNJg+XNs4Orc1WxIUEaSawvDne/xU66VNtMRj/qavgomyp9FHldHEztvNeK38n1pfcs
W0UySbirUHX+fvKdaB9U2xd0KVucVhQ2B4vLR+aUxyEIxmO1Tinejxw/2ySvvAtI+9NWvG+jbw44
p6KdoxdFJVCVMxWJL69ccqxuhbfXeggvKyn4OHXA04a7JyJVxbfn5PWetoU/rje9YdYhr3OqmUvD
MWA1WdMDZhqM3OREHdfFXb9muQomHzJTptb0saW2JwaJ8ghQ6t9ye1BggU69Z8XYVy1QLFfYPWkz
KHZlZQPz+DhJi8bBeNl6TgKD25yKsPsb6cAApeE9pd6MaVlugOlZORN6BAEvQWBAMdzl5LtMu54a
rwMxayeiTfRDF0YfEdlWMQ/BnGThOuI278ZjYfWvVskjsoOsUCRrUufQBh0UVNnmp6mY1Fl6lpNz
GEkcYDXoJXeEzPcqM+tzIKvi2LtOzr8k2xgTTH8mGfOH5LU6WmH9bwmo8vRJS4y9JqtPIm16XB1N
+V/kN+2F4NT81E895dBZJnZyczj9BJjB5HMJ0tm6XLLFXx/N7H1qx1lIXedV0ubuCN4qUbOWuswf
8yqxvpXTqUzD4iZGByDQ7jJMmew0OgqrS0FQ/4tZQ33dxtp5sBthvzdNCWdb9+2hcMGOvEq2hyUk
F2Gnrbw8CD2qc0F82N7r3OmZgDDme1uqZEr9fmfdQ9C16f6IYcuy3dh15IQEdV/ERUrxnK82Mlgd
uHDSrAo32eCsk7n3NQgZaC3C8GgH0LbtPcsCDhzs4rkNsd5FFQNfL8x4CIhp+4/zvf5cl8qON1Gr
pzAouzOKlwXcr5+ODTvyma29PWdD6b4XGHI+65p03C6T6bG3IZ924YIk0rLuiWDZzLFCyBSluo7c
y8GqE+CG6hCERDBUKC73SAr5SLUHTFxu8glSmOepn9PzzIGSlBWPMxrFgAeVhwQfw3Kmngbic21L
yrMidL9T03HbY1gDazDR79WnqcDPu+acijXYtSWB47XtD3FhV9iaDKhbCOv1krMiJsoP5mPm8iCX
rWxPXpV5mPnmZ0BDihPmZdwXVqhOK2PI0atT7wLWqJJGZUyXthjoxaMwOMvsx1khmN2tmtPH6dcZ
+E0wJ/P+XdiWu5etJR6alQJUQ4ks2rmWuZ/zcA7nGrDzxK6Vn3TJC8IdHCX5JNUpnxn7M1HkHN0y
e1BWvpKwu1TXHPFwYrRSjxMxA3EWkCY1iNL+BrrJ4434d84rr0lyd1vjhgudLuUVLxhkcWLmtdgH
k6MvSFuXi94IXirKfDiZXA03sjHL65py1hNzFgSx6LnBuMWXODMoV/ImJJ4/n8V+1Ho9expcwN6y
GuKo8mg6WVXEFaEAD3r098tQDgSn0cxVF/UMZsLJ9uyjBHlTsleH3iujK2VvjJ+GQC7YLwKCAfsR
2VC4kN8MwR78lxlPoK5UufubeudK6n9Se9We/cHXt6XbNry8vvql8nzAcdaKxxbD2sHXw/BnqbR3
XNAjfpQjyovUFe21b6L54mhTvjqqrv7Y8sWaJKu/jbnoOYtwTu/ctVn3daSH69Sv8pfvp9lLutQ8
D1XoIHRAwfIVdCHzSrXCdOj5jhV41HabxagnZ5P2LzSSzT5wturJKWVwhh8QL2xAFUtIOBTfnalb
8rwnFL1rXj50qPwPlb/Mz8Na6Uc29uDKflLmyeINQDQS3v9pAJD6KhtnvPT0jiRhqGXShFTF+Slj
5s5uveZXZenlzAsJB4bQ0bn5A/uwHsvsUlEW+KQ8f/yPpij52lglM0q1FOHjZDnpT5/QGhZVHZCA
ZSKftV5TcHED1Zl/22kfYdPtRP85FeNw8Z3F/aolapjCA9ifO3t7bi1R/5B6s5NhLPLT4C1tQtKZ
fnLtaSWTGsEaMX0qb4hcUM1ZzZb1CmLY/m7qmU989Xv6e3qFF5tA0sd6auZHMVfmKVJl9mnssfzp
66a7LBQc3eaxqP6N0ipBSiEU8aUz8Am6WyzkEBTROzc1WNOTDdZ5nrALPBHU7+9mXu9vNbrrkxvi
PdqJ2S1fU7wz+27Jlxe3xYedYxVhVgCBbGwhHxptnFfdSv8NuYPLFjpOULp6exx4Jy8WNH8CwD+d
5cZhZXoPgxYt4iWKrbn/bHufxyJi8Ge1KPR8I4eqvVgMdz/bTaaX1gnsN3u05l8d+ikubNcB8lPT
EZxZvA2zgDJaikGxAXfys7Z7vOtmNq9q3gzfKVqIwzZ7xamiEQjYsi5+R9Aat6H3p6tgR7YWw/BM
2NgRmpY8yD5sgDhK/9Uh6OCXy434zlxT/+PL7E/NDGGDEZyQbzg0YP3JyYYbCnHveY2C6cIx1ryh
f8EpjubEI6R8yrskwG9y4IsvTll/Z/a7acbaDea172y98ir3eliPPMYUyEXefAIoCl7ErKI/Vjq3
BDCQacAo6nAI5ADnxC5mF1HX6nNc7e4aFU3xPqxBsSevs9rXnVe9cEUxkAet7N7CtmcJ8wN/eu1o
mLgSMmT9rl1n/S6GjhRlijbPbUjMVVF51mEl5eE091F5nR2Xy6fc0IF2fvDPrhrz0Bc+WuBqFK+K
q5fKVwrpj44zLZ+kb4T3Tp7g5jkqf24Bj65oNtxsp4vSYz8w4XcmG+fCIVjtq+BOjyrbrV+XsEUn
laYuE2ERffUcodfVEdkDkQJi1yux/a4qz91nWc/3LtLyTZMN+pMGmfGnIT3iyXWyMgKdC9tfkbva
35W2Jpaagaam3l62SzaO04cIh+zYBSga1lV/l/1oPlYp0pNlyimLh55UFneauK41AqUUzCbnVB8p
yBP+CCLX4LKzNYLq3eCNnBaKCNWdvRZe4ucL6a0V6YlHe5yzh14N3Z8NDZIPOFfcg5UyCiYbz9Db
juROHUdtootY/I2mSr6pxMLDQcOpdJYTVuswwUVEyambZwkavPrR35zul4+PIJHR7LxPmV/uc4a2
D10v7M1psf5uEZt8rjPKO7PUJMlvS7efTOv87Tb0lEAwomYyddpb5DbWi4PS5UOi9r0sE0KYuLV8
zp0gtZ7T2cn3xDtkByPc+eQGrjgDndmnaB7axxmm5yTodnwoI1IG0nSKzgr28asp3eGl70r92xpS
klAn175szG4JleP60NybWwc8WInNqnzSgV3cQnA+LnwAAd1M6rGYFlydqRdxGip9LZw8+90Mw5z0
WLOZtvrmoIM+vAYMqwdsf9kt5JpIVFiFfDXCxdRdG3Z42fvzpaam9TCqsX2g3s71dvMYRsSgjv4+
sCv5xyut7XkInf5ZBp56CLy0fiZXM7sGMEMMhDUBrbCe6ceGweho8w0emnBt6RBespmE70EMuNYs
DKADySD2JmEV0qmFFpIgL884v6vLQlxNIjgYXifUgLBB7mSOC0WMBoZshlaq2xwKIVrext63HvKx
mh8m0UyJT55JH4PujJAyRn1FuVlZqkYF9RR0ASqV1uZIc0Kx3urNKh8CiJ19D/BBv2Wmnqd1CbFn
WqDvkzc8B4H5WKgoxvMVRcd7kxiqSSv8aTee8wutnbzRydhcafdqS/py2/U7LeRw5eeNEgMIp3eC
vD9emDZ862aEYbKU0RTPzCHHXLXmipHN/O6GZXrUC1XU/Vq5bwgktksxV0gIorRxEtta1ZExQXJd
dOFj1SMiQZOV3bwAdMEziiif0dgOt2MJQe3bbrRv+tQ5W6OFeq4Ol73lG/Q0lsI4vY1FN8Zp7frf
Xl5ODyu231ds+e2lI3Wng59ovUNGTDDypY6clEpM3SvRGIipwH9AGQSUIFvaktiLA8oy1+Ll/rK+
L1vVPjQ+ChlUatOyw6uvH81obdd0cLKHDannm9wUBQo+zX5/QIvIUbHd3vvvHk4eh9lAEK7pGMSp
lA3UyRIVkUWNd4f9q61DZFk1/e8SMhSolTSjRROvjE+s+odZY7wWFklOg6GotKQjO+H6GGD5gGhj
ryDhIZZrSU0RQo2TmnL5PDrG49DhcnhGZN6gd1ZNuAurpaeGd2z+RMtEcFdmwyo4Y+f/N/iI/QEV
kPvHLbE3xQ6vf/VfWCwkpAStex29dbn1jaWPoID6hfyVkEkNOGZ6DPw0/AzSif7MlUsboLpUUC0N
I0MzdYcAbpbcKEfX7x6h0hM3bLWei0GslyVQzodD783v1LbqSz5EPN1UxkUa8Nk0f1PNPg4wbPSv
SqU1cJlGE8q2ns+XSQYE7fRV3bRxMy+5eBhdu3QTRtBsPVSKRozzOPYEKDtVWVxTOOv05qB2+BuY
HtujNM447ey7xC0eyZXTxEOFbXF1sjYaL6LgVbmansS179RZV5RdHrG2ZVJJagcPA2xS/ryt7vIq
F5G3+yAHz3jFr2Zlezh3lNZoltV26Mtx/WHkvHgkaq016GxPTSB1mrDWe2+lliBulVE1OW6EJieF
x5aErDcYsnNmhzDrbRlME0TvUEm4SjbhXacAk7kJMst99/yp+fbGivSCzI9m92ENhkAfCEsxbsLX
vpob7+pQsPpl6Y+Fl4G4DGdULq0ABU00WpfdAnk5rdkDKgIEDBAPBJuzeal2PyNlApujX09dyyHY
vgzn3ngzLljrXeKBHijXxphb1/d2eiIjq1/28HDsUoGOHL7pDWNhL+SSg9yxOh7ZLilvmYqtHOOy
w9RygsjFH87omot3gjdw6ze5rupTWFdtTzpRg4XbrtuquZLQDg0pAa03Xj5MKntwFD2STYa/kYgR
x2tjpfoyvJoIEeuBLLf53m7nhPWpnOc+faLFMQQlaWxsmFC6A4mheV2VF7Sogq2xteinK5j1XEKD
mhSqlGeablxXI+2hY0+7OzOPVbZv716vdxt44TVFQRkcXWEUdAcjxKMd8cH+ZxMFLGL0kaBju3VA
XLmvjFAReQAd95DvZ9ChAgXWckxLSet8vW0QUnDFyr5YHY7knUus8T9Eo/W2W0WxYj33dIsCrR3B
RdZ0LFz0FkG5xjJ386+Gcp+c9TpFSM/kVJJ8Raf3TPeE2qhAaOG69zrKQZCdxXfvITI119wkfRSx
21pLwzJRjuJQ5lXzqTKFICFFHVoRm12UffceznNV4loYHMuYHcIFl/8LkRH5fwtqFruAWVASI4NH
48PNzfAx1maEc3eQnN9vpl7AHY8gy2nQtbc2M85P3TcEdG2l1QVxU05NfiyAbka42ZbeQwX8PN/v
UIbjAvSIA7cb1/+MY6mS87w2Nprv6atyOFxwX3U1fY2CWOMXW6PfB+nzSvHooB/wlvNyp1xN7ATY
6TF5SDQ4SH4Gf3I3O27t0mtl7Ac9j9A9kqTtaIzHfprorumcY7DgDtrRZBGSa+ZhkEkVceOHuo8i
Ij+8SfHRyUmKfRT1CMn9tATIj6iV2k4TbOo1qgeczVoubvtmNoIjT7KuqhAWKdXymqOP1Yns0x5Y
npX5ngfCHFVZ1s4z0WYjVB/HoDjQQqyp5i6jKj2Qh5+Wh3w01vqBlC+V53DBzj0TcNb5KaL/AkLL
5uMLfnZbC+7sm7Rl20ApkyayHYMh3vw+SP9uWLqQU5Mia3/Yo65tYq2C1L0g0VsowR41W0GEWAPE
dtgCc222IoxUrEviR2S8IgUqC6wxaRby7ou238OFsrrjd/AixHCDgI6zhNP/tasNBCOid9ijFzE6
G9zX1tlHzri9ExKVV4wover2hj+Sv06bUOIckmlIEE5TFvJQbqn1YW3d8h+fmTN8BKVjo/Z1s1o3
nIq9L2HD5819QUvX57/olBrHh+2e4bB3vEWX/FO5iyzFssrmWo/bHLBN2iPx8RiZVP6vkiuxL3NA
ntsjqf3z9jn5uGt3o0vfBTmbWTcCrTkudxHAEaR2ieLqmMtZmD/uZsaIfZ+VNr9DsBgtLsNmzHyz
7KqY0YikcIx2WorEsS1VXTBpMQDEogXX/F75+n5EFDeu5yE3XYTkBXMmkXGpG/5NwRd3IcOe/RXN
XfBul9NE+pRlCnufeenaHqdRt7+RuuPVTGVOyNdgCdmcKmg07yJMb8EBVeyy+4GP19oFteeXX5N1
70AlT7iLnhmuYDuquw0ntqxQzKTYyMG30BwNuf1v7XKnTsziGz/OUT8OtwUsRcCUugCjgQJMRrjj
N87JdRo3uJqiBlW1TRaZiwS/b48mq7unIrBydayHciPSbUSjiUOpZeDuOpQ3h8E1i0TscTfHRFE7
k05QpP7ffpMzkilTaO+wVZH4T2/wcLcNo2mVMN0sw2fvZp1/pH6rA8zzDJkJXtpXCZqjsjs5HCf9
Z7OMPu5E47RO+04HrTcnoTNs9iOMiTIEGUdRfou2Ug43t0oxQdQiqPRboyJpvYGkcsAqvHHfhWLy
PgiQnPIFvAeN7RRCJe1QzGrCzaaFLZg9CfORO47e3XC9/MnC1qvJJzOtAK0ivq42yT1IhQwgcObp
GMl5rC+4qRad+Npb130p7xtLtmVdEee51c6PDgrYNK6AjKrDUFquf3Fdx9QvdRmMEsm92/0x9I+a
nWNBk+xLECzEvAOUfTzX7IM8pYsMHqJhnuuDcUnAi6NBBSFS2UpU1xAvWniQgUW4X1VBOMZ44pwC
22el9RlZJmMMZBTmjb0RdbcljQZu6AwI617VTWQjvUMMmXDO2xW8gBa0PYzeXCZ9sd3FLEh5mY7s
jIdmgHwv9uHaT8XVK50K5U1LGsJzLvx0faG0gEez3ewZwrdQ36prAydGW86qpBCduvHcFEOWmKnu
50+37vIRbmVuCdy3BW0eqFTGJZ4jW/T7zi/X5YsC4jRLZsEMvR+byhsOti56Bv/Old2u7mbCcqBj
+//yVXo/dQ18kXRjKBtMp0qGSRW4y7yPLLqid13jYy8BOuU4hQW3K/JvN3+OMTAiXoysjd7jGgjT
+ifHrCy+YYFVyW8FojEvrdWwxq9go4ougn4stoeZKNntyIszui+1XwCZR/0GKqrQ8eIrn7b8X+g4
GAyKmXoHUgLocQBTbDy4mLkz6nsaMjVDGKcZ9AZG2Si++w/6c6nTbrsE1Jn/cEMjPsesSYNTnbk9
OXH/l9iayIp+Sa3D+X8cncdy49gSRL8IEfBmC0vvRMptEJJagvceXz+Hs3svZqKnJRIXt7IyT7op
VxgyXjjRv1NliSDsaGU/H8kShZJT4pjMXb3lJhRQ4BEVfABlyHIAeN3TqACycj93AxwaMNpC+GB+
MugZyELxHdt6L38u0OUtj9k/Mzar1BXCDgIFywy8ouJLDjR7m0RCdxd0jKpGaEwvnSoq31OhGf94
JXcvpqrjHamLBEScTjRhO9Mfd6C5BaNrmSwtDx9e5xovti69D1mXvw5xMs+uJGcrvXhd9OykUbXo
L1zxitu61XD7k8t12rS5glmMdruLnKfla8pU5lcGZ4AHrlJW/WwgUWT3nTarvHlzMhbLwvt1mdoQ
KzgdB26V9SH7vknBHV3Oc5tQU4qVYlNghcavWwgsS9hQqqKdgJ/LXcvkDrulL9wYPb5Pz0WDGjZB
whiFVybhpRea+jGD4YHEuSJz8dcthdC1nmTFqrD443StiS7VmNI4HkWRrrDEGfrvPA3zN1Rzszxj
t8ZusloyYoQoqf1Owxm+BoNaiv9gKkSvvWnM/6oWO9cOj75ylvpQ90GxdFzRlnrhG6oKr2mj90HT
N+KO5kGqEGn+EzvSAqsQ+cRRw3ZbtKsVCICJCKDlg3BZtby+YQzMXdRxKDI54BlKKDB7rJaAbU7k
B/RndYAXK03SFtU+2wGOACcXWpWnqpPgUx9Qf/G/nDlnndP5T+Kmyi6VJO1Z5hqAlLWnhVQzBo9S
Rvu5MW6Xa59Tu66QtRW+cG7bS1nh33/l5N5E+qHA1RWfNfJ4T3pwPsmHeJx3IHLHqDqFS7jpMolN
RfqyRomf8HTJbfeu4cTTrFd9qAOYBhYLZtaB674DfEh9m6sR2a2mf5qabdG/ALfWfjIzS7Pdanvg
gdlH1meHuon9Oj/PCdaOzmQhWzlWpQQsEN5T7aIKWGMTfJt6s2Vz81OFZWGz8/2tVVYLsAiBHrxk
uvWahpnfm/O2md5bhctdtnjmIJzZfr6k4ehH7fq6Qu7hG+8l2eL2OfzSSMu9GXT7iGWqrXFxr5c8
JytQG77QodWOzUaf+5chFrwiTp1C+DWtklVPiPc3dWRUUmGx8Ig8me8dyYjurDNzZTWh6jjcyY16
6635lezyt8JlGUc3tV+ALxf9s8S9O1bxpZ+/Mm4taSLZffsvVB5WT3mxBK5ypAOIu5CzGplDjzC6
T+PHw6ND+zWEYwW2OpGYy6cKfu/a8b5cR9LC+naxiluJrcKe+skR156PXMaSXRVui8MGodBm4WIP
keHguD8wM6fcoGGTYnMoZ5/KzEK9tKpid+mJjIiLyctucgC4qWEbyleVY3CMTQcAFFzCqzK+SxJG
zYzaPviZFisRQ0Nsyzec8YGOZZkUKkZvgKXVt6XG/F/LlvQRc+BKONJXw1fo1lbjrszf+gHVSiT0
QR+ek0Qvulnif+KpmHkm8KQZjjZNfr5sQhV7RCFc5Cn97jqTmI2iPPucWD/yt6OAA0ghmfEyW7HP
ESbARjUZL2L8rg04e5+R4DL5nFttBzZzjx3kUqrTrbbOs/ZZybtq/jeRAVfAeEQr5jJYGeKW1PXY
cAnYJd1I6Jj8CAkvPu5lAD4ARA6n45ydKHy+mMOK8GRsGJGH4aC2ezKqYfQJG4yUb/bgQEWzNd1K
4R02Khx+PXFjPqVo3/db6TvmJdZZDXnv+m9M9yuCgkJIuGQDX/qNFUTJIbsvmeFiPFPkq47jT2h/
hexLCD8UPWjDcyz6Nf8cGi4zkrGc2Wnn1kse4enFz53bqW6LqY2XoBC9OnQxpVTzvs4Dtj6rsqWz
uyi+VwC8wkFoLqq+aTunCT1Z2jY5ha6XKinthZdLdOMlISnnyjpiINPD3xVvmeEMCXrsRyUFcO36
9LVaXrX6ssyv6+oMGSP+iWfAokIMNHgKsteftQ0Jf8w1b3l9rvJX9jRtdyg7h6CZl3wSte9AHC0O
n0Gi7hvOe039M41LErGWFyU3YeOb1CTdj1opMOV5LODINGfeuBCh6WpPY6mOjkkW8OnQqXxOPkXb
ZDDNQzgDeZecBlniLZ3gO/ghiyPWu/WslsFyTfD2xFdVxuMD+bOBQc0HiyGb8xRsNddCW+1LeOPJ
p3bsiv4fq1JbkLA8JEaPG+EWR+xbQlXEWZ0d8zre1Q0/KTzGS8ldNKragIIKvvyNa4bhLW4NSIyh
R/j+NGuvkvBZrYTsooQHOd+ArEYCRAqamdXr9wSVnLeLqybEXRdYkRMZYI6g73qW3uKUK1EeHVrh
X23o3pqcukwjVRG5sqAHI2KbAc6+aRylyv05jZxYFTNbCBMMmKMnIjTTHu5KtRY0TelLYvSvBniM
t9pl6mTnTgsupCIr1knVh9t4zglXSXvD/CH86YYx/tXQ8Fgv+txsb9NYHzQp9btKpr6tDapBuvQS
fp4YnGsiv5LAft7FIcbn7sBLFe2HRR+/+T4kk9M589K7yYrZUMLlEQUkfbxeRAWUl63Eo6iPqFg4
puPx0OdcyAhSSOVbgjI3i1xJU8tVuSzyWvWlfnCoHgVAPvgz+9N1+CHpvNXF32b6jdtLUkROnVOh
tqEuEmBDSO2c9XwrZKzl15zvbEvW44lH5ZTx23iOs+vcxSEek2qUJdxiM+AATcw186Is67zcGckb
0bGg8ANiiZdI8FgUZLCoZS1qN1Fba82nlQjdn6j0rELqNFq1Yx2uZXsqjbWe98KYEwjQGoy8eJ9S
Vcx/SIrW1VaKqib2iPZ1Cv16gNP+QK1B5ObIC9WMwPBkwRzg46QlzomjkVhbbWIwskYsnUYjrpyY
DaZPhcDLIvyAGbyvZLcmaeTVrrl8u16SJ/h2WI95z5ebgmXHYIGMYQmFpqm+pEG+E+HelBPGGGs1
HqU1bZ/BoLKpc0p9JAAMoJ6e9zDuyYXNnCM6xdpI+NVwzUzFyLHVmCFSMhPC2BeONJNNMslQZZay
0U3xkEdi8yNYLcdIqP5rKa20uzk5VLJ5Y4e6T8vunOjR62xat5obslPDhiF0RRrM7OrGGUwmoAlv
UzSK5A+EewSbvZ37q4AFXhMkgXFS3Ey97HWi/t5nde+u+LccQ3k6ceYMjHOrONWqHmZFYkZWMNGJ
SvdpJtmnhheLkhfScpUuwaevcD6V0kEz++9W1nHSAWYYlmFnUE/oyqOOgQymGbR0pduWFnyMkvye
ZK4PYM+PXFbfaRuEBcrOKzbN5kBmIbNzDEA2364dit/v0FUMneYRi3zPpkGKnVApXhMj5wgCU2bP
Y7tla8rnnzY3kd0U0sRLqaguFgLAFKNqtwvAzgyJYIfpgUGYmsVCYO+htuckVr5qTfR6yThxtd9U
jbwZWHPZSd1eQqn/FFOBLobQqaRDrCsbbq6fFA/5bEUxNQ8/EU21imBAuTbfYEXgwCpJANzQBT41
OWPaIputUktkTIwL1nmokneeYmcilSKncCZooI2M1VXN3sbVT5h1PqMVUsq69Nsot3gRflr5uBmX
EMlFu+EhclaiF8/FXw/dgnFLRJ4cxIQPYd7LOmGkOamchQ8BUy9jve6alDyp0yXVxLPa/qB/H3DD
O9MUBxA/PKNcTvRUfMlgtReoiy7rLaeStV+J7yUL39pOwy0LHdxjtQtEWly2uvGe9iPOFzznyicG
TZSsdHV1g3sIwZo2LDw0Trdf/gp5cmq8cJhWbpxxz7U6ZQKNB8EswCx9nMJ30me+mcmOps9+Ot1H
gn+NMe6yJ7pKQ3SnRFLYqMYly1qfQkynUtl0Y/jS4ZvhEYgoZpZNuDo+q32v6X0jqp2yC9DtnKW6
meN3R6yWMIiwNo5QvkeSb8iZwzoCcIof4QzBxlEOx0V/r7nDwdlx5GofWfQ7GX4cbYqudWaukKOU
OWbB0dEFcQmVQfnQwk3zDBeGFxRl5xncUvT3cBydYdypCS7b/KgL4q4iKiG06gX8CuaorZUtgTrN
7yt5sVBYz6Wku9w8NYsrVrG+VKjL8Kk1oz1BSLcxLT5blDxatZxoVIlIjZvGwChGyPH5c/YfIheP
sIxvi77ce74JzFsE+vlDCu3ezQBPepzrCjRboXLbBqK+EWKi425cg5pI77n8ryB1KbEZBN4myrS2
f1ftZ4K4sTyE8hTpbs6wCBKzIZExsX8UKstbiHPpNBGwm3GnpuB8oMWFuFg83Nv6AG/paJmlO09X
GZjEwFw71SdZ3sZV8kUa6S2VcQPmytWoql2W1ieG+xEAzNLwuMbHrGXfnDJg5O/s1Y3uNak2i/lj
DHRp4XCsrF8dmEwYn2G7sc2e/FKAK17jx+Vi163numL3STO5RiybzhWsioATi308mrtBelO4QeO+
8mBLeBngeiE7xRih2IZZ+kCNCk2HG6s+4Phnx1qSFIrdwrroyraTLkn/Ea2nKG0IygONiLSQxgDj
1ta0OuAME3GOpzgqY1gibIVojKhOkeJhqSfs37udVW/D8LtJHgbCJAVV/cTyQP2aWB51BkuFGftB
ttPMwubyB1ZpyK/6+o+mnHa9ljWzBS/7gXcGpt+3NDvI+CzmF2Bl0ISADPvsC0UKZ+WX2NhHKJo9
12Eo3kRWOTSdprphWZmlAY3LbXsPkogJ+5BSEWLVEhCkQ1fstdGLMmYvJMrDDDzFoKxVcOv3yTjy
j0wltklixf157XZWtmWdFov7FAdddDDIeCTpuUgv5bPjIv6nzm998gc/dXImckoAF5+GuXel+8cy
vtf2DPFg3BW8kC4UDmu6dtlVUL1xei0iQvhBtvqL9D32ZEQ9XFKUXvg4a4rkXIPLhrVAW8xunu1Z
fSv4bJafUjmicuQN4mIQRhtKGGbzY1p3VUS0FfTUkedXFAJB52PjY8aV8WjkV5ldd8c6kEgifRy8
sQNVu8hZsCAdrg6QA4uLpU6h7R5fpslLR+XUrz9yE6O8CYuLgSDcFcnXuBq22AaCuDH6T0iHRfGK
kYtaYCdPHbyFHr6QuSXjIy7eEj/C+jOdfpEfKMNCUTvOHCBjDpilIuoy6kJQc92s64s4eJK0iwmP
dMrqo6A7cfYX4pJLgpkioiWY062svmpcgZORLgVMp3n6V6Ixa9mlzLeNajl69hVh4+jKiSLjcm/N
gj1LRyn0KEh+di5QswQtIcZsj+dz+pIWDOir01qHGS8k1GxAWkm3VYqAdKlufXUsshL6YYeNtnxq
TFfVeBTwnC39Oak1B3ucR9y9ABZbEBtNxL2Y3Ej65v2TRnk2jGs+/Ovq3heNLDC4sy7xCdsWxmwf
0dnF9oBQcMiVt84y+MMu/TTihhocyPaOuqD2Tsd43jXNUbyr09/TyUzk6cMKPe4szXyCG9XT49uT
3GzZKsit6OdEP+aif9TgI9T03Yj8vNXwWUVel6uuohHRYG7mN2HPSuoOIHMMGjbK8k8a+Q2XrETG
DdTso1LcdWMJBBgkU6MS4/rFEBzIS+qZWEHMIvZYD7hGzRyJu15oD7K6NazaFmcEJZhnEg5P2IFk
Tb5icWVBkvGaItaSnvKkQvyNk3MlsWHUisDUIofXGCJT5S3RekjK1p+WsOV0E/5SPmixwWhefkSq
eVeST2JiNj6rvUX1Qx+zbF9osiyNzYKPNORaj9ud37SrLOrGlMptIvHNrlQ3yw8Sghlh9T59E6z3
sBDsZFY23fOuhMtqbaffDEDmMPV+PC8vkK6JyQOm6niCW71zFgbROFTdqrnpjcmJzOwSyXusYZwu
mB/EFwxYbtaQXY1rJxEsdzG/WvUeMXSzAeQvhiuXiB2DEtF3QIq8QfQphH1TbQn17GLCq4oR+sQU
A20s/FC65UnMe6FnT6q7z0w7thz2r7zSG3kHAjwwCp1ff+XnkXUslUCNT5a07cENsV7iz6KH4k7N
BTRclw2gU5a5baqdvQq5LRY5k/nOkEN7TYPR2kQGRUvRehXMqySuXyq2hG49GtY5jG+RAkRnpkis
2SbdjtQ7V+/PKXkvpkdV+QAgVy7isnyypl+lTAjpzDQNU9xDF0kc3qXlXUJGWIdsJzbVoyLhv87W
B3Z/PPK/rfYXaZNNIK5e1SCj8klV442CKz3L0rMZMShIvCvJV8/MdA2H58DcoIJRi1JqldbQRkN0
lZ50gfomj5PdjcghJFJHTOwdDuRmP1VfWfG2oOQWIlURm4i7SFadI6ScZ4YcoIbdDgK+qGWbmuGl
5uF8RjxDMg4i3dgR/vm+HFyzYJyiYit91pvPZtDqr92MXELni0ydSUJIsuOy2P+wXN4qs3mPDM3W
rPOowvjHdm4uTaCH0HpYe4nLI0QIq7hzLtxiyiwLiiR0G3RiigsdlqOuMgx+XrQeE4VTU3cGnaXk
W9Ray9VAPaWs+NbmeOo4KQzxbgjfZtFjOeHyQXVQU6IKCCkw6yvrHkcoLtVyn0FXga91lTELiPFs
IzRlAPaon3qQLJdeQDH6SFX+cx2/3fhNag81lv6VerAqm0kSyPyX5H0BUpAl1kaaX635ZnJ16frJ
XbMdI5ULiwK4lbSpWMM2IUM3yYV2C1JkUxrjsWrfOgKHyRYDMqEPTijmBfE5WiIHDlRyz+zDGCNB
cdglxqwx2WiATgwAIWhilfJdyx+FurWAgU3RpzkdgGFzYLDtJdc/868/x38cpGzDSO3nuhPnM9d8
gyt41QkXUZI3VEGj2Q67Is3eAZTpNkT3fW90R7k0rlEbnWpZf8SJRrHI0lF2FROywa5zncveNYTE
V2JUcYOcLZAJw+4y5UJ8EysgnXw9Jxsh8UV165zxzFDk1EZjP80Ds5ax/sZ9tFmG6IUo4Adu2AYp
xHiPnhkTXA9AAdaQqiAdLtykBoJW7OYKQVQq1EBDPUtoeYtX7RaVha+Tj5danbOfODSyxNXqGPXF
QSW6ob4lOnFLqWpYcjbLTnomy9aGeJSCqUogWkfwkcdx6EUNAAwQSe9J8MrQWOgggVgriuwXBApN
gWyZ5zq2ug1JLL7+uL09o20/q+wpynd07NSTX6Xin4SKNkjzPZ3LzXPODhdxl87RpavTq0iqqqIq
1oauVZJrYEdkMrx1MrYPC18KDfUe5lWVVb5+TdPkqqZAQYA/evRWYASY6Iprs0sLFMGXELxNg8FD
VaxLkSMsUyd0DdMCD2ShsBWiAtXLSWdm8rOmDi9OYaGVy4r1rHEcX2N0M0+lldPFe6X62lIhH1Q8
Xm3O+T2sTeHVQreJIvnedZg/GsV8lAlhrNm6JdL0NZTlV95g4ovC9Fxl+WsScjvoxe6iNZzjoVLt
4Jd/l+SwqoVrbyURz+QJlkGe9iqzm1V/mKnyp/Ug29LhG7wQ2fxE/mvy9ay1lUUgnJEob34khtZW
QLUA78VbXP7WUI+qdnqsC9sWurG+I1QvOtWnBy5LOq5Msh3jWx0WJ6w3v6lqqLtx5nDS4SuFsTo7
vczuODHUBudw+lvDQRWJ0+KuvtWJ+C+skstqWNtZNnawcU44/1wYjf+AAJ3DMcGz21+5qLdoy3QT
GhOSHu4rjGuiisdvNH1MFvumDDXgPKyg8G3qDuYfuG8wNq2BQqB5fasb6xvCPAWBCzoJCknRbOJ2
zny4cS+zhDogNhr6LGiMbhh2NSrvtKJTZwZBRmGGDK+TQbOVsj8JWjIF8bTu16I+GanCnvPpHOgT
2uYFTPOt2T2MlZMpVrCbz9puATrmSRZYR7gab+mq+fFkenVtnCDtbGXBesXat9UFvigWi4qUr2gk
SwQsB+46Sf2etulbR30Ukm/3kcTzBtTcaZ04tWrpuTLR3vXSxAKWEZ9ghNYP2iID1ZQ90L5/Ek7D
cSZ3ixnDy7OO9jstCjCIJ/ZocRfK0vIPGuHWqK0AS/hfmaqXWh3uuDaY4aP5KlUkxiAsoQDoJBA7
IrNWeQQ3zf5SPi+YzLyZlzkP9z2STQ/i6mirzM6OkMiPrIfrB6EzcnBioYh281fSqa/RUt4FNXy0
ddftmnTYq+v6Efbtboz6wCxkX38Gk+P1KfiHgZyYn6Nq1na5AA5ooc9YNfFbTfPHsd0T0/faIv0B
tniIJ3xNrNCoFXctuf4ibcq+SRX/GlQ1J42Q+OQc356mxxZKmcBcBm3JBh/2xkqbMbabDrzfXllL
/6ap8GWUw61biPf2rdm8CZ2acXHlyaAcx19j6b1spR2WAO1oZgPZGRwYTqdXD/6eTikpaP4JusIQ
Sm6hlHdQZY9Fb/bxKjy6Zn2wOb/gs6/ccFmDecY8WeKmtCk8eMvL7iIZK3cazmfCxr89A4ttsm9R
onlbS0DrSnDCzBAoEAANertLkmuS9pjD+nCLy+Idd5HI60W+sSkF4dJdSPsfpkl+LDJllznwWzC1
tRHt9XT8zjpu17Bc2X0Pj3bW3YHLCuBizMazuJdUObENuq5jsLWQgFpXM/jrCxQXiOVmrnpowFy2
sId7qWXt5VHY6rrwr1kh2WpMwNSN8bdYmCfiimpMbV8ok24nJooTcrPh6aN6s9KxdHG4IO7M3V19
MmpDIim8FeqrZMwbhRdNldTMOyS7l1Gm6ssaj92ovQwy1ot2hByL0yVxSlXYdxE23IIGOUWn4o7X
ehQJ32vEV76RrctkmbK/hE3tpml0J2/3DvHjvbea90HixTKx8xQ6A5t/Me2GGFkm0zYaXZSYPGqW
TgLvlKR2F6CLjir0F7mo34b8eTL16q6vljPWeTIAVqCqPMiUbUS2gTkjD6N7iBrP5sv6aUecH3L2
RatwsM71VxEld8E0dmVvHvU55K4o9SZqFx9hMSq/xTJ+8J5C10apZFHT+4rBKB/RvV5TMo2W0Ucl
QYtiu7A/rTRxi5P0RenTxS6Tam829eKvwg8UKCQHMuYSOxjUOPRgm+jttitTUpiHEERFOl9lhvRO
NQ4D6eKUV6+gCVAAum0rFBsTvL3UhKh5UEMS1SGzBKRZdOOy3oXkCbVE+ZmbLvXDeHGf4iFIRDtK
mV8H9PgELKsy/ODF9oU6DmG75EBESuuUNOVVXyyuzMavUD0007QjLtHJGnq1YfiEC5wEItSc/4TY
fleGS2GU+cLhG8oFPNV/uIHdJGmDmd7ttuT5iUrSN9rMPv+ImepEfuHNYqNiRqCbGpOSJgVxTdQb
9sjpoxYU1D4sT0GvQudShuimr88Q0RDwppwcHUevIRauxOU4QmOJWKjY8NowXt0oatvObbtvS99s
el6Xqw/604VuiNTCBk2+A5XmpfkhGP8gpbm9pVzSVXlRBEReXfajVQ+MoXEgw30bpuQaTb6r1YKN
YHcpB0JU5G4thK6Vv7DOiZxHQIwM7aEUfyutfr3ygbh+NadXuSTavTKcDByDqLN44v1e7zjmmgbX
tOLFZv6WTj5ILyCGCzI7L+gU5bSbbZnKv5LdNRAxZ0EMWS4p5wIYzV4yMVBwjo0d95TYNRb2jvKf
tP7VQIkQ0vHSLPrXLJ70dHDK4b2qJHvVH2sKDfNToNqmZOFZ1IepmckZyxDOqiDEzRPx2KdygdyM
W216GQZpL7aMw1wBgGQ7gogAmTTYhLsj2FVEEc0PjfY4Mn2LYXWS1ARfRckVsil3Vhm/5QW8kUYx
8Fnm69eSL1g0k/OqYv6NrFcwEt8JwrU4tHt4uC95Atcg6q6jIu96mZcse1exPPW0sDV68qyVJW5t
qAeBUG8JnC2t6VdQNwDbdFN3Zd4JOZWFhD2qCMVSLeCYz5/F/BmLqZeymZz1f6HhUxLCkZ0FNZb3
oSPLncBjiHM3AaLTVeamC5FTVQ2ISbRNTEzb9dmg/zMT9D2uzwBXdTDQTlnyoVVT4RdT5Y6YAXln
bmt+UGpOrkZE0zv1sqmUusk4/uuHZ4ejwp7a0C5RrlCqrQYQIXZkPsHrXkG14gkDf22tcFnKoEqG
LRkYrxSRGpbJfFSzeJxLFW+ieeY53UYm5fFVFl4x8T9VK6fKLwmULIvCyt6aviJEhzC9mbgQ2LTg
9frlE9SZi4b8SKLsNCXGQ13uNaUoxXeofpbEC3pkpAmxJy6xA03ZoRoRBgvpmGU8L9Lwxd3TZ8Td
i/Mxzl4XQPoFG3F7yutNWLY7RQeH2Jxb83XJbzIs07q4iKNCAbHO4JsFEnuWDD9CbOobrdKuGosJ
xsp8PFrtD68TN40tbHjKIUl/ovmtHfr7UItXq31eJENoao92TOh2v+QWNjXRKL+Q+s+gXZc43pir
xmpexFUrLDuu6TdASKxIiGQYeebqYe2TeOHC80VOWZu+RTaQvDXoqy0/6SRAMI43WJoD5iqYGvGN
AuxNpqBVrjrzb4YVvAd8awps0fAzE3mHHIZekmFZTyTtWe0BBM/gcPHKReKVwLdFLF+S4rdchw2l
7agtSI76fF17GZ7AD+U7dkqrb655+dwGGJR/RyO/LhgB6iF2SQNFaL9xRK/FPG36mMsGpoqRFYwk
vhlIFNhVbaH+S81kS0hnVESPDRjCXeehqmBFQlGC8o9lHjLM4LA0JYUFMhlfuH6AXId5dpdo2zTv
3DLe9fGX1e8Bx/BWYjWF5p1POzMtPZkVWVu8GjCsZEvyDBX7hJQGwOsb6Yu9Z8yVksz7iFdIZbYI
+fInEU0/zGosS6YBD0CpOg00lGLG5lGzt9JxZgBikj5Y4fMHvaWCzDhs7NPqkYKm7yzqBuHRv5kG
P/vIMMoSYgND5p6ndPLSkB6ahJASUXbAj/iVPqtUl0/HaMEypsobgdFGTXe1pvpK97JkLynpMCG/
xqz6wy+9PafmVe9qPx1/rVI7iCLar/pQ23eT1vMhmADGMOPCT/KAqSEgEvgxIfwsOr8I/ZMnVUnC
VzlcXCJr29X6IRzIL9NoPiwhc6222tW5LlJOO1+rAkmLbMS9HKEiVJU47uYCmF1J3e5qkqPT+mYb
Vs9jYHGTTApSufkna2wsjZcp/2unYy+TyyO8DlKx/g6Xwo57Vhnxvle8gR+bAo0fNOIS8OKnjCsl
4w1odSMjiuaQWnJmY8aHjJVI2ENtIxWxFXOX68kU7cnIYlwFPqxNQVQGeu9lMV7dUtq1ScXJzBXl
PL+P2NnWzTpvpukXUpFdUjkW7ef6zkCF2N0Z32PmSmxYJN80TmwjTaTX1NG6Q69+jmUQY3Nb/PbK
dGRDcrQn9atrvgXFgRc1jhxDHMNUqEQ+kfcc5rQQdNldm0+wEtkHDncLyVJTX0xli9N1oboycdJw
l7bHVkH8vlLpPY1bXfuW553Jdmv0a+mrN3GhErUwEYfNF5WO2Co9g5YbWdtEJT3PZD8jeBQfNWYs
9mTkIFqZGLDftymP9J9O13H5Adx4LQLYqLN6EdKDIQDCc0PqaGdJ9ksGlnG31Ft6GHhD+aISQLKe
TJ/5RGoBNlywHYHqydHI2ZgLl4EQ0y/GoAqDpUWGec0/K7ZrZI4CefqqpRM9Aae5doXRUXgS0/aa
Fg8Vz4uBQ2UnNWj0sKvuPFXsc9EOW56oBwuytp63kXxE0Q3Xg8q5MHhFeoa+CTAhGc7is4aA8svl
KySvUJ/5HjoCA6jwEcsHff4mlwYrhqXK7BFK8GT9r29Q5jlcUChbLagB2SMX9WLz9NRuyxqfGj/Y
cMc6Z6tys9d7YZuumbfk0znPpGssvIjAchP9YXVvMscjiGq4R7KHyA4EoKa/b4DRNRZ/lvLZqr48
v9XSe8RX3rTwApCQh8K219pLoXkqRFIpqHBSrLcGhqOyoT9LkncoN6OeBVrCe2REyFNuvK1vJMmt
lUfwUOSfEvUaHJf9DTlInvfcnBitO+nUsAtA+C424hDU+0InGr/VZRo3Bm/GiYouDw6+JgKyq1oM
IYSdnJR2c37Z/VFnIcWHY+C3JL0dLEDiQTWwYGhdEQUiT6/m7MPDjC2vnVkX7xL5ZMQHeJG1hbPU
j0ALZc7SkeHeGOVhaY9yBVbkGSl2gU8Z8StrRA3EC7exYWAd5M6pvwzHerEzgofpvVePWvIxyS8m
z3e1VeHCUOua/ejAGznRFkCdE5+Dk/Z3HARS6XWqnatHXXqN+z/jS8G3T47V1EFd/yOJHGM+zO5F
5afKEf3XbthtKR4CMEtDOfLIQ/TdxuBouSnsvYmtaKy3fJm6iexkLT8cmlwXpsHJWW4lv5J5j9lr
tjfy6Ul2lz8n0c2L706+pVWgmYcniYLjaUQIQafZmPJ+TDm0dximcXS7/69LgSKwUcI772rzwQgv
2nBgvcx7lfMejttOjEii7hvFK/+4bJP7VLp9bXB1BSYe5MDgyHi3QU0ZuHGQ2n1U4C+dDzSE2nmI
mLVrgTtguFs8If3pagoSAsv0oiQompvRn2TAydgtYdtGzvAkZxP5GP7j6MyWU0eyKPpFitCs1CsC
xAw2GBu/KDxdzVJqHr6+FvXQ0R1RXdfXIGWeYe+10emJF5lvzeF9Glaa+shtxIsrLBPRk4/EMAfF
EqUA1y5mz2Bn5K/VfNCE1z7lbkdO9nTeF85HKV50/UCQdNWvZnOTWfxExLCHsXnhlc4RxGrnrmDD
tJL22mK8JL2pOMLe6LQ11RDEVyveFgp8KFjZxyimrl6UrNF09PgnGlFjuhgDUy52Wosa4h+q2p7C
1LNYXrQs4BaWeFeqrQrdb9wE3cbW/cAgIYhIiwWeTPT6wos6DxEeW3Qu2tpEtQouYxuQLAXTZNwl
7QrRvZEzBPUBVJCwAeCSem7VZ5vh+RbRi2J1Q0bE2VEwO/mHTu1pL/Hqal4zVpoR9cGLqQ+BPa6o
vRClfITmcWpJafmnwpSksGnxD5qM4ujHF2H7URgn3X0VDrfdNhiPKhiyoVuzffdgUSZ8FuBrcSxo
vqKn2EnS/NSaby382BksnxoZB8C3m3ae9xC/PCvZZu2mgdEYoLZvWUSmhOZmmnFK9O7LbrpNUBJu
EKuvhjqRm5OvGBEey5Z8ICzOh0GKVyqj55Ejf80cSK+tyZ0TabUPDIO9v+DjUcP5rWnp6l1t+NeV
ynowVdwyRiO94YkhDuroab8YKM5wl4mo97MxWOfGhES13E4oU9znjnJMFqOwfgXFWEKVOSUF3dyx
d+O1A2GoPjeVgOItiWl6sVvsEFhQDMBFyfgbdZcqJ1UiXwzxIVLenwOOUSzNJ6aAnI91ku0g9SrK
1Z2YcULVTbkilTfX2Gvxh8k3i2gZ3Sy6iWqLiF81PJzGXLoHIY+q+WtER6f+NZW3oqIpL5Ytl8z0
Lxz/xuIbQQSI+llZoPREL1Ly+dLvUOLuxsGrvXnFSPTjic0Ylki+gD+bBZ3EOkD2FW7iW82+NPGQ
OqvfjFF4nADLW/EVBW9QvESgD6zzfI9bVsVrPfdgug4SDdua+iYAA8QHVqxa1GU/GK+szrOPKGmh
mpYLubIfxeQx0LcxAf1T9/G3g+wZjeCbYFCkeejJamdfM4q89y88d/xxiKvqz8Ch7n6h+GRyUEAX
ANFeHZ7lgAMWYynflLVdbsN2T0vBXiLGZb8PwcaGGwUd0n4MNxRDGsM936D9SUhmXYUzX/u6++NQ
QIJBrlW3pOCwQFxWWyLfp6f+GyCDekyuyO5AulBiTq/5P5RsDvPVEswQTzujrAUeJt7W5Kb8Bke1
WIKBG3aSXlC5UsjoKD4OyYH+aOaybxC1LMBPQdhLFuFp/CRQwofyIfiVwJJuQ405CnFxFzmeuppb
GDf9RnyPj+yOtNb2UF9/NYjNikXiDztgh9AJi88c9TSMPyYT1cI+TtvsreN3dr6G6EhoGC0L6+dp
3mQxx+GmQJjDZoXggROesmibXaBDwa9uEc1/JH96fcD6EBdbo8QWyyJ8PWF5d0m8I9J8o+2IcbM2
BG0l95jcY9Nni8v8ySovo+9eYFQTdlt8YybpsXy/aWLdoqFlimrQYzGeeR27NXvxklsAdW4FLAbk
3TYePf2c3uwln5f77m70f3iGq3+4FOYZ1uOuPSOPRiw04Ga9UCAgvNWuxWdAmZKsqBy2xXdIV/0b
XZE5mOA1juEvwpiI+RB/EeK2EdaxXrwg2pjUC3g3PLxyEZxdOO0/48nhtM3Akiy42ICk050axnu9
a21vphh39mg4dKQroHC0xXTDidBbl2SP7FBDccdoIdrq6QK1IZZ0BEYDyFOgAQce3saCbnZz5ErE
9zrGEbePspe5O+Vket7rb/4rROZU363Ro6SWd33wmwuYiHytI+22/aHZ96zavdQ8l6yiPEKLQgbB
lMXl4omLfTWRvvntOj+5GxbXiIN5QRRlgb8NfdDeXrV+BHMOrAs5NuiPF85H8+38sVVk8X3FF1Uh
mefeArWN0IZAGg39+iap3voX6IFauWYwBss+Slcu5/Eru/Z4Ors/mfuVvqb9OQUyki+IJsD8AkvV
Y3L0jxuesqpYsfktnB2VQ/XJANr9zjQvZ3Ae7rCpMpJczB94npTwXxWv5bRT1tV9fLaLSP8X5n4c
/bC/dBZ6dC/a5Nk6bo4Nf1q4tU/sDyc3RgKxL9GYbsvfWEGe5qWITW/c0OIW34p9/qt/1N/kB+IO
0H9snAwI1d8GbR3xqm8ZIDdYLaDhsUIgX2+2aZS9PNOXjvbkGvhDsrfyjwrAtDlxallroqZhHbcQ
NDk88bXF4p+qQ0myTsJgX2azHeSlaJoVKl4xhbyKd2ZRHLmnIlobDJkgJ7vdr+QyHJDTE85QO5+9
ZTBK+8YwRG3n48+FtHaXAXtAxrdMtBd2ekhSQroSJmjt1ilwtl+c+MaCUBbHgni4kYf9x2hOhuQb
MspTRlZOnftWcFDElf/hNH9qLRZwSYEIfpnFAUbM0m5dqkuaNl5ujfZkyRCg0Hdavab/IjngUYN1
xFxfroS03l1Yra0U3+b4L4t+C9QoinG1THgB+ZdF8FTim9pJaW+zsYbBqrCufLLimf6YOwCVR2gA
1DU/3QZJCn4GTk5EdbQOfcpIOH9WX9Xd7MCNFH+oHsFZ3QqEyq3453BCFGm4xEiJbnQ/oe9jfzIk
i8TaK81rysDK/AQ019qYYgYCCcMfi36cLDY/qrUVDvMp3ws8ezOiqImmqnfvWQNzVrR3aS/jc8YH
Q/9zqPKb0A3W7M9aFMZw+xYh2xowP2QMv6H/NMZGHTdjjQsM+YWi0UL6T5IlySXEGr+E04mdVM1l
yz82kRtmI8cbjZ5z6YudOUOFBSjcqZuC/hViHMr0jITI+pb082l8MrIb+RFp2YGUwZ4OR7fKa60k
q7wk8c9EAwz1T2NnbJhM+N18ldmfGXTiEB18D2l2bvhT42QttBdzPLSqcm90ytkhPsa67gXmHpYD
24FmA6yFrj7fBzpPfD9rW8zxy7GfMde2eHagwgyEqVaC941UsQDVG7dfd2iZdJK+Ry2ZHVPb3M2t
8lo1NRI8ziAsJcsqSFC/q7Lj37UfJjZLV1LUsYq3wRYuIoPVI7ULai8fp70K6Wf+hLfyZFFb277X
QWrP1skoy1WEoMtpq2tCq1cqqjfBbDB7sREt4QnAMmFaMcRCFgVqRMUTFLHLQ3pecxDr9rmbvonc
XioJMjtQdI6KcA9zq4o/zCHSp2P+y+iUGohVh9FRmDtD/mGFxrrgwdK0367mxyqmjSh6+G0EVU2i
UE+17nuYPOyQylrGGznYR8VF1MEDJZN55w5mtopc5VbGzY1cnzuQaS/EoYufhbePHWqpcMMGkCSi
FsdYq0EAyDAhozkvKhVHLXwe8YvanrHmU7QYa8e6jPF68AaqjV/n9S50q5Wlgx5JjX0LeF1VUN/x
wtathRpoYgJX/BJBgxWIYa8I1kMXeyJhE08/D8f1ApfBBB9U3YAwbGtyOjhic5wNLjCVft4JRezE
nOxUY3wzdfB8gXlsg2brGtnGduTGHXUok9ppLJrlDE+alF8MZ6hmsEPAm/1AabgEBUlNQQEgqzvh
vOsx1Vg30Z6jPWX7okFlmmjHHONqk/MFOyUVLe2ce2ja/Cfsj1n6nrn1YuhewxxljkwPIPVgdTPc
hlLOklcfTqVJmRWbLNMQGsaxqXCEhqNvPePaO8OAeWDSCEVRcrZkpG1TMPaLSe/vedAuM4bNrjq+
9B0WxXqkMgPgPzYI63BydAAi+FPd8zPVRUeNL8Q91/84BdZN6CzTiGVrzo74HReNJ9piZ3T5ho38
Amble4yExyDBJS1pa6ZTOL1U+ksSKhAUURPOdse7rLGnxDFOzt8JeQVlnyzBb59cBo5JBRMc70HX
WXTQhOzwtkhiJ8aG6E4BO2mRVwjgMc6Ti0l+1UJrQt/p6/dgzHeqNu3l00JghYydB1fHqmULLFbF
W1e4P0SxbOMs9bPs0+b3bSzNN3hVs4Lxi71WMEENmQbqnASYVkXyUyD56Z4DtVY7yJiMOmu0OVcb
+RNriov9dvaNMLY8eB6fOWMaH0etvq7TYevk5iuckIYeYmfKPdgCix5RQJcYcOspDLrasMd3o+zd
vMMwOKMi73+bxH5pDEJs227VUEsqIGyDukGWIVYRUPyF0DmZOrKygQFXu4B+S8TOUYuVbdaYR7ON
j0GYHwc+b+cehO2RdR3jbxRT/JYsVc5tYt4cvbtDXXwbEwLAna8sZmAkM243sXjaN2aSDQo+MlaY
Nh5LcpF+2jp/dWf33cyDvzIa1rJCOIIWfofI9QJLHRSSvGng9GogMg7gQw2RcqUjO58bT9WMVdXZ
p4mBMNJzygvEcfjIaOLRYmq/KiP0MUBSY/0AcakHOnBWMBZzSSV3ENy6e2nd6ARXgeQNbSfwo1qP
o7O34KebLBftgjl/vdQRExPidR6m3NcdCPCDCdggOoQ6ZSBJP8vGzv3ejq4D3Bh0E3c7T7ZkB/+m
tHTJRCQkX5vSM8xuGLvBeP4oXLEhWfu1RjqfOYiHccQSJ3bWWYfWjJ0bAkamqLwWGt5fuEXKRLZI
dFXk+MNjsss0GrACLlvzojRDSwGdnhUFwCqbGAEjrcQtPEWLGg+CxmJUcGhM440EtlWHWjQo/UmP
mWDra4JhKdINajCXs0bBJoCLzB1O8Ev8Sih+ihNobINFV1Lrp0StmFjeKPKie4xH0Sr3XfywO7an
+cPFD2nLYz5+qeI0Dt9KfiCNmDdK22S4cAAH+wUtNeK9jRRMO1iyoH30THZeoi/XUW/vEvMdHNYU
EdullxhV+KgRQNEZhmjm4VYtolCha+ekIOsXnRz1EzdiLDC241QIuHKE9W4zZeB+22VlveH2W1by
YuVyiaVwWQwTqroATzxC7lTd24x8UjgOqZ5+Jx3adNmZL3BRny/EagCyaFuuP0XGMrTahZEKgG4y
fiVGEgIsHvxFSfE1QgSKZvADI2Y7SVmu5fhv4/pgYD0DrXWynGYZVfKk8pkkLvJ7TkT2IAuXOSNe
RNQi6StxEksLjPPoFi8lSgzLfapQEsD/4zpW4/2zjgx+UxA+rDmGrugWBIkCXktnoAJ/2H83iWvs
qOX2lU6IkT6v+ug5gtfZ3nP1puycuFLt6YhIeTWwJ0uniVQ0pJbkEdkEIEXqLusYtmqOu2sYldjN
sEWeAFRf3UW4E4dSX1Ot4+2Z2Gn0zd9zqcieZVm5x9jhBGPfU9gsqcvsmk3K3tDKY1u572mV3Odh
2o59u6y15CyZnPfJcLQZCFoqEJwONiku7nTO3hxNfPcxNbto3wRIG53+YkDAmRnRXjjyJZT5K1lb
W4dBqp0MuyxIt8XIpRW1Xqq31jJHsdDotp8EnIOioixvxBY9yq5p5TJli8bfAjC5QwDKkrjcO9je
fRJn6MP7TUyoo8r5MhXdNmKXi9PiAHEAvpZzsfXhYQGAwTo6HNldPHVkQRo8bEUiK06zvd3r7H7C
fEciKpVW2t3zBJE2xscKrH2NJBH4H0r6R/ictcvmT1LluczZ/t+FTBgTok0fBV7YalsQB2Azmeyl
kHWRYtiJvpufWIu5vGbOT9PwnaawDOipwvZLReifdr9zyNs784CgrsCON7mPmkbyGek8VaziSwSj
oJ+jW/P0AM7gbADvoPJZE0uN5RbYQ8tQkA29PrIFYKRMWgl/LOMhW/odSVTBMH41nVwgHvSjlogs
PkGzjbYKSeCe6BvitnN6HgRVbkUBaZ7EU7NwQY7nTZV8BAHzOAE4E+thbGzzxl6a8i/VvnNGPRoO
FBgPHKQpoTe2DmkVfwKTmD6ydsLmbxj1VDTMGcXStmqTfIbkkgHP/8prlYd/jN2L7O2fWYvkW4aI
6z6lUnupEfRc4jKfPGPqx3U1Tc0pJ7JxSRViIuUaUJBWg3lqLIdVZe+E7yJwkLw7nftpAI9jhDGD
+daQjQ22ThoBTxhsmKdIRcFRiholQu+baoO5s2rpkCSOlPE1L/kgaoIAtqOM33tBXw/chU43i0Nf
b/SzhSl6lduzvckAvp4Sxew/0YGx5W9rRuvJrB/1loGREZTFro+4FpzGDeltTfr5cOwZCzf7sUQN
ac0vRRTeI5vos6m23wFJays+Gy4WgzgMZLwuJH29exvgG6MZh4S1mksy5axUt1ca6UVXZ+Z0cJsm
O2STZawHWz6z2B0BqSgC1IgGbDpWjnqfZfKp25xnY9tYt34a5yV5Z/bOGElKyxtzY2YhNR0d5poh
ccB2xZlYS/Rc1a4RM6IzaiPEExXYh4gUr1MMN5FkGXSTZkj4TDJOwUF1xp/EqQwSNJ5kVZGE711v
syFX5oJOjYlRD9aLO61prY1L7OKiaTsbN1ElV4GWD54BIBFXPaCwIhptn/TSnAPV0OybkwYYEC27
Y1xXqFiS5PjPstkfKlBI/Rri1RmDuoJlT6P7TckwwqneXQEDoabKlZqBBspU169Drd8pacgJq5ip
j5JQvsGrzi71nGJ7R4PNmDIzzeDiEgTtybkJfDN2R9glY4ChLmvyZebUvCllAFitdt/SAGN9xbJ8
lVYxn0HSV1QsI36sxhDkJ1gQhLKmrV80fZgrNGu4sI1AlCd3jON+bbbcxShzcZFMlEM4jHtOmkBb
afPIkIhvf8fvZa4Dij7umfCLH4DlF6KxZ3E1rdI4/m7alMmQgKlGwMM+7NAJxGiFH2nT8wMl/yJd
s3xUgZECvW8rIvtagwcuyja5aoP27oyeSBwMKrOchisHAIOTMK/OPMoDAVE9EB2QnItGbT/wllcL
Qc7XShWyPUwYftlz2YwLVZ2yO5Ko2WqjPrfcfaugeQrr6uTHzCLnO0k0ABuqLa8TxzwSV9p7OcXl
zoAfD5pSV7bFAIYr6wng7SGaoizrVR+sOyNb2JbTw23T5lYosbUnhAreF7ckv+BkcPqN+GnJ5DB8
RVrjvkvRelpjlv+IvMnOpHMHe7T8eO/NZkrWKDjQrRP98whCi4lkBQr1w1V4SKxBNEwW4xIdndBx
D814X2IsEO95W2nrLmZxPXU9juUy5YqeTLprLeVXVevhcwzwj86gfN/sKAo9QYzynghwX5msI4bb
Q2eMhi9m59lKhflPrCu4w+Pmc0jooey4nxax4YIICfn/ZtHk8jQgJ6AVWwRhnS7aui9OEyzIxZB0
j9GIDzbgWE6UDikNuZAHuFlY4mM2WzleAXzSEMS64dI1Du8OhyL2LaX4102sbggvwIonOuvYk9S9
5QvYAe3cpwyo9IroS9u5wpEHGhy+2Zj3hgS6dS+BUjyF5uSUXlGwfIaZ+jNK+2pI5z4E2bGeO+De
ahb6JqOB31zG+UsJfBXHPX/9KR/QuzSB65HxZ3uGa9xS0tWXDpzfBYTGyJPITZZBoT+C2B1AMdAB
5KHWerLLH0bofASgbzKnjPBpWiOqtmeaBsSJRVAXjK6Nga+3F42yiOzOd6MOdWmV2Gc9j8SxEFjZ
nWJ4ddRJAS+HKqzXMKiLjuppSJHLpIRB8cPGRaWxhO2M+AHW+B8ZBDlj2JpVelTOtOdmuHY1CCam
BTaOGn72SCZ4OpNYddqGsyJztl43mF1W1ZQ4x8plXcWbonpETkUbq22BRDn9e6v1jd9HlBY9cZD7
Ki6/AE00JBQWYP1hQuOKz74SnSCvum0QaBU8NY3KV5upfMkuaVE1TDm7PvRVqGJcKyqkFs4ZPNq8
H02FOwsWoG/0kwV7x8L9O5R/8zC3C47sKyZ/y5+HLjuMA/P+GcDHhnkRCdg0a1qgVUttmvWv3ilc
7tAR5E4UBoz7Z9g/AbiImMgbjzR4bTn3yFNTYRXMoyKb4VVWKd/JZHwbhZjWfdodg9m65tm8kqV9
y/ECXCrcRxtN7fHWW+6wmq0Wfe4sNmwaxQ7BG9dwGG2UEtGgCa2W0bflQnMx9FtWByUJAaI8TK32
pWvRCr9GydDXBYkZ9l8dgdmLUofvEbbFq2TmZtA9LCjieionHaaS1QJUU9HgqESAb9uCrbHxjAEK
w5AHFBCB1ysZfUI2bJiA/gQuHY0xlAdFV35Vs77hJGnR25HZwXClWKt5+BJZHAbBOKIZD8UjaPAs
zmPUsXBEjQR5OyRMTQAlI4oRGZJ1wcABc1p7kjnYv2JmGhe2CSAQMumnOhBOrIDFEBZTKdSbBQSa
OqZz0BDfQk6+uJK61sy7C1kcYmFrBAO2ov1qkPAv23Z8c1w13MBoyj3wawl2ajS2LI/RKk24wssE
szuhRT9o3F2YSwGBHbIal/D999iKGXyBqkDcmZT1KbOexsBoAJtn9fEC4fg5LSdSP7T24lq0/6ip
GCsN9rtq99REcuTocf5JPBxelueWzzVUQ7Bub6kBPyufHNVD+IlBvw95fQQiLgTuSP8T4E3yeTZM
Q4rdRZrJb0cKOOoMUnaUai43WI+efWn6rc56/qXOzWfccu5aJRYCuO3xphDDnpg/TjpZoIwWfBd9
n9O6SfOQsGjeDw6MHdS3bzFL/tDWFDqSSjkrEFd4hpwnHnhMkr0yi9Wsiksy9n91PN6N2mHEUbB1
jMsT5ZTBmnt+tWzlc+Cl9FJt/KdH1oFMwEMBizsutD9kk+otahQURRIVktmxA+VM+C77QvMzch5A
XZAdaTOc8SZ+9D8pdYUOGptBrlgvRhLtbJW5fqA8bQTty9yXvH55SDSmJHzLTBIY4C2xKdN4dmrU
UEPXsla354dR0x6raKJZjbovHV5rkOxWzR56pPmfJiRqusOI2hw/LZsdU0TccE8QFiNJKpBBHGaw
9Ug00T+oRn8uEnIjUmQo5K+8OzhRN32v/mZV9MHPV5GLg+3sKnurWPrdDhrJBsbVV6atvCN+yI7m
iJDemJwnx2g2uEIBMvQcL3BSkrdwCOl3xtcICkAchFdX7fjVOOljc3TJd7To263KLe9EQqYb00zT
VR7M006AqXgxm8q6uEk3na2Uhq5Sxx1keXCizj/NaEkSqADVgGFgIwSoqf2z7YL4Fa2sl4aY2La0
XQ7nNW5pbIPgqAgpdrS8zrpRUd8O5tB6+tNmiDoTt/ocDcXJVnoqg6d7z+olvkF915E3aNjyvYhc
xGlW8YiMLFxrWVuvOoc9E9yj7MUdYrknMWzyqKU8gglpODi7LYflPU+ytbYnvr+uiFltNxSfMko/
Vdslwi7T5TIu2ccWhA8KtQEhpaoOYVAC4lgaPYvX8MOijq8U9XdqWLUCNWHPlI+AX55hR9zRheNn
UbjOy5PuQJhFa9by8DnjO9i6g63z9KEMbt2S60zs46naYr2ZVm00nZu03Gl0k6aRsNLmaIpz+9C2
9c3GW9GIu2t0X9OsnENUJf1ooDocL9Y8+ZlFxO9UYrSYk88+ntlpl37jFKcnLniwSJmoU0osc5J+
owGO0hNQIuP/oJ3zUM5vPbc/fxGKHQTVIJYo+/OpWvdJ9GlE6Q4U4S1szhKvcqOuiXFahlWDxUrz
unY3ojOYLZJ/I1aFkBkafTWNzNy19k+gnjPUlxFGRxn8km4G9PC1n9DDMcsD9gHWe6Xlvwl0P9eB
/1U/CnlN22JfEPpoOg9wT16g2Re1p8gY/1jznYbo32iw+Z7kkvrS7/LGU5xyj+D66OrHlqVyIdYK
kzMtzH0qXHb2zqHsMNDcQfegQ8SKtLTa79zwpfSpCk9RfkcQkJjhp279dOZXS9ZfZnzCKvUA6DOW
J39NSd8TeGlKR38+jEvXdr81ZigBy56pcC413YCR0besmt7wRtKwU2Mjm3ttERYYqOuU3a2NKmhE
T652Fzfb6zR3GTpJUoTozbO3Ed6KWZmnAtBSmRsHal8vx/HU4uUGLOdVNggMXgXOvi1u38WIPDIa
qE5hW6oVbacKykjrfEvbpHShCt17gKpt3JN+wB9ESrLYRvoWT/UTL38Oreuk3VLeU1XWeM+V56+G
AEXuJDyQOT0pFRoUqEXxvewcurKEqfF30wVoSbsDrzkzQ/jZxrwKbNMPKs0znpN6y8TB+UTfogKk
wKscrCMAbmZ08NzNIeg4yPlehVCV6Dj2COiklD9nXtUa1hNf9NfU3c2GAQjiN3WZVcqIRwSO2ngl
II3fmW6PYihlwgu+HofR44n2L3DQ6Y0G2QJrbroz2Wrnwdcw33FZ7cE8MSxHBWjKR0m4Z83uos/C
rUno1UxnhvAp5+s5G1mwVoZqLd0GdN336OAGIpItYbjn2Lu2OAfN2RkYCKXOQrBMTPjM9cyP1YsT
7LNuYBFxG6YjLGR0QdeA8113Q37zYSs5gJz8c075XSyxt0u4mESJK+9woJdpfVIknCWEL2rxQ/a5
R0DuIgEpZpbtfla5f6wvRVJN2dnaJT5iFMpxNi8u0IW5fABZ6cS1pT5NJ3z+0zcs9nVWIrEz/6kB
/Tqjyx6QeP/U5wH2oQDdzykLy5zhFBRF2+KiQggQ2A/CshHKpL7BA+h0N3fSljKJ6NzC/6eaUH9B
cv5QRJxKla2VDoUvf9pMFr0TrZM2+WhriZix/0ydxsscbTWq6zo+WMjXAOxoRuOLmEebiAod2oXV
IauiyY7jYTdPv2N3N5ydNBjAhvZxeM5AiEfUbDBnNftozt+0Cde92W3YQHD2oDG3f6BxX9ocFxnf
k2L/5uONLAOWyFdTp1aeX/IeMYH5AIi4wB+xHPrulXgqS4XnyEtD4tWHzrlUJfwaZe7P1bYbTgJv
oeb81YazqdUUkWmHUgsbTo0io1ROTAyWKrPVGTUvsguyptlCDYjwzF0lTBL7AAdrdEcBh2J50FRz
FUbNItFGn/iKLdR4gCPTktjBRc+IMEY1oWXK3mzfI2wOw/hvxAMpmuiO8XndGAoecc4N8y3Nt455
HYD+OyHh2XXDFNRiFxQuyx4OBcIK8lCQOVASUpUNLExQkFNjlTVD0cR56VsAH+Uxbq4O1DMpLq0c
fICli1AwuFSg0pVM1dD12tNvN0yATtBRafGbGpORPUdIqQJMGfUiDx7doHnRyHyQ1lJXq3VqMrlw
wh2WY8IB4ZdIZQt5+TVzOpwh7hZ3L6MIgjkM2yusj1jPj6ryBFBS6TTIoZofi5+fsWlS1I/ArTdt
BZ6Kwy8J/9jcbwxgBanebFvnrYZLltbZYR5uhJuRGP6H4kPTuKCKTcUUw6wRjV9Md9M4V50mM8ci
OjCgY+YZWlsIFUFySPt9AEjT2BM705nbrPRTlELmuc1/h+Sh6pcQnZFL0Wodqx47DXM1VLo5XjCo
QfHLGPzJ+GqFv2NDhmC9LGi2zE8MoG6IyI7xObN+Z/qedFRDxleGf7YiOOSSJI9JR5z9ZliHiGG0
MfEk7oTAHMJh54z/HBIKZ5YNq648ddXBBaAFPs28IQQy0p0UG41tpLjO4/sw3OIAvQ9fNTnMLhQ+
gEWvbfjRtR/4oRdhde2G/maIUxn8IeUhPGExTcBJaLRoRzCsmaB+2ZS6p4LExem7t/mj3ukIjFwB
WuKzAJiqmwx+n0QtiRIuAciebqtpmSI1HnqqLAriShHsGYtTh8Gum3ypWZwjFH0RSoHpUw53XSOi
NX+Nm+VI/HCVbKAY848JDrE3RfHdTMwjzw1k1p6OhgKW4nTYGYJYFr453BtKr+1EqCwtd9xM7J05
wLpnJUpiKU84Tfg2zFeThpwVLereTZBFv2TBnwZAGuDxoG7NdlOLt6HGo7SsnqMWLGIXxbnoYo1U
a5QbnjG1hTSB52jaqQSxuNmbqfw42ZeKyCZYtXg4mXnj1mpTriJ6xYopUTqcVPWWoSxKxY2k2aWG
UUQvkVwy51Grq6vd6zLdSODUav5hQvlNzxoFyLShICy4reLwEI8IrbO9xXp6bv04/dG1TTf+RQ5E
n5w/Cc6uFhmPHiVbnhCIVXGMVDJeli4dtSWr7VAhBYc/srcKtrZpX27cCNFkGdflUg4pTGo0sGno
bilyU2wrINCc7jqGDHsCFRD//yyO2CIHmZCbEClr3KpLkyzimAFllsSXRslWTN78Vpz1HnUCUkOt
H2q20CasAtQbUCPpBZcjE2e+YAT/5s5ErpQEn5Hj+tJBoV1TL1sAg0RChlyCyAZXYIuallZlp0js
CY0FcBCXjCrOA322sK508MwEfkJ7fknEsO4zbRUG6l6xkKlE9iaOs51KL+M65mWeomM/9uiYkR3Q
uix18WPNDyI2GKmEO2hytxzNlKZNvt2oPgGDm56Vp6ch6y17PGZ9vCaOmNHptAJuSvASbXuw1dV8
r4IPE/Fe10EOFPMSgqDHoQRDuvHycqWq1kLMNmE/0XqYyxc3+iLQgB/6Vw3qSdS/DhLigHmF0SQC
kKDAtDvtga99QLvxSL5l7Fy8qngVYq35SKnORPduzS76xPk8GvabTLQDztqF3pVfqspW1XLJHUPd
rwwKSc8pH5s51B8RAe2q3i0dld3Z8Bh5tWu9WtNm3VwwKEyZltXoAPElx34oAz8zdRIFZy+HZBcb
fgBIK8vv1E6ErfQM0etNPpKCjNFCVm+5LtdBgWUJaZgOGgCTArsJSk6jOQ9BdWpK+2SxSlO5nGxE
z8zAXtv4mij8R6PFrN/4DlfP10K0/0h+h90wvUI62OlSrmYuqKB0fEuvNjIcRhY+xruR2HsioZaV
+hHyuU2iWqpJvTOnfyS9kf7hybx96XhLQkv/U5GBwpCGEJhqS9A7S/gnCxURHJKeVaeBS9JO/3F0
XruNI1sU/SICJKuYXiVSWVZwkO0XwnbbzDnz62dxHi4wuJjptiWy6oS91+7weBQFYBLpb03DhDGD
qQdRs1px1RQsgdroVCLtzByabnpSxFdIZxhUJTFnWTk8h+zDZaytdSnYUKckMLUe+TekUfs9+YCV
W0/Btu70x4jqUWUyh0ABgTMKWZsaolM+NGzBSDIPZhBTzeHPCYLXdBkvOIq7wGO5o3Z8gOuoN59s
6FcyxLzTE8wg6WuJwSAeiWC7I5Faq5psEbM2n2pImOOTZvCCZlBQzE3o/xkJToL51VLqDRKNTcjY
IYMwafnzcwSeo2i7nYpYyxZ3yYHSU3zVQHMzv3bN6D713U5vyAtus3fMsIyIqZXgCU0N6wFOPaju
LOKJC/2xnS/Hr58SVNZwoQfa+hZlN8W5DU6RM8Nbqvl6aKjY3khgxm/HNoSjhkppZMBX898FPlxr
HujcVj0RU/uI9zKKID+h5Y0MXCL1Ps3aLQy/dVSqD7W0vRhTXwXTgjiidT4EG4GyndwbfecUacvz
jyDCBrnpo/ytrCdRQQKc0F6EtX+OTHkK25TaFzYVwhbiGIhE+GhRksL9EBDeVeASbimKY+Gkd/Kt
rv1k74oE8ofmM7Aob2nDMDispww/uK6udJ2MAhso36wXCIP+kohvvR31lv1w8S8NyQ68VQWAPw5x
p0wJ2qKUShoQtdbdpzB3CslaNt8GmIQDm0RPWjlkjeZ4CuXf2B0H5Poju8r0YmBzRqfELBXwergT
4WujgMweMElF51a+JOWzbPCjLOurXc061UazV0fvzhBee/W9zH9DsSzkunNmoqsumnNWmJfJjuDe
ez43bFwHJ3PCO9qQwpBedH4aO1W3kFI9JoZ49pKnKZCebR+m7k+3sHVMn7lEFqaJe94zfTftbUIk
DlaOZIGnBdNByOmcRQqItJhfc4kyCP7ViF81kg2BAcnG2vcs7FZWiMShQltyyetjH95K33ZrR3Ja
UbwWthIz0UXBm/zLsugDAoMX4p00GOUjZvjUleRtKIJb4hhbKHN7pC9cydaH3tXrIiN5PRVkjKKl
a0k1eSc5CGSVhsd0PMZJ6XVmfTBLIsyTo9kcfJXInLm9VxGoSWYzarcPTG5RlfmmOaJZBtta1NXN
HCb6FijLmK2zUeGdxo7don/Vbj5OubyMT34B3iPyP3zhXzQV36btu2Mt9raab7J2vgOGQFsZb1Bt
b0csoiZ9k9P4sEYObddRqyAaT9GBBs+2Svh58876DDUBXyFvcoTgZA5fO4bOqcR0R8IcIRteWn5Z
0AIGSv/AunSUlamvwOK6FM2j970eMr/xGIAg+6xZRm79Clmmn34U3cVMHw0fnLToze2NHX8OznsG
51ADQ6isHdA6ZfMktUsPMLe00EAbL4n+SroduMP3MlHYUD4mCqOm45MyMP2j4qfyKqZ1PH05Ee70
73o6OJ2+ZpuGJtubis+xuUTgSayC0OJr0AQIT6Fy7fX0HPi3SrsSAoeBEFQzHh30ChGy3Fl5xPbF
t+4NjoVGY17XSbf0EWdZF403s+5DFx85ISwuMTYkeNFX9sk6RBsHKxxepAFlhsUyk+6OCDGfn3iY
H5iS1iMORWSXZbsbkV058i/oX2nvekbHMErgSqHes/+gL/c2Sw/qHvFhZqanqL8B4iXeO4r5W0u6
THBAVb1SaLEFnEEqLoaGXX3OfTySfDCmffCjEm4npV0c+FBvwVtjanvrFvo3iurk2Cg/PjFeATKH
FUGrfN0/eXkzlGuTnNlAr+pxP6sF2liIHuAJGeWvEgPYnAEwmI6PYZsY76TnUaEOrgZcEFarsA9A
eSPzbkwHuCVy8YbG62nsNx2h8/01mGwS/jiYYCCiOV63pL4GS70Grze3TLdtkNGxzHestzw03QXH
Zc781dBr+3BTUCQGzjcoYWG7CEiz+iIHT4jO60bQWutqVppshQ/YIDO6jL+WPd+fBVGI1t/qF56T
nj+Fs465syVa7K1y2K278byQoXQKt3NL3jN8Xkjru7DNo3tjwPpi+Rn+aYFlW/iJhuhfbkUTeD7U
kYgvxzjYdpGFsEH8GphKs3Gx2vbPXXBLMYaU5reMWdSSHWAyICt6dR+kP6oNpHCsCS6O3VDxCS7K
9k3Q7AlxQ63W7Wfu9VxOaNDJXaG4wC6L5oS5Ts27iz+LbyIru6MKQykXB7mMFXN5TQj0Sgwcw/lr
NDoYbgoyO8ZNxnfGwn9Z33kKHg18fOu6GMncm1lIsC5Fz+3DZjRxBTeoOCLqop5HXuk/m+KjSeOv
Pqm3iTz3xsOW5P5E2N/E1dBbV5l2aTKi8G7Pbf7bqRhn8j8V9KRDOhKspislzppF5N2CwyvwJgxy
iRLU4AOmbjBKFnw97yVHpUPhhW0qXFLgmU8M4z8cAFPI3sSxzlb+SgI7BAYsKNB/FZ77SWKNeKQ2
hCF2W744q0hzu/mfZLZe2Uuhzi9f3FNRw/+ArhQQsJGjEASPOKRey9JgxheUPbj4iqY5ts0A0C88
BksA6TJrE/86hlZkinH1cgZT5Wel8UZW+nGCjDfJNaRUhFc3GD4rQz6azLjVpc1u5ybky1iz0GZJ
MSQvrfk9IOiri/BcUpNGnB2+xF0I8Wka/pnmr1a+xe0vlWKKKGkg/aBUSdBzrknI3VYufdJHJ/4G
SzkJtphj8WySnWDiCRPkNfoRVXj9ZSIMK/EUsAEps+ce3KGvOC7kYT+3NpOJ0B/1hhOejfgnCaAc
LPa96WTVt0z5KdkeBMY2oxJvqTEGLzDhDKDOsgQk+cRTi1vP+VpSILZUo91HpecHZDsvc38plSvZ
FA8u+xUCD6pQHEZgOVp+hvQtzFQ0NUvsS4YFUH2PJ58bhymt+txEn+jVVrO00NJ8j2S91wznbLg0
Yek5DfuKiOAPn9nXrhvO8ABTh73BQ3WeJEYPHde3Qh0LGzmfZy+KaZNt8DHESRvMYnR8cM5UXad4
QHc8oPcbGNML/DCoREdGihQCi9YyDt5wn3r4dW0mIVN26RDCO/k1s9HxSbABeM+qOsC0nuKoXSd2
yJ3I2jzVPmvcuKQ33HL/pSSj0WaVqfFnIOerx3RrE7eCkI2x9r4z+HKzTdviJBqZhpCANQ1/ENMY
BH+Fovsb2nqjKPreCFg6TMxG0JXX6NzRXa+18ncIGNM7n1b5pnCjcJUfRnkSiEglPuBM7gf9w0k/
0hAAl20166BrTwje2YOc2vm9139rm0Zp+RzIdaAUXGcTrv/iXnNj1xiAYqKeUll6jfD514rlq/dS
S78Uc3oyWn9TDr3XBGJVijdDrx9kd67K2doSDkZxjYqUTDNtih+sxVgxjB7y+o1RjJeZ0BqDqsiK
37RxPln9x6jOP36NS6tRgQb8JtZH3X3CFzzqwbcS8MaGR3aCSnm3FRyOxispxLBsRq/GFVag0Cxm
Mq8L8zyKt7Qmgq64B4whFMffx1nlSShcDQsQNZKbBpBmTN1Z9rtxGj5UXglDtWHI/wsc4RH8jODg
O2OI5aQN9WbolsFBiL/lSdfajy5qXTkV3mgAswqCta50bjUsicIGXx6rp15uSwoIdtFEa/CKACs+
d+WuwiiAhuGIAgDRKKoPOLbxjKco+p7ZQmR4PWM7eLLQSlYxVDfjRTJgCpbNKwHpKN4t/Hc1jV3T
5J9RpQDGYF8F7Bc9IrVHY2IAENtqGSKYBbDtcMA/gDchj/85DQyFUbvosfIOlmunROz8TCe8TiJe
JGikufX/oPx6ib8FMEw/B1oT8EpVa7tF5Qlv0qHMiGdG8ryIvRyfTAdgLy1VJqct3gKY/s0a2TG7
0PyR6/PGlp/Z9KxiNyfJdqvZn8yO9z2blaJ9UvF0pvT4GZ8J6mmFjbKyY/+9FyBR9TB4zHnyppAl
H2QasXFUnEruTYtOKH1pnbsWoQBgXR22H3Xxr8AqMZbDfmiOFvl3dH+IoAgKKME21diLw0IwtDWP
JO/tck2HJG3uZ1AcWdbuU7wVWWn/FE2M+aR9EZUYN8lAh12FM7dA4dy0Jt2hOsQFzcRAtM3/FQhF
fdIT35Y+OaF/ikW2sVJQBHSFUP1ZEA+oFVnFsDQm5pRPcjyLjhNWq3SspnP1qxb61alwpfRw6mh9
q5O5sPPyjMs2hIowWtuMfCuEbbhLqscki2PfzzondhvvOjURZOjkeKot7Ll1D02YzfwFsaEXWSXZ
HeFToDpMmqN/bTad7WJZoxFMp6nFSzRkh6iE25QhoSvUJ2GNFiJk9S+Zy3BXsSjS6/gYRgXi7cAH
Rua/9DhEOTksfEbhn4qa2nX6ehPI+UAIDnkWzpnQXyRlaOCaMeCEF9MxalsQzrV/RJrxM9lY/XQn
RqXe/EsU5OEFQE9TL74RbX42JneoPYGjT6sOWR/NW89iOXQYDYKkQRQyd2+EaVzTmiDB3Bd0f6Wb
hcXRBKDjjqR2YnTjuskJaSryK4sArulKQfU54rAauH9pu+VOUdh++BkxTPF4DbKBqWKOlGSo6PqN
jAE1TpZYA/tbK5e4oboU1IAb7mHFzbXopdTYrzZ6e2lHwNuA4BtURZLgiMQyUSRlZynFY4I8SYLg
SIjXtGk7az+Ibj8o42FS1T+1Hn/mSL8QbnnJTPsoQSamDCc0n0za2n+vOxIIO/soBHeMVFuE/tol
qcePqBbPEuEaBGc8cLWKBDZBQ4N83a+is1TLF2kQZy95vxyC4nj+84WFwMhkIoLPNL/ImXf93vDs
oYQfSOKq4IprRg4aZvzoXUIanyFNfnNBBV9FM+vrvDCovdrTMDEdLZ1kp/WE18ST8eYoQcV4WN+U
uKBR9cF5UdyUTOVVJfUjhp/3KI5xw8KA5T0kIq8YLVIp/JMDC9GgNxb5hE4/t8qtCuTAcZpdZ9tf
hGgRQChxuFcHOMwOYnRib+vsTWPWmWqRABxoXxuNa0OyaFJyh3V+miFsFJxXhkoPAapDsy3ynppF
k1eyyFQ7/zGaqVdEzxUvNZrTGgFX/46U4VUjd1tLnAuotk0p7E2lgvyIFjAjUQJqdrDU4UPkzLcW
iALUR7sJDjpbffpwVHuOlwctnI7ELf/v4eD4xiZAkEhC7EgjVxbq+8yeFO4vt7QxIsGom1K6bel8
+Yubr2AyDbyz8fQsPyCVIugH28yEYC+b5DEKUVGxDyb8o/QgbINZQrgRNcFfLqi89YoJlXTOoVr+
K6YRu45DzYOvEh9Zn1+jgQWivXQ5Ve78Sj39CRErINx/J3p5TwbzuTGQ+zZMEMFC/fRTNnqz1V10
UK6ie6paZ2vFNjYcCXs0pxchqbexIFOYPcthePdSt7NNXpjkqvn0XzD5ZYUIOEsc3NOgH0YmOjrP
Bs5f22EAwiuGNFv3MkGCicDfiAYZ5Jb/Xs52zvOXeFWoQQaYNr4DH0E1XxvLecvU+ajzfY4hHY7V
ZNXeYe5BTQvfMchmrvX00yBVW0Oe6ZjGqVNU8izIy4jazJMy/bW06g9PDpyDGaRRZNLAWWW9xZcU
kltU3aq2/lKcaKvX2T+kwo9RpQ3nPvmK624j5h4rpvhUdPUyhsulkmVLozWcGcddypnbX82Vh90R
KtcFytPgcEEVRv7n1OXNmVDmTsznXKXMVTBlw/NyF/G/TTuom8D034YZTTRxO8j2nnVAkRA+p18g
K8ugFhZ1VwvCavh0ZqJ16O1Y9NdcH5tIpq07qY6+bmMI233PXSqkDdfKt97QkZIJbRvFh1HhOWo0
M9jIZPixcrz/42QAM8hZNQeRvTckLXc8wjHJ9VDFK2jwR0dvdhx9R+rwRgyXBBWUHOvW8nTGqVoh
kKY4BeJ5iK81WqWZc4gRsWGPt3IGAWijBYFsrhNlovA2+H5H1AompGEaJHELOkAEXEdBDF2l6V6I
K6oQPPNo+RllhVjCjyYdd3ZEf2y0iQkUOg53RH6K1dR1TAKLU9v7oxdGSCNypFRQEy1XMAUclOJb
qUYImFR9o7qS2szSCR0HDhM8fevA5DCfK4bazCQSw8vV6B9KLITrDOhAcDGZWFmkF6AoO+TMI0cF
82fCHt93DGRA3K6ZdijbCtxyb+Kx8AzhI5LKUmSUVHKU6AdaZbIHVL+JbGT0ydxvNC1mHqm1uvPb
zIJuFWtJfC1wBnqapcTTwWBgBnC0TEHHjvY4vJlOxwkQRE5m/CRJkuZb3Bamws6jlP6RH3i6LJLn
pyyuvlWTjZ2dI+we7QaujKVYG3XENTEV9b2TfYtpn6ihQ9krL5pJRiBsg1Z8lnGuv4wF4fRlLqLf
LDX0L6qB7BqOfb9VZQuCv0N+moYAR5qG7lIgegljPqROdHTkJiOKXGnlRo+JyeJ1/Itmhmylvry+
g2Fz0gro7hqveB/Hwwnr3TGzq/hi5g3IGo1DImpKJhCsiLB1w4D0nYQRcxo4/Ehs79peNdgGa6an
Y6B8UvPox/CBQ5SJWOi5JH8rluJD7CNN00m5vxMTnBn6pgJbd5d95Yki1nma4ax1hnY75ro8dv7Y
rW2LelKPQnZrTd/nn3JGlpsLxQIahCBpGoiZLGJE+kLjW7DJRV+Po9neAVAUX5UUwcm3zIXWqEEi
xsq076SBmtuIiYiL/Ar6n9q/aYJUgl7cO73bqh0HRBhgnscto1g+80JDvsxjflGMiCl6pB0xo75C
jFq3ssXZQKc6gFfRh+p5trUTobiS5EziiaIREEpNR1okNh96l27CrH+kSUUnryiwav1jSZZJA5+u
IVVYcg66U+28NzGkBYUl7uKf4ZaaIbTFT5Hmb9tpAR6UTAHn0IFkA5wp08d9joE+qOOPdgEsjIPb
avZzhTFEa6aPnI/YHRZ8E3J8jIJ45EXIEcJVuYpLba2lTEfMOb1oUf/wFfDhXRwdep3YzYBgChiP
Fv0Y/MgMHm7XY3+qBUsBUXKis7m72fq40bXi4o8CuhLiW3ZN5r4p1AfeFEqXkJZOtPOpNyrkzAZj
g1ydDgk/ymgZJ93PD40ZfLNLndiWZdegFWzeCwyUNTXPkGcYbyq5m8mOSjPl2UDenJsKYREDMJIi
hwQ2l15YyhdH6fdTPL0yZt/6Fss/abnkFQPX6Jn8WMa3sLIdppZrbaY/TSIIVCDIPonME5kTSBUo
1aS57xuC0OqS6I/0EInmRbTxPkmroygwQMYs1xQVpW+YtLeM1NmBuYoRMVG3wYMhXJh769zGCLDb
9NdsM9rDeTeO7ZajHE18cpOV4rXVsOuq9Dkf8FlBTihhhDkzG09kkCnDsowR1tpxrJdWyHbl4Npg
YxOysolZzEAG1Q0QrYnR95vZYLlnqDEUpMio98EYnwOoTRRRgLMILmAizO/N+MRyc+zzST6dkA3j
FpCAYvFl9mpycRr21rghQd6oqDEiv8QyGw/Yc6ERdKa5T/gXyA91vBI7oUT2SBwkA4Ik/oy76jtu
p+d+cGYo6zkVbsT4ewQf6Am8yokvFkijrA6ZqTIgdOiTHQWeMOk45A8xsJGJmR84wD6tEWxoxSBl
HTZUwolOaTjr/mebmfGhKhUw5aXDgjNg/CotCZ3bJ0inmpn99N2jbvmJUFBxI01D6jLZ/ek6W3Fr
U1p7SOhYPHAZ0LgyplQT6M0cVV948glIgWdhoJC1nQ5ajY3jSfTquFCtX8ZoOFuiHtdGEaGqKkMD
LEbJ3mMZjTORY9rzWZskyBgmrR63cWq0m3Y075NGko9T+Ru7r3VGriYBbNZ1JtQsqQyI3TQ9eoqJ
ViccBCVdFOj7aLIvRj/uiFc6dLN6qLMMQ16+5GZPRztKf0fZzWurRQLO/010B6lhbMR2LIxuFWI6
1mDDO9aPnajVsyGoDouy28dG6WkkA4FTSAFLAJ+vDYvzKCAsGcFYZ03fijndmmk8IdwJ0Uww4WsY
s7AdRNLch8OHpicIsuOnmt/yWgVG/GTAdSlD4nHEsNcIDWWrLZZAPd1mR1Aq696Qr6Li87GasnTV
TAOVTwPUDNFPlTB6hUfvBVl4Z8RlMLOmPpyj+JrU3LPtwJZgSI3GmynIGb8ynYtDhEK+gaAvrjmL
hhr5zGC8xFP21okWZBcHcq05BzIafpOeuMoGn6ff8DfG8W+upR+4IJ7qRjvOFeVWVGUI5iacfp3e
4qOMJ6+oO5I50qUH3xOQcbc4Wxb1CowJeC9bKBDmsqj9x9/2bmT2s2gZaOACN1TnV7AWI4pr3YWo
Kw3nSR8J9tFavqAWE++qsLTt1BeXaGz2iaocAcuoB2ecfqUwdh1rYkIWCVxoVG9o4m1t4QGblHTb
LJNYJQWJznAYY/+vPUfPbaK/JMAPWyPcIx11sd6jMYv/GNSh9LVewoRALoVsGIQL5yYYP7Wx86mC
w5tuIFgzgXx2FbZyDaJvkAu29O2u1wuMPMXJgcZCI8HHw3sctLCqTGuv98oWPMoXqUAfCWpfzOLg
y3xoD2LscV2BNZyRLFm68a3qzaNYkIIVuzmSFz/gi2/ntNyMlsNevgTWMwdftSTpg8UCnPHPFlXF
bKl7pwPZJtt+ixWiZtwb8qNCLW5zAQ6aORclWMdsuaYM2jGKBerloDHN/f4ppib3W/WQ1wgpqgpj
HIoW/5rNU8X4LjZ32GAYoOOoApLigzNeJFaonBgQ846uzUp9tYguyVhImBAW+jzZ9pnC6NiQF9My
DC9wgl+VCpK5/bZtl6Co8JTJejdi4lGRrwaO+byMPIxZ/Z0CDQNj8tdWv2YUHvuou5djelVHsEaa
ja6XT2mjoq9V5/TDiJxtjuaVahG5LiDdEP5uBKbqNyRJtGd4pFfoY4ZqX7CScEzoqTO1U2pvcrS8
Je4YOXHOq/lLr6IXzeWuJPhybpI3M/ZfZtPwgS04T7xCkKsJHUT6KkP1kjKzZqcpLlWm0tXSpqeM
6KK6+SK3doFSeAOdwJBmH4WFPFsARuB5u6adcahG+RE0JHPMDCDTKSJclI1+Xn4pU2MxNFdgsjiH
IhbwdP3wFBasOGSySWLKYzanDMDR3SmrRv7mcDMNNIXli9Kh3gUL0GPU1ORnnw7PVTg958p4p8vl
oSiMF6OyN7XU36yYRDIFL8XA3Vx3pjuPwlN6bCet377qnfHS2OLgy2nxapIhIzzm7D82p59Qwa1L
InaxpFkOcqtAHfdaOm1Vshls0s8QZ6GdbvapLfGwAI8uuJ7KxDkraXMoG8PFJnUIobVUWXcAtHQa
6eFGdIHtEkWfTPypDkmWRJujV5kidGrsAWDDE7rCYt7WOF0DZzcbNKFWaZ6djkNvVBo3ZROjapBv
chR6pgJVttD2gc+au7Jdw/bvJhEw3hShRU+N0jURUwyacdJiKuGJuybK5p3kfWjJkxtT600PAVjN
qMsJQgKy5WIfcvHa0K8ZazOoPrATrrl0t73R3JeEWCv4jZMHVnacRs26M740Jul8KJ6PAl0LOIZ1
5roIy2urdIdSBdUS9A+jaW892zcVo0IOZaYoRrBMdBHMoQ8dQ3EbfvYQDTxjKXY9EgJIFmn3Q8wI
fVB/8PZtAkCemRNwTOW7viw8XWNuM14jlFk+c54ZJtAMGbxWFj61uXVqJPh1AJcdFUNNCAHz6tGO
Ki+31F9GS7St+K0w+CqHSAdaNybRL06+R2XmksA9XfG6JP1oMiXwiiR682MMrWPIwJZxMTOmgQ21
JZy7WjQwgDGTjhXQ5JB4JCcfvoY8D68ZIatKXHE/TCQ+4HtEW4oJdaxnUg+cr8qqd406evk8fWQ2
a66GP4KFFD/nkOqYkP3qHMbqXkn1e19CORimAk0s1Y6wuLcLBTlGWCnVHX82tAcG3iRWBmH4OfUJ
sPSMUTJ8Glcs2dWlgn5TKXAs+THDljAnSqWUyk0z/GuRzlvMXReJ32cFtsLC7oXGNAFfq4z5eOoj
cDMFWrs0qvMd0Ke948DfIs5cNAhQFbVs6XkgNKL2L+1im3XmXsPasK6BUo85jkStTy41z91GU1gQ
9bibXS3togO9+F8Wop3wuzzYNkOi7Jgzotqz0p+472+M+qgZEybRlVB7gpAiE4F23+6CFOzW7PdU
jFlC8mBv7EtUPm6ByXxl8mytdMHuGstLxdi4tCk3GOFXCZFQAzYESuOGYnopKZC3hSQAJe2OKlfg
6BHlPlPPCs1r9tZW50BsZ8vHYM3qMXslxH5V0YUUFPhDx4Z9gd8+TQwwqSkXUFGHIH2K/yrW8CBi
fPCOfv1Th0cwXhh1fzpyrZoKJBd3tnGHAwZQ4Oo0N4FoivA618bi1WrfCVbXYbzrzS2E98fApzT3
VnMAgNNPDzLKyvJCpBc96ITTL/0chw0MyFmyyzqHBndgSfjipVQRTL8nupeGP71yRhlRwfMlc8Iu
n4L6VUmXf9opwyvZYoYGNb3macI48gCUlZaUvNbJwu+QBiG/S1i6qYoSE5ZadSmeWWShjlBTxNGu
QngKSEdwhgEFP4InT4TXWDAAYZqAoV1oqGpW02064k5JOM9fCYeU0z6D0wqVxNgR3BGk24pNYb3p
TY9PvtsbBXJcr6pPQ7iL//EftoQzTdsZz6K5LstXdv7TYozHM7szShLEN611jNVDgBvX2g2nCGeH
Qy+wzv7geIIUNGiOFLcJXYDAFLo9oaggaoziZJn7FFtqvCW/hF1DmH8scQMKdof4PNTkor9QXsak
9zn/zPjF6JAgP5ktCPfoCd6SZPPO2onIoPRZXgTZFFSmCGIMl0qORTa8Dp1I9ytgMtj3XXQNgETM
3w1hhawi9E2KgEZ3yTPCRcSvb9XUcyeQuxacBH28m2TiJczIaIEa5zJF35rcMs3u8pXovTAbCQ32
KvMc15/tm3zWwkuo3shlH65srMZXM13zmnPB1DsFvXzEtXUKUZmxMcq8GZPbCN9hA6o2M95HwgGQ
6zAtqDNYqw+4WmlyquZzexWYHeC+VI+EM6P/TcxnfNLrtsR1Lmr0Pmxt+Etfuuozy++aeVEtdtrR
z9ihnCvPfszR61oRChbKRy8f3VlhYLc2Jo+YJ43dIV656A6e6mEWZ/kzQFFEQK2jSlhXeKJBwE20
hI8ct3YIT3ydPFg3zWAt74O6Vcuf6Q03FVdClqH4YyGFBZ1Rltu+tI/aIUoWkvRK/uvOJtdYsUYp
ZfBc7/N+xzoFVIrau3x74HNxlrNFEGjzNryN6l8DtxQ71eg2Fm5LAkQ2cMZwd85gGhGfkrUM3gYP
a83t49HXN/lGQbrqjj/Oe4EhguZZnhEGwUlmbuv8sy68I/3v8h6+CUgiaNC2iGk1Z9XdfdQsn6yY
KnCrmBNbF/0+1n7H3oorOGagNarPXpqvc2PG+4xA2q2JZhtFAOCy5+S7Svbmb/7A52Vnl/hpudk5
B1Gn8EeST0cE/F/zCo5d2ltoQPlfSOQyVwHJqy98WUiwmtYt35AEd80BhxhbtGdS3pllDRYXM4/z
YUDh9aYgU5ldRv1x6LWo8JCbWEgtIf5uFNIhvx20PghZeEUueLwUYP6odQcvhs88YI5Ei3cMv0gh
MU3QXy5RB9TZctqkzwpTiwe4GVBKpDU3issUkyTHKtgw3WX2Cn0OTQ2zrbXN6h8E2y303ehUY9hU
jzzwSvMVhQfa5DqEvr8OTywPC0+i64eSXRwqQqSrz+k29jsjIi3EWyDu3Zp1OIJfHg9KJVXZhQTT
S6TrtOdHVDEULjGYSqomWDxILGBtzSu0kJ/ORxBuloAEwCAJEcYuTKjmDvUeScUE8cpDm73wtTOv
d9zM44mbX2TBu81TxrwTF82m1V189Ka6mcK1SdRRjoPiwXxEPJTXtuBXOMAEA9vKn5zy28UnKPHg
Qp5Sh4HvVm0uzXDSk5sxbcsfOKBY2gqYTSiWi4NOhoGJjBQ1zSo99cvfrJcnUkpL2FdgjlY2zOrl
8VCGFyJK2A7w0gfH8VsSS++vUUQbMfYgdEkr5YRaCRVlH7v5T64f5Sd8siTZpeZG4+kJ11jLkTFG
39Xszu/86WD+RsyLkdf+MK8Btle/okNrjH1hb2ZE+99EIKbjeoYEcjCqnSOf0BsxPeBvTHhYpqX4
pqRniHgym508wW0uKd0f+TvWKmyR6HglNxJXTXWi2FgsLM0+7C+y5ekQhMLI7diTE1x9RxA6TZRz
QDVtz75ZL7wohngCbUrcPLLr4dNS/hVoYluOF27uEyC8TGIiW3jJqAxY+cWGx2jNunZ/7IcgrCMj
kenfoO817PG1/wdRZWt0NwUR7VJ+PZU0bDU+Ahxlj6zaWR8EhHkkFmZLkuuqJwxPPYvqReMVVum9
rqK82g+BXJd9nOapIXcesq5bjrqajBkeq2yhHDOW3HbD1r8QcbdE2BS7FlwNam8fQSSP/k31dya0
w4gm6KOxPybzlI0HJTtUhlemp4lm0UB+xDP9peEMtQ58PvEnazKcTViTQKGRD832qWKm/0/DEUML
FJFAWWwUcuBKeQ3QovKkl+rdIABuvOdiP2pe2K2y6cAo5ymKdhGzfSG/NI5Lo7+a8XGKnhRurnb6
bgT59N1LawvGSUvSgUeQjuV7IiHc6pifh8MSKvEsxE8Fu0VZG+x9cIFmK+2dYWP2pr5SQZi8ngCW
z8Ffgg0LZHp74GEo/8C9lMFZ/mMkljMQxKe/0AxWKmYCqi2mVK8SPdQ/Io+qYSPDA0NWQifw2i7r
IPr1if3IqmS8n7n1fXg4fwow9eYSOBvr2X9qCMstT9GjaDaQrQoWsVfHfgrESnYoTlc8BBg4WuAs
zbFst3l1m/eg1hO51+dLkrkifcV5qLb3HnbMW+LvG5sncgvNTZQYWTfKsSefCgET6MvMC76ZbU17
bH85RexrN220N808/sfReSw3ikVh+ImoIoetBALlLMveUJbdJufM08+nWc5Uz7Qtwb3n/FGHRYi3
7zVL9qLi0ZGlTETIbzQTgbHMMUxMK7pjZh4vza26fdJtYBxMbZ9Lu6LeNp+YwlQkY+QUwDME5K8v
iQZo5UcxfInmFYF/2G4mht72S37OPtdTcpWtTamxEW3jjkf02pMlEz7q/tE8+Vm08scgNUT8y069
+j66CUWD6R5qR+MqXyFeTha4N0FgIfXme6DtsYUC+LdQH/KtwFp4RI3KgGR843hRvg3/YlCRc9Qo
thM+ym5DmJ9cr+XdnNpxS97FnghY4TdN+aH/NcaKx+MdvCdgkWOSDOSNOO9Jolgo8kF91wfPl5Hc
8/JDjc4ZoiCTmPhNn+wVDtiWXyH7LsxjZN7rw0QeDUeNwpTFz8ZP3WFUgYOcCMqhW3B4+f+qWV8i
BlS1XZ5uq3ZdCvVCepjvrQJ8eZcbP1CA3CxUS47xzpR3hrrBcRgVBbJwcn03db+XOBxY9BMCP+tj
B1mfr0CMweAnc4UwXe5WhB9HPDL6Z1E9R30z0iQSO1SiIlUkBkKRb/iRUm6jHh2fRHKhm4/3PFwy
N5EvUfb2W48g30yo2ugRECBg2BYyLUIGplVIKoP6i3ObtgDITm4nPBJ14vXfvXVgYsYihaZ9wGg7
o0Mkb8ZGP5qh8rWwBBz1CJOxLamnQtvKRFsiFAerCJqfss28SN4UyOKnuX+GWPvkeD0GW2vGfgX2
3j4LkJHpGKNJ675hnMFfa+iUFQ7jdzabtIllD6EnXpZIkU9S3S5Ka1k+8AszL6P7hAohNvzLMF4E
dvesWe1GA1sRK86BZK+9dxA6KK45qjrl15APZYno3075l4wq8o4RvIHOKb6b8KQS4U+HhTFtUuQp
CAkAtB/WwzCWNZLRgkvai648WD3OWzJyuF1kmo+Z3aP+qw1e0JqEHekHi2Fwtq6GdBvLA24o7Z9B
/AOGqDWnVT8TBifu1D+I2YIdkMRwTENQ67xKOrtjm7nppYpX5B3jOoDn5aKRIjfnDUc2O16r3CUm
i3lMeiuuVyNnmQDULJBi80dU6zDzN5xouzW45H4K44wfWcap0O4kmiio1ZF3E1UcbxePO5cP7NT0
eSDIYjjU9tLEXCZ/M9vKhsu0QgZT8MyFv1lckdVPnS/9K8WNaUGOj1J8UH1+A7pXABDH4xj8EDRC
p0AjPTrrYvk7nWEfyTo7thHThnuTsfv6hGz6xV0MHwXzVJHfjSpxGklaNuWNOVAxttV0IEs7QcAs
Ta83SBZH5HkTovXuGKU2vACdvMBtKjVb1JY2B4XkA/9ZYM2ZnEi0FWmVRTZzoXCnmGvB7PpWCwQD
QxpknTt99vGNA0oNCXWcEMXxlHSLwt9n/hd1q4htLMNOm0OvEGUEe/YcuHF59sh20hjNiFKp9oK6
mX7kmnywbSJsRmYOelgDmwAI88oSMbeHkXsS2YN2VZVlxAcsvrC10jI81ecx8QrsRIFEMo5dZrZI
+PiNYi9z/BCBlEVp18g2o3kQXUBc+uApSgcqPXrlSLtCI7Hm5l/gVMDXxOsgyAfU1zuMvWLqoQNd
dGCxTvMBhCQ3FqYkwmdzO+kiIk4ZxLujSAk4gn0g0cYu848RbLOogVOVkMF0Ygrfj5GnSjTZoCmd
27+GMsGs35fvWMQr9PYVTcehrE+j4BnlTco6WpdoUhrcYYBN6spVkn/WoVcztVAn60p9uxiItX3r
mAd61YWZCIsSUQeHfq4Yy4pXpTKqZV61u5RmQ7O5aQRwWfW3bM3cF6SyZ9sGwQfq6fys+l+5Hx0V
KfcCSbFL8EmTdPaFblbnKaa+e7om6rehmfabhBZLAdVJutdb/ORvuzKSILPGGPir+ZjPp/cwedHb
7SARXymdVAySEZZTYkpbQvnwrMx4/oMcR5r0MOruLyC8LZ2OqvRdjQd6hI2WvWBeC322Thl7LOhc
61B0XmBg06Q6Z5DtUsTuHIl/Qjjzlvk/ada5dLU7FsVzcplcyulYKuTv+gYFTwVCRckGBlvoyode
qUe1G24TcZGLJq5fetpBG09nbK4886zaZdch+K0hoMQq++3Dcp3kYcryrX3EUUK7WZiyPdD1K+n6
lxhoD+KcWEeTx4iYHsWN6jalvJ7JlelN5NChz2lOjFFb71Lz7aEPH7CYNDMNGGknWf1UBPEkFP6q
G9tkq3ajuFS6AhQEqK0qyx+xm49dR9iNZdIbNQyKvIK0kx8daYxp3KLxp6EIMiAPKUruGSHPk9l4
7/pgnzkSP0uySJA+pXK4JYTuJAz9SkDMrtUZeSKNO6CpCIDrxXbb8RRrLzQxNHSTMABT9TOE+0ws
ee0SB0tTxS1JxlSVraaafOBNToosFhFMwGmdL0bA9jRLvOgtLN/p7Ya7iyARx0e1PInn0LD9VyCJ
u+4t0iULAfIW+LRZlyqdiUf6WCQJGJMMiHk5UPo0td/xqDkzeQwyGUZ2nX93MCt4B7VTLh6E4Wr0
d134HIRjKrh5Qk3NGe6+0o+huU17p0MH9c7G8Vg2yuI+T6diuszxKopLe25ujb9OkKOPxJBn3/RA
IVrayBjGKAIlW664JOyBhd6vC8kivx56FRED9UoQKUJyiljHEnFF2gmitGcDrD1S6brNoFm1o6Jt
c3XNe9wxFb9/MXeEZVIiovavk3Wtu0sa916uXmtgtNFVqpU+bRvzu2k/ZsEhciYS+HK3hHlHohOb
IrEM/zDTMxB4YQeA+2/YaejBkXKJPxYqX3MtkkXGtdkMhJGt5n5p8c+WsvMpYjXitV7RPbICee1X
1TcFflcozHBBe/NX9Uf0y6V8wgERHq3vq9IVBlc9I7QEgFmTA/Sn78XNeNQ3w0UTF+ztX3G8pJB9
hbF63BQPshfTdbuKPqazdi3X0g4c8USolt19MjfxHuuf1PY8/VuxxZtgLqsXykB7Ip6CUks72RIj
+0r20DtXsno+6IF3xS0h4k7xh6bIZmZBWnEcHoaylBmAl2iJmr+wcUKGO0qYMopU7eIP7ARcd8a0
uEQu8UXqJ+2X1iXaS+o+I6Ig3vYvHdhvZf7E38oeY99ysPNLZtOh4BjvaZEkwXPrKPvOjk7lJf0a
tuyJKywDTnz1b4mnbBFLbboHzhfhaIJ4bqo9WPBd/a1sZcIrwqU4X5Idj4SN4NY2F8BCu2kv7YjK
W1JiFC2olgcodlU6p8Zt/ooI4LmBL5s3GByi5QEkglf2qm1u2atwMn7rJ12g7Vr8R84xx6O2xHy/
xvFz1TwwpI/4jC0OC/WhtQkWXJXlhtkLq57h0QY2+Vd+TAYl/5uxd5sBbaCIPKlHYiSblXZm/KND
JSfyn5y6n+BmfMGCLjHm38OraTf5kZ6jTbYmDO4vuEXTanrKq9rlJVsVe3FdOqSEZ+UNcBOI1j9W
p2E3rMyFyUihr6zN8DvuwbhJLuVccNt98Rmhh0dluB1ChzaynJt2oa+KDTXfNm9otywP1QmjxUkn
OaNaIqxcG1vqTDSn3glXZjK+1mKZLKXDO1rih09be8Ov/tV8cs3v2r35Ux5mgqFoIVlQf2db9/gg
wUCCHyx8+BhH29MweRS+QBU0muJoYTkDUoK7vD3Hu5qMbQfQmeAOtCczH5WLG9Jpd4qNOjO0sS0u
rVV3z7yZHmg3/6hs4EZcs8WO/lKdLeEwPWbmakBRRnC7OUQXOngchstH9aMDfqxA0D4ob/yZn4Un
uoMTfup/03ezrPZQEbBe5VZ4CPvA0b/GIxCMM31FTuSFP2T6urON6GzFaC5tqrW+TffFtsIstOAD
2ZC1tTEOhZc9+nVqc/m6DFP8pkvaelzWLaC5+MU7eqAMx47Pc2wj1pa9gCt6F9wkp0bbuaRme40I
GXYdduXfyAfupL/dhWJMRwYgrb7n57gjPAvS8su0f8yj4iL49N4qNGd2rLPykFfvShjUQ1c0+YAc
i4o1dYmtUV1rl3BtnlH5zU+Ib/LenspTuQYHHtPqgiGeOF3Fi6jF9EizVFaKLW15NxCtbuJDsq6d
caHZiAQQH63yVXgl4cuj29IJ7fCPiQtuESZvI7jBLbulD/6ii7gxOZi0VbrSTpPbeJXH27wvn8Yu
XwN37NtP65fDHBRxMpZ0Xq/KXwB4u76O6/KaLc1b4BCoQYo0Amg2tru5prX+791YsIwcy6FoLVow
uq0AizAKubzCJL4e6mN1iRzfZlJkykbKiBCis4ef4WQ5vWc4xNL8Fh4GqWd548ECQ+4W40kCptul
6+SATWilvYhK2gInev4aoRSy7AXIp+50TvDmZ72mWibe8LZJr2fsNTzHEt7t/Sg7gsPnBBGK3O+Z
ftWLU37VKOi0A5dZg944IMLyhP1l2IWezvrziyklptTU5nnmpmdShSP6MvjjxJmEjppvy3VRrd6o
1ab/aPq90T+oHAPhBWz3b2Ad0WbcRv8KF0/2V7DHvUso8oXh2bTFI7A8qxZ/8DN9tVt1bRiLeut7
fFvAunvhDDzM4kz/BUp0uIXl4KUeP7r2Tx5WsgyxjfEY5ddZZHl5YeA1Imfk8zhAexwIz+RDv86r
yKtcwSmBIRn2t/raX1N6EbgUinGtENfSeKQPzRuc7M0jkV0uB+PJdcrGNhIDgt5Ls+HuunvHiyY4
iKBk1VE34gZPPc0YyLY4hqi3w1AcgMGu+6124VnLt8FaQt+1QrchEpbEfgeQ9MfHSdpEEDqkNW1y
p/8ngBb33gBMLC1TF9T4rVeyJzuzxwqwbBE65Gm9eMiXXGyL/mUtU4Ds7+Jmkv68GR/NydhQqxhZ
SF+WyUVpnHJdswQjIlpmZKHqe91wKDU/4oRHssuRJ99QzHukQxPsXe3fECC3B/Swumwbm5SQkIcX
8NaRrwoFIQsIuNXsoVlO7sDKAKPMym7wzaEI4P0sDuVpvDZfOuUXfEumI/NnhIUKqLOX1/5OwE6E
gP2Vf0jb+DoAGy8H3geZV3+NoeKTFbvrl5j2rb/ul6URt7sMbNt6qJOA320uhoY2D5fFN0JSgwV/
jXbIrRTPkFZj7KSu9i5LOHDI8chs6nN/4MoAP1zLdvvFusSbOl7LkwVv8a1JkGALmYmi+x7SxeSg
Qk1P2UPdBMEKZUOMRBOT8CN8/6UXKqUydUPcKOsr2NoiPxbUHuyHe7FEOXf3lYV2yI/hUT8192wP
5watmN3hu5C/jJXLeQrMJ56inZHa7H2X9jI6wRLkKnRVF9zmE/nKutqhCsYJ5Ior9D+aPXnZKYdk
XlprHvEVacjoSVekVffjsnRHNxFt8aPb4rOc3kPTgkYTJoJ7uunWxa0/s+reOq5DOke5+B6S88FN
c5lX5U45hvBGK4ljc/YGZsdlwmMxQ67I9Mwvyl/rg0AWP9xMyLLO2cUgyonK9cRuzlzypPwcgQEX
LUPHRGv0MgJkCZbsvS6Y6bzjdAYb+mFYWwoecam+C/XMvVLs6al+X90KSMOd+cYB1OHIE1zeh43m
mj9kd+3eJS549W7jwfzFf4ZuayKtcWdcwheHg+ao9Aotki2x1Ha7TVfEpaCjYcr9IrdwpWxYv2ST
mYOEPsj3U+lmtooU2eNBmO9AAyTzkCkIc0bJyC1aU5jksUtHNrZMzuOtxbSyLBQHRCADQyc8ZGHR
BLaotqKLqWDFTRi6wqm943lHp4aAAmMD0YISjPqCkHrpI3iPHBxlaxzMnkS58d5Hd75IOPmodMvu
pO4sBpv/f+eSU3Mm/P97el+d9REf55Z0ITSRzBgkmi14CEno4jNajR4HSEZPzLsCl70BdhUwyv+h
5QblpCStm9/omc+u+iLoR+BQmNOXD2T4juWEDUX4m53Fif8t9Huyhf816IU1HHBMg4kdjL7eWp0T
IkARYQ3sfnRHYwdwTUhvz636kYZrUvlhESGcog6xnR1zIN0HqBOvPoAWt7lLi/D0nEnHhYbP7P5P
+it4n2+IEslOIYkAo0PJyctCtnz7AujWpkQpPM2g2rwaEuzRu7C3S5a0EV0o6tWfjJ1VvKM7mc6N
jv7UM/J/rqP+22f+xt3+JFQ5KjcjRDwee0O54tJXaWAl99Mwn2KzjhBIh+zzSspknW14oGuAtckv
Nh2+IkUieTHjmpTp6DLHdV2DU8FfaaWxAD3PL6G1BxspBrBqLBwQKIQMaaO0pKRVCw5DfvEHl39M
o1ef/6CTn+jezP+kkGmysLEKlfLeUPHQLfhPJ4SxlfIgjxKL6i5OT1FzaMZDNJ2L+Qm2s0xzLxL+
Eg2RmUO8q9CThSy4ZsUFBc+GJBwip/qwGtzmcBEa/deUrGnmSoPRlqbyZ267e08SQdZcfYBhNUBo
kJITImVuQspWRSlnJ/y9FS6VNV2DUSejTFpkZJT1UIjo1IBT1WeY4oKYTzIzUeMNNesWXp320EMI
Ug7kFmL9KVKWt7CSMcRTk+qAVxhElAGdo2bFP5NobAqx/LKU6mueAexqK0OvhPIwkyjTxny0DcVm
o4itK79hUxQygUxXwGRSyGpSUj6BnzYWjqqmnzV0EohMLKE8KA0hilOCTlPslF/RIPfLGBVhRfzp
hcikZTPKLjlSvKRRJxxo0lT+UoU/HaflISd3NKvGX0EkJFGIcBOE/tMsm49cpJVZaO+9T19ro2Em
DeWCpBOJJIqs38XUiJa0JUUKCldNq9ErRvq3kUH5FubgFii8FqM6E/o0tVx0JioHZcicjtQWPwyN
b72GFROnpLPpMsvtqtevPqUaRJn03Am4x7SWkazDBTJhyVQb7SUMzRsBlRB9Ui0UDaeUzx4TP92m
w0YUhXOsc0vhjvO6CeNWPU8oTnyuY9OPNzM617EwKag0z4mavjIZNMRPlK+efkghbs9aOW1noor0
OAD803yEoPo0IpXkDCjwvB3SUC+3ph4Sjdc3dGJH0FaWtUmoUPNr8xXj9ZUoUBml/p+qDB+J1JPm
LALmxsKVQP6N1YDMZATAvON+RiRG7/evR24dQD4F6D3SuSK3ERw7/Go0DMMzIcKtKK1H7a/kY2qi
vz4gR54LXejekRNg/tq1aFPKdAPOqPYYqtyYBSGcKRcuD1UMM5a0GtjLadLY33VpkcrKeoi+lIBu
pKr0eqsnafOzo28s0l4iJTHtaHnDqCFsJZ6BxK9oZsmA6wzEkyJ8ZSZXYStsRPJ6ksZCFuljeq/w
CfzGJjABlogJpiNpYLaqd44sdjKNrxIn/CSbhGmZvJdkn2gGr0fhosOmoT0i4ZBFrCscbIykvOis
jXD5bXqZoCcRRqL0BwEGxUEGZhGDraKxNOrZ7mMq94xgmSaeHvwrU47wWOAUrq7JNDLyHLLK9KZ5
W0grCfa7FFEigRmU6xhPhgh3HPgfNUeKDIsSw54IGRiW9k0o0b3y3wF0FgF3fvWnmDEfwoz3QC4q
t6y6o5GQIlNFSrFEwvys0hhWxDxytu2bcfLqSdgP9NNjfYt3mVAdFV2wW7ndxk2zlLTwKo+IRrks
A9rNsix8Tpr8QBWJdGL8KKXuC/swRzezRWp+tBUO7vz/UinYBu4A4O5zqlJoPBDBQCztNsci1eQi
VdT4p8dtMpGIaK59ZhKf+EG/0xiKtnl9IE1YzW8zieFWn65U0j9RE+nB78ROJLxPCTSnaWh9G2b1
bfACdsZPgE1II/2B0r5DpJK0xWSDbJG6rb3k8/73CQV9DJBhdUirU8UPkGrXmiJMFP8sxQTYqtoJ
51TWIlyB0k6EzxFfEXGo2GfWesJ3CC89q/Opf+fpknA7MxzT8A0Ei0WSFpdFGRpLQ6AGuq+oyAMV
K9iQY8mrDBQpuhfo2PdIXtTyfY0fj50j7x7Exa2KUiGlZ+2z3PjKr59ZWx3RgajvJRaRFLpt7qg2
/kkLPMWcAsXjnYZUs7YlY78M0B8mY8cJzHReH0REehG92pL0GXO1tjV3bwbUZr1x2+BeKu9r8UIs
kBArdpV9KVADTGLZvW9Iq2DFBRrUexjXo9ijpaioV2d+7j+1EMt3exdhDQxqrDuRJzZc024Dl0h0
53Fiy8h3A1ubAhTN6yuHUKKZQqnMp8Q9J6BIlpRNBnWV6o84QaLB2ZIM/2Sd+GTt+CZmS9Sm72py
7MLsukEFMpECrrS3BIuIwHArGN2XTGyoMGRLRWKQSMmghu8Yr3m4ScfiJlG36FuyFw8ICwq+FgW6
BP//piCfqom/JdBDoDA5/BEJzjXi88DIMGo9evu9AAZF8gJY+FphqzOK+tiQwDgGOQY4YiAhGsfi
NPUxXqGXPLsSsjgh+IwUQgvbg9mSW9HtyWl1xIpsMfOZjoGNMYG4DI33bgKwSqoZ2zP9ZSK2OLUS
iB8AVC3fnInfO21Nm2g/ryuDGwcysbtmcX0aJnSoGELKIPwyVcYnQf+Q1Q7PWom4Qov2CfNj38l4
4fBLHai24zQSyA18y/oD/GWJ3Q4SJH8+kMIjB7uiZOHBqow2N4q3xWhuymR4SLL1SXSAG2XmvLAy
bNNFBqQSIh/Lo0ei5qSdYcckthtSEpOHFyc+2cvPaqC+QTMoRA69tJx2RHJc1Xz66aLypWrKWso5
m8nmXpDpuDXKXrQHq73VBs41rGxqUH2ESf0afNZJWYtWIvNlQYBJy7YwD18Jqod3JmtOwwQ9CTQ1
iHnjaPQjlsBHxHYg4qhPhArQT3uzUAZh2r20JGOVIYhr3ERIcXeUhCGBeVuCdMINJYVszR82oFph
p6sjAulJK8I0e+jnnLf3pYV/taLuY+jdEse8NWq4XhnDyNhvy08CaZGmVTbBBezF9sAlwpmV8xD5
Mc0CnkGLUWr+zERSicptTBGLtpxWbBwVug+8j+1F5QMMVlO7Qa6Bu4NaYJou2m5Vmue5u+rKJfL/
hdRwcaERngnZqmHOX4PXEvc7Bhj9EWYRCSjB6ED3bVTey3e/NgFrm8RyaZb3kR8Be8XHCjew9hQt
tEcuAX2LhgluZKRFLTofyeDgMyVGy+9zpi5Ig/g2m4dYPQYgzkxM8khu9HGCR5qtDzKJfIVYIsqR
333zw3grAoIJMov5Y9lNRH+eaFljSrH7ElnypvF3ueXStICHooBrRGs73nIO3Rw6Ut1kTz3bEHM/
lLvEIod2GXL9z69a/53LTU4QK1v9qgI+RCEhAx5/oy1oww0biyE/RjIGtaVQrVTtmMAJwCforkqY
jEmcFW+WrrsCv2cQ2KbyG5Guj8ZUciEN1Y7eg8RJup2v7Cj6dgx5qxV3qggWbUGxgLVVhY9avSQT
Jn9Paikv2hIkOzR/MiBunlHqiPIl1FG+kpuU8/hAuJBFZXEbtzPZack7kNZ6T6s+3422lMZtL3xh
unxnL0+rgQ+RA3NCi6sNHuKjmbmyYuiBoguhDjjEy58KoSYb5cyWUHgsMg2Zaqmf2XlxlKAOkl0U
ejLLU0a/KeWLeLsx1nw3BBfW4K5Wh+FWtSkutjGMLYb60KTqkpUJTlkY/w0ho79/iAI8ye+JBPEN
1bY6zwK5HOMqmJ1MvmWksW4bfgwGdXY74lAW6POUNUpDnulu4s0D8mscYTwM2tYYtqL2jiclEpmp
Jnsoa/Ev/iLaxD+jAlZDNDfkhK3VTbifnxHqoAN2HivBPXXA0zEdyO2RQahRVSCDrLxk9gjc0T1c
VBU7NBB8Rr4S2C8fDz+26s4npMaJi8ix2yDGZrQ0bPMv2+QfmDqoFkXFRwJA7PTlZXhpdqIjkXOM
xmulBz8PGiDEppwOMlPEF95pM3KptsLCYAZYExbNb47oxWaT1V3+CECayccI8kp85rxuSC/DN41H
iNanRW25frnMBAc3A5V1+5TmADzizXL6DE7dQfqpj+YvsewQyfdoz7cjnAvEhvmR8raz/ld2JE2D
/4b/EDBRNLVDk4k4Yj4S69Gus7PCNetiO7IcyR2f5N9qtnSSyKwEo9gh+QYSnmYk819w3nO97pl2
8vRLEI6ZaauZU3aOprmUpc6I+Omk/xsoIRA/82Qjy7u0YAxcGOLmnVrFuLwY9zI+tqUFX0MtcEbW
nAt1HtgzEgLwFEDjL1q1y09Eg63g0KaMQshavOUDo00guiR8Z5QTEi9eLah6CoiLXHHIBplHjSB5
4xtO03cA6ebtbD/U5DqiLnWKZyg4UbLLg32rrepkE+euIJxq8Ui9OWBEwsnku0i1SP1q4X5Jz3iM
n+8JBcouXRPRJ7OTiAyOFF0fMFej7SxoODBd80vRLgqH4kGcUKdQgEqkoGN5NE4zUMaUSrj6Xxi4
vCcQKCTYQkaEJ+1KRXKwpPDBlZ5v4fcP/I/5r39JO2Fd2mBIKU5rQHQApeCZHKM//8zO1fwx7Zto
8VV6K5a0YBYugDfJHHzVQ7xo/iHcZFOj3g+joL5WNu1LoUybFL945UvLTEGgyzGCvkQgguune3Bi
JhsNiuFVMb7QsX6ZmaETm6Cjdf1Z/eN21IDvX+E3VZouoqpzeM9I6P8LvfBcrZrfTlwg6SVL/SRe
/CNBtCTiHlBPANJVn5OnrE3kew71jeI59nKKd5f8NIaTrSPGYuxigcNqpJ2HdX7vv80tXWMg4hZK
jwVCQM4VSmdorh5f+rFZB3scBoyuJm14/O8PEp/bHqLOuign8x6+UwvhA6RzgqF0GXiKx3+AAqZ6
g6Z0MFIVyjDLIubKR+VJwtsDZIW/fd5J3nxBYGd+FLd6n/0buLpcDSME6D3Zoj9k893zbeuw4nk4
jKkPfgUQbjlJ7MOidfgovsZ74Ap7aT+8dMuOv/hGpat1I89bL9bkAux4Vf1Ts2KuiLbU852ZQsLv
9sI+ZenL7mMEf+VImO8prOeEucdRPR8hqbJN7gZ3K4s7DwDPorpXNyOrGiYKnMsOI3fKAWrzjvY/
KNHAGejTIH/Qh9z0VBoNNuZpiHbavKQGcZVujJPvddBX1aa+lcdsz+++hTFoODjQuR55OmOSM4oF
JhxOUfSoqLqP1J6vo1f4wAT7lp76n5A5MsrvzbSLjlAIwjLcNrPd/BAlRnL/vv3WXwJCUK6LTxqd
Zq98ASkj41LqleTm38MTd3GIxLhyinP9+w5p3li4zbCdnMa3KXCBADvap3SckZLt78PfcmUc2qN5
EhICr5awYc20opGVRx7cnGDA2bCF6KYwpYFV/Q6vhIOLoxa8neqKe4hWf9HRbUslto+SzcVOI5F9
s4gIpjU3YKegrTowY+kyqCqTHRQX9FhlfsveDw4Qx6KcLm3CmuiRUGHTgEuDUjXtSKWJBnOhgPoT
T4YFv5POab+s8daEVGH1CrJq17I8BL6JddF7t6x/hmgFQxFUKxEFwp3a60WochRvEvOelf9IrvPL
Ed8EoVorFDuz6RIYY/fRD2m1cbXSBr7u1Kb+/O1eA4mByE1sDXdSd9DDf/1brUJy6Vcwr9Xw+E4E
7gXEdG/dtKs3e42C7xxFKaMV8Ll1E/urIt1JYFezvZ+6XfqUcs4IDsNw35CzTYJcv870Y4RLoOPW
HOtL1cWMI7YEaA1CtlA7zRk7EagJtxpcEPzNpCIt/iO91zWqysaNPRawUD2jI1BumZxwywYQe7JE
VVGHkQ6FCDRgevGFkmlorxofpD8g4dwL1qXu4kNHpZ/U3iXlRuRcAjaa58AfYBMtrg6FrUzwQ3Qa
Th/8EMySj1tDbOxMGeyCtoqhRl08sWUrFX4EqVx2/1jLjNSd2OZqV6uwcq+j1qV+aPygUoA7N2Ba
Q82NMccB1Y5eZoEY7GlKntCQge7Ik1MDZL57DHgH9G9Ru+UYmX23YxJvTmrsIZlKRW707Nqd+1ei
ewzio+hEUFiwbu1ICh/tRhARwd6vthaXsVnvCukszUhNIfzegWt48HSF07MgjB25dgTlRSQ5Pa3h
xNGX+78zzQ+hmtkDvyh2cc5KiClawKl53mTNp0JSupbaZTQ7RMO7rckebuSeaNHnRBdnin6hLV9B
vSnBbbuDoJ4UEiGQ+da57f+8fRc/U7YC2/vBj0qYObe1tmYr9CW3+Rp3+IFI/MYohzSjyNCUuO3Z
uiGw98HO3oiJqyCqjmxhXa9EGlkeUNe8cNWf8KReIT/neLNIMDCvTKnpl6XbvPQTZBUL4wnRI2Yb
fvB4HfLYgeb+4xWHzbmOdI7e2VUIUgGbxLZEL8zbqLUI9s0uPXeb+B7gyGOM2zJLIQOr1q3beUCM
kUKhNjHj62bCBUyiA4oK4zF+YD/J1sJFARDH63MPZNv6CrAknt98uVe6TOHjQfQ0Wz3jPeyFBVca
MRb4Kl19U2zVDUQLtgWn01yRYptDt/KfvYtOcyRs6hpsoboQKeZMkDgb3jpfeIOZQSDfQkERBbkJ
HsUHeqXkVeL20YPF+A8VAUZ/ySaghy3DXwAYJdFSPGc7RGbND7xd9qnCjJzaR++m+3dvGZI1IBpz
QVua76ASQ6DbwSZszUP705PveTAd1ZVFD1V3g+t3Ed8pv+DaoO6p4dr/rlyM9hiEjmDN0KU1bvRp
WZ7Q1axLLpcHZ9zMs36mUZMYpxgduqs7pIAi8OJK2jReviMnoXnxPBiuetV/sv3bIEkSXIdwQ36x
/sXqytrnuTM8gQLahX5WPmlnuPDcrzjRox7TFZ6HN52Dfm9TgKs48r53IxR3iwDdLfnp9vAk5x5J
sOtvzcJOd8Iuvk37oLN5sgqnHZf+nZH/XBJdcWwP/io4kRXJIrluDiaZG8vqqu4T7v9XeYjQPC+j
M/RgstM2dMhhsMS3eOwJcfik7YMUohVUleBVMPML+Q82nO7BtW8jvjnHJ6nd9leRAvtlt8OMKNyT
/f8fwqfMZs3oMX+M6/DY4TF02k34AxQFfa6eU28CAl82m3kg8HTZYN0AKklOTJ/tXaNeiDhpRp57
rGyJ7CDxWikxKbidCbW8Cu/4OON//Tk9pB76XGACksUqXsN+OiuFdmpViv+AekJGQ41UwKIyD+Y8
uwnm8BgvQxR86uTZDJW6E1Ek+KbkKsl4r9R95J+bUlhF7z9cwTZq7IeRv5LZOYwi2QnkVZkBQnKF
yEKUe2b3kP/j6Dy2I1WyKPpFrIUnYqr0mcqUL5kJS1LVwwUQ2AC+vjc9eZOuqpYyIeKac/YBCDnX
Jxcr9wiNo6d0nEYWqGNCoQ8V13jtTbjRH5GofayRUhS0s9DR6r1KuVjv2seGFgpY1rr8DMVOM3pE
x5GeDX5KaLt4CiNHsRH4DHOCPHjo8n1rI7a9z3gwzM5ApkNTVH6k9TEJboOK8CRwQNJWdYSObIfn
SBxc/ylHnJWW+5HWb8EHIB9oIotyl9EdBVxv27lK9oX+U7eMfvW57c62RXN0gQbldad02NndG/Z7
7W4C5nNwUSweJ70VjYU/HgDzscjOWAZMwCT72fbBNZBJ8TCqB6GJLBlvaXOebAYV5znEpAcCe+O+
IbCm6l6lq84GYEcLsJ7e0b+U06le4WlPGbouRIzAzOOJdik6WdEBHONOx+c1+KVLUBQfkFYDHCDS
dWYFQK/LjLar2BUgzsVFvQFZoeJDtewx1O8JGIXa+RHPjDH3FJE0Uhj5GDy4FEiS8Mx7JM5+sbpa
ljUHm228kLdugap8FyTfifOEqadh2VqWhGZcfAp4eZiYOCC0YUpi2h+V31senkDsVV7zhGlfg3Mw
5q1AQUcYRRHuM/soiXcVOVkHxwgE7n6QjIMcD3WpV7h/BzmTFNFvMwHot0r9Q7FmHLBNgIRuIY4p
qd3r5kp+xmZAYh1L1jpT6bFfyQhwXVe+fvrbOmGwjR2X9Qx82wycgdOE/KJ+852p3iXXtOt/B7Po
n9YCpZ9YifyriB34kXHdnozhrciNLB5rtyMso/DfknbOTuNALHUUJeALwi5GLcuyd871v3yefUzt
YwAMyk9ATs9U5lGQkALW+AFGL13WH0TkxAd7IgGsrecGWxOM0DUiXO5TohheuokFZKZb5+9UDi15
vgPBdQ4F4mD7495NGiQwGRYuVdhEzEWDeO37GcN9DUrEabL+cSprzrvSGhLmmT2REI7r+vdRaRJz
l0Woq8GKy9PY1EDwlzqFMC8R2ngR7Vc88SwEvUdObWbPC9t4jv/BXaw/Zems060akhtDwAjrtRrS
jyIfS/IVTfenz1ubnnGOxN4joG0XGSUe8iYoISepCNu4DyK+i8RX1ilumcjX9ikrSTJMw4xBnq4c
omBF0FGLqqrIxaUfamZkQe0+tGGPYAnAMWNaplXco4IhkztlT3ks1aPyCAkJHc+qNwm8O7ZenX8k
qpwNwJBgaZ5I8jEZPPopd6oXuxyZHBgGcsmAh7Zf0ZFu0c8nLVMoTsH8Bih5yrjURgAVZVm/DlMW
0ZA59FJzwWiDuIPmkvaezQ81VPWHqwrwt0HR4ZP3/BG1YDU/145G4W+DDGZQXVW/VsIjibhgSvkH
7JW6NAVW1xxqX0Y/2TSrx8T0uG5mDQnazQtqEm1Lqus5yl/6UNFmaY94DyAedvPVBtZqivSjYwdV
XtY2VYKjJUWD8uhP+A/Ok6IvOXebxuBwjIcTKBSBU5011J8uaSwGjwpYnisGzL4LPsdSheF1rrrs
bUmIf1RT8Te2ze/csDxN/N57IQ2K6Xxb51uvHp69dHQvSywGCz+lbsotKTkGbXnOaVEV4UrxIxX1
s/JZry0Oab1t3gNmmCx+V8rDvLaPs+s03TkjkOAesiSnVZ6DTaX9KWYGCG6tdkIIrlLfY/iXduyp
4Bq6j1ag46eq1sz7mqWZn1Oe5F1n96SE9jiR4wUwEvtagIOG1SIo6ne+OzYyNkjrk7KAnDA99vZk
lsbbTlT5Y6plTCKoAv9UzQnxeuNP47NRgR/I2rWW/V4XC6ovUDYTkWevdgY9toghxPP4t0BW1qTC
oLNv49xlD20CzCGqjWTiXhDp4YYV6dAzU4ek85ZrU89qjdEmNodEx3sLLjKmMLl60M1UXEabb17O
ofdjOqf6ceKEvHgnZOqGIYVk3kavemqp1JGwIa7HcES2PFgEw9kcFI8Esie3yFbmavLIOZcw8DGX
YsLzs84crLjp0GPyunmBMGcdkgvXhWK8eK013IjY619F59XoVjI3ukhpBnT3M55COFgoX6hVY5eQ
NSZ3AaAaEFIkvwGt82LtMgz044/ZAZpkTw4DiIie2okKQeJYuP4ZMpJ+UCnAU+DFfnLI+Nu4BhwE
GUmM1IwkWTGbPWSUBHG0p461PADdXD3LPpteoMd1kstx4AFqEZDouqZgGPLVqqNT9zSSG45qj+zq
yO3q517Xyc1e0M7EbIa3Exu0Z24A5zAOYN9h95IuMozOaXQzdFfgaP2zCjOzT4rRv1Z68r8n30W+
KSN81WZJdlU5m5+8nXmq6zSOmFu3IzI8T1B31tHyPHpLew2HGaLsXKGRKoKCtmpwjqLvhECmgQ4k
aLry1qgacPmcwG/QajWamRLLqmO16lqaiQkTbkpwMkAj82PZINVbDHzHzPeJTNA29LDMTz7LemaM
Orkf6aTiXUGQ1262Z1Qs8Yh9V6VZg0kY4fzo+ZAyRngRfdvB4Uvc5MzRySCxmqEt3TV9UuCKXnI4
UNZIkSiBWMTuGiVYaA+NYSof69TStC1ZaZ6bIEG5ZnxOzl4R9WgKYsy4JCgEW0a24xwLJHZpncH6
JrEB1KJmXNco68HTY8jOnhx0r+iRIaAgmadE/Wv7rC72QLbMMQ1LmB81OW6BrtMnyw7R9IYkx0V+
PNHq9LBfuEIS0FdT7b/DNFqxNKFgGtTnetq5Y1pcpzCVqGoUq95J6vBClasxO9fqgRqG7WVHmvDo
BuxDwgIWWjIGLCIL47LQoV4aHmfHVhEE+a47yLTr952ycQ2WkAHKkZjHDWx3iAPRzK7yDoATXZ5V
gL0Z05xWGeov6ujCQlqTtSESwdhtDsbDeju0gL6QNtSACZjG5Ois7uM2QbpmkuRgilEfmhYyLyEC
FqfUjNzPnVihyoK3MlFYjIxe8J4jYckYtZUivQqIzrvSeFgDxqS7r8YBy3jd6XsI2LyaC2m85Job
+1vV8TP8reLNiyP/l/D2/gPoe3qyLTj9aUD9nVASHGIH7VFjD/xdT7A0lEGKg18RiICHD770ndMB
hLsrSKtK79rabSC2Dulbm1cBxpfUNBenlekfN07+M+ig1tIMf6JS/OlGsj5LMvPZ+8FsHSLP0KmH
LFBmUn0Ujv2QMVmS/ORDVu2TPM8ODmkz+zwSTIjzFjKXa4/yjWgmeW699ksEvbwnXTQ5+mM63vth
hg9rkCxLmIiESfyWNYtg7CIkCaS9JzCzTSXagtE47taZ2lXpKCWfdN3P472n8/Gv2/GubhpHEWMz
oQf5h8gq30kdfeVp0GwHY0Cn2WNAN83xcvOyRdbHGBYSTsCCPMp+ZOtjg0vKUxxdPQ2Gv0XtxUVH
7cGC0MWjOAy6vI8Xr9v7urYf6xr2HMu9TB1cSQzlkkDgVUKx8Cwnkic2ceu4hzxl6el2qTgxYot8
Qt4cxJtJoMZTNwWYaDSS8jovh4cJDdJdqEmK5PE2T8CG3afG7YdDlFT5ORoNo4zc0Iq06fKmtS55
McrcYN4yM7JwhJ1D3ZMDK4uMfIw83tl+IHchtHGgf651H0tgJFUep8cuiMRjXrEQg35V7yeg0nu+
+3WDUPRfTjgNwDGS4LhkDEpcERi2OJV1WXyYFeFc88HPYfhLGFX9x1c1fKxq8v/z88a7EdFVHlDt
qK9uYiKk/GS8ckG7B6cDaCVUMW61acuzNJ06LJ3pX0M1IzpOp34TgEFF5zTJqx05xbn0u+LiaJaq
0WAY25BK3lF8T8s+TVwoxdgz30ODTy8mnm7D4zG+LI75bgKDyckenB+Yrfk59ALnHLRrm+Pze4GJ
i36sgHlg4wqkokvoJkRqy26XtCQuNS6gmdYCj+EVfrM1gRuSPdOsrYBL/DS6xk1eWw4YMRM/cHwg
QsnRKGN3RQ2Rk8I45YX1Zk+eRLvWqfexIGawcIR1mdyielogAm5IsXhJEMVcejtNd55XJMdijqyL
TYTrvptdWupGhf77INP0g2jX6VUhUjtYQkQ/aTaTE57I+MgrCZfW03xV44QKt5/K+Sj1HP+D6eg8
hO265JbVAEioKc4CWex+jsaICbum22cs8Fq1AdmBrmdYObiDz5PcTBPXCpv8ucq50FM9+j8yycOH
agl4zVN24+R50vliabQeZN12xDaVMACXUiBZRQ1mWwvNYwjtFRxKx57HTlLForFtrecqAMyPFKOI
dp1kEoiOxlymwZ1B3wYretKb0FLgV5ZB01/SBl1qHmTxObS6P3M666tJsom2P1oiWNvpeKoUCLU0
BV9pO77Zw3J3SbFUlFGzqX4p2s5oK4m4q45tMjySIGYOY5uBSh+aSTyRaDbDoaj+jlVr7Uy0iL9F
pZKDDVr00qbGOTMzeQljSz1bQzAdR1XTBjvc6E9ZL8sfkxc9k1KJpkrTsDZMcft/bdqnCHYjwSS+
q7OPNsphL9AIf3O2AB+x4+oW04W98+gs24ivFJODb1CW+attxi/HMyGU+j4nMWDb06R8eKqOLlOd
scqnsJ8R9WowRnLGp6rHdS0inHW0N1A9sfcIw8cmaPLXlJZr4FncB32W4nx24tc4xxdh+bFP9q6r
HxbHck/TUCY3X0vWVbndAjGyIXpMyXKJF4d5FqGdYDry8l349hKw/7Sn57Svp49Q0KaE3lIfTIPz
bfBXoMrsOczZ/OR9CUMScEai1kFhs4rTFuuxzEEGGbtM2prO3wNew5gkQufY+jWhYY6d/kvijKSw
rAMD5LX9f3ztHs0W1Kqm9Vj/RYNi9tIUON4lQ+iGOItNKgLSU0M/QYhWNR9+ZxXH3F58QrgTrksd
LL+WU82vXcOKtPI0EPOgXp6qEG4/Put+DBCo2oBkpmVkHRrWQLucuJtfVOlGZz1I95GL8+bqYPpP
FGV8FTBzmY3PNhpeyhZvHlj9TwXC8D21gdoz3CJSNHMwyqMdV888Yx0C+eXfpBB7AfLFqLqQBeIu
KSYJ5LP3dSbn51CUrCDtKiX1BljHOMTRNR4z/6OcTHXJjZNeI3t0jnmtkWnm5RpOQGUQbMVMcqsh
o34XDVF7sb2BQ6BH9enV/IZtMLefYmpyYK2rhDiIYxzKHiBfTmTGBjMMECb+lojc39EMySsnZvgu
+0A+DH0CxGeVbFfd2PyhyAoOXTPi4JNRIAkh8us3T/jZzfYQaQ1pAqm0Stu9aYd03xT2cpRegJkG
Nq+ut9aoQTCJXNUfwnQa+VHlfXOeM3BptHtqCrwhjcJcAVyCsXLvcOGi/8X87ePZTRf/b0UjuJkV
SYH5ZMJTO8e49Kr2t0hqsR2mBhxh0psfyyectMip8Tl+oaV1AIRiLXiq5cLmM0Sc1PUsnl09U19H
6gKuWv4L7TR4s6Q7XGLRthhcoGKQ90XKJd8yLJyQyZrtWN69kkmJ4VVNEDpWSihQ756ll0cEm+7l
b14E3oURRHQi1wFjq5AkZ3QPo0xfymD852XtX3txeDTIadNtYaDpoZtZalShkqVpWCSHsrc3dTTs
p5b7MVJESYK5vrPHBM+Yt6dS3yiYV5NXvJdLxMLeJi0OCiVhqkg8OJv2wl5eSXugkGin+7CdQeTo
4amyhu9aonSpw32U4CxcUu+pVgPUOUNtQRnV7EaTE4BlumIXsqRxmKv5XXwLiZTviuI1IBRg4/Xo
huYqfuiz6jd2EbXyIA7B8uISdhM6HGaWgEhjnxWsYr7C6d5K53vQClDq/CPhYrsYA0fQIvgMLCpB
cRIhaes5XkzX3TtRc8K38Bon2amXDMe08z6E+E4XebJuE1LFxIKA4XXIKB3iHhBLuOKQWc61WAau
HnM/Rkg9O1YOsyKevUAuNQc9TRArrhQiYjw+xrp8bkosizOrN1ZsPstkzTvqDd5T3/vHym4ulsIt
GLWM1iVkT2QT0YFXGssQyBNyhm7hxPHupe7F1stb4QdoCvNNHAY/qBMPNDUbufQv9dqiCbZWEXaS
dN4PiH59DGxMbPbMEYbvKBUbWMAnRl9UsKsuJDYPPa4BT/UPZTqcaQJfHK/9FwbJY4GwwFZYyCf1
7C5Jgrs0xh7qY8WVXybtcBfkeIx6oKiO/bCsCzT5z0tXNF5zGtQI1ugx770DWY14lhmv7l2QVUk6
HCxUTBp+MbJel9n3CIPUG8NzOJGI5L+Rz5Paj2AkOywbVthfbRR5MlxOkcdOk6yO8ZVxBUwNnzdA
bic0E8uHE7x39k9YEUWERPEMpcYq73uxg3QBM/M4kL4+LseQvmKMdphHWHKRfYldxGHSUE7/pvZv
C1MtelLVG8BIS14EwQ0EG6cJtFFffLWoiXx0TH3jfaYsi+1KQkJZ7lQPNJJATbtYDpIc2dL+ygRh
mZ9uzgQ6fFpKyGJb2z72yY78ortQfVNAoxJ70M6ry3ogZwKtdliqXPu5JsiD2pX0O/1bgzXNfhv9
HS5cENNDrjFYWLy22kG0AR/4p3DZXI2arXF+XOzy04UsShG/G9oY2bd/yJHdJXh7GXtTkxDKtgkM
kwHJwmoq/7Oyfsem1E7gWaIeZ0xzlsFw78RIBFkb158pqekZzDK2qua5BoxC9eO8c9DfZYTz6klT
PLMGAFQ3BWQLNT+uY64tnvkpQVVoGEQu0SFE1c3AK3eRmpnV0dYMx6ykBl43HGhc/eSWTmDffoB/
H7DhbB0QjGOMKmO9z9RKpf4W6DZii5W07z/k6W9k8BahfBAPK9pijQLozcqNh4VPtZVU397inisw
IAnbW1HHB7csvIM9NGzA5Z6ShFc5OXIqlRxEDDC7tvq3NP5tzsD94Ce6JnydQTicMsjDoTDfGayF
OHe3scVyE5ldNGSsVzNiRXmHoxjLAVleKUOMgmuIcTXt88A1F4OI80l3kDFjAwQymGKnGRePG5xL
WZ0i19wkJbxZvG1powCPBmr8cv7wsGNNQjCpdq/EGn4ujnuVmbhIG0dst4ynQZp9nzI0mPnbbvJV
SoefoQg+6YwflxXxx02KQIlp94Bgf0OB7u2EDv1LQjY83CTxh4x3dGtBD3KH8hkzuP+ZdqCJCuXT
kCwclE5jYQdlowEmdtGYLVW8XMgtXmfFdNvpJu5xyooKrHUWXt1IcFWG7qvvrOrQcERQxf04Bl50
Z81xi9AsuIR9x/I6aG9GESOYjOJuHKm5Sr889iJiy9y0iCkJM1ijhzj2JiBqmQIBIpoFem/4Pdv5
UdCwVB4G6DR4sqbkoGfDFoq5UTZ5q1forcFKKAzHaxoFDGZTCbOT7ikeRXpKqgZCev8U1zDf2v5j
NKBwp2L+U0Xe1dP9OSZVkOYT/r4X9x23R7DjZPqtnfxBJuKxn9PnQXaXMSBoipnIsQMUnPXs4GzP
e3Rz65TLYpfSrFMxHAOruTFruPciJFUZSc2kb0Z1g7RTY8DUcfITw1Q1kH5sL/9UfvmajN6fnGCN
u6nqD6Gtj16PXSmejqGf3ZPatmW2tg1JHrH96tNQXvCc1o8+kMIZw4Eu8BOFlTqSanyKRkC31FEb
g2KzicZt4c3XcURdjkGo59nhPpEITgsBEpBLSY7x3uPeVWw881XN4kZoksijZGxCfrJ6nRLczbV+
SclGpAYIT+wAjoLH6s4alx+x1Hxa3mvtMhePCf22E69iEhswQ4y37kRGCm0vb7RX6r9odRBYe8me
3cueJM3XZdBnGvOnRQsIfIiSfUbaIa7MHJRw6AYvkx3eFwHOEIfISC1vJBAfvDE/jTkUrLa+7wKE
BDo9lCVAOSoM+qtTWFanriBip4I30y1rwu9KDOhiFl3tWyoZx86oaZqF4bF2v8YsulL57RmcfTOT
3ijP/aWCOobd/Bar5CglK04mQLtOqR+P4yvwmq2MnXObokuIWcR04Nup62sAu167AneH/p+QxUsA
hm+KbWTfy5N2+YOCa54oTZLW650h1ulc+KA3JVNEbjX94Ao0oimjFVHVv9lMNqA1ti8OGjYaoXQ7
zt5K5ayPg0o/rACnS27Lsxsg8iO8eyIi664TlNrK3lER7qhVLpZlTiohMbjiSSnIeaPj/3YtApTI
uTsRI0jN45DWXjRPhOdQENnoBWBos1Y7OVHyowzGKnxo3GVlva2T8q/Klxsd6lsZDc+6i/FfW1DK
DE6IKEPvnDKgUJpENELjjmnh3OnuUc4YXhMDO8jznxYKeh3U0Bo4yDz3I3Dm/5aqelQFCl9SMY51
Xk1gJ9sfd1y3SrN3JkH3LLr2Lchj/6pbyB8+279NGjARaQeGqEmc6oPhJOEDmXeFzXfkMUzC2Mcg
oRty+sj24srp2mf+tvaQlUSze2zmjKpEiH8keClCrzj8WZAh7cCR0WUk+bXOQ9Db484swa1Iczpb
9ufT2voG9qeUcKJkAoM5C7jeInfV8HsRbMf64kSK/Z82T1PJwNzOrPPQ1Og9HKBGCcJSAVW7y9n7
tpgGch+6fVxaB7lwIDe1u3Oh/5BTdM0YUHD6dMkzvYzzY5aBK7Pj160KFqkR3BR4RkWSjUy+9IMa
w9c8sg9YUlk6jOabCd/D5Eg8YomVbml9uLsz3W8qO3/H1rtxMshVxJ/PidwFkf4Jef3CxN2TwfqR
I+3ybfMs8P5sUm9Se80ICOyp6a+hxH+fY5gOev61PGLwgkmDHb3gVV2mi7CRj/rN+nXOwdVYq7XZ
YN1KQTmYfHpvc9valmH2OClAVUV6pf349cvsw/HnYjPW6IEbKv3CJ5CG/2X08t/Srf6bulYyAh5/
e9E9egE+BELh+Lx8QcaDpqBd4dyueRhjAlxnXODkUYJdQkVLcQ3zYGlfmBxc585Yd2XECGhFgFaz
wR2zLE+BZyP0778HHfZHZloOf2F8UArNRzF7bNfnY2wArflMuuIEfaIebtPELe472WcFbdGy0Gz4
zZUH9iEpnD910UDOdq2bkywOnc5yJWex+rF6xGokNpzYF23Bt+1rZJltKxCchMtldDFldoFcAOCN
h2Kyz73rXBwsiTagYJruV88CWhVzhLstevCsFiMO4PKntJIfPjDUqCg5W7ncW5Y6xvhIuxDHJKXM
HBQH20rQNrfzPyZSOy9Y9n4mHG7pdRQ75Ux7LB+bkF88UfqeGywvagn/klL60NX+aUzBP4UplZCK
VjP3jGOgFkAT6J3BigAiKdLB3VoT68XWyb+1Q0tsObZ4kAujCfahuA2K73jUgNw6/4X49EsEn27T
UuEUkzlExB4wQ4atOq/Ycrf7E0TIOhd/fKuImGm7le/fBHgxPIwMjFM3UYjffRTRfsns8cpbH20T
gRot79Jd3uLQaCGsglRUjsl2QYjguFu69lJX3clnW9gMMQCcwrqULtjMQJb/VBw+WkxvD70ff+aI
e0h2foyX/s1aj6J67t/JQD4JRBw8cQ8sGDgKZPYHwyawDltmT0RK/GJsg7eErb0bEceXPVmjBUwR
8hLrhUidUj5NqTzHrfnw++qnXb3sPb1rpbsLy//HBaIq9Lbp3lbeOaNUDTTbbldj/bFvcaF+2MZc
up75TsvcAu5gmoH26+J2myFgLmr8m+38wGG2+vAdSMa+eko4wO9CDGdOktzbcrUSNoh8tPvWSvEi
JxLMCApwUeYtPaJKbWmsDT2i0voou/7SNvZ7boJf1WUnK4YZOefvqoT4IywO6NL9tbFNaWyWvQhu
FsmqrISPvTHnWE3HaAi/cI7v2tr60mFXP4R9VKDQ6ZOPzgHT7EBzvcujdaUMa2oi5qIYdmXvwFMk
WjN3UVND95AhI/Wm8vdMn9A39gMuRqxs6Sh/wrH9a0l/JgKPnz1sALLTkrKmQhYHKcDfWIEH7JHx
+yDQEIvF33XssiPVvGoZvFH6QJHpDX1+O8EDUmjqSCq488gn9GV1EeVwYVvk3KXElUIIeK7b8CbC
5UG1iBdNmfyWqArbyYYQB4YT15WmLED6QNuDI4iN60VimnXK5C1AHWgLHIe5+yF8aniVrqYah8mV
RJ9tmH/lgbVtcmKJyBPIQo9NUvucD/DtifQre07wHIsk/mTnO8GdqfIEzavYeAPZM6241UH5TVzS
V+1EB0aNv76JQDaKryp3bvMy7BaKmEyjxxLpTQSAS1v95FnNm5f8KYQLxBTbknB+sgGy+8ztNtQv
PXlwkT1HRG1NR7vrz7Y0F42OrwZYGBNdbfneqS6bp1CtvjHsmD6262ViijA2z5k1P0kEPi1xBqhJ
diSwbHLQMjO6pFF2W5deruXBSb1sT1t6YNrGi5reXFt/9iq4J3r0sODZTLRPuJx1abv5nfHqRzTh
FCvoaWkEUWNYxIuZ9OrVPoYVBX0mi242oYgx0TQdnb9O2s0yYUm0mqe8nTxEotapaIvvOYt/O48V
cJaBnAjlXT70fxaw2WVVH8eRItgZaYkrjTGoMRfLc670fThCRvmEg9lsDKbcstWsewOfsED7pVjz
L+rkfpjcqzL22c/Q5NpwydLkZKjSWWu8xiP+8gphyCbDwDB23aPDmVG66duM82myKUvkumkPbc7L
EOuJ7UTEgbS4cBxAQN1qotNss06siXYohPj9eLonZ272BDdnBwlLv1IFjGuMPp4u/uTMcOyAinDi
QUFmhM/RKCJN+yjlY8jTZ9Yy+Un1XnfwenG1AxhYTaiaj5yf3sMGZUgqu4QDFL/ZxlChl+S05PyY
aYPaPsAUo0dOpGKqfBTdNP7SCf5xQ2Rn5YPtrzJS3r3+NGhEwYRzKoYU1vqZWy/0eyRLJPZ47iP/
rnX1/eI1WDJRHsHuDRKyJ2S9a32bniZl7vN/SZHvVy9Rjx9bOfoSOdSRfV58W8Tj+NOICyyC7RN5
4HA7+oaApOyCe6odqpexo1/zn1HmMQIbkFcNMwU308GTn+WfHtqILCsAbGC9iCHLYISlIdeUU0s3
X2erPRDogwqCK0Vyr02m/xoG80b2yTGlnytGcwoZSJjZi1+ySB3VMv+bGoP7UDBnyXvJ2KdGAtr3
yNpXXb09v03CbRkph++OSMFmjMk9qpxbUE3erYnY1udYllmOOyCUZoAnS2IhBM7f8hY5Ztm4Z9Vg
YBIOPs45+hrq4OZF4zGb63uFKUWI4p5LF759Doolg+GSpMvfNJflhoCv4GYmEHq8A2ey5bOdqnDv
VdI6JhPUwT5Q964NVMet1G1BSgXW4ZDY7HkZKt7VPkMvJn5dqL78ngTmTjjnSQXP3PMPYcYQs0Il
sLdaaZ1zoYgYljAWe6f8w7JPn1I/fCQVyWUHj+Pd1/01J7KHMMrDUCyfKfofDmLMDW7rdlvpYRZT
k5z2gWVtpB2CbepbgPfhs27n7Rpw73sSnk3n7LwGf7tmfppOwa3s/XfpDG8S027C6mCfIavsUDaS
qX2h2KMoHCm12tY/phGy6WhI4W07KNghrWIun/EW0Ea3LQm3Q0lfWJMRpu2LkFXzhfRl6wQ4rsh2
3ri9Vo+sS8IDHI9TjHk4wgE0y+aJG+OLeu1zchJqAPlS8aeFFZWnRooRLwnraIdoTM52VqIB//FY
dOM4ysh68pInVSdIHS0t9qlWGi8yGrZRMDEOJ7vesC+gTpufu6I3lyYLm33rtu+Fh6+rsFKcOEje
SZ7+19BjgAsiU6guFJG6FflOhsY5bjSxq1nNNAkAx35CmAwoGbOR2qOr3dkdaoABiHMUvTQNNWcx
1sEx7eSfNsShlko0IzATTt5s75ox/1d07Fi6xAAOLp98xRaB0gebBH5W7b7kyMPoEZqtbmDI+N7I
YahxDIczL3DZ5XzSyEafEhPzTxM6uUTtkyiIwcmL0+KNb8LGDNYo97vt0VIU1R7BIR5b33qLiui9
Bus2lORliLp/cwN9gjMyb/3WnF3dranqpQJ+0lfb0NPXSA6P9cC2ZgpxqBcFpXjbBq9TYV5FkJDa
pMIUrqhzL0JmWZFrw4WMQr0tF/FVLpx7c83hPXbiJbPDl8rKDxbbhixh1kF7Su9m5mMVCTTaBrXu
NMQfHGi7lDk7XgwyiVt+U0Qr/ZOynYfUjLeQ2RdRUt79MNg9IUvldKEFkgBruohE3eq7Eu6pdRnb
+1wK/DberZKY0CuCI2Tr7fh/bU8sot0riqfvQE4fietCvo6XA6Hv0S5iR7x1UirlZbwP8fyQi20z
RNIGHSjH0GmxRouyU0OW5913llbul3D5b8k+6lk+KjAxWTixUFmY4AuiYdG6MBQJAvtoco6PdBrO
AWODtmHJWWG2rkvxoRdM0XmSfzqUoHaaCa748ZUu8RgokNpzB2pOBsuuWD1faWqShzLoikNk2f/j
6LyWI0W2KPpFRCSQuNcylDfy5oWQWhLeJ/brZzFvN+L2tFpVkHnM3msDcJuhOeaRa4LDkKcZprML
EZ0SQdwou3Yzxy24crIKmcKwYUNhTUGS7KBFcNaR/FGm9tYrbEASZZ6vS4m0NslxrjClpFQPkcxG
+lumyWe97V6a/wftevg6TvHJDeRLqyfeTsTNIUlhTwbnuYTlyegg9JJpQ2vd/rng1mVRPfUZhkRP
mkzR2mtturCHUJWvMo+D1XO0X8fpsQuT6BM0FeNsdvptgjAtRL54CWObmiFgyjMWegCSWyrWZYaN
XJn/wOtYf5rS+FV8ESsjCD6rEoyfh40wtq9dl4LrxnTYWMmbVuoKqQQYtnyhJxLst0vt+YtI2+dk
dHg4uLAij299LD+cAjOLFeFNbpb7dJAORyrRAlHETEuyILDm8BgtKeJBjtAOG93UP1l1uI+aYt96
0WelWMqw5r0P0YhEXx9YGGoSYrZxrtzwLWcXt8s11O11WjJydOqX3i1c8hdifaumYV8vJ52DrLQY
IBoirltXloey1/CFo0GsQogeynZnRM5inOgM0uEipgJFM+8nvtgkTcHKTLDt2vapV8MlxphilfmT
WWh8z/mLaqdb4ThE/hUYF+OEHT0M81VGJjesQv2o5ERUPEyoAP7KaL0nmXUrFvqPiw2jgflX1v2d
M/1USegfJpFQoTug7MWL50zmPi3d8GHSJVBg+ZySrch3DR3Rmo8uOT4pvVXoYnXUo+LUd7nj103m
zzp/k7hPJEFq+bemTeC/2UEbaLQ3ZQZpRhoesRju+JgiYuymcjuZLZFhAZDUtEce2HRBvCZ1/F/i
1q/IyL751NFkpfs0AVYA4jr1wpekcxTLGIR1FROMIH9rCRFRA+F+lfMysTLC0yPlfukVunTcJU1y
0MY24zAyr10qHoySX7HoDIoMjj8GsEiEmS2mKGRBLNhTlW4MkDCPBfOzTa/sR739H+JNbuEEm6Gs
oJxSPFAe7C1yiIuQ4okx0t3VJ7pEGjlXz44R0G/bmvHBGbsA8UwUWm8MPd7Rz6UgubQNqcfk2nhm
sUbgjYBswCKPt8wCIYQQy7clXZkrk00w8ofnNvqe8wZQKFuqEMRFOwzb1hRrx2Mb08Br0J3G96rh
t8h+WsAL0nD8qm8OtQbKVIV3xXBeus3G7XiDZwgV0rtTXWNBFZJCjcdVoRYirUKcOtZH8aQOgYkr
b4j7dyfNrt2ESrGg7mC+Ee7qcP6rw96XyNF7IyTikRjRpA6/ej3C8V0X2TbRyHCoe0YmVccYss4q
zjMWlQ6iY65ZGIo/RcM7Wxc4tmULZbLRIej3eHvLrt0WrkN8GB7QDmpG0HuXsm4+NX0ZQ0X60XCo
MNPmIg0GcKaAX+xKZlx6rUOjsdrjGAfX2dBeZMXrPLmbYmRym4MicEZSm0eW685n3Z/ikCTYLssr
fI4SeMfRhDgwFA8qnjaooZoBh3R3oQfHAkZ1C5a177/0aax+qqh0/6HWkSSDDpo/oO1jytJ0vxni
uEfkrjS2YZCG5L5ZJcxZ/CUA2jK3f8qQ2WzTIdBe26KcvjM3wdwrcq0954EmPhM0AydrnMfDyKl2
NfpYvYzGCNx4buu1VuXwRHrTwPypCzxXsuxJblZ6udXjADq0hRXcE0FwgJLEnRFhyi0t9kNuBjij
j/vuPmPB2SYNGvPOK/6EJdMty8wJa6+K/hWlhb+sRGHYdjl0ZqUTzxJ1b20O/FYbt7GLkySJCLAs
SMVeS80DCdc3GKimsrz3LbVC2DXopqC9GRp8k4FRM8P/cPTe4jF5V8jnzonbYMbWJppTfDJsNeFn
sOuL93wgNotnPu0WlTj3WIQcuWvD6dTNs4B9kZBmW+JTypYo5yKGGlLm1E2GBQkvJACbM6aCaZhU
Cv1HzUjN5T9c5R5BgHZjmTyEQ02wInE8XWcxyWSpT+OmL9KBKIu3fD6/luXOdzHoZnS2zeXv7jSP
jhrqn5N6sPVLLYT6KbQ4ndZqmKdrKLlKEVPD9KEQcuHqMUKwk4V0KTT6RQRw5N+qTiBZEB8ap3Qe
UCdOGuPaelmhKIfKpGEKUnUMxHXXb8m93qUFI3+ZzOKjGqkjmHmU1ynXH+PWVNtUObd4qD4NZPFZ
bx485Vx7UJ19x2g+LZ1/OHdw90imXtUcHRBQPgc5sQohBonRHO5l3pc+3Qmsj4YkuxgrdufmONzl
h4VkYBKVzvo5v9NF/JtcdilWAyPfrEi1ttLwGlvjIYjhbnbGUzYHT7NMPr2kowhW+yjMnmIX8R4B
56mvq37f9BEXdLHllol3AoVpJAyf/uhc4Y9r3Oq1cOGIOO7FSIld6dk2TkN5mxF4oqt9z03jLvTi
10YAhdGofpCqps+qOe/dp3pm9J7oxmuQSqRVxrUpQA2lBkXCELMfaLsHdnHzW+m1BzN20egYwUuL
1o2AKjjUgDtirwUUP5nTtqBA2wTSe9A0Ldg5lfM06OxU6ete03Dc9q3xNvQEwcTtU0EZtepMPM8i
48RPQvLjYiSzZ4sZEhcTe/w5xpcTV66BLqGvVmmAimQoHrlHVgHrGp1058YqEZ8YrHaN5Q0rg4Qh
LEadoqcEHaytQ9ZXU+V80fKspZ1HjautUcD+hK745ihxl22u4UdEnEYd5Fqjf9DMBoSOiNmM6aJ7
Sq0OIlSUvGhgR0aE7oL9H31qggnVQW+HiWCTzTyZeqyjvyVzKe+68TVNHSbvrQQtrxtHJyydHZ/J
PvX6P1KL63PtqMeBOEfGju0GjRckhcaHybmvJPEEmM82CWxJWWjMhhIQYBqPlBcrpir9ITbcTVbJ
DzFEV/SolBuFfVBp1l9Rnq5xDnosjYnOXDq4QqC1Cz1+YNbLTWsyDg0T54rXDnG5VkQ7USa/U8hJ
EKkBXFeH51WZ4dqd4WZkOBCciZKoRA822OJTds1fJ6m1OfGaU68Hf5Ml727IBAQfJEbMeTHem7m5
sUQFlxe0xdzL99jmbzWLi+X2+OPDchWrcaN5OtgPQ3/3dJQktoGWmWyW3OHHEduqdA7/LHzpLEWT
MhyiDIOUF12CRVEKeHUbZOC869R+UEnsm2O5ZRr/MVQjBKEaP/Rg17QVbTUcKf63PULyOcPiICQu
u5IZmSY0e1+HhWAWo8STHmiomMqiuxktb30mFjuE3l4TDq6a3cCQz+uIx5TMlBVV1FY0xtogW8Yq
1ZNlAb5wEX9JnoKOOQpLmLUu0nODxKrSw28rmc5FULE50/0kNmGAfrjQNpS5r4Put3TrZG2yOSgZ
2nJz3zNsp7xfoAK97xRhixJ3Y4aRTpbWXCQXierUlZ8lJVUSApzyXEAr1hJuCXoFHDgrSmJw3yeM
gIjAD4XEJQ/hb3LrG5qwLWXRVikYCYG9SmzdV86f0og7NP41lXyWaIgS+4sdzHLohjYkAHksKtuH
hXgtB8zHMEY0B62xMcIxRRTDFrALyO8gFg1jBLcBLO4RljzwqakAdW2NZ5UDwZLgHHiKqpLjoCOE
ylTnsInY6NebOGJKi60zgi3AUMwjztP09HONiCkYvhwy+qg4VgaFcGQDmeWPlX3w5UwFtyhOdQur
s0LR5yGQNepm08h+O1U6uQLye9Ao9z3uUGFu+7K5t6AJeFr9HC9HWqtVn+Rry2gAAD/yO7ML3pQY
zRF9td2PAVwL0+MiI/draFlYfFaOK/yo2KByhw4FnpIuAdU7+iNxtFNikXr70Nq72H1mF8Y+bPKd
wmKAM24zuN/qxbHYYFQvtYXW30BMMm8ws1EsX0RRvUTTOm54TA2iikDIsFr3GAkYxzzCfhDeEPNm
aKwNgBoIPyy+AwBnWwclczU/18NnRXiXxLU+zajU+XGoc30z08g31d4Cq3wLoRaFC3eGUyts7TXY
Qz+gDmDduSN6G5099kywFSrTfdf7wCa3XxK57VL7sqszxGGNy2NiBxZK+ypRhKXQQWbcnZk0oPpC
MWTxUCIIJf8JUpu1NnN1czQSlOoXSeIgO6WSLNlw5hOd02uhBPRN+4vbeZc7V2s6TO5Jhypnomy1
O2hbOdmKewdTs0dmcDJc6zw9JM3MToMhTHRQ5qc+A02Z80Myd6d2EoxO0FW9ByxeLLKXnKPWMXrf
eOg20uk54+2EEWJjYTCqo4IC6j4389WF7uEQ153BbUWOYtfXuhHrml2oHD685LUqOq6fdVK96Bg9
HHbKpFY6uxnERiq+JxhRPH4LnAjIQEgqkFfjYHjklBH9srkkhqxvdu1iZSXXS3/VZQEB+hSCxZTl
QwmVCbWDKn4yEvv4wrLlGQ5AlsGb/uv1x4iK0wR9Bot1zR6y6Z6DiDYHMFajLeJeYOecfl0NU/IX
IdcKvdZqzgeW2Auioti5UM0b0FsG/CLsejj3w3Ux6tR43c12xINXWZex70792J2i+HemeWiTeTPG
ELG4jHC6kYQb3mOEexr+BtzEuz57HG2SChOW+dY1DHmKaOzQMPCMI7EjsjR1O0auuJkBwFniIYYn
zKucyd8EvMIkzxIiszCabYWOwqPtMyZnVw0hxLPp0eu8Q6txubePYRWTpgVjNWblCU44J/5Zy7TP
YvT2Vf5EvX5pFCAdZtUKPkXUs0d9zZKfKtRR8luS2OCE4sz0XicXiBeSoJ2yualAPiM9VQdWVMc5
HN6HKv/NW7nFCQ1ENrw4ATDM8XmKiSrD9KShYUNKcpmH/+mIcVAxiYcEwygynACD2b8UI6ux+i1j
fWW2zKH0YT1F0XfTmr4Wpb/hUJ6lCTCaj4Q2aIXe7iJsUO3IXeZxuI8J0w+rXqOnZwDy25vDuY7f
mvZXm+UpRSkxottdhRaxpmI/oqvLo/A0me7Wbtg7xj+1hh5twDtr5tfQJQgmplDx2m9XRacBaG7P
KMbskp85mXxJOLKbf+pKQRxLN7Y6eFm/1yBHWGIRM0OGMvRXD9af6j8pYU5z5O1NSowoqUgnC7YG
BmR+Lf4VYlFs2hS9kYkN9qHSkq2RPE4gxRym382AHaf7rVhsG4XtV9bPaH1nXP+SE8Ka74w6H6Ee
V+FjFondWF6oSLg42FO7Lx2C7ax/L/IrZrHRJE50Uyi/Zu7Mw381zIudobeAWNtrDxrAGqnm1Zwu
ENfxxFAcnkW5mt2/uXkR5S3NvpoIryNpdGa8iUbwtw85+wZCghrK1gxiv81QqmQ+6UVnF2p1DGUQ
/kb1PMN0cj22uMiQTXuLtWyd1hcdgnceE1ZeITEOSMzVd51g/eR64L0g7IbIjUFEwN1FxOeuR/wc
K9kw4Au6BF43fEkaK7Tv+9rNWN/X7CrMg0XxOVNdr/EiwJsHdxFRaXsDlEC2P1TebvjjAuju1IOg
+adRWKFfcSjRra8k/MrjryJjpBtXK4s5dZEAZ9mV3jmATdxaS7IrVI+pp8Ya0Qq11q3Gj4uupGKx
4/FVp9jOwOWFQFzIhFXNpwqAnYh0J1PvQW9YF0ZJ8y8i2WSy09ti4+Ydqq1pg/kLVxwLCcrwEl7E
qlLxPnFRkrFJb/BUz5ABSkg20ew9mqbvJN/s6aB35veqEj4ohK3LHEN6/XFhTAv9Qx//IsJgTPzX
SHPd8RCCcqnNIybYzYyuE+8IRxGvfA/BmSQ0Zmh+myNR7vV1IDp/QAMhQSdouAEqhnx68BaG8K2l
R1wjbip6N2wpOltRqtXkrbPZfuQNILS+2ZNayXTNDAgas2P2ShV/ukLuomyDhX4+PzneRAOZfMie
jF20I8ZIg2m4+ToiXZRvaxuNv1IEPw3ao5pPwBL/yECEK/Wcmy9Zh/obcIIWXVPbXOVBfxjzW1Wf
5vjV4yCLwNIULkS5FEYqlRf297YfV8wJi4mu5Lk3YFUbgNr4lulK1iODJCdhRAez1GvsCyieXAG5
gwmAP1WRPd8stkZdffYN1AHPJBpF4LsjHTcNLoNqb23+0SCemav2rJMmPYZPVZm85NrgIxMHu7dz
uemw6/pJneJTIqZBaohFma3Fe+xC7HNNP7WiH42JfC9Rgghvp1lsGd18y1mSAE40viojLmFa9dFT
C1fBDPOnws4vCiefw/DLFsmT291bg9zjAhwl/iP0gJcA/Q+2sXMl3jsXcnJoPFRdc0nE82j+mBTh
bf3WCNy07r1N3jGyMR7dZtVJqvjeEW5sJdpOl9bOUpgiaSFiAgnTJc3I0s59SCAg38VEWrCWyHe9
5K1J2n9BG/tM9sgCyLyXAXUwDf4OlAmAferIkFkJgRYmLu3iWs1PMyKjfixvGgFsba1vc7cvVgFj
sr6PNnp8D7u3IvhDjKeMUyFIVkuI0cRi1jutT9m/6cE+zOJmyic4MLz2wyEu1Vagku9tbQ+c3pe5
vpPOtOlZcqB1KEklOSsU6o0bvE2J5otZHCymmGX9O9VfKHC2KWaz1piOTSrYWryr8MnJz0u5GyKq
mwcieAkxRL+p8YLDy5QSvbyKT3lIe9bAem146WYaFelR9yH5g0yyklAZqvAfAvgNmyV8lgliVibv
w+PYIxVjDJebZ0USlbR+pvkfFP2D7El2QtqhoteWVJIM8aTDKsPGSBDP7AXbljseeEIrGvoH9P9O
wz+ZTKDu4kAgKpYAHTfepU53S2w4sWNWHszwaYaG1vDdTTUVnHipQFTl4ksR6ofTxXmYmQOaDC19
3WX5/Zun4EfVq3AAN02fhrj148XtwgNDR/4E4N3iFufOZWgfQNZToK0a+Nld9jjXvJsm9Eso3g76
URTI6chEccB5dNBZlXAUOBi/nC+SNGcjPUQahpwUw4czYhqWq0Kvn/UyxmOmfExd6wb5hS2uZCTj
qG3ceyguKTZPkpHad171wOKb2WrOq837JkZWP8SGaWc3+Sybj5YOy6hgXXH11Z3ftd+i9dlPQqGJ
wog7imIruFIKVP0bnY1iFIESEqbAhBT4hOZNsOZE/wohm//NyMZjc4GTqwY576Kp8AK8abgGa6cC
r618Dckpg8CjsokmwmA5to+M8dYR0EuHKXCvkWaU2/sCowNecmyENDdBehcQLHRxb8NFrR2hRIr8
1KbbABVvtd/0rE10r6s7HsptTaK3gGYl/JLXqeIvtovn0LohSIPT20KV4jIPh+UpOFkuWgW4Svx5
qZ2JkLCMk6zgE0/S73l+UdQmvG/J1RxhwhipX2jbmbE7JLGhQBl6CtonlR77cov3wirONqpmREog
lR/pRjZq2o0i35ntA5sCmX/pfDYRqvaBHysReEmdDG5UrBPLF8KI1y0lrja8ZuU1baiPVL9BNn9I
8iXmlR2C8RXMtCByZkP6NqrC9+rjDF14ZrgSFeT7OfhrBpJ6PX5BPrysQEfOJW9l6Por0sBOhL6w
wtt7PBJF5nEelusOEWyEkpFEAd3pf7PoJETp9yyXJ9T1WQpVAPcByDbdJQQkHVn+JyZpAuG5th6r
8qDI2Gli+L2FfFB5jpWMtCZK7AyIfSAPAoXLaOVwjaa7rnX4axUy0PESTpt0sRsIPDhfavQOWJB9
gwub1MpY8zZWwBcahACHZ/BY3TNQoa0Wo3eWLhe7M1ypp1emxQVPbpXYt6HFuvp5qt9RWrGXXNWQ
U4U1biITRzbwgwwcuTAx9uBGEsT5YFDgnm7Wwzh/OkTXTjlpTWxBgsS7xdYlDV7+BwApWOhzTYCx
3BrVmzmjR6D2DZxTzmTeCPlsx+6a0KMXEhrOrahugFoMgm5ItURNeLSJIfDwpya4elig7pAObhg6
8gieLZD7oAWs3r5QFEDOzS4M+ElYSm+G9ShD4GQzsLxRBoBRPb8oOuIvDAReo9+E9Xc4a3xAR/QP
AqhOM+YEV6EMw4IAhT0ZeMmsi21b0QZLhccoPjzbXsbQPavb61jESyrK0FybTCMDK81+IQB9xEHS
b/MlNjrKUd5pqCHXwAWQRQyM1xCu4Kk1OWYjuWDnxbOqrfs4gEGqAhJRPHiBLYsdp43QziEjUXhb
dSV2CGWXXb97EmPwgYubzEg2Kiozd50ZHy0ZHhLUDV5HlihMGuCLHnF3IspviPZ44eJj53Q76Q2U
k3Lh0s7qNs4Tb1KD89RrJij/NvLLPp5PiZVh5chrUgGNqth2ufbJYGdfWkx4p0UKMNnkh4UOhSZR
48Jm66+EicWsyjF1gXJhmmYEh3zpKTXjZOjWMTKmL21i8uUQot2Z8svB24o8jpKLIVrOhY0hZMRu
klVAVo2jUXJi5ekmkl89hGa9DzYmUuaS3hZfEOGilXlnUXkzSu99HEN2NshuMlNESNEj6Loa8t95
WWQP0z+XOSVGBWvyB2/4x0D11XPd7yCaFLoiBJru4vGa0dGlSDvXocdEGbHBFVfCjVZP/+ZhIO08
Iy0sbNrPurOhY2Az82qyNAeEJm6XknGmvKUqwmvQoMRgh5zNEMhT2W6E1F5rWPAsZ+LauZSR+Md6
dNfSxToooAppgGOp/CGOn2tb45LAxEHMidSZ0uB+GQPrEKEaNx3oEKhlE/cmNIiGhfsyEvKFJh1P
BrpD4D+RIGxao9iaw6uVy1PX32McC7LihV3sQXovOOyQz6uxfhoDVPlYpRx2KNpPRI62Zmd7huxf
qhGQO8GUoRR1H8HkGYz31M51TZiFycaxeTLdgVQ4R70HgeP38OIQRRssH5HmwmB0SIMwkwRB9HTv
LefRgLMf5dZFy+iLmXdH2QtWi8OQQorQeipFJLPmeKWl2sRNezKsZwFbA5UnCQpELKB4iWngcehR
iZgsomi4vM+0Lg+ZjHblVL1aWPMyrsRxWaq38gCYB6saQ3UgmAntX9s626HCaZQFZIZFqGGNTb64
Yb2R6c4TSUpUgt3GCON9SqgLrSEVy3DueGnLmpmNvdX4NlzD2U7ta68eVfgCTcDDlUxbGBQ3azxN
8d1oLw0w6Qy8VMmkkqiiyYbCz9KWFasPm2FXIzNP0efoDBrHfGDeD4cePXMC29aGJG0x3OrlVwUN
o37VUcUFdrtF6bOth+wyUyxm2vfCfXRRmDTDKWECzoJ9ZeRg8FEwtsWwm4h6of8/Vc3XoKmtHXzZ
LccCRl04bnNMcZgEwJH3OmMYkiNohlBRdJD4ItQMuTV9zgyPJRma3WL0wHlVlLyrjR83KfE2QEbV
MjdaJP2YsVqFiSii+2GQW2i+HniP4JZ4dufoLRPqluMaWt7oYsavuCCA3OLAk3hoRPdcYJq22Abn
zrBHrn5yp58KBnhf/yGXX9kQa+cKzktNXCm74BZHdNpBOULyqlccQ2LckhizjgteGmOvo7avDeeh
8hbDylzdZb2b1PcUv9UDDm/lXrUYY+PN5VGLWxvZtjyP3Wca3yL41wgyV4nVbr1Q8cNGX7f7fZ4I
YMhqY2HvM1mAAJLBcNCtO8t7DdslEU8WJp8yBaXtDj+NSe7zWLZAf8PwJGW1C5X5OyQZCklxTpz4
ta1IFM2wJ6YBZ1ttdPOmG/PdaEhmzLUO54LCsZwolzhLmaMNR9AbT6qyLxXqhoihVgJ+3euyvRyT
Pwc2Jge585gF492FNhcGylhHWCU0ZEZonMUlqnXcmabGGSC2Ald5xFxWZCV7o347W7DVoolw7MVP
YZ5Nq8ImrX15EFiYCVH6xHEtwF1kJ3CRVE5xvGPDRLWdFsdUY+FrIIVdQdqAtJx1Fyy61tpORY9Z
ChKWFBXsYNIqvFEe++VqdQ30+Gml/YT6sJdKkXSfbgEguSh3WcPEdfSGmfG7CuSCA/m0jUXGNztv
GUTOda+7ASFYUEIstpSA2gLOPwN7LslgDaJS5TK0nnBR7K2i+awtiJnmxJ/Jwmd7REiUB39VOByb
zkJ9zZk7kOoTh9O+BfneFearlYe3OsLDGdjfylS40sqXtOy/wOaNh04FpNyK+lZWXxpD3dIa+MoR
N+IZtXn7GZyVsOIH41akpJbpAJLD6TpP+VOJ0MfKyG+vDN+ponU7jo8hXz4mxk2QUEQKF0BvtfDv
dTRtupns2AT5kar8SnJnZvqD4bYdVh4m+FmE8iCri08jgz7QylMzEiGQRMNjxUAKEVB4s2zzOdbi
kw5ryAyLS19Xy9iPJRssCsFYvQxw6yTGXXU2zg9ty9LuqIXlnyJPwXPDneBFT1BRMrZnnBcFbMZ5
lLV1h/qcFR1ASScntrvGSGnX2Mbd/He2u68K7GecDkSwBXMF1B0mc81KqVPxhzAhTTec0F5yrzuP
pWY2j1tLz6ASWMND3SP2F4oAozwx64NmdH6eTqwmu/ItMrndksYvcbSuS7GYpyxouNVS0Geq+0Ca
hvAPAesOZtm5Hjz8sul3oIG8j9B4zSlBrGYzO5cspv2SVbsLNSILtEDepwBwbrCEH5Fd6M8TXBfH
JCaxrG9tr4+0bcbE34rms40oxGtb32C0xYsOeWnSNLpAyZSY5y5R56LJPycZHfDOs4cZ3j2WiUHY
vmUpKeoaokB8TUcrT3r2Ax5nk7ZrHBI/gxCnfOeaf7Zl3mKzuaNJkG/8BY9Oxhkw5NWjPgL1irBs
Mm8FL2zmekYOAkbnvk63hdEX+15vvsmAvGRV/mNE1ckIjYupT3KTeXq6c1FuJip/wx9zVI6zTO2W
a7//Q/7mh7bxYY8a0gP7XCo2NWMV+Hj2faxzm5mdq+1ap7HST2MDp1grr/ls/YneeWj74Nga9Ydr
UP1qUWsAgKfNGgbtjbNj5zYDgKnoGMAllyJ/bdyWBwCy4OzEVxHHX2Y+MSS1NzqxF1piH/qs3WWC
SZ8TIJu0kvep5xPMComy3TVBUIb1DztqXMPL1kW/N3rXXJ06vnidvXOE8QlYJMeGlHyiQTqOYbXR
pL5An1d9gMEmfHF7IjU9RKJ1mezQ/WzaPt3HgJ29EtE/8ahlPX2gqtrkQfBqmEtcgnskZhMntWRa
kASsE3LmMkGjbaLIOBPA9wQ+0ljbjbfJKxJqOk5CAL93dIMXkibZt1Dn9RWghaSc95lH/1bqUOcp
FswkPbVeNoCLzx/HVl0nSOiavRjZCqi8Xtv65YhmDl9UzhEs/hyFr6JiVYinAaObJog00GFvA1VE
XWtzIlc2eP0QPHM2PU4j2JguPlVV8hSXyWWK2qPTO8tUF+aKzXbHmbxrFMkXEArkn3f6Ux71105A
U5dyW8po3zk21Ue11r340giCioZQsAuBiUVJGn9aToO0iKsvThg9mhV6wXrS0SqkWF1m/aqG6pIF
cbbBTghqyTMp+Q033iANJQDElNNxdrQfrXMb0AzqPngO/wwD/hrmqaSP+RzK+ixjel1jJgmkx6SP
+vipsYZXcyB/ooRuvEYG+IVv7gI38GInakkJ7b6lzqo1a+fX1K7fC9bXZUQOBoCRh1jGSGT0jarY
2GeGfeq8Ut/qnKoQ3xDGj26CRDJJ/wmLbBDLHLZhhU8rFflFUx36SLZaqAowS8jCMrbA4WgH6vcB
DRkTbRZ12vQvrJxjTP7CPranhv2umfpDtuSi0k0khf2CarXeNswDUPCkDLvFF7BZYgysUL2g7u/X
aMb5PXDtbPSSPdXUkYRVNrjKNO09yhtOoGk+Vy1iU16xVQGLbo3/jlPFjJod78JLXFE36YwcWGuk
t1GO93qk9iottOa22R9EE+Ea0/YcfAfXbR7mgMg5l7UuYKclOIeP62CnWIRSRI5bK8Ou3WBC9DuI
INwA6tRMJIOb40ZHR762J+vYaGm4bedEbDA9LYEz4eMYODHRTB0zUFZPJrKMLUpLCD68a5bdIOf1
iG1R6jmKHWpyBy4BzVkSDoAOLOvRICPZ0mjHWtbPK5WHOzWwDsfVQiFpU36F/IwoZBaqB0yDScs1
V2JgOR6Xw4s1oIHmJ75bDZs6xBK7QJBoFXXTxPqoFZckzEm0SoR8ms2IcKNlbsXAKLijyaaCiX8b
esTUNUEiVxfuAdLLY5CE5tzCJAAWWPDTjKTI/NLTigVL+J7MreIXLN7ciJVYLAmG9ow539nBiIU2
9OBiDbax6kX/KsuZm78njiHs2c9S2w8ZWDpxDrp87+qdw16dFjawYDayuEuwH5fuLR6LxUc/VI9h
r+1kPAB9mocfPTa+5ghkST4nnCd8MPowPo0cXG3thLA4uFaNKrlUSEJeQe1wnA8OD6Kc+f8IQwiR
vSP7Tl4sYb6MkDFY0aEbtPT8b0yAtegQ4Xip2NWFGusBb6i7NTcFDXhNmdD0JFGXrD4E19HK6nNi
0/WPxiPQxsnhQY6N++a56qUoncTHi3JWZQ7UYMrfcCGcZjnsdKt4dvRml2XBc2pPz7KYr2FfPvb4
lSTcWci2H2DmbrVl+VpI3rU+sGB3NHdb26BKgxqvpuM+hG2wV0XpFyJ6muTCSUnRRibutcHlnHvU
VPDF/WFsOI6482r6PKwGf9BTtTWi/ltFunfQczUPc7rvbB2lzcBcP3UPkG1PhQ4og+Uzl0uW+FG9
7EkW6/IYag4+f49RH6G2Ex++l5JM1i8Ok868IiG9e9rwr4nygomDdROlg6CU7hEKSPqPUFGaVcYO
daefHIBfLs4MAMYzQ7PAHzv4xZLmxOTcwcn+F3PT4CnJv/E13ZMg+DAHggvdNuEQdn5bt7mBF30B
f05ZJs92gCc2LhhthtXtP47OYzluJQuiX4QImCqgsG1v2DTd9BsESZHw3tfXv4O3mMWMNBLVDZS5
mXkyTWGNDOpxmmnqAllPE6GN555nj6QM9gMLEOUUNwzibcH6lzvYEKqR4EOIahmY+E+VwSvfthUT
ynRPvp/zSzLgj8oj1I6MG6Az+weU3aOco0uTDVdLSRJenMyRIdZ5RJ8PjrynWqRnUWb5QWRUf7rD
fMGrW9Bpat5gIexdezgC838s9PxTF/M7R2Y+GSxEqPBjQItFDqyzmNeOFRnniuWG86k0xkeTzPA7
vN7w1gMHPjRLO4BfI53EsS45TlOuvJssmNdQm/M7x0pvc+4k90WcNuuyRyjqFDSsCCQzmMiHue/F
1mWMwrLDnW8ymewYPjuONghWUty9D1rzJTbzL0kSiyxxy3W/Mn+xuaMQyO5YtiNju6k5SCnL20At
M5k/ktBVQgdjP2Qdsz+Tts+2ao5+pd7HyARRluG9hcV6cGuuQkwy122Nttlb/i1pSSTFGE1WaTbd
1Xpckv4ZnlP/w4889hl3Nwn8M1kLHEgvazO948hC6s12vEe9LFqG9Y851GOlZogokU8rfDPyN8TD
ldT8OTHGa1CY50DIe8b0n+FkvnCoY2Uj+NXbKHoaflxAjnxVzUwiZy2/dUcBBxTWCwyQfyR1X5uC
I0hOkdTYWG/AS9BRQko/VND+FRmTsRU4yAhqUypO8zB8R56SWzap/oDJeTNSSslbOtF61c9bAyLX
EPYeiy2yGPtCuwotwgKt3TFDHx2cIlQ+JBujq2CXifquqItz7AOBkExLOd3C2Shm8ZlzO9u2UGqY
8SdcYLhW1bUmieHipB3U/Bnk1H7y62T1aK5Rct/4uNsgMH6w27wn/MtBwLxASLgXUPQM2x4PU8FW
Cxh/NyaMIyNeoX5md58U2IHixdIpFW1w9fLKu3cll2OswFwgn4OgZ4mliSVunsFgEEyzmfqExmPP
PS+x+4uZqU8LRgCSEJB+6EobEVhXpzCfKkfQTjFX24CTN4Jl8+im9NGM5q+eQ6YMJg5dqDcWsp8O
qd9L3aPXClSS+SVj/M7Jl+FLoucHzxO3sV9KC4zgl8kYs3/yjW7nfqpu3PIZ7FMFZEeoR5aAVVzY
xAZrK9zBXOnucFI/TTVi3oRXYstMmtKrJjbOfcdow1dEV2sGSLvOxpqFTFjtc62fU96+zMf30CcE
BUN3fmB+JYGcQcZKG0xITo7NyXXMbmUa1byHzE3+wA/eEgNmSuHj4+h4HgLXJfVhZ3uXjtqFM8MW
dmzSZj8Y8OK1pb/U6J2FusqIo3MRu58DeO+N4nU5CGiHHKSWha8CS2ii80F2p6ULuEKYnAKCiRyx
GLkRcEZ3M9lZokwbJ1B/QFNgN2eE4SYP2FgUkTImZW+eO1F7z13UTDi/WG4HfDScQSuTSWaOOd92
/PVkYlExxqU4rEFYIf7Nk7Uoof5PIZ1gbeA9tCtxR5TwvbHMHCN284u+TaCNTH+ZYmaLw3POw7CO
HCa6bU903wZl4vB+ExxN1kbIhTTI3I+UOuo12NJjBC+UijM+NIkhitecoo44lDsbOxMfY7XmEIPF
AHfIBkuw3HZN6pw6XL6Z2f5zk+ifKbKFT39rQvq++b070fS7hPlKE1Oo1i6VDcO4nS0W39S5WRo7
7VgF/+yMg6yRLZQ0FezVhCMA7CyJOgPHgYoXgViQFonGpU+oFfiJcZQJ9uPO1ZjcDKBLEx2F6NcL
TGnh11Q7+pzxDBYLpcqertqnEmmSz8kM1MQOeAsTKHbwyWCmFodYOI9RE2+r0b4WffWDV/kEIRav
WFV8tq05L4/fX9KgmEQ0v1DJp1P/UAwUi0bKKg5Vm75OpT75dfcWOtNv3/Nmp9K/AfJ/yMeWmqM4
wsrS6LUc/ocjcsRr6/KZTgjuj91OorBOMWorCQVIMKrcoVb+tXQy8zNyT6aYKOYoa9K6B7X+QMQY
NZp9eBuM1U/Bbr+OUfKveT7dxZlXwPGimQecwg8o7mfyjX/gb777sQ1ouHOOtenCkvZpakmqiz+W
hygpdlzGuYZ28r4wPSgTflddahk0T1FkXsBgPeRRA80zbI7sUhsnbhie8WcTH7p1He7dOY4XQP5P
bBvBtlTO0cP+jJ5h8sSr9p/PtXOeMCy6PSp/MXFhpxWs6WjTxCe35JLevPDSj/aZMQ4HdJN/Q0B/
OEz/6pCN7oIb8c+MOu2jCuipnvuGgsY0l3epmFj9Pf+agEAg+cwaNJFOagEr3RtuUe8diZ3TsaxX
5dVPczozBqcoHEYdj4ZGj6NsSfwYwr+CS991gziB7mAujqvssGSXNKPtXR4gD/pYGUUJYTBOmYjY
8NEAZNl5R6GV9TY3zqcasERltXxQhvFRGbXFULPqdikixipOyi8Y8jFqRoqZkzBqOF6NKX31onlV
V+rocKjWpHlJ+QW3JKyfY6n30uy/YmF/zZRBoB5L5vniJ5miK+afK30Vb1UxnMFc0AQdmWuVAo9M
6Nqd9bYjXJbyx0Ymzh4t934eb+qKY342EAlqhvjaS5uYYgE8RG5bsz4X07z3AlQHe5iZkhNP9D35
0IzlVzdEoNZC7kZ6RMMDTdUn+lVN9imwJgwssf2uobPlTrCNcn+fxvo1CdKrF9FtVXwrA8Ox9M46
TR5mxpijRwdPD691cm8huEdIWLTveWyO9C9mGvuvv295Q4Oq+zR7XkSbGjqDwyTiIEYZuqQqtkiE
5mT2kBaxJIUdgv2POX4Rz+LI2R2NlswouFwCKCc2DzowS5rt+0uZzw/JbDNFrd50zFg8Z/tBYK/L
/FA5LeXk/adSyZ2v02tFTVXgyZOMzW1Hb3qWFueeGgIOGseMko6mtt9SVNiWYiKTaTBVtO1vrH9T
GNooaU8+Y90qobuMqt95EaTTjH40tLN9paxdWXBts5V77S08Ajb1l7MRPQQ6fIvK/pCzRNc5/cAt
4dbKOSUDh3wTPoByzF1d/lnlVwmytAzTy5ji/2rrhDeQJ3Vblt7F9+xd0ls/8zztPM5uyuN+W1sN
3Z8BnTfcYNvsr1fiUEYp46xlxP/KTWPVVeKaYcoq0Sdi/eQzOAlqenx5QIk1PNZtv3PVcCi7aduW
LnndGTOpWNej/TKX06bKh2xj9OQ2lrpxp3uhjO0tjucHK/ZfyjC+BFi8WX7vfaq4kXwh1RjwQ5KT
iqstFTa3IPKBHizkDdZkatMyOgyqjtJR2VsPfTNPhySnatCZ9kMTwam15c4akL/okbg3bNQak1rt
KdLfOUVyNkYUMEyYM5uoWQdx/c0ae699xhPtxOfgefNfkk2/MvIy8F4GGKSEBuw6xmifw0EK4V1f
OjSEo0MQkaxE5p89H0RAPZVPjJH9XToMF0OqT13lzZrsz1XlpI9tfIdBVj7NJX77kApRDpOCfRNJ
xXCgajQQwr0QdKZu9TuPw1cPbYC2hh03K/zhM6FHwJH07yQCLqyZ7BAddlOebN0Ezxh08wsVXPHG
aMArVAzSvKh/4Mqw6s3q5GPqk4hHvZufE0LpKsiP8JPPTknnG6gpuwd94UCxpRaDQE5Bw0oiqw0k
emzBhDti2OSrOgrfgSuzrZquzbDc4HcKFHmRwirCl82U2oQywbAhoHdihtruU7LRWTWpFpB7KYHs
52UV1kwvV7YLf1LMHF5mR+Goml5szjqNhZVS5ycuAA/LvCzxiJlNvkdGqN1xpji1BkQixK/Owf+V
1OCzqZMyN8nEGC9t+X9wEOs2IqtAZcLgx8AUmJQOW419SSeuTw3zltqhOirDlGmwkxPikOdmiSoX
ZkCQiLsnXsAhvqts6xzqkU+YuuapOLrcOiZD39nN0pAuXqzZfQlc+5y12AW0j46qy2aDbQAdyxn2
Q0qZLI4ChExZ0wbnlsPB6Zo/YrngCws8CbXJbmjv4LndDfVwn0sIED21ELpZ4hToW7FrPzSdd4s0
YlBQ6yNCxmEC+828cMfIhDoJ5zwkutgq10djsvNfeBfr3kVcTOZXEz9HZ0ThRuCQiRvg9/iNUFbX
XgC2P9Y78H4XHbSPHk2/ntBfiFIHS5WvcL57UsXN0R6T5051v+Cs8HybASXlOFl5nNjBsS26Z5ql
tp3Zf2cTR3DMcbdUAxienL8xij58nOZuLvec76ieT5t8Y84+Owdd6MFwah3gkqX73JgoQv3wbrnQ
LkRrv4R6unOcGDKSd1yaxDqvb1YtDRQ4Ba1LWzSKH2Pxkzk0Aca18WCqHqt9WH4EqfMTttGi2S49
hpV3ZeITrFur3RPC48KRwnF19KNjFlfQbd9lyT+rZqSydQfsM1whbr5XPnVtmu/Gwr0OwBDQCIrw
IaTjx3FYjr0YAhsJCiFisnUUP6GXFt9zk/0aPj9/4hODB9NLZHCREcuk3RRutE/beYsCA0orvUmG
J0aG9XXCfTjmhBD+2uU2JPzmXSK3utF8NvP61rWcBrkDPwkIZB3oaNs2oIWnZLjS+VAnw448w6l1
63t8zrdCYEeJuJriY0Eq0FuKs5ibVPsKhgRnY2yWeV4g+GSbFBDgxCl83TcwcSNn7SFDJUN9aiNW
OdJphykqT16pr5Ww3hNruAh+0+Qj49bio+a7LF0fYTV4StL8ISJSo8fxU0/UL/Wy4OIpZoFJwH/i
rvoxZmJndvgL5wbTQY86n9jiZi6RQNm+9Y27zVpy41Ql4rwg8OWkHHztc2w72BqZBkehuEfYfbXD
8tFR8p1qOIhodKtPTAGxTKfBtIcS/ZON/gk0wKMVRgTu6jvDzl50wjEvMK4lrllvRliY8hND54Mr
x8ehGK6BbA7QRU8OrTNVyMqB52bqqMowwvw4j+MxYWDl9zb7BP2Do32TosDs0TNM6E59JahGiU5G
hG/CbK4t9I4iN75ohvqoGDqYdAm4wCKRrYNl/0dtlOkHh5ZbNWSP1hje0hHeSC/yx64oNlFarmtc
h0lp/nY+9FnZOpC3sJxipYTXyNZgMTXDqezSgDdTFcxMCw9JBwnXSz8I9hDQHDreJowEMNLKZNw3
PDi5du9Cy7tEwfzouGSrpPcXZv5Pj9SB3C6f3AG9iGoGgfEkFZy2yAT6Jr1xABhLiNGgj+7NMbxD
BFyar/8Z1fRkYXqlbOSse34CPYabEqdcHU5LdeM2SgkmUJ+IgzuCCVsFdxl/pwgDtL3pCaT1viYa
XygGI0Ow1+l0EwECwtBWx7HzLn0hLqAbvxL0N597dunEZ8Np79LKN5aSGywl450bRgdvAIGqqn2Q
Gs+OySMT0n8bk/4CWLIamTWuUjapkGsMpn26hZKEyvRyKzsDEJqeBxjxwTO+Z7m3QkhI6YIEs2rt
0tYYHSdsA0EdA4hlc8ZepU7EEGMmFvmr9lDUfZ8OFaz8BksQloOtF6QMb6BR1aK3EDSoOBgM/YZ8
ep5LRlHJiAo23VWjs5uz+W0yxZuakkemOpsoHu/mZtyaBZgumhTpa8MpDDLMm2Nu7lz4MNbCbVW0
8oFGS+kSQL8Rr7Jb5gox/iIfkOe2zCSIzYFR0KbMRfwAEaxasI1Q5BMZf4AuKDezmpsHPBYhTU8Y
FxwbP6SL9/3swS1Ym9i2HzWsjztGFEvYa0o+8NaqH7vESK5Zt39px7ORkm1yLpk7qE04JvOHcsl/
2b1i8ai8JYqbOy10Dd05Wy1Y4GVFhN8DvXJXpEqegI+5D6PpmW+hiAKK5BtbEYCbwQuEGKgqgCO4
qXgLQmkRTRjmm1ug3lNR7krG2kRpsPfO8AI52WtuTz4ZNu7nrcPopzHW0PbWdTq9krvY1fhGI8L1
Ztc9qPjJoq+7d80HE/uodqqj6RN7HN+zEumhX6C/GH7E0pAEGZz/bQrg/Iz1yo/RY/B9g6FgBwpW
IxDLxYnN1Q3LmN9+cKHBki0OxIrR++2drnlhOyYQGDDy3AVHnK/8wVz1OWM+39nQZPhQ0CfumpQM
VvmrESZnInUnkeXHIQChzDvcGyPnLnlO3OkzH4FHteJx4A0LvZdKhae4RrYbWS8hzFITuJu7vzbV
2wI0BPoZWgRtiEyluoDq6uGbNfwgOca27JNZ+ynxLWT+K/zKnQnlxZPOC5asTet3v9qa7yqRP4UV
eTwdb+nTutFCt1mGZST+D7LvmfyHl3r8q8z40FodIJFpbTUX7CtrqSmUKKlGL31OkwjlK8xh55lC
ZUyaKxWM9PlAkq7ctUpu0EuY9NEwWpVbJyZYJ/07vJhrBCesZlN6sY38RdatPAUDG4phesmZGPcu
Seb3FKDty5BRzlpV5mJwITpIbIEJMoHhbp4vdqkvwqnPSQxWYMTUyvPoJLfKxR7sZG8CO8A5adOE
BtEov+CL6vdBZJo8PSFXPeQKzGRT+6Rw2jFoz77HOPv1ARGB4JkQoG0O/ASwV+NEyxoMC+OW1P3w
rYc8Qp4fzmMRH7Ur5nOT2v0Wz+YD13je1uUjcSMnAazbPDdRPX6psv2y2+HHnrxb04CejXq0jjkk
woZF1h3FL2NOAl0DyATLpFHO5ZZrlYSdPa/Lnuswq/f2AI0qooBiycSpYLghoRw9CQm8UR3OS6Xc
4d43/OgZN4jxqcbRPZl9/lo7Mn1XBo4Stt7yHGVUKunCBqRquwAQWfQdM6k3eVS5p64rf6izutpG
hddEyeyYxJP7gqb9C5P7X2ZmPgDPBMqlH9CETMtZWxL+JylVnJgEj+eGY/ixyosCcjr5IMQf99MY
h5SRaggHXC90YbbJBDM8ef9qnkBPV3JirBkAscfH8F3GNL/DFTizb1ZrCHp/EMXdN+4R/OlZqe56
pX+yePqLS/LKqnopHIqpWB6wp02cZ3kV9wbWvUM+9caHriN5cOO6pUor7S6qbsenJvIpRe7teF02
zOwTm62xLGe8ZaH/Az2PkFjscRfhUDEzzqZiIHPBEJaCZJBryuaxUG334ABlXucl17uoBPtTDVN8
odcl3ocu7CCRnupSM3OoF8CYW1jzV66KX7Oy5EPaN81d4o9PoyMc7Adp/qeckdVqshoEQwfnfj2g
yTkhYQnXws6pE558KbGg6DpcYhb4cMrawp0x0icJ4ZjxVFmeXb42tkPUslKzYnglSBtATO2O/q8e
qcxHK7WSeoed2yYVbrUv6CzulvpFwP91w7DY9/OI2GYoHnQtFLFs/2gFVrUtIGhek87uj55PeRtD
3lucCLomQlAK/BpvZB29tHr86H3COF1gW4/SJCIoQIFwHB36beK3Pfkz0Z+bJAfsYbX5fAmBEu+i
OToTpsaRAlsCrHuvL6oS3Qab7JdnyOx+9kyguJGZvChfxjxeXUINnf1WL/zwXjfze6OzBr4eyyWY
ArxJgaYOkhgSB8hAX6wWF1lmcnWfHQyqk88DVEVAu2VwdtrchpyfkeftnWcYvsictYDqllOy7Ya6
/eqKhCPHzGRh9gLnWWnSYBA3NQNG/xp1i9jjw+c06Yg6WhplR0xc6ixj9tb4jpYlk7hEzfinsbGm
UGQPgABM6j4isLVpCipq3bG1CGwAz2+s8WbiJ6HrUvXdv8DDDQM5qFgi0A2hfrt+DjkaHgojqrbU
On4DVvcpO6mh/aScf3uv9raRnccrss4zwzoujTJUXIziyNl3lZNfqllFO2W1Ej9c+RnCnYVdr6hY
0gNLcpRzRPeb4cGtGRJq2cZbM83Cmw9pcWtNNGLGBm5ZRVvBiq92k7rSXzVm9+F2xYNfMMArbHLx
QEr6g2ePDlRM4Z6tzMr3qYUrLvBsMvi1wpoTJ/DMa1SIeAKoOqTysxOhc0haXb/nuujxKjcfnit2
sDnOQ56hf6W8mZZ/N4z1h+Ew7s9CNMHSIH2cwoI6KoseyNbEiTJAG1wxXHswigRJyy//PA01fARa
tkJ+tu7dqn/usBcdsio54t/iekQYHagYfBEV9tdR4yhmEPWL5/C9qpt3x1DPXFVvCAb2qmS2gzke
HNQw0x9upi7AThJPo7OAgPuw+YG4mTPmiyHw9QvToJn1JrM5k7bFRGvoAHoQql+9E4BMGE0Yzk7w
54Et4sbb08toKjK7TUT4ZMjUaRAZhYnL8RlH+arMm/hO4MRecRWU33bgQNKZW5gBmo4fKFn2FhsV
QqrVIT9Mb3xKl8rBSjrY+Oz9XBAaKnOcoKL1/7kG1buBtWyKipm8nmV98juNWyVN4pNrzZ8sG8HK
rPnpoNYZ7y17MoH2Yu1MEeGuqlxTfnRDCXmtQYCsFc828IH5gwsg4m8xf3RG6W7DmbFKzBjqFEbc
P2yHW2++NBVmTKl95i1rMUHbmGMaa00otltdqCdmmuYupGaDJ1KgXTbOsfScfGtMbDxMqVzcYBan
7JIeowgrAQVGZFGUeh3iUR8cIY6cwXhKuvkeq0VFVhlaZdVqFLwSjHnbP+J+uos5nu9xvPeHLsH/
qdyw4akQxi7IOc3RfMFZNBlzINqclHwztnasGfKOovVx17W+AjKgQ3EsyqC8S8PB3pdT71GDkWEt
qKoZtDemnGMWE95NTBunn8EveJOHxDZG7mtPsJ+MqPQPTNomOstc5DEfBhT2K6/ceZIQWlPmhEpw
VuwGXwYnT5d6G5oJErFlnj3lU+HpTyFZnQjrAG52a5kbf8tx8ZOH6Y+VoZixRg1bq8mdnVTtvIfj
zFdORzhMfgebK+kMno24b6+GJHhoM9jJvOnRJa8CwadAgOtzMGGpKcR9phz5W8m8PuJ97dYkVghq
pTrfcG0lDzGNAs+Snx11NcdXK9D/qj4hVohb9HkcdPTkmjUbU7NctaI+MFktcAlDgIz3NTctTv2k
KmrD5Jzu07HlxS7GGm8c3sVEq29ZF3R0hL38c0T3Y9lJtE/aAF4NZS4rmpThesJe43JjKcTXJDs7
PrSVrOC/JjFOJtqumu2sUiZ2djpGp7SlndWtc7GroH2tElpetkQq4he3akEzJpJQneW/RpFDeRXQ
B5tr3GIMmrNgb6Qg8uGNU4vBSkKz2c7MYeHG7BZcHpO3ti9hmZcDkb4Cbyeh0Y+hNukANzz5MtgK
Fdo3mQhz6Vspr4o5oYG56oEG6qD+ouaNm2HdEXlwQ3z/EMq3bu2UG4Cc1KsNZX+yRv/DrYLhy6nA
tivb/SeRkin/kDczVO8z+KYVJ7gX7MkSiBnETWdK2VIwkF8ogWWERpfQaurJVqNqOwfSbcZDF9a/
1kJ9zqVKjvxdT30YP9EKiXIjUP1sYvQ3rqHtzs2iA41030oxThsG4BiJYwEizCJeFHLD4WBlf3Ee
TkdRBDfJyBZYEaKBADxPJ9Y83mj5BH4LvOmYBxN5bgVIoYIfjsPXvh/a7r0wLShiA0CfAnQFD8m3
G4+oTFxgcfIJGPN0aGywcb8qPUFVjesRb4WDOXVCyafqrYEaYS/rWRK+zL46MVIbsYQl1aHJaVwr
fRYGr3TvJzb4vCCjMk/EGMqmjliNsVBgs0HqzvrdnIZPqe/9BBST4kPQ0IvTgJW0tshnuWpXiqI+
MEkvt1zUQZcKatW6IbhKZQUMQmhCnBqvYEcbqdqx5/G9s9pHalUlEz2hjpOmwSjNSWTVpAI3jUcQ
L3Mq7MYTZ8FSBca2kBOwR6dtvA8Va0a1eRregQjmnQU891rKpqP7SL3osRareWrAyhYFr2ZYNO/p
CLkc2Xs6VXxzHzYOJY3IysYXhCj0XckJ0+zL8lZKWCcUUeJomsIzYD7BmlQgzDcBtkonOENZPUlU
9zeNNRuIQ8v1R/4j7kZFeWfes2BQ7iHIqmVYIlv2VU5TTDrpEJ79ZzPgypgBvD/Cl4VsENGECWS2
OEUi/jbpBn+aNJlju+lvGLahHfUm0zAnf06HirOHPcLyGQMTkSOKPx1nDHYMJBCclphuWmU+eUyA
KqkbZa8egzjqucbNbI0XLoDfVoCAHrPrAdVZZgTDRAqnmoJTXmQl6Sj3IcnSH+FwtPGmmqFeEiEc
tWFj4+qOmAqUVcXt2mTrMqCUre1Eej8wQj4bZeGonK+M/ZqDcLJpQ2kDXFmWuft6bL/rLPrI+zl8
ioqO1hurv+RJ95NI+7mIoz+zKaj9gfYWEN9Z+11P0if+Z3XurcvMJzMvKTAa8nsO3ovjnC8MYeoh
x9xyZNbLI2a6O4RyBKG89ik+ruTJDd0fNp5wT1wcixyHsU3gw41os+m1Z5LuR/rR9qwL4H2C0yM8
jFK+VoP3Xnhgb+YMkPLoXVxvxE2N7XnVzbizG8+jUcAIYLkFWfGVRgR4I4SKuKndX3sQ45H/CJqp
Jkqx2UhAGSxVTjKxn4wwG/bFXDQwyEyC9jKnSMiMl9stqgsTl6Y6BFYH+jubyuIEicE9GlD3D7Ou
KNs1dEpyNcDOTVQy3c/4zBPGVOvOKEB12DYhZ2tiNmMRbhCVP52scvooS/eTmcVfbFPfuOBZbDsy
HgZOtrJbYK4JZge2NXv7v1WaNtK9IXF2yAyFJUzcgmQy+SNz6N/TnOgmEa9x9p/UrO5rl0huIzCy
4e/455ft6X8gbmyVV5eaNtw6QASGuP3CiBKtp6ajf7EZnsrU++cV1H/YTkhCbK7rR8Ns0ENtJitZ
JW/GUu0ZNxKLOMV0Rxza1pVvmYuMLaMDrUWHCFb/eqB1A+N9gi/cNvv1XNp6V0zTdAtx5SCzi3iN
2ZzJhjKehPLNXT+1JeVQvAdlVn9hQypfYl3g5cbvwsSGplA7HOCQKr8+xth46xVk4/jVTHsF39gQ
J4LK1pefws2RqmRrV978MoyYmlYWPYmb0G2na0AuZGXkKBPcVdE3TXBaQrgsT9PC0bVdwKiua/SH
KaOGjHGtc8PAYW8lGazNwgDcGACZyWRgLYHxhhoYsLjERo7FMJpr+ch0+4n01oTjnOy2H+HOLtDH
Vk1p2r8av9d9MrYkf+DkosrVDjRAMYiUz6EKDKDidA/5jmHAH2Gw9zOH7V72Un4ZVjXxNrePTUcO
hmlmi+bjLl1qrHKtwhviJ2XMqtIXmn1KtgyOedD4dfBChTffUi6jRDJxyEZY+KmwK4Zb3WgygnWB
QbMJ+T5Eag9PIQ1DKI7ZJWqo7DPn0LzhDaUoIzRg18wlYdIpMa5uT5VzYuUV5U0olpmOOraSod6h
H6Nn9B4BNuoE1kj9zy39C1vHdiEUOdx3RAfz34hB/cEUbvbMMIxtOQwsLDV2Fh89osV6hn3Qf5j9
9FA47VmY3mtXdMACW/y4ttBqn5gQCGA28snFYBNaCQ+H+ze35aZMN+PCYc+Xe3fuYo9o5ATtR9bH
ltoCXlMqVRNx1zt9sGfSbu2xu91zxc+vMbf3zZgDocyD+WXyVI0JkI4W3t6NE6TuYXTt/GSrZbkh
gk1UqWSUK0HArpTv/vNcSl6GchmSW5h9ah+LfarGs0cagnoBTGS1l4TI12A7pS1+KQV172Bj04hC
IRFsZusiWzPYV7UQz8xHeT+F2GkH52BJRvVENkk/xXH/YdjxW2GQtVCkS5jTsygw/TEeKdSddrlg
rJAx+lrlQPURXW1YznZPU2xIOMSW7HZjHelN2NY2bUmkhgjHJODbwz/DpdHC8QzvjtefvoIIrqOX
+O+KETMiC/0rjEfUpYUSTCyRv6F09FsSoB/xLeJim8P+LkMDYShS/JsqdQ2Ec+urxGTMlGck1xPj
LMOQMYfdGTi3/RjPj1edZ7v7Gi3p4iMCjs4H20MUjr6zmuB9E3Y/UZ1WmzaY6EFFU3vs3bq8c5S/
ECZEcY4ctz2YqQnGVGJISQ2rQxBxgGcZyN+DTvt9X9dCMu2U5nnszHyn7JzCYFnMu8qY6+eWPOa2
ZUqxLgqukVUPfjfB0hc7M0AkvyNLX2HRMPqcWqZpzM8i644UkDQJ/qPYubNtD3RDJIT9VA29BUqm
ZFTophyASWj2H4HVdE+ycMulgsPf1g40jCIsB3TzMDuYpeu9C0OSprEb86HMjPaE77Y4TGnbHQvQ
RMT7RrXOOdLiZsC31sfSf2iiXEF5LL1bkhj9s2eK/BjQhLpHHQm3Tu0qOkSz6IUDZL9nN+aogmve
xKnQ9d377MCmS3FNwhIJKPedWjwKoi33QWmh6hLZOfR1vGw8NUYIRtnbjvqywM2oDdbNb9FGxq5x
gZfMISNKw+bjnpaTKrlu9Zg00zLK4knjEpzfzZWYsN+QzLRpPN4UTfje1SCJUkniix9BHJmOgI0o
CEZluSaeGJfPhR+qbTzr18EtH5PMqCDvyAAQQUvvIPoYSQ+bUcBQzFt0RLkpRiquqo5RYE6Adfbw
lM5ZvVFGF+DuhCoPGPM6K/k1jJi5KMsjw0DIEGLQ8DRM6jj7/Y8Zq3bdOeqhqbiIjKraQA1OX5vO
8J8CjwhQ2I0YQFXbsqCBX+0YWu8N01o4oxhIePLRSs22/s4GbD1g3BklWUm6C9k7oDARxCPo1O+y
MTa2nWqjXc69eeENxSBYgvqu1XZ5cwc533e0D0h8NVz4iakasFomRzjUVdrVfapC/5ZRjcHpMFTO
J50onClcel8IQeDV/iNZ2/ywRwInVHh8duFAdw0ZbEs+qzHG7xWQGzO2A9CbDrjurBnuGH72jB00
QiltyQvRSUuIEw5p1b9oesX2DlGkQxBMzyLUDuBoXdxsu03/4+jMmqJFtij6i4gAEkh4rXnQKudS
Xwj1U5IZkplf34t+7bi3W60iybPP3mvDiqEkaF9q4/9EiTjwJhm2XlVFZ8Y1F2SJEd6bNpayOEjd
Tdr115rE37piNXDCi5IewrGfeYH0FCDG5GRD5OaV1ZrlW+NoUnOG7Pj0cQt4Bp8YzTHoOhg6r5kX
htvcBCMsC/DzRoIM67bcEKLSIAPj8vQGtseezmC9H9tAWK1QW9vKcsxHY2CLTZdEfPCTAYAcbwvx
S8VM99a24q/wfb6tXdydRyNZ9A5Eaj9o+k2TSntd8xfdCSOkIjjPqamDDIEgpNp8b0eyuhJFIhPc
YoTlcp0QmKoVUVehjhV9Bhuz4AXIv/UWK5Wxy/C6swO+lYBWdY99I1wZvjJPtpfC7HItuQst3rqN
2dKPm6BHBYF8GZ3+zvFF95sbUl3zyfNfmyaHlmk0FlyVjH5anIEK2xbMHDLWlBDHY6S2ERKezx+W
eEPVcxYSsvL2SLUKtqR3ofrO22WaLg2DCfdeVY0FxaUVZ0cTAIvTAGhHmD32jiCdTl0PDrho3Vfx
CxbdZ1J0bD1BE1C5kcV8VIZJk6H257uospuV4+rfeKz+7KCK7uikv5+oD3jGNTmtuehmWwlSHCBH
d4jS5hJGBI8ddrNbs3GwOk1pzAJr9re2E0x0i5oEfS2MVBn63Ib1f33IRhj4FnvAzQyI+ZGmP2MR
ra0cxpPZnpSbMBp09mlsw1fWEhBG0kRi9qHxkL/LI372b9tBbUhaMz3GUfpUpbZ3Y5jA3b/Qa7QT
Vcc2761VwwKW62KwMxqg1iH1VJwHMtzO2v+GyU8tt3C2I6uUG4qQ2juyafZErkjRSaR2n1BvKZdE
my6aj8ARBuXmhjinSv7B5Up2nMx3lBT/pLm0DsHcAZoE3/NXueEvX1NmUueehgO1twb64T2dfdUh
4jnDjUl8a+72mUqGA3+Xai+QHymac4sDX9YB/YcdLjgrfy2DgB1pw1GKK2jaCIoYNrkHY6KZgG87
ULpdUe/gF1V7YwjbzVhN4ZuIO6qzepzgg+kb5Lob8ynRDhkG3mMYkJu8eKiD/iErQh4CjmcCFsWh
dkGwGFb21bbJJwTMjBQehwvLmWZTFi61TnT0vPaVi1ugr8tTPGnnXEfapTUOHlbmgc8H//Erlevu
qxgVlV4ffRqnutvkCOTLbNRu6gZ3TE/98J1LPnBfRjyWyQKq7UblPydiLrmdi68KR8DRTokD6AwC
7mDm3AdNZ295eXY2/NgEsAUiPpqIgxX+jZ5X0jZjRmJnKqyzSz/XZgp9eS4HxRYvqukJD7DPJtXQ
Q3bJt17Lw2Z6qNVcS6FzV96dhxxP6Fseiqh9El7Y49TMPryJhMPQV9WGwNZTFITOxi8YW6cse8v8
BgC0rL5Hp/zSINoYv+IH19WAFjIUVneh2SQ/ECe6ta9A3PYj/Vpu6vwOQfxnG9AB2exd4zqEzwXI
/cmo0UNnTTQOZFe0T4FKg4OHztfPmmYc2k8oTBjfuQe+ALj6cIbO38f4XVn2QSVJUFzYCLCmiBHq
0BocvXMgKx4FvuYVFb3o/AFifyeDc+otPni214cyxNZnzhUGwKwNL6VOyGQpmC9mXUe7ponBSUNp
MArGmFw82spGcrVjLLONuKV4/m0HZy/AIWwVOen4kR44sr1fqP64IdFDhtwH+q0lKMZG70FRXKpx
+CZHBWAExDQFjmypirL9qTuXPyl7HMzP/TFPs61rB6+yqJ1T6Dr8t3pky9bBae9RKeiEiyHsHlnd
OWhnMeI3gdyEM59mMWZvCt3xw5+iit0shn5JvG49d8FD1NoBw1Rm/6SzeAqohnrhduHfKAOSO6dH
lJ/oJtriXGk4M6nuHmR4n/h5swHHQm1E5LyxFyJ/aFfBhrEAX0aTBS+zJ24RIY+VE9Fcbg2YadI6
zc9xy5RaBzXfOHYwd6bAfpmYnJi26Io7Jx2uFFVwYUBX8jih8Vf6uBVhncxV+1sEbX30WZjsglQD
yfNMpuvG+MROsWCCYUGgReK0SeGshXyfCUcSUw5Nin07rEK9O9/FfoTtJ4Hb5bmvHc3eht0MF2Ei
VYRmTGWv3b1CW7r5iQD9EfDvZMKed3MQjndeu1B0IR7s0mJqV/R6fPd28aDcFDBRyZWgdrzhkBs+
cboal7c9g+albKKO5Um6yKVY9pPdXIbfdEmzoeRiwKyBAa4cWXEbXJXXdc19n8GXP0M55C/cWpEw
YrJ26ahPtLrEp6aLbxBx/5UGjBzLdJ6oBTKfuHcQ1KdSge4AqDUW1mTRNtNT4Hj/cm5U9JjwbptC
e+lnrvuPakTWjboYFTaheYoaL5uvu0eAWnuwEVPyI4Q/MMMkBupWmhtbTmS2925rPvseiZfRMKqa
97QeNoXPLQK/SPZQO/Amo7kXICI1kCLzIdXo2KAztsPQ33SpDiJynxhk6PqeMnEeU4JwfVukG0kE
5epl9a87YXiRdumtDSNg0S9+mpIrvWNS1dGwyHBT/9VsIxs+uEs8J2OezwIpiQ1W0TotgNHMxV1I
/gJHX/4wLb1DhVENuLaqnsUcClct/XNW6qP2sniHHLEr+sbYshrMd1CXx5VqgcbZS02pn6mTHRfg
D+MaIleKqID54jZ1xTeAlW0uZfjgyupTjzMGpwht5uTLhIrIGBF6CjBb1GNSHJ0KEMBcd/OhCiIA
YsFY6AeGfHaZbZJTRWEO30OgmnuLQnHMyI7+0g5KOid68TlrtN4sgmrMJIS1J0j+eixFsG1ASmVZ
2W586np4zIrmkJCv2dEFyr0gL4MzA3p/cLTWRwtSF211WIaLwno3ueFQoFj8dXGp4NTgc8xNZb2N
zhS+x6yl1lNOEKQVOjsMdiMujOgUJuZUUFQKN18exQZcPmmwM23MxySxMY6aXfQhWOtZUf0i5MIm
17QIKg02djQmDdiNIWtEyj2AH6FCWzfJFune3dTKvijRvYukeM7QudY2lu7zUEdk4JLRP4ykgbZp
DAcvdhJ5bvnZNqMdWPQEu5CGOXUAW/waaBMbVo7FIbDz8lz5bKELxbsu7cKPrqORRsQmzu+U8vQ8
o4qGz8HyNd2HJsvHnDz6iqYf59pTcgLRRlsHO2m/yjl1TzFOMIIe7sVpmgJ5xixf2aOdLfaZXOfa
5FnE/nhJLS7Qqg3UIVdOid2H/LFls4tsnUDs4rEh6JWIqyji4RxNjb8f4ZzS/yK/eIBhPYaoly25
oD4UV1uqAwr8lxj9J0zaT9KO/mmD4F492wVyLOAfc6b5bRn8s5YYhJ2H32NH7YxKa+s6QEs7mnJ8
YoD+YV4dN2JK8Oy7YktBi3G0ME9t1dwezEBdYsWxgzad3Ble+jvzldmZdgl0vMi7E8YcPHlpQ44d
yQkvNN7UAWa5gld66zxbXJUR0x/GHNdGSbuJnCy4Jqy/OR+s9KlZXHLIjVhkLHLpEZf22u5b+pki
0E89FI97mhF5qSqwubVmG0+mg8qE5NVyzUcnch5SLP5b2CPuqhzC42iDzPWhbAFZYR8aecI4sBGk
6dlv7uzaeZmT4Rb6HFTNMMdHHHbYDiF388Yd91Xg8J0JBTeomltH3lbbMSieKbGnTwQD8bJ3Rdmy
eT8NyzW5yuS3X4aSNbk6Ud23FI0Rte0iPPsm69uqbin1xTIShNaL04ZnLx1PZcX6v83oMkAYy1ZN
iJFjiMj/W3RJBdKnbTD25cnw/XZtD/UVM5aFNjHtWWfeDQhY1DES+26G9lkEqbMdgCWsCzd+7039
7KXldCfrAHqMbP7ZpUFOYjGsonMm+2JGkmur9q/s2TBNpg2agNUx4iwo6hL/9rqdAop8QjVeB2/Y
N2M83ZXR9JhM4gODIOpniMdAesAC06Lj0U0AjkcQx5FtW1b27pPrla+JNJ9UiaGaww4GZCef+cZg
r5BVdWUWZsTgooa+ixsETKxJaHPgnwE22FiNzzVOy0+oqXcG4vo6rabt2NcMqFU1rEOjFIdOTEeT
3Owqdls0RazC57QiFDyOWDFxIC0LQxb6kcngqMV7zZKTX7O8WVBNFvxIvJ5qQx5SzfFcQBlYMcfT
4INKvWLntiiAznFMnde01VDrcq5c2oYXFANT2gQZaqu3mBmy6qOEZIBYazM3xM0jeG9kAsJkAV9I
1hYzAWly8vtsMQTJRPw4roVlptfAJEz3vdPFj0Vee505HDO+iPZVVz+x03j3xIx3es7MdeIWZ0D3
5IKGadNmWA3nQtoQ3jEWhcTBhTemtOugDXmBcT86zXeZBRd2IzhqLX2n5wF3YTpeS7/NL15Jmyht
IGzSWFvTHPk5hPlHGVrXygItI2afQzjNT0YIRJTEh71lxY9w1ZLvJAAD9Xzu+B75/u9o60uUxvyT
CNxTr8CX9mLc55FTkCKpDy5XE9o5qOdw9Y+Q6UvCuocyeOu3bwXapvXNZpXU4+zyGuzAjYWaWUOY
0VtlOrjxDAqZcluzcpiHNzBl93RjfzQ++ah6ZHu4WKP6KfIO2qteZ+hEiIDcBHJFwbJD04hHlaKn
2nrbTf6Big14uzZHYhMHWxKXD1phXocWf6qU9TLXRn2PNA1FkPozi28kD+bZl+Zn0ZFxzKPhGhNn
cL0JlDDmNqKScFah52ADkmw48FmMussYD2O4oaFX7pVFrQ+GB4veA+5plTlcK0N9xIN+014EETLG
E5CM3V+VdTdPWs9+NL8AQXsj6XxH3iDfAJV7NmZMsb2PljiXk3vILZ/NRRiLo+F2Fx17e22rr6Ar
eA5l3R6FaumssuyXaPFfYexEG9LxHyIl5R0GdG3JrfzX5HzkYcvZK3h+xEXDiQhimN29apqfSsc3
ztmvweaiPpc50jTs9ZQWGQfV9xAroOsc9YRPeIC6hP+yhRuQfBdlyr15Y1oKN0mddXSQ9PSPZ7K8
JHFk4HmhRlOxRz5GyM+nmnzThvgXxdUpGw2p2wkTtnVBLrvXTvdlTvEzDlhaKDq5TT1v3uY6srYB
aaA1Rtyt78ujnzjxQ+mY3knAfdqTx4HXH7B1LHAD05OZBnt2BQ2G844hxp5uAIz/rA5GkVUepyYy
9jPs9wNxI29tzQoVCSnS6ZczHnboKUwkUeHS61iiuv/MvkEKcb1XjWGecbpNNp4ffFYoV9e+MF4L
/DebdLD+daTHsfpkzx2u4Wsg8D84OcDHeXLeW4VQgz92urUqeQMThgKY5h6Qffh/gjRCFSbnEOfj
ht8W+6AidsI+mHMr9VHX1Rg0q6x0y98IjxG1Niz6ZnWfWJNztvzivka/5zvbnipvEEefVTLTGm1u
Q4tXQ3Zj9+bE+WHKYTHFoTgNUtDZtdQVLh+hPVpy3bcmBBDVbNllUrMIFteb5LPT1t90C9JfpnT1
MFc12kpLoybGF1bNprgz7XEX99RBjS7daQNR6JXRKNgcg+vdVX7XfHCROgRtUv00WacpsFfjY29J
HH5OKW723NGcJeR8inG+77EVBx+cmfgCGz0Uz7NlZHtYBOy3dI0HKKaeoGgJ9nmJkwEkgpgZ4WfZ
QUWB7F/p+gUdjUo7LImoc7mDv97jM6u0mHaZ8OmRt1r/lgJCuG8gBVEBjBnBsM1HRubmZ6w6ZLw0
sctPb7TsbTpaP0Nu6k2d2mR+K+pUs9FzXj0VpsdgcKpfnWJvpUTihVpK86SRSFYMz/Mv+gGGi5HF
TcUiAFKEi41fZ8r7cHNb3nHdB3zL32nchBNQTreufig8XmyXkCoZEKF4lrQNDg5xXzVNL1FWpmfJ
FuHOcIX/iL8b6KtREoIrTSvG+BOlX9bIVkKVAtZ+DfIit7vg6ii+7CvbHRHGWKWjEEpl4srrmu7X
y2zyF2Gvy+HEJMhtVfT/kk7I5yJhHOuH0cP2Q0Vx2cUzji8yUwlcOHQmdkIdkS3UZkpn+WJaoNAw
inkJt+ARYptehNxIpDbGXMwhVlxRRVFpnnW5WMKd3KalOZseKTuMPnmBSNy2LMAKaiVTQceNZL+7
M6n7UyXrMMeMNBCqguijY2xYpUL6jjVym/EoWPU/2Etpbi8nOjmr6uDncsnNGQpiRd6593oy8TdG
Sym8af2JBvNF4bg+VqBp57v6iiXFXgWzwdw+kA1Y5RXTAKPiTKKzs7qdpppxwzjjL3WUOXBVAhK7
UoGtCpqYwT3ATcPde0rUtSkMhlMVz1snysYV7++SPy9iXwCFjOASSXUyNbzVXwxIkZHISUijNp3T
iJ0C54sBQqxIV5OYWL/nwWskg+5rmgpuKzG3vVktO+E6Pk3V/NYS6yd2fCz8AL0+CtAFZ/1R0NeK
27q+L/38piPPP4aBCj66yGLOcQgKPFBri8cOzZcj2FLxP9EQaxRpG7Lz1ukRiiBTA5QfChrd0iAx
Iv6Bq8TQ6dqYVodsNTS0+zUq/Gncrn0a8QpTekTX79pqxvxgwhXrvjKQmFBhpxJmtKzzodwXgQAo
2OEXe271pLic1A8pGDhutm2+qTpOYOgeRDVnOgGGfEy2fUuNZNGkAf7B7D5oPXsDumSvVQSDVZEL
ZtNPWU5kX0rfA92r4cU7LQxRUbr3ZuzAU8wN5P74mjnMH0MF6VHb4tVWJnZslSqD1y6FKJjvwLHZ
rO+4+jaso7VNGhC71tjxMsmaWx63TLkN0iT4gUozY3SKtCdwvYZPCeK/27AoaT3IvI5Xa2KfTfoN
heMOGCkysGdaT2x0ppdRhx12Ru+7N4MbARtMkAFjEwvIbiE/DAQo2Yg7bFMA9preBuqCRm523p1q
OBYF7rXar59rG52y45Pggcybg9XDYCTmPZCTJqpbCzwns4PdzRlYHkb8rQHdBKT1MoZnmAaBXMJI
0MzdlgJ5tikNMTX0AXWI+J4YpiL7GUzNJkJ8QCgCJuDjM9x2VQ0wkOgSPPqw2nVd9qLj9gqAZqJ8
l5hryOxMmQQvUQJRj33ILcNfRJupynCRDgNXCAf/UGOwTeDkqmB/kVhNjtFsXTOjJ9qA76vJiMKl
TfldWpo+ICmfCs5Z8MDnIvMoe04GvmVO2Sw9SMtSKvnumI7XflX9stWzNsrmpappT1D21F+HIftK
s+wPI9O2szxuT1i/MZPG3Wy3ayjHBR4tU9CWW801ITO0zfnLjnUSAIa1Z8gJlcs8MKZEpZgZav85
ZTR2tkGS40oMGqy7Wxxv0zPkFUTcWuTOPYoJDUmcsNXNSzqapHynDXBG4RNvHmYz12BkMnN4x3bX
EPYFNpngVkoGzIIFX/AkEBQO5DS7wVlwsondGr6zdV9zcNWWejZVJx8sN/43CvFaje0DQ4zLi9dx
sevwirYr3OtVkMGM9f+1MeuOXjrZF4EDnD1t9iYKf1hXhpWfzclZbmiYYKNlUHQalhUZsst6ho99
cWt3fAu4CB0BAuDkapmuUS8RkorQ+C7MnpSAIEu3H22yYYSXS+BsrDKPhDQiWo/oiEaBGg1q4Qeq
StgISfa29GDpq6fZOZKrTTYdVMMVEQEqGmOcp3gr43dAw9mXsOnxxltpEtHF5eHjPljlCQa/OMC9
4UryzYmosic7KyArlLXzyT4spR6u4xcPae0ToQPQzC05+FFsGMKMKoN/GtnhymWtv+O+lgCvzst7
wV/gH7dB61fqRu6pm5531CtFv6nwpp8hDKIHa8Stkbl0E7MXd/d+7ZPfQRqhEpyFFU/b4AVbkUbZ
fYwb8KMlxPKIqFM/u4PVrh2Vs+WVpSyoMsEuN+ws5utX354pPUR01DufNnnAw8rTj0VeNS+TCoqr
zyIQP8RAHMpty/Qp5Ii58Qnqqyni5R3UICjUqeHuKmXjaCrNnLaHUPLCqRJuFnU7g4rvMsu+zl6L
N62iL9he5TZghbmd635jLWTP3A7sE7gLiorHGQB/7hrsjTSUbpU2p5mQwarrDI6izFfY1WA3uj2G
p6obHEZ5HZ19/ohw55hewyGIdi782FVbxB9lX8FmWWDsUb7w1ZdByuvGbK1SmEVFZ8qzrGG7xQOC
chKX3V5Y/r1F+AY5ETl/thImjEK8DhXNqQnLOJH1HZ5jBKBO92SkBH7xGH208hSdBAohMekZ8rNk
DFb+yCEnDa4BgAYXtDlui0FVx9oDgCEWYl9uOQPlMdi89f+jpJf5fyYe/41bRo+A9Gnii9IbdAqq
4xLqouK45JJsLPRGlqUxqZKZh4BVt8rXkNuhxE5lQ79BXKENt49dMQWYGQZ2cpKNJkXvOMfDinZ2
OVP1HcRO8EIZXPFZLIurYqnmkGP6PRXTi9+wP+yKtyQfMtIsLX8e11hilvqnMJEB0GQicrDcr3Nl
gBI2eDikzB44xt+115ySmZivPynk4qbHxG7nz55fvM15Rco8jtotXsrhLsgABMuOh9Jy273VKmMd
pFg/Gb/Uq213b0NEXylqw3q0rBu39Y6Xo5VGp6wk7MCCMs2PlhGyMe8YrPcM6Nkl8BcSV4NekbSl
v+tSGzBw1us7EA3jujM4t3kwq88cyz3tsxwOg53/c8oInuw0PIZE6fCzdl9hiLSUz07wAJwyfqSY
uN70Y/KSFHDEWC9BLVyiugMzzkE5Q7g3a351P158+eWIHO7Jfh/BfFgrxc9qGeyBGEPYjZcWy9TJ
fsAo8zwHLSU1etZ7CpiDVS/a37Iw/hUuDBtPwueMYr5r3IG4ZmXhOfQnarS6Uy65x8scCkwy2F+4
JhB6s/yzjokLanOy11U434bRxSpXv7DYgUDiRH890jcQ9JzS9aG3L27SIpmB9d36tXEsO8/Y2Ybx
4of4Zwef3eUoFryybcfbOagukXQXyHNKh4VND0PPIdjiT3Vt6MSj6v95dFkCWSTT6QVkNeOGydEc
7NeQ3RXbveEtHPMXaqFcPjcWw25a/eVzc1+H6F6+nz1iBdEMnZR4UsK775uJEreROcvBTkfx2EB/
EM7UTlpflhPUhwnfOMlt9VNYJQB3y/LAtxVv4AL13vKbgZgVHvEhoAKwjgj2VyGiFW8LpmpJ1bxE
lsLTTNq01NZnK2OmppEyrvQvDQWufdxuJ2yQMItD8ByWa1xcp7y2CSn/wvfA4wlE9AXQ7JDiT32q
/4wphDfKkh1Djx3A2JyOXplGRy2jv6zrgamVHdxQ8J+PpdGD9Q6dhKF/GA5tDdUqn5GxVJwl5z6b
kkPcoQsDIgWmEVYdtA84k+vWlHwEVhEcCO6fgigcVwCJbQ5i7eP8yt/duqUioa7tPes+C72eqGuu
H+bILS6ylT+z5hnIe7HwCgJk4PrPT5mn8Oq+x2H9oBrbvJtU7nGHqrn7OBU+6ZXh9XgNdac/uR0R
Hvds9x9pBfkZAZUkgM5yvRzqYYtPZDpRNY8dlPmYfto0eGDKRF1nWiWbaAmWWJY8paivu6Iuzc1U
LKUpCVmHeLHQqia4VVO0WCtRdAlvRxcvZgDSBBqIGHk3/H7ppY2r/iEZuuxucOJnX/JhZNhqjr5Z
f/RD0bFylah2ocrWQxxk18ITNbZtuumJW5tftaKhxvZs7zGW44dR9Pg/anZRdXvoOGXYzvITw4Cj
tYNHORJSbdrSRFhzg4EZvUeq5UY879OIl0zWDjUDufIegkGRKaJu9mAahv3m0Rp+8PAJrPK4+jcM
C2O2cOWxD/KfkiqINTTgx4qIf6qDb5ft1JbrFud0LlCP0wm7TOavPUf/YrPE9elouN19Vt/lKTbp
YAROhrCmy6VMaZlrxqm31/hMFErrjGemBmEHvMlYwsrzxq04WK0pf7PFcEDRjwCf9PmjMmzvg5m6
3PS1ng422dRHZ2z+2gqLblDX9V6LiEWiqnyQgbQQdFxYzZQolZE6as0N9ZvxpFm5o/dvqmkej/nm
bWNhvGsZx0dPeF8Oe0ygAP58lHx3tyPmic3oBV90Vf20UUzfikStlLihUNmqN08n4i53/WHrdsv9
uiELqiMxnETrx5+k77Z21GK/D2a9GXQ17MNs+lbsoAibRfUxaAp5ZeNwhl5K25M0wn0XIl01nrLw
mk/ynKWGsXIEQ74Yom+/czHzusM7FvFHt/bloebh2vOJSYBfhXUKI4UVCPM4LtLvvve/UaDZlUz0
9wRNW16k5bIjMvz3AKHryuq9PcZGDQGsU+GvctRw8WSDd2UY2g23a29NW3fP9adXcAUGum9ydhgx
4YbdMPl3orV4xD06F2IcZMypRuGRzaNhpN/E/Ijg05FMqsImq2w7FjjM+QQQ9CAodiWYfxb2+FgY
7i0ISi89GoFnLW3ag+ge+BJcgynYJ3iSKISDlTSpZydfmMfGPiuSO8dQL2YprlbqlZuIGrkhhoZu
2Zw5XWlcFe/tVT4CIYZpPw7zE5Iicj62TRW/2dSpeEXJi80h9+DjXnXB5C9BA1jkjUJDmGI4Ah6A
hjBgG9Lk/dNCsKjgqYMYi9CgreApndWnP9snsaCOZ2SEmgc/a2nCLax/fsqjCMNgXWZQsaHrerO5
jZL+wa3iTyslaaX0C1c6tmLF+Eot1WHMWcRhCuMYLrczzbICWCzuX+fkuuY2LdV70LVf/7NncMmR
P+u7hK1mBMSUFxtzp/rqJq/B0CGJYcKncwPz0rOrgqrhU5opzIuflXczlvUNfmu0R5x468US+1OM
IQOH6s+ux5oz4gW7wiiC1ZA7y77pKwLKBYbBT2RIyrWbCXKtmzzQO35t6Y/uAeEjCJirqmrHvewH
jBCCXe87u+A/7aWHPOY+N8/dBwHsfdmKUxWkH4XuX+wiP6QsLST8OSBB0ZtNTDa1GGrzXB5zMzwO
vf9mVzmoZBMYUD9k8DDSZNx6eHYPvH65RHABWFnmZDxYZfiIsf06u93PRAHdgWhbQmfZyBnevTSm
FHyu5BlB2D+4OrdWrmCdBDH5D7IzNEGiYHunccyVC9h8zeZpj8/F2kxuXG9JKie7Ia6eSMTxP4q/
ZZq/0tAV7nBQ8QvO3Girh6gknEGTFPT9lCRYmRChmygj31CWQ2NAO3k/EeicGyf0GePWFXumAgzr
faJEmnc+JORcjP88lHonqyqyaZQ0SRQ6E2XQ7+VhzuyPuJ/f3R4SSo8zxJDGr5f7iJde9WdWUbhF
SIUD2/E3MawJPnGsHzsd/ekkeulyyZo8uJl0Ca8XtpwIlzcIT9rKoTs6GXBlBFjNNsJkj4mQR6Z/
JslnFD+EIvLN1DMWp9bwnCcsl/kLPoNHM3hCzL1JwbWemEG4EbxFkSaVp7+imGA3gWh+9hDr6MAt
eG2q5mw63U/VSm9F8vHP6IgIuHXyMsa8mZ1usXfGUMCm7uZaU7pz3RHOJ2PnBqo4HhRCVwpliChC
co/hvYB6w5WWTuTHchqJI+RYTizHZm01LD9O6jwTpwWQ3ey6bLk4u2Wzj2ME1bBy3O3EmumJbC2c
iyB7NwkvRn6JUmPNa8PVt9JyLpbj7lxPV4TF+isx2Pu4YeaC8Uw3n8sGs+bUSSyHvGZYUK4xEe8o
W3mUXb0N2p65x4R/1l6waDwLcqVkPd6V7W4zwz9Zrs2FtR7QlDnklFzsctXI1tA2r+w7L9NsPHVd
sbW5jpFP5+cbX40Qzkgf8jLjNP4kY9A/ORNLRozC7G26gF++M7bSYAFotTaoQysjYVvok7CqyzQg
lDrjuRbAT4bilSTfs9flm9RwKiCuGg8rZA57Dg90BnabyE2bc2MlT2FpY/GrR97z3IWtbr7zq0Ks
h1Tf8TrDx1gSaxvUpeM+YEiIM3KhQCXR/FVrGGK+Ee6GBsBBnlYPsRk/6cB+ZBeIUI3FKUfvdwb1
RNPCVuLdXNld/xwm/k/eCT6g9B+1i//ipv3IgSs0SjyQNbo2AS+PAES9G1Cea5Aj05S3aX5XMaHK
cmXGkVCsfSulnyI4m7At+I5eXIVRO8uSC0njxTjIymXKzHufyXZPGfZmgH++lWTcmtm/etRa0vK1
VaHxPCeWv1dew1e+/Kk6n87ZAHPUbLKntqezUM45L0jRxwwiYTzsszz582aAhF3wzEXt5nny1fSm
X5IqO1q87TUOkHk9jyAKzbB8F2WLm03rn8Bxm69ZxlzjQC3yy0T7rLbEQcAu39SCrUdbReqCmCqO
YujfwMLt+gxPR2PxqNpmdBXM5bzXarjlSf7SI7K7NWGGflBLGsu7owcy2nRsf4G0BOdINE/SyFiZ
i/io0YPXlQyoolfywu8GGLLUP3ZEA0Ay/sqJrR7IX72tG/lrkjshqfSUuPyfnfHmjuDXcSMdcKLs
y97cUxz7bRouoYnsh2fjbhxnCFh8djlC5FqUwWNnqvSQtmqra7E3CFgRZXqdvfCtrvV3HAU+pYHp
qzc4F8+qoEkk3b1pFvQHttMZv+lfjFEOj4MNx62utrbVv05z+g318BqSWFh6bRD2hDwDCnnI6mng
Bpu8xQwyuGXiS0b0YIrQRgq7u/EA0t3gDxdtlsxwk3pQrUtTCqcvPSqfCdIJBn91TMvxUtPf6xcd
upnZP5keO5ww7T4tcNprRoLPUbh/MoDeG8BRPodE51wTL2A2V6f/ODuPJbmRLdv+yrUaN+zBHXAH
0Nb3DUKLjNSKOYExBaG1xtf3inqTYpKWtPuGLEFEAAj34+fsvXZnZsR18U4tKjt+mltisSkT16Hp
ugt4YwPtpwLRF9ECAcViA7i9ORga6VybY4OOdECTImQgMl7arcFoLPK+8fCzhYn+OUIA77jldU/p
gJBjJBIY+YQDS8GVBsw1XT6DKSBPD2tTXhpsDaE8xX3y0NLkJPgBaBjgjhtw/0srioCGSsi4+SGo
x+++RZqi0ub11A3HUFrXY8fQI2x3gM/fz61QksFa1CaquByMeJ01/Z5CZiVE+hpQ/fLQcwNXOOoQ
TxKhAR6DgpZkKfoLwb43RyJM6uYuGAX0+wHlRFddxJP3lhQRVZKF8dZ7jiwG1NZ057gE4MnB2wVu
vOUNGa9Gz4x3uraMZdBE/hLI5us8nrV9dlRtMh7GBgSPWni00pcizTK0vpDLJqfdVEmHMooCeJiR
4cX5ySzcJ19UmwaOBMcQil9OoiuQ2yur46ZW/ryyUSuvEW1sgjZ/rNLiISNzepl4+YNr0p5VRXgQ
HoSjKn5C8oSMKlBwE2h4JdW8mfwCYg7RJ/aUbzAol+sSlh0YnUvEot8bVSzHiXhRdzIurJIfX9z3
l8Dp6Pk4DvcuQuIssBx4aUfuA0R+YBhXPg3mtkeMnFblEVhwuvRdZR2rLDjao6ILmc5bHMLfixY5
BNorIiDc9D3wknU/Wk8yEysmqv5yQES2mEiFwuHbxRunFg/49lE45TzP1r1IhL0rAQyhnI8PdpWH
p8AjHU1NYECMrAOkwf9uOMBP6KxCxJo3TuGtHGC9TsQX6DKGImnWPQ1BuvanlH1ME0BfuKxVqWpu
WInJtjgHcDdYKVZDbx0tiDoLbQnQQZXLcfKMmMbYkRbv8QiR3G2+JVG4xxx3tFQPzNwlWKlF2IsW
igArz9QJ6FTUbBGR2JNi9Liw3ImFM/k+hPNDOHVYSyiEFvE588AX8ugbAhepe0927X5unHA/AYdu
R/95RhwDfLrzN2gokLi2xELQal4lUXZwG/EjadjOc3/f5sZTWlQWSYXIaJMzPqaLXT4myOqx11fa
46QNE9nT1S0Qm71n6Gf0uUfmsjcOaohl3s8PonEmGFTxvYDwkVPVYt880OVDJSAcpl15sRrRu1h5
6AB47e/BLuFmnoyTEN7eblW1Em1PKzzcx8z1s4lYidDjIBalCmV55R5RPV3apfjwpLyyi+K1nXFt
+xgLs6yxl4Ohd2xmF3bJuSYb7mffF7v57+IegNNcdt/RKZB26U5IWPlPoeXilSfztbqsrHP+C3JW
mknmioyJmyrNcdFnHz6HpCGmOdPg/cyD+K539TeANihg++B2iMPjEFKbeV394Dbths7nbYSeb123
zMfQvb7zxjDvBRKrLesg8vTBFDGDBodaUsY1EEQyYKcuMrfuXMKURh9jWAiFmH7nCyLVdnOfXjgl
ec4eXUeH82dPL5iTg387A2snxYUdoeWF4T7u5tj9QHP6WFrJhW+oQ8PYggIPLZAsORRCC0QU0UaP
ZY8CehqI7gXjQbe6xjCD6JtJlEdzUIgdUeZvVhowTU0YFg6UpchHbcyYK2aKEFTyC0+Im8ydXgNV
XpKs8FEyvePMGq0ipN4SBLvw1Ql1E5LvPHuHK1EuJjxmOpd3sVuRwtx5hJychdFAuNoBbiuF3nHs
iwsRqwtBEMScc0RUMZLWqNqXMVnAU93fUWrfDK7YVaVzE9gZfDiqiASIwxAjUE34W4tgJLLUJRaj
jsLX2nP2iQxvVdIfHIhkW5LdOCHO8fdAFHyEyDqiZ9ybNi7UOlDVcoSmvByBXSXeVL7VHge6UNDi
pmFxRODTn0JB+kuq+1dRMYUNzpDCKiutrVcnCGfr7sic5GPs8yfIV/gsit6lWgkPVqMdsEb2JeBy
d2lH0w8nbfxj5thbO2nuMfqDlU8IWKCZbhwYx4ZLOpYE4xmUS+00HlREAmboHW162W0u6fiSXhDB
CVwY83jfivaKRjirTRPvbKMA0mm0P0x0TK2fbGB67GhNPAIQrxexgUKPM8y3qDAv5RnmL87jljh0
1rNlvTRIULsQ2y7SwUA114bRPjCcuyq1cdE556wBghfrrnmF1PpRtTYSJrsnsBo/PtCWHe/BtDQN
7850/XFDhDOba2Rf+sxjRVr/ECaKXI/c8cVQVleeOeGPQROqXNoAeZyeuviMWgegn0WHoclfe+W6
S2mW3h5bSY0sKmTLU0ue9iOylM3Q2R+dm6Ub3RX+BnbrTZrpGnkuHroAsyFnf/riEbz2JfZRMo79
FnJfxeLrlLd9WD+gHoTmMAQFGSWFQqBKD4YZw2qwFa8uKwCRBvOWZm+Odg52sYXufTOmYutnHsRa
ormtLD84mOs9YeAoIOCIkcWKFXQ56va9S3SybhkgbRgcw1iC57atTB/VjgNyH5I7OzVwoPLvpth5
T7KvujK8K/z8siGSubWsrTWbGwIT6lXijeAVzDdpsZKHg/meCKYoTu8Bc+zqLcfTq+YMHDecPdmX
M+MT/MNDHGydBglJKKL1KFvYBDgv1yZ6ySWoz2HZRzhqstkPNoPCaCL5nZUBgYxTHe/o9T9ETULO
5BhvelNuaMI8F546mkG6aqbhcU5IEy3EjQyyB09OH2ysD940vSaJRBra22o7W9CYBUzQzrcv+jBd
u+rv9TfP17h0OvSxSHD8nsI1Lu/5eVGHtC2eJxeDUHd0ghKScoX7JoFzIeW3OId2h7jnEl/6Js18
6jtSuMIkv0iU8y03kztXmuEBvT9VXx5ep4l1xUziprWhQ7JZrVs218XsGpt0tLd+W7wYLRWpDH+E
Wp2S0GZn7Ldznl2MiQmiBuMKEADne5+Sx4eXTxRUfVZ6g3x5RQLUnrCOW7P3UFHJj8Zi1x9TZCtn
7YDQ6UEK59mfht0giiuV9iUbK9NTkyzfLMvaHVSWVVEhpFZ4ZJO6vff8+go16BYumcUcK2FKmADF
CWl7LV10sNei6rYJSpciNq/NFuKQbI9dWHw3mupajQotJ945ojnJCEREPGQXNJ1/kJm16v34Ymhh
xzg6uKsbUS6c2fzmVySBnwNB6a4+p4hm51E/97Eor3p+23iWaSVxOKUkx6aN14xEhVTQ/JTMDehl
OOpFIlbmG6yJA9z3MnxvCHFcRnaZLJ2kuprpdKNNY4tirTo6mbXtwvp16jTiRy0gTWWlosvAeS4A
u8FuNC57Ke9DmnKyDNcsIOG21bCviTtQDOkYXjjXCL391WDi0sW4AFK+Sq1l2hEE0cV+g35mSmkm
YxNyvfmQmlohIKs3nJGA7NKD9N3wVVfllhH9DGGs6k/T1F8iUzfIT+WIIT3XPjsPH83YNjdeD1e1
7OSNyUhwr3wXviX0jvtKR0ezsV6N0Toa2USSbw6iIp9YjMMSJJmT1cxs0JFO9QVlFQ3bcKWx+Olp
3igDHZ0ltwz4Xqc6/CBSJUblxcoRgzxxscwvetrKoEkf46Ic917tXsE8ISOd6yRy2oXVRHN6CG67
xIRsgAWWUpdsXt2cw51hr8c+tAa/MI654e+jccZqoMk1oqMLAzW8Nuvx1rW9vecSRdYW6dGn0l/W
M/Y0oHhP4UT7pO7lbQKBPi2mF9efr6JOvqB33mX4mBZkFsbLSTR3Q2I8GTZNarvjiRLjC95G42r0
A//VZGSFthxuatCeU1kBeKHH63Y1GMo1Rl12fozxDB+QlVYFgZqpIClk8F+dWGoyOc+GLY0VbPaB
8NWO/IZOmWyUQJ5Q7m+gihTL4kwQx4s1cjZrGIzUbbPqC/tugpqxqg0SiBBVuwg+UdmXd5yHAVlw
65pRn5HqOtiOpX4AV/uCKoKzp37GOf1qi/zDnQMMrPznFZW7VX9jMEsDkwhUv/Ru+zR4mTPEKh1R
d/r8Khd+e08AxYNHp5UsJfKjGge6PRaOVTIDh6rHkjQG29/0Rksr0ftRuQzophCthcf50W1ofTaM
HgM3uQDR2OKOZoxi8Yik2Y5YL9qDP5ID39Bm6HOXYXA5HJyGWaFlpezx9QeyG7Q5PXvX3HEYKp0R
C3XVDqDlYbMPZC25RnWTj+x1YyjiFYEUq8qsyHz1Y5xRqkQshbZzDQVrndbFo7Y6uqhOtR709G42
/dOYjcMih7NJCXoWEdRwuSuTxQCxilgi0zARiglaBlaxtZLxh7AsABnEnUTgyuWkX4MJ43w8cobu
eh/dkBuRqEGA2XIs0ZHMZvpihOa+8YE9w8+Z8vZx6EIwjX2+pTF9VSjz0rZbClJzulK2Q8u/oPer
CYagxX/yB0nzEGcI/WeORt21XVm0JeKOV4cIwrgdnqbIws/eM8KzWuNF1wwSITKu6PJsKwmFwMsO
OQhXfLceeYS5fah680B8+Dqr5hPHg4c+D5nts2Mi1J63EhMAGtabvFJQ5xtQmQGOrzm1f5SjPGAA
mOhLzCemdkCDHLWIc+cJwTVqmdB7DoL8NNPaJZoCEZDpXFRuHWyh5b9YVDGTyOKlbs0HUaC8FNgM
XaSTZN0EB9gsu3H2n5KioeNFcIYj6J66hw4q56Ib/GBlec0KNB0+rYRAPb8id6TdUIS9YwCbWFE5
ohtZsB4KZ1s7uE7dloDbOtV3IfJTho18HnqyixkeD7QDuvD0UWseIXPpmm5v05uPnl29qXjqb/2I
5N+y804IDoFBwr3W5jcM7ZupG3eu5qzZGv7Bqyw4xkxk4JvGKBrof9XzsSBTAykTIV5qBvYbdeXK
R6+3cNPkIy/dWyPtCarrhlPQWD+c1tuQe7Ujo+HSZh7TZpiRO2ahQ18Q/N2R1ZGL+ZGUXYsbLd5F
0tzZXT9e2BIrbmsa5aLWk3XfRMVjW3OHVO9yzgC2QPFULTnh3+iapn4COVc53Ttx3N9mODs4+SXz
T2RdJu+1bFmJwiGBhdWoayjYe4+kJ8/B3y469yPImOz7MzGhgPIN5T+NRn8dEUxE/xSRxljtCay+
o7kXrqpUXFhu8oQgF5n2VLy4lbjjL7NgHDbfY2IyAknqBJEQx4EdI9LTta0Y7VbOHEGpz56k139Y
IDhxSo6ASq0zCCZXb6CRcTZlx7YSxqFVyD6QzFXrUSSvZsipaJIwGGKm18gFk30w0TAvB7TWwdAw
aHLTpzqLnx0ZDbc2vspN40X+rqkQOjk5Pz2Z02UOJkiNciC79SwPu8joRezCgT3XKPMnCPnX4GGu
hiihyxRV09aUgcdZsXV39Wy3L0aHpPDcTRdOU3G8NdNj0HBDGgH3FHTyG5U6rvwIwELkWQERDF2z
hihtwBEpxbZugPpMsdh3A3SPAvPqJa3OYtNYfFoj7vheI/JFTRDQRcCAYIO+BST5lFffQ9sPUfeY
D3S4rRN4iWprk2Y6AmCb79tSGMxFLYznRSbkLp2UxSicpMw9+SfZo4hb+pGz89rgTAPhog4wzHyO
98OwDpFiP0OjlkfQedPO8dr6uVRDc1Pz7G8JLu3I0xTVnd3P+bZXBNXGQ4OfzIsvY9pXsNJIHEDd
cGczer7K+rwk5MhlpIq7mtM0kFzeT2Hg48uRemX9VVdQUaYT6W+e12S7nqM0d8x5xDTU3bpd9wMu
79sAUmbb2zrc+zEnSYYuxkHORnEiWMxf51a79dX0QbQ6eoG4e7Iqi1hVzkakgYdPOBtwk5ZYomeo
5KSD0ouuVPrQwetEnJ3jpKzvS7or+GeAOfbg8da1gy2lgPwiItatqF0lqfWcNlOxbTsVLAnM2MJ9
ZRY42uKsUaycVasbK1/qKHgnbbI5ILggRss2adpJz0fp0tn1bV9R3bghVrwwza0LG1v32pfQzYTy
232icvOWMPNy5ToN9GdGMo9F6M20U8kIHkiDobRnp67LeL414gR4WFo8moB9FjrTHk03zQGOxKaa
dl/46M/jVR9b9z4ZYKTc0XBFyE8UolXTLmkNZLyWUPChYmogTyOAU7QA7bp4g6LNaKbpRzYvl31h
9O/Yx2FstMgq2oie8ZwM+UVX6vhBYVRGLNJT8VjGVZJR1ISdKcBXZM8w/NjuzepoTJDNwDyG2EqJ
fUBkx6uQ0Q/nVPpWqwFBBXBMupadfxpztuEkH9rtNFHCpUnAhLRN4fR6Yi+nGDBC0x16QWukGhIf
s1W/FT0Dpbk2UKXo+QVPHRCcPrqEGkCukFCvvgUqZPSs+WAx2se+YybRtoSwcNJph9vYfUjMSK0c
lMvbwacH7xsjY7l8GDbZ3A8LJwg5lM62pMLXpFa55YMurKOJmX1d5s1d2mQvGFfnExi8xxIH00rO
DhB7G5ZZKszkwYrGajO6bXQNlM9cDzVsixJH2S6lmbl1Ig8ssY/rwVb2qwJHvXYkOA+rt/13eIPe
1gjg7zfMaCswDpeODSGooaVGO4CmxggRkh2dW92lxIeH/BGFwQGP8bOZNffFNN87VvGQVKrfGnVW
0b2NO3I+OfXbufboQhDJESTjbVOb1SrU1qV0enEpOpMcpEjggTeIQWuKdG/UTrIzG2pAj6QFHOAU
iJ0zsXNlAxRExNIx8sd62KKq8ZeSac6adY95UU1ZkfiQnsJwArfd3WbIRlzyDLIAzbaOIwORPdse
OqiM7FoN/yEs74NAQeMW1MIY5LubxlK3bNrJmpSgHH12dcXnPZszqSjm4bYs010KvnFpxfHe9POJ
QojBng/K++iCT1u2CgSNV9I70dpEEiXQs+0su7fWymx9/tjfZICy1pl1Rm13KbE2unuiezqdhriY
d1GR9ssy8u/HxiUw1iQBZDpL6ee4PS82jAjzCrd/HRNrzM7prtjkWtx7Lb/PjhjaNeKeM4AnNp5G
djSqeFFcTFbNvBPBPoUTMVpzeQsvtT6aPd4TbOV3BPNyJq6FvaD1QVxfZkEedLAQU3AxbOtYgjTn
bURvI4mGKEwZ6NaHHsjY0gvbDyi9xa6ognxZ+fGbaPpqZ3iGhM3mtpfSss1lK3PCv1V0ZwVA2gKf
/FTtFv1L6hjfMDWqI5ynZGcwqyKhTCIAcqMM8OlAYxmxJH/ujBg5pmvg0mNxqYvAeRATdUwGz3tM
9Lyk3XyOji2qiznsSaWMoSeoilEnqzO5c5TMY3MXoQR+dnQtiLE3Mdfn+XRhQV1asTym68KDnDzE
s3zAnGK/0t53ngEL/yg5j+yoyqI9/gVzL3qYHCiNq6s2IrAJujlUo0wiCMXljUUE6Wf/LR44D20B
YzgXPVXoG5CgvkJ1KjEB5FVNJICbWBw4NS+fDpT/wkxQ3Gsfbx3VqxP2uAg4VKPNEU9WDrAaDbl/
6ryeKUBiWOjBA01wWO8Y+2SOmhPzSY+5h+fC9Ok8TSS0TRsu1sK641gyvAugkzdukPLQJTAGDrcx
4Lmu0c9u3TIFHKz2e+nGExPtOnkce1r7odm2N0aR6EM11zbKKAfnbzz6igO/yYSxzS0O4bFM64Nj
TO8yssWemKkW9NlE+l4DkgqfeDG8FTXUpJJRPE6Ulhg4EuKda68ZUS1ZXv3cZy5/uyUgQBCnjQnW
KKn9rCYbqFmBydn2uYkWkprXnAsIgiEoe0AsLyXww4us4iitQJRcupH+gX/O3YSlTXyAqTk3uJIT
Ys3gE50DiV1UE0EMoktTe66G2VDrKow+urH8UNhv96HlYqZs+/5GNMaJBlt3E5l0h3TO7Aq2TLax
EspZLGZv5QTRIcw9xi8e4yCfsKClV/Xjt7kIrCdeOAiaKpi3Jg6uHT2kYMePqA82rUm0B2UwNTwM
6g1D6nothlRtYJv4uzIL9MYGcYJm0qIHm/gN7ddRPU8ozL/hGMlOWHI49RpeAQUF78I+Hdxo39aw
O3UdRbt6JBaCZT44A8LBCj+7SW0ce7JXb4a2ZJgAqw6aCUsKcC+uRgRYOJbXNPM03Fc5bQdG+TfK
qPSlzxt0qehOLjswOzzo4diXXX8slRO+MixHglYhGky7ZrqaOy5Myyk1D63TkwA3mxbgKyRm52Rf
erBFMbNqFR3HZzed8+um0By+J0X16eIzabXilF2QpQQgUe/HsIHrNwXBG5bLaD9YwcNIoPNek+F7
24SK/2Hm2IRUl1toToQKSme8MIaASq8f6W2kRRZueQXod6lAUOo0dEtlPImzNn84ZnZVX53tvCDd
MOw5HBMcNNRXDHkJeJJOHa4TZyZKq6kTpAQeTgzfDtSx5C1krTXUeOimlKoWavIhdqP+1LXyRuPl
XM6DLDn+YoUQwIepQrAxj6a010oiLAptk3Ef/V3szi2GjspyoMh35PAuhZX1R9hO0cKn/kdNqVpm
V3mGKnfASOOXk+SdMlx91GYvj0A92U4Ck1o/y1KoCqEZcOppzbEi42QW5iUkeRj/BlL5oyD3ftlZ
0NNNOpaUsrH9xMTTv5atiOj4tHh+fJolROTaybKhkmJ6gkIa2UJn7mrMy/2qT/GxLsgi0e6WU6lN
TBZqA36iDdm6aM+gJzb82mKEFQv8596Fw4ZO2CKgjOZYTCnq9BHjaYW7UUGShZCUJztd4RtgUyyM
dksZMW7+iwzEthig1SPOzYAMzcVDhZh8hFlXADle9XHzURv5U6OGU1SyRswJOSY5ydDEWibiQMw4
a0bo9BXt+1n2N3/96//83/95G/87+Ciui3Si4/CvvMuuiyhvm3//pf76V/n//un+/d9/acd2PGbC
rqOkqU1XOi7//u37bcQS/O+/xH/xgqgB3XHMay6T03SOjDnSF1E5vcCYhOqvr2b/ejVmQK7NiNJS
HHk/XS2MJ4AWGT5WkgpN9BpRQcY9KYUMz7++kP71QrYwFfQtzzJNIc2fv1bXIyIfEhUdAluEhJ+I
2M23kcXiuhBT1T3W5hjefX3J391JIckuFzQuhed+umSVdYC5yyg+sNmgjyKtiqEfca1ozdlvxX/+
BbXDW2mapkfJY55vwD+em03/JlVSxoCalbew+xEXf0S1hFbbW3YQ21dffzvnNzfUJpdT8qZLhsXW
z9fLcIAFRlREDNVJohAGCsyADjlC9OjeCXCROInudl9fU/zulioN9Ma1PMdDG/LzRQm+Qu3dGvGh
D5kXbxupQFFjCMTgutZmop7wWAbfJeJTEMrJmWmAnju4CmhFHKshkm/0GgnjqTllOAjMcJNTq8Tu
9z98zN+81bbmIYAntGxtKvHzx4zHkTOTSJMD+YbtuhjidMP8jt5wxuSDH4LD2D/ud5XQ9gqNCSFi
PSJJ16OyZ91GQDLmapUB9tt8/cF+98zYCHloNoJXR3+6fRKKiDMHY3yIMBI+QR2NLmpvVOWibcpZ
XIahzuHd2xFd2K8v/NsH5yrbc2wptU3F+fMd6ZF7MK1zcbjmVkKPsaRrborDoDqos9U5Jh5o2jEx
KCMKdO0YU00ix+zs0VIhnciAolLbtA6NtOj+8MOR6vy1Py15yhQoJWiss0R4n24LqSPtaIV9eEhj
zUY3eQG+vDP9lckb6/1s9wC9hviRU2t2IXDOtCvkubDLpRrT72PQ2lvQEf2Nq2pU1xLtBlZBty9p
9nsGeJLGuJV0nA6jmxRPpZpMWI8Yb3exsIIfFqaMezOiIGy1fQYGxy7npxa+paXFNm/VGYkxNt+b
jHSjCpLRq3Q0EJB0dJy7yGafScREtoO20mtV4BeJwQigr4EbAmuHQqVpG+qh3svNY4sheyvD4Hs5
10iDDLKTp0lhA62r6oqCmiwvjaPCQnS/U24I36OsVILEQuTBXVZU+oojeolyoir2fesUj8kMi7Fm
ovys8yl+qR2vfItM0tWABhmn2I6DHapuZDH4V/pVNyfORnFm3dmz71wMZLNx4lX2qsmJrvT8eTiY
lRQr18VcO9iocRKgoRcz5g9GRZbAry0xP4LLL5NdUCYEwxltfWeC18EvDcIg2AupezbuxgR3B4xK
VmvsLMUDC5Wxk87ZiF9r+TENDRJdk5RezfTbj7dWPUzTAvtwcsC7pl5Ku8I2CpoQrji8E0TevbWp
ugZRJ6eSG7up4xuEbciMfE3QKm+DvSgGCbMEcsmJ2Bv/3jPTbjWUyjyldc4P23KDsSQuvaofPVoT
9Hewg38fjKJ/1lPpwMoD3pw25fhu4kANaB7XGOSpexBYp92RY3W81RA9Vkhj5Bqcg/MjweO7q9MM
eRnZcHeqkIxZ+5mgtR5oErbxwJlPdjJOd8WohsvBrhU1U5R+A6InjiKBRIDrFjuuEbvprTn2wXUj
EzLkS5A2SyPvwCBw5uUgksVNvic5dEDu5SdrFADJoZVJY2wHJTOY89hs2b3zuUVwdm5sO/jnFnHN
QGzhzg3SGCPqTcY9pHjS+sq9le6rnHgbmJbK1Smuj7xcDoYx7HwduPNKtPPwTGO3u4g8H0ksDUC0
aqFct8iuCR0mWpNepJ70MvXTtll3xFZsVDdlG0ek+r4DS3hlNPW8xx7o7ru+mt/qXEKnMkZS5HBL
dhsf/8qV3zvFOhu9c4akCzZhkdRWhO+oDQyqWMAvdLk8O2FePZDJA0bOxrs5q2ORe8MpKyf/tZga
MjQSgi9yYphOMFP97eSApY1Qe3qQ/iW55glsCuiSpeRM4nTMXiKQ6heNnbENGWE2PTUNMvGk1GdP
sw6dZYB/7tLOAshH/hQp8omMtDu3PjrvLWsQKyZVm28UiwWvS5fsGZnbO/yzw2WUqPEpNPlCdqfM
b/MAOGSF48m9pJHRvmGGbZKl2/k0pa1y3Ey4ZxjfJQTjDHLyCJPGQREmfnAyQobjvDLjDymqWv9h
K//NVqRMhz1S4qLlkPqpXPEAhOZZm0QH6SdxsmqxWgAmdp8iD3iE3dfiKW6Ysny9Df2yL58LTUub
FjJqj0rhU7VZZ44Bfmr09hqlAtCzVpb+dvRD78fX1xHnDf6nHeV8IepZJDxKOpb+9O0Il3Ea5M7e
nmK+3XRSAeYNyscq6LyLZhTXjhyLg4S9exVE8auQxBqN/Oj/0xKNT4EbkyKEWkkrR/686YKydYNh
HpAopF57W9YIf5KifBUuAwoxR/2BUBj1h1v8y3NFI6BtFyA4VTbHiE+lDw58xREw8BjG8DviBIYo
AUHGtkqwEkvqnJVvz/byD/f71werTLrspnToL1GSnv/9P4pf5gixF5ixR1zkVISnmdAwftZ1muLx
YbDi7NLWqO6MISVSHWV2zSxgtCvSywucZls6I/ld4KLEcDh4HU2/Cew/3JZfCldX8QwY1uCA8Rh4
frotHcfshKDA88E/ite8HSxPmXRPweTJ+69vhvfLu6c82/MsyvzzqePzkWpwYiTlkaH3XozMwsa0
ueip1fFPd0jHJ8TSHNzFObusFpcesPWbr6//+VkoTo/C4XFoh+YfddXPz6LXLue9wPJ3eLEoY5PG
NJ2VVVfBH2rK310HOKDiZdO859anW0oGUVLOMIx3MYCjZAECiORqvwJs+/X3+ftQ8c8fsxKmI4UE
jue4VM7Op/IwirywaHw3A5Qm+puOkQ8SMWQsskH0J5lGs3fTFT1nDzHHctUNyXLh/8+HYOWSFtok
kne8T294AKGOZiYcvhm/gLEonKYj9t7w401G3izyYCDrHNGblJFpC6SBIAhht3TUmWJefX1D/j4r
f74h+MFMiXvYo5g/rwH/+LXROu076BvpwUa86M4PlWu1x3rsSOWb/h6d5G+ddNoL8q/6RW7RgIoy
fPUDrpEne747twbTpQeon5AeCm0NhD9HlGl4+HK//qjivNB+/qi2iVKVJrzF6vDp2cEpwbc5EdFK
Q9659JxyK7wkWUuC3l9styB0eYRmX/ZkG1spXgFIYLjTzFhRsPAv3IRfa9a0ziVfI1uKOv7jyUj+
7hNKwpFN1C+e83mrGFidVFAhCwTlems1VkqRT655Fg7pK/lTBhCzNLoVWf/Dl4nxXNnAi+DE6BO4
0eAPt8v6fBI6v+q2Tc+cLsJ5PT0vY/94siptVVmXfnqgjUlWR4U479zuLwHKmENs3RGVI+h+2+RE
EYyI+KdSrJtLG2mof0ufdLhHCOdcjGSBgCNLdO3ukXMEPyA/ok410iZ5d4WK3E1NjVliMMTQgJbZ
x3k6kAtLHRKk72FrQ3InufsyaVIiXWJap4iEWMkwos0T6ZGEZ7x+/aJ8XjSVsPHbSoejE2+Jtj69
0i4PaGBThuNcEPeIyGeR5xDmh9DOd1kWZadsgl3jgAN6ofP6h5Xs14vTgEX1yb4l4Xd8XslcBIRj
Lw1e0niOLjynjg9YHbxF7sFCThH3rcLUwVZT2dZNZ6Fm+fq7f96bzg+do7mkLyCIIf37ePyPh24I
gsVLkq13NfrfHVHZSD+ycVoj4zU2X1/qdz9HpegAKHG+3ueWGEGLqOkFLpNUBt3etBhrAfanK8Z6
tj+noPyhMPjD9T7//D3XkKjKRYJ8fsJZ0gf+ihBCvUlGZtscx4c/XO+3txLfGG4IrTwlPhWYHtsc
wjDTYWVjzShyH2s1SaTYtOz5/etb+bnQUoJ7aNrCQ9fm8Es9f/V/PLUuJ52qLWp3h0/oAyOT5u1J
KforTg/gO6y1gDR19/U1xa+LFe+p7TLg0/RL5OeLkp4jHM6WYjcy1m7XuiAHGVj1BJwClFBCLJFs
TX/Xz+2ANs2QtJbGuOKAlNpY5uje+EGyEgD3htXXn+zXG88H45a4ihYvbbdP22ObAgsthzw6jIaP
b2UyWa3T2Yov7Sh1//Bz/U1BwCjDcc9LJB1yNuWfbz2oDdqTIIr2DLiYTBMnDnMQM/im4RzMN+7S
/iVrT7NZr7v2Qc+id//wO/rd17Wp6QX7hmDVsn7+BGHYkvdEAN9Oj7M65bAD1yZScHK3MBN+fWd/
/QlxQBPn6hWNPPvop1e6xQnNvjWonZDEqS3G3kW3G/VZkt3TbLXDbVVmdfOH39HfBfvP+zZXpcYA
bmixIH5eEnsR6SQnl3lf1K1vrBRiBvox1fC/nJ3HktRIu4avSBGyKWlbvgqaxjbDbBQwA/JSypur
P4/6Xxwqq6IUzIIlnaW0n3mN/FvvBr+FX14jojfQzN8YXhq6+2x2JKbSoGOqPUJ43Ys+FBg3YL/U
DueEL/j859NCGC8oQgthEQtdr4AdjWk0erl/whmBfqc/z297wuynMYGDVba5cXw83r0V9x2uFsIt
wyGxvB5vRkZsFlYYnsH8+vZey2WKDMncNd4Bvw1PrKz68ueU+SeA92Cfkc/ZNzGvPkFOGLIhODmz
3ch9PaFmCD7JxPD8j7/LMgV9JlfHdtpwlYfXxSm9TgrOEh238DCRXLxJurp8nsLRe/t4qHubihjQ
cAlveIEcS1kzZwjiwOXePpfZL+Q0mqOfDuMFIvy0LaTzEkKj3wi3A4Jhx/oLgSKClossX0FOA47W
C58MwF+Pf9S9ifYExXgOGTeYWpJIetzo/MH0To1mxT+SEahwOWprbTbrzjAE45S+l2sSlKbyWlRa
MPcNYJFT0cMTeFvpcv4SOk71FnWHeO/VOIuiJGrP1sav/eStS2XmHyeTaAj20qrwh5VszKNVasa7
cRSodlIsbCvkOwrUHHw2yxfXn2K8ASNZfCx1cuCDMQ3JOW4nEnE/795WqV8/abbhDOi9OjAfc6yF
QbIJL0lPXGX9m2YQwVuDQnz7PnBNJA7aJOEVAXWpr9zg9pIbqtubWaDyJLhcXH85bb89nqhPNqVH
vfgyVrY/HIAiUBPLcPQ0R8R095WEiIznoo+jcR5Y/05jllD9c82Mcjoajb+a2Jy/dTpuWbRSvP5v
qJPVgJyQWyYImzrzh3yc4UlOA4Z/+yofR1S4ZfwyNZEELgh2iiAWeyDU/kErEJPovv+jpVbyLE1Y
ZxvEU4ueivYQYpAm3emX7lfGiLCqTpuordEr24FigTCEGIX/geBQ8z65Y5F8L7tk/txrlnS36PtX
0cphvRNzCF5ZeiQ0/Vz/tcvz27R1/uw2fmRp57j0zaNhDjTNPVJQM4NUPOLx/hl5+uLj4xNyZ1AS
X+48QeToeUK5IZJQT0llCc2LyEyfCTjwXfJQCqeCi/cNJGxukBy7P4RrVz73ztNH0giFlnRImASs
17sEALnme6jGnDXRTh3Aw878UQ7h/NRaBQ5eNemgtTLk63Oq7EzgPtwDNudV+Go6CFBAtMY8Ix1V
+q2D/jhbE+cWaAqHyeqnvy0wlcF5zlLwI5Fdh9EhNhpU1qLcqu0tsvwN6IfOmIBO2XQttsnsDtTy
RYNeo1ca6dFHDA5VnkyLxbObth6yrs48nNA4Gd1ja9iauatQ2v6njUCux2an/eu6GqoiKP2xozsn
j9eqd3emmWdtybyWiMr1lELO0HDkDUnnGvcN54C7ldgnsRHsm7g3T1UnuuPjDXVTnSWcoRNJ4Vk3
OPxYPlyvK2eJypntRUBcsENrEhOYq9OcJwsfJuIKAYOeRyC2IfnafjBA2aBRNkT9l8e/4853s84E
q9RQWHFbiawgbeozHAk8+orCfkpG2iAzaFoErOS8y6RoVr5bCSF4yAnZab5aVOCoztpKCAHxmHpo
h3xKCjwffZXejmrUzMHvI6Rm1vnKVr43HLUE9jGHCFqScm4ziOFVLMgGwiLOkIvpQV2UvfPS0dpY
eUTVl/3102xHuI5hIXnvqFXn3JhmFM1yLIxM3TkhrvkDG5VyhzAKr42OGca4aGUBNMYBUdKztZv2
az3g/OeBCX1jx0WzkyGmRo8XeFnA387y669ybarvlFIEOZNSCa0i3NWmyAwvvlmmwwZNUYym6wim
7Ow0DSzKcYxjEArQL1wXusYfrrdDEYcmPxXgpb/iqNt8tEet7LQWC5eid85VWM1nw0BL0Eid6fL4
S9W1XoYS3FYUsSgh2Op76kU9eRISg2htZPjyRW59mLIYzEsg+5WvUk4NGQH1YqIYgy2lU+xQDi/S
sJ03YE1/imgFX5opR6MVvPSx95L4fTEjEfP409TxllPjekCZqTObZNvKNq6ipmiRzwLngm7+Vyn6
n86iIVaJwDk7sJoPj4dTZ3IZDlwLqFgCUZAjyp4pezEGCMNicGTPsAA7JzsLCANnPaqc/X8Yiq8C
jOYSCqnFihSXQ6eC8X0p3TF3AH12zhcTg3Vv4zZ9M62cUfPeRPJ8U0fXUfigAXd96yYDdYAibrXT
iPRvse8T2clDY7fOV5BfyE+NPXjCA1jl8B8f5goOkG1gzF9w8Uv7PQDJ6j0Mtp1wC1xNaWL0/a4M
Y/xZF5OoClQnH3iJWEBYVcWMKMnYpf28t6ZKjKj0O8OvbDAGY5/Zif2jMMnhD2PdA5D6s0l9PXTs
Ex3xA5INNS9EFLMyRT26JwFI4n3ZsJKjRGUChRlt5dAtO+/36+V1KLbJkjlZ8BiXrfRbNNaGaTUK
rddOup2CCAj75E0JoO2jNRNkohKevtiY4618n7qKy6CkEUuN2CAoU+80B+R8lhT4dxMPJCePctex
jS3ImhR+EJbPIPA9ntB7A3L+6KeavFBUIa6/EtnOBPXPOTlLDQQf/lOoz/KCawetXxQlWYGVab15
TJZP5Flmmy69pZu2KfhHon9p+yeUNztEgLwpE9uhb/wXOK+Wfkjo/P7VBiNSLEgx6uhOaU3+7IMy
puaEmpIL57wzsVB1LCwgTRcpupWfeG/lfaafvNnjn9o8z2hV9A0qqtjs4vNNDpnuB3Ksbx3cDATB
JUD9VIZfHi/Esp1+224LMJRSo0VnFykI6o3LQv223WyEI9oaS4MLzBzr7AhUIrNSi0+NaQW7x0Mp
a/461GuiuvQgXFe9mUypDW5u9oAD5txDpjcX9vtMt4D9BYnxWZKZ/4cBqXbwiR69U8tTLnm/j7DS
RR7j4juTwEdYOp98NLoBM/rdcbLluHKKlAV8/UCiAsNeSpVLBel6LkdDNtC/4/giIsyqUsv4YrYp
DTOnK2A3EJmLFqumx5N6Z/0A2Pq2S1HHomSohH+6q/fExegI2rIOnzMdePLOQoMf91Krq9YKSHeW
kMDaImNjCekTKs80iOaR+xuooZzG+Uk3J5NCSxcchYWJZwI87J/HX2dYt9uTDMLmHiRfE+Aur6e0
HA3R+qJLLiDU5PexMwMPfbMys7Aimq2/Y/jZ2S5qeiRDynHsf6Xg1H7Auks+mfDMSZGqsHzuIC5M
K/OuRIHLWovl2PCWkzuTxF7/MIF7kDOWQYy2eTEeR8/WjrW3uNm6FbBuNE0+RrGv7cN8qH89nhO1
r7SMDO4DHMbSbKEFej1y5PeYKGCvQffDlS91mP0zYli284zRxsAIBmsVIQur24O7T+q5Oj0e/d53
U572bcp75FtqoNb0tdW4/YRF0ZT8a1SQUqZF6ZGWYTS/LWFWYoseh/t8QGnm8ch3ThcYYTIO7nGC
b195MnI3GqhDhJyugcKoAZlhZ1sx7uyiEohwlJgQu7JeOdJ3jhfjOR63h0058zXp/O16hLTaVVbG
MrdzkqWnrJ/ML3XTjs7icGqvpRbqaGwmoAA6tnEeCaxQc8cgYt1TGxOGHvzb3gAj9tlENwuvq04c
Hs+mepKVoRzzehf5rtZVLb4ZZ+jYKUdIlMhQOJiUmJs2r1DWTqFpFyuH5s4S8saA6rAo1PLCKRey
5kEMqisftadBajDw9WZHOWY8UxgHApGn0x7W+7fHH6o+/MtJdbk/LMv0dGMZ+/pLNXQGM+hQ6aVp
Hf9TB2QRyx+t81D7i9CZroIuQkvCdnvoOH1GTSAnhO6hauEKvAlwIbz05C7lVkaz9zWyoKicH/9C
dSlef6Bve9xzNGvhaVz/QDiGbll0GPNilSAg59L+wOl9lGJA8Kw2n8DSamtP1Z0xlx4HxRKSeddV
dxqyD71mC3D+ZWdn+6T3LcRTrHgRF6Ra4rlfHn+iurH5RHBSLD04cUtQOLj+xM7yyjIB63whN7LO
BZz3bUXV4BjrCA09HuoGHPI6lkP3FA4D75T6ZBidk/qJSdMw1XLj1KcieDeihrur277btb0lNhUx
6dsugjHa+Sbw47oqj2kTTwgmoV+JwOuvdszwoVjEVNs2WTkEd+Zi6YjAmURT2TB0ZbnhmluOhF1x
8XFwAHjk4+nuY92c0kxZuayX11EJ7nwqJ3B+6C1R/Vp+ym+315hkSMq2bnipWGxa47qEpS2CZhVt
f2cgKm8wVRaEGu+0kgXqFuZEIzndJUPf54tfV3a5deasD1bm7pZx4OlY9/E1y+KSsSjX1mDg+xag
4XKZCmoC9iyQ9bTNPUD+VG7tue8QfXS3Y/NxykHeajMaubgpI8u0xTUQLYwy8lLkFZFOe7zr1GeR
8jmFhGWukbASPI7XM13BzEygZskTvHzE8WTVIVedu3E0HSw9xpo+qfvqKaFMBMnLGpEdfDy+erO+
ju+8EjGWWoraSLQnWFyZLZLL1MQG8oquu6/HHy3YREqCWjNeRFKjDvR4UHUnvw5KqwUAnePx+cp1
bs2j1MKMUgNS3vmbtEjKfFfqU38aSopvK194pz9P6mYR9RDlLhVWZeknZHb8uMlySGVoeo/NKM+2
hsTPPKFpAFAQHVL8zZxDvlztKLe0uwK5/JVuo3pvLp/sUI0k1tb9heKmrPOMgpe5wKyXBhH4vHqR
pq+NySP8E8OMx0EwwzH483l2loIyrWLqD2odFOkT2wsNfHQq5IbBw1vwbHHj8g7ChHi8Mph6lJcv
FAYPETcxZ1mtL9ZQ5KXpIETUtBhF78xpyj6EdTZYu8cfdfMuvw60lMNoEHOcXeXIoLFql05lwtP0
J/SGS/RW0m856JpFozEvtENK0t3tYsOviaNpcA7bRMek4GgWWavvdRj1NeiiTH4eOsf/bpiIMa3t
uXs7fKkXAEB2qXGp1a3CrvGFTd30PGY4nkBzNp/bdoDP5UBDD2dUpnJz0GFOzMjvjb7LNoQiG4cG
Gmt99y/OHMkX0eOU4xTGGlL2zpUDJdCmYkPhH3yb0mApfBG7eO4aJ2zA8ECIszEdDk2U2+g5ItsZ
IWqAX+eGXKL8DJeFxOnxAt67cqgO03iAN8K7rcTjg4lRUIz5MdsfPWst9L0ndJvllybCXNiU3UxD
HnnR/zAoH+uaAtAKwrPX568bhIHKGaSuvjOt/s0gRiwQXC+3XpAez3Cp5ll/oR4w/vV43Lungi3A
2bBISIUyblk0s2u0aXpBWqv7J0CTiHjC1VZuF+ve9QLMSPdIOWgYqnRPunrTGFUjOY6JWfyil2Z+
rojSNciN0Na2MqVTt8XTR3whskvFPvQb/5MJ4zx/wf4rbjeZWUF/HCcYw0dSjKE5dTScJTCAEWN3
MZVxeRThbL4gW2a8QbhZfq8Tav943XozNroIGcX7rqq6D/44NOjhopNVb8o01s4oJdWYqUV6/EzI
6r8ErWFVyNROxosrg8nFQchdzJiA4VUbqzNK4/R4Ee7NDqE8TS7LJiMT1vXiCwTZUigt0cUvJ0hZ
zD8/DGfgRC/btzg5xsfH4907/T6oBs/0adXfIEssuIwRJC70fCsv+gf4q97s5SgH9PpcuuJ/PBhI
TdOklbVgKW8hMxLJu5y+jml5vC+hMYb+VkBeijdaJbVm5fTe3h6CviGCSCaHiVReiUKhO9HGikV0
CdE53EqJ2bc/S+ydPs6Y57qTmTzHaZV8evyRtytINr0AtymeAOkzlYC0H51wAGnrnwuE3EMsfcW0
G2OYYbWVODiu6s2HxwPeLiEDQtUmHSA4slWEzCiw16U/ENMGzuU3gDjdT7fMmhCxtNh+/3is2zuC
sVg/0IpEKcCOr7enhzifV0lKcTGvlbWtMgeVwJ5W07vH49wuHeNAz6YcBifDUjvrfU2BCP5+ehnh
bv4di9pcvsnamBV+m5mFV0HVjuIYOths/oeRKTcShi1kbbXAmQeeH4KkSc+y1wP7gKlL2r1Fy7Ol
Aatb+vw8dAgNQWOAEPnFxCHOWfkBd6cY5tUCqxIEEMoNgCy2XlZ9r53pTrQXJEGQc0otpDhXTsft
2wbFhSo8sQl0tpsqV4zQVx/hkXKu9TLifnGDjRtPxj6d3PoUSVoUSYLW2OPZvfdxCAtQzX2tAoll
3X/L1jzNbww9d/KzZ+NdhQ6j5uib3NMDsTLQvVNICYYjseweuAHXA2ElL+JIWuHZ7x392FkL0qal
oksNYHAqdzME49rLdm/P2gvKkdgSyo0KiAMC4ni04gHDizbcU4Op3qDoWm8Gw0AinPLsHjklZGKr
pFz5WHN5mn9Pgpe+Bq5o3KxsGOOmvILLYTvJCsvIIjbNCGVtw5reV5VNbiCc1hxpVAaojM9jbPHu
GlnlIwxoF1/KCGMFkIOT9RHxRMtE7Hv0/Y0+5ROGPVVTNQeLTZG81aXZHUvhozVveJ3xrc2Tenr2
2jo0VypF93YIQTntTuQnqBgp2z+Kp4bOYRtdyrDMUROyHa0/1KUMrZVA5N61SY0OUi+oMPDIyusQ
GJqme/6soYdVGxfSMe04OotsZ+GsUQvv7QwONO0uBLIo1Sm35igrBFMKpztXWtoXlyiKHR/HzsT9
O+kj3LlbTx8/JKVpfacNvIa/vXMSlv7jInhBEQz0wfVJsPVGasKnvYBoMP6Gch6/aHCHkQmUODhH
6f7xCb/7rRRKyCgWZqN68JBLqKs5SzKqyUOzD0Z3/jAhw/ZGFGjNEOujgJ1iD6JBC15Z0KUAox4C
+LHEMkBXqAYps2yNbtPJfIRK7xQUQGYL7VejqPexIYsnCNo9Ii3UB0a3aogBW/H0+MOV+3QpSdCx
QA0GahnQTLV272c1d4pIXJxLC6SJp4aEvUa1tzDD8F2cj4mLNR6y9I9HVT76dVQwaKBlfDo1xFXX
q+sjEZv7de+dkw6dX2Rpnb1OCPLeDXQfnfau3FbWgAPMuNDghVbuHg//iur4bdL/Nz5XLK0Dsndq
0Nfje3mS9gB08jPW9LN3jNOiPxuEP18xz7Y+9ANSlVuJQFq/j1AmAFdjpd2zZ+f2V3QQU+C5tUts
JkI9OgXWjJujZ8Q9GmidwF1Hkz0KWoKij9xpEdLEK0+gcgUsPx5W9SIZhDwi6A7lx8sUjSPIVcUF
83DIpTDGcbvT0EQ7dCJ0k5W5urNB6Kbx+oHiXnaIml8J4FJ5gK0JSCRfPsUZl8Guneew3Qkkv1CS
xY/xVzNpwaeVRVquMmWRwLwuYHVgmZSnlyvit1e3tEEL+nClLnUP8y6ffSziRpEeq34QpymucU3I
4J50PnjypseXyMTJaSVKVbGLr5P9+49Qnn5wlKMR10589jO0CWXTWN+pfVioaVnGwc6DcudEGAFV
o/9zkkiNx9hob/FU81dOjHIf/u93gCZkOoAE05C4ngytppmMG6B7DpNMHBp8ij67TtpujdCJ9vT0
q5V0XnnQlvGIYKkewp8mpFTzXYlIuV6gjH5qoq5GI5ICD/KZPSKDK7tZLRy/jsQGQ7QJWD6EX+VF
mzw3NigoYcgls/wjLiUI5VZmuYuCoPjcddM7O52abRJ13ju36q3dVJnugRRzPMoh/DxNiCZLaRmn
sBfVn73q/DQ69NC9KGv+D2B0PekOmUQT4UV0mnUcd/DSm9r+EnlJ1qzcwsrz8zoHZLKwq+E8k6Eo
j4CP+oUmtSkBNagJqM1I5/9Ml46fyMvoY2YIuZ/zUH43sHVeeX/u3CYLwMSkh8pdwhG//ka/HLQo
G4hcEJHKL/C5xTu4/enOBs+1stR3h2JH4WWJRKejpkdGMOhDHUtxblCtviRphrklGqrbYa6Sla9S
a9LLjC4v6lIaBBVGeHv9WbFR2+OMe+vFcwfj3CDStal7f9obVmxSGUmTJ4wSu13TGMYmKtx8H5RF
/B++11uyMYqU1AZUbCGtBmswAUbAGtObr2VmetHXTKTep7p0A+Pj4+vydgtBNFlQB0sASkChfDCy
HkiLFEl0CQI4xK1bm6c+sZtDmAmKn2hzbeYeGJmkH79/PPLtstIq46bQgb6yuqr6Vixk12V1qp2R
BoZY7DXFDpVbTGSnIlmDGrym6tePAqkCbUruiVf4kLJdG8quUTxaPeYdIumfB+59YwN/ePR5mkK7
fYdyaFjvkiSmzxjUdWQcgm4s5501dRr6uLZehM9FXXlyJ/GsWJTHnSL+gLoSlvJVpvtfh6iq250D
u9Mjq9QgT0IOD6WBGfrkJMgnN1WBXFPs6c0JQhMKsmU3DISng5tFm66zA3NlM9/exYZYKiVLuLJs
bOXuRxCxbcZGzKcO1dQKrf4ANWSriMu1wrXaoV0uPIim4NXpGiFNqG6iBupOE9bjdEojCbGy7c3x
ONfSftZaiRkO8WC6D+IKBk2h218AvoXv0mo8+q30N6bualsL+5YP4VCnTyb1OQ3Xkdx2Tn+0315h
A5ThONdIboAUVp9kbQZTHk/pRZSFQ52xtt/NcHmOE8/nm8dDKcHP61CgCyloLs8TeprXt8g04vqX
TWUClqqGtlW602Wes2qLQwsUmK4ErRiF+vHxoMpyA6on3yLD8x2BySBAgOtBafsXOJpjfJhigobm
e2K0IcZgtrnWJXzFEvx2mF4/D4ihsaQfBJW2eT1S3nW9nuc+GK4wpLqAZS6uIh0kZ7mxZD997vrG
/UpwXCEx3A3Yw2hRB/YhqcIEsx07/OkVs/fOqdAc2DS2LuMNdijDv6O0cLCzRZ7S1tVoQDp4n+Bi
pmMBjXqn/tmLK/IMu+3wc03rqH/nRgldwbTQevlkJzGi4HFtFQ32ReMiA9XF3sey8eIn0NwlvpP0
3EDBUvlHIarSXuIRmAQeqET1GBsXIRCRoGh4XIoJxdE5R9tg32GXh89fAjEHbYO0rLgWvMriotT8
71PfJe+tbKhXokclaFvmF2wF8QOnFxaIiuUIcxppbgIVKB5GdGy9fEZfP232ZVm4h0wr3O3jnaOk
Vct4VMWBVuhg9eGtKhHzCOvBikRAQwAC3SYonYijCQa7GwMfSZ7FLyh1+zfoiYz7VHrRy+Ph1Uf3
dXyH4gQH06AGqV4fpBAh+CE/vOhyrORyXYh8g/wqykR9rCP+P0QYVnOzYmSleSWWExLuU32O5jxw
/rAW+wo2+Q1HoxzdLhSFTA0egcSy61Mjg/y5M1KxFRXmAX2hI0UfldFfhPZr5E/lPXydBRBiROlE
VVTwlVXouasBg+PjGvVNj2dQ16QbMaNiL5OxW/lK9a5YvpL0DPwOx5frQsnO6gz5bAm270Kan76H
ylZ+l+EQroSnN6MQGJpk60vv2Sb/WPbdb5kYZzGN4iELLwESd+9KWRQYKkSjWINu3oJKGYjuB3UQ
qoLkfcpLJ6sIXdN8Di8yQYaETWNE2D8VPgxEx+hixEOz6cmLvaE4en05v0Q1dhSGVWRf9TqfjY1v
9pgfFGZb5yuX8s2iAlED4Mh66otZhadMQY/WnDdjJn3xvFH/xHthHtjF8Zcm1KLD42Nk3hzj17FQ
WIIwRzvRVK7lyB1HO8Ol/YJMuPET+HtwMZKkRQm6Lh1cU+Ma5UKIZWjo5xqo6crtxJuATPmH6TXT
D4wA5ovoO+QhnNbN3ksoHuHWhwpSkJ6aESZobj/+i8Bx/wl3Dq/EAUHvfnpWmmNQ60/u1xwNPn+r
N4Nu4DSF4zia/p24GI2sYKU7CK//6cUFoZ/4YMn/AFGAsrzeYF7TR4OcuvRiTXmIBRsmvYhKwDBK
t3mArP1GENSNO22smxc/6q1/IGTKlQD6RmyD9IdiJ5UOap2vnb7rHxGjtj6TBwLYjitvr+ftzyhy
ypeo1J9bas+bnCxqY4LXOlYB5lmJaX4dUB3f9TE+d4+3gBp3UA8HQeBSDcS8gzRTCXGsfKxh+0If
x9QV3zTdy35qTZG+MQwtxPos0U/4tKzB35QMgriDQdltFJWAc9+Qypwu0HDqq9uzIOrZsjWTnS+m
HjW7psb9wotO/tAPH3ocDXePP1fd8P8bGYYFxjIGtPxlOn67X8KYtrc9eO7Jms1IQwoIIXqMf9L6
s1OmEG8HHa/2okQiaSM89sMmjcJxraeslnr+9/3LDQeEaAEzK6kFipF4NsRucgH0KnC1QoBj4+Bj
cZqwtdhgc9vvkcTMjyDdxmMHF2hDNqIfegNnuMfzcXf5//+XqO84jotTZw506bPW/JTPcRntWj1t
cXMq2/QSRguZH4zT40HVG+51EXyarrTTwYKq+HEMB3oCsAQjQI/oetOWbayfaWrUBIP0V9Y4Nfd2
G8EK9zblPdSblSOf0UkcaAtrJ+lm8xmx4vxzjBXU0SvQHoargdl574zbgv+brXzp3aGpZDq09Tnr
Qh0a5jV0nSE4GhUKo/DKXYhO5WTM0Ym0yP8YNqOJ+RrBVLpxq7Gp9o9n+nZ8EmaONmU11FnBMF1v
9zhwrNoog/DMfuuezDQpYqTme+9jE0eF3NtpK8TenfL+rZ4Fw1oz897o9PkBstgUkTnw16PrYnbn
GusJQoawFCe/6JAtHAE6vwdM2L1vzTn4Kx17nN/dznDfP/70251N+u5QEXEpURBLKFOfiDL3qH5Q
VozZxhuTgqKNd5I9WpjhhSNeY2LyvoKN0Mzj45HVOiPHm6ERB4caQbnRVPnREZ8d5kZsn6qmIzgt
EhtDIJcDNW1w0ozw0db7txaqz89oFMRkLr5o/tUhn77Ebd79REE1/YDvnPs+N7F7MRGoW7kFl7jw
92xs+YHgecjywQ/AgVXmJsr8Ts6ctJMXxXG6kRIZi67ERmnwKMVh1+quhHU38foy4kK/goCFBhu4
heutUHtBlMus8E4h1ey3UWRl2xS72SMSSu4Bt4qSU4EkyWAF+SYl6duks6z/fbwu97bjog5A2ExK
fxPyFRgS5WOmN+fKreZ2b8pE+96CI/4uRGNieWfLs29EQXQInR4tvMeD32lBo65BPZIbHZlzOOPX
MxBTg2xkambnqHPlu5h9gJ+XFRRAstG3mDZVVM72KRijznrLNITDVithtG5KCR/kaNqN92M0qmhn
hdM3lInEc9XU8XwcZnxdtpqMunAfydrN9vFcpsHeNbDuOclmlUR5e65g+PJ2+gQw1G5UGD9IEzMr
IlDGudd6H2MjTLpzVjRatU2KNnnvuUF26g0Dt5vHE3j7aNDCpzEEspounqXuWfo2iZlKeDFT66bv
56Sqnzo3nZ5Lf4z++NZkKKrxYEvoTZBXK0vl+YXdl1qKPUrXbCc4ZRvple0hwNqNCBa5/8DjJgtI
klaujtvJXUZGhY16v40SjnJj5r4dxXMR5GdH+uJU6r04+Iv50hyPu2iOgfzK0lz52jsTC+GInAv9
twWKq2zMonZmlB4DF9q9AUjQzou535aydupd2WvVmt7pklhd3z3u78O9QoJ/i8B6TRh1ZIkAl5Y6
zTdhpjVvURpfU6G+ibEdYmRSO7IoyK28QUq+ahU13abMms5e2WTJC2hFzU83zYxH1B4vaMNED2kR
4bHt7lvaInW2j7JU4NCQlNO7JvVZYNMfArFy9d6bbYRQ+HEUodggy/T89vnSHMKw1qE/ybCsvF2W
W2Z26Ot56DaTIOtYOTX3Zhs8xaIuS+2NS/96uNEqrdqchHXWgu61CUEmgMcVJZGVnfv6l5R1RQ6E
8gCKGIhRqe19N59Lw3OS9FyalUh3mWgWgVEI18GGn2AjkJ8KJOKxtrIQkY9mLG4pDHsNBgKOeSyi
9oteEwnu8b30MVqK5yYB9KgnOgZV82A/2TjFvk+lORnHpJBzum+5YxA8nhvxjB0LLywGZt58FKKe
55Ujcvty8KbDsmQaKY2D/72eRcRSPafjvTxXegU5DHFL/QjMwsEvtjaPUhfDvjac6c3Qr8LPb5/q
q6HVGyGlXKLLKUkvUjP6ikfTqPfzWOFlSZ8ANC+6vKvx+Z3PpYa46HqwYzxTTQowT6oCq7L0c9Rn
zV43OwxnaFpg6qnLrVFmSBKWdrLn+tJOjy/5O/cfBGZABwRNFBbV0+H0Hhr9AOzOMQzrJTvEuNtP
xBm92fGr3g3uB7qk2vnxoPenGHVWMGkU7tXPNdMqroYuS7G6sfttXZr/QBzR/sLRr9kVBjbej4db
7lPloKDLQSAAZQZFSzUqroLR8RuKTpc0xY3rEgtj3jn4X1q7VI8cmkh61dZbq8ET/Mi1MPWHpu7c
X49/xJ1riG8FP0bKTz1eZYWhGyO8ZsyCM9LD1TvDGbBenft2PyZevxL53LmCAPahQkuVmJVVZR7G
eAzR7GymcwY4v9oGbdvkB2GGo79yBd35JhKdJdy32Do3TjQjqTzmYODzI3umbZU29S+SyumrZhXD
X388fUtKhVSCCYQZjyTlQsBhWUMALwOmmfuHIPfRdc5kPn+wcM/7/h/GAjAJNo2rh/Gux6oRqoZV
hZGWltnBO7mIcSTAX/elJ92Ve+7O1sS4AU45RMGlnKy8mQ5SGAOM8vBiu8PeaYKLG+uo9SWleDPX
B8lbqtcuTBe5JlR858ah/ASnD9QrOg3qwMRZQpSgLy8EY8FTM3j9OcZP5VDPU3dB8KnbzOb0Ejj2
Wlh+58Khj7wEXaBPHCStrid34q6Z6VulF81Aja2PkHyvsyDaj1gLbq3AwHojhnT0eEXvfC19MDrL
IKrAPKpApwZnlsYaxAAGo+2ea7vWjw0w+M8VpoURgngnutLjKQeKuBINvN6fyt2DFgapD3kYObEq
L+Kndp3Vpj+eQze2z1qXJgdbpOVusmT+3q5luaX92otNF2sy36VRmb+0ZdK9n1spfjktRdEDkpZx
s9VQb1npgN65J/htiMLSyYIWoOKAaj0zAk0GLEWNHdNZyzEL2nr6TAn68fS/npirWbAANqHhA1eV
1+0GwGCEKQ6owg/OiejC7qmh0U8lOOeJf4M9evYjw6c+3Xithg821plTdNaMqhPHiT1JM7GEmt24
QXGRgTc/CVh5Pwos0fWNY2ASuUHmcZ53wWyW9m4Q7RDvMXhZqnxRv5g7tWLSdqHjwpPVcAnc2n3i
Xzq9c7GYDCK92AVsg3lT5cAIKApKmx1JEaXHIXe234aDDA6628fOe7319QmWjz5/agcB2UBPMsD/
uCHP9V6MTpZuSOertyEGVb/oJ3R/ZTIqnrupjfEkanxzPuSJOXwO9MmHEZxOeHBrvtGXByECpG7G
NJEfg6Son0OjFMUO5IOB8AYadum+orzyFVBu+yvqMJ/5srJA6gu5rA+FAhg+NvtArdFzUpOglR0e
K+wBdALn6pDMdbibazDij4e6ufEYainCE6tw6xC6Xp//YCqkXYO6P8+16f6qQkEJMC+CbhsnxjcI
fxa2GvaPNOng5Ptus3s8+s2WZ3SwaIt9AduepO96dCcuxxxhfP+MFGVt7PUimIuTiQrTWl55W38B
WLDop6C3QOGbOPZ6JG3MZ60IsCGNRxrYadDLHRYy5jvq05Se/fanV2nRuXYLuDhT4j+XLfytxx97
W/XmN1CQA1NDxMGML9fib6mPjtrakPgEAkmVS8yP5IYECR2v1vJOPU5xT1jNfvRbgYnE7O5LuztW
XpOtTPlN449fwBNDA5MiFEVRteHRhn0bWDXus/OkTdYF8FlxCeeo+zboSf9tGOvgo+s27kX4mXie
zaH6aFuz+Nqj1Pk+s5rhHy/x+x//YWqIxRa+CbUhen/XUxMKt3QGxEHP2Ju5b+O4sxY97rD5l9o/
/Dsg428zb26PhWf+sN2+2Q610DGxQ6Rp5Zfc2ZIW+BPKO4ua0A1e2jITgc965ZxjLTE/WTh37PCV
/dZDJ//byQFLtlDCTlrjABTxYKTFdfdz8K1iP9mt9RIZTn3kaulXms83oR2LhgYh7SmXrh0Fkuv5
aSuCI2nY3dn0g2nXdI79hKbzgLIDEvyPZ+DuUEt2DsiMgdTLR3PB/FQVsY4tMbbLomSR/pLj/3F2
Jk1uKuGa/kVEMJNsAakk1WiX5w3hEUhmSMZf3w/u2x0ulaIU567Owj5OAZn5Te9wGE2uzbeXQoqP
330Wiei/kkKSiBL8XpUeaes1dpFZR3/FvvZPQosHm7BWoqO5/f3fEo9L9ISaGU0KMKGDClNLwf/O
bWMcQhSf5/aQLpPzxwKkBdykkDj4rjHyeCEGHM2RoT0QDU3P7jNkt6bQV4we8UhZPDjMDhf+uM6l
joisp0RYmH1t4u+XiN+tnOLfeteOP7PJsMkP4lz7rBlVQWGiNOe+dBrvZ6cNfRFivJVBQEFF/AQI
Bef0wii7edcwcrYCT0zuY2/32kcfzihKX3rj7JkvTdk+zVG0Q23F7ku89vT1y7hamRG6+EkXgJ/K
dg5zVaMK3NX7pB2eUKJZdoA39OrLXJSuCWXcUGU4DX38q1K+fY+m/PyObsDyu5nL/nuZD0MXIsBU
/DJ7wy8OqdbaKAvrXvkRusfqRK2d2r8INR79PC+p192kXKL1hKffp47hAbMKiEqfvX5x7dCYfSu5
4bpkLm3p/YLHM63iAcPhXFNB6k98p3odveGZRlOjPzhiWqojLRnlHLSm9b5WM96hX2oLT3gAS/Va
IpbtQqUtRLtD8S3oaEydNAtoH3/sA16ZTU99sBpD68PeybB1wmK0fO4yPUO1xu/y5A6Igipx2ACf
iOwvrNjA7kxRBxmj5xwJn77Y0bccbwqjX9JbzYWGEBl4TMMQdJc+jkroVmaYorhY7GKvxDkvg3Ha
8W+Zsb6n2lZ34Mfa9ba32vS7aw/Gu2HIrM8TRIRrc2jwMq/PArReBia0Xgn950NRL5ej5sQt4E4w
Xfj12FZ9txY9WAt8LQ0n8JVWwsrRLPcZ4WPAVTGmq2mozavWhXWuyweibHrbaSu45gX/YeZtfhpX
IMWmFPdBX5UPWZcVd2Y5MWXtSmU1AeAiPtyEna/L8AGBmiCZRFrt7bWLC0bwffUEeqrC77vIRBWZ
lYtEUFnNzZ+xmvzvWrIiNVKv+vjBgBptB+Qq5bNe+z7Qq2UQcTiPo+9GcbeqP4gQwZ0u8gyqpEqx
gsclUeQk2/aCuN/UWu2yHyzaSAyM2iZaq3Uj4syphg0PXMvv1eQhWli7zoqqfZe6j9ic6DJci6S5
re2x/F1UChe2nEHm/ZJ2EE/j1VuWY24voBfXSohq34gSuXEjGwbuGcvAthh7dmYN8J8wsp+cXifw
5INnIeZFPbpralk/64luPCbtDDA1X+2GUERoCms7ycRBy7F2vdm4CDIwGpE9ddNYfvW8efozpBMG
4aaZiWcsPCDdYnKQ8eST9z5NveQpqbzld2fDiIpkquEkSViu7qnBsizsStpAcJSQWAs6+Bjfcqrw
mpuwn6YQtgDXZAKgumQTNC2ZIbZ832Zrqp+lO41fLHucvtF40LxA1wxsyS1f2km41rWBMIzRv5ej
/FB5Kl1ChRHSZ5o//S6H614Hem5PIAIwpO8Dy24NK0h8HmhcFwNqgO/kuFlVWnYql+IGREwXYpGK
3aXHVglEoq0BtdtJaSNXq243VQCZwK0ecH9o0ghUdMt4azQ8hYBxlw2hm3W+ikrNSpGUH+0aby+4
//ou99NhCBCQ6e4yQEhDJPt5fb+CVPxN2lKoMG6F/Oj0sviGTEb+hWGfdwKWONC/9+0GRa/JBBDn
u8VyQ8LRxAEikqYIZcJIJ4jdUftY8g2dUCkcEUJL8/A1wyoASlhBDPIjMsSuCDkn3Y7gB88wyzhX
V0Lt63KUuEcOtsFPNzWwcxBWX1TwzzKoJpshSBIKlSwRZKZiR9GHBFXSoaWyCJx2JBKKXjUqaKJV
CTrWMMJmjn8khehuVDGLd28H5lddAWw/wBUC+4WPQddqS5L+yVQlPg2lUc3TsTI92YRW2uF3Xxrj
02w7nbtbRrWOO2+u62vJx4Xsy93yDoZPiJg753iswa/qNIcJd0R9NcXatx/E14UC8dow7fUDuhu8
DNYNIy4y8fPCY/bckdx4wIZWzPfVKu1I9ZYVpI2RAgUZsx2A5765UgFcKLboYG0ET7DzCP6frYoa
fLPqEln0pVRuICDehqMwp32yOOVDM81PAPrBbxYQblB4SP4XqS1QSRthDV4wPNGz+gNZW7+fhsQ5
aprW97eVU7hziJKFt4QzbZGVnCU29d9lP+O+Y1jypx+zB9j6TrO804Q1G5+cSbrJobB7Yu3iVoa6
8oYu1UjwoEgLNhMmKrUtSP6z89KKwbwYMxcRXgJXd0ehPi0gaFs96tFyu/X1dg27fBbBdFWOd3v+
s2SUhXkzfB2A+ecBWLYe0iBml57QdOo+q4QG5yFxbPM9slXOD2BBBgzNjIRsp1xYYaGeNJ3cd/xb
yx5Oy/hg+MCNI38qSea0d3E6BfBuEhOf5sidS63YzIxjY5fFsCeCRMdcEKE7r3WCao7VrcB3Lljj
xCO+oCUalMiu6Tutw4Auoj84zgH/0oRvce1mOsiFbsrujbzmomhi5Tq7Ke/bAs4W9t2RgLGdBnky
GQ3oBnfTB3Wa/g/IrxVBPahBA+FjcxqOpTYQH0h8yyJ0ejPB37se0T80/NVAsEvznzEsqI+927jf
yGnKB1Gi9R4k4G7asHR0DJIomMtu37sx9mp5X/oflZ5YSUDjvcV0TShMjSBcORny/3j0km+1EIOa
riv6sBJSL4LFRwKcD7r+5+4mYxyqCqRvgT5R6p6Vld2gwyBLC/1YmDl+GhYiu1G+iFQCb63fTbJX
NzXTwff/9fb0aaVspFuyQ26zs2LNLtVqW72G+4Ecq30B7nlPMYILuocyfht3WdQUcNbfXvT13cKi
gMnobIIn5OJ+eXBGNGIdE5G1Y1dts3k2eRFK5nQ7TfOzJ0vNLd6suntMGR/A8/ev5q+vr27KZoo5
IAobbvmcS4HhNURRjFlOk2tWgduTPyAGbN/6onRCozKd0JLVh74rh0OW5zlJvmNgoEvaUKApFNgW
sxhm8dcMFLYG1stDzc9CrcgQm8TLK2LApOeJMjpno0xxspeu1T+1uG3tkLzMd2tqX2MQ/S1Z31pw
+1D/3GB2JnvkgVOMq0m8nrVuWYjhco3apTeDOmkYczlzEZKWpVSfqR6VdvE8QzWLhtJc8NNunJC+
mNxv3Wb8yyn1394pryfVWysB7C2RiC+GkMLLX1hOJRl0bMfHqZ5aKJBTZpHBbWaJUddrlKpx19qh
J33qA1fU9ZdZSAGdrs3ErtbxS4+6Obe6G1O11L9NZ1ZUzWredp3IumI3u2mGqPnUiyeXgIoSU1/G
75D4FI+2mxYnD2OgNRJS2faVhsLrEgqZU4BnAJs9JhrnfKVRpTY6KE58QCSvPSCGpCZwTYaz970s
ubazLp24v+KhHnMEspYzlEyumxUQM05cmTXlfm1zXKBn/IswXyrDXjeSyBvUctTGtkbRHSH/tz/j
hfP24lnPOpq9GJiViXUzhmbIAgNQaM/FLGWze3udC4+52Xxzrm208V/hGpKsreLY5TEnEJP3opDt
Ke/1/N7uKgxO15JiPB+az+aqzMDTlXF8e/lLj4mw90aUgybHiOzlZu21ZnU6UWsHCwUwvGuHCgME
ioNKvzJ+eZ0SIs8qmIaQFNKh/Zur/3Nux3hi1pBLcF2jbTU3TKiqd+uc1Pd1XiLNIJyawK8boztf
2bQXmmBMfDAv4/HIevnP2SMO07CS5WdHbanWFF9AetMtTBbUDRCW0z8tvNvPtHOS5KT0bDg2KJy3
+yRvRjtUvVG+MwDNywjAYCce7KRJ/JNMq6U8xKbCjgsLEeMGoGssd7mjYBv4snCwLefve18s0YTd
UBRF0NVYPl5LOS8cSIF9A7UpdzAUu7OoRBum6/Nsbo9Tm3YHNyUHSirr+5hpaVha2h/VJ59hx3cn
3R+XnTZXmF7M47CjK4GUZb0WdVgVQ3IsSmFeU/+6MBPYEgN68gD6QOycq65oKGcCQxSbhlRun9A0
jo9N6md3U9OOoQkEkmbDOlGSppP16E+9HfnepF3JeC+8IRrf29gXvN3Wc3758bV1LDt9QA5lTmZx
K5rYDnpdL/auPmvXEMEXYuEmmPM3FQJjd450M1gsdYZaPy6+aPKjoxmrFmnM9OiWdrn50fCW7KcC
gFQGpjl771xn8IawlDPMl2yw+z94gzW0vIGeufvO9+ouminX+52biHIK+jj10sjX3F/Q9Oyvs24p
Y9cN1uIHPaywX0XRac5ujmdh0ENYV7Q8YDm2u7gacC/S1mJ5byKA+UDMbH50aZf8NClyf7fOnMQ7
gwZ8y8GHgRg0sqEiN9E8+jbHq/jpxeX6GQ4D3Ss/LZo5xEIyHw80ZqpdzrX2PifgdQC/B+tz3pnl
H68bG30/y8WWoVQLikj9ohxy8kItIvJgOT34SWIWB5ZQ33CumqBF9XhlCL14ku3wmS6o2I++WB8y
0+6Mr1j9uc+xRQtv51TaYITe6nfv3CxHAXellOLlNE3z2PnJWoem0uzstndtp+a91xgYlZmVRLja
LU0oLdU0V26Yv1XTWU4CjWgj5wPV2PxdX24yMdWWr6U6apQe1Xy8Jh/BxW5N6ziItYCG/6ekmbgp
EtQIdGd6V7sfO6vsbiqrhZJQdTLMa8v59PbNjqoJy57/LJIyrnfSZfr5237958ptlqSRXHQrTtoW
MPAVhlQ01DK/mWQz/VT22n+1GxQEwEA57c+m99ouNJp6PoEG8b/TxEmoXxEnl3uZWxAtjTUWYm9N
lEOhDtrxnpb/XO7jxanBF/ea84Ud0f8Cv0tLeYA1SyeFojzohFvSoF/ch7Xxzb3QB6WCCoGe59o1
OfGTjd5iC9g2pzuqJfnOxbiv4fcK60fdxzoMcb39Uwhdi+qltfdI6UN2KMdeD8vCb09FkgxIaTtW
sy/X6ldmZvKp7fv5J8D30ovW2B3I+8jVlaGWz/NSDSdbb/tPC7/ktnAM5OTWSdQRnSh0Ka1qDDLZ
uV8zvzE/uc3U3eolWabFvRGuUnFYydXWXdXp2Z1ZNHY0Y6j+McFTiJ59mn1RCk2v1RqKD11VO3d2
nsVPRt9XMCGctNSAR/op/KdY+5y2Y3dwqnrpDp4x1dWuK5EFEZ5Ud3baeJ/oqE93Fli4Jw2WhRPw
+vs9wXy8UdYqbuNc9nsIiAiN13b+u47VHzUP3qOYU/3WxU76ljObh4tol8C2y+UGQvT8LfOy+LZQ
dO6Dij/eeZx8HBUS/hknZ+ISNVwVYd1D8R2dTr1jACJvRhmzdYt8/Qa0rLpDdcC8q6jDkFcSE6dU
E8aDxxjpZttPoWll4qg3db3eAEa3ysid1HCfJGlyE1eN9XNw0gUnAD/Vdqb082eGk4l+pfn36uKH
g7W53v6PofY5MlViuDqRriE1UBUWdnyKEBWKOq2/WFO1/Hj7rL26+f8utqmPbPaWr6Tul75DRqxL
xUGPLWfvqWw4FJLQn0uniGrlXjOSvrgetSBdLjj2r4i5sAhmaKy2OBSFqT1ivQjNXBfjCaXWPhQk
rP81ivJ8rETuhMA7ecZZ0ZVWzNys1EQ6bRn0JzoLNd7BZnJLCHCe336Vl74bkClABAIZbpDVLy+t
WoxdbC9Dcer1uEepIvOrn/DZZTjO9Xxlj1x6jf+sda4Y42ZJg7uLuR66BdoWrNR1vLd60bzz6SXQ
37Ft7Zqi8eXHo0HIR0Oi0Dp7vK6eSj8pFfbIiBVyS7byIEWfhxqmdf814/770f7/Uud6iFAUB2Cg
SKe3HIRb9AaYxoAKW4oQ7xVGB+torr87HBCvYSAuPiOKfnhMMbBkxPXyE2oATPs8GbGHA+r8M3cG
TQtgaqKjbmfIT17Zmxc/4pb8oo5D/XROfFnLMh7qEiLpYI4zA0i7zL5L2+78gFhh/BxneS3Re1Wy
bS/WR9toc6cBc7o9/z9xNU7APgE5NQ9SVlWQuFYtZ4L76tZ7TH+bNTQzHM+DBSFkRZvOXIs73VgI
GW+flFcVFUfEBFtI/23TFzwXq/e8tU5So4uP9WokBzdPyqdkU8cR+ehHfgfUxzGG+PHtRS+8bfrb
NDc2wDqNsLNiqqhX0cWGk5+gOyANvVr6YfHA2msMk+7MvL/GHrm43qZJj/w3otXnkjxrbVdY0JbF
qeyrxY2UY8BS6Qt9+K4aKX+IZNHtK5X/pfeKQiqJk7NNE84fEUnKxNSWtjjVpeftq6T3dn6cJJ/z
xWJ6EDtTgOz0Nc7upefkQxKvzL/Ti+3P/9lTRBUjy9BYPwBumQ4aBjY3lavMPZ09cz8JIa9ErAtG
1iwFh3CjirORzklIUnPhy7t9dZJ+K4DyWU0DwjDOzNtNQFmE1DDOo2UgyhBINKO/Lk4yfIYtLj8q
zxnrQMJb/pzka+IEaabNVjDWmW2FlaZl+NoN48oAfYLBBbRjfo+ZrvkkEdwrAqMUMx04GAa0rR0H
3KKpwi7NvvVq7d8Z9aL0oG2n4is6j7AwyJD8B9uo3NPcGFUSJWzzWzkjahQ5zFmAOtaee5upps9C
Z6b5ECJWqO7IXcWVYvvSF/r3uJ21nVvLx/esHwuUuhfk+ePWSvcEqyHI8I/9yZj0v5Nr+UKcMbol
G3rvnNM4TmNfL5LSVaph/urpZRqaK1OhoOsX7+ssjfZxLTwvylt/vkLbfn2DYzsLn5fpHQNK+pkv
d+NkJBMDXhNszySHn93cqiy0a1v7qDV1a1+5wF83CjZKD17ssKhorKMy83K1Ed6bZrHlD04uhifS
3aPb+u4NlmMIYhXz96JNxig1ll9Nkj9JKrorP2C7s17USdv6m7QN/QpSxnM+rYcjlZjGKj3lDaCv
yK5iS7vvqDyNK6/1daG4rcTsl+DuohLsnHUjmhL5trLSiyP8MKh/nApG/Y4+wMVL+uF73Pd2d2Iq
WA3v23IVH/12Xb1IzePk78u+sT84TbtWeHt32wnl9LqoScrG2799yV/6/ABkcVvhptcpKF5+kClh
AK6NbnFEL0U+lnabZDud7R8jYFQ7799e7C8c/dXrZ39vnAAbfpj5cjXGubo9T4jLCVMikSDLKTdu
/Flg8da6qQLS4okGOqQW6yKKcXe8gU5S3mRFqx7qcQNVZMWUvk9WY96XSZG3QazENN0IIy0X5AbK
+oPXWsbnXlKBynyOe64OKCk3zGNzIDZmWkVT2Xc/YmR1snDO9fp2dqsYcAdVrwwTqRHNU5+JXWDR
zJFXtt+lt70RCDFPwr73FUeAvkdngJUp0Br3YL3a/pM1NHGkT3H6+e1X/ReGe/6q2d+wgnxg8FQ8
L1+12flAjVdVHAGjD+lOaavKwfpYQxXSL7GA2DjNqO3VMow/RV57eiDSVTdvPBMubGCkjf+U2xno
Jns1ey1sO4mmglfo88mrvNi+G6UzndC6Xn6a3NGfnNpq0sCbiqbdw+lN1Z3KWnktD4LnfOEAb/uU
QwUxhzrl5WMlnF3E/Bx54tf3P6xGiIfRncqfEHWMr8y7kw/G2pgnXNqxZq1NsbNNBYTQ75p90yzt
IW4NFL8cS9ntTvT+iGLMpFuRhZEnTPFKN3/RHvD2CMpYkWFmawTSDaUDp24aO4Shv6V5U1zed/aa
7DMfh9Wgm4f01zAt2s+RsFfvsHI19dMM3IpeVW2NJ6+2jCPucCOwfyx3gyQXdhcQiq2HOUvd29Hs
lwe5ANU2wE1u8MxEHf26m07TTLAJhTUlX9yyz44iTfz7xKzmrwqCF5p1ff6JMnwb/04lg26t7nsK
RYbsQcxs7KOH88aPJXPLm5TWlNgVKs2/MGWy72xjqcbQzojT0do3/adJ9yeDTnJBvqdSPvPqOxjN
9K33Mats6wl0Wv6tm2znmOpbYsadoWNgiAVFmGut+Twje4R5e+7Q50IRGXEnptYHy09FWGZz/M1E
heROSoGQYZLFUeUa/WPWI1yDFU+7d8UwfpztdBrow9diDZqhiKOxceX3yujydF9YYFF/WUuX7GxX
9fttNj8HpZ926y0oPLpS9FKt5AGCEa7OPV/PHNvq/WqawzXP+otBDM0nnMNgvYGfPEsPmPK7dsOU
4+jDgRn3elt2TITtZg4sDIegeGjMD/bSb+o1sAH46JEizrx3/E54394+5hePAxNNhKcgd75yFlhJ
DYra9LWDRG4GCdoKaRIGFA+kG9qPt5e6QINmbsSpwyaNvPWVbxR4zaQWC8B/T83WwwZLlF/oO2ZM
QdIxFOsoD44723s1FfKZCr7b0ZlRe1CLxpUu7Ou0nYHkPx/gLLaaa59afjMIdH4b/eDEvvvcJH0e
eQ7jJXowAG2aobky7L246ObIBiVwYyafdX6hq4Hvq31yNDE1uySemkeLJCJshYO7ggfaMR9ndQWt
/joT5UnJWIDRIK6BBO3L6w71u8X0PMZVdBPim0TZT9woxb4qwS5KY/L/F/GJUTb6GuAOLPAeL5fL
y47arK5w+MPybd+PJVKE0+I2p6Qor2l0G9tvP49QKDgicGKj2A9E7uViC9OS3DdzilqMqNUN7VYc
wqUJHDKAbSVb6NyaP9wxFKvIA4yqjIMKBZ42BO7DsL1PRuuzb1KxgPPKevG/SIyg9W+WjyRvzDNf
/jqthOInPac4JmrTkm573XsQbq8WzGGlfo08dOkcw5OgnY2Mkf+KFu4swElJTPzDME9VxCdwT8Vs
tXtvutoJu7jU37TAgBT1ynNOHwH5u74WH5GSKYZAH3X5wU+rqgpNWGrXwDQXV8PrlrEgGnlg9V6+
xjSv7KrMcLw1kkT/plKs1WbmBX3gyHi9ckJfN2v44aSW/+NBei7QbxpWPXFRyuPoonCWqB5lCDDS
oa3Tj8qnki5VXKMnMBniMLUwUK6cnm1LvNjQKF+Q3DLiB3THzOxsQwNRAHaOX+ipm414jmZo33Eg
GvKVm96WAomeElfceUryr5RcaXll+Vd3BU1Gg+IKRhLXNELSL1/1qlpkIpBfPaGGJI1ANjGJnLMi
PBa36WFRsZbfvB0SLq2IAg96jkiFspfOrsRYtyvINkiF0khe7xIr0/a+N5h7EmoctRHsvEr8+tvi
O3vHNGsAIDEFB0lxbvNnO4tEKYmese1O1t1o5LAbVGbvrNJtmGl63XNLtyMCOGTuaSBlH22Q604w
iia9qddVPcxM7CMyEjB0hkTACT/TSNfH/HHufOdeDW1xizr2in3VWn0D/CJPViHyqMIL+yBQa77V
YS2ForF+j7Pn71sYE7cwKMg/evhWaV2tkTvq6H6Ar9xPCnKTi57F0dQgn+S2QgV+8Pwmsr26P/lm
bAUxCtsdooiMRcp1ZIbG6HDeoeHmH/txaoKpHZ3Tqmb7h2w6I8CA1r7pzbTcFbTSyGwr965a5zFU
+DruZ9MHkjeVcnlOTSkfUlzLb+RqNPs1M7UiqNayf0ILZjwCwZzDbIGRyrTYa26otQ0m2LkI0rbJ
ogUXuDvUxdVd2mdwSDsz3o/6VO/LtMnvRnT2w3ZaDP5nYzwVafWn1pLf45D2B6+ZfqMFRWHFJPyU
daV+15moMTKBM2/A5mfB2KQWzAdQW0MPEVJD4g+sQpGGdHG1XTv7c5DEqKtrc1MdU1XCLnXyKXSs
UR08e4YgpiFsLJNhCkhX+yeKvelBR+KIWIWrnaPPZkS3pD0tjTFjgjLozjs5r9nDVJZ9JLrV3hV5
bpsR+MLswekSjiJOHrhgOMw8eJvCoxKdXDecvQG5kaLI2nuoDxMu8Z5x0Os5oywaXWuH8N4m3o04
awJ8pwyMbpluRiy9zKhNHOc0T65NvPDTqDPXMdD0Weelj36yX1ZdfPESiVNQowYkqMtkFxv6rdG6
a7DOANysxQAShldQWE7eteh24eQyvKJlTx99i71ngd73yMH7xhPHeVxhqztJBiPDNiu0Y4TU1i9p
aSb+laztVSiAeUfWtnWx8aX2nLP7SRgYgZuwpY6SbAlygOOEg6/Mw5z3/qe3L6YLNzGJ6ibXY1Nk
U2i8vAq9vmg8lFzcY8LuvS/tRLu1MlcmIZ21+JFBCLjcJSGlCOrB7K7BYV6/XO5/pIkYhxBzICK9
XF33uqrN4m44VrZZPnLxjoiaQt6Y9i3Mp8cqs+trXgyXliQhIZXiHXP/b+/+n56ySCzZLKjdnmgw
Og+o1NV3MyrReNo3g/OV6dd0TXjzL7v15U2MHhLa7lQC9JSN885RgwB5TSN3g9uMZR21a+ul7Fcv
taNM5jQLCo7bbd4rtJKVOxvfeloLBuSAcbm1JntDPquxeUyzkoM3Sk7Bztu4aGEP2edxrrXh95DE
UPowqLPnMEE8/ccgpfmQGwVHPZaDd7RQnMTgSGeRiB9b36XlxljKYje+snlfVz/QjZm/mpjYwO8G
QPfyDa92WsR0mbQDSizYKhqNJqa7LJd+F3gKi5nEuaO5B/E/kFktFShcb2WTwRXjppxBlW3gEDVd
Udn/Kw9y9hU2jWOGtTgxQUY+O8gqFzVws7w8ebFl5FGLzn53yFXqfhD5oqb9ZLegQvqtzc6Vm5jf
sJWGEgoPUaibxc2W6iZP++G9isUiw9pEiAAVOeTcAZFT4wZ9GjcwysTU/XSlM37QRI+LLleqmiLX
T5w/3uyqqIP1E7ldAawQ3UHQPbjKtFY05Ul3KtmCn/Oq7O5SYRd3GbnZHzfO8x+qk9oSgHdadQSK
c+MXZqHeTV55Jprn6+A/b3oZSYC4HncwI/CmDcrWlcZTvXhC7pq5QNxPFSXiq+vkt9/1JfdxM81i
IwtM3af4b9E7CRgbgRgv6EuIQJdeGe/MpZ3SXekgbBDVXbx8TZGLlzs1r/PMcE0ziLKbSSYQlaVE
L8Tt55wJYwXOJ9EsTOcMQzr7NCm641iXag5nVejivsVa75ekm66HTutOn5y11f80fi6aQ6LDtTt6
Zut8a2VszVEDrDAP0aR2f1ntTDLSpUsM0H+0tqkeEofv374QX2sGsn1RJGLEgHwX8NOzciZGZWah
HYg+wFppNaITrj195CDlz/HkiG/KyB3GmHJpnZ1SkNggqK3dKUXUEyhz5scpvHo8C3KVlPfgDzom
EybqzoZsQRv6+lz6ASnKjJEUwJP3BSzak1HXY7t/+zm2GHG23f99DOesnJCDq3dkZmhte6DcNX2Z
m8gRrfcBwVPzYVDW8N6k4X5t8Hxx2U3iA8Nsqv/zrFN13gIPoZmPfus/dIiPRjmt8t1SQ96ZMfk7
qITM/u1H3S6U80d14FX9P2mR7cr/50ovuD8GZoPLMa1l+xFNySKG5FHLaff2OmdhmdYwkZLCxWDM
iyzQuShQborOAm7nHWIj9sOpqRbSyxpvmWa+ttRZlPq/S8F3QsITgWgGAC8fSUkbtVDsvg4WswWI
hwVs0VEONByR5THoPl/ZLRcf7Z/1zrAstixFWw6xe4CS+sP0i+ludcx5T57lv3v7JV56MmNj2nGy
/g5+Xj6ZV+KePPuslJSNOPmr6oN+kvZnXWnLgXz32sDw0noMDMEgCVQobO8sweFE6lrrVXRg8wVS
Vw5sBm6zP9cBvpOkOWhN/1ed+79fD70fCmw+HiCOs1DD7R5X4BrdA9g6RpObNFAZEJuk3I+JYXUR
njQB6C7vSRFoxltj8WMnEqvHeMWcLVxBPbCTP5bYkZ/efvtnx/PvL0PsDfAx/RoXeP3Lt4/w7dys
LsKPpeUkH+d4SDoqvnaFyF/695ta1N7MUu2a1NSFjwDhET9XPFaETivr5bINharIU+r9JB8XI1hb
V1WB58vhM/Pc6SegS/n77Qe9sCJfHK1vbgWe87yb0q0JX91khlhKx3lYSQgCM+vGR3hweTg503+U
mPz7YumvCdQvwS+RTb98wsETle4q5tJDWdYPxjAhcY6eqbfgTC/Ej7cf7uzC2xbjdW44m02sh67I
y8UK2n/LYGkI+2Lw+BGOS3rXC2e9ApU6795vy7BDaOIy8vbR7z3LzsvJZTCGCeAR8aXhMEDCCiZJ
a6SqHH3feRoY2sKwI1StSDIRAofFV+X/DVrz9zdsvDZIZmwb8MQvH9Viggbes7MPsx63w42BrUuF
17oGUALabtow2GjWa/XXhfdrUR/QGDI5vQwFXy5a4gtlt6YBWh1A9u+K0dNerVZy5Ste2KIWKuU8
GPrI7JyzO76fbK0CipIejVwuhzpfu/vGMfL9oKaBrhtGCW/vmovfk9U8ndtw43+ffc8qlfrAxJ/E
3NafEN5x0Zo1xccmy6Z7Xz4szq2PxU4fq0d7sMK3F78QYJiEOBRCOn16WCcvX6kfg1jH85e2bZUW
uwmlV8hpevNuHZdrHKkLXw9H2b8Sgd5Ws2/v/Z90oFu7FKydVp6qtLFbMnDh5oEJOP5arnM+Od42
J8oZYDQAYtGp+Ess/melYVByFEaiHfVy1j8Z7WID6dOGA+Yp81fYMO4c6H0/1LvMcZsfs6nXJxQm
07tM1v0QdX4RP+VSoBORFm76awEHBfyH2AGpaR4Uk8m5lE1kNdqoh3mzqvdpjDlKYOhF1kTmupbX
TAIubEl6ABuLjScj9z37Sg3m27nTjdphtevxXdnGwJZQJse9cVzi9GsyxELfv70xLi3J/UKuyiwd
fvjZxTnB9q2ojqBwjmmxr2lT2shy5+rgThJ1bVgQu7cXPOt4bB8N/jQEAFQxQXmdT6dac7Uqt0yH
Y68t8dPU9enXGfh7OKaGcVqM2flKDTfDb56H6O2Vz7ruf1febBhAsPAL/g9lZ7bbNtKG6SsiwH05
JSlZknc7Tpw+IZLuhDuLO1m8+nnofzAT04KF9FE3gk6JtX7Lu3Dq329McHx2P3d5dkww/+hOGi3A
2hdVEf0He7Um7wUJL3ZmhcZBMLaIYSNNU+l/iax4+xUgFQm+iGJ14Czvf0Uyj0ZPRSI7taVtXLtJ
XQWKa/c/W6xZ/v7Qs6gcDJhma8lls52EpRh656UKfuco/XhjMQROYXUvtLKyC9tos6q0dFffAaos
dF6BYm7fexg5tE66vj9KRAafR5VCMTgZq4ZU3i9PxPI0GDDXrujbi+r4+bpuL9b/Db6W0ZhTBG23
PnIaBVAYJFC5hLfI26xrm6CPkwbTng6nYc1VKIoaxRCi4K7uktRwTqZOie3zX7G5Ybc/YhsU9Fwp
thxEcbKiyH0UkV3t8MNxdnKW0GE/Hws8JLvkXc7F+4gg/RoicJIIDN/vollfUqBERnaaGk3srDRG
80QvUBuInO7oSBU3HydbroRhjL8Ut8VTWBu/Z3K2vrSiXI5I/bS+Mekt6WFGNTnXvCc9GwDqdzYU
CtSecx0Ir+fetaLt7nMsJwKh2sWtrsXpc6EmxXOZ5ObB66JpR2C5nOietT8xddR2UyfldenlXphi
9O13pfwHM9IscMboDmkOLUxNuC4W7MWhnc1gSTPUYNTeCFo5GkAxG/P7IjQl1NpWX8nJ6lFrIdbO
vYToXnZwvGgKhsbSNCgzzSmEBgPlH1jLXFVjiZTUFLdK49MEr18EneogdlCTB1GVU20BRftrsTzp
j1Y/BnOEp6Q+QNzRamuA/lM7J2Ly2AfAOYK3MTvUvIzpRZ+V6iVy2/wn/JAMJTpnlKe0sq3UrzHJ
2q/Ck1OoZpUaWiNKPimVimdn7AwmuZu0u0TBV32KMLXGK3MOerxfAmjD8hhHVfOiiEy7HSQERNWL
xTGt25U5tLgLBfyihhUY/Y7daLyVi6IdSulETwZ95T0pxjSi0OJqT85oLL8nVzbhhFXBrUnMi7KN
VSww7BJtJXkJNczs8lmf5+Z5UPXkGkuK+Yec4KohRDJ8nbJ++pmgRkZd1qz3wuhWTClbI7KxQRYJ
ORHMtu5Y5NkUTtVc0Ioq+xv6LOK57xBncqY0mv26isYrwO7q1ZJXJF1lbKUPTq3PO0B7Bdo8Jg+a
gYwXrYh5r42VewU9FZBjSmUPmkUeFE03hqmFLhzItCOsIQuL8rI8JbMTXVH9v1GmooSwlhlHM7K8
YCzVzq/ACP2s2659ReCKmwcSaeCY+eK7ZVP4idXDgKtdx6/TstwZxcz9kMX5k0dnYXUCSeoDCdGv
wdAT9l9kBWRwjp/KKN15SH8+UP5tjuOouP8aimVSZyuxLAmsephoJZoj3qSZDD00Mh4LxyuhxAP/
3cUaImd5Ek2PtTCbk01Rxp+UZrxzqfrutL79IakQHWD+Uu1rs+w4tLz2wk2r/QKC+WgWsxpqQz75
o1NW9xzD8crthtpvVVUNE0q3FLrc6r7Azuq+jRKbT14sDAHTWtyPs2XsqlH2SHSYsA+LqAvqNBpB
THZwHnO9xNozzvMwVdT+1zg2sP3iafmqlDGSVHLoQq2w5oPoxvQktORH53b/omg3XMHlp4k61/OD
PunK3tGi5cGITfVOm4d/k8z9muSiupJxkh6Luhv2Q6yV+56LgE5k3o2BgmLEyVwybF0rlM3AscX/
5mDTiLIiJxyiqt/Z6vRPbVXdE0pHmQ7hpVUCwFr5rur75NqMHAeM9qLvRKPENMtriZiEhmSVxk2H
kUhI0e2FxNTclTOaCxG+zqnKd/i5O877DqWrUGB3fZNFoH2GtioOotf7DIG79CXrBKqoQzMFvWJk
IWTR6M7Lsumn7U3pjFaKq+yUse/CUZPTnprtapQXKSHKZHFY5xlkUbSdHmZlsnDoBG8bzHFnhKoE
9GH23S96qdmDWeLbi5jGEEI7+4ZLjPZzqfLoPgF94BuKql3DLIW5OmbOqzN1EO7j4hVeVRWgyBoh
6iLRLCpy7KoAjN7a9QhzNzb6YEiX8mry0uYYGaPpVyZ/CYTIegdKfn6KRJ3dL1qaX8UNbhA65fLK
r/LR3XV4Zp5GZ9aeBm2cTtUUtfvEaBYfZRuDDjkiVXmqT6Fl4RpVRTo3RkbJHEGbNNC65tEpweC2
Q6zj25qAHZupigOC75+qOrZ2XeeK/9xsNJ4Gh92pT2l9xC8FURRFMXeNqxgnFEY5hloE5gyI9xDE
yeDdxP3Sh0NuVjeE+Pah0mgwC1n1e0gdGoTb6UVUXaT5QiU7dPrYDOxk0Q8qpsinMk3a/TB72Z4c
Og0NM0oPyEr1YbdE5vU8sEnMJelOtUZvxyA32tn2vOyVqZuA1/bpATFA41APihsquVRPRV+KW4gW
xQ3yaz0SpNzcbT9G4TJ2y8EotYn/nH9ynNc1YlstyHhc1VZbYYbqud9IYdqdhdNtWGsCn4eiUJ/N
CQKSKeolRIupe6oGN/XbxtD3kVtmBxvaYpChgvBsuCW5hsQRNk3jTPp6NonQVWppBIA3zYOB2E6w
eMa4b5SJPr5IEVxOhVGjsyaUcMnU6c5Fxs6fV26MW0vFL4Sl7qhRmWE5goSUjVZxopi3Lsn0g6ct
0CAd/be11KA1EzNjAoUhAi1P+r0j+/ZlzHCPBCZjQ9pSqn0DAcpvZeuFIwbQ36Umtdd29MpdlU7P
Wj9WN3BzvrLF04clzvsvrgFAVK0VCO9YmD60WiV2kbkUe6+XedA03Sphib4ZdgjqTdqN2ZNZat1r
X2m4B1WpPEEO0CK8ICbyIiuu651OjhRWk5peAe2cccGNcp5WbqpBdM5J2Eb1ikyG/opCL37Tk7GS
+FDrSx5SZ0q+2akZh9bQynCaeNHzuozDFnWs3ZTm7VWJAB7CTMMc3dk0gX0TfxUAt+58dLXxS2Im
zW0qpLmD7THRkrbL63mpxrDGaQvoKaEoLN9iP1ezcZio9RzKaBpZodWNqyFPuXb7Rf/PnLXqNKhI
B0USx+dYVOY3UObm3tDUZE8zIbmCfxgd4xHVbsObJKCZfCK9nbs2W8VTiRiaxHNDu9NzjEScES7f
0D56qHa8EBxqD0rWxtdLDGEX/W8UirzYwySWvItXfth5haLtCnupr7MJESPchvpj0qnTg5fYRCkT
coUzmGXu1gadKAfrKKquSBoqhru3kkw5dHkkwcp35QH+tdypk22FtkJvVYpVjdIujftpjqtbpayV
h8kogMJ1EHbwVB9C20BpWsW/AFUVPKbXxDHUY8s72IOaHTN1NAJXjzRgMHG7R8Zcv8kpZXyrYxNV
Gup9x9xJ9Dt8tZuwHm0vFJ5pPtvS4qd5kXho8IDcuaiCX6Vzj+1ET2hn6Mu3Xp9oAqHbjHLmLOxd
JlGFjbOS8stkxjtHV5VdjmAW7rKah5hXqp+WprZDt5iKXbvkxRV3QP/a1uYSxE1t+Uqr93tPLczH
qCnzsG1E/TxKrHCLZlbB35g8KxjEBM0IYEOvVBk6iJcfzFyMLyQp2jX6d6nuVzFa6z3k/PsM0vp+
mpd6R3kT12ir1qRf1nNMepobr+PYJVdwcUSOCK49XZdTNO4n5ETo+VZgMwYAxfmc9mERxZAdC3PZ
jbCaQ6EZ3ZNOuHGbF7r7MNVTcs1FIAKDM7ATE8DvrkH5sfDG+Ied8nr6OjYMt2aTOIRV3YswLRIp
6ZURYJxl2SewAgijCutQtlp6SixlPDo1tW5f6i7CCG0DjCI1Fi6cZdC/jK4T37Onx6tJuvXNbI5s
Dke6pwFRkR3ewRrNlno4xOhrZtD1k/hbrVCxH5H0uErAw/tZvxrTIjPrJ3Ol7go9EXta2rWvkocS
Ag15FUASKrmfsuiKaZG3KX4899agCN+JHR75pVPpBlbedy5UlInwaO2CRrcFAkl6u2trHL2kG+d+
wau603R0l/uJoCMBhHOllJl9QFnDfcK/3PSJwLCMBNL2kutr7hAX7MEhaW8a6iC4c2Nh5ptycY+J
xM2mtmxwLFGycMsxjfcpWBaOdDd8AcXvJYHp9fOhcdoOr5R+CcYRSxS7zZUD7uHFD6FME9j13rrS
+ry4XZTFQH+gQKLa8myQbEKGg1baz7M1UtKJsJNwqFbt87qeD31UfR061VxDKmRHVqCstGS1t2I1
usqXjK466qQBqqrd76Lth5NrWdnOHhP1WTGNm4Yn6h7TNfcQlc7wA4ZpFE6jNPdREklEYLEG99NW
KMHS9t1BNi2SBXn3S5TQptyhj65ghlq7UtjJbuLKCB2FU2ZMY/9jmgXioutN5vVi+cIDrX9Bmn38
NiGdh57eMD2YbazcA11vE3RPyQbR5n7oFwQkEK83r2xRO7dKL8uXeEQlWaJkyj0EDBcV0OwKbFP9
qPSKzevYGzuZQ7qnYnDfVKJHYKHLkmOZG8aDyDOE+nId9pw9uEGPcwvwrni8RnukDrWOXFEYVfUv
6ZMXLDIRz62mkplAhEJ+mK60l07lzssgf05Kq7X+0tPxryr1Nc8bczk4lQe9IRlRvfASgDb5cMnL
5EwlhLsNKWGq2RaFrm2Jq/ZQx5VOmZ4wuinjV+wcGnVviUUMgZkkmUbco5NvKPOgP8luHtbYXF+E
L+tqWK4+L1J8LIhQy3Te5Olo78BNfl+iwNHCzMR6H2S2FV+pdSX4PZNylw49xlWfj3Xmw9fBaKsh
14p905avNQh3LmgIpyfsr5MlkAoRJtov5m3SZOqRklB6Twi5WP4gi97PJvbRQBX8x+c/Y1NMpQYE
4AZFHzjI6M4BZHj/yUYSO9biZWBcWh7B3mmLO32x1NsR9MEBsuYlHO+5Kf5zvLVK9EcBXBvNcTDQ
kDySrKk/xriPf8fm/KPNI+NC7fRjfc+kvU+x/a3MBj33/UhLQmiKdiVCbtUA/s5J0ht4i+7DSG+c
l0YdDu2YIjCVKP/+/ZSuZm4qGwjI8FaavkN1fdbwNT2lxK4/arqYyU4dKUT6GfqaTwjmGRcIkWsB
dlNa421HPRC8MHYJ265CUvRNz2vkHlJrDemEk+Cda86y51rorZd26teMOo6c7EJl/MzuwQQMUbnV
D0bXt0Q4zytyD+369KTWjvMYN+OqQ5Y639qh5UVMzOpCzXZTD1936xutW3/7h/Lt+zUlC++1moj3
1Hl9dkCIGSGUOVwacze3Qly5srVuzagzjw31xQsH9uy3guIAZ4meHtYnm7GJN7yCksqhlxjIhFU/
6eCNO/tfC8cHh3T20g1xblVRGF6RpLCQHGdzG9lDjuTBwHVt6CLZ5aQWj8Th3T32769FSdAwtNHf
utqvE4ztGRcSLmtk+5tSfwURbLKdpjwN2AWc8nGOvqiEjGE5m0i5f35OzhxQB54qgEoafLQ0NxMq
PZmjulZ3R7vKMHSr3XmfDAURrNVVVwvB5n4E1Lbvmkx++XzkM5eQs/rXaRx4FnT7lb0217WlJt4B
gRTcnRet/ZV2y3KzZJO8QCI7d80zFuYRb9cBig/vtw1FtJJy1BzDVKS5NwO2/s+oB6Jzp04eI6VD
RW4BS6hXo/Oo5wJVKSocFwr9a0dsez/QvQG9Cs5yhVq9/w2OMsqlzfDtUkQ9jP6UUpHcuxLBpAsP
6GZJ6RSxC6HLaVATSLi3QM6JhGlQZVudZFcr1D0W41SX2Bl40uh2Xt+OByCVEBRT50JDZXM4/zcw
8SItI1vVrS1gFr8Gx83JrE4p0omB11jlviyU+JA1rndtGX09Xdi8m8O5Dsj1Q1v6TUT2w+EEH4SC
nInCsayK+Xv9pteEK2z2NZ91jA1Gp0LmDcPP9vvnW/fMDK/AZ04L8RKcxM1S1p3AVMFs5KEpHGpb
dAdPGf2pEmxgvXzRETI9eb3bhlpTF4fPh96cmvWTgei++S+tDP83Sdk/nu4hM2KjwKnvgOzzjM7m
slB5QLItoAliXaAb2Zst+38Hw7wPLDv8+a11HxJbKT4RizykXmP8Z4n0IRNDjtRzj7kVpRZqB4W4
Lzv3SczF8wjAWdbRkS7SEV/cG25NX2886ujRPikLwJ9xvRtN5XYZIDJMSwDT74a+BHYT9Y1WlM+R
Lu/T2Xpmj6LPVd56JQ4Ey/elmY/tqjuDhIbkf81K5b5qacYtA1WVL40a7415uEE7x6/U7qcZUz7A
Z5RGsdHDT47u8PPa683sV/qP2KiOsO5CqymQ0K/vF6TDdfJmsMEhKOGreaxvWznsYCCvkmITwpim
810Z5vzCI/oWDvxxHbzNLVUY4Oo4TIGj37yi+Me55TB48kA7Tfr9YHgHatwWFJrFAVWCTQlAc+9Z
T7FsqDxX23eYGeyFmDvtwik6s6UI+cGx8eigaroNXLqBQkdUSTQLXAiBN7BHcm9PpGvIIEWW+xJY
4eNwOpEuOAVEh0CzbPW3nKQiwydgO2DTIG/z2DZPSeU6EEaKC2H1FsHPHK8jrfLFjgko6AMuYo5t
xRjT5ZguvZhvUVv3yoA8d/luKdZK8fbqvDmmisyTU53jugCoTnq9r0658S+HwrWCvEC316+GVbYH
iKlmBR0NDA8Go4Z2hz4C0D8oTqPZ1BVjPPA0Npu3U2yP3pMay/E5Hi3tRTdjG0Ua2+ofM9lR0KAh
hKQacPeLntEf7yYLuho7C6Ig/KjtasZC6YCh69OhGsw0vnJbzev8QdOWf/qyydL94KUGSp7gooBi
uXF94ZU7s6+xDUBbzSOnYVtv07d8ilw81c3pYI+IJo4uDW4S2qw+WIlSvkYTB1NSY7/tGgUUvTUU
MN/b7p8S5YqHz6/Kj7fX+kv41lUslwRrnak/rkpFy2vQddp0mGRtYtViq8NpqmsaNJ+P82aG8P4o
M5Cnr4J5xGw8vu8HKjA96/VV6ojdRG1qfDP+ivx0Fg9TOVAkV/RdiYmSXOx708lum3qYfXdqDrS9
T3qnKvs20V5lVf4QReHdDEP+8/NfeGYmgDaC3QXFhbDuVhvOkLULkT6fDl1kZ/t4GUfAeKqi/Pf5
MB/ff6DI3B/EroQeH55FlX7e4Cm5c4C8nRwoUD+bpdqiyJlmu7kxLiVc54bjXXrTC2Onb0NXjClK
r8X/7WjlOgV/L+6fVx+B8SBXni9ysyON88+/cCt6w41ivZvJ9XL7Y0+NQ52XkyXRN7HS6KDWDa1K
kZR7KpkPuB7hP0ZkgGp71gD0Eh68DTP7gSVlj1rCKl8/ttWV2XX4InUgKT7/cR8vViL4dTZQKSag
3qYqBUoMCagPeWhzzlzJw30bjZm7j6iQXch1P049Fzdqb+jZUD4BTPd+GtyoTq1emcpTjycj57nl
ge0G5Dsqmdzawsu/fP5pH8dD0UhXXeojbF8oyO/Ho1WdEyzQ3UaYYXiKVGW4UZXS+VU4evwFHIa8
ZL+yzRhYaEcjX6AggJoNik6bM50mnSjIZvOTpoj0OOiYf2F3FANLiZpj1o+Jvxo3IJJaTyGlsJSF
N4YLNYyPC7omR+DLAF/D+d4CebMiLpuRVPjQjbp6nWpeE2SoA10JZEP+Nqx8i0Egf6wvJlpxmwk2
x6lB4W8oIJzZ6r0FrwB2W0GbuvYuicRvvuqtfMClzJPMYBhuGO/XEnYcqR5F1uPMWY2g+1JNoC3V
xEArY/zhPt85m+fwbTTPhqmIQSqxxtaOXqqR8HRpOIfFkvkva5bt44IYA/CdshEdxWS9e50GvBZ8
kXf1JfjsR1IdEgRgMg2bthYHZZvkxmQ+OI21ykGbhgllTBj8z7DstLusK5p/cnXO/jNEjsg1wgso
v+QydWUA5yqxfVVb3GTfkTVdqmlsngOHnInbAcQbv4x7cwultE0lU+cB+rWl9+oVpibZfyXw3gtJ
0jYSWKees6PpCKnQUeZ1fL/QXlslbQKb/zD2tPrxGHeK79PqYUVD3k1fBmNQbHaZNo1B7U3zz0Iv
2wYe3CixS9SzC4h07cNXrz9Hx9QICsvqObLeMX9c3VYy1iXCdtkxzZRpCCMy5DTovGlRnqamKKO7
HgEhOrjSkdWTg1ag+9BZWjE9SZjcVMMHNX+2QPbC7O1I5lH0kfX4+PluPfcbCZmAeVLII5zYhCxO
lpZaAl0eOZKKhCkz3U6CDVGGSzJxm8z5f2vD1Y3EAAeejP39ZADBBy9g0z6pvTR6KcrVKUwz0uep
w81Y1elkl0JcJNisf+sfgdLbqJpqUpQ1iZIoOL0f1ZaZmeQKUr+6cL2nVm9rLcBJSYGC4DrtP5Fu
eY9qXg6/cGfOHmdDf6i69O9Va2EwwXClSkvOw7+8/xFt0juzi2HkwVmU8qCiLnSr1nOzL1PPvBQu
rNfm9oPBmTuGihbgSuDZjGVEhTJowLWarNFjf4mBOWDru1M1HALiIhVH6IYpgh2qG6Rth8cihij3
XVVqx37E2+Dz3XX2RK6kbapDKxFum3O6yD6mTjtQghpj81Fm1biLhQ4OSXFKcEiwqXUxfC+SRAQF
3lq7KG2cMC2N35//jo8uFhxFKtYmcDikfz4EiiP1xlagpX2iI2zOvjBLAJ9F3btIg1lRj9KGbEjI
hd6M/1TlkKR+kWnRbalggOo7ZSOtoDHt6jcCjtWtHAe7DRU4500oklX8rCsok8ZQ4vYwy3BkzTPd
vkM/yfzBRk/J2hAs+G3rlvuEZZ174Z5Zt892yWE1rqo6XPos/PslZ8MlSuop8RFXpUSE6GLNnj/E
OGNeNZo6Q1IGIS/Dz2f03L2BYD/xPWQDSrmbQaMoHSa0JuFO0E3/0ase4sFel1viwjjnrg1SHQzP
iMVg9mzCBIjHxQJeKDosM7lxb1oCD8oVYifB/Fhmr+Dh2BeXKOBnZvTPQTcl+FEbGgxX6/SYxFX5
tUhbE9mK1A10e2n8nFgwqMDd7up2Mv6uoPl2X/2xllsncGFGyjhqGMqYoPW+oSDU31I3iF90TEhP
ADfHC/fFmdCIENclVIBaQeS5/vkfT1TUCdB2S1Ge8Bxfbvi3ykdUgTJjUl6KTD4OxeVHaWTto+De
uCUVuRY0Hh0JulWjt21CFZkM+uvuqOr+Cm+oLoVha1T3/lgw3rpFsROkbrKFuTvw+NWZhPyYpUN7
K9g0qr/ktMTuUlMrn0tbQqroR8zgdmA2aN8jk1l8swqvfDLAYDfBNAqMJS2wQvcI7iOKkOR2Hubz
2P5OC2PuD9iDwJ83U5rvtWq+5AVYmspDe9BqgtQlR8Og+K6DG36XDOZkfcvjqtaOUuPBvXGLoXZ+
4XiX6CjfKLrn18ac/5AidudwGOUK+pi8ogHbgrjRUeJtqAKpm/Wvg13oX1ooK5XvVb3jAm0YmjTQ
rcmcbmfs6X/NhTMQ57RO8j1/yRBVNMA87kFhtSDa5+XKnWsqSTUGqM+AVMSdZeTFYUls2E+e1uMg
AV9f/sx06lM7AZTVDSBltYrf1HjA4ruqrfa+yZLfRdmCGVGJMmQC3jKO+1061a4ZKpM+O/5Sl2oF
bldQkcXFpPJ2dj21Xw3aBTKEr1L8qMQ6t8Ib74S9dA/skIH6q0QX2R/V0rldcHW8pHf08UJ5ty3e
jI7/2PEx8DrNbKPoSHNT2dcyUa7iTCiPfP7X3jXZ/+rS//UpY0zQDkSmBkzfLXVpbqcU7BwyUiB+
8/uiUyZ4U+58KPEhuKBud/bzTGpQ7loX+ZB9jE6KK66bKgcCLAXVBH1BKD9Px7bk9rJ1FxyyjfP0
HCvmpa/8mPjwlTZ2Y5w3eDzb5LHAfqrsrTo/AUp1LQS4I/teDEv2q8em2vQd7KIf0ZOFV6EVM3DD
zx+ks6OTu5Ksw5L8QKWm9D/l+UxNuag8Su2JaWb4lDbNtQlXIPCqLApTfB5/UZS7ZOz28QHG0w1a
HwVfe636beI70YnWKJyeOY9mcV0DqqzvlcYqmsOMzEO5m3UwKxfexXNjEk1SY0M4kc/djJl0ylj0
hZkfm8wYsafEy/2xy3N0E0ntCxdhknwcLuytc1PMcLTSbOQN3G25B5oBfcxWy084Rw7cTFoz39gL
1Yp9q3XNb3w1wIznOjqKfeUM3z5f3zMbG/i0SfbmQttiwt+/VCMYciTr2+IYKc6wR0UsRvWOdFWp
Oy+EqAh2c5CXtCI/Rjl8JpUQyotrSXfLvB1bJDHNqEeUxJliiBR6SuCXAfm/VP05u5xk6zoxIGu6
LTc5k15pjlj6Y1k67WsltF71vcaUvqenBg4+6XAh7zs3IFxKynak43CmN+mY25VtbeIae0pWoyO/
NcDj++4yFb+gBQ1P4OC7C0HVGjRt32M+jVST8Bsg+SbUkIh3cWmpAJ+IA7RdZHXWNVVs8wvaP9Yq
zt4txmMxGQ0K3b0Wfe+Y5793YmF6+Vob0RaUh6x1vf+4/B1twU1D9PmR34D4GrLZ0S7JoqQLcpDL
4kI388yWpWPjMMH03GCHb0bLPV5mZD+UA1LQSji4K3y5R9I5i5t75Jr8OEOM7fNTcm5Z/xxyM8kI
fTp5pI4FxIAF5QTTFta3aACQfquDtaYcb/dKciHS+hjYOas+lody78rY3iKucgsXJ7NWpuPKu/hS
LXUNzcxpH5R+0C/M6McbiMYaUSTdnrU+uXUraZc6xQSFxpiqDelt7fb6IzZJ2VdVL6xnIiX5u5/q
sQVsq80XRA7OfSU6rgA6VKp7H5QpWtUoG3VsnWMMFOEF0zCSLPCa0ENi0/n1+Sp+vHaQGFdVHlKP
SBlBhPfbdOx0aDlDheNfKZZXAMiOiRtrQ9Xy83E+Hsl1HFpWq9sqadzmTjWTEU6lO6FNWydxgK86
IolLCkIfFznxTQwGVnixLPd10n2bmu6St+THzUqvlIoQJ4SqIOIR7z/THDUjSXlEjtlUjtd660pK
QnTrzWmVvqLxfmH3nB2P4ATPa9wDiFHej2e16aSiDOUeDfgjvldP2RS04xQf4CoYr3kNRebz+T03
IIU/FFRtJE0o/bwf0JvUFjbgnB35M5nvuhKH7YMjrMwN+7nWyjBabFu5+nzQM5tnLeXBVCY2WCkI
7wcVeqnNsZ4h5eQokrCWhqWfeYNyse965jAiOohw6LqHAKxt7hplxp3e4ZtOwphcSjrNkP1Ck9W8
i3WjuI40t7vGhUrc5VWtJnejMxTP9P1RQRrs4bGKUTLVRSHgWkIY+dKq2pQ+5DEKIbTMrVfyEO9S
CXLbSyO7XsWYKBGvGjN0itf1+uP6H5ADttJaT05YpyzRDg9076aoUmU55GmSwOzHMBdwC2JmKQbn
Db+tyhr5XEEAFMHiJMxkVY3K0c0sfQhq0zOmUI76lIefL+HHu4YkGUyVSTuecuFWkmtIstRGv0Qe
KX70dah6ffk1lggkAi3K1EuqWNvO0/+mxQABvbLiAXZutqlaVZ3aD6U84mqnPJpG7+BROT01utQP
cT4ZsHyy6qBUDtXrWHN2I8nchZvo3BeDm+B4I/TLBbtZGaQtiirhAjomeKY8L3oOjhQ9wAcYaNGF
oT5eesCKgDMB+FiLV28QpD82AeBhmEKFLI7CmOUrq5w+ABCJfL1auX4N4iqW4jV+l9nVayTU8udf
ry3uTzRDdBvVQ7xM3u9Bp41GquM0o0gYlP1ARfbgALXcoW1hXggGzvSCqOj8/7G2bRdK/qlRjr1y
7Eo1+VLFSu0joNx8LRo5/7tA+0VMMWt8O9KGYNLSIQBfOu+tCdHwcSzky+df/jEcWv2gmHO6Yqtk
yOZiKpU8yUtDpxZc1WgD6bWykyoWEXOTv85ITPid3ucXXu1ze5t+KrkwE7HqSa1Voj9WW8R0jVHY
Kk9lrVNxL5spBIdp/0b2sVtrz/h/yxpMcQ8jsjZh58D5T/eff/i5H8FDR/JiU8dEzHLz5STfRWHp
WX7KVSgcc2clfkoL69DDXLyyRkQ+9XbBFVTM+qMn4Dc2KKxd2AwfZ59xOV8utQGU77dSsXCMurbS
5gycoKxuZA8qlbpHEQLRlDfgyEuQaNOl6f/4RIDzQh6RRqS5gtQ3Hy6JozA/zJSjZuuluR/7Wbsf
sQO9l24ePwPdVKBRigmt5GY25HThGj0zOvsMSTcX6gHw0PWl/GPtuyITpbZo0RGQgu4FXN/T71nr
UBr2krS5H5fI+hZnlWOHZlkI+0JB4syqs80RGUEaC5TbB1oJclTm2CpKcnI6TaJUOStBOyvJrnGh
QiVRqe4EwXRgFiI9zEY5vKbwXC4EAx8jkPWo/b8p2GpU4tYzlApCR5QJhvKFG3ba1YY7+KPSO34p
5EUz348NN8IObvI1EcCMTVu34R9z3q4GZfzdmIEXYhhewCE2twp2N10gJjcVISxhBM9EQ4E90CfX
+1FX2mqApxUIN3x+7D4GQsjlrarmK5aB5GTzplhOhY0i9jxwTtL2RCOGPFfhiF2S7T03x3S3qfCh
VLjqrb3/5EKD1JdWKsLPoDYDpRxKXGnhU9FXXs0Ma/XCmn58K6FO0dtbgfpECNuociiEqrmJZx4r
nJ3cEGno+T/RAfjzpdspl4xBzn3dmmn9X6KWuz6nfyxos6hGomSRczRl4rSowNaehHwatf+pWoX1
XZEBw7mwcue+ENATcnzQS1aF4PdjthIyuBu5+OLAlwumtENJYeKbQUUW2aV44MwrSfrBygH0Ifgw
trdzlniqbNRWsH6G+Drb2PvoEuwkxUO4qEYVWMiuUhlHiUKrHfOpR/w9qNLKCLyWYuqFb/fWj3tf
J3nLo4kO3jTQ3lAFf0w41Uuoxl6iHdt50XESX9AlQAG5q5oFZRtoW4Eu6+mbplRsr6rOlO/A+p19
kiSDyg90p0B3pHYbpwtQ33hCN/agV0RUviYFYSR/BfDIYbTIkpEaeiDrGV87AcIuKNSmPBi9t1xP
rtp8o3cIlzaGBt6Br++sHVf58OAOMlp2mI1Jj21QIy8yuEaShR0uJ3f5pFE7AuECdz2aSgSr+8L9
kmK2WQVak1t50OqTfkot0b0utdC/FN4irmYVR96TJMoUoSqjqLg2Rg0Nv8Ub4KCAG4C1b47/h7Lz
WpIT6dboExGBT7jFFGW6qn2r1TdES+rBe0jM059V899IPQopzuUYiQKSzG2+vT69yH3EWIbitQgY
NS8Vc17uutpOXsts3q6AP0FV2aRY5vqFa/YvWEErw77KswU5tyyaYGWUt/aFkVAZr/s6eRiYeS19
hsGHlb6GWX8MWp+bvlrq64++N2M9zFopePmmRH+1mgOPXNRZF4q+GF8o+mzwR9a1N8D+99OlrOvs
hz5XoBzYyiX6dbflkC/Ws1KjwPAGPtwe+bUoHyGJIyFbmMtsPEdOZhvlk3App6bzLeybftn9eTP8
jTUMu8a/okWYqrQiPiXbAnKwlm9VD5moL28XSYpTVmMdarZSRapVZVGX2woiJZEdhDkWkQUtF3cr
DXJNn6UPYHGWv9STf7dBXwNwyES6xvTGp7PCHtUVCMWaHEuGxJ/adhoUb8wMiH9/vvfr3/P5i6Is
TyUFkR15zqfrqMrqqqPNmbRM1oqgLoHQTf8CjMuy9coPOQ3UVyCrbX955r+5v2uySQjAKQRO8bq1
/vQlE1wuTQLW6ACTn/kFFVXWGYB4n4Z/vr/fXgfDYJS2BrWNf9XCP10HUb+ZtKs6HTZXZ0h66ov9
Ui7r3Z+v8t+8CZkQoTt1E5sq/OeJ3Up3K8AtYjrM+PBFMwq0S2Nur6qDQxqkDrzpvMkppqBoAN00
wmIM8c8/4NOpALDtetVrjoiUx0V2+uvjXOWiUFpWzZ1ttE04lckSaKk57IrB/H96MHMplIL/mxag
10DI/OulyularaLAsoO6qXiiGdPn3JbFP+w+f3Nav/7qnxbn9VJXuybE68z3XHVCv15qUFO5zCPB
cdLLCYQMYN3KnEy/WbvhZLq9+EsZ/j9PkRQfZjlJNuEZzkifrrfE47QlE3YZ6bQou5J5owALuGE3
kTD/Zf3/Oxr0871dpbMUFdD9UPDHc+vTY7RxvcMOtBsjur3AzDPtwTTa97mens1igfmDi25kbvZp
MZuwNMXeyqYdAfuOkuj3ZOsLDyfKJgBq8zc94ueHwA7I/CGyPOpWpCX/yoV++mIaCRFYpMt2YoRC
o8sCUMcs3kq6m+ozUR6Knj8v3c8xBtJTKk5wDVXkicihPofFopd5X2X4A9Qug/2GsR2XQp0C3ahq
r23WJ7dXLpWtXNJkvpk0dNvO1B5lg8Hwn3/IZyEUP4IKOmUwl1Y0HbzP46yzVZY4TACP6lOnDBVX
XFq4HJ7bM5Uy3E3kY7Ve702jeL1ig3qp7pSyPE+VOCCb9TkFNT9ttO8k82GxVPs2XfZKY/rYMTwr
uK+Ophok9nBvL/PfcJT/3cURqrCOOC1cmtufq7cwQ6yis9L0UFhgWCB+JcOH6kD9jzK1YOZBnRUp
XreuafRvf35on98eBTJUHpQuqOReC52fp9J6d1jqWUq8r6w5xtVgyjm1lQTuzextVhe3t8sS6y/F
NCYv2bDq7s6hnIY/j1HYt1seSyg+/WpPf5vD/k2KST+C+j1DEAh+TeN6Mvy0jjuqLG239NnBMgd3
Y/5jtRof5PH8xSrSWj9NRZ5oIOSKuPItgBFQ43LDepaYLv1t/P2/hxCvh5YaywodERngrz+lEaWR
2m5THHI4pcfZVqyow4ji/99sul6GgjrbF/vX550Z0VA24ibaH1qKxzPSthzJxgCCMCp7pLJ/yeF/
s+Z+efGfIodsFLEt+yQ7liB4D4zVDeGSoZGqKR/fxn2Nh8rY/Q0q/Wlz+t9qQ81HgZpWO+nPr0+y
NotMa/sp3uMjMCPZQaPaRM3iJt9Fge9Y8OfF/btbNJHHXgfyVAQcn3pAkMWWVTfG5EChv2VWbatM
y0s61b4l2LVS6hZppQVFmxl/qxV8Ovn+vc+rkxCr5qoL/gxDnTUDf6c+KY52Mqtncx2GaCs3Z98l
RuGptrT+8jJ/U/4nALT5TtiOrzHZ9cH/9LUAlotNxQEUOMni3TGA+s8lbKOrr/BZ4BAbwlCDKtPj
YYLbUO8z66EFQ41Qnyj9TsMtxx8pAACv2UT057fwm6/nWno3EYkDUKdZ/OtPo5hiAN3U8mPaxxRC
akOf7011/KsI73fPHDPE63HMlAeX/PU6MFglgjQ1OXJb5rmk7BUmLscdgtjp3dHHv6gMfntbDAYR
rFHho+X26+VA9624xuTLwXDwa/Fc0UwkWoPKGf/n5/e7b8b66UKfIg1zTIa0V8rmOA0LuTvH4PDM
+P0mfNrh0O3+fLXP83f/Ll3CwqsehZoyqduv91UsRktHrVEOpqpsRzvr59BViwRcDaQvtbF6f4Qi
g9Gx9jrMBnLrBMnctMinEaHJrlbW0p8xLozsOItPsAIVH/NyMEt9/bcq5H+jdtY8IRjHA/oVuh6/
/tJr1Cm2XhcHrWkTPKib0lfilGHuber2CNDXsBfu5jsNfjzKNS/+85P63XuBIc9PoFR1LeX8evnK
qAt3lZV+oBg3Q/pN18iwptWPs0b/S4H7+sx/Cjb/fSeC+2HC94ok+dyOzDC62sbRqA497LidhbCT
Ocgcgm+NbIkacGVsN8PQppdJW6vwz7f5m3XOOqDQTJcXDttnn8iGekU8llcLRWNubW+GjvaDCnvx
+OfL/NdySONgZYLi2i8nMflczoVDXgljwJMsNbOpoijSx892DDU4qABU5mdjGcabutzEbiuV8h33
BzVh7tPtP5ZFnVM/W7qNUdwp3/7ZKiN+MulLFF5VrMMjudv6RJHYcHw7SRVwblsLy1EOzDr+5fNh
h//Pu3KJQK9Dbtct7z9iPRlr+jSrAGSuB2Aw6yMT5/Wi70qg234VT03QW10T4DBfhmxXcO/S/moF
narYzU3GjZ0vbzE646idGrnLDVLqcgPBihe3CfuuanyVP+8NA5jQNJ3Lk22BEkWdp/iMgNmXDHF/
hODA8SZmRb0RKFPoZnXx0WLpFGabjI9Ol8T7qYvnQO/Aa6Z1F5/LyZVhniV1kHbasJNqkUWrqcx3
dQuawFr18diVEObwnk2fgHQVpzKW6r5fgDWaa+18GBNE3ys+NSSPXa+kvSJc2qzc5+hr9ptIXoeW
se3YUNsQl+wl2mIXZBcos/tCRwpbOMZyaatEkEy5w0kzu+XY6lZ+QmDc1OEm+gp8q5b6RH9GuLju
uwrc9i5rLCPIYqc8DYqZeyD4HC9Rx87rlByAfTmJi4ugn8ix6wKLUvKHnuLckZkSrsGq134PyG2X
l6u6W3ENflhcHeFzAWtntcz+ZLgTiniGsw7D2C9PWmaouwXu7F5PIfQtrWXsxnX+pqZwry0HX3FF
kbwhUVZ3k1sLTEZH28g92566BL1zJ1Uvq7bMF0Myef2WlZ6k5nZeOIVPTcrD69PCPYgJy+wVL76z
qjaZiR9OOn1f57K79LPZBzKLVY+h9cTvlUGCVU5MiKLNpInHbpw1r09U9bC48kVBnklwvLS3jUbd
MlnHNbTsuNtPrbPuW7ARXqfWw00zZLjcY/O4w2lN3BYwiQ6qtKDF9bMVbtQ7odQKm6m+pD+bOUzp
hoMj0FdX3rotRNk2t596LIkDJGHFflDacY/N5QQA0kjRLfX2W0zHCEQiLPQvxaTpMBmzu3nI4oeS
6bSTivHuLmvX08JgYdhl4zdncOPjVCgV0nTdCmXualGLd1fjwTFaPTV11qBbdTWoU13xBrzhD2sy
14exVls/qWGPq3Zh+3KZGtInewAu3YmTteB8eK0WmySJNE2TycjCZFiNyFyYhsnsYg2ppC/nYsa1
W2ek8BVJlBZYK0x1ZuG6r2vfuzdNn8e5V7jau1a12HUyx6a/pDWUznxbRFCs1XiM8zG5AbdKNtWO
1rPoRAxQUnXCekmNdxeqrif6dmWU0lVuss0AU6y1w8XtF/UwW5OImqwRZ5VFfZeOznY7laK6YY2r
YDYW+z5GAHzRCNGDONPMpxRibtBi5HiApN2dplabifb0NewGysdZg5OsHPKvRcOE0EIaH4KVbz5q
xb1tCPsuICPEiRnk71Nhz8fNoD5TdvyvjtHBEe4dTFRNRNX2Jq7VZHdlo71KrfEUF+caWtaXphf2
2cGvawcGXdslsIPuk1x2l0JhPhtWN+z4dfuCc4fyLiiZ0BVs2JfSqnrE/VWwru3U3yyjPeFcbu5z
XekBKqTOWerTCqey1l7tVW9fO/pCJ+rzWGz3QxPqqfKVaO/HkI9fu75xLkppDpTStZZnWGk7ZWUC
dFUGLbATE4Og2nRDR63F31K3/8aelBuuZDQQUwxnfi6HQm+2CigY22Ek5YiqTMAJTQ39WMbuq+Lo
/V9CD/Kla+7ya0iAhyNwNzQQJIuWofPffwr4+9FUhiYVNlfsGw+XbhmO8eT6NETdHQCf8rS5uOfY
S1cC8VfMkyEShvSa+ujYE8NGsbZ3qsR4qWkCPKPowMKv1BemIerku9z0lfHhdj+szo769hTSWmS5
6thWOYrjWxZRhqwl3H3FujS0RcO+1e+shiZINyrCk6N5YNg5JdcAx1KBxN4y9hDDKXzOn8uq53g2
1vJbMdcUyGCHcBxzyKhOjiWoGfuruT31mn0ylMxX9Pl2tcs+SIHCNir2y0qzvgzsX4qx7PUWanUC
vGBfDQAK2ri+q5T2EDNpwr/9cEV267R010SmB5U+Rg0OkHi5JlwtXpsdRdnvRVsVFthIrLfBWlTA
T60M1UTSmHt+jP1PVQ46Q7WFjTJ66Bq6M4ZirowcJCPdJlXl1APYc3JF+YrNjnKvTmQ5i14kP9bZ
KvIQv/o+1PrJTgJXqsiAio53ZdViB6Cw2WspqEhfMdKSWbt2zR7WjKUdAh6xu1AxspaftpRX2URx
ivN2ALQKKpWJ5zjCann0DbeQEQo2mOtCn6LcqEtfKmr9Cq9Ff8EPwPDjqy6YkcDieR7jN0Np8b0k
efVLe3ow5/GLKGkr6XP2MW/GF/SSbs6exVkyGOmLUzQz7bS6sfe9ISDxJXPs0XlrqWbScTdK9ag4
ZpQulsu+XTdHRs8xNujSNChhiwZ1Uug/1CmRAch864CdaHmomMWKXLp8t3lNSFkS6eh+XHUCrbap
RgB265txtCSO0t3Xqpvqp9SxmqOjZmU028hctC3OTvbWa8d0nk+obT7W1UkjSbOTul4hdnnRoQRY
asUO5nZrd5yQddjmupBebW8yYUGDsJmb7gMZkRHkoNxzry2V4qhgfxxR2v0nBTwWLop0vHY0en+N
VTX160E4t22Z6U+kQ0NUUrjfDUqRfcWDgevN5ncwqkqQXBX1MV7orwz0sbZ0AR49y5lW2jR5lmvq
3LWJo+zrOZUeVne4krf0HJka03xpCW5wGBkGNJI3Xa3WnWPA0mXB9tptpjFmylTk+mRjD/4y2Awc
T4b4kiDnBx3BGW0tw/AQ43B6M25CPRil5kR2axUPwHu6IMEUJhDNjH66zmy/1Pl5baZaX3KzyN9n
Swy3qovKGOGzsUtbV3xNTBjBG1Njyc5OlZUp/7ieCRrx0q33LPqiDuQG8clTm0k9gblXT6UtB9+0
V2X263zlM24qEkgraYxna8vd0IBf6ZsYpR1Rx9ZMgOvtXaZK/VWJoceXXdp+tFpeLT4sDNW3GVgj
Uk6LoG2rUgD5haME5DbbnhNdxcG7ZgE+tEY2ewKC2Fnr7e1WKJyga5vMj/GW1P4Uj+n96CZZBFCb
juZVOBYD0glbamTME7XKt6WJzXe6tdiez6k538vFWHbS1a1vzuZWz2Cet7DXjXwH/Te5SwojecDH
ZPb0mMZp1STD95jC4MmSk3MzTNpyoyc4KAHvXV8VrVJ8FP8zuKQWL/DBFVFmzuVt3s4mo8KZzf5p
vMOKzve4rSnPbs7wVDEn+sVgpOxEzd0ORjvJj1R4+h85eoYRD59O3ksDnwAbxC3eZd0QYCkpvuKw
uByHgkXVT9q8I+DJsbovqwewS5mH3QdRaa+tyK7HYivgeNV8grIfg61uAdEnS9n4hGElxOpx++iZ
ovdSkKR7nY7fvh0HsaeTk/5jN/pFVRPM0A1rMV8TR5YXQ0LWp1Y+EMQXZfqPwBElLZfiVmPNhNnC
YLyCX0u4dfZEiuEkD8tmVvs5cZU2VLJJxVfGirWwtaz2gWpXIBV7/oB1QK3V1NbRn+Ohi2BzA9Zy
oEXjf4KhSCz65TBiXMMR1t6vvWU9jVnrhlYO7t6DYjZ5TOtR7ddJLiy8ABo/LlY0JXPCHuu1IsaN
jULh+j12l4Qj1JrrMLVlcyroYezY7DtW0DK2ONcr4qg2BQ2AfHAMnHxt957m7LjPG6f3BrPWLK8v
dNo7RtqVgCqkau/ppa874TbZcyXVUQvKTBNmMI7VCGh+xGCBpMJrK4QNmSHSczLIq2kLzWXGm5tc
6J7TJys1zDoJ7K1NfKVfcF6drfGYmJjwCAJvPi6Lg63uKvEDCfawvxIgO0ZAJYcablc6Vqbx9pV6
hf42V858FjFyYewpgF3THjZLHxzLtB9MqHMYROWhktYl5GiRhjoDKzcg+40LUhVcX/o2qUY2BLsP
kZW70neNq3q/mLIitDp7fuiB5+MYQCyiuJyM5GC5PnuxM7G5Fqv+ak9KpnhKmfeB0aIA8ecOxx+9
EfXezhumULOYG+q7eEj4aGTyPU3S4qmL0c2aK/NinpoQ8SBlxOVoNCsP+NZDZ2I7vUkENOoyRstS
sHjjj2Qzuxvy/kitl+JhaTAdpQmV7pKk/xqbSRVNVHC+D+7whsXLU6/HN/DU9sJ2gWps8lzn+QlZ
xFPZotaZ5HBS8JS5i+3ZX7uR76rcTysebXqS39tSZj72zIhL+/7VmDhuqflCo2de0Bs75n4YIAkT
vTG9FOaMlpvPBNmHBK4hhSvB40Ag510dFEC4WwHUzH26YH/j6q3uuxtb2wSbf5cWxaMh10s3KauP
eOm2HpMvCcIvnzPzpPWQuCe4/+v83i8JbrmddaJJQr44v6SSF5o77YuViee5V17yeh4jddEvljUa
Xrk4MPErhcFec658ScRPvIUiRMFnOh6httNsoVLx7pTGIyoTI5wG7dAaeCU4RqCk6Y0hN3nC9I8k
B98LXU3bIHbAbHeNCvFZpiL+rqx1G1SCjaLsLfFSaXZ8a+uoT4YuNQwPBUvri7SLZL8ETl4rAMbj
neIuxU2aVJUfL8LZZXohol5aX7EkiEivIlD8+9UVZHr5PZCdXSqsmwk/FySgOdis4b3azDdRKqcZ
fdSdHmPmpDfWDXnOCdXkGrV6cmxSd/SzyX7pU4WSS/Je9lKnlqB1l9ig1oaBd3eyeyimi9U9LmNs
gkVo2v1W6U+LtCOUyGdtus7rc9ZiUyS0inc8R1hPMJa84tFNXZStt8SKCqRUCzh1V1niLu2ZIk7E
Ehk9yVaVJRZvozrodflqOvNDJtmw0HB5ZOr8GhyGMjtSRfUO1htJi3Evu+rR1IudUVSP7GI/ytr0
V3Y6gn4SpK36EBhq0TT9MBZzDKA53LUF/lA4jsUT7kyYEXGwLj5eUKGls3+kxuRnbDtqAzjdgdpf
TtUtN39bVAzrO9mPerYvq2PinrLsqrj9gcrqMbU0sjyigDaOnLS7q1FSoDgy3mUpD+2coYpVwskl
d2sHBNkLrAFWxz2n77u6zA/OMs3eSLFsp8HYqsu09UcxnczJzFMPv+LdQPQ7M4i0I1Yo93pZf4MV
g/WYfstx92qV/PENx6RLtSwWzHerCytJOWpJD81sHyXLkrPDvMXW4TjWZUDeuVtcyjZU5+LFvUlF
FiKQCbKmI7PJC4F/AZyYJS335dbHTIPbz+5I0ODa06NmDWVgpxVeBRaLwFrXzMtVm0SzbpkEz2j0
j2lyiF37g9J0iDDHb6qcdGQ+E/+Hfe50FCearw2ZeWGlqEz4i2dHu5/FHLmx+GYKNmxTxE7Qyfnb
MI4+Pom71JG+7J2LXeZvmz7ttt48cPTfj1RGsry4meY69cFJwBcp4XUClT4jDIoYGg7isYvWIf2+
FPm3dIxvnZEMaakujDMOmLIZONiMqgy3qZQ7NwerwvbM83HJF5xq2M91+xXbwPGfYsCic3RavEQh
vPt56z6kaxZgK2b5OoeJp0uWFpqOC5DEY6Llb2Y+PIOM/ZZL8Za7pECNvgVmahGluOdWEYE+KUHT
pIe+rMiCNiaGWicahfVWIZ9HlKr5cEY/6k0dIlfEldcZpYUhGFL31AyZIw2H0n4yGrpZtUl0h0YO
sQNfM0U5Hf4oLf3pikl3XWZAs6TjGK0PW6xjpFGh/OoGXXgOUre6W1ui7upLzsQ8j5M4T+kgSba9
/GZUruoVsa17fSUUHDHEmzNOh/z6sbTXgqma7JO5ib0R6+iQAp1LKp7MyP0VNnDsmxplvQDNsugM
UX4UWo6x0nA3luQpaXVZzGLnFmQmW/tDc6bHmdFSzxh7f26SPDR6xORywDjCaM/WWH4dDDZj4uKP
TnNiTpr2oTFMrMni3PBMcEz+rFbPJTUUUwMIj0omKjEvCVMj1Xdr2j2Bg31obebDJo6roImbzTdK
+a1Dk0QtUjmZxkJdecWiScFrprP6p5riDYducVOjXfMHxlawVhj3iaXsS7M5m1kfjAbj521pnkd+
z7VlHGaTiT1V3R2wqLrTLVQFmVwPisJyKvN173btgbs6a1qFM+yi+3nGMbF0aR3Jrf5BGO6bSf1D
1DjPrbnCKGRGfbwmEe5Ecs63Bk9wxllUh5drlzN25uSMsht4PQ46yK11OZuXm5jWK5W/tAntXBUh
Ha3amzpjIpBWsP3RQcjjtdLFN6Rj6kUiDfWGEaM7vajPvfqv6KKghGbf5Vp2WMduX2ybPw/1F3Zp
b2m0HXLdIYjl8pqXqhEkjjMfKVb9IzSlP1QrKs6NeRBDXZ+okeNNY3/B/Gc8z8Oo+RZuU0B5XZdp
8vaoXyPb0rXXx7gybpJq1X276fbSxKwP0oWMVKPu/EGhTsIsOhkHu3qgyemlG9ydFPiaNNa5ySTm
IM3TgKfxvmg71cM8jVhRDICFW8umb8hBVlNO9jraVdmmnGcKVAScB8PMTk2inFUCWS+WMowBqlK4
rqQnW7ZCzCD3qZCYG00NLA1BRHv17JrVtvd6c36e3IH0rzdFiXccp4epZF8JUL6UAztCIcy7xcVn
kuquHSn2dXuS400FiEUYkl1r1cNN7y4Z8wNe6cKIxRtlxpylHcppvxVJ1FfGHsfmF6dx/KpSz4Wc
PDz4PB16jK8ipg0zk38EiLbD+a9mJSf7shUHNGlBmU5PSIyfdX3FtKgNLYJLb3KZfkv4lj2txBiv
xYPD18QsQpeOzh4W47GozBNDczun4DkSO+L4NdhfM2W67wftI4+TF4kJCXjaOGzb7JX4Pohb6yHV
p5Bz48uKM2NJXdWbcfrAS0axgnlZzlJZnyUBYz0oD67ZYL6rU8ffVnmQasKBN1yWEaod7siBbr93
G52+0YhwI7hf4/VFGg1peRFH07rwUU4La2sOnSp7GIs5uxELQmX6HrWvZknlV1hB3mYutmVNPQ6Y
gI0XZYMYvY6c7LZZqKHedFZQ8jLjWfkH4/YD/ntfjM7USBtzhji29tDNxg/NruZTLbkZMa6Bg30Y
hIRTkmi3tI3OQNH/wZqPQp16WZuavxqfQkM0aaCryQcQj9PQbmpYKc6dWKESm4oHP/XrihFNV4wP
DVANb1Wdb7A9Qlna3yu9jvItexOK4u5WYgZ6naOvbeNbAoyGGIgDmSBnDOzKfmyl4o9b/5AQKjnm
au4rq3iTGCQerDSjrOEMozc19jWS6UtqLclZWAN+cWV6qA2qbYkcrb012Le5Nh4Ne7oUtvO4xcl0
KHRAaaLjdZrbQv6xfems5Qdhnx1UbiM8SuMsre3BXPXnbSoigI9nbTHzUFtKks1BPNd5X/tLK5+k
XdQXqctH1cysF82sHhU2ZypOm+O3ek3TwriRsR1swzAcKx1Tr2ZeIm2gTeKmsd/To/R6gcwQEdSN
uaRvjWWeHUJ0jPaCyeizwBTWoVJjN9D7xA7r2ggYqg4h8UTmnDEWJsMlfkXl9sRwDuFlHfZdeyut
+UshrB+5Uf6I7fFWrcz21KJP9ia0wkzy7yDvQKwmiHGGhRpDJWnRISt2B520TF0uZO+30rTfjAKC
lHY1cKz43kz1hHLLxFNsDGkb3XVMxbKLTFHTVb5qD4FNX6VSG7RG224b7S9Tb7w7KTNEs3vaGsxL
kA4Og0oRZs0v7OyxX66jHsEXom5VG2Q4SX/Xl/SiVIOAK91vcaVEc11fHAyY6BrNeL3FhXf1qnRn
cVBU2pCGNXr0WsirrCgp0oOdqBpMDdvbrssDg6unxciivB9OfS5G3xXJBVdUccVpnhtTj3qdFATl
rJcr9MSc5NEBRrYJ8WSXE0YZ23Erc+rttK1z1T0ozhBJy/LdURBO6Hs2kBvH6vd9u+ABlWCNqi6p
vy7u17xzom1jD9CgVDVJWOI7Kk0ripWk8jTFPACnpzyHqZTprkeOcSbKihNjfITrSmgMxo2u9cHS
YIPZwChDgDIoPLqyzU+CEGOsyrt4AmFrxA9Nh7AZ1yG+x8g0bcLS6dKs4zEvxVmz2xtZxyzpNSrJ
CdLBpP6x+LnQLplW7qgh35STs5OwreIsZ9cYm6sHbr4DeR3h3chHPFTncaW+Xinfam3CoC2v/dRQ
A2YHbvh+o5T6JkZwME3QIpUrPfHCE7G6q8gyYsQtqaJ/M7c42uz6rNbTm8b+uDbja2NzqDf8Qz6I
p57KW503AJkGNl7rXPXLEdPI09TrIYD/y6hjqkmqMmN/Wpc2rEw1mEvlgM3wRR/Hw6SpZ13N90nD
tJap7MZCP9VrokHCwhZtweZS1v/KovYNJP2uLw4VINXryazO057V529J+QjLMWyHalcSfefwtfZr
rPe3RV2sDMH1D8LEfwqTnlQ0dK0TWsJXNfLWxeZhSljkhX5fdMO5SlaQQTFjwOr7jFPnrsKgxGu6
6bvE9DVOifxFGijqemCG+UZNm4cltyLbYBTDteewVMuoybG2TltDu7G6/qTMLu6fYHRj3uFFbhh7
Fbp9F5ckpJ263fb5PD02bnVkJrGIMpvKFjLZzCmidpRR3GXPJuvBgb1M8/BmMDMaJlsgl/5klfNO
UUSoywZ3sVL9IrvYo6DFRIsFJIzgsm12XbHFfjtYe4q9YbI1F5Tl9Ffwo1wsPJRJjmX3VU3izWs1
9QllR1Av1JmWCl9BQH4io1RIgSbW14oNQHnC9zUkFlX8kjn/0I7JnqzeOMMQjY+qgnl0kuL559Tm
REI7ka7ImN5Q4uZspc6jORVtwMwo4QAzUJQxqi+1ymlb9ulNW8j9oLKf0Ss5V1Px3g8LkFSQbUNM
dTxu1Zy0eLqzJvfBls61XufLzF75rrSHxnIZQ+Brq4vlaNbrpXXaJyq62rGT2QvlyuaGrY7SmzZW
Pk6n/kz8gjGbIOtUlHtZLu9WUp5QHlhe1zmXJU3fEhf7UKQXJzR6u2ZIb5PNjSYDG9Axj1IKY/S1
5qs7XrTU3NG8xOHaKUetUF5xAae/vWyHVB2CsiKgzBK8gAnUHHvUvWVrjrSlGxykrbPD9O9mWQTd
2ltuXAsBtD32S24T8OPeXUEHUN46Dcc+ANGb1/exfYy15aC4VGGEeku7Hffkud6ZFlp2Nh9nYGOi
6B9PeRUUBPy2XCk0lsYl71EttBUGutgYe4XS3yK4+CoN/XsvK+vZrDvmp1zcdPtxqXmUFYGTXT80
be3F6oq5RL4eHKsivnB2Kwq0uWp2yTJbp9SVr6maO3sM3qygNVpKdXCaziaV0Xvprics5wkIUdnQ
7SFso0QfsNbCMsmfVNl+HYAOULZVi6BSjS9xi7jG0hIfeNmF9s8+LkvKD6tihQre7kSFqI20dl+o
xr0z5BtRuvICWw/X0BFNwjLshdLXgdXVIZp33e8B8v8fZWfS3KbWreFfRBXtBqYC9bJsy70nlJ2G
DZu+h19/H53RjZNK6hudwUmChHaz1nq7sKYwZqTiBBH3QJuPpHs6VL1JC+6aoFDYj7zn0JvGEEW+
Wplqepn6CJipz1lnET5mTmu0K505l5sXRch0FOvNhmbEnW4Y0D5x4Xdh3VZpKOriB4mSc7iwgwSA
GGQia0eC4ZOoQCvrKnqLLchGNkOuAJHLZfChgbSOts5lsy0cuSXJ9bUacKpO4hOWFyebCmY1lp/J
DDqvaZ/jot/qbbyf6/TFr+i4UtNnMhhZXLDZcmzN8dNJMT/updpADgeCsjfl0hZMn8yPOvKtm6jo
jQ9Ufd+UgXUZEwl8ttoA86Bb3EOeVZad+mQ+4Tq4NhdAhtgk5BxfzJWb4slQz1rQu8lGJlhxpN3P
RKkbB4jpID12q57+8BtrS8T6WrcR9ZkYdcZp5mOJbB67KMM6fryBT7CB9komUbYb3fi9iq/FjSKH
PoFeDZkog0oz/KxU9p449btIta1mjBfckx8Mczwq5nGtmT115I2iXVz7kcTUsVF3cRE/KCTWK6Iq
t6IgcbOaZ8bgE9Om+HFOYWwM+VNZ8yBG8XHgkes6C1MHJcgQO6YH0iWf044r23eOuI1iy9EOD+Tj
eWtbaXPYGt1ni/h246H0W3lRbZKaWnyghHxj3Nccm5FDYnSdVaaxj/D9vQLFP2yv3PtDosK4ihmf
DVYNNiz7M5pOBtFGhmVcXa8z6rRA4jkW4B188WS2VcD+mRGvx16f9pWWPAx1veWKDywNt6PKu5Fm
xDcsb0vSW415uZ3SJph6VpxVWCvTRE+KZvow+MVdv3TfK3ouZ4r1AJ/nT2cZ3mwowKhBuLRyjCE5
TqNNF3vrPB7SAFHEBjM98m246oeR6VIOhXKFv9+H2zGCEK9StA7mr2o7ecuj5s6ffgdmNsHs1u38
m7CHbFVNSxt4NqNwacbvfi2HMCowW5xkkwZJGYOzaqW/9fX+VXP6betnu6p2zl07xO9D1TAnj/a+
Zj/6WtSHpDTWO7DOU9RB0OvM6OLoJH4Kbx/HfnZoRRuHWqe/Vu0YTjknnJNDA4AOSPgKUwfkEzgQ
JPXnCECxWSLtRrnjc4NCEVij2hdz/5BKfLLseT3k9nSaCrTymWsM69EXxzqT4WA633PVgMDoR66r
cLH60yRfSitlCGcvJfM37dR605uezNs6Nx8WCB3baDaendm/W8RybufiwBSLa1IvDjq0bz+ONwiA
UZ6WW9FqdeDExJHVjgATqS5OhDZTk3PoG2bYNjAAiH+7w17ZDwwHA5w52zKBOrlNSi3hY3HWx0Er
EV0QbypWmm+rHe6Yr2Yjra1igsZA6J6Nv64jeSMHdR5nSaa4Xbmv/FGqHP9W2eQIm/q0LgmqX+kZ
EVORIR6yigYgX6JqXTI+6Q2DwsGXMUK1fC+dciMn7VwOdrwzNexrdVmvikThRrrcDl37zS6ju17X
Xm2YI0QGq7dFVuc47e96st3n0Y8CZ+Ti45T/URf5W5U7G/hWdws0ld08dCsF0j/SFw9FSez2ZOyW
2Nlgn7ZqxHVcsGhd4C4fDWov0hlvYhTceUGacT6ZVN7zhfCn0J6YjxNpxXYGFjP48ByV8rWz5ac7
gUrCDXSfF4ZidW/XYR374ZSYe9Pu3p06PjSctWikvysChIta/zFF1506OxdXp+O2/du4ada1RR+U
LFLn7Kn4q00UcPXtmDdZ8H+8LczDn7Qsd00XnVISj9CIfgiTgpxJJO7J1V4m1THJkrvZs6iNrPGF
meUASOzt1QAaTH73d6Hp9FggBl2b2EFkgqwl1pthI4J0GiZMkfoY/fFCIjItJ0Lj2sVRSI1nRSY6
hP/PAaGO6Npnespj4aiwJVqE9msfp2Iv8v7RhA5ee/PBh4ZDQLvaNnMFH0g8EBWxdXCz1qP4PBY0
HV52cARdTRTNT8IjCF0N1+LPep4SkBa3B6Cwwywbt6wxFUiJpMvxHzki16Cz+1bJm77UP9orFNkp
bI6UHPbSaB8gxl0sr9vHMt1FxImLcjjFiwqNvnyPLedgRTR9rtiklX0iqjD0u/5YD8Z2HGjKtMHZ
uynVLtGMzCOTNWpNYAyUjUHn169OWfzEuwL8uvmQpntajDI0ten+mmvvTcAFbX7qKmNTC2MHzRQ2
gwQBjU6ebTylHuaBNgTGNqmYkEqxBFM+3zZ9gau6fvILhnCs3SLrbgbInhAdEP9aF9efQrd2HuIu
AUKecjJp3G3bp8dmINk9UdfQ2xP9SeCliqizjlUBUgJ+O0l9Wi0gVVOf09eobcooYHKIEJbRGXur
dZwvD3FkhjphTyDSmh+4iXYEeg3rCUP93Hiy4BNjQXGw52Sj181t19tUqJwODQaWms1hns5FmGdR
mGuMJGqoLppmb1zZPvWEHY8em63p+lUxF8d8ju+0herFcEQecg0zEsB3dUDXLNWJPhcuqNhNIj0i
HAu8OmKSNbCai+951FGnTsd8gXvoiIPqagZecx8YigHzdRzY0eAyXj8UzvgEH+NER7fHE/JgCEoZ
OXQBBqe31qDdkCt6KsZlb/uK1LN4+FHYzHnL4sSPuMer+uT0zjYbmCu7LadDlBonjcFfnS770lvu
pgJ2QSHyfZ9XfYDY/iFXsDAG3dlMKqOI9qLHOFXDKlb2vaEXe6khogYFOGvTtDWV9hMW5ztTXFpt
fJKlghiXdX53kmYCed0AjtYBapkgclls0FRqG4Y7ICTzMh1q270sxHDPllmccpoHBIsBKOauTS1W
meakSGLYpZps9pMnT7OUlyyfz0N/Zd9h/b0YZ21I7l1FapvB0L6yDXoX+axLi7AWD0Qsp71H82+b
5bkrmx2fhN9ODd9KowqXTr1NS7/L9OQMMhEMWYTpVQ4L09nO5sAUVSLR10I9kWHjaafMNAnxsc95
bgY4V76asA8yzQiyxXmu6/nUmvkGM/JN3FBtS/zJuaHiYDLdhxxWPOKT+0Ez+AjVKZnaIB+Wb21f
hUQLnQTs1LOaxqNT6fSBrXubZ03Qp+MG7IuLLt01GXWhR7/htNqNU4BTs9YerVSdYwd+YelMq6ga
3SCjIKW7cg8AH0eUlP0OlMcAkx+YFybzUy7ohLTM2asUNHhwrW+lpRvbgWccmRhgd9o/4we4jTp/
3VnVElTQGXDZr54WW5ytsb3xFppcaRAcrld6gNgENa15yrzEXzmDZd1MOrf2Ej22FgCLpzUnv6Wr
Metx3ajs1kGws+pYF0aX6EElojs6012iNQcrKba97X9rzWTtN9qtEGloayBOMqKn9lf4bZwKmSOf
6K3nqJmfEfGoVT0MR+Rrj7Erz1HSHqdcvfbMPV0GmqB39xivyiBv5BwYWfuAIyHZ3UyvckSyFLCb
NLZ/TK446GZ7n8X+dYHuXK5IJqACVUJFrzJaqzoTl7qhlaIUgliBLFh7KjEUbJPxjh8oXuFh+s1u
5dZdUizTZo026NpNoefamFVDGZWtiXSFn0weRKDTC25jLSLjfrF/RIjtAwJHVlLIcJ6keV3VoLvd
muts22ZmgKEuvGS9OM7tWD8kMtmYKY36JIZ9vEyfNsyUcHCznywbM4CZdVfNTmi4Why44zID9VGL
ODbrCSKYuWEmPj7PHGxke3fJakSR4SVYPkCKqVayGduVBrdjvUTLrTbUd3XBgM63DmNnfQoEXWuc
PuaNMKpNOcJtsxGK35oGUX4K5oejCeK7pbNddDVCh2VkPnopECyOqGEDjMm2L+Diy4te1q+esk5q
YVg4gQ+p/gVM6723rc8cvtmZaiPobZVvEiDWE1BPvx5a/Vtd5evU6+5cYT8vHaSHUhicbkNAhRlM
aUmOzGJM66koz1inQcNrl7VIjDNov1xNSXHJF3o1vTF2RpJAZZpRSmuF3FioeUyBr7qRpXdWBmTU
t8nOHAczrMplr8pmA63q+WqvtU5Ftmv8hs/nOLe+iG9wdDu5o6ohJXD5w9idqQEBLxK05Fz1HpQY
zN1xdKuntZzTF92bniet+Gk25gfiFU7O6r6xOQdNO4Lnn18W0d9n3bSrLOelYSIMDSFeTwtUqkJb
14Xa2E123/pMGhfCbP1RvRujs7f69qmco4bF23tXnvW5HuwAjusm8ueH3P+vmeuCOCFkCLz91Sto
RiYwYqNO5Faf5V4zDOYQ/WXGJGuarGNlsu+qSGwWLPhxVXlCyAQb4a26knTTOX7Kmp6l3jpVmGom
bSHBgpsa/nGA7ourfKifOBGQNiEElCsiFf0Au/sk1Hy9+mhUYp5GfRkCTWg9q64bwsruXoUqn1NP
RSF8CAMLi6ux9VClmyaSL1astl1cZWt/7r1wKZn4LYOzaStE8i28DukyOBVk3M5Rv8vd6J6e5Wof
pH9AhTyYPef0gLYDlal8j+ZojeHzDtv8ndFm3y0QotXiKQzvMwjQdUQQCeXzVhoyv82GNFnB/D+0
lvM5DXN3geaxs/JGMCa2Hhp2tDciGSocrN20Vh0JWswPjUizQzzIR5a5fvbaet7rXfkEr+mm49hf
gf7f9tP4tHhdHVgIo2hwQNQs92FCMZAQSA9kMoOfl/ldly93sSFvyrkog96q0eAs5xz6ThCT6hLE
wmK83z1m9swf9R6X3nBC0swGMAMQJlFq3Rp/VGZQRf4SKWILaqN9t5x0Lcr26DHOhNOzckY5Mv0k
HogxVwvRg1mwCNAn0vTlHjgU7z/OnPiY+ergdJAFqxQpE7AeXMHZf5w7BBHCYxIikl2l6d3a9CCG
VLb5ocnqQZjNg4E2dE1IzMHKgE7NrlWhMyYeQhW43n0i7304+PUoX5VOHyaocNKsILdTXIZidm5g
AQb+mMo17eADgiRmyLY+Bp4HWkwzEZRLUm5mgNQwduKUrpRJom+RU7Iy1PIN1NZa6XCyzkm/XCyI
pz0FXdSCEekj+IUS89NsZC+uQ0YN1HpZTQf4yoFOWHNs9ERAgSbmvbPOUkEGRT5sXGjueVRuk3wM
e+k/TWPRHlxjfCZY6z3Lx5+pD6XOGv3DMkL/SSkA0CI903odNS/f+y1zRBieK9n5e78wYf6292k1
rEvZ72TqHArbbCBSDLdza8KREGur0nKKH51Y8NJVoZtXNl1QSjhGsakM7+joOTJ14zOrjY58NZc3
lFVmaDM1D1MvgYQg9WprmloaLBg8rGzLeJaRcTDi8ZgaKgS0g4SrofnKpVou2FTcY6tgBeQZHONZ
FmGq59EpL0YA5dmuN90szjYlprNMUDLIrQAW53YaJDVjIvRTbfewOextnsKKTu0h9PL0IW2MF7Mq
1sXoHgoP3TdekKT8mFDTlget06IVOwe4i9rjwJSFUGmIWfG1WPah+LMwb/Sa79O0dh9AGchWvaaf
vAZQQKRwsfyarCVziuaw9IDVO3LWRkvR0ixMWfBx5V8XzHJyaKHdrZtxwCpi13dKlVx8Y8e8fxmL
EIe+jwY7lkLZIYqdAIvGMJucn6nKj5GbpcHc0t5NZbuv47EKyJG7zBYuHp1l7Gpl/RBuhMumjrY9
Gf0yGC1cbatYOXCrIo14JUFeaG8M58RF1F+W3spLIF+PKRMDlxGYSaWp2vFN1tU3Zvsjv7foV2lh
PIim4FATIIudcH4McwEVymAn54RprZrOKgGU9VfZzY8FnQrux98zx9/idAZJTp60RHwnFPRb1JWh
m/Zby2o2GUoWmCQEVEXl8DGk3bH1Y6b1cZo/RsZyrwDNdc3YiN45NYUwH5WuTmam33oFE72UId2R
X8cMefu7JYFMP2VIEtD+ok0U8Wl2tOeuiO/RgN6QzX1myHtidSWhpZfdBtnmeRqjz8keH3BLPqYD
O4YAaUzX/Jymp3zjfa2RieahobwGcbkR4lx5QsmUACBbz5RFT0br3U6Jtqc3lxvTshnl59irmEqG
LnwrJmKR/mg4AKkW/RuTzajlc/M70NfuUyRv67xrHyybiIjITnbFoh00grbTCRZ8ak4XVPkfxSxu
eiBsyEm7yunuljFJAzuh75KuyoJOlHc0QjRBET+t4XOzVVymOrayA86LSW++5nHNfGjIsYErDWzY
OsotzCR2xqxuI6CpfdeTmqHPiC0jmZz0Nt0prrOEYDZME/NtYVXvwsh+YExuHNSceoFvEmGWQXJn
sDVucWDZAZe897m+V352SQqYEmVSz/D7EkZz8VuHcTLqsx2g0sD0T1tPrh8kVCds7VdTs996CTlS
uuk1tcx4c0THR8nqE1wyiiIj2hR9Hg51up4NuZtbe9eb8+Pg1P1qviqEMYwiejh/6uzuBy3yS4cD
fNY5j2M2rIt67Fb4yh8hIO6FgM4C6pK2jRVacf3oICmDDsiKqTQKYGmV+pqMuDvXHu1Ao2T0OtEA
paOioJg9WQkMza73z1UCMh8P37yh5m+BXSFkW01pYq/R6YG70xCEfdc8i8wAqywdjr4eUAoXrcDP
4ufYyn+mRnlBGlisBlVdmMtucYHY+3VynhLEoaOhsEyFjCOW4qXNZsLHyRIOqK/e0Zekq5rVBeQW
w/GjfyiQc5HmyB9q3G0KMaeI56OMYPhNiHDs7ob/d8o9I2inFLiiDvoqQecU3Q9IsbwlOdYesWdR
Uu3dqkQE6keE6UZDUBvmWyI0sYFoa4bcRYGTITvxJI1+m2LPKPj/fvdppG68Ihd+i70QCtDkrBEG
xHVsfxMIYyCMVh8uZlNaanUHZOpY+mnDEe3WGOi+89piWh6IZkQdDWYj6VJnP37zK8a6pSFWRQnd
3+25fTMG59C1Zz154VJCrVxsEtcLUlNcnNqF2lxCpEh9682O5ae4elOmhWVvTUxYiXxXOO+WtGRM
jcR6tJp7BN4E91L2bhoYAUCAxn7wo8fMGU+e2/GK0ZMQThp0Mj1GbcRPh2x3aqpQNvVdmcn3OsOd
UZJoGY55fdPBqlnpVf+atYu/TgGJTP7dVZuXL3XugRIKOwTIu/E9puOjRjSkKj46qw59cJYymn86
Uf9oT+Khzpx1VImF0iK712LjTvT9KYvELjX0bYTGl5WWrpwCkZ1CNQCHkogdi44OivGw7awsLAmJ
hk0QPVdTjEiYAbxr1gdlqZPqrN3kjKHdwDVt3XCgUGqTGJZx8VOzOQYMGe9aW9zJwRl46zN3sRU2
bnUAQHiFuNCsWAb8vlBINEPCQBkPohj1HR4xb11rb7FK4D1nao8fw63pGlujHojB4QQtnfqA6H1j
CAaX1nLXokKoLOs8kf9YWMuZtmdTac5P2Qw9m1NtmK/cNlLnX3LB7ef7FIKfHTUftWWv9dG8reIl
7BfhhqyNWyeBTzRlN4ugfc4qSOJ5fJtG4rR0tX6iQbW20tOD2a1gkU3v+MwfG6Xf9wY7QAn3GNF0
5a584VM8Iyo9TSRKr7TJo4axZnpqyDNlOe2NIrp1EGwipeq0I8L84STL6GgO0B2iDJZfZjGo4h5b
m4zYj5ArasB1+EvzZD03muzhpyMaAnK6bbgXA7wZL5FX52HSWj1kQI9655plM46UULk5YbuemD+X
qD8s/CqhOzhrhe8+xIGYWryDLltTaMejS90W73FRb1YwWDdiMn7iWhWSpnKKp/Rmmr1nyyGxYuiQ
vUyJSjec7DnMKYn1CONvrxZ7ExApiaFT2vPZWgQDX5JLivKpq5Z7Kzbg0mSHGYB5xR5Yz/hkbtln
M5MCmq0ZFcLBquc3aPvhpMUHJzIvWuIyZOlwVUcdeDEpmaAOFfoOsmy5ctvlhtWfoEaR6aYaZM9Y
BTV4guXBys6cwPGng+9Vtx3k2E7pJ5HoPzW3/OFW1Q9hdT85lOOt6Q97J++A/eiiGwd7AmoKE6i7
+oQedu8wTQdhPGXThML5UyNcoi21tdQ0cAi2Ri53MeokeuSjreVUbhKH/8UOcJoK0e2flFOdhQRx
Tv2PXnm7aUwswh6p8SBLPNKI3QLFrUbgN3IzkhOlw92SWJ8+EM+qkCNsMa2g6dGBIjqy6YNq0EEH
YV/3+nYhVk2K+FGz1Efna956acqXTDHHsvI36EHnpWxOZo1VtMYxU7Mo+t7/bMgEX2G/gCatKCAO
1ogsmkOltXuqB8Zg+Y5Z280QAU2WvYzXi+edccfUrlTuG5i+QTEkn9EA+ZEQRaSZB8gFODMsD5h5
rzEROGmVJEHLfIqq4gTzRFKRw5X1WdvVxGi0tkEPdUapjLkQnUxwkfFWkeUpJUeEAWaFpat9KMby
UrLv86q57esRzbG6F0W9HtwJaKy5wqgJ4qVlU0z2ExOveYVtxsXJWJy4cpwHuzyRmxbkPoSqzPxQ
BKa5k3rT0vjGHDSPXqN9t4GF5lyB8cLAUu3GKboHb9Kw0nZhpsXA0JkLZBV343ufdd/Gcr7YiXYj
vWnrYcAtVRyWyoI9jqyV2CHth95CXGLBP+OJUgUL3Po64f3A8LVhGVl8YuTBeBnOM7jrDKg5xa+Y
SZ6qktlkYurn2EiOfh8t297lbO4bmGvuWMGJ1C0I1a31VqScDnmOl1ThlMwWC2xtYx3IsE3H+6VP
h0M2DfnBS81XvzCe6g5JQ2/tO92+mS1o1SrnppwS+z3GfjmYagil0dyuPdxaAREv+NemZ3o5sfZG
8SGRivzLUv93Tx+ifvAnw11bJ678q9Nb4/rzKIYMD6nOsZ5JE/eslUB2HMFVREJzg/qIIrBD7nLg
hmbSV5WJvnMNZSxsmxkCl53ppFBLR3tKCzK1Vvlg+PG/TGauzkZfxf8+XnS4z2MMxef9Vfxfx0iS
4aCqQ1RLkg8jdFjPjanTD+lTYUUwvNsc5dAILfSzM/S7eWxsskX1/sGeNJzk2ioZrx7pMZPP9Nrk
D9ZY72Fy5QwgGkc9d5mvP3o9fDXw45b5Gf/Kt0prImvbG1M0/sNjyPiDfwL4C04aYDZ4vn0Nrmgc
bRjZqNmhSdPltR+lt/P9XNJhJh0Nt6Olagpw9GJjzjK9To0wDIGxU+Q7e0AHl85JXuDX4Szuh3Bo
xlayaiyGoHgo/uPl/24q55sGXrHYwCNBMb8mX3FqTgibh2KP/woSG4GwxE8tILBUrM3E/dAQEj/+
3Rvpd/snJqC6i8WxTsKv/tUaKYuadhaFSg5Rn6fbqvLBYaSiIxsgkyrVmTRimfXUZZq2+/uT/7Af
iNsRFpah3tVD74uDXuQIZxAIsg9enI9viwd275ZcQba5mP/wU/vP/PvLoiZmkBVg4KMhcNb6dVGX
nclMIM7SQ9koqKV2Tv4nsw7tuQQ+2hvxRDNA8OPVDcdatqkWo4mH01E9oFbziYBv+nFtMk++474X
9f9swoYHBlZvV28qAB7/y44zpCpdr6/9fcE1uUYrZjHOaIpP35jdf/mY/iFn4BqljLessPEk/mpk
Z8WjDT7tTXuzzu2flqYZh6bokkvFcC8OcONP3u0qT86ZisaDUSnjsW3iFlquM6TuKs7m+CHRS0hW
qZjifTrgVwAFvLaPbhuNcr2o2n2CYTFAFsiSfviH8/UfjDtJ4xAcoEi0cLPVv/yOTVLMmMGk+V6T
sON2vqeYinXVnEAcc3TUZdwWNK7eZNW3WM3lkM5qdClAjSpR/zBK+cO5YhHJa9J9EZLAf35dU9Bi
jTqHvbcfoh52dInUpwDNGVS9tmZA9qDrsKT/3zeNJZgNXYN5hUHZ+etDIW8msEwoJn0z0jaxUciz
plcUolWWa5e/b9A/fUFPuK7NlUX4n/vlZUd6xScpaSJoJ8dy0yhR+ncSFbuzd5quaK6aqOT17880
f7eE42GeqZOMR+4Llm2/fkHhpoNTTnW0x7qiftfyUiFgLhrvEfDBnwDur0zmEQU26SMtds2rLnKL
AfOMCTJcM/eQFuka34VSxm2luuQlGWv7xTMqqiJB2GkwShgAYeQkXbrRjTRBYAeG6HxqYwFqLKoS
UkLWa//IUPvDyc7XwnGfDBnLcowvX8uM6Z6HlPgi1iMl8gJ/w9YgMDtcRFCS2uHiKE/e/f1l/uEH
vEZGG55JfDRuctcT+P/5+AD85ZWrNxicG7G14fYzLygVitvIci6YXfrbvz/utwPd1PlLgM8OQZRY
V33ZEEkVkWVQY2fWVD2z5Dbi0GwWIV5GZh3/69r871nCdiilHN0wvlwedVdashiEvddwAANp9B0t
g1jCsRmMvWjn2zpFq/P37/eb+55lWqZgy3MC6Uwkv7hyMjyMosWvol1XxeIjuvopA6ADBZgdMJY3
zM0+ztqGOt+so2PTSuNfxdlvb5hPcN31rB+fY+frKhLjiD9HnST7ksCFR/AdxPnUXOdBq+d/HDS/
LVgedb0wscsjbQgy8q9rpxmSVrpVru1Tval2PnnPIa5d6WrRkmnrOFCNY2tU/zjf//D9CHtml2C3
zav+6lJcpfrgd1oZH/LRKPfQ8b4lZFs9xRWEnr//lv+Vsb9UBJZpXzciVY/O2fbVijQSjeYr0fj7
Els/QGTAQ8zggF7qyrzFX5SMc7xZgH8YqzXROOzQwBsbn3HzBoGuEZAL9a+8qz99e4eTj5DOa9qX
9eVsH2UbV5bty31sWuoC4OSGGuT5VxGX+j8KTY9f78u3x+0T9xAPExPSLb48SiqcuZ1kUnunovcI
FpbxakwLRHhooDHUGuEAL0iK2s6r/7Gwfq/FeKrB2a4bGF7jKXx9Df/vVLKsiT7Jif09pggpNM22
XjMqJALetuG5Fh3UeAHDNqtTCVHZaOntnZr04KTZOnik3Je6ijZmD0n770viD6+fgDs+2XVzGZ77
5Z2UHa5zWA3HhynVSHeT6aJ9S7luwzirf/z9Uf+93y/vnyBFfmPXMx3BfPHXd6BF3tV1l4GJ5sXL
maOmVEHOaMS4ssRAboh0x9NmmbxnM5H+exSZWBv4i4N0sJt8xJoqKRi+DdrIbBCY3lsxu+uYBEt9
UZtF1+Pk2VDSetITbf6EjprOm2Sg6R/dK1LF+s60FQle/WdE8Q97RXogIH//kn84QTxSNTiv6C9o
Jr/8ziQc1IWmWnWo+ukVYgtQWDOjhMOBYFtLIuvathDbvz/zv2i+X1+s5aBRNm2XX5HO4stDE8so
HE8T2cHTiHMPMEvx0NKWZpdBSWJkweBAet1mnDUcwdOmSc3Aw2nhxs4rxz97RRJ/h3k+3ON9hCQD
Osf0nBqOG23ydsQVOWogUOLHg6bGlcl720jcdmRpWhDkJzfDQoQgISgtfUde3Vwi280MZqokKrR9
OEUwYNczAzySRS2IxgCUPoM1uFN6gANug4p3gVbrQ+faEwCUxAeSyYfkHV+zYlePJRM3mMn6Wdig
nAF3OsYWEV5ndzOCs3yTD6aoMOKMIgY65mQcBuwD3uo+hYOJfd+QBSwU67ZTVhThUhTLbRQ7qEHM
xVU5IHduvGh4at7nvrUAVuuqhII9pP+Kd/l9n3GBYTd8dbK1QI/MX9c+/rBLN+cDia4MoUEL0uUe
T796A7Pc+8cp/1sxiau+h+cvHa6BYfrXhM5sELnVFktxWCqbRkUfvOtq6DDJ+197geuDsNUnL/Fa
uX5NBE5s9JJCH7V9Hznj94XBlVqzH+W+Agd/riITderfV/pvu8tglGEZLnHHNHSkcfz6FuMIP6PM
cbS9b4wm2n3xFpuFHyy4jKGjgv1T4Sf3r93Fv/nL5ro+k8wvApEoKHn2r8/sC/oNH4+8va0r23mN
p0o8S6jonN2eMipkZSqP/3Fd/FZ08UyXyY1N7IbrYhP95ZnMbWe/hbziFVfC0mhwNI92q6/VDHOh
dqG+TrQBVLc4MA81sPjf3/NvS+jLd/7SnE8dXhod4QUHoIpxCm34DkBwNsLHf8wH7S+/KFECnFjc
ChQ//wWtfilpcw2r7dEUHBwacY+lMVjYheGx2K3Lziij0PUWAxIhUCeDfg+GVF7W82Nu5BDXogXp
0F5L4vK+Zur2rVQQ11diLvpvUTp2lxbHgSaw7Km/1/QSUxWtvTMce9mC9IWzmEegTLc3T1hsvHiu
NvxMbGPCasQldRWCAzm+oZUm7lWsX+Rn5RqVjp4N8GpfUj+4QVUsUban0MoqFHsTxJLBJjcahvSI
5LKLaletm7aFbi4sKyqOLsZE9qmaWmB/m5iNKaxabDSfMmmL6X8t268rCF9okzYBmtLX8PMZQrtv
NvAcM9uab7t46gK+5v9xdibLcePMGn0iRpAEAZJb1lwaLMkavWHYls15nvn091D/xiopVNF32d1u
swCCQCLzy/OB+cVXdSXaUtIYh88H7xQhnmGMZy5hH7a794+XJx/NSIW2GXX02i6WXcyFHOI7v2vo
AO/9kXrk18v1ZBEtNHc+F8u2XQptkg/m/edCcO3M2HemR1vp9xUgQMhWZk9BL3R3E/nblYHw9Mwn
8ukIJYwPUpcOQfXym/4J6Ea/BoFYyOg4TYlVeIHlBNVqSgdUWXS1umdG+EkOiCG6i/cFZgxsfidH
vDCitg8mS+AEDDxzPcyq+TURWtRH8KJhcWu1+tgd7AiqEMDzDKVhkTey2QzwLOIzu7CxbD/vt0T1
lsLEWYtcJtmg92MX4YTToVGnx8JAW14OvbFRiP728Ju13RihAIGLi0dAiboYnKODlNIshmMeRu4W
64Xs+9ev/+OrgObLIW5TYlgCy5OfU8TTLHStCw7Uo9G+TU55iRa+vYwtde4w+OxRZKglLsHybed6
P/I0wpe47Wd/P1D2ETD4LFNb5cDObgo0fK9fj+vjKaBMkl04sy8eORzl7x+GMp2ETlplR4BdwXey
lP4NNIzy26TTG+OFIfZqy1cOd7NWqKirvszPnH2fDZcwDXoiSmWdBP37X4AnnTsZijJmF8N/8cHG
L7libWPMRX9mUX38hvH8MHAxNxVpPpyTTh5lgukpMHw9xqakl5kWsTqEACHrxXobLVwS+v1jlRkA
CL6e5Y+XYqIkjna+LZ5LOHOyV4nOifVkxkInYuX0q0I0CVwiu/O/BRAi7dVEUfNJRpWoNgGi03u9
IoBdt0gmeuA+RqBvjDLP7BXNrvS2ff3jPn0By40R4zEBEftkVhBQ+VXFtOyNSjS7rtE7mhMBRTYY
SJ+bh2WcJ181poccFlRjuCafmvtAGstquh7dvSktvVzTdN0Ha8dNh8e0FhSApjSSz62RT3dGHeKD
NhUxQkWV2RCevx618WHYRJbkQwSAJKIgwoP3i4E8a2h0VR0dRydLN1YZ2tumEa9zpyOaxg350i9t
8zqKoOBn7iOSLorbjoF4zaXlM4CQQUYD8u+gJfWZWVruw+8micsy4AsAXjrYSuwN3/+yoSrwiQjA
o7qTtDetK7R9PdBQM6OmQF0e9s9npmI5u04eyOpkA5DsAayDk09wtMLRnEY9OnSgmIrdVPUYn6Zu
1BfrSCucfM/m0z9rllbvIk5ckFy5BXEFn5jA3JvO6CDa9MvodwpVT5w5A63Pfht5FK7yWG9gavJ+
MpThG0DBEkQegVX86A3cCb2ANNl4bj182ByEZRIjgmcnFYhdwLJT/nPYGhQVOjzRouOc0y9b0CK2
mYj36dwFCUK7Vb9aqgabvK+eukEOwDsFuq5QmWsbydsR07NipYDWrwbJsggWFoiTTbX39bsyP3lX
LA9qihQ0XZPT6P3P1LTOLBN7Co+VTLGOiRRvwCyrrVsglYD4nl50VI2ewsr1oSRUEd62TrodukG9
1JTQ6egqkoesBmJkLHjwgZ4OOKZjt42tqN0geOMuUBj29HuGordRtDxX285JgzOFw89eKz+f65Wr
dMmO+H4YUrlNVWmgfqjPpd8bqHvNWhjlLHZfz9eydE+WNvg9C+cyAhvucyfLpxkhQgdOPtLQEUE0
HLpy2gincB9c4sdiN8y1uFFJw42nKNNCnFlUn3zJ7HXs+JZjvGW3348SsW4+1oHtHOYOWuWxsF3t
+6gb/bjifZQV1OXyx9fj/birLXGiIFChHms48mTvyMBcTpZMBuS6fnWIF6XzGJfojLL03Gb+2eCo
J3GgLtls/O/eD47GpszsuoFGzMGcgZrpcf4gCVhfO9jFl/MYDerM4v/kZS5HFJkNVB66fHOq/ucT
5ZZjjFbm5LRrZnOwHaohKUEa9m285ifSwV06nf1coLLBPgGbZfPx68n9ZNFaS0wG8IEct3RPLpKF
QyULs2LBNZ2MBLLz9DbS3eFMKflj6EswhKiCYIwQ0MIh7v3E0q3RZW5bsmpGkeRbm7zSzRD2gHBo
IQE5US7wxC3c3/nV0mdNePwI9xf0W8yJOjraHTq/x8w5sxGfvG5SftSf7OUuzefKVfrkVyUFcsJw
Di2669MS1DP2QQ8SaA24zMAgmhJAYl6+nm/xIVxYwkI2fdITS7ygTiY8TOI5rMdiOgzj2D+mxAEo
wLWmDNaNFHO2bbmOd+soarD5NdIUqk5L2wVtooUN6a+fM/CYad5dA4CVL6ks8XvJ6IIOG8elSbsu
Y4S3kx+MKzdIgA+rJM1oqssz57VDodEiZIkC8phVDMA6mqzpV676DM6QWXeYppaT33puOoOT1ZLc
KW6+Hv1bqe3d3sXo8cbjuknlQpDcf78OClmQ6PM15xDN+D5UURCuhqUzywn1DegfehZkme1aqGXe
ZORIdmfyfLiW5/dnfsiHM4cfgmUeIg+KZPJDqigNpAtkeM4PqstBvoTY25ibmgoGMRIAcj8I8XgY
daTPHibBcQCHLDKAYWPdOGwTSus5fQgabiCFA5X6zKZwsi5tNndCuCUvrUjvUOV5P0vmqFn4Y2nz
ASxpd+xSo/KEiTo8Je9BxzGy9K9n42QTclB3LEmARSyxhLKndXQrJxuM75ncA11By12o8hAoMK7N
BJw5Yy/aTF0rto2cjXOPPt0ZlmcDE4Dv6yqs/vDjfD/WvMgT0wljBKy9A5UxwKc4WUF2CBAtBzUd
LlA9q36t7AJpxoiVTw/u0qURvEf0FEb1tTLM5L+dOG/7Aq3DfJxv5+tp8XbEwHciqBd7Uuw6mKxE
W9GPWW2nLFZnrKJPQrT/PWqp0wrQbrp9WviYwnHES6wW+9mlZwJAKV1zRqC2uRvc0dU6bJuYTvyv
X/fHZy6FK9b+Un5fVFXvp1xWo1BjoybcjaqS3g9R32NQYt7HOXQ0e+jq7/SSz9qZRXaai2GoxnJP
ZOtj/1uST+8fGwdOpw8o4/bgko2LoVGBA9jRRKVLkROOvCqyQdD+UadyiyKjv5lkXkQ3mq91Z2KY
k4ji7ZfgiMqd1aCoIE/vSdh+ZLRNa/wStqg/UFLdJ3rU06dsitozJ9+5Ry3n7z/nu8oxpgi7UN8P
qTPDfyoQ3YaG2pcu4pgzM3yybbwNa6lGsqGR2eFjfv+srLXpULOqeV9P6HRoIRfNk1OwX3WymF/G
OvWn7dcr6ZMnIsbTHe5ZinzHqYoDiFtpQFibUZ5C4QOMVux8u8N6SOn9vjMoJ50Z4oedinXDSe2w
X+Ar556aQLKhp2Mn034fgKmrdhLWIM1YsR1NWANN+l+/rfNu22hagwSfq885geiyG/1zfi15d1RO
gso68SFW5cun9c/rLDEZtXv0ZHjWyei+74roOgxleFMDoac5fKqDa0tFoIdmu3iUYKTlmQn4OOOo
dEhQI/hc3N5PZ7xraofuK7PbKz3hDOrLwdxSgo8eQr2nXSPSbfh5X7/k0yL826AJ21x2Q+ZeOSfr
yp4jdHQNzc650oaLYIRVtu5p3z/43D2QUzmDg2fEHIsfbW4DuMWlugAEZmlXrlbRuaymLNS8ZFzo
7FPYq/DMN3a6s7AmiCm4TOOBKkmDvcVc/7yVCJ87FYs+PpZZpm7pwPO3lYZWu8c9BgpFVEP6HOyZ
cng5/VTQj7xwrtoz03Typb/9CIN6MqeZoFB/aj/fdvXA4RQiEsH3dQPhDQV7OQ67wLfODfjkK3h7
FMWJRXVjSdt1T26Ak1mzA9C7d8TLxb01Sjeiv9OwYZ1r7QPMynkTJFmzLkdsgb5eCyfL739P5rZC
RZY+BRI679c/3UB9LUkSH9IpfEFvg9FuMcg1BT0LMpQ9n3mzn80pq500Izs1AdHy3/95sc2UUKMP
RXKgSj8f23Gk6bMz01u/lv4Z0d2nj3L4uikqmRifn8xpns16a7l2cihi8vGeNYy5hnEM7tV7XC5p
J/nvE/m2Vgm9SBicnvvm4Oh4qEIWy2DUbHzZmZsGrJinTXO0tRPr+evHfTY6BsawkDngQn4ykb4L
EHXEox69dpim28SlvX3t6zaUpcpqgp9fP+2t0PrPNvm2TFCIU+UmijK5Yr1/b9w5YKUqKzxkYPLp
uQpRWFzaeDP+npza2Rp+Q4/zqNtYn+BGdgdgdjo0gTHdFq1rrxvTmtFjhiVNJXR+/XDKMSZAwjZn
NVg2bixBph6qFPgD+j23vuWANb/BK4l/B701y33Ta3RPB02rpYdEE3P3WA74UzYiklc0wA1r3THL
6zlo+sKjBTa8rLKZxiwzgGURV7z1xdypBWdw0ILa33AXmMH5N+V+IMU9r/gw9Y0FHeJAOtGECx3D
EsDThB4g2WWOB1uDFHwlq78p3EcaazSDxq3R1WcBYIwMcJZotLjqo3Gp92l14Aw1127kutt6onMV
kB9t4J7ZV/ZLPPfZNR1wzgucVm3nqg68rlNqT8LuIJHGTSiuBvhWL4GtpVwSNKdeGuJQcZz57j/b
cYgZECugwSdaPzn3VBHMNnx2dtgKqT8YeOVVbfRqphwFACr6/RgpRu6M9Zn78qd7OxciRNwSQYF7
Kt7sEuQryG20fWw1DUajNo59bgjPuRuzm8E3ukPUmux/2GpuUteOV0hXnc3X6/nT0f/zG5Zd8Z9t
KAwpo7e4X6Kf+Iugz77WU6DntJKOHljZejtnU7zDivhMnP7xtsy5hqR6SZjrBKun55rdTbSk4Vxz
rPTUvuzdqxHey7rOoxTC/kxmBEMRHeMtQG9A5qJ+WH097pOLwttnbC9tPYTJSiLtfj/uvi3iPuMi
uq9cu9q4mO7gVexAlAXQ3GyE0aa7nI7yw9dP/eyMoXTH49iHSRWY758asOa1tpL4p6gal4lcwl5u
EtTbbmEujheoGb5+4GfDdJBRIpVdYtjTfHzbjPR8unF0TFJwDz00/M009upFQ/JJ5yBg6pGb95mX
+9mO7CB+Jp5CCoQM7f0oZ4HZWo3XxB71LCTFTrkXMsow5UbV9f84RUkWL+ofXTikut4/aszoo51w
CdknWVSBn7ZSB/7d6CIbDdFNfj2Zny7af57mnDytpMgd65WfH4mz8iPIbrJ5dBrru7TxtVcninLb
C0n/kFiJfPnD8ltZr4q0Yz/xxq5V3f7rH/Tx4yW5Sp2SOInaApfP96Nv8DoLYtzWjg6OS5g4++PR
KQVGVplhl2CI8INZvJWwbxumc3OxRMbvz0G+2kUx7BITIh9efts/G0dNNaA2xjI5ToVu72GslZcj
bYXI8fIford7b5gEIAFdPhotRaBkmpWH8hCYqxXQNkNg/fj1ZHxYdaiYDWIACk9KLsHO+x9UhlYv
Wh/TydbRH8LJ1HDwALe67eqx+fv1o5Z5fTd2HgUbzF6CKeRYb8bB/4x9mkq/goxlY1KUOTcp9Jnv
GqSpM2/3kwHxHO4kRBouabPl2/7nKbZNcrjrLfsg0RO1m7TEiXzt5Jj6eXWHpPHMOfhhbxISEQlC
RCIb7oFv/YP/PG7uCWf60bAP/YT+E/PF0IXm6dZVA4lJZN9xBKTY9PVEfjJEtiXdpfVtGelpMVuq
OoQzOyl4cJhrFDpH3pDX1YqA6Jys+TQbR2xI7pE7Hg9buheck48FSYjSIS2rQze6neahYhMbpBSh
7fFEAKhtEbQZAbEwYKFP7kKs7MBHkddhpyZg6y3MZ30sxf/7FHDhp5VpufN/kKoM/WChV43UobVi
cFA9COsshZPfN0l1Zl/+GHAwBYu0WymdmgjplPcrKo+Z7DkR6hDWmtgbKUAuOU/XCgHHlVlp4SpO
qC8OAR7UyHApi06TfWbf+LBl8RMoh3IAckumPHRy4TZjodygL9XiSPbaLK5RIgt/DaIAR8HlkkKJ
s/gD+LH69vU8f7K8kawgiaaTa9Hcn1yCdN7uFNODfxhw9UNeXpd/CmNQgMzBKF3Vk3MugfTJSMlh
LIUApCvWh+jOyZtG+lXkHCarU0TZfeD/cSfbHTzHnPsftl7gVOlHmo8u2taq7Mx43zLbJ5sUbR2W
iezX4G2fRjhWAJLIKl11yLHkUysAVOq7bPDKXc0DHF5g6S2YFAtTkNBDM6H2po7zT6CB5wQAWI3G
RjOaDg5G2H5HkGlsw5yq71jq8wtWjyUuSmONbUvlmt+zOaru0tEmNm/wtfqVYNcFdrBME69xShop
8IACUhoHb14GUD2FPdb0D+MWewe0sX9t3Bj23gD7GaPB0kgP2qwNh9CfUBYFtlVsU7cHyD/aQTkD
pJgy95sRoPBtlMQXihA+Trb4JWb3Q5h1q8YuyR8o0RUb2Yv0m962MP6N2UG5jpl2gytFCQdqlSRO
Iy9t6navA0rQHKuaCNv6yA/EuAqo5x+zOE1WHZKjfTxCbTCGHqhclAw3eDxpG6oJJM7jUt0kQadW
0MoBhedmdsTMNn9Cl2XuokKznjFvl1uwsgCS+ta8qjGVx0e2NNAc5JCMt0WFxfvXq/0kmbdsdksn
M2l+xAdcw08ilbEmVDLwbqT2mRevfiSwP8ZWxutMWMB9OQcHlP75AX+7fo2xo3vmK//kYyPgJIfC
lkZ09iaw+ucsAUbiTKiF1YKJG+FHaM2KaL+5BWiWPOhxOpwRDX+2s6GlJ2uko/VEoXByVmbKb7tR
WOrAyRHtU9/gK6Pn4Du9xvWOtGJ409Eju61imjzg+VprI5rPyQc++eAVxQdKbi5dPfK0hdyYwMWq
UrcPlW1cmEB3tq6qm20ydd067qZujVmWWPtZc+Yq89nglzCMXnnapsmcngw+gRGsaMPKjmaUE4sO
0qB3h4U7ClCKoXTTLYx541n4Wg9IpipWFj3K268X3MeT3KXSSLsj2XniwdPmbU0bMIYmq7anOpMf
WjZwHJdm9TDAqzhTV/r0UUuN0yHsd1CJvD/FMNeuiryugyN6bctzjBgRYNg9aVkw3n89qI/LmEFR
Olw6cOmWP5V2Edj5cyh0Zz+hwrqyxyFFtkqfoVFmeIy2c3jmgF5e1Pstm+e5HFJUzOjSOFVMTDGN
jQmWPUdzxL4EaH+wIs0srjFM97cxShQvZ5GfCUA+bhVkO1GWLN/P0vZ1EhSEDjfEBpHCoWmAo4ox
DXdp2NBRQ97wBlnntCFswomgNl5sNxB3X0/x8rJOhswGRXKSs5mc76nUUms6HJJ0RJ7FlEA/yPyc
/MeIQfl/HyURprW0phADsEe8XzS4VqF7kSnqd5w2YxCk6zKy1DYahXnZFBIWszna96UvyLfY9rk4
9+PWgE6NS/hyJyblcNpnSHZyxMIkCg+ygkXwJ09qYwC1IpEWRX4M+Nqa0zTY2XFs/QV7VqnN17P8
2fNJOhhUG1lXfKLvR5/lde6EQZUdcHyOdjR3cx9s9DGuoLADGsLFt6G2RCd/E10C9xFnJv+TL5ZW
NC4VNM3YBIAnG1SWvjUUjtGxnytgY2FLWtaUcbUTIkx+//ehmrbFKMkJU8A7SeNnCgAUSvP4UOty
KreILhJ3p1LHfCT8LZu9sAZ9uE6jeibPCqT9v++D0kLJRdzHfCPRfD/TIp20Cn+h4FDlg+ER94Ay
JRS8ZpbtM/sgG+symNOvB7Ua5TKqz0B3TybWzSk7uxIXNmOWldfnY+sRZuwL0a07p7gwZYO7AJWS
3CeoU6MEdlncZ3YHbA7OqOnyzU9bHXZE4b5Ahn3RC6p6gOkxZhj667Fs14Egm9Ho8iEIHi0jeS5w
LY5kuLeoxPTKXrxPimdQhzgSoWfwu7+lW1SrWiv0Q5zpdzTuXUdFv2mbV2dsDqIxbhuRH8oyu4TS
j7K63oSD81vW+g9pYbAMpWLaDnlHGFjP3y0dc026+uUmS5OLkgwywPL4V6cX0Db0+h6UySZo5K2B
s2CWpX81NCwezT4m6AIcwYGnX4aJe0yn/Na0MFYojfYK96T1qOYjqaNLgG8bYuMjdmSXbtE8z60N
TF3CrocsWjnZSqPm6EmY015uViCpF2yiPZeYc0qaGaY0udN0fNpn09jkIxfJrPg+z8UtNLMfDY6m
bVEcejlvBAZHbYwhn3wOnXSPtKMChwUfyreegnG8wivxNvK7G4hOq6QKN1RQ8HlujUe7aXDa8odr
Be23r+MHSAYvAsPIxOzXrZvt0xGWuWPrrRfF1gbN7AGY5TpeLKpkaD1xL0BxUgiNVMi8idKyWC02
GC5mBoPQr5FNYVQ09uUeZ4Y71G1Lv4p91+uFXNV8Lts8d53rULfXqYgwUdCmnZOHWHRZLhLFPMEH
oaL7dpq3KVKhXWEHPj9meGzG8LnT5IUeRonXGRMGKr1C7ZVXkhjbGm6Suv1hONEzzMqblDAN/7Hr
vJh97Iw1POASRYhuRNfkBzaEKqiXqnBfdGJPL/KmSVIyEou3oSqDo5ljXKPnqtmWfoPXspkurQgI
xUyoz5zTf+ewRxzP528n5rOuKWywMFZ06nKVSP3v3FNaNIcX34FRh91S4eq3Mw3EAKXWSvVHp3aP
it+OepwiBGmwFWXQkjnD1T2ZFJSaeaumGkfo4I4MdrSOYDLjSwQXjw7VBK72PO2yBg8/4uFrkWBo
nrd8pViAYb+g6ic5NNthBNiGedvdYFXBtsiHbutO2e/BHUyeYkU0t+rLAoNoCpWeKxc2aEJM13WT
3BhY9c21SqEgzD8DO0u9NsYGVCb9jFMflo1iRL46YZDgt9gmpX6beTPlPxKWG7sWYIA5nMDAOofR
RTQ9lPUtskF3A6C74n9ptfWc48WWt7xRyLcrveuqSyGXxDmuoGuk5njTkVW5Nma8vumaMNdoYdbB
BAF/0vV5L0v0noVlcbVE6umV05LEkiLdRqYGUIFEsTfVdcupO/3SC6yqOpRanu0MN0YWPRcWljxO
e5RGtpaOAYvd5F9g1hWn82MkaLpoAb5S7XuUHKPbKYWpVlYcqzkd8oZFFWMI/HYzjk7yBzfVB4nG
ej1ibr+Ku+C7hUM6mLNDzC+2qvFvCsXbUeXa9IEBWLn4XZompBI50GppQEQrxW+8z9pDmJfmhtJn
uA5F6niuiu6tFPuaaoBHn5T6TRf75d4edFTogPyvUVhhpj1l264wbrMiPhCi/K1w9lAuaQ/DyF5R
ZK3pa76di+4ySIwLP1DchyNprXRNA1099xcTjctaFW0KkeZcXVvNm5Jo5WfxZTEVV3MWYC1SAVou
enEdqRQfxsq2vL51XG/QmbmcKh978O+8xEcCO8GnRqK+5VLmN+LeHWP94OTBqkehHjjFEVVuRe+z
pnkmJ0EI4mdd1o1aIc+mFcbSqcjFcNdzzg4rtTFLTQrnSsly3/t03waYDTQUHXyccQ132AIGuaBw
+jvF3xj68UFUPXDb2nptsd7mPN7Byu5WdoIDjut04QF3x2jRvv9q/JhDw98B3zo0TgwKFZO+og3i
WwRkq9j1r/KJpkl/3JQAVZ28+hWbzr6Z+xv6K7HhK7uflsKDy56Jp/0eamF878b999qfqyPNh+Eq
6RXEbK25hy8a7BIH4oWw2IgsO2eqQ6zBtNvUj9APz5gV6A4yTja1dvYv5jH4aVflMY+D5pjb1lNO
J+N6isiqza6fA/OMIS7lTQ1PKjT3VilvlipIXGGxE7hPQK+BJIK+ce3DyOJA5RP9FD3ZGNeobsII
5XtdfHfEtOc42NfKvBG19SQ17cZqp2s+ymd8gl9627gvQJYhNrYv66i+Cub8rsUkxrMlZt0Sfmhp
3uhN/9RByW61hlJiCUBbqfDSLUc4wzN9QwXcVNMcdi4XE9jcBZg1CLnb0c7voqyBbWu/hkBM1/gC
7k0raTwCyLuxccdt1w87LLwvlNNepGHtIJW3IFfUxq950h87y7yGmVd5+pSPUNzVMx3T95BN6nVv
LJZInT2gi2zpfi0tNoeRbh63NiDK02ICEh+furSNwmeZDwLVbjquRD+FXpHYhYcHarxywxIIX+F2
q1mJ4BrtfGbi5kBcSY7J7DFgA1yRcpPaWYkfbJNq7LdZnoUvZkb2TcYOjnt40naErlvAnIany5ke
LmXcG3aINUJP9289wLJxcuFsrZhNMe9BLo6m85rmNT50yDc8TNa3uiyb9Yx7QDzg1SvJe1ykFe7Y
NmTK3NNb2OIgrycAwE63slrnxgDxsVVZ+YjqDb9eYd2bRfOIwTRWpmkNO9hlsUB/eors8ZvZlLcw
JjGaSLRvMQJqrxZkzHyBNQmpDIlJK7ZbI9RCKNQ5vrYOhl3Kao2rOuUfqyC8aHXtUpT6U+/jWBea
xmUxdHItUnKThKpXtUoOiW1dV5W8Mcz4GbOjK1w/L5CEfWuC9jrQcU4KcLcpyxvOMczgDfO+C0DL
h6rfNJb1Sy3u4zVGjVmAzTwwSy/tre6i6fJvVh5szXCIvZ42mF06FVtbK3dQPKt1nTaPKvNfiW4A
r+vyZyWKOxnXl7YTP3Vaet0P5TdnKl6Ubx6i2vhTl/4xidI/OJlsEq1pvDRQe5VluxL3PQL9qySX
pJvcDn+Cun5hP/ojFrWecKdHTCailWN0PfRMLOixx1nNhvGIXfkuDxeH3DYj8vT5QxAvQjbv4Udg
Vb+mxetcItdOwhhz6/FPh6Z6ZRrxuBUzPhOGjcMuG0riOHfm6F74Bm5W1JQ3yRDq16bCSty3upfQ
6VgEepht6Lm4CjqcXaopfDb8zMDu0tpWYSnZfBS5zF5xGOE1XFIznAiW+4GTLB1zGGDY+NAAn20m
s2ORR3N70HP5k4LFa1UNd22OO6bApXydR8ZDT+5yvSxYzxn5ahu6suB5sw4Mja08b/p10yv5VBV4
shFSvvhdEniGKC+B8NxykbsjL35dafWyadg/dJvkKjlvfR+kw6GcgamXWUwCkZa3TEygAbCwiyb7
QJbhQA3mzq4GscZPPvAGDOD0GSy9O7B0AdGuWo3MJx4hw4atKMeco1Arqfm/exUwST5tEVOePOqp
daOy8MBGvq2M5roBSoyA1/bcYXFDYAu4Cm3jtYJ8ty+jrvIycxLbchLOWi4WqaltHOYEbtAQYJMh
JO6qJoS+9dAEW94EVudV+ighp3li6gfM+Bqkba0YvN6iBpYI7ZqOefzgnac2kN/J6c0egqadXZko
0tg4W782DpWYnvyxr69FEOCPXs/EBW5xVYX8oRZveaKie9JgwoNowh6qtXeSSMdr6+KpMGS48nv4
4bbivsFB1n9TRq+tFNj3XYuEV7RswMIq1E6LrG/UlrGk7ZVxZdoQINA3o5cpMkjeLopRv/FalCxQ
R12C9LB77stu2hRpnOFoMTzksFSIs+ZgNRH8oDv4q3Lttp5wtwn6ItyFot0n4wKrtxCdUjDZD2P6
oNL+T9VZeIE2Dl7i4J88K1NXoM1H3FnyQ92mSCIXczWti/O1z4oWVnQbdACSU0kVVlctAGI9Nw6N
pmxeN1eBIsIoJUpMWAOa1YAXRki5aabYhqLYcjEbBwevQ9fxn9JKGTcUYa0VJK7gOI1OsAebBZcV
WMoPUQ66ealx+riroojDXTDS4tfZMGXjwPwzJ/ZrRIMVZkx+vmv9RFy7Vq09YXxkrueh02+NaBie
c6sedmmcYFSCdciGPizWcWvaO6HwfOniqb/w3QwNlZkZxtU44NcAIsHpgaxxvfhWu7LbJHaPt5nT
gfsO2254CVsMW1dx1WHyN2oCuHOEmyCeYFgYlH1/26tGFN9GNRKQ48/W3xi92XyDHBeAfw3+SP6O
VZK280OW29E3pfXhd0ljDAafRvJDgGZ6CMCw9V7KxXuV+hXexWUS70Suhv3iXbMtND+6ibqweBwj
me+mNpl2RTmbTHig7uoowAApn7DexivjaDm4eonMUGAwpbG2aizFQndoNonV3ksQI8Tx+IX2ZkBd
lP6SvwKU0DUmk/29kQfkDVMuxPtyrJpvE3zfTZ3X7oUejTYVF6GNV4bjyFUUEyj2rfssdSAB5BzH
Y6kX5oao1sUDTbrUaAC7ysYvtyJUNcY4Mz5qZtjWe7PScSHUA9ubKALspwz7uiYTGdUtJ+CsDyRd
nwqLkrYzaJ6YOnqr2DM124B3M7k/LW6wB3vCmMjJ64D7KGS+mU5MbyALtOcirBD7IrNtQkdyz5vF
3dzQJpVilUlbc1ttUbD0fPdCrRtLwxG4c52dXlrRji1cPGL02Gw7IumbpscsKQ8EBNMx7w+pierP
YrM7GpVZrusitdfc14qncDbxu6zVdAvRpbjFVIQfMysyEGZji4NGFu/Gxr1xpaq+vegiR9A/pUeX
3RhYB3fAvYehqpvZqB38MHUM70YcvdczvpC1R7jMfSfuqpc5Cq0tyt74KnL6FAt6a2g5P9jI2Sj8
TeGM4SYRfbJqROmsgeXkhFdx3h3HnOAlJyfz4vqIK6WdARmMhbZFltA8Dvgt/Ijaao6WGtyI13WX
bZPBmC66ykRZ5MdHmh3WctQMr41mAqbKv2U7W7uZtZ61+XLWpu9xmx0GfNnp5MIZNxx+OWb1UCTq
qcQ/uazTa578pIb5byW722YysKD2nUdtRn2oORcYPTjbWOMm0mT9kxabD7DcBGjs4Y42tcfccduV
aIIHa1BYvmm3XCxwUuZDj/LwYNYadrJ8UAgm87+qZ/+NxFb68R+wWfeFpj/OcXw06vImUNGVaLrf
9VTgSFfdTNht2joBX9xyx2qbIkeMXIpNnxYP5gzsIgW+rZk34KG3CvKMF2TuxqdIuE4E3YGEoqve
TnBY8tf60KfrrDQuuct864P8JcUNoUrweB+0bxGflt6iuez46z28uNiCWK0atmAmqPlxtvZ2PO1M
mDirasZaA5XigzablVcXxgEu6HFS2b1qCwz8uOH343jocBmwarMllIn2kaj+2JjhRNA8PCqvO9zE
0XvM8mft5NfT7K7xw3Fo3s4x/htGvOqhdBFnhu6EP5Jh+j+CYegxHivqEUMa/CDNzn10E/0Kociz
jbnVSg7jE5JC+vXcAUFWMh/mBkGFyPZV1PwpgsXCx7ysqVct6HPSNQOs3cm+p3Px0aYE64uONEoA
7l3aV7o5XNoB5mJN89PoqSd3EaE/Vi2hF9jqjzMPF6IY1pHBZULWpCYKSys9PzFwvC+2kDMfaC94
dTNx6LrxCgHNNpktOMYxFhV9iO7PYIy583+knVlT5Eiarv9KW9+rj/bl2PRcSArFAsEOCXkjI0lS
+77r159HWXWmQGDE1Ix19UVaAB4ud7l/y7ukJk8GQxC4Hy960RZnGP6VXqXmd4A4J1xIu3pf4gVn
16SQDsT6ZFfU5vcIhymeMTp+zeyOXUVyK3i9RlWqLK6K0YpsY2plZyiEI9oxSMDF5iasjEOtqAd8
bnfcwd8ymeoH/QvsgwM3qWVH78gtVLjpB9lPMSOsKEb6Gb5pltFvkj7bZTNdeeze2yw9Km11kAOo
npkg2qMvnZW8GQTrA6BdsgJM+B5p6m9ycfBMJfpWD+JdUIdPxtQQL+BcNiANE04ED3gJbHNURuy6
LDBsC/PFHZrWLZ5jhtKS0pHQtlF+Low6+IW0IOtMNlanXc9EBV1RbToukCarNq2KRG0WRviSzgqH
jtw/Uvu6rBMJy6LZDSNy/EI3XkwtufWt5s4Q9F3RmBt9kL7JRvdTHMVDh/cFPN6LWYI4VQV4jKRe
n3NShrQG+b7DrRYPrzF6zHYcCmcGukxu0ku51+gqlWVxpjijfA+C6UoI5jMxVs+LSN70XXqliP6x
KcV7gaMkTqXr0R+daTCPWlg8V2K8NTPMh1ptkjiyaDPqaqa4oCaxkjOzb0u1ZLLqnWRYePxgftVZ
5UudmJ4SyZeTb/yQ/HpTRxgeWNJ8NInwt6nGK1WmFo6YvXVZZqDkTKis/pjN2AXXVxN8UHs0+ooC
TnLe1rzsWV0jUzU/UnM7tqXQcbhX/QXu6NelNeSbvu5DlPOHnyrqiUhkqVdyhLqFaaCP1wwkZpRw
D7FBkF5MP+h5P5ZRii9fh8gVnmaNE+SABDVOiosqD9IdQmKXeGp/My3hmbB1M2bCN8xjv+FJ4nUW
9n56RMAOUcHJK/Moy5hYV5L2akGmoLCu5q6e1t+RYN4PShw4KNBaZyF70aHWR5eWq9dJBIPjUOl0
QlIpZwc3oluiAOl0ieIVAT3VXq9uRPyv55TDVkFDC/CiKYi/EgrGttYa53Jd/sIYwgv65l5E7qy0
+q1mgbUXQ/L69lloOSfD4iqNmtqm7y8slbsNdf9LPHEnHEqjcyAeteN3hiPmvtcjLpiqQJ8zhRxp
mg8IeV/Kub/Tff/FLyEnF9N8FZnRsZeEg1b5nokQmof2s5uBJSI4fbawkLFyIu/EsoW5dHSg9+00
k4eP35I2O0PviiO5wELZPMsrobVjtbwEm0G4Bcg/jT1ao7xhqiuX8k5EdKZGxRvxa35YOZN90pCh
aDfwU2/Ay9hNQN1GFYDyavsMA/NexiNVafFv0H5qYVPYFWosPVZ6XZu7I1Xurr5og+4qzjBfwWQZ
KtlrKBZuJuFKNkiBhxf8LsfHClNHv8H51/ouaNEGmOFLqA34KMraoZNDXAln7Uakb9GkMClpWOza
Qb8s2kyjSqzfFZpCaujP59IUH3Hh3Bp859poONS16BERLJJxkY4Icjm/gARtGyU5y8j9YpIRaOFn
kVp2tt4NGOjM6F+g9uBYanYUCpyAVDSroV3YUjUQi5Vdg1UHdag0hMFbIiG270fzHBIN5lI4pSdz
chm2+Hf7nBKxKn/zlcWEluikNGLCtup2MOKjNPkPlNw9stUfQVwf6jpcbNvTV7WJLhKSKe5plyrM
xhKk86gTORbnRfsN+RtFowDtPyB04hiBSnsKG8Ns/NHL1JyEUiDWwKUtVRD4VC7VyL8Ujfrc0vKj
PurSDZB6XJxbt2m+DXN1ruImL/W4W2i3Yi3ciwlY3WA6THKyUcmX8K6iLFgmm74wvuVVRYUnjS8b
/KhNg16ApbhW0u9iYj+r6jYzpjewiA/t0D12OnVJcbgpfRUDcsMe+2oPogI9OlF9VH8byWOZVAf3
PoeWqFd3zSTeREaFaDMWLOKSA/aCN8vTzqrTfR6PN9y2N346PWmWv6eK6PUjCX8UY5iGXUuo7zJM
aprFq6mW7TEhI+zTE4i2313qdbcTNiaEYvCLAG1WvVWjMQIJjKi/Tzql2mKIW3rtPBm2rFIJ6ayw
vl+4vx4oldDNupiUS1xKaH6Pnrlo/Yw1+mCZKaiOlZiD7dOQ/6P5+39exv8bvHJPc42gkfaf/8G/
X4oSE7KAVvX7f/7nZfma37b162t7fC7/Y/nV//rR1U8eo5e6aIpf7fqn3v0Sf//P8d3n9vndPzY4
ErTTdfdaTzevDQY0vwfgmy4/+d/98B+vv//K3VS+/vufL0WXt8tfC6Ii/+efH+1//vufsvymC7/8
+T8/u3jO+LW78PUf9nP4nD036196fW7af/9TMOR/wQRQVREEwoIvXlQyhtffH5niv0CRq9jBwPLl
Axn0QF7Ubcioxr9kA1o1/SDoXcB9WPGmQDSWj8R/ATwXURWhIAYpXpX++f9n/26d/lq3f2Dwh+Za
3jb//udv2OlfWwuEpgp9bCH6qjoYGGih79v2BQQ9hNTYEFGfixtzMPVvljy155lfYyFXJzgy01WL
qsHRKvywOFtmp9ar+sqslPS61WPrmA9NfIBNummVHovDBrMp35HEOHwYAos8IBoLDyPMcOdL2RMl
IfE5UcPsfpx5sXFfqVpX0/PwzIqLeXEuhGnr49VMioi9YDbnJ3AKPO83yIHfE0aWBdqhudAPAY29
nzA6QmBToeR74lhZZ5CPfZzKqsWFM8HfQjqJvv5t67N6wio4VDSlF3qlaK6ecMxRXiRFgyVbQ2pQ
ljAERL9RcV8rAlxZZ8sb8+xJQbSYhJHIHurxs9kk44U+G9tKMl05bz1tkcZW8nt5oiARq0+oAG3G
Lr2TR2znMkkZNpXY9g+iJd3BXroz5cYzarl05MWRGCrcIeuUA6HvD382BreJiwOmsRwKUyrZWplr
i+2cekYph1KPbDYPlPGzV9GfF6MljI0luTRtpaUNKtTIG/eqfk9Sdt5n+jZcnM2NSTxPNS4LKTS3
2ZCe47mO8GjnoPM7wX/k55KsT25Fq0zvhCxs8aKTrBv8JIbLMWuuKVfhdEgj1i7bGT0TLC2wD53M
53Bu+w2838hWTGRTxJC2c9RG1TmmWgMCGhFnea2Nlzoh5cbgFTj0Y30ERlEearmablTKJdgUqtVz
oWnxd5l7xfUx6HTigM4MZW9FPmbCEG3qScMarKXjJqGN7eRBEmEWJ5jn4oxgAyouwwYgU7vnLkow
L5Ist52QI8Q0TkKYG0/YAqu07BTA0XyPX1oA1BI1Ct52pAeBcK05evhomRbRPJ3wKDHvFbIazwxL
+rDNPXRZ4SzAmdZrSBRczYjUQ59iWmP3kvoqdaPIhTuJXt6ICNY2CDXm46BdBrpyFAayQAqRvTsl
wbGZ24YXVOs8TRtLKqJl4JiTf040mFA0A+q9N8wiPNem5ls+Vk/YsV7HrfFz0pQKenz6EGLZHnLJ
ej68V3sYTH9nttU1tMgLjj88nWeKgw49xOoC0Z7bpht/VAklfbkq2POC2jtzR+eaQ49oAxRH5FPF
0oKUnlMyAJuir3IJ+PNJCQMV81WZsGay8FbQBzO5Gs1O2xfUTkn12+EladPaC+mF3o7GrBx8CtlT
UrkDchwH3FrkWxLh6TYaQwxBxSkujkBpJtxDTPGcIKR5lIdEdOY0EwERdC/FABKIaqO0R/3iCfGD
W7GSdjoeyGZTTR7F2+IOA1U3pmlsszWOUYqDKV3171DoYm8KWxLPWnnQ5ay3S9U/B39HTaNrzwA1
tY6UhaBp9HF2GwiidDI1aYthp2oPRj7v1ThuLhvopG6psotJx1OE+uXKKcE7HbLKVHdUSJNtP1np
gQar4FgKek+ZVV/KNG6PvpQ+JUGKrWQAy7bzg+wmxQTJU6G14k6hTG6sSMm2yyuCubaMbv0+EeDI
ZvvO0lsXDfCWGowRbGMkDyg/6ES80oS+a5Q/jHqeO0jqJU9hWDdgcGb5nO60dJH4QmTnSj1t8bXb
49mCUFEYgZIqq33iJz+mQgZ6IFAMK6WSV7M3n8TQ2oZwbusm7p2kix+xXA7c5WhyTTMAOz6a6t5A
A4KX1Lw1DTNx5RjEvVAa/s1ch8LOyIZ6Y0nNj8ivQ8oxvKyAL4ytkKWOauGAaOgdkKteuoxbsXlK
QzhEjS++cBj255qfjheonKfubIkUgmr0+4Qq87dqXpV73HdP8e0/vNPcPjCoAGWqi4rhcu2/pTdp
VR1NmdimXiBeojfv4O1plx2TpZCmZhxDQ5bs30Qlf177b6/5D0NSPYFqRPgIMA9M72pIqx7ReFNJ
FRVQRlDYf0W5vG/mX3MtgDsY7TizTlDvV9js5eQCiKhDceI/i1NsBUeMwEspykyWV0Y1HTVUS4Eb
wH7dV9l0LJQrvK6OI535gF3w9WQ/3PDgaRdMNlQfUJ/i75DnDQYfseVsAimfeqpIwga5Z26x+d4A
4f1b6M7fUzR1oMM8WPjwH272fEa/SRWCzCsUlZqDhcAZSoenAOa/o/t3AYSBFQpIYWhq8IbRzXu/
X2iy0XXTytITosILZ9AG2X2HnvwcRNsy8yrrrtMmT8jTfU8zJDbTM1EqoIn4tizOODJj6Nhq38Ba
naCg/gZZrr4YFD1iG4Sels21imwEa5wHIcpLTyvEwyzTnwWfuEuwxLXlonqVg9nJ6um+rfBSGXWn
7UwHi04bmRzikvOwqV0YspDicaodyptJn/eVqLZ22RhOGozXak5hqIrFbR+r26rZ4vJ9YqesqHHL
CpJSaQacENEgrxJX70XaY6HTNVqJLGV81fd9QG9S3nRK5uDbYQvpddXwcs6k8VxW+V6OJocL9sS3
+Lhf+RK6RJAvwhzhK71f37jrK956vfQIq2jvBoy3l9WHZvr59XvxHmT/52TfjKO+HydoMB1sh2Wy
1ePQpk6TnuklrafqKqVP//fH4tmC3EVdBwT46u0n8PdhorE1Gi28mGvZQ5PaMaPwtZUS+kOnYOY4
EvHl13sRmRZi7IXtDSHj/eTGMWnBrGWlN83JBEwpFYJjgIgxcNblvSgu+rY2d21NHKvqMDslmuRb
YaAuaGTmcQ6xB0YhzBWKe6sr47MgbrqzJAHVRuf2R9ZhsFt0onkZ5jEuuOBJHd9c7IJNKAstOhTa
ONN/GPX0JqEne5/T1JiR4O1HWkJzNN2PelW6WND150JLRKyaDcVDq48vTHNCl7+kfhVB8T1wUIMt
xMnBExOz34EN6F2AHJUrcZreN6mK0Eal6k7KhVdOnKBGT6WUFvTMuoppcq02BNp2UllHKykAv8WN
nHNld/IWPirvXlm7olreDuV0NRaiN7TtXlWa70aB/3aTDddG1F5Xan+e8RsoZSK8k3wbNNlD6Ezc
FXOzEWThset9D9N54qR4AwVuHyraPSpOV5NMz7WrL9lmNz6e5UGOedJQFMdgIOyYWXY96W6wuASm
rD3nEtU6vZV3iabRhcvOKLtdRK2Bp3dwIeCQHuIv4DTlgFt2r56V/fjDEOTHOtZbr6tDWg1qjwkc
goqwzsXSaXI6arNChCLUMkbSYSGeD3140yoxB0o8pLjE560NWvbRKOLSQ076yZxyZD1meqAWYIJI
Qbyym6zXqg0whu9/DHPug7ws3L5qD8Ycn6eddGhVuj8w3pPNhMUxfDbhsQc94Ko6Eh/arN7NAD/j
NN/K9INbwFFWqk1UsmLDLlMspaqxyemlmheQ8w5+M1JO1jEs7+FuOEk2KQ5uwAJbqzoHSHlWDmTF
RKqPbSj8rFNd3kxz9ShNmlu2yYFUfUsvG8gAdQXHEKF7GdFtL+J/ncqLW8NTlcqeAl+RI+hg1cqt
3IGkpE+QhPUZQrakdcrQ4MIsXGmWclM3AvgZ+bohpMckE+etaTgv4gGs9Tje5tN8pvfzRRJY9zJd
gDCpdxhD3iGgCGixze2hLojrhH0tVRskDTdtDm6EZhKdaAqTeSE5GLC8dLVoZ3r6Y6zQkRoT4GI4
YfdFslMwmnCrkcSyaq6KUP1VlMojT/vSVDJ3LJR92hW7Xp4v5JSTOBjErRVKGQQh+ckfJBcZ/toe
cemas/I6kbSa70PaEqk/4ZDR5zKonw37utZ3UxQmtlp155HV7GKKak4gRKDcosTthfwBlM/OirqD
AFkAv7Nbi4wQu9fvsIjHTY+mJd0o/xBMuF9HpgVVadyhHyZtp4YWYarDMZz8nYyEl4eK+w4X3Uej
To5G36f2qJo3ujVtJjU/5CNUyk68KyvBlYtyGxIJuqIcuWKeXsUGUAakrAObTvxrFfVnYE83mSYf
4HXI7BFJ9tKSx1oPEaVVALWgvvAvq2L9um8KWmDDHFDQ0PZ621zCMh1xSgYXKwkpNugzWgn4DYM3
7uOHXBvvDUsqbL3NbuCpbFVff8kRNeC85A0UkqThTADv1EIkd2LA/U8R4NGHOkDXqOulX32rt3aG
0409iWa4jyqc2rOps0t5Ls6mWnwg34phxCqGXdVScmgjszwW3Zhs6NzfUTgRnFiTz+UxP2s06wk6
WOZFOvhmerbneib/DClP0qQSDFsJ2gPOYK8tEAinGtA5N016sSPQwwBFl6NQkbPzPbVdESE6WYdB
ulWr6VfaVmcoRZ/ruXKsKuOu67t7GFGDrUld5cicDu4I+deJx8CdG/wbyhK51FTxwEkBM8n0cyup
L/hLe7E37utBPSsG9VaWZifEzP2ocShcYswHAH2ycgRNhmfa77dB2HADjRwOqRQBMk9D4Uef19+r
CJXRpOipT4/6wzCZJg4q2nQzWOWxmlSPnnF/Ilj97PZHVQwaFmHkR0l7gAkildSw8qQRTe0qdP0o
csGMXY7wO/BH3n4dAKwkQ/6INt6ORx31bZYza4bldyrjdbSygvoqoTCRBY/R+KT1LfLw8SUp5zGt
aQmfEpf+bGyuIziZFmU+xClXYZ0V6wOopazCjYu0vi/PqDF5yVIhKHzqkYV1XrNza3ozlVQGu7J9
+nrySyT1PhhhWNA44iKW8THdolspqZkINaPQQEqoyILcfD3ASl59ebpIoGIGgIaPhcfamnUaCIKR
9prUesJuckhVndStVBstFKKTwdavgJbY+YVso8XsCYd8E24AEX1vpRPF1OVBvp8oX8Mi5MIWSlXR
9nm/yEMZzSW+3a2XG3vFfyr8Yzpefz3VT9IfGh9LeRpDE2rV6wq1OU5zILcx1alb7JeYKK7bihtt
Qre3R8e0URk7l93y2O1OOTJJH9+Zd0OvrXsKIZ7UNGPo+dI/QmHizNy03xJnebbw/L35V+tklxSG
TryrH/fP+3FXwaw8YaEA3bbzevmmr880bOtOPNTPFu7NQ13rr2tFqlRzkHTeCEbK7Z5zFyS2MzrJ
XX8Qrrv9uC238YkjQf5sWovTNYI9iwCVsTzuN4n5nPhGSMeg88K94YZ7yZPOc8/ykPzcATOujsm9
5ai3+FG58Vl6KO8BtIz3EZft5sTsl2253rZvv8hSLnnzRRJN7lWtWGZf4sDY4pEhgCqKGxUI/ay+
VpNxhgEJQOP0Uomk762INTlh52tpZi+9EXcU8MWLyYcYY7XXkcxOHMyfJ77jJysEkZPuDMUTA/m5
VVaIyxGQpjDovfm2dSWvuzDIjH+EXuIQIUqObLfbyJ1O5aKf7Ph3oy5L+ObJTLTAK6EXOk+QehAA
/TZqjjKLA3TANfzXr+f4sSpF4YD/yShKQOE3V9u8sAwh0ypyNKMFdlflXKWPY4kgoP8jzWqnVk9x
oT85SxgRZXz2Hu01su3V9OTIaFMLlGX20Hc2cPC7wemRqHKTs/p2lJyX6hHW0nQu20DRT+y6j7uf
sSnlawpXMMf2avfDRW8Svwoqry7FTaD9aMJTgn4ft8z7EVbbWsVwMuinZQQAoGZ00cTPuvL3zL7+
uHnonyEQjFO9jmHE+0fYGmB2ZbPoEEx/HOrJndLSFtPHr3fGx2dFa/PNIKvgoZ+auUkCoO9pb50p
YLKbID+xHNqnYyA/CACX/7MJ30/EjLVCIvLv6CdJN1IyV4STxMCwghQbW/uXThjvBNgiUymXFPFF
CxBwJ9qUw6AW1zkAJKk9ozL+ohjdsC1CRYVuqCA0kSwNDeBRcpYoLsXIDfYTXqg3D1VfPOtivvdF
dSSBBJzWgO1Vq9jN2ui1tESn7tvXwTefFau3u0aeOJdMEqjJ34pTX9tzZeD8Gs7PoeEf69HgKgQH
JxuXQmjKAOJ6sDWK+hgM8QE81a0UwliUrWfcILsNmjenepsf9xurRNCOHdbyDNc7Og7VRM+0iWO0
QfU71zzTKhyhOxFMfVKkez/MalujmTTUWiJyG3rBrhdc/EhIbLb9RnP0akMid0qq6ffSf7gf3kxs
dUwo6MTITS4xsVrT7UZRIJdNUETVba+MW1wFchKuMNomUytsKp2eS11djkGTAVdtvs1NChKkFW9n
EcRQmI1XaiMeY7mBDdIGt3kqP3z9tnwWp1DtRsmWMiZCnmvVmaGx2hzu2sKeFe9qFDRyQXNB6IV7
0/S9oVcPWR95il/dJUV6OYfCNjBMwFJh7OBWX7hJpUJJb4TbaYpORKqfXShsDwNsvE5dzlz20JsL
RZtMsZpzq6M3KEYHs2se4FrF2OH1tRNlCvxitChPRDefjan8FsRB3lQW192OzuybsYQa51n9WQVh
SMwhe1uLQDQVZ9Ax/4On/3a4pb77ZoqiKoig6P3O05P23jLq3VCG36g2HsvJ3BSFHsHHb25iAIJV
0LiCKd7nhoDXh1JDqRcSd2qSPZyabTclP7/+ah8ry2QIb2KI1cMfqiZXspYYAu0nOyuvxmlwDL3d
Zsmpm/WTowA8iiRi94wZLYnX+2fQSQm+pHPUe5O/wY2CMvqLIpUnnvTHeIHp/DXIWjLFT80MPzbY
+Yq1bbPHWPY3I1UAE7NbIQINFesnqtjS8rVXB4HMFYesEXgboFerO1tP8T/tdUZsXZQs8WMfFTf2
9CvDqXBYhB9BBjK5rRO5yZXmiLu/HzNg9fVm/NXRpxZtXhYdj9WAmNs+ZZN/4pF+tm5vB1itm9+P
aS6PDCCLvpNrh6I5msGp83SFX/sdM7ydhr7SoAGlH5VBkbAP99GN6iSb8JKao2RLZ9amIdwXRpeK
YGgb+6/3/4nlW/vyqJRiRijCvWeamYfT2dYvu285N5RYWhfFmB0bvb7Dj+ju62E/iSzeTVd+/zIg
EheZKLP1oHaw3AbnjijC1yN80l19tzE+2H3gn9ICVGEIW98Gu2bbninbbt9um92JkU5NZvn8zemm
Q9WQTcqPHmZzF8SVwXV+a1xU7uwEjn/Wf89ReTjx2p1attWxJeLYVakhQ6rbdi/t4ObtpY24Ozm1
ZR2+eLvXwqljhxAMQt+9NzgQt66kXXC0jktqlbjB7alX+bNLCZMLExAHtjikIO+fY4bPV0/XjVcZ
8nQVPg46SMxO25naPoc4/vWq/dZV+ji1v0ZbrVrSw/PrtKz3hEH/luXFTqirB3XsY6jfmUADoM+A
1KavSkP3JqkQCayQ3lxMMPD93GFQQIehfS6M+aHQdBSxUajJ0vFWiMTzQKjQn4kfqTgLditZkyfH
2VXV69dfz+HTowml+UVajtb3+uWliGbqUccUph5IkBFfN4bkxrV6QkHvs/2tUUsDKMApj6Hf+3Up
OxmByrxkmPS2U87UkxJYn8WvVK7wVCWhQRMQwOa7N2iSRohsyAp5zWZ0YUbkXrv7Xbg6N730+uSu
/uyWfDvc6vTBOtOXrZLhBmd0Zaexq62+l35kmxlSn0OH7PeN1esOKDj5b6kv/nHQvx17tcmVXE6V
Uu/Z5L3iLBywStrAArfD+mFsIQEKg4uIzYki5Kcr+Ob5rva67OtpUY1MWITsjkGtnQ53X2/FUyOs
DqQ4nIIyXVYwSYR7gSaRPvc/vx7is+LYu12yiiJlocMOMEClQb22zvVtfmV5uWlr5/p3c0traxcd
x28KCcZ3y8n2wsH3MeiwIf+CoXdPfJWPvXSwyG8e6CrqKdDwzk3UTzh/+/M4c9KXYLZJjTF3uy62
0XbwajZRb4PjMB+HywRpR/vUcfnpI6eoLC1FBuLK1Ws5KRmWND2PI8b1J1eeclCmX0/zs/NF+2uE
34iCNxdbFfu6MejLCMarNv7UpCO20ifO4ZXNzp8vxJtBVu++ooaIJ4YTEchot26m25JL9OMl2xel
9sZN6yTeqeVbmTh/HHN1AMCyqisLVv8f19oen3Fn3tHUs8dN9VSfLOt+Gt1pOqkdDWKSynWQnFuj
3CNqwnjXvddtMP0LscOwy6fkGnThCy7Eotc68jf1VBT06QoCLUNuDnFD/HneH6xNFZpR1TPRWYM3
HkPc7hZ1qv71643yabClvRln9WpqhT5i9DX3nmSFGaR28b5MJOo7MnAraCWIwjTtmRyVIDHHJ9Ap
7fbrL/BZ6IDfChXLpVb1odnT420POF+m/JGJr5kBDnoQRyQ0JOFSgXweS9qJAT8tKAAU5EpEUYAH
vDoBhuUUr3uVI/UQYZgHE9Dpr1JoQA5vPUiLR2Gbedp4SDiotvGJl+bT6b4ZfJX0jHOqltRcei9U
x3Ow+tBrLBCrspQkdgErE5+D7qTN9mexINqj5K7ArfHgXe2lLi/RvcutJdMbNlTyUDuxtY1I80y2
cSc5cdqvXL3/fEffDLfaUjI+leI0MVy16fGJsRtngdWXG+Eh6G2Ia9T208JTDftUa+nzaOTNyKul
1cBQp63ByEs1zX9Y2j4qMUHyRD3GO9Xy+fz8ezPaai3bSi3iTDZ7r6aHgUSZam6CjUEDDTXiJ6Wy
C4Rd3FPR7yf9Xy6wN6OuLg/yPiueNUYVD/3eOGPz2sq2vhDtcHMqxTz1PNdFCb3rjCCMGSve53eS
m7rhrbof6dB0V/X9qVvx0xPvr4kZq+skrcd50hsWL7fmTatmiLeiUOOLpwhnJ94GY3WFNBhvZMiG
/zEpdTPuaMzZ5mPglI7g/s/e9/969db4xxJV47hWDO6OQbHN8r6OYojde7+rbCOJTkzts9zyzdYw
lrjjza0/oE0YDgheeL752ODTZESub17FEixbqPXw4Jwxkf9HB9pfE1ydLUjdDYGRsGpliQB/8iRD
+dT00kHWhsqg/fVl8fH6N7E7AwGtcVvgAKutYnDZQvDEbIDWSZc6wIDqMO96m7ZEbbcOoPmTy/fh
LOOCoJ0lgywHA42t22pAYSpLa46N3KvN+bJp5KOFwBakH0zlh0CtfxQYlrtSU6FtWc7GIRR96wlt
8IXDA3VbADpH44/iKPzWE49ifZMsVxdOcxoNZ3hyGFq+X+wYPu7clhWo6a54pGRT2gnye+3URZ7Q
zvoG/fyHVs5coFq7DCNyJ1HCX6oxCU7VzOQSVgQgF+WujS5X8wa7tVMdu3WuBqNHBPYL/04jN4RJ
8/4LZgind75Kx84oLvNhfgjxtw8gxUUX8JkQbbdObI7lWnlbFljGI5hWUc5dfDd+3/tvdn/voz08
xwBjam2icoQOv4S47EarRANlO+jhJxZgfY4s46kK+uEwGXUV9sH7+Y3o0looHAACOuhb1MsOaG9C
9j+YtrSpt/Upb6sPe3813u9I7s38Gjm1kjlAtIYMVHEMoAXKzXRpXAdXuhdf+4529/UEleXAXT/Q
32ESBpWLLdDqNjWh0oqh2VfeKCGe2lr9SxK3Z+asjF4eBKgSpaF1jZBNsptF1ETHEU0BwGolaniI
aI2Lkhk8p9gdkclGK09ySgCdMwCmnQH83c7jWL9FJ6S5blKr2g7F4mch9edAP700yaOtaCXRbjSk
4A7hEWFfopJhN50yuCfm+WEhMfPAzh4tLhkTZTDz7xeyCehp+AN2dn2l7c0oNp2wIFqBHuVMDSB+
vRzdPJd3uFx30A1mAx1V61sV4zgSpuU9lmcHAg/RAf0Bi09EQLaslXvmiSKs1CLVG7DXM1G9j2X9
JkXsdgwnwpKgfhBxKWv0/AzbEMii816T59aNCvnUFD9c5AAQ3k1xFZKNSiUWc5hZnrUzt4Alt0hy
HSRHcer/xp13crTVxgkHmBG1wWjxngWsDvSAHTqGDJeiYLf1pxMruI4c1rNbBWKCXohCoeWCl4Fr
9JOLDCNE+fHrXXJyUqvXXUBvKhzFlETsPN8r58ie2/lOOiD8syXyOjGjj/fO+wVbR16VPKdznkhY
y7txsxvdarYbMoRt4ijfkWIaAOW73W14UK6+nqa6fudX466CsEwaSNMSLdsGNaJ4XbJr8+F/OcTy
Or45x6AV5q3oC6aH8NXGiAanmF6/nsTHo3I1i9XVIw/UCZq2WNaqp0woyU60QZnpcnZ8G5llDEtP
rNeJHbiOvBZ78hDRasvTrY2GJqGvDs4kJSduuFOjLJ+/eXIzVBu4pGO+BXTdzdt5fgr1b//LR7c6
KYYQ7lpSyhBvN/42OZtRdQKE4PQbxbECYqzA1eIfX4/54eJerdbquIgM+kmiT4nDGvWNlOveAkJH
/XiqZu/rkU49wNVBYbUpKu256nulHCPL45X6XWRcfz3Gyc23OijkYMzlskksKoyKN4FJttFZ2Vrm
xfIMzbPwMLQn3qgPVarVAWguRc83G0MXBHrEUW55sHV+V8Yh1DuSHWwA1L3AgC031d43wX2dyoE/
xHjvl24NmMIC0WqRYPc9sf+xMF9GXG9/TQrafbh8mydolyfOprVRYxDqqWo0JfQc6UL2C1TtT/bE
l4PhXcizms/q4EhbzKL1mPc4+JXuZzd9kXaC0zuK4aLFRCf81LlxakrL528WDhInpmY1e2UUDOS/
vVg7BV44tR3XIJVYQuJRiriMkbPet1fzLnPaAwJMNgyvw+kZfahP/N6LSLzB6adwCn77/ZT8IRuy
SOJ4X+5JjXtyvsj2gaPvBNf/2yH4slyQe4htFBGdj9WrRgI0xG2LqiXmrl4V2Knb74RX1V4qeLDf
Tu32z5/lX+OtMdMVhP2ik8s/YoDo7I8YYHmWClHA6fl9ejC+GW71KOcmSyUliHzP8pGywHgNot5c
X0tJha7HYJ44HD+fHdwCQ1+g6FCG3q+cNlg1DBV2SncYNo9LiDNdLUvXb2+nkzi0z/fJm9FWZ3Ey
NuhM9pxZmF6Ue+ssdv8fbVfW3DbOLX8Rq7gTfOUqyWvi2EnmhTXJzHDfd/7625CdiIEZQXa++5Yq
V+UI4EHj4Czdgo2+XNEjO35/6quk79ErV9YYT+niNpWWEGubfd1fHOmT/NfkLY7qZp7gquDw81Sv
qOzK553w7bjxZJnVaQdVxRhpxhLAcrGf9stOd6bDeMQTfr5iE09WxhiPIW1eiqWOIBWUSphLmyza
3X3+fuOZYMK3dkSChoRK7qvgrVXlf8ADe94AzzOO8yErUARTPCritQScfzOC0M/+Cu9X+8XgLxIl
pTDJCBSTPW00Sf3GFXx5xwUO3qYxkVuohTU0P6j7fdB9cbHx0kVuOrPqHkMeorPcgASFB448mxRd
VtuI2UpxmEF+4IGXYLRB/AE2BPQlRR5kZcw72Quu+N6+GWCt9pOBkKYbIsxh4YoGmcVgagfaJzfK
3NTL5jV9pI+i/Auvcl+C2ZkYbMdna93ZNTzkpZ3wXzoWhLFBt3qUvp73yM1Vncyx1VS0OSaYKTGR
kWinR9WIwMi2YFC0k00OBG9+spUh5vgGQdaDjBxz0MUY2YhPDal3zi9l+2G5MsEcX6PTQGmXQXmu
xVAgqiSYUcu8yIltkfiBdbvcIMrhzqTw1sWEVbPeqXLXgs2/b0BL3iAyVI0B5IFRLrvgL/rYzBK+
3RBgMlhI8YRPRMhENFdTpt8ttZRAC2Lec/aBrvPVyV/tA/3Jq9Mxt5PQJo1JkBFRD8ue3nW0cNNY
9CJ/3yWwssac/3wMimYZ4lPygFqjYcNFYRF1k3NrY05+E+vhousBoVerekB79vPVWu7Jjn/kt+F6
tTbmzENbRgiWnDzvJEgfXwK+/8k+MkFD1fQRplywMno1UFs/vtof7KOBOBbZa1TdmJXF2WD0qtTQ
gIiGspgPv6Y+0t9FLrest3kTgavjhy1mZV2pJJj4xNGf/cHwn9ubAkhW4RFnIg15aNzwcbBNP3NR
mC9sXp1q+4SezNOftzoOaZVogtRQ8+glF8ubKud0T3EMsG2yEFdCMbERiYcANpju4/aBc6C374Sf
K2Bb6tpB7ojQ1+/P+dBT9PqUnQwySDrnY12QGkia1xB3mR8NyL0tfpLyEv/Uy87ZYcAzQ/lprJQQ
UigqOBJAVCEgYFB2sjR+l5fv53dx+6Y7rYlBxRF6xtoiAqfUFKx5aEvCqLGVGpw65aumk2M0fnJ2
NuO+VEGWoXcZ/NSt8ZTNzZMydDekh5pT1oA1vHk0RvI5XKq7Zmmfzq9w+5Wzss2CYzVhGk/AoVZv
RPtnblC5GdzGAlXDBW+P7avmtKkMjIxtDJJrAxbNBnWpQ/CEeMUz7HwAP5A3IXvMDTe3L4CTRQZM
QAtjqjU5noUKMLnspFsKXNIN/436G/g/2WKQI6sknSQlYjEKkutH43uz4rqIgiz4YlQg8q8oNYZK
GhoGbIGt8PsSSJD2k0ECnYkoGsVQtYyvg2jwqxma98XyLQah6yLpuyktdpNUHXpp4oDacQb81dlc
/SDGmaQWGltZMxR+VoLE2E724HG+nr5EvvpXeRXfGl7xYN62nnSIUUb6lPsg0/FHx/wwYCT4eqbD
FR73Jtk8w6vfxLhbIUDqCxwdxrG/aYHMImw4ZehONqoG8O/sX1G7QbMTb4JlEw9XdhmnUzAXmppN
HPtCKl4tQgkxqTr+Os4aUsYLJofOn2PeKhm3MxcwbekFUjGy/EU2HiXFE3hUC9smwG9KRBCBvepq
ByN5Az2UAaxEk5cVn9TgIOgcB6J78tp/TiYYvEVX7JRjQI14kwl5aDB1dmAFk6HfOO90VFkFzqZt
J4ohRa0rYK6SXvWd1xXi675u0X47PAzO5DRf9Uc6gZ3vEs90G72yyn1z4OeJt1FiZZi5LMGxOcSt
cEQk4s+3PxBpvLsAkTbxdmWLuTBns2uTOqJ4uyv2421tQ7oPOcjnHB03tN/E2pU15hOmUMTDqAUe
Em/Hv21vOX09Bv5S0peSKCEf2FXkBvxHttSXfgX+/AzkSu1dF385f8a2s2artTHwFsUiCRJ6c0Xo
2oZ45iNm2JE1M71V1mykfb7cF+NmOLyyzIDYiDFsccjhqJpsg6XUx6X5pXOaverSzynY3bxH0xYe
UEfz3At0G8tOO02/xCocHst4ELpcJ39cUNkOT1YLZ3AtjUfwzimw/N7S5WZgfjLIVpqnASxduQr/
LfXGE/O71JRsjhtxDiTb2TfWZicH6nFN9EA+lyDyfWPpuwuCBHq8X2Pqz2/H9vf1kIMbDEhteKBd
pkUc8i8t4rQOijggeHILm5tp462PARyoMjZyMq8AB9T018+Zc7Sd8naTtz4GcCTonGRGg6PRugPU
K3AWUdFBm7bbO6KDmvMFESzPJAM8w1QSpYPGl6ff0Ho6+MloPV25eamnXxDB8iwyyBMG/ZKKBRb5
3mOwfdmfvIYBnMBojB6TvrFvQvpAikCV3WT3ccBj5eSdNgZYxFhQpX7BaRuk75MIxkGNR6nKQU6D
ARApQWtWMxomJYqzoqRUn4gEEjVtANsZOtYwHS8F1gKackcEafn5k85ZHVuHLic9mBSjQp5vAHFy
Vad/o4eXw8y6XVA5ARZbYKzzvpmgE/+cS3tzDojjiGzR2WjlHJKdxvvxmOOIhP6g1dUzaa1elgOS
zYSAtbo1r2sluVEi3vQO54YjDIqYgd4nZYhM2hDm0NVu3Fz6kpmJv7S8WSTuB2PQo+yGZYFg9ylC
Su3Ff4b/C+rPHDAmDHK04gShg+lY0onBqGGn/nI72S1yn5h8dUYe+PM+F4MbUm5WKVq8TSgzXhsG
ZtjAV4nOV/v8weLFz0cu/ZVXCOjQTOIcz53nKHO5+vGiv2AHOREt21mcKosWQIrwh63nMvBllzUH
rNjKSttjYCNfcLFgiGJfeMMOgrB7mT8NzVmSSf++2j5DQ/djSG9oEeVf8EpDIXhHrilrvndBtY/j
gib9+8raklYgpqU3dH9YvBBZanSMXj+XfENuEwTHAdnZ6zSONRMU/bib1StReBiy/wLd53gfBwRN
BixCEUT4HdHeD4KbfmGoqqKBKQk95MypArMlSI/nNPfzsHyMAmj+VoriS2l4W0GSqkoGH1EyxAKW
mse2vH3SVqaZG3oA4Geh+b7+lc37cmWLuatJKJZqEaChjzbbVV7pj/faLR3TL9x5pznSncTpFDtv
ELTcv3pmi079sqYysKV8N0EIMM9qHlJt+uPPNeE9+quJYqxLaPYCf/FycyCl7WHEvvXxYrOM3F9c
6eaCEtSmf65sMgeuLRAutN0xu0ALNSGoDJdbw7f+pO1oZY7+nNX51qciU6cIrSu/Jhhop8wF8f4m
dq2sMYcPt0uudNDzQXv6z2peXzsXVvN4W8lc1vmoG8aoLIWv38xoGcCEvZ0+Skhaig6YjWzeiBk9
yK8ea6vFMbe1oWPGFHJ4KG5IkV0TEfoosbVkAYSqbyFgx3HOzaBnZY2BFQI292GKgGNjg9Zj7e+o
hKqfPmJWZuZY+g2MGCCHghgGxkOYfQzSRDeqGSft7WmhV4OIx3IKaCd/2GI2cTKhQRR1gCzpQV72
oytg5FKd/dCd/6FV5kq+4V9y28f8ZJPZysBUxbnr4tI32nqCrlzxb6NAAryPwej9ntuHEMhuEoVI
r1gsUtUshIkct9IhvoI67M/gh/+63jxtUCTSMCsLMieWXhfXi9K2wkuF+Y3tizxbr75bPy4BQbfp
O3yEIvurg7ZaF/O9ciUsklirc6hdx+mNDnZzq0YwXEA9r5/iwDWL5fNQlhDHLiK/yMDnzvmKFIPZ
HwCJZhFk22jaxFDdr6CZ5YKaBgrakWjp/jkrOx7bC99dugftIZExfQaOZDYqCgZijhArRJUPCkN7
DOg4YLYNncktnQtSTltrW1tjILqFaFGVgLILHFB5bKOnZZfaRuZDzdFRr+ddq/rnN5PGIOxeru0x
4CLJc1LgW6H0XKbQTpodtb4ZOx1cldepiNPYcQcvtwKHtUXGVbUGQkVdRCtvNy8NbJAQo3c69KVe
Gti4mfWtq2htk3HZKZJ1qNniG9IWnfSKJn5/tHsUF3Qub10Oa3NM4Jd0KpTOBzjoEEBxCuXFL217
M6GMdf7b8XaSOQd9PhlpDY4uLzPu5Ba6OnXunLewBc2nhUCm6NeTBpJWeVrImPjScrtAmriCGHRQ
fz5v5PwywAf6qxHowZnQe0YMhLZaazG8BI5/3sLmFbpeBz11qzALbDepSPKXias3QvF5XwPV/6+2
Qkz7NYGG5ag3xnhF0BGWOWTf1g4lM8IrsfN5kQ93eXSHV8uDRHeoJBkc4dm939I3dd61AYm/mtLy
KhpIhvgbQ3mQnSN3YD6HOsPsgnfkG+erncdC1IN/tZUqYhLkyUv37pvTc1tX6NpHGIwgYSeXE+0V
fml1C92cdpFfGBzz1sZABNG6JW2iIyI932FvSvTzrDFIMU4/HCQHyO4VR5mhvO5nV4YP0Xb9M79y
Sjfr99cK1JR+/XTx1EmxNiuBB07rnZ5kFibwrUFI/El7WBTZ5XgK59sdD8j6AOTSEDbC8RlF8f0t
B4B32I45ypWtRSaZpiEr4zeoerettVyRT+SB8uHp39Bg+ocrY9EkgaC11NCrBDohqFlScWXQFIjv
7/ZZnYHj82C1NrGZw7SasI9v75fn7iODJAOBpk1ewdY7QlaefzBIUoN2SZL1d9niXJnHQvhqC4el
yKVyNgQvJF9yqjg0udH8heMVnDvmSOC+MlIVIlSB4z5BtgcyPk5rKzsoat+CvsIvXPUbr7dkM+++
9gsGP6pJraNcgc+rH6Ber3kt6M2S2eqdxc2d+IEbr3Hgg510ScKmDM28Fo5pz8UZPz7P2PzSLYAZ
mwu6SzhIydKd16A6I32GMboOFEcKOMEmE2M9iw/FdyccvX53/kvSjTuDk1RGe31z61I9jGpEBGg9
dHtKT0qnh/hPbN4HZAdhhqGs5WnEB9TuJE9xlp24f+5Rh4IQn+qE455HEr+Ve45DkDbaM0cAG27T
JxrXXXj2GCipUoEMBb1MkSiko7LIEyoYTjxOIizuscmad+Pw/IRBlCZRul5r/p/u76PE5GpDsxQP
mHRGgJdci5jHlSc7cQgaAFWwi1n8GXROkCczwYm5yI1eDnXgDZB4Emsw/c/gWjFi4S5Xc//8CeC6
JoMtAgb4myhC3JXhCECCm1I8oAsP8/Wq6AhOM/zhp1OY2ATZpkYwByD0uzr/OY5ypEZZfTpzKoZZ
ouU2am1GC9lk0RYyOjLLD7s4TymFgRMhNxMjSbA0Qft7Sk0M/kScFyHvcylMQAIlKYLADs93em3T
5Mtz4HpZUW+zh2l18SjMyyaoMMogSdg9FfTNArHiQ2pHMRq2qH9Uh0sm4DlgojBgok0haSWakqcm
Uw0mX3rEqEm0GR0k9f7PjoDCgIketgXugJew680PHd4CmYdOPC7KoGQ4cOoNZb6N513sYuAeZcUA
beuXjMzyzgCDJ4lGgjgHbeDxUp3dwoF43o9LFfp8vEuVF1oqDKRAaURdYhU++vb38PFInbnBVQZN
5HBUElPCUK6cFRiBm904+tSTCO1T4Pdc2vla0ZMrIWojS9amq2nscitAek9RIeAjDR8ldbYqvYcw
aevkWe/OdWKX1ewEbeoH8nDXRWDnUIXbRphaq9Gnb4skHwYpWiBGne4qrbvSmniXFDWPc+sVqT8t
BUCwWcYIN9RPRJaUSqyUeohLiCcPX8q/5YPi0SsVKudPwgeoxPkQPXfi+9IZd3iZcJs2twP2n8bZ
92MTTkuZG+/KaPzGW0626G9ZIXTa1HMaynS69Th28Mc1gdWmHtF1ZcsUhmkUQpyEt3vmK3kW5gMe
sXVlC8LyL2NMo01MVz1Me9pru5QusmwOxKPDQ7HTfMkllVP5kJals2i8u3b7QjrtLYPfWZ1OZaLq
COTp5DCFGyBqS+8MJynvTX+5pIbLcx4GwVtBaGOZEt2+44NyoI1lLTfCuOoEHc4jvHSI0+tQtwJL
urmgn4ZnjbnfpSjO9X6G+9B5W1yHC9pR83pPqwPT7QU30/bn+1H7gKTTr0ejqtS+IikwoJEju2mu
UvW/d119Lw5CTHbWLkgCIRFFrOh/GE6crDH7N89QWTaVYx4YRBHetx/DA6DwuYB04zfRy8kcs30K
RlcmAvHwn82uO3oCtWOz6/Gm5Xabb9/tJ4vMeTOjtpy0+CduYjDbekuhg56k15ffyRxz0vporOWS
XrRdnDlLdB0EHmR0HY6PnD3P8BEmPAIzfmcs6lz4tOVKbV9arvI9kumQI+S8R3hLYqKjaspMRGJY
EpqgmuVBlv7lNkHR/+LcrjHhEJReh3nGjeMLpewaZe9Ao9SNhwczjOxY++sPd48JhupG0zIhfdeV
w3P4VxMAkCWPpOin+721zsa1x1zdWQ8ijG4G0rfx52GBDqaApnX5ocsTzwCPpJb5yOW4dfBxUtBQ
002uJo8uZ3+3MfLnGWCHBLRqhuhcjjfXaGNG3oaCVPcX2qHs+Y4S13cD5pKkjnckti+Ck1EGWSbw
6plaDy991xuWgyosJx2RhigdA3omjk37LyR4z037jWHzm/aPCY0zR8RggaWQlyrrlMInf6WZBe1J
0JtPpkVusc2H6F6u0VAkgcRQd4TKDkuLhGjTgoyQ5hLwkSguJaPk9edyjq3BwFAoJHEbxaB8y+Pd
EqpWZCjWWBZ+VOeQLnviuBXvCzM4hJFlfdZauNWsOzOmi80rWpAKJcf0J58/JsXzYgaTwhzq8HmG
RGRq3KsNSNZl7jQpz4sYIMq1NMuhdB+AIefYDWZed7safdTIeGJaOnFNJ52u/2wX2TGCGY1O0NSC
H3WOYSJxDW09J4wt7QOl1q0gv25xDHIWyY4URIFRT2KgmEc0IIJLWzHRAUOZzjU7pwktnluej/OJ
yc4VZEFaDTptbjDQJxyrzdcmn2s7Q9SmtNOhU4YbM4hteOzHQCX/BaNESXb3RlPcZkV+b9b1NaQ7
v7dBFbkYoncVOXOaRG2tCK1NvO3heDU7kkAkNF8FGn5rmRx6F6+BqxoNnaQ5KAdK1sW7zDlHlh1N
iPsmhRgeHuehXFlGG16H5CBDk67ylIxwqAg4gQPLjpeRQezlY2JseOz0fW98q7Udx7t428dAkIig
IWwVPKfeA/v0yJ/BYMIgkNzWQWDSollRybdxLD/MtXRoZvMmMnRbrcxDXxTvmcj5+T6GLzMwNOJ9
jBkZ2HwnDR8ntGQHFEQ9HiYwYSe+YX5DRf4gBboViplvjpklDJUdpbkTpbFdmxlOEK9DnH6uMzvM
ziyIpM2KMUU/bjV/XtTMS3vQa0JCfeFsKwfc2ZmFMSwXvZFwl1Qi+AzUu1DjdnVxPJMdVIilMR3R
g/6+gIS3Hib66YRyLqBChGdHmFlmbNpdpHIiLN6noT9hlTxJs6o3tRbvevRWJdJTpxmWDl2wuYns
82eaAxsmE+lUahJHKQ2ZQf8Sgd27bFyicBugeJ+HAQ6t+1H/o0Fqcd/7ua8/HOnlEb3VHK2439QI
fkan7MyFUqSymRDc9DTL9WZGLM4ZNhnM6KcsDWb6Ynt7Tu18rpCYJhPDqHo7qln44uZvayQ76xjI
vzKJ5UgV0Edo6Lkf1/8pYuqM0meo7nG87+xJghHmAQU1bjSDl1HgQXFYHR+64Om8d59/ocEAdczV
OarHRTeXGNDz/HHempA4/4Fgj4GGVEzjNqQPo+fc3/PEGR2n4Pfq8vaOgYghS8RKoL6AIMOqoWRe
8wigeRYYbMiibBYUdPf5UvgxwjQD/umc/z48CwwuTFWnxyLkyf2pEu7KOL3quCI5Z2MwfBEmjIiX
PEukhebcQpemgCUZr2TKs2jaybIPS7T+4q4FG1knc+O/80gE4ww2QCBVrpsZ7c3/M7WCn9GLKR45
U1bOrg5R3qYjsJw6n3Z9Sn9QchJu18NZTIc1ZmODEOH7RGlv35U65VljdtLU00zNalgLTBd9rRCi
OUDi2Yn6v00/uHonU8B6MxmoLYUw18QWBuncvmC9JB20Gx1UHRcx7/Oche066iCmZhrJOzeUcyzY
RqOhFpNZDtPQT7vECqHZltehnQlPc3udlR/Pn3IeKrJtRrj98zSp33VFcq4tttOokwVFa02cAbn5
3kqiHTd/mc3sn18QzwgDvWI6T6A2oc6ooaKV7ASQ4aYlBxu5/sDAL1SAzLaJkPChry3KR5bawc4A
t+lFcyZnI05TPGoVr8BjWPLCiHR8Iwi3e6rpBv9O4B1xCqf0NVdJPoteaKdOVV3zHsmcO4BtLgrV
UJbjib4Osq95CI1S8vX81+KtjIGObprLTBJANgTqUtlRBEgz6J23DME/nbR8O2+LF3AcedZW2xhC
plgnCxr4XgccF/WecXCR7SbSiTbIBWR5jgXA+OpH9fhC9lcOarDdRJo2pwmJ4SS08TNHOSnJbiL5
vrWRCr2mHCq1+LmB/FxmxzxJuM3ZwBUgs81FYRQgf5dixFhstb8xSP09NiRIpg26YEcEnpqY2l2l
jB+nIHZ1tXDmNoVcVq0flFlevCRVCovzrc9G/iZ0pX4NLtO4jmS5xDvjZRZfwVkpro6Foc7ndpXw
vjQLOkGvhAstpLznvuWcGbYLSQ/iWlRzBGZR+pfWYx5LH5y8G61K1facXeSti4kBxw66rLN6fK2t
O7oum0HmgA2rBJaMGmoJBjbRDG+NHAO6Ibdlnrd1DNyExgQ0G6LYr5u8cHXSNHagoRO71FuQcmZR
4uhVJjtgVrie6/p+Gqba0o32YYnnj7IkpW67VL0zjYWAOfPwT3ebCWt0s+wyBZJ1x0tlvMWowsfn
TtxL+gF5aMh2J+WKVkR5j+Cb6rW20l63Ey/2y+Ju9iRX3JH4jpfm53xgtiFi0HoNPYJInMRVas3j
Xq147JC8aEalDr2C+EHPJlWm2hnHMfZnvQeMsYtetuPLfB/D6N8m6aBLz4CMII7zBBEBVu9BcVLU
ErL5D/UeVoCrMoCDDjJByypYVv2ZqkW3NtmX31VQvXb+uHAfFEfO03MrZeOdtE46o15AlYGT8jkm
S7Lv0+FvcxL+AYXW7BSSJlvE6O7GqHwcUXm1yqS+IWbxKVfG1uqyHk28yrAP++beKDXdIbM5Wkoj
6LY569etOH/IOxLZGnq7LLWIPqq99C8HzDhXgsqA2WSEWZvQPWu8Yh8Iro6bsbhSDrLmdnxNbw50
quwTTG6UVqJx6HuuhNcqirQjD92wimISEcPrjDWlayZR0qg/mKkXC+jKDuvdlEw7lZSHtoxpKyBw
y7yFYKDbxuSTUBlOVEAVkUweaY2ruMs/xXK3N1K0I6oi2Aok5SB0gjdliRPlzWdzAsUqCaPcHSc9
sqQu2BeLAsEYMbo3tSF2FTXvObE8BbxXXrdaFQPXo7j0vaYHYPTo9iTCRyoFdEHs+i62epAqhNL3
ueTNtW7j4soog8KDPueAYUKPluKhJS1zAqezlOJ+grQgbWo0o3c1+f40abD5vC4MuiqqotBX/W4f
kUOwNx5py21lQAut8JfEPX8U6Gn9/b4abGoPLamZSvIw9AOUNUzDEstHsWk4RjZFIE4+abD5vTSL
S73uQVtc6NNBabt/Qbn8IR+lx0DIptuyh3AvtIeeRNI/ysvwTdLGa02K962UO72kfR5M4ev5ZW/f
Dqt9ZvA6k7S+mmJk04ObAgNzy26+owSKjV1wFXl4W8wAdCSEVRiK6OaNs85Kwpsx8BoztDgLoj/4
3Iekv2J13c2SmcSz2AiodkCSbbge7p6p/MPWlb3mELm87tvNR8ZqBxkMRROz1kwCvmmziI1FhFRz
ZzNwy7ocLQh+yNBnld5VMljZZLANhbhKKRosUoRwE9od3io1wdtUBnXSReqNKYtD9JQNzqolvdzj
9KPkyZVF4PolAzlJ1GbyZMBZjvPFz1HLAlV7/yKVqs2b6bSfbAN1rYJMXQtwVygdJn4lp08SS3Dp
xK/kavrnC3pTN2/elUWmlCATgyhag6iMZkv+B6WRlSkmABRqCTK3JUzl4Rc130d1balc/OR9sOMd
sjp3ALK6aihbEjpwKPc91VnCQPhl/TccKGEnb9VmCIWiBIDMYM6u5tEe5Wt033KwZPNptNo4Bkoa
2ZhDQ4XilpgsuOIrqx0ih+ifxp53njnni02Fg02trnIDm/dM/mQMLzyvPW48ZG/5LWOcK91g0+HJ
kHdDkfWCVy6FUyt+o+/SPrPDye/TxBqF7yL5iyh+LGVujNdglu3P4zRvbxlEyRcUPDtZLHzTrPep
3FSOgVqhq+ZiuUsg937e2nHE98ytcBzfWHknKaJhRj5NeH4EBU8q2FToJHA7uqU9WKo1kyPVVho6
/OT85iPv5EdsplyfTLlLaCvXXDwl/X7quEyfnN18lR4feylTReAz5ZTPzO+FB6fdl/t5OOCjUgFo
mXKIJT5vZIG3NAZbRBJVsrzAcbX6Q23+lwe8+IRzMtgEuYlh9FBWjyfjnQzInLuAHccNmmXSuxRw
CXn5wyzd0b2sHdkb1A90E9vdedfkhA+stIYUJ+aIl0jot8HDrOVuN/wXZ7M7N4U9BB/P29pOSq48
kYlVDHECIYOMqHq0JTSGZ047+2QPshXQM6EsOzwKTv6NY5NW3s8cPTZhvjRpJTZKgtgBymOGvovV
+SYOvmfzbC1NDuExn8SRlw//nLfLuSLYqdy2BaVGr+LEx0Zli0plyWPiTsLTeSu8a49NoIMJC2Jq
4MfEjo7udF14026we2e+zg68ygPPFps814ZxqbXqSMCs+8/JsOfRWD75IWf32Mx5lomKpIsCnUT6
qhqP4eSVKq/VnnO02Qx5a+r5qAXNURGPSgxIn1KX0oVJqre4BEVSbg2Y44psBjwnUZu3pEXbbnEr
ZIYXjiYkhj+js8wWA+kGVMmuBqIGUn067yUclGTncnVVyCUyYxhcRAlAjHu7EBUOjGyX305Hm02B
h3o1NFKAByyl/oQkb+qSPZISVJqx9PrgfZq8iqIhs2JqqiqyRItZFpXhQNvxaJu7YL1w04fHuspl
Mcs2Mp8sMugFaaJmUAMUq/oDpSOEpKYz30M3BRVGfoS+fQJOxpgnVo8R0lnu0AtByH0yGehQhfyF
yeXi4a2JiYOgQROMsYo10TxHm0JHWb+ebAFNAhWa8t/Fmr3+aMyzalGV2dBH5NNn6TBqDzVI66SU
g/jb3v5z59ixlh7NMWPUoOpW9JGjiI2dNO9qVD/5HitssSRInqYDIqr3ZBI5nvBqZKVN5KLPgVN5
4AZ1ZAnTf006Oe+BiNOmUbBcBai92mej1JuGF/XQC0Pf5JS3nL7W4yv29U18skE/3MqGbojmGFSY
WnjetRCCkXjgXjB5yfMAuqMrQ2kvmeNi4vMIkHGyG03ZT+U02ed37DeId1oOAwdtNIKnKxMTP9u3
t+NN5AzW6FEl0faBL/DMtcbgwaxksxEU2DyUUShB7/OEyfGFS6Cmwr3seXvIAANyvGPcV6hF1ZlD
uRUwgky5PuTimvJZyU7YX/Gvfe4qGXyIhjiMOxVWaTiTQhscStbgvqHsEYUveH/2BV/Nm9QhmQwI
iv1kOngbfdBvwt+fHsOOm8iLmacZlao0d6JtWJSP42NoXS4Zsx3bn+xR8F+dg2CplkYtgLb6pDqd
th/lhyK56eZvZbBYf7iXDIAEGpQ55FjH2vDY9Csh/quGjgVEeXy91J9SiGA7TR/sOjX+GqXBoZOb
q75sONBPj9wZhGEnSOZuIUWp4YMGcmlJ5WNqXmcktNWUMz3C81N2fEQxpq7tKEfGeFAPJP9cONMu
PIrETu3TBZyR27Hq6UsyWEOGrJxS2s83f1i8XPYlJ/ECByfR2C0u5QLgxqrUN85tJYM3QRUKpDTr
BE/60aUtoIJhgUrXMv3Oj/5SOPUW3odj0EYi+pIL9CS2+cEMC9doe0urvwgjL0zdznueNpIBmC5u
axLKxyP4Zu5BzhayAyN5tKQZaY623t6qwXNJdmykGtXChMLpMQFKRxDFm5cRRMqJyR/W4tqjq1+B
SxKIkJEZEWYle0Zv5aLIkYNlLLFzPU15nZrYzDL8lImh3c+5JUaVI+aiJWSpxYEzzoFjlS8SQnJl
oIxhz2qxv74uOvsCLQPOhcuOlhAjH4IuxX5mNcg3RFzxoIz4hXyDnxnk3UgmgytTr86CrgwJ0gd0
HDrCBPQ92Ss3VDhn7o5jntGw/8O9ZaBFVcRWTIOXNhfNfGlzEaaXNpdW5ba5bOpfrt4d7NSJMEWN
TJmLsU66s63VV5g5dyTMKe8Mt9zX/+SdrfVOkvIfqjwYYCAnU7qonSZgm565+qH/MO2a8mBA0rt0
yOJcULs677uvxD5KZRbNIjn67jNlFEVvUEa9qLZdkNg4j6qvtD8i5LcXODDaiId18UX0LgpN6Yb9
/mqS2Co2RlQkfSTY0BkME5gs/9RBXtc6fle7raCKh6abZjdC9e+icXcO8kns1IraLoMwxoCi98x1
nr8ZJZF5NPXF1BUDXNfTxNLBrGNWmOjSfoyMkQN5PEPMowmVloX0NHaD/KaNFLSldb0diOgUUj9z
AOD8iZBYqmijIQERQH8HUnn1kM/OcqV2TmyXe9kxo8MFzwqefzKI02eaOc2gCnn2z+dq9cVSKuff
6xI7xVLWdd1EoohRMEW1kqC3ZQHsiDqnpHT+upBYwq9IVnHkBJCu4qjb4Mm5rseCE+UeC0NnDhpb
lo4joRzFBPP4o10+TVBRQzToxR8rL3QHK74u98E+vq6vVS91YodX2tk+ZqqsqhL660XCtsRU5Zyk
uYRj1h8ojFE+QYhPNu7ojIOde1xe9s0dXdmjXrsKaMJRrjtIh1NqkGcsyQw6QyA6lLAJnRUgEyTG
p/NH4dj9+GqLV0aZZ5OpyzlJBqSEQ72cLCGda0dq27/jUflcNtlOKox/47i/6YxxsUpSPQy6dCXP
5ede6Z5KPcudQMtv657cqG30IIyqJ8WDW1TaQ1VlbqVK6NNq3KgPUGMss6+SoXl9V90EVXmTh9N9
bEq7EXrCfV7EVqrIu8JMrmMlv6qa0UtmojrtoNhCYXwO8eioxzEFtUfx7fwebEZ2qy1gEE4h6liP
JXL90jDbhMx2NqNlhgR+aYJtoud1sHH9igE6Ua8DtczxnVu32cOr6HRbOn1pHSq/VfilxBWy4XkW
E2XlQQRJg0FDL/7BtCIbtKn0AHVWlB5vqeUmOQwKR2F8E85Xu8pAXrkYeQH+f4STYdrYEP/eq1pl
N3rjtI3Cuzu2S0Mra8z7rQpTaDmVx9LQW9tJtmPWlS0mnmrHUBMU+oQb7eDfmZ7V9lOB97DmDjPA
QYuhesQFo82Y6mSUhUK1SbtqpkKCS73T/XgXjQBB6FkODoptDkLlhtuvunmPrEwyLTp1U9UygYay
FwleIt9HpmyPkWKfP3zHcvIZADqelhXqgSEnSpYSDXhjg6acRNXuzSmVLCM07uW+73Z9oTeIqnQ4
bt7NFgS0PnZN973pzQllJDN/KObRrWPNBaXGQY7624o02A3dfGzM+sOwhI94cbuNGtdWGg6cmIXn
d2zXj1pkcjF0xzuC8vWiffCe9udfMsG5fRuuvgeDU0kn5SLpcKIgjO6M8ZcqrKx5wgtime0Q8Cxr
n2s9sdCI7WrGrdwg0faklU+BcRiqOzN/wrSzhUvNqjL//Dfk7gKDaFqkq2oyiM8T/G8UVOAdBAbL
GkGpgjTDQQhwXV2ph+dgavFjE6kh4vFb+jlAxnYKpfGgZjIczW+lg97GVlgXVhM8hCFvFoJ3MbA8
/WbWdyZ0Pp77w7XrH3SDtL7HJwLa7oBauRMDY9FQyXoeHiGTdpa8TMyKdy+vND5POAdP2DagTg2W
pKEYLUzeAMXaRLqZ8y9/5opsJ1BQ9WXY1zBy7JvE1LEDCfaLpz0243oTDfaSJpo6qs+/hmzVqIeN
+D/M5qkQJSSmqkiSyjbKBEaiDmKugwxY38+YjMc5AxFzkYAMiVJ8cQswW2tTJVUzDQXcHBrb2TEM
Wqm1CkRZ3k6UsRWfYGGKKskqAXcFs42hkVYBmAsKP9XqnawM3hDLT+cdY9OEqmkYyZIMCMExJsqw
IGUui+in7zzQfziZoLrnLWweKNU0RF00ZNVQWHJSEhhmvywmbRIu9vn/cfZdO5LjapNPJEAiRaNb
mfSZ5e2N0NVGlBflKOnpN/L8iz3VWYXO3Z0BetAzPUXRfi6+iOrh3F8ognm1TE/EbwNEL1ds57fv
LrNtFySXnmTicouWNlE2aJXUWm3jdRlNm3jDdpkPZi7/2lhnB+rSTDMbs5LQlCRfZCUR7RUuTUWy
pvwpBUx/sbIwydEM8T6RP566+/9YS0Yl8Yjr2AJ//X2xSIsycDICHnkWqO3aoIBEswfmnshaWwnS
gsNmuCp1/Z1lwQGxKac2dKjciwexqyWtkrgGKel/eAv/d8r1f3gL/68AHd9ZFsakZ0PtikJk8sJs
xoXmUjeZWInSDgZSP6acvNqtPDUz+fnvBYWg6HcbyJmQiGUdV1w+VQVN1ZSRVq4seXR6XvqlEsqn
9t3kOQe7aj76wgs7gyaIqjgSM/rJCNLujIR9dxcrxy+Yu+5UXvlm6nPf9LafdMKn/Xjvsl/LnK+c
hgZK3OhsCfBOgZLcWQ/lj9q5yagGT9FPYX6Tvt/YlYjmhq/SzlrD/hC/7+3Wj7sfuiJ+Ntk7hzuh
0lbgstfRuUe/6X3lnRkcjdnO7KFV4Oaj1rorT7ZrhUVC9rx/JCUiQ2MXbCWqbOu4cpWUOXgSpo3G
h47FTTsIyE3Ou9r8bOmHstJdGxd+6uB+Jh4Y7sqd20m/1W2UlGBj7iEoiiYNKoo/eBgDVdpHx5yy
Ntnywt2o4ugsOlR8aH30BQRq6f1E9JMf98Vq0CZqaRHUfA6LPn9rm/xQT+TFVnYQQx0PjW+lrxwW
aQGx5dGCF5Pl27nrUFHoFfon6mCi9caw7K5yQOIy48fSu7pOoqEvw2oUCEn5xnDrxU3rKG77OOjm
XyyTK1f3UX3e3YkbfzJoxFrakwOIF29S37bgM8bLvQsfuEiHdSHmddW36wZTTUHwlTXlmjXDz0Kd
m/bAmRHn4dDKdc3HN8seAwhT+4lpIq9HTVwvKzk8wyCGc5tDznOCLT+Uxtwx2io/mfMwtsQ+H5fj
2Bq/npYTsI+R12wmTZ9qRR4oZ7eM2SBkSILqzG2PfmWh/ghT+b0z+4lLHkmhwriJQ5r8sooMSUAS
MadDI5v0ewHeVhA0ukQEpGvCvvV8UswrRd9z+jrVRcBrlIBNF1jLac7fFuoeoRt7sOB0gE7XHzse
DOYlG5Ee8xo/k5WPnGqE6xhOCQtYZvauKLHr2o8L2y/ohwVMnkzeR8sNyvqpYD+NYauCDGHpmpVw
boT0QnjB27RP9zIjh7jIk6CW2SFjP0dzWzTyp302PM2r4+kVM3QzW859ldR70Az+TC3yhlxDH40L
39qJepmgazjTcdM0ymdNhY1s2KonyEyou1g0q2o+snKIlKrXA/IxLE/9tDdBhws5j0PE4+w5UTyY
1W1aeZuxHQCHa3DJxH1a64+qyU9930U9VVuW5+vBbg6858fWbk8wjScxLHesk2Gbe2+5qZXvLabH
oru4bWZTzaiQZsOaKBPQkoaMLXf2ku47pw0QIq6ZF9+mdnITTyYcYoqD9wzM4c1SLQcL3P+jVtus
kRC6uqfql0bu0MlfQWbic68PFnuK2jl/cflzJpMBScusAgV8+RIPc9BN9r2w3aCyfi/1HJFR+7Ab
wWi8UJLXBqkzvyrNjSYphCcbf8qKnTvJ0Bts30uSXyMyyvH4rty3YamHYB6MX1VQmqPprm/fOhs8
Hc6wLYnaTTH6AAyNClEEqsNSJcEkSSCs2U8X8owqZxgP7w3ISPnSIuqyA+gw+xBb6Hni08n2m4Ws
i/QU5yxIvdinLr0bz6Lx2sp8Dbtlob9Oky6CGG5gp8wfnLt2/uM1lR9XCaK79qnu7XfcbFT2p6jL
Jbou219yLsKa249isX6OY3HA0d3mUD5WGZ4N5M4D0dXVri1J/eH2XuFno2MiapkunHn1DBrzyW+t
OcxMPvpTCkRrxptmlzjLb5bhQpl2Nv7IJW5f3HR+UcsRH+b+VmMLNjF3OCc28PDns7s1vQm1bjZF
10QAsPzgDMsOPE6mcxJZrneIUyScKd0xEns7x8JzibdBdvbWpMiwl8NLDwGFkDmWrxp9BIQYJ1o+
uuN0tGT8ilAdrD1dccqHPy2WiKUkaAfQ3rDF93DUY3SimJlhl286bUVieneKJsyau3ji/pzXvqgO
JU4ihNV8qMH47UxXhJV+2txpOR2S9Hlg0yptgdlE01/RhrkqQt7X4VmALbc7X1i133kljtDdtKh3
l6IPnshIsulETRu6KX2dB7lxQU3SDvq0xFmQCbkrJ8fvMrwXaOaoy8WHWtfKbXAqSR4QUa+Wxom8
3IumcrmbqfSVVT5DwMMNcpFPvmehjjw810W6rUSMCU9hVVar1J5C9BWFtElW4Ir6zXQaLh3fCtlG
oHOKZqpXmqY4hvWrVO+2+TNW1slhAGuyZtepMVjiCW2/rW+zBeaiwos/+KbJQpHhtMYqJC04DIZp
3VE3cpqXMi42ok2iWBwt/SinzC8FrHUlbulY3pzn6qHfqGZWKDXYq0cbIqzswcoRijTVm8bWFVUc
ODNegv5FzYNPab8dC3QFS+LHtYNW7tvzW2cb8kNM6A6UceDZ9+DKixqcWq0ekU2+q+b4djLjJpbt
ts3BxBu/DvjH6AGLlWRBV7aR61gBy0VIxn7TwAKreryzusInsMhNVwRiePTqnyZNN4QQP2cP+bmm
BNZn9EutEfv6Uyw2o2qCvqs2duGsu+k3J/kTAp9AZ+PaqspfQGj7qmp8i2P1nSwYhzMtbxLGLtTp
a3NKHBWN/W+0sQe0coJM/Rkzs8n6aTvN7n3XSsz+A3Qna+jTHVwX6eXE+LZkUdfUgU6XME5aP/Fu
STxCgP6w4GuKWodlN29adIgC4QcjrFel2i7eGODGH9DLtlJYBStOAC2Cp+T+VNnkj6DqnGgeALty
St0k1GUd9coLGldHdf3UFC1sCPUVfa3rMUiqMVTZxiZVxKqM+m2G0Mt6alJnLYyznhsCaa10XyQ/
4+6lzW08dKkv+sW3y8dhAvLHpDuwpc+aQCvktkA3v1OaU2M36NJVm3qxfLfX26wEmUNm1Nr1+n1i
/6kcvtUux/Nnb5p2DsaGP0H9MOiL6X7wmmgqloi2OmrxCZm2fEsPj52TPKSNW/lOEt8MdAkVdHNM
JvYqqavA7a2IVKBJdkTI8Pse3saUdmFTZsTHLMKJv6WmDRByHpIEz/i4rJo69qthiRx7xqH47TR5
xBaz0oK10VDAOxoG9WwpkMx5yUq3vV86y1pkr1Z6aqW3FSlfUzTeZRwCvTUHuVnvuzHbCf2HOMUP
R9e3LU3OL+1JxcOqtTDXwTkU9JGWLYokPYzmGNmtjYPvgtsgDqC2+tqTzs+XJ6+QAAE0DykqP3LM
dkzBieV/3Lg7guIlqFQa9FZ5otJ6o7K9GbrHse6ikieRkyZ+nRLfDC8j9qtxFrCR/LBg6OAACCWC
pqErYZWhnpOgLExkTTEeFVb7YyY27WJtTG2e9fBctQfXDD4f8f4lY73PUhq2hAf2qKNuBrdgjTcZ
vkHsoUuOFIEcR1jwaZe391nD/D6GFcuaj7JC7Ovh22yAOOLEl9ngE9cKyJjBAr3HC/xqEKEXix3A
jY6aLA14GR9a2IcifuX5AtgnRxue2KN2WgXKerTaCdTY0EVym0c6uE+gB38b9PzakCEq+xcx6CDx
wItGP/hSbKzz4ybiE1UPQ/s+oQu5rGFpWuh4zCSshvhGZB2QzHINvm9/QIhj/yGsOPBKHutuvPWc
JJCDFU083dZZfQ+/etfm7lrW7EHY7bGRw3rSTUDyX/3Z4c9kaJbi3ugYV934rm6hy9SE3DLPEMKD
2wlPiOOFJ4V4S4Yl6NjrcnZ6qDnmCpwC5HFeBpz+MmiKGv+rDCewjRfWtJ7580DsEyG3VeoetPMa
4wLWBdK+MAW+cZJDV8wblSb3nTtH8OFg1bpjJWAGx/EZz98xLn50qRsA+BxMvYRh/sj70c/aBSe0
+mGdq+x5t6mFdypMvfayP8z9U3YGkREyS03/3loSFTwdJRkyGmkeev1P0UJ7qm+DCWb5/LHuvOxL
b/w9ASfuxxm5TyeI2zKr3jhZ+yph9ERu0Ez5Yqw8Gq0287OZ7rrejmLjbVR5Bc33HUADcbWkCHXx
yyX1RSNKAzJWhEozm26GAutiPBdgph5hBbgyQqDw4NpJe0H825fX8kDfRtoeJVx4HnH4ZWNIU41c
l637Pxxf+WYBwIeiuZKCj80Kr/XofpfXYp8Gu0iHp6bO4QBStZYLey9ZdoS28ZXV/K4++nmIi1xM
TRq3QWkaJoLvZ8Srjq3WtresHC6jpveuLd93TUrQQWeCeQ7lgl+kYVTnqdGkVKJpJ/4dq/SUWOCd
p2Sd8cpXiXktpmJjSLIqNbmGzvxuNSE/7bpCgswEjPV/p5206ZeR1xYHppCt5mmr6yD5rcNzA6ke
fNsJ+BLOm2tY129HpYChUMQvVFwWkWxLxdzOGvRjqXxX1m7uV2q+lsD7Nj3JP41y/opPhbaicYjQ
HY6lEcG58oznB5Xn1dknWpEV+m3+vwgvPo94sZpnyMsyoHdoZdP6GZwNaHZUybMB3cy/k1tf1s+h
NsOJkYzaArxuF8XfKu86xuigV72Bu20ouWXefOVofMnVOQjT3HOyFVw6TFwmd8VUo8aYxc3K7no0
yN1P/W1auH56rYBxXpO/8qzncTzOEFRwpMPlRZ467ZMuJw5i/Fj1G9qKNS/kva3F738v2Zc7jWHO
SUCccShw0sv8at4Vbe+0mA6rH4diO0gStdaB2gheq2tP1HdL93msi+1pm1kqJ/Wa1eL+6kuADmWy
caHhgQ7V8N+z+uYguK4HzAroIzzypRxT5RoZO6P0iid36XjMyOu/f/53m/P5559f/k9XaIB2EFAN
+PkFe9YdunmnEnFbfi2t/8WAYHM4Sj0ekrU4CZfQqoSbAiTY2JyhFn7j1GGWbZHZYOanmjZ1i6qv
OSwzXxdziwfxz7/n6PDvhhcMjyDEszzqXKaleQcoBdQM9Moi8jDblutTMjdRWpQFYKvZdBMXjeUb
abGDdMlROYgpvVhvqZG/ulmCJkJIJ9BgqW+QI857X8T2vEpnxTbWRBhyx20fJczx/ARne86SPKjY
+NqJ8dBP8b4j9pYg4yhTqlY2M295g4x/MT3TsbkTc/xKyHCYylbvkkkjwh+zU0wQ5xJFfuhi/pW2
9C7Pulu7qUCPwZ6oVX0YYLd9SRZYSLda0bnIQL0DarFi2Q7wVGrfSnnnx3F95DKmoXSmj9TrRvAN
1gBdwX+j9rAXA9PrMSviY+YWyF+mOotyg1xBqdrxoFxvq4gMl7ks11JWDUKzZCtq9NNm1NM3QCLI
TVtODUKFUmyZZ/0gdrsa63k85AscU85LZLyaNrTs7kAya75tvIpsJuYU6ylt2lWTWsNqaVvnOAk7
XIrePvZODeqGSbs/prZk8LLL3l9G4B/sWt9A9Ck5SSd9UDM6xHrkd8H05XcpPHe3jRX+TB84ytOh
tVQ4Z513rwpzMIvY1PV0W8rlsVq6fQ/0h2emn+U568pNe5d41VNVlK92gZjTIKSQvEXik81ImLoq
dEUPKS2D1LFuhYXE/jkaysqoVuw2SbrVZMW7JBNdqNWAUImNIWs1kiY2eHkLJBuBIQOwRZbrhKZH
IfVHJ0TkUCRFnWw1E/7aIp2JVkTUQfuewdt2AruvViJX1RtXHM1pfIrymcwgwRxec8tFWD5yji9F
6yJVzPElhzzUlUvzzZ3hqJXib3Dg2/CW/n4ZIGOGH0osDcchP9Ew2Xlg+qtBJJUDtXhNw+ebZ+6v
wc7//dMzlNEyrV3MB/lk1CaQ8jD5NdbE//AHX9ghcCLDDZJSOh786L/HgPFICzILTAjbGGXl8scu
wOXt8jGDM9at0wUYE5bTLCC9knfOPBWB1+ZmuwzTsU4cHP1O0L075betdk804dPesRqkjPqEZ4ec
W+Oju/AEiVJmjjo1ExIqs7MHNg5stBl7+fcGfWODOHcgGInaBf9q75DSJmgPEy0ipx0550ZaKzif
eu3J1b9H+ro5cBvhxqGs58CTvPT+oam9VB3vDXBv41rM9bq1r1ihr54c0AaoxUqUKKUr5WUbv5yr
Mqmq0awWKAGvzt0EqFAAdF5o+KklgoyrvuN5t/8+DRiROOx8GmwCb+vv0yCgAI0KWmFWLei2+scB
pBn5wRzGY7W+Nta36/dpqPNOfjrcbbbEI81KsyKJfixls8kdemUBvzkMrvAQnsC6Msovz/Y0JF47
FgUSp6X1O3GyFzH3R9AxrOycTVdehq/Toa4HbAOHp+U64vJhmOOld4Hc0Ctix0HWLJBCsq75C+fH
5e/docxj3BWo7p4jp4vHp6mhRcTsRa9akbz1mh2ttrrNR1X5Zereynh6z0cCbIUXGUE+WjPvRO3u
XGGuNFh/4x7hOzxIrCN2k19KzLYBcWCyOHrlZr/L5lGrQ5c+/vt2fbN1fw1xfoc/nQ4HnQ9elWII
4uV/XI1Ubz6WpymhE952a/3vwb6dD+dgIhO2wNt+Efh6iWCD6gniCjWuWTnfFbRd5Ul85W06+79f
tu/TMOf//mlOORoCRayRx1d8k6l7GqP6gvo8KdDP7Xxk/a9/z+orRS28fiBG/s+0LgLsWIIHe+wx
XguypO4eHO4QEo0SCcFAcLRukR+uAac3H3EcXIt0v90+T2A5ERDYX2J72iZkyGZEakXX3aC2iOrV
sgiftTD8SvfXBOS+3cD/DnfJxFAy1JYLdFyuOvI41Egxmpeej1eu3zdz4mB3kxxgFcLhtP+9fW4V
0wyqge2qS+1DLtCW0COu1jMopG1n9e+9+2ZCf411cVQgl5p6JsVYrl6OyJdvZtz6mF9rpr42pcsT
AvL2oc3gYDj83pngTkFdwK78pHGvEFl8Nx9g2RC3M2BgvkS7krGEDxyvo9Xu0mpngBThV32Z7w48
/CX4MLjIFMWe81d8umBWjyzfUGM61kY/16dxm0f12oEYtnNf/JFQk0le5xdxqzf/3qyveE7krz6P
e17mT+Pykdil6jFuF0HIJizC/MiiM7nJmW6+vjbaN1bgr9EuzuHg2qQhCqORu/yUbuBxHzvkWX84
AQV397An/68A/4vZXZzFxcNbzM6rmngPOcoP1mQhMbIprpJ2ffWt/3Y+LiYmaa5cyeF8zDsTjdsq
9LKg2Qwraz0dzQd9u7JrX9fx7+Eu5lWlHm/iFg4IuOTQOxU5mxGt/FETjRFfNUcCec4rQ369BX+P
eHHdLEbYUFkYceH1hqRiyy3noePz9t8z+wq1P/uN/3WtLnsI6MKbypxn5q7rUwaYxLaMkqh+7x+G
H85juvhnqjcI9D6XJbQhCh5WqPg9Frthfy2COW/Z3ybv7y+5iC6GREH5KMeX5EAZtN5dpcCzkeko
Lj2/9OLw3xP/3mH+NPELr6FUshWU4gRVhwneMggf1yoUAV7ordnaG/fKzXCubOh/vufTxc+t0rLB
aHw+sWO4AKlLbd/8VmgxBEAhBP4LuaPi6Zpx/XZU5GsEHFtHfEkbTdUwTHyozYqJJ1vvs+5kpQ9X
VvKrZcDG/XeMyyPUpJomOq3Mqpt9EjS3+l0D/AWMNUqdz2KG2BLftEcuruJPvzsxAglYlFSYdBxy
cWJq0U0LUn6IQKo76r7b3e+EPHQoirr1cuW4fDdHgTyiDVbQcy7xwlz0JENRqmRoQNOAPS735QAM
BwdqsRDrfy/ndzsmmCMQjBCgdy+TyoTEQ1xriXOZAfHBt0RvEIJc8U+uDXJx+N04ie3+PMji/HYN
tOcEus+vWZ9v1+yMrmZovnZQcvvb1DnMFXObWGbF24+4pWvJlC/sPXjN/X8v2TdGFaHvf0e6JAEs
oC5eg9PCoPvqTLvGgxQISgS/3rqKGkDCrhyGbx/Nz+NdHDyizv0feXx+NIE+CNzdcEqj8thszqd+
3Lm3ZiV94vOXYq0OwJmE3R5KGdG/Z31evsv38vNHXOxho+jSOh0+wt4lm3yXrrHQq+sdX994Sn8v
7tk2fnq4kNO2GOsxTrb9H35YHYz7LkgiGQ4rgE7WHK22zZpcFcL+UvSDafo8QffvgRtqx/CtcX6y
LV0N63FTQATbhXLFNbrRbw8qigNAzON2e5eZjNZAdNLrgX4jMrkDiBIYUw+gAtRPuytWgP+nVnOx
aygmSuDlUZOSXFysZpyAKKBqnH6VT+kq58spt+UehCzIGs+bLparitlvIteIu5AmPSJID4ljb+rM
/RV78b7IyalIZLUBL+PkzyKvwhwIYn9Gs9uQWA+Z40l/qPoQU0Xe1LI/eO9Gaqp2TqX3bOpPTuz0
vt3HkJca0ru4ybZxnZ6BgmKLtPNd5sxh6gJAa42mCGA8wjwtqZ+31vJiswzEx2KXxBUHGG3elHE6
ronI/nSdLELUnfdWb6AyAj7okUETZ8ihPMbTgHbPnpMGTODfjcI+zX2e7RbRAwwtts4yzBFQWU2m
wZuer7siuQdxI/ASZVh3Q8Amdw+wd8S6ZFeJpgoYHzbGql4ax7qftF58CVx36nShQGmsSKwNmR6L
GM8mdRvgegGsFK7+YfpXexT7OTcAxo0vZeX5yNT5NgbXDSoBk062RVEe7Zr4tYsZp2ja86xTnqjj
3C0rO7O2cmSAHC4GOJKB36Hp62Mqm8gld52ojrIBUs35I4caGKMF+Ut32HP6aEqAT9PF0C1t88Bq
XmddvY32o5edhdJ4L18qU0Pn0Z3jcODdhnJdPdasQPtG1747db11GijUSaAas2q8sdVAD0knjyNS
4TTrVz1bNqpBOcJKzYmKAQQTjj4OU24HWeec0gWYpI4uq7HT6t52yLTr8inxx8rss7pDAlYTP6Gm
P1IPMIxlOpmZnPISFQjFoEiaSBWxicvffWsvty3wJqckqXrgdd33sgY37zjOS4TEcHFwkt5GIc8C
aKalUzAVMdlBSqlZddrcpV1bAHEZy1NixoNDwCWPVhFKauDf0trPeHeYOr1bZI7PmcGRWBPo3WcA
SFgMsCsapQNIn5r+kLhzumsa1FLsVKbbWNdrNBEBdeh6SBlnr7G0nznp19NinzPTgKpN72YwZbgY
CHQ4EoWOzvlZ0yrwMqsKOtXc9C6c2wG5en9yxX0yqEemZmBMG3j7FM5oo+vjrMpTbXVJ0LW9G6Ia
dpqQofB75RB/0UO/ztEXAXiwl0aNoQeW63U5jAlQ/aXPlB3ZSq8ppVu7gGT91P1ICoDERp3tG6MS
X8+ZtZlKLHUzQzsnHzfOAiySo+RmivtgItmJOWpYd1b9IYD8I2Y4FfGifQOMKbfoXlbsV1/Nu3zu
hY+q+DrHg4aGHLWuaLp1KqU2yH0K30PUMs4VquJjFaQgf71r+njec26h28Gh+OjKMuueTUUIalET
FMYOncx+AE3Nlk/1wY0zBpDqlAMkLZ4KpwbKHtilY6PKaafYhK4cG9ejTafOb0zuHFQzwdlNOnVS
7pgEs4dKEp6oltQyIgPwTFmXbFspH1hVDYHI+Ws3IHBsihxKr3YMxQ3ElEHFs7dFplkgp4qj/JmA
51S297Q2L5DLOLrO+HNm1iuNLRbahtY7kE4hA07inZWNUd6oXcvY+wLUVZA46KboRv5glT2q9nVX
+lWrt2ltajh24+z35fkXpxj8PoVUndsuwEbTXAR5U2X+6OUE7xl01LRmj4ONMuGgX/re+zHHCboA
3NkvSnSDLihv5XKKtKu3ne3tnVmCp6CEk98NKg490qAG5RT3iz1uNSqVU9fBW7F6cB70NZr5ugzZ
r4QGUxsHgDXNPqNAihPKTovjbO1u+gEJK2ClWb/u0YBtaVgOAGkXZ9xlC42cgq4bLd7QTBRW1vTW
L+XdKCdUAil/Bi7iYEsK6Fu5tqj9WvUgDfWSP0v8mrvdx2D4nxHHGTq7HZoEgKdTJg1taXaqlqlf
We3taItoBMQMdaAjcDk4dg86p77rlaG9ZPtUuivuwg+fpQZYMf4wbbLPzLSV1N7FNAdJ1o1WdcDR
KWKV6OLSDR4jdbDR9iHKHOQQCmh+oM23wN+fRNK9Wah627SN4vyHZFmggbJUVoFmFhNitQMLIEDe
7jvYF6MaX07Nflb5Fl2TQYsuoCpNQuK1URrTdTaQxI/JAjBnHuubzIOFKQDptUZEufFbY4ufooId
4WKnBURVtbXcFpXe9qMb2B26ewpuRabuPJ8PCyTXQUirs01sEMHxOP8tXHLImxuXo6LaLosK1Nyf
Rp38QLf5yVuwRsLaOPWyjxFIg9UiTLt8VTe3c0mOLfpu2lKEQqOPztIbIEC3djbtzTSGeQdxsrRA
YfVUJUDqjvjJgm3kRNvtYi1064DJ3inzu66uoZOMJ9mGgcs/KAGtuXtoJmi+1PZajpAqaltwBcQU
aL0piJOPOr2dvSqPhi65B1/CUdP8VOYTLnz2hB0CuSdf86QJcYJXCgZwQW6ghrRLdoxF4dN52Wik
UnMLXdD47VTcAxC/83S8iXV8Sr1pI/uV6iDJYv0aRR5CBjjsy2prl00WTPWAYgTxCzVEzsgiJbpI
OtWxYcNrYlO/mY+4lIGr0jkERhAML5U61tYv10Z70x2QBCsgMAM96TU+dqpzoLRTuBieL50bhtRk
2emHZaZHu6+doCjQBZ/rwOUnY3bT4u6aVD41cwJkfwUY11NNjO+1U2D6Eo0zv2TcIzI60dw+lhVu
PYhJEu/cNjW8O2KfwYLSLA+oMzwVegpT713hwefxEzoaglQtaNMp8NCqbVuVL1aDP2GPvuJpOKrp
lPD2sQdSsiucCv0taDtKdA9MJdPDrVHZa270C5y9I+i4RUjz+VdGZoS3Bj5XC78BMMxKAsMPRWwN
8VBf2vTJq9w46LP6uUf/l+fVU+Chtwwc+i3McgkKmeYVeiCtX87NG7yU3K8H9jACpTr2+U3tiPd8
gQxKbcVo5pqB0u76leFooqAutK282GzLXk3hyNybJsn4VokqXbuZGxEieFTA2zHZtOqoWSvN3pFT
kj6fcwDYBCDaGO5mdCRyR4kD/hdT1qsi52igagfoufYpPWWTx/z/Rdt1NbmNM9tfxCqCma+MkkaT
nMb2C8vrwJwzf/09kNceDsQV5PH99mV3y1VuAew+aDS6z5HRSYEGfvKgDLrqjEm3OF0vf4jx89Gc
3YQYYasbSHM0ioXZIsGaJP2pMMvBlfUYEcXT7924GBgo1mIe01BFzGMyt/7YCJU4DDSUFZXwU1vm
PnopMGuSREAsHmu+zDNG/3x1z0qmEhOupdl7+tvZxXOPh6xvhy7r8NDtQtTkBFdx8lt4OPToUruF
+kLmjrsADzPFYd4Zb6rHyM185YaStz1yy/8bFQNsBQBT1E16VWK2Qu/mZcA5hhsf+VhV/hIC+n5c
vtCeE+IRlHFWNpgd6OUyVvMJNlpI00Z2eYg8ATRxdLmxTemOyPvxqX7iWKU3LuZGhpliEc8NOp4b
zl5Kl7ka9EAtBjx96V+zd4ot70KUD9wWChASmJq5HCrnZDFYp6oS9PTR2emzlrTSxLRSnVQDLrbQ
scHMg4PJHFuJHcXCcIg9+dGhDjhyOvSyzK5ybZOpFqRlFDViDZtlnXqz6FVpwXls2PKQtQXmZtvJ
mEqchnLwkKyDGszpQlRG0LfK+VxbYbI2w1QFoh7TjSSAmSpD1uO0EcSpFDc8KN8yMEWqVi5Z7Z7W
XF4zW898OCYIZNyUG0PFJoJ/ujv+FOCqMug5XSMbyttPJhqMdJbLssdCo/pe7gU7VAKcFhzGtq3q
joY3Sh0dPbJBDIMp0mWyMIeD3PYgDZZAQlnbamvnaEiwmqfO0ixMrgDjEQTgW+MWeLZWiFoIod0B
MM0O14eFjgw4WXoP/X+u8iH9PCHnRfPxZBO7Cq0OlxHrCirKjbIxFovyKjpC0U97VmHFhWsoIrVH
+Klea8cH/Sm/RWPtHWXbAjHzE1rP5l3m8x44tjx3bZcJwU4ZiroD+TTGDIPbeurfDBiYsaUGhQZh
TnhF0c3NfT672OprlyVdl/QGPmwIghqzNz8NTZMgQsg7TkTS381Cy/qUpHW81cGVzxIYagK9x8uG
dhh97KWV7ut9Y88QpeS1Akk8a2ztdUmiuNFgTTx0+/Rgurj8+oqtP524oPVbyRvfUbJfY1fdFocY
9IDkG2fBG4XJF2kB8yHncjGUVMdPoG9m5WHYpUfBV3YF12O2Ho1eWGIwFeqC2mTU+Ijq/QQq3FGB
vAfC8j6wQgighQ6uDw6vGrp1Uqw/JwOws9apKl7HcNKjPNL37oRc8PIGbllYQzgN0JXDlF1QLmUH
GJ1lXJRRpwiVxb5s4pwG5QTVioH+JwxRaCyuFYkqZ9OAaVuq6yAflxtyR0m4oOzg8VxyK9JU9bcp
llI7ExcCwv528KZcOCoz8jOUbER1+M5Z0va2PdthPH9E+bVSFSxp8MJdgzLSZ8jc2sthdpo37dvY
A2zxlrb1SopU5dkm4+pGlcdNGcNmdKSEULjFUb7Ln/wnyXwN5fRWOra2yLi8VPfqnA0NxqShq1t4
aPc2VSfG0GMDrVKa8ZrEsFGq4vjkZqit7TJuj8fTJZ0DOCVl2pyOqifHLs3BMVLt9u/qCjULkOjw
npK2nq5ebDB1rlUsjBrRIMsFszTnnb6hBLszv0w2FSjKeq5AN8+FmJxCjBoSkxCumgYPPZ4AAuPN
ZSflGWBDe1HjuU/hL2kcW0L1YJAvlw3wAptlzS7bak4ws4loQ3OC0h67MbASlIAkSMsO7Zs+xAU9
G614/BgJhfuXxplsaRbRwAuCd4RgZgc+fZOav9F7Qu3xJ6XO9RlfQNiZ3LNc4Vmz6LGXqISiYwBE
AqkfeRjep40YDZp6zb1sQdnKwnT538GnzrbD1hWGNU3UW+CWlEUq8ki+pwstEIBTwLk5/MeF6BfK
nElAjyRe0qmAW1JRl+7eM73YNd0SacvhS3drhFxco/06bMryHOyYD3sZdQEK6mg7RG4NUgy7GSRb
kdGqB3wrDBTNkY9lLc91LuMahvpemuzLvoJYDr5mg6sDvfbJw13kmbbqy24w3MV/GesYQHhp0KyH
epYkGEQebNVtbk+1xwkH3poYOBkrtYzGFiZkyc72qPI0NtkZjjHY6V7GeLnNZ17knEjoGn25LMEM
kgCjMb9OpN+ysCeKwqtEEHirZJq/2mHU8ECBVYZ3w1H2KsgZppAzNFCsPV0zebNx3HBgUCYtQvDL
0/yIypwsuZ27WfaYop9hwfVkll1wI+3MgvcxqT+cxYSGc07XVLyYsS0u2kLmXEhpGuM1eOvZmflt
gmfgn/2/ToCPHKEc5fPzp+0zcGWZcaOQxGhWn0/h3+1Rro+81KZ3wHlffQ6509GbZSZ1ZY7xoDRG
nVTUYa518TV7i6h7s3Iq41ZQ9wSD2Z1LXBmPuQq6TiOX17axeUKurDPepIltk9Z0m+cQo8PkO2hY
7Mtheep7uvQlGf9ZBLgsnip+HhwANTtLbX0CjcyHOXuYQR9xUJzRER15woyWPYpf0/owYdwX7yKc
n8JZLNuYE7UKmt5S/JJEwMP+gutLnnAI4Tluy6py5ss0Sm2Ckwr0DFY2/5i70SXF7HP2lGeGSYSD
pcBzZoyVKD64ar5KqM2SOyX2BWmHxzuX8g9G3zFWB4lCcEC5Kp6HbsU3+ifphkvCydtUilerlBEd
JFOmQ6ra0+LuzSJHeBhLrL5+bwj4DQGIJkaUjN7VguaA1MNa2vJTXwVfxqDm5Hq8LWFOtEGvx8CU
4MlE/afCBGqKJF0beP36WxUqYxWubBE+1ZeyVXJ84NkHG4Y3vlnu6VVEs6MESCy9W2wQWM27KxKw
rXs+etDB/aiKaGxmZ6oU9N9qST8AEUfxXY4cr89vM0O6B3HH7QAaEjU2Dmq/4E2Vg8U0QM8CeGWY
2dmlF0o1kGG4NHK8WqHZA6x/S+lK+uc5+pKN8U2DZoXLHk5B9pJN+rVXXkV0DTTDaFnw5kHcQ7AM
DGj/iEkKoh7u+bZ5oKKzEdShpobrOYNPetFBrDIff15kC4fcpL64F26jnWjFTmajf+Dy0rYR/9kg
26GayB06fXPs54yaEfo33w7v8LzgU+7QguYNql3ZsTeMHPTbPthWdpkbexPm4mRUWCgud6WF4WQA
b/JldsBFfssvbG7iAhWexYymiOZKBhfiSK3UaQAu6EGHZjCoBdcNJ+Q3nWRlgnFMMEpKRRHAhBCB
uCjYTfO9CXbHUSw4QyD/sXXPi2HcUR2lSOxUfDK859I6ANoN38XvwTVJC221Je85LiJtuf9qZUwO
MqoFpoACfKp4tgK/8iLoSo4P02FyO/sKjatN7FyZY3IQtUQxJw0RbQ1SPHrDkm8qyY19cJ9q71S/
u4sO0nTkrnLz3rMyyyQfIBXps7mC2c6pPwwfwbZEWaN1Lw9tkM/RCeXeKat74tJ6ErfWQd2dhRgN
IzcqKHBkzI0y4TA0Asj5+4meocN+hqXUBRH36SGz1m55dcytLV5bo198BWgjGisKs4W1sAata2se
wzx7mw9cteKtU2Jthwm7cQpaox5n3LNweS28BGrdsh/tco+3oM3Sx9oSE315m5nloiyIvh3V7gsP
xknd8Zqa5uY1a22LiT8yF4YhVVhVdKRSi/Nwn3gJsRVH9Ao3Tj5dMVC8dSysTTIhWEHfJQZNHo0J
4ikoNMbgUsF0RHGXnO5ZM+8Bagsw1waZIEx1QZdHCGdRFkbLDEK7Erg+v3WUr20wEYe+PCJ1EhZF
i7YB2mbVfSSj43T2RPRnzJFFqaDQv+BO6TcRTeP6vNfDt/zDgftBmUOX5NpYiA1+yOQFfvIxPww3
qpv6YPH1S9Am8cV6txB1tXK2LC5OQZlBnQNp6u2Epnx5N90IIEBAv/gNn/Jq8868tsZgC9pAEYYl
lndSfoysWbGCB/Gh/BocO1fxkkM1vuPdbngBaTIQs8TdJGQmlnj2yMCt5hCOI7FD41OLMZtKw4FI
VYjLH6ML0sRyJ9wVuxwSZdDP2wsPjR1/A628z7uzbp7G691lkGdok7qM0UOGRCbcaSDAwiNAgHG7
ek/7eLh3ZJ6zmgz6ZNqoSvMAe6AkhghTs8eB7NWO0VtldzqS+ZV4DhiwqpPGoilZnSEBCPvJrkFE
QybOKDzPAgM3eiuVipbBW8xAkRylCgNLjPuQlzlxYJQtkHdFqucCWgY9zDBg4Dj4oIMH1Ytxsjfg
0nRTJzpwUY5zspsMuIzgo56EGkgK1UMqYYtuJZAWOrqPEg6XQmwznX/2xrPCOLgcezL8TKtnlzh4
kWqafTDkdooZGEijubj+C4mO8YcfOZJ67gV8K4ta22ewRss6ookCdjhD/w5o0jFhgBEMADn2WLaX
1DqAq0tNnZpSWu/4lV0O2J3Vy0sSR42p4Af8VIUD5c54Kw6fQFWOQeLGx3yGlaNx7zU1kPW6mUxH
KjLNHGqYbV0ITD+Obm93MvjHnWZfHkrbdIub5TDB5TIU70CBel/sFMwH4dHun7/0uPNy+iKB2WtG
MNF3M+j9elCFpj6e7JJDEe44t4PtmKKMGhilpCxcL3PJqGrqsZ5gLduHO7AHL2gbuUUh4FgdwCif
QENpsnuO0W24+G1TZdoqxqFJ2iVATMnFCMr/pxrU85xlbafIzyZYR5YKIUoFLEu1aEkFQxSPUDEO
XepIAKcAM2wVeLp5Zjm7eZKlWGXmUak2gZ5iZY1DzcJ9VcjdxZBFATxJNr9p5D/Or+eFMp6blLks
lIX4a6GRnd1TYosZE3PpPS9OeLvKHJYFiKrACgZjc+7LOZiRo/fgfeUE4zYGPa+IOSErEI1LY0OQ
ekyqaxg6OhaVwZKK4A6dPwddGh7F2uQcYPSAOr+/PdtkEvS6npZixDiGJ7TzsdB1DOp8JPlXxRjt
Lv3O8U2ekzCnZYtJNrkTYYz6JlWBXhpfcGOb3j+m1Od39/Hije74yivHSdSzYsBnM01fxGxSCbpR
zproBl3aQAZGJHMCxRtNiSluxztdXSBiQwcpKZ1o/JDtSrT54TThZzf/karipZOg4Q0COsx2Tpoc
VrWM7aRPrEoF6ZwKI+eO4uVeNh+4CeN2QvBsjtnMIJQk6DxScxII/wqAST9YafA4Nx+7Fh2Fk93g
NaDKEkfKC5uzzduu82yc2eYhFpuspGiNZ8kJ1y5I3bZ+itkHXD8UD1pBVyhjbQf9b5uskBnR5qgB
KzhaQ4sP2nuqAAmudA8JyYMSfsAInjXvr+gk5qyUnYBX21kQ4xMKgFQAchTDqj0H8kSvruE8r5O5
8siKEWRtQ6MENQj5GB/mhxyUdsNr3wU16dkWXf0qIqVRzlqDwJYCccswhm5bbotvKfEu+PAFpxlc
juNsQ8CzQQa5lTxY4iQ9GZQ9King53hvvcPUlL24oYmbVYb/5zxg/cfh9GyVgfK4T/q5REaLjkYV
Up4vl1n4JOEtk+erDI735ZQo0YRl0rtyrzrGe8MnTp/dTbvlrncWNzIf5h1Y2Tnby/NWBoOWZFHz
rIdd2ky2OFNzTxusqAY8KOry+yuikmeRgSGxDdMCvce/LCZIRn9bbHX/ivYEDvCxbbdQFDBzWQMO
nLQGf7aIQ2uQtohfsb7tA+W367Dvq6g/VJpWwFp/UA5oWKNPY5SRAE9jwX56pNeR6zaW40Lsq2tt
ROgOjWAY/GS0IAHdFN0iVokcXHuboS3XfxV5NDqiVoAgM+CTKEspGdRxRzSjC/pBwEweqUWen3Jg
gH33K/PeBAMZzo8J8g+ghEGb+EhfBFIIPVlJeriOGZtnlf75Cu2MdMwUMZHwLSGRhTu7EPFIAbfz
t2dvYYEmEkhY5Ng+LYqsAtNspJ2gTnMcInRaleqby+HOWw+DMiOIs0sorQFlmttyVO0x+XNxVMYf
GEAReuhCGhQ56WE03qHz1l7urj6OOGDCUooLYGGTZpDBg5Ld7pzZzV3FgL4iZh8xNyCB+ea1lY7n
L8ZkMuCiTI2YVvwbJ/AxfSx+lg7jXQwJeIzwKBZobh2Qiyg77lMDjaTzTPW3YYW5fDZyQMaOXj7p
0fviTBrAsHLF0cszyFxFezWZgxaicqf8lGhujWR/hPgQjgYoQIM5dn/ZO3kJscJgSb4oQzuoWOFZ
7ZbbIM61xSQyS0DqZaF3mTNb/Dox5wBSGBhpxTqTW0yVey0a36mvgKwICZp2TR2KExEKAyioBWFM
GiPnXukuXpF7uoeJxT0UB3PvOmUL7k4yoFLRi7wyvG4neatj0GWap6nD5NLPr0Z30iJ3xyMV8r6i
pMf7bEymogkJhOkCfLYzF+G6IweY2WKWFqptYtBjIMRQs6GHlqk8XA4ujgW2dKUPWaNGBXZuEhoM
6T01RPQuWzi1bFwAKJXBC7EQxW6pYULxaQUpu4/90zvI/d9eZdlqVUwCraipk//5l+G5N8va28rG
1I7007zCFu8jMUABYvWaQPn2p62udyXfOLR+kDhQcnKh2GUerkiPOTCvMogRgskN7+UwSmXaJ9lZ
bhYQy9q6LzlCdLiit5QTxCoDGE2QENLRyt+rB1g4kawysFGCSCTowld9Q05CpzKgURik7ZYSaJim
b8dgpymP4iR6+XLXFC2n9sd1TSYVyZCLJOJMv9yfNx9sbqEM+iXo3lBSc8ZLqgHcamOMkPv/KjKs
bDEOMg3tMksB0m5MUni5m0PN4RHCEV51gO6eLUccaNzex5U9xj10QyexIWBteCr7NUP87wXxinjj
7STjIdACDbMgfNVO0o06Q+TVwhgH6Ssl1eJURsFWJU4tpruQPIyJ4Ih173DAfxNFnk2xrQV1ropJ
iwZJEJ243XG4Dw/xdKjRmlI6S+/wmyeov11YmskcNqVWRsWY010UPhuh1xZepXz6yzUx+WhBcJnR
R6yJPmgpbgy+hxE8goon7kKHxy67XXNa7SCTkU6GGlD65cELvmu+CD5bXDYhVwdz+vcrqs+bKLwy
x5w1EMElZqfSD3YaI3xZp7xqaIPnIgyESBEUNqsIn0z0Nd8QXMjU+cVNvkdqikctm3dh4jg/2z3Q
lj1kHSbs5zJD3yKxlfZ9EnnQyeVcWzYP7dVGMugxmk2SmXQjdfOgto3Vjh8v+yHP1RnAKI02jpUa
Bkz5a1TWVp2Krl4r1mUrPBRkGwaiIG1IY8DM2WnyyhvR7z0zROYuW+RLqbWV8j9BXLDuvizjxE0U
J62Oc/IVZ9flsIIKx0tbfSiOELz/N6xA3iCtCqrmeEVBlX79/wZCkAq9NBjmRhyDKQfkG7ppgwOp
TQc7MI85mPy0t0vQcJKOy85osDNzQpDU4C+GuVD30GFpF5Nr9q3N8UX6/S8tioGKqJgxOmLCCvXF
+Ga5MY7yIbi5Ihm9fBobIpNrlOICKsEYnniW3vO9/jIAGuycXByZOmgr4Rv0PMELmLwzQWljzrQZ
zhUcjTd1tH0jW4UZgxwYmRxrI8PiZnIYcpCOLm+rPrLq8D5Ha44QSHc6hLsrXm/GZg68MsukHWU3
GYKOUVkPnStOWrUzHoq7W1IWH4se0smNOpQch7mM9XiAehkEVQbGi0LDzoYJyHtACIWnTujeggMe
FIKXfZMTACcYXdWERTnMqqWAa07DjVF/V7sPSfR02QQnFTBOf76yESnQZ+ll2KjnPe0Gl4+ovdmD
tJcP857/ZsFbEgMhZd40U6XAXN+8zxqs6pAZHy4viWeCyTb6QtEVo6CeOH+a5Ns6e4/+Rc6X2W5R
fPa7E5/AattwLo7EKOAF8+DQ2dfWhhqy4bTOUPhgHbT5NaLLZ79xaotbWRSkkiQzdYYMc1AlKNaF
muPZ3EUx6cVCsojym/73y/lfX1HAQfQynMahhBY11NJfc2ByQPHUZLvaQjXCHhYawIKCovGFsi20
n2jTXOaaCR+DOXjPNgXMsmhERgtzr+GL2u4KfPZIthkgDgYNm4mPl4C4GZNyxCqKW/pmPj3SF9ar
3js5Pnli61ltqGakLch5ke2M3TGPf9TQSL8cyzyXlBi8AM2OXNT0BvvaAg5vSQx61I0YjYoBg4Xw
OCy3DShbLy+JZ4DJN0YTKpEV9Yom/gIeT6sKW44FHqaflPxWnyWsMikKTMQUDqmdvgsPNUhU6Cu0
tksxYTfrhnN5TZyE3pAY5Mi6bFRMevs/L2vwzxCuNQYzijBTjD6BNdrB0EAyxDcgfo44zqF89Mr2
5lVkMTlGaCx6ttDi/NlthVuc5/k7+6QPft7FhI4gfVOZbeJpyDCeQHF9zPcy3sGermjp4fgj+5bf
KOhIq6k/CjeaXyh24VDQiG1wrxcWREVBmcRr3+UkbexDvjCCkTfrcZTJ4vfFzMHHG1olaJ9zcAyn
qcvxTd4CGQiJ5iWPEgpSjde7UY49BdYn9mAPrgpquwhzoD73fZH+pRduFTL9UasQnLtkHkgEFy2+
0vQg+5ri1Xawc8mBTfCTvYqyRXt2UnZOuhgyXRxLfMY/v1zwNpS5xwyQSdEK6qNh+12KoUQ7/yWA
yQycCAO6knWa65wALNhnaL/orDA50obFBDMNzmUf4Vxs2bf9OYLIxTzja6kSRErMx6zqbNO4yQKk
WYqHifrL5jgZqswASlOOAijcsTwy3AzjQ5kcp8W/bIIHJOwTvjBVSz7TSs5rD04eKitM6UPQEgyC
NLD45zDJ8UD29T5aFKJGdHEhJOsjtHRqKS/D3/xGiqhD9hrq7mfMmFKa5bJMkE5psQQGcZCdido+
i1KOK2yu5NkMW8suey0rjUqFK8SRqwwfpUB4VTCtTDDfRc5mo1MDmAiWVrSmSgDFiql/blVzHxip
uBtbdXSWRHsTmzPx4tp4rw8Yn0ln7p7yFiu9BMUeAKqqLfZU1f/JjQ/5yNFX2c6BV0tloL4KhHiu
qQGKG0poq0/TDWBXBZUpaPIsCUIJe94L8eZhtrJJF71C+nwWBT3PYTMVS1efhMnSy0qzlSWCVAIU
UJRi4TEacHyTnY9L4rIfIWczeDlaq/W2QVcaZCgiHgxTHD87w1YrY3A+biYCFXdqRgrfZLO+a/S5
cLKhqtxFjb5dBizeNjKQT2Rda8DBgXjrR68SBsdQcmdWHvqqdcRQcC5b22RX00UNrxwqdExAf/vy
q9EB53Qc8dVmPBCAXe2dIDiUcrCSUSoT7K/tDMJI1MrmK7rFt8JgbZsJgyRZhmqgpw1qp5Jxm4wD
L+S3so+1BTYOFswrnYpxcjVAYCV29eaxln7o84+uBZpFyWFqfpTLXlQ+GENtxxg8uLy/Wx66/gFM
ULRBFekCWnWgm3OYlR4Un98Lnmbz5jVnbYT+iFXkEbk0JWWAEV15U+17CPhBrGXG0Fm9x0AMfw52
K0tY22PiQc3NpZsLAClCb9eUH4oAPNq1JYkghRcfJanjbCLPT5iQ6Jck7rMU9tQK+mEtqBJkXohv
zhWv18RcpSK8jCRdSw+HsLODsbnrEnDqG1QgNyiIpRpKaOlG41OVZbvM2sU36xESCtqEoZ90sceC
fIVEX+eaevIkZAFUrVAYs7QcE4iXXYr7uZmsqSOLkCUhPvevQv1PTlcoWfkCv3hDg5AFv9XGsAez
XAtRV9HHFQoQ4U18wFTcYURH9VXZOydg2Sdm0ijB1NK1jTqaSzFQCTIrh5Jhq4onec3hiubSrerU
eoEMCkHPSR+iAV9ePMS7dkTxcrAjVIrcyk+fdN5UziYr2docA0nRRAxToeYaB4Qu9X1EtWSkhzzN
nWaGSF/k4/2q+JdxVTDyYxe+E0fDLowbZTdyKSA3Y4tIKE6hwwQzUUxsaUM052JoouyofytT8FpI
is/x120TmqxpiiGaJtvGIgatBlZLHJ919W9BLp9QkBPs+Z525uvx7pXlVKznt1EGo0r06CT1TI3+
P3HUr40xm5j3ipBDwg/vExUoh+TYUsDJZXJ5Jjc9dbUmBqNEPW4nLca3Orva8usvmxi/ssWATFWK
4MfpdeSPw7xbsgzrUXfJqL+R9PtgSOxFFb6YQr0Pihkie90O/PZO2C14y2j2aOK0xCK1oWRj41Dn
vIbSzTwDpOdfxgKS1utliadlbHbyeak0K9L9ltRW3kCKSXcv++5W5rf6sCwc1YmCRmICWwbxsxSj
D4Z430eCs4gqR4FgM1FYrYpBoQXCgwFuI/i2WmtHbXwXipHdE5F3M+D4EMufgd1Tl5F+1/MC5d9H
oUmhYZWZaMsIZgfxtdY2D4/VHjJ5UB1E85zUiPl0xrSK6GJ0LT0AzhvwsIpOnF3Bw8pzRgZmgj5q
oNUMk6p5X2fVIZP3nZR7i/RBKT9e9kWehzAg0+R533Qh9ZDOG8TFMavYTWoebQbPPxiMyfWMNCbd
w/+JfzAoMzflAMpjWDvrEuEnMpdWRkT889IXw7yp0XP4OvTk2aJ/vvL7aioWs0uMDaTmr2urb+MX
RtF1McgBei9VMhOs61c6+G/fBt/SpfiilpjUZSJphK5eWHp1+xpvHxn8ENNobkAt9Br/uJSl0MUx
4FEucVtUKsIrjfZ5CLLYSHIuB/BmYXD9pRiwGEypa1pwh5yf3/xvxds5Bi2SNBfrYKBo8cfCD9x1
MZgRqlNYaidkYm1x13UJBOlXYgBDFBsllRsABpk8U/ymk0NdcXB2s2K8+kxsY0s9j/kUib/dvP1z
sYfNjyXJkmwoEsSQ2SdrJUw7Ke4FgC5oEIkDMoTaqm46jB9ApIpL17WZ1KysMYAhyrUiSMoJnJQD
iW6kz5OH4wRk87kNWb4JRLJ59HDFcyX9i88yt5VhBj8kiCL8vGsk9arFJu+vbLHZrm2t7DHoMYC5
f4pULPR0lgUfCLQe0dkj4vIB0e7y8SvtBwA9+xVL3YTKlWkGTdQ+EMtkgA8pt7F2YxzyHTQr92qB
3QULfQ71bh5PDg2yS5vLgEtRKhgDFsFPXlfBEWWve7kGB/JEbIjM3Ktxtxt49Lzbcb9aJIMxI1ot
ujSEyTOM4cb9dtFjZYvBGJmIY60S2Gp/9JnV7Ws/gE5cD45EKEDwexQ3cWZljsEZISg1I28RkQ3V
D9c+L+SdofmvOQ+ejbBv3MEUa2lKz4NX5Vqc6GPft+ukkMuoh7VXRh8H1NjH7T7VBzWoYe/MO/i3
1c0caLWTDLIMyixNooBIn5L3RYUutHa0mqR01MU3jMYahXeimd3lvPdLXgSwr9tiVhRhWsIr/ydf
kAEVXczQWJTB2q9M708Kf5wIOOl0rlJYaFtXWazDmKks3mKKniRUbhOrHicIeG7JgEhTFyIRc0Qa
BHo9TMz4TXYboyWBuOJOKZ2RJ2a6fbyvfIVBkrzQSrTHYmE9yGIW5zSE8ZN+A/Q8V42vcw4D9plb
bqOywfwRvPO+dasaJMNej7nu2ikzCN955JZf1aS7duE0YF+9q7YoSNHApFiGT8mUH8ZSfJtOc2LV
SuiWCnlVbvu8q+yjd9qCerSTYPBVkcBxTvbdu5mlPAkpls32AFas1iaiBelQq5cgHFpBcc90sqP8
cNlVN28IqyUyIBP3Yw3ZI4BMELdWH3rGwnvo2P5qmqYrCnR2RVatrVLx8tzQU2cUY7cNTK81Kskq
s2EHVtfUWuqE2x5xFn6SAS4RUUIFGP9lakyONAlGbwqTXvqR+sZoPo/ks96WuyXODvoMRWk9c5tJ
taNusXWtdYKCt2R6kL5wVMY+g2kjhJ5RMc4jXzIh6dTWthZKTpV/EFMIR8ue2mZOyus1OBc5Y4wy
uRKRZHA6EDP0R9vwJfFecUtft2X1Rvc7CNxDUar6WvFlDM9wgDHLQB1EFMiU6zCr3Q6gqYqhrok6
v3pLufej+RpiHN7XZbBOyicpiGRYjI6/aKq0k7iuthMc3sXiLCiZ5TE5U4NnhEpRyshPIgh8J6ql
xhB5Gh4vR+G2w0AugUhQ6NFMZhOrWZ0w99gGXlYJTgGJERUEnPkh7Fq7btxOTa02eHfZ5OkR5NxJ
n20y2yjWgwQ2HDX0Z78A16nyvvpKr0yyQ/nUFOnEpzZeQ5C/vaXPhpktJUToc4hHBF7X+U0KaMv9
Gv+6vLwzXDt9t19GznhkjSYdCiGIIr8FT25eVRYljX2FCTz/mJoJEkadZcgwSTKqZGwLX4RIex0U
dgXV8ssmznte6DKgIy1LpiZB/JiB536Zl15J8JGSfRrb9Bad+uZt0z9QfQtQ+RMr9cyWw1q2+YFW
Rln4jNVZGBM59OXJI/1blRxinWNi8/OsTDAIqcqpHksRTKjafRI8VQWP//2sHsBsHIOGAunKoh2x
cXJWWlL8cRK/xAS9NNMfa/FSQzrIFBQTyl1nQsdpFwpC0sKQGr8v50e9PRYjZ7M20eHZBEu5MWRL
ga6OKPAm8oNo32JtsCsZmiPpjRTmVrV8aZKYEz7bjreySS9Cq0y5a5VA7yY99NsKPIuUdyym75t0
4IC+bwLZ+fnd+X345V6ydBxGItat2BeRL0IAGIdJeoMXVVdrDuX+mnGlbQhcLZKJrjI2FFJnGkTo
y6+aeSzqp7EvHCnUHJMEEIivbWU0LNRQXbOV34b9joDudfkahpFTz9/NfnQvhzuF3DNIXv0eJvBS
SZrNMdRC8ALWnpald1XV2t3cePUEOWKpcru5/3zZ5Gasr0wygRiZSt4XNUxKzbEYbuTgGOmc57nN
WEcnFpEMmeiYYH7pSrlWtZUc47wulswlHdjdCh4Ub3/JlQ1m54J4UVNpNkK/P+Bi54xvfh5mpkc1
C/89zIprimJbi6P66uheo9zRLCdgXJO2LtK48qt6t4DutIi44xdb+c7KBFtRSXqEf4l5RyR2k4Mj
wAkemh2VVsk94aG8uewP5y5oisQAD7CuSIqmsCPOhhjJxbDAH2rxXphnqwxGJxVVK5EeBfkG6i8c
lz+vNkgvDdLVr4AmFiPUcFoYpA16OcZZmhn1RKiRHIV91DmXV3d+KpiiChoOWUEPsXFWk9bGjnSa
Mpd+XXwX5MbKkIJ0mW8a3BbE848GS9A2E9GtIasKyxSjB8kiG1KC/APTaBhK8FohtDQHNNh2I+LN
NhDfX17auSO+NMikc4o+hDFJlNLPIV6ZtI0157xG+nOseGmCSdyUcJDETFPgG8ZDNL+dyQ8xJ5yM
Z/MLPe+bxjxo9vkMhp1FDH2ctU9tXGJGpgwxHTCokL0aOKccz9jZIRdlGump76k3yQDYSAYrWGY7
1nmJ3JYlTdV1jUDznRC2XWhstKkCCTUsVZKzDLpd6Me6fcTsKmdJG2eoKa4t0V+yiqdpBJVAQwi9
Bg5OCWV5XAORLJJDvh/vo4MZvyaA1waZu4uU95KwDMi0kSx69WHZhR2K2JPbHK4I4C0XXBtjvDxP
SrORa4RVmaiHijxVcnsQC86ZuBVKayOMn1dmgmeObAn9RWktk2R2hPGly9HKWQfb71Pmi9SaBJvW
JJ+NaCdogT0E3y7b4CyD7fOp8imrzAo+V47viZzbShdxVsGzQEFw5WtVVQVqOWOjmuWHNqIqzUtD
OWHDNvbooolRmlrCEqK8dMC+8VERSttop7dh1/Ni9DzNfhE5bF9PoWDOUe/m0Bfmt3HxUIMube5Q
v5kg2a6Ku6Ewd1FncLbwvHKL82/lbGy7/ygNQ5eTuUa8Uqpd0N1FFr4Vhhr6o+zG9xInG9s8cNcG
GYAoKjMGO9AJIKBKvydWsJdvy/1yC+Hh3WUPPOeNYBbHYEM9pGalFmHkB6lidx2Jd2op/FOqkbNU
oWCliXobp6kNpsl3DRrnOVi4GWS4NJs6jnxTZRPPAFP887Rga4uA+OZ8m2S6VeiRw1kkzwyNklUU
1Fo7JjnBsUi1zbQvlMdVbK3WBjEGFPCK4C1eaHdDxXMcGlwvLwtwnNXq6M9amU1B02KWBQ6vyZtd
tBRDqmnfIcdAg3zujQtXIoZ+q0v2GL9R2joRFXUsfaJ8nZpPKcj/Y8gK41RDePAYR3h7yjgOuNoF
cS6A88vwVjY+G4EX/zEbEvXN1f4xR4keNCi56IDgtIaejXyjx9BEiT9xnIP3lZizZEmislAN+CCV
uqDXaPKE6pql+4XbvFf3f2eNzZ7aPJYnvCrTclEMLZsT3bz+nkqLF5lzDd08Z3kak0EFNUjoyh4n
QELFc2qvtiNH3FPKR4wVxNxq7OaB8/zNNPpzVj4/lWNXdRLMaXq1m2vRbmr5LWcP6U++4Oea/NJG
NWJGaZCE0Kd9KxQfp5v5vt4bN+OO/O33YqBjyqZcLmNgcQPOacnNnNKGwuSj8H+sXVdz3Diz/UWs
IgGSIF8ZJipZTrJfWGt7lzln/vp7IH/roSB64LWvy29TpSYandDh9L7b255sz/VGTueFxJuCxdBr
te/VNkbw1JRv1EG/mVvTo1V1IFbnDCk9D8n0gIqQHwzBTVNUqdOkluVQM30cElmNVHaVgjlJACe4
TMlS7+EjdBea+Ngo0ZfrdykxWaZgRap0ZJVSBuE+qOhODZO/bYo4q6eIHpU3cZD996TjSwYLJiVK
cvTnB8hC1MXZXlonKxN0cr+t8sfr55LxTjAqTdSmwTAho2LUk5OzfdS/u05AYn6Z+AqjQ1jTFAeJ
6IdRz/0AD6PUXvw/oyIYD4LWxKCh0GZq3ae0f5emn5dhlvBqoy7GL0VHggavL4b1tC/1mdDE0LMF
OtZhI5XuovQWvuUD56ajLIfZQzX+MJODvCON24nXduRCV7BV48yaOslxSRg3OIQMIz+ly+YvvA2g
cSbsp1hqGfrIdmy3OqtouypDs/XsOeswedOxdacDt13N6Rds17adBNCZzbDwl4h13WIKrQEjpPyh
+W8ciY3R+1+KIzdpWQbRbVMFPouYZZstu7AXE0n2/39aYrot43NwQ4S46rv9b93g+Mv2X3IusX0p
tJQ4xwzK99BxOtbP98X3a8hj8U1biFIFkqTMMnWxxJjHYaHpnVHuS3rKGs1lIeBHjQ8UkBzDIqu+
bdqPFTHBEPZloZlhidhqMCw/0+1dMJKD1k0y/7nBP4xCqzbVkWmzmSgXXWlk9jQOMZKHVeBUu+kQ
7EwH3XMV6mKyWfCtp9qamigZSWAF6cQDfX0/1i7BHgNs94r3GVYIUXfaR6deOmYmOaAoIMlYzPGS
IaD778EIdxqCvXpxOsFelSOp4kkHLxV2mxaNy4LWwSIFR12wnvA+Cu8bTZJr3jLNL0gK5mqstblJ
S4h/cqzyZ4Yqblm4DeYjnwv63EpajTslzn92PC/oCmFXgKTfEKG7ex/qb2j5keono/uvo0/EfkFC
iLXyCXVHu2ghHfAyrWm56aB4Od6F10+yZfFf0BHCqE4xKzXlKUz++Pz+mv9uhYu97DW/EXUQoHYT
FAYs/BdX5yR9kM5AroNDsxVME3+MA1n8tJW8fEFCuJhiqKMqnUGCb7JjhxJv6NE+TdjQhVV2eyX4
LfuxOpJwS02WDBFy3qhy+t/9Jc+FGKdfifU3TOKLowkX1dfjMKO3GIg6/VOvhY5m+0EtU6iNmANF
NlMzbQKpeGXkM9TRo2Ihyg7dVgQbx7Jd4H2dQ7/3VI+msImyksCm/KGAoxsE1tdAM8TL6AoTuHEx
WyPnIH8tZd6vRxwWt0CihVrREpOmQ0tpUwLScl+j/68ump1RR6eFlgdWAx48Hl1goj6mPOLSgNtI
owPt9MLRl+yMqNArqfoNLujcd4MHnFY3muLeobo5u0UQxE7WG7MzGzqG3tEskmmeXqLsoCh+m4Qe
mXU/z4JHjP7tjLx/mJbJDdXUL5XCxXPxVGa9ozb5u3DUsNsp9HXYz0lZnIo0b5a8c+wkfaDTVDu0
hdLUmXoszPpdqLRPSVKcsnq6LwbzzuiWp85oHC2rPxCM+LYJ6n2WfgBC2YkW2KJQArS+sfZZTXx9
1o6jnu1M7THRWqC/VJ8iYjrAs/HHGhugBvMdQGecIVoep8K8qULtpNftZ6Yr7/WeAU/dsn01kG0u
3RLy9Q1xd7Z6n48sqrueR/SBCST1wkNdLZxT77rN48HDazGwKOqTjBFCBKWlXaBVk4IHejUP3/oi
MNx6SHaQw8XpsyV2zLK/r6ZUkjfl+nmNqqC/KZAKl25sy72hB2+jlDwU5ccyah+tWtY9uJU1RW7q
ckDh2RpFahrMSVnvZ5c5w7G+bQ5sz0f3W5m92DLpa0pCnFZpgNPBHoF6v9iO6upu6k9fio/TSTtp
yBmlXvG3KWHjVpSxpijYC60c5rFtQZEvRGz33aEDaDE5yPb0PoNTvrouTWMowBqaaryqHPD0YTTA
/9ZL4TTH6VvwV+epbpYgTwp8D7/i/YmJw5+BJfFK6/3k17tIvu1+02atvkPwaFGC+tFCaiAFtdFj
HdnHZgaWYYBGW+RZGMXkjEWduk1PzKwcjD06jESH6/qy6VWxzOgHLwSFUdQR6/x62M3k2B2x8KtG
Yprv2gycuv6VrOCmFVjRE1TFoEo8xCHSLkVZOWw4hbHlSGP/bSJ4z5omghFbzDwOnVZ2jQLGts23
MWgcK+mdoXi8zrpN/dAuRPjtruzZEgZdZcaI+Dl0nFGfg35/ncC2/1xREELgfuiDngbg1e+0P2y+
YOwVNUEaUU/vJ3V5jndmX+HJkNI1b1oOfIKmBCf0mGT0WsZAQfTMpkmKgBeA5moBlvb7JJaYMJkY
CLLWjBmtmAX+pdr8tezJx6HP9uVEJWR+okOWSYlho39EfGlOlCGOMODZKstAqNimx3Gyj1k4nLVo
+sb01nLjpm9cdSY7Q6/viFHD6XbEuS4v28f98RniE5SaZavNBk8Y4/YC8jQ0nRPLa0sbyQJiaxcy
gh9v+lrJlhFxOI/qhm/ZU8Y7hLFKRHFTA8VJJIVdoGcpR1lG/Nl5v7bbF8qCxiWGNRJlhn+IME2Z
PqJecojujdDpPxl7dkfe8Y3arafcTn7hjwes8fUDhFr3HGO0k/B6W1sIUZEzYeR1V3ZamIFdTtB+
Xprl2Kl56qco6Sn75TOgdvetrCtgk+0rgoI7tqfcwrZgOC1tZn81+pR6DZkeQkLPRVkrTrNkMvPD
2fmK3SuKgjuuGLYWxHNRP+cXeG+ZjqqsO7ns1GENO6Myll6n96otWy8iVkYE9Hg5TPUBrK46A9B9
7b1+QDFR9jzZjDZ+HI+J3WzEikdgtUJdWPS+srDFFmBEdd0dRxa7aXs3BTehLN+8afGIYaAWyvvn
xCJLUyuamqh9iUdI6Vnl5677dt0EbJsi5Ft1FV3HRBff4cg7tGNmwhSNVYNeouI2nP6eqnH0GqYd
2lRBOadxrbB6g+Aj90OtPi6dbHnBtqRevkFwJKGm5Z0eo5GuGepz0b7L6ejkduewLvTnWdZnsmn1
VicWvIgaLnGcojNs3y3t53ouXJrnvkVUibPaDPExsM7wctbVV+tdwkWr0NOHpvTKPkzTndoVTmnN
DkCQJGqweZ4VIa4lq7BCgVAOywSxJE3kWOM+NyH65O11Odl8Jq2ICJGFOS2mrvG32JLCzXfzvg86
fwayUR9h3iNRHTvM/eskXwPOIeuFmasfHBTEoigWq5qbsd63+XAbj1m5Q/MephHZXTmnvpHlD3Eb
3lja6KlYAGubyVt1WR7HunxY2sC3yyX1m7R9b2dAoauqx1DFk/n6J26q5+oLBVFqNKuuG15JyOOD
Nn2px0BCYNtrrCgIEYmdp9UQKB0Km1g6p/vpKfCCd43P8cvZQ3ErG1CSCS3X1JUszVURYN8trtmq
/mHlG92a3ZFSb+4lg4LScwnOCYabJnmA2lKHfcUROlo14NvzMRTVA8pbdZO5eSF7uWzls9byJLin
uDYDNWmeaWo7jCD4tHlrenyNfVsBAzJz60AS6EnkQ8TJWOakAxoHckg1NkEH2d3YtN51CZQo//OL
YHVhVqlZQR6gCq8XbxuMdVdp447a++tEtp3ERQqff19R6ZveaoYCtoz3H3+HwUA+CuAQEYDpNMO9
Tm7THayoCbZmCKowZyXuKQzfmVnvpmjZJXHhFO0Hc2mP14nJroj/vjpaPJRaPJkIThXgn+rRXdd/
vU5g+4YM1BmRYbKRTH1JoABCJkEbLSynMvjYB56caLNIOLYZmdAfNMQKuwVMYYye8NaEOfkQjydN
3femT5JPI9uZSX3OTIlzey4VvQr1VhSFmL7WWGNWI9JmtRHcLWpzn4TT5ADg77Ft2k+0m0ZHDeng
JGPij9hauUQasKSVNHOIUZ7Cqd3nRjY7KWkP1LQ8Jc0fhzB7QIuIb9bDvs3Mr9RIb6gRnSM9/dgG
yWPRd/cVulwd0iCHP3fnOZY12kvuigmuVLdrayxayPnSvlECtKKludP1+n+F53v2a5fbEuU7LfLA
6pBB0aoocVhxY+qfolFx41yxnSGUxTs/0d4LPUHE25guUZdCAsOyO1TD4gTGx7I3/K6dDk0yOoHF
fKVrDglJCixYmG/qfJYIqIyx/PeVllFltKr0ubw/HdoldFvlzdxKy1f8eq4JpeAskzFWsE8MkVDr
N8eWHMOTnvgMLRJYpRC9VY5SqEDeuXKNoOAuSa4rSlFNNayvdhqx3E7PQi9THpT8i1kMfpx+atu7
Ih4knmzbQF4uVHCeebjoyVAM5Z5kb7G7zVEBbV8rh0QL/Sr854/MFxPMF6ChiyZTIDxTdo+3pLmc
Y0OiD5vCoRPT4nM0BipkL4VjnoshypIs2le0dlnS+VXUYtdNL5HBzdhmRUaQDjUrx7mKNSRPgWGR
hsMJDzqnxwQZU2f/OtO2SZkaUSleNYQJGl6mQR+AFDrN1dKZ7MFH97wXjsYNiSXTnJvuS79QEnR7
NHS02aVc5Ku7ZIpRX48lIaiMgnA7FvJhic5DwtDg8AOJExPp6iYZv4SraWekRlmPKJfvYO1dbIjy
k11xH/qx23stivkO0olyTBzZ0QT1VVtVqViH8KwzgNeqhuF9zOwbTdOOS4/4BnW4xLGD9M1isDPw
7I8oAfjKXPnzODEnrgfJXW4b6tVlCnqdZWGdlxrcOG+4pakb+jayJ7O3oPbnFm4pMSPbQfiKnqDb
vT5qUTvC3QElhCdweb+tdtd7s6d2zwncXBIP/4Qiuuf5IBvBk/GlqmNNBuorKjK4PEGdRA9ArvYs
pIwXvyD3jYvaqKRCtG1bLgQFj67W9YiHI+IULBJyB0ode7gZRlui7/xiXvkB/UJF0PdgSi2jj0m5
V9TuCIBV5DMH4O5i1wOPWvHqH1jaubGFN/PvGJoLYUH9l8FIx4g/QO0KOZOh0d9mfXMoVPM+algq
MaCbUebqlIIlqMKM0oCPxVK41ZQ9qYy6Br2t+s6j/bHoUi/RdtfP9xOVuBxQsAxZURu2TWEZ6H11
1P/iAHw8o4gRdeKkniF5lm4bhAs1wSB01WLNagR8jqJIPOwpd3RZVmjTda94KKh4jUUESRd0mHuw
jmVguX1WfkDX+Vjru0bRPki4x9XpmlwKCq4PtKga/VnB6W45Pk/TTS5ye6foZBaehNpm+HU5m4gs
0MYsVqoaoQLS6Hu7BfSH5ZWALsSWS+uQnKLq/XWCEnk0BGNS0CnAhjzMkBAdy2rG2rE4kOH4tz2O
mMFX3VkfbxVD8vLhQn6FpSKqQF8CXpzwJp9CDc5qyvwk77AiQ5pL37w6wNLaBK3GsInC1ZVWaS7B
iFaYZrKeBiN+LAf91kC3cZV0N5NJz3E6nzQz/1wboZ/GwfJbmnf5ADF30SqNbes9tJ3f5vQNyfXz
/A3DawBmxDyQLLe+qXmGCXBPTJTYlAmahw0DDWbimxjAF/QcdsadFbdP18VlU/VWJATVAw5dUdEe
ypCOGNHxjfk4FOc+fEhqycTndhl2RUm4u4yMyAXMz4XR9dDHrzROb+rAhZQl9NZrtFbjKcahFGQX
sFbYy7FCJTKVcxY9odHStL5W0dfrfNzuKFnRFPROSwcr6ybQ5H11/X442LfRIXEUrz5IKHG/+UrZ
VpQE7421OxGw5LnHAcorNkKfTRSZFbdzmvle9Tqglu9kvR6bbaT2iqbgy7u8ClHlSPgI5XfgNKwA
DNDjQN4ae3M3H6ZPke4YEtu5aVVWRLl6rN7HUa92cWLioNMcHNEFbJHU66iskXpbyWw0bANa5jXG
kBrZdpwyBEPp8p6ynaXKWmFlBARvHUVxZoYzJKNh98YYO4N0EGJbiS9HEOyEEjUxoHjgPwuq3mrR
7FlDNblqk7wL5qZygik0Je+fbW0G4hw1gWynY2Dg5d00VFVj0iBDqNLWJ7np1aW6G0s0Bbb5rlja
JwXggWGQP9Ik9SqlSSUfsMnUFX1BCYqpSZWywa11QIkZi12XyVqnZRQEka+ysjS1DO+gOTsvBMVM
O/Qlmrwp4KtD8E9YCXg2jQyCh9jgf0+NzHN4s8jkApwDtX/eLSJ9bGy60BVN/k1rmiGbNMQAvOL+
sptZPg+x/bBZ0RIkP2NJEFsUOb3GA0oC4BZR3VcQqGJ89iuv7gd/X2eojJ+CHrBWwbSWhYalSf9a
xqcwD10LqbzrRIhMMASXmbFBNaIct9YX/bvMNLx8KnyzDHbhoHtF0h2VpXpE3/N9mqUPw0L8kJBb
bM5+Siz6UVend1UX78KsvgPOrYu/ccaeqhNTy7M1zDvWopV2iWSPaM7pVz4DxXk0c6oYJNIF55vW
ClFIABvEb32szro/HWI3t4B0NqFJTY097jTKQ/5bddgLYTH87RGBjoHVIBwN33QBtgz3FLuKZE0P
m1cCW4RtMagpk2fsopVQJ1HBZlagc7Rt/+7qxMmnb9cvnd/pa/5dCAh3Tqa8JnmFnpmgBKJePR6V
qVAfqmrBulMW1v5gTEeUnWTIZ9t+d3Uw4d4YVuxZ1Eq/VwSHb8PD8/jvKh2BzV2SWF7CS3HrOlU7
rHJFwn0fItFDuidFf3udlzICgusIEuy1IxYuq7K+9AT735h0yGEzRGJM5blTagMk6KWRA66zMQUh
2MbD9LZx4R8O6KrijbBK7CZ+f6DEvX6qbY+4oikYO8Ue7aHgYI+8CbZ54CTHXX80z4UrK0hvc/By
PMHOqdZiNwND11SlEycqvjXSlVGblnR1GEHeAzOiURbkvMI+8s0CHknONvqyZi84d7fKu/IcnZR3
1zm4baMupxJkHbG62nQc/cAm2Yc2NG/sLr6xk8CzjO7wR6TEMYfeLJNgTCo0ZefvLNJ6DEgnATtZ
0syGhI8iQIzZR6QpYgiFZrcoKVmYtTHdIBoer5/neSP9K/tkYXCTw5u+BoBrMORrJCYOZB/IfsCk
e3owvjT3fe2EJ6hXc64OdG8+dW5zl+/mc38w/fC+2GeneKdLvmVTOFefwn9f2WI7V9oK+97RxV8E
Z7NRgQ1apN+un3c7slgRERQ8RU5lsA20KwVZgSWStodSKbKrOzucnoKsps48dw+ZGt+lBTnYQ/yW
jWjHSdtOVgjYFNrVhwharwZ11dt8Ttyabof2hlQ3HaoBNkqkkhNvxvgrQoLOKzRqxmrEDfMxRdOt
99UXVH0Lza3OBnJJjVumbl16FYyNzCNsmza05KIZjqHlTlSXbJqmPO/4CwaS9YzXgJnnX8Oz2Zae
CynBObSTEgGJE719ZfW30Uau2stmP2QUyEv5RDG0rVreOp8rwSNmuT6xoZLdloyG8HYYM2IUXY3A
N0OTabRrclnA8xMFuPCJf8FKy3oA/OZaiLcxr4qU33FD+cABcEPJgaOCJJnMwXHGvLYxF5KCzuV5
UBY6z3D8m/t6BsPBqAXarorek80Cb5rOldAJmpUPtGtHtO3ty66r3ZlNxMl0a0+XRdbxva3Dl4MJ
qoVFJ6M52iowSu3u49wnN3Gj33cWdcloSCovm1psq8yCJvPdmYJfzZiaFGYFHqYNgIyAfVbUu6B/
3yizl8pWA26r7YqY4FAzpUgDyrE5ls5YnHaImTOFNsboDNWLAuxrDjFcbWWPg9r9VcbsNFFd2max
qQmXbxDhclg49EvaAF5MPdlA3iI9xiEUFx2L3zvc+fixmUoGg7eVY0VUMCKaMpYFVi1ySdV2L0p4
HNcXRUOZhZRcqwia0wJOcS5GaONC62OrTrbThPUbe1SPiVKeUMqX1dK32aoTJPEJ1fRXA3pVM6rd
jOl/S5nP8VLtsyaQiKqMhKB/xqQWtjHhTJXuWy1AkAtZEmlTw9EJ8O8hBL1L4kJNaTnDEquVgx1H
JZZsZ7L6nOwYgsYp8xKPI3b47RdrX/eqSyoZhZ+I2+Ucgp5hFIYqWlqjJdeP3mkeJvww81Y52n7x
y50VOsnnVhK/apsm68I6cUglZrSvWQCSnbcA+6TYtaUb6pgrMB2yK3fFLUuw1jnyI4lqbQv6j6OK
YAkMU9FqGk5Ad20fW3SMFH1xivPRq5FhnAHffz3o2b47wPXbNhDgmThhGPdlWzQ6Yh59OdntPxaV
YaBtH+dCgH/AyosaDDD5y4h3YhjexogN6fKgNeGZtIvXGLIF3LLTCP6TNnYY1TxvzxQMLinjXRGo
k4Rj28M99uVEgtZmRhrUTH0OEyHrSLlN2CjuavsZg+r5LfTMBJRGiHAxfAudHl0+kxZ75UdUf37L
ga8+RVDvMWqCTGEI5Rabw76pTsZ2tPidbMWKiKDeYxLRIUBDwx6LCJxYM50ia/3rUril30hn6wYF
so9uovr3UkqSxhgVPLx4+ItsgoqOkNL9noL5RXey5blBkdm8N9bC6KXAupRNSTHayG6zNLNdUs+q
pzVq6ERUuWNkTp1BS3MXKJM7o5gf89S+7QCyITn2hnK8+AiBtaSta2PgIxQ83it6bKL7ty1lpp7y
IXPsfb1LfNszYk9CesO8vSAtcDxugaPT6Uix8o6Y1vzUouvHuhl3i29Zj6jljR5EGPhtiazLequ1
YkXZFre95lE3MMahrICXkr5nO9ieY+fX6XvVS71wJ2u/20BVRxj446Yx2P9StiZg4JqMF4d4YpYj
W2ZHxeGY6ijoYZb6GfcGfUfzuZX0F26fVNN03o2HGo44RUWqgXSwFRi8xZwYUIyptxyeUYzZvn+I
TqSUqNGmOK3oCZYpCdTGaHjLdzfajrXExyB/v+gP1nA/zoNEgDYiC6quaAn6EyesWxqD1/QiYJB1
RzWqXKx+kUgpvxvhQfSCiqAgQzAV6YxX2I9ncXA0b4zTL8FzbTy+XtASNEKh06IDyw+1UIy8WBnf
2uAODYb6Cr/N3hWuJXntbWrghYNi8zwhWgXYBWAHlr151w2JHxTK7GRDFjpqIMMJ3Upzr0/HBC3o
Bg2zoTZeCbx4TlLHrgDUFfp8bnrx8aDF7pLID71QZuL4O/zKDYqt7RXG6E0DhhUmTq2+dcdsx2Hr
WH7m8y+D6ssr6RtBwIuTCpmBmbZJNZgqEnX9256lziydX+aScO1M/AtWMQ1/eBpDiNQY6+KPVpF6
epE6uV47vV34Wl1+nclDEktnHza6vl8cTIhuilEjC7PxIskIttOpRXobt+lOo+nfTb6gkEAUTDkw
49ADZh6g1m6Dhn8HxarPLRkah1k6dYKyxaai5UmvuswJghw1Qzb4YzR5WVAAj2XCqBebCmcupi9V
qaROmCPBadla69A4PrfNmHhmkv8GxvGLkwmGi9rjrKXYYb2fjMzprclR+KD9JKtobzv9lcoJRssy
C7vVJnR8v0J5nw/1LLGQ3Da9lhIUj9A1ADAjccLVUueKKRwdvWyDm4mwz4rGPI0Uh7kgd7VW3+PR
9vW6vdwW/QtJQTDVlqHzju+7MUegbpcwJwMgMCUB8LbltyBJSNbjn2BJxjDNVFLB8vcY41Am19S/
wQdIXJmMCDfWKxUr6tROWIVZLMUqa98u5mMQUifBYPlv3dLlNIK1WEY9XMwWdrHLCsdUEMp3u27+
MgzE6bFwq1tkQ8c/EcILReGSisxEf1GNfDYfrVztCknO81neHLltNC7UBKOhazHwumZMH7BJ8TLN
BLDScsLowOd+KdEZDJvAGvUmV8yzTr9cl0bpSQW1DvkQohVBUr7DanGQ9uWOgxADxPl4ndZ26HM5
pqDZdqMomlFAs9X2ButRnTKZnSmPncr8ZFSqRGa2cgOwVxdqQlhSALBOx6ZCXogcgamQeVl/V0eH
HB1iZewEjvEhORnlbmI3suYSmV4IQUo7mkoKhFg8W2wUyQH7Q/3elCGwbvu3H8cTWzBV4IkZQwfl
69vAI2WbOrRUbDeck0Op1ydTqU6TVSxu0Zn/XL/GLcSjNWefRWql95QCHGTseGm8zt7o6qx5SjIw
B4OMNUa9+/wtdmh/UbvKJxZ56KoE6V1SHzJdu9fK4Kho2FBrI/eqJvmnUpuebNqfGS3/CeCO7+3F
eN8pBd1f/2aur6/t/IVbgqmy4qHVkhBSriS5G8JmyMNg2YUIRioncRQ0GkyGzSHdUnuv2Cl6WSo3
mz8qNtpecmys7fFcxarDETAJURjtqAHo5oG4WAdhu7pyMyhAPx4nDE6Guz9jgGDQlD5adDMBA+wU
/Ufa4sWGpLN125VeWCwYMYDOLeU8g4KqN9gU2N3qYemH+uSbQYGMd4yOl5pVH64f6ych84WqYL6o
VdqzHnP8111zzAqAuFhekh+/p9XR5JB6gFXw4lxiyrafjeiwwYYdjQIIUdDxMI402nH8+zacfFsj
jk0LfzAPmBh2g/qo54WjVsZerQ9WEh1ILLnObbN9oS8+TIopa4zo5W6NX8VE5ix8pTsrUkIsQeKk
ykI++FpmOCYDHm3/2TA/Nd1/3wcOSAd1RUnQ0qYp2xAdF3wCKDgNlYeRRTT7YEZTv4lORi/Lq24f
zNDQ7mox9HAK/mhEzVohSJ3tW/R6W5pTAixzDDACK7M+P7mtCyXBFykK5rtZgJhv2gX7cb8czM5d
0N1YAhQtTVyJTnA2vb6wCzVBNus8HQZ9giYOyInXJ45t2k53nU/dEt1tiwyAlmz6dfKDnrgtu8gU
fQGKEyb03ph7Y1diGUTkmR5L4GrNt8Uu2vFRvemv8WiiJht61CH7+O4DeaxuZR3am6539SmCrEaz
UZlKxpPLNpLZgEKf/D6QRYeblm5FRBDTYIp6c+at0qN2WNBvYHa7aMJ2gfukXAATkBz+7D51wbOw
hS7zGPxvsweS2c5yCPA+x4Y3jtQoofaKg3xdnU4tA/ElR3cVhEfJZ2rrNjaRp8ltNt7M1B9kO4hf
8e8lCbFqY7OqN8w6HnekOKfZFxsoPtr80KFFddJS384UR8JAfusvFEIgKEgFiYDrk6Yh+tBOfI/z
ctbuOHa3dhtL50Z1GS1BOGqUhabaAi01K/hCZdY5tDYe1dEABEJvOuk0HA1LvenM/C7psveGVupe
hkXTd2HEaqdqE5SrJnKPpVoORvPhvfq0dvKWfUvK7o6w8lEDJHiclhzv+Y0aYCyfkXHXoZAdaOPR
6vq3djwQoKFWimuZWeZoWlI6XY2ZuInu0STkqnaRuQoNdwUbPw+FgYSyYny4zvNXAZfAckFmDQy2
m2oJNrT5OWGPSyLrVnhtUwUKQkTDcqxdx0awcQf82u7Gfk4FVpln7zPgjshGkKTUhOgm1KZGA4+H
1yIkHXd6XWgRTsb91iq+jtrGwqp60DI/842O8cl45AvWTTxarEP0hkliGYnGi24wiYOpnfoIEtu9
t6xzoEXOskjib+mZuE1Yncme+q6wQtxWdMOXt7MBEDuBR5+XtyOx/zsrfgUuCoZMW7Kwim1w0Ygc
c68CUjCqPMsbd0CBjZBH/VMREd1gs0AeAQX7O1ZGJo7PVmjFTmgxIWELdpJ4emPxoiKpvblNnhol
qH0rNT7NLHqjNqoXLOTUtaYtqZtI9FsXzFyZq/bCUtjwuMlcI3jKGknfhUQqRaeXUYLdSA2uzyq/
0FRzWyNztViKLvAqdnkpJbpgRZpJz5c8AyNnoAssnvYue+JbzkyX76a3hufd9CEgi//YoohL3dGM
RPVhBOWu9vSTipXXigs0cXX3/2G/dMGm9KwgdhyD2n93gbKbE8PqwTabVINo5OGtrTcAkzympqzC
L9UAwaBUDSSQmZAP5VAcx7vwZN38z6fLDfKr/JwgJKIpadWmjyzQIvtgn2NmZNnbewLcBZkpfv2s
fElJnBMJslDv6gbXxFu2MhW41fm+O3EQ1GFCsCezWRItFqekzXHUrKwHOTLdq23vR4sqeYzIKAh2
Im31sSq53bfGwWGY9AlTZXc91JAyTYg1Jixj6kMd18OZViTYfzQcvo8jlztbl4uDJMQzBJuxaGUZ
lNxmQHP/jTwAY/WLkQf/+ivBqyFEHlOVWXaagFp0o7oYruaeU/G7E29y/RPPiS0LwPw00OchKLBe
jKjPTVBg/lqtqJPtQE+FKVywarfZDzLIop/o8oWgoMvUsgDygmn93zBOrzsNnjXsQkvQZbWsOjpP
8NIvDT4FIsEPg6+E2Jst0zXJKdHu8DIE6gY10XsjGVcWq/fQH/cLrxApLeHFk+ej0mHLzgZH5erA
Vfi1gP7LUSRwXp5rTNogUHXQ4g0y1l98O6j9l4m2mA5jYl7gS7R9W/su5ARtL6IyiJf2x9Hi0/yQ
H0OXt/n98ZUJmt6nGctJnm6wUfpw/EmEfDmXoOdaqAVqWYKWRn3e3WDEQPTkENRR/0jd3IulN7dt
my8UhZjAAJiiNWN14a7KgJ7fVyesPntz/ba2w6sLCcGUEBbYNNdAIlbujGpvqN8wbLlYutOOX69T
4h97TQoFG9LmUzA2FvSalv3tqGH1aZT4eaWeaN/LkIpkEi/YkCTW27kfIIK0emOdEDN6PMUVTm/J
btrHO6nIb7uAH1wUaz1TODSjrsBylP6yMxWf7ZYDQT9Wnu94D6Pi/fcU4gsrSZ/ty+p9sbAcCSeK
E6p7DMeCXOf0OxXU0P3l9c71q5PI4bN/XxGj2mA2GTeMTfB+ociXtLIMEL+QK8LxrHsrCtbYAoWp
w3ESLI8tdum+37XHZi/LPkpk8Hkt6ooMBpnjuOSWkFlz7vQlmk6CzDGTbB+rw5frTNuOsi8yIZiL
sFNajQagFUwAHmicTL1ViQyzQeZHnous6xPxxkcjeuGz/jDKvpxIsBXRPIy063Ei/kQxbpaDdkdP
8I5SuycztZpgK5QAm95zTslWvd6nOw19LJ8QVbmNDwib8bGTSoZMxAWLobRqVYwJKGIVqWcyrPgA
uud1gZCdSpxY7psKII8NaEz33H9QL8GQSefkpTN7xImlG7k2z2SojJhEs6kpdk4GcWAqugl6YxwD
YhKjEUr2W85+RUNwUUlfLZpWZv9/DnhFS5A/XrYvow60MBTNGRhi58O/MeHix9kvxISbSmzo2jMH
AQgpxDIzmWwWw9bu0hrIPPqTnuy6Sda4tS0YKyr8IldKPGr5VHd1gczX7egTV2P3zxH98wsiz+/l
3X2yYwm2KTbSssrRQbPTm5u6/FInNxGTpIe2he/COUEw4iJI7X7GZenmHS0/hIZsdtF6TcFELVJT
n1EHVSz2FbhW6s2EUjZEzw7pbajQ/yPtynrktpntLxKghZKoV63dPdOzeDbbL4I9drTvu379PZx8
yXSzdYe2AyQIEAOuLqpYrPWc75qhP6O3pMGjy1cRLamNOa5rXVq/AgHfBcHFVZTXgZRrfiPFu7Kb
wRgSHiwluZIlVPMXVf20Rjkqc6PXpIA+1tevhlk96CqwikC4ESdmhNWLaLElq0DaWlLs7FeNM9X1
6zBnP7JCU92lp7k/dRKxU2ocCis7qibNAPiQuHUFnOBqBtA/kE2o01XWTdFML6TJjqVZejpJZluB
IbgjUPk8A9CHTlLpbjPE10os9W4im8AI7bpAUZqvajm5+C3oukbx7WRkryQxX9cFYzpKVkt2oUoV
9gKBs9xi3dg0Ylc1+kOXdorXFvnqIPuonCYZIw/LdK/Ab0VHF4K81pILZ26GCr+kjjyMDku7cah+
qnV9VSiLXda1wFAu32R8RgIHBZJY7C7w4GFhlg4V8FDgpbB9aqW7Pr/pFHBzWJnIV20ajA76K2xr
aiba2OcGo6nFtFJ1QQCv2PWeoZQamh0FdwSpUOWCcOvqtwEQFOjG1oJAHKMA4IFzH2lRhlZsQeIa
U9vIk+slz4KPX5UtpSxThmlroLTW+N2jcFIA6NABO0+T8XUwEdzffSzg0leAT9eSLapAGZAuc5lq
k2nYSycWWtXql0gOxr52p1K0myYSwgL6Ew+4RPAUVIcW45AErbI6HaDHyzgRmMDmYZ3own2PTjWN
AZzIaDmsD6QccONFYO7Mhs4D2fPTYr/gRJGmKc0uyXBaIwLLZfoOrB27Nk1n6CNn7rPdx99GpA87
1hNpS9IaC2khLS/VfanKN3kc7T8WsfE4MY2AUGIqGsGqDxcZ1XM4rkaLvC382bvtXnPZWlHmtLEz
e4BFFUYt26bwrzx+cAbj1maUaSinJcXqVMUrapNAU/M/1kokhDPqeIxoVEVQylTGL52EJY9Zquxk
FbE2s0D10hzeleHsOomKtYlMKLPSqLPVWnvu++gqr4xPma4eSB/KdpqJiNAuJyvZTX3/ZDyCNYKJ
VY4NaFflLiOsSkdHQtEVUJOO9NWy3MFv9rkODlhRfrVR6TUAd6mAoEcGMbDJo4H3Um2pJcsU471x
aN9C9h67QUZl5x5MRWSbG2/HmTguBMiKYZ2qFeKWg/VKmEMfd+aNZWEhSXEMX72S3HEOFMmuRBWG
jZt3Jpl/S6pcK7sV4U3rj6402GHAsBRTkA8+NPvKn65EhL6bqmLJzqCWrhg6340aK6mnJGe1oOY+
nQ27n1JQvGLAv//r46uxqRmW/i02XqKA7+zcp5BY7Sd8x8mHa7nPaPtijtJ/FMGld1GoWm0U4sk3
lbuh/NIMv/9kMaJPcIoZ4B+6IISk5aiSau0mP8J68wgSCnXwZjlyPj6oy9FGnM+pGO5yV0lnNpMO
MQxJSffLx3E/BdgnQZbafst385PYOW5+nBPNuAesiZJqtCIM9lHpYV1WR5ZCV6DVpghDU5AwKkCl
4ueLZKOIdLOb8P2PxkECFkLqWp9GZ/GlAGMAThkIa1mXBWOcIz6WTEEggFUa7hVbrbiMigR5arpf
MLzoRYdeve1cxZlvpH2sCeLNDdd/Jo3zGWYMsM55gTQSlZOj5tQdTFI77SJaXdm8sZZJLEMjCKB4
EOBQM9O6kFjuCJKdVQOWEZUir9RNv+jLRmCM7BXmHhqkQgR0K2gH6SbvHqaSotev4ErFE/ha6Bo7
hRnvVXXMnKUevqSZ/GRq7bdpLkWQfZe9V9gJIHfYl1NxHzh/0YGGMtN12It+i2aUnx3DXQM0sUhY
89wyTLCLsyX7N2Jz7s1WaW+E0SIj30POp00FKHJ8ge1v2QZ0ANEuoSAL5uP1bpCjqppW9p7MrmRP
T+YuxUgKiK188zDsU7xhxYtA5pZapzLZn5/EcEBa0aRIh0xyL92Cp/0NeGR0sv1wraGaKwmruW9V
Tt5WcL8tQwXgoYHM61zipA/DGqUGDvE2vlM9Fs+RO7DIHJu9agN07koTvdNbOiI9YUtcAGbSeYbe
tS/bpLXo5Oe5ryC1BFBb6AJsLCif1dZtAQZfOkK3silUI4jndazDEz5xmdZ0KOU8nn31fm33zbcO
fM+g0NFtOGzq9M/Ur4+iV1plZ8edLcCnQIUA0lRA0auckeYyybI8pLPPNkTHB7lyYD6H6qh8yu1r
1S/2hp+hUxQHn8trvbZXAuxUoeaiH8E/TGEe9gvFj2iwu+ZaOHCbFU9HVC+CPHGAqnMovn9sxhvO
TmU8iUABMADeyXuBVQ6BZFZBZBF/bpPIqfUDXa7qRJTBXaKaohZ3KoiLHawpkhWyQhBGjeLHxesw
LmnYnZN9LSJ84HSffRqC0GUDzdN1H2jB/LzG91Zui2vGW9Hu2W/hUqM5kbJqTq0ZDWMjUDHANtr1
Tjnov9by2cgl4CeguwxIeWCQc8+k3hjSNCrS7Jd68VPO59BuB/N7oVerjZt30HKNunFTVa6x9A+z
pezM3Pi+ju2hU0PZXzLy3CvKvTZY0zWIEiLH7OT8+WMr2LhyqMjhIQJrr2JiF/rcsxh5I2dlhJ+o
xqAH6wNA0P7+OwcJIFQlhoyngJ+FLEkBSrQFEkjQ71n1t/XiXS8cst4yZ9CWWxTvmUUAgHWuSGck
AM6No8WnFKzHVuoPmPGwjUwOwiwWzrhtHhtBeVllTpnyINWGRqdenYrF7y3bOJR+hbjOjq6Vws72
yrNql+BWyYn78bfaSuxVBaAdiBoI5L4xeJ48PNi3sOZxKpe3sYDS7Y6oEX5hyDxvQGlPiqj/sXGm
GiHgcDIA/0g0/nFdQnBIgaES88DFdKMUnaPnSjC2td8IEQ82HOCZKHbgJ6olBeqcg4HszJzkx3Iu
QE1DpBKDbsknvStcFM0cMFpd9/N6WFtjsrsKOPh9+n1QGtFe11vvl3sRzn4LZ0ormGWsGM0lX9MK
dwAWUb7cJYqKiPDLSF8a2S+q0jXILJj/3JijQdx5ctzsc5ycgR5Pkzq3kMtAuwGppuEpmF3GnAl0
6yTovdDu832N5vQkfIA24qgz2VxMqHZKW7Q9ZJev+f5InPYLW/siqEoDEIVNSgglbsS/ZxK5Z2GW
NJPKKPD6ZnsAfJwbPhtPk2McpgBFAZcAcRCrZsuNFaRXv1D22MhgzqRzfi+aaBamrIHTu6gG2KUb
Hcqd7KMbsNP3v39tIQuYt5j9wgoIH2GEslENiwFNpavBW0BK2QUg3jgOruy2jrgXu/0p38VxscQi
pU1dyBA3td8N0Hh1N30rSNe33tEzldh1PjFVyahVIyWQ0fvgCfJWQH633t8DnOK4UKQQ5xs6xUoI
djtgKWCPlou7oQ9q2RQ8Uxt9eXb73o+Nu/WquZr5oEDK74/zXlItAxeB6EjCKKgh8PZy1md0FU0p
mks+IlOnJEG6SNfrWnmVqttDHiz90ZxulmGK7Eh+lHoMbFM7HKTPcv4ULYq/FvM+7kAwX0+CJ4Yd
5YXrQ7xvEkTfFv57/l3JMBa1JSMpVaSvuYKdbqsQSNh6xKD7uwju3ldGr/UgWWDnPLr/Dl9G1ytD
i1f/bG2Bnfa7RO60pdACdekCpd5mi6ZPGdYkEsfMMFtEd3UgArjZtqR3eTwyZVtIsaLXkHdhSeK5
i41c/lQ3Pk/rrbaITCDhA7mnds1ihzlxWzbvdA2eJo6csqzttPpuqaIceNN/mrrCBlpRL+FD20ZV
ijgtUUnrhk8qxvyr+dDTXTQuboPlkKQtsNZKsZ2V2Fid8j52qJv+4EQ29062VdlgfgYW1IGIOSsw
/YHOaVqIEpdtJ3cih7sMudJYSqwxHTv98ww2nOSRyLdj+KXJh4O5Lrau6o5FARqW0iAFfNvHam5V
K5F/y+g24z+YvOcy00gaTID5RTPCvVq7ZlsUmKBobcbzRexhfkFW2Np/MsFuQB5YsAharuBR5q7L
WBhy3gHp1LfWhhF3+mCitz9WbSMxgghT0RmmgkH4cWg5RMFalWOshZQ35WK63Wrt++Eq05qbOr1H
mC86yi1zPRXIOR0ji5NxbCDw4kr+ydQpSheyaaIaS4Gzx2ciWFQcupxkUA6cNfsVAdyI/SFMnS7D
G5w2tgoF6m14bbhrgqxD0Uw8YpyhyJLcpO1UAN0noQiZHygoUD/+YMzUuXfhTAIXUxQJnc1igIQ6
yw9y09nN9KDq1xOpA/L7O+sKq/28q6OdP0I6gMHmsoWwP/hYG4ZxJosd7UkgM81a16hjPmMq0wiM
jo14+fS62A+rnx/+pNl2Jo2LMSrw1rTj8qYZDQr1qLlFUF6x8b9SPYrLHRv525k4zlGucYK5OBPK
jXER28UaJEaOxjMI7UTd2S0LBBkGSuZIvtULIMsEuVoyWaxrat0q8o+lFqULzOnwBmjoMtAMUC1X
Lqp04ywnYduWqFbJxxmJYd1/7pHWd4rhUOlxVu/V3BI4qS2bPxXJ2TxRh1FJ1nn1V7mwbG0ug2GR
jlaSy/ay6naSDMHHl2wrcEC3kLHMyEDOoheza82I4agEpvfWViEewHDjuxmgBr/UVtmqKkMcylKa
rKHwyZdbtWWii9bD0XdetOsc5YqkbrhjsAKts+ywV/T9txkccLNPJXJHSidM1lRliAx30Jx+/RHG
g8BRbRki1XT2D0CcLoZrorLKChRTkfyUqt3Oz5EkQvbdulSnEniP0UZVPKgWnkcttlGQA4FJ7SjF
HRn+EpjDRmwHTLN3XThvgT30xZqGdfVRsXxax26fD+VjkWvH2YhDOyP414rckES3KRWOiTIny1+4
U+Gc72jpOndahoMkR7AwvwLtyZcc44cWdI8l0AtFkL6bxghbRNCBCh5opLhgS06rDsuUkJfuwwPe
l6+YvxptAEvtS698amdU3X9/SB51rRORXFBQhG0RhhXiq6LubKvcr1QEa/E29nxxiiciuFhqkYkc
6iauGMaLrhMkd98AFfS1Hx36nPvAyHf754o4velgwlFcCdi8DP9Kh3c+f9zMpLDiKBpXvwZXH5An
2kLQmX1D5f7/9dN5F4JKmUSAMIPi7jE8si108k0BD1vrYjZn+KoltgQsMtkn3rgv8daBE9pLRgcq
L6NDdC/FjGcgu/Ns98/ytXh7QGBVeD/OT2BtpaasI5y/Wk3OomXHSiPuUrQO5nfttu6uMFjrxFZt
U1V2UsBZxvUAHulbZFMCx7SV955YGyLf859SWGqbhCVus3Fc/lk6/GddH5R8v7DjwpT76ONwnkpC
LUqeI3wc+VCGoGCdsXJi2INqR04fiLmjtvKVMw05fxXXJFsHC56xQZPHm7wVTUMZObZmd+7s6Ymz
Znbv/MJO2badWyj8g6HIQB/4/Gj1uG/mrEcgytblCuwQj0iSsqD2KPFk13puA1q5lgAfnP2ll6f7
LpRzkB016AiAV4T5MZbcjUPWa85ChYDVIjGcX9TCrFqyVUMjFns2PbXBVJr6JRh1sdaueFWMETW0
Yo3UEW3qbb5z8MWIDVCTVvgp3yRaq5akCH/6qr1Lu2pXjygLzZ2rG5Ig8GE6XBzliSjOEYOJh4Rq
B1EI8dysHYDhKdtteFVEq21M6x9kS2BJ+VcxzidPkiKnXYRQkuqPanM/Nk+Cd3srpzgRQDm3a0wh
Uat4xjAfkBhpNttNhJJIDcQYOUgsCvN8IpFsr/N9kt5/LHvTWt514/tSUz+BriPvV1+PnmbzU13O
Ni0/fyxj87ahJIHpaHAios51ftvKGZFx3tWzbzS926x301jb/00Cd7XWqCVSkkBCj/iQGL03rURg
BNsm964Ed60MM1zXRK5m35Jup2xwKP0sFXsTmS1NS+9jdTY/CsYr0QU1dFZSOT8wac7MoUfnyh8A
MTx31EFA7jRqKzi1jRRJR+7whvamYrCcUwlYR/mcRc3sZ7N5Y4ISwi5XxbrNNCV0rAi+Imvkwzyh
761ZwccabmUuiOwxS4SSjgU1OZNP4hqcIaEy+2tYG7ZsAIXUTI+tbLW2nvePKfYXgKFsQ3E3DAd3
mEVcy1sv/Zn2nA/pzWaJJALt5WD2ge/s6Lt5R1zrvrZVF0wUwjrPxlc9E8i5kShLs8W0IHDSiV1W
shMvq52UIt4A9rs53wgxBNVrPGzGRV8bNUiSlhLElKTG01kZdxhWuUus0AWoUZCk+YMlTYKnbeOG
Q6ZJ2QqaTNBWPjfYrjCluok73PBYDT2J1COQqZdIYK9b9VXYC2szoO0CrmfuBGeaoqZEUQ1534ht
PTNgG7HiJtKmTu/CeBgQxZLWSQfyt98YutOpqq2IAJlEErhrnsZNNhgGJADG0ZbzQLNEFeENp4UD
w7SBSXBaFk8+SrNVikPmFxuQD+RTUMzW92HVnKFI79ZY1KnZNHADQJtAzUEdhG9ShVkfFfMCF9n0
iRetoVuvUhBav8/+huFo0AdjxkzDQMVFzykdlT4yMli4eiQHCzU/FwyPXtG6k5svrri+vanXiTzO
UxhpPciLCr3WGNDXhrFXutymDd0LfOJG+H2mF2feEUrE4G1980hs4RszsjYz795h7Nui+thWenEq
jffAfYuWnlpBWrY4nUcP9BtjVckcHdhcb20uUXy4tbNwJpGzd0NJ9SJWcI7YWUCtVroxnNQvHN3T
g7jy8sIbXLBHggdUJFnwAXlOtKnEDAxmimbfVJ+LZV+u+6J//G8fz+BcIIZwNFIy42dYSNp14wB+
E2VhBooBYmT3P0pjruWkCm0tajTQGhqRzF79PwBWE9gmnzFFIUqsDbtzDLIlukoOhptdK4C/+SXo
A3ZYF2/Y+43j9z4TcFPpMbsJfyPVJch235Hq1F/YSNq+DVSlQNsk2IjgW2fACQD/DTMR3IY35g+A
QoOBI0GGBu60Ffgwom+46ZvRpSNYVrRQAOeir1W10mLQ4P2zuXY7Yu30cbLBsHcdLiooXAUv9KaC
iAqw8IGJBVA5cSEyHPNaShoUPO2ReAz65q/FFjkX5qn473cqjNNNLpVCl2cIq/UO/SXLVRq/y58a
dbIHzcuyo5JPgvh86zFVCYUZwm+ZOj96JqFancUNRAJsHX1OFaOiTVd+E9y7TSlvT6oJK7H4yRxM
V66qyU6RAdpPoK33DP0uc/6GutYsr3XywCp9gVTmGC+O80Qqu5wntz0q65Fmcou4Z/wXpi5SfhGm
bssuAayLqOFvFTlHpslSkoIwDVGJEoOOreofanTMO326bah+k2WiJsbWkRLsFTA+X8StfLLTzDJI
OJIBMbjZt3ZsVTcZWQVP60ZpQj+VwR2gOpVKtUg9jB9r5KBoO7apYdMxwZa2cGVoy3dhFh3Dllil
JReI1m2phrnao4b6N1ZYKgVs05+Nq2hO1+xiT9Qk3DxANN8tLIcQAGlzH0yJ6zEnzFkaMdhgQsWK
7bpuBTYoEsL+/MQEsdFjzrWMSFKtf0bzi7YIZhlFfz97wk///rwYxlVjkWrX38eGFjTyb/PzsZ06
jEYYqgX/p/LLOthmTCbZgBH0NLaxrGArrQB+f6ugachUkzFPTOFl+RKYmdJoieIRKV7sLC1e5tXt
sFxFJltK2UKtt7hL4rXBsBN4iI0IB5v1mPiA40NOzIfehVXHs6wpmPw4yMpjfz3esqWWUd0TENRV
hZ8CKFHcD9lINU+TeH74K9KSOtVZEp/Xst2MT8WQ2mbj0+YwYrq5CV8FWm74wTN5XCDer7GZTJWG
GsxbjPUOO/ZHnZAzUXwsbliJIekQZRSZrWhfDBFVw+YXOymAcMFw3hmZorYqfPqsHJJsXuxeX7yS
8TQITm3D+aFtpRhIy9EGv5i8Uoakz8qO4DEmeR6Y5rTa2H9KHNAkSA9mD3yIwRpeR/yfekh2UhRe
lXPVuYRoT02ksuWydKfraAglcfeX4LdtOMuz38Z++8m1z1YjKlRQef8v0PsDSOKNHumZRC40mcys
S0IVEvvPrOhTxzZ9rK4Nv/8pvJQbMbOhGxh2Aj4Py785Ub08lJqeh/AGWNDWdc/MwNcpeR0ebnCw
qLs/eAjO5HHXY7VGvcvZ4oQOYIKsvo7V3ya8YeZzohF3Kwqw/nX5AI1w54f2mVGojCHIIbR7c9jH
05UeiajINqIRSMSeiWFgsu2iU7PKjTzpKXQayWKDtWZK6N4kD9laumYl6u9uViVPpXHmqMoltrsM
6GftyGHdJ4e/QerDK3E18C2/5oK6M80461gLg2Q1gWZqkztpJg37ti90BzMkBzbpPjuNPtZeXeTO
GjYBqFtaMNJlD5JOWltdQHRSdKiRlhTbu3C4Bq2DfjbKnZniQof92B9jffpaKvRTYfQgfl7qn3Wa
Yw8iLFwLw1mghZY8BWyKybxAPJ0Cqc/RzkRbM5yAX2111lWEVRYHY3fwTbJ6RQnJXAWOXW30nxXo
awxNfWhyAxOb7XjT6MZT1637Pi7WK2D+fY7a7Mfc6rIdxqW1a0fZTUrp3pTb6cnMgbKfSvk1Yuzr
ZZJve0BQuH/gWk6/JXcbEkDp1KhLsmFIhiWd+nPtDZOdvzG2yrZ0l4+CKJNZ/8UXRfahMZQb8xJG
BSiVjdSmC9qnyU7ZsQWMGDj4omu+baUncrhodpLnVZFXyNFt2Ul2jJ7S9NjaobyrdoJT3Ho8oIml
Glg8ZjPR5w667CnF5gz2ljCRGCRXmddM9/RxDZrKju4waBHobp7YqgHcIcG7xb4Pf5qnkrm7SOKx
W0KSLwAJUZ2soQFBGAX0J8yCXk+Y4BofP1Z1IwLF7CWMGNuH+iWQT6PWoRQRE3dfflBJh02wxv5Y
wlYOzjYnYdUYnkJJljvMxZTNwrSYM/OjnRQCryN24/rh74GtxJ2AjfRdIHIrZGKFFKyBsel8fhE4
1GgeRRJspfXLPZVwEdZdeVXsm8IXjw9uFeih4Ls0dsYnz3kVpnLaDxluwL+QlayCicEqR1yg3zLN
U2HcafaaPGRylSy+2R3H8OuqvmY6Fr9AHiQ4w60g5VQQZ4l6m1KrZVr9XY3C3PZ7NQqDGOKCs0gz
7mmYZ1oPbYKPJqHgXIc/wjR34mi2DbS3BbqJ7IPzkn1UtuHUQTdWFppu/qFlmW7/LKQ2sViB0r1s
gEWVi3iVVJn1YoErmckM7NkvnVUJXMbW9JRxKkI9tz8MAXeaxr4UQyGvZI/8bDA5w1Bj3sapXd0p
/IE40uTFnnCLg/3lvMM6Fc7M6MT460wx17GHcEZlv3wrvBHjM2C4/0J24tRrq315pip31SZlTtq2
gTSUZPGOO2hEl/64A1uCmyWu9bP4hUbIpos0DAocMsoqNlz412NLVm0kuOQ6Q1tCultTEQz5pgTQ
pWoauIEZP/D5GQ5qDchClBr8aWkfZkn201CE2bGVeMH6/hHB9/XaPslSwCZABFYj4vLJuKstkYyt
jVCYuEkMrLvg3eRx6CJNKrpRjxeAQmFrSI4/EVDB2lkTPZpj81MxJ/T1rf41HbQjEH8E12DzEFF8
AC4OdsYuRp8TowrVWWNxiAwEXD2x+/D5Y7exFZWz2al/JHD3zFwIqEcIJJh142bFi5zJLg2f2nKn
Nd8+FrX9aJ7I4q5VNhApNmYc5WSN9jA+5U33qZA/V+GxTCLgeYH1q9gpUzBUx8XY0Sh1BT9g00We
/AB23Cf3esRe+EBDKHtaOf815qrN0A4QCyrDlqAW5es4batavTbhVl9UOITjCJsHeyLL4kYwAFOb
kYY5S7bBu7r0m7IDgISDBV62ZvoLgNZbqfepQP4BKEpz7k0IZC2y5Gq9otfa4VdyK6FqnH0uKyKt
ZYSk//U25x8nvc32IH6xt5zKqWqckdZlGaLhDRuZkycMzaz0IRWhrV5S/CH5hktE9YJaYG3lq23L
kiUR+lSAENDBqCGpCyoydAyMONtbuXpNR/3zoCHEi1D9daIKlK+kzb/30hzZcUuwCZ9fx/V0qyiS
pxvlV62kSInWHd6sl8KsLHuqVH8wlMmOhtECS/pC3FCaJLes0lpwp7Zi+1NVuKhDZYQaWDte/KX+
IQ8DgLMfS/BQLTszeSiGnx9f4C13iLVZLMoDT0K+GIiJ56iaQ1IvQKbB5h3Gz7Dm+LGEzcf4VAQX
IQ6RijnHrln86i9Mh2Fkm1VflWD9q3xWvNSLXBHt90aECMJMDIRg/J0BeXER4mR0FCTOPV5ixUqd
Nh12ej09FG20zwb5+8fabdj2mSzuY83auoQoIOL8Ou1T0dz1AzhBG/Plv0nhXv7QIGOvxZASj+01
sWZvoa1N1tj+EzEMHJYwWGF+144kfQJ8ChycRfdpWnsE6cJQC3TZ8j+Mz/RfKZw9TLMF4t1hWHzl
lhUZc7f5OdsMd4Pa0756EFUatW1zeJfHmcMAruJpzJhWOwYYUGJ2xPKKYH2RPmVBFWjfY1e/yp7i
z40z7jrMyaDeeU8Ak1A66g0AK4P2aO3NH5gAtPahU3kfn/nW9cDoCsZXNND0YquS8449LueSaTiO
5WA8DZ6MH5hmDr0DGfO+uItexQuOW5nomUju0e5IV/cl0Kn91lV8totSf289MIP6bRC5smCrYavv
A2mAd7E0YFFhguA8RJDbKsU44QjX7OajvTwPwfxdfWSQFPQzw9uKMzt01OPHx8o+KpdvnAnlHrki
q80hWSE0W79G4XUz13aIyVcV9Ti18j+WtTW7cyaM+4S5arKGBc5zfC0TO33UP0c74jG0rek1f1Y/
gxhYc8Ql7e2bdHKy3HfME/gEK4aSQH26mfcNeHSxfwHe+r2OxLsTF7xEp8q84Um0ZzVYtFNmKMoW
Eopd7oLcU6oO1fJ5dP6G+5hRM629RtvVYKjbCc5509me6Mt5jrIB5KhZQN8ceKqPbQigETAV78ud
egs6HxC53eSH5JaIDJjZyqUtmQydW0OYwWd2bTomaWtArHJLA+W6Oo72a59j74MhmYkqe1tpOozp
X2lv2dPJGS9pXreTvMCY/OwTFn0waGM51ZP5iewHn0EOp1+tL/F9Hoiezf/HLbxL5i7qZALBjsgr
kokDgyEJ9zqGzoAUZLMRO9Gg4ta3RJTDZt5QeMOg4rkpSZrWKQAqhe02+jUIcH+OKRZaQrXff2w0
b1Mn/Nc7FcQZzZRa8pLIsNnPzzNWqmJHeYns/iV+6bW9Yrld8c3M7Pmg+pWfAx3uamiviCFsnjAX
8NGv4B4heZqycmUuN8kTIHPU0Y9okIEmH750YXfoU8lFzdpLu+ZemdDdqNqfaBPcjjH58fFxbCVR
JmbnNYTJWFjCGP35uTcFWrfpMP9JErURW0IUQTSuQhCALc5FSYm2ZrSZYE/9eiz6/LZdsz9w8yci
+HpFOC6oqYHV1A/18tUE2UGsKDd5VtzEWfF5NURz8ewXX3zFd414OsJM7TEyPkGjeZk+oaK1uusw
/VRX+dPaAVemr1+6un6tR5Gamy/MqZ7cc2apuTTI6IOjfKb4ipt4dc8cr+mBZuEGqA/etFtrm5RC
l78VPJ0K5p421SJShq1tHHCreRTsCk18paANZgwiUIRN93MqinvNUJ1c8jWHjvPwRk9AJdu4i18A
Mf1tPKZHRbQXIzxUzgWtqmQteYuvSY9GsHjZVQmq6psaoyk3g0vQMEqP2n7obRGE1abrO7EiziNJ
S07keIDRmtbXOTvK4d4Uku2IZHD+JkmWom9kHKZsYhYvHneSaXlANRZMJm0FBKffjEt/whT401gF
QG6XyXvJWG0r/xlT0NFmX6iZCN5/gT/ROX+yyPJKpQU6KX3uFXG7B/uJK3CPght+Mfjdy6GRGpDR
ebPLLppJH0db9yo2oubR7yqao3vrOgG8Wnc1OB9LF3w0fs626UN9MkcYRmwYjtIXdotXCgTp/00K
50tawE5Mso5vFkaNPesJVu6ps0qvH0vZqvLC+1MV6Mgo9WLL4tz7q2sNRJwBniPeLx5xlJ1+oweG
HwtxQN54oy698rskzgjbxkQCRSBp9NO7wZscCn5Cgl52EB06zaY/4gfijp7uaLrbHoerP7rPGB4C
lAah2OLj/Eg6AVtMDSGfzotsT4q065PiEcyyIsqfzQtwIohzHNYggUOwkBdfiyrAF5j7eEm+CD4b
e/8vDvNEBvfZ4jo3M3RrcAHC9mi2wBDrazC4JWH8PVaGa9qFDlZziEfjIrQxja07uZQ3vuBXbIXc
9ORXcJ9ULjHONgz4FRpCbrAJXiXH9EW5L/aat+wqEeLP5r07kcY5lmoK6RIyadNYBbN8U4ftXtJF
rmXTV75L4UvK7ShVsxUzKRischcUF/9GOw33uWkTxVUre4rdFXb6SystgiO1uMAv0fIRUL0QP74q
r+N1cSiC+b79K3tUAYcsHI3YjHdPlOWcTEr6osl13Insr+SbcdB3bF1g+lz+tbgVML1F+wKCL8h3
8iUaWbRXIU7q2kPV7Fdt2aWi2ZLNWOhEJ3Y9TzKzio7YcwYJlC9bN7L6ObNmeywOU6j+yTNwIofz
J2tmSrHOYi41UYK2qsBbp/nELPeCS7b9jXSFoXWrwKxhf36iT0+1NVwUDb0bsDOGdmU5tR/77RXY
8jK6U6/BALZTRXuK21/qXSh3iEBxtrJ8hlA6ULfXJ6/S3GjsbIFu29b+LoY7w0YF528RqqiqARJy
b/qMvB7XzDquXuWLO87bnvldHOeZIzPXkkyCaUQ5QASGaryTelEReNv83mVwnrmz6hRUL1ApDDsn
nwG0uqTOgsX79flPDo8BFTBGBYwVcpIQ6mf5hMo26oOTx8DqK6d9QVVn3wfRg4gdffPoToRxrt5Y
KqCZWxCGEqk3jepLbaQvHyt0IQJAVzLWNrAYS00Dw2Hnhl5KxhSlSRoHjRb6LeyOUkEcfAnd8iYC
FF0IeBkhH2dvUVuaplqEUTD1AB6Xsh+jgVWDdKruGl29iubYV6Kws5e4dzBe9T0sur0m1/rOGlBU
rnt3WNLZI610D7BAwzH77kvU1d8UZQzQkYFXy+6lPP6pSMMX0oC6VcUrNUcUlJZpe5UtPZggawJr
ANbpx0d38WhxenGGbRgRGYkOZEgtlux5Se02/ak1mU37n/UqOMTLeiYnjLM7PVvphEXBOJgcBmaq
2Ea8i33LgSd0S81fdiLbE0rkjK9vek2PjDgOyvaAtoSfAwwNk/v20mYupj5nTTnI2pGaL5Jy3RWK
bRqN+/EBXyQcnM5c7KEVE6oxlhUFNL6vrcg2RvVgTFd9bwValbgtucrpXx+L3L4O/9oqX2Gs034s
1hIi27XxJUN2lPTnxxK2zxULyIqFuXrQpnFPS27lEhkW0gTxNdAz/NzXP43f5S/ZnvUYslAIPnVZ
PGDHeCKQu+J91Q36/5F2Hct168r2i1hFgnnKuJOiJVn2hGVbNnPO/Pq3sH2vRWHzbpzjN9BEqlIT
QHej0WGtNMGakn0MKPNPiZPb4z2dmU37fYVb1Lu+Qqr3H8JkRh5j7xh9L00pk0K/q3tnMEJ7BHJp
aL61EUfQZX2IkUS/ZHVLCxORmimEitK2rdwNXRWWb9HRlXkfHXqr+MErQF/mCBmRjB12Sz0GUo/T
6zzpjOE4627rDa7sVn72/91JxgTbSCoqNNlFQHCsfkVj+zYFwgL64RSTWhEXGf/iecMsjTG3aBbz
QUM/gk9LX9NesoL9cot48abwzd11FaEqcKki6Eeg4IPiRUNY3ulLTmq0p5s97s7QBBuE/Fkan65L
ucS5P6/ojxjWmqWqBx2qJIT+4DX7ktxJVuhKSGChSCw77ZcJQNCBYqee6RgmJ1ClR3NlhWc9Wqnm
kNWVOIGUyA9DNL8Pk5WoyADFxO6FO03QbLV6vL7YTWcJotT/bOnZC6wEqpiyU6ZKLv1mALSoSqyR
6La6lLsmWtyxQ8N1BDYfnZcV4ollvJlhTrhvU2yxkQQ3KJ36Wp+4+ejH+qmqf5pk9uOWR7BH/+e1
vWUcWhnrZOhCyFR82ct61NpCF4wN7uJO+Y6S3PMQuP6HC33fXMal6dWyVGYMidoNxrr3y051o1vJ
BpcN+p14BRGe6jBeTVcAQBr1UJ2l201Z4cjDrQKG7qZ4jTMFneyc0IJji2wySowU0mSKGvqZjJkt
KbSE8VHljSJv3qsr7WQ8mVgQLQM/UO2nnf6Si8qzBNLs6wawKYLOT6CxRaQdjB8vgxEDLF0pwlmK
RmuHJjAw/n3qhfqTlQjmZPKpzWU5RMQ3eYHfVWeAbIwxyT69uvNyx3u685bEXDZlMyVajfF0v9TT
p6kY9hh59v9m10BIBfpeFHHPHQort4FUxKITzO34i5haiZ7uIqH4K3tVNXATYX6BALrp48mACEmU
o0GofTymyQEIsH7kFEfd7tz0SQLEZ8QJzOkxXPiHlTz6AF6tqRqRwe07vGnmobFrDCctGGTqjMHW
UEa9vn2b7m8linF/Mk6oAwtyDVdE15X6gDH1co9X3t9UBNUEwb1KcE6EMZ+uz4u6n7AiuRytJcjt
TuPgPGxKwIQzCH+A9wNetI971oXBlCuNHvpqGe2F/BClqnd9q7ajtZUIxnqMuCnDFOS6uI1lz3iJ
d3Qaos5xDS+ucazswE5MzqV4SQlGLXYlk7GgaCQDXuxL7QdfB+e35in7yAtvFDdzUOlG45LdAgYo
tfOT6GDCbd8Qbyq5TbO87WUOUAS6/tDNc4gDNNB9uTdMXgJ8U+lXK2Wit7ls80GqxdoXQTu7PNIn
9hR+qoVXzilS47kwrnc5bKq2D2NpGloSIuYOfKObrd7P/d8oBUraW3xoVc7WscnZRMDIfDdBMyNt
8YohPgqh/jdWvFoTXfPKYZAKZ9PipeITWDGdhpB9wSc7HvTw5k27EsM4C1EJ5WRRIQZF+DZ/TIuH
IOJQblI9unY6dDNXK0kjoMYkJU7HUF6XrLlX0xul2y1p5xj1YzRLu+vawDsbxmsMY9IkMbAwfBUj
nm19F4sB52i2Q6/VpjFeI6mCURQVHD9942XJGW+1dbocVWg0yHoVj4qMd0iMx2jzmbQ9CZFoAYBh
PqCZNE/1o6REb3+zdSAhNinWxwWfqJ52eYl2cwSxU7JvCsnqZpVz8Z750C+14V0Gow1FS4pgSqTa
r7TGhu93tSq1sia1+2Sx9dqNYrIzkxrIrvfL/Jap8aFAtV0DKDyR4aVie1KBRz8qj5X6EqKmlZOe
Yhh7XapaM3nTQiQ90R1KIl9QHrvgrUSyup0V36we1OJkSN9FNfTmRrSq+ZBNpaMYgOkoMY5sWoXs
JsLBaFQUdI/N2O5bBFe22JWeJtRfJL1SLDGI9ktHLLUBpm9gOiE+PkYSKopeCjAY9d8EcjOBvUxs
T6Txi3oPpBunSkoABw3g7O1sIfyZlzxYBHr+l3tqAjDoDBdEGF+BV1YQaTP0EfM3Hp4FsaV3zR3J
p7c6MJ5yc7Kv68m2X3+XxzgNZYiCKo1w9UuRH0kgtpQAPhCMr0ta8myN8GQx+pJKMUj4QHTnC5JV
nar7wqFwZM1nZd8dJ3TV2MJL6+R7wUep8VPkms7sJzfhr8TODrzW5E3PAqxGZKYJOrLYgRYMqg+Y
jUC+s8Wwjja+ZkvvXN9Y+WKshMYG7yLYm2ypQ0GAw6yRUkX320vh5c+pLVW2GlrZS/OptgMgsWFE
FNMtmaUewE6H7mOrTgGIEtiqBVhV01EawI1yTnzLAwHQSAcuDzFMTER99OGarCYyQXrcT2rZHuMd
mqORXv5yffWbuZGVFDY3UidBIVZGiTTkvtkPhQW0GdVGY7WffUY1Eo3eGKp4a1CLdWSeaKqyrAlJ
tF0U4GXgrmFfaq0pSx2IKWggOAP0E+AWkUPTMrOjgdwY7ZQ5xxFuZu3QT0lAI04ZLVny0UoCp3Gp
LpFP4bemfWsH+/mu3hvHcSftORu7lUZbyTo75dUVnKAlNs7DElP8Z1mSNR1/yyp87rq2rGQti3lZ
zYoqtEIeoTJvktcoNAKrkjPFU8wZRTakuPIyt4owPADb4TgkZN9K+edOMpxYNZxU5/J9b/nG9ecw
vrEnarKYgMeCRYEa9S0E6rxF5wokAPWC7LiandET6SHPx5aTxdiME9ayGT+ZtUE4zRm2XTyonlQf
SiiV/mxYs1NkTuF33J483jkzzrLQW7kYzIlWZP6bLp3vTH+5GXe8dOn/0F/gmGCyVQKHLhNngbNd
DeQIN0A+SbJj9jFKL/nzvJgnXZuPIC1/NUDqNya6axTqqRsHn6PU9ORYk1XU9w9gojChMYuxMuYI
79wZ3e2lj7b9xZpsw6JdJwoPf3Zbr9/FMUFYMUWplmVT7M/zV7HoLTP817V2OP/1gpgHWd2myxCn
UBfSJnt9TO6iJHcKncduwlsI48vNapGUglSxj955K+l/kpTnTLfV8M9WsX5czfNMJfIHNaRZe+P4
D9wNTxbrbsQul4cZ4R59wS/78BB2DgWhSI7zUSuc6zq3uXW0YAw8LWBQsHWyoB/EaphG5DzyxFZa
0yoDHizRtl2tZNBvWPnquazVMiS4F34vaNmdFzQ6zSE6cBe09TYDvN+fBTFGHBltFY+AyvJbbXRq
qbAy7W4Qn5ce4CjKySDP1/dvK5hbi2NMNqvUIdExw+gnk2YDL8gSyEM1vNUKRw7vnFhbHbSyGVQo
YJxMloqXZswbxLwck6LGCiVQCcXHu0CAAKZ8VKtjEft53ydOkZq9B7Dyz5hiBc+HDP5eU90lJDqm
lfCKgnFkV5n8RZ4U20xkt6vl21md7q/v7mYZd/1NzF1nyIACyHqo5/s1L99Yvw3P+bugYrUDzO02
Km3Yds1/LC93I0/pMY9H8ZbHY6t719dGFfHC2aMwB2IriVzCNcixXM6A5Ct9objrgeUZ6z9J/npd
xmVn6vlM/whh/ZYulQVa05rY14v+QIToe5sN+ueyNRRnlMoHQOq+COJwHMvBCUDljnqSusR7WekX
O9JLO+4UpxEA3C31k7tMut/naWkVyuxe/87/4SLev5PxeYI06EI/wYNXff1d1NPvk9TFVt2arjAG
r/1sqFapZN9UKfaGTp+sIs140etmWPV+Hmxpb8xVMsQtbsPGgecofpCDYovgxwJ+U/SZzobm4Xdi
0cIXL729qeUgM9IpQK54iSsgTEtfRSYiunoBR/o+PYNGmajofwNPsJWpyPfxih5b2qeqaAkCwyR+
WCzMAnohoAMQRY8s9NKu/VEo8kmEj+Yc7NYrBHjNkmrirQGYI/odK99fJk0vZXpRwfeHu1A9gyo1
lftjsgkgjkh1kDgu43LcCiq/lsh4ZE1qREB7JJUf/0pvu71yKz4ohxwgM+pj4KE/7iDYqm6X+wHI
0aUz7uLvnCVvbu1qyYyrBs7+EESq/rt+hcaM9BB5nRV8ooNsGDY9LM949P3FNa4CfwDvPRUehR2q
mkyhFMoyiv0pQhETJK2f0jn7xlkYDaNYj7UWwjjjyCjkKhBxltQZ07npobXjyW7QDIiZ+s4iT+ke
LG+3jS/KuxDPP8XvOIHY9t6+r5Px0IJWSICyw94qWvlc6eWrPNW1BR5Ozlq3ooj1UpmQRczJWHaR
VvihlIPcRdATiyhh7miR2TlibH5N2uqkqihLXt/jrWteRRc/wIMIjPNiYq2O9HohaYW8aGYNhuGU
ROLcO5u+VsU4BGC4FRNtt8weKj2JxdksK18stK9VJR+KNB9dbVHThyZGFKMS487oTd0i4SQA3jA+
tkTkFMI2z9EA+A0AcCgAJ+PvGzUy1GEQkHga6l0VDz9Aer2TBImjLpvbuRLDaKwKvKdamePYL8Li
FhNjL6PGo7fliWB2U5OCQO/kJPZDAwNi0Qj8x1rLH6+rxfYNsVrIhT5WQ7SkKb2cAqSBPyZzKHgw
L+mxaQAGoBJ10IGD7Ij6gpXfJl3chCjzx76spKcmLdwluVmQVe67TzpG1OJf1xe4vYt/xF1kCQ2Q
KtU19EGqEmcIRE9GJ+J1Edsq9y6CUblFmMplFkOkTRKwCYmfy7G2DYV3l28uxEQKDD2HABFkO5fr
GmxXEco1vtHHNmbRuI2+m8swVUp9o+BpzaIUpv1cxLWBZSyKdhAK0wqJ5i69wNmtbY1byWGu0VLp
JnPMjcJfpNky+uouCogV5OiQqd4IJodTIT5U6U9FAwmkiC5ZWb3JgpKTb9qKyVCQ/7NY9ipN6lRf
9Aj9m8UXVXjWzS9iI1kiyrpd+PYX6rESRQ1ipfBLKWV9J8DCEindD0J1I4zEASb+7rqYbe+7ksMY
lq5HEtgNEetJcxbampDOuFkC2cvBP+vKeRy601BnLsDBQreJpdzKq/p2LgveEN62ov7Z2nPefrXe
rlM7Q62hRwWQZhVkMIdJcq+vdVsE6DOwTXjksDMxOcDAo7CFCNK9mB3y3WLH0dItY9CA4WZKMqbJ
EfV9PLQ+Vjt9nIPIz5Zjny9WKZ6EkFerpJrOhj1rIeSjkDDpCxPAoBAyRs9jGz7OsmTXyujEZOS1
V22qB4CQDPBUUKAHwqhH2qiI5doWatjEz5pU3CZjkdmSLh3Cptrn1fAl74obrQHhbLl87pWu5Rza
lsmtPoDVC0EOVYUIeDGWRfXTjNM7Qyye4yYvLCWQfkpd/+m6kmzv7p8Fn+caVnrYt2OQhIte+EWW
HULytcg6oCWqVldyu4rpVXxxkHDLqiki8rhEfBgiQVemJfaHoBcdQSaT25CxPjVCezTlGpF6lTUO
kVR0c8bHrExOQpX34EpLcyvKWs5DZcs6wMOFfAsmQzC5yQQOetR1bQ+SZLAriX5iJvto0Z7+Ym9B
eQCeddzjFxOwZtkTYQZPiJ+ipD+SWyH8pbYnpX+7Lobq5MW+AjIEBD0oN11M60QKLu/GQJZXrdGV
ioHNrPtVqIo1AQK8CVS3m0Af9Xhd5lZ8gpleOBZAF9Ed/GiU6G3WGwrj5BeJsJv0X2KRW0n1s4y/
Fn1my+K/n9XHs3ItkLkPmyFY8jxCAk7xAz8SkBdIQMdlmqha1nvMbuyDb4HgCHtuUmpTT9C1CXYM
oDxfUKAHWiiSQUNRgM6klIjWHR2vyT1w3d1AvEX9HaU8Hp/IZi5QMwwCWCgZesM6VrMNMVxoiJFf
zbfGV+0g3iQYgwn3OTpXNYsy2Mcg9ZO5CDDUYV+o0kou42tbcYqHkZZ7fuf7/k0JcfPuWIli7G8Q
2ziaxxkpJ6mzB83vQZBoAqXpup5un977RtK/r9ybWS5h1QzIKpW55Jm68FKmMscUzodxbdMYW2gj
uQNRBOpWWb2oVmDOj3JgvgzpdJDa2C2i2JbkZIefY0rweijF79Moe9MiY7AzLDDYaQBpFR0pGax3
abxc1/eY93DkcbaHRXJjvLBb5Nt6xfSMqjj24IKrzeQgxbUVyPlhNsVd00cORsoAC9e70J3QTRL9
vk+FXR6ZN0JsemGfHMs43uHx7tSZYIditgMimaOkwSkviLOEqttGmMsZpB+BNACpMfYkQTmqY3Or
C8tNMvZPATG/yup46supc5JSOC4yQMevnxdPKxgz79Og6rsO15/cHoTsqUgkNyCh9/8TwoS1mZ7l
ZSAg24mBbNC6il3r5YkJGISap36XECNnt/Wuf0xY24cFkboF6xnQTN3auORKgC1bkjUco8ijye3S
i4Mn0+HCyvFMmYlklCZKyrg+O8zZpd38KEwrcB3KSdhHnXN9Ry8x9j6uk+0HKJsRTCWJ8js3JTmJ
E062Ilv6kRZRp0eztdX5NCW2UGIMvPsF9Hi5sypMaYHOXAEO9IIWCcsUdot8q06WuCORF3QWsvLy
ThhtjTcezFEznQlcSV7p8hAjlWb0+X7ohydlKHxj4KHmbwVzOiZ/UNeRQS8jMz4uHnOAOUnoAcnJ
1yj52kuvujJYlOE54qaVtqIrxFaIr9CDLl/wK0RFOAXNggkHOi+SRPd0aFe6bYEnUJC7fzIvshU5
rgUyd8VUBl0kdKj0ycHgqJkAqj5iq0qkWLWa8Q5sW5hhgkoL4FVIiXz048ZkdGIN6lx/jBFeGE1j
ldWrUk2WIox/8+AA18F/ZbG6nCIYCM0Id4ZixpGFzpNdmyrAfB3072K+/IUvWgtjNLGKtHBaGjiI
QPPkQHGUNnKMTOcMC5wb9tg7ai2GOawKrHFBoXbIixTaTSgiZYVMYyt0XtsjnJHS/Ls5gjtGxwzq
Ikc2WXK7jqPQD0TQLS5zZCFrejfLkxuKjd9k2V6Og8c+Dh+HovGDPuE1IG7d2+vvZSwHwMvNULbY
lkyf3EKTnTIaHq77rC0fgJZUjIQjowpCMubaFmsF49atUPkleFm66DORitoSu0Tm+cbNtawEUd1e
xSAa2icjM8zgG/tmtoEuJDTWkAFJujLbFG2hYwcIYvKNpPouDUrNEorxroy1t9iYQTib12g8JdXJ
nObHKZhCuxaVHYZ0KiuLBSdGz9FgZqVTy60jLXibCnGp2F1UkF0kKpigLjCCMAYNWO/6wIrLecTY
kNgcii4w3SxTAGOcB5+u7+xm2916a5kLtps72YzNEU0AgIkc3oJvM20+RKyOGTY0H+Bp4prZ/p/k
TXmHyty3Zqa2S6hBzzuQptfBSQ6xGSkvy7jpjVYnyngjDB5i3hjYO37Rdz1KL+G3YJGPSz09zGP2
zNlMjjC2hixI4Ayqkb/BZLPqTQZ6voCVGzutE+0KtwKlZvaqj3v+hB5nK8+pkpXaZiRAngK3pF9P
3UmINdMK2uAxLFuOB9zMuay0ha38lmoNcESSR0iuz+hbpCO52kk9/JMes62n8loU41YUlEPUXsGF
/D7JJPgNkFKvn9n21oEAVaFlZVzHHy0+VVBK0dB65Tegyun7r9My2UP17S+EYFCK8imJssF20BaT
igJcqaCEjBxmOn5qkhtF4mX4NpXvXQirfKYem3UmI1QO1cAe9NjC8/A+Mk/LMnDUYNNLriQxF+Fc
z20qj2j+AGNCHj83JeeZtq1mKwHMFSjWzbCEA3pZqFOiYLnTjvaQNQd+e+xWdgR1fRNoIODpuOCF
CswEONo6ekuCurxv0C3fVyUINRtblUdLFYL9GITudW3YbA1dy6QnuTbXvMNoYoSTol1e6gldXun3
GkPgynCe352jp+sCN3V8tUbGx6M7H7xYM94XkvC9ykIrL2/i9PW6jLN6XYQtKyGMO89kZQ4M3Gi+
VrwUQ3KrioWtAK1KhpOoVfQaDkcCds2QcMlyqLpdk8y4eNA/kMEcz2mf/za+/sYJ4De+cnaSxTBV
0fUVFqOIpl48xgFc9HmudmiZ54Qh2zppAokAmVcdqcKP+lF1QVmHCRZkAOtADwGX/Fgoz3nxNaqe
I5PXzbO5faqIoQYCziuZnbSc8rnPChUWoE2xJ7baTzAP7EJNtfLx2GTLodJULxTlh9QE+RWPJ2c7
2gXXK1jEAGGksyV2dNGNCOYqvBZANjR1bplZs1u78W3+2NolmrRbMM1a4Wine0mzyKsETKh5F/Oc
57ZNrr6D+ryVTfaCDgNREMWCE9ILYlvepX7r0IKPRzlEJtW+bi9bmgR6dvSgKCjGXPCZdUMFGmch
xHR4MFqVqVlj9s1seKgPm8syTUzpomFMBuEGo0qGII5tPWFsRY0HS6o/R3iyL8aNrIBLo0PrxMNM
iDUZr3rmozjPWePWPbEWzrjxptfzZUgkRHiieKyr8Qnf9+9LAwq4I/D+AHIx1JdZn46BsCWL6tJX
pIdZEN1QnTiX3ca1qmBI3EC6Hll7cKN8VAyxE3KMMKaNL48e4CpSS0buTS2BsiLEHFFblWSYgUER
toDFg5r4R1kzjD6dChgDRcap9BuKEq8/905oR2QXY8qnrv79ESFTrmuGSZG9QcDxUaIgBkh0mnis
h2jZMeTgIAQZp4FlSwfPHBKiBiZ23LLMqnLFiOaqjRVg94o2RReddilqAYs97vnTuRt2BSRT9cy5
RVMszILQpp8r+tgoYGEHz2iZWub8RW54KJRbJwX4sN8tOUi+sidFwE/bRWGvgk5ydCk5NsI5xJBu
e5IBCYmiPw+SktAPZ245hCh09gw9E2hIYhYWdAvUcBExS5LZ5y69O/KcHmo8MX6i0hC9YCYR0cO8
y8GWZQFjIHikTw4+fN5GXE6HlmSCWod5qaNBWIE6LTRMLztNp8IzgHSf3nfcuHzDd3wQw8RIca0n
iRFopte32U5RsrusFXnZo62Juw9CmMBIGjDxBn4i0yO+/Erc5dTgSZN//Q2khNm7XbgDK60n2MFO
s5pvst08tOBZPtZe5duTH3u85sQt7cXRYhBNw7SdwTa1FWRBWJ3Oqqc14EMFqrAi/5gFsrt+92y4
NDB3/pHCRjFDooWKFEmqJ5L2WGbdk9pV96B+cjCGywvlt9R2LYtxn2i7kUDfbJpnLtn8drinY4wd
KmPh2/I1cnkbuJXP+LA25s5JS1lRggrqqUcaQFqDCcbQSk6OwV0bTJsPLRIeaNcLfDAa3A4E8NB9
BuIcSmz/kI+RBcDGY16Yj+jScK/v+sXZIpwDvBTmR7EftFr40dWGKRgUlEDTPCIkBkpIxMnM2ZW7
9Od1OZe+iQoykRMFoZKBAQX6IatQRisBOFNHwOOS79JHEA/1AHtyOrioW3m2hscCt8lk5aLFEXsR
tTJiGYsdFznXWoD8e+onmkOSTpTxA93EzvhIET0HG6jcItyTcK+/XRfNk8yY8ZQZSVphPN5Th88m
8i1oUAKnsyMsxK6myk654M7cLaZftNriBJMhWqH2AZiLByfejZot2LGNVDcFXpt3eDqOPDwNrkzm
mZNKk5AWJDPAIAMeaF8EYMhyNG8pwEv6GnNhei8cMI6ToFsAHhANQxeBuYnyhxSaOE4wqthVCPpr
k5dQv4wMqAyUCCh8NBIwF21PpaQ0AxolzuRG423m0Qln7S6ClvS75ct1Lbm8Qak00JcgsUAbljVG
QXM5M1Xk0k1gj4t2W7jTSXkZb8fn9hlP0318Cj4RL3Orn4lbuOVgl07zs/B5nDFbXoCAJBMBiqgo
F+GkNKeDmKv4CL1DTTi7TeavWs0B3dg8upUMxgc2sjSMrQAfqGYgR4iEXary4O+3TG69DMaZkbKY
QHEKtx6LoUOAupJkhptgNL5svk9tauFl8zf+ZS2Srnplc72QGdqQBaan+PU3kIEuyAtFuErifXCi
EIuSq7x2duRKo83tNds+NQyAyCbY6gAf/1H20ukYlFjgUjuwiNjGg4jmAR/kWMA614ArYeGJWi0W
2fGyk9sn+UcuW98SQLORp5OJm9r8hAlRi88wcDkEQq0C8P7/WRpbX03mmAhTRxUSKSjP8FERBixh
brXYXAzV3kwHtCQecqCBmj5xDOy3969xaJhPuNDXpSQJyoleU3zJRNOW5+c2ebpu/bydZBR2kPp4
EAxoz5ADKCLFfR/0vEzKppaoKOqqJvrU0Gz1UUs6TZgNOBj04J4ouFOBEkrzPT4ltyHeBLFX7/4B
F+nmulQF9SEDOFnohfwoMwXqb1QokBk8KwfdK+4iD4GrLx1Mv3QoIA3vIXJJekVPCw2XeIkoOvJG
TESXAmdkAYJ24KUvOlgBjYN0Uo+JM+1MyM33lbV8M46ik3o8TPdLwC5GMqMnc91jDqIUzDMrtgby
8sibBauzeiewEiu/S54nzp3BFclsbzzoYxYlEDnawl1wKLyytjp4Givdz6fksODXo1XvruvqpnNd
7TA985Wnq8qlJlKLHTaUp0HbKeptlYk7swJ2TYd02MDJoWyq7Uoco7Zav0ypocM0gOUJwm+iHbQF
vWt5yqNk4gliLuCp6lJ9DgXoahDak4inq3Iqew4F3GVGkdESJhqMsjpTjAy7N4MJvn6MYzv5ImZW
96QDSivyBqtxkcnZp4ot/zIi3PWNP+5kzp5uu9XVpjIR4hB1bdYBxc4jD2jjcg2/vE13I5JvVn5D
7iW/cyV7+Za5BfoSU6ffCf8668JsA3NldVWazphM0WAs0X3xBVBKnzOMZvZP5Sf+UN12bPW+3PN0
7UplmxYRQV1guZ0DnjjtIL8ur9HbsDfA4eZkHiU7jPfSIXtEi11MHFTUqX/iP6DP3awf0iQfl80m
BPty7PtaClRPqJ0GjHy0qSn7FYG8NHbz2gpP6oN6mL4lu8Y3HdXpAC0c2BVw9rgHsOmZV1vCeCtz
McVCEuE6MAZHN8ERQkv6bji9J/jgPiys/jPXN1PdvrZ6xl2ptZJqvZ4ElLfkJGSeTBwNU7kGUBGS
2FZe1YfBNWKr9MQjL1Q5d0hdk814LSFrcwwAQOFqtzjlt01pTRAu7ZR95hAgZbmC23ugMUILxW27
N4G2CaLN85Swidwm3hl+jsw+VQruUfC2hfVw+tDMqIqqOArJ0+zkLXmljyfj3rQne3Zqb3xSSxtt
Ze51R35ZFDtrI8WwxBMHeVbGFy2BkYZzAB1Q/Oze9IJ98QtlTDvmYxhta9u7JMbfNEQpJVGEAWYn
85Wg9QThW2oHHbaZTtN2PzP0mHGcnER9yOWRvwtlfAyqVLmsKVC3wSv2YWuJ7vSp+4STtjukd+M3
9aD68X3mks4KPcPmbO5FGuvj5hrix2syjiehq3NIn37Ej8M95Te1K9OZkDWDdBHRD2ZRhcSaBIs7
uby5ch1cLDQLihiIMbQ6BKqsQnDJjPYZQdbO7iLg71qZZ6BnpniJnxS8JcPCqu8Km/eG3Fz4Sjhj
aXVWjoYRJ5o3Zgdh+DkQ1MzUuwDzZdd3ePO+XslhzGYOZT1U+xgcywv0qMsfYzJbcTc4/z8xTFgg
CXUH/qEMV6WQe0uA5mViAbXpr96Pq9UwttjkU6Z1OY6M5mwWJ7LnA+VnLJz4YNq9Q4BtBr4jehfX
f/UwALMaOtiAlYvxko+aWum5kVYKno//SRdNdn5T7cBPYaK4Y8AdY07pdhD21/f1cjSBGshKLHMD
UbK1IOjwekz2o0vs9EgtM8ZaJRtnirCDXx3YdgkrmYxhyLlslgDfpNHXjGlIdHZVxyJ2AONIO8p0
8INIi912bmU4autRXl6+fZxHvy780uojGANphDxIBeoZkn1x352Mg/IyiU52P76ExxR84oNNfvQe
nc7IdktmEStyg9BKDsauPbV7tbb+9qG2+ibGmMIRKOr5dL4KJrSVq+05ZTjf9WgOq3zzfhktnp/Y
TBmuFYCxrDROVDkToAC0uE5sdHZjHgYpk8XuT5QgwuQ20dPjvbbzjJElnZTOiDwDXHjRmwkqJ0BD
Q5z6q8MTOOQzMG+7qHfLYq49I53UglA/rH+q9sDutFM3uNft3hO92UGcCcvilhg2n2erk2RuvagO
O3UOY/gr3TZuBqd4qu6T1+Yuge/HmEAMHCVLnl16AZkOlwaHI52d/64LrdWB8k0jbVC0G78qT/2c
6oDOSKHWKAJqFuZHq9qWXAAGP6LYwXEq1GlcOWEW/jjN5CghBN66cdAoCp2admj9tXRgcBa+zHNh
21fdn/M1GRcGFsUsq387bc3vctuMEUhSlm2gM54oC9+JhpAYDuBcfZvh1PsZs5lps5f6KpdgrYWI
8Z5+sXQ0s1/fyU3VBYwNrfXRKUtGdYOaPtEmbGSKp2GKOmM+WwjieOe1uZKVGEZbpUzpilmAhRSn
wEf1HbUgqzqiyfHc2VLYGuf9vRlrv8tjX4Jj1KRqWmBZZoHBu6S3SL5vDcREs+KUYeZf38TtEsJK
HHu1AoxW6RMsj7ZMyMVD7WvOjJKIOe1CCUk3nvXT7WLVX0ZRBLiHaDdBbfjjVa7OQdm2cxl4QrOT
1W9R2j8M83hQA/1ew7C9kKYgeeO95be86kooG+lGAGkL6yI34FUXYinutOss2S8JLjD6XspsgRex
bFn5WiKzrU2m62lGJQaohuPyptlgUMyjg/qRQKL89hfHiI4XCTAnkgK8VboDq/zBKBhSPQwobrXu
gLd6a4UHw0ENZk/XxyOBPevgxSFqsnnG4qcj3B+lVXkpJ6FRI8GWgp9GNn5pNfESoXHLAqU1ICjA
LIFHKnzS5vEU6NXXFoFwYs1VMVrpoAITaco6d0prRwrRkKG2rtwQQIvm88JxgFtOAvwhf76UUbd4
HpsineHt4wqlotbKg26vKdHD32z/uxiWSpmIuZgDBsnA61E7KG7pA1LLA4y11aCDhBuWbCrXShqj
XErSCWMjQ5p0R/PkEgCN0UXuI2cMYFSutK0rZLWFGnOFFPmsDEuB6vAEdN/mS23XN8Pn7LgcKKwW
XR0mh5IHXjrksocZwfdaLKPRULEwJ22rofGB5hywSBcjIj76F+90jpJsufi1KPr3lfGkuQFqdMzE
e2oxWLnwVcmerusHTwATu+ZJXCxZmiPKGoGk2+1BBMO7praujfUamFBVEcBcXwot/Kpkiaijwwnk
7vhc+vJjdxg9zN3u2vv+nl9V2MwYriUzISsmpNppUc6uB60g8D22hifBbe+KbuFMn+UjTSy46o0E
dq4qtCrb3MMWb9u35MBL/G9bO96Ipoi8iSIz+5zJdTxVSRF4S187WdN6Yq570lDyNnvzPgG55n/l
XGw22gyHBN4dLZ957sheAZzt8GaU7SCyRE/z+Nu8bQ/o0wSQA7qqMMn1UUkbY1kwb61quMOGffKD
UpxQqFb1pXvm2R51ihfuXVdksKOjTeeCyqAdllaaCZY3eAZKNpQ+o/0HrYablTAAqqCKb6jofGeD
xNFMmy6TE/1MQP9/rF1Xc9s6t/1FnGEvryyiiu3YcZw4fuGkgr2D7dffBaVIhniEJN+dOW854y2A
u2PvtYq307sM2HnYxgv7bR9YeyVoNs0j8eVDFFy3x1XJYEjFKgkGfTBBwVl8Wko5RWkXQfIcgLrm
gd42t0UIgCE0VTH3GBJvua298bPoai8JbODWziVzn1FOp74C3QAexHq8/OlBmevtpgZH5YtNDeuu
sIi1oXH61VHrLTjn74jVf5rpkngLLfeTne2AL/axqCo50AsnB4EnCepCfTAkcJYOwBhwu75RlF2d
ENkfksW7fnFrjox9LoybWBhj58EaRtWUktqSow3NUBIDHcwyRD1RkQgu3KiDrVUNa/vLe7w65fca
pqBYmxmvDnhHT91aCFC55jrPD8VFGmMsqiY38X43SmOAB5BQrjLfqpVQfi5zWZDerzaVzqVxqqfm
jbaoDpOGOYj4fthZB9ZrZm0lO8akcu2JGzqXU31M62xMzmFPC7PKPNYPqa2hIKwcy3fmd7xrYLuJ
Pe3UHyiylPGm+urMLsZEPye+qBBcN7WTaB7lp8mjNDb1Y99Gf2lvKrKZfDkApsnG9FknzfD6fA+6
ZRidqNZYUyUDo8wIBBicvkBuiRY1jqm6YBpU1XbtOH+JHEWQ+a2JAJIrkDAxc6pfjA+MBaB16lSJ
No1eBXm5eCZYVq7b3OoNnsvgNGbBnGscKwtagoBloZ+wzBxKwfKu2Ee+ujMwVBLvp5c+QxNOdIGr
enMumvNWUKRWteaZNUvGQEN7qL/RMKmQ4VUkcg0vvzPgLRl9xvUjXw4WQ1/P5XIBNiHYB54X+Od8
Z4fGBkSG1ufUnz077O66cDg4XhsowfIUB/qb2W/RwihvVQzFal69T/w0jPfCq1gLipaMxTJMFdsM
c/V1/C3nuOjwGVBJFDFxO0CaBIWNrXJJJy+WHllegQ24zZjZYBxrMCsbK5a3lHkW1JUMLY/HJsBu
/eRlRdsHLe3rQLGHaD8WceFWVBfV9cxp8TH8/OdyN0gUMqRNBDezZO2XKC4soE6A63lQa1fvsTJD
ujLs8I5pplvb2GmK1LlJ8c4Z62/XPyW7lsvfYQEIS9dN1ea5AsH3belpwmzQ1h/0LNtOeu016ea6
FIcd57UY7LDAuVkY2sVsoMEloXFMJDWNsD9um9XBRgbjNk1602mHCisflr74kTl/Vsd5O7WGn4/T
bUbTHdXpzsiNytXL5Z7Yd2auAzVGO4z55BPgT4MpytmmAA0AI4enkXtLjT0nGr1umnY9VqqaLN6O
ytcq+TZYGyyu+5PS+ij7w8x2MCAc+2lj+zICeW/idZQCYIEkD4We3ZtZGjbtEhTZZ2ANdM6nKrY9
PHHgdageclexDM+maFOMeORP4SrL+j5xbqMkdfX0ppx7ADVLh1lKN5VmbXqTunk6bfrGcvWkfN9o
7WaxyZ09tRvNfj+U+VZaZPA7pRulwgzHsrgUbJo5pW6htUHZI94MBlbElL0RL6CT2kz6p8JAcS8X
Lk1bz54BkZBmk5/U5BA3Uohew1upSj7nBe4vGXRBen3pU19/S667gH8EPZwFEAEU1TeU2Lu+EUHP
rXT2X8vg+gJ01JIuyrApdFwhBUtN0GPKE14l3koJGITTMP3rjTWG03lSUb5HQEHJijoQIu2JfiAW
FosjdXLJPIm6Xaz8v7QFNNgwZYbR4GPBdlbOto05jUsPQQwepdguWx0+G49z0WHeNrN/3fJW6hJ2
rJM0ztHUFCAEqQl8mR+7xj/ocYz9H1HxXDq117I4K5/AuFfOA07G0vbf2LRsBKGVkTgR3xLd5bou
nk7H6SKtDW3qRkg8ckqhth2z+2E73k9et+tbKAoaIJMAivTSZb4+JaebhQWE04h9P7sKVfu2noJU
FvQn2c++oiJ8UmaVneHk2JQDDLz2sVpSX5anb3Jc7q2FvhuH+R0d+kCgKCxxvyaT61pFpk4nwwYY
NIiloZeFm+2loAOczuMMos5ESNEp0kyNqySGyrHGacY9nvjPx/t/JYk6GvdvPTkO95zZnBWXskUZ
0vUPK/iBJvdnVnCZiLxSD41LBzudFhr49H4sOZabLJz2MaaxRE3e/7g+tvUKniDzYrkAcEdlqVbd
ryP9lWGvu6yTLO5MSjenutw1zMx+raAz7qUIfF4iYql16zqJYv9+9qXMUaotwJ7XYK5+6xQPObmN
bUENKxLBuUS5yBdZyXFzUz+6RXIz5aM7ZK0gSV53TaeDcM4wlvRKXdK2DtVlF8vYQp4TX2Cy6/72
JILzfkvb681cQwTAqykmICwH3OzxZrw3QcMl1Qfx+unKwDDT7pNIzvlpTWlhehZ3l+9UT3KlBQBr
mfcT0C1yp1A+6JkAMuo/soFfQk2Zm4Ra0kyTs/ynSTULcGfY3jC4sDxwm2FrP6S1wBteV5ELCLNq
nEmlDbjZOet2WgzAAHl8lyjW9voXXPcVp4NxLlCJZSyBsg84bNodCid08vSNmAhX8NVMmSnSmVHl
kWW3RYcLZAM6qhd7EQErs+Op/R5jBOj55p4wTAocFGi0XwtVjUUhZQuhXTD55ySAYqas67aGF6/X
ohLwrKL0g6i2pH6ul35vCzINkQTOZ2g4TGIoLICU2D0m77GPJ7BmkYQLf1EMmgqoiLBJbynVfCUq
BUot/CKcv5BTNZFkFjJ+YKr+okpkuDMi1oBVA0Kcs3VgfoM4gMsmnGpOzQHFHeixe3cuBt+pKs+Z
RE521TUosgbaThngv+idvf7yepz1dMZ+L5QsCq0BuF6VN9//5rYUp5xrleyZQH4+xQKMciWZDFEg
jj1qfpjlwwiYOmf4a+gCpCzngrgbHJxFahpAfYcp+ZwkN2b5fN33iK6Onz0Z9QW47BOujtVYjYyr
e0ULKmaSWBlmeH0kzg0ZjSlhVGL8Ufksu+mQjXssfID+LQF0cT4KEnWhPGZyZ24vtWprlmycsJAe
k1Fyp6LYRNX7Tj3YyUse3cStvUHfyCvV51IES73Sm3t9WM4ntbMiFTm6j8eUc/i6KJsa09nWZqi3
6YbALrbgvXPVBEjRIuNbNfRz3eG9ldI5RQwWklBPs8FLc/JYGZLmYi0eE4lyO7hO1B90ApK6eKnA
VDclfhvnAgVbcwHnP4JzaKQgZVof0yxpr44fbeM7pRuBDouskfNoOBmd1QFuRk2/0QLzntiJrqoN
IEzyZadWL0r7Mo4gV8Amlb43ycfZeKL0xq4yQbIn/NqcH2qaqcmbBtbKMuQyCSKwpG0Wf3nHXv+B
B6C/ZSPbveVJO9GTBbtHvnADtJCGJp4FqFC+t2bVGuBiFXikJG7crE+COT+MBPMGeeMXnaAyXYtS
IERlyKcGRi/55gXS5mno7aEOaZ+6bXeHtXRBe2ndL52J4JR3mloH3EczM5x/7CKslTfnh+I0VUnA
6rrgaZrDGv/XuHguilNYbcFkuwLYXTRC7zTjoDlBYgjc3qo+nN0fp4rL4gxlKrPTTI7bN2FqTi6e
ebxh2BrD5+sGuGp/J1l8oyIioHHFqBGQS+2DtQx+ag3gi6+8lP5LDXB2cTw7xChZXYVt+h+B/ndv
iS3ZoAZgo94iJ7rqvs6OxuXmcqbFeZtAYF29i+23KWldACJcvz6BNfFtiabO1F4fzSq0pdy3DNuV
u/C6BJE18e2ImciNOuXQhi5Q8BhyXJz5kSDJeNNDT050b6IzcXGvVpKlJ8cP1WPcBDD0Mfn2P56J
8xA0bqMC46TM2Y6BAnSiIjvugEnh+JUtOHQixijRmTgH0TSKtJQKLnGw3lL9LekeBScS2KzGuQUk
sIo0sUtjwKP9V/kl30mus2HBIzE8HYuNwF0Cw4M4VWA510X0OFNzzluUTjrlQ4ujjZ7lYheGveer
uz6IjysUx+VBwVkFEnWumi9JLYO7yUQIKSZg8rRL4RrWHFZO9LyY0fuikj+VI3lnFvkd6EeBzW7n
hWfWmgMvVovMgx3v8vhAJbMcFfsr/IxLC/A4UNsCi7BzMCmXV9+MWb41knhTxUDogyeLSitolOwu
JY5PJysYRyeQMK3qomv0vcBandxEDzaVq7Ay6q9yrPjXr2vdDZ1+IFPNsxy2KKVUA/8W6g2Hgg/t
iRaAwRVR1/2HlzhJ4Yx2kNTWGErKtACd+mXDZiSZFjTLxkAXna2QXj/WeoqKHbJfF8/ZcEoU255r
2PCp+zu/qXZ/ArUrukLOemtplrNmYCo+v1CS+CSBs+1Fj+LCE3E2jBmODjDt+FK1qe3JjAerNgrM
Ut5r6nI7tOBnw7OeJAG+wDI2qpME12+U/flrmswZ8kSsIW9nuw6jbol9gJekm05uSm+sre2YKuDY
GBs3UUVj/tfFAvXltX4qrRbNtYpTx9T2SPFJXsJx2gzdN0Ox3USzBRFzZdoCZdVvvbkAmOlAlGyn
5fKjrJqweztspU9Si3nK3Ge7P6ArAY6y7KVBGtoivMmVyWpIZ0Pcjs2SX35QJ7MSe8LWJNoaaKVh
ltozDg7w8DK3eWLC2SBnegAwl/6MTugH4s+OyG6YXVx8ZtVyHAUrt8xnvb5vYltJWhmwVGY35qfy
ecGSnzXcFeF83wdHigUZ+12il7ZVsRruHexOhgUOiddiTTOeojRHkdEvaSDXn0A0442V7SpE9a7r
sUgS5/A0OuV1X1oo2sFGUxs7an2qk+e2frouZr05cHYi7iITOc/KVD2WGcqmIW7p27v5K2MjzoMx
EuJNsT938d3OxLFjn/lxkLzqUVxBHGh5DwSY1ZLehHqdCZJ/djvXxHC+LstbKbZGdiobmCzNs9OX
ovpstVo6Ownn5zpaVlrOsq+/99zrPvVMFufUrMjS5Sk9fiTWQ/7Vsfzn12vlJIvPSwqUTOoQw7ZZ
P0x3jply/Jn6Ghoo/p+8XgtUQuc6fKodKyBqhsCyU4OeYBtBe5jltwI9F3wunatjtKpSCXbJmcN8
fYXiNvxqLDi7Qc5JaLM6OkSWYbrVXZLuaXkPJfdKI3QcbMemf02RzDqkZ+I4T9Gr7agPHZQjIX2Q
mofZzATeVuCLLmBQqVPk8uRAJQo1aM3vNWFEnS95Lwxr7CtcsVudcw+Lpkkq0fGV2FBIs5+2kv6z
NVp70R+0RkVawfkJB4xMjlOgQ3h60WWg4tEhD0UF4Xpv7Ow7cQ7DtKY+m8D0cixB09KLdz/AxSZ3
8Ip5A9xELwXBEhFz21+SXnEqwvmPagZuy2AgO2GMFW26mbYVABMMcJazNUuAtrQA/iowSpW5wolE
doVXPikPQyrrv2Sz15bhWNOpnh6wmg5kgT9qunT+g5pOEAP4mT4zT8asiZEioV+yk3MjzHNJ0AYU
GIbBOZVSj2kRLTA9ZH03KTBQ3TQGWydRDqCgEkYc0U1yfmXum6aXifbDhaGV/lXdS1gT/HmTk/fH
1fG6h9ZtExDSDt6dOQ/dONqc1X3chBQsMmD+LN8vjUJ9RxdBR61/spMg7j57VUk6ScMJG5MkrtRo
riQLM551mz8J4a7RSGPbJNnRDv8/HmTBq/r74jjXPCwG+OxshLZUV7wy+lD17wRhjf3YS+s6SeDS
t0UBo2lM4TB/RusOOEAjSKv8IVD9ucGTpqjPLlIGzkX3WVvZA3NjTWscgLaBQiu9bTMiOJlIDO+Z
UYkbxIb1LlnnURUEHWDFSp6vX9+6EJABAudU0zUe8FGSk0WvR6Tz0qR5WSf59vK1JCIUzRW0DBah
f4vh8R2nZDTyZYx+GC5bPet3+jcw7fmNj1VBD89f2x6b/K2XP4ncr+CEPO5j1CRKtDgGrtHagaej
NJ7b8eH6Ja67pdPpOKOtrQRJNvtSoB6Zq8RfYgABqy8YXtraogRh3eGeZHG2S9J0bLQCsozh29hg
GFx/a9LWtZx/anWefTLOctu0Kup8YDmcBPUzhkCJGu/6va2niaezsE93VgpRG+Q684zcQ8FL5DAD
w74DZheaBpikBHazcPdy3VWc5HGGW5CY1k3uVMd2MesTZLqbeKCkwOiL/iEPne318/1H1XISyJlw
ZdF8Wuyjb4rCZn8kvGQTvu0+3kudf10a+yCXjvAkjM+uan1GzGBevXCw32i7kxNclyDScy6JSpRF
bqaZOQsbiDKqgcI/A5xDmE63DuZErwtbb/CcFJAHA6BFP43zAsP9wdhWzdgrYbwKnRunG0woyAEL
+An9I9K29U+nY3sOK0kW9oW4TxdJsTnb8THVYNRMfzMouvrhzkRxH25WYyNCgopekiH71XRng7tE
cJermn8mgvtyQ096ai8ZNjaRgla4Qax1FbfTW1bUAgx+/iza3FxVlZNAvoZ2RsWWlhYFUyZjWl97
0XWM0Ccfs/RmUkTQH6tu5EwWl5yRIW5pZEDxU6XbULLT6KcJUGEpo42fPyitaEBLpBt8JZ0XUmQs
EQSe2OHYFCxIjELRFOx6d+rscJy/r+ZhjmsTysEg/cDZ3oWMr6cvfJQrfh42IrNbjS9n8ji3j4Wu
flDZWFNMgV2a2G5ea8GMBh/VXq4rpUgS5/3l2sm7tkB/L02eGjywTNam0UwwxQsR+1nr+cIz6oZi
AdAaLVt+KrCUNLsbDRQpYCB+mDTzZqmhKPIMtK7Rl2YpnIoINEEYM4iBXXn9lOuGcJLNxZzJJsBI
V/D9hukw5bd6/wW0uG6VA69VgIa+mugYqowsTrMxb8eZQZO0ExkI7nMy37eY+XXu1awRnGbVVZ3J
UF9H7KWlhj3K8IpWjGJZ79xOEdHqMld08bHORHAKLwHyqSIUqWKlUhcLFlh3u8/Hr4ONWT7yPrZt
b7Y217/RukGfyeSU3gCqK8XG2o9Q86u7+GdbAatafyaK03qlxp77tCB/IxmQ6aZwJveq81WKYsGZ
RNrA6R1WCvMZ1CDQBvtTNe3m/JPefRBc22pUOTsLFyOVrkjQ+ocfZNSVzXEae4nfsccHG0ineCtU
Hv9HiVyoHLD+XaRAXgszzC+3y+9HamBEYqANz5N/z1nOGkdnZ+QiJ5Udvcuzn3lAsWUwYNPD/7Cc
ciaLbxQVyYLTUZzu1FBnizDLbR4qO8FNrvYATufie0O0MHI7jo/Z1d92gwVOg+8RxflITHCOwwUu
Hxz6LzSar78RTxmlN1pEtQFn+THOfJ6rCXuY6/cGwi2MMqumylOcAkthkbEpfN4v/dMNmP9wS79l
HVF3z+ojq07bXGUZ/d+PaQtlcdHDLhS1bYxXOc2fkkuuu8DTsbggQhep7ICdgiusU1dJH2n7lIGI
gRAhSiP7S5ex5CSJiyXZOBAssNvMQfU7q39MMdk8vWXYIUmzA7+DcAxVoB3H/YuzLyZT8LKlOaJ9
5mAOvYp2jiXdLiNoQRf1AKQoE09xre0DLxugIeV2NgBAf92w1/0+EOwNg7Hw8kjMvW1jTbCFv3Lw
px0gc7Qtxmqi79elrH/CkxTOD6tzpTVqCil9O21K9T5rmjCqP06FkK9y/UZPkjj/2yhJbxM21//L
BqLdcvcjNAtte7WQMH7L4itOkxGS5jkeCVQ1OWSO/jxY8ZOm0kM62LuEaNPznGuW29tjIFUDGBKV
osc8cXI/S/WDpkcbZXJuNDndtQq9IWb3Lwnz2c/jTBTULCWwFFvMS1E8kmjEVSUTaXkA+GKBEq17
7NNFcBbq2IkM9h583oL2m6x71ogU/k8KZHOWmad61RsRDIUaoy+Xvoz1/2n4RETvE//h105H4VI7
BUzrfW9Bf0612p/6tXVZGB6zwSKl40GSO5RZjos+TdCfXyvWJ10Vxe9VMz8TxR2rdaKh1Qg6S2p0
R5rnP9k9XkHAQepjghQLAIkIdzyaszn0xSilkBG31kOy5MAVqLwly70m6vaaaYEs1tgmGIvDJPjO
KbO94sSZW6uOB1QivNBH0bt/UJqzH8SpZeZM3aCznIUCa05zPupF9D2TqAdUibf/IAn+E9B2Fkv/
OFOr9L6fHda40+zPafpBzdF671LXpqJqZ9WR2qBAdnDJjs2vLc0VldWxJU1YkQlYyQ+1We7rdHIx
YyrK+Jj2XQTDkyh+YQm7nLWRz6g82IZU1wKdJsN7PBBipFAiGJOiW2p5169RXfWojolBLYB9mCa/
JQCULNlRWxaA7eE2NyamKmE09F4+DX4zWf5QJLtFccKiMfY1jTw7kfaZpu7qTDqUpMdKlb7RquGg
gRTKjrBJoYH1KqE3HUBB5aoMLMxL56T2KkxlSgPQPGJTMEizatWMO9YBu4EGEl6uygHbg0WIhLr6
19wE2f9pBbCmDeei+LDaqBEo5yHKGPtH8I+W7mDMoaR3AIJyRIP0a5H1XBgXWSuiAw9iQqH9+uX/
j7pYgoPxYLlzOY5zaSGg6CEDBVdB9QuI9qgDh4DtRq69xcPMsNUFVrzmJM9OyFuxEg9Sn7FsbFK+
xvnbIev9Tqgea2Z1LoR3Sqax1GaCaxw2UVhStnjtK3esCE6k8E/2EUQKeeSoOUsy4zY355m14f9+
n5bpNu8zzg/HhRltKX6G6aUAWk45erE2uKV2a9WZm1FRvi76Xuzfzw4m09ZJnRoH69XFH/rtPCFh
70Ukd+tSLNA96kA2vqANbVOZVqCCxAcb4mAY762hCqktfPJcN6+TGGYSZ4dZFtVc+uX45BmFy47s
sRvPgCDTw3wQvv2IzsT5KEWesi4d0e3Jc4CPVe914ybtRYuo/6F4pyNx7imLsCmosPj7K5divRDW
9x63wqczZjaXmneSxXmnttEHPcpwIvas7+gM7x40fTn6taDPIWDx86+HKsEN8tExn8d07plRpXGY
YYEwTmPXjJ6vC1kdQwIH4S/d40HlHWXQhoQcb5AN7covMxZXouS4rWwEmIGaghGErsLtDtHpOCdV
TpGilxqeY9rpUWVUwXXktokIMlHwzfgdikKW0gQIjT8iigreVjCfedrD8YttZkEFse6aTlfJuaal
BXC3aeAqNTwtYWVkLG4M5X1tYu9MdDDR7bF/PzNlo21ogxcmzBfOhWsnxM/iz7UleqQTSeEchqQZ
+TRPeRPm8V3lTC5Qf8pOhNklsmGH8xR5Q+ukZgM5v7KZ6TC/+bN+5gqGqo6pktMn4vzFOGJRj0rQ
BymvvaWqHrGPiG5IfTd04KGJxuc86jYO9rGBPXtDc+NOXbIHbXDAy2eElYw3rtgKSJQExtxsiyna
mBL5VmnGZ7S2b4DugIR5+aet0/MfzTmeJbHVKq3xsYcN2XbmR4YIr4F9eAm67mPriSfqmaL+t6cD
fsFr7aLLkE8FRdKXjuGkJl4Zi3ZsrmsWUtjXEsrZaRQywvrVor6xl8k1re+9I4Jwv26QoOV9LUVf
HItMJQIemV/05VOs3ABcpFVADxKLqqZj5/PiznRdkRUdMPpYxHgtq5oKkCwSeGt7CXTyJkq2GYiU
VOebkh8crfSl6oYub687b6atlzJR2gOOGEsffKnWm6UuKTnOJ/XPFak8q83dqcP+MzzO4gTq1P9L
SAL16E+BfEhKVaLQOYFD0NE9d9uxSzwU5Ngy0RsRUvZqfn4mirvPDOONSlfhbH2bBm1hHgYs0y6k
9/ENguvXuKruZ6I4NXH0dozUGeouyXedHHsdMdzrEgQfig9DA5WNOMmgHHFne0mXBHL7NZG1N1EN
gPPuqVoygUDmEq5oBo9SPVnS2Kvs+TAdn7vhKYq3cfxGLz7IYx0sgwYgT1H7R3SJXETStTIrNAlH
1NGVAO2WV80CbV+hF4XzPvtOXDhakmFpqwIiiiJ+7rXmdqZ54ipx83mskhwRVwZ0Z3KnVfNTRZaA
WjSkqeaPFd2Xber1C3iK7OG5BstEYuuPS053ixbdSxmSHke9v/7JV/cWz38tF9a6OZOHsYECt36E
gvm4s6Hc/YR/+ZPtZqFELrhhKNMkZYOPPm2UDQXEYDBssaLb+d3uJzKlcOts1Y+ffRIuNNmSWUnD
zPSsfl6iZ2AGGK0oQbguw+CjkSQZy9CoMM85sf3W2kTFk1oogr7Qf/jvX64NSPmv/bc1KZbUyDiJ
Xb2fML4YYXDc6R815Y0iV66ZAp9X8RzyKNAS9mcvDBUNTQxSYWD4AgXanNClLDUkPylqV7mzQInx
rGm3dhyWxptcfpGSbVRWbiV8KRcJZvZ8lkFKyjDpsYPzst4bNwiIwbbrxzzu4PHHNAF+ZVoYWjCB
//5aWobNxKbTIW2QzC9pLW+jWH9SCG2DAeNE7tR0T05XLJ6k6U+FvHzG/u1Wp92bFtjHWWYAg7Yn
qbvMUu7ZVvpmsZXM7esx8cAPQAAQA6TSScMKqxInbjHLT0qxJaVUepYMUiAdj+T4/3N92dSJvZ3S
aZcR7GxfP+NKwLJl1jOVAUMnmzwdeDpNekNagk5Zd1sv6UE3v9jz6M0OCa4LWvG0EGQ6R54KgCNz
mpqlZTLOVYxt2iJ7D9SVcBxAr3tdxtpizCsh6usPhv46YHurokXOqWCmId3MZF9iezMwv+quAryY
zE/07bbU/VH0XnjR5QdNoyODrgIdWmx0Aj7mtezajOyRZg4JC9vL7tQgCTJgKRSudbvMkM1oxxxf
HjZCski+ccYL5mwCnA9Do7QQ7BijF1nT6CYzNUNFI0lYdIO6c+JYd+vIskLcTuq19vSlpOQjOEMe
7agXvjTyKnX8PWj8qDbD4lUvnjsKPIDTLo/DhboWdZVd70uax6jmo52JJ9swaX1604eSL6ISu4i1
R9GAKwf0NkrWi9TSGhashMtlHOYDvZ8NcmuNdvYoVZE/0kZzR6W9i97LZSY9kda0fYnqH6hV9l8d
P7/Bw1llkO/KTN7O0uQPadd4oz6hXa7222LIZUE/nA8Q3G/ls9J8nsnYqbimtIoe8gZVWJvlT4Uz
inJS3vKYIEU1MM4m245j8EQqpR7NYwV07jCTHAya2fpdQqPddctbk2HpFuZHNKDTKXyqKEkdWaZO
icOxGO8XRdtaqtC41/T8XAan53bbjaBPqROkJiMWxbFC2qEtAoD5ewa46PhENO/IF2Ls4s4Fcu4f
gKPzTDs1Di3N8Tr9PnekZ5q91Y0C4BajKKbyw5W8NC5PBJdPm9VAvmOt/Rsa2jtQ4LnSvtiI2J/4
tB54/iAgVgzGY4b3JD5nGPW4ltMa9xjr3zv0MbZKO++JbXw2yYus7qYxF/nGS+14LZFzy50Zk6JM
yjSchuqxlOotsURt4ktrQkzB25IF/w+aFh4eUVWWrFriFkwI9k5LNI+UxC+HSrCld6kRkIJhJaz5
KADauBhmVyp5oTqkVPYdNTu/ThMMS9c+nSWgycTedaNaCSkQh9a6ZtmaxqiJXoeUMrFInUR5hmVL
aTt7xR3Gzf3hUG+jreliOPAgphDhSzCmHOciuU9lj0ptdEafht38xqrmh2xAWymVQ2ee93g13jaW
+UbXivD6SY99hvNMi3FMWDIj8gNfCz4gl5HTyQEB01gUobxPtmaoS8HwxqkRwMGO5MubdsFiU3kb
xYHqslpE36J3KEoeLv3Lq9/A71bNNQUpxNgWoX4L6tB7Bawf5ZalDfFBZQAQ/vUzX3QQj2dWbNNC
Eq1qFxlRUeoZlTC5ffZu+KOD+AfT7ys2b4PJ47cs7rMqDZ0GMFzhbCFDGX5uPjeA08NV1zdk8pyA
PbMZujsmflW6IocjPCm7+bOsPSrZGEy+FL/fO6Ldr17pX793HG9VxfM8aFI1W+E3zAEFA6BURykw
5wQCB7SZx10E+tdql28TesBenshIL5wbqi5FNk3LBG64fYGfYjUJWdK5AJsuWvPV+37HYN7rwHzU
AAXce2CjFCnOhaJyErmP6XR11hoK3MKMQ5bvNL+6Nd/h1detdgMeF11bkLpflOg2J5D7fk1tNoWq
QyDeLd9NQIZp4IfyD+Mm3pYPoJ8RXemFE+LksSs/05dm0PPRKnGl2pt8l931fpu4uo2VJfZ4heZd
4hrYWcrsLRAekEaKHjYvygj+vFzgd3qjKzEQgQURQLyN30Gpd3AC58kICMKyBt7Jys9f4m+yYC7t
os/Py+VSAGde9EYxIfcX43xxZzySt60/+MamC/sD0C5v8bx1g86+y7iIpm8lwAyu+6XjLMkrX8zd
PtcCGlpVKqS4zEIGKyC51qG+p9/N/fAVG/6bL2AM+WTss8oFrMvWAW9cHIxb42P/FAtiwkUZwf0M
ri9UySbmDhRShM4QkVtAcQLtE28dvuMsoGPSgJpz/dwXG0L87XMxyLQrotlxlYX6Q/LW2ixb+SNb
jCMeffMHTFN8J4OTduzsnOm4pqmDOlW4ZWCn+qm9AbBtQEnrNwamH9L3c/IpBqVt+65UBTnMZVbx
+mKP3vpMskkLCuxtWNcRoG5xyVsw72wxJQCSj9EfHvoXcVpx0Urhj8v5rGywJk1VjkJlr9pGD2xY
BgTMPgOZwo65W+yXz0loPTTMm/mq4tpvsMd8a3vOx9qPbqttDHL0qXHp9vpnv0gcDeTAQGFyMF2F
Pu1FNmzUjTTVVYEeT964WjQo/qiWxl6jwmf/iwwfawIIT5aNqthQQNv02q3Fi2Fm0QBK627Exs/S
qRu8lU9elZDYQ3dkX1rkQ53PhwZQZrHef7p+0Ms4hSF79Hh0xcSuhXp8Uj/77ImM1/hULotQaXPS
u1ELqtkUqd7jdTGXvlvDeJrG/tOMyzYISktwNGkTyzTIVoNasSghb1OBd1jx0ZADHgHcpK0pyPpf
X6ZNpmWSS4vlFNmd/B4YGd2dsoUuuabbvMt2C8g0J4LwK4pOl34JgvF0BRJ2kJJetDekzopGMkKw
EdNt1hsb0hibptEAg5KJqpoVn/RaGGc2atfP04RtFgT6ZaMGijvI7uDqboNIT5CpCVILlfn2177/
tTwu0i9aByq6BodbvmgbULnJbwvvy7BjrCsUMxUVRirsQPEKv3jsb8lG35ZhDsII+Md7YRS+VFgs
4OGCHRMsZ7BNLgprg15GnR2XSKyyMsgWT/VwA1tz1/ikfhO5hS8JifguvcFrmVwERno3Ok6WIQMv
wIeqTMg82hfQwwpi7Kr2ao6MGVygMqJfyN2zZQMuQotwti6I77Uv+eAm2yaM/S+j45at2wezn7rl
CzjEReq7eqtnktm/n7mBQVeHcbAkcL9ScIwu002jOh+vu4ALdgyw22IH43Q67svJsZREToJxsJZ6
5r4ImsmdtoC3w64tkOm/ViCREmnLmuKCtECBPYJ176L+J0M3Whg9KkOrV74UZvW27+m+7trHKWNN
96WeRJ+QfSLeVAy4HjTNMfx2ETiSmmpptEwlHJCyaT8mL+2h8cFfB2Yn8zNmgN3rl3oxAswu9Vwe
5woKo86lJFtKuIIxyMDzh60UV31K/f5D92DJ7gIYJBlwe4qHfePbdF/eSu/GQ/ZoeJgYfpGTjQi5
/GIIi/9FnBIrzehQ2Z6ZEkdh/IyBTdu1guyJbkZkyDUBFnL8JN2LnJRxUcwebwJIK6hnFQRSLjPM
84KgHGuqEN/mcz8aWzOtY5fQ+r5VqumjjiYhhirL2F1i8qbu+s61U1zYZL4xBmdH5TgAyafvxOm2
0ptH+f9Iu67muHFm+4tYxQiSr4yTNEqWJe0Ly961mcEcf/090AaNIO7A316v31w7TQDdjUaHcyRr
p9fJ3iLSLTjF0VE9O32c79ZZ2WlTfuxTcixNsBmpzeiBc9Cd859Llrs6PL5S1n+YRTU4VZKde4k+
YJKAOlMOist1qFwDTJiAmpmRREj6Q1vbe0S0wHAGxqcrL10QK/GB/d8WQHlzSn0Gu2ZReDU0YNcm
BSTu1D5MaWc7RNUNR0FPp8DhbzztmFa97yV/jaJgYai5SUOSt7JjD8Y5Xgbq5BK57dbeN4wxe6A2
tW+0ebqvbTRVVUtYL/F3y8i/X9fwrcgBrFtoRMG8FSpSnNeYOrOJC0QoyHahDeWQhsBMRj+zCFFh
6/6+FMO5eB2bbtFVRRuuOSqONi72oVsnRx/N/Kg0sgjOdetGAT8QmrcMQiyEXh/97Wrr+mp1C+jS
7fR2Nc2dqvWPliziP91y6zhGhHWaAg5EnrNgSMkoGwvEmF32sBbgV6qgadcP6G3AlHd5tgyIVPRd
IuPBTyGofduvhrmizbdN5aeuKlNfIY3XxL3XkCmws+K0jshPdqbhTM34e6lad2lMwb0p27I79B3x
4aPTYIzHxpVKZTdr2dPQ208RWgBAztkFgDD2Y4N8K6XmruukI8knzRnXIneqEUmAaDQOiYFeT0tL
nTRPPYWmMbOwzl209bvaxZJTpPbo5DZ5NlsrnCsZfT5FF4xlfkzklTrInYCko+nmHF6hOo4I1Z0R
ed2dJWOCqpGqxbFknJgDutGH6/u3dUfZyBqDgh3arfOqYJfAEU3VHjTUACZRm7Mxq46dlV5W7Osk
ERzWlkJcCOPfl7a5mmgPgjDbQAcAnGFffr2+nM1rnlU6DcNWkXvnRyTpyBLlbcdggOp92+9roAGO
YJQH765J/Qz8zIgWBdfu5rIIHDuuXJZu41LieZFlXZJacSgl7U6uoQqdiGhmy2IRc+q2bSm2CabP
jxZrZWMLtD/sHLQ2iIwyqDt9N7Yi17u9kn/E8EPqkZyoHcCXq5DQyFlakHpqopTG2wTDJ4N9Xwo/
nG4uEcDgM1rhMTZ1QX2X/D40wOVFWnTdL7lXHVRA2GhO6XdPSAcE6R/JzvzaKqXbhqIkomi56sdd
LdpWydsUl3as3EQmkFcwtCLQx42DM/HuRBcjQWvKpxiwwL1K7AaefQwAl1o6fXLuH6MljP3cZX2n
KSCBzJtfyOVsXCkQbNvoowCqIeL5j2sb5U5RFhbvao58qPfl1xa2oBIA6JWu7pHb7EGx3eRgCJq1
Nrb0g1g+DooUOVItaNAkr45uf2sLkYWzQ+H054MEzhQ0e+oGeUaM+ycvBPUAhMKenwhzg/RRtJ4t
h2Kiv89C7R6AUZ8wsXUkQbqqtlhAiVaw83I2vjO1pMSRT2AldLXJEYXVWy9sODB0MgFdEfVQ3okN
bRQbjZkDnf+eHEDsoh2RyXdnX3uav5WBKNu0pSkYKLdVZH8wBvcWjl28vubKGoqpT6rQyKJXGbiH
XkkkV1pgllEfi8YGtwziUhpToAtpCZjsK1ogKKD29xZcUbINKuxa1G+/eWyXYthnXIiJNTqvwGKp
Qok6ceMuhbPcAEb+OftuKY7dOsq32s1vO0Hibit0xcm97yXb6wuxkhWlnUYhtvP1g+wjR6GCgbHz
Zr+7I8/Zj/n1un/ZMjeDUVoYqq4ohL8XqFZXmiplcNjj04IjlKIquC7hc6HMwBgVEktIRsp42fAh
cKwofW3NKAn+PaT/91CBGFp6YzUfRHG7NxZ9o40ZGr8WpNibbthJIoahT9j+eB9+EMG5xXVtZmvC
UGlIbmZPRssGAr7H5esQosz7GFdO9KgDGl7N3OYx+60IRaa9of028q06ysmmKWsyJx5mNq82w70f
8JiwT2Q6miISy09LxFw3avOs5QXdB/BbnIOU+1q3x2FdguwELAOHBiO46NZ9hqS26UtPjDaWNacg
U/Zs71eBQn56gL9JZ30cxLLYX87wygo3XlHpS1C1DmMtACb4vXZsnkrXRl+M4jZ3+QAcaNFVLpTL
6Y4OkrgiWyFXDgefWV4tOwkejZiBZo1uY1jdstTcKFgvr7L8crkD7XIyFmqnYbirf0ysVyUTMSV8
8mS8BO5GrboUafIJC8tsR3ZXTwemteSSU3wzuvY9CZKDLaBB/dSy9iaSoF3OAmstzpILaAfQKXZI
pC+BCfhAF0O9uyx1rFD11x197v3yS/Zoeah42r6J7QW0t8+GNQSPhe2FX3wFF53liZabCPSXQA8X
PwEJBy562wXQ9Rnj4U7skdj5n/03v3IufaTHU7zMuKMClj5SZ2chmBBK3bQEvb3qFL+leBKKmhN5
n8DL5G7EfClLNc/JEsQoa6Iatdi/Ubwnr7txZvSXURMvhDNLS15yDR5+CdTQOmg7a4+n8eEXqKPZ
Bl2Tw5nhXNmotCSQwy5Aepf7laujhjf/RJoV81Wi/MynUOltXXgRWZZhMoXlVLUprHrIUgVmf0/+
Ku7krvo7Y7P/3zPxvDBOI814lKN1gLC5aA8UQQtN2pBUgiZMoGlsbeLFojgtNPHT6H9Tl8Agg+xZ
TXJDSlXCEyk6zzMwymm+tCHqTIW7DsOyq/rsKW/tIF6n8VSn2t4ujG8N2p6dTkpyt8rjUC+7rwk1
Zdei7b5p5/MUdc9TDJx8OU13a67W3ozBHddIqwOqj0bY1+YfpOoDwHB8S+iIwavMBxOwk870WAzD
YR7X1zVvz7ohP6SS1vtjmpyyJHmas+qhaOobqckCqU2e9Tx6SItl9NIODNRmOTjDqAJqhC4AN1mT
9LUi0VOWpKM32Gl0Wgdif8WoJFapogfcIaN0Gxnt2ahBRSnpwHSMJDb/3D6SCqTDVTYg19IMr+U4
7WmEiM4ogiEafCNfvUJuXFOTXkhSeZ3SY9+ywZtXimZkdbrFFak51qxObinRBhAgxAVLn2fE621u
dWE85sShluREumz5CeAd0ZP+MGFcwh7W51XvH3D4uzbVHa1uakeTI+o0KzxhMnh5Z96Ytu5nzWsX
oX++e5JH8hJHowuiDpzeENJafh5SDQUPa/WkuIj9WSqezSgfnTop9GBplbOq6md1XM6z2d9MNLqL
O/NeawZQfiY/Oiv226I+2ortWcjFyvq0V6PUGZrGBXG7U9pDiMTlF7Y9AAbBdlduGi3OqD+2ypeZ
rO5ErZAWKlS4ckwknpRYOSkG5iNi0yHFKckTL9MByVvY+2YhJNDJisGgodul4HiWF7xcq9sksr1x
wcOyWTyFTMB1LssdicgPedH9vI+/t5p6kKMMR7QWlkPtHmm23CWdfkKB+7bFMGRjAXNJb/yJgt1j
Kls2e1Q4K5n9ctWe0iXd4V+dOrWf147e9Ul7iCLwD6xwY2P/SA1kSVcVocaoZjuzKJ1E7R910jil
sXp1jd5E0wS/0M9yIqlbATUrHrpvnYye9NFyxhaPYbMLlBjuo64D1Lottzes27JB7NLXgRKN+9i+
Sdb5gSzZQR6jY6u0x3YpD9ZcUvBuZvtarSePtvFzRsi9YU8B6IY8MGH8LicrtGIMuzk6ECm5zbIS
P2Z7E0GiqP+mksodldKvB/1kREbilyqYOQyMBhheOiid16RS6mO6ysvW7ns2t6+LCfW0zHJyZpN+
NdEV6XWrvDg60YJUXw9tOng6HR1LUt2mJ45Z1Q4dvxkt/Z7jsTWsJvgUVt0pjPWQdvQWNGK+uiJX
mUnjLSZzUVHQ4oBE80/0oUdel6+mC34q8MQRfZ8V9c/G6F4GSW+dWZrcoinC2VCCBeyzcd9A9QZL
ujOyxiXxlLg19nVq5ww0udq0l2Xa+F3U7HvSREFF1ZCs4z0K/XjDS0jQAlCtqKve6WZNcVPgEoVd
ph+aBOUMHYlSo7J/qw3lBdTm7ZE2WuVp6BdxTFUZHYw07ayKoGNB01w9n2tnmdLbUardrI1/ryNp
t44ppizlP8CTtjfT/mdl6LtVlzRPt7TcGRbj1JYT9Ts73XX9dKcq5slUe9lFCcLv28rvp3qXIljH
C+lxIfShSDG+ociqV5r296hQXyeV3MtF922UeynAJN3gyGib2pM+e0j0zKsH8yyPUpAv9npb11DM
Ujf+MBt6Z5aVr/ZpAFD+wJL0e52dMHLxsGG0ZTjGMIeSJP2wog7cYytwyipguggG+9mF/OnCvrhr
uOhDVnJLBikNGFrAgFFJDbxm58pd5i2LKP3LIlVeFMZRkL40gM7x6bEapenYoZq4BBJYzJLa1WYo
xqEx0uPa508wJkEEuRWbX8jjs5nmmmjGiob5gAAcZtTQpaAJrmpdsCQ+mTnL6VLIA0TEXQJEudTp
1ceSAJ+6zO7bKj+iKujkiemtlfxQG9Oxzgy3APBy1Kq/2XaC9jHFgmdW4ZktLVyL7223OFFaO91I
n219+JaPxSvKQI9ESUE5mDoTXHWxWF4e/1ZVEtiX7mNi+oZaBNFQOMC42ycZvatbzQIO8Use5wfZ
PEcrUqpt/DSk6h/lnARZoh5UCbiJiRFcDzM/NRGwEOlyz/kQqcil1qQ4Y8brzKadJBc9oKAod+AP
PMWX0Z7iDC5q4t51yVsB7qVgLmZCa1Pe9DELcGcM+vUmPILVTk6jL5kDsoOAjNUpj+KfYzSJalCf
UiR/Lpo1MSFph+cS9whUkkW2UpVpgV1OLsg8dyQu9mVkB0MV/dQKM8dDQiscYjVLMEpW4qj9IJoM
+czD8bb171/BPRQtsGHMNMd7aXJ7rz/VX5ZvK7pkMhSk9mRf+4wzRcl9GF4eSHtJ8GjcNDbMH4A2
EP+hsgjjv8h8dTUo2FeClxNyEojadsRa/os5X0jgnxZkIjr88BIsuANdiZYnujY/r2uRaBXcSVJK
ioFqWAXwYQ9zOeEO+3JdwmZ6BjMFBLcLQ07jp0KGrNa0zojgcG+bxZH6ENW9yc9ejSOm80L5dnX1
wY0eK9uxb4rz+lWc8N18NF1+Amek0prTMq3wCUvxsx/Bcanum+7ZQONC8loCKj2LOp+aPQLpfUfu
r6//X4SjS01WkSgFc8xHRVlo2UbKZEG4C5jnO5aegoc4dfs2LG5EXkEojR34hVoWeFBn4LL/0yjA
zOU2NyOGKMp9tluOwqGCzesAo2YGQTLdkvnkF20jZDAbbGx0o7qJWwT5j5buu/HGfDDOujP6kVP4
7dOyPoxzWP6vbVRvbghtCmwImhBAe31c62TGGgDcsVZMBjrxfA8nJDDBz7wdzMdciOC2056jrgQh
wxK0nnnLkKGs0ISHKV3DZ7Bv8ZOJqQZrh1nonUBt2Md/Ch4uJHP+pTY0qmcZJOs19Gb1Oqd4ZJ2V
C9pWvPYXeio/5fL57eT8zdo2alrbTHX02jPmbJe07d2Kwf/CzEKUUvb9ot3JRoxHnTZ4kkz/SORh
cNpahKcq3HXOK9X1GBGD2Wuylx4RpYaS271W4w5sChoGSTAp057JTu9caXKiM+kEIeK/yMforIWm
Vh3x4EfF6opOy+UqWQOMkJ8R5CgexWHrr6Nr3Ctu5GRot6e+ikkWkUpv5cZs/V0yp9Kd3U9Whyd5
oKyKl8hR6Sxyf7QjlKcF+iWSxGl2k8wZI4VZA7xRA0b6i3z55OQHJJDBIbT6sNfESZ6uS2U/+lmp
35fHKTVe+YY0mBKCFqm7n2fjruwnQWv99n1zsYWcGvcSGBDUOl2xrHhnOmq4Bskds58sSG/KJwll
6Lh063PutTf0RjT+/C9W9L5ETncNkiQ0knCCy6HdE3f6MSLhgZhw9mO3lJGkU0WTnds+/2LFfCBk
TtlkydjV9iW6aRECSb66pz/tEN1sAfGvH+GnfoY/3cT7AllgenHD6H0K4sIcimM+spGYIui/265y
/6P7Eb2mSI9Pp/bePoCnFzUPaYepyT9mQc2dbeEnLQImhAzjtOH4uRyo3BeGGbH1jip1MQx6bItj
JFWOZSL5KnIGmyp7IYzzBaY8o6ugx3KrFRPPy7HAk/H6jm6/IS5EcEY/9VUyt0wE09g5OVEv8+Ib
hiaavyo3Gsr9HepXrHn0fwbTYtfbhWTOCayD3HcVheSlUZHm6FjWcvA6vRbVAbefDBeSOMuXVdOI
Zg2SGHr9csPA9FhGfrwRtyFvBiUXojgHkNNBs3q2nXWKtuN0TXwLvchmru/UrD4piVkj2QWEhuun
+Glk680uLsRyhi8VsZKvbIUgcHii0fiNZsq5QJrNrMYvhYp8Zr4+5vJwpk33s9eWgxFlz6lUYMqm
qdHDZ3tNhgy4nR+0BU9kvfKV0XpImvR1TLT7qNYDwzBjJ6mooKQn2i/OfaQ1Kbo4w4eX8r4fR0/L
1LBrOi9GSF4r8FqIz6/v1afxJ36vOB9iojNYGVWINBQUTeNddSifjB1q4L+/8ebuxvkXhn03X8wE
vZ6Ac2NgK5zQ1m4Vk664GKg+vqaSvo+ApeDPPehk1WqHQXWoYgsg6UaEdb9ZqwXsyt+S+T7AtZfq
XsuyFRVqEq4l4rnpKyZGwxydEgv8FlC/d8VBPCaz7asvBHOeEpMU5RSXBZxXPIXakqFFqZcBY6OP
wURQBXHMeq2CVQaD1KSgfX3IcU2Rdj8MIDQeUBop9X0MbTQy5ZAkg+ovZLkbDHLuauNErH7X5qCH
rHrZEvlEfk7rTUNQ5sJMmG0y4PKPt4wCivS0j3BY5bqzh9k3huPckkABkKIEbg1K0eDSLH5ElJfr
urnp7y8Ec9awRHWV2wkLH3oSaHLtgB5N4Cq2Y4QLGZwmNnY3tGoCfSA3NbrU1mME7lCM3e3fpng8
Ie/P5lviXR7PBTHH6JNXkd8Oeo9V1Ds8CksWU2NUovClTDjCxJz5pwv6Qh6ndqUxtepswrzfMkH5
nQaXO0676we1nf+5kMLdzHMnpXZRYlULuo+0gN2aaeOkBFRNbvyj3amP4PlEAi6CHkuOdRa2fjAB
15bJ3dtkQls/YOPgxUDgVN8tN7EP6k+M2MhfVPGwnUgad1cbdbo06I//M7BEFuGYnibvm4oO38IV
jbezK/Layrjbuq/VKtUlKKgVAYzEVlCsOcldjirHKojlNp3yxSFyl7Wp5pOh9sw17sd9c5OGyF4H
8lHYLrMZM17I4fyJXKepIuc4q86X3fSBIg+TeforMAJu6Tf2oJY8IBbdCIGhtteHgQADqR94LW4n
rSazx5VStr54l72kmMCq3BID5GjRDlTqYGsf4fzRUKKXDhX2X222ttjIUf4tn9tfrSxThYzliiSp
7BqB9HsdVD9I5hjn5RbOzQgXrH050kP8GCGT6ww7Goqm2d/ut8/q9P4R3ObbS0EVzcRHFCfrkB/a
Y36SQuQwPFFSdvspdLFczntjqCGVY7bcFrOaaMYKIk95mALwS6KNVMixs+3n3tfF+fGimjGB2+Nw
O78809eZOhlgLhqPtWAZbvWIipK4KWM7O/G+Rr7MUxRxRoFbwo4UoHbJ3dQ55QP1EjReGjfZV+TC
1ED1xqf+t18ATNm+l/9ZMl8ASuoyi+IGwpnPw4jQfRoaoebnt6IRoW2DfRfEeXdrjTU1Yu5uAAJv
f5vaL5r1pbWo149fBBfJtmd9F8X5ccA3yhlGv3A9vsye5HRuhfsDRXkGOrMTdR+LVNTg/bhaWmkR
ISZbDkrwNvWPO8MOW2DTiWE0th35+9I497Oseb7kC4SV5nntzX1bmaGaG26iJL9f30WBozN4RzNZ
Ol0VWB5DD1J27c4IVe8XZs63V2SbhoK8LFBfuMNaStVEgyBWBLxGhvQCoM1jjGHMMD6hKA+CFX/K
XflovgozOyLJ3MGlK0EanB2cHrJoYz1K5zTHsOV6mE5l0B5y9A3GX8nD9X3dfisBVOvvBXNHOKu5
PdQjxLL+f6aduEDaxGEhoww7Xxsnyx16I8pEbuXRgB2omSjwASFa1bnlAogSD/YGQdwS4tHiTQ/q
bx7dSw7mHBpmISGKqZOH6f4X40kMVrFlJhBvKjpy+yg+8a+1elaB06sij6bnzoQJZvuYBJjQHhBe
qRjvFRZOWEzK3VGX8vg3WinFig1yHPjyA91P5/SwPqB/xSUg/xTK2tCkD7K4+HhSkxmz59ha6ybD
KAcNUxuwOgxzQwt11MGA4BeQyukx1y9MxLBju7ZOzq82a8oMC7LHAN1Q/ZcOiV/2FABbffKgAUfg
F24s0d5yNlslql0DUJ3lmkloAQnURWPtsdzbkt+HwqKUaIWc4s5VpSzKCmkqMMRq3f1rBshBiwx1
ZE+5+QXt2bhCPpwoZ6TSrJLc1CHTbA+jB5CEzol922/XGzzqDokvhN5ggcy1Y+TcLYZdlRZjM/AK
aEkGTLTypXgp9rKv/8VUEUe7DvQiMnh5A6HwjSDgw2q5eE7RkLXqWY4b8Nh747TulLN2wL6KLWVz
XwH6C0hBpGxsPg1gA6FBojCWQALsxqkDOkPqzgfrdvVZ+Cg0zE3VuRDHhY9SGtcardhrBP3fi2u9
Pc+TIA7XyJdfVsxTMid/3cFvOoMLmVwQqXa2uaDRE3RgRuyAZeKQ2Y+ExIGqCdNugt3k8wCd1VhF
R7GbCD00vAYAZ7UbXgB2ytqH00AUwm2Ex5bKWMbAA2Fh1IozCjMqaWEbWFnbTLVbS+SlHeVviaYJ
6nXbp/Yuh7MF4JYb1GTluj4a7sY5OwC46foZbd9GF0vhND7OiATyTixlbHAJMmAq9bVUEOjrgbxD
W7LgVbx16WPrgIWEAVgVrH2cxxwHq13XDJc+uAe7r5LqsevBRs250d3yS/s1fnPUojt/eyPfpXKe
cyylRakqSAWqNkCwzoUpe4KNZB/+yW9dLIzTiUQaSNrP2Ej4rRlsSHHm5gfLQ/uhAUy3tHBBJiuQ
uW1g76vi1CNJwGpmtVhVohbtEX0gN3Y8fsGg412baZmAiU60hZyiNMvS0xgQIUjk72wGkhf9h67C
D6rB+Si6DllhAGg1SBTiZACnSM1jpQFguTylQxNIP6+f2LYRv+8e557WkUxpj+7ywCrT3RQH8pqH
dBHs2tbsy+Wi3oLRi6Ji0TVxqViQwl4PaXFEjsRVfgPoqLKnfhxYLtoEFcO9vjSRlfHMK+VKO2DC
v4XWCiazaYApTQWVKYIKuOzNT8WNMQnBf7bKfQCHAIStbSGmNwzOtiWLZlIxQKoNlNXVi76qhd97
5PBn/jBv9uzirlnXmvDi3gzELkRzBo54oUvoBNHs4tZO61E5E0dxWUgk8iXbm3shi7N0dEVnYx6/
JUcm9RDIgI0CjlVbwom56FxOnP/6aLiQyZl6XDVpYyxQI7hp05k9+/gW3DJMIGsHPH9foECb1n4h
j7P2FDgmWdFijQzGb/US14r3ScC4BfaR8zZ06GXj/rpQ9pufPOiFTM7+NamqImpAZqmZftRMQZu9
NHLQdYxWJxWscNP6DdbZxfBMAG2Cj7mwS1B4wplVLDUC9J5W39lVtpej4PqKtm/XCyncmyRNJq1t
c0hJTlb4rpatQ3bi14hoSZz5KeXYaLEM/2mjL3lAlbXA0J8qusC3NeN94zhLKzJprQfjLe86egDD
V/0MOMpoBZ6OA3xLe0Bdog4F+7iRg8ExvQtlS784rWS0ErusaqhGdjAdVMe+kif2dp7CLCAeeGtc
DIXQWySbDmJjEK2Ys73IGKtCN7CvqG2X7pRP3+fJEvWfb+r++wI5ewOhcD4kKkskA+UeGFFVqjiC
PdyMkS/2kDOvtVQUqZcgQtrRPRCodqavhSzPwcAPRJlxkS5yl+soN02zTBCGYYzf8wkJrHZM/bia
H6+vSiBHYw+6C8VYzGpOrbJZg6hqH5eU1k4P8pMYNNfX5WzqAFGQl2NYnoAN/CiniYBqaizQgdX4
KusPpH2+/vtMhz75vvff/8TXIEf2aqbs9xu8ArXnRQUsxYrUaScyJeYFrkniHF8clcg/AdkALol1
X2ZSWKCtKj6x/oTODMVRqmDrbM4HTpNpVn2BpeUYSiumU24JYizR3nF+zwT2VauPcA7znKMPTR1u
6DycQZPTOImZiiqI2z4dMy8Mk0jTAdnwURUGdHD2a9vhKY0yvhulMsHcm3zKbaArNinGGrXyZ6a3
HmYn95KW7oeYnC1lEpwjs9bPx/j+FZw1m9WQ2krdQvET4xgV0yHJ3GIAfCU2miZAyBoMwfW86YMB
845khYrsNI9DswLdtZ1G/LwatoAhB352iFHgUBTKbVr0hRhuYSXaYwu5hphpfSJpmGt3RSww5m0R
ANoAGgYQc/nG/SqyB7Ow4DR6zH8VZHCS4dQMqsDhiqRwep92SZ9jig2Rf1O5s/4EjBS3SIQ9kkzd
PimC+b4YTvsBW4AZc8rE3PenJnb6fXpkSOa4kT1MqhTnZLfsywDY9P51l7Vp1xeC2b9fuN7CNjtt
ojgoBdM5aPpwcxFr9/YOAnxCAWyPhRGLjxKGibRGrsHS+uSYLb8v+UM9vF5fxFZzG/IQ/8jgL5A+
Wkls5bAjVvbLH3LiNWcMa52RQo5XR/4GBOm9jhYWozjU3wzTM9z2B72fKLpAj8IU9uYVffExnG9W
ADiHP/gYlkBAZ/ZBesD3eNK96gGXoXWvr32rdfHD2jkNndcxKSe2dgzVedOZ4fBqIT3HSFUkAh8t
OEp+oqFWs2mgC0xuNSTXtn4rwXtWZP8BgOHDgjiVlFtgCMY9FKYbHyIwESHvmNAHwa5tG9y7xrCl
Xuh9hLYxdJAw74FKvAw8C4A65U60t110f3vJGWMMUI7huyKagty+eS7UgwtEiWwOKMrjvLRbTAsz
J1wi7i0TcJb8R5CED7vJXXRRLZdZocKzaPXLnGMgQT8puQhF6hM5C/rhPkjh/P0895j/HrGdxeCq
h/Kc7vRv2m5+RgXFAWwdamLWMdnN/vpTc38F23fbjb0fJ+dkihxwr7oJ+bQ4TdBIaxAy7QjMWueC
VGtGS7dmQi1ldM6vXnnIgtxl7VTLl/96f/6zHr6HfNIaBqWBU4um0mlLIAYkQ2CMo3PdDAQGrXO+
w6J2rEjMVS1lGM03dnRnkf+fz9D5m03u2ySJcDJ5dLZHNpd+ILHA/4tsii8GW7W1LGuFdVgIZvba
cTxiNP8x/pI84C0rDG62GiQvtZ2vHDSaHmXAQWAzBh1GuzABlN8ArCPMzs3e+IXEmEC7dd5lAAAY
mUDIQ082mJYkx1herivCdobTQkiIQXAVcTHnJoZqtYs6hnZPaP8dvwz3LDMV7wFMgctS+THtRCid
6mbAfyGRcxkAGSdlakMiu7Plr+PjgEdstW+eIg/AHIdhb8wAjdf2FBvKyoQ/f2LAIGxuxR352+dp
Gch1ghYMbKXcZVDlgHQdrYEtHjgDmBQE1h7LhphoHcr89FbUZLNpdhfyuPPUdbWwZjxGAyOZgyi7
K/LHLK4EhvcvRwqaI9uwZVAtcFIG2jSlnWGDe6CP6y7QK8gbGZ4UjjcTGICGZ1G+gHnZT1EswOr/
lsgpESGLoQJUAOuyACVKDc+eJqeSqdsqQHADUkUMDCdZ2wl0d9MzX4jlNMnsIr1vJIjN9vTLEFYh
WtgPxoGlOBNf2PCyaYxAs1UNA7M9n9C41LEE/xm6JtFVpwQJtpUhmz2i7ovJuxgghtKdeHhDJJPz
09K69CmDUISCzmzY0rUmt31O0ECIZ/8zg5KTM4ecel9zexc8xShnxmBFAeTQTEXx5qbyXqyfc+ik
ApxdIU3MbmWX3rH2BW2Xebm7nmdXDaoA/T5oFr1+xlujAqDret91tkMX8Vpa9vY6dZBagZRM9nMf
SD/qK7A4nwcgMATlD0bzOPvZcYKv8Iajgc740mmOUnD9Q7at6uJDOF+xmH3SrxaOn+EvqmhnmL8b
59af/RZsE4kP1jSReosOn7NjS8GMVy5j6YwuBWBLt+Zu3llfRmy2FYAafNn9p5m9D9vNWbKZkZaa
A2Syri7ydbphiKdg/jl3t7YnfDFtr9AAMa4BfkaMonw83MbUk3KZcL8Bwx5YHU3QLZOj0eh2kgbD
STKkiKv0lSqG7inp6plyvzqFvYSjTs7SrIiiCabBn9wYWFD/+hye5U9ZemuScviT5MTmEVYwtLGn
+IEl11D4EheGBOs3uRdj2/S2VbP1Z8V4Wuf6aLTKw3W9FYngPAid8QK3I/YMiCQ3qwCbpYg6Rbav
0Yt94zwDfjmdQYbyZ1JSdRX1bd+0mxWeUVZ/Yd+23/2AtGfth+D44ck2p2myYrXs/zRGhqlZuuXL
vh2c4mXG3JbOGJbDwQRNgALHaORHcEI+t14cmF+uby+zwc8q8/4h3BU0Roud6iM+pOx64JqYR20t
jobdBI1mCdpJRKI4YyF2MYFtAcFDWSzOkHTOmD7MI9juUNa4vqjtGun79vJPnnIurKJYIaoAVNTb
bE5SgFQXSFnOXw1cv1QHZs7lymbyjx8MOHVz30KP8hb9h5Jm544WJ4VTl8VZi7RnPRPBMQr2lH8H
xfB1EV5YeD7W9+pSOgbQwNDA5uXCdM327fmPovDPobXUkHqY4Vvm/NXUXiI8IjNRkUgkg/mCi7tS
7+JongzImJq69IZeewRGxuL29ShIwf6Lxb+vhrsMyQKv3b1l0bWHBbFzemRliKZ4YKx4CyBERHll
oUTuMizHbO4Av/+3j+kgE775Tx8DtRD7ZpFqcDdhF02KqiqwbI3M3jKCWBqzfdLcBoZWBtftTXRu
nBPR+tJCJzXWVuovkZHtBwIGvCn/f0rh/IdmxBZa7GFdOuZ7Jg3INt+oOopcx9YdqmFsWtN0ADyb
PEx1k2VSXi5MB5la7AqKCEJPPTbrkixuBqI+NRc9eEQyOd1o5LnPJ3ZvA6G2AREYozsyi7DApLrm
zuGyA5Dd9RPbjAYvl8lph9mNMx3ZI5Y182YjmnlTn8EpdMDUQjMvqKyEreBbN/mlSE5LVFmqaDlB
5Cg/W3IwLT+ur0n0+5x+dAXiW7mHwle2HDQSDWYi6j4QHBTfzK6U0tjXBEtQerfzrUMVO2CGCnrH
wNBZsP7XDuiLXXvLol/4RGtazJQyn8jGBeJjeiDefJi8PzvK/1Nz0aU0LtqqtEqOOxV7aEyjcux7
BUx80b002EHa2C9VXx5kEgPIE00xU0lsx/w/0q5rx25c2X6RAOXwqrxT5+gXod22lXPW19/Fnnvc
am7Npo8PBvAYaKNLJIvFimslFefyopxanNaelhDYYFnIQB7ZTJKtP4qcymoLWh3Ard2Ej9LUnREk
L9IUeF0+2lrtG8a3KEvtCG2kZl3wjsS98x0rjiEJUvpZX8unnqWSy7hG1HEEpHUBIIMH/Sjtg8Mf
9Hax9It6lpR5GPogJirsDDYBj5kMPEuLx2P8JgRZhMU68M38t4RJEJQiFcJ3Q+1tlEpZEhHTPXuo
jtjCQ/Eu7mUrKz54kFMLmK/eP0yxteaxO+e25iiBX0YYwmX+o+z69WzDWQ2WbJyJ6ZPcyq1PS4Su
e0BeYQ5IRbIHUPPQqdicsQOVxQFSwGHP5Gy2Dq6+gr7XxZLUwqLgK0hqRCYddeCMiYE5HSN6JDOH
KsB7niMwtl42Wdtm+HP59O0WOSkwIgmCBxeETrZyrNGgGVtoKPqRIBlSWCzKru3LhGQhugcQgJ9x
gsjGUtcAGiRdkmQepwYuuXokEzmDx1boLceAQNT9Rxhl8vm8j4Sp4eH0BN/k6D0EASSbrJDYpLPr
uRJC2X2p1wttzj9WJO/TA5maIM2XwPIFfzYrU/gvJ/Z7SXSvfw3EZF4hJxa+cdfxof05PDffk1/F
k+wW+zQyATWr/GBoyeYKMTFmSMBq5kE88fWSJIswtiopX2YYdh44C0Tdp8niSO+lHdpDYl+Wt3lq
K3GUO4K6Oi/MEQlj6uQVdRarqQWfn58uSyG/5ezYVlIoDyQqo06teUgJRXUnN7PT904Xe+H4clkO
azWUDsY5cLXTEptXLZIdLx54LdHy/HpZyGYxG2H87yOilHCRwpbLFHJEIDTcaz7hZVoqJPa6P3Dt
ydacbZ0MkFDAcmu6Rnc6N1wW9zMPo62npVXHQCofvZwfd31zLQWsNv/NyAUjGr+lUc9fx2k18Bj+
h8hl+46tJFL6Pi5VAVJJPIOB1jtCfxsvuSlIbzEv2Vp13xSuNj4Ho18izBgj3coqTHLcMw50U21W
30BdAl5A+0eJViuSQiDYBpxJRirwJAxmlP95KznraKlbMUWArK8VBPR9l2r2pPPvQNO+EwdjNhH8
uMEg7i4vdHudkqGClgr/nXUi1wt6/wI4N1EL+rTeySd4HSz2K5YQyq0c5nqKO9JKEyf3neoM5bMg
uZfXsQUGBJaRz4VQngyfd9oARgIwvSXhDokEP20KX0gSd8geBa61unj2QWZp89WONwAPM+7F8DoA
DDJXiXYxsBjRt5cMOB1BkBVFpls25zoAUrRcTC4nv3P1YHZSYfcsG0qsyrkh+C2E7tuUtS5BixSy
3fns9zlaPuQSg7w1/9SLGGlS29t5kK57yWBk8lhiqbSvJuQFB4QgyS1jFaPDV4j/TZ7r4Jz9lAFB
nfZvgf56+XgZ20m3cSZ13IZzipWKDR+ZgEatAF0pT7NqXpazff8+d5TSIhmwutqiQE6Yh2aPUCc5
TsVD1bscADovi/oXw/opizKsixCr2TjCsMonMtvaaquUkPgnaWfy1F1SF7LJq0CqFqVhAOQUHO3u
FJWBrzSPiXzDC6e+9XhjYqyPdWSUBUXfzVzHRoJIvzzIGIZs1dA0YlZwuBmcyZ+bSBnMQSq6HLMH
8Ge1wdHR6c3NssVPoTkFz/WcnvjgcUlku1N7hpf0ERSc7aYiI1X08ep/5PhXuxkY8lCEAZga+H23
G0+d/x9oC1bucHMjV4KojeyGHvhqQ8G7hnHSUsHWxke+6P7mtFZCqH0UuHmJmgGV2lKNr7lQ9jNt
MA3ub14blZhEHnQnZ6DVRr6gBC0vuMbzZI3T2xKntiTfXr5Ym/sFnmUS34CSlm7czGS9qoUg5OEe
YdAFKHB1+G0o/y5r9ymG7t2MUBHMCuIh/H/WrvZ0Ww3cf7J2uv8HWTty0Gcat5JI2d0hkfRZNHBG
bS+ZffoDhDqOALruKWHd3e0wUdXBNGqAEkml22raqOlmjtgmAi0gt+5/oAWU1u08dh5iOwJfyaO8
dKHUpUURlpFA/ryBuUW2hMgUTLC9oEuB9CiAfA2QA53ZTWbosrrqtzf2c7XkwVtd5WJpa834eF0W
3m6bm7bmLam7U9GccFk1Ny3w72VqPNWLN8TzGHQ9osekBo96HrUPaTzve33+Xo2YT8gjTnQVcWEV
qrfTPCu5lOYkwjxNbRBO2F7jHTzS4Gv6NT8BwrOEV3KK3MrpMjMAeRHqnfYMvBVr+FZ4EuP2b0dJ
wB5BLIGK+BmueT+AJmSSiVbVYBZYTRFm/t9NfgCu4bcwymxyS17wwYDkw5CA9LfKLG5gJe7Jtp1d
yJUIymiCmCYaMhnH+d/PfW4atZUo6oIUgxJlOEYk6oofZXEPHnKzZU3nbMsA4jFQBXA+dJs0eCZn
uKqS5HLTz1xs7ViO98EEQKDLl4D4Nee79imG8nvySpuCpSYpFE714bbbsfp0WcLmfdY+JZCFru6z
WmBIMJVx9Eqc2Y3WgzcKxL41j24jlgqwFkNpmVBEmP0B9gLqRaRZDeUAewks8N4YxqEGX2sBTHMZ
Qx6XF7jppoKdEwzeAsFrpu5zV48FBnBwkUIN7EKG0u2EupCtJk9+jGpph0vJcA82YYuklUTx65aO
STVXuVxPrtGCSbjks8wyuOh5KBtMlAsGiQN4D3HBIZUnO1BFi++AnqL2LxFmCruSOyCL9S0O+b1k
dE6QCXZKmHSkimPszOZ5kAFwFUx+SI1QV1Lp6o5HAQ916hk890nqqpLGoCjZ1K6VCOoqqko0g8IK
zzDfCL+yNvCkWLfqsm0sUN86lw96e98NgDXpOv/hnn3d97CouSCIJJKanp0SRGog3orM1OkiM3nn
voOx1yaDr9NVpVnSo/TWVEcW8s+mWVh9AnVfMXMfplkmQtnSyAKOvj0DxrbruuvLS918G1diqEub
ZhwfZhPE1AbvNajqdHrjDQKAFPXyjhM1D8D2DK3eVJaVSOryAjAjFAuAGiF4iMw83Ne6xFDH7bQE
0Ah4JMENNChTN1XO0HIoqji/EV2khaO5Y2gth84Ezm5sxg/RGxwbW5AJrPtfLe5TMnVjdb4Rmz6B
5KiWXVgLu85fLp/Ytpe4Wpz0VTljXUiNZoKI/wDgBrvGn4C6lzmFVzJCve3D+lwPpYYVprGSnIN+
iGhm4FtkBhvDZyxoSwcJNjJIlQ3wytChA6LJHl0GsB4y2vd6qzp2gala7Sm4AWHtXq5tFRV54O9F
Jmaw/oqmQl+Jp0OKnEs5aYohHvl3Uwskh08SR+1ahlISd5Z+gMFxpaD/RZIQv1I2cuplpQp77KQE
wkpJLcxqSA5F+hI3GL7S92oT7Rc1Z+ztltU0eA0kf7BkBuKyr7qSgb+hKjnoyiROtiYDFi2P/Cot
7vmR1Ue0qZeGjmkAIN0hR04vELSm0xzpOlTFI7NsrbV81x4X6031x0PLUMvNPMBaGNGplbOhRHCV
MKyLAkM0uFWGmmkm+mMru5gstLQOU8dd4izJj6p4Y2gr2bKzc8QRYvJBVHWV3tJcNwAM2XKkejg6
BJUVTKb/oKwAXf4aqLuMI9zMWBkrgdQV7Kvc0McRAsmwRf8WAgYE7g7G+BdHeYocZulhI7kDPQWx
rSiA5gqb+HVrZy5Jm4DLJrcTwN4oS7YxdI4mZE4bxo6QhsdBDa0iNTwF+c7Lm7txRwweLPVAtcer
rXxsxepUqyhMZLnAVRS9wKvcYCd46CVko+ptygEUlUgy18DPp65FX6L1tK6C0Z3eJ1u2kEcSrPwK
f/kZAfOW09CPhkvJ26TSZ/zoWf3p6obFw62EdEEV0YtKXxVRQVSBH0lIlrQgY+qCR1EubE4aTyWn
S26CNKh+TEEarPjZPD0jrnutimTXjJ0T1wjRk+9RlcZWUqT3fTLtxNCwtBZlc60x5UaJTT6vrSaI
4e4pYMFUXAnMmnKiWeC+grr2Tl0sSMGPeuJk0ZjvOr66k3qpMnslPapStK+gdI425j+VrJKsHupn
jYkQedGUy+/I/WlmnZS3tWCMZpjKMRACCWF82PmLEflapXtzoiAEEG/1MTxmQvJcVcJiiuAQFcrG
VorRiVPdHxLRrjvwlGb4kDyWnbGvTsFkNgl/e1mvNszgl/2mrEWAOp00kld5RrevMtzAYwDMAgc6
vzuGoC3NwvQMeEY1ASxpdIygK6U8TtqA/GTCJzs9LLJDJRvfxCxDF6w+KqbYj/y+nyTMthkIWJIy
aKykClEhBaNxw0k9WtqB1FANBhzOeijMKGi+z1kfOmCuUp7qEay1ifBoxJhbTJbolFfCISiBDMmj
vcySF/WI1iVfypVHI9QBotX7bcw9FLmsvclyqu6kKM4hGiwsaTg/SLV2lHLpoY3H1Ix0HvS0g9pb
edDMt4bSCg6yKZWljKMDrwZGdUm4fc7V/tKUt9w0YP5JH1sbGUz8Iw5obt1wY2iprWZoo+jKwFRA
mOfFERAA2xHEx0s620U55g4olcVfeVwXV2o8+dJYla6Ut/jVyfvlAxHPHRiwGmrosgHyK1CqNOro
JZDvSjwX8CAIvmvjJ2XB7dAKC3TQOfcoFnc6uFoLYTZb4RdXLn4QuGN+HBpwtnaBlebRqZaBP11j
hLNAH2IBEuKhjaxUn17zNn+4/LHnavr1W4lyrcyfARZhBeS2vMth7BGBGjJVfFS6HXDzLgvaoBuA
XRd4mcB28aAGoyQlWqvNahRjJEkfHCXSTCCagob5oU8LW+wra8kqM8rCa6Ppb/joNhtUsxo1M+hv
W2PHazk0QXMlHpERSDOsyx+3dWKoikoEdwVfR6f4F0EMpqDOAGIG2jaAtAEagtGJvClBRN8VNkGU
JIMy/3wJ7IGJzwUXf9hdhhGkCUhErD0mv+Wro4DYQ8NDin4B+Hs05ETYNxJ69nrxY/aHtHpG2Ykf
0dg1OaWLQjp4YgqGr3AeNH4VKX5VoLLuslBOB9HFM2ppSmVXIHgCXD3jhDbF6DIeaswc85ikoMR0
SZXPOS9ifmGxFoxvaXPodELN2kESpp3toEGQUnVB0ZAQ/yonyuUqrtoJywGVpcl9D3ZkrAhmLkHk
xir4bDRAYPM+pdGDPIpRZElZQlr9S/6lT0CpDGwN8mDGBjxxH7QKrFbAj7HKC0ukh3nA2ZwH0wKh
YSX4ZaBYPBwrhHdOJ9aOnj3VAZoCS28BoxIfFe4cR1bDAzO7FszO8OZqFwmggZcWkE7nZrpwplFJ
ds5P5jJedUYhWTkHZzGVfHV804Ri37fVbHax6kZ5XZiTkt1Vdfe6xIGt5KAwYFbkz0NxFOrA3wsH
VgBoKmKDr2coLsGQ8LmYeJ0bfMsemp1stZ6WWEJuwv164t3uDkOztsLKAZw3OVKCKSVVgm7QBaGF
4GAfoNcf3DTBDuHkrvcmX7PUG+VUvYlm7s6iWd6IJpi8mZ2e/7J6hArIGOrymZ2V6jJL5jlLQOqS
PRQlUPwEW/GBzFg5iic4RWoOV0Q0Kw1xHox9rP63YLpJYQrjcubnLvFSlBg8wviYngo/8A0PtueZ
Ncx1ZlA/pCEeI4+JeIaPVDTjNPZllHp6/yZOr3Ims0wBUZMv94SSQD3ji1FxmZpCQmO3OtB+BV+3
G0AMY0IgeP6DjsMzE0fJo0zPFGGYR4/1xEOG+SU6on0lNUtLfdWPYGht7dKOERowx0XPnoyvUlWq
UlWCHE2sDY5I/We0XPCTD6S9cgfG+mtmFM3YVfqJUpRa6EtFDBDLCi4h/JZfgRB3i053Z/ZBoHL5
YSd7duEMVfI1K/eGD3gtLaQp8ZS2ri1OLWMTNje2eqM5ahhfMUdDu1Y5FeR9YOq5LJvoxyXZlDXQ
4DN3S7IkXjYaboTJxoVAkyk6HLpACG5btTsFffp+WShDiVRybVYLDpFDSBoFSoS0ewzm98ji5j4y
hyq2LgvavH+KxgNiWRHwBxWya6O8jJGGnW0Gww50x8gW57KE8ywEUc2ViLMLmPBxkvbEks0ON5AR
DLs4cCe8XFayhwv1VzZlJZC6gaA7lHMlChJPT4K3Mg5vdCmyGYvaPCDwQYiyjmQ/PMGvB1QbQ2oI
C8wzQZUo78LZ1nJXOQy+4LVHRC7KZA537Cmxbev8KZcelVzKQan5vkDE7up7AJcfSs1pXTJwwO3a
0ua/XV7npnqsxFHp8Cma5CICepwnz0DzV3N7SRjNacwVUXc7iZAM0JYh9rIdOI5BiRDZ7/lucYAb
6zHJS4g6n11mhEpAPwIP4dm4mFglPYhTltjT7kenvmrRTg/Ubaf5HnryTWsH7wXMl5ibyHpc3khx
04ysJFO1i7lVs3DgkWohQFDtVf84PYeP4k65DT3B5xwZPDutW4KlnFQhQ6vzmlN4jYH75SY55s99
yVLgzQcDLTeGqqm6dD5JkmmhGvPo4O733XHZCX4AaIXenp6AHmb9AfbJpiat5JGfryxasyCBHclY
P5nZqPcEtolzGgfYs0eVoAvALWeYtvP2BWJ4ViLJHV6JFEcjTQGmBGomk+RbBdMITRkYyKXL7aSb
y+d7nlamhFHn22qRkgcB1pdAjXu0l40u4KhM9Ekw3qNt93S1LMpkC72uJLzaxN4YgfYqPtTfcIBH
/Q1qdCVWcGwWB3iwpd09FWB7vsJ0IMhMeo2h0FsGUESgDVIapCFBEf51cwupSDqDE2Ov5q8r/m4a
HwVWBuY8rsKermVQpgHw4CJn8Lit0n14R/By6tNgzkhIYtKStxOn+smCKdzc3LVIcm1WOoMpnD5o
QyGGtyiOdq+acIBvOat8GQ6pBabQ+pg8C/vqjvBulIdyNovJNOzGvaxNrM2lLkuo6RM8HbzKYyaC
GUfOfLXnrEEtvMtytozSerXUDckDaQQkLh97QIWw8+Ekjb+MHESY2X6A908AjC/LOydto06UuiV5
VYD7IoLVmffqXj8JN/O+fcP4mIvsuaOHKE70NkDnj+KBGaSz1kpdm3GIyqTIcLKk+WfaLYf5tfAr
XzYJlX1jobmczIhamcdq/jiHN6AWTTlASVUr0pCFgQta8qPkxgckdGz0uGZgPCO2PnKCO1YYd96I
QAmlHBRNxfB6N8IepY3ZhF7YmiD/fIpvc0tpLNlUTcJtP4NKKgfaSObwgKxgLXzL5K+0i44kk0Ib
ynGBiSg79K69qh2rCXbTd1hLoIyQkMt6XIUwEMJ164S+5Gt32WHZE55Dg8mqyFoOZY1KKQ+nXokD
twxaK1UAolj8t50qX8+Mzi4aCSejGivDFZJBdd4O10p+jyqJI2s/L9/D8wZDShJlYMZyTJHBxMap
pwJDaum+88VduAMd5s/4sXfTB3IlIqfxxgPwWpUbg7FS6SxBR30AZXmGOhRQL8AHEHijYVdetR+j
2cW1+qo484u0j28KPzyB3tUKH0rQCGRO76uAadPul1fjnnswdvLd5U3Z8g3XykTZprFbNCnqdLgL
mKo2Q0XZxWFhA8gOtPDxU6VF95flkRtI+6JreZRBaiY08ipJkXx4DAQiWfEiv/FY0RDrFTUo84O+
ulSKpwHpLGw1ySar421zGF3OUyw4CoQ4FxzXl9d23iBMnS9lfnQUpiJ0B8Ve/AsEUnt+L1oy5rEC
FElbl3vrnOQNM/g+z3JLNp2+z11FIeHrA662s1pKCe6Qdk2YKBZf3RGAPd2tPBZMLVMWZX5UI5Xk
uMDzadw3O8KXqV2RoYIRCMrM5+uydmK+/eu6JFmMY06SiP+8wDfBbtYWcdklpHecyNUs8Loh/yu5
bEqDTUUVRF7EpKyon82ztuhGHmsDogkrTe2puw9yYp/le23a15UY6v4FkzLxUYOTy5fMnquXnP9+
WSk3vaqVAOrCaXqeTVoCnVxC7QZDsxYQa22AsV+Wsv0orcRQ9w19TxroEwJi2ga0CHwwCzr/5E/Z
PdrbDutKGnXRliKV0mAmr9Kv8G0KnfyJu252kYVc8UmHl9HbgmPcxscIiX5M29wSKnAWvfOmbn5+
A/3Qp5wxFmmGjdX5ylbE+xSUyt0yA17t55AwDnHbhVwJoy6dppZtEdQwZ6NV69YH4XntqIKrOARm
A90JjVd49SE7Vd/YLs22XVtJp67hFBnL0BvYbn0yW2eygf6yI0P5A4m7AMy67Ge7+wPySMbloF0D
MZKyoBggt847vzBGu8ifL+vttse4WhrlEygynxk12gsQLqve/AQP5F5+AsepF560Uw9Ojqvi+wSs
g8xPnFqwYuasPrngZw/i6gMon0AZ8PoKAtaY7AIPUw+k4nEgk9kyDDh/LPbJ/g9OlJzYJamU2QnL
uG8SFdd1nB2YtxPnzNf6dbmb7dKN9sweKdYiKSPUgIqcb2aEIZgXlmewJQ0/wPwAPtvE1h/q0MFI
XLWYiakHTIrFcxg78iivNpiyTGqHZJ6k454SYILMzmvscfMQAVmzQIfrofHB0ja7vF3tObs9ANfd
C0B3m1nNqWYo22ZSeP0plNlCNYiPxhrbQPKnxY/2Fgh6VnwkCEqpgLIWMxl02UaBivHr+xmE48AF
cIQQ/hHklPGuep/wf9lpMQcWKxapBxV/xDZGdvXfFQwTxpRkrWwaIctJqhgEzXcYOnDzkwho0X8y
boVqqnBOFFKZZmrbppv9+8Rl2mvQBS1XAUcEnIar6dh7pAye7zgPNJc44Mv2g3GkAL74us6sbfJ8
FLHD2S67Ge9Qp3EIo3cKeYUTOcYPhrzLF1fmKXulNbkwhR38hdaRXHBZZPbgqxE6tUFS4xgyk8Li
vCHoy/UB2MDXBdaC3ORqS2hGnnhrOgKx6jBfx+jKENHUiNUab7IJaFgfwDf2VIPlwuweQ1CGmf3C
PNnLvgxms6hvyfRSkEnmZggLcxgmMwsg8b+HEaSWTFmrsg9rxKRx4s0C4ncsLHzJ0xfGQV72LzFo
+nUtE+b7Zz1BfkS4b47tVbIT98NOQf0SDsU1/wJAHy97I/m+0WfR1DDcJzSPfpUtROrcVSDegW+r
7gGze13uo8hsr4hPDYO0G+E+ZbdSY84PlRc4+rfqkZXQZTiMaI75+g2piHdPXaDIYTved0p/kgL9
qUziq6ZsErNsuu9aLiCnu+zCqkWhQBx/qbP83/fMfD3rj2hnlfpUynEMa2IhMR6T30k+AtJvzS/C
FlGdmOEM4/J+7MlKGLwYlCZ0FAVJTNFXAJkzw1Nr/4PrbIeVzWLhZe4yZZ7apiglFa2tXnLUrrtd
5pIeHe7b5BA4ZabhZa2PMk5dKyhVMuFMSUO7BHSsCa3eyRPnNV52ylmml/y28ydGAUURuhXVM4QZ
uU/DZtaxNtnrdpIffhNvlqvFGxySxpkPdWCxXP5/2c5PkdQC06mWgp5Y++j4DzBVaY03/1DF/0FT
xbaJ+JRGmd6+FzIxikgDANwFYC8gixHC3nVoUXO65/C2LBEB866CnJVcOYHwNiQOw0ptn+jnJ1AW
F02cUpKQKFi9DbwW0ffkC7cLOEcaq7KY6O9EGy+dKGV4szAscvRzIDNfmuUVkJCATZub4XFG64El
+hg/yk2RUYplaRFlh5uokDC0Ci0q1dIEChN4BV8Zm7jt/X5uImVupVQZRoOHiw98Uyd8QnPVAzE0
0rfiqXdVk1CEoQjAqs1te0G/pdLNMWq/iFqWILMnoGmfQOlHYGTysqf2pkJu2ry8xs1Kryiik1uX
MeNwBiWjzFKj6oZGLmP1IDuTPz3IVmWjUwUo+oR0oj2C6sIDZYF4H1zLbuJwKCXxvEloBDJrZpJ+
bfoKnx9Eh+ecEWhCDNA8T0ZltzxMsVnftV4ArqjiLeX2Nah03NwuPFYNYjtUXwmmPN9Iy/Va0D92
AhgBnG4Sn/AdTGMWGueOhLwezd9glKxOTPu7eX9WosltXr0vYYrczpgb8NVQxwIcAoCgnqW7zhRf
MGsDkneNVeDfbNhbHTsdoSeYl+LaityexhQ93UteDRdOjA0QzEcjs2uUucVD/8x0gzeVe7VSyhBn
c9AU4wy5wQlN1ZZghk5zME7tjvf/qsgtgh6BBxwI8oF0g3UdxM3YkBTdxztziD3uhKEwUgr1L1+i
7ZrZShJlbflCb+QpQX9NNxRWtcS9pWMkDUZfjlw5TE5oTOlMDlPNU80BU01AK36sH7gwfDGW9GEJ
gticloS3Ln/WpoVcfRVlleNa7wU+rmBIqvy9k9GatfTa82UZm0/dSgZlhSVBTAHngZabSXtE9iwW
vgnhTSCoZpBZQHkFJw8rV7/5siG1qwBgGmACdIDaRGNY8D2u6bgn9UnCtEGCGc0r7eQby+PeXN5K
GHUxA1Gfk1hLYYy84Uh6QHp3PIo+y8HcPKmVGMrbSzt5AQobHpqRX8xJR1sEf3f5nLZVdCWCungV
SueqNOKJ7mxxH/oFyEHin8X3/mWxmiv5gBkqHqMPJkMqa2GUJwRaPL4sEhg2xYyvPsoAHjwhdNWZ
8YBSdoFJ3ozVfrltyFdLpW5j08vRiPl9UujQHwEL52vPIE7HoOZHdu5By51xl97/EYDn5uO1Ek1d
OUFIy0GsSVXOXEiNtyCtAtbihQ8AaiOJDFdleHqbPspKInUBk1YOFAU8C17fg7F13GvgeFsIWH/E
QmlgrY3yhjo9jzECAklz2yHOA5pLzjmSzihIMKTQ4aUYFFNdDHggYh0Hxv0Y5m+8xrIhDLWkg0e1
HIqxSkI0ee7jJ3VfuQCpKe33dEc6dXKQaeXfGReBtSzKkACVROqAwgCrBeqYAeU3qTPVGw28irM9
PRIcj5k5/slQjY8U2MqrkINoCWceVx4D2VYZP3SYiGsqyRViptO2+ax/auFHVXclipOTrAg6JEXG
8a1Rj7p028qnzvDxqN2Fwx3GCAWzqq44gRFLsraV/HwlNw+boJMrLFEKrqfxKW13yfjKODpyNGfB
jfJB04o5J2BWfZUR1ygpLkDO9uTbGZSYJJRCB6Sd73Q3vWY9ONsL+i2MHs4R6r4RObA+e2r+K0pG
G4Q0TiGx3L9t/f+UQrm6bS/kGDoi2warz43HtmJs2nZ55nPTNErfjXroot4gvtcpfCp2mB8HHZe8
C9/UfeEmyDWCALMDrgt5BeBUe9yP/+3U6PH1ZFKblCfl08HFKKTslN4HFxaICeHGs8EV/uV9/dxS
suUrTTTSvg0EBSWC4NEAXPwT7yjH9jGwxR/A58EyeXB9jrzJDB0Y2qlRN0Dv86QFGDdZp9RbvNPc
R24NP/7e8HKXTMh5lzeWpaDU4zqpmZKnfInAoe5ru8eogW1o1bdFZRpp1sqotzTmEq7XgOXwdzkb
1rqod7TpSjQtDMpHHAwiU050CG8S96QjBBbQdBYKwFRh7iZZwwXbolG2pSmTKtBnchHnK52XAMFb
2nn/Ui2vecOaN91urfm8kzS6eAyOuiCpsKGjZVxLrvhIVhhb6BpV0bA0+yhXMiKQ7SrLSiRlaGIj
GKZpykjVoxW8uevMAHMAERi8c9kZmvdCBeIfM0XNMG86bXxSuCpAbkPrxDsZL1oeSM1blNBG2D1h
ItDBPfy7hC14D0WwH6rgzKS0VY2lhW8aGG4SKRR2cR/Y01309oY0yb4b/2pfV9IobeXjRe5b4uIS
dwL5GvTiQ7JZPX1Qd+zi58uXfvscV/IoPW3HjO/4AO4LmQeIXpEgAHPNiGKHhK677NGwL8vbvIyf
4ui5kWBUMkVdsLwZQyr8MRCOqsbCVts0L6oKYj0ghgLKhYq5uCltwqZLSGcGYY8UzOmA0ipKgGi4
t5nNV9sr+pRGPQ9hl8RDl8O8IBB6Gx3O7G9TB6Os0wz4ycgnYPuGvbAgqLYLRqtFks9avUptO1Tl
QLp7JGSiSYdZ/wjHUwHv23fSJj4i+iOlquIxUy1tJ95pu2iv/FVCE0NbksgjXj9HqQI+bzDyqEQm
u9lpkVYrLRldWejtObC6sjbzWpImEbARHuQQdKM/kGaReQGH+cfF4HqLy13Jz70agxTC2+QtCzDz
I+cPJmC31GktmLI5uaZNXN/OiadWFsF0QeLnBrwervpC3BvWK7xpyyUNxCoYuQc2hUxdyHri9Djj
BdIm2RwxcBvfkZZUwJkKV8XTfAzf2Y11m0MjK5kKVfkjCZkxBtcYqkT9E0kV87tyJ5y4vyoXrwVR
r4bepei1VVE/qYLZHMbEbOWnpHy7bGNYW6hQJzbrlRAoEhLNnK/hOVRJSGagDpXvEl8+NCfDZvKj
kB2in/v1wiib0w9ZJPUJhsRHS0ftK96LNxrGo9Nrln5s+t9rSZS90WotGdIYZ/UPvUBEGnZeBcF6
mL+Fe+IJx4pTvNVu4QVvI9p5WDQfzN2lLE+vRIDlmHSioBr6hlqrnT2p/JjaIqyT6X0076PHy0e6
9e5LcJMAXYmWHFmg3mCgxqdCEZDZTaUCmsCbDp7UyxK2/LW1BOrdBVThlBUFJORFZIZ8Z6LK58zA
DpKM2lSqn5elfXzwmb6sFkTd8nSe1Sqrk9Q71Y68R2HWR6dw/FBj6oQwqheeMJqzZqIIE36/LHqz
fQQbqQuAMpBVjaaFGcW+jrpixKitLYHQOd2XbzFyk6gPZ3YCFvTMVEKzcdSX2vhgkhP99hB3Vsmb
zGao7WP9/BQq5Chyo0YmA7qct8e0fZsk1cn4Y5s+zznwKjoAOddHpBsWTjHzprNmIzCNKP0bl2u9
IZRyLaIijS1AwzwerX4vpFMWSSM/Pk4RSrmEiIWFG719h1dHQCmbEmtt1y5QNtlL74x3FKX6twW+
ZeSKO/heV0Nj8m5pR3v5IJygi6zHlPkBlPoBDglWGPYXRmSy+xbcMzqIfncq8SKe0RzvjG72FoIp
5iXxm0ctMZmYzoyjp4uBAuCh0nDCSzC4gw0kMJJ+0V81wmH1Oh477y/nMFfnbFCPz1jFaLwbseuq
0e4r6WZC62gC8KeZc0vwwk3Ve9beRNiImK/ty5du23v5PHGaiEKQADdYoxCA5eZXJGeS1mb6rfzZ
HVpUP8GjbpeDCx4oVhZBYu0z9TBpfSz2bYhFh0+kYwG43anNo+dvJL1ivI4KC7E58WtyVwPSh/Oj
U/VY3JZoN8IsmiveRafikT/IPtAr/6AxkLwV52bwtwEwyNevvNhuHkSl5wDykRXXIOgRJngES8Qw
7VvZ0vW5Uw9WrLZtrlXYAq26npfvcvrcAvlemV4ZZ8xaDGXN8k4d+ELEGXeucT8cMUNuxo+GhRdr
sUhrZWA1LgvddLP/Zb04yniFsQwQfGCqwZSgh8EGQIyZ7gxPRPt5yBxlJnbp0nFRdmvEVGpYa3Hq
FVz2KgEpTwLAYqPKV1HdAB1uLI9SYbwwtpVo6CWhlK2qBDWMkxiWojg2R8JyitEdzMoLFrk1bDMh
Xpan0x26SPUl0wBGF1KyT5E/uYnv5H14Jbgi6LVB15GZ4s2IGKe/R1PereFN6An/A5+c9RmUtUrr
PNXnCtrE76fBzOGUD0hzoP8dyL/g+JsPLFOxmQr4VCWdbtJtFzVWqhwbrZjNEQ3CEEkAhzkgEP9R
ZpW505RtStG5IkszBHY2GIHQRLVDvFMfZFAaRpZam/BG0LobXGu3GDToGix/cUhIy1r5ZQOh0x28
0Oj6/zi7suW6dWP7RawiCRIkXznuQdLWaFl+YXnkPM/8+rugc3NMQYzgOJWTSpUT9wYIdDe6V68V
R5GMO5SuXqQ2QV5VhzoFna3xN/WP7R5zvqgKJW1VGAlJ2TxG6a96uaTAvH98Y4T7yjmimLSV3JRI
aObvo2sG5snyq1MLquqfrWknJ8kB26tlL1eVq3bOfI2y2WEo7UisesjO6H+/uqbMOaeqW4t6ZujK
BVo3io1KfcDw7flJ/EwXpDQgdXsbShIySkorvx4mDVN+YBnLUBvsUfEBJG/0itsRpPqZ23UOPXSM
hVk4N/Kx/wdb8dtfMBSGPEOrgm274kt2cwIfmkMBdddPwyOjYBBPjQhM8j3VWbLWOK3r0I+Tr5mZ
2x3xjOFOcJzUj78i31OdKe2YRD0LMf3R+DZktgEaN4wPsDQxve+ORrB6/S906E6Yo5yeMyQSohnu
V6ahD44SD9SN+p5kGQing7AzIRQwXC+LZEukvFRtfS4NyCeuxiPgrk/ykB7Hvve71gp6Sz/JBWYu
K3qwYtPTreoLhEyDBNFKpcsZFPWuSTHskqKdM4VXfUUDuZudrF11u6bjsRwXL0whM0L66zYpvsXE
coAADSapO7ZDFVTIkdNR/gycXdB3jW8UU5CW1NXr8hyb+O7lcBk67agW2VkbQqD04dGIeabacCc3
YLOeo/iuyg2XLGDPVcih7QtXG4w7EEsGNFEDY+oDk9TfIBlyO0Yk+PjTCtJS8zUkbPKvCVimVitw
QTsP1CSPEwJMUEC8Vv2e3yyueahveqcMRE9QoVku7aMR7azOeo00SP7v+2NnE3AWaZj66dzmqNrj
T3Ej7+NMGHyMb68nZvQhEFlhrUM6NXatxNe6VIjwBx9nSObryjcbGlG1a2uWPLSudRkatGO6r5SV
aFyQhVzM79WV6uc3Gnojovlq5l0+uiCcryVTn1dx8poIRocuGEH8wsa4RfUnQax8hehsFpivq6Z3
KhYYJrNn4q2wFB5RPgvpzv5LheQ/TwNUK95+rqyVukVh/lwLBnCcHrOT+hJ5yxNrMYGxwmuOxLFq
VPRF2YDgnLwGms0Kmyav6moBbdcyFX41BaSfXMG1E+R2vHpmbRmkhlwTe5SBhR1NrBSDm5odM5kA
xpIjKrSIMoLXbsJmTVmq4mFSYjMnB8zy5hc8RL7Vn9fPrHGQ+sZ9E0z3TJIeklmGmxYgoGoeC1/Y
vhPkA68/c/MzSJq0RWnijOqYDUZt0p9x51enuBVfh9eo9MF9eC2DbWxZWmaRbMYeyycUKe3uSXK+
L77pp3eiKyFKnHk4agLFs7zJsKzRZxpkXnTqbeWuxyAwyqHu8Cz6nIJHn6lyCZ7Zj0OnDDDISKy6
e6Yvi8GvzAZTbzA9i9jKmOf4aCc5zzJIZVZNEqxF4eCloAFv0sRpF8C1DdTjwlaQvgq3k8vkqJF2
s8UcNWuBAvumASk/2wMKonh1GYCFClO3/StvqDoEgKDQw7Pp58RgktJILqRcts3qmjSCkYb/4s1+
W2C/YHMaI1UKdWSH7Ij0x9G01wT9ssgzXaVGcqo7qdfeZZdGsacDERHJ7ieJv21zga/LZyWlJatL
5F9aek3ka5o/CjyaaAe5E1kmU0+Rx7CnXHSf35Y+JMCO8pG9j/tgeIZiqCh12Y+0v1fFncqokJSy
YD5UtxeH3fDii3Sv3oaH8ST74BoCGhwFFzjTRYS+3u+AmL9Ncwe0TtBI0MAk/1ohSByjstkwx2uI
z50Mj/VbJmQjApCJtpgLiKlVFIXG0vCh+Vqus7PIrfPxVxRY4OdT5kUnrWbgomfJBBEDU/00aSJE
vcgGV9YoFJQ0apbHx+httMq1kn/7eBG7eC3y++vwJK1LtZhVyyrLWhAd+qvlNLqMbZfc0wdy6o7r
dR0ID+N+VvTviaBcJSONqzUiDXIG6TADlpz7y3gYXuSXsLY7lFcbf/mmGx5UywYhQHPXO1uaAgCj
RoGb545FXkVxZ04Vo+8Jg9gZY7zwjfvqmtEVvI6xfy8BAJAmYWl590v+NsxX8MuCqfGFoACNZ0wZ
dxoYL0ry4+OPKbLBnZZGkTvahBYmWIz1ICXFUZ8FfmQ3bd6sgj1+N445WzOqDnFoQY6XnZL+oAfU
l4WkMvshe2OHOyFNmRRzHgIvtZyar4a/HqaXGSItutM8/EEpYjfB3Fhj+7pZ1UhpUfcU3wYis17h
RV74KB9RtAQuHzNH7ir4TPtnEPz2mAqRoXfA+eKYJhFZux5HQQeNZg60G9gR62Hxq1g6SLHgkbXr
+a3f1jj3q0Fqck0rTL/oOaQbGigtgJDYegCTWIrhLvMMLqTFrttQSOG9v6u/DXNXTZ/qmpIGMyPr
pTyqnxRWoGSkIDFQhCzSCAfXdt3K75XyDnkNVQXT/h2mL8OTBjD7fKhSuzds7YX+CP3eWzE03Jpe
+iSa5N1NGTaG+XvX6/E4M5bYWPpGU0CMql/6KtJK2o+jGyvc3euKrsnaHsdGuTAMU+kmp+xauxgB
2042gxgLLrtoWdwlTIomWeQUBnULvPXdg1790qgAfrZ3OkECoRGMQAPGwzNZk16S0dkHj3DZyMEw
YQq68gelPEMv+VRSAmUZy//YSe5GvK1J7kKAD8KYJjakZo6gemLF8/aSnMaz5ZC7wR0/rZ/E76u9
o6kxLJYhI182eMm7KS7zOO1wF5rauKF4MttNAhUWnU5niKsJhgH2nLQGUW6m9oKpP35Pe5OkjVa2
rBeSgSRQOxZH4sUnUQll73hoYOo1IDFOZI1yiTJaQQBfqoDR1uQ+z176+RvePqLXze752BhhG7tx
zUsWz+WIjhYoDxmEFXRtmW02wM4V18k1A89Xx3V1QM/vI4UR1qjZleLfchowNDooiaHfxc/Y6WCw
VyUZqatuzg8D7VN7HlrZj63QdOvWitx8pmh7ZJNDQwXntfIjAsY6Wv4UnNnd87P5IdzdXxqtp0YF
wBTL0jAb19yVD6CjuU2fsyvFUbwxCNHJNO1ecz+2vJdSbHeA8wF91E66tdRIQKUL6RM7tYQPWJEJ
9uebT9z1qOaqBUwwpkMm7otmP0kd+cd6Upz0ACDmYyxKQXfP7mY/ubMbFSsdJQlBMRmAFxlSAL9+
EfoXI1zbvePOrjRRkma0QViwTn1suDNo9EPlb96rcJ9ENwH3UgnPb0P7KNH7GZyctQQGKv1LVlu2
ajx+fAx2E7KtFW4tXR5KjdnDSnjNXo9qY7PZHz0gXg9lOVeE+dmtAGztcTkS5NnzwiwxzqFB+Nd+
HZzxQZPnqBfzcXaao3bILgMKtn/zbIRspgLaAY1FJe68y6VCewCn4Dtz40mRy6s+jnKRU9s98Rsj
3Ik3RuiXqVEEHAd69CvY6MjBupcvbLi+d9Tn3BFqSu46MnhkaOOCS0zmnz2j1SVGA26TYIGmJBs3
b36yFw9U0gC6FFXAdgGy2m9r/FsnDDWtiJoYMiPr6qYGdPeKe3WOQE8tozCVONBfCzR97IEcFHmT
3XixMc2lYkBXhF3Xs1nv1PCbWantuVJv82zW7W7SS5so+aUpiCDH3nMnOqhvmHoZpe/IwtSaWLUx
WUh1l9bOymeordmjfvfxHdyLAToo2yGUBnUyzFdwfpKkZdvGKOH0lX6kwxdrHJwk/t5bIszq3vHc
GuKCTR4Zcl73MLRQxFwJxcSqcz5ey25Pa2uDu2fJuBpTVyFmp5hIhuToN+NbesnQS2M629MDRTR7
mIRIvt3vtNlC7uIpI+AEdYZyimJd1vgm0qmtSwfB0vaedzo8COQqMFSB/3j7naCLLrX5AAR8fBxR
3ss6m5FNKs/J9XKhDygy5LZ5yO+kl/XlY8sCw3x7e1liMJswgIgBWjpDh5katqefSN0OiSZY5u5W
/l4l3+auU1SGZ1ZUhzj9qR7Hx6iuD2m+CN4gu40JBDe4LqhdQOmGCwSFFsnWmsJOekVPQ7AeCgcT
w3Z+/wfzUnvOA44fjFoWrrLMD03EpiWDtALHAyJQflTYDQjFxgOT7up802Zs1ssz5qJdcbzbpfbW
NdOAZBrGnyHpwx2aBh3JmHUNxu/rRTspAB7a2VkBLC4G4ZUeyG587j9FL9bra+8PaiB7EULXdQoR
RoXqCo9zrowlX5MFb1hWGCu89LJGNrlbfBW4WuVlFs3C7J7VjTkunzDncTYlFiLUAPSKB+VcX5mn
4sAwVCRQDJcRmCWuhRKF//El2XVuG8PceerlAhpAjYaqLfSgMvOrPgvc9N7ra7uR7JBt0tmCxMsA
oHboa4ASMZokxtmdn0QZ7G45QKdQMmKy2ECnc+GgrkkflRJuO3sSFHfKmTEsmA/jJwb0C73qoN5/
vHNCi1xcIFRvwNwPxE7zi4knl26DWeLWi4L113RMPUvMJ8OiAP/+2q6RixKhtTQq0KgMH6D4iouu
wW39jU1qsl491DVFQs27tQHQsVkIsOhKvNPvK8KhWPDcRRv0roRWIPj0CsdiFMzhITqOqCCB8+Sn
CN29eyRN1D4MChcAUT3uxFg1LXLo7QaV8qVN77pFJEW/70Q3FrjbJrNhZZPFPRW0sSADN8CpZNr0
MypHQmTFLu2IvjHG3bDVLNNhkrAc1pAEkO0AHIJXInu3wPKggekcQnqnPxFB3O3bby1zV0/Sslwn
UJHFlcCsu+o1gUogDG9rk5Oh8IjcgkBKtHjAfAao2Lz2ux5jABZMiY7wdu6Gks0mcP68VrQGnMEs
bB2V2JU9KAVcJ5CkYUPUoR2esyNY0xzr2P4dSeNmFwxuPC1XFmuJGAK484AAdoZgPH+ndvXYA+Is
AprtbjmVUdFSdCS/hB/3LVHGWi0NJyv5NftZFRg+Q04+5SlGqxinduLjcV0Dg6t9rn+tjnXCvA4m
PP+G/WX7M7gvP5K5D5sSA0LydN8VeAdDUb2Pf2ZjaAuc4F7g2lriPqxqZSVEJZDqLydWrSj9XPVC
YmMMyvjGpLFCzEABdhtJjgxqUoEL3jtVG+P8PHCXkFQyMywznAd7nCGMK99EBFIf42BHOeRGl8e/
Wa6q4cNCNllFcvTWNyX5qGmDjMJThanK+GvaUk/pawxbebNyGKoSejgANV0V4MUbO83Wm0/D9Kmc
noyysOkglI7Zc5WIef/+HM6RNWsv1TM6FyhDDLkNcuQ7QFZZM7mD/lo4BvOXGGpAH+8B+zv5ILS1
yfmzsujGWCoKPE7qlwHiSnpb+XUGhfOy+YvUYWuJO8UGLeslzQgSeEW5qc3mnAzaTVrqronP40xU
+2UUrQ/EvcDu7mtsa5g71GGF0rzewlv9M0YPmPPB8KTIBsDpFAK4z3h5OsOmTx/v7C52ZWOXn6RV
l5K0aQrvoT/MPhO0QU9K74Dtku4YJVZ1CFfR/RV8TZ1LmzQCYJe6ogHco/SfvnS2sroL2AWDhJHk
31g/68oBTVAe/BUMabtYLn3Sk2Fp5SpjJS3FZzUYkKcHJKhvanRvRAFIcFH4OpaeJGkH0XO02PX7
un62wk+CT8d+7ftbAUF1QqiB8jiXmiVWRsMWtYcgzF0MS12xkQvLkSUku5VbC1kp97JqihHv/5hj
691k1Z3ULGDDguwOQ1WXl/6gnNB4Pot6Grt1zq0dzt9BT3VBVSBlSnLsIw1BeokwCU394vIHR2LX
n29WxbmzgqmbxRSHMTLQihpHuy6cEHM0J+bQTNs6aZWNaU5wfcYYxWa96I+/4v4p+b2rnGsjgxmb
oVRlYEZ8kZWrZRVUwP/LBf9tgPNoGZIRhcTorLMyz9q5eeRGCRLC/lBdAdab/4BcgaCjKDopnC+z
pkZqZwkVXGVsT6Nyr4YneTgv2uy2hu5YZWnHUy0IEbv7yLr5FgEZ+TtZxYxEljFreDa0yddWfokz
wW0T/f2c64hA4dTLA1LqzHoIIxTcpfuPD8JuyfYVj/D/K+Cu86DMhSzVoIqRzfEhrFqXLpjruVkr
6BNFs5sk5bWuA3RvCE4Iu0/v3Mhm59jKN/faSAmBmjgiQJZcZ/HgDP1pTVX3r1anUdR20BdFDfyt
lSGOrNEasLr/vMlJAE5v5KVC/8H26f16/rXER7QFTFtJ1oOPAiKTkBhGASl123P1GQKJV6jtCwUS
9/fvtz0unJVZlphNhMg9d5EThbqbkW81AKeCDdw/gL/NcAdwLfpKM5Q4DUisBqQcvHBVr1ZDM+06
zJ9VzfBQU3qkOfhjFPBFzOujohV+Ew/X1YrpkY9/ze7wEiW/fw13WIt8ktuEfc5ugdi9civf1eBP
c0Gocl33GMYH5ReYTmavvM9Cm43/iaDZol3nTq1Z0xmoGrRT+mRx8+5+BfX2IokIPHdTFZQhTEVF
VQCqrW9PbTHXdKqhfRWEdXiVQty4ln+WmnYLrVPBju5/3t+WODeNgX6zzM0xxGMtc+mQ+sh3BSZ2
Q91mMdwVxMNcpZEOF9aqlUtCzalGyxkABpUb09ak4XbJRex+u9Uc+tsmP5uArihaXswm00bSFmfB
gw1KaJDpAcjP6z3i6BAz/yLKvQRL5Stz00JzDaNm6DJQ8EMA5oFhLFsdCodm9aFvzup8L7gQu4/S
zULVtyfFIkahtTG8KF2vJ4+xjESecqPdhi/DE+hV7EvkoXN7MB9esGaQhv/M7+hozwETx/j4p+w2
brd7zt3NLlYjdVjgANOrCfROxNWhqxx5bGAjUe35F6snD/Zwgkj2x5Z34/5mD/g7OZvtWlq4k6we
SkAQ0nvxIfNFH3c/pdnYYb5hE7ForPRSm+qs1yfHnkLK8zpaV9ZijHiRr6eKJM/1NJ37rrzFLfqs
zYUzgxXJ7Zf8y8cr3k9WNz+FSx9zOlGqskpPntjRvYw2MlDVjxlGfaaLWB2DiHaY80elFathXeBc
W3QIaNg7bdKhvWse+7y4tgbDzaboFtpFbtpFx6wGa0QFRZRcO1SWkaNVmR/BK+hq7eAa2XAFHaDB
NjrDtLPKPI06FAS08Cxn1V1iAWRCyvlp6TA+PkuGZxbtOZ1NWxra+y5eL0msnlF3ukOpEVq4eoY5
aAtIkUVxFtCQfLzL+77+X9/4Khyw+d6SUZtSlGOTw3Bxh+ZYqY3TikSzRUY479gxuXeMVCBPXp+z
7FzoUBfWRS271yGw98nJv0shXGVQmoYG7yjcTXr3Osr0UGDsoEGTgo0yjXANhMkad2dGDSYKmbtE
OhvH8Kotu9nHSMokSSILMsyAKAjbBPQ52bWa2vSYOLpPztVP5iTAX+6r37rz4KweecouoiePYKcJ
5yrT1ShISOEm0vRKUu478msUUTe/Ovh3+6yB+sBQ2YOf76UtEuno8Ipo8iecZJASMW49JCjo6VVO
f2gx6zQ9dlfzacYwC5u9ENWsdq/q5hdwnmEe14J0Ix4kQ4phUQIRB7lfrrMQ2vKVZN7PtXll1vDQ
tUiNZN8noX+JeE7wkOYLD4o5h53SIeayUhJTyGOy2WtQHStoVYjQOruNDbqxxjn9ZkjWXK7QzWu8
+mj5jMiz9pJb4PCEU4HClXGOX0NzKM5HuL8S7aBA8+IHxh+2guDCBnnwX9iDSDEFqEQxX2FdPGY0
qrVVJjNd0Ujsj2p+0+DkFBlGfuMDyPzQkxJdjfehjVm0CKZIdUtXCOUeE+vUtvksSbB4zdhvkgUf
L3TJ9YqWhcyonYQW3yWenEXuNk4y5kA6CoudFwZqZ2fotzOu2X+GMaLvRBPv6zsPwNnkMpSJzDEe
8myVSBTUa9brh/BqdimC/KyDhc5orsQrfXchYZRRFGoKIUAz8OAdSdFyRa0r2TfXwbYQvaZTVbxM
CbQk1cQpNPwDvbmPI5f6yi79xhEpIEUE1lnBfVSpzh+h0dCjCnSsYMdakf5KTXpTdn18IS2qkKQ3
ISJu9ou3TvPNkse1A2Ccrc6z4mKefnbUNSvsPtVBbmZZrllNvjxANK9YtcIm6/hltTAoEeGzEema
dNphlvQraZ2/xrRr7RIkAd7aKJ+qHiwaWtUuNs3U6LaTFHjCdoGC5lopXh22By0ETH9Qo6s1Db9H
tf5QaGrQxih0Z/QZGIFfoVLH9kQNf+ySz1GCvD3NT2ZYHDBZDTnZEMKqkA2xTJTm5f4O+/9UNRJI
m4wauM5OqoM6sZxyKDJnWqvOs8YS4pi65ivVDJY0tU/cOKWKPYSaeZRrvfaJntIrMlKkrFruy2nb
VHYXqjcKGQ8rmcB8LnUPZLIORTxJwHtZyQWnKi3ssEOEtXuaGYBIRnN8rC35CrJC2Q1w2umtloJL
ak5V6g9FbFyV9SD52ahrtpbqwAXNpWGb0jK7/aAOZ8PMrmQpgwgYyO/srkgKrymH8mbKSvgcSQUz
1Rz114naH6cs6f3RZLQO2gIfmK/UQ8pVHaRMlQ4LtH0ltVRcrZEX28gWPUjDOsHwrRHEGqSp1Kxo
TpPSF4c0iiFMOJSTfqXrA/5fmpPOgxsrJWi7FTLcTnXpNVo0XZdGUlznIaiv1zW7xjDJvTTL/mJh
kH5aFsChh9iNaHGp5ckL2xB1gbZ1B2j2ndoyK5wsb/w2lEannsOjtESuPhaOEimyDYqr7CkdjB8x
qWK7GolTFX37UK9d43XZAM4m1KquNAUzynqjXEdZKrtLVaVHOi3z9ZQuBAFnXaWgS6Py8xLSDLTj
XUduJMM4xSso5IouQEE7cTok8I4yALgwtmdjnp/kag3GuL1JQWNhDfpwSFTzSVLjhwX70MaZO87Z
oevRWlwS+RJWJgSEq9XppRyl73SCjzTD9loKWzOIw+E0zdMhm5H+l6g9LrQ5yXkb1HV6yqPKreLx
oVChUh9XreSbELkO5hZSFXXeBUujYGOokrhDOdbgYFHkIJ1DxW27waF0Zfln/yKHU+92MrAQBf43
gAE7uAc3LRkfNMNI7AQTx701jtdlFLrpWByiWIa8M0EzWspvVUn3k2y86DQ/V1DoaaoZojxLFAdp
pl0pi+HmsXqvor4yVdJzkuqfoi79HCkEiVqe0FOqGOg+Doa5eOqMom5SVVdSGN2HY3hZldIzquwA
v3BqWqDzsabs2OnyyYqsm45ED3FY5U6oFpcqmvw+jJZnOpXyzyrqxjs1Vc9LIlVOW4cHRVUO8aqs
tjRLqduFYE8AhTGuMGSb7JiQ3FcawJ0/dpvvYhJSNswGQidJQex919Iee1WXQOACMkMKvHv90PeC
d9u7ug5ngKu2LPGiNuFIZL8Jozua/zCU6KSMz6HZHj5eybtIxxniXhXVMHZDPWuyL69fzBAUYGgo
JP+7AuVbK3xTuklnRZlWY/X/we/HTnjMzxbUY8W66YJPw0fRibRDPGe67Es9EAakS6GFjEspOAD7
2wZGIkMhwAHyjNh1rIVtZmDb2vHULigx6oclEhan3nHgYtt0FE1VFKUN5MncaxrBvDTJCisUtSLb
tHTX6tcLvtfq6lnjD5l6jI3uZmhL1ZsNMxEsci/ZM2Tkl5hJsnRq8PYHNW81KEjJSINgy17lW0aE
kgUdfDEQO68wR9FAjfquUMUSko1R7uirUT70Vg2j6TG+hUhi+gh+xwWLPWCuAB1gcpivQArBaHqz
wLi2+ntiIkTbYeSlkG1Hoi3GsOykZm9+E3dLOlnT5WHBbwI001+MxdXy2R6VlzRX/AljNV2Teuqo
CcoK73vub7eCvzZxNNLRamB2WOzEcNuj5jFtkPx5ReWKIC9kEh2ZK16v0DKX5id9aUhK/mrZS8hj
1vyQPaZx2AM246L0Eo0BlSDAx16mQknv94ghbt1cyq+VeZogJcXt+twULmndCOHi0l6FASQO5xbc
NaXfH7RL4yqL11yF4aWYz4r3J4Cx90867rdwTwF1ZDLb7DiO/vSJuAx92rnZLSPwE3OuvX+sMmvw
KRi3h84PeJnfVg5B+DDSrl7xxU/Q4bpaz8oNtTG9dS2WEH8XYl5NIdBrFJNreM68NTWbZoo8cZH9
RNH9gpzJ/JCR/qyKSkrvXOVbOzzknJYLkmwNdiC/ApYOlDxV9bE0lb9yVsa/63nd2k3xqI1rLV4k
2CGqw5AiUmgzX9XL/1GAF7/Y3sUaLA3fSjFRwmH/ZkvfmEwXJLVapcjQIjGczrovoFL+P4ZnzgJX
pEnKuqNth9OnUuiPIF8b1uZoiBD0r1U9/hG4XQgXaLK1ao0qUZGdg3fja3vEBTvi1Zs6P/TSkQ76
d2Al/2kZZE7+q0mZwGnkdon9MuZ2e8P0TUVdgr1js/1JXBgITWD1ZvBV+bT4ESqlXTUgMwtTwf7u
BZutFe4SkCJpGvTVMK8pr4GZz8ROYg10MkCyJdOBdqpQbViwLh56WZiJFPWYTkIBZWht6/srOzam
3hmp7Q0k5z0Uph5E9NS7XmyzToPzK0UTt0vLTur8mRqv7B0MZ1oX7sqw4OIOyF7A3NrjPHg1zUUk
s33VAuti2cAKtLiSTOIPoIuAgOcVQrkEtU0G/xSWjETWOZ+99ikYfKVX6zDqRnfqS5u75XNa2l3l
gBc+qIH/hDpvX/mh7MVXo+hcqfufGb0V/AtjIoT7CXVvdl2LP/Gb1m5Mp/nEplaZ8jy1F4wCP6qP
y3fZj4B6xRPuECe2fjzlNxHA1sJvz0y9v9y/fwrzYhsvpVoYRksk5qUyWwvoibFXoCx5P3xms31l
IJwk3L9Uvw1ybrHQu6iGI0a29EB1O03s+vgqG3gOfzSu+jn9mt+8QnyPwg8v2nXOXaqKZE54sck+
yLiP+eCkEGjGtjNdyQUTMvE9Q7ML233sMH+0wZz3rOq6UzSWIrTu8is6r6AJSCD3MRz/JDl637F+
DQm/d5dzjDOV9VgaYW30o8RhZDz1bXYCDzoomnI7vbFOuZcH/3vRnjPLeco6y6w2V2C2R3vOHo8r
GokDWEsx81QgAxU+AwSnls99+zir24lt6nrJrxiQN7HhQ/BfqO73UZDeUvDbh1AhSqKgwwDUYleq
rVe3qOzfYkBC8Ex+P9jydvl8YtbV2ZAtM36O8WB9H76ynoXpzk7xmH8FRxxrhrl/Efk1WdZB1EhQ
+uM8NkPE1UmNkEwk6aroLL/U0SLHU+djM+9HMdjCNnY4T93rYDtfAVvzZUhbq4yudDzk6EihX+HJ
FzQvMPyAYbaXLraVVFxp38tCFRRTQK1D8cTlFSOHdiSIsjCfHme84VYkODatnBnDJ6+A7eZWG50k
d0b0xYSBYs9dUDxtEYmQwr0bHCwrZYpTJcTFbaYjqaltyjPUYI+CLWafivMPlmqhVmCga2LovMAj
yHPmZRhnFV5p8uSv0BMGkhg+6hFEbqJzunNt3thif75x9mYyTgCdv9qSHR1j8a+MkNSeP6nunxBh
7tUI3hjkokutqsWK7gAuAcDSBOKNq8N4zlmzGIp14704vL9X6sIAIqIW+iTgFdGBXHm7RqoWTaSS
RYW/VXz5mvgtIAMzlCdsEtrT02wXDiPBzG7RaDBu8g6zNKZs/8Fr7V19hvshnCvW8TgvlRE/RAvy
W+NsHpnZ5lYser33LnyzZM77JtHaArcCSxOG8zHyiUuaHeNDefqDt/9O+N7a4j0vocmityFsdRjK
svz5zAjYilMP/ltGsyuBndr0xZ91L0d9Y5fzeCN6LXMmw2567G4yA2SmoIbGDBr0a8A+LpzZ2HPp
b+xxng869IPWRbDHipL6aBtnhkEancnND8PjeP0HW7vjcN6Y5G5nV4yylnYwOfoL2KEl1V4ykFaO
DJB4mh7i1mkukJkS+XjBOdW4O6q3aiTpDcxGN2HQANAx+OHnP2qA72TeFgEaUQcYBT6dLypofWFV
a6qzc/qPUmAo2ZDuW4/FlxoxE+N1q6c8oTv9YBhedUYz8WNfy1bCu9qNfb7YkKPUW8gt7IMxxq7S
1pclIgCPs0v9kQnumKZymBtmCBM6vZTq7UjB1WckYB8dokNV6raGnvjHi9q9GdtVcSe1XKR5ldG7
BaUe4+HPvrABd3YL05MlzLx2fc3WGndIs6maLTLBGuRBQBId+wwvGx/y02QLTyb7uz7aTP5klmZa
gT72H7/G5oUt2cZgEUATBDoKGlb5N8EYnASyCkYqlSr8tBrAh6kclwbzbhMkqkEXcFaP5EQ8qFK9
fPzddg/jxhT3GmnTBULzLQU/eXa/Gvo3axEiGvdeA9Z2OVwsnPWJFNH4uhwGH8ohunSqa1dCWx7M
V2y8sh9caRJSNO+VjN4Y5mJfYin/v4+9K4NQGJd7tsuHuPGap1hi/EwaWNMUW+kcywNQwM+99il6
CJ0JTFxy40mpHT+Z0nl4FmW0Oxkl2L41FdVTDVxqfKZOx340YwXa7ctQn1BrlO0qezYLXXab6fbj
D7x7Vba2uIsZRRWNpawift+42km+ZvSF6wgBTYiU+sKH/F4eubXGXcxSr2g+a1gZKw5PN/8pDk8X
cXF4N60DEkW2IBGI0UGeU0NTU0lLkhbSxyBfYDo9oQvuKJbfMDJPer+KtnLvsmwNcucpM5QwLisY
lA5scY8Q0LPNK1b8xvqELYb99QHAZJmg8jBNnsdjXpam0maYS4/JITVPDBZmPa1wO+niIFkMhtoT
HJY9X2dsTHKHxSjLTtNamDRiYM1Xt31RDqwKV6iYOWePrP99nBD56dYif2BWsDyZJiwy6BRGcjMv
118Z8VgeF2sPojfrXmgEdzooBdkxffeeQrOqKqtlxAqVe8ZJEZgG0wUrL3l9H2E4VMvG5483de/U
4HjCFoSkGWr17VOgBLRDNtIKWosdNtIs3GwQHMy9lG1rgftqjWY0TWQUsw/CEHtcfsw5tcNCkFPs
+SyQ4cBZgTAd/3AfSiFJrg+tRvwSxA6qifd27mqmb86LKPztpYImVdiDG8hTyhPLDlYKmUzAJcBC
WA0BWBMfrTRKPKj22Z16Mw7WEXyO0zmTFdtUJv/jr7X3stga5+54A1hDhykEVNvn2qtl7Vjm9xoG
IFaUY+NOOIe/++k2a2XJ6uYtjLdZpcy0Qx3SZhMPjF0W2Fq1xOtwckMbofGnUTq9IOrvBoXNKnmO
WZSK+rqtCfn/bK1XAVhU7lgEzCePCI7n+6k8Bq1gw+5AG4A91OKOTq+OWQQQ6OrnR9acD6F7wRCK
6UlU5nx3RjlDXKqmGrFUUgOYl8GY3NUaPkWDcZrC9Vw3mYDc/9054UyxD7v5cFlDMNfUMHiN/kOt
7rvsKe8iu7OAdiidj4/k+9yas8WWvbGFJmiPviEuREyg1wl1eEdygCbKbQs6dHh1CqLAO4fFmePy
NcAT81pPVYiUSKDkqZ51QzTc+j60cSa4W5ZFwxgTFStinp8xoiqPUGxnSTWEm6Sg8f+iWfdqEi1r
HEQQcPGoYHU0MZo2w39Ja+j1xepKg3Yu1f/V2XNWOFdc9jSKE2sEtKebK3vUyE2cK6IhtPcFUc4K
d6GyLOwgLjHJCJrz/5F2XbtxI9v2iwgwh1fGTsqyLPmFkD02UzFnfv1dJZ9rUdWcLtuD83CAEeDd
VdypdlgLOIhjgLmHl+oBfSO0PilhnrwLwSN87JEFXdbFM39FJasoRmLBFhkJO4qbqbMkJygF+wCe
dCUZsKMRJlP1AcCElwWdvxo+SmK3PHKwaIldhj6J9DD+qB4Ltw2worMbUG/BsGf4jJnX3Z8TazJC
mViN5ecoTWhFX7tJHwHYfqRQ3xCHlAss87xcZNPQ3i+TXeKol2WKezo7Q7rYndt2N6OsfPkat77X
ejyLMTSS1FFcYJLJF9tstkkm3A74ana2KN8vC9o6C7BzNLR2kB1YLH7rOOmRkbV0VCMJPX28F1uZ
kxdsOfe1BMYLZkkdYlnVEP2se0rKAvjJh1y8UkfePMOmc9KATWLomGzTEbA+ulurAa2DoKaYpz/R
/YFWRCNFcJQrStT0W/sDW7FkLZAJW2mm9bVWQ+CQZZldpdPVnCSfYICB2KU+htuCy9/qLAeGlmsG
6ErwsJDBt8kkHVmcpRXgGiQ/axNvTJcjZnPvZ6l5EZqksrXQOlYSJswvC/2Xa/0lld0pRxEFNIkm
pGq4U6/Zm68YbgeDfAJ0Ph/gi/y1jLPH6MdzsiApRNQ6tceIGB5QYu3IoGhqZLSLJGe6FvZzfPMf
D8j4/rYEC4lBMG6XzQ7wfn1QmbcBRmIAFAuuxB67jLxIvWHd6htcgyzRWiabWOlLOBmZghFcAWsP
ERgwc+BtDLz0beMaP0hh1HOIwWBRqNjg6Q9moJ0AWu6Yp3KPgS/+m5fe0Ydim4yeCQWg+N+J6IlX
qY6Bc4aC3tOhDHJrvmKF2zGuxlNzJ+9+Q9qG4X2QxrgU0JI15TQjmmGo35v8nBwojn57hXLQwTLc
kwnCVLSk+J3T89065pz0l63O2YyqWDQ9vpx0E73Gt+ZBdQDfo742jz8Z2ZRgjN0YXNJ08z9zjT0c
3p/XGZkfwQQHWVuyOgFQLwoo8g/VKwPLaRoUbTH54PNBCalXufRpGa8D2LWhJ+hP+8KxA8sDuvJf
JB8LNLfFTeyTryHoXjACYUvop/jysT9ySw3Ub//rDwAwKn13ru5cKYS8w07A4ut3Or52fU1bVNJd
8TS7JUobvOh+/shaXy/ksckEVmliLOIsfk3c7mQdaeWtrX+z8rbtClRFNyUVAHZsemsp8ZKYMW43
aYkTRbKj1bct4U7Jb9vnuxjGxzWlpjfqDPvUbihZNMh9MS00Ym8bM76/0b3ciPkw0HdxTCgmsdlU
BhJBH1uuN7O4k8y95v/PqSKdAR7xj77zMOXLh9HlXSjj9cI4AzFEjUzeyL5U0WlOTwbhedaNpOnD
8Rhvp5IwnIoeH02+E266W2BMXmmebtOhqyHIfT4+Lu8+GYe3IKtOEozn+KOcXWl9cSOb4mnOxKAg
EgdMfNu30ixDkgDHy74Uam0s61DCmLBRFteKMB2KegGCOeDRRP0BUZKTHW5f5S9x7HNB6LOpBPov
NhNRzjfl0S4WZccJ8Nsq8S6DMWg96dOwwyYigpOJRUAAtRzayVZa5yfDtZw5WJ4rFRu4Yd5l0bzT
MWZXV1IRzQMkK+LDbGaYI3q9LGDbOb8fjTG0STEEVR0EDF9mKjQevAgTwLfNY7J87cWv/XysBMI5
07YuvotkDKyasCDZR/hi2SCexk4+yWp+xOvkigwjD1VjK/mEpb0LYyytMOJ8HCKs3LSe4uvOsktK
R91rQQjP1XwSFJtHebdV9PogkTE1pR0Lc1HwXKFFL0p0PGHcREU7tObw5JwvQtA4A/ApTEhZiGos
UU62kDBdeijH6FjEyZ+ak5S87Z6g0OYMPxL0Dz0U9vgQrZsmvhLM5A/9KFUjobs34VUjg/p4nO3i
kS69xK68z0E5ezP9mHuQayS++cdYP8yhmWwiiYU0zCQTspvMa5LFDzF9d9kmNo3u1/EwN/gxX1DF
LFGITL2zDJBoC7AOZcJxkhsvsdWnk9gUQZDHvtJD2ICWCW6hx9jCHG21eFUt0PEScH0RHgYW71CM
JxG0RmsnBcpCYtW2Is1elrvL17ZVrvxwKMaXyGHYauUCEfEes2TATC7xYmi/WYDEsPY81OnzEZkP
ioD+xMevJHWi2dYmFtDICe/lK0pQv1wrVxQHJLXFr6ETfb58Pt4NMq5E0AXM8BaW6FvS13C6nSPe
LMVls5JExnOIU6FJAoFSFEPqTVFpj1GFxhGKpJgBlwhvDpz+3rO0eKXm9Oes0uJ6VDDRJOA8catd
D3rzw+y0l7jCaurle1N4F8e4i0VK0qbNLbwj2/E0qMIV8MDEgZIxAb40fyUYjq3mzjHSe0F5jbFp
QO7k6kmNS1dPgRpGUteIZq+s0a6TQNkow4Nn8hP2xV2zurHkmz4MP2vq/HmJxOsM3YYMlDd9mWMR
rtlNY2Urw5+TAzLKx3ghuUvNpkNvA7pgg2O7QZmSej/yhu7e0Tosb3pyM1C/fy12esgcQ+RVJQJZ
kwpXc2zldpPnsz1V4ei1hhg7ZbE8TUq+X+Rpdi9/Qc4HfHvwrDQlngHtOxY00ABhJ8WcczgvzmUR
5+A+H2/0zbmsZMCLYyWB4HzpqfeSnbTT0f4KHXkK5BegM3+fMPumYCPA2Nd10IHZfOK45O1UYXXD
jPsSllGVUrrRGl2Pr9nbq63yYB0RXuLJbzxyOOb+5uBWJ84x9jZFiOt+HgOpFXPNIWip4kV3JeLx
gM55X5DxXctUo0xrImomEXHG+UEAqsXlD7iZ1a1uj3FeoVaZJYnhvKpecbLiRhLv8/lBagqOLm6/
rleCGLc1yrVYNgRuazXX8va6Jr8Bl3a+7smoJeO75iwSpVnBsUaHtqtiZ8RE3ecECAIgYc/3po9X
8C3Sc6Q6oSfeG7cJhopueSUMjqt+M56VqkRD04/6BOPQtFOHNbdm8NqRWxbiKAmLN6j2+TTKJjVz
xwRmjxRiQpsiUfaJXdJNisRtv/JO9i9JrAqEMBHwWmd7ikSsy1wvNQVvq26//EPhbNprZSeV2OHo
YoBaKw6Z9vwpou0rfZfL6mvbdflAt1kb5Xaerpv6mMoPl01iW4Qpoa6pYOaU3bNK50IVgSiDIDFg
0T9HJRpee1aDy1K2v9q7FPr3lW6kulAjrqKlqhrYjggtL7H+zjO+i2C8B6ZqIjUx0HYcHfUgPNMZ
+m+q3T395MHg1s+2HeO7OObT1Ebf58WkK/6IKT2gWNMtKf0xp9PIhqOkO1qojD2ksXHqWrvLt/kv
7uVdOONehEEeZSlHE1wG09xhVbwjO3HHPSqNKWc5GADATAx7gSbqbMXEIlqNsU+6U20GQPcE+ARQ
TDEAQne4f2PIm1YqLshjNzzbhXR5B/rmvypNqpsx4f107GbnJLdx1pvq4pfCUNgWqCZio/MyMHsb
3Q4IozsgUboz3KXR+xpJdoB2ech7vIBAdyx6vZbZinyV9XhQdn6tG96CZ0uDAYhJ1hypubam8ZTh
X4irr0X4eWl6O1d9dX4Rs8LPpMdK/1G2xC5yxQbQu5OIkU2U0ibRJ2HJPTLkFIXIVutdpukOqUVO
oNq0/tXhmQeXapTmz2XaHJLKxHDC7FSMLxx15V0xk7TEQtRmI93lbJ6LxlXAMrTsCZon6WcgrJEZ
G0OODDz7THLk+8uiN610dT7G7zTzmGoEnO1+1AGdtjUDUqGa3nX2SCpvjnmoyduGuZLHOKEwSvoo
b6G6q7gvDS7ef79hmJvXqgFxTLJE3QS8yEen2qqyGMML4B+XG1sWarvpQXmgPobjj8u3eA44SxOM
lSTmGlPDQqNehI3MAR28lB7JM/1/1ZMQAOXOoXCo2DH7jT1oqoBnvmAlmblQrW/7ENApSCr+N4L2
k1STzhYBLX1/+Zy8C6V/X0UplchqqHXoibSACovFh8GcXGvubGLpHEmbpRVMXFqWKWM4kp0OxnRM
1E0m6vdWBCwzEdTfwtOg7IoU9fXsRmw5H5B+n7NbXIljE0Q60NTpEBeO4DWWYtRWOAfiSbA+Xl2V
pWmnKVRC17iW8iUHKOflj7Nds3w/hMlUvJK5iQuFHkKXJ6cfP5vqQ1o/95GfCRJqi5/FsnTn/G/O
ZQBcHVuedHqEsbG0I31bVUit5y7ylkHaJ2rvXz7Ydrt1JYOxrq5QzJpkyPKMCKgJdoOe6v0U2gaQ
euor7V66x2redQXKlh4YkdjjHJ5EV9zxqviboWD1KxhLS/JQNHsNL0slir0crrKdMF/aaM7l027a
2EoMY2OVoYBSj16oBsS2sivcBnFSNAGPoXKntDaVciWLSZMI6kaNRqGsBh+u60nCdACSNFd/KPea
U33h5+u8wzF2ZlRiZcoxAl2/fJpQ6SaelAU5L5nmfSnG1jQyGHUj4grNTAFxST16erVo9oSaw+Vv
xbk/9q1Vo1I6kBh9l6R80oXYrRRe2W27ovL+id5sY+VyNaOPWkIbcdaDYNkgP19etJufY6TA8M2B
k6JH7hBT5GRPBPylbT1ePuN2QXj1C5gUKJ11oHfSBWoRedu+DQTPPAmfdFtAj5ME3CE+6jDOXPFK
HONQyChrk5XAzOQgvCtuW6d0sKj9DIjAU7xLDxjyv3w+jrK8QUavLxj8iy2wQGmneLDjMPJnXXLT
kVNW50lhnIdBsiq1aL1DMnadYDhV/Nxjnfi/HYVxHailTopsomlVvtGKkoMEBlCLx6zNOwrjNDDg
VrcDRQxC7fm6rIdAGQ1nzp8vn2VrglSVDMwiAj9qY38m69JlTMIeAyc742FwhWdtB/JuuwKBgBEA
0BQTRbyH3PbJ3kUymo6RAaLEDV7I4nyT6osTtTdRzmucbtdKVgdjFNy0hGjAK582M7tT+px5KWh9
/7FegcD6zQInZfe9FO1GsHNOp3HzdCbgfy0dOzto6n/MQJZUD6UshWENYXSUwZjVTOF9L/OmIugl
ndnvSgzj4uvelIYai7v+/LZKWn+hEBrladw3QeLzEtJt57SSxrh6oRXLNE1QElWDZLfUb1tW5TNw
bJ2yxlQQSmwctdw+ng6qSZ0iM7Kw6kmuCpqK+S+ETDPAMH+g3IPt4ASeF9DTAcv1srjNAAPkiP+X
xlh0FBFAvdJmHBFVH5P9dpP9MbUAfbqsRDBq0SOCkYEOTZP6RWqPbzDHJaf2RL/5uU68H4PRCUGK
56IzkWeg65FHoB4trKsGHYh6/j615TGav16+NvqbL8ljtCIfNbUYELaQZnTBJKLYm51QvAE2U76r
m4zzkbZd1fsVWkziLUV6P00ajdEZIPz6u9SdPluzK3zvfkxedb98h+Kn9shbJOAoh0XLRKvIVYAj
LsfsABLSufmkLspNLsh/5TN+fTiL8YjGGGsdWJcQHIuXXMFcSfq5Aqnm5a/1L0b8LoXxiNAIpWko
SgoFQ69ql3aBpxz8BBStKsSWGseI6ee/oB4WvdjVxakgqF9GDSVdIxk9gxzE8So1rw2Qp2iWl8rf
Ven+8gk3BVLYAiyuIKCdJXFpk8YDbTrT8rhyRPsTC1TkwMUQ2iwMWtjTV8AebWH38uPB+jBLhjmM
37oqH2YWf6e6st1qe5fGqn03gNZIo/oXfif7xSXfwC/8c9v0DXWMP15M9eDsu60EMgovRvGcZQDM
9iPUww6J9Yx+rb/c5/uiou29BrVWXmdj05OsRDIGkOV5VQoxzliGvQdkd3uabiet9kj21Yw5NHTc
C2XsIB4GWYhphzb6QfaiN3+h67uti204CoPKnyfcVksLCDearhsqu6o5SGNYWyVcv3gIg8LHOC0Y
6fhN7+07fBfDen8w1+gDvcOmrTQnn9GUqmHijbQTpeJo4hV92dq230zWu0DGDHJTNIiQwNxqqZtv
CiM3nVzoa0cbAWNMKE67pqS6F0/GPSYMnhQrJbaRl+iKR3Vtg8hOdSKxjPY15n+dVOhiO46jQynU
QTnV3Bfetlb/+rXsNmdhTsIyy5nkm5bo5kYFGxqVH4UQOt0i23VkPQ+1iraJrO1Ms/+HDMNOi/Hs
k2uOl9qsYqLLBbxplDE08w1ycOUX+75uxZZOhKVIn55EZ3EzzU4aQC9Enu7OvlFjbuAEpwxd5Bna
VjBby2YyHaHtR7NKILvrpZMsxV+GTsmdy4rBk8GkOsQo9bxe8JJFbhAAFG3X8JgktyWgSwjeHaRV
7EoHBj0tbWqgedryoICiopv+mOUT6ZqMavb/S2BiVwLXv/Q0IpPpc9h9U4rMvXxJm9nMWgJ9R6y0
oCQN9rRAt/sWjVMQbL0kd92xs5NHLHfuo+e6sJMbbujasoK1VOb7h2Q2q2hEI6Lz6dgZQc86PIH6
2VH9HEQ6+WfOKem/x8aStTxGF9RqkEDliy+l3BjP0765qR5Stzsu9xSDSqvt4ksM6CsedAhPPxhX
WGCSNdVaaOBkhPaSPYfJ6+Vz8QSwrq9NwkLNqAKiANyIBM5EUv75LzLQlvqoIEU7DthXQDYfacCX
I5o/CeRvQuH75zkDJyyrWbJ0DASjWU0Z7nMvp6BrFJNIdif1d6DWLiuELDKRfgLKg1yD5cIHKc4T
cBLcpHfVwgEsfvqkxIDNJRTJ1AAxyU7w/9uFMnG/GJSqkigSowl8riprbBVYiJdFbIX69X1SvVkZ
taSZ5CfYJXZAgizG3AvaEFF8KGvZn3oDndPQxun/yuH+v7OS2bXSookx1WfiTuf2S6zLTk364PK5
NmP9+mCM30innAxFCG81I4fJveSgO/MTwNu/RpVfHJMEK2AgjZocotoyuiC3Me8H8PSGcSRoMrbY
00XgorNFtW6TW8sfHhIvd2oXPtSPQC6X2OqOO+hz2WPKIuNLQiT7Y9wj2U8wYOOLXuuooHQCOkPj
Ld7YeHwc2q0K0vquGedCUOIGFxA+pyEB3heYeV3k54hynE/KEcMOSYZpXQ8ZfU4LuwHN8DaIXQlA
sC/dAUyMsl/64w5dl9pyL8vliWVeF7moFAUW5HG66cHUblPlhZsebNb+Vjf49hJemeGYxM0ALipa
PZq9trUBxpIRFwvKXuvKvgHo5gcLZD7gROXuGVyODDLbqFOtZLHCFI/swdeD6pHiyxr36g1GI3cE
c2+RW3qX73PzOSMD+B9PCxPJJLvURtqx6YtwQllkpx6yI5DD7PmW4i01tr7jb+zJ1EOfhXSQGigW
FqTx/mUssdRCkhtxKfl5UQ4glZjcNJzUg9H2t/KkpY41tADyLQMjCl/jDqOakzAfQQiGuf2GHNMI
3GeRmv+I5uhH3ZQYPCbgbx7BDjxOTaDVmMCI8p7jIbcvSVXBUigDLUdmwcTUvCL9UuCzSDc61kih
7DcGyqXFG+Q9KKk4Sk6dwtkdrcQxUU5TyhoDfFDyFJVEF57bXVrVFksNtCaotEx9hd2rDl2zy7qw
GX5WYpkIF9VK0s46fFWffxfiwBBCD/h/p0oMSv0HqYkjVFz12yqGIFn+dbNMyNN6NZSzAvux2Fdt
9hSTXLuuZhtPeZBA8kpKVLcu3St1LivDbsCTXYddIvmCJhSuWOZ+iaeAh52RgwnkJcAdxJya6mbc
UU3MWyIDUwHp8VGiZkYxiUBC7mOM/RQ1hhtakY+BO9UmghD9nZr+ksb6ZIxjTE1SI0WR72anQxcw
B3n1fIMUyU+9yFU5+DybJUH5/XRvc0Sr+1w6YoGXCzlmJYKGy0wABS5i7WAEnIiCd3A1t05lib0b
pUOAqtAMVGfNTRJ+MNp0m6sfwhiMFQ2YUakiCVDoexrhFzcxbMmOAR2blrdW8DvQB5ufFg9Iy5KM
DZQzTSkadaIdtqG6G2oQNH43u9FOU15SuBnxVnKYDCIGC0UvGwi0U/xJNwtXwnobWvKXTX9z5EvW
VEuBJPDzsXiYKqmrSTNh+xR3b804ww8B229XDQNDGNeVKHUWYxRZak79hGwQoHv38xPgbym7cBQk
++SxuO7uugCvVx5u1aaKrIQyjiYa5L4RML7nK4mCF2tuARQbODscF7rpuVdSGA8zSd0QirQ4oy/x
FwGslKkQZJ/yUEnBXC8+pqrOWzfYVo/3y2RSa9AcTGMNTDmfYEvKVuJj2YDRwRzuOQqy6TtXJ2Pj
trEYlkh7eID07Z0EVO3hvjqGYEoB9yUqAKhJHg3wRX/+jVFaqhBnfnslmzEBUyjrXiigMMKO5tDK
rgwkkPdCarsnhzB0eHBqvMMybruMSBmCUBKsAxEg+PJu+tSJ2ADqO2weoyg3u+DwJBzV4XxIdkwl
JK1YKTpqRgjxDwBQPnSjeTBG3s745jKf/H6ZbJtjycd4mQkMYXR6z8ISa3IwQDq6X1BWJmiP6qU3
ceHVeIdjHPRYqCFQNvEFsa/4w3hOjv2n8hMQ1oLqNUlcuvSDIZUdR2XpP3pBbd4WTlbhKVEsawAJ
ieTXIkUUDm2hSO0kxSZXVjg96Muy+FjjmdS67TC5Vfd0Wf5mgNCxHwuO0A1QSrLEhlbRxTVwN/f2
UulOmEqtPdbVTgd37WVhmxe8EsZcMAZbjbkACiZSxtZVQCkUW9eLqruXpWyHiZUYxnVnIJoWTAkA
Q2fEZNxG0vaJMBBsicBDM9lJiCInGslHnKgBR+kyx7YxJG4ufr18ok0ppgwuUAsItxgj+hiLAKY4
kVTLYOkYUtQ+5YLfZbygsH1rpob/WRJF22SERN2c6nqf0tWDj8H1N/B2NhPqd1lso6IDaP8s5TjQ
n8vafsutZDGP8SjT9Y4o0IbiG6BXfenRjP0ezAR0eUvPgtSl5B0yqFcBYDKAZMr7nf7YtkNb/QpG
9cUiHtRQx68QdmaQ7Zad4YEeBtietAdCoxHHr2yrzK+vqTM2MPSmaZgtvWHjoRS9IX0eQ/+yVm4/
OC3ZQDdap70eRgaJUi0xF+Bc/cRHW/GrK04MsnXuVNXb2+DMWa4kMvlRDjJbo5UoslYnACp7CcJu
cebZytxajxU7ThJAdfcGgG9qzU1b0eacePNWV/Lp31fOGtWk0iKUSJPSMDRgDA6iAwWmKh8BTuU2
2IkTPys8noDtF8xKKpM9LZ3a6UKKtl58KvbZMTmsax9cmPtN21xJY3KoCjTCXQQSXD/vYSa6Vyeq
qy0neXhJpbup620t3SVKHpj3nMul6nLp4zIJVJqPErJDqOxPdZJk1JVCV7laMIotys5v4MLxJDIu
rxZIpS6bCvwmka/A9B9kjwiiCYAmW6DOPANHbEIrEzUVb3tjCDrre4OdsogMwGjubJ1692KXdjw0
uq0Iv5bJaE+dCF2fULg9+uYc9oKKxDT4BmBoY0cxxehaGRk83qzvplRJV2UNpNOqzhajliE0/vd8
aubnulQKZ4qnO+R1p5g7o7VllSryMgx5giThDMZwyWcAsISx5M+K+Gxa8X2TIpfJ+rjj2P/W82wl
iEUuNGWwNOQRyoJl6EXdJ1ngUTVvmvpaAhOsZOxNGWMGCdTBdCCZACVSuKMWoIaAE+IRV24GfUxr
AFtbp7zA7NyGlMxhWVtwaH8O07+5Oq0hfQH5KKVpZlUC/zVOiynVMUuhqXalkU+qEWN2oo2Way3X
PgMEaDhoi/ZqaOQm1YwneYwOcpM9FLl2ELJpN8HU7HKu7/uu9UewGdyWRf1NEHXLlqvUb7OBOH0Y
y5yvvhnngAGqohKMYVsQaX/0+uKAoTwMluGj0Hp3DtigMpD3nWcI3u9NMGxmCyuJbI2sDMUejfNO
BythdN2+6oDS6Y6Gl+yHH+OJeJEv8LqkW15/LZFRPFPNezM1KnBU0TXXFTvE72zRc88nf7zRHFv0
/VB2ElYRgHZ+QhHMzUEpii32E8UcRAfhL6YP18djUhXsdgsF5CH9Ur6XgACJO79QPl8OYFvv8bUM
JjlZ4n5KUWMFrmmNwuY0O4UFDk8AcioLWH4lzok2TXctjslFzGiUOwLH6yv6vjnRLU/TzXvQw8x7
/nLglos1dB0UZjJG6LGg9fGD4b/BxU4jcBrj0c0ySo6cB4s0OJevcMvBrsUwKcA4dkaG/WBYmora
N+Z6xyAGvMMfGzR4NHSsjmqKrKCorzEhMdWtZNTzMQ1qb3DNA60uROCaiK8VL/P745+nVIw85vam
GXTPqOilAfXqybH+lAQaGJG6KxIQzg2eR5A3WaZiWmiY0drlxy81tYuaSUObBsYN4HVxsmb3zQgo
emnF37Chdvohn2GEMXYcqiOQhaM5DdQvszN7xjEu7G9YoWttytjFO9uZEjLSGCMOhWEu63nANcbl
qUsjp9RST09E/w+VkBHD2LFJyqTJJRyqz2O7mmKnUnkdJd5JGNudsFemocybBq3ykk5PUn8/TY+X
T3HuY5ljMEqOVFOXMHGYBgPAa736HmMoB1AtJYDQyG+Fg/UEhJL/qnyMoie6oCNY4wu1noQwmfrG
/XI3eOlu3hGHPHNOSL/3Je1jvAUoXCwgY1lpIOyi60YD9c9Cp1z9Jnf7U3fNn1o4zwSYO2UygcE0
jKoqUUHuntva0Z/6q/xK/GdB/5fY8bEJ2q/lV84hzwLzR5EsnqVhAdcMVG1pkO6H/fg9djtwZmCI
F2NlvMY+va8L96kwrqOS0zgephj3meS2UX7Lk6vBfFiaK6z62GqXcdqO56955miM94ja2KosAa6K
zrLToeHR/zmozxsJPHt2MYIYxyFqtdGWhpwGJOpteT7E05fFTJxYeJDJ49yc9Ok756vRwbVLV8n4
kE4cAGMj6WmglW1tL5ruAdQGsA81IEtG8prloyfMrVtJ+aGphIAjnZrZJemMe+mrWZ3KdklghtFO
D3SPsuPRdUvVHf3pDt/Uw8Lld95IIs88FMbl1J0aihVoewKS2Ml9a6Mr8Z36G9Capm8z9by+0vnM
Fv2ymoSZEAlbNypbGVUEEciMKhxODtZl1/CNPkgWNH6ko+ABrOtlaQCYIHk60IkLe3nlM5bTI51d
9fsPYDcX1EJq9NDosyDWBy8mXfWSEdmwyah9AWMnb7xvM26spDEWOphqFWk9fHqpRW5sHCRLAyja
E0d9Nv3qSgpjl6OAxY98mOBySnt2sgSUeYlnXYc7Y3bqR+A++X/leVYSGQMVkmGRZyWBX+2G1u7b
9LpXm6u+kZ5AJ7EXjAqQLW3Ga2Zt50orsYyVhl2vd6oVZ4FCMIkg7bIr8QHtOrodjDeWxXtj0Xu7
pCuMWWpCpU1DCGUlp2pv+SVSTgKEAQrtw4fM5qkKY4uRuXTDUMEDJfJLrN+USmSHKa+2xBPCxPs5
NDBcOyGPSffSQ+diNgZrk0B8+WagmD55JVSFt1lLv8n5JWqgwwRxq2GyFYumBnhBnMHHJARw+PHn
ZuBF3O3P9C6BSSvqMO6jLq7TQLnpvWxXB4aXnSTgjv3OssJbx/TSeZiUoqnz0up7FZHCHtwhd9JH
/arYC3brYE65dCit8CjbaORiENuRpt/gINh2Yb/OyzZjdFFMWnVBhtGVIeqQ6fyUTdZpMtPKqero
7rJz2daYd2GMB1sKWU4iNOeC2kwdLZVsq4rhLfeXpfCOxHgwWR+tUrPgwSoU6QcztSur8gc8wLQh
9y+L2s6zAZvzP4VkOy1pZUQ5eNvTIHsSgS7VuhnmwxJn9sHR3iQOrRAVDi/T5h2Q8VzNJKRxNFVp
IAGKuDASV0hUxwQcVhvzABY3k4nV+RivNYMmsTAVeK2q1+wq609t+BWcu7beP7S8bdvNDHQlix57
1V/JsZAyFuGQBGLdg/zuh16fdOUBOGmuoL2Q6M/RwN/Sh/dvx/gvdSqK2aAvygaE8NU//RsPBLb1
gRg8fOfPiPCUn/EsOQFyntag7iBiv7F6Fc2gqV456sjxXiyCnGxIWioYcMkVHBay6thVb0E78wPD
68F/PhGLHydkUApLHZOgwITNOA62sBQo7fLoJjh6wQLHNbEELN9cSYIQS0qwNtBlvy7jnarcNliZ
Nwr7v12iwfgPsx/GyYrxoVLSvFrG2NmtSa7DeP4at2blN5XmE2G40WXt1pBIoCr596UW5v/6M5i0
aMoFE/SleRrQxp9y+tn4o4gEdOiZ51L+JZc2AekAEHldZnf2Ur1swD0G1zy/dcdbh9x0x8e5tkM3
2jfHEePd1V3i9qUbcymaz8ft3izxXThj+aHWCrXZDAD684u95Eq7BI3ylwRgNCFeDvGXOXTUyNY9
zofeTnXfxTIOQK/MKjMInHe8pwOZkp0cKEB/vheCxkm4Zeh/CRbv8hgPYM2aCnQwBKYGlUDJjY6J
N3w2vOrJBFPxQxHwEFa2s6V3eUx2oUhzIwgNXr5Lqdl5kTqlzGuKbT6utV8i2AJFJ/Silhjwoekb
qWeHV7zq/0btZdt5vsthMofQaLVWK2CTqGepADLs7WrfB1Kx72zM0ssgiUVJZICP4w26bz9rVydk
vYEgqGE3IJXWbsanFiC4044Sluvl/9qn3FftZvVgJZCx+5ksoSJH9EpJ7hRdbUvLU2WNXj0CALs1
Md3gZg0wzTF3f9keOOryhty+ir/yUNOt0D70l3ZXg9q3jAuOxfG+Iv37SkLfyoXcjwhP8nLVQA44
IxdOZ4R3CMaVdLU413kKRQEcmS1kz5X6cvmW3mro5zn7uyoyXqPuaD99RH1lijy6YhpdL27lT4/Z
IQkGzVZvitjpsWmPvP0Q+eZXYc97S/LOyPiRQZfFXmiQ/w3lzUie0pY7DsbTQcZzmErel5GClNnK
4hyII3lABxKlaj4Z1fBZbuLvipF6nVB7E+iDL18wR0lUZi2U9i/CSFrwUNZTOzUx2AOwxrbjwRz+
y9vr13dkO9Kjuui6TguQ2FIvTuUxzGzs8PvmE1Yf8mBwOk99Nu46YrezT5f//rZi/m7qKuNbhrEL
K3XAbJYKkE+scHmAMPbocipBzZxXZvmXgsf7gc8cy1wsGKKiFdf6Gjwp2NnZxV8nZ3bjxua/1Tmh
QaVavDL2ZIg7ocnKDOIo3zPqLAAr4YcGatAXzJFdC0i6LsrGpUfLq+qv27y6mkxQ3iZoCFg1h/z8
fJrwY57yBnG8OlI2a11c5JDVuYNbgogcdY7EFg/xCTAiqBUITrjLStBN2EJjD6/V3XwCxiQXd+a8
+8v8DsYFDVgmaQeDmshp9gCLjQ56cZyBO5/5vOo5VxbjbHRN6JIQvbYALAsnHBLIjlSW7mc3vAUI
nuUzXqfUw6SvUikJ+uqfObqRFszx8ABhOTLYKZ7IIqOBOdckMKTuWRTEXWNN+3Dk0oDShOSCWrKs
o01IRGsUkiyYD9XeONKkQbfLRzRiHd618fJKjXEjgqzJYl7CW+tXV/0T+PiuzEcAPuu2dlA8xFiP
y6TFu0XGlRSzWA+VCVeytHtjthwpfCjVxL0cCM4Jrj+qucZ4kMHsdKUWkAlhocMVkHARW1Ecw4eh
iY52lT2GMqyMkg4KL5nL03zeGenfV8Ze9GBbt1okfmUJkkEApwr66BoSF7dl+3n7yy2z8wh6jo24
RcDLq/0BQHLFL9/A5+bUtq4rD4kEsdOj4uRu5ViuvvBemZxcgq2oLlq9gBETbwSQnz1RGvHsgAJW
oHmdp/vVl78tGrwfl/EnQztZRqMjQSu7+7IpbPThWuPusuZwQg87za4Z3ai2EcqqwP4EINH0BkjU
BTzDo272go2ztdOhNEIdc0VJQJex0d4L7a5b7DFWrlqpFrHZnnFSI87HYjehxRQjFzP4BwPsq9qp
vJO4cCbUVVw6EuNKemkWhWpEgV25iW+r2/ZKFvaqTWm08PCf7MHwLn8p3okYRyKpY9TWSgh51Ysp
xLYp/Nf3lM54kVHsmkFL4EXa5v9Iu44luXFt+UWMIOixJVlkmfZG3dKGIUvvPb/+JVrzVBw0Vbgj
bUaLnohTAI/DMZmpao9yjU8Vaa6sh4+TiZd+3VxHxVBiZFTxhkz1Lx9wO+sCJp2qEkz36vycfKpX
Kbi1kGZGBEkDtX9O14UEoA7/y6zWpuqvxHGnzYhUxtL0llIy3qRmP3sEMUDkHLdfQSs5nHckNclR
a4R3HF7lH7fpvgWyVHQ0JFu5q3b1AUV3R+9cYLoHsq1cJTbDBhAVrTY99Oo3cG+9vhtCxchgDlF/
VMcPtXUblZLIQTINfGcRKyFcriVFUxiVYfOzRQNWCgss8AvGJG2CuVwDSMKmIWgVbma0BkgcMZKr
EpXnTE1mtamlSYr9edDvB6u6T8rl2E3Fgc7kz7Tzlyy+ftNg482aJqQO/dHwdQ9EWwfiM3PPgXoq
wubarvOdT8bPmMRpCuZn8NfhWel1oVscTC/eoXbcfDGdCVyq2EFzqtbOPZGn3raK8zE5txb2sqon
WHH95y0C/mCflalEVrH55YA5rTG0CgaP+++UYQyopEcqFNKQP81gqIsw+7DMIH+3REXqTdVfSeKi
6JKXclKDC8A3qq/xdF2bh7QR9Xc3U9iVDC4dl4supUE8s9cO8ZLXZZ/6nV1egXdtskUAvJtJ0C9Z
psw9+jH0LYW6hFdGrGt23z+E7eR0mjdNH6k12LP8eNkrb4adlTiunJhLRhcaFFmPGVg7Uj+GZe9e
lnD5A5k8DFSHbTrQ+WCcqpZeMuNTG3w2RGy926FldQoueC6NinWoGZcmN551ZPg26kN40BqXeV/x
UIHo0rjQ0mZRqYQBytetMlwPioJN1TIVfJhtF7E6ExdXDKVYggIrSLDUQbGJm7lJ6nSoyic3Y46a
WuoCxO0kqpSLvhYXSYxhkJSiwtEibbJl+kMJnoGRKAologvk3EOOwDyMI74XmDuwpcZoDe/IQwen
R8AROQHX+o8i5Oo2OTcBSCnJSgw43Boro0MZOWb9IJeSc1nX1U33uhLDeQoMfkVJoMG9SnIwglgl
derWvFOV5CYCoIilT6ckARSZVY2tjZfqYkdNeMjK5V4O9Ktl6T7Ved44imrdqGqf2iNtrvqgfTHm
0VEj6UbWxtQminXf1uF+yWMQDKumt/SDN+r6XZMZr1lGr1Uy3RZqfaum5TUNMqe20huJDF4+kOOk
NE90CUVL44IPym9qBDVW1tAkDLy6o/dYYJlRcTZfLl+uQDXf6jOrZ+gY1loUtIgpOXBgLMnaV1F3
tKZRUNvaLiKYOoZYwTIJgBbO8JpgyWhVlwFwnX5yY0fGsfVmr0GfY34pO1ut7OnuT852lsmZXav0
tVS2euwv+kNmXteAu9YEDmX7+s4iOJsz9dAo1AyWXc5S7ahVsjdocmqSeBJY97YunAVxpoY3dE+y
CSFllrObuSVHvQ8/Xb6u7SB5FsGZGfhB50atEZCLKnu0GutDNI2neapPrTGdYlV+DmUqMG3B9fEt
/jlpKDaXTbRTgswHJMmRtItNRhF5xnvIWFbqOWsf3+OPrGLIF0OJ/S4noR0DvBvDO/Ag9KuaSo9Z
h0JPNL4GVnQTFShtKQra05V0b9LidjHVmxEbx2GmPI5Elf3Lly4yDH4cwAwSszNYdU25766Ku8wt
HZCA28FjDQjbBGCOojRZdOcql0VauYmqFzSJAHTe7JypCG3S/Lh8LIG6muzvK7eC2YIcOyR41ijx
sR6epES0uLzdX1l9Us6hxCMZKzVEiiqdwJ+IffvyOjsofnFglXIM+VC7dufSbp8Y/Yvsixq3ogNy
voUm4VAClTL2NbRqc/OwiBjAmed49zBcnY/zLG2uWIMmo8gU0MfSukrMV5V0QOr9GJkfLn+r3yR6
vwzf5HxLpudTFFewQs1XfqC+6xtPDP8Os6P34lEQ0bk4L6NOlVWbCbyMNN2p0nOQX9HwXlteU004
gsu+wYUr5JnG5J4ChcvCFf5ExEJ3PbKN0ok8E3O41WKrP0AiiE2isfkjt0ZBHExN7CernInJFBum
aVTGftVRtxwHR1WOZHwSfLZtFTxL4WysWBotokr583jt4kyDzbZUUmCxh9/MGfujyU6MNMZ++/tL
PUvl7K6qQlU2I0Q8tlghT8Dcjp34IOlQGJY+Z44lYgR/v9z75r3PIjlb6+I8HoMSKtO4+Y3lB9cM
a9cb/fSTPNrSh7y05dfsQbbR/Gj39EqCu7GF+wfbz9Xzj+DsUbLSOJQIjf3xaBx7vwS0nIYeCFCK
fBH9+ltT8dIdcwbZhtUgGVIBWc4MImjrWB7zPfGUXeJ12LAv3OpqOIC/1U2dZpf7eW4zOMbeLW5K
b95XN2BFA3QgxVTeeGJkypUT7HL0mNO7zkGjud7/pSZyNm0MoU5SIEJhJ2RyxxsdYKi5Hx4sMMvW
nnESPzy2x2bMX1+D7+LLajPG1QKJnQvvv8D9Jy42ijDS1X5rDx2Y2y8fcTtonuVxL3pz0MIYSR1y
o5bYVi7ZvfKhFOEabLvGsxC+jIT9w7SyLFRd2geTmnac9zaVHqLuw7S8Xj7P9kDe6gI5F5WUeRNM
48ich/51UDGVJ++WyCb7Go3Yk4ZHI3bpC5t8rm4aW7zasnmfIETCVg1AFSyZu89WG9omMSG+p9V3
rc4eaS45IDL4ePmYzFDeGdJKDHejda22aRMHsY+lKG+Yb+bqGYgS+xpjT3jn2GPY7y4L3I6lK4nc
varhpKmLCac8w+h81Q3vlY/S91yx1d0MSudOcMDt/vlKHhcEqk6RAESMmScW47Jv+S5AQwVbmN/E
/SjRN2N/X+V0jQwemlTHZeZ43QQ98PXz3u3ib4Ib3AxrqxNx3l7OC80chxqDHdfyMdwXXuBq8Q0z
7TdAhNFuRid+EQgVnY3z7gkNhkhjM08d+LKGq/zN04J5vNotAPabfOiN4HG67cIsQIlpVFEwFMs5
zTIbOiDTI6rBAqkd7zOMU3e29ti75R0qbL5ouWW79nUWyD+2zClQp6LHS+OfdMhpKnfBiNUe+MG7
uEK3QfmSpTvj4fLdvs32vjfCXwflH1+W2eRLl9csfKc3KrhwMhBjP+UPDOuW7izg7uk3TGfVnX5U
3MaPPslegaaSKIRvK9b5d3DOICHDtEwlqlUxmT1Fuwtn0RVvaxHFgJxFDaKrnBYFVMNXLQxoUS7b
YZratLyr8Ai5fKHbr1lI+H8xXHoQGXSJzQWa0+FC2WRXfOxeDOzRSaAeiJ8Y8g75Lh10gWVuO9Oz
WE5hQajcF1GPFxet5d2EfRSyXM3W10Hztb6ysVznCM7JPsh7xfklkA/yfdwmSoHOChQWK6124Q5f
2FYbBUrjvP+jGu35Uvl5PSkdpNkMISwF4xvRbscCk1bV7vKRBArCT+RlJE2NyWrZrlBxWCogbunL
LSl0gZjfRKHzzXFRaBhNCbTUkMNAIcLcbrF8Mh0B/ep0KVgpRHovlMdMbxUaehASgfYKpoVhtW8a
XErs6PcMwlo+iaEaNp91qy/FLnklLFwsAJEXKOvNluoPIE2IBwsUesudZCiCXum2yzjfIxeLtLyM
24W9PNIK0xfJS6k//51CcB5jBBt2uNTMN0IZZKmziRw4NVijL4sRfiDOZZiApA6yFE9hIA7vGzBF
PYbXNAUHA0i7dultKKIc3g424JLTwWgPjiueU2NiiDVxkzENBGWUvNeczI3wXqlmNFskgGFjrCrz
aeFdPuimga3Ech+sKEEOtXTI0+vxOdXglToMxumiyoJICvfVaEH6XCKYqRrnZ1K/yPqDIfxk2wWu
1VG4TwakHBnDpxELm4ObgxqP7bxHrokFkuC1TWypcspD6Mi2/NKflFNyrT/93V1y/l7VMISB9Y7U
H7WnBpuq43OnC5KgTVM+n5HvcFQDLYNEQcDUR9MtqGqDyRRbCLrdW8JRNObz3kWTlSzuyYGqU1uN
WO/FI5XN1RO7KOxm37rUH25ku7gWkWxtV3ZXArl8AyzsRhKBvgngePSWeNouumW1GdNfkMmi0ej9
WQdwJZFz+xmaEaQh8CbqbXAf79Nj1zpDghrBWzHvE+qgL6ZowFBgC2+3sPLG4CrtppS5SEUqT8Qg
vtpUHnrf7mVl3Ab0WJ2N/Y6VHFolqayamHg1b5uD/gXPAyyBa1fiie9tX7mSxPmQDvsdapfAuucj
QMQAHYLFsd2MrjdrDovqyNsPuJU0zpfIIDwElgc81uQZs82qr+D3vG6v1Gcxr/1mOFvJ4lyKZNEw
K1B9BYZGbtdB606Z8XcO+K3usPpMjYQUO1FQ+O8N7XPT9X6/kJsuFonZrgmej/LmPVdy5DSW5rHF
u1fzg9luj8Y1Sqygw0qPygdzbwYOxZsC1aC7Nnf0I4pgia3sC2FdSKQsb4Nsq9+RdKRBtxTdlCi2
s4OFyqC0W26CRxMU2eLRfMEHfNsgWEvrqwz7K8iz0LLeVVbmhoWoUbuZ5a8ulvMhNFZaGkUmpuQb
m3zFGtz9+J3mNpgIARvuLDt2rNKd9wx/4Y9eaEBPo4qlqSgBcLJrIzO6XoEtzO1Vlun2SESrR9sB
5yyBXfDqAuupBztAHCLg1LnqmhMoxiKSn+Sg/lIngHi87LR+E8PP4jinNaTloFls/LndBf5waxl2
VNlMRWqXADdLddjCbX8L8E1nutUeetkWpubb/vn8Ezhv1upzHhQEBanJU35k8a5wgfrplVfDh2g/
utPnDqgPiogcSySUc2p9T3rVaLBBUqTAhbUMdxowiq2KVrd/Y33nw3EOrSzlNJ8N5A/Ta/TEkHlA
wOJNPzB89z9gWWwb31kYlw+BGryJ9Q6WQSQg+5mfs+7rZXURCOD7VSbW3RWLvXdBmHOjFCCUCMfn
yyIEH8bikqB5WYi5RBQlZnpHl1MYPZi5CHpLJIPLe4DDiqm+Hk6q3aU35mPgjz5wOFjXbXQLy/0J
CyzKfRTR5XG+Q53yfkkqtvY5KtGVGZaRr0RlcuxjOXo1aKXPNqk16sY6nj+hpX8wAZdj60u6m4OC
oh5cdNmjspTZNTAOvo1mgu4LUM5djHff1hVt7Vo2iU0CPbI7udccMmuZO4zlw+UPxJTofZb6S8ks
zkE1Ncjy5qhDe1RvbQski4Zx6PTD2KPuWfb2uBCH4N/LQrfHrc+O12KfdOUWs6wgBYBaftYL4lM3
OOFiB6OroZ+o7zS7+zD8AF2E/pPt3Dglu3QQ8h0wp3Dp6JynknM5pYOGwWQEATAbYwcHn6VNrwz6
KZNFaev29s/qyJyL0uOmxsIdBp/anXbMYjdyQBtc2P1HtnzGgKvb2/k0XwGRyhX5ZJGqcl4rJkHf
RiqALXSJFdE+6tP95e8pEsB5qixDPp5mUKLEkJyo+KaIBlxFjpeHJjNUs6vDGOlXcL3gZbPsB7t6
A9itQLosUs/fFBN+GQXlvFbZl3Mms/O0u6W0gY/hNnjWP5kP6H4+sa6z5Fq5nYrQB97zILLG81lH
KOfJ8m5Q6ZjAIQNz7jX//JNQrNlbT2yoEmu9x+5GXKffXgNdSeU8GQmKqY0bnHY8Nlize1a/Kvc9
AB1a7EZiX7kiDjhfLbcDf2Z1D+i5vEKDjh5Ec0ICc6ScJ5pAWIOuGRKHWs+dPsHgqjrvSvUh1p6L
bvT/SmMp54AqEuWFWSG2JuYhUdAOoYt7WcJvHpBnJeLci1JNRdU0FjyrJgM0SSb7oM2vx5H4oZnd
jsGoupY1wbvnra8l9R9VOigCOBCOjXeY9WkXhXE2IihG4WCb9dNo3BSSCmjBWpBzbtv+WRCns0oZ
hknAgEszNR/sfJFjYDkku8uXuR2lzkI4FS07TNP1acEGfyN/zIdDmPbuaGR2PtVu2VjYHjsk9Ptl
ocq2Rp6lchqptuU/UMftDpCTTo0j2vV97cTPFMMP2cOB9T/K2DZ/1N9qL9q1e0D1Ay7bjfzwVvRw
F13BO42dx3zJUOAcQsxftFb5EYzWV5Y+uCnaS0Br3CVg1rBNqygFX/g3mny+B06TqywKhjFDgSKu
uvsmKGI7VZqdmWLiIgiv48H8NuX6LtGjg7QId3N/457O0rnAGaHQvwQ51hL1R0guoM2v8k56yY+l
w+4/PdSvxJk+aF+bXXlo7/Jb5FxfLmvCbwLC+TdwEVQZBgB5p2/BO73pPGzL3wAG1EWn2O5GV3bZ
epFwyoUp9fv85CyUi6pzHU80LIHMwaZcDNSz8XkZVgsbfMo+9XsRrrzAkvld8lYJ6nqU0K9FFXiX
od8eaIKJ39+E8V9H4tfIqb6QKungLDR/RkWU7cu6MWxp+GB480n02X7zHD6L43zTUlUWuNeQNQBu
c4C/sLWjxprAN4mHPAVg2KcJbwT5aizs8JUeslcRDfZ2ceP8Azi/lcpKJktspU8jlVvnpt02+zAu
bSqfQBdhT5UodRF4CX7HHIUhsHjpiOXmRByzsZyWfGjMxQ7be4V+V/EuKkRzgcz6L6ipzjmmuZ90
U2MQNUl2ZeaH9qOyXFmiCUeRbnIuiGRZS8nILjLC2Lte2KUp+laic3B+BqtHqpSYKAbpgL2RhpMc
otHdvob0P9O/v2V5Z6XgnEnXd5SGIdwplT5L4cdJ2LDffF6ZYLEyNJMSXeZJPoBDnUaDAaySGq2H
BSCOcWoHlT3EXvycAKLLujJ9HdOa9UsIzb9ddMcq3UWQgWyOfK1+Bd9s0cZhKHQNI8uAWrxaroBq
nNy1P5LBYRQgxgFIP/K+RUcpfmJ4fqIJuq3gvZbO5fBqPVArN+DNokTeBcZ1me7DrPFaw/QjEekw
U3HeBNayOD9TYSkyVi14ah0bC8i7bPAC2b0sMoJN97mWw7mTrBiKJmYAO0XmFAe4siPeJWXi1i5j
kkwx0SaAnxJdIpcBgQo3CSssZvozeAixCdU4Q6oC+rtQ3GkCkB4VloO3gt76iJw3MepJSzDLzzr7
bMjelN8iBGC3wWeBuc7QFj07RN+O8ywlUBgT/Q02k5i3xVgfp9i8An+lJ0ghttzL+mCce5Ewmphb
Kd52+m3gazv9JbplE1hKZS9HRUGVCtX7B+2TMH/azF3Wgjl3IzVmU4YUTToJfenRQq6czI5kVS5Y
iJLwiwYkEoncpUB4MC3NbiXJrvon4Po5Cll2ly9hKzqtfwqX0cRpTYIU/IV+jzb5pH+hw+xMy9VC
T2od2QqJHLUW4qIy47tgnHznJhqaWus7jY0idIf6PtylGKQObqO9vO9Poo6CwGD49kxt5elCCROG
JUENNCx4L0/TYaQvlikqem+28lbXyXdnDLDXzukCldL85JvxnSU1GjaasaU9PEvf/urTvfXHVhW7
SlIzzJqisyADGqr1GTKi4Sl70Wb7ZglkfSbO47RanCeGhkp+dFVnNkOxbJ9zR/7YvWCvnhXa/fZE
8cxx/+54nNuJoxkMxATN+mqoD4ai7uMCdD2FFdlL2t9ms3nMtSK3ZUMWULoL3I/CuZ9hQM8ywVar
X3SDF5bzMayKXbOo+8vn20yF1/fKuZ+uyNWKBDM20l6xCGnXTveyPIyjre+m3mt201ufDaTZykP0
DD5K7VqE8rf5jlv/As4PFd3UL0MFAFho6wJaYonaDEiNghcRuyQO+Od6hDHp2vzR2N1zgCpb7IrM
U6henAeaygAxi+JFUFfLTjeBEV7Eil/21auVTQ9ZAFi3kH7Mq/5g1tWXeaS7UWv2eWI9l51S2GYB
6PkRKFGXv87mC3t1NzxuxZBTC31QOEbNn64YewhQA3AZyr4VBHShJC4tqtQgBek86kLJIX+oPBBf
+fUhOP0P6BgCv6tySVGbRzEpGNkLW5Jj4HwFJrEI0Kj/F+h5QXTlN6D0UMrVkNER5G34UnflSVkw
DrvogENQFefy13oDQroQUXhk0Zz2oQIuP4y9gI/XHjWobtyD3m/Gjj1oVQ+YCXOnqtqZU31I2+ZV
qz4kWXYAptmhDQJQQqQ3yhTvsOHpVuHA/hdi17oR2vWkum0F7o+lPGVIRWQyHdsluxotMKNBQlqC
0UGqUGZrwT9ZFDdBoLgYMwZZbKY6ldF9K3JawUupdjjQXTrvCwzI5M1gAz1qZ4KDsZHpTtXV3ElJ
uM9iBTtbbV466QRMSoxe2YGijvZSk70WzINtLIkHAEt0rbKH0VAcZaTeHFORToo0hXO+jSoteMzE
0BSlfk0q8GibM2BA1M8grDoEFMVwSYv2fZnvVIwsOqQYrs0yFThi5n4ufVTOEYcKHuSw7tQH6tFk
V4v1StJwQi/MRM88VJ6mKrquSk10dnlTrGHJMogrVZUno5u0tIoNVqdNDu0N2bORxRmYw9pJ9B76
TR54lsT5X0qIFKqxwexxcOsb44fplT55mI692x7qO9D9nkRMjCxYv7/Ts0jO22pZpk1JgGpElGNV
rkMsFydB28rzSwbfxG76GZ21EMcaHUbTBQzqk3LH+iWalxxV0Rrw5haFKZ/Fcf6T5EpcRxg58pvQ
nbxwH2XOGxmR4owe+iOVI2Pr5rK/2U4RziI5R6pZc1F0JeoFpbyfFMiLrqr0y2UZvwmMZyHc01KX
8woEKIhA8tH4oV0zSnEQ7u0UVnI0bOvr7E7pny6JrO+Ty/cUHdROYY6EWYd2tB5xR7i46wBVwdlL
yJ78YO02MWzfb+Lg+bycz+nkAAFCfpvnCvf63jrEb+uD8j4RDDht2gAAlFTDVCnBdB1sZJU4Dxqd
OiNEQmulhi3VXxT56+VPt6keKwGc46KBFfRzX4O2YBm/FrHu0m44zUn4+HdiuARS0psknAnKYxNI
nuPoScGAQ4uwcVkKf1sW2KRli9FZGkDuABn7v2+r6bJpAlds5QPi5IEOygeJSgJz4lMFXgTnlIg1
GmGpa5UfjtoLMu/QUfsSTGYhwmgTDX90ILb4aOigludHzGa1mtHyhbTUeAxo7w1TLEge+Sfnz/Oc
JXAWFFU4TTHq2F8K28w2xuqHGRuabXXapzBb/CKqRU5w+wbPEjmVtowIxdLIBAyf/EnDkErTnFCX
srNBFmVaXPx4OxolMB1D0cCJzal20xYRKRZa+XKnAvTgpYye5fnFFDfeN9VuJYhTbrkKQMhhRLW/
fFXAEDbI7vACBtor6neOXNjFffz4X706fzZO00k41LKqQdPb4lsm3WPPyUlNQb9FdCxe1fWRjfri
/mKlPM2B5ElzI0hgNnXhfHN806hfaGpRQO34TTE4JioeZYQ1bHJDpf+KSMNdGN876qgc0C6xYEkk
f4wWxkesgMD3sv/hnSkvhIu1Jp3TqaVQ7YX6IwA8y/FmEVEaCr6KzoVa8KIrQ9Hhyso2+2SV1qFq
6evfHYP9hFXQUWgyFMkMEVp4PRp3cbtXU0F5X3RTnBOoqtGMMNBUYWqtslPrjuSLM+aCc7xLWn9+
DyxsqyAr1zW+k5Fbuj5IbVa/LZaxnR7MITfUS/FslfzOz1NnGQ9UOCW/fbhfYt+yh9X9NXmbLnkD
XQPmnW0FwFnV91PxfPkjbevBWQiXShoazhUB9xCbLnfgqrFlvRf4z83QgIX3f27vrZ+wOsY8dr0c
qfAxqfVI8b4sl9eBov9iPUih6FX8bv2E+1RvmfNK2KilOjVa6JxuWzoILPG12IvRTlHcwSxfpNuy
Hbv/efSXF8upOsZLmxmLKBUKaJEbSt8BweUow4/Ln+o3h7MUleqmglcaFyCybsToRaJUfve13y0x
SBxAakdAybGwnbbInRYb2EnPwefLcrf0kMhQfFOjqoVRnn/bcaiUM/BHcbgsmRZAcWnFbu61D+os
nE8USeIcn6LldRw3LKYXjya40SXzbrbi3R8chxBqIbCZANjj4lFWKVOWUqhIYWTeLGXHuIs8ZZz+
Tgwfk7K0T5s5xY5hbC03tEkdLE+fpNRyL59my37J+TR8QBrIFBQYyK3BuNF7o3oTz4Egtdt0f+CG
1AgFCKuOVfJ/f3+MhWUd+n0AvX+evHmnBrZuoSFmhniVWbfDriiBsyJ/EdUKtk92Fst9p7xtMy3v
8xrj9J8IpuM0I/Eu392mup0Pxjdl+jGaJJVldrSskHbvLPn7lAki1Lu3OnMNq9vjmzEy7dLCnKsa
AzTEa2UM3EYuuWFLJcYA7J7QFa7gsdC9LnjwEjkrMsqiz/IS4YqhDkraPxJ7d3Yh8SfW5+V73Eq/
iKIoyMAsCjoj9veV043kiJJcS2t/1E80u4oH4ADEvR10ojaaSBDnACXZHGrJhCAQNflIxUMQhaOw
iLL9HySU6xNxKt8gKaa6jlQ8BFN9ZZhsmhBcoaAhVmSBn9hWkNXtcXpe9UsUA80caT+AzB3JXg6J
qyaYL8GWzHxgXJfAVbj8wTYjyep8b8Xl1RdrIyLRlF0kOA3nHfbiuscEmKLo3FkZILij0O4fo10s
AjfYNLjzUXmsfbUwZrwEoZnqdMry67i6JeV/XF5/U34F8dFUDWBy8eY2dWU3zLGE3BnLA7HxRUn/
K4TzTwmUGCpmW1An4L5XH4yLVqo4BFtvWg7hsZoxgYdVydN8kto/ce8wrH+E8SPnJtViNSvge6n1
XCXUzdLmTySoik5RHWB7l5xNyflgAAECcWoJpmukL3dLb/mX1W3TbFciOGsKJSmRTfbZtbJxNBUY
OlnnRUDPnawPfyeJ+zahEmZ1nmJvexqz3qVauFOmOsVeRY8eAxlEfFeCg/FmNCyyEjQkrv20+1x2
njp8myP0KP5j8e5N4c7Xx1uN1YREsgpICavq1KXLsc//UgIXMYKwplLYQ0I1vRgggMmXVORxNk1/
dQjuvTm3i2WWOaK59gnwHC1WjPv6jY0Zc26mL+UuI+2OUlvUy9/8RAZYYKmsIQ7z6DTzrChpqOB9
oymFq894fgwftbrwlUaE2CySxGm5ohj9oDJDAte7G1qjbeqvCsiDtfTpspIzi3wX31dH4pRcAsi6
1aZIW4z+WTYel1HzS+lTlP7I1f+6ofCmemdRPBhN06ejNqtwP/NUeR213DkRTXe9myfjZXDPizyj
WqtTZLAMW9FkgQgvmQdAdDhpf8C6be9dvr5NTTRVCwOQgMe1+GJoMdd1nUld7UcLNp2sFO/DobjL
i3QRPHy3IzueGLhAdBcUjTtZARRuY6EwK9YVau3KK0GH56SOCdI21vR3LEEu8TYA8041kKZrhqVS
S+afalMwmO00Fyz1M47Sa74HYYJJ0WIrvPaZDar3mBPXTuEjg0UsPa08jBFo6kTjbFumoMiaiSej
QVTCRy3VkKNFigbkaWQ/E9Mzyn6nK6VtaNW3yx/z3QYk0561KO6OAVi+RIaJEzPtaWR0+HWPvqiA
KL+uQQdT7HDWa8XNb0NQb4S39DgfqsmeT39SSVV0Q6GaaliWyUO/0AIjyJU84rViPixV52jWg2r9
SbxZC2H3vkrbLOyp510lI/Vok8hGterBatLZyaqJoPol4grTNvyMYhoUbR1CLCT3/5amLnlRGtFS
+5bePIJuo9xlHZn+wBrXQtiPWB0pDDNp0bOw8ePluZPVZ6tZXOBQCPL5LZtXUIHS8HpFbsjbxRAv
cmHmc42Jmx+UAm17WewM47GXlXEzrUYihbsydUUH1cy/DxPpRZEFatzA4IP7wAeLIEjqvk4OMDu8
5iiGFd46FgDRdNnU8RwxCZe7SZNawefnjd8XvZPMhT1jLpZiZkJwLhb/ebeCeTPoto420Tu3ImNa
vKIUctpdd8UmYpmPNjC/rbjpoyhibx/KVE0K6mbwvnDhLTK7JSmKsvHrZHKTpbMb9RoUACLnvKXd
eCFYRNeJiX+4u8Miczokc8W+lQyw2cgB2xIQ31EnHN3hYXoOxbs0LAN4d40rkVyG0NFcIXVaNH5R
H5SjsmPIRkNop9+Lx2bf7eKP4RPGrf6nVvPmpa5Ec5dqRmFgVoTgC2J9SQe1X43t0WZyLyvKVmay
ulO+oJKGTY5tlwzIqVL6eZjSR6N+XZT8UU/p44Lx/8vS3kcZjcqMf4gAUNUEsvq/rc3I2jpOMDkM
EjLrFFvYaMnr7jVdso9dEgvUZUsWnkcKuKN0CONz8ChsCyUt+8YPydFaMBnQdV4phz7ti6+XT/Uu
a2CcH7plKQqcFZrPPFweKBLVIbZmA9OJxjHU7RhI9XvLHYDo0g8gUZdcEcbh+1kyTiTn6Yc+RPO2
lwl4KsCgYpefcoZO6bavsWO5tT8/l071JT7Oz+DSdYhvOtIuvsfm24MEuOV99DLZ47V8HR5RiF58
01d30l37iL4PKOYBuVO61AXI5vd6P4GAkSGooAZ/GzxYD+Wp3KlfZQCB0I+iHITXeP4aucAiGUuB
j1kSL268sHueJ4/+Z7R6dm0U6xQGnC99V49v1UFLAURLvCpSHnOpfDBL9AKb3ALpXdFH9jzT5j++
1N5OtRLJuRDSz9iqiYjmoahoLzK2eUUdzm39W4ngXIWOY42lUWGO6Xp2FtccMIETuOr1gsIQhvax
/7ATaDwfXtihgBxqEkXDmhBabP825BIrJXXSa8STfcOvck91kbCe8oPeegw3Q8QotqUZBsEAvKVi
3wGDhpy4VJ+zWsU0Yze+VK2vqq9y+yI4kkgGp32Lqs3FWOrEm4+WrznjdWbZ2Zf0GngBh8afbjLg
klWjwCG+e0r9vMjzybiL1JWoakc6EbgO5Zju4yN1NECvMWQYMRf1+9Wqt892lsZlo3Rsu9IMe+IF
qvw9TzGKlpDrJbWcLNFqezQWLw+q+5pMJ1PLn8aCXtVNdjKz5r6NDLfKbaXIDSeqdfAPpT8yEoSC
3PL9bgL3C7kYP3RBRGPAtHuRYXyxxuV7WySHBrwcrhqER4zK1Daop78VYfiUJ/RJVUxR9Z8Zyzrk
81+Es9cxLSy6DLijdsdYaGP8t3WWvQrOZ3hWfJtih9kf9AL2417kAfkM5022YsiKrCoKvBSb+lyl
1lNeahWgs+DV8ys1n+2qswQKt6nlKwlcBA6KaBiVHJY0FR+zVr6eiOxJ8YfLtrQlBFNrGitOUqLw
U9V1W/TgqEJwMqfQVoERp3qmIrLXrbsyNYbAhZyTGjw0Ozi2QBqflIaXHDDl7JI9De3iFB7YBKe8
l66CB1HdY1MiuCh1ZBQa5oo4W1UGoimgN4KHyDEZEzpTJkTy4PNNpgDmSgRvoP0YqnUF5euPi4ct
lif5k3LUnGTE5kXphH6kewhXdmf+L06dzwV54ZztjYphxoVZG14ATPhP5KvqxSfG8xP7weDQa+21
fIpOqTueNMEM9btXGC+Zs7no/0i7rt3KcWX7RQIUqPSqvJNz2939InRUzllffxc9545lWmezZ86L
AcOASySLVcUKaw0Zil8VzrIFTcLqFEHiGsD/MkH8HFrjfX3hHeWuJdxuNOMyFWntZHHJNIBeTi5A
Uc2X5hN6uN31WOMNeBwOtT+c1i+NiyHwkpvi3L0gqgYqGwVIWSKb0NLqOlRqPOG9lQDXLDM+mUZ0
o4Al5Po93FfYNzH07xtzskZ5AYuPezijySrEpB7h9lHzVsLciUrRG0VpEbOt4P+ZYvKrMFp/1VuZ
s5TdGEffbBlzMzpAQs4iDQ7TA1qMLZkS0KpI1VqUgNY4iYFU/sO61F9K+bZ7zHUYqymKmgSHVKEh
ReufdB4pAv1k1tPoeDVrugT+nQ/ZGliYVTcqCADyV1kabtW66BJHeZSXhNq/XxtJjCJE84JO30zV
vP5zfRBeMviy0Kld1Z+f86AH4yIvt8aVyOhFNJlo7ZQjhNV4n4QY1j6iphNikoeSrdRHlJudMeG5
bpmzoYyOjKTLyga1fc8MysN0Q+v22rnAqPiIJfJ89b5GbjaV0Q8Bs3EqWlPgfKCQQHrBCGoOaI/M
VoknI3nEh1zavWwbiYyZNBsiFZ1ANE+TjjnQsIHDHUVf/oXN2MhgDGMhzcU6xFBKGf15hvQiKd51
AR+aU17vlYHgQEUTjCiyaRylXAspFEYaYE05qKCQ4htdA/jbXxcvtEpX/N69ZJ09q5yEwG6sjVnk
vwUz2ydnqZlMOZqUWmB9v/IQPEgPE4jBCw/TTzzgnY+jAtSXb8QxO0kwkF5ngJiEixHtBKG9jguH
9JvHex3tmvk3QWwOJ5USo88RtXgkK0I/W/tLocyxyzm2XSnI3sAsaRpICpk3WCj0AupyiByb2p7h
pGO71C+pU9jz/YDKjw5ScO4Iy244tJHJ2K0pLIrVKGC3piK2TC22i+bJmJ5U4Szm4PbFWP/1RfLW
yFotkzSVMciqZ+SPlYqnBmDcrkt41e4PRn+zJMZGgSI50kIV27iW/aGM4+e1Mw55XAYtcL7FWm3c
sVAASZS1Dw1Jb4ASGQhEnuw5Vu+HvjiUw3IIs+LLopsT54h5q2cMGijvilIT8BZdTRDWA7mt5SJR
UCW5tnrmCpLcqFajh4UmPqJL3ZJOr26BWDSqNYL4qBCeU9gzmoYsocBjgOjuA6NrXExAI16xKm3A
qNWoeYpgel3bemMGpJayqg/AHnuIi2y0MoUE/bSeqjkBDa9yyYnmd9XKM4B7Wm3IBh4vuo7mTPbl
EsftnAkT1Wo7E1xRPs7n4h6zu87SOIovOtopSq3mXN9Mt3zs4o8T3TBLW+nUiW6CwioRM7yy4ZkX
8YiEFN4YF8PWvtaH2ks9zZFwm3V7NW5Mvz1mHq9UsOs1t+IZM7IMrRqjAghwRMRxCLUFMPNpmOSW
7PbYoszHtSG75482WNXQZOpvGDM85F0vrCVSVVPhA9zGXuVj3nBR+/dCD0OV0d2D9CLcJ3N3ejVr
63XQkVn5pflA7Q9iAemCCSOZ+q/Y5YZXPHHMPeorZMlAkSR7ho4kemTK51JOL1IdqZ6CtnAlLQ/5
UCAZGEeZM9boeBcmwC+aCs+n7l3o7bqZ3U1EvFfTOJZxoftDnXqVXdj6JxqTLxiBsczDyEVE5Yhk
JzfLSu+VYUgQYgH81O0PfW1RRJTEziVQFoQnfty1Zxg3i2RrkWHVgHlaWFSPxI8ZOFSRK+N4BZp2
Ye3iVgJzKYda6IhYQ32GI4bez8lxutN9GrfyK5DUwVwTxVxA0uMlUOg4sUpVH3RpuuBXT+7Rup0a
HNv7odRPQz1Dw4AyyMPQj84WBucWqSY5xrIWEPd1iV168ymL7PhLjE4/POAAV0zQS9R4iaOCC7Oy
KMp3eskVL3L+MQn8+29hu7tBKqMBWxN2TxZ9hcxuPXSWmac8VOld7XxbMtvdXcmzGLY9lkybhymL
WKNMlubQ0BYXIqCz/jx0in2TvpHJaI+op2OItyq1qfOZZI5EbGz2KDt6gWnc+nE+lQH5EQN6sLWn
BOColph6f/Do27VKm+9gVGvMdDMXxhrfcS6fwNKYOoKd/zas0Krv0688V7J7K3WFSCJA+MFAzARr
4rikyqxmulfEn8fhZ6P+03lFqr3oQVMUQvOxqCG+95Sm2EyGGBayJ4KQV+pHVxC/pOFneHX7+vXf
Cwi2ghhrXpaSOutg6vGI8bkQYqcoyyAbjkopnJrkKePxze+LQ/ELby9UcFiO+zEllagMcB54L1td
EnqJ+jRKSL3VsjP0s5vWD9fXt/vyMsU3iUzQK8bLMssNXiibbECcHIAr5cw3fxD07fn8rTzm5IZG
zystg7wsdJP2rCwXsfx8fU17ZhTdiQgogZRnotn3vXLkYR0OSlTJXrMGVfI7HA2/7QprzFpeuEiT
/qzB3kqi92ATsGkGmZCuzORX36Ce10C6UY7ShZ/R2N21zZKYC6VXc1gVCQStCtIZczoExsILfndd
AgpQGpFROwR8BVOA6LvKrCqjlDEpROxiLX8aUXmTRZREAMWCNhe8OSqCqi5FR1aGErDg3U3VqTfL
TPxRSYNiQtZqxLy9ulyWivxMFc1J++aYCwhWI+URiN/+1Ia9f/24dxNapmSIuiGahoY28venAKJ4
PRYUfLd80fxXMELqwAB8Nth4tznt8Q/s6a6OYdwJUIxEQ683cyDCHAlGNEGm9pUmLArQFB9nAGn7
4l2fW4tsyQ6wV4RzWtk8b7lbiDM3spkrO/dGqi05ZP8FqIdcGh4HKhoF4iPPkO++CbaymOsa1qUu
mCEUD5m0DThGDvK1g2In+R+AY+xmobYyGZs7LUWXzkOhe+Gn9Cm9S076SwlP9SU8a7fzc4FORPoW
4Qave4Ee2vbxIEX3vmmwDaaN3BN1UDvZS88iSvUSfKR+o/hx8AeYaLt2fiOLCQu6CkZXmbGtrTO4
SuxOq0898vwANnSCCF2MrcITnO4EFk5uuLWru0SlGXvDVNC3wdyXvE/ioa11Lxa7J3GNbtIhPSwq
ukvVf2WKN6IYAykDlQEnjT1dpNtCKO2uBiVP+mUZeH3IvDUx93EKlc4c2lH2MjKCXcMr5Mcp/aRF
nMLDrh3erIe5eoM4ojtZaGVPkudzNlaWnIV3s3C4btF4UphLJ5l5Vw3jAOOCAq1a2ZP6UzZ5uMJ7
MZqJIEqUYDMljX05zYoydYKIHYvWW31MrUjjQBXsZlm3Ehgl10vBzDURy5DF7n6tw1MGRxGHua1P
ICwWkx99TZ7NLP6KTeQl83irY3R8lpooTEUcVNN1bolkdqTzOno/wt/RIHSzg4xyl0qWtpFKdU5T
vTgWLgbotNKwjCwzxWiiNE9O3q8JfujnWJcPmtEG7YRJjc6UgXbcwTm29qzrp7pYjhWS6rGSupGa
XPRoOQxrt3JiWd6eMHdk7CdtGMoeezJkd8M6O7IRudc197VN8ENEpMpE0dEPBN/I+uI6H/MExs0T
7ynhrhqktx3Ye9D0dKiDBMD694vT2rJoDaf0MCAvzfNYu4t8+wD2LZnmc5sZFZSux2srB/RpX+ac
/ud9xVZpiRgMmnAUzP3Eymu9XBUV5cfWrsNStDNi/KwK4bZX5dQKM+2mjWdXVHPxpIxr5lzf5Fec
vfebrKL5Go8fFS2NH59XWizMehLrlIcyepifuktCrOxrfTeeJ7/zKeBYdJ5R00gOxKEAfZFd3QpO
cQofEJPEl8oTDuun6TvvsbsTLLz/LsY6Jl0XJugPzsA3OjurkzvJvflQu82h98tLfuGV+T6ayffi
mGMYUgmjxiXEEfHrkOeWgJtH2phza7irYsIRURVGszWoGCDcozZ1nAGAsPqAfvLzY+jyUDU/hgbo
1AYogYRmOkTjr1zomzfF0E+LORSwKuXyW2wXpzF6X5Tb89BJtpFldlhwU1zUGDL69E4kc27q2kby
hPG7/5TDGvOMxSav9DBib7d+bssZp/VyJ2h/v0zm8HJTGjPRgKGguwrc/kdDwLZiZBaDusaJNuau
gnX93uzoy7tlMgcpF+vaTo2MzKwU5M1LXNxFIcc00K++tpOM+cMjBITPBnZSQ/+Kuao/TPlWFsAP
2w4HuYyC6wvalUZk2tqPPiugN70P5IombEB5Y6gAXrhpl5uh/lQIViFDP8df1yXt1MZopIYpYDp/
j+iY7u1GK+t4TrS2IOt/up+mh/oHrTQC3BJUhL0IqDzi4TUAGkKXI/njG/u9ZEY5Q0WLdCVVVjSY
xkByqpdnk6S3jd1qmWJ3i+qkentTVyB8GBeNs8E7T5H3whktFSb0ApJ8EHEzZmc8JMfk14DZbowL
HUu3eIwc7WH92fKag3a8qIpBCoKqCMFuf5iwASW2qQ4EB9t64aX51laAqbXQ+upWl9yLXOUmHsGF
RwmkMKbS3DUh6Jt4jnSnD+v9RzDhWz83YSRlgup1sZ18Q4Pvz1Wwq194qWhWHbw2MFu9Lz339txY
ua1wguBXnGTmLr3bBEa7DWBDGTE6+72yKcAOofROEtXuqk6B0CpWH3YncGvdjBF5jgvxSWqb2UrE
KkJ02bhmlwlW1eaOWMp+0ocHaVTcNdadVTKcTF8jW1ULxCEgQbUKLZWsMEpe+lripZx3bijWYIio
Oxkg4WXDoTTKYyGRVv0/Vm64PMF9BII9IjOh2L1dOOlxOhm8pr2dO6OqigpYG6ingoGO97dVrBQw
NWQG0kVy5otqBKIxRbQMIC1No3Kshuh+UvNjGZkVFo56A+fK7viTrXi2V1aPlGxCB6uOl3T2DaC0
eJTdUJqbFdAmVePmFy7WJdXFD7rytmCW3s2sBbWfewxH0tS+ZktBcVHd3DJ9EpQ2Dzj9I/EfxtE0
tAaaMhDsMCrDWgU5E1eh6xScahLUGJOkyQLkYAanUl2QUQSyFbumo1jzZ1HnOLHda7kVznixPpQS
YW1bBW3poV86wy+Aqived/1U2WPQYMbLPoefpyfQb9zxRlv2tFlDYlrE/K2G1l4mQVhF+lTO4qx5
kVJZGWCZBeVzNZmfQAA6t5zX407lBJuMRktF00RR1lgd7owpUTA8gXqTYdcOOdZeeMTzCjMzGBhy
Y48qVBHiQZE+YP7WE3kNJ3sRyvYDWC02O7WtCRK80KnQN70cHeeV357qQHkFKptChzdxvLu/b0tm
tbgphQzRnqh5IgjQpdSLp5+l0FhqTTl+avv6LaU2gL0ym/1lmQlNpc3Rpo/l0fJwdgRXKeD/+e+x
vfAZBSC0W8nIrEn6h2xTJ1Z9mOoKYKcVEJoQVxzq7iI3uavXaALMl89ZOxq2WfUiWEj6y9gLvjHU
l6ppODXPvRVvv4R5rwtlB2RDUVC8ptOtPkVtuvtdo4V4Bnx+HtqV8FQYX65v8k7I+W7xTNgUTYOy
CqmqeGs83q3Jeoup2ovZmrxomgZB7GFul8YESX03G1WfYJPLH/nh69fYnn6hScjSbrMnxca8yj8n
IIUJ3ApkTGC7atNSy1iYDoZhTMUrj4VWP/+LzcP4L95A6NxQ2PB2EtMxFfOEeGN9G5EbYz5168N1
EbuXHFnQv2UwOgEnGYEnMyKe9ql5poOr6Kr/JEWW8aj7mlfeC3e8BpFdldhIZFQCrctx0hWQqNaV
U6YYXakQuKDBmLOyPSe8XRmjEmOqJBSmmHhACHGJnblzoH2hRhOpER/tedy+fd7CGJUgUT1EYMEC
0vkFOW1PCYCNm4FXsXcpm158BDHVZI28WHnPZm6XybjDLurrdiY58eb+Xki/whAF8nqjY8Q5QzvD
9T3dvWWbo2PCKrw9SiGZscI8eSBJfxtXMMzNN1DSHa4Lur6VmON7H78BY30qEX0Tr9ABHaXPjqgO
X41J7TkLek0mfLAbf6+IsCU/oN8b4zjiimXP8hGRvg8Sve/qA4pYQaE6xS/VVY6i09s9hr2A8xB5
hlt/xhhqdZI4S96Na94OkojMcyONgcRStDHBi0fy1LsM9H6z01kDuGIy6JDgA/fUo7rLL4h8zBnC
mG12gV6lzeO2UdQRMwzYhQjZWjUdHcBEccK2nWTxexmMoTGXHDiJPWTIc31Uq+KlGLuTtvTOoE+m
U8+qa4IaIkUHkAOfgRaNpAJRCUKsCSPLpIgua9fdLT34XQAMfq81yY3ZaH6mTr/y1XwowfP0v6kg
a6YGYzKUjt7m+LICST3tLaDFcfSPt/GMjYq1pl4ktTU8M8ELT3oWa94DnmrNBwU3AWEGaBNwMbCj
5mJP5LkSKsydvZKPKS8Ut8W4VUBaIp7Mp+t7Rm3NNWGMCifgEDEKuSYe0DKBMStaU5x4cuoCCtau
SeTELY8wiieR0dy0ngQjmyHRDI8Z6g1KeFb6+wkYrX3fuUnO9Sofi6RQ481+MmrcNJVWFjPMrYr7
uXzLjuQweeaxvqeIMNd3k1rTa7vJaKDYCrHSNlgb8dtDcewRd8PyHnkt+jsdMO+XxCqhMHWhKaWE
Dj247Rdaqkj8+AbAnHYBajX/+qr2MmnvdpBxk0obplU+vYqTQQVji0CumIMOZQP04MA9T45qV6Wl
qT5/iPUj/zEN2+hEJkoHgPNjW2OSOR/apaLe0sM4QiD/ily1AGOU7JaP5FPmVqgeJHZxnl20+x3l
l+Yxuq3cypkEewpiTtS6e/s3H8PoEtD1CcAZcMDl3Nhj/3uov1zf630Nelsto0EGyZd0ILC5OXji
pABkjsCK+rdPnM1CGA3qiqkHQREWghmuM2XAGgOUYA7xzeq2f9IgsRvzbOQxKoS0GJmHqUV4gEvY
H4qvCRAk2pN+MW6rg+xg4O4nQCDueHSqu0/yrfYwsZY0CLoRrXSdjrgAD5pGy+NL4s4HPMid+rQe
JRccX4/L+RUIixc5f2Q0YbSXnvfGT6/CgIjWwHkqtz1o7X/rQXQP0BcdCjx41UFxQTlonIRD8XJd
jz4ggSGNppqyBsBmGbhAAO59LzifjKkv6gz8M0ARkRzpJGFEzlrcDtg9+gNxskP9bTqTn5OnH0c/
/9QF0ffq+/WP2H2qoF0DJUd0qKDoyJy6aQppllU49dapD0lQeiAgNr5QSALBVxHWAzOY2+C2d0W3
MpkTF0uQmIHsGFf0rC0Wuked2Isay7Q1S7LVZ4PirvHs/m4kuBXKHDMaro1IXXDMPeBT78Xn6Wa5
qGi8NtFzRPAumzwD7VXNY7/+AX3NXui9Ec62sHdzBLSOCToeK/G3UV+IhQRgUOm1xznOvUu8FcTo
lECmUhVirNIANY/4XDpNZasY7rkbjx3APHMr+0HHP3N7wKA+r9lpp9cPGv2mTAYTqgijOikEBR20
fZIW+cPODx3xZ3uiQ65u6hkOuhM6zIMmYOopXuYLMOCd8hze8A579wWy/RAmgimFVV5CCR6pdUJ/
ual/0jslRCAwtQeQesIbiZ54BhL7xXiZbil7R+JpQLt4MQ+8jpg9d7H9FMYfLWIkq6OIT0lxvZTT
X+4i5ffU7WXnt3IYt9QToGUlcYmTNyLbVJvSHs38Rc3Ex0WQ3XGYbTEDIL1eL/6oT584ekedERtW
mSgMACTGBIQoy14kIA3X6BkUfDpqx+p+PKO6A0iazktvhIsJxCw0rDQWL7W5mzPfimV8ZKtXomEo
EJsmVnlA0AOiQrXDSAqNeQzEWsmd5NY2GhQibl5134q9LZmxnI2xdqkKdCsvVn+T6jItz5w93T/R
NwGMmSyMOFFzHbfJKIbJNeIRfEpZFSzDIjpSFfuTUl/kIumsbCnAlthqT9c/YN9BbQ6VMZkRIOuS
VHsNKmnvIo70PnH1k6wBXCoM6BBoa0OT3QhIlcfWLm7pRJJ1/SN2I9vNEbOtN0beyAm6E4gHlpXk
RvHG2MIJjwFm5z35M244zhijFn7p9ylP9r7Z/vsE2NkOUxu0sZ7hof/KdqFQAOrcH5ToDCbDx9ML
sFjXl7tvLd4kMhZ0jIrOIAIUmubPOx8IFXie8Muwu0HXdlcZAxlJyWrKNLgcvfFMmd/BMH1npJb0
op8kUBo1To1SonaSLtjf5cxbJsdcqKxRTKZk6gwcaqHkDgEMuDbfybUTdzwkcLpfV+ySyljFKMyq
VDNgfSdQWfs0ikYPt0NMYAxjSoUEvHffbkZmu7GMRYo69IwiK0O89Ta5WY7T4uQH3ZMw3uEAXS9/
LJApED/P38pnHcNr7UMLxNMquK5E/yWoe9MixjSlyaKOfYqLS9C7rnvNBfPE4l1xlmwZNX3Byf2F
W0HkmEOVsVZyKtbm0EGj6Bu+elBAlVe7vUuDqtZeMBjInbffOVuKEQYMKGRiELkyq6zjRE4ArUlv
J+Cj7OIYoowXf4uDzDMdHv/y3jPhnTRmfQPoBhA9whZoF/1HeQcK8lPxCRBEoZfF4G2gxVnjpiSW
9sA5TPqPGRV+J5ixwmVLZqGtBuKhAeE2Pkyu5ChB6ompBcAcmyIM9D46ZE78csyeMm9Fs2HraFZq
CoooGrsg9Z44FGCjDsYAs2auBC7ofgGoPrpOb6dTc5KPw1EMeETEOwbx3ScwAW0oFjrFq4T5N3Nb
ysNbtNY8ofL30wiLyFrM5m6spXu9jzSHs+87Cv1OMmuKF0PtYxnqVYLY5H76vTolsJHQTt/arTu6
SOb23PYY3moZs9yVejXENBEmyaunDkiXhC+h8BB1IEUKn0Kxteby2/+4TsYWa2hCBNIVbHF8GFzR
zdwRhJ62dgvj7JW2eigvvJB4Lzn2bmsZq0zWMsEMKbaWXEqkNkrwdIkH7ZbqEn+qZsfXvBPGWGRp
SvNyTSFsRJO0LgIZNwKdOeYl64HjbfYCpneiGIuE4f8hnQRspdZgBKMNvwpp/AXvkMxbJ6UF+XMB
+qcw+YlM7pdpNn1NQZNTNYUPMSAcwyFysqbxwLB6NOv1Li87f2nD2iJx+KQngOWrp0vd5f7189+J
cd59M2PXUI5N56pBAkAZG6fTZhhsSQ0iMeYhOu3FHBoYaBRRAZMlkh7Mqctl3xsJQNwQ2yTBmNm1
15GTFNApoxrpQYdCnkdPiyOekx/y9zhzea3Eezd6+wGMJgxL1sqCiuNRtV+N1KL7K7i+l/R8WVO9
FcCcfxzJ47RQHzgbfmicU+U217wKzVjcCgRvKcyphWhWa3p6atPRvC1Di6LbFGh0XYiL5C8wZ8w7
wbu+uD3btF0c44ekZTGWTsM9ArzGpc8elrjykuoSTYdF/h1hNiGteQg+nP1k6e4Fs5aSaIbrkwTd
DxtUfqcCRV89/YI0hDNV8+P1Je704KM5501FFcbbiLkQpYPyagtp+B172WsPqnziJuz3gpetJMa7
YHK6EcjaU68uI/lXOmFq5SdaR0cj/R03iNgzgjLAMRUTCOHI9DGORajULBFA9QpxmC8KfQk9Twhb
7kaEEIOzotkLz+TIS75f39BdNd2IZXxLUVdrYhRIShQGWmHmm0HnvdH2zNd2YYxRGeelMYwOJyZ0
x2bq7KwPmoj7COWtg7EcTWNkwiLhumn3/YEAg+78VzYrfih+5i4aSU3uPN2uk9yujDEmrSDhgRYh
Fhi98qlGYgM5jaMJkIjaFg68jBlXGmNQAGmdC20JadMRMJ5edJzvZxsgWcBn4NNm7rUiA6z+TR0Z
WxL2mHbTRRhKgPvF9nimgKuoE90ULkhZCrtGv2PjyafKkxo8WWI38ngxyPULIbPNEGRIDUXpJ1TO
kSEjZfKlAFguitHiQ5kIDccv7OWpNuuV2Y6IORsx8CNDf5Lcip+qG9B50eRs5GKcBi2AZ9EzcOuL
2xFJBd5bezcqedtsme2BiDCVreaYQ/Xic9UARIvmYh+VlySgSdE+QHZYsmjjde6WvtrY5EzwlhiC
f+U//j5zICzAeW7qLLOSI+8ICneceXiUgjagqQ08GDh7/V90Cx2lGHQBZitbnJcBimasEk629wZ3
cekuKwCe+q5+X1+Mu6oHhCRdbQGU8xUOM8jUy/Jv2jxx4G8fwZr3EGHDKC00Dw8UTluyyscKHSfg
3bbSYL0kzr+KbTYC2d3N5TUlLVZdKN19vizou1QJj+ps3z8ifKNkI6BVk5l7KzdL14NNBrVPY3wW
LHOda0tX1u8jQfxaYrIAT7K1PyUyBtaue5K9oQns6N+i2Vhg1I1Sygy8RQHT/Lk9iDOaoyM/fQaO
lEV7EdU/mGneazN9J5SJB6pYICSeRcPTbxe0uxXAeYqOBgJWyV2QjuQ2QO5lbt4JZPQGj9uyS5SV
5jSyxqZd7v338rva2jp1064cDKPH7XPfDbM2W8voDlAXBiPvO5okE20K0gW00IMSRGD7Qv/5igSr
eC6PZebwet733erbmTLhQS4MpFo1rDbWC59opq0MTxy1oRv2ISQn4GjQDY3omGd6b3V6QZzkHECa
nvCIhkW0ImR248QPskURSXmmdjcY2QhjnGgLVLJmpVH5TGKrHh7T6ZssP/yPK2LuYD+XDXjycFrh
hRbL6xL1rBGsUZKtP9e+8I9n0xER/70khfWTJShe+zHEkgzzsR8Ej7LDZxNv0H43u7YVw1w0XGyA
uZa43RSe2cit8na8jYC3Uf+mQIGZA89ELIHbDbR/YKYJqmHKbMB2rqzgG2r6VsSB1ZjWmVCIrmU7
w2gS58zowX/Uwjc5jKIn/QImkhRnNn6OfmfPKkZn7kpvPbUnyR9qxHXNQXmeRqtCZZYb2u3eMvIm
nAmRhQRsFKNAHSJ6dv/qrsB0HTwRheYlp+HEGzbdN5sbiUy4TJpEXA2qNMtRPC5u4a6B/qBcqkP6
GlmoB872UgN1bXuZS95ECkBsDaywdaiZzh0Ql/ojeIJoLpiWmq/Lozfsgzh0/oFSBBiDH/pbpylN
U0WA1lBQSyXI0DvwJ0Wa/Zh8I4dxBgap+zgEs9qrXR40a0b/j0tp0me3FTFBy3uU7sbEG3mMHxDC
sgW8N4IWXS0uoRgeY7ywZwIes24uvet7uIM3A8OyEcZcCSlR5lwbYPvFYxKoL/9Puldh/JEX6+/1
fryTxdyAtq6bOaoQttDaBJ2rolA+na1/p/egOgB5yAI5Nn7ymUx2L99mmcxV0EnadmEK1QS1gz00
6FaPRev6Vu66740IRvv1dhDTDm1vXh8PjiENdk8usoTywKg5ysy5a7z1MC4O3DYDCPZkXO38qM6d
Zcj/mKINfVHvTotxcHI2m2EvQzNa5zM5Up99lyANQx+jrW1ytWP/wfC2f69B7+Zh0hKjmMzw1ffM
DrG1I95HFDYnED+9JtUOI8odqj3OiDKnU3bLu3b7UfXmAxjnN4UxuvAzLLgeyO9ITM6NLGDiNIoC
dVUfuhmUBFl+ksDC0o/57+vKs3sPERqBfRUM7cBLZRS0zDFd1Xc4UOKLzyJopLBytIsOP+WA266x
Z6cNynupUtosPP/fB2NGBuq9cARmaeeOjmxP/hr0KCZRMFjtlHnc4RGePMbGNH0nGlqv01bN+lA8
gN0TxFivpRtK4cZvMtu7HNv1MXZmNedibCPI6/LczurOzhXeEO6eiI3ZfPUZG2UliCTG+C/fo/2O
UF32BBc4Ha2TFHb7gPwBRvysmvv64ollT26IjVFuoaLR5Bj+oDuKN/hI/vqd5Ig/1GOY/MGw+G79
cbtY5vyUBeA2YgGp8n19aO4zwDxpQH21q08EY7HUINBXvHKIvPx+na3yvvblE6+heN8+IJMAZkVV
hWljrqe6kAW0nrCvyi0BJWDnmzfx9/Auu18uiasdOmd21ef2G03MRd56J5ecjAa9gR/CjY18Jgyo
G2EA/I8Ct6ylQPS8bfXBiozEmiQeXd+uMUDi7e+lMscsN7qZDgMUeLINXzojCgeDA4zB3R8Yg123
hYS0LoGSFQxFjJkn6pJqIBamD3qKgtBhvrq57/z1pAFeJrSmW/EUDX8Q8+9nEt4Es/ZeVmNRyShB
G/mKgieyM8iDAW3ezsB+iwZU9CsAm4T8q2fbRiqjRWlmhqpU4hTnz8BIQkRMm7kp5m/u8t81+6Hj
RhqjMzDqqWoWkEYnVDqr+DpbiHTOaYB07h0vvtpX0L9P8vU5sLFJhpg16QIf43VKGUxp4chTfB51
YlU5p7n/Far04114E8VYhE4PwUg2w1ulEcrygA7xUQq7L/LM1TA9rjQCkMzJTdnKVrMuF4kk6IId
jSCRv2vmc1mByXOAjVjUp2LAOKvQPzaLeG4SzDEaYH+Tf0hDYUnJgCqt7giz9hzJmjWOlV1NylHr
DVcpJ7tvpghhXHcK9c5v5Skg/WBNZmfLKZrGZ9mdAOeujujCbODVStWpzMwaiHye+4euWZ8WgAWn
8wjiRdNp8tRD1f8XKKgCMMU6YpocUuGHbPRB1Dd23xdesk4WyAvl8CkzL9mccKLH3cfMRlMYnyV3
stkUIt3Rgwqbnvl0IIYPTrjrQDZimDBjqBZAlwm4dFOjBxk4isHBa3NCGarU15SDCYSTdAVCxQo2
FppEoNcaHb8d2rppo1d54eWz91YEEg7AzoJmgELlvA9mVsCtl2k5IbjQMgc9Ok4Wq5yz2X24GACc
Bakpxb5QmBWN1VpPaQx7LPv04YIGlAsl6CpRvQOskaP443PjCV9UJ7rltVftur2tbCbSN1JSZJoB
5yustWaJYrJYmag9ZbL4lYjTkSzRoZIyzerbqLPEWQASPKgT6qEIDKBpVnkB/jJBuElBBhcnyo8x
Vpy8I8ESKkELWlbO2e95k+3XMqehd6ZqKCHU+K8nXmxXfuIPF/peTg5miy60JSA35MLrT9rNXG0E
E2aqVkJlZ0DJlSpd84yiMXKmuRc6kT/bC2ZcEy8OWp+b8dhVvjfFYGMSIBHXXRdD1dEYBK4Z0Bwg
IV75FC0EUKMnJXPqX7x3CmeLWdbbCIS4YgHgTU9UCrtsAlP9No8PmB6xJoNj57m7ygQiA9HnSl1g
LkbvrznzUnb1FBUUeGjALtpA4SNW1FvFLe+RwttZ+veNMxtXUVkwu4zzBGx6K34N+VHWnp3aPrkY
k2v2maTnNZxzec5u/spJ6xfRUwE48gehwAcDr4iIsURUo2B+MWfE3ONOFPqp65bUb7LQK4l4Av/c
RVvUo95VtyQSHsK8RArSmA96Xx1mvfPUBG+xZb4kc2dHWn9Iq+ElnEO3HgnKl2r8yLm7H/aD+ULm
7g6zkda9HGd+ejAMu71LYeKQ5jqSz4nyB8M4H074vTi2o5yIRZzHqpj6wIixMw3lo4Wnvh+uCiOC
CfYySYvlOo9SX+/tyQa2NuzCHNQn2hHbHVS82NDn4QCKl/NUoJrzzgMyculOb5S3Jd0y5OOU+mke
XfJe+ZRUujOIE8/a0ut3TQ5zPWsQ2UedpqV+79WHEd0J4G88aOf4hmBZ7S/h6bqG8LaTuZNhNUyC
KkKFS4AVyPVBLI9AR7UMc3QyUtnXhXHuC9syjuK9FKcS1IMO7GSYEJYwgJgeeXOPvKNiAqK0Komy
6lXqk2Ly/o+071huHImy/SJEwJttwpEUSXmVpA2iSlUF7z2+/p1kv2mykyhmz/RGG0XwIt3195y0
W47pknhdx4MV5YmhW3txIzqgA0wVPSmtLEmlHfr0dUi/bu/YddWSuXaMimkWzKhnS4JE+In5DAMi
7SMtHZbbnrJgRG7fEd6duDYRjFBGa2jFbIqRqiT+uPsc3f5z2eQA0BQ+p93gykAGSeyfFQ8XhLOb
J5b2i92ckzhHaQOHVoE9KsmerLwhosWbv7+OUP+5tKsWhlRS61mXEp/mxhWa9Tdh2IsjQOB1L8Xw
HKBgAZpx+xSvojhGKKs7St1siw77CYB+b5grEo4/wFGzac3Euy3peqaHEcWoD3FpDHPusL4WDRqq
C6rlX+khfO09yV6+q5jLGwnU1m75yZFLf/eG2tIZPQLGECkrYN1wT0d3PmZoDaHl4M61fNObN8sH
Rx79vVvy6HW6uC7KaKpmU8m4opHdRU59rD4KIC2mQOpTASDdkuE7KvocG8ATyiiWMtIFRdToHZUA
Y9nu55kblnAMts4olSCOOk2KoVT6ne5rmG4RbBGIDRSRR+D3RHC0v85oF0kxpx7xUeJTUiE9I2Vs
KwA3wMm99948e7NzSr09dyPh4cfw3jujY5QhT8G/CXvaSaBBH728Sw4FWk9v3xOOFIMJIQqQT4hZ
LsT+VOQbPSvtvhN36TiR22I4D9xgnJJOL7tZS1Kcmq6SOnvARDgJ0Luo9TnHhK4vCA4nBtsV2Evm
fcvtElfGbCb+or8makrUEAPPKS9buX7Rz1Lo/y9eVws2EC3pcS8KOfuQjXlvIDlze8t4C6H/vxAx
KaWgD2GX+EBrdeXyeyLPGOEWOS/2Ou160ofnlTBPNqobCsyeAR/5EeP/JN4pT7Q6b3rRjqfl/2A2
z7KYt1vHcxh1AXRgsl0UmGvVNn9RrBA6MVt8t0w7A9Dkv3jF9JVe68KzXOYVG1rZN3JLn5Ij3Gcx
Ee46x4oAfY1am2t9H9+b783iJv+qLsM7RuYZj3MzZkIRJH4pJLaYYQ4vgaeCcsLt28K5kKcBiIvb
kgNv0gTiU+JPGK4EApsYE+T1OA0569rw7308pW0uhIRKLGuFQm2K0Gy7Lt0nluIXGPFO83E7jYN/
e010a24c26lEcylO0HOjLSK4qRhIPaOd8K4lb+sYjZFj7GlsetwOS18cfTCcsudVzuhP3FoJoy4y
UV7GBrx+voZR8fzY+8OddsjBNyM7sWM5vPTgNSrOPx+1zOiODCBoWRZB3uDlRyMmlRd5coHxT51g
duEXoFX9yo1gy1DVHjfiEZOg4KzunMJVOyL/4GVv/uCkny8Oq2Q6fbFCjHP7FASNTnNDIVPcKv2L
9j8I28opObjl11UIZgsYXSMPTafLOfw8Ghd02whd3s1d9hcB4DMXyGX9qiLVgRIsSLJY7pFQCkM9
H/D8Sheewj4+YvLVXiS7rUkE2Eo0bdqnfEJyGIA8wQu9r5ueTos9i2f859ISOiOw4D8PFmm2qSs8
YbLpsfV0srh0WFx6uP0yFd56mTeTBbWqDwsOVBnFXRdqx4T2MJjoaA7nozU19wUmt01tOE65upOW
xReXwNOsFmNn9XGOZVQqo/dlDKXN2Cp+nAJDIV4UypDr5ZU122GhAjED8Na6HCJZISf7sdF3eiqN
rqEV/lhVbrIUm2pufUVAaXYUDmEM/ao1vlobr0s2+UGbFRwl+wcDdt5n5h2nzdL16UzjPriD6KL3
pm9wPx/QcRyjRzYgMikm0ouEGz2s66izYOZBS0VboBzdJr5wl76JyIShTxbzsD8WpHolO1uIyO2Y
WDdcZ5HMm81TqF9zqCAyF22j/x01v2uJ23BDb+a1ZjxLYZ6pmYBKZ1lUKN9We9O06V5uEHZKaWTr
8QKIeCMBvuC0j7TA7dV8O+XKYVaE99vX+Q/66fwVjINQWmNISQpp3gUhRURo+yfQvWc0aGk2QCYc
9cBrbuXeJcYx6AK9aMx5DDz1Ud8VznKX3oW74CdtSVHs4K7zm4PxwesS5mkKFgO6jpLAmjoReHCl
vO0zg1hi7lq5AMTWMP02DoaNPMOhTuLP0QB0Tq3MlVPVSmH/X+h7/qm1WHToYjCQ1C/xmsqkIQtO
O9c5yVDOHWYhoYtk7vQ6hBHQlfTYJgIJZEyazBln+JbzOtkJt7BpMrGdrMSXh4zEQkyS6L8+FItR
PbEVyWpVwqRnFpk82HTlB6XxVoB19Btm3OfZbN6aGI0TFiWq2ybW1C8V4CN+mjo3FbN6OrKoqSqy
3bCazAsYUfcuQLGD4HpXvDQPAAVvJDsBDpsdfIG419UEsjzL33grW3cNznLZJPxYNCUuObayAOTZ
G/Iiz8IRHbvuglY/sKBz39yqsbyQxwS/UrhkdZRDxw1e+7t+wwBWi143y03eKD2eSfKPE6D1A0Uq
4i12NfC+kM14BmGYpgvAopFZKwEwV4LdqUzQ3re4at47HC3KWyfjFIyhHlWjNgVe825qJMJMMECa
aTlFekz1jfQofA+36FfCyeohGToH75HzBat+9sVq2UcSt3EsWgXyT1WHBEMffzMAckfCod2JjVWT
yQI6upmicjfLvR110kRkwfwsYutnPCuZfftzVvdeEcG1rVEORjaVmmQqagYVUtNGmjlWlRJxAT3s
fVG93paz+o4u5DBnrE1wrkoTYXUng4CjHcggHIWYF8OsWuqLvWUUgpzkUi7oTYzE6YjQOXOKFh78
ZNP2czPnom/zLhPjfkiZ0bZ6Pyd+EOEaRYBP6LdN5JcWeu2szOnMHC3NvDTV6k5erJHxRtp4kdA8
A6HxJP5KtcUxlMjXK5VjltaT0BdyGH+jSIs017IZ0BNIsgMaYrozyl0NRfgAnYAXgmJs4ioJsWJf
NQhvhuA0WnLldGGgzRR1UK5d0X10c9NXSQR3p3Wzh2Rb3mXbZT8fC/zt/dyXn+eH8pE+XBWkyajp
nxIjkY+aNDhZtZ2ikeYIzAQn5rWTXzedUJfg4suYjRm70uhbE9kSSnuivio/dBV9SSTo7NlT3PZZ
cKLXyrE+KITgdrzjqWpt9cleyGdMklCaJaISnEQwglJBXooPKxP9ZDT3wVD+6sLk0aoiNxdypzHB
0V1IoOlQv0JjAj+w7uVNNiOGoYNRuYf2HWjcPLsrZPNziIqt2qGaV2iAjW9ctFd8pIG6Gcv+UE3K
QDIgOudV8tq30WGmZEhp4k4jIrcINN15uUWyc9+ZZkMC8JhFjbk11PmAXI+NNqFdaaa22dAJ3+Au
aHqnE1A1LIudWQub3irejUzadZrmzkVp14MIZ6udOC7QumN53jk2ASU0aV4NEfrFRxucxR+Zk0Wn
0FcnY0w6EG+jlez/oPYuJDJm1eiCYRJ6mHFxfu2F1FY0iTTjf10Xo1ylaTL7IWpj5A7pgGLhqKWX
BKeXobjzRvup8npuqZK58TpPM9UXaa+6b8Q+m+EWDaNMelRqQrjpef60hJlnZQXHatMXdUsaYzKz
Th6FSKe5Ue3XaH0bc5IuaM8gVRV6guDfPjLuLWGMSCR3Qi9oMnbTq3AtgHNBQcly2v2KBKyLq82R
yFseY0YqzGUmTYwIIBS3Yfo1Fscxc3u5Jn11v4Q8BtX16unFnWQMSNKYS6E18JqbdtjLs+AvYeAv
kv4DRdvIbrLQa2vEW0PxTRh63wqa9FAphq3FPQDppQ+5Vd9u7zhHocmMQpW7pG0nWg7JQR7etamt
BQ9NAzygouZcpD+craFK8OZB9cgy6qWV1hlCN6DZBzkwZFKR5APOx2CX2xIdYdnO2N5eGr2Z1zf3
LI852mmcJnEU0boTxi24MoXlYE7at9syuItiDlQxpFRrl5NaG93hobjvgczSkc41dt2TfIeBh9sC
eYtiziuIxUnu4LX7OUCQFvm1w/u/LeGU/L3at7O7qDFuepOIi2j2sLEqJhsweWO3T/oO3OSo/xib
eKc71qF7q4CdCmiWeAsHwInc+lvBxZtcXerFd9D/X+g51A3MAHeTMnMWvZsM2nsFjc5Z7bqrdSGF
0ThgNVHEMRdo6n1wetI57Xe0DIGzDgbjkybPwPb3K/a4XZKrruSFXOZ2hla/AGIHWtw8zL/N3QKc
EQq5Ue/j7RyjixDAhBsuteRq/HMhlLmt3TIH/VLiSVCGr9GX7oCB/GCcsK0xZniXtpwIZz1xdiGQ
ua5yZSaJVnapn+3zwo1avPoTb5zXoF2kcbKnDIzIXEgT3jIZLy3UCskCiAp8jV211fYUToiWNuKf
dFwb+NK8O8Q5S7b1Ro41EazyIQ19RFsCDXD5K33F/BEyvqFdfAKpzrF+/rdXqjOvFLyPmhCE8G7C
tPEXZNTFQHnqzX5bl4Hb5JNTZM2u0LtnPe5IJoYuKh7fLD3djvpsY7zFnirBqwLQ+XZ5REBTNpK5
nzxx1L4hisNYxqj/kNUJNOILT2eu2pzzpWBbXZpWnyVzXOCYPSrbBkx3CrKbgaO54kO8pQN3hRtz
B+54Z8S8c+CFCLVUNvDcy+glnCxPztS7RQ05YTBPDPOs00AX1coSIn8IXisV7al3cvxx++jXt0+V
TRN8geIVKaEkqkWbAIrDH4PaxTD7bzkrD6WwvJa5xCno/kE7nmXJjA4W1bBLJ9gCccA5NT/nA4b0
n1PT1R8ad9xnIUnu2gogJzPROTu5blqVs2zmhhdioZRBdYr16Nwrhq8UjEwsdrsFzpqbvAbfb+/r
unN2IZAxOEknSXGH0S9/SJofZZO/WEkwAoEo2GLQfJMpwnaqFIsoItr12/BdC6eAhlf3ch8C+NlQ
EFNBdd/+qPX7dN4E5trmptplooHimKpM94AmFvy6Dnpb0NKCc9Y8SczNzbu6rAQZkqKqew8Sxe/b
/pjOAWdB69nVi11mbNBQTsC1UCrAR5PRVWQgPk2br8luvs8vfIDNdR/ivH2M/ZGUuJNjWuhueth3
BbDrJe/W8EQwxiaZprSJgilF9nZ2Fad8zJ7DHZCcUUoe/FawQ3gVt+/ENWoWzYIoBkCUNdlCPZkR
WZiZYhYJVmV+zjMsee6G7kCKhnSbKCLDJvSNQ/oCwicybgKEava8l4EmxcN1+sML/fs72GJREtTo
IhgQzUxfyruIXknLjffSDsQkdPiV321HI/Zrz/Qsj4no8z6WJ9nqA0CijKQV7bnW8iOINbdC0b9k
Kabskjz5rogZAMLHqSNKiMry7b1fP+3zJzAKEe1w6mgBz8ovJ9kuI5UUvK7oPzyQswhG76VaWMvm
oCEkSzrbFEanbX7keeEUi+5sBQTg84BKwPBuwl+VN7eXt64EzrIZFdhpuZzGI25W3bxpy5M43cnL
120RvB1kNNpYWmqXNGgNWOriGAoFSCFGHgv1qgxgx2G2CV1MVzzxZmqhSVhYaDPt4ime9AJQDXew
4wH5yobCqzkaD4eRapKru3khktk5I6mUaF4EBGbN0Sg7sqhbuX8qUeyvFctWwXt3exvXXesLgcw+
lmOZCvABaY6Y4mIl6JPD4w+cYrPsdC/ZxQFX8fC2lTERhaZKUasj+GyLrwp98+L8xFnUFa8E1WyG
pgEJUJUxvcgYh6gsxKVOEE6r/rTXgNPeuNYO+F5c5CGN/tLVeV1IYiyDpY/gkA1Q+Er0dF9Pyktl
KBsVQbWut/uylzZqPPtW0e0RHx660CATohewpbzpUnMXmIEfSmNB2qE/RgKQC5deQ71hyexW6B8m
kGAbk3Hoiv4QC+FHYHR+37Q/YmBkOLXcPJTh+NQha6sboWOkYMIxe7svRLdJNC+0xn0utq+6oN5F
QerpxQhgPkNsiTW1L0KEY56GO5B/b+JQt0Wj3Lb1/CR18iGr+00QDY9FMj2rGBhOpnHXS5iRSvXF
5hzUqqK42D7GBLVhZEpW3CW+pPSbNEwcuGt2H6BT01S8ZIj9UG5eNAPYsfWckjiy/LTUjoOabkzA
thN0LnNxDTmfxE47qroxW7OBAhSGY1pCZ2xL3/xZRugAbx3Lz71lAmkfzxive43nnWDHHQUNo7Zq
jaomLUkUYOo2f+Y+sDMB5kGZyYyX/k7ZcnZ/1RBeyGSsUGQAzqPKYXiLfbOtvGFTuSnKw2hM4a+P
/taNh6Iy5ggMGBVS3DBHtFFuQPMYhWGJbQOlnviel6FYjW0uFsZo0SlHLraSkRUph6dM/iYARQRk
EftMTXjqk7csRn0W+qSPuYK8duumxwW1aLihtWPej06Hy7PhJSPXrfrFyhjdie7bAWNOtPj9Pzhg
r91GcykOGGZwi//4PlVGkcqJJCRzguCJ8h5qqd0jose82OgttZ2+iA74pVTS/+AVyFYtxMUqr7Rq
BIIRtGj5aYxGtzAkJXfCg2qWW/eR0TxFk3dLVCNOSQCbQ8uRil++8NlS1u3reSlsFwjGgJQEEJA4
sC8V3QoPAqEzObj4j5aBZhA6OsbrNObcfpbTRzWiVrUiPGtdTzeznLvzHEQEWEWHLJvc2zrk1Ix9
Yx81RofMQqGM0aD8lfhcHAACmaTcWV7qwr572o7myho3egptEcwH8Gj4vCzr6zUtYGpJwHgSmTco
FJjECKfTJwSPyj1aJr9PyIMmjgmYlaIFtyDlhOHt8nqC2ziLZZ4iuEiTYLKgZFTfpJ11P4D2T2jH
ZgxMU8uliHk1PgCq56giPdkBPMdyZG4H1arHePEZzBNVCiOS5wQaSOoztwWEQSj3pEA1NBQmp8wf
BTQ53j7zP9zp88qZ51kMeoQNP+lyyVssQvktAkd3EDrSRo32md/dtK4RziKZ5xpHRqsJtE+ssjaF
/N1AnvH2ojgCWMicTFeEIFvQrCBllZ1Lv2eNR2W9rnH+XsJpROaiEBEmcV0tPbLmqr/sQQqxpcQ2
/4KXl/McTibkQs7UpY1VjriX4Lvcx2/FfnyjfbyCa9jNjG4lDGZTQB4uFNm643ReH2PhwZin6bMF
06Q9L8BXz+7hMAGo6weCGDwCELp+k4B8zmnA5wmlx3qxWPA1RMNUwtPPpm918TXlvlkPnKvBk8Ho
FzEsl24RsKH1ALdMV0msYoEpr49L5h0cq1DyPDTTGVFz/tu6T7bJC8X5xGAs0hDH8FG7i0D+hBHn
5EhJruS7+L6GUqE45uEzzwDzPoVRKoWV1EUxopxlWhXp9MYW2tdmEYiQ8SaBeZvL6JIeFEBaOuJV
TK3iKOHkJkCxqxbOEfJU1qkj6OKetF0pKQPNSKRv0RZNMq7yDRTOLsaNS4CbARbT5w1rrNsHE1V6
GVDihspCAYIyOpGCDGEuzVCC2eqZMgy+ALLHze7nV3M73+v36P02djlw+myAjWx7e/7G68xc1WsX
X8E8kLKd6yAExI5vTABqh0s1NqVzW3Wup/cvZDAPZMFshKWpuC2t278piq18hRsF8ZLZu1+Lvbj6
XfwztIeacCdSViOYC8nMk1mA7VSO/ZCit/eE6u0L7hdVqwl3qvAaqY/mFC5EMU+i7zMtNk+AEOjQ
sUqivom/mwdKAYo+HYq5CG+YJI900gj9tZsqRMqWC3RMvakrb+viI5jXUlsUJk+irwX+uOX1r4Lb
flBPI/eSmkgftw+Wd3cYozs0UV+bIm5whMHjfnoX9S1HAN20G+th6ddkaaqtqMxRTkvgKk7Kk2IO
ohcs3QuweL7JeuTOobGtA9OL4wZ45sAUq6XqI5SLu3gArLS1DNs6tR7CRm1IJagbCXMdalY6Wdn4
Q2TY6RzboWrZeQ4g3LRws3C+D9VpE7cA8tcTa3YnQzYJOIVRRk7iQ1A1B7VZNq2xOHkc5c4Uizpp
m/FjkkPJFYwpJJoQ70q5Bc/u6ARy54BpyxurWuW4Waua8XzWJpOmTkIjMXsTu2/O0PqdJQAXZAEv
Zyw83T6F9ULAhSR66y6UIzoGU3UKTiWywB++Fg+oIK78OqHMjoznEXC+BagsaOeUvO/vq4P5AwUB
zmpPDtatq8C4D02rDsDoR0J3tA3SHgHQsFF8a8ePodfvHHqlTUlH/xCbaYmToBkA4IoxCn04wIHo
idqWm0IvnDaSPG1IN7e3d30ExzwLZLY3z+RoGYKWppG15aGHydExWQUIb7/bJfIOHVM5oDY2MLIO
b/yH6oPrTT2LZjZ1bJoWZHtonIi08ANQIoNtzc1d2tcoBFq2JADaLa7ebq931Xe4WC5jcfqhawys
GPubhiDzK4mAlnd0UBGt+HVb0jUb90knn5fHGJ60KkD2HMDwdIAZJOonhdxtbaCThZ9qaJc2RezB
G0WqPvmcjtlTgTA09XjZpvUC1sWKGSsUhWo6iQEcROm5d5ttAcDaFjS6y072aI2ZVzDjbTBjiZR8
XDpzQp9IHr0UAKierP7eynexqP3g7O+6eT3vL2NuDE2KFGmc/wIKysChQwsDQOazjjqmAo3Pv1zR
+B495OmPZCLZ4b+ulTFBVi0uSlcC0UFIPrvuOW5GRxT3ZhTxfJj1lwKUVhWVHhQNGEFKoIWRESAT
Df4ilZI800Yui6R32X1Zk/kj3LYlab6DExTk8rxVrmdRwDbz/6Wz0WdoRmkpDIidqvf8DdiZviIR
06cYqoKrg+GeTKg8yT8ltJItGLXtf/CandaNzfkDGGMjVJKAHgnqrCbiTuz0Z8HSfDENebqQKpxr
hXSWw+rC3kC1ZjyZmtntHoqflAG6OFFgGCDd5npM6y7MWR6jAIteR5dLBIdJMyKiCgqpG8G+/Up4
Ihh9B+iAeFoEtIlhds2OrcI24ufbEniHw6g5TNkXRp8pkBB/C/OvRvyoMQpzW8Z6AeLiCjJKLIsF
oxcn2N/we7Wdd/kx+WgJzaEB5NYEgUDqtd94Rp+3MEaTda2m5WYPU9yZr2mZEVOJSYCy9O2l8aQw
WizogYdRy1gZhQMMpgyotfl+KlP3thjePWA0yGQEfVbWuNoAaN23yuKIVcpprlkPY8+HxI4/TApq
U1ELgxekpPxO4VITZ/gRv7ZfheRbPshV/NHwbq9rPbyzAJoNnBsJRNTMKZVlGs29Bv+lVN8XpI+A
EF7DuEIhbUF4GO8HcCQDGQnThUB3uC179eguRDNHVxXVnCsJbr6ify3aYufar6aIOUJWHcILIczB
BcEMPDA6HF4MhWvM30qAG0eT6UhoxOY9Zd5mshGPMMqNEY8Q1oGsRvHg5t7VB8GuD6nfuJTpy1JJ
5gsbbqfwqtdwXiUbTshVYjXAGPxr5mk8TvsaFHXWUfxQDosd2tNriRzFllfX5Bygyej7oTXqaaoB
NZilJlGWr6zuSIvOs9vXZP1dXCxO+WcEgzA10NsG9rN0gXod+IoTecUPIycVyGJBNPGr8nkjH6vP
/UIko/Zn1J61KWxSjFekRAoeuok3vkc/+spWXkige3sRlmlK30gpbXEBw9AbpcfsSPRGif1o1s/a
8lyA9QgM86MKBis00VIZeVBeWaNUUC6qj6k4O93RFDUiBO5IxTVZJPXbLySxtkaKxUIWoSobK9gW
cuSYfXEfRfpRM+PnGPgec5e4syIfdUS9vSHeTfHimEOy6VqBzHLrJKLxnMnDqzyWHA9l/ZmcN4FR
dkYjNw0w9PBpWnIYh25nZZZjBvJjHxb+7Vu77vVdbAOj3Yw8tpSQWgw69EVrZ9iIj6LAnOawkbfG
4+iMW4q4Ie56UkdkJguvwLv+PM+rZVQfeJ4wIphiphetTjbyPXcILGxTKThZ+nXn4rxStgo617kU
DC2usuqHmzm0ZZ3UvulQYgnlTY9RIyxNwm/PWdfsfy+PrYQqgwkA1QBt1JrSEmG2nHHyQMmHq5U8
6vrMGeLjSWN0XZXP4TLQ42xrJFAGdQdsgxc5aI5CmHekH5XfnPtDf/BaQZyXx2i9Mi6WYsoRCFKW
rtZuD51Ikh95SioL4ae8zfc0K2kCoZ/Mia2NxLRBDVC5PDduPcNxcbyMLhRABIoxZlRhki3Glzzt
vXe7bY1kLJJs8XZwFzd+r3yuwloNTy/EMgpLUQLTUnvcqmQ7vymbyBsIZT5tnvg4FfQh3NpqRmPp
mo6KOi32DmVxzONYInlYbMRCBO/pqH1FvbXBvx1pDl5uH/K6mTmfMaOPRLmXBEuHUhbGb1nXEHXi
VT7/4JKcRTBqKGy6shgWxEijHTxa7zKmtBZw1je/c4tER6Re7xMby9vq7u2l8faUUT6YvQ/MMkXg
NEuPkvU1ir4yNMQENFobforaz7jjzAKcyM1vnCI7YVOaUd+MM+5p46BL4Kl7H10RPE2TA6jSLWXG
Mu6kff6YA71Ue1TfgZr6iVEBYJ+g4BbjEQH9k9+PzLE4OhN6FxjOgAthwMctlUc9+whVySmltzbn
HTRHP+mMfloqsaljBedcIJ1fCAUplNAzpYeqHZ00/Lx9uOudSufHyU4WxWKt9LoCbWhWAEZTNoFj
ueFWJ9oOCAs+r8zFWxujgbRa1cImQvrG6oD0HmyG+j7Q840q9V47ft1e2nqh9mJpjN6RF1EwVAFh
q3Yv/x5AvSUBkcvpDxTpUUUTvXnirKJMyEDyrz+qY7OrjoULohNugLQOsnDxLYxi6oPFABWyjiqB
eJ8ISHKk5ausPmoVKD4LsxiJ2MX7ZpQBEtAgcReJ+9gMiaEjwpgQLIqvoQBQ6QDku2pui/1ExORR
nbK3UnvLAJ+npfrPoUtIHsSOmIWbVv80l98o9BM1f0/Ln+08chwwjsLTGYVXQCEA8ACDHbqpuWYq
vmrm8nj7AHkvjlF40SjkqKSgJgrOG4L80GbIxGNeb6Nc8W9L4vhXOqvixLDvMNuLzPDsDf3yVvSG
i7Zl7z9JMRh0XfTPVnXV4j6msvYe91NKIpQ28kZoyG1Bf4iz/jYVLMCunFepbJQ0JPHF3yKYx0tb
MU9ml/IHtgXiZptXSOfsocGordLMxtRSgBA3ZQJa2Uq8tvRXtIy8NAAvKmEL9ikIEutcQ7Ek/k5t
Acipd5kzPLR+6VvAaav3qpd+ZI8ChkY4d/56X0EIeUmrx7zitg1MJcJIg5dFZUvkbt6GjSXcd9no
9Ub3jlAHZHuRv5TBsZut74Ji3Om1VhKAdT3XOS+jea27mc9h3mAkJKM4lagOUT5ddKF4ukAoK2u7
1e9CT+TmHq8cOUYe8yAtsdYCwQAJUHhUvHIHam4fg+/oGOQnhK+LnYws5kmm4lzWeRyonn5IHmqQ
y+wGT/4dgcAebZmYeApflmOGAY9+qxwoeRk4wfkjSFdK7p8fwWaB6jxPop5usPRM6V8Egr5JsFzv
FX90orsSlH+8V3RdpGJEMm5GX4+pmoCyzGtKIqFTcT6EuxQt7YDwTTb/Cg/5KjyhEg3JVCTRwO1m
C61zMs+KQqn2undr9sINQNTd2gnbExut4PCKKFfuJCOO0RNRIQ5zUGNPxZ2G7rPYpxz24oZHh3Tl
aTBimKAr141Wr1usSilaNEYsTjVOu2Up3Xow/bY3OBioV9qPEcc4NoNlGk0Tmriuk3oXVrKnyhmZ
W14N87pbiZHD+DRdEnZAygNxaRQT415BI+tfA4HqB/ou6k9jU4NwWgev8AsFFQi9KSFqTNBxKgFh
4H+d9mU+hlGHYTJpUR9g0Q1atIzQUxrUctOFYzZXH+HF/WS0XDbFcjENuDBWP941Efr108rlGMzV
2wJYNsW0LBOFRWZb26idLWGEtpEfA420b9HPaSDhXbwzwckQPpg9BofA3kZZBXip1+ukC93FC9nM
LlqFKYLXCDd1tPvfC+CZH5IH2a4fFxDStg7FZV7gk/LIGa4bpRix7La2SY6YJtJOHHUCOh2q+wAI
PAtmPqJ73Rlc1YuOzXHys8fQi/xxM3xwNn31YC8WzpgTE+cZymZMSXhn6NbysYYJHyg9JDBiAJ3L
TzStvtILiYxRCVRpyvUex2wB1UTbGIpISrRgc9a1quHOUtgs2tLqURgpdLgrI5MjOa0fvsKn96jp
oh5Ku4ebT5Fk+zvjgRetc5bI5tJikP0uEwgAPX3OiV6DoFV9WyaTs0Z6NP+I0P95edhxgk6Pw0aW
6eWRQgc8FAjmDCDzRUUN+LpoeKpE9bEzah4VIOfGsGA1QrrkwODDjemWN6HzKIwF5+x4Euj/L5L5
QihOfRJjYZ0DNLeDdGqQjE94c9Nr6mGAz+FIpPbu1lYyqicN0KOWRZAobP5qJWg2AFsAkwhtNOJp
bJ6yOUHeXaxvtKxisAxIy/aLhwKhDzw9zCVtaGckTZ8ICTGPAievvHZbLBXtGrImShhgYVSNpWRx
Wqd4EJ30EAI9YcKYujYB2FV9i9DCoYa8NpG1R3ApkNEscilaijanmldFwS6Mq995VQGUMhcW9/bp
8QQxCiU3pDxFy5jmgZZz05Yiyq7D8hgMIqfIdN1ChQdnoaariNhF46obbgqsseh0bGGrkcWDTgGy
joaBq5xom9itHymXD5xEr3xpduW9sQNL/CF/Dp95L/A6+mI+hF7niws0RaKU6wUuEF53Zg+yZlcZ
IHBqYzsVuqsN0V7R9Vexaw9KpTwNSXGoU/3YpcLDMI6xo/TxUdBQijOryTX7nOOGrYZESLMAdUyx
dP2qP0iV1AY4Szm1KRVY0/JPc4tZJk/3qvTfjEuunv9ZHNsQVElRHBcSxKWN1wf7ID7WYmsv6P8M
C8yS5a/9tCuL3C4rQPEnKUFQTlr4YvnERdrgfQoTODR1uygq+nOxcqA9paQ9lK8S0nkUck3fRDul
BLkDr7p6moZhtdfFfrNTLMibBJ2gQSPTdlBKGVMfVFQSdA8e/eb2W1uNvi9lMS69mYD6tknx2IJP
Gvhj6OIzdruTtiwfuoPwwL3sVwPq9LJfHC9jDWZdD/phgeuZbbst2hURedK7JN7xBkbXzM6lIHq4
F68K/RNhDWAyatgSsmjvRshLm/AkMF5mps6a2PYVnBLZH8uFVKbEsZ08CYyWTzIQBIhDiauQC3fT
UDhdV9m3rwDvjjN6PVPLuZcVbFOefJuphx7cN8WP2zJOzTm3rjSr06cywcApDp0OCdZPdOwUj+oR
M0UOoCmFRwVE6XJHXpFmQjjAm89ai0QubgLbOhTN5SIUbaZBuxd3pWLt6wQYILJlV7K5UwXVub3a
626Cf17xU/H74uZJ2ViCNR3yKPgwDf0BpLKjo+y8MuBqwHG5MsZyCFUO9PEGh0c578JNvGm/A7he
/A08sI2xkHDfOwhVC8CoFkgqyV6E0Sle28Af9BWwQkxFVeWr5gnwfedtOtaWFxwCnzZrVO7sUaqO
yuZFWOumUj/LYp6cKfXj/yPty5Yjx5Ulv4hmBEECxCu3XCWldqleaKpSFfd959ePU33mVibFSZ7b
Y/3Q1l1mFQkQCMTi4Z61ea0B7QKaz9K3JyCYbyVmheEX1Qp2wRPUTk4MlNlrfRY6bea3Qyx0gVlb
GcnlFyHG+WcdtKSBaNxXDuLeTDgRjMBswEHcgUv/NLHW+Ra9nRidpb17N/Ee1jdgaoisBjOxud1Y
KHBt8z3UvHcrB27hDgOiBg1sVdaYKubSBYT7hIsAbqL2tWPiI/4c1JTaLHLtWJN2CHLuJF6MRpqn
jyDgCc1WZDd8qH0j64UwGOel6fN0XLkI08eYbRh+1heMh8qUzrtueZIOmuDwj/GIup66H1PmuL4H
8rynlQ1YiIa5DAixis8jwH0ye6j9cowGEvWaEyIE7ypk3p5d/hR2fMh24WEioYSSuqU/0FO+ssbv
hNo4COemZ1eQAfbQe2qLcAUiy60y7hMuyWZciM7w0V8+lFoEtc1CfsCMz7YD3NkYmfYWeeJ9TNzb
qAm3JBQfcSXvoqaxfKn62beZsvIrFw/I2f7Mnvlm5BxqVY3mlB3ZtexNQCEuXZ32WLgg2AoBWj2d
U4pn/vLFVRMvZ0kCKxOLo2xPYvbBjQrmkMwZVik8Fpz6ubF55ycRQZyWBYzp0WMS3MboGcd6Y5Aw
sonyuHK+Fqr0F8Zm56t2FVfpKYxBVw/iWhUKgoMzDU9Gjr+SlqhLl+bvJs57PkoW6BXrO5jyDzkB
maMf2NdX8x0L8HVk/+c7zbs9g+SFqQI2DccDW0B9HI9hawCzewPCoMwAouNTsbONZJZ2+YImDFik
Ua4DrSrSWKN4au5qgFqau3U0wJJzv9jlaWvOHGxXcLBFQPTRGSYg4ySmyu1kE5nTiD1kc16kTWzH
BZSYXHstiV++IH+3ZPrzM9Ma+ILCYsC7Mih0RwL/OZXkXViuxttrp3b2flWdWytp+3VFAoCYc6Sd
ke2+a7cA0JgQx0UkNBVE12BKa8ubxZG+WuhB7ONQSeU9fJQZJpHJxnGlJrGUTVx8wFksqaucaIWL
g+Xv3A2qn485vqFkxge+Se30hv1ci/GXQq0LizOXQzQvJmEJi2l2V2ul0fW5Ecqv7bCT+20nkBNn
mOnjtXH9Ci2+bH8v6byJpaO+TLIcZpXqsx0GoxmEQTDnJelrsPc1SzPPA22JeuxkWGpAxCbboGTC
aNf4E4RoxuRX8xvXHg5r/aSljtn5ts6xyyVPyl7EsFrZbD/iiCYb96mFkg412aHbqivopC+S9G+R
wtl+zt6nOE6CemhgD5Q0H91L+V6ZUWaWCJ3H+wk740PrL0Z9d5LH1qzGJG/kTjddO7/3MRPk2qtZ
6spTps9ckd7rIgu9YdoA4hQemGvcHfMNYFp2iSPU1ZIlXUiLL3Z85oBcLZVDGRTdDn8kcArNpjDZ
O9SnXqUHzfZB76u/j4fgWTI7hNYeIsthG7359/QUHunO/1HJBlmr+ywGVRRVNjJdXPElUXjmE9vR
y6Su5gLJhXSH1mkJSSyg9vuDegpMvAkuNgMz39Z/06tefAX/2p5TkYXV2OZ5pAuHuncNQlTXXUve
F10iBDM1TLYTGWTKlx5fjV3wIsgIGYscnzfqDBr/GVXZvu4olorDXD4zM3NQSttmftnLwmnLZKtX
amlWml+fZE2ilsvIbZr7mhXV5bPaqIXB2mAvR/XBG4A0akEO7I5lbox+u/3/+1nzIlufZ7xI0hF+
88jfiFXcF6b7Duny/dSSGz/ajR8ZysotX34e/u7FVyJ5dqDSyocwmAajX21qR3LNUTWbjQtuceA/
JmqPPrLCcO1VWgzezszOInQONb4uiaa7nJvqvthPk13aVJyHNuwq2GDx4KpcZhpq86BznPnrsCee
qF2CMnlTmIr2WSHfuf7tFg/umYXZclwlS1H5x3LiADHZvugedba5buI7LnaKEM9szPzxqCR4eCD2
4Aybxp7oP4f7SVYWMP3QcXfy40RrEw7bdeqQpWLzheWZ4xUNH7MsobCMStGkBjNuIbuF9iXI8hxt
xcUteThIIGoobRNw9MybKNpY102cKsSJByTrOjcKCcMPpSFH8GkBYD/d+/WN1fh03+cv3bnJmduJ
kyhowd4OqIYuQ4cyZK6tDzw9qn3vPwaiTJ24iEODg4rSQFJoex44bPOGduB1CIkVdO7NCM75Uk0K
Sx3yky/p1BglDfdWJ3t3kKDx58KjeX2C0kNV36NkYNfZgFl7zR6TfOt3mdURjCRhLDCESBz/JHBF
iorib19BpBITIFbKE2LnpHJNWre6UQOQZRasJxuwbaUf6ErRfUOB1lI7/rtsIfLXNuSDEAhMll10
F0euw7zEInLu3Q+FElodzzD40HmfoF1/EMA4GqWIEmMM/ZMeVHvRUKdzq9HO3OrFa0KgdCo/MaRM
vlGy5C6oFDsWYKSMe/kpbPXBkNz6nrjZbanloJbTUeEaofcd5ijRqzLITqPuHm+aQ/UCcm2xvwkj
cCq39ROYWripoNMBls+yd/SmFpsqcHsDgy9WIYVOEVX3FYrvZo6zYXa+toci6z4olRR/8fBOXN6Z
ZQZYdO2pWyZJO0jQNYavEdlgFchxGa1jMwvi34ofAvubJMKMXPLp99ijCIy6+zHHY9YFtXxb+YO4
lQaW77qhbSHhG0aPeQDUmyfFqSmBhwh9dEzs0ljZNENq9xGAlHmlJTtVq3+zIe22aSRj1L8pIjMD
oZ+tdnp0JxHeO9pY/FbAOWlXsXzv9/leyesnkaUvLedoqGSylQxDeEfUBnp5mnaSArJtqn7j+a4F
9AnGGkGp0qQtNWg0dIe0DXftENRW2ygvHEd4o5cueevLkDuBPlIrUnpusEaXnqRRBgHdIJObsFD9
XRBow6GXiOQZdVdVO11uXLPB674Piqy1Sdl+eF0Z2nUaQWMibCLIEUeyXaQlOQGKixKigA6Dkmz8
uDm4ufajT6VHuQIHKhk+u7Z9LnXi8FQc8hJ/PtR/GpE8qbK79+X+tpTHm1j2b6vM28hU+9XH2qlh
nmxqpPiMI8g2uz5eW5Sig7w2inA8YQz+FKoAK0u9YoReeluEAIjFSW4EHX2vuFQYXiJ6E8LMRirn
gK2FMsSTG8EtT4S9zZiqmwL6do6uTU2HyD1oNB4hC0ZOkc8xX+Tmxy5UzF6JHosAE11cE5kZh/1t
lSc2SFechLabIs82Y5JsgUzaVH1jDRG5DxP2zpXkrqelmTH9huUQnWi66nPoReeA5vCUUHYD95mY
LqDPRUW2g54yHFv66nqxlWf9Lizybad0ThlUaFZ0mrfpI/ZAMtd3BtB+l1JtZxTKtT2UhjY9qSCY
pz2XzK0tNhangQgoj2llZBZhWezyOmtsxeP6A5caH3cJlBdZgRsdCLYpQx0DnRXvDG0I6A0rUg98
tvp9XFQYtFJDk9IU0JyoUUeka+kLJel0iN3SQBnvQxVuY4vMDx6TpvAxF5oUbCNUkQ+goxGjHYk0
O/m0o0Ye1nwjZa6jiGiXtNJH7o6KoQUqRhObRz3WnlPNf28B8dfGhhgdrfcVu/fEbVdExJDlHpqo
GgWxTH/wJc1pB6Y/qrlCD75fZ5YrSW+yV7fPkQQWSdJWhYFfVRjpkP2iZfIA0ZLCRGyxa1NfNvW2
voUMPZy49EC9BIrRYRDZspxCk6btfKOiWo3VqgoOXidjiFgdi03V+lAhAmTdTLWMQlo7f/OqtDaA
X6q3RUqBqy90ZxzyA0m4Kff+vRf0b0Os3o0h/V0oxY+OqTsolwROIAJc5PBDYZnZcnfTJ0H1KLfA
xbtd/FsWSWxARP0P71iGg6M/Elx+PBev0Na9BULjDdGo48f1XSGkQyLAQ5Zm9FeveXuVpLWpxuB3
HaMd69QdGs6JDZbNE4jDCZ6qQdlmXuUZEZGFkWni06vhq7iLQUrC70cdw6iDS6F1HAlQCGdPeg1I
FtWy0IjVdo8Tj1X6LjiNuXyMfJCDToQ8jAsd/8cDs2zVuM1plKGpUktZ8+rG+fA2MgVKDuAJevDS
vDwSV05fo1QpHY5Qz+RdCQJKrZPtsWbckIr2mGbjVkmL1wIyeWMh2VEv7EGrqEkEDy0a5D9EUBRm
p6gfZeortpwVP11FvxlLNzE1LwntkZB7kZTcGEH9aTO97MyIKtTA8fcsKZJMSU7hjNQt5Q0oUAKQ
VeTJJy24PerADOopucmH+kHFXnckA/E9gSi7W4raSpvM0StOjNhzU4MXmR1oIGEsBv3kq907K8qH
oZUPdSF25QgW7VxqEjNgvdUNgY0THjrjWKACUXpbdWRgd9LYe1JqtyofekjU4MvDR2KklZBmXxVi
j7t6qNTqFa8m0sykNGnKEGGR9slXpYdB5xsxJgdJLshdwLWjLvcWdwFpyfoDGqpHFvWWB0R6NcYn
KtoNYAuBkeQcWBTxkAeI6WOxdTUZRPFFbSuBu1UiavoxqowBOtkKZpM9RTKFC3a9RLS7TObHiJPx
4EnsLU3r0hld7U+oRzuvVTZCqu9DL4g3IDTSMf469IZe+EiGAw0hfDIWdi5j9E4af/AhPzaqd8S8
93uHlwB+OrirZB/NDabcSikCDL/cirzfx0JFLVOpbZYDWiIFPeYHOunJy3XIHLXpScEssDPIhWvR
nDwWLLaawH1E9yHYuwFkl5qyfFfcyFJ15lshRCI7TzZEU6I2IUdAo6malatDY/UMxK/gXDK9nny0
GdQl48C7FzIcOzDvtQMlmpMuoTwVV/07zfonWQXuq2g9s+rkT1BEfMDSyqzmUkXpPAKdZaQ1jagq
ZYhA82orat9U1Zem/SRrMJ7FSF7nusYJsiBZZbOKRh62DXJeX/nK9sYp7cKUDTIHamaFlW5IuJJq
L+VF5/ZmpdUpxlKCGk2wMY3vylyHErPgNt67NWTrUop3bmhWTKWMVp7LXIJGE/SzuTOI0rqeJixV
iQWdOCdkomtiLvQ3Zklc+7KsOK0OadaQYyUHmf3SlNxoyzXc4dJ5EFA3VUFzoTJ13jvjwBIFxYis
nDWd7aLaAMos1Pp9+np9UUvf59zOLG+NfZf7gY9kyyuSvdxw00v9TyoX3LhuZ6kfjbeBME1mCma4
56TINc9USQKmyiHdY8n/UB+JUE4NBfGanEaQI4I2tl9aPoOi2rByCJdqHDouKVwBwTQTUWa3y8WE
EFrUoeKMjUDwpfoAy9O9VIJyLI9snUqDoaSyE4TSO5y9yWWIkHRV/CGa9gZMRCt1noU91xkuH0Vv
HqxvcwH4ui7kKEdr1MkiJG9i1E0/II7Oq7X+yVLv5tzSHKDrIZVoMI3FnNpJXpIPdw8qsFvtNnzN
f6YgTS92yhYURN1ruVmbSlgqsV2YnpVcSBzjNHU9DlawmzqPqumFQDJN8sqeu60sCcRW4D5bwwMs
7q2qK4rQNFkFz+llAbGMaNGEec+cyNVNou215hcJ1qqUSzM7OpsKFDhNKlXmXtTv4qLl8UiciWoD
Q7vUqp5TCyIaAB+gTrhpnInlrb8ldnDqX2qzhIok2a3cqIU6ycWPmLlWVw8kIBOhv4w0trfGY/Iy
fA3AuRZa3UCBTn2B5J0dkLOGN5KzYn1yDLOSyYX12UYXcTYqagLrE3ioforAwt+ajVXt4OFv1r7q
UkfpwtqsQFNradEI2uDKcC2/aWWldio19U1Fr4pNKXvtvs61bal5ZjPkr4oQK73mxWMFbVdMTOCV
BvHQ5bHySJTWlQw32SmhmTanGi7ZL4eVF2bpi+qEEhDHCzzN88nrLivQtkIdyvHG3uxazM6qELnq
+T7vh00th2be3q98xoVnUz83OfP/GQNxejpObpntptLecIuasxXXt4E5lRNdHc30ta+5tJloXuD+
yJRCEWf6TWcVZ5dnlaqX2Ex3fILH3mqeZ3dxvVKRXQp19HMz0884M+MTQGmCDGaGDdtMIy7M6ved
Rf8rvPkSmO7C2uw2xl3SqTxgDBN01LOLl2mEDgWDB+1B3LqfymMDh5C9Fxj4iCxhoSF6/UOu7en8
OgKenTA85E4b83HTu+Ql4UgAU7Y2izn9RfN7f76rs5sImsc24RUKPLGM0fLg1c1lizSKKWuZFUpr
OrZLx1NQqhLcPHBnzEf2AKQGuquIFAelskryzS5cixuXNk6olCs4irIKUvjLU9LXSaiEKizEHcZW
KOB5HGVVNVr5PovnA0h9CEIo6EGIr+bu2WlUAON2oW7HHelQQyrFOww/tMO4HQ+SCfSo/wEe/BF4
qAESLfQThb5orTu+eB8EUGO4eIRTMgdARlkUtSxpFGfi/554SQMbo0fbCQUwrIIgFz6cUCDjxybe
Js7Y7Ji4rO+noV1EXHFhxSNmu9KP//WJv7Awi+l0pa9SD/xwzpDzdy0C4ypVj7zPVh666d7Ozvu5
mTmiSQbRYZAjGXCA8Ldz8QpeNitwb9vx7fpyljdsAvMLgl2js3PoswqVDBej+Ep5G4jnPFzpqiwF
4LhJus4ABiMYf50ZaEZl8sgFddRNvZOfJ/J+tCfuAMq8UR+ur+U7/46iCYrvThXQzYO+a/ZcyqXS
sB5kBhguCp8AKAf7WXQPXaD7iVAusvLnDANGa9Huwk0WKiYbFcxdUM7moZ+adAUN0PV14vqtzXau
BC4AsF+uLG16EOfnQaVgaiYIBxQgSi79RYCqSpf16rS0aRQdM4RWfigQzsaYcluDEn9fEvZucnu4
tcgD50sqC6VyR6ErTiVeWf8UVW/UWwkjp2tyuZ7JBCoClGsA0M4valQEo1ZD2Q0gD1CXb/LD4FB7
nZ1uAbxyaWd2XeWsTgeWMe6o98lHsC02iVkb0U55I5gPDFaxVV8w1ivrmt/bMfcCt6iE4mBE6qfc
iJsyzPNt1RNUEyl07BsQvUao+LhtGW67hqOAjILvZ8JQo6wlhPZDD1hAmxB0r+rciaKpsVXaElP5
VkVB39Kl8pSP+PIFQac89bjpl/CqWn/D9P5JylFtVOLRM8ax+uyIdDtVdn3mAwQ7SMyW1UrdKAM/
tlrbge4dAUFTjzu17D6qhp5SAl6JDFbQfEJjoml/F0PyW9er91D2f7WVe8t1dlNw8FmpZa4YmSzf
8kqx+rJJzbJnR01FClu1SGa7PsqMhEnkRpLixoiacsURL2SZSOgZDhChkyjlF7Lx/GlTxkxhkRBO
/at+7/b+qQJrAmQXwNEwQZQcgTlQoINMdbuu4/bdbcK2UFCPIYrOMHJ3eR1ZzNCnhKK0I1VI6Km4
8YNfKzf+e8RzaWL6CWfLK6EMWam+wPz+f97NcQuaU4due9z7wRmseMsOw2H1wV64/ISrMsM/8Fog
KLy0G1aSTtRQBYYZiLb6rnTRIUjYmj9bWt25ldlDzfyQdEWG1n5puWBIh6zC1/Aug85vcJqwXWIX
3k+qYGuoy7XlzRyCzzjongoYbscTF1udA2HmxSuv6sKrd+F25gQxoBNUc64QjqBnSm8wHbBXv4SO
yps1Aa6FnZQVRf8KsIAxmdPSxnHrax2W5Uh82w2oc2eZE9L8wF0ZMKZu5T1f2L4La7PvJpGwyMKg
gyRq90gz2QxLz/bU1XrxdH/mbvR8UbOvpOUF/Efkwm3fBC85RBl9h9tNaARHeFZHOq1NBS3EyQhQ
EDeg9Ale4W/xOOgBogFvOwq4e/0+uZXtf5QZk3t+q95Vx2kmybcjYIQg9WeuIXKXvMlUNOICAbqG
lODyypXcD2mVy67Dm2zfh3wb97vr3mTNwsyZBB2aD2UKX6nIpUPQ26VN83TdxEKgj1N9torp6Jw5
rEplelGh3w4sUuKiUt2YOq+d1i3QPi+Lh6zFZDItxBFP0E8tRK4B8edH0WdrhA9Laz17F+ZV1yhI
UKJK4Jt5nDX7NqEpOuCha11f7oqVLwzn2Wo5bysvLhVgu4BBqTzdGJqVq7Zk4a+LJLJ8uZ8pC7Qu
UIAe8wWzh6I1u+j9f7+GcwuzoFKJYq2KR7j6YKgVO4FujOJp2oqrX1vGFNmebZREi7p0oenuFFUG
cT6Q+Ed0fLq+kO/ZEjt7s4DgvLQBTpi0zkosJM/v/KbbStILSz4JwDzX7SzQw0yGUKpH7Ip/z7MZ
n0DtsBi/YLDlMX3KXnpMgMiFgeHF9/JRsuUd2ctHb3rBnPAZAEYjvq036e+1CH0h1Zl+CP7hQkMI
MncZhOuDpA7uhMdtLQ1gyWoXbUHE4wAmvBd/igSKj4b8tD49sHjNzy1P3/vse3J0xyPiwbK0nRxz
f3C3DeYVMP5ixeYq+Hxy9LOH4GKdM6dSqrWgSFz/wV4zlLaCZ081+gSU/AnkpmTHM9tN/gzWSAOt
5P5f5F3YZ7BAE+iXYaPneZfWVWSYakQYj8E+O8G+NTB98qGhmgeFA+v68Vp4ygkookCewFEbwiG7
3NqqiaOYBEDMaWisBxma6jkzBl+3y7zYxrK+Ym4pObqwN7uaaeKOcgPXiEPU2WFgJSCqyG3uowKr
mYmT/l5b4EL0gACFoECDZRJ1ri6i1HKFehjANR65qVqgyMmOiRWntnxA/xqZw5kBwANvCcVbJ+8x
qH8LLJnVOMFJd6C8uorVX7U2+2ZjCl4Ar5Mw8ApdSWjeZBsFjGk1GEb8w3oNe/neny1u9skSNUlJ
QP/zyaKHMDdiBxMBm2CnG0hpjXivHteBzIv+9czqzL92SERkfVpkX91IGcaFxEfnHdW4+DdvxZmd
mW8Z5ATbmXvMgbCpqYFdWE9W+FiXPfiZiZlD0dXQp3mFI1j+io/RbWUQowfLePoKfq/yEFpQ4z7W
fyZSh8KJJ04L8Vk7+n32c21UeuUufH3pMz/aSVGZdwmOaVVRG+AkwHCdjj5f9ygLE6nwX2fLnWVz
ej8UBU2wXH8X7ojDzPGAW/6THvqtClVeYuYPMeLaclJbWAtr/x93QweMAL8A93221yHU6omSoA/s
H9mGO9WNwFAB9HTQi/gvyASneOjbUwHqlv9rbTrEZxs6yGMysKnrzIdxS/s2BpCsh5Q7aNz1zo+N
GhJfwAY/6WGMUdtorTs7nc1r5mc7nZWeTLse5hUZ1PXRjaber3zLxefhbIGz3EsfRazlKix0EPnb
TfNfPSSWXWuSj2+c/KUDL7NvxxvxtGJ4cirXljY90mc763X+kMZo6qD4GNx+DSla+hOkvTZAtR3W
cPjL9+J/PuMcPCA8Rv1YwSpHuQAkAt0JBlQkkOcri1qMLP7upjZ33I0/dNWAx7Z/I8hSjBrwOjPB
sCuQAjv+gE4oOKL65+GRpjaACtsV89Nff2VP5wxfWqcST8qwzPgI1PdNv633k6ZFf+OtkiMvvfPo
Hk8Rsoy3F+Mol9+vaKDpLPU5+6KuAVhg3x8QH26ZIW0Sx7vLfq6sbeEmXtib3USqJhT6UmDEHfbU
QYiIoEJ2qFn/q12EJQ0hGob9J2jL5cr8FFiEIS//gQNMzaX4Lt/SPcM0yhrx28IbeGFq9jYxxa10
SVHBAw/mW8pHR2L6UVRwbGJYuXDLpoBjQWSr6N+K/WWqpCGhBTJpiDiXurfJtF0JhOHYJysP7lcy
PDuGWNVfU7N4ouniVB2GWMfRGGx/B6GGTb5rT8W2d6gDYK+TbydRI1DBgKoxCAzxUNraJjpRWz5I
T5Mqx/Wzs7b02QflPYmUIQtcJwyfi/jU9eVBcM9kQNNeN7SAFAJ9FSJ6FbVjxsmcoCAZ1bjTKVZe
ACakb/Q/00EVtmrQPxm69dM4/78If89NzpsDLTgJWtLUzEkUvLeRbwGn6v+72/d3YfPaoyeYPhaT
FXWj7ydduUlQCXR3qyQoS8HoxXpmh2eIRqrn3gDCJkAdVLO7bVA1++HjQfJHkzn6wbe7VzVbp/Rc
eAkvDM9OSUYBhYpbLBEsgoMj4VuBbp7toLEBTs/eVJ3WLk5A5UTO2vlcimkuTM/cgFJLgCKEMO3v
GBTAPCSEZFMdp/7iOpfvUh35wtrMc0tdr0qw5iKXATuRSQ4BUgt/W939F9SFa5s6Xc3zV94dxqFQ
4UvdH80fUNxjFjPdDl/0hfv6j+xgan9Tv/MdXxtrX3jxLxY5i5wiqU7rKEl0HFjpjaH62qMjqFvI
RO91I3vSXtaf37W1zkKpWnRZRAXWGmI0i8W9kccexm2e4/wP91+ue5qFQONiebPoSY+VJlG9ES/9
DiO2DvrRGzD6rr6Fi0vCqKYA0zTe+HnxQCS56oUjPKfP+o+uKEqDiNTu6uBnwHMkwUHycH1dy9f/
zOLs+ufI5BWXwYNOPWmMI35JPgT2hLVUjeromRBMflY847rZBX4AOO4zs7PLHyhx3lRdBS8aN8+a
J7bAvFpypv6qq/qjlviRjQCbtOmxiMZs6476Xc0ljNxpGRSsShfs0RC246kL6j65uEMyfQcIxAP6
qp1JPAx6stbDKIYufxZqb6C1sq8SfwsUi5P6GAW9vpjlC362mJk7iWpR8UHHHk7wCHqot1PcCb5u
lCrWaobTX/XtqT8zNfMlORIxySsrdBkKz0zB/QX63OurWbzIZxZmHkTpiS5Hk4WmBPHoM8kPwn24
bmI5lj2zMXMWnt82FZmcxcS61QLjkZg9gvWJByGy0pt/9WSfmZs5CuTnbMQkLg6bphshWCV56hmp
9+f6qtY+zcxFBIqOmY/pJiVpvR2U37K+hp+btv7bxwdkGBAVLsAQO9u2JojCMe9koHZHZlaiNWTv
cVQhZwRxk+trWUAp435OwwMchAryN5x5xrT/HOnOlCECi+ljwAmM+ITo8s47kO3EQF0cx00WGJl4
JnbkAJh4KjerT/Xicfz7Q+aZpMalLG5E7gL7Ub1EJaQNoBIK4wPfTeGJvKUnlhjZ6/X1L37LM6uz
vDJCU7vXpxvds1SHYIwK+qB4hcZgOnXfvuaZDeXyqXbzaSg3UpmD2dHG0aLkJIeYZIjl4Lffs8bo
x+6YhWtCa3TxEJ2ZnXleOcMAOgo6U7LQgx5fGBJcv6LsVfmmCndpa+SZwfbNZnoBGgcjFYrl+XZv
wz0LY/xTPYn77m0IDGLXdmCCIhzaQAG4Ade//dpHmP78LJahOh8aikgYsw7c7ONdVq+p6dJFExpV
IOAIxmCgsi5NZCwvSdf5HJM/+t5rs9/QlTKrpDiip7bnqv8KYNgfqbzJ0PTFXjEAdF13G3eNZgiX
Wk0y3reCfvKaPwNr9akJhoGwtNvxrHQ0Jbltkw5ERhill/t9myVWlINzpexjwLEViBNIdTTaVcjH
U1lhcV7JBmsYiv89wBdEehimg9YN1DAxgHS5SplFHuJCCY34yN+kzW8JM8U0X3HqC+fqwsj052df
CzSKyRCoHmYGsTndiJH/HAPv/JPmH9fv5sJEzuVyZm5Q9F7MtDbjqLq4m3YXNkbWTDyNj+xNPqJ6
dt+BqnGN9HyBmfPS6uwRcSn03aQC62ud6kN77A461AExpvgkR0b3nN1M8ZLAuDOm4Ro8//623DQ/
vTUk7oI7vNjl2SMj3Nr1tAafkobP4PNBbb2xwmwtmP9W+/nSNAWVNqg0dPTmZj6CY8KpkWoI9YFM
uDOTZHgrpdFiPnuVSmb3Qn0EBuM1z3Pk9sJc+byT37vwizPjs2sf8cLFNYKO58SWrJiQ/nqcCGW0
DbWTu7VZo++fdWZtdjeyzvcxj4OlJprxVS7Zgu4AFFHyTYxSAkaAI2CrJ7G88sH/ABv3YT1p++aE
Zj9hdnNoElFtlIdwM46PWnTfQjz8+pZ+u5ozA7ML0yiKpOoj1jiS10g8xvGN1DamCj7Z63a+x3Uz
Q7M7oo3g/QKLQLSJj/TXBNRUocicDsCDKRbQ6VZPVyx+uw4zg7PrUAm58hjYUDeVvAnSZNOD2EJv
nevL+h4MXVr5wh2duTamI79oWRttlHuFWTEYIyEWphqqXXzINgMzqW8xMNW6v/KH9kVK7Ckc8qy1
oa2Vtc4x+G0MEKqb4164vWJ1HVgkMjzWa4n8ymH8ui9na5XBk4BB72lcHyq9XH9NwMNyfTu/p5yz
7Zx5lzzLiBt70DdEbauzlM1gguYYJS5uE+AwHmuIqoS2JBmrukDTX3zFs3zpB5ytrWT+OJaT4lsy
gOLXSAZbEwaC27h/zF2j2/RbcAwAnQs9kNJC1RZ4WJGbkgYmFAw5T7WhNZjTdD6v/aKZ9xEJGetI
wy+aygrTHNzgEDvcr01NrX3UmYcBJVLQVzSASODQ3ymkOIwlebj+VddO58zHaCKF7PwkyNkrKFrQ
H8N4IOLluo2vI35tu2b+hYyYLk4qeMpoMBjGJ4URfnoPxa2L/zS73/V23HufiWbHicU3SfCPyOlq
BXjNzc3Baa0uMNLHoYQI7qDjpBwImujECMzY+AfYSN9X1r3y/eY4Nb/rJFphxhc3pt5pWwn0WRtv
QyGqrcH7CBC7JjtQHEFKPTSjLzhTuul/Q6j5+u9YvLk6ylIAT8mMYajgMsarpYJBglONNvKPAeV2
eiwf3ffEJA/JEYCTqUA98TlWmXXd7qIDPrM7TwLVEGwijQ6npBErdQ3VLB8n6JBqRTfhnW6BKeYE
jfVdAOMj6CN76DeuM5ktfYTzHzHLCQs1YUSHtMImj9rKKKXEKfRV3mtlwSGcG5n+/MxFKYEsxaBi
BkMapHX6x+4fRHUCsjQJPb915MtSaHBub+aLh7pDP9oHQ0B8THcg/ziiFvNb2K3pnaQNajGm98tb
HbD4jvrHC3Buddrqs1WCD6cZJQ9b2TvuBiQpVvMw6T7pO/04sa2j6Kj/H86us0dWHO3+IiQwmPCV
UFSu6hy+oOpkMMnk8Ovfw93Vdi+33mZ3pZFmRnc0Lhv7iec5x2Yr6rLVIpxhacMzi5tI3MySgIMS
YaO8Y3TVVdcCEtExHq+c22gkbf6TptE1O/9zwzMDHHYjEfrwpwUAFNzB8jC94pb+InvuXw3p2cHO
rLAoQfIUmwlihEO9ySF4AyITeJTmP2k1LF3VmTHWtBHprpiM8YRkQONNceKDvueP2ipddW/SUhar
XXPfPw9xZn0KfTTNIMSnQ+EksjWdrYCK2TYDOSEXxwyMlvlSKbxaC3dNikarVH61AvR7SrDuMuWp
4vlmYAI6dWzdygpgVmW0UUwOcjTd7ZpqU0sAX8TkPlCQrHNzY4gILPvGvgaVBiKHfVU067KiXhO3
G6GrH7GIENFaO1OpfaSGu6EZ1gSC13IqP6kRlDCHRcDBNS9rohFhGhYmr6g6O3MxqHpAS3zfqdML
zYQtKn9AGK6qPX6+k/nqplwcoF9ac3bso5WLcUxk3KnoKWvBnKZ+dMZSirKwyJwetu6HgHR1iRBb
WCdMX2t2KUeFbdbq8+++5G8mzOmJfB/hvMWCYWfWtJIypZcQyHkMvqrHiezIgw2QkGQqjrzvXyWs
vzjkcdUIYMKQoHIFklpzdpCKFLNYxSitPwDTCJbUTQmKh2U8xVU/9b2MNYOcszRkaQL5KHA7uLVl
bkUaLdQH/sbf/TnDf+3EmrlCyjHY0ScZrmHT7SnXd5Kk3/W9jAYViONYcY7b/iZM02eJK3vM8h5b
OmxHLb/t5P4+1zHNHmPvrDz0gbzL1GCXZOk+6fdJQW6bLtuGLZrOabQAG/ybCWL62WiumSqGHBTw
uf6720kqKlLWTPG/Kvl5/dqNBqiLQCkerqlyEXntWjrfEnNh3b/nUqZ1wRRIKXgZTHXOX5NabBwU
Y0SWCnkR6aQAiDEiiEn+SYXauCigInGcIqhpWoqCdMP5/db/LY02+wkzBwTBrZSpcQtUMqg6gXDV
JAwOOgazw9gBm1uNlnu+l91pMEYH+iyDpsdT+BCVduCAjdz7/ddcfew/zmPmpWRQSlILXCs++ABs
Fh8l6ynvVr+vcf2d/1hkZipbNIejvFW4zzdl6nTbBvZSWRtg6GF2lzg1sxt3olSAHKsGfZslHeir
r1A3MS9NIZyhz4cLxwbTnxLKEf4QTDR2dhMvMhNdPcbvaFyfP3RLsmiYsgTXSnYYBguxk84Z39Tc
bR3yDjk3lAr26VK78+rOMK6J2UkKiql5NTk046CPUbTywbuKTLnp3vrOWLghf0Nep/v6Y5HZfcVr
yYJI4pEv+rtGPVQ5UCBtBhw9mAfppQXR7aCPoH/Mt0mtbRQLyFCQrOomJN3C9x7zURp5iMLahYFZ
+rJ/o0dmv212fRtSa4RliF4NMMXe4+BXsV+8D8/THHe2DNC5Gvb8OIrZRS5pwpUgwHlPUyKlBnwc
d+UXzVacILIxPYq62sLTuXqxfqw4c1QdJpc7FEv+bBD0a5OzArA6AkVP+1gOdnAH67nin0tG6np6
+b3u3HOhIzwm/VRDmAYu+Ut0hIMGllOBhnn/ZUDvqn6Q3EV1vukqzYsKIBcDgwFmgRU813/3ClZA
YzJCCNMP9wgrdX90y48Kw6y5k/otSMV1sNxOKmYv/5MZ/LHwzB3pnaEXBKybfiLMg8mk3WDWu6IJ
Nr9/zqX9TV/7R7LFLb0RhiRif8zyVdase8zySUkHMuO33xe6Wkv/eZKzR6srAR9Ejjpz5eWX4DDp
FVd+eyqc0JU/ksfRsbbiUXueqgTDOl+Tm0WQ89X858eRzp9mlkvWUOEGYUAenYMCojexk26mPvES
9P9v1McfM/B9b2bvEjRsPdE7mF++KY7GOtgoNxMXIlmz01LWOv3sv67od8w6L/0ySRZ9XjOY3LA6
GGxvwm/m+RugrDeqrtm/f8br2fmP1WY1CCkGPdoYwvbyZngVhO6NRPb4OHqBIrxRC5y+ABpAZzda
y52wGVe8aTespk4EaA1YelUpXWfRVy53dwu/bOkcZk9VaxC6GxbqQNOsU3MUd8nK3KBNDX4kZO0Y
YPtT9zkvGqar1+rHicxeat6YOuZuEbnHEQwBPYSgag6aclPorcfoQwUUBGXvhsIdXXlY2PPVNPvH
2rPn2xG5NVNwOmLP4wq0EZmtbxC2bnpfOmu7xQzzqnf/sdzsDQsBKtYqxwuaYlX9E28XWnfgvECF
dSUcFPe2iy24pa86e7RGziUlmgpr05IWuv02CB7zIwW77IYrdg5tronzL9iVh9oJTpLfbRiwyxFx
zBXyhHW8YMeu5wk/zmD2smXJTKJIIMsu3d5tjsp6GvsXt8CaLJjmq472x0IzR1vqUgwa8Cr29SH3
h/BxQGV3ca72arn6R8Y7rx6DzzWT0Sn7x/mGqp3dxYepnyr51IHA9HJDc3HFWX4oR+A9kgfUq8lN
AxVLZZ06YtduG3fKMJblQKdj+sU8/tF5/OHhlKQNQM4bJv4kz1kd6nW66TbivwdnTgb/+2vN5xQ4
1VLJICXcm8pua6J7bd7bWtOvwV/iKONw+f3lL1yOP9iVH7vSmrCrh36q9cRQ4OxLv5TQZ2yefl/l
ejT7Y1cz+9I0WpzlLW4HSLbt6kjX9TpBy9va1ofMWbSkS59qZl6KEcOx4wBLCpzmqqls/q7sYcRd
66CUNtsgprVLJzqRNZLg+LTUB1vc7MzUgJe9yeXsT/2s3veQPxnXDG9h4i0iT4urXXcb32WSmSNt
2ciaQEEx/x+40BAoBh3UmlOHb8luXzfb30vNPGPUFJUKAGLkM4t4Vdx4RlYseN+rceSPutLMCaZt
K4aGN5GfyycSv2NAz6nCYywv8YZcv/ffW5ldyJgE0EqRkHdklUd01ADls6kvlGSuX8PvNWbXcDDb
RB1oPX2ZqfcMfh5fwYDYYm5x/bMYMiabNEDM6Oy+gTIh79M0SeBJ/sAoyQN3Y5BXda7c2qmLWHGx
pXz9+L6XnDkvrhuF2snwprrG3LRBTyO6qP2SyPT1A/xeZfrzH8YJxOytwSSKdyzJK6IyNxINmKw0
pw+E20MPArGpW4KI/ndrdT3FAK/1Pw90XvPojNGqOKKwP8lw9jGuBq85tOfmla8kRzvRbbMZMpus
ZXQ9GJqAzW6pZf83/OyPG/j+CTPn1pMwSyQZTy3ZMIxuhidZWjeSPYnpTSUXrT4aL0sJwPUO6I99
z0wJ67imBj1MyYRNCtH/DF6MN9bbXYH6P6o9K77Ljvo7towugLIZYMqRsS8mItdT9B+/Y2ZnRFeW
vC/+RKMhhmZWUDaadKSm0R3N5Zhe5ZA4y6HouWRMFy6cPrM+nZZbVEr/9O3KzVQ8V31UBJarLVet
HGgbLGoSVcOT/feLXUgS+GAGhrodqi0G9INc5r1vqneDouAyTc8En9bHUoP/qpn4sejMHAV620l9
1qG/XYO9M0VVLb35/eFcv7U/lphZojoahIz5/3+kTlMRKWYO6EPh6QNbbPlNcFzy9dP/8a+o7MeK
M0OkqGnVxoJwX6adm1ePWRi61DwGxlcVub/v7qrN+7HUzBrlcm4kmaxhKWBO5V52oCg+CV+tfl/m
73HD6el/rzOPpEmdWzytKb4Tbn2j28n9pMsudhCSjDedm3nIC/HX0t2/Xsv+se7M5JBSFWmliwn/
kQL1HjrgxcTM+OizwzTS2a1MoE6h3rjq1ub/BOr7uemZ6RmKTseMDTbdr5KJkHPVv00RNnGzm0mD
e8nULTzAeZQtZZAmMmpcG6VC/NlX+I61U1EEaZjt+f17Xn92BiZHwa6goCn072+d1RXYL2p0sJMI
mVADiisiLyxx/WZ+LzE/vF7Nc0J7mBPyMkKTktd7PixV5K+/tO9FZkZ5kihsaw2L8JEfC6OA2Jmy
GVvdz8t8DYUx7/djW1puZopBxwnxAQITSXOy1jlapRom4YzHHno3bWk8/b7a0glOf/4j0qiDcAQI
H80iNX0JJ60s/qDWuf37Iks3YWaAI14ZocENYBkKAmg8hlqK/5oW5Y/t+P5I06n+2AdwqjlTMXXq
Z0l0kTRxQ8v84fdd/D/26XuNmcmVU9J24wTJAMcDWBgTRwVEwFIc6xYDFJ71JdgKCmzOIuxk6RvN
7C+LUJiTOjRWS5ddZKc6RrvKrz4lD3hKLz9Hqr3c5r4eiqj/2ux8EFvvSFxGBTaLvgjQzF/Vl5Hb
Ibqq+makYHJzWvzL4xTWj/+1Ms30LTUNBMWGgtH+Ob0mevjpGHPYY1IGbiV9UBUJs8K8hc852Z+/
POiPZWafM86EFQiwlSHSrDfNYcofe8dCpiKvpYWW/vWr82Ot2SfUaKmEI2gh4WLaPSRqyWVKyzW7
9SDLsK02kxb2oq2/Xij616p/0eOlShGGuolV0aTdFNtp0X8EJcltBlEpf6m1ddV0/VhvZvE1GkAI
qgaJRjdGUL4Os9AFI31o65JsuKmWQJheE4se9Kp1+cYdzFkKYgUdPLVE7FV5EC0EeHzqiEROcK/Z
oNSYgoalF3n1QX6vOH8bBHJcgzbZM6gLegFjNgRH7c74Wrigk/f664L+WGZ2nCDSGGsrALDBuJuI
1SpfPHXPpj3izVnuYsNlcmO/rTbzpYQGGBJOAbstmduv2DpMnAk2rhFg3LRVJhx5sRUKavurV+bH
HmfOFXoTXdBHaeiLlFqroS0Hv6ibT6U1faqJYa8wiPB0bPSiIOh9sKjnHu1B2SrpnQOFQ3IgkWg9
nrDC62uS3pRDj5wJ6mGslDcQmHOkECPN1fA+GsQJOmk3KmeDvafqc6J+FE0HcrBqBLrNkAdXFMGu
acSDQWsnGm6h2qDZJB7LNbiwnqsaoDBowEK1LsCohTRqK00Pz0YY3OepdAlJYCcQW9DScgUJtXNS
QDy5euOowEn186gejEDckqRyc1nYGqLJvueuIlqHmuFN0VoXOYFSZJ0VkgO6uTvaQyVUHmx5bE5Q
2LSbKLRlQFhAbeSbrDtUSfpq9vVL2o42pC09Lcg/olhqbbU3TszM1qP+FoU5lPS0lQUM30q1usFr
DdlCa4WFOkJ4mkOYzzhBpO5StOqT2hc2acVTpfePaQRi6kCvPIvFhyHBtKTWokms1TsRX8Y63BdK
u85Gaxulipt0Yh0rKUYrg/Y9y4vBob1+Hrp2xxgIEsbMGzvTbs3yvbe4Zzb0XsZAWUHe6oIn65Er
TwXItkuozWWVeKKjFIAre3wKK0wJJdBfyLSjpJBtXA3uWL2FebURMTgOQfgpG4arsOHcG19SZTo1
VEYbyCgFEFAagDypG5tIrZdHELU1swMZOk9m7w3atB1BaRR0ZXWxVVo0BXQGGrUu3oKD1SuHYE/z
9C4q85U+QCYSH1ViZgXp0d5udetR1OpW6wUkgJPbnp9Kfd8a/DVWeqhlJbs4rrcwuQe1tAYbkdxt
mzXbxowg5Ei3uOzroUx9mauHXqdrOqLFl6lGa/eDWTggWd4I8DNmECRlEVQII2qtc/EgC3IHAb5V
1GNKzLiXIf0SYSyugShxAxMrx9GDRjtcP0iKhl0FBUPZjYYntXvU+YsVD6e8Umzkvxt16PxRQBFE
sRw1tTCogVFFJSAuLTMD3OrZhgcjcyINzAQthsYxPUuio+jEBhGIY5B+KyJr25HErRvTqRjbZJK6
y4bikEe6O1iqP+ajr7N2g3vniZFugugDtnKVlJqn99YpBU9N1FY1ssjxnrV3atO5cZTZQn8pM8UX
xERwUUG1GVPIUL7tI+NGL4qtPuB7TRrT4/Ccl3wDNOMqsZRV1hGvVzLDrgf8HCi76MqmDlNo5TU+
Yb0D8Uy7wx1v8teipvdhoNyCHtovdIgjm131yFXLD1j9YanZSRrGBxUip7XInX48KSbEMarCK8JV
Frz1gC6ojdcWYKlOEShIsquhYxsq+SZWQr8km0Dt/JTEdqmGmc0nocpUslFRsYuyuBui8ABsnF0X
/TEEFI4cc8N0ZCk7DASoyCa1UcvzygRxVXgozZfGzNHxLFF+2hsjcwcl94R+IvmBSFCxHiH9mu/S
4UbpqGtCeD6T7nkd2pECkctR2+F2OwUDTj9+KRtMaeRf/fAYsMtg7gnEkZRuwF4geZsKN0hAgI0m
oAiPhVk5CsGzwacC6ZdrFtGaS/fpuEl0yANCUbjzulxA+fa+F53dc3lD5UulDnY+QHLWqnAnIArN
QUQUP5eQts5VxaPg02rvNH6JcY/y/BHwYo8qNwKj0SVurAIh0FoYNrirTsKod4HG96LgdgfO4Iqc
OZXtsdEcczwDeO22XPYoJn2bDpq94MsPB+bVrebUagC94QdipuueJutSv8TBWjSpS3NIaZhQiDaI
m0JvIukoZIvBRIsqWjM8q8BuGZANDVBfwKO05NvOugTpox7cQpjXVgBYF6AANC8EHj7qLyyEecf4
a3pblY9lgJpkZHkR1AZLUjg53ovRFG5oGHaEMhPPNTto8X0/ocjqqvF7CgxcLz+nUB6HFIpdCnDP
dk9Su0nHU81Ml46Ya01v1PCBNmjRBo+RjtLf8DqwEY6O2TwzoHm7lSvD05o3Iu7UuEYhyzf4xVTP
ROVOVadOWiK69HkL6tUyvql0bW0KCA2kss/GaUHFjqvCtax75GM26W5Ncz/dh7LGfC2/Z6awM+CC
cyHZwgSsdB0MAETASWmynSa7Cn8u1RsCPT7QI4QGeklgDpEtl0Cpc5BMOxirfW4euXLsTclOpPux
300yM7L4FObodeMrOIghp6D6gwxGlNh0w5HC0T1r5LXqUeONCZx3aFuJ5GS66SVKCLXS9yb9hGyN
A5fgcBOz8OP72CVuJAOiFlrAS6R2AW8mW/eWrDtFC6R8uTGlt7S/jXTVDoIjxDVtwOpsA863lXqP
g0tf4tvaOBsZxz8JvxuUXZWYjxnFlew/i5batSxWgXoh+Loh9lQ/tfITp++QlXc6eRe0hktxh7s+
XUc8g5JO7ELJ8NhQ6JmWr5EqnKqF4nP+nrI7TLbr7YmOL6NwzfaiAueNx+vzABI//c4yvxAC2RWc
ipRa29QIbA6JMcJT12LAhZXvQODbgxzZmK5wmPJqtq1txfJtnz+HHU438lspgbhqvmpzDhHYzB41
yQlhjpocLbG0R1zQqW6EsKPr30KKWILo65KsOqo7GR5byWJbBlpb3Uji0aLn2NwEWC5IDwmEmfV6
sNORbaIkdFIuHmgVO7GOxera4aS2Ky7jsPZZqu+0QdiixKRWMDjS8JSGJ14ddEhoxKRx6/YyNmca
nDFf7lBp2zehXfPbIj6H5AxN2Yrdk+yedi8GrnW6MsNjlOwk68Eab0ueOnFx6fHCgCyWm5smTp0G
FM5BeZQCAhMorSLyanXvbHxtQJsbS2da7zTNmExqnhzT7FSljaOTG0V9yPTYKYd1P+5l65Kmt5p+
z4aHVgfsERc5yj4pSC8yc60DrDs8ydYecuEo+IAsE3M044Wnhld15DDoO1kanAJ81tY+JHuiH/sA
NA9ARQEhGSOKs8qnBFruYRc5fFDdOjZcAyxKqrYOI+oX07+CwhhRlAeeg1cdk6cxSWzLiKFxWbrU
6qHj1duG1ruRoXpjAY59WkGPvbZ5oGxzDOZBW9WGxrAfN8BPBI3L1NAe6l2eIrrrGs2VIu095DDM
DdSFSehwTGbwDpN91jkcAa2k1FbFSSsVO6jucqj4JZltwiiy5iMLcyfqMIkGDb8yumECb4bsqhRB
SKW7YX6Bhf8yCIq1cYsLO3ioSDtVvuZK7qaR38FY9PSJSIndRWvLvCukkw6SodA8l9BFNHBLzeBD
IcStjNYbVYToUnEKgmpFmL6mWXvfW+NKaC2UUaIx9npYpD5oHM7vICgSDSPKo1Va2SRR32s9san2
HJNNCw8QV9uRlk4vUw9Rt5sMu5xFdxLMVZu95ORCS9w7NvgyIPxjgtesMDdpqZNJG4xxw0VAH529
JZhwjMXtWH+W5kdunbIqdFpQv+eIBZuOOmHLNm3Y2S1sY1tG5yiMfKW+HdQ7AV5xQ4Jin4Fvh0BJ
Q2zX6ak76OcOtBZdvzaVyM5EDIFy5JDwGJg6sbXsRoUxMgLrHFjpuohCxIay+pBDxnI4SupDl7wO
+j4cHjlG5bPa42bikBCQFrBctHgDSU2cVD+S5j6z0PzkuEzau0E+xwqC3OoH6Y8i8CGFYRcWA92M
sDtOT3r5WuUvrWk4TZBAgqb14zpckRg2j8P0J06jvCSlAYvZrExrz7Rya/AnknR2VZ+F/qxKj8Q6
QLLABNmQcShbuJXyIUG6oHI4IQQMkQlh11C38/qFgZ6j6GKnii+x9pFlcGtBeAHMC+EAMTwmtK0B
whPADFelEqxU5VhL9RmRTtQXq0m2m+GmBPKzOhpuyBHDSveR8ZjpF8ZzqK0/iIFtUgVo8ALLT3eU
KohzVddId52Cu5lAeLN+6AeI0w93cswgJH5H4AgFexmG+xgkqhpTcTztvgGFUducBy2DLwptJoG8
rkNwZOJVarJDRHzuzW1RQQ3gQwhgObBvhGKe0TFUoaPSg0QF0rtzhFA+ELWjYMbZgj3uxAvhL9ik
rwJMPRrPJL4x9HeZPqbNWUgXmj7luGequIn1d7Nkt4hh7LRDDU7NnSS901MLCetKjqHaEwCwZokV
GRM3yIWd6niJtFrRLFpDa9XOyhYmM1rT/ovAADPEqP1T3b8HYKDJAKmLok9F5StT+5CDGClOvxKR
Ah1t7hXSh4RLDq5gW+8RFXbCrZESo54DZU3d5sZrnluOGJE4lfD1+GAEfaFRcWtEgxxPUh5MlwUw
UtJLzDL0bDpHLTx0zvFYNFtohaNF505DyGohGFHesuGONIkPCIQtifeCbIpJe3hovDDNnIF+qNkz
4E52aonnQkHRTDxAOfYul9P7Foww3FTsCNE4tZIT7Y/IwHCbHqvyqQ2eoZ+17uInffychiHM5C1S
TnFXOFbdORY+UVkhUklt0qClm4p4FbX5OdMDdxDKrcrUExqHu26M1zW/a8vcjqbN4TVr7CmN1M2Y
Zx5jpVPq7SZC4RmhPLHlCgxl1RMIPjyFP6sGUsx8iwBXHs6sx7NpWW4T82AU5NiH0J2vkA5RmFkd
sLF+I1Pda5C9pmTclTVzc6hclbJhQyfdNioBipt9RjVvYJ9DGjphcWeZoR8KgPmQLygToTOa5WO3
0zBmXynSXg9CRBFxCq0sI0A3u8ovaozvWTBbsr6y/o7Hb5zhrmrWSrckV1cTNwMmu8AY0VjIdkgD
DwXZnRHdlD2xTS3ZD2nncBUuKR/XISJFMylvpTxDYzpzKowN9OCRahmU5dJbFfpcFoxIZKAqgmER
y0hWajLcjfBsQh9RcUEEXYDtCMYKAvRuD9RLrb2EBmSgZXqEfJXTVeBupr1Lu/ykF3STxc1JqXEQ
0Xg2K4C6gZ8chp1MmJOUO6W5za3IiUXm6vpbwVSHyvjhw8ZK+T7mnQ0eIexnXGlZ6RoxzkxGji+q
wJf7D4sHqJ+oNodPLcsvC38jY+bk8Yg8ASFOsycWw2BVtqrGzEXZiEOWEiNZoroze77OkEyTcXCI
RmwSlaDpyWpqlwZYakiIPKXvzNAxlQ7z8whek22KKa0kuq0147apPtTkdkSloe0hLgBotTEixHpP
tSeGrK7LLhH9iOA+wt6uRO+WpLdVVX/WQekg0cZJMTVuW6yMVwMtOSLBsvb6lEJAW84gwzjWQHwq
Fcyban3WBgcZUqnIB9NMV0DpFLZWDWsh85NSBfF9wHL2DiLwPPBoWCMjlORoDWPyXoHRAa99OMRj
lqK2mjZASoOocYohSsM07NGswKtVpwUSlcpluBKtmd9a6PoJvXqOaf/ZUsnLAsx3a0zrT6XEv9SB
XUguP8ooGCu62KNXfye3zVZldJUqqisHuhvIUHirWeQFUfZuUX2bZAYygaRHGMWN4kPP087Lhr5z
tc4qthkUTpLeHFze5WQVYrQDfOjIfpFF4p0fSR21rmJ0+HUDLFITF+om6Xi5lqzQU2tQNKaQbesy
+SQr5VoELeQz0vbOKt+UNgbyOjvH1AQSO6O5p2TxV84tzRFyAdMXN5lNc/7YiCpGnFrcjhFqNDQH
UkjJb+qivBnN4iaJWrCEGjV4i7PiRulxlgPh5cpU+Fuban4/yKaDMep9mIMZMpe0wA2s4KAOFcpv
hkejYxoh0lIT6SI4jAqLdmbS+Uxu7yOLwOuMa6towa2FyCkX0achaY9trrh5C7r+PFzXVuEHcogY
2UxPBfQlIoRpSYpJnrAqD6JQ13J44MgZFJ7YHNifHOFYp6/TALLg2iNEFpEY3Enmi4LrLcFORtpK
ttKDTnG9tXNAek9B0h8LvyavrQIpy1BDlmjaJkfNUntpBOpHY2K3BXwK0vQih0QLfei7Gx7Juz74
0vAAKti7Ar7UzJX9YFVrZZDRg089EUkoROHCjZKfobxigahSZTDmKGmN1l1NwaGN0msZHwftA0QZ
BTFcQdZZh3Is/aox2aSX28EYUEF4IcgC+1ZedQqKB61NFQjjhWINzGZiD3G/gtTCIcwunEyUFwx4
ytzjMGBA6NhCgSGjt0or32hjeJDlxDbbcyddTBrvwW6HfH18hoKarr+CMcxhU6YUPCsYSM0gSdjc
mzK3KxS8cdccrcA26+yiJDXSHoJtM/y6hxS2LnpIOjT8unADgUF0t6EZNSRuEj2X1W1libUQPuTG
tgExTlmvHtPiJWs/q1ZdJaNkR2KPeppqhf4ABjwu5JWVpE4h4b2r+LBBstI6FY8WtlUtH0YcDdU/
NYW4dYqc3BKwg+1Kh8BDLqX7ruR2QE6F7gqpQTj5jKDZUVsk8VEl7Br/9RAgCBAQSgzHE68xFY//
cRYbdidPfet6XyajU2rBLYP/M1BbMdhw6tKqt01SNk4YireYxiHC4GyDqolKL4XS7DDt2iApGz0p
AHgd6lgj0igTPfcsiuDjJLuWQLGXnpL4MeprZ0DLvG5eqkjzgqE9cJo9UIjZ1wZkASFlXYONJmet
K0nR18j1J4PLmLgqVqFB7tI2d4aqWzUlegKsNldK3d4anbnRzeRGGjpIKQMPH1Z2b+kbE64uZzEk
FG54p/gpcuWy7HySP1dWreHbp5tBGf0uROV8IjKxDhV4JVFORulXbKoUpIDK4AGaf4o0sJjqhlfC
YlJU9hIV1ThD9jCefQqk5JCUsIttv6vZRTVvB+W+zyaWVYTVcf8x1TpboFHLnh6gco2snjoBapiK
XO4Dq8crIBvRDE5pUrfqzC36Se+yDI+d1rbg1KnrZynCgC5Gc5mGPL7NjgY4EjWYggGyKQ3ymDwr
VzVrEKnhrWOQtkHpVKiWk6LaIwg4SZLRj7vwrIHFsAvegN556Jm+r8PgKBXPMDO+JphH1WSv9zqe
0EuI9fP6q6oPlEBKbjTWSmjsWMu2Y1PtkxoSI8j1R9GsLSneNxLztWlSvcWjY2b3nEHIWrVkaDpC
wsVs4Aoz9h6DMDEVJyrnb4pGvZKDL6ZqyR3TMqdNol0zxFtqxjtegvdeWLsgRlFRi7whic4yMeHd
g8zpmbRR4C0TFC0GTfsss1c1eU1ba2OgtqdSlNCmyhJ7YVbpmpAC0WLUtUxgvHr1rTbE2hKtK1MV
ryvYpKlqIIHQ1jDfjpJDM6FWb0SanKsp9qigz8drzGGUuM+baCxsGcBflMOcFn6gIechAT2StWqw
SVwWv0cxsWovBhyJRO6p9BgCDqokT6Okugl8DpPlLahq3Tr5iEqUEGMv0EqYStQzyvtJdxdT3w6K
rUh7DMfSFGcIUL2JBq/uP0gFxvoC2y6TFQJsp4gHXwId3WidVTN1zALfnd/rON0ERW+z9WrrJSjF
RkPS9n+knddu5EiXrZ+IAL25TZJp5U3J3BBVJRW993z687EaZ1qicsR/Zm66G2hAkSTD7Fh7GdyC
MIooNwPQgK+UdjSVrp88VuIvpfLthrMf9U6KumQg6K62HGUgTj4i28QIAKIUZxTaTW8OR7hlm6w8
GUOLGahOoXSLJwQK803VP4eKvqnofnWi71RsBnXdbzhBjpPV2rkY7Y0J+1Q6ckms2L5wU/mybSgV
Z82p5/gyc9H1rOMUgEAxqw3rQetAY0+R3PGXpk3GPsp9oWfVad2xh/I5V7KxcsoVnKqKn2avU0z+
qoPCzoP3MfolDJbTGYesQNVthpteeml81ZWbmMCtWyGZjpN5HwW3pvzD9Eo7lsHqw5s89A9x/Tuq
om2tHUMcPZTpJZfYMwnHrlpwUylm1r6m0MuyaC9L7DKQbCFWmBA9uGGD21oB4efBdSjLtk/Ueqrs
IvM67a9rxJSp129CPd/45W6ornTvYlLfpeGuw2QrCgpH6zCS9TZ6xkKUnwRqR6G5r9hrRXJFRRpH
yqXQX0sWcGqisd/1G9l4UzjSkuglofM2vFsGVoza1aSP2/kXmZEzhI+hUNitnHKPuBWra0v/HZjm
ZdxFR6N9KiLKi+m2jp+D2LNDCU+h4laHdNA1l6V3jwaKa2y2keJXWfWOlviomK9tODjWROFKW8Pi
UFH0ZK+Ykp3m41XPPVrL3gS1PkQKjSHTcIviZ1oF28pTqAtDpx2kjeJVm8C/zCtlr1c9vpXmRiyf
a9N8q7l5xeWzXmWbtgpuiKzdeOpgx9wmo+ZQZr4jAXylnbGn4MGMditQWdcp1itEZavmeyZSXuCy
YEYtV7LpuhPF/ehf9arp0sF0whZcaCztmv4MHpIc6beBdtnCddC0dz+mRBEVV9UGwv26k1bdxP7o
Jsqp0JnPVAKp8CYXL9NgbmTt1yifhFHg0qw9to3w3gcX0oQhk9yxPFtHFfJNKb9kEEay+jkxFYxs
A2rNEL+6eIOrHHiueZsAw3qSdycKtW2N44bmDYvwqaUd5DfVxuD6Xua94xnc8s1uT2VDn3O+Y+F4
DbIg8masP2FRu3rzu5RerFB2rDwHqMe4oHqWRpomnr5Rh/s6yR0p/V3qb770JwBDSJR4owSta/UX
7XBZam8FV7qomey2UzdhicZ8PFUdXT8Vd00hdIUJraV1K1QXmlWcApr3mvwc9+02qB6LHt8/jMiU
YF90P6vkxpqB0Ki3i5AfKUlc8QSQ5hbMrDiKsQFz4OlvU2hGR4JbA5KWMgV7q7rUVfJIxnKTRpMr
19w9i/ooep0d0BWKKnMviv7W4uEmJpKSBlvJFBy1m4ADCgdNzWZik4y5lRDtuWmpxDzKFiX0KF89
19TSH7GV2H4o2h5ASOzPrgsPBruLSsiz1ZDKKgOqyMDCPtOktoD73pvhWeMVIGGxi+gyjAtglltF
lpyA66KU0rPpKqyLhWMU/qFtb2upcPTSYi82Flsn+4NaAKXV10UrXoid5jQm4sx4mhO0N1Gh0mNK
DhFdPPNSTABK2Rys0ac7JdBHuBnC/SATiMjTZ2XpFkG+bxrz6EvlttQaVzcVx0omN4p0B4qUbWV/
YlA7LGgdIyJtr6K1RUs/MQzXo/2lBdKt7utOF7J7dUj6cIoUwsLNpNTV2nFbAV33PHXY77QitLPg
2aNXkosIzqdHlUuzaLyIAW0h7iu99Kvn4WWjOhiqTPXZ/SDEYqPD9uhGH8S/sedGZcL3SahG/Kjb
R0rjBN7rBI6nFKI9ApQVQbody8pJoan56mtVTpuATvvY/coj7mop3RqdHZMJ4Vmg0FNiE6nCfaTc
67n8JoecVI12DITfvjBtROQXUpHZafJniO+KOtyZxv1YlPZgDTM0A4D7OulQunzWGcsyBU32K4ov
bnEN1ZsePRgx5ABhXjCTk2b7Yt5qQOaKttjkke+OlOFSg0BsKF4j7clU/kTyaUyVbcaUrFiXHY2S
qBfsPnwqs+JK8losRDy77LnWl8VVB9GjremvgHFKcWMr4ZvYlYWTmy9mWzs99wmDAl3KwItLDEpq
ZRtlB0O8UONkn4bvntDyG9imqa0NBWFJ8l7MV6DavCvyGaszXXXUXRRQT01Dr1pDAmIUtGUbx6tl
WlwXnllRTGLm2tIq9a1nTSrdeEBypopuN71TxW1ijlB9fInD37WGzbMGpircSFY6w3DsW/qpSfIT
3uyOlqq2EIZAKWD7sXKjTOMuKyYnkUdHHDPwode5yeqpf1SJTqH3ImaQtuvXShZ2nLyywIOX5YaY
B3uc0t3Ei5r8fCsbcIMegmBwO9JuDTBNyWc+zxearOQyDdYjsZGy+oIC28qOa4WlbGI0N3V6LQWR
28SWHdFP8qT3WsAMY1Qwt4xcaWo5QDW7a+4j4OaKrhzFmVbBXOjv5I5gxXGE0QE8rIe3SZNtLZqG
WVfbAXCcrP/O4V77+m8InnYjUxEI7wqHs3HoehrFHnTZaR9Rc/czXCx7thgWmzoFbDMfrWIAWBFs
idtNX2EWzuEmStf0hBOx/tuU8bSnvt+V0EEMynwpeCxq8Tbt5W1GqlWZHooaR7/uIdUfU+syVx7r
6DYw7gxeq2fhxKzv9fhdTiUoBL/z7q4Ft0lobkH3tnsPmqSp2yBnLob8tlnsNWXYjzq3h4kjW99l
3mtkNK7oYTmX/6KhQYEgmO9yQTPCp0Ct+WOFeucZDfe5XTvtBj5BXhjbQfXJvsQWvNplNB2jXt3k
4YNq/Yoy2W7N3paxIxlCThTqO0vf9eVzJHU7LXiNQRtL2jWBzpkETy7hpqNxBmW2Uiv8p7VVusvK
jyjCL80kv1ba1m2rblvq+6bE5pF1YSbsW5mwR1u4hwLyEg+PknUnpGztANO4lCegikYK1+kZHzN6
1Zdm96Z5T1Vpi0G5lfp0r/ePunbIveLKYiNUyBXRJOwTxcdqBJLyEoe0QarM2En9jj/Qwz2glx6L
Tq68eAZGQYPmJLityH66VdqKiOanRqGGDhKHiK8NFDk7HWmN+q+pF1+I4G5GWlMPetvCYBMd202R
kRDPCovoeEsimCalesr54Fcnw9AhLAILqzSc2sjtQf9Ki0q+jY74odlGnZ2Uml00KsrNWPh7T7wC
qbbDgROMvVIVlY52HP3EftqpIIpiWm5jQwSnE7cFWU3j1P2Qeq7aU/GQ+fnjVMC18Kmec//OzIZ9
iuxQMRo7jjzICtq+R2LVQICZQsPxSDxtSWdXRPIH3iSrPtFz2WMNzO7X/VLVJ0Pv7guaiTj7u/6Q
/g7LwW5D0YVIdlLD9lBKmC716s2g3Uz0EcOW+iG5nirFrdJ9pYDdh/OtlUi+iVaMAJqSH3113Bai
bDf0B1Lg+w5zsjTI7+JOcPzoxQMn1NqJphbt2XdDMTeCijGmRAC5hiFcNhwS6884wq9i76YRkcUU
HU26q6LjUBCGnrU7SyEDPsZiMo8uMgVnqJi6Ku5AtaG8xYrjBfctXDtdLjc1fdiSIsFTvduo6Vy1
1B5CxaLWCF2rwm9nLhEp3KdxRsLe6FhDR2w3FaB90ci7SA8dXb5U+5sAokBIyGI7qLs6gHoSxVK5
6auEO7FyEEt6BvRrVBgGPR473PXD9DXFtKkggwL3rq4toOwBrQA025Y17Hq2nNYvD4H+gK25G3uC
ndTBpYQyJgVwqCfpd6EqQGw0GyTBnXTt2ksupXg4CfNkCNnm2Z10I+JNVLSRc+6zKR1IifyHRJ41
jSzqLM4vpPyxihJHJF9mzOrrzBifjLB8Lzn1uQBMmwk3uZBIwJSuawSzy6ttWFmukOoXvjgAxCEs
G7yLOgz2agYfRor2UsSGNsrQkAEXJlpeNWBgblp7Yt3gCdS2rgOZ5Dd1XUOngvdhqpssYbMXfuRy
AwuOd83q6ur2bsKtWAIJk3Qqp4RCzVPdtEvuFPptQ2nCk5HomFCn6Noe6Qvd9obJlNE8NKRD3k/b
NNDf1Gm4oCvDjPmZthqBEHMExM+hQouj0zoKx30E2cUPTDg/6UkWYgAj6b6ujDuFpAZy6uxWNXZq
EuynurxWBlzHaKIHMS6RLE5MrDdeQiHeD1Qo9OjMEg/7NPtVDuNO9sRN3euHrjNOQlfAYyF/iDBw
ZRCPfQLQMCnHtq9PoQ7Zzar2USLA8upu8ayOaWsW9yLvZ0hDW8/GPzSKk5nixjQK3Lq+8RWqV6Fy
oiKH1vmWckx0lbXXxmc9L14TjE+5FUPjC+0a5Mshe+JvQaRBa22si8Qrn+O8sGVNulL7UTlORnlR
6tieAC7kEF6StrHV5nKgt2sUKC9oTPGVHYvWVuhTF46J9FCa0y6ifih65FoBNLhmOEpl40SMERt/
2FlcFNycbmTdK735os2oU+ho9WkCFiyH24aLVG/E9/7woE5YPpKRBHOSNaBSokmiuJ1MTlufV1hR
PGv03TLKT0vsD0HB356ka033cDxULqPG4E76pgjIrGscPugO9lxbYhh3Nf2fji5vEJm2zGarASSI
muBMYr/thfRBmylEYnuh5vFDpja2DxYj0Nah22DXSvUQqRY5GD6vVzH+jJ5E40tyDDX+Wcx3var0
3iLYR75PiVMJjiGWOOAVF+l4kEmLEDlP9fJA+wJsspmcAMupqL9P+2FnsIIrorTzGNZElQnvzdQd
fd9Ld1SdGjy/dA/HbNhVlXcpB0pnN7r5q+Xh3S5sI8ejnNgPqS5uCg3EsO/HAGpF+0MPg9t0qE/6
EOsHKZWPEyegM3RhQp/Af1DL6a7Wxv7HENb5rhTGtzDPuOQG7ZsiiVdZR8lZJom0lZuxOfaWRIuw
Ef2NFlFREzSJMZsY3DVFRW4P0IDf0sFp1QuILrdmJB/6tHrgxnLpzd2EssNUtFGLbj8o02Wh6gD6
NSux6Z3GGPn/XoXKUdEVOzPmmts36HMJ7UGQujfKxHLTppRlMoidHflaZIuJdKFkxtEf5PJSqkXg
2EIm+9JXtP5UhxAxVyQB56IjzA++dwtxWJaRQNJaEupob9qrccM5o90ZDVWxRdMArmij5u9SXdzm
4I8rY58VCHwYe1ZFfJBYSVmfB5OFOLx0O2dwQD1uQZqO1YabJ7LoNXX/LL/5okf4MNxCNKblUll0
JooujaI/tX6k6Y0p3evZSzezGTg8vn+8s0KED8MtBGRDo01NV2B+lMRbr/PesOLeK7LKFmLeJaF1
//1oZzUrhmTINI4t7UuMfSCmSWHQ8NupNHE567Ls9/cDSGdnyocRFnIOsYZHCWniHym/dBEe9cO4
JQ1y1cB27VHmafNhWoRRMwZ6rIS7AEA5bAQgm93Ks5ydeR+eZTHrVbnRMjnkbQkwIyY1245qfUy7
eCvJ1dOglJA6feNisMqLSFHvw7F9SavwhwBOsfJDzkrGPvyQxRLw+jgTG7RpMMylh6quLgNNvZRL
7z2m4VtS3iZlvG3onPdm9ygQ0r4y/jznv6yJD+Mv1sSUh12l5yixG5IS8yvIrhjUx7tsz0WLCNrZ
pSvZaYfvR521ad8NulgZNPu5g6kicrydtyu23V7ayVt1vyrDXpuxCz1emMaFlgwoDrOLORLZOxiX
5aFibwkuv3+gs/ItrIYUTeUEoSP0ecbyKN6g5xHTSXxX6zffIELFv/5+DOnsfvJhkMWnohoe4HjP
quFUuTXoXsZJ+9NQs1+D0l5O7WBsxC667GDCBhLtEM7Ea/ROgKEG8EcPR7SDCOlpF7FHg2Plt539
oh9+2+KLSqnVmzWN4x3SFBd46VAEzmzUgvYos+ODuqWfBsxkw63CsTb89f3wa69/8Z0rD9eehMhA
NoyfY0k3UJyVDpL9/SjnBayWJWM5SaY3zsSfv7IfD1E8CFm4U19HsncBpuq7Obu82+tOuw01N3+Y
DSfSp+/H/augXy4XC/60JsmkiSvaYj8sEr0rJIMPr23CK/pOZnHVt3e9sitv5+D01iHx7s2THHC2
y2EXXI0OV5PqJwZNklvfa8fpKG4bWFSu7IQkBIhX3/++sxPz4+9bbKYe1OzeyJRo1xFfrb7T9keO
gM/LjnyfW+W2vgj28I/1X4G7Jg/9a+Dw3atZfBJNAhqzarYvkj0wOphLCAdy2B/hguINjjpp2jm2
GcbreCO4lm3sph/k2m8CB6ATwsuxCe3/YN85d7p8fCGLlZrSFBrQTwS7/kgD14U0JWykuzlDODoG
j+Nqfve5A5M7v0SbWlcN2VqsPhEna6VoKWyKCEKleIdJ3coCPzuCKqqqjjG2DLvp89RXg0EpmmrA
U77ljbW/ZWHafj+L5nfy5Ut+GEH+PIJR1pHcF0yicfqphXjcjeW+gXaPVmzlWc5Kpy3VUCSi0hRL
Uhavq+trv9PHHhYX91WgVLIQuPLNmWUDlzrmBoEWMI1Xxcxn3cwIadNlHWtxVVYXbzFohVRVYHlg
swda9k/aM+hwSgjKbLO35ld71pT543iLd9oacRb0AsFNvVzQmxU9u9OhGeL22hYHMRfeo5q8Zx+h
WC29Nq116pXsUAJaRFW7F5oeemlJb1p1oZQ9Q87cff/Jz1SUXHBlHdsehUYU+TSfv7klgupkc0xO
PbfTy8TYV7kGFbo6yCE9uYnkwwpJFaIjkLRq6N2V8c/OuQ/fY7Gx6mlQy6HC7qFX7E8Fnl8jSBRp
sEKQnZKqfbFAN0ylBTJpQciCS3hnF50YXJH08NOgjzs07UrI6FkzV0s3LEUFOeWfix3NMFVTLWbr
2Jy7Lj3dBy4MlGRmsQn+jDfkCN92bnVlkrgV3ks337+QeeJ/WYMfxl7sW4E1CkU3u+1lxl1TPrUV
6p7sBXDBDZX990OdPUxxY1AMkQsLdi6Ld2+EqtEbc64L9LM5x14BH9jMVtmmM8C62hDOdkX1uZ4l
f64o/DjwYtKJYqz7loFh6mxh0HJ4Sxhrqv+BsdvZPfPDEy6+pFLlPpAH7sqsKDCxFDVCsrJpzn/i
ywf7MMTig0Vdq4ftfIEWElow1oM3DEBRa9XduXvzxze22C8lHwk8SS5cLafoRdL6Y5KmrmfEttan
Vxpod28i2Px+fpydioZKfIwhq7poLrauTFKzMfL4Sn1aQpprH+kz7lUkBxHMnyhU1qyFlPOv8t8B
F/MxatREbRWM0qSu3mmG58hxtpW69MoL+62QW69qAwfB145REd6UVXRtKe0PGlYHwVeOaR09mWV3
yDv1GSjtoaTpMPQJneTarmthKwkwvOFAjvX0QyTFJtBQyMGYSizEVX3gZTDh6AA2JjByBXfRj8f3
IpWO37/T849owhbnFCcTbGEZUiNp5JDlnU4IpFWUC9rbGD98P8bZLdX4rzGWyV8Aj2Ygz35zYU7z
DV1ASjMjfmkRBHw/0LkbB4kDumEyQ/CBX0xKTxkzbZDHeRlDJt82+34b7OXV0urvPvRliX0YZ3G3
8NpxQJc1zUZ+op3cSE607X4Z7pyQCcsODu/KxD9fJJgUCKIuWZa2rPajKDMr34BjXv8RbZrUTvlO
pTKnbMGG3ddr+/DZxT0HQ8iaTmWyDLnpewVjgBoroOBQIQlFvmAHb9CIAQGUvXVHZK1ym9XbydVP
2aW2cuDIZzfjf0dfJgiIXpmXpLBgEYLWB5nVHaA5VLDNcKIj7FxJrnfKL/yb4WdxF/2vEn4oQERZ
tlRtvtQtzQO7yLOqtGVnkwT0S2Ok/Oi6DJqoepPkqPbLDqGPBUXUW8vL+Ho2yJyzBLZTCkqW+CVt
pBti1ZSVYNdq3s+UZHEQ7vH9+xVyZiZ9frrF6RCkSqolMgcQVBdHtYk9vK72HYZE+bZ90lbW45mF
8nm0xYIMLL+Vc4nCpXKmLWrvLfqe/e/ZrhA69O3qvP26mX0ebrEu00FURjlj3s6xUDXAlbT3X+kh
bpSj7CTH5t0nW/H7F/r1o30ecrF/NpXEvj672fuBvjXT6A7d8/3/aYilYeGYJoph5gwhJLBx9MEp
E2ttg/kKOX56DGVxC/Fj1Bkkus4eTv+kNSOEBqOJ9sXjKgK38pWUxTEe6UGIdQ4IXF60uGQOWeaq
TfKoI/iXO8uWw+xUlsNFUXe3KLte8hEGWxOWt61kxK6g9e1FFVmH79+xtPYCFkc9wU4FA2nBzhCO
bS06mVnspES71CDAB/pz54sKyzE84QO4keVVU8r5z38+UT6//3mafYC3py4UfTwpSGu5H93AhrF4
N3tojdvxItoER3UNnll73PkbfRhPF4qyjgdWymyCOeGhHaCJcP4GEjjCw/fv9uvxPz+bZuB9aXKz
thavdiRTHr8ekIgQ+iU8+IE71LSd6Ed8P86Zg2MeyJJ0nT3UMvTlQ0WS0U3RX8zJ3I1X0Gtd/1js
aUo48d4/qg6M7TlkggscQkx4V2ubwZmErs+/YLG7WuTs5Q3NfzYgULnD6Ko2fj/XPqb5B2gzMaRM
PMMGMsKifeT628oRDu1xgNe1Fqp9BtD4/FMWW2+tZEUTh9xj5UvY34d6B9RtMnjnSvYLoN9qou7Z
nZBjUwKNNBX5L2L5YUpZakGzVeCiOFiPORTcXMhWPvD5w+vDEItVgjJJi8ho87aNU/8otsEWgwUX
vSR2iHNq7vfT6WsRxAv8MNhyNkkTmsmW5wnr0O19/RIV0c5EYZkIFvFukJFGwfl+yP/mAf8FPxbb
cKamgdoof1Meetc8KnvzEB4Gd/bTL+xopUHxd1P/sul8gFoWG3FM493P5NkcoBScTkMpYU63mopv
Db4pOUz0rIOAaLw2Xf+G4PdAh+wVX/fjIOl2O6RbCN37opcu86yDNaz9LMrwqKGemwzpZCJRTcqc
7UWqTmPk32ix9lYLDY4YljMGwa9M1n9MXbHiCX92r/nwSIu9RpT7yszHJiTXLLwWE+UAxeyGJsS9
hwZj5WOd3bM/jLWYIFM5iJEvEfzh/5DnzApwCsvtjvLvf5A7Ybsy3vkFZnGRQpVsWUsHwjqPzHLI
o9mHnkwtO3bz4Bg//oYdsyuOVe9G72vYz8qISwfCsNPy3usxLBdhUwvvBdk4K8909nvNQJ8pz5GO
S9hVMa1UGWqM7ucwIFzeMLuHRmObTu0kdxoyITu5zJ/Mq7W2//xtvkz9D+MuKkVadoZlWDrYNVQN
CSKs6T2a4rTyeGujLIrDqM5MMU9ml/n0ugM9TPBxbIL/8Q2eferfR1mmrmbNKOSYJgBSeHjbINAe
HAMW3vcfauU7LVHqSPVKQwxUQCUREVb/kIRczNDo1CuXv7VxFltS4oVdCR8i3plZhQtTDU06s82+
OTTq/fdPdP5uoug611wN9+hloGcZ92qXNX/d+FEEEW5THcud6TTu5Oal4+PSsHpEnjFwn7/Vv2PO
j//hjDTD0fBMkTH/MaaXNSfYGjZiB/p0+Za6pD2tWXGfAY8/j7koBKSSkPtCA/BHi92OsP9oMrxy
eDqWHR78mxhruFs0y+QslL++f8Xnp/+/T7tYZA1udUUiFkwaHBWUyNghv73yTG1lAZw/NT+81cUy
gw/X5kHJJjJscetzkuvsb9+GKovKgCbOuHZMn935/x3wbw/jw2fsxUqsi4xLNKzy3bxrBY52V9Ij
Ep1uR4LRWrV+djxV0WTuQJKiLlefGCepWcesCum6dYuDAs9Gu2qfcSQF3YJYuHYZmlfZl93xw3iL
VVijCBWVifSWf8K8pP08Wcbf6lbe16dV1+KveA8T9MNo89N/eJu52nhsYXOeT3hIu4sOoXpi7QV0
OqZs2omKNPB3JK8xJ9aecT77PozaaVOiih2Tptmau7kfK1xNVwRpzbD/Vl75gvMM/O6FLkoFE/mp
lmYGmN3OO85RNXOgu7xKbjnjc/v5VS72F18tTbXy0jlNFvLcofA2koNrICpjFHibYIsHzCXSwgeY
8Q6H6mu6tY7yZjyl182tv+oMPe8s3z31YudJWyGKGsEE/VGwD0NVq5u/H4+DvP1+mzl/1fkwgRb7
jDbm1ujRJdzORUR6F+913UYskFyT9XdocQA9Za/Qne3vh5XXZtBi20l9Xxm9lGFLNzvUV3ik1Hb6
WL7ml4JdkxDU2eVBeYzvNcgn15odudbh//obltB64rVGTid0zq/U/9CAucFE7BK5prdXDxg4Mcsi
PqwBA6IWN+XJ+5ns1sBp+SyWAAlAl3HQlHBS/7ySMl0Ug7hicpuvz5j6S4kt2ihxr5En7ElLyIAX
Nchj07hRt/E2re3+ZK58izPry1L4ATMVQZO+du9xAcMspwp3uibaCvoMC6q5AuMB1SCCVv3oiWDJ
+crEO3O+WXBvpJkzQIbyErANkwgRgIG1O3ob5KXPdGgdC9vQ7+fZuePt0zCLnWrq81DzSmpVBP76
kZahS9I3jPUDe9XJv1cO/5vxZPh/okHe1ZeWUKZaHr4Bfz352z9I8N3pSX0IHzRbfwpX94gzPV/J
IoH6/4+2nMGWORhDaFESqTsJx4PbAJ9gTMiDe3DbU/8clVeIXZ31iC1pdeTFZbuNpSKtJo+QreSP
h3q6F607ssYRwY/tFi9POykU24rbTSs8pZ5/aTS0rxrfQh0Fm30qXv1iuldCbRMINaBsJWFy6L+A
B1+U1nDyMyR02HVLsoCHbEqsNeK4mPgcv5sc0RJsWSztDpuU1NJ2ugA9XvKPmUKO/FAeSxzoVDNw
CrRgkUngovxcYGAp6b+klDDGSbkTFAMjL+2+E73DxOSuJtVVjdAJikvPxB1v/A1z1faQEUx1jXuT
YkM02WEDft2H8k4ehm2k9zB30EXpt8rYvYXS29QUf3wz2NT4QrDckaw2jppirovrTeeRi91epH12
xAPMSSzyyfG1GrW9gBNghEc0NgBeiyOKbG3yCUdkAy1uPD711l2LN5+Vn+oBS1QjvsuK92z03MRC
oB/bs3tVjJXtgE2F5xuubHa7JhoOUCwOAr6DKo4jSfCjkq7r/jUrELUJ9c/ZA7kZ0CdiCrJZmf5f
cR9ZYytRLNkyDVlZMvoETywnsGADkOmfDkmHdu99NtQZ3PSA28UcIy3dNL9Ra0aPycpq/7qnMDqE
bXBMRHUApp83U08XWiPMEBEmaWcLFc6DNL/yX98/49d7/TyILim6acqauUy0q8bGzNpMsqA44f1c
57/Gunv6fogz16t5DJhGsqnpcyfx84MUSW4msVpmO+u+uyivMM9ziye8Hw/xW7Pzr9dav2d4Q5/H
W5Q+8Vg2SZcO1tYwRWObRUxDpHA45PVIl4K+xNcjl49mOEUO0i8f33+k3N8/8zzE53qHn2BahIkg
TuVIWH47SUpyuRDNrYKOXUVriXNjQ89S3n8/zpkTQdZFchIsnQsBvKJFYTVBbkUnrJnb/nbGdjOQ
0OSpcKF7uOtxG2cmiy4Ch8AOYA9VzcU2mVY1XmpyOYtMMTbC0yXB4jVdozideXdwvUzZAjhWJObk
5+lSJ1UnmLlubKO48e2+YtWrolw5XYzZRaMizIjqW+wj71o/x6q1w0eJQES6iFFUo3HFBjJvs3fD
CDAnkFEzff/Gz70DCa6tpKmqon/JimmjMgoUpbewZjrl0j2JUytT52upLOsfB1iUsEnQthgHgxQV
8P03Q2UR/JeEx2AUbxOreTfkNaD0DA/w87krf37heYvhkRaEpGZafr3BiXNXWR4abCy3S+Vp9hGo
xVk/pToD9kpjLaGnbJAuHRsxdAPaOJP+albDbgqS0zDWa1XlmfX8+fcpn3+fWsaBHMq0jpPDfGXi
3xt8SbbVqrLk68xjIMVQZ9IIH3jJrZC8kMD7htZbV9+G/dOAmDLAUiVqH76fQ+faUxYMGzycdAKH
vrAqFGrnzku5Dhn3JS3wP+0VGj83tqfb8BK1IoxtDOTvu516IV6sL+OvxxqP+e/oS1ZFJUca7sPc
d82occZEdjBRg7aetrcKUlO9aNyVxz1zLfg04GLf6EMFpVj4987r75HPXWJIc8x+kfnRnHRH2yl2
uW1284PKuAFvvLvVJuc8RT7vx58feTHFq1aqDS+BNYNH062UDkff67Zx5r3ocfpsqhqmG8ZzVWb3
RmhyaVJdHw2mmShr+NTa71hMZcHHhKlHXPiXLlTelYkbbS3ybrKrUbaT22S3VkScOyC0eSvlrDPh
fy8PXwxt5cnoIUJhWAxzbN8CbPY3mB4Lu8YO3DVS8bmi5eNwi7NX8XIMiTEb2GEiX5DwJyVUtGvx
bmuDLA49Q4rU3PcHbdtkkK5MzHda6BzR7++n7Zl9R/706hY7sZFhhyTMIa2px5UZ/7Fr2RgEonus
Q16mJ62sctT/qOS7YPI2+aDa3/+AM0fNp/EXRQTiWbkcU6yb0y76OZmZoxbe7fdDrLzJJaGkKPCZ
tLQcI/EShrV+MwY/fWOluXgG6v70HpeMElWs1M4LCqAuWwBHbA7KHqwblLR9Vrfptj8ZK+ln84v5
tNpndFTjIk7xjuDRXEzCZEwlU4+w9ogIWssQkCk761jt1ugrX+GOxTiLedh1qlENaWlslfvBwUHL
xbmbWx0eV05AFLnlyve9o9jTe3Jp7cqX/6CL8KVYWPyCxRQtogrTnKQ1eK3mrv1Z3ahuaXsOSm1X
sceD8WduiP8Hue9nx9Xp7huUQZDUFlOzj3Deg/tI8BoXPzd149syPuXZL8Gdkwl1iBVE7sQPXUuD
l6C5NbDr6642P/e/4y+PsFTCsnfIsLiMDulVth1OpWPsZkKHuFkHL78e14vRFueXhD92bs12kuOR
HEns1E/CNdb37sw6KJ97Z/qBvdycF+vf1/fr9IOvCqp5fFNFQKhwD8Xz63MBlI+SKAyhqW8njIKe
6aqf/JN4CTMIXpB5H95gkX80fqTXa3j8l91hMe5idkml6QtaNelbC3cbA1eUpFfcUF4Ten+FTxfj
LGZTkap+7YehgRcqGdQ6nCdcYupdeZwZ+OQhnXYtGhgsD1HZ3wabAhxzbUadndD/9Yot8f+R9l3N
cSNLs78IEfDmFX6GY8ghKZF6QcjCe49f/2VT56wwPbjTOnsfVrERilBNo7ury2Rlks7Eqgcwx/2i
gL1fdcsKWgoB0DggConSY5KJZiemLJdI4o0bD7UyR50oaJPKEY8mDzzHCGSQ9BA9Gw5B8XYXaK/6
9538bQL+8X01FYArVRAwKXi9uKwFkXRQYnGRmIDdds5mQm1qA0KjQoogAI28Xu6lqPsVIaDnphQz
NW0MCp8ERZfeSHb3f85NlE39Gso7z6WMikeDtYPM5az2KBvVBzD5mV1R2Pct3TyglCXq3oR5yY2g
qtHdUAdQqAldVXq9b0EiV+B2I/98WuqKDCLHpWC2gomvwc9xz+9Fq3HLT6EvQffACjzpAFpxB6PF
Tmd2vwwPiFcNCFT1DF7tpx6PA3fkz5oF3T8XlGE2e6Dlo9Rw7xdSl6sUSjWdogCU1xZ3BrmYqe7n
T9pbt1tcwYZC3VfSswQgbg9CKKhAN18nPB6RPzjzYTqVZ9Zh3PQpQIZpiiShakFjw0JVSYy+C/Fm
8hDoumTc8zAy0iuyopsVr0yQY7G6y11YC5LSRbrL77tdvEdeC41V9rXafv5XdqhrBd2dAGPA0Kwr
Kq60lAzIAcJOkwgjpkR0J+ZLp1VQqE+M41Q+J2qAIVQwhYNUKMsnFwBwR6mDpyXPTnrfe6GQgt89
x1RJxKpGsT4IdeNCcGSmVYxvzgOclO47X9hHPu+zmsW3KDJy31Dpw5CpDjQUDUvKkTRVALOjTOwI
bvKOm32RH/Mn6GsltgsSM8xCm7IpvxFUVP+Q7VW/3OHRPKun0g3PifUQ7erP9y/o9nH75yfRuKUQ
Ig/CqGuq24gitLMxSwmfJ4CZ974Z1tI1yqFPHNjya+LQ04wD0VwEwbG22tV8u4fowfdYVLBuGWqf
cXni5HAf960FrNxhKarPUJR0y5h/kQf1MowgWxNjO4QQI3RWnKCODikImbQJaXGYHAbo3M2taIbt
5EpB8tSK7UXUO6cp9P81M8Beoq6I8QNgzMBaQB3uoge5Z69GmhuHxyzh3T6Jwdv/8/5nE2/yYcoK
dTJrEdSughZiXnHXHEJ/PFXPAeZtIeO5g86alb6MLqI61EJCW/RDtKqDS82oN96OdlG/gXolFHA8
QqaBQyyLbiUoRTETflTc9MIhBAHO4iD59REoElveQ1GxfDWcEfK0GlT90AHrnPgR97k9CE4I3qQz
qHR3rDRj6wivd4J6YpYOg7ryAjeT4WEO+2MDSZ4FGpSMrdgKSdZmqHei6cAe1LQwI4BKaUYcVrmT
30toZJlQRnoK9yDz+0grGnRtxc/pZ97PrOXH/V9xm3N/bAZaEYoIkhpMYV/7blECxZMxIhRMdoqr
PET293SHKH/P+qibGYSAwcH/GqIeCWVWc8GYMpI5jYDZZxjcAqPsHjyVbuiWjDO2FV2ujVGXaUmy
OG0rBCJdu5tixU5CeZ8sOqhHoVwTiM79j7iZr6zNUbeqbQqQ7qvw962DlgBWhpv1hRxkCNSZghW8
jbvUTiYIO2N012WF0luvzdo6dZ+WqK+LQYJ12UMY5Mde56BYy8y+N6PatR3qXmRSv0Rxm2qAzo/O
8iKYiw82O6Sf/SN4EJmTweSj0VHF2hx1PzRjrGVtxrJyyAbmGv8rlpRPUEt6EJaIhUjavvL/HE6d
ykZyrdN4ufhwSeA629XgojNDpHutPdtoT2NA4+Ev2uDkyN9ZId3eKbVelTQxQWh25kAXYk0YFQAh
/wuc3AsRnDixYyjWNaQHeeN6nFJwJ5EWK29B9whcCx7olwEdMftzDLjK/avBOjQ65V/iHuqjNYc1
8ntAovjhABECT/LSADJHpvSJg5STy/I1/49X7s92Ur5GyJZQFxO8pVljq7+wxGOBy6HuG4iBu/oO
xBKW7ErwPdVeAq+B2e6GU+6yIm/W9lJOaASb5Yx3TnNHUi0Fql+GIOD9z3tLuHLtvunKW1cMC9+h
d+/WvwJPduIvhpu4YAmPJMAIrPYpwZAhh0RXN8fBnF+61+YpuRhPAL362ohtN4CPNrOn3r//uxh3
V6dcUg3MtNRXEAeOeFduziKSWwGajJz6P8+lU+unfJIsFLEGrTvNrdT4CHapAkKx+s9qLr7lOWeX
Qclw9Zv558or0YU4o+YAqSnwsgjfw4tgp3jMMO0IaKG671zlrbOrXfmJe0O2r/6CGKdrOMFzOZj5
Lu+cdFfuwpf0BSSMnyRLek1OgADaHbv+QIJf2rEAHUUwDCAkFT4SqVVCNnFKmebRAPWVPSH0Cnbx
gfMgzA0sD+vx2fKcKrBngEygVCbQE2aZ1vThUmLsKkEtKYbeIyFWHaZ4d/9AiWQj6SWt7VBXem7q
ga+aKHAhAVWayY8WwSJBWpYOH1miJRyaw2TjAgDpAMVBb96B61g4zW7dA2X5NyXZzSIa6ATR4kF/
SgdkBb949ZF1PeKXeQHwDez0oExOd9G7dv49iwIVoO/RZT6oh+JTuZMs3ccsof8XT/LGV8FoH8gg
fnOd0UmDsZRTYMwYIyLT8GSkuH9tzmRYGw7davZADZuxC4mCx3/j19HS1DGmjRIpf0MIIWUgHhYj
RK/kHVlsYEyeAOA3SX4Zu9DOYTi6rXdLljGEj4EB8NPc8AukQZGJEDvHO/IUn/CVj1DjhmKACXpi
m7NZMyobIdWVNcqtzIMqD4JY/DekImwG/Y5nsxls3J4rO9QZ0iI+UbUWcYfsVS+DCNiMSRrTss1/
7yCydyIZWPWT1TPcCvrXZj/i2dXR5ZZYn9UA/Rp+H+z7Y+crHm9Px78IcTaSnCtLVJoegf0WYH1s
G8EHtxfSG5LNxaofZZ/dJdkqvV1ZI79mta4K6El5UTv4PYByBZTbEvsFAjItmOTN4TMoP0GFlliB
r3kKGKVCu36AuhMkMS/hZ/0oPP4ADwcE+e57ro1U5Oo3UQEQB6Fxbh5QoynKd9LWrLQjbjTw9YuT
9z/u29qIOK5sUU4SHNq9osS4lJAa6sEqLk/f7xu4xXuLQKX+uYZ0d1st0zGZoo+T056kzxA11/zy
A1SPlLw1G6/7OfssZ8P6hFR6NQpdyaeigUy5REFJivhvAcQUIPcu2zFkHAItYtRiNtzq1Sqp8GWR
enlsuTFwJ66zMZFhj5wAmaf3uskc2QAlL2P0aqvhBIMoXQoS+H3xmF4fXGOIJhWoCDR+fNVbbPk1
e5tcjDA7H+ibGYCFxYHMHTtU/hhRo95VsMihIEfKTpBCozxQiV5br+bY0AlJK1j/4cshOYYRpfih
AFde+zQ8ogPnSj6ZeqwxFlt6BigOoam9G89FambO/AwIKQkvQCXpQYH0QQSEhhXSb+UR699Jf6G4
LLNaiND6hSCho37qUSmSzfogu50l+gYzb9k8AX8+i0H5LT7leKXv8Vm4dgYnfdbznqHq4NHs4mML
CvTYKB3QhKQMZ7H9zK3sUh5sLvUoSBukS8u5nU0SvEUok5SSBcpIbD/rZn3c1zvbfxO+hVo0NC1y
FNnD3D54SUQn34MeUXMmpEpw1jtQo3tQIIIUD+agRx9iY++9FTgT6wqQld37JZTvyqBoq/Zd+Z/q
gp07k6+dCDtK7VZHVn1o+8KtvjOVmwH9HIxRiuMExAwKb9UjZiasHMD+yYHwuzOjtwzKQYsF8N/I
i65OMeXJ+laNAh584m4FhkhrVCASAMVfYLBid4LSAsNZb6QBV9YoNwZksVwnBpJDPG6u6NTe/Jjv
BAcgaps1BbIVDV/ZoiKmAgqkOafiwsherZrgbdxjMAPpWPDEO8pDYmPI088PBgQI0HkLLeE4vUKQ
UtsxlrwZUK32lXJnRrMAKzpiX+WnYkcCYuGzvuvfdJzexsLMtsuOOm75S8ib+I9NeNFr511A5ycx
BCydhMLNI3HZEq6M/PAXtu7fEnCMXtsCDVsvGy38A+C5xD2DjBAjVghoCmd+YNEo33JqkJWBzgud
cV7SVYU6QHpShJxOSnCQD0WyC/7g7yJSrMAunpcH4wKNudhcSDSn+pAjsCWzBSw/emUdrk3nr2C8
7oNhhL+ZFxbisUXbAr5BfSXE9Bz4cfAjUjQsNN3qH9kRx6YfBkIfsFTQXeFhpr5zqPLFGCnY0xZD
n92j9m14wBgmZrq0Em6B6YbJEaGd39oc5fbbVBmNosa2aucAU619dkownAz9Jgzi834K5Vg4X4Tn
1uBCa/iZaX/ruVvbp4JUpQ7rqcpgn99PgFJl9uQrfnKO3srjsMtsMtOLrQ4PBAYMSfFH8mPEC+9X
J1QveJPlJjevFCIS0rUGGRh6nNfHXJ4mOYDSLDnmgtu8x/vGLw/cnsQbFhPuvOUmkUFj4ATVViDt
qVMudTwYnkaUdN5AzHUAuMk/DBaoTXxWVWzLOWmCoWBsAMPESJ2vV9WpQZ+nYq26oQYBnCU5aKHy
VZZDBhrvFl+Oa7u2Qz2lUy3lFYAYqiuCFpt3CjvYZXDBokNoechEYGVqEONxen98Et4ZHnjLQ62N
Uy9rAiy9HEjAMMleegGayIbQrTs5jVns2fkl64tS76kAhka+1lAVygFWavVPQraXVQavyab3Wa+I
Oh+RLFd80QJy0jrad8lFbOaDuvpY7mbQ30R7VnZOzjbtC9bmqJc0mtG35seKfECCHiaPCedh+ttn
bBQ5bffsUHesacMcepNdgFATMn9e7wUQVTO1U4tua+ZkP1lcVOJW8LNamEq9kzmXLCIEiCFWvJef
BJd7g1xbTmjw3MHkfqaHCmpvVrirD0Tn4KNWuW8f+AdtNz6wqpasK6JS/n3BlS+zqYCykql7IgxD
IxlJTgot0gdoMoaO5qBJ8cgPVvwWDXb4rF4Yn59xdFXK5U+gVAXEsA5c3gOmM3lsTQIkHczxe/72
MW3hERd73+hWfWC9A5QDqo0gAwVuH7gNCKIi8DMUhmHfN8FaFuV7+jDqtL7AsnoF7N3Q5/xVlAmU
uSCpfN/QZgi/XgzlaICGnWOVgM2gN+dmApIl4Pp8MFFY8tsI8lEMfT8OP0cm0xjjfqqUz0mrsuV0
EXYHt0PDjhTPyHA1636y9oryOvpQ5nqkwwynpOcSoxtLYXiMT8iyQbkasVA0pa6B6u2tGbSNnFl/
meDbJI8A0nj4NpYPuIWmXz9NNGKpVue5MkDT4qrHHh2r3Bnlk+G09uQYIEtwOVt6xxDD/WWSL3XH
0dGQJH5B7V4uGgi8laJuA0UF8tQsBXdHtvAQpOS9esiZCeZWRLU6nTQ+qeTjHDqZ2D7EFHZ5EhGq
l8ffz2F+ABmeYIUWj9pjCW4AlmdnPMEa5VpyvpDVRiTv/5MKAFoN2Y/5HJwhy24Hp38XPokGdg0M
+ph3oQ7qIIqJ0eVothaHwBu9xCWsn6pZXNiNra3GLhFU+McWdWDDXgzAHIJKIAFaaD7/M6xcfrS+
g6Lc1t30nKEABSIAW9jh1fhcOP8639MwKokxZQwl3kz48EoozXORo7uMaQfj2wdBC9oD6rfR/Fdt
j7Utytmgt5NyXIAGQXHQ3mSImyjAgwO2jBkyD9KQDNjMZtwNvKBGyCRwK+hyUKNpUsOVA2KPI4FJ
5/vmG4B1h2zPTmU3H4qVKeqhmPtu1lBPDaDI+qzN32ses+hx4t6/+pshx8oI9Ua0QjHnnFLhmR9F
L6u1nyUXc1aOEUEIoOZf7xvb9DMrY/ReFV2gjiq86djJX6cqeuSlxOG50o1K4ywpSmTft7f5EK3s
0RcvLTttIFBo2Wt2uUOY89sdm9lmMxeG0I0IwXVVwuA6FStlepXriNzIgxcFJgl/UxSkFdJ7A+6H
2VHefJRW5ijvFUFyMxBLJBBiGthc8yMFE939D7fZ/1qviIqDIM4WgbCUmFDbfaqC5JYTcnAxL4Jf
FOgVpQl/EQtjj+HnI1/mrGGEzbcBg/mEKdXAJaM2rlbBUS92aM8XOQiJFv37MkzQzjZS5YkzqsHu
Zf5igLR1DsQImu+xnyvt98jov+aga/KySQG5verVsnGauHwCtSlLWmk7VAf/OEbqIQoMzsPrTDVU
+HiCjBXKo3tMrCKDBLoBGy2Zy5vktgizJj8+ckCM7om8UW5DsTZ7nZzyL7hNb7lCSMiw+i3UtQrz
puOaYf7dQlRcw50O3ABKAwTLVrlbPoFqpnn6i1GvrZrM2i61SzmvL1PetZob7apdDhLbyuk+ESwB
qyxwSxNHrZB61cQyb+oYYDfk66MDKM8+9HMn3g9g74Ga8SW6ADDiBSc2Omvzqq0+LZUC4mj2Y49e
uzuJYMhNcqvUnhhXbfus/3OSPq7iqiULcQ9u4GK0ZEnfBgSubi+fWtWCrsues2TbOC6O8gowUvIY
8+bIar5uP2h/Vvjx9yvzygDdp7EOMOm0L0DetjwIJwKNEI5sGCZrpZTfmtFSqHkRtzrWFEfTnub2
ZxTmkK7dc5OILzuxyjyb781qbZQXmyMhMRRyQAd3zsxgj74dGt4DxLPNys9MHpQUUCptjtmedWIZ
5+Yjyl99VQHrHJcS7iGvZn/gNEcXO8bjttmZWl2/j070ykYTR4s4VyNpTOYnsNc7oS+/xk58TPcG
cAS/h/EG8POGb5Culh4hF22grf8XyGWGI/hwUKtfEoVIG2KwfbmxcZIA0qgr1c70L2kKtABGuXKw
tks9CIc68/7d2fTCOq/Ihqyq4AGh64VZKELoSMQGy9506B3Fjj9BRI3H+OdspRdCVW444S7Yhbvy
oOwJriJ4Fn4Br4qCOEula2vL17+F/P3qI8j8yJfKmOquhjm9KXgEsyVruVsXaG2CenQCHlVwLcUF
+k3tGDvd584sQKOXOtO3qgMgl1CEoigDH6xfUhf1kZO2S4CvgvjSmVWG20xV1z+HenfEZRTSnsfP
4fcasu8d6WFBEHwveOWuQ1U+Zpbht0LitUXqxUHfKmikvkEXYEqtnIv3etIc+wjUV/cP1mbpZG2I
enCyNtC0nsdmEt1EgLdeCNxgscF8hAKxLCK6kzFjhT4os43PWiL14mjTUuCs4y6RPW4eFd7MvRh4
AuwhlCIkJ3L6b8xcfMtREjYGCRPMhFiKCmAxdlBi3hVvEIfBKK+31KfSJ/WOFGCG4jOwqdEMun8y
DMhcL3H6dO0BIDkduDUyuk0nx8Cmcmmaz9AJU+dHY3wKMvCY9WdgMcDhG/tiEJqaPn+T49KV0y/V
6DN2ets+sB1gghIkIKKvr60Q9zKXclg6RiUBENQejJN4xkQCWM1nn9Uv3KyUfwww/ccadWVUcEoD
8SxpqKqODrjXLAhq45U3oXLuxHbP5C/ddEpkYOo/9qgLA3nOvElyFauDzD0nv4/Gy/3vt9kBXa+I
uilCrya9UGBF5BWaT1yMwHN6wO4ZDncM/OiCP8/9rthDDRx0sAiAAUUpG/NflYvXP4S6OMJspLoA
Mr+POCr4FP0gcp4dOL2gzQYkmY3WmMFWLCQbdnt8//nANF1FW1XaVNS4rqJiQn/ZFQxPwqj2GcS7
LmTpZlAvpsQ8fDGrVLj5GvzZW5rEIqrB2RT3WDCXHqZp8UsBugb1Re54E7maNUkGI57a9BIrg+Qq
rV64qW5qTP3BYDU9GyEocviACM8feHEGeTML6bMFaP497Pf77EpU9Gb0EjfG4BcD5KuzJzSSrOLZ
eOhis9uVT8O33uW82ZWc0Z4Psq+/QZR+t1gE7Rq7+efQZSFeWXdXoh74ulPjdCTfm8xntafppT1q
F8nDYDLaBMD0Mktbm5dXhO6SrIBe+QY5noR83Wmt8vtEF+9kKrp5wPw73oLmKXX/grF1c4dXFqkl
agvQ+z3Y8N2SQKtyJ7E5q8pN4zQey6PkI3YOzUnBU6C7+XPn5c/QSv4275WXxi59Y8f6Aptv4ern
UL6Zl3utDeUEnHWpbgbjLkt8qPox3vrtIHJlhfLJXd3LJd/qiF6jaTA1bamcfOxfOLk+QT/wrZC7
xR2KCjTsgifM2lPBA3ilI6TOxtoc+tIMZSA79G7fJkLlL4rm5WMHshFDG475KIHjtZCdXEn8KNaf
yz4AkVn+dt8Lb3qh1RIoN8+pUxxGMU6KOGJKaZrtoXlu+s6WFlZfkGWJcveTvgwS+i4AEBu8LfSx
mYznps2s7N9QJYBy78/pp/z5IkfSnIxYExrL9rBo0Il8v//V7p92kYYlxVWgB02G4xVo0mGc3FRV
/Cr3MsgN8S2DZHs7ogSPHuaWwZ6JWOPaeUo1aKgaDlcrlV5S9SUVXPDCm3W01+bcN3CvZAkyYJiZ
mUa4b3AidJ3DheI5EF91iISPDF++7c1Wv4dy5rFWTQtf4/dMU+6rCeAW8UOtK+bCfU0Epw9ms+nO
c/2CukNunNVyse9//M2iKWby//kglHvXplCN9BY/gPd41HNQ5zu2ruKRp5qtLLx1bA1MKIqCLPCA
llAXpK9LPtNixEGcOEj+EPYOkWIKO7Axx6gZMlzKluNeW6MuSS6kmRAMJCaS28jmi7634tn4N62I
tRXqgoAQReTCBjlKV2MSnD8SZ70MGO3R/b8g7SDngQ50VtboiQglmLiRk3Adkx1kQ5/0HUHXodQY
mcrnCbCEHHpsNY+tyywUG6xqj5PNOjJbF9bQEMviP0xv0TycmYwZF6HGbyCzEuqnBLCr9InknMuH
nEIKiQMyzsP9uH9Ut2g1MEL0xy71QkQZn8+Z2sLpWe0HEgLgup1RYi4/dJpv8YFQW/Xn7CL62Wv9
CJQ3E/+2eV2RmYFZFRxi5Jdcu4+g1CtxUVCIBEngiST8ka0583mBJoD4AD421uEit+9mu1f2qCMM
8Edk1BLKgh+QZ0swC5ecL6hrO5LTHFuGPfLP3TNHneVoQrW/mTU8YEJl11xrj6lkpmpsDgukiwh0
qVGd+7u6VTb/mJaCWJEhKPDJ1590hlG5FEj5AoxhQHs9EpEk1ea+YDLRjYFlJN0bMFYz7G44hyuz
1GHqZjD1GRyWGsqKIwQjWKwZJeUtCwSoB5YMmZDBUJ51GfohUUhPL54xwZOFVjEx1kA+DbVdCLz/
WCC/YJUJ6JqRJwlofNxBWuzRAE45TZcvqVoxVrL1SChos/KKjndCvWF1a7MedT+FM9w00nzAp0dT
K6OzzEWTqQytXUOh2ky15sC3oiPOI4i+xdDS+9C6f1Y2ng+CSRR4wwB73w1dlZEJsdzVhuH2AKVj
pPixwpdNc/CQKIynY6seD1MQ/sGJRCvxgxtk9WkrsLbw7TgraKqAqwkw08DHPA169uwG81ZbBfoH
sipjbdA016lLnmrDEEkCF3uQ3pEbq3RUD82VVzkxEWUPfvQ5OFeXYq+6JKdiYZa3APFX1qk7zwdL
XKIiY7jqU7QTcydXwVKYoTzfuvp5cQCQArdAEKHqFVvRCVR3YPfoGCHgxkGGSxWQXSHWxM5SUVkQ
iyXPxSGkJjHWxqWXbgan5TTY94/P1jFWMTqkYUcxu4Rdvb4vZalzWtPi/EAJY09YTEgWp/zl3O3m
mlbGqMuZzcDqJghD3QyjX0Atm8OACfZhYJzUDS9ztSbyM1YHFX4nSsJBwEEF/bJaZ3Y4frr/2TYs
QCqe0HqT8ynTWAs0xboy1hGn8TgaIcbwQVbF2BlyxihHdmWC+lbLHCwGXwMeS6CkrTf4BBfHHkNm
rYT6VqMqL42YiYorj+BKzH4qeNHuf6uPasi9lVDPiszPQ9MMkNSE8v2hbkZMmklT85hnbQVaPW75
ZSjcpYnlxY5ryGzlswqVw7GFLMJQOUYJdZA0F77wYf1YdMaPPk9+likkFRTjoZUw31VBMVHSvUio
MQ8a5VCL4ObXQuC+pPMwmU0DBYVS8ZS6f4uT9pdSKO9aKMeM3dq6RxoUVDFNrRqCIdCYsXEcB7WR
ezLNbXzvXnDmnNgyQGVqfIocVri5EW1C+UMEYz6K4rfxQVJHYwld88Tj0spJW93kkwun4Iv+qnWN
8cBsxD9XtqjdyzBKDeQpbBWp6M4KKvChao/aa1Ge9RhasBWzmrXhJYC+43k8n9ByQInp+voaacpN
Ot/G+JRcZmE+X99HVmkRrJbwBG3xGBrmjcfqi25bVaE/gFlNMh1/bTXgirlT4HG9rHrP08dp/Mqx
mLW3onUNyTz0IxABibpMvytinEp6IcXe4Eqg7szBzG8Wiz2FAG8OIN8Fk2eMwZjIXwxMemEyMj5x
76zDs3XjVz9CoaDcWWWkckF+hAZ+ywZoKoUPvftXfiuAXS9UoT/mgoZg0PCxlxw4EHBhLCXeY4rM
IZJ9w17DxHrucjvWyrZSkSuzJFNcOf4xzuOa17E09ThjGDae0WYNbOlIlNN5tHrZPbGN/vKVRer5
5AElrNMqwEJ3sS+gzRlDOwvUKXvWrdi6hutdo56DrJtlIZ3JF9V3XHOU+T2nfhmlS4fVxSzmdbI9
tMdeG6NuYFJJUQK3gyMC6l50gqzIrXwJ0dbM5EHcdJxrW5R/GbhEiOPQiL0anRev+oFU5wzMq2Q2
GpKdymsGh3E4WReASliFdJFaQ8JNT5DEvQ2HjwXauh3uIH7yl0CoLe9C5vB4WQZVGxS/rk9mwUGV
oZMqIhzOg/IEAp29yeUm5HHaAk02HXUJsJv1dluy9nL74PyxTEXSgZaUBV9/WM5TX1fRuwVjv5N6
xlf0gLLIkr/XOzIAru3Y0cUWuxocuKwSphPMgt14VUGIa4iLJ5CpCn3um2oB7B9xFvSTOAviDYfa
nXp7eg1y89d0yonLYz3MW+tf/wLKJ3DS0hdKHxNt8QmS7amjjk+kr0kaMoTrtNgTYv/mTa0hqcA4
aVv3aG2b8g6NMIhlmSgg2DmoeMMkPwB/1WJNnzqPOVKxuU7kS6g/CYom0BWoStN7I1OixBO+50QK
hayVDJkSTLeMqrHTt7YInnPUof6GUmcrO4QYiAItOTKKt0FGkHdKrWGtZKcJGSHGYQgUAZNjrEr/
FpMF+JEAaoUciGzwH3qOKz8/JdncFxL8U+NCawrgqdjJj+Hxe3CWHIw3uv9CqoFU+1cWqVsUtQuA
n6B39gauM8dMM5NJtodWYQRbW25ibYYKEMZujiNhwmVFsn2QxmAncequbXNGyZ9hhm4NF0sdGW2E
vRKEX4VwKfQK2myMGIB4NPoNWS2F7gFrXQdpyRH6uXoB9rR4tOrJH6SdtoAMvmRVQbZcuqxj2hei
xBAUpPMxXmkaUQDqxgsM5dyE9TdxADvM/du8mcesjZAfsTp13FCLTTZgRbOgQ2R1KiczlkcPBM2g
kBJa4J1U/qB1y44rGr8NOaeqJbvrtJdBqyGMU3a+LuUvWcM/50SBaVZ2gGx/Gzv1iziGr3OnSpaW
F2cATn1NBVRNG8GovnhllkOLUX7Su+QBTBrHMM2/gXhod391myGbbIgE2cyrsiDRfnIusgjj20R4
YrCj94GDAp6lhSbm+16XDDP4oh8WoJMHu33YMo799qddGacc5cgFYxME4MIiSNPsvf0q2PFeCM3w
aTyKjoFpw+ZReuh84yl9HJ8x1JCbFQiWCM1DYqUmHo4d/t9L9srj/c+ydVMUGTP04KYmRS/qqyjD
BJXwLoqBlxBMRb7IwOjpTO28rbtCzq4maagmQEL9+mTxMT8sZVbinTBM6BTDncmjWdvJKUXJMEEL
o7WBlbSWGmMWTArSzZ1XFE1D25c3JEGjfJuhB+WyjJBljg7a8wS16xP05F8VRCffVJvQxUSNlTnV
cWL1tzc/7sow5e3UrqnkJBjhVAuoG82HWv65lJf7G7gZX65WR9OD8lMTNmrdph7vVTsDfHqV3+Nr
/h7KZ8ECmNaoxCfPFCNp0Nv2pkLpoACZW0BVvWpB+TpGul3Fld/2ki2Eug9s4IUH8SESpZnhqba8
4XrJ1KEd5EapuRq3aSgCa2hSc8ql/08T1IXl5DHolXYJ3HT4OmUvDcfCrG7mcutFUN5WDmO+LbLm
d9wmYtQYYsxEw4OkkMCYPDPhfptfTQWTE8BJ6LvQeXE8j9K4JCMRf2p/RY9gdgWqRH7kzzMGxCCm
waRVJsebfiEVVUfLF+GxDs97fevHLErSukBdDHCMV638wouVWUIcRRQmxG8LqlqlySMyZlyI7XX+
MUttnSYvRiWPUGpSzsUOWH6ntNKjuOtdiFyYOji5xct9iyyD1E6W+gDqZl1IkOF9i8YfSs5IcVj/
PnEzq3eZF4M+jeYpcKtqF/BASOTMoSOyFfe2ikpS61btMnAcod779JFEAMZO5qgIy2/oMqcyN/3i
6mBQzwFXxKqI0mYAOFd3EA6qlX7RdzF4ISFM/bWywNH4ygqpN18gRLioZ2u6wivUN5wwUB/2mZ54
ede/xHnvjbFgGUb6KLbirstF+/6R2AJoQ2sKHQdNATMMSFmv94xrokWFsl7qBa+qhyEltz2itzO6
oFtdUPoiSEyBEeFsHhMDwQ3k9TR8Xeqryv0o5rmmwGXxVpuiNV7NjOEwcgpuTsnKArUoiBq0YcPn
sReK0tehmn4NU3dRSpD5agqrA7GRWSPLknmSVWPbbnh1DHUxmryAeByyPQUT9E9kuOsDFeeo58oP
ndyKMFmCe8152Z57lN4ZW3h7J8gPgAQkANIQ3qV7uWk6K/XUVvAj4I119T0hoRB3BrqQXxGZsVnk
bvePpJUonSBIQvOYbogpczAZQdBnsDcguSWcC0gsMD5BpKxmn4U834APX9sj61+5FT3X5SipFwjn
gbYI0mi2PpoYaHDdzOZO4X6EuMEAAvX2sY0gUG0q72CgZFUQttds8ChJA/99g60wqqnh2qUBXBcN
E77rT+PCGkW6dTZYJkLvj2fvVnA4bTFuzmE6xOPAg5yjJiOVdl19ZhwWlhXKgRrZOM5lpSgf+Bgg
kG0ZhAUo6RM67+QCejy794F4um+V3Lfr+3i9NOrGq1kOvx1PqRf3mtWFiqVM3yPuSZgyUwtH04hY
s5eb27X6lpQDCIpGTY0Rqyx46ZIa3V6ZmXHRracG2RFKHsRTb6glK2GqjaE8gab3dXTwJZ9VMP5d
igf5WdoHyIQqC5nbe/85/Hb/YzLs0jUDTYiaKahU1A31uTeNpkV9Z+newlauTYhpvsyIZsz7Jrc+
J8jGkX4RGqkbveZqkbQw4RCptNlidXrsqErGMLFRtsLnXNmgtkyV47nTYkP5QBORJj9aMhht9Eo3
dln6OhvZATGG7o8gQffnBtezxNDeHCURCwIz2RTbhFI3Q0EwfAdag90m3Lp0MsqvGIlXDQ3cC9ce
bDB0TkXdmXNBvGBO3PTYCfGzEqL4en+fbt89AG7+2KGPRhAopdwqWJYmLqAEKGxlFp1eD8/gYmXE
ehulv2tbVII1qpk89wrWtJwTwFDQs1b3qTWgrjlikqPxjHf19L+34mFTR69fRWcXjOFUxMxXddAW
MxSIZe+/rDFEI4uVgWxu18oMuQ6rB6dp82UJ0ijzkqZ0R1yrDOhtg4mTZpkhf78yo/fTsEAhJ/Ok
GSS8iJNsQeuf9QVv2P1jsZHCXX83yumXcS72XQaX0TryXtz3XyG4eRxCM0OXRQ3Mik2ef9uOu7ZI
eXxUNRd9AGQYDdYKcoi5J3iG13l/AVC6Td40FOIMwMANlGyAwbz+imVSJlUphTnWhpJJ9oP/CcLM
7uM2SyDDyb6SFqfxWLqk2M7KELYcI5JURLK6Lgngvrs2nhlVWKgjB8aUEiJ0CTTfQXjA2LwtGxrm
+WToy6PXR9P41XUy9kUA9m/R462Bg8qT4OfoJERfufKB4A85m7WsDdSXJqIOhWSYR2YgadRH1bm5
TDiVJx8Vgh/Aeh3jE/HJkRscpot8jg/6mTQwZp9Jfbflw8CQApwqJueVG9CBBHriRtInEHIcdS8s
nah1FoxVqpMp+KSB0qlvaNFpf0HjvBlofjQyiN1blT+QnDQhpqWg6yUlAD1k1eTWetxarQgcAqZq
c5NvFEjFqpUjjrJkZoLk5G3cP5diFNt13mByLek+8TMGEQsxdpd02sUcRq1TzgrFsgDLjj5bsgGN
xSGXIiARY0aVdPMV1THkrEIhakPMrgXupmkUfD2R9GMMEBZCf4doOWSQzvs/0r6sN3IdafYPXQHa
l1ftVa6y22673e4Xwb1pJymJWn/9F/QsXVbpWuecAQaYAYzpLFJkMpfIiL2geOtTXRhbc0IJmUoj
acGrg4Dkd87A2ZqyU9qTc9cWO+DfK1+J1xrJMIBeKoZQtXXOMRl9Qmawv0TZOD5OefWlTHo0TeQd
DaNtMzbQQ9C2u8aSKsNE5qYw7LBfHrv8xjE/t/LOSq5jD7EU1PZRw1ZFhr+6W3pNq1KjCyrpVhq3
UvqZGt0pA/bDH4n+1R7033arH4lC68iuTMOX5Xl2c+SeO0H5leNc/Y5VwAXxv7rTBKuD2TQ42TIJ
xyG7xXT6i2Sod7xZfraAi7n5lL/ueDThFd+lA8IyQiEQ4oIa9goq24JrRU6K2gmzE7iyPUV9Q4fI
QKq/oUP2aUiuXOibQQc9UbgzYBxWsYoJwGySmF0NVXf2QJ0+HFq608m7ugvCBGDIhuCiwbddhXj1
1EMrR6vqaNRejNIJ7K6L7P6mZTubJ07H1d7BN8EQzidc8/sXB1yARKtAtBO1inVHePE7wY33DKaU
LrjF7nVl+vbx19o8Jo6D583R8bnWEPjJsXKFa6oUlvasnGRlzI5pUi1xJQ8/phYjw5VO1XCiGb9h
kpPsbOsbHmO9XsC6LUA28MRecQhLWq86k2ZnGAAinwbQ58amp8TKswRpWoDw1Tf4wIiKNHQNP174
1he9tKy+3+mctrnWqKDMkRTFs5IeApzc1cfRTVmzY2rro16aEhfmIhJkLeo3wF5nkV6wxU20LnS0
4bFNq/vckH/mJv38vy1tFeB2Rkklh8pgfZQfuYnWYocuV8O8Rt9b2ZZDVRSAmhVbBg/SGkLIeWPk
eQ9eu1kaT7NDTkuqR7Ttdha0Z0Z8y4sNBM2xnTmag+dB6R2/ossznzmY5Ew7/HjnrtMe3HMFlT7d
smzUv9asLVqqOE3HMOcjf5OVo+gR0oimMfk+ePy3Ho4/lad9/3VdpX2zCnMIxhQAl1beBSRlRVnL
IATloHI2X2VINwyxFmm/9ZMatqC1br7vrFO4xKt7hz7ovy2umzAKiPtoAT0N+GhyME75cbmtgU4y
4/2Ltnn6L0ytvHPN7dIgnIJfrh5cZUldzFkqDbSpyMtsv3y8rj1bq0vdamyZuiEFa5jWvCwTPS5K
AwYapjyXZQN1Z7X727nX+093xT+jo+XZDmDhNtzqkMZFiqYyhlWFXDWBgJxUuHsP+94aV7e77nQH
fhkJgzxz0Bya2S2bum9lXhcunabjPO2hWPaO57ppQTFAtCgtDov6bVBPAA4MnuSKbMHy2u67Ey3n
/WnD61B3tbGrO29aQ1spDNH6v1ip8uMMYYbUG6L9+s32K2QamAJBnR3v/Or+6azC0HvGELOhBF1A
czF3rd5VpUAQg9q+9Y2BU632Ox1ICFH1+/jQbno3E6gaTKZaUEkQf7/wbpPU8aZd4ET5Ujyaaf7C
K/tzpyvBx2a2oiTlwsxqQ5umT0tS60h/5C/t+GUCJ9PHBjZD30sL4uReLISplalMAyEiV/eh6g5i
c9Tuj6IygALL4461TRd2sZ5VgFsaTlrQCrQt6fwG5hggYfXS+ZnpasEck3Hnpl8PK4kDeWFvdUhS
nnRWbmlZtGSkikpiFW5VmJVnGIsdmVAG8M3FKN25MQ9yC76ExBzcbkBMo5fzJxMoBKtJbhnVc7eu
hy/9qFBfoVkVOGOXu7LRHeoxC+167/bufPZ1FodIoFb1igILXzihukAnqTd3tkas/Oox+bMz65mM
BcRB1ixXOep2LapB6AMcoKoX79XtNlfioKAL4lW8W+uqhZHqi2qMQxLOgsqteaymnYt4XUjDJ1Zl
1QGLJwQtlHU4Q8CPBI0WaGiM4HpWwQWE2/8CVWshUCwOVVvs3ElxRtc7d2lwdSeVVhO1SLwefUl+
TKMuRAcAFh71z3miP3CyZC50EHbap9vLBPIMwx8oxajrcGNJSVqXxIaSVgvKStUrRR0hUE2QpzC3
uNmneNo6IFBIkZH4wZqzxsyS1rHKJuEkyizlthutk6UNS5iUGosskkBU3nisnNS4qyp1b62bO3xh
erXDQ206BAQ9Nlx7X7lqsMRaNrp0+WpRf7p3zlMwQrRQtdxGAd3tI08eZhbteKqraqk4Vg6auCDp
BNTm7Xtc+EUnyVr0UxWAogz+Oo05Jo3N/LVf+udRTak7ZRBM4RplLq9B9qVOe+C6a+QZfgDql7ap
agAsg5L5vWM2RrlXUqfB/T9bruXKi2e+4ZXRn5sxqy/7yzkL9iHhItpan+5Ls+LvF+vmszo7vErF
zGMeT81RsMPJnwUgnA8+AYbU/3ijtx5SdLEwyIoxXax29ZDKvVx1OiOwp/zKxlspvRvavQrc5pou
bKzOE3hieJKRmUTjYj7UNj6aouneYNchCEoOgzIcJ2LelGy86+r2sarmBxVqhh+vczM2ulzo6qEd
ZVQiCMh332Kj+XaJ8cDARfF7gefYsbUVboJtAOgpEJQCsrVKXnunrXCocHZG9HahgaE8qt+qgxxY
gJ6DeGE+dL4UgQhv32tsL9OGph9UeiEZ9Ra2XZwfZ6jrsVRz6NnG+rG8+U+SMkTS/jK3visaoADV
I//DJVltaZZm8MUMUG3zLLRaIZLwpLvSWYo4Ir49Gq3NSAmYEmBkDFQj1TXlXK8VgAkIWJ9Iv8TK
/vUBMZnzFxIwcSTX1/DS2OrILhj/MyUKQE5ulE+ywu7gpwGLZs9ZOu0UWK8BxvA0UO6x0M6ASpC+
BqtIEsWLwxyKTL08YfzTc3TE7VLj0yYJqhLCojpgfqoUgc33WNugS0Y7bDD7IJv4sRky7ED3tcp/
sk7FQ0H90gGjp8oCNv7gGMrudDVurMWvexbJFj/VObgTupOT6YdaaU5N+dq2OwWyrQfE0FCSMw0H
cxDr/gwKDrmhqCkDMhkAIPM1S3vXLIbbnCiu1v4y0z3K8q3PhZ41SPMh4YsXWoRBF6e+gjDBaFtz
HnGp565jqT4tFRACgWJFmuKd270VRAMHLfSCUdxEEee9MWVMJAv8h3gZZOM4VD1w0VURSAsNWwL6
R6mfXEuuzn1fgvW7uLPGYacCuL3a//6ANfdxpdqsaiGLFxoScAcDUPBQn9XbZ5b+/Hipb3rq62uA
GiO6eADDAQ23WmrXpvWY61YeTcyevjuY/AiTmodoZTYxuMUPVjcEncaYa0tqjV5tA4oZydQ9qapK
zyAsjSRWYOq4QlVSl2R+GFv83BRTbq9SSpmvt5PpLYhN/YmpPaRIUhXct7l5b9eGFuiqw17sBn/Q
22JxnVr+OnUdiPNSv54qpC5Dcqcuah9wbnQumJHcqm3juqenbpofSCl3bpGnIFdkqlvlxDNapY8W
nn2r9dmTafNj0ornvs+ipM9DLungAszvJrW6WyjCnVJ+NBkQrxZ9mGv5kY69R6jykJZ25XajcrNI
dlQk5tnpJcmdjRmcSGMbFl0VF431oJR1gFLp7dhPN9IIAupm7O8h3dV61qSfgSx/7qvxxSnYcUiM
EkNn1Ke0vBl6/lh3I8rxevbSmGXi5iR//PirbsWyFvQ08EXRn7VAjfP+AOt6oyelXjqgbvN6pJ11
oNpCFvNJdBuK2UOEufcibniEdybF3y8uKHK6Fg8TsqkZeqDIEp6WNtAjLSwNV0MP88dM7kxXD5lo
Yu4x7m6EOO9srw7xLEOuoWxQqVBKuNHFpXrmzuXLzqZuPIaXVtZAk9aoxmyQsan/5Hm67kbjvRAs
YMgOcDMB/1jtJxTiR8Xu/oNAF+jK8gnujnrOA/rRMxoBYGTwRnQEEKbvIXK3ooxL82vV3LHoSEEX
bOkV/fl+lLHhbmFL0Amg2a9evfvEWFq70/4duL2jWt+1tXlSLAXpFppisrEe1cpnNe0aMNaEWss9
u43V+n5KdnzqRmwIIAEK5TK6VcgkV19OYijD18BIRBUKSrpceBVUBwbT8Er7Phunw86xFKHmyoOD
jAGtBgAy0Fhd9/maVB5mKceSJNnvAkM7CYCjqEIuybMaJjd/4a5v3oQLk+LvF3fd1otCVXtwE/+j
m7CRKL5b4DrWNok1mA40tesqcR3lez3BhX/KGwjqybeZgjXXgG7by07h7hrjLG7gxSr196tkbZ3V
apamkWkwt3WAw8Akmp0hnTlyPrkj5NesT1WKCMSMkhysZ2bQtN8l65nbkyshitONU2mVbtNF/+CT
oywPvCyO2TUDRwPWPtJZkwScVu31wE+1hnRImgHHWQmqTovJ3IcZdIaIlhm+pFSRhOaNOoAjdueX
bJ2Ey1+yjqI7RIfOAgqHOSKH6bDEpj8dR18Mx0m7k7dbF+vS2OpV6yw+WbXK02gB2FmRTxoKwnI4
5I/LuEfis5WLWFAvsQX5tiVm495//IYUasttLY2s9iiqXvkNdAOCqjhqR0EjuFfF2wj4kB2gVWii
3H1NTcbVaeKFYpRRA29eSSizywgX2tG153rn9Ihju/YXgG9pAlNiAz6/ck+UV5z3EwcY2jDOZaF5
aqHtBANbXhbda3TOMbiICsuqslLLicOKUS+jsqkDOqnPxByiIqs/f3z6Nm/opZ2VH1IpvKwlzWII
AFmQ6baPfUQfEBNi0K7xR9+mbhN2p+WVeyARj42dZb6F4VdbebHO1SHJul6vExMQ75mMt8kC4iqr
/rlkIDFqtfYOwVk0jEnpgmz8GSTReyPBW2cU0rv/jd3XWUIz4wRnFXcwqTP5IwUcFRP+RxHidSYE
zPbOqDgYq9W+M7f6qinPjKmqC3j9mfqdBWac6hOfvxv2Xe7cMONr7TR7sKGNoBLcdgI+jBkTgFNX
Jjsg7ActS4TcgBDlnj7PE4LKNOYKNOYFft+xocqih3+NXkV8vvWCgT0EXtoWMt3rinCTSGMlyHpQ
qUuOTHrMQp2DWEBMQlHfnn8izd4VWNhwqCZE6mAMLw9411Y+jijWTGhlv5GXWq7q/Yu+tG98Oaz+
gt/ZcAbvzK2idpWUiapIdRIqqLd6SZ3cLtCQ8v7+PX1nZeVy+LjMipyRIsq/ZJ9YSD5rsRYKseg6
0l8wuf5FDZG/3WuFS1LwlO7mJpubakCPCvNKJmaFVptaZEWfgD/hX339v1tY2mwMOxfWVntagwZo
ShxJCDjKXh5Li0+9NwbaCjF769pxdlTIHm3xRgyNstmfJa62OJ0dM0lLVJX/fry+8VZdmtJFvHYR
/akQRnIsPUceRCAJjcKIVXRurk6umTbhxydnK5EV1UCMH2nAmF0BscZpgcI5eif/LnaKoavLouDu
Sdnexj/2VvFMTbVO72rYA5SUAQKSBv+GkrbH/bR1K8l6t7rVudRL21w4fN/1R9uds9+86BcbuTqU
w9jpkjrBk0rOEhbJp7HXdm75/+fc/9m71RFkRV7VugwTFoqX0H4THHqQlQLRM7obANyLzH/3g236
aIBKoVGCe31VWrWZbpXKDFileRawyn9AurV5RC4sip2+OP7VoqRGbquJOCL/oZdOFaCN/wq99FYk
dVnIWT2AnLYzIRZgQv3CPK3pPQxCeZRle99uYxsvaxtvbf6LRdn2MvcKR22jOkwYbuwgwiIg1KLF
m6D8nh1psvO2761M/KILixot81HLwWcyyZkncQmrA2MP//2xA9mzsvpYS1fPStkhOSbwVTYdg6F9
6s37/82I+BEXSxny0nZ4j/pFilPRQPQJnAtkCT42snGB332hlWdK63lW7a5Cmm/yAMCFheg7h0Df
6lNAOO1P3L7aLUlPeZuMMnoi8nmpwMSakrMkfbOqFwHkSO3Uq2uoEHGkdgvSB9nl+C0Fe0QZ1ip8
xo8MnYjqpXQ+K49p5pVCI7OH/ppmeJXaxqyLwWBtm4VHstiZQmJAvMQBJKaMpfqOjpier6AK02VT
oOjlXaZ/AbjEZSWLW910R8BX+ulYDMEMHI2Kuu0ica8Dz583dtBjzjv5LNlJwJLxgevJJ3PSugBq
nc9mr36T6jRqab9EjYGjZvSz6tpD37u1ktyC2iZzqWqiy19XCCubDm5Lz2RAKqHaldSB0lWGv0zq
PYMWQK/JcQICCpSNc1k0ag4Yhr6TSSkkH9SThN1zOqLfDJXq9wn3gMO+rSbt2aI0TubOk2sZQNfH
2f7lGPMduBBv1KR+1abuAKzaA5dslxb5QStBxYiyuOz0p2SxIqcg3/SxmmNzMqJsIr2bkl5xmZGc
pSGN7cJ0i5S5fRWSDLujd+GCOVOZgGMM6hzSLN1k9U+b1zGdZVzqpvWhlOo7aV971ZI3rrnU93Tp
/JrKN5TTR9pPZ17wJznhQdpkONnjT6jUepplnIHLjIlGEIRnKeZCQGgGgiEQdfp1KvmQkA5oMgU9
NEAAkP2ptiD+4mXvMXmOpik7N7SJikrxTbRxmoG6lrG81jZ5NWawfudNkBQt3E80yOSe2enNQqcD
J6CTl0hsLiCHoWmYMuOc6BDVLOQTJwjHyzZuDTmypOVAZnpoE8N3psfJPpDkSz9TD0wnIEyub7WM
+VbS+MQ6mQsUaSXnQMDzI6GGU8jDQ+OwOVDS8nGZyC9oGd8RTfkyKcnjIv02lVtliur+lNaK32kc
wqVQe0X9qTJP/QLVnclx5+lHBa4TAMTDpT8pJOOhbBefq4JEtYxplFk6A5vlL1LyvSD1CUj31LXz
5YtFp7M5oGJjoriLOCqtlIBnmgtA/JlkwzHj4CjQfqD5kyk+pik/5VnpdzLxWbLES2/gfyMpw0Wy
6acC3UQtOeTToZae+SdeWNF039gn+a5iHvhtSl3ysqbxZDvxxm9piV8VDI4/p8dW+mRn+D8cJEBB
2vJzCqop7TMh56YJUoUDgQEY13SiynFWD5P9NBifiHXoqjPCPl8GpZQxe9ryPJaYnngsuDeBAiDz
c/4rtXxWhU2Tu04XtdhK+amHkEdWfCvBp0ocN8esx8BsrxkgrgEEjOWNquy2eHgm3XUG34bDkYqv
zRj0jZckXoOZ/5eyDMolaPNvnIYNVHnoL8N+zeSbofBn7jXg9NEnsLVOt0YNvh1ZEsha0n6aJZ+M
AZfiEtje8kUHeVYRDNprwm3XyLACgF6mxnIz/VtGAMoYepfQWweFLcgIFvfteE6Kw9h9pw2UbAaw
y3WJlzRpTA3LzTM9SGR0kdMWmDLfeO2qsDK9cfqefTX7F9HGy4cYnAWzfiagWhlAZVVVt9BXVyEv
l4VdcSNbh0b7gvTPtN3eiiXkQ6P1vXeOi4quMVKk6dSNzGXK46RAygr0lJxFmqBSVMBZqdz32SdT
/9QuDyXCcds3skDBsg2ITSauQuKliJ3uU++cFdPT+XHkBwyeecUcydqZKk9zkx70oXCXfoBWpV9l
qN60kTHc5QApD7ho1h3cl9uj/bdH6bMVC6MWhTAOtTaA5tdwIIxUOUnRSKJMibBquBMUEpP5Flb9
hQr2xmv6ztrqpUvHQU7UHNNGemTP7vIo2AAsodXx4IB9XCAz9yYrtuBG70yuogS1GyR7KEGzxYf8
tzyDv83QOHGHVibnhDjEUwf5Aa70Dh3U3GMmvDJBgdItU/umVKgV0KJ9GVMZvXb5H2AVbcxigB7U
RAHyClMiEQbMZl2UIJIVdN8cdN96uD9jvJUivLOzykJUbit1NaKpNYRpjC56w0JqeuYLC6SoDqGX
PTTu/LybJGxUrt6ZXWUmIPxWlTG1QKBzTI70FTKVUfeU+NZTfWiD7gS120iI6yiH6mm3Rrh10kRu
gs1V0W9ad4MoBviKDlVdQO20r2nqyk8gCddqF1Scx9mXBzDbgWVJf/jb0SKQmroKSn2Yltegr7Lr
QG5WgFVNHobYkvoDJdnh75sAjg3ZN5AxgIevkte0c0Cal2JcFrwz4B7mSwxqhqf/zcbqvKSVTqx8
HsBrzpZbJjNgL9SduHqriirGmP+7jtXhqGstH/XJMENEGTZ0HgQeL5+iwQMNA0IXt4s/XtMW5AJF
W4h3CNkDjNWscjqz5mRO87yMNAvMNQXectYvICFRaVDOPEI4Ck7B0YjrHGFpJpKjxU0HIAh45tXp
cmy6Z9NiLnKmoO8618HDTrvbXtcwtMXEe2H61KqPiFFDNRnOlj29YvUHp5EjDqr2dLFcKWme7dr0
Ld4lgGiYJcZ9KVI9sx79fHoe5NYt4O/nSj/qA42bmfvOWPmUVB4QMC6vGq83VIyWyyrkusAM2AFU
kEggSWsV4yFREuYaDg05sSsPU+IuU/mxyn+oReo6Ru6rTPXVVj5Th/gKd/DP6P5sFCFK3UhwiTuB
4wOavl6h0UPvJJ4CyWCOnk9ZUH/AfLGWJ3HDGq8121Cn6S85629UvGTuMFa3VjUaLtMRepeKtfPt
ti6zkBoClzAmq67QMlLbUbuFXneUUTzf9ueF7dxbkcWtSs6Avv3XwLqkX6YDCLK0BqQF9ieV/tRY
THQEJtqwk+ttDXe8M7Q6hFIN0g6jBPFO+ZvlbumAaBv6pPBKTYeHxuXBEhSB7IPSwm8l9+MbsLXI
ywsgyrUX+bIlOTxRTMSefffDQjoGHJnXAThWJHuTeFvf69LSqshgaH3WjSbcYFr0T2AI/kq1aY9/
ZNuBAEoMsBLkF8De9345A9Q4anXBdOoU8hM0kd0lNh4Gz4L7AIxvrwuzuSQNMHWQLQtm61UYUbc9
ZvShjRepFi7PZPvmHmn35ufRhZYEanmAZKyOBl3kWjMrE9O2To/7KjePraG7VfWrKK2dk7C9dxe2
VkdhBgfhgPFCsXeC8EBM+AEZBdmw6ohJxp1DL16L9eXSdEiGYgRdhDmrD0WRtmVDbZlhU5S+BrI3
gv+uyx9FebIIUsCSR//goP8xuL7NBSQ01d7CQc9AOGJBF9I8UqOG9NQO9Fk8tR8s7C22vrhQJmZR
e2aAk4AZwAXlZ6nLDnVuu5IxIOfb5XDcAGTYF/v49lEvzBVjBkddZmXEBpAe61X/kGs25GfV5dgl
+jnJi5g68+cuG4BRIubXf7Cp6CvjP6g2qOu4YzQG1epB1BG2mGicqBYkZPTsLnkqUJbZO5+bt+3C
mDhSF0u1VD6OtpmYofnUBSW7BZ4tyEJgrtj9FHCvTb10l4jkrYGy/pxQtQT2QAFNIZqf742yDKP2
MlrLEao0EdCTsfmiYxQlhRKkyIoan32RNddGi7uMJs8BFWQdabdjWH7C3NRBP89H+4G/SKfWz848
tKPlk3SyXoa9lG3r1GEwUHUAaQZYVl95oirR5KopcZ0qTk9tWjyRWborUCxDUqwZyN+n7x9/eVW4
6+uN+WNxVQMlrGwLy+pFv38MoGPgzeoNWt4xpZ5QHBYSmSXzpRP15Tj9bPlz3N/kn/fQhltnAkAN
hL1vqmfG6lGp5HRMIB0O9S8+3ROQWlHD+PHxSrc81WUYsHKLxjxNdmUgzjBRKEnY91475yOGYCrT
Ra35iPu+EwVv+fxLg6s1TWW9ZAZVyoiDJFhVyc8sNVq3V4SosblL2OKI33/1IS+2UGzxxbXCpC5f
BnS/QpOSz6mYXJNr9dGU1Iij+hrwRHq1RxXcINntrKkAtI83/VTdjipK0IOhfUuG+ncFLnCItCH4
LafTuFhHudGdg6FAecCihymZEMOaxueK2K+WQGHY+uRrahMtLbTT2KJmvua0IugovxSm/SjbqB2Z
DKQKTD6rDDWkFrRc8dI5P2ZJ/SJhAm3OEEEbixU7uROls+6hgutEKkeNej40qfMN0xoQ5Gvv2/qH
hHKmOS6hzOV4lFNPlkAaYbTPCI1vraEevWoaPQWkg1Ja3zOlP7DSiButOwLKFw1O+Qstmciy0xB5
y8+ClYds1p+hahMtmvTStrJvVemTtNyXc+nPI/HMiRLXVBnmh0aPYqxIo61XO/ybY/XPJi2PgwQx
u5ZXh44SL+HZbVEq57FxJneRvyYpJH9kM5glhIAWGARt4nHTOTY8O0oAf7dpGiyT5ZpWHWspCPtN
7sSOPYhBNR+jDQjuKdAD1DXSFOrKU+eWdX1Ikg5FMlq5WQJSVYLspexBS7/8ZHxU3GYhj5mmnRN8
xxGcR7Y535cyMT3a9jFtbNsrqynqpeKUEsenhXWbI1yVnN8Dr381vMfMloKfOcla7zmt0wLvaC2g
F0pRf5Y/d8ypPGXggSGRgwkK2azmHrWyKJWGwNDyHxaqHcPA0G0w7iHU+BkFl9SFt3PVJMXmst8y
Gz0+1jE3s7gffqDgF4ArJsjb8o7ZetyYyvcZ5EeKUR1zQCExZGYiIek/dXP/maj1TyPpIq0Yvb6T
HddoyzqsbAOMkx1kV1KpHNy5o97Q0DM4JKJpyeMk6+9B+eNLNg0zrhT+xz5l81kBWBAkchiP0DDO
+f7SpVrKcJpBJNeCT6F8Ve60w+ixgwk/mkGARoiSIJo8NV7tDSDGFAOrznGKm3N2R+I5BKUYtBYT
aLWQyLzlYXuWwFK4N8d/zUclHr6LX7lyfZq0lOZUd+ChM6fXUWMogC1lfYtZQuugVsbjOLR3oJH/
rfYoEE9yyYH2FmVXHmQO6um8YA86KV8LiYBXh9FoqLMnpeVPUjHdZAa7Hal+i/hW9pS+2cuqtl7E
y9++8qK6xkilTaSM1NS4b8z+iPw/BKYgIAjK2qbaiYQUEbCu3eilvZUbpT2drdEBCy/9Lcaz8PD6
LFziMRKAE2jF+s6X0UcsfZ+Ge7H0Fj4d30nXgEzHlMw1QBIDIqSw0YhswCaZxyxUvrMQZ+dsBUJ1
2I7zOxVtBPcvaP6Kg3q97D+mV8vOcztZCllk4Sc7Mk5LrLzRdPwlEoStl+pymasgh5S0dqoWn1SK
lxAioBGLBbJQAFxzf+/wi3/so4Wt4pspXWR1svA9TTa7jYZbiJkWgkbex55gz8wqvgTrHslYX+Ox
t5pbXkgnnakhmCV2OvxbMcXl1q1iZ1uv9HGe0e5QeV56Dbq/KulaV5NAaly2OynQFkfNG2hOV0yA
BYEZfO/dusmxO8gHmyHoqMcADM2AlhmxjUHM/JGCIqMK5hvp8eON3GxaCKTev42uaQSkoZ0Ki47/
AfD8HTqOnbu+zvslq+vHvGMY1AqHk6BuzQ+QuI53lZy2D/x/Xwl5dQbLxlYHAD1Rncym771loh+v
OajgOXjHFyJ9x4J7EPuph9nKj2aRnjv0M1x9drydvd1xpvLqlDotUyenwYKHMIGTse/lQAwSqT/B
qulx1KZqf4zLu73y7GaSceFU1+TwmJuyMW2HGy9oT0oAFTF6Q1zjZokFbcf0G171CN1fNIjyL6Ob
+xhVu9uT/d48WJc/YnWazcHO8wlgCDRk0KPzNAhJe7rbqGDxYBHbS3P31rwuVLBRp63CAT83Rg31
ibYoXJR1fQivP2L4Dz3SdsSfxrOm4xEu9AfQaLmLVpzmmrnT8rNnQD+kwH5kE/ulStPv/1dVcrM4
Nf5F0htRQSRXYZarFLunRPj6dy5TzGj84X5cs2zIWj3rJZXNN7BlEqU3dTBARTh7Bb8KPHTysDcZ
deXVVgZX8UlaykpRLzZ4ClHc02bwlkg/JMBlAGX4+AJsrwwqq8iuQZGwBq22fK4HqoMFI8vpg7GY
B4XuDSZfBxBvi/ljY+Wi87kaG1oAn0BL3QySBDe5mrNjOyJBSQeMSJmsPbemfTZL6xmMrDHvmlAq
GAY5p4RHYKY46rXunLKq+qQP2U/MykMmF7wqO3tx5QvE78S4i0D4yZAbX73CwNIkXYnHMLLSh6rI
/FYDPqAKKuW3Q5YdW5v7fmFr5QD1oax0bUKRoa1e5+EZzIk7nk29yu5Xq1l5tmbSjVlZUN+Rj0ZI
j925OS7wbM5TPrj5wbiVHvoIWHPfitD3yMMEbM9wMxCfQXpzxFjufjAnAtOrW3Sx5tU5aCaZGZRz
wZUM+N9DFdInQDc8OdSCjoDwdu8SXb/Wb1tgYDxO35qIpyZNbNDBmqEcgfEWnaAIY6kPwBuI2LFC
hlEMh1KNP75Rm1cXlZv/GBVf/qLqIDUDS7sEvqLtbc+wH1WqeZMFSci9AsdVgLVa3eq4NnJrdSwD
GZlWnsYm8dvFCrj5/PFq9oyszqlZqaTAkGMNUcA6i0cKGOXSghY5BZjkY0u7X2t1YGWNqi0m0UAl
WrrUwrNYP9BjFs7gSMbLaLj8dTlDGuy8R8l8FfOs9nF1LC1JZsNSwW52sI8QKD5rUQed0L8vviy8
ixi0BdWYmFh6fy7KcWGGzEE1RuntMn4p6V1i3e9sobp5w/7YEH+/OHuJkqrdWOPOT+ONEr5poHrF
bwC7RBk5C5Jgx972Wf9jb5WKZphc4W2p1hHvXZZiKDBIH6wwD5wAjdHZcdWfw4wWlYJwYg9usX0w
/5heXTMygcTLTMFRN83tUa2HkGa3DQ7KxyvcW+Dqjsk2AQsKePHDQUWVguHlqm3lx8JpPMzGTiaz
eQ4NsCNjCkG5ZruoQH6bok+GqYAoif5F7N4c+C6B/OYr98fMOgozMquuAetFYRkt2Wr8lUOp0ukX
MIR8qVTp8PH+7RlbHXqz6HU9mxRU7yvDI4B0Fc6No0VMYa6o/n1sbPNIXKxsdfqNiag0z5Cc2SPg
m0bml9CGy+w8+tjMddgsHMaFndWpT7o8yxeCfAwgMnb41+yUMryByPblt6/HD9+sGcj/QINigm7h
/Z3OxxFkDgOiJ/ObfGygGgl27sfKH571Q3IoPaGtUf40w+U8oxXn77Uhtvf0j/WVc1Tk2uAVkDkh
YfRrLnVB0jiGZy/SPwqIjD+GVrnI3AAnJysmMuu2BUa6H0OWIN7/+NNtRl1/jKyFEov/o+27luPG
oW2/iFXMIF4ZO0itbIUXli3bzDnz6++C5s6IQvM0Z3zqvLimyjXeDRDY2NhYIc6g3AR0GnJwarbl
scheLgfYmC6eSkhDEfQGA2dyEwW7xEisqYtva73YIGKtj4MdJFBUYYTer2tCDIJKkBkJRhqBl4Qu
r1xk9uWRnJOiPtbdZwzu5O+GiUoQoiAuo0JWd9OvxBug8TjYstnhPB5MYWNQ63P3GZBb6IVSSZIe
4RVUpRCCgbJkUsbWPPzRGYmO0d9zx69oOiSxiBdFV70bnPhnDupQ+qzDnjwpP8rgy9O4ntQ/o3HL
OjYmrRAivEGluGJHB+Jonmwn7lY/4Rzi8PVr8aLCTRmkvtZBa48x84YTQ5rqVwAeMlqNs3X2biw/
jcvqIYmwJkPU1XMvPOu9mFkD7QPn8sytL0Bdh822bBCof3JRjLnq64g0zK5itEWn1IHWhb6F5jDn
ImF43TbdXh3XIiJ3gEBGk2QivOS9MryH37KpqxuCVqvlxCIAd3JQYxwaCs9rmGf9zoPRzfTCzcLJ
FsJ8d3n2Vg/eRSQ21EUlKGVxrEoiiomWBr/ymGiWUip2IAaxpeHiabZV8EcZfBGSS0pG0LRqhCdl
V+9rMGb2wKT8SfoGT1uGs4EEyjS3mVT2GABJEN+FmNS+AYhRyjfO9vVp+ycCv438Liv1qtYM16h/
z8o1BSkoz+zapzBEF9zLn+gcp8z2LHTAoXqHBw4kpK/fyAjlyZhnnK1CeKWkFpSPZafwtHuthJPJ
gakKTtDH3DrR19sxi7BcAox7OfBJKQJY8952VvyYnYTQVr8ZHx7zhh3s6V14Dxua1Era/baU7Hr5
tIjPfcURT7xQFkH59N/1z1f322eoj9pqsQvAOscc095wtZ6aKTqaVCxtGSobxca5vxWIy1VyT+ue
pmA2tgS9he4EZksPYtXob6nWrmfFxZC4HDWOGQTIReyyCR7mDJ3S6tcfvO9kr1jlQQRV5/XyOl3N
iouIXNLCfbKdjRLZvulTswO5TJm0jcp9/e6/iMGlK7XXohlYTeqKd+UeLBrLv6WOvAfjdbQGG1Zh
uz63yi1zbrbSzhpSi6hcxorFVqBDhcNZPAQ7afcXIUHebR3Oq2EMUVQg1ilrEGf7us+DLJ1o2cMT
gkqjjXdOS8FWH2bDkurTFPwc5tyqo438v1pMLWLyEypmrZDOoPTGyVsczaaiplYBebbLS2N9NS7C
cDPYjTMgKASyPxXIY5GpwyE1eDPs3LDE2o7N+l8A185BxSxtLmKyvbjY1DOkOpiwMNq0D4Ojuanb
Cb966CDhIiSy0gqb4JhaA6TyYC5iXx7w1rRyKZuquQQTgBZllgZh1OFVT0TwHzefvc+wj9wQuRSd
0hjHcwBdtKxqn+SA7PSImFqdORTiB4FavcfAaMXJeJPQcWMrro8QoF8qQb4H2iDc7GKl9rKP/CLX
V3l/JIDsJPd/MIk4YyXgiiXYkHP7IW8TEpAGnkEiFVSIcQDJAssoZ8y2IODrJ+wiErcLJt3XagG3
Sjf43bHXWjAcgF5AuXo7w03xX+m5nL9ysW+3iMltCd3IhFqIAMcFe/MkOiEk9UL7xr/LbzuPeYZV
0OzNkKvRfz6lOxj3XW/tyrVPCNoAlJ7gtQXDMu4TarWagHdqQJhLxFMeqE+hJFpC/N9h1Rgp+CXw
mgIwk/3xdam0vdCHfopOUqJAr8bT3OigxZYOmid8P9xpv930W9370NCGLSFw49oZCj4LNWHKCrBa
arv5Lb3EqiV9mH6ID/4DRDzd1plsY1dfb+HhV4uWRWD+DT4YZoaamNEHd/NHsgMe1Jzc+B5P1la4
ATJYqyWWobjPJ2V5rNcKoMe+n/wmc3kdpL2bVMUhCrfeKlavjTDzZX6EoHFR/vmv7bRcUmcMazr4
Hu4HB5gj2wzIkODFeQt4shmNS2tJUfQBDGEyL/nGMnd0kE6jZZh4KoHh+9brz/o0sq4Z9JzBMOD2
oVZocxNnMJlSe6jNjrg2SsUp0951ZeOoZUmEryKoImmQY2S7jhdxo/MUgQKvSm5AVDCtY6sP0o2k
vFZBLENweayBQVEChonuMpTC363h7UJlfZUvhsLNmVTrtEK1QiCEY3jDh7i5cgDhyduG4LFvfWnW
uFM8BKiuIzgH3LGVZMvv+86SR1iA5UQD379uIZqr38fiuIVCWE2OiyFySWvogOccW3SZgm548+NC
NAux2EX+/PzfDzm4bGJjETDoz/gtExUigBtAXMxbvGXRPUDl1wLZanmvLvJFFO42EKU6+hWsazpM
IK4Jvqu0qi2qQFBq9cYaXJ+4zwFxp3ZaxmWPVj42rzzZbTFe5dlsUd3Y2E3rSYJpoTE0Ajnjz9BZ
hVKGAGJQCrsjuJNahRc8SR6ITi7UOjZy7fqg/gnGP4aEIm3jGNYybjWUH+DdkRyJurEUVm/c9HNI
H9tuUbFOdTdnRYO1oFRo0OvX5GZCXRAd+t18rHfBXoIywaH8xqzN/4WLwNYYuTWS+Uk+6eWMVhAQ
uYHoDJ74TWlssEKhopmfOuN+vN52D15PWZ8zyy0XJcmGdoqxXP4ie4OG50JJ2Ns6mNl2PU8jn2G4
zDgHIh162hFXagZzkFQbgt9WDeGVWLxuAdm/vKlXkxbe57CjDGR0vu9edokqRV0JWtyQmTARsWZ0
CaE5ApGGHPefX7Wfbey61RIWOEOcYhrMClA0fy2ywH/O/WwGjFz108jsmhKAtEq05Uk8GP60KyBk
HhQ6Wkdl+NyUkBnI9eI0yb4XjdUeMnUb23N1MS1+DreY6oqoQVJ1AthtgZtKiSVp47c2I87liV49
UxdhuNUDAYOJzEMNnYak/04z5bGKtxxL1meW6HAuhbc13lC4k0CJlCaNSiQaUCRcFTqBAXhWoDoZ
ZmDBVg1SntPGxWc9JHKiBnaRDN1mNruLRDC2hdbnDAPARPt0eNG4oWFSp9TMzpas5raA55AdFPbl
yVxPqYuw3FkrN0Lkg/qSeZDMgcKlEz4YtngD6soEAYZtCc/VrgBdxONm1hhIHAdodLiZoT8NKuB9
UEjJSLMTmyI5lU12rNW4MseiuYYoCVrUhm/nU/xqkNLdGPrKTRr2JQquZPjOOkQnvs54XA1V36bg
3adBgZa77kD6xsNrhROK2UMUpLYmTVatZk5AjY1pX7sJfonN7RXdH/O+r5PcQ3O33A+eD6Fdu7Lb
Y/Mq3Ov7W1xCxSuWEn0LlCI7rEz6utWwWNlICix5YLssMR91vsBPaacnRi8SNx2Lt0EN99qo/Pe9
+iUES5qLRZ1MJYlw1weREBouYVjYkKne+IwfG4NL819isNNmESMb0kAPZnTqmkRyGj2GR297m85A
rZYdMJLtnT4BuuYLs9cp5T4UesjKCLYuhXeCPhykzH8Lx0KHv2DtBGP2pCVMybrbk7AEy0jO73od
ml8RfKIzbMF+oFe+qDmtqtst7Q5aqf+WVcUDX26v+7Ci78Z4p0KwqDUMr9M6GwZbVgOUolzU11HS
W1Gh305duhv93m1k4VXN4XFLEL/rtZ0YFtCVlWByGBbyiyGVngZDCknv3lJhRFVQV6e6hL6ToBwi
GHdZeAX/nmbTUYqJo7TG7Si2minK8cbRttaCXU4xL7g5GVKR+jHVUSZAGweNZbGwqicwc2xINNg5
XCjgwrbV6Vo5vr8E5bbnRDUAKUqA5RrRgH0gEKBQxIB+Se7/FPLny7lgpSL5EovbjlrUkAruAMiC
1/Ve2bXHzqWH1vvv2HbQVACnBX0W904JBj9f12oJ3kiayxhTa6ePij3uKEAa0a1sJmA2bd1y0dDB
P3e+NT7D8cnW6Aax7kDVp7T6RlXVDWYqH1N4ce3JPF1FYQ245VgTT1f731oMWH9dw6pnfh/V7F7V
q5961QeWOqIHLpA7gaT3jRhC/qodv5G5a00FulfZlP8YRGMHq7wd5BwM0/eNyJEplvcAJmA2pbPV
Fkayl0cxt4xSmOyqxHNLX2WdQ8MUVJNQNMux3YMIGXi5Srw0o+8gdXudDyGSEZYNFqw3RbvL8EJZ
K8GVSKfUGtvZy4zx25BmpdMntf89T0J/P+Ygzw3lURXDn8rcwDeHaYN814VvAYSjqq7y5Oo1IcI+
lvdiNZhy9qT6yBmtYoqT9BISBXr5kOKzxJ68zYZqJ7Lxc9IegkI9znBYFSVUTi1Yf+oEqTjgN/Nw
/taX4R4I1lORVampltdF96CUya6uIysfQkhf3cozcoOSZbas/hrj+kb1b7REe/fLJzn00LQyJ/GW
Zi/ppOxpPRzg1eyhstvlfT2bNXRF8vQhTY61DnZcYNw1gupR9akeIgpKRJJaU9VaKYEuSqnsitI4
pfkDLF6svoBeFg62yf9hBJKnyiD1hBOMYh8j2M708LwkIyPoJ+bQ6iAqKmYwzbswnI4RGdyIlFYA
FqAP5c+izyxpgh5nCDU0OllCp5ngfZ0ipsdYkSQ3oQMOzuVvvdBuccU2/cZ4TolmqqH6qEXqbdSK
PwZJcqecwF/ze1iHrpbci3p4zJPkRk5HK4BnipFC+wtOTlpMnqfB36tZ+9QjS2Zyv+vV+UTbESpV
Gbz5xL1KC6eUXwb1JarxozXZlLXJiUOconpoioN46mNlHxvRMcwVr5UNe1IHO2t/zhAvNMArjuNm
H4t4mUBAAxojGTRwIA+F/3UypQ4EKzE9jhlgVDoa+bLBaL43/QwCpQD2N8rqGLY+YoXbElqo9RTt
A224bo3mMW2KPTx6riYNynlBuu/1+EUYijejyR9Uf36BUJNNOt8rW+VYCORNy24AlsSv7BwA15+b
QviuldMh7fHcK+jPcezvoki+G1tIV/a114jAPuHi9pKr4TvU+ewomk9NLnshTR+mpCzhbiwwpm1x
jHWs5kmj/V4Zyy253fWc+ZlcuLPdT+tJzxVGDzDER6EdIb+uemjhWdC/fiNK4/Vp6AnV1osZfPpW
sxqA+KgcAArjm2oxCGORVMJcAjr3Xpm2bkVnNHb1AMaZhatq0qvWgYgbNLWX5QBztzDCC/OHuaJe
VdfTYSBCYCZyaguDfxDgg21q0GxM9PkhJ1ViQuwRqpjxj7nTH6FnVNrJSO7VKatgKdvfk6j3pjqn
8IctXVTx72I9n9py3ClF8yQFKNsqycG97KkRtKeyxR2wyXUVFKbyHe9/IxwB5NjuZ3HvTy3wHcVO
nYQnOGDZBI5lQibshmySrV6qnTmmPykRHpQGNsfx2N6EQn0bgp6b1z0SQj6gRi0CE2LfvSkqE7Zu
2Npt2SZ76Do+41p/HUyDYCZ+ERxF+Ioey0oxfVG0knq0YcUxWV09Pk06hVJipEcvcVkJpjBUzhyk
bp+Q3GwH/7rM8wfSgdypd9FTPY06LI6kzE26chdI7UOYV45M1MKcs/ldF2cXpukm9cfJZX4lkl/s
SVc+9b6oWEWW9rsig0SGElSnQh13RpX9ysaiuAKZ8i6M010Hip4uBuDNt+W+NtQrdajz+yGYYCZc
BZYRTj9h1AMNYlHHNjV8w2yi7GehBLJDWwIF1hBSi0QwbuYYZP5KhzWhP78Zef09r8l3A+Y7VtUQ
wRoI2ENh+tYjXV4uJFZPXNVQKLhTeMHiLVUnMlWhLOVoXYrPQK2ZpHsPq/+OFIIozmcMvoho4Jim
dx1AEuUNDWCfIbqhKkDKrjb/d4Phyoc0DmDsF+Ku1uRNYMq9f8qz4r1LlQ108+qkETSx2bUX0B0u
Tq/20kQS9qpB5p9jk/ZmPGf3SjNuQXjWC1lDhi2ZrhjGmRWpoddZP/YpGv86OOZB7SQKWm6G8RiH
0wPJ1cTuNahQjhDEayJxl2rBt9wvLXkmV3la26kf/rg8xWttdQVCR3DZAtQHrHium0HGEiJfOXs1
/gDnzUcJfhKSNdxsd/vYujirBmFmgeFj5BDb+Fp8khqik1KEaZ4pBh6qd9qsmBpJr+pw3roxsIL5
LBZs0//O0SyHLy5lQRRTQYhxv/Wv897UXGkHmdvS6WAZJj39i8e/rTOBLbFFPEXr0r6ZGabNxmvu
lepIR3qfWP1vSK+C3SDcKq+XP9wahwql/OcIuV1IYwQsKfgUWWgZ1nDX2+SFoVMKrz4Sq4PmPE5/
9x1XwxsCx/Xe0k3fLJgiDPxawf6//HPYFjmbb7yzipCZpOhncN9WFegIbhEuwZ1KYmvo4qeQlWha
btjdKEMUZ4tbvb6VZAL/Hnh+Yc9ym5ZMXa4EAOO5KCy099keTvkNdTIU5hY4iRBug7SEia7GxkDX
GuawYPqMy5UdfRjFosacBalssYbVh1qicsLZ5V8RZ8Q0S1Zhh4fJt8hjvwXwX4PcfwnPdRsiLeyI
7yODhB0QJIM1u1Bj9vTYVH7AvRJLDoLXVqzhUge7NTyUBs+XP/Ran3D5A3icej0kOrNzxRVSDNGw
eIwg2N3ogo1XaKftf1TRK+mg0E++xer3GIuRMWmhPHL5V6xmbABB8L6PU+7MOjuqihBJBKkEwibH
vIzu/Z54ZWV4l8OsdQsVcRGHSyMkophqguMU7xMvsgMByPZGtXUsMidFDYf51eONZ581HMGXmFwq
IRncb2gNSFZ3YIpwwz18JLFjDyjAAA/R9X1vNft/5ay8msQWo+VSipLOfkllzOoQ/1Lrx3oL3771
1bgtqzbjnCQZRiYFman1vwXlNcpfNj7Z1iC4/VmECfxwJ+Gvx53EqZ5U3KxvegdQkBtit69wrd0o
U1YvIgrMxOCYi6qLB4NX2ZBFSgIeYn6luY1n7Ac8J22To9Za5VgYn3HYmbc4Y+Y47XBX7aHa47JH
AXKcj5C2hWbz6KXw2Npfnsj1j/UZjSsMxnYQikgDPlUMr2OJmC11dHlLSW81CJ44oOEk492KhxkH
UaL2tEL1MdHAGmbRCmpk8+bp8lBWl8QiCrckoDSb4qshZw4whAwTMwwfLgc4l7bGHQOHMczXoa0I
tjp3/OVjIYuAZxswIpNcjdwzI7J8h3O3cLrUYuYvrVUymfGtHjrbMty5q4qySJh3ng5RTO44aAM/
RJlDgIogv6SyhZLo95DextVTm20t87X1x96jDMgNQLYH5qFf15/WdlHg93is/RMex9o58yUal4z0
oZFnMQbFosRV+3ouk5u5Uq8KQb3PRsGkSZaahWCc8jB57dP8hB7MrRrrdtLnxzEtvl3+wCzY2TQv
hs5lrqiTIklrAD6J1Xe5fS/gr5AEqllMw+5yoJWl+mXU3FKdAz1pUlaOy9A8bozWq7pmw4x9ayzc
kkl8PzRoCZRJ3EB7m8BEroGbd9wBI5Rt5BD2ay9MGw9hyNpWHGAhiadSKKYRdZdE+a5H7z7VK9PX
iVXJWxYuKwkFexDyfyJ8zgydr0MpretGIGHkRUrxXUKbttaQt7rs8fJnWrs2fYnD5+Iwk8oG928X
WstQzJO0qxDOWU5lVDC8le+pb9wVDfkly/phVIRrlBFbIgqrO38xUi4/D0OcQ1Ef+0MsPFmQ0JBx
5VQ6yIEI5elx44hbK4S+jJet28XZE0A6NhslrMvwikH7CR6SHN9Wrtn7C7Cq25Z16x9SA0QOBBR8
Tn6V5pTEU6wabh2/DfV3pc3MOdrCrq2nNNhQ/v8oZwu0yLrRr0T6QSQcervycF9pnAEudWCXyJsO
kpsBuYNCSZWIoPXF7NwYFw4Nont2YUA/7bB94V4/lhbD41ZpppShIcwfb/oF+scyAF/XwBI49Q7y
1nDI0V36W9LN8m778WetjMWK+Zxabn2OMnRjQXAJPWYgsscD3che7bInfU+c8Ds5zNfxoXptryO7
38LRsbVxlnYWobnFSitFEBQRyKkyVQao8la5GQu0w+tL6qqQsCyb9CYLkpthqr3LeWE1fS8ic0ck
idHRy4eRuJ2BWoaET5ov3l8Oca47x2qNRQzuYPTpmCnKiCpdyJuboYGWmFG++e383tMItrld+CZI
iWpGUe/Srn/OqP4AJSmn1pTvWVcfxnA+hYV/p9eyo8A+1t34eWxNXZp87qgkI8xYjA5FPuPm/l9s
Ke7IbOau6jSCLZXrO4b0BpPEtxOLwqbHnq+3lSVWz8/F/HOZCUAmFYjlNvdko3X9OSrsQB59uAb0
YHYM0uhcntCNRMjzxJh1Z42WPKiLKn2P/RTP70b8hPbsxofb2DQ8mCuAM0JNFXD5Y4gZSrvIG1z0
VjZBcf/DyWkAkgwPAQ0wyq8nSaalwjRWODlZFalc/RfFuPUv9RmKWxlGlOH5ZkalA8d7sxdeMYtO
X35Hg3LjeFwNpKMXActaJtHEbftJhnK6SGZcMObKSVpcAsLxxRiAkkiLLaea1RSziMV+y+Ikjrte
VQcZpaigF4NZRvGPyhCsy2tu/ZhCNxhNYdw4IQ3DBRl7Ao2mPAdR5ANwYQZv8EkziZc79bW2vxxt
tUr8DMYTW9N46HtCegCERzceajPrIW18lep3cQIiYbNFP94anMadwVk2SHADxfuF6ikuhX52VuGB
zJZdSHbaqYWLz8byWN3CiwGylLn4ZPVY08Jgt9xc0p1mmq47TWzwnrHpK7G+uQgkWgwUwRrM279G
qoamCYFryL2JNI4eNd/0HEZk8M5zAZ/BWyOUd+emcqoY/5FHwSOl5O4PPqYBMVqUuRCL4QmFud8X
RkglSAnp8nWB90gf0hlWZ6TeVLSAY9Sgw5HAlzameHVXLMJyRz6k+8R2UJXQU1TBilVv0v5o38Ex
BK0KNCtgP/F1amcVT6CJgheFPHmSJAXkpS1K2GoWgZgsuiFA6cD2+2uEqKk6oxEjvCHEMZMgfG+J
PO8gcWsZqu+7l7/T6ppEy0AnFO0DODN9DQbABqr5FvW1qp8a+qscHS3dYt2vL8dFEC5X1SUemOGr
mkNVDSZ7P+edeAstxJ28Sx622lVrCwBmAWzFSQY1+MkrwxRyJPUAtHwTdnhdh9FhH4qJc3nWVnMH
o5NpGl4dlDOS16x1XYxO91+NnmwXu9PotUDI+iYyo6du5qq1NSED0i3jCqSJZ0yhDFegOaH4TB15
YBev+jV/GSzfy3YBlKyiojSpp15t42TXbpc4oEWAgfH8eEYcEvEIqgYUJbReASAaA/6fwL14hF2j
DPx6NdiX53VtNeIuDEMX9AG1M2LFPPfipJTQUjbG+Wqu8ACfFpautIf/VZiz695QDgE06H1XD0uX
Amuh1T/bgW4tEpYK+BIYrC6F4D0Mf/IlDg4XoxIanJ6DNTgMrhjetIdqX7iBq2ycnesLchGLq3Fq
2R9GKG7nH2KtoJFagQMRQ5fpkORetbs8f6urAoBlFWpx7ITh7nTDVGTNrBLq9rBZ6SqXtgCFA41K
KnjcAkV3OdrqolhE43L6pMxTNdc4No3kAY8iZqUGJgkeLgdZ3WCAX2OVyzg2+eY95H2rAXpc2NDJ
QyNfY3CmCrH+uGk3Eu5agpIh9Sjhn0Dxy5dUwhCmUS4kgutn0yECraZT641dtNqlWcTgK6kMDmBF
HuH7DASPvPUeaLbICW1qyYIrQ4YrdLb4vOvrT2X5kDDrJ76DP/YygZHuiJBY67CYLt3Qhc0mOt44
gRNId17+XKtHCkih/8Tj1juM19I+0bAoFubjEDgr9sbuXzzrs8rsbCcvonFHspSBSy9mBFIF9IdG
bwUDVHdKgCaHz4pYmrPxgBV1FafUilASzOnkXR7u+ur8Z7T85W/OdZp0LfoJU6EPpqiVzNI4eFQa
4TCFzVYBsrrhPkfLlzhCJGS5MTW+a8g5gJqR1QVvTf/78pDWqv3FB+SN1mk6GYBK4cVCi8JjOEeJ
A2zahO5w4Jtqn+P8Bjpmkn5djrq+TjUYQspEQinO16Vllgna2BvU1cq7eu9/S+3QhckofZDd8lB6
mzCB1TNgEY9LXhokDMKpQFcimNXvUiNKZtFCEKLoQqfrENhXj5B8e55y4Y7m2WHus3krG6wuXg12
eTBlk8QzehY0qjI/DpENGGN23Fce4AmHv5T74V++dWVkW+FsqyyisV+zuOQoFGLNxayzWg+q4T/i
vWyJ33WrghFDghew5gqmM0zbtrDjwx8w7VDBfo6UO5eMMa+KPkSdWVQwja6BRUzfafFtGNH9kbYy
0Oq0AiwFkhBaLvBB/DrQiElAxTqaqs1v38vtBqysfa3BLyTc+T8A3NJK8/LaXT11PwNSxiNazOxc
VU2l4CXALdrIMXzN0lsfI02dwjhUw58IiqvQsPp7fJS76Kh1pskQ7/Xh1wpbMa++ZYJtvekxnitg
YZtk+DVEzZeA3MoJ1akYlB7a1prZ23hBvzZuh9v2SJ+Yyv1wBRajZZyyo3FdPc8bp//6icnExcGu
MNC4YXO/mFv4aury5AeRB9DAyReB3DT03vHRP3b6Lob7lO9OSR2aqmI86kl3LKV8hKCMsI82rTU3
fwt3tAFm384RFhwUQdI9zEzeJWhi93CctzWYbfwLQ+b1lfw5eG4lk5YUEig8zJm33Oev8hPTAGEy
iqCKAue9UTyuni5M8AAOy7IGtaGvU20U6qQHdRR5RB3NUsMNenwK/Ggj67G8epaGFlHYibr4oA2t
Otgp4sJkGA20Y1EAFRsAndUzeRGBWzJBAqGIGpxY8AfAD+zATSjhGNoT2yfBH8AYUWsbBIg6QEah
0vR1NLEM5V1ioCnL9Mj+apYyOUjF0nfCpkH36tQtgrG/X0ydT8tw6sQJhjZNZ0rqY7dp18N+7tnH
oTIKbViFqmeMRyDGjDloe0hpKXntFPpUO2oh3/eilJpKD90gIa9vhhJvfUoleKTSH8RAuqpkMtw3
k/FH94vFr+HyjqzE9YzWGFoGnXAopMEWs/w5hwT75fS9Oq0ojVEMiPB2531ZwnQWtCZWqFtOvwb/
Taz/RA4V8wnLKHbZRO+JW5FRJyRSUwGq0+p+AWoHzkGwUGAEdlUmjRuJstM36TchVJ+LAkeWMLlD
KKPI2iJgr2fyxQ/hMpiUwhcwKyfq5gK5Rj4rb9JQegUnZZeR7jgEOogt0niok8gqcvKqhy1YLrH/
MNSlpXTlTZMpd202ZiYFQfUUjfKbTvKt18G1PAQEI6ChEKeg6ON8XeYwywqDekIjb5BedEiiJEzi
P7T++0dfBuHSUK22ILeWQEmCqL8Ta+Ndn9MtePxaIlrG4D67qCeSXkRIdQOdXGwWWyiLw0jVQ0FR
hlwez2osCcgfFSBxFWbnXyctJ2ptDPUAUzIj/91ooFVEzBNGhTPeFP26HGv1A33G4rs00Lyg6tgh
Vi5pvR1SZbIgiwuGVWVfDrR6mcQbB5prGBM6XdwMJj1RIj0mfyOa/ga/S7gobwG11gf1GYrbGrNo
1DTssUfFKHdF2IALUbqLpmDjO50lG5jHLW0suRxeGY2RyczVGj09RzSA/63628uzthWC2z9kFkSt
Z9acWv6S+E9Bu/Hvf9wAv5wS3Bi4vWNUjdoLCgKw8pPcjHaI1oJk51fg5z8yl26Ig1jhyX8PAk+x
MpfAhWFj+55dZrifwC0MqVagzUYwjb1bnXIXpgUHwVOPWyUR+2cujZRbFBCb82spGSJPyumTGCn7
sjGO85CbRQA/zJE8XP5y55gMDAu9fmQ9NLvOVdH00C+yks3s5OkejLof6/fRlS3FTg6GnU7WAM0F
IIv/hVL82XWYi8yNlEDqjSRQWMCD4uC0t0xE07C1YwrsFEpc6Tc4a9ZwjNzMZj2q7rnaoPisLVqU
93gcQPdNxM3ta/5SSA9unc4+aDyFZt0He81QN2Ksfc1lDG7RVLJEK6LB7q1ocaQYAmxJNWdCu6Yd
s7epTN3LX3NrSPyU5hqwwEILArNfmurw3Jb3fxIAhB2gS9EZ5YtPTYKjdptCuGkQS9B+R1TsafBy
OcbaRiNwUPw7Bpev/DkZAcGaEjgBKS4zdetcwfsXxPetOFzSqhJFSsIwECDY3TlFYzYm7joOji8w
J/JnGc9SIAhCoTN/UqC/cV3al4d53n76WP+f4+TWX9RDoy1heTmtrweG1k5xb4A3al3DQW0+oA/V
d7fqoNlNMjiRXmzks7PThwvPLU14NQ9wqlOha5fsq366TqrcCqLSuTzK9RX5OUhuRUqSVI/gdGKT
SadABkl48DeOt3NEGzcQrg4R6knStVRHlwBAa8HUdtpzbJNTZc/Q4vWPQmwSW8Aj/uWBsa/D52lo
SaJ+R/YkMs9cG321SAH6TmCdHPRmSBNqNkUJbQCa3bSJvHHBPIc+s0Euwslfk1WLdzItBHgGrJPB
mU7ajwwtNAYTTG5bK7lJvdC7PL7VIxddZnA6oWZ/rl0pj4oujCUzxIQwaHdipuuB01/pOGyZKmjv
KBYMzZmjXHzXeondHOnu8k9Yn+J/fgEvYplNbRc3BN68BeCkOZyFwxyQVrAc+m5rL66eRZ+D5R3z
SF0HAELAYNeoQ/QjYx3pIC1CcA+YL7YIYfEo9sKQWkoKp2hdqCFfsSUltzVc7hMnUyUUfmAgt+aG
qwiB2zQkduSs25XB1G6NePVkWoxY+bqgqrzvxDyHmSLrsDFhbmaRi7aeC1iUU57weR1ILdjKz8vf
dDUfLMKyv180FISiVWs/QT6Q1R62p4P60KjC1i1oNQjqahhw6NAJ5a9z2USzjgKa4RlBaClVaDX9
JvqZfY2z/Y+2lQq9RONcRrNp8rlpqhpCZ3e6h36Bp53ga4a2HHPg3Hw6WI+GGg0qLaBZ8Bh2Hazn
Khf0xPMTU52YAJgz7vD0LqT26BgQxdq6m6xP4WdAbjGGmjoWVSimXlQRp5BPsKbfSKDnbE2W0pj2
DKKArsnfH2eDQPkRWAKgCyUXhtvX8w+4VB5LR7KYM212g8wtbVwk1g/dz6D8RTIsZQPqJCguVE/9
LTvBAYRcPIA00JBFlXl/ebGv7miYp+FhR1HO9feUGtYF0DphZ0Rpau3DRA+BpNi9uNW/+PjZZ6sR
5Rh41HjVOXuFL8NOVEcDkYRUdgGfN1X5JdFTR4LkcJvqjlztjYyafkA2jonVKmIRmNvP1IDSQQq3
Ua+gxImqK8l/Ftp5a6msJqtFFK5Ua2c6+8GIk0D2JNdwRsjKKjsYZjFir63vWxjGpc72BX391F3E
ZR94ka3Shua6HkXMSJWhNlIbmmjRGwWll61RuED699Lr5TVzLsPGtsUiJpuLRUyIX+SSYkSCm/0u
vpWyzQAchaecigJ2t8Fd+UM6Mttb9b3YQ9fFya81lK2PW7COre/K1W1C1s9jMuC7Tvl7O7xJ1f00
vF8e6XoCWIyUK9wiYW4ESZZZoR/tWt2bEjCn1VflerTy07BPbBXt+vh2C5+wmto+w/IP6FlW0wDd
aOi0EPIWx+ndDIGcy0PbmD3+1XyOu3lqoyj9f6x913LcOtPtE7GKJBhvGSdIo2zJvmFJtgzmnJ/+
X5T33qIgfgPb5/jCVa5yTRNAo7vRYS2/mp/NWLEoQdUqJc55KbyFMDZ6XLLio0ESDDZ9JWiQkoEt
9f8mgQkSSKYYIwYHYC3nxs5FsJ6OCWcRmzZydRrLIlfqrpjCnAkN4pA02NMGhcypstDSbo3Dzfm1
8C4zW2wqZrMRMJCJgBakzEYWnSbgTWSl+i3OqKfGwhdVAh1D1j52RX0vE0DpjKU/RsYegISccJ6n
H4xd6XoijGneIdyMRquOAqvvncTgsUF+xoP4aEpkxpR0RtyLfTdDDfEykpBb0c374GuFbMsjDJn0
kn2rEte8TYEl9TUCkOjsInh51KuHobWKxh52Zfkcv0o8Uhie3jK2paYAW8sqKUAiHK9dtbNosOec
9bZW4Q1LFKBPoI/ro1aNw6yJvQTF/RXdSpYOTPpwX6DzQLsbnLxA17rg9OSO1/OwfbLvgpkbM/VK
SlSkW/0EcLtTU96oQ3qtKbwJEN76mFujTZLeS3Gd+oPq0SG66IWqsGBQLZDUczF9l2/+HFy8r2lZ
8+qKTkKtmH1MU1+8Sfd01wA6hPql27pghkBujhd6Lmb/nDjmcmih2qN9ESzpy7RQ4yc+8RWPX3ve
zhuYCD8BposeU7b7rqnVJA4i2IMBoB0L20bi0gXnGrlkBbkDCai6WWjx+lI2lf9dKtuPN/ZNlohi
kPjaAC7MMbcQG3Os9ueugeXer2Qw7RqZpLaEAoMPlDP1PrTzq2D/vXPmL4VT2vyxvuW6fjqvlTTm
rlVDb9BRSIH+EcTANkwu5gYzQlKyy1J5N4mnMXs5f7t5W8jcsUQxCimboSBGXzpAx3NC9fG8hO2s
+GpNzP1qwewo0lJI/FjokAqIskNHMRbSAqwLE/tkrq+TuqvgDmegvCROOccXSgtMUF0EVllbOGMg
4hlfPUwt4Y0zf65QMafLXEcAcoQzoFwXXvLAl0K0c2aXuguIyl1NbV4P/XaQttoJ5jaCXSEVhw6b
3bhzYRkHyVJFS39BSzFKAwJm0S1MGPIbDzYN3Eos47qkvOy0QcIi1WbOAYc47qa03QuG4UVyxWkB
5+4o45Bokhezgdy5b1YOMBA9YPEpAJuvLuYvv4HZwVsaE/bGXdGE6SLtbQLiKr/OvWU3gaAINnsw
0eSHQbS6I88zbZrV9x3VmJYxPYhaIxcRLS7sYckh8ltX8fh8eduXk6CQji4V/VPzbyaFIH9Kcs2r
BNEhBiZsyV/q5LsM5ry6QqjmPkV4HZJXwCg6GC29qurhuihV5Jmbr+1YWkQH8F+iw7xSyxwixBii
jRkvN04j97yxeHswfDaA75/DHGgIJlitGuTAU6/oaTb24ryr9/CSSKUNT3VqxV/MhwYIoAAkdOQ3
kjHe2f4Pi//fJ7BvGsNEcXKe4tSnMjCedOMI1uyTQsjFWBs7PCiPuTm7oHS8mIC+BfrsQ6eASkQb
m57ne5aLeWYz2KePOk1SalBo9xJ59b31Cw1L3NNL7AbyLLmLofavgsOLGv7HJX7fAsYN9XIugcvq
zSxO7pRY82N+TC3hpvepYPPekP/DQaApGcjJMkZGGbOotsVcyCqKl4pvHNrr+i696i6X9uERbe7G
LjwYO+l12nFXuayC3d4F3gyApcB3+dSzbMyJ2DUxkmatI2LmZ2mmDR1xP2EwN7zhxSqbxn8tjXGD
vUhHMWyQkv4XZDsZbUzj9DvFQUJpN2FjIy/CKL1//kptRdGGCK5ogn4cVFeYACYR+lIC92zi6+bz
KNxn83XYcxArN6/MWgajL0YQlKlATRVDx90bL5+xJ7ezP9tLsFk8qs75JW2Gm8tbRFLRVfKZvyEs
ga+vo04EjSEe2cXf1SOyOaDmAoCzl32NgLL+INxrHOO0ZY7XUhlTafZj1RRLKjykzwUAR1qFiwG0
9TxYi2DMH4nqENQXWgBayqWO0LxmdmuFJ2Kj0dIZjryy/ZYfW4lj/RhV86IX8hmhGREPpaTeqaiS
dA31MIYnWsGEDPmI0q4bVsrT+SPk7CWL6FTWcqgWwYh0Lmie8uRAsoRjPXkSGJ0U0AJZ9F2Z+nL7
oxPKxuozkzd5vFnYW28gEz7PaWqWKOQvjSz5fV5Yo2xVX/Lr4VvlAyxxr3+jvuoHV7MrW2AXqALw
i9T+XxnQ9VcsW7F6VCoSacEQA3OdXoA1yU9uQTfoCafGA1q7Jfn5qfCmx98gdduq9K3lMtGzkWax
QbUOrz6x9bUONe84/QYU5QfVWCbX+lR1x1w9Dnn4U5WNu1qdSvu8Gm36jvUnML4jxAiIGZawBI1L
b4dT6cVX9Ut12Vu9jYyyNX8DIOdLyycF3LSqS9ewKZmABWOBwdB+m9PYCIHytKdHYL7cKNfSSbiN
UCZHse8GgD0YX/rBWSxHKGHCzsygU9wHcFiLo5QTEF1Y7S6yeze6ju4BFGxNL2Fhq/fnxW7F2G8N
0r+WShgHAjjOcBxz9C3XnZ/GX4WksgT5KZJTzoXdTCquBTE3Vg8pUfpQUN8ocjAnaNeAnXdaK9sD
788OD+aea283DeD7MbI9OMqcZsSYkWJS/OGLErjkKTqqjx14Mx0droTY0kN9EpIdRSmSPyGwLV03
TVXSdEyEMA+ztCuVsMzBkdBqQmdlYmTP0XwbhphmNVFLC4ubDExOWSE5f3Oi73IZR9ZPcw8ecLzI
xzJE4hCFJtDwld1BnnkZ6a0IFnB2CsFcpviZ9WhuorBIBKATaMm0A21Em+waEawNJfEz+c9Ha/Ca
X0tjjIGuxGmZyloKY4AZqR3quaIl72u3hCUwXuhdwZ3P3LyRq/UxJ9hGqmDUaEX2ZROA00342JPM
jWvKK7VuWlrkX6EmGK74NKigou0NQNJ4cCp+cQKd0L7zlqaR/jfY2zbrn2hE/k8W402M0hBHvcWr
A1OEYJGgjROGs9e2mje1oW321BMmZT9H98rUcWLV7cBuJZvxKC1ABkoMkP968QhWaFevyQNCEfFq
8ogb3rSxVT0Gp796863XzGhO1rfdGCokAMsm8eLOKnwjf2sKEvzUNahVGBYPlmU7aF6tldEdaSC5
JujLWq8kr73HxCRypeL3wUGzpk8dXhVy81G3XiNz62UBExl5iJf+dFAOijvv8iM5LN0B/IyTvOjI
p6fVam1MHDtJ0ZiCJgz55jA/aW17SrP+Ow3BtiSYQNSOL+o51CxNaw5hPj8EqvZFlpLCFucCBCBS
/CxnaE0O52tAmPuthIrmlIg7Jc4zywjELznCVjy4cTZ6uDtvGjkfrjAuVqejLgApARyhYP2IJiAA
aby7vLixz3tjAFQAxZTPvGRzG1bo2nnLWQnwcm7hm3bz1LuiU13xB0c3vTdIMdDMgPf8p+GVGtS/
k1wsp569lpUzkiuqvOojL+237MunRa3EMMqVBDFtawmpqumweO7msj4uDHN8OmbeehjNkrpqmA0V
PjMmFMPi3wpNssIMoc848GLLzYPSMMEE1j40NsuMUcinXpOCEbUatZISS0qS+0A0n2Gd9tnYPlRz
cdNpyhO+J4PvjitPbsDrVwVgIzuvk9uB0epDGEtRFlTUOsFEifNymeBEGujOPEm3jScdwl18CF+5
wMHLcbHHCX5v0E5isArZEUZiBDDKQGkQIVB5OjZ0eqyC0Var7DoKtV03tI0FhDSXs8ytx+9aKKND
FIBKQiMg96eH1jKhabwuE5qNgwlN0VkYtHhjCBvZRtxCGeEXwGaIgdEubMPq4aSDbrvSF8b7UHLA
LNBdyN/SveiWXmX3u4piDgK4PaMTIbvsUbs88At0G01U+IS3b0ACDNzmTHSdD0kn9qr6C2BEBAR6
/xiBiVI9FJ6wl2//eIshDXAziCIwZQT4sY8LTvuuMowO8A7SXb4ff+DqAL1Cs7IMLTi1zbc+G04O
XCYaoCsUsNJgvonZYTkS9bHra9NrPc0vVbSJzTt5r/qF+vP/k0QmfBHjNqQFpjrRig4eHNhwxJ2C
S9FPGFjhtEvQ88TZ1M/BGdaoI8UmoocRcx/MpqKpSS+B4Gr+A7n3PuaE7KxzXtZn9/RR1GKyVgpb
Zk2TyQLgaMTiZa7uglLjGL3PAe1HAcx5AWAlqKJGwTSlMjtihHodHRxB4bVTbAR6kAPYBHFhhFne
Bh8XEteNWKKoZ3qjV+87BU/o0NEuGlz0UnMkf3Jiq/aXacu/2cB3uWzP4iz1KugkMS1K9NhLKPnR
mUAuPX9Im3u4ksHoQ5oLQK0E8oQ3NjdDjRzMACQf3nTtZz+IXlxiSpIInw5WWUbIgH6yfJZxsRLt
KCeveMjl5rWuNZz92lrL0pgrSqoGR8gO8M9aDdSVGbdJ119FjC4nz13EAczecG+AB5AMrENFSy6Q
pT/qQqWIrRQm5YISTIp/AiLil8elJR9W1wak/F/d2bVMxsHVKlBByBgWKK0MLjrinegAv+PLTuk3
nLmlz7704/IYt6YkVKzMPAH5ZDcTOyJ5Y0khUK0RN+wEDIsIweSkZbE/r4Qb4f5HscwNCxQRU8JS
FACeRDkkR0AhnzJ05vb+b9SLOEtkE1NBn0WmlAsh2j/KyEpSS/1e7zO3QlYBhVjVb/bzAePnEtKg
fICL5ag+xipYKNg2gRcnmiYxGZNVhOY49bECTq5UCuxJw9DB2NSZV8wAOZPLGg+52ORc8S07jGga
6ENIbYD6gFGfosq0us9UzAZnr+18p5q80GRzUSsBjNJEQl2bolBkvgC0LCW6A1ahPZT3Ij3lJm8x
W6ZkvRhGU6rM6CtRgYIatLIyMIzrQ2q349fO+MrRyfPbporM6ypLSkEJwgB8FGj0F2c7tJGnBvBp
1aFjTgSccOTxNnL7HqC4By4nsEd84gRDy4PYgR7R/BfRiroZ0KQc0Ut3Ir+muH1uGC8iBDihn/i+
BnSmJqmMFQoAS54d5SF9SgHVo7j/jIAme9H5LXKZ7XUqwH7A9BIIxtkohAgETayNsEDIl/vkOO9+
MY1Jl/zn/WbQimmQ/2QxYUjaihEgDrDKIj5M9uioF8u4Xx4fCGq1fLTEzShyLY+54m1oULkK6dsZ
XkqeeLkgqQCWzPRRHnZ5FdONUi0sigKHpxIZAJ4spEQ9VwEw/8BBBZy3xT8oNqCoQU5kq24BcAeH
2Bii+utl/ieXHdLCrErdlgX6coLX9/fPG0IN5rAxd8dNe21FrquFsqNaIUkleQQd79/4iEUnPpnp
903VGZ0hmZjKXY7F/YLmr+zC/tcj8X3C/7gN71vJaAwVJ23sGhzhLxjsVUzOBVh6a3b+tDLME5o6
oOMRKi0x1CooB48KnUc5BsByH1824V5vdJRm9lWng0cF8MBSfJyD+Eedv6Z9jX+W1hgXC9qUlYDr
NsKsqCqf5uKb2fhtcJH2qLwGlzSTrHnKQRfOQyLfNMKrz2XCLXSvdPOQNGCNRo+bRF4KJXc5dn5T
r1YiGPdooGo2E4Lo/i9iD54sxlOaYUga0kW/ZKkAPP+lVb9F+LCpw6t1MZ5ynhNFKEHihdds60xu
7gCYUXBnH3CgDh28bsfZx+X3zmgW+1oJgJaTm3m8rO0XoEBbOWCAt5c5lga9dZhdiZPdYpDiyf4N
b7YZGbyv9+2WrTRb6xVtyMFA5yWTW/ysSrcG/aJig5JuSVoG1b6sPdEbff7M3PYFXolmzIUmBEof
RYiwsOT2ojpEaOtrKlj89DeAKDdfOSthjLVoxUbvCqXN/EQIgMo4WWMKznZaWOfPczNMXolZbuZq
O8GZGc5VUQgeYO5fESqcyhx0MiC2RDtXq+6FpD20usYJunhnyFinAaDag0qGzJeMBwFoHhngPICb
UD2eX9tG2QhOc7U4xqwAsWSahzKP0SjdX5Bd/agAj1C+yPgkL9unpZpImyHLiO6tj9so0LkNQIsc
o8y3jGK0d4DK+QWfP35BndiNHwSH+2DkCWXOTimHdOyQKfYmv3OHbBkls0rpFhlSwSKH3KXZTdaj
uYMbjGzbt/fVMucn6cIUZMRc/OafvuO2glcAYWugA1qoFtjHflGDDr2neDIaUT/ZjRjeRmn2MmDs
wi5z4ZRIwct5pdlyRWuBjO0e61afwh641BOtwfZ1GSW88H/ryq0lMBZbAHp0ARo8hHK42ZVsXmjg
1S4KB686Z8xLK5d5vXBb57WSyPZUgekrGPrur85rSycx2IuMLqZyllz9x4uQEkBUdRXcA8C4rKh+
BgKLnUi3f3NG70KYe53MUQag1cL0AlGw2iZwMoWHfrWtd+8imHBBnMk8GiUS/2b9NIlPgXBXKJVD
M9UJ5bvzq9n0K8hGGwselYwWQkYhCKBSJiVP4bfBEEUulpZP7UL3JTw9eeH1lnZjHlvG0LKifu5S
JOM4T2QwMiS75YtGiJxs5g4wfK67kTe4oX9lMDco03uloXoO/cZU7biPDrqrIoslH3l2aOsirRfD
7Fs9J3MQdBBEpX0nFQCaa0A8exUnP/P2WtA4x7TltEwNVUscEHKCbE4nqDNdDseE+kkhWyS+r4EM
Pfa5VTaic14htu7QWhJj16NxjDFCBMx6Mf8SGI4mPXID7s3n61oGc0+hhqM0thnFdD7BdH50CB0U
L5cJBcXLPC3mF7a2jNBaInNpIx1BDCZNcl/YtU6MSdA3WAWiW4o1eb3d6xaiVW+2NW+JGoe/LWyt
P4G51KQTBGlWkKBeXmDD6ddFy/a1peHJzkvrc7eYuQdNnoyy1Db0rZd7CY+N5EvmV840Hpe3M/Uy
HtrmpuKgdQtRD9g6DTYKKUgbZs0EzzL3IRKeZZSBijvLrXaqebwK20ZrJYtRUjKBx3UqYIN/7eW/
r9nfYZHfvOcrUYyuClWi5kRGSkDO4/2oB1cUKKLhBH7zjF7KdPCFseckyDe6aGHEVjIZbQURLlGr
Qlla4wd33i+U383XurO0h9GjuxKpF4AxRLvGmZwW6MxH6qAPiPBwoLd1aPUZjMYGyQxs3Rbu9BcJ
o4TiIajOxKsFbf+3SBg3HcRKIKO0JJ71YRZgU8eJOEo92drg/YV1W0lgrLaeVQ2ZVV3wkmg3ZAD+
HHdpzGvc3DDWKOQh56iBvgcNnIsxWj1rBELNpBcEAe57L5Xxzhj8CBMxetnvzq9mK+8ISaZBDEDN
fSalT/ReFcz5n7yCCuc9Wstrf7Ep/KrG9rLehTGnE5AmUtIZl06PkmOR04u0KI8TnS9MqvnnF7Zh
Sz6sizmmadKBHKi0mHoyn2l/XwiXIpfqZnkVMbkE1ArRQIiBF+kzp3uFQHEeBCkGk4mCqTWyw2sX
zRXhaZk8po7Ea3PacEEf5DE2awwTpZH/MgfEWxtjtCrJ7FELhbubbsAkjxri281trdiwlzl8vm5s
3NwPi2MsllRJBXjVkAgyksIVuxrkKZx3xKZKrI6LMUbmpKaFIuSA4CzDL0mNvsTqu0B5WGibOr6S
wuj4QAkdwI4EMPoecXB5G6qxPWi3klJxUh9bxvXDjjEq3rXoAog6hAOLcZ2daHo7InL5j3H9DXIR
jgK+Nf+szRLGGpU0Bt2G3AN//Q9rBpvHhdYPBWD3qGuxbTypQYZQlzIQIwMmS9QeafjchZzX8vYe
glwDNlYBayA7ZT8l0zjp4yR4UWh3aHHOXDAujjv9QQNkOTKAv7GJiwJ8shoA8F0gxZHdeJu/WG1i
CnYsicQd9buD5iu28pA/LceHwl3+VoQZbzpkH8fs+jfKIZuXDH1ZC+62SGDxGb9SC205aCNq9PWh
d0ZnvKvszB7IqbcXoYEBAhzeM2e5Vp/WS3TUfQh6XUx2Wq5TNQDTVmrglYPuKNJVoevgirvpc8GK
46fzVn+rCQb8j+/C5I8LnEup6YUM0155D/ax0am/ag8L+5jpxd4v9rFiXx/4i9z0o5IIXjPAtQJ0
jVWkvK6iqQCQPx4kdKei8dQ3nMaZVS/ciRhA73jIlRu3QwUQkyahJRhY0GwXGOClc2XQQFY8G4ml
FZkV9hgnLR84+7nxGFaXTIiyoFCIBlsCbaKoG5sujfwMc/UGzZx8PMnKoQ8MP2jvSgyy6uhC6JBu
PS94Q2kgF0kFzGmj6svWCwOEx2gLAyu6RAGt3z92xEvE1u2C2QKR6HlZW2+BtTC2SFhH9SRECNL9
UlS8UKysvhNe8i67MdTCF+NroolWk2c2GeXLSTJ4JEab8gHGiWZFQwVPo7ac9coiGCTvCl2dl14P
yRv3khXspyvTny+HHQ+0cvEJzGVU16IYLzuRwEABRA79pvih01NMTkR4AS2E3wAXdHQH7eb83m4Y
uw/yGJ9LSy1DvxbworsG053zo5K+FFFpC4VfVi+TwCsHbN0KpJtwDTEXjD9M3CyXihoU8xz5Mbje
5vrrlGMa589ZpzD3u5bCGJlInkNjSKrIJ81BLG9TOlpj9P38xm0rBa6ABv8HzHy2nW9OQM0t6mWJ
OUjizft5V06Oghn14DjtqsnhSFs++ZNevEtjy2KFosZZEbWRL5SX9X7ep46xp60DEAYT4KmRI544
Ajc8EebS/1ve2/JXOi+2MvotZq2EzvfOMpYS3TSXgdPbxT481jYIIV44Ejci2g8SmVMLslwJ8T2/
JKKf3koOhd1bFfpWZCe545U3NlVxtUDG1WqxHOQ9hSqOY2in4ZVc91Zrvp5f1Eaw+WFNyy6vdlFN
owko4SnwosLSzszS1mjhzr1pm9HESSnwDowxUhmdReTNzdKXkodeqe0SzdznF7MVjH1YDWOcWqUa
Fb3GCbXw3AsLZVo67bFxRrc9ZZ4AcMPH8xJ5Z8RYJ5TUzWHQksLvR9S3RGK35XUZ8+hUtmID5MZF
E43i4G1E3enjKZkgwDNnU6D+6KHoS4HkZOynH+mCTuwPs8MLuLb28YM8RivMWkfwlyj0DcKlve9/
LJ0hxo/Jk1yj/A1IrI1t/CCPUY1cAT0KWFYpKBxOonEJP6Jnz+dPasscfpDB6IYQoFNRrib6Fz5y
ezk6wqpl9hGDBB+PK51DDOfHOK5QHw6iPDyIinonJDzwfY4YtsNTq2oilD0NMbwFFoVpP5a3SVbs
zu/bW3TNGHbs23+LYUeNxb4IJ9AxVW+6sKBjd8JPvX/NAyeyJ090AE4wOyC1GZY+wVh3Z2DOovb7
8udID+TDdzDWl5pKEiOgC4GZoduK6KjhX+CKfRTBXDM5n4CqB1DbN5ciIWGdJcACbxxkY75jstsP
Xs/v7YbxRZ5aMcFMoeqYN2b0pNKXSiEVCx/87F5YIUY0NM9IDUvjdQJsTdWsRbERqp4HilzOCNPa
xtgHsL6kTcA/hMHYFAn5AvBMWuUaSv5St33pJmWXWmmm3EQT2hLk4VkRuhexrO7wJvVVba6tVAzx
V88lNd9qPP/woUwABn8oGhppC3+B4kvcHAyKR7SjHhc0p9afXsyvBccvbV2j1SmwTXCzTJHuTWY8
aZvKAxWgN80nI+cmWzYeQliYoSxN9RJ6XxlXEURhYtZdWeF91+/zq2WIXvWBVcBHtdlwtB8kLSH1
yqeTWK6ioqkr4BmK9oQKpATmB+N6qUIqXv8NOND2X+gxOk9VBYlMwHcvO7wSKCdgNIs6GCK0JvhD
RFwxu8q01NZrHmr/5tJWkhgj3grUCOUSN4aOM4qP3yORQz+3nAJr7UB0/99SmFNqAlTWO7Aj+mYW
XulNaadRolhpKF4HuX7Ntzk8ecxZRboGgGlJhbxJtZpSsXLtfgIucn3RN7yZjk1zY6IdUn1rRmbf
NrBC0tgl82LJDZ84UHjTyZFbuA28JV+fOKIIu43JajCEnVeQzWNbSWZsN+YQ1EjOotCnNRhVsswJ
JI5750lgTHc0AWupjmYKJF/qdolXhSNnDRsPUQwGY7RAV3Q0lbL3l5o0pdGgVH6SKNdqBTzC4ikd
bhvhuTIOfQiUqPN7thmEKehgJYggUMlRmFtFlSKSJ1FbjivwKxHo3KEjnToU3LTeTlAeyDiGcDNE
WktkbleTj2Wrl0hZfEwjBMdh1/z5cDLBs1QCpfpbOzebnFXrJJgKBSoxLvwiea/tknR60NT2OAD9
A2gUwm2pp745jvd6RB7O7+2GtmAaAFlhzB6ggYJ9GuvCPI6kU0q/q09VcCnwsJg3XMr699nHsJo1
Xa4ZeIf0DdCeNWpN1WA1vNzzlhQkfZAUlTFi88nsth2oMrU2BXSsVgH6vgNt6uNYD875vdrQe8Ac
vkthlELtBdmEQQRU9ND8lNIUBiK/yUvBqctyT6P+oVNVXp1qw1J9kMlY4ZSEg9TpkJmlVqRZSDP/
iBIrcHQgRtnpc/ZVLqzWBorkY8MLArdUA6iOMijylIVeg4k/wjmeMVsX4ZGvx3ZPIlspns5v6Oax
YT4Qt9rABC6b6DWbsWulBnkZWZzus0E5mEF7Cw5J97yYN1gExpUhjYzedzRxLQWK5TvWXllImr5E
xOETebwcgBimBun3RpHc3pRsYZpfgaN4hwTxc1tGD41J7oI8AsBtQG2Sk5MeV1dtHV9V+uCYWeaK
pHwOpGwfhLFnDDLGMAQgAVV0J83pPUo6P9tR3Acx2Ssl5qaz+Dmisj2R9qmuyfUQB6/TIEV2Pc1O
omhOnDQPAI3f9z3ZnV/21lv5w7IZfdXUfAjEqMLMIDpR0/ift7IC4NHCG6BCnOuxZTR18Aehfou+
E0Njm9cmULXS0QCU+l8YzcWLfTpSVJrMN1+qsTn7Oge+e1yayH0CBMZB94WNwM5JLWAtEMyKR9zV
berqSuByW1Y6FNYJMZvWQM4my09Nnz6pEfmS17yS55avg1OFl1MxjYIsNnPrjESJEoECVxmYT5Ut
u0vxoy59IEjbqGT54UEX/PN6snXP1xKZkKSWkHRFD2/pq/olESRQ9XBJl5afYE9Lx5C9ipgYlCXs
OLA2mGmmZmqJ6v7kQhM7v136ZVDr92KXegoPXe8zFy0Kc6IKhAh06Mk6ePk+nlYjC8AYqPVfGd8I
wd13Z8IDwAwsMHs4PlC7Js/0lQDUE6nNjR42lvtBOnPxCimOMOiPHY0xXAeyucEbd/RC9Fq7Lz3Y
BO/8AXJXyzgJoSmBRD9A3tKhpEYWKq8HIlsNaLxi8IbtJbdVnWQA3ZPoiDsVRbw/jwg/LHjxnKvL
oYpzOs7yVPoiMpkkgJ/KCqeOd+UI0LCZ2m1Wcl4nW8bmg0gmYwAm9qTUTXkxbktraWXTw3gDqFJE
aNL+/P5u+P21KBbIHdwKVatMY+XPibHro+KqSKYfilp/lePJjZLqeyQRXrsXPpVzZ5hrqc8wseB9
LvypCO9FFWxoqlp9zQC2sksk0MAIie7WJD30Hdr6BiW2VQPs7XltZ5UMDlFiYJo5K8bbqVOfWgVU
68XcIjNWp9/brNasSZQNr8wnDK0IpWgLEnluoqKzQbvmNrrpV1kZWmotH1DLqFI7wmvi0sxMVPRz
RdpTMQt3ZhIkR4zBFChFB+4k1kdBQD6lGPudKmQnqSovkhAwMEl8P2jpQ9CkN2FU5nchGH5rRxbA
fpiAd9xKgNhVW50SYLbXLDqvFVV0vgO2clLF/qIaJvm2S4TZzuYu95q4Ib4YVOpkFTLwBBUDP6WQ
fasKMP2hEIGhz/xZtZUbBqNs601Q2HmgG26dSaYvyNVlNAZeIgxfY63cZdLwUgE0WazjQyaNitUJ
048Jjhx0NIGrhcmFMffEGobJVYd2X6bShaA3p1qTvxQ68CdSCd01tBX8wiheOm261Hv6hVByU5Jp
cPtqPMhifmVU6hOS8XauatSFtX2QJeWhKdWHGFMFUi3eJFIqOFWY3JmS4GjTsNOqMvdkwZCsXtIA
/F6Wj1RIH1vaun1sxsguZk9JAqwpUfsWaeg1CAUNiLb5dJVP4XdSTTBvfX+vCBNG+LrWjkrpoNCo
tvKRguVVqNwRzeuyRg/Ibp/G0aSWLKNtkab1gwb0i30am494R+6kSUR2pq6vBMTdB601HS3tJScy
xhdtGncE8YWVp8ZDP+SJFdH+QtLmw1wK3lB1pzGSOkfp9dukV187I1qUK7cbc3pqNdm4LBuoWJKn
kd1N4UUkE3uQAs2rC03EULyGz5T2Y5cNx06IDT9Gx2ekGRd9kV0qlXnKGwzzqx2pLbGtnwxBfczm
cnCGTjh2/fCj6EkIwEL5KYzpRTeSwGpn1RUIONU0gVxKwXwRtsFOMQCTO6bhQdDn+3jOTQdjkn4h
zU9dqx2isbsL+sYvytAVQ+lh0ucOL5husKO6vjHjAUjfZnmoo+qUZDq0lg6yRVUxsKo+qJ26Kzwl
lC/llt6D/rlysli8HrQ8teuxx4wuGNPdOMgOMDCTlUUldlrPvbjInDodG1zf/KYpdc0Su6GwVHTs
W4JAdgPNnTJTdacfmhOVpudQKr+0anvVhabm6EV2SKfK1fI+3I2S2F3o2fAzo4K+q3P1OpaVrzGY
Q6wuQTNVOip7MVX2WtQfzLD2O1X2giK+GTu1OdK4nIEBnR2bOK6PsjYC3Y4YvVVkxuTM0n3YTl5d
Go4c05ua1pdNSvcDGBH0IbbUZLBnJTqRsbOCLrqfm+WcimG065ZcyFPxMxOCI6JrZyhT6B7wikW5
wTWcLyotuWiU+iYaybdSHnZDmOBd0OyqJgbP+XcTuxOKxS400hsqhbHViqObGOSChIUTxPH9WJI9
MGgspcVscnmjqBdpDZpX42tg9lYn37XhXdrCVNAvNRhKiyI6RsCGxSCj3Q2PMp0c/Fd0TqP0R60w
eBrSZ4I7bigYTANx3Yx8MabvWvlKyB70GHQzHU4NTatlE9nxgqBRYmZOrEBdWVqTEVhTk1pFnO5k
MTqNWubSSoXiF3ZrXNaE/lRpd+woOnk1tLrMtxgrsEJpshSte5KpiVaUmF7nUXgnTmZrGW2MR/Qc
HkZgLpRIk2XQLFsN1auqROtKoQ4+ntsurQucD+xoFrhUwC2R1d6Ws/xa0gMX6C8epeRu0tVDW2BG
XgBUfXFh5uoh1ECy0V8Z+XUS/siS5pjM971cXoqRcBNmnZ3VpdtpO7nv7YhGlt5MFoXJ7GN0QKfD
/5H2Zc2R4trWf+gjAiRA8MqUk53pqVwuvxBllwsQIDFPv/4uqvqeSuM8pm99EeehI7qPlRLS1tbe
a9hR2mCJuB83MFQhp54MbgSXc1h5Qis9PrbTdFMBqjWUdyzCClrXokscmtxyIX09bLdhzm7NznCg
ZGa2sGdgmYurxykz7lsU2eLUz4sK/2ZcR2ZuQpM89QbUuSJF3U9UhYNYYjzVvR2MuRroo3CbWjVd
TZW+pmt7WbShY2bVrTmojwND4MvIvW1KgNRU05tMJl3TrLYGT44FXLYqu/jayBzyAfiwDh2rQzg2
TyGxfswdOq+Oky9hzoPeAk1avWXTd9xeV2befBuI8SStfsvVwWEV9UauXsmGXXdTeRVXPxtgf+x4
AhEKWyaeK+wwXR0jN8EfArZ4k7L+Suj81k6qU9pcRyrenT07aOWhEMZda0Ppa4hv84ruKTKCxn7M
eeXkszY73FHELEEJAgNrrrLkKYvpJu1Nv+vuIk3fGpbcdXXlz38uzU64yvZxmx8YvpbFnxsUXiUa
GQqA7TmHGIoJjdkSGPsu9Al0FErDdprmVTdRbK5/qvzOiJjbDpFr9/Cva5jH1MjlaeUCNOYrFfH6
Cgcr4TchM4+5/d1M8y+TJr9GGigzsSZ0xwYFw+0yy4tMAOrzV8513C2KT4Zmj4zeVway6zUI7XdQ
p6bawYLvTEQUH0h/HDoYDCjNniqmEzemO9uIlS22oxL7E4WCTfekpdOmyq54KjySZLeqAa0eYNjj
oXIjhfo6h26vXQZp/VjDQ6Ki0BLvM/R/GMCyMPglA57v1J36azNHpsFCAMbvuhK7E3tKb4BSiVvU
bzPHSu/JYF+HktywgXotMZwM5w+4OleZDrRr3LJ9DOunqI+A7bI8JYH2NNG8OPnRG5CkyOVp5M9q
2jpNT31qVL5mgnALGb9Blx7n92UIOAdug64fkK8Rz55GR7SWF7aAl8PpUfb3NE+gJBa6eYEtThp/
SpNTFRdO1hMvQmerRXjNQg5/yMI1xJM5pm5FEz9JCkT7axsPMkpwfCuH9a+GGvmiybzMaB3dKB2r
tN2xlQ5h+VEMrWvkwh16y1NJ6jTKa1NXnjXFiK8wCh4APsGjDrXaq7a9S2UaSJH6iR4goXSV6qQb
0gc3FiqZMOJG3obg63UCF0ns9EWFEHXDauJ05p2lhJ4xS21Fxi6MqGNWNzqSuWHKPC21fc3IgyhM
ghFe3jq13IQNbmKTA01x5sR3S44OxDHdpOmDJERcz94QL5wyUtBMn+6mmO46RQ8ixBK9+GL3pd/1
pTNlwi1waG2K/0wIn/exN0SorWX4wXqDUlDuoOHnjSo45caPurCdlDIfkqXbCaIJkOZ0YV1gimkX
2t90rfazbFOp8trAHaUX1oGU+aNQ6qPJlLuygWuFzrYMqTuyFuzlOjB67toDv8lk4qZ1tZfS8OCz
5BZ9cSobyFFQkPqxCPBEcXTZuDrBh8DASgI7t7mwakFHzoqDsXy1kNjkkxJMbbmdOunWTe2M2Gw1
7qKqqJ61BNeb6E8kwrXa9AixsZdhe7VZ5cTmS91rbtE+4kkJ6WfuZeFbbX9BOL9CUArCVrsuJHn4
/Im19pwzFmUPaYg6rDiec7NnQr6dtjqFvuG/hWhdKHm8e9Et3lZaq1ajFHgw6xviKo4C4AgkW8Ia
qLBZlH529dDTFSfAX0JhiyKIBVFic1Y4NBhKZItHsqI2zOo4Bk3HR1PvnjNbnw4QsvQKa9w3Ij0M
fXjqxshjQw8OkX0Yx/AQooVjlumBZqVfoieQSUjZgCo3qCVIybnYhpHqw/7GG0m8LUsZaGI6kF5f
+UAXyl9oDljEIAaDrtSyghObpOuljVoi7auvGotAcCq/pmwNq3qp6W3BCRTye9RG/WvZW+JaAvqm
iX6EujcCinZ3ECrOwBxkHigW5UHSHFjvrNUvLlXd3g27KGDkeM0buq4WG6VNSqigMc0VZd17HG7I
DmzPfnRivNPgJjpf3puqyJ9yUn4xbVadbNKt1HPm8tByo5yvwaK0kUkkrKVAz4SlVyXHsyq5JVHr
EB57K6fu0lfV8EVncjMKc+pi2oRDaKhuUZfDBZHA9LMtId6R+rGXXJdeb9SOrLzJl564Xl3x+UB/
nOSfoReTrFK0a8oQB75QJ8MZtOyRS3PDoeXXV+SRAlxlixYmWVazs6rM8HrlL5Rm8M3/8wuWrSl1
6rklS/yCOFW2eHzf1iVd6e2trO+vqHdWF5vGOBuKEl/SVo+6NboVAmyDy/Tzz3hpFOBmVGag5o4e
4iKwwHYLIIsUBhsT9SKUMMijqTx9PsSlgHk+xPzvzyYCFExuV10JJxFAL1Wgmlr17vMRLhYxIfes
zcbWpobK/vshGqE1JM4Abx6espv6sXrQv4PnAwR56Imvs+F6nyPBcZpnMTjZXvHWABUXV/HP+B+q
fKJR4lgZZtjuw1R9DYveycLVE3dp25/NcnnPlWlrwGgPlg6hDK9QFXfLAeFUccqU4x9TL5aPqJUm
mkBfamUzfgxyEICaIfEM8RsotmVroaJ6RHKU8P7R6piRjOPNLGP57xiKH/tP83gUyHGQpzT03xZf
dETDxK7DXsCUdgqIP5tuIm8EGt/cis1a0f3D5/s1GNXn9hO4DksqkB3rRquh5gO3F3TjphLPxNfS
JitH7aNn92KYRcQE9F4VnTXagToYfjgZbmGOnZNFFZr1fegW+lA6jJbfajxfwZ3Xb0zRaijB1cLV
h9Z2qx4vlzH7Ecao7c1QEKezlV3TWM8mLz14PaqOnBRPa5GMfH7ALi8QtDjMWbUAuJ7350v27dCW
LOEbNer3NZ5iHUkD1ZjW+LYfQsW8QjjCqE2jqftBk7WskZlPwyg2kVoFLIUkzZpk6eWNDEsSHVwz
tMiWJA8lguPLALmHjQ5BbPY027Xnm+wAC8LJ7zaxH/qfL90HaNI8pbPxFv0cixstLgqbBQnds+RY
ceYJVrh9h7rRmOw+H+zysTkbbdHNGYtKlyCxWIGZOrNfWb0JuWf7PQTrCUrBwVrf9uLGYOi/A4IC
y7JlK7XBbsnbxgDP294b08GqN2a5ArhaG2JxfXSNOViCUCh1JVtGKq8MA74Kz/gv2+LPRBY7vK0z
PO+AL4VNhhEI4tLaLQ6oT/mGix4UgLqb5OXzb7U2r8XG0MY4rWrZ4VP1rduymxTCGSgPrQWdD4DJ
X/vvz8QWO0LrLUVVBwRSiVvQ/2XvDfG+A+dB6KVgG2pQsioLZ9aaLL7gH/4F0/LDvbX4CYu4l6up
acY5BKbiK2uDys5+vGEbWLxAr3c1NSSIRO9Sw8VYi3ujTHOVNg1Wddzo+5xc5z7EX6/mi0rW1//C
pnVlbktXjZbVYPNHOHCo0Ot79XrWYP1HvnNdj31eqE8mt0TV5OjcRMWYWIEhu0AJ+Q6MxBtVSYNB
qC9MokUmxI/Pd+nFiPzngOvzep8lb1WUMlnroINTlnusSDweRStbdG2IRQoKNEaJNhNExfNRDSx7
Uwy2//kkPjyK3m8KfRFC4tGgea9hU1QqqtsZPEdt9H2Tp0Hr/z/nsggjTW4m4wRQXtCanWNNT2n5
f07YF3NZhI3ZLwnGHbhPWgFAgr23UdJMs++fL9haONQXUSNJOgE1KQRdE74cxJ3QBYRgyG9Oe4xK
6F8o087zgu0lIN1Qz7eX0HqgN1s9h2l3MOM0YVdUQ74KT/gRQpAaVEoqmJY5YgMRvpWZXgwYgI9Z
EM2a/SoWM+W5yaqxRHCax7XeIK+zU95A4YU7EhgZf3VfguAO8xEbthFLjHdtCyb7LsZoqrLpwRlD
/V27x2JPK6iKXy/QD7HibKTFPqmR6E6sxbz6mRic6tsIXYMqRqEdUokZ7rlUd+3qtUONYGVFL4ZE
WwMn2oTxx0cRQxVpe6hOmGOECqlFnTwbr+rJ2g8aXBBye0ts5aoY2odxHMBAFyv5wuUc6Gz8xWlv
Sk7MsoOUSnwlds1NtO8clDQhED9LqaxdOJducbDM4ZYIQS/9w/s5CVsVWD8I3WQm1Mx15Uvd549o
Ra8kdhciP7BPiMOwtgMTasmFSgYecUHSZBP3qZsrRx5KR0DWXxNeVQZx+/D5N/w4K4tQML7BQwBh
DmrR76M+OrGw6+sbKKpU4WZS0RQpXgs2rpy9j4Efo8xMQyDxgI5bpuKVgVZ5Phb5puWxG8MgIVdf
P5/Hrx/6/hRgCGg8YMUQU3Do3k+kGrMhhG17vol34W05eJpX/YY5/cb8dXu5Mb1ZY8I8WU9m4pQ3
wHKAjKV4a86+H++gd79kGd+GyOoSwXUz0BITKk9KdpPF8bPVxUFe9SsQdDIHrY/TBg3LQgIOouMi
qIV5DCBrrJlBVjIAU8f83q6VYmebCXENOh5MY7oBTMSPhvZINRSQI3hB6uHg2f30vRytn2JA5DVl
iC644oIudkqVJPOKKTuCxnZFp/B7PtRbJqLbVhuhUGqZ15NabD//ehd3ITiS8A4ycTksg6VtSHuq
ypgFhmiPlmb7EtUwQx+Dz4f5WDcm86f5M84iVGokiXMKvlQQo2uDLWJpBVSAZ14eiEXpj+I4S6+u
3QQXNz8aCVBU0bWPhbeOIk9gEIcMSJk6agjZEeVtZV4frzbM62yIRSDU2RDxMBpnvyDAo6GCcRiA
sJjNP30W79dhrheyhvcDLsIGSq0Gp52W/8LVUfRF4oDclN5vs2zjZg1bd3kJYYuB5ycK0Mt0uI/C
ooKwPAuQWDgmYEjheL+yhB/vsnlGaCUQdC7sD2Y+HYtNu0fB6B+x9fnp8ttq5G83xH+GWpaUofIk
LU6rdGOT2IV+wmM01GvToZfiwp/pLGvKZp32NFQME5qa4Sam4GbOvavEBgX6l8y3cP/PnCWcLVRy
dFTyLIb/zb/o7P0gTVismRJnq6HtRunzG0zy7vOPdGkbzG7FbPYPRW1yEeOLLp7UCRi2gBsEdMu3
YVopfn70fMQkILhvqgAD66A1LB6wI3ppNa9ysPJcsRu/Zw/6ZpZIp1+tt9JV3GhDTi08uIjD97Mj
dXHUr4rnNfLpR0Poxa9YzJPl3Qg6neQoifZ+tBXQtoHP7dcULiNyR7wKPsKWD4y39xfL+2fy1lxg
OPuCpWVkBvDBfEOtEpA7jd4Naet+PsbFyGFAZE9H1mFhkReRQ+qdUk58lil/tCDGlPvTwbiz7mdX
cXmfXa/5WH1MpyyC8iLKfzBwA0tlcT+CU9VFBdCRAaM+0HzelD4MqnRYeJ+yBDJrL38xvfPxFhto
Qn9igIr4rypB70tHvX6IHMUFUknurH+h+v6xX4y9cj7gYq+kSatmgiASz+K5c41TXqPvqwJACei6
3Pw2UInAf1N2UHnbYz8FyhUgQwGZVh2pLl3jeO2A/TR/XZAm32+gBFHalDYzA30inhBK7oxy+lmP
+cPnq7wyzpLIb6TAb5m8x4snvR/yq77/GlkrffhLoeZsKksWPw3byGpKFBJCViYu7Yu7ts9vP5/G
R+2s+dv9WS86X+vnBw7klD4aAWbtAvR4FGd85p4JKfY7dq0iI6lcHrmW6mTu2qm4mAghDcLbCZpk
ABssgnWqVpB34DkLwvqOgmDxHcR9Hwhba1fWvn07a5Rmz6tWEJfu2PNR50U/m29lFTEtOmRCNdx7
Zzuv+Y6tnOJfZCiXtsj5UIswQxWV2yU4BkEy7Qzt2KQownfGSjC7lOmfD7JIJ7O6DvkAp5Qg6wEG
E/tM4nUDbBiwiCs75dJ2ZCAVGmjNwRdpSUVGKs4GhVcC+RaQHeVxZqjPzhn1lQbU6RPAfQHbfT7m
pZfF+ZCLzZniIiga4IqDMStuBwJvDoMHnTre1AXax00of3w+3uU9eTbHxZ40wygRYaPiVLuqK+IN
8XmQu43TAtoNT8XwoG5BrPp80EvXw/kkFzvSUBXTbvEimEvzjgbwnQ6gZKfBpkAF1K/eZ8n28wHX
PuRiX8qRpL1i43E4FvVtYgF3mWQrb8LLHw7WXTBnpjogG+9PGZBnhEyabSJ0YTIWKTckDbFVDOPY
RXjwZOa0slUuHjYULf4ZcfniRUkXxsOzUVEJsx+leRrgz6Hy73+zcn8GmYPLWfDIuGpXaI4iZBG6
ZWV1b47m0+dDrM1jseWhQ9FqUaHCD0O2J1sA8ma/iqZfUeK6GDXOVmuxz7vErAgkQVjAxhsjyZ2h
6IA4bBzdXqPEX95sf5Zssbt7WqmVBR2VgA3NrrTqN1giv32+ZJeHYNDVBIHuI8sfGPuM9n3KgtKG
XCH2sgjJynpdKPOhgQuK8f+Oscip+saCqpyFMuNc5vt9bfzBI6yV+f5LGPoz2uL4RB3NLKagblpX
5nXIocQrRHfTWcQFJmVyqNZ7GUmko0QjFJXNbVHTwKrsg0bbm070tfP5Al/eLf/5Ocu2E55UcIkB
ySsAk/RWNg1UL7B1ejvyMnsNUobGOA7RspwElifkcomhwZd1EZ7qRm26mvYMTgLNXrbMNwt9C5CL
m/RHk4a1YxmJqyIj4gq4WO3kp/D/NGE21MFqV8mzq7RN/D6eQGoxgMt9VJRdkV8Z5daujc04cVD+
TkNlO+O4beLRKyTKbyV1bQJAeZn9pODEDLH5bSL6RrOhSC/DwDQsT4N575AGcXdPsfKq/ZDnW3W8
VpvGsSWMpkdwXuKNlJHfJFsh9TdUTb2GaahmAumUgenbPyfZzqoLDX//SErAkavE6dPnGKDXdhj3
wp6ToWRwVGrd6/mzAnx4K+6b6BtNv/dmF0goj0uAOGquOnEEnpAE+AbKHJKDOZF1fhPpT2TikECS
+KnfEyv/2venSZH+/F9gYZ1G73aEaI7KOgfPkm1m6DsWjoANt47Sv3W9dg0UsWvpyqbLVTcPi5Oq
GtcKm1lFbNsZuTvG0ZWh1UGPHzJk/BA38srKIOHXKk6LRTDU2OsKsqvbH3M/CpIsLblrMm0TRc96
YhxEW29ozn0aGy5pb1n00qvg2KrZnR5n10ohjqRSAzW8CqvuUGdY9AHAxtI+mHa6kSKPvDEEKZ2g
fqqjlmCOEWgb5V3Z3iZAA+P9lTvmUPv6CDmiVnVGO3Eqs3LqejhI/jKUh5TftsBG0DY92PIWZukO
HUy/HMBCRJNrlqfkI6bQsX1WD9u+Ia4kqsv449i8Jvylm8RNLZsgt2QALw+oANx0oNyMxYMBx7mx
fOP4OhVrHVGMbxAguab9UdE6hys/jVzz+3F025A6qOJvLC0GWB/urlJuCws6xOZRZ/0hJ+Y+B8Rf
cMsRZQySmLxTFOYL7F0lq52mC6+NCRmrWe1o/ipghpcY2Nbjg513PrEHT2LnCwKfbughjO1zIodb
UeG5TkBhtDKHl1+ELLcZFrZjhmtVtTNF6aYaVNesIWouY3AauFMD2VNbitdpfC/rY58V2Dfyp6pC
zpO+WVWFTUcQcDVQ2dR90/7IsNb9lLpk7LymH52Ytk4ntW0aRkGb6F5HO4cktdfp4Dbr4m5gxZXV
UjcqqytAJ/da32wmnAmSWVuVZD5oWPteea3KDpgl009BDRUcrgYoeGThLhNYHiNHLmG4atHcMwL4
ekU2MtsQGWWnScvGHVzhg8JS631ZN8eQasphyvgzM/LqKgS5zB/xktx0cC/ZavYIQmgUyKzjjoyT
rdXYjafW8sHKtNIrAdq4tqw6dgCvf0N792RVoAim8XA0OAsm0Zym3jL8soUaVV5rB6ONweJKso3W
YafneYbD1mxhWPzTaiNPyfLWsVWNb9Uk6p3cNBMXnKmDARookj/cMZGa+hTiZrZrRbw8AsX1HW6M
cpcXer8tUopX9ij7bU5yqEDSDBtAsfOfk80hnagXnpnAhKVpfhJQSKBuGMR19CBkfCfxfxyZArIb
YNogvu6SCmy+JExOTCvREAeQV4U8wZD7cde+5JHcN7acgAuzUWJtpe1ZsXymynSsrPI+UrNTmpXc
g9yL/j1WaOZEqfFl7NItiljQnGAbaWe6E6nVDb6g4cH4InHshr9ZXQReGt8VkIe1M2UTpqhkhQA0
C+tEuuqlbcmL1cLaseONX47DERI3PwjJvhArfEiIHgA9dkIjAbJnLBgj40Fse41An5iDKxFaqDuz
7EckMz9sarAeaNCrk6+zfNto7BipiPu0MCBFjW0LDbwEkgVy3MMpKRg5YijK13bDXLA/emcqi33c
0938R2iJE9EO3lgwqHIIAyc2fGyN4RrOIghsoJNXJjlZrXLLs+S5EulXykNX8OStrcBrGnCmS44j
WWH9BYx/yir2prG5r+vmJUy61kUac8rBJ3Rxf+20tmkBK1U3cGzd8Fp4ecWfoR4Y+8KAHXoCKnOl
WjAfiCovssJtIwbQr1vcYgXZliYGnhBo2hbm0WkxXudt7OcxDJsM+1qP0IkF9/AEV9+j2tQv4DSB
glWDeGd8rQ3wPEL0pxU+Z4V0B64vEIKJcYU/nm6jtNl2bdogwFU/y6FkULpngxNB3dylHYXzSChT
r+1ADioredRpqriK4EpQ5uSl7+AAMrEJPz8EXzObqSNt+SAqCuy2DJVAlYJf2ZXWQQKFMSce4OGq
ZKBDEzdi2i4EKdUrEzV2U1s/0ihND1UYHptGnEA3etDThLk0rwG9ze56gVZEIk2nr4X6kKpxUBAJ
Q/RItfwaXHWnj/kWtrU4OYNh4eJqpEM7vJ0Vm5fBWIEGHHXVPVKRryNcgR19gGWj2t+F0DFLILca
dZDdGp/DArFowqODMleT8z07BDxB8YtwT9bmfVblO8t+pXbpdsY9XPf8Sak6t64U052s6fb/wTi3
r6U0kVIVkxMWUGdsLG/ok+s+LVxZ3tlhV7pUiaG/z4VXV3CZIPR7k8prvPYNfP/uFLfoJsV6UJK8
9LOhdI2egdFZei2YzE6l2yvPrYs591mStig7SMmpmVst/JkT3dHjY1Ot6AnNKe5nWeCiaIrFHPU4
NpFzNmhXaVzs2lJ9TLOZ9paC19TC/l0Uw06mKxWxi8/xs5ktMn2e0yhvJxRUTPGzs1AZsuwbI7yq
QGCMnnOYbX+eW3/kE6EAd57uLnJ9feBFVlSYaLyrdtVJQpp/dnysjuv4sYtvyz9TWzZ9WJUInSUY
qqQFTJir6aAb5Wur9CsVjcuvJYIGFgRgISK/7MOwPjQhsqH9fi1ReMlCLWyr7QFtBOZ1rWVwsZzP
zkZbPDFTLrmiVRKvJT+6013YH/rhN3ghovOYtIAYrqF4Lu/9P7NbPFCmZBxgsocWUGTB5QOSpkX3
vLIpLn+pP0MsjhcXYdYmlkBEgFD2bMOVpF5RwM8pdcfXHprS0A0aZEDF2m68/PqCjRRgDCiYfFAg
hxFXmGkCe6QgZFtDxSGva7+jYLYmxbfJhGcGzkTfAAWY2o4iH7Kud5UhDnoeP0r7reMVXgi9oxpX
uvV1kpAdmza0qDdo3B0juBUYY3TsiXkCndiB8oET47KhMfHA62/t7IaGLwVipyJwCZfQVYCtCRLC
Fi4AcvhmlQ8S4ibgrAHNXHoJ6K9t+S1lRzuD5KiNB3kkAruAVEK4jekIpBosRhsaDMkPgHSc2DJv
EqTyo1R9NfxJm9e4kAOyBbLTeAwhhB9hB7npGBpY5l1XaD/TGqFzUiBnog9O3tc+UyfQW7lOg9YG
cT8DNTnoYI4wmqgMjplPo+E6Z6PLwQiVZutwqQVVLU5FDrkDZHhlRGDFOLzqFp40rNj1Of6cNK5b
SLdGI8gqthbukxQsY1LdWuZ0Z0zmKZxiFyk/nrya103abTdaG9sMceWbTi60H8Uw3LTdcDQhgMB7
4VNwQejwhdfDPumtx7zUr0oYnWht8qwXzUYHAqA3okCMQ2Cw9L6KmJPjW6VpFlgscXP+ROKDJblj
CWA26sQLoRoWlf1O9vjUfR/YoNBHINRV0MGoQKCGGuIuFN8zG8nsBDlKHRk8m9yk7D11mI59FO17
+Sq5ujOaySvYN8nvOGxWtE5+y1Ubb/tp04FZG/I78LycTEZbq35McbDgXxVYceQNNYj0VFzFs5JJ
VfLHmsVurWi+LPKveRxCVkZOblSjnRTFgSiiTdiJlb7sxSP552Asg2fd6QaYxSrEfkX0RVgQGeiA
E8nJ9vOjvzbMosSocW0olAwvChZZT2OUBE3EXzmYvp8P86sP9uF+PZvOos5YdYUZRQ0BHApXHNyo
o20N+d5fjjReobmoB+i7dKfDggDZ26OxCR34P0FX41DnTvqiB9LrD2uRfG3ui6qkaoealZcADIR8
31NkVFXiJenD5zO/fF2czXxxXSCB1EaSoz2KPGr2xcsLt94ovk7cmbggin9hAL42sfnfn9WNx6m2
OnRUzKAtH5v0lI0nyI2vFOn+y7zA/TRn9yTwdt8PkhPIW0QxSkjge5sw/NyA7D7734DGHk8+8JiQ
9vj6Vx0aCCPqBM4sHwVPx8JIZl0cFmhV+BgiZEd5umsKGgAJ5Ja0Xkk7P3Lv5mwJEKYZeaHPoszv
Jzklik0rBSgtdhIP4mY8Ggc7fZheUnhUMhi2dtEO1Fc1dsg2vWe7NdXkix/ybPjF3qEmBLZTgE8C
ar6Y0S5T1xkolxPCszEWm8WYRBq3GsbIIv9//bYiDY7t1jYN1ghDl0vNZ6MtMg1Ib8hWayFhVQGN
xgLgTFTHuOvcctdsxHV1HZ3WQDoXoSXn33CR2ut6gwLmPMGeubPpA9QUZibvdBQOwNeglD3PpXU8
+NbZIRdTt7PZLpJ76NcooK9TAIQGaycnqEbIIv32eYC5vEcAEoM1BohKSzLhIDQoatWIYkYpDmPD
oZGTJXgW1slKmj2v04cQDgLhPwMteaB06KC3ivY61CWky1rDAbHeQdNAj5/H5m+uJShmEli0IqFf
cvJAdFGVbuYPQT9nM+J2iAbAFtW1Lt7l7Wga6DDbMNYCCu79+U5GUgp7zuUJ32aaVz6Cyuan19Hb
/NaejvbGcNd9vC7sitncB/K/1ILA8FLvgCsqKBoJwb0z1Vd6r3mIaCubQpt31uJjUTpLvAMiaxkf
DNEiNJ2BUwdehE92UAsDhfzwbuLaI9xcDnXHhJNW0d0Y6/5cHR2s+sgYyC+hbexTJTxWbfYg7Oyq
htibpQ/+51v2wk569+MWyYAZUZn1OTrCwuggTdWgOt2iMp076gQeTm2tXFWXAEPgPszOo9As0tQl
4jsUuhrZI0AYfUu/sTlbVmxUguB1AKRv8zRlcC0JxwdI4oDsb98K1PQbg3wZiO0OqfLWk3inZ/pN
xsC9LzrmtaGd+8Wg7VHHfLRsyDGFXHfKUdslJYHIz5pCxoUj/u73L4JmL+wyK5BcB3p4E9FDap3i
Zu0JOK/5hw0Dh1aIbcNuFMj49yfB5GqV0xF1iCEINwK6nMZsdc2/957wocy5+vK7NB5kT4nO4C6H
gsQi8aw7Oy2aFPAOfaP+xJPTSfziKxTy/PF+nchw6TQAdYRAAps5yEYvroAsbm30YEiyEfRHVKZb
OwGHXT9kuuF4dZ6uvGovfa7z0RZRXwFmtMHDFOdOZdBRo25dP2h15n1+iC6Ngvazju0MR7cPrIkU
Ze2BQAszYOIBL8yKP1XZSsS/VFiZzw1GmUMkMHfvN0UmQzi7pBjD3v42A4faDox758LKOsL6Ulg8
H2yxy2VWFAMcDhlU2NrTBG0qTzboTny+avMfWW7z80EWO0HPKCriY8cCSaBDB1zIgWj9jzoxhIOD
TFdGg1XqyniLvTDBcc9uezQNhlrqfqFqRwGpQ8bDR2WAW1LEN50hT0ZW4PoeDnFmIC/qk0PKlJeY
KsyZCAqPST/CFyHpfwJgvTV7KGlNke2bPK7cTovfVIbaU6WgMi9HtDuG7HEKQ4hQVSX6TaUI0sEo
nJLpBC8cBpVPiIeUuTtx3R8jUuy12kRtkxUqnB6q0dFAYt8knD+mQtmmZQzMlakeBzW9IbVAqCax
3xbNrspMr6kaBAnIK7XE9Osy3xNrcjWrQ18neoF241dIGO7TMT3x3t63kTZLQIIp1c/aYdkTVfJ7
WYT7WLPQs7BvhFk+pKV2Y1g0GC3xU+nHuyTubiiq/EGYQ73L0L2Uh7d4Gjw2dvUtFUkx63b6mdp8
T6Zmy2OdOWnJt1wPvcrKHlo84qVU96CWfika49qwG79v7Xtd1Cpa4Qxafalya0d6h6JasmsF/UnS
6u3zLXfpEUEtCPfMPHKV2svyJK4OmeXZIIBX/W05NhwYUMDyOnVRl9/pW7ZrXQJX1MhbxR5fCrMW
hXoHgzQcKOyL/U7QOoNSIii8v09wsp/ufgNJxL9AIF56S2Cmf0Zb7HaoAQhhihpKgyAe7UHEBmLv
P4Thv3lLYLRZw4XN4PglckM0dSphxYFrHVXL2Wyv7K9/iVX91gQv9uqWjU+ff8xLQep8zEWQoupk
x7XF4U6sGyfFhjcp9Hh/fD7Gpaz03cQWHw3gVRToR0D0DA3sGd/cs8OwHSnw6R7kJQc3/5E922hv
r0Srtbktvl4DNUZLFhhW5QRiybddpv4PZ1/WXamxNPuHPtZiHl4Z9yRtzUO/sNSSGgqKuYCCX38D
+Vw3zeYIHz/YD5alpKasrMzICHdjZGvbEU4K+EMQYUDsbvGeroxG1QSQDmPJRDAqTS0a4R7KNkHu
xZ5+9721dV//29g03lkaRGoyPgLRSYIqORDhOiYRSBjRSTCIGxO3lgvBPvxtaXFPZqjg6jGd7mK8
iJDVMj/J4QurGnv/jHRfWr39ZxYX+7DsxQg8kGyiAtCDejjSF+6PLjo1fcErqQtideHfVXT+GOdi
Y4rqWLRgIiNICO9Aq1Sz0B7jTZ81bYLLO/r3bC72Ie2pScYaLNzxCa91h1U7Aqh2dJqI/uMBWYkt
Gc3N9VsEv0rbQJVrWr/SHX1deZA9aVfuIAWcPn4lIt3NpMTGGJcYNzmVkb2iGnDhXkbB6AY6N4g0
gGJywv1KKSgrtga5ehrgJydJcBOZrMXakSIEbKZX0TnMn0HEbddN5/QZ0DAa24h/V/3X5JL/v6nF
Alq5NJoh4xYqVql+Z4R1fmgiExXtgraBKWbI55NaA9MwJ14UlYAY1WD01WqDunIlSK5YjecWfv17
d7D6Jp5/1mKVc7CxymIIGhTgbBzoDzhxuQM9voc6A4NXFaDO7kZOhrbtIHHSdsP8xvwvVxz1K3Cu
9Yblh5F201L9pVD4PWGtb4nqFtXQ+ob+vQLL7kERCG+lgei1P9xCYHePBkyX7dR7sHJ7cICbNVF5
1a/P7E0/n7laJjdtzTlDMqigP6oKOeDCCnsnM8RzqQCVk4B3NWyBFBgf8nF8lVTxxyBatilJrVOG
0JSBLIwziDr14mwMvQo4NODBQO7aRhpKW6XHxHDY2qaX7DG4yWcfPZ3R2Ud3uUCljKZ50A2lZ2ln
q7gyxlNvml6iNc4ggx6f2IK+gTRYf1TNzC6upYiNoHIcsL271tZs/VAdYh/YxgGknqhLbrIYre47
TULfGZ6KSN4t7qZEigugV8M4EFgDCvJHFbhMkPomsblxua9eSWAYAyTeQOP7MswVlEQtQoNkQQgA
bQF0q9H8jAnzvj/FW1YWs6c1haBXE6hA1Ruw7df2OD5QaatetX6/zgazmDVdMVONK2DSwkNqACH9
QQHdFLcBNlQ8DsoOkIMzSKdvQrFX96SuIe0J2iwkrBZeWojoMNJYIsEIZZJWuKsFqIKFlpsNb2lb
QjPknEuJI6tbCdfJJV/cuTO7C5cdkkayshwpprR7VJXMU6OnXNpDSaMqoSQnbO2V1TcR0POI2hEo
T92tf549ZEZCJUm7PNANh9+g0HtOd8k5fDVPpdd50V632eSOFS/1jZthIzCc/vjFYNH7PPH96eiv
XkxyB0ZPi1iV6Uf0Xi/eCmXjiK8eudnfX0wmalHRmEe16Y/RXdqLdon3t8o/VGUrabe6W2aGFjda
XVhcNxsagvAE0rNp95MAIgXkIKr9fN+F2qE05QdD6O7LiG8wkayew9+mv9RkZ85TlQQlAmzA9OHC
T4ZY3PPGcMYi2TAzLcXFUoG7cyLnAwvCl/TwzIye572QqCaqp9VDOUKdQAflFcAeAGhFxlbibv0a
m1lbXGN5MvR5pSCqTqCH4rWh9MMUimurqI7MUEEhGgXaxPOpl/2NJQJ5mWh7wFoqOzILR6yrZ7PP
FXBa54Wtagz0yRUoqbVE0lwxpLcpVUFKHaW6/S884uyjF9cYsAFqakoNQsmMUkfm6M8AFW9cKNqG
oTXCEajjQC0OXRRoMF7mbMHInJKIoZRt4VGF2+aOaeA9J6gbisAJqsmemRnEiYlvSu0VUFn7MQaE
UaoCxmWAZijyrigsJvifoaJSgOYfzhVtMA4JG4A3K/DtF/GLEaWfeaFtHPn11MTs2xdLa2goXkk9
Cf3CEh4iNnUbEEj/MPouV8VJFsUdiuaPSc1d8OgHKQFU5vtlWo3J5rO3WCdNos3YlyGKnqeJq07Z
ZY/RI0qSngzV4v6nkmwZXMs9zg0ufGzCkBOSRh0sHEByoosoglI13ob/rCt7zefNjS0uTNDgxqMF
3W1fSgAiTd7DGHIfwxvS/Fth2zRPS5cwtzR9ycwlFKyraVQgvY6WRbTUztla/1FSa83Jzu0tbgue
IUjsKlAucVQLPUmMdqIx7krdOidFeANc8UfDlTtICVC7M/9VnWSWPFy2NqK8C7rpiUrlr7pM7Efk
pva4Zx6h6uBqW51n2trdOLO3bGyMFAKJb8Wc2m7ZSXeqoC0fIeuTta5V3aNeYzNlpySOoZ7Nbqe7
6nmKWtlVrDtxAAm1xCbP/RG9FLsCNfUd8af+mDt0d1jQUnhFK8xzEjDfwAssQq+OXUJu5E6+in9A
7e5e+miPGVpecRL+XWrrdwp2UW2i8kBlgyNth6E7hvQWw+F8f7zXLqr5vC38i6L3oZkh3PBVeqMh
Wd2Ux1p8qBOMXMh239tafULMs5CLe7+ITGkAtnbKHkC7DyVrQwWlz5QfYU4dsG7D3vqe+DvRusSi
8aH4T8swjftHaIYemdIF3w/pK164ONW/k7lf/nt2qmWBpGVRjTmkAcMA3SDn5q30kzMAeh0GNmVh
wIh+4E+FS6BMiIrF9/bX74eZ/cX6SWOntjRCoAFnOXFd/id1/c+c5aa1xV0QC304Moo34H+s/YdZ
8x9am779u7ldXARaNORiZUAAiKGHx6ZKsdM1K7V1pdoDQek1o3rQJQDziqp5Nzsk9eqUYvcW9G5j
klcvidkkLy6JuBcytLEgXtVVVJnrV1YBEoeXldNAhjFAs4uBzraJ7GUzQ7FGPDHPqX/9fLa/RCGM
I2lqe58yz91DqtnktkYnErpjdtM7A7jtq5oH5H4LZbh+70OAeaJFBKn+MhcjxGKUdQKiJuiveQgv
AP8jX6Q6CnJNwmZqcS0wN2fmlhsZQvRyqgE6I0SPQv2AOrEtjRundX02Z0YW+1fqZUFn020/qZLI
n+0jiE+iR+W69iYtCgAd0chUOMJ+azKnl9PFTp7ZXexkSgmrxi4OfUrFuzyVf9K097MEsUBbnQfo
6oRdujXW1XhjZnOxaSF80aNO+1VCm+INoGXs/4Udfmv9FuHNoBRhKqQCyuADWL86iP5BxQZivrSu
998fx3VLBloOQRR0KXFOJC6SJqVZAOVGW6RKACorO1Qi/3sz/+UA/G1neX0Qk8lK3mAC1S++VTJA
vERw9K98vsj+AexuY2DLuwQZKtCSFwy7Qkj3UX3K2NQTsDF7q5ei+ntUi3OW8IHjzIM8uGYPtPUl
usk1uuq2ZxYWhyyL80wRUrisib1V9SCHCIle+UyvOcilpa3nwtZ4FkdLYOVoEYYrKQX/jm5eac3j
xj5YDaRn45mWbeaCK3SyUPSHCX6y1/zskAaq3UO7Bi+vjXjlv7in32uzOEOsU6OCh3j5tGDd0YAs
epe/yHemBmQH58lB6yBBIWmrVWc9MJsNcYoSZ0PUTcEo4wqlq2rY6QHZdbIX+8w2pMPgtuft5O70
9y794e+BTv5yZg8ihGEuZbCngCLBGVTyqTb1XZK1H1EYn+Jc2uhKWA9cZgNcRJ4yN0gUEez6vx5f
wBP8Bw8kbNIJrwYLv00tM0ydDJEx3UiyoOiKoB/YycoAjknRACIbD99vzY29v8wy4c0zaGGDaSyE
G2NEA7Ga2d9b2HKCX6mn2Uq12Ph5qlYTaZl5awbZjtyOwJhC1c0DM87OvFM2xrSerQF1JNjHwE0G
AMife8MMeS2HId6tIMkH04+AWl8PxLxl1SdL0nTICFV+YppuE41HpH5tjYnHsizPzahfR8r4MXL+
1JVmwCzK7XJsflQKAMxx3j0ge4tYrTbc0YAmlxifiQHdtX8zYbPPX2xtBRIguTiVSS6f+RPX8VZk
sb6zZ/YWO1tM+7BsKR4A7cEM+usKFN36yQj68zYccfV++m1qyTpYQ45WBMeH6efjh1y/lJXfss+N
6VtN/sxsLF68XaPybCSwMU2fhp7Ivw7qP8qQbNlaXIUsFDoR9YN/95rZmrzFrUgE3Si5jH2h6y95
elZRRNU3ks5bR8dc3IWgKiprJUQ1hAgRdA7RpiYkxQmoztzTrfp5bPl1AZ05u07Ux66VfKERd9WQ
7k2RhIikivaqk41bMoYo7LMkdUbeDY6sFZrTi123F0UwlTCJ/Kz12IOeNgEbcbJBibU1TdPPZ/4m
FEjU55lg+ehvtJsYzAeK3cUb18GWkcU9K2vgaTBLuBiQe9tmgpROeBVH+pYr2DKz8GQadGslJYv+
InwEQpKgIR5EHG7sGk7nNcK5tlM3dzaLcVv7euGCRDKUPQQrp9yb5Bu7KhByd4pZCuQi0tLbOLGr
l9DsxC4cUAwegxq+OA/oS35CF+ro5m7kAYKOh/mLiA64f/AqXo0fftu0ppBttksU6IlGFsTDfXQW
BYIdPok/Wk92xOwGs+vzW7wH7Bg6v/JuK1S6sAwsogHCWQ21TrC/64tjHJmkKYzYgp6h8NyIIIV5
lCpqp5ZiS1uE75d4lIWtxXEmNGKsNcMikGs04OWA2hC0+KPvHfQJSDfYEqTaN3W3puX6IzRbGF0c
QGBuh0FSoaKHdl4M77UtHmlypeQvbfkqFG8p33ovXOyfhcHFYaSiUVmsCMugKSCGMD62sb+xQy/O
w8LC4hwmwhiSKoUq4sQzT5B55zt+awUjCuHWRgg/Ha3l7JmaKkMqC4S1F0DBpKu1Ec9gCASWOf6p
HFOggJKezfClrGuH5puQmbX1gqyDZIDuShWNJXwBPdGQnrIGnGyDI2GtYTOqhYbec4jE18ZTFEXQ
hlebl95IP4uselSi8J4moIypBP0hUsG+AxVk1LNE9W7iKLBHA/DTqgq+X4OLoBhLgAZnBaB/BW2X
1mIJJqfexsKIRU4jXzXdxGqhGj3445Yo3oXPnQxpCroedUizXoBrkxIY6kTE9h2NxzGLj2NnncP6
+fvRXAZdkxV0F2gG2k7AzbrwAlRRKoEYYL5XzkC57swbKDz7AnTwttsLVgaE7jiwuOgWLIK3709X
R2o5g3i0UgZylKKHXHXqvHBqsIh9P6SVjTux0oOu2wKwAcrkf5qhRmwqfQEzFEQvVYK6cAwJAeNk
QdlYMs9Qz/ne3uVbF11kM4PL7ErSKE2kJl/CsFC7Vp283MUQv2rAkhUoB+Ry7RLsDWDnEf73I/qH
4UWEOYyiZnACD65Hz2K7i1H3AyHspBtaWQiYhm4jDDC+WooXTuEPrd1FnKlkQ2HKfV4GOdToA40a
H0aSPIg96IpSA7w0yFnXXiyGewJqtDQ/ZMIbfsXH2yig6eCEaJxIQWhGofJslQ+Ugyg+PxoU7E35
AeLaY1gjA013kQyGL/lBHR4ynoILwfRK6wxiUQeiwsP4wyCvfXqYGB7EWLL15CNq70SgVZLqltWp
k1iPhfkgjreVqHl9yJ0CbEXcfBHYQ6w9dPxdHm9K/blpriWugNgHHYaicmBQCWn7T2jZg4qLgjjv
Cr+StSDn0nU7QYNxBXZWWYNyfLizBAq39DAoP/Sw98fauq1ARygMuwiUdVz4JRSdw9raqSvdFuRD
S+4zbXAEFVxYFdiOMh0EjwYz0OvfouO9M3p0bzfBmJY27z7LvnByKK/wqLDN4aUW7jsOej8NvD9N
6+VgO9V5ZmfafZMTOyGDzchTWV/xFhk9KD9ScL7JKPf18YuqRA4zpSu5SmyW3zKug0/3VlSfVXAR
CnJjJwbWI7+Ox2ep0tBR+iKM7zT8AR5ByL+UHu0NN+Ygfxwh3Db+UPQDULNg4c2dSH3IUt0VLRmT
LrhNOToN+Wg7vKOME4Qagqw7NSJz6+iaoKvQys9seBKSU8HR6fMmm7etVp5G9jzErSs0R6tJPEP7
FItnIRMBuAfj5RcL352Vo6CGpqBI7QO1/FWT9CRlr7RX7SytbIW81QrFuQrC+inqdW8YISkCArsx
fVVI60LM2U175rY9tS3tRypldgMGxaopXBklTjLe9yi1JPSjH459ldmJvIsBexSUZ4mDywM9vIZY
vYrZE9F68AG+NgDYiNV1YZ5IYWI5d1ZXuDT70TLFpYpHwfSF54qrxSfJSr1Gfzb6FvmS+BhSoGlH
t8g0V2OK12nPmdB7eb8D2dlOLF9oUSLPXP9sumuhBvlabyIusrpTZvbQxGy1O1FB0+NAQV7SF2oQ
ouum7yFBXVTELkl7iOLolhc9ccX8sZXOFXmoOkixjCHyXhBdaKmnm22g8dIBf+ddJUIWtAVDfFv5
0oA4AgW/qrFTAC5oTG0jYsThSubUIBHR5F3XSR5TfaWV/VwErJQhsQZRFhLdGdqTpo1e1InOxM+R
tgIuxMcaPGdNiMpyUgViA54t0JTZpdXYavjZjrkjj4U95I91ibYqofXb8F6ikcOjp6ErdyFESoH2
sQcdD6Yei5P/itvPpP5UpFvoNNoJgra4AKNWKzmtcleaCCG7ez7c6/xVGl9H2jvQgrIH9R1iSS0E
sMb8kIQdJOihVI9TAFaEhIDgwqTOoERXrcDA9/SJ7m2Q2Fj7IYfCZEx3Y4zORMiPKoIUpBn4BViC
nFTGrRdFj58FWh7B87cXifJGqodYRBNYpnjW1I4qc1sZrZsCtDpuVD0MiDxHg+wNSYB/4+ckzw+y
Mp4tBUUT9A/atfDCTHS16iqA/PkAvG5zHRWvnGkHbUDKoJ64VToQaFYt/nLMHusxQY8rlK6ij3GM
X0Q9tKFecovnsisx4dNSy1OkQxSlQpI3bCy7a1WHgb+sAtiXjy0s9mD9bUDG0mQSivGVrWXg6tUb
TxILyCEkxVlWTwnkkvoEfBKsOTUxdxSx80banqSm8ctKcPpaspX2pBd3lYmuGBQWsmuTpk7ZpL5m
QUjXfBGNZ4R4V6S33FgXgzIE31x7JKn0LmT6oSzfeawHeHV7ChE9DmqXsj/p6aPFfxWG5SVWBzZI
EqRCu2sYtjlAYU7XnosJxvzGxOKu56OT5iL6EcBsFY5Olb8XENxrITNEDFCrHvM48+v+gzdSoCav
fXstDPFRhpB2iKuqVFuvaBn2eexXCVDvUDRVBIJmNpy+EiU0KUGZspbccuIyGuC0o1rzMj33Gcjr
IlCuQr5NLK5bobOjPnYy6VYzPnHl2rl1BmVcnHyUdWmP5Y9IF458eDTS5CCEHGp6sflaWsTVwW4W
DtbPmD0DwAVyOcE69MltJvXAa1Dyi6fcIbp6o1PjNhlk3KxokhZ7kGZqil80fJ9KYgA529SvQrYH
AWhnq+JYu0nRHxtD+2CK5Bpo2ndbxMN6weS9oieSI3RkuJWH/ifPc5wiEPlQhEq4sG6iKtmPBjC2
RvFzoPkpbcrWoSF/Ncb61GrqsY7gQNHJe88G8WTy8WqM5TuwGB6aUvSkuLm1wuwHTfUDNaojJKJw
3ODszCq9Yrz7SONQxjYHKwKUCwmoFYuJVbdDOyCr7sY+vNZZdB0JAFE0+c9akF+aNLNNBl/VSwlx
WSpcaQUH4ykkU9Hs7Wpt9KT08E1tl/XwgqCkS8lBbMNbUnWaHarmuRvRneukGZBBmFLzXQjTGxPP
bTsZwdjbjbuE9L4hSFc8SvdiFe8Txr0+ir0OAE6zIXudqR4+x+nk4kMwhlsVnKIS7fO7emB7KSoq
zE8eO6Me3rRC+z4onerKuP3kygyDohnknV6We5zhF1LpqUMULGnCr43BuKtGkIoCbd9ZXDjigQ7m
QwYm/76XudvH7SEDfDG2TYBXocMMCvoUUSXrmBHETD0MOXOTULgR9fwaqif59SAzyaG68BrXCXWA
1gS6BpDOAXd3q0B7WNPiIC/y0Y/CzKsi61OSijuQQ6WnqG+eYpLFbq91e1WwnD6NfXCC7TFtu1RC
bi+tb6WoO3HSNeBMFv2miw0nDkFG1ne6HRPdqTtyLZHk0IG8SiX0oMaJm6qCF5bo6LQia19U2Iwq
FHZVKAiDrF3ZaUZ+TTIFzKWyP6aKDbzjnjU1Iqx8RP++ZNP8RzcO0C8Et27+bCVPpSzZFfhzafVr
EOhVlOw5QEsKCMWQVge5tDOAxtUAngINDZVCQPYoSnZNsWMTeL/+ZOFakJPGKayuc/ho3Yd14+Ya
ek7GXu7tLoWcMZa+gQ6ditDR/IWVcBRDB/kFNFcHwS3q4wgOST19COkvMjE5N9cxOFtN8w6pyV5T
/S4qfIll/sgUsCg3TgUdiD7vrml8l8npU1g8693RsNgTjZ/AjH6N+QHfw7Es1F3aiF40vEeWtR/D
zmuRyTPia6tX7EQZ/FBpdxJYr+Xc1cTXYrgqeg37/lfc48ND2RcRbRcNdDuoYasVMK6CfP1/ooZQ
CHcl3luTxnDUlOCfbWP7/1gqZ3id4aE9lDckA6RXe6MJmfgr/Vj635/LJpqyddME1YB+Ic8Cysiw
1XN8hEFAtIQQvkDBuZXfc7qVP1jJvsCSCVQs+FEmMfk/330CEL6sLmFJF9SX3kru8j7beOpNb/vl
8wc8NaaODi7JvFA5aCOQwFkE/jIOO3CUyX5mIEeILpIGlNpR9vL9w3Il04D2m7+tLYGAoJrVtZyL
ZdCa6VOsZIeO5a5hhQjd+cP3ptae5jK6hsEmDzYpqOj8OXeMtLo14nkSjFJxziatjVppjrXVbuDl
t+wsUgBdXoDiK1fSINffe6aB6/OnhpDhXwxGkyEIpiILAP2lPwfTNgwwUTyMg7hCn750k6g93NHb
90bWdhvm6W8jixnTZd7yCOyvQTPusiHBM2jcyGNsWVjMVRwNkdVzK0QQo7hR2rxH45Zi25aJ6eez
5DMPK5oxOUwDlnQ3hYhC2OS2vp+oy0YepEfmM7U4lyP60KTcaCnqrpKvO0hrn9PHCFizeCfvaADq
gat4w+nI0+wvD6oMgh9VAecMOq+mgzwbmNZkWZUro4ZGw96DVA5S6eGp+5nfp7sUkt21B4beF82p
YVvQnOIYbYLOLlXdpmGD/wfJQhlJ1K8K1+wTJD0iRkQ55tane4QOYCWV7q2z7EytgCB8fK2P1aPu
kitmM8868Ot2v53jvyx6T18BoCoy/NA/u8jiZppMprcjvsKFthxeNJB1q3fG1SSB1N9vwyEuWzwX
BhdbSharMqyHIQ2M+zAw3qfhSjtQZaBokx/BIOEkQH1kgJBulo/XfIuCdB9cmKJdagEyq2I604qJ
Vxfqg+/I2lBoUjI0EQsBe2o+usihwf8sMovhzo0uhtv0Q6+AzjkNWrDuV2AwFAR34/ys7WVwV6hQ
xhDR03KBXuRVlooiDilaFYH1a24RXKFyAr7NVxC2bqQUV3LwUOeCDgdS24gBrKXTMZiVJ7JBg0ar
FSft8SyCWvchkfsYIRJYBuXuVc3T66jO6w1/9+WXl4d2bnsxl6pVGWUSWhR7VQ964IZUpzgkD+gC
RRVO8PQT/6U49CC7g9/uU39LKWx1/4AfBFMMr4G0+J8+g3SkqlTg1YLUTA4o3e90dL2qkbpxO63F
EMgX/21mSl/P/EINli0U61FKRedxZVOzsosWWcIEQhpcctOSbtjbGtYiHS7xlCRsUKEZnx0jis5u
9DDGW+j+1Rz4bFTL3uoqRjpQy+IskG/rU38Asz0Iau7xtnbpGypF0oAy3z/RuV3dr79nc3k48Chm
1tBiNpEV2Uk7fY/Hl1sHW8dic3zTIZ2tWlTzVsym1trpQhld6iIbpt+gadmD8K3HAtGtr4TE617/
zeFHvImbDLHghdo50cJURJ8BHBfayOs90g+gzUns7CQ5uL5Q2dy4rVd3J/qHvyTRrAuotJbypqMM
VNcs5bu4ASip1CpPJzFKjR2yfgr6l78f4nSqL079zOJiZksxa/JY12iQxXskP+wagi/fW5DXB4VO
c11BwHYh4doUnMdNr8OpGekuVMFxqUggPlFjKMr0meBLIraormHHKvKpEayHvEcaeMiUh1ZoggR5
+tZiTj/WXldn7lC0rppIH1zgYNyvmZdalR2G7L1kDd5SonIqKm03lPpGxLlWRDdBXiSh51OUQaG2
cFANAxsy5yGF2nj6Np7QR+aYbnQCPzgYK1KfXm0pIF/2CE+328ziwlfxmHCo3wAAiHzKrXav3agB
25ufFFQGoK5wrcfpduUe8qupv3nk1jfG7+EuHJccRaFIagxXDOipc/VfiII9Ehg/pIN10CBHu0ln
NF1ul1vxb4tLVJg6IBugtJC90q9E1PEk054a9hoXZ+2puSf/e6PAn9NrLh4qfITyuDbgwhPSzhbE
t0q7Azbp+81/CYhdGFmerwq0W2qLaRwOSHrdsx13QLbo/AXYkW42rG1N4SJ+SNWwZHIHPzmxyw6A
KCDrwneGx35BwNg1QcyzJdR2gWnG+KD/rONYAGZ5oe2bVuBVURvsUTXo9uU5BrIEdBc38UHZmsm1
sc0tTe/12R3QZmJcl0L71x2gnZpH/mwCjST64Gd8RGZoC6Az/b3ldpzbW5x3EodJLlm4Uy06QjNK
Mu4rxo+lXj4knHx+v3Brh21ua3HShyFmBIFCFlTqEBSQGjMbaUPd9rLBbLFSiwNdN5kAJkPsjT5K
zrRCyUGW6J6qzCvrmNlmr3xa0A1CgzPzOgoJ7DRyRTH/Sbi8U6d6iqnXqAM0+BeHflaL8kneATlk
hCnbWuvp6H0z90uqXeSS9JxXODUpurtxNg1UQ1HbikZybGPNFwR6RA0pgv+nn6MZP9UV3zhKa3Hb
bEW0hXNIO4qaWo3dRruXEbnqCuJTVt9736/7amCjAcgCOm9kzswlnGWspagaBiz8JOXcXLcoS8Lt
cVvft/6IGCM754/g8su5sxVvryYG5qaXe67RBQo1FETCVD4AUoNqYzqi1qZq15KW3rei6Fd9J6Ca
LUMjVSlekH7zhMF4lgYGKiMAWiCEB5nAjRlZcyjzz1psUzUZQPoJnWKw4zMEXN2O7KHOAgDeputa
O3S/LVni9CUzh2ImZjsYIQ4ErtXOllztWEDvIwObuy37hR9Xdnm19UzesrnYVlRvw7SFEFrQRLet
2Dm5sUWZvua25qNaXDhtFglQdceoBlV0s0zcozJ/qCRwighbqqarIdHc1uK6GSJTyFL1a/fize+A
8wCMuefQ7b6IpJDsptzZCkxWZxCoSRXk2OKlYIqZRoUmJLApQXXJApRJyE/fb8HVGfxtYQkoMorO
0soOFsT4RdBGkHmmLm+pE/e77w2tDQU8udJE5a+r0vK1b+YorYUG+s8GIEoM7U0p1a3TtHZpzk1M
nzDb4yJkeuMww4NiQAeJM3EtRV50paD2v4/vFK++KjZg12uTNzc4+dWZwa4YejmV0BhZpndqRtFS
i/a6OjlBydr/fvbWsHMmpLgxcYATgv93cUG3aLwAXjHHWfIkH8iWALmDPdqpACEB3Ot7Y2vXwdzW
wlkmKm9iNYZk2FAe434MOCVuBvm9761Mvm157c2tLHxfZQhmKnUYUVKgnGxpXpK8RuaTHBe2HqqO
KkLPR9qqqkyf/t+NIpv254rFJDWhdJllQdlrp5wdK9DKxIaFpDTxe8nYqUbhfj/M1bTo73EqSx4V
kZUJDYsOYaooHpVM98IWqoOjBPRZ8TzQ5qcpmMIDev96J+IRcGF4EPdQXgOb9rCxX1cfWfNvWfjL
NKzVokrLaRd1AHs4uqP95Mdwb4CJcHBDH/G6O3HTNj9zxDpbM7E1+QsP2tV6UncQp0TAnr11AMq8
Telycw9VCHQv/+AeYLj9BxAuhdPb6t3GOkxj+27pF96BJ0mt5waWXg2iO+5qu/Qq3GV75IqC7atP
mf7ad9YWrkG0pGJIOrDeJ7V2nRTNnapSAzq/2VORYY9VZYbybftQjSISudHwgxhKi3oxfxkgQoWg
+Fep0WddJM8Fl4k7So2baeg2YWp/AwjTbSN3OygBHBQrDERT8HE3AGlRuQmpfugjfTC7BIibLLMc
JQT1dZPo10ykG3cH5FHWRimBLRzSAwjplgyvZqgQaaAQ4M4patryIEpOYogQlxuQ/5eM0S6Q4RCb
Zsdp/cDRJE6K4ZlECoCL1VslR59GOnpZCLwIsJQIrT3e8SBNmKPK5x7UQpZeQvQTEOG42/G6+2m1
oy0DVNTk1pXciFdKkZ/FJH5MLcGR4wa/ZrkpKuzxGHmjXKCbIfPlosbGqgCOlEEE0L932kuUsTMw
B35fsNOQDIGYkYAKgwtp4p1CPhkEmOpKsdH5g5L4B/Rv3bZ+6UTN6ap615QP7QAIWyUHWX1uOGCA
7GPIHjnrri0zBBmUBSVo7pT9OQs7xwC1Pk8MRwY3Sh1fqwAapOa4q4erwVIeTLQDtYn4qxOzQ9Qd
lXg4WNVZHXsAXtUb0vYHS0U4DORhB1m0ZrACJeo9Cy+USQxaN+IDF3LISRKb0dFWc+oKVeVORmpD
BVZcP6QdNB5BhjsqH2pVHUmXOXx4AgTc1rE71Oidxcqhah4Ae3fbqveGSr/qQNKtgKPQ4A9KFaMV
U7mPMiV1pGh0Wwn/Ua6PqfKci7S2DT3Zpx0weEMseFDTdEGrBZiQ5lYRqAet7nmimAHWFCq9En3s
teJXSgqnI2VQSAzqozyIUOAGTz/8IdqrODBEolNisro4Oqe1CAFI1ZMZ/i56mqpecIYMeIWxs01M
LtQrXJ3ne7NMdkWT3VQC4Nc1qFU1eLKe+WYMXlnoexUTKpQYu9qAgifnbtNUAegvxLw9yONxbG/R
PnkOy3fNEIFiifdAwHkFhEZrAEq5rNsGVHUtwOMy8WlsiIMJCQz1tTRQXuwYsKGfKfYujZ54zq7G
ssADM8HzIZTtVm9BsAy+NDBPNdlZk+VzZwiOxXS7nEAS0SdU1faA/XqEnyWdO2ACfCFQCVfC9qaO
6f9j7cp668aZ5S8SoF3Uq9aj431N4hchySTa912//hbtTCzTmkMn38UgD4MA6UOqu9hsdlfZSdEc
Uh0KdDoEbOTrolVcqZY9HBd23GVX4tKg53CF6AcaoKc50Jf1LCHxvT62uMYovga9cK0erKGVz+Pp
c29WQaR/HbTo0M+GY0oj2NLRsGyOPhrc0QI5QysOvcelEaKl82cYX0LC5ixtUXxGk2YTpleCpBw1
9ZOU98da6Zy8Gr9k6BdVZtRrhwJCeedUorqWMbRV5t4A4h8JvdO1bjgtSphD8w2SrXgYAHtS+GkB
gX2vTNaS9A7aaa3TgL+HwMSUTF3W8EaHSY+3R72ioNrVI3sDL61+UYN6NYFA1mkT74XOUGaApMVv
/GPOlGjAO1oUVrRoKdrTkdjp+WBBex0D/I0t2D1uV5EvXKJDG0VM6BB55UG1susSvKzDYTnLeLxE
u1fs7Q9ijh0108uxm3HAq/70WJ/H15CsXK0MT1qam9xHqKTeD1eYJ+Ek97sZI2ZHIJ2lo5LP5jgQ
cR5UswhTXx2RMppYf4wK+JBwCnC7z3agcVQMiT5QvHuiEGY1qXG0kue39iyyyM8Z2k7onfbWQwah
ate8wCrtzIHanyOvDio2kcO7dO4tFrNDmBwyAJPk3YM/xhCkdEUa04jGZZ11QW6WEXpdocl42r12
r5xEV1UD/z1zkrx14bKshnXQmhQFE9GODsjWQGOMoiMobOzuqn4o+JXw3cUZBC1HOqrxOnvPGCe9
HmWwDMCBwmP1lNyUVymxwqA+axxQ19ktXttV7pbuvZrgteS3VebGIcVzUqcjSXEm1A10FiNkClko
261eB3MBpvWpVd3Tm7t3d9uaZK4fRb/0aqpjoUMJdUjzNgJRfGh+g5425zb1/B7JpoKvlgz2zqFB
uEJquwYcL5i+CNC7JliLpH0fG3PCSbJWTlZqKPlpheHjQexT03foYFDb2ZM7zKgMTR8YQv01m2Zi
j+oouHFfL05HoOyxCkjyOuWHgoF8oQ4vu1U8yBPIjrr1IV3SBuhaYgySoN+4btFIRgJwOXqJuKKL
cPqpJmVqzbGAjtzon3yqvmgCQd8rgngoCs5u735goqGpQMP7Ik6et57crgQTZlCF9eR58ef+bsxX
L8wcHb9I5l1febYYUA7bWenmBDJ+mMfwwZUaJLLmm410hrHQM/TQcKJ019zrOcNy9k3JBE9VE8jp
ltKT0YdXCGgLbZnnahUfynjhVAL2LlHbY40pqkV9TGfADBBlaJeilvhRfDBa3TLXI1lMZN9c+jne
OUrvAJsiB863dR0FsfBHjzJZ0rMkehLsxM6CLqifhrPl9nRk8lbI+Moqp7JaQjrdM7rZj0vhWz7E
lyVmL6UqRn//4PZxzBs32ytGbHeV8ZllKEeo4wANMD1hR9nZtDyJ8mJH0rWY3fThdSZzAmK3LLC1
SIF4s621BILCXKZug2K4SpMDx3RBj2xTglDTMTl3Nd5XpHC4MQclh6VdQgQF5powrDXcTFrB+W67
NartkmikbGyITTHhUJkMRPZdjXJ27KHFe72e3cbjqy3uPjZurTFnhl4UBB3d8MveS76iRf5A32up
oEIBdgBegrP7gLC1xhwXpdyOmoKpLjRlgDIQcgKt5lMdAdXL7pug8qZDgxEtztHBcxL2lTjXjJZE
MyQlZ9W8r8MpGKXsn9jQjmIffSpSHVyQkvgznNNrJaquCxA5DWgyn6Tw5nRIUmd8d4S9Yhz7erxI
1VgSbUXKA/Fwe8TVC1z95qVehof/zRADNkpYytMwgT4PulS2vpLvCqiApvzPad6QuG8+J2EwJpr6
VK9CKIOJN6uHbp4zwVZuVYtYkquegdKY9yHp7z61gQy+ROsq5Wk2G94ITgLQEVLCGdMe2kMVUMW9
puTsIy86CAMvsiLPmmoiOrQ7ckP1l6EI0b60Rn5E4W83m9o4CAMvYyX0Ytqh9N5KqgeuIaQmoDwW
H41p4QAnzxUZkKnDXo0mjIVg0De/1RRopNfC5xwN8tZpT+ScQoSBF6jSlGB8g9JqMajfMon4Ka65
wlplILddkEeB8zDkyUdzTiFWoLRFaTbKaU46DmdtvrQWIdOX0Wju1/Wg9jmEgavjMo4RZ0s5ZwPL
CyK2ON9jKLX4pTDcSALEXlPd5Fzd9m2AYgBJIGqFbMejtE5oWdKpP3aaRcbGVvPPpz/Yrssjv6T1
bfSw4qnk7fGjdmWVajNMgGicTrv4tYcWhrNwsMKr1f1Aw/Ne5rc1yIBVO6kVKBVi2vA8uXNAL2iI
a8+4/F4E6QFcIDaG8a94rUN7oba1ykBXXa0r6MvAjL/UX8P+XBogEkauq1TiBABvdQxkYYIxR6M3
TvM2FdwV41tztwQwfNPVJIhxs+Z8vr2A266LQawuj4H9Ej6fEqEnt3LTQD0WMGxBflt1hR8dXijQ
jXhVfYq4+LznnaZO1XlNzaSzQ29dZ00kjDZFEOlVe/MmDvNLWg/krI9ng4HIkghznEMH0utqm8p3
xXYyg3gY5dgbep+H1lXs8tp6dgtU24UxaFnNQq/NqN35/XcMwh9j0Jy55h2tT6UOGvoC6dgeRsgE
FheR37vxrfDYu9pP0HTaoStfGEHtcHZhD763P4iB1UVsFV2KTXzlK92dcfTWdyFYsy87L36kjQjg
BI5veCHD23omeUMBFCK+C7Acl2M8wZFLPTQ400YcE2y1UUs6o1M0mBja+KJU9M9Zoua8LGI39F/d
1GAQbkm6ZCkbufAjUGlODvjGMGyigwTAxqvQLXSY0E6DLprcNv7hfDYKZWz+svlsBgN1qRBJpBxg
GYSGvuQkz7cV9UrwCy/3eXRAHB9hyVtmeRHivEHW25jV2SzEPkQoVwxjEl5I7kLcZj/pR91cWCbU
oo1kQjlxOK6ISOl+K6ynyvbkqV5Zf0AUnLdCBm/yri+gCYcVLumxIWhpzVI7bzhXPp63sIBTi5kw
DQC1RTK/yRkIQeS2D9IiOsaaFpx2EN6CGJzJ1DkvIz2DIMSSzVasT/dltmquqNWcJ+xdQ6ggYeJK
hKIQW2nu9XUF/ZIB36ivy+X7YNwOFYfnbj+R2NhgnD0GEUyrJ1qB5mdyBLsfavbFOQG3DuUq52kw
7N7xMD32e0XMeQ4F9LYJ2xRXg2zFq4kU3ZVx9xlsBfaQKOearlxgI86GAgwNYuRTnltt0g55XnF6
Jnev79sfwkYDmJQx4w9NoeFYBsr5eiZdUvVY6SLxeIqIu2i5WTPj/7UIsjSlwg6jCb6VEmggzhys
3HV+Ag4vA8RikCdjHFLOoro2S5wzRXw3KokNUWbdvEa5lZO27Prjxg5znqllVcidAmA0hsop0beS
acVFypNz3B11MzdmmBNsnaO4MjTcemj7T3dDjrKbO3ls0VukauFODv0NK7tKiAXNDc5W7t1KwMxm
4MpMZ1BZTTlMNEBFO8cSK1Ti5wGsKmruNFKJ5+YQVNt3atuAOnPhbOxuxcU0JYxYG9DAJWw6v4Ce
J9Upk/7stYFOdQMqG6Oc4TEJFg80fhfxUQDJDwc0d4+EjVUm9ksTbSJkRUdDMRiXJALjUtacG+jF
tUhRPkF7ibO5PHtM9OORSQCnxIpn6mHBzHpk4ViwBvFTrt4WIMj5C5TeLI6J8KhrRzkfceyM8k85
+hmXidPKo/e/GWFiG0IXE/oSIsPTwqKwpkX+QWu45ZB8O22Ht3PM8VYg4eqjJC19VIi68V6OAw20
EF1q1VPN2bd9jDY1EeRh6MSUWZ63plCWKIZsqS8ey+vlIXbQsYZm/Opc8FsbHFA8evZdVHm1x3Zl
ri2I+cEnontaOX1fE/E+DJcbTU8fTm/hDkiiE1gCEx8e+iiF3dv8xyyyDoENM6R/ENGWCX0AW5uv
RkgCnja0t4G424GZAXTdJoaEGTefIbGWanJJq92o2FxXGuhcwV+zYEIEyOUsh7X584T8jUXG1/Vc
UysJqlheUdzFKjgs+9nhLIqm20xS/MYEs30L/vmxatrSb2WwRannUqw4OjSAjO6okNprVzSvYLI1
6TtLS3SedYpEp6wz/m8UpdShl4VyPtPjOjmCedins9ajz5943vWUzfdjjlM0/UjpUIa6p8zVeTKJ
h6wCUwnEsXSDA8A7roJRBDA34qUQtIoK65SKWOla1eWg/LNGB0m5BSYy4vQIN7CZNdZk8SB436IG
mk0JpJQmigBvw6As4lZB8yfYk53MeuHP7q3QK4LI/gj5+Pu9xAI1XDvA5K8hGphbXCXX0PlKFrxP
CoMz5llQgl+OSBEKizInp9shJ3hrizrR5oaTSfGUGEOX4Lo9YJZ08EcQuerHwQ8DtGyNByouBi6X
z3REazpIOHoOGsdRaaC99VM6WgKUAe0vmnHYouZgop/PNBVIIXfnawryue4HJw73LEiKhkwPpT+c
mEwciqAoEgUd8q3198VeXPAOPKhu5QuPxET+SqmUF4N3IryPPnS5qKgUGSJ6iyT2IxpTry3xApmT
rk+csgUNXPZJzX4UfW9FBubPoscO8nDE9EZNREMDL+3cSdapfR2sh6ioUunatx92lMQJPKu4DCx+
GYSYWLcrvzwrgqbA8yGvjLRzI4I1rFSFkrGsgq7+rbVOQCak63IIkfYS2oLJcauJw3u/318bBMgI
iHl1OiH/1lo8qMaiKBn2Dq2MUOf6pZdl+uQjcvC7X3JjjXrXJkQUYTX7okIPlzyDlE4YRp9U+Weh
g1RlF0oHWc6vZ8W4bUER6IgIpWAENR5oEXkPDu/TbLrH2GQggyhCT/3t7+gjPJmULWTpM1W05iR3
IaXdqWeRoPpIsI2ocdfyj1mkcRQTTfpXNcJkbEYiwchEg+zTmIXzrEyCUOUKAr3bX8YG/fvN/i6t
FLaQbjafWcf1zlOc1Hu5WRod5KOM4E/RgLHHeI9K2miJZ9DUixhCXSIb9HUpso35ZnQVWzJd5SHx
VsPlWKX/6huUY6wyXkSqHn1aJVSIYswPy7Yk24kLf7mianYi/sfjdtO/yz4Yi0xMkiWWRDXUXtjc
0U6u2+vhFwKoXAL392ckY43JNgra5TgZsGZg0CnAbO0P6UDnlRX0ftqpy+fjf5feMwaZjAPisWmp
Z6Djl4rhjsxKoGr6rZqlMrJG8kVKGs4XfBd+jD3mIh/FgjCuErRupiL1C1lz1enY52h6FR71aPTV
pfQTuXc4bsMLDgbG0X0VVkqMY4TWXP7VIaFJnI7XAK7LnN5TVM/ehqKpT1JMdLAQ0AcrHJO2lF+M
FShzUPqPrAHVzsKR0QYHFAyUv1wrGnfwxgLIeXaxDRCMUVFJa0aFQy7UownaQfTDqo4qOZMzQ7PW
5y53f3NfDTIxqSVVtYCpL0SGTLXc1sNohQfDB80yJLW41vY399UaE4/VaKy5QBLTS6H4S+dLMR8+
WpDgnW3Bx1SDg6niGvoVf8VH9Oy8r7aZ6MzrGizOBdQkmtiOvpWB4aWecJn5wo8Ew54QwKKs4Ly6
0LsHO8YoE6FzP2tNLaEPthKrf/JVfRRHARxMhhm7ROsv+lIPlCFW70+HDG+bmTg1zXU0YgmzymL/
de7RgW5gAKa1ulY4GOvn07b+A/Ve95UJz1ZD09Qqq8Kv8AT9mh0eIH6CWvBHApQ65PtD5Lc5VgQr
gmZlrBVw2BbjMGPzU+u/nF7QrgFdRTENhIygMGDWg1s4+HHBSup1smAREC7VYJE9bYK6+bs16CBI
MDRJRtrPeMUY6YvQUBwNQdCt3Xfd5zo5nDbxvi+aet7GBuMDMao+dBwXkkpgus4a4ogQFTHEBfzs
rVUkD0IoWubky+gMG0FjnV2Kg+m03J+xiy+bn8HsptxW0GoeY5z5EprCTOtFRzaSHNFbAuhBOJxl
c+yx7iGFspxG5bPK08thUdn/CrLxS/Tvs/C3m8zecEB1N8nDBLh+eQ5IjtO14YPcE9jJy/jf3YgZ
U3Thm5NB0eV0FIUGY85yjKGj2Zl0cN9o4FPtHzl7uJunvX4zmckOQTheqZUADVH1IgRVeGCeUe1f
DNgYD6L3kfsFJx6eufs2a9MyKErFS4d2DbAmS2EwNr2VF99PL4u3gczZg6kMQ0e/EoT6VrQHJpbY
PiWmbqc8FYh9QNxsH3PQmJ0WYQoZh1wfOTQNXHtQ7gmYu0M3sOgs/QfeSncBf2OSARQt+9c5zPlu
1Q0rCxu7lAf4hmSVCrflcjetNnClV1SMXrwrJsQgLBBKNfzX7TevYNyUYReNN6aYzSyKfFkzKUt8
yPW1Vh/VQdYunL6r/TDeGGG2bwWf+NoZCOOXJOhfabiPpEC7rr4xxcDy3CNB1jMIPqMbwiaKVzff
Ej3inC/vR5woWGysMKibEpDgdis+EJVDR3e/+ETBMDk+y32qyHZCKxqC9i+KIG8Ns21yOSIKtIu/
POOPc3WOH7JX87Yp9DiLAFT/wu9yTQuSo/+Be8EuKL5uqcngb1w0Qi3GSB/n75RxLnPXs8yej9nz
KNUHjhZ6z3iXI2zsMSBcNCRW4C2mJ6B0Dd6mM3IOqnz03fJSVI5HmjQCt+A7pIkKLRfBI63kmmp+
KFrZ1ZWaU2bdh8XNghj8zUpJaYweCYkKNq/ft3/tQrfAF/4R0eNdUNwYZKCjVHox6zD5Cop2yVrX
5rzJhAAjP5gwx3TreP0Xx8vGGoMhMuaB68xEsTHMP43F1ay4ZR9ZK0hjTtvhfS4GQGoNUzplhLNy
DuPHOlEOZJEX8KoU9mk77+uZTCgzGDKsol5FFRzwb67dp1eFYvhbJ1yNNEsjEasaw69y8kMvr2So
7/xPK0Il8a2RGkJnamsC5v+qQksB4b8DWBUZwNBqMFInNBOl1ujbE60HEzg7fS/hZYenfR0F/rdL
g2a5mY80uNoS8C5Df/Yyms/E6GnRWo5jnD6RVZHBC7z741DuAfHSRGzDHNyZPHI+1GlcV9luCohM
liCSwmr+Atd5thiUiJKlhyYDLihvZWE/8qjF2zkGIkwxa/p4CRMoPFZn2VrcSBKvsYATtarIwIOU
zOpQaUBzo3Fod3cYKBfGRXW+OChwcMtHvLBlMKIDW2cttzpeBafczdLlIMb1ITJWXrcZdd8TscS+
9aejWbZa8lwWmz3FG6+gFdLZBpgFoT/b2dBU4jj5+86aN+gHsue3AbVmuWmOao9+/4hc5cXiTRGu
ydGC8fWwa30lXb6GUfEPnmcveiW8MNd4tSF5eLdI7e0S61+K0eAcoJy9fv7ym3O6zSoFAwIosbak
t4Q6WM3IjjqfE3r7qAW+aRMPZ7LBvvOak9ymhQFJevNA/DlofMOdj5KtgJtd4FbH/iNPfbXGYAme
DJMJbxGml6OpwtKP4eNyUwamJxM3ctsI1AAEPAkX+ZH7Wrcf9q+W6W5vdjMEJ1pLxulvZNv3w/7V
FIMwmajPg1pgkVPfYpj5UtG+cD4abzEMsPRFGE5mKNOPRou4f3J/ec8a+RwYr6thACbq5QysH1jN
AoFc2g9cf5ePghW11rcG3WcqROioiuwEFdkWuk5cyPmPPPL1BzCYo4tTluoyDgdNtlUQsOuz1fmU
R6KU/NUdrlBZdTn7uw8/v03qTHYyELBPCijL/3q4guzcy8PVc+oqf2SR+2FIwJygQqn+3dO5li6Y
pEyfLf75YzL9ZO/R9dUYk6lEpaIM4YTX3TqLLpI6RDM0qNCnmlwRvfkUNdGllJlfT+/pPpq92qRb
vom/PAUNzgrlI6+cPaG+gkRMl3qnTfzHWfhqg0EXPRbKaAhxtP9NBvsffvlqjUEUySwTvcrxySZM
KOOQSif4ZYimnDQ7fMwveXvIAMvaSX01tLj+rr30qex0t4q0ylpHldNPvl9LRuvIv97I4EtVDk1T
CEj5lhvdF1dQoiUudEAtY7FLS3SGq8TjJbT/UZN5tcngzJQZclTmv9JnDenzSxn3I8kz11EYSCGT
3udNx7ww0rNnukq4FS2eoygMmoBgFFRc1FHWK2M6I8c1oARvXYNHMGI996ZwqV05cKIw2Uwyo0cy
D+EptA+OlmU2VXH+AnnWGDyZSQhhsOJXWeaPi0D74PzbUdhOGLVaQbuVFSZYwmlXQbJsugri5QPg
vH+evxpkYCXEGyJYk7E80n3vh0tx/cnBLd6KGCQxC6Ex4wwOIl3RSokxPq9ouQLHDO2TiF3e7Nd+
Hobo1gzIGiDQmQCPG3GJ6wpEC/pF9fgy6FM6kP0UobVnQ/nRId+W4ANBvrvSjV0myJtJXOVCRcsk
yd0eDOVgYvoBkQrDjTCI40GNT+fTHO9658YmE+yVlCf5KpHYnz9TjtrGhh4iEs35UYYu9J9zItB0
6dXau9QByDmMrUy8KoYY46o9GDWUfCMD/Htjr9hlCeKxuVZujG4ASa5GRpf0ZWmvsz7Y60CeFCgE
l2DN47gYPRreHfmbn8UAwlKJs2FM+Fk4rHqHsutHop+5lO8Y7xQUiCK7MfzM4yXezxXgU5YZcCiL
ptLbqEPjWtQ+kLSCMkkSf5MHEPeGswGZy1iBhqyi13eTOZaOmkbdeS1ULgTyQH6Jt72jnIMQMFH1
z5XSeKJZgchYAW+Nep12MrGbJj5AFeNOLac7uTOuurLLL1MRcqOldDmvil/O05MYJQ/jgvkQoX5U
ltaeQeoH4W5IOLcXoaIe66hToNlaiM5aaFLQJi3eb6T6E4mE73ohQtSknMEnY5YPZhYKdjiJiTMp
6BYt0q62lHlwC3CHWED661gsv+fSGORGFBRzeB0W3Zcqbo/FKn4ZBv2bNoU3utrIlraA0k6V1Ytq
hZCoQc7x3nPbDdNtPGdXoZheF+J0MTUatJLL+8Lor5suDZZIgHpGDIXqsSsD+HVoVyvy7jZODmtZ
Yxo/TqB6OZaaVeroDG6g6lE15AIKH4YVlQM3Vd7LSaCKBPoxGUxGaPp8m9cVXSRAwVPAFc6fXFG8
Us6lQxj0aJwh31flCBbMI6UBOe3Oz++srFOZaKA1oO2F9ku29xJP6YNSaDEqK5g9aHwSJBYuBnb2
FF8Zt/IX2sFb1Fbvk9ukt8zr9Ibn1nsp9PYHMKlYFk+DOQpJ4g+zbI9SCnHl+DBnxxksIGgHt4a4
c06vmULyqSUzkC2bdZWB5AfTTvp4zBEGlhQVN0OkXGdTeF+GCW+Ju1nSdo0MWBuJLK9ppBJwpl7n
geZNqC5B+mqZ7lY3PMs8ni/tYdTWHgPUmb4qelLjo/by9ZqASZS20w+F3f/xECjFaBN0H5CGw4AH
S7ttYo4wWvC+6E9dOLiKNH4zli4QIJ7sFF17f/q77foq2B0MXYP2jAy277cR0kdq2oUEH26dhIsl
Qm1DrdOLGULlUU8upV73zX49LuikNUf9MqdyxzMJtJL4ZgZNkqq4GrU5kI0EggyxLejxV0Wp/Ezp
As4P3T0oNz+UCeVOLnptqpLymU47O6suIfhq92dUaUa7LO/ANhtZmo+B8TPhXjyA0DN9WjmPKnto
st0r5pa4mrGgtDXyg0YI7Uw0z6Oqu0/VnFNf3PO0rRkmo9NIrYKjFMwsQzzZba44SVg5ExBeClP3
9K7uZ/8mhHkh7vnMQvn28y/GPMV6g1RrOdJjd6TzicAIP/xO9Q8FR749bXC/YPNqkL1u1HTsACMw
MSS5MCNoF0/Fob9H+dDJjnAxNwoMX7qY7uen7I6vX0d3jkUpsjHOODupjBGq7+C0A8mCpUi5nXc8
Bsh9H/m9oQrrplOlvzDa6y04c0GRGmGeSOc+e+x+uNeT7T3roxwXUdOI4fN4aYM8AlIUOWT/SGW1
EK68+UARei893ppkEDcaUR0Fxzx9Qvq7hml5bzO3FhnMLfC95jUvMTBo54FwyC6Xr5KVOrpiIac4
w5/alWtE/XIeH01nOJrnzTchaL7JiH7/tOPuH3C/Mwn2SVBdQfiJoW8cN2Q9n4ruZqjz6zwDt6cg
pPaiFLwqB/VF1ldf144hg7eRKXVZX5ULaK7VmzZQQH0O7XO0pZbHyOH57H668Lo2xmdJsoRNIpSJ
32RA0eiuGypwdk9WrhEbfMzoLRat07u5e8Xbro6B0kpW1DUf8hJUcOpRcSq//lQeQNqH/vTsvnQT
cMaINzyNJuoup7aUAVaxJlIFdXrDEzQJMu962Nmr3l90GvHBlpFa4Zq6RgWQDcOa5z+7FaTtiqmv
b0qMZSbVCSrvLw+w/w8VpK0tJv8jmEtp1Kn/1bcNDcIztXcMuwoqZ9Bwc+a9T/EciMn+qhzN46aJ
UYN+BOcPpmxLb8hAbq7/M3eipa/fOd6zh+Pb9TFIhAnEudBL5GKyrx+lczosQi/NVQDSKFyb+RHC
/XoMEoHXTg8rOuqDxtE6eGkblUanCghYo3hto5zlse+LgmCkitFJoZeOxUEUntI6c07v4GlgBTfz
W2ecFTPX1zaFCPYo3EEnXrbyMvsRFmJknzb0Hxv3+y7EsuykkFcU1A5DIbTv4M/cfn9Rr6aYReWh
oGqFjJE3jL75swJVUXksFbtR6r/yPzBVqJpk0BseY0lYarlZazw042yfsmMfyDOUqwUbOn0GUJqI
11TNtPp0ei933WJjlYHpkQi1FAsNhiOQ4SLIQJN22sBuGG8MMKBshnmuQ/+XeElxCMenwjxECbTe
CMgPC/Nh1v9cvBhXHXrTwd0D46SYzH7rhpBnTcNWBJHKUsS3EBc9E0ZyDl5ydzXMY6MqB9BMBKB5
BjsvOIeVRD0IQv/19KJ3d3XzGxislCMC5qI5Dr0ojG5IV56J+cNpC/sxsDHBwGORYO5iXNGM9RcN
JNQJ3p1xG1sMNDZKu+athmMGowKrJ7rSIRYgBKr4qifHFn+obTcv2thjgDGboeMVhzNq+Vp3l5Xi
nR53V20r+HkISsl15oTe3t1o4zEsNCZ9G4N3HS7aksKSpvwglIMFxYS+GNzTX20XTV4XxkKk0OvL
GGojlJHDSyNcrTKN7T7/dtrIbmOHKes6mHqQOUNT+20EVBimzSICyj4ZxaLicvpKx6AzOwryR0ii
38pWe9H9VWaJqFV0DR2A70T9+kJFVt12JZjBDGt1Oks6qMHi6aD85RWcd4NrY4rxxjJZ1Rr9+2AW
Gc0nVZ6+R0bCOcp2nwPBOmOixAd9gXdMgHi4jdDNaRqeIoPpzPASiJI31pK6HSQKlQajVC2k3WOV
Y3fXEzdmGdyoJTWVSUTAj1H3kquQ7NpsxOta7DML3EiPf+MnG2sMhAy46RlFa8aofoR+Y9iR6VBB
sRnPIZVqlybWiEsPWFxjn2N5F1A2lplPuFS1CdGMEY0+KMx3t2hucFVcueJDa4tcgfn9e8HGGgMn
SdaHDQgWMLYO+RdcsqpjJWI2DSKb2ZO63rTTYHXRuZR9TpYLhdwV2qOwXMyQkT29apnzddm0ZU2F
VOrEESc86ZWDOElPiZKmOOdbB3rbl73ejX4piiBV7jC5lIdScjRSERx/tYKySThRNbT2vMBwX5bk
gVxmZ4vZ+cqwBmD/d2QjvcWI6vVaQPM2XduLJsnPs37kuOjufed1M1nywaQ0iZ5WSFO6Jv0mzvmF
ObSBJsZuk48HIW7uoR/+TRNCzom6X5rd2KUutbnqTCPam2sdIE2ZDuZghcJvEkxo+ftI19buAbQx
xiBoDO1SSOugKmHMnqb11ih+FYbEMwkolE0OQw3PFoW7zcKEJGyIPCEKW3P1pXoanKkNf7ZJSuxa
lL5EFbdpZPcU2qyO/v3GYlbXWq8LIMqg879Ue82A2Cme5iVbhAoaLjq47AjeaefnBaHBQFuyoL4h
g6fNW1Bi+ZxdglbxcrkYz2YTgsaDA03Q+la0Ylfi1Fe5jsOgXKvNwih0IB4YjsRPNqQVIMjhMsjy
ooMBNmnRxGlNAWzLMfS1w3gYPOPY+7xuBx6SMIgWTgJEoToZvOUkvqim/rEaACiQoLDHPH08/eXo
T36X/L16C0s+r84rztcqARFObBx0DW+oiipbU7f6eilCewwl8i6TD6eNcvaRZZqX+rietQkH4SyD
zq4ZfJKFiq0JMpruZMjCKPH4rYj6J6HrZfu0aU50PIvdbaKjgwJLV1WoD4p1ZdfJaHc1qKrRenTa
zP62EoLEUqJq4sx1rwXDSBq3EfEikC3a/VrdS3VtV2Puy+ooWtpQnAmdygkGiiXvv+WrUQZEw0Ff
MoXWi6REtdLix6rwwpz+7FMWGORswVJj9CVoN1qvDMrCK9zUI+cfJaThrYfBzkmYTHHS0TSdNwEV
R1odgVgQR/ISO62uTX+94L/Z7d+8zNdNZOATj2trCCnHl06jl6mHl5Esfg3sP8Dr1RaDmpM4zRFY
zrHAIDnIyU9alZquabtKVd2ANk36X78fg5ZCkimpiCT0mablLZ0IH8a4W8nAZV+B/6qdf42r/Fkh
h2uLxcx2WJNwxTlAPRMrK9B//WGqJI5jslfKGew+ZURJWtvucynhSZ476UMD6USgsVfJaJhEWSth
gR7iI/RpwDOjWuYNSKesQbCHb7x6LG8Dn311A4x1uarNAvHu54P03543w/9IA+HuCzLGlP5Fx+eX
qo0tQxjFvpcAI2jeoV3zVWSFbnfsnTaoIOeM8H4UfFqgTRbP9MMzfr2URtap/WWgBZdrdDDNmMqt
k4c8yx3TOOZFbFVy7Jw+CPZf3TZrZfBkXtdqwTwpqivb7j7l4hdnEJ8Ofv9wfd1cBlQkQVIHUHnj
6NHRCSXK1WAthonSjjR8hSjylbbq52osXuUKRO85i+WcDywvBIZJyiWsIkqhqeaWCdHhEcXN+nIK
1AMvS9o/yV/XyaDLTCo5rxrU18cKHLkLRiJnTLukvfRwelE8OwyyVMoCxlwNzeUFER5AEAoZzMo3
o5WTE/EOA5b4oUv0tJsaBIV5kI/TJaUh6Y8vLEEf6OHdv5f83r3nEN2EYCNoShS2CPfOXVt0napo
0aSqg83sFC6Ijm0J7DbHbP6AqNMz/cKJ4HvmM9zYBo34iu5TXPYEtAyfF5cowLgFeC31oJRd4nSe
4SsuRkJBBScfxE/pWQtiGy4hJM2GTv0KJpepsrkxhhGDQpSCUobYU3lHBc/iy/RQ+sqX007EgwGW
IUJfoHg0RQD0+Jy2xKLJN/cgQnb+Yeowjts+P5RvNjlUi3rRZ9BtYBDMztp/un60Oul/hbfnqsjG
TNHnopiLz13uoyNgcvN383JroXn5AwkaB7plJocx67zMIRJX+eoFPTA6P9IciA3r/7SuDGorxErQ
o08QVRLO1WG/8voK5TKDOHLd12Ea4xvqD51b9xB0k6wKYnIPma1TomBvBa07f5KPA6rP8h+bLRaE
OBRIB2CQIUr2ypT4sYdEnqOy3TZlEkHDygSEkycwLg036R1l5NavhtFKD6mL3kPOtnKSKba1fypz
cSmWBIkHpNWWKvKhuvo/nktsi40AtUizT+Glz1v4QgeDt1jRy0E2yX2353go29C/tGmqthElr1gP
ikd+5J8piwoGzDDr7oy23H0WHcw+8mODc/Q/69VvPCWq5qqpEhEMBf4YSGftYQGdrnjG62vkHVUK
xZ6NncbIFLPuEYIp7i25R77IX5RLvLjZuhcf88o7jZ08B2ESGlRE46RJwLo4jA+075yyEp+2wPtg
DKQkFanbqI0qiP1+ruqbIhUDUEocurTkGKIIceLMURgEwUNp0XcLuskwPJbYXZJ9kuZKO0Dku7NK
jUxO3YIdfk7/WGyFvpq+IpfC5DAGmSI5qlEjT0Nfjg2rI8c85JK27JyoKHXIMhFVU5ZBN/7WLVpQ
R4J57LkWt3oRanGGW5y/FHEjLmHAnhNurbH19qHqyrWBFJmn5y7Ijm/mQ1sdDdv0Kwcl8g/gMGd5
bG08BV2Akq4wuDODxO2Peb5DMq4Cgof/Y+26luvGleAXsYokCIZXMJwgK9uy5BfWOixzzvz625C9
1jHEPbC1t7bKD94qzwGICRj0dOsUJZpGoA1Nft3MZURTrprgY+oREzNuem0A50h85UYGHdlKa79Y
Eu5CvQJEZ6/hs3X+qByhN4TC5EvVQUcQjQgN9HHuvTSCbOS0X2wKESTU+nLEpMFbuiwbhRBM8Wlw
iE5BK1Q4leqoU6MeWhRC4eKVEfTasn4/E+mVXWJHbAqYcRnXE2cAAcKjA67SW666nfmUuenkDZ6W
4+ZeXSsHmWrTRiF/ujyxU2DE00qbBssjI72yybijWnVpOfMuVYvjkMqIvv/lXP7cTrFPoNEknZwC
msROnkc+IPy1V8alP1D9q56BgNzSdl2JtmoW7kCyKuMX3Qigv6xW8Iqi67o4tGzgDpfhK2YGZtZD
MlEfbNWldvXFgoQxQ0f29nx+2CqKfjEruAi4240yyZ9dn8+ng+6TnZJjS12SL+O1879ssuAe/TzN
StODKsHBzdadHviUV+hZvlLjGYcDhWQOuZEBf1mgkGNjI9QqqmCaGYj1hyRbXLOhx0kpj3Zf30s2
cyOf/2JLyLajCcWvOOFvfd+HcRHcEHFy1gyY2sLAEqSIpMO4MptC4jWqBEhkqNk+x268sO75BOn0
TLZVQHDwN5hiN7PFS9jRhLAz1qXuJBYeVuJRfbDH9rC0pue0+n1O25uqTz472eDrThZkXd/6Sl89
NYUhDUrbcfbnQRKbCtHQ10TPMer5f8HSnX5WsaNQGmQauhTkMHPb/YXEdROp0x5DYhIsiiQCiM0D
JOGhBOtsvBvyUfGVFYhECzNmDsRUvJGMpmdG2eAiE5T++XMrcRGRVJIkiAJZz3EG4xxkFm4PKYaQ
SY6HHKlmncT/xW5BQ/Vl6SoginlvItk3OxPSf4YX3i8e5jr2oeOeX9t2MfVyWsVuQVSoCQHpjg1e
Y5CYzB7XHGxwP1JKvwrAAimzJ/FHsW2w6DlRAZFCo+UaKq7OIxdVzXbJu3rybGYE6j53s4+SNcp8
QYg704hxyKJCDOCYugUNtu8hfLr+794vtgqMcJhT28F+/lMrQpMT72Sc2k/+jiRzCSHUQEWo6hIH
npfp9dEuP7YRUvFNG03MqvJLq1Ik12nJxxNbBLHh0GZATyKg5nWZfmxL6X1dZoF/ypMLZt9nduoY
UQh6f3TmmDp4EfgajARvIJyXxd7HR638Y00aHS+1Lz4gNgm62cDI6wS+uO8kNDxD/D+TvNgmAIav
nuwE5/GtLwOyMkbsD6CqiOqieJ5trQ+YD75ILrvAYJif8ttd6M5P5z1O9hWFKmas4zYt2yIEP8rt
Gn3ISCYLIxKXJkLZ0kIgGlPBnNdjxyV91v0/aoa/4dKSmCyKDfZORM2ihq0k/8YnzlEGBoof599M
ND7ao7yP9Bx0z1SBYrfAavM8H1pkgSh/blETb95TJINxv14RvK0s1+sRgklu8ph5w167Dt0CsTr0
q/3577j1NviLZwgBBoTl+thylitOV9QOrNklO7PxRl/z1X3T7M6bkxwbQ6AXWfq2Hae1TDFDHn3s
lfDKrCyZJoos4YnCg0WjKWiJPCcDe7ca77hOgf3cjV+Md3IZccnl0ODV4klAi5Z6je3MRK1Cvilx
zZbyac5kekUyI/wEnxiprXUY2hIbZ1YP1hSAZ9jNZplqnXTn+Oc7sZKQKrENiujPqXkdPN1M844P
moWsd9tdP8oOH//cr7wATSXHJIQCsCuk7dlR+6WoGiXQFK+tPhj1wrL+oR7fJ4CxZmF/uSajl5uL
JLbwf/acWZ50T5YZWYWiYJoNb/wxda34E0l8Unyt1MaVswNuJvCTJQr+lSpoh7Qr0h3nrMNb3Ifv
lGRgfdUwXEv9Zgl42nszHRm4PX/ur4gAs0vSalSDJ/wQfcm/ZEeuN5qWEA1768vbLxaF7N5MraIt
HbZ2huinhUCmqa3LX2/siwSlZlL0km/5/O585mO+Qn1NNm3DBLH7B+AgfFhbv/MxTgzuNRekrW7b
o0ET/A7UYDt6nmyw4JaO0/f1pGvgmFyap9KwDmHVgN4hKno2RTRoSOzFs/oeKgtulE+gFbHvzwfU
bZc9+QWCy+pt26pjhMqG9+tj+8gF6a0PnETbUL1yhxnG/2hQyPxNMmJQh/dL3kRctnnVPlmeUAVE
Zg0sgAOe5PlRCww/Oq67JZgx18fBw7KJp81r4IkxIRzZa9r0CSAdu7ABe8loxCwcYSukLLRktqQf
TghCM2YhnbUHQOwt+7iZPk5WJkShcQYxYVyOADqE2sXS6sdmVCqWhrrkdGzBf079X+RYJ9NMnXHB
/FSWM1Dwzl4U4WkMs+8q0y4Uv0c9NReeWrHqfeEpnno3fvuNdv5m7fiyXJF73VbVvptNOAWHFuqg
hIuONYSDiJ8EMuF0WQgQudcRXqu+jqrv8mh/iruTZC6RDcRabLtpRvTXHOMuXSaWLr3nhPcZUDIt
2IrOu7okdYnk62NlL33qoOsdFyMrsq9KXHnK8FcIodQJow5lK7l7SrdSCC1qTkFjMHE9lnf27teS
X9o15JH5TNpwhMBiKKuS9i1/YrpcgD79wcz2B9gtmcM7QnSBZGjRKvxqzft1/12Dkd94T1xACC+a
0itQd3rjsdws60+MCeGlLe2+oZynOktDFtpc+yg4fxb5v/D6c6FM1DEcqr5SOsbcMJf1xjRv1AZN
eSzSG2rnTKUfu+I6oxErpIC3Z/azcyaFE1KZmNNTTCXeKeMM7qQGnFqWFdTxVxXFLKNqkbIyWa7m
MPmYZBDrUptrNan2MUpz6hS3qmLfJ/ayd8z5OnTASWHlF63RBlZdr2x2rNRtwnTfden7enU+G9lM
2FjXH6NlerLTAnjy+YuhF1/jsRugsYZgWYZf1zBh8WR9LVTCoKCx7/vFc4beC5cUDaJ+v5Sm368t
S4zW7cN8ZG2+HkpaBUncXeiUHsMWxfQ8W+6wpp5djEFf1SUrtOZqrkeX0r/sFK8tUl2Af/Hsl88n
nP2UpGFPGhRpf04C/C9+9mJLOPnA8VTzwiks/+nP/RGf5PYV5sWacPQNpyaJGsOreRrvb1CgXHHO
GrnIx3YK/2mICldnZSiaNepBA0BUwAisSw0xPzR3591su40E7o8ffkaF+j0BdmEO05PGFTAgik+f
Ia3x8huImu2a68WgcHvW8mle+hjL6qorE0qtNWFox7Ahvz6/Mtn2CZV63mVRk3DSYhVze0PJyjpj
utV6561sDUsh7L4sRyjHk2SulzrPXxioQR6OSbRA25vTbbabgnhfjL8BepYtT0idpGtNqxpAjwyx
eZfgaNSsciRMVDLPokJE7Gq10BcVeziCQtj+Bo2gg/INj3uHIhhWOVXrdrHzspdC0MhjMyqaFrW/
mUyY54PwyxLegWPM72ayH0y1Y42pvovN8AbPU56hNl7sVBfJbLMhRX0yFPtx/Lok4Y3kG2+XDi+/
SwgwbR7Weo92Ib9xcjLlvHSfp28tdwpWv6wxCSt7NZZthRBl6FwPOiFqsYtmtFxLlaVKs4+6p7gD
ehaV/H9boUgMOlvEWkK8xaNUeRu303ap+XNLRd454pRDZg04WaD9ZCXwlsNTmj+NdECSJIyCh/T8
CiXuYgpRpwhbZ051LDApb7LiSoM+83h33oTMW0wh4tSjncQG8F7PnFy4nwc9eqvuALndHiekjPbn
7W3XYA4kw3UbZIHPkf2kqTVYBbg4OU0MRQGQjw96JDv327eqFwtCbGtsO17bpkkxfQq0Kt5u5o/U
V4PSL3epRE/iXwqGF1tCPJtzM6Y5xYHgaZW8O1Fxk8KxZBsnRDVSNqpegowhSKZIYbNJg6GLZDDE
f0msLwsSglkdTyCOITgN6q3qqn5tXke+SV3qA9QWROmT/CF2u2R+sSiEqcRpiqXNUJkgMv6dOH63
lK5mP64r6BKjkmXzcGnMskAl20whUNkYUcRovBEGNTj1xgIKxWiFnT/osq0UgQ+WnVcmpKX/UTw4
waX/rlT3dpHycytF/AOGnao8mghIOJ9HFTXWxsxWO5emT/PectVA94BydtvycySHpku29BUqIge9
fTkj3VDGmxmg1Qzxgj9gABtkl9rlwiLPHh4ke8wD4OvLz8uKheA1kSUHuwb2+J+hfdObj787tC/9
okJkGVc7UvsUNOlvzTdSi0J8WReVlj2/HnOgUgHiMMxshABwr+kBJE7QDPiPjiGiIorV6XPgPpyA
zKWbNJRltSQBSNckhBig52oFpCCcmp3Pa/yYQyGXv0/NLjslQogpytS01BjV7j9XrT+BQshygjgs
UWZhZi3lj6vW/zUniDAI1JVt3BE+Q9gny76vQPk+9d0bm1A/vUycj6jrfrXnGef++7X4j7GHkjgm
wiCU2tTMSV/AYnTEm3ri118WRBQnZMAEeYYXgzfZW8yD/L1b9u1EQMScT6FWD88n5U9VgLZhrCCk
+FEJiVAI3QKLcZn+OCff24jkqAF6KBtv+ZcS78WSEEV6OwMEb1iLnd52PbONaXG1Ut2t9eTma3U/
du3RmYxjB3YVZk3WO2BQHtukbA6SaL19I3n5HUIJQydAysMKtFs5uUN/x8Nsu6/4GbkDS7C7/M73
lHi+iJjIHE6BOCOc6bv6YPgYBmUtShnOtyh/l9mu1l+WJ4SZBsmvj0a4iVVHrjrfriasxbJNlJS3
4iDF4jSr3lfPZcX/gZsQXYKfCxJhEJm2xEWXEM4mpgYNuDhCnamV9HhKViQCISD5M9OBX+O+F9Fc
5fH70Km8OyVLPiIKYmzCugi5UuvbEFbPRd6ZAsUQCpQIk4m9PqNRpey51FfprQe8+xq7aI+n9Tzg
E+aOfWUCcJhSVnn/PaQZQtEyW1raz93P4P2PCNDvCDNLd1cINNEyl0nCRb5e7255xFikdz6gSPKE
IcSTvE7bIS3RbSdLc1zU2qN655dF5peQADpvSpYZDKFqia0+t3Dx+j9Rgv7idkIcUWylgbQgvliW
f4OAMTOIxsZ8cs+vSFKvG8IVCPpCFimrEjf+smKIwZN2d97AFsfd6TrEVnCP+e45L5BMjZ29MID9
9tAcOdCrFRMEKV7G64bJhgj41pxxN7Ev3K8JiH1sRKy0v5yWR9u6Kozbvmm9yv5UKI+SBUryGeXZ
56SXMZKhskOC4w4Zvc63j/Zf3z2agrYyWNFcly2PSj6aKC0JQsKuNWyMVOd1fNFiLJEp9tc4bq9r
B+yVhrV4WhNXjM7jNT7wA5mmmGnddJmN1B+M0dX0KahL85ibagbivXCn6qlrOlnJ5ibtWF1ZpZ9Z
2YfGUFQPLVQIuJgry7rlSFbrwakIAKnDdFmTkBXm8CmG4Pv7Qkn3WtfEzJnyd2j4XQwoIawOPc4c
PXrmdAQqZxn1MH6ef4uG9G9i9z1ryTJ4SQ76uDlOr3Mrb3ZRRI9r3JlsjMiVNdKLFmziu//4zYRw
2FiKMhcLnMuEhDa0F63rf14OCJ78b34jAG8/vfzMolQIitkK7YlRQdXToPhKh1uFPobdg0VvleSb
Tb+EecSgUiNZpqQWEXvgGYl+XHk4XjKfA41FvuWDFl2P/CVoWXgRH/sUrWpJSJbVmqIMFsB/Rdzi
PR5AH5TpgMUFjj90/vOdfGelUtpp2UKFYJm0ZWsWHYJMS1MUr7ZPNdXrtFIS/2VmhGipDUm3Lj2a
/MRubvMMcjSVYvtrSSVkfbIUKva0aacsUBrC+RR6DD90MuU3fknIFHvaVadXdNQwJYSJoCCxMWOP
3raFRDrXD8Zy5xQSkLtkJ8WetmaPGA/P0ScChP9YtdGuC9sdeIb+Y50s9rWjus/BJo/K61VrVlqH
SD+aEFTMLtai2ETaId1xahNW9yCQ7y/S6EsPVldlCoYyyOiDUdmuWTIttiS5fKsQopZDdUMFOa4m
4m3S3rY005ztoOETpjUEHlLH3EOBq2WUNInE2tYXPLUmrDZxIIPYtyY4CIv1y0KtG5vke6fWZI38
rcvbqR3+O07SaxzXTtwWNneFP1d/5w4sVg4ULxKmqloQvxLdoDcISIMAWgiIAQ7ODPDIJZ5v9WV9
zK22Y4vq3NsDnhP1+ul8qOaF4znDQhFhlZmelNS0giI7aHPMTHPyZrU7REriZlQ69rRVs5yuk///
k01dnbxejASbOmKe5S/V79zUc1zL/pgd9IBTJMXh/vwC+XF4vUCTYGvBcu2I/TCj7u0ijMA4YE8f
pgQUnBDqOG9hewt/WhDbYK1SF+oca/lOMzqWWjs1NDANnLJI/aITGXXzlq+ZRFMhz6YaBH716wam
jqambYVZdaO4HyGppatGEJPIneZV4mdbG2cSbJnDWbZVkaPSDNU1nJtMCVC86U12GVEieb+SWRDO
HmYJaZ+liP2p/dc6TGyJFv/8p9mKFadrEI5bhAZMvPZ4tSqy+L01OzfOkL/Xkub+vJkt7z01I4Sk
KraTilorRFKM4tIcclc3oPmVxI9WhYcIpX9SnD6IB+lb41byPLUrhCjD7AkpUoTCzteCghORHFK8
WZk3NZ+Vxmt/YIHdOvOyDhKkvgolE8nRl31B4TQmsbPGfQt3rrIK+oTpcJ2XqQSTsn3iLYdQk+I0
izdFzIwQJVcALstssk86Rps0Q5hKL1TSSEZrtzwZjvWPKfHKWHa0HADtAX6NpnsFrK9j9Y3kFrPq
mM3L+KbNe7EmoIh0c6nstu8h1t1OtwqJb6cMcnDnT+a2A7zYEFxMC0NwcZPRCtI69aw494s8vVNC
/fN5M5t1t8l5OjSTM3Y8zx+cxHVKUmr2I2eGwrfZaSBaDwGd+30Jhc2Dd2JPqLvLbli6wcqtYMyX
AVe/NHJT3PglX2izsjINqJVY1IEUpi04mNamULAihF/X3oZ/3fToE4OCQ3VFGC7EiuygsNTHGDFx
LNN9NMYlC8P8a7VAhtyGUKTk6/EwKObI02Vyvzj5eqtJYtUpDY4En55JvXBnt7119DK889VHdb8O
krJjM2KerFP4flnkhJbSI3DwXiTHBU2BEbQ7GRPVZuw4McN/xsnCwtjM04GMoL3KiuaYJODFqVMV
cx9peZFk651kH7fu2if7KOL6Z4JWhWqBPN5u+tztLftBjbSbwaYfRtvGFaqtKtZrucKgdxe5kRl6
53/AZvx6We4rRH+/TKOuW3jhiOmhdPS9DvRTZACDayALOCCJO29v2wt/uoeI6o+rPCycBl9x6v6y
1hICEpPkaEo+oHi1aNs4zYoY8UvNlg9OZ6YeoYZH+/lLW6iH86vZ5AE6/Xx8uSenJY3a3pgUhP/I
XN5DgeljWCmN26l0ZjNNHtc0w+er6XGY6F2a415ll3SHHT+0lflg4UrCSJfOvuRXbb1PnP4qIQb1
Vg+1ULv9nuRNgOjGj7i9Ag8T31LZnWfzAFGw9zoUhEuOCOHIkIDqscntoLah0EzS0mCZ1l/rNQmg
5HrXqg3xMLvmuCEkJHQaXwxIz2zuzZhFeXg/jkrG0N66mYsUqgmNIhu8p5txg1JNo1TXOJb+109U
JGCMrkA+DO7D0eORI/S0iAFN3F1VzadYt9iigR0blwt6k2nBEKwgMfM6z9mZ++RevdMvBx8y1a5x
EXnkSTvEH9S7+Fv1ufbWL+2HKHDeq5+s0lXrnTax9Rpka8sdoa5TsvyQX3b7ap8enJsc/3LuybSq
tpMoBYW4BgIB3AKFMAySVTpnFV6ieNcso3igyXZgsO39xeNEoBXZS46Wjt16FfdNzbEtg6vpiKQX
TtNp+ppjAuhNwxab0cKkBnQKDaj2iL48GmPedxQSCcbt7Gmeg+FVvL9yWemm93N/2dODIinoNk1a
0F2gxFENyHQJx0UdidNCiTtIQXvVhk+Zo0hC4PZHezEh3v4SUmNidwBoX780jg7XDZwrXGmrg/57
uoHPGJhXH82iFsCL4C82xAmZPm2btbGQrONZwSR6PKH3uHyKYnIkWrYrKwOFvgayHaD0rMZTGueq
WudPBT4Ko6WKQfrRTtmSO5cgy/er2rgIZ9sdnNQHafKNbgyzF0/VJcS3+iCpQKHhRFKxjM2QdrIE
Ifs7NFX6oQDFPD93f8aLvhnRLAchjRBbtUVd8dhxoM45oXOaQ7t8KuDxXfxRXdDpwLvWbbMWH8/7
1GbBbevgWiOaBtUtXmqd5BASWR3iJ0iZteY2K5td3ASFaXrnjWibZeKJFSFThZEdoqKo0l3xd/QX
Bx/rvsbKmPUYU9lF0Nlmeg5udlYFw978NEnpSTYDx4l9IScBEWl0GcEA81tER7ZdDJ0bTcN+GkSE
UUxd0eiRBhfjvdSXibeWmXvlbbSKJqp9m2i2pkGQ/tcvqMyTpsf8We1NQXHrvKDjZyLo67Zli+R8
Rl/CESZcnJaduWuXi/rLHKwewQUq2zWRh2lo5QoC4zvJAdr6gCdmn9FBJ8dUyVGrKkUaItX0B6ik
j3tyOUMqFzQeHqzKMFxb5xVXQzAYqBSQjud71om5eVYjJ84wxqupf5fTlVVd6lqN8ZUPHZ5mTdl8
zjPYUwyRlk5sguaV5ZhiywATLGSNIjSkK0P5Vo3lvhjaT1a61igLppsm7ED3Yml/x5hjZnHau7SP
dgpZl6uqJxdZ0/lRCWqRPouhUgUxRZ3czcoM8Ht90G0IbNmNZGZkq6o5+b1i34GYJSSbh8yGoPyY
3IIyDEAoo77povpdZlmPahvhHVU1L8PYkUWSrQx5alpoQliADXUrCa2AS5Utvu47HyOwH6C2ZSBi
TYFalykKb16qT03ys3lyGFLdWOKoR/DgJDJ4A2V29sC7wLNLzQvdi49q9HT+uG/dIiwd/6n8Eg8e
gV8t2koxOTnPNxMaOZF5QycI7aYBcb6dt7OVbE7tCHlNG8ehMwpO1KsnQZli1KbomDNjuMmiLOpl
1TqPRK+P+cuyhOom1dS+WHLExcoffKMLiNfs9EPvV2DBcVVw+snaff/y6X5aFEHlzUqaKEmfKfo5
QPH/whB1sqHifcQis2aoBuRa8CYP3uNUuTCd8RLwzOuury/0Pn7Xr2bgWIXfhhrIs9M1WEh4M3Qy
Ao1tN3lZuHBmLU0dgIpBWk8wEbdAzaGWMhVKvqZIr2fGqQGxH3TDl1trurCP6yH37AOaMDNYIYEo
+g19ms3k8+IXIsten9Ix0yPOJI8LR+eSz9GH9Dr2MDdrMJuZYKGz53dSwJ3ES8RbRztNQ7pwVPnE
QZj1NQgrfMXNzD2kJ90sAoH9wNRP5INcvmzzhm+BWE81MRxtErGft1SU2KD6tIOM9cHJ0FbPuPDl
82CEXGpl8+ycGBV6ehPGBOyCs6EvjsoGA2x/2ZfzcWezQrKIAXZfKJkZlgjMyfVhVgnnp+L8Jifp
HHQuQJpq1JXY20xYJ/b4kk9CeDRFoMFd+L3K3OOpHnNORe5zeHTPuM4eyf13OVN2C2dqzd2vEuub
nkJwf4AQK8psMSpUUKcalgysBFl6/wLkrcZ7E6f2zUBejPP9tCi4v66Neq0MgJUQ8zD4DsOdBTod
unkgR/s3xn2fE9KryH5ij+/Ayf5OFdr2WoEjMxw5btP4kD/yshCNPcwZoyXAu6VTDwL90D+/t5sf
1tBUzbBNC38IKcUaNOhrKhw/E+afjdY6FmF3TEv7KWonv9csEPXYfzsLdEvO290EOFovhsXWaast
aq6Mb4O+b10/QSiOlquNJepiANKaqs7DEWDK7zjR/4xJxdOzo1m4DVqqCAlMZzS581INObkU/5T5
F22vuJ1HrN/U9tyKNqcGhaMaDmOzaAZHJHW6n44Pairz/s3y2rE1illaQiHmLhySrpgBiyCKEljX
oNE/dPvlWF0NYOXTbjO3ahgv5TRoCOd+/0HhaPc3wa44mz949m08v4hxvCyGgWQ6Bugs51O13hDj
WI63508kwCtb5dXJMRHitkGJnioKig8HEMMubx+1VUu8foyAKjQjcgl5ctbTLOgc/V2oF76xpG4B
5drIea87ObOXp3Vcgn5VvGwY9mnXuO0yuHphudD+xmQhdVXnW9FfFpnh6fl1U1ynTuICjO5rlemO
FpCIY3HZF08GcBgkTr01fFTDd+kKvbDGcVUAKuMe5JUlj0QxIADjt7BugRFJmBWpDJwLzDApm1Rn
308LuDjCXWgou6j+awznQKfJFRneG1HnVXrB8qZ+sOeMtSAEm1Cq0jC5NLKVqc3XqH4/5zXTnYkR
LpicvhucltVO6OYm3parmqmk2k12eOwB/4Fq22Vq5V/CCpRmCf7e0vbZmgANcTuv2kGrHsrsLi/u
VxM1eKPsxrnxy1B3swI3jtFgyax50frNWEd3HNNjUaL4oZ+7LPbX9ckC8nPVr9exP2gNZKoTGvTZ
wMJ5cp2ivXQoMo6dQtFo+Oykn8z2wwQFCyXJQRSysrVo95meBcNEAsxGsm7oXPRbWQMmhXJG/wR9
7zCa3QyC9k467FJEWHP4bGXtAUNpoJVPj076oIHsao6MvaIoPhhE/FxdXSObvFCp0DbWXDCbMOiq
7XMnYfZaulOduGH3lzoBfTnXLNM/9WNybVcTKh79Q9FHLO4jd857prZXa2rdzu11b1TMaofbCGTE
ce82tPVLa7gw487N029g09jz3VPze7PImVVkXoLHEIDY2GoCaTk3btIWrKIJA8HHx6nXd04bMXNa
hgeMozRev0ShVxjlpd5W72dT/WSq41Ns4kZUNAq4NRU4Vm+tn0hk94E2a18XZb0adOUmMyrIqYSK
2wzrHWSVnsAnfIGt3FsNVLZREsdKhBXqbM3rC1pa74oI/M2Q9qj70I3DxxEkK0aWXVX1FBSp7iLq
B0qR7/XUPkQWoKEq9TJ7cfvoOsG/YuA5PEU1P9ruqiYtc5bFX/r60jTX9zP9TJ3IhrJonbpaKMP2
b1bGJ74v3BgxrZQrJMNoG1joH50YDt6Ng5crztX5KPMvee8lFwlXxrSe0tReULn9eSt0ExF/mveE
uA3kXJ0SA13D8HKMPU63obj1nl5y7aZ4H378jYGXzVRLNYJXR6RbaIf+WsgMRq11lQKZizdJN23e
80+sCWWp5SRLgoYG38z6MFV+naHIX71pxwe9CmiognmCJvt2J0PGbxfgJ5b5eTop2PIGAWaO0NNI
D/1BgeRFABk3L159vGq7UYBp1vPnRrZSITe15lhprQpm4XkkR3P+gFTtZtMu699WmJ2sTPCENV5Q
jA7xP0DW7+NRnMb7N04Lr01elb0UCFI8PnKaC+GAEjCGKGX+jD7+c/KvTRd/MSY+3OiG1SVDw4eb
VcyIZ98UerEms6yulSxJHF5VaTKto4klvWX4d7Mys07WJBR/VqzZBeedDAw8RpmQvYOk4TSxIYiQ
m6EwYYI9vPJwIr2euhhKdNPcT6SA5K0S9PRXCE5PtVjtGj55Y0MGpi4xXJm+rVtyslLB1SO8wffQ
3uMr5fP+P+gNuJwgcdXelZecz82QV4cTVTyxgb800UX81cWREdQECjcJmiUTxEhy1t1ZH5WryC8w
e1MG6b359MVgEKV7HO/4OErKxkvFhOSNdTjv+8/3k1e/BPcWVG+UaI4qBBsLTaKs70bcBsEVmxzQ
IfLap9bD2zfwtI0be+HkKiCwRVHC5p31rWu8fHEtqEnK50u4S776LQ5Y0QwDqUUV3y/i0dHGUgNw
OcqPef7opFBBazUWTu/nkuAvC3du1eD8Bjyzmr82CkgW4IA2JSIjsrNM+mRwFbExNQeP1vqVHVa3
iW1H3moWCSuN3lsUkrIkKfeKbjzo6RLEBXVtU2GpsVyj6PCMfN4XWror2zxYbdvvDFKzvG0uw2R2
XFDWpiwva5RWWehV1C7dZVZSFq/2/ZB1oHpEwevSOUn9YtKpG2cQEXXUIIqiClNRqn9+yZudKzy4
OWjxaETFa/2vpw9AHsOZJtwjOx9lvBlAMv7QeeWVtvh4tYE8aNIz/bP0nWgrf5+YFa/lRpppw4SP
8JbyZOuR6NSW6GDTjHf0Gj1WMEZNrnlcPuWPXOASbW2gxDO3X7BiZQfqKPkx3gpZNsEzPnbXAOpf
CFlTSPSkbpowwECdnyWTZ9kOe8snPLEhhCxNXcLawgNxUBrNja7ml7NWX83r9MHqBn7PuW/T5mbR
48/xEt+hz369lOpRU9aMDV2ieabRSdARmyHN5u1CVaWmaotQAivTu7LROFEqxoMd+lX1I/ReB+hQ
R3vMCrMQ/Tx6q7ktxrdwMw05pFi57neyiLZVzZz+DqEIzquakKhLgbtNPhTz4qG9h9v07I2OVK51
80CjjweUr2Vh2kI4ZLldzD3GBn++JV+Y7/j4Pyc+eIvALtpoGse6ANLzSg6QUoXQAh2oYHSOnGuk
r1kaOG67XlaH9ljvZM27zUP8Yk8UBEzaBZPHEbYRV7Fg1Nf3qpFI7isyE8L2DZYzlLnZ4yEXt72u
q1jY3UvchLuaGNwxMITcbls6rwR/jXTLqrZjgfIiWK+NnfqXxjiQWL+nO+LaF79RdMrsvXJLCgpf
CxBDLjVkokZyITDheAbTH80gPyZBLmMH39zEkxUK+TsmaN3oCd5c5yL5W++AoNP1Ynd+G7eq29Nd
fHVB0IzMKUqI/hX3tLso9du4ujtvYvPuempDuBpADy6pmgKvABwFQt7xysN8Z+24npD00WirjgY+
Ak03zKKYr0QMV0xyRFULZdflqAXdVXNJ7rovS8D1N5SvjmRIcPsD/TQmoiPaKQ+NCH8EVAmZYk1+
raXe+c3b/j4vJgRHWpU+1yccgiBurvvyoQPrNpEMTmy+1uI9yARuEAgTAPN/9SSjyTsQwwPJ0vnZ
FZ5ofO1jf5G4+hcMiLP2wyKDBW2tCZAnPMgAEgzoheC5VmmU0PMxoJwc5YSZTXEDgcuvcZ7LOtCb
J+/UkuCzoHmdl6XGrer/NF15akvYRWfgQHV7fSay5OVIjrIS1yrH1ZXfnbPfiICnFgXf7TF0kJg2
7jZ9dJWbn6rigzNIRq+2Mu6pCcF1hyUao3nmDHSr4adREtSFdVQwJ5rS/A0p49SUmNyHSbNtzvC4
GiAaqT6FkwwHseWupxaE2thKqmIt5zbFGJRybbrTZQQUslt96TyQChQAlDie3rrn/ZdvkJilftqk
qsofD04aPm1fEWPs4Fup0/sO4OjlRZz9bUYWJrMz/7yt88cdxoRgMS1LjydXHPeTLhoqQq7eLWdR
3exl/Y+1K1mOGtmiX6QIKaXUsNVYVXbZ2AYMbBRAg+Z51te/k4bGclrtdLvfonvjCG5l6k55h3M2
HSQeEEeX0PhNWA/wTQNw7Lc/u8jHBhkPiTMnRk2V8vFsqSs5YCZ/Jbn73htjezbORVmtQZeYcR4s
7I3BGtetEWCU2/nNm5V73edf+aA409h7Km9lc06rx567kUTAi8nKvwAN2n5o5quu9QbDb8Kz8fFl
ndn1xZtr5byWsupGvhrwIXVyCZx12l0Kx+x2zW4jgnNT0VgtWV1jlV7RMb4h6w4Rrf7tVqy3V8a5
qWUNtd5ikIcMUjI5SCu+lORgJga8Ge5/ocHbCuUcVqsUtFTJg1DoYRUUXhUAC3660O3QHm+WAzK3
lz+W0OQ4D2YCxXUAncrbTE6gh/y0YSzX3dRkgN6hEmZeYizsLUD6tm5ytQDYd+5IeQCclpdPuGt3
m4Ytpyu12WlJHqdR0ObX5XTq8+JmUdZAGQ5hcx0JH7Z7Of22P8zpjYUHpUx74Gz1GGZ1zsAgQc/2
qN7VR+MQ4wlm3rH+dORZzgNYTgjapTtRC2n/o2K3AmsHyIbwvOZChCyb6ipBj4r0ZNgMb64JQPOb
nqrjq4ZUdg/9KI+v1fRLF+praUrw25vRpj9kHeKS6E4MRDBi2R4ycwNlk6cHnBXlN5pZlvRuJr2T
x+tcHe1kwiCzcPSQaQgXJ54I46wykVOjKq26CuIjHhtufp3c6EepsNsDG4bBLIxrHCXUPd+/rLg7
Tg5isRsjozSlPcO2MMIuUqqFgFpJ/2shEyg0RKOFu7eoEMyjgXGHPIN+sKTYwhwyJpDV8CvAleww
AqMc+i0RCDuoiExu9xZxCsyaawZG6rlPpst61KSNjKne1JqcRqpGm3aV6Y6SeldqGFF4w+1txHEf
LV7auRsUhDxZC2+XJLsa00VQxNoDsqRgLf1zJM7MsCc2dYkmR4Gi90c911yZtHZDfhDtmzEBmvSc
yYFOwuPLJ9txophkJ4auGUQxML//VPerFMs3SVOXgdz6fac4ZnRLaRsQ9btRyG6zdrYeJoI8cCem
P5HJOVFSx4DuHxuQonftRyktznIiH2pTE7wbd1V+czROR4w1wys8GaIA08z3aTLeYsR4FRRDRUfh
FGOp6mKuch3vD+VSWS+k5N4UbQGIjsHpRWKNZgHyGDzix6HwxzV9l0mDiNhq154I6hGYKEUJlV/3
wWBLW9EVdAP9lHww0ZKpsvKQzRhnmDSBLe21ACgkAFFa11RoHnegcMwjqYyXKFibG5zNNmTFD7PI
A+CVUwPJrKFYiQScF0kzL5mvo1zz2nJ2iHE70EhQIdmJ5/gtOsVGFSbbsPf/VP27QjGKVLMkX8vv
ZQm8lDnGz5N7Qg+AtzzQdnJfNre9icgnAjmFQUlmiemEyfNfSJZsIjI/ginSy04m625lRxD5vaYz
sJeDPpHMXfvS9F1bWmCVGIoa/f21lk8zkVxLzm9pmH4HP+3nuFD8RkZ5d1Wz1l8KGsTm5CtR/jMs
ReFiL62ggH7BNhuF8zH5+ujcVWU8rT1wWUAe+QDj+WRLVCsPgqvfeaE9EcgMbfPUlQCeM01gAXtL
D0gki3OrXbxifjGCrL8LO4w0nC16JWJc4l1ZcKjgVEX4xUPm6bnKvAG5cF+hBPevtxB33cSjKL6g
aCqY/htABg2WrE+kRUM+SxwZJoy5C4GX2PV6G0ns0JuPFQFyLKkseL0sek/LH4UoOOyr30YAK9Ru
BOTzUhXThIclkD5WHwhOgVShQM84e4wfYny4vSImZUtjv7/Sw9+38traTKbUkH5rRHIqnPCQ26wp
pR/Ej/R9R7ORx2m71iVRmvaYIerQBkMbavWaix4dds3J3RQU7K4Ueoozj644n95PZTayOe0HxNSi
rgNkj+RnPNzl9EvbEye1TmV2Ap2SPZPONub3L9v3bijeCOWzirCicjeiFFh2N1IIKM40dhLz88tC
hGrDBYwxyixZn0C88v8qKj1RGi5aTEuiDVqFi2SdiYKcUdf08wv1VHTnVyxT7t+gquN9a+rIqbmz
UTmS66lEbFKuGXyKgQkAVLEqd7R7e3AVL5Mvzfz9mz3Yo2DumEqskpywF+Yvb/lvZrP2/cqjKM5Z
yrMy6/OKG8W2O1JbbB8UrkBF9p3kHxEmV1INh0ZSpcYATvzN6HYkKMyLMcY+8xphHWnCwKqTJd4Y
+Zkr34s60P+gn4/COb9ZDYCH7UwURdhVTle/elmvxgHfDz2P0jgnWkygw0N75m+k6n+zgbB/qyhC
aAhxbLjhqb/OVsMAQsuEVfF6+YCG/+RVaz/YXW58BQclCQQfcf9kj+I4bzKt1lApDfTk/xVUH0Vx
ZkdUENU1Y4iFdyAiDRgVqJdjG/5UqQiEZte+dTYigbQLG6Ss8LIJQVM3aR3p4jKQosK2hqsEHdvx
TW54I4SLO1QZ0lwOaRG0KSbfJ8kFi+FZVldP8IF2GqnoBj4ehtMHfVGSPi+RYaXHYbgF+zZqUiC1
jM6qQ2I7E1K67AdwbNIbOnuzPMOUKaw+rZcS/bMo/8E2frMLtsQkyz/YtlaOYVzR0NKuq9oI5Iyr
l8syycuuCnTMjIeDhRVvUceJffFnxSgTTc6HKbxnSC1jqnTWWKCuweCr0hm7k5UTBcNytQDcGLyW
J0UTiWTa/Ewkxr9MFKFMFq6fKqHZhv2k0wRKqNj4/+wCK/Qw3uchlokY1Te5L97VH7tjK5zOEUnm
TDpSJnnN8w6ljiazNWADKPJXorSeSb6uuRDBee9qFTwrdU3WDf0ZYEeKyQ+yNEUccFXM0WvtGO88
XzS7vXe8rUDueBbyy1WVtCiIl8bR6OK1MbG7ZLI766s5iwD5dgPNVhzvtdYxS4xeBUhHemKrhMtV
6kuO3r6yKrzn/hVA8mnA29FNLKA9VZtk1bFcUFhxQGhll/Ro5IFcyfYoGgzak4MaKaoTKirdmMl8
KkeT5nbUzAmKmQLTPYpGt2hU4gB0PHGA4SUqLCos3+DNYSuPS32SeCy0HOguvqudKYrry8fEumdw
AlUEnh6wxrlFyJZRrSC8EK9J7n5FolAFNVSKyQr+ES711tqBl76ElrKtvsL7lXupmIsXQ5LsObSt
MC40hKYVSqluFgAEWQ+TNAeq3n8VhIU9s9vK4PREWjqpKEKMvMhBeVSop4I9jWEJGJIXOS2WiEUT
PXtmtxXImR2xVnWpI1SQhmp15K5fHH0cf/ZDdKj7qbZBhFx7L59RJJFT0ZBU+qiumPGstcy2igMN
vyXa97CpXCp9f1kUu61n2rlRD04761GDhWO7DRNeJNCU8TZLU+yvxYJKrVANuax8isG8hWt83C7Y
sDiLCyb7eoiKHwW/uIZuyFMbT6NsDcMBObJ8AuOE/bsbi+lyDc/x0GZAkUopKDTuzT6ghP8olIvm
k7kubR+iYz9Czkk+/54PsB6m2UWxQHRCZiWbTC+M0jyLAeIXmHpjj81VY73lHbw9DmfL/VjkcZHi
Dt/0Dt5L9rbSOKsOR4pZh1qX/GJxAGLulnLKAKJQU6vcrr9/RblGJJEz65YUmJA38CTFJpJhE2fz
weZAHLx3s8vtCTmjpsVI16bBfaaWPQCJoPCI6YFu8sNvOIdXiBQdkTNurV3qNmnxeHvLJ9zVSEKw
OA7sY8xpcxZegimlXxjed2WNdgS60DhO7Jed1W6FG5Pvf8vgq5OtidJ6TDNwIQBGOmwwuceAxKqA
7XGHtgaMlaA+i9rju954I5RzJjQGdE2coGgiy6dsjryQDOilncbkiyzqmz1ApzxzxxtZ7ItuzDob
wnjM5jzC6g7WJezuS9HYBYYdPnZfsFjwQa9tcFo6smvoTvG5dVJvuQ9le7rP7gU3vZslbX4I51+I
2gGnsH0ob9fHOQ4W5ZhbJwaD+KtNn1mnrj8mutcGw+Fl2bshaSOaczwL7SnokjrJV7P4Wray06Qg
pZapQJlEn5XzOG24aiuqmKjapOVtSsrJbpLuY202zZU0q3cmlp8jgUhmby99Xc7lpNMyG4SRqqXW
eZQTW9I1rEUd6mZwUuA9NZaAJEV0k5zLSeVwSVYJjz9JLo/5GDuTKp1bg/gvfzCB5T9gAG6Uto3r
ZTCQ+/nAjvHMBhdJf7wsQXRxnG+Rl2hYyIosJbRAonEzJZajleZ12/jScD/RXPCd9rOVRxXk0aPA
q2nIFavK6rmnn4ab+dBWJwMpOhoIIKdzRCnmfnAgVMMMjmGiScl9qVBt0qoYtBSMxFqg+JpXnXUk
K/SEmizkiVza/hcz2VgoVSwMxDx1M2XRd2XVsqZ26UdAIuiE7A/72RBgb/8Wwem6jFFQpRyNkE2C
1sdNcGW7faJs6B8Cw6M07v60KVn7koAkRzpoJ+JNnuJmAGvKnNZrgb4AcJ/4w8sq+Q868iiSC65l
vBZWCD6bgCEZxeYpdQvHQjAHH/zolvAq3ssCRd+Ms4EWOJYAZ8KwAyDswTT2DqLd/ySBH7cr+nSO
NbmIgoS8V8ePjX58+d8XXRkPMdMZhrLkBP6IB+PU0B8TLTUxHX7ubP98H550TjOkaNatWfLxBLaX
8Ofaov2O5cj/eCYuUIZEsgCNAJ++3Aye6o/XKwBUnASwupVbz44oOArvkKnJxtmyaqI2LpjjYDkd
iGFBAsrKk6rzVohRysCrf1sxz8k25W1WSwQl0bc0G0RfjHMZipbqYZ6ifIcJzAOQp4OlLK80Wr8p
XD2eifMVWTpm+tpR3OB4GjNGO/IG4qcnt8a5hllT0znVFwDkhZ4mf+qK63aSRTFKdFucP1BoHHfL
gFSRbYMxHnmAU44X0SV74oILwcCc4UDPb4xUf26P513rjLZYKwW45uvd7LPlS9aA6u2+tRcXGwxC
MxYpPE84la5dN9cFiuRaEKOxdpgPWEz8mREcs4K8XtRDEUUunngtrTSyUKkvg0n/E7kioIAHr9lh
EHxFnn1Nyc00HWXs6vf0Z1jrVzqGFTJLuxd4KeaFnjlDlajUYiVWjEE99RpSUfYkUTB6iI3lZwyc
bMNTlGHsR2SAbgEfHrxMGk/KpMlNZTRRXqEEeGQz8asrmTZjV9TdMXxnAb/3/yCUPD1mMlYp9j5N
9nzCSn8KiAG2jh0plwyZ0vQ7E1CjtaigvPsJNyfl7jZMWisvzVXy2/Km6HBSy5MlTRCbme97/gEf
r5Nz+7pszMva4QMmlW6XS22X4QAeTvTwc5H3Yv/US6LYeTcRxsiWqABODkj6yrNhXEmjiE5o36Q3
N8Y5+nUuh6bWw5BN5gwe9X9z8MzO7NWRLe6z7Zv0RiDn8vt+iYGMGJYB7bTZS8lSg/+MhsZgR0A4
uxyqHqhCM5mwU0viz1XWJkeSjyv+TERbw7tPmc1P4WIDKXNDLQjGS0IFmPhS0MSLrZnnplRsSbkz
i/cCyxfJ48IEAE3olM5IU3t/eVgjIst7VjDR7cIKFIcxvFvuWDpm40lCfJX9d83jaflJf42MU5KE
SFqT2GFDSn+KXoymM11egX4i0F6eWWY0aoKxAQwJNXJ3pc80yOXJe/lORSI4L1NJUiWlIbxMm5h2
FiY2dmJflvDw3nvBBvkFVeR4w1BLGLXXSOJVE0iJh/KSVBMW62K6YHOvbzyYEMDkev3eDI8zUe/V
vgGTjxbQvPHI3F+WANKpyuKkx6M/jlXtDOZ6CnUltbtxumz66F0ha145AfmZDF3s0LC+XNrx0MmK
S8z2QzjWwNGjKWhT1EYOsNb8YTBNamdUG/2VwQgSNdCm2QaugF3EzUWEbkiorB/pVNpSNhrAAgZn
Q2T9NOnsSjPQ/oqWOl2Vggur/izR8Vwn8rFf6Re5Co/Zin474OGc3FwuR2DRgRVZt5NukO1Qkk6F
JL2v2kWyl0LuD51eH/UFr8p08lrQoChj9D42USzO1tYG78pPPQOhbmJdkzwTvGL23T3LiNFBRJOb
M6h4UZO0beGJrRCdBfJN173eEO1Z7VvtHyH8Uyxr44kCIi8CBuLF1F2NjWxHOJncXK/L5QKQwpf1
bV+jH8VxJc4sjucckNmhj6OB8ulC0e/+mwDOZDrSJsNkkiioEjCcxzehKfJz7F94bjGPR+Ci8LDG
xCxHSNCC5NCsJ7Z+95+f4yAe+q0GDwzkmyipZEoZrjm7sqazo+Sqx8FevjOBovFvL2mJUkotCs8d
AQJyPoAZzAbV08tCNBb6Xro3LhaXmUIXaUR7Wp2NzCP5Itv9Ut63MCC3DoGsn6zTZRKqjhVNiZtn
423VpCAZzMlN1CEH6Wfti1K0nV2S+qgmSYBed3NhzcqlUSA3p+RTgkDXNu7c2O0Mnl0JHbl8vims
5b4O9fOkRp/HqKmcQQaRk7wAOqceA+Bkjl6z/iz74oeiNH8NYf5FlaK7uqNfI6DITWWv2kut/0XG
bPFpUx5aXcgFsR+9NKKDAhzoHtieeZoJWU2tqYmKMtkT+OY0vWPpJAgofNFA0O5cLdlI5LIDc1XK
JAFB1e8KyXphXqqn8ELcqd/PwTaSODeW1hWQ6hW87N/SG2L/2DMlexTG11NbKZ5BdY40gAzNwQjj
my5rv6EfpviVPJ8r4JUOjTH7SU9SgRGRXU+6Ec25tmKSEAOLBi8fR/HT1O6JPR4BPhYUThKEB/N9
9qP5MD7MbapOm2FiiQGi5V57VbgMaSc9CxcE2XjoS7fBOcM8V5PIolWCymF7rE7hcfDrK+3AEI1e
Nm7RR+aR+gsEXqle3zjLvPtE2dw0CzIbj6iGc7WUOpa+In20DeD1gTTXk4D4GDeC9GjXM24ksb9v
JNE6NQxQj5RBsRpXfWkEWi1dV7ry4z9eH+cbrWlVJ/SBosAs3uVHClIOP8R7cszuiA/AevGjWXQw
zuFgfi2TCKgKgzgivgSfP4C9baRy6wx5I39Tm7I/6EnjAWBNvaxDEEQPQyh9y6mWX8Xjck7XIcZC
F6qDL9/Ebn6wuXDOLWGxdCpBulUE+ey3Bh6f6beXBfyD49MVWcWaLiCVuE86VWahTJja8KcTckU7
OyVn7Ca9YuZy/4ofBXHfNJlXzEMyGp1mPUbzUWqvNF3QdvuHuPEog/uMKwJfU6mokXW527v6Kf3E
imSZA8zr1WtPsSfE09p3KY8S+Q+UmvWkGkUSdD9HxQXWcqm4SNzHz+QLCdTcac0j0G5IUF7qJ/zF
t7x6setDdMTW3Z0aejRoXPM6vtXQBLW1OwD3J2C4aF3tGuXL42uA0R/4v597wcefzAUgpSVVks4Z
cALztPeKbryK4t5T8+kq0+K7Dgt9QUXBX0KG26brfFOuv2oy/GSbfdRGxelAktMoy1Ggh7vhgmI1
QgMakYmY/9S1kKak1dKsZQBshcUdIiBHl9lN3KieVE5gcFzdvsHmuAbMbLyivLVWMc2Rhjd1Mnpg
8fjQZ8TwyqK+z6I6xma0EO95d7kSo3yaIlvMIvll/SUvhmpI4dMZDxdIid6nx+igHqTQMcFirHhD
672iwcbO/exrPUrlH/JY1y8ynSHXYKfPHlsd4JSrZy7JUTNPWs6+37lYU9vUwEolWiRUd9OHjXDu
o2izXlZpzUAS4u4rKOz/UsbYb6Yu98CnJ3lTUihODvJRl2r6JxPD9RLUf0gm4K1nZLaXRhn9Tpla
Ozcn4o7qEGMlNf5UF80M1tD0gPfbYSrbT422HtdF/pR23YG9QJOFLh/qJL8hRZa5ZizZA4C/gVVu
DhdKR79VEwPjBE+KoaX3ckGoRwfYVTV1Io8iun4uZRjaDAsTM0B8/v3+zH7SsLlt7iUVK40WVSUD
DEou0UglLrrRKBgR5aMVgMv8ICoV7+YNG3lc3qBF+pSBDJJtJl8ky9k0z5Vxq7ei7Xt2RbwGq5hK
BxotKPPAqvPUshtlwGuuiOJAPw8fs0NzNrzoaH6n6JNErmjbeg/fGIi3j9K4MNPMGPaajDAK5BP1
DdkuB1sFX5n+bg1kf7os3OVCdQo3urYuwdQAltfE1wVwVnv3uv0JXBRKrYYMo4LXS6n9mGfgS2Vg
Spp8eRHF7j1BJiM8ZMhtBjZPnt5sqtZZOJmsoXY0TwwFcQi6IHXbi/wC6PmjTdzlIN+qotbrjlcA
LKYJah0Q7FqE7zCMxKrmaAIcopS3lT0u2CuvC7xTcymoZNBaxNXsZbrySTWLw8tRQt3RpSeiOXOU
qVqXljoD46/M5UCNw494tXkVSQ80Q11Tne4KqbpLivyuVIsfkRXdSxk9D60pI3woBKAPeQA8wgAO
1bd69VoFgQNto58YuP9eU/Mb7Qq/iowLLNK7Spovfiopta836m2va1+NtAcDnnk3x1Lw8sH2grIO
fApN1QzAjmIz8emnHCwzGsoR4L0jFkZGYlcfo4Ny6C+099ERhA+edKr84s7895r6RCpnLCFY0Ewj
o1lQVe8apC29/lc+5Kjj9bbgfEznOSfwRBJnE3VsFLEsdXlA7/QgwVJR9wUQbKE7OrJPnfKGOspJ
dvOTaGtvJ+sETDzga3Uws4ELl5ObWlIpgTExD8r+hOzGqlqQoCbuW06nAjAF/D0K0R/aIJt3ESo5
JUE3O38YjzQ/YuHZ02wL/4XvR6Bq634daLdV5wjfmfvHexTM2QOoBKexHVAMo2B2ZTwGqACRd21s
tz1gb1pv9Syy2tNdIhz13nmZ6OhqqngxgKvZ1DjVKSZaTlO8Un8wVWcIv1lWK9CZ3bNtJHCfTtLM
CETieK0XrW8wtBQF/EiggXnLt9uI4TL4sisiMGrPWdC6y88QQ9CaVx+HoPphFTZeRZ9CIKiHtnVq
b9+2JPLkFrlcfABoRZl3ehaMfn+5wn9XZzxzQY3U376iG7fzWNFVxAqM5jPQz4cEZKOmC565AACm
eE87o6tcdh/6Q3HMD/mNqJy2++k2grjA1AANykDky4JVURyryQKi3aamqFa/E/5A0KdD9xACLYMf
UMgU0q+trOLycuCc5/l1LsceqrfHLlTuBVqykwc+kcUZmmKt/axIsQ4I4MmLLrIvhdPbi6965ZdO
EOT2wivbIaUae208W2+b51GbV4zfoqDO6OuzgKFXvUIb9q4PjxmT8XQp4Mji7Asd1iRssNADOT2I
JKMvJaZJUkxQTa7sZn50Z3wOnfRyFc55sK/Px4KtYM7iQuy+RF0XFQ+VQTyKXYyYoD6IVSzg1Af5
D0WwGLl3UAx3Mh4whsPD5ytpOVt0MFtYuO4tdLzMh9Buh8EpQvLzZTVhv5w7GdhjEQaQlWHFjY/i
Rhdm0jL0hm8tFaJpmbtrbV6peYpZ+dlSbLrU70kGYJY3iAV8HMje0fJ7hvci53pcNYBF9oucvhvq
eXawP4LTSl6qk3NOdJAg5bEAH3b3rBuh3OsBG6h5Z/UdhjuG0m6n+lQZkz1lSP9K65BEq1esvSDO
7sQcsGs8npO5nY3/6rXJLOoItaoMBKFOVMnXFKVOQdjZe4Y9kcLUaSOlAHDSkFUPPAqLV4E4FyY4
+O3XyLFmR7wPw8zsmc5sDsWZYa1gIBjTn5jXXVfbUK9kspxlo/ZGtbKrqvdeVpW9iYwnp+OMz1Ql
YowNELlnPwymYD2Q4mvrzaiOLYdM+fqytB3LM4iMyUjGmfAc9kJNpSHUTGDB1xgFNevbxND90pxt
rT68LGjvEsHSSAjD0VfAefL0m811WODhOSFXSD4NBEll+V217vrwMtRzgaid2IZUEq4Ea8YYG+dt
vMnbLkTL0/Cr+rtUfpKsd7OoabtXanoig1PBBiM6mTqSOEBO3uQgbckO2QkrwJfMq7T26LGMMj7T
9y/fouhonCqaIFSYF10BggfIaSbLVlZksEomMLDdb7W5QE4DxyohSZ5ga0E+acWdkV6H0k2zflR0
0V7griATNFEM3BxgWFxylS60rjt0v1G7WUGNOt2SL88oUl8HCLZ3kXh1KAaUEVvVPKVTluo9OO5B
UEDB6Kn6sbM0duWw+GpnR5StUtCmo9mFOYaXP+DeMxI3+yiYS1MMyahoZGIVknHANIYPKkG8CrKL
1J0hzZ2dxZ3Hy+UwCcdTdxIkTGVgAw3MyQpAIrnLlhNaWgood9HWrI/ZxXr4DZd8fkULde/DbmTx
LBZaNYKRXsEpe3d0xxHEkGA3X7CQrB5YWhbGHxZfdgs/XYQ0bnshSMVyK2W0oorCH3NtxyQxswLr
kthaL+Lvenor+ITsE/HxYCOBP1xYSCMedXDQO3Rg4jkxkTT2WTfBjszSBAvHeeCg9dhhLx8GXF+v
Ryvog8jV/uvx2A/aCKz1uqF9CGbmt7S/9xpCxvYyubiQyd1i5gk4IQzirD5gtJ35Hryamv0A1Hxb
ByJc4d3sAe9iAiImIB08Y95aw7VUGKcwnE5/aRb3pY9uBMZgwRxOP4p5cXbjORiDLIOhz2KBibM7
UNWYIRLDX2w109V68bfdvQL4jHnmZ6oJPFMUUyzr+fZS1lR51mrgwzPPs9vZykH7XJzIT9lTDpZH
rhc/J+iDxJ7lqoMob9l5NIBe+1E2HxLREbKQTONLxnZ+ZCzJ2QnLaDZYklH480ondASGuJe84D5N
FHUM9fnotm4sYYLqGAZ0iLPgwaw5kRx0gITGC93AGOeK9abKwItFuFS150sZWxoAQwEfYfBLaUlk
DLquYn343zcd9g65FcUFYw2b5l3IdudTLXbWsnLS3tfLd7pocmBXTylV0D4DJ50O1MKndv9AZpLW
EPQGRu09p6aj5IdGIuI+mg5PZZWdnJZwMUyWGWSooxpecpygJ6DBFaJU7Fr8VhpngXqdptUKTMAg
B7FnsT7soxkfGNyBJrvAPR0FprAXgjbyeBA0DcSeeQ4G4sAk4DOe9GO1Sn8JdH/P2nSQOAC+CDuR
zyDBloVGSwKUSJ+AO1F2DNmNTmDMS1DMLD1A5IrribuueiuSM3Ct14qSmsDanBzDBjlyee4PDbDZ
UfzAomTm5w7JBE/Y3TxbVw2sNcO+6TPYrpJ0smEQQANQ4MQiUQOzdRcAaweJmmeEqJ4O11isEXy/
f1CYR6nsA29CYNn3VTP0vwEe4LJZ0nL6L0ByzG2iPmagVPus+pGVkhJZJrboWcCl2Ftbr4pj9Oat
tSeyuOAe1hXmTWsMCGhBGDwAz0qeOTqMVNc8kEMZHQR6upcJbg/HeZV1HaEyCSDRCjPWPE1qRq+v
su4UDen3sK4vQRp3E8vxfdUWPzQMS16shdTdrTSqHMAhfdbydLGTUf1ZxB1cXxJHgeAH7hrr5va5
b00pVg5ijJ0BBYhtDYKh3WZ7g5+9V+4N7hruRh57mWx0K5FA6gGUKva1Nwj/8vVvrAtx+UJ0QM5s
8ebuOoDfMzpwxTWALW2Atf7lSxR9ZPb3zZmqJM7kRMUQVJSp56zC/Cn5Sy2/zZh2azUREoToPFzs
qM0oLUpNTgNj6AI5Lu6iOLx/+Tz7rm7zkbiIMUWrHNUqPhL468qLFs+l3AVXJ0Z1Md7aFP4r0kTB
sfgxEqmj0P72txe4no+P66uVf3rFE40dgU8VN4bJb4NQuiZqG4Kzrmya4UdT9X1gqQmIM9Mu0Jax
c3RSDIehGUc3hc8A/XtbOXNjgBh+tS5W7C3QsboYpckD2bNpAwrKl7tMsfsEZVTB59hNFx4/h8V5
LSXDED4GXd6G1rK3n7f1kfyGSUrbQTNqAHwA/obxC5kFxu4YHpnhqPQCoEUAI3tbyNkckXNDFYZ0
hpZp3FselczHvPTtOR+E3cPasqRJ8kvysQkvh+SdTr4LvtleirzVL87tVE3ZtKakPOyK/o35NOrg
u3oNb4pImTkH1IRyOnQjgFFaifYuNQc/Mdd3TZS6dZEerRQjkyTyJ7MOBKfc9+aahqo+npQav/IC
cJQoqUYwEBNQ5YGqeLQO/dj6GPt3DF26KFL9IwnzCokmbdxaK50EkMZ2ag6FjTE60SzU/jX8+TX8
bozRYz1cXjEvxNJqJEwfrNgugbDfDtDfysnAHq60PsuzWwPAD6Km4gOcyXO9epTP1SqUQdZztUL3
ZDixAbz5TlW9GavQGSbDfLYLXS/X4I/z2Qq2L5z03FXqR+Gck1CJpCdmgwQhXizbyEyAmYWTaAN0
PzXUHqUwhdiEugzgaUtYMlCDQDv9RqX+RT9bdWdyEF7prusDcBSodVGyU/jpXxI1ZqSswHViu+wP
7Fkg6JS+t97kapfxKcOi5ltUGvhwFlpxeFrzU5QyA7Yk2YiCk/5RTT4k2c9MK91pKZ0pyW05g1OM
O4fqAdUKp8gBxZTFgvi7GwsffwIfC41CilYy1diJ0gqvs1ZfSVTBMXddILgviKmDAkanXBaRpiUa
8QlWefPkMjQZeUmdiHLfvac7WGX+yOCyiMGSrSQ0MXLeRu6v+oSWHNii92ijPsFSichpjEA8N/iw
fvPMEFkXSUYZ1EKB+6mWAn21M0Pw9bBnU++GgfK+/q4H7TvmBdCl0DHc3BwxWfWKPZ3di92I5gJZ
F1NLZ3zrfvhl8tjQW+4aEcrqk0t8zJM6tSOuBO1eNMYXZViJAifMuf++DJU+qQHubK0KFqW+zpN1
lJCz9ZVAa3aLJPpGEqc2qjIMrSYhN/j3RZI9IzCgO0TDqCKsnwvSlNZUkjOgOwxK6Uq95sjp5zeY
+lYEF6MxMSFPoBYH+98147ZeeyfxQvcXjBlwel+xxrHnzrYSuS9VTivwFhbsjbDHvHFYD3LxFVm1
x9jbJkwcfxWccO8SMbPHMKs14EfxHaZSKSdi1EirfpEPygPSOBBAJECQej354F4Y3gjlsfh6c83U
Mlex5ICex7TaMbGxP0+8FfgcUWJjDtIICApdQMs6RZ+yaxESDrtE3vq38rkwbMmT2mYRDl1N9VcF
SY9ZyBct0PD6FagIRnESXPKeyW/lsY++iYn1jEkzpUS5pDTkxW5k6gyafiKF4eQZULowgWD2/bEp
irtG7a6AJeBFyvx+Saz3Rdl8iM1lDQS/aC8t2/4izv/FZd3OyxBhje0cYVgdeqZEmF5RTtlfcHpu
LqwIC/Ts4U2xuYJSC0NjwghlUAB4Yuiuq1QYl/cS6u2ZOH8gWfM8h03Hthu0E73c9u/eMHcOmu4/
VvPQxNycBlXibloXvLcGKtlm+RmrKrZSp3ZlrQLdEZkK5w9MLE5kkoVD0fJckMtOv5+11S7XoMcQ
glQF4fCXQDX2PND2bJwHH/QqldYYZ5MeSs/RKXMG3wgiqIUkXjMUmQaXAgDxHQ/XEnB5o5/EZw3U
tIiJSMcz+NnEAcIAsmGpeQ1kv8AJ8IulANQLp5AViLUzqzOp87vUDV20mFdn9WRsMWG2P/zxOg4c
gfnxq0LohoWNvuLUrMkNbmpfbe7Bvop3B+J/UEwfRa0ggfk97BxsFBZN0tmcTBwWq7ITpp3y7odA
bQTWx++L1uOqJUnxuzzzL4u0IlnstJvTLMuodF32JmaRve3CranzlATY4h66YelT0H1iRS4nmINL
zI9ZBLYilRB3wKpeT4ovKbaFbVMDM6PgXkWqwqUgoDUxzCjCl5MD4FasDjMMC6qSgPjbbp1XbP6K
bpdzOVFZNnrHyKF+9e4e+7GvaJkInM3DCvbmSyZqlcct0BDf1ksXSeOcTSYpKy1l3OVbOve7Jod2
hWwo2BsA2sNTJVXVrGhy+j/Srqs5bpzZ/iJWMYdXxpnRjLJkyy8s25KZSTCHX38P5PWKgngHWn9v
W6Ut9zQIdO5zsI/fqn4rAGl34MEUbubaJtZmEAAroIhh+TmVvDJ6OYM+fyD2fiOjf5I0bGP22kAy
aGIxDguEaHS9V6gSSDQNGV0U1dTnqSq9MlY8XZgexUY+TG2HEk9+TPQ+xZShxFvk2yw6rqUz3p3I
UxuZEr2V8z+gYEQBKFgVYIhlASjYcuJH45vOaaUx8/YyqSAUeBJgU+1tnPnV5E8SB91+07+vRDCP
TResf3pbajY6VWa6dYhN3/lbl2ADQtAcXb2oRtE7b1R4QhkXn8xmVZsTztIYgqy8TpqjrHhG5PfZ
dTHUjtKJ/nmBm752pSXz8CbZis0kR1EIuGBLubhzNmMRAv3QoXALqeaNzW3azDdxKr3JK6vSSR0W
cQUQV6RHjKDmiU23XLNA+6YrdECb8qs45xXcbIisridLG5Cr+og5pBjYUYOyHzC3Z0+9eCtayvOk
VVgSmkTMrXWjF0varkjSH50pXI+5DowUVSnt8z+Gc21VagZX6rdpO5VSg5aipBB0FFNbsS4X439W
mTFwfSiaQjzgo/6pYCJ8+mlOl70b2pU77tLh5rxe2/Zu9V0ZCwSaI7HraSP4b3oA3E/KWJyyS8O8
lzWapY6ejsxfHsHKSIM0xUsPlgvYb45+2/cW1hwb6iqIsqlnXn04sCJNZqFBoho0ex1AI7E7PlGE
D9kGfk4Q/eDIoxfhQx4Mnt0/8piLYoBxxWxLdAX+nOdv//Gb4IWXM22WhjDH9a805r7kgHEpOgvS
WvAVUvhZ6VI6vNKecocCqQE7pxhzUVoQFOdxW5RBZoKnpzygmWN3NcrrXWajlz5jpZVzlJtB00o5
5rKIMSZ1c/H1aqqH7OLPjAJlyuEdJE85xitR4pIiJmhOtUPmzdmFOiE3s17iwiU9UiYgU3B0o//g
udNkfJSQ12NnDgB3pg9BAQREBKDYwq6RKWGMO3F/mZ4y2svTebHbTurtujBOKosLoNKldQWom9dF
0h3Ihj15x2ssboZpqw/HuCa9n4sMW0RV0KXfGun7NO3Oq7FpjAH1pogWFltktsAWYwRPr0aAhnQo
SczArPJCnWcXN+3Gmwy2nlaCOwmVdIAGA6KVGuMwcugCJ2rodPYIZexPtLI2L/xKJmOrlkIEr1kL
mR+yBO6F37x/K1GMmUoysFOVRCyDUAdKe0icWLvs2mer5130TXto4f2A5JTOvDMWqiPi3CTtP/kB
rSANdrgzghAkvJ8YMNg6QYtC1mDI1hCx0Pje2pf1DDS04a9MxqbtXcliG59DmnRmSRkr/3tZfuvC
r0UxFyMrI4A8i00VTOQmmZ566yXrY+f8o9p6tGsZzI0Y1Dm2tFIuAyxX2n0VOarOa2RumZ+1COYu
AESzt6oZfcWsVL+bPYrh6Uut1rZV3RnCTZkonqbLnGX2zeWHtVDWb9VpJ3QjuBxI7oiYviZ+8m3Y
wdZ2BzqrS8F0+nt+Z3gzsMKgNzBODExhoxHw/iqKqCmqRg3A+964o2hVlLxy0e8pOvzfTiNYFKlJ
1ZEXg/nqvThdbAaroFQ1SZfY4NPzrbw7zXl4leWauwjA2ehLAMLk2pfz12bzm8qyAewb5OUYNn8v
NxNTMogm4LmB8uqJY/4tN4cvWjEGRJ69OBNu5Wy6JFLlnRe7OaSJbrGk0/l2sCezwUFfmCkwxlDE
/QNoPXXO7z5nVr+2Gl/nQ/+qN76Wy0QKYtarSqTjnKmN1o5YHbDp6CSNufhhyfYlWmnJXKJKkIYu
1LU0AHR9GBRAflH34U7CbjPw3dUdb8l426at5DEBgjjjHpnivx7ovxBDc2UxtjoXLXNZUjRtB8sO
A7pPKd22bnINCBgukuOWu1t9NYXJXmVgIkUwOGVQTz2xidkuTtnPmT1N8U/0QW/PX85NaYpO+6cA
mcAaxvs3UUQTSeQFUC9JmAME2CJHQdAuSjW/yIbq7ryszZQKFJ1/hLGqlVVmhQDHFnxxALqZFoNI
PEfWmDlTe1zQ4+TPjXHUY/fYRLmYh4ni8CniYyFdWOrRSr/ovOXN7fuxUoxxSAk2Nzt9ArLvX1HW
bEYOK2mMb0LJry8jGlO2h9/Jxnz9eyA64cZe9NGysf/6izEeSQqlQp+BgxmE4bXQZE7dPYnZbZP9
Mpo8OH87NgOHlVaMlWwToOLGIvLDcrCwZZib7lwkmIYqdZ493orz1koxdrFsskIbBPqafcV/HfLO
kyv1lcZe3PXjI2+1kHeIjGUsohZUwCLGvpRFPxSiZw1ATEdiU143in/+ELet8OoUGatoxGk9tT18
TY60qQPt9U7H7hYokw8EBKcSb7J5MxJbiWPMxzQBJcPKYD6aorIVbN905XeORpx7wVbz4tQ0G6HF
bceszvxKB6ErfgtURMOLAQSCekycA+2Blxi+euUzV58t6VUiMUSiJVS1ZXaKXg+dOS0Tu6wGoB6C
UMEOy5h4Zaq2NsmqO4uERy3VXMsab8Yyvi+q/L6vazuVhCuTaCcjhdWbO6K7VT9mbjooQJVL42sg
O/iNZXmLVNvnj45+63MaMFZpnC2pqLUGdNomxg4k4izSacoiuzSuKwpu13PLIJvfCjBewCkCTTL2
pN57k1SsJH2UMDU2+M0el5AumwHyEKOWNqWWQVsVLSu/5EU6m7dwJZZ50An43XqdAhsWCjgJyEGZ
J07GsfmEaXhsqhpFd2RMrhbOi9CbUIwA+spVrdTVpnafDrLpyHMBKlWdI3BbpTeBjOEFPG1jJqkK
Cu2kvSlUIwEEdpy65y/IhhAT030YZDBNCoTGvN6yKXNQykFIkxNbTlU7MnnF6A0HvBbBunw4D0w5
j6A6r/Kdldx3xeAQtd+3ScOx6q8Ne+a2v5PERPdzJ1eko8oIOzpcm4B1fJ48CqJqYKiwCNLuknh0
qS2Z/Ac+Gg1PUeaxtWKpFwTkeEGYoz+bK/YggcgUvM+dXv2FkX+nKnMbsWimd6UIVf+mkbnVAjc1
YI9ppkhxyNj0ZRJS4KYLsPHpmHo5Rqbb7FFrMG2rPSr9d608lso94cH6ylt3cy2VedOYZMyGQkA6
oUQeZBYXBna5Z7v/pd1hbJHuylPaPNDZyKqn34GMUyNOQamdok+NUG7Y0neHwPjwSRB7MU9wCHKX
2loD6grlR5E8mmMNt9f4hGu8tzz5O4mMJ9ersNDTGCbn9+LV277LZ6pRm6etqGhUWyZWsdnUuMgb
rcorBLBd/EPLTs3fUBKY2koA8zxkoRfjqEoxndWlT2oxB5IOYMsi7jnNP54izNMw47iZVRD0+F3+
rVSJIxGeReNJoH9fdWnUWV/iRgCEeJsvit2aCWCPxZlj/rdSpXfnxXhS9NElaRGBi4fZaFrTLchr
TReulNZ0PwX6seG834lkXpwxCHmL7hqw0SfZMRrDFslVaHHAVDcc6TshzDuy5EQM6xTUFBQLuZZP
qON9G+Z+Hyuyq6CNcN7Bbb7a1a1j3hCw3pV8SDWMl2lx6eaWfKzL+LIVqsiflrAHT8RylY1yxPt6
GxnaOy0ZxzprdTzVEQz0Kh/sa7famzv+mMK2gX7TkgXcAAB2QiEU0qC1auDIGdlRi0L4IdORytmH
Dw3iWLsYJHNxjCV3zx/xlt9bPWyDcbvtECdht5AymBMZ24z9aEv6dDumi18Jyd8Mea4P1mDMSDtF
abcAZfj3wVqAhRHA4IOtqb/lhoU0w9BBlqLTCOn9U29QvtT0VIFVdCkNXes0am6be+X0CvRGeRJ1
+Tuvv7dtX/4VykZMJajss6QBHY2VHguyYF6YG6bzRDDfLJtKwCYoeOmDn12C4vRUBcZl+1Nr6Qyw
A2rkpzrmxCzbxuVNK+bDxYk+mLUMrYzuRlue0ubYTV/P30SeCMb0h7rZk0VBukNI8bKYemInuZC4
RchrP2zbsDddWA8gYXG3zuEss2nBOOCvBEyxy70uBOl8c16l7SDg7QYqjBtIJTJnugZz2biSnxS2
jukK1Ms0oJQQBb1X3qDo9mt+U43xAbJujDqhzEGzan3tFhMNRbkFbWBtHc2G56u3CuPr96WwzqC0
sIBAsyq67WD+zuoF5590MbSzyAV5lV/XAedU6U1gU4XVu1YYt7CoZZ4VHYKEP6MIBSY7aLcjcoaA
X0TjPTfGjNTA/pdbeBlwcwz2LAKNWeI4HM5nY2skbdmpRAcoZWC2na2Nl2FzL5jDZUNMzrwa70Ky
VZF4jMVBEGASae3MfGkdcy+85LYQ5F6/cMuPm08aozCArzFAqcCm3fUgqFGXiYKPiVSbaHsZaDUy
byuUmp4Pt2ElhHnOk5TKo0WzqT9jMNggPBb7T47BbF6GlTTmRfdLbmWdDiuVAyJ/2AN4yLCJaP9U
bnp3Poo7Iux4XnPTXq1EMo+6LRO5GRqwDqba4orqV0lWbF2UnF64KSSP87Z4+jFvOtf1TDR0CNtK
W3p7d14cfannvh3zko0YlILibEWoT38h6WNq2UN3kffXlnknWRzVtpD50bN8u43MO0Yy2kZJBrsP
gHNX1O3WNn5ox+wGaOudLTjyPRhQ6nssiaEYucj+fAd+AD/7cl5jzvmyT93SRsE0GtxWrZkdYD+5
Q8Jjvtp6dTq4d2VJpS9PYz5h0guN1ImofOpy5XVFealow04c5f15TXhimG8XKXorxuBaD/roayp/
b4WTOcScBGBrbhhzmW+6MN8sVDM503LUn3IsdL5Wj1/JhGPfcio6N/wpsIKtb7QSyjJdhxGKg82E
b1QXF6/LJUe6NzgY94ljBZVrhnS17S9cwFomE9PNiihYSosJVAUfLJ0uO1CVAFvNrrTJP//dNitt
a1FMLKdLIEodWwQJv2Ep1YfyJyWIFSDPoYX51/Xd3/BiMTBZuaX5TSe0/gFMpDfqRQvIcUwDURsz
X741tsknkEB4H5P+fZXvW+0iTJLeobg8oaU9oYI4fD1/oFv2ea0OfSgrCaZVynLeGnBAxQMRdJDY
y76IcbdeccENydko26wsrKUx3gBTyiVicXhw4NDRQmn+U9oJTusChy5CeV7g4ottBSdrgYw5SZUp
TNIWpbNOeTGsGxkEG4V8XRa3509x8ztJwA6FyZJkYOm+P8U+BTFPOJVxANR9IEFeJgPn5H6zNrLe
BiMc/4pgjs5Se6UjYC33ezC57odG+pKPw+KkrXXox/w2y4bFTlKkwIMeNjVokvM00Lt0ACp58wjW
2tGdFTP1ZFDq2iPpR6/N9WOUiJ2dh9NXsGjiI8wPElYB0CI8qFr21KnzfdTNX8DOi0kVcp3Ippdl
YKzt8s6J+rgFYQKlu6wulrE4mDVAQwHd6hrSeN9E4UVT9zfCAl6nSrN+WqPwVIrZlS5ika9NRifH
VJodTv2DWMVglG6kX6QkKVBereeUdKPTNeJ+bkxit7XSuM1kgnNbF16EQr2Nc9GfiuJXIdahL+pD
Ymukv41U8VppqotUu9YLLPKCtVd9lIRBcBKAAGeW8LQAPzlW6z26a7UDBoYHopu0FORPMsYVWwMp
DkhCPQGIdHbV5gczqQ5JER0FkPJKhXG3GP1NFEp3vW6FtjA0V0IlY6G0M4NRCe+EJvdHQMIDPTyP
HKB0Pgvh4GtW8hKj0yoOy3WkAKNhmZfZLjXpSk1M00kaqXEsZXDCegHve10vx0wv00MLEr3JrA5E
HB41aToYmBV1ZVShJYKVgrDMD7PV3gGZHqQsmIUPxjK7GzVTwRdJB1czKpxtgq0+s7FJEWK9X4ss
PxKF0tYr6z7LR8nTMmAUC0PqDV3mC1F/G6olWNPryU1L9ecYdd+BrvjQid1lk0rXepZ+6ZJhuCCa
vriDYEX2vOheL5utnefjBaDgUns066dEru+GPDyh0hvEk7SrBuuFGEVtjwqgw6YCyB9qvouV3hUi
cl0nmhfGyktH5F07Ih7VKJR3F17oVuK1fTM5+mQEdZm9LOlw6NP0KGEfdZI0HTuv4AxE7TNL9L3S
lSgfZNmzFcWPVlI+qVF0lMJGt6MaPEXDstMqMcgLIPgSch8V4jd6TnZHrNbTEyxMKFV11+J6540O
gMwKZrDX7wdlwM8exttIy+4wX924pAm/Wi15xjJQv+u6tgXNbOprhijstLnHXcgBhDbMU+oVSVl4
YT3xwqOtaQ9zbQYYgxbVUmtW4B74i2nK7fhlZXKYIKmqQtPoqwapKli4PcWX7Gw60arXdDN4jW1q
n/CvNCb6aOYAkQpLBwoAFh2jbvS0KDJY0qbXdoYqXJY9sJ5NkHopbedO2uBF4vgyNTMPzXArE8OY
3L+CGVcr46VKIoFg6W50mn3hxX7+o/EsQDZ+omxKj+6cmozDaM1IqMWxjjHXDnTt43gqTpblTgCA
+wZGPk/9QmlcdU8+VOgbcmLf/+e7vqnKuJK+btO0TZs4oKyVKC1+W36AdL0FybmrHGQ3PgCnSVaD
v3GRb0KZizsJZoTOPbKlSL5PQHaQVAUnCt2M6VdfkLmukTBDgILIDOPuc3VSrE+Mu287+jctmJAe
tUt0JCe1wnebPfm7ZEsX0Tf9GohNt8JBhk10dU5osRnB/KsV+LvehxakroYhA7BeEDWzLc3XRna1
gPA3HbnUDTRK///vJJLw95KsNs+1CLxBQSy56uF3ffsVFczcfWKIn8bJH6TJmACwwNxlWmzXL1Ha
SNclSPs9Fl47lUOxHSXnkyOim7djJY9JHBYj6QjIR6ogh+XX84NaCYiDQPU9Z64oinab6C6Ga4T6
V19lzgKgvGK6NWDvptk7/xIwxcDRnckhmmrKagngQFjrJLe9lTRuW3WaG6rVBGAsoXcXAPoFTVJp
ri7lLebQxGOoRdeloB+bhZyKPA6WSfli6qVkT3L4Pc5kL+rInRwpYDMfn4RiOvRR3tm60M9OX5Mr
dSrg7kmtOwQfA8yq9UtL8kswUR2qainstOqf8yJHu3u+FfPi+9ypht0N5Dhp0UHOrIdQEV76wXDN
UXoMTeWLJlmHeMwPqTQe66R7KaLwoIwG5jgynFi85IeW9GCtrvI9gK93U1Lvktj8Whgx2KmxQ28v
cqT6A8jV3WowLsMIXybqvCWSvxI9PSxwcZWaHRuSPU3VMmFWe9hZZpHBnZeXWZt/7xKR7IiVx7ZM
JF8eh6+TWJ/iebiXOuWrEAmAU0qMZ6u0OqdoyjthHK7yBgGIasw6KPD6BzIaN2aqiLYxTt+ErnrO
huQ46UBNNIbwQagLVFa6/LsR9cCqRm3JJ1kue6VinZbBqO0emahtxuazlSn3s6qBUa/dqQIGnEqz
cmq0mKdyInaWxYGh1zisRrA1hEQmIPCG1LzPzfk0FNZ3cRprRyPKHgs7D8bY7ZSovYl08b5C0DZ1
VeoYBIurVUdKt8koj/EcKq5iZYNvpSLHOWyaG0zl6HTaAuzxjIFTsL5aYZsMDJDydKslpWeMxlUY
Ez8zlNg9/xA+PEmgTCuSLGqIaFQNnve9wclncPyAuBYrB2pkRwlm/8M79GQ5joc6lneGhkoBs4mK
wXsMdbCF/s4Ec1cEUGtgNUXYpABqQWY4TYO8BzyqE+k5XujDAUIcBtBQuaL/IbFKSemAYbA8yoK8
Um6IXrtphyiwiclL3Zs8m/3akGOVo+xdIM4TJQNf7f0RGlM3g+l3SVEST26zi/6UnmrPuLLcekfL
IsWOAouothZYl+BNPpluVtuGp/4MbdnOQQSs2n9RDaKKr34TE150RF16Bbu/gSBLjqpZtmqirf+c
dP85ZGMEMSEFxpDAi5gBSYhyfY1Bfhe75IsUCIF6gaVLjfMyPhhtRhoTXoDoTpSFOskCxP1uTEHi
NN7QpPrBKTIymNe3JHmnphY4mhSQssmziVyk8sUorJ1ckO/LBkS2onJlJdkD/jeJ5s9fe7HZxf3k
NlrsmBnQyAbg1oSaHamhbdTtKUyEm9CadTsxJsPWJLEAQ3YXoV2OoktlDl+JNttpprtgpN/3YChO
liZohNnuOgMETrMdTSB/JGJsj3Fq+H0KF5ULvooHNI7RURmJmw+8xv7HMt/7g2DHCoY26vqxGMGB
93NydWfs3aKnWHXhffuUoT0CDlpfLuzmIfySuO0P2A+RtxBFz5p9WqB2QyVGxGrDB14wdZzGKI5S
MMlpNmZYCVommKyLvybedDE/FUcaqVR+HNnaQzU4/KG+rfu2lk//vqrMRV0EWO00z4LIus6GUzqq
9nnz+7Eah0NeS2CMh04kkLgZwJcRD/Gz+lo+VW61wDgoHq3F8TjPPuaujDzGMNRCU0W6AI0ou3CD
14rlCxSlVV/cxQ/ndduywmvVGNOQpv2kFFqcBBJ4L9vlfqleTOtWqjliPm7NUZVk7MybFMUOlcb3
H6lKKZlyCgpKcHf4qtNctUG4N/fJK6BS5WMs0AWaBm9M43VL7cPdfBP7OpWzuhuWpTWtlGdwMvvw
UB/gyCIs65nPoQI0RxpEY2Hvi3EtuKaHuoxw3b2kPOO7eT1XP4HJFoouBDNGnSfYke72UuZgpwCB
1IN0izRl8kpvvjBjTFt7578rvZLnFGei+GQSwrky8SgrIF53yb1ZE1vvOE+fpxoTl4xRlc0gZc6C
FKMoeQVq08I/r8bHLsL7e/Oaoq8+IHDmB5TWFhiXm8mNsZAn/eiwZa77zbdPkGx8qDaATEfFSDyd
r1QxTMS8hkS2ElUO1SSI9/IBXF5g85mOCirvg6McZtAIWzezCyRtlwvUsXGUkEwHucGTiAdJv+dK
T3ABTktVagmevHAlJa9Ai8B4RLZly9ipL8F3w3scWyLxACDOgLKgEHsvcuyXah5iiJzMDktlmjOk
j//961EOHwm+AQSqKsuJaYqgsTTVDnBE2DaMUke5MPfLYXTHZwznfgIWi95q5ta/k8fcek3TkjbJ
8P1AIrI4QBj0YWbup8PgJYODyunuvH7bJ/imHnOCyH9lYjZQT5k7r2lnGzmnwxGxdSXXR0h/w+pi
TGGsRoIGlZTEUPwIyzzAEyw8kCc1h9xA2qRHeWELeVS60jA/lmZ+hSFxN6MrU8k823KdH4TZ/FnK
ymWWL9/CyrqLpC4oejmIa/HYZWbhxABGq6PJq5VkHw/5CeUhWxzq01SmdyCj9mNpsFvBupAt3ZPk
+DTI4kuNBp8NDiq/tWaMlUy7OLHsWDKcpZvdSg+vtbS6F3oJEMyV6A+y4RVa8+v86WxYOROaYhta
VvFo2EGXJIxnEZjmOJwQHYjrZvkmRZxolieCuVJ9H1ZiL+t4mOByFfTIVgCGOs48eoCNq/ROE+Yq
TZpcVY0ETcTpFAMQKTN4I9FbUQWwLUxAnUkGCohsxko6cQa6p4H37g/Hwht2AxbWG+Q3CT+C2VJn
JYudj2wMq+m6WoA6QfFY7ps9xbowHijLvOoXvnnJ3RfcCGTW2rFLpLjFZWGVkEhc66qGa03sGIur
aDPYRe6MktsewcfrCPuh5DzRrdjmnWjmigyyAqT2xUyQyYK2GWPZFwvOt7yzLkFK44qdRwGjhT3P
fvM+KDt41YJOXE0nEFBFl5JP/GkX7srL6BUUkze48HEKUAHzG+w4gABAhI3tg/dmqFikssjB8uyX
X+m2Th+ErnIZ7o49ELEBhes/87DN6T/ImHII1DS69CRKHxJ21VqiWC/wIIw4ctLUa7SHBnZllGyd
8Ohqt+6OKFoqzBfCU2AevFdOQiMqmZcB+fGk2BVpbwgATCYyg5mlds9bLGkjWwJq1Jss+ltW9rwZ
SqPM9RGyKr171gQLHDBz3R+Mbiy8TJx2lqjYgihX9pACTDKcgiXS90kR6EUtPgjlsC8E2Y+M5D6f
5NTVDf0gmtycbuv017+S+dwoE8VtScORzpW+1t+XI3bPMFZdAlgIgDU/6QSyOQTt/m/IAnDTUKUB
I7kO0iyLJdmtMMoqWXWfBFGN8Ityk4cgXagqO74V3Sb4Cx9uAmAezFVgdweNK5OYDBPJpElcEPK1
vSuNjRtPN+c/+aYHeZPApuhzPMr1LEAh0mm2hGUDXHcnN1vezaIugn0xK03YIX8zG2p5rhAp0LA1
vTYupotypwSDZx06ZKnG83m1tkLz9cmxY/6NjmKHXJVJYLVRfdCrBWm/RXZWThpnieerXBN9S+7v
2j55TIBln5Ifo5j9Z7Zuel1Wp8s4TrGfatUQqNbZl7ABu/zDeTW3PNn636d/X73XAQVovdeAqNnH
gjOaDwb5cV7ApkFYKcAYn0pt+5BM9e/iHHWTChJ9fpXkI68JPShdfa3tIs1g6R41lOpRao+xgOI1
e0Js8SU10bqxexVYtTpS0c6ZZa8iromRhYv4wKM22TIpa4POGL5ZbDvNEtsk0H7OhXaVENlXu+sk
lr1wfDl/pFvfTAZxhIxnDRAZFgVVJkAfxhAOXlxJvHR+AOMfz+dva/MmgvlqidG1hrhEaZA85vvZ
S8CcLaau+DxfKbdhiTpy8ow5t31ZOlnJyTo+tqVfffGbbOYkhwIFeTUKcWO+Fd8Xt/AKSLfQlO5j
T3Qxz+rmHHW3DhTJk6HCHKPHx3p/i2BVqhAhcRAvSTLahAj2+U+26ReBxqQjvsBmw4fl7cqcsF8f
ywALQN4Wm/u+cDU/88y9dCOctIMpuf3T5Mh+4dblJ2rx9HuxxlMDsgq6rMhXLbb5EXagfW2LLA2K
7gdCjWnsHSm95ui4ZaGRbMO9Kagu6AZjS4Dnn8lNhnkzQKuaBSbCPISlAJDskEfZInBPNX8IDE4C
s/ntVkKZm2oMg9iRpE6DfEj63TKEJjBsR94ML08KcydHoYwFWSzQX5kzwxeyGrYlExLOLeFJYcIS
WRgVRE8InqJxvKyl7j5C0f1vZNA9BjT1RJS0mXqdMpVFUY6QoZEBKAxP5czL6T+2tfGA0cvTadtQ
pab/vU9Bi2+omhF1g9brH80DAXkz+VJeFDfSheaXtPVUHObL3JdTW3W1ILoe9/JFeJkehEOKWNs6
5qqNSaMr4Rr5aMVZ/tw0L6tfx9ZMs4ZgeoMWbeYD8jYgnJI74dY8ooDiV37/I//Gq3dvNTHW5/Ga
6Kx8rBDL3RwSuIbRkXzgp9NcJv4RX5G77gvZTQ5a71gySjF5iT5yh9fPNeebz//ti7zGOqtfUPRK
qQEYAIUE0Brotn4gz7GT+nTkNgaqW2j3+/wTJbgt378+aiZ46QpStX3e/PH9Ayqbqs+Pqbec1VoM
Y3dMMRPQloeYWK7cYpjd2Mr8sb5r9Vux5JibrWbJu4/J2Js6t1QyjTjKzh3curVbZ7HVa+WmvM29
7C53uGmwvGW6V9+OMT0wM2Go9biv6k1zzJAvRC/ilXCSKcHlk8Kz4TxpjAlK67Kb1A5nqd/grjo1
RunBIOwW+ymYL3iYKdyXQauDq3tpJURA/gtpr4e52OgRoy7d2tlBxWahJ3itO3nNYmOmGawHLYYo
fO75bnqt1fky1oo0Zl/KE37D4M/AWM4Og2jr6JULQeWjaRIfeBJfYfc/OOM3ia+nstK6x2Q0qpqQ
2HqSH+OMp3131K4Uv/TrF8GpXWm2wWx7oaG8EtqIW3f5ibdk+Wrmzv0Ixg9oRlSbi4gfAZDHfekP
OxVc7PGu42agvBfDEn+k4Yyt5gEXWAziwUbNGhqjTo7lIRuj4phv5FZzNv3o6oBZu9MVNfiIqW5B
cokhJPRVUrfZ9T8HD2h5LmDtOE6FY+hegURWX7TTu0KeDHqHMLseSTcj2O4X6xSVmMevnCKybq2O
t1HHPVfGEilDlWCMBYl3ugfp4I/Yz5zOm91s3+8JSDkADnU+vvu4e/ber8uMJYp1XRAE2g94fSmN
HTdYSZed2FF2vWqL3/sT2mSd3XjaoZXs+jmPfLwfLoUl9/0wNqqaaskoTGoRQZCdgbKru5sfJZCr
gwkRqZ4EBpvYE35lCfjD6H8CvYLY3PoA1fbcA2JsV14biCSopcwesV/lKbvlYvqBRt5+OkiO5uQH
4ykpuS1fXvjClrlDc+6KVJuSwDydMLizX3Zkh8rVd+1V0b+qO698K1vpnlo1qqvyNXaRD+Re9jTo
aaJViHH8fbqrfdGed1yp1PicOVu22i2bWiY09Gp3X+FkL3Pg7KjPCrUXmW89n7/Wm4WetYrUJa4e
r5aDRFkPUaGgY9CgynSSAxrqsIbi8RN1Co67YavapBwjcE3hQMlP7c76SW0TKLT8fHStgK5t8rwN
xxayxYJCm8vBpNbX1O5L8143eSjFnHegMGaoXzq9100CbyZ4RBF/qGMQzZgfCbmNCE4UqzD2J+wT
S+9p6CXfKHvzlN5nu9IddtNts1NurKC95gOh8owsmzjHAwkrwE9SW5Pscn/4Igt2+KycBi8ubNEW
3Eb4HyNMFhkg77CEJaj0PjqDq4JtqXhBUwuxQOSUh37HRXzmHSsTAAGkGC1GHcf69bHN7eZeocOC
zy9UovJ9eOBTgfJeHLs/LGuDnnU0AGrc3lsw99BiIjEB9Z/uixctxzdz7ieb8EZ6poY6Nh0CVbEQ
eowELqFSXeARokdvGRnHS/JujMqYE4MoZZwpOM7ikY501Fjnsguns2cf41QZbgwv3OEpyEY7gznP
pQkFxWUXzaKdLcSuQtBIlzqvNMfJtFQm0yJGiS2tArqF3+ZHAkJAG0wMp94XMcPRYas4u0YPA0bM
4iBqcQ+VMTLauJS9PP92+Y2tuKDp9LBRuB+PjU0DOt6Zvo7CnPFAKmNrYqUExo8FgXRhe0T9GAhb
gJMOjzUgJH2K7zZ+mQJqAHjJOsdgq0x0E+JLGpaM50+qb0L+NS9lh+PweBeGiVwsve3HSseaNiBP
JHt25NrB9h6Q7PQ9+ZUcs3152dxmPq8Owv2IjKGRk1kFJRJ1RZltgnNQwLRBZFsU8afaS1580CN0
Bf/H98jyDtRLoqikxXn+NjbI1y+GXRQstMe3G3cC76rS9/3h5lgi+Mkw6gTYHOb7ySFJZjGlWp6A
eO5LO8MTryhELPrIbhxwvuWm8V5JY75l0cdyqdFwopKCPrfH781TfRK8zsPkLrp9U24jp0NoyAsr
tgvaK8HMx7T0CEMdOtQUA2xfYqN08jEDddFdKcfMqx4spO4L/HPpLd6nJso4x2wy+1CC0CV5FqGx
OTrAMLnXduaeZrDi8f9Iu64luXUl+UWMoAXJV9p24630wtCMJHrv+fWbGN09w8ZwG7pnn6WYaoCF
QqEqK7O94SOvNs/k52JZoNcQiAJEkbDYun9Xmvex5yANN0/k6u8zd4aaYbw1y/D3l1gfLNGYj5gD
ymyjGrx2MTnnn+MyBnNfKEHbhHJJHVTCVNOpU+4S5f+5HuaekOuRZGYGr5yaK037DpnaXdabdoDZ
6Mv+T73swmFjoQ2GsPynlELlqlp/2DVuu+fXMHjfn7kNmqqX0gws9b5ZXRWC5Cd5w1kIzwITNcQ5
EZc6gzuXS+0Ceu9mPDLp7fC7cjImVCzpJMtCgayLnhjKJNdeCdeGk1l0trX59e/C/coeEyGkIQyV
pYWfZScDkaG6SRz93vxe/Qht0erfeGJNH0KdF3zBZCJC0GISPa7R40pO9TMwPNfCEeP1d/WzGTrK
Q+um17TjlqsWfb4a8ZOOCUPUTEAKEKEshM4DhmUue+f2Y/1zC0ymyEaC2Sj0GefA3E2e6OIyiJzA
Ww6K/QA4NjcT3C7qrewxcQQYRyBAJNhL9tOJHofM6nAg5N2/GIIx0M7+30uOnW7KTFJkGFKJfSB2
MNRErG585OwdJyaaTAyRWlNSQD+ARpVV7MlBAdattGNghr+9CD4t44X/LvVarYrJMlt9McuqTOGx
YbxfssWWy8HiLIt64SUvZUJJ3ARJL9NPVIApTY92pC8tOXqTUqhryE+BdBvMnVWnPBbSTXzE+osx
AWbqpUiLDNgNrsiyUw/kIDnlAVP8yE6AgEVxdPmd/qy95opb5d+s5qy2lQk8mq73hlQi8ND5rCay
5qfSB4fsfeJEzuKTGwpcTB2M96ffyDG+Mfe8lJoX+kwmFLXCHCvKAl8a7fS624OIFGXK3NIAoNxr
IJyJH4ycd/YvJygAxZ2XlToB7ERliEKdZg2Yro/sGVwXcOASrZSB2DygFyfWoAl/bg9vTq1NUPjG
LqNmhp4JpJuGIxDbAxjHofVT2uNO2XO8+fKnBSH4uVGpHmawqODTDt7oim7mLG/iXvRKR37jLZA6
6P99cMADfm4qS+ZgiUWE9y5F41p8k5TUivIQdJQv9fx+eV2Xb2NDZGJPDMEoKNDDX6oot6saE9Ap
J3HnWWBCTTBkZljRnqUxFFbVvbcJhyXxoxp/ab+YQJNlc5MWOdZArnoI2quuhtLAlWCHh9FHa416
Ipgg0YChBXJlDx1xR7JLB9STt9LP/992MrEHs4w6Zml6oE+mwNbyxennmJNxXk5qDZGNMW1ViBnt
CSBPt8NZtxZV2UPY7vJCeFbYOAJy47yMYSUG7YKmPCn5Tq9k57IR3klmEQrVkJpRoMCKeqf1Nq0A
pk+p3XvCneADKmGJXAVKzrpYhMLQDYoEOjVUVjvJ17rj3ACDm3E8kmeEiRVRtYxSKyGJHuPQyvVT
UmOOU8x4FyyNAxf8/uMuWJXz866cCqXByZpRPiWZ1V8Zt+SBPsATt/C7Kx4Aabua+c/1hpEQJjC1
MUbbKbxjPuTXCtpQ2XH2AutPSqnxnIMTBj+Q7KvlTWaRJITiDEe72Jet1YNT3NlTDPHgioOl/852
zR3YH22OU3Kus48pgZVdVZwmpaBlzdadUJUGVBoT5Zo7ewVgD9y3yrY1RVM1WZWBmaO+tLK2iPVc
TBrGHcAGYByU3bBDuAIdFx0Xw7DtgZep02/EOg04VSA7KBkQImEf+K0GdTzdqBI/zFLA/zDRu/AA
olvuvzbBuH/fF30cCFSeW1p+5E2yXzTYiUQu1HArcSaiLhtIkHUN0zDneydleakQWoCSJGt5lzw8
vbzpDeNReOpkv6Xf6qnyzVseoICGvq87+GmVCcDGNDSltkj06REcWqjTKRjAl/mQkS3PWK+OCcEi
5tv7OsZDWcWk7Yg2nVM4xU3t51epDTTsdboPSyu5lp15p3wbD0pixR5vrZvjIqsfwSI4tDD8D6p+
lArLaMzdrE3O2HWR1Yz6a1alh7QboRYSXJl5WVvSAiUsMu3DsTgFphvXvNYY55N/zAmvjksGIVcV
hCy4/cw2crul/a2qGhCEbWQv08AdGN9wZcBzIa4kmTgvEjvDgKkWyHtNOJ1/OlStXZT7CA2cCO1o
27AKV9hnAK+UHPJD6kKMi52ZZQKt1ihhk0LAwzeVyMaVZbfdjZ4cxuCu1QW7SZ8vh7ztVQIuqwAx
q36JCQ1INTohx1j8HE/WkD6SBtOI2d1lI1vMHQZRP9TWKVkGy9wh1QKpBhPXVeOAi/F+iqz+urwz
vdoXBisTHPBMHCgwODjKp+wO7bHOkp36EXMzLn2smQDuVTbvTttY+tmPov628qc8yA2xWqDmoIrl
lUlQiWwVR2oW9/LiN82AtESkxC8YumIiFf7wbGaiClhwYI6W2PS7PpGutPr2vzejyzpok3GVQFaZ
MQNWbyWIZDC/1OJdph/G3u14+qpb0W9tgol+SxRkuimM8JXDdOpReOm96lrd8Z7Sm4FnbYeJfj1k
XBvwKeERBC7+ZLSgyUWVQLvGaoilU9hYivFt8TuIMC7v4WZSqqPmo+Ez6Zg6ZZ5fczsIZVZANo0+
Z+NdnVrdTegSJ7omHmianoRbXotB3kp1dAOIdQ2CZhhDpu6z8sJFKCdVauI/OLn4mDndXtnpQNBP
TvBbPwb7AW/bgbaPMIbo5NDhA1oOsJQMeR63A7mVIax/DHMk5EUUFswF0Od8+VwEN3Ryi7Z1y+TU
/egfuys+gc4m0Gltk3Fc8NVGsxYj4Envsq046T2e9QEoPTMMKBr7OrEUf3JLtD8LF/cPRG6FzIpf
MZZxx3t8b1YWMXuuiwrBdO0XZttqJrkeNzhDaG6/5kH/mhjBA8ARr6FJDhBg2ScVOMFKw0mW5F88
xtemmZ3vpW6RMtmACletWW34SwDJ52Xn3sShrk0wG133GpnHFIW/MLNEe3YLp/SLm/6a4gbxYkab
uXNx3dxoQGDEHreJR1fAXGzG2jwTPWShUZo+RvYJZsveLh5BkeDIT9KOAB3f5/SdPp40+y/oJ7fe
SoZExQQ1VSKgMDk/YWpSK2Y2zzD8Xuwplnl6MVFhHZFmoyYX8gvUW9kbVBkJpNxQiYb+xbnBypiE
EiI9dEqLgm1j1wCzL608uI0vPJa7y99182m2NsdsbBo0qWLMCFqgMtStyRGvQjcHQBNiPfNe3PEi
FtceE55JlwogQ6L3pj8CHzEdB3v2NBBCNv5fbOaW26xWx8JowrqZdaI0yUca1sxH1cV4LdRPj7qv
nqhEu/i9u+N3GbYi4dosU2iUa71e2hFcY2nyOsonE5VrzmfbCvwA2UsYx5Z1sKgxFtJFNsVUa9OP
hQk34AtYnMpLHAyMDFbynD8GlvkM/7zhUqJuHoiVZeq/qysnDyRcfjLWpvqoTETGDjfdR5hHlT7X
3ArQdK7Y9uZ+YhicUIIpcN0yZ0IbQIOaTWCKy0nrqkKNWx3nhLOnm75iYLiaEhSBsZk56U0ypo1E
qtSv46Cx6rbfy+H0EraFCy5m7/L320rrDCQK6A4ppqGxEFUxjeJIndTEDxKwHb6O+Y2hvF02sZmO
rGywuFQhjhI5GGsANU90ZKDwksKSUFZ6paUe2RF3kmBxp/g274m1VcYxMc2uLpGKlQ1et4+vU4gh
HVSMEHVvwWhBPvdA2R/Cwuru41vZkV/ql8vL3vyKnzurMO4ZgtKmExrM1PcdML+g1Qylb20o22LN
kzLdsoTHnYZnHgFnD5t7QcNHDEpSBaAEF0DYWXiZKd61SmSZCQeft8kvsTZFf8rqzJX4jpqYabRJ
WuwXtC1LW70Fah700nQQH93iI0m4WhVbTrq2ypy6OO6a1uwGRLGeOJJheJVYOc1/r2MCzLyJwVIF
jwwDGiBM2qzVmgalMwSUJL/rlNyaFai3aZxH5KZfrq0wL2Mw6Qum0cfIzk7pdQQFUi93+9oSgIxd
fMphYd6D1+DjXMQSGs9mxQkvm+dx/QuY+DIS08z1TKEpjGhnP+v7wO/93KewRyEFAin2et6TZCtu
rk0yfhOZWQ9CFKSk4ryAEbkHa797+bh9QG3ZxGxtgnGSOoymsjWQHzVBup8i2QZlRwRefUm3+gAZ
kxLh4RVpmlX3qhu2pt1EpTuExo04k4cJpEGNmjskMfdDK/m1mnsQ5z0si7wvxsUug/oogFrMnuPg
hOqZKyn96wBVA6tIoEBmLqdeNV+EAFQYSTNaodbEkPrsbhdk3WZDrttIviZGwCN0ozkRs2ZUWT7L
HkyMmcQ2wfC6jGm6U/qsNpb5Gn1DKUKyIiAEVQsKi8rd6EzPDQrPB+47Y+Ojnllnzos6L1mv0mPZ
CM39GM3egjllZRiPo0beNCg5o9832EQOvVwHNxMkFZRiORESQ1LC5EHbueeKyR+LuArCusa5GjBD
8ircgIWq/754GGvGkIDpYlZzsdOTVLjDbC0gSxT59c4tvMDaBZmUcqjaJctSoHvrxkr21R7TtCA0
mI6CnUWwrYGM4tCfZAzMGtfmKXhKeALdmzWHf36BhPl4Jj53vThmOjaBQmHD3YLHgRseVKd4blwa
U5orYc+tsG54IQrxqP7j6jHx6ZiTJ5mapE0EBATaB+dQi4fY9Kbt4u9oCZyK3YBBp8aeX8rFWbiI
0c27b2Wb+er4XdDw7lv4oNOcRLe1u300Aumc+o07uWEGALACujVecYe3ZOZLK20DwwOKuCI0fQ1d
P5YLpsiSR1KUXlJ3N0GaceLb5h34z0Lxac+/rNAKhTqi1e1XoLIt6ucmBbvrMNqXo+jmq+jzW0os
MkEqE5DlgzUWd8PoqmCtipzmWDs1gHqhx5vv/qh1M/Fr5TkSC0lQzEXRO+XjJqITrMqxbS0N2Xto
ZZ5wDWEcqH84OC/fA+jZxzS92CG94DWUNgHk60UzgQwsRqUW1h+LHjBVhHFrR7jWWrt6SzGjlg+W
4lZ+AiYGO+fkxvRoXNoAJhlI8zg0UwkbIBeFl84RmJ6DZRcHAxIQpIwa0XTe7U9d85JJ5vaXy34u
2hr35ARFxvJQ+pPkxt/JaJG95jfX/W35gDnanw0QdqKvaDwH27g0zj45kwkkWqtodQmmafWKaFby
s7lN3Ti0W8GSUbqWLciQRXd4Vv3kODbPLhOkqkwS5zLCN6YcKa0tPEyO7oGwH+NIo5NXmH3kFeZ5
G82EJkkNMMVvos5MoVR/umy0dMILRbyFMaHIFKOoFjKYETPyqxXSh6QiHJw8xwQLcmiCBmCeBl4q
TbWV9qiq8kb1OXvFghrMLJfCukN067PUMarUqQPTMmJk+e1iFalsy0vhmj1PypO+Ab+eBYOg2aAo
qsrW1FrSLXGt0LbRxzghLSGS/R/ig3532QG39/DTFOP30ASZunCAKVJ2tyBAP4ZV+XjZxHY4RckA
DNi0p8zOK4pLVyn5oCe+8d0sLIhkOc1jC/JRhPHcF57Jren2qLy3g5WCqhwjcX9R6Nq8p1a/ge7D
6oU4t11SykgEMase7ihwkUoZTrklP3ZuBPGh6Cm4V75dXvhmFF3ZZEJanxZFM5kIaWUyuTrExWIt
tFPyroF2VdD8y8a2nk9AkECVAPxVIm2snq8wTMcgQ+n9T45FsdloOYJNFjQEg5vBW108IXhvto1d
XbdTWYxFLkWCmill6rdp6ixNdIAgt1WOk8tZG30wMAfizA7jpQOZCmPO4UHjYSkx/y/taKf+Y/q/
sf9iunDj3J/ZY6KyFiWLPOqgVkx/94ceqETMo6hWc5N4pW3a/Wv4SGkHorvpit+z2rr2z4wzATru
oqwSF7xfcnDT+r2bfAtRkn2MUOqG+qZd1PbwOytBLcEfUtlCuZ7ZZqJ2E0TLqILwz29ee5deD1Xt
B2Ad96mWk3Evgxz//vK33QhAa4vsbBW4M5Kh7FDdyHTFCo130v+6bIDzLTXmXASSqg5EwMkfmldM
jVqj8G6Afb9GtU+GSlY5yFYnv1y2uZWvnq2KOvQq3AAPgGEMgrYbbXUatQ0Ft/1yt9iBVfZAk3C7
Bhs3Bux9vrjZ8BaTaNJK3LahXDgRoN8QP9tBRN7OZtnWynuzfh7D2m1bwTbT2Lm82o04d2aciXOJ
FmflkNE4l883aYaLWCCB3QXKaREyP54VmZMsboedz9Uy4aAU1BGKA7i0FPLcgqg+DPbtmHJWxTPC
xIA0FCZSFjiGBeTOjVm30ZbEI97gmNlqi57tHnPcw5hkoFHB7omHGjl+e9XsZrC3pzc8RNxWKeLM
EnO45U7WoaGogsLppnicHsYns8U1CI7D8emPgELzXN8237tfeudFbvbEGxOnn+VrFP/ns7HTNdUs
D01vxmil0cIihBwV1bAglIRRY/+yR24hl9dLZadmlA6yORWBKcqPI91ItzTriHfib5p0GN9SW3hq
T+lpgXgJoO1ojNrhg0JR/B73Fbd9d32umgkFwZDraZfip/xvGWJ5g1LZR0DNfB6jC8dp2Voxnv4j
GekWm+Ad0rXvxvySaJzgtkXicra5TLBpR9CrVyKahtnJBCUf0jY3x6sJlb26hID4ZNf7eU9Fw4Wd
8DO96fdUAoRX3qFGLjkTE3QK4EwqPYZs6xylTgkKaV3kdBV4e8lEmUnKJxMqZPAhwCTUArwwSuXq
5vNlV/0/rtxP/2DjTNp1i6zhk412fC0jK6b6dcULsQwr2clcLoOPN8uljWPijbyMtR5Texk6JXjd
++qNYaEGDVZswkHU8w48E3BUVVAjCV8J5fUdUeEXEjSFhcSO+bNJly9Ak61DZdGcpVGPkjMEjU90
KAmarJjlzW8hK8cJLttfTMHLzASySAFR/Pnlro1K3eYqSCpH3f6YR+pRF6LgxSTdic5yxR+V3nTF
T4tsklSbxdwUAQZXINlqZ2Vn19qzJvKy+a02Gtq7/yyMTZW0IszCMYPHo/+zgJmJWLi6iU0BD50V
ZuBoCKwaaAuqUfRvECxnxpk4GaZGI9ZEo1El/kFp4imvzbJbAGF5zyMMlmBgz9O5a95MD4FIoox8
H8T/5x9z7MD4u5hoAQ1esxcnC4LMWmBRluHJjq4BiQvt+qa6Ct6iFm+oeTd8u3z+N+PYyj5zHImR
tcHcQz2hr0HvIUxPMZRqL5ugf+LLiV+ZYPw1XIiu1wHGyPruqYEQcQjukjhvE6srjaclB6LR1HhR
bfPW+7T5kYusEmBQlwtjn+A1ChVvaxqsyst9DKA4w/N0zT8fnI/Igpf1UerTUptBFH8DBaFdc9R8
yf2Lk7+5k4AdaTpmNIB4YiuynQi1Wxk5IQScUQaNnOGnTLxxcSsv2Ieo7YOUPn+XQNiiOEnpdz6v
XLP9yl/9AubuxUSgbCZQb/MbcBjvRdx6eOljqNWHSDSmN5wIMtYeN+Jtxp+VVeayTStBJsEAq6MN
rg/QtVUPOR7CdO4S0gNuDDplwbvstDyT9G5ZOZAkLmkk18jxw6w9Lon0XAcQ7MyArrtsZ9N1Vktj
rl86eViDyv+zHNq4f0Mwuv2qX9lhznklgDw6bwHQo9hTGQpp5S/lRTGsCHIB9F0Ipebclq3CX3T3
8gq3um+muDLNnP8yEEoJ4im46TEzq6KMMB3jOxHUlECWfdQxvpeBI/F6YJyzQpjOUCLE0tLRdv6M
SVm1eAZDptsIrW3m14mBIk4vcmr49Et9CXOfyyTMQ79XB2TZi4kyY35cxtc8nCyQg1oS6mDiEHKM
bb/wV9aY66qVRbVKG5BGU8jJeB0flvv/QnJ4M5yurDGBZ5pIM2gK2gTCrtrLLujlbMnXfZQTgdXm
PSI+kDlfd1IH9ko3cCuy4RQ6W9qk4wWBgq1oL073oL+oMLVDZuqTvQjdJCBQcPL/1N6qd/NbWVgK
sRIQ+fFerdtx4PO3MPssFHMGcSGEXH0MftdKcCuEUIzvM15St73Dn3aYHa7NoY7qFleI6puvgN8f
VfAeCODTS1w+/nGL+sZEmRbBWkd3Gvie8+g2TUmNnqxC09UG1Knp9/pex/ZGXnMsfjdHxafz1tVk
0WHaaeKsdTPl+DT+5R0emrXcaDiZVREkVjWCwWnRldvLUWfzu62MMKeRZHI4zzHozrtKO6VlddKz
4ApMVBysCc8M4x7jLEuJ2IRwj6622v470Ubb4HK3bz5kNMXExa8QBezj558LqfeS4TOiFjQZp7Lv
XQCQK0vJ66cSStfO5Z3bDi0ra8xVIcdlJXaoIKJ4gRIsKkIaRp5dmtI0fgDKQF7vdXsPP1fHOGOT
leNYhJgIUXq0msJnvX4b8sa6vKrtoPK5KvY+EMR6KNMKQOoy7AHDWe4hlZpYRZP6pDCPYFS3FC21
66ayyxEPHAWi2KOrQNPZa+bYU1UwhKBLexWH2TVQ6GgX4SVS9NVTny4vU9bdS3NVYrShPc4qj0hk
M0eAtgN0kQE9MD6WtspF9Klu1NrAB6GvPeXY7coTaAZ3vFLR9rn8NMOkPKNYValGW6aSQexE7K1k
znnXFg1jX0I7EcEqBrlB8Yum9NSDV6kY8cr6M4ObOXiOU+3U5geUpe3MD/+FWADmbqhkoywByPiR
F632LtU7M11C3CXd+Fp0ox2RgZMpfvQP2TWtTTDnJRtVJRpMoJ8Hj8I1EiAXzZvJQQruVUdadRe9
2F6gUUlO0hG9Kid9pFlr4Rt28ZS/yf64o7JnPMqCraCx/lnMsYJKWKHqNW6uctoViPLFq54eYoF3
W295zcoM+9LSEiMSjRZSuGNVuu1UOxk3s+KshM0H5K430hJTO/4UBFYuAbm86FZNREvSRk6Y4K2G
iedxJhTSSJHs3RAmVl4Yv4Kel1JsL4dAqw0HyfyiJDqkaaQINUFmOirf0gJQSqm/z7vKB2Xj0+Wo
t/leAzc5knsMx+ga+2IcpLGdofRHYbXKA22p0doULafEzQefX3HFG7PXNpcH3QxTgYiKhv7z+WXV
CwZ0Jms0KyZRdrtoOhpC5Vd9a4sTkvxc0t4qBTLbzRQdp1J8Fxv9e9gvV4NUHMoou9VBuCd8UIoM
rYeCzH5si3uhGI+46rzeSF46ldhDUO6JAfaFuJ9P5hQcqqS/iTspt5YBJIlSFlmCUT5PcgRf6a+U
MtqpUXw0VH2xtGF5iyMt29dacqj0ERxG2Q9xmnMH88LP3azsENpvQlm9rnSyj4L+mJnzT1mtD0ag
eX2XJpY5JJGVGOKunMWfl7/YpgNqdI4C+EDMUjDPFnUYxbZMA0wezLklle/iyAMdb/sEEVWAuWWN
yridfyBj7qEMJkN5GCKMM/JrTFhb6IaAJsadfotO58cP3Abh5rJWNqnTrMLwbEIGZggijKf9Hu1g
tiQndSeoFCjAsk2/E/RB/LHjUo1vZRaSjlk/zM2KRGFntUYR4yJKhI6TPKtWHjzLPRBN5cKJGZsF
2bUZ5gIYx2FOBgPwfyAEf8aCCgbuGkB5M0b3seh/KqXi9TodPEjhNqoEpC08a7H1NnkX0v9+jpfm
CbqIYRx4zxc+o1YKxjRXO8NrpNMYvnTNLkS0NCq/NU8tAQ9Z+u2yx24s/9wi83QJyCI1yN8MryBh
YwV96s6qfj+2/alMiG2a6b4V0ZTFPQkBDIB7Fa36FYyF6mTDzCFo+Zop4acYCugvCIZ8vwznwcHC
KZDmwFPkyFKm8lCYzb5fslMexLYcqY8Vplz+Qhvra/mf2oVakIoiLjjKmCOlRWAuWLpB98DE/iyH
yn2kVyG4mRdbgIBbWcqAwbbkuTS0F2ExnFaIHjkf4Wu54/wXMAcMxfm0BdU3+Cpbbd+mxFazsbfL
SROtJQDdlChKzZUqh70fLeJN3OivchA+a13lyllxPeaImH06u2HXe20++GXPIw/ZqO6f/0LmESMn
SzMmuLk92gut9lFlxQTEL8J9+03H22KChMjV4S8wJfTKPk/Pzu0ypxNZod4tSwHinP9gd0HaSyUe
BD/3sitez2njaX1ujkm7sqKaMUSs6t4kWf3v2c6vVVtVrdLeU60iWrboQFZcfvBW/cXL/mugVUXA
3KCqh+vjq2Z4Xqn6ZAa66fXznqLdFyeFpiXKfKZdLrembxxTj5fQbPT0zo3SH7WK7rrctnOmYc0B
pJfrMITOze8pbKE474rFMQAeu28xd5FUVlVwyWK+BnkYRzkcCtNElkGOcG4c8t5THWHeH36VASZk
o+R2pHiCzJp7TAyBTMgej7z2r7Z13lZW2ZbYUqC6GE0Es/yz0R4quantogeHsJTkjposThZEAT1+
x9TsHmtDia2kbXeZmHwXx+Bdmsr9gkEcK1PjH2JPyXSsCMQZhZLdJV1+ayYVZpjxn6K2I7iyitEW
lCmyMcwTO4sOGJEYzPvKiN0onA7jmN2UelFZkoF7DoMQ/qyBQyWs32VMiDldp6XIi/QIn2UGv4to
vo5z/66J010ZL89aMluhGlwjJ3FmA7JwQlgdtTbQbAnwUiceoSwrEPVmhLq33RPM8+TTuxwKNeca
peefPafrHWXyxhHe3I/SaHoaWOWsqR2PWdUe9UZ+7nSgeQpOV2ozHq3tMam+UomDDKiZ4WmWGtmB
X3m0UouNrvzBzn7EPxuQTouRN2F2gfMM3oDCnPksm5b3Eu6pRcsEj86aLY5keQuyn/lUolrtmijI
U8ppUbKH3llU6yG5yngzMV+z9PNfwBxZJRxqJSuw20knp5ZSKVYUQyarM2x14eCkN00pEqZ2FQUx
iS02lkJhSoMw694S/SDzIRlNu4bNIOF50EZmi0VR8WYM3GyozY910pqykAhe644fs/mlccp/hf7o
0f1siC2FXC2szUCwssm4UbIMAmkhDO91tGqSl3aQwGWumkm3WiAoSbW7fNNv7ubKHpNtCeVAzLRU
Ta/Md5N0wJVuBxrGuDpOWrd5kazsMA4SR+EyKPpgepP2qwdgqs44pdPNvBFj8ComuqF0BZ3F88Bd
DLI6gobX8EyQuaYgR5ms+fbvmxibC1qZYzIkCbRLqaLOhqem49VcVQ+FHnEgO5vfZmWCSXFqGV1n
A/xZ3lTnP4O26vyZzHeVBDkJPdQ5x+pjCP1LwFxZYxIbIxvCbBblyF86pbjKUm2yVUkQHbk0oINm
Tse5CMhRbZMHSdJ/thXeHVpVXSnTDBgFEd+Eps2sQTXqY5hgeGGpMXE769dKiWETuc+vJqW7LqrR
btvYwTjSlVKBB6Ko36EOe1qq8lZo8/1l397oUuIAr5bE3OV5De6euBsKlAcxo+jRdjpVF1cfwQDr
5ieU0iAwHrg80oTtePxpl73N5dooJ4kEupdDgAB4a8WpbmLAIQUbtH2l906QrpVOVVsDsFEo9HdW
csX7npt5zOo3MPdfIukFuL8D08ty1ETRoszUwBtCzhZzToHGhCvNiFF6mLDSVo/fA7m4EyOFE6Ho
R7rgl+zl1mVG0kVRHHiQrEAtpgfHLVLQLrea4b5IbheAsbj90M3kYbV5TLRqp7jp8jkNvLFMrbT5
FerlSWmfVQwp69Mjx0u/FrHPvFRjAtfUT20wNQhcnTc4lASmT4HXWfxyXzq4Ufk0SturwwC+aRBR
Q13tPFJGfY7ZtLQv/EEW7GigwyvqCNxDVL6MwlA7aiby2H0/BP++fkXK1GUo6PwajDt2JB/SeaiQ
jqFp7yve0GOCQ3mg6QplvcnBvqvdSTb4HzHMG6QesVSv0oH+4L4uqEte+iWMy85jBBlWUF4iwe/2
Iop/u+w42YLfHCiDOn/Yc+sxj8boPytndrtRIJOAc2h4/aHYA0R+lK7prSRd/YXO45YtCHbrKAWL
qFGxj5eJ1HNEGnxZqjCAOY+Dfv9HA0Te8QbvNvp6uGoxboBisKho6Iece9FihlmuioHhRadinx7j
w/q25T2QuNaYr2Y0ajJIIaz9AShQVOlyne9De/BB0OxwjuSWj6zXxnwzAqUotSgU0wOcHWLd4/Qe
YzrIqtTQrYPC0WSQi0lVZ/WxHNnIUTtQKKle0OScH7J1Ute/g4lDZQXK9J4+YlRyjVerZRJ/DI+1
9hY2KieSb2a7a1tMGCJVl4K+AWEIYpa/J6enCkghJvonO7uXezTwMS/4cnmft5LdtUkmh1ISMGQE
lYA301jYs3BcYsMeKgzoDPtZn6xJe7hsb+tOXNuj270qLIDCpQ8aQTc80hnOHD0Ixuj0hLORH4km
G2DWVphEaiiFThDlPPenujgClKg8Tobs59n0JMzy22SgWlNWwiO0+w5GQ5w2wVGNWntsBiedNRkX
dYkEr/olmdHPPEyBelefhHx8ambRUZXuuey6x7leDkkjo8/TFNbS9jdlIdWWWCW3eT3ktlALd1o8
23ER2GiPul1XXJMC7YZSiE+4UB1ZS+8UoUWhvA/vUdPedQogeNIs3xC0td3L275Z0FnvCL3iV/ve
YYgSVe3/hArtBHTRx9ElOz6QfvMZsLLF8iDVAR79RG7woHEHp0ufdBCHNtDZbtOn0Ia4Lp/CbTPo
SqAlRI1cx+ODWZ2q92lXd0gWkvwxMd+E/CbTTlL9WmVPAeWu6oyDUF8r2Y/Lu7oZG9CFBiGYho4p
i+JoNKhud1qR+0aAC0yQ37QWb+IaUb8xU2cSpbvL9rZ3VtMICtOU8oltfwiTIE0t7nd6hbcg0Dd+
UJw4aN+BMPQoTpx7VdOd+3KSVhaZk5SIRlegSq574LWZXFIDI05q6YjJ10dtDHN70MrbVDNOEdG/
mVr3pLfj7dIuIKFK8t8GFN2sQs0OdTw+DUZ2mCP5hPItx7lpCP7yG4F6woYoukx05qoo0C5t4pQ2
hRKjcCUwDKCCN3Dugc2NWBlh7gGIvsRhEwWFD75sb4gBTpPRhYjM3m7QGapnTOWN5CbXipJjeOsJ
qqwMM5eCVDX9hNJk7jdQgLCiVnwfxvIpqivPaPL/GmOFhGJli7kNEJybfBjgX5CcsRNUDvtutqt+
tjh+vHm5r+wwtwAIMmIj1pGQ/ZvEZfOUrowxLoyKREaCtEYaTxZvmWYARjE5JZ+CHs/CIeU44wY4
9nwPmVjULKLSSF38Ua9vXRHV67LCjFhpY6yp3n/MMuEi50OqN2OgoUg66mSombHpfa1IYatHuMnp
nv53EZ66HHvgVEzey2DQ0tHTZj5fAQ2PJq1DQIvL1m8z1VFHyKcPC8fz6ZH6YgbrwVwMcBVgjce/
r+6ssSlUQ0g0CBGbmZVHgDhM3mVH3DpbqgwmHwAmMXbDsgKaciDoetcLIFoLLSO7DsvjLP80S26H
fsvhVVlVRYLCGKAUzI4tnaxBtLoP/SiES8h2fwcervIQQ7IabIe9w30abHmDKuuGiv4JOscsJACg
gwwK0iT4F96w+ZlWppigkbVdXYlGU/hlJjxrOTQfW4xBXv5Qmx63ssHsH3gKIq0hUuAR9bgQtzZ/
y8XrZRObKdJ6y5g4kWRyS8ZARJUDahK6h06M8z+kXdey3DiW/CJG0AAg+Upf/nr3wpCuJBIkQQsa
8Os3S7O7fVVd0TU7+9IT3aNuFGGOyXNOZv39rBggIv1WveCqJ/+62IWVyM706qrGB8ngLKgM7ngG
veEV8efG8tutnpjO+//v++yLRpRRL1VrT4CgrGJ8rEacUc75Q4dmGw9/6fyyrfbmVD2rebzr6jbz
NX30//k3XH1vFjglYJ6IjsmwP1+0Pi+0zAQBfi+jRb9v0DDiGMrr21uEJ9dsPvmy0PnOfjEdPbFB
WmfnKBEzR4tbF8SpFRFtuBbLkpR20Ufp5Ly7DDwvq4F8i4+JbbqPTV/fkcppooZ2YFjWMgxNjzwD
DJLeAJavPpovP/DCqxNlmPoqmjTKCnAPTa11NBR6Sf55u28tcvEym3E2m17SLNazqLBsT6/ZjQO9
vgKBE7AdGJtLGi3bUpROGCUEBbcZ2lkfU/eWwsK1wItYfy1xNq1fjlLNJpGtwrXNQSyfocLKJts3
3RAyI4nNX0gar6IO/nnjrmIdxIKMhG4z5BTs4nnKka+jAIHU72EMC+lS6aeJHafeFGs3sY6rm0iM
87wgUBwIpPz5hauJDLBY0eOyUtevW803ylvMRtc/6MsaF8atx9HPUADPYtm8Z10bLOoORLvBusZF
D15TDtktbcPajdM+Frdy/quvHp2K4NhGwy6I8/78vnLIajZMPYy3m/mNHkr9ez0DPJ5v9ApdLQAT
6kCxAo1p536hPxfKlZsKV+s1jD0Cx9VZNJwZznR/Qv01O89C+W7QgpgwuTlFdzZcfwtVvqx8sb1W
VaQVkTjCfyGMZyRORWHmsyRRN5vgru/nX595sZ9aXdhpbU9ppMvImF/GFj1wwivG/8xJ/fVVl3rG
S953EgInGfoKExbzxIQCV1j68FJjoAIlMbV7azLwqqNHrGc5wDMt+xIYN2pzTuehcSMldnTdOUO8
Gjeuyfks/nZWX5Y4P8cvBqUeXcysjhpuSVbFJUFLmak5QdfQfAe+o8UrKm7ei/mW+N11l2+b1MCc
DmSdLpHhmo9ABCjykH+JL4LC8ezyjX+5fJboyTq+/7MZu7qZf614WQRrOo0PrAAQU/H92m+7+bHl
yT8vcb5rf9vML0tcxOgpTefcmS1wMuek8Yah2Fhru+uNeT+jVdfJi9Do8j0rbxGpXbWZX9a98AqN
o4mhW806BlG5J+0ISPwN13Z980CSjLDdhqTQhYcG0Az9PoE2gKXg285I/QLubepuKt9fDVXsv9a5
cNIKRWxhpsCuNLyxNVge288lWgMXnFQQQsb07UYP6vbfyRivGq0vK1+YS1SEFXSUqiwetk48H9dE
wMmdaSL+TUj/6l1xTAd6N6ZB/9a63lkWa0ZbAwNzsAT5O+Taut9EAPlj96xJlJ2A84MJOu5jV/ul
klum5XqA7wAJIJBvsf7Wx17b6GdZO/NfRrrcgQrgeJ54bKLbGOjVy/NlqcvrOSne0wypa55qB7Nc
j51TRXNt3sBrrrt19OWbGCKDe73MxJHidYKdQ4f/BEi59ubABIdgzIQ6FAKjPw2nxde0mFrsXzZN
u7E2nnt2S4/x1hIX+5als+r0DvvmoqWct09pfaNH5drBfP2G85v4YvwxoCEh0O5kscW7oEFzbRc5
ugz+2ShePRaKXB+6DBaa6C5xBe7kdGRWimgLkkjn4ipiuodyQzDjpe3/A0WRM0Pf/652ibcr1yih
R4OsaonQ71v4ILM7zyRRzJ2LwA3YrbnoW59nXVyEVJBOV+e8An2JHUSAutgJ7CpGp0UAMoZt/n+f
L8UHYhsxgmKDWOMygGwoypwW2hviujvYOYasquaGsb9mmhDoQ/ECOYzxt3ZvIdq8TU2EqFqKTNF4
1apQmzedONnjrgFqY9yMrc43+dJxfl3xwuy3o+1OvVO516qpN9sTr5q+r6tdmvrMXUjegdxo5k7Q
zgIUGroKXaYFQwomjSwiXe9ZDsqpgD/KtxvP4Zqj+br6RXScdkM7SFGjlgucA/0VIjQd6MLYz+CD
8QsgzPHN8vGtJc8H/uWdF906joMmXBjGCewIhvmb7FA/nZkRdPzNbca8Gwd6SR5LaptVbl4A90WT
Ad/9T5MByOFRY7t5fW583+8D//J9DoTvyj7H9RlCsBsLMGaliBJC9DWd/WehtrcqQTdeyG+b8GVB
to6TXnOcYVXMn6yCqBaxDm2qErMudxCNP+Um2qNzcqMn7mrU/OXuXCYEY9OnNfqmzwd5Bk7PFVV8
qnVwvNT7zU1y60OvuSAGhREUkyCwiLmpP28OGLLHQS+BN2S2Hmu5E/G1er7xIG6tcT7dL5s5tdpU
LkYq4vRjDsVD+2hnnjZ4YFb9ZYRN1PojXqLwbqx69c58+bLzr/qy6pLxtB4FEpAVagZe5TrJ2MNB
rX2kV0uwgoHKW2SRDP0UY3b5UbpNUMgynLTlRtJw/VC//JKL2FpjXBnlgF+yRFmiOWBl0vyCb4hn
4HmyJN/O8kakdC3K/nqqF+ZWuapUBOIcsTajC7Af4yLVvGl6MM5TS6l7KwC4tdyFvU1Tzjg5l8Dd
xDlzpDxfCeqRP982fNewAUYQC0IfFAoxl0nmioLtKDlKMy04xsUKFg2DRox+I+r7jdt01d79tdLf
kkujW2TVI1QbwgGt7eGZ+VsyIANnA0Sam/x81yI3xlCkOYdv8NAXWypz6IxkaOOKjPVIW9cbVsjH
L7fou66uglqQYWIqHyqgF6GN5crURp05jSh/nu27rtirWzHu77asv7n+L2tcWBgyoX+sWXKg4P4c
GnvVec02b5MzF+8UaujMmKHl4EC1yQ1U5qGpvqLBreGtq/fky2+4sEAFL91C5OjLNdgG8jFzMSVL
tcOk762XcPWafFnowuhUHRWrRYC2nOnQMLlUnQkCTV+exTK2ZkLq/8S2ADdCCZSh2Ibi3p9WLjWF
VeuiPQenVlS8GQmkBcC6b8VnhYWi9MbvPL31kdduzZc1L32/IqUhnHauQfbvPo4vBLAjWtMWa3Oe
/MhBumhCZSm9CRxftaNf1724rcqYQVyjdVlsHhRYoMDdlW1HcLGhrNgEY7e93Zd37d7YmPzQdThl
828t/pmr8na1kD/p6aMlD0Q9dYXuVc0tFq3ztbh4I+A0tizMvEEJUr/s6dCdEiUkA+uICtJwMqbi
pqLfeXP+aYmLm2k20rLtoc6B8Z+nFf6nJerfQfivdfb98TkXDk+ZtNPliIzp6xDf4OcBA63b3VlJ
+bYruHIp/1jzwuURofO+kTa0H/pEVMfatLya3SQHuLKJBMugdIEuZmA7f7428I9NK24J9HD7KFPv
NhFe6t7ig2ZXbp3xdZULi+laZrfmXGtimrXorLtXiI9yoFX1HYeEygqM37OzHcZA7WdDhE3nVyNk
sTzntctjVXuQGzE/Sh6VCHAwstcnC9/Zj13xpL+4hT+U3kzRPe9X0E3HDGsW2iLuC1+fvXTepOOE
Ce8fSADz0VPmY44sVzyINBkEuAnKX6vzjqE9eYRYNKypgLZ71r4KAznq95QX6ETaLuVuBHUI9wfD
t57+2QufM6fLO4wGBvSRmzbe5O/xiy8hnWANh04FJPEcUQbtAvKlnX4iThMwa5/n0w2x86vH8GW1
izwOzJbOWrVOHvPycVGDx8XD0sDAqcn/58+69vrRLoGG7TOfAWoBf94qI+eLaWG6NJ4szF5mSFJv
temcMdyre/fXIhfvY+WstsU8pFFvsd2opQ+OA/p24RRbty/3C5ORKdeNVlY/i0wLS9F9lFkbFOV6
MKtxwxDrZOYc66DVIbn9BCrsxsvG9F53xalp1VbY/dYq5cF081NmDP5E6IZL69gwLVZa00HuY72n
pIQsfbrTKfVHwoKaZwfLHBOneMSwzka3j7Oado3ooETYYAx8lfhzDucYJykqv6LjUegxCNg9Royg
spVf500Ejlw/bxHdl3pUZlBgZbW/FAUm10ovk/lrSp7dpXyBdtt727DHrunDdoaQGzEpSvFzPKVm
qJS5q+Z3x1Rb2jagVVJtxBa0KwiIFc15YBVN2GmYydPHiGAE/6z71lghR0+6J50KMcuKuXw33XR6
tjWdxRcVhJKLe9CLYFSpsF+ycfoYB/nMFsdja7GpMn3LxHAeYA/oVHwigl68bmW7TBtdPwcpdFGp
h2Vio59pkEjSJrTULn7TfKMFR8tE3bzPColw1pV3zAWmO6hwWVU4ufZ9biLTaM0NdbKEFMXjmdFA
auKOmYvv1PmdWeeJa2nxUiIksXtMVVErWGj/UNgs84B1oYZnqjcxAbiY291Eep+pDRG5n83sMKM3
D2QVu97VPav+1rrjgqHhJujUsysJKG6OjtM8dAN6x1djg5Gg2i8n4dk5LI6dl76OuSTQrsSaYzyB
dN9X47rV+jQu2+/oYICwnEIonxZg6aozB4LIq/bRFPf2ok9oiiJoFNHRGHVq55MLfl260mByXpfW
COZsBO6BnGqagkquSb2AuZ8Z21Upf7IqH50HT6k1+alxdKcf1lI9GIWbWDXd6e7gpUNctI5HyC97
XX0DV2sohE9HjuxpX/Bnob8UOcVkzvw0Zag+6tKTxRzWunxg+t7oO/Bot76JPz8OG4L8fXC1oFqi
3myiCe/MRkhE8naXDt/Qj+JlaMTrxh9aiyFvVoajXnvcRrSIwWG3otD8eSmN53G0PDU/ze3gzc4S
SvJMcaWrIc7RtZPTzCM9coL8YSikpxmG3xTGyVzKPW8OXccCCXqZFhNyYnkvnTVpDN1zrTIyhg/J
0YetYziMqu/raPhifJcWJLKqIZJ4UD0HVXAm4pZAtwrqiVbZ+nZjPMj8G4hXNiNOcxkWz0bDvMXf
zucJFDNKmbMlHQ0n2Qes+iGNreiaMCcsxDxBoMvpaHVko2dvtal7XQ6FzOxlcsCdtRC/hJAd4qol
P04C2nIp9N1Aq59Vn8q19k5ngOVef3YbAFvaHJTOAgjP8EttwPDXr2qwfKPmQerwHSlYsLYskoqG
jguSWVv33XYvOhKea3N1Zm4HNKdbLG5mEo2kPrrWsinTIehzw+vRkeKs9hvSMm9CMjtRERNNTwq7
9Hp54HqNzhm+mXFondo1wwcyqqAb0FNDfji02JT252ClENqs0Darp16vQKCtfrQ9jqewgxwKdiIt
EscuA2MmsV1mXimOVS7vOvhyNkLUHTMm7epZAw1MiPwtpuPbctotBJSRDaan0HM49CPGtVyvIR0q
ukXM0we3X33uamC2AwO011fPHSRHBAAW6DR6cK8+RZSQwYAiR4fX1jyJ6+Z0etwWi+/mh0pb90UN
nVCzP7bYuRV87aXbbXVnDdLlrspdRBxduPalb49jhGNJ83tp136H/3aGOUr7wWoyP+uHjXKMUz2/
mVMTMnrKu+lB9MrHpcK7lR7kij2SzeGI76p1DLfNs9/XIrLtb2P/PFLt4KBXYwatRtth9iX9NSEO
WbJ514MwkztLUKIzzSpq0CeJYNWLU+1+wOC9U+4cC9OMnWrZW5N2gpeFMImFSdL11+Ac0ywPRQlp
yOnJxggk+Jz9shvCSr0ynLqDUW6nwmQmtY8tprNkt3qN2NV4pXYNwcfFDkZJNi32TJ/SnTZaiVmd
yFgGpnnXDtq2tnbVwk9lR6LGNKK+neK5WI6WoBBFLvUHI5VbZC4Rq1LfXH4ONdm5Veq1vQv6oDvo
EcHcoyyXdVtqwpHU/L523tMC3sV95PZpbiFTd6YMt190Xr01qzP5jkg3VdE0fstABs0i0WehUWKD
5yIpxXJfgl0R5tsbZityMky99sfZhfcyD5Ir4EBtyMlu6T5lDleC0XmhDvn8uUDqgHVPoJUK6fzm
pB+k3Q0dSIrn4bkq8BNdzPjDsRp26016FQwlpll1ESxmwufet+bSp6Xj5x2IsbqNXc8v3SpjTaOr
Nyx16JRGQvr8zS4wHAuTaGYOuDa0reLgzx9FIKgZVIUeMJqU7kMrbN+SLjzBCxTdQ3SpeevsxPXK
0XS1YHJ8hMN/Av2B386jN0FXrMwL/JHFo3OJCYGf5rjhYEBkRCtwF8DXNOpn22/V7vdyqD4zGKeB
sohpMiLVSdX4jhI6veWPtKl3mgG4db5X8lO46hWngC6UDx0SjQPsY56CC4yBoCNHG4MzfRgpGvzU
zlTMY5iS0rXxeRzurIqfRLGvOIz4+EoxBoCn4ha/3ObetG24dztUmDyamlcpCYL4zKvbhyGdG29S
9lZW+G8sYe22HyMXmxT6KbZZ7ueVo48Ce+WSb6z/QeZfLh8Po/WhM7bJVjDKgahIW767qgdtToUt
Gu7TDD0sjeN6ZsvQ92FsuunULiVMXB+W9pKImoa4wBsNNchM3pkDqJeKZVcx5rMx6WfonfRQgC/z
qB7lxzwD+jY9l5JgatygRjtVKxGy8havCDKPbh2U8BcF39vFEnT8w2F1NGgUyNyYSAdJxLCf0Ido
6d/m5YBBv+1UPwnrtSOa1/eA99d6Zzcw4xWykkX/KJ1TjdFbrUWwNvdBNrjblCVphTKchEObf1Fk
zFWebdbRjsicH8/h4eI+gebb6xsQh2jtc5pOYeu8KJzfhIFaYk6IZcHbg+gVrFaNhDwhOrppUW5c
XQUTlWHXlsfKPlXCikprinhdPFgu5MzTLpj6PEzbt3p5U2WLiYGfDoYilqL3ePpIYLRz8FCLDJM/
sxWoWfl2/kJdJyybDyqAyiDT4vLdWu47436dh7Ax0IU27fUCTiWHhC0ViZWD4KS2Ywxu+Y0FuyXr
O7fpfaN9S2d7a1TaQespjF/5i62vJHdAhgdZPZntTdE/LmYbKDHilb5asxUyJSAgfkrx7jkiJOib
4KLhtYoa/U0ceIPu26sMhbN6bvejyiwPY1set5wNrzBPL/ExdTS3Dlxgru0EIfAma1jOfagWEVSa
0fqyRvSFriwj3YPmBG/aehQUv0pbe1Cl1f7A6RQYyNhA8hQsbWLDfphmF9HUigeT+e0w+q5DQPHU
x7qzxDpqZVSPshS0ewxKFBLsklUfDSBOdrUszLuHvBh2vb6C4rTYEeMDjKWBvZBTlj3OMvVSZQLh
q16mZgips5sl6KDAi5KOaPrFwaxNBbdvPU4afhFo9KRT71u3O1/loBWnSVk/suLByNzNSt+K+ZQK
DEgvJtQRIc3KXhxN+gbG7PW+epgZ2r+z05I+pGYRzlJ6evkmrNKzOzfsspPJlpdUt042bq49dqe8
5YEJyr11QAqBHvxW0HgFH5/h/EJjA1hsUB5ZoW5DuGdgxd6u8Sb0sGfyINo1cFgbuNpRaLk/232w
5HTP5iOdwHE7qTgv+WlVBGEclFCaZzYsO3dMDAaCOpVAst4v6j3oeGAn30cjC9b8tEhQYTduWK50
J7WfdD6SWnmFBfhw3Mwora/rDwFNB1rdTeKEKxKKKUsmByTs7RzUE0ksrQ0sjqiFgFSwnWDn7WRE
aV7Tf80T8zv9XtWHFe6N0I9JIAwufpDCCvIClPurhts+BjOsSSPSe2NyYpu7B8Xf6Fr6hSsBKlhB
pZO9rsjg9SWGQuftbAOgSPUw10BSJvj2nPg0bRGZHZq85V2GWG3Fc0I5Scft17QVwX/nE8cNa42F
q5mksA+lHo/LEjTm9Na0aELNiFfU+ClF/jFDIG+csi1NY145I5hl3miGcb6pfHaQXNoO9Adz8rMy
2dbk3zKcypLpcLSfqbWr6wdSvZoFmhA6HmXNa13rSAiAGaD500zzO4xmhOB3A7lFl/B6AJNbg3l4
+ihJ99nN5sNgy++tfVf0ONyq8DS7ThwlX1bleplWQUN3U5X9veJz3Jl3ov+O1GCHcSnPzQkCRJQ/
WDH5Y3GguvRX7DydwEMMsxxRrfK7Gk+yG18FuIFZ5gZg1Qy4Pu8zSXe1mQaaMEKVDshcRm8h6ujW
lvLcHpR4srU/OUEMhpnzIKNFMLAptoc70iNp5cjdBCZJMkh5spwEK8ZqFYbn6pze0VXtsrHPPU39
yJcPCHPCyDhBLYZNR5yw40nLrKdp6D3am77qomamoe6C4zKvj9156NT2pOYglvzg6XCXIxNQ1uzx
7ocYy8hiRmLrfJfZAMTmES/ifLZVYRwksLOeg8+4U81pWsYRsT0G/Uvwd5I0vaPohvHO5FOaZSZK
1MCwPnFauSo80537pO7wbjADPRjAsYv7obpDbyFGfmoJdaY1FqUWGS12gYDyRRxrRuMiW+9t3m+a
dgqJIQ+LWb71dF/LKVjde15UT9TNv5lru7WM/GUFARUs7U+rx8dM5bohtvypCS0Q8mEt31zYxrpF
tiALBrWY0vZxdU9ZCwF09s6QBUHOAWOJXah1myFFHxlz39NJbqbioMrGk9OEfJE+ceH4jvFgwhdM
y7O0Nn2meTYcf2nqB5HDM+LHS9jfsi5DwtJtxoYX3bIDvX9TBSirDHGQyLHbHDa4F8d+wEw6olkz
6uoCZGH0daGY8YVx7o2gZtxXCwQ9Vnbv8lfBm9jpmojqXZxNh2xNP7KM+Uq9ZRmEn2sI7DnPS8t2
BnNh4saghBGxx2fojXsGxp+0rPPXMRn06pjbdjzDDSiLBjk9ZAg8Gk1Vgb7o+0ZOWwPuWzNeijFP
bLHeTR2YfDUT3VQsHOYWI28zgpURrFhoi4YzXZC9TWkVVCILXFtEDLs15d/PNEQ5Bj2h6oJWXCh0
wSO96YAQzIw/DhY7OrmYfWY3HphNWiA1zY+1GH+xTG7Z2B6rqTyR2bHvObU73MX7jNkhMJ8t8kzk
UEKCQ1HtaqdIOHKg0bXh1Vhspy7yH8Q8rrXRGrZ3MxaNWr6hJdCejvt5UUQYLkV80H1AOa8NOP5f
r6yMTSs1BBdZkiG3pGgc63REdcCtrEEhvSqmD5l9H5w6pvC9HtEBWHRvyoKOBH6dxFhEhTFwAC2f
Q0cdIHPI4N3uUyH9IPZhmvpHk60sSNcFPJdTaOfPLqn9MV+8VSvRtl96jTbvF1ARFelPUZunc0xk
mR8EQQxXrz1SWMi1YkwOwIUrw3rW4TnbLqCdDKRiB9OqvFUHoNfKALwCD0YHIPqcidsZdMkdtTPM
FIyPNY/T7AhCQKDdi4fhtc+J4eR69mQCYAGShvDS9e0KWNwwHIT+JnXls9LC7TnV56c+OJ4zFKEz
IhpLKTK/Uns3OMpyKFYZRzmAztOAUhKmYQzIebROin+M1q5Z9yb3LlssXxebZRanXgPkXT7aYxsV
+pyUpZM44xteAkCnPoCXgov71etZoIOFvR7m8ByD0SpegK38Bpbg4iXfUMYOrrkxcyg0qbu6gdhN
R5oCQI1JfYkk3iydwwAzi1meowTANf0QVfvIx7d+4juLHc6vY4UeB+Lp42qaYQf7ZKkqGZopUSkC
/5YlTCx2aGvpfc6Tmg++4y6AgDrwn+BfVrp8sdr8vYDTZyb3aG0WSABnD2oDwKRqwE1xaz+2lgpy
R/k9DBx0xcG4p2IG9KmKV31P2Xs32SFHarNENZz32Hwn/LswFt90ttYq/QaUDlWjwE6xn7sKDnf1
FseIXB1Vcvps2M+EYaaNovZgPACD9g0ZDdaIqaDMp7kGbIl6pkwPLrI/u5k9AhPcrGjnfsNeNnIM
cVd/KAJ+0naEQROlz0fH56Lc1QIaYjLbdKu2q8cp7kaIExtrMObVhmQEzEe5p5DpGDMF0INLUVGU
gb+B39EDZBcIB8AyajtdrgUMP0SHIXLlbsz6e3y61MWdUG/D6sJ+JdXS+ud/zzKmR5Y+pePqzbYR
0DGZTDPoC+mbDKHUBLeLYiHoeGB08siSqHXnn4aDVwRuIaApXo00vdfLcDCPfXOq7Y+y0ZGSENB+
7Mf50ey3Dc8Dp8ujdTW3mHOMgbV4crR8WDbfpjtq/7Dd8QQyMl/1+6lNiBz8EenkzJ8I2VqqSDSD
JCk3Nr9BrwVJ2/A4W04ICckq4FqxmwXd41UBYYlQ2d3ns4QxlAXHvakQ2j1r/bEcXiq4jHU5LODD
BaICRWSrhBjq21p+K5ABSRMVmBP4yXCP7tF+h6PjAZCCcCrh1gW4PYACavMUaeUnKQGwAQOaxUc2
DQD3Fp/TOSx02Ivms5QULTtiMwJQbXGVTHK/1mKvrQ/mBGjalI1XaIvrIVyYTRr1KQ+p9V3v1oMu
0nAYxH7KjkRkvlWd7HoJFjSKTdhl6Wahln2kTPoTR7Fr/bXgn4DQ35uVBSdkIfIlR60ERTt7pmy4
l1a8jtozMPggR/op8DidV3S6eHThB5U6vlaSR7a2jxOtcPcnrzOR5EPYamkhG72c6yMAFFx8J7Ay
ffnGyBobCtUHgwYsqzdgKAq15qECKgcqlBPPYH4zWEm0nnkF4D7OLdiuIpJ8DGvL2jXl6FtA+Goq
gY/etUD8VlJ6LkEupssfmd6EvPzV8c1q1GGp3v8bt8QXxQ5fgmKsNnnR+gNctjsgnFnmrW1qgYuA
XKFsSHUNAFtcAT4pwOhRLsuOLM+LOQQ5K3ZWibJtPfg2Z7E+ZKGlrdGEAsKQdk8MkQTymRY59LzE
2gI1yXp9HCB5hTog0Orxc8KtW1zsfAbyEa/mAIKgGDfJxyI7z9XYTmg4NYqLiIkN1ny4Vps0DIB/
9oqZaKRHfeQgcLHLaTsruAJA/Fw7sLO/cTDKmTnbDO6SVMtxtIanmW1GAfLWjvgrAy6B+e33WQgA
r+jDr0nSkPlJEvCSn9OPlnbhuH4nK3AdLTvSvt0JhtHUWaLw+TOvn8HMFY1gfR7AUbMM26p6YR10
CGjhpy0CFJlkiE96eZwkPVKtey8FGLyaCTymEnGCXj7pbNq6i/3IaBpO4xwObnlHezViUJ6+0Tl9
1wWAkkmWCHXzQKf8RLJsw2t45nIuvilLfGZC7fuiAZPqpL9qFglNu4ZYB79Ta+GlwG00cNZqeest
WurN8GUmVz+qtXl0TXRHlq+AzgNr4HdCkDFCH0x2Pjaw3FopgejL8GLU5d5u1mSkzsnSt0S+6rhc
OQWFO9RXz1UWX8Ha5AKlqca8I42VlI22c+2nviAHqFQFcLlCg5ip/JmDClZYbxZBBQ0dKQ5UxwSI
tAX6J8ArbiZiBJht7xXsaLOidcR4WuCaK/5sIkJDMyKisW9nHOUMm7sG6Cj7d73GTIh6tkyZ6Ovs
elbh+GZvRbXGg75uYwevoObangvAuAJlxdUANFGyEHX0s16Wg/6sbAbjF5hgjenVdviWGYtXqjEq
teffOBIKXHXdJLl9GvX7UgIMmaBKqfWhNSKbRs9eReaI0CzotQ+NwUWnP1r8jwmYQwmCa46iB7jN
xhQp9pFa4FFTpT9P1J/nZ7TJRkUBmYzc9TB+5jVmGegAI5wW3iG3ts1yYqLYLvYcKeLukYxj04+Z
4XwfcpQG2mRlq2fa6mC37tZRgH2ViSQK0OliF6+l0iJKwMw80l3uvpgmJMnc1vLJbMGcas033nyr
rTlITfTIqCkxZ91HJhSsnOK8FxjOKXFY703DGDTN3erau5qknkmLb1o/wa4fHXRMSaABLv+oSmur
i+Jko7wpO+OuOQcRuQhAU+9rDSi4i6PuIIUr6tgi3F/OB2ku5rGmZaS3+n+Rdh7NkWPbEf4v2iMC
3iy0KQCFcmQVXdFsEO0I7y48fr0+zFOEejhUM560mMXETDcKwMW952TmyYRMi4CeYQSWcBexm+Qa
yDIGIwimCuC4ThmOXY5RGS7eptZTAt5qxuT30IK1U4PBn1sbO/JS3mtVc4yH2AeS9GWpPghAbjW8
Lcz0qa1vpLp5yeKJklV5zfpLkuN/Fl5HHI0bJfqpxPYpNMe3MXJ2QzVuuzyn5WPzzOOzElZ3tmMz
wNAR0ZGoXphaWzD/W4Dzs3AuU58+OplxUituRDJvulja6a38a3QiXOzG90RLToaUnaJZulVi4Tdx
dDc2o79yof3UodRoKfHhbZWnqX+bwAr7+V0fV1hC8nN5OggaspbjaTCumY1/75L4S0Uy4Zz4dlEF
YTvuzSY65WZ9rBOSr6oZS4pqWyyzp9cL1o5xb7pjAolZaMOyqdXoOKjLA/hU5SmCUzFR4r3cJX5f
d+Mm0uDNw/HO6NXvKuFydulsuqnCP7ixfL0OhW+2oGXSuJtI1vG6OLqVdYvzCnrTXZLwKjvNW5Ir
GuszukvstDmY8AkK6uhDO1eHsK182tmHRu+xRJawZI6LvVDllcU5ibo4AEI8OwWgRD1v534ofdqc
s5Fg+p5RJLQCjCNKZM/R5vOkgtrMiAXM4SR0+VlLrCcLcKCtSLuQ4HCTbjV/Lvu3WC1+qfp02xZR
v6lN2p84zZ85qfdlqp7rXn3UVlI1CqUXNZ8TiHr5olmxP6jjzeAMO5LwbtqW1hfy4A3jK3xxh+5d
Rvuy6PEEE9uNu3AC6sTJ9sFqgUuyovP1rH2Ozf7cQIkURRvoy7pH5wttAXoWLNNDl1mcGwDZPcam
+6qBIuxGMpyGsnvBl/SqT6onqcptW1qeqRQgavmYeEM9JZuhaR5sa3hLpfg8DP1ZG4yz1UZbYbVH
O9fuTGuOv88DMDPdDLwVlZpuAXfJZlCM+S9HN3cFtkV6b55kfnMfTgfZ+DWk2VYq62OVVLFbZcVu
lu3jMMCKqup1hXmlOI7dps+UTYmdtqy26mYc6MXAtZ552tueeXIQsukoYDmGXN8ulnjq2gz6cbY3
dYLXg2E8KLDWGaqGLFR/mHpxyrIJaBBMPImx7laF9RNm2J1KlAhwEF47lC5d9CEhIMKPxPi9bnrf
NiRvADYI2+kg1RDCFob/uZnzhaQqvaKKok1jusKS3/OM6xWDeshBBnCar10H1jKXvlt45s4rG6UJ
46leorM8FT6kwD4PMTuOBM0EQ3vuYEQPSiy/qzlCKr6rxi2W+nVM5W0Mh9YOKn5msFFVXQZxrnRH
FII489urSkPEz20O6WqpDXVZ8kNbDNQKTX8Tjt1tYyZvQzjjmF0PtTsshn5jpjlj6H39IHcjIG5d
hTsnHdW9kuh3Kq1PqqhAi/jiVvjw9WK+6k2GFKJ7CdUXy26CaUl3cTt70gqKFktgcPbmg+6bS+hP
ReynsNFLLZNNEJ2yxr4pE/U2Aykq8nnXAf5Oo7Y3tXm7jObGCpsAZ1w/UX+u5q3KWPiNnB8UjhvN
WfaNFX9LFd3tDbQ8bRIdlZG+rp7HbbUUqHWgQyf91LANhr3pO7S186RAxOt4F7ZuRn9XSajeF6T/
yESUTTI0bi3Sk2S/DVhCGCqChaV86mEk03GUfbOR/L4CBFVSfZ8p/JOLK/S7ZzXjzmqKfZN8XxCs
yTr9RGedC225Lt3y2NfqVgY7bvG5sLro2VLJCwqV7ZDKvybQC70ABMrD4W6O5aMSm/tpKIImi4J5
4sBna+Gb2Qub8OTCBliez4mGvVdXSvsBCRi+LFcL6Q7VB6W4vNX18Jg23D+mWMYc+zFxPFUzbOJ4
ui0qg37SNg/dIAWLobj1gLuhIdwGGNAAraznyk/zxuO/e1ZKOYS0L9INKp+BWpb49+HeyrN7TWPg
XbBXD/XR7I0flqT46uQEFkBVMbS+CWRXZxXiaRQURHfYtoE6xHadfNqZkU54uH4i/cfHse1Q2iTQ
QgPNIY7AXY3yQ9sN7Fc95XGX5Ju0ruH6yVDn/gpGjfUh97Gj8HWrhdSWPL7PM9Ivvgsw26IgZI61
Tyu3wzpw2w3jrcJqNDiPorZzJzm6aYRzGyoq0jCd6Ji4uxkKNUBFdVEXy0tLUCWp9NSSl86DyB3l
ln98lFzIggrQhbc+kn1nVLedCVtQcS2kAg32wnB0Eh6R658aZ6ZHeu01GWovi6TvJDWzwWWBVU1b
eQ5v9cG5prNzdLoSgGxsd2a3Ep3vcTIHod7vaivB2G1CvGhYDBWNb1KOmmca0k2aFG/UupcuVydc
mdBjxuavrIi/kbH1vTSr3bL0ntKwVdnNbYiHzCalh/AsB3I44hiADmGXGjSkLY1YOObFqRf1bmyi
H4nN/z3nT2kkn2Kt8KeEYNkxmAa8q+fZ+tGbu6aAtTd3pUXixph7irKHRc/RXJ0MbaHUAhecJA6v
MblnItbG8ERxfDFf+vhtAofXGjw8Td8QnMB5oDRHLWL+uPylN72nUVDKTIfEWEaWiRuyi5vNrnIe
xyJ+YHtyVxpFiafT5Di7fC1t6thTm12R5vtQ4GKDjMI2Myj8HLSE0X4Jc90RUFk/Q2lAGz3lymvo
pDtNA5mPrqm+NTrjkHVBXfyoinOal1srD+qcJOQ8QViZbqW8vpnT3JutwFD7TYgUMqPXbftLrG+H
7poDndq/RLrTjW9Z+Upk5TmVg2VW3Um7iaQJiGTnEKdWTaZXTPuhi5nTGI7ga8dS2Vv2dRmeGKH3
kvgslP2cHaqMOQD+6twvJpVtKHJlPAMcVAccH2r0Lkyeu1Jtx/ypBXZgMRnRth1DwJl9NV/iqsMb
jwI+N9xVGytZ3zVjrzEsNgTmguNajnaILiYF0KLLWtrKU1Pwq/km4zsb0xud0GC9fVss07NF7pNR
D11G3NBQ6/Q8krdos28jq88QXpIwqi3PDDHgZR6kcuz2iMBaVtXys4zhwsQ5BzMwxDe1vRfJTq6S
TVie1lCOlLSoWHuUqjeJbSxWIU9yBTMiUiJt/sc2QVtCsBOseLG2L9F13RXGhG9VhO4qLIqcm2Qo
vBAiOJO+1TLjLwQRUlZzYxVH5qoJXZ7tRQGc5uxUoVwFW1dyTezcHXMCMRmXabUfRQXMjR6s2KUh
NwZeNsTH2n4Qym0mCrdqXhvsKczvi4Ki7H59glbBL5kvRWUBFu0GQFxhHSuQiYXWSgJ8ygldSydS
CpA+U0CoSrgqGKmcvxfWbQLkFDuCjYmvUnmu7FtzehHROdXeFP1JTfaF1qITbzc9rYziTAGnz1ZF
LhPfWnZ3a5THpqQqCGfpXKj6jdXnKALf2mS+MbAxstXTqCwEfu7VOaQRASOFNxzU83oTwIazJDxQ
+02DQHoofujxm4F0IC0oYONN2KnbVCRurfGvmVun3ArtxJIi2S7lyp2sn2p136ncQPKeDCHA2KPZ
AD93nqgDFXQ9tVJ3qG6KxHJr+Vfc/uCuivlGjG+AHssmL55XxNhIXjJ0WbV2dOLutNLSkl75iwn4
OO35mrt4OfLZdyXcH6bwUjo8puZ4JykdrKPsksx6ydrXTuYEwX2Yc9RqEwlAm8nuBoxx0tjSjeyV
z+x2zK/zKh3Qtg1SDqv19FD3sfuqwgnyyfZrMMxEbx4mR/NnSXqXeE8VsayJcWXq2Ixu+wb6u3sY
lHdZ3AqNlnABiaIZyYMYEyRFPK7vSsxPXaU9xLW1WVKgv6ZBH4ewJR3dqBMbfdkLDEZmHZoubTfr
+o+QYDInbjD9ZgU9HU7evzYs4lBcWzA9Xnje3hL/s++rHw6uDAUCmxAVZ1Ecao4FJLy645OS56OP
toH2krHeThLsNfK1HrHjxNnYUY8YbJnWvs3jQz7f1SrPF0Xr8DiRDBel/ZH31iI5Q4VxyqTvZuxs
R+d7H5P4I19RZrumgzwjDi9kkZ0wGfHiic0M2NswPAb4Nxi++vF4TpP2Ihd3S/LGadKkFw5fNGnk
Bx7yhkTOUUd/RCGbodcIRPtTjP2xY1+QdXi1+E5Cf1UytoYWNB878CBkzq3thVbnOiGddNftxlna
6Hl56pJditE+uikIAOYiOz2kG4QeyK8J9bNj3os5PPABVEaxXxx4k1AKQoRUyU2vbztxKZLnbLjP
s4G2AolZthU5ytx+V2aPscGSGANRAmT9zMrnqX1NuxeYPM9CaSL654Q7G+KHBImtE21t0DScNFwt
KlwrtIJuABZjp0n1C3znKGneWDHdme4s8a7kxmHOOXuL3YgKPbos1bWryUNQzpgsuEAo3qRtpeqR
LXzmqat2TNm/m2dsZcsTIRMumWKuLZ+I9N4s2pYOemN1vKrMyxyQx2yTTBdjtD25Imm33NYRtqiy
RyXutjjphJSdvYPhpjS7CruzPBLodJmmeCeyq0ORK8fYT9HaFxNF2ACENbrpVLq1KhPZ2LhDfOnG
70gofSIkIBnsrWyTloS0wui2iX1uANeltPxZiHa3DJ0XhtSL1UkHhpGVbY9eK7HurCHg6dYChMCB
7v+hJO+RwlerfsujszYGeXM/E4w9JupmNr5xqlXyFsR1zoNKAeRECSGBzOOyEVj6syiex/kFYcCm
04SXslGp4mWKH5bwqInrnFxQx/KHF5Up84GdF3EOgQwoqqUfdsSKps9TeMaGc58VD2kTDOXsrgwR
O0GdnfL5yt+ileFZq4K8y+8zq/HYxig43KZ4wLua1phqEMQ2bDY9wLue68e0OvHiKQroCls6vITq
6r8PW705joxjkjqBnrPGS2kuUd2+cIojSlToWgQaV51jBMqo2JVqfoibPQdYIRDram9Gnr/mJDo2
UoBtAtJ42V9sBbl8t5XMYECn3U6pKxEqLKtgtBicpie5vZjxiSo7dPZOmJ+0hY8kmCPL5WCzrJee
VqeTRhebEaCNYWPrw3Ystpmtuckw+4bzPLT7Kj6YRO1xHpghIwToVsrp0tTBWN4ZEL72kFFH3Pbt
SuydNLpgW6IezcyLZrSUtZXbF2cDXnucQbxp7W2mFtIhCrCcPYZ1tlMHTtbS1YVGlfQE1+nTr3tK
TSS2KFHifhshKCUd1Hu+iui1kmRyX16l3N44snPENYedNQgzsa/DmvIH1UEm7ePmRB2manyACMF0
M79brWYaxLqYB0lrMEeqXnCFuR0x0DKM19LRYT6YcKtAXseLjdXk8D2dlZMSA0qS7eeIa201OdvE
Xqrl/WQWfsKNxAwxzuVdjzBSJcYnCh9L55eTOStzl/ZvS3TfdtOTPuHU3G1TVpAqz/sIXhftCWfd
ifG+7az4ul585xAle4JRhCdgAV6iCJz5Ls+lTWaU7iIpbhuaPsYR7HeY7BMQNkJDKdrWim/XjTyx
dNCkinNz3pBQh/wCaCcHHojQU+o3tFBtTR+da6DZl16sbxAmCazFbcChRdvQp1O3UwtTpy7zzSyP
e4ph/CK8xKSuNPsbs+PoVNEUVSOiBwHQG7Js4yPvaMUDumgOLBgKjE6badxQhimi59d3PoXJpkQJ
FIOHjjLEnCI8iZolmn/i8O6WjsHpJ3yRDiChaHTblReYVmU2dVbrOf0IDffGmMHZjgovZv+xCH50
FG0/VT7HSWZczVB32/gWsRXqyXsL72mroy5lb57rQHFIe12d2eK3ztxpurmFtPEjxXOGE+cxMwU8
DAmCQr9vNYjrRzgbqTmbovaI70CLah1sxlZnaXBj636glmhs1INcYIK0pX5qnEdTi721RRDUwQOH
HQIRJSx38cLBSnFTK5iZLI65i9hb5+wSVQ7yOOPQtfOmteZNLz/rDR0JED1oBGMUlXDQq1AfMz2g
iOiw8F5zR9+I4UlJVi5t4fDbpVGyEYjzVPbhONyWOVuOYkDa0pZLxjGRtQ0MkGMbFDiPvHLbDDLk
RwpDAHVoIXSsgkwtvann03HYklFktU21qaNXWdlnOi+10v31/1AQU40K6z96xDe8sgZ3LG/TJGVS
AypxVLYzPzlVPGm+s+ThL8SkqbW7RMu3sgX4xA5HLaU4qH+sb/bSBmr22klBr9d+6mR+nV1H2UKt
t9cKBCMaqxRat9z184rIxBvA5LEhPa1KXcvSfIzwdoV+aRGa2DAtyEg0gF0JgZUzwwKBhHVielcy
55zJoMTslaW2r7r5tOqpWoQtCz5DAzdK+vxf5XkJ8s3vuIzpS6u0G2h4a5IemYM8G+l1DPV7Xu/J
VJZdytQmHpvIUmXi1J86ehbktxXlH5M2Ged6VmwbO+A82CUw8ID7UGpvvNp4RkM7QZKp9oPUgSjO
17B6W1uCZOBnp28a/uwyk5ti6E4qX1wuQvidnWaOAAg9b5PXQ4hgmCE/TOJfvVwfGPTKFBaiGaw0
LYIFQzQ0BSvFpW/Lv3rSMn0mVcFlqW3SJdpOICBtzcyS5SqVvVEY+tYfbTQl/Xxczyp2KUfBfln6
UeAhZGjUTdGuc6bNWuBSDy89I14FO/3dtA6pseoaagtZnLPK3CNGscfCi2aHMZhvDe42c5MRcfgm
ZwQ7lfGe3Id0Sc7mzExkimW6RgGzA/bdmGxnfBibKjLwvxTuwjo2O/20qAXCLZv9EXBEQmwy+CMN
TJH1/MQkyJcH8rc3C/1/DzgZJXw1i99QmSeYEljT2eHhxQpqL0MN1oK2Xgp0Pru5YyaFLoXn1zbf
9VLbZEvqGeY1alSuA0PaPIxD6YlwQkBTepoW+2MsqG8YWoWmk/kTVbpKxRkP6RgUMM3NNMv7tstc
TuGbGSMLXGG2sf6jEtlWFSoGh4oeHSJ2A4bwehQc1pqIjeJOcIKkWnaWM+V+TopzojY3IbyIaKOX
1lKeZ6qAYtSP69i+qo4qGpuVJBb3CnMgoeYEiTncUHqweEChRmnZwbTQNxQvihMGSGcCUTOlI2XN
N2jQnvyWqT0l5dWG40NTprTNt1rAhmYGECBR1TJdSI4wdFDilzadtrp86bp206nRfkj2cQzuEA67
OEamhUKyUGBQVWjV91yiXo5OpTN58nAt26ug+E5+TemwN0E4M+OHpqrHyuApFqek/m5QVzrVIzap
V1nd1fPNaN7V9OEWwE6a7vqY7l1UYIY0v/rj7EwQIOYdNfbUVDdSqXqVSQeOkIYxyUCTT5P98K8G
eUERiGX+0SDqXMiMBzgB7rGeHR5k1klsHuTlyP4WiZ9O0x1V9IRaVX+34aoHDvUOnL9Orb0GyTdH
F8QlkXFdLYvb2Ao5RKqt1vduXTzzMAdmKhxd2zhTfShkARhCOCE1a3c3jNlOoEB2nOeQz3qWHBQ3
zQ2fZBUKFyPNeH6SZwoZZU1tiE+aotDDVg9jSJm8fh1a5Lc1J49RnGqGsjrFK+iV1J7uDFDNWm76
8huprHvaCy9kpWmGvsVSDwtLhJoz+LmKEMjcZR2w8OS8Kc1Oz+q7XqvvSFwfpgfbaX8ip9BaxqQV
7bVJkXsNGaOiSTV7fW3vyWNmYAWQ3M7Mc5lLt50WD64112vXqu7psO7xz/TXjW2tTzk/Ze0xaY1D
XO0niaOqLqkZYZIwWzw7wr5FHXcwxlTjnYHaInPKzBcTZaTFbz9ocn0p0cqvxxhRpUiU+p3Kx2aY
gTJJgcGJ1d1G7U8bBVMogmXZycw+NPK2atBlpG7B8ASLJkXZVsFflgN6ndbZQSCeqD5B2pnsR/DU
0TrbtCmcubUccGiXjXpQNIbX9elfiPOssKlY+wHpfGKtAhjOqXV+ZCcQhIPW+xlTaVIFRIKEzw4r
tgiA+PF7Mq2/Kv+5NNMxMQs3RzmWMqGmxcrBcgS7wrYvTj2oyYDH1sBQkMSoO9Heh6ii2EbbtXZV
qkLfhcAoTe9sJtcSJGfMD6ojg4jKJH41s0SMfCSQDChiUzfpeQjTByO2QCLoIhI4DSD9NPTSoap9
qU7QXSfKKTGJJ8FVVcjydShy1kt4kVYYQZYR1BDaadv9t7oQNltffR/Pa0+k2u9qkhN5WNCzDwye
bPrJrvemFF6mrH1HZ3abq0xPqCvsPeoZKw3lK05iUTne1Eq2x1FpZ6JsXaonu7LcVuza8sD4G0du
VT3Xs7ST5RQg0hK7gXhzN0+cowKGlOarMLosANSFjdwxJNtX0bIZNDE6o3M/9QsFYhEeBid6aTAE
B/SoDhamcBvdtH/Jwop8VekzN0tQK7QNtYCLgB3G1t6JCSDLQPB5D5qxcIoiUog0ZEcOFN5ozXAB
Om0DkELLFipA7uCVz9nANB1/P/MZJBDLxU/UJ3u5DeRhBKzfmVlxYesW6AZUhuQmoZ+XIrsskhUM
7cFBtihX/UmWF9/WO7rx/sae+9dw0TZaND8jLMo9s1wCGYyrkJmJCutjk8C9iuxCN+xAIimpvOfP
P4Kj817cRMjPeKTvNW1rLnRXIRmiS9AO+FeMKHQZ5c0ZsMud6Wc63w3aj469iOY9gh5bhMx59aNc
P5xYOUUNec7z3SprEXlAdOGmGZikg5LlT9LHaInEyEu2a6b0WPEpSNGD6uiHKSkhEmMEpOZz3ssH
qwwPtF+V9Z7riFMVRhzbi9VVdMs95uCMRTFOOncnJfkJcZDl1X3VvRQ5CLsEqpwyrmazhmDe2Xp7
UyPu7rQCqYgIfJA7zXzV9PcOoX81Xcr6J2PaJ6kNSPuBitjF46FMzqk9U3HtjLw75PWTEd9M2UtV
Sb7koNC6R78wUqZn0uQuKOyQ3zb3vTrso5FcoG5XVQf49u0iNMbbOScYeu1uRrBtYdAjaG+O2bwq
UY6g9HZgNCy0H7reuUUgu8duYx+h3Ruj8SaawAmqDQX4z7n96VhnmOOnBsmGXr6nWbVdDBZPIcEn
mLWyy4d1hM/sEa4uRIdb89FJjcBUhpk5A2SuTdWg2lSjneBIQWek0PAgrzMYyZvk0RMOkid9NPbW
7NyF7XJ29NRLQ6bOmM3tbfsXXfTPQVRoOcf8MjMsuhZQPdsyTTFEkvpkmtMNHV2Zt/tw1UCSDGoD
lyIiH8W3RZc5Dcbyuwr+pBR165VS6ZcQF4tFnRHOI6LemwRSMK++92F7RGx0sllFGRnkmjgbfUc7
kB4zneTc5qY2cTZKp2u2TmvOC1IE8WBI4XOSFEeSx3RfZGGHXmwnLO2ct+I0r+S+mP2Y2Y28fs26
Xdbr59Lo/SZrn7oIz4uKmHvs7szkHb6PUx3gIleNI1kvJXoH6ZjoAoeB4srBt0TVuxHq9SYqwps0
ar91E5WDabwCnxrw7glHTHeanf4AjhLmzFFZghHs3nhspkM/9rtCLa7xAulRDJSmhRHRjeprr9z1
F6t/bJtBeHNLjSRmRi47yZXAhOv6vjO+EyX8KFd1IGWZL1vLJnMG1FU5tQaJLby90a+y/LVezB4/
AsB5u3xe6vUDxgIOlAYjhUvmMMiXvcta9Fhq0lcGTZ/47hj4+qxpTTrWPh8NmuKuR31l0hia8X42
Z7eggXDKZWdS04EjtSI91tm011p9G3ej92dnkc884jE5UBnM0Zgy/IdHPFGsRWKvxTEZe379CiOV
+ZXbHed6w160dxjp+iuhjInAP1/5E08Tw1RN3VJIqlL/Yf+NOUA7F4xBBQTi8treDP3hzxdQVs8u
ptWjqtz//M//sHVL0w0T5bTCw5Ux0vjgxZMaXVvJswpM5i7bMFA8kJib5Q5Bnld487H9IsLiL1er
f1yPK6n4M6lkNn1waZmaNjbRUyZBTWMxL09C+jXPd136UmpBLgc6iqhS2f75Jj8xvDHM3675wbRl
trN8Nse8giqV9ulkImqdGJbWbnvd8KZB8i1hfPHilM8WLHGpOoe5ZppkjP3djSZuG0uXEJ0H5iwi
6sOCbi7vju1o7yRMXsoCn0grgV6Ri2OkaUjv4h9/vuvPX+1vP+GD806B753dWlnMq8XOtN0yHx2o
e8Zyl+2aCkmswVffifzZesW/WGbNws8bf2Us/mYtlDe01+my9nImAnxhOu91H+1iKB/TiHaG3B/C
fDzWVp3vW214SfUQCZh5ror42rbOHeDVi8gBykvAadHxk7XkUOv9KgpCEZHVl4LMYr0vLxrH0Zx1
d4y+x8yYIwMwYyJ41qmHoYGgwvH3aUAcFZGdZCiEY1c6zAhSqmUpGahTD2LU3IpB1QmMq6nr2zJz
NHCvMD21pn5NI+0bqVknI1V/LXN0tbTs4OjQ9q3xY5r7uyLL7s1cv2pgkhurDmnutOa+Qh8X190+
ZMBvxkG5yLNfVsvUdMzcBkoi0kZpAUu79JyRhn8swcfUXnXcLspeVYMnNtnWpUYWICJ1a1FhpUp/
nJgbd4ruLJNEZmbtTg/zb1ERM+NjNlcQrW4tOeEULOutmDhr5ag4OXP4bpdYV7GFoxCBT43RdeTr
kHaaI/1nyhGIBWJ6ALN0SXw5z1IMD1KjLv3zKvzEUIydk6/A0k3F+IcNs2zOFubJVhy0k9g6JYfO
ClR2X8QzfGLL9PtV/tp1flt3wpnrqIscbNmYE9aM8jYphxeM+NPN1CvUqnHw57v6ZJ2bCo6SWMJz
GgHg/v3rriytNMaEu5rK2GeMgjZ8/vdNx02Vsw5LSYWssY/WlX0xshjLGf/q+nGO3kf1moWv//Zd
GL9/rR/2xaxMSwbnlgrggqia6dHQrC+2wU8MgP92hY+7oNWg1avxNF9KdTvDKekWk9ClpG91FcBV
xA9xiCXI0H/ll/nVhT/sfYPWqqFsCcR9yMdkqnTVio9Ksa8qZk4sT0kKfxyLxz8/T+WTZfG32/1g
I6noyyin7AlBcVWJ52rc9Kxg0YnBskISxCY+VM9fXPGTz+v3K340VNWaedGUjFc4H7p9DJFgPJkO
Zu6O35K2Mii7mm623jKonn7xYX9xr8bHwqGbYkSWHHCRvJvT5GFQjfs/39xXV/hg4LeY9PQ2xFxQ
Ok+Lzfwt7eKfr6Csf8XHauS3L+BjSH0oFWU+jLywdI+bH14km9DrX5lR2IoAa2rD++J6XyxLY73l
3/apYZykbnbqhiNZ2Spe+4QJ0225ha70UKd7Isj2CDfcZHXg9/987a+e5ofCK5y1Ka6HqQoGSzuq
unTD6bT/8yU+Le5+f5wfNpRo1Jo87SzoSXP0ojhEe73yuDK0uoEJA72sM0Ytxfv42g35v78n8ykY
ukPsI1vzxz1Z6FMz5vq610xiIze/Fgxv/nx/68//52qxHYg3OoF/+FY2kRMZGH5F+FLJSCcCG5lC
QqFdO9c/X+jThsOS/+dKH5Z+Wuei0xhBQhqywZVEfmfoZyMeIh/jMCA5zKjunACOzpMe/3xldQ30
+9M9fjjZwg7Jb1d3/1qhtLz7wo/P4a64i3zH1QLFdQ7lm77Fp2MXPsVfnHl/WU/+6eofvo9RUTLD
ieC3a7FfndvhcjA/w+h7dTmOhQuls7irCfB8RE3051tXPmsTfn/oH76QpG8UWDMnCozGm+/x0SDO
MXvqQHdey/fhvSK1vvC47VvphPPbFxf/dCdSVM2STeohLKv/vjN0ktSqneiboNsuW91FxPqd7NK9
cSgPzNHe//lqn+wFJkUXUXUkxzn/MMrNJEeJcROKEVJOCnW0vAXlVb+4pa8u8uFdLsUwJSCtcWAM
KXq5kOHsp//fbXx4YbM6RMNs4PhpSeqlMguYgumLUMivbuLDjtaYejgAefGknGLLEMxW1r8oXT/7
1v9W6H0oVYpQqI1TT3EAuOgPP/NsS7fmkpngYa+tEv4rBSZU/LH4ohVfa68P3xptmu04NKhAG+aH
p1d3GiN1TlYFCzag6nTTRPcyFk/ddBOBVv/7b+r3a314jP2STQy1cC1EFiXq37Savqg0v7qb9b//
drLqreM0ssQVeJRBSwhpgVOZwUy0oWVY83xV/XxyFPzt4X14aXmuS3G1Pjy5fC8txhvgdZwXpZa9
Pz+4z3AEk5AmyyE7WSe06cN+LNSxVvoc7EKq+kOEI6TByMPABKZ4aEJ9zwSwq9fSljEGN5p+/Pni
n90kVzRJRlRVU/64J6VSko6zPTDLX0K6/wqVaycT1POFQfBnRZhJ92Y4BEQARX1ciIKhkyhTTEAD
go9Wyei2CBLMfjwnyGc2XPn2z7f15QU/rMbGrPVy6VDS6eQTtgzzVS60j7eG9qZZkLv/h9KLG2Q8
zDJ5jbb8oVQeu06Cla2aoJbR3CCEWMzpi4/5f7mn/7nGer78tv6roYrt6b+YO7PluJFr0f6Ko9/R
B3MCN44dcVmFmoszJVEvGSJFYZ5nfP1doGU3VU2zzrFfbj8wpKZIFIAcd+691sg1km23LckEvwjX
/qHzNA9t+ANUwzPP8J341i/3dNIuDbegOkn2/utKdthqF3KLsGw7HfuNu/n4WvNAdDpQvX18JxNJ
l6GUJOhBECc2j1lQf1Xg4jQ+SW7/2XVOBsTBlxAsY9XHSV0emqHbZhNjCJSjs9uA92aVt3d00gDH
KJaxo/OyOB1YwmBeyq29VDxSHhbot1bJ0b3/+Nbe25n+8rpOhke9Nsj3op+ttathBQXd39RrCfPf
CBbqlznUe576/+7E9vYuT8ZIeCeRQxBllipgM1lknG9f5AtlUYxLUswW6Co24ZJTbvuM/udcezlZ
SgHMtSGy0F4olJL5PfU8sjzT3c5c4jTelFXENNqOOGdEyt9IPZG0yDifzsxp742/bx7g69zwpk9T
ftWmujNiarDkQaOs12F+iYb8mRy7Mzd0bvx4/f6ba3WmBXEhYGdajC+DE5PbanEmbqzkQNr2eF0w
aUvjXu+TQ0ayZKFV9pned/YTnIwoVa5VggqHgE5BzsR+2BQJBa5LGGjenKK96oVy5pLn3uLJwNJW
WZY6KTIHJ7m2tU8yWqXD7ZmOd2ac1E4GFadU8jFs6ermDdyMBda7a6DXHnTlozi3/Z471AcD5WuH
fPMOlahuy3YeVkjlXGPKXDnL/ro8gjvbArRb6kuC/lsJcgNK0JlHefbtnQwwtdk1LgT0ubMbK3VY
dJv8eVhQ7E5KFsJfsqTOPNh3x1B88I5BWFL704lgGdnAm+bQjbnO7qvret0MB5MBlJQEFMMUHYdk
Y2pneuSZi572e6M2UkPL6nKtAKdQ56KZIjtziXc7/R/3ddrpo3poQrfu8rVZ32bWxqaAhOqIIH/4
+Pm92/bfXEb/db2gkplBEhODZGZ/I0gPg+OgJe2Zl3TucZ10addvi6iZUzAmql+xvnM2EXz6+D7e
b3hvbuSkEzdGoSa5zq7dXFfb8ThPMPPskt1GF+HS+re62JurnXRnO0ickPUj2/Sls65/NNvZYKXd
qNtqozyMK31ZsH6kQO/BPLdonZ/Vnzr3myufrBlEDVjZbWjvHHMtzQXQxM/isvJm8W52A3br85nn
eu7dnXToQjcramdbtmxXpO6RV3gTfpXLCtdveE96cJldiOuzVtJzjf9kyaDaQSAsiwYzjyKBsgbd
y/sk5XM+ZgdCu1e/mgAnt+f2wvOS4KOHe7pkIO1kfrHzYGKsKObeGOs5BHx2hJ571QfXeY2+vRmh
7cbIjd7nOv1CXUzLegEsPya45aJe8knoWH78Es+8w9PDfd5fmU4TpyCYy5dprv6YsvjcvD23g49u
6WQg6ThA8uOhz9dh8ySsBPAxWTxxd5Hld1Pteh/f0Jn2oZ8MKE0b5zHFeMhVg1uXcnLcwivTwYJw
dlg59+jm7795Uz0kNFsMEdGri44N9xp6yWq4IE8o248rY1Ht1E1rrj++u/dO7NEi/HNOO02OkF2U
FZrJ6KI9d1vxZT6wtzz3pl5il3gOvHMepnNP82RIcWqY0bXgHvNkU0FKNeN92e0jjC4f39eZuUY/
GUoC13IaxBKcztbtrhXyXqlgBaXiP2wcJ4NHaCWtZo2chUUz3E9Mw7UyUphj6zf62H/7+JbODBj6
yYARCtGMnaAhChQtemqSgCogjd6QmqUikO2bY1GuPr7kmRZ5amwOw0Znkc5T1NJqMxhUaqG1+Xcu
YbNQM8kMEqfpG36dgAZ3WcSRNgFagOLG3Fh+fIn3H9wflzhpc0lBxFk0xLmR3BzmyXPa/Y9G2nfX
3eYf1zlpc3U/1o7qcxo0T5fDlkLrzXhl7ZhDNtr241t6vxv9camTdkfGdhQ1Btl+MkkAnriPviY9
lZTEHqnYx5f6FyPEH9c6aXciSru4yHlDr0v8dgO2z3MOsxhxSjfxknqfM5vp905FGJP+ecXTE2YI
prV0SqR6JEF7VQ1KGZmura1Y3UvWHtBPHIDu3+cIQntxLnL2bmshzxNTPTlFfzKTKmZaKkJ9Xdx1
W21PlfHK8NT9OX3v+4/1j+uc3qSflmSXjj8fa0nV/jJYapctR+iE3uOlvzy34Hgd806nzfkMkZ5G
eNc9ja2mrhKRCMed4YO/kaNJTRHF1R2RrcCGga5YysLXA8x0KSqF7nMGWeuiKcx4NVKn2cYp7NUS
ekNukAhUWOY+7nVq3Fz3cTLK7dD61HaXglFpuNWL4R7mgDeSppqM48vHLfK96f/NfZw+uSDLJzwx
zCGN32KsPOTUNkZfJ3hRU3r78aXem0beXmru8m+m5Fazk1rM6SoZiIGxJPNeM/CYjWfi0e+Ns28v
c7KgAYfUOKVObKfvv0muMqTJuV78ziEr7sN/vvzTtIMuoBdbNtE4KvNGuNFxPe566rWqHGeTg7DM
JcN9n+vnIpzvjVRvr3uyqIlVyEepr5brzHpJI2zVwboyqEJq7/6zNzW/yTdvKtOMOvA7jnEtioqK
+C4Ibsz63IbovRH+7c2czCSG24rCmYgXzedm8wgvt+PV6y7h7Ah/rkmcTCZuljROm/G+wIiubONZ
Cd0zc8i5bnQyh2TVpGpOwQDUSPCDlYtXJSSGMfQzRRXiaj6KM2ft53rTyUzSgDvml7OCGVyKp0l3
EXhbws1/1BDsuSO8aQhmqypdNjB5KPYzRfz3UyIoeAnOPLx3YwBvmoJ9MjK4FO9llkVrjrbhxpgO
zpbK9Moz4dITC2JSbs88PGMeBP48fNu6y3GOaf3pWK6Wed/Zzliu9bW2MpaI8p4KT9yaF/0Szv/e
31Gj2gAr28+pXyjRbyj+eHG8do+1BWXYAVv7plqVT+eOFt5vqS4zphCc6zonTwKFcYhrk2klih8p
TNlGMjh3Xm28d+umoXFobOn6n04F/VHYsaCq6XUJQn01cJPFm7ny/BLk3Xv644KnUwzGFDWIBUs5
VgkA9r6o6rk1zrt94c0VTp5anjXA4udg2LyqspjxvYtu06iLenlJhQcVcl60js6miL/bht5c9WSi
kVXfDeQOzw/SWLFjiT1n636bIx3pSqEw1/u4L777GMHYCYeTVl0/TSits66Ky7kohSLGu6K2j4ou
zkyd7z7HN5c4GcVs4MO643AJKIX3vl5yKXubpeO5/v7uPPbmOidjlxHFvTBCi3nsoK3geB2drVyF
a8qgvusX83KNTdLVvxNMEaTnUEhg6qRNzP3izVhWYUUbeLSckFTUZyoZshbl3Hj5/kj25iLzS3xz
kTBKm3TkwHM9LloPXJOHQNKrD4judjAhz61D3pt1XE1DmEveLY7ek3bfje5Uk+xGC9QoVMV71lPe
TsTeoLbR0DcufKRKLCvzySoqHB7qUobAOoDEzkU/0NMa5+XjNvpe+pn99hOd9InQGbHv+bzZaNvu
xH2zHD3oN3t4l4ITIZMsyTn20nwij93z2XB8fPn32tXbq5+84jyLIqfL2GIbubNQgZx0Pui1bOYT
3X58pbmFns4froaCWZjkYTmviXBv3rMF6AwgEqZpnah1RsJDvVLWzbo9M/++xiE+us5Jj2RLNUkZ
ckd57ezJAsLoWDLU5NSLwQ9JPS2ELZ0lwxeXAjIRpNeqOXotyklKwJq7coLWUOvk7INGFSF4dG2E
eG4rAN0ddaH2PWwPY5OXoMVD3zqiX4TYaldf1WpsPDH1yN5SeaaNvDeOvX10J53fDK1WizSFTId2
bZbpotTFmWYwP5QPHtpplLax9FHx4Sis9XyGtXT3ajCgh3PNr4OwbymMxnBEvfLHLeK9TB9BJbNj
q2Q1u3/KAIw6sxlKmyK8f0Qs/rGepfT976e9//U8/B//Jb/++73Uf/tv/v4MXbUK/aA5+evfroqX
7K6pXl6a47fiv+cf/ec//fUH/3YMn6u8zn80p//qlx/i9/+8/vJb8+2Xv0A9C5vxpn2pxtuXGnTD
6wX4pPO//J9+8y8vr7/lfixe/vrbc95mEA5uX3zya3/7+a25oM1iSvqvt7/+5/cuv6X82ILfUX1L
/vJ/f1Th87fsL7cvRfuUhM+nv+HlW9389Tdd/A7bkw26q6GqB9dCS+xf5u9o5u+mbugUqgnNYT5w
GEiyvGoCvqX9zktErG6SUScYVhlz67ydv6X/zqxrc1Sp8ctsfq3x2z8+6S+v7I9X+JesTa/zMGvq
v/5mil/HEDGHQwydIJ1rMSk5/OZf5wqnUaNhqkGOuW40e4KcvMuOYhIxynhDERQlwsDVPNVA87Uu
mzyI1zVe1rxYWFMHcaLG9+lsCwAl6c6qATVvmwEW6UIaSByPUWF06b6I/BiDtqFVcilGPQOWraex
833KlcSFJuBO+SHJnTrYmWFvARuuEmgPYxXYqpcYae9fBikp71dNamOtLmUThxtbxJ3YxUNV/6AK
1V5RwpZvzaGBeYIA2AlXrlV24Q9tCJXhGJdOV3xvolHKtV1UhXONnizCIDVkmL/voHqFmtdQdRqt
y4nbWyUgDdzNqEHsuYzaunSvSqhxYXqh50kLexOYvr3q/VyQbNmJpo8WNlVWGaw5R7ZLtQwjuW5i
KyQfX3Syu4MgaUS3lKzrWFLDLs+M63iC7XlMEt+NoOspVSYQ3Cq1uchbXRTPGqzf/HueVoG6i4PG
Ar/ciB53azqyLb41Sq0Jttqk5f5xNCIrXClVMNR7aabheOsXYzpTYnuYRhh+HfGgFV1XI2aSmXo9
xejSXqao0sIvo1TTeN05CYxOOM+UNXMcbuXLwM+n6UrF+A6TxlC6ctW5YVQTjTT04DINjNq9b7K0
x9wqLcdd+mGG+W3qirba+oYC98PmsVAOSt1wtgZZZ0R82qowvsaVOzi7oZY+6XmjiwVlcFoZHmUW
yXbrjIGaIKkzh5gNkWlm3bEcSnRFjeSr59T+MO41fKns1x1G8J2RUOKxcPNMOssh7hTrkHLm6C5b
M3KCVVu5AiSLpia4PjvOsVZx4/fObZm0zv2g9fFwUSgJn8QNRwMmM66qECmoAX6qTwxKAPR+qmFI
Sy3sIWe2vo35LrPIo61JrAHtVZvYDbtcOwp3sgq8PdIM9hy+5Ec7pIwB6FeNHCuD1GvD9m2aZzUL
Ah0XlkWZu56Hzmx8UBGIg22txYWCxSq4qFUDsoaYlBbzSd/j9XSiGWOO9rlVvTEyhn7FYTgOWVj1
8tmqA77ZmoaEfVtrPQLzthowj6bg2I0qBVJbKXXy1NlJ+MWxJ9K1Sir6SayAnu/vYrf6ok9q50KD
b/hs6pApX3sZl0dfn+RTVFqUBGUtQcas6JaO0hgAK0HSpr7o0ACo1FsumlrxgZCNA7Ir8hdrqiNF
9j10avBKlgSeFRjlFKByMRGMRLFZvvSJ6nxtlTjIL/sgV4XXCdIb4RXlIrwhEl63n6NoMAzPNUVf
pEs110JohVUzUDVgWor/TPKBoPyxFFBQssH/3hZl4XhN2dktdEh3rqd0jDzG86Wk7VVrCYvc1yYY
kHWJDDQl+18l3TD8ynJB+qhJ4g6NO/Fce0CrZhRR/ejUbK4wH1GS6SvdVVRCPofxJgaeaw6XWxv9
BKxdbRjZtrQdq9pWFhHSC7VwQfv6YoLs0UQSMgDtIFIAEbIg8hzDz+RaDm3o3ivKkKgrJwL3xhpR
N4KrkPEWcFzaV90xjYzOBWGSGAoorQK3am9n4YCdlEX2vspjhTTQoGKdmZadSd8NHYYiVYoWBlGb
qSCL/QymUAEhv1r1sQTQAU2+kJ9lwPNmzEig/1TS1BVMLaJs120cZ/pFahb425IiVOS+t4S0NjIo
AE6nRRHdWhEg62vXakjyDtJWD/FbxWMI07WWqQtYIYyD6sHPDIeUPaYd47rPBZXL2eRCoGOSd7R9
UpuDvJ5aszYgoJbMC71WFYpnlTUVqKOSDEx2HIlA7Ah6d4kbDn+WjXIOXL+b1a2AZ5OLdq/0thke
IjpTDWDdKMQ9gddaX3WKlhyVVnX7JZm0rrHOqlLYTw0vwFlbiTJaV4421dWuJDRh3qRaVsZPo1UY
zfc6paE1l2ntRogSRiViNL9gOJTTbSXUPv1EFnJa60tfUbV7U/X9DZG9bIRWXITya4EQqcYBIZtm
3+id9L2+HeBJKCX1wlTc5Jb6Xfd9q163RtgTauRFTrs28ONiUwy1HzzYNaR0CW6npgTKqkuIfRbi
iQl+WZdGj12pw4Npjb5XtlUfde1yYnzHt52DrIZC0isJppgsDr61NSPNLg8GYHbZpBb20ZJjXAHz
ScAmBXZe/ZhGZBXrSfpQP1N/6sXnDJNTil1q6FughWFXHXS3seEUlaPp31l6N5mbIS+S9D5l1WLA
Lmm0aDMvjKG5DM6orcyGqiMvKqXjPCqRpflwXHAvMRBR4DcT9oJL2BxBc4XfExNJDPPq0ZJFFqJ8
qGB2xhR3MuA0cTIlB7QDCuqC2EBI5+SKD0LLHTAN27nl5PumtBXjEyO0ln3ztR5zwybIe9UFQi6k
CmGoYSQGy4xEb09BOAq9oIvAbTpVrYAnT4OULXhq+kdiUVTRG76ZycM4qLEEZ5QG1Eh1VZQuc0ed
6y4BxImLPLD9cN0yz32vg8qHdR7qgeJpYzTAXi9b+0c+pvLKVaM4vpBBqNy7ox2gXXPSIVn5BhTJ
fZQaI6mJJRKxVdv61o2oY9/AZ0u32xVJHoLqNZ04XHS6myaXOGZi+MgmLKjy0nVzVi+DBX3wq5Or
U7vG7+mLC5DZVR3SCIpifDIx2ECM6TQYTjPe2ne9KBji9KqP+zJaheANk++5MjU9zssSXrietTlN
DkpcCmQ5VmqMAq0UxrKIRiu9VEVCmTJGNC3uPhtVJYjV1ZNSroI4xumtN22SbZMkKPyjzt4ueswx
9N3VXQkAtdSzcNxVMpt+KKYVhnQiYRhPmS+HBpNFjh0942TQpeuDDkJOCR0UwYI5hPZXVRpMI/ie
hn6895OyLx+5r9LeOEo99V7J6dewV5Q8bw6xE4nOZ7BNCwrWpymftHFtuCEHJItBGYbiYbK1RPMi
Mw66W5cVFd7TsbLUo14iIt9YmW2nYGAsnWp6e1RnwCS/IqEdRiKEC2Zp6s90x//VBupfbot+2Up9
uM36/3ADpTmEXP71DuqSfVP1zW+/vd0yvf7M3/dMiqP/TiMQVGJqrmrqrs2u5e+bJsURv4MB0DnJ
VdkygXJh3/2PXZP1OygQOLhsqxwKK+fMl5+7Jk39neHIMkhKABem2iQl/C92TTp3Mw9hP3knFv9R
8qTaBqX77J7Y1v26aRKJChoqKWtEWvbaLKpl51bYpMWixAfehuNepk++Hy6xtAGaK681bTigpQER
7jieDPrHUGTbbrJ2udQZmfLLESA/XS6Fg1SfiUP8usF7/awuwUaNqhgbDMBp3UhuG4UVhS7Tv8i3
ZdrcREUMP+K6NEGMlRZupOtGnEXt/Br9mK86Exl09q8m58XOaRJIXKjO2IdWtdLBjSlajp4e7Yxx
oNZuAS55VyMP1euvjZYhTNnp7TFOjDsHAw7rMjxbDXMZ+sEsO/MwToqLf34uGhSJAMLVWJL9+ua6
qrbw/fG5bJD4Y+t7qa9cMvf0NVaWrvSmsNsqFicwjnnmtOe1UfzaaAiPOoIKCloiX0/iglaRV1Hm
jNWKXFaISc1WxRNrd+FV6yDgHSXicNliQSqkZ+czP1U2JSDbaG1B/cALEbw442B5CmNTXNU3nBtd
oee51YbxzlCnx/wFhyKGzPoYuQOMdhSDNTxlTrzuDXXGNSHJHKSXgRRxOcjPVG1vw3NRIxaMaetZ
YbtW3YcQ1h6ys4XdSk/KAiiveHBGa90IsXA69gF2eWWa0x4wzzodbahm5bLOrQd+/LZwFpw77uuq
DeaFznerLrZjAEY3d3qwasFiEmx6Mjzno11daX57y4f7ZDbN1tbl1mrGCZPJ+OzXOlh6Mp8AuMcQ
t1OB9xqIdHOmKlN7PTj85Y1QlKYjeqeVEkshgeLXxhDpEI0gnCerzr4d421CuoZ/W3V7yyekucYb
IeQyzj1SmGghbntRP+DgGj9BH0faazQ7U8V1wBL7YnxAbTvF93a/yFmFf6PaevwcOhdEGNqZoHhR
aZ4fgkj2UL/p7dI1r1x29ZskvYEzFuNXABVpsjzqJlxo6MQjsJE6eoP0izQvQ1bYKmkzJGuNV1ro
pfZipiXq4V0cHhMdpuaVmj7jDGxY+RXzFStMesqCdTDzMoStgENCsTXFVro7F1pZdoDtSEF9kq6p
I1OiRZOubZ+ayuWAxCq/bp3tEG1JE1HUm1mOEaBkuMqyJRRgyKSY6Nx6JUm+KnBLrEo4urCVnfsi
3CXGGkuuCv8lHfevJhWYlTt2jWAga7CPtDMRbgbup/A3IwD5fqGA1hRrGd4M/QI7FWkFZXhFowuL
S/Zig3tbTV/S4ROkex+bKk+JWT7UEHSGcjkVhwEHuzJ7xFH8iHCn9Tequ4q7y7Ha25SAmBeWv6i/
o69lr/hmyvoZSnsbOmM0O50F5uaDf42pyGSKUufvvwm/D35AnUSCQBjMfux+Fv2di/vBmbILB/k2
WzYbonUMaT7GVAKKstb1RahPR8uvAU8qV5NO5KWkMHtk3AGhWUJXbZsHztPxwd9lSrccSn2lsWGc
R8S6W2j9ZzYfsAJfSnSWwLE2bntdYk9vzHyBrBgwG3F0oswKmhvMyx55PYsheVELE+BnhHzoRZSI
NZxmdvqxr7xwgx4sa4kwLlvEzTJhSxh7nQ6G/96S1xROqtTNA4nLfPbkT2TNqOqlnt0MKAHEtZus
BmejJ8c4xr9A1A5VwJJ9LMeDqFyuAqjls+ZVXZgmx9ejxTJTX/UGnFD32nAvO3nt1Jvc2qTJzVQ+
qM2dOX4246uKwIoFaVpYn43wuSmHxeBGyx5/sZVNu9wuF43qlSgzA8iIFhKElFIiea6Wfo7L/jrH
29TLOpgFLCKtLBxO5vjQCaLAEimAa2X6NiDZ8kShI9vODMoUSRQA518mBCyBERWpeqUy7C0HSSNW
05D9wHjQg/xGZY/stu6TkBhoqrj/IS293eDTJFYqn5NOHlhwVguCNCUBs+c+xBuYmFO0boLaIVCw
MXu81Vk0+us2054UhwzsWgnOZMGwSDqdr1lTQSRmeWQ5hsG0fdKWkcHlZhi6rHQbMPouIhkIisCn
K6UJlrXZTxiUv6f6zMXu4KOKAa9RJ9sVZxkVo3axw9qVLidW8IvC+u40cLvz0nxSAu2o1v3BleJp
6JNqIdJpwIXRtLgMKWFS4m3gi2vF7FFm4YFNkLu50QwINKZ1EeYEUSQUmthZjfpj5puCZKC88eIM
hV+GzIgIziKJONBP0k0ZaXP84GBf4hEgx7oD7574yqZz840q/PupDkJiw6XXFRNWGiMyF655KAZ6
VEx9yUrrYpy1OWO2Kh1cMems3x55H8i/IhjcHF/dEyz1Ih0vdRGjqA8MtOsl/6TJkAsRissu8qIP
t3X5AOlvn0+dshM2TVOxiHAAUVAuK3MTR0HxlOsjG+waOzXQRxe6f4ztK+tvdEXVd05BLjDpO8m+
ybWRfZlm3Y/hwGdC0bYX+lNqj9Y1R7FzMEYhracKDphSF7oZ6tcysfRr0KkPtm9DM3WD4pBkXeeh
dMGwZBbNsokwwNRKxXRtghOOFIvHavXbRlXsHYMQpFXTuYmIml337fip1YxDNvXUxVgVpHp7ajwc
N65XGOqVb0BVTekdN6KqPxspIpvBaC+bHlwQQdDmVkwl/vWgcdcl55RZHMVXga4++EaiPcmxtg68
IaD9frsDq5trRrWVBUR95Nj18vVPQ6srF2HYw0GNatYlTfiSDVGLOkaqT2zORpSRLZS4iRC4HoO0
jRyojknmo9RssdMVOKMDnxCxILB9KCk/J0wnVwT1mTDy4NvojMYRPGK2Stpg9BrLVlZgOlECu/Ei
ddMHIsjOziTUsjCyKiWQ5H6XZUeeE2hf9oWruojctSbVOzvWdqSa1ss0qDHy1Hcs4tZVrFf0cUO/
sIZg59ugm/nfzL7W05SYiBNSzGwNlT7qOMLdZaGXjdmt1cU4ePLQJhoC0dvoUQTklr+1MgSUmsaU
kLr5TVLI2crkIub1n4SL6tvvdc60+wHcPwnkayXMptW8lOyCbBkmLDwyiZyDIK2JFV7TmQdCs/2M
ImCbqVayLNzuU+87JQBlI1tUlu11ClJNRzv0CfOnjLMFRcfNIhjLaimtKyUXxSLz694LiO2t2jxI
oMa/gP3tF4WMymXWo50uXso2Jepr4GDV42oTaiFmkET7MaqdtiaCBbV6XlYkw4RA1tC8hMa2C4Gn
75JBv9aTJmSOatO9phvp3iLXYFE5JoNNEftXg8CbFBQ4L6VusZJX06eK94Rma0LFFM9Ke/hMd3m+
7jlfu3Q7hp+4CuiSZmotbNzcgxnF23TgbJphYZd36j4meODFDRBJdRQ3Mlc+pXofwosGZ2q15qIj
tsOTpLpOyu62qEbhIbkuBcseO1+NaB38asLSkrrjym+ZMtI+2AQGsZhE1uiDRup1kOCwJq/iYY2O
0avaGFh62s0Ck/IzglW5Q8WxZ7zWsLE7dCrMbZmfMG0a99HE8CPLz12ssjL2j1H+QlDD8nQpH6u0
Vjc5AH0w362P0liZkLXZlYF+ASmC0w2kJaT1uLLiNlr3zW0cxjZctdGgZ0GubqZkWAu+LnwOALxk
YJDsa7DqhHyvsgglpUY4cmqKXZl1SNpksowIE14UTWGh8uy7ZU8TSGN0PpHKa9KodyngKprsKSAI
EhRIVBuY9wgfQecqPe25NIqJOkV4woFa4Vl5lYC3ZMdY9X6SacE51tgtVYeg++hC7woqk3N0Gz56
xATrN/dup6DqEI3FOM5qNLJnPLO/gQL6OOJyXw4ZS/Sqr1klU80Zks8Wvv6GiXrWag76uOC0Q+Uh
Cx6GAhmA0iNhEKL/zLCN7yzIqmVI8t6Srd1K75pxo3AwcdFQEYWAchuOwDH9oX1gSdIs1IHwq2KG
uOCbYkbbTxh0p9bzc7xknZmPmz4Te84LLnxdzIGq2kI7rd+4TrRUptzkDHAmvLuIfSqKNiuAjEvb
1O+Gtv9C3rW1Ea7iFX0tt0rscyrLcSGCDjiYmBKjrAaL1Wj3stNX5EwGtM3v1ugrSxj6NypCI4+9
ULrozeoR5/uwakrzUgy3qIWfJzVbS4ulY2D37CgUtpBwsHjsKcqsxhZol5PWSyrBzjFMVcxmoqMY
THdw/h3jlKgmwlZYfKrPSltFZejXciWYNNxe6ktEuMRPqXIdcC4gqNaEfQgrguMltk6rxY+jhLOJ
AUlZkcaW1+oPkAubbcdZ3spwinXmNyjPlEZug66zj2gBJIdkR9OXBn45zVrCuG1BUxtAppl/2Xia
kW8ftDSfVm2iiYtAcdS1Y8qvVUeIQaq9uzHIvtCDF1VLlLsIjOou4bEi5VB2MfvFq8TqxJVtu/Z+
TMJ95BhIOMphOySOtpPVpO3SaKKiKsv7BYDrYN84393RjA9+jJKr+W6zBjlQ4NseXv/EOjuaAuW6
tkLMQGojGPU9I3HVo7SLaGcVEnq6WnhYFkZvInNXSlnts1y9D2Jd3SZ5JS5fvxCIFJc+FOaVps2W
ngRv2HzKQlNp0mMzf3n90+uXMhrvBxXXGUbe0qy7ZJnl4w977DTQY5Vqe02V6Pu+8qelWzpkwcQx
0XY1A32Wi41aSFLiiNpTrf/Yu4N5qZPHszSz0VmCuZdYknUQ6zYA6GDMUqAubH7jbpK7SZaTp5dp
vHVNFMhhnB+LSrgrK0jwQWdCIsViyuX4iC8JeHm8A/khSCs0Y6VPnRxhagE7fJ+rHTtSlwMu348q
jgysKxmhBe/8xl0olRsuatOaNmJE+czpyE2C3NwLc+HeZY2vHEUR7CNA4AOWuG+tCz4KxaZAeGNV
m6jXwmVF9+TMLLnPYhK1erfsHh2/uNGMwnOGTL/O/YxiHzfZO77vmwDh0Lv4XXXjBxYG4qLXjl0Y
N5eMRj4nhooXEzm+yVnz3Be0Xe4g63dGK54SngHFXC4uaIWhGsnnNpSRv0uzcSAmZn0f6gDmCUKX
K9jnDgIS8qv0OkSnjYltHxsYQEcfT5tPgj+cfmD/cEYuFOXVUZmhc5my/nIalQM7uukgChNxYZKx
Uq6my3Q0MS8E+rAfGly8lVbdAEg7OKVg+dUrT9CDp9k95Byhn4sjBzDZJkJj2Y6P1uQ0IVtLGklR
7HlI5m3Foc5tpg2wiuYpsm7bq9gyq/u2AeUeyWlFSmULDb/o7trSuK8zc2EnSemJhohJK32wb0wF
YZB5ZI2BljeqW7zu/jYjJMayHydIVNc1DPfwk0HCwxryOsSBjujYSC7C0LLrHVTGFulP85nXJ001
7A1Wqjgu/e2EclUZrxSHMOOgaeuG9r5gDcZBWn7QE/Hgo0xaloP6rQ5ZF6vj5wnZuTfj8NT+2oVm
tVHleNnnmu8ZnH2aaH0mpEtBArEf40pmSpQuHL9rvcGZfc+ZAMtPjlpa+4LOvrD94Fj7SC2ncN4l
1dpqikZBJR/HMdJOX2IHWm/m+eV0U2vXgUsIpYrMhJWoIzik6w9BVK9GkR/GsnzUAws7RG8tc8pj
Ltikfp66uiAcVXLqm4ftQj46bncjiwEJCEeQLCYLAlCjdjmEpEd0OLraRCHzsysYL83mx9CtLMh8
HCVRdt44TxzJPQr9iz9iLPJB2rOGCm9clR2n5osXvF7YAXV/ocTp4f8xd15LjuPsGb4iusBMnopU
bHVQ55kTVEfmTIIkrt6P1i6Xfx/ZZ67a3drtmZ1WSyDw4Y2W6um0K/u4TtcDqctlZJvzWYzUH64p
qXqBOo2lem/nZjNww4ysYn5tTc/l948PCe9V31I+1VvTJwNqf62VF+MfRr4TCyXYoD5AEcI4k7+V
dXFiryZLwLK+6ml8Taz1XNfUP9X2p2iRcSzuBi7S36xed+HTBPNaxNmFBYs4h7hUQOP3FrXc2RIb
iXia8pnGuu4JqQxjQyF/sqGnoWzmCLaxgRdKnf/51v6apKQ7EwPXyo02sm5j1tdXlKO8ETQJMCkT
n+IgdLTaX/2T2iY2mzzkEtu5p5kpX1fuDg7JHAXAMit4MMqLB8lLm9RLopf3fHXevCSnIZfs5DZl
b6TyI3OZp3LjZ7IXrhvVB/PvnWMGL3Nd3eU5CW5SvpDqfghaGjcCUlTmpTnYs362TflOr+/XqCdm
DR1sbdf4kaMkuEAnlFnqL8sZYjiWz352nha3jUkqoSur7V9tt7i0rulFlZs+kWieRZWaPx1Rn6e2
VidY/KPB4E/n9rdEjCFN+wFf+8Fu+yYKAq24NHw5kGkRtWzlgchsyg1oLsY7Vsd+bfyQQc+D7DVR
l7hbLt2HpU4+IVUfZ9poQ8f9RNVwGlwu4UaFOKfjhTwtRXExURMFlgyu0tBLE2Zl5Itx3Yic2ziI
xUF3+rNcGxlN5hM8KLXNG8q6Ajp2xxm5V3AzYBRK6QkMguFe68fScEG4+H7tut4HAaOa1R9EQQNh
FXp0XxsXt3nt5gT8U9X3xhr6LJh85/fzOWgVK3AMX1wvuzc85wFfyLM7sma0dujg8tEKTQuMqH2X
D0VUV87LNPAY0hR6le+kNwjIsq1orKea0zuljTuu6fTt0+xiZkEd2d64Yci4ozOQ/8kqX1uv3Vke
YzOJCYDflIMMpnfT0jNDMi+wYMl4kzrea1d6X04wLlED6xpPxX2GsifWZE0Jy0gIgp8/7NGLxzWh
dcuKZy30ZiOTWm2zFYw1q95B1WuaoD9NlBZxELBtrEO3WUW37goPooDzdM9sO0Wuu/I5Tgs/hhNu
CqLBqMWcT2FFGPJqu5jmmqeyzJ451mj8kCgQHOtxNlFLEBZ5VlX6lizqlXH+dzRdL5Zq5ucfEUTM
83GW1csC5YMwON8V/J0bcxqXxKgjoOSW79Q7kXp3ePXmqBqKM4L2gY64nBoo48fMrAH5BSCGCCcv
wiO2MbJiL3Oq8+jIQnnMuJmnNNpYKe1brkmrLi2xmP76DXU3yTImERf2yDdKkgaMpAJXsejG7DsY
kpSan2LdsyVul9UCp5FwM2URbJom3RfD6GNVfa0QdO3LRn/+86ZLzJL50D4EblNupiK5HVbXhEw5
cnMuI9dvkl2WeOEu74Yb7lBOJBLykNZkvRPorlAO2pcA2nzD68n3FopNbv2QJS4BOG5GdqdICnZZ
en/rrr9fV7Wp/PpnHZyPiq2pppOYRgJC3QE7DP/dm9e/uLK+DTHCf4u/tZP9ddUdq/5UafHkNH4e
zcvfrBZPea0uBYUyjr+ePRV8uLVhbsxiZvrz97Sz7JOCKlzZByz4axOXXZZ3BSqjwO6+JqoO3Tzl
+pEPJ3w1b9Ro9NhBEocFDVTLZbWmZy79RgSzaV16Co2wfUXn95MPwGQTM+NQDOehHYEPZUrOfPPO
Y7qxve5DaX7GdK7fLcJaRZqf2t756w3Grz22dP6iy/BVhqZt1uPON+wDUcg/lbnLrfRk6PDvEPDx
U5PYAxTxSNhtVsZJuHyqhS7xCojCsgtKINUQRktDU0o3WLd2B2Z2JWCSCgGcFOmmTNNdT+lut29A
Cyw67ElFWin1tF6SdvjO/fIlN7tTRkmKVFlcZMlZctr4S8tKQ/IRgd+/GbNxbo1nvxx0TDoIzJvv
HDxRB1stvA9PcZwVmebeJIOo8+mFrP8OJQBLbTlseZn9Obf49+wSlDNMhp3rd38zmjL7xWrvnU7c
LDPFrK6m7aWkLxI4eYsub5XLFhnia5/xgxcAsNb4T6N4fpiLFkzGZVvIYGqC3H5YZ/G4ogYanOx5
nOWZJPpkW7QeUGPYE2ISEEgQ5kcax/ZNqyIKpqBvAyavHmupuaZXfG/ZKVdt2ACCgww+nbUyo9Se
nC3NAEdv0r9zUN+X3vynNdpD7WUZpfGdij2fuQYYkcFkJpg0oWoHTcmTY/m3Y+nStIvGGFuz+5Bn
62fY1ofeao7pUK4bDM8ggoZbUuE33AqWQyqbx2Vdvj1utpw8yaP0YDOrpYs757UsFiqCufLEpgOf
4fdvRemthLevL9YERYGMPnIk/V2qpF/Tog6VIz8yyvljmCxvG46oOAmJhdLsb5Zra6ySw0FRibPr
suWnztNHR4zH636irpWcJEKCpdQG1YV1vRumOtzo7q7rToO1phQoh/QijyX3K/kqE6BNATce+PNz
IbnqugOS2dm3/yasgCgt+a/CcEJ4hYQO9FY9uMM48rifeAiSSCn6Qr1ufm2m4c0XtCKV0khIYa33
xoz5xjN6d6OZQLaN0R+Kfr5XrXiwR/qOgrxPouSt7WtIRZG+Iae6Dbh/w1GoJ183b9cPTCrAwoGq
rjAztglFbYv55fv5tgerqJL6MZNUaXKLAEqkVtxZrtRlIMEng8it849wbn9XFah9LuCRpRpPlc0E
H2oWba7yPzL5ohzpdh56N+4MZ9xZ435chmbb4VmPIGyhPHZgWHPsZMlj7dOA4hv+cFINU5tDpdTY
FgbVpMaNT67cNFFbieyHkt4F77pf/Cq5ZBskZZRgVmraVN9aOW8F/YhNAJYjAK4Rqp9QoD7nTfMp
ugO+qSePGL7eK759Sb1ZgjiZhck5UlKymVV0VXvTrgiHBnUwDJXj/NCul0YBzv/IH9YXe8mRygGs
+8wChhdkl8pT34TNEM7ThmStMtyE7fqS9htKTmgI7Q/93AH/+xbjZsiyF7DfcMhxPzMBZDcoAn9r
OW/XYvjAm3rOZWVE195xe32wfCRm6qpgnoaRe/N03/f+FBUePeT+8DyV06/26thZ8ueptT9T1avr
25nQwAUOtnrncrJfRhriuFpQ7xKQygRA4ZNNdrIDcL7hzzpQUovSZZe6nFoT6i0gywzQzjqWswLS
NuxPoxpvwwXJqwg/DC4gCDnJhhPMJKE6mZ75m3MZO1b22fPnSE5cy9Dcb5I8NqNi1eW21y19X9Yf
mfX27ajX3Vxmx9IZi00tk4tAtrlxGw4GbI5uVHvjYxAE58IUN57tfVMsxkXC/OsuKoeqap/TELK5
rNJgmxkml+cFAXwlvM9k6c8qdT/cPp9xRwO8i8x+Z5h4yUPqmVGqmCQlDHuVAqI3C1JrBR7ZAZ6i
yQgonFv7h2JanyrdgiV52RIVRfUVBP1+HPPfqW9ryE2ascLMOw6juA0hT4g6DHGaJTz6NNzT5Z6F
QIscfovinUhoRCQJqxq3k4d6U3fOt3KSSzdsHbevY2nUCcWeXkvfZs0jn9A1tuosth3rtAr/Rtcy
3TqtFWdKz6e8IElRDz7gMouYdmxzo9yl3tS2mKFI1RPS3z8eAyKK9eVxHfrvaeEEdp3xbSn3KHn+
6qyiA86TaQx0etsH0gPux4ZlgyfPdVDGNv3hPOftuAOZghTVlb2tbFouQ2HuebHTQ74Kamj9qrkN
7KGLrDy5uMHMd6m4uszmds74Q8XgPrjNZNwlAb1svcmRoOAALfbL0mZSoeKxz+V7fe2Om5oZ4aQB
Jkxu6y4gr//K+pyHmpc+pUW718o+tom81QWnitd4Mq6dcToYPDVbNmyj6Sr4/8lHp+jwIc/4S6i9
8fr2D1rXkS1G3Y2dcccW+1KH82VJr+W96GSy4sXO2gdhSS8O3YxLhViDDQDFQ2omb/1cRhMRWNs1
0e8dYlWASfN7GsF71oAPWppFdjMHe/wAJ8asbdfl4U0xtE8SJeYOGmcTFN10ymV78qahPPpWOlBv
YD21ZRpGVVM/ZEb3kOgVL3ixXHK7OouyjdoC1fOYcgB5OFQ2SV+u28GR+C3NbCdmP7vN3bynmSf/
MgXFymjkbuuEY8CC2sroWBOpuAxdBbGTNnzKNZXetG44ITN/N65bqyjrc+3/IRwo28GH36wFYoox
/BhsOcRQmThAis96heyqEPUuaCvGsIxpvfJidKN+VCOu3Zg5Nza9XosVezeIvfJzvBZWj9IWMdcn
ypSteY/E/4RQFZnr8u6Jmdbu0H+n25em4ajK8f+Qh+2as4nA2eQOa2XfuHVevClZdysuQtZpciEO
M48RoYK9KAQTALUsSs/wb5QLhBRqnjGhWzwbhDGDW3w7bvgb2Fsad4APNJRFI+cZWb4m+ibA6WPe
MkOVVPCIYrv0NR9Sz3GryzthoIqQ5kPV3a9+xS0nFdWjmzn7xrFjBCA8NsqkdtF4b+Wso8lKLyHl
catnnXRiumx1mNoWcYtkYNgVSWc/9G3fn5bGeGzS9SO3+pvCpc/K1JQrWjQO+ylrvxXg51OeBOfM
BjLSLaVLgIICQVbfxVMmEyielqcye/LNEbB1sal83SiHy2I1z+OmpPX8mBgfeb+QymuE2JX8nmld
XofF4W+jpLHVNnU9IRZ1aqPsW6xJZ5+4fc6HwMQCQFG3HphDKzOMG2f5wOZyn+WjuleTjFFhrqe1
uS8XL2N0ZaA1nY+hy3+TkjOB0O9NTzbkp86Xd+iromrzh2mBAMycEqTWzaijbvM/Zu2po0ACU43W
x4pEIsBNxlVzpvCmBo7M+oeBD/DslPZF5DUXdWaqWajPwM/ugtBL4kRUDROp/DAToSNvWfhmq7zp
k45h9dNem/qQCaXxEVjRmgFMuJ0Vry7lXv1PmC8vWLeyLUFct43Mngcj2Jo2agUarQdzeG8IyMn7
b+37z3VD77zpjS9U4j41S+OxfgouaZ7/ZKzBJ/6cd9vuruZXLpFjqjdI2mgdz/1xbxjrycRDsbGu
7V3KedYeyK+kOzkw9Es6bPJ2fQwFEKQOsu1SD0et1d4ysudU5Ab85a/vjI9jkg17x0CIbtBGDOmr
UqqT2ZgOTq+aQ1f5F7F4W0dd25sNPEtBMt77AOq2uR6L0q13OLQwhdJ0sNFBzzXcLMaTqREdzro8
ja5wbpDlLVu2pHajLFq029Zitfzzr1k/aR6j5r7NvZKBrgDeGorxTytuVSW/E5Vm922ghn2d97/t
0sd8zOEeowMqzhUBGl6wTchPqtPmnNf+31z3w3EeWvNhHRia0QCCHTfZg4VYIuzs5S7Uo3eUUzLv
ZTBauHqqX261y91U0LxbtOqAXsWMixqwQAZ0fK+coUGfGs8jhxwX6eQmqOWrKi0znieKzewgS05j
BafvFDShJc18zsPwI0jm+pCkqBXCQZznHl5SucWrY+fW40tW6eomzEKMTYR57/Nx/BnmrvqazPJF
L613M7VFizojcU4ySWGAPaTv3lyt1Fsu2S4zggAdXBE+D0hW1rru3zNgiFLjc3ZLt3oMzDDSVj3G
BOrobYisOXadgxLpaaSeZus01MLRGF4fK0Xdc+dQXtowcMwue172m3vI/YLyMST0211PSSVuJLaK
zeKLg2mXRzMVG5tOrsM8rs6uzbxs66w8BZ7bU2ZWuW9jbi2HJmRXCFpzvqrwzQej4UaSdLuuap0X
PYzZIVye56Vbth7H8tEvIfyHtn/A2myTK2N/u5TYEV2XFhtICbG1cxFEtkjag+oohO5AWGhhXhCZ
VONzk7fuYcGb8Ywg9KnpScCtOzs4rQwJNYq2FyhBJuvGesfBKe7YoG8pKi+iwL0Bz0dOJxtu8nX3
WZcrAxikz5ZIgqu8sfsL0fq4aj6OWg9sLf5bM3kOHctQg0Pd8q55+q6VJSb8DDDLaevNFew/57og
l9GZb1hcYL2Qi5Eoboi9oFt6pqO6CdQrFkjrWPQutJ+n6aWFjVeHldvdM8BZjn669jkesVhUYtnZ
1JHt/aCwzlXixgWyyNVUxl+nBbUO8iC/N1DZuSZTzJXZNom4+kRABy2/vPZDcau0PW+T0fL2iW7V
22iEjPjDFMQlBG+sBzt8HIzxQu+5+jN1mEZM45qhkvixJYT1sqrssQm4hasuRXpqjiiy5hV9yDLf
Ye5kqh3yGL9KeUg5wZ5zKV2kdu5j2QY1rjize6mnqT+ksAmxnSAVohlC3pBpehnslYap1Zq4S2bi
XGKTbG1aom1MkvfObFDDOdu/vqec15pazCJP9j7RYvGaemS8zjyLOf3HjTtNf31mVGBU77ljrnwx
MsJsaCc1740uKyLDmJ6EHfb3HXCjwbh93yiHeaup7lB/XK97a7NbPJdOWae2tkPQNgfts0MAdmQH
LsIeC3xMzkv+mi5u9VVM3s7W9ve6WMXfLNP3w8pa10upL1mNjBTHbfZos4YxZPqR5jR59JfpVxpe
dlJJex7LzD1qHCYcCGV/mJQOeTDjQmTDu5cu73M32TEmVnVIZQkaRus2GGQtbigFu8pp3W3lKqI3
B362teFZVRxdlMqn9lmjVZtBNqKur7Nju0yxMmz33uvKcjfw0oyqWdlYAiZnZuBN5rZfJKbL0+88
Bts1G/WhqvhHlqAVXYIvw0F1JCbGS+UjoAum/r5whH2DwzePkHRIbJOcGBVSvDtWFHowfqhQ2eph
wgK+IQ8PO/Yd0oEhQv6TxP0o/Ls6OWaZRKruBoSBV1cBOGa9XQ1bSLqMIZAA1d+hE3yOlVLPrTen
R/jxTTF7JrZYYe7K1CQOB0Gc74JEV9aUvwi3xQ9XgUKYY6U3ZdvLp7WZqxs9/emhD0M6n6lLLI9h
s9AQ3w71uRztSPRMhoYJXEKQ/W4cxgkNIIBlnWbmn1miH0CptefjwrRnrn+GYAKCmZJvW0wX6LV7
I9TVLbL0EaozfLNKPD+NPtvY1HHX2u0dkNnBykZSskHquIXawIyl5qJhx2rO8kenmvLHVTYIYq+5
9f98rSpreahl+WO0XnNywqw9oXd4M/1m3HtB97wUofGiTb+4m/viO3jUUtfPyk+GJ+5LAU7MqJiC
4dipH9qRuyccJLGcnTvDwxDhrMnZ9aTaK2v9qYfM3aPTaCPDr8NLN+vwoj3RIYICKh+Let0HWg6R
SyvTJagQz4S1nE6d28lLGaK78J3lrmSJDfWIhZLzuo48xCvSLnZSFBaaX1O+jYO0AdNkcvvPfyZ3
Zum9Jb03Pqz4aW+tpX0bGnM/lYH97uWGjnFReXg2bOc9LDHTJ/XtkCfq4joVord8aiKFYd1u7EMv
CReANqT/q+qDt0HBW/dS2jeiD7y4qWo6kWqrvJTWOZyQGKVrX0a6K27paNdRaRg0IeIq3Vvroh9E
8NwAEW2WrvSPXIi+7GBtj9iknbMwLW+33qQ1X6g6rGVsVqA37YdRK3Qnp2TNuGKI6jyZC/HXZv0b
JuhpzNw5YQBLQJESJnY89LHfTqfBJFf0+uy1vbubQpRbIR+WbV/mbiZWnQVGvhVN9mn12gxX0i0X
F6fwjb3GBgJsO6JbuSItwNnd1OGzMEDvrFwf0sxiwsbCj3xvpTvLD/FRd69Nfg+MeqFALGH0zrLt
1L7NC0BLsBQgovjyIkETrpvdpNovKYPMxyibEdQ4w/SQ0WvS+hJlF9Kh+V5W+h4jyHNa2hRLiOSr
ky+Y/JkllqfM8z86wU2uNZt64z2KNflIpAsFi1mgW7s3JLuH2XAvpcjfCgdbOVqm13nstyPscmQX
wTvpI884TbH+evnX6AJ642TeOesccBksDqXdnDvff1EVBE1lzJfS/lnz+5XX0g5/Aa7MG2mNbWS6
IxqWRn7MRnFLo0mDTNCqo1AN3xxo39Kp0bHRjJrAg5RoEusF/Ar8waLktngyhvBRG8EhxwC16bKy
ovKWA1MERGJTd133KYRQv2xsEHLuEYduYY8Ck4jbVP3mjfHs0sbb+L7c2AVFME1n/05KfHYkDmDh
ds6j2d8ZAOLj4IOoMyrnuQMdzrAadVYfwwqPoO35E/jehkiFV3e0bjWzS0RuhduRFvGP4+D/5Bd8
bir++p8ZKv9iFvzfWQr3P801zmT4n3/U/0M3IUjFf7NmXONe/iWP5Xnqi+qnzobx419SXP753/7D
UOh5mAZDm2wqolgYHwRRK//hJ3Stf3No4CXPzHcIhcdQ+F92QgcTIhE6nm+jicfCdn0V/2kntN1/
M6+pfWR+uLjq/P+Tm5A/7V+sBj4CFdMlgwXiwqFiHBkrv/7fjCS5kbCcpDnsUiuDbpxz2Vlw254B
uuPYoYZMzBeuUj21DiMd1XztHv1bgR25cdZsC4pfIbGYZIvpRBneCIBnps3W7sLFvi+UGC69YTOB
yqAASMydwQlfuX3Bt0thr+o21CHZsZK3ghuHwB598WmK4YReyN7otq0SMwJ9wi2s5ifsNJ3aJR33
p6afDHlYirUdH0HlreFUMpAtcbhWVv9UONpgN+1HJ5fx0GGJu8+ncYAtYOptqg0BbMb8UTXXeQ0+
pLa5nJEB4IN/jQYcyzAgpYiZ/PIe8YwonPVJpHNvHLqgNjV7iT1zTe7MhtmossLydQius4fOAgGV
vKQ0lK+ANTnJqLqxu1PBOhjvCzFjOTbDzsXMNRAwFZgie0yUctqzN6RNE7Uoy8cfP1/I5/Tw3rkn
L5lMYJG5HulzLNauPqAen+ezVedD/e4ZHdz1HJSVitOUUf5ke60GBHPg+Ve5JlsXCltsXHiv5Yik
GeitaJP8u0jmhcyYZeJ7cI9wjXZ5cTEnENKQuqIRSKKlXSeRa2okX9vMabBn11wE4MBUasjyxBvE
3coJZDKbyA6cqlzeyEAx5247emrK9uQxEBCTeIjydm3QeRKEB678VJRLl8RzSxzVB5VDkwv2scz+
uDEm1YfbBLN8eMswzPFFioRkE2bpclUaQ6Q1E81j7qedrKI6jWZShJsUlrfd5lNmlLcrN927JqNm
a9eLxVyOYVf0SJ+nLBmfWuQA3f3imc2MqMaYkfQOPGVvuqgwAkfz1XFF33rW03Dv5otE+NKJsTkB
Fl39T64S2bdKVmXEJVFH51b4xpNvhQ1XY8il36paQbsG1Y/tLXdtYd8JmspNpNCWm0ULZO0cLaov
5/2Q5sxByCpMnAFTxUiFTrI6Ol4j3bsJ77fYoJcnervC7fG22KrBHhigQ3Yl2ZU3eQeMsE/zwrb3
pSWG2tw0RYd/BFtFMt+VbtPCxo3Z/FhSSsfFP88G9ShTo1gvtiDtYdpSTIQlsqvDmkiLTISkbliI
WGNDVpy+ZuMtNueZJKj7qUxy96lfuYK9tgjzBjjr2pJ/DVDp9M6iFL6GqpileTSQjwSYitekvgH6
9RaISjdY9sgYuyyaPJICdnMwczKpVUsqnnMFub3IVn8o4IqjS6G2iSUvRPecePMMONSmEFwaq2cS
Cd/n8pUmE73v67R2zPmpo9+qURDIOjfOgH8nE9XbWmTBDZNn4B/LBGfZ0Qm1RhaSOF1NmVYORY6O
phj7Hgxz8v2dJ9ug2jsOocJoYoe1vu20k42HXOatF4H/lOqYmcqEgK4cv0HFTHgzKQ54W6IyI3/p
bua34McZrikMBHFZIUoCVDI2kyRaZrSiprbIMHKzRd1YFlWcO20PxONedfeV0IZ73Y10wZ/g1RD0
Pvhl7fbObTlN8kK+BhLY2kO2X/MWRlkqwb/7UF8IqrSQRnu1DcMeGuk5mQL1EljCuZ1UuJRbXIor
z0Whk7s5m9Qqo7ILy+xu6og2qjBOoheP0Zcq4j3cJhlq636WLq/lhjmlHdebgI9kCO7ttOvWTzd1
0fWrsRns29ItJJ5HnFmms2l8IbNYjiTrqA3u+po0iYoYEYRhon9oZF2SV+KI8jiQa5HsIMBFyYcF
KctujOc65njC9mmwm1u9GO7HEmbAG9fxUAau+9U6obu2YLcdxlZDMgZ/meEkFJZUjyHb0kjG5ZBZ
z1alqkdLT2F/4FsYaLPLafyrEjGJeDZUBaWWlimAK0OrjJO5RVXt4sSyHgS64YcaffFDrnlUOORE
+oJ+ZkTM3oEcujqlr8N0hnfb1PrQFr1irssDGmQMdO/vziyG9AlFKzSrSU7M99zxM2zl1Ohby579
997UvsHaEACtQa6T6WuFgl3vjTYs1A3JYon+8TpneJB4ydI/bPjyrR2yssGQ4OMk83wgyxgfSnqn
Lef6znth8Le1W1Ft7azvb9cm90iq6YrcPLiys8n8yXKeo6pDy3cMERN5R9KxrEedtZPemBDIbPqo
McSmXXPjPEtHgxhoI/cQ1fYreBF5S3snLexpl1WDE89uHr60pAR920uw9JEivZpcFTaug+h6/30y
3PE9CIrwYf3nCVYytR7D3Byf+ln25xAY7yCR2116PwBOS1M0MBtQHPXe5TO4ej3qW9ll7b3yg75h
Qcvg1JtVSWxYOsP2+ihZEV2OP2mpm1tBxtgX+STpRbpi+ut2i39aCjE8m4NtHO2+VCXIdhXiexvW
C79gcuqE1IDOoXyysoLYtdnCvbsscjnY2EluuzYNv6fCd24hwdhLpV6H6geCWFx0VfbyrkEYhxLc
VZzg3WIYn+DT7dVjjlxGAGBWiO9gBZqYAKeZ9ZV6MnjjvcC75bjlmJ/teiLTmVC1FjElmoCJdm+R
DklCPs9opvHaDWjqp7VWTyRCrR/BUDr8yJi1MhJOxz27YPWLTgY5hc40Zkyj7C0mA8zB2MNoWGWF
JZayYBECnFgGiEsWN0ojKCFsmU3ZXsM62zNlcL5k2snPchqXm042PKtuN0KQkoUVeluzrpI+RrrU
Pk8qCOetK66NKm5dsmv7eQLIz9f1e704+GFdm/aqjVcYdYc8dvLHaISQeAlMGPso8dbybWT7fKpo
2zxXEuddaFeojBz8h+sGTNx1L3ZIR+u66XPXmQ5WF87GiUvuIp7RWHg+I5TTu9Cm+dqhgG1BKJdf
mfrrm+nI+g04qBURT7Me47qfbZO80yWxUIkMTu4elWznet+QL2m+pGKcKWb1Z5yklrZX+zHJCRvC
uqdpLrCIhLVvunbBja4z4nuOs0ungtyg9B/HOLG1UjdLmfI1Ms7mFVvfaCrABOIRzEV9zYnZjnud
ynRAsDKMIdkxBax4VXYL0ci0E8onAxXoBMAN6LerSJPzXswxU8sZ9ZqTvwTADE/VOk73ueByvxEO
8OObb5gYW5Rb+/ae935dfsJMqgHiyJ7XByMLTANRlnbGrUuylf+45jKQcTBkyKWgDoYaax8w3J+1
ynyM+1MAAYtaAR6wbs8VkcoAyrjF+vvEMiuMMIWnCih+7VQH7KlN94XO2RkP9G3bREasa7fqqC+L
yf22LBCvc4NxWG+TqTF/xqZ2ik1TC9CXZsnD/GCNvYYb5BfTx67NKrI4RMc8qs2isHZrGNQGivDO
LwHPeAg2ZVOm9Z9hXAy4xWTpgiAKrSHnuB+nqWOhj4gArWU7CKSzcaN9q90uXnlVCQor40SemUu2
0LpkogzJaBdPBZIkf++RlTfc0WLhf8xYU4nbT4lNeXOXQpLBqswufG5sD1fZjJ+GLSH1qgeYMnSE
KS/9rRCTwzNVuTxHX51XJtXx36k7r+W6sSSL/lBjAt68Xrhr6EUj6QUhURK89/j6WWD1TJEgh3dq
3iY6uruiu0rnAjgmT2butdOky1FEBa1uXhITSNIVreyddU09Jw0OWaLnifvqZvmR6P+t5h8xuIp0
VuFHkhgULSAwb69qGWeuzo6uu62L0s3wyCK65rVkS25jkzRyPh/urQad0TRZl0xVN3QIKtILIfT1
xTCcu7o1F8FyJXUgZ1WTgRmTLDwzygYa+9cw3IJlrrKKqEE0ePtQXJVoxdEpYRhRNV1o7SjfTL06
oai2ePtaHujf6e5SjvIgiD/HXB2PeSxVT2oXGpX/+ROvjJ5Xsnt+CxdHWTWIqbhyy6C93/6WwACR
AmlLcRvsUozrS7rHnd5dnN5P9xD67GEn3c3P8T0EZ2xj0DBe5E7knnvxG8Oal+8swa3hOm4oqsmX
fvszUjTRQl2M9K/LBV3noRo+yYj4myeLOqzFqgwo3ypC82AqiCLVhupRj9psr0np8gB1qqZcL5YV
zSy0/FF0CFOZm7CIEIPO++bbBPjnzFd89+KYKzRr8Opo3SfnuvnF7B6JYnSAtIJcpLEa4iMiDVL6
qkkEQyz6VzKKTNLH5Fjp3Up4GU+xJGYOo24/VKUvbd5MGuPpk+SDTh0uK2UBsLn60czIie26MyKH
gH3wobJS3rZm8K+5qDlBLxvTmd+z4hj+Zrn8NYfJncDhkE1EeS84h1c5lFTNUnmJLMs12aXvGy3u
DkaqFk+A0cJTFS3xDQqvuv7noxqaLEGJIE9EemTz0mktyAKdLD3bnUiXdxDRAQWEyQYOmnvQ/NrL
gJtHembUd9uCLrIyJFOkNgf4e7sJzZEW0nGlwh0QF3x1qSCPGWnyz1fi+tPfvNCXQUzdMFgIqi5v
+BehRalfDbiNAzXaTenasyqQXgqE8q6Wo4ciI1dcLHSHfj7sh8+mAGgizIGvpWyYPNrMC0uge7mB
lblSepzDc3ZQ72bK+mB/j6ButnC9kutOmBgBIaHVPQGkyO6kZIQmHCBDpCNbWSaMj7j/6QDM/pty
9sHp8W6J6qIqSZrF+1QMPJnX///VHOWLBVpn8N0qEYfuzM3NzOvPWbJ88AJVqhwAmNhJyVJupqRW
0hgWFprprlq6ZGclNUFZWMbqmQ8lv/UfYsXxNApPIikKZxTl5bdPU5hxRfJwhNyHp9dwMV5Zzyjz
r2s//G086LviR3yj2fl1/1R+Mb4lZ2bnW8j+X4OrMktAkkR6jbTNUw49pT9oEaSqlu9J90WOEnuq
Twq1/c8/2QYY9u+BoGNbwNN4m9b6ul99s1igUhjQ2+Cqvn4sPBw98IUV/MY/R9n/8In0FdLGaW8Z
W2e+qFta2KWp5ZaaYNppFHCLKGPhmIE79aekWc6Zdb8Fw/31ZOtmtFq8MBfNzStsaN3XRJl1YHwZ
XaC4Pnqsxym9Lb6YN9qV6hBrOCGnbPxFCv4geP/8xZ4bfbPOdfI/kdwweobbTn0J4sGDMn5q958P
8+H3e/WU271SlZOkaft1HGqi9EQgatmRy0CWLDvRMSm9M+N9tMaRDKiipK6UQmuzbVIgU0m/iCbx
i4qrD6qDXeR0J93Rr2deZ+oIjnoG3/P+KCYjpaxfkYBRV2mqfjtHRV1DbwGGxA0u86vV77Pah4fo
TrMjFwLJmSf84AEphyiGqZu6qiraplgRxrOQ1yJaZzP7EhAzcnfaBdPz569xnXtvDx+gS0R5BguP
mbkNLiJjWpIkhGDVggiDb45S5zoLYiQRlwvyTKUOz5jOSO+3TYlqj6jq/JfIf2xWQ5fHQ9qhhPfW
3YyktWTTPx15hl0exntit9RHs35mE/vgKTF+ItSlQg6XchuzjNlsBpbRhchGj1FwbPJqp1U9IhzL
X2imyqzI+fy1fjBTJEBA7C+qLNK5v4VBGuaAoLRPIm+0B/yfC6e2eUZ3xhAxuT3nFSS9nyqywsTk
AgPHk8NoMy/7KAqDUad3u3NwQ0zuZBepvitgHZDuMfmlG9cH2gB+8Mze8oJSfDt98E1gVIX9VJXV
7SI0RmPE0YIsbetGNzgk72I3ONDd6stO+SX0zlrgrHP+s/E2kyeKYmUkJgs9+Ta90jxpn9vPsIUX
roXrgq/OfMb3Eczbx9vsnXQ6jRLK7hDmtLxKTveqrnlyclX1xj2thGdGe78yXo+miZt4idmUJzCn
afjJNJ+EvhMkd59Py3MjbOZJIvcRbYFW6A1Ve6+h36/G+enzIT6Yijqbo6KuFVaD+fh2i6RXu7c6
ylneWMlHCDy2Do6+6Fv382E+2EZ4Wa/Gkd+O0y/zIkhkupjyYeGjMfWEn7FLmpuO7NyhEIEd7t76
9TLqP2oM+N9V/f+/gYTXcvx/R9jvKv/2XDV9+xoivP79f5X8FfU/IHpyN+VyJqGf0om3/ir5K1io
6DQDEIb/VfFnOv6bIExd35BEk7OUA4C/WqO9/yr5q/+h6Rzopsq5zpWOxMU/IQhvgmdZI9XC5YZK
lEo2ybDWHeVVWAmuOiuAusv2etxAG2sc01+3R8tO/hQn7UrxgWLuYTPYqQdeM67OTdR1Ir7astYf
oBK/i6KpU2Iwt2fPHChyM7WdbKNF0naEYIR/lH8RRzggQc+6hG2W+L+Hg2hAfonXbmzWH7KHhJzH
6gIFZVXv6cfpH199+g8uV/L6R7x/or+H2Cy9Vq8k2IsMgYTSFW/DKzCWV6jGndxfToKNOudr60Fn
u5cxThSc+kw8/eETsrGY5poQgB359otKqhyts4fhZUgGv0bzDK725cL97vn+HsDc7MNyT4JHQP9l
d86E/nIHkM8Wbc0rEZIlO/D1TxPTJz90V+Y+9dbIPSDb5GuH2KtuC/uc7/tLV8r736OwKCj/SURO
bx84D8rKbIAN8nsGp74b3fTHGlEM3U6iYWzXO9nT6jnf7OT9Gvc2D4E7/yx/fv7VN/v6y7yCEc5C
pkRJEmYzr0pDn8eOFjmqQrc5z6uV/gxh6fNBPvq0MDNpEBJFxaR/6O2TUntEaUYyBpDh5Rg8Ssnv
z//8baD08hSvBtimJMQEWeCkMADBkE2rI16ji0M3RuSglrZnZ7rMUywbzqY5P3p7r8fdvD21Krka
NYwrZeR4BrR6LRBXpEafP9+5YTYrcx4FKYxmhonVyV6C6WaUMpQq8T+8B717jZtN1ZDlyEpRp9qQ
f3E72YHpM53VTVXDx8Mufp/NEm8CsXcDrhPn1S6eGYBWzenlu02Ubj3drm1aqQt7qA61rzuYc7iz
4uTSHeRR+/OXemZSbgnrlGRJ8qwPiwWGRsPvMJRnPpukfrSlkqkiiSSxf2kvxoCvnk9sYiMWKjA0
elbDOpP65svclckxl8id7XBDCo+wEumP1czfoaW44EZmZH703KLE0yl9Wc8WxleQ5UaIAgHucLOl
nqI0RyGuh9MvLE50t+SKDqgvM229EQyPZhoRhpM2O22Xi7YQ6ROoFFQ00hDAhM1Vi7VOt7cpGPlR
hHgBf8mNJSg4vUlXeibSL1v1NQdZ3M62zkl7A4sF8B9/v69aGbJvtQaEhpzSm2gWRDQWHwbMQQ7T
yFbalXrzjRaZ2FuWPEDfgHH3klS1j0FUdKoWRdiHamM+Bob+U2lzfwqhWdMWviC2rZFWKemhTzh3
soz22QYBPeX7ZtcGdXmcs3ABg0pnQF/jZVRGauhkJe2ugDjiCyOTDhY1LGdAwgwi09UT8RgHLX33
afxsmJRyh5WFTp+DS7G2ozMqk65oLvwR9cIhayxPCgQACyDd+/hmMXU7TgSvsSQq7gKoogBHjhxX
Ii3HVX1Q9rz6pzkkrduO+docMv5Y5iY4BdSY2qE9DAj7dwjrHhdNddJFPkXzcKVZgeL+SxVI4Fc9
V+S6hoQxd380HBTpgUJFMdSHf42qKY+REcrUKAuET9NeCIe7HuYe0iAVQePaC97SAG5GDy2oWTtG
2V4pErnzhA6rUsl/YRVy/a+m4honNoJkZ7St7+CkQPk01R+1DkqqKJGRd0Of/x+WFclTkpuEgHAI
N1vi0sqVFKQ821AYz51STbS1t/q5lbW5+a8bB6lLrvycJwQLL7HMq4XVj40E/dVkXyL2upL/SI6y
T/fxkTfkm8/RfvqjHdcTHCKF+/m2sS32vRt6sxnnAeTGPGDo1tW+rqbT2Wmy4Sdcn9+i1nNxEyG8
ecrNfhymU1fBeNPsrp1wC5D27aT7ukKTxoBjoElTfA/zN99//oQfBSZvht3sypTbky6DL2JDSLuE
2dJ5pq/a0i68zY/Jte4QB17Qj+Qsx8ldIxNMtC/PvWblg63zzY9Yz8RXXzjOpKTsSl4znRm12+9p
4LvIbpqLep8+Kl7vJ45ld39iv/rzTPeJnR5qpzphIkJaEuKSk3uVrdx8/mLWgOyzz7EJ2BIpsMSy
4b0UbCqVcZdEGEjEEKzvPh/ng5PJxDnBpAqprUXyTaCqNPqYpwGfHQFA112KoEY+H2Cb1GUOW/yb
cj+HE/VZY/OFYy0Z6tGE/an6s4u7qt+cRk/3suO59PH7yMXissdj0OzNfXCb7FQrzFqsIOUrtl8l
2Z2QaIvaGWMQ6f13YRDulVS1KN0q2ua7pIMEf80qNDv4Lt1AE9XceK/W5KwgnztZdgye0aw457sL
Pno4ygB8IfoZuNJupqiMVLsuJcC9i/pnLhXQASngsMw587HeT4fV4VRT1+icf60X8dcrodaUEFQ+
j4ceCV+EuzVIIiW+G47zc33Ax2B/7qt9sMcxJIBAauE6NnPb0hRNRwudx3w2Yb94hlf7hGSoN65k
R9yby7nNfN3G3q4ri5YmWkOUNQ9vmZuUf6kvlZlp6IlQ8uZuuG/9wAFhjjjyODt8OO9s3PnBK+U4
5PK+pg6YN5sVRidC0HXiQMO0Hcz2y4iIgL7AYdxXNivajdx/Hm7ykK+G3JyLWt5bUwj/0G6z52R+
yJt/fH1+++dvjqUGS2iwT71qG+2tZdxnWXfuM73fkalaSC9pHeMDlYU+pkOtiOW6aaRUSYLD4pdM
P1De9tmE8PuLAWOhG2HbIOFo6ZunUQBXLKEgKfbsq7f4eDi6nV2nl/qv5U6amRwoHN15X1cuHcFn
ltv6R29nowEmi4q9pZBb2lxWMzXnRkKjMMutuqBBidRHeEGC307cyj83K7YFhXUnVv4ezdgmh0sa
orqgYjT1dnQlZ77M/dSWsco5qKfQyX+eebgPvuHLrm9Z0nrhljYPN0sFtGZjUAheAj93Iy9OeJuS
nZzmfS+ee5Xb0QjSqEGZKgoES6O6tllmaE2naglk0S4u1tGmPQg2wjKY9+dnzHYT2Y61WV+91kYV
3eS0UdoI/snjUMYzbDx9Jof7jH3epv7dsbMdcTNHAWH3Kqa3ot0TItFsSlASsC0XjzJ4NVvnE+LV
CmDIC9wzX3F78Kwj089GoVvDdER+uXa+io3+vh8ssnFdEO6ba9wvaZO1S7gKTH2Db5Us/9Glyo3W
2wIN9Rfden8IuEjMCyuHi8XnP2obq25/0+ZtSFYgqWBouGscwj26ln16UD2OpjPb3IfDmLpM2oyj
ly3v7WE4QgPAI0tah9G81k99DNg8cZ/4nz/NtgJGPEFjPo1rJiVUi1rY5kzSl0aYIN9KTKfBqe7L
u7UGll62jujpw67zzw643Xa2A25KYDoSa9qCJsSsxzWBRR9D5KHEJirDIzv2zpVOtzHTy3A8mayo
ooED02a4v6+gotUcuvXqqXMHHdT6T8Wd9POX+S6zvA5GMXH9XqjBXoSAryOYfGlFvL+7mQtF+EM/
ipeKx20bzydbOeX+82RPuRPsimMBQvxCcdNr9e7zX/Bum+UXsFYQ2MiKtJ75m1CtL4YMbV8msu/N
LoRsj/TImthaAxrhHuTmmfE+2I3ejLeJ2SyojrgRkn5ZM2nLIThY+aEXT3gorFeU0hv3C4iIM4OK
7/cFi+4o06Tuz52Yt/12cYgD/acgQheQk9ITzac3S2fe9Z3xhBWCt/R4iQi57rRZ+0Ajqng9JEZ3
q2kCHMwk9rHcIGUjD3asiMJ1WM6dnSbjN2hA33qxquyxTr1Y5+Y3D6e46Z4kYbG70LqvphnSaQHG
QQ4pSgcLRGmD/I+vy3NoKzX7by5N3wKjFXAVqe/A5rh4jv7CGurQ6YCqVbW96ojI8PqIJrcxypNS
FdFRDsphj+usfB2CiMfXoB6B/hnL09wsultQn3bqsH2QygqJA9atUa9oyLvTq6EtA3fQDPpbY4FW
bk2vvgJp2g0J4vjBwuIvx2Ie/dFlOTbAMLR8L8rtlSnro232FYqTvHqKKcPg6zHMjpWbzw1qcdId
+8yqFKgGK6t3JRTOCGX8BojudQyYyhtFY3rCcsC6qkk77bIF1xLUWfBa7xeDm2pG+2QSWr8yOvQQ
TEzYsekabirAiuNCVfdtHN2WM0rEDFrJpSyH94Ey+1I3S47Qq/0urDDIODNn3k9UiyQNvQwUIfS1
3+3tlJH7LinKriVJTkrvILtq6qxZFDF01mI/eHWOr3Njvt/q3o65mabISGuGZUzVhwyP1sHhOnNc
bORODzG0kzPrYhtL0q3x5hHXy8Cr07KRhpFaC8NhOqRXdwoTQzUfTcvvZvPMsfH+dHo71GabEacF
aQJ9snYoxdfI+/2W5G5bk9EE+xrdzo15pwpfP/+E58bcbDWLqLaZsb5N8ah56TH2O24x50/Ej/aW
1xNlcyAmKSbR/AeMsPanjKzVan/245/PH+WDbfrt+9ucSlg+mFG0MMhaghR2gPUe1qqq4Rdu9XBu
XnwQwL0dbX2zryYGhtRB1K8TQ50ZbqGdYVfbGAGSd6dRaid6wH1UYsfArc8eEB+vAdIva+s3/pmb
OGbGdaGf+mp9Uu1ZpXlQutJ35g61yQ4PuXMr7n0gvj7p36NtVnkDfCkwSkbDiYddm9pK8RR8mVzp
Udyfe60fL7e/x9qsbmOmEzRYGEsQIMZH+VcZeVEc/Bm67hmd/uH/NGX+Hm6zugF/p3I3M1znaEBm
95kXcLKbJOz/V3X4/2GK0hJBbwTfbet5quYRreMm4yX0XZqak3i0Ju6IR/eqQOrgXJwGvOB9qMbH
Y2cmT6FLlOA3C1zQpVjARWYBdR19b+f5W4K/mtPqPSK2vJBqt9RrjDrAA1UKNgJCrN4hSfrZ4b2+
k9EE7uS51V3Y8HYqqcBKA19t0uMYpLcppGP4+tLObDu6qdusPPRxk2JVOk631jiartZmC0Ubg+Sv
YhqOGjX7ygS/luhP8KhOwlSr10uGWrgu2wlb8PQEBr60tUFN3AE+WV7W/CFRv5e0CgrrknxH93DX
arqnQwJRIxx0+sEmr8CGYiJKm2UUmYNuHfEruU3U/qAYVHosNb3LNWWPM8Ml7Gsv7bRTJFvfS7HH
/a3HQ6fT9i0+O9WYuUOiOlU4kHFE1t1lEw4AwRQ6lpkDRYdreFMtnKV1F0d7nBiNgwYK9QpkzLTD
Y8o8FIrqQpLUL2QTI7d0lIu9NoKuR7QoOVE7ivu+BkpqTcJ8E6PzvKRO8xPfoquuTxHd1NrsweBa
7GgQ7/pEHFdR7uAu8zgeaV4XXHjyotst0WwjQzZ2aqEfgK57uD/BdQ1WkwKz2qtA/VBnWaZfaPV8
02Ep46E2m/dI4tx+rWKhckc3SWErWStcBqUumZJXszKzSCI6uCAe0rUqhsVUgQEtlbJAzqGtyDqe
dX2x+Oa0lMdkra2la5VNnDUSLRTeKFdCG6YSF/PpcYSiOrd6W/Wj9XNEC/NYrhW8PiyEYwzX1Acq
Buy7B5summUMWSzvHtRY8sa1FtivVUGN8mA3kOFoBNHwJA0TpVCoImwTqSeWOVitebnQhRRZXHgF
0kE/5QYY5nItQaZrMTJJUpMv2tjRWqS0qFaaXfBVLvTTUt1DC3+GXgOTvwtotQ4xj+2Tm6HFhDjH
AlNZC5/JhCGyiCLaBh04OwjrApAWIYojs4gQlCt/MqP504vCTcha+4YbACj5mFZ4c8R2vI5LPKmo
uLZr7VWwyj/WWo0117psQYEW5+tfTW7e92vZtiyJGAMgv+wTv4u1tFvoy59eUDJXC7TqV9PjNIsB
iqviyDKvCjjow6aG01Xe/jDF5QpZ7nKkWdARgA5aY/8dRD3uC4C4y+TUMg16uJBSkH2dwHbkwBeK
MvIE/ZcJZakDozFpJf/YADJs9PCiOxrabOMi6HaWCNGgdeX4a1NNe/DfNhlXtwRHTRHSa1NyylZ6
SOPMpWBwSROsP2W52/QB5hytj3Wam/fSvhShJlu4Q7Fge0ywslm8zwZoXc1kOV0YXuI+caCH8FcR
CacYDFAL9K3WGmdGUp+VKBnlZGeETw3SUrW+Fjvju6X2fl/XSFAnUikTfubwD3bFmNqGKQRY1cyH
eCq8KJpPHf9jpeePlMupejdeoJpOSWVB7OLHQpivglBy1L63yTrdgMhyGuYg9m1ehH5TTCHWQZdW
St0Tw/ui4n9WsUOz5L2aAHei5D4aQLHxC6gLTEo78RjRZiW2ExujeQK6LnlGsnhqbO2lJIO6WjtD
/8WMrP3SydinEF+iiI6znln2HfmWk1K8giiC+LPbmXJ+myJU3UkxZnlTjhYQb6IpBAbffou1n6in
j7g22dP4RxSeUgTXWnxHvOU3cOqXgG6M/IsRG1joGfbQmxSgMWZA16vOIK3C3BGi3hfp3clXjqJQ
8yw/LFhwqbEC+tuHqEv8EqM17oR7/NW+NiNZbzFxVPPrUnO3akg5ZN87TKUHFUUzAOBZ5NQ2uTU1
QGf7VL/AONRHlutEAzTizPBNJWaUlXCD0Vide92gwIszpQ5zxRhIDVppO5BlpzGJOZJ4nxjkxHCj
VG9MvfL1sfjJl3KiBV4mmtOdVH2TSw3WmBnu02i8gEoOmTmPHNH6EtX5pQCXD8WMrZv4D6mjmyjL
tyQmXBMM/KyVgMv8NH3DBfYan6yRMnes7pMq6z19tHR0363oykVpnrpKjfcLxJw9pZYYrGaIn3eX
lwf6W60LBNXGdUqJF6pjICNQlCG1y3qMZUUi2SbYlV2LBSekIERBBB356g/xR0G9a8dtC890csw+
vUmqgl8KcQHufJO6iKL4nlIk3CnJktzrZTuCzG+b6wGmxlVexitKPIrya3Hsq4bvCtFE043cC0au
htyZ4b3j8Ilhh+b3MraS9Ad2ti7EGMma3ZdM0n+2/fygSsjyrbTdB8GCg1UT3ox1fT10/OMibAUn
sZRr4CMHQSsgRkM6i+fBj8zkcumai77X97CDarsSguvMMH7MYfA1D/ovPQYuuwzGhC1r+aEctBO3
yKsMaliQZ3+CMHPTFhWdcTPAPHcXLX9M9dCDew2VFnNKWcn2ck+XAfpi/Aj4C7UGmQKL56qytEPT
KyP0G+PXhDWGEywGdG7ooOikcXouugMNpSN48NmTM/4pcRQPrRTe80mBPoQh8NsZX57loirSk1GN
pyrBP1nXVhVhHMnMWZyHG07ZqIAIXMHd3quLdjCb7k8zCjgdKkcKXeEuwpkskwSQx7ghdXUlsJUG
B3yG9vog7xVB3kcz7gxLErhpmvrlNB5SfGfHFrRypNDrEZQnNYTQYsTJr1jGHyjqQdMO5hexl77F
XfIYjtauUatHcYG6LefN4xSD7RPD32ltfoVufzVK4oM8KccyWy6WIfmlQbUHxYSxGiZRv8dAf8ZO
CGuFZah2KB72Sc3/36eFa5aRW8kt1MoivknUusVrHCgTlB3y0vUxVATJrYtSc9QGH9FUghgp6+Kj
YCgXUBP63QCwB7MWLkFDeV/DJHyJI8rpVlJC6VDNZr4bjek06IWr1d1DFwY/g7r2kXbv01y9lYaq
3KFhR0fZYaNpyrdBZzy3bAi4FHpTGd1RxrmUpB6wQ3DJ3/2zFay7qMyuxhGzdNO6pCL4JFvJUW7L
QzolV1pBn5ts3adahcGyKd3Hkvmzn4dxN/bd17oQiAGYMcBmM3VvoSm2W2l4XM1R1BAkjBRKyUE2
6cNbtPZKyZib2OdgsynFhyDCt2QZLjM1ptssfcjS9Ns4y/68unHnM+ZsA81Rff47FMy7JmLJQfZ9
5vC+R7MO8Rx/IJtfFZGOqS4lmTzY3AAQqebiqYUme5it+fvUzvfVqIC60JxOX4HrOIu2QuLiukw0
kOCPIc9aTmtQ+ZjEjcNEgIwF82udiNMo/C7M5QtUn9GJ8c1Wlvm5l6dLcFM1KLMZ5mdiHQEw/hLF
6WjBJIaCAfYrzWAaKxCao/EE2OvIgjhOJjDBwFio4lZslKvjxwAQiN1b/Yn79++BbWln5hB5S4WD
qV5OdLFdqGMv7Ml5ecC0nQYHi50kwJtVm/kCMohtRtNe1/OHLJEghUf9CZ+LS6PMfQ10VWr8ySdO
pk6r7rHs2ceDwF2gVgZMO2QSLybeYP1PqTYeTYCKUUhLVqWLbFqK8KjBjOLaNh+HSbmwxvIyAkGe
jMZ3jdM3rZXf8SAJWNxovwNxxlom+T4G3HYSiXyZUQoPyojDklzEl+UaJVhC8aXuUzvSzRshXwXM
cYrfopbt625s3ZwZ3fQ6fmUEPlgByIfAgHbTxBnOrFWG7mTsHxMOFQELlWaEFWpNt80Q3cDz/V70
2YNqNpCrU4Tsc3WSs9TNRcXJYv0UdiDuJxn7uiwzvwHZhmReB36o4QVYSE8cJmggJQY1c+2ROnS3
0zpaWpZk3LXTfKkXyb3R4vIaVbo/qblXxs0j5psxjtz1zQIlczcs+R1bPUAlnO9iTGSxFXCgPJzm
WvDNwbwWTfEgaUtCLYigkBOnwtNwAL+Bq0EEMlshvF2GYI+L3FeuAj9nLaY5T/LSouUmVu5D4OyR
2T11hvVEBd2R6n4HyusEIPK6q+Xv6qgNtmJmCedX9BUOWA7WkieKS8GvRbInvULj1Rx4tTANTqoT
N0zFqRbiH8B/DqOoXCt6/9wkWmGzzgrApErn5Oi8dvGEobeW/YnmMPbxnvqKu5rX4GyTsFeoRc+2
HtC6hsMXx+vAz52qEWgxrxzEaUjD+ix8oyXSlrr2qi4WGPOVXwvCt1iNviVFyrSSfscpFhOD2d2q
dJhn5FaxMse7HkpdoGZHLOQtmvnqwIPwA0ezGms6/2rdKaS2vIJtQU9eaXrYq/jVoDwOpfZ9lsZ7
sv0470Yw9WvtiW5ElKBgHrCEVpEnBPl9DjDmJAbSb5nPuKMfDp+R7EJqKdhVlgHNq0yTlsAzaIov
2PnQnG7W+FhYeNPZYjxc6fg/4JE5R3tBMG+ldML4sOJmq1ZtvpKjfqZBXXiVSIDUFqzWVJ8WjDGj
5iJPim9z2MtwS+uZ6bzgfx4lBTQt/nGaTaprLaa/vI2deVFZZ/R6hfGfTKuf2DWfIN5cLmU0sTsY
l6KZeFJP01CSxHdyHH6HEONnNFk4Rt14Qw4ocJT7y1QTOKJy8yGVFVDiUYIvtdlHvt7jBcrGfNcb
pR/X5gXIwhtDiiPEudVNGES+FU2BncQEmAXMB4JPX8+CGayocCu23YmmVFR2Yhj/0HKm4lRl1V2b
vthLimscNS3fIU5yyKj1nVYB7Vem68ha1P1owrSPtHFh6yNIFTsEIcNo3stR/VXB7A9SR6cBGlq0
It6JPd+4T1aXoKzBkAknzBFa2cSdm5ZEXx6Hi1Atca1evg7hchOqRu8qgnmvVNmjyhGSTuI+Hs2L
JKvvQFHddRbzMi9uoindCzEku8GydposzA7soR+zSrAaQ93aYe5wq2A2GuIAW+v9nTGYp0pt96IZ
PHeDyVGpQL4BbLPDSfog9dJtAnYEuqDpQDk5ZsWLzUrlSznnyFJFF32Zfsm0zq8iA++bCge+1DC+
m1J9A8USoyojvm6gH7qSNK791iPeSXFg17027cBHHdkmL4q29Iy5/1IE6texkrrdbMgECgpAW3Oy
xB3krx9qKV2NVvRDDYEIar3PjmpHC0Z266VPrD28KxV7adLbAXMSvsbMx42uTQWPqWw6DF3jq9l0
MSzpTVGtnJbGo1Ad71pLPeB4jb2ZgiqB4BGjjfZJSsvbTBiw2iIalPvxGEkFNPvuYu6iQ6t1dxkc
6R2KpoJof6YXQGBVZYt8EbRcowzTp+xwW1tYaiml24XKIQwXHSqjdtOM6VVsQryMzIssrS/MQTzo
nKC7ecIkMFny75bR3nE7Xx2EMA62gtJPKyjQqiq4w2B5va48m6H2BD9KcKbeuhNCqWY1hn6Z4fk3
rfkElcuKTessex5W23YpVgfNJAMyWBIG7BVOGmNj/MnwU9EF9QY3qh8tdTi7DRqqlFKBT+aC0XxG
kI1reBLcLT2ubxEgcreeqb9NRgnpt6RdcGrU3xSjDlm5Mh7l4QnYUX1BlJVdBFmtrliTyBWwWtwF
tfqzz9v+MluG1g7n9lj2Zf1VSmIIWWsNzWDJuwtlNSQOdD5OuJpoYfsbf/KHZuln6P8xl78pkK8w
DAgxIcrHnRBRsEvX0p20FvEslTQLTFZWWl/APVprfWVQX7Vr9U8Ri8MiN79EyoJT2t4FhSycTPyX
f9Yyd199rSTSQMiJs1YXo7XOCPF8htlv3Wuc1BGlSDPoThGlyYESJYyY6kz6/IPShwwtGXoBmnQa
gjYZ7YYMD7aqoKja4leCMMH6JRdnijjSB1lzhS4DiuRrtUrWNq0yVj3oOCDRcD/ai9deaRcatB5z
ZQhc6Lv+q7lTaLSip14782zvWv1WLbNhKLSBappEF+OmZDWrUlUYxF0MLNrhaW2pyBDejofmfI/D
B5nsN2NtMtmdQb/kYDHWTFNFf5U55e+1L4gWpN10h1GnO8ke3fznHnH9Pq87utZHRDQH6sLURDpn
NqWrMCrGGVePmXpjfoWHb2ujLTngQZ3trEc4ck7+9HlR4oOS3JsBN2WsxFA6CcMmvNq84aLwch8N
wSE7GmdqHy9cqc2DaXRWIX0HRWfRyvG2gJVPRQF8dpJt8wGakl95RbFD03GJYNYp9uqXnv6GxsZH
ddf8qL3qsj3J5yRDH1SWNJViCEpxhXbRl+n1qoY2hLKymFUv01gxOdW31jcPRBi28iM520v8UekF
idoqvF/1gcZLPe/VWE1opkFTamtPjvJ1xTSIh8UG20aff+icmzUffMM3g20mDbzZJuo7Bhu85oCx
3V6h0Qgm0f4fTxWGoc+RNhwKSvpmbxFCI1HAHEpUb7EL3eMTeRD8821T7xRyDGFIVK1IWZmWpm73
MJwui6hPFpJY33Eyc1kFa9U9BgnMYgfK73GH8Ni/P3+6j7Y1hl17qWg1p918s61lJLgwE6SrSb2c
vmLo5dTH4svwUz+I1+JzdKfYnf+f7J3HktzYkqZf5VrvUQYtFr0BEDp1kkmxgZFJElprPH1/yGI3
M5FxA10zqzGbRdk1I+uWxzk4wo/7L4L76KNytxL3THvV4KgxTFANkiiri4YnxCrYwS3wrRnnWDu4
oDipo1xbu24nfrKuLkd7j2+yCKHOK5M7QlSW5Fwlr/VkKizRCSt7eBZuzSO9azDagtN9ol674Z99
6WKPDFSNfvK6ms+80d8cBPwA3ZCRYQerDeB+XsyvdgaSpqh0RtbklDowbUwPZzPRy4N8j4gDMqoh
WALaHdwoz7G3MfSywwcG7UYarTNSFUWI3i5OXNobytwnb6MUaxHf3YmLiItRlX1VFalORHWnba/Z
HHCRcdd1OLk3EVEdNEt3a/v+/VS+GebyItYpggsTElBO1nwS09sea86ViZzX/NuP9TbCovWP4YNR
acrLsJoDUuLct1i0AmJcO1vOzh9Hy6z5zSZ8ORNerQrqp5EilgSKKX6YwXUwPSg9xjTSPlS+XR7U
uVDsNhEShirD8F3c7H+YZhp2ZU4VYvBSzSyztJS/ldEYu/HMQLsc811axvKAJ4POGQseboT8dkH6
CcLU3nytB9HXSqU2mt+F+Vpe9i5leQmC6K05cxOgyrwNEqrqEIz9NDo8Y8seojbuQ+yxcCM8hI5x
L39ubvRnXbbV/W89q/8vSvEfIBlefel3qhSP38Ks+ddTmD3/5H+/ZT/+1QQ//7XDbvzbjzD7Wb/W
q3j5T/0tWAEO4i9Ytihwwjwki4YQ9N+KFfNfqTo6Z0hKcxcAnGYt/ZaskJS/XuQqSO9fJJk0ltFv
yQpJ/gt8Nf+/Gb5uoI34jyQrFukLohgz+BSWC5JhIO+lJReKnlvSRUIVuRlAQ8hSn5o8d3l/OrU5
nELB3zfVUzGqvLwxVRHyXQ8C8dU83v19xvyLHspdzgzW//kfi+v490+YR4R4hiYhePV2NaeN4UcW
tVPXvO6u4s0H6gCB+6zeCtej+1Fzqp3lyjvpy0rUt/n376iIsEKBBv8L4+Ft1EjtKAygpevON4e8
UUAYImH8gm3GWXg1c3t7Fv0OB+eMdpyJV8gLSvbVsTc0Fi4Z5hi5vY+zhR/dNlXrSIK4VWNENJU1
wcW3x9D7cIujr/X0AgcOwo0FRUeqRHlnK/5aJrUWZXEOTb2u0dchikGu2EEmt5rZCmkNvPX2uHs/
mMUlH8sxKCCfT5XT6hRh6zU8kkwKxHFWbS4vi/OhDPIV3i6zS8zbVaFHNX2TZMLmIcy3Uh2c1Kmh
6CYf8S26HGleX38u3N+DIgAnAw8UssK3kajmGlk6Lwh1N1O9un2/Dfb/i+ft29ThfZzF5EWDEE+0
ZZDtJnGIgwKvLnUbq3Ax8mLbK/mHpvM2Xiju/WnYKCCxc/NeL8LNpCvO5RGfP2sM0dB1JO2Q0puX
06s94EGINIq5w++BtZfc+rrZG9ezlkh2j/3oWrSzGxwWE5cxqCgOlrfRqgiFq7iSIjfO7/AN42Wm
HuIrXN5jIL0bmqXbNXrw4j3ze65fhZy/xasB4kNOObwk5IwUtXAJ3FDEtZV767o8YG5FrcQ9tSsJ
x7+Z1T/jXMyqmMhmGEBMZiEpW3NwkMZxkpOxUzZaS8C1eT27bl+NcXGyNEg6UGElXASlRtmbh/jl
bagdVhbL2zf8+7lc7I84kT1a7MQRj8ht/a2aMoDGlj7Gt2s8l7UxLfZIUDaGZs5LRTz6e2mPKuB2
flavlUbOhwHyaqKrCvlj/vtXy6PTfGrm4suXmtlI8Q4jOjLstTAvFZZ3RwucFprUkLFQynsbJx1y
OQ8M4gSd8lVQfxqNDimi3RiF+ECv72gp8WkohEMfIiqZfOma6OTl3lejLvaN4DnsUwdnC9BZ8dbC
O2r2gBhp9cepK5e605vlyQ+MO1miNWzUuxoRm4luRCqoWN7gHSfqTkC7mVL8ypI4ezhDvST3QcID
OcfFuDByaj1cldzwqd10H2RkWR6lfbAtNvTBSzB5uA9cxdvsOv5+OfLLYbyc0Vlx0ELS8SX5ehtZ
QrkE+yBmdJTvkciwc3Ct0Rhto3HYIgiOIWbwvUgit+1+Rvgq6JCUvSTeBR6W5Ik4fBe6YasVFGra
aqfn1PERjqOJJI26U4DrEdTn0MdIFeRDEcuHfPjuteZVmBZXcpTfaV3MoV08N2XmGH7jyI1ky017
6kwYmfKToADz63s3SpAS0stDUInXpudteJHvsSR1S4y2AkWxSxNGh97dG0ZwXYugtHwBHBV6hton
H5v11M8O+sg+y2E798LB15BWbMe9FKt8zqthtvoRrQ+m1e6UuGPGC7syhUcacx+CAZeAQHfTiBd4
N2HbsErafPs8/fs0ePUBXrQDXm0d7OaFjkURYY1Jw0a8E/1jNyVbo6idXv+CueutHCUuqpH/J7eI
PBMaEdc0SFGXyWk9dVKAdyhp4oC2JkDu3pbvqo3koAX/03fxwb681uazZrHUZlA8IUHgz4zKt0sN
y56u6XFXA7AZAiTwbRWcH8ZpkfVB6SA20+q4HHChrPEyt4aOqK3O2QN0fHlRQpLUM6MnorwTblsd
rLatj3YPBhMk6OcYHV/vStqhfNmB6wFlZmviPv8B8nXjbdZkvM9kK29+y+IGzUyIFhEgVndUWlv1
wLHEK8Xh8xFUTHIRhsX2YfFBxYReTpjoZHjy0xhTcSxXaynyuU9I3fS/Q8x//2qxJr40M5oJoe6A
tTvgMK49NOq0o7pPrpXD5c+3KIH99+f7E22R5yCxI2jBHE3cdRRR00350/9Yuqbt2fWt8GX1Yj5z
CvOJ/sRbfCKMHJI2qIhnksVxhIjucIodZFeerK8yCnVoox5i/MNWlul8uL/bF6/CLvbFUPhqVFKm
cqcGL/iAs66CBebVAPOzHXZGl2dVPrtMNJPeGrkjT/PFrCZSU+UhFCa33lxrz91WOpSnuWzb3+T3
6S7b4/yQfiw24Q77KDf/URyza/nh8m9Qzg55PglQTdZmnurbdRToVt3gpcGQeV4Jwakqv6At7Fhp
jKcKT9QovuXBctTygy7uxAk4Z/MrkcZ9Qpdbx/DGNDZl3x66WnxoAtxqgwi/aXAmZeu0WbkJeIlG
vgRqX9lZRWKPoEBK6AlBmZEzdw+NJvD3zU5sADiH3QGUnXt5hPM3e/dN0eTkvCNFpyj+doDxXNOM
aTa4NTB/AMltf+rLNaXbcwkyCOQ/URbbsZMa/MoUM3L1++qgnfwNVGl73BY38xG2Vt5cCDr+3o6v
oi0+WthVhThmjEkvn7r+SUtTp8dTWK5gmrRYoOmmLeR75nhXRemWXvixkAGRxoo9BAB1ZUxmm2+G
3++jyNr5gL0j/esUHUQ62H2BZHbgubL6WUzW5BAXPdf3P3yxr7vGH5M85IdXFEQA+8wJqnVdH/qM
ZuTaK2LhM/A+2mI7yxBpMejjo7QaACAEZLIfw2O8767ovG71w0xIriZbxDfVNcGZUwVaS/rPvdZm
UX6Rnp1Gp+udUg4WOFLuMWDvK2R2IKq0DwSndtur6ejdzuo8fATnH694VFk14Bg6+/q9znqnB1bS
1rE7GbPfZ+r4uCOL4bgS5syaRwoXFwAkjtDwNJZSZEYh6DlF4oRXWnNANBGLbsQflOMMu7XXZSfe
b2Tan9wKDGxWPluWTVSOKWnGuLpt8ohhu6Mkn/h1KzfA+8zobZDFApWzIbEEnRywD9qHZuT1kVSb
NP6KFoUTV9rO5AT5p1+LiPTokUOhQmsuc4VGhbnuS0TEg9JFpRVxO9Eu1W7lGKQg/O4gJMNUqeYj
SjLbbixeNqKvyMNY462WqVhqdeYx65rHIo33RqocRpBHSGM5GlyxDrK1yCPLH2jmNcl12X5IFPgk
PLY8vBAwC7xWmul+KkBXJRbgMQxz0FDFj9KfFJ5oM66sRGjDx1u02efVp6n8pUcfpvzDKNxAAcBi
W5hdzIDiG1urxHveQyDV+6GmT62KpBlMnEzur2tVBObXO3L+qDYqTQ4wXyYJ8UBTf8jwJLUg4pi7
MTPxM/zZi2jjeMXO7xFOxHRDSH4VgEcRxzqpVgyBxjrVI2QFCc88LGJ8iBf4e2cJVgepBIGy25ty
6UayvhOtrzQD7Tpu3d58AACD1N63afiYgQgGwLPD6/yXlU8fMKM6epngjNL3SpWOkQ9OOcmurdj7
4aVwK4p8M4ZQrTqEOgJx51nTvmF12wC2v7c6b7aQU8m7UwAFIgPvJgIahbV0GOvUnSb9yURUNR/g
EOJlcHnFncnmWAl/i3wgCCG95ASvckdfprfXCSTAxWckpBFBw+3cRA0Hliz3lXhaOwXPbSo0hTiM
Zn8lY5n8U4RsqrHhTT0/rLRy3GAkOIbaNpTUTaGyDoZxLWF9n9Zw8smUAdHckHG1WZQnGjSUPMAF
PONza5eiCSmm8SYUHqImdEMPGBp0f68JYNeVmCVqRzgpbVbsRiV29ewZKzywVtrKvM8x32Yi82+i
iCai1MZDc/Gb8tJLcbhi2vv2qhBAcE+f4uamRoHVBIIt67+G8uPlL32mpvA6JCLEb5MfD/u8lOpN
5OLE4xoWWj2ldoD3upe5fOvpecpvcxnoBTaleRvCVMidqNp3zX0ejacK6LYpxZtaS4+SghgMUr+l
/8mMuTbL0YHg7Vq4AdLTJXXDftj/MaHEKeKfKbbGpyJ5kDs0N3r1OCn+KfEEzLwOqlHsQ+u2KYDu
0LW3hgoti2/qGDzWpoa7Yw1IrrI7Q0Q5tNqEXnrKK3lLnelotCDzAXRGRfNJVVEbwiHVS6v7QEw+
CDOer32kIOYooYH/xrgrYh6WBReuZjpKlu4CEQmU0AMAnyO1ugl6zBY81aFuvsuxyMZpdOXAPXfc
/vnalKLfTr2Rwi+rMJFxe+DHAdPtZyvvh/MRSGzxbKPA/y63yPxQLjPWExa/TtRdBdHa3bQws5sz
qHn9/AmxKMS2E4YnQF/nyoS5C3ZAsXn94ckdH8F+kjY1EMlOsp18Fdy1mvP7JyCh0SCCa46BIe5s
b+dvCOWh7ufHERbFjho+NrTyPe2nKn27vEdW4hiLLZLFSmriHs5hON5oY2ArPZKmbbmlebK/HAm6
8ZkTYG4FYn5j0VZdjgm4PkcReHwXErY7+CLG3cIug/7hD/ju1c3nUGiuVF/emGXtVvXPHGR5YFB0
BKzUe599ZFcpV8jqbIFunmr1cyoI0CJGB3leR6SyN6lUl/PGKeN0BzXZlZqTpD/HUeGmqLYECfWO
TNtOtAPThPdCuaW8e/TD+1bTbK/B+rScNlnhO9n8lNPyq9wq3VbIXc0X3bb9PhWZDZLSGeCmCX7t
ykPhZsoPVYDqB+cI2aitBDVwMlO3DP1tOXgbScPOWH4MjU+K8dwKnwcDqPJjJ42HwUKFEHdB35Rs
S6o2Ach9K8OlsShvfOqIIrBvZXgMki8zGWCkR9bSYBwawykUayOKuOHq9WZSAeFAkQyTbm/ARLaT
ToYJ7ddOzp+q1q/ODxylmJ4LRYDI4e9wwgU3IW09Db49HPdpbJ5yGSvIMMcMOdqq0xdqdJu+6G+G
htwZN3EAcQ4cybAIXR/gru8lyBFrGwx3b0SMxAtVdYG2bKe6dYwhuCtkBT6YdF2ZObI3ORQiIdvE
QfgRENNd0ni3RQlD+HOd45KlPTRRs/HBUbRG5mijjmKKYI/wmSsLAkYNX9FXt6rk4/GDHWOCOUgT
Hf0egYNoq6j1bmCWsoE8Y/DaY2D8SOpPCBeVNnYirpZOny8v4XNHzqsFvNwsQtpLHUazsVtrn8fs
G1S4y//9swfO6wCLU7Nt/V6xQgIYrY2qhY4LLgjqO8WtnRQMO87DWx3Hi8dZmX02yFkTDDn3yHgd
f/GOxzw+SLyB+FZ2W5t3foeQXbtSHTwDRpgvhv85BpYvGROYv4VPM84GPt0QsYYQobmoZDtiIdt6
CEWhOUjNg0paJvnxLq0+DobnqNzVVrYdoBYbwtq8z+Na5iaoFc6WJzzm/j65XqWEfdf3Q1nzkxLt
p1Df6sEhjaJdmvpuCHsoLdyo+OWpx5wDsglX5uMFk3gp+GLS21KXEs1CQzYY5H0zYRdsljeJ0jt+
Od4XUBuhw3PmsEdShFWqyhWbzBUB8rfQDHspP1Rhd9dZ6k70pxvoIBt+t60E5AjIRFclMjplcMiy
yknLyPWH8Fj1OtwT4LSDtYVFtm1Uw0nbHkr3d8iUgvokpuQ18MATtdlB3YSbcy1Dvbq82M9tJvpM
9DmxcpnNXN7ecL1UhnHeVOBP8006w1GD9v8uwnK75lHsc4ETQUG1oEhG/vl+eQzn9gvYSJCmuomn
4rINmEhyn2E4SCUqR6ZFMO1EL8js8pWBnOkfKPKrOEtwoqIFZg7Hdi4IT7kNpfAbcimtagcYRR67
fcE7yy0xMKEhJmZ06Irr5mN71VB8++dAEX4Jg+XXAAid3XzeFN5bIYuxqqGToUip24XfoArtw4YK
rb6S3p0f86tIy+Qr0schKHg2jUdEC/IddyPcFHXH4bCvvhepzQtYccx99lQ/61fNxrO5Cr56XAWR
ffkrnz2xaGUYBh65IrZ6i6Uq63VdDHUeAzpANtjc+Sftasb5Vnuav9fe7fQ0qzFnO+vHSmDz/blE
bjub+Um0RkGyvJ3tWsM+Ig4IrH+0SF5+1ZQMhQcywhHar9P9QlLQFTHGalGxSO21HFR9IYEsjqZZ
ad80ZwoMHgPzHn51LqoFCaret9wHrbzRinjfUCBpvc+6hZpDtRPKD4Cx7Ni/bczvUl/ZOrL/GsQo
yahtrQh3c2rkYTwxRGCkm+wYxhliRPGmSGSnKK4tqcVC3aqP5Irgp54kCWF5obOntjomtWiLckEB
oT55XnLq/HHTy9NmClTbUuDkyP5RQNPIK3wcHxo6018ULfvQ9IPd92hyNzsVjeAwLj/Jcn43dPmx
K/Qj1Qv8Wk49TqEZfCF1nFCEUXaoArpQjA8gSo3wWcVygXyw2EpNjlBLZNPPsqUBJHeDFLauIQJY
3g7e0Ui9oypCgNCj6zIRPg65f6NoqWsJsN5V75dIlSnCKh6jjl3kV/ceqg5KVep7SYpPplkdgnEE
KoOUxxQa37Qyu8vE8kdDx4QmQvNBi+WfU2/9gjh/8CKGnJTtyasHR5UBa2AhfoteIJzZ5KdVopMW
GC5eFyeJuZPNOzVPgR8NpILIcUS/KuRn/FGlk4PQKH/cDSWyeLptQSmLplM2/Jj87xpcQGGa7NEk
pWavDRKyRA0aPMKpgR1oNPnGj2JmutmQ4MPJLrdmFdqKcudLt30QozhSHUyLJkPawhrlzVdMBwOy
tmQUN4EcnXzzyY+RVFYo2GOQIeN5r4ZuoH0cSyj/wXPYZSgPIXguKXcxlOxcazbI3NpqfGcVwB+k
n3rbH/oWsYa8B44bQZe2HNpWPNsDjE30OwHBo1GHzK5uKo90uPMMLGG1hyJrt1Nu3eep+SMld6ww
jbCkKz9Eoiwkm0LCKS940g0/Kx3hshoJEn/bNL/UiGZNn3wNkdCydSW6SVl+gDh6605Uo2tPrllA
pvngR+IuzIBVTlJ6JUvTTi/hsA1Xao6AZli6sSh8l5vk2GneNponrcnyvZ5ON2nbXdWS7tBqt2WE
edIpQvCEy1oVP1epRJ3v15RSWmuOPbl30z6M0smDTCl3jyJruRl7N+NNE6K2UnO9wwTcFbJ+SHhV
+JPhdsEHpXxQUmgsJnIP3Re8VBBW8jdmcBWbxa4oQRhRi4yrzwZVuG6IDkNkOaW2i5Vs02WSm+Fv
gm5IPJyGrHQSBSUU+I1W2uwQSbOzEcuwqnfCsLOTwtzKMmilqnOEWLD16UfENeUbT6pxbaSnCGIm
vgn4tLQHz+uP4xhtBkuzjfBeHp/U9mmk4Fwp4TZNTRt5MlcfZFvJLCcwbgB8u8h/7v3qMR+8UzCV
G6+qt3jN27n0cQr3Ayzf0mAeo2cJrnOIhoMCn5kXRM4ZYVTgRjBnm0Y3MnB41iS70h+UIL8XEvxU
4l8TRZEMI6CAelxRG26hWw9NU7o+qBJzNDdd862Ry41vHKXyZxIl1Ggy7Ng45ZT71vgGOTqdnkmX
NqfG26dg0ktX7WXb1wUnjQNX856NadcbH6rqxvc1KqWxKxlPolEg2oQ0yjhQIPVc9MUqqDqihKgj
XcKq47GXPvcKEP6us31YJkL6IOcI5IstW/eTmJ2KvrNF6UHMvxTyFcJpaKiGbF7zIDef6RfgINLZ
4/gUj49T8Cy0V3r3OOoF+maDGyb+duJijboPHStQVnaygXJBxNf/rGH1GyGiOnmxm2r7ARKrqN1K
On+ikqCSmjde/+CjY1TPlIn6Nq4U1yqKrS5+EYL0VE6hjYv8oQHdDSHeMu8CBfWiRIF4ykKfnrFD
f6rEwrbA6Bg5ZOsmPE0+Hh5GcFsL4KRZc23+q8Yd3pNZAlpypCfyMQgf+4iEjnwR5P5nOWx3QTGB
+6tsU/2BvkvQeFddJtiTEa8kYWe6d4rCywXWFjkrbZ9F6lNZcTgBkk3oV88esOkmPvov7sv57Zqn
9ZnG2dtYi+SnoTVetSmxePHqL+qGpht80spd+6XZ6NtqV5tb9PbWStVnqkHc8vS0aJTQlVl68cWR
LEZa2LM4E/SlutzRA2T0lA+BFK88uc5kzq8jLb1OyqkcUCwgkh4fJ65YQ4FJ/3ElfTpTcKJ5T81d
RGvTsszFF/NHQdaCHhYKBNDQUfbWzfPk5B/au3WfxrOrQ6a1RF6Mbba8fNX6OipgZhYmrkaVsDuU
Dv3AjbaTNtX12lc6U93Hg/hPqEVWFgVDEXUFoahx2UOOXEX4UAiqm8TcV8JKHn6uXUJ5HPIlFB9A
5ss+Z6ijAKYpBkWPDXCwWXy92bfPkNtIZsh6vU3y90b7RwSY/+f8VtlJF/xW2++UZWG1hM14+PGf
/zE71fwmrxjqXxKNIVSlmVkRTwjW6N92q4Kp/sVFBL8QL4UXiiF/9Zu8Iit/UZbWVSjc8xMaD5o/
5BXrL/RCeVRD7abhrir/xG513iCv8n9VhSCOLwsePsSgg7+oRyGt1pedFQL4RJMpnlQ7FYuN2X56
NRl3f//3XtNTFqfOuyiLAogp5pIVxFG8HQSaJa6/m3BX86eHy1GWHeC/w1iUdHm/Qgpfwv68tkLU
L0IqQB4db4f0pkkV0ZY/TM7wVN8GGy2y18+FRZVjDkosYH/wfubO1+IFRz1PirWwjrcVeN4gA0tb
lZvLA1s8Et+FWBwHciuhs4d861apYWYWMQqbMfhSJGYqUCbio6rfXw64NqZ51bx6Fcp9mGW6Nwck
GYbqy3vt9nKEBbN29gp+O23zknkVApn7wKg1QtBxj3E+6j96RyVw/VO2FW78K++xp2zcOekVKq3H
ZNPv1RuMki7/iOUl/O5HLCADIxZ6atbz7cqNuUvuAkc7QbTn1t/MJCZpI/SzX9DK11wWG/6OKrPv
2dozd2wxu3lD+8UviYqhiYyOplt19kwrzncekGGFtlN7iBhx/yPclv98J0LMUXESmEnUQCXeTnvn
eSrkn44Ri+kVgLSPYkElMM836HitGHrMw1gcLQYcFRMXCpxp1GWDMFUM3NTqNt4Gxl5qT7n1LcpX
dvyZc+VNiMW5whwGgZw1nCsi3smNskuFX1GcXpnWl8sr5ewOfDWWxSa3utyoRoVPlrb616pK3baU
9uioIX2b86RWyr3ir3nZn92Er2Iudv0Q+JZnzYOLRxml1zsMhd3Lo1qLsFiIWlSLqRQzqrFu7DL8
moQrOeBagMUm96iHWJnOELrhk9DfoGy4toMXmdLfe0kHLWVJJjfsEuoR5pKh+irredjqx/amxVUW
9ZHUodd/bWB9YktOc6PxxAnsNVvrs+v7Veh5zbw6wSBh95MyEZoKPCBuZOKyqvs6RpJiX/5M548p
HYnw2QSPQ2PxndJMFwW1GmGSCMiuxYIDOqeTET6wYNlMz3LyQ1EEnIrvLIapUuPxk9QRynhjIge9
8lsWGffvCf/zWxaf1EzTYaSDFG8lHsBH7nLgfojzilir+bdrtejzU/wn2OJ8NkiCJ1UgmIrqo0UF
BHlyG3/MlVW0FmbxJTtjsISiZn4bK3FwDnKqFGdXKp2X5+7cbpi7T4aKqMMsWfN2wYwowxbS2LPd
+vou6qhqqunKgXjunHodYvF1ZLnQDa0gRFDvZWr4wN1OJQ2mzuMBTo9tyP/hM+9lPbyOuPhETRcG
+tDwiSzjeyvQka7uQ3FlVOc2OYoAcEd0itSgJt5OXF9qyC7yytuKXTcg9R4ekkAd7EqjQ19EH6wA
sNHlT3XuYnkdcf6Ur/Z2grabX+VEjAXR1ihHRYQLb7Lk7nKcs0vi1cgWSwIog5cqPnESszzkerSv
/TVL0HOL+/VQFktiyk3Y8TEfyIsakLIGIoVfGtb35YGsRVksAz9oW/TOWHhR1KIpWNlj+WUyrZXP
snyDz6tthuzM8DJDxRBpMV+yJ1lxK2fJFl13HJ09EA0iqrvwu4rHEB3rCaMp2UTiL1bvcy9ceSm/
HyRZDA9l04BmLwEwfLsquhjqXlIm6dbHsMHxK5x18C7q7htRR974n07oHIvkEI0CEf/TRaLGSVFo
lQfdzQ842inoK+oHAJ8rJ9/79UcU5FnRlWZmKWy8HVFWFaGJ1UO6DQXJHiVE56ZwGFeG8u7+QsUK
OVFJsVRuMN5li/NVVgIhNErwbeHTbP7igVSkRr0VNunVbMw57HrBLXZrl8dybMuoixlM6m5I/RyB
xQDdnuKryb14+ROtBFj2bK0IoD/Sv+Z2pC4jltNBw4pjJcYShE5J5s3caYsHemK2ShcXzN0sH0ce
6JaO4IgHcats+tPa02R50C6DyW+XQ2+GkSTQfQEw8KQrXzMK8J61NyJUA9doK8uq07uBLQ71dByr
NvP5PD1+zokTP1S3+JH1tkk3KT5qx9lKTVHcy59suYOXA5w/6atzfeamJlbe0MboP07xrdJ/G+KV
Z8/aan9pub6K0YiBNwwZ5dt6MxsW13ZxR6uGWiGtLir3tNaQNxL+MRvk3YQuDnq9FwPYQYzNjLX7
hjaTDVjrVlSTKzPoNmEo3+GM5maacdV5CAeE7Y1RmDeqX2duYLWnykDdPPFi5JODr4jN32Sdjhxn
uXLirE7P4sgxa7Po5Zif+dRsswMecpvENe/Q+t5qR4RKnOx6jS+yvMyXH31x/Ah+WhpGNR8/bWaX
BVDPbt/J49aUps3l5bW6qBdnjmwUSogfjon0cN/Q0wt/1lL1GGEdgIKu6ijjuPcl48qI0pM3RKe0
bG+CMHoKfH1tmlcOJ30B+4x0ENDN8HJuAMCOvpT3OG5tsOLrbO+zeoW370fpx+XRL5PPxTwvmWit
0ARTMCvamj3K82qkfDJUzEhK2DJyKruF6G2RWNtfDvpSLXldZlhGXZxZSSlXnt4w0OzKsrHXPKbX
KIE81oNtnZJtnnNc4lnxRF/Qbr52/qHZzZJ45k15yte+/hzq0k9ZHGmmGg9Tmr3MeecinGhnt7PV
p0GPIH9cI8m9q3YuB744y6Y4GzMVW7qtuhM+g0vYAiR09S+lq+2SB+PnutnY2pKaD9dXB1sgyXKv
zjMt02vpisc4W2Mur9w/+uIIU8IUj4iUCA2ixsP0kPSt3ZrXlnWtCmvH9PIhu5y+xTkUNGLRF2St
2/Ho7YAd7p+bjbydHYXXujlrR97SklVG6aDqFUKJmo389RFE13f1Lv1sXXebEaAn0i0f40+X98X5
jzWLZs3+YtrLSfXqY42Vl5lRMZhbvwLIkWEQpR8uR3ixlH6/3P+EWCxAwct9/GHY7wn8uISyLadc
4ABkvc6oibHrcGuxCwPvtPI7SujBSja+pD/+vvD+xF+sR1SOSz2eN4DJLo9AmdNRmd3A3MH7oGmI
XtYBbk3etouSu9b/7vU/1D49yhilDFp1TPXQbQCnqBao50bdZFa9uzxBa59gsZp16DBFOPIJBDTs
2mrfw7q6HOHf3Dd/pmCxiFXVk4ZmznFnjV80JhwJU/PYSQ/oKNrFTljRw/w3K/lPvMVV2vSh5zUC
U559RrRj4+/bnZ3PxbavynF0Z4fDNU/Rd42Cv/fpn5CLK3XAlUfNQobYuG5z1Wynu/wTqPyDsY3v
82v8wZTddIPI9j0Is7kX+0+FlIn/koL/zy94WYevthIFZXAWJpe6cevtlH13Um0gWltcjVcVjWVl
Hs6FTbVsxoqzHWffsGiUytybqojdXLKpJQPZEaqa1Z0ZY7Z3in9OYMQR6K8AiMbZUas+icEjDlp2
E9824cbPn3DNKsu7qH0EFBWlnyz/WkQII8tcv9/GPS4W+fek/6KkhlOGn+IabIpwBJkXTN8beeON
/jbOa9uy7uX60Zdu6vDBjG+T6ibBJSR6gEdQtyTqydVk2YJxZSI7i5lAKO8slFgkV7qjZi1iZld/
DvpHCZyJkaG0iIR/BBUy2ocybk6fR+tJUPfht1ZyggHhfdsf9/XsDyw6ad65Au949PxzmFyKO5XP
fXKFRaBYuhb2alp6PRi4njsomac6mUUDU0Q9eNUPv/neKD8KThxTPcYjIl3W98HcCaB1+ugJj5dg
coXpyqptodr5A+iZxg38KwU/IAigjeN5P/v4TheAiPFkNNu9au608LY1f5livY38HoYoVm8AUxRo
3UHvitFHEzhkzOtZFmdpGRzlmoMPRTQ/dLhy+lDVkWHXH0SIZf4+j4/m6KYNYLmr2n8Yu4NUOK1c
gYx6VOm1GZFpd+PnMnjKrY9qfgzNm/hH4rP82l/ytIv01q4wGfCxUtO/RHDes+EAimMTakckiwDO
3dfjfdLgZbZVtd2kHMXmxL+FRMeQPUFo8iyky3BofAqyU9vfZvpXQZCdqbmJoIr58MXxfxGg2TSb
uv5SYT4gNN/7zsnJHasdzlSCuYlQbKl0THSUb3HullNrDyOS+Nqx73/0OO4kxscm/ip4+Kq5zQMI
NKwBU+9Waj9KkHggyOPIaFeBtBWCD5oY22V0BfpvyL8LWcjT7BcOQnYg/spxQVo5MOc74dL2WmSL
Ujqa/ihzgEWWPT33GwxktnOZ1IbGgqwZbkKH3MWIaK0Ycf4N8ucMWaSGhlV7vYDtwDYSEyCnPmT5
VDrVMdBZo9BXCAf/pmjwJ9riZu5UfJSGkVHOQCYRXcb4KN/p9rBJ9vHtaiI6PyUuzeniHrYster8
+YSe1cxqktB4p+3+Nzp8ax9vcaFmHZQypWISLSSLzKZ2gK9jLeOtLZLzefyf6VvcqgG0CWhN43yr
zvzhjBUS7/xDfsioueQriejaoBZXajBkombMWZSCYFDX37Tl57j6srLszz/N/oxocYl6reLhq06Q
WU1n/kQa6vUBek/2LL5izsD6+6B1s+O6rME8WRdWx1IoXNBp8iPYbW5TD+lqVUHtuYtuRcxY5SD6
ICqr6sFrSZGyKJm1hpjFU8Bge8wIyocWXUjcApHy4eWCDMeqmM/KclEWZwqGIb8fYuOxOhRb7zDt
sOm0ZTvYrGugns0PDFOb9cBFVN8Xm00Ow1jAQ4yqZiNuxL52JbE8/RdpV7bctq5sv4hVnMDhPnKS
ZMm2PDt+YcVxwpkE5+Hr70L2uScSxCtUznnZL66dFohGo7uxei0iFwWeKVJUgJAfdQx1gXyoFQry
2VVPPTHNHb+mjaYFAH4rMIAv3INbLvZMPe6fS83WAoHDrtoCUQto6mxwQPGomt4I22WusExyP/oV
5OoCSAuhjt8aT9Ex6XYMIdlvaSlom4jMcoGz6kmb9hYrKXTgj8vho5yVD70MH/7L5XG7iMdbJdUJ
XJQR56a7cBO7gFw/yk8dCsLcl/f2TtQFWz2HJ1+U271qSIemn2BSNd+XGUya7ZOt3NpgDleEN8Jq
5XNiiwugZEq7HCJkcNJdd6geS29xiluQ1yegYNDc8E190wQRTrRxXBTtNdAQ9yos6oa9Uw3ojiaF
Bgk2FapB1/duvSA5WRwXS40ii3qNtbmQwGJ0EwJBt/Utlvdt2fY/Y9BM9N580A9gKqU3sd/uRa+h
go/Ld/YgvJ20XQj7M4YpQu0XBar9+hKZK1yE7D8r5Bt5aBWnDRTecM+qkD+XU2du3knxaaXfr9tZ
j9QnhrjISftCmcMRhthFu3hMMIb1KM0Npl1cjMIITrfoy3FJmFTGESiLYY607yZElxSg1a+vaDU6
nyyIix81yB1yYEKsIJNRhNW1zyhAovgA/AsZd5CS8GRZ8BFFJrlQYjdyjVqEZbQ7Emj7bvsbkrwR
EaKul/4nS+PiB4Tjm0zVsbR8N7+qrSNPLngS3MmVA/nZeGvvzVcxG/Bq3nJilAskKjSvckKwuCUf
79Gw25ZNuRtUkHDn6RRQU300K01wza0HSow/gpQBL6N8Bb6UVt1ZLbK/GaM8LXTX5B8htaBdnGMk
QvSGuN5EA0Xl/1njjkBdzzq1BlhrfYqexrLNd9PBwG2QvCyb7IDq0iuC+ljdQ3r38bqzrjfQTmxz
50HFU68ejss/t1BzLB6XXeJPb8ax3Ha/ktAp/XnbgMNX8pI3aScqidZP45+Vc2elVOiszhpWnmIU
IWrvMXdzfX38sP0/jZuT9XFHQ4sgpq0qzMJu3gwBGCGmgPHUQ98S6moQJPYml2a7fmfs5a3oLZUn
sbuwzh2Y3BzTrutgnTiMmsUtd3LjxEfTdjrIDkG05i5/BU3bEdN0HrgQwGwZYE5tA3Hqz347b0Ug
p/Wi8ORrcGdJTlvgxXT8HvTQgPLP/G4/PbReu2MQf2F7XbS73IVMzFDKu+X3tzduQC/xFgcNkrf8
TnUANn8Rs57+P5cJRlkV4Awuoa2J2uaWHiE9bX0lMFxzn99LbudA2tprGV/bv6YYfkz/E/2sjv/c
h6eg9vUV/tuezb2wQXPJsqYBKWodRje0r7a6Vj1d9+D1rOaPCb6SATGwOqdsSXrrzpDBHduHGHjN
/84KF4KWWJosaWElRYOm6qA9NUsSDIC0Cy7H1bQCYmYKwJoAzxDOJQyz7A1wz1mBIlX0I23An1yF
DQZutRyUDzqEbK+va/XKAl5Mx7M+6Icvprq7uaoQWUOUnk7hMFauO3sPDn+39qrdkoPiEy3yr6/r
RtcWeWKT9wrDWFI7JbDZaRE4TypHg5QDoqw7gafxuqm1y/HUFOcdOnSCk2ix8a5dAx+UFKj8cjyK
OEUbbpI+eZCK4VsMqdPrVlXRCjl3SUtaZypboUkSMGPPKj6lnoLZLS4wEwvRh15KtzIkV8sdIWR6
IVIN3uO2y9rnXqn0fUXtCMONcpz8mCo7fUxUQ/oxTlr90kkULNhkKKFlHU60L11ZiuaPdMSbfVLM
oWMPmR5iULuw/GlMwzdQo3Xv15e3euSYKAzzFyDzuDujDic1slgGVxRvnfxDCilavIJiRVn7hPKJ
Efb3kxcFQ6tSLapx4sBIdKff6C55WzLMk2V4NEvv6J0y/aacEpWAvxm+LxL7E7vcFVBAVY2YMuxC
SP33Y1GzLXaaTzeiCnA1KT0xxB11DDhoehLBEDhwvSS5KaExn206fat/m+QPvRHCHViqcm1l7Aed
fNHGahOrZRUnS6PKr/gHKgm38ftD/QVAaiC6TFcPwckO8l2tGUyITaz/7rB2h/hr/E7elcRpju0H
8OfP1q/Mr24zPE0pM6bvQVLqJEeInPZf9GG8zwJRKrUa6U5/DhcKRuB1VJL+dqjm0N7RYNprW9Si
TusVO/tGP8h7TUSawfN3/JPg/Nlkvu9FpgwsP//q0bxq2+5Z93NATPcQkPO6G2y3s+BRkPEYxbIL
Bd+b+dO4kwW9bsF55bHBqZ6o1QKm/6CP8ZSj16DNzzDb6ue2Lho24PmsLxbMMoITJ+u6EdPwEpxs
dJVgvKO7Zpft6TF7gDb9pn/BqjFwgJkzb3htj2A5LaHrvBc/Eq7XDCcfnotRcwSgCW2x2x1kyzC9
f29siscBqZwD/hgdF1wfpI+gZQcNmqF66lYIaGAh/spp40XhTNKnqTLiB+gbcHaAt/RJ8lkaq+FZ
CWQl0vP1mLzecjlZMBe3wE0yNEmPD4/2dbqD0CX4fv3Mb8AfDjKLj3oDCokaVwT0k8Cd4WBAPuzd
MsL1LjxpgtCtcZFNymVMsYBdFoEmLtzJK791T9M2YU0fDyxox+x5eBTHG+ZZ1z44F94SOcogJw+r
kibfqkTdGskimMhbxxNhhgYCa1B8VXimdEiwtoNSYlNZM8YMmud+U2za98lX/GGDYTUhj/P/48d/
LHLnSU1pO1kh0ltwUhysWws8/5Aj+QRB543pT+7vAnTPOKQlTwQeuRjCY4/6jNVJhZAYZsj4Hleq
Smk66FhtfAgfFq9/7CynerFQEY5evi0fyu/NXeqXbvJ23ZfX/EeRDcChIS5j2Txxq9J3yQLQOtoo
YYK0pjMmpXV1SHw+dxqq0sSM5e11i6u3voLJIQOjsZjD40NkbZQGxTQiOz3drrxPNuaDAQjc6Iie
slZd6NQSt6FLEQ34Myz1bvGqBMk++og2fcDOxrRpNpilFKX4a/e+hrcQqAZjChdEoechOdOTTIaK
I3Pa5sBG15FpkzsQXQT6ttSd8FGUQ61lNqcGuSVOeIIEKREMso/JJuX/kRwTJVBrB/7UDBfiR2Oy
DSbAHICMK3Mh9/lsUlVw4kU2uCx06KEFkSuwUcigHDQ/iRjkzQIzH7cYD6AJbUAF9B1c4C6WSWs6
CyaMDzDxm5rLUIrFDWQCXeCh3gdjT37Fe/XN3AmprVYsMxpShai2DTZozvI0jomaRRKKoy78IY/V
/VINH4KDteZ80B0H9wRGujATwm1SO0ZtGKqwwToq+q9xkwYx3uUcZRP+aB7mbSJUb2K3C/89iYKI
ZUF0EXMh3D1AaTeFhpXawYBGlrLgYyZ+7Emy+2NyGf5K3fY6RHWoK4HJU1T4rW0mgfwPaD3QZIE2
6/lZG+UQ5ExFbgc6CMuCslnq3A2zOkPZSaVpr8ul4ucA3AEq0ikgKYKYxkgr8ymcjbJ35oxSTzHi
6R3s96kfzZHkEmmg23JQu202dAP0GSawvpmabgejncjerCcAZppNeazjOsRUXmrf0VyLfVSLRIAm
XLuMIN6J0R7ZwsQFKHnPV6cWdZvqtLFxsadHyNiDOGDTHPIjqur2Y3qje+m2L1wF1Gc+QOob0dvE
ys6emecOI3gM2wK8SyAtUGPTLStZApH62AYlycy9MlTLXVf3EAXrJtEM0Fo1emaaOypUNrGVKkyH
t+Z78WgHyUfsmXfTQ3w3e8k3fUt/GnfK7vrhWV2vicsIzmRiOJYL3ElmKCNpGD9lO79qrRm0RbXJ
sxyum+MejOLyjtBWpIHFNpE7PwSCbrqBQSSwRPB0jiQyoMkup2Ggm/PkdUP6zUqr9wHzrILDsmYI
LQRNg8oPyCj4wKfUndHTPglRloBqTpYBipqr8kg6KpLvXrMEeR1G4yFDw5sfDiZ2ZwxdqYN1DGP2
2XMIR/lb9lRW+BDkKiCaN4kqGzxLSJKnsloQPIcwWRPMjmymPQbGvfZQB1GgCGYiV8IMsUEthkEx
iJEjEz0/iL1qlflQhjBWq37L3jgTGKurm3A4mtP7dTdcq5whCgQ2BDCUIiPj74nZGK2pHCIp6Fq/
uMOwzn0KRi832lSHEtPj36fbxOu3xd+Dfs6sstNxUkkqxKSZYgAg1/SNEVS1DhRmDOZFSZ1E5CEr
t/yZKe7KMOkCtitInwcmHv0jC522r+ufcCWjJSB4hQw5rlvjgloXxVk7qTXWotVg8+5/Lu2nXGfg
oP68bmctj4UB+LipInGHw59/tKwDnXVR5VIw1nr4nkGfYhdNSrcNs6H91lcFAD4VQKlDRTB1YvRg
XFNLY3P9RzAbfABB/EDFAFg9hK24sNV1mLRvayoBRfFUtI+1to/VX0p726DFaYVgT3L/O3tsd08c
BUINRVersJcX5o9KR5shU36oc/Eq48FhkpZNQkzQxiuCZa6VR9BNMKEnZWNS/eIRtKyssMjLFN8a
ebUNvdd9el/8tDQHtHHkAULFd9GP2M9/KuIK6WLIF9EGXESgJEVWD029i6uhnFvSTY2Emxg8qH7p
pfflttqpnrwXYbdWDseZKf7zLuZUGTVMac2zCZ3JZhJlTSILXFqBLdIKO6+lYDBNsNo/jsrLX3vI
2RL4xKFGej2UWELTgp2ylps0GJPoDsrnX+ko3Sg5uD4noj72EkjVr5teuXrOTHOJQ9FlY6rqbKNA
rE0x3dCDlVAVSgGuBJgzM1ywbFSLhlLcSUH1y9poXlM6FA7YB+gvAoaf+2Hqts/pTegKx0VFlrmI
QxpJkqmFzQsH4lfZ1xhOm6oqwIgv0hpftWSgTkFaDX4enixntsdksSO2izkTGf9MTAglxe+hUKly
5XYFmdgfQ+p5QKmTPjda5vFFq6MnLeUt+GWG7lhJhuHRLFNuh2aKBMn1qqOcGOWiZl0PyZDU+I5F
+BbJG6WG/JBwHHv9E6LQRFMH6k/89dAvFLoJ5SgFpY3+q6TR26WNAszQo/9sVK0gMK+ea3zJf1nj
qcdDqZHHLsR3rEA5OkYLKCsBHfSvHzDBkkwuFcrrGlJSI/N80vpmv3i1jcmHEAIVYD6+bmrdL/6s
h/MLTIiVCphDpIACwwoSCsiPOwv09qDk5C6A/1+3tu4Qf6xxDjGAFc8Y2h5Zl7Ubpq8Oc/NtQrzr
RkRbxP5+cndqk1QPhQojCuoLv+2nEOK2anhz3YpoKezvJ1aIZcy1HcJKJmN0EISxdXxoGpEnrJRL
QNUaMipTkHijoDi3MneNYWZsexT6EMZbiN7f5dJRBQmrXUCKHSXj9VWtet6JPe7bpV1KlKGGvarP
HTsvoQz2PsUNmJFFA+FrlsBqxPqxqMsuKCi0hGoLqn84Xl2AEaKQku0yLO0xLOLijmig17i+sjWv
OLXH3SbQ4ypLXWtx5SePg/KdAEt23cDqgkCjieEsVjjxbRKi9DFkCSakiNniy2qzb7JuO7QgcJ+W
4LqpNd9DNfZvU+ynnPheN+ilqdowlTeyH/fHzF4C2lOBL6x+sRMr3DVP1LyKpRZWrKFxF0xdtaLm
i2gd3J6A2RUN8BQWwhmKmf1wQ8rYbbTx798KQan553Nx17kUhVGfISwEU3mvo9OU1c+G9v36lqx/
LMgngLgFxRB/kZvSKFUlZDmDueq+0bBxm6jNBR62agMdKltBeg4z3DqgniPPoG2Bh0F8PqrLvdn/
LbMec1zjjwn+ekuLMDHaZka80QHmqJbYMa15L5VVUOiToI+6uhy8h4C/F+1amY9tmt3G4ajpUiD3
6UGaxm3VDo/Xd2XVwQDmQGEN5dALweqWWJ2mUAMm5iaIU4iPLxl4qyXR/MBKeQjx2T92uFs0wRhU
p00EdrofpIJ4vb5Rw6AcJGcaoVVgvkvJvLm+tNVwc2KSuxnMLgnRRIFJFfIUbY7kP3FHELeAMVQQ
B9YQhFgdUDEm1ojpEy4QRJKRpLFu4VKYIq/L800qqfp9XVs/W8BmIM3bNU5P8hfIVwL7BGViqEMN
j31KNP8/WDNzfILOoXnBWFwCuBrHuYl4odR+BmFKKbedCICrVBeZWnXOE1PcjlrRlNWNDlMyPfb1
R15+Xl/KWrXLuvnII4FZZC228xjeK0XfNkMcQcpYX37FKkkcWc+AVrM0MPfXUFBM28rejnEb3aam
OXjInocHEpW26OJa218AnhUNpIas+Ja5uFKpw6iFcxptuqw3D3OUSl+lJg+3hZX3BznvIakKag9f
lub2qCa6ulGsvHk05kL2EqiZChx7JeXBr7FUTTdUvFzybL5UzZBQqxJKoiRr32ia5RCtKntP0ROI
mVad/KLbGnSVQzl7v74nK9ECnQ/Qo1tExfvOhZ+DiC6LljLaWLXVPix9p3izGmpHyxrG7XVTa6hV
2CLoJUFuB0/h7LecXOFaXhrzUhXRJmwK6TaOpOrdqhV7p0wEE7VdpD6WCU0TjDmqNqTGSQrd8XGh
u8Hsx1tofxg3rRQuoqbyWlsUD1qQPCLwTPS6OK8cEAWKTKqjzUDbDckiDAjjkwfW0lIIiEYAMnfR
XTUluzJWAMaQ9ARqEJKBckHZNJp2n2oak07IC+/691o5jpbMOoBERy580YlODXlCeJ2jzWjrX1WX
Bqi8BL1ZkQnuxOvxoOpzvkSbtFOfJGpsiCQL4teqCdB+M7cG8dpvWdOTTTeSaK6gQRNBEDRpvowq
0p8mqveC7HDVCjRRmdAALj7+AJmtDBljAA03UWvVBwm8DbEjz5IpyKpW7jwmx41uIVTA8brCXUA0
AgdBG5v4Xr2UQLhB3nc9faQWGAT04SudU9BsLW/1vAiuo5WL78wuW/7JR8yayEghoInlJSnZYp4H
OoIqBPVKBZLdFpkLwabxUQGMg3iSwH9NtEPJJQtllRlJkbfQm2+BrDN+1vlnbWV/GfSYEQIUJv59
UGBDH/R8UW21yLEVx2UQFTR1bCt/M43Ox0n1kNXc2oPxAQ7/n9fP1NrCfj+3QI0UMgp8vzXsrDGl
BE+tVOmDolccaX5IrEzw+fjtYiszcMcxT9QhF89dLjWGZDVdzspgqMg3bZRferV4IanyRBsRJpB3
fM4Un7xKzZyECcnxEUn1mlflAYjjv6z6YUJHcEQuaePpTebTfHsYe8Oe4yZouvxzNqkPnJEvW7mg
mriIw//YwQQAnt/MSw29vtFBdUpCUFa9kvfFi3PMbheAKbWe3vpV6DBs1CI5xdt1l2BudvrMAbO4
klRASkHbCC/k3HAZGfWkPpaB2sePVYdH+Rh9/yk8TPQ1NASLXPG/M2Nc9RdGWdvU0YAx+3CRbksQ
GLNH8DCYY0WE3lk3hVcNAFLARPn7Nj6JGX035cTqpxL8oZ/GvImXnTr8vWdgNX9McGFJzhJaLSlM
pInka1n/UBBM5XWyILhfvIb9s0V/7LClniylRrKd6/VSQpAnhhBX0X5UcrqRaGK7i5HuukR77FTp
VU4UKBD1ggzpImvlrbPTfmIdFMPocpC5hHZP5I2VCr7XxK/m71VyB4ILlD/fDMj5tU3qTtHP6765
crrPPjDnmyMdc5CuwjfJ8pUNlmPJootzJVQB58KgckRjLRwu+WknMjUg1oL3A7iNHptHlc9+mQI1
rb3ra1k9ZyeWuFyjL5OoWgCcCaoc4AuJBuM4/4xIchxH47Y0ekFqw07SxbEGUsnWITgITBT36XpV
qcJi1LFr8QBssDyy9GkX2tVtazOJ9Ih4qh6WzvVFrm0YpEXQULBlA6o2XILQGKOkJDGsluPwI6bR
YSFUkEav7RgydU1WAd5BdcrtmDUnamyEMKEXyrYbIKg0K+6ECSZqCtAJFxhH5vkWgWIL8Hfg5eUh
JOCgX1JoLWd4nZygGutAF5QG0Q2bhEXVXR9lR6wHtG4UDygoRizoUvFVwqTkJXIvHKzwA6rB1s20
K25A9udlh+wZeoSM1kII8mbbwjsLU6fAiz7rzPJYM7tISETDqgLow/yhqI7+AuWRbDO4kw95Wvsn
3YjQnGu7CIEc+CdMahe7aEJm0daqpgokdYy8Kg13RhuqriTPz12bCd6kVowhCwF1OapLVvBy+Yge
xSbe0OsqgHhP48hxui/1+lusL74NrgSBf67cOya7v8Evq8FF+RRLSbLGGEyNBgVoQQ0M8km4tHs5
E4STNTNIRoBjgW4QsjnupJUTyCdNKYOuJbTHi7Ryc8jQaSBbvn6g17ISEwzYjMUe+vWoXM+jfwpF
XNOStApPh87sNrvCX7aSm2PeQ9+1Xnqn+dJOBC5eWxtTT9IMBqtCXXpuc7DVaF4mCNC1EA4EA4oz
Y8AjixfB2lbMoPcBpSYATNgoKfcJpRivRqPZwMxQbbR4D9Z+B8SXgo1aCYk4xxBGQRhhYEPOyiw1
AH7HyFBVKHAa5UsD8jPBHq0c3zMT7Cec3NDzTMa2LpChMji/hBodxfmmuKX+4jK9PiiQesLhCNGy
2Mc9sVknRarSMWkC6vXAbsg+cwxrxx7qF+Am9b0IJn25WwTdE3ROLEYJf4EVU+MZXq7NNJCy5Aas
FVDSHvdFWAg+5poZwOus3+hQDWDJ83XlSZ5LxE4BRrWWbQzkIDi5PRp2m+t7dhmS0G05MaOem6lU
eTCbGlumdG5FHugYQQ/0YOidYDkXjT6kNGDVAaAPMF4g7fghx7SVKDgUpibQb3ufoebjANizD7DS
eUkgyrkvWlzMGkpmGw1jXF8XSXe0sD5IRFD5BfaPYlsDXpe50PH4rnpA0rqil+yLzbJwelFDs+Yw
XIJnW43MrFyonlRBaULYd95kMjKbTpBJXYZAZgXCbagkAIm8KAATaqvFQFR2O1oP5THZjz8hpngM
t5OrBv1xqp1EKIdyQWigc0Y5B1kG5FHotlTIPTJMmkFDjWDkq3AhnvybcEp+M8Ew+6tzEy98bILr
3ilcMhe0pnCkQ1jBOhNAbO9ysE/2Tg4FmPwT0sQQ2nFl1UfTWn+8bnh1Q08+NRfJGohza3NmVEFd
vS5AFmpghBxED16XKRa+rYJDAaArQ53Z3P0yGT2YuSdYweHTntQbFeqfCZSov8tQRg1A67gVc7av
bSi7pqEcZ+IF/OK2YZtphwpO/Hyjgr8VVIiY5J4c+jl/ybkr3SouVGs3JfjajnirEikYXYRr6Ahq
iDc4miaAvfySqx5avGk19yCoLb7PbbtXsk7EkrCyeRB7Q/OCaKqpXmQ+Za4biVXaTdA3ynaC/HeL
sjirdIFzrpoB+BmzGGhYqHxG0hfaOC6pCraSwd5ivhpLSkB/WQsIcJkTnOXEvzP+f5vhJR8sKGsb
FU27gNgtXp0i7T6XW4g/t9XNjH6uV0eiebH1hUE6Q4VMI/JVLtXS8wFjQAWdgjoe3bbK9+ZYHyJb
Er0pX9w9WBnAZ7LNpnUuX1vGDFTOYTVOwTjdSyNxJqnw6TS5mRb9B9/w1BL7JSdJglKXJfRAsi6Y
6tzvw/Qmr6PAxryFMcyuWgrS/JXb53xh3LmujW6Mpwzm6l/5l+LkT+Fz6wEnD3abxp33osHCtf0i
AF1gtAHtQZyt89XZSQSNWKo3gYQpzWb5qkBYMJizfz0kqizS845IcKMCLIgmJHi4zs0YadX3bWWw
7G4J+tfGYzwCql8+4bkiyL3YwyTjjTm7ils+jvf0A/Whe/0nrC705Bdwd5Hdt31NCWkC0mDquO4d
MqLukEX3LE8uiisPaeyfhXKXTgsoUGmVWGi6G1D0snk7NYjc9KYWlGjrjoJYbKHOtvQLxZ0wkfMY
+9oE8oZxW6NJ4uk7dTe50gYqPMIxh7ULByv7tz2eKUQrWslKaqysPFg39r5yQ4+NEYMv2K2C1Bff
NqtHHI6poo+gQpGWOwl2MehmaSMUk3G6lWojkCLQdYT0kaQi7UIWlXj3RGGDToliosbmE0wqjwuI
XiyYotVNnDQHK8p3sjXcZ6R1SZ6wNlNAtN77e588NcuFFjmxqD7mWOGivhrZnZGl7kzfrtu46KHB
IU9tcF9x0ouot2vY6PpyU9cv0dKAJnsTQ7m7kF0Vyu7X7V02ejmD7AedxMs0TY28Zzco9KxIDLiz
fG9jzt2IdwP5yIvIIdZ4mKtBEGLWzvfpOrmLByDgOp8VmM0JwD908Wb7B4G81vXVrVixka0THW9d
6MfzcayUkJUZldQGA802OiTd7R5j4IqIl2/F9WEGk+2qhtdjnW/2UE2Pm3SOuiCOX9TmmC5K0JqG
M/T/QfFxaog/1GmcUsVK8ymwoluLSJiHQb8Hmit//9XwGCnjDRyzihdQ53pMRhBeVhMjct+DX7dy
akMPIrwHCAxdTEUi/KJSxIMd8L7apb5mFOlWmERxB9a/8VV3pSSA7se+fhn26BUzjYfFlT3jsyF3
0+SUQPGKovKagwDNDfFsWUWSKvNHWoqynqjIuBqUjwAXhDfgTrvVGjf91c+QDLJ/C0UR0fPKSmqM
df8xy51ymSzdMjUJzEbVzirHXT2YosyE/RtckERap2C2AaRYKDg4G8YkqVZkAlUxuvSgutEWaF7G
AKgfE6T+yXH6XkEWLd+ImOnWIgoMA9wCfA0y/98300lEwfuUXSVG3gVStUAzdPo+G0O20So1cTvo
k4O3JCGOauXzw7DYCaj2RSng5fMRc6uTX8B2/eQXDDrghVDURQMCBCLBZw5+7caXNmKqktV9PDHE
uY9F0cKOp3qC+mHk2DOI4YpekM+uJQ6Yf8PxsNHeuOyGTrE9pnqKz2mM7U0dz7kjkwpCouYQe208
Hmwj+jQTqXT6iirOEsrgZLE6NC/Lemdaoch1V08MJvKYWCwKS/7ubdSu6ftcw90rQwEkNB+rpH3D
G29wPQateu+JGe7LTpMKShbAm4MyrO5D2t3rSnkzKaG/jFEA5P/jdXOXG6lBOJDxV2B2RQHbw7nH
ZE1a4/05HQM0pquNESoYk8nsv8Z4WPhkqoX2OS4Jgl95bmXQmkguZxMNlvytQjgbTcldqu/Xl3K5
QTAC6jMImmoMXMWltDrwp9SgShfQlFF/yNs2S361iS7wyzUzACGjRYU+NsM9n69lrFDGKjnpArAF
E0ebE8UzK5W4yFus3fUVrWwOAaYehTcSWuviLUWeQkmN+6wP7BjNtjqavg2NEPXMHOo8XLIHWbQS
dHAfmFjX+XoSZCNDrWPuS8FQh4uXCQwlxGbi1mR+pPbPv10RcDiAZALmg4cA7Ne5MfRMm9YikBvp
6eICa4ap9M/rFlaasOcm2Ec9iYG5mWd6NMOEvtECc1s+QeiTsfGrAVqXNDAEB2gl5p7bY/5yYg8j
Km1Co6SGvfQ4/ibFH14ZVwQwJaKc9TI4nNvigsMcy0bTq1hbfNBvIDCotb7UO8lW2VpHcOjGlqv3
7qi7yguEg48i85ee/8/Vzea68eTMZ3tWlba0s5ohUCfqWnO8pQmmhJVQsIOXXn9mhs/1mtEeoDwM
M2lnvxjWfJDnXBBk11aCBh0e80BNAV4nLh7Z9iCRqumGoB7UlzQfDmo/fi11sbnui2srQWPelgF6
xRsz3wiUozwjUwsz6tz7Ce23g6Q8/70JNFYRX228nAN9c+59XSZVXW220O9J7dbNrFyCFpEsiEMr
n4vlFarC+i/oBnKXRMcEtrMa2XctHaNu9jKtcUywB1xfykrljm7ciRmuImuSYYQsFUvyb7tDfQcl
jSCD0I3D1Nwqr3nJXSIqYFYO1JlJzhHyKBmtBjyYUMf5JIPqNGkOepQFLC8/Q9KIjq+KzeBCraYC
NwqyfHjdRQpRD3muLwuy335Y7mg9AQpryR6BpnOOwcOOgultHrcTXT6VvrD9Rbe3YTU9Xf/Ml4U2
e9DDUyywxng64j3Gjgu9VGzWa9Vih0BCiuKVQZbfcvpdBrOeZfaiZWtrywarzm9QLputOffRcoHu
i2mhVcj4/XS335BPCz2Z9C4CBxmtHRHEYsVdNcBh0NlV2FAKDyIclk4CdQEyNdTzgEy1hwUPzU05
CGooQzZXLAFWgfdmVIyoNfhcgC5l10yK3QbtUmjK1lwmOSgm4I5dKYvtOJijMfpZJsj+fWPU4MdR
VuDdG+XlG2Z39QUqW0V+A4Inui1kTd52Rq7dWKSKgqQlGkRls35rl0rlLSgiHaMdNZcC44mhd6J6
HTEmH7VdurV6pXGT2CyORKX5M7CTKnVDShpQZFNZ3vXlHG6jvsupryeApAbw0KT0bUw+/gzxsmw7
ZQ+QiGtP3dRtF4Stra5X1HCbBEMrgZQvmQ9ejdAdQO+2my2z3jdtIm/ogEk/i5aqX5tjsjUxjYdB
Nvw02VhKTyEWerRRG2/AOhMe2izGA3KsyXLtLmUDAt04rZAKDomdglvSrH3agpAwyGdz2KSTmj5J
WQFo9aSCKShPrNulmkA8Hck/1E7/MVqma0b9Nk7j7WinoTMXBmiwgG0Zph58GXOR+4OVtLt2mjBp
GSmvg1HdITN876nybmBY26Xp4ErFtCml8pmG8pNKZt9WJtAJtOlLgynucsz9bFA2lrm4rVSDAqNo
XirMArWN/jgk6SaOQ9vJ8uE96hIw9o53aln9VCJQxTTKYZay49JLb2WRPYUp2RjR8n0suh1JpdoZ
6ZTdjZVyH436IabGU5HJd8ZQ3Uakvh8WjOnZNpTF+lbdkLqoPHmq0TIdksyDJg5Obmu5GcqPrMh2
eaf/UqgNpsYqPHZptgdX1J3amb8w7eJWirzD5yndPgFTXBh9lNN8v9jSzpDqI/Dy9wsT740q6aMF
Gc3NYuSR10BUtsBkDgZVPFsCn7sdG8ZBlaPKX6RuP1B7V6Lvs5P7TnOkUF4cRQfqJmmeCrk07ycp
Mr0sKVS3sSHQGMqh7ofQNtylqqw7emmA779TIDWo6LNjM217qSYjdM+qA0jzX8Zi+TZj+Bc4mxia
LdiT1OjwiFE0QBPN3V1jmxEGVqCL1ljGt4Iq9VYd53CHpO8FgzbNtsvKrzSsoFSSS4k/dAX1URWm
GCjXidNPjeZA2qHD/90B34vUF75PFR+a2UFlR997Y/g+Se1npMyohAq8RiVl+UQzWtzUkdU78pJB
C65B1qU306/Z0H0lxCcai9AfZZwYnepA9VrDq4bmotORtncHBc0qu9b3FvDndZl7i20Orp4BojJ3
9JvSh/tyzoA1ozZ151x/HqmSbpKQoquWHuux8YjZ3FS27uSj9WGXHfFtmkl4FKPmLl76dKfUU+6q
an5Lm17y9WL4MKzudSCWZ1nFq9obz0QybqYmfLSX+mhSabdI5kOZVjuontwnEz4tYE/UsWq7dEu1
MnxFzvbtBLm4eRn+l6PrWJIVB4JfRARI2Cumad/j3YUY9yRAIAmEMF+/OXvbiNnX0wNSmaysTDdj
lbeehYroQfJEo9/G1Kcac9XJ4+Z3B0YgDWjm/SzqH1A8bRr6WKRZnNzK7uJvyS8e0T+O7bUU1j+X
FoaLoTO9zLOW6bzRf6Gdj2u3PDBU57ggO6Hs9xwsD7J1LqRf99scPMqYvNWmDnd8Cq8IdAgeXfvq
WcqzjTgslbz5rDdTUhM/r0sIHQQJhWky1W1qSfjqJ32YtQqy4ZAXOGLWeZlW53frxsfGdEfJYbPY
hO09dyEaSf5k+7zKHka7vrcaQqQL/SWGT+m4JuKYjNAzURXhBZkgreVOI6Knrh6Hjj+7UWvgbEjG
fI2lwn53PB2rSVVlpAW0+mI4QQgKink87rtWf4ULfHjdBD7SYlZdntDNy8KZYZsE3tqZ66lHhrgx
svBL2f7RDwR+MnNbSh82kcIr2RbeT7Z7WaEf43r2YVvFnUvsPbrWB+122drWJfkjbbpgmqO2e6GL
em25l44+zFwTvvd01aTYer1sPHlUEzutZJWp8v23sYHB3QgZHLZkk9/v1667bADmsR+Yu4rsqmkt
qaU7lfCnJVG3LmLF5AFn4qywgIVi0++V6++6lRQDOETU8U4sbHMkqSYVLYTU/froSH2Fz+xDkqgr
XjwrSG/HlDB+F07uuxD67HrkNEUw95beZzXXKt02mCJOXXQ3kLrBMapV5vGqTmU7ZJwFnzoWdwMV
IG6rao9i9nHBn4wyaNeT4RBs23vgDXlXs8y1dF8Faz445BQHzcPkIjklCAS0QefRdqQINoyLwuBB
DfG5IbpYhu3MgugEZzl4eqpr5cUHEJte6wiq4nW1rwCGZ95Y/WCifFiFPfwR+eLFyzXMCIPQyZdu
y4yJkHbD09xDQVoub1szwCuu768mqjuolELnt7WBTIE7kFSSxk+7xrmtPD5vvH3snOlhk9PNMdFv
v6q88/odbZa7yHgHzfpykVteR+zLBFUhaaxS43Rz2pmxyqD00qXOAuWJ1qE3KKJ82xjK2ithh4j5
b0RWItX+eABR+qlq+g+dyGet6wexWi8fGFgSjQOhDCwVqLQnVZ3BEgJWuK69q2bz0noOBP5sWIaJ
jtJhFQ+bj/aXxL/BQPcoQjMmuE7bpj+uHOT5wb5i4n/xSHhJYqCx0XAiAne186dbSMbfSCXXoUb0
btZH0XdHGte3IOI57cfTttEPGq1ltKo9HMozYFpjhkEOSElR50IuwtsNXq9zGA8/mUji1WunkLzF
gt1IQe0ZnV8Wy0PSjCAYje3wSLhpc5/FrzyJYZIa9+ksOfbk8ZCyoENDhV3xI9HLWQfu2zqoSzMN
x00kJKtE45yWKrAZ92daQHyjTjc7LoXtJNRFB4Yj1W27pR1h2apM0cXxCT38ZdXdobZB1ozBvrFB
jzC9hAiwDkPaD5Y0EMOlS+RXJMNXF1VPSr35vab9DV6X5TCLd5gvhA91t7AMHJFH0dUi2zqLEWDi
fblKe9k2bHBLbXuYqkpPZLVrXxfpeicCvOr69ztEuvbBd8dxUjaYkV7qIekek2qbMzH5bTZjnY0p
th2Jkd2TiUX8MI2tUx9mQKw6FVCif4iqxX/aPF6H6cpscnEIC05DOG3xoWpd9z1seFwmk53WVEPL
LNrppgKxtWl7CxI53dxHG3ckyQxxUVRW1i/GzmufGa3Xoz9s8mh9juRt2OiXW23dm8bG4G3VJEmR
O3S5BIAf4tZRXxHiRgEXlpdpmLyyH6tbW3nXaOrybpqvvO+ekon6KKe3wjjsa4qWb9D1dy2PzjP8
aKVDEEGmAc+J9a9uM791yv0nwmZHdA95PFpwr/6UU4+Y6JtLKBy02x3AgyqZ8sUg4TdSfZNB3ug2
X4Hv58NcHwXgtmJyuZs6Tv/uT92H04DYxfQQwF54cEoeEeSUBLmnb+hJTSHCLIQABsYvkTeeFn86
uJpdRT0Uie554Vq4amN/JyTso47GA8Qs91szz4fAp6VOgmdD4iUDn/ccaPOs/OgH1RsWmRa/Kd2o
JoUMjcw9zzwHEsIwwwbNxDjgR9g6ykKFrjly7OZKiUtg0G2AyHjvzV3Zb1u5rRC5cmMNR+renCJr
ShY40EiDNhVc/Lo0bGVp9XDFUseDC+fvomqXOm0crsqm8sGbW8SAhBaIjA7BRz0PF7itydxPNEvD
SGA2P4xrxji7H9zw0rTmGfthz/0G5K7vf2TT6wfYVxzZEJytoDfobL/F0TwVzVjr3BDEGtVFT1HV
eGCq9lWWjCDykGYkaZO0BlE3pOXchAfHh2oXTlmfhvVyiCa+PYZ0jb5MbN0cG4J5aHm3a4URZ9bC
fcYRJRLp4xIZmwXe1n4u3fzLGvXcRMs9qRFSmVQ3yGLWuV3skjbe5OeGIZZOrP5yq/nJs56bwTU9
o5U81MTenEmFaQS/3gJE4p9mMHmF7i2tfFU0vr8HzfPqbtPJOuzcVNFzreMjn41MZTfB9bh+hl3k
3o3E1zT5b8PqvnCyfcom6tMNJuLFMo03yH9uRZygWkC9iJIoxsdbiflvNNmnsMfOI2ujgnT+kNZW
wm04QsjzTHTRqFxQDQ/1bo49yMaOlZs2NZywlZ6OGhvjrEHX1rv2ROYFxToImSJactFjNBONEMbH
TT6AoVC26Kqmebp4jtmrKfqnSGRRensPGnWNL92zbIZ932joq8w5C6MnuvLnRvJ30ic7bwXEjWjw
1xpO1zEhSBX6JEe+h+E8S9c4fhpiWHJ6mIcsZi5gPndsNWqXWj/SAZsji7N+o0OCO2KzoktSdxC5
/Du4STYl8/tq46x2xieaIBZ1zYinMt36uf70XfY3ZcKqi7oQm7yDP3iVSf1uZvdhGWuMKr0/a+qa
P+vJCfeNPzpI1gP9hLDmvyHZolRZ9uJB+G6HJiJJBXYZ7wZh2BnF05x7McqXsVtetemenVXkYpXf
GBhC8YE6lwTbf52dT0SqXU9DnM+oeVtCK1IaNM9opoqN2QIVxIHRoeyaYUl9TGnCVj0zACD5JuRd
zasS7N2fAW7RcRfey3a7bFH0EGj/Plz7st7if6SDF3mNj7QrlNHH8GHp7IWD0pyaGtU+IxAjqaqs
lS2SQU136PyHfOPr8xSRs8FPIUR+QN8KSVl9XTjcyHnHkkxjHySL4uVu0NGTCHp3DyWtLu2jFaM6
UT1zM3+sY/vg8KmQHcVSvvcS4Z5C1KdOqdi8FEO3564f7rxGFe2yobyRmbOGOzEnH63iazYhmvtN
+2KGBrbo5gKdjOdQkIO/sGLBl1IcLE/fmX9hpXoEyHb16qSsa/W0zu4n8s9PpcCFq9bt4sz9MW4A
X0LNNpcwA/cQndIAdjtYBoLjfeCd202dWhiJwkEbVWkY7kckIqqj+8SidDfYYoggytnMy0nY+ipG
aL9rWXLa7zocmZRyfuy8JBMMMu3Odpx0dCZbdAAT6qNTNso1xPlV3MYviRrog2ppC3pssuAWbiyb
iXnU/nQPBao2J3DBSiPTlIPnZ6HW0Cqo4984RHCiFfDKaDmsgLqyOexNvnkt3EBXyn6mpf2Jq/Z7
8xxoSYaPbtW+ArWAoqB4dsb4Yg3LezhtQU6EPZFAX7RVAazW8YIp0oIyBkWtrc/9uL7G0ieFx7sz
Ovu8j+ZzC23XPAqHKG17esHduDPDoLJ+dPd2StZic/F9JByTAieo0jnuISUaFLUPHnxAXg0QgFya
8btrx9vmQsYXBUuTBkzfbcms00XFNxfbSikIoW7mG/9JGXJ15uQCY6RSdHRLgzV6qkx1raoQvuzO
1dHy1Vvbezzrmydgu2O7LxQnl4D9rbT0WUekSEW/PXDAIYx5xdzTR7ksPxGBen4N9U0RnRehCRTn
AEVELT35KNwxfD5FHBS8sI4OStWvvvS+JWmfaI0I79om58lwdELznqzgC8V0uin0dKkKq28ZhvDR
0FOmFKFFPc4nN2KPnJg2G7CPaF1UOzE8ThPvhWBJMAX4/dJVeGaammdfGJC+q+gJ/d+pGcRL3Tel
RSMeM3U/1PN+6pY1m62+mUBmeqI3eGPlnCZYG/LVvWMQJzvbmYyv0BUd8YTQKZfc8Q9b0D7IsNtB
guhMbXBVHbn49VbUxoqMawYxnTk+haJCZ9eWK0VSUKTEhT84SLdzLN+XunpUUBRbevVvXjSKOoGO
YLXPjcVWz6aPvQC6NAtRdEC5U79yOYrr6Nr/fal4Ycdo7D69pXo33gotcPhnp7qbSCakA5RNKed3
5Qrul/Xcl8L3Tpa3bQapc+A0fhtkYTf/jH1N9rOzRMdORSgzgunOXSucHOodhzm6Bj7Y7J2O7qop
+ZoS+jxQ92mqyC0wwafDt/ux08+COddR9hl253EkFoR+++EN3kfck88GRWaKXZTjjFhoXIXDNqfM
ZfvYeq/O0H8DV7hCaQJjCT4dw7a7uA7mp/P6org6YF8yC2GyRUGT7s0MQGEpN1MXq3LQ44/o4sK/
0efOruKiezi8qACO9f2ekV/0d5V/F3YczUN7Qpn2CH+SC02q1JmeVGvPQcxOSvgpNtXa1In+ALSH
ObRHeCsfmd3giQotuWgsEGBSsXjlyGPwTOCBzKcd3GbpcteZczyOxRbNZYxJvHHvBtPdN4H5Z1ae
HKi7gXA087ZgFvx549l5B8GSfWUVyWJO6tyDXM+AlfWesKM7O9c4bv6BFQ5HwJk+TY6PzJeQB1i5
wP1QKIaJ8oBhJGRndlUlqpSrqNj68dYAJoW4RJ/GdixRJRddT+8XsGQqDeSkGdOlmT+6FWiTXjPf
YfsG9jOBSPYLAEek4TNa6WcdtqUTsl0cLHucd/Q9gBibJLzOm9z3FFxor32RrL31hN85gS0Jn6Gz
Aq2JuivNdu+Q8dh4ywNcf/aA74CF3PkhGvJFHDdJsikIM7Oqh2HgmUSPFftjOgHtqyEmCtCxCHtg
p2vy4AHeyCryJufxzFdZGkdcw+BnCoD4h5Rl2uGPMtn2FuT5LWjO/eZf6eYfULakG+nKabVZ39kW
f7e3B4Z5pxf2FqJiC9CKJdGHSYKvtu/3Lg5uycnnUvPdBkEJo7wrXxQEg2GGR9HzJnV98IbXWMmP
ZNJ3UxC/L/ZHDX0Wx3OhWP+VhNULYPp/4bzsEeB3AkDgYmk2RZBf5bjqm3+b++VgQalZVhymv+60
dfa0gnGMDZ8scPVl6VccHPPohfjK4/Kk5ngPr5V7GQyXYOtppkmHu8P3S93semdOm+VR6n8Nqj9D
7tyWphTV/zQj8hIFHS/91Aidai+GE+yQD7gzqvHOf1j0tABYD8L9MILHpN570ubWbYpANLnvzUeD
5w4W2XWQSxnOJg9MlNexuYdnVzb40FzlYQ7sMk8i8FrEDPgPM97Ns3DtUqexOkytzlbQw1wDRjlq
nVRid9T40zlAXSwit4zpkCcqzhJw6OHEgZZmOI4bfHXC6d1TtnBsCZJXOvkfyrR33C96wJ9yNCnb
7utwzV30gRR/NTzd13UrRnilxu0ljoYsjHjaDx+2drM6fvdWD/6C+BuHODN6zMbIS5uoBYI5lXVI
TxqUFjZExRq1h66jiCMsb2Z07BrbLXYpkuBhWf/FjGeTkKVX+3+jg7SuYWQxo7ifLKBXdp1qeCaC
QrUAVZeO/w8RIicD3nQ1Nwf03rtx+R4CegOSl7nzJbQnaw3wPx8IZ3vg0jkQsaR29j4dCIXXXTFp
yGTg0dRYr+HrmIUG05PBQ0ra0nbBYsX2Zxh+7lFJWQFgqIHR1GgyLHscu0jkg6rvp6nOzehhQeer
afqUuxNGZTK39KK03VeNwcu+C7oH+JCnbTgwIAfO65x0t6ltNApWlaNVug0JTY1PL23/BYXyp3GF
QGD1AS2u84JUjfoq7XgClHlNQUXK7Ao6iAVm3RV9QssIG4G4fw7A1Ok1CfZrgreFIU3TIy83/KhX
L2fTWyCT3B2iQ+P0l16O78qdi9bpD33jYpT10yT9IQTQ6o9bBhmEfTDfMbWkcxinDncA9dPcn/1j
OPyIzikr935Q7l7yH17rK2UobIGn9SzmqeOfRGQPLYnTCqlFMrEHSCmXh65hrxtpdotjMi3v48WA
qjyjQ3CRBCdRqNlNfeq+Ni0cv7GMWscySzYJCTcveBzRTyAQx+IyNq9Oh+rXYGc17FKhvzd6n0gY
Y8wiHV39RM1+VPNu5gjl7TdoAXm01fuRj59VFORGJtmwhFcSGpzJxjmHbZwrdwX+2mGJcztJ4u8D
Ppbedp3Co2mhpRqVS+fcbezXEU1qvVuj8H0gzdZOuFWwhnJ/NiNyF8xTG0AqHCXaedzcKWvb9i1h
M6ZLVoynBNAWCl1OYDHMXLytmO9X3/opNTrOV9U9oqPxU87qJyr5QUSYImFaVAOEij7AH6TI4dvN
ETqLZVJIk7BsJE2XJcL/irztCTO4Q6UY+qJoj0t/pKPJdQy7zWHIMDM/rpvI4T1xAMidEVgL96r6
sXpLwTNBIQNyKUkA1T6Rdk43L8oWOT5DRA9WIxBPqsXOA/aAnDP+ddsAe4n61kFduAFHenPOlfjk
yIYEcA5KmUliW6KtcmqAdIc7w+EZHW6lEwGtApYBD+SCSuDUdZ3amBUDumVml+/KYAvZIanwl90C
sLMWU85JdSZ0gLmL4qkvvPthNkXcooHsw39Tz0+eaQ4RUKFt4Hfx3xly+hqdsfccV/JIFSvigWPp
M8rcyT/yWJcedz8B8j9I9uCJu5guFx+JMu78Ha/ogQ8AQ6ottxpnOZzRbsYa+0igJ7kCuaRZHpJ6
Oc1uu28x2mJLj6UoU9852hwFt19mFnuQsIuYDBUQZCTMLsG21EMs7F7CiEOjF+aEHnzSHEMfoTUB
5g313jZG70ArILBrxd82ys+gPN7AxShcCJnH5ifxYIK2ktdehtdqa3es8vNATAflscJxSgjDwUZn
foJrahEFfRbQ9SHq6QOfZvjRxdHHutYHLcHbB6LdbPzUQkgvbeVVS5l30AMgTgDNFPM8x4gqA+aX
CP9AnCGeyOY9YKxsHm0uFj8l/oY7DqPq9jsiyMKzfyGkvlL/KVyxizOrPHYe0VQQsR/gXVEjLflT
XTj62BisDAwX7H789Rt0uU+4f79BrNQxwCih2eLVMQp/lnp9lfPoHUcnr2Am2xK1MwZUcycshPXz
hYc7dJno8Ka9dE6Gk4McHmOPH3gP7jAtMeUstq55niw/oo8+jKvJV2gxO1CqnWeTtbADG4X7PIv5
MMXr74qxHWapu1DXpetux6rRBzPfQ30lVaOXEf09AkkcAHl3zfwACByN+Lz3wv6gJsD/zM8TIQte
O8dwwQlvgADpwLutA7/6HdgV6L7nZMXHLgUzJs5kAs+gkfTujjKJMOn/raj3v3UiD1asbyCA5FU/
lwGtn7EVV4ioReE5uOWkkgxSPqXjmzeAHnFGObsE//taCv6O7gpyTFQlWIl1q+sSqq5LR1gTLeJX
u9b99SLe7qOkeakg4ZGRZv7Syi2GhJWiIQ/w+XseBhBqRnQGAHaX0nWSk4GrlP4jOtAO8xbPurhO
9l8Hbyl39lPTC2APitagHbR1QB4gizndJPXqssfn7sU0YkpO5wnwrRg9cpyl7xWhRX0T1sXEmnST
J4jtZFLIlAk3m+v3EHyRZDCnpL71w/uC33HENtIu6f1Mxt8O2jBng6XnshTBgFq2C1Cz/nbEnv9G
3o3+XgimCRTDcdA3qmZKB3lt9NcWXYCm5D13rzoIDj2Azm5OcsdgXC7TGrnCSnis135Gw+nIaPwK
Ykzax/dz3ZehBikF8OgIPg6CqgraQ+Jgz5msgIKmfY9piSbQNl06SH2/9MmzNigg2nEHV6q/8Pwn
xT25O29w4hz8Usy3o2rcxUqbogHN79J7AyZSjgRpYRz/uWxTj1UydohJ3pT7dYhBsxj0zjioYhfZ
H6GllPom+eW2Si4sCpIcEqDbodr4cpFON+UNq7BkwjXGi71VR9HUInc8z91VI+a9vKv9vEIdmeJr
mZwuIr6TttvuwmFwz2JauJ8ywO5QeA+m/Qw/xJLEXXwGnYCmug4+va79YLX61bX7Qac+yKatxdbH
JteiZiHJpG7vwfsej8voohMKEJAxUVn3duvasl628SBCz7vvXGQhSIsOWTyS+TyYlhXN2v2rAQnc
jwhuperbbzndA3NK13nKZ4tzt65LkvWTybp4fo9aXtJBv+pxPIcGBa+pz8Cc0AegvxBLtR8iVuXQ
wX71aFSlQU8LS8gpZGQXQtIeC8oFpQCTmpZ6ufXUtWkA/EFV4t9WE2c/CN6mVfKduDu9/kYzyda6
SVfrFPFkSyuSm+NtHDQcClsyyi5AO7NhbWEsTsNjjQeeMZBjQKY7zIMu51WA8DCUcQVxoCrMN+yD
BvJrcgyCfntkVX8H+ccXjghMJJQ4AIGThaeDIoCXllyb+QCbslzAv8CJ5b2OzIVvKBF9W2rjFiBM
YRwB0LgBx8NRbm686JSs4x6lO0SGb+BvoOWih4Ah4uJ//cPd4KcG4Oeplt+YcAG2Bgg+0n0Y3oIp
2sWePgbLKW415Ix+tWH/qDudey4LUodojHHXRlZ60u6BYp5pwPdEoG7xp7eIJyZdYl60aEhw0M66
UyUksFONowCWWQo52Z3ERR+XJv+bHcy+89m4XjmxNR/D9dA16x4SkieQBoq5C0B0DZDS+DFAgeYk
9T6Z+puelp0PUHua+VmN5GYHrwwBA7ocuPOI/XxfvwG2hjO4Xz3ghB0knUqRUJ0O1n+U03J1vPBj
shVi2w/U0vDLx1feYkTgJdjRBRUieAWwsEOwOw7xulsmVswOxtxSDXnIe6TR6rBtX9F20mQ6KYzl
9ZigIhqfiPVPvhZviUCzp2/cJrneWF774SHk84cn9alphvvGa98nMT1jObNk4m/sEgdvyPu5GrtC
xhDnrF/QaByR+wuIE1w2/9ToeEcoiGkSYyt4jpC+QX+eIHC6u2i2vxiSXaroG+paqWForLb7za0l
cBbsNHO275lKMcEDrw6j1RYYl0l9HzOHJRjSjRpofXksbYNf65x7XFiNpxJtfi7m+Vx34yu1TZOO
oyglDJUj13lbJEBpWK+Y1i+CpkdyaPd9OxR1gM5RYSYU+2DdiuNYH5NlLEW8QctMPQhwLGYCdkDc
vgbbtG/19kPquBDSRacDqMW+hqu7Dztgc2N3dlHBeTjUQ+ykseJng4p1oYA7aZqYIZ1dAE6xwnQR
EiJQURLqzcW9ddXnZO+TCEvOjZd7kYe8+Tn3hYfkXrNiHfqjqqbLglqzARCgQTKZyb5W1xEAHp9B
kwFd0UGh2dyb8YPQADAUdnSW7TNeQUVaQvjxDUBanVMCRLT+phsmNBPKT7hb/zEfLMljDCUaRg6N
hSRu7dyrqDr5AWDSXiVohuFQo20+OSpLANt49G5zEiB1zloKz8s7DNnQK4FRMl+TDdRlpk5BhHGg
7+U0wqqi/Iz7pRQEs58+dRm/inX8h2h+ZDGwxU3legCNBRq8XX9sZH1kSfOM+jMD+WlKZeTfFNrO
+A9SXdmdrM+4WLcOddWfd4TbUCAc1wVr4+hCISuI+RHN2gVSHhWGVgq9LZRphwnnnQKTEOxoKkgs
bBBw6deXuP+KV5ZhsgB4cO+sp8a94/1YAiVKh6otISKPNlDl6yDvWoonB3V3Xl2JvAGbT0dzaEaK
dNvl82Kzjv6Kv7dBTIkMnNG+zRjQKe9r429LDJNNUE2tkig7Mc8EtV8Fb7SZwRhyUxI0/waFBOA/
gSCYk4hj7SXIwxoRxSR56Gz3A7ffsqUH+AqUQzDBUo4+UqDQNISKdIgMqmqwrTRgjfWQgKgiuwHa
YIdBdAcsCmL7tt2BLRrko3HCfGmSvexRscJzqAZKwqGOX2GnK+LNwamS3I6wuHQggy4xelqAkNX0
39xd0OldW+0hJy84yGCfdBz+8HzPvfjYRGOOvP/CzJxPPvb6x1+O+rKuwE9zElidYerrIT3GWypc
F1jJvyh6g0tG3imTzRs0UYY6hQhZZlG5JChyVZ/ssVGDAXP0sw3uN+uwMFk9erDzMj4KeLFkNEGY
5vraDslxAevMWDBqxzhVaiojiioLgOKqgxiXBuZYTZJ1vMpDBoBz9B5jzFJW7g9ZJf0j22TexN4+
CPW5BZKc+i0BWXF5p2y8YHcITCx4c9P26jhN7gGzLakXYT4gn8FIgYFBiDoHPsH4b4thfbeFGUYP
gJJoUYXICOqtaZZThwHP6r35nByxupk7OsqbhaayxwYjZpxrfTKY7goE/jVGOdKLtA+bI2zcCnft
9ht230HgRWcDlkY2wqNlEWufLkyk3EMi1VOZuH2O/rSIjARVpsPP3kBeAdiDKVN78gEfEh+ku23I
hZl2emx3fEMKQdm/jTJn0pzpWEGRjzxa2J8CGlZ7PiG5oY6oJhBz3BCtB88Wv91hSHztoqGA12oO
DCHHWL7sgIz7eIuIKCm8EXMBJ04H2PkKh3FwHwfm7vViUWIk717/RX3I8Knk5lMMhtidO+sMO86F
SV4VTvRqX1rx4LnzuQF+0ELZQ817X6Hsd7rhMEd+PrfNuwlBndSgSCj8C4eAKwgdggaDsvaH4WM5
03uQ1yHrvRUhStxgAKf7P47OZMlRZImiX4QZwcxWEpqnnLNqg+VQDQEEMwTw9e/oLdusOqtSggj3
6+deL16C6TxNWZQ/pLF+3DxmtWhUrNqdX43pqansdRx6G5YDbHGERInLhYicL9uJZi9Qh8C03hrH
vBtm9mo65MsThDbmjN6n3v5Xx659aHRwc10HQ8pg2NEclDsTCdea/M3oYD5I7JUMWR5Uij0wncUj
ixnZd/TdTQ1IGW6iEpG8szxrNY3GV+uaBz/Pf7lw70tmVtTKjSTQ3zxm8fAdiPI6Zuo693StScu+
V0eVqCFJ+5Wi/hp8ykhfUVmYd6+5Qd8cCcWNiqTfiwCAM9PLt6dEhGi89VvCVwseG7M59ZTZXOf7
JtSRhaJh+XrLJJW0zWLthD1CjWpWyyMOwaUeaPLkWjrtS9qndzNLo8FvLklmfaddt+q5a9Lww5md
Z8Fku07ULWuIjqvbvRny9dXlzskkI7OaEX0Oc2bdPbYG2OOLUYcnXwWR4X2WXnxMQ3Pljyyxne9p
dSEZ5Vh19BcFyhLNNszJaeA26ky1b7n1S0C4jjlzn81I0urBMOyMzvsVE9cf21MKWq7+0RCVH3Gu
dzNbVd0hWCfCO0xNeiq0tZlTnszgOCTGS+kMq5HFrkM6bhngrMdSbpLwM5yG58Dv/lToYDV448R3
IAGZhmRcyxbKMZDrvFs2zEfWRftX09nIx+CnMyJDpxttxFSV44k8nDVy8ypsLcjnMPJk8x4mIzCi
Xkmh1qlf7Adbr6uxuBQGa+YpC+oGGdebpiPgu73Kh2lfyWyjHWrVEnGJSdi6LMWGbMx1XLIS2G8O
uY/rxTMEFkeHDHBZn2LiATXxz7Ihp7Ix1nw4ezCgTeJ0m4W6yvFd0P/2DGO50dmV3UDXOIn1qqzS
Nw7AQ6FYUu49jUoeLTXvmOnDEvbnkqjIGNqpTO8AIrsqoxmwCU1rZbhy++y1VMFFqvbmx6i+6qfy
jX1P+HrX6P8QJ87pUnzETXizhnPfZB5BPvKeM6zzwmpYQz2MXJ/Z0R0AXUMz8+h+jXM40leGhJjW
N0xBRyJ69nkIam1OAMbNPzsvGTgwMVnsDeQYjFa6CxjZzHXUUOxWbnEyeRBT9MQxcM9eiJe8Fu/T
UOyMJlhjWbnp2PlWZX9P5/GmmPP3JotVx+xlcLpra48bzEgvYSe/SD6/xUX3hBE3XpkmxKxeBBPv
cS+p4jLQrd73Lz2HgZcxrJHUNnFhqX2Vs26ek4B68z/C1c+jxRBb2C2qdzotK7Mamn2PIQDe0DLX
6dRDtqIkGyK+TE765Pb1c+o+po2Bv4sFYGzvM/ew2KPSJzfLJvo0HymK6iNemFW4WOvaL6hW3BgR
3lg3etp07vtYIoHXHJ26xQiWlp8lXaWtXS7I9tWT+j3Oyy9tqteA9SgqyZ7CSe4r7UfK3GFKsDPJ
hJdhmjmvHs7FhnIxVToa4/TdtQUN6AUNaddh1InxJoSj/VyNjykYKKRu10U8f8QijC9lkv2QJ3zP
CJSHoCwR04MntC0eH5vZRl+86r47zP5ytfJJ/fEG3oWkWPQq0Ho3BFa/XgbrKubkx6aBk2PwJ/ER
ZHSQWBsAWwqBLjmMLc/lQwcypyBDooqbYx5Wvrmq2BB+sIC010YpvPW0mP2H1yXulUXF7c5RMzES
hhO/yNC0iNM3zfO8LLfEUCefdTl2Wf8r7P5cBOawiaesR1cSz8I1NkYGwdWm4Z6zqlsXSGiIa9U5
XDBnMd3g38C+xlUV84CnZX3ss+DI80qz4zllZE6s0WjKMeA+aTyamazaMrNYAO9lfvD5QauOlmXt
d/H3YE1nhAtelqo8jF7wrwzs7eKPFYWfHTCXQrO2lofYHTjzeqb/IqhWr6x+iEKn3ralfY8d9nWg
/kxR00C9ZaNDilA9UCrG8ndWuCQYxh4XDHSv3iLU3tR1cfR1x1MR5n+xeryPeuxXusk3ycxR7C72
JRXJnh1W7zNtyWBREWR29glF/zlOsAxFc7OV/zIPdbUaYzL8G+7V0CAog3Hs2pcL3b2kD2TBPE99
DEFvhEGz1SK92cR8HQWeJyi37mxkBVcVMLRFIOsKdp12rj2VeQrkKma5md300wgeFIT8s6DnYCdj
x8OMhlo2R0pLqqEq+Y94fPOcj77xbiSBi+0I0teozG6PjQaTA2GGW3y6nEAI2y++0eu7XwVDBL/X
rId2as+65Hpelcpmr6LKhcnPF2bz25kyu/iZM/BuImf3OdBiFuJTAqSU6CwNdK+/8KeHhdx8xtrt
k1c66GLooPZa9AO//dQkqWTHQh6PlDvFccodayFz02EuyPLp5JAntNtY1ux3wCN6Eks3GAPiuMY2
5CCPk1j1W7rUk0bmD09dEwc/VL1iV+WB+R1Sy5261HV37D/iObX77vJI8aLfEfFZ9663UrNGfxhK
h9NinLrxKJrWOwYx2jx+qQ4UW5vwmmO48x6MeDJZ0y+Otexvn8KRaX8Ob4PqzQ1cJv9pLmJfOuj4
qnbTnWopgC2Ogf8K0fZwhzmDX9WqZ8jSLGolxiwdV92/3DFwdmIsoB9Jh/naZS0tQJYS6rROWbF0
MpsJ0FN3/rGchIHpwlggRvIgyTceNttr5Srnacxz96Uxtb9PaiGuRmn7CQPjolVr/Wg/TUD2fQDb
Q8U9hy+LLrw4onJaYPpZtY3BM8y43h+QZmwb22YJ420+JzP3eFttqkKxQx3XDSRbwI1D6trzoh28
bvzjNjIWffSIN8CO1C7RzGbmaDYk1uIOQ17LIHhlg9EzEJfHWDf2fQzq9qjcJI569YBB3aC5ZwT3
Hewpr/bsFHKg52iy+mD290Gf8MRPlK5roppj9EgNWyG1Hl+mjt9zQ5Wa7L2mSm72OAUvPiUfM0zG
gJrbwNGfaR72t8n3yhdL+VO7HmNj+ZeWznxhYzNvZCNTaKk2u2eB251rw9NRHCqW2zQQxVtHL/6V
8tg61Gaq7/bANh4rtoBBdTBsWCbI/BEj0D5j1wbdCUI6NpN/9mzf5ZwvT+DrDIjSNnlmzZGxa5nZ
vI7jGIzkRfXMInIrfPCQBhCy32Z/ZD1B6kAwCsEIHBtmnxlGJLrFefLAs1/SWrDLBWFRlu3yrDBz
RyxJQSbH1XTgyWH1gGFQ6fplQwcyl2tryL9ArsSag+HEtyNoHIBdtD/+zE2HN5A1VhGDq2uZVNYm
DLsvjKZ8/GE8RYKHYqdUu9w8s8TkXFJBYAI0/1jdyPJLVtBRgerq2JPSQHEGudJaggCiUeUep0g9
fZLIiIQUm0b6xzHS6tsOSrXmxB92wnbvdeDP2I1alFxqqupVpwP3lXJ8qn6fQf60yChvR70Chpn3
KIvxLpZGfGx8j3HnpJi48YKsi9DriOwZCNxudO0/c00B3ZAbAiebh+Zz4VlF1GeDw7jBSj60pY09
7qjqWRpLwFQjM+naDSCbx6RjYBzqN376qZc8u0CsxCvLyG0A9tg8JkDHO4bhhAOVXXYItADGGQaN
SgizE2Vh1dBy4f5bOf4U38y4mbexP9U3gOV+WtMNNemmynvnfXEGamSkCfXNtVXxFeu4jUzTeNd9
vzVL1+a5nM4cJP83fJMtbzPGK8GlLoJx5nlpxu4rd0uCN1QPEmFlkCemr6yoa1MvMhxr2hBIZq56
u5N6ZTpZ99PX9bMixPmZuZVzqbQTXGxcB6te+2wBVjJsgPdHvazCUSZfTWdaX+7QQgqBGuwLAl/I
2Z/HP3Pjddey8dw/nYec6NRTeTYqHdzL2h/pcpdwTbLrtJKM5J7SsexxjOTBk5MWmJ3DOdzVhSF2
VhH8NoVlkN/scb0+xiTEfdubeRnClaqVvmFGR0Lug+pkub256som4WSOFVtrcosSw3W49pN6ry2v
irppFtYmsf3peUlE9uYOae+BCmPda6aZgzLlL8BgR/mgZ/3oyLJNPeh+pzuAAkOF467zaHSSET0s
bfSym5ZAH0XfWW9Wo8Nta7juxu8mJ8obAy9x74krqw5ouKrwKkKUAJRp2eZinReqZ+oUVl+5xjoZ
LvmMyaFsIXoS6wawTKHaCpBoOZXHBqPtfWhxpWz4f91nG2/Hk2jL7j/t+MMz9tt0Ipm8ke+Fo/vX
NnYEDpO5KVZZwOo1DJgp8oQOXkoskCfC1fR6njomJBbx6oCsgRtNIxIQj2u/twhw3DmGn99aV9j7
RDnOReEfA9EpqUeC0UFIWAR+oFio5Zf9Cl+42axsTSpF2a4Kwwhfh05aB49jDtiZseO6aMZwi3eK
EW0T25eBFZIXMacMzoBR3X4HYpYwZK718l6bMSxNEI6cGoO7Tm12GttLmF2deBAAFjqbfsDhs3ui
sT/2k8jkKZi96tCCHWyL3HRP5eIachUnGaBdjZ3JI2s2UmNZnmWJQZEmA1kjaePxs1l8AGLLZE7D
Hpjlwf3q7WxLLaIlrZy/tUOk2MY3OtEQzU/bWz7+aDv53avfqv7T75cO9wDbebzV5COrr9JpdLGH
mp73PZDX1jFKXcqrojDBwTvpJjIXklS9NswxxdYIk77ZkD06FIjFg+y/3b7gKQbr12tzYjK8Gkwo
NpKBBZEKcY51DhsbbpPM2MoZEYjbz3QshuEonu5DqpJBQsE8j3P2Gra6OMrQibMNG2AY38TaOyl7
NHZuSsCQ56rs5FdI8+7i2RwEuXPozWl6ypYKfDV7rKpRnR1DIZRSfVnegE7X5iBXql5akPseTEVC
J7CzLEZZj4F5mFKARhdjX4EPCucrMWzxdy44adlZXawR44Y32rX07MYBw92AYr5N4u5oujR301Q1
X+QjqaekGqu32cRS7hBOhDA4VevETJ2N3drJrQCNPOb4wg+2Mf4qkgne0s7Mv7rJssvL7ObmzQqz
vU1F8XDihrP7az1Neeve044SrxVmyiRdblOVPdv9WJ0GVVLukruwzlqzO80FfeEw9fXRrfiHG2RG
Dv2zlYVXtxT30K5PSVVdzGysHnLHi+9MGAWsu8wQYDI/PQtzidpaIzgw5iOm6l+7oEB0bX51MVOu
CB9GKXbzWx+bh0qmB0UtsJo9SaPauawGdn+dggrPHf6rKvvd691D8XgstfsaNMNBhux3xNi+SSfn
6mn3M8RstBay+i2y5oTsfvQJG6SBIz5tPviLq9gN7jzwoJrUk8V97alvaJy6N0aUN38i2KBrjBlJ
iRupY5kUQQ6xZJiI8zmdHfjw2Hrq0iI/kj7BbFOqx+VsfuXzrNaLtm5V6x64w4DUTARdOQ07IJaz
K7qHGjQ+zz7Di6auYiir4pTT2B8WTWOvmbTzXE7Dwe4Za0pX7ZWfL6u45nntVbnXNaRhbSCluEG9
G5ryShRsNJv50We2PPTiRU0pO9DUm67iJzwdOG7agz34/OjwpamCU80h5ozhR5AC3lk+GI+2/FPu
+btgyl6rLgFLsjjZfJ+sTO3Zexs0bq6NPb/tf0sebIvBPzgpf+GYGytpNwfK6sOcFztX6f+Qhg7Z
MDzNE2roPHEse/6TlVc/gc+ImVX2Tw7O57Xh/t+Nfs3IzChEhktYLu+ODF/6koIfPfg8Fx4iosUl
5atIDPrmj22zIvwCRicuGLk66DC1/68Hplrnnti6MLZxkTxnYXwP0gI9UzkPizQlXhLggHLrkc7a
DL7o1oE06fI/u9lpT0GRbZeU+5a0jRXSZLCp/GA8jkl4WiyVnCYtjnlRYIfBQIQJf90NBIn0wSmj
03f65NQJJ2Kq9Fku+Tcj2yPmw5ta7D0D46uESobb9BLoKSwUXtj+s3BOP8yIz8ZEl5rB4RJsEb/p
xtw0FiYCMannom2fkbTKVb0kWJRH/1tm+qdqvIOZFsmWLTM8LllIF9hfA504q9n3Lr4IX1kmEUIX
g8XFwcmW6WcxMDDsluk3M5JL7OGMmXNolAa1E4kntPuXxS3+CpqrVcM1wAbzfRxTFCXdKxzIW1yb
B7q0NQaNs2vCI9kWxYFpYAQXPd9PAySh+PZSsZ65zRxvORWhgCbujPpgUFjg9B4jGYOUyoEnAgD0
kROzt5vmDs9t7BwseKt2CLiQ2Dm2GSh6o8I1fxMSwtGQYMdl8pbo+kaQCenko9xpaf31Rf3q5gW1
BLOUMfl1oD+IgDAPhMM80x9uwyKVa2lnDGAGs0FMwPov/Jn4kyl5bh4xVPTcSW7yK7DdhEbLfHWC
8jqHy9qr650Th0cxeU89/j7FjbCKremjGs2Puon3xOyvrS67j/XypyJDKbMXdt1CTi/tSTAbsqti
k6XtjhOHMVz67FXDQdvu69iFn9JHees79ziPwPdNO95mJ2UbsbGemHkVvvzhpL/MZvtRGdieZcd8
Ewz7UBqxw0JufV9c/wYdyGxo9JgvskL3wZd4cAcxs/NYQexXv0NHYwKSEWcnFXxbkA81SQmp/Ne0
n304Xlrv75QdLMxgThJGqvW42HHLTDGV1H9ebZ6a8aniU4ZFi72PPHjRHtUa/C4F+HmoUBgg5czS
eIIYXbUF0aLuZoj/sxo625iEgDkaPL4cmKkm+2JOvFlAsJMYoeBxF4gIscjr5a5K/HVaDmvVviRm
HY1Kc/vTiXhqP8eooHAhZcHwOXxclJLhM11G/5Vz9af+VikGkB65DUBpZCvMiMwj49TBmO9N0SCl
gNqFwdOsoQX8v1YV7ILWitiV9tfN3ZPHLC8d/yvis8jzDUZ/t70PI6qy+64acfStV2P8rzQhskM8
ZqwwUIBAKPsl6SEVsOuQKcbR332rt7hxId5+aqJf8M+nWbB1rdcSF43bAuSQrGIjeU8hXDYddsWI
u0uZwkMRWmR52lhnbPM16YDc4u9a0tILG1cyxaeuqrMPlRlqRmvtgur/mRr1abSqNV3HW8LgIzfi
VZDIcuMNpGkwLHxMQ6RV/jcwnw/UahaMMyuxms1+HdrfOVPnxgM1A31HXXNJj8lIGQoltVfO1g/E
QSv78gGdpTHcyH2FISFw4F9VFKe2/nD7AZOwuXGUuGT2rQTjSNOtFZ5791OM0GP254zpA2j4QbQh
udEa5QGkxMMrDVYZhAbn3kHiSpxTAJIwizpxx9m9Nh0PXNE5ZrXeLfqWF0+NSA7NZKyW4L2a3U3G
w1wnuOEfcgwZATIdXhzqtnS0X32byWlCsMOU3ZbkIYvG/MCP2Aoj3sKvejQuhEFFuUqOnR3cZNdv
HT6P2sKoNj4bGKI8Cziz6MCq2fGT3DT6l8cdWsN5C7UdHJfRRQXh1qOGglDn80423b10wOrSZS/T
9NYHT8PwWVtfSClnnA9YRPSWo5gohQ+7/bukl9T49aaPWiyR7ZGZiZ+5eLBFXXzXeYNpqVq7PhkD
HRj7JChc0KDnLKMT0JsAbjeOp004nJrhKZc2keB/UnUdB/cyMJ6dEyZF8SUw3Y2armPxSpIUK5Zv
SD7vgRljFRBRUD2HVH2Ltq/JALaapdaNVePXkWCOPg5IeY4RQ/N1sJxaF9uu+kjst3G55eI5QFZu
fRzM1t8cJbsw059w+hPTVxbF3kSt01a+rvxi69FbKv08WXrv1i+FqVZ1/NGksMAuoLFHznKLgMzw
kEkznr6W8iBjlMvmRe+mlEdx9QH8t7YVTygpqV65ZtsGCBZuhqlcOe1b4N8G+Yu8tO54FtrpV02n
XuDsoxhmdmcWt3GOo9EJ1zGHS0zemiOeH9hPUthRS2TjYjBwtPK7GxC/ObLhILg7rosIFaw8V/yY
hkMp76y6lkqvKSMKnlVPWJdAPi3JnemKTQkG3gjGF/FPaf+ohuCu8lrYw/tQP9fj80Q6QstbZhsh
V/KhCqnKqr1rAvgRgoL2OKun2f8JrJ/lMefivpvbs+g8RpPGWT0uKhoAv/m3iB4wo9iFC4WnXJg3
ZgRKWNspEVdhOyuNSLBwrLC7el/NwR7Bc+sj1UgQ/bZ6x/8Nlo1E++rVl5LZRMaZi0bTyOBpUt1n
OxAo0sxY6j9jMs4mvhsjgScxPw0X66A1RynFSsfwopr5xjnsmxYbw/wk5vkBJWzK/MVAAy6JGWhJ
h7Gte9pfx8Y4mD01PQ67Ofws3B8oigh+YW3OxMToPyN2udZ8tcQBi2CUVZp0F7mZLMweVpmuBPS4
o7v6OIfK2VBlQ0SZy7kNu+eeIfq+arPv+v9JkuWecdim8/Mn3Tqvhmd9LW3A/m5R/bpm/AUpCpkT
62/T7P4WUx61heAWzg9u6e0L908bk1DKd7oUb3XxHtvYhgkEHDseEowWo6QR8v7ZrPUoP2X5Jwbh
NS1UWv8ZABvU8VLhMWJmsRHjmzJH0hZ8AoGuQ3vV+KmUHCNRX+zlbZo/pwmnmAv3Zy2YWYqzzrpz
5xDk7JP4M+VkehrBtoHe7GV+JEKi2sw5TwECF5ILMt/ccuAvzbQy4FVrhjQyD/cD93STNFE1qY+5
MO5WGl6ZB/5XxQylm/g82x5Px2KRtqRB/NzL4sXbFJGrNJO7LKu7b8fXMQ0+89rBttI4+8KUB+Gb
G5wiW7sNvnEJsEMwuDHn4nEeflSbvDDnQcYdd+3UXQ1Vncqk3DimvJhFsh6mIPIX/WbZGBHKwezW
vlAoPZIrCflGbnS83H2huVi6gYLTjRJKXd798V+v1Umk9cIn4lwTwYmg7fEjRRRY9ZaGQ2UluyQG
j2SstI16I92JsriDIkeuo2mJqF3q0T72A09aN+2HtoJH8O2fOknTHbTO2vHDu7boPRrXB/CcSW2z
7Lc8pX/ErRt02DjnLn1TvfeehOKF1Ktf9FFKVr3LzWwrDWubOtnRVjNiV6DHzRTn53kYD9ncXVQG
CZYZT1lf3dPFvmZz9epky6EpaSDt0aH8nORrIcqDUUhqtgSBgyd1J3V+EFX61Ix4AGV6I7gMJwdN
lxrdZ6fyn9qke6qc5Id4ta8lyV4aXn4Hv3WS5Ne8Uv+BRAON+uJayuYW9rCZOE3lkMeRaZT/ZSL+
0eMkCSZgBO+687dfs4l4DLsiojG7L7bFBKjBlOqSjrKwd4iNesz7hZtuaGdxDNkHPuJ9bj4oJkVG
gCV+VKHeYDCYJJV9t9KCIMQqdl6bfvrFY45o6TTQ8Jb4qx4kMHENe7+VpEJhuU58Svu29nh7pOfB
89E42gNOgjwdJTxodxNGetX2oFm18RCCgbNWohi+J2m8kjQD3l0kjDIDwrlrciq+2oracWMMOJ4Y
2n7KImFkg6na/cu42brU7Mu8DT2eYwnWsEfVTE+xLQDd6gzJDnQxWhoMfpwYubil2VDtMiQ6SH1W
nvVcXOSAvCTd9LUoiTWiOg52/o+g+yd+ElgnfZ9eyk9Td7c06E8A0SM+DZsfVF2yrMCxWRqvJk3k
FiuDdW5Z6Ba1wfTNOvszq03alW0RYicMP4BoHf95Lkpx0OcBO0aEFY25e8jUxJ3sqw+GTROfEkCn
meU6Er4j1lUbDFtXgwY1ASWStPRGz9WTIH+sbbufEZSlC7pno7CSS2qxQtbzLYKKK5sQmrE/gb3/
kZO6Tjb5CaUNjCckqY4CoSd24U2X6XNyoMlSZ3hzWfu56ZG01kHDPTymFbpAAs0j8nrelM4C3Vs4
70VvvPFa/JGYg7PYJaHbYgzdtJggXX9iIKgz4+LqXJ6rhNQD3HlDsRGGsG6E9ME1BAlT4S7wN6mh
/3qmb0SsR4Zha0X7k7oNE9fEEO50Kwn+dy7dXFJc0jxi6KmcXart/ohyVX5b3jIQY9Hmx9ZW4aVp
K/nKaWFs0hqbep9KB5W+g8HpiJ6phwYqzOlYfWtiFzE4366DLSkM+wQYLLXmV6fPkpJf0Pxlserw
EDul+59d9BMrU+oMwkSkj9o/RtXeYgPngOiXwG3uhsN+GtZGj0Qr9HXBCaNFN29Dt9P1IQ8g1IAq
64ErGHJgwwbXZiEka8kGXFO4w3XVgKS3nHq/hTmlcFjTAI9W4vHHxV2enLwvL2DO6plpEBODtqv2
Ep5gjbJc70E1iRyCyfvw+3S5z5VX/2260t4iB2Phhd3BiJJgjo2T7lvN/U+oMpbppHCJdk8KZ/wY
KHNI7Nl0j6NlqOmp43/NMl10IElRytG+jPAjlf6+G5HKMmdvKf1mjst+cOn4YgYJm7pWfdRz4B+6
GM4eAbFdJZL4Elf6RzRuMCHeZGu5pa1/jqGMLKfj5OfloOByLjZtT76o19nItqKFwuL97YQ++Kmx
sy3rYvkFS/RqF2+CF+irNOWXn2M9iJflgxHlzh3Vc/y4x0s7RXMI4a0YxZ3hZI7pyGB2jDvcR9lU
fATclceYefC8EioMMKk6rxaDaBqi/r0cQ0phq9wYBWDTaJ0Hl2ImHtK/MOUYk50jq2qJSZJRXchz
G3wGDQ3ZEPxqwULPcPZozq10gw1uYwA0bzj+8TFXNUeoO73Fk/vTIPqm5fLSJ/LddhF2TNgEoOFg
UB81CQiMqU6lMd04OwHcfWsrk2aO7MUz9qHwE1zEGJFsvHL7hQCYVetMxQbW/SUbxufOiz+rHIYk
ni62Ed+LQueroO2hMVO476UNv7iTXhI7/wMN4VRqm5XWTvXTHi5bE+TabluvlGthmBdXakQj/v+m
nO4BdIvjWsiptTp4UyFunTGUW8kpiy0DC2I6FAKOWTPrw/8w9VjWZ3kOqa1aInTDvPhtp3xNINou
TdqrU2Mv9DobV9EczWX6ZxD2P5KV0DzkKV4wf3ps5JXMFsiqGORuSt8VqK4/Fhwu5k6Pwac3lbfO
JU6/MlWHhc/Axtx/GQRgWV28weF+MoWzM6aYAZ01bxkFbYx22T9kArs2nguHldA17t3G4tpogCCU
Mmiyfy3gPLdp5KXnOrdG+81zAE0fyk1v5hfZ5IR3GLDb3IVvTVq/NZrWtyvqe+8x0wQIubkSAkaR
0bGKg+y8mGprwRlzhmZnXbdXgSC6Kgtrw8A2ANKK/+bGeCVQuomI9Co3ozoPj5Az376QxnQSbbhN
ympfzwwGHHc552ZwChdqSxluC19tK+W99bL6a0OSrVAT7uxnX2dYoMS8fC7xuKpt5prhfMpJRjTq
8chceidIoFWVx9TUxrCyHDrTe/CBxiWZ/Z1P1paNrt2YuCt4Exr3ZHrE/7bMzENGkJjIVb5sanve
9k17YNko9uQAn4bMRbLtnexZJMVLOabzSledDVfR3TqFGZmNBHyitEpWHJVNt7PzAR2ReH+eodlY
MVoGRLDure8drBLOe2BXuB7OuJuvrdARSZurkUA31x1PfZ29JrEfTV1gH/xmedwqu2bM1VoK8nIX
i7u7xb3d2v+a2bg6UOAG9DMAOv1LMkOedp3/lrnNV+mHX2O7PFVCP5lVSuqPUt9T6f2hlHbWNRjv
SmGfjXzyJ3gNW+wBWTevGFzpNTwJ4o1czkvYXA3kOVIS54vfFSO1dGsB1muEM2xyayiMizuTEVQs
w7JOzSpy4uB9SNgfNehDr7qjV+RMp83qraTRLZOHAzrJkX7ql1p0+9b1COlo8MUQJfskjOKlj1Mi
z4pqU6T2KR7iG0GINBWmdq8t2uvO87G5a7KmcNIwADXm/BYm/bPwh72RSP2F79hDmGAtqW7CP87S
2KQqSRtU8X+kndeS20gTpV9oEQFvbkkQJNsbtZFuENMy8N7j6feDYndEohFEjP6LuVJMJ6uQlZWV
efKcJKIrIn9zrQFmwLDdjF3+tS2iL5GbgmzSpC++MQjbZGyMjSZ3TzW9wQc1Eox92LnMZMChavVw
ycipcJuaCUUnV0/3cE1Ib71cwYANwYW/GQJt6rUlI5g4Kuphv809Qb2v3KS46s2CS1MUrAd59LSc
cmMiCVddESg8Kwwx/fDbqeWmQTPbv4rZiIO7oUqpve0AasHKnMBuZk0lW2bgZNhQERCAmpJxoXdF
65X+rpdGCRydK/E/lXDHfU3i2GL80qt1W0waHfo4qBZ/jKPQHmKa9V9DF4QRtHNG8iEqIaNBhHQx
pEUeuu+ln4q/Kq2w8qtImpgNUGES6QK44EA1I34RvZ75EYFxpBjNHca4SPjGNJ2ONly4bR1ClTz0
YuPe0povkkMEa8ixKgtGBnVf2sBQTg5tMOg79hApwe+UHlKyBUigmLVnnDa2k2gAk1HRzt77QfxE
69HcQ+hiXnu5LO54qECKOSG5KZzG+x5eijeP4bBvMlTMjlVT3i4ZSLjtRxUgVQuNgREkEGQocngE
gaJ9JGOvTom4uM3q9qfn11tTcXmySogL3Wgynb/SEPOfWjgwcuHlyUEN8/qalAZmzHgfjd17Sy4F
L7Hef3GpFPC0jr5HdfRS1dadYTAmVcgBdAWZAilK693mYfIl7N3voVerO0/uYEscco+XavGLPPQF
PLF5K/o1jdss7bYMC5Mf18jYwQoo2omXNDukd6d5EJAbDKHTWvVS/Z9Y5CIv2G1bxZEPDMrEzIBA
0QAHPczZcZrd6cD9qH9GIy0D6EyyIOPt5CuIjQhUpWSh/MiT4r4suOSDnoPhyczK8Fb/AWuxeGQg
6FFmBv5Y1PIr1V0oukW6QhnlHRUa2TqpAZdBOgvePa/2loVunNFbAUP7RbRDNINWimndDgr0X60g
wdbM4XXigdE3rQyYWrUq6JMEc6sN6StQagVWSZVKTR7CQhAEr0EHD0iltNeq3/nM6RQBE8CT5IAJ
I23O7T4EMDkGefIt6P2PLqXd3YxWcjD7ia1AZS42j5gercQMSo/Sf1Niqs5t3TLVoQBh3FTMUe8g
sk8PjGMrLyXHBBRXpjVbRD0VEuMJwWgN8buPktywi9VwuPIrpm5yycgOepCBOjbi8on268B+j+bD
oAu3Kk/0w5CPbxC8p4dIatsHUjvreyVbtJzlAhHSvJML+FugI6O70w/fPSokugPeB6wBKr057KrM
y/bVhE5LIzFOdoXUlcl1ABXAt7gbmJYx1IIcSIrl6IrSDg5Vdyacpia1UzmZlD0GiQdg2FDDD0hH
3foKAiyGqyGDBXADR7s+oTLI5fZkuXQkQbBD+wEFuZoz1SElgU4+pH+AgQ3p/PXfi3Siwqo6No0u
rGwQFAh6FKjkFMq2WimvwEHyXcFbbZomDLgEgU+ZHS/tSPHzO6+Ent5y4/S6rTykfGjpqoleOHTX
6Sr6kIl7ev6uyiF1nko48pGorFQZKka1VTDRChd7CtRi4gejcSLAqJEn0RcNMgQGlqYLmOC0bT2V
rCUD/Vu1KqHY0H/AOgP1vdS/RDV/sdaMZ6kKdXjqMwiuzL66N4pI3BQq4AEu7He/S8qtp5Y/LEPj
WI1gaGJdyBlKGt/JlCJeHTqz8JX6qxdiRtz68Y5C1VuoMEmtyepDlcm8qCOmWECJOpGUex+dGyng
lykNuxJYU4kuoS35xpdA0Ij9RfWLbqwCLbOa/bRSjgvs6N4thPXhfswZhm1Dsd8maWbsOLIaf1cN
bnzTe4ezDFkAUf7pDpbJSww6H2mAGZJ3EBxkMErZSqIDQA1VWNahSct21E1G8mxGPMUemom07REj
kMrqW5ebJRR6QEAnEG5pG1RMuKprokYfJQMTlX2jO25B7dXXoAHQJ9R3qIs+w8uguaGr6eSHrGuH
q0gEHeJVBj0jL6dACDsMpNdWZN5GND2+AexsrkMtFyHOMgDeqUZ9yNo8vpWgYnvVJKmnVCvoXzwU
xr5qiFJQDWtC4At1fBhNVXbKLDffvEFJD60PbkcK6SWrQyrcKWJC7ZUj8LMtvfHGHPkeuVuVt1Vk
MQinV9aT2sOTFPgx01Oea5HJlsWXTs+MK16dxVXGjPFTWaJ8hh6S7gIFEWAzgw5x4oDqjacyjuur
ZHDHW6spGVEWU0rrQ1bSKYyHJpkobRuEKwRL0Z3AV8CPZbD4MIuVKkq/l2mHfHPRZqF2XnTKvpX0
kkkKq34NZHDV27wCB0nJkUkCVwgpdlP+6ahA6VthAjRCgk63I6nlqUmmWvmd6gkVNwSE4aqM+/o6
iQ2s6NQxvcbJI5WZ1hhQq2TA7+FKE3OJmtWZAYlRLPFvZW4cytp/bxNB+BZJlN/bGGwTpTf0bGAt
070ftU8dUqzdYqcOhmFneuk+SgqYR7QI8m3lK9W+F4Dgq1TrXupulHddw/Pc7ZNgK+dDs68LzWJm
dwzetcGFnkWyUpqHgd4y6OUSCOFJcL9J+TD+bOsugq7IDzqSd3grOldLAadH4lOQFvJzqHbDQTeG
+JcaahVjcQqet+3KQL+2fCW6akYpOACzkW+EqOigRkqtx8wocsbFKpW5ZWjDqEjDG9iltNFJHtEM
ok8/MN8HVy1YvKoftm1jhuBWBnJ7EFovrSGpj9ACav/0QLRhy8+8nL5dbmTKXR/n1XusVjC3QEEo
c1MJ44NWm/KhTnOoWgBbeTVF5lh66KBJ3MlyrT5LcksOOWi0EPCNPKcB5blvapimLkou2XTWTf2x
NXVSmgB6BKGQ/bt6TErbhKByJ1Zq+66IE++00Yr1Y6BJxi0b6NmekOnRThI95apsPNGFpbMAqBkN
BBsKZal21fkxM+RywRXNq77tsC0FBYwOsUwOCaRbukrotTlBJvHkJut4cAnWtJGSomQIvBC0LZR5
+c8kIX/a5VmaDo6n90q2iX0JMIus1MoEAFF2VRgbDqMkwzchApZnIGO/GZMJH+2l6h0Th+VR1foJ
6AgFzdi4+W3njTDZMSDhAXYbA6dNmhSQaS89BAa0Vm4QxIeKdwIYv0EvXy1BzRT7/1DAkmI/hnrG
lJ20VLaCCx9kyGsfilEFijYBEgyeCagJ2FmvHtVpetZgWJhR0yl8uzC/ugrZFK+8IHgKIYKT5C9m
BR2UTAzp7csCSgvClJTnNdNQVMOQEdidyWEBJvWChPvaKW31Ubp390ym0Ok+qve0e2+DZ2PFoLyg
G2VYpk6hiRcHOoozkS96FKqXSOCIKRPbtJg2EVRJm/7DMjZF90jsVzfGHvLHbb2voU6h72hb4R4J
FDn5C40uE0ixZMJ6q4nSXGTRGAs1lWt+SrXrbXUbkxvewTnrPpNvaFfpjonSATKVFc3FSSFqJpxl
cl1Ysq7pjFabkw7TicaePFihSEcMBSkBltzGyx05lr7r4nAM8upLpFbHLB+ctG/vLn/qBXmwM7sz
vT3FR6XXh1jQkcv0mdeZthkrJkSa37hX40pPo6vLBhfEGE08i+Numaqhz780wu+CC/sZXzp2X6PU
uqdzYEdp/V7CDXTZ1IIO2JmpyelO9jRImXipQrl2hqIP4F7qj1JFLyxt0/tpjpeO40SoXIQPl80u
SGadmZ3Ewk7MuuZgiYKA2TR4iSCYMO+Hzlvx0gXdvTMb07+f2IDmR5UDuqPOmA7PQd0c9CpakcRb
MzHzyCzxYO2N+FCNZn3wxv6RBdrKsV/bqZnz8YYcIM2FxBSWiWu0Ul4FZpJoC6zq7i16AlK7pmUh
BKtKs3hmxdBlQ94KAuW2ZAofBk7fbiA43qWOeVQe4U1AGDQxDvFduIlsmIzXosriZloGND7ISsrA
iM6/Vx9nlqyQFTpMcex9N9+i6Lu77HaLEeTExGwzs1zNtbLWyfSihCtegpYT6FoYvFVUJ3jq3BfM
KoRhdn3ZrLS8t3+WNtvbTgmFoWzJ+6fQzRhYtXFfKZmoL+PBtNutufG+jrfFc25sI2dNB29tW6ff
dnIMxipJoTvCdghLcROKezU19pfXt+ijJ9s6k/arEr1xjcaoHVP5qlRMcbjf2m5F0HsxJv6xYYnn
y+jdUuzJBCDzLaUf8sgjAvpSH7BMmSjfLy9nZces2UWbVY0sCCKO6NEOGbrbCKHLyxaWbhRdMqdT
huQuB+58MV0h66kbW7h6rP8cNZXJfaPlEWfeCQGPe8X6i83j0pQVQ9Ul7ZNCYWmYA7mDQJySlf3E
BRGFMj2/lxwqvcsrW9q7U0uz+yRmPLbPOyxpeT7hBZmtCMGFXDYiTX/lPBPQJFHUVVXR9OminH7F
iU/XyOVUjWXAtg0HcxT2N20WwWqjI4h1o6EY1GTBkTbp40gbzENpqF/TdP0dDS/9glmwKhj8x+et
xpET8zmoWpQguitFbI9jhPZMADODAZhs0F8SxvwzRpmy8T7nhaI2DIgXI4QtyDWI6kri8Pkgnu/L
LL75QL/zKuVX0WiGJxciAQD3JUiXy/v/+SOfm5mFMwkMh5a1mGEFTG/ehOC4L1v4fNrPLcyCVu+X
IL3yfnCUoR/fGHh68bXkfizd8Vo3q5Xw/Pk0TsYsZLo0BQ5oeX7e29ovmC1onVQEy/Ob2SndwvTP
VJC4aVt3e3lta+ZmR8SHBJWiC0wdJqguHjbIE+XbjLlnI30oqJRetqZMsWTuqbIhiZw1xr/QHz4/
K5WlWa5XIFQ0WKBO4xtg1WCApuLXG4W7QwJ/dKs0V7LSMS0J75460UOAuQGxGRrXnTwcJ/BPjsDm
cB9FL8iKyCpyWuXPEHqBRKyhoNW3IiyahWjYbllvqcTRdUTeBmUDiT7c5fXISz4uG4ZpolZuTgq6
5+sZZeapUA9snSBhemDCTUQw0R9z40WXoGCqn9MGSGMTXZcIBcDjT9MafnXYFq3oGMCXIdG6LDzY
ZBoKatFGymvI42GIiMU95cW7WvSeLv/itR88O5Rw6faKlqTwoo5AuZ+VHH6yFRPS5KKzjyxDmSAy
fcKDQRdnH1mtNdojg9c5Y9BB7glvmRBQKW4lyj+o79HIoz1lQpeQDFQxNemHKiUrp2jhyPITYIbS
UGXiZ8y+i5tYCToIFqxC7YtVMxEm2iZtUzPQVjx6YT/PDM32Mwhaiw0V4D2WqgfIoxgal0C3VCuX
zJqZWZCDc2xQhclM75IGN/nwjxgxL2aOyut/9o+z9cxinaAzTB4XGHJNcee632v9a4RS6X83Qv5J
OVVULI1od35q0Mn0Y6PKmHBJENnbW5J6Bzpu5aG85AKGpUiqZekEnHlZQLY8GGrjugNI0Npektog
GCG4pa4XS3/hBKaIlxEIZE2ev1aQuUs8D1Ce01vKU+2i4hGlXzxN+c+J0yQd/cfM7NtoVpZbjdhT
v2s+huYbGGeENX5E6F9e/jxLO2eqkqwpmqVSTpodHhM6KKgvhs7Jw5umeIoU4zlLoKo1q/1lQwuX
D07wx9D0Q04ypy5N+yKBdtlpRx+VwgeVIrc/cv8wcsAQwWVjC3mCbOomwD+FaC3PnU7IlbjNJIjG
dEZMVASm+/H9soXFfUPCXDNklvXp0QoDNSW4CjRjL9/kDS+p8MFwB7uLv1y2s7iSEzszPwCoF/Yw
RbeOxDAliAB41lfOzuKHgSiXx7coL7x+S6iDoil8ViWdujJnGOk2MUzk3x+HbCVNXNw1zqiuTUeV
03PuBCapcQIDdAeL49MAiiMDxKJrMgPj3e4v9u3EknxuqWxrOBIEYltrfojCr2r8dfnvLwVpChb/
rmT2kBqtoVWbipUA4z+KGVXoEGT6sFJ4XNuvyTtODg3oWlOBfKJzpm4R+iQauHBShyL6m6vtdDmz
MAANsZL0JYZM2EFz80eZafCy/7i8Z9LSplmMIhmKSMdDn2dQop8j/lWFaDtsrXvxdfjmf/dt/av/
Zn3jgqN6+wjzz6isBINFqwyAiHArkiLM37w9mXxJZYfpGUnaWsNNKjC1+d9rSPzpEyOzLxXR8IMo
lgGnTq/uVAa4y0Z4vbx9SwfVUsmjdZNgDUfTuTPosqtHKQAnxwoj+QfTIv5tG2ooutcgfCNTjQCA
gJe+bHQp/pDrSjA7yNzg2szPO18dByGJOLE98rqGeJ1WwYqJKYTNU0gSalEUVR1N5Pk7AfXrcGBU
nLl1M/oVRug1dhVTv/4HbE23QJCeYgih/sYn/ticF3Xq0ZXgZ+BzDR6YwBES9ts8ffmbrft3XfNq
TkjFT5VUbFRpxYymownPlw0sOvbJImYxjrJe0gag7iD4V7dp+FUxO7vVVwrmixk+sdoEDy8Zyqdn
D6BIwGV51TmCUt53SK8F5gSBQFWuDF66MT5y0o8Mxx+HOntWWqjQLq9yKQae2p/+/SQGBoKpg+Kc
RqR71ym0O9gX7F54ENbKlYvH62Sds+MFSVRZ+Cbr1AyENu4gRMx8Rl50a+t9v7yihe+miBKwBrpY
oir+fjifrAiC7LT1dLJVoC9uuosAnfDpVjxcmhLr2bE6szKLSGodKNBXkKgmv5Tv0VN/411Hu/oQ
HL1j+FYwf77tt+Ou3aNhqoUbZSXWL+wm1i1LVmVFlVVxdtMrfuLFqBOg3tahrMEcmju856gdZC76
1tDUX97RhSilsI86HSvegLRGz30ELAlyiAyaOWMvNLTMy/cidVdyl4U2qKaIZJMmtRo+3Lw5Rmk2
HSITI8BKEX60J2LCjXyl2FWBxNAGKvFn6FRsZgIc1xm3g83ggJO9/cVKT37E7Mx7ALVy9NrI1xUY
GOsIyd3sbzbzxMRsM1MDuFo2dHy6JLChknmsSogCLi9jKRU428yZd0ZeG6o13LOO8dztirvulk2E
jfI2OMrvqlNuwUd0cG6sXDWLfnKytOlknpy8pjA7ID9YRYIhq1Q4E9uVaCUthKuzhc3CVRUZWSQa
mDC/xV+au+Gl/XB/+G/GbWML+/xKvQ6eiw9QTpf3c/GwU4fRNIss3py/SqsC/Kdcj4QUOvMFSKoM
HF1TyJs0v0+HAg3g2O4Adl+2uhjIIOriFWRaqq7NQmYSCIoceypvuhLNcg+lDUZ0ypX3ydI3k0Sm
JGFh0xV5Hi0Ba4JZ9EQO1YAOpJn9olOx5vJL0UoSNRMRAOSK9Xm0chu1zAbw7Y7X1z+i3LgRwekg
d9q/W0hOKsHaXbO0cZKsiDzwVYv/ZtGxRnJYHRTsVZrws/QjWIjgIfc8ceUDLTnjqZ1ZtAgEXzX6
bNo7D35ylbHkDcC5f/Q+eClgcl5xwoVEjnlB3VCBppDKzasweplkap6zKh7MgERgr5p0ftXGYmyb
u0btYElQncsuKC26h6rooDPo0gJXOz/SgZr7LYq5nQPqxvGuYwZTj2iXbMG2MwW4BRz5tf162eai
SZ2LjbK2RoFh5vYxz4kyaMBWFdJRQg84kbKV77ZmYfbqVys9BrasER3V+LsiVnuXXurK11oMwTLT
QLSzZNPi/X++cxnsnC7MK70DK2Vrgxhs9pOk6gaUFSPT0DHYKPju4q2+++/bN9VMLFWWLLxl5pQW
jHwgLWGeitVJCqQ5jsXwN3f1qY3Z2joZQZRGnNitdu5e36O3NOz6o+D0DvwxBwDQW9dmeN84IvbM
uOwOOsintXUuHD4DqlFJkQnL0qekhJBsMISBZyr0BtAAuMt1JCuV8Jufa2unYCGgnNmaHOrkYhOY
dem0gUisbbrdaPvbYjtKMH7YwRbw+wFYGNNUe23lbbC4QnBY9HW5dD4V/0NZVGGjYIWGQHG/sv4J
FAG+Qu/ehU7rstMsLlDHa0SRNoNlzM9cI2loL3Ai5PI7UNs9Y8XMw6w9C3+HqFnSTIdHI5pYqgaB
3MyMRf6fppVJddcZdsnOd6B+QEuZUbgdNASMgdje2+WFLe7hicXZUc8DpVHUDIsJGj1io2xKHDL3
vJfG+7hsaXELScgtaaonavOnvFT28AD6HtxMqKqm+VuSvw/IfPxvRmaOmPrKMCYtJHQec4RqBZAZ
kY3UeL5sZSE+MnRCrmOYuqEwPz9zdzjikPKEEKVu3pT6Rwo697KBpUY/FoBXK1PRmvh4boH5ZFUM
0wCFqn33Wn5FDekjkDfS1iMkptlWXUlylr4N+hhYNIFJfMqkXOAYaab5PTRJ3g8FROOYqwe9Tv/i
61AVtzRtgjJydZ2vKoJZuB+UqHeUpNoqnQ7Obz8AV7+8eUtf59TK5PInwWjwofIFecTFkmhgSyAI
i/O/qLcxdUTFjkqiLn/q+PRiayijwOVVj0yxM6ueABa+vIzprM9jAR0rTSXeEOI+vff8cVTGIcUF
lMz85RqIJxuwF+9zBIKZdQHmHcJZ/hdxbkIDTABXxQTrer53XqzCaNmyrkyOQEA/xIycddq4u7y0
JXezuPYtcl6MzUOBzNUfZWXVO4UAW26E6pmciQ9jXFQr52j6uZ/28MTQ5ConrlD0aeVlZcm1C4uK
55W/ktx8KJuCIXGoNevBuB4jBmOktYbgkgueLnDm6Ay3q2iUoVKmNu4NiAqkY9YyzwUTvBXABOvQ
2hhEifOllXWjB4Eh9U7D6G9aPcDbcvkjLewdIUFGPE5SwSXOm1iBXDQWtGLkSVACR652i16vgc5o
+b2zIFJsjL2Pzkw1mmuPyaWSH5YtzaDabMrchOdLK+S0gTMRzw9e9avUDh6jPZzKtvQqH9ZeQkv5
+5mtWbDIGxoGZYmt/wcuZ7JwI2zR7YbwaiNukJOx3ZWNXbrlTZHSG6g+uqzkwOfrG+CChxQN7aRu
29rdXafZvgPieBc/DV/ybcrg5n9PlDCoWAr1U13/1PjoxagSDHHSO0wfPEbCErPY6k29S5TjZZ9Z
yCZMAEUoOIBPEylEnK9Md0MhrxkRAmWCPGjQIUQmisgI9tou8dqVWCUvPPjOrM2+XSaqhSi7WKtt
ss6b+iG2+2vjgD4LYuN7d284xa36IH7v7P7OP4RP4QEo1U8GVQ/dm/y25kpra5991crw0jYcoWBI
lcQOlfhna4QHWB+RgNKL/36Rnq18lrWlpluFVsPKrazdcHfDUbQvjdUn2tKSFIlhJo0yP6F6tiSF
alJqDKhpd1vvTkzs+CHZxbZ3ZW3rHRwxtIThyN8KdrPyNlwKPad2Z8urEqa0mT+csp/6WO3rQ+eo
jnxYQ7qsmZn+/eR2KBOEMUDyTWbCB+3QHhoneaj3zeHyoVgxo88RvDJCHpGKmfhYH6VDfYBM10HT
csXM4nE42TV9diOQpxoGBdreaR3vgLqeVO2zO7hyn+EtgNRbOhQ8Jr5JH/oXasiHfAu/YQHhggx7
KyKpW5TgvqGngQzY/vL6l176TBqSV1KrI9zNX/rQ7zRJ4eq9k5Sbiuch2MkX3oZiuLN4HhZfoK7c
uQYKOyunZHLP2e1/Znd2+/tKxiS5pZFm1EitV+mu6awbMX3h9TWNOb5fXubiZ1Y1uqNTG4C7+dyb
dOaYvRLda2dsY1QsKkh3UZNl7NnJ9PQF4p9io0KcA89M2ziXTf9+F35aqSbzqtJ5K2jz3mxiDpmS
pB58RtAWO5DLuo/ugEJZ7ZvpU+bDL1RZ5YHxcSrqXfshdYiiqtr3xq9GJJmG7qpJEULS6kjYm7CL
39NTs3aXf+Pixzj5ibMznUlWURu1gGCg/FOWykc4Rhhb2yVCaRdmvVJoX7zWFZO0WYE7glbX7GMw
5y0wdzCdOWhyeAT62dZAY1GppJuwK5gZruXnBA0BaeAisMKO4dfxOCLXAlGFwpxHMxwvL38pXaN4
oPNo1LmD5w86rmYI1HWzdwQEUeL+1QzXniRLG6zSzwPXonD5zoN1MIRxA01X7/hI78F5j15gutck
JL3Sdp80//3FaKroqynAhikjz7EUtVdkzdjhcX54UwSHJvmaKC+Xt2zyiLlTA3QnyRVFbOiz8Kyh
9U4TOxqcoYF1NXOzL4mWXhmMiRqFBm+9eVckY7ty9Sz1Lc0Tq8YsWmeowSl5HQ+/k7P86F41jwK6
fYcB/u696KQ7KKzMaxKbeouGlr027bgURU7NzxwXJJ9nMMQPc480Qn1RCsdKgpbVkiEsUIQ7KUi+
apAMjRXYtcvbvWzZVIEXGyrlwsm/Tm7DYogbrZVQc+2Z60461MXaQLnP4vbOyvNbvZOOQpft1VFX
17ZcWfzQfyzPQkNooGiRJNng6I+SM9pix7DtTj5C62ujG5NtmQNmzvvyahdGkzS+8x+jM+9SkTMi
gWK5/tHcD69TTZZBc1nZeC/fpz6qB1fFpvkwvhC77cu2l9KqE9Pq3MVo+6Gix+DxMOjHIte+5b4y
MfU6eb8WdRdNqZoi6xbjs3RGzj9qFekBIwW4E6RekZdtE7iJctjYjRXnWQw+J3ZmV+0AD3uG2hVL
ctXvcH58aXt359bWlRt2Txq6ZGufT17ymRODs5eGVMddDRnE8LvCjtjAVZRtg310ROr20NQb4cfl
T7YYvjkV0/X6uyZ3vo+uoVYIh+ItBhoRfX8/cTNftrB4/E4sTAs+OX7pIFG61NlBAmtDkgARpFd0
D8zf7iyUotSJx08YGGnOy+Ivrmb1xPTMSRTBC1MFuLyjIrhYBRYyRdpvQXPNe0V6ZO3TLcb1E3Mz
X2liq9Rb1D4d7XmAlRK0/lbcVdv8XvtAPOXFu0H+inJN88AB7A7F4fI+L5+IP19y5jhDYHU0V7Gu
ZOFt4scv1PvtdgATQlq3srFrtqZ/P/mm8NQkJeoVgxOIkApklaOi6Qx337aqni+vaqnvT3fiz7Jm
0RvSshb21OnaumqbLVuaHGI7gJGbEvhmhH0GXcBjuQfRBqPNyhedtuzTRX1iexa/G8WXRKquuG7x
2lcQj/cSvc+15siiFTC7lmlSk/pUjyq7ulK5mgZnRE1AvU4kb6OvpRxLdXeuhH+NSLPQ7GqxoWtT
WAmPwaEqnP//XKsN2Jc2aGj8zdad2Jtd9yOiKFk1xRWxe5Ggf+rh1xX6FSOLbnhiRD53Q0Np/CYq
2blYhQCPwm46/KjKgy6WK5X3NUOzQKLJo9HVMoaCOL/uBe26pIVQa+5NFq91NxcD8smaZkHEQpjN
Mwc2Lpw4MIZReKtK97hyqKbfe+rYVPZNZYr5CukQRa3ZxvUhcN4E0s19tfOepBu8+irZ9o/jtjiq
N+ntWpluvqa5ufn2QTwpeyrm0iK0W+mrWHy9vKA1A7NNq0cvV01dKPZB9FOEskLyvJWI9+kAzdcw
neKTkDfGmtIwZlbufRg1n/Nj7oT35SE2KW/Kdr5fS6XmQWFubhZh1czlEVKwoi5EFc+obC2sNnJV
rixrnt7MzcyiK2LuRq5lrCoenivUYsTuUWheyviHhA7U5W/0Cec3tzWLpr4ByYE6Yqu2yxv31XiT
rl0b+tl9+HU8IEK+MTfdTb0Vr1G/hbRiw1PE+F8df0pWTr4i2vG8u3p+g7pP7sR/YGfaGk/uc/qE
NOc1hQL78prnGcFsyfOE2KtbJAJHvmI+PoCRg8/fsweUrC2UhbL7FI2Zy/Y+e80E1TEoSOn0GZim
Pl9e67mpmcdttR/Ld6O4slLG3S3nL2xM7QvGYxjXnD/H9XwoC68DO5MLV6MBbWGtbNE821628qnQ
AS0O9aY/ZmbeUpsxMjEmZsQr8dUzePTboWPalV2n+/Ef/Rphanc3PvyPVmf+kapMU7U9Bcb46B0S
aMX31lbFMfOn9A5a9EPzsZYeLwSWs4XOq6idUdSj3mBS3XsH2JunVbagXId2W6EybodrOzs5wXnw
hzaA9us02WlKYD7OnSRUVTnzi7HaM7C8Vxw44uxkqx4bx9pPRD9rYJYln6TfalDsoEIqzXuiSSFH
RcI49j71vL0QFi9xqAmbzETtauXjLSxMA/w99eHpYX8qRdWoUve1VCBa6+1GBzkEjXsNBUskTOwS
DSt7nYvjUwkYNz21OR94QOWrrAIRm+hMNzsZidItRHy2afe6DTsfg9O7yM6z7VrteWFXaXexrRBO
aFO56vwjimEFw3KTt/sh/Wk017Lx4rqPl/dzyYRCq0tXcBL1U8scLY4YkrCy3Qc1TcNCFveRql+j
J/562c7ny3ti2/rXjjZLTQMVjkDQ1y1b6B+0wNzLgfxx2cSnziSfSWdSadL9mwal5tvlqUiApEXX
7rV7fN6ObVCocFnCCLALD/nevKvXXoOLqzqxOEtJBE9WRj/p232WS4c4T49jObxcXtWaiekDnlxm
rQHnLdTS7d7wtEMJqooX7mULn+rv832bpSEuSA0BXAbfxkGR+guM8wVXZv4R0d/Q5Cvdiex420rU
k9bi4vSXZ1Hq7IvNolRVG1LtxtDxgZLfRLz2YBKy1bwlCVpjflt09JNPNbtqig5xEoTj2n2noDYk
PibpsLXWvHzNyOxmgUDfi0x6FPtcAdGt9PmtZvbHpCpWrrAVO/PrJGR6xDBE9m3sc0ZgKOpOXGoo
SqzYmX7v5+9jGCoDIubnur8WItlZTXSJVZsDpVGqB93wQxtS/LdEkh1Bjm51L4EIW1/JP35X4D9Z
Bj3EqKuJi8wr9LkC+LPNsayhu7el+JCMh1DbCcq2uDPei11ro0F6EHYuTZDN8EN8HytHVn4Bble2
iZ2upuqfYB2/D8nJD5odEqmXsqxHLB7V1fprKpbNZhCEtwJSTjdDVUcfnocgQCcCLsa2967iAEm8
y+d08aMDsddEC5D9J8ixH8EIApV2u3fFbJ8p6rXcqbs2U1e+ufz5uUAYZeNNHXQ9gP7Zq95Mwrwo
ER/fm3HWb9A238mCeA2N+4PqM4AkWuNBRu9eQtP26Mb12wANM4iT/lFuETeRGuWgW9a4icO62CTp
rvD6/BAgsrEfRCfSpI3o3Qkyyj2NXNwpBWLXo9beBr24ht9fjJxg2mWQWhNWZXYYEUdDhDViv1JT
h2sR6TthrUT2OfWftupfE8rsVoOarhKB3zAHZt6PKNmk0ZdRtOyhK7bo8sJC5a/F6unRfnYuaEKi
V8O4OVySkxvw7yfXQe6LwQCzbb0frlp7Kjz6jvtDta09ScLbGiDmk8dhbBpOof5OI5J6xbkxwyw7
yajLZm/04a7URyTQetTVVsvhn3K6mZ1p0aeLisqxKNSq2YdgDBDjS+9dW7mjceRutK0rbhCeXBux
+/z0mNmc5VZNo9d9DM59j2rd6OgI6D5me6HaWN9466OnYusflh28/ccjDHRUAbsPVZ5h0BycNvxk
oUakQlhDRWsvqkJjywGadhCjbSPTtP/CkEY+bmpUHD+BywcJnsbARCfORKwwQQKg1m59U16x8sn9
JyQsniHiGvJnHKnQNVYidTRoa/e2puQPFnSjC/fIFCPZCqW59u3yqj6lC5M9UAKgsMmGP1GJMk4E
myhi14xd4oxw1lk2JHkqhBvRa2nlxspD+1MgnJmbhXyzLc1S0siNfY2GKUllKW4y2u9WUG80YS2X
lBdOAaubWP0Yj/yMK/X8HKbxkUzPK2CZj9sAoYC4VGwhqCdRyOFGS+RyA7tEuqnSrHxmRBTS8PDG
iMLyRi47OBDpgdoIuSFAl7ciaoKVeJQQYN4kRTHpP5XRTdpBA40mZYl6b9bWK9f2QsCYaORwB1QA
ZWY3zv0b4ggVVmvioee9y+pbEL2E4vtlH1g6uLDHTbNSv3mk5mG9IaoXZiS2HNzdNK4Rf6d9ti2U
DSw/XP4o76wX6hYd/Y/NeZyHCRsNzgKbWpw+xGGfM7ZUoXmKAiSCEIltVfJdoaUrEMHf9fpZsD9d
qjLbTuQ9xtASuIkzzX0KecuXTi6C/BB2bfjL1+H+bq9C4effbPA0eQ+CegJ8zIJUbxhJYKCVsEdp
cBuUH4l7Y0XvGjJN7lvZ/1/SrqvJbaPZ/iJUIYdXZOZdbtYLapWQc8avv2e4spcaUpzvWnbZL6pS
swc93T0dzkFaW33LtYMG1POp5dB3AgAXw01eRG5y8c5+AXXxUJrh4uikN6iyxmbGtL3DUPJKHNXg
sbDwiSl4rEdS7n+qSwAQFvDEo7W42MkXnXANaldsvgH8qPF0hryLRFoRsWoBHEeEUg2jwdSZJmOl
ZkneYZRFG/x8SH2eqxxjEK1WrYG6LJrJwgGI/+22lvQ5aiJAFqEjJiIA34Glsd+v4yKBOiLBu9FF
udBKCoCnsgAOrkgAAZMhAX0CyyQGPeUSp/GQIKIpLq8B+wagw4bA8PkX9x1KYFNBVWGLuAwifXTg
vIK7EWpA+Ydab4mjCiooATPBP7J4yrb11IPrigM4O4IUKE+ULjyAqabyeaNVrBFW7oGLpAQ7R9d+
u326F/WG0y+TNQWfFO+ji52gQombIse6IYZtRke2sE6OUrfX2qOtWMMPrrBYVb2T/zx3CCeJBPYQ
m4fkw1IOIecEfQZiq4qZ4Q8E72WxuSOH4le4BkcPaEYGjJ0EJsZa75CySZyJaQKJ8UC48s014exH
UNmaovWJooX4EdGA1Wxgd+sdaySQDvQfemq6hn6loF9s9ABNAuwP0wQWY5AOi+CIJuuc4PWxZdD0
3f6K5OZdHCn2OJDI4JV5sb3Mh5gRFkpok4NVsQXhXBXcNRxzMIvOJU4anYmhDq1r6nRpM4hpHcFF
qjQ9yM+gZq/c3EstZLryt2IPWqQBuHguy2yuq6hjqFMWMEdPX9JOmRCbUtCG5H30ygW1P6fjsW1G
xkleVRGvLbQbQSxwAa0PBnNDrgLCTqIAbUuUbbxhwU/yPWu2csqa7r6q05kwErHPMukZ91nTe9Qd
2ip0AcLmZ2m1rzLevm0dFyH49N0M5JuYcUR1m44TETa9sXMGS8yUowTkKHUCOTc4bUFzkxpfwdLo
zMlDMjLt5bp+n3LJJTzTL+yrLuabWXUlcBTgq2EH9wfmS5AIgijMTr/XblK5oNlhtSSvf8RPueR3
ncnF5K8oqwmW2+a6s7NMsdNBtaTuiRvfpZY1tHfVk5wdLhXnDW6YWpQRVLcX/EbeydP321+P9fcT
Zc+USYcsA9sajGQcZHuS+J3Gj4zwxDovyg7TUTGmIYEKAGVrE2xDt5lp8Nj75lN75lkQvteD4dmJ
UREdS+cVgCdhFkptI/FaKZuiMKUj/4BF5aPg6C/NE6sJcdUXf4rUqRoH2otqzFcQWUtviYBBIzDt
FkZtplps3/5cDJunx54HTamWSYAkbd6LEciUXgIWaPBFK4e6zzrlhytUaVCxgYxZMcFjFR45FLtD
ZxKcsHRbOzhgZhOINCPI5czb2onkoC4izdlBUinnWHW6MUcQXb0qh8EGvCsWzQe/rs3ADlyvR9yu
jqIpv3D29/8nyiutNbkoZxehjPUMG+DkG/K7FINpOQjH+OIe3O8MJS8muWhJlP8wOD2TuBn3obON
g+QqW4M3c1yFCjwnETY5sHGj8mZa2YEVvN8+YJahUt4kkeQG8Ig8wpz+KqLch9dSkO8mVBxvy2F4
FZ3yKkmftHUuQ8V8qewpjbA9W/2lCMqrxFOTTRI6xm4IHmSJd5SINerCUoJyJGDwAu6ZCglC33rj
rNhTzbC5a7cZcDoKxlwF9C9lKlddhMzIJaVBDheg1hvimDSQvC+MJJwlRfzdsiW0kIIxQA6uYDMh
Jbgz+W5Jvt7+4lcz/XNdqKs7JTzeby2yN6x0ieB0sQu79LQnYZ3eyQPoVE32i/HaBxLRTCfbOCh1
0QusA5dObc8hEJcgKzaau7FmDdZdC11nEk6pz5lTECYe00cBJEwp57RtGtutKLpKKWVml5WHDHOE
t4+RodKpxXImMAIBZiQTlZoSo058+g3DwK+3RVw3h39P7TSHcSYCtcFYaVtyavW+1huTy9fh+P22
jKtB+PzgKGswsrbpMYWgupyvrlvLTZ1hI5udw3kYB3ZY40ysUyN/fqZSl0qcGOhQSVny537kC0Te
lKESSwbltbVybpVsQOq+9Os5rtZh0TG8AUsC5ZwNcJiGuQItshHTPqK2CY38yPgurI9POebFCBTg
GpBcDG8s/dlwa3RHKl/xwN9upQ/Djv0iZ6lFOWoejEi/0r/aeK8K2ZL5ilHEIZ6YThswLwz8SIzN
4/+UVnkmdxUoK1SXlxdpVfW8N02tpyTNYKIqEoEq0yjNqJzBsi0wLux1v0ccEIEOI678d9vTOg11
D4CXusEuuhPs2tNXla8+RHskMV7+tWHIu/oBz8RRRhIHbVxMp8fWMlvzAuz7ejBBDMqIrhfbMyRJ
OaGy/lKLOlKhycUWi8Ewxm25B0dtj1kRsMYKL/xbuBoB+TPcp/b0JM1eshMZq2fMM6VMRhMkbilL
5GKgWDRJEih9xaqjqR8aMzGjdf1y+1aQM7swn7MzpQJ9O7fZWGXQdcp0s8sLK0Bmq04/+5b1/mdp
Rs/4SMnAJ3wGzcj6+uhJG/1N/bUHVT4UT9HTbc0Y1qJQCUYXCiH2oMhXxIIOiBkbbCUXrGTv6oPh
zFYUKsEALmtXGDqktM7siM8SCqm9GTqpFW81LzC154Aju1asfeirifS5XCrIaEs1j9KCBG3Ggoed
7xdQdDxhljT0SiCyo07Ngzo9RbwpfrCK1ayDJU7vPOIosyEUOVQeu9IrsBLBx/IRpKOr29/vqmP7
tEyF/IwzMVMzNAB+hhghx4sg/TY3jlC96+O9moMglwfBdZEyHMxVd30mknIwBp9ykpTAQnXhS2GA
YDlnUQIQ13HjutGDs1rbZPJkQCmsrInJNucMswKXhrzgtcCCCmL5MYVyJSEyKhlLV1Bn1z7zu3wN
RtaVqljNhl+FO+BuWeVKcCqPbzd4D93+eszbTjkWfU6HuCe3nSzs87v+KbzPXmoUv0Nr+cGBtJfh
tRnfjp55mguA/oLuEMUi8CnzlQ5udKWLGEJYWl0Mv3SgrB1LXLvR4i3RKoDhakZAu9M83R1+jCbz
GBkGo1L+RZibKa8jvFqVh8Ut990KpKs2Z0k7cscLf3YFJ1lDWZZg1nFS/qUxZtHoySUfBjTto29c
zgg8LM+pUm6k5AW0TUm9Y3AldzzOT31pdRsNNsmtpadhBzj03fR22ypZWlE+JR70YR4VaLXwgdO0
vdn3LBNhBFSV8iF13wpSJUOtyshBgf6zaba6vi87FtscSxViOGfuccwCIxhUqCIPWx5bVVzEqrcx
vxDlP7haKLOWlIVIwhwl5ngEWeWeO6p2j93l6QsvOsgXWI6DxOUbLpJuR7TFgknZEFesQ2Br7jCY
vgs9DWPp2b3OSrYYt4veh1elSS+Ax0w0HJ1hK4OewUwOuUessHS5ezzmMSwIcAtmoZFhJhqVnUSx
LChqgM83WoEnvivbdhcD3Fp26y12DMzYlV8KjzUiyBJKORO0L+p0PEXuah/1GHvOv6O3ZXIxqy/C
OlfKeyRi0cA6ca4jr2PMbWMMe02OLR1NSICz+7cvNSsX0ihPko4a5ioNWIz+ZXG519HLMPQmTQ56
grb0xPuaXWwbcPoxgsHViu1ZDqZR3oQfFaUeI8ht7NnhTMUHvNbEm/Wu/2G8cA5I7y3eHu7Vjfgi
ClYmm8bjbc0ZPkCjfE02JjLf1zjmkM+8UUzMuosY15ElgnIzBqeUk6FAx1rctfl7AhiB2zqwvIxG
eRkxnbVFJymR7DUrJM+Ln1vCvvhJCt7AKt8Fe87lWBVUplQqPamLJqoTCVKnzOIeJLf3cq+VzWEz
WOVWRFRVJlKssRnKkht26dzIor3Ia/wFjHPU9pJQhvhi6j0Y1p3J79adI7oEDDi0/9t1/xRGvu1Z
iJCSTp5RgkDuUO/IEHiqcX6/iGbXZd5tva5byack6ia0k5YJeQYr4cPF4kDJkZcsVLDrZTXgUf5z
dJSxD3yX6QuxxNGqtvl7v4/XoaNZ3Bf9VbFylwPy2W2lmBIp22+nJZVLUsgjUHblPrIKF4zdnmzn
KwkI2N0PVi/t+pPnU0XqKuRNkPQduc8JoFkkP/Ukr1/9D7iA5HPcskLK+DFUUeS9AMWy2OTIeWKT
NYJm5Yg2zIIuDDCNXabtE6d/Q+rJnZ6ZY6smVaKTB/mJL9kFtmi41ixsR1mCg5lNmf1IZkmkgqzW
dpgVw0jQKbyDxsVVRxOcZZAYmOWBsyVGevmHiPDvBzytv56paIiLHtY9VOTXitvvkAGmThma3Ktg
xw7nFP4JfOV1etaeux9Sgi4Xw2QZX/Y0RHr2A/p0blKd/IAG/d/UJ3t9RmimVoYXCh5+VvUU7Flr
/tezik+lKTeDRx5n1CqstsT7JD2k3WDm3KMWPTN0YzgZeucDVZaFa4nV6jsFB6psYye3tKd8ld4l
ZuJEX1gWy/yclMvppALY3ETiuJ6RpsnOuKtEJ/9RbXoJgEkfPCSxGxzlr9G90dkza5f3D+/Nz7Ol
XJAx4F+DTDqRBJUYUXSQ31K83Fv4BTz71P+WEX8KpFxQGMVJBZ6yjyLdtBKfADXdom5wAjsH0tpD
tk4f8g64iKzTZjg/enA3EEDbrtXw76Q82HsEsLCGkqx+Ccur08O6kZBIuCAnDQFMBLS+f46U83I3
LszsB0sz8pFuOD56TjdfoqTTZ0gc5peu77EilLqK+qDqGI81MkbUYngAGtYBCAtSyUWwmCh8LzsA
hxotKKtlRr+GpRLxvGd+JqglQM0IUKkKn7XlNR7eeSNx5uwpB8Ir494zDEOi/IvOgQjLIGUs9Uv/
U3BjX/Hh1fazgGInEGfW8LYbbNi6hRV585EhnOHcJCqzmccSoB8SyaEO4TENzfK+fdLfqk32vFjg
1Rsfhyesn6Dk+/KXginf07SB2vCkMH96fANACJM87ejrdylC5owR0kU2Qd1mDA6rJcByOhLldLKu
kvIgxU0Mnw1QCS6r7KH5ykFh+bU5ZpMpMt0cIy2WKK9T6NhaajWYE+Z0rdlRMfkSOtUmX2G59MDM
61jflEp/liATFpFUgbJtdBfzDprATvC47NWH4n22Szd/qL4YiSn8ZXZAI0GUmWGU2K8g6V3xmKFh
Fjtg2a69et8dlg1RN/JzDJqaGe9UO21VMi7tBczAR2PrX+dOz1xocbJ0KplGG63e4R3Nje8BX7MN
0FnKD6z+CyNc01QkQSDEk8pDWyVEhUMz1rxcsaIVI8GjsS7A4WxgvBwKkSJzZGUP8VPgpiQ7t5ud
dKcxkDcZnkimPFGSy0ZQTHAGyM9PIUrwRFdmhyiWWpTT6eNG4mLS3Em28hpfaW04lZOvBAt9asAy
shBKLpZXabugfE2sZGJXAqANdvHBcBKudbSvQN2yYSGUMWVRziVqJ6nSybwCv56dyIrXOlILzRNt
fsO86MRt3Ai8MuVWQI1gjKoIvYrMSp+JaspmedHf5LsWwAz5nXaPNMoEoseGlRMz4iO9WpHpSVFI
pxaycMf1e031Q307BjuUU1nhkaEk3VblpFSVsFRFPh5vLXaLgcXhpa9N7GESGkKyI8mnVrLOLN2R
WbhlrFhBd1mLIlHkYMARq7vscd6TVw7/MGDWBWA6PhtMh5W90f3WqVeBGtJB2+UbdwAv5i5YYYWx
fV0syeosedO/pKxIzMioaNwIOVYG4GTh1iPVMUx9nbmP+goDw2sMSbr5I2YWvb8sBCiUo4nH0RBz
BSKJXyOFADCEekDq8hlJBiPu0j1WbBpGeTTi65EeTGTl95yGx6Js9luU23tmis8KQArlaPIZHNUA
tfpIaoBq9oOwEZQr3Rc3/0OcZ304ytWkjVImgO0k7ho8nK7iTy/hTvCIIw0tZKub3meCBzFcN91z
FZumV1IyyMT57fPszLvlq5Kbyj7d6q/LU4TaA2sxlHmoVDqDzaOpTj7exRVqisDRslo72YcAOmAj
BzGiOt1mnaJa7XqSqRWd4vEDKBeN4S8vHN1knUsMuLbEeXL+5KbH3Nd8jGohTLS2pKNYRFJ9Zm7E
MBa60QqAolBE+eTj+Tke8/XgG7sUdBWe7Aq7XDdRYV9H3t9dQJV6R00iOGJEMtPe2L0z2aqVob2r
P5J4mD+wvAqx9xvhkO64yhUwymVyro0Umm19jPvOHTUfVIpWqbC2o//Qlfk32aT3RIVmHhqFPBFJ
XCoGS/2ZvWU25ygOeOlfl+dhv3xJXdZwCisg0f1XMdKTFnzr/+zApU4jOqSWQMqaxbrRnb91oirl
ZoAUoLfyxwhQ+0xq+obVONIaKSgYEln6se4fldJMSanh5uFUk1EwOfE9HJitEUZQoBuwfJXWkfBR
AoruEH5sdClMbVeulh23YlUsGdeO7sCGGqaLjQafK0veDO0tQftTZFYQGIdGN1unEssoQMNGTWQl
rrPvqbNslKO2SxEIYCdeeGAxCbOMXyNnfFYfqRsOPUkgYLvRttry1rSdd4JgxU/yd10wi+fZzu3m
Rzi4f5us0AtpLZfK7ULGD6RDvhdTU9jMHEK68Z5vi+NwTO3oPnoKWV1CVgyiW7CiWscjT14QySoC
jwop7EteieSavFdYd+APzbt/XQvdeJWlvtXmDkq2TvSYH7uH0ou9YV1uBUt2eZMHDzBLJsuEqMxl
Co0oVUjemS5PHAFW4FgrFyzPRU/y6pz4axhBeRDXoQ9iUltzuB0ZI8ycmNkdvLotLH421OjG64BR
mKQg1YDJDbymMsfd5CMwDH67i9wGjVDDSzFj62PWH2Ou9VcwmbOeSVf3J89/A5W7xJHYTQvJrWVv
wsoTAElW8YrUtlllX8bTnV5TU1OFX6blJIhk1IYjeYLDTtxZ7xN6SU0TaqnrWsiJVvzPdp86kS2v
jB1B1Q0t2TeYDvQCno16vNMra7GQjZzM4TMClLbclD9VzzCVbbnTbWClPSjAjkfvRwTBJutKsI6U
yl0EddD0jkcoMqp7uO58CawpkexQ/yJVrRkD6SoXCpeRMDHihU7u6ZljFYF48VHx6WzpVc4A85U7
wR3YJMCCmG6zPVDqsO3uslrprMtJszuKg54CAA2n3DrpXrBbL3G1Y7gC0rpVu9wdazqOpSblbsZZ
KKqJTNaPCwbOJc2Uso0ssXoFTK2o1CVWOi1sSMM5loCkwYEclTvIEsgUdnUPyFMUQXX9be7WquTP
3Be5Ye0Y/WFE1cDugoAdJpCr//45S54vk5DHD2held4cZ9P4RtrsEfbsX6QvPWdmmQnano3ImwQw
32SlH3+4r58/gArUkYCG7VicAhfo+O5QkHKQ9De+sJ6cfpU51Q9Wk/gPucGnSOreFE3zq7zeGGbx
DcB5ZLRgqmzAB+VWRfAZAnAEAOnZH30Wq/wfym+fwqn704hSkxrki2dbslzQ7zinM/Nt5PM+qwD8
B+v6lEWM/OyuSrNRRFMPWa0DdmYS0ThnwUyDcd89oxnNrJr8IS/4FEjdGtBSdjxPsi6s7jZbmDIG
dJMHE95hsgD+k5nDUfRZb7jrbvBTKHWHOi5SlILMpRDs3sJNvcZpQUbAerwxLZXK/KOyB9QnKQrX
TvpOeiRjamuhaaDGh3oGamC6GR9Yrcvrac+nclR8lnqINMhgTzPE6xogU4HBM4rqf8gd/5VhUBvk
LcrPHwOf8zrdV265CzDWPNuiWVmjz8w4iA1cPoI/pVEexwCn58CTtkSyDd/VdeyPT9FDvJP2xg4k
lbh1Nu8He+U7I26xxFJ+BnRdQzaTWSwyvTS+t3sFFBaBLT6mMZCJjbW6iRzj7b+FkU9lKVfTSuEs
JAGkBq1mqiGYMvLNqDFhB8hfc+tMKaeyGAo3NAnOdFzL62VLMtfiRdv1NrkI44vBshjyjW7JoxxL
ZQhCha9IJkGKlehgEMxL3j/YGllz8KxrZ1A+JcbK2VDGJ3tR7wm9HzginXgXADTJBBy5kzAZlFg+
mgbnlqewzAudiATeIShinQ+OyP9lQZEpi/IqnNAqtS6RT4cqDVhBgOwbeoqHbHLNyhcZvsSgfIk4
zFMukKL2Mqwn+RVsfibjkpFL9Ge7QN0Kf34WcJIkHWWtPSkzOtEbmensAIeSf8fgExN9m2EZwNT9
XVotT1LQEX06FxA274CnxGJGt65fBWtx6kP4kH+9rd/tSCPxlA/B7qeQJKRYKHr6unCHjeS1q47Z
FbjtqgBd9bteZS1M0kx8fqR+lZfWyuvRnOPI7lmRk5EgACXsd0mGVAM+lBhfjekm2WqRfKHMi6EO
ZV27hSfc3T6/60n1P94QaOO/i5NFLdFGggCRYYormzO3FASAfmeMNvttO5d4ymMUnKqXBfEYBFi2
NJ7E/PG2Hn94uX8qQqUc/Vh0habBELJX+b53aiypZrZS2oGn4gg5qz1tESSO9rw853Z8YJG+MkK2
xFNeQ0mTTAoKnOTgLu7s5Ch6Fj4xe6DpsmHNiDq3rjXlOLogaoeOlObJ4OhpJdYP3iSwZnukLaA5
IahfkVoW/oKNfq/DsAHWoQpnes5drJnl2OM73v4A16++CEx8QQCHAgBHf7ekZpCGNEoF7CYetEMd
I5FOXOBcr4D3+JavyG/4b1XmT5F0m7fq2qhCTZ046g80ufJJtzM0z2rXeGOlfdffKGfSKN/G1X0m
JeRdNvTmB5hcfp8+EUbbyWldsjKfOKHLubfP9bphn4mlPFxeBiNWsyFW9kZn2kpbZVPuyi+LH95j
usMmPaDeJu9BGX4dPVFmafGqizj7AZTv04Iy6iJial3+JcbbU+Yf6oVhPeJVB3EmhHJ7SgF0YZkE
jtGabGFbHJLCBM41D+DC+/Cu26cuqfb9auc7NdLRDPwEbEQclrKUP4yGTowHAiPTxO+q8dxL23L+
fvuLslSlfGE8io2uTHAUixHbavakA5j3tgTiai6cw9lh0r4QSJ1TmOAqxn1jJ7rs1X1lxkZiS31s
9q3oGjV/f1vk9bh1JpNyfy3HlXNeQavRQv4JK0HTlcxa5IEZItOI2XwtxPBvaUk5nEVQ5W4hL9vh
dXS6FZkI6rGfxqPHxP21NLrJ29RyBx4O6Ee45wUbRUxX25NZJ+CKb1hRmeVM6XYvHn+ZIPSn08Sa
xVEBIxQZ0i8w5QhWPwAesnwpw+7pVu+UyGXEkzGuFuTc/b5u/ZRJWcj4YHRjN4+rpe1OpQivQoly
8sOtDrxy8qg12KX8a9hhQFb8Jx7Rnd2s7tMqIO6a1CDmXXyPwgC/Uo6Vs2AAiMDOFPAf4i57mv3A
Yb2RGFeQ7vTmuYbeDxjS3TG4q0aP7woz0R859aGrX9I4c27fPoZLoRu8YSD/cikdP1vxbJjtxNrh
vV5IOjtPyqkEQpvMOdFI9IzDsE39cZcdAKtsKV6/xWt6k9wzc6qrafeZTMqphAMnS2hrQeZ9AeIp
aZs72H31uPfW5u6n586a/Zb5lL6aWp0JpfxKWgJ2pyAp8bAYZq5HviD6hXjfZm9RFDIIFBnXjm71
aujzAJIdCjblY1cK5qjXVjezSIFZUqjMBQXdXxMVyTI8GipIY/JpeS6B+MYIPNftEEDUGhAjLqkW
BK5dogikk66Y1BzQ07H8AWYPRkZ0XZtPIZRRSOjRCUEJIcu8j5q1rh8q5srHVecBBnIwh4CPHJTn
vyezfJLWc9KTZFY7ghAJ/aJBPRTdXRjaTbFul50cvP2HK3wmkTjPs3f6MGLzMilhdcEsObHI3XF6
9XpbxNXbdCaCSuS4SK8lbYRSQy2YSRGZS/MuBU/9xJpdv3qDzgQRMznTxZCSop8yCBq11yXx+GUt
hqk5NXdp83BbpQv29lOn70wUMZYzUZWk4EORuhBSw9npsLsnWYPhDVjLwZ4XQNrsRDVF9BNEU0j9
4Tlb0ENg+qmrke3sV1Apnc5No6ETl/HxECGigW9mlyuwx7vqkaHz1Vt2Jo3yxBjUXzjsfaJJ/U1d
y9b4FK47M16JrzwKxKnLrZjD0MQyLlKtM4nUleNyLm/LEB+0spOV9i30BT+wlV33c3GID/5vT60z
eZQL5oVoUDuSbMWZOdnd45C4i89ZvRu15vCz2EuW6qM2nLA5Thhfkt6EGpaqzwoVkjtsXWByGJWe
0/Snssa48kH+T8P6n4rSa1CZHM5KTW59sQ08ZJXYuiCk5qgRAx9x3LCykquWI/OSjB09Cdx11Lli
oQTIDoGIIklbbOJByyw+6VmordeTV0VTRF4HsaFEb62pYqVVekT8DIgUO3BOTb6+arGDUOxLN7Sj
JxY38PWRiU+J9FcDq3cXyzKOscZVl9PMUorGDCNPyVVL6XrTaEczLHWzXjqTcRmv+roz0VSkEAyu
CGKQ17ig+5TXyZ3syGA1JMyRtrSWXem9JMkmGflhfcyrcfBMMjHlM9enNAEvRRwkx8FrNH3vgzVI
KOzb6l2VocoS2tAgguPpNHaZxixZQFHohtomy3dRWtrLFHq3hVyNS6qmgzdVkCGMikvDEqiqmGiY
I8qwQW4AKUz8XmMPSGT29ol9n/sxXdZ0QRNUEMbIPDjaqGjRh4ZR1GQyv3aq1QTLJE851Dx/AH0d
CxeCEznZk7JONqnLGra56CrQsqkYoYa6XgjkhdWMpbJrq6EF/Brfu+2cYKUFYAGmmhq9bcR9sdNC
ozUVsIq5qSEP7u3jPiUvt06Bih+jIcVRK5Mah724CrA4gxUmwP14HXu1nRxP77FVg1j2MS7NnC+g
fezHSSig11DwvYVTKeHMcKcy03t9gRdSQCPVrFTsvIc7GRM5hZM+sB62F96IlkYlI0EhlpUSwxvl
GAMq9/19FgE9uk5MEU2J7tg9hbbx/fYJX7yVaJmUnc1J3mBZ6eQBBXfMzOwOg/Zf1a3iYUvxh7gF
hM7/96bSIinzGvqJG/oYh1phz6VHY1qKTV1+YihGAv2l6Xx+Osp0enlZer6Gz2kd7RWcDNpLVgDs
S8ak3Bsh5y3RKY6e5lVdmGB7Eo8M8bQ7opWk8pA2FcsZbw94iuficdkaG+JoG597z0VUmVQ/tkHe
wZRKZz+0VCpqwny0JMih9GyF++yO8Ng2L7UNlIZnNNE8ZXVbS4aSItWxI8sgdT3gS3JpZcmcaNb8
Ps+YsON0LkBpRT9xSp7TyIAqyVnFdX7ESPOmM42dbhrrj3j1/84iaYlUwNKKKmnFCooNrzNaW/Fa
xeLuZGV7GXSphcUqol139v/aKo37UElFlxUzFPwYQhl8CSX6xmM5dpYYyr+gBNVwpXASo69bL/V6
IFZ1TDEXOQ59epRPWXK+jWaSKpIOOCHq7QDTS5DuWFM1LPujPIkKxr1o4BAeljA3s37DCeuSf75t
4yzjo/yIFKmDUnS4yG10v5TrVnm//fdfNGvo06I8hZapSpouOC1QnukeZ2o+QcYQ75QMW44CkGoq
L1tjJtK5LZeczQ3/SKe+I290RQFycTfIkm0ZHuKZd3RDMwdg+t+W9Ico/q950zmvZJQZkBAhitxf
jLHg7au9SvbikzslrqZHsi9uWNoXozEl1QSoH2czJ4cYrpF+vyhCVna9iGMmnRlQc5loSLkxoOkk
K8ERs1zjRZOV+qw0ksMsJ0o01yelJ5s7vfGHjeIYHpDpbOZDmxHt6MQUbTelRR0eXf+VcVDXvZUB
gwjz2Gi5JXtsHgNwUsNOC5s8j5W00PgORql3bZmSy77ttuMX46W0NM3UnpbMVP0F1OngipxYcKEs
dSkPE4JufOxL+Gc+ms2w3gEPyeFBDzxPmh0Zm7xlwdlezGl/fE5d1nnw08syPepaAU0miDuoiemN
e/QEQrM4RC74tzyyhdK7ohttyDVlNVUvulW0YCoUKWVfx0lHQhHm/ONN7wE261j4BOGw+2HcsZ5q
f3BHn4pST5x2VoR/tsm7Eung9FC4oaOEJjhGn/NH3JZ1Ulq8z8x+iSO9dEifgqnoVLVywSkJFG3c
HgzQHPpykg+/4KBB/066L51F3jqslfbrfvBTLG1KJden+NyYgxd/pkJotfNOjgAtWhbWbTd4UQCk
vyQVrYp81MWZgyTpocPeulPgTYNZdGvZiG/LPe92rVn50hpGjf2J+CtDOl0npqVTcSwR5SzQyTY9
j6nJChy8nUngZ4cdExzzuqf9PFEqoGFTI8prMt8nPZDplnQd2C08bRmbC3Y2QpuV9bIMh0p6U3GW
g4xkT4VQWItROvKwDyrV7Mp9ne0Yx8gQRo+7ovfP4R98RNFrtvWGoB1hBgDg+dpxyM3kWVjrsZmt
M29gdSz+4Gn/PVeDqt/oQpXhZkJ0sCNJKUG0ItuKk5XEyBISJ3B6hsky7oZB+R4uU5GXkhLjkA1m
rD4Ws7CaCtWUs8S9fa7XM7lP3SivAxpuvm0wjOVGU3jgm9DrpPQuV6u/FEP5mKXlk0Y5XfbpIUlG
U0pX8/DztioXWxHUTTMojxL1xpIV5BkPcNj7ycboi0uagfGObAcrzuwmfvCSH2KXRcrzh0Tr8xTJ
9zwrVwi1XmlFBBeqmDzIR03Rqdza6zb4D7kWySY1Kzhw3uQ1O4B4r0DlzNCdcffp4dfF6NswB1Hh
iVPCcMtj7BCYR2mN2exmzbEh84jR34gaBuVsuCTTa53UL6JVvped0hNXGna+MTfHrFuwQjE9AqsP
cjSHRFaHmrv4HFmCP/gh5ElW8+V/SFnJ9fqzbgo9EBtJtZJo5OkxrnmLACBO6CyQp6G8Yc/pMTIc
9BJ/N54uG5Q4b2E83WvymO8VF8hRrn4X+OpqWIeP5WO0KQ/tV/5422Ru33yFHosFwgtY6BVyqNNs
tZxvlPtsKVl2yZJC+ZeyH+UuTqFc8DTEpvxcHEqL4LCHO6CA2cs7GBfvWWvELJmUsxGToq65lvi0
+iAPj31yHIWn24d3Qk28ZSLkN5zd+HEGJ0eEFU1UubAws++ATBsgPSVz7tPX0FvWC/yNBADJ7EUG
3ongkGmSDNMkt3/H9Xz8H8eD0Yrff0YlZ62ukJA/oKmQfhvbDqDGGO9sc2sAlAx6nLflMTydwlPZ
DK8UmNAhj2ZNQeNyAkRzrtpq2Dg6h5dAVNl93N9FcbwamnHT6thFkYH4mAd3fay5XShFVrpgSSte
gtLUFf4Zj8PQrGoeDRheZ1TJrlcQPg+HclHivAxZoOIbzclKWL6l/cvtw6D/fllXwOUtCoaua7wo
nkq8ZzZQKnMci3wxu1OSmzV2gNWRNVJDZz20COr7GkMX6GqUz+7SjGZaAEJytNT6R43iaVuWjEmT
iyfIhzRFlWS8tMCGTH3cxDAAxDqBoazGOwBbWXb5TPBt0nu8QpLMFKzqOE1maDN7nNdP8lMw9aXy
oa+NZYTgaKWuVfRZ/MRV78AGG1v5qttr4O+NTNZyEUsolb7KkhKhk4SzTafu0AlA7ZyKmHFfGDLo
/ekpVGeNjyFD1V7HKLG0gfVuJBZw7oiob3bxPk6yeK5LSMji1sr6lRIJZo3peZlRLmNpIv7uaZZQ
ihcNPESuwKOMkqJmVS327ftEl0mJKoqIc5clwHwbNIBikYI3r5TJfcL86SQ8Js0hqJ54UTfDJLPC
RbLHvmcsRV1TCyzyICEWDVm9WG6IE7B/R2MJywszUxm+FdjcuK0VHY0+tPqUQF3hGj06SeCglRJh
xVrdV8pgNqzliYs3Li2FurpYffqlBxn2X8CkqLwah/a9PWpfEzv8kW6bZyywBblVPnB3gXNbxauH
iFVkGZTxAso0VAZTiXwiy2kzu2IaumH1f5xd2W7kOrL8IgEktVB81VaLy6623d76RWi73dr3nV9/
Q75z7ynLgjUzg4MZDBqns0iRyczIyEh01NOEvXxvY20bDSF00xSmofFlF4qSTGY2y1J5ZXzy06sg
wIxodWtC+pcUYt7GSyuLjwWaUJYNOqwo/m8a/sgJdwZ2pfaHkdyo0GgNx3MJEr2MqCVJ6rR1YQ/y
nSQ3UdHbSQXFkKHfOD+rn/byNy0+bRxHiZZq8YQJ4Map4PUVU35HdW4RP7OacHDyUHO5rthGkVl1
4lu5vIsbAGTRuY2OhfqXYcC2qYudr5cbD+yXIuZyuxZ+W9SZEQ4Rtqv3jF3ZI1KWVvLOXeMeHs/L
3hJHccjWAIm104YhACZGrsNLfJnhiWl+bVVPMNo0scXjEt5ha8/XDtuFiY9Cy8XLrrKG5kyDiUB/
EY1i99EznbYcw0eVbum6L60srg3XOsKSHC6V35s7Hbmq/hTc5r4zS8n5Z3GM9+ZTcK72iOnQ1vUf
w0Xzx7s0v/DoujQnKTBHAo+uv5tuUi960D+6VELoyqXv8sd/foEvzS0ygaZko8IwZduj2on72r4K
Je7R1rDDtTeEY6gs0GI49C+TIgpeipB+fLkysRSxz41fETv5iJzimwRjanj89v2y1iI0zmacxCSY
5rj0fV00NpUI8BFLk7c2bWvdrtRYex3LID3LRkMtoCfalk9Ygoof3w6vFWVcp4R85JQXB9TEEPsw
g4S8x2TkjtNo0bq2iup5gk5SAaFhPjZ2btbo7tj4iiv7KwjFvmo6xleKZfVKrbp/vdF1ql8HSXwU
yDFq4xxpf3rC7dCP/6a+shEYrFzHS6PLOpY0KxIFAZ5Qmgydg/FDxB0E9ZHf6OrGU/aFg4Od/WRr
cSlpHbVhIWGrC54LAd21ElWzTvnZGQ9NQSw0hltEZ0df426fkC2HusznPqwzg4BGRYgwlmSqAIWO
jCUIRyLNYK5Zd1cFeGkcU6Tidh+o57gbba2J9r5+y4ez5NFh8n8N2iuahbyiCaxofO/D9vz9EV/d
fhxtPtdfcNAXW0IiJut+auAoorup+Z0zeiVbc8PIl7rdx9IvrCzcEfo+mpBLWNF2oWaXJeqEviN+
z/NsqsoJ3a067BdYd2lw4ZCkakZN28Pg6Ik36ahO9CvZ5fvO6R9Br3ZAHd0qm3/Ini88viAXa5yf
totrW6dlavRqBWdh/NElhGPyqXWLkbqRz7yyVyyoWdmYZYJHE08Aee3q3vKRWBIMKFIzTG1NS7vs
XyjZV7Lf9Sa3wu6Y5KgvlqPVoxNuDH0rFPdcYhhQflPnz237YHCSWHVY2zS8G7LBCvP8v7mfF8ua
D9DFslDIQeN91mInkewnOT5YEd+YW9Ox1gKhT7u3CM76oIup38NMl4uz1A2rl/quiNE9PgSnhN/w
KnBpCHk6/TkIg1uq/SpC3Tb47w5DpLL+OTIm5HjifhzLDX+86hVVwXWiCgN81kWIRoDCtEM5TB7J
y0NOGos3xT4pVUfDCKGAW9CSsNCXvOGrVp3FhdVF9OXzxpTC/LB6FQy6ZyjJM2l6u5Pgks7cvaDY
sPgFif24M5qKbhCVE4rOh89fesLEdrx443yAgfTW9BBE12ZkXJdF4bDYv4nLM954EGmrKxGgJE3e
zHwLpVhd9sVvWByDHGBREjMsW5HoMyoxOSydjhjgMFi1Mnh5KSytJEfaYvJee5MVvdWzJ73PLar9
SKGprufkQGODW1FnPnzvKL8QcP53e0BFZSoIseZSRpBobVvmaDfwRIEZK3n9u1InOyX+Ke/qwxjO
EcmbNh3SQd1/b3klCoF6B0UziqkZprl8N8KuUTOQSIAC9PqeKfeDELYI0c9WQ4rK+97W/I2XTuzS
1mL/eS+AHOew1fJzqnV2M74n+lZ/6paRxY2i9VBpXQYjCbnWqLQ0cTRz7T9HZwRlABb1mfD7JadM
8ioJSDFNngncqXhAn+CGgbV88pOFxV41smci83FftJ1EQYodcTgh14f5BSIG/bt3qWu+5oHdVoDV
tqChNTzvk/XFJmKaoDKQDuvTbmdQQHXE8zw4wf9BztkhvkNvhGZtl2tWz+LFri7cUuGPqd/VWHOd
+XaEi0fkc22UeM/uZW1sHPzVV/zyG86u+eLtYX2eQvQF1uaucO1xCPc6lAtMF+pVkU08ROP8Wp2O
WzWGLbvLFFFS4dflfHa0XX8K7fpMQjS8RHbrEidD938JttEWl2ol8xVUaGgGYXROfxffszeA6/d1
KL2MjXbI0XkybPVlrb1kaMoA4xpIDjpjF9up9KMMWyOTGP9d2WTobLWk2M780BmJlRPpiuHM+JaI
59ptR27IDR1JG3pOFgtT9CzVoh4uPZSNZeiIfRTNThALfe+5Vp+vSzuLo8nVMDBIAzvqee4HVzEz
EROdoYA60zHja3r43t7a97o0t9jMmg5m3pX9hBFfzOmnQxdpG7549h9LX/yPBbGsVFalHgYFJII8
I9vFUEwfy/BgShAStHpr77ZMLbIAOHyo2cwxDn1DwRcQffRLQzECdBb1GP0ZDv31ZPEXv9lyoXPc
/90S5z+/uOB1G8VB43d4bjDYVoNmiLwSLkZOuipmcG+Ntl09iNRAdMMAZhpLOh9mW3ZEnXCrG3Fj
Bn/V+i1Ib78/FKteGe/N/9tYJAFN1KqCNrDB75PKlpGFDNp4z+/9H9zlu7r1pIJqIcGDsFUtXD2P
F5bn1V9sJeLjempCCSJEHY+7gUImnlZk40iuesbL9c0H6cKKmo4B0QN4ZIl+FfRY7fsz1HXuph/k
PgWRbbifXtUNVGJ9T5kh0C5iqAZfBuB+UsdT0xF8N8xcnpsOwFGvd7VxXT/NA9upXfxJw8NY/k43
Jy+vPXcmYbpqAJsm5vLIyCHizCwplpsQS6qRE4aYqqfXTlWwW6P9+/3pWfPPl9YWhyeideArA0OJ
jv3k/mFITlnWnBodssOYqS51KO/zfKMFce3mX9pcHpsu8CMzh03eHGJ5qCAcFGY3dHr+fmlfastz
9Aw4F0iarqJpbfn2CFQQ6iLUgLoSIa1qmrCFhadOmKOXJTavJ1saKGAo3dEYx+tKck81usPoD54a
QVJEQMikLYWDcti1bop9GEcokoaHqmSbbLQ1P2FCKQ3VKm5y/OfzGZ8YGydWmIg6EmEHQWWleImL
BhMBCrzOo+4oIw+tWA6YfFq+1uKGp9xSGrXA/22PvN4kcc7ed+klTdVAVKAyqOB8vHwXl64ug74d
VH8u3ZroEk298slHLxF0vffRFq98zY2g1w9o57wDX8o93URRxqMIQ1I+2KqaQCog3HIiXwFOaAOo
ugksDNQUhAWfN7jjtM6KPJE4c5Wl5cJGfcuaMEjGoM2O0L9KmttK/SCUt+8P4dez/snuEmrs+9HU
FRNry0d6UMQTZ8ilh9YuSbBxq1Z8FkxpcFpc4B+2zNm6fCz4qGGJxd/eGaSLcO4X9IwCTK0RqQW2
H3vTvFkvKth6B1bioM+m5124OC0CQ2X7aDY9c/KTO92jVnI00eKX3qnv0abQylen9dnc4rZEuhIw
NOCikw9BZVoZ1pDgmJbos48Huwo7hxQYy5l2u++/5cpL9NnuItwbKzLVqpbPy/xfobwk3LcfrX0O
nNnfpLNQv2NkI1L66htgFaEDVXFJhLYEAeJMEhn58AOx0jtN+jbqV1m2ZWT99FxYWTwERtGMudqW
0JE76uxUH3Iv28ld/xeqg4gDdUwLUdDxgM7QTSWDrfUtn4Ooy2IDQj1eCvodswBY3uhPis1dH7cT
u3umbnOvOJsZ19dA8PO+Lg4tGuwITMOueT3LlzfvtHT5zb9GPJWbupubO7w4tXoZokl4/o5zTIFx
xLnuGo8zKN1a5r2BkYsZGliq8N9I3Ffvy8W3XZzbELR4BdVasNRjDMuaHkQf2QNkq2RsC/8mUV7G
cLNJff47Pz8gn3d34XD7xh/UnsHm+GaGtjJc1RhcMLjVXfULXMtTLPeMofq8l8le8wrUdbfqkV/0
3VBbuLw3S67MUJVDUeXVvN/+LnMj13/JCbA8y2r38goYNt2nr7PutoRiIvyisRugu/o0Klaw9cKt
FLbxW4BwAhkCmsbIYjcaFgBcz2uJpCO5aX8moBFruk3BBnUGZ9av7dAImdvD5vifr+/4J8NLWKER
Saiaw4fh3in/6Ff9Pjkpuyn8N4CaFUD9s7FFSteUhYEmUuw4B53heXjMX/R9F9gFpEQZZnVcV1is
EVnVj/JYv0/7zR5ode3M/bPLHyWhi2fIFzlTWAf78WHWp+SRN885Cn9rXr0rwGZ635pHsHqxLgzO
P+jCoKmVpWlELVxX2nvNwxT/MHU3HU5GDYb0VZZQZ+MF2jK48NLgJmY9Jx9nmmJqMn9CD31j5Zj1
4h/UnanaBKRYD3r59tRaECzceIq+cIs/7tTFghe+OlOKdOjpfJww3YLZ/Vv1d9ZAT73xlf1RRoSt
jvxLHONqGwb8GiV+PlwLd21SkbJKhelSeRiTJ76li7W1tQv3XOfVVEU6/v5R/CbREIFzVDhDsTOH
q0me8qQHw0D7+f33nP/OL04SMBVHfgLdkuVMQ30YiiKIBwQyQYnGgmb4UY/DdTS0z4nP/1CyxUNZ
KYoa4DKA5YJaCzGZvlikFuZTo9c4sCiK/pkHBLWWYYV3GHMGD7yFF699MYaREgYKWATl54WxCXXn
OI+I9EKUGQMzt6dO2TqQa1eeaaCWckahkbwsINWDiAIme+xgadp58DtKRivOniftd1zdFC13hPxt
nlAARXlz3Egw174eUgnozn6g/drC3fUN0k9d4uvp5S3TrDY/RuNepvtI36hlryURl4YWkBVmRUiz
rmFoGDOLQh4oHV/8AOw/8+X787jCVsD5uFjSwqFVQpW6ykfpdW1qBeA5Z+ZgKfwX8W9ZCMZuCOaa
Oex19GcH+YZg89oFvLS98G1FmMxjKbFKJokzhH/8xon837oJVbcAVSdrMvnG6Vk9oCbuHognOlOX
148bg5/zEIfHaKEoRZH3lxtrWott2YWFxZo0iB+padgh8krPNKRObtyA5u98/9W2lrFwyl0Q9lUv
cKnD9qgDEIu2GHKrqxAQT9FMbBUklj4/c9AHLwojxZcZoZiT68OujXrHNH59v4y1U64SbjCNa4iQ
lil6G0W+mUQmrpMqd+Dj3WV580h58rC1X2vLQTmCoERHddhZ+CXMdS5oJyj2Swe5CHOZxKntf36/
mLXw99LGIuTOWj4NuEdYjIBsQl3upKbv80FCJ0W4LMpdklSH702uhl+XNhefqU0wA6XsYZPep5Gl
v0FLwXiPju3VrD8KobY9mFUY/eIGH+Ort4pJ3+/qF9V/8LeMRK2xq+ZwFmwv6LWI3r5f4boJvJQM
aLcBwOjzORRlMGWtYAi39Ab98HrzkobFb9kmhvW9oRXoEH89/cfS4t5GmJiu1kKTnl9kv6axukZz
2ujkanKV+ih81k+l1h/KzH9Mu/6kOYZ8yF6ByJwRAp9Y05wxou5dUv6ko6pnqTXqlVOwcevXNgNy
RgQ7IXT9i/h5pWst0QANeEUm7Ar9DFK+mF2y4SJXMQ/gf0KFCQB0y4lbUVzVg0qBeaSHHApjtjp4
xQj9nd6a0cC6d8jczr3FbFpFlC7NLqK9VpRJyuUH1GLezk1zdJ9Aab11w7182FZ2XttM3TA5GKwA
3r8UDJtBK30VIofo3XjoSeIUFE3OciNeWHNwl0YWPqGkKe3zZD6+mfJj4oD2ZwagX0tgAYO6cVe2
jC2cAdP1Tk9rHA8jlse2En8x4xPjvPT6tm+z3ffXZc0W4m9wRUzg1/yLdHSEnw/4HFdfPIXmHZjs
tpY8tPoW/WHtobu0s4iDyMANMSkGUoA0tllx3deP3y9k9diZgKHnkjXWsXyDBrWJhBjwBvF7TK4C
3o/JBqbTOQEOPrzmfwdlAqdAqzIwadhcvEWQYgx9nfhyFi6ElM+sGBTu/42xVbNrXGYal3YWZ092
cdQxDXb+pWdvdyBCOj3mcUGZJrTynV5u+NAVrgrWdbG0xQkkIwQEzETBEwjcZx4r0uk32nCdjVYG
0bfRZY5aIvKyDOmU7znb9iFrl/riBywBIEBQhiwm/ID2GUVQSDQkx2HYh8DbEOm5RLGHM2igGw6T
rV6Gf5a9JHAPIJLLQAoAqYajUqtIrbC06jMk0uRTehZu61J7+Dmfpc4y3BQd/5PTljZL7fZRtbNN
fHXt0og5olINY3bhyyyFY+QVTxriVeV7A+Kvkm1hfSsWoFdsmoyBakG+1G8UnWJ6oUqJpwSnIrrx
0Y///bVc2VKwR0BUQTWU0S/xZ5SgTicGFcoakeKgNOXGeeAUVWKJeAswW13LP6aWshCFLmTMU5iK
iRck4jrLs43a8nzsFzeRUsTRqoaA+iu3EzLWYUGHmIISoPX7XNLuOaeFtutG/lr4QehVY/heprxz
x1yTW0WiFT8AHoIBHAdPnfmF6D+1QDnoyGsAACgpM4xgTmx2zh8pBOq7+/x66zqsIQ4QNucGauk4
gF+QzzHnZqJn0Uy3wDAo1ZmRKg2QK7o1hj/bg8dX7jwSOV0zoPOIE6kvnI7sa6R7PqrnKY86CLE+
tkF0Z0Rwcd8fybW4CF0aAgvCZ6RIiz7HojGlvMvCcmZ752Pq/iLu7L07T4R2wzNnAqISbWp9rSAO
bM7CCAErE8XMxWvRZpNv5sTvvLgHgDwFbg/YKMluSJP/QHO0+/0aV+4C01BL5AaZ/+dLDbhoYtMX
kfTwoCduMBHFC3It3kiRVy43A8+ZUXTZqCA8LPyT1jXDIDgqpEnAEq+Ki+YIWrZqo3KfebVstkrB
a3uIZB+bZ2JULFsmsxVXUtlhmCJa3OfwXthNE7otV6wCHZuK2IgoPnKSxXUHtsCZMVfv0ICx+GRd
hUwhCFD10dIAhN0QCNwhDvrK0Uj3x+8r8tJXk27Rbkxu+iindkWjCapJoWxDp+inqreEEB0I2Yq6
jyB84sRKqVtA2o0bJTHlUWB8ltejQ89FiTu+KXjT2VGsx7/McepSKOKXZJ+W3fDOikhUdgS9uHPd
he2JkTIHHE9Nq6UxHkKq/ed9NohqgM4hUwOqBODo8x0xJJiq/ZzRE6BJlKABAgmwnmyJiK3ceUBW
AvUVAfDgyws3BZkwkjqbn4cksIa8uUUqDJyFbMTvq3Y4KrCmaULK+kPD4RLtF6OfmEFOvE6fnDh4
STMQ84P77y8d11eunY70eS71YlUo233etcbX9SbWAuL5RhO4atTboJC9K2L8O9ShpysTdQvRil2e
1A8jg9R1KiAJMYjXofN/RyM55NPo3xZ+l9lqTX6afR84LR99S+h0N6nyIWl44kZhdqWTjFu0Qit+
2CczHYK852N9FmZ5KjvyI48NDMtWU6+PSk9T/eMgwr/KOIJsrLCXsRhOvMdckSqedkmm3Mpx/BlN
w7mZyueEts/Un9BtEo2xXZc4+eCW7rXO3Iu0bqxB0sdKxo91ar4M4BaaoX/0mTwzLaeOUZgvRaQR
OygGvEpq33lBGClWHhhXuW+cQ9Y3B8lQL036RJ7NrsktzmPot4maOXoY7qZ2oPbYD6eurYlDWNy7
YR/aZhLnIDrFhhNmrLWKsHzgXG1stMT1VtOFRxmpP7QiuzZZdCWkLuxUVY2drktuVyUdrYF1f0vV
bDzRoUEBDPD0qoZWjyWbGNe0BBBAB9UeqPmnYt2ZRSpGZfmVzTTjJme5XQMVsmrVP5lxfpOFWmQb
GXdlPMLDcieNFTfT2d+aBjd+yCxp6GgL60+G0Ts0iHSrbbK/kTRfCen/tLLCpO2qdkWpx3ZZo6cs
Cv6oqQGtDp7eJHmhWUpC7g3aeXVbH1tw0bOY7GrKj8aUY1hSX3hVWN+B/e/lCSRU0mlXksLS0dXr
9/ehCVVz8Vfm7fWgvg89fxOluJ2GNrAhwYIKKfgAlf7Sac1RYRLMi+SHGXKXFCnGZsnmlTX+jeKj
h7msUgtg3r4zCWyIAy3jR0nBLIjT17aVO0bfA5ae+vBEq3xnGooDCo9LiWoVvTilVYDJm2D9oVa/
m9LQqxvyJphmZ9OPwYj3JEiP6ohgHnuJ7hL0jAj0LKUOJOg8JRofAO+d1DQ41jL2yhIrTGuLqTd+
V9i1/gvt53Za34dNuQtV+m4G/NgV6AOKUrSLJRJzFBR+YINuKw23GTPtytev9c50g2rcjWN16qPQ
9mPcnIlakZ++1qV4M6rx2KKfTtK3yQAD2cwaDyBRpysvvWn+LAho+0F7KHv1CT4GNWAf1zmxKQO1
UbtJavVKhIabxA8yyRwMq91l6N2SBt3pIv0dC+l2qrrr+8lusy630vJn1ePPhvdJtIdEQ7U1n5w6
pC9GV7yDOQktHqndZmO7V0rjiQQ402zYj21xHKnpTk16XZadUxg3iNPckPE7tJ9C7ylrGosOWYgq
WHjQigQ9OAQpalZcS16GdjUa2GBNOZo+4B8Z3cBhHZkUdqzKa3Pkz9BkyDEbDnpRVHQ4UIHulGGp
oYnJPBFdBdkqHkC51dloTZl5lxTFZCctA3hNXZHI0hIFSnCBpvt2FqCC20IynGn3LGxQaxT+OWVj
Yteh8UPrtcZSRoJR8GP+ozKbHcbeX+la2NtK2mAshpnepiBA2FKTVxjxcDek6nUjxE3dhI/dVEzH
klLf4ok8RY15FfOsttoxqZ1ai5IdN0UFH6YTK+RlYeOhAWndvOO1QnZtzO4K1v6mKRH4Y6A4QSse
BiWA1PdQeI2pKBbkUiNbjdhzXKendG6mokN3qlo41nwE71FQ7a8yEej1l+UhVQo3I6a08hCim02q
PKe9dtdF+VMwSacu0DROi+mkTeO5h2gLaL8nGrDOUkL+ojGUhXhrAvLl4+Rizpt0/TTVdrXUTVut
2swbKHsEQns/FDRxm0jDU0zIncK7ay1rbonZ2DQKfyuZjrHnKSMYDFRrbq5UpsUm/pBhNkxNKkgx
aI3bt9pNnPLnqVeTfULU0mIpO0UDJqaHgmeuOkbvZqrYdYF/uwfHJNblT5MOP7nAvGdWXvtCL6wQ
H4sX0xOL5XtT47dGU4eYnedPijpUNq/KU5SkoyUL4y/VQjztzH8vQ3Gc4ukNn7RGW1z3EHXNYeii
dwjzvIW0nj0elpdj7Jyf67YMqFu2wY9RQf8lAlpUOkd5UGT6auTJoUx0w0aJwVFodDLU6dxLPE6Y
UgEtAKSXpoJpFTy+I7JJcRUB5aJl8KqoxleORM0tialZtI3uzZGYjqlCS7Ts9BgBWnBrQHXfjwyM
hUhj4Q7QanHUZGh3BqJ2j7MifkhyymwtlT38siBORbPMElGhWJNRPPegRD22JLzKUtWEIj+el0gt
b4ayf4SS39uUcsUzagihU6P7iYyn2YdVcAsB9usM8QG8JRxsOQL1VzhcCiYoBgjjadBfl6Z6O6nG
daNG1Eby6QRhpe+NKb0NFTAvY94jZKy1I2JFDyInUKiIzatxgkZFT3wb7+KjgpWLfnoUZX9tRNUf
ZQq9FE6t7DHeJ+pQfu3r53IiyG/z56FsbHRpnCcJ1RA25RYUXe8r8O+tOmte2mywEcze9k29M3h0
1yWG7/IWxHwfPyMNGiAoiT5Y8Qg2bFZUD0LvarzyEheLQ9uz5MZoVZnxJxLsbIRoYiEisPu891J0
l+joeA6Jck8b7YolMWay+oI6JEkfR1B9Fe4fjdr/ERntkVbXDKyNrov2UqP3UzScoupd11/h+OwJ
za9uEYC3onF+1+oQ4Zpughp3UFVLu5XjjgSTakG3Mra0afAyuB9SDOhNin/UrNwVnNkYs+DIOtwN
HSYBcLNU7VHgjHX4Sp04qRGXdqa3+6o3blVBjtCuPSpApO1IC017Kqhp+zRwtUjdCTW1Ir3aBW3k
+drPKSKHSdOdekKEgourZ60byeDJCIPIUtUKYo/9Uxro1wLUWvR2eWMxHoawccasckdEuXfKMPzw
waa0hzry7XyK9r0mDhFAEGgbtCeM10JPV8BteOADgZ9Fg8H0k2n0rEeFFUXjc9chmmhKA7qARZk4
EwNRWR/7nRzprkogFAMWMwZwnGg7VcdeyU9piDhJlC4SvGsFZAR3yAwXjt0plKca/csTJAiKPnHN
VgKs0j1mmE6JcVhNY3qR2u57ozmFWnM9puQ2bh6j7lFjr372IoLmqHXCoZlx6ltj18HPEKU5MF+7
kXioZdsdDBMYC/slVAOCV6ni6IriQB0oR6RcnkIxvYBBe1WR/txzsSdJfePLK8MPr5SpOeZtBQ54
eACv4YHV5SOpcIeBEgVkH3cadnTOpMzxJKAXbWkhzkuihpaR1a9TVb8meY8yzfgDIuR4bmueulpD
33FRb6ZSv6JhZDdx9Set0gC5oPiri/CxjvujlhT7sOihBjEc1dK/mvrpqoWCiM8UK6zy9ziqORwk
XFNlTIUlegUTTHUCiSO9KK1pSG+iOtYsVNFto06uh6G5ViXZ69X4EJTtreLnj2DuYmKw2ZynKscx
LYsrkZnvPR9rOx6jc1gMdstzxSJN9bSR63yFwpAUgiICHGquu8wJ10VClQ1jpfOwJiCIYHgDr+3K
uBuG96wtrYpugBkzwL3Iw3UdPBHBMCgY6Nsiq0qmII+6XgFIaaQeL5XE7gy+M7rYGamnFMZjp+Ub
JtfyRYiQQuUA/61/EZYZRr3JtSakCP98J2tMqClUVt+/fL+JazULgwrE6SqkjFC8WgAoPc+IkgHV
QxeOf9UZvR1jkG1hymc65mhtTw5ZAum+DrOC1Mka9eFUlG9s2MA5Vn+FblACnAjfEyW0z9+ya7tR
R72OQFnORaMdYO/JRZy4E2hh+IkmL3e7SLiSKGMk3yzOAhEnA6oln00G6JlIJ2hweYYeQph9wDwb
nfwXJKZPRhY1J5n7TG2AXXma3pWWElGH9domr27lqHyysjid8QjUL4WKGWBZ1Utjy8RAlR3yrBDi
PZhkfczeoFqGaVJb5Ov5qyxuBchnAMFmsdyvzA6zq9WxF7gVZfYSQevJlKVd9w9dfA7xNDa6NfYb
XKY1ipExE9Bmwhvac5bHtVX9osMwReqFof4waZNL/AJaqE33mFXcqzp0bNZ+gAnTcX5VgyTbVP7+
+xuzIpQE5A/BGVB4DY2p5vw1LvyOiINyqpUOc3Ls+tRVgIldjA8GdqA6BQ4sO8u/eGZ1aaOlwOhQ
oSntbZ3WFdwTd5UKBsBKp0DHPv+ICoKiAGvwI2raDQ5gnlfp+0jSu/rop+Tt+yVvGZuv0sWK0RvC
hiRt4OnCB6pi0JyCgSvZZBtINL63tMZC+bSu5eZOEtG1inWxnUTT2o3SW+V9967c1VfBQexaG6pm
7ESYpdqQVAq8LR7KimgCvu7Fxs57cbFWPP8Yb5W21CMTqNy8QNrQ7KfgXel/+8jdm/AXIGCH8w3l
v7UrfGl2AXZOjV8HrMW6qyZyDcY9GSMe5mxjf9du7KWZRSG3lISUsY8vqe3MY+71+9odTv/GoPs1
53ppZ+HPNQPQToEQBYVp1ZsKdx4eEEtHeQjvVLvy6tHSg+PWRKk1nvzlt1uOvDb0TPEbBVZr56Pv
EiX4tL9KvWQ32oOD6xgOp+Z++zKuEZth2OTAQA32tSrQgligNfOpVe/z0+jUh+GmPkPuDm0oOofi
9uAkL/11ej1u1TbX9/n/DS8Ljp0/lQH1cVrbMW6t2E+GezgE8/X7WzkfvqWfR30WlTg6l4GXVYh6
7PpUhoh0KqNFa00UnQrTR7Nh82cYGxWlEPbfOBwdlGYN6leIThbHR6+yyUDVlnoJoMm4b4BgQTAo
Hx1jZBu8wdXQAy2e/2drOdG4UiDmnzcl9Ux1cGsNc7mU8MqIHwYN6LZxM/iPkuXOEA1WF6i2ieiS
xD+/39+Vr/gJs5///MLn5FEC1EkH1SAYkLigA40mG2WyFffyycLCrWZZ0lE6kxnqOMzQL9v9EJG2
p3G0USFetwMuLNBrSNAtg6pazcuuCVF96MW1Vr4WxptG/nNPiYZctLQh7QPHa/nyJT4gdr0soWIN
No9dSdoeWCNUF30q/Ya3XDn3MAVZaVDDQcNdkh+qLoOA05xhZIL/D2nXtSu3jmy/SIBEkQqvSh12
Tt62XwRH5UzFr79Le3CPu9m6zfG5BzOYAxjjalLFYrFq1VpoVHRezblL+OcQY/LMLnfXvWDrjXFq
jZx7QTbYVYeJMjUgeejUs+bqy8ui9K6ZgqQl/GYsjXfd4ObHOnlACRkwgsds5jmwHSxDq6VdHK5D
4pHKYpTMjLAuE5XosKbYRSMqdnmeg2KM3Req7V5fzeYhOlmNkBFpCSjQlxFmmgxJsJU9jgp0w6/b
2Lg+z56cwkEt4lKbrQk2wla5b0PbZy10nBb9zlDzF52Vh4FN+16LJR9qwzPQsP8TooQPxfMuohCu
0gIwZO773AQiCP+S6QZEE4vH1kyOhEuHhWRGhc/GDLDKFxPiIn1CayX/uWpE2375m91XqQM0//K0
Slikx7hydbmu8YbTnC1Z+JoNmSueop0XqMtrwtGSuMM8geRrbuF0YQRPJxXATbSZhaRLMRqopud4
+640xaiIuEnmQGwkeYo9/R4rfSJB4XWxQzs39NG/wBiKk7xfd6kNt8XjG+KuwBNglEB80GQFlId5
PODbGoYzl1/6XPZk2szeTywIH7IemR6rESx0PppoPdRIVjls8NQ57e/b5NU+tvfqXsZnuLEssNDj
aQIcJB7Z4kVQ40lqQZtaC8AZ2rUgHAc7ILo88SQJmltImjNDwuoUJekAIIIh/qP4tLJadXfJW/pO
IWu0jhyT71JyA3VrbRQM3do6AYCHoJCdEF5pemvNGkSp068mBLEdDSoymQt1sHbH+3zMvKlX089R
XS2Ps0FB7lOBiz8yps+0otyPaN66K6Wp1+g6WJqsUUMnjvbOGE8/hrrzcmY99HS+iVs2+nNqu6ip
93fTQmM/sYzOw0AKxf+jAwcSyVofcPPMwfPvs6Iuj1ODIjpr8ifMcQVA3O4x1I9bX/2RVfrNCrPY
Zcb8XNXIjU0KknYQfP6uFRoASBMjMUC5SY9fktYIvWqODLc0J8zrlAxNymRw8AZ8w5jqt8rUC2+c
knt1qb+FWfFeVdCvBjko4OoxWi150aPnUqGUO1evrNAMd45SHzV+IAKWVnfGaFjc1Oa5q3Xj9yGc
DwCjDH6RxL1vthbKkUv9APxHDHBJftvY7TPaf7dqlKEDxqLP81xCiwzkq2MC0tkmbj7ZDBVrqtRN
gFewgt6V5QKJe2zZMrmNZRf+mOYNanb1l0Wvf5oFehqQjss8tLu+NKWC/v6s+6wZiaeRXDa/uxHL
TGoDyoKpAOy4SI87YhRg5LGBrS3qymnL7DgrA3cKdXy5HktkhoTXXdTbVswMUwsmNoHOuNDvUoW8
9lluSSKnGFIwhGxawPMDvwY+DNRDz1OVvG6MUGvyYaew5+p5YKgag+Ym+2vyng87eHFAyBuDzxdc
r3FijMusN8NuPDY43OBSSyFZNriDX6PQ4mQQZ5cVAMQr/sMkZlQBcwQcCJDw86UBZ0LqQsmGHZAZ
bl7jsRh/18xgNp/DDjxPXe93jQyZLn43wab4BKkBql1aiu0c0vYJlNE3bKKvDXA8ks928dYRDQmJ
RM9Rax6g4rXjweAltlsH4SN5QaXKUXKnefkvSP9E5hTRohCes8TssbJi2LVW8g4sp9cyDYyTLxBX
CGgFUqkyDGo+BhkhP68fhgsE+X9MI6MGem6DBjUPI/gpKOp2SomdTcZvC4KvU4/5r9xIfDXq/UVj
P2K9u51Icl8T0LnYSpY4ROl8o0j2WdJ9pmO9wxjqZ60zfcnPW5OL00e1+POEw1raRmXOBr5FYvS/
om55LcAt5swUqPaW7FlUvUI87L5TTXT0Of9lxLXhJRjPivLpic4hEnXmg7AdnB6G7Kdt+aNNQJtj
EbRWAL47PwMgVVXNGY3QHcKVmjv81XDr0pn2JiTnGUqdnQPMjAOAqivZE/FmXffk1LBQfAvNvFDJ
VME/veobmHsxo04Pljc9DT5KfqArAh6gl3I9bB6LU7NCHpiD+We20GLbFZ/CXdh7gMzMYC92bXQ8
dqvSc6vsZXFGtsfC5x+AWLCUCDZ1YGEWNdyDbRqcJZHktSzbUSGcxWk4V+O6o2WKdz+2VLE+Xf9o
EgsiR1GuNWo3gVhgp9b5itVzySgpKlzkeIJb6ELYAosV66wcexXfzsDDOA04qN/SAFJ6AJw5QN9B
K9gGMbn31ysDbBVDSeqqAYPu3/kxyKewyDUdZhPlXSu5C6SoLCBveMGZCcELsoLZTIFax66KXYZB
mgOA4FBrj72leUGPe4BIvOqkkRvKGHs2bvAzw4JfjCrD/ZZgbVaKYkP4VozITEh3hNCFZBcv+iX4
emhggqQZqHqAbKkQTUat5qyhMNXmrnUX3RM322MIUFUcbjrcR99ogCDhSj6bHhMOZpHIs1+vf8nN
bT75CUJcyTW1sPSP1drRsenWGdre0aNEUmXbCiRYKqpfQL6r6FAJeZEFSOJorvmKAn1TlwDUr6Bu
hHkF4wdW50Or6vn6wi4GJP6zuX8srqfzpHQ4LDHjEWDe4GRxo323q7kDfmLugxUHGvU5+mCSGL2R
H50tUfiatd5OfFa6FaHx3k+B1h8bM95H6qda3eXDd3AtBpIlblyUZxaFj4eJccwR1LCYHpJ9S9xF
dZjpjLXDf8d7Y1/fE/hMCOCOazM3e79ufdtz/uyvEAN4xWN7nGE8139PCph0wUNjLJI93QpwZ0sU
wgCfiyqxOL5i51Pg0qDWmb3ZLti6F7d1MO29D13IKfyblYEVHBzdyHPFwgMxcgswX9gccDO0IOiz
DwplEiMXLZn/+OcfK+TcP9M5Tqq5bHH/oJPmd/fjG/BVWR3Y/nSc/OF+gjJ44/fvMn2XbTf9Y1c4
iUDz5D3608OOFeEOLLuNW+fdXdRG+1hRD0ti3oGm2eeJKSsR/h8x4I9l8USiN5xpIfbVfIkfda9+
iUhg3NIf0U/rJvbTN1UWYKUWhSNJDTtNp7jGK4k5va98ZvsG+gxO+Ru4sNf2WO9kOvPbh+LPEoUT
2UY9CKE5Njdb3lI9ccPsywSW6f+ffwonz1jKUslSGCmU2jVmPPrK3k3Hp+tWNv3EWKEnVMNwlPg2
H6Z4gUQEznfDWeaEi1Y41RLuujl81IfocRx1JJ3ZPi4K/7rhdY+E9H8d2/3HsHDk9awekkjhyLFB
CWDPEFS3i50yNu8ZARjuuq3177pmS7jszQKKrgZZg1gBcnfdeF9y+gm8eY8RiNTYHH4bTeX5uslN
F/mzvI+k4ORe0pS57CyC5XFIIqBT7DSm7miydtN24DwxI2SGWtX34dLBTGnqn7OxfWZkhYJX7XFu
9OeZZ7cY0QiWcdpxO9+3bVbgCb+8zGulimMoRbLRmx8VIY8YqKRBE0c4iWnHp1wrB8RUzhxToYir
nweQ8tWxDPMjsyQcwcEoFz0sAZS09OiQTYc8xZgH0NymbMBuDVcXvnOyJOEYQlmoSM1oxNXULC7v
ntPw8997CkF9Z2VtAahGhNYthdHpeTojPWS/w+RHbn/W9JfrJsQ1YF7VBHWeRhlGBFGQFtaghCaA
y5juCZj5y6zMAzdUSZFddPcPCyjjs3VWDQUxwQ8JJvEVZH+QzcGsqGEA9R+Vq+6IxL+2FoKwa4CS
Gx3WC5JW3iuTsvQ9CXpoUfAYkxNGY8kwVhcJ+7oY0Airq5gXZRcjZLXWxEOVDQSMQGrpriOWPtVH
GyVgEw+vzHq0x2nalZS8D/gXF296L03o09zWftkaHmTGXFM1gBpP54e8GlA2VnTTrePRxMSSjGJE
jG3ijxWuW3PU+6Zt8WOnJf9JFx6oYeaqqR00DJ0NFIodaF7KYEri6fswuk7xmVDXWgd5z7OavCuL
SR0mEnBoc/tFkzzQyg5aKBM4SU2+X/feLd/6GBn8jzGxOghQcxhGM4zV3Z3GjsmACde/fbgICzIF
/62yOCtQWCLABa2y0R3kGd3MNZx1sHt4y38pf1mWEO2R8w0cy/+1R4bbgaC3LYvEm5uGvh4SEfyj
icxupd6yaNRnEsxZ8y1Whl9WGb5mGEeSnMhNTzixI8RhS5mtPmlUAtgl7/2Vrf8VkhU9caCvmnlq
B2L/4Lo7rMHqNCB/bB1Y//DApGCcEXnjjGVuR5PiU7Vjzn+oAIP7UUmae65wC9M9XYX5svJfDMli
XgPU0CjDr4aFi20pU4KBS0KCDjO4tYZnSftJqb9dX9lWdDs1IuzlUkwWLxUYKcCwhbGB6GnOmSyt
3Gr6ni1FuAzsZR2i0WGFe4CPDrcqEKOPZVC+REdMVDrda/JoPHS31j57wX+/IGXfXV/m1geEPBJd
e0Hkskhg9mVrAT4K1+wr3KpjgFFXn8amUyzQMq4lAlVbB+HUmhAfo7GdVG2Ag4ZRdwPB7q9KnO4n
jA5LDoLMjuAheGW2YQJ0d6BVBJAI89YuUoy0AKUqMbR14jDYBrFQ5M+X71Z7hMxIhHpdYNT9u6p1
mEZk/pKlD4oie1ltrwnM+oAcg+9NbPSWbV12VYgTDN6jMYFke+NUmiyTI2usEw+0rf1jha0tlJNU
OSzLPu7BWgbNbBQy3QGVo9LLH+pAv82D6o1iFx3Dib4sltsdiqBGVrkrXdm52PbKP79CuAEy6B1Y
fcSQWlgr0QDNdpAMCaw6HJ2hTaAYoMlqA5u7iwYDXWcqLp9eeZTY0wxuDKzoV2fjP/tEpoywlRys
+l//a2L985OtnboCqkg9TMSa/akk0LpmzfC1YuFNTKx9p06/SNZJAIWbUcxepykAfwClvnAQmNli
ynqySLCAq88OMchq45aQHIINI9DA0HQQFKkMJ0FMQAiPjCKOdbTto8DQ8DiOZSMvW0hoFKVAzKWj
GwoQnFBCqZG+8dJOgN9drHelZ+9UwYOJ68O3Lgt3NNT3TcXepwIn0DY+XY+RG74BjD8B35nFKPpQ
gjcuyxglRgQgVxNN+Gh68rVWjdGZpuT7dUOXbo/+FvhDEIgBU7lo99aGRscuTYA0rTrH7l9pNPiz
2WIitfNSjHxft3ZRrl3Dlg5fV8HdAx8RkbQqJkbjyAJ9TwtKKdW3b6zUIS/syNzWre+Kd4m59ROd
h5Zzc4L/KwBUDKRY2YJ8PUCH4R3lYagqezQg++a9lDJaX5T7xPUJfpmltRLyNNOgAzD6xLV+pZ6C
iQgok3jpvgpqF0VGST60wYyPRTKMDhkE4qHMFvzUnMpJT0vYJE/FN0wxNsfcW+cFFkwQOANYsXLo
p0axo3+R7O6W75waFq7WUi1pXU4w3B/jV+KGx+I+dnOvBXd2QH4siNbcBYnAm0wwQ2ZXiDDgtoww
FprDZ6d5t3DijEnvzd3i6z24DblMT1W6wUJellZhzWiPdSp768n+TP3cW7637+rBcNJ7/VMFOdz8
TXm9vruXEe78q66bcBK6QYJWmBGmIkHi88tcHupCcvBlf79wNPKlpqwmK95JRSuovK/sv068zhcg
HIUlDic9zmEgBuF6gZCikhIFCFk6dH0duA7O90lH4ZdPHT5O0X1v6H1hPl//DpeRGGcKUGu8caC0
TUQgHy8UUAz2wNdhnvX3MlYvpTF+BbPA03Uzm5ERjNeYL1h52i5utGgYSYrWP2YM/NlFyR7Df9lb
gvE13S8e0rvr1jYX9ceYODYx13ih9RTGkvwYtV/zKncjM/SuG7lMVNdo9M+KbOEOy4kyTlGLncvA
qbSYvdsaoAog6Y4oMirq1ZeEOA8gPMH4CbhtkUsKEYEqFsRmMbca2Bn17SICVYXxAAqFg86ewka5
LcLlDiqzkkf8hkYGrmjwbawKvASDgIKLx3kVgtag1D/ws8QF94FvPy/f+ztzP712Xxu3eENqjnU7
QLYAwFH65U5/HEEoLKOL3Njr018ighAgj1Q2INXRg2T62hZvFvmZdC+ZKiHf23LS9Y4hDHkXhlTF
qyYvjTgfkPjhPp1BtgHtVAt0dKNHB2A3AYiRNVs3DveZvfXPT4IgSVow+YOzOBgmcAkoWb2jtSJ7
28uMCM7TFfVQmMVqRA9Ry/rSZ7rkJMgsCBfIWBrwyQKi4rS3ADuLPTuTJcQbJxo7BZY5FYV34KgF
VwRLBaUpBnSCFCQJ4DcAiXU+7lUt+/t3rkmQcK8xUUNdSSy/aBM3NZ4rJCAmu5uGT5P2FfwdknLy
1oadGiHn332KS07JCCPFQj0AUv1UVoTYtIBHJ3oVIJa7eKXoJYnDVkOCbfd0N0+dE8+Rez3+bX0S
VMIxrUs0DLGLYIi2siZ96hAdCt16n2PlJgG6EWx2sntWhBgi5yR44VGN4imEICfEWWbz1CSQnwoY
GdvDUNv8LQKfV8B4UTxhnqZ1MpuCnShmyPAnvQ90WoHIvOPaDVFZuAOLgeklVZYcWEtAF1IzzHql
agS63rFEH9Ve1OxnUYYL5hcBF+bGBB2aItQ9lZsNAIzJBEpYUrevRQUijMiYgafMbWhmxilASUhN
0121kOZ1quv2rdIK9b6IIghxc1bczOYQPdcFcEagzwFlX6sm9NBPo+HlCmtAUZIXB9WK+HNUlSBO
y0HVMtdlfQuduvheVUH10OFFIVNX3YqmK1e/BZZ7Hd4uRARuJMqiRI2OEavMSWaUgtvR6yJw04Dz
77qTbOSyxML7H8gg3QSgXkjeDVrmYZj0etCa6vi5yDPijvZcupVZWu5AIVEIDw6D60a3PBOFTBMo
HUTyC9rkLGwKbVAmrK/Oj3EYwbi+I5RLPHPrjJ2aEVLMWK0zfR5gxq5roO1V00H55e36UjY/1clS
hLhnKtZYDBVs6Etgm9pjONyUOfN5zCR7tmnIxlcCVa8Kvl7hlOnpMqCNq+pBBWG1EE0Jx+jiWzaj
tFFb9f76qrbekZivgF+sVLco9gnLomqTg+ZM1zFjX30CbqRzcg+Qf385jl7lNa+RK2e53lrhiU0x
KYxJVfV5AZtdzkdnjPjkFqCEusMUduLPfMgk7rHhhbhCUHdAGQAsqSJ/SVeXIZjIMwq15PlTGmlP
I5ryzfv1ndzwwTMj66JPMogsBiFkTGDEbtGRrt6pKgFnygwI77So1sFqMcKAmu4LSK00uqzDt+0M
uNbxDyZLL4hAMVrTDz01VmeoD1MA3isX4TxAYeEwBvHe+i4XH9p68yKd/mNTOLvl2CQA8jA4g48h
9gd0CDB4AFqJwHKyR92nN4oH1nNJfrnhEWdGBa+fxsUKWwKjk2nurIYeM7rCT0bJUb4ADK2n6mRx
VHgzdlrDc3Ag60F527ZedFN6aZBhHowVH7jBehf6171wM3E+tShEjwnzYCFft5M9rHLdeBncQUQw
aO8rjHDIKuobJBLn6xPSJ96r0YjArwegqjmqn/LDhEXqe8ubHwxvODK/D4pDdzD24Pn8W9CwuLfC
hcbDOcbAHVZazd8m8xU8bY5kLzfj1B/XpOuJPDnSk93RFkONqP0eMcLgRZiWckPPuJ3c2dOh2a3s
Vjku9vO62dX3hCfmmc+svntiVR/iSjE67GlpxW9qk40O1QoMqjd71Yh2mW473GYP+lJJ6g/bzmrg
FlgLAxg2EjbUSvK8YpGFQ1EfUq3+kUWJ5eRlv4tB0rfkj3EeebXJdtn4owIyM296J7dNmU9thDkC
fuB/foWw6bNRj6ga4FfQuf6VMO0nL9jX6zu8YULHewJz7YCqYJ1iJJ00RU3sCJG0Aef/CGWUVi0W
mfdsWwHZnG0yhgtb+I59plZzrqb0I7BBww3Kt057M7jVwQBgOPKS7zIo5sUgDo4EFvbHpHAHLWo5
tu0UQ+9lysi7tUS6j5ll6PwZIOpO6sn6TeZQdUowXAb13LDcVfqiuuFshII66Ex/mTTMgBfXO8zm
ZOCPzJo+qKFO8gaVCJm/be4PZlbZygZNLjrds1Yq4YwxzcCKnjjQxlUkm+beOElwI8wbr6CO9fY/
P0kxXsJGE9t4qgLPjGnVHdut0HfZnOoGjMc8syNsO3Sq9G5OYOc/xf/yoXI1SKUuDogHwRsM8Q7u
lk/KAeyUdHE63Giy8sV6SQox4+wXCB5dJHWcsAm/gIHEq5lcKFr5CquhV3M32NQ3Klls3Pp4p1sr
3NojKVFfBBlEECWJo/DnBIOx1w/pVmJwtibhjg5Jpc5qBRPqca14QcA5fSjuVplsdtfeUMdaZ6Nu
QFR43a5kZWJymkE3GtAIYBk5IbNHp2i/TIrsxX4Bp1xPqmaudQ0AwAAwE67pFsO7NDSwOP65+90e
ul3kR7sw8Vp/9ogDPl/zQP9N/nhikpyfhpBMRlG1IZK7Ofk1c35T2Ykk31kP1IUbnpgQbpAqi7op
SRFYe5QI8e7OH9OJ3CzgPPX/xUc6MbR+xJM7UqmWTgkBdgvSaLpbqSjmdcz6uo1tBzx5Ngg+DtYH
atYzEu5Vi8cEjyxAn8QrgzU9ZeBfK31SOmUDKjBHfqI3PQSIt5WV3wbAVSx/DTWJFi3H52qAnfFy
UGn76YO1SgFBNwAUaO5/IwX6f1hdZ4DBUIgxauHQTSkUzPkAqyB39VBaWeXFExcUvspupVcL/fpO
lsdtOQ1wvP9rUhNy5NbKY4CR1lCSQ+9H0x3SaY5lS1xzK0KeWhEOHB41NLQB/gho0ceBafSKDeZ5
3TjgITo89f2Q3lVc0Y99PBLJ83MrsULf+88KhZM3NZbagpFxfVbZuZvsc7yoMDuUfs8OGkZOltFt
ZDDD9a8UT+KpSeEkRmrKInuGyflo7ag/7bnTeNVhlRTMXVmbdPOknFoTjiOIwFU8HT+8JnqmeDGu
5Hz5d7tw+B6j3H4TJA9gs5PC7bdeOzpmxzEaDw54UEkL9x6tdRtouWQ9oqR1iK/tC7cGaTZI6/6r
47Hpqyf2hJCgsS5aI82a082+5h1Sb8RwHcbOMFXguMkDvu7361Fo029PLAoHso3YWHQLLOZGbYDl
QT8AsOFrCssxpA/8kDlyiNRDKP662TVlufAfcCnYqgr0C5Dc5wGWA6BYQQ2EBk3B1EcQTHNPrzC6
zhYFcg5N/H7d3NZDEvUuaKthKhmRRyzRcNCvgpYUyXI6o97v1F5vudbRcNPA8io09Z5n/WOfEfxS
Z82eZais7ch38guEJM7IKS/1Eb+AI1/6YOyrfaX0bNUfwCrHMB1aUqco99cXvulQJ1YFB8Y4SlHo
YAgLYlW7HTHBWJt3hGuy7V2P+8XnPDEj+K0R6RBz7bG4uIUgl6v6a1kHTPh9oEa7/05ndDMrRkUM
XDurnhR6ReculA0hN3mIx8gIpN3sZ/soBbX353VSs4PAfBy9guJrj05lBkUr81vsyy6WrUwO6l3I
1dA6BcZeiIFxOYG+mmDRjMOZbOqqkyxH2Pp82Dp0dYCdMi+qpzMeeMoA+v4g1QHYBw9h2rmjKgkB
qw+IHw8le83+0JlRxbMxpXY3JFpDg6hr0k8TTTX0VKLcy5JsdtNqBDyEzKMkAGxuHpTHIJ0FeBgK
0edfr6tbwEyNDl/PrJ8HrXlPTBl+byu0UeAPIO0L9DgYD89NqCkx8yWbaTCV2Q3o8p2w+c7sPQmf
F2Cfi1Z/+vuzRgEGg2QPKKiwrHN7NeNt3WYMHwszQzrdV+CfSXXJzbsVOCnFWAfg26BREQPntHQj
3G5BGRh05p2d9D5AnbfakkNfoiSv11e09cBF5gJSaQyPXHI/MXNs63BSaZBp0NuoavJaGqXX6/UX
LWdPNYRtMB6T3xZM+Xzd8MYqKbMpRW4Ktu6LZlIPtkij5zYNoGH0TQUu5hu0umpXga7O/WQwibWt
BArmTLzi4Ssrqu/8y2GqLFlQZ8QleEgm4ysLykBJXdufg6hIvjE39dNfsif1xgE4sykkbbjnSVNh
ECnIW+ugzvxgVPvrm7h15ZyZEA4AxM86wMtgAtQK7hzGd+AkcBWojWBhFGIHqpcB0+Qw71/YNdBa
MsHHBkSJmOQjm2o1vcDXU4/UUHYs0Pb8O8csO7JYb+mfwffjhc+yDd26EPCi+MesmOgjkQE9Wvix
3MGr++XAkBDazeDq+N/5E6R5fP698UDiChGHrMUlkQ9Pmt/uGBTJJOFtq9Vx9mMElyonK66zFHuA
zBHkftXPj10Am9niDtXyXupP6y7079JceePKODMs+FWVhUarVzBMQYBiP9ltdsOCfgdZGCgnBXTp
9+Fiv0E+zjcfpave6OBjBh0AHsyzgCdLHJuMbBKreoIQqBQLc9ppnpwszYNSYTelvhhHo6tn6NTU
x2LR31uuyBgqyUbMpwBO2cA6I4UEl/n5SZ5io4jqKFxXX0PHx2NjPKxyoS8c4Mox9JZE3ZdV+a0O
+x30ONzmF1RZgtmegGxSlCAc7SC/nzvyEs7q4JCyqACaJ53XzS/EgTheJPUUthXrQL4OFMraEbto
ivXQgKB9g5/cmUP8OyN9/qxXRnlj85gHqFRnhx5a540zadCQc7IB8nyt3Sa7KVO11wTcan7WVDS6
KXrDxhsTyjRmMk5uDY3W22KZ2L43a6I5JuSFZsAm2sxXzdBs3NG0Gugvac1wn84N+RSqtfEtZOC8
a6HTYDl0Ci2wgc2LX0IA6h7EyOBUQ8nCsQYrhtRFU7ldS41nCABNvxZjrKGjYgE8W1H7W9/Na0Jf
hU7UKRNGNUfom1hKm94qYxjvFkMJ0V9k6uINfTFAGLjg2WNithjkJ2Xy0sbK7I09cBNz8sPQ6/bH
9Qi14SWAw+NFifQNVMhi6TyhUxLqnDFM/UWuVqATzb5z8nWcfuBR60ilXrcC8Zk9Ifdf7DxSrcpg
eNatGuaQQO49xV/xZroLxhtUcb/IaBu3nq5nNoVspMkBWY1GyvBCR/usdtaiAHd6D56OrHgnjTtr
XBGyyDN7656flMygadfk6YQ9nQKwO7sJdFtQx1pcNAt2JPw33TkGyQcGoBjo+DBxfG4uJWOKiRBs
aRj/jiG9Rto8uO4kGxf0qQXxOoFgbJRiNJwFUD3zEsxNp3ni/xsTyHOAzcHggviEUY257XpA4gMI
FQYcglWYSspko8YbFwLW8ceI4Hx9Wqvo2RKG2N89mkXpoZbyChiizM72fv2xIzicCe6aiqRwAF0r
3nM0IpQWUkjXN2wjVoK8GTgj8GIakGwQMhqNKQVt16+e0p8D5v1sUMmWiBW68uu6oY030ZmhdbEn
3lz2etSX83pi658gDgfyNjbe1Eh1x1iXpAqb3+dkTeufn5gKi74bKjxzIe9lOQYEdqCa4Ix2Kdk6
mRnBDRoLeMcuhhnOGy9re3TgBoigSfZtK7KefiDBCVILt8rcmSyIzR/Q0XJIXwRxae7U7qmzil3d
V5JlyT6UEHaWOJ+aIoFB6C26tfoQQ1xsjm5XkIytxBJjm3uI1rFlrgOLgLqdf6pmmgZzCddPBQUu
KKk21eB20Eu87nsb0ijmOoz+jxlhTfjtTT3NWNNshsHUDcQxTKU/hhkUMTvNRK9+ckmSQkSoo+Nh
DNNPVfj35Oznv0GIr0MUklibbLhLjuupeVeBpGrB0XZ9qZsx489KP1L6E98vkSb2yer7sTU7GIm3
4m/XDWwEDFSe1vk9QA5QPxG+mBXFVaOFyIY5C7+kKn+zIB/71M3edTMbbg/CC1SIDVhCaFod52Qd
6lw2IEeaEJe0+beWR6C0ipp7sx/2tR6C+02JbtNeD64b3dg8GF35aEF4g/UJwbCGRGs3ajMD6zub
HCPLHhukxZKVyYysf36ysgLyO1YbrisD92y6Ckv9/utVQCcKmTrqDOhZip1KVLQGvQRxYwCd3p8z
ZQcey6gTN5xglaLCDCLe9itI73wNSacYLUeFLeio6oAM1IE0jFPz2Qmzvx9HObMknNy2I73egIoj
KOtXA1PTZfMjjSUbtlGUObMhnMykxXrMEjaSwT702XsCUdZsfM5J62Xkhx5DmnSS0WRsBT5MpKB6
joI9WiGCq7U5rwe1hhckdrfHBPGAdwh4sjte7657w2bsA/afQijNpDixwrs5m1OjjxmylfnY3Bcf
jSXDqV5XdJn0tbr+6ouU9cQWOfeLkTOFViVcb3SXYLotvebNvJ8f899zoPvQAv4XUH2A5/+sTdhF
YidGjLIjnuO4fgED2IeGtr++fxuB6MyEcFwTlY5DBUx50Cl4UEUA0PfDfZGOo1NPyCytKH3qrbyW
RKKPXPhyJ1FLMlei2YvSJ4fE/JSuiWyYtwvYVvMfHUdVJaloGhCt9HMdGM8leUYiessyqajf1gE/
uTDFGNLF9TIVFS4r3QqdxMpv57R2acMhXMjc6xu8dRIISrwMVAyrkIPwDYe+hx54GLKggZ5x2qZB
GY87TqvDdTPiijCVpKEUufL34Il6UQDtACFr5t4GFFybgiJ/hEZhHzW7gslY7j5uidNPt1rCekxE
X6TVl8U6QCkWQhLotE4FRgReDZt5A/hRRzZDJ6d4GcL8CZUL5CLKXuWzN2u3UDYZ6uxolamXJEnQ
RXVQRznOC3HIYu0VKAPTid52oQLRHcuxkJLFPV1xhbabARTGa2sXjr1jR9pNWNQ7S60kX0kXry1h
VeLjreoJaOILyNfMLftmQWzbASbZyfmNRX8T0DGq8a5v0rvZ7o4dy96Hqd1DdS4jKWT9ol+4WVFp
0X5MOUelsGsPkA+7a2awIllfOEjWoE8wgUUW1Dp2DJrcLnV7FTdwP2O9i9MS+7kb8n01QF3m791i
bUijsoXYiLHz84ilY2YMRPkF1EaRg0YvuRV6NfuyGLH//7OzuufJrQ+epTApOOxw+9sSHlCf2mmV
6TBFNvR6Uab4+FAnKxLuZhDN9hNydgixUPYLdNU3ZmSqLrdrD1yzx3iIgRGhdeTMWpI7fR7tqqxT
UFlU+7+9edZfYlkWphWQyOE8CL+EA0sFnfQK2ospSGt6jOVEOT8q/Ugg1RtCLTM5jk3zYJjjS17Z
h3hKF8muX9SJ1p9gozCFJBIqIhc0JRjB6IYm67EZXxl6SNFe3yt+6/NsbzV3beHNHneh9ys5LGJC
IVgVaUuM2VZTHkI9aE7C25FWP1GS2Fe42vsGuPxoAZS0Xh6NzuISb7647D8sowwHejK2wdkINli8
AHKs13yoD7oXHalHP2PKC0TdskVeYEhEW0JqFlVtMs0qbI3HyaPuCIFjtqc2mH1tH2LDnhXuAIGm
xq7eyRrF29/1ZJ1Cygba27600tU2kF6YKlsBMwNoyUELrbnEIzeY9pd8VNl6xacVywtuQyxslRKF
omUMZubCHV4aN/YogDqDdlCJ16L0+F+YXvMm8UqxbYrmLsBll8QpIBUtBloNEPbinLpJGnIHrA77
RU0eNT10m7T8Dhmk5yjunospwY+IcdeMZTFKjvTWJQCiK6B/V1rci7lFvU47ZJKjGqTkdw7CDC7T
epQZELKtkeU5MqpJDUqIoWv60cZE7PVAfJFZfbjtyRqEiF8qVm9hEAHKZf33ph2OBAW8Kjws0/0c
Ko5pdl6SgksfihbXDYuJJOyi4cuAesLu4XAKLlvSWc3nGDq+UW67YYTBhM5bjMbvcu3I0p+NaUlW
urGXpwbFKNTwsSKNBb34GeQtSDy6yGWFCbL26+ta90vwzf8h7buW5MaBLb+IEfTmla5Mm2qndi8M
qTUiCXpvvn4Peu6OWGhs4Ur7NBMzEZ2VYGYikeYcihJj0okuVPjYxW9nWGrMppo4T1P1x1RDd1BR
33oJCdZlQSonhYMkMMVQ6DoZ+LDndyjGe6cGMR65UrgEGhZz7PL7KLt4X/Ru/K6BnN7YJSfZCnQf
M0k+8KA866knfq6GsezHYEftb/NSUA/h3bdnv4r67uZmR+POWIbIoKHI3K1+51U789C71q4M0N4S
jAR/FsS+nvbvM9DOpSUSiUwrxmkDEj8/2Edrn/v93nofalQ6vf6H5cF3AvKuSK40iG5TemFfEs54
JyiX2lKZ8AEmz0688k5x4yDztBvtAZxnHu2AIgJ65Y0jmPDmhfuzM2Z8FgBE9azl0Joc6sPq1ycd
2xkjwPFXL37rThNAwC/b2pcBBuqtCmDUQFiPaQ3wOJ+f8xhby7Au+KpopQWU/2ysDpFPe90gTk7c
ohFi33GSBqBW4RFEX+nIRhnrznUN/VUJpOa4XjBenu1A971T96InM89d4aeoq6no6X55Bzl91Ywl
GL3DrlCRvoPcBfQl9bfLxycSwhhKsgL8Z9Yo/A+oDLJZ9kAk7q6tJAipvAi31YUxC4UoiopuOLhl
138mNJbFjzm+HWyOi8nbY2tI9AFkl+jBuIvXHtqTSXxsyyN1Bh0qoKmwIa37l0+Pl2nQWPrfN2IS
Z3y2Pspy6IWJgyOehBnYvPayHXyuWfrOEeRAaeOnflMfRa7Gc3Gsk6F6iHCOrjQjOiYEC2IFyAXJ
ZI1uMa7XfQbgqC6pnuQsuiKK2YlcjfsVsXJFydI5wF910SojhpOotkUG73bWa+LbWKzAChQQqupd
H/8vWML5X3YjlklfbT2OimUFP3AxSm7qVD+Rf72nk+w3ytJ4c2NkPmnzu9oiiZeNXeVVTXEtEaX3
nLbYXf7in/UUNrJiXPC/M2DCTVsaS1pp+DHNL+OjvEtAKJmcrNabdo0neakH1orKxdjU0TjmAP3J
d8XfpLe4vf/7CSxDNEAMyRjb+AkY9HhaQG30ky7w+LHuqnd1UBwMr7/Xax8oxaKQxLvXt5KZyCcX
aNE2mKEFLjFiUQMiKguVV0KCRpoFxsY1742SzGVtRlXSOAVszWjKgxQDCmXob0gkgUowfZ5svRHI
495cW92083uk07V4npC/4wGKmdrPkSnHkx/HI0j+9uo+Dv8UPvjz4tpoyITeKZ3zoaLeVDjmbRKP
h1QpBRAsQqWYuNv3YBkkGmSADewIAuhv6T/tFVAPsOEVe9Vp6Lxmf9lBRN5qMnG4VTsAyy+wkVbx
o/cpd6NjRmvZx8S8mpF2INUKLovk3sebg2QioVSUaZukUBJBeEf54AewZor54HkWCXRFwM0APMJ2
2KQWFFH/c5Y64q0JBlknCbRiBa7Dw4KdwMs6fYGlotaxlcbYv97JtaY2n4SnKdiGzH8ifD/NBQq4
DSQWt/NiJM/Ofax7lF2pDWagO4CdJ/VFu208n9/+EMYvJkkZMeAE3vR1eUnm56lCSJPItTCPEx0v
4w5O5SzxmENO+oyUtagA0BcHjrcerQ5zaC4WT2zE1ehHjSlwdxXhR3HNdqsm4yllWZeaQiYAMO76
QxZU32SC7YQBdQLVBeJN7y6i8jP9i+xNspXIOAqgM1AAdPCFo/qnlDietRy78eOyGYk+HuMaeTIv
3UCtSJsfSfxmk2VvlBj6I823y4J4qcFWGeaOLorVVFvKz6sm93mXA3lEhI7GPS50MVV0s4HmynYy
5X6UqsWEfXT5i5mCIar7sDFAdlkNvhlspDB6jP0ap6sEKflhee5rikpAsGmFz4++GAE0my+skFFP
/mIHG5FMRjEk2UQSHZY3hjg+rI+MV/kVphxCfZ/faIfLCnIN4rcwNneIh0nBDBGEKeYYZPrRQEpV
Dpa7GH/YDv6MXxtBTKpA9Nop1gaCMv2+q7+p85UyigZguEa3kcHEyNJU466swGFs2ZOX1feW83r5
tHg2pwH1m665Y7SWHVJrS/AmE9BxhFVL3CZKHu0ePXpdgJjCu7+2UphAYA6gdxoiB+WAFsyARPlu
5UPsAos8c/U29bWou86y9ZQ57bq7rB/vALeSmfCwyKRZweyLIrT5vdKu7VUQfr6MglMr0HRAtDmo
6aNnyFweq27HGLuOaVRdQ7p0ljthgtnIMTDBSl6czH1xEvHkces8W6HsTbJMCfq0CfKB9/z63xXN
GrQ57hwYnrjCzbu3ttKoDW2qSrXqjNbYQkWSfrfkb1aPluhpTe7VRXSYNPawgWIribGTbkA6HE2Q
1C2uetSSQP7uXKH+gMIS+ITx0IWdXgO3Xj71O0sQN7iWsvmQjKUMchF344IzzSvkG2BgitXgsi3+
Pz4bdr0MuDSSLCZiGHnqFFoK9SYP4cnPQ+dWPQzhvzDPQsBldlz/X8v8LY2JHWTFpqQtSXI4q+Wv
1Oh3gFFD2ShvHTdfjRNG/DO3a0cL3bD0l2yvotuf1wCiK+j/qcu4hqz1I9ESqNsUQX2owzio92bj
zwGgiI+iFJn7+bAOpmNmCkXtL0NaaWpoeg4Y16VMT63cBaoRfxd8P14YQ/NQUTVU4ijf6Lkj2Hnc
TjIFI7aIVu3sSF4ezBTj3y6Zpdy5A/JOYx3nqVEf9VWxj2Ryige7IED5sW/Welx/Zs5kjyBxJsVw
0KWqRE++rdpwHOLeG/tuPQKJJJ72l382L8QbsDhaRQSMJDslF9djnpUD7pBJL/0VGLqJc+VIgjjL
ixFbIUxWodhNUXc6hCRq9NZNWKSW7wFUHMor6heiwhAvTKCBgfkMC0A8X6bK5tYmM5EiCIvMY2qR
l2J1dqWiB1quXbdT+57KIvpcnn5bkYwzZfkCIA4ZItcWi+Ly80xq3wB1TN9Xu8ZQvD//ZFtpjOfY
81zYIA7DC1O7HpajYb/keBJclsFNBLdCmEsE21TYQawhJLfbB9I1tk8wyYf6kmV7YJ47TEl0A6xZ
rE8ly5Uya1d4hR5SJ0rdPpIdgcbcd/z21zC+ZUqjUhWlhAM+9b5hPMjBv1gZwArtpSD2sB/oi9a2
eZ6B2xvbTBYYFL4s4GYkayb0wUDxIh9j5b2pvjeJCMlJo5bB3mkm5sJwdqjdf9maMrH5njgyFOvk
NBzq2cU4ylHtdb80et9a62DqJ1+xfhotrpxO92Xztu3rmxKBG1VKf1GzE5jRD+mI7ZtaPYKffZDL
Y2rO3mCB8Utpr8sidZcJO04W8UiNDXe526VVuVtj01Mc0VAH1xM0S0MMBK7ulyIBJmgku+7AltlW
kwsQYncAMSmQ47Ddf6+lWSiwUl5cB4XJf+IYx6unQlmx9qUi+XAx3KkGbeJWu6n31Udg+HjKt1kH
gEom9A7OZ8MVjSokbS8bGI48j/XJVBSZLOM9pOuFh0bJaVFOyohtF+2nXbzn64+8BkhNlnpYiUOq
8HFZbY7WZ9LZcOrUi7YQSDdzzC2AS6o/6HnUCTp4nPsMUsCZQ9vAKtDjz3VciiJS0OYGCB4W9xpL
3gMC2u00eadNpSulvQd0zwes4/mXlftEeWZcAuhpWCTEBjAKTWx7Sbc7vQBTAXBiZqUIlKZrDlE5
4DFAyloz3XqtlafEno3XaEwm4vWDNXt9oqIYa4OKYwEwYfqrwOD3VSIvVZBZdudGBabAMydo+tWN
GynAdix5L9qUHNtqAdBGDo6xcZJtr1416U1atM6NtXnA9qgqZA/hfjzLgYbIfr7u/CVVPKGIXGlh
LgMNvC/8pnSwJdkteyWNSldBxHGT6d0mUhE0tv3clONLG8/fjZz8WkdV0LD8+h62FDAeWjQxwl3J
HjbQUi1pKaB+1PysrXerqDzZQtIni8aIv6p9LojxVGSZ8zhOEFQUH1McaFjwE9gNtcdzuzmXwNhr
05mjAqQyNbSmPBiscZ/YZC/jwePct8PNON32iHakfZuTCtdYjlm9zl+syV3GgkI47Malc1e1OMly
6pY1YLIICEGU1E0KUab49WahvxQwtUBfwkwlu6k6rdLQGCrOoq5cB1umJ+Ml8euX+Ui+K550jF/R
RntRHy6fj0Aoy0BYWuq0zMaEyDy00V2MEZKgAuL3YzdYyutlUXyj+k8/loiwXYxWJ/UKn1paKIj+
RQ9kIGd1ZVs0Fck1K0PF7gUQA6hXnQcpDTuz0lSAGS3DC6W3BrfqRWMjXG0MPN8VoJPjrmairZ4S
K9IJtElUOsCMnSZUxCrNnTBkfPncuJ9oI4lG5M1TerQxww2MZjVMQfscgXveSDxdEXmiQAo7H7tm
WgRiT0jRsNczgH29eOsqgQV8TQNg4b81+Xz8bTSp1CReSA8ZlnKdSc8dHQW27ANYCty0bwVdnq8X
1bkwJrRgcldb7Rg2QGpQP53mrPRTbRfJw5WEHMjJc0/JYsEtJVKQCTaAuRxMPJsQzuYfReHs+zZ1
8/Tn0L2ZnSmKbHwLRFcXPO9ATrMYYVYy5VXpQEHgGB+U2HdO6n10k+wM174HfiFasJEvIxP/se4W
xdduADf/8Qkgexj2ye6yjYp+C3XIzZfVQBemDqARwayW0vsY4pT8VbOanVrZuh+XcRX+/8mj1ryR
V5KGaDIBJWGvpvfJ8jGOTbDKs1cagnSHH0l+HzJVfCMIkTHX6wSHbNPyvZOA/FMA1qZyPc9UAUOF
xIEug5yLWNoRc5AybiigrgRrf68mw3dt1n6VKTZzK0zOV7qPYvhBHusgNjSv60a3iroD7u57cLe5
PQjUDfz3VM+8QkbJ15S8PNX3qvzSgFlA7fSGpjeCqMQ9GDD6YOQBSb3OrluPvSS3w0Ljn30YEjAj
Dy+XPzGnFAQH/i2BjUiR1GVdBbSlMCqf4+47OgKBkr2mzk5XFncpj0v+lCc3qohYUKAYG6Ss1a7U
SodiFbIBNbmVasGVyyn/nivGRKY8rRd7dRAlaEkPeMAlnnJHKTCfdBcXve2Vgakfck/IpCPSjAkY
ziRFZm1BrtbU7lC8LY3AlDkP8nPN6C/YeEtJjA6JDc6u96cAOBGJl6ZHTGCY/uDT/MkEPUyQN66o
W8QNPxtTYcIBHgBONNHUac4KLzIep94JSqty51g066HSQ/qST25EMQFBa1dAkNnwVtCsuAYwYyJD
99th9dV1BmwlcA2SBehI1gMQtFJXzseD3cl+MgHkwSKvLUy3H/rrQcH84dQBOaPxFkD9AJEjADoJ
CDLUP4SHMlF7BAuHCUoM4KIhWzn/JCkKn0s3w4tAnuPFoGy11zWspAGwHH9egaKLXiogqLA9hNIF
E8jmMtKTsQGnagXaFGxg+SrB2gSpA0Fg4HyCMzmM/6RyI2OlC3Lq17SBC61+cZ/4ViChCU6BGMVD
Dhz7OpPIeE6+AokQsEmUp/vJNGV/LcFFKGXumIparTRtZMzrTBLzuYwxnUHQAUmdGYIx5ha9PE+T
gfq6HMu+DMDHIPBZTlDAogVww7BvSwFDGdeRtVieYpAmh7M55K6ix8WzoZD+6fI34yRjZ1IYrzGa
RIp7C4FhrIzDUlpvWeXpM1oMMYbziIrRBVDcNY+XhfK+2lY1mq1tohGRy6QpMmqPDnZH2+jWcfKr
0ikCIza/XRZFT4n9bADtwBA56p94wzMGshilVZijiUHtfK/Ox7RElanN/ctCeBcHTvG3FMY4pKhL
iwFkcbg4kI2sfrYf/onfMa0dIPF6ak7FSQwLLNKMsQ9ggOYKITjEuey8HDDYgMqqdcGX4l0cZ5ox
9hFJAHOdqdnHz2sY/aLJq34gz7o/Buo1CSRfNGbGqWRbZxIZ41iGaUK+hbPMr82jcwVwEu9j9tI7
Stca+6I5Hr6X/f5yzGtx1OPOAf4ZTLFIdk4O6OiiIkIAcxr4Llkh81K07TItaNUOMxMreoWA3HyU
vOUj2QNy45sZXLZGekAXhOkMirKToiUVGTB5p52e1qG9i1Xc9JrW3SSStAf2oUg9vjuDpsgGRzhe
kcz1ksUj8Gc7fDFbfmsi4q1N5jW15lWpCICF72gGILhgAbhA2aZdQ1R9nCKw2imn+IFiwQ87QMF7
80MfRO506G9KISg1V7uNSMYDsCw9AysFIuM6AxLWjYFam2a+aiIMTK4lbuQwdp82K1isSwcc6+uT
riQu1oq9y4Yh0oSx9bzAg2VdIEHKK9tFYfOhkMcwrZXHRZvDy7K40WmjDWPxuYQWkDaCTS9va3A8
366G7XZj7P6FFNiBDVhS4B2wL21Vc1pnIPg2UoFRgkF5bizFWzrRS5AfkzZy2PiuR80sYbI9bP3Z
p6s4MdDyvBFRSaZ7KTsR8QvfzjcCmeA+OtKwdCC0C6Mbe6cVXj64JNQnCO1Ao+PkbqNiNgSIkKJ4
yBlrQPjdSGbMXVKHLlrB2w1EyPrwL1z4FFYHCoEohgvnWslGGGPzgDtupwKLvqFa9XvMFD3oUuY7
jfPzspnwb7GNHMbyTWLUmFShZJg76aN/oqOay9t8rA6KV+EDLi/mg0AizSu+BGHgKyLFt9HYZmsH
SdM506BB4nDs/f5z7ca41R8HP9nXu9wb3y7L47r2RhyTeefm8j9BqmmnW6Db4o2nvw9z+1xVkuAw
ud/MwiQIJf5Wv4A5p0CBsTMLmtVGMrm5ra5eMed2SFu+f/5EQsPOwpqUaTkytr1xyJs8EX81ybC8
BDYVp3gFbP5OW5v93CYBlgF//MUB2liTQqKNig87zaPpXdLXM7hMwRQDWK87sHX5ME63MrvDZUnc
87MpHBBVy2TXNaUll3RJQzcQe+O7MYq/Z1N0VZPx/bIYbhYA17Fk8FPjTmZcyzGiRSJdAiZQ61VR
iAuQTMyGfiubBxUPwMuyaPj7YuwbWYx7VSOenI4OlRYJxFho34LvQyCCe2rgWgZiqQ6lWDCPKZqr
JVPwfZJ+Olij9TAU8Y4ktUAMTxPAQmETGjSVKC4y1xYISkmPUjhYKoGM6hTFrZJWz39+WHAeGaUK
QMl9wfCeMlWrtbHQwtV8GAGKt3aiSQheMIARQw9seplfOsHlgGrCOEMCcEkDc5zukhXgGCB2B0nq
hArAZX145UAVZUzD0EFFiTYwc2b2NM6DHsFLC8m8Blkz9jXi+mDP3WM+ZVeKjomCyiH3dYKGXY5R
R9fIVkGLjmcdwL0GIzZwJuUvoEfA+Ur7pkLve1Yi3IkFwm6XeeVi/LqsK1cOxpQAW4uhNNQDzgNS
JbWdoZggaV2TJQDUAvBn011lp388jIyakKNbwL/C6hpM/lyMGskVADB6WKEJQPdjtMpYH/9TFlhc
h7BCA2QjAJRHJGc+m2YPRZN2rRZKHWatmvHeqpTbvsAERpO2150eh5fPjgYBNkgAmtywAZmBVVQ2
V2uwiVFGAN0CHPpRLgYvm6eQ2O+FpN8Q/WomliDb5X2rrTzq6tvLo69Go2hGSp46BHX/iOqUlyaj
yPp5cRaVJYqOj+kSnTUJmJ1VZBJMogtS0y0esFh3k/6Tv8SoqoJpsdxl2CK2MDssKnhy9dsIZoKu
0w0lJmkgOI1ehvilV5+GSmCHX7g4Pm1kI4OxkWGUnW5ZIWPweh9VqPrJ+FCfy7Dy6h/Sc/NKvte3
9j45Om/lfbe/bC+8KLY5WBYVQ1Er0OZRX9MkIFJ1izeQ06g/RYCqvCyIm91vJTHvVwdvlS6Rasp0
JNNZ3uviOIKsps4/qY5S3xHthvBuma1A9dw0BwtYA8nnsQLIiXQPw5+SLTPf7bNWvrH9VFraMopw
dpXUeYY9uDrwXYvuLxrg6lYPxsXANJA5zQIxeTpgk/dnHP1Q55+Xv47IDJhYaC2tCeIOhCkgNLgx
eV3Nt7l5llbRmio3PP029U+MiM2RRarVmGYDObLdeXNNvCaP3Dk7VYOxtwHK1lqiCRiRFTCXyZLa
vR31OL01Gv1IboC2/nr57L6wQLJ2wMSIdRpsDPzDsrtAOi2z394p+/EKbC+jp36sv1Ci8fOjuW9v
gAA3C9ZEuG/YrXUwwUPugOJu0siYoWDyIb3WYRpojm8+Ac4xv50O8lX+zXlaRDUB/rFi+4VCbVLk
t3PnaiwHo6ekg86Y6WvokFgqwjbmh97fIhi7lxYddBvA7g/r6FR2j7N0t4i2QkRaMGY/NjLorGyI
AHsXXeUBDZpomJVzc2GMHISkOjh5MODEhL1aW/IKg1XgnNB+ltpdTzqXmKdGuldzRRRi6d9iLn8A
emI6EaykILhn8+oS6K7YsCqhTgNeCzDFJv26TyTsqMn3irqzEvOgDPaurnXfKgWJx2c/mhVuwRRA
oojnFjC7zi2im5rWkByw/0xj8WqakqsnaMSTxbOj5CBFxWHR9du1rG870VYZ5ytq6PEBdwPoSuji
MC4wV06jdDpog1cHfSlTdQfrXuDinPi4FcGSVKbJkCtWAgb1rBlJ2EuzHtY6RizTSTFcpdQpilWh
72VLasIVGZ9rTLkayGNJwmaN6yNCEBihiVa+x7XsvEl6DiaIy7+RMyJqYVoa7xF8ApnWDc4/QEnn
fidLM3HBlof2gHlzBQye5E7z170VpP8kWO/egRvujgT5rgqVIHpR922DjiEJYmwwtrtBkFxwPszZ
L2JMAlQNy1rF+EUVYF+X53kUvoo43nUmgbnjtSinD3NIyK+rWxldjBdgQu6Gt8Ffg/HdxrakehWf
yp3oHqMmxRj7mVwm/K0wCNPCTjsQbdoD3S5Xdt1BjPbCmYQ//6ZMDGwyyapBiE2/qeypnuYPz7qX
h9EbRc+h5ObY8fKK3QzeSJAsguq4B4qaHhYhaDKrl9bLHp3JxXrq4bKtidRn42ZRo5k5058FHFNA
cfhtqriaBDT4LHXH6EYurxdTDy4L5VkT2hFA5wQIl/m1OEEStSSVYYb1VN4tenyjJiJ0bN5tiv4K
wpiDsTJEEiZbqFRjkQoCLnDtsb5u1sD5AJC67ialK99JN0t9KoOx8iZhQZhzoGdymRRi1uKqNABW
HcZV7PYku6rK1LOG9IqkN8v8k7JwKOTjj89TAx8R2knAqMV2FmPDsjF3UbGC+NtIHrQo9udCBNfB
QcIBjOpGBGO+jl6MIOUGK2aHbbbpSAavPhRBtSPY1L5NW99BHJIO8eNfDMScyWXsU4pL1V4nyLXU
n1P6OOqAEpv3ViqYjuNVvM/k0Gtjk846VtJEWOyh+k0BJU+Mfiq71YOJegCLddOXy1+Md8fS/jqt
B2OtzWSnFdBVlO2mA9nZvJTeiovdNhtvHTHZ0h8V8PpV2Rou8XujCYZJeX5BmeMwEI9/GKD3O1eU
lH2r5C0o8SZvCuR8byS7LJACyp/iHLPIzUDr3gZZKPqQPJ+nxDSUlJfO8DA3yGi0adVXqRlqTnGj
SvMHgE6/Cw6VJ4NC51BcOjg9e6hTt0CztDKBMVEfmocs+Bdluw+w2IQpFCxRCds/1LW+XB8bkYzd
NG3Xp3UGkRRou3qocYFQUtPxO+XazD1RqZL39qZ7Of+pyIQ1rYnywaYqthhMwxatn/jtlenPHu2N
5zvRsiHPTs/kMeFsqeemlkrI03fxftjZhylUAAYl70XlC55hnkmigXXjgSYohTNHKs1Q3uWH7HZ6
prMTtt/58VNTuQpM0vFFa8I6N+v4fZxspmUs6zhqxad69VMEUnTLnzwdOK2rB0jv6zR2Mfgc3Tiv
2DP38uvpvn/NgWz6QYAMRQFHMy9+mo/DW3Hd5i55iL3Gj1W/QfdP91Qc08eEcS5wQIM5MXB80dfh
3DXbI2MXEcbYcMa4wq8nACCkfNNDOFyLl8N5Pc4zOUxuVq61U9URPg0GtEPM/wGNCi3WK6ydYqAl
ERTRaAD64lF0cwj3mUNJkM7toO3lKO+WxQxXDfB+a+Vaw/e1FOab9DdfEsNcaMnQdWsdrSZwBUc/
vlL2FXKv3iW3qi//EO1ni3Rigq6UNZIzpRCmLMu9aVzHZf2IibFW8HDg+9Dm7JhopC0GqacRcubQ
/qSOpcznhbfcgfvcjdzyOLyI4rpINSYgOT2RsXeDz5WbdFYyOXTTGOi54gtiu+h7MYGIUqGsHZER
+KLUy54z9UbC2uXU7fTlIM0n3Fmq/WYYV2pZen8j2sKwogMhxpf3sFMmKqACIDqKb+b8FY01l+TX
0THvXozO8jqUabRbPX+Ppw+B5K8oBng0bCQzjlfleawBOYQ6eH/QruwDRvfREc9CInA6zqv4TBDj
dFlRqJEEGsNQH9BdTde4uLP12xYzgHK6HARacU1moxXjeh2GCju4uUnhY73VT7z1imZcjteFJqx0
OqWh9iaQyTWfjUzGA5tibtaOfsPxY/ycSClP2TdtVz0pN/+LrED03Rg/bIY+XQrUdXBr9ocaHji6
1n2yl/eaqGgo0otxP73UI+zUQJJ5j34DNqWPjjeEnYpaQAGu77/LdzbnyLhhUsZx0VDNVICjtqcK
oIg5dKN4cxjs8URbfdz7GR0wdPZAwPgF/TWysjgZS8UMm2iqjgtYl31p1hY/aYFHDc6iPswdc36+
bCyfrZIvd8Pv+guLRYUnHBl1kK3j8+V3/U9tn4TTt8T/0O5Bwu3bSEbaXWq7uVf7aSgqSKjcT7qR
zhyxnNetraMX+Zmhq9/Ha81vdtYttqB2wy7xabKnePOufAB51guCrpg+hptHb34Bk4q1mjwXMi0K
RMr72GWu2YueW9x481sCi1OVN6sMIDBIWD+i3XiInrEM/I1WQGR8UI9cgQzAd/wquPxh+YnMRizz
CNEJYnlPC2vZM5Yqlm/NTvLkQ3KrhuvsSgdbcHNwgLLPij4mE7/RFo/lJNVppJM+ons9c3sEH83P
7qtdeQKb+056yLz0kN21x/ob+k7Gkexbz7kTU7rzXrjbQpfJhPh0dVYpyj+NmvbsQA7woD3oJ2un
gBBIu5MOiiA2ccP85rDZMG+X2pRQL6pUkLm2fjK0nhkJgXYE7sI++spJV61WgpgJGc+/64KJH4UU
9rvcidYDRToxgd2YndhsOsSjNddQj2wXQG1iKQU7FMtf9CTPvhcT2S0Q5ehyB71SEHYXSbM388kf
R9FYA6+ycyaHCTdDB4oMoKPS5B7wmj6gPF/kyZ2v5AM1DWAVoYwF5sadyDlEIYANMjoyVY2Gdmug
Y3/gfjmUi5/GUeIt8doJXJ/+NTaka6alwx4pZBnbWcB0aFparW2G+PtTmGA0JhzVpfVDJTVR8ai0
bN8oTrXPR0U07SUQzXYc4jySuxgLK+Eo91eyEV1LafJLIe3tCmwNK9/ly3fL7ERrjTxL3SjsMKGu
mCdtzkdIlcHxWuTgezf+qW3yN2n5VgwT4TSjIqk9O8g/btZwuE2PUdgGkw9qXE8cw0Q6MSGsagYj
6yXoZKXZ3pKn65QYfjp07uVrgmeZW52YwDWiolx0LXRajfZHn01uYtVeXxQ7Z+gF5TiuRraNPTPw
KGC5j3XyxknzoY7McFAB2pW1odxJJ2OUd5c1oj78xfo3YhgfB1t7NHe2hOKbtHoDyuCrAZbUQcHk
5lXXPM2lAHaDe9lgmfs/vRjnrtqiMPsaAidv9rsH2spJPRMIdoAl9imakQj4kutk/wm0ZJqRb6pH
xFarMcMiTFjP1UmeDbxFOykoyHpd2tWP0h6uFs3YT6r5V8ayEcz4GdhEjWbAJF84EpBfK5EnR0De
bE+RMGfiZWW/z9SSGVfLVTNu2xKSkJU+0aF6zGfdNK9yqHkqOkPR7d9cdluBjLul1UScpYgtTC7P
rpo3360OML1SPgjSJNG3Y/xNnhsCsGzI0dXYLz+G4jot8qcisfaxYX/IRRd5c/sXYw8YgPy/Fvpl
M0YqcFGME05TlsbHZSDv7Wz9+UbimQgmWWi7uEgLDc6NxbMb0Ds/z7n8etmxufXZrRpMANGTKY1W
lQaQVtkniXXSx/quy/JDugIMSxntX2Nk/VKGFuB3smBkmmeQgPUCu54NVECFBSfB6n7WLA5kY0A3
WwJ9bM0SaIA6QKoua0mVYMMX1jpxd1sGWI/YUUitXEmmzokVjtK7Kuu+pkgPhWHt8ig/zoYjkMYL
lkDfB1UaCNi/7kw5jglzkDIrRJVu9dcJk0YwFpDflf1NLsn32TD/s8SWIEHhEMpYGG93AOAoy8rX
PQFlcGo8JnILtbv2kPuYirSD4p2czAllydmjBGld7UsSVlt90foF7xraymYsNSkGR5oWyDashwUY
5IrxJq0iU+We60ZB1lQjKzdyB+eKN1CYvJV47YCz9lsOpW4pn0vkWv9opodVq7R0pytRg4FjRCCB
xIqTSiHNMK9+fkPI6Hx18bBYIWZrdpr0fZRMvzVkL8a6qRBUhxPSIMxRTR0FbNBd0wPfXEeZPi5Z
vOpWmBrjPlcJcFQyr0p+qpnuDvoHUXek+LjsJJxveCaS+Ya15QDratSsMOojf+q+ydK6s6SHy0I4
Lm/LnzsSqITCR5grwVinUWmwwBOuQ3ODnf8PnciCUqRIBHMbTFG9lmOrWqFEBl8Za78VsZBzTgrr
b3gFwBaw686OixMjIYrcS1DC+CDDfbyWnmUKHr8ca4MMA8s4mOBB0Zg5qLQz6rHtIhhAt0iHyIl9
zU4Xn1Rmuovt2PbVKBPhCfBloj4NgmFT/gJO2Klao88DZDpJeb9ImltZQBQwXlL75ySLllg5Fo7L
kxIcAurL0dhxeLluRjNXLQsvtxSdhQKgDLoxPIKn525ssHunTW/pYq6uXbWC4hHPQMDrit0jDIqh
as0cbVU6izGZsR2W3WD8WOV69SbJEEnhPAKw3vRbCmOG9gCovEaDlM6sa9dWlFvdnk5D23du1WV/
nilAGJ25M2xg1bIrIRoooKBoiimnBsOfRE/3WVIIjo1nHagY6LqFXWYIo/9/E5LGwiRTbmPxzCn7
6VsEJkNPXZb1NJn5CPIF0Lre2VPa/4VmQBXTwT2KuOGwWHDAGyv0pBxssNXKmAuX5l4D2UMTidi1
eUahY6Ua05KGjH9hAm5tR7nhpJMd2mZ70zoAG9UbURrC29xxgCVsGCY2deHT7BHmSltZeUp7hotH
ucjWvX74l1FbyLNCHyxMznMmi96mm89V22s5xzVkNZJyBPlVUESx2xnfclQJM2V29QZvUgWAikTI
lUEfEpdEMzelOuRF0fYQPeoBnYkrdjp2kvF8m5Hjue1O1B3lWOZWVXYBv1SGdNWjBKoCiVMrMACo
A0sD5G6AYfFqQNH98R32yW9FcwDQs7JzvFIhV0a7KuB9rk1/VSvg1STeZRGcG+ZMBD3hzcdrTazC
jTFEpNKdlADpapR8PV4EUrjnRpm0/0cRJhBGVjfFYw9G9BY0pBO2doA+4be27BbT0YoENz8neztT
iYmH4LMlUdtApdkpMB8RJ3dqOTy0Upv5cjwGbZagopCYgvDBd7mNjoxfr7rakBZg2KFaG8duqp4z
EJJ6VlSiKtnOh1kDiUdtd1ft2O/lifwf0r6ryW1c6/YXsYoJJPjKIErq5O52O72wPA7MCcz89XfB
U+eYgniFzz6eh6kpTXkTwMbGjmsda9JI/JG9swR6gobAAyjJeFcvz7IYTKrErIZ2FuMPo1HfWhNU
5ZZafrytM9enCSxYzr+Ovm8CTGbhNOvUyVedZzByows6PT6lc4UBjocIs6FWDhP95+Lg/eAKIAV/
/eQkwAdYVbW2DwaJ3AW2cq7WYxe9JVPjJX8+mAyv8bewX1Hs5j6UZYsyHkV80fOGTwTauho99r0W
KsYUSRZ2/RJcyhISMuoUxQpY8uA/KulHmJVThEr27b27VolLEcL1LuOiGAHpBhHAI2ycb/pEjqMM
uf7aAYEQjNSqhoaxxqsZzSkH0/DQMThYfer3eQ5apofKxssz/Li9muubfSlIuNksGfUmLSGIIYNV
KYPbr//QvHaTVfdo965e/rktb6e8eilQuNOzCi81Q+Mxuhrqx+iB3SemV79wDlOM96qDW7nJ1/7D
ErndU+U5fvTVv/0BO010lx8ghEp6O9lKnuADJk95gq8VNKqbhvN5DnoPbfTxQab/187ypUB+9zf6
HzVLYWgztlhd35z647gmgBN7sxbMPEL/DUMNslyyy7vX4Fe8iy5ryxQH9PXSsmpi98hi1GVo6wAm
rYlsH7meXzoKfFk8pv5XhnAPZker5oFiWV0w+5qfBkDcsD3ets7C7IcsxbtTqYIFRs0UTj+s05Uv
mePbwNGGY+uRIaGtOzzMR/LYu0YIPm6ApZXviiB6mWX+ws5F3IoVewRb22iUKOarzF8REfgDyBez
WfeA2RLeVsydJ+BCkmC6ciWeynnAApfmrqSvRoSxcOODo5bAT/nzmayLzbSFswNMRJFmbYucWp6e
onq9N4r2niTscHtJO6byYknCq7Y0ejKxBZuHd9vtqjObTW/IpaDqfGcETdQwIo04A2REaBwQLlhq
TCoAAgeuiehQfBvC9LnzolNcu/H7/kx7tHJHLm+QRVK0rzz6pTv/RSsOdnTzDYLHDjSiZKwd3Din
/FL21I/be63+0JqmS5dQmfoQmK7rOrkT0FEj6cjY7kZvpAtuSt03GWAEsANxqjxGWQz85umUx7Jy
8Q7I68UqRWfdqWwnBfcqXgvfPGNKa8IspuUpqqu8qCf6lD0iyeE2v3hiiTvc9e1hfNA/omPGk7fK
SNYsevK9gvbQacW3FFrrTURzu/luAZDBX6jw7501hZuCnuSpb9MRUiIg1QGDdizu6lxWDt97lLbq
Ywo3RUuGJqMjFgPn/ZPmkzveZAskt8YCRWHj0Zfbq9q1aig6goUSdHtX/MKj2nV13mBVU9I/T1X0
OOnkmMX1t2kGZvttWbuWm2jwYYDPwCnThRe/Ze2kJGBbOtAH3cNj/wWoGlb1gsp7cyxc55l4JVjr
v8yTp0qW+Wt0W7QMyHdg5EFFbuUKy7N3FMMBhRdEN172nk/VZv54l4bdYfg0nps78x2qoTAOmPf2
1TskzZT3MZpnb2/Ansujbb9C0CH0HnSdXeMresdVf2p+641H562vfZJ51dGAeQIPlq+6y50FPpHP
euzWEmygnUoRVr/ZCEG/skbRSZ3jE7IToNe9/JyGRpgcWShLtO9p1laQ4E+mhT6woYCgGXn8yu5d
nT7NALpJa6le7Zn9rShBrzqjr4YcpfxDVKIZoI2+dEVzpAMyFbUSJFp/aGz1a9XrhTuv2TFx0tPt
c91xsi72lG/Fxq8DUC3tchBKHHLw3fUl0siyGH/PxG1XKDxsah1ZbdvzU4tMz9JatwbkcSSdCuKH
f+uWCG+X0asjHSaI4VNBFjDXk/pE/T7QQD+LgcD4MNQS53F/YcgIokcA7qnY+eCAZaUE2RJcYjvz
q+Zd7Xyxk2+3j2enDYHr/G8hwrLQWtEYCsaBUXIa/Vx5VDs3DaJTE1Stpzun3qO9W3myCyBbmvAU
z+ht1uzcgVTagWJ0UAF6q/7IkkyWHNlXv/8szxGbHshQzXoXQxCH/hwNcOrxFsrVm7/2X3IAgOLF
lXio/x9D9luk4KKCpdVqKOoPgCyeAj0Y3hy+qbHtRe/Qv+0b54j5VZA8a1/b19Snj4AEu32mu5uL
YjPcf4TGqD9cXrk0RuZ/rFHksBWQZc3x/QxmKXWRRd87oxRQnY0c4WrPqmG2ZZ3Qg2IdrfN6asHI
DBYVkqMW2/UBby40Gjd+lbX/7kTjF3KFCz/ErBv6HnUHzPUgtEmqsKkKL42TA8ZiAn0qfb3rvt7e
0109IkDxAkUXfGixosJKEAYbGdYKAj3ww2C0qbMPt0XsPgobEfwTNpaySKcGyMmocGjdfAR/3V06
Nne5UwRFZX68LWrXkwLa1H+XI6gI6hlJ3/Hl8NEeNX62vET1o9MIWtJMfyCYlQtkUzC7p7YRKWhL
yyqQFpCMHopxPpjjk0l/OmxxR+V+LcIl/+OUJHRzI03QEQONtVHSYjOrtLgHEYmbjdn9PEqk7KCh
cDEU8wO2jeqNmPkE7lpBFgMVIx7e60Hm95rXZu9yzzxh2m18RG+ol91nnv5I82fZpMGvgVDxSQKY
F1xGrBS9H8IitX4qi7msoJQhmN7wgp/Ix7XiPQOcTij3FlCHApp3DNPPy2l9qxM0whPJ+36ltUBo
A/M8yDMB9wHwAcGSZ2g7Kho9VdAIj/R2ZCzPJM/vqZa8OfEgi8ivbuEvYXxmHREWmlyEBWeYaZ3L
JFcOc7y8quvwqYuKD7evhkyE8B6uYw/MHpIpB11BgDi+ri2ReLpX5hkFFZB3I1mOGuM14daKTPkA
wHDlAGZUf03awzz8oMyUrGNXCsg6OF3uDsMUWhkT0G3WyqGq0nM/lw9ALC/dOJbxq+/sF0rMOAzA
yqvX9EsaS+JSH1vsFwj46uWOTZ9vH8i1V47IREe5nupwgxCLCRqWU1K0ZWsrB1oA4aPTT7SKfDJh
4lyN3SV5gR6cOwqeRCprnN9Z21aymJM3Kqq0LIXkuHe8cmrdPpb1Rl5b4svV/arubKx+tlYFYJss
5VdaZk79aT5mB+5Xxu+a+KDb58qTvZ/XPh9kAlcCATseM0AdC9Z/yYHNkjGq8JmLLoj7e17CtGNA
Aev22+KX30s/b3xZDXPHUlxI5b9vVsoW/EG3iXJgaN5a1BdtMf1VwcxyKzu3Hd0H37YNlAcNsBYw
jJeShm6mCRrf4tApc+dUrCOAsEqgHeoyxuY9BQEiFJD6gHiEqrcQMLZKlaGgXsVhhNsWVGupu3a+
SC7AvhATOATAG7qGBbDBIU+1Btik1VgEIxDDVSk2NI+tLx4SKATyghb6VOCZEpHNo5+Lum7ASxjW
/0K8RCAoVzGajwEg9NSlB9nLxa/sLXlCrK+A1JiYPeRpY9YeqrL0SkS/Gia51DZI1a52u6JM3LGv
JK7xlRMCSF+Ok8ubyXFkohtHBtKpyzAD53XG6HRvGk+jZqJxt3oHL9JucRNaSVLhV7/X5VoRvkET
iWUDOewKPMxhNSgVsgFUAJV+ctb0ebFexwT/OXeuWYFscdKOGSo5a1N+KmZU9KfGr8YVrwNgb6Ic
THCla6sxvlZTvTL/aaptuFLbc/TkvqnZx5EtwDJ0HmJ1eNWc3HIndVLdeVqOZTq+kNkOQEnt9XZ8
ktnlq/4LgHzixce4L26ZBuzSy2umTeZgGtqUhOg26e9Jb1VhvLRZsABhwhvn1QaOjzHEP9XY7IZg
7fqidAHYWX3JdBCHjUpTumXEilOrs+S4UEwls057P1YD+HJonQQzYHdQMAdzYF0AbXbGuOjBqOqQ
aO3Pempf6cI+lmX3fjDHd9gt1ctjg7oDrZ86h6lok8gP5aTeDTYQ+Mok9Vs1Md6TeKkCjFMel87B
NyOrlCgYylxBeTmPoMoxyqR28Qy918ch8zMyEtfJGzQPTMgZ1+nRWOZgHotjl0yaH4P5uCzIfakm
mes0KpDirWH1VHAFHVekgf2hLt+WtTg5XUMPg1ODV3NukwB8WoEesaBzmhcHHTnVDOtEEmBltfYj
i+Mnayw+OmTqnrSqNPlY2BTAo/hczys7RQP9Hin4q1CuqkBn/abFc6D2Y2BU3+YuvjM7I3NNxvj0
Z87uSVRkyE04n/Sl8Ot4bQ92o5UPWl8nnj7m93qEil4va2W9NvbgEqfQePxBc584SpcXihUpqJ+E
gIqN0NxR+NM6PFqIZpp1ebutidfWBLKQu+Q6iOYDsc8uBssrXXvIwpMwz+6SrstjMTX1T86R7ZVR
9F1VB+PYJPP0FM0gqb4tfmep4EAy0WKOp8C44vJMVjtNnb5NQsuw7jPtkWp5OMXoSJglIyMSQWKV
TRvRMahwQUnzfrVA7Qw78hecaLjVcOVweEDURSMw3+3NM900fQpQ2jHB+K7zQFdwXrdEcmDXVvhC
hLiQVsutjtQwHJVinvoEvFoGEk85/aZVzodxRu7ZBuHW7VO6fkUvZQrGqlzsUY3AFxw2PalcmrWv
6tRLbP2eDLS0WtRC0dc0RIOYs5LOy1QDLoiuD4gkzuY6y4Bed5QdjMi/ZQhPZxKzCg3VTRIWdnO3
NGBhyRJ/VcO+G1xlalwtSkO1Kv3bu3ftUcFDQJQJWgwY+ytI4nImY9yCEjdc7eMUp15ShJHx5baM
69FjlD9stLlpmu6gd1CsVa3RtGZxi+7ffwGmANxTofhhhNN9cS68WZYm27lOvO0YLhUIzODzCMFk
XLWxqTRKEvamfkwi28vRSzdZjj+nhUQxrlNlWNNWlhBV2rGZkaiJ01AnIMTr/QYONyAKMd04wtUn
P/nEVxFmkyTU3LloF2KFuwwYda0f4xSWEeUSMlsukOI99m41ao+yz5khA6fciWYu1vkrN7oxHvoC
qH6TrxPsmYtXvnBcZ6CN8sE26io/0fMQSpRmRzO3SxTv3JAoKatySKw+LRyWSPOrgxKs5gMGOYHz
4A8nFhrOB1k2a+eqX4gVruG0jHZmdxDb2GCZjr2ql8GAyyQIsQUz8kqre0hQwVCd0+PK/hwp61Ir
df4Jm9OKaNE2M6D9w465KxpGqoPzMp7ZHecYmx8WID1JDovviuALX+waP8yNwKasm5KpELiE84Ec
upD9oz1bgH4qgVylS1rQdizlhTB+/zfClCYH2lkMYTymGThS5sE+93+O+ylsomBG7MKq7dGAGZnW
J+aYx2lYj5Jtk+m4YD2sRVlIk2ElvQ9cAgBhjv1jjOGg1gd90IsKLHhmuKQ+RMjwSETzZ/HWiQkW
RDOKqKUMoqez45ocZBVkbQA4C7KzTDsk9tgQ5lMT1lts6GCspjmIHedTpfZ+NNpgcpZOpO7eLYDf
IUnAp1zEuH3NiZkOZgLvVHlSyxcVXWaSfdvV9I3/K7gbeHCaas7hk5qhtbgmYCCRXHk1zsQb3+SY
M7vr2UjjX7NRdcMA9rEeZVAQ7cWyc2TGpGBgu6eDwTvdxiwLfGxBzXvQlXWVWeLqNp66uOt9CxBp
r26RNDIeWhIoXxYAZeh+E2YyAug9xwAO/m/Zgv6jlXmOS6XijgE7NTpA70ZXf8/xNJnplk+y4uRO
fowHFL/lCUo/kWUwEJqnoNf+Fy/jV9teZrvTYUHpDuQLGHeZ/0pl/isV/caXh5iapG3SCKvUn4Ej
fba8MfIVTwudkJ1Z7clezj2jAiHIj2HeBR0nwvuCx4uREuO34dS9EHpeE3Z01OIkuQdcLUT7AZ5r
wwDnCBhwRCK/NYsW5BDyNLR5EUZt2d1CVgCiIhHiGSCUalHBcC0z+Yctuu4pZPg4ROVrky3v5mp5
bM3Uj5vym5UpKBTFsuqN7OPEawOwK9TXcW1MIDW1Z45WWDVBrvn0afF5R9FwhyA5t13MlchSYLsu
oYFqIdEwAgl6NEHJnL5yGk2DhegH919atNF2Y/Njj7jetUMjWI4kOo7xWZr+5Sd7dSZIV1KQl1Lc
ZOEqm308VXXJcPIekBrTYwvb1Lv1fXcP5/BvetDwQqIwBH4Z0JkYwHK9VGwGLFI11SAPRDduXiUP
+To/dPMqc7J317WRI7gzxBqXhdSgz0k/zD4wGMOUW6fuE3mefxWjVdWTaLdMouDPGHPc5mUGQ8ER
q9WgQO8bJHLwKRUgk0VovP8fBQo+TdEzC/Bz2Er1uffZe7Sh/Ej8OnPr0/AeCAfosJFYpb2XZXt2
gq60+UCzOoNAXX9YNOqRfgpur2nXDm1OTTDurEVkHltNGlr2Y6s+6bjqSvzjtgyDX6YrlbcNFUxf
mFFBvHepghpTBkXP2jRMMHJM3GYlsWfN6xjMegbw9NxEKpJM2pmCzcqtulTzS6R0vNHqLC9txtmr
OPCwHdkm5g8Z8TO9at8BmX5+Fy3xJ7SMGQFu1HvVigw/rhIQvE+WGlRVl712uq2FZl1YrqLPsQs+
cdUzADTA4Nwj6dsOboGhdg+Tmm1QKDawoMgwBqQDHSPVSxMkNUg5vlkRtV5vb8rextuY7kIJEv+A
KvZyT6oedJDApUlD0Oz5PIFJCHBbF1WiQdeMP7j+ICxAjRgJumu00sxUYrWY7TRknyxwuT12L/Yn
oLkDuJZ80b4Yz4BbOdV40H31mLwttkz87jI34gWrUBugCrA6iOd9z5bXhnN3xwPDBSyNJYrlpwk9
JO9krG8yqfz3jUc2oD4FjgJIVTE3ZKbfbOVjZBQy+7N3O9F4gP4tCl4qTCpdSumdrCtaR/l3bX0a
1J1LjnEwuvk9uA9GJMThj8n89F13bCOVCI4K7cDzSm1IRckh0Epbu0/T8lzT/kWNMSBFK0/Ny3vu
ums9egKyuszx4I/my239lSyeCHd6nbRam5FkDmNdddmQu6YM5XBfAlBO0C/PWw4E45cqrQLTl2Vh
kwyBOizepJmSI9zVE/u3CMH62Uyng0GTLNRqE4A49VeLxSUM4BLe3qxryET+CHNuSBXPPu68qCpF
kcYpGfijX7uGA0Y794NyAJKG7qFzEjQfR/21nO4ATHtQj+BbRDH9p8zz2Fvs5hvECA9lZwe0HT0s
gZGfzE7/TOv+Z23askTi3rkhtENdFgUIeLbCubVVbFqDM/K1qkBP7VwoIPQjOaS496pfa66SuX/M
/4ENRl0Rfq6FfqCr8Wo8omzqzCkNtbj1TXQrOHFw+wz5Z4uPmMkLzeg4gjct+m11m3V2Q7EsuoZW
81qPqcdGzHKQe02PJXq5e8m3wgTFXFuYnNaAMOYvQFFPg6Z4drw+WIMsyOtT2v2vAgUFdWg9MUCY
8kNDMxP6a/MfIwIu0D0DQbv+eHsr9zRkszoqmLCamTnTGN9KzNwUxuCpBpMsaC9gRvcNsC1QZ4aj
LbwA+dw6ejasiHyI5RWt8rVYibfMLBh7JkOa2I1YOVMgylCIzzUxCxoxPQIKBYT9Z/Pi/NH2xsmP
nsBHfJiOjT+mkvza7h5uZAr+Q7v2TmRXkAkIPbfKO1ebZA42V7Irjd+IMC7fN63VjHoYVCR3p8TX
S7A5tWe7AvNs/raiQFwhJL+tF7sbCWcUZW1e0LvKDM1JbQx9O6ehclxQjj5W7zmIWB4qSAQMXvy5
9qtQpoxSoXynN85ClWoJoAsg1AwdwyODZ7ac7+YXtP+UuirzGboLj7IMwJ6GgssXNBdgmjFMsX3Q
1NNh1Soda0VlIKnatyaNzzw8A0S5ZFv3LP9WlGBNQNQ61G1tQFfyQ3XSg/XY3LHmnH1cgdqkvXVA
cwV3j6zjaNeI2SARQcMdMLEwW3O5sY6WVnqmU3hhnU1d26gBMz1Yb6kDooYmxQzJ8GAaDfqXx8dS
1Y5L3X1JskwWl+7Zbc7XjdfBBiSQCLxRJXFhRIaFrwijh+7D/L58hjaf6vvxrB4qxPmqX/qKtN/q
GhiAO94buUKwaC5FbGW8npadohCYukd64oM86r1+jP7iadqKEjZapxQwCxXc3TQ/z8vok0Hz1hpP
LgXf9aJJ1OmXORPtwlacoE4O6G5omWJlTY0MnZG6yTcgwFZ4M/DAW/ccCgxsGAD3zu6yZwODdSAj
ZLJm1P3AZrO/wouVt81ijgW+YiAuoEbYPQBSQ+sdXhKMhqf6QfFY0J4MBqDx3FcAGKu40kz2rl+3
2QqxR7HQx3RKG3wEx/blxBNLoIAgq/zB7jmyOkdm85o70CUy16ae8QFfkrnR4t++4HtvwfYrBF8c
BqZEgZNvxar7o4buMSpz6ritv3Hmv+761kiim6npNYhYzsl7PQDrpEsCEuqHyP2/0NbsrmgTHQsr
cgbLiuccpqNO7ZNVOm9EMSVL2hVhc2woJMBATCV6CBZhtOG+PwWoy5LgnP4YO5VbgI0EwQJkZlE2
wxhnIUwvgkJ0dXhMz36oCX27ff679p0SNPPY6B+84n+YWjpEtCqz0CT9m5kAqnxoXvtYyh7MfYor
JYB7jYExxLtXYPejyQY6kipDBDHcO2ji89o4fu5HsCLXH42+UN3IWX3goQRdCockiUF5kUvrpnur
RbMPHwPBZCS6MS6fFUbJarKiQFxok/WutWsMUZssK3/OnVaGbVKjUY8VNKjYaLg8FvNYo7Z3Sdp0
75qWJMHoPCKgd51hzCWmcU+nqGXDcwEy1zVvXI/AJx9Yk6EAnx8jpfTRAyDzka79BoqLweEskTwC
TZVg7OsWkWYZa2hzgfFddXdZ3fysBKmHvk0W8ElR5o3En45/Hj9eChbMflEkK41nNQlncEsyPQmp
CfqhQZElb67dzks5wvlWlrnka2agBQrAUlH7jSbgchtSPyli1+wntylfbl+f6zkS3P7Nlop9E2RQ
YyBIYEtVlKmtOyN6mOkRdEo+Jzq0kQNM3a7+rBcHZfINr0GSXqbU14pz+QWCvbOnbljNGHtqjCYI
nie0MgOK8o+181IIv94bG86WrmvjActcnMzLl9ZzNImzpV87W1wEQRQEJFQCY3QpYi2aYTHMNQnb
nzREL0+DcVCQ4WiGa34xvo33vHzuBOSL/p39JJ1rP/Rodg+Xp8FXwoKX9vzbR3ttKy6/RzDBzABG
oxHhe1ZN8/s+cgfrZZTlt3eKSZBiGCizUMDNEjG7k9DexMgfiOomzzAD1fa7xeX9HMmhOqrNM6i2
CAjJkh8yrdnxsC8Eiymd3sh6ADVAsB42pwY4aCi4gOmQU7v9HwYXrs0/etA0QKlg3hd2R1zmWNcL
hnNQTSQL6nJj+YSo4gtmhkL0uAaTHj+WThkuVl26+li+pVURLLrJJCe6d1PA0Yd+U/STIrQQNExl
ahnTBTfFXNG1OyUD2glrwPre1ps9I7uVIujNpHRDvFBImVZldGNVZZ7d0zMaXVMXWMWWRJxsUYJN
n+cKXVQDN3lWabmjDdShbPp4e0l7VwGtwA6AwlAHtMX8VQRsR/RZm9g4J8XMdF2vQVLAL1kNVZYq
212ObROM5Vlg5RStQOJUuRHrDnpyLXo3KSaiy0iS/tgzNHCu/itCOKAGrdpL29hJqCUk7OIePPVj
4g9O+9yt+hdN72UV412NAEIYuPiQ1cS7e2nZoAuWpigR3oj5S2ofyuKfodfcav6bV5Yjkf1HjmCk
6zLqlalFQ1NDwWtDXi3W+ksug5DeNVlbMUJuZ0Rzf086LAft/pxvSkEU56HRAnTdHZg2S4A+BUXu
t6DdlOj6rh5uFsiVZ/MKaUqFbioVkleSomt/du3pKx1kDcd7+oG8CpQak9gAlxJuVE5SBYDwaGdS
Ghsu/rL+UECNjib9tPEnvU39ue2+375gexoCTk+Oj/qrGUjYUkZA2pHn6GfoFECw5LHXz9/b+KtS
pMFtQXs7uBUk7KAxJAwjD7DDTuMoLrXQ/1jHP7t2fHdbzu4eUrzl1OEALGLZtm+iFsNx6FGZVbRP
oS9C7Tg4NDqPymcbLCi3pe2uaiNNUPyltNshidGAU7Samyj3Y4OROJL+j1KEQ4orJW7aBT0D1oJ5
zLLx+/FlUFL/9lp2VQEUtihb/QoABe1DJTxbJh1ShvpHXj72Zurps+ZGdS9ZjkyQ4JNb6CpWkOvG
EQHpiCH3MUeNa5InuyslkrhSXcZ+CDA3SxK88kLpa2dK0CgwYKZZt05Z+np7z/bc/t8C8MJf2oWy
pFZeMi4Ayey+eCunCAl7tALkbyyJXauQ7d2u9wSP7VdJBwUr8UW0St1JzRFJBhMmaXL1yoG6LRar
P5d5RNBlZ63dx1hLHcu1l2nw9WKMD0VcoJhlmFGKhjS1iM+3d2HvFiCMN4iOyWGC/rDLXahYnCtr
tSC3prLv9qJMH6NYH+6XNi0kOrp3uzeSRNYfo9dmZ+S5dg0vTGxgQpl5ALo9LNYJzdV/YfT5OAvP
dMMoi01ITcUsC/N+yOeMSAiOzk9EsJ/VcpWw1ewe6VaOYBqbnI1UXSEHSXsdbZLp2fLr+7lw4YCD
gkQGm7R7Wptl8d83b1lppLMd1QTWhHV3tTq/FstRSxeJTuxd8u2i+O8bKVlqlLpZmkjfz2AT0kaX
D55MgFguTe1wW/1kokTDhaG/plxQlDC1acKUQn4XafE70+pf7RHkcLeF7ZmU7boE49WCgkcHIUAa
Rmp7RDYpkKYtZRKE22Sv/1G7iRinuYg80JV+uL2IPbP1exEYkr88HM2E31koGprQepADDvlDCdjV
0Snc1hk8B/gCGabIb4vcvbn/1Tq0E1yKdGwn0zMV+6bU9T1CsqDQOiDLHSyGdGxfSTzt2zqOXqVL
acSoU2BQQxqM96FYflhjfa5G2fOyp3iAGMDEKubGrasGCWLGNRKyvJemGdC0QvrSzZfFJ9Z6T1lj
SWyfRJoYN9dZBV7tCZlZzuR8jjo2+cBUL111xOCutZir5MT29BBuIWIhJEWQnxO8jhQWfVAKrK4h
323zS8a+3taInWITJscBNoGkC9KylqgSK3z5vKC8G4eQw9gAJK6r/UlpQQWa6o82nQzU2cm3vuvi
gNnZj3GUpX72l/j7CwQ16SmzJrXCFyRAK3cdu35Lok5ybHuqiF4gCywEe1j9iZmqTqSnWUhidGeb
JRKdxgRzOELi7Q3dlQREFbA249G66mEZh0bPExvFAdR2njFqizqE/j3Ks8NtMdz+CE4VKNXQMoDp
VUSzogfCKLzE1GmRL66q0S0WAF10qvrZTvW3Ukufpzk/9uPIkP5UZK2lvyKgW7IF68tRFBelg+zc
NtcnNSOYv6uMNH7p2bi8FlYe3zWxApbetly8Gmwk7zJDXYHyH60NilmGdmYDCMIBsIscaVRH/uoY
HXDtBlmf3Y65wyYhp44wzgKmivDIEri36dz2WZga1F9o5xXAmarXr2Sx7uu0P90+kh3TcCGN/755
bJMos1pckywECn/gGIubZcStyKfSjCSSdnQMWMEcTgdD/NZVs4O1Kk4e9UMWtlHh9/OPgmp3mSYb
39i5lzbwFtCjyEc7r9oMkioBwGSXZ+EyFl5L31bk7G/vmEyCoEhFrQL2r0Wfnt1SL2H/RMufRwbA
t0GjrkkIglGRDqey1LbVWiyhp+WDkiC67miE0fLJemIDoBmsPH91EjO8vawdRUAbGWA/wCFjA9pI
sNkEXZZ9UUMR4nFMAisdp5PWO7ZnDF0dIAqQ+a5726ghN4eRAM77I74RUY9ezjqBOsRA4o2i/luJ
/1VyVDsqZ29l8G/YKHcKpIGBTgw7OfUPCI3e2d18rmpdMtqxt3WYq+Aj32g6vsLBrpWJ2bE9ZeFQ
mGAuXugx0lFDGRrzTrGzxrt9ULsbpzsof2KmDBMOgs+qOE1eE3XOkG0cK5fN9DS3wIK4LWR3SRgq
BzYFgJauio6J6iAX0utZqEb9P2ryU1dKd6x6f9asv9A7IFLzWq5hYi5aWE7Ujw4IJRb0pE71F8eK
fKpoXxaVAkdt/nZ7Ubs7Z6mQAvobkBUJ7rG50oYUtoFXjlYcDgDonVGS6RKl2906NPFCr4Gsi0TS
pdKNmh2VTmtBsYtu9Lpppe7KDN9WmzN/hI5/viagJ6AKjmUBG0V4LRLKlqyORuT8aHMmSvMu6pK3
2yL26oX2VgZf8eYaNbrDVrOADDU1y0+k1BovKgrMoJA+fkIea34wBg1A10ZEPDAJKH5DnNLlJWM3
BufUA8Oo1p3R9+UdHWG3hsEyz0jWKmeVObLeoL0zxjSdiSkn4BYg9r781nLVrbJJcTv0KP3cJCQP
uoEuf3HEWyH6pZDURuazwoxZOGL4wqalX+LfpYp5A/LHKBxooN4sR7DK6Dco2tiAaaFo6UmN1Gvy
KrC7CGmiz5JT5h8tOEgQZQO1FA3o6KERbofeZepoAXkyBFYLO4+0fDRRdvdIxVRvJtF4X1DSeGAc
tQAiqqyneU3NlyaJ6XEeV02i1vwRFT+Gc2PxGQ50kl+1zA5j2uUI/MLCaIKkT85LgXGWQqsHd8lW
D9UJ8ATqz5It4MohSsX8oA2RQCxDYVc413Ral8VSs7Ayv7fVWQXEbz1MASg9fQMN1hVgd1lyMlLL
7xXDvy18761CJl0HWJoKzknx/U07JbFbGxY3qwwvm9HSHavHuZ0lhn1vY7di+P3Z3GVU9cxM0SEm
VYibIrU3jM+VAYe8CZu4dafqb95gAFEBRgSVYk4UcSkw1+3VhJOPxxFe9wJsKMRm7fz99ubt3XrO
6ojhFMw3guXvUogeNTNcMgiJMrP0UqYbT44S00+3peweESrCHKOdU8EI6lGgv7PsF+ydNgEFqwQr
0BB7kbSXWyZGMLcV+BAXVuOZirTFj1CiQkRwaM1RonC7mqATTlZrg1n1F7rGRhOiwS57M4MYQH1N
gTFGE6ZO2OyBfyj18xxAwSpZynejllWH2/u4e1obyfz3jWQjbu0RDLaIBGYDiUscnj8sg0TI/i7+
Xp5wWA6dkK7GwF0YK5EXx69jPLtDOUleApkU4ayUqTT1mi9lUsv7qgROkmmcOQv67R2TiRH0m/XU
aJYVYsblY6Mtp7xrXITQx9tS+N9yZf4M3CBEHxqFFbo8FzJMxqrHBP1uJHuoR+JVzYeazAFoct3Y
kAjbXRKwXPHS6OAHFPF3HMzYFzCDiMfxqoyO6bM6dP6YdIcHMhshwkNdZFOKYQisqOrmrxgvDQpD
+fNc14UI4YVulradSUwRQIMWainqYGmX4Pa5yLZKuC9z2qYgRINHOYwZ2j+G+H2W2rU3Ne3bbUH8
gK8UYLNd/EM2F9PSh8UcVpwJmtJe7EH1WqaFWka/KARgYxmgYcD2466pIwmg9ha4ee1F843ZH0bt
OcrCObVilzV1dZqz+OfE1EpyWvw+iivcSuJGcbNC1lYdqlGQNC71uemNF71SA3tRA2aRl9ubKVuU
cJuSrNHjaoEodI/Gd3U86kC5p/Oz0dNVYoX2zm2zKpFbqu0KViYtdDBabA+hh6d074vyJTPRIrKw
e9tsg079f6Rd2Y7cOrL8IgLal1dJJVX13na73faL4ONFEklR+/r1N3RwZ1ytIoqwZ4B5mR44i1Qy
mcyMjPhxfXn/Yr2vbKW3O1sOcbTVBbQuWVkX4SMcwDr1FSX6hxXs24FLvVsM4x5qpwLFVabI1GSR
CpMWuPBtC+is/U1MstnBuweO6i/GNzczXrjpJtW6rNHU+g2ulEXhodI30LnFXaC3gMxZq22Lx7g+
dX0MSjzgIw/lnd/GHjD31nHoQv1T84Ufitg9Xd9r2VUNfWcozyEhvgQYpUU3pE2dAzlorD/0GnKH
M+9vNg67nIKFDUNEVSAMV9EJkZ4VwKcw0whBwgsI0Oza6Ee3lCUUk+JIgGkb9IMZUXM59uWknAHc
otiFP52Z2/lT0Ve1QBLHkkZYkV16x9HVH7IK9FCl8QQymDywRRMz+rXRjLvM7N804f0sizwuu1Vx
dCUzUkBmQIkaGDHPsi9KcEBmoKFgQOOvjcpXPTZLgGMhN4B5j1Yc/lI7CVfVucmdgzn14PnQSmIJ
6/qg5F6Eaalg8ipF/i+NSg50BVxUGC+JWOohH7SUwI/1BnB2aMKAF4D5KnCL9HyeWdndWN5UQrlY
wApKZhF4vw5V/6h5/3TZfFOrJp6kfgMcKsQhwLJ7Qfpi0tqyigZxyOElQFbz16xWIV6l5+/MxM41
9apxUABBKEcWTp9G8JyEXb44schMzN7YAlSSpReNVWP/+vODj5lOLA24GslIWUaJ3+qYdFhGUEUU
/QLXSHMX8z0YkfW79WAMmRHW4xBdtyv7fhjs9JE74aUDbMb7a7IToPGzCYqzdps9DNPwzZiGF0jL
uoExa5/WTvy4bk/mlef29huceoQ1A3oefVu9eVoPpvD6R92S1+tmZK7igx0I/0Ft84LBALLGYiEt
ClmO0Szg7m1fZ/o3STR4ldDfAij8cs5mdAavG8iMF0GqhdvEgDX1MR1ivQNiaVC1IaUbB3wmukUY
CL8YUSndFTUdHfWhyQH3oOV/HkvjBlNiirRJ6g+/zezBMzjLQ7s0MMMgTjam+DwATC4Dbh4eivxv
ymv+mbWd9/mrgfCxwvsYOkXGfOo1zCymp6b5fN0dVKvaeZ3GSWv4BrxOwxN3GIGYqb+A2TnoMUc4
CxJct6b4VHtMEIQIjdn3tz1M7XjSdaBdAQalCheXpYKbWDHa7nBya8+cNi2kTu0J7ueBbSugptMA
8FTyrZaVY1yPECshOsQOB9DL3OrOPMbXV+lIbvFz+7sEm2pEEzVDJaaq61Nh3kIgNMwnHqZUgX1S
Gdql11MKiu8WMpyJM3QPxPESwCzQTfZ+iLRUDSHJbYGN1jSQg130qjwbgYN4WFRT1T8hoYBhwDKt
Ap30r56oVdBraZTauG//39r297M3is+GhZjLispFPT9NA/2qd7Vi86S+eGZi+/uZiTXlNRIqmGjw
NHAzvQr9oT/qqfMX6GcXA4fo+AJQewnUyPwUCNTOwsuk+GwLEDqCAWEsCsXRkjDBejBja+A3Q9y4
7MDZ7uRlLWpZNtQh18C2Syds8Ta411KfQI2K6oclz6sorUcwoxciv6F2B6U98AjFk5dO3wyvGhWl
e+mT4exH7YmnK0z2L9RD0UZnMT/pcf1k3nX3KE8mlIIoTHuDLO9z9XE5ilBVL5IlLOemdxHUNtJ5
bE2YbtIs6brv3vBYeBzcT2U4615Qm6YirZSG0t8fYK9e6y9m4dJyq1mORtS1363KC/sBgHp2p1mq
5670OJ4Z25VcZhvddxRp0eNpKsz+QSuymlBT1r4IolLFk5rydR+jNz5kl/YdAcdgprAKlF7mpftV
9pg5dEz2daDVXQkJyfh67JSeSkgsadtra4NPvT+Vumms0BZDmpmx8VYDZUA1um/lqKKuk5jxMFAE
xhrfBxvevtpCPD9f6wyNHqg1Pg1Z/6jP3QPdmC6uL0cSx9D+RDFx02vYWsnvl+NQvdX0FFFTTD+h
MRHYC42uW5CuBCVe9I8NtI/3E1out1J9Btt10q3aHLq1mQVUr7+ImWSKTyPxbw+6rP+xtEfQDf3q
pmYG/27rMXAABywsP/DnU1e8+JCbuL4suTGwN2jYPDTitr+fRedad5vR5HC6KbvvNUj6Av2x0img
awb96TK5bk1WyPEgqrRxaSNlBaLgvTm7GLR8yVFMsRyIeGcTVOctcz6lAEijW5RolV5EUKlDuwjN
K4ygsa/Xf4DkjGHEGs6IdAU4gH3jsUPin1ErY4k1jW/ZpJegB7n39ftCU4nPSjcWr+ytx6fZQFC8
X+lk6WtmZgQAAN+o4wqXxgGd6lOqY56whEryCBnc62uTeqiHVveGbzcuJGDy1m3LZnuculQL8P8I
rY4fBHcVHiM3g6YhmN6M7Vu+X5jZOr0LflXUKzpWhWLSvq0401NH+F+tZ+sYbVIsAFq9N5R5fQ/0
yfat7Fvi+B87tgZdOny/vmvSyOFDGxilJ9/F8N57K/hylK0NrGhV9rX2IUvTVR+vm5B7/ZmNXaLK
M2syzaFgidEVYGFNH5hOXuahxJhMu373LAHi68aKnC59FHb687p1qSPiiWPhZW9ifHj7nmcnXGtF
aukNjDe1D/lYo/mVsVQPmD7TAFGNhKBw+XbdpHxPf5vcTuGZydYgc2f1KK/hJyF1ZeCkbKr8898Y
8Sy4OqpZmEV7b2S1Kn3qLc5AGlb2YWaM0D4tjJfrRiRPHACSfhvZVnq2EmvCXzE7w5BT8uNkohxn
C7ytV4GLbDhgUOBQpdmRLLPCrmwHQd8NvglQr2Hsbbc4g2DQrSBImtmUVZ86nzex4/XidH11Mitg
rcW0r2bC9fdTaMtYoPbhVyxxTedA/OVR15misCuLFjCAiL8NwV6Az3Nt6IjbCJbUG3a5qAk4Qh33
VW8MXREuZKEdAzDInLZs9OI16qaY13bbBoVrW0QakFBmqgXZ6IMVTxWZZG8A0GT8trU70GCessVQ
wFZZOWk4OxB70VdMpEGOUnOO5lR+tZo1HpbmkBnps68xM5gNPWkKFWxb9gXPf8guRnZeDgKqCT+k
WcGanxdB06hoTq+buBgeI9bQ9XkJEx74nC2PAmGmuJQlL4iz3bT3OCrd93sMzcKCqQlIeMwcKixp
mNbTAZwAhw06EJFsCK/7viwsbqUz3GKbzOkezLbyOQVvV424n3PQU3t0CTSHfTYnAAQ0gwW92TuH
6yZlZ+Hc5C4s9imxQOPcwmus8YimYGgYGPZXofRUVnYXWl0T0yXbbjL+uaGvKbmvB8WTXu4Sv/du
5/4ZLyG0YsFEVbHIzvKwcxQWVIvY+XVWL6lVrLDgWkUghjmAmFg0qECaUivo6G1DAtqmKv0+ujeC
8r7RYIWvT05RHYwCEaNoj9c/u2yCBDMICOIAC+EC3mdMCIEdYuOIRMZp48I2InCSvOF/OvhFc/J6
+0Xvl8jz2+8aZo/DMf+LwUcP0z9gtkWd2MaN9X6ZebeajJIBMdjSIcZWRcUgDm3TqvqW0giM8Upw
GBnbwMzO8+xq0Vq7n3COCSC85Wj/M3YFBkkYxP9YjmrMMnzQKv9oaeSxd+mNabAnt114UDD989qR
28XSH0abKPZf9pVtlIS2RyhI6vbLJ3h0AGqm42d54qbVvBcuqlch2tP1zyw7FHi1gcQUL12QeexW
T3rgGT1iIy/2mzmgDWatgEBVsa7I9vjcyu7o5QabRkzWsKQvPlXFDaH1gXQ/K79W0M1IV4NvCCA8
ipAXbDN+V7arz1yW+EggI3us2Beqc1dxzOVWUEjbIjDAbrs0Rxj1yuoyhaycXiWD2SV9PSg+i2wY
x8PoFgodOIEQMNt5v110tpdRvHA3mmz/2IP1dT5l/oEc8s/eoxcYQUMiKEkrtUCl5/7M8r6ToVVd
5UxbQYeetFcRj0eM+EPYxrslkYraQrqRtof+nQsYPfr37494OhZjuc4wZaC00pYrhtX+gh0G162O
Civw7I61vzCLUgx0HZEK++lj3n7m5ffr50d2IW9TBlBKA0TrIuWdxDYfW+DRwEfUbqevWUsAGNWC
dcV/Qbx23ZosKJxb2zb0LLEv1yW17Rot8Io6DiJQZRuPtd6lT+6Q+4rnkNwWVOYwxole4D6/0eZC
X+oZO9dBqByKXgHtXlOVQpnMAzBWglcsSgDIf3fP8qae2KrXSLSBtQSnVtm8jaQgiqRJbsS3tjEu
F+Pmu7PUrS1Y3mxkMEDHhkv3pe5fr38WGRpiO6P/sfDvU/rsu9DJdVPDxZWs3UzQfb+zwvImu9no
rZE7G4EWiFDVA5Fm8+c2d1s3WSVITEfY3FSopg9CBOQDBu8ScajvOxFksSqIb9u0g5+8W6Tx3vlc
IfyBbHkHLuaQ6BmSzX90kFjo4xASkCIVg3PIVE0s5TJ3wXbIOlQaLHw8kkXcD8RpE2+aaAR9QD/J
wOT5t1uLCTycajjlBXiqbjCam+mw2UZeHpqxGdUeuFMDEJUlOt7OcX5QEQfIbki0f/5rcvv7mQcZ
NUCejtFhczv72FtAEWW1SCzefmgwQ6J4dOoyaz4e6D7aQZgB3AfefqGNtTLkVt0BVLT5gxl1Tjwk
yPVASGvr90hfm5g3d0WkciJZVMGMo7sptGIWZ1+QHjb+aIxYs0RP3UBM34vuflSGScmBh540rmdI
jOjAfe4OvGvhJujojMdf/ky9F69Uvdolqzg3sG9cMaNqgENDzlh2cb5aIfPu0cVTfCW5ER8scijd
gzZrl5pRHfPGZaYhqPCHyXut8rvU/XI9cMk2CkMcBhDNBuby9iYYHV2LCmR/ebmiursN6ohMqfkh
uSP9cyu77I9w5J5j6my4NTC5rEL/WHtGF2Ye6cLZJLczV5G9y7YOCqkg5rfRLQK7zvvTNBMOsqzc
x0PMtV4bmncQ7/L10KVp/BcbiBEcmMBb5eL+Su1RQAYg40nn9p8wYvHLQLX8ugnJWd0Y9tDBQR6I
wtrOmWm3DmnlUQ5u/B/URQZdJ7b4B+IGilty+3d24d2HEeA00Vi7nD6mNjWySnCe6DrQqZWGfpQ2
T91tWQ1hw9Yy8HUOUuNlcAIH/O8KZ7/0RKAogVfVMeIIAbS9J7o5hhvrFhsJvpbDaNph7s6Kx8Hl
RsIEnqyYHUIX4GJ2aSGrU7Ue44mGMlfEWsiBp9VX3ngffdc4XP9olw743tb2W87COYQTqyWdsZn5
TN/ytv1QDpYTzpn441ci7ACBCSAaIurFwA0Kk0MDEXKe+AVkIUj+DDK1NwDFXMXnka4HFESbGLCF
x/I+2egsb7amiSeluWToZ4x3mSt+zdS0FIakH2mTJtrayShw7Lx95lk/j9qAj8Rr6GhxkNr0jfdr
0PwvveN/uP6VLgMTdg9hD8cXIizGnnFf97demjfzBHCSUwUNqQDg6JNl9fesAOJDc1PFa0Hm5YgT
mPXaVNhR8X3vFqJPgWDNViiRaU1xHC0f5NnOUv2F8wGTiwcPeifAZ+32cASIahwLkydguwlz8UQg
Q0YqFSOmzCU2atet3o+a8j4u6ZZLBp8WZeJPTzn/ZXXRnP15cxC0sWh4ghZhQyPuqxNVD0w5eDfK
xKTtw0p05CrmfUemj9f9QPLmBRIRAFKUuwCTvajCzwZvK7ucyqSoS+S1wtTD1s5usoy+TUKLu7YL
BYRJF6u7M1woI+DrqhhoJL6IecqtrgvSWAsH7b1rNG7PiMgIfkJvfYSrlnB+cT9m1hNArYd6+XPO
oK1NAwDcNl0ELYSdk8w8N2yUKnH1nwb3DUJr9wX7WrfdyaQqvg7JmTa2Jt42i2A7IMZ9vzTu51rZ
lnhJDga5wSWTh9XifWr69FCbfaz4lAb+sffXGNaFvHKbBMB7fF+c8QsqBHFQIQdE9tGNV/DSd3ED
KUUw7UeqR5jkPG95E8qw2EWc6t0mkqWby2nt8bK0WFj5UHpdfl5fj3TvflvYV2Ny3c24a8FCXxc3
nKEDat77wrgxXBURomIt/s4BNdtzVrpZ4ot9dKhxn/WOAiQreXdsH+e/++VvH+/sWlycdQLJJx5W
jrEssc81jIdOizkDm1TzQ2Xay5FPpLgFARMPF85rQJA981gMBYHeTFscChvMf8baCrQYjeUkAE5Q
pEHSbQC7CC46tHcuiOmgpubPuYNtYGIIc0sE5Z+DarEJZxa2X3C2CaLEYXGM7ZO6a6xpQ5R1S+gA
A9bn0N42V8WCJHH6nbnt72fmaq8C0i3DW2+oHrz6G+k5xlYVvTAJVuD9mjY3PjNCV9/aCItxELIu
P7IhsowuqD39yXD7oAf/ZOaIR9Mffo5VoUJRSY/I2X7u3kk1d5vG0bCfbUmO5UYKzzv2Qe+GUKR/
kde928zdU8Zc7NQ1t8205ycT5JDj8J1NqSIHUrngLqpUTBs0NmNBS1eEzfyJMXK4HlWuW7jgqFvy
uXYxMsWgNUmDTnxrCtU7X1K3OfeIi/IhtBBXkY7bIm5c95gd2Q3UfG+hxNIUQfYF/ZVPnqJpr3DC
C2I6p+jnKdNhkgBSbTR3OTFCO3cOk/eVTjQcxo822AKo+HZ9M7fPcXHj/Nf/ULJ/7/sCdAS5tZlt
pvKgLQwjJ03Y4DIAyC5AnTZq6x+C+IqLTpIvAP+8FWeh/HY5ReE0DSQtWljlwqoefW7Njz4FsldL
GzeA5EsTdT6tFQTAsqOGIQrDQTkCDcj9M2AVQDKNJao3mveRj3hoOMdBI7DkKoKW9Fsa4ClAawDJ
5cXYxmCuqVh6WKLjVN5bVTudZkB2Iw+8pB4hB9Mn7SdCWB3Va9tGtKxUBD+yM3L2C/Y3r1Nplb14
KzZ4zg+1rYUjV6W3Eski0DvZyObQmACWa1+Hw9xQW+gCTT5y5Dz2H9mHav2Xdpscptj3Qv7QHsjP
/pcVl7EIVUJn0q95Zn37+1nQzlFuN1ID1suJVsE6r98IwcEUXsw0SzUhIPXXM2O7KA1kcL324I2G
WEhz65BXtzWhUDeELnngU/UXEfR8X3dhWthGUYwCxlxXvJSm/lAxrgihsmv13MQuSGuiGGg6YPNc
piVce64xzOQV9f+2kD2qdnHmwdQJFjJ0UNAqhqgH7ON6+JI0L945oblL/HqCAjFzYWO54S+lH5aH
PGahE8xTVL4AO5bwT74C+S+RyXpv03jveiazODCDsDmFKdj08Or4TvOo5J/F05RwFrL7IdZ4DDWC
sgzLMZm6UzGG2Sa1ouxCKr7kHrWmG3k1GdtBr5wlWadfIhfxyq1Isc0qM1u8OTtt67p6fdrAYdKv
PD9odtw8QBAkwtOcBZp7JOnBievEyoJSUfeSBjKQlEF/FaReF3rvPUFKPQK1kAxAUubtbWsqIBQq
A7uVsYXYHitMHG0t+56N88vgl7+u7548evxew7a5Z5tnZOmktQRrqMh4HAgaMWMXiIYFdp6HOp8P
183Jv9Vvc7vIaDPapk2HFZHKKB/mAixepr4WMcimlg//m6ldXDTt1dK6FCtzXRKL/kHnKR4Cz9eN
SNQdtvP2e0G7gKg1oiFoAaDB8zxGZX3bVAdrjrqv5MNQB81d++BieHZ6M4726bpl6R0DwlRQD9mY
Pd4j9XkzsbrtYbglY/biVmuL0i5+572H4nLcYDZB9cbc+JX36djGhYw6DiY78U+9dxVtNAAtLIAB
GYEsTKZZmA+psMF7UDT8ZUab7b7Psn8gIF/dMl55yTyNTvzni7awWIx1oK4Ettj3P8HTlxVsNKj+
ZsOqPThcmDQoJwztW6kAvG0cVfwn/yZe+0VDXgwgB9S2tYt0Ke8sR0BkhSd2MBzaFy+LZytEpV5/
Yx/cI6gImk/tbXHXvjb90RuT1T8MaGdGqqkq6QP/7Hfsk6asFMzB250jrgOeONzlP4YPzQ07pBHY
bAPrrSGP3Y/8oHptyCLQudndN09z06SlgR6JLuZbd9UxsPDnPHPgDvy9w/vSBfFAgz6V2GExNw89
AdlC2/LYqtBbxJiEoqyvWs/OgUqXpyv6zzxx2Pzc28WROSoT0pBwvqBd1Ka6O7DJ3Gw8d9+qwxoD
ZXekj+2xPUw8NiL0uLNA1eZWLWwXx3VwBPiY2+EJK+ZA729r31OlM9veXDkK/i52i57Z3KNYl3Wv
vy2HARqoAbiInzchPLcJ1K172fvvfCN3EdzeVJG9bU3DYPFgrDBix5vhXjD6Y1jGpF+bMvDQLA7E
Yv1NXD+3vYvr0OfORt3HYscYishhHq56SKGWEjlReepO06O1RunD33xFF6fBxDAUNN32tWOW07mq
vBzdrQwSltZScEwxu6niZpQmplsH3wUGw0fxf7ex1ejbg2cimIi20tCMZNYtVLUB/NCMKkynuQr4
YMwhOB+AvV7oL0YwmyLm+UPqY0ILrGl9lAldBVqTpSLnv2q35aaJfnLG8ataAwjRQluawG/BcqG1
85vFGz+YmaHI4LZ/cu/S4ErF0Ah4E/yLOcGs0cbM1AW6b7yOU6pFBrWiyYWKXIdJtNEOeKmaxZeu
8szkLkFnw9jTacAqPQcJOmQC3ybw7IGcOg8Mu7qzKl9VS5dlCvjSoNf00JG4EGivMa3fmyZamf3c
5SfKm/421zIRe6aRHkxOG0WOJ13hmb1dnDBGUVHoWOCSbvM0EO78mJvp46gvkLvCE9hwuIqXWGVx
+/tZEouIbloT3yx29gEnKFrGW2SWRjsHXT4orhDpdrpo7GAwF22XPZlCbvaNg/c1B+iCujcN1zBt
VOYgYDXz7sB6iFhez3lkKTNadf+1t7tOUjNvwIIEe4zpesgX/jou7Fvr8Fbx3aSVxXNLuzuEAUew
lvqIFrFNT0uVWkFurygqQg/FLYEirDvzSB3/pWzJqc+WH7qoX5aOnhwv/YuHz/kv2bnQCjxL5elY
M1pDR382oLGtKoTJP6OFEpjjopO7H3aya88uS4HFOryIMF8VOu2zubJjlytAzXJDYD0CaubftvF7
56xzn9N0WnhCMBI5sglEp8YGdeuIqj0tywG2Xuv/W9rXNKgBFWRXB5agcISBaXEyPLQDLxXrkR02
0CpsODMs6GJCcpomkGz0Gm5GbTyUXn+7Gp8ZkKwlAx1Yr3AEWYA+N7a7E/wREI/aWJF/pt3Jadyv
neseVp4dU1reIOg9i9VrFYmOaoG7AhRFqbsGsRegHxYN5qw9AvIWsjoPHXGP97jieMs+2tYPA4m7
txG87jLSqrWqUYdgXpLNRZSSNTQnVXiUeSDQxsAGoud/iQavtAnvOabjykGLwJnt0KFamBJMiBUK
31BZ2v5+FohbsPumXQFLVu9F+vJazTcAJYLs63+0swv4vSgz8OrDB0vkB5317PoCZEe3HfTsrgdf
qf+dbd3O/+xBdJ4/wRcY9Z9ct14h4gkQl7C6p0w3PqK+9+yYs0qsRBbygd12rQ07Y2AY+f02+iYm
SZkwcGPTD+V4tLXHdk6uL0wa7Dfat03FXLMvntKZ4cyYWgSWpfBCDYDYsAL8KKxAEVKXhyGq+alN
qMKo1Nc3PDoilAcN3/3JMvXaNRcHKJ3VPk3EOLEy/3V9XQoTewApt23a5Q1MzMSLeudhMUyFS0h9
/Pci3N3H0RvSFuNo86TyH4r5Xtenm5rYScXfrq9E6gRndnaJojCWstdmC4GB1XqYrelN3zVf55Sp
VAPkhjAna+IyBPXH7jBlvY0+qAVPMLPb3H3xBZiEFW1s+VfBaDagZ4Cg7WGjBlvtcWIeTyARGsx6
H4AEQfFZZI9FlIUwxOFu+gd7BpN0KQgdfYSEZXVwGensF7S9a0iXUHTNxTPQdX6YtZi2WPRVhdiS
Lg+I7026E8NR+2ELM+1NrlO4hOhXHjfcISfHz/LoukNIm1oesG24c80tNuyOj7U62jIa+FCouJFP
mwAW0AD58oT/sxa3GPmN2ta2og6YgaNWtH4A5DsovO2sPRid+Zm6hfu5gObWMziLqmQ2Gh5ylhcg
bejYHXCy1un6D5Y5FtDcG40CQB8X1OjE13Jr7XEWB0dEqLdg/Dao0z9neUf6BgYRpAnAczt7fJeT
i6WEvhJyRe+fhT5ZmJlc8Ja9vhTZF0bNEWQyeJVf4uVEOgOrPLp4m/ZvaHd7qmkM1b+/u2e0qcsW
vPTx74PfXUDnaaUqDUBZ3Dpfws57OlMbcndbQrm6YZ/3AdPS0EbFH8qzit2SXi5ntoydVF8+lk7b
b7bS+/yJvI0nQKw+D7GfaHfFWxF7h+tfRzLUBx9AHd6D04P+cA//HBu9zwdMhaFK++Yl4gvGPTy8
pUHSC5V2I+4TBwmCVkdFdPvnNGPvTe9SnnExFtF3WQntCnIAV2Eg1urQQInk+hKlDnK2wl2QLpk9
rtYIL4ebJBZm4YWliqDSWvf5Lu6ckHpW6xETS+kOaLneWKFVxxNizHQaCzQu0+MaahEU72OfRmV1
6llUgI8xUumoSB0V2OstiiOY77F/c1Y1qcvwMwrjuXPmMBN3XlkFJFW9rLf17Ks/gL/+x9C+pj6O
zJ1m1LeTvB3NYLX5o+kALDDwmK71beqQu2UhisxV+h3PbO6yB20BUDndopVF7nz+Ivrv1/1EGnM3
Cg/fwtA1sJO71FH4bZNXAA9nK3tqZ/1geemtR8cf181It24bXgROBo+HfRHEJN3iAyIIr7crXKnD
8pWvXhWJDahj1Algoget6CbFIdic/OKDnVndNvfseZGmds11DqueWfyY9OYxZcUdb5YvliWSxnUV
zXSJxi3O9pm93Wa2AgBvb1slyUc9NHqniLq8i2m63q5WcUiRmJ00tGWnyojdPvtWeqDcGK1WUYw2
/5U23S0cSjTggwZNFSQZ9/Ag3aYl+vrwmmxKHSewO/HZK4zlpbBr40ve2cjXLb+OFkJZqIELGFp6
duo9+gBqxUDwuEmBox24udtFDpuqZ6gu/1iJPUdmakxgRVmg2+5+HdGg/2LwFS0Yz+fDAfOH91qT
kQjUnl/soXxttOVGMP3JSUkE8oI7V1/u1tSMh6oyboaiva+BKyosnQR11j7mvtMdOJ5lAyFfxjIr
40KbIBs2FkAeLBiGyqrKDcqsvslE/gg+mGit+i6oMFQEnsUOlIF2XLUANetrh9SGDceiLUiwLsVX
MHXcafr8YuhotzJxdCp6KjSHBqbNbxrfbIMZsvfdSmM6sSOgrZ9ds7zTbUx85zYIy20/yR0aNxsG
3e6m45zVRx84anfBC682aKwJceMsw0ufeadmNWNm2TcYXTxi5DUiokmEXzyV6xgjf78hIB3CMPSJ
QshmcrqHnDVutGo9SoJZhSZw3x/RnPlsdT5YeWvnEx2HBxs8MXk9/cSYAV6uvflICw4tz7b84ubN
fAB/0/feMW+6FYA7c+U3+PpzLOzqJ9VXJ/TNJQ0yYDGLZWiifBXOZ7ez0mNHxInh+HV57oWVRUeo
Qng+iOmtj+ta3os0PU3VfMIjDHIHXprMniEOkC49DrZ9P5v20fC6Z7Rt3SdhZC48KesPY7EsQAzP
TjCmDIm13T6TlsBXqB7qXt9+QjUyHgcjDzLCgA4stTHwK+SdVkU/jDNBCdZ116BZ1z6q1gGuwfvv
OWJy5HU6jSrelyESrxbUHsS+TTFhGCwL2hADIzSqZ79LUDPJ0MDX20deGms4eXTY8nttg+34sU3r
IiqzDEvEvRHlBWtyjMJVP3te9MFKyK2jsZtZH7pgqseY5s5nYfMDNGduyzL/wnV2as3u1fYaPcpw
HT01YgyRYAeent/DX++cfkYliHxAmpSBudlKoRLa+L72alOgfyOOMcVHzFbZRmzX+WoE4NcyXqdM
QBbAHaE1yqoVTj0toLAfm1NTubdCB9lp644RTnpEtSwmXgsY9gSxMIB4XyBxNQZj193z2mxCNrU5
hJn6BhRdwxQ1aduElbd87VhpR8Y4vHQlRBBQFMT4rgYjtu9/8/LZDLeWwNdKK7/76/BSLJPJg45l
NfrlIPFnU2EGGItN6rrwQ41wHYTRvh3UxXrr24u418oRYxqQHQhmzztN1DrZs3+a2CigC5Q1OjJH
PDDymnmPKeTI0ADsv5nLrEEheVjiRvR1MEPVNVo9Pt17RsUCZEqYveiL5aEt3TKqNf+jz4zs4NSp
ewKakyFrAtyxnyb7MHW0frByC0z8a/lWuSkLB+hPviCrxJ2MIazJs91TNpI6hLhbdYMC2nPPzTjz
9A+TWB70Mp2eK+a2p8xc3UPRYu4tw7xvCFzCjelmCTXzHwavrLupXV7tNfs4dEwJTJIAJjaNYKia
2MhJMYn//rrqMVtSL1NdJharvg+6e4vhJCOY2/62nUwAsLTi15qiTmZ50AShn6/f0JJE453xXbqv
9WQegWUt0abok6WG0E2qKpTK7kdMeOF1tyUbkO3Z2Zj7aqzmeigTTeASsAYaCAoVp16PSg3KyBTF
wID1xgGNGJDb1PdmW8Rz0x2vr1SSL57/ij1HQE1mR5ucvsR8ZfMlh08Tof+cButULZMie5NkV9tI
2zaXClaKi8ZpPY5QikjHMmHzGpgMnF7Z66SrKkyST/futt9VfjyKY82zLQEuWnD8g87WU5HmSvK3
dyZ2VeeVmlOep0gozPRbwYp4gbhzrwE42qxhhvShp7oKPrQ5wy6HAS2fBVFBpPXOxRzWVBs16pFI
puY4xdBN0CXuw3hjnaDXiDgdbswr6ecimv7pSSASVRNUkjq+s77b0zZzFqGhi5XgGQH8uAhWbQiM
AVEDMzGqiprkA74zttvdrKdjbjtiO3ugM0JvlwZOOSiyU5WR7e9nybBjoFMsUAnHdIbxsPT0qapU
rMASL3m3jl3+S9K1MI0CJjrXC8byH289LqyNNf9REC3oBsWcgfwbQYRwG3pEZ24XTtLCqISTIV7W
NoUWE4D+U/5je4rl/vzYM5V2ruQwY3X/NWfvihQulDsWIWAuE7dNaUTMaALdrv88Or2zsnvwWd5g
M6etcAnk2ESr6H9uWQv4y248quqWyYAdkCExsXvQOAcidbeDQrfHDNSUeJZF06EpgDjObqDbcTdE
aaBF00foA0XXg6/EC3HNoBGIygvs7Uv6hJe5prW4Zoy+Arci5tyPJisnha/LQvz5Tbp5zpmvQ9ai
GnJ05ZL6/0i7suXGdV37RarSSEmvogbbceakM7yo0um05nnW19+lnHN3FFrbrO7z6PIDBBIEQWBh
Yc6dUFd3g6DSutJcveZ4+K2O1W8ufjkTK1FEyQulH4fMy6ZIcv1OjJ3czLqrDgSPbqeUpl0HWezg
ewK7mqXJKivAmscIFIXnV3bDXyLXCCY6JEFww7I58y4Bz0hfpjlADfG1PDaIlWvlQqgbwwpS7WIO
onsSB/sob3gQlU3JC5MpuIN1ZLQZ9yX5czckZM69uouHva+bH36NoDiUhdjqzfIJLNF3elXf60bI
y6RvbTTeubAkzM8lJzN0BfBXjFqt5J4sib3djIjdTH0/yoDKDIr68ucrDDJXpJ2X+SVAXX3faqEc
NN/XjdzDlmuOasbpc1J2lhChozUnCqpvWu5OWTV44mSaHGe34X3Qr4kUF6q+QJKwNYMsX8gS5qDw
Qv191g+i9t6Xb+f12xSB/AVQXkRF0YA5NSNoTtKoDwtPHq+n9r1LRGvkNRxsnH9sE7psYKoLbRvj
3oQiVWCJkFGJzWMTd7Zu8Ei6N66FbyKYq7slmRL5E1Yqrne5ZFoBIiJgdWkcPffFxPFnG2sGZPNn
gyrmgJ50OfdhDKCtEhdeFKi7bAof5ELtrDZNeTHCllYyQboVBxyvfLYDv8ELewbyHXUY8N21muJo
eRoDXIySFcZ69MhZcC6ijVONNgWUSOA3wKJ9krKLiqrUhrTwxF40qVAQB+Sj92FWPLZGg8fxXF3V
Y3qpSwgH/9gO4UpQOVmmuYNZi7FDHVyITaxB1aTGC0H6mWjgOeV1ym5t3FoI47c7cdAaRcPGjeD4
FZSSDs1typt5tGXtayHLGq8uB6OSIyQNIGTwBc9XNNAIiM9/sVgSZrhrOua9nHhAuekDPfNz+AWx
1GihhajP9IBtcL3f5oKtBDHHSm67OhmQKPG0GfVBuXAlIIdDbhPxthgdU60BlxNPav56F4hpQAoc
KDW9G/rW1dXishr/5t4G6xWGS6jAS4Akm3FEk5nmPoqDCBHC6RITKR+D0PiZ9yr6+7LsbgjRFNR0
Fxhp1tJMkXvgeVuOu924u759AbOgpiSVUmziC9KpdkSQrJhmZKNrlEadsD9vJFvOAyOtAZwHiSl0
ZU7UPI+5qMwEyprBR+9XKDcL7xgc+EDa+ArzdTgHeOuhjxAPuwdCEhRb2foa4ElJUeth7mVjWVpL
z5AjJH6/H/Cq2o9jqr1HWlG6ihRN930/Ri7MQXNBNzP/6EnAa+PeXOjV1yz/r05ho4d+lBnQXsNI
vAjstZaRot8rKq+yuOPECFsh9TfVmaVWUdcABE3Hrhr6s6ZGr0nt70Si2Gqc2ECg/+qVQqTNrHsV
aV79XtvNObrr8tDPkfrl5gb+ZSsUeHGgdpBZYoIWv47jSPGNzCO9SKwuUDR3rrp+3ydAuvgyssg6
JkPTBFTGrhLFPQhq5Bek11QripTYOW+HW4d7wQD+/8cs/nK1E7LciEJQm5k3KSB7moU3P/Uvhqn5
c/jIJ9Tw/8Usn7ES4+fIgWo6xKghBgjUyvyz6HjjeZf7gUlPgG1UBTYFZJYg0GP22ZiMTm0l7HM7
u3017yJTBIB5mVSgWfWIAW2tz7mQt6rWBA3fmFSDkwXIP6OWZORZWwLr6g2HNrJGO//V5bZR0dwe
d5Udv7WZbVjCaIMrI3F5WKytQwQTkhFqA1NyUihMpCwX+nRC8Bv7/k0ctPqjSUq9BpyuRhZXKMq/
ACCAgAfNY4h3McCDjXhVLZAAs9dzlF4q9c5sjfigN5HcW1UpzqkVC1H5F8EcXjGo4QFwhtmLzFmR
MHMlz/0ObktHvqkpb3zphzGpd+cPwSeagTEdAFz0hUwO3vhk9ARmnoC/M1miAoq6+e/sltBo19DY
NWkKit8aI8xp7Jh26bVeYPMACBuGC3Q42FoAs8EsRrbiG8cNkvwqpGdhX9jgWopsIqXHTquumnn4
IQtlRaeax6K9cQOBP1xGdR5PU4wcYK5bWZkbaZgTSDV8KbIMVZhu6n4a3arz29tu9PUbIhS8VO8W
sARisaVglEXOmU03IDeLPm0N0YSkoL4GTradPAYfuhoc5Nl4IzoqcGa/xxy+KyOL3bCP9qgAHTvd
pOf3/DOpzO45PgKAM7x6TumP60afhi5rCs/wZc2au3CgTWIkTq1qbzOmK9lZU+4wUtwFtO4xH5s/
d7wY0oSAGmgwrAa7/LMuIeFAID5MiGxBxj7sq+tRH3jkRVv33zdJTFQj5LkxqxokBdNrEFFCG8+3
EwoksSi4TecNe/hGl9cLtJWGAa4Ai6uCGw/8eEyk3QPkJ4JiGq+Vw3is8Nj7nHiNsXU6DR0e4mRb
yS9pbCpwKvMhGXRIa+3RlomV28rPyFN0imoGra05Acgl4/EDbB3clYoac4RIFZWRqEFoPGl2J+gX
uOSe5BFkTEXpPzeJ/FoR0+PY7bJdJ3a70pTZzilqylpNIXSggxOnR8yi8nQqaVaxH2on4eYHNzcS
gAYRUGbQqhA2VBVDPfejZIKUtmwtSQrdUJyeqlz5CSIUNzHJQR3KCy2N79W8vVDrgdNBsHHP4SEF
FkIw/S80acy9XhdR2xsD8I5zJVcOZk1eqgL6gmYzPch5w5sPuOUWcRwJbgJELCfTu5U+NtIIQy09
Xw9Vpx3r2jKrEgGqgCSS0F8HRcS5fTZCMH0tkQmGp8KcxxKkiigDXLfzhaA3F5gMxCnebC6iIiKX
hFDBACjmewAmofJfop8QWR5dOmh9fUC/+YWh5Q+6QDiedVOfL1FsEws4IvtIG2Q8S/VC8rQOoyPm
MRUOWTV27vnDsPGaRzvEMlsPwRc4ehnT0JoyaMNRhGnIzWtdgg16VLKZE4MsS8MeuLWQxQusYle0
p7YZsLyFp4yZb9WG8rsRlV0SqM+pGKiWj2FBcxM8pXLN6W3cvCvBOQsYnYKg62TSV9MGM1CRWMmB
pvNVl+xlBzxvKDXTXr4NdyNe+9x+8U1t0ZS1TBcDryT7Cp97GejSQoU1SsPPUOqXUTrKfTaLBcKg
0bTa2SgBMgBGpBPKn+e3c8ty8MJXJTwuDRkpye8rXYliUKeA96AvOXiaiyyh6ly26NwB5/efS9JR
oULiU1PRqMEchxITEYtSh08jZuZKc7sEGQ+FfHNeypZ5LlMsUTBFGwi84Xd9hqbwBaXCoQOQQzkC
1dT8MPS+5Zy3LY8F+8eARRRn0XjMxMhtYuAhqUJKUIbBjR9o1a6upIyidSQBmibCmNOOO9X4dEAt
qPhwG4iEGLBMtD991w31nMgPMJrAy9Phbs7HQ5Vk16W/IHZE/TmmcRrtJXRw5H5IIyG5kkPF1VKB
pkHnZDOmQJmkoKUYPCI6jffn1/30if35ccBYyQZmWQNK+f3jRCJgTs2SX5Cix3K/3JCApunu0Dj6
oX8dRG7z/onlLgLBaiGhPwtIEbYQAcAc6bUkyEF59NYCRKUON4XOm3B1GuQsUpDclkBrBl5j1t2p
WVeiaIVX9ECLH4MDXB3YqLGKcLDo4JdMWlNhr/JuxO3VXIllHKAhdoMsZkhYjO+Do9IUnQBWuxtc
ydE/+FNWNpdyJY3Zu8wwS0lsIE2Qf/faPgaWsWqeOAZycjK/r6TBVI7LWMrNNPCBQ31cyAFKV3oK
7YgmR4CiaXvJn+dySv/BSGTOSxGJ2Rx9ZkC8PKMylR9jW6DydfqkWkDV+wBPRHZKjcY6rypPUyZc
DCrdr80ey5lrv80ixouLE76c3lKMZoz/GfVcw5MREiT196jchO0tGTLXKCW3jlJHkB/yoKb1ELhV
MLpGGsMx3Z/XkWehxrIIqytayfUuasMlveQprlpZ/n66AemyI71l7gD0KGdNT4IpRmPGr8e5DgL9
HBqT/ELUKmte0IDyHmi3P3XtjCAmNBQjDJjLF6NJwku5Eiy/0d2IvMk+etda3j3COXgGE0yJyRS0
eAHj4A0XRlXaY/WEh4bH2aqTNxOjEuNMkBtIhbzGyWttM6WjHVIZHLcUCBXFekff10glGmJ4MPIs
OcCHL+fF83aOcS69JgfjJEPHWN9NeDuUAD6KUkJx/dvnJfEOPNubUC+11jSDosgpTRYAyE5sk5x2
V9FhzCyUL8DZ1pvOsEt51f9/OZFgBl+m+ZooTn4/DmNfgUrGEGCflxMtZE9342uTtqjE730LPR9c
nrh/uZm+JDIHUPIjrYlBMoL2nflZx7gizEWwCipQacJ+GpGVQSognJw1XrbrW2j+aUxfYpmDiFoJ
xsZLqGrk9UQjRQFMu7sFB/JVrSoHkHGUbhvnH7IWXoSa/KORlF2FnnfLFNAnSYYXpUpSa0LLg6Wk
/SEwa6dMeHmebYv7+kTmCKPbPwlFvIG8jFwMoLsp/FetfZ15TKubhxcgBPCPYrrLSfFMqqdMCAus
hN8/CsOHAnSqFHEDkMVw2PVWkKA08EDGzA02bO67UpjUIMq99FhHEGCpVLKCxAIr4THb1yblZ7k3
jXkl8zOPt/Lt2RJdywZkdqDwcUVHDWjkCD4dwIBtK9QHri1x9D3HsrauzbVU5rpO4zCMRnQmwk2p
IGUnVgICKIGqVtFboOZEF5Vj3vAAQ5vHaC2VuawJWikAGoLUgU6TJbmBBtcYYqBTmNnaQbaMnyCe
4mXqeKoy3kIvyzLsQywwEh901m4H/ZazmByz+VR7vYXCNAODGOfoKqK+p9gKJtwEFNWuHqBRbCH6
Uy64XnDrRKzXkvENqT41CSan5V7po6h1Ycjv1UA4gQDXOJnTjWdsH/sthITHiWYR1XbVx0JcGe1N
DxzYCb9RkqcWc0sDhpLUnYK1jFNXQJ+Eu1BbEYK+f98uQW+c7Ig7CUix8mIRnpkwF3daB2ZaA1zj
9eljIB9VkRdH8gQwd7OsVyDx97GW+TPxRKd7jZGlBqfrCCPxLeXDtMeX84bJkcg2uRaa0qf9AIkz
riy1M62k54WKp1xyuKLQxgdEEoos2B1mv6JldpEiY9nUiTa6Fe+DXdfbKehN39G32Dqzk+NBxS0O
/otlfslltitWClPB+Kr/nrnMaYrlzIVI9dMBWFIpdcx9xnMl/+LAvqSyeyiLvV4M0HZAaNeNoM0b
dxm85kxV0IDJCAMEO/p5fhe3btjVCrNvOVCemrj8oGkuElBvp495KLwgj31IjbD/m4hjQeciIQiM
CrLR30Mro8xFtElkuGfRXUWfZ7uU4KILqjsB+soaS7UGW7an3FqKHLTOefIXczm9gb/kMw4nTsA1
M+aQr+rU8JZ8YALWb6sZLVxO6Nihk939GhsrdjrEXc75ld72PV/CGVtGiSXKSJbjKh472o4/fDOz
/YKTqf4Xy/2SwljunOVGO8jYTyDpDE9TKW4LJ6Ex3JxloE5JxSeeYqeF/M9T+iWTsVuSdLM5DYDq
Rj9QrUeKoyN0qVnhiY4uAwL/00QOOsM8NCDybv1tL/SPbLZ0VRNVDCYNW4okPTpuXpKCNzlqe0mB
8kYrEyqOKHN/t1q5kMQ5QTXOm/t73Zqc9D1yMtqVVjyDJsxC69iOG0FtGstK5qL26tKvKzkdtEUt
HXMwXYLZiTSEWN8Wfy1xWzyBsbpDo6h93ka3XdBKLnNCwU0yFZoEIyWpveR2tMZDHf+utcB1hQbW
zG0pcNEDLxLY3MWVWOZgGk1Y6s0AdUd3TF0RIzjt1A5xg8mBDbJZSrQdcmWcA8ndWOZElqWkREYB
qWlHJTdz/hNZwcsv78v/evm/i6xWqjIHtFZ0vEHyIveKrrWm4CnR7kqDt6Cbjm4lhDmRvTpI5iRC
SFf2F9kI5wr4jpqI1+jWokbRclZy8xL5EseGAhlegVoUwmr0drpSs/hHIdXHJK/tSi85UQfPQtle
8KFPa60cIas3rd6ebbTYvX60yOTimgwo2fGLOttRyEo9+fthrJqxb7MeIlXNEimITwuaoKFzly4i
MzdA5ngCvoZyA4Jlm07uK9CWEbDeYLIpC+DBBIoeA0AgGBisCN2mcD4FXOx0Fd+TX6JplbmjUXiC
aedftZc8iu3NQwlMDSY0oSApsSvdjHlANA34rD744deHKeVZ6aaTWwlg1lU2gnqqfAgQmwQx1aWv
/xTNh/MejacE47yRrEBFLsLI2yY96CFYrAkPx3Ba4l+uv5UayyesfLUhBhna+zE6ahpeS/23EL2q
1XEOr1P1hVSPgfZTrh+Ah7TPK8ZbvOX/lVRh8LsaDTII3LTAEvTI7rWRRmrGc82brmSlHeOaMecm
EBsM8PTKlLa20tH+OrWR+s+t5mOZ6ysNNqiB0ZFsBRilxZG+6VhWwhkP3ZJwbuYFIhhmqS1ogoWt
2HUGQYM+mnHOL+j2dbASxnhmA+9C4CegaahA02A3XaW2bxsPyE+PjvJWerwLiGebjJcGC4DWKyO0
M8AfPUjHdhB5Ee9yhE49yD9n+AROIKhaKKGvEJw2ynOwk0JQOEePjY1XTEbjQ/PHRffvZ4Gd+RGV
XQcSDqik185Efd0WCis71E+tpcc70LhFTuvxgiWOkSjLGqxOQtGYXY5J3ugUE2Eg2lVY3yjTvh05
SJpT/jFGN8aVJHGYDkGPtZTQOmtQTJIbkT8QrLSlFfIHuINSF9xSHc6DbAkY0c5FE20ZDJpDwWyz
1PdBhPZd0zQhAlqjASFFH4YjSdeFwhtwvCkB3cmaiKGDGB/EeBWtN3t9RFEKyPqQiqFGoz7gnLMt
xwXI4D8iGIei5OVgKB1EJHViyfox03+axZ82TGKr1jKYhWriKs+7HDK6+lcRv3a4uCv0KnbjO8dn
LJlM9nytBTE+ow1UySgWZaTWS9VHA/ufN4M1lk9ys1Nj/AIRvS7su8zk+H/eTjHOoyxFLdQxLNcz
ZOAF5tmKDF7tmiOCfVulatgq1UwQlVe3XUDsSUo4SmzZAiILUJjomEZ+0hrVYny3GJY10EGFHoVW
IxcGGDTQ5Gr2Yz5xDG/zol5LYzar88Eio+kV0GmXyV3pjrsSzUUoHYu4unixG08zZntGok2pumiW
CTfovN81/b0vBRwz34oPvxRCz+h3f0DAWqQTkNh7XQw0k3E7zJhNmOWO2F0K4j1Gg1Fw6D+cN/kt
o1jLZHP7vVnNvohF7PWfhX8MkVk4L2DLna8FMO587PNswFherBzIbYEC1VEx6Jvf7cQjfOMJYvz5
NHZTkSYQlI8qsNIYj4PO6lZOHGGOOXa++WpZK7Ws6uqOqmvwhWEoG3pRb5cUiXaRPAbBTvxFkPHS
aO0pwE+r3vmFXJwc65vWMhlfjhbbMm7qZafQRDEFv9s+tgzMRE2z2epbTo/K52uAkUYw5hgMy2jn
BZqKcblCO5G4Q/bAk4b4AW2xL6LU06xN96GpW0r/MWedjdF3VpzK77VpOuiiuguU0OoykZIIs7pa
83Js8IzL5Gzn95LVxwWtmoFjXVtOAN+pyxIQ9CrGOjCrYsZgHtJmGcj1Nv7l57qT1o1LuuOsEzsk
89Wo464gwVs6IbBNZI4hbJyeb9KZy88MRB1YJ8AhU2GywhBd/Nw644ZZfxPBbARYDBGj1FCwKzG/
UE9pgeZ1UM9YNe+W3TCwb5IYfzoEcxH1ErBzUiDSVsdLPHmPR6DWhBHsXn9RC/4mjfGo5miUvZxC
Wi5VlzFei8rDrI77oeXRfnAWkMUe+O0yv2GBBGICrDsigO0H2S6R0CCG+8cndK0SOxo5nrtUGVpY
QzxW+8SElMnchal26NCBJUgV7wLcsj5FBCYWVG8KRmAytj+DN1DKKkBEhQa4BrPzuvR3BjqoIAJN
S3plxMdcfJbBNjUngxcVr4O+DFvigjsWx8q6ivVnMIcA6S+8ygN8Ru9iQkYFuzmg/OYIIFqz9R81
MozFX7xL0IP9pTlzKKI+qTo0AUJzeBzH/6066Kig4j2iXIVmdnDPy0ufTiIEr8FaInM4NDUdEm2E
RNWTaltH+tseZ1t/ChyTajqVu6W1AlMHU5rVViBRwUD6Comkiz/udGM+hDk3AJYMSjgRqF68+NOh
9+/F6KoFzuu8LW9dcWuF2admKlai0qO72ZM9yTV+JId+l9DpfbIDVHJ9Z3riLfFW3eGbRCYU0cFw
loAFGpFCE94UsKNCVdD33iMxH1gSegpDEuKxhhEeqFAqOWb4hA9KL4KCD4REYb73ya+64xCoLNt6
xrbZx2jp+1kw91iFrO9wdvoLKZSdUk4p/ngj4ZEE+Z6z8Buh5rdlYOIY8LEkEnpo4K/eM2DBiBVd
pK5vNy5Y6n53jTPZS+GQt/pbXnJl3woT0YAFUs8KDWY11O6sPpqRD3THVSOmPLviqcc4LXBDhwCd
YUUHKlybFqElpiPd+vb75Gq/p/vIzmn/cn5JN0Tq4oJHBiQcjTMsA4xZZOZs5HLlReLrOERWQn6o
Pscl8WQw69f7ceAHi4xMuO+KzErnN4PXA7EcbcYYwTyAIEeBbwNlOrN0oU/iUEuVCj6o3Uu7BXZM
XDQ5cSzwtAMUpfm1HMah97kmhnkIOdI18RTZnl0VXbzVY9ta9c581b3kRkMLaHQdYRIkSGR3f75d
COZUPPqlhQGBURN11VoIm7n05hTdtOC/TFrB7vyH81I2oh19LYVRspYlrQtLsfTMGCWisKoeEWDN
oGk1bzojewhrmWf6W3fIN5HMrZWWqZgHPUTm8F8vrS2583W+9LEcso/EASof1QhcIwv4WT6KrmjX
f5Oj/PYJzDU2+0U7qR3WVlSTSyVX91M58h5iG2GJTtBqAHYWcD2djCETa3AKjKkEGS0Yt8EGJCU8
Bq0tQOk3GcyrUkhbcGbJkKF62V3fo/nNzomH7iqTRvvljmoTC9RSYvlceryq6oar/CabcdD9MHZj
kSullwTxR6cne+RI7VlNrwZA1M4bKW8pGa/SNWVo1DJEmVUDWtjc6sRf5yVs+a31ZjGHDfwB3eQ3
kCDO14b5W/Uvl+l4/5sM5qgJPmn9vMZmSROu6lkqZ1xrPnJQ8mifl7RV28PeLBNdQeEJXsbFha4e
5piaNhnoSCk9vFdmd3IUuwAa5GflmQ6acQ5A3YQTOtd5JrG9T/+IZVNrZVIGHQFNj9eB7NYI3nqT
Nxdiq5yhk4U5DQNHMEuH5ZFPfQBmY3/RLPDavLJE9IIU/XUFeuoGuTYje2mlG7W4yxphF86FRfKC
s7ibdv/1BexDqsxGPWjBGedVLYgAcmR7g3dheFTLivOo37yAVrqyDymhHuZJmdTSq23fS1/Ex9Qe
LxJneo2cfte4Mz0SjN72ai9ykQQ5b0KbW7nSkvEs5ohJY+oILec0fygJ2lDLmZPn24qt13vJdqmV
9ZCRYYCM8GheyxTtcDSEs3rBkO/b/q7+SB//ArD4TeKi9epcVA0orYNMg+WX0VM5kWeh0pzzC7fV
eIKBJTKCh6U5+mSU4DxPvUp6owQgutyDv9nrLe1SOQBo5wR26J2XtuW3AK1AVybaTVHTZu5SrSZB
VRlh5Y1T5xVmfptX8kGYwvfzYjbif+Rcv8Qw96URxoMYTQLcY5EPo11EsmYrZuF7vqHmtjoFWWt1
xgy++LaZOSqesjIsEMmVcMaZyeqYlRMGJnqzNHqpdBfrz8V0IHNolyC2CpSbqGysjPDilK0ToBvo
qxNl0IyAPOa7rWigP24xq7Xy4vJFHwMLo0Y5Z2xz81YSmAvB7BJtKpW48sQaI7rGjAqiiimXPLwp
TxHGRsrA9Kc5gCIGItdsvsn+eHjmskErPRjrmLKQkDqCHlqi3xZFusNwusDKquylUyT3vCVued+1
LMYYajWeVVNKKq8xJ1R7BRDfoVjkz1bX//qfJLFDx/wi1+J82X+x/NCmwOpzydbbgg5aujsvafO6
XinFTh8DaW5OciOqvOm2c7RnpFXCBWcY04y26J4BizvmS1pR8jfozfXO6YyXRynH76sAO1dKqhOO
H4oAqGrJQ6guBsY+2NbqMZGinilTFqiQUg/oD+mqfkR2qHTKzti34eCCmoizdRyL15f/V25+SsI6
mMPl6MYIc+bEmYWP81vGObo64xxAFaFlkQIzbNWPGGMUprmipcYj9OYYu844iKntax9EsfDu7XMK
dHGYHOYELq/7fV6bTfcOQhaTyID8nHDD+mTC8xMzFrwIBV8QfU3dXlnorfv7KckthZdh394exJ+4
JDfYEI0B485kY3FItWBGlt6MqkWiRI44/pUnh7FucVYwLmKEHFz6u1gr94nyF82DOEBfqjCmjbms
/mwSiKiHyu6lt8K/NoEtIKbknN+ibVP4EsSYtBSkPSj8sEXJUD2DDdojRoRs3HSsB95lv2HbaONS
QQFngDPtBJ9XxKTFy7XGY0EoaKZfTZNCCXAG5xXiSWEUyoxGHiSxxdSV3EeqfnAjE+Q8csrhW9jw
Pd+UYQ6qlEyYl4dBG16D2QWD31BpABJejqgv3vQ6D/u33D6MpwPjgiapmJ+kkZP5w3JUTFnfd5Wn
GHPrdWBf3Pdwr6MFFqDmYmpyYouojhwSP1EuiqEIVM6bYWtVQSqhYCAISAdOiHkGPyBRXJJPk0fn
YkJBUUdjwptayBPD3PhzY6KWAsY3r+rB3SfmQ2pFXfqrr4u381ayFU0bCuYLYPAUwEFAjH535dIA
EqA213FDvbeFVVzlbqRa6n30a3KBZ+OirjZcxjdxjMctSJ5jjhAUU0JPDX5h+ArH7DcFaCBNkjCh
FSzOjMPozDI2zFmrPEFpQVz0ESg8rp0ti0e8+o8E5mD5cRihkA0JCprcI1SDqxQzpGwtFm3DuONs
z6YhrIQx29NFiVml82IIGHPzJqM+klymF+Q+3/VOfpcfai/19IfzQnkymT3yJSnIBFCaeOF4Ebez
N00SVQSJA4zbcLjGehmZqNkwE2MCeBmvjjGP92A7me1c9zNb9TFlMZgijSOPpxVzpESj1wVfhTzM
l7kzg+zSmFMHJXveo3u59FgXtdaLCaAJkE8THpLw7siWeJLdeMklKS3dkxzyhAQzx9631dIWRsxl
fgELtw6SDCMfOpzfSemtsEcPWC5QdKN7521i208gywpOJLAma+x05agrTbmdfWzXu4ia407aCbQO
LDTJdvv20r+SOPfKpl4recsyr0JM3F1+KY+Q15qPmBU1Tq+YO/U/6sT4ijBOZKkC17BXOJ0zOQRv
gtAdbrK94oCM939UiHEb6kBEkKVCGNJadJZnkAEOjj/9PK/TpvtbLduyrKtl68rZiNQBUtTxLSwP
IuHcF7xtYXxD1BZoUxdMhJZJ+BBO+WHSkv0wq5xTtOljdaAcEC4vSVbmEAkzKdHDGdTA+Ne2Wu4m
jO7yP8iQOiKvELq9Yv+IYgvQSTeNCtjnUAMZb2s1o5iBxIkZeBKYgvOgdabaBwKOaFYDhpK4g1Hb
57ddZr0pziXAUwbYtUBqqmosS4DaZtFcJiLBIE5w4sqOcl0fQYqbjDahM9pBK1u77Y6YJAxy1cRD
p9Lv9kd6p7zVt3waypO8KvMxLH2AT1I/7nOZuN3Bv+yQIM9/gS7AlXaqYgVe7Qy24DU3ptd7iW3u
hYfza3Hy2mfFM+udSEFsVhXEj8/hjezkbuzWu3lnopdxsCM04N2a+z9NfLIyGXeldkba1qVEXLEB
ZKr8KHqO+5DZNyQrgXFWwRCA6UvADjeO76lO5fV27wL7sritpW7/OF6Ydwv3puDJVu2NnnKQHEyM
o+a+Ei3etXNSZGQ/ZzH6laNJhlIdEQYRl7yKFLcc+kXVvX9D9nhqWrNzDJzyiYDaqbCnC1+kk4eM
FWefl31c37TsJzC+LpHGMg0nfMLCICwd0+t2l+2JK1/wqaRYt8eKYtxeWbZRVyzapnNOk/a1rN1p
ljgKcc4wi4WMMr9Q9W4mbh1Kl8n0FlYw2FTYCemP8yvHOiRWGyYUmtuhkfsAB0RJ0NyrHceAdwTZ
dxorgfHfVY0JomEGY5XejUN1kOwKdysml9HRCa8wpxH0AktpX3jpLrigLc5B+fROK8skvSSTtv00
C8ltUdnJ3eCV2MVRuSudheoo3k07kJwdJV5Nh6M1G4vlhoKaI4FkcVKOQtzRGq12/eDfNWKMyaKp
E/nJrghE+/x2niCamNX+PKsrjessL9puwmovA6z0fesaB8ywcur/tBpejlR0Uyd0Qk5EfVIrZOUy
LmnokUAbFejrvxrefEztpWccRfLn5eUItgzOPcpz7DLjc9QI0xSkFnoOaLwFr5kXok+9uFxolrTf
Cwzufz74LBZmKgnmtg44k2P5Ms93pfoyEF7zvXjej33e7avtKwoDOzhgGfNj1FiKHRzyXXiXvPDr
xydw688dMxYCbky5RjDPnEthTEfQc+Lkm/fpDVrHgJu+GrzxKccNAiYVr36TMDzxJt51N4k97AzH
3J23VTawYz6ArWBPTRb1YgVd51KhXZagPbV0o/k4YjqeysFK8bRluaLbpDBioDeWKxMdiOBN3mVX
IYgGxp8CzX+D4Y0mBYgAZSDdpoaWwLhTZf+/6cvEBVVednMGULk7RPc5+LlAu0/V9jKTsbwlF5aw
6fq+tpdNflRtL4RSCGnkUvWEd/mHdhE4gVccF36cpX2ve0h3tSfYFWept13BSjJzNEkTFyMAxMvR
7G3FDWn3GFwiEKAoVl2b3D4ZnqLM1a/nQ2n0iUJcIU2PSaA4fjnuJB/TIMbc0sLe0aL5/vxOnryA
WdNlYgA9agQkHz9VHNFBLlmxa+xVu9r38HU8u9n2dasFZdIjZgVUbLv41gWEl1/H12OBPRwpogOq
fRKdGHTgQS9OmhVZHZd1X7kiMEYBULVEBrWdPiy07ojarcWr107oRmhSbPb/vbn3PBPafjWsNGZ8
05gIxZzN0DjcqweULTA3HEElPNO+dIBz90qns2dnCK3FL/HJMzieiSxeeqW6QsagLRYvHIc/M7O1
FLBnd9eFkVhmw2Vk3Az1vnRlsylyONUYyQBhvYtx406DN1rihZ9kZ90xdwJwWIk7HqR7+9Agdy2D
2xqN+YxJGV03FFqtIiibx8s5Ew+T0DpiVrtK2R4zTXVEJGXPH5ptPb9EMvY0KYIAFnQNVlwEmPew
V4JjPQl4IN2dl/Mv/udLEGM8wyRGRbu4enO3QB1LF93mFOMJn0U498jmPfc23wOYIvHfpTyJMU3S
zWkCvXJFwrDxoxQ9EQzZ4yi1XA4nD5yVFOYhK8u+IfUzNiw/lg/Fwd937mTXoK9aoJvhI0fa5nNq
JY25qtD+g1pGBJ00Sz60+4VJJbjUvOVBxYP+niCT/uNnvtaPiRzNbv7ve2qgGFKpITWAFMUAJqds
jw1zu11+ycPO/YtH/ZLJXFFRrhQTiDuXrET4IB0x2gwaGna0zy+U2vo/0q6suW1j6f4iVGFfXrGS
FEmJ2u0XlGxL2Pcdv/47w3u/CB4hmFynUnlIXOVmD3qbnu5zRFt+Cez/telH60nlqbwzGiXjEE+j
VLb0EKN0EvYLeJ1lKeS8tiyFyk1pzCtR1kCO7BVn2SoOmPS6Fff5c33GrMN37RfDVhihRKRCCaAu
A5AyEPs/6shP8iH81t4JZvaE88Rto9uDGXv8DugfJnLTl008+kjpkIJh6yQkFWTy3D33D+MNyYp9
ZbVANFHvGXoSm9g6VyqscGo2CDE5V8WM3uSP6h5e4WoOpnBAEXbAztG/NlO6HznNsjbxHfmU30dX
cDmzdAHK9wRcfjN9mx31hg1Vs64l4cWRecNQ6DfAsjAiQW/wNQujNDnsYgTMq/F6wPwUQRloWWpc
1bco2MT2XlH2Y/IQT4+Mj8WSQRllM6fjEPZQIz722JYFMTVBw+3cwQZIm1e4pcVe2F51BID+gjBL
EkAHQBmIaGQcV8u4kvo1aH60lypSHGC3hEHgDAMY4QeRcQleVfJTID0dO4Bwt2oaHGRTt5op881z
W4EufRpj1h7/uqctRFHpRy2VNgVNF3Fy36tvAV8EGwT6/Z3ILE1W64SFKCr3DFXQ6WA/Q92ZTlYI
OJqJS8zWv1FHbcewktU0txBFpR4+0PisqhE/ZE8/8KfYTWAizb57YDcPiMF9iR4LUcTvFiXlGOJ1
3e/hyrp8E2KMchasmkc9CfIALWVNvxNL2xJGpRpd9CsOEhAXhcDOdP5DDJvRGrj2fYj4XdOhHSU3
+mugYT+ecaSr2WehJ+XcU5QNBThTVLf6CO7bvYSnQc1RLv6tZJG7ESuTr4arhTjKz/V0yJKQtLtA
AOFgv9fmtfdtjdbvIgsRVJIJDV9rRxCSudKt7wGrxU5O4iHZCbxZI9+oQPYBXIKZN6buhk5qNayP
uV4gLX4AHVeAkj1lxCGwiIcOP7r9N/JdZXe27PI7Y184CuN9Ydt8sL/2u61qWhCJcgrz0cvZbBvA
0vC3nPokiD8GDTvn0LwQmBhY24aj0YQmgqbMLRZPIPSkeuUjsNBs5axcyHaSCug+luGsvqGAUksB
iwqP2SB6mrsAfWMolyio/ZN+mF0fDcTytjhLmP3c5bcEOVC48rQpXnlGvvAU9DEnu/XiwBRvjG+s
Zci1+LD8OZSV6U0v8GOrIsCGT4PvW5wMdj5N8lLwxNXDftum17wGI+ygkgaZtfBlq29Oy37WsXrp
JnHuNtozmuR/kJpEDLahgYhRxy9c2bkvSIEPKiy30gbRSfhat/Je09xkygZnW5nV3LSURYVWP/OV
yh819BGLeTSVWbvUWXRXybw9N70TVIatG+NJCyS3lUTgsmKLZfsXiGu2u/wFVLztozgu2ggfbzoI
mK2zZ2XHlQDZa7A9kpywSqya4mvwTdfNdDQF2cRkcxYDK9rsHuLvrKv96scVVEykgbINfMpUuIhT
vpWDEUevc53T6cVBq/zztsKr9yfw7IDfHS/ymkA3FwHzX8pRX2muEmBVkzTAsPMEDonYkU3uhLnm
/6C5aazp5lXdFnKpT11K/ewLGlg4xlivLb7wn3RhGlyGdmuFHHYIFRDZgnRdod9usqIogm6AQaX7
et+YjQdavYO2C1EetA7nFTbAmrBq3z6xwM9Wc81SMlX7zHUtzGVsoBf06l/KfbRTdvUxvsscf4/N
Foe7+K7mac/5WT7GB1bXbbWrScipVZgOEhr9wBEns4SJzQAcJ3GGq2lQHAwxc/o53PGtekqN4KNP
1O/D1OVWCMwTE+us36cs/bF9/MRZ6OIFaJE81o0xxYRBxN+zD5+kSTeO+BUin2MR4GLEqmkkjCY1
SwhVpuggVfOrGEJisH+2jWhK2EVsWEBEq68OS12o8iQIW5xyDTE1XuOCt/YogjUqAAgvMA6+NTYP
ixqt4I4ASOSnrmXyYq35y1I+lVWSSq8G2Yf8DMNZ4bwvW9aMJesgqWijtl05xAMkVGCI9EUPM0Bm
Fw32tk0w9KD3Q5IwLGKfSOnbSjhMMmaK5aDR/51R0KshoxYXYZ+EsLz4IEbYQqliQNKzYudaslh8
E3oPJNUqOZbzCKa3J0BO0k3ijQceE7YEy8O3WBTOa4XFUhz5OYuLh5BGUV/IUErKhMHpyuLEy52X
KtlD26v3Q9AwxrUYBkHvg8Cfs1wFrJyLGUGALz9knQKOF8Zz81qFulSKihGApilmOYnJGRJYgsTD
Zotbe//rshXpLy3FUFFCqcO+nVWcXav/Crnz2KOB1oSmYrxvmzcrTmhUnKh4fpjCEYK4Xbn3LTyF
Ppb7fh8CFpJzyPZph/VTeS+RCtT6B4001kej4gSYXbXIT2GTrV09G6CVITMa8hU/e3LDnfqSM6GJ
ydlthHmNChx52BacNEHlLATWPJaWwr0WlJM3dbXogJBVYmV1kjtpgYpkEIAAMFx+ASMOfUnISsCz
wmZ6WwAFRPsinVsnvRd3vsPC/1jNpUtpVCbHyGqvKfgHrYVglzjBhSA+PPOAeubN9IlnwbSuXmdU
EFBCM2TwL6/53TCD+iEskGle0337s7d5Z97HQJ/F9oU9vePaCCIbBVM3BJe8tkS3cIsj56VOGViG
zbpdrdnT4tfQT/tt0ueSVOHXVJF4EPLR1ThJMNOwYNxUV+/GS0FUX0rrR30Mp4x8VPFjOGNoFwoP
bnUcnX9GJMiIPF/YLppMl5oKkad3g13u9jvJk93MZQGSrNoP4ARADi+DQ+wLP3kwpHJcJoAPU4BR
HtwMYNAEcdaJ81D27lh15xWOhvaNpTTKWkPVmLoEfD1u66aiOSlmcF85qhfuVSAxic7wPB41PKMl
T2jlw4LKs/wqu6JZHTUc9gCgoF6zyUgpm/56NX0tzoFKX+kMhDMVu66uH2Q3o2jcDEH4kI+42Wia
U87RnxQaC3GkEFlkS72RkhTTBJpbFhxvCn0UWko6Wtvhfs07lqdN/nwhJJ9FORcDfFugVHi+fI9h
EHvSL9tCVp9Bl1Ko5NWFkpYEIVyjccAFQ64x5AJDCFKKuw7bKsxBjNUibXF2VBIzQJ6lqT5cowJt
t6kJ8UHN+qdtrVhHRyWqtBJGgxMgIxqBAhT+yoIA2LJMwg7S4dryByo5Nb4iKDxRZXTVQwkvJy8H
4Ahl03SstaAXX4mej554fVRmAZk3P9Z7wSRoEynaBdOR3VhnfJ9rH2Vhdlky530cX207vY2y8Eeh
Sc6/+jzXqLYQ4fNjWbQ8RGjo2SvTL71ssICy/3dCqJBQcJWo9Co+Tpi3uRkWlZV26TlSjD+5Dnza
8zX3LJQJ/NRPax3KyOV71d12/pOQMPLXajYRDDQZZAHVAE2ULA6FmADY5z9VAkjN/2Edux5E/xJD
X58k1fB7I4SYqu46M59bwRz47BI3gR3NvGgVOpOqcFUkQJmxoAndwM38e4yTY3UCN2RPNMOwnRPe
zuqB00x+sLJ3/zi58S6+xImDTa+630u/ti1ktT8FEnVJAnk7tqHoFYhCBYTGoM6kniV3rMbKnsgA
UYtsPaCCLkLTsIsXhtA1V14IpV15VoomVIDUfJ17I/Bl4YO/M9AuYi8QrbnyUhRd9iRyL8Uh9AvS
9E7qudSUB50RalcTCDhLDMKrbYBHnYrnNUqdKsNOjite/EuwI0854j46NiAswkSSb0332we4FtuX
8qjYzrVBE4L0C36th89Y+DfshsPz3xh3fxBAMPuhY+xJ1eQvS9dgLeeGNpdRw8ki2rEd6B0PIugo
ttVZu+AspZBvuAgfCh/LYz1BSuQ/9CXQWPXzCNQkSWPhuK+d27IGpoq3ZIwMDj8f36kL3M6oAc7E
e0rL6rOzxFBhd8x7feBhEG49TJYRYhW56q0UWBnbx7Y6d7hUhzo3rFvnE1DpUfk+1CLWl5Rd+kCq
+g5wLeawJ3sDgQXOnP8Zj5Lc9peCyQEsPphY+3VWVxA8zfqhG17qJjbToMLzy7dtFVknSVVmUz3V
tRHhdsQLitPguUnkvChlrZCwpFDu24+Z1uCxA42fWbJl8H9rSnQT6O/buqxeVJanRnlt1+W1Vmr/
LTOLe0Q9NCrkWwNXywBbr862uDWnWkqj0kqaRXI3ZCidxe6eDwNzr4+GyXGM/MGQ8mX+cwbYUTtD
JzHNXb0XraB4mBTNK8SUoc9qploopFKRPFWlbFIn2MJgiYfoProB/qpFthiaY7MPsBcTMNeE15LH
UiQVLwJeKJoigp03WmzlY+xIKmsdhCWCihW5Nqh+U0IEV8cAbtPCyZz4lHGNYkUKlYoUMYhzW1Em
podFhTftZ3Oezvxp3qm2UlrxGfdy2zjIu2pfYwnuT57ZlqdI3G8RLQKAasRiCuEhuqu2yA291ei1
t23uTPOgQoUeGC1A4ci3cgTXwBUco9eVqd6RlyjMfu6i24Y31T9pUS91o0KHP6mKlCJ+uCGoxJ+D
XWgJL0ZjDmhEVo+VGz0wn56I39IXrqVEKoo0moL36BRu0GOVh3faY3MPcoPZzC6ZV9naIant5hjv
6ovYmkNrsojKyMfaEk+FlaGpE4mfcczgcHzBxfmoGQaYnotiz/iexLc2BNGVeN+EudzFONl4Xz5m
DiEQ8W+F68BiYCv2tjTymbaEUbEl6MW8A40NhLUScK3gg9J7F34vhOMYRyxnJC69JYyKKpghH0Vf
gbDkObyLsGPb7nx3PszYUmi9wGV9sdVX/4XFaFSIqZqoUbCEgSt6yb3kmpdPdqXzpiif+6Ez8Qyx
k5XD1BIMUwZRBetYqbCTzxnIhxrYajvfhCi3+uakiJLZihcOGHnbn/B6adg6VirMtKWkDo2KhMfH
mS1E140WCzA+JibyrHLSLK37CZ5tO+5Z9d7qVMPyhKnYEzetyg0NTlj20swqwW6yB/k7hvdzu7kS
m0VW74Bpp7pTKiAIh059Xx7602CyZmMY2YR+HUmiiJMLUpgVwve4uFPHZ8YhM9xfo6JPm6gh8Loh
oHEGp79LLh3arYblPwx2vGtuSywTRj+2ZZK/cuu7UhFnNjQtLWd8VyFM92o5mUN0NqaHxL/tjNaR
C9YDAeMM6b51rIRiHGTEPXP9WxjJTh+VDJUYMVynwo1RFvrMifCLeF+cOy/xOrc8Y2CKkRMZH0un
As0QxEpW9Ti5OsamZ5rvAHAmmiArdba/EOvEqABTpnkvlRzkyNzLYBSmLLBeSVgSyJ8vSojRr+eh
byCB09XI5IwOW1w9C1qT5cb0RPeIRUBAY18rzB58vKJTH8mSheEYN/9hyB3xGoQKycrP4U0JFCHD
nhif7Noq+GrtMp6lBFUBMA0JqQtNgyDzJ4kvST9mdiXZwRqbHdstsl/yOLi8Ox6afYuHDZat/E39
pIs66EoMRdEpwREgMooKE+eu6AEf2fhJNOcscAl6VWelb4JDCsOM0Thcvz58CqXCCXBu0QTVIRQ8
uXaCWlTzcZOM+GOlffyJjX5KoqKIzs9FozWYw+IzEbxIKNGAabEtgqEMPWRu1HJRNA2U4eoc3An5
YMZDaHOz+FoEQuduC1v3iL/0oVGYk9HnSrGAPqUWvcjG+KgNSc1Q6G9S6qcQOoBg1DaVIgjhmsLV
0Z8RT3yLsabQlqTYGou90t63HAuigqUaFU6AZJorjQCpkQ+Y/yQETNKEg9w+v/Ws8qkaFVGKeVKF
mCOliT7dTWn5PM2cHciYHevy81Rwqp2nrAGT9Xj8KZP8+dK3OXUcQzILWMyaYXFd/1AY/nHs/D9Z
tFOFT0HEUheC4gLl3hjDEuOyxxxElgIco7zMUfq2fYjreexTDhUzBLHOq3GAHKPTJFfp+RfMWh66
EJu9g7LTM3B9i3O1b3WRYf1/85r9KZkKHPrkF5oQ4CilW8GdIoswNJAJMe4yPoc7LC9iF3RbV5ZV
UgFkMspuFGIYjF6FJwLvq8XM4E/y/tfg//9aqfQ4eVVGkz//Jwb7Xokd3h63AglzEJHNuhWsBiuk
F2CdglEZpJC/m8iQ5KByjTAfqomY7Khqc2zfeHTHAxZe2OqkprqQRHlaK6vofIU1KRnjR/ENJCyA
EOguhO8XuNKv2PL7pWALbXjJfrAfxdcNZSGd8jklTPhKVWAogxWdpdltf0UYKtSwbqd1R0wIgROK
5X3E6r98xYVIyvuUSYlG+ermoNqu+Z+l8s3Xj1L7FlWs4fH1rL2QRXmgLMSBkKOriOGHwSGDLCW2
JcHwRWCbJru7GxIrZ+Izr753LD8p5X2hpEcgasWhYs0e+HlWCn5P0nbme/MKlmWxgJNWA81CTcr5
whIPsKMEgfwh2gHWdje55GWF5eMMMXQ3U4k0IE+3EBPv9YP00u6AAXETH1gwBQzfozuZ/qBok4Fm
sCvUgxnw6GKKuZlF5xiTlH8QtD7PTaUSuJ76/03gRlemJihLdygwn7dlrGa1hQwqkgiBJhS6Am3K
+aaTQHupHdL227+TQcWQuR35OA0QrSJ9OOJl5dY3Zqfg5d22mPVWyUIXKloMutBIBTFsAo4lWqEV
XSKPgFAmt8yCe21yYuFEKhUmmoz31aLDufEHzDTcEpse9iCTYXexWZKoIJHHmaREJE0DW8kGOWX4
S377K2F6w+PoFFZwmW31IFv4KXZktjfA/a9M2RHMGch3NebpBx9rW/NTdhvExMlP6Sl0WGfCMiUq
rmRDmStZiOOv6tJVIvFF6jKnqDmGNbH8j4ommR4rQUtyQoRHiyp4kEUMRuQ3EwiKt+2JEU/oHia4
dUIjamG2VzgSN/EkDzhzO+YI3Grd8Gm29Dh2JmVcKM1XU+r3zSV0exPER/vxKbdYHSbGJ6JnsgO8
OWLnASoZza7QahDcPmAbgnFu6xePhUJUTMkHeZL6gkTI7DHhI1c2JrOc33XxLkvOvPzRtrkt+Azv
Z30tKshkfdpj8uca/fHSiK9VO82ePVzEKA9okH4hSMou4kmM6VVb7IvznJT7tpVzc1amXeSD0HXb
Cr/wcV2faxenSUUagKYXoqwTidZo14/jr/pX7s477dzYwR24cad9HVh+wOxGsqoTuh3ptwMwsn0E
HpR+d9OH+KwcxdFKLpjUxkZHiLcoHi1vljusHrCEFUGDl2Tjy75iadTBFKYYqOkH/TjNompmQana
Q5j95LTuTqvip+0DXheogxPc0DE0TTMGzX03aS3J5zChUyF1nq+iya0MhzBTDllTMsLXundIn/Io
Qy2LAURBGeSVflc4kjCNgIjRYpMH9rnFT91gGZUi3HB9UIKWM2ostHxYcWC9sJYxb4vfAQAEeoBN
DCpR0sE6BaMqj8qD8Dr3QGGL3czSjxVaLODjYZIfrhvUQigVF/RMqOYgwKflPe5Bx7xUXTnZk4oN
3+RO3U179Yd2x6o9V7/uQiZ12nPZtVJfQVHDV4BmJxxj0G/WeWcPRv0CcOnLvzMmqgTpBCEtOqVF
sk6yV7yC3Zaaf+r1ebSapPmeyul+Wx75+V9uK3+ppxtE/WWvIK8AOWkMuNdGvjNobw0ToZMlgcrq
mg/0hSCe4I/inYAOS+y//zsVSGBfqNAY+Rz2Jb4QMMRtLCtapeFsS1hNDX8dEhz9dwlSVs9aAS/H
xUByO49MuVZIDSyEn+2TMujNbqkYgjER8S2ANwWSaMEGOCYjGTCsmaduBOrYTGGOdo1b9XJj9nx2
jtImt4Khc+u5cPg6ZAhk6US5LB+rdScN0Cn0E/S7Ji+VMFm5/XmIBf29DSMe/f556hbkAnVLRih7
8hidZG6iTede0B80o7QiQTyo7R89eixMgvJTPkl8KUhgdICH8W1dDVIrmGaGc5K/ZEsxKnMn8RTO
3YzDa+ausiK1cLmq6a1MLxmN+PUr/UIdKgxIk6r7VQULHw7zKy6/O9/m78aLcSI7G8NuZj3XsjSj
goIqzTzau5BXZIJThL9qaToU4uBtG8Zqpb/QiooMSY2Vfi7F+SV98QsDUbd+6AMTvVTNIFMZMYKZ
EakgERYdn4vE0rGIUpg14MZ2jRd50d64KBPQnQnSKuthjHGM1wvtIvTpeRlyyoBjrIbpMc4whC+J
P6qO+7F9juvPUp8HeU3MCzlgj6nnhCO6Pcwu/1y6Jvbt7v1H+SF9FqyDYhUPzQtrOJkROq517UJo
w8HYmxTK6cVkyuX3rmUsR7IEUEY/tLGfaCRx+EVZmkUr2f4UPTGOjvWJKEvX9RA49gG0mA7JmUNo
uhnei1O9q53RkUMT3LHqS/nOukqzVKMsv54KPx0FqIb5STyiKOk34PfsGKqR2P0lPCmgYODxagiG
Cyq2z5WhGwWZQ+6vqCDNCdFX3jdA98xcDrXngQVmvJq9FgKpQN8XXSThmQGVtsqbWZKYanqYR9FO
BtWMc8Z+7mrwWAgjH3ZhfqVUpzNwXUjwwGReMJlp1ZqxhoYnlzvbJ8kSRcX5Wm54PykFdCTmW1U5
C61vVvWtjzp6W85qHbNQiTJ4peOklBdwfmIWWlyO7WZfB+dvY0uip0UYQ31rWLw4LNUo89fitlX1
FKol/EnsH4UYHNpkCmZ431ZtPfwudKMsHjOUqVD50K1xlJ8T0ANiW7/rD73jm4GVH7g/m4L+FChT
8R7AEBrIViHQQAEVJrWj8j8T7qWrE0YWW0/OC0mk/7OwRCDNSXEA4mEMBfS2csTcplXgEaV0ir2+
K2WTlVXW50UXAqkqsaiEvAxqfDQRW43BjYIhtQHjov5dviPU58Vt/t5aQNW0/gGGL8NgZCqoRHyZ
yKN+VXZwhGNu699KF4DMp8bWTQmJJr7kzHDJCCwyHVjGsY3GFkKFHjVjZGbjqeof8gz9eX3ab1uq
uNquW5wuHVjq/3eJ4ZI9Y4D+nkA4RZ4sACdLy8xeM2sne5QAPi/uAL53QvEVx/b2j1ifRl/8CCrk
FE2dlhPRePLK/bwPDgBlPgLmH+MtbMA/pjQq8AxcqEUJB2nDIX9MdsHBsBrb/wnOjX8ibT0vGYoA
2CaoSN+jfF2bUyQtcl1TXGVXeBKQUgHOhdb3TtxhU4aF2Ps3wedTIuUwqqLPhVhBIoGBra546ZkV
vxgX3yzsxA5c4W77+13BQr/m3k+JlJuEk57WlYKyAuk9fswm08B1VHe6Q/XMmWhrkyV2R76TgSbO
vVfA9W3NNMWmocnDbdmFqESMduv3UB4URaVeJj6yZY3BJYAGYJ0sf21fq9SsdvEx3xsA5PRt9aja
pQOqQSy21U7kcAhi0n1jG158Q97sI7v+B5GayN76bZTD1UmgCx2H3zaJwUEagmMmyCynZtkc5U9Z
ZNSJJuF74IKRmr4HxXlPBC7jEf854zwIIHgk2N1r8GjgUlArAOLIYBnVn1Vln5ZB+VqaiOVcT/gl
sifhNSe91X9Fe9XM72NMnvpWxYLduzJIbB0vleL9BHgzQUBCiTW7pQ2yYLfxMisvHSMxp289Jujk
2BQ83i1sPHDdZQABHCzwAOr3rEFulhVSRUAQxJpQlfgpQVCDZu1Y4vB1gTH1zzCna392kY67ph7k
sYOQTEme9G48cXHMoLe4AtZunCl9sZMHrIjPJKDwh+C5eKtt8SB+KLeBalbnBBMM5eO1wNkDP9Uw
87N/Ox0xDOt2ojkf+mcCkcNG5mRFObrnKxlpOvSkxOpd4AB+aLtxpzjaabYQVs32FNyy6v2rmlvH
QEU5TSyBfGUQrzrVj5iUPdVO8VjYvPkPtFsvPP7ym6v2i886TmqWgFqT+E25BzMSltlHzAAASOxS
PRLwcGMfewMLznG98viUSsUmEV36/ziPCJQmJb1Ms+oUGmfr3UMuDIz6n3meVJRKwC9U89dqPFW/
p2NvD1MpmGMBNP027M1KxGtwh/5c1QynKIv2cT69bCcuEgy2vigVnSS/HpoogQ0NY2aWHOxZFe28
qXaddBsNL03ECk8sb6WiE54rk0whRptjmtFUGjBshRzjXP+mpPv8ilTcEeZ0KqcMQqLJIbPD8X4C
nP587DzOiazwjEvP43iYvfR5Ouo/hp3ASD/XJY6NY71OYS2MF9zBEwgtYbxJ/1T0R77bDcGhDI+t
tldHKw88NXc4wdEmTKc6jW4mmulPjj9aU35UtSc1wW1J/5jGH3PEm2PSYxXNjRMvkcwutIvKMfiP
VnDVl07bGelOJ2vxZq3tZ21XTzdTdhNwzoD/3zm14UqY/eO+Z/1eaG+K8UEajoNcIQxjHSv+WQpO
ZcgWJ5ZWk9/6ybFP3pXkRgLKTjBZnHpXoDaovUQ0lXeufwH3U159r7onef5h6IwbPvkqW4dG3aui
EkvPnI5D62Nw+gSvsnhOxt6cGwC0VQ9DeINVRmvb/NeHzJW/LIWmnUqm2h/8GLVIa/PWbCeOjjlh
3RTDXb8TgJao4ItgeXd0EvxL6L78e/Verq2ZNa68mipV0VCAbGqA24IyWZHL0zqNRDhieFEE8UYC
RMSUz962vqtH/CmFHoFIQeglzgGkhBipajwdbAwGJuf/qN21EEN9yTqI8Qk5XFjTsaqtWDCcoZVY
J7beBV1Ioar8cG4aP0+gzNyZra29Ega/zBP3cQgCr9lCixfEwgWw5lkjhaxTpNJgXWs9V05Qj2Bk
SVgYG1A8xgfWKa43GhYKUkW82HJ5bIxQkAAoy5ZyA/IFQjxHoLDUXVmxL06rSXchkUp/YzK2sxBC
YmfpXnpXHcimRXpLJhjJ3FV9Sn7iXsBwwtUctBBKZUFOA5efUOE4IyO3g2QOzXEyjg2oX8vMt2FL
ZljHH9uOsJqGFjKpvCf7qjgNxELHPj+M+V2qd4xu9np5thBBZbpCBVY01+Asa4QW3sFJPlSVyVk9
2C2lp/SkfGPWZ8Tiv0TQhUgqiBhq2XRDDZFkYpKwDkUYwvbRprl2Lv7dZ6M3s7g4NZqaRKy6Pckx
ur69YkUFIACFQ5n2jqz7rBMlfrWhHr2oleSxnATA0cWJ6p5kZwcE6xbdmRmgtvkFW/ucu20lV+TY
LYlUiGmwTc9JDSRqt9Wb7EyHGhh8hOso+K7doyDFGiNIGbh9szPsEJRHFVD4MY7HhItnZAedijhK
C0jHsMBZS+NLpGt2bhz9kFWOMnxCp8JN1hghmB+hLFfFeH8uGtVUVfV9+0gZsZPe6hriUuRbkoEM
8RhO75zMm3JyIyQqxgQmq86/BTqLbmJ9QufTLXQqwATyGEUNUYw/iBbgf3fyfnJVYKOzZp0ERiij
17ZkgUskmfhEyrtxZJij+KNJjBNeBY+i/GZ0B8Pg7FSPTN3/nkTlRys+llgU4uvW4rRxh5las8gF
hqOuXzMW+lORKDIaoc06/KoG1XB3jg7CecbuHGC/dwajhmMdABWBOuyHzoBVQg2nAfCvw3pBwZlT
cJeW9z3/HRB1jMYbidMbDkpveXFYaNEq8mmjMDar7CZtrXn80TffjfB523CJkWxJomoaDJEJQz9D
Uh/ke1Ua99PYoKsyRt/EkXvdlsU4RYMKO7LfCzkWX5GdgvlODQogGFbtXgc3hqmGim5WLTAwjYb1
0MAIAPTknBakfjES31T4xAvkMMc7m/+wrRrrGKkgk8vNoE4GjnGKQq+bYlvgs5tWGLDuHrvbolin
SBUzRhsHvk9EKdUlDI5tXJlJjek0Rd/3iW6Lw89teSzvN4jui1sfX4UprxETSY+qN9ocIo0WmNWh
8gysvFvBXjlITulFgNF+Ef+kC/bp4/Tg2KCMWs6Re/U43PH9TQa8CYZ25AHtiwNokqjyGuEMoIEL
+lKexwosBa5QgmFe7M89f88NnFn5rlEfghQMwReZyx63xa7f0AxJ11QF3G2g4/79UDFgkzUZMUqy
bNLgAk9K4eZJiK30xwxsew3lMBpeN2phc49+htdF8MN7rJmm9VnHxc+gXHKYejBAjDhfAmgy73kn
cZL36U7ydKCK5YckB2QQq42wmvUXMqmsH+liJCeSBAMWjvJwyoVLz7pzr7r8QgTljjr6C4GeEpdX
8gOmc92p6X9tf8H1a8xCBuWHWhlOIvZuccdGn3K2Gy84BF6PlShyiwHG3P5fyqPcEHR14eSTsQQA
eFu+h7m928yKLGzc2NOefU1brWgW6lFXCTEa8q4gLTSyVpCCTzXZC058YG1Dsb4UiXaL4JJlbRJ0
5LabKMm9oKSJFQAz2tk+O6a3Ufnb8Plw6HSEMFIqyM94zUIX6LV5E+z6Fj2pvX5ULuMlQjPEL8zu
Lr+IP9IT60K4fnX6PFI6q8+cUgAxC7+CvyRvoy3Z+UP40JrJMZxNCZNbgct6qVhvJixEUmEmrhWh
TSUcr/g9eJ6s+Nd0jhzjXn5U9/Mhf5sAqNE/cTYTsoj8vV+i6kIuFVfKaJDDiLzW5Eey4VRZhVXf
ZPtrdcqYKlxNvQtRVDgphS6tZEBfujnf32u+4JU9t+sBf2OhIcWi4V1/hlpIoyJLwJdB32Eow40+
8LaUPAs//Yt/IM+/wUk/qvvA6161S34jXML76QgeCS/0/DNzDJCc39b5UsGnyatSrgYoXb/mR8Lr
1e6Mp87mwIvEvqatVwALpanQw1XRzGVA+XezD+0nECseImx/5jfcWX2US1PySqQn+YcaW/FoGo/b
vrt+zVkIpwJRPldYZI/hNWRdrt1XHmlMCZhaYDWmGHnJoEJRZ1RJKxDAUKUtzU58GOtfMRN3gJVx
DSoU4eWlktUB6vQ/m4/wFyE9J+MYlnRQPhRvdMBxYbMAxVevE38d4RcGMaB8pi2w6vHAJfGN0wXF
WyfKXpV335R09kQ+ZYEVbR/lV/awuAxan7xU5OlRq196DTReOcsJ1kH2F2pRQUaKE9DIk1uZseMP
1W5Ac08GhlfHmcEBd5hdUZjv0cE4N4A0SYHNFlstGHPVe8nEr7pjtalYOlNxCGEhyGL0wQEh9Nbw
Nyp3CIodwxdWa/+FxlT0MSKx4SfyYBs9k03s1FUtH83MwppikMgrh3g3n8Cl6SYuyznWh2sWoqmI
MwLNJZliqJcn9V3KKY8dl9WWkFbPsSjaraCPZjApt/OIffQZw+pzWT8I+cy4iP9NQtNAGIGQTkZC
f68XNH9MsqEHkUN8NG6De/WgWoTuXbvPd5jOPA/H4toCYSEZrK+3GZ9yqRAYykY5xdipdsef3Yf0
UO5Ll1CYErITYGunb8ndcMtuya/b1KdUKvbFiZFFAdZ/XK15lf1nbrpthddtm1ozKUQETcZ0raAi
CPx+oLHU6/9H2nUsyY0r2y9iBL3Z0hbLtDeSNgxZek+C5uvfQWtGzYGowg29TWuhiEoCSCTSnpOt
IxaWd2jdAWKyl5V5AGrMMNbQeidOYH6etS/Xhf5hO/8NfwyR2c5+7gSwiuJFoXFHGdu5VwbVq/Cs
HVW/8nLXuDMekyMvE8DxwAyRWWxrlYPcxRA7OZNH+2XWQ/mMniWb4qOKJ/5cF1ci3f6Nf9uq8SSO
1Ocjfm86ieySt3JtdRJjT/26uMqL/MrN11FT82fvwGDxtmWZ6BOhDSo/y3+4IC45GG+hieJVAQ8u
ch994902vD3hm0Wmq5E2YC+llzK/IWHxTfZaJz7qd6H51Hk3jV15RoE/wBh5LP+fqsQ2sSAEm/Ri
wmJ/RtI5BvakA6UPJ6BxWn+ygV5mXjGeZw/ZNhVimnma9RArHOob7USxKRZUHTObchnz4vR9O/Dr
urzFopsNbvQRlLELhBUtgJ7j73ot2nE325xbydGbN2XeiFGHyOoI9dop7OcMnnk0AAfFqYdf+QYf
LHCs+X5Hw0ZxGGuOgboxqul7Fj3rweoCyfC5thu395pzepBOlNHV0mzQRnsS2t1A+MB91ng7yxgi
TOFV0zC8WQT5OL4sYB0GuOJBvtVtyan9srL5jarXQ2uDNbkLyVohVrBqWmjtscUdmqr4a9sPrX89
Hizmvyyh/QFs7DB2yr0p/TDI/XV12d+6X7/PsgoVwDif5wiI6mUy230/2mUEQ7qUznUx+7v1LoYJ
YZe4AmMRNS7iUfOVUxq8ef8nnibwVsM4kwaZkmLMDIiJkGuLW1eYVzuJuHBnVKF+t83vy2HcRKBL
S8ZcU7T7r9Y5OZsBrKYbhcDzHYAUDzwdCm5TOX9nQd7FMp5jp7ZiAnpHJAKko1nc1NFxXjj68Ie3
7l0Gc5sr5HHx5OKktMfyRnLR3OWVzvowO3U4PSEs5brcf3Aj3iUyt1dW005Rcqh49wEsSR04W2gG
s7zojW3ktgSgZKez1VPGn174Q/DxLppxJYAZD7zrHhsqgL1itHPYi7dGjVzyZyd9moIIoIqxp91Y
n0yEx2DfeZhOUkg8ZNG85TV2y9fr9+QPL9L7FzGuRi3LjaQU1JQd9WN7BMWBM4D+VQiGoOIms2Se
HjNxbBqPE2lj+I1JOP4wj6oHYB7AtE6B1aMrXHm40zxgNbkkWE41ysdgNguq++Zy4IHD/yEP+2vZ
LJ6SqSyqZAr4kNYTne6p8ctgsMuzFaDvP0h9XpjHsaosrlIzqOOoFTj3vvveTc+lxblFnH1l0ZRm
Perkifrjox4fV6VabUPMnFWaHy05DTkqwzF6OmOMUC8yMPqI+yMmjom8MuUzf1ZKezWc5oeIQq9H
AivUFzf6fF3yH1zG91Nj7JHVq5KatFgm+UCz58YJ3bA0h/48XmhWW7+d3PlFujTH/Na84cXRvDNk
DFU0iLJhECy76e8FUD8bJs/M8zaWMUydkmUiyCzhsFWVnY8XwEIL5cP1PeStgrVAkypqYoFVqJZX
1F/rlNc5wQu2dcaiQAurZKTmlbLPiY5gGydApzavYmh9as+Kp36pHOtsPdYcn56rHYxxWcWlViIa
5c8fKP3l4KPl8wkYtb7ltG73OcG/vbs6GBLz+YzdvHeMbSfUwXecdXRjjUf9mB8KYOOa4dc8RaVF
o9TAAW+9nJNkoZU6fU6XtIS2lN13U01ta/1wXVU4PhQLqFQJoti0aETFeDD1ONPL/5ZB/UOu9tet
ZoupYkqMfqCPImVeR4YkiA41OocQz3MsF+d+sbS2TWLqUUFriEYKzvNEjHpHbaUiUGqFV2/nORks
llI0yY0wJ9i83jMD6TELk2+Uv7O8qB+1S/ZifohOIj+Gp/7mFT/RYCxIhMlgGYkXOFO3Kzgf1wOQ
EuDOUK6d/2EsgaeBjC2ZerUjQAunjpS82BnS0jlS/DnxMNAWRqkdf02Ocmxf10ruRWPsy9wPYGIy
scbiHD/kB389WY58W4cf37A6T9z0Dw0Vru0pY1Y0M6EMJdAaOaDQp/OBHKmbQCP2/6ebwLYRTmj6
TIYISjMMHzCRLApPnL3bj9V/XTW2gaAT/31hiK/4/cPwmGH8Tn9aoSPDfZk7kXddIEdDWJx3EGTG
ilxiQet6V8cDULU4Rp9zpdlmQEGdtc7QYDvE3gR4MWytGfnl8lfT6ZtELl3nJseRq1I99sDz8sHL
G+ZHWkyifRbcHBy9MayubfOqjG4b8MWJIVI/0VOP0iNxy5uesv76mke+GE55Nmu7OOSPvO6K3ebO
rWBGyXWhaTBYDcGDnz1J5+U5Pc6H/nseNF75QOe5UPpFo5zkmKfqu2ITXzhquSvccTV0r7Nm8yFv
j/xmpy1lMLSW2mgQKSx17KrEtIXuwcrHs1V8LUfdT4xHrZI4U21vww1Xdv4t6bSRKwmVlo00MrEO
o6ebDg2wZzsNehAfxl7yxQjQOYxu1shRT7pPZ9h4k7p7z+125dS2b76grcmYIsODnHoUB5JqPMjN
FNt1rrukXR3QsTp9WzyDo4UTO+w+VVvBjD+/rqJpNjrO3rxQ3h6Kv2k5ZYvFC97o09fD/FJ955Fn
7IZgW7HMnRKlVSplAAQi3zx5ArGlU3zR4S1lp+FCAv5zxblbb1dgs79lIi+R2UKeNXS2HBsYuArM
9GssvkTrxFGnPbO0XRvzDgMgNCMxrVTognoP1tDBHqrU09vCv25fqT24prXMCzxDjihl9OjiD0oq
H+YWZSXgEA+xLQk32cDD1qPf/bs8hMYqKj+g2qPr3uxhXEyrbuS4JYN0M8SW24kBWlkFswqur2vv
3YCd+yWH2b94Sc04VfButIBinMZL2z9dF7AbLGwlMDu3DNrYDRUyd8IwxS8x6oZOJGsLxtDy2ImL
HCAk3Zq5Vts259LAmDbgC41Md2arll1rKEb80XUnbnIhzDMptbN0zl9INmPCbWgSN5ZqxWvrQr+9
/uG7CRskxHRZVFHrktjMxaQlSrpQ96f+MXmo6R5Nxc6dzhsKtAOBVpznk3AFUv9oc+ZEJYYc03iu
R6qEkn7EnvGgYi6+8JKcD/Cx56Js18eYQWLVSl3RMDt+MUD1QQEoBEd9GlHCcEFCdcttsNq3C+8b
ypg/k/REFmYIxOB3AcRIcqatR+iLPa4PnbcgGUXJKvm9cvsqKKnArlJF3TJN5s1FEaECkJRJNza7
Gx3iEjCZutIhDZQvoKzMHS3AdG9lC8fcTY7Tibvy3Rfn/QPY1jLgexdx1eIOuIpk94ud/xjOCqqb
zQnT8XSwqju0H0a/DkmQ/FUPHzD+FV1VNFXXfzPHBegsEh0wUOI43bcGeoCa6uv1u8KzIow3taoR
JmQwKOmvzdOgPI/kw/Xf341cN7rKUhWkppSLEsy7b0gA/g27DDCjyaeuPw0FcdfOa/SPzRo7HKn7
j8svhdWYh7NW0q6F00sZJtQjzb7BOxOgLo3XvVC2SfAmtvx7Se/d76b/XSpj+o0VZMUqDWhrb3Fo
3q29GA941zxwwz2Ph+tr3D+5d2GM/RfoZGYvQlhXld/hmxz6Snu5LmK3P217eOwLYBhqktNtBCjt
LeVUAjAI8IQSl9j1mebbC0BiF8D94D2iu42lW8mMXnZCnjVLBMlqsLRO/zBdstsMhIhembhtZs+O
aWtO7kuX5N5w9cs8Otahx0QXt0K821e2/RLGBJUSUbWGfokYLA6GqJ0MPbstoAF1uz/HgGrIb1VO
c/6uud3ce+ZoNbAlaGqKe9+grdUxEtkDufNFrQuUA5X4NrXUV85B70tUTVFU4E9a7ChHr+eTqoiQ
OLiST8Lhtn8GUS9NB9KARkmd8ja9HZ7/rgBvAL/6X8HMRdWmrFWiEm0cxjAejMb00E7srLy29V1z
IJuyoiuirChsbUGO8kRoLFoOz3Sk/ZF7ET7HcN+v7yI9lt+uP9wNQwZRDshZGE3pxxzdBEhPg2wp
A8yn2ruzTo6F2tR2JfA6kHevv6JJIkCSRGBXs1eTdFWEKBCZXKSPAOLuaDPPdO/umgInVpWBBg0q
yf96NUgVNFYMYnF/+KBhwr635zAF0NR6VAV/ctcXZGwdwDGtj9e3cbcV2NjIZdRfrAxTFRLcOOOx
XbxVAa/YrVgcLWL36FHVguxBJvbcOgYKK98GD6hIoJUz8oPs0+vIJ8zm7QOz1aZgGDNKAoiKosHr
pIciQeuEysMg2tee991mLJ7a6JpqLtSep5qjvuTm5/IpLv5qCn67uYySTiTpk8zCYiIMN8Alf1rd
LAP/7IxR4wqMADb4weoRkTxomFyuO0UX8dsVUSXLFCXL0E0Wc3KUBhmYp1ApNcgfLB9in8bvwo0K
DPA+zE5goLyrH4f7lAu1uu+ibyQzhqaNUiL2OSS3TX0RzE6G+qz3E7JjdpHVH0YViZReIZLTS+h0
XVa/t5q7pcHYwnXt3n9PNh/C3ColzYylWHFxi9ROV2D6x6jvmh9HxdaAiPkoBPnX3NUNTEFyJO9a
jI1g5lqpjWRNsYIdkJfSruLJWVQOY+x+vkLVVAnmT9JkFrpNGowWfdjwlgmqS2tYoWhMJ67M2xye
EFrou4A35rL7cG0kUpdsE3kVQKcYk9pCczAx3CQCMJcMNVbsSDilJW9I4Q/rM01NljD5oLGoG1Jq
dq1Bh2qiVDumlgB62kz72BqA9xC1GWCcAvFJNGY2oV3KvfZh6NsWkASKYUtDwnHd911rTQZXsyRZ
ElIl/107iZRlJgMsRmFO35TeuJHyyW009SASAxSbbWpHWR/ZxtL5TUY40/XKXs7f2Ehn7FWt56NW
0QuFZqvUOZinFL4XRboS761H0VGdarTrwPJmUJQHxW0e6IkdSXYbqgdgej5hYgWmelU4Sr5/RJvP
YuxbIiVdWtI2AgqjIDuK28525A726IJL71P+yKt90N/7zaJp4PsURV03dbYyFwHXP45ppX8oSzxQ
M6bgSVTF50mvE8cygFhka3rfv46VLHujoI0qb8VUxX/7AgSHlg4qB5qv+a8aaJParWbxFiN3oana
ypccjRpGILtGDteca8N37chGHnvlrKipNaAKIBca3U83aEj1OoDfAAsKY0i0iMZL+fMEKv9dYN/p
pMTYIUz39GnJv8VyzgkX99MMmyUxj8OQLsqKa42aIIjYLMqJBlCRxsV0eJcAmtgWkffwZADgxbKn
Q5dkp0ZzksCdyeGtlHkb1nUhUZbQo1wUe40v6KvmaMuuL7NZKfMIKEVsjgLNTqbIhlaVUw2DTVIe
hAJvHYxlUlQR4bdAL8U0+4ZhfVNWgzPJz1sIY37irjS6MoaIds7CrkztmaTuUD9cf615C2GsCUEB
3BTwovm4eb5aWnZLeDRTu3ALCOP/vb9su2e2thippfeJ4gMLdm/T7BKq++5y4NVP/iBLR5Qn4gUD
88t/r5KQCN2s1QKS7iLoNidgixUX0TiZBRhvR0fKfszdVzKU3lzxJhffop/fzdQv0Wwve5mbra5W
EK3cji+flPB0In4T6s6KZB5tpF8mBzgpKCOVYXFYTiY8IHdwZg+gtvypm/1zff8Yxmbm8Ty3NVxU
P4tUJxVXd+Exwezr57sExkrGDRFbs4UErb619GOC3HM5/riunfuPnf4uhLGMo0HaxID6oC2ktWc0
e9VO6ag2hQvtnMTmGeI/qI+l6gZysYphMPc6wUSL2FbUPk3TvbVmj0K+At5MkhwQXVykBSNKsph9
UMe8c61c9kDY8MpZ8u57q79/AnPvdUlAqS/BkjsA60hu6smTnQDV53X+Zok25ZE17hdXj2wSO3IJ
jA9wo7rXv4Gu8jdNRngvAl9App7gfy8R3tpGUmN8wpTVlaNFk693nTsW4overCDOFXlGe/+cNxIZ
qw0lLc28S0zMD+QP5WfatWJ43YJKoIJkJp/ekP7etRUy51yDWkGe29T0y/VWrry2uGtGyobKeXd3
78hmWcxZilEjT5EGkzCRZ71N7KUwbLNZvOvHtXvXN1IYm0cMAwO9MqTMxuSQWXH6bOSMSnNEsCZ8
0RZFU0aIyEn5qRS1g1zwSIw4R6IxFmtN9bbWVSgdEU3P0i9iHCi5XUlmcH239uPT9+3SGMOliklc
zzV0bXFGb1qdCQ30jV24ZdC64JokTt+7/SM/y7JvXDaCGWOm13kcaz0E09E1+TtqWg+GJ/qKR2qH
Z8k4V/i3+kAkW7o1Qxaglh1UN+2oRTuJCmglgrZrjs+1rx0g2EBeVRdB1/Zfe5F1IFlVa1hNZWn9
gnyTZ55Pvts0blAOj39E0E/YhMHiqE65RpuIzE9vdQdvOpiOVSAKAwtqbjffko9RQMuSlBDVEkNF
t+VH4q0ekHF9Xkj0B3NlGYZmgVQP4el/v6bLhVXsM/pMeOMLUqGKCzRTL30qCRolkOPhJun3d/hd
IKOzqZSI04IcqY9t9jG8bJuzxDnEfY15F8EcItEqVW2GCLZKXj8vserKYu6INTCPtDwkIq9FeFec
qYDgmz60MjtjlJVqhqojtnCS7vP1c1G/KOADLOrY7ouOYyB325HRNP2vMNZ85dECbpEEa1uLt/FN
8MZ+AZCq6NQwmKi0iG7jlA1a+eRP0keOueEslLVrRT5Wpdbg6JZjdld+bl+G2qattIK33nSd3dd2
+g3t6sF04lXteZIZpalmTehyGjdH0QIaTaN/WMTYscjomYl0yYSCN5S3a8I328yoUKcUVVwJWOoE
pHXjQ3lAmtXXzhnO1SeoSeS2hWphHopnI+jvsnst1F/jR/Ow9vCAeYmzfXO7+RrGZCiaGIkpJiPx
NaKTHorHNKjPkY029EB/4Bzy7v3cyGI8JnlSY7lTsfIsFBBdC5KzzEgOUbhJxZmeQKSUJ7bBzXXv
+hcbsYzbNK2IdEsLYmlVa0mdPkgea7RSUex+f4J7jCnECakS9/pyd13UjViqeBtjXCmCvi4adnY5
mkfpMJxyJEb4qLm7Xb7ba8u4T4piCh2IG+gJGnb1RPsiTEyWWoAuQhr7Tn7ljfLxFJjxpBTJWtB0
BzthyotfGF3Q5+OJqDcir/zLWxrbwdNly1SOFr2bzyswAfCAxE7ufI0KdFz8LPLwrMH+o/V+amyN
cCbKMuA5w3zQkbigXgAMAeDmBpSaZUpzC3IV57qa/GGROtoG0YukIWX+Xz1ZgXkjG3FmAh5/Pqd2
c0ujF9CczN7NZzSOuivH1u43cJrvAhmF6U2pIJoEr4d20rwRpHt6KJ0srzqVQXegkx+6L9viYTqg
+rDeVtw179/I9y9gNEhV+3puG2hQ2S6ndcy/rZF2MReZU4jYT+i9r/Tt/7dXUFjKTkJSBR1S+pE8
TugA6W7nA52ZzO86J3XrMx0IRePCDd//4e0z2yi7ttlUaT2kZ8AGX6TMldcp0I0Pc564PfkSVedU
foiL6lCsJaALBhfdKram3VnVp0oSfaKW4PNCJkg8dVLqzxFsYyWG17Vv3yT/Oom3NWx2yGrK2VoL
6EIitc4iJXacc9Rtv3tkcwjMezf3Mqx++ubQU+dzBUa6cakwRthC0VY04hVBB3qdyuEp+v7L/r42
5mlT1UgCOxJipVxZ3BloNWPzMGP6Ts21QMkajrmnt+a3YHmzTOZxGzIA4mGpJtgDVBeIAnYfp+6c
HevxUTQ/ZpHF8UR5J8e8allBcjLX0K6ovIvhRIy8PgZ6Ca8tiLFLZqqAmqjHgmafwkKTw0/ie96o
0f5r8n5KjDUqmgFg5SuCZksbfoxWHGNcMEKTQdqea1V7vK7u+/XfzSkxlgdMtoKUdti11HC7sAQJ
i+6CormzZb/wrJCHwMBZ3BtDzOZ6yUsc/QwwwbR9BBKf03eHSVdcQ2g5zwjHpL7V6TaSNCFHRkCk
6jCptiijNaEHu5tZcbRu/30EbIOpmIqkWGxf8xSB7KSboRXZuQmjo2THnum2oB2j9DF8I7qr5QjC
NQ31AUCIMjFkJrSK3sh4HFH5tPMBTArV4F3XiV0934hgAoAhzYpVrHOTVjARcfycWMl9Xq5h94A2
YhgzKJR6rmoCDqgjAASMDNgI0GhXMscM7bsTGzl0RzeK0Gtl2k8SdqxCf+4a0lSw9cZsAHwPWz6N
J15eY/9ObSQylo9gBsVcB6wsMcY7MbIA8WB90VTtlPein0zKKelBtU0sf9Gmy5Inh2noOL3evM1l
jCFAbAtLFbDoxjgsRW5HXTjJX/5/esLYwzlpB6mjN0zIGmeoPsT6OdbOagudHO8UTHgbhPN0vmn3
byZ4s7OMbVwLgOcuK5Y1HgtAL9RH7bEIUwSMtNObAAbBQkJFuEyu5JXuwh/oozp5TT5jLZOs6LNp
hHziUzyn3sEEoae6RgCsITzbPFd411q+L5e1liYmTPtixk1s6sZuaw88FvaYflaa5+snuftUb+Qw
RkUjXVYaClXYUrJrqbSnKQI3y49B+K4Zrd2N5t9ZzV9mTGFsjDzLojYV2EhkUtzxM9oRAOKQvNKJ
0/kmuechRnGuA9tfNfW1liUCNtLQM3QQASekNw+trnjX95F38xXG1pBeKuuO6ge6iNDCpGKq1Qwn
dAWig+zIcxR4p0YXvTFsi1WVVgZIBX8Uwzb5LiMnFHc3q1q440zJPyLOZNL+pN9GTRijMtalKYE/
i65uoujRKEtGCK7zS42m8ZvsVfAoMSOauoPUTS7TKX0dD8mn8fBXfBLG5kMYy4PuSy0faITYe1Eg
pPYK6CgqvAwlWHfUmtzCj1w6dT6dBye7n04xYps5c3kdyftVgc2XMAZpKvH2q/QRqwu7vskP6X1z
Qn4efBbWj8FJjsn/AoWyO+i4EcpYIW3WQdTXYvlq0IUUjbC5IwMOQ3AmJCrd8pvyuXOaS+TonnHb
XXh6x9NyliO4Q01Kr5s3Lcf4nd079XfBI44FDo/llYeEyHF42DYeC10uktVBWBIn32NVOFSk4fRM
cMysyhgjxZwms6IegtCAFMCw3HJGY78OBjAuhwTnAWF5gMW2sPRZgSja1PCTUjXxVRBZAv/8RTz8
XYbxXVVYCuCpkPS4pUeFsdvb+Sy0XnKLmahb6WitaGVF31fGpXvZnwrdCGUNUyaMbbXAMM1gUB8+
EDf5SJlC9Tv1W+9b980DWJeerW/Xbe9+dmEjlbFOdaSaQ5+/bW13/mmd0gu5pf4eEoAhZpL9/pwd
pEtxb4W113zXnjhfwLmXKmOWAFkcS9mAddPDHW/o0L9K58HuMBMbyhJ67cqnCniImjt/wFlzpiN4
tkhlbZGyVE2RQjxFUNeDxVPOykG4EXq0z4r+4IyNOx3kh+uL5gQLbEGm0szJUBDr/xMsCJ4SqP9L
UpfzgrO1GAAQVtZIPb/JAeSjrwN1EYsD4BTSGKvTh4OT+jzSWd6DxxZhLFNVTJm8LQ7psjsF3IfS
E4qwXvaxBIAo5UAsnwCxiXG75qZ5KN0WXijmj3l5311e5M2DxxafpyTPRuun3wnCOa+8sWS7hAsc
H+YQDApgT6P9xMC/Ojefl3P0OoVzUD6JrgqqbW54w7Fhv42uESuaywxvnnmhPOoZuM3UJ0qQhVy0
m97yygb7Zbj3i80WpRup/ifOkG7fSCsuiTNd2mcB1MPJ5zbEVMCX9La68E6fFzhqjBmTy1URemqr
U4DnA9oNkb1yM3gI7JEp9bm19z9kEn75xBpjwHqhK8o6wf0lfgdm6QI94inSzzMe1sKLMoenVVyB
jL2K6l5RkxILBLEnWBubN37t9QY1jEOC3A8vmqE/dyV40lj7FPdJLORYn1Y8S/Fn1L4cGfhKamx3
ee1dN0v7me6N0jA+klx16djGUNIBwButN6Q25W/Wa5/YqkvdVBr9N/AK1dPyyGcO55hFtlCTjqlc
Zwu2djkqACYihzikuHg8V4wnhg3cpmKu9RpiGklwq+yxrF6qdLZXMJOS8VMT3awRx95z3DEWLq43
taROVOyrXOu2ClhYwust5R0dCxJXIb8Vp3RRwmH100Pz1NuplwNOg5wEwHGtR8uRgDwunszYVkKu
y8QxbzrdgU1YNVvWPIkaxFO6SB3FURpJVIfRpe+aecOr9POOkLEyM5iihpI+bNU5OirgVJv85dwF
PDd6v679fiF0xrpMAjER5eP2xXAJjM/N+i2aX1s981bzfqxQPDScWkoCCeTF168iz47qjJmZ9DIt
gR5E7RoAE9Ha2gHk9vITHnoOmtyOuVyYPC1lTI1QFFoLjmRo6diB5a9zp6jyry+Lq6aMhbHqjiwx
DUx6r8MjvJ7Il+FQeokfP6d4ihe3dK2P+a18in0jXDjXkGe7Wcw4TVDquqW2u/f0I0hND/OpOalw
MSmN0nLiBbpUO67YbhYxLunbSjQJrn27IrovYreOkOAA556u8TaW58ey4HFTPSpGRJc2uFWoFjZl
ZE/hYnkqBkaB1V4EL/fXz5LzMrHDKlOVJs0qQmJc9fZEWqdaXxrr1CggibW+X5fFi55ZKDmhVJpq
NOny/Aqo/vNBDhH8ASEIENtcWLDdzTRFuKmGIYP4WWMun5XVYCvGlIhfGijyKbpDVgyJF4ll6woo
HdJUskkTOWBlvzO18WbqAZVhpCcdE6bzFA9e3vEAsXbnWLefxFzOBb8fpTNtb31LIzV4l5XeES8y
qLS/x5ikpTiuwJD1Up8a3eTU3+qvPSDCOT7CrmHafghzg8ci6fRCwocsThUKNTpwlC/yx6+U1JJ8
H+75XsHurd1IZN0CMhexVVU4Ddpc1KA1haY9pRstWMHDwkeW3LVRW3mMf9D3hpLnBKVmxbZum6/q
Q+8ZNYZbNX+6ULQCgBZPipOgMf6GdiDyg4XdcbjtF8j/fU1FAOAtpMMe01Rd4ozPNE1VPDaH6SVx
1jMFTlDd+L73MamNhASwLn3NGV4oBDv2/5sQKpPNfQv3rNn2o6gLsHnihVqqSa3gowZ3+dEuqI4A
9LP7CFzsj2oIJG791D/R5Ij0F4mmrVzGtaiSypSRwsJmqOaxHdpHcUrvGkHzDVXmPE+7XQZbWYxf
oXRx97O9W7MJWL1lL7+vZCe6090Z0yPKc3ND/V/hDsUhXj/ULkrFVjbd/83+EmmZVBPAR36Vwj/E
BAb6bT2kIy+0wowmDg+JWg8gp64MRVBtIRCf/odOvj1HbvsVjOmT8jlqdfoV0xE4mmd61TCj5qd3
NE7lqzo1W+wTuRXHmLWZtM04y+jhycsFjUTyCIrT1rHSGCPTa2lLYnWBgxVyXhOeVMaGxWo9JOoE
qfR+DXfGa+JqD1ppf52dNhyQi1AqB4zjDr8Y9gfjgmdFAV6ZBryF/54yPLoEdW/4BPBcwSMNry55
RG7RJp7h9BdyksPBG8PSnXpnGewIPFA8z3J/8e9fwOpZB0yAmmbfyQeTJoRORmn3mJ63blIHQCx4
UzE9Ebvqg3hoX69vPN3X30/7XTSjXI0mRPFCc/CrhCx7JtllfC+mp6SrnRkTvqS661aOl7LrOZio
+f+74YyGNUqVA08LMkW04sle6oEWlWYkKJlDCxAY9/oS6fldWyKjWgKpo0iOIE5ZgMzdoC1+/txH
f1Uz26yKLXJqTWaMaGSA83VDzhX8oTUoQxqdU0+Pl4PYHQ7fSmNeRCvPI5QuII1yu9P5OqRYPGR0
Ah4OEVcS8/I106hLuoC3F/mHGwUZaCXow/ovmwe3S2Jes6SLqnGhLTxZ1o22WYhot6rLY1qLX68r
BE8B2fLmjFJ0FlEFpJlH9Xvi58AwoPAiiAl8biBOj+KK/imMfRnMtpP1FetawC+AMDyk0+pCQBlv
eHkUjqorjCEporhBaRMLU9WnWKi8RQfttsLrvqQnfm1BjM2Y8ykRQLCNhOJL/pn4FGl8+YHFIV1f
+cMp8hdfu+/P8AY1O78rvOw+4aAT7E6bbnWFMSFm1UxEpyeoBhMgzrWwCFWEj/URrzJoM5Zn6RAB
whMQPRiByf0BM5OTGzvkkgCZP+aiBLxpzLUtYWxMAyZkWpunpaIu7FA2odky9KO7uTc+l8EYgH7x
VAc6Wiw0jPSBUw+4orpNAVXfYJec5H7Aa144fxkc/DK2bJFTrddlVWlepvdmV/+MbsISrdbwUo+K
ox/Qnvmd5zb9ITp4F8nYpjYFs+hMs/xiUIWaXx6RUzhoXgrC6+rIB8zdnY7aKANb90z6olJaqgwT
4p/Z7e02AP+kcioPbaCGw7HzRg342GCKdOrb5Ut/UG6VUAjT17iyDd4UyF7KZvsxjBWLCAANkxX5
KTrmNn/Lj6JuW77kY1ALPMfqx8zX3fQpsRAmNLONsqV5AtKZa7k552X/g/f6fgyMl25F6T8PEiUA
AseI3z5QKEnyWt0NKCeaYXNIwauynMmn4WIexFdlcrgXlWP8fhumXVoSDbQm3Xr1wbil8OEUV/cZ
rSutPZxG3wqWEN3wYXsruNpH/uwYNUZXbqbKmMQ4ERYYRVjfOF4e4GACH9sqbkcdlDez/HkWyT3n
cdl319+3nbGOfQeS0t7Ae0k+oHTpAry5vnRIuy4urANm9QLeHtMVXFshYwtLoe+bjNZ3xOKHpX4a
5tieUkAATZyV8eQwNq4TUoBY0VqAXJ3MFKggExCOtMxGvoZziThOKVskRWttr8XUuTHzJuzl6suc
EncBuG+JcU5TAhxpm4Wynn+5fnScq8uWSVNzqsWuwdWdDACQIeZTS867tdtSsLEObAFURQBixPSs
ek++UOMIGrNDhcpjd8BUz7EOkxIawis9ctwCttIpELj4Co0vCqK4kQoqEPFi8FKrPEeRrW/GxtiY
WlagpbdFOWXCFJz81SJurCFNDrKnaX4UgUo/VerL9WPjGbrfCpxAv89kujw6BwaS1a/5Q/MNoPGB
egcf/DyeReSwQd/ozze0o3JwhFDjDqPtNU1sT5axMwu8PKVuaVUQeYohlA46KiCSVxx5/ca7dWRT
Al6uhUQoAL+YF6ZMxaoE5RruoY7AWBoP5Tg9lWnuNYp+xNCzo070lIlTTfmzngmv6TgcR4E4LSZZ
BVs2UIKdZ45TuP/ob76KeW2GBhgwKjX0yZkCM83fUo8cqKcLknZyKQJu+X73ZdkIZNxqUlZqvSjY
cCl9yLpHoTumyb2lxH5c3hkTAEN1C3hNd0PJpbDcvU4bycxRr1n3T5/VhN5IyoYaoW8vgbtJOyRj
p/hUBEtwXcd5IplHpS36vLM63K3G+FJUi0eaxRaMyr0uZT8w2qyMeUqICnAzzcKe0rerh8diPg1g
B+5sJF4OPIOx2wW9VWTmQdFzSRTaCiqj3OY3yTl5ImH9KQ1G0E53p/qDhBS6eWuCv7JzptMEjLXw
+nJ3XYNfq5VFeqU36T2V9JEBLwkF2loiti7HN6tQHDOjCMxcfVF7nZM2vX6Iv8Hnxb3UNhN1RWr5
oqwP0fqqq5wHZr8osVkTE63LWitlGn1gsrfHhZx6xOzR3RgAh9FR0FFOiXCQjwDcVeEZk137YF++
4UYdvKUyNmrMjX+8LsqyIgOimZrj/JKirVMBiGd1Ix94dpEnkjFAa6m0RKNda5GOIB6k8IboxCVv
mP6to/s3b2uzwfQzNkqDbppslXrcRDqVGwXy2zVp/P9j7ct23EaWKL+IAPfllRRFraVaXVV+Icob
933n188JecaS07Sy4TtA38YFGqhQJiMjIyNOnONvh6NYOdUuhg7quDPQ6K+Q50NHEZSbGEUM3WFf
rBKQTNnTXkHSxBXiXK5jXv0yJiwVYaybNY0lEssZjX+KAGtkNijOaPDUehE+TysQ1ut49pWOrmzi
l39C4lxOtMzqRAe+b/6EhdLjB0zg6xqhBE1kohsdvmAC3Hi+fYSXk46rRTMRKwEpMOA4+Oo05AM5
YdCcJttuK294zRZesGCDlVwPrT/iYBVyAZZqf6Uqn6IZN4B/Z+WPnFWRr95wsvOqr5wsFRUxCGiS
F6tqAA10pw/qOfnU1MF37XaxiwItTxJyEXp69fnO2Isrs1GittlUwoPM41jYxgl5FFTqiMJU2ZC6
YIS0GBMAd/0n4QFRGZVN/gjxcjfz8kXPd9TVj6iLQsBwGL5o5c5vCgi5i6P/TTuK0DePUCD5D5JD
5CO3dpsJVmbRi0ZEgNMotZtd++Y/qISSe2i/AINU7qPtjIBV3IuhDalzzpXLuQRBN/V7PNGBvYhk
utlpgiTEdDjg1BZaACAa8gLchYTwwl483QkPEoZzeBMli0+tq91mwlkWtHlj0rQpyTqBzAD8y2hp
7Xg1IYo9t7aYiU3pnATQVscW19CUlaXTPHyvwbHoD6HDOTqLxcmrBTGZkpaIsx9r6JZpJ0TBM5NW
gg94xnTyYQnkGrfWxYafojAswUJUgPT2qnODDdUdy00ClNx/mZpcfj9erY6JQhBa1gTRxz6aL2hI
Zo/Jvt5SUcdcNeswxjrru+IUfufCdDiX6/nuuTqUrdzKadzRofwxrs6SK1vrGBWOAYoPut70BrDO
Nrb/t495PjxXZkXgWIqUtpcybdVBLEDzk/TpFcDPFU46yAm67Mj8ZGB8YiTcqiRKtirVdjB+56yH
Z4KJNGXdqfFErSjNTrfmcV7n98ku8vIfGJx4Q0HQ+ydGyKuQfs4Xr3awgAi41lPzoX7zPYj17NIv
JE0I9slXXijjpUZsIxVEuU0qTQhlxY/5vnEBenILz9yeWx5QRQzX8pP8LV8LEEec0dWN7R1BkEun
2yj3/l2JqSaLKym2CDm/3gAm8qizqvU+JQiNq6yFw+B0YGp8NbYdasWkcBbmKIgbjrK3IOeEtjph
8XvX2lmf/C8DV3CG5wBMdDJ9oxZMQmjNogRls7BM7S7IOY7MielnCe6rbx7WeAHMGpZMAxQ/B5+p
tfpvCbcqgShbRdecZVRJu3zMEBYAyUqhlZG29jRbdpp+vX1mlvOuixXmQdPHWT/IhLZuxsQt/IMc
Peo5dg2NDNSaVreNLYe5izHmfOJsWgMGD/GGmFK7D0Fn3RwLn2flLynOxQx5ydUH8rO0qRoxw6FE
p4gy9QGDv/7KcCZUjEoAtrjt4uVb8WKRueajItDmysfCuh3YSTY5EPnBoUN3LFuFLi8QLIP1pIs1
5szNQdemvkDrW0d382p+jlxzO2/Qj1uLb/IBUB3zkbtE3rdjjtbYGX6UUgEuPKi70Kmfsk3kFs4M
3gnP2sV2iwEE7sYu5zWXlTL3v2JFcabl2NcqtxwDBMJj8a2R7mqBJ4y9HDguhpiLX9Mzo21ErC5D
bzz2XTPnEU0sI60uX+0PKG405Ukc4qsNjrrTH4STcsifwpV5gPBY/CO31bWBpjVVgkrNuX3uOKtj
Ybm9Vqop6GpQCdK+Kjn6QxOPcI/zoVgwbh2m/3f/8nawk+Zb57+M0bM4vN1eCO9osxDc0UpLv1HP
sbe4KyOM1qfr5Kii+9xHTrppTtPmfz1uLBLXioZhbM6F96fmU3pPutuARLrBVoNum7pOVnwGWa6z
MAGlGMIw6IiYYcL4Fma5gEBR3WQXQkx3fkjvqMiDmZQNyTdxdnix0H7lpkxwmfx2NDsJviJjargD
nALt3QNxPfHeLH+phv46cywdcpQXfteQpXFteihpPxE7Q7MWvOqdT4jCtcaEkrwBlhgJFBG9VKdh
3IwZeM/vm+F98kt7FJ7H9KlHmVLucq/RPm5vKid2Gkx06at6RPDC0dfG1zkGS+IkY6CJY2Q5Lfm1
nay0sybPaSNTehj/36dmslXXkGvc/E9rYdlJfV9Qf151hvVRKy+T/MMqOCvh5CQmk5PosxSlHR3y
KYIiw3PXTStJ24v+FxWDYLdX85f6wGXXmJREbavMr0fsmoFCDIgYXH+b7Qqvg8zdKnrxDyr45AJH
UcHRg3nJL8Z9wSE//ktV6PILmGylyUupaU04R7sqD6aXeskrFEBSwMzLU+aJ98ad+tR/ql3Li+8E
jxIKHpSBcz2w3ESAvw5TQrfsmJRIyx4MbsGN90WZoIJnyyibIiz0X8P7EfQ61d3gEV6nW83utEbf
Mt6kG/6p550JJmmppNIIO2o5x0CiKfsWXFwE4ms435Bzvk0mtoA0JBVHEJtDpRFEvfmXQRpt0efy
mHMuWVbO00eqrmjE5BFusw9MvOjftdcGuGiXcFgYyBoO8iH/zIfwcpbHqnharVQVQwIPjafgNCfp
J1UUHs1Rf7h9FjluaEm/p+1tYpiDRAUCs/ratt/F8dPtv8+7AiwmruSDkWoBYYd+VvBBSHG0nK/E
yhOt/wk1IkHcUQLJvWidEXZXb5A6rIXCssjjQe8fyduwQsfrpFtfb69p+WD9MsOiYuUC2qetjE8D
AV1H6D51RmML40OZrUGIeNvU4migeVnSeYbjakmRLiedRfc19QKKXQGcWwQmFcwEYt7xtq3lc3tZ
FvOlWtUMu8jIYUq0Nr71o5UfTeGrqbyIFnjupfs4muzbFv/iHBeTzEWgiUXThhlWh1kXN9g3L+GZ
vRQI4wMoff/H9TExvzcqbQzorv5ZQog8wjLwOW6XA8ZlTUwWCdlLOZCovqfOx646QDnOTuf3LHnm
7N3yyb3YYcJ7XlpFV8Q4WJQzNg4uUKcTbONMsCVuhIO15XFU/uUNfDHJRHajiCJdyOH40IkSd+mz
AI79GH045bN/SA7Nob+bNryrejkOXmwyYV5v5KSIiI2qMt/kdlr5LdSbYg4lG9cRmWRREkCIKVZY
WYIayarfVkfzmeC1NImDJMTlfDuKqn+W2H8tigWwpmExTqMCV+yEQyF1ttFt9eJNy0U7L6EG0kAJ
ZYKyXvJSmDyMyV+Sr4ttJuIPmqhARQl+07goO3nBntj3gfeA8q98769Jpra5r4/pDrrjeIHwUtnz
2m6tnQkzvY7pez04H0NQFsNquw928v1XgO9Qbhvs6YRz6QwH6y5xhq8tpLoBblp1++JV9oYfxb6F
SFq9Tj/7br0CdQDeYzvtvnJ5lXPOMWbZgKpqEAWBtik0WieLDXfWBjseX+O046TD5MG3NoSJS4ku
tElOTCZ6skumnjAwtgZq0Sr+1IOCtuAhYjgnioWvCiKkIs0KH0CrHgTrwQ8+5uTfbv2LkzHBqTFK
OPOENcXbEnNlNCRMXBk01saf7vpLB+lijYlLoKrsc7PB6dWe2sN4flOQQ8vPqD06MhjiZbt+4Tky
bxuZwFS0gtoYtI2S+l0Nofik/fB5k0x/QaBdVsbEpRHT+ZHQnw9L+Vw9oD8OpnTdTr6BUwdzcjxR
Dp49FqVqDpaQzfQyszoMqyUvLSbH0uI9B8LcAPn1Xaon62H80MK1ksi2rHFAsrwvycJVVciuFxKV
YCqMfQLiTU9DvMmerMA2V+YTpiAOY4JgoPMiMienY0GsnaLmVU8bDSKbR9PDzJ43QtMsSUAhSddA
jRjUnMoXHmCMc4uzMNZm7vo8p1vcnE5GVjnQROElWZxIxmJYoRShajnGg9bZp+QODcfvVNKC+kdr
KzXmO1O39BDa2hdurWm5qvXLeVkMa14V6AhQ9advFGdKDCcKvHF8HhTMdlX3vlY7fvG9Kt84lytd
IDfiKcvVM1cAmAoGfKip7qMis5V+M4t3fp3hmoUWCWoN0yZNn7qosAWFt9vLwN1Lws4O9depksZl
h1ikevpOeEvf/YfqDjQQ5xhYKU76YyD46HiXQCzPd4wnfR8AAsLZA86dwvL5qG2SCBO9ujonQ0aT
OdNLfxCPBbAfX2gKNDRXyXt/jNbN0z+yQl09WjQmavll1XbA71OKQaAb+Uf6DZJ1rn9PI6jFwTwB
QpavxD2vM8wJyewIv9APuhr32Hs5bWx5ODVpb+cG5xnxF6zyL7dme4SNJkMob8Q7iQBhJOeGKS1M
TGdO4EUHtFl/5G7pgOzx30ZqL67F8vtkhtUXIuEg9SOx19VPY2u3QMLlKFQLGAYS32isNnuKdact
nOILx6c454rl/gkjM89UqM+gl/KTYBep/1FdWQChY8yF8/DlBC2W6cdPmq7pQ0gj9UnjWHWwMTrT
qWrjm690nOc8742tk1tdvbF9rcS0SXRe2ASYd2Mrr+1G2okHekbd3kSehzJ5EdgyNb+nLmmXPEXg
v4nG3MmC9H8M+SytD4Yz41An/hvZ6w/DDP8IV907kQvQYBJINKFhMCD63F4cp4CgMxlRJBW1ItHA
YD5XUMd5UROIHGLkRBHfsNyh3YyRwTHJuT5ZdWtVCsShC7CfdRaehtjfF6Hs3V4VxwTbQpyTboxC
ggT0xtdA/dap29t/n5dzsY1CUyiDSCAcEmR+3GgzfA9XkUOso8oH0c7wHtS8HIttG44qetlGhj0j
Ei0fIzogz+sNW/zaHKBwDbnzEeWY+mg9c9bJOdJsG9FIZ1NEOxYbCYrI6i6n0kFl++jAyqsIqEuC
swlbbm+NE7bYTuIk1sYUhfh+jdukYJqTkNbN3gA+xv+CZvsLYvnX7WAwwUT2A0iTEdwCR28luphg
edY9EKps822yiU+Y3GgQMhWstQwAYOFNS3O/LhNhhjac8H3xdVUv28fP6X22AZEL1qyfmrdsG2M8
tnxRONGaE9b+6CoOhZ/UhFMY09Mgb4Yqt5VJ5EU13pdk4ospSNDeTGGFyC1lx3g1Hkn/p7qvvWHD
q5NwghnbPhzFrBNyQg5Q4RUTbagWEuCIO1Wg3M5W2Q4iUEhql9L30h9MTHsTbX29N5/MM2Nn/Jn3
auVVuthWolaofm7S7LToldvurnxqXwG07JxwE++qL9kXzqHnbCPbVowsJRUhbk9JQ/zs7/DCqfGg
w1DBd/NdfJohbTQe9df4UV+DM9DlGOc4jEl7f3WxW20ulT1F1nALlplVd2w31RuoESGlhnoSpx/F
eUGadI9cGWuTutdGaqAqfQWJtg6lvPtYLW3JfNd7Xi547jHceOSw7UNVmSJ0MJGEkjCfejc4RLLS
eSgQuKUbh3a9ne6inYUuFVj7XTOyq6fUQyXt4yxFtua9nzkBwGSiThoLgywP8OJwQnEYKEDho+g4
QYZzEZtMlWeUU4ghUZompk/69ADaXV6A4ZRl2Zai2FVlo1AdKd76HlWtZk/b/axZ8aBdvHNB//3K
Wyat9PuggbckdWJX8qkbQrudPunGaLfaqwpAjxZx9o9jku0oSnOWTyKVGsRdtCEJNYhA/wcIJS+f
YVuK/qBpQifgO00O0WeYYPn2zBXBAFsP8wb8hjPH+dgWI9geh2LWsbCqPUi5ssrB7RTPnLICzwgT
S6YugrIBodQhu2v3ysZScnvuOaNu3L1jgojU5aaAFgBdcZh7faq8zOm+IhM8v+tSj1cn4DUDLFr1
lRumYt9HEuVklHuK7ggIMXKzGboBMcSmou+1O7rDKTl9TOvyMX/gZSucI20xYcOMI1GqaphXm5dJ
x8Ore759BXByTouNGYbcGjohpaXxh9w+pvEJyaBjxg+3zfA6YxaTmvjSmOkj1btFryZ11HJdHFF0
OVUkjdgCBG9ssxP3Lqe/euMSsJgg0pphqsgUEVWvuDM/oJAQon86rOuPAsWlieZ2dzmGGAYuIfbt
Lo4ksnOmspX6UaWf7/V+Zf4AY5OnHyFD+yNzgZRfi25+Cp3wXoWQcgz8eQXSGB+/TberLSYrXqcN
2DxTV5nt+QeIPB2QSt5pL6XH67TdPLX4mUyzq8vAqtCXlF0Jh8CqbU3cFCqneXgzrsIGZSFXZ0hI
ZLPNqd5ImaKy+ZkpZiCW5fjYzcMCO0wEKnxovOQTrvx23Z/14EJUfTCQ6WH6aF2gBiNwDs/tJAMW
6RddrWxI9VaICXRPFZ9+q+wHFMV7NJtHMAFETrDJwE1UrXqXOAGCNY1Uh5sMjzgF4A7fiU4yp/Z2
O17hFzHxSlCaSOsifE+KVz3S5WPzEK4xpY4C80o6gowGYxjiCpxrIrQzVM/it0hu5nn4CUzMastR
aEqCnRPRVr6WwCzcuvQ/dU1NGWuFEODkDq9ydDvEwC4TyiRfAidCej7swSYBC8vwQmi5dlc89175
Ah7jPc/leB7HRLXM1IpgppQ2lpS9OBtvkSFxkpLb7xEsi4lhFmrycVFT5ogQokBxEwJwYLsiylPA
X53bZ4hzVNkZVKXT07migFlhYqYFF6AsP2OUxgaNTumvhahyipr7bKVz+dcojTkrJgYJ6qQHgPGQ
w1QfEgIh8RSpKxpKlL4HXEEKzkc7b/jVoQ0FvwpjIq0Yx8Yu1Qctf7m9ibfrpVgQE4hypRjniC5V
/9gfOkxDgYoDxRQi7uQ94Rbjt0zerlkaAF2M07fiHBZozWGMNQvssKttyfcdPspq8UxfmWEc3Zoy
MW9jVJtFjxQ8CCBEQ/BQOE/36mlY5Y/Vuj0OG17DYtEfr+wyzj/W0zREAexizBH8iomHKfsdH9m1
3LL4ZUdhb+s0rGIxLs8ti3IblnbiAtQOHrEz0gJzncWqRMhqNrxn4fLpvjLM+L6vd12YSGfDRNgv
bWhsXz+R3kLqWRuOYy6+96+sMTdx749i2lHTYFyPIOFM1xj9dbMDobyMLY9pY3lc4MoacwziqBQz
TcPa0m2/1V2C04cYRqT7eHTFVbOivP1MlbzirHMxolxZZu5lXYvVGjIMwDuc9F21G/cZ+mo6sgDc
vuucT8y5mEVf2WNuXbAvJlNHyED/8wxVmWpXgP7Ougs8gkjpa3PTJzbMepxlikuB88osc9OasVIm
Cp0OGiPHk3UDPVq8IvmT3MsMI1eWmDAzzGHUZ+Smote5/i7fht+i/XCUNshez0mW8IAP+qSDufcn
+aKw5QMHl5Obq1/BRCEtMSyzolMafLRQyUopi16Db+J18KIHSrgIuF0/yOtsJX8JAy7T5vLr8+oH
MOFIyrQ4U2X8ANpwVMpXRI2aIqPK7jNECB6Cmxcd2Os4GMFeHJNfpYf4nu5+YNPXyfP/j6tEYa9h
yObmfkvpc5f5tubnNnzLLgC+v+21ywCAyyay9+8AKawp0+C1/lE4ZdB+SBzpQQefUm/Pu+BF8ehd
FrugxQRnl4CtlrY80jdeaGJv6KCehtCgANG/4TbDgEW4ylfpKYAsE31OEfzLYMp85aPWF5OPq8Uz
kUkK6xTBAoZFkDlF8WdJWd/e3rNP/JFNXVlgYtFYBXImgP0Q9fIRyYd1N6zzu/z8zP0nS6oKNLdu
GTrbFo51OS4wo4gSHUheCktxAuurbmx82ZsLNyhPSrqdeUyLf4kBF6NMzBMlUPwoPnnPiHH64ofo
qA4UQwVXwzdsMeXnomH2WdmFe8hAgT1bfuBl5Msp1+UXMLFQz/S+DUJscKl+CpTB9s3HKeI8mZfz
rYsNNtKFjQT2aop0igldWQkJ11xu8VlBCZ4D+S3yxB2XR+bli0UmtMn+PAQRUILrEvzvhV0DRCo7
6bPq5OtwVe6nY+FBfcouP6AZfC7ZhI89iJ00R6tsAYqpt31rOe/79WvYnrI/jU0olPjKg1x5ZqBt
B8u/UwTFnbr+Xe7mdV+A/k5PeQnS8o16scukY1lU1HUowC6N5lA7hBJAxcHAGqcZwlsgk4kpgFOH
g4XtbtBZVmNU9urcUyM8SAJj3zT1FyubHqOakzHwrDIZWVSoSeHT/UWVGEqnu3PPjpuYcNyXbSlb
Q5Sm8gA7xIs4ryQARjBwknmWK7xAycWJ7fChgfBdPzi3/Wa5CHBxY7a77Idz2A4UX2Wv2uRbgFUc
0hcc3lWbhkJGcEH/Gyb0yiYTknK9lSZBh83aj1pbEvLVZGmf50TZ+TV+xKS+RpO/0SPlSU99VzCg
o97KpT0YMidqkKE/Q//Fe5nIVCqjPxcztj0JQGQk9Z98yf9k6saxzxPOSVm+xy6mmAAFddlgiAnj
hX6+08SjU4pvtz8lbzFMQEq7Ic+tEBZqPbTNwbR7VXNyDWPOvPf6siXDNCxNVXSg+5kqnurP5hQj
oEt5b3djuoriFyN6UiMu9nH56rhYYm7/Rg5aUdNgiZBxGriD6M3XrwSblEWs13kTec0K0hdOspbX
Ap66GZj6/oOw0vL76PI7mBwhLNuuSyPwtAkovW8V6Nhod+YhisBGS3xTvsvlEuLtMf33q6KLbgJR
n9Aet3h7io600iA3TfSZigc2avRdMVBx5HVv/pILXdbJHIgq0ppZlbBO6ugZXyhBsB5SqO/x0HjS
cmS9WGLOA0huJSMtYaku7OlT5s6tbUL2frAtC8B+Aitk6/hl+lLthdgGodlnkVP55W0wc1yEsJAt
WcEGD3PlqmWwCpsvYlOCrPnj9rn8S63k11LPnY+rTxlWWRcMIyypDzIQ6CC/+iZugy2obZo3C2OL
w2ZW7Por/5m9PJQsXywzt7MaAqOcyrBcFjYhhgvP3yX7FORCPTY5eCd56GYFxMSPcKNvuv30ELSc
18tfnmSX38Bc3G2eICjS64VwBTOoHgjkOXvQDwfbMM+t/vJWulhjQpPfgztKHGivQR4FIr619hZ9
+JAWiL6DsQhvbeLFAsYHAu5r80StI6pT8arCi8FeMSXTUHVNkhTmGOl5Z0wmST+FWfANbBeT3QvT
0223OhNFMZeXZSkqBGIkyRI1dja1KebQmA0YoV4K5vQ2gp18kKKCj1Jj5fhb8MisZYCiJUSMwBHt
5J3oJniSlktv/OvfwQ6vzr4MVkDxLEpEBP7K3r+nlHdGGtgeuy88TOjC3v5mjvHpvm4HaRCwbNDP
OlqO+dXs4fbOLsWm30wwLgsJSUufLKxIPxafJkiXERa73IwPEO8rbfFeOwb3yKz38gSUsvbttvWF
wGhZOBGGJKqiprOXq2pIfgR5BNDHTepq6pu7aBzWRRxum0EzbcvUHis5y+085kkxLgTE3wwzd+0s
BKMW5jBcmr5dxABQ5uVmCkVPj9v17TUuXOswZaIIL0oq6NyZbxhC+oLUUTBp38meURSbKP5QgpAT
epZ38mKF+YxlZ4E3gOYCyxAvsCT1jGF+bMPgmMdDZhdVvA9KS7RjUJXeXt6ii14tjwlCSW7UaZxi
eeJU2EWbu7WfcdLJJQody9Kwe7Jlgr6VxSljxg86VC0WJ+4SUDjp7+Wm+9qtfIhmghor5XEPLWUG
oFLHrIBoiZahsljbeBiSYaiwpkyoGhdPX6iAj/33yTTmlRwHoiPEZbbVtXq2s7LUN4LRiZwn4NJV
gt9gYhTf1CCSx3b26maygoQgAvRK6rdHZZ94itdtNyof9brwIrMsQ4bUmalIsmYwIbwdU11TaHwL
Orbo7D1DZDl+IvkoYzfXdvasfWo9MN+56YHL1rvoPlemmdQotbpqDmmZ6aHEnOEzSrYr+T4AkAas
slSQt7Y9j/npTHf3x21yZZRJh0QgrKYeeIBzHzz/lmH+xN/mr/57feqfVXf4Lr2a7zRtM7qgYHSE
9/rYPSmo0j9ArDM58dp0y7fK5fewKFYw+1ZZdWargGpRdQcU6yY8YX4X7+/x839gY+N8bxbF6hfK
XITE3zKuJ9cEAAJswsQKmCIBlsA0gRJrjea/EAPOfjtaLD3Br12NRbT6jSJbM43T1W/hM7ppEGga
v+jPxudo20Dwvj0a7+rjbZuLsf5qd5kIVUt42J3JD8UImnJR8pYW817uhK01dxUnDPNsMfdKJ/fK
HI7Y2Tl/DmLNVRNUytV6JYzPtxe1hFTHRmoqXS2IU+wcshn5kgkGCFRy1eIodeEub/ydOUMNUpUD
O1bllaGNI+622Zbm+EOVtY0ZYeKqCu6tFCUlwdC3QWNxwtayZ5mWIhoG/s2WzocxBO5bxq/yoS6R
aff9ONihONtpXYNmk1MEWI4dF2PMZo+BIsZZjvxXL75oGM7TdYnnrnRt/hkpLibocr96zrTDBKZQ
KrUqT9AtAZIdc9HbeUekRtGKO2yxUGC0LLrgdEOTDZ09l5KENkvc4J1IFTgN3d7e1sD+I2+4NThK
Ov5Y15UlJl3ogzirMUFFN2oLnnrqK1NzcDwS4O22p9IW3TLFHD/Tanq0lVsE2zh343y0x25wQ4NH
h7h48q5WxDiDAYovEGjCDC464dlosn1t+JY7TqG6To26XN1e1aKjX5ljHCOM/LGUetrAygzXkSIX
TtuMrRMrOrQ+SiF1qj4qvdtGeVtJe3DljVNedpoqVcAG6+Vj56N0KA9oZBaKwlndEkjlN0+k5V9Z
Csuoqzq/oVpUuUUzFfrB+pMF3EHOnYzkLYrJALTYmDFlBFO1Bb3i6mXMQ3tOP93eueUU8up7MVf+
JHWTlGSw0jeu6OBpbmeoMJkrH2D/T4FD6EneceZ4JIsYn7S0GWRyEUzAYWIxc8v2kKXVSuQO2S31
vfC5UMIxIViLAW3mcyWRYUgtQe+lU4jmzAQ+IBqe8rfGkTrwqh0807Ou38WP0xOC15qnCbr8ES8/
gPmIU98KQ6ogTg7q8zwcgnZT1E+3P+HSbNhvi2Q+oZVEfi2ZsJH9GE/xlnhyG4wxdd/F2FZP+Wbe
yQoUgfEhv9XgyeCmqhSo/gxkv9Z4/n1XZ6LXrChS/1/W2CN1ATTXDdzAI/JxGcJGm9sLpoh1yx7z
cJyMOpsamgQYmtkRJgCb9IozULvU6r7eU5bh3BS0cdaopWV06rpvE6fJdTcz/HWmWU7bCy6oo51q
qjxRxsO1FlC4rEBCVoRrkE+t6x6qrHX80aTpIc+ll9vrX06LL159rn9dbbgMZhcfmEPEWOEQFrEz
DZqz7r+OslsMuzx9DeWnWZNXY3aqDU5qwTtRLEv6DFWesCqptvbQr6zDWSoT1XAVw1e15Fh3Zu9Y
R0AfHfULoLsv0G/5t/BxcTc6clerb0bMIefUSe7mU5/N6yro7Tb46LhUWIs5ztU2M7eKHNWSOhPc
oYZYWrLB9Afyjhlyrb2Xe7xKtLKceVyWxYSq2cKMkJ7jFDdueF9gN6FPPD1mn0y3X6u7YE+DreYq
34R34w4zFDvBCV/HXW6DP3nGSYPYiJsf/2XQ7rdzwMSvEqQESPXoRfjWdk65ykFrGW2m78RM37vt
HlTOD8F9B9WejbqPOf3s5YvisiVMYBMDMxTkCcbzEd/YSiTLqcs2XIH5z/CkoKsebx8sTrBmi5hx
Pk/KTL5t6KkdxJ9MI3VSaX3byHIB4+JWZ0e48l9VmEMtpQ+tP+DcuOPeeJnR6yBRW2vLfVdynPis
RHBlTdFmw6girIkklUtobQeH+axDQS0yXlOXfPRGZGbLlnhlzbo+4cQkICHofX2ld3CQYt5IcuXW
fcOJ0pyLgBWn7vHSqgvq3oT+S6fe+80r51PxHIIJNT5UsuKhx3omzc635bvySg+C1k33wnF0pWP+
MHDBrUuYkusjpzBhpzNAzy4R3UgcocJVoOqBys+ucIfJljH3Ur0IjrhtDvkPA5gvmg+gAj/pC8kb
PgkW74syUSkOi7aO6AhqM5BDerUvq90sov6hQkG4HjlPoqUu2W9rZ8JNPMpdWQWULtH8KdJr0W0e
CF+GoUKoftAEROsFoJ/hfGieJzGRRhiEbu6o8FOgzHfon+N3SPq5GIOwtQc1sn3fnrgobc7Wsh1B
1RJrtfDhvfNQ7a2wvrNS9V1QMA5TNS9IcXj8yMvV20vgUZm8qROKpJgbvJLONOSeAF1tMObYLVDM
nO2kz3QjDrAy06mVp1lLqgaNm9xJqwYz4cIbmIIhSVNhZHPU7d4zdkRRxB225SSjLMGe6EdzMue0
yIPvjVCbJA1vAC0+fg7c8h7xS8NM1x6rkmddxVdBKIQihZwrQMzU+BpeMOkBjYp1NzjZS/C53gRw
I5XeGitIf5xJ46JTgdxofvcx1LMRMVmHbH11+wvwfIsJXCmEnZC84ANE0ns2rUBXFU27qJPsFLpZ
t01xjg6rGj20shaVLTa8VH/47bsvfr3997luy4SgAMRbJjDxVPzJHjtQJnTr9PG/xDquJSb6DLpc
iso5+jSJrSn7Eprjk7zPqm+1+B2c8+iolE6h15zow9tBJviIfZxYPplF4clpUNZKRY4F+gs3ziPL
vyd3nV6qVBAMCaDn9Ztubez+Q/WMc1+yPHvBKPtSpJ3P/bgaT/pD8jh4mTe8a591cMK1Dwmf9JRz
4FmKvXCOlXka4H9ITXfCKxHHqufqIOYznGjNU4HjpW8stV5bNqakUn1ZOXXg1YkwmZEhpfop48A7
x38pz/xKgVmWvakfRdmkOTZi1YFUyykG7EgF17q6Bm+gEx95CeOiq1gQIlfxD1AjTORolKGDsjeW
JwSAWYXNU1JpkBTr5siuB7mwm6IPbLETNn6tf+Oc9D+jFvq0GgBlYHkzJIMt8/aa0ITNjFIltfZk
sOpEtg7m/HkzvQNYX2xzN3wwA1t7EfmEKX++NX63TXn0VRw3ZSlJS5D3o/9inCa3u0ssTA4AnkMg
huJbWDrGD0wQrLkV5z/vyt8Nk39fGY7HsK0bC4aJHQKS3KviGH1X7exgeJg4tWOk6cZKR/WGN+e9
AJP53TLFpSvLetobUS/AsuopaylxqqMOvtHE9r8hCXJnd8BlPTuzm62HV+FZ+QYelydry72xeV+d
8bgkqsJK1DoUqBVXgixWb0sg8KWyXJvZ6Y8KJDI6lI1jG7O33NHNhYLu75vAZNtV3FoBaFVoE0aI
RpAoIejv3BBwN+6n/tPHDMu6OluMrQZKv2CtQajq6qh4kaewts1ACrxSK8K9lg+q7YuDsRVGnDOh
h8tPTaNtFDFVdnWXoM9S1ASQS5EM9w2Eh/o5XN8+gsvlHbT4IZyomqBFZbxRBLWNqsv4idMuBLGO
sa9e8pXxmp+CB3OLGbRVfIdmpKNKzvTUHiNQCnNyx8XL8OoHME7ZJtM4DRKuKlRt73W9dhU55Twb
leUYd1kk43FqO6dBb8BG5cq7cSWtjH2wn+66Y7HT9tmLdJiOwpda9/B/94aredm9bKuiPXrxLjpV
6ylzBC/5SpObQH06whrVkc/RiQdjW65BXm0F4y5t2PhQosC3CD7qrfRcfmvA1PtzJi98jGk6DrSM
6A3zgxLvIzAp11QMWj0Q0jXtRVcXS2/KRw7ycgmWiMNw+QhMsmUWg6SnKT5CjZl76Sk/JI+Z678n
zuzhhjFBg7L7KWgubmhCtoH2No+6fxnjdfUbyFGuImCkBUVaz9hh5alD1Q1B/46mLeO18Zjue7e+
y7YVJJLR3eHKTS5X7S+2dep5Xtk2R7WWwwK2xzdrM2KyNNkYe9ntQMMMiiDzQPhX6YiG9BTZ4kHl
iv8sN8qvfgDzHCxkiF10IX4AngSg2cBjW+rX/uqrBnYiPITX8l7cWFseAfpiinhllblngYXMu8iH
VRQWnKQ/5VViq93IeZRwTjhLKjrqZhL2Fqyk258pmgY2QD4V2J9XFwX0Xz6sM8EK6VNsRJR79rKy
UsLQlTCLokffOmGypUhf3Q7Oy3X/K3NM3BKixMoDctd2LWGKs/GCHRSFTqatOelDtyk2t+3xjqjO
BKCpjFUr12EPZL+SbAeP5TekJ465Qt15A4n6rXYXfph2fad+6fbCpgJgm/+g5zkME4uMtKuayaAf
AQDtKnkMnWSXnsbX0rUeysZG/ECWz5ugXy7CXW31/yHtypYbx5HgFzGCIMHrlYcoybfdbbv9wnBf
vO+bX78Jz+6agjjCTm9MRL94QsUCCoVCHZmcd6pUsgxWAqmKH90bu2VPf07HmtrmfTA6sS/9wnyZ
w6A5WOItcCywTeuPUe/We+pnN0JHtfnIWX0O56j6eJ5lucLnYFDPV37FD7mjg8+KwWxL3yq/frm8
89t5uE95/CRZPERqYmS4ALrX5RUpnGtjX3/Na5sest/Vs3XMKzAkxDvrpyTokxHsNo9aWkrjkKgy
bgU6ZDY4ycryLphbgXcQCeF9UKGATWqAECXOkdxL8t7uKbleEGr8n5K4cMoaaVjRj30LbrXmJatu
B1GJ5vz9cOKD+KmxSMIw6SJBmWian+omusoNUBZbg9vpsm92dNcH1b3APATxAT8vVssNKWrWb9F6
DXgY0ocO56PxTGAg4s74Eu5KgUFujdKvPa3BuSJ0YudSz4p+2l3Q2Jhgd9XvuCVBsK1eSY/Zi/Kl
eBl3s5t5FnWbN+NQ3SR+9asWuMTt9/jqYHDeqOmyoTdrHIz0d4b4uJ8c4GSb7giIUlsGVJBsK7It
eqmJlptzRm1cga4mgtB6wcSIbh77ZhEpxhbwLEW0UozzMBZRrUBmUyLjsfeAGoIHmP4tuB4QhchA
lmWjA+MeHdOXLUmgGd/gGRVZGisp21btcc7e4/z18u+zlbmgFZ9RKOZGa6Uav48DckBjkj1WlY1W
EXtp0aaGQmYnOBoC18K3cSbTrC0ErU87sFxISm6D80pLvl9WShS58QCkiZZYY61CSOcGD9KPSAVh
Un7zF5CD5iS31e30Jgm78ER7xf6+CliHNKurmK1lKVX23A0glRbhbosCcj77VA56pUrssh8BGJhd
57eogrR+fExvKo/hyQDVMtkD/W5GZqRyRPPT2wngz0PA441ada4YEisADzt1NyITcpAP5aHcJZMt
gpDbziOuZHGeRB71HgOUUHXYGT/YVFYFcHiE/B9Zyz+YRVq7Tx6CVJWR3UosKBZo2U1IpDsyhr7A
KjebNDGOQHVdIZb2kVpY20ep5sHIbtUyRGthMMylu6hF6jY6fae5nNp9gkqHNBroLFNH4teysBax
3UW9+gbuZqeRkQSViuzlsMOT+TrDewYP+Edw1fv0ykJ0Jl+JUrTbx+JTbe6KBzotWptNiNTrx7a9
I5Uk8JF/c9w/JXAHT53BSKm0aNGLn3NM2D+yXptoN6Px0HxaZoALfECcC1NjzADPfeenWObqVvsJ
NIGqLNkDvYoey+qXot3bUtq5+izk6zuXhBwcEk5ozNYtHXMWp5K6HtNtCmvvTfBagyvz25v8ZgCG
u+bTHRgdQSog30oHUbfCxnvqVC53r2pKm1M0I/7lbaqDthtvzHvU49z2y3IDcjDBRp5fsafiuCs2
1BMN0Lws0am0dqF2TjQoThFQu4h+Xj6LH50Pp3t3IopPLsxpTtUs/QhTkgPLcE1g87innnQ34Won
V8V1+ag7yVP5AKI2TJYELkN6KmJwwGMiNLnqvpZos6mBD5s9BGICenYML30el3pAsD2D6AmfRx8C
HxWim86ODzKrRuM9JeJC2ojZTheDcwoSZpXUpIG06BB9mUC+TYBsxYrC7fABh/4/PFrPfeGpSM4p
xNWsmUoAkYWi7PUgv5t06T6yLAQdZf+SKelNM5reaEo3Ek0MgZ0Jc9rceSqyMVe0DIl9DOUgqTbt
KTLa7QHJfSHz93m8A0VXJRvuCJlVVKRlBZs2kukKSIcu0novmhG5lw363MmeiuGOjtmpY2cWrFSx
JD8Ty/JAq/j1sgiRN+CTOUGLSJQyo4zQQhv4xS48pk6wiwFkx6at/qCQCJ0IxnpkjRgKZk1PvZ6i
lQNqD5Cn3jXX02HZg1Von70jn4uUgugJsX0IVtK4S2RWk3yeY6ygFUl3S2y+pkt3p2V5ZGPuaLDN
WdrFybwfQ+mhl4vMHvX5SpWCKxoNx4iKQthNs1l9DXe3kCqrYqOD7rTZ1TE6s7VfkmWJzsHmvUJ0
Q9GphQFsnlKp6BuamCOktHjTWK/gyHByJM2/1eBYVtwGLVxsngvtRCLBzKOc+beVYPb31dVJBgXr
uUBw5w4oKjF2Yh0els35h0J64o06ATOkTzU5QzI0c4xklanpNZDI6C+HAZzjiduBavO6RgBbfmO6
isum2/v4KZqzKgygNokssxmFybKj7Eu+NHYVCQME0Xpy5kIZYnDHNFT8/LZAEjLahdfRYw/NoqMw
LNh0Nqv15HINZjIAEJnt3rSrnxeX8UqkN8F+xFytimKoeL5pcxUVbKFCYanwBafm0uRVoUwtnGiH
Zm5VUe0wfVRT0bXAfuXMKD+l8N2ttdb8lb34aP9iTSBsXCs7ipq/BMrw7a3NUHVW1TFXTWVn1FUH
+X6HCvE0RNpwRwxgbWllGQMy/DHaIuN9jQl1uzsgb7HT0WKG1KxvHYpb1QOz5P6fP6dw4lZLyZ24
aOlL4IFiw8rmZzoi/ZuLpsc3ykOnIriTpZuYr2tK6MfwzzF8jGgNbFsV2sm03O7QDDFgEpjuGl9/
ZEDwoqziZqy60pA7cXLREqtNIb6NYvDhjvaYfXsqk8a7fOmKdpE7am3SRZjIxEJOYeyX0uSpo3of
WsUtma2H1OjuJyW+buZyd1nsRnr/dHW5CGlSNQyyy5CLKXZgXqdHBk05ewTBcYhGm+UQvrGkHst7
oQ//Jb039xGILdpDh7Si4FvOG/9Pv4ULoZpeGWnPdnp4rQD5ChZLJHPmu6yzK8B/J3tWaZgPQD/H
DLT2RXJFFbmNTMTpB3DuB/OW9aRr+IDierqunlJ/cJRdD9RXxk4qP15WdzsQ+bQsvu3VjNSonhdI
61wA0l2DJBpQeeENEo13bGwkeRONOW9kdU704/teg66Z8pxisxlGSncPWuiD4cMxPIm2UmDNfNur
JYd0KhGo4h07XROAnLJB9ewomn/aAH05VYhzP0RqFqkOIScCDfLyZL4FTuNmX9CZvTcsAOtYrU0e
kE29Vx2M4+7qFwvw+R8Uyc7lzdwMsFZ7yTmpgaJ+3gbYS4m+m/WhHh7o8kMjdpu+XhYkslF+qjuS
0mFJK0hiszgswln2uaPdyEgPFF//eUrndH05r7RMrVoEDda3iJIHc2yf+yb8dlkhwS1JOQc0xkWV
dEyfAk25TRU5U3as5x//nxDOs5DRMOK6Y4uG6kzyZVjuelG9bqNGfLpWvPNQTBDTjR+eNPrCBsGj
Ox21g/Qr0pms99mJD4uHYOClv0o869DskBS/rKXgqjprbm1kJTSZQyHxgInm0Osqr6nui6kSWLvI
dfHtreU85o1KIan9TTCdkB8Byw39GAE5A2MTl6E38uEnq8s3ty6zAR43Fkxpd92hfmvRoRRgDMTL
H5iXBgcMozsxf+gDnvaSKwQE2YyEP8833w02SNmgLTE2FziOV2B4e+mIJEpvCpwm3+Gqjuh/VD6e
9v9mxEsPDFld1NfKbP1C9KtxAU2UggmgNbGSQVDeqwMStV2LfloJbAa1PGSOXIUwmVjQaiZwkDxp
9DRVddqwTEyzNF5UIatZoRe/UBu3T8kNAaCye/kwCPwKn0oFEpkZ0AEmSmfQUIRPuoqhceMfF7lO
rZLzK9OUKkGWQ4ga3uvFNZGeiPl8WQ+Rw+fJnuvAkkDaDhnzA/WbQ48kYeqgWj95Ja40kccXLBuf
Lx2zVO8GdHbvpPqmmX9k4Z1MBXGeKAzhsxFp2PWFxTzlDGgJ9YqhyixOAhALkalvVEFO9odndJ6r
pck01lELUGIAyeIB67NxpuYKs9ju7E7+/CIsnQm8MN9xlVezCjpb5qns5bUAAjIb9tEeDUdymt/t
od5VjnWIv1+2kr+5fVTNMqlqmsCkOn05V1a5JGULK0lws0y74KONDfzVFro2f7FY3kTahbURLjej
jAbiyBPFfNsu8vMLuLOwhGSq0xRrnTa/cuM66oTJJBbNnXuuTwncDZtmCjVzpmODgHnCbsYeG683
vOBO3817Ye/PZu5a+Y88kKScrukAmLmlGyFPPgZHRjy1HNEN/T8s3XbGdSWJKwMotRUUJQuC2KzW
cihhMT8mJ//yFx6jaFRrO0+2EselDCTdHPMU7RtIi8sP6Dl1aeoNdzVop+TDhJlY9b2+K3z1qxi/
fvtwAGIdEBRIRvKY76WxVOjEGZF8pSRyqiB0FTV4CVprR6JUEA5t3qeqask6Q+XF5X26fXoaDO0s
TbgBPtxm6scHBY8QUUJ5UyUAzxGqAOJS5SmzYq0rs5IB5jdtOdvlhIlpMAx+UarxoBui+cxN97wS
xj5mlU/Ve01d+o7VWLvrUn611IdQFMhuB3crGZwrGQI1S7T4o6kCSJrxR/40d0JQ0feu7FZH9ACI
fMd2oWYlk3Me7SQPRd1CL0YNpCJc/sGQ00F4JswybN+nK1GcFxlNkJ6YrGeEzdZQNDlnAOBy4CnR
VQE+YEEb32bc8ynt4y5cbZhCW71rGN6rOur2nL9U5XHWfvTlzSiJumI3HfBKFGfvVj5K4B2GIZpT
6uWa5HTLH93cKxGc4xgWJbDaHtpkh+5Q3ZkHza9u5X0IMrrL99n2zb2SxO6C1bqlXS+B5wK7xEZy
6of4atkzbg1y7NBQ7KheddOHtogDTrRZbIVXQsc0CcOogXommMwtI3Ja8hwWXyXziYx7gYIiWVwY
XiRL+heTx+iUzx0ytsC2YGw4ICQd7coDzMPkNR+PGdE9KvAhH10WKy2RZWwXrcfStvVzIIMMbia2
FPy4rB87sGd39Wr/mPorIXnbpMA7xShnYcbz3TAA/iSbkgWUXyr6TwpL9WsDk3QYWJwEgf/2Af+s
xPKoSk2r5lklIwAbHQMZ8cghL7HPIAJwm/qihuTNQ7cSxh26Gi/uOOghLEBjgVUMXq2qgntsowcZ
UexKBnfqAvAudHKP65o8xc8k283PGoaz0KLgdM9S5Yy9PWEOJ99J98KOgc1tXInmjuFkxLoxs7Uk
GcB1QOqxoAGaQVb/1f4OYsb0kH/BrYAEqchOt6OilXDuOALLif7VJoLGsFfgg+w7u3XVI0EzxgcX
nsjniPaSO5KdXmlWGCEK02/+jUzuGk7ybgPg1AXeguipta2fjn5SSjTQ/PGpPKmKCLwcFhcvhV24
JzZ8nB88sSkGVvm2BE/w7Yt9JY8LHqIhkmudtSh07qQ6MQYIYs88FFfja3zfH+iVGNlvc0VXEjkv
0I7T2OsKNDTy0qb6QTUF1+t2dWjlZ/jAISylWGXkGeORvQnCfQKcpT0Yff5CNVuc9hDfR3tznx3n
J/FzeXtNsXsMhtfSZD6lHod6jBWFMx0dGcU3hnyAXrt7MKaC/Buc49If8E8yb/ApkfMG6F3498ye
Vkpeu2SpHceaCCtxc+NWQrhzD7BhdQ5KVH6j4L1RbkutEx025hjPLoiVBO5w1zWwvoEQxpKVhd2B
az6P4r3SDntDbT1FRws7nbx8mZ0EDDeRqC9s8w5cSeeOOjrvOsXoWbk+21UdagP6T9LlIh1Fq8gd
uLapqCGzMaXaW3bSa3Mw0ErTwVubvYMpLFC1i+qxGy2Sp9bBnbi0SFNNZhQhSgDEEW2XezGIoQ3H
eIve6Wtzy4BjwPDpXr7tN59aq+XkTmGjSWqnMOiLNK2uzTg9Sm39q1MXTyuVQyXVqGZGvT2nTb67
LHg7L6xRjc3oqSrlQbCTXMkxooSNnFAMmYG0/zy+hZ6FULG+ZkUf5RXcyR79HqOa+CZ6+v3Nzfxf
6Xx0D3D6rIiZGal35fvyQ8VyR7vke5Y4KZhYGGOQUTrjvvb+zJd/6v3xoFrFV+DaS5WIzfUxwPMe
SEipY/iLB2okZN/7K+FdvH1gPjXlvE6jq5aUa3AI5k3gY+LObv3hCo32u/a6sUvAt4QYzb+8t9un
51Mk54M6uZwig0JFra08EvRekYja7EVacU4oLampKjpOy5iiwk3psTHqR92qF0EIJ1KFdzdysUwV
AxxKastWWyDGkUHgbEQiOF8TANHoLxaiubHQT5vbQToLRPyNc/ncEc656LWRJwWDSFX8AdVH3bEW
VwYGOgyhvgaDb+nUT8HLn155n3I590JCVVeDmnnrcrTb5Gs66IIN2n5vrs4TlxUISyXCzA8sYfqR
5E7+yLCVg8qeEod+ATjq/XgIkCLAi+LnZSPfDgI/BX8EOKuDHJEq1QeGSNN6mcJIQfcSnJfqy6/p
veyKWVAFJs8PJ9RxZMYZc5hK7gGH25FRnK+j/9NSPtLVK63iUMHgMdNKBsWPaXpTuY+0Qw7CAMZl
1LwtbzJ4ilunBs6uMHfAzPA8tPivuSic4wCv7djQESqyO8HaFXfRXfyL8YQyuH7FJthPVzv030UB
veAI8oigUjsVgLWAj8yrGEBtI968NMsENx47x5eU41xJbKRqSpBF3UX6D6v82oamm5ivYvR45tDP
5fwXgoZnfDAA5Qp4H4TuwU13rTijjzFnZ94xBIjU/bNGjs+nnsGd8LYwBllv8DQpwH/lBw/dzvRx
x6DVC5RMTnsbOcB8Lh2DFb7ib9UD8YH2SdCDGLqiJND2AflUnPMEqqUZ6CnBp1Qksitlspug9sf0
4fK5397G/0rh5/0wkk+UklWJTHPYN0Z4k6XR17JTvnUjZswvy9rQyFSpaemqTDXV4JPuoKSjwEHT
Q7+P2wMxcj81Ur+c/yQ7eCKHu4JSE63vg6yFPggivO6QPQEQCiXs5EGYLt7USNMgDd3iMjpFYbwr
91LMlZnqTRD6MfJ0PxZ3OcRe9FR8l/AY+rJ4+j6/M3Nb1B+2cb5NdSWVM1LZNLS6AmGhjwKc08bH
chF5EJFenO3FbZEvZQgJswGYJdxyinIdWMKEEnOA3NleKaLxhS01kRcS1RATZG7/zCqUmWnnGhrP
iBNdLejPdvOXyza48UI4Ecnlybo8S9IwgEiKRvsI2c0ohje2FruwKjvRenspNS9dHi9Lvbxjmsyc
3MpOCKYy9NiAVCP4ipG0dgoFR2urln2iF3fXkGEY5a6HhCjuZa8PFScNMnsyugetlT0SGdd5WL0B
D84dKyrg69zWzlIM2dJ10+TP9VTMiTqDS9iv+uA5aKZ9OYmc4d/o9ymDO9NTPHRlhTlG35R7zdFr
8hyFAaAC9NitSbKnGXpuy/ZmqqebcjQE27eVysXqfkrnznlASTJLWhT5jdtcdx8docr9f2goRG9n
0XJyx3uZijGNCITp0lOcf5vQn3LZGjfikhNtuNNdokAej2kc+bmBEd7uZ22+9CP1etBTDbOoR0ug
DQ9cMathPaQ6tBnz0Wnm5ype3MvqbFxhpqrD+nSLyobCYxyjc1htJGYay5Ch/wqdueQ1tZ60VESa
yBb+zF2tBDFVV6e4L/I4UhG4+nWpRx4lFDxTCmAGQj1aHC01in2/LMpDIbXy4U9U1FHatZCeBS32
qWRNbUETMmIRpyGYMYKtK1d4ds9OFALVdIiWZn9Z3uamgYTmP/I4f0WruOnDBkvamP01maz7Btxh
l0VsXjErEbzDCttMo0US+Z32q5l+0+4oLbLA0EUyuA3LuoC2gwY1gg4A7cvrrLQ7dIAJpGzlXmGA
n6vFPmNlF5kZjE1mQkyGoNEZnxlUg/W43MpIJiLuUPY0t0WJF9EOcf7QLBRtwF0W+Yn+s0iOZBbE
hZu/b2AMnbKMsqpyHk8FdgkQDaTQD/X5BSxcb0UtmqjYFAHaZg3xCv7hU2Ztno/xVGSRb7TmjRIF
TpUN7mUj20qMmeqnDD4xJgEtH6ROkNGxmhEYvNPZb546006lvXKfHhg8CgHjIN33eFZ/uSx901+s
hHOnVjXqogkaCNcrALAkod0AxZbq12kbOire1/PrZXmCBf24xVZ2GIdZmsoKbELvw51ULs+oWonY
G0UyuGPbamW2KFYa+UBiB8tDluzLziSCEyUSwv6+UmSIdXmKKRauCgrwGdJDGCRf/r+14s5s3uZ6
0M3M+KzclUbFmSpBmUu0+9wJJXFcNZMKCVQ5ku41sd7AieNP0nLdZtSTrd1lhUTiuAMrt3U4RgTi
xgWxX7W4I5lTe4yDBfeTAcTQvHKAT/ntstTtuGxl4+yzVluVd9XUWTnExrppJ8vkTki8hbe5AlI1
AHPl40+dpnatCTmxN337SjAXxOS51raNDMHdrv/N5g8qxWsI44NFF3bhtYqndP8D+tmmaVrI84Ek
VVOQLzvVd26TPqFpCbHZNY1/yJmI8nFzH1cCOLPRx0Yv5rKIfEvqnuJIipCjJT61Kq+kYEme0iPo
wAXQj9vx7UooZzyTHKZxDzorP+2n1AdiffczLEjgSlol36MULfv5WGv7pI0TxyrkBmRUabir9FHD
5HKkvVw2KrZ1fJyFljzD1AleuQpPairlpT6UXRWBUWRQb0O9+EnSyZi8JVq098Yi0k5dpu+VVbXv
TWiGj5elb+0wNRU8ZWRFkzGlfLrDiQwykFGv8dKQwEKI2yV0y6ATce1uHhzkQkzVwHypblLOfocG
HXw96SJfU6PmYcn06WuVF+WxWub0Tgb6+H5IpmCvhXXgaXOOZAyojC5runk7aozt1zAB9aGb/DfM
eq+Y4PzyMbKZP2u1G98yIK9op90WM4J1h+IhDh6bB9MQkgZtnd+VbL47Jje7vh4GyJaaYXH7TAVw
oVKM/lQnkn9Zz01RBO3IFvhHNPoxvbXyUS2qEOGowVX0cWg5Ul71toFmFrtZNAE/zrYkQ0XdFmVj
g0cQ0M1Bi5cc3iECPyuB6+8jx9REzZebAaemUhRQdYg6I6OuzAZ0W0mOSxiJZTN08smeQTXuyLvl
HdzGYP4BTigRLeNWb7e5Fstdy1Nm0TCOIJb68aP2ZNxFP1vgMxcW2MWkX8ilYPr1iLGXe9B6Nu9o
mgS3mSaYdBDqzjngrjAiK2K6N6pD0eQQ2OCUAKqQcq8GnjG6xSPuc1dE/73lFNaqc15Zteo410tI
BX+plzD4axHd1Fbr6cnqcj54niK07JuwUlaqyNzlhd6D6mQHUoBfuaBbhX0t72B1AmQfCxx8593P
eU+LZih6XGJ6R9yoS+FgiWeCuG2aq3T/z0/fWhi3dGOxhFpbQxgtgSWkT/d9A9L7IRDEjFuVMzxV
wM6ONKyJeinnt+sstLSoHrB+/gz+s3iPCYsjG2OVd+WXnPUxiZHSWQR/tpArmdyJmLtyahRjZHsG
3e6avTd4qidfCaHethzLWjnO6sNMXcYghqDGnNHACAzi4L0TUU9uCzHA5wpIdALkp9ObzypM9OMr
EGJWsR1Wua00DwMRPZeZHZ+sGby+ooEanchwxmc582SclCI2cfGZRv27MorXSY9/ZJ3xtaiCXTtq
3y+b35mtM3GGAeoEiyiI2jizwMi+nuGxHPnhUo53YdrrPkV+e98U/ehm4Fvd/YE8i1oKsIYJUE44
eWZCJTXTFeQcwptOM28k8q3of4x6IDhWW3ohRGAqySrQRjh3kSdWF8ZZAL0qhImJPS3pEeVOr9Ai
gaRzl4slXItiIevq/lysrE/VSmJ+n81JxeiF2pkuApKDeYdBlMrNfolyoOcRKSeTs8UJPSWS0kM9
VsNhODEBwJJYN82hOKLW9uXypp1ZPqSx5kcMTiDuPLu3MTENXH+zjH0cjCutetEJOBxrSxBmn4OA
fYhBWGuYKoAG+YGzsqqNOjBgG1ooL9fA+2ncKrSmJx303jda0sv3SdG1zkRApmmTEfifrorHwLEi
heoFSUgPGBpAj63aTQfS0PBHnVXjdV7QyjfbCaC59dDMuzYtSGmXgaH7YZY131Rgw14DWG2y5WSw
bISd2u8sz+fMHihRf2OUI22coCboEApJ42S5PKEPJY53Y9aLIE+YqfCHH0zgBA6aasiQcn6sRFe7
DA7d2AfkwKuB6CjLuuug7q4bOb4NCqAYS6T8g83VdMVSTAP5YSz+qfkOGU10JahiX8nGys6LtEeh
J7jq5kXw4t+yIg3BH3KByJkZfEtDbwJYMdT62A8lJHi6hwy8UlnmXjbVrXOP6JIh/AA/SeZj9ihM
wnZMRphqNL9igAr3Wl+9j1S5pQEVbdeWRgaYJwwN94GBWanTpcuXqjCyEttVUMR2RuX20le0YgtU
EklRTqUk7ZzrE+4cP1FJAQJ6qoGJHpAJRTmLSo5bq2cQSkCkgafAWc4xK5UsBuxm7Jsada0YUPcm
GTPbDFTDRveuCCdpW5yhUSygCrJjzvRqoFp36MvD+im/RrTxSBNOb/8oFwIXLZLDeWgrGKxsCTuo
VQYugJKccooPmY4ZwTQRxFmbojBdDkBRcJKc3W9LEEvTENexn2pocS6LxNfIiCu1o84cLc+XjX3T
MgA1yaoepgEoJs4y5ILGUYYTBXzTfdd3nlSgyy8qD5fFbHklQzUJ9giglyoPchvLllw3M5ZP7TQ/
bQx3jNPRtnp9tHMruFEz+hsISgK3RPHtvCs0ZdRLFdNUicG7QkWXkN0scJBJNXdOmBLQ65ih9gfb
ZSqyDv4oUEcpvPNLqyQ1YmmO/UZazENaggehRpXKbjXrliYtFYjbVEozqaKALREuim3oKlRI+1ap
4xYGb1qtQ1Ma2Fari7ySSAgz0ZWQIFOtciyHGN0JcmG3mbrv9EJwV5/nZ3BX46Y2oYyOkhv/nBjG
CLSFFbYnQVZ1p1JlcAc5Le2uByZQpBA7WtprVCO9sZS/oh7tXjbJrWOGWESxKOyRIr471bHN5gCl
gwk6avJ9Fw3o1lQcI8O7JhLcWlvxOFIjKliENGQ0eR9VhHNlhRmBHRZ3oxFfzd1bE7wQa74qx99/
oBSKkwQWqVgqHxvrLQC46azFfktKX1/CVwyo384tWodpKPAcmzYCJhAEGYYOwCRu/ZIFFcw0gihJ
/RniDUPCWmDqzPecnd+VBOV0hwZkrKwohARadKk9TOOPaTD8pO93uQ6WvaK4R0TyQ1VAS355Fbc2
zELMb8lEk3U8d08FdyiIVLkOwXmn5A5Jg8ZpFv0uRAe6Zw7kpUpEb5qtxcT4soZXITw/VvRUYhth
ls3AhIk/61cNSCfQ+idYzM03xloEd4PlgWSlXQIR8lFxWhvM6aH3S7uJHtnsYfzUE0eE9711t6wl
csuYwznJhoRl7AvzqObISSj6PVVEmgnWju+rNSdLTTACH/t4rhVuqmbfO6X8dtkitmXAFjEPg3w5
f39lshTLcGSxP3XJfVg0V3MQCrzElj+ycGoBxU+QX+HDzimaw44Ri/pWKsVOVZjgPRu0b1JkNTZa
cw4ChTY1ogYKwyaRz5M5VRlErYmMh98kRuFMenI1ER20S032EGXpU7Us4BytJ0DB97pXDjSxg0gt
3K6mV12Dp2JX5z+bpUWid6Kto1JAbSbJFYi33+PMUG2d4B6Mm6ZypaIwHuQiH11z7PLrfBwitx8W
YBaphmGToSd+Zw6tO0Z16BCLPEWtEjlhlwKhtZ8ecj363mtjg8kglPiUWN0NzXSfJdntNEx3BTXv
5FASNYlvLA5Sd3hnKBqiMOQ2To/jlPRD0sdV6stzfTeP5WtENf/yBmxs94kI7jga0wiuobJJfbIk
XhfDf0bEnslLXre7y5I2vNmJJO4YzlowFF0MSRJabmn+vY1uSJ/4M30PaeNelrV55A1N+WihQTTO
LZypSJYc5HAyxAruB4wbB7XizUQ+XhazoZIJHGEM4eGKU02+3lAGWRzJU5L4zWBJWLn6+zKpt2Zc
MhLB9N1o2uqfK3YikW3nKiIKo5ZUep8lfm9WtqLLXopeLm15vazXxvKdSOGWDyaeRX0CKZVZ6vaS
3IRS/KiPwcM/FmMpSD+q7B8FUcmpMqqKmnUBQf6YkNKb8f/agVQCBd6MhNN/G5G/pVCVEMuiunWW
8gymMCA9nRJfedMrMJwvbuHGb2PqViBGwOzkgj79/Ml4X3RbPAKxdY7xijdUeDnLOjPHOWtIEiYE
3O0N/ZHVwDkpQ0FrJjs9XJDC6C0J/tPxwOEfGTMqRXkpLwmykbLs5WULnF4lTrwUnLkYZ8zD/jgW
QRvZ89iTB1TiyP6fb6aq4rGNyEHWULE63UwEJfUsSUbik3ryu448ETW/Cy0qEHM+vqJhFHQlhz8B
9UzSMIMc1ugDgGe7Y1Wp2lV2EdBZnfEqJIIwTCiSOw7F0A6TKUMkgyqVAE9iIEuJcXhcSu7wK74T
NWV/hFn8Zq51ZMa8OuVzq0dqYGpMIAPLqZ0afB2S13isSGt+194Tr7gJW8dEHChQdstU16I5Lz0k
xjyQUk/8cM5CO+t+9vn0+ieWgmsNiTO8ec4S9RKIH3XLhKUUAcAXpV2k4fSXuuC+OR8e+7CUTzlM
1dUqIjdUmqDRY3kL28gcM3I0dI8ELin21J2c8D5qbfRqpe68l35eVvEjX3a2g4aqm/A1iqHx8H1Z
toxtqQew0n4aMFESRMZj2/TSTZ2Sct/jADdO3gJO1NabNvwWJ0vm1kneOlEatHZVtclOXqTmTSnx
inLMWQ++1kG57Jq4oYe6jfJdOeLe0UDf2+67WuocLR6m+3xI6XGsy7Y+oFFaOs7jjNMhTeljMZLr
fpyCtxL9/juN1s1bgZ/ZK5Kpe6FRJniadf0beooUdyJW45ZWRVLX7BbDCaFNbctBKQqZt5zWKr7h
Z1KADos1TWo0ogSWB//lj0H0PszKQRq1JykY782kSWytsR4vbw/zEfzurOVyb8ZFQ3qQogDqY0zy
RlFmh/SmO9C3ZRA1pm5piPiRYFYfORLcYKc2GHdJmZTAXPATcJy0frdnU/pi1tiNC9sChhDuNqS+
IYjzUKApH5fUilJ/ysiN0oJclxQHQJ4LjtTWugHeykTzP/JwKt/1MJSh0upDnPooRx30xV9kw1Or
37KIO2zTCa3kcCfXSMMiNJUs9cdZeovz6jdyq6L+xq0lQxoQCQoLmcAzziRLjmZVLcPUt/JvUvA1
zb+l+dfLZiYSwSUOiNUHai9h89u6dNTgi2lRZ0SIfVkKuwzOjHmlCFeHrIgkGzkzMSNr/SIc/MBo
vwctCPHyeh+r1k6ucsElLBLJ7c+4zHlTUIi00Mw7z+112RS/tTp7VkrpWomrwka7oH9ZzU13DqIi
lKwRYqBji7NxNSC0CAzYOPXNY5bYwxOxw6N2O++IR1+6N32nAN9AdBd/zG6eLe9KLFuL1S2CPHRX
LQlsnt3F1FkO+pE6xhW5Khun2pEr61+kfdmSpDqy7RdhxiSGV4YgMiPnzBqyXrAadjEjBIjp6+8i
+9wuQsEJ3dq3bZv1Q5rVCkmOy+W+fHlY3BVo4P06Bugz9RtM3WJe1QSy1v8PV3Hthwg3c5aZrmln
+CHr1OY69ljnjZNHP+GXgbkX2BEe6CWEw91gQc8yhgs0z7UvCw/2yrX4Xv57CqJcZ54R1xhWTzMW
unlik254dGwTzEvPv9kDyiyp6UCTzmY+pvOGFR91L3WVN0UdZPaw51q3v0RwrZD7i0drtYfpZ6l4
8f0EtaX3dT7FqlM0BxikMjRo/9UwM738Vv6zSPhJq7ldOQ5R6ROdqvNsGoDHDf9VhcSoZylkDDDr
5QiFewxXdjLJh76LaIEHABo9hF/ElPs0JjNx3byIyIi5DmVdh4MzLx7EuTGHQaOl3zW9bLTcrgtz
Vj1DYmvuhdpMPyo9dyfclMVHduWRJdUhhobu9W97z98jVPoviuAo1YR2lFFaRLqZPpQlezaWRuKL
ZRCCl0zzhKO3psKVv6C/eNZgpLUZS9Yh2631R2x8hVPnLLWqdbeq35Xy2cq+Nez79a2SQax/30Aw
rjZNkgJCX7613Iym5Y3Vf91ohcjZBo8S+Ti8yl0xzTjpyKylVoekEH2cqe7PeenF2lOicUlAsXcq
W6A14NishnBF1+YBQKStX1wHAebIuIQDt/fZbDHWv28wwD5NtXYCBut+pmMV8Kr0CwRkGsZzLaYE
bO94bB0FMdXQkEMV4z1VH5lalH0R5bblYXl+Z/6jOWp43Qj27l/UrFQVL31UFMXyCjj3je4yXkRJ
l6nPvaOgXtrF0zHTmvyI+Jmcxn76gcxq/XodeK9YhsQzCK941qyd3YLTnVBmNPuMwOsRDspYfOpK
yiBaUd2MCf+W0xTcE6cNnCV+GQt8ZNfh9+JPCJ4izWGCp3TBKCMTQhsrRS85mNsHZ4mynODhqByT
4Z/rQHt2iV5vDWQhc6fRFffK0tLELaKqHU5JEQeO275ch9gzyy2EYPpGqenZSB1cXx0L0HPqt7zy
Oh3zx3rmuZnsqbW/dX9WJHwF9WK0LoLBIjKy+bta8XAc9dFLDCcL0kGa1ccndX43IgGlQ6FWs7GJ
KK2ef3JV5iyYeQowDe0penzo40KSptiJBs8hhO0jiWvYXYnty+/mlRvMMSnqO2SCIvOdfaXlgb2l
R+uUfyM3149tJxl0DixsZDLrGCTJYzjgewssuf5x5EEGqVoIMb4lXxvqy7QHLk9uBQQnwrZVyDeI
qQS1Im4R9woAO+6PluGrJv86qOWbU1mSy+XSr5xDCffX0nKMxVMBZfRl47Vu6hkJ5sJ0p9rNJ98c
kxN3qeQkLz3mOaZgK3bbm8WgYj+NKYWa1/SYK8VByfW/JewTwMAn40ZDwvPiId6iimLbCmDqjgQI
dPzc1U5ZJht8d/lVrzAmyjUWQU5brJ6N9pzrbpaVEXQbPrWq9iW39d8K4Q+xg0lSXal2Epe4e2QE
8TgcsumAQHP+qWFSrONSG4Bu6eBBsCBphya3p3auD4na/aZa9qU0U1lJfPfQCNEMUPycdXDaOao2
V3mnjmUZ5Tl0FlOjjbKheR1r8m+MY4MjPL7UcrDnrizKKCbNy2LixKw21LO/52Dg1FBT/XD3KLcZ
58vJSqjCkq4uI0xY9niZhfNwMqfRc5xWsqCPf+rCNeLqRi4Io3UveGmkzIoiG/CJZW7iVl6u0071
J7Isr0k282CNTO8Us+2flwG+UzXH3NPQ4B6YCPMJkoXGcMMdPC/dpFWO3BymX32RxzfpjGRmVg+Q
Qplq18vbbL4zIQ7k85n0R8IW4hE296FFS+0JjBMIEFbmEFQY7gNthakGCypTiBs2SCYc7dLqKGip
ev183XleXquaCSojSHkqRAMv6FeaiemsRlmVUcqce3tCATDWw/8/COFeKJesVtQGlkkySI1k3TNj
XLKKPePfrkIwfqOuJ8XJYC3ZpP1uzfjGGVCx1ociur6UXRwdu4Tvi+D/BJwp19uJaditwspvLYuh
HaAITXuRmOTuoSAwQArJxFcgfsv91HUd6stYjpXXByNGZrrLmSmhFeyiWGTNHa7982LSP1PzxY3d
EV/ybHs1772qfLu+Xet2iF8WIkOQPS2wFVWxy3xe9ClJy6lEIzuNwD4KJxe8f6qfTDLdKP0k2bbd
0/kD9xEpb54Voxqn/TwsZTTH02ObojfLVX50eiK5kvdufyRcMKESFqBfXCiOMZC5Qftr1JqWzyzz
aMx1lC4oOvXdv/h0XAv8xHVQA0hAgr3pST3SwgJUorTTd8eq0WzWFCmV3FiXloAXBB77jgaZFbC1
hSEXVTrkehUTitY5C50nbvUDTQkykMvk0DmIdu7RjYqiouLYNIrd/DOj6o1iuQ8NPN5o8O+6jWlp
6tCgezqVdfXumYVrqw6onut8YbGmbeZ9XpiZXkam+Vyl0F2ElhnJguumvpOFQ8fJ2lIKnhYOS2zg
6as+NZzULqPyxqWe/r1EWSvzkzcXg20+KdJ59JdHdgYnSrs0TaHrHN0uEe/mF8WhJ97LdH927fzP
imzhwFqwH10QTQGhZO+V6rwbg5oEdt6cFqWR6ZN9cLFEX7HZP1s/N48aI+BTNwNaHxQL8rptGpLs
Q/0NvKd7lgbqzxgio83DO/LM95l0Q3esBB3HOvLYqoasv0i3HzFeCWK1A1w709D/Pf4wkvFWb7ov
1+1kZ1MBQ/A/F9/aRbDR8MlajGl1un311azZ41ihzdyKk5PeKzLG/Z5REow9AcsBdFr4LCEU7WIT
z6IC/uM/zD6deQjoMet9Dth7cy99iO0uDp0RNmaggOAvchVBu8oZ+h7XM+w+J4tXdE+d69cH5CYw
3cmCQgv6gHm4uBi+/C/eZFjqH2whLqUIf5eZAnuG55qVOYgRktnUxIAZJvHKl+2iBOxPE+kOA81E
6C8QgtPJ6Np0VDV4lGi4qw8Q7wvXeci6V/syVcS9VzXY0OieWQtiGOwkYKlzN+NhHSN6+p9RJSCC
PUOJMawiE8rG1gFVa/cgK23sW84GdvU/m7s0TnK1yFXAjr52WPkOwxf01IVK1EboMZYQvi+vBuzn
Bmz9NjdgVdN16ay7JXho/GmyfhbIg2jmMzFPRgmKI9c8kpiSYsFe1gBdFCs3B6Qs5EWEjU2YPtTw
YxVWuMrTgKmIq+E4+OuAG/Y6fkmj61/+jsdGpQCdFOAEod9f/Dic0qa6AkIBvnzQB/RTAiXZ6wg7
Lgz/uIu0PYjr8GTC1+5i+JAZ86yK0AbvsfRWGT5NTBI07mJAPhK6i6gGX+jNKUWJJBUmyEYl/Ac5
Kgrz8K65vo4944PU1x+Q1c9s7KHoDWprGkDc1+Yt9alvvRsRh8g0Kld/P6IbT/UtmBBjTYWRNXiT
VxH0mb20uQHF1TYk75M9Y0NcBSaYiacsLk3B2BrF6clQfBgbKoW/VolwlOkgae3XL/SQHMAckuzh
3kGBBAluG+ZswRsL35Q1OGTgw/wf826elgN9GCHXbftxH/Wfy3A+JrNnSD6qPRsH3QEsdWhzQGFD
2EvCpwY1oxQhg20d7QHDSTAo6vrCdu4Yawsh+Pm8nfIsG5BdSfW8/1mZVfLYWJV+ZO5oBWmT6MF1
vPUnC3EJ0s0awvy1JeWyFwUqo3FqAg9uxHPjHxbUZ3ty5HMTzYlUFWR3AwGHewzsVTRqn1s+8ii6
2w94yPbmi/HV9Nd5INmn+pRkyHxE+QumghxkN+de6AVylwk0xD7wToJxKqOZx0XdI0pIMvbdVYra
H9BqcFdk3fBA1XS6Q1HIDOZyzP2YE+2+mHQIwLtW+YZSg/F1HBn+kvRo88jr0X7DIEKMX0WRx0Py
cDmqlKaP6M+IJbfGpSWcPyiEiHFNslG1Wx8UfEp8pzKVCPMPcS1CJ/AY120i+aQuv6gVz11zlZBm
u3iM1XU6pnhD0WidNu1rE7jldUOmYzrYtuSu2IswIA2DNL1luwjcxMuCc9yJzYynbGyb4707NPMh
i4vWM7HLHkfmKaj02lk58m6YOErtWwp3X5dG+jS8lHYgGn6JY6ODF33ThhjrWOB8lUOPuIqgyyUi
h+y2Pbov8Z323IeGhT70Gq5kkM3B3elJwRdAMLAPbCDk5MTIdbIL1qP4WEXOt+TF9CHr99ofjft1
/PsUmaf5KGOV7Hx5W8CLwclGa2azhus518YvipP/Wuzu5boruTSgdU3QrYJ/JOBJCN7RzbRiiR3c
NApRDkpV+M74WtkyFtVexIhrxkbKZWVwI4167kM0BsE/ZcbWNV/11ksSPKKy58Eb3y3ujQHGpmEa
hXPKpDoZO6YCxhuowMgk4tguWmFWqjUW3TarInM7eFrQHLpPygPE/b6B/nFH/qkO2UFGf9nxAjZo
/vhGEBsjLSdsKhKxpNdbu44mu00xPJx96vA8Deqkf3BYxyW3wS6aoSOTgGTJZZm3MDjG2ptuHaFH
LGhj65FpVliaECCJy/C6tcigVoPdBEGYzNzzuYprSKs6vlLfxA3ITNWTTT9dx7m0StxsmyUJ5oKi
e+PMFZbEe8zsHpojBj/f92P3fh3m8vs6h1mXu1kOBILR/NMCxmXlHaHJcWqJzPR3tsxBgwkeEzoU
JS5ozA5poUFjcJBWLetmccjPcozRVqTccV5IDOHyyYLLYAMlnM6Qx7lis4FGRmx4Zc1fJx26FSOZ
0f/UQ7DbwjC2ovlmpfXNX++js9JJIZGG7lhVbK7M0qSjtFHRw8maQ2omdxWTQexu4wZCuFiZaxB1
ojPSgY6S+7ydI6ZqiocXzMli9l9XAbGRGzAh+EhpYk6kXZAfrpsGxLTxnnTFd5eW367vm2xRwoF1
E0tBYBxppA8YdQE54WfMKSr9SZlfi7iWtH5cBo1Y1KoS4SD7gpGwglOCWqCSNCYOCa3Yt0iNe3Pe
HI0hPWUMTSBt9/v62na+LcBZqJWpqnVZ3Nd5PlgGMlhR6RiP/YBBmXkfXYfYX9EfiHV7N58v4g4d
Quom7N0CI8hxPBSJfYXAyxsHE3XU62i7h7VZkLh/aJVP9EGnSAgg5Jyeh6IIOuebZUiMT7ZxwmOi
ZGWflxNWVY9dgElApySXCSrKIISIfiL9hME16LmeHeVUZPOBZsbx+m7tePBt+l6scFtpM0/xjBKL
zpcZiqPLb8jyfkZlR/Iu3zsVJBMxy2/9Dxqc5zZQJ0XOO0jZR3mpv3LVOdlEe1Im9khSGd1tb0lb
KMHcasqLch5iGnGwBIMSrxM/TxaIi069bFSMbFWCramLmVdNouBbnclysLgN7WgQV3mFKvBCsn+u
n5UMTbC4mRYKX3LsoU1AkdFm1/RMm7NoqEzoQE7IWV7H291IkCxMFOFsJNkE95plCqgxPG1Q/DBY
kNcosUwONUL0y6oSF7HDREO1YIO1fgobH5E0w+SWyKZES1FPfh7DKhwFW9l2zPLUEeHnnNnpcYQD
DHOjTYJWT2QjsHbXi4wOxAdW2SzxegRPUrGWBd8CVPbD0aaHxRkfYgznlnioPZyVc40kB8LOi+Lp
vBic0LxuoonP3BsUcmtO9uOQUllMIwMSNlWPFxcC8GUT0bHWPdvNH1W15z4bIWx+3VT2XDwy2niZ
2KA2gblyfnzt4LRolaRNNHaZryVPhYNnZWcH2nTDmr+f0IsCCGQUkKByVEjRiYOSwFqyepMsLGK/
hwBDMzHyKj6m39WgCpKDLPe685w8R1t3eWOanNcLtEqAZkbN4JEDv08DFEJuzbd1bG4ZcrnGwU4W
8xxT8GGQpa8ItYC5timsPYr0k+v3HrmtQyWwXq4f3o6ZICyDWgkiQxPJUWGBZtK2utIYLCLqK1Sj
fLc8YTKgxEJ2QZD90DUEAjZorue7iKaCacprgl2s+WM9YBLaZN1j+Ikk0aKtTvA854aRPhscwUkO
DibGLmiIw2kZBx17lzU+/4SGihfjXoeat08Pyk0eKXcuCi7/Zo0QbMBu4qmO7Txf42zmi81MrFF1
WVSz44wWnkKm+7L3VHbxekAfvIpM+gWJ31JSJDdUm0EucwhQ50z99pVU3pJ4P9GQ+EZf5yb8f3ih
r5+wuLFbWP18cb3dmwotLYbet+mufZy8CvPQwLt/Km9lWcWdFBZ63zZLFG4eHC/pzQxY6u1q/NqP
FQsi7FF6m/59GActBiQAVh7LZUvf0KYlOjvhjGGcn4cpKVEvsn5f/8B2HnzAwFkhw6Fe9vPhIkhz
N0Nyo8xs6KKY7Qgd2mb2INbwc6yHn5ORvsFPnxA8/P0V7q7NHrjBgX0xgESpu3icwY2InMS4b2br
mU0WiItFkUiAdi4A/POuDhIcVNMuKAxKM1d13k1YoqqyU1b3uNQa0723rF71rcWufOjcy5rIJKAi
kQFKiy3XUoDiwfm5WHhYGVC4mTh9mNL8oKu9RCBiz4eBogERv4+YWRyuEXfLBJZuh4DIUb/as3Uz
Gu0LRrz8ddcBJGHAEQLlFG2ZF3GIaXIM7YgXxAdjfp/Fjm+Z/cnSp/C6Ve7u3gZG+KC7fu75aACm
WJyT1vJbU5/eese44wO7L5VcArcTvZ6tSvimnYK1lt2oTaSR7kAVJdCV54mY3pBkEqTdY0LdytXQ
vaZdMBcMO4VQLQRwMVIhd7yYEHbntrESZk3ef7++hxIoMfPb5lSN1RGLSislzFl7NJTskZeyUbYy
GCG8anpIOdloBwENMvYTdcy8Ia8flbaMri/n4ozQhLJOjoG2PQKBC207cGiYYQ4dgwBpigvlaVZ1
sJzvqr/WWxdwhPCmKwhPUrS1R0n8JYX80fhtsCQVnsuyKTDQCmwiVoQ/QgHi/L6qCkirsnZoo3J5
am6MIAknjxGfzg/5Q+zV4Xi0pUSuizvyAxOC/MQlxsoQOMcsTdLzcgFmetPeKI6XhSDCR90NWAjy
XtbLwBT+fFUIRJe4g7BbpHc44MizgqddpBwzjPr7zBeIEHjG3XKM75rfeR060J2OHMnXtT4azuKA
FdVey1kW6KXo3BHWmOZD3A0F5jevsnpQGLuxnF6SLbh8DgogwsuljfuJNznCJ0u7HXntZWAwZqWv
sMZjIHikbRvktDg0lSO5x/bMZm0rwK6us0JQdDhfHmuy3LZBv/6gdrSxZ33OwUHSIvpGPre3eHtL
AHe3c4MneOGqZAW0gvMuwjhPz0kgZkNnCcSF91g3cwMhnFhvpLMFnV5AlNkxNQjmC2rO7aDIlnJx
oaw4qG8aSMlCJlgsp3ANb+Z6wqFxnXo2JTemM0B59vs8Y1yo5kp81eXGaWuzApgRq2gv2JnnB5V3
aFR2WAvrZ4aPxH3YxJMknr9cEDrTVxK1ClYaCqnr3zcvP3dQzWqozS6CzGjg6N/m/j7un0H6gIjS
r+uedxcKhDCsCGGiLhJNG+Z2plFYXQSR4O/9/GMhqNA6acgX86aAGtV1tEuLgEYTNg0yxASuXjTy
tFDS2s1yHs1wGCp5dZrn0vlyHePyLgEGPiGUtFYFGpHAXfKE0hkS5FGL4ZZVflzU0Gj/SevicB1n
dy0gvCNhgz7qC2HbNW3kVF3NoziD3+U1hjblP9xGJjJyEcOjHIri639hVnPc2AKHuItSaxWPMru6
NehXV6s9svwaajBhajOom99Mlpvd8UXnmOvSN5hsUDrLgj54hFFMQzAFzucs8aGm/pveQKgahEyp
XtCOGWKVSOCs8rbQuRS835gX9VK5lKNlrELfCeT1Wsxn8SDt/FjO5nEsLf/66V2+Ztd9BfEeRSmQ
FS4MH+nfIZnqvo+KPE28xXR9A28wCNXcZenyxJj6XpfdgTXPqpl9afv3xfrttD/AA39MVLOVfBeX
dBbh1wiByYQhTrbudvg1Bg0nVQtq8n00iB+P40M5py+ZqYddZ0S5+zCA7p5oxKN4gg/soTdGv9Am
b9W+twvdr6zeo1UbXt+u3fNB74iu4nLHK2v9+8Yi0p45TuLwPqoqN0qbOsKov0OiKKijaL6SNpJv
a8/ooQ4DSq7jINsg+ljNHkuFWlofLdYQ1hmSDArShx0/sunJriuPoEHYyt6ur3Hn8keSyAaPCf4d
PEFxkYVltLVLlj6Kh8yv2adFZR5SphFkAB961vuU2RFkUoI+/yxB3vMlW2QheURiQ62dCeu12sxn
9gNmNXiVzcJp/pmMhV+UPFhQVUqQGm7oT0WB3FSfneLse680kpP+X3YBA6ZAYQGXR4zurNKOY3wv
OOp4uM26xIMapqc3L5Pd3+VgKano1G6nOXRkNPOLDBq+AZw5KOZ45l5KGLeGiWd0ZQIY2vFZ8tBB
hbOeTT+Z+ZGyyleorFVl/arOQ8oV0UEbOq4k1BkEq7Z60uRsWJdKOy3xRsKs2x4yTKC6zoOfzsSW
2PVl7HAOKJxz5zRxUjEssTMm4y5livuYjYYh8W171uQiMocYNBq+LqjeLe9slxp2Hw2a5RvLXTva
fiGrge+8AiDeBBVEPNyQMkBN4dwlaLOd2YsLlIbNvoKu0YpUkA8L+/67Zn1359kbshuifSv6BwyQ
cCYSmMan69/NnsVsfoLYA4QWyDJbOMihA0T7Sg3PEKLiuxm9iZBDjn6PxE4kJ7gPiRI5rGWnm44M
NB2ga9FHLr0Hc8NvnCF04/7YcuOQYXJ2p7xfX+OOyYBNBh69DSnly766vNOXurWVPkJRtkQxhZjL
KxtbKkkx7d35+KpNBDMaDvWiF9coqtLQR9zAtP2lNPpx6d4yOnuT867NDP2CKYL3xIv5U1NbgUL/
GZcf1xcq/QXix4GZPnmPYWuYUqYdOudE3KgKl2N9mg8qv1W0G7mi5s61drZowYZn8HnamAKyVtFJ
qjb3JabTcKUKB6O5xXgHCcXC2HE4G7yLAfbV3IwqmxAz1rNio3dRP9kcs3+1TyMmgHTspbKgCJ7E
X42cBcUwHgrQMBAc3rWt5TfoMp/GxyknXqrxx3hsPBeiKnFcg2I1v2DSyw0frKjMl1uzXA49GtQ7
27pJuocxt0/tqEQOdOk6bkHCcAi6jPil9vcM7pW+918rQtfQuVNwMeUVndZYYBdOAa2hjsqZZ1de
5pNvWewZkLbihZ9SX/slsZ71XxZ8OZDh9DS4dDxnVqe4iVAIhs8kRo2j1Kcm98w+91hL3lqHHFuz
CqaxDZKxfh0cjLqxcxQkRyb5gna8LnolUMVCUh9Sy+K9WcSGmzVKy5FVmv013z6yd2rIWCY7/ucM
ZXUXm2X28YTnlYNlxpUxPKeZkdzGkFUM7NH90qTJJ71vHhXi1KFke9d2SnF716IxJplisIsuaiyq
fdFMjTXxyMqh4MOgJlmV9q1RskC146famALNYWFp0VueTf9iZ7fYglE1hVJ0eTNzaPP/rJM7ar5o
MuLiTsCJSAfK/zg3JNrFh2nT2UUzmgs+zKybvBghwdzxEFK0QcvrQzPAYN0yRPZBYrY73v3sOAWr
RdWTOV3T8Y/2Fw1vOm04Xj85mVmuLmljMAqYaY6KHqUILbJQYtXjMC8ZxkP0raR6sBcQnK1FiKb0
pgWxPoVpZrPX6t4qqgslJuqb7xlq8iF9sk4ghkq6N/Zvjc1nJ9wamTGpapXiswONnIfZsTlkoeJn
vpH6qxiznLwr21Dhzsh0k+U1B6BqsKNVOs8YVhiUdfL1+rntxeHb7TTXL3JzcDGLq26acCF3w/Jr
NLtj0ma39bT4xKw+OYt757rLd1vnj41aSu6pSzr26sbXFDY2Fg0kohsfxqK0qvUozWhJgyVI/Tww
k2MBuoMFJz6/qZ7hhG6g3UgWvaYERTezjhX5SBDhASJsbpotc7Jg1GvUUsxx08P1NPsmjDHVGH1H
mB+Ueg2VhHSXpId1tX9AP05is9NTG89dtwB07u9GunhDUWNsyxA0I5T/x9cmfWVgC5qD4XEQMcDZ
lrz+dy1qgy/4NxCKOq1bFz1iyrtmI9VMWdC3367v7W7ssUHRz+2JkEUxYC64OfThtu+rZ3i1qK2a
W51NEp+z69U2UELiVzMUjvHhA7yaXjz2JflijbKurX1vs8EQLkKjKrLCYFhOydELOQV5EmSh+8KC
afaW0nM/t37OPBnxbn9la7MikotoFhZ8XJdxd1FdrGyy9Qgl5iNX/noSzYc1/oEQHJqDAoRTm4Ao
mv5YTZblpy305q4bwyVdBShrkzVWApE+aLCdW4NSD7OtLDpQZm/2az2oHpJTjbm4+Q/OPV05fDEP
1rHAGNSk9jSZ2OyexWP/PtRbVpWI9e+bL25oVSR2NEQTVRxWM2LC+QmcfskzeNeDbuIGsWLUGHkD
ETrEDTXGkCc6nTywM58wuvZO4cXzYNjhQopgGLMDmlxklaQ9T7YFF+zTnWKlNFpEFCX1nEgbfIhy
H5I+WLuBHAi9BuNROi3xkr+ynuqfKM0W9pWimUpvGoBqoxNStT5oRhuiEerTOEFclasYa2tQP3Om
Bc/l5FZJqSQI2I+j/hsm2kK04cwj2pM7HGxOG29S/8n4CyfEM53vjDV+PnI/NqTVTxmoYMtksPTK
skaAGsh32PxTpaJpdB4hJ2sskYVX+VD1vxOGdGJmnVw6HRnlN0bpvNd48mlTFpRNclNU4wOx1K9x
MchU83ad1fZchG+6L6GCqFbYltFHU0zEMDUTE1F7hCi+AVPAfA8lkJHC1n9TvEq3mMJVanSg3CSN
CswCGr+m3XsFgU7FoIbm9E2ZMcLB0GQ36b7R/wmjxTsGms2GWwKzhE45coXZLe5LX8/vHA8DSXtP
CTD7T+LJ9lzyKg+ISiOS0xeCPXCW9kxSYOY3hX2yD8vRCYwy6L1V0bkILDw3Q1nFcTdk2ICKIUNa
d3a21ABNqoAtGCCxvBW3dgitkfmAtxB9tW+uL3Pv9t4CCjGCBcb/wnQNb6BaCUa1O2YE4g317C8T
e70OtWs4fzb0Y+0b5xybeeuSBFAEvbsmhPTwbs+MYNJsjA4dvEqXfR6SE/wI8TeAlC2Yn1hhM2OE
d532WbH+zSNhu3uCM87yOS3oapddaBxwaK2XB5VvFxgKgHC2CErTm2S1TtmqBF+MpJ09zgUwtWQM
U0haJ7FMylkGIXhbSOvqRW3hpBiIF2nrxfnX66aw61k3piB41lzNavRUIErAiCKPWq+z/QNCqZgD
g2xg9ZymX7ku+55l1rf+fWMMiRYzY8qwbbzoTuOSvUMh+2lyEz+1GIbX4duqZBTh3efO1jwEVzm6
gzFShmV2oXZARxd9QWQSZZlHQg6NlCqYvywmnJfMRe/fC3/296MsuFmsgeG/rFjtckRO7H0Orc/r
cIeZBZan9B+N80buSVF3vfQGVfAlBb43V2VALW/W2XkNPOQhiW/1dx7MgXUaj3Mn+QAlhqoL98Lo
1n26EGxwwhCGGJ031IvkEfW/HCIaldHZACa0GJqzhOcFXd2WWj8M/MuwPGBEdMFOzZQfmsmFCNmd
RjH3PHmLnc+EUr9bkLyanmrl5fpHs1fMxUiIP79EMGFi84IRil8yfC1/8dvlYB+0o/Vb8YowDVx/
MA92hAFznntjY1ahtKf5g7NxcfMTFNLRxIdUndiHvszqzBsb+KMxDV5LlPtuaI+l0oLDl6i/7bbK
HlhfQ6OymUyvSFxU3PV48KiSFB6bMgSoGOXia7HxYFG8Bqgy3OndYIWpBk0Hy1S0QBmX4bRMdETu
mZSf41rXflYVlcmg7d56IMCgNXZVJRXJ+xR6mlM+wG4KK1AThLPz56qFJGUhUyLdNdANkHBkaYWZ
JJULoHo8jaPpQURcYp+7rnSDIPiYHho4dubgUFz6qFT8uJbx8/zVLWY/MVqvqviTlrj+dVPczY6t
AlP/s4Gig+k7dJA2ePVHqhot0ERyeJAHJYu6gKaheagOtX6Qyj+tX/OF/W1ABf/STlyFwCpAefXb
zt8NHeGn+VpU6Kriva+Vr3EFTRBU9m3+M8Yj/fqaJTYj+hpW2ybSDkBnFTK5y701VH6hlyHSWRKk
3VfsZp2rn914b0KnIqMGkJz6NBEDXIG7qfpxfTX7V8QGZLXcDUiuL51tdgaYMSzgIWpill8Gik/c
APMIJz89duj1OMjIlvubiJ60VV4OJH4heNHMvlIziqXp2rOqfVPtu8SG78SV+C+Wh4ICypaYFqte
NJXUg5aqte2sN+A6FwWP5FdUjCpM3CC3zgnGkT7Lgve9tW0h9fMdHZmedVrmwqmY9m/a6aFV9xHN
23e3kM1Z3/3+tliCiZhVaY5NjOW1wRD0b3VAo+FoQtKie2v9WSoop8vWJlgLOh+slBLg9ZjukuZe
/oveNuaN7as/xwAEzDps/QRDZfA28qE1eqj92IcPv7PfsleZDe1Fctu1CzbUkWleILqEzHxqn/Th
h2H00No5KTEP61o7mPTLv7ElEKBtaOqh30Us4iQqlG1qgoNFseH7NPjjp+UHmDteh7AG9VVCfUV6
2e6GHSvr+v+CCta0CicqiQpQ0wqmQ39j/pOFle+CLAehmcq/nQPzKFW62z3mDahgVhOJK4a+x/8E
rPYBnaJZmL+C0H67JhRAwMZ04sfal02S3rslUWRFpxk6HEBNFU607Ci6z1aHZ7aUeFmPwbmDOUsa
o/bWtgVZ/75xeEoGnYNWAwh1sseU1mFOnFeq0QNZ4k/XLWb9veJFtYUSnjfc7ceUfEDZxYE29NlI
4x+V/veMYbTubLZNCC7WcbUGc7CiwnBOY4uJoU0i6zrYPRoDAhtg6GHKt9gCuKQFhwA0rolVcjE5
WabXjWHmhJDte3W8xB+WSBmOy6/rG7h7VrD9lbWFdliRMWdRs8XSbCT6xzTIBzQB1L9Y8qAushTB
bsLFBktzZRthaLW4voYNi65OsPjhoPrxb+1Y3Bd+dTff0UNzL2uE2vNcWzDhwPBMcOjcw3MlhnEY
c+yh8zTXEPiIw95xfMyCk8Vpq6WJlrhFFKLDcYizHlT19YMeQ/ag3jd4Yd+B/vIFg8FulNv2n+6N
/JM+y4aaf0TQV4DFQVxDgjnXbo0TXBUl61/FLTkmYYGuR3ozB8hNHuqoj+RSwHvRsL1qD0MpDHwN
scA4J1VjK+uUubbMQfL76uS/UYUDn7U5OMmnakblRsZw2vtCtpCiozaYgoE3+RCl9j/KfJNmsq73
3atgiyB4ZTWuS0cdgLC2AJvpTTa/l4+k92IkI+1ID/SjW4R53YM/LYtp9s9xs6Hr6jdes8lMK0PD
xfAxITLnWjCOXZj0yMLrnxIUxP8PZ1/SHTeuZvlX3sk9qzgPderVglNEKEKjZdnyhkeyZILgBAIg
QeDX96VeVpcV9rG6eqO0UgqRBDF8wx2CnV8uwySyKJ7SkV/At/PD4+H3NwHfCviMQwgTSgPvb4Jz
CXpG0i67kWRr6WbJklLgKLNlQC8AvN3NUq2fgRApmnL+8lFv7rfBFlpZ/335c1qm63rKCAvjb1+0
e2Zlkq9pNOwbyKOGJdst9V6EzYfGKr87RECCgvYhHNVg1nT21kmzqshn/bKLqYLkPcsNBIhi9qF9
8DY/z1YqLJ+hjBnAe2TTBX8/uFUsYnB8tze8xIeA0Iy7VwNedORPd/5Iy1iO123s7GAam0M5MdVu
fP+/3u3f3cHZHFuFNy1eg/Ftp6uQXil5iVb4NH5kyvObQ+XdZc6iDGUPTjVyXEbwki/Q7oMsHOVw
JWk+gjlsEIpfhhSWy7C/QtEIMMv3Q2pFM/oGDuarNC4rk6GFkOqUZFS62ZqwImzsz93Ad34dXDis
+qAf/7vMDkhn2BtBlWCzeTlbLYlI4niCDNIO6kRzoQt1OWVBlM4laJabMHOT19f/HxHcz9c8XyJ6
hFkpo3hipxFAxRn+zdGVn/55nvxuIUbQgASIA1AqOA2evUE2Lt1obU9GvIySPL6Ybjc/xQC4yiBd
ixFWyR9tgL+dNBvhEvnqbxwGFy1UWM/dsotsnjLjAOg4FwuJDrr9YBX85uiCBjpUarcAGOpVZ6+t
clrmrRLrvbVOnrqyxI1PXTAy6rQG+xL/rMxHp/TvHu6nS553m5wI4sLh9nCU7/ukKnswS8ETCfxP
f35xv9nKfn60cxqp3/N18CZcp1nicuDxJ2Zbe7+j+z9fZtsnzpfdz49zdhKj5DNEa4fLaA2UD7uO
6tc/X+B36IZNH9BDJAZdPWBC3y9sEqiAkgDTvHkIdxo4IhA6bxAQS8hlp7rL+nuZMbThU4AbYEll
Hv98/d+O40+XP3vAidr+4ClcHi3YTW0BeZIBt0eo5l9h/79/X/+jfh1v/jVo4r/+E99/H5kG64HI
s2//65q9Dp8kf32Vl0/sP7eP/t9fff/B/7psvnNYYP6Q57/17kP4+39fP3+ST+++KZCqSH07v3J9
9yrmTr5dAHe6/eb/6w//8fr2V+41e/3nX9/HeZDbX6ubcfjr7x8dXv75FxKKn8Z8+/t///Dqqcfn
bp6Gp/7plw+8Pgn5z7+sKPo3lDyxfSK8RAULnkx//UO9vv0o9v7NhuY+cG0A6rrQxMBaG0YuyT//
Sv4NKjRIYKEmAbc+FzW3v/4hxnn7Ef5eAjVZcA1QWUB6Fft//fejv3tJ//PS/jHM/c0IvQnxz7/8
9/nFttUDOeRtX2BDDNbq2fwYoJsh/GT1Cz9EX02DWAV5ZhvmPz67mJJIQW4q/OFbAjVbE065CDTJ
p8ZCoVh42TTH19gIrSxU4esye/QIFaSio0FdJkmlCuH5F1bAHkNPe5kTLV3RWpVbwvEQLXLNqlRX
ADiE9fhlMvISMlugcM8CTmaymQrYOYAB7R7853id1qKxvCFFPr7l+dBHNrF76Do/ScmiIA3kD9AT
IQQnFaQPIH7vW+mgw3trHFT+08v9ewR/HjFof73bM96GDA0AkDoRYEEt5Q1Z/1N863SwlYLzj1fU
OMDSPmF3uqE0hd7H4yzA2+NBmXjyympoEfs9TJw1bg1+2bWpwG211ipFsm/2qwtMH+kADalq386C
4YB4HPK83hTsHMNUNlV+wdlFPzs9zIiZSAlyv2mk+Vh7r7Xt3I9xv+4BnXhwRvfVjYcccwrtiRs0
SWBo0ts5BakVRtbgw/TA2lgxcPqtrjdJQEp3Uyi/T2H0yaFBHkem1B2KN06XQmjsmx+A5DbWTJYu
7BSn2PoKCMeV6ckAf7RkT/sFxhBLbOcdD18TxzyLBt7ZTZzkdnwS7fTNZYu1H9f5CCk9lckGcq/w
kftStSvNm7ruUy+hX2RSQWQsbSs4vthRj+3Q8i4a6zl4gC6RzYYcjkCbaZ9/2Yq4nG3r3oYS2lBb
fq6W6c5eeghVdyQopuk+4FSWYo0R7Wv5Gto3NCRXYwTOAcrtfRDmfk2eWocnWeB8cFSdNbm2CQGw
/SYtA9UXEEbPJ0TA7X6cuxYTYmx4bjUhTHlqchsTWA2yYfIz3bVfQmI+WRE7JsntOqg401ZHcsdq
aQZsJ0QEQpr5Mmb5OrYsG2Oc3etMciUbK4cBaxpAkbdY6I3fOvOpwv/486x+a0X8z0G4PcMGrt2w
p7CzgrjQWZ1h6IYea184RWxBVxbe1yxd4M0EejlqDd5dFcOLta+DXMJZLqeqvmVKl2s3/WhWvwbQ
8TZgEq9SUyvrQpJrL7hY1gHVz+G1UssXNYjyz3d8VobZ7hgbF/wgwBjHqDvnSchImGyXNZYFuPVl
FdrfLGp+iIiNaQBH+t4enkNrndMBJGXPHotphNBcQvhHbYP3B+zbbWx+Zra/beBA/ZwV7hZGqllO
kSxiZYeZG8Zf+wmKOPHw0YXOUtq/rwSvBRBK4FOIesX7SGJgSz0EJpQFAG1dag0xOIkSdd2JfyNB
c6m6QecmgBRs7E5XzQh3LdeBV4ZwyUF7CttGVeVtTFmRKAqaHB8+JDL/ujOi3Y0TAw5OGA7vl3gU
E6hmbJaFgXa9Fo9k9NasZxMr2oZDv6q1s1jUUdHZHAvW/CByuBOOeRg8/Wo1H+D/3kLR91MadwMZ
bQ+y2kH4y5sRVh221cJhEaibYp7Ywa5Qi5/Cr0bChECH1R4HkoyTjNER5/u/nx2zPx8Sv56q2Als
cMfRfI+gG3m2mhpLIXWcG1m0nklQnUaLH1MYBfHaBaY7kVNhquDQfyjIeoa63OYI6p8IDGC4AO0f
nOfv58i8+kIMUcKL2BX7UUEYc54e6mG8jhxWVmS8JkUdqotFdNdeKO7//NRnVae/r77BeKE6Ay3L
8+QgCtUG8AtgUU/H61nN90zFp0nUhU7iG3j1vQBUf1clw4NjuZfKPfVhdUMJe5iocxkxXppx+uCW
3ujZ7ycBlCQ29U4EVIAhBGdvQvgG2vwebml17LtY6hTU9cLzIfmw8m+RLb959bwnsj+5zXoNF4BL
S9PL2b1NjNlvs1hV2UzdbFnYvddcjto9JJ3EB+ZnpHl3g99dd9b6bEZeSoz4YIJMxtMHW92vW8z7
Zzhb+FLAYa6q8QxRkFy4Q3KT+PIZb3r/wet7X/l9e32graFsj2zFgSn1WSwYWn0Mi0bDC1hxPqDs
fBd35sLNpC/3yhkegim5QLTx4i89grAotz2dtnPqyzYbneW5M8lFW9sftGB+s+vh4XEeOVhMsOU5
t1FrqJR0nFde+IlClxn1fcu71CMcz7G8pLve0Xbed2T4qtvoxl/CTJD5Xi/4GeM7sGL1OtxYC/v6
57F6nwb/PVQQbIDUy2Z5Zm8//ykGtEfa9cpeeGGofSfN+HX2HEBbxmv4shd/vtTv1jSCTNTJcFlo
bJ8fdNTvAJEKZl40LZtSh4t7FsC8gnVWm5qoslGNivYgUgFiMNVe6oeE5A1o4x+ECL/ZTzef9E2M
DWU/yICcTY+Eg6CzUsELL6luHF3WZF+v90l4acX6LiT8WfrRBQTkX/78/GcYpn+N9caHc6CHjFbq
eaFogiKtW2nOi1oHLxEbvvXWtGYRsS/7efpqjf01PIOvVQV93txEaHL69Bt2ZWdjmCG7mGIntQkx
KcQ3f4BrmjqCP7grtLf/fJ/OtgzPtxoolmN04DsKCPDZMp1VZdmTnHhR1cmN4y/PtcNgn31oTQ3g
nuBORmz3ZXbCm9oG7LNS9mduW3UeWnVhpPiuVxeYeKhlJRGYAfNzs/CPgKC/CZqgZ/B2HEI6Fgf0
WeW2TWqAC8nAC12Nnweeo5J8px33UjvynjnsAa01nc7W+A083rxqohxN/A+2Ge9329kmr4K0GNoW
WD3v1w52j36uRY0VbY/fuaoYCi+6xeQ1eFniVi3OlMcwocnGQRxlACaI6WGeUl90Sd9kvlluh64O
UmajgrdQp5ycMO18sYnROz/AVxmzhd4iEAozWDBiPbDq2hq5ncKi2ECmzs3mCLRcO5Fezuso4xSf
dM2IgmDl5X+eE7/uqJDn3aznkFhDVs47WzI2AOEAG9pOAUbn59CBbesI2yiaxLsI/ITULNZHJmZn
Bc9tteDkDbecPvKxZs65ekK54QxVdqeQY9hlhLlFE5in2tOlhUIQYhENCQ2jbns3WHO3F0kZu+Rk
2GSlEZ92f37+4Nd3jX0LN2SHUYBWzBtI5Kd9klLUKNfWt4uOLKdorLKqBRJSIOFrvgy6vtKDQKbm
puuiwhSvNh3W9aq96n0vdV2B0MluvsLA77Zf4+tgeSWsRTuQKjRxNioXaIgpj+ZTa3vlSuudFPy5
m0DyUIOXocrgZgqQ6p587xdziBv5lczrzZLEx6FluRMJ0A+WO1ljb7BNBWZoknwm8MOCZWDacgUZ
TRUvWTi1D0QBac4ksBstvzSAJs6RzJeWH2hPH7qp/gCj+stLjGycwQjiELVueeX5oWcoGkgjmUxB
uhlyEgPLnNV+qGcwCAK/Lnsr7tKJoX0WtvVLH07B3ra6Wza3Ybqo5H97AP3rbtCZiCCjCr61/37B
kl7SxWbcFPVkBBrQyRNjA0kbOKykTUMvlIMuhWFBDTeDYMyNmkFviuXrn+fSFqn9vL1udwGk8Cbi
ivWENOj9XcAlxukbuweTtjJdDnrRc+T3u3qddok3PsCpEvYlH+non1VvgwAXBXx2M/WCnTQS47Ps
bmWKxIHT6sLphs8RWkBZyGXqrahy9PFDJRXU+Zq9DqPvFoQP8M6wiL47Mr73IMoFfGGgs4RZ91Ht
3bZO3GR/HhJ3267PxmRLtdC0wV0mOHfej0lAY0kBA1iLvtfXcFor4MF+162fIl7tGEy2M2XHFKUG
jhbd6OVtEme9lmVl+TtuV5k9L9dUB23aTc+h6Z8sW36RI11SuCMCsOWLE2fe4c/3fH5KYkQ3/0Z3
c9uA+Xx4Vg9fUccQQ811IVrLy9YWRr9r7R9io79CDOkLgDatWPNBk+SDKPqXOAJXjqFzsSXqCcSO
o7PNuNXWLDurWQsZ1F3GzVBnyu2/shfq9be6x368xi3fh8Z5khCvjqe17GXz3A/qKziQuRXGQyqC
alNi9JFfx1fAIKMcpj84H3+JeN/u00XTCgc14vC3OfnTnjlPPpoGqJQVEMa9TcRy7Rq7pKq5rWck
0KN3tBr7wtQi9ybBEICi4rp6l4KB+m2FB+T9forVMaUDztkPYpw3Wfn3Ew5m90imMYRoViKzfT/h
UJHm0DekqtCi/bFq27maYZWYS99+WHXnX6gZOMm6asvQqZ5wHqrUrnizG0XfwHEnoHsggDM1zOOR
e7tF1FhYPfrTFunYrY/qJ3VofQxCdl2x6kvPSPfR4Hrbkjh/gs0JFlsRwDu/zIK5m7ylnq2lEMUs
FqesRGAhJR+G0o9Ys3O99kdHsDa6ilN4Wmg7bwy/dPjk3FddVS5u2xUG/laZaBjf27VMEYer40jm
3HepzodlUfsgIbfN0BaCM5PBDBCmqM71gFPtADWXl4GsyWGS3Zew1RHkFnor7VrLKQjYOUxNpGhW
Z7f63XryNy36tQWAgPPmYI9rlDc96ub2pD0cchhG2o1xDgYFdGpJko6JmoukGUwW1Ym9azy3SSlK
AVnlj8luJkDQa9WcpsEFib4lEuh6MJXXao/i6kVnHJGGPLizA0PTSMsmZX77aEsHWjRuNlrkR2CN
DyaZSRp0w0sQ3IxRzDPH7cvIpc+OU1B77Urmm3tSjbdRtHwF9TrzqOecJBxkM0M71MLnLJyVSoWH
OSGb5AasCHCtgtFCi8DNO+2o3HQqzlei+qJmyVUC/mqmpG/yYBlyVP2Sol8nK/MUPHQ8u7pIvJUi
orWfPXu9W30ooq4djqTAX49z4lqH0CMXvRtfsQVzNWxdO3XR1gcexk4ZAonUrVFlrWxnLXyL4PY2
QPjoy6l0BTmAJwIxKeoCXwBZKajM2WM2h2NTOK5+mg2Gv9L+eHybPbAcW7JuqRMITvGhhDBtky1O
sEtEoMqoHuavf95Mf8kNI8CUPSQdqGwA8vbLAWDpSdNgTlRRD949XH4/rzx6HiP2LbDXbA39F8HN
XURhtmaltba+f3D5bct8v5gQYwLIC68wbKvJL/SOicZ+2/GlsLoZMiyrhwBOB9M+qvM+uumpHaac
BOOxWwDD05KB0uT4PEPC+gF+4q2O88udxJt9E5R50Uw729x7UCBjEnYLYOm62fUa/Ed2qJbFBcoI
O7uo7TgPDEe7aKC3Yae+2boYYCF6cDR+v+0xraxDUPH2bsFvddv0mhUX1yNc3SYmxquGg+kBl1RY
A6+Nm8ejg8mTWGEeBQy62l4LhUTbehXh1gp6+8PxKq/c+ZH4q7t7W6uql9iaPQLeNSfjLlkL2PTM
JwA/s4GbsPQUuRkWb74KAfeDl2g2A5XWKHvdNTzGzh9DVNsK54NZbe82AYzYUfERAg1JwRIGIekI
69cXc/NBEP+bA8nHxg4dPPTyEhvAzvebPoIYnXCllqJypqrwucyHKLgawxHTH0AK6sY/EkravTfC
Zki5P2xUMQp/DuNTayYwYGnaxf56sNQq00HN6oNCL5jEvwYViH5iRGK4SzhPnB/txKlkXQG3WExQ
wt1VQjk7q+rcLQob9gaylLC1uWWdIlce7Dej2r2QSQg/X63V56Bpy0bO9rVbeet1hGDK52t3uRov
SqnT7twZULXVNv2x5hBzqEeECIgBnXVK7pW0ALD2oMBL65inK2pO+zGQZZjMrLQRTaTgRHl73bdP
jTGAEYlNOHceg2z7r9Prgys8DjMCTTK50IJJJykGIrGnJIxmyGmetblAlqMTMl8JhoqPqmRXDhZa
aNQAgjEP6JVtR/Ay0z6rKQxNqY5l2htsOvMNae0dPIWnSxfkpbQnnS5RPKrKqjWYNC1A6DZTV2EI
6zjikZvQ+CqDEYqFNqbvyqwZVNlt79Cx1tR2R8gUJBbNyYj4SCUwNVVNdTW1/r6OPDA/k/jkegZt
3U5hydOi5wSqO3SdLsdxsTO2Hl1ps6xa+iiDtMQDCRGNtXoEFV/0bsbYIo9B474Ykdth55yGPn7R
1eqVi+lzMw14XpeiaPJ94kl/H7jd8ClZ0PFrkzzU1LkSSXC5An94HcysKep+/My2M7dH/hlx2aUz
idc0wRF3EAHvsq7uuqKGD3Imhk6hiVz3B11VS9mqJX27HOXIN4fEfiEBt3ZE2g5ci5tHQx5lG+hb
yw2+D0LoPFr1mM9SO9mI1wzBTsCdcbqIPZpjyLlrkRT+liSNEzVXtU+/OM30jELd8LlbwtLuxA2x
tfzWsvZm2a8IBg5918Gui9jikmoDWbVm7vJ+jNLaN/pE9AvTTLwouJMapyriGosqNu73aKF+SUh9
NLGvbnp3FZlvqWs3NMh1w2FI46gZD41fD7cS2QhE1bMwsLsH5xh4fXdCQ4Hngicmx376pLdwUygv
eOrcCAaokMQrvJZFKTfEPTmTW6NRXx2FqJNTRCDjFtIL0+miRo80oy7eJZImzEBCjiZIHhSasnCl
sQ7EhtNoZ01RRpoqeehToVV4Crvwjo6+u2ursaAJHw74g146oV1R9FKuux5WSp4/p0EbNPe9iucj
H+w7OkW3Y6Dl42AmXC+5igGVu8GprO5QzEZ8AamHOfTurbb2b0G8viR1h6ns9dXJcgfvWLnwBYXA
0XrPGc3lBFavIFF4Wc39eoSKVILBDRimT7hksu9UPsSAcqKZ0B/byUK8BNWS1no0cXWzNHB+5qGA
BSjIJghy9KNjPFj9zZbZE6A9rsPJuvBnE17YGk1J6pHTNLp3Kmn8R6xxVyUoZlVtfyAeeLdI38hh
CJfHHs4i+8AdwOwCwcogJKm8sM+TyZT9sJRJ3Qa3k15LYMXf3hK5tWIoXkTEugoU+vxW+6lxgQbQ
CVDx7Wi+onHv3s3KRobn30/ruBxU1V8vRkCuSrkHIrDFIZ09kY6qPbGdk68cChSbZfIQetZb/sQP
gdX/6ztH9F8E1c6FJ1B5gcyWVdXQlohQXknA+sxkhfMRCyRrje5ulAMSJ3bjO0ACDjHI24C2qSNF
JpGCihcebBc7VD8fQNRhWcSwqTZbhMtEQqC4tN5YY3Qz9BP8O3XH99LDG2BaQ5g4zCZZC+ANxv1b
KKaR+CqKUDD2p7jgqByk8HVw9u6w076LbIQQvq898o1bm2KnvIjWqrqsBe0BSLDHVJqV52Qi03Xk
9Z/9Qe7NggexTTfuJVFT2dhVnc/zJi/qniR4rjiKwaBFTnYKti9+U52WZB32ZHKCoxclpdHjWhdL
3O+doQ4vkYCGly51g8sXBBoAj5nLOpLrVRXiS42WwEXV2pdCjoD0DY5zmLBhfApbxzvp3jzwqic3
PlDcarG7u5rFY153CojN7dvZhmqvnnpWrtEw50Nbs0c+rlljiYMSyXyFeLLPwlXYpY/zrazhYJ0J
eZTqUtYI0CjCyp1hCDGk8m3USlccKy2xIHy7ZqoCXGhmoE+7sxXktJqSEm/Hg2DlDs51N70xKh0X
EaKgxm6nqH6Ig7rZdZz6B8uyVFoboHUQ+cCVKqZRSYBS3vm2FDnkTO0rl1lPOMd2KzJMONEFhYqh
dzx31eVKj1GIXChukim11DKWyMsfq1ihtUzn0+SirMHWtk8nWttpHOxsly+lRStzHPoOQR06aHx6
DCSLcn8aLkYH8P6IZwAtdVmzhfk6SD7hhPLzEY1K6tG1QO2+RVlrWA9rI0laz9MLZPIPbwmKuyy3
nb2lNDxZrnun+zwGu7f0pKPT51kPTo56jH9gElVJoDRliBGUDQEi1A5vu0nvYg/RWiMENB9YjTTY
ArQFxguI1R1vAS8Vbipm9HN4l4+nVlTHVVoq91FT3QmDgGYWJxTc2lOyNCc3me5kJJxSBdUEPc2X
qa9haTNgJwisfRhr51MDubZ0MZDO7pTrIaNa0TKicQgMTqOkd5cs7V4vyK44AxAXO3QWVJGzSxpI
bdCgJfnmDlzErTrZRP1whXDzuvczfwqOrAqDVPCI7Cga3qDZHuRo9qwJX5gncTCzvk3dhFulmmqS
2w0yNyNMVU6RbjPowVRuxy5ZPzzIWj9FXW9SvY5RBusNlFmHqAgGBslR36l2FAw4oGFQ7WDVAmfY
2K9y4YwSe7I5dRzQIKtPsEzt5rQuYNXzBv46iz2duM+/dFV9JFBsRE34NnaAVfHBlEidvoIMQGKy
2RIni47IB7oYUoujW8I8kBTh6OxajpiIt1FB/S8BxPav33LJuGxaiaCo50C1+caUUGWceydFFJ0c
qmh6dc2sUYnulxLxBxpY8xNZanJ0I4SS9upg05QMua/QMAOtDoJIv0A5GjI8PZRABqCdADQDWatx
p3TWHj1Qak5LF4FzG9E7ErtfuB2F6bREQzZNY7zvrTZJlV1/rYVwbljQujunCteCO+tRiTYs2pZH
V6p6HNvJ37vIynez9zkcvOH4aUB9+X4CCbyZW4SjsLPCzDX8GqYMedJLq/DdZ+Fvu0y9R/iB41tY
TQqS3HJboU1b0s6+nCML5muxc0+sMMjH1sfztL3ej9p/FW7TH9yWL5llWkCw1exlZNHYfLdsK0oa
1I9DN8lWnqz4V7PACwQnUT+1JrNX/0RohZ7RcNuBtZbYDyqA4LgOFVwvEA6mI6ssENp9Bw3pfWs1
0+ltJbo6mFMg9FoxHvXS7IjaKsUeHbCBUIoH3KAhRHwa/S/Ugp2BNZKLt1pEJPE7Y69kztV8t9bm
00j8thyc7nqqGojJzm7puk42JMyconqC7H3MrcNKQn2MoZHbAnxyMczdTi6aodKKpiyL26X0ZPI1
rKoedRBBT7MVege38+PU5iE5of2GDucMad2RIV/qwdv0SHjj6hkn90AA4FVa71D7Sy6XsElOE2fX
Qdx4RyeyXhmXeD5oeiNaBE6A+XMpNI3SOCFi76FjzOu22VMAGqoWzgGVt8f5G+cJ1Xw/BI8s6tBU
bwNeKmLXWaOSR0tBxd/ifn8Th98mHyJho915O5PUF3M7H90poWm4Eo1Nb3xYbbhpG0tHcI8zwCHG
s51Gi76ADldfkEhVUHYALrGbrGqfxPxxaGaaYrUh62CsEJCcvh6tbj/1Q4GxC0/Ah8aXiWgeYT1N
M+JW4Y5GwR1Bh+tgLeh0IJXEMWChUMxRJE+xI+rSmMZBCT7EwdXOd28zYPKHfaXlQ2jJZ6devg0N
4aW31fo6P/zkNXfzgi1ilO2ajRE1mapjnaLB6J688Aa5H0dJtSNl0j/XXh3eaj8GvR55C2gYBgjV
9gE8lPHYsz2BYecnsiHwRzVfgx5TlUa4B2etPk90HHNvXPz07ZYSGObmaMS+tAYjODTOdACZaP/A
GhFcEg8evY1G1URJLA6LshowS5yd8dA5B8/0VT5PO8Ot+qDDYcrUxOsjtMcfrdEzIFahnGEP/Zfa
QvssXCqaOcLUZUSaPuvowsuRRzsGxplAOAfcRgCIEP1kORhLUnvrHlJtF5FeFMjRUbOvoQzm8Qs2
9/MxISjH2f5Sot2BfdIibrFKu6y0Yl+7zOiKnxQ6NHmwqjEDhO2h66MjoXFyq1V/mChxiqAZmkxP
ZIdDO7qkKNXcDny4NBbSBjVN2KlFgzAdgqC3YgDMo9NDrrwKafdI9lhV9m1tgwETW9VXDe5IPhPv
AWBWRJGG8sM0ovS9lFHkBxcWq79XFvIjl3tge1m0Rut1LaYlmY7AbD1VfdvuZKCefBs+nysXbQmH
KTx9gIKkRWMQAmwvj4OrJZD0JBqOBe0M95ZrjvcxjXnJkh6aaQNETfr60gfWSXYJPBEG9m3h3Fbp
YMNsKN5C5qT5hMLPM10gspZgTvfChRX3te2P3cHpHUgMzGAezqr9HgIdfLEyTL2hWT93IH6mYa2i
W6HIAXNwLUXloQi6rtHd+hlVVfdiIIhXo9BJyRD+QC9RXqBVKcpFDmPR1mtpYaOFIoe5jAIYmVhS
lrP3JCjeEvX0zTK7flY19lWVyDtuOCJO2k9gjL1OaPplfv11bh16SBpxF3PYvs9hHZUw/b4xIZzl
QGC8cEazpgaVjjSU/GvNfFFI4YEoKh4GlxGYm6FH6Bs4l9QXOBrABa9dllIbkh+0W8DIEeA3mU/e
kKjUi4DQ1KOt8kkvLLWdkACLDijbJPQOVO+9UwHKLNH8z1biHiLLRs4dNi+sl08+0WTnom2SOY78
hMwV/F8HGnNdUOOwtb/FQxuh8BJcJZvyeEcSoGqX5VvnIIoKYbDl2C2A1j1QBXy09vHs3y5JEF40
CQKhmcFM0V7VoV6feyo+wfnLKeljo0E8BygJMX8YTVnVydulwSnjaMnTcXJ2EbX2eEnPnYwxKn2/
p6gfIHCmjyGZUCyK+v/D3HntyI2k+f5VzgtwwaDnLV268kYl6YaoUpWC3gX90+8v1XsWMz04O9i7
A0wD091qlTKTGfF9f2uGvhBcoakRdD2vhmvUC6rtAdR3SRoLIJLezAaVp/9t6/UtMCpvCofe7gJz
dxlHVJvAmS2B22nTyZtpdjMkDW9u5SR7NX2nU2tlEDfbqCB30fAoERuR0UzOj3Fav3v4IR6KxOyw
7PuS9FJ3Gt5VL7a4ZKEOSYrwT+WMA3Zdkk6rSyyUOY3UqzjvnZ5fMi8LaiIcY1hzFe26+1MCeAat
0YOz2IOIinH44aYaosdR1wInLatLPqynslA/xpYFR6r8aHZrHyxEcAYzYeJkffJVX7UhNuaKM3CY
AnPwulhro0oUzs3QSp3IIubxgXTFdomLHABnto7cuU0yAEgmTmdEXIhP5kyDyZ8WncJ2z2m2vVT7
F1rx/HE0ymhF1M73s00Qo3IWpVzUHsIgNLc6zzHy5aVSTpCm9oS+XAOsKPyIfp7bMje7Q9rodqi5
29M+DYc8s55Yh382zn5js/7h7rjrV/2oX7UCDnuL3h46Ud7bg3fLnn9fGd4NHd+vBo0/zIUAbB3i
flMtSbsC4hm+zXk+L98aq3iSBrQtElq+Rf0I4JzLB4jTH9pokxufdz8dWhKOdIqJdoHvKSsZzTan
QgrnZo2fGoWZ2c5J2DMTBuw534aSOaFw6tBAjAEAuQDfgm+kW1lSctI/LNnox9RkdyHO1RWmyvlK
ra27DBcb98FjW1vfq5JnSaXrOfV29yFlMHf8Er1gn5HxuTppso592OQjgyqMWTBKfQg5sNMQOuSm
zUw9NEYHCQZGzQbTn4nq5G1cKbl1lpet38Vx6JkatD4d45wr/lSvaIFaa1sfSqgdrq79RtP9LK6B
2Y+9MO60rpRxt/uhsWkM2lNXRoqoyUCuZ1ekF7123bCAbBYH5fTZqTamNGyrAQB1P9tpq4elNRiH
2c+jxSWFzKKT05ob6BKhfVoy/bJEQ38bObvhWLmfXbOaQeGWz9u8Rat81T35varY1CoFKyiG9reV
iZ8qfVjxvc69T1JNSeXXOqqwaJ2fboHSpJrK1zG1jpY/ghXXFOsoWrPaeqsiz2y3g7GVR2vgVsjG
uX4xpPnLVf6FwlDjcXTYQerrIOuU+sepWPnn7XRf9iCymSqOlNqYeCgWIhCYboiR/1aZnKG8zttp
EmxzJVoFrP1+YpZFghUpptl9+banWR7AeL+Bcfn3WVd9rc40h/7IZTQKiyMk9QYiXG3vIMvJRQ9a
SBo46/LeWuuENbEju9DPXudyW+KhX75wu/kX19W3JLMaEEoH/DiHBIGieSvKbo6sbgKG1/LfqZMf
pm67dRucH6Xb/tZmZBT7oZrZtEarUoFWGVUE+rkEY2pfAOuyu8IWlIDI7o01lc42vBCNtkGnNPuh
7Z35zsaP0+QHsekfk1nmgcqYoNyqtS7z8gky315kGxqWx2DEDTwbtRbO48qTPFEiOfmKdSpubaLo
0tFFJzC4XgxFuQd1S2+F1Y1nTyw//jDamg8G5Wf7Hspei/5M5B2o+wHcCjtSmd75LKrnei70RHeW
n6aV71gQ3lID9D6rtzysXNVRKlSWQTbYj/62B6rR4qHhAxFLiyuW4jO7mj9WrTvVzbUCjeapqAOI
cDJ25BaxLunncBDZk+8mDmR01+YV7y8pzXmpGwFHVZ9JWCd00LC5Pf94UeECEhUjguOj/el1coj2
3Di7A0xEV3ctWi35KgbeVosttd24pgYeGFCgMtyrNRmm52IYtQhJP1nouXjIWutTglkbyLlNG6Nt
61ootNzQNTG5zz2vRpZk7nob8Ehqv+NRqFnMlx+Gf+Q7OASi2hCjNKvH5FwdilLe13hoqgyZtqbT
cDaOXhFkTvdqwU6eMflCZUzlC7fFw0AwJHRaCelgajEn9hqjxGOTHCV03uoc5kG/Uay3YyXZJ8ff
jSIjvxtqoPS8vZT2jHhmgepBhpVMZdnGeKRrCHbnyMjhgg14JLBZiqvVSnHo9CiwBFym3K7ALlBy
lRtsVONPbRj1KNOvKZ7tpHFxuR/CVG4s5UuZNnVi+/MSYO24WJS+JpXNwKNPGFXMwcziqgNXyccb
Rz/08VAjrKbaUyWNsnG0VdVR7fjysgnzaGVcaZyre5k/gCEtxul5pnRo/e5QFxEXdfVUuysmz7So
EsUxIpCznZSbvTqI5w6aYVWXqX1RQ9/eIqNyx/fNNrSbNi8v1jLPZ8N6qOxkLk5yGNUrJlzi5/Ps
3Kd2tKT+8DgPDTrMmUWj8mC5XT4d9tvutJsD37ER9K9hWPU41yaSu6/8cDSb4rJW2k+R6/YRqed7
scsapgBq3cye3bzQT6RPhqMpt9MwDXpMAGY8NVUwduaNlyO9kYv3WS90OdiSajmPXs13UozL47JL
8iva731JTl69AexoecXQ1KYG3KgIeqFmhD7yW1p392WTOsnKwCtkd9E1Uqn9tRhgpX3qW/cHzUXb
JtuqinyjlUdK+V5XE2YDd4EIp3k85ctkHGXrF1GJnS7iBv+sloHJlCOOWhsb7JwcrWa8y9q6ja+g
wSZM72YX3ycA9YQaA44QMbk3BunDZOy3l/m3vnBtoIF8rlu+S/6fDETDNG5thYymt+SnxZ+7GNqL
g/vZ4AY7lHNvBGNem8iv+X2sdpexaM2Xzp+gTmhfYQDIDv1kZcngphVFUD9Lv7xI2wnrfOGSxl45
yepZjEsfUuogQtclgJqnwkOTMdBWGWojaFbnFK+GgyimxkvEfBnu9Sd1Kh7DKLqoG6n73XEf27sq
648UCH1adft71bGAjWy8dbdH09qqkEoj1pP25HEOR1u/NImZtU9tVbCpyyt6nn6MA1+nuUyXSKoN
TBoG6eQ/1sWVpcnb+dYwcoMZQoeKEmjr9YYlQasaYGGV1odyZfQGgVDMwA1iJPg+kMN8Cep8ak6r
wx6AR4CLVvDBNljroq71/dDC0hd2pOKeCkSMx6xbmrD03619SR8zo0ymTvdPo+YyrmbZfatrbWCQ
aQKWDDRFIKOWzHVTAtwJ6zxqoguaNmd8bO+EpjOTkXV9lZNMYVYa8gFfVuAq8pYcLY27OdcuSFVu
7VTEs7a9VT1/AErsssgu8HaR1dvHmYeauZ+0/DCvo8NZFzZpuz6s6Bw7P9POK+qAIHNJL6uLEhG0
5hx1MoleDGP+xoav5GQ/TjztaS14AFvg+LRfytjPthTbABVh/jhZsV4XFgFC5pAUNiMi55cI+a3M
ABbOD1SeYsDNGp1hwSqiVOZcRXluxUWHlAVPxqVjWvaWNburZsZ2YjMTgkbb120BjBtUE+J55azJ
yVik0PXG2/KFkT7KLJ0SC1v++HNaVIbD/pR6ZahN9Pm5+F1l/UMpd3iWtX2jCf9UDd36kGfo4Fav
bVG8Zn04b8MWUOObLG5mwF1KyHGoIKAsEs8kUgjltoku6vfcKhTbC15FXvK733kVPYLT0S4W634a
slhrWoy1PnZN+h15Iv/oNKrJluHOo9P0VYVOyR0TfSseZ/2dvNRus01QRAnh6q5Hw24ooWyzt7HY
v2V+254Y3d4tsWSM/OLUbSkabBzDIXj0bTM32ckdChEIMYxX7DGpRO4+bFv9yifq3Ep7YuM2uKP1
8kdX5NfPvceIa4giMvBQx87ejpHaNPKRiqqgdfEPhLbXcTNn1j2CtJEbf7QDLqbqpDk/O67Ae1NK
lmy7t+80mTdX/W7AjrN9Vlv9u9zYeMxevx/XzrslbI2vVVlB7Php9GcfyIYldNcxu+iN9e5Rg6gV
kwpFw+CjFDqFRc40hCoXMp05ygHiD+9LY+mPlrN/Vyt3vmsE2qrEHe6w/NCM7iO1XE0oskYLuUUP
6caL03sqc4rBuim7lvO78F4bULnDMDF2pQr4z0xNspC574LJGV2OqCXER8AYujZFIIptiqtSJrlJ
KVS/6SDYXEuy3aPxoBOpmIjBI8LFpS++K3h6m+5uSueUxduJTK38IowIMnzJ3+jPfXKz+Xkb9TWA
Of9RqfyhbOYrJ6ih0hsAj9OpeOu78m207MvWeEa0GnmSzysWbmcLna3Mkkz2gsgW+NmFBpC8fMGX
1Ec4b3+vnaMFtHmfzaF4lVb/s7cVQ1X+poMCcoHiW68lhKvDy1VyfRatxWQjr94Wab3PnfXd6t3b
tTc/xqq67FT+QW9fA88UdEdBbwWgy0lfHTvhJDeDpjKfO3e3k6xWv7inkYWUGU9Hrx8amxwbh7Rx
VvdL6rtPdW3/HsiFDTLy9Eo7u0H8fDfNELMVYpGRnSTWuuG+dZkMwbIFRdrcu36U2epUNpMVmiBm
gWacllo8dbJ8bohAYqpzP0do72ZGZmm4NWmEJTKCEZHFTlk1HV8UFyIuD2hMuyoos2M/TLHp9i1v
efMihRWPq/u7d7I3feDXzuaa8cu66Vx5K99Qnm+dz2qhNtpM5Rrtqr7PamcJLLv68Dp14xuYDTJ1
0Y1xOquFSwkACtarusUV9pRPgq86YQLUnX43p8q5HRu20DET0VoijHZob070ztcjZFHUqWUnEy4u
QBfcx9jilwAU615DkhP4arBCJ5eIy7aDrGh96oyVJa64V4b/lOWtg6RGBLXJZ1kXU4Mqex6CZj+a
+dhHZA6vQdcV9xb+p+iPe17X9g5YyBwjiA44C+h+oK/71X7NRnsn4wBFgm3ql1yDL6ow4vUmX1Kb
+cZCB75v+dFvthtB0G5fnKaqQQVCN2/D6L0UWH/NATVPRhiBmPtzN2P111qAKwnELaDzw1ojkFlf
6jVyBezo7XJNIagX+uwGTnFTwf90QFKVdEGcurKP06l6mwbmVN8AY+LnsQBHfjql8TTxTdVT1FBy
U98XJi/luBrNuVgs5JxlHCepHkmPV7l7TjLpEL+CrzpTjIimlD81TIMdFCaOjDLczBewJBcoC/6n
sBad09i/yVnYKf9lhwbbsdZ9ClcJDJ3twwgaWoEyzRqwzTKehNE8DcJC3EXoG98AWnTdXCLrAym9
m5dxi6tGIEf5ZpuCk04iaXB+54P21GPVQNK5gR/3I5k01RfFPHRQPa1j40JpVN81TLkB+wVSAzne
SYdZS47STLabkrUr0Yb2RyMIyrXNZ43s3KY4lHKKVb4bie5jyu0uAla9qygrMTBYoMEuArQO+Lzr
+SnfnS93ncAdmuMsiLtyPPXLMbJwGU4dmzgoFUcq4b8dviInsaoe9MgpSINwQquD75pr1C7LK8as
Zzvr7xrMZ4HUkZmNW347OEQ/zVtz3pvWiO1yeMinFi1PvYASX5GafX9wWcsDD1RcWPTAFyES2q4Y
74apuyswYEVOzYqUsoaJvcQdmh2zurttSPOuZz4qb2vdaG+zW8/ep9MKGFn0gtXahspxGw4z73s7
ocxq7fJgVaxdBpDH1KErgsZo74vMUcHWZDT7lcu52KrbYjdXotTN91LN8jQVOB5MBPkdBnkHEkwU
jc7hZpRhZ2+QgeqoVRZfmYZHvWrmT9W9ejX8Fkkm+dHNdQvFABW/1aQ3obFnxPKVuMORyPnaomGd
2O9KoaVRzqS3zezMXD/I4Dty+h39Dn1kedQIyeBLbLMaT/mzwZQXq5pQgKrHiWXlTUIUNHwsIZZA
rPTrZcyqA69hKDg9YVBDZrGflZqrgAOHi3oZvtf9/P5nfuiga1t4u15Hte1XmHxasmP48lbuwRwd
42h3bD6lcPeTMcLB5e62fHrc3dtcPqJHY5Qw+y9HE+Z3V5GSYY/Z/IK5b48qdyPDCUugqRhPhtUv
QuX2mKra/kfTu91VCd4lA925dmY/2Pl+2yjWlhSVVIg2BdWCzdhvLBoiYOuX54w/Ud9/sNbTLGPP
obVlZIrQ1iDciS8ZJCdZrR9VK/fEIaeg0PvYlfA23YSuGl74yFnypC/r0XPUy1gWDKuCt3V2Im8f
Y6n4eF1Y6IWwprG0fjZ9cRzX/eJP/dHw1rNMXTvQfPvBtdoj6VhMB7WnEn/SmT47oLH8PTe8X5nJ
BeMjpdKVQLjgdnaItPeQSn28bMOiePgQNXb1obF6oJWUzlPehpja8TeD9Bsi7aO0VGfJNxcxDkRx
8XMu/celb771axfS3aOE8zJc2X9pqSfTRxpFnEyJiJIo8Ay9OB7+NFTtduNALU9Dc0Xz0W3UzuOi
htthsrkrJFRyl35YsoxdN4/mmpNzYiDrNk4R7rXIWobXQmdX3Hv9TjNK57hCgCLVR48D9XvWVIV6
x5hea6t56LXtu5qnxMmSgvcx8LTus7V01jznXQMsXDY/sWcvv8bTQKx2xm1ap1MAMaXju2ae79YT
RH02pu9rPR7zmTKK7ln0OiL88WemxGsu/W/dpt02O6ztZt7shSqPni+PtcIawOLCRq/I+7emG96t
sPBMEuAr/abTxaExFTrB1fjdV8RFmovp0WVTixQTno+rAhRwJNLmOI8GZJObp/XZIePyv/4vo37z
X38P7NeSxVFlgbHVRbKiLAmMVpCmIxCf1efN6Ri4RP2iS1IgSqf9MnfsDoPnj5HpG29GNpuR1aRu
lJnXyXT5RJLd/5jXDL1ErrGcZUcf6cYTm3HA9M6eLur5vgEQhB/TvLMH12LnaFdsBOOzN9RnbSZS
ZWawD4fMqS+mT0dqN47hLvsCpc/kh4Pefphkdfgj55q/TVqogLu9fn/0U27fYSAKsLJQKrpsMp6w
a64zNR/sqwsoz4ocLtw2YNOqx9qSEPAmOhiRIRoRFivTn3/Gf2jaBsdWN843xR43xF4FODc20M+V
j2vsxgMq3zEgevw+rRy6chFRMHtqLR8UqHlOQ4QwR+7+ueZvV6SYBkbwtiXXWmt3GHr7UhiIJsRI
Zvq5o4b6YZW/t1UBdo6GiJutpNX40FpmsI9zSjxQ+cutUY7avIDdm29SEsNC5e15ZEzZG3rmMpzI
tIxkwQKDVY+e96qMUqfGPYqgPCxYfHQiqsyGkE+BfoSMofWlFysPXZ4fCIU46K0izV35W2xW4sHs
vgxUpphIdr9TmJWcSz7tRVL5W4L+qz9bCbqZlwxt281YTwhrsllPDITQ++iDlAw7UuThIxucg925
2aVR8oxL7kcpmVY6xGjYIfWo0zDDNBh/MMufzNZi5LFxVRvG+mXaIr0ffJMm+w6Hblr2L3DWr9PS
ajGaFIx4a/oEYMGaNbW/snL4Xazbh0toaTNO5UHn2xnW/rBHypswpKKpnhXmcjVm4yNGQIg8w/qa
Cwco1r6ULd8+y+4S2WzeXbN/d1S6x56ff89KfAMrNeilDT+X73ZQ7kaPVyb/zS4+X7Nb0liUpsE3
0D/b1gJ5i9l0QQqLaav63ucLD6XXzUft2lbddtxqCBjOy2I89LPvH1W2bBG2kSL04WyioWyXZLbE
J0+gF/1lrgA6P1gwEyBbZ2PfkHj6GULHFGpKk7R3GDPhDa6traFOpEhEZlIAT4hdG7sRAgh53mB7
DhlOsxGYZl4Lh72qmuJ9FuFmVOKsi5PtrXOcwUscTB2e2h/X+oByF3xC3tatQ3n4YN/ltjCOWe59
bQZNMJxCeVQDgFv84QshfjEKLLzxEdl+9r3t3+atSu/mzgCjbi5GxThtZy1PHqPVRZkwFiZxUExB
1SP4DMVYoJLGaSuslw6Crlvm5rnA8PhIbGOYLsyqTOVOUqjit9ER+kkLTx1YWbqd+4z3dfyGInCL
ugJtf21XvyvQUXvT90Qn+soOqpYH12q7uBu2X6nbfRjKc8JGZMgBhIc+C9VvY6Ma9xSqyMqfmIr7
lU8Ac2E32+8KwUie21uEptlD14kBb9e3WyefZDCj0g1qL383ZfOz6tInQ+Ba8+n8YjEbiufB53Rc
R+NduAz0W28hlrPIMyzc7AvNthHXe/YodEKuJsbeSanjvPsjbOM4QuRDZOVyyBJLGxIbUw/6lPmG
/SNySVJqVnmE/L7tR7MJa8HhvVt+6I79x2bzsrTSTgQ6svgqtTedp24ZPtt0qYCTGWZzELcB+mOd
L5I5NCxow45ayOXF9r6Vcz3Gw6B76LSnm8lEdd3kAI4jg2e+csMWXR+Z+tgc9PUdKhxUumWw3ARg
UOH8WniXhcmHvdjiAAUywiFgQy/J95TlTq6MzK769ReUs2XcuuMU+tr6lNkJbkg2nT2iFltGNIAN
B9fgE7GrtgB6xzazKId7xjLCfJz2A0p6HEXoYzuLX7pl2XKmv2A7ZDP8P3AIjr+logbN1QGl0MLu
130ot409Wfs3lBCo98xEYaDQ9+bOlt0vV++RYViX0VmKeBK7j595uC13incWDCTL6mocc8ttBbQd
tXuF0dXjFfjyFZ6PbpiMuls+kFX2p7a5Ama1++UpnrOr1nLkQgdRLUdUp/3d3BplkPcFMLkc3tMp
O2Oiq2Kr4ucA/jJvEtEQ68o/rAxNnYyHRN+1PK5G7X6bEA/IVsZ9XSHasdUDrxPHon2pS2ZAnXQ6
xvEJrGi1QCEgQONylZ+6T22Q8ubI0fPfjuhONm+ry+iMsWYfg0UtkDKW/z6Cr4GRY04Ar+oXXAhy
gonTnfJr8pwuamq/CatlR0LYP2ylDVtdyypelvVepduvrrW1U++3grscIUph61YyFLMK58wLXMRL
LhxpKNPtVauq/tZb+jwB7q0ovHe5e+VyXuz1oWgxmFhyuJn2z0y2c6C3tuTOV8w3dnmzlBsqgnpn
40iFjrWeFVA0oXVl4FPpElvQLDz5oKUnv+bc21jLgXr3g93z+9ZZrhh+ht/27F7GdRZnlMjxNkj9
WTMnbColHJTupWA8/vo0OHkZ0K7iP04Kp67caXBvtlYlikjAP0K1PE2X575t5jMCiJpTI+8aebtw
gu42zPM24B9PCaazcjUnyIt/FHjwEzNFN71VnzOy8rAEoUXikeGhnMZHw0ZHMqDuGQcAD0NH2i9m
426W3uOu2RgrLCTAafOZz89QNQQXEq0zAtwF2Y7Ka1p9EXgMk2qrPky1nipoEO1GWesPw31Gh/YG
qjdHWS3eNOuKmjsKJZhl88lgW7hqJP/otq1tRm+5XoRHWBzI4kBcHSQeYhcyGvEubIZF0H17dQ9R
Vzlw5SoMUk5hPi7NVS5cqZt5AnRhfwmV1PSgVTZSGb73Rflbaf3RHqCdsxQlRbbKXxPkptvXP2pq
Tncm1nT59F39fjkLp74tnQE7aT8/rn570+cMOrmWf+TF+oTl64Jb8pvjaW8ldhyilaTu4AKYL2Vt
J5oUL4M2fEVdj7Fo6ffPltsyVBciFodEq3vQv1V9rKxKVvlbersKYJDkhyYAx+wFiQtKOaW9TP6P
POs/XDH+2uTwS1/1syWy0DJXng3REt9GZsDccl7PxsE2sGn9ycqokcbtO9jPTIVr4LTaa0l+aOOJ
AE3ZYa70y5xtBRqa8pdlpIhdpy9yLuKywE9BA5KQ1Vku+4thjd8JQYXSgT9qLSL3DasO9av9lzmC
lW7Ltsi2Hzz7MwcMcuvuVTe6McCW8CikyxujfxAnwtnQDd/X3H6ygB7G3aMnnLswygQeIAUceOcD
qrPu5E5NEnSxBFPdFweXxx6c6Fpkvs5Pe0VG3fXd12YuFsknjSuFSoC2sA9Niv2XaB+SMMbIGICL
cbzlSeNwHTGzHJkl5MB8LlElHvJm+0ZmxF1f5MPRdBD3Oaj+2X1Rli9Vcb/rk3Wxh+WpJDT2blXN
eTbQP+SudpoH47Me5iyxlw4uzWwZ1JfVCHobEstGq1TLPTJXnlbPc564ePAnNd5zvzX1MaNHl0lb
3Rvm1EO1dKiVd3X4Y97QimtoZms/q8ZzThi4wP6GZg3KeXcjrSaSb1zHZ0ua4bGwvByAiapzJ38S
KSDmHwHOqvlfotcI1MeIgC0L6QVeuXhdGsl9BchypTqKmZfoQUC2QoljU/o4zxvs7bmuZ4dXkWfe
cbwq+Zs15xdvbhUZyPwS35NWrPn5hwFeR3B9WnCYVJQ87UAoVov+e00hPjwjf9q6bD42NKNbg+7H
2lxosQ92FXWITaMek/yfo2bpvP3o8FkGk82in7M2XZgXqZbOciM52+Q0QzcoN3EnDeeKtiieBS/p
NTfMS/ahrf9VzvTiFvV7qhE5MkomCX3dtVgBq4ee4MqerHw5iQp92zKsoTX4G9/yElymlFyQmV/E
fWMZ8biYLxWkXeBNecs6SuRpp61wVtjcDHcyD5RPxD4eQ05n9ZqaYHg5bGgsVuuyS6Qz/7Nl27qG
tfyzUfoaIYa8xXEpuSIE6p/NvItmYuTRjT5enGIGnjfOFE4+V1zPweLKn+lMsIvt3qTCe67rJotq
J/9aawtb6oCLEYTwtajKO2CT5PpXqnGaVPtbpw3O7bAg2JQzW1uePgE5nYYM3BzBezwr/YpT5h/T
0GHzaUsN9wlr3OhIJwb/oDI5P1hWPvP9f0BDYQdEJ72KpWjPCoY7KPMmO0wc3vxOdkgGQ/lvwkH+
hHP9/W2x8L2B2JpYrcTf3hYLlXa6mFct2+xpx6ptBnTzHftPe1DIHupO/73bi4xs1AD+Xt8BejP/
1mOdzG711jktT0YL1N8S0+uU14yQrAvr5ZRV+ePgGj8XrSWrGNEdGCYZX0gvCPQjXgtdt9nQcGgO
zu+ys35Zto6ip6jYzz69a+5Bg81Sa1VzSTsCcufh35i7rwE2f3/dJKiiRPAtXvafULN/CBsx9aaX
O/aFeLKcO7G3cL6efJ8qD3MVCqagV/wZ/udHEEf+v/5Q0oSIsL769R3PuWZ0/MMPde1dM7wrhSKn
p3rovmYd0+TWv3KqL2GN94CkhUBT89OQGg3AsHGpKoaWtamNZK0xGQAKaIQQB1ROcjTWeaTZOcxn
fZ71EaGSHrWD8aX1jorcprglwQlngzWkbJDzDdPiDsZu3ueVjKvUnZPRNdenNtvpXuAI1ns0hLL8
kGV3sH04YqZjlbjbdzxTP4waNnFjsgt012h4Etio9XGsAXSHnuhfvO7pIDAQrWKN7DH9llbdzer5
9Y3sXwk1c4PeM5/JE8RM5SekWe2BPWcTFH73BNfkB2V5UzbmY++5l4mcsnB4Qx+j4tRH07StgB6M
IBkPxGcBh4sbBdv1tdRwnkYZZav2EzSgMDoIyhZsxEnv+9q8+AWRIcApc4z5695dtLur1Iqo1vLU
GquNnMRxb+7S3fW/OcMtlAIVEI6SiWqLY50LNpi2+aHZuLKbSfcumvW2Vor9GvDS91YnzCreeGsj
02Ub3xGQqtdh+Dcd9v+SsexS/Icow/IFNCnuxL89Mv7WEgK59C3XBDL6tbFuZVu+eYtqYfiyMfAM
zGC5O0eGtT2C5ZQnpmWDDJz+dSuiwjERdaTrsRhQ69QKf1Glxh9uaf6ac6qNltU6OTDIYabtVbjt
a6x3WftvcrT+JXmG0BzD8A2CpAz4Je9vL2Hm33Q5KHdsX9cUHSVjb/WXpWM8wqD9bGs96R1Z+1fe
0v8ql///mbb/Twn9h6/2mmiv/mTu//q/Gf9/C+5/aWv+9/df8v9har9xTaf978zef0ntf27r9yr/
p9j+P//FX7H9tvgPS9goWoUJyeaYBp/VX6n9lv4fJC8bwnccmzGB2K3/Du0Xgn9FgYsuyGEhmNon
DE/9Fdqvif/gqcX0RwmASw6e7bn/m9R+we/0j6e2Q+uOS+ooGZO6xwn699wVnnW0uiP79/x9zgPv
91X/dFR311JfleBjJYLZ4i5+Vcd/eI8e/roX/s8/1AVcY03/4bb46+cKi0Jfsk/Bxf4W3uU0xpql
rAeBPpKIASGB0toojgu9OCqqga3/5x/35/f7l5/Hl8W2+OpfO07+k7TzWo4b19r2FXUVczhtkh2U
JcuyPCddcmJmMzXT1f8P5H9vtyB+4szsg6lxlau8GiCwAKz1hrcHxdHomczpdZzjL94gVg3U2IfQ
o+8Ae26wcT2s2wcMck+U8pE6ejA2iFZslhxdpDvT72Gf/Qxp5+phjk/xwM9wY8Wz8iuT4uvHIxX/
wruB6iZsDQePU/1VxvjsRLQSp6thHFGRACwWJUBNIn3tUFUv4WAPqF3ao7rwLWVtu9+j+hNTl2Rd
9DjmHq0Ss8WgcwBaiP5m7nPLOL0YT5Un/KHpNtvP9uRlo59vlhaTLEb67gdIqymrHGCtofi6391b
54LaDNWZdX4V7bRLZFEfPp7i+U1zNl5JIijkA9NcYLxNUORecmXdhzt91+2aTfKkw+UK2vsoWHIe
fb04fvBlZfVeO87TpvgdNXss7zL/6Fk/Gl/10rvjZtypXz8e5exSPRuk+PuzhdSqAG4cl0EiI1ep
m1WGdTYFPM1MFlbsUiCRos4CRWE5aq0uVk/7zEM8o5T4b0ZC8sVVgVu5bOioHQsw3EdWR4P4yOn4
wNtwIcJsNsOA4j8RpG19qqm4KWIDmPFnu7wQeIHRuaMjvbTTxMp6vwb+BBLyRWdzledJp4SiXNr6
OF/HayMYdt26u4Dz8LxswDeXSyCn8bYTEn1kk7fR9CI/RHk0QFtSWy/Nv9huuEmbZ60deJVU/kFf
0N6aTSSu6eIuwunHYSntY1NpKHyZPP6Kq/YKFrfx2f5mNv7pXr1Mt/2mfamndfUVjCdYjORiaYe9
iujKs+tCDFfpMZnAo8Tsn81uiSmCaYWMV/hGanj8rS61izEA8XfR+q+OS7/AhfmgOb4J/73iZrwb
vC6g7HBvXen3YJ0vFLRQFh5Wsxv//GdJn2FsbaovGrMybA7bovIBZF/231Fs8ELKXeBg10uOatrM
nnRMrpg256XCA18KeegRjDDjXiPD5TcnWGgX+jr9ku2VwPoJy69+hMbgYdABgQ7gEzjI7fQEBcHa
LbtqatLDUiT3N79FSkR2ojXtIBaFiUbO6jm5c2/rq+hHSgsfh45N/Wm6RLZj3f7qnpq77Kb7pW8z
az1UHoq9z+V2aZVIFnc8GsC1KojXWmiXG+J29naVpDxk2qpB0h+6l2/8am4KX90d9mJF4DsPTWA5
5Ex+OQ8pC5cjXLMy3HhkBai+djH41YO4tsDIVzIP1aK95sMm9Kg32wuJTVZskwdrSzsyyUdWAiDk
NdBC4X7Jpsx3oF+hk3vCAHSA16Oto127TW+XFv7MInwzamk7Tl2vWpUYtVMWpyBWc2RnzPb3q4b3
yLxv1cwF+E0QaaXr8BsOpsIAIeitS+u6N37BR/vHB5Cr6CruMhbyN6ouXT7rg6qOecdAVChVLX4u
afrwv0WQDqACazY3bIlw1LpLpVMubWPJjFnMtpQc3wxCWvZlhO15eSIEiEXyQLEBE+kbj8f90Y/+
WtxkYtrfRxMSfDx1TVO2RcgUCL/OilQ8ep1f3g0YRG0sv9/EP5of2f0KVVH/4xmULUd+r3Sad/+J
KH2koXPrUUE+b53sbdHMgUri4bYCt38N4CUYjl5JTXPdbpfP2bkMz9z+iS19PiejYrtqiL3aHe4P
F7+Tq3KbvZheEnCBDRbGujS70rfskS9bQZ35ncJQtrI34YXhl0+oOlPODkAMLkScyeHnA3yt452d
rPERIYRJrE+ln65P2dPKvaQXCKGUngwylwvDm43GK0/h+FIErepthgZcXTb1kWi9F6Jjjq1X7qOA
A0k6cIPqWfneAjKy1s3+NVsvpa2514irnIWX8hZExKiyesJb98cbIziygoy1/gtQpf83/InFYN7t
lLNoUgIbJ9PNNRENeFLQ7k/bbsfzdp3fabvFkc0my7NY0lGMB8NJb8VnHKbkQUEDKuG5U4Fcc0ls
Ds3BvvZLQ0HtwgUsmNzgEwZce2/TQmzMylv4zLOr2DCxoYAdpViySZQ29FkV09dDqaN6iS8zf+XB
K/UsCCCvU72kWf1qv/Z+qv8b8N0qjgs3sVQCGlvadRNZAsmF7/ku0xBUWCsXmBNcZfv0Id/ZnyAw
74u78hFW1e8NTTfIq9Fj2ve39hToaNIhZpPtUu2u3S4+iGdu7izBP79U2gGR2/SDgsMivzQ6rBFD
jrDZe6T1GF8ij+dbvnkfpftowA1di8XlYWG/z2c00RpCV4Jnoqyxb3R907ivq/LCwPmHVeI5d2aA
1MRL7cXLT/L5tfAnnpTRwuEQTlUm1sIz2ZsHUnUtHMpPPpRq4woA8fWSM/fs7eTPCB2p6BGD04bZ
QEQAw+uw/xZpS2Ve2Qfm95F0FkL6iiNo6wHYnnjtubfpjXPv7px75UlMJljL9QTn9JaOcuwp0JNO
u4+319L4pCxmG/qogeHi2n0CVXlqk6BDjOjjGHMPPtbpfz+bIyWv4thrRSNG2AQQgffxAyi4DC7F
r4ZcLZj3qAFBmFwPsCOCfzlGk2aVaViwsQ2R786OpejQTyfICYwRbT49/dS5C92G2YR5FkBc7M8C
mO5JGfvXbdCX/kG7noDIrfKLhVlciiJdXcDt2slR3C+Tq+JqdZvdmRt0IvycjJPC3H913l48DGbX
x9nQpDuLeXCtClZahDV0+nllWldaYS4d5LPvnrMY0q4uEB9qwUDwfUJfGKL+OkxIrK6nHfQUD5/l
4oblYRZBc1cvrn/xb79L9n9iywYFpVLnfDtiG9twV2y6Xb9p9vV28UyVWpi/N/lZHGmT65nZDHlN
HIpga1OYTnaRL4giBxVNMdQkjGljoM3kJncLy2b2kDiLLO1wNJzjpBDLhkPih3kb/Sh+JD8KP9kY
+++okwuJJFTXH5AU8pYOqIXFI1eWYDQaXFsIXRs/UWirlIV9N/vvY22MiLutu8ZrE/Bs30XRsQO1
Iio5Br1u7UtvLASYPeBUxVZwhDfQx5KrsY2LlXrsism7rn5x1G+AKXr2Z31rXpiesmgFPzcgjA1E
GchVcISXdoI2jvrRFuEAkKxT99YyXz5eDQsB5BJDYWmwW8RjG++Ji8yikdyqS5eC2Rgaei2UUCwa
l1I2dBqnrFwxiOzqeKMF6jrxVwHagleHdRHUXug7C1dE0V17t4kp5tFKEx0RU8aoGGYb1n1LrQaT
JZRaPeClkef8wjlqh2dZ/BDvwG4mG/oTG3iBoeG1A1rEa42LQ/o4PWnrfFN4S0/NuXR9/qPENJ0t
Ti06qulR/KhTDU4/L9YAgAD9FwvZc67n5aoORrEa3grvW0GaM1WrVrwqzfW0sZ/VemdcDFfIG3ur
gD0H9vXX9GvU1jeYC3seKuYLsz+XQYUzG47APIdQWH07zrhrVoX1ukW2vEuu8X7cwCa8XMolc4cE
u4Imq0mRGurr2zCrCQ68KwoTaH4iH89g0czOFShQ6faf7xFd0Vw6usDDNfnBkR6yQnFFwoRN9Ny5
6LGkxf7jEHODOQshPzHaDsirLp4YShqu40S9Ky2sbhEpQ55o4fPMXi/PY0kTFyJRcEhK1mHvpS8w
NABDXB+38bbxh8D0huv2SX/JbkwP9Aoqy98+HuhsvQU3N9228XOz+HRvP1tUlR1ygq9bEzWRX53P
lqQAQlXx8MlY97xM+k/LDdi5vaeroNZoMug6f3obNezj2NZEp+Z0+GKEj/q4QqRpoVQ2l+bOY0j7
G1UFPXfBKa65W37FN+sqN9KFbze3tc5DiGGepZCWqoeOUhxylWlbgcR2ozZQ4kn5kpUZd+YoQVAD
nYrg2DYgQA/NsHD8YdlBhDfXI9pBIBFAIQBRAI0iPX8OaYvECYrnAkCbTtvBGsMJfHOZaDYCjOHE
xWyamtWFbjoj+kld13yBBq1COMr7QlsjeYdM7dpducpLiifePre7CIIRuh04SrthR+ktDAeMv9eG
dXJv21iBTqocQdUgSNBrX/MwQvG6PqKJ56JsFWUYKa2MZgXuueFajyAJRkp0230tjsMCFbUw1fTB
d+2oMUpkDFega3wM4lx4Nd3ejMpjrwQJHr/jtcaeqxqoHsmEKimE3EKtNlDMJ6HQWE+DihQWihUJ
uKxOK1C0ybm6YU6vrzS9h643uSP/a1Uj4dU9qZNdq3AsLaVQYUlrxeknlNATKLCOy627TlrDae21
HaW22exKRRmd56nCmQVGH7bG3PzQV0NJxzsmNQKsEJvsYxeuwyh2ATEcnBGtEqDSh4iHvm6C843B
cJvDIfcGPQ4h1jtaoVVc05NUULwR0b3kUEAbLuw0pXhQmxXiXz4mjpN2aZV66dzavCdO3+q0jq1g
SCuFHo/t5FZ54yQT9NsDXizKvhryDMzdiMDDCcmO9qhsLKec8s2pF2/F0+roEJS2RQKJvdCirP2r
CpNe2Z8QhQH1MNhqWn8tTxUqt2ZdVrfZ0erNXZXFMOGd8WCfPKc+CAnwYw41hAVV1V/0qLPKh8S2
4uRHjF+RCvvNKhK/Amhq+13TZsdgDPPql5tNtfYrN5A6+1p2Xdd+7XsLXk02OiYcPOWEAlnTOEr/
WYmsHoWuAX34+9NpqIyrRsiEXjfHV02n0ppwFO1r0Hr4F6doL/2gvj+gOFUMB3M39kpZwXfFoYpe
GBQXfHnCI3pKl5Bo3Jdj2Nu/Wne1QnlsOCn5Feo+03iT6MYK3crUzI2NE67c6g7++DBetP2hwWwd
Ykxq79kgDjSy0TZDtAI7x6iyja5OuXVjr7rV4R71mBGxoXyFKuFFWhwLFGbc1EFQc4XvhK14hltq
DdUB6+iiXa8nk/lNR+VAB8UMXwwJGB2ZrkejzBXtMWrt8XjP1bM9bhPb0belpkCwYJpQhB2mCXz2
ocsGCwGUfEi1m6rUnBCxrUMC7yw3nPJZTVmR10ck2h710+je9Q70GGeyinR7OPW8NBBj5Li8OdrA
5C/qvp52VQPL1cdyV0d1BQq14Zi+jnFrgWaEy0o8rdss13h+dG4CzsFw83wTgyLGmRnJd1VI9dvA
wEfVCG+LSh/dtZbYSrgxnDEXHi0wU07hpZGjB4mRZxYdTUyjSqv+ahV9HFIjzO0c/xi4Olp0n9SG
uvqprKpjIgTSsvSvo5nkOI9UJKbvLQpfh79G9RCGyX6lwQBwr/QUMHKzVXvSVXovMMX9eN8f7Mzs
r4wcPlr5aXRbPXZvyBlYKnpT3cfKiVletUCeSlOLGkFua2H8PLYYJpnTvsU4s35EJ9ZYjdBlBqOE
FqGTtyw8CRDmoehkGC2g33BMyotDMQ4jxe3JOP5Ic91GMgNrnSiFlSqs1UtfMSa47yfDxnntkLlC
CkIbHfY42qOuUrc7Crq18WnCD2gFsypMOxvMF/KD2rG9reJEw8giKqqc6hoTaONotnAJWDqOpRdB
ZqIfAUieU+Q7YNTDVt/VX0Bj0dDE42Q9BagDPCwV7pZiShcPxfnP8ZybDnfGIOJ/ur5ZGJm4SLw5
HzkVdUOx8QW0aELIgLMIZJe1EhVYOEEBECzRsIVkeIFCryiAZl7pfxxx9tZxFlCqx+gmerQUQXlc
jTCui5/u4enjALN9jfMhSW9Q+DtdkR/FffGi3EdeGgy7MmiffhfblyAI74bD/QInUpKpMGIz3lnF
nmrwTqnLRTjpPQtpOOis/3Q8IgRoE5DwuugxSpeoE55dY2jZ4hOBJLA36q68jPfOerxiSIvQv/e4
ASmctNYdpzRz/JZFrbPH6MGjlpUG+RYhEViWKPZSZil+LjXe3ldYpajSakcXtNFSVBuB1PRPcREc
HA/71vv8vv3WruN9WXkBcgENeSZl0Etvs/dlEhEemDUvcO76uPu9vagqZbGCVeuIOS6uwodu32yx
JNspz1OA8c3yJL/bdlI86e6toJQ4ahXx+sgLed7319QYvIOAshYPvHMXWy3vsslrQAvjXEBS73uN
OP3m3NaY39QtrzgXkIDDKWhauG/P7gaQa1waaGm+a3Wt2rIPi4LdUEJtFKKvaX6/sBvelUpeB/Lf
EPLLMx+PXBHEhqt+jb+y1bUCHyH3u71KsbXxDd3rbN8strV+EXp/p5G5MERVeo3WR92E5kZ8vHW9
Q33RRwsvzrkApm1RD1ENXVFeoS5nb6Z+wpW0jHmx9GZ0Y5X1xaFbKsRrctJnDs9DSDm4G0M4Sgkh
3E/l3gim3eEKJFKQ7BBf3SwWt5YGJOVjdUS15BSKJ5ivoHe1C2+GO2vbPrrPKBlDtIYZFNheejV4
0CbbIHrAkwIqs0u/6HKxjL0wdPk9SJktt7WIH0Mh+W7ahxfZpTjAVY7weLN0hItU+eZwfTvPr5Wv
s0+p8mpUy5xgXRzv68O3NPmhI9A2tAvb7j38SQokRn0WqAvNzMEPUpTIT0+IwpXTpv4hEM2WP25M
24dAXzz0jy9/oy8gEvO7MSLjC7nOMt4j5BElbfPeZYzYCz9ZW3rLmxLcTb91vuLNhXSUbz+V9wL3
9XEimF1VZ3GlIReu1qr9gbgaBmvOeFec/vo4wNLApCPBKsOyDAt0R8PhRW++litaOCvdq0plXWsL
jp4y28eCO0GF4c8sitGefcAjJglWIUROje3qe3c3dOvjwwq6l+nXgNns9bBDDgpcUe/zeq5wjuNu
1u+6z68KCJvy89I+eVe4Eb+H4o9KecGBHyjdOZpKPOrE7EaN9QUvqWPt4It5BXnVtyHkNrGybf85
APo1KNcph7iqIzcPXCXHX1LwUyur3uOmc0Mhs15//FXfLxs6qBBC+fcNHD3ljovRHmylR+xxfbQi
TC7GXR0/fxxh5i7xNoR0gQrtOMbNihDZFVwV/KDTIAwsX0UNIQi92lvGni4NSro8nSZWj32AABO2
GqQRvH/t+2zARH1hZLNxYK0De9aYundtihZ2o5rpXNJGFFz2QmeSKj2GsF7ytLK4KwGxDJYwGnM3
F1u1xWFog06Ul2LVNvjQnchtqxJF1BpqtF6gPvNtYWxzN7LzMNJXwzCn7FD6olQpFBeCMTjdnLb5
9WGTVF6Yb0Tvwd4vxBQ5Ss6dNhUKG3DBTOdBt42uA9cpOh+nIPpBXfECpWy/e5quY3/ppTJ7sT+P
JuWYROnws1WI1gSoM+FKRvOdlpKQlfKA+zzWXrFdZALMZdHzoFIigR8+HJFhEod/fYVqsvtt4G5t
Xx6v8Sy/GGMYqmAHs5/19b+605+Hlr6oy8MMXMPreE9IogUVV/rhgrvF/u/twrmcibWQAo9OnWnw
6CckozOXeFTI9gjW8+pM75ZBU+9B76TJ8zjyyXc62ccKzQH6IdbWfnaNwEXmCBErpIMH5FLAHVh+
F5Q4ETwcnqdii2K4/WQ8H++KCyTIFxLq+w+MXhP54PV9quK89PbkWg1dHWFlxgM4fC4UYPaDHuTp
dF9o+/Kw+3jDzOUfC9Nry9KBauH//jaW6WatQqIgz1Go2iUlikKRdegWbhazCfw8jHQ9NiBOhUeT
MGiX5C9KkF6ql24AlYF+QJD75O/t/zYu6YZsJIMLOkDMYZZvY7CKFqKEH4cQi/1tquEz/XfqTEXq
g3T9SkAoxNRR1C5OkRc3uBlfDqgBfxzofcMM9Ph5JGlBOGEd6TgHUsnPAhM3Sz+9iXfxPfRFKziq
3EfF/kPpaRGi8np3/2iM0sZQV8rUjTEHr3ho9IOPAjHKSeNFH2hPzRrPUTS1PluoN4Cq3aADjOjl
l6VPOTt8KDmimmBxXsl4HMrwKaVezkjztt3b3ydBfoovVt5391r1rIgjUiAI/s0upOYqzmVDgSor
pdnEiKn5lkSttWTjjF9htLvd5w6zPDtZuAW8P4+53pyFktKqlicVeiyEQn6TJpKFYvBGLz5/vIqW
gkg7PWuS3i51giTJ58K+jqOHyfz0cYi5ZAIuhougIKdTAX2bTNSiRPndJIR9UvO/CpzZcDjOtSXo
oPhn5EVpo4jLUw8XP0duxh9OuAjSSBGVpXJPf6C/EYg3rGK2NUsRjtLiPpiduz8R5QpJ3ev1oRER
M17RzupnPuFwWi3M3lw+sZk2sD4ayq3y07ZEOiwDE8YHSqOv6HN6KwzlwX95Trj0uH3fwhX3aW5I
9HUU2rhSdowLjN7QtSIUSOVmi6LhdrUtL5av0e8Js6QuECjwuBwsE9+xr0/1iEW6zcwpW7TH77pP
mX9I1u6N7Tm3iJTTDfbD28V72ewKOYsqHTdql8cVx6tYIceX1PGbe2hLLt08PJG80w+nXRfb48JJ
ujhUaVITtTqxKwjaexrKL7+0zwLk9N345N7XL+MnDHD3zVLZaXbH/RmoJZ1BGuJiAgXHoxJ5diRt
13lAsvJPfvYS/tDJjCt/CcM0G/LsxSL+/uxdneM6NIUoc9Pqz9dx/h3JNe/jNDK7Ec4iiN14FgFL
VXWoRBphk7wMpnBpvLOsyBuzpcqnOL7eZZKzSFLibbqGpuZEJEFfV6F3Cmqjfa1sjhskYff/27Ck
BEwDvYp0g2AF15G4HAK9/mLhpwNvf2EC50/Ms3FJ678OjxZFFULVkFAqL7nrrwVbGIV6nl64PHjT
L93L/WIbtwuXotlMaRmqixk9GVq+u05JaaOWzIKMVagHp8tW2VrdUv1zfgn+CSLdSpQ4O7haTJCs
H72ed57bLQxj5mVH3jobh8gwZ2vQQp/niLSO2Mz11ZDj3Lq2isC+nHYxzzs73R3d3fI5M7vygbLp
cEtVw9ClvYXOKzeA172FZUeUvqwwm2tHzBYXjtC5rwQ21oHGqiONKt9tAKmcrMzRyMpKZge09HFH
QkLmJADXHy/6uU/lYjWi0Mjjvm1Je3mgXtTpMZEcXfMPxW1OF+PjCNpcsj8PIW3i1ulGraUCvXau
yz0u1bdmthF7WYhPhN36cKtn68M++7QK0GXM1tCENvV1/y0/+h//kKWhSvu7621Vqyt+R5z1whrc
2nTgpBZGO//l/syntLP78GgfdfHlKhCk1rAbELYTvqMfD2U2gbi8BlEy48M4MsZZmU5YoYEaWrfP
0ybyQOzuBIupCzBx3F+8CGqiuTB9izHF/J5tuXyFuewBQAbCd3A/eXZfYd6abfIt9m/Yg3rHRxgN
6+Uqzvx3+zNWaYmqK6Szi4i4EQDrvqMUXC4c0+LLy8fM+WxKK/SEbqplHaAmYTdhbzXMf7OtqfeP
Fro3itWpl8dEU+3NwjcUr8KPokrrUdVLjC0SxoUrh+hJHfaIltFzviiCYrtaulLOpa7zMUoL81TB
pgGCxxgxAvXtZyTfojtBFq6/rJ5AHI+aX99gbrc27xbGqc2NE3I+UkY6sD25xl12YdflEbNr3A8+
5hv+9A1f9rXq5V+VxUN8dv+hAGAp3OVoJ0qLRcuwI8jxHFwfbPVSVcJ6bfTqVWGgH7QwrNm0dhZJ
WjRAhSK1jYjkXNPj80249xFEgzqIdqivB0tn6myJBu0p0OJMIshOqcgQqw2GuDUfsIHxvDbaq/FJ
UInirXmv2fjC+sus0tmddxZSfNmzHe/gLJ+PIiQNaDzsEaDP8m4hrcyWMM7HJZ3kK5wTE1ukZeVi
ddqiIdy8IMjnXEMufyxQ0jn4xvqw2kzKPh4vRYM79Jcaa4tzK6U2FR/eJhcDjfbN0/FBCPi4HhCM
F+h7aE0tfsuliZVWaTSNal///pZQijSOPC8MhGhH9nKkj7l+rbh5Hy/Y2ZiihkiLC5EyR4ppA0Ia
kpz1imv0ulFvLOfxfwsgbYiycYZeEwUZzqwCGygk56vQWdh2S6OQkmYYWUXkpgRB+uIY6GZ85E/H
nx+P5BXRIKVmHGRV5P55gNMMlNYkAsPmiJU20JHImH50VXLnTJ0PIPZ4OfTOdH0oj+2663GeHbt9
ZCnptzE9NcHCrxBf5KNfIebibPupTeamJ/ErjO3Iisg87ZfFjhcbYuTdkG8SAUzyFl/n83EN4F2u
BT9FLnSoR40XZMluOF2A93xBzGi86WHSBvZN5RvPiGWnz8XPpXfr/zHp5Gzu146pyEWPLEy4fGaE
NbbVi3t52LfcBeHfCPjVYs1yJnvTuUWkT+eRCtZMWkfuqpxOYNx+vyyxKzjh2r1BltdTNt0R0woQ
V/9zTOkI7ky9weqPmAJmFoI1xMTwFWbW+9qrmJ+yW+okzhU93oxTKnoc6wLg0uo1pnsLLJ4ijz/s
Km5sw1Pt+KIt9Dfy6ewK+jO7ctmjSkezqEXU2j/cVzdO6q/A2QQCZ9n7pnLbbcfdwRsWXk3/x2Ad
wwRXwPaVm7UHnJMLPWcFpb9KZKqqm3yXXgw717M+abWPEWyw8s2FqsFiUGmXtqZ21JFMF7U6/bv7
3SgCNunGDlbXA84u/upCDHZps8ykQQ0pX7TDuVShmipdBvJVWFm5CJpbq62LPwNSrh9nn6UI0tnf
NxiaHQ5QZSqn2JnFnaoc/I8jzNxI34xBSrIJ9teZKd4wK3gCXXRzWg3B6O4KdQFpMv+FziZL+kLm
qFYoEBBI6HCkD8nX6iIBWlIBLlEh6GObsYyDmitQACRBRBTcnuDjiC1ylryTw5gAN2MLuJ+o/CHV
dUNHzUvDwNzitY7ZA5lbX7hqz36zs5jSCWzpCfkzJqaeAz6PTA/t/4+/2QzsCo1TRJ0NW3MMKhRS
Plnlxqh3gpmW7JUnoaIi4BDhRXpdBhAz78Kvzoam+vXijWlusbChLVcRnLR3davw1B+yZOrFy1PV
eXyGl/22+Rl/jj0kdh+rW+2q26abJYzu3IRqKBPqFHwIKj+z1VzDCPP1HlABmGtUyDMLi3MuAuAS
FaUroTL0ejM9WybHrGlCt4RvZU2Hq6zEf2wMF65Mc7dbjVqZAicMzqkiK8nqbovbTwwQNn9CVNsI
mq1AyUU3iuab/xIwap0HlBuCvGxhvYmA3eGbsE5Xk38za/DbXHzQqJHJgFEnOg7hqSBAgofMZODS
rQ0L+e//mLU/MeTTemV1pA1ijBcWN3IOES8CO4K90WmrBgqV+6VnyNypCf0HcoKqYzUl39BdOAKI
7BIR5LKnDI9m99mxXhY28FIQKUesWtsuUjF19mk9RAHHlWGtT/fTJZwi38bs1XmOLnM/3CzWj2aX
+tnwpCsXV1mjyAXevfmlIvHu8djbdOsyEGabfnkzXUf3S8fkbOo/n1LpI55GPCudWsQMIOGFO9xo
sWHUvzh7fVu8hFgIf6uRzFymt4vjUb67nweW8mSjHgsrFt/SuK9emhuw9Qny7OuImniBzE8M5WgN
cHtan26joMFeBv2Y4c6+W7rML3xuV2pAqUmk0G3jd2TDJ6u6Ogw4kf+LGjLSAYZOaxQ2Od6mb4+6
VelUbbsih60qbGwpZZ0W0//82vkTQvz9WZpUjczJylBM53aVbaJy/bt87HzKmk1xowfpp4On/VOy
MJIO58OSTnCUKo7VGBETB9QfY9vvu2LJmWH+6/wZlrQZo4O26kObmWutehfVzSNEtL8SLQ8WNv3S
9Elbr3SS1WkS0zdejBkyJmsTEZHNsLPFoY3dyx0oxoulzafN74E/o5M234r+TA6IGrzyPQ3Xzm/3
wyPPHowKDLivladeqbiMg9d+ruGcuFsED3THnz4vl5Bnb2Pn31LajrVbIIlz4KfonzpeAtpWKIO6
XrPJXuwSlYW/Q5uYIfiwgDAzoIsP+taVnyOr1DbyYaSLb/0FRJVndPdoPmscv6LZ7en3U49EtP4E
r/UWIv/Cu2R2aZ0Fl3ZMmkeTmsGnWBu6uz/poecOaWBiTPvx0poL44BTdXDaVABbSXs/U5yTkyus
LGT9PMu4V7QfsbUURPp8AnKhAmBGmoSWGwUJ+TKtuVOZwUU1eU+W++pm2iNQgtSuAYNDecStYhk5
+rY+8D6itDPL+pDg9WQp1Mqde8x+4t1EhwX1g8hHJx1A3NLh/1pV+XNiiIga2dOhck0fCkC49KTr
Shybqh6V4t6D80aJF2OeFii+I2rmG/68tkCie4fHeI+T6R2Pd6A05XZp10r3nve/Q+zqs1R7bE5u
Fiumsg5f7MNtiZ5w4rvBdDEh/oDyPthK/58sIRFQXAqQ69GAcWlQ/t4GVJq6TY6T7SD1hWvsKvbq
Vb+e9CW8mESSfI2jqg6qQ/yHwoS8VOvQqoejcrI4Q/SN6qxZr1/NYPLY/eIF6JYLW+MVdfT2i1Kt
V5FxAjREg1X23Yma46FVjKIkYLvXL7GDWed7jEAvFitLb3fh69DIMgLFo6Oo9O4EnvKTY0VKg7ze
d8wUc2pZPh/NS/JtfuXeC4478MPos6IsHSxvU/z7wFKWGRMDG3MlO8LDX3fDZQsnrd3p97pyrbBL
in9IgfkdjyMD8w1Ar8K24+1aSaey6KOBeKde8+zkumW4H6/GuWViQm4FdgWq+f1rqcHhMdHTA/aF
r5iTPIiDdBtuhZqu8m3py0ndj9cBiVuGBv+SRUm8twMyVK2l06+UdD+SH2G4BiqOfrd7g9lnRnaL
ntRfCG0IXrLtT0ittYuK4u83PDAzVo8h8MxCAEo6G+20SsEenlZA8js01BsWz7CLtwg0esM2uliC
2bxP5pZGOFYqmErODF0s5rMEUxdoA+gNic65drb/EaA8bbIbLugs02Wtqbe3H+aYgGwK16QSIxjL
UsCprbJ64PhfG127VhErOaTXC4tGfKY3W52Ov4FejsJXFMAQ6Rik7e9gr4yXFqIivnLUijUdBHfd
Ki4W4+yNvMJJPFop3qEdtslgLCza94eHhVGNoSHdpekYxsjIzlbPusEdq4p3DgScyS/8dODBWnnp
Z+VzHNgP1ieR6EZMyz4dgm5AuWRRPEteSLA6EBTlh6AKDzyeIuzbDxsqmLvhvEa9/ln9XsMHyLc8
eezPq+vVFitIH3urj6ddEhETTIe3EaWla2pWrVi4+3JmHu7rCM13pV6739MH0N4d7uh+PKGral4K
Vc7si7JPsUX04miLBH2b7uqH7oUC+CIaVZJvEj+LTyA8zxD34tonV2cjJG807J6PolXr80X8jlMU
Ptve8NOfeDRyqnvKOr117yycXRcmReqjEB0kJ94AMGyEsRHL/u1nGIUaiNHi9Zc+9YG9mXbhVnkW
NcflS4uY37Nlr5EhAaGgYsbGstHak0LlSUMfE1toTrhw1+Dt0m/wy12cUJHVPwojZX0zz6uV2ek8
D0rnEGDRm3krxxDufca+ztosWFhW4qr1UTzpuTQUySorEpYVdqfNJWZwAeUf8vK2+BSeeLAY6+oq
irm6ZzsOuevqy2q/+BWlC+i7qZU2k5mW6cpumNomoPxkb6qtC7ZgJE3+PSqPnEJ+B8TbgwYc4ozc
Jt4uGz1Fyp+cDVjft6F5C0wK7KwgU72s8cLrYhc+TjfAU8Y1B+HugBuVvq7a9ZJLklSyodso1tTZ
75CuFIWZtAACXn/HYUsK2x7Y3H5xaW5Hv9roXrt1/XQJGyaxUd9HlVZymdYDfgoagNzd6Ve77z65
z8aF+X3whTS5/dB9wY82CL8OPJiNT9U+2YFRDp+BBiysPfl0/P/D55yyDTy/3pngDSH34allrXeb
DgPfHRbgPDxw8ENU1Xnu7lP/cBN/W1jwYnTvFjy+VJaq4ynzzpoqzuqUQ5Q5x1l6q/qZ796cNpM/
7QHrvEpv9L64+2M2y42uuTgFil97yxUDsaalnwGRjBI1NX7TQrTh7RLEiHM0K83R1i3+5YFaxMfb
43G1NezuTtePycUpG3moG+33j4c/M3rCIjtH7tRp9ktbbUK2C/cmtppZuvFVd+yMS+fYVZhj6t2n
j0PJt0vxed/Ekk6syGjqjmKEyJjRD+ERxLNO6AAnrxyZperf/IT+d2SvUnFnV63WdJHrSjmRh2bX
DBkqEV1g2H9NlFwrw1knbrNdGN9M2jofnyG9YpsQumzHTYXxJRYqH9kGm4YgbfbxYa34qb9cap2d
UmG5Bw2IiyPGi9KqaeMG8RYGycMZVQyUlHKvXQ+YzOBevosWRjhzFsHG+xNNSpPjqTMOUccAi6Pj
xQed21xy0WMrlTkLkL25ZXkeSUqEyF1pVXpiXFqxugS592xb1Iu13lpqm4vjTN5254HEDzlbJSsH
UduuJpCKlHn/UvioHL8CcSeyXRl0ULgFoHRpJt9dk8ReOI8rHesdHjJlcSBuEySHWyHlLKocveqH
2aY78DJXSfb2HtGRU72+15aVMaSHwetmPP8B0jl/Smj6IesijrzoUYWLAmHiPgxKCkvjZrxy8k26
WURkiOX40WxL2caOm6bqsVViuQ4+9qU5wM/xFotpbxr+Bh1EW1qwUsaJ0xgZr5CMEzteugrq5/Lk
qQ2yfevpMb1xM89BwaLYiJ7EiVH7teuZ9Cama23cRC9DIARSFidhYcnJmsaH1ByOh4pJaH11I47Y
vgdf1O4M5H1pru3sPdb2XnS9+Picy09nn1x2TUqNFGraxPbtvWmT4wEy4A1YXYlhCmThUgJeSk62
lJycKVyVMRiRdasNwYSDcVvu63hbqF9M+0nXW28w9K2VrYJV87mOxt3H6Xh2miHgYfYAVPz/kfZl
y3EjSba/Mlbv6MEWWMym2+wCSCAzyWRyE0XyBUZRJPZ9x9fPiVT1dGYAxlDVfem2Mkl0RsDDw8P9
+DkLmLivxCDyi2FdnI+y/0EqYiU+cA8xsbNUsr42tnaaVPSZMZghQ4CLLWD6UzNWmjBDpkZ4zSPE
kJxXm1mLiHhvQPEOcGLQszOujF+/z9QAaQrov+/yuD8ORfN9juKnrxey8qoB5xhikwJGJ8Qo5oRG
agfVFhUpWJR8zvLPMQfVZYMR4uEz8aXXovafsNe8ILx2TFE+AEQbkim0incZhLtGigjYUaljRjdB
7tTdXnz6VcYDS5Bi68ImewSDKF/DbO27EZQMjBOqGOC7S8vqELSzCfpTS4e8tZwlTttrnPoIzwT9
87Mbpu+ylGQJsmstSd8ESb5PMM3y9UdbvU3Ol8FsIKaRklnXTxvoZxvJjeJdlmx9r3RDFygR8wGc
2sCfkWlD38K0nsb5BdZCy/kvwFxnEDtX01bCL6B6Mxrr4JhKgBaQC8t/ps99fpNi7XSfG2Sur1QK
o0lu8OEAhTBQMZduGiIc1GbegSHUSwvuhc1bIXMw+loZyqiGwf4ZdZbkiWoaUXk9o95KdoGmCG9P
Vy8vIkG9SMJwOS3kXTpO18kDCD7hOJQlvqswPym+ju0mrY51AyrNaxmQKpSZVCfbSaitbaT+Bw5K
1G571Hka6GCCkw2B/W/u/dkvxhwaswnleAD5slXPjVdEALmMJN2IRnXodfkbGXkM/avf+swec4LM
OQN1sITQB0Z5b2wgBJClPjpCiOi5BKHDtPn5tTvTb8mmKYhEoMfECBrSESbWDlWSxlWBb90m5UOg
FddhiJJSG8vbgeheOoLHxCy6zddG1wL8L+FpdIMIeDovP3fvJ53aF+gDh2EfuVMHqgYjmG59tf7x
dwyBkh5vXlFGffjSUBjkMfD+A7L4TrkLpGJn6r035v3uazOrQd34jxkmJETNDAbbGeuZ5LtswtN5
qK0QTMhjdv+1obWNo5BXgsIr7W4xbYSYlLEwERjKAkh+qQcJpMflzO1oUS9jneLcDPO605JW6KsR
ZiiSko7yJK9hYhtOj1RddAq34/NG8kwyEUAf4kSKJrqyJndU0f/WDiJ3lmftO52viznNZYsufQ96
SvoSeVTt+jjjxYyacWuJEBiMAxsEL7+THa4uDh0JjXYIl2N89ZzXEcjLqV3fa2/Vj1TzKDPgDKXq
QXREGc8ubkq6utgzo/SXOruMMbpdgYvxZFRyQcqcBW4t34BEO9rQLymD+BrPgl08QaKb1+86IfMW
HnRmnDl4E6ZQQcUO47S7Vt5ON2J6lb5T9T/iZbfS24iy/bfiQUafy/sbR+TMMnMWBb8dGhU0HlZR
pFspjJ2iaTxw9XNmCXmflLmUtRh14zaHKwUEpFOq4BKVl2iv1QjpVPD/uQ1zD7d+XwljhU0c7OKt
7Wxae88O5ZXkaVYMLklIYfKopVYDzJlJJjI3GlpZ9QSTYR0c5GbGrQPAXsGr/q76powEHzGZzoEw
uwe+e0kfe5jJs+61MYhFhvwB/FNWb0721/6w+qHOTDGbOGhJlEaYWLLiQXAFwKJM+U9ioP++kLBt
/vU/+O/3opzqKAhb5j//dYje66IpPtv/of/s//7a5T/617H8yB/a+uOjPbyV7N+8+If4+X/ad97a
t4v/2ORt1E533Uc93X80XdqejEBsl/7N3/3D//o4/ZTHqfz45x/vRZe39KcFUZH/8ecf7X7+8w9s
5n+f//Q//+jmLcO/+n9p8FFHb8zf/3hr2n/+IUn/oGgoUKhAW46gjIYvPHzQPxGMf+BJR/G2CAEa
Hl8a/ggCCm34zz8U/R8AnWNuDK0mJIIYe/jjv5qio38kGf8wf/UsgD6i45jqH//+xW5/BZ5fX2Rd
c5hhGqM9LJEi9hUZtWD0Qli+LV9rtEQth5/GQQNKhBJpQ06XCuR4II67Lw7qrrdND2WpGCLj1THc
S7cBl0SVPeBos6AxLkt4kqGbjKcZcwzkcsgGIB1SdCNoPb48onEdeOO+2vVe4KRoJXtnH+jPffiv
vMtukYq2DXaNSe0XFpnTEBhCrsQUTUHjMi3IjFdabKm7wY239cFEq+cvQbih6McskQkobV/E2Qyd
UCvsr6L2JdIizvmWaDJydtWwFtjitxT1Ga5XyGBTXAMaaIBvU25YzeWD7XgfjC17jyEItqsaSZfq
1bsO0vM/BnS+davcgt13m9+VqlU0kD/hrZHz2VQmOyr1tlASusbBllyakMWGpb7Um2Ynb4Xb30GL
rO+qgXeBhkLPQjrKkBso/wUQcfi1q6ALwggyhuYd8YrnlEyE/vUBIR2lEhV6qQuUfx6YaanHDY3M
t032osWD9de9nrKfm0i9Tn0nxgnDGuIkvqT8WowAak+MOdLxys4ZrpVN9CDdcgwy1yhdEsX2g1UD
5SXwiTIHuxnyNjVnGETF+VZ+qxKr8E6wQmfaQUzzBEQ9ZJyjtna4L6wyh9s3wfMJs9RLaNqOzDaz
WuCLBsz/tQdwmXGePXTbmJN3bk+jXnuWYcZ6KkJFRKWnIdgqQIRRWIC85eUk6+uCiANqV+gWLsqb
uRaMQ53D+yGbQbvV/Vb8mX8Xj911exNuhFtuOWLh/OhLYuQOQmO4guD9TPZa6VmVZ2MNvlnk691r
/qBn1uwNDTLZ3BU20r3xYDwbW8ABdHzh3NZuis7luBB1kYvNpb8DVLJEjP4ZeMDS3/Fsc01fRLsS
BbXTrLoM7mn1lnKnqCCV6kH1SfEXcmZBFoS3+oXvYvAK1UkZsZtCqVgeB9EYk6zGFAfUbXfTcFc0
Wznl1AnZcjmte+IGxwkBkAr3HluLbJWpgj4SSCj//cDMPtpt48ggfIIC2nfOVq58TgN4KQPPHVy0
Oit0JkbGpPgmkliIQ9+iD3NLJ46rx9bjD1WvbJ4BqBtIffFCR+BkDn6cdqrRRdi8kARWrOA6rw8E
qGzOilac48IMc9KbzDcKk/JdUsgpmuUB5Kw3FOWPVpo9f0xbdSu8KLth+9djDK3XnC2QDaVi2/t9
CMtUL5hGmRw3LrlPdtKmeRC47I+c/WQ1nn2dCDG6o6jKC6odGodsGiHU1fAuCAbXR/3xfFXsYSvq
TJlBPZtYUtejPZZ6UMi6EmYRMmXHvK1cLWqvpsh0elTov/6Uyy8JqBwOG2T4oMGH2+/ymIf9mHal
CN+EfpfdN+DgIBsJs0sT+dnLFW+dizxChjWIFYLsAxp7yH8vrWljOZMuyBPAUCkiMz3WR2HTWrqX
3wM6/E29/3pxLMgH+wp7mOWExgvN+dlCnzj0ahWPGfVTdOydFqrBP8QXyIh54TY7CoONkSjhhQuu
YZ6XJ7NoHKHxDAkgDP8z8VuIMEUaCSA47N3myRXQex2Bv7iNIPVCI2fvZYmd8aLMIo3BWs+NMoWH
dCoJ6WOslfY6qcwKkvlQ3UHZFKMEKP0Y0Dl0gaf6eotZRNNirUzEKUnkd5Gf/vuT5g+1YMuJg4C6
NwMLkCLU7GqrOIpXU2MnD4onUSS8I+wmaSNxEoKVuA6uNpQmJbyuQEJ/KgudXVqt0kbg08fG6w+S
K6M1Iu8kjypJUmABr9LDFpno0i+sMVEwIFmp5JBfsxTNq/XrYALy/Vth1pak3KbdVh/8Yx9Coh07
koXXlf42CpVdGUfSuqAM5xzk9bXj3gSTyJreVBv0Y1NIWLu4h6+70Z7CUyZIVqMrdPXXRsBxNdOl
g04HWipQFVsUtrMmrqRAMyExIt0MamwZKk+caRl5Ly0w7hzmKgqwCTZXDA9JhIEUTbFkefu1964F
CFB+gykNmRa46djAC54hYTRrDE2G162juAq0rzPPeJSAw69Owr+Cw4sOKwtDvxejRoDuAv3P9gTS
PBuIWuDVSwTTHtKdMoHnhecNK2H9wgize3kKpu8px7pIKG6q7rrAm1CqO7us7nWZF3lWojqMGaCJ
QM1ElVgcchNHTR7qJMad/CvvDx0DOU5qVTvkAQ7P95b5OOo2KvU7MBYCpse+bkapK9EgoPbouJ9q
2O2jtAV6lD6oBMOOAxQmuYoCqzt6ZpQ57H5o5l1yMroBBhya4m/6VrKKg7bLt/6D7gn74qU/JEeN
Mx66dq4vVstkPMEEHZEqxRkbbBCAXVP4s4obU/ASZ+KWS5TFm4rurSlqBJNEAMiymXEahyNagApq
MpiSBnznnr7jYte/hozmrbKFJqmKZsW7tDUg0EdfXNImc3FIwAmo2CjbbuBnu/m525o7AhwtBbto
G86hXble6YQFYg9GAgkKaJdZRKkHVTslMqjCgC/cTPYEHnkqyVNvk4N8e7ruAM47Nrz37ZoL4F2N
sSAU05fXepR2mYzJOWAoHUx3ts/1TsXoQ4HGFN7zhQcw4L6ANqQHxiSPs+S1oAG9aUwKoZUIKkZm
yfEcKUmTw3QvgTh/fOwN4JhMW64wPVM86mAKKL0MH4pzqazkFOiT/sesfLnTQG8LYlDN+OgqKkt+
bo8JTyN8NQSf22ByQmJEIvr9WBqmO6OnkbJuQA4vgUR5vpU+SQ2sWOaUB94zk+GZPF1hF2ujaz/L
FWolVWdhgt38GQRbKngCMq/cGK2jBngIYkRotExHUUAj3vFunVVHOttW+rXPTdeCAE1Xuq0oXAwH
jI58NzeoDnlyif9BgvjNCCzihJBxdDiOtBarEaNRFMJo4rLfPmf+JIZqRk37d5LbWJLl376rlvIJ
+TDutOlqqD4zxzaMG7/Rc4E6EBqquF8zsLFG34aXxtH3KViSpJiTjrLDkDQxQb6NOhtKX5IIIhdm
a5OoU/0S2q40WkrXyjbxFK/ZFUfuhbB2JEEQgzFPeuWhoXhpqW2lTAMTFL31wtv45U9U6bvvzvbk
KJv60G2Vx6+/3tpxPDPJ8s/HktTFhYxNw6iKHahQWUi5tcplsUIj5zaYSFPEpJarGcdC2FK20GDv
b5trOjDHL1bwlsNEl1GGmrdB43icvYryh6jywG5r5+x8LUxoyZtak6IcBmiZR4BcRPJK3AYF+sQG
ND26JXgXTN+Ne8H9+jstewLIgwCHhGqbAq0K/XQszg441J3DVO58KjrW7kAGQpHOCWZyB5BX/OVO
O3z+0hrd5zNrU2tMBG+wCAqfEAIBtTECaP4g2JggOoJp7pkG0PCOWxZdesqlWSaKmTNUNlvxtMhg
K8776E5ziJduy/TqN7gsqTNc1iPpew6z62BLxHw1e9xAczJJnW6C3cCVCst0/R3elrhv8ZD/Dd2Y
lVvpwhx71AoUB0MzxOKmu9mt7qWtWrh64YSf1bXqxpvSltpj6vHu22VMgXIayr7g8QITwUL7YaYS
IBldpJoBujA8mSU4O8KPr71zmT4Z6HmjMWBQIoAFTxOR+oQWfiOIce0pOWjWh14ad26SE076sLac
M0vsyL3WNbpeprDUDd/m9qaL7jWfl5QtS2cXqyFMvGpNM55LGTaoJrH4zd/Jx/wGz44djxxmGa0u
DTHRKgMTcEgiyAfFE4iabyf129efZf3nK1TelbJNsbWLsu9GE3Lo0O2K76f2MEQvX//8lYQHdJdg
F5NMBCQZSoCXYaLXWzyqJRhoNsIR3DaaPVNeFPAGoF1Z3wzHyCU7YcdtHq54wYVdZuMIGaQ5ak5f
iKKPsj3lLzYeTLzXJgfiH9vuu8p5NPFMMoE/raRJbWKYnOYcKO77sIXUR8hL41YC4MXCmLibk64Y
ugwbmoIspH4INrTaZVjNbXbkPgBWvOPCFl3xWYyXC202J+TKEFCB1sFst7eU1KbdvhupnUe27JTe
wJt7Xnl6XnoMU0UYMEFe+TJd4LX5nDvpsd+icnoPQqlv/PF53jejl/nZCiUBUBNILMM9UTNrJ9SU
jB+FeM85BMv8F/gNqhZEh+jNRWtNKUHAPo4aThmqpOAi2FJqVM0Z7Q6d2PLA7cSu+ci5PWYLa0ku
VSPFqmg+SnkrfMweAUW8qblUPCzJA80DkHCImMJA4rGcjADiLknHAGuDWAUcRXf8aSO+NXijohEb
eFAZ11NQ54d3451SW+J1e8/ndWHYmOizCr8Ekh/KNLFS++59lGYjHxMo5Tsy/s4mLu3d6xvNqp8E
3zYeIdTkyA7N/mU8ck7z4n/jGr34HZhNV6Wkn4C+iSzBP+SYeuyzwMowXsHxJRq4mJTkwgzjsTOp
JlOjS+1d4LpAPZs6dAYAPHemlzmIpo9fG1yLAedby5SgIBPQFr0Ae3LwOMXfdF7UXHmt4UUI/kYQ
ZkB0GKCEyyPY4Nk4dtSB9AcRdesnSrqJvuizMAEoSllteeicdYuUGBmVUIAv2EtP6yirtaxQlzW8
5F62zR/FgbLbNzsohIQb3vt3Wd7CCs/sMVvoS1mGjAj2VI+4yhbagycmAW5uvJJjUSwJcGJo7C2B
32qox0BPw077LLxTpK8EFH2Hg6Dtpvf5s/qpNQ4V5/yrLJyn84fkATRWtBkE1Vjm6jObxIxFAnE8
Ovcno3g3aEAYR0CTQe9htIYr3mFb2dILg8wtWCUg5+kJaMfS+LUOX0V92w13Y4lHKjI+HD4DgJCv
z8Ga12jAtsBFKRMJ5Cov/TRuQfOkh1hj7VCpB8WJXiEDCIUX5OXDd57P8MyxaWzeKmaZ9zCnPJyY
a1AP1V6UO8EDqHOPwUZO1rxSw0AHhzKoosZo4BHAHENjMsPe72CPlofIidApARXA30G2UO2fM0vM
cej7uKnQk41OKKsayj+vBUSHMbnnCDOquaXNPRgrtzyexajaAnSLxbG9gjiXiiESJro2IMnAGRN5
8QMGmE4gIeMq3vsAlfA2lC6DCdRUF0RSUWcESxZbPSVtFuYFBCwxS6Q/q0/mj9D1H/ttMKI/SXGW
85teWcmDeh++ciPcyvsExxBk4Rpqbia6FZe+qoW4I6rwtOARxXua+9Lus3zF3dqVVOPCEnPrgRoo
T3sCS4M92cEVGC1gi3iUCYxrayWNurDFuGgVQ7KjScfIGo89zqBEUf1QmHikw9S1Di0L7iFcc5zz
fWRcNTUUTDPTb0hHtBBtDPBWCaCNAG8dfMec7ayzxEe+SPZaLediqWywKbO5nkcsFTxS+8aO9r8q
itoVX2t0JdKAShFNNJAMgBcMJE+XztKapC9FEcJHPbAtKFWdPqFyGAEayFzT+RuYARM1FTBWUrFO
UEsxT8Lch78KVFi520MIhRr8oGcif/JB5cafs1td37k9mlGd5fih4JOxLU8Cy786hcGmt/TNCOXo
1gvcyeNcFMsjcbk+5jIUiiYaZironDebGsg9YUNuMDI8gZCan/queMqlNeYmDHLVz3sJZD4Us5rf
dujUvXeQO/qNbuQy9bw0xUSVUcqKoSywMGqKQmnoa9B36WkP93+jnAlr6Lhq6D+hdMDet3Jr5mk2
4AiYDzOYaqQtygbXFIwbv/K648sc14QBkG2b6ENCQIY5ASMZq0rTUCeN5BeB4C5IXjg+sbJ1tPqB
CiKmA9D8ZyxUsdkLdR9Qmv7RmcGVCPC9DpCM3KNt/PfO9IU9JnB1hlJ0eBHhrYNPBaIw4Qf0QHHt
jJsCpRfAKP9GcAaXPEpIIq48DawsjNeHehpBjgQtpGFPqY3mbe702+kWBDDANwaGxU1Y1rb03CDj
+Gavj23lw6DqNW90Pyun3dDaDl5B/GHd5d1zuTzG94epk6GXA2v987TJner1NHgNtAGlFJyvfKeO
QSuCJ5ITW/IPXd8Um3hfgTnF5ngS7xdhLlyQz9dGbgDlpHrZfRteSVYKma6fI/o/HRKbcvcb8ly8
rWa8F0UNqIcKWHx+jQlzJ9qbG/MbyKJccTtY5OffWaFGp1Qo4QJmVi7jdRFBvqiaTh822JoJEl+g
yB9OZwWdkx/gR+OVc5fXPD4uGM2BTwGnHSZuLi0qbVYlRaJQ31Ueq8mKwJ0Ru9EhvareB8jHAclW
2tyG7Oqu4uEHJj/gdBcl8alQp1QoAJltneSNkqDhCZpZ+RPlCJFuTQ7jzlqMo1b+tMa+J0bFCNJB
1uE3Exiah9mqeADn1V1EBQaMeVToiAUgNmEFVKegApxdj15bCLYh5rtxbhyOfyyeucSEDjus4P/Q
52KB6oqajDLpxwAl5fY6B3iq3go3gq0cot3gUH3B+CBsR16Td7F/MAcNeDBeq0jpFxgVkzSiGSSo
Hhll+xgU8abrJZezssUOnmyYAI8C/Q5SE8YPaxBoihlG9azos9vItmA1B6i/2vodre+cGmpc6b1V
k+CdhsY90c0FrCVA50ckjQQdC/Mgl/ckeUh7Xkd07YPhFqdFHgDQFuB69IxTfEp8MGgzgmw62qfH
EJV4/eA/DFAuovzkomjzJmxWV/YfqywNTzr5qpCXc2AF/kMVbkv5xdA487CnN9zFGw8MlITqDSNs
YJ6O/WBq2QmaNqMG7r+mNrEwzhPdky2FdKQgHSI3xAPN7VUPSrneo+yvvDIISwyCGhZEJwHBNSAe
gykf9tUuluPcA3b32YAUpCKPOA/Xitt5wqaECiwYQUa8UgANmr6b4d1vzB0vqwYn+2gaUpJf0KTT
j3CWW4MEuunbkHyqXrRN7uigM70ASy/kDU+sfE0s9D+GmGsvGHuzm1T181dTPXcCoHmRzwhe5YZb
FLW88Jrsvj6O9FZjP+65SebWE8xUaKVE+9TrfVs8Fn5vYcjBQonI4rjRsu+LXaSFAmSeCC0Aylzu
Yq32eZY0+mcvPzkRwG/Iq90PTz5W48O4oSKNvIftsmrPWKR309l3CzOl08RY/xT3CkTTpO/4Xzf6
hkwiLHZAlrkjOAEkcoP33w6yCq31V0myTo57vmQmXTRisQh7Sf9UjniTYRpVs8vs7t5wkmvdTm/y
TZEcSxDZcA/Mmh+BDho4Qx3JOILe5cJjaYLYdEgPzC/gbQQGv3ZLYRLi1tjEu9/Ixdf86Nwk47rF
FNWTVGhw3d4RtgMCe+f1W0rtMt9VOwpfBBU1N7CvW8U1gjwKo7ZsaJql0OxqeG8K0K8v7aJg37zU
0eD1Po9flOZj7DkxQcIF6AkGDzDZdLmlftsW9RyRz3iHAYBvOmLAsONHgMX9Cw4LDIUhV8IUNRo+
zIcL6gAIfFn9BElO3r116d3Xh315BunPpxfUidYewfRyFXkAPAtm/+EY4aPwTEd85h8CKvXCnWJX
D/Mh4uLUFl+IscicwbQqMqkp5k+APykqIu3AEd4PQGAclIyT/J0gbxffCNSn9BlNp67RhWSLka0w
xTKG4T9FTwS1MLjJdVf5cejd4D6/pQWfAgy8jWN0eMMI4AIW7M4VXWL3B2IP1+o2eeCKrS3eMaff
CIPgFBOCz8lE19ls5iCotQ/1MLrBFlxLjnKDCe2NcOpi8V74y4sKFK/oUNKej46Tz1YTssjsSN2q
H71b3NDjp2BCA31ALp3z0k1l3IW4iGEPKL1TMeossGJks0qLZv6Yq2MDfc9B+sbx00VpFz6qy4Cg
o6WEXJ49ba3ZjnJjth/0tKXHyAN50RaAZ5dbf1k8T1ASNABmxJ6Rlb5c2pRlKBDjZ7oLttM32kFG
HxcT5nSMhos0oKfr0j9BfABkLDpIOuQPWFKAWAnNfi6qn1hVb4F0Cu043AT77oFPxCufnjpfGWOK
I2C68OssQRqa9mX91CmRWY73c1bIYq9ZiW76cWjXs1AEz1kwQZd6q411X2lOnSR+lqGGI3dCHDjJ
FKdy/THhU7VqZuuVEPnirYRtm8YrIa3SQPN0PRChWZh1UzTIr2Q0qz5/CevUDBNUkuVxGMEzPfZh
sGtImIzX/SzM1VYqYkhg2i1pDOVpMrNoDm1k0JmqW/M0m+ZgZ5MR6u1zOxQVANJGOpFetNRCrkRQ
akcE73VHVtoq+iGnVdhkVqX7ffciN+2I2f0sVJTAqRulyTezWsn5lZYJUIawkrjuMN07xkkXKlZQ
Cgog54EaSwSziEhbopdODYVE3MxtLIzRLqyVWZ6Ad5n15gpNybLeAR+LwBbZDcbuTOLMxAxM1Uq7
NM7JIZDVOK1tI5L0ULCGUZFADjqomCGzo7jBTIwVRWXaSFYtgJPlZ5wbWxBGC+V26ImffQ99KFZ5
JSnFJLNSdHqM3QQC97CzUpIPMnH1YEqCxFLMQBfcck7F+U42IPl7M0LeSjGtRu1DdJniQCKPE76B
ulW7ZKgfjG70tWOtQeAA9YyiScZokxJBJdDialU1SO0klrsog8ZALGpPIjpY404tphotfgUUK4or
1FUQAJFvFr2ngHIQzHhJVRklntphR7R6o1TDmO076HW2u7Azha6yiJLWaWYlgq/FP/XaCKVb0EwS
437CP5AqS8yTajoq+ZToyMx0Mz/2fZBIT2DEi8HEZ7ZlOdt6rQWGp4JFKpu3c9o2LfRe9NKEJMPY
xU0HSIYoZSgpaGKQ7FohrtMKfIvJ1EZ2AVKthLiBRgKp9rSCkPA9S7sEnyEclPIoDmUf38xFLcg3
autLs7aRfaUV7qcIP21HMnwtAYo2kpmjhYYvp2ibYBQHMCGnfhRWV9ngZyJxiBwLQmM1TREo+9CP
B22jhG02XptATPRXhq/I/bcKfQHVybOA1hDzPJgxsGk2qV/GGzDkG71rlNU8fBoNIWrvGX7XKoPT
1Nhl/LpS1+H5qiuITW04RHd90/XgVZ+aVoBwmxQq30PRT9OHVC8CQBlizZg1q5+1HK1wJZHAPyyp
c9o1Tl0HMbQtUsU0gW4K9foZAtkJNItELRM1XI5QOc6uoUgDlr5miKTBR5W/raNdMoGK7SaPu3gu
UACBm4NTPxty/WdXtVJJgZVjjol6DH/5ICIPtaZ9yElT6Hst8SFkfKxEQVCju1QEVO8qCUGGI1iz
UcfT+JgnMklQ7jBmJbgJYkOpr6OyqdN9GUeaeRChG67ddH2vxy6pUjP4zGMzq3M4bWzoOxm0TeJn
HeFj3AxRrdSgGxsNPQ9tTIs2smKZRhvHkKjN5zxQIT6AY+O7htqPw5MSika4aUPd1zbjnJu9Dc0K
H9TJRA3MbDvEYtT0jiLVRT45jY4TJVq+qo4hAZsefoKbj8A96RbcYKrIBiFRr+JNofZBPNokRiCO
0FuLpB4Ts+5kyNOUm25o1GUxdnDILpqa2jUFpcNfgeBIGEcEzdM5UJrrFrUh7afih2PgAhA8kpvW
MOvmSKohDAprboQxP6iJbJaHGMpIYeWIbSbIrioPfXlfKsKcPBRgzAGTQyiVUbmPgiaS9h3Oln8n
BoMZP8Vi0OTHqMZI201RNXqp78oIEw4pvrkqq9/8uFdmjJTqEGa2dEGvchezBxGRrCGKcFi+vvlX
MgtUoBQdOqcm9IHYi3+OZrVUQ1yRRXAww3kvces0i0ReQ4P8zAL9Dc5ylzCqekOaElzCxJWO6l61
5Q864hRRYVAL4w2SJ7q/uIS51fxlOnhpm0nvhWlUhHJMfqJldi3b1T3t7FL6eOg7lfvfgK/Tn8fk
ACjbQIcAPUiMRLLkmxOpMRIJe6pXQo/0Jt3Jm+GbREvbEK8TQntSoQjATXOWKT9WifkxcKUoECRi
C815WalKJYc/q43mdZbQ2znsRnvxJXumIM4SQhC0qM61u5LLXdhlnhpV1MlSngY/KeWSuqG0LGBO
8OhI9G+8dxflPupGZ4tk3oOiXndKqsT4lGgEvYka1Bgzj86MCR4gidpWg9oC3ofe18eDUSQEBgky
RcQEPTMySSrSw5idNV8N4iT4SStExpO2x9iPS/zrzhk3VICA1hKUaut/5694eW4o/hFZP3iT0bYw
GMt11o1yJQByhTqGshU2CuYk+R22pcdCtwtIPCTj6CIuBOBTM/cxM2y8myo4G3skNhi0NRF2v95G
nhUmBozSGCFB199V/zZHJ1RUrqP64f/PBHPUkwRUMyj9vFfVBC6UQO6spiId2ErN3vra0qn8eXnK
sWfoIEGqEmVndF4vI9pYCVqpE/1de6X1dPUJd/KwxVSrbkOnqLhVt+iHOkmOVNzikoYs4zUAYXjT
gGNbA9kLW4BJhToYhW54N16l8Sra6lexK+mgJsJjH5lo5hrf/Ruuss7yoF8aZQ66kJhlG0X9e37d
X/9S4Eit/gkc6Rbf7ZfACsD60TNT8doFzxRGRy53dwqjHP0e/Z2ijMWNZI0zarLmW7IDJM4ziY1G
E+d7ruwp6gUo3UGHDDx27Ct+yqSxi1r9Pd5hwkm1yqN+038nN4Mru+mmxwClE7UcmyuHG3UlejnR
ByqqXJeLrA2c7NEg7+KeMlHS4WNA8Ph0T8tnvYJiAUgCoW1FJTIZM4ZPZlVpRpj5xVGiQw4JeO0D
9ypY28IzQ2wf0EQKps3igEQfyAAhQ6052AD3rh8wQdhbMjRFtB9ccADPKOMpvh6pPZpbAGdLbv2T
6htjGO65RrGn9Yyb30BPrpwD6DyJEhiJ0HkCbfDlV+vILM7SNCIkmxYdJgfwLtohKuMa4C5u1UPO
bDHlBH9AlSYiAxZXPalP8p3mUYv+rX9NyZ16b/Za9HRrEGJwTS/zCXjNmWnGa6Io6RojhzAmgMzz
dfEaQhhT7d5/qZXNG2IUVHrHNW7MLeckcjb41GA4yxULAqUfM5Df6+dmsvrrEu0uyFyUG+Rr4fY3
sEcr99L5StkCZp0OQir3dJMNL42cZFMA31wAZEz3OHomGlyXt71Lm6gVopONAIcAAGj6pRPF/ajN
nVi/qbXrF29GdD8rnJGh5bmgFuCe6EVoS1oOUkVp2M71WyY8RSgTESN0ON9paQFzfZhLRksZtGNQ
prxcg9Q2FSpr6Rs0z9LH2Rkfoj0lQtY9aBZpLs6Dy2uxrFs0wWcPtVYwIDE+OdZF1JRC8hag01s8
xhOXqJv+ypeXOpYkm7SMC1XPBY1p2El4vUXJmxji3om2zQGsEA+aRfZU+yA5cltV9Px+ZY8531UP
LishTt4qiB0atnxHI0p5pM8iajTy6s2MJh1/bGDlfr1cKLOTsy6NWqYkbzSv9APaFUTYbOtr+lTo
bsO9qD9+7S1Lh4cXiqj6go0D1RI2ZQlUDGkCBvc2StotCCmDqQZTd735y0YMDCkQvDQpsQQrJ9p2
6AX4afOq1LsonKysfkkmTrtj2cwB5TjaRHgJYCwJZXJ258BJNNSF9KJ6VOQOqqFAJuMhqzoxbr0a
2rMUitnxGmFLplSYxUHDW4QmRIvDZmZxnqFQ8NK7iqu7sdtChJ4c+g2lZfVtYcvtii+iMGOQnsWz
KCwi/5r6vHnRjxJoDgqP4FUn2SjkAlLBO9d0zy6OgQ7wkIIzjQQFKQoLkkyUUEetLaV7ek0RBp07
XP9GoF+cbsYMc9qanADf1qQvNKkMX7JNv6031bVkZxBm/I0cdpF3MeYYT2myZCoIzMU74RnsZZCs
m+0GLIm8u2TNJVUNEA14B/JI0ENffiojQFMuUmEEsqk0PzBG7GFrKXeUqBSX9IM02B0vYV75ZpQl
guCwgc522fZLoKaRBj2yStrgN8B43Oz4Pa81v78wQ930zA3nLGgNsES8k9GNfqDpAdcPj0B0b43R
pWksNK+cr4PIcq4YJwxaQkDdIIZgYoX5bsqkI/HJo3fFEm2aMYMS5yTuSKW+ot7yLUD2vIl3BpZt
xEuzJnWns5X6jZSHLcyGO8UtUdZoQLwB7WVu6rGcgmUMMRlzUhTKKLXxe/BGnik2UN/U4J3aSBsZ
p4AbR1YOHQZkMLp1Yo5YwJOhD5pMYxohXR57q7+NHTqPQ/ZqbwHM8xskHKv7eG6QOeX50DVVGPg/
aDDJwW3b74draFI5Au8mWGQjVFGLeogJ5lUFh+Dyg9UhVNUzwfwhepCCg+YUnZcOdoY1XOMKACKL
N/bDs8csDFNGBaYzlR+FitS7vp/KHcfxV0L+xYIYxwcRXzOiOPRD9qRnlGkxijJ7xNP3FCbE7Zov
2rJ091C+oNO1FB/IZI+jrqWinFNjqAYDYu272Y5Oz/L3bZF6wJKBmwUIcuQdGOK9/E6+UgShJIg/
CKhd/Xs92qsqB0K29mWA24T8AqpBFLN3aWGKzdInzYwvAzIxpbHGhAcjXrGAWS/0/QGGAUXh4o2i
i/Ocmf/L3pcsx41k2f5KWe6RjXl41lULDDFyJkUyuIFREoXRHZPDAcfXv+OUqhSB4CMy+217UVlG
C5E3fL7DuecMX737HlAfcqf5TaAfsq0Bz1RIXPaCJyX1BOZPMgyCRRxPCro+55eg6qDWOpXD1/HZ
WIHYNByftL0kSo9vJClABjo81LORvAd3exLQndjkATLPV85DEy21nOkfXCHH32V+MzIoAVWkGb4O
Ab3og3EV777aQR9ldzTMojis933YAIuIrVr6uxH50cXMhjxaMwfl5BucbaGEWUo1fLVf8sBeu3D4
3lVfAGvxy7t09c26BQp0twymO/fT4TMj94w0GByj80yflw9tkXXNV5kAgCpsWAXiMAbp3TswI1Tv
Pr8BzncZ2u2Ba4VWIGAZZ2haU3S1Z0zFV81B/td9spL7z//+B8NBcQKyqAgAgEc+45hqQNsYF6Pz
ylYTdJKLKInsbbI2fQjdR8p28YY+v2OgRYjObyADwLwNGOnpuUwtDkxE6r66l9NKCsu5F/kvGfDF
ItPp3Qk0joVMLGDIAHqBgwZO2Kkpq0uneOrYs0TiwQfD8Rw30mWmUbZaIu47vdDebZmIucECjDgV
Da+z3chiS7EGfXwuODKGyj5PeFSXNwtL9cGAQEYIKUc0SGkW2NVOBzS2sd63pfrs3dvoEtT2I0RG
JyhpwFneL3KPLRmTG/PI98nzmrQmjGWP7dYGjTK8n+dmW0bFNURs/YWRnV4nP6fveGSzpWJurhUm
UZ/zbXVnAJ42mDfepbWj0bBXHvpAt5YwuEujm6E0TSaGXBTqs3Ft70DQsQOTFbTQwWG1Ww6lZkfs
fHSztwjtWZ5VYHTOvWwQbC6lGpdyKaFv6e4vBDlLY5s5JT2QPryl6nOBspiBsbmhfj2AoBidUsuk
MUsrN3NQskpXlBgTKY3162wHj/xCSG175Gb+wlQujG2uhNLlcdcrmMrsUaok5NeSgJhceGvQZu0W
j8DC2OaHuhprSN3CWPLagu34pzFrDRAvgtO/oP59Wkn9tU1kSz7ccrwsc17BsdErryTaM3HRXC1n
kyqBDHByIlH9YfnihZsUlKn/k7P32+y8c4KJhvHcVZ/NtfIcPzZozje/l361ZeD+85UtW2qtOXVj
/j1MlIzBAAYnfa5RX5l9q42wp5O1bt7ngMxdaCMFXqjz+9FYaoSahY6/zMHd1DXNg4s0f3AAj7Vo
MsB79guCbLKMHYsEg3SCqsW8soAgh0iXuT9PH7qfdmXMA48NhR7k107vTzY1GQBXJjIAMlmTr4x+
xYMBktDprnBXC2t46iWcG5td1sDXA+Ggms+9AD3yFEI8h4KNBxvH9fWwvWzRaL0YHH90Oo4HOLuz
KzfPx2w0n5PSd8F00gXA4oHc9Dr2lZ2Euf+PNuqxwdmd7dpVmimm+SzWbnHPQzWSbaDqDeNfxki+
6UtO7geTaqOi5CDhi22DNt7TFXSrzqI2yw4t7/lWktmpdj9sFlbug0MvKQcQChmoXSGWODVSFF2V
Qo7k4Nybl8mrdFTkZkEt3nMC+1mWVnOUdJYe3A/cFdQeoV2GOAI6HvPYxUw5p4xYz5OzGdEInSiv
vHlZGNkH5/zEhrzKjxwIpRwLk/XWM5iL0EWKbKWxFXzrXpBt608vMqocBx/6KG6/Mv5m1eD9QJwY
n50+bUjbJrOt5zrskYF7J/uNt5IVywLqPBAb9W8Smb1bBJEKtP4ASwEyZJ4wHc0y68YxPYg4EpGG
nCnboDQniQD+Cs3B+QI6qqTxk6lntPHNc/ex0NxeLZqD7T7VRmg6r1my9C6cP7UwAY6tdzYTJFRm
5zsv0FUzsRYZ4OIKBO+SYZT70FaIppe/cLjPr8tTa7PDTQTUsdJeWpMXGJSW9vBtg2FLVku52fN9
6WiS/xIvkGSmmadmszTJTI9h6thFpV04xV1NhG9CyEplS5vig1VC6hz9R6B1BBPyPKEy8FTkaTkc
3Godjzf1GDnpQklxljmU2w5dckcmZjf/JBJeJ8WAeUs2hPj5Stb7FBJJNg+QTE/+56f6oxFBYAzU
BtBmQH1gfl0xh8ejDXPFU1Hd2Sge5UtRzvm7go4AyaNjyv+ecUjm9qi1OUf7EkhfEvAKJFHyJoXF
4C+js9FaMidzuL/zCD8nECAyy5bNKUgWzW6KkrvCBSDpUHrXRXGVELDKAS10zerWb9DS0bpB6erR
57P40aohgjNwcmUP1dnGqGHRbOP+wEK79WXC10OaMr+KfY7esMWH84NFO7E22yMpy6uiVPqDXfiJ
Ax8IGfsQFZ0DgLNV5Usi8jYYkC36fJDvj8hsZpEkQVsMqt7Qbpj3WNlKqQqT8QN6FHDjg7zrBmBE
eF7A1VzoEdmRNXywrRHEe88NPBsZ/MWRf3CrgKRbfgMwMqJ6PAvL2wLENIgY8BW8bzKj6QUcQjHb
Csx5/PD5cD+aZOBLUaRAegO43dk+srSyaqB2ebBw7vJvVYHLZQmctGRito6a1xGqseEg8m2cA+VI
tom3qDUp/8h81Y7HIb/E0bMtuiGtIZ/5fqFwrFi+kqgLxfLzKxmxluvFO+WD+NgBH8vvqZvd/RWv
7Lak0qSx6lrsj2INpKMstBcUTVtxRLzw88VaNDnz7SCmy1zoDh/+zW2jSn3UfjUWGwHeyGHD6Or/
0+I8KnebxIu74b3SmW3IuJW43DEY3K0GTe5ho9GFYsiHC4l+UCBakJSCdMrpQraAQvcDDBr5XRKj
ouq5C5P40XYEPwLaaqUQEhrHTg2khZNCKW08KGIPyrVgbO5a9KEvTJv8lvPteGxktjcSjuYLNREH
zYMoRfuABo+nKuB7SaomDBCF/ISox3e6uiizPSt0vj8N+rHt2SahzsBqkKsdOviPYf9oQURXtqqp
1/E96j1QfFomPftwTiGWhhcWkAK02J7OqWuA3gma24f4i7uWdySSy+MuTcGxFgPbxd9oEHths3RV
y0k8m+TfVucoQcvI0IZFxME1Rag0u7oGvRsgRBNZch9mosQ/pxRUZxB1AlD2HGRFVYuOk6LjFGjP
UmhGiSo0LIMWLNsZd8MKfQdB+cKjFpXIIvQAwOl/pLfVUunmo/Eef4vZ0aAkQxpV1w/sOUcZcuNs
crAXGVcmCiiydtNcTCi8LvmdH945x1Zna1vkE9I+g447RyoFpNCJk26NC6qPapWttCXH5qPzf2TO
lo7P0UWuuHrWQbYab9+7pk9gQIcumNaygs1f6iD/slSgWhrgPCjJQE9IChvTCmY5NSoiXu+Syxau
qLlJR98CHmfBxfjotBwPcRZi1tSc7B5DzLRbZVil8VNuLFzb70H+/Ggcm5g96y1ARxUwnwdVU9a1
ze4zQI6n/KloLqqmDcVUh0k1giZijb4xv0IHovcjGa4sAgqzXqz08gXt8n4pmoi2QdyBOsTd1Ww9
1XvTuyk1M8ySCzUZN9m46vJHCGk5xaWh36b8oE7FSnGsaHD0hVmbgVP+fQjB3wxtUrwPc5y8wrhV
5UxHzqGFN9hN4LSShfLSB2Vz9lBuWgTIS7tfbu7zefxtc3aPFyXn9YR5BOfCRoNiSgsx6eWq4Izp
4tfQ0AOA1IYMUeZbULN5O/VCR/BQXJmv+o9+nUTmDQ/UVb9Kblugi5Q1mPtR2yqsRWmFReuz/TgQ
Z0Q3sH5IhtDc1St0pPQrtEISNKgFiJ0vqy0Iiy4NP7+YkNJJqE+HhbX98NAfjX+2XRUt6WpUEw9D
ofsWe83SBafiw2U8+vvS/tGlIkjfWVovefPEizDuTH3ldUlU11mkIpDWjMAVbwsewIeH/Mik/PzI
JE/1xq4wqeybZMaV+dvsMoskWQPiNAkCzUL97nObS7M436yo8Wo6RqmB+Le20VrbLSzTrFXl5z59
Zy+XnIeSheJ0UE1Gc1ux5OUsFYvgYxvX6Vfb1wILaE+kp9GpVSM49EJ9KWHw0diOLc9WsDDtPE4q
A4ffg4qLs3lHSm6h6AIgXI4s6mKhXm7605OPEYIfDCTKFqBbc5fGQk2j7T33/dlDUwWq9MU63qgr
GonNYjR/vllcSZUAkDUuZqm3fjqvY48yQDGRF0j3livbRs03D507HtSg5QzIytrpKBQtsVucTymM
QjTmXfQCVDuzxSTcgPYyq14aB53D7cay7z/fjh88rKcGZmumjVOLFufqpa38vgRpuubnoczzqCUq
bX8F1T1rr5P70wO/NTw0qAajt8yenQCtYj012+kA3NEKKeld/v0n/h732bq5kDJ85Jr/BZaU8/U7
tTtzudGNbhTWMB2m9E50mR8bb2368PlsnkcUMPEulg04BRoIZ6slDDMRY6EeKmeI8qYOWNlfDJMR
oSB3Y7v5XZdCmvBzkx+8uKc2ZwtIe6s2qlQ9WADFXIuoPBgQabAfyAXI7C7LKwXJx429cIl9sGs8
TQV/nQsEhIUDOJtLZKk9s01UxBL2Ol5Li+ZDdoEmWyTSktVSoe2DlQMbEOolhgsix7Nsj9fSVnCu
HTjb0Qa8+s6qcBdWTs7S6U3igdMGoHVQAgE8os4Od8ULJUG39EEn91qMo9brC+skd/WZAWQCgeIA
Zwx6TE9vD5qzVDJkHAbInTT8NrbXeXIJYo/w728HoGB+25mtDHZgCdUY/WBoIMnzWjxqsgH6m0jC
8of7c30gXxN9bvX86cbsHRmdBT2Vw5TUwaNWFU9adpNmcRDraDJQrswG/0d2OoDz7xb/69v4f5K3
6ubnzHX/+m/8/K2qRQsqFTb78V+X2be26qof7L/lr/3nn53+0r+u6zd6z9q3N3b5Ws//5ckv4u//
sh++steTHyLKwJNw27+14u4NSi7s3Qi+qfyXf/XDf7y9/5UHUb/9849vVU/Bk3T3lmQV/ePXR9vv
//xDx874r+M//+uzq1eCX/OrMuPZ6/wX3l479s8/FMv5E7Scnuehw8nDBWtgmw9v7x/Z3p+ADqHk
iHS0bHmUeWNatSzFr+EjQP6QXfQAzDdlJ+Yf/+iq/v0zXf8TXdBADaCCiKSy/L1/f7mTVfq9av+g
PbmpMsq6f/5hve/z3+dAFkUkLxaUcFAAwiugz7aKO/BWHwxHjXjfjkmUA8xJ7SBOY7u/pEmmDw+K
DgqMnYM+LUCyUygHhWjAMMVXSzDza5LUsfPCAGhOos5TFBagQo6uQ3A8M3sMVFEZL0y3ydd46Ea2
UusaDDSgkPDAjqoqqgY9JS8flaumdJkXTGMN/lKrNazmou7y1mkCKzHd9rbHD9/B2tFXm5i3VmVE
TZqZDlrvSMLJSo2nxHlJHRJ7m9oUGYhGTLXL0J8BVEKydyfFREFBUezE9whFdNq5zAI3pR0P9YaX
HW82pcE8PAZDErftRWoknf0ldgqNgrbLTh0KVhY9sdTvZskUK0xQUAWyB+QyVL8StT1ol4z1SgZ5
mIEUW97ppAnaHBywovc51Ds8MzS45or+0mVmat84gnkuiIQ7lA1yP+mbMeu+ZRVnVr5JnL7z9JvU
TJQhAXMtU7Vs17VWTcOqK8t6DWbtKY+Y0XbejVupGgKgote9fTulFQJTK8uhJ5djsX0NWsp6AKYb
ywiMbOq1wM4Y7/0+KZyuA2N0XCrdo1EIjma7Pk46vwJ9IDjp47wAzUw5dQhjtEJHMNvRKWFK1DXK
OG3UodEtdDszhMPARAdDk7QrQ9iXuGqa7mKoPdpcF2lhTZNfFcL76qVNvNG4lk7rVvQDuQHrTctR
onCNOnAGjQlQ+BDXLGAnzfMHTHXvBYWhd1ngDkPs+epoW4AcFIO7TnoDpCGJI+Lronfx2WAUAJX5
hdbiw5bDdTKBWUWcyxlSTpBQ78k6Sen40DVFLVCfGwqoyie8R84JpUPwX4jG8JonJXYImklTJVED
auNvbsdqMhSkO82JrAeF613lIlXmiqyJjFg3ByswUgBEy50x2jXIpUxrygvDL6haZIekNjNI1/eN
ka7RxpeLBy7rBn6MtDt0Buu+KPYTWNefqqxvlHUnagcwh0qYgPJSuz004LFI/Zpr/MUacm/y7XHU
NL+zM/MSygy0960uVg61mehZhB55kYaDR+27jumpVCiijrtvLTYaPkcVm4dizNi28aDqtC4HLsoD
bfmUrsFJUKUr6AR2Nih/uqoOQQElvqbAkuZBVtKp8/GPR21d9n38MsUAwt+i1OJ+EXWftK8QTmmV
C48o/SuaVjlb1wKUVFg7d3TXFJCDt7zOiru4bmoSgm6GqWjUGnUncmM0uKxzxxpeJ7WjaOBqbAvr
bdmI6n1nItoPQzFi5CdHgquEEKxRMMQgnlrVumUBFm+DK8tncVa2q74DnQ4kjUtz7VjoRAsULiZ+
kccefe3AQUN9rxw9x1ctsNaEtMIm9EemCujJqM612hpmip9F64Wl7XS9P9SFOlxwUoLgPCVjgtIV
sups3acDog2wTZXfrSTPEuim2lA4muyWm5CGG5m3EUqX3hO1LkDzo2rdq1vXXnFvp7o9bkvh9olf
aRbLQs5NLV6PU5+3P3KCRze0+dQglWY7rhJQbyycgDi0c0OSJFb3pWlYLnybph7YilQlE4GndNQA
pZLTxIE3JJazHtUUrUZGhit0x4nZTJFnNpa+mRKVJlHaxbg4dBze2E8LZJv8GChXyF7osQJOFE5G
O3JyEasbxVKbLFBASUCDmqYxtA6sVKSbqi1BPR9XpnLfUd1+8oY40Xw37kY3dGxh/4i1gtVBnPHS
lcO0E1Ra4yLdDrGgiS9Gr1DAHG12aN+GrBfoQgaRt6s2t0W9iy2dorW5yZm3MhSlANdYXvEx0I2B
gq0s5vRrryc4gbwgnenrmSgmELCBt2jXajWvwgH8ZrafdWVFQC9DSHYxKaA52ifDYDZXNitJE6HG
Xn5vRD+xy8asdWWHSUdyocsae9wNxLX7HdTA0yr2CahryB78tAkQowh5q5th8rJ63dVjC61ulVJc
sLbWOFGpNzVUrnivixBkWbHiV30y/Ei8BLyrXGe8jDRHDHEEOjXKQ1anWhZp0I5LQMxmOHwdO6D3
wsVCQZQGVjc+hkXcjNdjNukPid1VIW/b6ppUGr+zsN/zyAMy8iIDFZsa1RooXwMet6bhK3Tk6rdK
T5Q8cNvEgWQZqLLyt9FKQHWWmXXyveJqn/uj45JhM4FEOQCtVFbgCdHBqKW3eDmNqXG0UIg2Ty8z
QgRyWFoq6INaU1zWiaqmNMBzM4hAHahe+jUhOmS2gYAwozbNMKWWWlrZxVjrmFhGYtJdjAy8Xm9g
KMiKLzXVVfDheIPWBa0xMnKv1NA9vIDyACGvHaZX+M6IW8mPRW+ND0U2lO2rwNRl+xzXdB226ZiC
cIvrwy2qK6m4Msy4QmKzrnkZ6AoEm6MEFG8syh1iVteC6SrbDSBLe2ttMpCwEnbiRWNKu2bNPK3q
+8hV4266BGmUlw73ZlHUbnk1mZmj3mS5o/aBWY0xePF7g7Fb2mR4fwAdEDSqbWcgPvF6r90rDOog
AW4pk2yVFo8SMCC144Q56Sm9zxpPgXxkwUHUFdJUNV7zFk3imESu1gFhtFJvx8rpa1/XWyP2y9py
mC/wBoyXeEizcZcZnBaXIHpT8z2KZeQHMyfHBAWXNd6zsVXMvVtWlPmtTgt0gFeKokVmCwy+34HF
qwTmEtc2kPEVNexVLBwcUUOyGQZjCg8mKjp0Q3wpKuKxS6QEah0KtTUr7xqeOE9pUdH4frS6sVhl
pQ7awlJrkuyZJmCjXU1JkQPnTPvEDFRW0eZBS3IlXeeMjsnk90MJ8r8IbLmFcwEGM5IEqRmPKzWz
meuzRAfZGogOe6KCCmxwh7uECPgLHdw5/RvY4fJulXG7g/IyYP7UXYGpno+XtYOFvne57pAgoxVL
fXCCWR5cQqejOEcVxzVXwhnsrhPFrd3AGXk/PabovvZ+UCMpcVOyinTuqpkM2j63gzn+AO8bh/wJ
hPjqVTc1rX1V1VOe3nWDqYKVrqxVL+IWSPsCE/8xg6phLXqpu1jL98PUmT20bzuwFkgefjU20J+T
N1rpBCnkXvmKqlC8/2YyldRRbFAKSSXRmCxyq1qNdVCbqb32jOQTCOhpqY3ajSsqOfiell0ZlC1r
yqvaHEcrimtULP0G7X3ahoIepwgmhElqVHascNYoN7J4rxBhxt9tFE6A9AVZI5ICA2qOvmkOQPq6
CZIGj5426mKjuZUVR6C9Q+4+MJXB8rYTG3v2DPLCXg2xrJmx0bXU7aN8GNxsNeJdJGWoFqB9exza
QXXx7SmDBBl8S9WxHyvigE8T7nw5XSRlqfb3atfgF+s+K/apZPzbMM0iyG7FapdsC5vZWiTiBpWV
ThggNOcDBApXuqkbT4OCXwjsUWE4G7i49HWpMs0LSidJqoB1kwHKk/8NZ5mQ4awkmv8snGXd8EpP
4ln5Gz/jWd3700CHs4uUDLAAyLwiWPwZzmrenwgfgW5CQAv0DSLd39Gs5vyJKFeDRgzaepHPkSxa
/4lm7T8lUluVzDhAZyMb83eiWcStJ1kd5PhA1w8UI4R4oOfgvcfbxwWEwWWJ2jJS+/BB3SkYW/BY
QJ0gs8iXGNeIqfmKUCvb86H64PY3A3gWs9BqFKGFFa4svCFwedRLgvDB3ZKmH5RQ7UkR73t5kz/o
SZbGz5o9NNAn77Wx29RNl9OLyhrc7wLSjc5TPCh+PLrmKwwj+CvLPK2CzLInMKGy0ngEAajaXqZg
ge2C2gAaH7Azr9qpA2DJa3fI0jrQKRg49jFzEivQ4XC1wAhPfbPyjBhKJibYZA0fHZdeH4JMtgLV
nGcJK0rgB3Bfm3obbctqoXzpEzxOW65Bw3WlocH/4A2deNOcMj2MFjr6fNY37hB4DlPpcycrdle5
2o9K5IzguYswyapY4yWpxqBuaCFWZBK8Dfo6nwBZ1jDksDP6CnRbGlWhuoW+ZjDAmhNDhhOX3n2X
9GO1HZy8gox8gbDMbysIccCD9YwHR0lr/qTjTtgM0D2mUek0MAFWBPVHF+fsydGGDiGmQCNUyAww
QG4K1qvuW8vqEhDYklj0AqHDwF+nilvqzuWeniKDjLdWBDlXPHxJVihD/7XTipSvSTckALYSxc3h
rzdo5+fbtJY0vXGlxbzZWsDOtauE0DG9LTuH9gf00vlWLUz94EGv0QIbrqJZUV+rWr3RQdg6bTIK
7rjreIy7MvcNak0dqCX16VvcWliLWOlBH2mzunADbhbZI1w7dGo6zLF8kJKPIN+vpgaEAUOiQQQH
LkDpOxTeyiXxsknBZODuT8eYgdKWl3hJjBKVOKbTHwifxLciSbtsw7J8QFVp6mw8cz3V0yAZqUd9
wHiKG+6I0QoULQX2YWSIV4PR0SCDU6KVOfXLzooPZVmo8VNDWdFEmTs5xZXhkA7dgUaluyvpXX3R
VOYNgTX0NfQuzMZu33JPScH9OyK0eaRqWutVAEr6WEA1T0eJPPbg1oUeHSpgHVCnJBs6laTaDX3L
+CPhrQeYQqnn7i5jVrOCS8lCaxy/5nk/ud9rrZzoRcm7srjOhsqiWzdPiXVBcVo6eDvC4Q5Ii7Op
gf+S5Njj8USM5Adpsta61Jim2qHZCJDiFtSxkHE1qfJlVOOY+haN2avBaPqcDQkCez1XzLhGjim1
+++sGeJibWuZh9oYfDzzRmNjwzdmB4mTfTNYHUWL69BpgTJMPEPuSagxW7e2maurmonSRmmv5el1
7RRV91Cm7TQE6diOyh3IGtp6Y4LHvOiQHPAUFgJaK5wIfoxWb0e7YtmLWbvGuBV4CqcAK9mbYQ8P
9WUca7fzHUQzcNI5mFW3jjlN+g3TFGT1fDdPwE1docuG7rMYX2tn1wqvDw0nsX6VOTiUwCrAj76Y
Er1rkUHJCnvL6oyI526Eq6T56OtCtjXo09RU9ggbcr7Xs7TSd6NRKy8TEkDpDouBDEvJBlcNK1ef
qrB2E7bTeo2CFbVIO3VKfQEYdrJNrVagNVcz4nqtq5MFh4MQECVXOS2GnSY80PDmaVcAie2RtIrU
znKbe0XVm9gXbNLvhzyOvZsJdwhEk0oNIo05U4rpW54gvF95hWcpa3h9eX6ZFQQ5AYEAQUSkx0kI
MhXGUDkrCmCkadNUlxVHlivqcd9AJnMoq3Fl8VSZXr0+M+1hh/xoRrOIchwaJB1JVsXQ7+6cJtHc
jUsSIFvvSZeSUovgRI6ix66hCciv8ZJ03H3Um1Q4+9EucXshXMnIbTzZ2ptJeDkGpV06+pfRaAj3
PQFJHl8l1eRGk+UqP5Cxde4GksNZBucseGbzsm+CJjVJHRi8kTCaFM7UZZoMnRJ2Tma8eKkw8Zpk
uWXcM6NIHuDe11+Y0XkiGMFLyPelWttZyBB4oA3Qxo5eFXaZEd8s28oNYnD3uhtA1fV61XoOkPjw
gMcMpC8CrGog/27FtHY6zxnWTGl4el/mem77eUkbHvyvh/XTw3r3Ov7fLtZDT7NuVjGQdYGfLpam
/SldGDR8SOC9AXHpf7tYzp+ACoL1CD3HoBIE2cx/PCwDH8lfwunCbwHkg1LCLwfLUP98JziDs4b2
ddWw/l614MS7QlSlu1AogB0UM0ADNodYM1vHRakQoAVpWvox855TNbkh6LD96X6fFJOOyxIzOOa5
JYzo2I+LvaLWEr0Gi+hOuW7uZOe9AjCmAdUlLSKrYb9EMnta0vxlEGw6kuXVg1rIrBzIrbyM7aks
cHVsM9L5qWEFCV6MI2f6V/nleFyn7um7FfTxSF0MNILJqsvpsLo0LhOS6AS85nrYOCu0tPvMeprY
t8/tyBU/qm7+NCShJqgSSS2Jd5aWIyBN6jiD5aQYDl+lD+qVXYb11oCgGtukT07hx/dgalxpV13Y
g+mJBk6oLmNqZWXzd2Xp13dAzw3q0qYMC7Bhj9cQLgzTmV1AYACubi8uefU04VITfNeJpQ3z0cRi
7SQc34O5OSxDcMBrUwZbFUcCmT7HyqVhPHtIIX4+sadl6V9jOrIjPz+a175rUQWAWoRvNW5Q6Dm6
bpYK07Lwdz5vRzZmpW8lQ5uKJscy7LIrNHmuyxDifsba24n7ZVK/WevG+ZBmO39CwKDFI8zlfTDc
okoQ1T0YuqD1fpuHyRdx7aytRyTn4aOBBBJoOlYt63ifFqzPv8SsSo4GwqSiOlx2c91E7q2Ikn19
nUPeHnHFpt7bfvtovBYrFOiWO0eWbM8qoEOsOwx+b+Er2s2oIhuWW+FYIF9R+3B/EPdF/fj18230
wW2DEOr3dp3dA1ZKQJAv3Zs8zdZdX/mxTiNis83nZs4khHFhH9uZ44KNyq5J14Otd2zV+nZgRrym
Gm/CZLTTbYNAaVSyg6OJDQF6kU7ps1rpz59/h7OhgsELWnYS5I62D2d+5eF6QsnRwFBdpUHmacec
OOiLh8+NnJ+ZUyvzxvYYXtpAkAn3jWvwQUfIiT2ljz06sNVNDBL4BWvy5jq52aQ1UKiAXR7FeUud
HRnRl5bHC1iTVE3SWraegCiXfG8IHa7/9ts0Mzc7HHBjyWT2MGeOBAIqepD3SPIi9fX5sMyzy21m
Z3YQKtXNRashZIWaqg/xwXswBjIfENCQoWg1imGjN6AoG8idIHxn56A1RZ6ih1h64bY7i6KnBoFd
nkH32NjadhWYbhzq9pviPFoMTepJc5uCnqnvSMgH6EvHSUiYg0KuE9QmD1CTXxkNlo/ZoTutVXQk
5Lzx2wLc2tq9bRS+07sIp+NQgf5Mg3ro5+M/fzQxfgtxMfKekEw/YytAe7aH1cYlRC/YA2rDEr3s
XSF9Pu6z23YvNYjdVdr6xXa4QB/dunvKb5fIZc6P7OxLzK6GJragA1TJL5Gpa73UM5+mmHSPv7oK
fsh5Fumd9kVl+pp1GguoSoft5xPx0ZE9moc58YaaWx2qn7gQC1sNPKsPXIgkWsbSdH90ipDyQ7ue
ZNYEeO30LeXY0VNnYKQOhG2uyNUENordFILt8tIDB6WGjmBnhypXIFatr106O6gaLHYIf7Tnj7+E
fIyPHnQKhl2baBgraiIBH+qQLTa5fjidR+OU83BkwkZvugUgBI4ukOJ8G68JkLGAqoNJCio/jyL1
/wJjw9K45OdHRgmKuOjXgtHpGkx8oBpoghjdN6tqm0BPGp0wi8qTS8OUnx9ZtERGQZGBt6bOsZAt
WzX9bVXqC0/amaMHnCrCYahAgB4CXemz9YIEheLZBRzbGsUipyp8PUXJT7vRYiX8/BScuQXSEvKN
6JVCCf+sJ37glZEQWdxLDXqB/F/nm723tjGlbmttqEr2wlMu0V3kLLUszQ8GJDTBygd6LqjBfdDN
N7CyquxRx43pBtY3e0dBwV3vUXttADSIyigJl1DNM/wotNnQHw/SFBCOI2SAaPXsiXEUlQ1pliJD
5uvvPPWSkli/EaD4LG8Hf6mZZ9He7KkRaWrIhBKk0rQQB0KSeyhrtG3cvBPqdr4AW/3nyyn/4vGb
PR/h7F6tqw7wCUN6eWo++UbD/TEB8HIkN6aZBsRs8T+2sIXmR0LaBIIVrgJ4fhDMz2643Ir7Nosh
d8WoHv1f0s5rSW5k19pPxAh6c0uyXHsjqSXdMKTRiN57Pv3/Zc/ZZ7pZ9Tdn9rmWolHJzASQwMJa
2Zg/Fg5Ytbp5+nhp6zuxNrO6E3pZCBwzZhpzLt0uolA30ax3IXv7M9aNjUVdsobPZqAIuDhcQqsP
aff5DMiJTvY0PjvBYUR9rTdPpf3t40Vd+nZ0hBBFAbpNcFidSCBIqd3NLMpMw89VcK0s8bXVThs5
z5aV1Tksg3heoJuFmQRAuHIEyCRVG9dZ/ND1wXu7kNX30npaOGj0UFkIs6NOlzqmamv05a6TjV2T
b/jHjQWt2fsX1RwRE8OaQmdpaD/ZBfOO5lYCLKLHB2taH+ypaBKk9LCiH7KHiNLuYbKQXokfsqPM
Q9HNdDe56jeWtmV0dcwTq7QqycIo8/+uaV8XzrhxtFfY/b/c4Ju9EsW3tzEMbufCagqiiv29/pFe
ZygoR/vYW67CkwicSk2o3iQuuHyhGJahaylTfhJb+iZwJoHaMS2ObGS7y+/GKwQOx9/NKYduUjCC
WSlkdc1Ttj1/LL7X2SaCIuZ2WegHrDdxqAYzpTeWun8pk5jpIdqbvrzXdgZD+d6/5c8VXkrQHv3H
3Gr7hjk3azojXOiqfVCdU5ctW8fyPHBiAhl6Jj0cvO562HG0ZLpDOcmBUIoSVNy8bvPD4AnOOGf8
9g/497Ysir19s3dKV3a1LukVFyE+9vjd52jvMOqveBWQ2cgtDptUlxdvuC2G1SGjR+9lFVSy0eyS
UZT2BJ/B4rfUK75NR8sbdqo/Td4MLhmxxM3524shG3z4/9pd7V+pyaHE8Lj4uJNPdYg2xG+GWRGc
0Hbm9DvevBgX7/sbg6vLmNPpjMELkuI5/VdEfO674M+PY8xFCw6EMKpqwg+0Zg1dlCIoe+FRnLZ2
zXBvNY33sYXV8N//eJQ3JlYHJNDsFlYDPIr5vYKC5bfs6d78ubw1H6J7+MwBG3vF4nYHlHc3TG8t
bhVAlda2GjUSGXLafG8k664HOPPx6i6GtjeLW0XPzjYDiszCXZrIIYyFZ1THvJ72i1wemLtyP7Z2
8eC/sbYKpFOzlLIRYq0f053iAMwfM9eQTv8nK+tK0jjVHZ1NrEDG+xhqrVekxg+QAxu7c9bheHWH
f69mLbGFhGZLFY6zZ98KFqykd9NjvLP9zDXv21MJrPewxYWwcSKs1Q1mt0J7EMfdQuhXiajAVJvD
ruJSngWVN8sS//7GIc4Anq0BaCHDTuKoi4du4AOWe+UY3l7SWeFPfEab3FqXBbXSGaVxNPdTYYBh
+F+Xv8hPTCnA9pjtYudxiyd0Nfb9131+Y2/dWBmZPXAmOU7d2aNydWzu813IhCZQ5a+55Dq30+7H
VeVlfyaeorjWVs3k4qkBRYRskQxsCrHQ95+3jefOAiby13IFsYSWCtVHy+shfa2+26nld583x3ov
bepbqysnllSa0qP8WrnTV8EoFUKhW/vw2fjJUVQSNkPce56u/3zkv1e5cl2Ovow1csYivexO2nV6
GPf6Pvv3dL3nllYeLA/jeFoscq9mL18ZaDzGh/CgHAjgu2Qn+cqGczmr7v11XP9e2cqHKX0W23XN
yoS1ATbGnShvKTtmorazE/HHVncRin9RSYBkzWYi8P1hsayIqt0Mmbj4jOlVdyxvUCs7bHFnim+0
NkPdlGlrIGGUT1drAotJ9yhnKKFsnybADU6h7Yl5iHUfo5kqXmd6H7voS6kICev/Wlxz2AwFHJty
gsXGX2CcLHwG2/cUaKH7iq6r2y2/eSmIWw6lfjHcTld1naHn8VzXkPNVbgRy7Pe8M72/5EAt5qUK
GLNgnDgJOY3scyBvrPWCz7YxbPMygNLszL9lZZIuke4kgMLz6SqxEu3UqrW98Ua9EFrfWll7NV3r
A8dmcs019N9Dz4hDoh2H6d8Rcb9eNpsikwJNnBhfXJ9Hpk/yCJwjQ3b0F+snIVuDzpaQVPUAGG28
Fi+5SngFQSwAW7Asa50nVzYMrMkEwkWH5Muzr2oScm84zsVepOeNq01uuq2rIWLo6jK8s7qKsW2R
Z5pRieLLrX3Q/BDVYd0NHyA5omy3leJdugivTAsm2A4KJdbKUZoLRNJmibXoJPr7wtpAKBDUStE/
sXfumFHXQAlXjLNCNrZ+Ms7mKIWzVDEvp0JdUdG/TEo3h82taKEgAdSX7Bs4bApjS07vwkrfW159
V3XIEF0uanbzUdmbnjmexMNcPFYn3UW152qrXnh2fqAxhImEAh7+U4zJrtwaCKxAr+2QpuUBcNlO
u84hIwOyeTPuBc+rrDC36OlP/9K1rayuO7ZRWVQwYvKSNBFNEK3FwaVKtFs8KMgISJuhdn3zX+0p
AF9MMN2MAK9iRBZkDtLDrDI5xUfjpbzNPdQeBTuWTJcghSnIM3dbq7xglBeBAy6FDwxmY/WERVY9
XBDWrdwlC7y0g+6t+mrlG59y7TlZ2TsjqxPTDm3uBIkMdyJ8k4lduQaDmR/v1tY6Vh9PVZaMyShQ
xXE5u8oAiDW6MsuXj42sy0Ov6yCMC+oYOuhrsmGDwemKgb3E7Utkxcusavw+Ka4no/8+D732L+ON
sEbTQ0OJhGB+1giY1Xph3hevOZa7PG39qu/9j9dzvi/MCQgEFD0VmHnXPsRw+gQ85QAwWvo9ZIcq
/pexjFPM3xelNIH/P5POaYwkmRUGytzUTvy0Tzx1uVa0aiO8nO/KOyvOinEtjvQqWmTGSnVYvKZA
eTDpIkha8SVclg1TZ1XJ1xWBuLOouNOpWdPW1suY0O4VhZDD4Ae/Wy/bT8eB5qH2Rd2LvGM7dXzd
hbdxTNjkzDFLgV89735ZQa5VkUh5aljmdS/dBafiuntJH+3T8thrbnME5j/7grovfAZREiu7rYN/
9rYTv4HJEWgSVIAsprzywJHGY2fIisJN9J2QgBDEZfBmiHwLDYjd5jNHuJ3VmhW6NHSjRX/RXjek
y6JsY1Q5/3p2FPfdEf4CHh4icpdbeyq8z0e2Vt5Ja5dZMUXRV+RCqmd6Cw234loENOm0FcvWdRo+
JL6DF4AhFArwIfyYN4/yvLQGh6kLrkT7JEPvIw+nRS5cjZk9i8H9f32/3xpbJ+cWA59OrGGs05lT
bvdZ+eNjA5fOpqohVil4YRTSkJXbnatB0DcsePT75uS8ZM/dT/0bs47SjBBV78t+sqs+A5ExLbd5
FAAg7RfN4o9/xKXD+e5HCDf35ptKdrCAJAEcYtybs6vuIE3wuqueSeJTuS8O5m7DnljU6sC8sydi
0Rt7aqwqXR7z5mm5kJEnyO5syg5IaJ6GQ3+99ea54KXJCUDBiLYl52YVovFqyTKbAHD1UR7uQZO2
J9WY840nwXkAhUHrjZXVLegUXSnlBCtFfAOwJVSfh/i/MQGtiY6+A13ENYs5YxmMbmctPdiJZKaX
mL6uj07/9PH2XFzI31a0VTjIjQaWxaEDllB/s4fH2vmZ1ht5wJaJ1Y5M+sh08cBCGFHzLIZGtVE7
6fPzf7EQiMpJBiGmIdy8P2ZVDvkIxC5gf+o/W+NhGH6awUaAvni03phY3Zw+LRbb6DDBcNIh0fQj
mmdbnaALHo8VEP5FnQzou/j3N7clbPTQ7OtG9NTGnRp70XiIKKmiR6mjtenkfuF49a/qqrzvSH0P
H3/DSwtE7ob0Bpo4Gzrm98Z7pVWMdqLIUzoJw3kP2bhx2lZjjqgQC0EIwiIvPhbnrAsSrZYsg1Pz
Xk9uQkhe0UfNH+Mrpj+uw5xu5QjLbFO7/XHzubB+AL4aZkqTViX5+xmaM6vqoZQmLmxyEtqsiDme
rIPqUzHYCpAX/B19f/SqkVRgjWJC4u0OzkaS65pUJOygUHqGBTLxZLaOcpm+l4/DcLv5mr50w96a
FP/+5tDYbVUlkjCZnASpLYWCikrn4E270k9SXyWuFLf5f3EbUMYES6pYPIXW6X05zrEyCZoabapd
W7nJ02//+jRSGeAyg6XgIqxfeEnW2nmVTokrM0QdyqZXbSHcRPqwCk3vLKy2Cinizu5EpSU7NScN
wlchRqwet67VpVP/zs5qf+S6klV7YCXjlUwPMj0ONzUdoL3A30rfw0+vsraI6Gxc57OaP4f+nd1V
+XvRs1adxRfsmcR9LoQYmU8FXHMryy3/EI9zIUosEg3UN4/Fn5sIAeEwPvrAK28GVcGSVAU/wHn+
C8oX+dqTKBvnmyJvW3tpv78DMG0qalZhKiy/hJPlaQvzmi/2/LzIMnzh014aAv/jA7q5r6v0FGr5
rIJx6K+64ACDFcwzSDgs1D4OPUwo4JooNrnNYYsm74Kjpp4rQ+cpgFooR7xfbFOBKelnh6lge3Qd
7Vs/bqnCXEoTKXwK+VuKkJC1rWJBoIQhAyOM3FArakgTQRR7yiG4F9ID2y1z8YNXB+WdtVU+pZnp
lCY91tTyjjnv331mMaFyJ9lfItXeuBZnJTmI6SiPUV0FiaDRhVttW98txjKGWUEVXkGkNt3lXvET
FhtP3zcH40E7fXxMzq/hqz3TBHPGs1A2VrtVLl2stQZP7s4ffAXhs8D50r0siTeEbgb4XoQh6ZOd
u2HnOqeG+eTPSrL7+Eec7+fqR6zuh9U4SZj9tejp9Uc4CIwA+Fh23WH+CZfbhr2zOgP2HI0cgq4D
Lbh1pKfCG0IjVOSv78T4GD7JO8GkL9ShtVmUALz2Odophfex3bODtDK7cnlyDsWBbfGtnSyhe7tY
+6yTfyROfDXLBlx57eeP7Z3dRGFPiGmBuEXjaB2kctsI2ibjNVUCe+1hOVjm/+a4CmyrDALJBlq7
Oq5zxFzr2PAuFcdVJBSJgRSPEF5vDvQkjMTdFMAVf/LddWQ6hPlhzIGwwsuskmlZZ6KAREaUkMNj
BhG4jejAkd17sZE8CdvT8INM9DA9UETZj48ff1IRDdfGdZEmAhFybDKp984NKigHEiKLLZzH8Av0
ivPOSaSFsfw+27oVl2xBLQlXq1BVou723laZJIoZM7PuNsgSugWimUgCCORVhEy16vZfRcX8H6gd
naWjYvzmjd1V5jEm9ijJsOPQTm0+ISR2jE/6frqV/C0RvUv3/p2l1ddUi9go6xRLw95uXBGcUk87
hA/ce+TZt7Bym+ZW9y+xI7jEpLjGHKTMzGouf0lKCkrruPW0Tx+flU17K99qTrFdSQFDOp0/0t5E
cJyPWVAA0/fqcba2vNpZcr/at5UXTcugnEso6fBqyr6J/f52ODqwvJv78j4c/8FwwuYCV7c/ZYrL
qov/7J/mCxmu6So/jSeBYNh6Sly4+AxcO7YCfE2Iz62ivtMXNswOry3xJmdQejHiUx3OSulCW5Nm
bgwTaQZ1YK9/hpoBSkcpWpqNwsel+PzuR6ySgZAei5w7ALWTU3eyzbv6ALEBj5nsGMNFnCE3uVVn
vOAGqFHRMQOWSO1gPYUr2XGThyMAo6aGxWEaH2aoH1F7nTdc28Wl4dEcCzPM4a2zKkfSlzbOjOK1
SxYgkF16zi76MuxQPkYKbytP3LS3+pR1WcuMwekQqe0CZGWrZzBNu+BZgRu9ud0m7r8QDeFQ+nt5
K3da5WYI3RoYtIn+xc049uGVXpVpuXENL+QWCHGZjgzLsALhzcrMYi2pAasLj3nj12T9rtovo31f
298/9i0XFgPtAOgJyL8gDF8/cAejaIw5pf+WRP3jUMO0a+e/PjZx6XZDUSyCLDgNQWT/Pv44aG5b
kY77SmI3vAsO/SHy4c5jlhf3vN3lv5Ad0RmhnsgUks6jfWWucbrQ0YAjujCvubCvXqftgyQ9ywP3
rP8fooz/LxfChUv1ztgqFJiz1tVxBsQ4UXvtbm7M5ufgSPKLksDZufEdL8RTbMEiQctHhd9pdSLy
YlGLRB0LXvIC2yY+IviMq+Z260196VAAHyA9Efk8d/j9hkFrAvlmyoY5zslobpTx08crufj3cb0C
/MQWneHkYDOpSpm/H2rGcjs2QUEJEOL/j61c3Jo3VlZbk9bIwMLiUrh1+LhkX4PmZPIW+b/ZWEVm
Df6kdswRzdZQqOzH0g2z73Hy7WMjF+IVtXGmbSj2C4T3Kl51oB/aLAZHIl8tNxlV0vxGBP7k9mMz
l/woqC10A0iJec+YKz/qxFMSOR12xquCE9YekGncqb865P+gobhVtz7eGd6ONyrhiGolSCCLoLT6
emlTmq3Zvy4sPqaPk9u5sJm5yVE+GqeNxYkfv0q4TcEDK+rONNHXk+6BAbE8LMfiPTz5Apu5gFyE
0Yv6aLo5E37hgAsomsi4eS2dVfXGebLzTgN6UGcnhUhRJsrGwTuPDoQE5FXg06PVdiZRPzhRlkh1
VLpWDB1Ddm0toW8uL113//F3e20Ivv9uTDKwFuowgt5mffgseYiLpklzt9bgKT05aEtIrtnGCJsb
E/zMP3g78lGBXf2uHCu6MWY0J9S+qg9BOi+6F44w7EmqVHh2ajs7u42S53lqtEOcq85eauzvWQ9G
2Et70zi2RR+Mbiq1v2Vrvuva9g/6/F44B4YftxpSJ3UCs1OIKl4WzqSIQ615cT1QW1iKAkLxGJbh
Vi2/Qm7t/NJnEwqsUgeTh2bYfnQGByh80HyCKlM/yGYbelZdQXCW9vkpgbT8Ru4GCZJukPg6KIiN
mvn5mYBogWI57XoBW1rHcy2Ry2YOHMqExegb2eBLyRYG/0Kk1Rm7hWmI2Mfc9HqzAkFgbHecu+TG
vGKW/xCc/gCH+UOwyGy9gi6s552tlbfo5SxtBxVbpkGEzXwFZumPz96F5YiqOBKgGtU5RtFXAQ86
3DxdLCYz9ENxEopTie/A5LB43V1z2BpgOy90ileGBUMTHpaS2bpilvFegLYba8NeqL8X/gK/e36o
/QHFosX0UAw7GPaN4OP5eJ3n/l0YRh5GZpEE9pUbxDEaRkGPElRic0KT91qwyWxLsl38nK9YSwCJ
eN51HhbChVsaDnaKGwPVzFdAYuubX/8hTvw8/rIsgKsGuSsRZV01YnRzhE+tFrvnfLVan/HQ6Nn0
ux1TxOjaKZNnxf8g/bu8zDd2xcF90ygyWqdsO4VlLrCNiDA2HK2d9Shquv9g8Oo822SVoGahIhAd
sXUCPU16Yc3KVPL4aG36HmKWPz+ku3BnUXhsPykZcE8EH7eLHiLsv/fM7y2vnuldmQZ5Kiw3VFzF
7QivMiAqqr89nn35mwqtJhWSbYG0fv9NATp3ddCQ33RguoOMXq24GPJe+q0ft5Gz567FQCoabRVx
9Rn+Wu1g0IedASto6UJaeTTV1jf08OHjO3ch9+Cai0waJJWhnSVVS1a2EBSjo4GE82HEUSqH8UYF
rvUP5unPL/h7WytXqVphpw4V5Q39wPi3p/82PajNqeAUX+pT/i2Wbuev0RF2cqEhJvlbnvr8Ir43
v9q8sh1nC7BljfzhXZBeG+YnffkvSuEYAZ0lU2dET2md00eFOQZIUtRA0gbf6Rm4XMgejUP+Kbkr
nqyDkDbfdp2vtYT3l+C92VWSbyFTVloaZkXbASkN33iAU/TB2ZeMiggatdRLb5ofOermlJL8aCtn
Pk8rRbiAG1TlwGryOmi0ptr30cIjA9wnXekWF2fcDV59ynbJZqvx0jnSUe6jx8KMv72uWKcEinrQ
dcqcILz9ZJiOkylNLuT3X2SUy4K5uao6p/OsTJ7+dYwSxG1/m15dSX3IFuRqqEaIYvl/usjyZhf5
PK3FCi8dBoV1qhLrnp81ynVNVl258e9GpSLu2caNQtK+cfnFiV+fmrdmVq5T0qQ5CQqzItQLIUTl
BVql2jdfIZPN5+DO+vSxwUs3kHyMFxy6bOcPXvhCYqhkWZY2/DnKf+bJ3mg3h/suHEUDGBWiPKZB
rrI+irpdw0Cco3woQItQDzPl4KdeflJ9Rp3DTa9y4TAapoMlIjzp7Do5kwcVN61QjRDzS/3BPqUn
ISS7NdP3+ndWe0VlSpC9wNVBirTyXm3WFgNCOHRN8yVEsKMYh5eyaDgiqTOeoCnRTw1aS8AzrHL2
hz6vv5VQW8NMMQ0oVZQS/aMBAaNlVB6qsjNzLxpq4wFUsDq6C5JAXqnNiEo56LGh6mjU433S2KAG
A3RIlNskX6zA7e0pSLygbLWjUSxT4c1GOt1FOgQ0yBxIg980yr1mx1HiNW0R+2hmQJNSd80pNmBz
LcueJ84i2ymdWM0Y9jEgTCijY5hnq6BsHp3YNq+6MYj38pjAqhRqUFE0fR3vghgqf9SxlnznZF3y
VU2N4NhUcnv6+IieT1Qwr/j2O69ueFn0S1HVBKnKuQ92gpbI9KyWXKb2FfWTaBFtsxKJv7neW1i9
yJoMao9n8JowzjvoyUHPK3nTHHV4rn30pPItvNm5V4ERRbDYq8DOwc2t4q8Zt8WIjJXI0Zz7ut3n
MZBehmFoSAV/TLWHfOE/i7zCj7xf33vDq7NbdMMrRx0pGhDXuGq+ZvV0HYSFN87McYx1cJ3NGxHp
/JNikk+qAg9n3m8Nbxt4R1iGGlUumeHXSi8/F9kWzea5N3tvYvU5gWOYzTRjwta+At2rKs119Jd/
fRzhrzNhHgPpCMB8/ZSd4rAzS8MsIVII72CL3gF2eD2Moqs+wt0w51643wTynjtRzFrsCjoeDuXw
1Vssi1oVZRyeR0Ieu3uOgBKJUdrqSaTw9UZJ4Hx2QHlvbRWH7FyWEIfDWrtT9kbsotej7kKwys2u
+TJCsga0YL4Odh9/20v7Z9mwiqhMeZBor9bYjr1ThSm6nVRfPheS7DVBvoNma6scccGO6ojBJQpg
AELWPX2I8xFXgXIefdCbOe3cJEUvzdpYzIWqpaEC5uRL0s6jWLCqjpbww8mNwjdUH5e9clPTbUq9
dl/9CL0KReqt5uHFRfEqEUAFMbm4+nhUI6oGfRPYIqQXa/pla7/V6NvH+3PptYWsKl+NhMEGZCl+
w5sXbKtp3aQivEAhtrux9iKR7vfJneCvpIz2X3xAdEMIrWTu7NLaY5BSFktjv77Tw2O6y/5I9jat
SMUrv9kv24+7Cx/wnbmV9+jVJaxjkzJL5wz+BEViUvrwErgff8MtKyvPS2so7fQOK3L2nDpfyvRG
K54+NiF2euXcOdv06BjDgct5nQAFZZEWmS6VOHahXHE310+dSZLQ/xaCdh/buhBIKPwj3AIdikXZ
bXXIF8Sp+gXJENdSf2UmivLxo0nuMHRIi93l84a2/IWP987aaotqzW7iOsaaXiw/gRrxzGh8DdWR
jxd1IVTRYbKY4wTzwx0WP+PNMWdGvNWUQi8RvCAHL4+q1XkfW7h0kyi6EvDwEfDnrWdrgjgy807h
JlnPgx8fabL/Ck8jzLPNwfH/9VQGk5pvjK1na8qc28zgH54oadxKP1baJtDlQs3nnYnVOagSfbBD
FROdX4AbEM4uuDHoYXSbTcALFZL3y1mdAqkSI5yiLFncaPv6inE9r3PRDXzoNkG8lwLhu3WtrmuX
KnXfmaxLvlL21V65ltJHx+t2AqyolPvuNnq077ZmoS4d8zf7tZZWl6hN4swpM7XWSxqqUC1nXp2m
W62ay4cQv0q9CamIs/qulRUhuiQds9hfJsp0iru8xIfg2dynfvy81bu9kMezbW+srXIK3plqU4jg
0UAWPhtucyr2pYfuURzzvu08wXvlbUXFy4fljVXxWnxzl50WpZTUIYjYt+ZVf8hvQXne1q/wnU3g
njh47x0vU+5CScFGTAFwxOqwTCm6vQ0snDx0yy/DDRwvVyqln1cisYQgefjXTgR7DOc59MLxwOsS
r9wMslR1PA7/Ii7L/HE82f7gqftyP4zHTZLh8z7/e3urHVTzuptNnfU5z1Qn4K8xT/2+uvsHmH3x
pc6+pMHLi3c1dK3rt/UMi0ttmIVY2QQqMPOHI+ozjJfD+nAYr7cIVs4dPgsDu4AOGLrWPFDeHxLQ
1kmDFCQOf7hq0tpzKO1+vFdbFlafbhz6VlEDtirMVBcY106uu42opZzHYlbBWDyjt+hsnFXhcnoo
+WRx1Jc/ekpGrdseOA1u72d39R8cRObZ70S1ESnMZXSDHx+v8Pwt+966+AJvLlpuB7qZaaywNqCu
KDoYva2DVDnol208my9bosJDV0oQnKxiTVr0sVNa7Fbd07jte3m+K6EW3+kJOt/WXDpbwfqCQWiD
yQREy4+q/Op4tPach7VUCppbxsJgp2KQAy2pn+o9A/WedUWr9rnp/PDl4y96HgYEW/HfZldnJkVN
t2AarXAhg9tTy3lA+XFnZptViAtn8zXNgfJEzNev2282ElcZUomlOzdifTvrZ4OQopv2nulGx/Y+
9mnhbzHUXAg+jE+QXP3Hqvjob86LIUsI07WcVgGOE1S+Ckwr+943GdPqj8qvj7/lGRkPQBWdAiTv
PZCG2jn/YR+05lzkJFzoS+7JUB7JUH6NGsCOBTi3mElXX47Gw/y0YfiCK6OvLubemDzGm62SycWq
ayOFm5mwF99N/vAp8yPfAQXsHBS0KbZ6tjDjXLCIFyPUmhxWQGzi39982YkJcSR/jT9QoR4qL0nk
Iv+kxZWy3A2VHL5AIJfJRyfPsqdhTI3OHeUFJWgBEIgP9Vhl410eR9ryaKB5em9V6YACKRkJoMUl
q7U9Kq7ocit1EMHwrgtR1gKOZI9XDcTTydR0sadObWy7qTHE11E55fcknAWQ8qgeG+3aQUN4PuhN
kUMasnSSdB1FsvyiQQLHTqDi1x/NsJ+lHcqQ6Y0VFfq9FkzFyWoC6bggpZr7QR8heJ82jnOoi5iU
Yqra9CGXneU6ywN7byYzUbeZwmdTan8klhLta9JtZh8WUQKdOw+shuHGU1H4cbYMXqBYqKfbqOUF
qBi6rTrqEH+Yf9TKHH0NzBAF7UET/G2MClS5V7fVGN5XQ6gdW/TBqVjQytM6w50g6uo+W30TGYem
rGrDl41erlxnkqRw39EEsb2xK1U6285IoTWLwuxBKRk8hW8kyq+cVs0tN+5MvfD5b5XkN0M75/u6
MuzwMOtL8yKj05b7vRyE3T4PKuN+Gjo8blvY6BCWaSfFt2nRZDW8WnFl3THXo32rUf/bwaIKK4si
tJvjNHjkKd/+Zp/aJzr/YXcYEYEP3bEZU59+WfWoL7p8U4zTL6tWEDbv0nyPHmDk2vakXBV8oV29
2PM+iMcrU2ru2oX5K8iozH2iJFQ6BgdhQW26nUZFnA2FMdoh+AZD2yFwqk8S0po+wrOyq4bzvVZP
1HMZOvAbI6x8pTVidCSnp3Kuo9qdEQOekfvNvLZcRqQcCrOQUSecsn1iDPW848zoKAVNpteVTfHd
mIrkNIyGhP6belUFc7df1Lr12rrQXblzPNteTmrTul1XQfbXfkHV0DMG/c9ciENI6CS2jjz4cicj
l1E5jFvJEVMeWbfs+mKs9lrX3QbdJF1jVzskLS28WNtRt9oHbXzII4jLytZ+lIcSpc1sesmR4nzq
LT3kM0D2Z6pxeBVmwXSIQvMYGvIfqeb80LsOcQrA5m6Esp8NvclgtXu7D+5DKpljji+u1FM6h0/C
aC6pV1kjnYzc4uXd9N2Jodsnp6ogdBLquGqUqt8XFFlzj3IbGCbUCny20VNT5aA4VeFplTnfQsid
+FoDy3gV6ekezJv6tY6Huz4YdkFffC+XYC87SeTVTf8g97WfO6aPuPrNbBVUO4PyIe/iK3WyTkqe
HgH+HE0jQHbebFCqSm4RNbxd0oUdS/jypP/qyVQkxD5jefbQOvzZO4VNJTE7jo313OQTvyMHkOYU
s7YL7PFZGSbzaCn9MzrQgYdwMuzhfd26CH7DqDT3D7alNF6lW8vOkqRDNc+HNgwOpjZ8McPiQG1C
fRnbtDpM6TDdZIlu7uw8/hwky3eUyI5RXvWnSu3bQ72k91UlaZ7e6bs4sr3ISF9o1vws9eEJNjA/
loFvh85zlk43fRj4diD7RhncTgrjXBJCzao9c9X0X7JETyaC9wnB9lELAMLqxk9lmU5j7Ty0cqPv
VE0a3VLLGq+u2t4tluEKelxEEmvtKUI00WVqc18PyAcqnYvw5G4pMsZvVOmFc0pmFU/3UVxkHnq1
96zoq1pIh1itHpoKdpfKOiydhWRq0wZelCf23dTUzi6c1S+Lpu5NOSlve0ntPHQK4d+OovCk1J10
qM3k0OTmy2AWT5MeFUe9YOS3sZMa5XiK2lGJ4mKljV8zCdmNespaf4psy51BLu7awEA1uqVKjDbR
dYlIuYdeOuxXmn3q6+lYIzQ+5JKXpr/KRpHgfZ98wDCeqVEqNzNUFvGcCoCqI1A4KGOs8rtkDIfS
LL9PUX1UlvQJvpdjlodf7Srd1d1ysBOVW6KkV1DgXSdSoXvmIrd8upkWRidf6aXeuxX4PJd3tLfY
HH0J3sTIWe4Ww/ph5bjqhJHRZriNIBbYxyWVxaZ6mXXAe+Hy0sh1u9PCMLrXUlqw0WIIon/d2S+Z
3OzSQv60pCTySV1VV3KusUk64mSS4uxkCLHTzrmVYzC9QSs/DTMFl8C6nu3iR2vSnEDj7declEep
1E96kF8bg/IVQdsQyRrpOp/DL1A1HwI7vtHr6a6Kdbx65tzbqfQ1rDTioVV5aTPfWXl6XUz159yU
v5aKE+0lo9inCAT76qDBo9jNOJCqM+5zFCoZVVVuCimIdzGq2K6dMwBYTQzOzVFeiD/3tKTyjVmH
D7VlHfQ4kp9iZmvR7baHH2RN4WPGJ2l2k5VHyW0yliOhMFVh4Gtnx68YV/ObHJU2FG8JH6Ez7+vQ
KDwJZWA/S8KfKGsWhy5X5S+4s1CDxH6OlKvENpov9tAFQJT7ULlvpCxGR3Lq/Uilb2oUs+4nbTbv
2wYxmzwpFC9K2vFuLrr5oBZtgBhdacXRIWgaDp48ZJ5eJpkHM2d8QNDT9hSTSRK70ctdPysLVSm0
OL8pUjr1rjym9te2L8IfGvV/f+yUeadbU+WrYuAmFZoIeWX1d7nWJp8Zv1F8Xc7yndWN8ilXzfhE
0vSiyH1Qu5nW1N7SIArc5zlN7gj55us4xDdPtfarn2cUeosQididmdSOn0tL/H1xHOmF0mCW+bHW
15/nPGDGL++RLUVeFQnWvg5Lvwk0qLIniiRFKCFXjrJCjXNF6G1xaykJ4QEebP0gLWg+64sW+EVt
I9jXhvOhCdN0NwR54yVNF9w7Ttv/StEq/hXEJIReNS/NU4wn+aQ4rXnQzW4KvBI11M6HmLwI9zxU
yQ1lK50qt7TmvPPUbomBoS526o2ImboNnSpXSu0/iqit3FHiXFlQiSuK9as3NNAeMXzE2ajcwCZ6
CqX2bkDp1a3M5alMnQd7Yaeqyvojj81DVarjPpudq3iR9WMDjsd1EuunmoUmWtizClB5vKubZj9p
7Serm0aUWXkvQGQ4Xee9qX8Kl1A/1ZIU7Kza6WKXAaBBc8OE0RSycuXZnu3sgDLzJ3IIPk3+KzD6
E5Lzx6JPy5vRkWpYR7vgWE2F8kvO5PJRMpW7RE8eY90+yMVySlrjEHfBrk9xBVW1L1rJHXTatfVw
Yg7dREOw+jREy+9ewf+FY3/QqzH28nTU9u0k9weza5TH1tDRu5oteUfUKK6iqQMevEzNM7yB80E2
EsSQ/x9lX7YkKY5t+ytt9a4+iBmz0/0A+DzGnJkvsqjMSBAgJJBAwNff5VF1z6mMTqu818rMLb08
ItydQdp77TWoUuUApx8XEb2SMLI55wnL/Hi60ZpttZq8MciToJ/20TI8U2SvxqiCN4NbfPJ7y1Ph
d85OOcNnRsatrXCcTFtnTJi7ylPnCjtgMmF5bcjGMaWzGrpkkJlYqhcAxaukbr/QGyOk1+6FzwVL
4fOjseT3ehuNNcxMnflS0IjtjOP3qEQg1PQKzKtti8ooOlUk1KmoGpKRUt+F2EHSaJQ9HKNKNxOt
PszGbpuyRa4j/B6SLsdWe8G8Yl14zWZWRQ+TmmG99MVqsggXRhRKyqvwlLCbFSeCdGj8DFXL14Kp
t7rwv/QoprqBXCgilPNwqIZVWzO9EZZdXSlfy0RefV6DZEwwC9FYmHOLxOUVoM8hnaRQ+eRR3F2N
364p6zZ1GISwdR8Qxk6n8dgoGZ+oRyBtFCBlyFKdGsZBHL0Z6hhkOTcVJNZIAHGl2lgJFbsXr8Yk
QVHmD5+p35kDmyuTJczhq9mN2icsZGzDEAzNXLlKfLaPVJn7bIgOrumHB+7DqaxBrDOo+QCeVdra
9i6sGXstggBLfGyuUsS3eSyyDQvQkIzbxGk1FXZbzdOE0X2VDCKrjORNVpZ2ygdQOaoUhUEr8mVm
sO+23UzgM9Rc1RRtav1t6bt9YtARezpLaLtF6lQGZfUhtN3e9sv3tipupBVEVle+RlqBpWtXiGAz
hA2anKo+T1PrrkGfyhWf7iMeegePzt+9eM5stOjMCfpdjHBEPgDGbpxBfqGDJofKYbBjE3RZudb2
64Qtu8giY91BGnJO/WU6T0J/aycnWotBJyl3FwRc12jRFj1/mpdBJOk0RgREF67h0RiU4wwMW1TR
+NpgRu8csPZVywa1arh1wt5L52q+rVEaRVUahpOEw1cZobbCnun8jupVfu6SNprySgUsY5YJfzXp
cFpjJ6cKh9wGW4fp+bSUgTmKqkdxPdJwVUzTtBY26IsUZziEIiEa4TkKA30xokJnfomWZXBxv6DR
DEdVvXYmqTaNVWzjOy0b04bEw5uOVPe8OEIsWTU37NVTbVRlAyXwSyUsbKqMDxXF/TIU8Q7542TV
qXJcocmEgbgKw43sAvgXOKx5ACzg7ZBIt6RcI8UFEEGc8cCfPTQGFjHabjLOdw7EtjwlgqPkMaZy
iszXo+Ur4czqOk10xhW+2OYRYHe/a8rOC5D87tnnmMTlQTi6ulSR33xqELd78uOe3fbfdp1AUXLR
QUvepOhu+gsrxigLXIjHo9KTOchgBXRic2zuY2eK08gM8FqsiOmfZtezAvW4cb9EBVx1UnDTBpuH
xp9enZKTHruhhJoJ8nj1RFxdvRTVxI6zjKa0p+oqSVes42BGp6v1Uxxx/4Cs6uk0wAsQ4YTN1OwI
GtRVBX+gJaNtouHGYmdzQCnsfPN6GW9CXo5YzvTk7gdngv9T2cB7Y9Dlmdc17jN4uOeFV9NDHzTB
Op5HfnI7GFbPOoJhb1vWT71N3K0o2jkvcPmtuCybC3TuWMl6tBahKOODGvmgMgPXjW1pIpUPNARx
GdhweRztCAo8dCNrRCVTECkdMqdeZLvvbh3GsBXyi2YdtXI8QjFm/QN8ndFvCF6Qe6S21c8xZ+jV
Z+7XHE6cuJhTZ0Y1Cx+/9r6WSAhLk8iE6PJDNBprgAJYmEunYXMmIU/6omEb0aRUQrwCgCNETVP6
sjwVHbadLJRWuTm7jURtD4Pu3rJvfd0b7PcdZAlc6tNQcfYU2A4JjMlcO2sR6u61D+L5oMdyWoVR
hbKldRbzzUXL8ziOZfOsDOdj5qBj3loZw+OkCAHKzUMyHbXXOCc9+jxXZsZaiIaIWoAAyZyiCpyz
QtVICE6sc04YYdu5ScjW6M4dUtQxI3h45dIdeUSTrGoEijNjuzLXxtYH30q+JZ7rnYKipjAbvJkb
RBL/A7mVUfG7zyKyRW+LdWAKbX3EOUYlCsOiM1WLXHVOA+P8LjaPoarYpYtm9Shxo34dOoxdppGS
q+9Ww56ZGiQ+ZNbnbSARb8m53YxYhfZJNJSfkpAjoJcFAaZtqD6PfaP4ZdZzHaSVp/tjHSTRwXOJ
cxknY5yUlkoWN3MwZCMof35pWtsDk9MEejjey8/DNHo5q8uSpk6CJROgWBR8qZcqPsq+cHCibzFS
Fs6dDxNKMzeDv6OpUNuhFS4qGmVysM/Kqeq1jbV5k7jgDoPy/S6jzuyceGI0Rgti0l8rd4kP/gS7
gSyYouELloTuecBNfOlbX4GQVHdduWKeIshN41pvUSrDF9jiJeN5qFJaEV9hq2G/SO07uyJEpCwW
OJojpRQrbcMr9Xlp5fRI2kh8rROptlMNk620Q+D2kqKWmz+NBYvflFePaBZo8zjowT4Z1UyXWjCO
6qVvLM9Dfw7aww3fxo7WYShCAHQjbqTqHsvKb6cMIGh1CMA5MEf4/IpnpMfYTzweEBFSdA2ScarO
3YdY2HB723C4YhQcbeKo0YhtbVS5kcBusMgF9XBylSm3Th/LT9BpoVRMAnbtUURH6B5bwDckQshr
VDEIV51y70qnWQVJq+6QRDGeakb9z4sXlfcBadonWWufZjOTS4ItL46/cVYjGwu+uKjFOars1G29
/lh1czJkDQZL+kwGf9gkk1ed3YTC5o/UFbc4B3W1mu3ck43fWn1uORwi0tGx/cpB/IUDnG6C3Ybu
QHmxo1HbEhGr3wNwTb+KERgAMl2drgbOiF0oK+tuwD7cIdUwXRbfZqKovEcm6WIyXLWIOIVg1mm3
lV8QrLhDLLHjMBJhkGDcLnxUy4jqCuV+xXe87tqNjygdnKQEmWAupHkSW2HVkxqxYMqJiqtX4BQ9
EOpXAEtABerDfVOAaXwMVS/cSw27gNamCtt+aXLA7G619hTl2LhiBddDpG65nUsfGoN7vNs0po2i
PDEUsuid9VAWf/97pP8n45ofYPePA7A5lHEnAPS3+tPQfO38bwX5BQHrJ2+BRHKYIMKVDdqljzx7
pDZLNyko/G763x2K4oKj9l7/f38N/PUEntE+dkOwvX6cHujWDxir4KcDAUw6jDjt2FK84lc2Ez+Z
qWGQ5oPmgLErwrc+zOVVOQejRyGxvQl3wI/L69X0e3ImzzdVr4J2HLViBhbz33+5n0ydYrBDHBpD
4w17gY9HsG4K600c++2NHG4eYACRoaDMyi3MZ7a/irj46bvhG2IOA8ocoiA+HMvaixkdsVxAQHcj
WHhOKkBVQYexCde8TH9FSf/PAXAMxjLUUDAPuWmHPoyaGtGSjkIgn2LRkvWcOvJEzbca3O/IPbjj
8ou56O3T/zikh3gWBHsE50EwjabwxyvF9cYZtxQoZb2A34wqDiwQp1g2eTJ1QNTkw9+fu9sV8Xdv
9+H+qk3ks7ATbVoLEX2Hklnvos4um4AS+1DGAPODuvbO3AvafTEAr/z7t//JwcW3BRURBgTQsX5k
I3LP6nha8G0BKmxGtAW1gxUvDE3ORXCsaLOf3P4Xk+6ff+X/fc8PTCdGtCNHhvf8Q8pgtnZdbs2v
XTP/cwKMMwmmOwLXMf51P16nDnWNgwxe+Cpg0rMS9+YKhVLu5wEG3vnyHG5hkfYLKt/P3xLcW9At
ECIQf7hWvcUzQ1NguB0kl0FDEuL9/vfn66dX543c++cbfJgvVyNxCzJDojPA+p6Sx6mgue72oboT
s/+LO+En02VwfDEng+04fKz+Y9HsS98dXVaI1NkU53m17JDAAE5afpN39dlNgFLDZi7akT8W6//6
weZD//u/8fyrVDPQjNJ8ePrvE//aSy2/m/++/dr//NiPv/Tvi3prH0z/9mZOr+rjT/7wi/j7f75/
/mpef3iyag03893wBkD4TQ+NeX+T4k3efvL/9cV/vL3/lcdZvf3rt69yaM3trxWwOfjtz5d23/71
W4L777/++uf/fO38KvBrG3yRr28ff/7tVZt//eYm/wzfKTAhhl4xijdcGfbt9gpN/okcEszgXaiD
QDS/kcXQ4pjyX7/59J/wUQWnH0w4iOXgwf3bP7Qcbi95/j/hZHCb3UcQE2GLD3/7v5/r+sf69McZ
wWH48/k/2kFcJSw8ND7NjZ3yl2XsRrG4UWVdgI038dBHDxPfG6mAzTBBgTmj1A2XfAm8/t63MZwJ
dZG2cJxelQwsKzqLahOPqAT13D72waTThLVAPabGrAqvvHQUk5SeAPZo2gm1G/ozR71Eyxz9Yh36
uJG9f2gcTBQfiDu8HYgfl/q2cXRPgc5lwvPUygh78VoErxfI7faLN90Tb6WKwMu92F6LGCF7cgrl
1i9/qYX/2dGDNzLUAQGOH+65Hz+I5wAEbAOG2W6NUX5dzPDlCJx+vRiHZ6jjt1EXfk+smTOSFGbV
Aj/Kg2T5/peL7Scn8UPx8n444BcE2w6ID5Eb+mHxYiXSNQrGMUlXcwfbKrWyjJz6AOU6CBG/Xl0+
LJaQmaCAwH+wQsKVAzP+H7/1yLyC1W5XZJp6w1mZVTky/xUOoRiZGKQaujVsAZYifKycm1SsmH93
nYodF20QN07xhUNnL6x9KaMcG2N1YKV7sj4FKgsUaoWI73jlNrOzra2a067S3ySbUqUp3VESuNtQ
LMDVlzntJ34/OvAO6WtjDpNKnp1hIvu260DQr+o4M1XFHzA7Q/EowgM4JxCI6TOm3Ws7dsN6wGBm
fYuYPLb1qZcjhjZA0dQDQK/50ZpoFbcAUHVcgjvcwKZzsH7eUHENOMpR0SRZy60DvE9AMBuGOu9p
EWD8OH4fOjntXX1f4dq7dhZshtItTgwGg5gT2Q2g0TZzOAUJICofDAaGN+FakNGS1Xsi6kwt9lSB
IXuCi8iONa7Z2WDaEjKgBo0EAOvG6wB76E3I5uUs/FnB6bxGWqDjnQ0sy9YB5SfrICDRTwcylQfd
Azpo+zGlAWYpiAaM8iksHutRPjb+xsZ+uQn87svSu9DkR8ELc6c8aXTzRY1Tn4U2LHL4d7b5XJAi
TYrBXWEANK6XLu5AzOrqneN2/smP5oNBB7qHYnzJI121l2BSV4Ip98ZIX+8TNWyneJ4PHTCvnReZ
Jwhz2SHp2ZlJgvHZjGFpH/gWAtBAnMOkG7IaZNO9fqFqHp7VEGOc7c5orJL5wUTtbRQ8IuU96eNV
bPpHaQPnPI3KPUjiHqJ+rjYFEHXgyhhZ0AG6Qc8hxRaZDCW8S2Az7nJi12Or4g0pik/CHWe8f/Cd
JWLcQ/ZE0iiWmFog2W5kMc1HlvR35vbgW/LJp8PzTONuD0cilVECCNiJRoUIB5n8olN4FwH9dZ2+
3XMxPOI82GC6gf++JP6FRSXbyBVcgbbrI6TEb6rd4Jrx4Pssm8dxg47GP3hIQFr30ReuJElhKcHO
Y+PeWVpkwyLso+XIdxsTfmWPirvxanYwBcGDRJLGoecYJnaPjtaAkmLipSRZnG2xqFPczvwwxH9U
Cj8UCn/dd96r8R+/Dwxv0PDAOQu8O3h6/LiGOM7slyBDFNkISmGOGX9yIvfR3GL22vno0PUI018e
7Igd0zYej8Du5YYkjAFirn/R/fm3BevHD4N4CFjsw0YFhk44Vj9+mEbLBv7lQK6doEEkZgStxWRi
sZshJbnMAlEFfk39I+gq/rH04xnzWIeuDAkGMCAkSu9MWdAZqFD7uO3LkwIzadUD2AV2dSyrgX5V
HqbBBZiiV0yjMzK5QPT9aCVHKY9L5Xhr3vsHS4b5NHaheuhtR45GYJzT88p7Qkz5sibU+R55Gkak
nmUvboF5AGnLcNMoxl5apT+LRfZXP8Yh/PvthXofCn8s+C6q8AScRTDJYeT74WThep7ipSyxzdFF
ryvH3TGATkdiiJNi+AZXAeYjeBhmZU99HHzlU1y/JZixyFha7AuGZsIE0YV13bxbUDc0YuQbmEw1
Fz8ULEfKu/vI5+iF0Lk994ZM9ypuxdpjy0OxOAivheeRAmCC22tq7zuGd0T4QrxpKJ0fYnYd5pWZ
Ab8F4YVYG931ACPPXgnfpNuzmplXcJHnU29CCopBiPXndlRDwNMpLbxLW1bjMRgALLiecVZOAack
G7MYJKUyfGjsJEAzmjEYggK3jfv41SvVXet7y1vRg0cPWGBxI343WXHpUbFsncm2G+VG85FLy3cY
ZlhwlmJ/28HFC7faDG+eG3/JsUGY0Ymok3AoHmLNV1ianbUz+t8lwnSdmERJinPSrnmt3QwYZZvy
YYH3ZtLEd6xm6JFson6nZFtOg7mqRrJroTCpWZJ5l7S6P4Fy0J8I9kfCBIUvld+dXCyOuaY9CEYh
aC4dcdamE6lUUbwSLgOJ/nZ46FQmq4Vj/KmF6z6Zwb8DsyV8SJaqyz0HvBuC1bkbAlzkHX18IJXE
7EiQAPP0PrxHwiuY+TFF9JsB+tvq6p5gRvnAMLHfYiLFUqQG9BjJevMZAW7gOQVF6riqPwEHiu8g
EDlIr6BPJT84kasPkWf0AaGy+sCt/iVUcSvUflwBfBqiCofLMGRW6Kg/rACh1XNHBIOLZPBYduAZ
d604lnWithK5yXlR+tcJRJuUqkBlxClwphKdnJbEhVOBr1ZoLMa1qdB694s6gFiDzVJwVMBhAN0v
svD6fe8XDwsblxcvHu5h2e7cBSi87wTXV7eaxCfPCdutYzX2W7bsOTcYrtR2wHiXgXgZ8HA1i2m+
f38QNQwhe6EvUdNlk1bmEIB6cYRHmNqOIi4yFBdY0JZv3jwhYp037f1YBjpvhSnWev6sB7dPGzOW
mwk1yNoWcv6i5ZhFNVfPc+UsqQXE6lduvOsmAolD79pDUsXPUYXNJWwSvWtjKk516Is15P24GGMR
ZBJBNXkz22BVTRb2iwXzV7AHGL6MsbtyQE16Zl7r7ZAVisif2/8PBr3lmoZPhQjVvjTj8Kte+GNx
DOkL7OXQ3iBYOULi44cSHYg8+Cs47amrvbXlcngJh/DEpvrGzxKYC5S2vRcFyHwwunGv/ezUmbQM
kSBwSO77AEg18Hp35gUU/6778PdrK/q/D0gO0okgWAQsF8HO4yeLqzeBaosEcpJal6/M6MM6i7jI
CcbEqkeZhJptwZzJeoJtKhcpfdovXkyFrCFilqcu0tuild7+/aEvJ2/fYqfMO9AiarawwzRDPV+B
IxMzeR9o2a2mlpVPkYsVGLoFcVyaQpxAe1vHqKRBp0VdnKiufsKIb9oA2kKFdZkHoQ7cDUgqCrd7
xgwbhnVSbqoZsD8zSb0BMTVYQwaJoLq+9Z46yMKZ6W+0AqBSxmJzc0WfV6X2d+/P3h9ArxXrYEAB
x7CaZrKI6bZSjfPISpTofu2zXCZ1tO4W3sG/bhLHKgjFcWCRyQcM/e9v4/HCnYY99aWbB7Ds1kPY
vmDg88XcCLiFBSFuoNF4LB1t1xMw3jsXxXMGIDh5aaf4K4/49I2HJQY+xHspPVAhVE0RgutO3ksI
wxqUleAuzq6+66ERWCWgKyBb0mme2uh3MgbbqNUrjE2X+67CtV4nCduFAwsPIXGrPe/ktwCCrw2R
jG59ztq8wQwXXhb4hUELsF85yuhQgLZYdoWfOx3FuD2eclaBKjcrfwP+gnMYMUU7vP/LkS9OOfQH
pUK+BsDvb3wwOHE0hngL/AAMDU+z1PSFm90sDkBqHMoHFg4nieapaDn4rabaiUKPuyTWoBU3ngtq
DOenzpYiqyNDsZOI7yMigamaQCJImLsn0l2yyUT1wZm9ZW2bxd0iW6s7YS4LCo6NolMjaHmgrTn4
nTNdsHk2KcJGXrUkGhzjZHyplf+VsOFOEvVcJgIUOHhZ7JhhYQYHdHowfeMe3v+l/AYTHeGYF4JR
6lRccArsioDOP7tGv5TVFBxnFCypaDr3Hn6660lOyWWW/KJn0x6qJslnWauDJj3ycedkMidPSLsh
bf+2xJE5WT3Ab7lVzarw4wVGnsXXEkDuAnocL7ovxcEzxbhBKjsUKMnkn2VXuhtOBDg9amky7MZO
PF1R5aC7y3wQCAsgNg+o/9sLqojca+c7T8/y94hBpuDopb+qyimPMO9f8vcX3PDqR3I9laF3R3ua
5AQ2ZVnJlb8qRGG2oKi0NsknGLhciCySdcNMnIKOSqEN4HzftHzKdb+A2Bg00bboweXoCKMPlCHd
ee5gEku9ka0wKndA15ZiTYhlOABNjND3vqUbjK6q9di3LPcDC7ZePxcXiALA0xyXtwXs9s6x7JGN
jnNYwHvLwoH0K6T0DrgFYnsx3hlwEj2/P2lG10+9lisQlWl0Hnkd7GxZHZe6ba8WRfK5nqCPdfsk
yrTvw9raFc7WGdV8cEg07yFpTQEth1uhCp2WbBr3I5hJ6WJmCpJECFmmE8utKvWI0rlozhPGTjlj
uDL9KgpRs5i7FkSIbZmABtgHw9ZRXZT1ABrQp7fdWkmOXJaQNt/nLTqceDUhxWGnBOzEphokMThe
WqfYBFzojcIg7/MaX7c+1q37NBrhHab/eWgs0CTTDIhvdJoLB/hz71Wtufhe+1zEo3gNsb5grjuw
NALLIO8rrzvoGLdcEpMTrhL54FMlgRxALnbTUcyrjrkJ8AWTHGsZfXFghIPCeZ7XpjZyx6PgstRI
xuiKsT01ISxZXK9eTqELKlwEXh/YxDo4qBK7vBugMImG/RR1BxBk+Dauo+/v50AFQCcSnOMco8ri
bmBiW6NtmaL4k6MIqAt9dyO4ud9jzGkOuihyot3nEbglpgh4MA1P0roZEL9ki2TL2znYdFMJZwwb
+eemFt/AYovOcVxXO9yndKVwFna+Giy67Gi6j2edtV47PdsbNTeiottZo/QnCNvXfI7vqx4V/VQp
7yVu5UOjB6wLvvfiVTjNnmPIDozYosDEaHSt89x20RlBLjOIPRFHxT1djSbBY+HBAEXNLB817Z7A
rd4nMcYuUjvgr0S9PNPbA/yIMCFSLw4b3Re29Ce0PStC6HIQIPJtpBMu63r0v/rStK+OHC4RduSL
fW/5KzCGSIjoG1gyHHlTdSsyyHBl2soevaRMXfDB77AXdClGppl2IaqIEkFyXLePMrSIk1DU7EBJ
A5akkdkhaf/gF/BOIhDAhF5fpjNQs3VElTpg21AHENuD9ZIYsSltuZshaL7OYXmqaVzmS7csR7HA
lmREG7/pVfPW6vLY+HJZFSXAT9aA7zfY+sUlHeQl4dQgZ22e+c5M5lPIl68eH71PXNQ5BeNyDR5A
m7VdUN6xQjGURYqBueu42awrth36GK5cbgGHmUDSk5mHcO0NcAbjwO9i0bl5kWCESNuoOfE63qPq
srsIlo+4xplAH8BfGRL59lCJtfdtZS5OX0Vn1xnFapxmtqLNaNYGXKNdop4VD9QXTro7qLdg/5fM
ZB8ZEmejnFaeJsMhmcCfWUwClhnl3l0Tkl2jodJQfdllSIAAat11D/Ntmw4DcPuml7KI4tfaM08u
7xT6Qw1UC/dLE0SggA69PiH1KAVaCXI3N/E66XvwzwV0qaWOnLPPYqBbfZ+O8zRfF1+wVdAVedu0
8brrmnZvBA0g9ykTkDJL8DJklOwJpv84E+5m6P3+2VOvPK68Bz0O1ZrIJLxzOEjlYTRAb0CAHvm1
PfJ+ic9lAGu6Cffl7z30cmGhsVTaxQJPaAHatFX5FCKp10RjkXmNrcBT5hWOiJrSJlwIwMXOP8bM
PHI+Y0lBDwLtZADLL6rrJZ8E33tYub8qn7RpBCrtFGokkZW2OoR6Xg+17o4F7IOvY++Ti/bvcA26
nwDWqLyJUE+whFwTbyYXX91HXrtXbeJsQncBy3AA1W0A3x/+XRlkF+ILmsMdNXwEh52F62JY1D6Z
im+Nt5QHsNrEth/QcTnLXIGUlgSpj3XgVNJieohie+rgvL1ypILaugyqg9OD/tRzCWPvLlzAqDbx
2Z9xhhCnVm2ntpxOov0GOm0qjSBIqxkcZO3RJUwNNQRbXcT34yKniyE1Ysh9cDgDkPnRCaBPDUrR
nAEzTC/h5w5Wui8xIJfzUkOhw4a9pVBrrIj2xg2o01PqJeFbqKg8NyB/XUFcL5KBHv73IdKcbQ0W
KFCSsL5TIGnKGZ6KMmyP0u8JiO022TLafqvpxFA6tc2xjrsvYgQ/lZdkPHtm/AzxUr3vfNLgwmrE
xiIz6/r+AH7T3udNjH6sdi/d9KWfiXsu2yq5VEP5dUKi9zqyNUPtSLemDPw9bP5jkNuHM6HIuBe4
je9qeNLuOBt+JwJU6kCT78yv5yusUr9RvyVQBfB+LyXsxobWHaBeLDgyeJR4dPq+YykkacdOhYin
moZwI7pYHGNe+CdCIbsoJwhbTACyoMS86GSgI8hcUMmTQK9bKcNjtLTVnXCQRdi/xQgfD/CZmMBm
VxRXIPxy44wh2WD7hZpmdHxMndovJUUbTgB93fCNLgcMw7bFHBdbWNiovLL1dSa3uCwX5KdoMeZ+
BNP8/WBaW4b7ICJXauLigv0MMYUWXOUkEF/LboC9HEh0kwATVcZ9fx36KTiUfXiaPZRSnk9hk03N
ajJ03Nej8daVWwQ2Jd4g1mC865Rj/HCdZOUCAHcyWn1blpmvQejsMmfwkVdshNw7aik/D4e+qJZz
2cHJf5nkCBwKhyH67s5dcvGTBUJFuUxHzHWnoweBN4XsYxt6JryXwLa27vjN+EtwplqsIbYAsdpN
MNb1XOwlURm+QkI0JzpjGBJ95pI6uacspsyId08lVHDX94fb8IVRYY63XKcDeBtHKFz0Bcw6eRl3
JJZsjS7tYejU8hwsu7lxEZ7doZTpgsLdU+LRvb79Sytkgzp9NK2WWWyGqumuqgzVHw9lVx0qU5pL
N/YxpoAgwvc0JOtlFGbVjOB6hzC50hC8eVP4ynVUf0rs81K0HtjJgVyDdRmsMJBXK+hf2R7a2nrb
JXjDIQS0zkPWfvOgw+Vd8dR345y7bTfc8Qq8LalB/wQlLFlFFEhDZeIw7ybaoDcBq193jlhPmj7U
NwwG4o7PpWzq3PgxTPtMWZ6SdsC1it2hqybv2HWVWQ3+Mj6jEP9CfDSDeb+04YuYtVqbyak370+h
7qywmLLgbMYuPkhZPBZRjx2hoDIbbhRQHvb2KJvmFezBTIeif4KQucLEUvnprAxEVaTBbeDWrd5z
Udwjv0JfkBzTXGYoauv4wJsIoq1SvEXVEG806b6Khn/XJUOfUtflYUyiIbsV/nnnwl95kvYkgSyA
l++gPoQAbY+72kUh43iXxO/g5/t/SDqv5caRZYt+ESLgzStBCzqJsqMXRMsVgIIHCu7rz6JOxL08
rZ4ZtZoECpk7915Z06/SvwVrSbz6NqKFrJe6dJ4NU/unuzxqXL8MwZfnu9grxMaUPAL+Sii/T77N
JCv3XpF1azETVsDdHTw1SFfjUrevTZxND3ywVw/GymvB3OncTDSEf/+Q4U6AUXgtJkd/s+fmKW/c
9K3IxB6PoB9lse5HnQyKzThPQNNdZ7g4MzZobM9f5Bz0y5gLmuQM2iPzklO7aMaVCVoSZUPfrzOV
zu+WQRO0pKMT9QQNUK3Zw1bIPOKPbE81W2ef29Ll+G8Da2fHeXfNk6XbZy5RhRhp+phas9ikhS7f
+25eBXZy61lAiqlmSfaBN3nfjZNmG1k58xYT/LM9zvV5WMp0S+pZC7PC8R4Ga/AfnKrMcHjw72v3
bQBD2TZXu4Km6mNCH4heHDyuq7PW/GZZfEzczNx6Qe88xgOWUVZK06Al0or+Xro+HvaenxywJceP
S1Mey/t/w1A/4hN+T5gm7pcJAcAZdOLhalpIRWXTiug5WaK6oXpy8uo6Ihf+DbGQWWrSiJk8mYqQ
LFGlAxIIoYwM3U7WXRqypWB4Eoka7lnYMJfqUDJ3ejVbhYmkFVZo4Ghb58ornhvNvSeAujf8x+rU
6L6+ogkYxtb5yeTGlyr9QU0e2DCSu0/akszbUkg6+n7gQdIfG+B0+1kWj1Md/3ixr10H2ylus0C4
LKatIWt6X4WNwLX7R478OmGh91I89uXIunnFN54HHZd2jEap31986+7HZl38wRVsATVxpL6XwqAo
8D8YKiTXKcuzXdcs9aZLyy4clNdGo7ZMW78x00c9N26jSpe3oi+ov9tmOQm9oqhx9XzXOgD8WY/g
XrtEYxFHXyT7TJtfjKW1dwNjQaKBVsoTRDk4/h1inplGYFwnYbeOSz/d5PcaOxn6J82Mz9Zc1uyC
4AVLcUkpmNsvBg7ud58bD4FjKR+mkoaiasyZjSnZt3NPS/MtVoGVqlObaFgT0/Jk6EscNbPPi179
6mDdd1bAU7GttrbqmzOb5jcIfENYd4mx87B5H90hYcV8On8XyFG7uNLHx1hL6Ury+gCZS12whqiL
62nqgjCxrJ3Rzs9TQJq+FP30PAfVTRvs53Ye7Qc3MNRzJ921SZrwjRiDs6vaOlx6K8XyLrJT1uv0
ICX735LpQgxEPxYJT2TqsY9RG7yTo3nFJvX1/3gHjCf2GyY46c95z41sG2NyTWovuSqRhk2pF+cm
KPaKSfqrPbbHFiH5V94F+cT3E1y2L9P0jdL56RGD2xmEEY2VY8L0ZoJaXdDsea8C2i2EsbGkGGOc
xRIBD19xZhgmoTetX0tOgKhJrPmdxCv4uCB+TubLIKbqkrHh8Sysf93YFF8xDIQVSZr0QTcewWo4
T0FA2FXo7qEhPWDFg9hZ98l1iy8GT/E9VFyU3rUTgXftzSGLcE/f7hd0y+3/3jvFsu3ijjbJyS+t
OzJPbOQ/3ci6x0a4CuezLrkfPnpVOS+TkNukMZwjnmZgvUQanLuIiUPkGWqG95Dh9wk1l/fEQwU+
YnsYCGT5/UZO47IhtO1u8ix3DvVsorMKH0Wy4fFW4Su6f1WN+VdXdlDl8TRByFr8t4R/dQVKu6W+
tGEDSDJmWqcZ50Dzpje+lQSe5etLCxQ47rYJ8cmd3SIbSFOla3QFY8e76zxhsC6P7R1OrBS4DGO2
9TDRtOUQu2N26uKSS8cgX0jk3Jnb4ssdNI2IjO2c7SJ/J41b74OlU3SfjV2Ec4ug0pQepveCjdoY
16ooVfOevI5PMYodvOrmdjMy0V0VsrI2ueWIw/3dq4PSRSrhLexn/5+mTfJZG8v+LfbsR7ZZo+L+
3Sj3F4xoPArE6EbUMKGcqurH9HuxIqhTvJg+9IfETr4CJpL70lyq/TT6X4XRkHBIlP8ONtJd+Zom
I6+zupXvphcnL41LaYDAw/rvELiRnP6TjSum6XSkvkQQjYfXYFnAwnrGyeIjVuN86fDjrDDE2Eed
P9DPxvHiMOLYxOaaOYJivYHri6gI0vzs26RYWRBjdBAh6uHNMxgDMkzqj3+/yiBTHFWxMTjNuYAs
k6jvIB+WUtMeSYPJczMnF83yqHCnVqNCdI01DX5zZl1Ue0Le2BalYb32Rfvs66l+g97tnhlCgxyA
WLxxkVp3hUkFa+p8+oaRuM8WYxdGq8uD7szOs5crinzCDRUWtCc+wFdjsPXXgdQI1OqVCCrnu2yJ
GqRtYl2WPIhmGcSYUPzqFds0YqXI1f0B24VaI4l8DToRTf+bkk57dnAhbQlulVGVlZxeZOG2zImK
rUmvyBXhYfSY1FWavvYME2TWuAf1kWKfoPa2dS0usdHp3vTlvQ9okPshP1tTHz82uugfUhYilp7U
HgMhPs0iSSI3meNrqezXgjRPpGfoYauaZMiqy0jfl4agTEi00Aq8eNcTEXgOMia7gr9OEgzjgQAh
vwWyWzPV65Bm+ilBnnkm50Wgb4AqwQn83nplcIkJTD/nObHWAJoBaRK+NNLCBa1dyF3qlY+Jmepn
R1PmthXJvOP4JG6HLvv3ktvx3k0td8MHw37suSuAtYg02eRcDXsfcAAFa/uRo5jt7CoXLwRbuE2t
isd40+ycyunoVO6ac9B5hCoIX7iiGh7GoitPDOAokHG87w1C+dvYD/Zd5sy30cQnHAf2pl/YDL8M
AzO42VjHgy0jmQ7jLsmgL+eN7T8IXXcOw4QgldmBOPNz7DqaUrjkVXEbvQDagKYH+7xHhGKwsxFD
3Rx7apS4EmszhwbSgXBdjRLhhQHs/NChia5MY36WQppPVDcbh1J0Ge32lLczLljJVH+2tezWsF72
1HHwW+NyIB2mAR5S8jQ55nvRef1JjjNi0fjx90XQjG/LNOwXYgPHvxfN7jGPNXoTMZo6V36a/2cn
9mssyweVx8daq9SjMSGCTvOmznz/JS4S4OdjYnG5tXcSA67dfRYs/YpHBhNcTQuifO7SfUwNU5Vu
8UpaAGJarYjMUSOcR1d7L2P9SrA9/RbJcp2n7sOxEmtdZc5vhShxolOyw2AR8avl//rzPQ2tTSo9
TC7eKSNP2XFt2O4Nu5PB6MicInfCytSrZjk0NkB3gtbOE70QoJVhHslTvgRY6m/6ordPS+v4lF9L
s5Wd3zzp0taxwlQeY7dyW47jcLLuxXVq0sqI+0vK7wvhA3W8WxE6+A67cWK7k3O3KPgVoqrr3aSb
dddZDBXza/79qrKClcr8eEXmDtR0HzvRNLfLMbFIQVVFQIiLN55CBsuC1/YMJasuShaEaJOFyLQU
1duyyGCTWlwoKk2NU9+DEmp1z9kDcscf0a966gnK4DaKXTqujhjWxWo+hmwpTq7yPhrbZV3FvWAA
BUDJqkwZOaMEnVCjIcLKcKO/F6eX+fq+AGb9918MMRdj1YfjxO60iUe/hFxx6kRxR1SU740xs91k
ymnx8sCJlLhX25IcnZ+z9hzDD60iUKg5qS6q8syzBuHYQ8HOA2OvwbY7x1avPZq63nA1ZO6hYNaW
hYUzh/T/NeF2r35MpXVgLLR8aqWkD/Js91paTnoSy2KuGwb1K5r0CWnO1m/Y6SpklcDaeuoH1X6O
srEeAPHX884py4NS7RrXVnY2yI4dE21+sDri0krpLqQIX/2n9HPcjSkVjiXWaRvke72kPMqw8Dww
9V9OTaGfrSQVuyLGMtwRDn1I/AKIFhPoYUqzyPBQzBvvySoGHQDMzHSavvikCYNjzMQgCu2RE7A3
9JWcKYPa1F7D/XguNMP7F7jeMe58rutaranOmv8KhYmq5K5suTCi3uxh+1DU9iEogyVyvRk+ylg2
YeeDz/KGljpXm04uAuS2ovOI6qHumC00MpyMut+pksh3h5Z+7SV9niaRNjplPOACTbeaDq5hkM6L
9zdIDhrk5LnxI96jn75iF8hk2Feh13vlOO921o2E9LGwcidwbJJxDokFgjmCEnBx4+EMGUetitl7
+nt0sA+B2Zpw1ga9VGSVJnJfMzO4jctgT+o4WRdIsJfZNp4N0avD31dxa75lHPUnorkocY2Q7///
1ew+G1NrPgQ+XsW57+VuEV5884FhDQmL15RVJ99K2vxp/RQxlSnXTGzKB85sFQ4zc2+rK3fqPqNK
ytNoeAVWNT4rlcbDwfPVSTE3fyWgk5wCSchI8xg9NgU4kMrDXmj3TPqCjHtCSpZBkV/ejCj4SFH1
Z6vmMXJiu3pojOhP3oTeX52S3mbiXTmvcWC9SsNiA56JB6jhfV3KkzcG7mWYKv1aUh9fa+m5x9xJ
I9KNbJvpS/2Y56kTtlLPX3On0VcLweD/zDHFKclWQG5NyJT0P7uJv+Y2cJflWtoseMgG41aOtvmQ
N238ktU3aiJnA9UKI4aVpRdKesIv48SCivuXlcDY1LN1bmfMi/HE8fQ7lZj0AiNZ1sq3tY2vsuG/
mE9rjvPls1ncJaTyKi9W19ihHXdFuJiGdlBS0FIqp3yIeTqs08ZMLp0gzaqG4TJmUNw8t3/wvHna
mX1ar2Vlik07mfF6FLF1+ntxzNI+pbpod+Xc/AMwE++n2qJxpWPawb7N3hxBahQcQ3/6+7KZ5P5O
5sm04QneQ/FFau1tDPQxlMKbQ/9ejqfN0n+MdUmh1crDkPnFgxdP/zF8j6Oiqcqzj03BhYfw2Et7
frQRYmuXwh3Yy2XKsWLkuVfscixLaw7JfuWxu/cU3F/SAtZH3Go9Xo8lPvf12c0Y845CHdiGwVd/
LzXUhKrNuGF7r3kIkGdyXaZEmofxEufeBujiuPNnS23N2Wk2fWOYtzlfrDD26BWrMhhWS6kbH7qo
XpolUFeiql9uSSg/w++xNir4b7mqn23pnWK9b65/X7F4EzOFltnhaPtztJBD9HpTMRK3Qeal+Ny2
9jK70d8LqIf3VoxJBLsAw5sJDUV4CX5WFtngwSEIHqp+mqBJmenNLlR2Y6/2cbTqozcWL305oNei
oV+HlMkb2dt4azHFjEadFqHS9bGl21k1XT0/lcHiPy0MR1c2PfcBG4P/xGTP2qf9pLiu6n2W+NbJ
WMzhyVpwF9il+7P0A1GgVNOYLuecXNKoGAn3+asGSAorYaM+mTIdqp69w+WUM02kBpNzmZz/fvX3
UsWLONOpvAxkIrYlW1p0kFx8P8HjVr/5mkDzKEW167NE/CgpnyxFieEbwBLi+D69y+rhCLoO4d2F
MXj/6u/389jT15UcoEPgb7ol9Jh7rW28FduXz8LMGOFrpX4DV8MgQDn1c+6lYxhnJI3L0gyQFb3x
FvOupIVpnEQyjreB289d5LlsSu3AJIwnzMAca6h/PK9Y65k2rSnq/BP6HCY9XdiP0l1iVowhBCw9
w281XhLRk7CzGnAqdSGuFRtm1123DHje/RMovOxsum4adf0imN/O2qnEd7mt3VyFYGFqYFcMLbYM
xb7ZlDMAz/CTfW7kzRFJn5lKr1VIc9m0VbCcVvhL1Mm+v3TC1DfWhH0ybu1tMVTpgUQveEwNbcto
4UeCd6kgHQp7WqHMAYDo4uaSG/EzPoT6ao2cdHaLijIm03vb+0P0d2Uxnz8UCT/wnHCbla6VY5G5
/5J2DRy77gXlNussLu86fXe5WPdzIeNz4Wnmrqz4jP++C2K52jlPzREEBgqIgZgUWtVk7f++XgIm
4qPNpH3UNc49u55f2TPw7BMpicTASmsICvLsmMir3YAZuqE6KEp3l9SgloxuYKh3N2IboEr8aHSC
fcPwXyqxGfDWrGpnuAU8ETEDh1q/YwiBhCAPskxuErynIHDhCyazPfdtAJACp1ozGzt9kcCNvIsk
zVDN3mZo3zpW9y4nxvIPk659FrgrskKntRtYp9W9SwYy0LKYZ/UgYw5DYEXu4Ku7VwVKeBXWFVQ5
b3jHmxO1/WbIk6vBZlQ1f9gIvGXtHNh7AJXl6Pub0X1PO5p9TNysitpIGdUquPSL2o9Gzufe//BX
XKe2ffHjo1gOSQ9G7cPqzQdGgBw4ycZAv5xLcQyq/+xSEnBCMwlQWpJm7Y1RkY6RytjiNn3G56Xd
y5oUs8Fpk7PHp8SfhSjcxq8OblomkTPvRGJsGvFU7TxqtIX2owExhrWKznsMB/T/YfGeuuazs/AY
tzGygM+mcLXrhi+nnSPvkBrFzjc4fguxzRY8fJO+0gM2wZjQtL5HIC9yQSV7WdIX3fiP9AJw0sgI
DrEeh3qh7bDJhen4SM/uqSXy7a/yH1FI7P1nVZRrORZhMUd+/yGt/hS4ANn5+HlMb9qs+9Lbk44X
wL3Nplp7NqFX1a+D+mkx53Wi0atiUrUYV/dOfYZUFpbasutHjYoVWipVw+SqiBVkQOOycMIjtoCA
THom2zkSsML1ptfVZm68/WI0Wx4cYcrx30uWAqZmKI2VV7dbqFFhH7+xH4tJEO7Njib+mGSce/zV
rUqAK0kPebDscD2GbVEwqEPWjCEgZA7SbP2c3pPzBeQyCYaBSa5vdOcFnXm1uEW2yipANAnKp4vX
DlgMDiYtcD+YVJ9gZK6twRQrdLF/+uCDPmWdph+vAw15LnNDlz4F1IVzKlPrB/KLWBHMM6ZtyV2q
WXtXURA6g/9iTtVhrkHVaubGz1JyftxhI498+SO5WbBCXVDetmZq0pZpq9Yxx9A6qPlzTu/gTnFd
SnE2mu7fqGc7mYqXWWfSIs5i6Xc5CZWWE9+R+wKYRtjQV4qhO0iF4zwF6MY7Ws3Zfy7PtGn5wSX2
rIPyyZV1a9W0xt/zr4T+QHTvOQ+EydoQb7OYn8m4YozCX8gDHDGqC16ddTrZD36fF3hj5caZtpCV
V0pqF54P1bbjwV5q1aFutU01Y1LFFgBvYd2UcouVZSQSlT/6QxwlHumsGDkO7GqvExKak6iujHUA
phA0IC617s7AeJrc+pCy4rPAr5PFciUR6KQ4NwlgUrxtbiLv9JCom7JwGEgkBlUQ4S4sJk4sTOIR
6YidzgACxXN5FczSGa8cizKBJAJZJ60EwJXA+ihrjc9jOqepOGXaEnVJsPd0pGlnebRxk3suJDbF
EVkGYsckc18XyaHiAWOPe6Z60Z16aLRQLbL5laEx4cAeIGrNPkQt4v8091+dPw/BuCsb8wGaYOmu
0rgANxmHnWhXmpP8Vl2M7YodcIWHhS7nLVOc1M4Zj2G7wuj4hF4htHzTptT2xoTe1Hdb4XhRbhXg
NbB8JNhGubXwC0OVIiXaZKzY47tSj72lwPTUcl+STbFhajA8uLhymxEMAmdHfnJhJ02cG7BVxC5l
lKVrNWOU4Qi/7zvXtbU//Tc5/6q2/ByX/BAAmvXMhbNlcH9FPG+HYlwrcM7cgldGnGFa/yAW4Uoz
dkFTE9t7mxfNXgXJsFVtBfb2g8XYK3OwGQfV1zT1Abx0wREH6tY2xQfqRigsl5PJ6YdQJt12yJpq
3auYYRd6XcNJzGWbQm4LkL6HYO2Z7aYu288AkXY/LO1pxCrhqTLMKxOVl+FLhwcH/NnKN7tNAoTO
qnDnaP7Gi9t96ZQblnSvLbP4HDmB8H7vOpGEg0W+1ta2CSoOZzEskfcZVBy3ytqus5PmtfuAMbVW
Lw+iak5GBuWtHB4KrHbc/qfUcB6sRF+3ZrXVJmO9lBOalncpPP0ntyGwZU9ioHaOE+Qac7XEMnTi
4CiHea8s81XKdud6GKIh2yxnv/F/Rz3YeRPj087fTa6zMwYYj+RcVwoIXXzHNZqO8WBzEzWghJeq
/G35ibH7r0pHPIli/K0ne8MpRHZXZZ+kleFM9neHT2lGlghui4FxNUkL5rWgoBtuYo99hPGhRQJk
G9e6YuEOm4yZRmv/KS/nVGQ8APFxn7IE3W+HaP4RRYEC89k8ZnH+6qYp5RTnl5HuDKuPYohmWYoA
UMhgVSRYpF3OaQ3vllcdmjr9shPrtEBsTpILMOHQT0ac1/kzC+3XjpKHUja7TNdOlRkzlm4RVWEv
Vy3nkyXdiMP30QtgHtPiCVNuULZ+6AWj2dC3tea/Dnr7D6+grJhbgDeOtV8IUKe6bjeOJ7bO7D72
Y7Z2lmmfW9NWt53NnNSXztdQMXwdUl4TlvO3Y/Zg+35ni2DUkO/SIjjLtAcQ6WxHr7m6SfBUZ9UW
Oum1d9D542Kt+TejNvcx7l72TBQ4F1pCg6xjaLwXfSbEXV0KyK+4tFcea3BzLTuZBEjGGF/u7N0m
AOJNPW1UwE0D5G9gIDA/jYvxH0gntt+M9rVJrYR/nlBJxJusKA95peiBanPam8x4dkZ3FKp2N0NK
QVswaVsb4pKgUHbawo8LjDeY13E9gjVivJF5Kzhi2HCw3tafUIAPKGkbh6wBESvTWba105uruG22
DkhUx4nvTZ0MiYmfRQYROf906d6VjNd1HUS1+QJCAxxQgkhebprCe2M1767kDmp5otTqtTQpbYR+
aLV0K5pkyy7Bbde15BhyxtLD1S3FbcJBo7xqLzXvEcMwJukUJ2+3BVgUtujCpi6gT5UfvRNgf9ay
39aOedAG+7EmKyXPsAhXwEcvcVJF/XDL/fTWeeooJN4fwQOPbD0Wq4Q85NCnZ12JJ9vG18LzXHW9
TQzH/8kzyhADlWxVBBIVE8+Gnem/k1e/iAVwuWrr+dBhV1lDhP03DnzKC/Mv5msevjJFyuKW+mU0
KxMxqwxFQoUUQ67a9aJezRrEeIYLGAgtitDkDqT3+hXDxeTsedWxWJpLETffkhhACMLwKrX0sZ4q
hyS39SpwI6iyufNfsFvNyL6lEa9k14uQJWuRPfILnD3flV09Fbi2VyMTPTFpBz+Z6o3V1LQj3QpJ
ih9kzuklUsbettfdE92/butfPKX/4r0C45cYwAumnNNrDmPdPBo9JoZKf1eBeInb8l2f/Kc7CskY
MG5xvUwaB1RPHH89zdi0Kuea5ZCklypjF7lXnnxsiyEswxR3PDo9O4lEK7/xkovwtUP+unu+vg1X
srs8jQIqoXVqkNSZOyaPxYz+2wLK1Z2CNc+KxjMxk5C71pnzPnR9VqH5HdGd3NuVBI2Y8hvImWwY
wCJtwzcdySoB63Pxm5qVNZLZqvg+Lb/btp9egcddS+TatLJlrbPcTINKC7srAFzW/9a4G9BIKIDs
SWQRo7gJlG1txA6e5IFCd2zf3fzFG9jFSrCXA4/n0ZjU4HFH3YJKrZi4+m+BkBqGwXZeGe1pro0M
KjA8zp7qCwuH5OiJmcPpzLPgfMIRZISyaXRzF5QF5fwcuGCaJh6V8bS2cvl6HyVbi26smQj/N6GC
g1Ue3nP+sPr+M5hieXBGOmVnzH7SBCKjXAZWY58YqGusEsg+SuSXlVceJo9Kd16cf/rcHiy9vf4N
4lJMdvXiGJiRmeGnH53FvgKszHQQo/E6t/O5aMEMpm5KpeFmyXoaWWQAONUsHStctP6zwpsf29/u
dPT79EXG4vr3XzAxzleg9W1RRJVb/FNivDXzfKoym84QqS4VYEWByN/n1Xh20tZ/1+J22yHUr1AT
ro3u/NZK/scxt1f5dMC4QYkVO0cSLx6a7LBrrfF9YusAmq3x7BH24R/PPgMr+0VNHhYyM7eA8NuU
bpq7r6opjCmSQhvRLtSl8VWa4vmu18HxNuxtyrBW9e13MzoAKzGAH6CqMfizjr4xP5rlsz71y0pP
oaRX/pce0+vmwQNQv7fcmwgbE7uAko1FqC8iTxHdIS0PrJKxqIvHYNShyLDF4ToPRN0HdWuGGiJB
wM5esnzMWM+ZIgqZttzYNXpJg87bZ8XBrmJKg/lNY71smE8mgEw9OTsA+6lE8nVsxEglOP8KvfwZ
5piFNsX0W7mf9R2/NzqOWrdW/+3ZWxftrWb80cnsha0R/H2t+kNidsYpgKlXtzRMZAlPAc/6nHMP
Xba/ZBWehEArRJRfPZehpspZD2ll9UaKKK0wgGAQCUDuLmQsMGfpg7xUVvnI8KlZpZb9ITKugbpz
w2FisOhotgNFeT1ICuWYA6BAxw+1kVrPGtW/rPrR83pc8QQm4EoqeNWQvWN8Qrp+jqrCaY4zAwsf
6n6oGd3E5o9qPRsGQWT1CtDYWbPwlqiHvZK1lW9RXWjEHR7rpWWtMrN5qwOKN0j+hPfjahfn87/C
cV6Ym5MeGr6oQ1gg89kyC6braQCil8Gnrv/oCfh3fCrWNtYcsEDsKhzzZOYHI3rT2LTqTfXPL93X
nuwy7I5hb81UFtg+sxUg76uycWsVz17bbfLH1CF+17Be3TaSgoPxucqS/4ZUvQb249DxxHSLdykF
/pCBpXGBk1FOlQWEjw5DEjBsxtMPnuagiXTN7g56bnoj0lJ0dnRlMuOM51tPP/UNsEJiPdf6/v+D
JdnjAii/JBnPSgO8p+U/x6V/z6ykYwU6Z/IssXu4CDNQRR5U7NzzU1cDQVdmdDS1LR9JLSfJeBl9
b930+XGZMLhiAtCc6WMiWzkG6twnfhTrzcHxcRV49oPTi40h8n2qlW+BzoIg1xsPxkTiAyBBNv4z
e7IwQ3XPbJ8T6Imr1nW4bS1AcoYf3JWFVVMQtnUa9ZEW6bk0GYa0wwenJGwrJW9lzEZZ18akFNDC
spUkCTwTgYwQb++x7DYws1Wd+Hu3sR9kyR4tpdnvLWdfP3+Nvvafo+bDODzWhXaeatIdmfuUFCCV
8ZRpzstgIkBYxldMSGB0h60XM46PcV9PE4pn0zKZbck3UENY00tq6M+Zv5zMeLmRpzqxkoJcjs41
4md81PXS77vAWtc6jmJw73wYtb0fvYmvuN07HuoTbfcIZ2QkQ6TmWudpjKrupvaNVMunzJ2b9HHY
EscHDt3mBzaDmqyz4LHdpF9uymReLFB266l/davuqgcVhiK3ejeq5Y39HX3h3gqqRHIXmsW1AlCX
+2C+NaVFRj8V37YBW7xK2JOajO4OIBCRJUN7MnIGyABikEy7d9oeXGWWBU1MiTWE4gN8aoWDKmas
1F70wnhJO/V+/18q3FetgemJe6t13Cc3qLZKGa/EtTaxk3zCPv8oywxbncXuJA0PyThqaxNE2lCN
J5Ya/Wo899ui4siL1XoqaTH+/g6iIKpZ9Y8CM2XerUx7Oo8Dz6j4/j7TJD0J9qnY/XD1R/3cW9lh
FhOdR/HZUjDok/UQm3hf+37TJlQq0hgFMqe/rPDMg4Ll2YlIVqXjs1ZUXxafLNl6OIoLGhaBch5a
T3baXy1LArK5X9O+M+Q0XCrqAWbyZLRhJNPgWPrebx7TXoNNXeg/DCCioC33GtYbX2Q3N22+qDeQ
kZbf+03eUXjl+rvVUiDNA6npMqW7yj/HQZxH3/gaslSuq77BP6XoEzEKNMBiabkonMYNFBoE66K/
1lxvaVN+GoqSK84f4cRsVY+YZSynKg5QMqpj1b6nC2s0CEDhs8mS5wautdbZX/efUS/N7yCN/7Ex
/QBR6MsDpOtONCMg8bTVXBhEZRbA9JZaGwBYVSGm1VAnmF+pXTmI5bfvbVIHJgQflx1P753tRnyg
F1K3B2tgL3mqYkqrcdoOlr7mFt/h6I6WBaCHuMtydmes6tLaLuhcti754JOchhhAfGf3oVUTlxlM
xdIPLzg790vaCySVuolDXJ4nFgKFSOCi6MtdqRFCsNhvsOodh96N/Uqy/TVIk5GqNd/NidkZDLFd
64H112pGJ7Y1hRAj3nEvIASW6t3y8t/JIfRgkA8Oe8D0hLxnVocEU0itdxwwzzKjO5nudDL/R9h7
LUdubNG2X4SITCABJF7LW7LozQuC3VLDe4+vPwPcce/Zu3VC/SAGKXWI1VVAYpk5x4x9/LyW/WCF
zI4BszroGfh8UpNQjN5p71Nm7D3umrJD+2bkEE6qhSheanERCSnknCrAUkp98XtwOYlgvFYO2Bxa
SlkSmVLQlCuv4lMgymld1h06RLOkdxknYzP1tBzj4P+o1ZhtmQVE0sm3Ra7G9Whn9nb22Hyoau4Y
mKJzU/TYaxnUDVZ0NzgmRxocb+uV3rCzinNuNyA6zGvQJDdYsF9m0JPZg4pvE3ziIlcrX5H5adgI
CAZ0D4OFXzMT4FYoUbSb/ggy46HoOIpypsxI2rKyVYyt792o7Ddto/J1DRnd4D3Gi3uX6fg2dJCb
Yrti1KWek1SLfRcNeteIeUFr0F5NY//SucqEhS2rrcuK+WwtLgjbcI5FkfmnLhN6H2T9XTiX9j6s
eJgsWauglfxdybxv7WVHrA00SKlg6M86EPlhG+1thMQCkv25qT6nZHEm9NQHXslvMjLjSKrWORjh
mnNkD4xOPudC/Og9RRajwZ+R0wFcirmtWoo6FboPWvpiLWaTJJZYnks1Am2YcD2NPepyhp2j6RAk
4QR/xyxYV7rAcR0w1xPeeGd7LLMtthwefzZxmi9/pHGrENpSYmW++7fU76z4eXGv8GGMtRB9tDYy
tc+svMFbCUHWVdmn0/iv6HCx8AbzPqJB308pGRteqFG5lTXqvfDe8tAfdC2dVanRTLC9Kx+ZXJnb
rpn+bnOAYSG7Z8G0l7c1XfelHlaprOCZGyMvLf6F1u1U5fkB9i+5IHg2VrnDc7cZt9M4oKAHFLIy
y+iXyPBpVPmLNdknqm16cVUVW3++i33T2LfGdGpgzR/iZHoNoK6sxuTUdxQ+eUjTZTTlI7pSZG24
zKoFSizs4aXGCcUToqdsWQAL1NV4G519YibHwKTxMmyPt5tWNMeTE0JzCVmlIg6npMpzIjIKXEd9
7h88ZaLCT98GBPt4R+Sbw/5YwTfwAqJRrAnQTAE7gPUgKhc10qWobliZPk1RM2xsvADu6Bzz0r8w
FbpKdNrl7Abrm9NH5JFlyVfrTydThGfHCneZYJ9vNQ8Fnjbf0pdqsf7wy2W/TBGYu9ndInd1oHpr
m6GSqNudwxPRSjgqq/GUMk7o78O+aVZ2ArAQBRprktM4uDVaMGw9IaE2sXTesdX/0FH7i/Lww4vi
H/gJ1jYmxShibRGxHuthKve5+Mvl77b2g/TUdYj98rnEXM+oTZh4jDJUi24H1cbG9Dkg/4AMcKtQ
na7beb0Izjbf/zWS8idDtWqF8TJo2YDVAQv2DEgjqkhn48DWmgWRckGEGwtB5rw8nHI34FiSL2hH
fwjS8zZBZB2dOv7SgYgZwH2kaX2QVX7xjXkrjPoZQdleUSf2Y3OtLGtDDNlbnHRvqq42JAmUeFnp
zWm30TGPT3WKvTcfY4Bw8SljiMhtMHySWLL3cQ2YiqFSN2C7LUK10mzp130W4jDCZ7SibfACzLrO
U5ZHzsp2N3hCxQqgNlMBbhXZ1E/mTFpSNwMn0jbZB+Nwa5o9oMmZP54eiz55SvLsRZmIE43lDRyW
+CaevzAKSClJoq90lmyB0XTitIwfyAN7aFvz1VfzQdvVbZYlmVrmpUwEFzC5CCsGRTQB8coZ+F9K
0b5Ozk+zh91dt+5zU4YIclL2LcozoFRYZ597zgcu6DNThaN+6fPovixGHqvBdG3J323SJ8h9IX+1
9LEZulPV+meGRSgXXr0kpDzAa2NH7qs9fJZzdG85xdlQ1XOZ5xczwMJddjtjmHkzBuhNLvkcyuo+
YfvQ+8WMYmrD206aaZGho5ltY3trxMiinKIWroe7bNOMSt+oIrjH2xAfLxGafXU/K4LMgli81uho
PVtusLi1kEaojiOfInYkfY7lsfGpUgq9Am8JI3IiF0ek/dzZTmlTh43+R6wBFsoHa0h55M4eIXOA
Clb6I1fM4uMIClbQc7dFE3NwLu5lxVZFKxt9LLs9pnON/xgXHNP5eKlgZZwqz33AqvNLVuW11dNP
cDT4vN3nuGE9xzoHdWxnHQipUis1xREmFfcLwtZL3Pcch8unCdIWrkKVvAJsY6fCAbDSnHAMuQdc
PG5JBJLxSWRWeywjlDg+lD7AcvM29reQUfUWg6e/ghF0aMqYlD+r2Umt98UUnk2LidJM/BYkao94
hJTbPwZRtQKCN27AUTAD2enAvxsN4zS4CbNnV77XBR5ok9Vk+Jk0zT1lMPFfCyM8jfTJHFjh8eTm
0ejsTTt7cWJ0gUN8AyqzQRhxe8tzQ9K7lnjjSg/thEsfFuBQ9Nr+PRGq3pqtlYB+r7JdMM2fKJ6f
szxrWOSbPzPNChEkKp+65I0ZSG1JtbPvS2BNgwq3hV+/AoJB14Zr75xjCUG9axy57/ZzXnEPBDFh
tjy6MIExH57HlWM5P7GpbhVjL+nlJKHau8ISSAOmr0ozpHVyAnMWC21rlTcrIiAmcdAkhOZLrCLK
liR4Z1j1xQ27N0ZVbfH69gytjoXlVkcl+7fOiePDGNY4A5xqg8rmHAyasKAWkX7bs2QhIRPBNONE
LOurKbHwcefmx+zrt0pdnJCNtOxSph6V8aS7FKNdTPlQnpppuukyDVeeB5qvDx8w7C0TZP95JkBn
lr/scsBxYfOpZXO5r4367Hb6zczvg4ZLaCiYPtWCewOly6no9TV19SrrcwukITqTrOKIIHmPMy5i
6WulV/LYdlORb2dISfSuzYM7Ybu2eQy5mwnB+0pY7n7QLylZY1QFyCraUnyZCJqihOA1Nxh+VZ27
0QtGKRDDiza76zA0a7fnt9jeEjbiimRlOhdOVcZetdWvHI3HpZbVO84T6n6zf+gzZw1ckQBCP3gb
u/TRM6MzYqzzHFN1hV2ykmaO3xUq19rlmkEyypAxuE6lSRMZM0LJzPRn31vYoPEAsNp2ArSYwADM
dnpyZ8dde9VdXYYPg85wBTavFV6vNaYprusiWc2IIfD5tp+waz6NaVshf17hpXKGmneg5mBsXYHv
z0Xv/QoIfOM53oUq/BLEyWFuw2Jdp/hZUsBSpsGkHH+RfwKZyxPbp674/t/I9G1K5DOuBGp2p7jO
gfmrY2exDqfsk9kGIKbhbqqtjvIej000VK8+0Yeo8pwcl645EhwpM/noEqMXCAYeQ3KGDwczjmE2
FWd7CRkIriIVwE+MTq49nfGRR+s+wVSQSgN5XgzVJ3gLi0av+uw0pAN+p+qNheD9VBs/0LzRlaBK
8t56nOmh5z0is/oaGvdniZ5o9og7+IhMmmljYu5WCdynlgkxb9w7ffIu0Z6CY+Q6cE0wwmPzI+IB
j2A8OjvpoLfoxIk4i3zCc4wippJCthJs4vgtqbgyI9N7DpySkqrd2w3P1yUlaCVV91ef69fKsSh4
IlNQSzq7tEcPmmDP6Jrmh8eanmSMTaOqh64f/2YhchUAYgD5HIwlfQAhIMvp6mATNxsn4MiNpQlQ
k3sWFQVkB24YL9v4yELNoAvDJYZmp0LgktpLmm7xkVP9j17Fs3XCDW7s8xCninYa3oe44iFjlPt0
pGMOmSOpVl+bVOwx28YrwIXptpBddKpZZg90VAcRlE9OlVrU5WmGJAg+1RDxtNZTvDF7kxS2JYkW
geGG1/6Y5wVKwbp8tNLizg981siAduLeLVZ+amwYwzYbSRTw2v9B6o+5jkuAyIBJQ4rg4lomHnAK
QhoRtjh3RcKpwlVcUoTleEynOtzNxcX2ys+xHLAUCqr1WRZH5qPsazU0XI/NcNbU5nYivw7LffCX
06HP9mHzrbzs1lUO/WaAthDvPWtpm6ynsaGMT5NHQY4ZZgNrscobq/GRa4zDwqSD4b6L1k3afvY9
j9gi4cFkKsrZorUK1kPuj8pV18ix7+qKv2ZgONXe7MVPjNPLKdMnVJMQSIDt5mO0aXsmioDNKBCl
OokoerXBPrJVNvlrplxvBnpswPPOmh72kInhb05+iBrBg5QeqKGMnQXtYjCnySkw2GkHTLxw0cQz
zdcwc/MDIEID3MkrW5kDh0SB8YOsDLbX6GxKSmG/uh8JCtw5gZutFubgTjROc21hB686pFQ7GXd7
El2Czdh2ySYbIZgF1d2Qee9tJMMNmvAmsr2tJD8IZqCeNzXS/RTL4LGx1uSbIQOR4XPkqWQb52KT
27zrviFQ4SQkIyea8CNjGH3UB3OzLRiieTnsBYotA4KHyzyRqReqn/o5peM/83DZhXb6ZEBA3kux
2HbmziC00IddJyOmTVi1VPlsMdA6R5XA9J2b6TapGlxwsTMcOpdrIXKLmq5P/Uj6od9qS5U0g0m4
VSGraeHHFxZ/hR4eKOC9rRXYf9X5nG/zPsAfEspHM1TToW24DTCmQDXuOuTwqkRhl870NzqAKFff
57JkOzwsOVsUd6zmTqXOjDse7uV68iaYaUtv50/3Kme9HLPUOVEPkBHRghc2EaG5WfTcKwYYyOCJ
rqtDuQnawF1lsme1KkGVmcaR0mo1QuFZuU2bvyFV7BitQonqQ4Xwrw3Rvkzzdgg/RqTmp0QC/KXe
XsduSUiTNxNH7mZMMZKUjsOzvkhAk2tbTR9RWmQr5k7jNhQT1papODvGppV1uM/Tjks4sP0tiL4Y
LlaYvuCQY8NhJcEeRXx3GTWICqSJfrxtSxhKAD3oI1qMPSxo65uT2fOqlKa1r7A4H40G4mvFsvBF
V/Oud807Y06zX5xMO7g66ovIdki5eTVc/Tz5GdUdo6OQP22aBQNtc2TX4wXWf35E7pPhC4IwCJzq
mpGk+phWNxXU03tQ6XfP+mjGXxUQ0st/iKZJ9Y5f38Dn+6ykQCvO0/jSVyG5CK1gpJwUelu6bXQm
93BEchBBw/aL6tV0s4cg7EkZ4/+1lmVFwuPyBR19egwT6GPYb1fIw50XVkflFj5WfWX9zZCusrkU
ivmUw+u99LOybyY+ZGBTybsg+NloZufikii0S1M5rnH8WpfvL3Psxkhli13uq6epIUUW+go6s2p+
a2b6xIEE+2eDcYNT6e7LuyHUrn82S8Fo+y22Xz1PgKESMF2D//fgynsf38RDN3hH0LrTXe2DvSIZ
iIIMgX7vmC9G7fqH7x8Ty6z2oHs5D7tZHYXkIWNaANqp1Ft3F9tNdZicVDIeta9iSqpj4ZTjtfcJ
Bczbrrzk0wCeTXlHVEPoVrG3fLTJ2YPp6C5tAbvqeGUrQRCYBv/p8jhgZEgVPkiLuKYlUM2urP6M
9tjmdMs/mgp0DUCS7k7O6sFTtnENckxwxTgmV9kMC4wxkOwctLh6hQ8ewfLfQx8KSpKkYlPGfbnJ
iJpaNaEOnkt/fKrmJv+aBEL5XmNKMutivhPQqE9MTXv2X0sungV1II8VpSLGji/LcG8qzqqHtJyf
peNALeh4WuNhkDy46jHe2pA5d4WJ7GY0QqR2I+yQwmQM0Vkp9V7s7hBVFfexF/dkgceQzzQjcq/K
vPtu4ReyMsG+WqBs8lrX24MQeyxU26CX0ygyy7HaJLWFzgz5+hbnQMFCfEwg/AfqZ2cU2Z1l+und
8P9/F2SNd6To+M+/t6x0PuYOR6RbjOk5zbB0WyJt3gZmmols4788tsM9qbpWrM8JSJgtx/oCl6m7
w+wgLwGDmz4WiB+2Q9XC5vbnCPhGqPae0+0nh1iRGCzNFIfjkdaHu5HBAE9+RGwLb3QApvMiQx5r
I2vyLDTftI+gNGJ7TfcZresma2+YVsojd71ADPNc+W1xU03JwGnhBAfx8xgQBj05EXDjgr9M6RUP
ogY2quwRrWlR8mfItjNB0m4Nuqhr1jKl9UZmrcry2WcP/ildbFJjdBcnDf+9CIHFd0ST+uM47Vzy
5u8GEDKBEZ9iHjRn2/uqwhFAd2tHzz5TQoUEhW3VkG/8bkZgPL7ZsuBMd0Z/50FbYl4k83sI4Nuw
FgTritS94gGO1pac8bklGWxXGBAVAyC+TRzn7zBIzzgQp4NrZcOrHqFSlZOaQB7Pw6ttGx+gYWHc
Ee14hFJWbzT9wMtUEMMonfbNGyS5m4ia9zrxs7clFjFRyBnFqNaWXdurKobNkigPh4npHUrPerAX
u4uZFvk+6Ok+GrI31zXLCCwJE4yMIdjG/Ktz34A4jCf4jXFvTBfXZ4sj/WnDTig4mRXr9SFtj61V
xbvvjycZf2bWGN7MKLs1BQFwZmoQbxA44sni0NgYdVLcwuEauEjSQKBV+D7gOU0UpQc298F8mYh5
3g8k7n2Y46uH8ekp71ijBHiTD6NikuKSk71hgI9pcPDvmzHpd35ueOjvNOiGIW22XWCju+qM7MGs
h/OI4pl2JGcn6LtXxeNojF4C+HGPxPuNYJXNL+oi40VGvD5X1sdYCGM/qlTz8dDO+NNnVW7AZEo2
5P+fAVQQ2BPYWp+bcPFmluaTcJGzzKQKAnjCO9oRfUqE3ny0PJSHaMfk5A/4ftEbeUCkDwRgvnh4
zvfCGd0zc4N+VyfU3yW2jFRb3tomd2JWTXR1VP7u94n1ZE8JFjMDp6vvmdml0mV+IeN1LsOt3QPg
be/NF9rCJr3MjjXuA6P3TrlWHi70vIXEMIw32y/xVDgOrD5aZESRhJc2nC1LG1sjyHoYMG8g/5hy
NlT5xgwqBKRIgcKR55rtmVtbMGrw2VIjqZmKu6Qyn9DXJ/tv01OZo9ZRHjOrxe/bt25zH4LiKkzy
IBczU2hN9b4nGAOjLTHrQ8kqs51dlPiKS6AgMhidVrm38TOzVXVuC9lz58ieN7dlBkCAsQFuK4x5
9JQn05ntC1wVl+a6Yhe9uJGcLrnPi9g9jBMT8bmj/FRpfYTCVwMhrRlgoEQWB9dZpmkZaqGe6EZ2
2kmxHRbGgkkztnZc6Z2+f0TFdKzhTT7Ydjle3Kzqr7kgD5UB5BqRpx+I9m3q7ekalNXyrvnigj0n
3VVmgfpBk/RotkhgjJzljZrCAUcxnzBO336fhl1/xiWxBeoTvhYFBJksgJnTRVbwao7GLy5EXugi
kwiCdLiA5RK7idneg4/kEbzRJF8JCjpWk9j7IwruOnWTpzG6H0QB8jt1kWcyxawumdPne0igdA0N
GDgQ+xA8wSI+Sj8Nruyun5qAy8pMxonM2nw4phQ6iBUt5hgLb4qGZ6dti5NoAPM6K4L9vC5N1i1K
XnDNXfYqOhsZ9NDurNpmrCTr8YQ13Nixsb73F1MXozprx7r01zdjqauaQ80gSthh8qZJdTDGebq6
BYGzRoAvZAx3HG6XqFyw09XI66NLKjr/Bcy8+wiv2C4D72kQPMIyszQfe2e6L4HR8Yhimt0VUMm0
txOkjmx6ge2yargm4gJwXt1+mbVb3BtWe5hD3q5+/hGQbX52NL78frKcY9QF+3q5ycNJRwzYGveg
IAbfMn0E+Hqe2FPdVXBzaUUNdQIn9piW1EPGQGtp94zD06QdnnPPAp0Ufc2NaN4QVKLz7ACwZS5O
H/JLp3U0ngtsxwhe0nbft4wU1Ljj72Vdv9k0+Ih9Hrso8XNX4buTUXj9/i5SfHiMOZy4jF5aFeVn
wTBkg6Qk+6T+f2OgdJnY9LWTgsNnVwjeeia1HLVBAtlgpY05OY1QPJ66vHG50lOGsuit2xx6K4Ob
uyqtax4PkwfrBvJzMKr2riu1eTcqkN4+2bArj5yCp5BDfe5qNhA2OKqWIe3KIVLk0WkmHCt5B0Ko
yTqY4hIjROxnX2RYXDL/a2DSXXgt9BI3yEnxWdQxUYgSdzjHhs0voMvVyxekvymUiN7BAMKPYEWI
U5lntUf9AgU0Lb7+c54uh2obFOMx50ReVRG8Nxt35LYjEu0J9waUCCt6zWzDZjlhHRRLvI0zqeA0
eXEM/FDfdVZSXIqiRWyCEIUpbQVYZ5GyeMXffuLZe2vu9Ub3DRBVSYxMlFXPOdN6SP8WpS9UA+TB
hPF+f5HKx7w9aRbJTt5fSn9iVMbS82Mu2VnVnbSI6kUehavmY+ps8TEho1u7aHjTuoTrG38/EGN7
PyDsu6Uh+c25Hpp38IKv0RTHX0qHe6dO9ovi6VHDMyA5B1k41Nen75/mxR05RsXz908wqIHGNy9l
XQ+rum4qWuk8Y09Zsm0M8+q5i3MOYxe/WMhM5oEUZpaEC2LK8JaaKUjlNVNhtKOCSlDTkY+bFuW5
V735UjNdVkxOL17ozNchTsS1Sh29Rk3RbhgrJSzzSVO2Q3HrIq3+JuBnQyOL+fPBc4zpK+4YrzLW
2SG6wY9bjT572brmTVi+5EgiziPCfSxVNfJwsz5/fwfukiIhGoHX8u+JAymsDweq3S+Ue4Yyf2He
+ckC1L/x2PJPfqj9ay7bNwB6YiFFEXg5hC2L3cLegkWL74EZuMd5aJ6n5SeNEGDlqabfiwW1JJL5
L8aAxattTotTInQOsRslb2kJygjQSXWn2vAFyCXNJxGX69FQ7ruekhfKauxcyFIiJYyHSQqWBjGa
xcxTvAz2AT6Etcxo/LMO0+4xHPof9iJqjlRto2VMxPn7S7J8Z6hFIoR0emt5LczlmVWFazb2wc6F
9VKnRrSZZmEfvnn7RlzGmwyB+yGNiWWaxuroQ9xkc+hxA2WZfcAnIi/fDYRs2S8lZVXA/59rh8c0
iaDtJOKL1dvj4wQ+RLQ4GpsMLJWI2ockbZNDrON4L3wSsdOx+MptRKITxI4HHdlvA8vAlRxt9TFO
6SZpI6gnfiFPlWn1GzKN7I9R5gjShu5BTtK+67kOWGnofhm4dTvMHMG910zBNXbI3mYXeP/9JdP0
/07sMfLsjb8Tkka3Zi67B6h11abV8p4r8EKhOt2JKmG6R4LMD8GiW6TM6ZIE+uN3aZq3LvAHIleM
GZaVIcwTOpJsof8z6c+mD7erj38Idfgt7NFEPOY6QpLoQBqpa7u/BaQ5Q96nXUIYuevL9jCVWX/z
lsugG9vHXqTto9H53d6I9JFE5k/47Ae3SftjlOfJmXX6Q7o0eoQvShZifGz/98eCAE4a+PKvvDy5
lae+yqHyNrYzOWdVJ959ptl9wi22j2POdr/1ygQjSJBcv78TnUfxHdncolbVn4w5pr3I44tH7/dI
gfmz5qG6j4rO20C4AGIou2cffT3wq1zffBemWAhlcZ0ZLwl6yozT28ibwV9rdW7byHrp0aBtTbZ5
khPimseltUnHWG/+/e39PdFDWcqSrlRUmwrqh1hC+f4rCmuoZz+MbWAG0Ab1wVbdyfPkLwYCBrYP
HI3//tvM38Oh+HWuJYgapD52COv9LRyqwzpMA0EMWo6f5Cf8+pWtk/ZnUWFhiiDfP06DF+5D1X6W
LQJk24J5OfXbuiqDN7YSgb7NrHVPZSWtY6TSn2WSolEIUu8Y2yTsmF5lP5TzmCyVxh+CrZzf8wmV
5bradh0oMKblCue34KYhzgaX1UC/Jmj6MvDmnOicQ6LYbhTFgHdSz6K75/OyjB3vnQXVtXybiqK7
Tuzw5piHXDaqep1BLsBRUBs75dhyS1fuI3K5TamwP0jBrTYlgUbbKg1xwak+OSqQfEE4Rns3rH6J
hl2IjUh4PbSGuSa9mwlqw7OncNTMIIFEsrhqzsZcesTbNR6KLOuiTNd/dax6mxaEE2fMfi0GNFuq
yJ03+AMDV3yWXbXUySUU5xLLKz2CsHdZI3zWJvFVSXtnhiFR8eZU7oYYzmtd4NcUXkpYQtVjzJdY
5//9akGZ/VuSkLIYIbMR17ayhJC/B2omEtSRtDB6WI68s/jC6CnwGJV00W7EpYczlRK1g4V3bwKJ
O4h2oj7BmpTlukEJmG+YPFWPLmlae7+s2DWmrAb7ip60qTj4ynHqby1oc9QgCC6DdH6rXWLoc2IE
Nl3OggVsrnOitG2vTNr0cyBjJsyoSR2Aw5ini/uubfOjXdfRHmWh99I05RO4qu5nin7SZDiW3DVz
LN9RQUcYLqv0h4mIzgSt0tvLFMFvjOs0MWbQoXlu+oxd9RKQ5+E020q4wzcsgPdmG1grxi601Y0v
HmNpy/sRzQXpt6FuYA0W4gx4GZIrubgnPZfGqbemACoO48Rh0Ky+DO2dHKMTx2yIBtwE2bIgI69r
GzXWvIH4UD/ivas3MwYJyxcSlHnW3qWtiQomkqgaMLWmxc0UzSXUUfkiO18+trWzZtynj72FXgjT
xT07u+jFqozqaJphygTvxDxn3JOZQ/0TWsMBUojaDgHrCc8QJc99TIABZ8ZTZI1IKUSoyB7gO+RJ
3T1PYr2iiTgYWudncGrt+d+vMPV7VJVyyFqX0uHgE56tvpMC/+v4Ky1LdgjOIUhn4hk2sfxu+LYN
XC8aDBy73VAfLEC4GAMJPExA2q5aWrRt3FX+urMC964w7GsEsy6asvdgRgiu5y9QGtOSFRS52WHE
vn6ZWmMDM4c9BMEweSv8+5Fkkkyo7mJEb5b0vRsOe6urPN4wsVjlIWmFKjI/mxhghXuCivNu2NC8
e+0xfIEUz/o4CP8QhG0vZ1iRTkGRL8G8rsn7sYTkEnEoAK9r8Vv6qSCvB/owakWvAgIaKG86GUOP
R0m5xnoIhndPIlPxw27AsgrezkJLeIdU9uzAbr64vNWHSnYDc/P+LUyDCY2dUHdIeOONIMAKDKH5
d4t/ABIlYIxxY4d8zHYzlc+9cxKW84qhw8Ayz5MnEvIl3jDKlDswYAao15s/g1WK0/IhFtzshsSt
VoVu+oVJEapUQrxClbiPQfSBUc45+p4XYcmV8V2iwtMoVP4rlp3eGKy8/hCi+332//6+WRZB21xG
Lm/bb0UKjWosfT8psKCwk+d8anAwB8Vn1SwJWEsLYA+Zf0ylOJuc81carVPxNQB4T1DPxHrtQC1h
DqnzF27Yv4v4I6aINUP7FTmFuR76Xd7lUBRaqVfMTPHEur63Ll1tbjRpQSdnwEnTiGnmDbN9xCPY
mr3uw64bdNgFuU1TT5aZ5AVSSH9GzhJFgXEsjWgl6pZjDuTRdpI9Nv4eMJXP5IDtnJXtvcgz977U
yxLK+VHEVneRZrqxFBtBIZz8lZbjZiSyvPmWhK2WXzAONY9dH92VtO7rf79f5e/5XtQpHPOm9ATK
KgAnS7H4X/drgtBRqCEo10pE/WXs3ehYJ/il28Q751WEfU6FGbtr0KKAeM9FMA2XrnW/0iKG5R65
9YNM62jtFwn7RuwSkLsH54B6+I85j/+vV0pA2lKwAomluPrfV8qOgHUHVlFcAuEI/CZkLBWuMy+W
z75bfg3sRi5dFbtbZhvWFjfusSaG5t6bxZOTO922GPqUcU78ifGUbU6XsSmufOsP5d8/imveT22a
nH/asoVylrDK/3o//Qyrmt82xTqaQSoJm1CgxDU5phqyNEOcEOsyw8f1h09xqfL+925h0mabmnqT
f6T52ylT5q2qJ3gZ/K5q789FSF/K8AMSSqcIz4Ehq3Zmn5awWADB5fNkHtVof0CzAvfaGCazC0yb
f3hR/zz6FEwrz7N5RUq46rfyro+LujYnwBqx0x47t+quCdD8Y8BwaDsRK3IIZTceyzRukb+q4zB1
L394Bf8ojh2OX8+Rtm1aWhPp+r8fRtsKGJnMJ9dpjOXRg3yNrc2H6MGvUkiq9oWyGX0m/ZEBCo/N
cHyj3zz0DnEvpItZf7jZ7OVj+O1j8rguhHZc15Pa/e1m0x2KGDONyFMJu2vo9NU+T7oYn1bqfqQ1
YHykMEeRR9mVMegz7EL5BgYWenms7GtizO4JkOubk/XpkR5GMopIwp1DqozDsvwMmyFkn+dBALYb
2W1bGfm3sX+Vdjgk9NqWdaTgg3XHItT2H1s7N37p6to2Knwlvu19NkfwFUuCDQ2YAVM5Ti/j0L2X
y4jz+4vngn3JHJuUa3iGj7VuvG08h7eUycGdRYzWKhdj9D5bSB6NphvO3yP37y9G1P6tdOYfBqsJ
Ln/4nP950zmSkobnLO0QXdBvl7+dWBHOJoQKQT7kS9bk1hqt5lUjCjoCdJ83OLD7lVmV3qUg7dyf
xuzJXNbKOswZkrzTQ4TKrwC5aXnVXfLj31+f9c/b05GONjXMLUu7PNb+9zo08hKS1UxLUOEuuGq3
eJhF023DsYIfO3YsJNo82NSR/oupVbfTS7D30NRIRJbgobG0+63TUZvorPfvi2Ax3VO+f3+BRo3i
dxLF4fvHtniNQCZaJvJ9oruDx0B/1JnF82iEPgd7zTtGJZO6TM3RnSvcM8WJvmN6+IdLXf6jDXYc
y5SagFRJm6d/rwMd2iXBHCJimZWdOCDie8evvOsAyTm+TfiyDn5QkGze+HfQsI7EKDVna/ljo5y/
MPC+Y2mhpx3Thz98Fv8sUKnIhOs4qCUVTv7fslRBMEAtwH2+7tgmXA2j8YCmo0O2SLfh7jS3RqjG
C7fkfPT+D2dn2ts2sm3RX0SAU7HIr5YoUbPkKU6+EOn0bc7zzF//FpXGezd2EAMPfS5hO0GuZEnF
qnP2Xhug1bqi5dnmX9UMVhDhJeUxnKf52A2qcUZNkwPFjMxVbdnmCZSROC1jezph0t/k7PSzvAdq
NI/f4q6fXQsLKG2USDyOjcS6CpR4DQ4EdoyEnNoycfvzc/3Nzd0SwmAHZQiDzLj36aJVbZoNU5Zo
JXVrRQQejepWR5emS+WCzHszdrXzGFbQPtE5HsZQCQHKvCWZse6isjkSs2ach7HFG5EhdEHAQjqr
FtmXPz9M/eNLIgkQV9mMSR4tu71fPx5ZiGCJd+USH4+RhL0D+/F6al9nnzlVRp5GMBX6jQGLdkvj
jIN/kawli9JDnfhPbI7oERUFFH87EfS0YNyY07zrINGCNuYiOJDRxDVRbzjEr/z5wd+jzX9d0/lA
c9rhYK2y2zffrT1KpBAE3kyI3+lag5pFEt5143PrSPOIwelvDEfgXRA0pjXReZz4tVMeVYR0x7g6
//xYjI8fOg4EzHe525kq9/T3v8jETBzNbIE31acMqfRDkTrT6xCgf3CEGIB8Y3FUinTf2Fp66QNb
HuC2vqq+Q481jvRjUtni5nQaEBEZ/A0wR9lZeb3kTYezq2spMLmqO97z5tSZz1ChW19h2B6zngNd
KPvoLe1UMu4MKCJJJcZjlllfgcjKU1fWMGfRCW5UchA3QdowIvp/PH3urLzn7cXCoL7be+E7S9Kq
ztJVrdv/mWchT0QV+x4HZg26i6nAQ3TKTQ0A4uYUukmy6Nh/0SymKn4nom1Rhkz063JJAkdP2Yf2
kyImBvLiK3FO6SmhNbJqlAik1PLtEBVyHyVG92hpyBtnNZPHzBa1V6eoIYNGL6ULe93laB+a2ndJ
5sUwqUcTLXmBWNf8pBMoP+6P2Rovp837dp5tz6+foomHE8KEz1d+BzhyLi9JJYM3bFTp0chA6Nvc
3ba+gJTFSzeu9LJ4A8PUntS5QGPSpCRcheQptGMcvTl9gx5IpKdwaZelk4OHAFS3ULApJgRBYgWJ
PJ7seDBbf4aJGHUvQ4FYrCmJONNXLLIuKSQA/H1DRx0bEK2Vac4tx4mwFrKU50YJyj3hGQHYqE59
MjNcucBbx00wCBbd1s7PgdnS4wAVoJK+oTSB8Yq/6StR48+94ZMYg0/toSqaBm2kVt8iWZaejdpu
6JrF/dY8G2oidwlks43eJWI/QUyQRWh8LQ3f2lpJR3bLlGWcxUKGkUwG3ThMmp3IFgyuS2T97PIL
DMF8OD0ulsF6dSK7h/6gzU+aUpprvPzW9s9v4d8thZbk5k3n2KDpbi47if86PnRTQgCjrsLaJaJS
lL51y/v6bzXH0JcjuNkm4prNerlt4jHBFkqEgTnqN0hqxovNgK7L6z2WVf9xhJ0Podm5pgQVHQob
ud6AA+v+HQ3H+eHPj/s3OxyJN9SxccgauvywswWziRm/g4poAD6u8SEYY7XqpiZwE7UEy8hL4eWA
K3daIXZhCOWhaZjmNMBoV6piOYflW7m8jknv/8e3B6Qc7USiV62TcY7ZbxVPHYImnTyGXm3l1jfw
iTHKYM/Hu73FzHrQAju5MgMelojZEXuA/s2I0pkpRSP2tYlz5c9PWnxopi7beNVUubvqHPnu/e3/
erEYHU2ZGYH5dFTCsQfYDYeIROCHfgo6tyEqcMf4LD7ZPq0TewhvY29i0a3lI5MddX2PmCmXxFNI
PRHseHjqxKXGK3sgtTnizHbIHTQKRYuteQXuOXIttUhOs8DC2eJTlK6e1PFuGLW/zFBv6B8FDRFK
KygA5L2HXjNmjEDA4e15L1e7qu8rlKay2U6TT95CrersSCDoOCE7SksNieqy+5sjViWpiG9G7yGT
Ub8o9JLotuHfQtTZffJ+v98d3909bR2WpW0Knf2x8e5EJPoGYo2d5ysrjgzuICQrqFoGNzdswmuU
0zQcaAUAbR/g7yhJ94ToJyYHvs8f527WH6agnDxH6aPboGNb0lAHczZJsM7VsaQJRP7CZiJ3eWMW
Q3HQ9QSpQN/HL3ZdxxvVduZD3wMlcSqt0OCXaeGmCBg+348xGDkdd/BzHVawY681H4P3vb1cV2bh
oZb8fv9uiHWHgFO/WmVyydyoVc0j4AH/1tI4CqByffZh+81+yZH0V03HMoDS6u8WidhB58hMHIIB
wTtocl+6osWZoSNOuH+bF6UnoqC7Vs7Aqq7YwlXA5+6sMrNci1a8l/fg2lI4+9+wKZu1ije7AP6R
7lI5WOdAJMMlmA90jCETMIGnl1tch2gK8JLUbhEDSkPgP+6CmdyWWJVIfIxPnqT28ezO5ly3mQ4J
adrm+zNd71tWXiYG+o7SnLdhkg47K7LeJlF85c3x8/MhzekxKvpxbQILOgSWP+59CYEGP/f8yV76
46DNggHtYGZgp4ot8H1DclSKKmJ94gygpFt2U8WTFofRxZyxxzchQqvYqD1znNRDmFVfS2GcelaF
N6Ubj/7cvXXddKyt0eSu7Jhr0VdEtuomggcah4wtJ/JzCTxvhv9AFLK/fbJQLW+IXz9ltmaxMeAX
KSyOPe/2qBZBdngmJzz2HcxulFn2BjD841QNgHHDNDxPJCefcxKbf15EUA9gT8tqNYKFwplAtGkI
UkFedMOov/BM+32FKAymEd9GhsBsODuAIg9tYALfJ6Z7Y8W5fJ7Bw5bA8Z7UlJSb0Veqs6VoX2u/
FY8tgTIPlVOnF+cmkCJ/YSdfbCxd13CwzO26afm4I2omrTXI8LI4z2QQDOeoyKdtqnyp0r7YBVDe
V4nRWOytym5V5nYLUlSxbgmpukHUEk7PuP2TRcv6uM1miCaX3ybvB4kb9Neb9CisuhyRjaELBjkM
gmNBmyp7+h/K1QRj4aqhNFdxbgJlr3FIsaw1h3tWSQMpdOtPeHI7aeIEVavQm2JQ70szQpnb6GrM
11QBJ61ofcRaZP2bixmlVnbMRH8gE6v5GZWJbJitlkLSYMFe+vB/l8nIB2JAbx2jgAcjy4avbcyk
rpJ4Utohsl/amLMoFp6vMoLSRMbcd0Yt9B+MPn2sBjDT5G9gbEc0FIPkO8AUr1YpMqStYjgAsfrA
oQ9sn0Z0+3EiW1etO8NNdBvLdRnmG46R+gnSN6sCu7cmYqo4VU8z+Fkib4E5fLJSGL9ZKRgk6xbi
KYNO3/sRi63kPloOlkN7MVVORoxDrdP7sxGNvdvLSb+hPYJE4HYWrjlQMGU3VAelJORB4eUC1aTN
nj/hNpkT4MjtQHSa1FzdHEFxki+L59hRj/z/ZuuwLptNMenhTUIJEfUcXxqdpRBlc/BE0AMUSVTR
TSFhRsxQUcGkftbr+thDXHpIgv9swQL5foeYtIQhZvgaUBw76c2ym7/izJZfq0U/EiaO3GdltLg9
kx1vM8iWSL33td01e2k8jE2HxtroQtJxOun+eZWxPt6WuIs7PDjuSlBTxbsDCH17OEbkTq2qId6G
PU6vplXGR0GE8kHpYexB/nu8/yiQJVTRyCLfKG3YWUTBSSktjWzv1LiogX4ZwSEQsxJdNdv8p0Ra
Bfs4tTYJA7wHjdn2Q83Na1+VEhJt7J+qpNUejFlxLr2qFacRo/4qnLP5O03VPYl16as+KKrXEuj3
4NvZd8J6x5uxXGRifYP2GRKxMbwmavgDTWp+EaQBEHnIaCj11yR4kYpUNmgpc/ulJsVhT/5B7YaW
Vnj50NdoSu3gVESt/5A26jYti+X83HXfmIRGZyhjuzK2kLAFF0ULPjny02b4sLY7miWFyW8CUY/1
/t3Ph3DgHg24p5nq3sMBxXmsDiflVMOTCiL9ZCdOfswwAtiEkLjmrEw7ORZg1c1oEA8qh1ndvHb9
ANC5qgxvnNeYxKDS5b210Yjy+9uotO8s2CO7eMwhcxmg0bRrHUZSVz4NydqZwQyName85BaOp7Bz
1L+NgexuIP8rp1NpGFiInDQmACtrMRJkINW2dmtmbqrjDij7Sts2VYb1fBzLx4ZfH/1A3E0BHBHy
Nzxt9hkXJzMRjbkJIaqFLn9k7L7kxgy3Bpkr/geJc0P1m7XROT8qh91cXNbmbfCZCVfGUQ3A+D10
/fKJiCAKJSFQlDlSJ06jyJ78vvBPBVlDCGf/srLEAnktxKODRZHJ8Qzre/IK0al0XokgZowLr6ZD
X3JKFz8H4ED5QLY3rd0udrYFc1pEn2IxzeiryI5NbLQqPC/YUrgM68ht4DxeGQMNm4yYqX0CQzdD
LQexlIsVqqB/VebRWtMyo8Li/mp3+dvU+toJw27E8LLpthmr+Mqij3gh7xWNZqHzj9X6XsDSZ/Fq
Y2DlcbrYlJC3AOqB4zgn6yjV8n03J9AyG7Xa9OUktiMWiK2ZadFZzyuPN5tzNJZLtES0jyZvBSPN
p31Ui/45VzxLxVcwgsh8ZkLyl+zoeZmd13XseIb/vTSq9vbn5eU3GzBH5z+x3HVVVP3vdr1qUutx
01scKzPjRPo4rJA2lcSwjCSnNoRhibgbXxHbPZMlCzR5QsOjVNU/Bfusm0nQzHpuoGwJkb9EgbFH
lFH+BcCFKF4stMJ/bXX47cupyyzNT3YM9/nbrxsw5iEMA2nOmZyP5bvHHvvjYhMom1XGDHZjK7xp
ynoRybBTWHcxS7fGVmIJKu4f436c2LQ3Iba23EEPZeEk4QbUkX+4zglkYeYvUwyPyO6j5SslGBRW
Hi319FJPT1U+wjLvJTKncWKEnT3++YXQfrM1dyQtZbbmHH8/jtVQ3QqNbiyvRBhNJ9uYtJ0fMgTG
WxCuRsfOd3Vu1jeaLSo0EDiEmGN3PYqVczZp+85J5M3oq/g8MjdcERMyM2tKQpu9CsGrCyuodr53
SfsYhv18RhM+P1spxyvbIg6af/mixqFxIHvFOCQwoB5aRH5YePjW8sv/gDXJD1ZWWW6oRN12Dot/
JBbsa62eaxXiYlXmmKPG4OhPenaN55oVHlEUUlhMAbam/8WBeTMrivVVjK9Dl4+eqBp7YyhWDBmi
3+Zq3HiRnpDkNzRuawLCYaqZXYiDNDC9SWiiuPHgUA20WKE3VR6Qm87V7QYlOMLFXRPqeBDRHhTI
QUmIivprPtsGbPtAYeeoZWujcrQnuVa7fnrSlq+rPm9RgBTHMptT7pLIQAjoTPZEn+RPYwUcgLgr
9GRKtgRYmC7xJP2XfDE0MYA4JOjIXaeGAlQoJmfZ4u+QQfSZkK3pmOLZX2VRvgDKndqdieVb01rU
DzT+rjMe9C0yohEjhEYqkjGP36HFP/SDQBwwhQoZGAMTDSXswATK+MVsgHr++d12FyD88tGRaBM4
A0pV58hr2+8/OlFVpJUOHcrU63435PApRuNLBRN9nSZ5UG2xJw7byalST5PJxPimT9+0BXXV6pgn
i5EOcAIi4aEQAKKHfMi+J2gfVdRLP4JaHFKEh/8oNuSeuAR9hVuKRfHQlMFECPCILJZ1dg1YoPOa
InoRGNi/Iu4aHxjNiTN53vpNJOVVZmf4IvNeZXSMEmT5MqzaeW+mvgXXRaVFJWKSuxqa8g791y0o
qHKbZxbB21Y1svKm6qWpmpmQHt/5ZojFmTkLEPdkgcy86ff24Bv7AhtX/qCS1vTJ5s350Mvi10xT
gakdIpNlkPrrmSYEfxZ3kht20RUv9IuzjSL7xhV0vWiy5MNRa0lALIr+rVPrnkn1OB/vl7AIsWSF
t16/jvq1qZdrV1/74KpqF8ohqEq7DOfK3DfBRWpnRzsHmC6vjQUzgkUshEgg4KhVCz5g72yt8LsS
KvCbgOC4oq3rfzAYHvzMwcYTJhbtdcW88re/91WHdDovh3VcMcVaytIejfDJbJfS7yXFU5I9U/30
HGXPgfJvzfWL7z835stYv1TmS56+UoX5kk2vVJy+1greBkhkX3LllYKo8aDUWT8QkQTD0IH0cHPC
YkuUlfMty1A3Ymx7s8w03GDNaZ+7T9s+uvrh3Ck5ZCCYRS2r6+gq3jXLNKHThEjQtmsWAsk9qeB4
6SBKDtlhdPYGvyTzwLUFTR0dfcxl5Ew1x0Y5ks4lDsQN1uWpmZcanZOVn+mxU6Z99vNznyM1vNg2
RqILNWMUdS6lc6mKa822er6O95rnq+0vVVY33+dlgMd3a/lauwXMJdyU38mzBccFqlv23LSZudOT
4KjgrYK8bFW7oJThJSgSNPBC2xb6TqEht1cX2N1e6feS1HkfViLv+aVCwkmcvZ8eKDs9JCi5CYkw
D1ZFuPgx8I+lupRBOEV+0vITKKwJkhWGyvRMAdPV03NnnZvtYByc5FJZ56m/yORSWpehv+QETlqX
JL1SUXqNh2shlwqHayaviby22Y2yxlud3cxxKfLtWt3Vx1vq3NTxZhWPsXNrtV4/OMR1JJ1Bj3WR
oLLaEI5ng91PlLgnFkmwIEk12EJ0SW66giIj6Ophi8OCvNJHkT8a99LyR8qXkMsebXnjXYbSDzOp
KW9mckuHpdTk38rF9Wel4upEpMxc5f0athcjuirNxTRIBLvgeMyiS9Kek+gStWcqaDkdnzvz1HYn
rmV3apKlMOQgoLKGo3mvFCaZc6A9SCX1IaoPYXRgSJwP+yHfp8PeIRoo/kQW/lElgx4K1YBG84+j
pPPen5AFsMPq0ETWqYfFU1gkttu36uCOmDiepqmrz37j8HRS8cQEnRiyRfNXD11H8IRJMDw9FQ3F
xeH+o/uFACDjZBqHaBIOKfASuTjUCxLs+vkWOnZzVrpuU2mItMMJNmIKOQaASDF9C5t6ZWmJ/SWu
GWDwyYw2dyPS8nOZgaKfWtvyOPRGP/++ysY6tJp9gPJykwAufjBl2V/ulxyb3iXqzWDb6o31MBVv
MzvNc21U6RUDGB6Y5IdlVumXbmzqXZN9Inz4uH9ehuxoxCwDNbPBnObdCt+Q+YvYu1iJWTzHSewg
GJo35oJDiwaOruoEFmauK/xP+TnM+4YzPDknEylcYzY+6ZZ4sYVIbtjdIsEB10g61yw7AesYrtcI
oPiCLo/U4uKTe5O2rGu/bgF0HTG4hoqEgceHI65NJ7joshHKTxd223auuUvW+kuKfcU1TWwcSVZa
VzJagCc7watAjQ6Gg96m7LOWRk9P4O8Sqy11fFxtUu+rJUngz/sU/eMNlBEQbRkAD7gM7PfDoFjO
EycKYEftBEK4sDC4iMAOvE6FmwOXRp6nji4ce2R3UPMYdEkxrZKFLQ2bRCGp8E1UWb0dtM6ENtOT
tzBkx9hBna5P/lfANZe2mD+bv3yU6fCmoHGGbpBJAjrod4oBZkvB3NRGtorV2seLBj7QFuQiNEZK
/B68zRWD12En2kPeQHOzqmkrKhMdaCanY24rXo2IH8tNR8zywH3xz7/UjwIWHh4bExMJNQrqD0OA
GTs0AZNw28LOL1+AfxOtNdQxLQN/cM3GQI7M0e/kW0QaYhI76z2TxbjRGS/a0zc16oA9+vT0CtNi
vAsqw3OETbdz1D854X1sQvJInUV1wW37LsJ89+nKSL0aa/ie4bQssRUKZKdBmScTUeNMM+v0wZZz
tqm1VkeORoAUnio8/D0s0llf1m9kCsvwSVu3ZY/vLSSStXYmedJMfRnD2CBEuh6FQphpqpshyzkH
GYHbiSom6DvKA4cs+5UWDiNqzdeeLDM21v3EmEtXIocoDJFvZMgR5ZOX6DfvewPJP3JDBtYmp8Jf
n7ialXRO0dGt6GP3h66IbaIuWxqv6kMWGT9ixMIbbMn4e3pX+DxbOwWf9ecHYf1mhTBY1NgBoSL6
KHRKkXHZqZYtQI1wo+qE1kCo91pRL6kpZbCH7UlLmiMmfUOy/bCEblDSxC9kQfwIiRv+G9LEviF+
5NiocCcHTrh0hKGe6q35V0Hmyg1RX3VZGicPfJDUwxggV5rqbHgCq43Cu12zfpZuadL2CpvpiJu5
PDtBR5Bihrd9WtolbdmRKQElOUlxPoQVvg14zTvbbtWrkRrOs1KV8YOB8B2XdOw/S8ngpTGcYnf/
U1NtY7fzH+I2R7QlfdITMYZ7rI2xF5AnsvZHQ17mUDkGalm9SuwyWhaqS8IMPbpIe0QbcxpUSIuT
mlUeQhLn0aqsCXkuiXV/fkEwfHxcswWzGpgQdD6k+b5NDY2262g4laDPEKPMgXOyTfR/969Ks7tZ
BtvWpdIeeeCOjEFqbJfq0t3c7nrHGx2P90670YkUb5cajK3jbydjKfZOMFPJa+DYgp2mJG1PQ8UB
d0G7TTScyXr7OpaHn6UGB8PYi3slhNz1e1SJVOTvDG0poe0I5ZlabG7eoq7VPMpvvaDzbJ/mMKHw
29HYzgYhTFur2ZrNltDGQm5JUJyRwnCQjzz8rmL0oh95D/CRFKUd1YY7X+zmcVdHe1uAIN1b1d6s
9v2853iY2UslVHcI00NEulJ3GIJjahwohLI/q5qPRrlUMR+z+Sihs5ALCpUkO1HgSWJoeJ+8hPf9
wLu7ro1CkzsvC9syP/z1g503cVlOUGhRbDbjxQH+cq60fYjqDGsYjqqYUcqNTjnmtcL+p+mNTdKB
Ow/9KDniOy32sZWS0xW00VPs/22GVXain5qd7l8paTodAl1yI/eTvVVEXxW8O08WOWDrULbq4zwJ
Y12RyeJV7Chu5RH3Yv6AfPELXrnqWhSyuk6NU3lhREdYpkN1DQLzpk6gvE1nSQy1O4vgtuZHHJfz
pY0U9YoAInyQTml+xciWrss8RS2UcZ6ao3m01/Q+zIeWJwtqC0JhYnoyb190sLUnfNjyFMtWgogx
rU1WO3AcECDC2xPfYwuTqY7FYG2QRv5wV25o2HofOLK3NyLJ/yFQ27nGWY1icWlWF1jusJ7mApE5
sOim13PPvKUqeddYL3NlS1Rus7LaRMIkdBoQDfAWmkg3Npgg4Zb1eHcToy+uWqa8trOV/Yjs8gdq
X+hhus+v5LOto/phyIDHlLE3txphY2u4iyD/S+kCQEsxs0wjeocMPnUbxMTXeRqLSOUhuGiiXUuC
EBCgaGdPS/nTrpQ7TOx2vMdqPTb7udnn/r7R9gDZq/zQD4cm59SKF3Kdxsd5OOD0pUoSzuJjrx/t
ZqkqOM36kSqrUxcsVSNYv1dfsZgtNd3LWCDzJ+mf9PvV8YlMOmXlGeiW4jxo4E/Kc6ycqKY8Rxp6
xPNQnkvlRNX3apUT1XN0swgWchv+zr0G7URNxPmFJ8SbZniywpNRL9fUPPr3KzMOytHgytSldZPk
dH+dZKyuKqcpbhnBX4RPT/ETEZ/6AyA+/TqL8ktpwPE65PQyy2MXHJ3yKPliPgpExs6RD71iH517
6dlJvdc4LJ/4fliqHTivLdVYpzE58/lawoGsU2ad2uQcD2ArSRM+5ck5sk6BBVZlqRvSRVucrHsp
8XnJuxxWWn/SxWnuT+O9JnEyJLfsU5f+W6M8UlV6IoehlUck0joq6WKpsDhO/oEa/EOqLeXXB7s+
yIhAWmgIe4NDI2fFe2XFfgb6r+wS/MbGTnQ7Ao+iL+hUqPsW1JtZc3H5dV4JIZS7tbE1jS2ypc9u
UcuB59cFzlA1bnMS1wN79vcS9VGdexHrHSc5SyprbNs7GpvqMSaW6l4hXAOC2jBqLR68pUiYCbKl
Rn87+8QCbAtjGw5LYbJW8FlH2wSSmrqU1W7qfDNVG4Pk27VlbExjA4nrZzUpyCEyn+GTbUlhl9a2
ijyBbKf0iCLOgTsK9FteFCLKXCos/y0kdBQ68lbsrHCPDy83Y2czzAoQWb2CTZFrO6rUdhCvk3YX
tbvA8UIienk6qHLBvrReqXkTd9TUG/wtNfnblDubsQ14IsVSfrgFCUc16ka0GzJOoOBFBENvKMET
4WkZG2xzP6trttTMvZBnNGvMJOzBeYZBHdqfnlnY0P3mhWOvKUxOWxKV5Dv9RaVZvakQQEcMDB3o
1QSrhCxtsKDBGsIDZVTrAE2nto4GhplrYgcCltIAfqbbZe4AWLpxp8ylv0lppjs2rmEuJe4l2ZiZ
bqK42b0KonkBmd2L1KuOtUFxJURtBT6TSzIeVQu3FWzD3V4sNfJtS/4AjQt3YLyBeBowNKfV3A2R
8YGdI+mWRGNjTbFPp8bm3+qjNQXFzTFXurOqVGY4QKBXGuyoewUQ3YOlmAcp5dpO1q26VH2vUiEV
cO0nbk4GbYLFbam5cgcaKBzTSaAYXPJsaGJRk+0CpS35IVRh223upTH/iBCQuIv+wXYpOjBUdK/A
dvHYU8a9SAtHPdhCnHLhl5KMSOmx2yOCid0pdh2SZp11geRpWmfmGgqLMSHtWafFOiK3L17HPlsG
cnhXGaSdJdVlBag+nbAHr7BZ+55NiARBhryuwXpO12a1BhOOYjeG9a6tARgBmdXhwsm1Gbgks1Dz
vZjOTI2bvybozhv6BC4xtszdjMnlwJTyCk78itxAkKWzFB73xebOS8bLLZaq7pXPbiPAlrudcJt2
qXYmM9SFwqrda2LahrM3clt7HUUuWJ7AWEojXXBcDw0jq3Wbr/scU8UaUQiUWdtEmbiq1eW66L+m
5ZpLdBAkGq8dtusJ0aLruF+qUdcVoWpiqULhj3hbrmXiUhMv6LBcB0p368Ht7teR11HnkUB45FEt
Vd+L9lXEi04Ty3aBLFExfxOUFmHr0cbSXFNzHelqvSvBvPWuqrGDwsXqDuVS3b3m2LWdNUhJJNC5
uU7NtTmtSTZv23VNADT7N15XXl0fl9lK29H9wEzcqSun/6Q7cJcAvlvATQfpjyXwVtPR0n/doZZT
mWbgc1Gp+TouXlMNn/CGh09+bbj9MGQeGQchgjNbdTGesD1pNONNkbcAGYbvs/tKjfnGcLDY2mq6
G5DObZM+YJsKSQxpenj5v0uKH2Il5Zsj35LuLev4Z97m4K3q3rTgzbgXGWDgT+8E1C9K+sUyX7v5
i1G/2uZSvvkq+dp/ocLpxdmn4S2eXpr0JZ1egNhK85lqGgYHz2HwHAfP9vyECVDkT/JetnwMh6Xi
4dEwb03yKMxbYZCOA+i4LDIylyPLfkomhaiMwv9PbEX5C7mHXo1+74pEBWlU18arFB/z459vpb/p
2CK8YozuYH416X296yKpfQNY0186Xrm8mCVWrvtlSsmbKVKkPsWAwHmc9Fe1tEjUbIV2qKr4a+2w
QBPyYqwHdkiqBlqyIbWJZJkkfpsAv6xtEsp2aYROBZp5rRvaRvgwzuNiSQ8sMvXWpTNbMSc5ZGJU
b/cfNXz7IGFOkuoaOgwTbHJNFBRd0o7sp2kcxUPLKTj141cS1sWB0LD/vkTaOl/C3OdKe+j1gX0o
CbcYJYJ93Sr2s92Rm5r2NWsI1LQ1WFlPNGX2UqPu/uQNLj+2NZiZ4OZlBI9qgLHcr2/w0dL9RK1n
3uCVzX1uEWkWspl2BH5So7PLtN3ssD9Zin3Lzwqg/jp4nZZi60Kxb/HT5cq+hTLtdXdm86L0/+5c
UAFGcsPOhTLJxbnvXNi8xMmyf2HfEo7/7lt6f8O+pb3Xz30LW5eCA3DkdaNnlMumhUqFF1PlLrhv
Xfzg303L4n+DwBrl0wbWILQmGR7vl0JBAOu7VYe8zp6USwcI7PTnd6n82JIw6CUuIkEMUg42mV9/
mwnR2i1oyJJMLBAkKS3VY4N09zjZ1x5FIKi7cnqL6hnhruy3AWEskJvt+XC/dHXKGCROhlUFn82r
7WjAJ4TOrEl183ura6sS6OfanItuKxnxMPTEzMjn4e8wXbBY//uj+8/ruvZXBeBk9/4HBBX+M+oT
YSJxtGmcHOZ+R76HTWD1Iedlw5s8odR/cwAyr7J4fHWC+EfRiNid48l/6gadBI1oZtogBnsfQHlh
BG1dex0JTBKr+YueK+ah65c83jrPX1SkoCf7h9XQHysqJ/lGZvF3v5uyH2PrH3v68C81yoI7caPM
0XQpziw9J9KR+bb6i9bo1c1p8vofoVbqQ2KiEEgErHIEdo1btln5/OeXDnrSxy0fkhM0tyqvIEfQ
d6+dSpNRIcy+XA2aXtKONmmUSb24YIroCndmBOCsK4u9n8tWvibZ/l7ZSJaqi0mZqhnLn6IK9+Bm
HjYj0itjqX7YOM7GTjAEbaWzIdHLTFDobo16a09LpdY2vtcQet29FMEO2aMYNBGvPQyeKDzjXs3g
IQrEUDkXXjF4Y+H15G8PyzUavLbwgsEzA69EOFhguvTSgo/KFrDMcK9QbPVxq5UTDEtoTnDS0bk3
6UXw8OqtAdC03jrTVq+3mbUV0zaxttG9+tBr71WHnl0sVYZeP3i4QNqBfgCePL3wMBSXgzcVS9FY
SfEXF0vF/BWeROApvWcEntN7WuCB/RoRvwVeHyxfBGJL+eZSM1LAaguFRgCNXxe42ONtGm/B3VOJ
TaDzUhNBRvlm6DZDuOlCzhKfjIU+IkJoK1rc+1XLkZruvCdtpalM877SATW3yLDVLCFEIM7aJ435
VQ6V1iMdwH6yZKwgvJmjJ2YMJEkMUeYJpKX7uEJ+k+hE19T0b79BCDw0FiCTsCX1bJKzdgmDrw6Z
QmAhp3M59e2R9k5wCmduR2XhhG/qMPAChYRSVq3WrnwNzF2vQnyAemldbKTX+6pp6Ys5ffIS2OmP
5X89nbQVUyR5QWxM3FPOiblTHVCxvbnXRUl0Lo2lMlObg2p9/x/Ozmy5bWTbtr+yo96xD/rmxNn7
gQ3AVpStzvYLomzL6PseX38HaFeVDJviDUWsYEmUCySAzETmyrnGlCbgdVyb2GR4DASjP2AbM3jK
R08TvlJsUH9mp/S2S4QvfqiN77OI/1dt8ugW8KpwrU7311Q/HAWLxxH7s0hyznsgL7JABvYosdmI
XM5IbzeNNvi7Gp0VKMDgToM+K/qDXZTW+JR5QU6WB7ADVsot0vAgwr8IaVGh6MoGldDwmPkVDF4N
Qlaruczk/faoRQLucrXiXklf/VqiCzpXUanUYr0P5f6sZ3vxvX1uZk6FCAI11QCtN3jqsk/Y7RSU
otiBCYTt0ofbMNDb90i5LEfKHsgHqu9wgRSucG1+LfBDtm0h3pYpJuKxPgdwSVE/qlEXCTAOqceI
/Tw76nnwBT2AaWuxkmKSDaU2sOpiE8Y4mQIAT5xgoB4jBkA97UmHyuTl3UQYrhjjAmKrDBOt0reh
rgUsvUbrYx2r78zSyq+UwDCd+2UUhjDHKCyqwHHlX1LCtZfGVdor3rIbXbFYevA1EY4Kw8oUC4k6
zQb4ZjZJITpVJuXDS6Ow7vR17JbPf8g0lHtBAk4Ca0Fbag19N7ZKAU4rs1ZhmqSQWz0SDFM5mzK9
ICirTk0wfsXHRLOLyqj3Skey/PxTI3Ufsq6qHb3G8ynTwyckssO2yTAcz3OEqbAb90XWuvtabQGA
uGFn6/hOk+qPLdCu5OsW5x9TMal2omEjmU7Muyyz+szxckFcs4eh4YGUawcMi1O2RiNyIRWI5/N7
wxDmK8qF/NU4YYj7TKfKgr2wtemX0k1ouoBZBx23I1/xbwuQ20uvbHHiQF19e36vkTPrRHmuUP31
RkjOAAmCgSGGWeMjy1rXNRlpJc5z1ZCuhwzLi55HC6a0uLqM/ToMjfydmODILIoYKIZZxZOtqW5K
Krr3viIVt3DLsb7rMTKPLcGua6nZqG5W30sKboBtZlJdoz0HKbmUeAT5XgZRv+ks0VhQwams0qEl
haVJLfxPGPqKMiF4a8dT6gzvB/jxRozDKYPYrkeso3mjepe4CuvxkG2uWEfEHwlY/U3USNzucMpr
ZBm2psXcRK/CD3rXGateJoncsKsPNpTHZGSI95VZerepIsiPqvWnqunJQwKP2gtcZROplb/rQF7t
zj+Rif/xU54UFqNvW3yviTESoA5FnZvbPB+7dVpRIljLdbuHv9DsG8Av+wQoOd4wo+VgJbKA+xd+
iqklsVurHrZjxOwKAtwT1XbHxA+pqXVbhZ3EygUzpA7RDpcQEdoy9GPMmMvPosXGZzWYN0MQItJJ
0vrGZEJy/q0YknFlFmCl9Fio2aSTVGpPtFpC0ai2C79EyC3AJam94d4QUVJQX3ZbW1Sy6vqIIZBe
Zexqs3zKWH62StbtwPR1O1a8P36Sm77bpRaNmLUrD1zO9l1b5+M7s5G+CGql7pBWD+++vx9XFMdn
1uH82/n9gXyTGdTYmKgjOizWu7UVD7cB5TA7SeY5PugUQvBke2cZBshziU13TyncXeS1WDWO4oiD
QQyhdxFM7wbnd32MemIJxda5otvAFcEZ0L2yCwNp5ftL1Y52KnggzDKtQpjFJhzlaqhqFcEFVUTC
WGRoY1+0xwo6b43egZJ3KtqkOloiy6CsEzdW3XE+8tPoqlw4Xa4nTLixK4rt+ZdG/Aa8QtuKQ6NK
G0+dpv+dhPV4PHwsBj95EFLP5kFufigpiyvyoNsmAnvWrChDr7D2FEWF7eL81gg44HB+aYJPRWdC
aC7U1l+dKeLdBJev2ANMJyevDqMaq8l/vJjTr6aFw00RqZ3T9GOxr4vsazMRV2mZ6brClHKtT9U5
XWliR5MUp1KF+s2+juy0QaEiLcFr2xOgVuvIrxe1nktocYCqm77ibWsEBgv2ofJbEcvoIC7bG2bS
zwbwwPeFgr04kMvqEOEJtoNwcMcmRQXYy6AYNgXZFVYCQF6FhXHi66lj8YGbUcZ3TcXN7WilYUBi
TprauagMC6RZHhtXEllKxaPksWjGfYTR2G7E/Q8YyYD+MGQnY/rp/ILEmlntoIxkyownUwjSDUai
2tEUSu2oprKyS7P2wZTqcS9oBoW2LOKW1BmNe+NsQGmOGR7iuvyYJ8lToSM+92s5In3qsgTLVeSk
vb9XsqrciXWbLVUANysYcpiQ1i45r9rEOQV3COYumQgKKhBTKlCUAmlWUaybOsZFvaGkK9c8ijqA
zdUA8dF7wzAiW2Gssn7YKQlmbS42PDdt3mY3ghp5NwYbztISk/NmFPK1T9bJdq0KqWnX5tvQYD+U
6hlj4wOTXLSqZGG6Wv54afD5WiDXAHCvjcve9MrpSeHXmyxJvqhTXwgxol/UWZ5ucASuTp6W4CvN
zIIdFB99hxd+Nnr1mToO9WOr6g0uDYP/WARbN+duDKYxsKkWj99fhMQthaWWmEuDPrD1vDzEVjaf
3J8jeHhjVu4hVbqjFt+gC2+0laqkNIqltgij/k8r8H0sKiv/1iOBbgWCtsu1zn2PIOMgVWB1JaHV
bEhL/U0/geiHYexXZoPnsjmKW9co4KybfbcUIjW1wUwVq8HIBnK4rnKMwmQrJc1AcrN9tgQWY2oe
gs+dFBaIR95Lise+Y6i6u8yjGAnozroPqe+JGozQJNUL7mC+s5k0VTukfuXeIbv5LEah8VnzUqDB
HtbFrYWv3+RqopqteZAhf66KHru13hc/5bWVfa1KFfd2w/8Qu22zdnUqJWNNWcooPLjBGF8kiUBR
0N8vOR50+zDXRBL1ob7WPOXLqKv5ndqrylZScOHKMBVxqGg1900gGDRq+X0vIYfNAgOFLZU9G+ab
3iKqwmFzZbX8624tBqSiAYZBZr38i/YCFyrdrBtcmXykWjd+KW+4pOJKhD1pBhkbI81egdy35P/F
OdWifAAoT4qdKyADaTgWYfgJU9RmWbTWXVbJn0Tqwa/Mg8/qgZ9ztxYTYTh5uqKQk5nL5UbAKa6B
/GzJLJkEvxDf6FpKY3MRZrN2e+jV0N93sLg2Oq2+3csyNpCIaCytr05A8NYD6YKl0rKWHynAXfvk
cldRjHNegHsQIEc/WeXSe693sEwRYdEz6U+SDPujoFfpKeFXGGiwFZRuAUwyWIu1+tW0XDCt7ZTH
L0K2MWQZoXcH9yPWD34kUZBjUbtdGD6J+nxYovweNyMVECQZgsyBaxM6pk6N11DJDoUGw1rKHTlg
A8zw0w++FbN3rNECgW7DzVrrVfEguf2XOB/EDVIBZae6MM27IYVi2wE5oFDt7vWWIf86gecb6gy4
io6ojjn8zymwTBprk6dGwroMCpxrxJ+g2gZUBnqrlC0CTSlR8SvFU9OmOQPDWN3Q5yzHV1J2ieLY
+5D0lrSw16Ueoo+GW7v1dd9wRGCQt4k1PEgqRbKaJ+FVT32Zf9PEhX+Tx4VxRZyi/7J3a5IIovia
anadFKk62wKU0hi+e2Sky7yX1HvcN0flW2BpyV2oYFtlpEF0zAPhtsm+MO2MDucXWWIZjZ24tNE7
s70t6m9Rn1KFVGnHvpfwT6Im1CVVXw5avLU6eWVMfklgfih9o17ByAJxFSs1VkkjyGaQrucKIk+W
PmKjJt6TZ2Y5Qanx56G59U2GESnGE2mELn8XJji6kPlDGRHX36gE6eyqzaV1PvjyTVJhv6OI39kS
SmEyoe54uidGENxDOnWybLirkuhQC2228+Wgf8T4e03Vi/GQdNFHQRNug8pr7881ea37Da/L6kqu
RZK0+dLPFCk6MAwVqCU651/2WkxP9QSsEJdSuYZ7bShTWOcIYHGzL1xOkZT2oNqtYIuq3Qv2kDij
YCsYkdZ4Ik5hsHCINgmkfhQN69F0omgDMymJNtTyEjISzXJDthHDbr+ipGejGBtzRHu90cOtYWw8
ZnvGxg23grEhfHMTRNvQ3PBA71exyaxik5qbHDtnkSztphE3zA/pYYRRQVjdWNWGWiGh2hiW08Qb
y3KEc8iy47tO205B3VNzjtZ3CGu0Zd1GLU1UtQ3EavDsmo1cwG/rthjwC+1FCxJq/eB7UXIYq3yV
tU5xjjRzCHjZBcfS7er8qkNLHe08avqFH2hYy5pq9XXYGFjGXeny2i9PA5SZECt0HglkviV1RsXK
FG8QvMECOlkcVfGogDkUpzCKI+IYqzi64iSLARnmSUeUMdE58nZRVXYCrKzE9/yYl8cCEUy8Q9Tm
H+vy2JbHAT2Mf+zLSRgjwET3j756aJpDiNiTmt/mMPBzPEUMSJLJCBZQwx7m2JD/CDEH2rNHCkiE
7SQFJIZk910NyDRFZ3/jLAjs2J+LtwgBJVzSJ0FglUzRJBsEgYI7qQHrDoKXkxuY3jqpwcC7EYNN
XGzMfqP3m1GbovO3fc6W5Fbut+I5rGJnaFuD12KnFbvcpDoWJeguQo13jrDZE2xcxOgLDkK9b71D
7R30fIrSO0AEzMdDeg7TPMAb0qdpxhR9cpTNQ4suJznWybFMjgWinOSYdcc0OUbdOsAJpjsG3TFO
cJc4+mj5MJZsj2Z7FOKjxewYWDCdIVAPFdORQxZ396ZykHwqNg5lc/DU6bXGhZ6f4ykkg699UIx9
N+w1rvSwpzoL0Wj7lxISGSSBHhIxJDJIzIvRQ3ruFiXkdzFkx/IL77S/xJDjX0rIl2LIv5WQVeco
8Q8xJErIBB7VWQkZkVkt/lZCfhdDooSUsMLLf4gh9d+JIctxR80ySkhCwJFEmfSQKCFRR4VnPSTS
qML7SQw5opoyD9o5ghHE21EyD0TDZR8c8XPFVeeSQ1hKzsXjsk815+t97Ewp+mkyQxczyCxa5BkR
vM7Bc2DOkxomXL4sEj/CSsiQ79LE8hd+nxt7LFzCG9TXxbqK/Jyxp8dhUaZouZlM3oFfqSek4AoG
kTlGRgq5PPzTelhPfXxKLYQEkE48mwypRovLYrvSdOs0+Phh1ZlXUu7CiOxZ+FtT9azuDaFHUIHH
5dEi455HLkK40WttUQAKJLZZttITwX8cDQsiIbWgV+Z17Kj98qDAVWDil2EKTgGPOf39RbIVgWJZ
hHWF0Um7+h4D+zL6KvXWI0uUDx7rh3Lt9muhXFeU0g9omqcwIts6B0nkDpb5wDrAdlWbrUJDsElb
ES5MAKwBU3I1TpA6aePAFiMGySnZAZAc+Ryh5fSNE1NKKDmp5Zg8bM5RWo7WOB6LacsBZRXJTiI7
rHUn/fzaTKl3cQAcEF7m+L7DnC70HcqvY98pdHtk7IeIMNpBPQVafukchWezAvDEdUzJMfsB4jqj
tvccLvvDJjTEKRLsCaspWDMQeG5rAlkwVk7TK6BtAltXIrPWsKlhT7WhXRMkLXGfze08tO9BBuA+
p7BIkm3JsocIaJfTRU4TOX3ptOeoSzIkTlk63TBFMzjV+ZXaDUlzwtIZNScZnF5zomH6IfgrvIHi
DozbHKWYQiqcIXTGwgHnQQAqbk2bqE3M1uxBsjt24xs7y2ylsRV/CvhZhbEmQmntE/nabdZCNkX4
hENsbSGEm6LEi7heYagNsaEqVlK7YtudGPUpII4TbrkOAf9h+zussUwjWnfdn6MuIUjaoDf60rZU
GzcQQbV9bQpqaTyP3VvHT53Ac0IayzmKxklTB3BCc44ydag/7JibS87QOJbk9KkjSM5IM5AdtXHw
DTXPMchsmi6M1CGscwh4dPMRtJBzpDryOzvXccKzkZ3fhJ7dMUNI7LC2ySvl0C71daCvI1pJM0Vw
DgqBDHPFq8B2PBIwlsMD1sNT9O1KFaeIsRfXVyXEyXPg7xWU60BZC90ap4nYWjehTVQhm9dTFJ0t
yHhe2pZsy5ZtyLZo2T2NxLJb2glNonQa2gatBY81hgcHSD7uQ4yUWemomlMOPyIfHALUUqc5Mc2H
hjNM4Z9DYFlVOFbvyHiKF47IbmDoDIXT0kZCSsydxsSAw2akNSmsM229odDMTjNIjLieTCH6NnxM
QmjWyC28fG2x7qaZhFNgs4L8mxCqKUgVXBmxf5EQIminEE41GKQUlhAzZUU4JL1QDlTxgYTdGUBG
Drnv4bMu9pgl6Cu9LqLD+e2A7fHvPyEl7asF9S7vRzlrlmbFjF7rvMeiKtxjK+MfGeMq+0GditBr
PWArQRPUpS8YiEvMtNz23OpBMSCMxsP7sFT3Y+/5N2dXK81vPLIbqxQW067yfJLLVW0uNF34aEZy
c9tYYXqnxBPNfby2tf4rQMaUjAmezcYeOzvMEn8esK3S9eJQMPDxlv0AgLzEI1ZxO0fX9Idg+u38
lgzrEsoUEak739+37S5Td2YyBfa1gbxtJ2vgrVFv9XgKw9qkzcaTN2zERDD6tCkMnIf9rcEOfr7N
9a2tMBMLcJufwhx3+rgbzR3p5y7eE028b5u9qExheYeiOBjeISumaKxDUhwqa4o4PQb9MUyPFSTl
3Pb6o9sdBX2KKL4JzuGR1mpv3OjGjEofc3NDgD3WyyBhSe6sYN0J+d719p4/RazumnbXtTsj2VkJ
S65tQ00yfNJgpcRbs96yPtQt7DKmyGCfFFOQxzG1KXROz98K/RSZvpWCXaJvE3YoztHHe0y3W07Q
3HXNXmJy05B6myKndrggtXtQx4NY7EJgPYckBeRzIPz+SATpUZh8aq+sEn4jsDDhmEFO4onNjtUv
WGxpSDs3j3GfJ8eFCrEVIiYpiXry3U5YtVmu3PWVkFHcCl2BKdCjjm56NIPx1gXJ+T7DQkTxMDaP
5bxyyBzWICjhcnaQ9tc9laWnxpN3qWZU9+Qv6/tKYOhSqvpGH1NGrABBMaWkm8wYsyeziO2wUZ/r
MnjMdMu7h81Y4j0y5YrcmrRJ8Jwlbfs5Ra846JA7ekqkJjgDuV2vkD5HcbXVVAa1upOL2xwI33Js
S4E6niJZBEKfriJNLe/ppjrz7u4xM+oHDCTYXpPJEZP6pM7RL3TgbEp9M2ppvgzSUfvTdLMbX3kE
nWFNjp7Nroi9d7LZGY4hsyZsUkW7HRKhW5VS8BSlpXGkhhLpdUmFby6gtzCy/QC9geKGTnwsfXkH
+lvHHzAByjRkFPblvv5JFqgW8gblNIittG98sb89v4QFRoU5ma61qboYWkSgB5sy3fvDIN5VhfTE
9el2Q5uw4RloaOkr6YB64q7XBxFqRAU2VjfVhcTQhZyunKS0TbJTOkAWXhOUd+W3dgD+a4IBuj2/
CIPn7pRl2BXjsnHVcU+CTH3K9T0zYPVDVrv5btB6E2GnF3xiS+dJzJP4pvb7E0jOnCG1E9cyKRFc
4KFIiG35ziTl+M5zyaC5UQGQxHcbf8lTUsbzSe6y9CZx9YwKDkoZczXTP5C/epYEJf3SZ8MO0x4P
TLN2tEyqKl5/GPxmhUzqZWK4iuDjZMoHfx4Ba6MV9ESrsE3wBvldUKOTcUcKy00Anh9SUfoyjnC9
ciHUKDQSxLuQyWMMBnmNuYVAfYTlBKbvASx7R0gJqkxM0FsSKft/XurpV4qk2bWn8t1R3OAuziTj
kxRRFJwJuFjXXWO9YzvkucvNo6c9WPGjOzwa8WPoPfnnKOonRQdYPUXVYZ3tJNmHKPsghh+H8KMi
fWj7j/U5yv4jT7OYQbKrshujzcq7SrNuX79uQM5/meszzUfySc0zQESo2z9fuK7ALlcbKLtsReFU
6n5rD+KoO60mdR9N2K14YsNXjloJxmgfA2gwyIFK7a4Jb8vchMdTYiEuqdkakjJUslqCFzQAcfcD
/7NiVt5tHnry0kNkdqoaAxfHFMZzKcJQ1DTjoMtK/1HrFB3qjrzIC66Hb6AVxzyyfu8ZwicLdAwz
DlauoZzUmKtqzy5VsstRh20qYJ4USdWNqtc8ppSceWVWKhvNTaT3ZeLejXWoPDXysEmEVPwimZ9N
0QBTbI4DHte81FkxHJJYN/BWl5NtKOHXNUTBA3pi/8Hy3tVBErPCwsdbjsKl3pfpyWoQQ6cYrC5b
vQFToendUQz65MAu+1KVk2esPfv7KgkKR4t4NLJflG1UU/BuJfrhAsoiujCVEm3wsnulyccvmZp9
amuIk6T1a2Z5Ppm2pqqccqotXvltvmwE9KrLME6xd4MH3+TDJz3oMooXSKT1qLoR0p7nIOcXXZLD
RdShkbzWVOYtBYwDxWPU2rAvgfvklF58sSrk4E3eWWWzVPW+2Ayu8Ki23Td/BIKJqX1zRBGRYbHn
RJbeLfMGYcbrX+BX+gFbIsz1+Ao0Vp51s2Wph89kJYF5WCqBS22Cp+1qo6BwsK5cQByUHKQayfww
Z1paMHKZRrcKGtbIEJGKVSd7qxYzbTQm5tpsPiY1dY4xahOVaXbnfYGLmcDFHPL3zZhsXv/mv6Tv
+NIMSQbTMxRXxlzl5qPIbCUq/5dMUpGq6UCEgsRdNKaoscRWvqJWGI5CQ2H1+XP/50v/v95zdvs9
fVH99//4/UuWD2Xg+fXs1//eZxQjJv83/T9//5uf/4//HoMvZVZl3+pX/5XznN38mTxX83/005H5
9B/fbvVn/edPv6zTOqiHd80zhMjnqonr87fgPKZ/+f/7x389n49yP+TP//njCwjsejqaBzD2jx9/
mizbJjju/7w8/I+/Td//P38w9KR/zv/5859V/Z8/mP//G30xgkQqkpDDT9ZP3fP0F0P5t2aQeMVw
lUozmWL5P/6VZmXt/+cPjT8hSIMhjnuNgtT7j39VWTP9RTL/LWmWZFg6tM8//vpCP923f+7jv7A0
v83AdFWcwE9dD2mPStLeVM4V2i+6XE1SiqSw5d0ioRJWdakKLAzr4UrH+nlf4J+jzzo0vrJu2dcM
Ta414K+UsoI1SlECu13GV9Jrl05gev/FCUSt1ie0ffMUlSO404alKjOR/Er/+nlL7J8TmHaYXhzd
M+RI13C9PrEhZC1qIThmSrjxXf2bR+L5RRv5cUte3oJLnyH//Bk+KqwcKY920rL6G5CKB1fQ13Ur
P47x8PT6R1y6SLNxzQxLHWWIrJ4swdtkwXDoImn1+qEvffvZwnAsUdppoaKeBFG811w3XIAyufP8
9AlnvivQnwtff5457Zjgh0y/1FOv5ImEkaPZu4ssNRl0Xz+JC+30XNn84jaXkadLhWYADYyGhYKU
DRUgWwGt/OX14186gamE48XxE9fCbbbn+meR1yy6TDAXglhGV3rZpaNPt+bF0cVIgIvLFOfUVUwT
w8qEUhalVw7+8xPm7x4wfyYbgjyYvRTLJ23QoWDEdlIJW6QLOyOMsQGxtjlbKm+7StP5vTiPWiqZ
FaBpP2U+QIHALz7knSzbrx/80i2e9eSsGb0hcH0OLtTywnB9lfnoSJ1xn17D7V76iFlHFnV0wWod
yie2hTe+F9xHbP/6pXnlTly6zbNOTHFDSU2Kmdyi8e4WPkuVnd6n10a6S0ef9WNNiXURekJ8K8Sa
lCwSsVxpRaIVb/rySCB+vreaUrQtSIJJGoTbfOZm+jpm1f3Go0+N90XLwYqcrAHUFpSgPhsa3ajH
FCt2mlSvXm89vx/lZGvWgRH3qHEv1MXJlUKHToykkyeY2BdUeUTJGz9k1o+bLBkLXfMLljHZnzHO
M0Ek26qniWwWRdeel9M3/mc36q/+DCn350vlyd6YhYhdT+QrdnhgUOygDCTDlV2rD3bvS9f04Bc+
Z2pnL24J0yp0i7mZnwLkRw8YbS6DPnIfXr8dv+9p8pxS1oyBhAq2z0+iHuPkUsblx7YDmhmFUX2t
xSqXPmTWnQulY7KWJPmJMn01LVdlYt2IFracBqv+sjm26vApTT5qEm4PYbTKRmPR9886GlDX7xbR
xBhKmpuMNZV+rwiOpO4Uanb4paHQRWWzp0jtJH2gat4M3T3/6SaoZQrwHzGv8b6Tr8wvZrbe/9zy
2cBhFTDUm97NTl3hvxdb/wM4qXUxCk4A3WDlltpObUhvehjN4VhsLXI84K50zEvXcDaqKF3fjqZV
GcAcEwrwkWNBUvarvVYm/pVeMzWo3zRoczayKG7R+ng1midT77ep15GDM+9fb2aXDj0bVpTOd8u8
UPVTo0Nu0CpUIA0qpiv35cK1MWdjSjYocqFIvXwqDPmou2zLZ8OjJ7vrt3352WiSAueWRzHMTrpB
ocFi7GrrqXTzaz4Xl67NdFYv+rfZxZCiUK2eukSClt7cypL7xgszfeSLQ7tqkBZiTDq4YLW+TjBc
ffRDgcp7kH1f33ZxZrMBqr1zVykr8+TVo+9uWxw3hq+ilKLHeP0DLt3c2eBBbahXko1NT7U8Dssk
koEZFCAGiwZh8ds+Ytatuyxo80Ie5VPpA+HwSsAk3QGZ7rvXD3/hkTf3W2w7JfY9obBOqVx/GMrh
T8vEvaTLd7qpXzmDC23ImHXdOKWWB+Nd69SIwPgyScwXKuVyV45+4RacrfBeNKNkSFU/7Dl6K5YU
YkIjUt07Qb3mn3npy8+6r9vQOGtPM06YwGX1QvXFDqhUIJV3b7r+50LlF19foRIOQ77cOIWV5u61
PEBKqHbWUqNC+bbLx2uom0uXad6RSbVqhRhaJ7XKMe2BKB5Ee6ONr2weXbpM0/svTkNKK6jtMXTg
UpGET2lQS9/SRInetDIkcfjz0RPZZb6t8Hwxo2JXyNmnXPavTGAuXZdZD1bg9qkg281TWQ7ewewx
eS8p8HiScLRYv36LL12bWQ9G6NOY6aiYp9AUB4u9bdMVt+Qf3dp+2wfMHr8QMYTEy0WNhTOU/RAy
9sJv9Su5kQvffm5iXsbakMtqaJ7cDmQ55AgzBWX7pi8+h/ekimqi/K70Ux5r+cJPS0qfIGe/7eCz
nqtGOIYFNdTxCsNSDEhqYxFkZfi2m3r2hXrR4EfKqoaOfblTHLNFI/jULVHLd2VQvtAo54WhSivl
wNsC+aR3UJhjEJrLnBL3RWVhMPi2qzPrsKnfy0iaXf3kRRCumjETlrFepbevH/3SCcw6bOg1IFA1
jq647Xs9kb1FPYkHy/LKcHPhqXW2H3px9UVNxZQ5JF1R5PWtkpk3WeYfxMFcqooZvrFxzrpt22qq
lXkF08K0KvHdQC7/xc1ydOZvu0azXmui9+2VRItPlVc2e63qZBsP6fQWLLT+tumJNnvyikh9rSSL
k1NsKPtQ6ZNFDKHXaptvr5/ChbHhvJn64jZgnWSyJ6hTHJUaoe1PCE7fpeb99aPPcMp/r2jmOFnX
cn0Bs8IYCP02V6grZNFFFRuUroDSVqBPLJ70pF/wH1G7yZptm4o3Pb/0bMkh6hh6YdWJycaISmpF
g21SXUszXVhezxEUUihVukey4BSh1XdxYIjEUxPFlIy5yzYer4wxF3rRGbXz4vIKeq4Zbs2nZMkC
o92dVC3YU7jyTL108NkAAGA7STwNXxKjLpDVmmvAlwgZxys99FLTmI0AyZgkVW0M4/RMemjGSqKk
Qg9Xr7eMSwefPbTxTQJRPcjxqVdTZUFaenCMXpLe1vG1WcevYjOKFcV0T5gjwsoQKT01qHW58jy9
1HRm3d5odGmQgmA8JYZZ4WOTpzAnrE+WP5bLBu/zdWYCJXr9Ok0r2N8smudiBtHXRblgm/tUtnq8
xPOZgnI4FU4Wy90GP4KQjFCeUFvhGVfO7sKdmdfidLnUqj26opOOoeTBjUb1waq09Pn187l09Nkj
3TIzWLFaErFYwdNFcOv7yYDn9WNf6A9n6syLztZ4omakFQkGsav1fRZpw94wi+TG6+D4v/4RMwjF
3wPa3HsTH7woGjsXy4nQB9tdPdRx8VVwQdAgK9OfSvY8szGzw2KbuWQ2mzdetulyvji1seokPcwb
96QxogAJTFy8X0VQHf769RObnie/a2ezzi5qY9co7hCdZPBDN7kCFLuRycpmbFOuBIOUGeXy+jqN
PTtKqdR//VMvTALU2ShgURmeq6ocnupGCFa5Wthp1H3wfKREpFOvdKFLTW42GAiSGXWq0kSTlAnb
4Ro+X1tT1f36KVw6+mwwEH21CpVMANVdmcnHUcvYmNJInXVXbsyF4yuzCUDpunLkAjc/JcBVpgJK
BQ3am776WUr6olFFRYEUp6+jEyCbVeOrz71bPb3t0LNuTk1C4XVSNZ7UuADaH8jLpkmu5Sql6dr+
prHO0V/+KPSqlFQAufRHZg7CGN6OjCK9e1tH+RENHQyeL1fTspfuwDTcvLhMcp3BS1Bc92YUA3j3
lQzpptCuJYcuHX16/8XRe6NvcZ9N+5MkQvzqAq1YJxDHrrTOC916zvgJxjHtSYSGJ56ymBJI0bgY
BZSDUdjaklHepTHs/LYsXDBEWndlkLzwfJyXpZqeXKFQ0YPTAABfhOjUReGC8THXqVEflCsd41K2
XJn163yMo8IzVZST5hgcZK3p3mlxkX1uWimB9qkthry7cX3dmZ4wpZIdpUBw3ta8Z53eGFuA5wnO
pkGfQ7EAj78sTPwwXz/6hVFxTjKW4NL53ij2pxGCHVAQd4GywSksa6309f3rnzE13t90Idn8udnl
vjAGruDxGZVZrWVlUJaUnkMOaFjpvf4R06F+9xGzMcDHjBLinSSdcgTx27z13PVYUiwxhMlos9cQ
LksZbxKvycS3ZYLO9dIv+pIlaINaVOKI35W/l/X8g4TLgzW8cbw820K+OLysplIr5m19AqlQP7pu
tiqNrrpyQy5drdk4QFF6Y0KvqE9ZI8EvzgV9ZXkUWnRtKDlJBwOHojPYt2GWPbx+f6Yj/+7+zB75
ZZ/JyaCBOMEENdggqOsPktD5Vxaul44+e7T7XlsJBiBCBDle46/6wtQ/NnmOldjbvv2s9+uMlG5d
ZuVJ5eEO1sRIU4j9aMSvWddf6iGzPm5ZSu4VQ2XeyIVmY6G+0P8fZ1fWJDfKbH8REdolXlVVvbd6
s9vteVGMPR4JJNCG0PLrv1OOuDfKTFOKqMeqBxAJmUBy8pyVpQScvhd9/29W7JPF5ENDeC3xLv00
uwsEbGMNXuBQb72zW0LwbyWek9ZBbJnwQrhJRslXtt6GYX1o3DeiXyc2b8RAS5T6LfN00kXUgE63
6CA3t3LgMNf8mbZqP0flCEzs7XkbWXzCxLwxAIc0MPaYAkc8xDW0GTGioQTqQTX0VsctNLDzYIMX
z7Jgf5fMn4wnkDkymL5PMhJC52IYIFS/Bb2yNX38/6Rp6dOZTNgIs1L7d3O8vNb9Fn2irWnDidmY
F9CBxlcfsygNLtDgEt2YYIsD/L4CnXw1Sbx4GvuVgNEAhBoR9Ou1+NW6zdX5ybV9ueHAYIHSEJt0
YBQCapayBAmVEiiDPd+6zQEM7609n0V9FZJsYOujxxuwPDjgaAeV0FR8Z+O8EeUsTmAC3sIRHMrx
MJLMbT0wMvfqao7JtYfXstQDU/L5sVgsZYLetKbQeVsCkjVk+kqgNVVUxcaOaWv6aL6TOfYKDpwz
ztNZlzS4T4a3XMjv57/asnx+y1+eNB2BnjuSCb56WAQw2V9c9T449YZJLNNrgt20O9JQg1k4m2l9
5UPgRcQ50N8oU7ptIbV8fgQ24xz/PxmBTsIe8q3wLchGveg+2iex2joc2do2/BbkitUIajkMoOge
53EGyCr697LPNnbewvMV2FQUycIWJILJCqHQmr+fb9s2qYbThhS0d1qi7QYgZUAV5meJSBk48UbE
t82r6bbzQuppwHoEwPB1BXdDnSe3nSyeoQp9DRVsddHUQiv3z6kFp05RoSSfoJpr2mGv3B/d9hIT
oW7eaDrv+8rjlGazRq0xpL+cw1AfSWXAyX++h8/Xjmti3CoBotORTVg7DcgwUHceje6GX9maPsa5
kyU/VL3PCMhVMxXLQy/JTlJvI9vw+dS6Jp7NW4mHoiV89XGnWuQ/NS4AOJO04g4sZRu2t33+8f+T
z5+qqRj7XJNs4Q1Uco9LM/G20LuWtINrgtlAEBcqPcX0SPHzks/unuRp6avDKPRNGM4vRTxmINo6
qpdu5MdsNjNcuSuAI2ggafXky+FLI/WHO/pfUQVd7vol2EOc93B+RR2n979XAVAx/Wk3lJJMKg7X
/skdANvmqEHZzyMf9oUo5KNSGzvC58c56ID/2cvQq4G2s+ifyhiFh179CwIOu0A5d2IeQN/HXqdJ
bQzI0pWJNQtxTIEafdQ+TZJkTHv7iEEioPWhoKxuaFRmPOg3tlCL7cyquZCBelKzuH2qquAZlLov
VCSZRFl4utTTRh+WdfAfBBp4P+bKW9onGhbNfk3EVzdapl1Ro/SrwKlsdKKt5JrFhRIjAtRQq55W
AWwrEG/ji6qKjgMC35Cthx/bUI47y4mLtk08I+XbtU9BMcmPfsn6uvF30xQGd2SkoNuJIrjt+WVt
WwVGOMjxjofCW5jNb0ATXlejs4chx0fui3m/cJQ1h6pVqYAi+2X7SmJs66KtSLGiEOVpgKTncGBQ
yk7S2odK3caQbNNjRASWLDomPcEGHBbfWFgX0CWdLjuU/KeqjsUcFKh5J59ckLfe8Th0H1qp8+fz
s2HQ1v3f24lrAtViHhJ/XXM4JP02yxdaeTcLTj7xPIM/5QdeTzr3DVDbgkALS3R/4Taw9wQDM+9b
WOVpoP8+niTngUF8zd154W1dki/RAg1Ah0B7p4zuNi+eFiubeLe2rUJkF4riia0g+SyAmXldXb71
sGpxARPv5kVFTnK66idVYHE4+VOP8vxhlO/gk3gMe/71vL0tgem3HMmJpxWoERC+B6bRwWP30+C+
knV609BWGSL21/kubHYygsUkFeQoBDi9Q6fzQAcTlljs8sdljRuRQvXeFHRcgB+yGH/mjvfs1vWF
320EhnFEagfYaiiqi4S9gEZ5OWC64/35D7fNrxEEmkHDECTRSH0NPagARQCG92mtD14uEhQsNWrX
TTr4dr432xwYEaFp3Xrpjw8IbULaVARsSRPwJm8EtKOxPzkZxMbJwHWJp7ylA8fpWn3poVk/dnw3
RuM/5z/etkaNIwEpaR9OChtmA9GJWIn7o8PPUPhxy4luTIdrsZCJfwu7roxczcqnOn+i0HRG3DiU
+U+GMm/p79fK3REWpTP5YMrf5RKMqqhQiDav75YxmhA5JTyq9QTsHQ/G55ioQ8uiZ69MPqKhuuja
5P4WVD5x9bkb44LPBJKu3pFua4aqlLgOGL9TNSD8yYWJLHDu/Ll5K7CfsrFFeUXJsNYWhWILRuvL
Mq6uiZmb/YUPqpfqaQXnnuu3L4EeoPZ3Wfr+P3IHstDeDAL65qkEe8EOmhY0BcHGhTen3xSnJ1PQ
aRSDdh3tn0jf/VwXIIjcet26B1i80ATLQaULh0yQqwCM1z2PkXynq3+Lm/LLRV5osvc2mNbKhYAK
gBPRL0iYFCgBwqY8DGB/aeLNpLTNDw1nD+kcRvlC5BP0BMDjORUlpOaLYiMVZ2ndRMpJN5pQypTz
p0hqnPFdsHAKIa/PW8jWuHGp57UegMRr+VMVQ8CUkSRMRRluAVdsrR83kpO1IwYUw0265E9O0CSQ
rdD1tdfqjWOAZe2YQDfRNJBzbxTDNto9EdWiWhaUlM66EXps337s9uTb2/BIz+A5DADgGlJgwfeV
dFuFAQZd7f+fGMNjpyeNo6ar7ledsCe1RDtBw5RFN14Q7EnC9iGECdcWauQ1aGubdyWiNELtgOhu
Z/cD6erD+Zn/fSr7ZAcMjd3cq1yAD2ON1+xBpnV3y+crP3+Wk/f7h85kB4GDK589q+ZxKaYMzyIQ
aqpSDeU+mdPdKn6O67rz2CNRy86tRgi9vBXqTSowp4FK2We/6kqnEGIdewWyte9r8DFN3/v8ZRbf
mXxLYiiCNo/oeXE/VlzP0RuJwFjhrgdQg+8mXJ8oQN1L9WXxwJwN9jzIkb36FTj1fTD45zWY166g
sp1C5VXNVVoM7RMGAR2ANPHAgP/vrJ8WD4rcoAj3yr0OgPoqe4jSXo3L7ULax6KKH0kPoYbG/crm
3x/dQ7XvvH1/vxd9Zl/j/EIFE8QJsICCsr/OMRARDyBmXiC+9k05fro0f5PSQ63dFSZ/rVXqg3nQ
c39OCnI5+Zj6xVZS0OYpxlknHlhFQP3NnpquJekwOgoELSCVG1GlvTFay9EwNELg4Leop/OdEqVA
832RA4TB5zUtwQKbQ5LcBQvgeatahmLCBsdIxSCL6IqnagFNlvIhjR7GUK2PIap1WQ9GRHQGEFXo
YS2eNJQL0kqzN9COl3BB+n6+A0tgCYygCNSsx2WIITDq1zcFONz3NcTe9+dbtxnIOMl0TTmSFdCK
TFMspzWsqr0OIcJbVcPWs43l3GdCBWNBmoWIAYelZgajJ8umkDzUYAiGNOTGNNu6MOIjKYa1bnhD
syh3biRQQ26s70ohDq0eXi8zlBH+NIqNdTswaOD4YPD0y3vEHDDl5Z6+cCF5f8b4IGCicpcGKkgB
QuAwvXjV8ianZmN/sk204dTtCP2I3CvirBJTA5JAnRyf6RDL4o2MjCXJFBguDRgNDZqZ5BmB7tyu
EOvPSq432o33UTLeySH4USio556fDYtTmGjANoC2ZDdUURbEc/LXyMBBnCZYZ3RjMmw5bhMT2LSO
204lDzLV0StAXP6uuuTeqbx/xdrcSryIAeqcPwZLfxgr+u/5QVlW8W8+5pNdHkIknExq9jPAFr4y
RkAdRkChvtxACWbjcEixmD7ZZEzEoIfXXx5NkZd5Nd0RP/pb8TVt1+W2K+TVQFYQTcTJt2SC1uRl
Yzoux5MxjYPD4SMQ2pgG+hNSHZCSaMp0SfoX1vlb7m9Z277h/uta5U6THM8cU3Lfz4C7R9Gbg1eb
82OwNW+4fgea0kAX7pSFi0Of4oXLes9kSdu0LhQEeM/3Yl1yRgBYuiRpAHFVmfarHVQqrloI2Oeq
uS2b8V7kE9ja2zdVoqoynt7O92lzIyMooF7TqdcOhJDQapOp76+/6OJcuJqNeNBVuUL1gaeympU3
A6SNUd0QvogEcLdEX130/SZCsOPa1+CfUtkkoCI5ktcxH1/PN205oZjAwJB0RTvLWWVL0+xCRf9C
cLvm4KeGMO4zYINfzndjWVuesbuXfhLMPa1VVkh5FQn6AVKNlwhC4+ebtwRlEwnIBq3mHKToma6m
V83rf7yoBiH5clO29Y3n4SJBxYbBbCM5/n/i6RTyQGtVxEOm/ODrCG5Tpy53sRYbqUpL5PIMH68Q
klrR5EMmpDtfBeCpxCa20N1UQzlpKsdf2BLy+zmKw510m2ojXloc5Df/3smgQBMQATecDNmx2CU9
yq1DcGmJN3YZ25gMj4e84jBpFkLTMMb9ze33BWhJ+yhc07iRDxSCQTs9DocOVALnl4NtOIa/u4mG
LFUMqS+3zGk6tzNPE1VtEVvYhmN4fAAJNkQUkO93y02O9Osy1ntaMdy3bnz3MYHwdL9s1GRZFpuJ
GuRJqfrQZU3GGm/fjn/HmJ0lvvD1ykQNjlSIUCm0XsmiSI/aaJiVudgIWhafNAGDNPSCTvFZQpLX
D/8Jhnr8B4S7y6PQxfrTjSWqmHzSfgzdOm/d6CzzbgIIRzqWo149edwgPRTMFA3INQupoXl60cIy
QYNrMjiL3/kyUwNItMchk4lzER4Rr9V/xhW88g06hIpW1uOi9e8YaDmmDnPUt8u+3NjcvbnwawLi
KKjfVWuz8/tZ/us6sb8RFW2WN1zcXccc9XdTk4VQJH0nbR4hISK8jfdw21Iy/NkX3UBLtxBZWHhX
LHCulrl7hGrGLumPsj9hmiRqIxLaujKce+3quEUdwwjn/gs8Ve+cPiOYQFrvJSmTneTexkqyeLaJ
JFzBHUHqCv0gaszQ6mFxmcrF2Yi4lukwIYSzdMagn9iYgWKjS2Xg7MBDshXObZ9u7OU8iovJkzlO
PKSKf/Konp8XKObiWvTl/Fq1dXC8OJzsRkkB+g6wPcuMoeQ19UgHhWnyGK3h7WXtH/s9aT9SScHw
ZiazoQfRP5kGDTFOx72VpRNvIHlsQzC8GezimjrOqjK51nfhCn7NIpq63cDq75eNwfDnxSFqqj23
hWIjuSWUjigUB4usWusNR7CNwPBoMvGlR6K3zdrck9+9dZxAxt8z6C0xuXF0tq1Sw61bf00qFkx9
FsuVx2nTHLmEo4lEycd5Ix0XzCfXQMdw5lxA7nfo1z6by9xPKR+T1FEoj0oBFSIHKL5Bse98T58P
xTEBhouPwoqpmNos7Jt/w3D4Pgu+BX79fCYcE2HYjCXUQDnU/EKPX4Hn/WvRtTcs5xsTbft0w50T
EYqRrwLNa/6FQoQmDC/DSjm/FclPHC2smxWv7hW2SUhU7PSsP6BCt5/zSaRxW92cN73NPMf/Tzop
OQSjpce6bOmdBxZVrxM2h96FnN/59i0XVocavryOxVoSyJhi0y8GsI6DDanJp3dws+9k4YLWzFt3
wdz9CiG6LD2+9RpimxfDw4HPUyAyIm3GgqJY0gqakMWuXnD72DDc51vdf0QB12HuctaJLhMQ6d07
ZPZ3FQ2bPcjL2YcOcNcoOJ3u+ORA3uC8LY9r6r8O6ZjAw57rxAmAksg8Mbv0m1OCpBbVuapz5GNd
epP73jS9R+rDEvpxQzZOorYVYoSB0YNabTt7bZaH9Jar+ioU7k0/D+/nB2WZKBN8CFo77Zek7TIX
1ZftrdJskQrFDT1rk43Tgq2L4xSerHEOjee8T9Yu47xw6aFLZpJA4xChcuOi8XmkdEzEodM0bjtU
fpd5KA+swfvvDk6O4hJobsaCbexZtlEcOz8ZRUc8MUIRp8scRsi3cW6CDADHrZyfrXUjDniRK8Mj
zWRWNJF4c7xyuoUkyGWUaE5y7PXk26MYgB6fIpT5S96kTjEcIsKbjem1LFATRjglKGtVo9tlmkMv
ffZePdld19BAuGyBGlv5qsmyemrpsnrhdB87uFn49bBFXGqzu7GLO1E4lp2cuyzi4ZB6BfQYSbNx
a7EZxvTcXAmd67zD/bf09nkMErHkSCOz5J5zfZFxTOyfV9eBAz7GLis7VDtcz0UiKaSDErWVGraM
wYT/RYA5VY4fQ7zIb7I2Evd1Ui9pT3S+EVRtHRgbuIgp4RM4YfDk4WSyad5QpPTWkmnjtGyZ3//w
3flarOVS91kQQvYnqu7rRv5z3va2Lz/+f+JUMQEveTg0HTLOZfIwDADQuHlSPvp+fuHBLDb9dnUb
pNMQOaFt8sg0fSDjcFk4MznuqjkCXfJIu4wgw3AXB5CfJjFf3s7bxmZ2w2n7aZwBzS6Q+vFnlgql
yh1v4g2/sjVu+Cy0e8ASUCHzQ2VT7QSkR3aMbMZK27QaXluGs+oB9OkzPPMs32s5YDa7fvV/qmmV
X86bh2KJfHKSMEF+kra+O7THvaSGqhiDio2jkr9IB5Z+f7ofu3kf5c1L7Vy4yZuovqGoZn9ABWNW
5f2VGxV/NaX+cX4olskw0XxFA7npATz32VpBw4k20GGcNo54lpkwAXxFAVK3JuzbrOsYai+gI7cL
wXuaiXndij62rzd8uIOGaNzPbQsgDLkb6vm679eNm4nlgPpbhf4kPPilkC11YPN5RYrVdaf2MIm4
vgbtT7KHvvu4g+A86gC7sd+wl+UYZKL6grApy6qGXxStj4woVpBapjAtGr7v1GXFKo6J7qv7is0T
QdSjc30FFoYiTTh7mxxIPtXaTV1X3iZk+ji/uGwrwPB0JEQDVuYCqfA+/gc1GByaOGTdh5GzYTLb
/BvOPjVFvjgoG4G8GuRNy7j5VXIk9M9/vaVxE+SHujrSedXYZAPkrXZSe91VM7Ryf751i21MMrzV
EfU4DXgm8KHMhk30ppX8B9R8L8rogozqz90NYvSMVrOuM6HZ8IBrTQRp+EBt5ERtH28cpos2nycU
2DY41IX7Iagf2rB5IXILjW/xBJPJbi2bkAdQjM/qobkao/ovzpynOknc3cirCw10nPUT/+4m1eVj
1TaZN7C9pOpBzN1G/s22cPw/m/YbJyYTQ+Br1FABQ0ieoQA4XZ1fN7bGja156KecCt+RWePK/hC3
K6pyNOpULmvd8NgCWmRtWCH7OSfyXxwCbmR3GdebY8LRRMh1Pc9Lm8V0da+c3AdOMWkvy3k6JgiN
kSmiaj6+vowkpXVxTDy3D8zvv543zNFvPtnyTaa6pasmn6OKLGuiHgmeMqOevFpQ0Aspvte5jTYK
Vy2OZQLRAMlNhiTCruNo+bNXzbUEwD7xg414aWve8Nuh7MHuRZEp5P6S6vmvKnzvi63UvMVrTQxa
yfQakRDRfhzid63ne/AIfG0n96a9dFM+qmGdOm3FsIhcqY9pKXXttPUXGqi7SExVynx9KyC8HEIR
+LIZN7w4b6dCtgwasN0IELAX3/TewFPK+E8wdzz4I79smzF56RLlVV4hI5m1GnwaKWea4wF8zLcS
H7aVa7g0nWPsDn1cZ0mTSOz24w+S8CeATX/Rzs8UtGrP28u2toy9GAl1OlEa1Jmsh2sS5LfTWD7Q
0t+Ie5ZhmGi0vlzl4jnHZ3WnPaiieZbQyEaFy3eftne08PbnR2FZxCYmrVcFVQVUdXArHDiEicsR
UKC+vA2c6i2HiuplcdaEofHGGedugi4sNor1gU1tjwJLrn6dH4Qta2xC0BpkowVSw00GEavH0NPd
fsBEzDW/7Tvxpv31ep6jm67xr6jSG6HLNkHHdXGyoboLcXGXKNqslskNhNDegbW+gYTZa+suh5aW
G2OzLDMThzaifrEgFSuzKV6+DSGHRvvwpoB4PW86W/OG148yCjVKztqMgvt7Wv3vUSBeIP+4cauw
NW/s3kxpHrg9AvBS5x8gLvwa45jfev5GLLE1b/j6UHlxHC51myX1+D6t3t+FL3Y+5GPPG8dy9vAN
F/d14qumb9psbMtXTtZ7PXRb0FxL2ybMzG+rqRKtaDOZF/SHN/vk6xTy4df5L7cY5j9IM70KNsQJ
cmDy+GaZNG4+X4V8jlB8V/FBPJ/vxjaIo2+c+EASjkVAHHl8GG2cVFId7ubpQp4haEX+2TptWdGz
CObnhHRpO9coW/CvZIjyQs99WBQ5XDaKoxFPRqEhi9E4UJnIJkCjU97OJF2OoPXzrVsirAkyq7mE
nE1cyWwZo6/5El+FoKFshNznFG9Yl/VheHHTaOjcsLnGi4L33kxQisU2Nwvgvtdw66hsiXee4cox
d6exKUJQ/rrdRyndRyjHZTRnuzmaX8uu3YgYtiVluLR28tBd1CKyOa6qtMI5Nx23J8PWuuHRK6+n
YMqd+sh09ldBxA8p8o0N29K0CR9bAq+j+Yg5mCJQC/oBq66TABDy8zNsaz35c40yKD7neoiLrGqg
Sy5AAXMFaa6t7dkytyZ8LIqJhpRRI7J+7N3rCvIE152Y+XUVB2TvrCEg3JEvNtzNQi7qmMgx0siq
1HjiyZiMq2fAA/IHVi/y4BdBsh9HAMjwMBbvQjn1VwAtir0XifGhbJYt0Q5LdDSRZWMZi9ZppcxW
Vd/pkhVgpo/vavAKXTZZx0k8CSjLEkcqF7hV5mutr1tnca6DhI0XLgXD2Ze8lR7o3XkWOD1krnPx
owi33h9sljGcfF1rD2wAZZUtZI2hJjCm0EL+GxxUL5dZxvDuKPB7VQtkOmLw0aSD39Q7kW8yT1lC
7e/j4YndQUdH/LlEGr/tQFSGfNDfPWlvQXMlUunpyx74TDDZAPiG55WFhFZ8pYI98u9shdjdKDaS
iBZPN+FkLK7GJahdAVwleytytW+B2d1YOhYDOcZ+XY1rBMlyJTIQyB6U5M8LXZ8piCVTZ9nCbNv6
OP5/MgnQZpGLiD2R0YVelZTuQ55cQ3v3kbnrZdd6k6EuivnxgheIrI7EMysbb7oeymhdvjTgcMm/
XbRUHcOJIbrujg6wdxkblRumpUjc5mWKo3orqXgM3Z+kWBzDj6lXMKE7IjKFRP7o5R+6rW/1QvZj
yzOu+H0LueKNibctKsOvlbNGAQ+weddO6B/58FK60ujqMksZTg3W3ogoKJ+D6FCX144X1Htdh8HG
2cb26caW3fVeBKXdFik6Wk17l3K+18uwReb6acCLqYklgyCOr0KOBNRAneeyqJ8iaNqkXe3vz9vm
06cztG/s2xKBYYliBzurB7BP3uyoq78My3DVtUfJTnk9V8WDAz6G893ZhmM4OKyD27zAdb4X4bsY
C9QUBTwFx+LG6czWvuHcULXuSdRIPJTGTXWAikF/J1rp73pIQv48P4RP5xsWO3Z9Ej9qCdbMoImq
TKgk2fdK3OmFsY3F9KnPofFjpyeNgyYPoLVZi6xVwN4QgtNxU8v5sVAySTXOH7u6IJikOiCXeB56
NLycMR/n/IYLENtF4fepDJa7gqx6Ay9gG4/h16gl6IWjojoreX3Xe/Ib0F2PjqO/uz7ykeX0VZRb
kl62rgwvn4BLmKWcREaW5qNYxS1kUVIeiIfInd+CQe7wzHZ92RIwXL6cA90nuSCPJaEzhIpG2YMT
AmXyG05pGYoJIqsF0gZQUxMZdBcPgExeT53znOv+UNbk3g/DA86fG1gvy2o2GeyWtqehk2OCqiL/
oAV9oFJtPdhZnNHEkUFQ3UPGJqmzVfQ/Oa9ui7x/5RjCRbNgstVpjdfZUHZoXjJO0rUYaArAyHJR
AUkMdZ0/fTGCVfAqRevMib1j0dUUOCkM33cbvm4zj+nrDnf4FME8fdf97BIUIybH22q1xQFma9/w
7FmObPErJICDWFzRJUpX8Fylsg/+Pm//Tw9SsI/h23TxuqZZ0X7k6bdWBg9eO793yrs96vRdFp0S
w6k7d51ZyViVyZHiYc2pq30yXVZKiREYfozcYoO6bYbjJnQLd2RsR4hw9FsoQYv9TTBZAvrBXvQJ
/32XR/C5ciINBgt2USYipiaWbHR5WTVFUWU8aUCCL908xWPY1r5g+3pjp+504hFXIQZBYHlfQkgh
jTguLXO0yYdhCT0mliwsy26KZswtBcIyjWTzMRThxg3X9vXH/0/2Ua2bqa27pcrayi1RJVSJHZnW
GSczj21sArYuTPelnuvHHDkJotz5WWE/OLR1pF/H2d1Cfdu6MDy4hTzAIoIJM+wP88Fbm+RQeNNw
O4B5b3/eiW2TYDixt4LMZnAlLtRVF+hd7bUxSBJqAXKV8x0c18t/bhFYpYYH17QpOxxXeaancN3H
QbQc5lCGL/MEkrfQ64edrHHmuKwzw6H9OC5WHY84m7X5Y+RAZrAQu07W9+Fcv6KkYSPyWYxm4s3a
UI5DMmuWdW77BZmIf3vlbozA1vTxSHCycI8V9si791VWjkyDhKH0wG45bFWrWhaUiS6bJGtIpLFm
VUt/aa8/sIDe1c54Ybg2IWYQc6bQxsE1zguaex+szykkZrYeZi0ryaSIc5Bf9FoIQmYhQ8IPSsW3
yIzdj1V+vULgZ4z7y1zCRJpBdrPR3YzbO8pGfgmejyAS5uyy85YJKuvcqou7OKyA7kZGb50+ON0s
ErHNruHLSxnUi9cGFVCiwyHwgrvcL77rauvh2rY0DU+Ox9hTXUsrgPsQIyYI4OEa7VxqdcN1wxC4
dFoo7AYhak8Ilc6BinKLOtdiGhM7loshLj3tVRleat6TXr7FVf4x1PHz+bhjMY0JHluakicclByZ
F7FhV+Ud26sQHFWXtW5sxQAty2jh2AYm0Pu/LWvgfIMq2UXa3zE1OeJoKGWJ9IgATqDVj5FIxpdi
atRy4ccfZ+QkoLm4qc7DCMS761Cg3tVjN05bjw62WT1Ox0nbEvUjKKuBYbrR+UClx20kwy+Ocg7n
7W5r3th+JxeJZgFyzayTlUj5AN6bqPw7qspL8lKwvOGvPbhOFYIwz5C0qJf7FmVWyT3i/7QlJmZb
lobHJj6ZgZGZcb4NomIv+iXcgSp0K9jbzGN47NysLYWeJ0JZkEd7CZTsjab5P87Q/3uR/U0Mmeho
DZGqucpUsl4N+Rql/uw8D8ggXNa+sdeOkL5q2erAa+fePQSu7x8qrwn2WkKR9nwXlhkw8WNR0Ydh
GJW4I9XgIUoLysJfSD9ztXGHtLVv5LuIpH4EoFeV9Ysb4LSD9+GVXqSjE1MTQCaHMOiDHtejqCpe
3LV965oRL8PzTduxN0Hrl/M2+hwdg34MN9YTntFZP+DMo5LdWvcH3cc/dF9fgSm7TF3S34ty/hEX
tE8h1XFzvlfL6g0M59ZNskZQpBPZkDvuPihbf9+DXAPAtSncmBzLBdlEkk16bT12PMs5ZYiD+3AP
YMOBeMVzB5Kw86OwdWF4eDzqGlyqPuYftVavILOGyJHDiuupLMPXBamdq/P92Kxl+HoTLKwPOHIt
bo27pjv3426IRgo0ghcX88ZWYenEhJSF0QIJiqBF8tPr30un/7fAM/sU0m/nx2DxFRNKFuN8xDqG
qw5Y88d9N4xsB9m9Sz/e2KR5nYzY2TDZs0PWm9wZnTs1tnjLyJst2XLLZJsoMl95IV9qBQSky24S
Gn1PKvLEZPTchO7Wlmoz0nFuTrbUwovLApapsoIHJaZXrPH3hCTl2/k5OIbWT26DJlqsdPK602Ev
sq4Y35GQAdeb5/H7YahR8CBXjaeAbrquw2lLr9u2pgw3D5eJj9wH7h486cUzuI7ZCyDa1d6jm0oT
tmkxt3FwM9c1OL6QxwPv31A+hvG4B60dBGn1hpvbRmG4uV4rUkaAX2U4wk57HgbiNnRpuY/azfoH
28QbHu73YKisganOchU3u1iOYrdwaEidn3fLAEw0GQUBCQAbiB+QcWI7ES5/60FKsPGNH+c7sHy+
CSiTYqlpkq+YhETzHYnAIogSlIvepQFVMpzbQb1PJSLFs7KI1Y5NoKYN8vy9zBmgla6/cR45tvaJ
c5h4sh5o7UDyCQlhmh+6uN27fv8gq7VKR0EPcbdFi2mzleHjy+Imkxc7PPN5B99jQbtbnHLe2Cp+
M0Z9NoxjtychhEPgMO5DAJwboIugc3mYvH7H3FcZvZZgRyDtD65ncD7Q+9mfbpzxy8qDnSq/tU11
I+Zpxzt1vQSXoCEwc4b/x72z9omDS+ug6viOsrh+Gko6bIzV4vom5myBfl47OHgLTIrkqgKhQOLN
92GlblBDv79sYRuuP05N5HCfo3Aob/pw10WdE+7WoPe3iL9sq85wfLbOq0Mi4MJKjkQTeCohA8T4
dRgl7ixT7Wl1RTy9Lod69VWRXzYsE41WrlGziAp7WeFGt7x0H1wqNt6ALXuMyWQ2gX0lIm5fZ2Pu
VCBeZGrf+ZDi8Wq3O1AVFbupL4tdO/r0+qI5MuFpnj/0c8UwR9NCGXijnfl+XpN84w3V4q7/gaPF
AY8Vb5HLhpALNN8KeQh0w54v+3YjGIgOjBUdbonZMohbQSkY/9pNdijbpx//PwkFOlnBWbIgHztU
i3+TFPGazpD2OVz26YZvl0uLEooGZxXeTLeBO9+Mztbd1vbhxp5e9Jq3fgucSx60+ziSV8y/CJMc
09+owxObhCSOud/BJr1f/TMAai7czUOoJR6ZADPXq5G6FA0sEhXgBu3vmohdRzN/5JcREMXUhJc5
INWEQFJVgeGBlbtClnoHzht1S4FO+HLRvJoIM0eJ0AeGsMrAx128rz3eYFNQN6l1f1n7xm4eubmv
A5azTBBSyJ1e+sFJnTB3yo3TjiWkmvKn/+PsyposRdXgLzJCURRfPUutVFdX9TLdL8b0VDfuirig
v/7muU81THGM8NUHkCXhA/LLZH49h4qWxRPL0seWZs+Oqh87Ut3ALfm8zlsrt2WSmjQzSKNjZ4Xr
xRMOYfW5TMc6yeCZvNFLlpDN5Jc1o1u6OG5cAsIWNxdBfh9H5Z+80fue6Ex6WdbpkYooyp8ycAiJ
377NQjQJ3rs29mbvsgx8EIe4BobzDBTOKsLywJb8EFA9J2mHuEpNT2uc/ryw3Een+g4j0OOyRo+d
Rw7B6P2pSfX1+jSzgNE1du4Ifmdx1csSQsOU/e2VMJk+spz6n4p1ZD/SsB2LfTuEKW02w8lKoMzi
aSX9CNOEIX4MuyHak5kbMZOCNhX17MQZzZ8EYVl9GKFO+XOtlk03948nGjMpaEIj92OlcfGk1fDa
NuJ+KSnk5fyN3/94GJjpmNqEXasHQnII/EWQf3ce4A70XBf+YQi2LnJtLbhU/W5JJ50AnZDhonhe
yrOecGmli+Aflm4pEdjKv3x/Vz7FU2ATj2BUO/BBgSSX99JqPDGoKdo4PX1MeccYX5aYdzUUazhD
29/BVXTsBSdCXe9JiXF9i9JwOnWjk90gGQT676lk3SH0Z3IYiERq2VLtMrbFHxibORmnvB67HEes
NfzukPSlJ9UueLDYWAgaf2FDGOJoW2mnTdrJH88MgfrpOszjD5cZZsqYVVJC4kBicBqFq/WWyDfR
5L+q/ML5pd/nNXzsO/fnUlXfrtdnmwxGvJ7N07KkDkKToKepf9SdPxXfUlychSc5qTncqObjzYWZ
HLSZ4BLOGRd0Wtr+tZbglXSO2CVhFjGTdVYLn2aQ/s0h5hF/7dSyJJQSlezqIJN2Fi1xMBc1Duux
dIvzDE7oIW7Cf2YZbjF7LEuKyTxjXt+BLYEcx8uS4o39Z7ePk5LFLylyNHa2wsA8YhQ9MurkT61m
0Bhr+nPIxKfBdT/v6yUD8eMcgFrVIghqc3oPDcvf8LG4pVG5EQLZusiAMyVxvxa6yp/SqBMHSdUb
Ei0/sTb7JcJo46Bnm6IGriMI4WsxxvkThdXlLQ2RdOf49du+/jF2byiN4e0MBkVP4zpHNxf30iMZ
U+8kJlWer1dh6yMDyS715gjKv/kTcm/OuptOfuH/aEKo26berpMpMzlo0QrPtW5ZxRMdg7PfBjfO
urFlWH7eZJ/5KSTbMzw+Pa0XF3XIgCV5RW9mRFlQfNhZhxGoI6OyHqoc4g5QTVuPahiiQzhqkeSO
kIe0pFsWyx/fGDCTicbULJ2oSh2+BNDa0+VFgcSn8kzDuH6JGB3gdAj+9boG+67ZWWSgG6wrqrCE
OLyi4SuEFZ/bWL5cn1UWVJgiZ2XZkCYMtMOnqciOUjbjsc3bjes026gbsGb9GIdEYIpiL/irVlkH
QmD7DD+lb03HNlYmWwMMWPsdpG2l3zscqsNpkvbES2rlbamO2ko3cJ1Fbqn7pXF4JAPvXDWDOiG4
UhvBpmVzjgxI0370Uzrp7MlvyLmW05QoNn1Z5Xy6PrgfnyyZyTwrVz8sZdZnTzTr73sfNm1le1MH
zquOvW8j2brDtXSSKXAW1NIXE5mzJzK78DNS7nhklOmNTrKVbsC6reVaux4aMbRddRjdvjuK7VdX
W+mXqfsulA3WvsJRGwPM1iX/XoLCeoT+f7rBz7MMsElCK3rpucVUODDGy+kRE+m5K7vlOC7uBnwt
CDPZZyJi0QCHnZSXont2mvEBOSAn0DeKZHK3XmNss8hAcbYiCTHOMoePXvkdzm2PbO5u2w73igN7
cbp+13sGM7XN9LiSUE9t9uSE5Lbzq++BWh5EU+ukyVJ1zFj+7ToqbENuYJp1omguXI6neZ7X0+j7
6raJPXcjlLH1loHp2K8ZDWaULuSvgb4t+S/icW9gxyH9s+v/TXaa44151nsIhxHGPwbg0eR0K8nA
drIzqWndFNVe6DkZkt/S6IRzcHzyXFBLa1zd3ZdOP4CU4srnvoqngx81xSmMgMdxkv3NvsYZaB98
4WfZIrKnpcsUCi6ms69x+XK9dAtcTPbaEsIZZ8E1IQg27H5qhvGYacK9on0QbDher8MyvUz5M8fD
6MuAZU/MzfFUNtX9Ie0gOHi9dMuKYvqcho2oZuEEyJyvMhxOX7pgPATrliqC7d8NqMfjHOnZ8wRc
m5s6EQP57mdyI/62hE0mf80FHSh2SpStaXE70/kHXqNxWQASTRHN3wbqPERsaDa6yTbQBsbHOczK
gI3iCTSgKhmxSh1xOSmPTjH1DzNOGzunq4F2mGc7ugx68RQt3nigUPI4BMz9en2sLaNhMtrKMqwE
GRvxBFnzMHE6tR7GgWwFlZaZZGqiwa4dDqMaXTQMzRd3Gb8TLOdTQDeicVvxBpBFG9cyqCqHqxSG
7YHX1Q+xyOLHfGJy46bGVsVl8N/t3QwSenPtTuKpiWGe6+dPUz48IhFlY2+1TFiT0NYiMCOdyxAa
1+ufxmmf/cJ7qyg91+v8KfP6z/4671szTE4bHulkCOsSoFp61V1aMHrrZT3dKN3WTwaqYYpSMreK
Ha7rPIQjXw0+Njwuj+CbtbfXp6qtCiMKhwZCPJcecfgAE7JkKgWs+doHnelv18u3jYWBZxhXxuFQ
VeLJp/pYuMFduk7QI/Xz10g2t6VsbsScbQRtNtgZmCajtxRpRWKehXDoKqZb5sUby5KlaJOzVvqi
K1o8oF9Mkv9amzQ6D9D13JXhyEzGWp2zaS6zJeZR4zWHDu/zx6muRHJ9BCwjbGqegYgTSDzOOvwi
88/K6HvKqnPhrvveUJlJV6vh5dq73exwPLFEX3Ocnp/hXe1sEcstG4J/ada7tWLJ54itnpPyNhbr
Af46SBhgY3t0F7nAGHsrrdg2wJfv76phcJaqnQ7x+BLW/Z1ftDnOi86WQJitdAPI4xqJvBqBsrqH
adYBpy19buNqM2fG1kkGime9CLzdrCnPUEeZ569pntWJR9r7VG/dhl7W//++szHfQHII8WVIwTqM
Q8HhgFEPE9g33/hLc87S7BnMki3zFVtjDBhDHKnJ9bikPBrluRHFsZXrXyxnvJnCrXtLCyhMolrb
yCEuXD/maRc9eoU6kzm9AV/36y7MmTS1oXEypw6LGM5GpdcnBTg16iDjLM+ScfKDt+u1WGaVSVeL
47noM+LFHAqvw6GN+t+snbf2Hlvhl9F5Bwgf993eGE2MpyQLw6OX+TpNuqZrv13/edsIGLj2+kBl
LYg0vCzx4pT2Ir1da0nPrqeqjXXVMmPJpWnvmkBwRMj7IYx5V8VPschPlWyaRAbp82XvyZX/+XpT
bF1loHuh+bpM1ZhyJT3YrqVNIJYTXOVbsdEQW18Z8C7iDmoXqY75OoQSsvqle9Z4HUq0mMJ98TAx
0B2RdKwC6BxwMeqX3nH/WgK6sS1b8EwMPM/rVC4Fkkg43v1u0yj41YIztboKSnQ78WbSzODKUqdi
6mOew2rW96RKoO2VzFgvNjZRyxCbZLN1haqn37UYgayvD31XCd5Rb+vt2jK+JrEMBI+mnIoCy7d7
UZuDcEZbJFVegxLqR1LNG0GMrRoD0mnoweq183Hn5Bel/zBJl4W48OvS7D4oI49u3PvZqrl8fwc7
7VQQ0h8ZFr+ye76gPHFq71lW68suuJmumdipnSiIMNgC0Uzi5fCwUFO/xbax/b0B5qz23H6tVMxr
yB1EUGqQo+Zy3TLctsTDngHlKfRJH4C5gZCe3Xb5lOg2v+0cfRTVdMgVQ24V2ThlWZY/k4EWFkT5
ykNViiz3Fy7ulLl86NShdtKb0XHerg+HrUUGvKWril4tPkMiNp4A+4jdyyX+FDZkSZQ3nvPMvVnd
rUDKUplJS8tyqdoJkvSceV0Ifmx0F/sLyif3MB85r7G6Dcetuiz9Z/LTAj+tdYuLWsClPhQ6+ous
4vUyM9ZifsrqXS4jETPF0Fife2PWS/TfJSpJ4HsakgTmYtGXXeNjstTqAOYW4YzxmdzqLe3Dw+WO
JWFe9VjK+RdtixvZNRu7iO0a0uSqpUgkcau+Zpzo/JOEVuMEN16ny47IW/vq9cNxLer/sxRzTHc8
e2/Ua9liTBKb0iuYRapEH07tryIlYUIzbPdLf0aazvP1frRsASaRLYzjQXWMRZz1KoREz3qDvDl1
vF64rQHGshDDR9J3QXTlpQxf1pG8gjaHBKxQyWNPg9d9lRh7fDARrcHJYDwCz+s8gE6b+Euuz7rP
yY1qXLJxYWjrKWNFgKglISoYL5NgxKWClHJ6W51A/rjejI+Lh5bVv/cXmKzCZlp0EQ/BzUia5puO
u413z48Xf0jF/LtoBjkmkjl9xJui7pLZl8+LII+y7HbNU8hk/Lv8EKlQAwT8Ij5n9B4C9A8OVq+m
jV7iWm1EW7beMTb5MMpAfS8I4yOUgX767eg95+myRYH7eP1FMrPRABLEqy7RgDxWn0s3vunq9A/p
2pcL89htQeib9c6GXBr4LoxYi4l0aYqqwhxxUJrVD6KovV2hUGTS0GY/yEgGV2MuaVB1eKiCQVsC
qgF9VZJW+6SlkJby7yZUOW4qlnSMeAkti89r6nmHysEGuQ8HBpzZWsl49afLgsRqKOzpZBRddrpe
+GVG/ve0DwL4v399LeVYp6wIeYyQ9Egz76Yg7VvdDGdoUZ7UtCXTaUGcyT8r2qzvw6gLOXPhR1+F
yA90kd0c44C2qyEmB43m2VRCaBcVFO5rNDQTGFzi17Jkhznyb1qKdO3rFVmAZ/LRyhGu9sEYUl5C
zZHH5VC8uLJpNx5Zbf1kwJq6IyFD2UZc1UUxJAFV9Y88dts3JJMN7c4mGOgemas0pNwoDypHHC8c
nDNUcrd0FiwJ4JHpp1mmQ6bZLCM+ieghyIs/2cgOMM/93HrhS6R9vpb+13Cc3qTu3q4PymVP+GAa
my6b49QSAdo35Z2EyVo6tkGS5Wo8rlGwHjrXCx68csaDuAiqU1PN2caksyyTpmZaRbIenrcR0KOL
6HXs/eVYLqsaEs1G985Ny7dOefqE/C5w4a+31DZBjNUAKbcrocylvPHX8SUbiPMrplmZiIb5G1XY
WmWsCbnwXEy+IOR4IhhO4E/dxkP9aQmisy+RTBqkw11VRftW6P9Q2gbhLdM6UD41EPfU9IDT5Ccx
7ks+iUxeW4Xseekh05q7ahlPlCz+naJzd7w+GB+Hc1Fk7PNluQ5IUlooD7+KBVIxs5OBMMfqzzTe
JZGNGowFYXL8UJZ1QDlyH4aEskid10V6h5Lhwf96KywrmsleE33T9ZOHKTXrejgTj3jnGE4LG7PJ
MmFNAls+5QFxihjrpeN8QfY8Fwu5aVN3588b5/gxXitRZliOVVi6SZdVMnEqN9w5O8m/t8deDlk3
tSvlQjnuMSOBfxfPc30c/HTaqMLW+wagqdTtkoeagoOCSz9HSX3oxOJuzFBb6QaW2xRZP5Ctxgyt
mkLBSBO87DAN6JYrlSV+MBlsFYE1gHYryiXYnBfzLrdxmmTwR345oINhuXE1+v/0yA9WeJPDtjRT
3yLpBhX57sHLqvJ2Vc1XITKBpa/44ojqJu8WKAOPYRKE6oaCUwom3dmLpoepz15qyIk2mzK7lklt
Kq+JleIprKGEZzpzbhynre8qNtFE1kp/vo5KWxUG8CNS5gNJCeHL0P0mQfApndpPWu5yuMWycqn2
XdhdqCHsPLYS7gb5/GOOKvVd19P06/rPW6adSXsDoR4at9BD5lp0zqEGtzeZZrmV8WebdAbmYRbl
erR2Ah4O6wDGfvQytNlv1tdNkrr9P9GyxayzNcOAv9+vrHZnGXA/h38AJFLvw2Z93tdFBu4dgttH
h2aUD06dnSEdW93GfTmdr5dumz0G7kFASz0IjSNMwCBUEy7iy/nP2DQ/rxdv6RiT4jZSiukTtpSn
rvO7L4ofJaGv14u2/LnJcEszKDD0Ff6csPYrWWCs5kFndfL23cNFpnXnsKZZ02U54boJvEOWZflD
Ezf+6frf2zrGQG2VZnNUBB3hcHIak7IPhqQk1e/rhf//9viDRdCkrhHdIM8xTz0OzvZ0ZC3e6/Ly
qJBaFQzIHZIEYnXheZ3a78sUnRddwb2v2oo8L034qPJLk9+tGNNEVnCt2wAPz9XnHpa58AB6a5sg
icEI3BcsUAPZ3YijOXTTQPkL4jmBL/N8CGmeJ3Pnb10J2EbIwDRlQwdtlCngkRqaG7+HMqGPlWNj
N7fNXgPVq0RenYrnANwU783Pq0cnWv/By8vL9RlgK96AdZ+3LMZDiMchnDn/cAlGgUQ5+9kEbMto
ztI/JqmtJyzsEVERnrvuMWxK91ABIxvdY5lDJqetHebcTUXj835t7ppwTIrewz0xUqIct9r1LoUn
on/PU2T0tB5Ytx53QVHBXfRD5jpf13jrucDWPwbCyTQXqZAzOMM4GZ2GsZlvxDjsS26MTE5bI+M8
XgJ0CoM5dlLr5u+i6DY6xvbnl+/vANyCu4FkU+nh5oL+BtfvpW63srNtRRu4bcgcdUhkILiYR3a2
lzu/u3Er6cky503dNdb3E1TcFsL9uZHHPFfqCB07/ybP5L5n3ygwUIs8XFHIUvg89pvnQoY/p2L4
fh2xtp4xENv50AGahpnwVukKT74SeszaHc/XS7fgyeSrLcgm7GNWEU6ZqL92tYhOi0PHxwBSzGc8
L/+5Xo2lESZzbZVVtBTtSMAV7dldo3wv6djmIctWugFYLWdV1auHRW2oYMGxXPRih2Kjh2yFX3ru
3aQP/MWXhZTYkHGtdorHqTvrsNnYkG2FX6bsu8IXt28n4aJwJVp49gTj3aSXb/v6/FLnu7KzLq/h
wjYArXEenNLYVQkV8c5bTN8ALM7hkIAYL6fxyacJW+ifZmq3xOYvfftBpOAbW+w0xHW4FsTlSyTZ
3eC3PymLx1OzyPzg5ltvaZZ1wSSqCSVykXmdy2kDslrun4MxODVZuXGxYCveAG4G3aGONJXLx56V
B+3oPnFy96kvguOuATa5aXNPpNQ0XXHNltVhMreLfhhGnX7ZV/zldu/d/KmHAC71s4vuGbugOCmp
YK8Gql38Z1/5BmpBKJ4g8SdcXI1AgevYRQVdbvMu1PvyNCJTPw1eFJk/xunCYekKNsPgyry6EW2T
1jfXW2AZYWKgV8LjMCt1vPKiaaoTGUJy8LHU3WbNOu4cYwPETZeCiAGtWzw0OjmuB/0QANg8DlzA
+gHOTDW0ZorjJdLeynNkNGFtLrxD2y7NUUOv5pa5rj6sIfWS3mHyOKddlQx9GT6MI+lxaVJGyHOj
Pu5PrvfmpUkf/YwBercWgchJtHJwbGEYMszZdF/UdbPBcrEVb2zR3TrJnBX5ykuPFd7tXKogOISQ
BtjivdoqMPAuSJ+pqcJyUiFVWJLgp4QW9Ubf2A5uJnFNeBrJkSXA4iLjEKZPmudBdLqQI9wqO2Ru
oJJOlfdzlL6KEtmIBUQOnJ0nHpPUNjte1CG7fuVDFk7TsYuFdiEp1ZHpdH3oLUAyeW0gwcalWjDL
Ha98hILRbRUga4jsPVSZkmnxsg5ZHrcrr8r1Tx2SU66DP4rR5+u/bxl505+zCUI2C69Z+USrf0Y/
+1vqaN+sNTlsA7IueraqlddK+vfw4JugUuRvGUvZ+t3YxCt3rZBdnaHfRSzPmrT9uSD5+kpAej5c
7xtbFQaqx3Rqug7O7DyY1HoOOtWdx4o44Pssv6/XYOt9A9jlIEkrJWpI5VCdSgeEjBLJjBvIs/2/
gWq3LrtYBvUKQwlnOBdxHyRB30yHGpnWG11kiXZMrto81S1RVam5Q0Z91Gt1ziJCD2M7gj2xdQiy
9JJJUlv8LK/brNa81Ko8KD/3bgc8Dm/EOrbSjb3cdfo6dXUFAiRpucRaddSB2idqHpnEtIogZ0Gt
bObEycTnYY7bG7yqbF242H79MvDvwhynccF6qcKFy147v1a/Sb+HSm1FsrbSL9/fld5SFtTEYQv3
ReQfMMj9IZZyKzvBVrqBX6eogrbx5MSRIOqdnboKoe3gbc1LW+kGdMFREO7aas2LYEIAi2erB43X
mtN12FqAZcqhCXijkyYbMGUq2bNTD9vJzz6o+D9UyOg+tdTIVEJLmT/DRiEfeRVEKmkvORahrDeo
Fh/3D3h9/x5bMWSq1ZDF4m1BOohu64xjqdiSdrCVboTffjBXYZrLgbO5FWeYpetbr9ZbHIuPez80
CWZz5y0gvISKy9C/K5v1EaIjR2cpN7rm4yUtjC/f30175cdkWNtAcVWmb3PefaFNcOcH6iluthIG
bVUYuA1qHU0pzlh8LPCqkgWf535BzoZzHmb3z/UpaqviMjTvWuFMK7J/yKC4200PbbQ85aQ4dEN4
V8rNhOyPuRKhSTBbmr6gSEhEM6ZqOStZNicSZuRu8ljwyEpJE7fIvR+FW2+JedhaZcC6mjwcezO0
yl+Zl5RdAdxlYDTIamAnCHvVGzvnZe3/bzwf/kcILR46vQ5+z0lbsFskEtIETpbyZvHDPrlsbo3Y
IpzYZrOxSS9hK/IWrpIcRu2/5xQhOIpuw2EjCLP0mMk985vSU20USL7o4DVNiUhapZAEG5c/26g5
XZ9sFryb/DOIw8eT1wAyZd11ST455fmyeG2Ubukhk3TWQrAqdZwJg4F7FGcQD5VYWRLrfCv90vb7
l757hxXPX6qI1fj9iLDuyY89HEDEpm/KZUn9YC6Z3pu+Kh0thrnn4A99Lav5oW2KT0iBucnD4gyi
6XlsW5i6DZ/3jYUB/Miv2jWGcT2HpdA/4LaAZxh1+zbt0KSaRaofQzWFkoPy5dwiUhU3QY0Xyn2/
bqDbdzyRhiSXnBTu32oRS6KxFO8s3Ai1dYc7v8tlKO+GNH+EhXlYJFEZyL+v/7ttkpowznRE2awl
9xWBlFQmwrI8k5jBT95nRbpuxNuWyWQyxuAhHywrizveMkzQfondQwSOxDF3hoaXax+fScXWoysi
BfJazI67WmcyyZDP25YMRyGu56E+LmXwRyOVyofL4vXyLauUySVz57FASuTQ8bXpEmcOz9HSvflp
9ShIurGtW0BucsmilhIZN0GLKqAKquVTWmffr/+9ZexNDtmi9QLtkLLj7sxewfh6gQrbr1xGG/Qf
258biO5hY7kU1dzxWXQ/NMtlEjjBViKy7d+NMLzzlQMfNd3x0ZnJKetKnYQgB5xhh7sVyNqqMGBd
0jb9f7TPVyd0z7Wqnsta0JOWy499/W9Au4Q441g5XoscYT9LYtWdvNZF+o/cub+ZUmhdtzBCczgz
tjSPb4fBr+8EZV92/b3JIkNYoSAfRWsex85Zq/XojNVL7YpdiSqhyR2DjDp8H6O14UXIfiJRSiRy
zl+u/7oFtiYTrAzrFNyUpeUBI19oFT7kQf4wkmU4pEW5cVFtCTJNH84WlF88m+iK+y4MRNumdr/j
4S84wpijQfKQ1yQg5o7fqsUrjtdbZZmvJjss1mPgViSseCiQf+zMGUmcIaWJdpetfdTWKAPSGWuX
tCFxw3FHfit8/RKt6w/qiC9LLs8D9JBxgvp6vTWXIj8IP0yXTlIQZOQzv+IqV94J7u4eWrNsucnY
+srAtkiJLhSkk7kjy0e3RSZXJO58T2ws2rZ+MpC9FrCe6EcUr3HmPkQQ1+ZK1eSMzGr4sIQZfMZD
Gj6l/b6b9jA0tnHIMi1+mra4CAqcL31EisSPnV0XTaHJG3MiSLvqcMVMLrrsnA0Du1m7PDpdH2fL
SJjUMbcOR094ouGgZpYJ3kPuo1rer/BD3gigbBUY92QUF+gaQkPYhsJQfXaUUncydeljqIotxrFl
rpoKaBfjUZGyvOV+3EMTPB79u1y767591CSQdWJaZzYUDa/X6VUM3rcBRubXO9/24yaeW3fF0b2s
uSZ1zpd2Sk+F9vVGz1syTkOTGVaUg+5SrToOY5bvubc+jir7J13bT0FT/l1e3oLw+ltIPPGXFCKL
87frrbKNuAFulvuRs4Dei5uQvL1fBhX/mqBp8UmBgLXRNFvHGQCfIXjjTjRFvizYXd/jcMLcrRBK
kY3A0nKQpwae3V4QcNJYy+cWD9lOnr2Kur/PSQl9SO+xmuSWT4ZlKzSZY04Ft2hSo6JJgwMeVf15
cckRZM5voyZbELT0lskgG3J3kvHs1xzpXTShC0j/MvL3kbtCkzvGIheiZTRueZ+nToKbjjyBs9nt
9blk65/L93dn7LKfOkVwm8bLJe2TwaNLksEgEamtY3dU40T3hTsmh2wgka9yR1Z8lTADeqjKMejO
vlvLnTPWVEPrQX+blq6peFW5N9EwvXZT+nVfHxmx+KwYKf12briECGgCi9uniq4xUjazTwPbSiO3
zSED1O08uaprEQ9Q0szq4Hge3lScuRi+XG+ErXwD0fVYlcgBRfSk1TwdxnJR4BkP5XFf6QaeMW2Q
rLOQipdTJ2/aYmhvI7WpwGn5d5NRFuQOjetBNTyD7bWGbEhRn6e28uqN1ciyoJpUMqpad17l1PCY
DXESDio4+SBr3npV/ntX/5hCaIGgXoUMxJp7bfUr9D0nIVSQfYu1qYI2BM1MVIrCm6V17uhCy2Pg
DcUGQ9PWOZfv71YITMZYD27XcJ033QmxZHUDfcn+UaTNstH/lkXItOys4wh2RsqrOe2GOw+sNR2k
v5SOj4GuN6a/rRUGhod4XnIHZ1w+heJ3PS5Hb51ulSM3YhjLfmayy1TRqV5CB5enznhEpsljGyKx
iY7HvJ//SYfw8/VpZGuFAWJvEKEQuqtBVcYjl4xvL4EFRG82htqGMwPFo3TUKpa55tCa7vBaXC9L
mcRVu0+cITTZZVM9pT2eXhsuoMD+MFYtPF/SYOdWbwqfTaxZQ7wOYIUr1O+cIEO0936yQh7iqd64
tbd0kKl6Jiec2salwzIXz82RXiLspqHidH10baUbe7FuKiQmwrAQaZWEHeOwi04lhEU2dmDL3DGZ
ZWMeS+hTjthgNGw5Jw0j8uzvuB/+3vfzl0a9WyaEkNkgmrnibf1QL1DjqfEAtLE+WNBlcsryZnWj
Nu1K3ubBwcn8Y1ZE52wSWKBxZR/ss4yBqOC/mzAuY4Fgyyt4IzOVVLLViaeG8/X+saxxpsiZQ+Jg
LKO54G0HSR+q5GNV6SNdnK/CWzdOsrYhNvAbrXBYGlcv52PV3VEa3EAy8WYAD+F6Eyzz0ySM4bIl
71Q057zOo7FLSJhP1bFgQbPFrrT0kUkKi6M4bNJlzLmo6mNT937StG5+WKegOa5LtMUKtEwnkxqW
KVGFtFxz7iD/+gbCBuvJG2G+Emk3+9KOTnkfUyha7Os0A9Q0LRaR6yHnHpx7DpWXh8ceL683+0q/
zIR3qBvSikHOWOS8ocsd+EP9yS2jYGfhBqQXNetO1aHgNJ0+dXS8TdUqd3aLsR97oOSmQeUL8Fyn
+NBAvuLQLXKLxmwBgql0VkZT2ExIueSpX91ox7vVpMMV2JbFuA0IxjYcjdUYEVAnwf2jX1PVP9V+
89f1AbX9uQHhFOJCOFNA4q+a2W2/BHeRP92TyvnnevEWHYzQJIb14ZpOSkjBJ2/5WTYqWUORUPV3
t3x1pJ+AU3EYMyjQ4+v1Gi0NMklina9ll7aO84hs3uNcqzufdgexNBuBl2UoTAUz4syunhiKb3VX
JCrLpqRw3K30QlvpBnhlAYovTEiBgKxxX5tl7m/TPt8Ke22lG+DF2/nY5iR2HqnbPOeB5unITtd7
3bLEmaJkokHyh9DEeXSoBx9ipuJzXRZfqJPphMSzOoox3YhJba0wkEzGWdRDlwleB276aYjqFpzS
vNkISS1bgumwuTjR7C0tFTyP8MDmNfqvoIveCjkdvTHcZRMamrSxLAfkapDOuRc2RYvHbRa8DjDx
WZNsXeW+zdOkjYGLPDFvnJ1HMa/jfMywE6RHFuy00KQmc8xzYDGEPsJkEhFI9ayGhNsovlyfTh+D
mJraZJ6ePKHV6DyWhThfQKwy8RyN40ZY/fFspSZzLEtbCoIKBlm17Zi48AhJYqf6a1zTkxul4ANA
V2TXckRNFlngq3DAdTn2nWjsP8GRJLuZ89U502kMdkXC9D86ZekYN8OgnMdGeyphhdJgRG3JDNhG
4oLCdxt+FsRT7mTSeVzL7MFfh/uq7G/+x9mVNMeNM8s/9BgBEguJK3tVk5JsabxeGLbnM/d9A/nr
X7ZPMkZoRvRpZhQTaKKAKgBVWZk1ae+6QXIdOhbJgWbllMlwlQI9adFzOUPyNVvuitZcJyVLpjm1
0NgeAxgruU+t8hKl8j4yeK6Dw8i8KDFVOJUZWS7UFb9L2W3hVt8PQ1ynJHMc1aeiTaxwQSsLOgou
kIxLfNYOweBVG4HUsLQ6JGxE/+jM4zkK87x8yGNx4sl6XNArfNuH34/TXAeD9YlLhymmOCnXEUV4
NKqdLVpvgcFMo19d+82+hNZm2SIpIcO2i7u9imTntzzZGv3PC+C/1VKuy2GyAlveAVE3kJneEeIg
ezHlh0Keo5H4Xd36U/TR9nJ/aVZfTt89Ol4ki/eR++x4H5f8h4iOKUho7zPkdf3eTJXKpkVWp5Kh
Fy1fhiT6QKn4fnto0xbQvJsNQxopyISHWVIPF6+UA8gUkuE8VMnWI9ewk3WoWAHSQRHnCCA2nwme
udCgj9izJarCfgUEB0olWTR1h/vm4/xtqoYlvd1SGoWFqh6s2XpYs/7RU1sYBJO5tHt43NIoW0sZ
hatbHPuk2Hm8/IbGgd+3v/59UBcIzLSvd9G4CaWvKKwE6G6yMh3PI85xf5m5PLrAhR6QUMx2ZeWR
HeqA9yWZuI4l61XT8ZaJKLRbcoJgxuuMO/TG3jWsvg4YS0UBCp+p80KxLv9QGXe+sgDYZvOX7Jrr
u203w7LoqLGi9MSaRmsUgjbjZcq8p2ogYT5vYe3eBx9wHTEWTUilFLL3wiHvQBcwBZnqn2PQqU0Z
2oYTSg+Qtf15eyqGsKZDyLzarYltjTKMsih6SLJ1/TpPsdpIyZlWQ3N3UU79WLYJ9i9ERdoqxhMs
D9OSfo2U2oj6pp/QbufzCgRwbgkvrL3xYfaSoE1LfowrcZmhC3ufm7uam3OCvGKerF4ISs1D3LTL
vohJsbe9aIuwzbQOuqfX6WAl4PEPJwKChayTqT8o/nJ7kQ2PYq7jyPg6gMaLDFHoxeSrnZAqTKzo
N2SVuh1pZLQHaLQ9py2r0PPBussQyy2cjmEv6yCzAtkV5TYkCidn+mQ7H/j8ChlA9ONWHyzAgtqO
bPikwYA63AyN76xLUsSyZZD9TkVJt1soEsy3LfhH1uKd81lHnE2c9V7F+yhULAWN+Eu3fI2mdB/R
+WhN1h4SPbuEJ2g5afYKqYUSVI28OOXqWIImslseSfKdCnBzrkEcjcd1eOlBIjwm+5lN+9ufaAhK
Ol4NXTtOCxpH7KAKKLXZA227s4rkDGKWLZz0n0rDe1a4/vabmwEvlQA/Ai5BQ5VB6bDz51XtnPkx
J6eYVf7s5geZPCr3OvFUvlL6E5CvXUSnXVM+szbxu1XucM30nZZcQI5tt9h7Zbsv6Edrfu6ot6+r
b729Jdz3J+H53vdq8adv3BHUUBy3/fqfpUVJ9en6mZMoDmOLhoS5ONscAgfJl2XpX9xOnJC0w1sm
fsrAxHj9PrnlgddI8d6XaGEqzuz0KjkvQ+rlD/gUN6r3bP1Y4NBg7At6JY7YHna87nnp+q61peP+
J7X/3u9ev+fNio2J6vKlxIrl4JBGNw6wA/ba7nPMr1BHN7H9Ab2T7Rj5a3qQMd3bXQ6xPnHs68e0
VU9pxXclDk78p1ysQ26/kHwjE/inH/e9b9NiXhNDVdFabRnOxeuy1Du7Q48LgkO9rvtC1D4cKMuP
VWWfrm7G6bGF0uYiN14jpoChXX5cq6tGNl8v9BUt/ZHK3E/cbCscmbaeDrrzcnut2myVgKn9qJcf
CbF3dv4j6k+CHgfehG3zUk2RP1X/G7zHIsn3zYK7f7XDroMU3Ubi5w8txzsm1sF5lt3GFJI516s8
CiXE9vEBEnwm1XzNJX6p7fTi5k9lCXbHbjiUKxii1bHjXyXI32H+JQrx2sDa2/lX9Bn4a/Svao9o
sNuvk3e63nium6haIZ/Hrltke+MaVkcnjEsX2iu03Lig8qrPssn7XeYlW9hz0+DXu8Qbp+i9DFSW
aSzCiKfP4zIdnXjcOCgMUVjH+qkkFbXgiQjV0My+LN0ne+wf0buyMb7p069/f/PpjZ3Y0GPIRJj3
n4GLeM6hdnr7/DCNrEWosgc9rJulIizScfKlIx4Iqz7cHttwC9BVTku5Ora3NCKkw0l5ri8Sd9ei
ezj63tIJSXPreN/vaBFFRXZZERvW54P8TsZ23AvPfSqK4pEQJ/LFLC7oF2/8279mspgWQYoSuoLd
UopQpJkFB3LBCzeAXeKu0XVg31gWClI/HHdOkOgXhzRfKwi+5N3Y3LeVdFBf5PQl6HCoG2YDdJGs
CGVm6UE49/bnG+7lOqhvbiowZNuLCO1m/qUikM+p5gvFAdfE0cZqG+zPNDeuatkK25E8tFjWHkfG
vH2fCLq/PQGDJ+uAvjzJ6t6OYx62E3stvOqVgAMNQK2Nd4tp+Ouk3jgytObrJBcOx3NI7ixrONsR
u0i1bhyuJtto3myNKCdzi+Hra5XukxbSaV7u3de4yHV2OCljUXp9io+fxP8mT8Y+o/dpXXOdFm4t
crtdJuAyU9ZYvifbDNmhYeslZ9qWus86tKuLCXsmteK2fwAPuhfvwYe4oH8HNfGnuSHuVh7NsMQ6
qo+60POcZcFDZftIRKydD8rF25vTsLw6oE/EY82zAkMTIWafTAPyHEtx387XsXxR307EkpETFk0d
run0bBflKeZbktcms2hum6ZOPXTLyMJ+FPtFjq8lfsaOtlo3TKa5/uwbx/LSZRRV49GQTBX3rap6
pEMm7jTN9UffDA5rp2SsqBM26bh3+vEQrezIunJjeNO3a147NLzpebM44bSKw9qxhwTc/Ld3jMnq
2kOgZymKNjKhIW/QSp7R0tuVa1MeVjDlHm7/hOnrtdO3RVG0GJjlhGXbPKx2f9kOCqav19y2zmZA
SiCJin0yBABBv0hn9dmcbABBDPU5Hbdn4xCXalrssF+WzzlPgoqxQ2G359mLD1bBNq7jBgPpAD7C
06ZpbHsJWbOwnUpJsssdYm8ch6ZJaBUKizaOxURCwiWqP1aAaEZL9og8z56v40NV33nD1Rni+ral
BRvXFe47rYEFXVHo1XfxvhHWVqHL0HfCdSgfL9SajI2zhvay7NLE3nuJ+/BHtasb8p2wqg+N07x0
0XASLHrllrtxTzUt0PXvb9y767oqjb12DRM7S/+BQs/i+FEJwpj9XR6i4/xWpKeZ5IsKl0y+onn3
1IphY2+ZVl/z78gpAWyd+RzWfXuoavaQR9VnSaLUt+K63rnjvceaDvQjEtUhYJjnUFJ3P3g9rl6N
+BfYyy3qNIOz65qmg7usOQiFYaWxnNE0KJ9lszwjD/ByexUM4+swv7UAjAyawSoE2g9QHVLn4Zg3
/ZkmTnG+/ROGjaQD/UAcMUrU9BVKHAPDs7mb9qpItvjBTKPrnk6swmkWMoeidvNPtmK88gW0r+5C
cnCd+Q38jC1qRf0cDtLqH4iQLBAtvY/yj+vEb3IdWcJ4A9NAtF5k1umqgXXb6qaFvdrrjftCMbAu
ag6rU6uGeF0rdvVi/6TueN+d3daO57aoM2j8FSoUsXxebOvD0K+7clBbF0bTumo+nDlj20EaTIWg
fb8WdCFMsAg8Xu+zjnY8l0TaXpN7Uyi8at+l3XOVR2CozDYwLqaP147oqaUyaspxChOCnCq6idAC
Eo/9xvXFcG/XYX2iGvuBNaQLFe+PiU0e7VGhGrM8J0l7X21aB/I5jIupWFUfZuMQ71RDzrGbOn4c
2RvVMIOFdCjf1LJBOYvVhcyq4x2LvY9WlqyH26trGly7VbcuKyHCVvdhPo4/LZvF6FBG1uy+wa8O
98axLDkRdPhg8LaaftTOUPoWiEZvj21wWh3JV+RN3iI09mGVIxOctTiwhhWhv9qqAhiq3Lq2aMEW
dD5FcQ+vcsmOZe5O9OzFjuSHlNQhc8tjBiCHX1j3SZajOPi3tRZVlXE3YUZyddOjTUvrjHbQLWIl
00JrbqzyGlw40O0Ke9J/EMz+ZXvTx9tLYUjT6RC+FQXARaFvNYzKaS9Vcx4525O2P1E4GyXorOi2
Oh7e92emo/mQmsMp75VdSLosrGJ+HEF+NFXjN0jWfbk9m/cNxXRMH7LvXQ7WmC503OTRyqbnFnSR
t4d+f88yHc838ihpgAHF1ycKvBwK/PKdxSCkmTOycZs3fb3mzwUk4tsGat9hZvPi1WnS4nwtmNzl
0Lhz/r1FVSbqgsdWE46L/RJX6jxY87fbtjF9+PXvb2IFI9CLL+q4CYG+GA9p0oPFAn6w8eEmy9O/
R1/XpkUlC/WTvku+K+iM+jZR/8g62XAB077UfNeNpKzWJa1D6cbAqR27UR2Eis4W2cpAmeyj+S9i
TY6SrKpChhpH2Nh5HxC73KLVNdlHO4Wbeb02Hs9NmHgy8t1mORSt9Z1OW5Q3hq/XMXx5knMQqLMq
LIjKD2OyslPsTvl91tchfNFcgNpfOW04N4OfUnSg8dBd0mBt7/MqndKtmpiToTxTIeuaoJdkEWUv
zrgBx1tJdUPFDZXSvzeom0uoBNsDfgH0LYWH3oPouIBueli+TpL6LL9w6zPpf7WVA7Ka7mRDcaRO
T03Kd+Bx8D1SHYoe+Gb10CXzDjuQUuKLMd7hf2Jlsh/UD/ybFWdAz73ALmyrHGvYOTpdnMPLNaPC
LUK3s/B1bukLuEADhb8N133/hcp0hdJoWQt7tWQZAnZyrNvoyCx1dHj7YK/1DqS9d2W+mY7/u/Kv
tulQl6gcjvQ89nxfRKvc2D+G8OBp4YEvqXSiYSgR+HHDGmvxkM3u90VE3zySb8U4k6G0CIHQ7DX1
mGEGY/k/amcfFmvNIISWBoWgoKkAcn9jSQwU6UxHAE6qgQqC21ehpZ4I4Re3cXw1/9lsJf/MpDrM
1UcqalRIJx+p5vvMqCMAAQD0ZKbyKlziEuVdO4vFEbKe2fC/Vtlz8wvshFs9KH9erf8tgTMdEUhG
SLK1KVx+Fal/dRigCtzEz0EoTFtvB/6rmX52aHaamH1KSexnS+Z38M6iXnyyJSxi8C5Xe7Injpst
NoQhw96yDlEmv/Ks209r8uv2oWsaXos6JVtVa2dyCfLyUrT0pVPrgU71VsHcsCN1lGBKvYlGubUE
feddclbWh3QEflsU9ieObga0tyX2XXkspiuXSkjmTaOdrcFAjvlShNB6Og6L5S/kpx2z/91nLu0W
MbKoRZ0gXwPRTOJEK2gEQJysOMZOnd+VSmQ6ZJDUaPFflnINoETR7lQxF6feZdnGQWk4hl09RMyR
hfN9WAIeNyyYC7CrLYkzbjzJTKNrlwhk2j2vKTkofZDqu8i8sf0iXZf9beMbYqgOCcxkhAo9lDBA
GDT941bRR1m7T50NmlUm7yvNQ0tAO4WhQtYkPBbBMICpsuuh/5DF0MO8PQODt+lgwKFMoSghxiVA
QwOyn3PNDn0tzlD7uCvRxHQsX8fBW9i7Ng1m7n5rBBRGoiXk1XDf3tSJ5jIyNgnIumhgWeLAFHkW
U7rVDmnYO7oIqb3GnhCV5wRd17YH5a35UeIA2bC8IRDppHIT7XGHgCRoAKUz9Cy2P7vU2oH26tCP
5HNH1c/7Flg75rNKRBWthROkTbSA7mIOXNa3+4xuZRLff2kzofmv57l4srS9E3gD2jbqFK3akp6o
1f5weuec1cVjFt/XdM50arkVUq3RuEQqKDJ3+OIKST70k6O+JKoBwUy/lJ1zum02w9rrmDfHWucy
KToH+2r+mcfFpafr5/uG1hw6nrs6WwvLCepu7vzanulxzch9WBsIMf8dLuS0MArSYSdoaQIKUtJC
BtMpt+rphoCns8t5M81BuzioIJ7VLlq8X86q/h2t7kSYHDccwxCSdNxZla5iHWPXCYZovgBz/9jP
9m5I2cal2jT8dcXfPOrLkbp8jaQTxIqdQZz2mC7lY7xuYT5MFtLOY7m0LmjbhQiKUf4zD9ERK3Bg
MgNnqLcFSDJtTs2np7JxIXEyu4Gd0A9oE3/li7txXpqso3lzQ6uiyyqp4M2V+7wSZeHMgSgMYHR8
YcXGZd30K9qpLOzFBsaMwbt4+w3csy8JHz5ZnnO87WGG4XW8Wa1yDxy/kQjW3n1uhnT00bW6Z1V8
vj2+YY11uJkFYQabghEhQNnw40TlqVujrw4X56hs77sV6ZizxK2thtWrE+S17QDC6PxOivu4IpgO
NoPUK/ROqkYFZL5G7KR39x3uqhtra+jQYDrajBRVLNIIxyb4nH8MXqv8qZ3+SUfr3MbuTonmnEIE
cqL0bEvn1+0VMa245tTg5QXGEGqWAQfTyZHVFrmUkddD6EmNG4tu+gnNsbPGobSqFQJrV73OPflO
OP/mFu59uUYdhxYXkGOw+tEJRjUF9jCfl3XdOMtM21Xz6XblYpHL5ASgGQYke6b1UzKULkA/KtkR
hX173yJoXi0HBaCzjUVoFmB9olz0kI927KPnUmvjJwxT0XFoLWR4+1xUKgC9DViLeWbtPdzwD6Rr
6n3Ve9PGGWSIsDooze7TEhxn7RIMic18IClmvyLgob/LUDoqDfypmVMnqQpKMWdBIpzuTCGPeqX7
YxteaNit/+WZc4diTmoaEJI8jfN0aZSzl5F4uW8G1599c4jKjtTOIqw54BORF5ks09nhVRbYfbRF
wmSagebS5QQtSKhZzgHaRvml6PpkD9kqeXFZx/e3Z/F+OY3pIqa2ZA2TIqOBKE7l1O1ERA6ul+1y
8iuX1s7tT0ha3v4p04bSjux+dsHr3ZfIalTT6LPJTdHRLbuNR5ZpdM3D8YgTbb9gImkMITTittYu
t7xy49tNTqf5NW05ri8MK0HGqd73btei03nsAllLta/JsHV1Nay4Dl1zpzmhBZ62iB/xcCxExj6D
0319ocvYbcQPg6H+A1sbugJdGNwO8nFhmd+CVvP76gi1kfH5g/x4J0Onk87J1lmLdnbtwKmeSjs/
z8ArOcWXpa4PRTfs4tI5lOTzVLWHDm0rreeAc6Lx41T6ubv1SDLN8bqMb3yzQBNf31bMDhaUQF/B
0yt3TKRblwfjFDXXnxyWdDTF8BH9SNSvqgQ5BHspY3s31cPBSx47F8+OZRd7hY+5ugu/NmA1dzIq
sz9tjW+m16W8ARPerIKkpMULWdHsA27l6WF2aWRvBGiTCbWz3l1G4qKlYA5Kq1leK4Ao/lcmSfn5
rligc9ctEDRe8o4hePLpxcqsH65M77u+64C2ViQzbyqcLNXs7ejETms1BYgJWyeXhz303v7WQkEm
Z9ZCuW0KPFl/4KSs/GEEvJc4z7jw/RjpmProebyvNK2D27iLwpwC4iEAHsTxSy7qPdoOrb1ouva+
Y1IHt9mMNSOYnKZg6K78LyL5OXfVqffop9tLbbCXTl9HCzeiAynnQCbFaWTHtXYD/KMTg+/ZNfXj
LTk0w47VgW7ciRpltfYUyBFMnSrvoj0A11uUKqbRNZ/PiAsIIInHgIsoDxrUiEYyq/ueOrrGaacg
+VPg+hNkaV8/eBDp/cJw8G9hZgwIXKZD3VRfgDOqgWhU71jlkw3duNDGK3eHCx7k3NAd9qlpi8JH
qTnbkXiuYn+1hzKwhJAbXmkyn3b4W4O1RFxgF1ijd1ZrHfuS3sngwP5M+0087AGezKtKTMGU9twH
lxE6XNP6wQb37+09bDj+/7zz3vxAU/PCtdJ5ClJnPNCSPBMLrZYFv6hRbTCHGQykQ+ImeGCZz+0Y
SFcVh7ImBUBrauvQN9wrdDRcOdZFSaZxDiriAoYos+xEe7t4cBN1H4yV6Xg4iJ3MwqXtjLjo9Aer
HCFo7lXRRpQyRBFdAbWOpmwYhnEKSlI8Ne7wEUDfoKQp1BfoU5bKBxmlW2qrhtUmmquP/SjrAiIb
QVHYM9qsZQZpQuY+Dkp4e6UGb2PJTYty3QpvdhVQ9wnYOeI+gKj5E9pQfjf5ci5t+eX2pjXtKO0E
r+w4E20Or6hdNzk2XT3u5m1tQ9PomkMPIPuJhgj9GxZb6ienqaZzPnD3vkuqznEnJWCnbrHiHlzV
IH1UybxfB5Ud7rOMdoQnqo5Ad4BYvlDOEh+EvRD2ttt+K95eE83/vSJQHQ53vX2IaMimQLD6Z1mq
0u+EfSqh6i0i+9+Y5r/umQfVMXEeyx0BwOIc4Hli7/qOz3se8d/3DX6d3JvdSWpAHe0ZSyAz5kAV
sxI7xqnYiKjvbx+qE9vZ+eRYrcR5MEV99SCtkgR9O2/B7d73LKoD4uaR2m4/5TMu6EfHFesxXaH0
03r9j9u2MY2vea7MZY6scArXArkOaNVAMhg/uSu5a/dTndYOjjVWeQbT1xCAP/TOxHY5i6w7Ta95
LqtSsOQROgSuNxe7aWp8NJtsNaaZ1lV/hvMxt0A2NgYM9agAzfPL3orq+U7DaI7LGUvSeEiHIKMe
OfYoApzSgm+57ftnDNXRcFVcEdWu3hC0qqoOaTSVu25Nn1kSpbsK6ES/612xWy269YOGPDHVEXLr
RPEad4kK0sld6Ql3QHBIp3X2Mels6yTQW7nPrGoIobw+dfsExb99N9MtZW7DLtbhc+5YVw0gx0Pg
ZMO5o9ND29XPi3sf+JLq2LlxKVlxVTQKahvU2J1bnJfSe+lS59nizX0bQoe5pWCgJ9xJcDFD+ucJ
1Vb1TY1T8+kuN9cxbuhQdJoV3csBKyayg5SN2uNvrW95NNp4ZpvWQDuknZlDcc4hXVCiBmqx4aK4
94Fm1V0pdaoj3FKQDThkQDo9FSs9ZvZcHBkgWYfb9jE4u6c5O/GALSlcVFFqWU2/x94pf3WV3GLj
M42uObsnhxHNCXjIo2l8/DX3zfrglO1Wg8v7lzyqg9YkAQ2z10HVOrbTXdZ0PzO3f02X7DsIIbf8
2zADHayWAH5sobiAC17VokvXUc+Jtdy383UIWg1F+jkZcAS1AD/VvqDV5I+Da/+8vbSGK4zOWpcL
9Gk20p2DoWKuD610CEUVvPb7wvniumw586neyNwaXECHo1UZ0LJj1PcBX46RpaB6VfQ/uiIi992S
dAyam8hkKkckmkur/lIJ+dimnG+4r2mFNfelECApHW+pgzFder+P+UObOxuZVMNx9DfmzPk/Wi5O
1whRB1OT2z4FlZJD0Ebzf8lwbaBueQ3yMXvY2QLctLzYgh6YZqT5dFQJwnMQYQZV7kIBuEYbcNlH
y8bdw7StNJ+WRJYgoV9GlPco9VHP9U7VktsHt+zI2fWs8kXdy9hAdWgaXeRU2xAZCpbejp6L1OrO
zsDA0tbmWwSVBmvpyDRF2DhZ0h6RPOvG3Oc0HX+imtJueKFp+KsZ39zBGe+9uSxJH0zD7AEnY0HG
Ilqq3W0fN4RAHZcmRGlNeb12gSPlInyrzrogj0brRL0E9Q3BxMYpZFh1HaFm1VY1rl48B3aaN0g4
sXk+JdNEd6uc670l6/VLey2S356WyWjXv78xGhQ+GixKb1+qenb2yUjorqmn77cHN01Fc/gOvZyt
Wif74rhPkM3eFy59vlLg0Ul891Cyuf0rhpAonL+nMBcMFVGOX5kG5Udu/h3spDX3Nl52hnQg1fFq
oqMCemEYvmFXRYXEVyU/pfOIaszk02II2ytPzjmJpwekI29PybQqmudXyzpNtesgO7vO6eBTcL8H
be5ucZMahtfBakuaithlog1Y1ZTlru08R4EXLRo31t3gKzr1Wm45DVElsv51GR+RMP13JI4PLfBz
UdUf77KQDltLys6uWNzDHUtprUepMjXuohjkl/c5ho5cc/OiHGcsQwAt4uesGD6LaEu33mSe60Z+
43O5g7RYtfRTYNnqMVf1uqvW7iuNgVLI49fb9jE4Bdf9ul2h7MoGFF5m+8CXJiy53AHnfVeGmurq
qDMHW0QlUWrh3PqIa+fHQm3Vpg1B4z+EaVUSoYeuQz7Iif5tkuExLRBfuXqIVRlkRXq4bSCTD2hH
92Q7seDQvAkqWb/26mOaRBsB3DSy5rxFMaMA6CX2pZTlcxwp5MDlfXFBB6pFNlVFtcT2Bex6qJb2
/LyKcqNF2/S+1lFquezXhEUYPIsKBWm45J95xBuuob70Zn/s06NlNUicqWNexBvXWYOtdNiasLuF
QOwrD0aiCr9vPXnMnFLtb6+xwdF04Noauxm16/Q6OjlAnGDfE/m/NSUfPCe6D/RNdfQaHYnVRK4k
F4jHvUpmfXLHfONOKxEP3smM6rKnaS3mCvRfoIvNmugpoUgqllX7o6rSdr+0Zbqfi0ohvmbuqRjH
ZeNXTUuiHdooP1b16kbkUvTZGUQSe5Dzf7q9HqahtZO6z3uRQefQvkS2+GegRTBCnnsjXhsCns6d
lllq4QLUvxeaqZ9ikGFdVo9LF23JBZkWQ/NqK2pEXMUwSznYH+uueQYF4hMppx2cZZ+XkPPL1SlO
andj75ruHTp0DSFkrCoHExrm7HEl5Yeo6WLfIvK0IrHMKv5lLtwPrMx3yapODnPvizE6lK2DFHvW
RpxcFLN+JMNyGhd5umv9dRybhEpa6eUYmmWsQz+oDUHf5dftsQ3rrwPY6o5NuKAxcsnRQbBy+uKk
1hcRNRvYAsOpRK8/+/bMpg1UNTxKLhPLjp3qENjjc5+kpzqqH6F6/OG+WVw9583PpLMD5rYOs2hA
ocqTOPCyEZlUvjELgwPqALZuopYLrnNykWuyZwl5qPMthg/DA1xXSQW0w5kKGwaqyGf0/Y7J4tfL
p6zO/KhJIIu3scymGWjHNkQhrBbXfWyhLv9s2d7vdp5/3Gd7zcOdBWTBXQrjJKgjXKHHCel3cy4O
t4c3fLmOVouXMeGs6cpgmCwoXTrCPqxJn+3vG/26LG82zspcMY955lzKhiS+G8tkV9jxuDG6wbl0
mFqSODMlSEZf5Bh9E07+QtVwql21cZs0xFadV2302lnRCXtnqB/d8mkaXgGB2CXRF7zkkvQXy92N
AGTwYp1crawT2U8zdo9oxUMj+WWRw2Us5A9C7FfPK+7zYh1yJq0mJ1KMdeBwOaG/28oPQzvLA7Hs
LbpEg7vpdGoFmlGIVdqYSXG6wlDtuA1gujpLfQjiqGbcShCYll47sz1vTbM6X/NAgqMezcHeN2/q
z82s7jtudARaljoisuISz+sImrIgVP1BMxR2bnuF6eM1l64ywIK8ycoCp/ft6CsgW6r/dntow91S
B5u5Tg1xGoWh56a/ULTxc7RktdYMOoONzWoIGDrWDEJJaElox/XSg/l4b/d19pCvHt04Cgym0ZFm
ynLyiNsyC6Yxe+yd4vcKgm2foIJw2z6mr7/a7U1AGtiau2mUVUHnlGXiL0Vc9H4MArrP941/ndeb
8Qv0osw56YugKXrrnFPocYsp3hIPMK3udVZvRldx3kve53WQZc13oFs+0Yx/QBfVk3LV+b4JaPfs
wgK7YqmqFU3rIA1bnIn4TsoO9w2uee3a1hOeBeV6caP10KrsowfivA2nMgRRHUDWeiXpgOWvAs+O
PhWcBOVgVZiA99Ql/B9SlPdFUR1HRnrPq6EZ6FzAs+n+rFjeX3iXuY5PMmRD77KTDiSDjgmimt0V
QVeBSBC6YurYuHJL0M/gAzqQTBUW6ezYhQ+UdVg79e+y7L/e9+HXxXmzQdFP1IOqUNYBh3oBiLaU
u3P6eQNrZfpuzXc9UAgzb6UVIBXsX1blZycldw6tuW0H9ZPIVmMVzGsDlsW8mE+g1dkiaDW4rU6o
5g48Uwqv4qBSff1d1legjDWi7u0XUliQzYTUhbzPxXRuNZqMoOeEmS4ox+0LUI37kLvfKpVdzfHO
0/8/PGo0XTibwcbrjVCsGNAFD3mOHP+8vXtMw2u36GxlkAqya1TiGKKnDx5HlkFTtEU1MfVbRGl3
Y5uafkg7gF3IOo1V09cBIOvF2etksk8ivnzLnGHr4f/+TQjVl789IerTPGt7mEqU/0pwmaOdYCLH
GlDNuJ98Nm6Rd74f9hwdP5YO0zTIGL9Dy+oBP9JVRzF/FYX1mMT/3l6W9/3O0bnVJDSc1sVCi5eY
mw+cJx89i29F7fdXwtExZHXObYCKrTxAWfTsJPYuFc7XVd533EN54O9VyF3LKQDpT4KBVxNI/TNx
gPhZfbxtmPf9Ghpwf49eOsqtGkhBoI8/7R97NQ17ATZDX/D1dx+lW/lCk420IxkwKS6jRKb/z9l3
LEeOa9v+0GMEQM8pTTqlvNcEIVWpANABJECC5Ne/pTe6V/HUFVGTMzjdncokYfZee5kvjs9rgoik
xMZ7vf2blaT/PSGVkSXoWvjBXTTa/XG4Kzca/lO15X/PR9Uz0qw9KeUF3sNN4pEmT7rlbxDnT0//
2ybuaqlCpid5QdflU83jMfWnPe6IKw0rrv9+wT+s/O9sMhHWNPE65510LQF8TJKWVC9/kyP88F6/
M8e47byVbxafHnWPuh+rJJiqsP2b0veH5/OdGiZbETZcofcWPufXs653MmK51Vacg1X/ZQv89IS+
/vj/uPCNt7axSGdxwefgaeoHEOxG+7fr5qcP/7Z7J7ZEsCPS/KL3xVJ6vbj0+bD9pV786fF827yw
GAp5DJLpyUvGO9/5XUFsYnLWy0K49G9UjJ/e8be92wcuhgQ+5hfbIlvApIiWVj5Lcwjs7v9tjX6v
qa1OtwXb7DRaCepfxOgB/iH/pgjwv9PDVgV+6SRoeoLNf3dZb2w6eEiLKP/7u//0Dr5vYbGGQ43u
8TSGy4xiIgryWiNQN7EGGX2tqf77z/zwEr7zxHo10sbB3PRE3fikt+jZ0K1c4JD1l6X00+d/1QD/
YxOsPDE0idcULfGCwLTIW/MM3XE+NH/z4Pr/Q1H+d6aYGeElhTz09ETadJfOkGOCWPTSBt6GYMX1
oQGTrOhivH6m/mbT9tOP+razU0vbISVw5PDD8Tj45hHxNV3ZRtu/BWf53zljKXxpYPrO4pM1JNjb
doN1WRAkf6nof/r637b3oKnXLILEpxrBaAD112YHfUP7MMMK9fm/l9UPx1PybW8H2zYERLTJSUUR
j55mConDTdx09N8Ulv7/Zo/R/wOHU7/3WBydQsdeBk/dA235y8380+P5VmpTL4GOHIXFaeEpB6Vq
3G9g7xQ8zv7GTPrpL3zb232aLUkyLNEJCu62WhO4JebTzPsnJ9GT//cb+OFvfGeHWT+Si1ym6NRH
a3NCygzKbW9MDytr2L89qO/sMEUQ0tojLu00wCozLNpRsF8WU86gGAmo1/92gnz3L4PbNQ3noYlO
gwnSW9/Y9kYqG1V1P463//2sflit35limHJC9r4N0cllaVaOZh6uhy1RfyOm/NDvfOeHEbo1tnYI
+Q1SNyf30ISn02OMKbGyrMl+j0mMKPU+0ONDxCA5evi3H/Vtl/e26Vs5sO3k6JKWPlLtANiy7S/v
/od0Vf+7uVkwzqOE3Sp+VO1Nua/TU9rLD9aMpzmI+zxkqS369Z23G89Jwx5BTxwKoup3RJtfrY6z
PA1MFXY2X/AhPDYI164fE2ufbJw9C87eYbDb5LwL1CkRoz0sw1TnuMd73CLsb4vrpzf/rUIQq6mH
PtPxySysc8d2RYrHMRyT5N9CVDAi+t/3X2z4AJfjhJ7gfQipVx9N065Off4X3tZP3//bSQIOAeVy
oiFebdeBQauklnmYtObjvxfRD6fId97ZSOY1npshPC0dQnTVbPqLerWmikIi/vInfvgJ36lnVAyr
2GwXntCOUsS3uvjgwVX5L8fgT5/+DXVbVRyQFXfnqd+geslHhUxf7lL/8b+fD8VB8EMB8p13tiGX
pZXA205kFGa/wXQadJvwF15IRZow3WFh/SFkPqosQYVrBngVN/ypVcHLRrvbrGleTBJ9CMpevXGp
y1gMp62Pj5JlbRHBoiubLbmCY/x5JLUtsonyQgfgiCktbkIiXxewTAuQxj7rJOYQoWBLIURH5xJD
UVovnyONysZopBX3L2pZ72OKMnIg4VOikeyg2HLpWvBUQg8nRfo0CXbbj5qDiasfewPnq1ZVfWse
4f18S3gqq6/PSYJkrxkp5daUgk63etXvXpTooouS9w7eEA3RpxSNc8joHhz7w2DGB2HD05REQ56R
aTdKiHIUA+YgyibS+yQWRQ9VMER4F2FIsryLZZB/fW8RbdsucKCBTyNNck7gCwSLgrOTMDiSSKX1
m+tpik8S4omG1efGj67ZsIa5l/V72QTnqY1yVm+nOU4rFm1V6vhRxONJjOtJ+eQIneoTpnN5O05X
X+hT7YWPyxy/d8xcTaG8cqG+ASrMio1vN6ThB9k7UWSy+wXK1e7r8dY9batwSB8R1Fvnm9/UVQTd
lumW6wy7p+DSfw3hobuabbc04UU6h68axshR6u46f34BU/TSplGSO06Qcs62uVSdfv960nPtbmRg
UDG38sGE6p60YwVTtUMIS3A4k865cQ2yD1K2U2q47gi5qsf1d5aml6IJp2oe/d+zbo8BDEXbJHua
hwG2XXIHkniFzPkC0b+/U8l3insgEuP/7Jh3QTeN6VvLcj7NIt/WBi4wcrwPesjSto1eeTV9RDkU
5xBm/h6E83OV+q9zIrprktgzpQbBLYH/SLLaq2iC3pFPsMWtRRzvZhncDr28oavsSp/70WHufK+C
Vngua00lqDm+vgFDK8wDRSBGG3XC97gBZJFoZx+Cuj12Yz/eCQOZPQRM1whGvhkG3Z5a2zf7FEB7
ZdnG8I7711Qm8d6Dm3LRhx5yh9Y2J139FrU23bVpW/aL3S2TX8a0u+f1sub1oP1C6eB31tVVtpKb
OmZ3LVOfIQyui9R3Jl8RgN3ghgAHdO81td2z1QvyifcHsjmVrw3miqMiF8E8I6apKwBkyyLMvP4N
re2jGJG9QDO2X73kCaLvZx8m+Puk7vbOTfANQEgS8aYn0w57lyK/3V/ruxqqnXIbM1tg3Z4n339b
vxwtkuYcyLqgmamadiOVhBynGDJyYHDQzHUj9wPoZ2UbIjlqjZtzZyO08tyLcp/SpYxSLa6NoHe6
Yx8cuzefYnuCbVxT8Jp3ObXxCd/tBTBGN+S+I/ia3YyMsy/f6bq/IdZe+Vvtl0uif2si76HpZLms
AwcCjLxupkDl0roGH7vFebL67DTUS1vWhsAcQzd7AkGJtcPHOmxr4UfpWqwtkq0Xs/rHDicloAD3
52vhzelyD0b9HePupCaO86yOH6DE9MptQtzBkPzpmbDgrJC8N1GYR6l/gprxJRrYxdJlTwnAzZqp
R081FawOShwdbd4s2pQNyEA66hEz5O4gL/qal8+/8a9/yshlBRm4hp3aMD4jjijJ0U92eZ9YHBVb
miHEcrptibjQdkmrSEUHChUXnJ9A9gvr7i2Ga39pG71XSGnLAy/ejV6wcwhmDRKG0wKiF9cdkOx5
XNnY5tzAum1bxynXmK4XqwArBBhVcxi36NLRFckUcV2fRBD4hU2mU2YzWFmn8OWkxah7k9ehLr2t
v+039ZZ06z0iPw4kGAGoILq8BxE+9YuBo6pNbQyfD8sOfdq9TEwcksTeAVxokXgfFEGI+M9GbtEh
84dPYuyWQ56xVPzryE/caUbkE++mcuj5kqd8tpcREi5S0Q/Xm8wuAqTrxdH8Rd7EgCujl2wJsnLw
wynvG/LuB9vbnCKIqnUI7e6zDjuYvkCLuuxRSDYHyMlhhpiKEGHI87WNNcHJkN0mi7w02XAKJ3JY
6lYg6G6qeDvcyba5VW2d7TuTpEUstrboZLpvIcccvRYWU66KKawt1+Q6YECY4tbMRZo270lgVDE1
LXIPgikqPb39pg0WvV2XU6q2Y1TH2P89uPzImJmKsff8coqFPTbryO86hlyDqMOdILWr+MAqOq/H
FFbLN7EJShOv4V3YbPlI4XbBt7l+nhhc4iXtkWqOF0eS4IpnySMsGK6Qbsl3htG6Crjdirod6FGx
6JfzSJ0L02A6YqM5TyP7JNeN5WRYslIHyDxQcYc52Ty9kGHycyFwjq2NHotg2TAUCptP32tMGRG6
HsIw5Mc2WOKC1gZcqbQ5BKCjVIhSoaVBsnK5Qsi8XxEnUoBydp1aOOOiQMDW2wrfDy5Xw8toMnGx
AgKvs2EowaH9AI3yiJ138tyaN3MS/yLTElau29hNZ2exp3pWB9/R9qqfg+F5jufhzPtBVdAmYrXW
xMubkehHRmJdpnEikaG71lve9AB9c9icb5gbNDorHEngBugzeAOperqCVznP5ybEmdVFMioNPr6p
fO1MB8l3za9HKAF22iKZgtaB6Yu26eYnh/1UsjGlLY6JTg0ox2tRuaweHkWaoAJFJGUZSN/CjNaq
avLq7hSFw/bs1rbe+WimCiHAXeBh7cV5E3Q41pRuVJe7JQw/a8bjfEv6qNQqWRG2QJpbVpvptst8
2ldTwPv7cEPoTq8ze6PbGapJhN7b36Gh9XOs42aFcKRdj6ucIO0hgoSszERPHK5PKW8XtextkNgD
ko/6IqIODr112ICKQMOlalcxPvEe/I2ord2BaZ99erDV/5QMbmuQHQp1tQ3LpHIhw6Tkhm8BktWG
meWNGuL1a5ho9y4KhnOWenVlstrmxptthZj4aCd0T3cWFesJjtZ1lWyMXTaI+6ko2o89HF7793AO
vWuXheYq0219RUQUVFCIbpVI6B2yZ9NccxG8hm3q36CRQ4bIzFCmYrfdtqvvstwNpH1wqE8Lyibx
5Z3oP7Ujio9RYZAapcFWxWxLIVD23XkdavkxZcIU7Szf6axvR67eQ0nx3gWMttFUoGJb1g+Q+92u
beNgz11zn0JknwOMbJ8hoWl3ZJNrodOxKetuFhyp6yO9dnB22YdfMxkcfwBowjXGaJLx+yAZXCHX
QDQXrd8HvFiXhOTbTFaEbWfXNVeyDNoVNfEyxTvkNIdHj4oun8XqP8nWxucehrWFPw6fweYfJ5+J
mzGMkNtmkvtp1R+xXrILkOv8AsX8iip9if/AqqzLOcoxJDY5kQ9Q1ee1Y1h0PUSGeFfkMliVl+tB
DjvLTPsU0GU8jVAtX+gs8NGcD9eeH9pchet0BLfHzwfmMlcGnEXYvp06QQDe/hFsG+DMv4rdgAgA
hE7II74Xy8d17p4CtmY37dynBQ7GsIBhZreHIU5wCROW+bmllvJKJiDO5dMXCI5MwGSXYN0XWyrj
HAOFOo9MjysmZbI0bOQFpAPYRK2ZEG2R4Zj1J/tmRgjoEKuwwFhOdCVPVPfWZMmv1CRL4dQKwlYa
YO1vYXiM1+V6XdfoIcT6gquUqSH+Vu0ec4Vb3dgHIqzNyebzJ5hl4FLizQdWJAx8/Kg9+Y13lfQb
q+ycjGXIG2SJ+KILYaxlQ5CTDD0EoVmLlo3yZPoI1poqCooBXxI0TUOKmCz9RRvNNTquxpbtMCTl
atuxjAbo6FsaJkWD6FE4NYV14Qeo05cljQ9+N3+E0KzvKRtvVjMIVG7KrzSZHlB4zc9rXUdI4kmS
nU3aqylCba/lWJdR1/YVXHb5MY39x0YEF6hLNc4dzYo+ccN710cfpDYNbCEhNeQ6fcVP9K7mcVz3
g1nu0P+aXBACzcbs36rQb65CIGh72wj3aaEorIYpfJs3XPd8Ju4hXQZdxhoWkwBJ2jIQi7ujGwtK
P4Ffave1+JtAJPmmbQBdSzwXpveXYklHoD+499U5RW4wKzsisysGkf6eCPPG+nbIWxM2he10iNaO
6iGPajiAoDBUhYeVD8qQL8qJDeFnwka93yRq6qVGaTaMnd31npMH6rF618GqtzRdFu3CpU5xUPph
hTREsDpW/8OLFbyNlLPnVo6yXEQc4ck0nxPm0vmA0KZmw85N/Om+xjQQPYblB9c07dF1sytDHb1E
fTdit1GCnIcBLWFf4p+YM4XW5uDz9pEzBTW3T+ck2UfzFn1YtPVnvc7qdooxyaVZE+98EXjHSPYw
hPOEqFDFfZLuaxCS8a2cVCiOq6O/ak/TqvNiW3b1HJ3UYl56cEkw1KZXM9bCRYchUK461ezgz1Bj
JSVj7qLtXa8pLZnEodQyKXcxGugydtCQ+YD4b9to/IoPZFGF+4YXHSMAQNzs7aHljc+R9bOcbd52
0+NKLBu/nv/UTTNc11iyV8aDm2Wu2UDPSNTAUR1Fz51RCp6mAXrwfgn2dNEvkzX2AuIicW7pOL11
gRsB2anszrP4TBuPH7FTQzGpJM0JzuG8T93ymsaMvcQkUcUA+mvlAnGnhN+V6PiflF50viggA6pZ
1/ZmMi1/oSINg53h8NTv0W2wjsvcRnam76IP5ABXERTP3lj5dsaBMWRLF//xsm3sgDmkzvuFf1bL
W6U7N5qcjCaeDuHQZeS8rSsO/WiOskrPcZxbHkwvq6fHywmamkugwKhQ+7pJzn69TdcU6uTLoIVI
ssqmWJ8oEqeukxh22Ls2sxSnGapaCy4fpL80LuYEqRIBmb0/eu6bqwnt1/1iJzIeMm9p2H4j9Trl
jrowXwKJ+tXZDc16FI47OU7sGjkCYZiniUCvgBvWw+hsnEmlmJ++RhEbxnNGWv8TjHe3o3JdPtps
wWe5r6BOShisb4JOTTrfxsDupsY5VLdTe7T4qaww/oTQGqqQKJmmcSkXB9ACfKzCeCm2J6Z0lVg3
VaJn7nF+Q0qLXA8A8L6DoQSw//0iUn3Y1pqdvHHs7uKYZgNOSYEIMATwui5nMh4fRRavb8iHmmG6
pwlwBZLUI+juyXI5wKi1gNwrLvTkNVFJrPQEpvB1c4W9TBOkiFk4HSq2fRL0hQfKefcKij8UCkmK
EKGD11pbNn1qqxClY1vOGsmJaEyW9qqbM33ifk3SvIlDz17wDJmvZSTC8ZNI9YsEhu/CbP2zIirg
KD213qVCx/NuTIz3e0pGH0XXWnNA23JbfoU0Tq8HkGjGPB2UfN7WNMynbWqfanThl309siZ3ElfW
smXiaBmXhXFzlEsJj7UQs/SSwfL2MjFO7bG3YJnVJByCLQJKzNKxyyVWC1xk/ClDzBRKXw7wpmw4
WghOVvRPiTf5xYKHWUBHFJYWBlCijPGSThvE4DczDWDdk/Si7P2eFogOmPYo5wy+RKD2zgJTrPUM
/ZlraxTa2QC/XXSA7RlzGkAiXqPmwvKGvmWjaI81AS2oQ6xIWniok+/UnGV3aUT7fes7tYOtP5jx
MtP7UMU0J2m/fjH+m4swofKtacasgF8AGnnH2vlubdc0x6BDXqCLR1WxWV3RLEH006qX3whvDu6y
hs2X69p7VxmAg0scFAFQo1VfxD1ThZZ6Pkw4D/MJxPZb4Zn2NJDU202raPrSjbwJruHyCC8P3l0F
Rqy/ie/1leWpv+8GutxmJEwPqfJftBF9IV097+NFmlMTzEAbODCqUWh5Wnzpzk6x9oRKyNwaGNGW
se/xfBSzevTV3N7xIeiPZoMwsXWd3Y+ZF1yjI3AlSUb11mkUQdpMcHIZp5toBUAmm3AsJtPRX12Q
BgXdcL0jrr3PFeRiV3EHL0o2hl6FHMcJiK3I8i8bwN2wbW43RyOujA6x4m0LpE7G0ispnbdCotIG
6rONwCESWTU0cVUtp2dExzbXwTaavc+NV/Zx8NvMGW4Oz2EaI7w22lkp/HMfZfGQA479WhrWPwtf
/nGLJTm0XlvhLZ44an9JgfyhtLmqGSLVOsFd1UfslXTIeAtnj+ZxvNbXNHTqAtECv9CxqjyIRVKR
LyUR9BRPcGxv3igCuDB05Ooe54W5lVKIm9n6+sSSzXtuYxt+pjShNxzmpphF4+jzjXEvrWxxJKPG
2WEW06G/Y9lVtrWqbJYBjWjmqYJssAuZ2tDdR3UaVYGzsN3my/hGNiGeuVu9c7tG64WfAp8Uax/l
QzbijMMMIO+m8FONQ78nE5oexOUgUiDtfFh3hmQ/bJ4P21DlPtD2AWQeLAtonlAlDoMdAVXKkB1A
6vH2hqi5ZCg0dxJLH8glfYrlkl2uU3DbaYEgvAiOCtcTAtBzj/EeLWvbFihhSE78aMMpuyCztmZL
AfrLfEQHPhS9T1+M7ZCjODTPzVajiR478YoC0xadnoaLAWatFyPIyRXWJmS+NjQX3BOIdfIigY0S
bqgNHLnRWUx3W+NPu54LiRtcDbj/Acif/XmbKlzz0ePq1Rnu+sU/cuQC7npHZvwr6Lc3v3sIwmXY
czrUZSg9U8C8hpyJ6hEdCP/C5coES4S7sg7LJbTx1yqMAImiINGw1svnSWU54cOy6xZAz7EdJsSU
Mlf5rJY3HkzS+7zePPE6zxMuo3gS1RbwDFhTrwHdt3G4g6+1K2IVAUZRiSkp7+IOWKIv3rRuxC+0
IMhcSeaMF+gWXTXXaMf9QOCW65F14Q9Uom6U4vfIvOkmkJiLmHWZdmDqiutgBmkT5VJ8h0FM+kk4
lrfGG0N2WKROSFyb31EAxPs+aZeTTILYYPLSLx8+6fT9akf3NLiAwxhDd+SY1D2mHg7It4bM50GP
Liyht0922dA1d/6EWCmc4ih6FQr0A36RqBjQqEvNe/VJMGHLV9Q0z304DY91StMbF/cAQdplbks2
R3C3FHV7mNhGXhPp8LPmZqWYJmTwSKriTPaIQtTddTDh6Mgp39yjx9rmz1zDNCmUmb1vuAB9KxyR
yAmcL7ck8R9mY+VlgLze51FwU5l0+X9XtKnZ7ot68pBFtj1LjJEPPc981Hwj8reQkIUHsUFVMXhR
X2rreFNGXpidnMVVYJMueZ7rZt3zIB72ZGDBje6C+OjqtKkRi5eKi6yRQC/ERFkP0Vg996UMIvqA
3ez2Sxp4fTnE9bTuEI6IG36NpsPXB2Is0WGZMDve0UbgpHCc7jFmkDddJNRpnLqunBD1DVpic5RZ
YC9cvC07sKajz9oM5EpTBJ/V6+L+dCGYbVJ5swONGlOHo6QecLSJxeE5U+NcJEPvjmE7tuhzTDvG
RZCq5E4lv1a6rFcti9IibXDIDmaC+3rT12XS+XA8MOFFN2TXQWcMhmMQCvZw5UZ80n6x4YVBglnr
tfdyEjZvAHADCL4KQvbQsWZnVXJKplABwBwfhmxVOZAxXEohoGFcUVOz8CLi/M1HQY4icytoGr02
CdmJJHyA4VDRz95zhm2OykseXeydQlRhwPgh/8MsyyQ7aCZOm57IV2dYdBl6bpwfnGAkamdWtnI6
j4ZdxrhuEUVty6HlYdViHFCEDEYgE8U+HEs+6KcWUZQw20U7jUakrudfYxC8jG0MgR4clgkp1sY+
23o4qmG8TGhTuLneYb2VYbscp9S7lwqqpYA2+80nKJxotdboV+V8ynrM0OL0+AUVL83w4ene5UEz
vnoZO5i+qcZhOSV9d7NsYtfPw5G5+tqEXlz4vcHg2HsB6fU8J/GJdfquzupr3zUD4EPQdxfyDEDs
D5PddRp6f/i4orASKIVGAxgeXIyipzY9Tom7TGDDcRErP6iGZHrvMFYwUwcf2Gi7ThU7ojA+hjj6
J9fdZZt33jJedaZ7GoL0NGXJfTfFGdZS+157GI+mwRPzmiKO2quZxbzMArHtAWBDXRX1RbNFSQEO
VpsLnLA5jb1LBe1tTrt4T3C5jlH46Bg/Gsf/hGGf9+NckQiDsMDDICcal73Mor0bkzOC6cVeOXlO
0/Tdl/YjwU48oEAfc0QrXAWw8EEtX3SDPQ7xtgJpjlG/wiQC3BAEiIrAlRNHZAGSEn7zwe8xfUXH
CW+WGmOS7VFvXB9Q0rHS1PgPjfbONu5vhRa7bEw/4J7ffY5b957gf/beoj6S1JRzFLyNajx/LQID
yUsKqr/d4Mo9qytvwGwok+pPH4QHnFq/vOVLjgGzdJWRCn+ysthETKCCgtQhxSAk3SkwEES2HPra
lVTUd+uUVc7vqzDS5URJ+ZXM2yN+0G9o2WxoayhqJoyqYNrcYrAahtinHNNmz7KLwJk3EdRXJuHB
DYype4xoUfsRnJwt2oQpQ7AxjLtQ0qe/zEgPLR6CbNDIbuI4TbocZAA3jzpQFU1JtkNAzQoK8aBB
z+yeVMxv4gYzLgc3ALSmju2VVa8Q8DE8uuUB1xpS4QakRZAkmgpi+nutjbePfKdLkq4WZzg1x8m2
BOPw9g45n3GFzX2k7cR2cWhklQW4uXik7wFEy6JJYsS/TJEPDAfrCA+sP2GHTXkyqKBgcl3LaSY3
eLxfEun0fZ2X28Qsu0X5Zy4JyvXYw/geyZ88KAmc93I1u2MtQlKZiMElNLhXafgJP61LGIpIrEMN
82sH30h2SFgijnhhBGM9wIdcAsPnPlP5bAhm4UpFexvxG1WnJz8I7w23N2nkIwp0eSYbPYcyLQ2K
WkB6YoJTEwHS2qXRO1jNQ7nhNvjALzpLf7lc3Fr5id6bzV6tzAAT4r5XeKP8DBN0N3H/Sc3wLvH4
ANLTbg8+lSkUcLhcC7XPMCuUsf6Ye3ZHWBpjCOZf9rO5pmssDp0b/ug188t6UZi4dgSH6XhH0vFo
uviMTWsLDdyLA/jI9GXcTOKcLuq2biYABVNvj3SOonwzbA80dthP3gR3CSxiAA5PWwB/s45eUII0
ANiIrrnFyHRFGT8O9rNfYC+50vc28CvSpbgMKe+L2WBgp9MMB70kF6JXVdeY80x58+CW2ZQO55T7
opwmw32MZcx4+2FTEoJA7V82fYxayN2BibKjvncbhu1F1g+vk24v054fkecR7/0xBfTOGl0ivwlB
OKE+iak/w8inu94SJIAHaQFVkS5nzyf5XJPjwhA+gytHAkR0OcMsMo9GXQRRZyquUVQB+O1XqDxa
jFw70HwRyL2udt9M/Yv02UesAAmOyAuLBphxARiGoAmp1H0YlLJbnwRGGMChqmihEyZGaErdiHOI
4PS4YJN+bLYNlbwiZdq3de5Sd6MRezyZ5bIj7OgCc4OBLe7/LcWxigfWKjD61eLmCsPe65R391a3
N4Nq74XbBLytbJwvvkCTWnefys5rifrxIjEmrGLZ0f/L0ZltNa4kUfSLtJamlJSvkuUJYwwYCnjR
KgqupNQ8D1/fW/3U63bXrQZbyow4sc8Jf26K1zUrNH8iKPBAAerectdmmNeV4czOTd/OmQEpIDU/
rZM24GR7iPo0ZPRGNJdjjp8tDrMjw2DCjZOwGMEu6Lr9qRd5kKbrq5GujDTiZ9a9fk76ogXsfd57
hfEYy+lE5toRwJHEh+6QbD9qLo0vKhpKifR1SSkHWgdJb9bsi5LmXmRjc56WGLghZfSXCW5OtYpn
r252bVR/FrZLeh/fVgODFMRCZUGbx7fCtftTK9snd2WhLZhNUOXORrLrBL5xcvK7bB9192C5y3MT
53/YzDT4BCG8kXyr8bJGDGE19lI3hOEGSPzFyRwzj8VgnvPoJmV/1KW1+rM0Y8IQVRl4MflHC4n2
Qv6OWrTHCSlC9tK+p8N41+pqX0ar4afaSGmRjz9a4n64Erm0rVIk4UKgL2EbDgd7kRT+zT8dc2/A
t/GeO7OHPMKAd5qdn8iNgzjr91bOnMaWIV3WY9y0z1paUFUX1T2S3DaGm/1zXQhoKe3KXweNdje9
yJUqitI4D7Ki/GfI5aWJOSDK5buW9vNgaF/ZCMdgeS/ewqZYWy3XpEhbhgI9Y3NyMinbqyMg4aGP
43mHIxZfVb7+J5N+k+dOcJMHZxyuybi4gTSHk8s7IXLiNWtdrUGeTD9aPm3DcuvLLooycNU435y5
+U8rtJj8zUoeJ6vV/JESUJXFMwpP66MKb8bhN2esrzYPfiSnJlSeTraA1v+ZF0ZGdm+9DRmvSM4z
5EejoR8ll/zO0N3nVdeYvOuvDMUPslbvmcJ5mSXJ1XR12mZH/BUUZllrvrBk7FtmxlvOuWWN3psz
j6+53p45Srn8PPS40a73LHv+6VP9ManGFysSKGlgRO3kPpkN4jk7WeiEKorcrKGwqrXybcl182/T
C7YkLaYZyrZ5c6SxNc2G+9oX7WbWb8zAW4r4pg/xsltZGbrLSfP5XnTa4UyPAcXKmEE9IvHrChMW
ztLTT0XiqbOYxd4jvdTXSqsNDM0xd1OSsc6oz6Owa9ybZWmQcFrNnK2x/xRAg48W2qPvIBfTHWTo
5FRQHrX4sBtn/qIic9jqxE9tkPJks3Kafi7xk3FyX2yDBYXcBSYpboxK7pkHuba6TvtMBwUTK4Tc
ZU1pfa4JVIpMp/pzBgy+w7VkFnody+0lOEfmJ/Va/wCWFX8QtqLQJWMtjJ3qnkXe58pPF6y6PT0h
UWS7uWvqc2ZyUndpAZXVDNi7qxhMYNFBSSYu4tSYXwzEn1up8UtUkXoTxXgdG0+7OS2VW8Xjy0ik
CwDRoz17A73jGBtJyD6YfAdc5J4zbhx7P9psCMuhegPQFu1Fj5Eb2VAieWdk5evjVO/RVeogR5xg
Kz2L76hgnde4aNrzQN7MwWnd5dyWxfTC7voyoPBZAjY4THd2ZK0XV1XrOyXuUx0jGFjFwJEuGcgT
TqAdKrq8u6PZ8a0ps5vM9feqaeJLw+Ia5kx99kR4lIdFZnAZvk0sSy/immartb+nfn6pClsdRpeq
zmjsIcC1mbHyL0pgo43/rLQtmUaMKCZ6TSZsQh3gCh2+Y8y/9am5rOk60YON6Fu5Vp8qKvZHEbFk
QdGXH0vHRblp8h4Ch/XmTJO0g0GyOmeS9hI1DL7QNi5NZD9j5Pxp52V+blPZ7JOx15/1daD/ADQI
S0uUe6UzqyoENRFBCfGtheI+pUkZfXmTKu+GXkKUiSo+5GXXHKuepaF6j1+HsmkI0w7unnxF++Ct
DjlTyhjAuJgPlapqDjlB375wGbamnYLkMfrxpSztleFP1zMYsYW6xaVjZn4xrcOeSCkdUVI2fLlK
nz8ia+35ZJj+4+BtQqLJxy+uEZtrLH8XBaHh+UJnSVv1GrFCzlezarDeFOrCSOralKb+0JCXeCm7
ji+psQjaQ5PWHrUiis55ZE877JYI7m5i7A1WBu27crGOmUzeqrz/ifvG2KU1IECzmiMUTdTuEWsz
P++znl6mSemiKD57CXE2urRLUWf+89zM8k1h3W29R3UQpjp2XiN2kP7RKeriDnkZVVFKM9/NpVHv
wNeyl2zUWr8s1yYwliELmoEpJYPq5TFzu+JWWwyt1AIZkSdyWzDEx9JZYxosBfPBas5fqiiG8prr
5WhEpjrb5mBzESHj+TMcURJ0aQ9J1batRrR11ELf9PwXJ7Mr5TOO5acpipYntT3La1Nc6dCBDWeD
0bY9vWtT+yaNlG3Dq+2cnEQ+ZKo+qXItixOPyvztmYqfviaT9quKG/Glp30td64720vQCEbhPrN8
0YVVw8yOEFFENDJ9a790bB3GGzeSu4OBgRLQFj1XiI5LxY9fOvD3EJaO2hWiwG8FFgcGO8mozw+o
ZkIEvFtKPGn4QuEIxLIRnF7kPtsl9z/QRP8vc6CS+MDYILLjjuh6iPW16/zcNga2TZdDHOMiTR3P
X/M8SYK6dfgMlrZNvxoxNB0D26y3Tkw2zLNFpTOH0tYHVgfURYNwbSpG78qeXQssi/QA2kRJIDJx
lMaHtY7515Bb3QBLkfQus9jOno8pGw7f57nbLn2iVdUR9dPULp6w4f34V3KN37+iXzPy2P1mtCmC
sRWSTWI2H0so8eXHz6YxU/NlaQZw0LOunupKswb76GYuWganBKNJvjLaQ2E7mXVCaoqfF0PXbrVX
tRT3bevUYZeP+dmxMixyI4OFN5cPc76wXSD3fM/j+fUHmu/C15Jy0HeDZRnJI/SRdxUl2wf8YdDj
lzaRxsMkMtR/sSxVGkRK5B9xnpfvOoSN4xt1X/Fn57qubyZev2+hDdyaBr5OJKmoWGzaEoixICsH
xQJz09Mkl6IHCmE1WnfWBnTjQIuTViIiLKygIusjwUXmTk7NlZUtTWDVE8gd4w66TNsZmUkZTfyk
230LHTk5xVvuGt2NuFNIzSlV7R81o3WfE02Dp+v0KGO/VbkmFlosH9JOdJP4XbJ4rXeyNZefsmII
5ZeJ0bx2S+uC89kl273Gko6M9puL2uhLpQd1YiH5pvPoJTviigqbQoYoh8BBDeFw101XXSi+UaJs
Z+o+YzfnmGc2tEKaLLzG+8TUuGWVJRLaaQIo34vVaNGqlFq0s2aaQEJWnWhJ4OChLIJqsJ0CPcTJ
iXMqRqAJW0LEWTZy/2PrJBYvS6MjYQM4G91usE0+D0B16lu7X7zuiB1fxfuW4r3xJ2ewSbzP3c00
0pqMjjyp0QyoUQljJ4sJqKGaXF8X036ShhzQnJiThYPnIaJHguYhEGycnMLWjTsVCDWNn81YWF89
KLw8b6akJrB5vr8X5rQJNanS5YstCvO9HHL1g/IJXJcukllFCt9MUedtXGqlT3RHVjmVSCW5so9l
lNvFjh4WcsdO++K+ENVlMfsbjYHWp811JkIz8xCnWvsDpajo/G3JHIuJknX9xwpeZYXu4LgfSLyi
D9lqz9NjT8o5uIxztugDnf1IyAnTuucpTd8Kz7MwQnhqfJUVXjqIUARuhqeedsgY3z1VLKpVAaHJ
7rLLufn+roaykyBp+IpCL9cyybFXi2vdzsNyoqnl4yvzDRKP5kGdO353QkJUO+SMgw0IDpCZ9d6Z
CPSHhewrZrt6MxeBkt2R8AQ9PxpuYzK+NVYOJgLzy0/FaqpkZzCCbY5JT+ar79jT4AbCqo3XwoxM
kpuakZE+p7Xl7Ya5c8Bz7A7XAOoCQ6fMHhGK5bCU/0zs6rDrVmVRmExW9o1cm/zN0H0hxFD/zV1R
wFPCclptfI66YRIB6naLJS+3B1xBUdsPF0ihxsCSNYj70JWV7cutddu3kD3tEzPIGsTUpf7w5Vh7
gjRZTS8Z9NiyoOnAoGFXGme3kXTovAKgANlp1os2THvLzEBIdcsIei2ZN3zX0pG1+BteKm/wTH9N
B453SpjoKRobDhfTKep75FjdyfAqJmITn+1f2ZbLtcm0+u8qhWqDZbFnM8iHTLA0IR4Rl7yFEQyy
RARiq1W2sfpVZjXlzqoFkZ41gHrij1Zdxreo0A3nKozWBF3JHS1+jsoeoAXPv31AC4RoiXWrlg/j
YoA5NjXBPDcxFpGvrB4OdBj4AIi8sdvHUrjnfilANTcBUwIvbWVVgrzYPiTr9Ndd859s4LboN2qf
iCgms5Zzg2uHeFD5v0pbXjVFTTWmHGleYzKVGtcvOuMb13wwj/IypGW5Y3K2z1m5HJYFmE+3PtKI
Xpg8nVbDfGA0f7B1x0ErUz9uqT9OvXEq4umIJegQMf6FPDToQbNvTyNjQOb2ce5MXpf+LyA9vEQB
eTEzeXfNZWIE2oOBkbsvVPpYp+O9IbB0sspPytubJydzLydeiSyz3X0HfgTxCeycXRkq3/XOCjXE
EEP012qwrg4VByO8ho4HyG7mWYrx5OhWc7ZQDAKGYt1+nJwHnWMzYMh4bdMIXifpwZQLsl7rtHqF
8Li2vXGfkuGgkqnfMVCjp128/oilafHNbj1bSfLZK/dTL/Or15RHT6uupbY4Pt/9JyrRMTJyOooI
eS0a3rhR1A4mYA68Idu19bCjqYOmntlsnJJ3ZaZsR4eyPRvdMp5M0PZMdcfeA1b26tOUyTv6Puql
lHu7V8ekrV4Mdp4Hrs7iX84jrErxyzq6lR/LrA0Sk047U2itzaCFlrUWFG4pJQWXjiX6Zysaz13s
WmE71L+FZZx4wn9jMf4ZnQYCOgUUacyIYXR8oSB4N/lsh974zxQMOQrAtDo7lZCg9qK/b48j7Esf
8lm+Ti4/ZEO0Y2AxctnFLURQDDXeZsbr5lBpM/lh0Vfue1V9pzwe4BfZfhn4s+vQnHJA7LhlWjet
+X5KCN+povQnsZeDvRaP2CwhuLS3JF3+kRN69vgGaXklJy21mJ+4zgMOjOtIS8pG2uKoXP2/pVsK
X43GYaalC5ZGa3eTtnFh+l1AtcWWzry7H64rqGqde5a/2t2Xcpk8scJx72YQ0HRNZ3ueKIl5QB3E
hHqwvifDQSusizfAlj9gx9Wh0bTXvsM3sfmmgk7RLjA5B9Xrx0uUQiealTYETjr9GZS6pbmHrmtA
MpnteGwm9gFUCBaeu0G4cWjBbW6SzmyYgnm+cIqjjg/Ig98zUGJVNma/1NfAESDf3Seb6KhATCiY
eRHHtBUv65yfI8+9la54l6zYarlvGPHXT7mWNBSj62vuFc+eJR7sEYYnYv0BPPl05lt7T3qG7sai
HroCOh0HwJL2n/EgFt91N5+ZqF+2B4Ia8d4b9Efx0B2cTBuYd0aocfXQAcpn96qMq31kdw/9wAuY
j+7sI8qGlKmJXxjWIernV4d5w4mT4k56yFOekfqwJKWfaeN/28cCao6my/Ue0kCzX3jcM6m+omK9
2nryYk7jh0skQcXgp1qqz3ZoHm0vJ6GFawLUYKeN63/MLE6ZZT9PdT+ESZ6dp2HSD2k5YmtEkVoY
gXVG9lX25m+vKX5wbJNJHh+NwbpltvwmIGLHyBVCKf20VuN9sKdLi0a+q+vxkbCKD0tALAu17/Pu
XwLBuX2sURqf5tzTAliuBNq5/xyt4sVluuYD4/sM3kHePFrXrvgvF4wrzCl+0zcR1EjGq8iSvePM
D85AjRWVezcd/5ljRFGmxXHYFIjQI7F2LC7rT6p3TsO8bLOW67IJHNQf96FMn1LV7XQa7dDaYoDX
NX4c5jINTXu9xgipXYeHMm4/SwyBrOz+k47rcyZUwU2wqQIwxJl51FL1wh5ZtRFm4TAnx6RwHyiV
t8QMnRXik/wZlPbAMsFHkLE2RGI6YQ5gtovT+1vmEU3qMne/LLitj4aK85NM5mKnj9IKbYsLjML3
Daw3sGv1UHnzm7dNDiqiNgmlS8zur5uo/5rEDO3GDLcfSKLU5kI7guuuvm1WVLjimucumebFcW7k
o8a8TCwgikZefuqgO/WUvBaj81g3TtiK+LUyins0A+J56ck2pj3h5BeZbWWrkjfWKOxTJfB459lx
xu00ViNqLgYH33SaT5UpcBt1Mbd03JrWmXPj3atMlECiqPEnnZfK+LUjXiRR77tMv4iy2o1VAjHU
n5DmqOZi+vSm+5vmIyYBEfvFUh9afkOxIJ6b1Oyshj7xQ7IdxqiOgzVeFimf6wZsU0p2ZfXtfwzB
XmquAZzVb3nLuLXrHRvhVuzciseSnohurbwkiVuEOcKAD35oB12MBObI6A/2rt2Mo5Ltt/QzfYSP
hvehb894kNK9t5bkPpnNmQhgFN1cEJUYS8w6Bkt9qltE75Ro6Qf+iwuoEIO32bs5y2LsEGyJM2NQ
XcR4ItzxpOQcatl0i7P5ltYCxqg/K+lc4BLRSuL4v7pgBMA3/mYu8l8szP3aUCfggKhq8ZjWOcc3
LsrahvxBSizxEyxe9cwulfdhEb8ELb8qj7K+4Ovf3r+psA42b447TueiYQeRSb+xJatp9YHlqQ/R
1GH56xtkTCfPQ/6ewi9GIFIzEU+pwW8rqqnY4f1pj32mPoiVn4nPZlYWd/YUdnN1MAiw2FvCxhc1
Nq80s0dDazmt3BLpFG4+mp7zqDgY43Bk0TNw4HBtl/KKo+YzH7zTXDWvcuEmHiz0ZTl8dI78T2Mt
RYhp9SW3o5MnykfD45SIJJKotiTPFGUBZVaY1+MrTfrOtrVqx2Jk9do2TEkqvJYb4b+dGHV8IIP1
4DZZuP0zYfPX2CiiryRxqmPMA+c4HgF36YEj6DIbNZOR6k1NVJ98Up5g1p60T1WlnwbLe7VNHPau
dVhSe2d5yy0Xw5OoOXNQ0SbVP9P6fMi++O7YhJDa3WPT4lx1CZKf+3ZfTcuL4jHTeFqkt/VVfJuU
XD9zlhw7DSeSnRVE4zhqPgMn/o5gFJjRDvVElL/XNOrLMOe3Grly12CXAC+mUqrc+Embo3tNsVLn
jgyqrEz3hix2yMf5ZwmZZYnl19ULGbhp8lsl3oXn/TKggVzj0vYeFttUXzPrlgx3fOnb8UZOG45l
vX5v8vp9VloUlgke55HoKqrnQi4P6K9oZfUlc2pckF52gdUIVY89pUfWTBQWe9gFzaOy8tyFt7fQ
DnpRHAoMucWgELHLnTbVNGajRBOaqQGKQ1LCcfNN5UOxn+34wv4v3hAyobr0uaIuwgSWHORo452e
3XNtN0ug9d0hm6fQToGlaOmug06qnEPIUzz+p1OB0XxOia9pOdRXhvVi/rSLugitxu3CnkQDfDfu
P5C8xyL3vvPIPSRyPRptFoxVszeZk/n0PZzFMzB6v+s3ynulpykS/WsV7bJPDGbyhXWz6EEiz/hc
e2LsO21faP3LqqydGhRViW6fysh4Vg4HUh6pn3REnCi0Z1ms9ChV8sQI9jj2w9msxafLdxt0lghs
N95rqRNuf7qOmfJW6pqAkIEhKga90W7qCxiLJXSKLJzGgg0GsRsm+Binot2h4UAmUiHm4/w4QOkP
dkHc6/jW2K1CAIxuC7JW2X94cf4VLf2NIl5t1MNBMO6ApEJi3DLC1fTrsQxl4nAXy3TRwYnAX/vy
rGZPwu6Jg67pLw2XKYD/07I2e8cr0M9cPPJl+dIZ8R8d3ArLcCsgoXkW3aAl3H9789ZW22sVDzf2
4Z2Ks4M0kDf7rj7g9XiOZBOIOQ0A3kOr90CivWeE7a811V5dOrSRXpefJLSXCNM7QkM1ZnuIvtBq
CSXQ39fEDFKGmMgX+qFSGmB3eZy2uldy7lp9DnYjX7BiBO4M2ShGyw5Fmj0ueQ0T0UAUIk2bGf9Q
rR8qanaZ1xwW8iHWBnfTSnxkW/N64h/5kTyHORVwMRg5jCPKcwn9j3ksS9o/DBC1gI4dsLOmwwKR
G5ONnJLaTc7Nw1iVwSRoUCp3fS80fF+lffWozJ20O+Cff531eB+ZDd/zKn8jTbsrE2gCBMkukfmc
+bXPqoMl5h2q9E7LzXAy9EPremGjq13HCqR5gGqlAt/FY3okw+PSmXrQxNFFU9W1rbtDHKHMptWZ
CvvaWAWwjjxvDy0kDiL8+GxTTdZtf7BS4libOex6c2HqHx/Gbnpb1HiE9G8gv4ZgXvIHPMEbS4DX
eQIStcI5SY+tqO8ST/eyOmdu7510aH5wIGFQSE6zaWNW9UpGwrzxYn5pDDOI+Y5EX3EKJKELSF4j
P07ukPoTR0PKrd7UyI+i6pxgyvEcK42llvVBzJ7uz1a9226cebB2ede9tvp68CLzLlZ1RwVSe8uw
0J+JTEGLSs+L0HcA5hL/XHmV+Ui2QGf+2cyv0ezeY8oboo0O7cpcM+WM5AIzQkgvAg8sWoXNYNVP
RoBqo3w5zYR1LU/GGD2k7XSP+vgR8WAK9CT7dHL12TEHd536Vgnnvcq6GYPfaAQ82qNvTsPJdOMH
l0Gi4C5innfJ4uGJe+lPncurap1wSsq9NNwPJOrLqptnZNRvvciOk2jXjaY9rBSyUWv9eipCxRy6
pzQZ9xH0aTd4XQiG0ARtgaEcbZi1u+CI8Onb4dl0PJLTiG0MGbTEyByZWzWSB9tfOJuq5lWklEWS
e6Oi2LijPpjK4hLJERBeoicMKHj2TlFlBvWsTmafoz7aMLe6e03XOiwbARvJ+2zyepo0PIaTQ1Pf
W05Yn4JqCOR82wQDV2IHL9aXmJ18XvK8fRQ4ayfABO3JHOM9rpABYAS/gei/qohQN8wFQuecN93q
pxPVKW1Yddo4e9dyKIVX3zPGe+Qx9rBqBhkGdmu7P3ZoOoQuQLzFIZ6hdw47Vxn3pcfjZPYnr9Ef
ZOVgSLOcnW5GR/TwLccXb2GXOD01INfhEu09bYWPci4LPTs7FpiDZ2QqTRdmDEdyKwYwrenTsaK3
RlYHfA/EOqiDmY5/oQXgWtpAy+JDkVW+kTrflbklLf3bqgmhBN4TLzl7HHU8mDdR3JDnGRT3LZBK
f2RsjKbJ4cX/viXQFdu/xD9T2mu+hqtRAJhsH3y0rLfa9jx/guesN4FSn+admxX/1W4bzt0KAJg7
O1N7TyHnL+lY/BsLEldm6YZah+W1/7OgpBb2qM6xsDJKVudI+xQH1vps86F4VdKGXTbB/1QTRlck
QWUD2VcyMDpN91uVvTULhnbtvQIjQvdxAQwRf4ALX6CZ91k9/y3chC4evMSPhUS0UO5jYvFIltW5
t5oHLH9+Y8fPNr8UD/y5bEG4RtmiFOVhxlMMH/jLarCzQLmygVXG1v5oB16rUq9DEZcPK0cTn/WT
nieIu/lfiuN3EhUlbKz5V6cgavNQw7tSxxquYP2B6/eQ8CrXEuayLlhwak3I5HBYfFl2xaYlIuUz
Y7glrdp3qwg9zQ63t83Se/Jj2kvplE8yLr/0FvfU9i+qXptocn/4YL4j4V5WXnhNdk+kezD1M8OY
DIlYtNSHdYjfIjBH70GDU4kn86Eu83O6/uVB2Hqsz+3uKxPn2Jb6i55Xr65p+ylz+C38Qs9RYBqT
eK9xlzYrIZSt4tGY1ftcj6dmA9YTkF9QgTMW7j5Q9cKJjza2ee5zD1bN+f8Vup2g+Vw3gYuwVhRc
m2z3mOlZg3ZKCz/V679z3jzkhUX8EUNXEsAb4mXK76x0/ys8jMmKARBws+OPUcIwGVoX3mfVyS62
6lk8WPDOh7JagIcdqLwZbwT3qvWqV8tjm3fQKF5hhXmjl++aM71QxHQ7/Ej7SaBvsYtKMSVdu0MH
DIPtdTmaq9bvqr6mnSblbhkN+npNh9RcQUiYQiJSOfbJiOXfDdgWaq6PeT2XB1Si91Z1nxBsB8hg
CiDd94Y40FOanIKdoCOuEqsAOCuYewSlXLbwEMiyDqwqTZvHjpXEQWMRVzLN5KPkw5NNQTNN42uf
dog6M+XGKu9L2bxlJpp3Vx0xIf6zomlfCLFnhk2AExs0xiH5LpJ13+aUmLl+GfE2BmQbY9JIp0cB
AeuZ2kuB6SmYS/s+c/AvNPNNXtG9MeTBSFTyfFdHT0dpLgzhq4VOVWpN+4+/nzgbDg4KdiwUMptP
EpfQTP/gKwob/CUvBG/+nTFYUdhYVwbomp+OBBMtyc9ooTsb6feYl38WtyfMweyOqdE+F4TaEuBy
NywC2qc4PkItUxaW6DCmmV+qpQOybtcnAXG4rs6raYvnGY+Jr9ceGEVPXYj9C36XBxCjKW9Znz8o
r/6TVZo4ldrw0RQ42/uJVgejw8XgnMDQpC4tNYy3DodZq/Za793nfHhpVHE1B/OjdOO3CHsZAzyH
OJ4MO20zql/lzF8mT6MUya82OuHWp3B9owYkO3r1p6pbKfpwWpvuDXk4xQbRgylRkSEYZ2Xn+p3t
0c8O5neBbyE364fJSiHcuUMt2KMyGS6QhYfCcz47J8cnWQG1DjY2fZOWRtX8Jz/0VB+bmoRe5rak
Epnbyb++opSOO0TDP7pcur3bMTtnG+DYmMZjteIYtlrMeU4cMdtcQGWqrrwMoxpOUZVLfzuZ6hIu
2erujoMsk8Wl6ws82ztox4j/y+iJ3gO6NKPU0ii7CNsFAdL1HQqKCldXe4y4eVl/uHPWpA6VWGHO
+Fh6p7NBaGb1YGvQanoGHmbLVT00A4Da4kzYRHX7kw4B4UlLf/Q8f8B7/hCr9EufvT2j9ovB1m6u
xuaYejZoZfzHHqBupebhdM7MJ2zQB2xikjGX+8Gm8pOVr9Ay6UyDvzyVHRo3hhPZO3d7LshJ0/7p
vGCMaY/WOL4JTpSZoz6eLQx6xhoWVRoOrd6Ao9cn1yzO9YTvPSFfCEXywNK3m9tXrxDb77WNJo87
5TGK+18vzc7LjKzKn3izcutikvVSUsfQB8Xkt0imONH8YKMHLO6KfEt+z0jEgEpyJFPp7tbesoMp
7nebyigW7xa1OjV9X7UhaNiP046UrCUQKtzzzV3Lu+r7v2IVI6AOToKxReCphl96zgOJEmGvjONW
hvRu9M3TEiZCPMyaFpjzREzj9lxJIf8qj/upiF8L9AxT5qfcyU6yis6TideOtDVI47MxOKcst65L
g9MX+zvJJ0wpFismcTcP1FDf23Uigsu9EFoWB07mDVSSUxdobnErkgbGV/V3/MuIoFN5iGulAcv2
sEWwjrT36t/W/Dm1+9IjuST5fHcm/n7OJwiBX1eBSDpAmQz36ZRJ6eEFP5MdBIkjnXtcM5FcrUdh
Tw/lYj/NtftsmPlT5w33KZYfEYH0NGPtJW0onbaP19xYlpF6O/GKK1mcp+2nJ68i9lOTgKstGArd
0BqaXccUzaToTaC6DL7Ral5f+6S+GgPJckQ1RfQjs5fumTUV4TrJE5Xec5VWn7r0HmMDxlBr9f8X
l0RABGnfPJVec9z6o4Uq3Wb2LaL6rtfApaIurpG1HEn+Ok9udbEbhE6q8U6aF9758mpaCHZtvSYH
vYUd7wze5og0t9C2h5qpTpPtjLYtnzzY6GObjoT2iL4PQTPNpzke4kOlq+QyR8p9MUlUgs011nfV
UiFjGNNP44yne+8ZWvyPBAKMdSxpznbNPHl/EpwnPCzxUF7LmcNmXuqTGCrSlMZFJ6pJbt1OdRVA
zmNtfDic8L4ziutgmSSrbUSlOf8mFUhPzaWwyQBsXoFApDZZyUjhrWf6bXKC6fH8K70FGbn7cfro
HEnNfcS8z0QMYGanIsxKwzy8EnW7FXrWXzuKXqeC8LCqSTio8sU+52mf/tfICfaDkiHYxmmOrkeg
7MxG1onugQ3zznScoT6Y2iTf/+PovJYjx7Eg+kWMAAna1/JeJW9eGJJaQ+8J0Hz9Hu7Lzmz0uFax
QNy8mScx4OqzhJm6Khn+Z7s4NwEMoqSL9sYEUUsxZC+/EnX9B79hFuK5f8qz8Bex4yMY7EOF0gru
rjZW1cDFqAijayBgHlT5ZzokBOX8OlxZcJa0qr8Dzz4nHc8wuRBMqfH01oy93k3G9NWP+QES3pml
xIOHlz22/T/t1595NTxA7PtbpG4ay97Iy3NTrMEU6O4Vf0d04HbHpbNnHxqP8Tuh/DeMg5Dt7AKv
cgbwbOh+Q150smPlEjndL4FINoPIdaX5TA7/OLTujZgQzrR2R+j+gkNI/f+VDpfoJU7C61DBZ22T
YbwEdn3wBlh1uGceo2C8CDTZrFZfQo3fHFX+zu2SO6aDS4gTKpZLOGDaVM10ZTFYUoNj/lg6fXJ6
DwPHZHWweLwttoLH0BBqj5D6OczyDIeEECMJoE0nh2QDz2jbz7zoSTR+OUV67bFVrLVMWPSp4I6T
/jFKHTb2Q1bCSNQnN55wJUAa2KSG/hxDQm2pH/wrx3Bgt98sFnAubYHXPud9UPJdyE0sgQzWtdcB
E+wbMrQc2ysXD/rWrpICc0iN4uE26omLmbk3/P7RdrgJhCacSpAHfKISqIe2nfukBQsBbrwYTU91
nr+PRgRJcI6CY+rl7aWqCO7IyVri6TR40jv3X1h3X91s+Y9DWlxJufond1oGOry/667pEshXFStM
VsorSsdHrjdDx/jpHdvWBqpRF89F1v5obGs4Wm84Fa9I+zkpVyx19sz+MMYqvYnmoj4aQ6Z+LTGL
vTtH/l6VwvynorYIVnGIo1NYI1KG37JqyLHEVk1Q3BO3EPugrD6qCrodgi+3XgpVVxU811Uhs2LF
2wg+TxhtNE0mey+z3kym3zcx8RgaRFBi13xRZv9XIOpy5pXRreoIgFSl8Sq1FP950VT8SpwEOE3A
ucNLm6p1y8304ImRC5DvPsUjx+WgbBAesTkdNRCiFb9GksvoYP9k4aMsUsA+Y/ZisQvjylgOG4dV
VzxpdjaTRB42+KzUXKhLgkbzolx/3Pml619ETvA5klPD9dc5zXbO9KR6sKI+29tr1viPjTbBOqS4
uK0qJ7TsJCFoytIMMVM11yTjojwrG1LeXIU3viwZy+fpuZy4q0ft+A+Zh93JUAXP5MPZTbUBsYds
qNw/gO9vvW7vBB7vNeYH+E45fggNSUqMrDqCPnkNmwhKSM9do+vtYhuAJwd2hIIAD3jY90npMVEG
z4nAjN55OrpWuvrKO/mf9H0wrarGai8o2Su8unmWqfocMWm4dnRQ5lxwenChZyo/Z3q2VkOVPAwV
kXs9EC4nM1vsejuCp+V27DIyt10P42jV0ML4Oyqzw00WOUdU4fsQOTYW6vJF5ta8DgpGe+JHNXb+
OLuyhpfnbrDkR+DhPoqt+hN7ir2NxvGfm8FvS7h/ZBPbuXEqs89JTa+Wpe6eB0bKbbP6oy3S6tJI
/NpVELFiK9ljZs3Zwip/REm7W72f7sNannVcdSFnOTmNRuHLMUsnw8WKacOxphwG7tycRNlj8Daa
i/JShy2T8z0yVd0ckd4MH7u1EeX7Gjvbigjnf71q/kzd7aF71KDN8ruVJ4x/JhzZ8d/M0cAsMjB6
QhnjvbRy2MpFKn2O8u6ha637mPMScRSqBhHHah245ZeMGXPtvn+Mmx6MW/nXR+IP86a/RcGBC+cY
/4p2fjTy9FrnUEOWPymSkrsg1zlIQo/ce/AEe5K4BAe16ywMA6vjm+GWiw8Iuhr3ja+g6BEXQz4M
L+/nDaSb5izjxNn45KyadDr0EW4uCItkUcKey9+hiqq9GFuvwFoRPCUUrh7RmOJFk83XXuCb34E/
G48dDraTN/mxt4FQOffrZuSkYp7Gcgdlpt0InODnwiDIM1HYs/ZxVpzLMmc7MNpuT8RU09OQkC/q
XENeZAQXdz8PUf04NGn+lbfCZOOGgZNtsPBExj9vInIVmAZ5eDZe5Ycw3PyUWtX4B26LtG6Pou8x
/MJKe7KNunmRdD/7c4MZug3M7D50tW44+QMwslYvSLaFim2am7inVnriTetJY4onSc/HPKoTZu9y
30+hOGfSTx50FMFD6Z35qU/+hfxucjw/ufXtaKP/dcaWfY5vRSW+ACWajnyChQnYcYXFeGryP36W
P+EiTLAWaz1A8gPI854vQVDySqAFbyghzEzmoJ0jqkC2jayGx7cA28N7vUrKGxn2V0d3xLUzneM/
K41op6lwmrf44If3CumtxJG/1nnA+QJ7yv1vrIV/i8eeQCOeL/8/AWKqWsOvzFcpxwgU4GSgrinv
FaSQUEQwbxBFjALDrNsG9bdu0OfMiKnaA9Z073EY4BBzxHs1GWOErmfT3xbq/FWkLaua2JlCdqYD
rjfSlyE4hcTt3uspEcd4JA5ZzXquSYeL4JDmqXWEnqAPDnB4JF3LxJxkhsGGcKN/AgQ9Am1pxSXS
E1m3Pvb+1NBZix16sj3ee4b1n9s1HM9JVpFsGxjqeiDUmZWMT+xdCRfUhH+nicCXgQOKtRYBhqc4
R46YjACZwHG8RzyO3E19M7YBdhJna7t45ipvVhjTvSqwMEaJPyiKZDDY+DloVjVvJkkW4GyjAKYM
64Q7h87rHzKW7lWl611ZYA6ph3k6aVCoK36qwdM8hxhbOZcPhNu9r6EewwcVDNWxQPtah2HH612q
ejxZwxydBKm6H3uIUApkOR5mUXhrb9bEoRM/fJpSN7mSeJ1PFnmwsyynBNhcP8XrzIpRqbFVfhDb
BbttWv/6Gp/mpqWN6JAHoSKg4MFTTg0Dw9iUhQsarfsgp4geKJki171He3ZQD9k15im6EhgMGbH8
yt55BZ5LTSwdxTwopqsjXeBEHhf3k7QJkz/O+QSsP65VA5VX2j967oxjNTXBU55rveOHQdlP1rvO
0VcTJpmwMpOT47CPpKFdtCDBiyHHd5rl6bc2yoloElDA9TjU8XZytGAJZSABBNas8CVgSdvFeN9u
jlfwfkgQJF8TZknomALkpm9n/Y+vG8b5QnjcccbJQyfVpVG81WFs+CuuWvQkTKmlH3ylk/CoCtxI
OMvwN7UwjYjEY5U99mWSjzfVJKEDpdIdY3KjdsCSqcRqmhj+4kByFqt/O4VomqgOKTGs2TCpQuF0
ZKBPfVQx2pK1W6ds/0dJ7DgnQco2XF+c2UYoy4Afro05cLdhE8zjbUbbeAqx7a4tMQksFVFS7VTi
jfVecGRu6qhDcA45mmpd6yfH0e5b4RvlU+kb2UsgkWUwUpT7ctT2l2hyuarTNN231CPdHFDP20ij
SZUOu10ZjdxbeCjdjwHU3ksxw7LTcwgrRjfed4X9OVqVqqsdkByz7Pc9L0ZgCqafblLZtFvHZ0IN
67QJHzynKy5axHBGOooX127jTWs8D0sFQpCSWSFZ32Md40AbZ3Sbynfqd0u6xUvO4EPYviR6pk1y
IEQDLqMRCFyKcGPaZiq3liJtQYLPBZGi6YTGxg4LTKhfiDX+XyXs8hGYLTQPqe2rDEjz5Y3KVqy7
5Lb2fLHWSdWs3MZs9jIOxRuhlGnPD3Phf3DBbwsMMusQuvuKXClyQup1HErBXxsGgEzRU1fKaLNr
35L3fKiYXu+V6+ppmwagwTQE9Z2MHPdu1XQOcgfJHwMTajoJZv1c4fBjH+yRdY0rbBw7Mit5svWw
Ue5hZplfEWfPNSpJJ7pO1aKkQi/6svEQbSRr/NNgQ03vBBp+jD7LJbr274an06vV+QZReLM4m07i
PraZhppENHIvB0wa6E0QL7gUtMcsMezneKQwVHQi39nsl97qPEtwvSeq2FcJyo5tGO3FIFKXrYKS
1NxANv7P9YzgP6UqyCakp4JL5VQQ+AlAb7RH4xJt75y7sNXuJvwbdMAxpvl1As/ZZfmmt3P5z1PC
eCLLAM49ddUmEUilLkqHd/CjmqS04xQNzyOROHtmtHEUl40djmtrA0QPA3PTyEM8Yt5sBJwUuyGi
aSEo7CzSvZt4NuEViFrvBy/KfxNeSjsqaFFx4FytXa8CV+YRfDAIkgIaLVsj2HQWmy3iK3LT+LjI
wjhjh2LZCBvLCsYdKwXWZXBasnxx9yEDVd1F58Xq4Lv1dJ/iqT5kGmfGwU8h6gGlZ41oargJ8xAS
43SHqtuDURu2VRIlD2HSWn8gOAiSpon95Is5egQN0BDJrPO9M3gGyrEa+4OeWuB1IdMzro6lgZ4S
n7n/kbLPil3DUGzjblTeCR9ieZm9DtW3dqGipw1buGbqT72TMLpJlnGJY/9M2dAfoXJxHXdYNlI5
4xxsu2c/XANUzdI53xsD1FOXJeY9n8i9rXmxL3nFMXhuquArxZO7eE7Ec4qmAgqjnNkx6NHZJJ3h
3pqUID8fMqAXNVsbmYYePln9Z6sgP2nDFBf8uOIjnTxQkIyg3PvKlKlglRDm3lHK2Wwspwg2SbTs
+4fIfZ1CV73Yw/wqC5FdW2Po2XJ5+bZzUh+lCPjoJm797iVIffY9fqXiDZTA4aEcDaI75nm5qyCL
Dh99wJLWGrAwmEwjaQuojh6ByVgAOMSzRvFUJm9S+NsW8n1Q1tDAQxB/9m9TtUxcPs49er25SS8b
7jR+s40UQVJick951nhxRZXYubMivu8pxtlyg/5ItCeymw3P1Q6rJKu/QPKvQjO2O/VhsdznUYXP
2GXfaTR+KdoeJmcwV84sVga3hIQMpA9CCTCvs54l+C3lio2O23scJReHzRP2aN4xz+RHwKaZa75v
a8vzDkHWnDyje+zbkB8XDJLJYBpsd1nX/NRBdKffkCxeR5bMX+d99ZtI0lZ1/BXaPqULet7E5DM4
qhieQmoMXGAoZDQ3HbNpUcGRzkfreepYjYejSUQtembTdpizoOTNSBdFMx4reiOUGWN4n7eC4oqI
hzJ3qPWddjpKzmKczpSK71JA6+QQ761/HROqE/RPCd96HuO7aTa4cNqLUO+qeGdEOedJsEkTdqCF
d5olpsK0QIoH0odlFyG4UdNiJR5ejHFi0KgaazelHUkWqK2ruXXaY+v49gNDQQ4IOVL+eqpkfRln
ikEytm2aSySeWBXF/sNcNggzUWHnu8gyzF1ninmDFgWsrfPMf45jV/fU5FYrquVaSnB0pSPICn3Z
p+e8y+l1gN9KDBieBfgrctJt0kx30HXpwXf8jnhPGj7VrmiYyhKsTVkNxkKqCaso3+xV3dXdR+HQ
2NBz2z1aRT9d86Hqv10buTiX2fw4u0YFddqxKQEQSCuTIZpb5BT1RVOu9DiCrsLV1qPU9CUGbelW
2SvWd0Ba7jy/xnal8F2NzUOk3XRPsC7cGYbRHHogGKu8hEjYLgSI2pEWdtgy/UuKvN+hu05rv6Pc
K+1huody4BUmSZ7OOB9sSLHKW7FT+xKe5pAF2J3tjG7G6aHDTpwyyj62gN7kjlqqpTtAVke/Vj2B
yNbcg4c1EO1II8U2LL0Y7PvZ9YELuV7hnNqojARRcnDlqeMFhzjPi10pEb3VENRPzuCOfDvSyPmC
bEBfiFXk9hc6u7kBRxaxkAVxN9v2Xz04+gCoxF+jfxP2KFz8NkE58N7uq80AgxLqieciqoxEAvGq
YsP04l2XRiwmKzZxewf86oprFaQSu+xXhqc+tYXuZJB42/pJRfIbnAlXfJ4sOJ2GuWb3G+9UkQKS
pNF0lZZooLmhBpgTZNqqsM2OvmxhZORuxMUmScYZ0/pImKGP5nkrhdcdCUp7V2qq3I9UFfl3yfO/
K3q2oAmG7rfBR9zidzx/hBC/yUBXA1DrZKq3ejZ+qjbPODm6XxPawCYlpw373cINlXf3ovTNbd1i
iA0qs9nWBjtlqcwfVMJujUu4287SK45+7mJQaWt342N2vQHDTQ/2KKgVEYkg7lyU70Su5GNfD2ij
nLLHPpdgog22V0UQh2fBa/FbpaJZ5xOWBZzJQNL91KnxAgMJjvDcrDqnE+fQ5qpnJDn2qamuHyud
W29tz+vCCrHbyUT8E3VdPjlw16iGyT0qPXS8rlxbILUL/cIWoTsKFsXUBzB8aierdpawDeYGwEpe
VGOADBy1U9OgN4KY3UWSY9xEipCh5k1yJuuPHa8nWmmaoFqa2B6uPM0525mMSgsiSMOpk3HxCzGv
uA9aNmtrjFwuLk64z2I1Ps1JBghliOLNWJVYKSX+qcKvy/VoczOTcVtuw8ojNCta8VyNdUo8XzX6
TMISoxldrmuYeXqvOsqCemXLrY7Y2VrKnPgF9uvz5M53K8uMf0GXd/shafpLRy/Mjh2luIVpjn+b
6eAM4ACHjsP2IFCBujHP2S8WBuBtHLc4GnM+jNbU0ZdRlOXb2Ef6BsjRfKpq3gqelMRpLeITt37S
9oa8rfFUho2/sWWMay8AkUfGhNSH03K9qY3pKNFyN2Yzj6cpTypQrthzdNR/ZEHfOBB92bwkPoZD
PsnQ3ppZponUGbpaZZPMblbfF9c87MrllKz2bZ0sLhSzXQchxTmFP3DPI9ZUPUk+1uswxeqvFQ7P
Ojbw4s0VyL+97gHEYLtYkySxQGzObQu3SlivbLjlLlLyW3KJO/WAfc/E/EkGGcAJjBLyIQi0fFsa
NWEkhyROkvhcHYpD1YSMKfh9uVaSktiGut2hKBEofon6cedG1jnzp+/J5bclfS6ypf2b+urN5gcV
VmptA6qBJLid2W1T7LVvwgLuj7Nf/jzwE76M7iFxv6rWozm0/kR4QeLFbjI14hW/x6YIg3VXXcdK
b2vAA9j4vSwBi9OQKtMoftPVmAvoBcGGsA0ijDyP6ENgAlYTrz7XR6fPR74Y+mH5o5zwBCf4pFNL
qj2gUpypsjiJKHnVTX7NIwxXliU+I2qCVGhfEt4wFWSguUUjdXD2GmKbd+Mmg3O7imR7qTmyVaCf
IXnsZFDidI4Oc5w/T/wNWaZOps3tteqCYdUROG+SBHeAg0BgtHf8bPMIm2pwMAWFZxglawSWNdfp
W2JYn8LizMfr66YtURSysdx0OTgpImt+s0Yi09FfNIptaua7EMTlxhDVM2sVVtbQHJQNjejaSLW2
kmvT+3vQiKh+wXMoFfbm7GglMPI7fDRgw7uOYr6KNN/yCCUEW80i+TEgVG4C3OJROP8mGmZ/YK9H
aMcoBpg3VEZMbN6YDpStGXRi370N892F0cR+890oeDkUt9QctqYdvlmaTcycHQxbHBoRnYwkODQj
OQoKrnlZ6GdKevSRPzqe+sj5jAv+a0ON1T5LAOEtz13E3S91BKyjgFSQd7anacc1AMPqbx/+1NZ7
NY8b8Lj4qRZ/dPqfG96xLF3wFFLsIYBH4knxLGvFU5Q7QH3boTnPAl1tAa8COiTWBAsMKsYqsPlN
RCnRCb2dCWguj2EivOcxHXeZfMrhdiY84b7ZHf0p/fYLAUubO+vAgfg+Vd9G1K5G8yNDoRR8uLTM
XFyKBsAVYp6NEHs4exwjOveseyddQIHl5MadJpO75tkYS3nh3+Txq70xr4IGN/Ogye9aVCngCx0w
ZXvBFpT01gX34Mbp1SdPjloCCdkJBcqhWmKJ9S5QmCTSqnv1Vf7MK25bKb1tSOjMUXULdIPHouHh
WJL3fnYjUcVlPVuz+e/Tz9AwN1MzCRCejBIDvLH+PgzJWzwomhnkP4KKR6ge736dWpwzgqff2wg8
RBUWcL6wgy8PXq4eF/9bPGBQpY2+yqtdaox7M5J4BGifGeWCTDLWQ+x/ZkPzVTXGizSnfjso9215
IhEeSXjyl07SfJDAcGGs7wM3PQnlO8cGM1SbT8/Ke+7idwFFYhWTWzab/t1cGjhHuG4RzrEH3SwI
lq54pR6XkoCE2s1oYQ4SQgw2s4vNbvBgy081Zy1RmVFgTSXB4e1GvsbE4qdzMpBhpVmFC1oQPkI1
Nc52Z9HQI4OHDoqQb6c8UmlKabT92mXRbdK4d3gL7Mq0wHRb3Orl+WyM8MIcZm5KmzN2lCOhMUJI
beocA0XBdddgX3WYV5YHwZrdh3weP6gAPNiLoSeXgBiMvlmsQvkC9MD5Q2xzeRrSdNg7GioSqM98
VtfG8fDSjGxGaxzvm6qK8V+2BWujQlVfqg2sR67P0yG23JJ4YdJdRKQLbm+MZmbAVBG5UMOD8Lnn
nlTPyPMLvBTOBgkYzOZyqHnD2uZbTPUMfaTKmLa5FQHNA25OMSD2/cpVr2B4LtC8T9YcwRJt92oC
RqLlCfsWVzS/R3HLR5r+SFEjCCM7MuXwwOuHIsnfoaeBmU+6cleknINFbHB/bh6Dicx9AQRiIwnL
rF32xvs6cq5tt9zbY7wJ/MRfIkVegIou7i39Oqmq39gc6Y9AAOTZ00Ow42dDMFmrvdfjDbQK95Ee
ZeY6CNlUyGCyj6P0RPTnmRqDFYV/z1VEFxVtALgx/kwD/3zSZFfeKwQWrUvrAt0GFGKxoHBxVzIp
U36A9uz3WPBml40BA6pyUmPtkiynWmf8ZCP/43rUJoYgMGi+q/q1v7wdK1yLKypq/hTffukg0wXG
EpcycWAHW2NsOCj0bowG7ETaRT+J3yAQGOuxSHmg288QzR8E0KmaMGcqIHot54HKvDOFB/vMji+R
CB9Qdp4YNJHOfKvaqCy6RqO785vufU75iempxwozVNuGE6MSZbol0vwLQ+TCvmIz8xG2VJ2g75zy
sUP7tM4mV2noQx8y49pRiPMQUMJHexhaGFEieiBw2pbJ1R30ezAL2pR6ySNEYWBa4Fo3kBZTxfZg
Qb04I/wBTrXRpIhg7Lpo3fnBswUMuU3p0QyCLtpWnBpwPALe6PVIi5OJMD1Fz8tvAiT/4mgaficp
zozmPIo5RAOutuORaREcQOXvLa0eQz1eCv7zy5bCJNzSm8gfnpPeeAItk2zscILbMHCPNSJrVdiA
8QxynUGFP7900Fc48yKgzgzJJO5LFLQgpHWixZBBQxG4+ZQY7bqbbRLx+kV5qKglh4/WQLQC98HJ
2DMBHeSbXWkgcxFTR92+1DXY1jkyXvwGQ5mDU0JHA3Usmf5NXDb9wgy29OhRneJCrA2L5ooyClp0
wlDbhMneNsxHKgJf44V7xetuH9eYgwuzWUOx7NlEqavExu4KBqKmHXYjqC9pGB+2mrCe994+5xUa
M9u0Gh3Dkniqm4gQR5fdBVpMwQmX0mdO++YeBZXi0eqV1dHBVuWv76uzxxyuzWC56nEEML/LtdN5
Gb5H+8xTW9D1V94L3BzrYR6aq98O1lY3pNw7y2xRBuW09RevoR9EH9qYblPps5aa/2qLgXCc5+LW
4Bq0uR9mpCJpPbxnhFv9vCXcxeujdtNvmhW6L4Xb+xxV02dLueodhd0jNWneLLe/p0XrnmzZBJ9F
MoQvVmmDaQoirJsRvh1A4fyOQi5IthVDAwhx5yq/x+sY38MJbLdiM+fbBF8MrEEsl02VYFAN/Kcp
opJrJsiz9XxlrhrKx6AnM5HHUMDbq1O4zY6NSwXAnb+DUtZTbqegnGzKJ2XDF3M+5yYg6gan2iqI
STUVNuvQkrCN7y/EO65viMeNhS8QROLy9mCbhyEG8I62+nU4D6CR/QK4hrBumjXZNuQTobNzjaFm
y0AYr2hCZbXhlnJnZ8F/WC69dWTLkpXAdEGfeI1mQZ/RXPI7csiEQI74qEgPtL18a0EgJFGncJgX
/8Jk+OFAiu9ObD25TfBGFewTOvTBdS25mwPg2DqWz3FoggYwN00gH3PILKw0DnYTgCvFvTthKuyj
0FjllBrtQcAb19JSIzksPNcmoQCeTt0kd9QNtWnHEp8EywYLJD41LEjEQbSf+bHLAA99iltr7Tj+
F/75F9/pHovJfV/E34iGxgJKPNFsGJ5pkV0LxPMmmU8J/22OHF50osUKEghlLCJZ+BPmfbIX9FfQ
v5dZECG2YaXqB154KbqozNI92CFU+BJOgiZL42OEL6vkJEPJXTx+RVNwycVOYtsL34OhVD5ZkwOM
woBP0QvFggPwEh9s8Qx3vIRpNbKarvi2tvEhHO1j3SWMDf60Fb1dbtG8HxOzecSP7B8DPQB7acCW
AEHhM0p+kzn8KgPnq/FxizfNdajLuz3qS+Ti8LN1fohm89nzLfUtE/sFkt528ZE6ft0fUQqZCvyb
LqanoaXN1qTeTk7GTxt2+jGQfrQZjOxWZ+2jl3sg9w2mJtpXUuMxzcWwStjBBlnO/Emb5X4G+28b
wy1zRH3oLNZcyf//oonGTidK2yNHNyNBcnB1gjVZYdCSc1dtisZPD6NaYNw5e9I6GrdUOSAeqY4F
6Uj8ia5gpd68OOkAJHpg18s3cwjeMWJtpyp8rRosg5zrb64s7tgATl0cHVU6XvGtn6c5uLEp+JYV
Xw6l7d1cTO8YW34E8saO7fwNUW9DtNthV5VCw8GU52fmNgNxO9vOKWaq7fDWJiWXGBRx1rprO5BQ
15hKE7pdnEXaMKX50nbctxrKUYN5U2ZOsPRd74nhl5vJTek/o+fIciL8Y4JdTDR7L4QY//Mkd3kZ
rnniTl6OCR8K3d1IXUZhA1rgyDoLFT4GOSDYrbpdxibe/qDl6SRGttuzn+2CmFk6UFc0umuQxUff
mhnvMQBHaoI+ZtMGFel/qDKQFpJn287OGEu+YqJLm6otP5oR/hNTQFFUsFCshm2eBFfLKwIMxn+i
ov9qFeTutB4F3v3aASvvFp44RFNPQcLcO4feXhrtXRPqDQVSmK/yEkFBo93nAbumqjJ2FvmLHetI
jEVcYW+VUQoAJyFkOjdcdCkpJtwP7IKTQTRgYkuLUbnhx15iGzq6/x9TU89nAcf66sPKAOBGIOdw
ZASDesQGVtzYskdEptqi3Xlu1B105qVkoWDwrYcwET+tUxEdU7Hh3nm7lx9lmXmYL3DFKUrJMdMs
gKaqogY5tZ1uPWaBvSMcCUiVGpeRz4XXQj3bMOfDUK3xZOOalBn6lgOX2zU9la9jXC7bLBDxLe5G
E+Wvt56apDX2sUpgirujd3Q0APli4n4Ya987DWGPY6gS+UXA/zlw3Mht6AZ4nfRc7fF2FFuMrM5l
Lg0YJbbksjQsmwgDUD9tr95uLmMA7Hbbdhv+8TX1vT4JRsdKzlTlDBs6PJAnutEh9BFXH3XfcPaB
3OYurYyTk06ULfe0aSxVzXunjcA9ez6gIVcVLjvLWe8Nl3UvAHMch2ymd3EZz/eq55unjAhHaOAY
j73kTEK6aXmezH4bwFLbFg2bMW2iobOFiLeW1BRzSg5qOYAWMdPcJV5mN6Be2vRhaPQ/C2wBT1fq
HtzICO1NB+Hy2V0ICg3Ug5WBcrdVU67PtW35l8IYMF7kfvkwzuVyjNuIGvHs10DOQa2uGFPSj9Ht
/D1nTb+f0mDeKiybsPPZ9Jkp71KvDfN9JII/h/fRktgt+Vp6sDnwg0/wQ+Jvm93Eqm7lRYQSABq7
LL5NFUuIMdxmy7qrDxiAnWOBYmZw3EGQvBZ+99szEeEJCP6TUQ1/1W0PbuB+9kN66ofslEiazRFF
dxIdLShaqJxxd8c1sXUGXLrwK6h7NInUhFbyUbS9vSrDbuuDaMwM626r5t9stWScSTSshiWcWIdL
SAbiHo8xmRHAfkI45wxsDvbdhK529SnxCi+Brk2bzPZJaI87nVKvk1IjDmTaaoz4UnlLx03Nqouf
BZbVTT6R6l8CGRXcXtz3J/jim9ax38cmXQ/m/JxYFcSBeG9RaNEotrVO+wLd+U85eKPihhG0X24l
RXRxp+CS0RVq1sZ1SBcZsbhIMzx2dfUTd0ODd7I4TUl6H1NU0dZ9gtX0MCjzs5vHJ6Vd4v0MpRnF
Sn3iDiunM76XYIo3Jc8WalAsq4dsth+82sErk332JPN6w9/bXXOz0OwasDN0RcWXCeIS70biggkI
8Lh5dFx5q7VJdt3KPrqMxREAKBiGF7TAFwEX2Bssb2Xl8X52htOQwRAQc8Vy0WiPUSufrNLaeXN2
Xf6/kzBPWqDvsyFCSZqukU9xCu7qn1x1u8gbHgIhrm7d8hjUn83COOmL8c0v9KUKumCpPxJA1stg
zzYETawnI6nmEz63E6YSls36i6TIrsyLIxabW+OKvcRuvAtkwfq5eMDW/WAhb7mYivCKwc+povTR
Ttx718x38//Bl+FGeWd77lIVMOgaF66jZIv/x9J5LMeNLFH0ixABb7btvWGTbFIbBEVK8N7j699J
zVtpRiK7Yaqy0lxT0Yf7p+URVcCIamD8Zmq/zha+H2w8Zk/4EDJzAk/nV+0jmBLnF80XZlFhkp4H
cFpuh6ybX9mfWqHt9XxCHkojW1nAkHJfbWg5XBwK23NmXxrGcziOBOi8xZx7Wl78e7QdgEFTTxEb
QTNqwIgyjMhxsmFiMubMiBS06LYZpN2k1i1zV1rmWsooNjC9u04HDaNWfMadGM9wNGAtJYdCCqnW
zkbgLgopSoBrD4DL7gjugAZQO/xCyeSBVCau3rZPOBYgS6kaG438A5X41RBhDeal2UdfOEvd7bcp
iiKinuXCvbXK3wN4OTSfUcwN2qV0mpPG1U+9rqLqj1euNBbqQE2WljmN23ZEmgISbERnszendY4q
ZU1eA3kTSw1auYiQo/p6YMTw6Y0KOlUwkctkzQGziQ3Er33gNL5x0PBsZ65+aBXMRybTWHQ0eVJG
X8cq0NZ1Hz6xk15OyBxwJnAkdFR9mriKv3Xl7ELaZjarWcmfkdXsE4hbDRmyNKM1UxivmYY8bTbl
O6FDZKMNdD8U35MqQqdhwBko60kfyKIoBBTJNtX8U8/im8WoGAIm0ysLYGGdMCbznexchHCD5vbQ
o29DVj0jmpuiqGGYkIz88lRDm5nH6NsqsqP0SOZJP0MWuf8bJCOXuzYa56p6+HEH0FK8vo62gK43
s8/ZWdHVrPV5pfpgvduIyp/WkFUicYBgzNLXICeYuv/w0mltlfO1znp0ONMRNUQBKc+XwghWoAp/
zWBfjBSuegZhoCdRSLP3vE8Pcl2hHyL/807z+swRsnLT5M0HrB+MKHeZLlkcUv78fWyRG6jmLcnE
8JdOv+tt3ay9JH1+CXSXmhfhCCXeq4VUq9OaE21dmdBZaVj906XRklWrOmTqeOcC8PHVU6K1qO8o
QYJhR72KoUJUhodPLrPfOIxW+uwDjHR3QeLsLEqlACg4/q6CR7fvbq8eqsS9l5a2gVAE2lU3oEWY
7b3Usa6PtWODgejchvvU15m54WWI8PJwBdOCVkTqLs2MKjH0pmccj7R5LffogABbTKX5nsP7WUwZ
tEljWmrQt2WFwjdYdlz/gGShWsC0YWX7w7xOg/eCg67XrbXOtqXQBRCcvacmdNIENIxWpyjGu1tb
c82d24bIAJo1oASILyHpl1oae0ShbiFCsEPjfvaggahvXzGIEst7QjIm8qP9RML4amflDyp4EItZ
7rJVMt2GuY5Dtg/PBhemPivmqxpJHHPnTVYr2Q+sNoWfhQcWR+BgSxrz9oizJLqdCdmDYa6qlrYf
/iW0ZjLvp1YbpuzRnxxHSbp49hI+/j5Tkfpltu8vtBIJ29KiN+sa985sXrTaONZwDmmbgG2vEyb4
88mrS3MTsSjqtnilZbYxPTKluYDcYQIXQhBtObTR0zVhYzm9dQAxhQw3SAoKjZIqYnjzTWpV8kWT
0IMYS1vvmcRt1CF/AoJAwCvGBHnw46/RiVhOLT5nDCQJ7iD1qzR6oJGwy7B2RVzMffPD6qRhJpI4
mY1KfPvldD1kZlTd14YWcJdj/qfxJgv/nSFc5UYCOxxi+mbwhnuV02EhPZIjll1cfaG+d9Kz6S1R
7Ztr0balH5yiec4zt7TizWv90zBnn52ljgvhAI9BiEuIefVoULWu9tI0Np7ynr0v21xUmUZ824GT
Kf0NIZuXom5+ChqjCqfnArPqRyHGk4p7yWJnW8ycpGWq362qvXpl+DHSg93ZwOZvdCgsML6oa3oG
FHKHtudIxMsqBg7ZdFGGGayG7xh0k0GC5cVX4MTbtGLQiPotYHD4k3SEi1zbexVi6m7uvbWAthe2
I95IjVredTfyL4ECR5Kqfzz3JQVUm1krHQDRAOyFFZeTVjr+iiRiycB6V5gBSBQgHT0tDMQwotHc
OZIGDnUegLZ0mLHhxnSiN65v0yEMX5j9zKT7rpVckaqy6CYjvJQ7xvRBYYtjR9gGw0MfdNqwfYba
SVnGqHegw8vMVRlwErSas1rPn5UNYnUcEwOVAc4wLKn2LApEjMoPknyd6YeubMaBHqzChM31km3o
TJ9dVQKDHYZX5htvihMGSL+ghtpT7pWDQ7kYKOCA7EuKY+pCafPfuumsetWgCdFcey9ikgrHwqCs
po1zicrqXDY4JdjdxaO5siAN3OldfweBWyw7KAxOPeSrGkgFKclP0sBZJcMDCfXSZtlBQeofelFo
P1pT4VFn+mS8zGAKjkC3JlGbMt/KAIXwmv7LruNe/5iFxViriz1G7aApwftbgK6oM2PUozNrC1s9
/+ViifC0MzIWWvOwt55F1kOkaUIamSlWpxBv7J8qCF5ytAaQnPxtowSW2Ux6o/EGwEgUpcYz/qDv
0HtfMB19qVEICHzcBrXCvdqNpuEJ0FHWI+Z6pTep3boJJ6KoEHQbGNxq6F121gRsgw8Dm7/vZmWH
RSctPHy2q7jZaDVq/waoGrAaTLm8gv5Es3Pn4VyRgCtUWZSBPTUrw118yTmC8h61CqPdm6QqjV5/
Q8vA1KbcBUpyGij3KfBPriiIFGCispb8JuhQlRkAYZ2GKmmYtpArwREad5av+S8+ZCZqC7x97OJY
6LOzncp44/YA8lLPiFc63oNhaR3arAm/zRk/eX2qHjqO01Et7RD6yS3Fy6pgxgqg3i2+iSHvTDwA
F2nGfJxqoD5TnvYbRIN9jUypPETNhOhSjkBine4Ly/MgMuQlmNlaSd5FeII5GIjJnnWhxhE6KZDX
0CUGNW0iyk2iF/V4z5D/o6e4Nqbp07SKE+Ft5+H/jSbX3pnjW59Gm7jrrjCnVk6o9wdksyvUXdEP
ilJrHeM3v0IVRVnQkgg57pmXUNXrlBxkETttZNxrjdOtCeg5xSkAbcYrzGAaM4DV3YPDOEfjeTCL
5DXMY2ZXdv89A/LZ0Y+SjnFxVf12r7f1T9BED7ciKwEWs0kB+Sd8s2fW+97J7gx091MGmmDok+aX
i48euSOqdAOj3V5fwWi4NqZYw0V05dxTYcYfnVKcrSHiedobPzU+rKx5TKL/4xPqkTxYJcN4NQNl
h5zDEVm6rdP0x2ZMdjR7X9sApB5qTinaaqKQPTQCGo1ImAvitLTpiviN6hyul7ucM+Q5WtzvNJLy
rBTfAWZpfYdYUHuai2Jd2zTokvoNV5WVFjt/NcMC+j2flAauVZQwTYuTHCwGRhawGbEZwS0jCzHG
aDjtDZVFYK56YOeFIfo7uQnfFSonCFnrT6W1g7jPYrgEzGkBcW+gYHWF4Vg6mFRVt4gr1G3wvQ5Y
3XGkqZrXw8JBiHjWkaWNEFb1PDTi/W74rqryCk7KXs0QkOtm2GL1QEokra0yDta2Sw47DDwVZdgi
r/wUnMw4NZfSbLNlZbfr0QQTFMIQXxijvqux20iUZKfOtDIrgTDMu16HwWiJhklQwZvIEZwrGec2
kcKMwzBPFYtSNLNXrooamAdPgsn+ckLzO2OcZwzBkUnaVhM5+BS21BYGB94NJQIXiChjwCIRwq4B
q5J5goJprqhj44nmjO46xogQhuXC6Hp8iiL3L9AecvQphFlbzafeoAVbGxVz7VS7jdRM8dwM0GSR
FEksZR86tTx446NqUWHRuL2wWw8mSkaIxscWqgX6TLLkf0z6cDEsOEZyTTa3Opfw8kMF/ST9xiru
FoC0EDPKPIibWYMcAt1zxa9fZ0w5t3rgo4UTNMypMh5bMP6t4DTWtbWtOxzqoOihRL0DV7wOVe83
HKIngRscXc9pWQKIKl0EPoL+zXC0q1OPbyWTK2scP4qEoyv3ni7EM7TiH2lNDTmY5LB6BWWqiav5
JRyRspmGFljPXHXfKiLYn1lmeIe014ONNnlfTt58FyD/KIgIaX2X7GezOOLhw8OIN7Bp4cE6V407
S/T5NiGdFysqPdn+W+4mZhqaNzNc8vycVuG+cBKOojm4RWo9olHfHeVVTqC18vmfOTirVz+X2bz1
2Iye6kATal4QDmTGpWwSVYZlho9rXbCffbFGUlQTydX2iWL9B4JiJ9pA+FJk4y7orGONHZOeRWvL
VN4DI97Khhg8ADlEPdAIZzufP1D5ZRd1+tYbPfAu2mWStcWqS0HBueQZWVM8R6kuqsLlzMD5U4nm
HYM4kLXuqm7RUX1USMBGGaDNswvxfygwdMiNXwiqHfXevOXdvmPrZHvwnABRsIitoyUE/WWlPcaB
S432sohNDXC2Ol0KRhjm37h8NHF0TOiAxtShCZIsrl+yokB08d2+gXyGpZN8ALaFxciXcw05JLj+
Evk7Aba7ZGTwKxmZOxdw+8scFFlC2yVi09gtEY4ZrAVggVSaMJfcucw6Z0gLDa/daEq2N5tpXVaf
CcDxAYCBo70P9rMxv/k+rSw300BrmGtl29KtRvEBJAy9F/uEC8HajDEPBgvBb1hIajsxajJ0px0j
WvaWCgaiX0Zqhr7dgwu2/UuD0ARclpJOpIWDIPYodrDkdrhQGHkdlVvb/wTFM0GGjz8KdHz4xXnU
AEHCi7NR1HVepvyHS08BajG7RsXGFQzO0tLGxczNThTGLh3RKt90TvMH2Xgd/mO+1yBAyQLvsAI0
guAcStXn7PM83hoIJ0cV/pnWLfRo3UffJswxGGQE66Lb58Qx+URFgaRV21+Bv/Ogv476PgocKqYQ
EBSFrfbgKYwwzkOcsPrk7JAk8tsBqzYjQvMPPFFUNGG3fwz5uKq7EmfSPzPjEjdzFhNSa/bw6THj
HScC0n8vjEWjZuZWXkrHkcWSBHL7MpOVVPYXNp0uDyLbSxDiFypyfwU1MHn1QfyW6/Mf/lav9IvB
NKAzk90MZk0X3hb26e5paH5EdcpGyMbivLep0Sa0hl0DI0lpxU4HeTKymLzyqQEgQ8BTvofdwOrN
kNAGf7DoHX0xJugsTMzWmGLwFPAM27rFBNPhMYzfYY4ibm6vWINK/1JntE5kAeKno27iAoJIu6mg
YOA1suJ2fd0E9ZjRQn4zrDcLXJpdf7korWmkH73yEQcMCfVdNb8NaFOCotuHKIm0BeIy+slBvthM
Sa8wxfv/hfbjJg5/s+onAjT6F4rniUoLDQEqJhv5CDTrDPudMbD8htkZzChAd2KEgkLlgWuenfjV
dP0djCvEK/aWEh1nPNVJCOQ8qkJjqwH/5UsFtgrFB48M7JWC8MGX1a1L6wnRNUax/G7bgCUl/9ZD
mAVasTLrr5hZEWua65O3TlsLtm621wgUzN5PNewTnMd2ijMe8gqTxYaSQnA5HQI4+vTbsxEVDiDB
ez/sqTaffjU0wpP4yaNN5mZXafFK6ya5wmBU94n2ErI2HLdcMxRZy1Zte+9gps+4ubA6uQrUzc5c
gGw3WbzDCy5PR/6CcfuyZHuNhANXDWnjvRZIxPIbEapJ/fAk26UadddhZy9YWDw4nXw3RwqgwIRj
vmHWAg+6nBaz/QoGp58xInYQZgOVPZsbdnlKuCQ2VOa3fHkv4CPR1OB7x/ynQaEHlAACu+oxRdWy
1ptrygNhXPzkbYChWRsQz1jk0VcLGqVwkPjSrl724NpDKDkYmK5n2987Ud5c0JHZMqeuFjwXSnWa
e619LeLkC189xkoBFSY+Hu/g1PYTGDqJxjD6DtSfnMfz52TYOx5lYqinXOrLjMa0jya5EfgfDEzq
qLuUYHhDZV5ZmbXnXfC0pkg7BMAdfeJ11KUrWsDQ4TsK53dufuLRDu4HvjSLkeKUMdYGaPVq8u81
Hqx9H+4CThKVpuKAru00kgOy5fLyG8m9Bf7Ba0/nBOG9QR82EdZseVZdcu6MT3kLfZsdXB2bZxK3
qAlvYYHPXK4wq+Hm1PIowb2tAVCAh24rFZVdY6tY+t4c82swGRIYla59Z/QPhC6iYQ1ZKkjWnVWs
WCTIVqx1a4/tI04c2Rdv/p+0WbcfotYBYYzGIbuoJ+CHr7pqvdr8DZfqlOKol31wExHXw894NXKm
oFgdu0HlyD6O1Ech8N2BmqjAcNNpNwk6xdGYrCPvGUSYT3cYEc10N0ASbOlE0yzz0bpEaDVAXlFS
WdkPBWJCLNRKL269i2goYCo5VmDiLs12w4mTeKAUbSCAOtPbdlMyuSo5Psb+wTjgFDXpQmmeWBJJ
nMj2tmutHdIII7z0KGjUIFRzwxProiP/KgsGf/kF+kbs0JVpv6ck8K3AiyF1pnHxrTDnqWlAO1q3
ZW0A33GzxwRRhEAWhtoW1b6V7zukvtUKS66VoXjfc2DiX0XDJic7iNJsp1XlXX6g6KoFEddWk20C
jNu/JjDZXEiulI97Jsm7rkaoUyvOJpUBJ+cIfVnOCa5Uo3hw0evoBXCNj9TQMVlI7PkvukzHKM2R
IbSVDbE6i7Q33W+fVqEekSt/LfTkORnTC49K87XlWPufsjW6iWSarTYy5Qry6tpp9ivaS8u2vHYV
W4ppreQxPNlMBTvCbyPDwhSL3FWNyfLbB/roF4722YGCojCGRBS10vc0HFGdzZbpLB7Uf7CywiKP
Watywg5hF3FAjzb0v0vvzus+PvXToeqRjqu1TdXt1VK7yyLpULcCTYmEHqd2s8DGZccjkDN6oNJS
yrvsnLn6oPGEfAD6yT0YhDixdhrORQU9xTTR94o/r3TYF2aH/7RLfJmm6dDN9V8TLPQyrOtvTL12
deq+aK110ZvpGHjKCv10zFZRQXGG5osx1CUZy9+ljyBygbNppas3JPV6qgmYSmSlI37qZgwz258G
fgTFrz6aQFlZJ13HiBQHpoMyJR+qF+xV3zoUvf6W2Po19B1rYSRIrJjZfrCnI3rf+7kt9l4WPfFM
3OLhs4Pxf4uQ6ci95JuOLe9KMz6yvDkiEL6tfX9vEAHomW1DxD4WsJ6Wo5tcNTPjpmgFWx7SL7mg
7VgcjYm8nzWNvweVnWOam6Cf8dQIt445s5Z9fYNK3qrWuoNTBSN6SChccBymY6VRPWFeOXjKuHDC
8idzsqOl1K9jhjWQa1a/Bx5FHKlro8VbO2quVZXRbujP6hj3S0VvtzQy9yqu6XalbQNhS8L2eUly
cIn55O7mTHukqDRLcjmAgWPQs4PCvDVYv1kHo5YC2c6Hi1V/KbhER/qNva3qZ199q4mbbFkJxyFB
C1J56zM1f9eqD5VdU6j0iTdGW50dQES4MIHRJKqetQI82ZlUWXKapv9Rk3nNIdiztFziPAMPos8b
MJqtilmB+U0PZ5EDeMxpclTt2fV/wvbJycf5JztmYpCkIgPfJnesSRnDiQMd5BDvl8HEXrz+nDF8
IXBmpKZEYDpzzAYumfFVohqT1iGMrWuT3OWMYcHL0aEU3a85fE34Yj6VSCxLLaR7CkJpM/cfQTJL
lSPdwYajchw+oc4w9GIoGXfLQLO3A3YA2vjBhcrTIRQ6Dgr6qOZJZs2FK+1rQ4enAqVTfJhQsmPQ
4CkSvcCvl3PDHF/fk2PgUkBmr6rp0apJJbP3EUEZwyR3DOezTWYx0lUgOhc6NLeqYQKj7iTaYjS2
0tr3HITMZP0QtCuHy2STypOJcGKmUXpSGDrw3uhI0VHinCWh45N7TlSZeswg/5UZBK8KKwVYAImD
qR/k+weIi/1IZPWeOWWSboCS4DO4DJ/hj97cvaRF3uGdzbrygnnL88ux2mj/Yi0FCEzKq979sEju
/QyNF8x+JM1MGyS9CayZ/VuONQoGFg8/CtR4kWcBNCAeSuWvAv3GO+EIBTMN1YOT/+pQb0RxiJLP
93+fLXmb/N4MZLoYwcNTGun2O0+Tn/bS7y4EnETq1fGWENFdxt03C8OImUjq+yzBqNZmxnhhCUBk
l70l0V/Xd7T3j7yYVnvKMKmigKwiTi3uxEUir1M+EivZuNlNy/56ZOZ8Zhg+ZmbyQAIWdMnwddV2
OqsyQ9mWVeD2M8Hk1HNu+SThkM+3XXxmS1A1Vyr6QjqNxPCVbRI3yPqjCgyWdsf8auWiejpgBjYk
8JRzKBRoZ/QQVeKbQheba5S0kHbnLkrbg2SlWR5fxiFeO/5PoSKChnMEUKdgKM8ddrKsgR3ulZeq
FQl/vFjBGXBUFPNLErPY7KeuBrDqpnElYcKAqyLjslUYWjtuUrOZgbIBuqg5iA88wOYjNa+fXKR+
QQJxidbUOrGuju19SnE4ZugXKKE4g0MieB2cJ7MnxBWyJzaS6TYrjGXr/jv/ZF+paPCqrrIIHRC/
+QS6mmuLp/hdIgbo/2Xs/DY790KRy/ga7kp5jQkCmSx1AsKYfgWo2NdBdkjkUKyzJ2I/4PGYxbES
4zOlh9fqZ8/WNzF3q1Q+nBlSpsFfsuK91gPWhzSFNsA5SRajv4vC34O8a/ddLJ0RyWftBM5SSsLQ
zdd51C28xIazlT00umzo0twYrwPmIjgl66r69ww8Hr+PSKLmkoXsayYBCyn4dYoZuBhzZt67zr7L
MaG149lJwx0ggkPIndBgkHzWchyERhhYkzuKYbc1Hk0kOUHkXcYYxHykb2iBrRyuKq72vFH2IUFL
imoii4R3v/eX8r8DOU1CQeF1hxHZVa6Cn0bXbCXfloz2ktqDe4R4/W8dIo23ar1yHZG+RPQeJPBL
1O2SZv9PTFjdFOa3ljfLmWMsxEuAKJOp/1/JsvRYUCxyr1bXhGXetGzo0V9VlLkmf7JPQ+R9dYAQ
DVOQ3rAuXistI4+nID9U0rmeCRL8FXtjJmHjLEcJAWgs2WtDJ9BO2p3fv0gN4LITkeC4kSvxPbzv
IgJHmD0k+OaskVp7JuyuiO0jiz1Rr8QeHpQsVH7aNnRgEkIJ+Wy7PxZdFdm8qo7BEVYdRSTSB5uS
FpeUnJKp0xyVR0g4tP0f1uLUP43+TU62GrHwkCSawObDh+eCooa5M4n6v7ZI+jkNJBmiAK89pFOI
OS1qHu9FMEAXQUMvrd9mZlktLXYQyNIK0KiN5Qx00c3gkmX5xjLmBvTEpRPMuGreHNYJvKVxXdcg
vKPoLG+pTp2d/JnmySqxYG58aBABpbki75cTnwqNNkf9hWzz0itRHaThYQOR7PbS5EiJdCpuARIE
DWtvFMYGlPw67H/NtoPgGnwvigiOhah7RQ0ZJIizGwfcuRGcjWngyZlXcqiDYKVSSJEouNtuu015
E/JAuJHK/Ox06BLEaC+5hMmH/JdUKOiTk+Je5JH49svIIS0HBjcrR/dEisua+De4y60lK8/OH9T4
hn0eHf6p+8OUaKsVzUUjE1KSUJYlZ6ysBrncmtx81CPmoPGa90QkVQaaaWzWnsQ4bvkgNLuQu5XA
QbctAOhvnE12E5uKBqWD+qc/3RuE6rkP1kMRfs1o6QymutI4KUkFmKEAA99QqCfJRi6fFZiH6cW0
3jLHW/Aec9p0VQxwWM6+OllLh0ben6xROQmkyUYjkJ+UJp4sYlY2JJM1zcZ/J5LAdXlXNuVzFypH
6RVyKQYlaV+kK/pRTCTISY2lrhho47NfOAsiHZuHpxe+89H/T8A6L5dOVIPHkMULI0EH67WLQEw6
gLHJbiSfoIo3+RgfhZkmfsphwLQBbM6tLpB5IlLpaQ6Z6tvF1SzhmOZMdVHDlCQDa6sdz82iuKN2
adk20m0qaZl1e7MnbgdbEVVA5v/m6TZDPzhspNYsLRxHpUElBytx9sRxQ5M0afBeydalDf6KT5dz
FZ7KgsE61A6kkXn+cj4Zvja9SmzkBcIh1lY4TOPdkxqfbkqmY/sVfudZejb0cQbZn+evDZoTyLt4
AE/7tWroSy/obsagX90GNr/grC2XU8NrChfhFvJxSCAFtg+LuItgkYK6ckvwUa2DlIQLO8VKUXTy
o/C1p6Rw0vw2eEkPmNKNH5NtT++u3ueYIzrFBTfRZmfX1ZXkkCZQ1N67LCD0RqQL1bRBgXodJ9l5
qmmrCFkCeT2mUtYjS6P9AGJn0edMZiSBkwU1Ws1hRuKRSGLPyqdNFdzo7VtSOjwIMY3TtyXdob7O
yHwAwUXDRAMDcUtfH1aOidcaLlNFQGMwnF9SNYezgP6PFbQ3acwPzA+0UdkS3G4dMmR235xlt0nh
CP7+r0YRIkPG/35+OmhxclWV4RUCEwJGXf3ued5n78Josunyh/W3FFqK5h/tODoAzKeRYGzHNjkF
lfOWo4uxVK2L2mgnlPL3I13N0caAYaz2Fk0HsIeXwCk+S3N4ek14COJ+Jam/FC0piZbrNLd6Qg+h
HZUDQhNb+cup1HALsrVHGNEMqu3mFjJ7kWhEOny0Cc82dtsvDJ/vikqPhbAAFA9h1bCogK6M8UJT
ka9IkjpbTiki8dBhoAKGEeLEVDZ8g41o2gy6Free7egyBsyHEa34wHodquraepjXzukd2bWDvNZi
mMGWmqIy2J9LLbswtrngyY2NUL83+jHa+oEKC6IimbVMYUNasXnmCBpXrV3r9yTLrn3RIEiRUTRP
Se/eE0UrvwM0sGHZK3Q56ckhfZhQyIZ021Ok3FD4RlUq1ZT1ECJipaQF5EHzvYnix0DuoQKggioD
fzMaMdmkSQGZ4ZI1JG7SdBzrHNADzZaJAq519V2Z4s6Z8CblrCwcHZySX778K9O0UdbK0m+QdiLH
epFDr+s9mmQ9FQ7YDOjUw4Rwq5kHGstsatZFAq2lopjUbXVe42B0N5T+iU8q+OkUxTiNRAw9JSjt
dXbi4vrd0Jp0PALwHF2Fq3CaIkITwFtXQOxpqbdGqhoxKarTePptAtxnVIYRF1IZ99YMoscEKWYq
lVOTgSrUaNzeDM9fe0qxnbrQvpWMK5dqVlmg0G0PYyGXISMmjf2A53ox2DNDGPWiuv1LP3RvMs7v
c+veNRCqRzSBSWqZ4WE3g2Tuo9Y7IZ90M9ZFOsqYvsvyIFkZjPbHi/QMKgL4duOJQhtBFA9rdC4l
ZnYuQshNtvLArvnQguRQknbjkN8HquxoGnCgFaJ891qQdaPFC10GOGYPjsIgFda7DzrVnPs86P4r
AgjLPBsqKjOMHAa28eQHNL3eUtNFFl5siJuzahSauKBE1+RvxHpNQ3dUDNkMBLuKtZzR5DckI+uQ
1LCHLUNCZMYy8IHlChpobrCOICDX+QjuXF/pVvlGUZ9XqEGNqvKuduOq8L7lwtTgvSTr4yQdwlfp
BiAkghlF86enjstzC9JZiB0fWKapiVkhxr7gAMX7GaRJg0sjBEyQoy3ed6TAqXvrgP0gWEsBVyzU
0GYVbRg1g39CohMlyGTOXnKRks85Q+SjXZZliykOtykjIChAh4p5lN88HRRHTApkaTRKT4yfkDzJ
ZFYgX4DJ+GnkZZQIJ8g/k4eQY7fdW8EzdNBqSvsQ8k2INUazrPKJTgKvwcefjX5cwS2HdN+amIw0
/xn8u45MQMVUd1lTzXMGJkI8Axkks2KbbLVOlBcSAVtVULy7T1B567jExrDGEc1bWLR/SFB6+ymf
TO7QAx7FTIvTFVuXAiAYpZT8Kd35Ek9FGe6SwobYJYzhKw1JhTRL/jHoXuVAkaWntvjAvZI9yLkd
y5kM269X4b/lyS7zweE72o6GwcFCPcax2yPY2HcO97EKznxoyyxO1kbiThs0CpnR4+QeT+8IDa/4
QrkpO0NWhUxUyqewy8jwpR/xEM726N8Ga/wKLMCwiEdFLLTGmrZMHRNTvZkq56RTbUyw2eglbTsO
6JQeBZ8x0sEwWtgLGc03T5S5xz84GH+mpXbu6uRN8fp3KqExxSsHYzzWMp/pwQ3t0Mygk06/s1tz
F7xu8IpLlA7fdZa2lAlyyWrcb8GfgBzkyO2dFgtyarD26aCqH3CilihXQC55+gw0SN5ly0rjOU/H
fwuA5ogHmIBHS9Pc7Is3SXcy52NU/TNEl1NalHs0QVby/C2lWWcJ4vQ8SDopa3lSXpnvAziaUpc1
kCQzKFtWjx69Al/7AeF24RV/bdQAF62VXmeSc5uJqUULEwkKDUH6ZAYQHL7CIgKX4va/SNjkuyKE
+pYFZgYmX+IgRCCVAVs2YJFWlbODR7mTCUTAMVfD1vU70I4QPSUFKJASgXW1VIm8WBTaK9GOzz0F
1kB+qrND7xUnINaXMUz+1ZOAJtYNS7Sm2Rk4J7ACpLYjfbEa3OvE65NtJutNRmwR57NMQiUAVeg1
d12D5TyNP6syt64O/zXtvhNnfMgTkZAlkU4FXqORJ9MmSzRnSzovv96XzaHx2xONJdmTdpmwoc2N
DLvL8smYwnPyt7pHuSkOH04+AxLBQ7zuG/kcWShN9LselTMRcy4ndso9cRq6y3Rk07VT8NyY9PJm
A/oEJf2KgAXKvyp6fGVG7dkZMCVkmR1MmmmCcNtz/oNmAufXe8/69WmWyXAu0RATwOMYbku+UflH
yatTd0BXhY5abEA9QOuEcYVH1CFo1j4CwCE08yZzrhOHc1QhF5BXhxRFQFtLaWnBOyY7ks3AxqNs
IujixkTGRzsodJoHyGQRA0cbYlqAfqOz/DPjXW4XB6QlwPfDAyI8Faq/Z2PIA0azCHtiFI3LMtrF
CN5lROrCcHaDZv3OU+RyK6ITTGvCZ1yD3Zrtn6rCFKAPtzSxNi47fCoKxPzqR6zba3TeAfZ4lbXG
I5zxvfGrCi28KJRd6da/FLt+aANSXWCcysl6V/T5r8jwhFr/7gzhWiN2xaV+rzB+R4ECZ41wShDR
Nbq95eMnXa2knZrb3WZKVaC7Jcy1FJaNVmzURL1r5kyhYZ0YtOCCXu5TArROqtUY0QflkuOra0XV
dnHVInMmgWYKtnLmwpXZVsjgEdB3Tm9+hyqVBquwIDownvt3vAlAa2wUc+PyjNdl6O1ddrIXRyM4
N8S9OIMj8bt07c1gVgfFRh1ZyhgJlDKVlqNZtkJFWtUUA0Ysxq6awOoPfHBu/3JE+mv04h9ZOUWP
msxQVA4WlsPCHawHMINIiY17E/yiY7tu0EChrbAzEPw7Rf7w2bn5yQ9Alleo1jR1d84adykvqcnj
HQFFshFpymDutmHdYHQpQYGiMIBkZafmEZ+MrZyvBWalgNeVL63M6cnmJe1hD8SbRkdPoRPceMmb
ncMN5tCRipV1BKYGgXBwRoa7UgOQo/x3bVabhi1GVxOiXLSUMxM9tU+ZqUuKKQML2bs97QiUJzY5
/11637GpI4iEz2J/lzYeL91yfOz5mKCyWCPLuMpNtPHZQeG0rIyLUl7MhI8HaUBvIQ71djXa1j1S
cuRDi7vG1MLW+nE1SKMc7CEtQx84mNyppvfHbIL7pht71SFTNJHCjF0G8gYH4gDVkCcBhJj9aAa/
oh6nyMkwNgT+aMqBVXzIZU0JLBYKhKRVgb6UAmnKqdNaNMQQKV7U9LUletBOlBxawpnPm/DtCp8O
4qI1nxi7TDSfJVexOqbCNGTEXMKNvvoehcXcT1BeUb1XWwdpEOTupuy6vxivIqxb4+Sr2eCNsSfI
oOui6VTSiWWYv+5VZ12yFpMiopyGHPhrLGLzpQPd0tJTgu4LlHrG7gnVQF7e/zg6j+XIcSCIfhEj
aECCvLZ3klotrwtj5OgtCLqv38c9ze7srKabBihUZb7MU6b3JErG0XQSKZ8X/Iow9d1kswHV5KHs
y0W9WmlrcRxHJM+F6j2rCYB2pbWPM3UvEfKMKDakmi45qY4zFTk7+Glwcyw0HtNPLxFY1NAyshqS
IbBjq/NOTpL/lH6gtxD0O9ARuC0VQpBAi72nk+IpNiXkW7TgOfPgsz0ZFgoQ9IeGfgJttDZ7rCed
BnDeJt1Pw7bD/nAzRf7bZCO6YJIQlIOl1qmfWke8GUV+H5ouFwqpOZnPlt7hP824PWXyKJQ6aEU0
UtC+OQnhIG3rEOA2mxsP/iOoYYJwQhGhwLCCBwcs+rKlthw49k2pu6tgvZtCN1vP4KFXzUg0I26+
KurJLw0eLM4uJpu4WLQZdhXc2TzXHuu4K/pTEmAY8u1nt6wvdK3YQUJalWY6WCzLs7fK66DfVA6y
YWNWx9JS74DPj8tO7pj9A0XKOfLGPT2ktRLF4//iXvC2c+SdGXkDGZspsbXesO6Rv6XRaE+kfAhn
3zsFKyzsFR5G3d8MS3+UOBvdgW5zkex86mYCps48rTtLMrsE7hQG5cHV+gM9IW6T+dz7yZ+IaRfi
aeLtoefMp6jEkhUxpZRhnf2JxBk5Akp+d0B2sDwvlenTC2k+SGHAYFii3kt/q2p4cihr8LFsljsQ
Q3t2xuhfUyDAdZvHNBYorIa3fgokajhcpjYfyXd5CGILwyDztL6OZmw8BMbiHMacfpmV/DdJ+6yz
/JrZXD16HSvqiB8dYMDK6yewxB/LEaBNLU5QMyRF3v1kyZ+R8rS8nAH5mCIsX6mYgD1x7k8JXeiJ
Eaiz8f9H38rFE4/dtjLCp8iJrw75RE0L9XyZbHVkdZNDcyz4uyMqhqh3vrMRiXLRskQCNWZ21260
S+JasxTMuX0IRAUUpp3XZjPsZqrdMB+2o1nvUf6DG2OQMaNNwbf9thxZ4pSjqJscIoxWHg+Sz2vV
Ghz1yvnFb+QGnma4Svz8O0VPE9bhTwkmrAJla1HRjn373DTR1QDZTTOdeoe1p/u/mJkpKdz41U2Q
/pjjVdYJVf5OqYHWcbfFh/5Y0PK3CbtvSWgP1YYmHz5yOizt1vZwTue/sMkJ/zE3WQBEJivpGqh+
FSJphELGHQWEY6C3XgQQ+GuA7aVr23ov++YiGOXIzkSPHEx3w1hip7KOXSKBQsQVkMfKubeb4ZeH
jzsPNE1OmPvoa0TbOIuvkiGlbhqmLIgLOM3Afw9XntEz7OHsA+d8a3KLRe/8IcHmDRY4XibGf5Xn
7CuPzMuEOxMNi+HKB+USANCYkvDDygysEfaHbIYDuOU1lIVrg4/D6yFiBCGVpUa8qihrW1/Td41d
DgDT+0yYUy91sG+WqRdNAnj9vxxxE8DEzRvN4k1I0BCXPeynjRppJ1H+e2yZNrINTx4W4jUjMRhr
HiITdQ4BVrSev2o4bYXufmCWUqAjXv5evi/J0RvL9Faj/lwSzNbCbN8ij2jEAPXR8mdleJ/wGjlm
90ANgGn4PPK7DdsYnNSNbmPINA2sZr/AxY9EOPcPowi3kXyxxpHmoP4pOKKHjXnLU+/WR7QrSR2N
G2fbtDa0uuhfAA2GyIZwVWvaJrTRafmmPYgaOPvriehCKWHBRGIlMHckbGYJLsvMcUku4XhceXCE
J4JVsmwbT7DOKzrrPJMczlq6AOGQEVZMa5pTUMsJtm0vme722nDfiaFEqHHiShqj+MPHjOa4v6SR
3iujPQ2S/v8yA2LTQUTBL8thhF962vXUQL7jQ4Tw17BXQAZGcKPm7byIhN10AwoOtFG2CYDHLXUK
62NDowDcKFUVOxkXkq0GDA4RURRVcV1qunIgFTic2MyBlte0J8x+KQ4qlcAhy7W8y+qeRrkPC8kt
LxgtuJDWc91BWeQoIWzq3PDHAhxspO57TQFuIkoqxdCxmE87exrPtLd3npeSyqlgOVB7j8M1qNXV
bxlct6G/sdh/O8D5oE+sB2vBkOhR0YnOtw4Tu5pWSF50lw7sZ2dwpG2n5tgE6jD4sOgGi9YfolQm
83xm/ydB3mWZySOXapkoFPX0MffGQcERZdud1gGpsGnaXn1s6ysuHJEHHzOTheaDqxOlsKodvF+I
PqnwmNTuBHsdl44i9rnioDuOkCpKs8nXjSTooCle7Cm5LEsUPt1bwhoXpt4qm6PLshn4o7iIPD6l
wjmhH9vnrZPteyIWtOHjVuRF68bgMNE+A9l5cHSOBostNV10cqY/skdyIGnlY4coAJzX1UJF5hrj
LWWynmnr21XzNlDDvWRz7nxKw6Q5hnQVojZlrs5ByteXiQvjRS3UC8zGadJdQg9dBPpZCyhNSvUz
6mprjEPBC49GtDnC2cfAAiBGH+U4ACyjci312XXDTZ8TiqcjImWsUyPsV3bT94Ad1/e9i9Ly2Min
2AYzlNOmQKl08lN20Tqm3AzNd8fGlRXkF27y3rNJDsAbtmmm9s7kXNtZLnOzgawsZP80mbicrJ0p
2hBe6qQMPkeaOjymg2VdTC56VwAKoyKAeLemLfCvqJvVUm4vRYSpraODaQsMFTuM8TVqZCqYd4j2
QHUWjyu0BydyFvbTgsyNXtU47fsZc0XNi2r2xZuCuYt/YpPzXPUoxjoLTwBTTd2pXUH0mWzUR13B
WLIR5yAk564V1hZO/9KY+y6Axaq+/zfnnw5+2WUVcMP+I5udx8h33qMufebFsTgylC6Br1Odv+Ad
TTde/SY8Tnq2sJ/x3K2FlewGKg7uA60AgCy0Num8ySg79xNYKShlWBhkOL5x03jcYW9sTb7Fci4I
OD7gzT3zB2jcuSzNIR3RMvS2ZuvAJxB3ZTQ9WvRNrhVfbJp8dFjyPaumc6Vr/R03SA5IXdsLupVL
i8Vw3ISyGEg8W+Fm9uLqEnC0XxcDzg/vFX4LZRWqXNN6r02jxcMCdoYpwXLgMdzqyaC6ZnYf1V99
N5U7z3FBnciSOExjesLBw842flnaqshZzD4bJKAx4gDN4bDtf5bXCmT/LmO9Q9o/icBbiFkfTdYc
GtYPLZb+gl2MN0L1iHquu4V5yxMmZv1rDNbGd+ReNPLcsoQUvOCrAokDoR6seXZXdf8XtiTj4fYf
vYesMX6JyflyZPkvHfLvkWOf3Yp1hn5mduiQBDkERW6h1HAfIgOECE0/DlNjKOnZ5YIaLZ6OBZXc
rXbUdGt7eysHS+ymKH0wIFFBXh5xHNvboHcuS0B6Jr/IPvxnA8Lc5Jy+N8SCmwdS9rpD72MSsVH7
f/aJlXzaQqfHeU4NGJEeowZJ5DfP22DMD5lgx+3+F+siYfBxSfkDWsJoJigxgkSGlGyAWKGHhfWV
krzssnYvz76ZRUeQlfSFCWm15V3k4b4Lr6EB3hKMShW0H/UIWb3xyn47ho8Q+5BqM+yAkfkGFPvb
VM25lPW5aYbH0aegsTilb7FqfwuI3+3IbMxyBr4KOADDQHTqC3fYkc/0lSCnhkx8ifsgfqDq2uOr
+nZbN91rXYIZoHMdSl2uYVifMRYdAc3RY+BRUIhUd5FRbll2Rnpk7ZEMGpKkOp9nFnzCqkPsaKNp
isacPc66DFN+JJDs0R7YntyhldQvYoGm8govFY8UPhQ5o7xPe00qRZ5/NhKotznfdAdJoZR0GHSZ
1oThjfdj7Z/q2e4ZVJnOOnfL5yyAh+hhJ701BTuyqbznESNKbndPpet+JX3d78IwZJaQwK3ubss1
x/mxZF62mhgo4520PYqfEBg8CTLEz5glgnCbuhn7ehS11sZQSm68vGSvhpoL6QPdNQtY63Sfo1cj
SWDN9QZkxz5ThhzTb1c2uwIvGhIRoBdm/dV6DXhr3tSxydH317DPaZZ9lmK8ZuBp44Hxn+p50cNu
2TgSYz/Trrp3YeCjAsfqy/tnjyMi+Wmgqxa8hH4wrsPYB3HTGsExAp2+bfohAZJD+2gK9NV2/dOc
Z3eW0DQg4WomjIoxVQXbwQcoDcyini61ZvkEg/5ixLysJnm7Y4dJonPJy/D99zqfH5M82Yw6+5BV
erMHVMRl8xv53aYuqkspYN5No3fgHqS09MGfQoY/w87cZONSf9kwNvF4MeWLV5bs49dgSvmIEbMO
7l7VcEqsdh70eBRHKFZCIFacwqNXU+o9+wDS7/TiNt4uxYjn0kjX43Tys4Duxnzy2mJvOtlnPoDd
N938gLl1CyNiV6XuG7R2Jupz/pyVJclq5SNs/f2c+P9CszvM1fQdGdapcLNtPVp4oBDrCf8lmbDv
UC41tVmtBz9Su3Aqn2ZJK81tot88kbAbDQvhRKVeQxuDYuWdmfXYB+FqzPyVx4bfUVvPiU0lPKj2
jsHcU+6O2K9cfZ3IJEAYzMNpEe3X+AOLfJ3tqnb+CcZFQ8YoBm6mSDecfc+poZgLw8y0lcPqNUEM
VLSLM3d80LZ+i8Max1L+nDdVeaJhyQGWls1gYuVDc91vnHDEutPsQpe4NhqOWAvpGK+jThz18ocY
Nm9qwfFgrOlgZVYG56qqPvSYlmB5zcMSl3UyUeR+Si5JIBWuN/I/SA3j5QPYK1T/ZBCKIOFrrSTc
Ws+cXvDWP9iWeyWbm+MbF2QXOZqBcjT8ygn8otNycTAR7p2QA5ByvM98FndzyjPaZoxIQT2dIxLz
7ntUSKidWaHlOF+SiVUtsYxzOzhPk8y+ZWkh+o4Ql40tMNoe0xpIZuyQfdYf0tCzdgFGje9Idejv
haWIV5/pv/qj/GPC9myTdHvkeF1z8GRh7sMAjE9FM4sgmg25h+aqK+WwiXvw1u74PnWltW8rwZCa
NxYPPiJu36k7Hk3/qCCrJUl9Re6Y7txyWuLUBQHL2EetecKORWIbUWqVxGppMC2EqXbX9cRstsTo
ZJ38zdPwT2r76Av1Y+aMMNn1ZJjQv8ii/rEH6miQKbMycXomUR9vyYC8daW5d9Heb7oCtWWG5hPP
PLsizh5Nm3CogvRE7kZyqU2K5Yhwwk0sg78MgJfbUIFOeOlhq+AlJRD3atXNvWe6T0IlXLgKE2Pu
eTTHKxEf1MQLUzskAHMoZAUNA/PQxRUji5Ac7G6E+1bzLpPNipI/CsOz9ItXGYE5a10AuoN/qxv7
x/a94DoHiXOvcr3MPLr7pnau7jhXO3pX1woG8yoK6L6z+oQObUktI4/YLx9lN1wynP41GULyZ4yH
50WAgFWlXPeRoFqfIHfPo/zfKenVFhTx2XwNyxkvCcU5Z28mOdS6karLBfq7Vt0UrGYDUnJu2te6
WqqVpBhWQorr6MQf6aj3YaCmtSq7W02ozNnNezZuvx5WXTBBhFQ+no7mZgTi15Dto+M5D5XLsasC
7LNyulGtqBMuzuAd5hQh3lhH+7GuEIs7E7x+P4CzIt19x2ZRA5n8XxUFhNTojH3TTRcIcxevA5RU
driKxbAm4uQ4I4QUPrS2lqUZy+laqQRgTQVZiDA9BvTt8DX5/S4OI8afyanEkC1cmG1WKjZEHT4E
sbnr+/xjmTIa1Ly5KxTtr3HjV95VmhydLKncbxkbz1lhsj0A4DIZtIgg4PmB/FuGZIm7v2Y6/mYG
nbeEsKhYPsFxudFSqbeGTNN7xGBwURtOmwJbocqIDCn26G2OjsviFHaEbFfrKUjy01i5vCkY449+
T7HvVCxpPBrxOzEkFSckZtuB01sHCseQs332kQhaflKmR0bjK+n0T0FRn8MZR3vmkOxZdO9D6NG4
tAmZz7voX042qS4cEtmqG1sEH6svzgNThFWpsgf4iJz2cuscGGTlBsF3mYC/TugAGUtpo0DTFYVB
wz2YP0wHdCReiEUryUy1XXAUiFI8+63wK1KT+w2CMHa++mwV5bmrymtruxgefaMDih1Yp7wu7yxG
14IM3K1P2A1lqLq0DgMfjzmy06bX2SYqm0cUC3HzVwzjHcmKzxaIyjw1mOJGFH9+bqTPVmLToCh4
S6szjRO/o8ngEEahUHigb6Is7c5htphCq0cmkYDURs7Ew6Wt3T8Z9ZKdpXlKnHIm6YdFV8Nbn1r3
TOHC9obMtyLicyV9jJEZMVe1zLa5xRnBMslVaNoMmJXgbAE0xESpCU+66wDjmXn0Se/hzEb1Vzkd
h+TiFBvN4/LTcxItvMG7j4Q6JTHll0OXSYwmwo/imAGsDucJPwij6NJoH0U9PTXL91n+187JjG6h
RxPyYKOKNdgyGtt9HhOIHkxcHll5XjGVoesZcJyOh7xyN24UnOyM9alDeFSnzI6U+ltSILc26Tpt
9F0j8snYg1ajbK449dByDfk+icgaW1YREmJXVRG/DKp4KKX9r8pa0szb7Ygdn6SeHJdX/w2hAF1F
MB/7bLos1pLl2yvPP8nCeHMJw/z/tqbsq1Uk9RrrLBuGRZnulhvDnugmqbvOcC9O5d/NAwCv0hs2
Tu3WP8w77Rcv6QBu5KO7B55Wn2hdoVJMO3wBTdrv0t7xLzrtIXRNBTPMUI1mTpuZ+LlNEnb2PvNA
WYNLAMdnSY5YFuQ3RUedYFefKOI0+yvx75PT1oiLLskAt0QLM2k0Ps2ZPlZmBWITWC2UibRnLGjP
CK9jQWiAAwBXx91L1AchjEe6kK05/BaDn53GROCcKDtja5dZv7Zmq92AQuq/oqz04Sflg3HyETL5
qxxjxb7oB5I7bVHRfkDlZZJq/BikMr0lMoFSAgq4P8mhlC+1okE6hC327LgOJ7T7uo4OoCqrneMx
ZchFnJw4lGGMHnrrakwMpcErcv5uvenFLlz7oBLWUYQA3bPNSKZqqVTNoqNlR5x7XD+44S+AJIxU
7Ym4CS14V4HmO9bKAGo5qrvBPo5jvDXSlGCaReOHQ8NdVYbxXImPbqzey+Jj+Q/QS4/Lf8njGDCR
4b1UAcg6BEVMKRecQl4WiwsSPPW/mgl/AiA441+r4bUR725N6lsffvnL7L9ExCk2IzqW8hSk7W9E
wLjF3cNKvqwisXMK2vPioVn+rUaN4aC581CDBSGSSW9XlC8dtA5lBDvkUAZeu7K+wzMzUAnP8TGD
0lKG1g7X1DS8jGCUvO6PoFjOJu8a3I1ENz7QMBDWzbIREHtPozb2efznWSQRO58uqgHbUjjMjn7T
bD0V0g1B29TaeFYaehb0+wf5vHxAvpyVt19x2Z4RnXRkgKSIfOMc/Jgfrirxjqbd4sMXNMN8wsVR
pyQdtBZFBVyRLsHfQqLZmjzJpyEncVdhYTfzDxNtHXcnYy8p4vi50HSiffQC4ePEV4SFxiPPO47H
0AFTVHwGkGMxD4Ery9DBLhIsTOUfjkWSYHmyuYhcOOmLGz/TbgHGTiBlfRhjTrPnD/SDtc+mYNHA
LR+KX7SAzqxPLEq4NY925i0/wKwXX5nLOKQ9SVVdbSrLNkNoCG54qxp+o/8aidFZLl9JwkFT/KIc
tyf6l4zAyJ1ib4SQUdP1XsQIw5u/KK3ipYfMDeUW8e8Y0CgNKZznLzyRBw4X68UPs3itqMvv4/KW
euWN09oRRig7TX3qm+44df0Bw8HXmMSHsRQ77qoyLnbwXI3ABMpTpUp8QYxdvecuBuV1Pw8Y0+WO
T8iXXXYcQr12lsO0B4iVTb8CnA7S606uYfmuay4yBrjJKdbLi+LaP/4gnrgiJZsujaJ1bOqHwfnx
SwOdTLMdTEjL5ckcrgWDD/4cuzVxCjUnRI0JkYa7yGzUoUG172VgMh0/OrTQKv6aKuk4sT8GBnAo
qncS3dInYcB3rxIGLg+KncqmLcljxEuXtMjwQwBSnH/NjxKzk2H9Fv7VzYp1SOemtyzgKmVz6Luu
wG2E97X0mmHtRzQ+gzrBq/dp8x2Xl9vUYmMRfUy66goI07otfpdvZxEl1yAkz0F6njpV7LrgUxf1
xsaRLwhlqIpsX5O5pckH4GHh/vitcR+ZL8vPXH6BmCCUtydjGeww6lvGBLHmJlrL26VKeArWb0NJ
tXyOZXEB6ffB+tAtn7ip7Zc5hnfayEdzZOI+P2FktQR9XxQCfj0dFf9n1lb75a/hPi+LC3+IrnYy
tXsap2S6tstjzd0gDBL2mHlIHRgyHXvg8o1VBQC3fuvrcC+d+MKPmMsQzyBRKu2rrkOaPrvlgfWt
GWHgCZsRvfff5X1IrHgEfBXelni8wwyzX2UYAeBmVsY2yQRntDp6X4RncWbuTZh65ljh1OHZcvp6
P871r5XOr0miv6YYKbBDvgwUZffTIKUTnOlB6XlrlPlDMslgj3NYkFNpB/hJ8NLEHjhv0iPNJjiX
deOdGIptFwSNS3yGWc2vlB681ZofiyaFsF70+SHNTd28JIWJDoj0DN9hhlDa7yrE05XR9AtN1KTO
gEa8Oyfs9Ggr4A84P9OIzrD2j3HKaz/ZX6mjrxnQ6yJLcUAwfbT0A4EZK8fWtLnhfE0WXMz6r3fR
uxhDC1wNY/EoPU6YRXhurW5D0PtuQEPiSf0PmUt81l7KxpN5WBW4/ASfcoTYj07KrMytXqiQmbY3
M30P8ry6puDAqy+u4jySzOnWiiVEtKZz93PvM2DONw7m1qIxrZNRQakwxi8BJp6t6TUmujHsSmRN
sJUCMp6IM4jX1oilGWrliUTvk0no5Eyv1HSgJE3QygzgyDUvUz1fdGc8sx/DeqHMHPpjPUWHoY22
usYT2YwXy2BQb6hD3ZOvHMhxL+ZangfqGJUI87FkdDKlBvsTSryweVRG/KM7Sp9lI61oOCNCO+Ux
y1GmmZEwuki9+TxXyX4e85Ps5idnBirlhtcldL0E79sYCSQRGnk+GnNjBr/L6i64MAO9pYOlLGha
AP7wrJYfLh96hmsSuME6mfR5nrPtZMJB9Lv2yREu7RM9/cNT8m3HPuOfbg0R+Di67UPrZvcysl7q
vt2aTIoZJdhYmNgp/PLZD/pnUfTnFAm7aTCqwNS0UqH5GFnDsedWgiRclwnhvyaYJ1Olv45VnmXU
EGCJ6rEKy2HXGB8dRFF0Tu5b07AKmLmp8fdo/nGuqcloaguydwGR0xcGT5vtBo6/HgHSwUQapWbO
0IdsgaD7nlPgv2PgPnLA+htkurj0gpbjV3pu4jcvDJG1tvkt1O2xy/S9spJD29obUztHbjt2HNxK
Y3g2+vbSSYR1WD8PYUbHYMAYwV3bRfUiJ09fpRWfZyPysQ0n5SXQdQ4ijoSsdnmWjaJoDoHtfnXC
v4siYjQShUwyZULoTFSGXYfNx3A5uxTcRtsdHqsORZ5bHbhdL3DrQd6O7UbJeo9lYNVTtTYRyqtm
aM9lxhoelXSHcZKbqFesLYXHVjgpx43OBS3SPVvDSKzP8Fc75rMBJUvM1h4dS7eOSd1pIaOuc2vC
Dj0V53kcHvBCQ6cz8vg9mCogDt0+nBbxRgPlDgPIgLzNIaLXfZWOenSIhT3VMGZl7zWHjLgi7P8Q
UWxY9Iz1fNh6TvFOw3rXJfW3GEKwprz0IYMBkJUtuSOFi+CnQOVLdrCb2Ahx4zufoVeW2jX2Yxx2
DZI9wn7oCmDdSEMySpzJv7mJavdIzXh2PdLnkYdleCvn+MHyqRwnF3pTv22C8ebV9TXnSbH0m1bV
ezZOh8gFFkmdBpvGP6bD8CyRyuKZeOhTlyMKna3Z2+h6hFsO+Bi20Mjvd457Cuzh1GbJpdeLXN8n
2x5pqjf4B9ftN9qiNeskxim0BOmcRnUqAns/ec735GoQlWn6xdkYNafuH6bI/Qk8Ipj6AcCdbzs8
JnZ49QrxpjsG98AFt4wwDqpyb5k97pPYfxLxcB5DxmOm+Ry34Y5k7Tuwg3QO6CXWqP56m6H+8gxF
RfM7WERGN/nG7GAd2yEqVFh0LerUaMLhUh27trk43vQYePJuFvqxi4PXgBZxXgWnnlV7SNIXA3GJ
SbVD2C91k4UqNsZ+NwM29Br9ivLs1NDd9nS0JpCD2Ztznlki1yJz/B33x1hZZHTgWyFAytVo3Mfs
ryhqOhZG/MWY4VPWtj7UHFN7B6gEP8onIJOFE/m0sUkj60LEL4OSjN6Prr9x23T3MmauQzDXS7Co
/sEvVs8JAPuVaYKscTIBQKjmgBjWw7E11LlqURxOScOkwpUK9/mSANWF3+4UUgYyW8ehgwe5WZJL
Zpn3d9OY1puwLf6sZvgZk/qCdZSElbGHrev5E0XY/xkKW2E7w49whbvhZkeYUmf3qZQGKlfRMn92
OkXaZkubr5nmHc1OD7Bj32z7Bu1xM0iGOCkZraYhu60mYH0Ll2B+iHKDiaKuYyp83b/leW2co5o9
RKng2NXhWalm79eKxDN3V4Ysrkgh38sOzExHl8zhRSdb4kAwzAkv2LnOPQQHQ7pPBWuCLZpmH8Ds
A41jEN5RuOg5E+85Z8LQyfIjarFTlsJ6nOsMt6INsVgIuDQ0aC0H3JxdwhqefI75cRbc2qxCVVRV
cEdV9ZDYpUB8N+Osyj/nSfNm+aG9t1TVbKPMuxGUBrjDbFdGlf6zoSGAcNJQjqZW0RppmWUDRHfs
DrLw0n4fu3NRiAdbmT8FzIDIL+6iFNoxQ4JhXXdkBLWMK8yW4qOYzk3YnjE8In9Dt9buB3Lct22n
Mb+G3oU3Gy0doUdV9x7I4FYhqeiy4gH9wN1cZkzHVRMjrPKNn1mN75KXELvu1ssrYkg1JpeGyFNZ
LDxy9S5q32U4rq6cwxf+wx2dgkejJdCbJRGPx7UzMMbP8wfN73tlQiyqSDNaz4ONFTJWO5tP3E0g
XkloOBkac6kDSUxGksxevA9oQL4LyV7hI6fiYf9Xx+Jf3DPRzWv92JKBl/TDr7KM+6prNI+viGjE
g1b0GVYyIihzXJBEI3kA/rKuvQ8aOjwOhBRtbvB/bxdcuzcX6wjfadjJT5LCT43NwCsOfR5FSOyg
WfdEx58nKG/L8Uf49WuaK/gkBAr1Pb3lPNvRKFL7cagNlA9QGj3DORqqIRSC4oNiguIDt1ot/G3B
ACjJCsZeNDOt7MWhzCR97J6Cd34j+fljUOGH9IrioOeK4erIRDunHeZJn40leA3H8jtFWBmUPR2O
9Hk0FGdoecg7aOGVQdwQ3Y3acUkcJqOGiY+8tQu9SufiEg463zus1fA5jE+Q0nrnJPQdJpsWL0Dj
5yZzdtKjLewWGeG87V4PRK46wTEzp40/6edWjowPyltsEeNQKLLb5zZ9yQ2WywGqBth/XmpJRqiq
kMV7AFMEosXeJ+3SsT2xZ3R0M8xu56Z9tA+p+dBtTZvOMG+qaZd+QH+InPkuiasrSQbP5Etck1w9
yDC72QTZ6gqjyUwT1Jg0f78JWcjn3pEjCVdwODkubsUlcgBw+xZgN3VwMeOy1Gh10QjSKevT8QK+
8zPgGiiRf1SzerDN/NuEAg3SGL6eFbMzQyM1GJcNDBiZchj4vVzZHk3ihr8kll5exAHFvNXe23xI
MyZXdtGQyPgW8borXhWHFad21SGjRg1NC+tGggdQZNVhiSBNAusmxXhKomBnMGE9mpzT8Y++dCxO
HuE6fUbO2egSomgFSJ/FQbvzn0B8zKNLX1p4yP4WxISTn8sk/nFd/AyVm03IwxwaeviuOptVs+/p
Zrs+HhriLBCEIh7i85hTdFd42dGMafmDSrJ4zK0DnWn69SPTIfI8VkqFWIQGfCkyBB+aE8GJ+eF1
NDD9VMN+qngleMGmpMWCZj/lBiXQrAE+WbNcF0VKk8/pyYeqBuafCAAae83esCks4Lt+1B2kocVW
eEi50YQRuKO8xRwp3zgsMNQZvNOAm7EcckY+OX5KSt6D0Y8fvtkxepUmAvPhrou7LeP/nSVIEO8V
Y1jETpn5qgtkNsmSPze7H13WlWjlkEwZ5ANP6TWC/R0tdWSQGuNG+MlzXPgP2DMeC1HxjXwB5XPk
ZDyVdNbBFnbrgMpLzE2yniKTvdFozI1sAMBX4LYPcbGAfB1kI+yGnktsrNF44cG0xvyL4xL+MVI4
WXWFAbgjwjFpWkelnF3B+wrSkNhpkGwaq3acTBfDaR+K0nxqJholc3gcY3mIZX5AKfCExpMTh0My
MMmsO8WpCgm92rqAjv3K33UNqkw1kMgb93dZND/HfFFHx+e6XXQomNFiQYtjQls6Wy88jeukLTba
UWQkjsNbMfOSkAKRKucQOHprUVHoOXoAHN489agZsArBQF64XFGEG0UBI0ib6lwv7iwnzLdTy4TM
zZxrbljHxA2RGcnjmIYrJ5h2tWkaTAoFZlA8KpT9jLLSJNlPE+b+tHJGHD3p/fJwVplH6g+tqAnF
ZpojUlz+YUIsbnITEYednYHRSxH5O6dV/kb186HR0z0q3I7UL9EjG2nPzCR+fJl85AXSm3I0DilV
HA5bh048Lb0oyRQhtz7kj9ZItlGEnjRKFQN76KZba8hTDvn1k8mKKEhLSLNmpL+/4JfrzhHbIJLM
K0o6J2YxT1zP8SlNpqcgiRhBDy9t6T87c38e4U6ySTlnmzq4McSvRxo9cCZqvdRqVqrjPKZi1qXA
/ZdbCFe0bd7nwtpK2viQ11cB2i1V4H/t2M7q/sbEHPZrcPEDHx2QtUt6az+G5KJ5VQOD0zMGJOdR
fpaDwRCrZXJSzB6HxkK9qtIEIOsjCR/D6jMlDm8Y08eeA82SzfPg/MfReTVHiqxB9BcRAYWt1/ZO
3S2v0QshaUaFh8LDr9/DPt2Iu7M7UjeUyS/zpENvMP0hwP515P9DyPuNFqEn4G9NC/XX6AgtNvZN
8i4mwfxqBqW4FgkKP4ONYrFe0Oic4QBMGTVWkf8bT2iq5RJddcs3hg7AH/0WBQgAG7zq3WzmOz+r
76XnMoGCJMH1CN+N1z/Bx36H7E91jfnmNLy/GsRxPnLSm9WTXY0np0zEJg1T90/lcS5T9fwgHHyM
pYjOY5u9tTS2rVXPEqADUvGWLuQx9KvqPKcSeY0pyKrxqRuzxqXMwlghKwAqFz6x1TL/5Sj8ZHO6
IyvALycLBrVk05Y2MjL5hXLzc0U1D6/nCKjCIlZFLWtPn3jSuODdTBaGmbFY1zFp6AQ1qBHkcYMT
CwhkVgYuB7fM6L0TV7BPzx4swBcWKvOoWTTbCpctTCRvtl819xRPjXuvdfYKxzBpKdbNWZbc9u1j
UqFMtG56TvkeM60+GEuiHlYzyu3QwA5iN7BZMrdNUn84I9W6rEMZNNI83nv1VNOF2xKxtnwgtzNh
mkweBi85VIn/1sIJDzPUeQGWf9MvqGmhxlchZjpYLFUPTxmrJTf9fhtiEXb7nnJGC7p3Gf/jq3gi
BmSfTcc8YqzB8gAg+qkqM04mtToqKwzBvtG4WunUPAxp8K+Tls/obEYLpzIYt613VIV1q4Pm1FY4
TMOKklXZ12fZ4+BN0mymfwajqhiOFgJYqGPU3XD4zYNB7lPe81mmUP68p1AwKsGewHSlwT/jG0vc
lwsyQP8zHUVH1/QpFcGPgwMJ6hSllmHXPgdcKmkk7XC6mie2912ncLsZ0bROIxjRvRP/+DjyVg3J
4nEhVtSpRPM0QPGAycnoqFplXnP3MnOP4kIyzzV/a/o5ReKS+PNe8XgdmZEHPF1c8NPYZgA0ZydD
0gwUzvHNArXBn8WLRk2sy9KKRFEcu57Elsh5c9rgPYzy+xRmO/w/Z6GiXZyWl9nHo5nPDpzhGgtm
Z/cvboSNPawtb8PkOgNixXLh85n85sZUsU1xY46XuHSdt8fOpaC9t+l/Lq2rymKq6E12H+yzGaeI
vcdM9FibFQHqenwwHQUDa7k2JpH7QqnuvhTyplV27egDgDmCANB7oMUKBmN7gxdlo/M+oJOqoTPQ
oxu6id1jFuv72Dm/OebzSF9tKhmxxSBqONz92Q4ldua+CzcUeayXpq64qp6rUrJrLsnNIKa12JJ/
3O6jzZnLugNzUKLh6tXgTFLXwAVGf09Z0Dme7XWejEjK6hXX5GYI6vcxyc/5GCT7oaa8sfuX92wc
yzIu/k2c5DzFYKMSvC5FeenQS30GFnOerOIYDoWW9ZcbmofaTLdS5gf62YGBWB09TrkNtYCK8MJH
4TWwZhnY3kBXcUamxAfsiPVAOEivspL/uyyWxgVv+tUlbvsmT64zKpVMjc/AhXC64L55OrYiXwZt
4U0pdeek/lwY6A3IxuRxrezVYqBJ69JjvTxHNmFoOgnTtFzTaPqtiZq/IZW+WhEvvO/BZBHWD1Gr
c0ccbHYX6Z4DiwoAiWDxM1rMx7hbPCwJVJJ4sLrqCfnfxo0NSx9wYAdm2GHUEMzNBoTKo3aafeXn
F0/NvxnRMqaaBoOIgPM0NWdB6r6xgvs63Q5MhOUUXZfPMqrkZYzUdmpftaJzC28lkLHHbKanpYvu
xTyBW7Gg7y3nkyy3gAQMTA3wkhKe7O9yqsZdE5W/aZjzFlK72zEVpRiqS36cxaDJKhnWQGCSP1hT
z6Vytj4H/eVSb0XGxrYYU1G5QrP43ly8/yQ0VYagjWdPt+duMt5xiWz9mtCxxlZk03BpzKg2fXOi
4nRH0PANrsjBMkOcCWQbSWmWLaBPPK/Q1J3r8kBOBUFxzmS5Ye6HQf5Lq4Y5MIpCZD/lEtdDDIqf
jyaK5L5pBX5iEkUpccFh8s9jMu54w/4WvWL752aTUx7s+SbleRjuVqAe8C3xoPS5RSRsSWijVjZG
wxxhcp4jI3oyAg2eR8ueG7vFkLX0gR6FJpKJZNoQTRqPKvAoXGabjggaL/d+sovPwmTt8irjhrvl
rYO7sMmnOr5A7I4J6Ov97EscOsE8b1RuPU1VcR3Auw50m7jALwWZwzXCKLQCAc8HA5aVxQB1fYMF
EQfe2qE3fUNlq3voHdreawsHIc7JT2sKH1ozQvouC/MxAqyCtYrOkAL4Pyf3G+hauiTMItw4fv1a
gMUyYQq3rz0itM9PSySL9NLw0KRyHZZD/AcLA5ZVnAoR7oiVKzzu/izY7rI0tKDqKud5LLA9jz5U
4OLdo6yBumXuN8A1sAMxNN+gwDMOsxmmlOqWmi9jSC/FOGzpfLsn6E68JsQ10luksHKViIci+64a
+t4zsvVmlhySpPzKJutJ4YDAMs8cfBHBa3+RLYZnlTO4Y3F8deoOuqd/qbwJrQ0jA2tRMskdH9g+
Ff9qjvKtXXyQTkBnpmmY//xBS3GZxx/IgKvCfJFGCxjpd46bzeSEr5oiFy7aVysOOZzUCJTqjUVk
T5aB+L77YAcQZFGhGH9Eq3KqaaH3tzkj2ZQnsra5yocXmyD/cvUKKiCD+EWcYFjCDG/D6J7LAmqj
6odd2DxDi4LSq6JrEek7jkjm/iWuZIIgY2+/yFoyvXcOyyeCc+6U8Za5UD/ded41bH2MH7hU8nUO
Mb6bEaxOhI1rLfBjr5PKWyjhqAaoGbvMN95Iad46fFDcz8k1u5cwMRZ2AiuT4fOjIikgSPl83HaD
Q6L4bOLmrxUQ8awMkIhgnk8Sysc5CErml8rb65C+dkEjLmb0PDB2aOMPOjJPYUNdQk+pclm/EqlF
QAgOgJGgEruP/uhd3AK0Yz7H+d6e68/U9PTrrGn79kwyZ5ygM+AsaM0iBueiG7Fh0TsUgvl9Xfv9
mt38B4jxZ83EmkSsfUtdQW0KDXpNos6Y0G9Okb3p1mtWIplQ29tObyvXeEiILWrgUKi5iNejH66N
1kb/C1kmVZPs2U83ZVbtWs8z9yJkkSUlZ3d1tXPDikMrX5hX2hXY8vpPoKwvMKnbUUmKjuRjEg4B
kfRp1WT93i2GPQ7xNZwbBnYk6kT/apNpiYHoNUl1tzuMIQbX5PAS0E3rR9apKMZjA++QR4FJ1cBl
Np0fmKqvNS23Df+NDKdpI/oPVOJ9VdGMI3z1EmXjg8stIGjoxVnS7uGlCMNDt2xUBs4/bZwjfzhq
Aow8kgncN0emX2J+NzUWt15wsyp3OIlWinKLSCM2qk/lpH+LMfkl8LCi7JmC2TJdFsLqPciWt4+O
TpJRya3GDOvFDSwZ85TmDBh658uLF1hkpMmkZcQMIaPm27IKCWE3hBTYcrdzlt0ac2JcTwl5g5rf
pVAooONYR4obR7p+eh+DHRAbM/lqBChJgzP/VERnsgfnxlU/yjV2ncZFnhLAagcqqYuWY/V0aavx
VoXm0SUHqyEQrDPm8Cy+F+5YdA207jbl/Dvm2d1iAYq69G3g7VgFfnJVvfiiHCtctSyHeQ2vLJnw
0NMulPLR1N8doK0lX8FFh0tv5pj5Uo3ywnrPlyx1BCsEXGHHto217dADonH56+revS+PPpLsI6Ea
esDxZFBoti4q69WmXGeeFDot+AFm4VZsDlvbj6ktqZttZ4tXK7cP89yxZlEhYha0bxR6+qrETJtf
/+ji1Vt0YKS/ad3zIKy8ZViJGPqUtMlvxZe2IT5srYIge1ENeTzAHmgA/Cy+21Cbxvxn1TFZ1rX9
O+Q8QGWBWRRR9yVxsbT3C72v11xdcSp6VIJE/hl/Obl2hHDOO4HucCWQ7WBgk60NpqFTb32lhGAX
PqnK9G8bUNLKAMttbQDWFKf4HQneYDfO8hQzdR6ZLIdezDRFVq8W+UgokI5vfrSGt+2U+LWd6Nel
3vAIlfLijyTXS40iuyzwAOaJlw8bHXQPCTUoRj0eCPPS/DM0+yKrT5TYiy2Ius5c+rzc79wnpVHg
e/YjB02e98nqOCIPGtQLxuXly5isR+Z9zD1A3yfgnuTMwYXRb0JDQDC7f+MMUuFyneCmtgdwdaTv
jrdV/PjG8EdWwb5eau/zGigdBzud/OmTdpsynmlVuBWhcx2z6c1y5Qbr9mlRTSWpIrNruVKEfMCt
Sc8Ud//CkeyXKSeAhlfE2MtEwnopWISVg49du/JB5+pxFt4rqLZ91KLsjU7xTiyFL82dM26hxftE
/g/598JU/BxydAzgHZNhBqFCS7iZY0cdOg42cfvhD062E12Bc41dahgyXDaJaWxE5H5NegIGFQ4w
mdNbMBW3kHnv0NLyafKuBLnZvJRBxsFFeIekG/bMLV2Govi0bPpv9GS+aGp3M77Qne8Qv8PbuqVB
UALh48918E1gxqKlhfVrzF/eQlzO/XbYR0057x0kDRIiDV/mMHAUguE36UviCMwl7vyzHBuRu64B
G5ccK8DOzSNWjjs1iT+uIddBnP8IQ9+4LNpN9kNRx7vjBtsyyl+17sKdHofmaETdPdHRfZqYsOiB
/sUCArohT0FDS3IzAhXnlv7Ru6SaEpBRQ724OccbiYqDT8xt5XbGN+VAXLZcNJFZ4wbsmfRD5mgL
ZyPa5hnSD20rYjzoTP0ZPHCZcUVNi/FPSH2wu+po1bkL/nEO4RDGu3ChTzRVv9Sf0+kK+wpmDkWd
bVF9xTrNVu00sWt231YYPDbMQ1ZhQQ9tCr8UxxPtURrzs5+pFzoC2vVIZNJoEaCtvsWMGhpPHkOb
5fiImOr8IVq8DS3NYhbAJi5wqBeD+uMuBKg0GEmjR+A/jbNlNldlj8/Lax85yR8duvcwcLaDF7OL
kKZzJaCUVEtkpW8jBXoYk+itw+KP6U1fQ8wdwY4fLbJVOJQYJlvUSx98C8DihF4hpP0Jm/1naYNd
Xq86ojds4PJgpfvlIrVcYEquxLsmdP8YdMyUNsnMKOAV5T61HySvZR3SoYFh4BoOPgg99g7I2NOr
alh2KJMNsMxAi62rs40xm0RXfCdkc5bsu3beIhfygGFgC0DVU8VpYffHV7dyekyY/G9qIri5fcql
pDoGbfAbTqg5HQ+HS0td51oPYVy8jGb9x8i9vdPlPNYuO2Yw7s1wpDqufcvs7Miwul57dmFfRux/
UITJkU8QDrjao+/XOWjBqsMdGaTGJvWaJ6voXrkfPdWQ+MwckEm8GPB5TTwmGen/onG87Ysc5I1j
jHD/GLDVPMLUTwcYpTS17LVxMtzgTGVddzB1fc88ld08hP/IxipJSeVaKIITkAAJxIp6lcLWWuqG
ox6cRxPZF/LHPjCijrAxfa3rZZnMCab5dFPHaX9Fhn4pM4ovZcG7YAVyj/V1D8T1XFnWlzn6V9Ms
UetadJTaJgM86mePT1WRtl6MOw6FV+07l34W6c6Cv5bgKUXfuwtKe3CxgKiNyq/QL85eG3F/L8un
FokwmBUM+patE+9UJP51vvi3HD1rJ7wKAzdgWEN2s9TJLPu/VgPKv0SsHxxFkZk+iLz0j0Za8/Rk
f/2WeuooI3KZC16ZegMT6sfW9h8Zmz6MjuEOWuavcPIvKwTXz9uIwQZ13rAZCHKrHAYPC4ZctT4b
zbKo47H6hUxIIhjiKLQM8bocrcbce3AXCxFoL5Iy7rbU3sYPucqXJCw6O3nIpdypqToi5g8rynBo
akxB9iaTxVRdiBM6IXDkpV6MIm/seSvPxno5ak7ybcuEUKTtS+9iXnT6VzNsbvTyHpYHuJMCaZSj
pDuwSFFCagtXbxLJa9L0E/gIM9gETfMxdPWPsrO/Q0cQwfSgVJndRS4+IGOM40tmtxcAjCTL6I1B
IMUAx7036jmvl8L9a5mcjxMdfwOi4kerg/fcY6htThq3SgAOnA+uR0dhwK8AGqKMlCyla5uO2ZUz
zUxV5LPl5c9+F2BrVt5jZ2LH7ZsRdhImT4kFfu2wEBcDbcjldPeBH0ZuhpkvOtlTdmY9hv1th08O
/Lu167QlK5h87lDEcgpINqGR7L1mxnGSXGU53OeIq3Qo1HvnDFSqMFMCYVK/4ah9IcJ0y6vxnPR4
aTxnQrrGi1w7LHDhdDRqrfDgYhHLIs4rTmS8NVCDVrHXfuLLB4M/OBhIh71YGlba4FJxygihIizn
RoPhbpmQg83aPzwruHAoCGQWMKfwYAqzI5Jm39HP31NJDHBya+qiw/Q29j717tgNM+M5xQjrFCZA
CIsy02495fZjjwVKRda4LRofqofJv1b2pJtoRWfEV+HOG5gQLPFIe5tyo9/EvnjFBhJCX+NEG/ay
O1M82R0CMZ0t6X5P8DIHD4m3I3RV83KOHc7FpH11UwaaQ5sCQlXjI+L4e9lTpWFluMTGrGHAL5x9
EZYfGrBT5CFtBHD+ofmswZmvpyFiTMGcDkXjwR78LzmXNyxdgIt8+2X5rRocpqvU1fifQ9osbIZq
yUMbSNTDbPF1nHw+h9WA/XPlDNNhiqwjFpdqFWtwGnN1w/Ye0KAmN/Gc3hsrui7WOOFH16ZBieag
QMzmrEyL4ip3yg41kAkcBJzai8UXzI901nX9YgIYYumkPoE6h4LvzzLFD+/VMRuN+zKiaOBkaIwE
cmJ0aUAMrRMOxm0S3MWyD/SfshifzG6+edMkIflBQUiKN5OQMTSLm1XJh3GKqKBgcShEulBjSW9z
fmAMJZ/Z4w9Ew2lozz59rF9mPOwQXu9EUDH/xBdzDODBUNDF4GSk12CR5ZaLLWLIuWvye4HYWLBG
L2t1WBPeE8P30KuTg+eMeNV2WpyNU/ZjB8m2l/MmSou74ZPfy6HwIyV+yijDcKD81zRBAtfLV0KC
71nPRH78FIEihEAjtXFQc3W03Wbnc6TIffM4tDnQvJzwJEulYOeqhMvqV92Lyn1x2+Cjq/TvskZ2
SIKLysqI99JiYrLrlmYKRm6+DaIl4kYslbgGMnoctXsYKkz5asQbJfwn0w2/w6F8rhv1bQqb6TvP
k13KQ+4MztqXeQo8ArRDX/f0Y/UB4wP4QYnOwSaJK48vghPpeLunY6slaEEa4+4h8zOTBau4nBKG
SjdMpttuV+b5sTI5PCUdMADdhA/LtdOJw3KrtHkxO0bgSweVsAJcSuRlyTWzy6SUOMVwBiAIPJq+
fswyLorKOvOusaDEahPbMDobW+yIMRJjQSeICu+fM0IJXf5JkKS70Aj+zTHXaFcNR6mDW8Q3XI7s
Fdhlnr02OOVh9FYRri86G9cXtJDRfEDSOE1OehQZUzkSBCYTLrSMw/LPHCZW/YRtxFN7ORA9buZj
gX/Yt7vXwJFvIwsGZ+yXvuQgnHEkDDX3VWm89Ysm0Zffav4yCiI/vmIIo29Vl9wSphtz6v3Qi82/
9yBKGdJ6QyxcmU+TN+1iJDJgHfw2mO+lOVJ2Rt4SJwih6YitHahdwdxNDf1l5qCURowcMMM0PB4z
cqRVkHhDwjKlx6m6Pjdx+ahr/+p6M+Be+7j0wy6vI0LIPu3sa9aZwDKXTdHl10qveIPAmObWBWru
JaXGCyx5sq14ofCOE7zrEvvaD9lzSfJwBXiUus9WPxcifFhuQsHY77RHQYHpbhjpfBbgwkZWBrao
tyL0V2bFRHNI9T2gaTeKw3fYIbR5hE+t3z8G/AdAkj+P9ZJ0g+W50suDFEWKJCktAaGMrxFIluU2
UtTjz1yM3y3nXn95zOvuFUGaFgUAMVVbcrBOLhUnJ0SIHyexSFz5+d7zso+4Yi4T2edmGOgGc+99
i1VOd/caSgzO3a1BeUJPtrHMum2Q6LPh8ztGstxpimrwWnlbpkEEIs3gFE61xIhbP6U2e6HJtcGz
IAW41E/Dlu8x0c81peAIU19Na78hoiGzs9hPQ/tsEVsFxRE/lUhVrKk8FAXAi6p6wrcHKtYAnY1c
Y/rn5QBd1OZpasdL3dCSIDSwEuKxqwm6ftaML3E2fDUJtnHPtYqTGwf/Hyv+TSQVfZtukZS3xRXD
pSMByTmBz6K0HsyKm/jQ6elUZRY3W34uydarHKBxlrhMxnA22+5N6mEfxNBM2QHoSuG7dlP3WPBD
Lw+y3aqnbE7YK+e/vZ3tpFDYeXT3vvywMa+f25k5Ki6jAhK6pAbsQ1CFX1oTrQqxFwZFzl0DWuKK
3Nfu/9ylajPi0I76sGN1HZX+6Sx7mznNu7DosTbqpnyIVRpxOSmGYy6976nRyAIDhcVudx6wqGmj
f+C8eWpqDjDuXL5hqNg3C06taG+scaQiBtLqaLxQlvvqQbrx1TU0lpsG+KxBaGkLmmLkoNYOnHfi
H2xfbF/tVbr+xxwbYHLqcj376l+X+kzXWiBP/nRoBdep5fYbF8a6sIOTcMRBRExFdbkTenxuYski
PXKnnBbXhGXIS6ODrd2RP5srwYWX6m3mbvW9yAkNFvhtXFU+z2N0arryo9TdR1E3xmqMOiB/li0Y
RrfFtZ2jFMS2w3ixU4+xVT4zgENDGD4817ynAS5AyPQP0Zjf4tZ/6QCwcEkXOC94l3pXPzeFWprO
mt9MOvskIB8X4t6Uju/vC8C4Cb2ZG5Ns7C5szUeTQlox4zjGcIOMb5T3xuV8A3AOO3mZQ7dvDzTr
xJvZcbgR526wER6iaJUlI+lREHJWGJNDHuk0gN02zPa+a4oDZ1MKBznM1NWtxytFhUvzMKV06Y3m
hiATID/7U0zZJbJBtDgVPoOxRTnyUTfmYHjB6+g+2pUtGP1UnH/b+RTjSCb6ps7CY0CqDXELcYVm
8Dc7ybhY4YifrThbgwX+9rFudl34QTwU3wgTmdIpHnrTvbhsPSOD2kCmfJfzzW0YG1YlxZM9ZzE8
c/D2o6eaBaGZ/RfKTI9+jXl/YqVlfkgJo3PqTbFn+vwZ4hujPmNvDmyj6cAxlWI97Fd2u6Fn8tKl
7bafcTNL1pAOaBY0AnBCQNYK/ComyHUTfIDjEKUdzDbf2RXrUjHXt3bmJhOM8a/WxksVpBdtmwXq
FkYAZg+hOdIomQEcFDCnSIYNhQPTiCP6yDuD7a62VokfwW8xxN5EsxhyZhCK0gT6DiNcimlLk3RE
RIBFk7U4n0nvTV+Fg3fOSBYzBz/SyrIgMsH5MhpxH3ibqVl4DaxIPcRG7a980V0VfCciTG6386EF
uYmAekwPOIOAzHGeXHYl5YbkHLI33/P/FpLrMUfaPk0q2B58O9XoA7Yf7mXS3Vy3wCRQT2db6F3X
TZQr4/Vzo23SKrraSpgddt+Q2rSZdxpzFF1IeF+zaQFjdYwuY43nTf5/ChlsFqzKEc9lnT77w4DW
76KwOZpESJfPtFZCR/1/AbVz8zLY5rsecOg5I+tW37jFGa3uwUjVj2i5FMcK8U6YANtjNLZMWrtG
UNVTD8RJU4Bbay8iqKUmPS4egejOYjBsPLvhihW9m3Fx85zoVOf2N14GjBQdAWHHVOo06LrdEyXd
mNJHM4eeek0oKKc/ugWqBCmR9HHeentVUJuJ4l5uC1Bh99G0g6tDeAABDBfWvsyaBYgR5bu+4HpB
COfZZtlrXPHqtOYXgxOCJKlVbW2bRYM56nOciYAUp8WQfoSXipHp0Jbw5mcwDBLtrSThXsttJKiu
hfa/1VH1GtfeLSvrO1lIl/cPn+iUtCcn954afoPerFhDp4PHq5JSDtH5eI9oIgomGBtKbO1RbAaZ
IRqax2Vy2Dpij+PgQZK8VsN4g173CEx4cbSWxBOIieSUliuix4kFhJQSohJnLp4KWxFCwk5IPgIe
EsY4Ks+Lt44td1MiLHiGvzOluzFi/cxp5QdR8BthkTe/WGJyGYL3NMp3kxDt2gMgDbQfHGTdBbvc
iL+VWSzFESXDafWF6f8cAWIhbOk9DImzrcjk5i3aRtTaZxs7ex4mFyfNCPmNb4Eujy43YiKs1IOY
zBJq2nVsXoje9H9mq8oZW8hvqcv30BYP3jB/5PwFuWOlW3pWqZ4LwPlyWotG+eCgG46MnZrUuUMR
21ehA+bawJ00XXCqMZvH/Fm2MLZ9oWvi55xHoY2UvHpVFnDsd4TLxGc8MyRbx1n3wu9zzufsqc+a
N3pcT349UXzDWiyt/AeKNzuxd7Jrda76+g5NBJBtkB8TJi6PvoNbpp6kyxEd7p3g9zabSqL8My4k
mJXzHqR7LOaH2ivOUzdzhW0qRGokTwRCZ8ee/WFjrExz422egY+O49IYVcTjWc7ph2jDdmv30XMU
xMfGGx9Dz3ns7OkcdiSwDIkSWmoqEEeDqgtpYjgJhmvhpseq6ykTHai9HkuybqYQCr62xC20uAQn
MEsErQ0KHHEjLV96sckcHR2TxLvYTrer4uKxCciji978G87jQVbupy2ZRlct93gMD8/xmLwLKnNr
wQCtGtoXd5DIoLnzNZjm0aAa3R79f1bZXY3W/xnMfJ+69WUqW6pfmOYzILhrcFFrB8zbQ1AFJsex
+uYy7ufBpREoTyMixMo8jo2/E0UtdmU/MSXPx+wy4Ifutfesku4ya26hU5k/LPxM5VbHucwPXhpD
mbWTzYIuNRLx7BmUWVi9R7k467cKXcRfTNK4/15E3v6QJ6rWkeX9lBIjQwlUBHDPzgvdW0WzlvRR
nyLbg90T/jjZ8K8U3DoaObzmHLlkbvp7GDPJNpPcg+Mk/lv5A0t8/+RV1LKkOBg7SEQ4roND2zuX
IuK0XDgLhlB9DWVE8pjhUtk/Iu39rezQWKe6+ipG7JYWPULKU+lrPVTc0JgQUovJJ+UqNLVKbIfc
T2GnIKq7/aJ7BuV77HhH12X4FDjqgKU8XCaUTwMfohb9wbG7Uy1DY0PVEtYRG9BkVX+QDXvtSaWA
+qsg2pnzQUBaWFKTG22SKVxLABdFy7Yp2+S9yJyHrIltEAkVVCGjOLt83AQhz17tkUmbgm85t3u7
guikJi6qEaDN2qofXQ6reHJSrOQNi5mS72UcqOdYVH+70H3wh/azrZybyFGccgBNu7Kb/v9gXIWz
pJ3ij7nVPy25JsPvj4PsPyk7PFrNdGUj2LCc7FM+wTbPADTgc7+WUJMcgM8fduHf8yEjj5h3gMHE
TxjTNRcM5zJmxJTrm5NDSa3c6+w6fy0Dxm4Yt2dvqYnNy7/Y/0k5VeWhyzlC0+h1tiyf6VlZvymb
TmyKnnaC4MhY+D+emAEoafdTmojWMJF2Q0lxBzDSu738EYnTckr/NYR3yMMCL9RDNGyzenib5eL8
r8cTftK1Nfavid8eZ0zpUV7iJxnXdULFCZYOTkA5S2nvz8NWTMkzSEN7VaO0opkilUa4y33pLyXg
wXqqQTCZvNw9cnlVPo5D97T8AWBbL3i5qCHAcck4clOwuIaB3naJd4j67nmW6uTLaMtMJtxELeTS
JLI4Q8V0+GG7YmijjXc7nUC9QpjGMuBEy8CTXAW+ub3CueUUDTQmFwM4AUs0s169sFeASXSUj18r
xmmNrdC2do5XlM5WB4aZUog3VeHWcCcY/YlFbZqbWfFekYQy3mlMSNw/WJDyHKNumqfgaOBmG86W
xTMuX6zWb8MbUUHurX0Y+QXlcVmiKqQgUya3zjcX3QAfehydQTou114qbNXfFOuMzecZJq4BQ27w
quemjJ384mNhwSWp4lmbvGD0vZHMryu6xxip+8S5nbSRERub4zPh6NN23JDdQcZi4dcpHppZpBuT
1riMbLgqq4dwELLc1A0X2Y1h5PhPtE9OdxP2Y9KddOyZ8ZcWVeYvWA6XwUGqplY+hRkf4t9OeVCU
SXcsseUwLAwq49NKLeYhWSDabLJsSNqrmgL8q07MfY3Ru5P4lzAY9SusXcf5cSIrdb9cM6qmswjd
kOx+1Rc+LUAKxh81a/ZiZdRNOq4trJrYeYdRpKBN0oEUzcD88oVqL5e9w+oxMKlB+v4JAL5vUIzn
mcEhEaq3UPDrXE0TcNqO3y6JzRHzAPzw8VBYJU801/GgeQxDbYd/gqKG9oUa1GGorRhS13TpYn3D
z8MkkieEqpgM+aGuWJmKtCCbWhi9Zj8FvZOuYFTQyp4WBlyqre8hDP4ro0KOG8+zHWvXq4oTtiTy
6Dy3BJYLxO1GEvarMzCn+8mKA/qMS1UgUmJxSH96ZeR4GqToMCAClfC1vKapwUfkZZFpoCLDFoNB
1rgB0mfWtq++2bjDta6MUV6YkMY82r1OrXntBvyWCxq3NcI/jWp4Mr6mgOGpXmtNc/1PzAFkNfAm
RrXydbJt47aBTRPwXfQVKYvGYAlJs2zp2s1Tg+zz5IJYuFcZKbKfCgo942Q1WYsXSrrmbBGe81TB
jjDih2nTBSaYm/9EGGLjWKt0edj2fgCoDC4SY0rSCGMzKtAVhstfGYNfr+kUWE8GEiNjt3zwjB9h
95Z7qTGBVMMzvEt/qpbJsk1I1hEUu7/OXeEKQhGTb/Yffcf6/t42jkcwqkkNSlYbxQdE1G00B0Ns
MsuhhmetG852BFhEOZv8qgm5eIOnpqzEizdZbfM0B72sRyyF3thcycIa6tUsgdwceIdHYMgKIk2I
Y5KJ4+hucpuPGhxXbnGA5wgV+bO/sod6xqVJRqtggQ5KoCgDXTC6kp8xQeSZkHU0hDcS4kX91ub/
kXQeu5EjWRT9IgL0QW6VhmmllJdqQ0gqFW3QBf3Xz4mexaAHjS6jTDLimXvPrS00B73VLe2TSEI7
+HL7oeupJAmDQ+azmlau6W6pWas/ecfY4XteB0XUgs3NOe09uxrshdUy8rOfBEtb8Galjcw/KOit
6YZ0vY3jE4U6ntIkFYrl2NTbpcEvmRGwqrvBi5MQWlzvst+cs6Krwr3IQnN8XjzHpnXmtFrcbhcH
sZzRaTAvT4l8QJ1RMPjNSBo/DhPk0oGWpcU6zwSZXz4ATzRVAVetS+KaPf9chePrEM9u/1hUzM4c
qi1yEEny62fbDXHW1C5Ji5kx4l27y9NVMm/vR8ZiBamPZmGTuebYQEW2KDdS7cTkrEkgDHvo/8Zt
iWAZzFlbpBI7oGLD+4bU0ZkeJ3vxNFcZMV3AxNwyHGbD0LUq4yOYrSGOYlLs9Tc+Vc5cnHKDn4X0
k6YeIVVxhGgmDYgtZXi3XoRJgx4OdS2kOlsp9Z6a4Nxw7oLFFD8y8c0Jo0LiOeRnJWausj09HSc/
6bjVBNTFbJeY8UUowXkgChmtbiKGJncyyziq0sImsguGFkY5JD2mRgfmFalSepvdtwwb80Agt/YW
DLF96rrqpy+muLr15ihQlNmmOyOhlR6u6XDDodNXL03uLdUTcVfF0h5r1bQMnxdNmVpcUzGGScKq
eqiY4AAWnNtB+OceEy0m3yCwAkxPceiyXL2zlL/6HWELgdvD9axNqJHo93IGIYY7wD/dd26R6r7U
ynQuNT1ig8/B6Ww/llipQVoSJsMifrF2rsWwXXAe5KDigRyOfcQKj92774xxzD7YYFKsJ9H5LB7x
W5lQVeYyTUgTbPtiGSNFe8r1uJq123t38MIdatyWa0VvHnOBm/zO6mzDA3nZpCqQ2z6xTBOlV7vA
dzk0RON6y75YYuE195NISprrUXpe0mzmwVyadtuibJiWyMimcPidsTQI5vXYy/Ll2ZxnlDhnZ/SB
Ud+MtO7K9hw7Iqm7vSoZAF2LzsSeEymSqbx/sMVMzzqjIZsyQNOB4bny2lpe4BEMMwMs2ve2zAJr
t1p+VTGeTyHO6GRcOymT9ta28QIHfB9iL6tGdGs+PH8UktPATI7iYO35O1MCNvRSQ+DAFIJwmpvf
BkBjcY8xfQ6eZqNB6Qo+hxKCzYkxDbETWZ6b0lHbyGvH7HEkLYd3btX20dHCPirHJHZQ1+VCGcUQ
2ZztCUPAMA8o3iFcIa29Y+Wd5hgIEC4v9Xa0VZf+S90pSRmAqKxhnCUTTFeM0apW2mKDgTUxBiYw
Y6bYwHW1w1KoUzNgvh3bzyK5qaGsUHrWttlM5dZvjbry0DuWPOKFQfoKZPtxIn0VFYWEbRtSELiR
rAn1yYgQbc3mHuhUlu3gliuaBLJmgYbnoeXMX3OfdsN3AUdUp6X41F/wALK1B5EvljRXH1LUyfqL
GyrWuUsqnY0gQhjAWh1oFCbJhlU0/sh/ph2o6iimBavy1vGhftScYFVjvM91RYIM05KyhkEfNtiu
QgNstbUvFT7s05isXof5woDrvLZJ4v1YISE5OzAOAcAul7yQ2Q8SKA48302V3TLTk+Y7boUFEyQb
+9V+Su3KWcRRxTnEDIxq1tARLTxjvJ4jA79iE3VDXxMvT8HXcxR7Yy3qB2SVafyHgwSED0GKpQq/
HfaDmIbEkv12vTH2GDx5xb317LP96IK/2BBiVmIQWcmaQWlcxjCuShE26VvWDAMwpcr3g4ksRT8x
J/QYhpurFLvuojCutUPZZY9tnGbrd++3brBGmI4sV2DysnCTb2Esp6wp7Lhx3Ad06lk57qjgaiSp
IM1tYmfTdBqYEChAjcSDNzFWhsFTCKM7hlz9wUzYfhnHeJY1co50bPv4X4ZgQNh3I4ch8DcmZE7K
TDyIp33TDr2THZOu8cR4oB5wDHPjQi7vr1XGFmXbtzCQyiPmWCVuNjTe8bM1W0GebZEl05thwqQj
SdiexlTuHCUEivmwHYPXuAJi+ifP3IQbCfdcQvxvIwVoIcbidc3FDbZnCH7CyUoKhIYhI1VqL2io
7IxxB3GSkY7auoyXZfyfFcivcyEfPGyW9XveWb3lMr/Qc99NtliC0DVBeZGCx1qLwaD0wBWShBv+
wfIZSeEScECgGDOICQsn1oT0NoNpzs8zvFBO/yau4vyZoKdZNCytl0EhwrW8VtS7Wnhy/Eu5lWQf
0sqr9XvAKoSgrxYhzxmTtsRRFxDeaewQ25kbwoTdFqCLOi5lTEBnHpCpyeKYQRfJwzbhYMunga/Q
9oFJsixn/L/mXiLBlcL9QY7sVXK4WXRzAgGdmbr2FyWrLf/FHZArmOS86DOS6sSMsa8NGBlZTLKY
7RFsTXwnhRNRcLrjbz6iCRoZavNJfa5Oq/YOolHQ58Q8Wp8eO4uOnqwNQ7YoM451982wBB3fxoq9
AgF1CjIF5s+AxTDg9AqLBqtqCZcBEuxQNzK+57tuy3JDwnfMssqfF1n95kwbgU9QSjAjGm3TQfq7
ZrPdMFRZQoveckaWyVux8FmimcQRHGTk/Hb2Kk+LXIP+FDhAuW4unBN8SIlEBHSfGgtYmclZTSzp
OV360tPd1Y3XHi2U9fAfXZviDN+rYY/2afDbRnvUZ5fBODgYWUHaSftKai+Rv2CTsMuex2bLJzH5
X9wvCaHC5iLd4VquvovdKK4K/S3nbrxkIwCnHDoaqgW6EQVergSDl8VJ8+srI8ZeO1g6dc+VVZ2w
IcMjhx8pCxZtQcyysG7vmkxVpUVBRhnjn2fQOm1+tgueSMTrDptQ/NcV6qnvJID9QxaSm/rtNx/v
NOJlYIZanNIkWUHauPgq4SKwOe/jgafUpjPY89PwGvDKE4Lr7/irmcV92RaNExzqEYfpa4DtHANn
2weW82cpfJOaTIncguA553bK3KWaONytBtvsJlfx8pDA1EkV6LQOQTfhjCiVSL5PiYQLgpDBx0F2
oM/buwAlhM4zt0Emv040mit9OyS7sIY5tSSGR6oDoWaMXxSC4eVS1WRzwYhQMaJI1N9V1T8CCgnI
ibCY8/OEMydNwrPr53kaLcoNlt8mEJr2wJuWh4cia/IA9XEy50V98mPTN6++6oA8bZgtTjmQMTa7
Mr6TSo7GXyzXJgdgneYu4Tl0KzXolZiICBzbeY5G+W6s08lBZu3wx2NygL54D/qcEtBP6VFveTLG
1WPKoGr+whmvW5t48k2iEkVWrwulPYmjwTeBEmP/yP6jaYlblYsst0mXoU2844so8pldVVmFf0db
DlilWKrYEm7xyJjn1nCVOEJPV4bkt5nazP2YR9ATC9b0cVo+0Z3GwWvhrb1AkdCYvvT52JPWfyDx
dxafS5WpBYgLVX7nfnJixnAG6Mkcf2D4JBMVAnAMWYp4zgia9k4Q2Dj/FH5Be3olkGdtkPMuIpx+
OXsISYMimCc/5RRnFFSBFxeieSbsIXX/jrHbliRoGCMNeZAEpvkQKhGMBmTIICGvvTLdpjOZ6iPB
h39UeKPWpIB+0fZtsP+MeVZUQYIiagBR0JvOqig2DMXliVKMJOw74ZVmzkDP82eZbnprkdzZqTBb
hGqlmUztc07PWvBx7tmPkQMShEShx4iLE4eB92tnD9kEPN0Dkv9huCz4J8zgZd8mUW1YZf3gxnne
PHZdubRRaqYKGks9wqOiQnNrUNgLu/+rbDqFlWRG/oybr8Cb2P60XLb5PXbsxqQKrFtrubm2n7M8
YKqnOtI2SdtAIVOiWiHs1W7c5JHNie/9M5J+yAQ5TgF9FfquapraXW25/txskx4HCIMtZUiywllX
s+7emg03BQ7IqUTMLYfSTM99ktopBt4UtyaZf9OLX9DRbtBQFlUEWZH8lXUVQ7iZs5o6k4lTk12c
UDjO0atS/KkEChnDJicdg+KAMQqE/5lRDT6AMvtbdlApG8IZHOKUq/Jq2dI5LayFrxjh4WH7BfW4
U/jlhWrQv7UZ3n0r7lL9tXo1086+86/C7cFSr4J42Ttn7qrbIGGwNgktAl4ZXHltUOIgweUG8KJ3
y3mfWTNZgq23PLhu5eiBIMNB5UJtMf1YHZW+17cpg46HtklJqBD2zNfQn/oYHwEd07ot6poI3Mbt
HVKUOVSOSWmX/1IvS/dOCCu2i/v+3p9i3jbagPZHMbOPRhr7r1Kx1IYlK1gR2VjQy53ZBuF9+Z+F
q5L+4+hb80m20v9WE31vnbBVoD1Jt0Bt0JcPmXnpAIZeA6vuvmyMBUx+ynGMeRls3HzsgpkZT0wt
wrQGhNpl6nNiuvWyMs3bgQ0qjzSlLUT3Ie+3SAvLRxfxGkxN/DuRzMvXulvivefN/dEBcw1rSaJi
ZdH+kCoaTyKB0gNyILa+JvY2crLNi8vhwkCrdPYU1vMuy9f+2uQKw+0SsNdKW/UG1Mq5uS3qnXi0
8g0CKpxJo9GQQOt2MKtgveiZ8K+xShkt6zgjEpXEJIg5MZ74ZS7zAh2CUFzTAtGB6X5kEtWKmOAF
obI7qhAMJu7wgDAJe8wvbV/j6w5ZNHFwEOm66kTOBKkTiH1Wx9g/nf8clwNVaO3ZWxCqO7cW9JY1
trNP1MTndE2xU4n5T+oFT2NHq5G69LGggkV2zhx5iMEhsljFaVe/1IAPtNx6NLsrpuHPuiTIqwyq
o96HDm1JkLAHjxDS20wJHhPfmcXFIWZsOOSgR/BgAK3g62VNUlTNgyACerB8esmgp6FfLlnCgtIY
4Yl3JCECCYiXx8zDEQaKNUj5GRoVueOqSz5GR/EK9M/y/1rtip+P5TCgwcH1scAZWzksVxeLypqR
U8wdjKQ3okV5MhdYD11oRN7iAvaZtnnc/usqzIExqRtEfuCuK9YXNwsjndxu5wSFuSTieUxs+nRC
JEwnkhaXPrV3fdEcONWfLfYr8ECIUerZbk87Ydg78th01PV0tcz6VnTztuAlWczfbP1KJQIzsB/k
S29Tq9rZbfFasf9CxbyQdWzDtXQOXlhFMd8sA7p9bf9NYvSYlrm1a7buJejIBi3j+sl5vJVZdy8G
lBEtUO+axBRt8DKt4EBTStsrhgUHOz665n3SJTBB7JheEADM3c018S0hxduKvjwsIOmBP2lInO08
Q5Ei/nDN3w3Cg2nANly+EckGUWexsm+1OKj5ru0/U+rt8i44FmQ0mTYxUPNq8lKG899RCLnplXfl
Ybxm/kQgqn2xTKKH1jXiHLw4c3i2DeteazSTkpsEOsxZ9PhnbJLP+wCfVLX672TefnaKZGWwEvGC
c995r5fs4M591MONlkMeoXal0vBeHDD89WS/WUn1yvkLSrgleGX5wOh9jENzNzoC5SOPMiMxVGbI
mw0YULAGJrhXVjJtVmZfg2t/1EPxIsPgRf+HWp4bSAHNx8EIX2zT2T0wUWby80X8xraRX2RzHgzg
xxLKSMJuER0/6ONs5zvmXRMiWBDD01p85YZ9gksZNXL+y0DxAMHvcahf18Dc9XI6p1V2jFk5E64d
B97Wj5fzzDZq9p2PUKs1rUrcjQmBVqFPhT8ajO67T3MJr1hbz5nV/HTNhMjP0+EWF7/hh/H5j+fU
JtkuZTO1HqqVlE5ypktTkvMD427iO7Omvz7K/4bYoVJSPKJadQqs1D35Fh6JnxikcbZnB+lJRI/z
V72UHHjjpmvnCMXXLcNz6gBl4GlsyOKxuo9Rf+ocQCDiQOfXzAssVsJFfOozohCL/K1CduCp+YEh
35NpevehDHaqNXbeQiQ3AkZmLps+byK99HcAdZj+8ICM7ItwGJL7RNTwrs3I+1KmamXFiSbFJeOl
0ggGWOXoWcNrwJTYdb41GMh1wi3a523Y5Wwvu/sE823m1JD5kThWf81p3YeF92hBg/ezANlrvx35
1PL6m1j3czLgr2DTwGTv4nflpoMl1IrllORZlJJooaWaUBmvzCHvBt+IHA/kXQ3HHO1akwWRPjBm
ju+2+OcohaPY5VBBm86zwmCCjURbvHR2e/XI0DFM78Aga6uP5pZEbeabSz88LHBTnczfm6MFMLra
8qae6rb+7/nKYISwzfrQP/uAHE4DTQBQki3N2cjpYMf+pquzFwtUuTlzTmIutLTzlbdUf+b53F6o
xeG5hkeReU/03UeHY4F+AYnkcq0sXxMZt+js6ZWsHbKWLX6fI3PeQ5cYf6Yk3OYNZiXOPvDmL7GX
Yz0xNwN5vJbdnCy6pZCFE0ir4RvV4DnIrPcVuyh/SU1q4ste6MvrI+flriQ/CGveic97L4yCQF5Q
6oEXscdDXi/Auc3sHVixSnojvipwwU/+7KAzsA6JSEDb4mng9+s55MjsO3umDeiQsFF2h/o7WUBG
6K+3ZQFra4Rxzm7C/WGre/SD7xULS4vVpWHkz+/w4mfjozukz60ZXKoExj0recqHuzGYWC3H0Wpw
2sxsXYGw4Dw6mlO41f8/GPOTyUGi/GaP+1wxtZhTZ1O4tP+oKYIZDhHeNYQjaBOqjWO8wSe4F20Q
6TNNn1lFE0C6QsnKFU4xwJ8evgsx7Tq6jSJYNQHmU8b9tkQuWPJ+2gPYSY4PfVsZ9beuH4oe+tZU
dafEcg4tXkv9WTsOKMcccuFk10+W6DCg5GZkMdu8G1yc0C2XWtIilrGzBrXm5L3IkkXN4F9HtezF
CjG6zQc8tZa7HbOY229p0kPbD685P0xQLjtP8m0ZxlNAhvrqyMgN7asEj+0Bt7fFPUOibUVtkUHD
9gJ0rmh3B/AaRi4ji1BgXXdImW0YXwLytKNpqc6V8jb6hVuMBXtjyowuTxMaksUXTNjDe7dxIq0g
qAp1DaYYdxW+b27leVyO01if0GG+GfZ3TN2sOosLFWtSzSAHu6A/LicNI6gn/L5tyaKT09rhoelm
SSY7Uir+bCpkDmGEoVMZfnkEINyNfLHkw1xZ+bCaufoUrGE67hvfPevbpc8Gvd7H78SYv0eXjh6w
MvzHZXHRI2VHd3E/6i55LPGTrnQT2ShPq6BGwShwNpG65x1ic/1HJ3HywbLzYKHMZByVf5ZmGOlb
ZcYsYOfq0tf6JG93XvrHKPOrzUuuadxMTbfab6R/Nv3ck5UXBfkzG569z8NZecOL/oTZtVwdd32g
3o9UZfzJezJsJYx8FdRPaRI+adOwfnRZId0pchCskFw+0ez1aVpzwsOmvhdAM/RPlq5BtmlLFlCt
dSwJ3HCL+Q/yIF6XnkuNWcwEMEuCNrU4kirzDRPZA6m/+0JhbETDbkJ5NCqIz87y3PcLjqHq2jYQ
EuPC2hfYVcwBiwEWO9Ycw64E7uMocsSJSNO+u9lDKEoV6YHPmcS4U0iwRBke62B8BOqznxKiOAJ4
nY23bVEh6oo2dv2DmdKTY16y1nar/UNeioPRbC5rTkhyXZ4WPn7DZyJMuTAxiUMQQRoxRicyCYIs
DeG99ZdgYlCsv5e0H+kO+dT1b2ehrFlGzL1eGp5kMz6rgGgOyijDA1QZ198NhW6nxGOWZc/6dNCX
pueEt45PrUH0wRTmpkZn20/jKaTiGFl7MANEwBGciF6mgCpegWsfiUyGpr5uvcHZz3YM0g8GFCEG
82yfpeaaIKFn/b9f8MV7NHRIVDn6ul3G993E5Ylv4ZZrqL79V1/BoCAO2oFIHOZ/tfbSVpd2hKPA
icsm666cYS7qchvTW8y1vsr+0+V66obsOkjkSTxSUAZhS2pSRBEJOYC6z4+5LM4G8vuWis1zvslj
h+jp33eImPKyvjbV59DHmCoEfS8JO8Si72W6frZBvF84N0OpdiajHF3u6HOzyTV2GxgB1zp5cxAy
0LmPwf1YUCaHzqZdlyhMjeeuyK/+mhFIRJJWJ3IgeQR8Y4EqOZfi2TkvXGEzvkBtpBBJfiLR6eQE
0ymb9CAnYX/J+BfVwX2p6zuiCXX544b9WX/J2rCYFXMEIW2TMMvVB2Up28cumz7iNdyh1D9x5ZA9
aX+NEAyGYLyvY+eo7+W+LN8RB2jqA1uSZ12XQP341zFDHSYKzUVBd6xeTep+13grAz6TFOK658IC
Ht/0QdaAcBl7dg/8jmCq9Bfs9+FFnyysSk+MZn5NtGxoD/b6LsUuRNwJSdZ0OEg0LzIdv0bfniIB
BmUoy09DE2N4StmtHnWLEch6Pxc9MmOBWBDYsVPNbG+RxdBwEne/7wqMKgCdiHYkEAUmW52AvWtY
hoADok8P4urU1PhfTefaUxKwToTNnf11R4sKSjGJXCPOgoQiEm7TXgzOqRu0Oh6pN/i8R334DzXp
qvxTt5ZDsp5rtJQQgP97XTLCnkGmnvVrzXb4yE4TzZCNMbFzn2Ou965fCNMJd7piX4AjWZwy+n1n
KnWzcAHfqZBbzZGYf2K1T9p+P+KAZHa5HVRwGYNrRzelfZJJx0ibfDW/RVJfFN8BlE1X1JEF7dMS
JEjM96XvPc+rf2x5f6VJeMgq98Ho7FLf2+uGz13mjU2XJvvi3LFFCujtWBke5xEjEqY9t0L0XFbM
n5N9mLUPBnACfaP1wIsHfmAh73UZmPOc5ij2fCrGcqBrJax1y7W8aTjyrSL7xzJzry9e/bSIHJIh
32qPrlE/o5l682S/kx4tZirglDtb/fvZ9BE+XVLb4s7kHUWJfinm+IpYm/e7OoRiZEjmHnzsgyzg
LoJMpLB8aaE+6UeBRce7Pi4K3n5hPtZ62Bb3e8jruvoZu3FvWBYuZ6JXEHsRMtMH14ZklrpVP0ST
UtR4UQbEJh3WM29MpJiHtgi7RczohOODmmBfpfO9hh9UlFylUR5Mz0NT7uz0f0f47jZBz2/6qAfl
g34l+EPM3j7ZsqUUB47Ay4V3+qFIDejk+cZn6VxhjdVBsSBWSAyrDR4cn7tsfaX+tsrpBgmZFq/a
Ok3OHjHd+gS/MTsjVliDZDSPKtVCDncWr/pck1l44FnmQQhi64+qppvsvauXo3ipr7rM1dcoi1Hs
uOAr9SdNdbjChMP0xADmXBcLP4VweCbj5Rs7yylI8TBJPkseDv3jco8fvSm4Z1QHMNMm4FB/0+Xv
xOCltDixu6e6mnbGal3M8NGqsoiKkMeP0CEwjv8VKWr2yan9cSj5je5en51D7z+tVr7TVb/Bkdjw
BDbd9NbRRRAUdiB1M0rt8IWwF/7WNu8mVyEfsj6XbRoPAix0U+Or5VM3mYZcnvVvpV86XRnFlCwV
szVdTlEBFhmQs1bYLCTUPU3Kvssnlqsxi40yOUlGPl0gH1iXYpoSW7P4Qvh+4mLKaHoN4Z4ReFx1
exTaxOz6cuto2CtC4nW1fl26eBTGP66hNnwqYVkd9PFqrd2VvB2OxrA7ckGfMu5aqPcsYbsoIBtI
KvPDxRIdcgqG4FpSdsx3HuM0D+BUU4Xsj1b7xw/XpxwdjuhYfNTX1DZuKXzEzGufJJcty6Gj/h5Y
h/4pYo9knfQ02/mngKFRIhFkgRzFVInaGc5T5185hXZLIj/0zIHmObXCs5nHF30g6CPYFB6zx+bm
xTmZKBx5ra464nXPJKGEL6gHDCwjIpwuB9BOxzxZPhxC2lgZPbAOfdINWFPSs/K9UCTsbbtlMFU8
uGGFvCmgV5jvJrm89zZ6cEYas1wfUjl+k9Qb9RMivVTIsxvW1GHeqXKMc8t9G7btNl2zd11NIVgB
vdPL/7pjdLG6c/exK9zV2RgNtXwkDviJf+/zeTGNDsfxMvF3Gvjz0O48OWG7D5iI8EyAFjwUJVRD
7AGA8oAprPFPrq3gvKCqoyil4O5kUbA/9uSjYD/SepZ5Sb3wgNSGRVd6NbPkOvTVN/Oog9/+f0wR
c0hq85aeCao1+PXpKBqzp4ouHyjUf+05PlkBC/GMEj9U6tY0rQXXXJyKbr1Je7S2+rytg+HHSrIr
ypSTA6cgDsWzXw8nFaNXAp8a5cwgmC1uHWk86NGiLgDLUR7Y2oDSmBmrxTH8Z7tN7gnh/gliVvdI
cDlU1VubssvpFWtJc3Ye9KTGUt5Wl1OYYElEcbgK5WG1anR3GIGd0MFM0IIjz88xs8w7Rui7hcNj
qW3ixYo/LIBOQTA8sVq6C0znsQ0NbnX1X8E2QBfuRPKmz0Lb7N7DGl82k6eJJjCFP6MLkNTxHoa4
+avb8In7klXNze6Heyh3JK3xnsuy3hHUskUfelIFS//AqBxWSf27Lo+d0n5AsHjh8LjOU/63MtIH
iBgX/riISdEny8utzwgBqNBfQffl2tOfyksJvTXdf0uuHgPe48qx+wPmT7IKiYzF33LpTfleTfg0
PXFoi+XBaxduE1K3Q4/nMC7/+9AQ552txjuG5JSa2dkT4lHl/tkoxlfEmFc2sl8TqNz/eu4Jwxgh
ZFwXuhj476KG40mc/M3smzMApWVPwtMrJME3H73gZrDXJ6aM28JwsL4VZ6sjEpPJvE0P3SMt1OMP
x0lJ4CwPIw2tRrcWlNxDD9Td0EMobqo0n36snrw4Pc/j/AdzUITM8hoP5fhinsMEZ41ADnPneB7O
2/gpa/Cz9tQ/eYvI1QBeK729ZSU71SBZCfg1SHBvSi0vBJjx1FCoirnOH40Q/w3Ei2s3aFyJ5/5k
hntQQ4xvMjTusAxe6qq6xHP+MY0Qi3p2Cm7Ab1unZDs5Z0r8Ixaf/w4TH5u8fgn9NnvVHVU52U8J
T4tsyaNgT33rh+kFmK+PuF/d65kS9ilmBLSmujdCyspexXwCB8fbIlfm61wBng+hL+Bebobqlwbi
2+iISKqrP+OSHyDjQc1tWV6GAPWwop8n37l0HGaDrcRdg+0TiGYTJf34a/jqNQv7S+w79x6joCkI
9ws9nSidR5x0EfrPnX5yagGk2VXi6piL2E219bf2i8c867Z9KG2STtcHhzHilCZs5tq97m0gsX9m
3kj8N42r6xZf1TxsBaPOaQzpCd1T6jSIHyUQEwuuNdWIi9rQ0qHjlo3jESoIjCriyZfsffZtixzt
6r3NkQohQPhGu3VWiq83KHLygUb5EZTGGU/N25SQ9OUbkJk8NUU6SAECkfMUoxGyuux1Rst3l0xM
SUgRwYUz9PmmTfFCylrF9Ioh0cBW/ruG5XtZTZ/S8/VMA6isYrsM/DijO3J/A5fQPmMmOCer/1Ye
unYUDa8+mSgoYPAkoe+4y5AM4HDDFlGpi1pYtqFvA73Y1p+Lr5BKy7fa7xASTSwxK9NGKtqSw7am
JbGYAdt5fcYLP3z1vS4/tNmKWRp1ECsP39Sdsxf+igZnSBpgrFHLl0NPhTjZY7th7sS47u3FfRKW
+tDzMF0Uu4hoqejHiwvi1ajGLXK300JCmQiLaOYyY+XMsIh2WI+Y57biaOOxEERKW+4RojWc557f
VSC2KW2AaFXyDqs3Sjxz2Wae/OiG8s0fScclnQAbPMIVv4OMwvlJOEXE/z7yNIy6DnBlwZVosFNI
gH0FWFqwwLBLL9AesgwOFFBvBkT0YfzdSeCUL7XlRIsIXsKRyXOIx9WScFWE/ejAJUeTeSAjh8ml
5GNX9C1Viq2thAQoCJkr1x5P1HBCIxJv7apF8Fb0tAxpRJQ5OUEk3LDhly+IZyKLq4JhAn9uug1Y
vg0VZVSdXxbR3GzydnoCBIrRg4aEu3llwE4PUzus9mLuYru86Os+m6YHokjEHQr048gvCB2n2hk1
enLGxRLr2F7fq0kMwyjvw2mvyyw9EcNLcUS/cEkMI5prJopzKEG7pscpGHkrioNZzgeH0lr/iTx9
RFt5xU1RTtfGgpUvPA3MOOKk+ikd/5q488H1xjd3cL5mCUk/lAiEKUGGMLkmOJm1nzW9S1a82tKk
x/YFJ7xeOoHxIgn8IEkuiyekbprDNGJv2SiPbas2qvP0vJMcc1vyMd3WfhPpX2hJ+zMHl3WszOAU
Qp5gEp8/JFTccUDZGvhQCBhO5T6tDaNsshDbzdhomyGnEXSbdhMoq7tAMn4bunCIKkBluL3TM3EU
5R2ZRh+ZFUsuQDazCg8fswSA4e0+V0OFGCxvLtbSJQdElO0TjUEeySylShvS6+A0J2Vm/ziXfD1B
Vk9B5u/UaI2HtJTiZLnqrQf2DD3EOImSIDZbZPdVkv1ao/+8mgbYB7zdmqRI3M1nFTclxML2Mho2
+HclSFvkTb4yfdynor03VPqoESFdUH7C+T9k7fRUgswgFPChdeOv2qYjJpQKxXNsvhWB87KUBP8N
s6ANs0gB0e9hbtfAYtYD8ZiIcgTUIMz7m9mEcEo980KcOiEItLdmvz5OXnijkGAi7Lp/11Y7/Yfq
qcuGX5VO0bACI868wNmW4Trd9C65S5hne0wRBr4STPvd6H/xfX6WA7DZArAXDS8Z7cYXjfE+8BWp
iJT+e3eJb+2aXvKsfeRQOlqNug1suvT8VrAPSs2yiogMuDfslZWgXRIsnj9wpwKSnaHM9kwQLftx
6fsfnAqASpxfs00vKgej6GQOW16n3KLSQ3ETcNSkq30g8pzrg9UNyRrPjN2AKZKDVGA1ngMwlgwo
Dgbx04taTtg3Nrol00/KOC77OOkoX0istUoc6wuNwpKaz40BZsCj29NrEfQ91R2BRY+S1Tjuitcl
waDNZZ9P7BJlUbYHpcH1Q4U+z56SvRzTa2EXO9kNn1VV/vA3e+58yhAySO5tzwT1229V3/7Lc5KQ
mBxYc3GEd/1QjA6JUw11RmEh1Vsq4UStgSbZqI/mMj/h40evz4/qkdsbtyePf846raizI2wytKLj
YV4Zs/ESuxO4tnQxwIsWF1GllCf9TzOxzlVZamntDCICCG8s86o+uMWVee2c/lUOrCWQ638YHrXw
zJrc4s7GTRGNFU5Gtz9UIbKqZcDPgDDMebB8KwUknxwDipbJBpmmgpBI1OGY6xpD/9VSlTA/0/kI
MNoOMYlHmzYp9IAv/B9r57XcuJKl61fp2NeDHnhzYrovREr0lDelG4RUBt57PP35kFQVS+xS1cSO
uUEgM1cmKIpwa/3mBmPHCz9DlMPi7SIJMe+KEoRdupDrHgyM89TXr7m2Uoq0JjsuCALoGVUBLgeV
zEtsar0Ai4RX47xGpIIG33TP+nT6NXQItZptj52GHucrk79Zncl2UqxcQFsPwCMwmu/8tapH8LXl
p2AIv0iRTlIjUr62YQz0TDLwNSkG9SzIyTBLCXez6QyPVP9KU7WlmpOmUOyeTJwcYV6B7KtPolzR
bvLQfKn74pUC7FPQkgUHd3kZeJZ5Bn3X2LZKSoZxyixhMIjnTfGQlTBHFLvhYqCDJ6gRFzOL+nlU
Nf8MaNBawtIwVf1rnHhvSFK4EFsCAxEWqeAlPPw63UAxm0soh8Rk0fI8WdRDfGFURktNtbs3UTmZ
RUZYzFwTPWDFgroNGuhLqttPFU/SbpPsKHB+AjYH1d4s9jwCX5doHJJNkOpJkwhw2PQMO5bDs6eY
45Snvm550/RbHjYNs+vmbdPsa7W5VLMWRThYp7DS7viWV2pQ3PexRUanxaTMkckWk2CMZeVRrwAR
15QzHAsNUDCGFo9D6WNolbe8qS9MGLAtuW43cKkLSPFDqQY3vhSumsC5GahqDb50Xkm8/5WSzrUd
DVOqeqjE5LDAQt1Y6Xgoe1wh0kK+jWuwZm5rXceNsUPi9ip1yrUk+SuKqbsRm6UJ+rFHqfkB5hKC
P262c5HVxDvMnKnCJS04VxsyUYDvnsLKWIK73qephVZY9jJy/W9M+VNn2GT+5C030q+G2dwFVBXO
AggGrWoO1CvMvRsHiz6kzGwVKHBQLgtjBMOy6r4s9W/it2bHxXmtZhay4PJVr2lrp6W0AAq2nZlt
halh6EL8S5/DJlwnsbTNLAUYwgivo4kTMhB+do7OenrGq+1lgk0IyOf+TsE1/UzuvC9Fj7WrVscz
KGf8ybL0YEZpOI8H7SXAynlnkyhE+2HpQd3v0wy8CIT0RWk17UULvTvzQMyaqoq9Yppuqsz+lqYk
7pKolcn6yjC20MfMQLA4YXfX5Vq/aBTtIYnjL7mKpHNtWCk/bJvqV+mfwwMz+dYtsMa9jaR/2zxR
CthGlroahvCKhx7/ClhvAzu4+aS4/Ze6zy+USsb7OV1xWV1LHbJLwFUQVMt7blBphV9TZ4HYxJC0
f2hQyDjzE0V/za0+vkx9D/J0N3Jm2xLKhzYogCtsAuy1byBzOE5C72YUk4K0uwj7orjEpGssjAvc
GcqXLh+0byHaMZsyKOK7GGWJbQGfK5rrSNSBTHa5TFdKw7/UiKh6YEcTjncpXnPndeNhRoLS0Ocy
mNwk88AYPtlRlgOFAX9jYMCB0r2H/41tAAOzXPeW6343OUFIl1wQu09Y61DA5mx+0jU9Ww/F6N1J
FvIBaiEhse+ji4kKTkgptECeGqSukz3UWVmfKU0rPQ2VaSxwEPQWBp/kzHfMFf+MfeUkaJaaYE3A
6cMzRPOBWjZPePo4fPadjnq+ggbrI5nUheEEz3Lhfu3tHskmXskgUp/7cC4Vpdl4XKWhNz5kFBfC
rrpEcbTgah4O3D1LdDACyo/dsoaLi9rBhVlEl6kuy0vPrF6gsn8OSZFDSL3CCfiB3N+zLfXXPCYs
W0V6kRz1rkmg0+WVbWzUsU5uEgh5ez5dcNtW7Q0mXsgzxlgXxAiGOSa89Vxp7zlBkmXJEwP0AR5N
SRhhjeeq+Fg4ARKXZGIdns/PZB2tV1Qmrx0NLnmWa9qCHQp5kfNSY1M8j7vmEeQZgChz3Nt6+Snk
l1K30eNAtgz+24PawvVVk0Vhp4vYMJ9tm2uiOUlTkY5HyAiMZ0yhgYp1O4Li5oaAR6+pYhVAtdk2
hq0V8qapmfJ5n4f7XkUvK+/gD4WtfVkbWCPjGhT5vM4WRmKuU1XmDdtMUZQx060XlAVuqtaUv9MK
NFtJzXpIUQc4KAPv+aI0Dnd066qLC4wL9J3setDswKWgiKKcmZV8w+8EUn1knFsjL30oSZEBDXnv
sjRrEVCRcMNxXVbmbZCn21Yu5jZSXr7N5Ugu21ukFhdclVaxkd8lZvo89PWN46ufanhQ6JYoa7uq
duQqr7H3Xrl8V52NoEmbxP2VgfcTT9GpftaTM1/anTI3qHiRMzEWCI9QqyzhlciJtKud7CkFtVFD
IHBxBx4L4FO5wceBK19LNlZqhKOnP7MQ8tRibWtl7gMyt8s8CLimxMNlHJn3ludfNnxJZwhyjKjR
YEAGoRt4snQnN8ad6SN8ymvOvdHK9oUpFRhaMyF37rKiQTQmL6iSDxd2rVEYIsURxbu+ki8hci+U
zN5S0CT7b8vfQlNa9iDDAEnyEwZ5R/KXZ2LSkHljbJzYdSBL+OdQBS9tKfuaSvq4DY20mUc16RC7
XiE0sDCsFjE3WNnUQgo4eG75ZEn6kz50n52aYruSIpxdTrrvNSl6W56HqI5CrJ4c17I7OfWX6jAu
UQK6VgCCz7BDuhprVE0oOaVnIKB5OrSLHL1HA5phElwPOshF36vIvQ47qTDQ9ZTKL7EJnLFLlrEJ
iZDMGwgn2f2kl92CnO0Tl9JLX2oBrrl8cZJ6KyGUPeBul+GSiKD8ZtApwU9VZl0JZV4GwxW/G6oj
tUtZCORh2qHHoZFKRZ4xpt4BlMwkC5WqVBgxyA69+6Cn0hs05RYp8F1jj5Cta+iwVUYZJiifUXEa
Z2lvf1JV8zbH2vIM8sDVJO+TDzJc3OS8s2ERWDlJ3sHE/sNZkCm4DxJ0wAB0Yx0gUc+y+WKDCKXT
zH6GCY0nRl59QjBkE0XtXRoEIEv9jV2or3ZfPaWydcdP+LFNKGPprgVyVuLKMFiXhy9U5V+Qjumk
XXJXDp21hKxnzS0F3ddeL5/dKgUKEHYygL2cggpUSS6M0uNQahKeAcjt2C5inH/947///T+f+//n
fc2usnhACvkfaZNcZUFaV//6y/jrH9ixTb2rL//6S1Kh3/EuoBpT/+eXGzicBCn/VXudPCY42q+N
cueb+c6h+FrUysvfW11/v3qoF0rk8UC9RjD/i4+4L88nVCraPPv89w6gvT+AVGQDZKZSXfcFmmRj
sw5MxLeyePv75afP+atvR32/vCZ5UWjGobpug1Fbe72NOJXsjLO/t7ryfnXy9SYpiELl2+FdE0UK
cAJASf/e4vL7xUeHDGo35CoFtvBTbtY3TWZu/tbSuvN+6aDSEaKJMel0ICEt/UxLlxoE/vPfr26x
yi++c91+v7qkJOiFRyVK4DFyLC1ZDDmqznvTBK/sUm2F/vX7A33wz9WnD/DTT9+TXNkNy0hde1Vz
mXT6Liyzv/kNme+XRnSyUfvcV9d6zIN15UorKcZ06vefe1rkV1/QySlrImoVqqqtrLPEfc3V5twn
q0JOamnBk/nDMT76bk5O3EjiQuRoVrNG0zdGwBijV252v//8H1xy9JNzVtOQmlEhFU0S+F8xYNHm
4xCj8s51f/H7I0w/xF99Q+r7r7+VqemkTaasY9/eacq4yvVuq1kupYaMzJ2/nO4JkDVXvz/cR7/Y
k/OY2guZg8CYkoKI5Q/o15LkKKUCFH+CqZN/+/vDfPQ/OTmjSwWSrBxa+VqTM0Oeo5ybAvWMR2v+
t9bXTk5r3TKoTWVlvjaV6FucIvyHKeMfPrsyffW/+JdoJ2d1HzU2WR7Mr42w39hJDeatwiig26ZF
PCvUEOxbu+DOuo4l8M0u1Zok4jb79/6y0zO90MjnW9GwBid0iRg5Stp59Ye/7IN/vnZyqjtRnZm6
FgygjBEgKdN5WcMJi6PzAvc+4+rv/QEnp7zcksHQNG9YW5zv2HqUwUVtY4j9+9U/OCG1k5PdQjGt
UCupX1veECxqQwtmrTZqq8Gpmz/8tj46xOk5XxcW2cqmWzdcFKFwIzgyqPcQlaM//Is/OsDJKc9/
eCy4Nbe8+tQkZ/FcrVDktur977+iD8497eQUtzU3qmqlarGOA+HbOz2OfiMWM79f/aMPf3JmB62C
6ope8OFrydtZtZFdBINfLMqKx/e/dQj15OSO7LAuDK1q1mGO3mndKkuTAk+SR+vfr//BF6SenN+h
0ydlVyrN2jQGiI9tLKEXh7Ln71dXPjjL1JMzuES2DCuasV77CWVf92KCPYUJuOhunqXjOXxMkHEA
uqKL3ApnUj3O+D3A3UOhNwAIrM5lMJy//ywf/aUnJ7wN1xJ3GzNBg06+0WQkxfXsD4/LHy09/T5+
eiKRvMqOWq8s1tTB+nNeNrEz04Y/neYf3BXV6ag/rY4QtOG2JlTy2nXBbwcUNz0P4TUoh2gpgVjM
umdJw3FejWznD/+4j/6ik/Me57BRNaImX2P8ap1lBvq2dodO79/7V5yc9LZigQS2uKd76Wif6TWg
wyRNnNnvV//wR3dy0qeV3oYKuiJrBTPfbHixeTdqeN7iRXNl+9dqVV+6/i4bxnkRIOthrdDNmCfg
xisvX1aavtKpiv7+s3xwhVBPrhANwpdJ03JvDsdiF9nxqnWVm3zSz/39+uLZ/Rf3Z+Xk+mCrsqwN
oZGtJ3qrjMRp2gz1DPHC0r50BiPHIkU3EWAgAe9F+DcjJYC25xgjF7BCwwd17rSNyJvg8vZVRQYH
Qk7xzQTkRcrT8WIjdS8i29WoBQaNE97VI3ed1dCNfXWPEYFMZhPJrQQReIeiKkVZNXc4ypC2Dorn
xhj2C8jeerEAnm+AVO21VwSoAvMqy3NK5n2e5QvUDgMKRh0CxC0sFlm1MMZDbQ0P0drvp6xt7EGk
i3DPAGf9CC4wCABFdxg8evhEwKfzZqPcpPVzn6oh8N9x7HQXBrCPABmGy0PRviQF8hsYvKWgtMQ3
/9/v3sAr8Ub+OcuHMvD8+qT577sM6EHyP9OcHzHvZ/x78TXbvyRfq9Ogd3NY9+2485f65V2DEl1Q
D9fN13K4+YqkUv09RzBF/m8H//FVrHI35F//9dfnjK9kWs0LsvSvt6EpqTA9QP5IQUzLv41Nn/9f
f81e0pcvXBcPS32P//pS1aQjDPWfporGvyzL2Cbo6vRz7L6KIUXnNEzJSfv/+svW/qnosm1DGnR0
9kwuAFXWTEO68k8UTjRNNkxkTEzV+Ov7H3p1+LkfvvtfJ0cURXn/sqVbtq5oZGBM5HsdU+FDvb94
Th7JOVUw71GSgAkFxkVbBcG9WqYam58a30eo9Kv3NCKNbKE8hZXDW1gfqYCxfFhzTZxd1Ykxr1SY
5TAEa7wm9QikQdH70G5MxN0YFS2jcPzbTMl+joiq9hAhBkVYh9vUPDHV4LCGOEKGgxFcvNyUrA08
LHuDlSXO9zZgmLddH8mIQNPwvAVqVKJ70ltgKRFBHtDBWOLCY5+1odrEaPyBlgSFVS5r0W6lPayv
6jp2SCVrRqbNrUJGkiNtIDjnrrMYeFY9Rx8tfwy83JopnhFzsWYUMOENDEDlPA1LZIlb3761MgeS
g5/FK5ynrdu88BJkn6rkMNpZgYvjE1ATxkS8A0wFgwAfbKRe27d2wPFUMsazpLbiyyHMLzRewtYN
4mxrVMBB7B7aCjKI/7ErhkogM2uxNwQGokGifdjtplUcsYrYFatyRStmUTWgvN1JCRZ22PnBzNev
imkzRHK3z7GsC1uAomKDptBZXqAwGMdZBiMVBJ/h2f4qi4Ns52RDdVFrbnitREo2R7qvx08ch1SO
1Tx3ZXOX977z1YbJHdVlRQpS9xYUbi4D06uurUnquELwcytT0BMtyoXVdQo8XXR5P6I0ZOS2GhNP
un5MxHFA20LZqfeKBaJKropkm6l2uBt0xZlXXF+flCZCjEY1v5AnxtC1Tx6PoZSwwl0aw8D0C7d9
8rRgl1qx9aVUnZswtaO9po5XeZtUSK7bJUQ56qdlXL+I1rG/ytIa0XvqDTCGDqHySNED2QimijiU
Nb4hLVnCwcE06Kw1BiRhWzQjIRDwFArCZm/mXbDTciekoqe2rzUZbcp09TOIQxWSM0CuFELDjRMi
Wo7oT/tq+uWTlKbZHVI1WK1m0DkRC0M0OlcWIuC4dhuZfLBc/8PahdSmJOoD3CVwp6Uwa6XoGCTx
Jabn43aY8vpeIimvUAMkNJdeEyRs5mPYObwom85lhMzjWSO7QIjcYTgvDU9dJ7iYrKNpI/ZEn9i0
AwUgOLz/GdPHUbMay+7STlwwuVAFb2N/8PdFZ1x3lWfeii7ecq7LNgn2UigbtzIvJgjE6uq5aBZm
CjC/t679iEH4H+O6M929TQUa5z1sHQtqhOuMEmU2b4JA2fZaqSBo3I6H4STR1PWhKYZxsmygqjFR
jIi+w/BhjQ7zm6UUSN6rktXzkc/2bKB+BZFTqXcOiVigzdDQowZPjFzJQMZKwRfJRefdyPrmNowN
F59rf1xS+21uGjtpqScT8n41uZLqHTJj49aLIhdCtdF+qpx8gRtZtxs0P1/EbbVEu8JH+yjEERo4
9w5t52FvGhN+vuuD19DGALqhloxkMKIKidEvnFHdwv9SdpVW19tBk/dFwuvdrC1HZRe5wdLNvOw6
tOX0uh4TDzFwBYHj8q0r1NLqyox2YrwPaq5nDUZhIFyhz1AX2uROam7EnthIiVzMes8P58PoGj8N
iKbhWJ9VP8D126qtXdQk6COneAWghwoId9rkftyMVCPZ3Y1qaO1EpBg6BomJbjRgMhAFkIbEHBFo
TFX+on4cDIN6XZu/8ig5zPLYxBosto1VB0AcI1FZvw0kONKemZpf4hbP8inWg2zzU2xgKhUi0wWF
+GzdU6DfiQ0X4H4X9pNm3qD13noaFX1iNJhGfTHapia44S45zA0QqEJjusPr+0yMuH1+GDGCcq3L
HQoaFdZ96F1gBtnoEJjEboz0MAmcaUhs5EgqMNYUoToibyLoOPxT+CHSkxyULZscAa+Ggmcrx+id
AFuaZJ/qtWhGWRNeIb+NgguDYlMiFbuwC8+cNSW2A/z6cGL1A/NSrbivAhcAVKeG40y3IpiuURrc
tXG965Uk+oSBY9Lj/caVFrJhDPqMXOFGw/3qWU9x3HL9LtuMSqDdqlhLiX4l5J4cZ023rVEwvKkL
+TOaneYzMm3USW3J3Ll2N1xl4LvP1Lw3nxEtmYQnk/SyRwz0kmouFqm9xZtItrLbwt0akpcDQFM3
oea5W3fqsjKYVcem2BN9kb4w4ZEeosRsES82x6jCHG4iTy6Xot/JSm1jJiMiOzj9hVUZvLpSuyyA
1j8i6zksDLT5F6bsDA+WD8A+KRedp0HTTprkc/joFo67aVIz7Lnr+PitK8q5JMEI9By7eVbhVzoG
To5yH12g6ggisTWTh6goV5QTkxfT9m+luthZUfc5rUDmm+gz3vQd5Sanbz+1pW/cYBNg3HhDDGMy
b3yQudLcQLKhPFMlH4zyqLuHjQe6AnHlqe1LIOuSAuEq58fwaSDkZsLNYigXOGYAhaC63apjtESZ
LHUhMiMEE1i4kfmUxJCfSof0qkWHxfSxUBbRTWZ9jx7bydVX8Xghz/3cPdMujT35pmzPh4AtwSPL
XDQVq8z20J8AATboKZyOjNOwiCnRDuQJsbwUc60kj2WeP9+tleYu9j9iSt5OQmPTUQ6dXPbR4urQ
vHCrGk68FX+WJQQ8jH4Yr9pSMdYJSvTnmq15n7gqXkCISg4RaPgmGxBYAGzK+iZv8ZSx0exeKZpU
AX+rpWsM/bTUgFPJXaFZJkUHem4a/NWEYZoQgkosJRk8grNMEAvYphNvYhy16qJwJimuqSkGxKZw
o+bQPA7EU4gSg/QHmKbxNP59FTFwbHa2iRqfaCtGtlEUKIvH9Y5xYhqIufOuHfJdidMYviXdhpcn
/vOWy+9YA241b3y5v0KCFbTKyDUFnUDUZaMwXALUth8Rt3vyM7+9UqQkuPPs7sJVHOuRFJ28NusK
X8spyi6Mco7OnIJ3GKOBX29cP9JvyhGUADyWK73S5AcEjJON4RrGplC6t03e1l8UJaovmgyaj+iX
7ZablYhLU8niC5yi+cDGptOLLz4K5Bfy4N4maoM+XTOGzUpEjGMO+xcpsbcQsYymmS0+meMG4cUc
qwntGbMYfeOjWLX1Rx3Vcl0tze0YA+bsO5Q7ey9BtcW3m9cw4GYuRuG7NsW8y5+zsnube1juMCpm
NJl9KeWIMOhN360VBGJXrRLMREtsOifo12IvTMzusPerPn8aFSGkvgBQVVyDUGGpoUVOIxlnfYIM
XMHQYT/KrHXRlOYybK1xq4exvLUV/8FU0TkWrWO/Og2e9JUeQgYaueSL40CrN/L2OE3siT5zAKFo
WKF6/r8IztAgnFmqBhVuOu7JwYc6rzYRIqg+1VRudnH4jMFqMYMiF++SRpZvOsW5Lww/eh4wrJwj
lWitE0/Vr/J4nMkWyrtarL+SXG98HkvfmrkR9wbmS2V1qX7v04uuM+DrqNWloY+Hab/qi0avuqyn
qVEc8EzNq/uFaXXVeZTFyKlO58lQFgNvafw1aE6sbSCxyJMmUn9V5fhcybG3EWFiI6aWbfE2VfTh
/wF6k6cQMSkramMBxwTuMy+l5yEanwCdW+1xRD+di6xuw0Ju8oemeiqnbhu3h22gmcaZWQYoaP2Y
JJqqKp9MYp7qUDCNsL4BRFx5xcZWUj9YtYX+pUd458JTmuz7SD8UGxEjNkg56pBtcQmx3w8clpn6
DpOlJi82PhCmt8m6kyOFFba4YKf6LNfxO8uQ1r9LJ1KLU6fg80MDma8A22nQhhBXp2Ye+NrO8uxP
IlapVOWmjF1EXZh5CBgMcKdBd31YbDKwN3W+DtH8vzhUg0e8XSu8cqbSYVMAbn9rtv4+ixx99VPX
j7BJfXbewgmcH6eKPRFsRDxvJra3OQ4aDeTNM9EOAOWJhY+jx6mfEz/BrAq543MzlZF7w7ZJ33tj
5mxB/nGlNjSA1C7eq2J3HO1+hn5icy7iDlMicvJbycHjfpor4sTGCyN9bwY8DEVJBQJ2Wus40GIS
djyGiHUDJoiI43HEgFfXzx7G9nukNK2zKjfwQBU/VvWbK0fBg1T4kC+mfKz4lZay3S90tO9hsfKT
5nbxq0leEXarzOu+lj1PskHltXcKsqMIaPaPQWm0d71VtVinnjU4KRwaZVe9NjA3dmKIh3d0VsjB
LERTJSmGIBBrHUbb5rCWaIkFWSsO9fBOHAu88WuLcY0CZ36B/GthwDHuFwjGdmvbisxubswxq5fu
GkvnQkFOe5VjOXEPywffLgk9i0Tzo/tWL03kKYf8PPaV8N7iHW/ZdtVksk5Ttpt2o4Q+zjNTE636
fN+kzaOYWuhqe01W8UK0cDj07gGyTXHiQGYTXPR5me2wsEJ3qPOu9ElRtZaVa9/OlOvQksytk0V7
eeoS/S6a4xC1AeiKPhHGxUBewCLMZqIvMrJuh5DWOhsyNEos3zrPpyckeXr0GVR1k+eJsxNdCMZD
dPLCBzEmNmKSHWSo7E3x/MbZlPomiGyb1Hfn7AIk4DtMO+xsnLWpwju96QVI74bavWjySfyfm3aE
a3KiqvduqPyhIKuqU+b1WLGYMrOWYuIRYus6vgWadZKZLaPaAKLVlQ+BV4IvhsnA7b95KvWgX2Zp
X15khTo857z7g1ZtnsDpd0tDKUoQmtH4bBLf/Ig/9r+PL6Z1Wi8bnmvu3yfxYv0fxxXrO7r2Fj+t
b+VWNNdsuV9lSZlu/RC+V2t62RPuFeMcJat+FSVj+tSD4w1BM4KSDXrI68hciX4XQ6gLBHsCuPfM
Usf8xerU4qrNzezWr3tAOnRjD+8u9YEfrmhKhmSd9V3u8JqYNY9OuRSTfX/g8Qu9Sa4XHDIf+nLO
A758MeCksubBS9qJTZEDF4ug4h+7JLnkcifa3RA9+1g+LkXrpwGVfwRuFnU+A/39tpSa9LhN40+N
QRfuxpox5tiIasmjIZOpKd0m2JOMSx952eUNaOzvY7Myr1olvxHdSKtWa0TUEXyMhvQxiWFv4N82
LsQapH8BMyd+hDUoo2WEYrj+JSpbZaMPGW8uKIGne7HRIepkyV4ZZcRO9DNjalhqku0DLSm0OZUp
zY331hiXGGVMs04m5Kg48Kapf0urtgbYGRnwhjoZMpwTNxKy2ryOZa4OkRz5wSs/MSwe1F1vB6ts
JbrCxibOQz4TOIqyPzSHBoBVV8q8cAPyOANzYV2JaLF+3prAGX70HY8hlhdxnoviQtAWq2OXmDAd
Jxg7ZX/4eIfjdN3bZxHBloXAKMWdfUgSKs6dEk/qsdym015jx1h7inZsDg1Cb5RAlj6Bx5jjFNF3
CP6xTONHwVKW88OEn9Y7xmGTG6/tFrq+n432TK3KDtU+gwcWJc83nqxHOYRvL9+ITaoPb3ttmzDy
U3uKOYSLmSJcn9boU/nCkVrEcqbWsV/sIfRS/6EUrQh84rvrkWFxqhg8DtuGaSAb9L5SFBjADZDR
ce8rjOEdFAiz8NVASIvH+kkvYqoMBANqhbnucmf7URpwcsVBVq9/OHaJvVz9irZofXnsNtuO1yqx
ouGQytK3ZV8at+FYNQsdjWws9yT9NmkK+ypwnLk5dnE5C0ykPFyYvxsqXL8Orh17rovg2Cl/Dk5x
dmswiSWBSPmiG8prsQkKNVpzz3zrIxNbXpd6Ha2pOvoo5NE86RNNMSDmijix1K/6jnPFMXCsRFov
zfx5k6rmBoHC2TDlKTORhERz0NqJti0D0jUpkGDzxTDQQn3EgLk6TPkpOtY7kFoiHHW78pxsmoYG
8LTQ+yOItQ8TT45wWEJ0qlPmVMxjmZmY0rryM2Ymr1oo6Ra+A9W2Rsp0HVmuthcb2Rz1fTaa0oWF
zt6Z6IvVDPNnsdtA7xYzsJ0wrLneZN4iNIFPc1KjZTotmOSghw2xvkMVG42G7+scFiu7Zk+Ne1TK
ahkXDi9lENhuxSaDcGwUebkXLRGhSvpbRKGb/i2OaacRSfMn2Jxm/Udl1eA7NpGA102Nu/gpcgh7
jiBs8sq6Nx33K6zHul0hBWJN0lNYuKQj3LIcQMG5FFnWpsTRdCOGG8fWyB8cI2Vr5tZDh0yO35ST
moi1GabNoS0miiUObVIoFDXIYOEzMB1HDAVm2mIS/OMYcYQOit3ksEkQVDjEiFHcPb8f4xgt+1Q3
SjjwKckQxOXIa62GDGogUnXbUpMj/l3l295JnysN9VldZuO5GBBxaRsUF2PLQwCJLxmXqe8bta2k
/EK0W9Xj+XGKOQ6LPR3KtDTDXlbe8LTaovMRo8TPk8i072fFDiqbuzh0OtiNHJYX8T7Mt7Xuolam
Rfou7nP7zOA18FOZwBVGAF7eJqWs3dVqsMLTovk0Uii6iLW4WYhmmFbnnWo79yWQxU1aBluSOvhj
j8kGW5GrTGsyKORFsqkHP9lIHVVj9HFjtqI3GzrdmlnVqL91/DQmAmDakXzK1frM8BDKUNElxoVl
Wkscg4o3Sx3bx0OJPREjRkXzpxUrqlCGO0IPnQ7wYdxx2skxxIDoO/wJYgXR6eURBV+r+iZah1Gx
e/jTfuo4BFguJN22cS/CCI82s7ZewjbP4fck5VYdSf+hKNWd9a1tvVCteFFhTN7iSFOsKzOBut7o
ybbw/HIh9dGr2ST2CiGO9ApzdjYo262CyedE9B0H8N56DX1MBURXolQpqUQvW8Uy1ByqZ8nVcWBa
18mMGJULRFVjvbZgjgfWNX8OWrqhtBOtMIQ7W2ClWRmIJ8zILrbIDTtPIj6cJjkk0lDYNauZmCAG
cpcnAJMS/PlxXa1FiqDx0m7Fbb++xJtopuVqvLMRUdkpdaMtAmV8VqauYz8pnOSnZiFr/gz4MUof
P+JEcGfZECHFUnizzrjGAGSYQo5xYhBPYPhd3cBldl5+i4JgoIaL9OnQQuvx7cq+wQrDWwZITc4S
McrrCNzhsNvZpm7fIB1toOLjYHUyBYuNIUPdT+2m3IgmhtfGZmzrz2JC5nj2jarJPIQGOlLV0yzo
z9Iu1NrdcY0KtRMeJwNlIVlEBINeXVG3Rsbl+1H01LPnvBbijM1y156C0qRar2PNrdfQ47UYA9bv
bbF33PwhRgyL6MM6x/bJEsem2PswTtHiJyVunfNfheVl/fapR2zh4YzhzzBpMouNhNbUttc9xG5E
u5fqx8Yf8C14H+KVdURWWCW6GqUKLYWQTOz3VY5LnfTJGCjO9KGRkUb5HiwOeWwe5+rFU6fyviyO
cuw+HFq0OX/tc7/U3j7sMTCSGhBpcpYtUglNkkFCoFYVSCJ9eGsWkNXJFhTUNEM3viyR1L7UNcna
NiUmv1NL9GONYfwB2qucgAN51aZwplgyT4gy2CrLPkEhgq3RyXTmw32aIVon6dFlmRjqJ4tPg5pU
ml27RdIu5AT1jMbSwh3QUnT+u6G/symmn/GyqX32kQzPQ13/psf6TPY+J7GOtJ02N6rYXLtBkmz8
qKWqg3QGwujTrugUYSdNqW241otOMXycLfqkkMmsjOo/WjON186KCQIlNm2UOOh1CAiUZPjNhWcj
2FA0/SsoMB6vxcgxPBcxx85BH6+zuJUXImRMRm+Ghyu1xAxFAmT41ofs85SHFinsqV8t1QTIBl1i
I9LYP+KPXWLvR79YRyzxo/+4Tipy5Mif3IbTMUWEiBWzpn5q38k6CFv07kzM47jxpxuxkdLveyd9
WGVg4RfFEtsh8QnXNeqIo5rND52RZNoM4Ud9WOnX7UOsWFusIuJtp3UQ3K7fLf/jI4mQwyGnPpyV
83O3d1K8ILJg06FLeNg0GE7igjC1w9z7vnscT530pW676OLYVQeqvzlZRoye9DVi0UBN/4QgdswJ
//7urdBSeCAF1AiQUJXBNL5/K0xKRW/8UfPu8bRqBvduGFWAbWaMDWuFoequLgt0SdsWk9whX0pK
GqP8OPVFOHctstL5PFZF8RbsRqGPwITW30ug+ZdiAd/ybSo/6KC2lYuGHQ5sAF55B74oVdXdJ1Hl
7vNpL1eCeOlTrME9cBK7E51i2EKkph2dYSdap8uIuMMUx+jjJR604ZmC6ey6yJzLsHO1nVuhLIwx
NGheSfscRcqw/alLhCDH1C5QcMAYYcyg3E3TjnNFn1dB0g1zLpHHgcOiop2kXzLbH2ADTsfJkCMa
8HQw31blGTSfYTubb1zevhe2THUCyTD/8v9TdmXLbevK9otYRRAcXzUPlmQ7duzkhZXECecBBOev
vwtNx1S0s8859wVF9ARKokgC6F6r04DDVYt0fO19wA71nf+TdWKDbLzhW65jv8rwa8xfZeSDkNYY
9nYavTsl4Hp9NXz3HnyhP5KUJ3uuthqRvuCDT+YuaLAFSZKOthfp0A3B154FGraflS3ZdFpo32m9
2r4EOBLe8XKQ5LYA0igXZgl4aT9OwHJNh4bq05GWYnftRobEoTWStHMUFUI51o480tEUi/r/OLwx
pYgAlDlLPujbK5d5KDEASK4PWqGAB0skMtollqywAxHlLp7Qflue8Qo6AhE9BNyOmentRrhmyhZk
Tnp8NvDG1j0WLgPnoQ60ao8FKFB/5lgwPhuBZYMktQWk/VD0yE1yNX3vI+9n6gZRGp6lna6GbHCO
1JucATQzxCI7TQv4XWMCxwqLDasqL/tiGwEhfRdGgRDBGkS2wP9oQZfo1WpBAADZq6kf9Jjxx7Zv
r4w460Cn+NHvWAIgWl3qq6Dtv8Z9Wj1GWmPc6djKWlZpO3ztavkVybZArChTA1Qw+JF1VE59zf3m
yh6zkyt7fRQ/QSsVVjXWt+TO5gKvJpaDZB4zOgEC773J/UJ0C+p3GrjdosIYp+6N4dw1UFgFXAds
0ZHbrEhKBoBm6vfgn1hi/Qv8BCS8Gob0eg8AigbE95v5VOZAswzrnEj/M5998FcAkrOq7kFDWeEt
Pyn2HorlFw7STSYZaQFtefa9yDw29tgAYzBNwSyVYC+M7DTdAzb+6OxL19QvkwnYN/GDD8awpshg
hK7ua10EJ80ZtwGLnZ2Vg/gkbRR+R1OCmEDyVwBg6o9+xlvsqSYgajD5JNd0d3wMcshnewf2IYOc
7Bv8T5dIlRSlKc+ghQAiBKA9kejxMiYdrrAo1cEvg+2tzG7LDa6qeGvYwnxB8imeS3pUfziRlR3Y
7065VfNdqQE6FZvsi1GaMabxpnUpeeR+GXUTBO+O5z8kYgTEj14NeNwFyI3gibFpYi17FJ4OXHzf
d7/4ot9bWo10ywKI5kERfO1w90CiFURphiUQbL0HABNGl3defgEy8DENbW1lo+AOcO5FdcoMXwCZ
ngNVbTDB4BxpYPokIZCekDPQCbYz/PD76DbuPhtK113Q5C9Wk795ojjNFjH5I7t5Uki2ogfAw2xL
WjWpND8moJM7N/M92dJ8dHb4mKziHojxtQ+7VtfQ/4hHk1San97EI4tKuM2yLrN8nTgZbtGqAQxV
iqM9kBbeJaZd4B48JjGSQaQPFDMN39Vq9gApCvRz/98iUETbx0IKvnm8amGqm/1AjcvzoAX9kdY0
aXVzFjEb9yLVdSwOkikLdV7U7ZTD3CV/cCq/a6dwf/oyBkRwACAn2IcrCncXOWl76nSk3Jpa/BhF
evzIsMGzDUOPLalLCqQigybdxk4FyaiJUxfwd9gVnkS/A81O/xoIJe5sWcf8J3YY9UMRJs4Zi9pY
KANVuAI/Xuussd88Wf8Co3rwzJHktYkA/TuZhmFyZarF/mQqLeyRzqbp0DhniayuVSOGm6hk6iMb
dEMngNqgaodnQAc0xN/zhjED/B8wxdmapggJiCsdMNxAfTV7uJps/P2Q4hUlLvE51DQtoWkKxcvm
QykjkNmCWgxJMPhe/WJEimYPPgLV4L38c4PMfMUKZH3KXBvUSxxby6TMcgWdG7Ir+zGuPnug1T3F
e3dvqlKKpMKmM9fre8Ng7nNkvmA3uHyxkRMKaEws85ORK1PAmDomiONUvUXV8QCcJK27B5V48QJY
oOdUxwpNaBUuIPZfyWfs+vcQjcaavQTv5bYGTjdApgA65tU7LDX235D8HYAVODUfZQFcRCOrOTaU
K+A9h32z0fNCe9TAersYG8f6BmqFrffb3Q/j4dadA2R6kzcAQtawYpEEwKAEe6oHQgAQ3+wqX4Av
HRhi95Pww6aJ3ezeTpHmSHayapoFMNHLemF4AX8GJIt+7h2GvBn0MgD5nbvSfOWhDiBzpVO9yRJ0
2XOPG9gOD4zwktrG8jYJsg/c7E4pKOmRchlnE6NN8zsX7wICS/hTOiWZkQUpUWG3jBwOfCUPC+HV
EjBqmJdi44AD2a0zgVZsfAGCHtKE8J5pW4H/M61+AJs3fksLPIdKgOt9arlpAGcM2eaNqRWn1Bty
lKm5Vz5l/T0Fi/JbrHyatsAerWh03Jy6KBzvqyABV4QZAnZeXX2d3WYn3P5f3MQyAX0HEdZAkRNV
e+dOXaxR7qdIWine7Ws/newj5MCvOn801lxHhrDiTevUdaW7RnBoROkrlufyxTPaHEUWTrQjrYXL
buElpnYibdO9WSI3nj9CkNTCVP2ANw1/ST6scvJ12EtsJebFp7Z3tX3XWBwTppafcmwFrboECdFN
72EeQEJSsz42TxI1DihgUQA7MCYRKanJGJh7BNLlbuSzbWR09qoGNxlA8H6POI1DfRUdBSPOrjUH
oJSVg3jSpQvCXqD9AtfKBUtJAlTyP480XX+XYdP9/UgHJdpT0zVfkdwgj0w12NuQRyevMSGg/nRI
0q7VIKVDsLUvrUJne+pRM4f4uwsZ6Zomj8AzLjcCqLnAJevkBR9WXgSKwreFlwAt2k8lqDsceaGj
WUF25DErAHT07jGHQoK0tyXFbHwzxmw8h6LB53E5y2OQa5nyCDRvQ/1708aJn7vrTgt8XbxuPddR
RBpGf3mziZ/hM6pOoTrwmTXKJwPpQoXiAWDLDnUH/EQtKc7paBVn385QnFoP903ZFudZTkd9673l
smz3CebowSrwGnakhrclMDNN3wQTncIhxvbJu+bWZjL/Uz001aNZMGaGP4reBgyWqMdD/NEMfTIe
LHANluDd2yLLFXQApCW7qW9ExrsLWc/qmzBk9/cQPeBYs8XsTqbUTYAuuUbdYLP1rCBbVtiE2qZO
oj1IgEc+uEYCPhg9PlEv7Jm8B4zyggxyZYUk+DfwDZfpt9iIzrhxSKzC4ooz1XUGNnN5KWIDtG5R
z3ekIBlpZwVIq5HeTEKwbbxb912HTNFZWPom31GXGorDk+heZwZuepXYcqRnjkC7HJxTpRoemNne
t0ekaRUOgOQgQu4DqmGoDxZyIGKCAWxLxldq6bWTH8nK+pfl5t1XprONFZfea4Zs53Wrg0QJWYPG
vV4lwDBVqeuuDRbQ0nGvLKxI/hcLisHTwl5EII/6UZlY4SnH8BB7uXswwUNzaA3r/Whs/B7EeB99
UpPhjczPwekHjGB4U2N8HAWF0lB/OiQ9KovMpVuDle1q2DBC5dxV/2PYKxnZUIirIa9O82q4+Wzo
iM7YF63YpGn5MoluRpztriLq1VqrkfmaNA04x7EcKE51GZX9wtPs9iA8Z0MyH/iMSFJuxAlrAc6i
dXIw7joDO1mey06lVTBoAenfpt6R5I1SdlgQAFFJ56MKybIOYRJj252Mp8Mgc621ZYBp9SYWdakB
ixBe3LFDsZ5lFIEG5rm2FLqW7a2xEfnCTRv7QE0D/NZ1T8wkIbfxm2etuWTqcLZJkDnEdiTkSnPV
L1xAooIVJ+zwO6qgU/w2wtxwqPwqfXAquzrI3KwehGr8bLizWOLckSi3ZPVQK9rrunHuqEdyZSX/
KSLHkYFIhEyV1ez4EX4SoRJp3xZIU0BZJuB1wRq2xOtRuy7HgJ11B7WbCxRmsnMZr03dSs+jmYIL
LFdaNwFzQjAkMdDzlJBcKIxbZY9BaJl7cp2ijCzr9syTT+Q7hSFjHRNvFMAlxeZqONSD2SfkmE4i
cqHwTdOW68YClKRgY3PXFhxsulh6PNSaeteq2yHF/qjTlgddNVOft+bvQ1JRn7yoSw1yJTLka3QD
yr7w2zn0+1fIvcpBcjCaK2cAtj79tgCnh3BSXZtdH1MMajqynnx0/Aem62XWk+xqSOr3HgORLyru
l1fZ8GGY3zm8vCNRQOVGIKp+MDIXry2USJ+DIGWdGcCo8qhGhQ08u/PgMpWsoAojvQNADGiVUN6M
lFpHu8+qLHhoEs3f2EkHFnMlo8ZskRjLRPyLeoUyAxaMc0qx3EhOs6lhfs0dYV5myzoPHrmVGcfZ
UmjgevPdvNyRGSl0/B9Ay4BzofikGMNM+9dzqaJWQ6peNU7nIQHdGkznjHMADEV/52cu3+lxDXzl
0g3sQ4N6ZHNpBqZ1sFUz2j5UdOjZVmmCfrC1DlcOpJr6OUpQkZ6ZvZBsoKCT5jbUpCPp3FwNReNP
p0JnRUZXg9JJVBVodHoneZE+yDxYH4kv9YDKDh83m0ugF3ji194zyVPRjusGUIM7Oerllzz/1Yty
fAlEZR/AnwPwcuUNFhnkqwF6fPJmhvZM5p1koD4KH9ng58va1iJkplh1d6zoEAj4aoUE/TLB4giw
pqEflHDWeKkJIr1BP1+51JHGwK78r95ToNQLf+IBnW4oOA0zKea+PYBDEZzBGHEe9mPEqzMFuZhc
+w1o9oaSY99B1VGAalTVTApM5rFJtyVZruo2ZhPqzs1sUgoB37l/YwPgXWDk20AMnRWe3qD8Y2pp
hFk1x7HilK1j8Fxsqwp588jqwSZSmBuoGwWmkYZM39FfAUg8Xk16zlh8sb2o27nwWoQhFvBRPIUZ
o4EXQCOsoC2D5AJep9pEUT44Xw288U7OKXKcPRT27fO0LgGynwGmRxEvREeRWc3K1lAGMQlRsQeD
1hVpCLo7ZTy5TK1uNVm4mSzrTkZHPeneeGa4ikQyOlIzRZhs/uk1RZjkFKG1V6AmZYfr4a+dp5OY
TojOOMH0YjVqyYgSoBp3uI03Wv39qDn5KQLdgRv16gKQyZc29psDKanxY/Ad9VUFNmZLQ61elRW5
qmrYhsOAskzl4XQ1oMbLFNWfa8BcYl+njrN1AKo/ZPmZwLRVjYtVdfCCoxGVi0xcOpw0ylqrgKua
dVFXX/mQmtUtcngnd2UZSlj+PZCKTj5TcN0DI4o6C0CO8DXg/lvtU1TU75mJyBs0wZGNhtIMw87Z
2NiBQGIeEhpJRI1h8GzTdDF4tD5sSUF2Eoi7mPmbR1Sw/PTc0UftLt6/w8hzTnRkK3bP0u3Btvah
MOjd3RAgcjXicI+1SrynS/XKPh2SzyDxxyWhUJrezXZCizrtk+zj+FSxeEfoLKNus4c8CLGloPPn
to/ZgyGiHWG6+KijezDRI+iWIEZP6Wa/D8sPPzezjqh8XWdaGWEzBgnWYENCY7nN+xEIOMwrWRnq
oJ4kIdk0TsLWEptUS8PhDfglgJ5wyn3UTGL+gDkZeiSqxvr9aJbhnvfiMjfeaW0oT2RxY9bkwlgh
KRicnMr/aoixLF6rAvVxbFHV5qMJRu8FYFtAMsm0AYtN2XgwKyBp9NzV8Jzi2leul9PS7mybVtmI
nQwPLHLKNmcdX2bOMYtaeS/qWDu0ZaOvfT8vv7idYl8bsx+OZXiL/2hRuANQmFEP8K8xZouoBnVC
KTsuvneosMCURDPwzUXYwcGq1DN1A8xRF63ZGs9NWvJbba1jyWw2rlR3Nibt3KXIVVeCp0tHRc3s
m7yNXmZs5r8BXe2owpN49GfT3+PmD2RFIegfRAG2mz//QSBgqQ/gwz3Hbh+fkXFpq3qFIIu/8ySr
dzqVMqhu5tT1LrQ9FFmAgec7U9oW+2Jnm8oZlIlQ5Qs3MnIDYB/qJLoMNOF2rtUbAlUYsDq54T7w
30NwxYHYb0CVoV4CjWbCYUjjVe9K7xPWI90V2A3sHe2AIXvoyTMc917GcfAUWyj6VdtnVRyGRz4i
TYi6/+bUa4G1xkJYhFtBm39ysIBOSzbAB80/yWBQeyWo8S5a5HAxSwPWl23jkWZG2ikbTP8kEttB
SgDr6x3TwbamZNTMJqky7od2A1j/5Dg5zHZW6SELVIDIepbNvno2+Hu9d+4mt5Fr6V5m3oWj+Osu
KkFJ0UR1eEfdSZZiI7M2dZASK5NZQUez8d98kUvyUGi5uf1XV/KaY1I4JIq7oPVt7v8aUp0Emf3N
NbHAxBbjzrOetfMparUNwmi9kNtYSHPF7dje6iozzbSAUtg04AymRDXSUpcp0Ku5S9rZ+P/lm+aR
fci0FGSUTiJ/5iAWOWQ9uGmR1lwhc2y0dlcyiRJLpDfiUTBiD6Lgh7ZFfWqNbBu4hVEZLAcUQiwB
wVSPXwasE4xRfPIDx+hXNcdrVIZM9Q04SvRTbCN5bdENqX6ivpsALcjEqguJnM4ZJzl1My/FGoM1
mQPjDtTeJKdmTJ1uzwv79DdPClRFAyiqgJcEdnhw84S8tgF0iVr5qzJ6Ko+fm7kEv5RDuBesQU1U
BM7tv5lMYULQ0O9zgVUHox9PepBj/x2pxgotNbzETv+IpNzwkI8dqO9INibAIvHsoFxXGgsvJKOm
aC17C5ZEvK7N1hrHVxK2WEFMfTvYJWb7GDRVeJjdKIorHWtZGFm5ljl4XVsspCDZ2cmeysH5hL2w
6Ew91Iy3gJBCKjN1C7sw9/jTBUvJG/Dr9bx+yNoW5MWNg6xJiQ3wP13Loa22ZNs2wbUr6h3B0QVX
Un6MPFRaeHa7PH/COlizunHX8bCbRubKvQL/5Dyy1whnk2jZ1xYUtkdqzKh5P6JuYTj98UZGXdYb
P6zRLDf/6hr44MLFG/LvyHP4yo/Ef8tVc/7EmATVpMF0w9axHgoieFe/xZr0ej0DOCgPH9KxQVqI
BCf1QoL852Dp5nOZxMjVIBmWKsItWI1AOo8Uw3hdY2MQFOc2W+Us6vZuEloi3kRmOiwtUOPcAwfH
voB6L8h9sE56LRK8NK23JiVZFBqP7rmPCZfb+kcSUcN94e9SrCqgaA+BxjAS7mLQkVwEOk+xmw2r
EpXkPthZUM+vmC2LtgAtobHsmZEs/bjIPwdBhKPCLT4HoBxZAjWp+ow9chCYOb38DPygN48DAkMV
OVEBUt9m5coKBm1NXVKQDBk/2nrao0fNXLkChIS2RioY9uy7Knz3IXNLlvJhlt3ECSpTW5NdWmQW
6kLBkW7nWX8SBQBUQPIjkNjkdqerpuj6qUsmoWGJlak8yIR8xw6QSou6BtAKRfCo1nkOQY6oF/3D
Efxjw6JSwVEFGiw1j2Uy2oqscs48GfWN6WFTt+NFfskjP7tocszRACfFlOKN5NSQPCyL4ZiiZgys
f64Jwoo8umPM+xlif2NRayV4ZdU6X2tU+rkoQv3sFhFHBty4uZFT1zfxEcHFBOQv5UBN/XEUGGwt
pO4f9c4F4bUdRQuHKvOnIn9scG/AKSKnQn2qys8chkpWGQIWYJLS4ZWqUolrdeQ4GxJ2MZZ7i85P
gCwM0F8psLwOXIUer2Yde2zdNj23Q3NswZ2JnZGaAdHRExHgHlXfBhZQbQbtPfl2fWHtxDCiXlQk
DDyORvVf0rRvC6rw/zV0G7UDHtjMbQOViH+mmkqh420xz6x7axh6aSzbwDWnEkHPr+XKYGG+DVSJ
YFEZqAW2scNGBYQka81gg5fA5NAjiwrOYKTYs76SwLaV+T0l2dSc831S9z8oA2fOxUHJbLAYgf2x
UsSYKOYduipfEqIE04J8AyiA7xPUBMlQjvwBZvEnMsUVzAWBVMxIFZjFZwfsGG1YpMX3tLcXaRpe
jEVyT2+K4Do9k452BDU7vBhIhZl0qidN0wLNPDaMtcT2cI/SQHgPVqSznVXxurLN/glcbaDcxZvP
t8ISd2OTOpgOxfdWELW/HL9/4Tn3Xn0dq5S1SJpHzLySzdiX2h3ek+PdFSTqOxDpNSvLbca9+i1t
17VtLJQqLNTb4nbU8Iq6qP32IQdSQIgM7t6/IBGArX03bk6mlQJ0OEBtd4UKxgumNOOKoaT2s2dp
4Kf3ZPmGR9SyNbH6izSv/FD0ERIwkEkGruze/hQACHXNBv2741jNUnfjdt15Hn9PjaL0ptwqpFgl
OfB9taA4TKlTlBo15U+lSJVaB6htE1rnfSsic50mafElaLi+TuPaP3iGJgFFhTSlUOvBz5X07aqP
8rhbVGEbnFwx9nci3EyizDGDE3c+/+dvkRv/fKSB3obrHJ/DQWaMeZN97QV9MII4LwIHeVqspAA0
TIOXHb/IxKGwgvridU1/lOn4Y7DrHxYA/X+dsPtn/iqy+EcN1IaX0ke1t2/K5NIJ3dvZme7vMAGK
L7oLpnW78YOXDq74ur0F6iH4ztfdH8C5BSEdoLtWdR16e1E5xmvrbRoQ1n9JUdC691rRrMkqSfvn
ujPSR7DNmGfPYN0i6+0ejKdg8dQLfdwCTLpc5V6ZP2WFX5/LsnmQnZc98bjPnoSrr2tMnx6oZyMF
dwm6oGYPtIbsCaRm4xbMXcgTVV1tLJpzV2BXRgUjByAsr1khAYVQp7hvqwpV3SrAjhqvAOMDYBIS
gc/RPLOwzFddATopks0KrfGFcnCj7TDgdmdbVvKAN4PkIUn1VY+n/1kCfCNYggz0PsY87I6U2FFO
HgAHBK4wbJiB5zmFCRLI/IVhI4ExVmqysR2QA5vAh95wOQ4BQF5GuY58l60mtRrOcEdt43q8WU5x
3BHpGX5YtAuyoQEHwBgcYt1+nc4mHOsSu9bVvu2b/p71muY4YIx3dwD5A+RaVeBNpDFABMws5M6r
Honm5m+yyffDzVe4brab+kce6fqmsAHNEIPz+jkqwG1alsOr0bt8rys4iHpwwAU6VJjmWk11IjPs
TyxJHiKTad/bES6JrD80eBjdIetBJf0B56kIErdYmU5ebA2t+0Zaq+9qG2S6UbJH1shLERlvDt76
HsAUlZ2YiZ0doNkOX5Wca5X5N3lWB3+V+w5m/qyt+JIwkGg7SAfavuiwJjzt9CQ2arFRvIjfhDaG
hqTydiMQSxZTv820/h54ZAvfZMllkjlhWCy7sIpWMjHeAD2ovYIy/i5XPGiaNp4Lb+heMyxlrxKr
dk+pyoWKmAXyzkjoT0FvgOcaQD6fpWF8BUqJ84xUogIoE633o3OjVS9DGSyEDAG8G3nfAg9rmmAO
SEBUaXbryi+MU43k733W+v3O89zoEqcaB2i9Xewzp3rN8t4+Vgp7M0bRwXREMjcA1IrodL6YFXZm
lBWY5uEyHZIl9a/iDGBAsbEPjbvsh2ElohjkQfXyCvGzkj7mdjPkZ52DZz4p7GCdYpUyXEndfNE1
vd6gXsE69JiSH8BAaR+omwAYAPx3H/0YJSbIEVBGk+WHT0gaEs5q6tZWjaxn+UWy3NsxlXPoj9aP
pAIcJEE8v0Wpn71EtlNePC/7QTIDxdV7pEP2K8rm4ok7rMyaazvSuvB3mAN6XhXtbbDN/AUEMeXF
L5IfZXsybSywtQfgWQMeOyjrAzXYAGZAvxHBez8x+vqQl2CrX5C+vLGcPW/Us4JCUHcOOxb+8N8m
VwY9av4sBLJN1Mk5eEczLZQC3TyKQDsMopjRrT+zFkkNXZu4RwCBvaCULdiGKUrcfQPofN8H1tvg
6gzvXWlYS+y6VevI1MNPAHFOzk7bn6jX8wJ1+nVaLPFL9DuSucoCyfCTBTOD6JPj4X/o4CUX90K9
OL4DUwzLPo3Bpi6cXxIIny81fhewtGN1h7pYt5crzWzEHnh1yBhNOlQ+JOzCwD76Wbi4MiG1jdo9
DwabIiQ64zvHwYIQKSmCO4JJOQWd3V4ij3paPWx9bKiIOHOW0+Ii9TPWgqNawb02hlqPbAKOFzIg
B0uVNBNH6THjWvfCI1Bbu2Hj7Dm4nh9QHvVukTGUDnIjeuBSPzTqzmIOILExSvHLKONYrstMrsoA
AFcgxAZGpjWExhJ8pSiyV2BwvWpKcIjvy7i+9TDAfPD+rY21J7YayMEvraeVd3qS7atK8y/UkLwG
/iLQVjV9RbKhBDsrHfmhhV2LIrib5S6yoQ55Xr/qyqppW2PpxlmGckSRblsrtpe54YhHniTiUccN
D1tourVH5pF4FNGwMPyCnYdUy8DXrjtIEY2brZ8zZMtmIr9HaikgR+3wjixmeZ2AQDngotmSWdr0
HJi3Fghokey4iqUBbKiiTO/yOsyBVO7ZrxVgY0AhGb8NLUAGh7GOnkajHbe1qZCwotgDuzHHYrky
Sbx4GfjgbKVoRia9k20M6R1AQfJ1rqKViJYAZ+2NSw/gIUUYPaWWBnjbTLwxLr+2Wp5e+nFknyNc
IiCf1T4VkgdPIzOXRZOxz4F3Z8h+jYc7ikWiAVegajrV5J2CA41Q7EO9PnfP2ui+WyRGEqOSvEl3
kxaFF3wRBFhvLiOkI1AA0kRa+ITUIBdELB6/N7BvqvcAPJ4xWMqoxQpEUnFg7tqBtgDEKMpHLSx1
sChRfc0q7obMx6RAdT/CeNJ0TpPMTyt30dgW385hq9zHDoStbQ0AAT8EPopAkL2jf4uSfONogfYT
XBQPeSuGV9nFYiXaOrjUHh/3tZ94Chzk1ikrev+nHaYPtTmg0Kaymb2Nh/yXLHm1J2DioAVAmead
Zgzi3kF5QC9xU4kabGssHVxziyQKQ1yQ6cbLU/OCH8i8SFArH0FNfQbok3kR0uaTvAek9QasuPVy
VpAWqGCAqk197SoIKera2g1AhLqbgyNhy7rDPviGDOZAnQC2otb2xmK2JRNWmAyAq72zvlH4rH50
geWGv97v08Sdqz9b7reb2HqI21ccoTISDxCg45I6rJp+BVgqVSn2258+/ijcnxWv0v2NXI932AaP
L7O41KL0wGT2eRZRBDyMu3XguN7VF0WK1gboSWsKezt7TB/SbUFV24nT/BkBOG4cixglgOo3meW8
CnTk1QfpVXCKAdQFMK4Vcrz9FcZMP7plxo5zkAyLYSeUEK3mbwooufFGpG6yRLGscXJ975veJMEu
q0IT4AZKFnYMh9UrMpC7E0m6UBqnycKqULGKwtNXkiF1wjgZWMkfVmOpFyvDaqPV5E+OpP/XgeYQ
/jMNRoLpHOhEVEMDVtx5nQP2ZdOtEi/Ebc8rk5OIsM6/yNlnUApjIqtEHKm8mMe0QBkFd+Ypwa5s
vYqjIDlloGbqkBnpV2tmgaPmSkV6ahz8zxdVYulrC1uR756zunWCI+oe+v00MjNrgJiRmrOM4ykG
Emo1FniAl9gW/Gl7Zrqlmz49CMbeXTPsFl4a9RzIQQR4NO9FNYpDKcovcaLV9yBsfm90a7zP3bLG
Nvtved9ykPA6DnCKyEwpUk/jlwwQu0rSBSguGVQDnrwMeRzIy5oVNFJhVV/mQchBjdQEI0b6GDzw
MF3r1EgUjRQhZsGbECwuixCYMbZXjI9p5A2PSKnr19wPCnyv+rssCPu911vdmSxyexgPmgNsKupS
0wdWhtejRmB+Bi/X8LuH0nmYDZCeFGwB7hKsZhk2gF9YExV3JNIqlHdmBaYA6jTohMoIqJMuqgs2
s1Ps5oshV3lpyqy1LGOHNFvkfX14dQJp8B4Iuw8kS3wnuPRGt51jzJ9x/txOO+yjtL3+jJmGJOzZ
y7f0bMk9JnbkpWWif8BNex64ZEaw1ZIwvPqMfaxffUYjNEFD3+5BWCCcBlPYH5bzyTaQQUNzU2To
We9z3XmuOk1xk36MVlnxxLgdHrFSjjnxZE2GDeLtDC6t5GSx8Uli/3ao2vI+DJv2U43/GdaykQZN
Xc8e9UuqRbsM1ZSfQIvcfsLTsF8wbpUH6nqhY+3TGrToyKHwShB7O2tWJuW9FiCcPsQNKj8N4Mcq
XwrnlsmOlDQChWva9xOSHXaoCBQhsJE27oRpsCVkhAk3IfoQdgNKhNcsANE7GU3Yw0ljiQVovVU+
J2sHwDucO9cMt7lao3LyztvXer2TahGLRNQkLAqvumTmogbnRp6qGLOXALzlHu+VV2bgS8ASGbnR
EEmDpBhUfnQAj42aRe668YFWbYtYB4m3XbZL6ra5yx5xfdJiLkkA48cXPhaFDwD8BPKb5/zDPsof
yZSayCwBCqDi/83eF1jxhr2pUOSm+CH4heh8XDuM79w4fmxi0z9YImXW0jZL1Pw0be0g3fHqGOk6
/oGaThknVjMsRNSMq2ujfx7nYahNbte6Odg0UKg7GDSmFvhq3/EYRBWZYwOvQBfG0VKVF4YMjanR
P45IRlqyu+lyrxCLmDOUjiiPv9mR4j+PAeCwx0Ek9ZaGldZgigW5/Q+nQXalxDpeWhr7+WP8bcS/
yWgILG9Exzo+/A8fYjapyhT/hukjx3zcpV6x/9cRyI2aICg2hl6L/aiQ2JhqpEJXC9REF8kzoCLk
w45EpLwxI4UkrLXZF0t+You68KdJ+xFujkJHNMRsMof3Y69e5JUh15OWwv9nZ4pl6khe1LPLfCY3
ZzsPQUcmCoNWwyjdTcTCLdaqsHyoQHhRDy+OBivfrhB3jRaVyACv28wyXgfbJMi1vzkVItOWmhU7
i9Qu+1OuGtPSulNRV7uWmeA1UT3U+fYnoxvNbsVNueuM8RnwG/F9rBfxPZDbyqwTD8DYFA+Jl+v3
ETKWVYfE5dClD+JYfZiQtO6WXsG9e7Lj5Sg2Votnk8kbe92E5rigBXxqEnWLCwyRy9Xf1MKwf28B
ODGPN0A2B7C0HbkbV2b9yxjKPXMK9r2OByCzYwp3GYdYO8qwsFa1zMvvNe7KyqDTsTCfe24NOi1e
XZCkhvw5zdK/Y0VtWzCRvZZ4XgIkz6r3feZnn1Cn94s8oyT7nhq+9clF/eyexs41s6Oxbc7/MXbe
R9YK1Z3z2IAFfB8bMO7VRbp422a1jC6Og5XVAEujQSn4N00wJMNVdXtJsel3MBnIEAeZF092h9XK
IEHhM+uMyRYQAhxIsNG7reZY1bLV/UdKn/FbIBWOUeLsqJsCvmBVBBKgCGMNcGWlnbuDDKMr49kX
qY3tGZsFPughCuyGeHnwtdeBguJyA1itdop1+tRFViXkHEinC5nr1dl13fah1bIfQslxOwcTHSDH
j5j3Z8/Ag8GiBOTCq901OBetXYr61C9ZizxMiE2whG0T0+7BQoeKUMAJiWU8mtb/cfYdS5Ljypb/
MuuhGTXIxWwYWqcquaGV6KIGqEnw69+BMysZld2377PZwAB3hyOyKoIEHO7nXH2ASKwRhgY6fdI5
14YP3AqQx1hfBDJx5iFpcmWNpARwn2m6hrwRZUgaJCMAlN03QI0JE7KbtaENDMHQsIwd+CpKD8D/
zNsjtvRt9lVzBGylW79UrTkd3AjHvrE0olO5Aq9o9dSBR/HJaBNn3zelj4sRDKkB6EsY9FFm7n29
stdFysx168fmoeljuaL/GAFI6EOnhpTmtAzp/4mGbVTcG48hMN+XuaRdjMkVaWu10P9ibhPl66GP
7UdTVPV+cLx0h5BS87kfw3UBophvKJrP1k486ucpFggfAZAYqZhQaE75iY2u/zw6uX0ogRi0MXPB
viYSyZzQi8FKNiDujk7M58VTOlobkURXwETJr7oDbjpdNtZFItTyyHgDIgOF0iF4xsEbmLwqzBzE
qKRoo4jPM7wIUShwtXdgzLFKKwZst26BlygENYDqUWO2Na4QW9GsFkWuV3+zm42z8VdSGf7sicz+
yeds658Sf4zPZBU2Quuw9fu9KvUATKPtgAzyYid+i/xVcBXaSKZiKCQcAMQaGnveIj0t0LPOvyVC
FhtnQFpInTj+jZoMP/TbpFmPw1Sy4yJvwso49Xp/JhFNp17OdXy7jN4MEkQT2nrAg41VlR5ouCE5
mC73s5XTXSpAqyEKmvInFBuDj80ELsQ8VDIXF7FrN538zSIbsAtkQ9WdnaznT05ZJDdUXGwXg0hL
UPOf9rgcyivn0Dl1tEIGxnjCpw+RPpyaX1o3BpNVBHa6Rpjdg9u0uL8bDeNLUhoF0mfa9JQaRvmR
h9qa5PpkpzuJu8NdqebXOIAjJ2D4WCRcO+a9Bew6JWdujPyQAUwzABW3b3WlI4EnxX21VQMEP58A
QSoKKW5Gx33wVjAQt1ae9dUB7Zgp6+LH/5+FoXxYf/hox8e2ku1MpJY5NW5e5lsW4lOzo+mLxxxn
qyuyNd3Lf/37jbXh/kl0bXs6zvQWQ/IVkilcQO69uyYoC9sCzJKTPXeNtS2Q9bYyRz5+dLXI3sa5
iLeOoY8fRYPL5xAIx3vS9jYuFuvcwOZUacOw+iwAMnUjpZjMdSij4VlMQ/jiFlEwi4cGx/a0fKAp
E16nZ66N4OsrveHJw7kH+bB+/JxVNiLNo3HEyzR+pqayq34Vlk4GXiXIfDsxUSs9zRY0iSHHbqXh
SbOXkT+ue6MEWd+fJ6ROXUONBZfbRUEHHgTKRbNe1DVtGOjMNExRsZkiHGt0P6tObdRVp141NCz9
EnklvXQebMsod4sJ9RY7mkayoXOTvSbN42L7zqwmn6T2pPWAF8mr48XudVn1MWxWbT3WsT3gHJFP
vCxEnznT3WRbmsl0Q6XbdIsNvAttNxZbV0+6dAO64r8A2J3i0QuTxW4aAbVh1/Js5iFbtYMebkCx
V+MoqBnFWeKyYeoGZ1sBieZMjR17Tzj4KBjnyFklqk4YZ2fvqPmOvrMyfpKi02ywu6D6FxGnIgSO
PWwGKh4mKTdwERS8N5ARCGX3JKUJI6LrTV+4z7XVJJdUT79xJKe/2JWdv/ggxRj1qHwikejwE7Ns
rzj2KDV9icAaHQCA4mQNXvxgqKZkcYvQcd2uhnGMH6iJBp48aIn3KKYE6SS5wT1w6PXxkdn1l3dm
SPjUgDze3f7952i9h+/zdBAM+57r+7rpIw3hPf3vlJSmk6Ag7MNUxf56ksw6xFEIdPnf7ISGMF55
CkkGQvLZYqYfXOwoe560qK44zbSEJCOTRLEY9qyyDgq+bOrFgLqgLkb2J6nvzMnSR2xio+CXVouL
xQ/JKuxJNxayXuarNZpGitnX4uH9H6A+CfkiE9SOvXr4p5XIZFmEprWEChOhnEAK87FvZYgaYuvi
p7r5yFRjoSTqYIBSMii75iWpXEW9kAH5ygF+ETL/BbPYjUbC8Lsz+AafQUQL+KIudnAb5+TFepmQ
YzlkaVnhnmaQ4j84IYOq1rw9kt2HHZD2+t3Y4IXvqGI2UxW9UVNFuXdCQcKO/SknMySBIbEBuGSL
fRJW2Y2DxyWYUrveLwqaAK4gvo7tkq0Xd6RY1rdK0Gyltii3pCA7XI4z+hA9CMrtoKHCvQL1Rbla
nOyWhZbFkZyYaCjLAM8nrbnYUM+1p34HAIcOgOD4mwHJmB4nlBDukE3Y4KgSdeZxEIIVwZxWr8bA
vTGPNBwNR/onlKebx9Gb+AFsCEGLjGJweVBLRou5gajtKpYgt5WyCk840jq7WjceaFSglBCl50qR
cGw0AupSAyoCa1+Z3uFOkaJE8bSYpDwOTyTLaPKQhOZBghBvUA4XuzyMELak8fspaTfYxxR5zjRl
djMbqqXyAQ+Z14lvS9eDyU7sbg0ecYmjlhmN66SRKN/OUiCL9RJBp9HiEUqBfmOR4TpD+KjllcNB
ptMh1to+fQa7WhdEbRxt+ywHkR2ZU/IdUK1Qqw7eGGt0rfI6gpLa87ToNFkg2mM5qLNwdaA1AcAk
+FmzAEG2pu4sNbT+2nRuuXfrieMysseR7a6LgwFSRUApfe+kVp7IiBxRb5EBT/9qgQZpfyda3NpW
FKEE8e2z0eTCrR68yY0OfgyWSGA8ASGUJzqin87pTpQQfCgOyxfcMxbbPCqNgI+RKdc0g5rBdPMA
yTL5LlSGBs6Tm6gFdyarOwtUeZl1TiNmzj3Q+T6FCKPvF1EWArNyXXLenivvi+dZG13LPCAeOOxx
kCgzL4y8CGg4TYOHyAhg9uXk8zXJqPEHd1yFiHDvFpnHm69VFtcnxGdBjy5xttE92TyQhZuDRbVE
WHux71oHwbMJt0iLzBlaE+WZpb1ePlNvl9mqzuJoT3aRO2TnMLLPFfglT8WkdfvU9fY0EkrkjKNV
BtaQdbgLxNaVNNRYpKGudFO7xM0m7MnIExYgmQAjsaGJi2IZvndBY2rulsW3ot0rIJW7tVjJ4/+W
QGO/o4vwDNNBNizzLN/zkar2Pn8Gl0FaV5qV+dzFXrdBed9D38vwJ4rO9kkVIQO5n1BoDwKWBHDH
h8jEhiQYuyvuoEQSZBVfI5s2/OWmSPHyavNnyc1HcJIP3626/27YZnkFs95fYmj5VQchJUoUkfXd
mH20EyEYajx1ZAKADALmYTkFflVVB10vxBMpunEXg5TmcR4gAHI0cYkULJNcD1UjSZmLbWbWbuB0
pbXPOjMEb0r1LXe88mQOAIRb4T41wp7jcdaZbnNONflk4BkAZu8EBM6YYvQ6gIFF0a1Kd2LpCncn
2qoPW3PbOlX4iOJr7bEqxDeX5dVpqGu+1YeyXidq7t/9A47haV4b0bBXv675XJkTe6Api3tandZQ
n5qrrLrMdw3UevAwdbB3CR2F0uBa4KHV7R6kNiz+IDq7WTdJG+5iQyQfzEjybW0BJoWGyH7t9oOH
1HFZGckHJJOATjt0TRQfwjjqUJejT9pnTVejMe8fdWlsSUeNd21RyfJC/bB6bm1RHLuxPCVyGHcg
5LWPrWqcSoB/ecpR3ODU+M/sCjz7SSPqKbRWAGqAPhv6Wt+TDvE1ZOwgb8hDcQsczN1s6r8Bl9bf
zP5my9+rLfPulkSRTcJRU6uWJzHrkPP373tUw7T+hJjGLwOZZYbrGBYyxZFepiCof3zDZUzU/L//
Y/xfJDgbzjBVwzNzP7AkZ+k6NNV7AijZQZl5yZkahHZqvDHU+K7rIhXsjLsjcZL+g00DlbELeIR/
mGdF5bMUINFqtS6dvf6j3ezfTiucIeF7RUbkHNmULgpI6aOYGtKxEbIA+Vnmjh8RBg/3g4GwDwFo
ap1en1tH3paSHP+3aAbMpGHjDTeqsyEzEvWYtGBw/umHTD2/ml07tbDBrUjlLqhxvrYZfsMApvOO
KED7TiN3auRjmvD4UEkNfBF1CuLG0cmanZ+0iEbRDDGKQ92A06zJdBtppYaDJDWteHbtqNB2Avdu
QC0cTmMDuFDghuXRumhBYVLIOLymWiPBe5PiFe1F+i22av1WWcha43EUzbJFIcyxWJVW3m9JliRy
xNdaqp0b3hG5LO6bRSba/FvUY4exiBbbRQa6xuzcoDyqCToTD1TQPXbbxTCuAdj/X767lvG3765v
Oo6LL63t2PbfnuoZbkCxU6jK55IKuLG5PMWysc84O9hn6oFg/X5ICpBqfOs6cGLPI2WbpFMCgoe3
uUIDVzGiWHeid+5SMHP3QWO4xUYfXGR1KTd61KPSNRI2Nt95eIkr/rltNOel00z/yUmGQHek84It
tPMC9P+tmzTikUS+jfhbYlTjmYbAi2arGuDFexqisrPdgktr2DRa7b7ofLQPUYVQInnqHSvZtqE+
asWGmQkuryvgBySqoR41CCnYR+BQO0eQEAE/gLqLhnokI8NlHrnBgzHnweJimffODfi3qw2gGJLZ
/+LLJA80z2gZGECLsbn46j4+5yjHHbGXmkcSFQJu3JlbGrZDVlytConByjSi7AC7TVG/G4+nXOUD
tHikA/der1ak9csKia0uAvMKiMvorW9NIaL9KDWkFnlRn8t19snk4LkkA2rKiJsXbMaRgWQMAmVp
2meSy7bGJJ1ae+BinXC8s5Z51KN51EN19397Nv8tnIdnMgIbpu06+Jrbc1bw3bMZTD4ghnet5lk6
EwvcFAl3bVmGFz7k04n3IKkIdeRJvsmpR40+mjghew7fLbLFzi/jbqdruNletOR4GbJY30xFXp/e
yWnFCZEtdeWOx45ae3FMvdDsJlzYmrNymb982BLlRkHmyn/5dCOKOe7+4mUuLaE+nVuCAmdZf/kQ
fTKVa83pXj8dTV0+BcjOptM0GmsSjZWGvQ12fHnsfzugPoB9Y7gX3QAGtcLhlWXPvei/T730vul5
gbAZijBQa4oyFM/mHUIJTb92WT1uGIvacQviDHsNcDckeNlCJD/8CezsGlK2Bnov+qZMzrNlpV6R
XRlvqihiB1e3jfwTybSkGYKw9JoNG/wq+SETcEUyAOMHqOeotUdUjtUbXZYuDjVOtW+i+vuogZOy
EVNx7VRDQxnjAIhd0eMiInk7+sUVeZ/s2DTOnkQoXHd1lD/AiZ/7/GyE/YpG71w2Dc5PUbMh3eJ2
sYqGTzHKbUERC5YdXtfDNmpsefGrTl5C/JguSalNyIqp8m0lUP26I80YtX/pozPtQm0AP02TFIhO
Z6a8eS1Qv8kkb5MJwP0lH1G1IzfaAGIOZKeXv61t3NkC2fGCdO8ajHgmZ5v/9qp5x8ThGfghAoaC
2TrOD3jdvCuPnKQALCuQKJ/BQtOdkc2+1xG5PPg4F+B4JYazCySHLqAxSzm6wgZndWwDiXgxoh7+
Z4bzbIPyj+F1uuXu8TRtDuRskS9z5wXIaxvi7P9+VXK7mFPv7XOWA5DFIgdQp7Hn/WIi9F9y3ZDb
wqmmo6753tVCyvEapUTh1yYHZWJjuj9TmNr6CEiXypNbHCFeTXVNYBNiZeFXo6hR4Vy4PxGDSpxC
V5kLbL2AtGd9mD74mxl0XVGJUY87qT1bLrWgeY8Ug1fLnsDbF6tQ86+vaUx9GecbjaflSqoiBmoc
M74IFAxcaeQ6Uw9IKVfMFrEqf6g07fzOQmihWKWyLMTqH7S0AlLQMgEs7r95p7nCBqQV3vwZOAc+
2OBgzlYRGHePvhXhJK/F0RPT2+gpKyK2SWtrCmIfoMt4kJzyCTQzYcIR8lNDT9EJCVVqOI/vurjW
S5J1DSI0G5HUI5mPgI43Hqk7N8nYrPwMgFA07IJ//+ZbJvvbLsvxkQVp+szEKdoAYfKfJ4Qh90QD
4qPy2TaEdwwdYQOSVKKSKm45IrOZeaOmM8R05r67jfE6u81mRqmFO1FMbWClvcg2I0uHde8gnklT
wrB7nQzgFx4MrOn2i0PSqoUQGfvbQqha23pv02kSLQYe2DagYe1+T7u6P1NcmeLPeNyKU4YXE4mo
uQu0G9zmpF1i1UDjQEE8jd+0dzOsKQVJqGWmK0eh81njIHBeU13Ez92jUA31PFeB9ZGm0MGcosfe
nXYibD4gHbrHlgD/aOIspemSYP8Wn9kkPkQpoFRQ7SIu1MjRV+yudrsN9VhLZw02/BHIvP09mXRk
PDIcRGhc6tFfgy3Cnav1uyFxctyGAfqnVc0M+KNQg5SyTRMQLyq5KUJkBbUA9h44QPxY6E87Kvux
ctwpDWPTXGhYeOkKqV/+ywheqEcLiUOAjECtEC5ejsUA+H+yIh/a0Oizj7TJ7n1MU7bKWst/KRmw
d2YWFGusgb6sSDGpIdrLMo/rTexw5I4rBcmICtOtWglWdMWjuVBooh7TXoVhA8IPYJ5sZIUXxti5
OLXQ7PLN9ztnNKQpqVrqnVcQnGEpsrlranvDchS4lK5WH+gvLmX4Jelz6xY5mvkRj0r6ZwFOmnON
alQYkhGK4Q2Ul9vOGkn6QExoY6AKaN7XaOr5FyfMgWRSlu2LDjJhJDUN2UOcatpWZ2lzRpzUOcSG
lx0GIAejzDHut2DAQ4FvL6p1PvH2g112Ju6FsvprZrCXVqTuX1ELvuEcme3B6IfACO+SXz5CZQg8
nBNAN56o4qNIIySk1ggZzfUdIFW0A/zA0gPVgDis8h67YkMDmpD0fbNHckOKTKS8faIGDD4/kIlj
ZZd0ZGLXCynXTWGaH2LbS3AJ08g18cGXZns/5GbNtqafFLs+HJqXsARXF/KwfoTc+4wrfvvFEVW4
M0Yv2/9pMJRfgH9vnWoPbOWBzmoBZEU/uVjp9ztRLGNxHSXYF+wOwVsn/d5HEQIVUufpRcrvpE/B
roR/G6uZka7wXPAbEG3NTxF17RXTw4LGv5Xzs+Lu/g2KEAUL86zlOUOTkLtsg+hoAjxvpk0ox4wF
8sstBOoBSs/PDnAlzy7QLCskER8zUmTKhrRc16NNaaUuNhsoxECOTjGCBRfxIpo3tb2nX6jrtR7q
/nR7y2xUB8aaq3/g+KcNCuHxXxvfbYpf/VimKHTj04e0txBLsFD1mzuld/SqVNsahY2gIv7BQVBj
Adunbqot0VWZNUKeTn+OJhvRgoXgqsYDaV0blbMyRmR1rvty2BgFaEJxc6UD7pIBuX5pJoUyT0Pk
yU1BAoK/dWWN06vhP8650991yYnb1b8aiw0g5Ml/4fJwAnUvKAhPet50ydbS4vykhT0wvZSQGpI1
cVuzFXUr6oKj9QaSthpPVh+Ik1X3i/jOpeYn5pYDEAKIiXqWnFu+0kTTFthKKdlsFDfoNmMZIQDf
BrjOURrSz/M9L9EOBU4R0i2a873GFyWyczhQMRXYRYp8RxS8Ufv3fjN5yBuIegCJ+rV11Awz2Xs6
QxiXMDO8PK/KgNR5yndNmvRHz0AZQuAJr0CGhZGtEQm3Lp66bUHFFMOrT431rnwSeoKCXL8Z6x0X
Vn/Ko26dD50ncReIU8HcjUtmIR0Ap595nJIBzuS4wC01HoSuwQMkfcQrS8bDrUPU60Y93QG71+Qg
vZmGPl5NLuIN/FfkIaxHdgBlAxUhd+RDL2vjOJuQNS4ltkCIH0Fl+dsfyTX5APpVeV3EbYFXWFX+
SFyzv1vdRGH2GeVru8odo8BosyqgFPU0j8urnYgHylqn1PguLp6NtHYvc877YLgbsMDJDQ0FA4VH
HVcPZEqT3uxJlFvM3YSo1N+QkuyVf5fo061cPIOz59V39uabbJF4LLDTtt3qu6ml5koasl/FvjYi
uQw339QMUX+ckAV1mUfg+Lu6NS5DlQFdbWuCuzuwP1QoYPo96T85qkThX2gWwv+zI2xn3bWFRI8N
cCv2xjg6uI5r6hmmW4nCljuXigMAnPC9laisfPuiSfsnHnb4dArVO9W1nacsyYg8/OnPktWms3Bm
JJCYvMywv82RBEqHBWqA2wPGrLCaRQQvQ3KFNLdqgLG01fqJeYEhwuKSGWK7wM2QHfmslF0hFW8U
+UMK47Z1LU1sQKX6uuQyj0yUK3Iwn1CWj/bOTrmawujDIOyrn5b9iWXdpuo4gP+FBKFxbnpl4PTC
B2AvrhtPVhqC+4S6s5Qm0VjNHAEddZgVd5NevRjeQUd5zMmJTVAiAIc9MMLc2w12P8Q4ePwe6+aA
ahbCMMkM7BVR4cl2szB2uvNY2GDzLrMPuel0R6nKiotWR32y7I3T4E1z8XH5VrKce9jI4/eszdXK
iyI16n3UGP15EXkOAH2tjn2r1XRbIjkBIWKzXfmaV21pGZPrOBKBBTrodLxBWlSxnKnXuc2AD8eb
rdfrWUAKxxxwvCb13LUFHmx2ijAoCZtuAEuSqwPeBm4WX9R7J5N222xD5ToB/DNyF9MBEJA2MCQ3
Fu5CTh73iwfGDHwwIJj/SIZsk/9p4QJWZT/JKj7rAGAPLLNgP8voOUzD5oeVWRyUNqmFJ1GJS86o
sAE87bGnOnUGEHBZ7pspbkY5Unm3rY/keaDetBVbN842lU37faxYsw5bI7qAPym5+qXwVlYkix9/
GIDiDoklrnF7rT5Ke2biaZFNn5FiX5+jOv4pkEmyLS1ttD6VcfYTFLds6znI5VxbzGrWUiCOSsZh
aAMC+G0eGdKoKP36PILo4lXbL13lsciZ3A7pZkqZBJhkMT1Qr4h+gg2gvNGAGqTtAlCR1Q0wpWA1
m/p9th/iFK8CNX3qxulBun7z4DwtrsjcSLoBdYBTs18svYRlO47IFg4eOSDHdJAQIZEBwIhqgarr
a+RfI5AUABqhP/TJOOLSGwUIDAyHJ2oQWnntTb6Xl8GieafuJ+NB7dR37+Q0fD938br4I1noIxpt
ZsJYaZxd8HzBVRr2ZGFgA2lvFQ8VoOoBSx4Gxjgx0KdwN5jHuAmJryhmw2lamY/Msh6aGI995YJG
1CxuZrcAin5101maC8gGoE7qiuemB0RqrbBSidmq/WPkIaXKVaiqxIGFkO1sSSM1j/XN89j0/T5W
kT58PgA5qh4IuOQlrcEVFPYo1iMFyUhLDYBj5CXDbR5gjqputTh4Z8cjANzZIxvWy9zFQe+VIKnn
n9yswSVMyM1944jiyRn04gl17iukBeQPJAKijHVKO/BzxE5Qpu4GXJXerUYS5bMqTNkVE6JartXF
SElM4mfsdzeu3Xo3Ei0WNIFkbz4WCz60rz7eLMjHP61CFv+6StkhPc0UQ4lcN11cAU/3xUZF5p5G
PdL7Ab2sFMgSmxW1wcDq1JneVkydvnLB7Le+O5bMx5GmzXWQRDrGej6YgE4wEF6SFsl1qlNvF8Xt
LjaRfDTuhZ2ukaocbrTCib4gv3+beYqMWCZ4/XJbUz+y+EsYV9Zq5OF46qXLP4kU3EtKPkRpCbLZ
KJ2nG9OEe6F68G9gpHAfmdd9ILfFkGdbB8xdO5r1tgoz7fyCtE1QvKnVe6uzVtMfq5CcVsHheWP6
/gFFCV+mosuewj7JQOLhA1wRR9g1DWfFFCNtSh/BGatMADHxYA+xf269HyCzdB5IOnaZCZ7q4kuM
0knE9d78zOMxyrsgrkr94AInaaP5qBDJmvih0JjxwtsuObpe0W3wdOXfUmPEgySMvshR75FAG067
LrTsz8icDchAb4dqA+B3fsxF1704fvHopGHxDcwP06royvKiRcaI73jXIFURCqn1VTB5uv2Q+AAm
t/tsYwlEGaqp4d/+/BgGAmobkquPoWLc52IYhq3tRcc0H6Ybw3/bs+MP7ZojhXA3Dwcd2EiZ0wQ0
BFlviH3pc8xS54kkdWoj16So2gMNG9RF7hHiGVY0LLPEfsSJcR6RSDpgM9V1EDIaTuAMQ3a1VEM9
rfsp/Sg80wD721cxLgyzqzaCK0AO9mGRkxk1Ta+D2cEdwK2qbN/N14CPukqa3l8visVOK7Bnl7jj
XS2eUaAPYCTNAJUZc81fy0KLiYbf41E2wG6gTxe7Up//HC2v4muyWywTIPJemnCmxOGSNwfQj1QB
eEa6eLWMbfsHSHVb5ACLUsNuTcuZse21rsZ2S0H2O/0IBl6jttckpMZOG8/Y+jhzZyLdAAkIte7Y
tn7UonBDqFwhs3GQVHL2hzzyICf7xkK4fpSI7KhJQHiXX5krR1xWNOPB4+3sjOTLpLdFOM5up9yR
1S5RFfu2VR4axzXOvar8J9EYNtUGJ8Z2nSiQAJINcVVdxwjP+XQCfjvJklIaKNEw/dkTGbNiwC5Z
JlmQeZ4BDnnlVa0RZ6Nxnqcpp03Cqw3qybCG+hTU+LVeAYGuQ9o6RE40Tfj6oPIvxg09SBz7v5D2
iCsIp/cfO9d9BuYnUGViNm2tkpU7bYJVIToAUdgGqhwm0Gkm7cXPwG5Jz++mKMZ9N3KxMqSBewOk
Ql6SlmVXepK/18ayfK/tkTKywn2KSor+7blq/LPNRX4GlmC7MSbk3vaKpFIq9krqJfxLG0bxrUvG
V3HV40pwMSWrKJdA9JqAQtf5rQ4GZ5nkFwvYJEOAZ/2jjW3V3m2b/OK3xZTsRgPBCM9GTFDZ3Rmz
ZPrSdtzd5tgvnIhFUEQMZOM94gpAPzPWDvELEiPgXbfX0p+gWTS2CCj1ZxC79me9EsZWd7sIO13E
4UkxyjZs57EXFi1fZ679MS0quaMpYwJCiehQss5h68L+gfxsYNhOjnW1ZAcUQSab05DneFqYAkjT
vrfHXmx4aFUz4hu2i3U3WtGQFLjK4thcBouEej4ivoGRxeZuUcDtsPcNvB1cPFx3yM0BpMiYrw3O
wGfMkzTAr6lJgzhbt4kXZwFgHoypySFBjTPKZ5BXWyN+6Ykhj4KsYLvabc2/6qw8j74vfual/Vj1
mvcd4HSfbQ5GVFGzv4Cxyb+6Bgom2h4AobiXR3w7ks0q1LJwO/ht+uIh15aCojSaUOnUoCrzw5uO
4qfL6E2nLP9382pg37oNb064bgIPwhSjLqRBSArJ9uCMU+TlMQ5aq6pwo8vErZDkWe+/ypEMHv9H
uQeCsMWPY2vv/ZB/I/JBbz+mO81OblSy6MguxU81uVEtJFOjP3WRH90ILJ4s1WiZlwEXkOogTQkM
VqXLR6ABAkeyW03IIl9Jzcg+1dnAA8Cb1d/xuD5leZLFOOVtOg7SgmACkFovCuNH4QP3yJ6qz3jr
lStNc4ZnXNEjNJY3D9aQPFlG633O6tFfaUVePlh2zcHpJeWhzT0AZuJqbZ226fRRhPwvF++dXwBI
CuP+l9MWv3BS7z72oc/WZp0X1+gRX3dsvkbHetCRiLkqhOl+alz5TT2sfzUSLx+FQ5hn3ePkdBZ4
YJxqxUCB9DT1db9Nbb84g6s1xP7Duvfj2Cn75PPhzY/RjwrPENEYgyHZZkraaR8DxTOYWsa+RMOQ
B6PqpUoWjaX3ZdEuvX+3e6f9j/7IDoWxABLr3Xrj2R4IBYSfox4JNBlRaNwPF22t6Dnq2nnV0nDR
apUE1lPmhatkAlP1AXH7+ljVyHSn0y/Ki8GZk+Frj2v/XW63wH5RDQL+H1AjrJ1oJLOEPbrdJRoz
DQ9kNXDN7sLa6TSPVA54AZIYQBUiVehuDiByN1Gt4ZZbzSKF0BkAG9VyrppGir7PP3RIML9zl7Az
LUdzajcCmqGDXCf14Vpwfh0MpFAG1mjYN/1LhO/ZzTNAXkYCz837Qz0432vgqrPZqOP4/uEyX66L
uNGyTeKJX4CRzg5jW4fZ5tUHm9KEBW/zZ9Nl6gAoS9ed2gP+ouxEja0C5y6F0yOQg59ovKinyEWg
PQQJjzEJa0+KxY63jXdsrIDEs+k7i8UT9Rbv5OSdrB/sGuGRFuCxcbWmAAy+1EmQ1tH4AixPZ+v3
aXWMbI/fcLfCVvk0tt9irVpTBKZoHaR4s2l4EVkCgKeUryiXEddjIkNl/O/cyIpHuDm0a3dWU2oj
advOyQCjCruO0h+XcZwYR44rDmCwGZ95hfwh6kVW+dpLVG8Qo/GZeotWKtk7u8ULT8rj0Hs/GZgU
VgXuz7Ad1/DupegM2B8Q0LGjWFt1g2bOAZ05yoPLExTGRrhwZYbwbxKQ6oEoUHbkqCHJ7NJ2Qen+
gSQVqttmMQDvkQA65fGKFANu5SvHaC40xweccxADaX32Q7MAN8uUHxokPX9BJsD4oj0SQ/WQsxyI
ryB3TyrN3fSoQDgXaaud9MKIUcZhy5eS46aj9w3jL+2xHIcQ1Y2/59RjzjbAJWyOfJgCSvoo634K
GDBEDzSc8BI+Tx6e2VIleIBb7F6L4gWk3rL8Rpj6VtG/4H1unGYU/q7Fd0YNKSWYGq5PdyKa1MDK
0G39tGQPK6uq7e9Ff/piTYa8p9hQyMNg5anBczLlUfVQIZpDI2y45xHxRXm8nkeO4pn60/JtRLo3
S9z4eOvUFNG1qcsHfeqSF9Y69SkOgWHpx8X0VclbkSQvPk8+xl6c70ZUclyF1rw2ssOlNKKxINoY
Ik0PFo3ruABiBDX3apEtk7UmAdqhkxazlhRAsvBxoioRl82bzA8WazwTXtdD5eWwlf4fK4ksbYDo
rD8XSHu7ctNoVsmYOpt52I7hlXp2Mjj7MGp+vJPTsMT7OEbc6xw5UQmEBn/cK6zTh9RusYdPtDag
IZ5n8oF6eXLzeyBNkSR2IJYWSBkaicjQYiq1fNyjSA7RT2Vyp8AONcryzStJe9nmH1JFTzzTDCPy
dxUO94+xkk1EPexAVnsgE7+jJ36TgfbQA6Ko8dUxkV+ZgMmQuU7zRE3r+0ArHHrUBL7JLFt8/B/K
rmw5bhzZfhEjuIN8rX1VlRZbsl8Ybk83N5AECe5fPwdJSSxXu3vufUEAuaFkSywwkXmOx/MCSXNc
tf/qRCLTsN6dJH4PjjJ3UbKwKnAZvcwFqgTwn4P65WnKEg04q1mOKsBZiDZW0L/4wFvC6RQF05+D
NqaPJs/ljowNFr8r75aG0Wr7UPgbkpP7tNtduHnzmCqsyfLmc9AGuP559PEWuOHC6dHrGuqehwZy
x1lplutvbCQzXwoQpR8ElyB5VkvTcNKn1Pfwg+bgfSll9dZofnM2kg5o5s7orAY23roOAYC9yBVk
wOM1beR/WhtdBQOT7YvHBnOV9jzb0rLRW9QD2nJAShtaC3i5D3VkPtKKBj3/EWhB/IwSJ+hxrgVQ
40ewvLTfgyUybF9+FwwY6kgDE8j4iIIc9AigSgG/GXoTobKsVFXAtOY2bjAdLzC2vl0iI/ypoFmh
+dpmKPHQv3Ee0RmCpyNIG2IW+scpIukbA8U2HauzTcCAZA6So1d7GCTYdJ0YREhanqGIzwO2GBpD
gX3oFZjaamrH9lNsggFSdqjBQaEwZLXCR8QXtX10ghLoF1iFnaFQmms0FLLILBcCnfLAz4exiLIq
3tq6iZRuEjbraZtpB7SqjKBeb+xN1RfVYcxSsz1U6A3YN6Gzn/ea9sZRKFvHjREskhxEZkblXACu
PZzQ4FU0C8PXFVFx9D6QRldqlv2nwRX3sa1yfEGTiJRkOy9RyhEtwgqvueWIcuTFHKph41NYsOIA
jIpsm3RCW9ghQ65RDUnY8WvQeCcBRo7jLNJwF7nt0Pi6IIvZIZDeE+re/cMsKtJW3yUKFL2Nsuwm
LvPC7yLhMQgvXMsDXgpgcztz+MtUO4eZklVDE4G/28v3bd7Z3oLjyHtoACdM4SkefQAvDKuF16Oe
kpakyIAtAKKd4XFMU4QimVcz5HFwT72dA2Sh1I5+4hzr2o2X48DbLV31iq7CkxatyFMuLACS8QVs
W0s8bvC4Ja1aki1dF6NXZXKYLGg5+PZkQWYUYw75GcPphpfUDPSvnYXcaSvt6CtrU8CgAfb+KvNe
2yDdHZ6KXLaHWG/znQOo1gc0P+XrTnrsGXfxyCXomv3NScIvmu5339MsLRauJ3tQiST2tVNXL5GI
na0RDrjUpPuYpsAVvJM366qMrBrdIeLM2JCdJq3h5eOSIqBJGLc3WgFvoYF50Ajw1mUNvbXBxau8
3AwmTvNDw4NN6I/ykg79m+uVHfieoxYVQkit4LM0J1rSjGSV658LNMwBdC30apT3wG6akmGvnNsi
jnZ6mT/NbjcmmRTdEcD5C4l7WiSKUF+mS7246mkNfr+GRX/olfOSoCv8pUn9bJ9UdbNp67L9ZoQR
iMiLVVnG/mNbRvlL10Qn5oFAw0bX/0uc2S5SYEaxI2U2AEJ8qAF8lPQFMCCGKLpaGQLSSjl8upO9
VY9gFytTsYuQekcSHkW4ZcKOHvAennBD4F2TxPpqjkb6FtWJsa2aRFvTMjZRS5fmZQ42oB7or621
sJVZgSqOo8WQtabjOkBEADNmRtjBAorLidnuscWT9tpWZYu6p9Q7hxqI+0hWoDH5in5bZCIlsv60
JMWg4fkEUPLvmbLotTLaVzz5rqlCTyrmDEUMXnWQLaBs1BwH94DHf2UvqRKUrELegZZNQy4sH4W0
AYoCV1JPTgNqQfz1FIYizgY0o6GkoL/fJR8s5C1C4Gyceypu0hz8dashCfv42H0uecuATm7mLR5N
UCRanBzLpCiLxWQdux/TFFnnbdWLV+Yl3q4AO+kqVZjvZug2q6ZE9jxWS9zk/KhH2VxE4Yev+VfN
lcVr2EZAQTOSP8lDC3V2EyAXWgMSFgQg7aCzKUBo19U6AGLnclS4Lgm6jryl1pt8O/rsERiO5VGq
gbQ03MkmD9LgFwivHbPlJFSxKhR0z/LJhaX2AZgJ3jay0HS09PAwLBb+0EdHx0LWcxS9sZ6EZYF7
M3TDtfzd4NZjmpPfZOH1AE3VQQawRV/s8V02Byf1rXSKjkrN6EhRpjVTH2T+NLK2kJNQNjf+pKY1
aSZHEpJ3QJtOP0Lj6tJdZkiERQmyn0TCQewd3mC64LruHyb2DpIFDjBsged8nGRyAPxJDKz5FZF+
kO8/uXW5tI9kQba9xjzkYV0GIDa9v9Lge5p7RMfIwywiW7UruQPnRT+mIpqeifTooxQ0PflqAEFa
YLzY38lJSUlqmpGDI5xx47A4mlLWs4J85+Xsm6C5EInCdDvmORAj7/aYw6d4ku1R3oyaqI+n+ORB
+965pW7j4RYUyck5wPwD3clsgOkdG3d39+kC6eLzzF60RcVKsBvghnD6MglEv5EopzrV6gpiDOP+
4rm76X4B9UJA0PGDZoUi4HQtRpy5gWxsdfg23/tNAS3dWcwm5CfsRFs60rGX9OUVAY5qkXlpv6Ul
DfRNFzCrWaR+ipS8+vYrmMOObV6yheF2F9cPR6CIuNllHjwtQYlGpAfbWUazwZU9CsYGaz0rupbn
F2NM8nUfpwHAFrAkLSlEg5c83+0GtHd97EEKjqoVlFPnX+7ko247pzEfVnMMrcP3OxrWHu0xFA/k
PcZHS3T8YoeiOoM2b8WDJrhknhNcaBY09bDGRaG2HPRuzNaZpj/jJx4Ps52Q5XisSv8UWa/gdRl7
diglsoBuVIOFPQDaPlj3PgajcQBVa3ANt/Q4nW1JAxAcbxeiSCLInHfjCNxVuJQW7fsaWP7vfuTh
jc1P0YFXxDDQeQ8WKWstIvSoAYBKnFo8xp297bbFidZuVmtLlC8aS9T3FqdZ0RganOc1qX1p1gcw
bi1FCIa0FWqi8pXjCjSytj5yiIEccKuDYqxjMwK9Z0dTGvzY0veJxHWgMqy1AIY0nU1ohgKzjxBW
m5agZFLRaJjN7U6DJgHFM4qt7D1pJ+sbd5KO+N4AxJ2KQe6TVa8+AwmHUb8OkYtvGjKct9BQTurv
aD39VCGONAbq5bYZw0FF08sOL6+KCogGDdx7B26+khJ90xVagfBHCfA4ZSLN8GM66bgeFJvQMv8i
tdMOIyC8leXo2esux3+QlaTlyVGDejGZhgZHRi8W3eFOXqIm+8ZsclCyHmW0i9D1Gnq7Od3FdD1+
bpog3Xkss4+gD7TAAGDg3S4afesIxmm8aYfdgRQ0zHa0zFCvVqIgEX53apsXaGYaqnJJCoo3hb4z
nJ3JZl5W+H3mSJoAwfCXT3UThTxIT24ZCgZWo8FPdohi65Z3w1tsAmwgzuv+EDcxuLbKV6kV/DUB
tcPJ5xVHHwTESE+9WzH82Z5GQMEupYfzslPJ6FuYig6cKUBODUAD9cwK3Mkqud0AzBXwlqCsVsss
K04OE8NzGnblA0dSahGC3fYbH8A7l6agUmdRo7+l5iQGDFV8aJ2gX5EVgL8q0P/aYtkHbbk0fEee
hqH7MgY5OmvapAaEOwaS08Cj+nZJMj3AiVy9j89m/2jrlui/rGrwU6utaKAdaK/fydq8T3bNmDz+
Y8i7j1T0urFG0hAMbJ+fFUy6+SrjOP6OzwLQTAeAEiRHGqo2wLO26ZIjzdBcbu1cHm1IGTQfZrQE
31xdoAwewjs3kv3OZbZLNFu+O/dADto5Ip42uYs3L5MBha1aO+z0WvcPbVf5B5oNakmzCk9FcASo
9TS905MPK/1bbx1ppEVilNbqTkHGpoWTOjrXPzYkm7vltNU/m9/oWQ9QXR1t8mvU9wM8CdfACyLX
nLg4wWSDMzPgdcojSYmm80b/23WuItWlBeAdcp/IO0OjwVbkQPF80EUfOnfHNYYMNkNHcyMBYe5K
B/jQIhjDc+11eFP71EyGpDELH4ALJvCyyIdkNOik4HmQbgGBkSySGhiJIb5VF+i8jL2toRX7Eq3H
x9pvLTSz2sHf1KzkT3UUoI4pHdCbWcl2E6tX8/lMg2qCeDmAUXV6Z58Vud6FS7TZ6pOC1xJl2bHt
BXjSltamCAuJpnZwMiRR+IYG7+AR+S7Uq/AMX+ilZixpSQqGIhYgabrexkk1f7LDN8D3oByrI5mR
XPanoC7jR1ok6WCfzDK49JWGzqwxT7QtFyOoXdQuZKLrVr0yAz+ZwsatKFDRPYCSz9YvAVB0AeZl
Oc/4TwDvJ7j61qUiCABYCWB6Lf9ZK8ARS6JP+0IZOFK7tUcSG4ALA4i7VbBPexYH1QOtyN608J/N
u2mLgvUmbTGkAoiuzO8uiTNIZFqbAB0ltbey+9RClVU3GkcagPhpHpGIBQ+ilrnLWXFjKCsrCVek
upHOTjr6wo9W66N7KR5AB1IJcD4ZaLo611VrnVvQbS1s7gs0BjmAF/tU0BK3vO4pEM+0IPvZimZB
1Ecb/J6AUMoKfo4ViCjp+nAGTpkgVeZrSEJcAaPsQfiavZtvISe72a9QEA9sYLvGrNGAUGq4o3NR
fIRimD5tjzfT3urLVZT62gLHs/aoxwN3TuSli7FfIvGfIuMKTGccpxScnSP84IgEABg+aGpEV5aC
aI2UNtcgn+1oht4lFFh8+sJBSPyz1XmabZBh7YttqciqU108ZHklgfufAZ4dOSX0Zw71urMs0IqZ
br3TiuZ2FtdxM8nCz9md3fCrb2c0eKXI2x/lqAMkIrMCnMB1ZB79Bihveuf/sq5clTjiOYr2yD5u
rSU67giNRDCkWCvcItJKK3vcciVRtp6WzEF2cASFDxB7UTUSh6j2LHizJ5SSHARDh8YN68UEWqLA
TUAVdOAW3hYCRVoSazh3Ujiy6PRmCkeYJ8XYA6uQ4V+nlIm2R1HRW4WubraI8sQHu0/lLzNe6utB
YUrraiBFX+ob9K24QLx33kWf/mQwy+cYpKhHnDzeYUX9vmwPczstz8MRuFBF9jXqnGpLza93vbG0
JMXsRjLlNeih3N7Jb9pxyY4x/dyiyGpHQXxWfjUrhd6jGnsnW5rOUcwQR6NM9kj63zTMgTRb1faE
e2qBo+GmqY7W3n233NQ5N+topgLleRnup466yYap/jyOVlMf3bza87834bO/gXR5pm6CBhEQdrrp
+OZdC37JS6NDlWD0NAEdoV5wWIe+8Zeoevu7miD1aX9PLFAPx5Hzkur9sALUUL7Hu4P1FPV2Bnhs
8CHWVXUJ+6j/OtZuudG6aluWQixnTpkJLxkXgu9EM25cgYY44mCU+xWB+Y63ZrYLgNy6NvDUXrY+
A8li7XubEiTfD/ZQoGCdpswG2pJttO8alE2gL0/ZMNVyHleAGI3tHhUGUbtKAGz5kuIxe3J752ek
ViQqytfKB6wSLcwM7RxmWLIDLdFB02xQXsfXhQFo36IFBhBXTOSlYHJTD+idQ2UA8hehDkwKAWAl
07RrXJd51fnf/+fcew5pA4DeAO/xgQTs+bhcuYNXK2NWJLjkBlleYXqnTsPFjNUJscnALfYqMg1N
QWjksVIJRiPPBDydXrhgRWIeyoEle5rAynLgwRxRyfrUGC6eVeBW9o6tIx+j1AyvfoTSc5qZ1YiO
DGqlAh7m1VMDKRzUPdnAhfZb5GQXAcc+HVMs68rfrYcU/xJl/OoA5QT3cWoJ2ibtULrNY6CCsEYi
dQQs2QUK1fsr8ELqLWtbbeE5gONdAH+ZXZJ2T8pAXamH6nZcLxwgZKHSdTeZkZvs8B8CzAhQaUax
dC9Mm9xmX1O5OXlZ71grEL2qC/9/gFr4un+PHIb/DMCl67rvMd9x7v+gPKSvtAKgHc95nbS7WL3h
s6bCIG2QR05TtZ41TqLe89JiT8pZTkvbB4rbYnbjgYs1eLcwTvNZN21RGIA3SCwdBWqfm996kb2j
PsLvo1iez+MNGQjUnW9jrZp+ArQl2Huvcg7ZaAYXifvPxzRuf6Q8Lb81XZetzQrV1LSMcJMcgBWy
s8L8oHcawLGUFXAyU3TARtolrGw+eyelCbAz5V0x1OoEPl7vcaNvLMYo9LdE1TYxutVhvtcGD0dr
VYc9K8BdiUxhbpxmeWHZKBWvfbkiGQ1aNYI4pMElvZGhApxk0z4+ivNnO46r/H024iAxk9SRNtfl
3nN8/TTLS7WPyIAmObPUtSaox9U+wLnBPvQ5e1yHLwag3U371OUzsIbLh9BAJlLhq/yITfasukBe
vDSV+wy5io1ueNl3mfwkfe2gA80IhsfGwe+VAp8J1SCrzFyanu5sSZaGJr8oCyLaJVGpLPAr+26h
6SFIg+pm14/puEgdD/hPBNhpNX9ii+E6wXUiT3cO/eHBJgBQjw/aFv08aBdXOJ4EuWlnIViCcq3Y
TBieCsiz1sy/kkGzDmRB8o+wk8TC8z+J+4c5DOoI30PPOKFz6DnOr6FJjnfzxABQpBe3I6qradRs
lPSCurWOTnW8JzbySTSpiYWcBpwTo1NX7mkhHIC74F3QXDMv5qcOnVFRDFoMHKVTXC8qkZo5n7M7
WYD0wdGXwD/5sJoNSGY3rf6upvVQifqQAaoRkFP+To6d/r0ChEkcDNV30bTjEhcV1pWXcbaTGqiC
PLTJX0LQEK3Q/sDfcNvyYgwCjbY5EPxAmMu3HRohgLqgu19GWbgb9Crp68yL2JdBM5sNWueCSSsd
0BvV2iA2WgBjXPQ560rY+oZ8Aw3X9oPT9SsHaDMmD7OzJUx+rhPbRg+qmpJwrG1vKfHyuLKiMptk
pC0rEJcvyKbxgi04p9ODrsLMsaaZcusYUHqtzHmelRSuHjvrPQhK8UE2WC2bnwOQUNc1kiMXPZEB
qJtz47UYcw3XtK11oSEdzOaCi/TJgGwbFMTvR2b/sKTpuwsyG7nN10CLyVc3wrrBlagWyXRHNoju
n7mFpok081ZFHvYHzvL8i9VqB+qGyYYQBOtKXgDO40uGNIqFV7oj2peKlS/luBqszD8WUeBeQR2P
L6yuj/8I+/FNHwVqABpd36PpLtmMbZN991tU3ysD8hzxU0+e2oDvLNSRxqi97d+A1+hNnhHeBzex
ieeD8iQD8hRN0mxssLp4EkXKi0xqaDgSYt8MWXSlwRKoQmagOagkl/naQisHGI/AdTmb0AzvJirB
aDzgwYpIUkb5dgBcOECGR9AxTTaF/kc1cnPfKnoEEvGSd8faDc4kmj4FTxxnCfQQhoLMD7sgZCmO
DXYVmju3AClSNbqatnRrTz9WBjfAWoE0FOjde3RjCSUgKeldkaxTs2v2s2iyvl9P3iSlEDznT40i
uyPRCIDwNWpZcEBiQAqx1FC6wlsOIN9ezjKUvMsjDb+T6QpWBCU0xypkwRZ9Q4OY4pHHHHRkSKHO
sn+PR9rZmPa9W6bJ+JbiW+kkRIKn3+hyAxBFnn7CSTY5ZJm/phXJrW7QJyXJdGVGs8ZI0gMguNaB
0y/iaONxUMEKvMsc+zSNphnJXKWgmekHcbG4U//O5U7G0FFXLITjlct4MIwlqSkixRqZnuCtHwjd
uOSsjzT4CjYcDGCGasKHkNYEEz4vZ2vk11MUwCTpiuzQOWYdBA7R3/H289OKou5ZWgH+EtAuCgq8
MnsDljkqMG2ktHwb0N2coygtHtwnF2Xg22RMOaC0A+tqeyjcToqu/dlrV8No3P+QaY1igRtTxoQ9
maY8ujc1UyAAJYB0zkyLL5AbiPFUNyJglKAEiWYCXJVrrS+05Z0CuKX23i3ZC9mCKycD7YLyNf1X
tDgH50k0xN0D4E3HQw/CtJsdyHTeIWtwqzbLaEY78MF/meXz58IuJkiFzqRjDs/txd3PkMkoXAY5
8LQ3pQCRLwClzqrf9kDgRoSMNCh4JJoFnE3KWTSbgQNjUpLpLCfbX8OSUnDAotDsUzlhL82unyFn
0eyqvMYhCA+tjgpa3CNmJ3zpoVNfQ8lNoXjCOptd0NuWvkgWl+hqA1oCyYFrdBF93Z9xR+cvUV1Y
HsNEFXjQ9H5NhDsANv3Q09oLmL62QTKFRsQPqqCZmYdkE4WP5zbp3naSdZi2pv6F/Cp01S9AfZvE
e9uK/kB1S5/GyzpGdoKOMz0K0U6hoS05qqcP0/mHjkKzlslYbxae70820xFK1rZ+mm1Sr9a2Viu8
hd1GctMnwnrNATEAwNu4PMejab2OSL3i+vs19iT+L1C2uCArLxbh9ndOpMUVzO+cAuVkqp1GG+f2
xus6lGYDfZMGicrKgxsU656oaEkWGIrPkTQOGm8SlUlIAewZbhky/oCBAu+fdHHQipPmQDMaZKrh
z3Be0yxRhpVdQxMm47bwE7Ylv0l2MyXzu5CZ2deH+7jTehqnKLOrlJ7Jgcz9m09CodPIQ54/yv1V
lsrgobLMqyZMUBXJwLEWJANDEVpwhJVNJiSbFACqOPZFf5hFvTxoGYhtUV9QB8uRme2xEGaAnC1Q
7tANngB2Nwy7Y0lC0vfKiItABktSGVHurMwhah+srNvmURGFC9MQeMnSArSOiXGJvxRAvdnoIjcD
k8Wojr96UYEWbQdM7KkFVGARusE+iIPsMDrO7fA7mUQrLjoxjHc7Ws5upLiT+Tj9oAYDKaI7Bbnd
7TGbTHsU5inQHG0DXsLqkJhJdbCQggTFiVpPUxmx8lDgAMEXZDCb0nKWMa1O9SWp9UhP3qdTELK6
D3JjZbb+tis0B7UKLLwCt7HYI08WLho6OykZKVIrwTdBCdKFis52SuFpAn3KsbFw6cxWK0VmOUBa
qwHdRgHQjI5MTTeOhzAC2HDINVRs4Fr5grzVBW/2xjenMgcUBGrZY1337bbKeH/Qh5SfgU46rg0g
670kzMWzI8+dnyAUxZcaGvpsvXs22/AvieLdHVryUE7aMNxAoQnq58jbZD8tSQN87R9JPpS3sgTs
WZWT9/vE70ZcXKl+Bt+Tr15V2OgpQzwSxXizu9RcfhmdSnv3J5nfNs8yHrID2dIAkmcJgm/rscpY
PcmLMj/8ex7ONv8G4Ivsm2Eyx7fBee67pv4rimniZp0DDsbqibW2qjTS0ocep+AHyTRwzQLpatWq
pdOL2lw5Zc43rA8ZKljsEeDISkX60knETmuNPyiCXRaNufIzwz6MLuq50DikT7G73Mb9eOYDo2Hd
dc6ftupf1k37ymQVHUy10uLURlYUs7rI+i33hhJldUFoLUhDNsJ0ryYSeYdJQbKgrfutO+Lvt2AN
akM/QzfFVzTw+kl2Nqpx1blG+m3whbsuqmo8VID4eCxSQBaMuhX+DOPkwOLYRBdsBpxmOzD2qHIt
n8KQFZNFMYRXPFuKr5Vr5cA24Alexswa14X2fmB4XySclnkgPBdNpMNZM2NU8vbukZQkBzId4BNB
Ttme/bVtV0AnJDlZtImPCzu2cUdNno3Y6v0Vcr1Aohxks8G9E3B8CoHHKUt8bdv6IZDNlXB+bNLM
j7/LlrtnWlSfBhQpz8Zmc2dfjuAzoWjTlqR29W9zEDDBftGN4MUrhf3AWWA9sOhSdr13dpVkFgO8
GEWKBbBfbmTKnuwGOTlRBBrQzmE/DEBiXCXKiWS2lb7VQ873pCQRHEHA4p1pIcLaO6RxcaQV7RhW
QKwh88YKNHNBmsq6340+E+2Ga4P33ciUFB8fMYqCDu1UWZqipCdEDvSTVi3NvT+ypi1wAAdqnB82
4jEzpgVJgMYFOJEeGFy0pEHUaGo2jBGZmn+IE6M74lLFeAlX0AsMFdUxbx8cw20ekFlpH8pKr/dm
zZ4bkLQYC9LSYFQiX6c2yujJDl/AH2pD9/G8i5xoO8eKaokMpefxNbiGvGM6tUPWflKtjBDIcoRq
NQFaUfckrQ2BVnDpcGDOKeisCeSqUNBX05SkNLg8v7W8CWToLcA0bLmdjWkDit02aCFABRcHEp71
nc6BeKUCEk51c667OwrSgY9kFZ7Xn6Yknk+EBYCRi1XmLyz+ZzQmBg6cfVHrJ8YBE8PFe40CVSuA
j9A5oVMEuIJm7yx8UTUbz8pSdGtAAWSDdVsKgMgNskSn6agfqaCz1PP8ULjsjVZT4aflm99wH4PU
zatdVmjzRA3hC1/S3FSCuIheDT54Z8MNupdAAtHJkXzY5WW6E3jjvNglaiT1JLuaQEUEdgzIdEEU
ndobJ+uMJ5l4xhPuJixwDT2SZADBwRaQIOOSlqUy4LbxzWx5fCKRaeTyZGbRK4tGC7wndmMvW3Ns
tqRF84GxtkbQ+WSeFm0twP5M5ZS+KoucayOnQstax6NTy53dfekkFUzOEWY/UtAwRbB1/mjEobPL
/fiH5eH+NwXy5hPrsmFlCMAF0jJWssoZll2Wimuf9cNT04L2Cxgk1oKUJMtKcKbXSdHvgXylAYmg
jxa84SAsUEMXN+8zR/YFx8vyx3q2ST6tZ5fGAMXUFOdOPdvMETzHE4exT8z1wADT7xUBauQHvV6G
yD9Hy6hEb9zNWlYy2za8q9FBrfTzuuiG6tGWQj7OMQCJUD1Kq0w3OoqZ1xoHonvjjl+AJIpkQeuN
QKWy8+/xmD2BL7R+zrhRnexMAUQpOT7WXxo47h/D3E8eKh9tNiSvXeQ8OdJGF6CgaxdWNihARNfk
9wH/Dyjf97uzzl3wX5nhDzvq8tO/n0EMJP7vrp1MXDiBTMH3wNRrMfseSt1wVdOzy5unvpLI5zKm
HYQaetMOQMpC6wY9O6ja3WT+oB1IZKNnL1/cryefSTfNBycFwuynG81468F30tNWjWH3c/w7lyka
bUre92vSkM/fd6foIIj+ATTteqMBHH0TBlW40LzGALQkwAjfp1kuwjNJaWj8Qtv4tv01rkykEm3A
SR0NQM6FZ5rWbgHPKEv87ZglD+TCRRNWj5O3wH3I4LabqRKgLfdeZvXHOstwrfqxosIBvMl/d5o4
u7QsM9booi12VlgNb31THURV6M/AdykubYQ/ApKTWfVpNmjyYKKw+hnHoVszy0yXoCZCjoKeoqmN
wmm/FCdbPWwTVRUWqUHrgJys5FppyJ2J0kx0WOM3v0ij7GCBjXVR090urQF2Gy6mP5R5Teb0l2GA
UWzyoSUpSIa7/3BBf0tzbIpFS1KUGWjIh+5P0xxaMIby6DmumuIR7GSL1nLRLB91tb5yAJ21IX7m
VGmNrENtUAxtorTkGzKkfdMSBIJmGT5bVhrvhr7uwJeAZWCaIa7J5LGoXXypK1E/RM2OdaZYkpJk
rI0fMsfSziRCMbazw7cX4PQpZGcvexRLG5mRLwXL+1fUBJjrsEFHVyiM/pXxFjk0njQPtiurJ/zy
rIsx3Fu4AH9DJw7fmEmfH/wqrh6BeTTifxW/Ev83Cx660W6Qmn7KcfuXgp7zLQFo2NoULWrxE0+e
UOFfrdEX177Ghf5oK9RPjxeTaWzIaJ33/NYUz+zJVCjUT2XaAO1ysJpXFOIZG9etumgZ54MN3qdf
11FfoGctEgcNh7Ml4HXNR3MI3W1oshEd1V6K/sksWwHTOf2GDNlZuMz+swXGZWk25XdzsO2lcIr4
mmiWv2uk0+yMWAHMhF67lOhO/cE9b1NVdbZzUTS9CisUI0emE4FGITfE3uXZjmSOKvqnmaVmtNSp
RYCENLht+IcFTOsNmZAIJJKAlXEAEQluZ3QEAChqTwRrBKTQB/qHjH795zWpyZBkAJJL93XoeeeY
NXjrXbeODpSmLlC/AjW/eGlpPQNfeW+qv+kwYeWu0MSIOzO/f8PtFsrRu/jGzFZmAfiqbswAuY46
mSFeh/ji3A06UBBii7EvzC6cnWvi3XzUC+9L3Onqn6TvV2gx977UGje2OBsGq3IwvC96DfqFRhRy
Tb56muobR7bumnzzsEI9MBgwNqTNChxDZJmBgVv5Oi6Otj4qxrakRSuJuxo6wHbSsgJp3MrVURjB
/VasLQHmxjqpkf+3Y3Wbpq4CTEP/mArQN6HbTN0IFJqxkjzQdmROhpPPvTutE9XikaC8Gzl4wAcT
Uy4nXls1xJaVb5D4iyaCW1JYEtXtN2sSokBcLoiNhTA5rLzbtKZjXGgFevFmWwJLfZn2PfDQlLb+
1PZKa4D3/YbDpYjbTdmDbGT2t5QFEiJ4Ln1G55YXPsu0u/X/dX9ihInt2NkINLF4hb5FAU3zGrU5
bpPR+I4k+li/lvzshIH8mpXjcMl67QdJaxuYE2bi2itaoo0sAaJQ4u4nn3h86tsmuI65dF9swKNS
5NRny6gOZZHuM9AclYpiIhfV+1DIBOlgBhKRWYH3QBBS0Fpra6DQkHlvFu+WGYvS02xOSzKZZWHp
gKOH40g0VPY3alXITIBoJ1mQb2npec1T0Sh0LqdzrsqK2h58gGPeWEWunKyGyHOu4G+YYpGVlyAx
EPv+8PZp9RmrVy0UtCNZ0fLvVuSce9GlH7qtq+pK51804lP+nazNUBZmVSkoRj5/K+mXdPp9JaGk
X91Z7/msWQUNvlso7GQZc4uj+DZ1Fx0qZZ9RyviEAkvrXET6+Iw2Vrz+RZm7ImU9Mufa5uMqatCU
hQamRgeIIb6HSdtFKDnB61a47CJ1K2mlJYobONjnVSgH2MerEUWtWzIuU8c5ZW73bQqltpUitc+O
m//ztpNSWTTIJt5szXIPpFGDpk0/BO2gtm8LYB07Im0O5Pq7z9CK8RvZMxX388f3OhE/FKG5b1Sh
cC9Zc6SZVMt/l3UROu1xwESfnXL7f/n+bg8h8Xcg0ixf323uUj0zuZRejwogrUajFEtwbGJ1fEWe
LHpCEuA5sz33bdRzHfniUWz7wgNuRJmneLX1LXBm4xGq4+X0iQYUxqVL046TXR0nuKWUZXSwgEB9
FvYYPVURWLJsLd5UakUiZIHwTpgGNoBwEYTHrYa+ExGv/HCXJy5g5Jy23ILbkf0Ubf1nEbn125DJ
Anlbb3jWfHyOnOflxaodcACj+vvYGeg36keUOte4wH3wXHxxNLzOnqSDd+Ymq9jXpNcBG2+EyR9j
758qgL2Hi/+1XxEU43Ocxem6jkuw+ToNIELVfVggRzz2aApI958AiuMb/7+MfcmSpLi27b/c8cMM
IdrBneB9F31GN8EyIzIBIRrRCNDX34U8K/DyUyfrTTBpa0t4eOCApNW4XnXQBx3XJVokf+XNzbrk
fWWfx2poOqwqkOMtWHYuSJnwO9dKnC2stckWoJPqriuotehE2bzDgmyHp13wsxTqKGp7eIOXnrFI
YOF9i78w25mqh7mvmcSbui/W2FEKbvWBTKhm6RjWChaJHt6b/tagsvQdClUePOD/itd9FB3/PkY0
LUImQVst+yIZThxU1tM4lXwOV6Oqsz+xhWP3Sx3TKUlA1Mbk3ifvIwYPoK9uDezB904zIYLRdcrQ
bZ0USJtHDwD20QPrc83xdBjB+JpHnz6JTik8Ahz81+fRPQp97nmEr25ZVEPYBdPeESA7nGj6GMHY
V87+a4DzeJnpF4sarxSL2IeVjOnaL1ULhTuTOdGdJ/vqNgZwV9d0HFdtdGc5/TogcKeAIJFnhJix
pACbWNZO5+mDi/vagprQ6m+bAjmw9hRrTBi8xZyT9qPaDcpgEHbB2XSDNYDXEUTB+lzT41teERI2
tLf65PpjCJ68OEzFh3Oa34xb24STQdbD9yqUXsRvCvuBgJuDayS+PBhDset8mFJexf0MnIiKUbxf
TR0KpzNB4fVga1nKAIT1r1H0oIAbuOs6Tt1wboCSVL9p88g+KQL4nipsdsNNuz8lZWYsWJvRH6b9
Gdh19F67pFx5dZQfwGi37vyMWeHYE+sHsGRH1kjnmQ8030QQ79l2ZVE+mVS+JdMIpVFDWnTgmFYN
rN+B/AkF51byV0g4b6pR/MKk5IFCwuMuFeAJMAmzedVYah1PVR0bBjJuuMJCiBwc+04nG0TIk2DZ
RteoA0QZ6Sl0EbmM9sDm/z6MAXWKCeEf7XWL/dWsq1Y9xpt0tO+uugGJ9l9GUSmon6DM4CwXxfNg
hWlDCfXvXXXLoDvpYj7E9wz4rrXOM2n501d8WMXRKPfAz8u9Nx2gqYGpgS5C5x1F3c50UWfpum7X
pbn7OWdunrMvWs5jXpxpPrPueX2ieThdcqn6CYNGN4I4ZGq7q5mddia09S23Q6e0xnNLMVHdLlht
mR3EpznnTHXTwYRUYL399/b5RLqkx6Bf55lbiYKcoA2l74VogQauRlx9ll0nO14StqHMzJ9hwAkl
I5Z//DFjNBQ/Z4xV/c3GI2grsgCs1rGR78QLHixfykcWt9EhgFDrEnuW8p2q5rmxTf8hFphqe07t
LHS8yvj72DDxADsz/9i4xrDQ4yi3+Swdj95nETSZC7hSnuOkdCDpmhf8fiTqDdj7PITUXL3XB++r
9E8xr7A7XD9TTpZVH/+yEkjc/1gItF3fssEdg0wpPtmVnSgDLD6Ixi64x9tAe4S3OjvBDIOddAkK
K79LOcBLHNaJWx3/r2lW+cHHGnpL0xDcpA28xnOLQbgUA5W8bvatwH7DVJvjV6MRsAA3ZUN+ndPg
GteHOmXuRlxmLosCwnBXDXNVl8h09eaJMlcXnwXuK8UCaI1q6Q9WtaHgfi7PWthl7KzYMD3QrXZ4
4DCYE8Q56AOJjX6XG9WKwIbgHOJOXYDuPKVkuZODKf/VVKZxe0jJksJqHiu7VTweeFv0uFKmoj4k
ZZdsCmI8KVn9Dum4iOxN4pB0X+O9BAoV1BGn1oCfuA00nK7pw2CALrCs8FYHslr9E0/5bsNhCHXS
rU1nQjFN1ymcMOD2Caeb84BDmdUbxsAQj8bqY2zz6lbyvHzZUi+uXjI87m5ZZH30vSpf7LaId/AG
H+HKgkZBLbCZJEzkdbWm/0Iusr3/uBY9E4vRru14LhgR5hW5qBSuikfAZ+995nH1LFvf2LsWiDja
BbI28FqBaVi5mWNxHoDKA/PI3y1nu0gFM8qs861TU1oEC+vQjcZiZx86dqRuBzPnt//UAEP6esvq
usKkCSu/cYDVYn3Q1V6v/jpTy1WzFWMGD+W81zkO77cYnLgq2fXYxbnppkOFrRRQCAZzo6vQY67X
f/4xO9fkLMv0qGMRMFa9wHbM4Oq37FS9m/a2su/dOLjPcE2caohtHty6wybXxFTm0+1aHzqC7w0K
JHxRZzRdwWyVPPdeB7OH2PgZ4W3EJ7EN12joUiV2lTwaTeSvLWm6oPunw8nLobzl2+B9XuDYzvgz
DUWzKUT6Qo1Pm+FqGufmeUm7TQu6vc5TthUDX02dRULLAfA1YACimBUHP6lw76gMeAFbnD0XXfoz
be3op1F9S5jdfLYQbYeoXjbCLqVSa59hcvHnLxYTgusrk1CPBNOlGcAI03evyFM8SYuhBgjm3hXP
krHsBq8HYp8mUOtPKyz5ZvUYhV5d+T/AsIcQNr5EHkfPjai6F3/Amp9nZkAsA3UQZkPkH+3UxDp3
VEBuPnP4u47pw0XOuSjMt85RjxGIF9hfgzc4OMaYThjkGTSNZFu6brPBRpL/0skc0PDJHhyM6gVe
S6JjAbHmWx/2JWGR018wCio3WTaW1oI53rj3YzXuaSlGvP1Ulty6U10H9QETVx8Oui12KWjxuwsk
4kQONB8SuzyqcbecBvIacOEXQR/zFS4/Gvpd1xyKur0R1DVuCXiIgH+3NMX8oZArIGyjfFXnBFtk
kXvysA4LpS0OlFLQl1uAIpvwnNKPAmaJMYgkehydQ0S0LVpD4fQthTYF+KsnM5JyVbExXRCfkpM+
6IZzTgm5vNAWUbOem+ccXapFjE/ul4eruK4GQ5vv697d6TF1SB94nQDZaLqxuarEYIA0h5Nf5egY
XmpUCOoNJKinlFr2ZNf22afvmTacb1oHZIk6PlAF23Zs4pdPSRyVIRtY9xOiMF6ad58Qi6WhYyT1
oYRCv8EXygR8EduJ5hBCHhKc7bL34fweUQlvImBXIlG1p0l8cQXub7kIKtWe4oya+SbAN7GFOue3
qG9ba2+Mkh4Tsj/XVFZ+pmnyJoI0A5PH6rHtycbbpoK0aSSH9D414QYWUMMElbPJsI7lVE/wWZQL
DmeZZ9vtYBhWB+pkONJdj0bUbrrCoseaknE7YFv3ABNgd2d7Q7CreJkfmMumSQb/GVuyC2HwUu7n
A/b3oS6d5IMJ7MZfLbj8Wbmd67oEAgs24HVRd7pqnmM2JMLxMjWNVtgR4+HcdD3QRepF8aLXuXjd
bR7w4pOfi3PTxeedP+rFWS6KTP+9uuvFCS8SLop6rPksWa3S31/VHLw49UXPiz/rHz/QPDLEbv3d
n2+veDZd316pj41ux6QBqKUw+L56cAUQWsTGDJP3SRoL/BiFC1YuXEJ/gCC6FJPo9kCLpzb3ghcl
snHJlGPAVMbawKs8Bs0JB9sX7yX44TuPW79DOu40QKE2Vl8srxp4V8V7zGceruI+BMtvIUm/HALI
C+sx2tRc0cTaYm/WxB4XsJURiLCv8E7s1j225ze6mnnDS0CaACYxrHsoPPMmCWrxKhNsaCmeq5Wu
iqSGQSv+MTdWF8tvpYzgnom0Bqrs+7HLoCwzOuJVDOAwZVXlHnSrwxYVDbyXtks6SHAlG8lSpYpl
6g/3LGVsM1gjhK1B/zIPLJc3kAWs7nKYN54PHcwgQpd0/Va4JQ/CnPTBDtJjP3TKOZZ49rtfVynI
tlNKBnufLcCfbcinseYBuQPjAVFmW+KbT6l0gSBIjIfUtetTm1UcG7PcezNSLCpUHviAWIYZ7zPm
fKdW4r/FALouPaBr970SzbMPFqhQynuD4IADF/V2jZ3RfjG/380e4DHHk8clSm70O97coJN1q8Qi
5UY3XA2Ap3ce5izFCgnec3appW7aCbmO75gcYWxPjrp6LsnKBXDSLFdzTDc0U54u6cPAh2FrQe26
WWUQZnvomRIPRh+Uu2h6JfW7EcJMQ9fLRW3m1uZcd3K58As4iOhs4LHktszvoJ4CPwhAxiBb5lFs
d7ZJcSBx7WzPVdna5bH24XIf6iRd16Ug4njm+gIOBp6YJNKmMc6ZCenUVlSJCgNKjFWU8P51cLyN
3nvOFLFCkcjkXggm94qZNSTuQSgFmwn/QWZ4N5ALJZhMZBYMHrP0hz/wTcKB0sSSfL1psM+7DYaC
P5e1OuoEJeMcRB14a809UzNmj8ADs7CMoUIpafKLNM1rIXn0GnFZQ5fGoQ+1B+kW7KfJE239emf6
Md9hymuf7FzRVQv+4qP0oPri9EK8pUPzLGQqf8GOvVfWuCkT5u+An1k6nSpe6xh7saqqxw2Q5s1r
hlV1xze77xKP2aVZkvxgJjXBDj2WAuq8+z6UioYmsEyL3IzlQkR5Cv4wAAUtqxJr6dsDuwlqSJUB
6rdPJQ+KA1752rrH4uzUljYitpatPdx5PlB2TgKaHuwejAALbDAJrzrjVsGU7ruEecuip1Z301gQ
qGxyAMHwcmZ992AOXESW8cQBrt9JBUN7xwjMd48dDaexvjMfu5NRuyiAYAGDG7+rs+SpJ1m8qi3e
hAlolN2dbuESBm3vblSzQ5Y0yJdF4W6pIng9girbom+jfQ+zhA0ZwMLDmoLX7Ec4OzafZgLVIQNK
XouOZC2Yix13H3W762NRK+zc/K5ReRzmWLR3hxR7GsxxnsxCfVbc53Bf4O4TMCnDoorh+X5uxCbE
ChugwQqC3O4ToX6+K5q6XwRTspMa5UkN5EN39ew6e3BBxdI9dQhbl38+kx/gbq/HMv/bmfRoKVSh
/tuZzgkcu9lffxNE8T8dQKY5dc01rNabgz0dDKBozqUI0kWQmZrq+nCuz0kKMPKL9HJcdGOTXkR0
r4ssCCwtzmoLrHaeXMB9VuVkhSbTCgDYLH6GBWu8/3ucp9T4Nogm+ad4A92mPa2SYkXq+AOXqBEm
roBqrx9h1Mh4LVtveAiadDiyKQ5VnfE9atI38NjHf4onoxweGoARzvkdy+4J1vOB/DATO17kYP+H
qQnsUwfDLhCjrZiviQ2P7XOd9F137PoCDzddjLVKdDtw8A7Kaq1jtMj472auXAzi1CnU/NLLfucG
na4PNY3qlYAQPBg40J3WsXOOlpE+nzFXyXe4HWab82fRmbUjIOFGAGTeFE30cN7FxpOpgTftvtZ7
3jqmD3zaIZ+rFzGebuLeaHY5hKuhk/PelKyGX0TQvPqQkleOpYDYFvYN7nxlqON2m9OVbwm2zc26
fQ1qDzrzwJW2bSPvsEn0HYs57WtpYUswIna01p2EVK98GF34h1nVAxnd26prUkBT22JdMq4O+gAf
5HHb4yeha4nALkPW5QAWDjCuA+KtQkBHwQpH3e/p7446WIgAXH1pZMtzJx30aQNNUD0enuLVxsFc
DdL6hc/fiSLVrdP0BDNb6MqDVkXjFZzZygU3ixxmO2ieD5AZCxbt2FSQIm/seBWXkixZW0nQzxon
XvWYQy9KaGkto2nJPAPAaCP84uhjC9VeBfDH2lOoVtsr3QyeBJD3xnVU8ip+0gm6gz94BiA5ql1F
beBsTK+R96Zn/4KS6vDOeVwvzNFoT5qf1xV1ueyxabt0E7++HQfvXTid8QxwSbr3G8gN62oL5tIK
O2GA6cJk5rmjoFxFpQ0W1JTsKH4rgyK/H1UafIN9mDMl6QGL2HnXNT2gYxbuQlctbD2dB9RVo4Lw
BXz9Qj2oDk2DlgBz38N6O/hW2Df6zH//lH2AtzY96NWn1FVYN7GLT2lSYJyByDkPaGOSLqr45e+f
Mk1UtMjSXEJhnkcHVrQffcbVGuTX6FDjlfWg47r0L7FBXHed++OeC41xxzFWRlCO4NsBdNkRARBO
NwAzPsb2gYsBa09frQbvJ8OUnBnLhV3I6q33XHsnmshbiqwWcAmrfmGnFk/jdBzvWIVFIgiivVUd
h7cvnJ5hAovqFrfG311lxEDKn7piOvDL6fhwB+p+v4NMVrXFF0D280EBDrevhHTclQ7iJwltUV1M
WrOsISb/Vz4h2L2O2uGFmjKlIJfBxd2A5gjcubAJWoQlMcCOnmSxswY/gyPu/tCxhNRkvI45kNJi
DIrNUHj1LcguxRZCSbgmEpishdhAam4rkYttz8EHTCba06A4WsrBabcAcma/g7q3zmbgU+BmzMJz
oh5i6D0F2lUCw6mej4cqs+55UYmXvusB0MKCaeoSd8VMm++gj30RZwpAAOws8p07xVUD8Bn869/5
FNf5nZuKPXZp/VArNbWA7qWWQXday2kWbxpxu8MG0UTB/ErRWk40gygo5S3eHCA7m0AlcwnRP7IB
2NFd+oz4S7wLtXdtQts7MHSa0yQpEgUpzDx1g99CpBbrS+aW0wZyKinh9dJrYACUDtWxzcscT6ip
KKsWXF6Xrc4xeyzQLPC1Li8yk2g8YvlEbXVzqVwAZ6fO19nS593CdstiGRdYHQ11+0VRd9LdSYkF
udH6YRutAyjEOC5sNXZbXVXeWGEFxDFDXS1K13mM/XfXc9qHq3y8TTuPpvR+52OZJF0AhyqadKNg
dbnjwahu48w2oOaW3JY0ULc6pA++DfyXD2hyOMd0irJgg51CwGCpG+ZuuDvCANyIg/Ucy6dBh4J8
66TP9vNI7VCatxYof3A3jG/mgerU9Y9pJVdzSJdij3K4FNLPeWgdh2V2tlakbhe6qlKAUGCGgNvx
ODjjeRTdok9I5bSr1trdVsf0WPoTVmO68yAwdZyH983cuEkw+/r6WnQmd0HsTu3x4pvSQxvQI99g
vUqBxAg6kVnHwZ7lHPvmwL5+dxXZyT6F4Q3Y9ouuidVnWhlpSA2s0hIP9m4e9qbvEh9Y2b4xIAwi
7f7YWK1YJ1YG7JvfC3i4wu/U7OiDaMY+DsGOAzg9BU/WxUovq9xXkGdGLOQR516y0lq7vQeXskpC
WX+o2o2BHdO7oc7SZYGpFqnsYZNL6H/bVs9IqIvNkG/gQV4eLmLZlDNCwM+sCvug0+qJJa/jXQvX
dBNatphVqkXgQ63NctoxzKvGeCPceY+Glnwo1uxLb1RxiIWI0MT7Dgzv4l8tlhvB95XJPoKG4kck
i/cAE7f3FkokAGgm1k0NWow58c88Aw72ZZN2YavZYzqYTaw1k5g3RqbE3gPA6caZDl1pOv9CyfTI
9fKTDRKEbRP8jCyLmtdkCNdJYmV7WXvvC+ObFqXUopPNJEKpSzyNGSTaRmelWzXTec77p9jcN7Cz
+hDlQFaWn9obcvDr6PRVk1PNyPJPbTKp26ZaDgdXeBi1OG0FGVMLgJDl6Eu6ricJ06AwuyMAFB9K
C5CCJrUtO0JvbYj8LlqSmysXPgj+MR6Ft2qmD3+xEznvQZ6DKYlNiOpVxopFbgfpZiOD87Dn3Cu7
/IRKLLmHUVUW4m2nOo5YY1nBGzT5Ji08ftoGj9jkvcsM82eVd1XIBNi+pl2n64ZZ0SHOc3/x58VC
91owzbI9SO7DEMkhTkBc/2qTENTZlBmNrO4bMFwCvMUVpvnYSPIOP+f8g/nmm+p68uTg79j0hWRb
kif9058SMHdgN6NJxbGAA/wCOxUdfph4sGrjNP24pHYLxHvmt+s5JrCAv6tEd5e7AG4WeQleYsro
twLCeWEOwTVwPyzrXJ1bIXnghlgOn5bj2jvDOA62wR7S1GQPvm9FuzxxKjCsUNUNka3cJRzL6WqO
GX35g7ZCHHQoamsQubOFlyTYjg4Kxzn0Q+pC/ASlyFQIdl/1ublu2oekSAB2ha714c//I5v+x36Z
g40y14U6oO0F8B+8+iclrc0YUULeZSZWaa2JWlx12IKJSgFBoM7MfGwMpNukpfLQig6mGnNzxFVC
wzZtyBFLF0t4IUGdsan65cBM+Zj0Ln8YyRvWrORjFxUSbBmC/c06k1tdJWRwDlYTgAA/tboQrH2E
Fhq0sZLgpHtlZeWvWWM+p6VkoQ6VRZ4/WM6rrujzjA0seudREzxal5yAKJtwXChl24o2bDCxOmKj
tD7qEptagjx7YE4WbXTtnKe76LrO8/rqvUxkjbusMa4rDvWYCis3bxa1sUnPmxeSVN2+yc1x2Y4+
eYuN8cMhNb+nIhG3o8LihN135I0NPV3UkCc+gDrGv2W02Opx9LAmIIObSH7zin1vZYZaMwXB2JHZ
xdEwyg1sfuWugSQDOemYPhSY4OFJMHHTpuRzP92iOxclNZpw6l1kQQcvr2nYihXeVnnwHBv5AL8l
rBWOZduFWF4z7oy6cw5ljP+ibvDzH7EC2tJKm2RNC4fuApvRx3/o2BDqHJyxxep/Rfv3oP8Afz10
hEpvNJRSTMqx2F8Ktr0H/N8Mr9QNEFeDdBLHr/Wq4e+D6EY36KLrQWrqZIfSz94pJmoDWBUvnQKg
Fi/TWNCaXo6nuJzi/RT3/xaf87EVfJFv9bb5UilqbA2PGys+uVb/w/hubif42Hm/PNunxnaxwT0B
Ls4J7oprzf09e6hOLYndjzvN681aCTWyjmIpPT7aiV+9NEMyrgdOrV2RVMlDHtMmTAcn//jKCDwg
y3VGhIWch4JAQVdnQOriiFXFP4xRUraMB35k8Ize6Vsk4JUw1ZomHPlQPANQ6O16YshkNVX5lDZo
u8mvlIuYvql+dTv7UPqYia8ivEdB8tlxYHZ+NnqBa1m1ZMBBrmJtBMMNkd8K+0GTgLXvi7anj6a0
ZErj7eCcoAwRg5DNghG7y+14M5ZBazyKwo23oGUFmF2pytj7fz/YvnfCxnSzmeOwS0cys2LQJUF9
2ruCQ4Wp2SeaMahVwjRkJJqohq5WJNNBXdclvzz1o3RP8CGIKMlutKc8w7sexBaC2F56Vp0tdVAf
sM2OFojBO7LObmIGoQYdjybJBt2BU7mVXQrn92liPs/JyUidOkwSyP6E57KequeOkYOf33urP8/h
xwraUrUE3y4hfAIFj3W3VNR0F0ymwoFaE+rCkHCbsiIjBPoNunpQrQVfTQ6h8g1/ZWUlfCJ0XTfJ
caxPuoR7YXfwg2GR6lbdAOHI3626CsjyQ+1GQH9kEK5Lpx/+dCionEgHUW8uAFmNljpI3TK9kVWA
Awt7vCbi/u/wMGV49VpgLxtSSFg902LuRNkFiDJlu9FVsxHDwcJPNkwggP4Q0VMU8baGngX4fvMB
i/NiWUROtoiNr+aWt+AEiskdRWfq+rmk4AQW4pnyZMi43gTQutmPFulJiTV2D/rjMT2aY2vhfSOt
IfY9FbGYVy5LQdTCglEhUM9ze11S6ygAiwurSJqri3bgDv7qX/L0wUvGYnvRrDte1LELGfYQkjxw
RwOrp1OABWidP4w+I4xIun0c2Nh1/Rr6/CklVOM2Xu++XfXQ1Ur/IdjQjFdWUceLsYFsOKWuFULl
k9zqAzW76MRqG7LvlXUO6XjmWfFO5JjrzA2wbbMmJa1ypUowm3xT2S6Qxwh6RQDg0iiBLJhGBqBZ
/Ismr/cfMDTXhzsubCIt17VNcg2JHLibWU1VdXfg3AJcD3+pW+qUzbZ3/B4TSRe+AIUKlpndsOc8
oCmeloX5M4abDnCWv0bZvWCqEb9aJObLvsMdMKZJtuAZtobsseUnNglhDRQqnk3wbA5+e9MNHn6U
U9jpbQYU81iudVV3Sn/+FuxqdmLymh89cWhT7t3Vky/9V023JRLiglNb6cPAGi9VACFip+JWH+Dv
8YbXArlLaenuozYfDlhuhhQo2KPYs+kg0OtC7CcjLfssy5+A41Y/yGAHkHKuxptUBSOA63RcdV5k
vOB6PsrAZ59GXH8kpuE+dXR8Gt2kGO6BK+93DhmhtZX63SLycwK4oTKPQRGYx6sqJGLU9s8voNb1
JMF2PR9zA5+6nuXbltbg+fj+ADx887//Q/5fRAZc4niveBrAv4JmJTkmfQ9BYdoP6y5Q4CQMqXgz
W7qKC5N8c7uRH2Gt0C8MiTTPNbyQcwaTh8AEmRPdnUrtvCG3xA8zrvEuOwCq7w10KW1pfcvtIwTf
mjdgHPbYRqm+BUPa73nhwghCEf9frk9iXc9XMQMCEg3K/SDwk4CaVwpCMEN04zLq4ievqlcU5tqd
T1Nwo4v2MTbpFouk3ksHDYW91dkpCIKD9xJDAW7ZQmN6r1tTP92l9SgehwaYZBOcHJ1Vq1ZtxwiC
G08dRDjuGqpyGFcX3dJMzeQH9VQIl3b7zStjsQaat9kNMQBLRiqedUJpYomEwu7kDmK5+bLlEJat
hgwTmLx8oL5bPDQ8ibdeaZaLOYaFBbZwTQmPyylFN4ySLQKb8DuLJ/Um8RoCLyTgn6Ba+6ETSl6M
ILuWJAwg330MfJFaawAehjUkE5MQN6S+DaFy8AJNvjzCnoX7BsGcFV57sQVmQuvWs+CC4NSj/+ya
YOdO8ULaauUHbbcbcofvRTKALTfss+mHOaqS4XLAYoqueqQu1sFYwbd8UrkTcQMtIBcUc7hiuM+A
Fzl4QL+MAMAdLPyx0ZD9AGYzrlYJtZMwmkS6Ujf66IOswDSsuUsJ5FcciEOEVZWZT40y/KUsx/q2
Bjh/YyResO9Uqg4xlgk2Xp7mdyQzDrEFn6S4FuzYj8vOdOSxc5se3tsoAeb8u6RjINhg6dy2oKQZ
5C2IYRAf/fOPDraPV+soNoS/fDrhyU3cOD3dfvGrawbejmWZJ0+AeeSHgjvWCWZ620r7WujqyCDt
k0SwsYgKRk95027zIW/uM4D6buO4XMRxKu/K3B9WZWnLuzjD/0yXdOyitXHhTFNLf9FaefDIy3Zl
TxhlqOeORwUb19Caqg3o45smrdlat3bNWC2EBwUh3Tqa3SHP7fwBiHMACEbb2UQ52TepRW5q200e
edZn26rs5MKlXfKY1MV4dIX/IxJFyKWZf4u62r3nJD5iA8V4zkw4PWZwSQ11lTtNt7EgkbLS1Rrb
RUDnpWqnq0na/xSFYUOGE12nESGE7e/P0OcextPDPXxGo3ZXRpN0T9Wt9BMhH9xs4TvKP7j6Cuub
Re8W+bd+TL3btna/6yx3aDC7njo5pA0VTFfaXeP1dnYCeOWxsCEOFkdQbINrkNhjHgWPD2KVrwQ/
fzrWECcwLYCcsJoJHwGvei0VQFlm1Ddr05dAujuYmxyAqHYORKZYYGhUWYGDDh29iAR5spzby4J8
WKxiYU0CWR/a2NnAngBsiem/HqRefe9l/neSe5CJ/wpFg/Md/Ay8XmsxgsKwzlXdSad9hcbBBkoV
ayoZKHM+xOwqOe4qmBcBZ4sz6GQVF2CijZMl6nTC0raddQe9ATi+lBBR9uVnYDgiHJss/mYC7QSv
Bl6fujjp9thBGzaQrS7u62hyBbZT/y3r+I2fV+QX2EMAYCXFR5ZHMC7PjQhay1hGszHPAbZo4IcC
t+m1AnDiwfEE4DG4fr9z4ewyZnsviVvs8V+2T0nLnVNXeShN1cEsvBDz6GClY27cCEy1eoIXZn/l
Kkpe3YEJrIszOonf9Q/DryrCXjqk1Z1PCMgsFO3d77VwLMgt2MMtTfJ0jw8HN0bssT/p3CJhIhSe
BamM3q6P5nSoar9rQ2l0WM7AzahmJtvo2jlFAdXQF3E23Ec+3KigvmWth5x2S/1L0b8Pq80XZi38
O1AxxX2rrzcIyavfUzUwxFaR4vI0z9UMGtRrcHH6hZ61ifGG9Q5ddUAVvCQCWuLTxWhn2Bi0AqOE
FnM17Iym8pcWLtdi48eiXp/P4zipuYOrNmT1Y3AOWygsLWPB1UOOvT3bEE/6Sc3tt8rP5wpI9eJJ
vzghTbfAD6w5unk+/WDSwHsPjAcIH0CmskmgAT4o8cu2McFWYNIGXvHs5F333aktiDZljL/x6Lmz
jrMttBuBUz/kdbQmAjl9x9RzSdJuWTrEuu3ViOVJeB7v4VWVnrAX4K9SGbWPXdlEIUwO0u8Nlsan
q6uSPLuvpuXFhOdQHvqrNprZvswDE0LlCk+HadXSguDMyo/iZJlOVTpNyecG5fNkiecJdgzlNGOf
s3Wi7sLBdUmZGFY9dgH3cHuBzt5UioWsl2qSJNPLEPmkQzaLip1XJTrz4GYwu9Jxn1vFAn+gHRo9
bumy6+NdH3vm26/A79XbYPbpzhJ5vzKSirxlXNwrWqaPjZ+aJ4i9gUk+JfMaLt7OWA4nLIzxR9wY
YDWCfPjsDSufV1noZbGz5B22QBIrqRZKgYfUDM+GU7ifSQMtdSLi+LGPM2sj5VjuXMy1itJsDwaz
OVTKY+8UMyDcdEnH+imWTjFd0rHUh4+NEZf3/x+5fx7T6MXlGfV4BjOe8zwZltUkbuemY3+bwrfp
XJuk6+xEWNusgG2UjukDlDaSJZkY5HMM68Z3dHJX68tELUmRVlCvw+7LYA9PEaaJ25Ya8dbKqHrK
2+Ct6WHH868JHIBV0DNDt7DYJ1Zsd4nAnhTkTIAxIt7/kfYlS3LjyrL/cvc040xwcTc5z5U1qUq9
oWnkAM4kwOHrryNYKpbyqF/3sbeBIQIBMFXKJAlEuDs/mYBlnvWwyldDkrRfNKjRSS1Lvns1cpkj
3rLu86IDJr1rxm2fFfGTnwER11iRfdcGurMw6tbBxgPZyjjLi+c8Ci3cLm0OjW6YOkRFVxDjlFsk
K8rnLA0S3LzTcEOjduaOWwdiRSsadQPw10sc4i7zGKDtInMDZFPxKCzxTo3fXD8gId8XX8FYuZBB
5n6HbBtISwLuPhao1d32oMzaU6zPwWzqoVb3JrbMe/exUrFSxfp+5f0DlMe93YPi+NxyIPbhGIy5
vqPfAE5Ea8S6HwnzcXq2IZu9LaEotNEdET1VKDdYgDGX/xiSb1XS1d9AgIw/eG4X9z0P+h2KRbqd
XvXVfVK1ydITXvuN1X9NUxTOnjlce3SyFpie3mkOFh4dFxtavau4rZO/mGx2FKsN+d2AH+3XPoZq
AKtZ/Wj0hrMDGmfHDQNk0mD100EB+QX050/SMPKnoIz8vY9t4pr8JqTFUiP/0okhwpMwl3vheycQ
LEbHLujtNViNkqtm1289ZK3sdRdq8TXntr0eVC8MPhemhXKM1kzWRBiC765Y1IDbIHXo2E9m1kBS
BBKocYfTVQobI138w+ut//ue0jF827NBAq9ja2lB8/z27dZEGhlk2kV/Naxoj5S9ewCszj1Qz3jv
zb4WHwHEQ/nuT7Fz2Dz/v/KhuBppA1DthhJ6l5O8GKmIkU0iYCJJn4a8DTY3foog3zSN7ElCjLrz
OC0zyYqpxSTXA5DRQl+MQlLSNJv0xkT41fGTtgXBXa6HqxzJ8UP5e8PxxnDoGoYiGjXQNqODPdN7
DI0AjOnu+/Z5dt/MogHyUQ9VzVAUm+2/nTeHMKAFJ6lNOkjljDfrBKxcy0l0062cReQBOpfX2T/Q
7pkm4cQUlyn0f77/7/842BdBnND1LJxNmIar3+LI7H40WWHX3jU3LBzn9qtcOtn3JA9CvNOHFQj/
UmcH8TW+6wOneDBd1GkDyYV7FG5uWZV9H0YJnjP7TAWiYZtg11AL/Zph7BIHUYQ6AlSOAsWHIqM0
eRtINXB200AE8VTUBwXdFamCsUHCNuP6HjQXDRg4skZHuqXwrk4/ele7ydkuqgHHmn1V3WrneBjX
qH4X2oLiIP6ysc3UOpNFjQdFg4U5VAbgBoF3pfkpMNvrMRJsRSGWuoQlNG+6BPkoTnryPlT8j2Nq
bLhmsMcwjLSrX0coke6tF8kNb9dBN3tFZqJFI1Tj+uBA5n9OGuKkXeQp+zYzz0EpafC4c02TNj0V
nnwFpzXKm8FKguNZHP9UeDdbVTZqaAFS8F55teyg1ft5AE0BkHd9vKbDIyuovqHmyL8WQZZdkRWL
UUiOQyWarfgUgPmy7FXtV8O5cDQUquZl8mzhhXORuSi57iDCAVi7/ZPV/r3b8uTzaGggXQOF8xWq
VvZWVll2ECx8m45zz7fpo1c/JDw7RzkyNCCeuAfdbHjfx176nHAD4otwx60czsg/1Ytp42vFzrYa
Ab+j0doLbZC8mvWBRtugvbfUGvLXGqgCWgRx51sgjnEBW7WEvpKGRH2kguPiXQwQh6zyiktXlfjS
2FW4clBdsZ00BzUjB+sQqHiVRh7kRbKnHgWXi36w2lNjiezJ8jUFm0jzDYWkOCo/ZrhVQT8LwYDJ
t48mNjfKoPgqLHA6bNb6PiBRw8Zm3UYkPZ/O8TwJKjm/Qe10lXonU8vzJf1XeE6YLiHYop26sRuf
8C/Z038w0HzhNk0qvqVTQTXd1qV9iUCBT/iRCW+cqEwTSihWM+IkCuIcmhMv9GeoVYBVQWKbTGom
QDLL7bepXQ1ooDs2cq85vAcuDo1pR/mhGrO9cMWbi/ydMnkU4+/ttkDP2jjbB9xp3NIfwsgziSQg
UCX0J6lrLbq3wZ5DFkXYQX+vs769kEXTs9gfpumZFHJfYzux8Jlcj8w/ZKKQjz4E9e6gT58ADmIN
r6WGSgNUg6c7pyyHV6igHPOSiccCsJS7qAqgImHz8TWDVsrfhoVVxMH3hOm1Wg3bjXQIAnyTIivM
NgULi6Mjqootk6AE5BIyxCWk6dC9tRs7jsoFTZi6eLV45mKAOLFaZPLRTF5KyPBQ98Mkst0c9B4u
mHkGxz2PLpjNAcJlG69FDs5RDfXMEnzdbluwQ2/w7ewHRymEmdohbJdZEyRrikPOGrkYmgeUSH+2
VEICq/deDD+FkG0DdL0SyOmgNgNbwlXMowK08n2/DYLs+0xHXcU4IgKNH3j71Ks/DXRCzxdVY/ID
+ahp+q2VpfJ+MoIgOf7dOiL83o5B/eKZI37nmm4cOSvrT00QrVB8UH1WJWY77vfZxlEmzpnv7FaL
HwHHzC8dlOQX3eCVn+fpDG+Jj9AT2IYi/5Fxb0ClP5TLyrBDafyQ8ZNmm0itzjb1KEbNgFrNuKE4
8nPDdRegHhxWnYnsAteC4JF6bVlrU69+75URj/Zj4IKzKeQ5APpNtcXrh/WCL86WJLBc3zSXQL3o
574c2UWMUJGm42insk+WaDjquFk2zQQ3qvUS8ae+B5eI+vQ3/47ZpFFzcONdD0BrOpbmAaXq5sGP
QRu1LOocLx4pR+ZwhOY7zuYwPjmdwMYQxRqqZHiy3ya8L8OsBAReffudqE6IV6VG1h464X2zmelP
iEDlxhRRcrU9SLZpQKj0AmQH1DQgeJh6ZAqzgUTkIM83/ptYW+GKIgAbN0BafZzP6sbeOZVsr10z
FEvudBb4rHnwZDXBlm6jrQiyLatFsKG7rZ9DEH1wxRP40pNzBqma6S48T4+9LngC2GkbBV9yZvQP
VPPm4b1AK9PnRmWzfhlUKQeDo8zs+VcYqrBe+5KtUTqig9SbfUq9Ibs3UJXygGOAAVJNwEOTSU2p
DfWStWmgcr3tA/kwqXdxvIGyauTlOjtYyjLGyX8SfSr0LnoEKomfgGKH3zNxVJ5CgjzEWzyIT1Et
c6qhs9jgHtjjnDcIy1VohhBVVqY+xKrejN1B2xEh5KM4u0l/szPzJcAG+EgRtOi0nFr+xjddDWQx
JVhqfL4YC1fbIU8yHKmp+Qh2kdk2iW1ktjVjeIscUMq5id3xBw3O/mkFPyiWOJb+gtwsFKdy0T7I
Nm4fBiA7Fn7iFAcyhe4VVzsulmRRAw2Hanszy3Kbv3iEGnx90eFBjlINHvOti2TZeuix467ymDsX
w+o2sdZ3B62t2+GADPwalC7lfeLm7FGBVpBesZ7fLVO65mSBEBn/4o/WPPbfzStEpSPrpPlLoZvx
qwc5rciSL21iZOc08pC5Vu4GtfVr4Acgq6hMZ/QfILAk7rFzkg8ub88UhZdWttOdVkMSBlGgTYlR
KRDVyMRMS9t6KV9sLXhbGnDG9NHUhv44uFl76VQDUcZgoaOuZpOGlW7gzVw9ySVrLgWUHyojLPZK
S8nc+i3SW7WXnCliCg7CVBwH39/kI6rLV9PcavRw2G7EUOCKdBP1y1DrNg3NXKZiNHABtTZdP++8
t0tPV3i/IIVkXY16xsrStnjt24Zh6OKALovvq6h7dCCXAtAz83e+ETirwWjsl86S+rKEEMUBIkfW
SwnOPJoEAbf4PpcmGBRfXewLdkbr7TyWAnuqg7fiKLHxnhr8YnxkmscRqFTlDKnrVuYJFTLF25w5
/HaNyc6DyF/acd8vKZLWpJ6VZiiTnqfPI++farrgHEK9aVnqTuO19NqjDsCmn178wNa2MwFQrFiB
iCroxkcDN773+ZWfuxO3EIWh/PshZAloGD3LurIe+thM+OGWTBPVLdcidAskR1GbSj5qjGTIz74f
75DlA80a+UJm7k0zY6few5dQCcC/LUWrVBBEOAJtc+/4hbUREagUZBgl97KqYqDLcdqBLD6qSA0j
vm9U42eufUSlwBRBfsU0f7FT/LHVJGrIH8ffqjF07ma3jLWT3fn9aXaVOuTJUEgIjIhangYGkYO3
IonK7XxdvaycFXSLirXP4ipcWurzOiNqZua16PPiV9csZh/vEueYxO79/M+ShQeoXgv4ZNK+BGWX
fjYFoHlmZCFBqUxXlEs96sZPRlnYxxb1XUum/GXbsgWyQv0ZitP5U4klyM/Hlm8rsGtsaHpUdqC0
hG4ngEQeNmKuvSA/cLru0g7tbl/KYKFZfXen4TjxDljsehmxKtsEHYPvfaAF2dnCkJW2pQGmRqlX
dtazk0M3b44lf+wiLwKti9ONH8I+YMnwL7M7HGNxFrYSb8LHmK6rPgtuKeHRr9qL2ZvibFr+wnOM
FLSYzceGfJ4SuKUBZq1E3tnHP4UWf5jJBlRUCFZt5mXnMCC1jeb2qh3yIds6Gj/fXOLGHGgurZoh
JbaC7pWLalR89n5s2CEC+Ka3s3qPit5kISK9v1LTZlp/HcFf0KTFcJn9eg0IP4C2I34YiIXMbn/l
SPvezs9sZHpAjpGDl9dwTxHqzACVGXi46YxULMJhKHEmYtbuyX5v+jCrJGrmjX0PboY9DdDsKXqy
ZQUAWNt9Je5obfStB5xTkEH80U3t1GsTiKE1+Zq+tB/SdAogTy5G8MObmr6meBv35IcKUHJFT13q
rYuNOoemettDx4gFfBf30Mu29TrF/Qwglspo8PaLEgroDqHJVFw11kjgd1q5IV/jjtBEKtTkUE2G
QAZsnKbGoBI1sctfNKi+tIOMH+fG/N2kAT+Q/Fg17qsQYbOZXfMsI/ABR1Fhs496f7sczZiDaW7U
Qm7FE6gbbfQcbzwSOiCB3cit8EBIil0D6hOkBqoJ8Hnmy9xp6vsmt0He/+4jkwbI19abJC12deyd
R6hfHgzVFIEF3nbqUmP1HFyisVUFh6k7D02huRe62PQN7G2BD1HDKOqtWp7m4C5u7oTebDLHBlgN
z1R8ax3rhEIvHLxRt4xjt1xV0N7Ge3i5M7wYNUrMDpEKo64KDwcQnLhIlB4S8Lk7MsVogj3Ixuxw
/EBYPGraiEEjSrBdbbqA7JGPcHuE6Ps9hPzk8iBssTVi98HXImyChtFANr0yQHkIk3qFMqn3J/Nf
TLP6zMjAxdK9iKB4lLll7Fps1i6MddqqNvTyGVV+uI9A2OObadV4ahT4IsokA0XE0H/VGOpaoZds
PHWOV6wNAc5UX2QlNGQathu0XJ9WAhizfIa4UwOC/wIKihIPF5Dw26ey7d8aUFWY67jxhgX5aNRD
sVu5IjtXgS1Ybhb1kDobHXqswNYmno16nYqVK3AOgnC8uZssGqAl+qaMEfj74pNTg+jpDtVAIFpH
bYWpr9oy1E9RFsqj1vzMcyAEFuSiRm+LBJyx0cbQcMOOg1I/kX+K48oOfHDVLyJk0P0+HA/kcyDn
FB8okuMYJcDoHpq5di0OcRth7wtge3fAZhwcIk7etrsGmpAHVKcEFtQDBhWgxv7DSw4xCs84UsC8
zBzfQR3PWFIkKHn5cmDIaAs7b8Dd4tdTIzvz0o5Acd74yUxxDJVDse48x5PfcZL2xGyxvPGTCWE+
pKhi62GyQOC2KKQN+vYlXvHzc6SNbQ8qMFRy7bVikEcg8+5Q+9htg6SUR6Ya6lk1cPBQTNfER5vG
QXB/1wgACh09LoMlhVMgLRgi3xks54VoBDIXPsixf030U1APLShm6tJMimSG125yL22nJ0AAWfsa
MP4LPQpGEdW70e1AvGIVKGcCKdmjY2vHxhqyZRdA9zEIhXwMy4xvtaGqUCQWycc0KseHAd9PyDA+
Tp4Ur4ix3YADRgVAJzM5oRr+O1kom0FYWSHdjpekyUIN77QgmTj7748AQr7KALopKGOKwB/AurOT
ZzhMUw2Z1HQh2EeYCukBI+wgoI7AqgD/Co30HO/DQwc1QWwsfy0xT5zXnkfnC8wr9L26FUxrq2Uo
ZlCXnlfguvHatxAeJ9Yg1sfBrsdb1swIdEMQRPRBFBv1YK1TsbOLZpFJPQoj8z2W/LQkx8/u8HaE
6grwLhdx84RTH9QxjixCIU7gH3s7KB89r3zKiTjk3V8YQ/mo4j3TATNMHwEf6iIh747Fsi3tbd1g
C4OlWqi7o2d3XOArrZnlYrapNzlpfJ5D5jhYFYj4dHA7vC9GAy4EV97WKdUIDU/O2SYnhXOrN3ZM
M6fPNPtvPw592mkZp8evQvctGzDAxKgM9MEkT8SSszQy+VBHtwz0St+TNTcf2CvJ2SRWdZzIK2d7
Dp8JLdWCjejcpaa/arixf/IHf53pufPZk4G1qbTM2JIZQ2omK2zrpdGy8OC0YCIg/2Cmn0a8hz40
ehJC+xO7CvLneQFCFeiknJlnmA9RET6ZTuJ+9hgKJBr1rOgM48LAYnQpx9C4xK3+vXRyuQtxH/RQ
b50bBwvSc66KmHzCtVsgh/MBu39XN6E/82uFZGkE0fgWZuemvh5dDWdmai6ODpHDom4LnECdGNAH
7nAet6DrotpugE6P+DYiLXMResvKHnky7yQ1Jz7G4Oo9DtwswUH0bpMzTwq8fVKXGhqeIsnGjqJa
JvGgyj/+7RrzQlaIkzVLR/F8Dv1ZMWrDguNUbI3Ct2KJ6pAA3LcdUB6ua37ucryyBY1unTn3rQHU
ApF+jKGZQBHVWNhn6lEI9eSQvS1FJjV5eR+bnwiJ2crmUkZDeibkZtmY0R2wR2sao6bC02uXD324
nH3NINxlG0XRdvb9vhDIjruzkbtbVLyBYYwjdYUC5mMnfX50JXI3S+oKLRiKBXVpnImaH0cfpXPO
kPmrIXN0HOR1H5v/yoeExNtcmtYehiHAs/99xX+xWAlljwxlZ/gQtJrOsP+uc3luvVZsiigGZIwH
7n0bCLGIFZy3ajj4rpzuJStysXED3QRHl4HzLxNyg5CVjg5xE8onHgT5JoSq3zquHZhFGAN7XPUL
GtVBP3TvQ/62BwfMEzUgkN0j65BcKV43apSamdhL06CD14RpNehTt/swC8A8l7cgffJAjHAcNciJ
UW82UUAgIOsVx2vymZ7ZHHXV5JCf5FV8bgYHCr+qcaEyhBz6Q8la5ObIVSfpArtW9zT5JK/3gLpY
B98q8XbHcgCxPCM+EqPvBwrfHhq04Lw5kL9QzOzzYJQzkIs2vrGMNfzAhRd9bfgAOcSwye9Y2lfn
HCC6Je6X8VcwXa1ziM2+ijzHc9rl4IJlOH6N+HChAC/GhohmBqjkjX29OpeKJaCQENNquvQL3kWh
5j5ExWVQPc8qhv1bKhjVP462aIUA0wjxOqn/jRNe/UHABPpecfLTwd+ONn8kS4vhaolF6kNgN7By
GVqjXH0YCtq+2iVF8lCoRDQ1SYhCzb5x3C0lp+cB6kmj/sFYzXeTFfa/ZulpebEa70urcTENJsrl
VNyAChlS9407DHhoJv4hd7zmSTqWp9hW3fVQyeYJJfcB0kLRsKDRFPzB97jVQI09HdslajAvrDST
uyAv2icoG/dLq/fYjmJ1J5XbCjXHKyQlceZSRfsQZbnVYmwi80iyg7d2VHvpHgf/Gxqd40anxYOY
nFPjl2CJcHl0Cgqd47nayuLJ5JVCjEDiVUHaznOTgcBmMgUOW48uhJNpcPbfxkqw2klubzMbX4c/
hf2La9ktMpJgG4IE4ej0C3us4vXMov1HBu6ZkftmuFIrmGoFGtBK+jOCUgr1hT1k2mK9fuFIZ4BZ
1PX8U9NIECTnDjL+TbYGubMN3cExDU5TF1Q5wYlsbkCZR4v9g8/w5ryiyW/hbPwBcUW+nUxacRpW
k6lnsMhaVmFVrGhBLzDKkw7uHt/sigWQO/zYYttVgAcNN2tTOMmRnIYaGSiInDScOuMPo+CeQvzg
9v/HJT6sNnUpNg5xMwCeOd1Aie8TQV2qyPQBka6yU9Tm2kPZNJ+4QiTLrP+j/w/xtE7xvk5qjfW+
AkMndL76lco4PANq5CCX1K1GP7Rmy1BWNozTGChF3qzf56Fy4maVeZ4aS7daHY7zqvMV1egcq64/
W+9j9Nk8FIpIM8/DRVRWK4trYpE0lRcAmldlR6Eaw8mTZNMO4FHv9TE7Uo+J1AF04D0ImpADiBTG
s0sDXgPqjMUcroPSCDDZvlixtmvOhSXFhqOmAFXdWXMmH/X6xm3O1GuGsD5qNTaCaoKrGup5FVRj
p2l6NR4tyCTsJ9+8CvVqqN/iZAsAypuB+Rr0MbzMR9pefYx5gGbQNd8/Ru2DMk6WAtClUbcPRuNU
+o66FnV94dsHIGfLNy8NuVKLUW3m1PbBS3uUqlHXGfUafJ+gTlj2BeuXNJXVmgPVCLXKtKDODL4A
otYB7UqUXyXj2S6rBwnV3JKBCV05gfoFdZ8GBhwQcV3JhdvxWxyZ1NBoVIOWgZnRcfbTmj4TWNNo
8mk+jarYDFm2YzDiKuTC/vDX9VVsIKETDqbrt7h5vlv66c5wDLmgq84D77Gzf16T44a9NpVqkbYw
uVmvO0LKG06LL0DulWs5AekDdTLwwR5U2qRPgxXKRtb45wxHOxbDkXqT2Y9Q/5lHNAOsXEYFSete
MOfAq9Q9xKoh808+Cuns4VnXdNApvMfeTCWT5lMID12xBYeaL5I9L8N0oYFqDHsv98zyOkLJTfSx
+eDr/HAfWWyKsJMRWhmQcsK9Gb9Ox3Iei6zQr2A+XhN6mxpmFnxRx7l5nHydhKYHXlGAYAZTjkZ6
eMBlVkzLFH69PiOxaEIlCaXhpkKX8EcU+wZf5/GyhCrYG7nMEGj2qovy4i6HtNbW7WtxYmZS72Ne
B3smNetoJK29HQyQLkswHK8Lv+juTWmiNiDPvKcoZiD3ZJ18LWwegyUmEV8HyS/t0Jk/W2jlmV7f
o+6w++RqSj9ND7OD0en9t0rrv+rM6z5Dq9ta5OC1AKWg5y8jfIaHqBza9fyxUPWn6IC8avpYho2M
VWOnbx+rCXKG4kMTGCZwNe0zXrsPtqGw9J15ghqI+9DGlvtQKR0UowSiMc1w23aS0LzPkicao6gE
5yNrDtK6NQXQgF31K7DGJleKCIGU2ml20SzpIuSLnO7ZbACKoXi8y7LD6KGWgdagCKFExN0eCl5k
tgKifzFOV+erODkLV0ERQxZGfdzBqM1733xEMnwA3GAANwZIg6MXcwiwD0/0+0ixXOgReIdlgEQ7
nvmg+NCg+/0eYQuZLoE88zcdSyVq1O2xxvE58CzUKyAEhrKOSluSifx8Mw3McQKwvH+gNjJQT/4b
ghL1wR6K/lElbNkYdFG4hPGPCErdB10xNgjX2kmg+wqAucnSbiGjNP0CUY/rCBHdn24FQuUxYRHq
BMeV6Wfxj8DTX2WV6p+RbWSLyhfWk1fLcSVGu75mYCpCgTxAaTwakGuCqOneZEteJdGOCiBRp7pI
yjR+8eIkO6aRG67IX9fQqzC4a1+GOpJQFUwfqdJHLwJvbTQmhDxwmJS5kKa0x2z47APA2eK48KsA
8/xKQ0E1fu9DcdcnTrys1UBmjkeUi42fcjACYq+kH4wUZD8oJHGRSm3zO0+z7hItd59YX7VPMlum
yiCPtKMTjnODu6LxnCc/bh5ENy66KsqfXD1ML2lRPpIllMsczBVyu/U97gXZU8djVGS4kbmvrTZ/
GtO03erAua9ogsfrYZMMdXxMR6e4pLbVoabYydYuXv6tla/x4hKCpW2ZKqeVjV8Klv9suB1lYpGB
wGshB6kt9LbWdybVJjn7ClDYh1LVHdmB5e6SqmQLXVUqUUPxTj7qu1aPUMtUHUsjKx6yEYcqA1KA
TuYtgTpMUGrMcSynCIipITPkioAY1RPYi9YmurkcfopCAHmoAkc1QKM38/7WnJaiabQesNA/ff2H
MBSbHFTzTKfwDoavuR+a2YecuQu+x/9XCM39F3H/IoSBuWWLDezpX8TOl21GPLYXk/37J71ZpupO
EL60Dp4BVixQJbdH6lHDXROqTqqhHvnKwfY3aZM9z66bqfPAzVSKw+Meh63zyk4IuhfP+C7jJFJk
uIB2KP64SDXU+//x1aW/sgwv21de+x/LOVnqgq476daGp3fLWkT+X1Lirafogx/CjS6FXxefGbDn
K9mL/s7ujWyP22u5S/XYveaDuGRdc+KO3NSeCfqtuETlc6UpeqZo54+aCy67CN93oTwYm6KsoNuU
FZjhrdQ9go8s/w4i04c0jOTXyhm+DLjh/eXnUbpAnSF/wFtLvwmQoj/PjQd1pTPjYXzuP994Z5N6
Qku1ZYfb2IpFbdQvaGZUOGG/eJsPMjT4bTDeLnnbGC4SE13krkFcCZgdWO4OhDOS+YOLDcMLeByr
k45X0SW5KYrZ7CfecN0Ji2Z4IVsGFpAUXAHXAFYOVhL/41unactnrQeJALczf42sZfFseJ6xFWCb
mOY2hfuGY6O5oM9OjpBjgRyfmmv4OFUKbA/nHWouiDBi3Bjdv/Ix97/ZhnMHubv4hTtRuhkBojzg
tIvh7mqX4Gax2Tdj2Axhzr8J2UOVvZXOpWx06JCBvHWFs64lHpw9Hqtgk/V1PHdwcOpfkR/MLhGL
1rMr8OFXrjrn2YWiaDDQBVcP334/+zSBckA/xUsENEP9K8VlFZ7KrunmS4qj5RRX/tEv3Kd5Kkvc
8holW4ezby3DiaeJ4xZsW/rxLH3bxgvf2DVrvB9BJkM5qRFa3vWrtnJAwFsEeFOoMtyjmOzwwu+l
YnMbCX7Vp8j1jd0UCHjEqgYm50hxNvhyz2ap2zvpOK46Wm+7YuVEqwhI7Vc7kfjymq2AWEKt1Kah
YpXGgh/JdLOV7xbRq25F3nEoSoFqyxL6H7ULlpFY8kPTASCM53kBfGbAQZkE2KqNjx22g/UlB+/1
0nV8cTfHQlbqLRakf8ZLExn7iWQBminJqkkhUesrqLuJavhDjwJkftaH8tSz7ksMiTcICaLx8vat
kaH20aRRiqOQP5k0QCGuxp19DAxuL0A6ABK4gJ+ki40yyz9lijk9xaEvMueqWyvBcYpI8x7M6ygT
7j0fTE8LjfnJfRR4ycrvWHimxuXgilsZll5ubCZRf9YMbbgtKx7sI9kwVFQVmYOySQ4KQbOVx9qr
qwB0EOiyWZT5g10WzFzrHj4rTZqCaPyDDXC2QGp1RJLMMGsJWAT3TiICPszKgPT44PTt1jvRsCbN
Fnp9kelumReYe8P0H6naGFuQ9qHygHyqA2GsBT3rUYl/FkDfnikk9LvhpCZY9OIwB9PooOENNa+N
w1wH3vEKB70cJFuJUQQfBDupSpziJhnOMin6RSVRT1ozd4l8fnEsFW5ibshnEgDjT8PA971FB56w
FkkxApysVpiDke04dni93t74bxfN1NU/TIv1bJN2Hb/mLTj0ZWH/LNHROtv6aYN2AP/zUyfq4XmP
UUOd5xovGXi1vGrDpM0WU0WlrH8m3AZr0izKSAM3JZU3lZfvc0No2WJ3+6to88MqSO6j/A5bDuNi
j1p1wMFAf6SmtHh/TBPrzRwgYY/NbrS+8ZNJEyj2xpxXqqEJUi1oGDqFy15q+p5GkYN4uwSZf/LN
IW45LEPTLQ6N+q0lApRjiYeSeTJz9SMcZAyGObKnbl8ZP82qlRvy6b25Y03c7SIJXKl0wxIVEA1u
g2RTDyQX1fFvfSY4bY7e858i54m15Yt17zotbhvAL8wQBQ6RiXWr5CpvBsicfSDiWTdJaOHk4rf5
Gk/wAI/VKhXgR9Mq81ykjOpdz7IWgmasS40lStmg68qN5jSUgbmxguAHueYGNGPNaTap56gJTalF
a8AFUNOuFpkHZvNm7ohqDRB2hgDLqQXosnMw+cicB0LspBagpxPrPK+0VSJG71ADV7o3Oi43ZlRJ
vITUR0d66bc6w24E7IrsXuQQWQuYLzbYCMoXEyrqjUL5UwQK67vd2w/IyKGr814wTKXCU9Xw3xYM
Syogvqk7pipiKkNueFSvQXfKjoEMfWi3l/6RTA+iSGAjfB8JcP6378DWNIfQDGpQ0JxvCx9Sgjiu
dZemAQ2NNvHx3j0YxhqYHOcF/5SzZZvx98bvv7aQyXiKAE7Z2lbe7QfsoO9TO0WdroqwtR8CRYhf
cfQQLN0WBzVx1wQHM5RyVeRR9jyUnrYzfcNekpmAlvHYJI4JOm89fTY59C6HMvxOg/XQpdeGIYOl
ZvphGz8KywV1Y5s9k6sAm3NqgUVAA4c6d4MnB+eV51hBGe2yx1tIl2bbVoEgWeZr+8jgYKhXo10G
KiF3lEs8BqHcpCoTIbsXbiTS1KupRrGT4s2m0kMwwDRIPrO/3lgyfYbiL0KPIZnY7wZkA3EU8AtR
pjWAOmhe4G3IR43b23coHQlOZMVRVt0VTPsAQ7tZiMJ4wYMPC3V4+3MmYRCw0OQoLs/HRWzy/AqR
AB+bXje462RSHycTp0gB6iyrt5jalDjOVTGOn4HGvyS+z1rKlyHthtcOuH/UmaZPRa07l5H3qIJS
/qbQm7U2NCNkEGAOv8IgyOlcItH/hdNseSyFjtcsXhWX2A6wr88S65D2zp78dsRjCMdw/6VpkvQo
3JyDZLGAgKHCzyaOZ24yKduJOAoyj8mSgz58Io6qE74vQdL24Pe8esyNbEs4WgmIIMinGn8C3dIa
UWy2m16p6Vo+T5aJb0cHA+AzvOUW2WqmUHGNptvmtfgUBDYOpIg+ZaJ8pa5Rgs9mQH19lEL6JUCu
60oNND1BwQ8iaZsP18hBQ27bqSBy0OI04UMo0JRbAHhinGz9ijORg76z7WkSuR0H3Le13128chSn
BsJkWjy0B/DfiRO58F/yf6Rd2ZacuLL9ItYCAQJek5yHGm2X7RdWt0838zyKr79bQbqUlXafc+69
D9aSIkKCTGeBFMPe+PW7+BNIXA8PcBrDIzHv9K74QqM7OyUjBS2VakPsF50N76pczwonUP6Qeumq
OV6fLrfwi426DF1eS7IvtPZyX3SLapnI+VQkXh0FyHWuCn1rxMVTrNfpJe+n7qVLRHQRIKQf9Azl
T7IJwrHelHHTbmjIud2+5FH1ZFvhdRJDvtsl4myZ1CRAiObe4K1G6YmnxpbueOpV8POeDPCqmaPG
diQPNTMBPRmZTOBhXeZFQC/50H2fpFYM3DZaiTHA7k8uezOFbJThSOvSJdKUI8soN3c3sqVL5ijQ
xc2omT0C6Yj4Bwjap90Bx3lUY5mp6Rs4fC5DsPmYYI6C1pSxPhoqLRn/H+cCkshBrVu5Z0jV2UwU
C0kklBFKGwCPKoULRDBBCWdti/oPlK5tFAKxUpB1JCeT7B8VlaykaGeAosUI1TWoQBuRiLmhMtL8
wlDsAuAu3m4aLdWPdl8MLyZchyhijeM/Q1dLVsh2hnuixfvZbqL3iVNmOH/EZdgtE0sUiz+ZrftJ
13ZJ2fYXq0QJxpg44bim8SCinehyUPLqIcLZKMXtkVEuu6yN/hWDbBY1hlKWeRqoXuUSyZSjFjIe
is1iuAjfFzdmoOQOrdP4dC11VWVXIJsVlfv4OOWs41LSx7Pjo/dXD0a3EzWmFyDbP0mHapMmiBg2
PNURWALFyMkmFXVZBOydbQeA8LgDNPcypPkoOJo1X63HRx2nPr2sqg1HOu6KNItQGQ3IoT3dLOLF
MSbBJ7Ur4Qzak+HNdcmchDpIDbfjNH+fIkQHmcwJo14fIwCoZAwpKLPD0gOJlFwNBzlfDX9nQrL/
wo7uQl6xtPtfrphXYYmAsbyaDfIEv7ejZIM6Uv3C828NqikW0GdT4ujT0ABaCphGPHAASq1S0CTP
+qokvNA1Bvag1gdDG2o5ow5IDol1IPg+agitz3mH9FOyOxMaosRlzSrHXOb3SCtfgACVbVrZPZjG
B2+Pim8whBrzS4OAwUXX8WLMTI19A5Nc5AMtUlzcetZe2j5+Ifmc2/UmHZvmIPJQAxj/jsRuPQ57
pwPcU45cgW8AYTvFODF8SkNnOOOXCL88rdr04woetfDRhY/oeU5MZDbhanCuojKHOyMqsZv4DUVP
i707Bd0ORPAo05HL6sCpQ/Qr+ZLOQYZ6+TZbzyX+nDW7Avxj2uRbUcXa2hVO8RpYDTLErWUwGUX5
anXRuG602tqSQYQt4iNK1PatNZevJEoZuCWKXnP3NDSSdDw7Jv9GI2oKSffholznREvOs+keShuI
o6Qtp7F+qkrsIDPvW+ECUnomEJaoBRg92Fiq7TJ2YhSi5awBwiorEJXoKuxa4Hp6JoyVDvjL6eRE
jwS2EkoQYoCsKpgWuTjXxXwkPcnTFIQ7MpF4S7IF4UVehCHrx1cyuhAej+sMzlK7QkVDGszBCXBB
wYmGnTEDi7yhllSLnnvpRmv0GZgRP+fcTaQhMzux0+3w09AJRBNlA/45G84apLEATqPdcAAWX2Wh
lQBDe9GbMmm717o3mqhHnoVyLNKD/0SsPK331m0+WkcXb5almVHdf8xxFimAXYYuacjGKwGbuQhv
9DfdGPw0pq+WckHWhToA/hbplrvmEdJSm/zRaqYMOZ1OdpllQz011HFNAN4hd4nsqoGboDCXUyIg
nbl6kB8XhRbshxqkIWo5tQj1kOgHvoE+fdSTLF8uE7uvLPSK853l3TXJXi1LvQQIu1PR4Ojk8m5e
tZ5wkDUyWnvEfT/TyLZK5zLauoXIYz79HXDsdZxs6K/GpHaBv0kzFuMmFRfsAgHT0L0glaRaUfA2
0+1LX2fulyKyra0e9f2BLKoQJDN0ln23sAphbZ2S3VrQeRjbgUuSWM79GrqG+Kk97chnnzmMr51G
bw80BA/a2rDm9nMdJvaFS8hukoP/iaMG3wXgsTxv6BkYLT6aDVLuWXD8/5OZJVej6bTax4uOU9gt
FwU24PWi6t5ocXlRMms0BBVMF7wIaZtNq8AoxXMijAhArhX+SO3aeXNs79DFaQ5vOZyAU+aBJvrd
gmfAbqrz0F1TonLDCiBRcDj3VAbyxOAlB502cCAlFQ01AZDO9cKcn2iWmECzMurJV2WQ46v6DwtN
LENteAfoP5u58yHXdYnNBx40Lps+9aPBaV9JMkx54WsaECKJBU3ZE/EZmRjlYj90xikKs3mfzn0n
6U3MdYtP8MdQ/kG/FY5MEj8Goe/DPxhouSb8yGquBhwH7hI4MF49InEAIYEX0wZwTgd41h+lOx95
22hvbjhrm9QujaNelM3TnIMIlSxAPeCLPg1ewFz8lJlJcq5MoB/RHdNH0ZJyN2CD/EQiZOCC0BwZ
PtsoAKVSiPj/xklRSRs4uXWKesCrA9/y55iE1Jj2GAABuTdWSkY9rZNTqPu7eaAFsbGbBLEkAAXA
3YkMFPa3N7XNnii3Ft4tScvl5VpyyPn4lUTI95WBegesXI5h/42TQrMnoq6FsyusipSMWQYqGGxx
wi09tUFfgWe+erLfjMsGNNdJ/EAviOUR3+bOry+IkYEuyx69Y2WYPpDHoweV1sVFGqEI1TEB4qD9
zAuTdsDIClGVIGVNCSZDhNxqvP39Hm9K/aENwGuR8DHeGk1UAULb6dNL4U3bcBza4yJLOlTet2Bk
HFNgLSwy5GNnWw1HYaSMmU//Hj4bMVAJ6vgBHc4zXUPXTcdzmK5797juVtQBwGrqwsdhQGJi4WjD
Ki2RE5Yznm866ffPzVDTthxopnhxeMx3NAEIKtD9jUgEY9p56ZLetiykQUb24C9Cj2HbPmluUVJZ
8o7SBCglQOUK/GPqQD/a8Rqx3NRXM+4WWFIR7tbyGtDjWm50CVG7jzf1nH+761nmUHyLWri+C1AH
3Gvbunid4iLbMi3STprkH0UNRjNsa0l2QsJKq5B+kIYr0io5DamxjOmxrXP2xAQYKtP5+1h70c7q
uLmzNc/95lgbeH/slYhaHMOsCrXMMnWM8sei4gWgLsYLSUyOrSBAgeGekwa5C9bDNMrNFeWmjZJ4
xOr7v2wRxoDNzCrA3k6642sIAG9IWOdN/AjMz/gR4UNjFyFlFg9iyBbrrMnii972Pskmz4MzKksB
B4QsmgdqUFNt+TNg/DdIj6nYCu7+qwaFl3CZOv1pJgVZ614rDmnZvC4y/NeJB5oBH1rgoxDMWd8v
4wIWIUtTZMJENZhEtardA045fBi86to0ONgFfYvAKyRxiCMpItDoynPpSjr21lUVHaIUufLYGH9O
uno8IrDirhELF9+tyTnqrV5+Bq7ZeIxH4AESE5KUDx52yC3C/zsiuXMtFBvDg6ofEQsFU6ZeAhVx
BKAVaauwCZ5LNq50O9BeGAo29GJkh6BzxNoJ9djnFaoQtkkMwBCODRBFxyKjiseVWTQmADM6FOfK
oonOHXGhKg7AgB5q7T6b+9zXstw+RJLjfOrjEbgQbbeloTDCec8c/LeWY2t/YroYz6gFRkaWHAJO
sXieNH2x1WLMz0S/ahHXfSGDkSVfh0oPLrQYXSqvOvB+6c6F2OOoEV44J+seAV9ur1PU3/otEAwe
kanQPboMESdgrBxJpLNR4L6BEngCAd8isyMG2GfZlODjOyHUcCRR0eMJN3Vxvg883Se6vDxFipUu
MuOxCg2BSsC52ABBloMMFtQN3LH0lTFmqJ1CWt1bMJjzmUsgfKcAiPlcAEXeQOZj6bvmdKO1pZbm
6hP4JoGdP73h657PhBSu5rojG/HWtdhKM4os3aHKFsBjg+ds7IAhitNJQCtq4O4tL2UpSmQew3tG
2rCy4l3MbcBmJNG8c4oYsFRaon8JcvvoyLoWHcV8fsTq8UEPJtTYxc3kUyWMaI09n0Tx1nd5jiz4
Yd4uZ5NYHljoVUSNlWnIY2tB+7IxO/n4pKOLaYoHBzTWexuBtAPSDC+qMEdwhpg1leHoIGs6IBFx
0arynGpMUxCsWV54qWWEdo7w4+l7ADG0KAt/NOXDg3pVHSOUHg5bx84Ka9GSokcFcuAi00vZkjww
GgDBcNQd01A1UVlYAGzDJaTX+RCVwPEL5qFjpa8xgJe1RBUhm7HUt8At4ocBRS3ngRglpLwymrEA
wAe6uZMPGzvX5pWy8YhcQo2R9wbCXKZ1fgEH2HoCJd+racdwNTMdWBcYUWPZ3Z9t685nZApjCxjY
87aIm39Fff7ZiQe8ZXkb6zjgUUu1sJBpJuJxepsC460vgrOr4ReQmMX02UAZF7wK+vQZcaVrb5ay
Dkmrxy5l7lYVxqk6uSycZsBhyJI6pR7MHpjUk4b/S6m4qa2zA6ChXc3VTBS746dgsc1sxGDKSUAx
NsfRsEkK0N9kc1sz1LNJoVTXc/odWJh8T6LUMvEgRzV1do4Ca63MqBegSsBIcEH5e6GmzZvXaiyb
fSJFPT28SKF+he8my29N/fbIbkS9S9MPQHEuHHYEZQc75rLX9xrPwVqFbqu6pO+i1ETcsfuNfo6J
u0iuctNd1rpZVi1T5sVjGHNte3+lm+lkDWzv44CF9sFH+iDiEAINlH7uHfEZqf98p0TUo4b4hmjq
ohXjvW0kAANiRzlIDDVAESPBPXlopwLBn/R7C4Cgz2wc+yd8Z59IioCqB77PPAS8Fi/f6tnKNrFb
Z3vS6g7IwEcUqMObi9Ryz3thYKNbRdgu4HyLYzEdkJfDMJDLnyYnAcOAPEKTVtkxe8bJA0UpYNEt
0k2UNHgE5eSbDR4LwiqpPw5BRyc9t8EjS1AR6UvjzuHZCuypdnqpEmRJ8yAu3QNgii1Elni2uTII
guYimiVCmz8KUC0TbgeBehCMB3F4R1bUblhS4rFG6isGCBAVsRJUJKRGQX8omW6P7mo0inaz0H2r
xZcxSo5v11mEtBD2uShxsxH5FnYaIuNCaMfGcTQkYKBHsiaJ37TK6pBvCDnicVeLiVlBAWCPX6dZ
otYKJB7C8qar1lZrDF0T4a+c6LTxXkLllNxwIolukxhiPBRFpyPDWe5HVbMIWcpf9DBtdmbUtysz
EtVGQfLd4e8phcLk+53J2CK1KoVvMe4BTNhq9ifNGIrzlIocHLwY5knkPVWxs6vAAjX42fAXMuir
V90WyJS2wi9xA/x+smyFFSPOrYH5XE4E8U69AVjxjHdGwz+ZSdrubSsJ11kyi8eUR4d4EsBGQMre
eIn1FEmTcVxtRQHc01E2yN5KBAIV6DYpXmekJmtqeDskKBs3PoeguT05OtyoANczPgeO+YfTMmBG
2ONOm+zkO0vaao1E++rBK+EIqN3urQZjtiyC5ajeQE81NzJTeP6Y2qFvh5Z9b3xj974AsGNvl/rd
NQQP8OenLvc7G7U0OPF+XMtFmhL1uvg+wIUtzxmI8Fd+MvbjJXe7/Dk+Ltw6VQgIgDn6HvSs2kxA
eDkNZWc/WgbIm02zQUWkllZ+1wNgNZPYqihVYXvR5mBSlXCrsqEeNbObiHalxjSNGTbSGH/O+N20
O1mVhE8p8KYew3wsTjUICH3Ga+sNOEfhJnAKfa+BZOKtEfkXc0wNuDW08hMY1nD7bfTYgz5gl0oA
SzdzgIwpe9S0QFZaTyYbFozMBQqT4C4V0qWat6h7bccmBzl870vdIGrqGY/hE0GdTDSKJzc+9UgZ
fa5G0Tz/lNDAbqv2uUMcVtqQZJSG4jqLBiT2ckfZfFjHS9zP3mA1IZOnDrzZ0957JMrYcZirk3DE
gyFFSg4CXrYOispa9zhlo3og9C4lCzvQ5swcSPeWefCwW0YKOQAVKWhKQw8VDjhBogqyE3qxaCng
SlqegVyatAnqvCoPsDWSVTqZquzAjcj1lwMDMlwOdSsAUpc42fxFA4D3GoAQ9iObDGtpLBY9o9IY
tAXvcg/sgxerinyyUvKpK7xdKlIglsnpSpH0ke2LuDU3rVvwPSu1r11gsmjrBE1ycvPSzj9PnDU+
oBRxLzSusqzwhRMUaboHOUCNYle9P06u5WQrIwao4ZgF5WYKOdLG7CBcAX4LoMWTFh2CxkbCsQ1I
sSCdorexA9muGZrD2pVDhkfNpiwYSo6cJHpLKsAXuWWUX2ioTXhUI93r1QR39OsIKtwGFBax8Sky
UPMPGLiBrcsEaZ1NjvLjYXAi35P+/2YyvHnfyXiAdIljB9Ik7oa6uDFuLlakX0xJlZDXn7pW6OQr
17LijZDze/jC3A0tTeoIaDXI6KqSTcBHbOzqQoSnCKwy3L/vumTgZU54Wro1ErsODmL/v7dklvbm
idgpzRctnArgPkRIXSpCOD9nfdB8bMXLdN05zPRRqmmeKv1FtBEQsWaTP3IweX0fsaWG77Ke4fTQ
6y34WLozA1PJEbXD8y7AefRJz0EpmIfz+Kalww8dCV5/YR2e10hxddZdDOqqGHSChswYkKMRyZNq
JFiK8jdAlOiyFCZG1GaPewRQsBxStQyYRqwVatHiA8ksZE89uyDbbCvjcYb/KcOOENHxCO/xsjW1
IzXLmFQ3495CBvpq0VmMM39I8Wsjqw4etJOyVzKarhQlSJYPbhoBrmBbBEC9zHRj20quQOYm/caM
wK48a/bw5TfyMRiCRydM611KSamRTC8Vc2CfgA5nn2h4o6HxXGy7HBA0ZBYHxauwQlQqvduT/Lcz
f07v4Ri5uYBtjC8tSIy5AxboSF8B+ZufQ7OkP2DQSnm6XQGXAkLbnndgzfEObEosMJOlPDwaWrGl
KuiqGvqdqM0HbrjXwmgA3eUnasq54uWK7EhNQhpSj2TRBApV/F9gDtVFU48ad7Aj35nqIlo3UwHk
4JXXiGSdTEl8oqYe22vvThZMPDqBOg6h87qs0N6Zkz5jOrLP7QDg6nKdG8NlptckX0tUxEryAeF6
4HDIsaNHedwddbiRTtk2cqdxUahH/1glf8fJBD5H5Bc9ok7Te8zz2bjINXKtP3ZJgx2QRFuAt725
tG3QTPDoYgwgvLXV4oV2IyMb0pqjW/pzDEbdrgQZ/aoba0wk/aC52d4xszcyFAwcwwgE/KHSaydK
2537YgI4yFNo9CXiajKfV5lQfq4L3/uSyUtDJVum4O9l23V5fAA28V1+EgmWxKOmCtzj5N1nPFEu
EQucPwGu8wMlr+6Jmox31969LNZsQDegYlzZFR+N/3kuLa8PRzzBUUAnR3e2tvCyTRiU/fLUoL/w
5cmwPCXo7z6XDxSDni1k0GxHbfCO6nFABmR6+2xZ+nePFCcEH1WTIU4KBFj4vqkIe+lyi6EWsbAO
JPPSPEGFAxVu07fqDkjHKTj7AW5QsXNzsE8qcq9E12vfgNNjx2dwgpEiyvjeBB/eA4mimXuXImiO
8DoMqU+LgCzVr0xwsZmSFBMF0GBPT91gN8q8RCDOy6irwS+kBfYZqGO64bOr9dZTbmovoUyINCxw
EYjURV2iWyebMjHDsH/UbBCDkCNyiMYfdQ2XFzkePVCy2EDf6W5kZEaOSCnvWjjPlIh673KyIhE1
cm1lryYVDA6yuDmafLC3FM++C2pT2LoUznz2nN1dpJ10Ksxd8y7a4mwHAPmPYXllRwoPNc4rumBo
xPHBap0v+Gd8StLS2mArEW+5HIYo3QZE7Fj5pG0jq30wBPCCnd74NIC28JMANYu0JMnE+RPIXL0H
mpz3IvYFaDkPkdvpT60BDqk6whuo18cNFbAmSA8+u0kISkGcWVu/a4G3GOivVM7a9gmiaHUNvkZZ
CQvnWLK18+aY8ErfLDmlC38fBy78Ko9sAUBDFLfj/uyLykiNrHFRUAKqV9vVIdNNGc8PQNIW1dqm
y0aU5bhdsCZhpDvAL6Vun1gBQB9gWYMYbunNCBlqG6W5WYiEQIefDmPjLrwMipxB8UbcyUruNevK
BSQ9KQp5MKIeNTodjNSYmB2QhHE7hbROn/G1C0CHtZM0hXuwgh6pbiED3r6kxSxkcn8Vs9y+IEpb
bbEZSFc1cWWSntscrpUBj9hFpQPgDEgDcupYCs/Y0qxSE+lqGXPJV2yFCDeIFEm9OOeEJ4e2eoBo
w1ZPjZkHt81q0ZGYDCaQ/p3070i748eQNo5qHpeTl2k0AZRufyEJI96GQY2HOT1wBnrKxMmzkdvW
0aPEzxuFpQeV31ROvk08czhFXQg44KlvXqnx0vhzZg/5hUatcN1d2wSmT0MmzQZ4owxzdp5JBALk
aNPWqELUuhiBKDA8P4KAYUvK2eDwZSK3cNVHrDqQjC6qw03MBrEN4XGExzeyprMIPG5t7YGj3tSC
V65LXQuuamiKqNCKddgloHnQAeslZTeKuu9RLGxE4lxUQQ/ijqhZk6zJQkTLEnflIG39Kzhqn7zS
i1+6qRmec2t4Re1L+RXvE77rNOA9pflcYKdg4k8rGOoHber0z2U0YuuC2WXtCVD3AmyDhjjh4aAQ
zdFpGUbNKo7d6kuaCfsSTKjdotVCSyDWH4bFnobyFpApD65cR8zb0OKoMpRNUY0oPhpQag/ON74o
NDgPEDfJUAjdcsTypEnCLZOtFmszqdZlGUw4iiYQqnXm1ljZ+hRdnDxjy9KkzMNi2IKGyln1nZM4
axStGw+9lr+KeTTwfJAjWspu2+Iwl/EbXYgUtBQD76Zg/WNp9Zs6iJOLWeH/2pBNgJLT45RpzyQa
QS0ODksXKY4d3iVrZUc9qy//HBpDHGIgrT728CE/AsZ7eGDIoSADJdc6b96NUYt8GWmrFkpA3Om7
QWRslTFp328uCqaHCZXAezNgzQnwi9cGPnyZYfQ+pp6yMSY4/1wQCyiRsiUZglO3693ZkfZORguE
tYv/OpQAgjv55wK/s7NseziUDdgVZfGH1tr2Jh1kSia5ftV4cRQDANEG43gKkl6JX01zwJP1i4zs
Ouy21loytM9kTGupueL9ekr279dLkBPpI4KJMi9wQ3N2Q6NFhFrcNqtTOAVbIs4iwLaFWIwUiaVt
FzPJOKYYuAZw/qpZair1PippScMN91PjVUcVTSyLEcRhhQ43+ccII3ZMdQ88MvCxVQbbK+0ScaQx
CsJvJ7NqQNkRaeQ85B+xPcJ6Tb8mGQ+dv8Fo29YAK0y8yxg7NQjKhgA4PhJgIJFgAtSLK90FgpQ4
A/T7Vk5KanI3AVLA3TSlpqVoMskCFDCtgqBDatH7NZQxlxdXQ5NACGj8j5dHmZI2IhSmrG5mqaXu
buN3F+/cyUPlNEOi+cfbUMbOPBngJvx453dDdaeGlz7Nadnv1Hpkq74NUpCspG/xH9Wp/G+w8N9A
M2YgYODo1q6sAfCLnTw/mvEE+FIaa6yzAN0ppdTcjA2yWmy1ptf9XJitzywE/VCgHlwnLGMu1w4S
DVCpyzQSOBOvoi111cWxrasnSTkqpyyrL1OEVeNcKiZnE+T48TrF/FAn8/DJNFzhA2jQwW8SQ5Gi
MI2xGuyGcphmrD2DoyUGWJU2fLJiL3mFI5501MjFmqEDmRWgm4CxOwoJ29CX5jM1Mw/edCQdn5Qo
kazbdpg8akIzn0de108J+1vpHeyDsG/NnpSo6bTmMHdeB+wj/boyA/bsFscuFKzJdcgYWGDDOh9d
D8FL3AEpLNflK0APDHuSgfygBrUjeRo9MJIKlMjU8PnF4Jpz8apexn0RWyczsOAAA8JavVJjEsZs
ME9eNGnQZOuqrNrTjYhMqDHkCtRbjMloFqG1u/qLDM8zV2H5xW5mDxu8EvsO5FOAg2WyJyRXlqOx
4uBm2+D47p6tlJfV0QUuxhaQGiGqqpiRv2bGMlufgX+pgehiDbg6gMoLkPycI7xVz27H3E3eS0wD
TbvKlLYY82RYkWEYzsBycEykxCBtaliRUYLchmpteUN5RuY6rbBoG5TFr0xr4pue9rCDi8+ihwOI
xeXulXa3AECoZY4sN1coVMw3RodyuWXPTPqgi6MDdhoPVVYGT0aHqGNT5cvI6ufgSbR4BNc6Q0Ge
tKDGNJBZY3jYZytZ6jHUidaW4dM013G9J0eb0iMbk79IRLbWgJ+9zTR/GckrUC/s0g0fcvbzVwze
JXel3nP5BDzevsNGll579J5zJiP0DQ3PAvXetN9lsQDhwpB6NsKqtg3iypaDkCsumhWNzdhAd7K1
s1fIDQYNSTPIagmtYebKQw7hlmeieBrA3Ioyqs7ZIoSLbEWrGgDjvy0SZnyzzbH2eWy0L3w02u0s
yvbs2b15rKpK3+lNqx+QgSt8Puk7ystZknPq3Pbn3NRRDYtcHTBOto9GOd9YxPCA+5O0oAnvFmHL
U7+bgWStUjk4G0PkdcnMD0oH8fQgRtZPOm7J5pr5IRNFbiwTMwAwrCUe1Do4xUyg1qbKawBHMN8A
NdXJHedrY08p4EvVWDisPyFRm8zMd9ubWSai7VpMHKUTsnU3fWeB1SCOjXNng1xTz6cjiagBkQHy
BWSjWQ4yssiuAqHgoTKG441s6QLLM9+NFRJ+n3Fo+4NOwHkJsrM8FAcHv2P7QrKPijAL4+5lkmhh
0hioHuC47PF/1uooTrPHaAMSARC0Ok13oJnLYdxA9ubggTHkpt4TyTk4RcYdMkAd8IEs1aK9B77P
Ivcm1BvPGopEHX04e6hxPI1G9EEWluOZtEEXDHhIoKHeDIpKVBdZ45qGoHvEf64yrKPPomzKczU5
Vb/2sDtaJTF4eDWJuJPhMAmKoxFEZEaoX4LClpulSt8CVY2DitqIH5hjOnjXudmPqtnhb6P5E2XQ
HTgwhb0rWRdjIcBtV9huCtAh1UDeNqpdglwqZAIClZu0YQkg65VASfAePFMvMQ3xDV7VZIO6bAMI
XaG1JoUHAoz9NZEBRxakG0sYLAcpFgfqju4EFxccU9MqYsDCXsakSpG0mePg3oEAru234VAkILdG
E+AnD+hpqy1XNO77OuCIjeT6odf5itRBkCH01cgX+tJVM8VjYAMehBIMi9oZz1mwuSYaypxD3toF
EiqkQqR48Dp5e5uM+FNB0xdIjynIWuAX1uYuQoYKd7PgZABAZcvCPFlFkYcsaxI2Mk/hfhzMSFQg
TRrCGURzaKgUavKdbFlrNC2xjmzWVPMrSq4ki0xTvnoR29pOmh/jWHhn2+jqBkUE6BoLxK6kGqgY
29xoQNLChlVv8Hmj6x0Dl6IZ18v80MR2q29RPSiXoCaHI3rlOH25IWf+4r1fHPfk7F+6v+g0Iwh2
+HaOvxjJ3ZqRTQLRNtmdG/Mo84n3KovDk9+VGuIoagFgHS5bUmCTj2+aEo/tqkaXLGm8ZIjI2WXM
LbDOzcy/Uyjj3AEygn1NcCOuB4BB/mmlOFxozEDS220CHOlTPf4xpUAbvtWTpgCtL3xJCDvSE9px
EDIyhfF1eSAvT+27BD16ntd2+4YT9LhTT2n1nL+Teanhj86AYFiGCHLLRmAz1Ea1HpuwKVYkpOZ/
O9Ylqpya/p/WMCTWHBnRLaRjtYf/D0eTQOtPigXljlOFtP+FrM9b4VdpYiykLESwoqZR738lw/v7
ut7CzSLZYfIsh9+3sw/k/lTOUhEArrJy7W6jFEC2+ulQ/a3zlHyr9xprqkE71fRi6xZDdvDSyj05
sqm55tw0v5PFMXIDUYUH3KB/Mv736w1uvB0apwUQ9M+LTSAmmXJW/zkW6UstiZBK2VDPYcD5pF7l
MZCLW8zxlQwl5WA/ujPUM2R/DkF4IDk1tJ5BnEo0Bs1JfQCL4VEtRb0MWPTbps96FJgDqr1l61iG
ZAu7wX7tBhnIxftnbNJkk5GGjJYuMTqmOZzpt/Zykfh9klroZuFlDlLkUX0ZIZeLx3OG1yJw2FvA
mXxgBYslQViVefOVO4zGRAo2lG/FlAM+QrKLLfNuur+dR3qabM+FsH1FLgaMqP4IhiUUsIt17CGL
n0DHCW58gQ5vPIlMTgJqRkIcR8riAJoJ6pOYpgGyTduME/9BIgIdJ/lireyWlVE+GMVbJf1lTZ4l
D26JkLO6J1pTTZnkS/dJkxFgHNEQ+6VuWJvFtUtjapBfAEIS0gRArz3ROJx0bVNM8Y87u6JkQJxR
whxYo7srKolhWk8OEEIe+y52H1qwn8pBbXkA1qOemwfbccDRgRSGx3VnlWQI/jkZiJdImAfgAjK6
2W7xd8KtCqjvJXB9wmpY080llRNG2+UjeQ2y8Fd0u+qG1Eei3s0nXj4imaf5xJA+ikXJKEfa4nXr
7eRwIGtDehrAsQAq+LhF1bKV4p2IKuxFo0/t1J1JSpaWFmUnEQN11SchCGuQSA52ublBwTPokcdT
bgUCrMnYwnlRg78e2qTxMOh3ZQbi90Wotni09avziQP+LvE29xNpXLt/dG05n7Uyq/0ZJY7rGHVe
p0nGdlPXHuBRfx9Tjxqzb8C94wEIWSpVQ9NmOfdOpoYFn4oNCEJRLvluBy5uRLicDqm9XB+GTZbo
PEeab42kUydz3wAYUQxPtAFEIVGHPIRKkvTgXE5l+UltWSCEA7c29mzA9SShGwfpKU0YAGR6G372
OAW8LgIXi2FChiSE2xBILMK8Gvag1d4EAgSFLgBi92BQfropXxlldZgCiftoouQ0Q0eYY1yhBrjd
Jel6rrv821wMx7I0+b+Qm/mFFcb4ZTBSezNYnJ0AYq5fokHoa+EB4Bq1pMVy1ioRQy5RMCXgI2vy
gzp/TVavnw24VvSsaM5RyNjaQtXclyzK/mZIIPm7qoFND2Q3fI/fW20c3vK+aNZp3w2P3VQY2PgD
W7SZ8whER+U6nAaw7v2GHAyA1OOlRvzaHyJDEvPhMIzqnp8EYjSlZnxc1PeKd6KvKtdGny5CC/72
SvIi6j6WC78vQENahe6Dhgsp2XIL0rCQF1HqZQXJY6bWUvdBt6rmkgnJlInS3n0uulAsvzKluL/a
+3eiVlbrLcbvH5iGSkuLAt7fOMwcB8X3T6Uutvw31PTZ3i9083+j1lK3evNtqYXUhwUyNGiMGgl2
+o7IESK3BJVoyKCVolQhaCxgGoS3sXQX3dIfgEd9RdqgeXfgIEBqQUSPI0MOsCmXeQClKbK/UXQo
QQzqgdXDlsY2VQZ9tPlFTZah514Muc4yhWSo/0QJI6350QbZdMHJAaERKEy8pTxkqQcZUXOUiZeJ
4eCtKkRmKW6Diu1y3uer+zqTrMkBgJc68BzRfBM80bougGFh1t4E0IAqwxYHGNrL/dx8MOpSQ0Z1
jjQWurcwSVARRV1S93n6ooO/ZhsYKOCzJbQykzt66t3JtMTukJQobQAs2+86u0PSGUbKjoZIFLsu
RcP/j8wCJee6gecJx8zpmpMMaFrtGIk/SbKkHGtSqSwagKi0NzPCDJkzaQtKgTBsciTiv+c3I8Ye
nW/WMBMwVIwVvldTkj81cVPvvCl6dodA0qr8D2XXtR03rmW/iGuBmXytnFQqWw5yv3C53d0EmHPA
18/GoSyUa9x37rxg4SSwJJVAhHP2VuxRS5fMd9pxQCEv3pORsQ0BVbwSw9ZB2vczrwDVEcd57qz8
svpWod78SDqyUhNFVrnxUGy6eTAkspsOOc6kVtqZeoatapTenmAC3jgJvLriH6ZcyC3hoRox6NxW
WRn+YDjN2pFuav3+3Cu0Veo96AD0jIglLqhAhTzNDq4kwhnn782ITKMZqeBbkn3XjvayHXq+lRmo
jh7tj/LQ9sVOtlb8OZJttPXNvj44Y1V/A4IwKERmgESUrDoXKAxbF4NdfwNDyIg6JptdmxnUlYBJ
/YiLxeDqB/U0zjtjLJEhjVNAf19kTn5O3HDDcFB+JKkAdhAybZRhzlGgPrqWX64Wk1KOSkkW0uGy
I8K6yGPToY/7/SKSxSjq4mxY6c9oCrwb3QBUrI/6OIwpnQq85rUPwKeH0TMDRzz0tGVksgt65uJK
n06WmB5lG+fb5SFqzLvhl1D9mclp+WTLj6geqn9C9ftIsLw+LkNwW+B+vcUCxRg65A8vIKIE9psp
PNEwDQVSunm5Iws1ZACxHXY6uc+Bq6fASLW5zT2xqsCHtVt8yNIk0Wvd2P5OnwFTj058kWSOaSpq
MXe9nxjro+C7s+NSzPhKaRO56+gHg37A74aNwFe2qlg8bVgIXklN/ghs/79r2za2pH/kkNR+ZH6I
1SL1iKySempQqSaAB71mstS+pMOlNrBZtVnHkS5kyUszlvElSF3nBQwHNVILmmo/Uvll7ppnOy8A
hdykWaNyVbb4Nw1PQ2R+MJEt/sR4vUWFvFFu2x4IS2HMsWMhPAVP1ouZKxIeanJFiqP9jAHZVCvk
Kg+gFGvW5syl2XxPgT8ZAqTrtMwFSSBf7kQQSb2AowKXWYYAwTrgggcHgIUrDRq8YAqDkBjaR3zh
RQa/0DEowuKgIY6p5+TlHwMq3FCXh3rUHhUGP7dsgEmLNiJIxs3DXs512C2zpHHSeqCB2OeIYx2g
wmtRNztrQDZNnOOK0KTTZlsdPFv5OJ2a5IX0jAgVULruJYA7RXZ1HoPTYoxUzZSVGpsMbDxrqpTi
ZTM9UW8pqeKNAnxVZiq2uquzWoqvfo2mAiyKJiv3s3z9tm01mqHaGTb4RWs5XQFQ0N081VhGWW2G
au63poOih1VsgXoPQFfIlEi6GzXkHAlgAbbm0B61IfUHB2npmaMuCRFLjrEIAPHAgDzj4UCETkVU
MzkO0NAToPSRzpjmFjtg+89QmPUpAIL0gdfIlUZS0owEtQ78pFUuVzj/AMSl15U3AXoWBWwZuEYR
AYQlYasBsFigFIBHFg2AvOwnay8S4LCSborNeGszJJHbSNx6En7nPwXgIdj6ClthBi6qBO+HC1Si
Bn++NkmqS8UziKzzyvUInJAnI0lXM1DAxQqF+G89pRvBFXbD3zrBJhEwxx1xbsZjnmFjClk34eQ1
PkCcoSSzRJHLyoqDfKN1v/UOBKZTQMo2pzmzjA2yQMe9BczezyRi9TbuzcED3qKyomx1uhPJas+y
+Vz90IOnqoKZPkTuR/latkWwfDCOXyXWwuozks/DJ8upvJkCf/tzjh2IVUF9MS1bLr2spx3DGOCN
CoDn2+/2D6QrIrBDgf389nv25Z/xy87BBw6QHMNjn3f+dbBt/+oQRh6oFdadEklH1jBImifkW6xI
rwNIDIE0pk7djR0ZYrcdbMDV5ObBdcVfD8405hjjUiIdgRCrHj2XOPoJgfW9H2ZRYx4C8ZuTI0US
x1X8irvdjK0i1WUhqrOr8gsXGb+6duiMSEBGdmQl0yPpQtQ9vAVgXeysnXp2N6T0Q9mZGz10juXZ
GqubYk2/Y9ogLb+VMa6AbjGEXx9++ct2iqwBrPTr1vsq7Wy2vAQctrF4kFulQIN5ZV3AEuSfwZED
qjYGyGSOFLxYNdQbzI7tCkvgn1VZza4ar9qPATFnnXVViJwAGChCW0NenmwsOU+k1wP3aSt3ZpIP
KI+yUVwMMkSixCZy7OWKRN3fLpgAJL/73enuukv0z7FomESWqMag4LZ+e0iZjrihmueptdZd4aeH
pjKAz5sE+a1TDfUAz/UtipPsRBIqu4ubg4zrg1ULkNy/u5FhnOpvxowXXS+m/EaqKhSAmFa+0qw+
RbMXH5dZXJfQTg1yL9vSt7f6TUATOjU0v5OL2XFHMWiMy8uCDMXyQhljVF/J4s38plRPIHf9ABLp
KXirP8sqeE4NAwssKwAIfzSG5WqROegwntLKtuSqNMAJVZXeOWENPFGWCggTZQ6smgOmzu42JJJh
CbH7MT27Rbe7H4yeI2xcV8+8kfu70WZ/QN1C+I+o/qCVzN2yqqKVDi1/HNtGLcvd+od8SY79CF+s
4cedi5vgEKpGHijqk7KO4SR3qrxVGuDst6QZP1HvBq6acQIHRtKVe5DqATfuXU890jE7fma4LmdI
Dg0uYdJZa6GAZWPV9ANwZlKnyQF9DdHGbe2dofGxPScdNQOolp4bfywP2kCjUKw2FAbyhZe4h/HJ
G5CMr2OUgkAWsPDxphsbB5loaMBN7wCX1S7OLftfxh7wfOdWNeSL3SOyk0kmC8NdwApoN+mOzNpR
i37pI0TL1KPG8Jt+K524XQbUBu28BMfh/Be4cNzt6EfyRA1+9yOOVpUMwO8hByQOCKdH30LXFpZU
f5yfDm8muDqsbldDg2LOO/MS1C9Dq3gaVQfRcFq8ezxZlvDHxz/49/TBKJQaP9oB7bw6RYrD0l+Y
L5GIcwoVX+ad7FrZtAd933nRBQ/uFE4x1CMz9bTBSUGShttojItFDTAmqLtodRDy3FGp6FifdFJb
UobxuiiRDTxTYty/p7EtdkqMG6XbnIp6xPcaeXEUohPmfptAN9Lgpev3ABfNzgCe+DpXeGEiR2W4
MMX+TEzP1BDdM/XIEAFW5tTU8/pB/ztfGm7gVrABBY6x+tcxH2LfPw5IIYoLqkg7owdCXxqIC062
x2lHXWfKkkub2xewJnUHTxSjULWuYs1aOW8kkiHBmqpiZnNscZ2n3H3cJSSb0YwzAHaFCYCpbGl8
0MO5Ib7P4BFZidyszaMz2uYKaa4RsF1GnK8hic/e+BUKBxb5YQri5qfMsv3L3bxFsxKFoUzNXuuJ
i3og2POflh7/fBeq3Si0ZbmNNAX4Lo+lyXB59tsT9QdZPHDziIMKvDgMTKbrms/GU+EX9804Js7J
k81B692eR3JFcuOOH7BLqI6/C206w9w0QnpI7/llTHIGoomtB87ePWaBPIaV7bMPBkp0jjp0eWyn
BhV1fz/opUH9Aw4iLWDaZJ5lnVBxZ50mE4WCqB1EdzHlcQ+MHNdu/e2MrcbBr/OtFbitDfg0OJGZ
encxwdSz8KxNiz8qaFdx3fKwBgO1aaPOIgYBeYwN07l2hy3gY0pkL6Kpu6C4kvhuJFetpx4Zgei1
fdDTGGTEi2QxPoQbYDNbTUHfIMvUX6V2KG68C+KPBRjpL547PzNR8o+LSpbdfjZa8A4oD2oMMUls
IICoiEvBNz/hmbeZmzbYpOHWpml1C81xpYNSc46OY5JiQ283aboGTlu1tdo5BzDMz0GsHm9rlPm4
R4ojg8n9lW+VyW0YBoa5JC3GAbTdKukRKZSXQZEHGDjLOhSs+EDS3GaVvSOrTawCtdO265EnLc6t
f4a4xjAET3Yw7WwUKh4XxyWmC0SxmRu33rVRDJaK3PVvJmr4b2WHchpQaLVb0i2GeswPhot1sNaV
jpUAVCE5atUUdj7wNVwUck7ySnpSWYBoBfWc3Rxj9RgfiFfmCJw99c1g45RhUuimfZyDPGWlSx0s
ZcFl2bQnxzuzO7NfYpghY5T7vGs7NfBDVQVZ9Wj0mGVIspg5tph35RdqBPLRo/70LvEp6VO7JpvA
6vZr3YYKvB+x6laBEbfIVHoHPMMRDUi9MScTdJk2APnafiosnEL8ipBGIoqqX1B4FB1JKuWIs3JA
2CEPEQj+W1KmRiEP7ZLDbmW9CxjYGOtep7yGnRecHAWVhwz6EWTTsl50hQuikBXy2RY/p07CE0VR
8xs9qd7HJX9S6XFJt4j0RMAlAkXpjNOx8gzeRfZMTYhs8ud+R30z6t60NjiwzkE4XbUjGa2B93vg
beMY430EqaK8sZd4m5jW5sHQolIN81Ay7/XoFGHg0K8C8OgZN9z1U9MFm9ku+Ys0KuS7lf14IrFl
gP3Nh/Ev7jD+QiqgUSINzrDuPbJc/kVGEP7EL62FhBkag6J4U7rndw9ya0p+61AtWgEEZAAG3NHN
MBdRU0fWW0/rxNBwYHYgRYd07bvLg3NZR8WuEiUQaN/H04PKzlFE3QKI1j5yOylWD6X9dCyuyu8+
npymr2+5/pmI+yOA5vGuoBeGahLVgBEC0GKkBA823jVRhSRH8MovEhlcpLHhrf8eqMcp1TuKDKS7
G6zV4+IesbbXD64UdOe0PCj3n0UDSjlQ89onhjKKE69+9rTOBMTIpjF78PIoF21ovD7MFyVZHsz/
L50elcLSIY7+q6FNMAmMBkcScQUQDoF8aC6iL07udcdyYGybu+21q+rqAt6UC2Hj+ME43d4lgDku
EsHo8BjzdJYjT84SY1kelzpY4AadvcESxxAkc6S6K5+tWvt7CorIOj0L7IyRZIZ5LmYAn6qM8kiS
fiPTy9h0Bhep6DVS1n6+2fWL/t1Iqofwfx2WRfKI/1OjO0Zx2O4dOaMqSDXmgPogqRoSk3j6e+KZ
uSWJ4Yhh0ZNIbhRA4n+hi52sBqKKGv7tQTZkCtTj6KdbLpYnEshAIHiakLsDypAwyyLg+jgm38xK
1zEb/Ei4p/DP1MxeX+7DNv+sVchntPhmGYG62pQWKEiScT9vtO7OfWxms9vRc5C2vqntAGfTDBDv
qUBizgJbQhgkGrvkDqfkAepE++gQ6g1hdChsvzyQB6keQklHsCf1A1SKDvmtz/vQZH34BE3voWLX
dr4TfItvD1hYUpeaAthT/iwuJJRVUA2onvW8y9Lt7abZTAWqw3QE9R6HEaCpLLHP0W6PHuYEnoLf
DUWPq135UirSvTas0qe5H3DpKuNvFYp1xN52ZAr4QzQWn/nGGli8KXGg8xRm5gRk36CcR9AMIDD3
p2+NhVQ88tZxZNS6V1Fg7UXKu3FIjmQ/g8ELK4l16Tv1aWyE4X3NQKdbpqG8CI65Y3a7/rO0cTmJ
i+Lob6D+YSeS/Z2JoF25PMw+VTIody0AnJFhz7p9PAkJ7EQjQwkPwKG24OnJgHSdW4A96sA1Dgzc
717pAAoM6fJgdIgbf7vIyjtyE+TpOmWyydM2uiJPPrpSTxgJiq2QwLYjXVtWLtg3K6zDihKQgtpx
sfQAusqb/tqoARYVjWDgPma3yDTsPGLFSCMsSj2OmLdg1gN/s/oc9CAxAyx9UzXh3mOtuIAqrQWF
OYrVTCCOXCbx9XEbSjvIFKWFuHWaHCDgjtjS6i1ob80F9ox8XvlNjDIKtbKgtUBftvsUi5hnUuEw
S+5T5rtrvbzgQLfJihb0t2opQR56DIpSYyTKg6QmKIAGrJ5i2opfUOIG7SEBLumFebKAYkJ6Sp2j
xDhqtO+vbtoDO+YUYEgo4OjDAdhaYHXeIXWjR7WzcCUqe6dgxwy7BliVO42HDLgh+6JyD94szRM1
7STDaZGZXSG7sGsDEwCsQgBJ4d1L+5P5znPpkp1M2pN6oT1WwVkr7RrvFWAkxf4+trwDhdjS8VZe
DVRfffcTzMXcXbSsL7YAaIT0T7Ist0btXKXbzER6x3JNNOTguR6aaAMQQZxo+Hl01U2Fq4SnZH4l
zVwUqP+dJ+TBW11t7EnZeqAxWvUJKCuBHhetoji/9lFx8hSoIzW4yPXuxAddl+EV+59dKGJOOiA7
6lEfhiHReX/mEGXN0aj8JeBfh89iFBY1UwmWIXXiBz4Z59SoD0SihZVZsdIW6pGZHEmkRqhgLZIV
SS0I1o4PcWzASfbgsj+0x8NQzcxwQqg/jdt+d20cwVGGrq6q8kxrlc3I5liqr5aiq3aqvb3l139R
vu6iW+xtgyTnRvZgTKJarg6wCaAIwn1yRcAog9E3OOorOWCGShwxjCj83JDSSfBN3+F+Ciziijo1
MTLf3PmqqHTxoijg1PmrO/9lvL6ed6mF5fRYAfcBiNQ5ysRw+5SV9XDl6m6KRNNioM7GGnFLOrJq
P5t1H0VrSbCE/gyl3pwD1KQ342VIbaQx9AP7xouRiVjmezCBepchzYpw1yR+AEbWeS/TpK83qMTx
LkvXq1K5qmdhb83Js6vrqADWGMivIz5PyM/AXLUyO9BSUwwN2YgOJejz8PHuT9cn0gy2+o989526
M7mh+OZJieylGu+1Nf3Rl0EevhR3McsXrHQBQW3Gc7hpFFqKkxWAXfHm5m838PzdIpLF89LpQr1I
wayQmMU5XmZlBiKSdx25NDm2X8uIsQCUTC3+IA8TeLo96sjxJB1Rd6iz6iI2GTleZ6w4MoWgwzHr
dInRnZbvCX0PAIeN0sgElhZJaKe7r8msQkhO8XG2HETbEXgbUcjIuniNXBixn+eoXeMOGLKB64Qj
MI/APk6yJRpT3eB/HM2wjdeDOfbXInI3sW0nH+ymTT6MMU8+NAl+pMq8jaLpY6BBsj3A0NkT2ciV
BeNrNLHotHj0A5vxzmbzgcagBkntuPAN22m3PKvBHmLbIFlieZiBv8Q14uHKqiwwRKHWASenfoN0
uRhchErndy0MSqQe6aoaBx+zPZ8f3MjIVFSXOdN+TNmf/zoGGdJRRivB2NVN8h6/BwOZe/Ykyo2R
TuASfJDnLP0rEL28TF7d31pZPVkKy1QqaWoaLO3ADtlG5mLzGs4uKX6joK40+32a4d+5D/GF3fuB
bMLnrDWRyhaDLMCYpSrndS5IGA8OWOcC+z1SqN/UIM2HXWSUZLtoBE8wKCGalV1X9iGkLBFAQ2d7
G3A2a4NkwHZ3z7n91RcTMKs9D2efA3c+5WXQbDUd7lRPqEGahmdSuZbwLhkONkkiXt3Cmpyd3XfY
SyheXWo81/UxI3jIILBMLDrmrNr1yKu7dSplSoyswxobIumQGBXf8sF/yfmIF77Sk6p3wPkYe+Yn
cl1UylgiX2FtGwNei22YBisZuNFzuiaHYZr4zTBE9pSIZtvZVnny++qJVfje2mF230RJ3OwGgMKu
Hgym8jNDAPQKYHlttZUMJIL+5qttW9GBBg4mv7sbvXOeGpexp0e1+jCgfnmyPVA4Zig+n1Phg5O5
8z8AJWk3oPb3ShLLpXyOwGsLVJouWYsoxi1sb/xF/l7j+h96c4j32OipexGEk6HrQApbpWO/K3D0
n+BfG8xJc8aSE4WALwH7Bs93t1Ey4P3p2LV7omYKOLBfpXSBP4se6Zoq+AdZXtPW0m6oUwJ2u/LT
YdR7iH0QyUUPo2P/daiAZQH28HkKcNywBtQildjoZhyHNUgT+qNIS9RPkyEsXCc8UFmOh5PNckVa
h7pli2Rsqy++xCPylYtWoJhJFW8v1drUpabBEWMS4X6LqrhJhS1i+YQNfr3pUYWyqlF8FM57O0bh
Mt5eov7m9xOQoBhwiFvJqm9hXv0NRBjzJjFT3sY8+ofUJnO9TdyP3tEt7ezbsA0Dlh+RzYLcCZDK
bMqmUDQtjv0VwPRP7iDTj2E9mx/trjx3UW1/TdNGgGIVMLOuX9afQ5AiSi8zL3MWsAsqKtnSI52f
WuOZhT+0zYqaehuGpgmKpra4WdVXpEWDb0flKkYSjWW77XaSmM5IRw32N3/bcnT3FcC4jnwewHLh
xNh1okEBCehhtDwV4+ICXiIY0nfH37hoFfUSU/Cnhg9vI9NII8rMZQUQEwAsdKrpFZaCS6gLJC9d
b2z+aRpFL0mVvL2i5yBPHUO6AneVivP5tsTGAJ5GSkm5ta0GuK/SwWqlDVHeYOE/Bhjvs1dd0xB4
BUBgJhdT+Xm4f9lip2htDZWzCLCM3Hwp6o4N27w80YIdsDATDlVlvs+76X6tz0E0uJcjm1bLQv9u
eU9dch+qYsXC6YMBhApwUwL71/BD8BNb455AgEklUDW+qxLZbkgkQ5ulP3ocfG3ndubbwS7bXZ8W
5ldg3J2sucl/ZOOA6zXp2x9ynkTH/9sDIDPl2mGm3DupY56pkS23lt5/1vVSvODSv74LNSPjh2ME
DHC44q1q6tcCK2zjv1jDMH2Zh8jZgkvaPseB+fdSIhtGrjiNtapCtgBUiL2Ud9ENyr7wN5xnHOVM
qCq4yBZU51A9eAA5+15njwL5OnFb7HvOJuCNGNNtBhzKvo1db9UpkQyg2yhuQKcgITbqMkIGBm5V
Cx4mB6CNf8Kt4Iv1jiY+uKWHVA8DNe7vOurx0cHFn2W4gHH/CT1Ovb7o1iWonJ7AnQVgaL8OgSOZ
idtAooz4ym6QuC4kLy8TIIgvhduVuBHgm1SpSI80pCLb3HWxzfJXDKSUm7ALYSLXpEoNgDZ5ZgO2
hgGJgBxAh72C9F56auq/E5WhziK+8VsnWJzLRgLUkLzdukyQJfDrEI0SSRcwC5C1vRpy8JwQRHSq
e6etaSgdwHKgaryBFHkRsDvpbG85d/xX+GR9TvhwtKjPBI0SC+jUiOr175zHxloHfVa/tgluJsLW
/BpmjjduSiH4Lo+jEchC1Xx+oKFoUonq1QKUxagZcsPVIpOnrFEJvsPdjwS3LptPlpf9FeZz9IIE
/O7AZsfctwHPPw9R+SWJk/wH6ur/ElP07w4oMQDacObui2jYD26PGhzHTPilHSwU2aheHAcpUove
ZVKyBnyuqW/32wfDJDoOeFg05DfRiCQPKfYXyBzeD23bHwYenIKR4WyuBlPycqW/yHSxv9ze022+
UbPOXlMXlwXAW6Dukh2wdNUNUMdUTsESNnTI7xhNFmGJ8h6wdHuzMw99HmH5E/fDC/AQgcsBUnqQ
ygN7spUDSM5TZ0tGb6rt59B292SMOfyL1AF3Lb7zJ9IVoekfyzawcXQCq4cll1Xx7d2eOkqwE5ce
Mk4umHBNEN8E/DMfdsQtQEJf7oh34KeFKQz3nwJZPAmshUKAc9EvOhQsIbsPbeWbNmDCcQsThwBT
oTInKnDKcHScHIehTbeltKOViRogEMGBxLdaSf9lkLgHc1E2s3IVPjeJs0II72eOezZlpaZ772kD
+YV9BlDx/xxC4wuHH5uiHJDhGc+vSZDiQLYprwJXr9c2QOICYEoK56wMAAnFlXkNusvFPGJTec5g
SMHssK/COF35QJo929nfVOaqq14X5CCNNvTT7Q5ciIwURvhDJOJwYFCj2f66wtLp6TFZo5fzkzEf
f3c9ZChb7d9dOungGPdjT35yojsnkAP+kF0CwFSFk6EhLYqk27rMzo9apVEuwsxSJV3lPID35pcw
0jWhy9YstB0Aw9XjxBWiQvNBKphIu6++jz0yfH2cc/O1F7f3YiL77+YsPbBO4fuwfneuC0BUgnCk
0fGVlYoPUYYqL2EdhxDgynPXl39Y9t+89/mfswTbtCVq/9wj4eXWM+QOl3bL/xyj+BsH5sKLg7P6
Y/ihboYemVngHcu7JLlZODDOMNO8kMqQ5j9u2YJsRak6lGXtRlwWIKEQogEwZe1PHqJ37vxbg0U7
N0JWWAAepfNYz+3Wn+Kv4+A3lzY12Ufpt8VF5Olr6YZzvu7tyl1HSErZmzE3P3LgL3zEnQTZRkcA
NkpV2lMkNYBE/2p74bQug/rgq+onEEmbZ+ppkc0xqgYd090+GLSonUeRlScOBifKBMc5yIyb0k+J
5YMY46fUFNVUIvVE/VvE1ZqwNCmlQ+d1JLGz8myAa+uMEu0WN/ZqaDOmyAZmkDwAwVvK8HlQjQUg
BUAfGydPwSaQfsL57zmyjDOptL6OWQQOtn7ckC6cPbaXIAqdPqQstE6oF/O3wszYKQAe222yImfV
SS//EXl837CyfQp6TNkLzQJ4jrtN5IEFlsgSiEvhd9QKZNUuc2HKdZcie0yjAsUEA0Ry5+AvjcN1
BbtkGf6mby3w677TlWpUIK1bkIO0HCTeW5wGCKIeMHJVHuHAjm7jJrc47HYyYcMLjsaHFwk4JoXM
HB0npfMCZJy7qSdXi1XpxNTtHRDJPpMqt5DojvXQtCUx6xoX03BTHTqOA+o2Yh+pGcKm24Ezbtx0
vGT5ujDra4UKx6ehrM2PvWMDYdppxF1EHVr52gSi1YEGwEaKf1Bjzq40123AvsXBaG18bhtnEY3p
zZ1ybzWiTOJPI+K4rnPaL0aeYMEgK3EAJL35OSm7GzmABlCuOKudW+GE/bnNZLwtWMD/bFFoq0ag
oedJhJup7SV+T38amRC3ZW6Jw+//Konwe5114jb3HHMU4ky7+zMAWsOurcCmCQjXEidRalFEMjXe
HE3BBaAqV5m79p50dd9RCmezbSOn+JqNn4jjO7a5PHHPFgBXCedX3/ezdV/47WUCo/xXJ7jzEm4A
r17MrxZHdZj26qrPpEbW7XyqHJ4sXrJI37zyEOxFPst3kykHUCALlKvXE3+JLNu6Vv18Yn6c8U2t
kO2x9aRN6LJtHVg+71mffddb1MeNLrnIuLxzob0ryLSxvjPiC1eEF7ifwRlG9kxCpdgvzApErbhi
BT6dctAGVrWoMsNZxz71M9NfRUm9SlD2OJdInTGHrc4Nfkj/lajjRYn79O0hhZgCUlRp4lEJitdI
9vM8BCDlFANdGojGq4ex7twNydc4ZPNOFKfHxkVMsUExHJajWTWu3LgXN4CJBbi+7uv17DnJd9Ad
fW1lXr1EOVi2CtMzkc4AfTqX+2QI3C8BUi0OFjB5dhmYsb/Lfh3Igf0B5D131zG/OoCGyP6KU5IN
2cEIKLYGDolPQ9Gkn8ag+0jjOXEO8Nghz5+KxvFuxmhgvaMeZLEWNc6xK24onj0V+QCQJ4mLa7eq
5te8a70tEEfFIXRS+erX7GzJqHqpO2d6Rl007re5/eY2N6M4kPirG8vcD06Tb7AG2OFQ0v3UT7y6
4sCgXzjsRYT703gs4iN9RR24gVbURBLuUG4cYRsvXtF84YV0v1c+yJVDJ7Ofx3bMn+YQUykZXJ4d
uqZLvga1DPc5MM33M4Bmv8aTsyWHpBIpaiAreQGwSntzSlwgz3PqfkeW73eBAusXy07aU+vhOp30
HkoRkZzzPc4Nb1u5lX/snNp4cafuS4SLdl7gbT6Bie5j58hpXQVISxfvBPdzmp7ZCA4EUnUF768V
JqQkscCjUTS4DB/w912noD9OcXGPAXIQGN8NgFOy/2YAGj7quvYqnGzXKgxq0WFdnQfzGVnp5VOv
VKQnkZqkRjlo50/lWuuop/1mmTWXiYG7t9kEUTSe9CITVOt+uaH1JjXvLj5xq3rEtqpXp+8+OMeb
TqXD/4lTD8e27wtxWpIL4vShNTmtwcmsReotPnoFH2eRWA/+xDfakeIcLwLt1nL/YxmANPAL1AvH
QVtvuaqocVRFTaJ6rjL4BhinyEA6smrDqApsSKcNSOJ4i4iFr1I9kxS7stYpkfhHBUKWnfrrBHSH
p9RoglvTpqhuVWdK1oQTntEwX9OSh9vfeXCv2VcohH21DQ8VzMJoNlHkWHtwwBzHNpUgGR4iY5MG
3N9y4GjmWBNXm9wP+K2pU/PjUBbiOLc18kbIG6mQNXJ5+vIU9w77GBvJdFVjxXOBe6yqaHeBOqzV
x7nLmW5i2Ttzwsl19G71eQdEI+04u8XV65HvRqrAGZN1MeFA1HNwRS8UWSn1HHx5OtwYaTWIG5DR
0eb5vOmx2l5PqCCSuC35GYYIVNDhjklRmoJSGeW0ZBym5i2iURYyk8HL5evb9gHrdnODv4dzJYQk
5NzYG+4a6Qbb45+wSQSJhNuXRgBDmNwWTKVUOQdumm1IeRcB59mNssXZHEVyfSuIzutj11r9Hjtw
LNwSeQtyJ/ynG7/7QeyqJONhi2rr6S+gPX13A9N4bVD4vM67Mf4UY5kHenFPPruZwCair1zUe6ft
iYHK4SCtCmUQeRNsh7Qcdm6d4/I0NUEfojhEAGQVHCsj2moV6amZHH/qVndyN0i8RPMnrSLkZYrl
DGVhyHibUFKOLPs4Y+KKT5597o0UbFHu+DoZSXv0ncbb9FMzvjKgPQMGOpFPDLxDn4MJV63KLfdd
sBAlAWgijHx6LYMQJYiG0+D8DpVux8gro3UJ1IWnpESSLBOY7PrWBCoVcn+DrEiPEWtQ1kEu1BhJ
jMP/OrXXrdc6w57igK+pJnePbfhoXUsn/FJzzPdBj7empWqZM4m5lURTVTprkaylco6UM1POD7Fk
5Wm6AWYLbnIrH/APS8uR9fKzP3rlez8He4fHLOTChL15psZWR79a1Lr7ONK+By/P+F92ckoabHlm
np55EdtP5jTg/JDFfB+aAEDBqghKagIFgZshObIzF4XWUspFWoHUJMPlPah8fxPZjT7OPlFpjpfl
zyEppSPH5ntGdj1o211AntFjtAuqicU2dlD2M7pRufaBnodbBTB3ZBUfnhPVjD1u88MYGMZkoAYV
P8NzkQJFnFdBf3iIEHPymuC1f3wIiHE1HhTYGOsxqGeMzS4S83ghqU1wsbkSfrrycCRw1b6FZSJD
CBk4nVCo+arBGRkgerGeXUTSRVmucHqVksx33ljAdT7o6N/ZsmIWFiCQxN0hkWeRobfCl37gzYVU
qL5ONqGIgU/TeP7WdnCZBFCe8gn3IphMqasbs2d7MzPKk1ZRz1dz8KJL2P0oZAiVNS0OAmc4H8No
wP++0eBGWG3ssH8ZjnmOtQzoNEHGE4bDxkQ55432fgyH91uP+2AHAInri2PGxXMuwyMferDNPgzF
qno4DqUVrroJ/x55ann7vI0OyAHiLyBZ5C9O5+EYB3w9+9rxkO7f5uI5M4LFY46/oRLOy4A9FUUA
8qvAGQbymwi4TcxD6nzJogvJRYa/Xx/Gw5ZECwypxo7MMxbBGxzt1msSg4Ij0FeBOtovpx+OYzQH
nZJIyYyhZeGvl5blHi9TJKfkHUv2o4+qnLnkxpKu2MZgzSrH7FV0Gd4VQ2Y7V+z5nKsb5v8goaw9
kKT1+TCJI/4bvjGzda7/w9l3LUmOK0v+yrHzvLSlAkms7d0HMrUs2VXVL7RWl1pL8OvXEawp1uTM
9FnbFzYQEUBmV2aSAMLDXZcXH7qw56Cysy+F3X1JkPQCDMgdSRuzcIznGiuDV79VJk/XI3EP4gyO
/5w/HbuYDdAKyJVNjZH3KDPGflcUxms+Nl/GMKzkPH09Wm+Toj/SkQLwCC+VOfgb6i2XRdmRbCXP
rVki8iakavnteAvo1A6UqrSVs5B4Gtx5u1fHipvXgJaQZ9kC4pDO9nwIwUgZjuaqm4BDMpyLLcpq
KE7VTpAm3mY6KCuUOnO2syyEQH18AJXWFSjW+ydLJNo5zsSrWkR+6+EJklr5E6lJAN0BxpeiPNM4
Phl/P03vSC2pmqd7O2mGXaSF0xa5p/pZ72rohybIGyjxLy0xrcc5wOrxGLFwxKca8Vbj9Q/SebcJ
HkKi8KT2ThfyfMSRqQE4bDVlNcPToCqqEJIbsXlnyEuuiV8mCHj2g20Yd2T3u8JZldGkrBabKPDI
5AY+WRweKL6rZr5656COGYMG24TFbLVPEzkMPJsjVhBQhtYne91OET8MOnMO1Kr/pruEUBwoKN9H
LMOKuHHr0FD3S6w91C/I21YbbMdVgG3//BJLHL3i0qXWzbugsTdxIwTgXKOvC8+SBIttgyxWljvW
xpRd6KYN84W8ZFtC8JmB76aWjIBLYCTAl0kz0JCmnZo9PliIkYzOtBNKKfZqzYAv4W2/brgKITsT
qxjDSMPvdqzvOjuAdK3JgbdzNPYD0snQbRpt47nCO13xlCsXmgnUoWKf9jGkKnjer3WA3y48TLMd
3fktn8cAf0/PdOenS2GKcsMKv17NCoq2hDJDphyQNBYOiTeGhmsoUXFH0UaTJ8sEWgy6NQU8w0wB
wZXVQv4O/+kwF8N5RfQadPlEeBKU9le9S+1LogTaA6Tbu8oIH+lSYhu4ZrGpr2PAmR6xBm2uZf6t
yFMLq1Gse1atD1b5uS8YSNlH0DUdoBsKP7gTXZFY/tWJIuVe2HgXTjuh7r/y7+NO9++dAtq7uYGs
DHXJwadsWqUN42saZdZ2fEWNpApIHvKu4cnndnrEdvhkFKy5NmP3fikclq55lmyCrtBOduWIVc9j
59s43DdDlf3gIHrHO867Czd9yDDoeO9ZCGygZqfVZrQd3OYtjg2qb9eWt8DXQC+GXDJh0uiSA5jB
J1Hvq2kw3h3Qts1mJJw+CG2Dj+OLWulYR+j2EfUeEuiVtvbRwpvq97kFVmrqm9AeWYlOa7yiARK5
71HWaftfSyPBmcckcYQk00etGjKre/CYnYM0/glh5fq56v16o0zCwXF5CS69oUpXlh0MX/O03yix
b/2Uocy0qjk06osJGLGYHZDZ6i9DDE4CC8SvL+WoJlueiHyTTrrxMnGcoExTEZ/Ji08zy7n1ZRmU
qKy4m6YyRCGyJNwD7xwv3U5v+yPOgU4ZGDWB2P+wtZKub+5/jp/bIxgMjmEGTTzDqdlpwG/Mi+Ip
+1Elz7Zw9G/6hCV7EeXjaYi18ZKCE8urQFO/UZMQdMUyJ8QlpTnrC7wJ6vsyW0QtyItCAHzURm9x
OJRRWvrUup2irAKx0abqB/4qIYrSQaOzXMjGJQlu0KTOCs/gdy85YjW6D/s23GlOLJD27xiSOmAk
OXWihORUBdQB2bBuendQa6JoahYCT5WMJVAc7yMQhVU58pdSOR45kvpeIlFnmyn15RcblsbxvtUs
pLOWGHIXTqZcWB4A1eSPj+BsEpty8JHYTJL4rFROBcUmJfoSW/GvWtacKPpTbyrNzxI1aC6wWOIR
gjxio495fkwS5JWB7X/WlaE5CyT+lreWhvlsWt4ZmUrL2XMs2y7//tf//D//+8f4v4JfxV2RiqDI
/5V32R0+3rb5r39rqvPvf5Wzff/zv/4NKCN0eUxuO/jXgAS4Kf0/vj1EeSDD/0eY1nWet4VxyYB8
3RLVDtHqaEa6UTXUOC4mYt5ZujP7TgSdFtzLN3bSRjMhD0XckP30nIPgVTN1oPv85MQs8BxEyCx6
eJwmJ5wx42OmJkQcEuDCEENdukDqIvG6RL2PhGl6BfKV36BR7uHPb/0U0A9ys1IpnxTkoDZqw9KD
non2apgJ7gk66N9I+kdhON3HXi/YzYp61MfOMtillL1c+rMCH1YyvhtYUbgjcTzhrye+mp9/cZDE
m1JRVWhGlAAkUr+WfWFlbFgBLK2cEtzcUHR5nzuOfh+FkEKvhX2lnpFF47VvO88OkDDwelC6HVE2
/rTEG0PCdtBZRMk3hWRNmG0yyy9WNAFdoDEUr/RxbDbNx+uoEDR39dAO9vPUUW4+gOQsPdHUqmZG
l4FHYKji4SPlF/qquKRYyZ6pF5eqBrUfpC5sfyi833/TbPUvXzSgSx3gBSxu2ppuWH/+otUpC0QS
8Omi2npwJB0lqx7LcBZfmtWVClT3RRGOV2Y3lGeOYNLNu7kf9loRrv4co06l32xQk4m7G1EYqni8
7lvRBq4v9OyOGA3JkbTjD1CHGXukCyDXJCJtLfCl2iiBm8XC/p7LB5nemuU5hHT9mWsG3guAl4A3
ss3M8c3CLrpY1b4YUZK1DQww0wWNY65asIdvDPAaodqrihWPsk1gBQUknVJLtZlCUVRkVytFmmXu
gU942tZBWp0gHFpdWh1gQdrMyd1bYeSVB5HRdt6+fUSoQssKLw0beM3o3Ruwr7//qPDTv/2sIPCD
m4EBwAcH86gt/Z9uCn2vjEVmOuMFsEzfGyfnZHNdedSrxjlNjll6ZR9ob9iEGi5Kd8tLZyTlg6Ur
z2T3QyVeT4Ux7XFKqL+GysEcOu0NJX3DTkS6v6YoC9tPq0rtddA17c5My+aaA3eylolWj7oxn5pr
KC9dYnx2lKjMO3cTMsi1FnuxfOL6UL5b50EZ7ERcGi9DBF5CDrBN3ljls9qBq1FGiXpUoBWDQX43
vWpB06I0OAF8SsV9Z6UYNfdoyVtwByewIc9WjeacfE0d3rpO8b3GHoxr5NThHopz+PNjN3unaRVq
x6pp+lqE0b6UN/8iZydT5OtYCeEfnOaBW2HiFk6rHaircWFex6zHwSjw6F7tZMEWxSw+JJ1KZa/E
Nk7MI/1VlH78XTbAx5t8j9AYpEU2yPLhytVpiYFrq+VpdaTd4nKhfSNOIuwVlHsKjxwGbjWb3397
TNu8/fYYlgWEAmQUDB1PFXrkfPr2CD2xkyBk8UUB4s6rLMc8M13gJ8Whvdwa2s9RFiSRiZxkp24e
q9nRCNX1jZ26dAmHvl3ZXaHM8/5dXKsl+1FFRUkhX3kZSq8gRogE2Yn2cmOn92DnTn+Iy2DLutg5
GPKiZsiNofLHsg+jMqJJrrlJVupTCxwTzmGx3cbQdIubWig23AWo7t2lQ/iIn5O+eX+9f5zq05tY
5rqZ+vaVKZDe3Tw7hS/vOwPBbCZfe7F/ilteZZlmsY1K9Gz1bbPx8dEdeJJAEI6adImhnXTA9k49
LDZq3diQXR/BqCCnoMunPk0x9+0qAkNTi2Oov5vj72z0MgADYpV+4w5BUudWSp1vNA58g1b4v4C5
QzqST1/atAYfhVkOZ2uc7APgmND0s5XoEWkA8CQCMfBDSqekren/0krtG3hTpy+WM/wxSC5SqnLs
N21pn7GGT8FFqqW5Z+fNhPoXHNgpuRJekoGdNbqfC+ktuuTdm/VlRF5kisNHGjB14efxFBFhvIqE
3GZwkmgzAlZxsnUj9Yoe1Nl1hKf4qCeQ39I6/anrDECOyuoN68Nomxio2R6EXb7pubWzRk17ouHC
AbaBybBlOMf/mYYjixVCZBn7uhlopykqX0FUHP/XD4zdjLkjj6Ppm8rOu1VvFumr2vQXu9Gtn0i0
3mtKMryYIOZZD7nZglM6d06ZYYTrrNHTVz62S2gVQ7KiDZ1npyrNC29sEPK04P2UvdT2DRAtTTgs
tISmegDFV2uKIw9dUD6GmnSMuLFP0Br3VFFPa30AFl8RQTtnuZbM2ZLgGiyGFWmGRYlMks35M4rr
DSDxOj9+H0sjbpJjciyeMBDgUMItSQUmmYLCSWr2SK+1rsaCddNG8YFsRclR+kaO0p6UPZ4bFrRZ
Jl4CeCMriitWaQdqMdml1uLoZP1xT/XH1KRok8qGKQil1KggXkZ2VVq6gjcAWPOp39hZ+4PJVVel
De+XqY+gqkR9FWd8tdtJ8cvFPxYpkA0Z8DG5rKCgSyNLI2qqt6D+CMiaq/uqtU4kfGUJRAWhsg9w
8D7/j+k/HzlY3Fi4ccxaiZn8g8x/NC1+99BfCngUzYtbiQrru+KYt+n7pfI5mKWXPrmFLsGqZKQ+
xF30NRaCkTt7/n/mmGezmnoTK6qRnJ2sTHFsDCJahXN+h7PS4aBhfboWGsAcQGpsCUBNERV+K3e6
AzoeilBBoOmWdZ6tgAxgJ1Cu7gfed3vq0YVL+9JFMWF3qIIaOFdUCpZmUKA+RB3XwuiqyiWuEyvq
xHHuUzOsWF5uqEmXDHlutSqMDchju2JPNpqNWpFfSsi4nJ2B3BfHrFZ7yhtsyuMGWJl78iyvQ2Nw
TF0D4DcosVcPWrEnmKUAhcC+sqEhTihNsg2bhvnqI7WZit0dhTuS4Bw1UJ/Dg6ZvPMtPSw+00dzS
3a7vf06agVfCen1LJYrRBPox6moS6Ww0ZrZupXeSXfLqcVpsqYJRZH4GbnL9N2OXYBrrMP1QBKnj
1ijzPSbye2biRB7q0cjio+JHWtVyypEaQx2iR/0U1ZWo55IuusR61q+HgCFJKCPJNuRRkGyoT5Mu
0fMQf+hXv1+aaap2uzQzHVQB6roF3UaNG5Zcun1amtlqqFg4ltDPgG/F7d55U+NXw668BV16A0pd
wKb/GILcsLKXk4Q6frWtD+1gv7/ibKk492raov7Z4aeED/dZN7YPZOr0slizrunW1CXH3wzKfXFP
AXRp5CBbDlom+hg0mH3lYsGeztu+0gT7XJE632n/l0FJArTpUxi6uA9XezJqOm768dj3KI7LHCVY
/0XGA08bjvvlYSBRD4LD54SEp6YOXbWNbcYlHmg58nWJ89MsbawICvFSBKBR0MEJcm+A5HuTBF1w
asBJCH3M1tzGk8GuPfbuALFq1nMwihopuMH53lkgl8YhcgCEvePyYcuxwziiTBACrUsuMo0TvjIb
7BDDggWjuyQo536rI+crB0YQ3/79F4j/ZWNoOpZpOaqlajZqX/Sb06LYL9oKP93+HHCQ/gQGKnzd
aqpQ81qknmEE6CpVBhVq28lB+4WKEzB9lxBSSzNzRUa6KPhlqjhemvwVhFsbzy80Y20zY8IiCTx+
LiWw4g4cyl0+TR51IfsKzJC8UPTiwB+hvVLI4qA4GrFMFUrpLrVk+Ve/KZD0RCXK4xApkFd2IgiN
WRYKqFCU5fkqQ/1Z9gpGhHLHkLbzGnn82n1IplCLbKgzSbaWUjySlMpi/7vYTyGpr2/6oZ/cWIjI
E02mnkrLdL40xi9L4v5SaJMechsZu1bY4ytF1eGgnlCIw7+w/JcpoyoByFzAkJCjKGzFJK0p5qIo
zEXmJYoG0VwauLZOv/9mWOzmzgJmCZM52CbYqIgxVV0e/3y6s+CIsddYCtxRPebhhMwlsLBQLyih
tqWZz/FHqxDhu21p/WNcYZotiN38/j73n2pDSd+mDNhYHvX6JpkG8dWpnguQtr5p0hzh2GmjhEZ1
7pMczIpF4EPvwFFOVmm2X8xeRYoE4Fy/D6ODJsxmFUtEr147352I6ck5VStxZRMWul7gQ3rGVoL6
HGQQiuNaZ9z54IK89KjtwYkDXpoXJQjhQBJ51wEw+clBI8CJ/z5CmKAWohFAN2QQIYZjQvXtPMKH
3uTXNI4xFbYZv/9MNPP2Q9GQvrc0Q7NN2zE0rLn//KHoIPHsQm52Z3NqHG+SbOd0CWMNMo8WeIsW
G7UyMXqgxYkv4ehD+oPiNKw8PsVhV5zd2bXAIWETXzonCvZDZzZuUabZI+6/BH0gSIOD0w0v0mNr
SzbUS6gnu4+/zmiIyapfFHymJ4ptNdAipfhJrii2zqvqMT/NkUMYcK+ra2Oep8Oy+9TE7ZuTANTq
iSh7dWwwedM8aqdP20pvFTAP2fWqwMe8b0BhD7C5xvfCVpIvOPvaFpUuvg5d+NleomSN7LzMP9tl
fKwm01c/FW8Kax5bZl5AB9A+4GzAv3O04iXCEd6r1djFVjJCblKtrV6NwDy/A9ViwwSUL/hZgEjj
TFgo2ZuCwD8TUOrDx6ZWf/7oEUzqo/cxDrSOn2ahOT/GgQHDP1MvD+L5FbIEYNsgALBYTvVPg1OE
/+7t0Zv9eAsU+fH2JqfxxrxDkV5qMzV0K720IeLrKFelHzKoY7PyMcBOF8epbfmYq9a7bfEuLYpT
+sb4D/cnfnv8LBMdDrNtDY8vHEmxm59CN6BgIsiG9FzaqOLT2h5bL8oKzqlC0MltdbOdIE7xR87Q
4BWQC2w8KVONrBAqgjwQmVlPihIkZ/yyfgUxY0+mcPz71hpXtpZaT1xeUGoPnRSRPVAAt6sfsWpV
57k3ggig79piT6FIRwNnGmrBhrqanoi1bg5v4I5JXTBMGvdd3hn3ddNk2zFUAHWWNrq0YcVXSW13
68WmdH7iidC2t4yx9zjArn/qHWeHzrBx+A+Y8Tb1g/JCo7Imz+4LLE3lq5AFp6PVGUDa4zKD0afB
YXlHCWMhYCNBfphUlOcWTcPuUP44yPPrGBmKfPomOmAqGz994XEU7eo+KrZVqeqvqa96FADlcn01
MlSCjDj+ejAcfG3IQVPajqcoIZIDbu6n9v4/3BWN27uirumWquqmYZom6jXUm0dV1UfBCGEs5RQy
MNwvhT0MmVeG/NssIr7YlwKfGxsk09uV4wQoK0JloRtmwfSJYncpsAoLCEao3BSzd3EQj6+eQaaC
xi4OA8AozSUPi9IWpbnNXUto8kIFGi2JgV9rZNME4njDzUC45FZw8JtsqQkJ8L2vB8EB760/qBxr
tKxQytcSvFxeEbF8U3T9pcCt+2fA6puGdI1x2fycpvbGNcIySdefYpCnSl2DjdWuXlu8Kq9EoevQ
aq5akWXukL1ea9g6Xf9kAYowdhtVgkkK3nq5pCPIJP8YXfLJ0k4x2KdaYhjDWTnYYhJb/14Vir37
FCeH2QCer3st7LzJAUJcq2ttPUQoTDPEfuEWisqya12irCKuoeUiK26nodz0EsPhl3X4yAZoHGLJ
Deix7EFFZOfj7A2/5M5CiTDUstMU8pID6ipql5p0yaWRWo4zgYgk7qz1raMXj7//glvGzVJM12zc
4JiFakLNMNht9sZqJjAs2gBo5EGBxQxIBp6HwnwtY91qvAcog6VPEXiqnrpcQ30zi9mxNbrsKYlL
IFDjioGDBl1VgUoIcLEZQGgWil06LllKWxz0xKnKAdFJqi0l1uhSRFZyCqv4SHsrSr2RXS2LPYpL
kvFeTWN/y6JOaUtJb7QOlZ9ji9sS7n7fAhYj5Q5EOIpJP7rkxSHKt/YjcZ/8ETHn6CkCzND3Efbh
c24MXE0aELNI81E2zTFy7TTw9GWkc9je6DQowfXv3rgdtVMHb8VRBvX7TwHZjr98DBy/aa5rGtfA
Sf2XhKdlMKyUdZxe9Yk5oTQUbPGTFyR9E4KrUq1QNRWw8UclsBascczxqKfZGvy5kFoCLOxRKUMD
2+OuR0aswtIl0qZ1wQPnIc7BYzDmtgHZiMZ5SEqlPyVYTIGStM+9iVcxFCq5vqPgXAUVJNiXdn1S
jblX9yJblXngbyZftR/K1GAbwOdt9dsU5eq9OfXtBqSE3W6KfOwwQGjSIKf8NQzLdmN0I7IV9SBe
Ud/nptg3z/YlPsW522L/czzNk3fJz8GBqAnVGKvQf96aOK3zGNUXL31y5xlYFFmv+9BWHstTEOPC
RA6Rr8nCJVaGfVGkWzKRcwnTU9w0gcJHnB6hoN7pnORYDEwFwhQXAwVOl65Qn8q66PdDGpdblhs4
OgiCCfuNVG1ODjXHNo23nai/zV3obt0XUxVsRAq5BVfBKc8hn7h6wBYOLZPDSP1PzU+hc/NTwDxM
TrBMNQ8lT9h0EN2pgGQtK+0YRd1bL0Jj08YtuLV0oeBKHgBUteOn/hwux1CrNkCdMeDGtZ67NHye
BKKxoEor3d9/9TmXufzPoBJLNzSuOjbOCZhmOdbNMUHL1H4wrEKcRQp0jw4hbpyTRU5xpItI0hKK
VLikLVBDLjWF1q3HHHpKFKJkXXm0oPH0Pu5Tf46Woyly6Ta+325MXwndTPJvRsjrrgu7Kq7xqBVX
arU2pPqK0E9XN44J3HebsMQOmhyJfDpRCwSGAMpiK47j1T+mSuV8ofCjQ2yMj8vsFMGhc3vKjWnz
aQ450sJG7dJl2yWcpqEx9ZB7GajToZCdaMc4H8dLVWYRsk4F7opWBsyWtKV6k+ouVsgVANyApGUa
0lBFJoyfI4vcOjZNiC7lj+rQW68lA0IG8iTj3Tig7KKBFOBaC/wj8r2Nsarr4ms8DKjntvBt3/5N
FxkWsYPaKlYhAJ54ioD6VJiV2nbkuoq1jKWCTVNWfVvtANJ6SCxuO0MHoQ92uACdXecIMIdo266c
VDcbfcTSgI9Rk9NN2xZ0ZJdpph8wjB82VbBBsAFHQULLVwQmAv80TtEIb0T9xT1DlVKjszYKdgCd
C07MCQSmoEMFxQwvVg7Vxc2jHLs6lkiOvjVZzz0dGN+zrQO+hQxUveqjafze6SvCKncyQJUBUOz1
91ocOEdCfEJm0t6gUgM34FEiuxYs6AwQnaB7CiA7MsYSSEuXT4Hhh3sRcQNPJuaJzRTl8RBN83KZ
7wiC8EUJJ0gCUM+cYJKXjhJDcwiKMXd6kF75aNgPaZ1HkKhBUYPI8RAYRVqtx2qY1mKInQcK0acX
A48KN2LmzmAGe/QdU1k1BQooKjD5PIZIdp6GsvkKAi0oieY9Up951K3iyrKwi0fBXpSCfA+UDNNh
tPo7MoUcukJumdntweTaPY5cJuTxbLDGxR1/WEZRS3RODO6w5OnG3jXQFEH53/OnKUE2gGKP1vlC
L1qSgFaNG86+S/NXss2TyPcFoaJ+rybmGwsDsEk1DSA6plZ962X14BIGJHG6d0z/O694sE0hXOAy
mdFrZD0b1BRQN6f4ABwplndjpwiyJZHIvZ6Dw9Gm0jgyhrLcrtcgkSnHUvAn7zzYat/HUTANA1TK
9kCwl6NWOAKFQpN/NwIGMYmsU5/bsB9XSOso12Hsxu3Yx9AxLrBfArVYtY2RAb0bg7FZma0ffKmc
AdJfeal9Ty19BxKgKHS7KnaTdFB+8dx4TYaIv4p8rD0ryaoLCiFB2wiW6cLX630njBdijKbLUroh
eLZRkSY4kb1vfDD71iAd85S8rddL5cbsNrt6b/vsZY5b5pOz5F3/PgtLNmW1pZy2ipMvVJDa/ty1
mcMvE7C95DQpTV5ZnyOsOvcvQdLtl7y48hFBtj/PUcuymFIvfzIoiWCfnByB/8UxPNDOamKg8i6z
09lGMGi7H6EWD4EX1+yFA5JMyVs5GPoaFTPpQXEy7cTbFOSVs9uXxJXSnY3gzkrBEK7a2VlrpBx2
kunR0Yhx1kDqI1kN/c+4sU5Uzlr4UDIclCjG0gelsHQhR6yDxDwMkKCfhgGH4O9VsX8YC/oN6Dk4
8iWR6syeuuxZBtV/MRqB+tWFufcPkl6caPDceYlGVm8/jZu5WAUGanLgHA1ob+ZCeA50L30UPrQJ
WBmrMH/q5MWutJcw1sezgaXOU2viUF9RB1TNGG3+VGtpdlC1FpQQMrZNu/ChaiNAPOGkAX8erkQo
pYgCwPP1IV37IB3adc4oXsGWtEm7UX3yO7W54CnQgpYLdk2GOTJskN2mZpuIJ+oTKqq9zEiHE7g3
QSCgKuIV+81UssrxXZgm84yxnLG0/PcZyU4vTGFKBrRVCg5YHMX0T3EUyhLz8kVTWHBOsDN1TTso
X/TAr7d211tr6tqV0Xt+DIwIdZ2En8Gao9/THEUWrMgsWAzGBjmH/jFHVGCrVSvWqkoLBfU+2OXS
frcrwNiBh/5sWuw49DE8zUepNNnmPfCYAb7GWPoydycIwFfWAP5lnHJdS2Of+ay/5LWtQn44GC9O
MumHQO1wFqlYVnoVLb7LKO4ct3oDpMEqLYYYxdp9sMa6AqosYQdOvt4OrnTRUeO8KxsldassLPyV
kwn8JfVd7wzvEbzJUGidJ9Y3sL8F+7lLYyGtpq2ADcJDVkb3URbOk8ZKN+x73OQpbLFTd2r/OzFj
ExgZ6FjWqN3YQngJy5EAQuR71LI+9Si9u/hKUlxmB4/70ut1B0lrYIg/SZczgFT8rgTjIYGLb+TM
Z+lyctHAj2jq6U11rB3fOfC1AUbYT+Xr9PN8t+Lh1VxH+tVyUCgP5XWuTafftbWC6hy4XSP2HDSF
sqpbC2B3QNdF6EaN2QFAMxo7R4u6s8hlRlRBspI2z0bc9Z6F0u9NQhnMXGvmmGWTDeLBaYvNPuQE
JIY+kTD7GyL8whmOIEOq9wvzPbVaQJZkvcYBdLn3qCITTwXqDx/iLoF4F3p9x8TTwOKznybDlUxW
qweeOtYBMCZw+kCHrrFUs9bkneIaeco2/1mypADdTdK/Nb3AWpupwbEoOv6lZ4XXMtG/xYXCty0y
xxsKi53ghHty8JRYXXpGYjyZwxTeRN7Y9iWySr71mOTgtMzxBS5V2z4kadw9BJX23AsVFE2ozXpQ
cRhytlX7lOKm85DLi1JV6rroWbRebLrePOgBYyeKSB1Uj+TQPwb28zjoKnsebbV9crQ36vSgFHwM
UTBAPYbP5BGYUrCmh9ZzFGr+A3BdqznSafoH3JHwy/atJ2SfqgTcHhFqEEolQkrMKXKQnOuo9Kbc
VaIiURvgFnZtbWW6igwiGX5hOM/YVTwvFA9FkOBpRGRjgw3Wbn9HdBBQJGix6NUqYwtgxOSChfIO
Off8S1xoMY6ygVGFELHywNo2cQl3kvjWnQGA5ZcAbG5zRCnS4LFqq//nCPkqPoMqnp6o5VqgdM0F
87MK0e4GMkN9CxqgcBw2LBkDVCviIb5CskKs+3CM78wwQ2li6MR33X5sWuVKVroUOTfWqo5F9/tE
Ml7EUESNKpCzy94cF/tsq4CL2O3w6ynWIrbe0i4NDzTtHGfFxWHQrJc5ooxSw80GBVISqMZ9f4tD
3YNuVE4AapH3tzj3lUPRRcp1mQ64BWNdjyoSUDRAsdptId+Uno7BKujtaqsU/Vdbw6OqhHT5s+yp
VfWpl4RKc2kyXX822Tj7Gr83nguz+btxHz6wNhVuFCv7jtn4zrXD95j32APIHgTrg53jo/abuiMr
vmQO0hK1WOc+DoWEZI3qmwL86n5dbntZjiyYwO+IK0+c8mZ1OH1Pmqw+tdIZB+n7hLN3MNcRNzFR
qQ5eDlLIrVXiPpJYYmYZXfhGnSbGwrmMTsRISvbKAJeDWqjhmkhIyTb16XhUrOGOwhb7x/DUV1CE
mJXDxhmHBEr0k/I2TPp7a7HdtMopDL5OYJCbRzh1c7Wz5thOpQktYKF/Qa0OtCmU8QE1rcgWjy92
nepf5KP/rgzVx07GgGDIOKbg/HAtK87Paag1a2C764dCH0+g0DZfIEdn70UYYEcquY2VyUlXmg+Y
FnXRO1nx2D1kdY8yXPBzm2pU+h7VRI34n/vPQd8CWhA6vjdXT9VGnuyEDVJNpMZRHaK2Z0u+sUHl
gGJZ4YNllspz3G3JGoc1A5OJcqVeA47vU2igtp+6qdqruxI35BV12yDT1vjjF/PQnJU4TY9K9WCz
2tkpFjaZ4NLRDRcFDFhQNCB5GEHkzVHdPY0g6IE4InVrY+SXUOe/ooSPO9zzUHsFUZNDz0GrNdTN
cDVQb32NUb65LVVIVnfStjgEPkKIjoPNdLFRK62GZqWBBHR143DUofaE06Ybcixew+wlQzMOE+gl
yUGvhizRd5501Z7skWVPZ4dP05qJNx9ALXy37fxErQYKb61LzaCDJ+Q4xHdNP0s8beICTNcwkpsu
Mbmp2WcMgIC8V1aGWgBOCpLsxqnYjnrBIBJwOsl7N/WN0ebHYArcSDrIm4I97T8AuXSb356wGRy7
XUdljDOOuqmbEzbb4aE5lCI6q3UxujOKaoCuJRZ4+WbBTLUFKPcrdbgQZEqg3FIqdX1dArJ/GAQo
kbVpkYiFgECQrfwUxbsLzzbOSpBlCX8sFmotoT6Y7R2Xwnj4w25KL2bgoBJ6eA1aO3gqHVDRTiMY
AaBuHT4hL6KCNl8gUS29k8n9RwAMpIsMIH/F0YbSmAcKV50mxT0txn9XhkNpg1+q1jpTj0ZBC/jc
8ykFYsDQ3CGIAwgZ4CvPhtw/1GCif26gYbrCBjnatbILKVJUXJsg1qNgDbr2OyMXzKPuqCKjHVkj
ahFlcNno1XXK47s5tgFWASKVLm4gweB1KZ5iyNc90MtMWvbMFH+4UGiv4TeLx35ypHms0HIbMLYA
tjNBgl5ypuCRGqzEn7vkBY5Mn71KbX8ORkn65+7fja0KsBckPWTKfRVLe8j/PAZDxY48sut7HIg1
99LEspAdE+wq7sleqvps4m2zyssEtUy6DbY30Hbw6xBANN2Rq/Ok49dJXsKogAzH6Pz3/6XsvJob
x7kw/YtYxRxulWVZtmU5tPuG1WGaOWf++n0AeVpuz+x8uzcsAjigbAUSOOcNMuDaz16tR6bczzZy
4HKR3/OvwWGDusY4q93qAgt1gXQkQ/xVynfKLphlN0pTF/cSKJo0E8Dp1Go313hK819lq6pj7WS0
kApFHs6WvHXJ7JEcdb8HL54iFwtDWGTfZFDeat6mZ++z7Iowu7e6Unxxiulrg9Yhb1833aOomN23
aaQtcoEfaUmKXgbkjAhx+w8z8G6fgKplNjm4UN1K3V3SGyy2vCcoLvpzm39o/D0iwyplJ8P+njM2
0SP1bA9/HaDgkzUYr1o8FTdVQgJIGvGwISh2utFYyTGe1S/y8S9XBrCBN4qt+veylUM3WsuDbMoB
ESGXAHKRADNBI8ujhjeyKc8g2IMolIuG35eTr4CM4PvlZHDEF/3e9blvWPyS7bDnVxlq7r5r7XTJ
k8N9cuJqPmbG+E22jD5DQ9JUZ1R7HX8fKVP01Cu9ygJLgEVE00yy8j5kcZGXHTjBZI6OqYENgAEO
7EkJ9HI1Zdmw7SslepprfCNiyLULOdVIsvx2msYVUnTFIQiBp1TlgAOKEpeyOfk6WRYlz7Ptf9c/
NFlh/aP+4diO5lGBRVJGB2/7CWFglHGpkb3gIR0o5Y2hs3VxS+Wn5ysbZegRYEEzdezAHQoeM4Ry
E7WB2YCxxYb4B7eHb6biBV9Nk+8XmDrrpVFjMg25Yp2nXplXOZieU1n1waZ0m+4uHv0Z+X475uFd
dfugmoMbzTP7A84Q8a4fVZPdZ95tJkUpHgDABmujDtslkGSq2Cw3l0499q8u8GUwGHr53UqDI7qo
U7Aouke1LSN0BodgXXkZ7go23A1DLLk0X5D/nOaZ8mqxSvypOE1tn2+iqpyPSqFou3DUGkpjA/oq
86htzSBWkASiEKEnrLrT1gj2tmXpBzje3kLza/3FHJ1o5xitwtqK5qgC7E660cLjliaW99BlSZod
ZNPzjBezrPR72YrdboHaqPlk131yrsN4I7sDoy7vZrinlxcYCu0Gj1Gz+m5ZJvIni1ZH05DyJnWm
LkGmQQCwOi+2FoU9VwcJeGp+N4eQtCtJxrPvZ6duzMbXdBygsXQzNBYncm91rInWIDKTLxQH7jSt
s3+S4DpRYh9efXYF6x7p11s0LJxbO0q1lSHgn0M9bPWsyh+mRM0eDOgw0CsmLLFt8gCwgLMHxUNn
1cAnZSubMvh3XGxU3VZV/Ajjr3hcKzk4Qt3CuUc2TaQ04DiBg7+OSli8q9bo9yhRciufO6GpLI2g
DM+y1bFMvbbsOViVuOgc3EQ1QQImF2nexORpxwbYRXp7yG/HxrBX45jl31Tt/zkiLt0eYmzp/ds1
YnU2/0dV3tA+48Bsj9o3UFXD1iBhuI4oXX7Aqao+JGml4sK1MaAqeRVWkOILUaIl69iNu4sWQ6Mj
yHBRWZDDFwkGOUnTDDVH8wLtBdmWM9nhdyg0/RZrgEQeLVvw4SvfCNSDKw5sKOeDbII3ArQuT2Wn
HE6oXa/s3EbzSwTahkeMPL1O/HSd62TPVCo0TdIAqjrpnBmS+ELiOrvIAGMeJf1ONtEWzB/GZDJu
RFwl4+x0yh9k3EAGeXfplDFo7Txd8KAR8PClO4gtgj/9kqDI0Wjqpa4F7RH1WFAeyXDpnyKqDbJ/
1qzhJOIluFJrtY/9Ih605teQhfjOLnPtqNSjdpRnQgboGHZrb5yyD9041M4kUyOv34dZfSdDA8XH
8NBwHoAynUY7Gh1waa17n1EtXTkoIKxkUx7Krsl2gTId8HfPnyhlzSuSUymZ8YGmTr0v9nxvEVZG
9mSw2UMuwlraIlZOAE/2TArUPl6nJ5WbbmX8lIbKHs3S9+laSPLDhTa17+oew4wO1wzE3lZZ2jUH
FUbARHGcVVRUWy0iLuarDOtHT5kWSqL508JgF8pCGOV9OVkePgSxTL1cTPbJa13j5FXdSn+V/Zrq
NHslMG/VvtBKlK2V5nA9GHHZfmhasqmOFUlDfXUNk2cy9hIhLvJpqgz5/BoyJmwCd23lSbjoc10t
F9eJrWw3SkyvvLAcmqKQRQ1WCuxeu8ckcQ0oHWq/qFy1e2zEAfuiYqk6c7KTTTlQdLhntOGjnCTc
HHalYfmLWQ/6Sx8OJSZo6znZy3jFQuneai5jbgUKOXaMO4PVKP4zTfMt0Y0b3zLrYOGq7BVzr/sZ
qKD9OuwzXgLdGqFTR/19VHnFbmYRvOXP3gU2WxIwQQKGXChfVcjgs3gaFKX/y9N99ymrs3mTs4Zl
20PoYLjK0q5s/yuqMWv54HCxI2kpmNZDaTyjcDHdqbX7pTd7/dlOUK5mHfHlOjZ61pdKdfVnRS+R
WPg78l/miUgez/DTmnAbOCbFHCeajjESqZAZkdmTfdcBS4zKpovEMwaHPmJZsNHYq4nJXaC466qu
67WiZe4G/JVzU+XVAO0SGq2KsstL02rf2qb0/+qichEmpvnDQ2EQokgRnX3Dvs/74Tl0UQtdTErH
ikEcQs1obqKRQvbi86kch3DX3CRy/DKpCtrLzOv0DzHyNEIC5L9Xetbnp4mjmqatQ4nxbM2B9f6J
T9VPtoW4ktvcttjDGbob3uRaFy0uGiOyXczj3+0qY1ldivGJOtFJCosYaTTuoMYuat0ILuxgV5mc
u752cKJM4Q6b+F4j2+9VSyUaPNaOCjTYZWtam+vOCKGbcJEkisIjGg5d5scROm/JcNlKAR0oHtAK
ZaNkH424pnoinMQ+KSFidjBtpswoL4Qi96qReCUY+dj44VTX7JvYVA///V7+I6XhkJ0HeGBotqPi
cqJ9ejLrqORoCPFlt++6blqC/tPlGeYG/PRyL/M3qC147mKaUZ1x++n9KSUfXdRXbuzBQV7jXoou
+W7o3yY80BZS+iHQk2QzlQ1ZMSHY1HgGujFsAe8mr59f/jkpQ5xnOYRjsRsE/NDXIZ8PSlDsS6Eg
JPusRqkvfVaDjJAcCIw/4jox99rXlnqNFFiIdxrEaLfdOA75SC/IHsERBnd5NbqLgPfnLcsTuCuG
61JpbavHoZpfZH+XpdaK7GR+YzVZ8ep15XLofPtNa8Q/Rk5zK5uqOrOLtaJXL1SrmwguykpOFy+n
Zlr62CdheHk5GV+nuETJl8t8sJ7//cHyIPmUrHJUG1lLz9UsA7LEPzSGkr6yTQdi+a1XD4vZM5fv
mjuxHt2PNKVCj/w5eP+XLr54y4swj4wQ15C/ITmTX058LyJka6jAIPM5H1hOFzdokScbHcTXF+Tc
dzb7oB+GireC7QbVKR5rIopGaHrlX+xQPc1h1ZyGMsJyQQ938osD81rlVzvzinGJ1Ds2Ehhomsle
NlFR+zBJC+JdYSjKArZ8u4l9gf7989Bo8F4WshPz6GxntcPx3+KufZWaHwECmvZXilDDIhJeN7Ft
Grsqn7/I1pWArzm44YRikDXXFzwhijvZdQ2TM2cGL/2+cRoBiSzc7k7abbhzJzCXSn1Hdc24VUtj
XFUoYnyfk0tAA7R2GdpVfRc6kDT+K8D2q3I/e94qAoavZrv//lb9A2PoGBpyQpbUGTFNw/p0u8jJ
37STq4UHjHeopy2GqL/JukR7aU1n4cZq9+QkxXz2Y30Vlob6MkyYsepV/t2PK/WlrUcPsEKODoqY
42WwQF0nqTGbJXaqMn/FK8S7yxUtmM2qNY9Y7jBXbDxV31fvf7+c6jsrY8Ts9AqIjopxXnnoKK+v
famn2/eos8meK0Y6VfWPoXJAhjbDUlZ6+wGRRsuEhsrPp8QaJTdxd+xLtYF3Cy7Brsy3tuceFg/8
LxTmZC8qE+Zd0JOLHvDieAU2rO1mDV1nOZr+eYnS0S6X6LRRXkITF45M9f0Sco7aOOrlEoFAR1z/
isStf82qH+yveCioWQ+6awMKkkCpK4Qq9PSUh5OJkbnAXF0H9DD5H4kYV3wHPuZhHJ7LLshrw9Ns
XYWi+Odmz65C057Lubkh3wTnQKRQO7HhR9+Hzb3ItzZ/NsGjvo9auWp8CG5q87unIgYUl2a+blU1
3QS+Z509xUfi30xeoXBbZ2TyrDPKKkfHapGCFF3YbL7Hy8EE2uAxbqNX2fodn7PMuLtcsKoHLIIm
9LoLu9PwJ/CjnSRN6KkCWGs0vrZoudzX4iD7jTpvZL9sDVZa3nl9tDRaN984g56cq5ntTBLr8HJA
bECG9H9lE7ohKrYrfi/MZ7LEOetK4q4Tuyc10TnqDQXabpvhhCBuh4i62FP8ZmTTY46h4K8m/RoW
cfbXyE14YRlN/JLCn12lHvJeWLsF+9B2lAesLr60peKgMuDHGzVSnW3Rj86XFPaTko/JUxDbyv/4
yI3P5AdXg+1oOqal27r3Tx5qMg6mNudUqNzeJQ00KcdOAxGfhq26nnJXwbeTvuvB74TGmxn9vHbJ
M4WU/0oHpL8aiullwNfor97z8d2l8L/wymbVxrb/c6q1r37Qhm/6yAoF/LJ5niNMxpquSe5rxbW2
fTemh7At48MUGhnJfyCTxf+4F5JW/PRFh9ppqA5fQAOqJ4unT1/0xDJ6UqJFfTBhqN1CC3B2HajW
fRsUwd3oWmJ1rrVPikcmF42e+LuKaV1VlR15sTJeUTNTfuQZFBW9AU+oG4q6Urumus/tst5Nk+ti
yONUR/hbJuiGbj6P3DEXUaaTqpzJV8krhR2bB9y5/5qLLESpx3JfpsAqVwZv8YOqD85W7+P+hmSc
Ds8qyjZ201mPfoIxmA8g9qvraPdWZiHdpisPveuHv7w0+x6GqvWKzZi/lJeI0OWv7/kl9tg7jNO2
gO28vFqOKXr1H32NcCWTwTKujDIAtxZ2Z9D83WVVhyAqxqF+BKNozbV+8s2kfrS5le8TFZ9UORaO
k3uXjmTB+CjLl5BKBxDpqf/Ge3Bf9eC+Fpr37GuRw/dkoozeuP1P1Ia/+RXfE7bT0dKlTnSHVn68
DLPo63XxWDQ9AAQ9+SqXknLt+GdXnoA9K5Dz3wZhvSwqle/in2exkUClG4sKoonG2YfRNfs2sDB6
PTSPchspWgh+f2jJMbmpzIt5bYpIuan8Pa8RW0wxJufJsZLW/9u831f5PU9eBQq1t/c6Y1zX0TQd
HE0ZD2Wupou5K/VLXwDxEnvVvw8y7tqUZ7KvTxH0Jq+7GzDYqaAccL0iHVOkOnp9fYmbqp+u6kx7
1RnzRweS0zYKw4YsAs1+9vLHBJXBZejO7U72taKPn8DC07PyQXaRHyoPkdn8kK0uiGECqJq6ReGO
dEiAnYbIXMmDLpNV8rShxLjtyBOzwRJ5rnRWj6oclu1OC4GrT02El4JIcF2vIc+CBCYWAk3R1oTi
tCe1TjoRLPDRhlBzQOPcurHq8MI9K/okmPZtV6qbckK/IPEMXJqcttxPRoHQWOCmxy4vz6GJ/0Nq
uMH5GiH7MhEBoPgs4+WB+86/XiN2ijuyXs+dFUXfDaNZOfFofsH+29oMrmntylpLnks/P8mAEIe0
xaiRtM9jBy1BpY1WGOyG3yutXUGJMr9kkW6zp0E9hsUH7Lug8zek3ApWkTQ1M4jOGdgLt86AoIsu
7orvEXJQ9v0ZIa8xmVaxAnxe39WqfQYzirqGFpFCjNv6IQZPszRHw/2OOxcpCoR/3QZuK/oAJeZr
43tsOYXW7dhmuyitx+XksCY303anFIHyV2maIEX96q312nA15tZ038BN2VMFrHa6V+KUJyYNYlIL
kQofyPbRBvDMB5MkT4WS7dXctr70dupvE2sMNzVJRsQT56/TrDhom9vlyVXMV9kNDUsB04j1A8ZS
9146LFOjck56rNintrCcm7KwftYoD8aIV9Tg9dES9d3Y3Yewnd4SnFJ01L8yc95rGujkFHOKN7XW
fxZpaTwoZd+QL+jJeIkw5NetlYH04x4WW8TkfE761/9ezWvm50yKiyiNxW/TcywdaZrPooG+5eNT
qGvxofV6AxkBbRBOFGG6xtwMQRTKVms3HN0fduIni9ps9Be1hVweaMn4YHghDC7DbA7+3HMgibEV
RtwPrZliGzBTZtOz5tnsKBCiHJ8vIZk0z04/9wfqz+oiEc3KAYpbW0O88PKgfW7Vbrxj3f0qp7p5
mz8UbnCUMxXTUk5+68HWY2Knhu45H362VHNWTRg6q3I0CpgmHLo5KA99NJD4urb1LILXdG0rVnur
2slQI54Q9tqyFwoLXTRmD62tZ1uYAMpC9l0PelLfGG1cUksiVh4+xGK6flelyhvuWd4iriMoPlmr
h5swif0FVUt1Ylk5KauLhRzC4Mah4n4rXeGkLOTVYkA25WGmsnJQIDJfu+SET7EyzMJddWWNqaos
/FpzHybNODaFVty6rB0UzOJwSIKO4KKdIto2EIM1943pfY7jd8quUhL8azr+zkVQlNqRnPxGXuwy
h83hMnCM6c5TA+9BDqDyHC3UKDcAZT2aLXwCVaITBjK4rT08XtzqZF8Om2ZlZWj2fejshgH6qa2Q
ORB4BoFzALp/mXvtkv2VL2y9Y0f/Hyq5ckfyccfiso5jAYsqsE4J+R8CTQOMuMBop/jgZBl824pk
MinkjH1qWKGFmkePnSAlF4qwe86Rjgu9eXUh2GKnzoz//l2an3dQKLpo6L+qHhVtFQ/YTwvLOLKs
kgQZykWOmt5OQBz4qnKQZ9dmVlTC6KokxSZGudN0G88ta8rrE34KEJbvaiyyZet6cO3ulEUhdtUi
Sh5i6JHLOqZ8G2UGmeZBsctdDudoEfU4pySVRwE3FTp0dTvqOy9BIKZEIGYjuVbSB1WeXQlWpqn+
HSI0/OXoh4PoG0Lj8b/fN/HmfFqSew4KSTYZTc21WI5+fueaxh/hGbXVTW6z/rW4l1pr31aHYyNg
ouxOgoVsthnIUKNGhtiwSZu3AhqaY628SNCgWdWwuReIp4XHIm4p1BvZwc3r8Ci7KMCB4JZtO1Me
1WR0T2Hpe9tJ7/N1bXXKi65OqAdgJb+XTcVRk0ViTjCOxWiKz0npufVT1ZTzI3raOzt0FbKhKtyW
gjujbLrRDxUrv50Z1ukybiBI2EhF3xfAMiangS5RW/0TP7JlFHbKSQYEfdlg7lL1BzkI5RQ13LQd
N3J01hINhlaGhkGuLCAoFq/w8vxNTXF/I0kTjm/nyy7mZi5H2TvcRGVaPwZJbp7N3FlLLgW3M8wi
RUIEN2DjEEKQXKKNoJg/KHz+jIcSpwsPU7RJkr/r1zit7UfJLzIQrFj3PiK/VWes7DYNBY74JbAN
HSxUHj6ExcBiajKCtyKHSzIBgtsDTAzfFKjmep/Fr00faYey1rWlnE7mIFwWWR2xIOvSZzCoG/wO
xcZQCXb94PNzHQCkmANOCLOS+bsuGlIUxNGivsiTaU3y5k5ldnPB+iP5GS1i240XteKVW8gpE6AC
86Ri2fqoToH+oLTjV9mNZVm/MaMUXpjQN+oz+2REQcSilaiwG78OYrKTmf1GXqsLp61P0pk9lmBf
Nam5VITZeCj8yPV2ZZp8mWQDlex0ZQ59vZVNpZnyIzDX50S18SgaO+XbMBjtrS+szjtNXVs2qtrz
FLM7FhICVRkVd3asPSJ0yK/fd5VVT7n2lAj1AdUr5P5n3ntDDl2oKfvtNOB4ErnTnWIpOXrt0Wii
4ju8+LM1PsiDgi3kQ5HYO3yV3NtLWBYZAOTbcFqnI/5HhRFZUcDiv3px2O9uch+jKOx17behjv4q
vDg5YayCqwjcl4U5Ns6bqaIsGZgoRbVG2p7dqHnASdB5i3wNIaDa7/bZGPXIMT/Ly0Rx4W0Vwx43
shkYvPue5j63gMkOiWPihzHBXAu5US5IHngameDK2wxe/uPSDNoyxHMSmZJi0Qattte6EEZeGk48
ojXtyeh6bxf5/rzEU1V7cptQPeqF9yZb5ui157B8VmIiZQ8/u1scMfR7OdkyU2uR5tV8cwnPrBpL
vX5pUmRdq1jGP5aCKqFBQqlRrT/KLtUOxttcLZ5Ih6kIUidasJYTPLvCbtIxX4LJ6hdkDXiVII/u
S32mZpWiDSAHnCIw7ifovvdqY3wc0MUMRcGM6tOM60AtLpUIOYEmLte6V4fdHiOobZg47iYo4+Ku
KNR/nMW/R0c77XmzCzs5TsCulyzhyfH7zQvMAxy2Kh3pnaQODuTsKYGR1uQDTjR2SmX401H+gszt
/xVSF+j75H2OUSD8RWUuYBFXm/ihNsyxXBXLMPM6J2mTH/3U+DeDT3q4dSnnoObl7BW3tuGAYbDa
CNOU1g0h59vj6zXCLAP7pEb+54jamvs1+Phf9YgvUagPmHhYptNuuoakiKNNZxB72n0C6eXY2TXO
MJ2lvjVBw52nK4fjxK7obPjzg9Ln6K37+bS28ZLZhQNNb4WzzvimK0a8dzXgvHIym68TOunBeVDG
hwEkxiZtjA6+kWefA42PvHIs46edHuXblDYA1VgrWM+ZF+IRNozs4UK1PVCMWk3jtKv59rC/Iwva
i0ODxRnGrdaD7PK6qlgBw222MtMJCG06TA66C9ag/XA8J16boAcXF/5xYexGW5ibjXCTVY10h0Nu
cnehKvtoOiAxsLM81AAB6qNC9NsK5NLuglGgdYVzCG6WMJqMId207dzw9wzx/ALXEviDgEkp/qOG
yeqTVAfNjbPeTe+NqD77Qy2c0VS9+l42g1HhWOSk80vUFeVLnsHfsTojPMKsM17rArmywHzpc2u8
s3ukPmW3g6oHgktJthmMYeSvDvEWMbjF2eU03WW5pq+gucUr2TRFnzyTh9acHobE8/ZqGgkvHDEa
upl/UwfRzaWvhtK2t+AI7zTf0lj9speOQv2ppVbw1ClDRoXA6zZqG0O6shEIFAENVuArB3b0bQFb
5qGH0zuOMU9jperOQzZ0a3hqbJQ7f9xpuhMJdcfhFvKJilddW5yqRsHOAF+kF+SDM57zGLXPgqAX
NznmcsC/XDOLfwWp8qIg2v1mpnG6zNKC1dc0+oCmWDRESTmwHlSUHTCV/klt4L0OSmKt5Ch6kTmO
81GykKOJUnmPQU9iS0ztxSF0jIc+oMKBHtGAvyxZ3I7b1jFJrUPa18njJOyBTQVia9WgJiCblwEX
l3M5QfbJgz6jzUQN6E62xhQXQlcbogV1S9R0ATCQzA+qp1Qz0byBYOqXs75z8gInWkEwNbX2r8J6
1ULLP7u57a0z1GhuSUT5N2wc8MmuNesE3rJemkXRfI3z7hb/F/OXBk+mq7PwxwBIf6GYgXmjRfYP
S2mts/O9YIl7ludeMKRLIP/Z3hFDfTQO+6gt0NUUzXJQu6XaKSMqJnh4DY7eL8uSfeh1ESwXvGbd
4czmomQb5PCbgxKaON7L72cRfQOQUwAGMbBaeXaN+3M0MmtzYYZ9s3Wqxty1qXJ/9faRZ9LHR9r6
oJxn7GvH2gUZtmlRXYPhHGs4Y4mR/dHu/cZZNwav7WG3OntHF6rp0RvYdUPXDo52MhfNKkLtZF/b
zhEvkR+aH9evozU/Ga1anAve70PCwm11EaHhW6IO3O7nVqMOm2nhCkvYeD8AQ1gCagk8vgZF+NXs
IMw+j5X+bXb8tj0jlI2rk9dliKZQvTeCqd3NpWsssDQAPd8ZYLVwojFQOmT4kqq99knzIDlHxshL
uBEmaIEwIq9iGyi+QJV7FVVow4JIYLhWuLNxoVvVfmYesnaVCa+jUtzROnED+9SUA9e+cgTGmmv9
vsHLHT3wQXn2AINLvR2rQey4j4zgZgBTdu33JySSr/1umO/kW3aN9yykUBpuzegZ3ksh1cBHOMOt
hr3skrKqv/tHCrB72aUjvLNRRU4JlaqY5EMbYMCjJyfN0r/18VS9YdqXrus0qPeJzDo1myHFvoI1
cXbjKuq8GkUUm+R4McL6qWt0961aK0l3a8lDl8bfyIQh5FqzuVAlsHVsjYWWhf1B4uXlqGzyoSD/
LIKvo6kInsRcQ2DwZXPw63bp83ks5cI0bhrEaJOQaphYp87UWw5yYSqbhQry3N5fxLQQjk0XRZ55
hzQgGVcXCKBEFUIQKNtah1kcZFMeyrwqF+3kzesUuEG9uI7IQDklDXjkxllhsjI0SrVmz4Xh7KsF
8ueoeMrCAQ26sjOWjBKbAMPzaEZxDA02MB5tm2K4wCj0URPfCBDQSkahnlKtyrh6wG0nG0+XpVKi
usKea86PJWnyNdxF/QkAV7tQld770YXp0uZp9ssAn6WW5vjWdthmjo0Vnyi7j1toKx1G0cU3vJIt
EuV4HgAgwyJuurXVKfpeRdOwolohNMujEs+fvwOa8jaKh/j7bDZ/BOjJ4zjb3FU8L0fkosifwqS/
l99K1cBH4F/6tR55Er43xaHR+aBEvPzWa0rTrUKXJ03hu3OjQylzo9tBGQ5kn5GfFwUfWQkSXUZa
QM+XHlC/m7OAZyVW491dVM+6rMuPo5+xhaGW+h3Z74Uq0HwQk1tQgV1x7hRl2MIk7/ZeGeS7Kchs
2PNWbWO512qmdVO6+ccnu54Om7xR9cP1YS+f/QkbIOSpixfZbwTG3499qLT6kkd5upZXyp204gZs
Tgt5/3HnnuUdjqXra+XoU5+8Edm/42RTBn/uY4mJrgx85wLw036ulG8sRJv7iyZFJvomw/3XvkHo
rVxFLeKqULe+ce5zvjm968XfWxaqYN3sn9Y0IpEzzt45sNtkayaCSGnr5j0eAfPScsu91VvGQwaO
Z5VPVfsAB5qnqJ0gsYKu6g0QHoUt6ZTcKynMhAJuyBMiQA7K41P7tS30Ux2JJbRmva9J8iY4dGYf
f+8m/rMwHJzncU5fRt9EFHhMu62EyIctLhQNzj5buTKUTTkq14bXpgTQN7H3Hvz/Nfd6ZflC17nh
n3+GfF3eQvfusvBsSBoC/mtQ6xGwCaAVuFma+pgfoY59QlJcIBcjmZ0lKOxxJVEZHtiXw2S2u6ZR
rKdZI2VWdeVptibrqbFRi8ldb7ztxGA8I/nTt7O6k020vLlJj+W4lsFeH5h70y/RmhNztSHzjmnL
HVy02jh3H1N/XMiZ8qWERfMAP/fde9h2njyxnQ8sdvLyzE3tb2VvpjdOX7Lrt9RaWSeV4i19mQWw
jWQ6Yq63aXrVugG3ZC0zq4H7J1ZemWPYkHbz4qjYTfQy8Ff1LuogpOTsfZrYq8u7x8P+1EyDDQco
4GZoOI59E/q8QqLP8Tkv2mA5uE60Lkq37ElkEpl6R9NGVqEMxi12F8kD5ifNCuvQ/IUqXSGULqof
KAtvBkAoEEm6aOUAQv1ZeCP6fqGevMaVEqws/GofRqcPt6JocRg0IzrIa7o9vt6N4jm3uZ/AsbbJ
Oo1up++1ikwOlfb5DBmhQqKDH4yGTWaoF8Mp82Z/abXawUGq486scHLT9bJE+5rcl3RxkwfNxGBV
sMGUsKyevcTe132QnyQLfVARxINhdZJM80EzL2OINVebqIXTgSpisE5tKzvMgamfbNvIF7JIV3vu
T/hL/qPRBOWN4wxUk922/KZo+DlQ/lMbCDqo6pyMotUuPykUJViHiqb84svmNKk0xeP32pQ/KdT2
3JUattWmiDHNFkBL6YxYRfbJN5BovPok8myCgTOFtxd3RhEqujSYRZB+vfeJoktOJGVY3tda9Nwp
EPxsux7Cpd4U8ZY92R/tiLvEQumpninxNm8m8m/59H7yu+fjiVKoXsySGRkAcz6SgsWJRgcJpqjB
nfxz5V8ju8gD3wVyDelrRIjm9X9EQ5yElxt41P1QIZsrtGjJZDorDCztdRsgTD8PGrZzejqvSMlY
w2WyKaCnTVyv56AfLq8oLyq6ajjpl6jfXXLi9Q0Ko2otu0LxMVWKCtq1Gpdst4xXHhFYHpId3Mkm
IlXPZPHsBx+nRwi86UZ2YzcRHVYplJn71tbEX5s8zgDjHifurTvAQK6w4Ewe5SFFRHTZwc7ZXPuA
3D9EYe4A+2VWHsbFvTaSBuFnAPg51JXlSCFhm1VjePawx71Hq1OkyaBYyJxPV6QnGNZ84eey2WWC
vypJrJ0zvvddaa5GXJOcGqVAfcNSx1Aw/5lJ0FLiqN/a+EGmoeoxsy7d2ZjWb/C9ZbeMJpnnyhSA
Cp050rSfjeA5dyUWxmrdHJRAyb5Bn/FIlU0jEmsNnx278GPpeeGNV0TZzozs+b5y1H5lokT60ggI
Va9Y9p2uJr/gY5l3E6J8JMR8ZyubfeZjXBAoirrXB/dsTlT35IA8zL6ZrtJEfXILbz55dbJELT1h
o4k2MWzUyru57CC1wdv2luVetozI3QerSyaE/cxGAme1xPF2Npa8C9mUBzud3/uukPUwr9/7JGSX
nDd66kkX7mrVtMAnUvSvPCt+lAdfjVeIA6r3l5aCaFYTmifZwvoueWwHUrTjgFvAtc/I0Y+p+Bmk
VEU3UdxizSsO0Nffz3pI90FkHSMT5A4iGQzqkOa2rocRzjU29SKG+5JCQC4uZZnxuEyHVKxkhZxZ
nqfjbQxFqBRqaFNjDJjTN+W32KyCvdQwa4qSuCzM1bUTgcyTnUky2ZveqrSd50TxzixZtGizWp/d
vqjPI77tRommTsp26WxEbMF8knVrOVg5PsomqrKWg3ISAORoaTVGtJcRiDYa6O6K1cvvS2au/6KP
4Nlt8QKKeFE+ntuiyuEE65G6cBALWFVhWzvLihT5wWmCrr01lDA9uPn/Yey8luNGljD9RIiAN7ft
HZtGlEjpBiGNZuC9x9Pvh2yNmqM4u7E3CFRWFUiJ3aiqzN/g/0o1lahcJCiTjKKEfOf4eZIcQJKo
xxRt8gwWZBrt6ihrt5GJkepsUntMLP/vMrPeLFMFSWqN9kYp4+DaBipKZL1DhstV+hc3CwEatuQz
7KFcdwvlw5ycN73Ni7eqgh4ok3LzYJMcnQxYWQ3OaE/xSC1CLmrH965QUewkIn0mp8ptlqKA45I0
+DBUQ7bUL2rten9EmAbeNnQGKGrLWD+wAElrGZ5BgJk/FT2CmAsCdEzHD63ffQIHnXTzJ9sgdvUd
X58m6fVXuMwzktZT/DBid3ialQKpNFMZnq0i6tZaVuffMk2/FGqg/aOCUoCYaf1QYYOt4B0DlIvS
dDdXcYH1Qd+dg24wdnEHkHKs3XDtmfrwvbHKg+/Y82ccad6c3u3WRc3ei9yz9cks4viEQizSe0tT
Lm3y7HqK/iKN+/igVMxP+jI+0shOSO9seJ8aXc0eQFNv5ybxH81FWc8qAExoaYj56tIU8byK+s2A
IfajhPwUkFkTZyG1jMVz9H/0Vkvvzd9ueXoz91Tyi+Z7Stp2VyeAQrN6eveyWf+J186pJJv9tQDY
snKB0KwMyp6H2unRHszrz0nmG0+BUiWvdYA/6BJusD8/K34/rO06Mt7c0PY35PoslgO4ztSaKrYq
QJDfIBaQVdDqgTdt7h7E2M5K34tycN5qJddOfJlAcS5+d9WAuXzWus0jb0vzGQz0m22V73iwv3lm
Mr8XNoQEvC1eOh9YBbTsnxW2Xe/e6GT4xMKy7ouwWaWZ0e7m/prpof0ib1eKvWismLV+kGbmBCHi
+LO5GozQ+lQUtvWJ8fmwo6ZdPSQ6e9hT06fZJmmaeKWnYHDlH6mWsBUUgGB7+S8oSYiuqi5Xr5Y1
qF+i+Sphqpg++kNMgsKzc1hAh2nnzRdO1E+V3sP5RJgufzLNalo5HIMOKcwbSDMuxPdlzMKJWGPe
Yd3EuiMltiFjqcP+DknnP8M9d+EvQHugj+XxVpip7ZpPBDgLFLWiH3OsQGYKlOKl9CjVZSZlLMkw
ByvFz4MfqcK3F61r/UQqs36RiYFOvdHJ8+jY1G798kJGn2rUUpcCSGMcoOeDspUqlFkN3qplX3Ww
rdl6tsKdJTwbsySZ5vcPt3xcSbMwp+FBTrOz3Zmbcp4nWJ9ZgT8gF7njsJysIyMytvdYBUT6Q6/l
FCR+lhn3Dhksc52lVzrkQoHh17h77/3Jqh0ejZ4kSlQM767e8Q3yY0zwAhMYVVzH0afGr4ZLUppr
s9a6lZKZ9Q2Qns2muUJskerEgk93ahe9vqVX3l3SvPfK4P+Puchvgi+7V1FDXu5dCmLNlRNXiHLJ
egAmvZPyqozrXFc5DngmSwvXpASXueY5zhcXpTLPUGue3XF9s0J2VVRFEmy+6tkyrnlB2SftFByh
msz5l+0ixJexo8TnFlT+ldHyx+NYODW0naInSzPGyRdBMjXZ3GLeDmZRml5X8OktW/esoS97Qzw1
eobxb9pOB12r8ftpy6+lnuNDgr/Ryna18kWKysiZGyuwOlAFl1Qe2uv2zhvY6kovX5tj1FBKEalP
x9C7TY5FyVq0PiXmLyKfcnGXu8g240PjGM/TVPmkbjz0lEv7sfMzjwMbZJ97vOr1qt9J0FfHYpf4
WjJ/GfXiscsrHylmxPCNgPdj6WsXnaPAJ7fGExjbNlQXTJOSQqBYcFr86EHYIrA6s72zgKWEEXJn
kJRNdVq+nxfLqfKD6fbR6o8EseSQJVa47jvVrXh/zy3fx46tBaSQ5OUGbHf/OITOr4S3z3b8seav
cfu+OWyRrJ0ddw45AYTkrRIvqrpUP09J2T23tVo+N0P7RcIlCe0NXIhD3E3I5amtkX1q3KB/8op0
Z4vOcByiXV1Mjr3UWlnveCvuaztqN1rHKRGRWMdyju8ZAkGf6yJmj8P7OMq8EZfkzEDLm2ab8Soc
YZg/aJQ9ULZFzy8pquihVIt1qY3QfdUyCx493VGupT99doHzHO8hhBCDR99x+g1f1GEjw6RXOoxh
ZuOtDZ9NIDsgTZbBMmRA1Uh+jIwFuRGQKeXCocFadXZqQTekeZvWLO1i6fkQ/P1LykNzPnodAjt2
Urrn0lac85y2zvlZbu9Baf6v2B9DTMvW+VKi7nXvcH8/+h7743ns0McDp/pL1Dv+CmVh85fU8S3j
lKpmhiKCt5Wc0i12SzfJ+DAyzFvXLSjsHplDvX4bLkLJtzn3jNX955DqnnYIeKurph81djFDsIdw
YL/wioSVU9bdX6DVyCyxr7SRIFGrGc80H+3StsiNh6jRMrCT7AvrqgzeoIYdFG22gP2V6WumxxuB
PM1Z6j+YvIJW0qwnwzvEGbloaY5Vm2yr3uMws+Cj8j6bSPTE9iWpQ+cU4Ge8DRBHO8vFVREUD5ws
wdSLjsEOkBGR4O32NihNSfvLrTNO1Rkxg1/Tb91up+30sQg2LL4mlKh/D05O2yUbiELzTo5J0tHp
zUsD9/oioTAJTKC/9vo+qR3YAMmDZjN8joCiXGRVDGKSGKimZWvFXGpY93Yn9Sppl2lBQQxjlSuH
l40kiMO6m/YSv+eLZSzqk9laHv3H86Um5tYxOXDK9Xsysxqnh6rehdC9SXAklnacFe+fsa6mp1us
cZDSC5UUdXwwCHKZrPkaLpa7cV0ihZDK1bLGZJ1kXrsdFh2FW5CXG5IKy0XP2nVICvosrdvE20Ad
09Jec79LK4gAhRhZH6zbnPTIQ4O17qoOXGub2U4UbqPeHm1rY6ooEv8XWCBggpwV/DSoNfJR1Og+
DMl1pTgUlvYPMOdpjwWWv695aX9BheQUdE74Q0WoZR3q1XBV/TG4GlM/rr2kin5QFz9A/8/fiqyI
ydl4T7bmh+yBEIrCMsR7MpSICsvgvUpo6g9t4SWvEnGS7ApAYHqULsDg3aofMvUsnZbKqTpLcDGU
3say6x1GB/NWerUGa5YKHcS19Fa8oC5YXYer24ONI5CJ0nee53FUtqOdNRdYLhjmBOZT2ZfjGdEW
9I3A0V5Gd/ExlnZf8bh6KVyyHO4TJQG2giuuupe2q3KqtQqjNJADJndnoPSzqkntHye3s77kaJOv
FD7kAFloxn13yAN1fFH4w3zmj8UOlnAdxdOjMxbvJAutL4nXeKcuBo0mnWGYpfuyaq2tNKOuKzdB
pCZHN0RKLoljjotqsktwKtkKJqVFG+SKnjb4FvAqwULp88PpS912i/Vf1Z3NqMEvEr78Bxb80uSU
uAZIWZ/vcTsUmbqlt8rCZDuDvGaf/e/crLfKo6GO5x5kONWbqJt+3fZuMlEoHNsDMLKjtFqYysXx
NoZd6vmWxjbmbtwFdtA8+24S79uy5wDfBCQz723QEcbV94y1slTOpXwul8xI4xNG6/t7WV3iXWr5
67IP/M1MwuGxBdNsDpy91hGupafAxOsg6XT/WS6u7hvboinNTfQ7Fqak4PumVg8yRDraKjzF/UyV
fhkWx4V96LL2bzSrtkFnqi9yUQJO1hj1ZoAo3DlbT4q/HynbXaXXryzv6GhJv7rPaFPAZegfoGVc
JdrLMEHCHYpuGwd6fI5i7bPsye6U6w9sawnyXro4Wdwc/hhndZa7Be9RrdTCI32ju2O1qZVUX99V
lQHg0dPpzvsNaF1gdnqsTM99dBZHizoKOefP5rC2lqbEpNd1w3+gCBbHe5zEHfyf2FvLABZbyhvq
eEXJTOOcmpfXXGnS01CrLUfwNnmxE2SXx7Kbf6hTuMmL0f/by6bPnpZbj0M/GWs5uMnGUAdatonN
HpUAFWjpveMYUp59mirvogE4IUHlWQezHcwrDl/eZnLz/nNKwXk1otv2l4ZOGsBdNE/QT9xTZW9+
dIqOh3eXja9KF2E7XUMsNGOrwRgvnNFQZNsVo1woSFur5H8TPaxbKgE9CyT/kW1bg+AZqRCAMh+O
ul+q+clVjW7tamy9OrSY8xN2Say1AxV0dXyXRsgKdRmayFlVGakc1Cv1FpA57rN52bccLnK/W2dt
DCBpCY4VDMuNer+th8I5y0WC8CwOfhUpBwndnia3t4m324CEmB7NDzZCk/Xqw8OsDCvMbgzrjb5k
YRFw69cBK9lWUrESk7sow6JSH8d1K7nbW8q2Tv/SYx2taKsbts7YTF/dLkAhN8z/Yn0I1mXqpk+g
/5Lz/xgxOmmw1pMxfVpIl2dfn+21XrX5dURw4amuU4VFzQhAT9GUizqiMaQlxosexeYtJPG591e6
5pFv/h0n6T6uYEh0BxlRFclVTxZrrkWYfkweLHVIbgL1EpGLm872qlJqbWfzWfQ2CMgae0o35WrO
89HbtNn47XboiREJhxVTssMyuZMCiBL8j7bdT/72tiHpOMJtktb/PLEc3JYWbOnLbHNbZTIPZeOx
+xmqmHH3CB6sNJX9JVCjI19d48T+qDY2ck7nnXZUl5imzIG2umcFdAbz5jJO98P+LEOWGfKUyMgq
45ZH+P3k+7H/v0+6/QhDgUWq86OLMsPXnlVfB5mD0l6YXo0Blz3ki5rbqg/H6aRWvfUlxF9lr/ad
vvf6NHrrneTYTS7qUHr1bPi2fo2S7P2WnOwH/Rob8YdWzjo4UdU7GF7Qw/Gt0CKPzbDZqhhLrmrd
hh+QlEZ1mfLHG+5hdKy1H81sK8VzK+V9cWvjFIfxbfe7/4aJsCz913hBTEB4Kp58/eoa5ox7gFzl
fCzHZTPMvT1S3q8S6rp63lIeyfkvQXo1AnSKZgUEXPlF7jFpCuRCYvhGoIX1G6Nhtbaxkpj8Ave5
TtOhtSaudDPOuqcWt7J9kkbDTs6IIOO/ZbMLAJ5/2EtQes/ZlIJRviEzCp1jdg30QPgIFWnPA0TA
hdMHaEybNf0Kqvh5WFoSmpSfgesrL9LgJQ82aS7KG/0hDRNzE9ZZslcWXZZa6y/uHJO+RzfzwwKB
yKL1EOOvK+vAfeEIPHTk7IG32B8dbfMSI6k6sO68FGZqP4+u+RQ6ffROCyc2fyKV0nrRu11YLMB5
414WJdy3DFu0KHqvlEa7RK1OnWyZ00ctNIYoUA/SS0mflZMn++XrrY7WOoOZPDjNO/alyh6XX+3V
MvqvQNmyv/iafBsAirzOUFwPGCjPOG503/NlB6b5abEaW07fsiHrqMIkjma+AAJzXruJRP+ya7N8
WNtJ5H6VOeizGafBmZvbrk2vwnBvtJ5727WRWUP+s9TLI6/fgO1fB9cK9V8+1CAMuoF9wRiQwmwX
rEIW5ckV/e4v/dLyU8Qf9SRFm0rJl71RtY/MInyWzhRp2FVR1PVFmgnp8PWApedBHmQ4yrDYh8FE
ywusXlNQIfI61Nlur4LRwfvq98sV8pq6U1yqSfe3qFGF9SXirw8iy3y6x53CpcbaWA8Skrd00xvO
hjW+eAjn6nsW58Ye3EHxwDYoSTjz4rUx6uabjPCXDl884EcOiht2Vc467NPvPoeD/a1DBsqlTzj2
BrHzhlQs6qG3J8jkICy+h07akBLOgDMHGWR/3ZzyY+UDVgfvuhzafDN/HqBJYo26nBNHM32uQe6w
naek7noUpb3KPaNyju98s/iR3m4BDJRbZRyZ0QUFOndcOrErvY+ZdGx/nYi1y+3Tc+2q8yM+Md7e
y7LsUDRp/eo503fk7rK/QmN+r6cWJ11Q9wtw4MMAkampyvHdT9P8ZfCyZJs7JoYay0XuJjidvPW0
KHyAURhPWX+BXBXgPvCT+gGZ6Hx813Kl2ro+eFFT4/NTOGWyUbRU/+7BDChLLf6JMzsIT6/UnkkO
JEe7UJFiz5WSTILyj+51/lPkgyz0nOBLgJLpJyDH6cVqEX1XYx0VYk6tCdaLDZKZvL8GazxRCLxK
DNkpXE1/X5xuuERdhfXl75AMaz2l2XgFot7SYSDTA5lib5tdhclUnvyVRt97nCZ+atXyLRv9+JOi
UaMIsNU4apQ/nnCdQDXMBWdd2f0DLlvlJxj3R295aeQYvBx1FAQ20iTtXqPs6OtnaVb99zjupy85
GgcPPrdw0JgEyQDHE8xy9jIKKbg32+i1pzCx2UA485sflz1FG6VDKYc7Kg797Q7hh7dBdY2dxC1R
x78P8XAdKldKMfXnLByScxfhuR5k5aESwWrU26wVDPH/tHPSCpuoB3rcDSY0/97TVoLpDI1wPlvW
goZf4KH3psBDZbD0VllgsM+JPgu/PcYYIWa7xpEWUnkyTP3RL8i9S6dcwn9HSMtEje1oG+qvEWHa
dodkjIEfBfMPN6mGs2NbzYsS9uZVjax9p6bti4SAAtS7qrTbzT22TCo7e9M3b/piN9Cb3VdSOOkT
xH77NWtybNGxHUiVHAFRDHHWSmsabybMua0ejjAkQ83Zx8XY7PhmFijJtOFOU9G7u1n4BdA18BpZ
oktmAgQyg8R8WO5ieAY2ViD7OsbNbUSw9AvyP/Me99hhK81ieSVXmdUepWlX4B1QcZuut8HutArJ
hr/Ceohepk45aX4fvNWcQC68vqyV588Hrer/8o1EwdMD/mM3eepGKTx/L4THXolQ1ZLmQoeU5jhr
xmrWVZzgzmWVvtw3XHKHoDmuJ4M172QDZ4pX4b0nInVAbZxiTlqH+a4rcu1cZZt5Dobvtu+PW94q
7amIUSDx0ugf2ayZBhLIahS4zxijRmfMwOJt3rNRr3Eccck6qLH6pbMy7apgKErNzDPebEry+8HN
qdsJaKZMEJybBv8iTSbZfenuIr+BKrCcyJRQMa4x6kfSuh/S/MVZt7DYMt1iS2Et1kZYI1QQfeSU
j3ZgsZYLuGNINibmDTdygO0p+Vq3g/DYVd9L9OL2JfZID4pa+zOuQNySL2/Xfd2n2y4xlAeJ6YWB
a0xJ3e+AxsDbr+Yy+j5GcZKtnXXDGcvMYOc6QQ9drcMQySvJdMqtSgoLGDaXfun5X7Gho+KQmtPL
H2NLeYoE/exSVrULNB9vaowmKItMKtn1LE4uto5zYayfsMOFAWlVOK71jnWJ9SR/KvNhVeXDdJVW
KiGl0Le2VQYbibXetGSRepbCjrxt0QTVeZRE7b0twSSY+TfJ7W1QVBtr3i4tMHjmBBqUnxXIwl/P
kGCV7KpsGh/LzlFWZYFHu5y35Q+o60l1oSRzkmO5xEmkDYixO95KFntMP3O8Ii/3xVvC92YXdPkm
QKtqfe+4rfchwkv/gps9M4+2XaWOfwLKowWIfr/cQOc3lLngz5O65AOxTATra+bUzfow3qYcsJ1i
5QzWhFRfEm0/blhl19on4CDr1I220rxfHDRIFKf3zyqKA84qS3LrpJbxyxwm9QOGRJx11XE54Y5P
ntb+1CbHPd59ZFoF34/UQWtXhoHRn56SxnSwRfk1cx7s/mgC8/L2WuEmXwO7IGE4R8U2CdjGOH74
lmeutgdCYO/9wTG/KH56EuRixgZsDegBIx57TK7TiLGWCJKoSXJk4ztvlTBO9m7ct+fOmNV1Oznj
e9iw0YWUN5wHRe/fMWuwlOIVT459qUfDkzfCf12otYlCZjUfwA0LH3f2tKehyIuXxZeLpTqdeR8i
+vpF8dofCJK1e1QP6r2YC1xMuxu+2UtQr5p6L8YCXyWYjVjvVD78Wm2w2gcY0QpMObAOSCM1bH4B
+IRjW3+2W3V3Az0gBr8f1Mi4Nau8ODtdHX+Cf3OrIWScetDcMk9SMYjtyn92rvfywtiY/YktRgxu
mlV4DfMAP9fCrbcyvjHMEf9zsbKKqABhZmGfZhK+9wKp3N3Pg1JIlWa1pHhCNE0FI3b/kTofuQ3g
IhVUM5UP6VjwYf4CFJMQaX7t0QrCzX2SQMzkQT3OChtdgK6Jy5moCocm+YKNc/AC5eO2dofztIvB
Cz7Ksl1XRrd3gsBb39b0ZbGP/y8jZCdQjUV6YdNwucGNc7ygS2966iY9fZmS7FnCNhWkfYtJ3W4o
0LxY2OsbEfCYFqFtqC5GhzVOHwMqkci8CJsoDV4XEstYvHNXUx+SYPwSLGRN14+ibV5l+lEFuvne
9Q9zB9WzVsLuUKJFvJNmYfWXKsmjV33CzMzLLFjMy+wONDCcF7W+duyiXpanluHXvG4z7Ld5Re9K
pS4PbeCwv4Tttxe/xs7pVcRNkaeSpjkW5bPe4tFTOnC3gRm9uJh4XMXNsbXa8yBkEvRCDSxd8DCx
PXc8FjGHREtn6U31Kd1WSxN9jumsd3G9kl6tUuOXksOZdMqljpHV4eT+KC0+COBpEc7SZwN79jad
zqnjG1e3Kkm5hRXsqyL+R0KWPoNGsKXDyr7ifhoeJ3x98HdQXoMgKqrP8Lirtb8vu3L6Bvi62g+d
2e2NxOi++fuAVfQbtaxqP6vI3UmUhFbQ/z0jbG2XjtfsijZynmHzIgbr18FTnBblwYoKYIUq//0d
Z40Lyk5s4cck2DWNCl9w6ejtZrjIHYADOAfSvt1Wdn1KHT0+2voQoDS/zL7PQdXCyBaHgiGMnWe1
M34KosZJ/HzlugGiZG6dn3nPBlvB4FjuznCH4jvgaW0bW0ZxagCQnnoLnW10w5HzXQDkSMCu2qiq
f4ytPkJUSv3HyRzNo4/1xx7WjPFJxpbd1e/wkPRVCzeDJHMvWmZj0ZkNa6w7xouFbsXFWC72jLbz
rnH9dgW0D2hOa4XNNfVwf9NCtje91Y89GhYQ01QPzzplTvULe3YbyQUFJIDTnNngY9QlHUY5NWdr
ufi1cYrIT+4jn+zX2vXr+Fwos+Zid8at5YctWph1Uh+aHoVWfFTP5KgRt5Fby0s7Fq+5bo+UQj9k
7w3N6c6Tpq9uafxk8UkMtZKMvtz+7r57JFKT5xgp7RTOYhbMSJB5ZngADvGeGVaFkcm/F065zbiS
9uRRtk17KjZW/3EI5s71bUbVTtnajdlbfph2fxYcrGyXUUfonBT9thhAMCJwAMGNCkNSMymOArLp
JLOcell+kIES9Bf48A2is4xWVTc/GkumWnrlMgxdfqiRj1lJhx5axxqg92lS1f46LBc3MGIy6qW3
TRHwuN475M4Pi1PScFqVzjBUsDRchrWqYp8tBQ2GpSVxGS/NTmONmgNEqKQpHW4V8rUMofnVIN4e
4fh/wV8Cpb2mDh/lIvHcghxd4h8EVu6/HapaHKykxOZ46ZDBcmfEZXa18muOZ5t565S4M+UH+J6Y
E6bG4Y88rhwh0k59T6lIHKQll/uZowumd2zw3P1YkkF4Nb0oW98yKfjDPruNk2yC2YquSlIGl8T1
yy0psfmdr/nJbfzop9ZxZAIsWrxSRMXYMG5iTAEm/bnzRn0lQxABJQujzd/laSRi63U7+8W+CBxt
g/qS8lmbY5zHmy7+WYXWGmo0FZoWGBV+t8Z3MwMEX9mG8gnNCWwHinoiIaIaR2X0WBpLI3tM1WJe
4IvHIGS/F+eaexZKSDsJVDD62OzcGhjKclaTwdD4PjbnWhtXVWr1J6SxtHVgwRPDNm4tbBWAh5xv
rC58tf0g2gfAYE68HqKTHlBdnMaMclDXnS0bg1pjucidq/XZOZ055OfJcK26/ldcOuvOSHe1Su1C
mvdemR9o6AY01KJ39977U37/wJrjZse+/JNtYzHTOG13xAMj+FrXqFgkw1vGMn72u8ZeS9jiXcEe
wqsfYARbr8BN9tYiAeONONIABAfVtcx20+hVadXwpanQujAd/FOdZZhVIJbgTuGj5EMkuXHPjPx/
xGRIrs/K0SltFI1JpdzyJEP3HM6xRiUNGonV8IEuxhMVHfbcdsyekT1AuvsjmawX7jpJO+3hHs9T
RPaW6qTs4ANL2VG8q05zEnfVxk1q51CE7kOfpIDM4aPCi6oXXlTeoadopeW4u43ULRsNuxEJDNQy
p6fKbp9J5rRnoXbJJc/zZKvj3bu5c76oIWcXE9MOmXQjehVMNZepErtP1TB32MQJ7wDOZ7+mSe99
3PJTW7U8lEjOnIVTV/oh0rRxUj5Is/7dFOJR4iW/eqX5oXfhDIubzn2uDFYzu3gQltJ9cKKV3XZW
J/51izewy5ZY6cOttxgAW5sPjXCPbxPG4G5MiY7EA8f3xNTO98vchPrHJr8FCIHfY7KClBH273/N
0qHOfbTJm8qBEKhSo3gO9dE/mTCYN+iATN/iYHhQO4Smm7iu93JU/ePkKoffcEEySa9c7CZLt23r
obr2u6OXo/K9LQNlclsbSMSAtkWoEtGBevFZw7bOP3CIeJaWxMV0TZr3Eb3RPk8jmIfVvUPGKbPu
H3prfP5g2CZDqgnD1jB1jmSDXgWtbi+4dZY7vhhN0pKIo0nGFvtZp3qVllyQZqQ0MmOULbPaog0f
lmfcR8gz0AX59QwZsTzj/lPuz7j/lOUZkFOc81Saf6u5Frx6qfvZBgTxgCtc+BpVEOynfq520hmB
lT1jE4Iv0tIrMQWkZkFt40VCHqfc9ZxG87FfRtSo35ExA5YrvVVYNE/VYnr4ezrckH1jQQ9cWNpp
tfWtPPwHmQjqTliYf1FjzaRI3arXQplKjl3eBMionB/5MlKJ9TLtLZ7nrx4pw5OJFEj1owkgGaZU
uw3nzS1M0luuP32rDKr485Tgso7maTvHqInNA1I9xB3FJ5425VlFFoSPNJoBmuHnO8GEpTG8T0PT
cM4VjBl5sP+0pd+1B28t2DIzD15C04k3oFlGa+VX2XiayuDZ9Au+OH3U84or/Sf+DernwUk5Kde2
sU6bOvphexbv/d5+U7BS3adDVxyy2Aq/cJJ9kAEt4P41J2Hsx7DcwbgnODotDBWXP9NDF2JQhjiW
s01dr/7ixvPbMLXOz86wj7FZNF8dpZs2/jJUs7P5PHX+h6GiFfrfoSyZ0akj91Hwoby4RVtuVb/U
3gdIEInWxj9dxwhgHXf5K+Jzw9715+gIy8h8BqGDEtIypEzcVRo64/d8tlK2P0N4ZSMYkit6b8w8
X1PHAaxn9cU3pQm9M2Ld40umuuVDWCmPFiv/i4QU7Bg2pWNHu38n5FsgeOqj9IJcRFqmAH5e9GrO
CW60lBXVV+Mg3aZh55w/vt+mKp4WgqzCpkY6gxZNlYYa9Q6V/ejQzXoGqkCLH5u6552QpL16aRsU
tJcY5g+9eetWPXwgKy/HxriJFN6FfIRDozf3PaKiv8ZEmaqy26v4SN0nyo9ReqQ5FIx2QoTpLq6q
Qhcmw3S0pwTZ8kHjXL5kl5LWLDdVbg9bxV9Qh7nKftUFXu5XQf7olxgIxl7RPqH4FPJ18Tocn2hO
sJmeEMnR96i6Ar6W5u+OBK9rBS4NTp7LsCUeqBG6tBnMk9h1ISSqfIAuuWOd5Em3cX0DurHJXcD1
feelu2py/ZOmzv6pQxUKFvzSRjf9YUjrht3J71hkVL8GymgZ96G7onKobKXrfil8Q7XWXpPkyxco
hZMTsbMvE0fF+Vq33JMd6H1yCWGS+XzI97zssZ4nhUEigoV+PekxAF3FcB7kLtJsHxWm+dM9npoD
vPOQN8ZDi0vxKkuzcW8nuTFv4iWoadNtirQ+dAyKG64szx/20iNPHDpOQnZBHZvkWYwwyjorxg7/
93B8uEXS3BhubSAeudM9TEtfKqOlTy49EEb6ZN496s5dyXnR27ZuiuCpYlFkxSr+pVWqAGGgnVHA
SAI4h3ywHygRLOWlraj9p7Ie7cVeRn1RURg6F6PzvQkR/lhz0JjAjTbtPh42ksmR/A1+oe7ewJVp
JUmfUvzUUAR5nNquPcuQdsn9WF3r7rM8VD/IucpTlrFtmf4aC4n9zL/FexjbpMEBzE5O8svo1qBd
qeQc48ZXXyQ0WDDOWHVM2IX8ugMaKS8mllSJXWLFuYQCB0CJC6R1dZ9FGfavxvyZtzMFHD31n+sm
fPfaSf1KcsPfWIONitnUFe9Z/LnoA+1r32i8UxvISZhOal9JciC2mFav+VjOFy0y2rXM9o2COglc
uWuedo+jixrDsLqh5cjV8sEMHPfEEVpZaQu3BRrlr6b4LN6b0nsfLKaMToQHYlrPkDHL2dhnaatS
mu5AfMMd+66YzZaV0P9biSfEzef8vQwCREOGlOpb0lvHEZWUdTEDlJg5q5z60aofogSecdBbzqud
Fs0q0b34J5IBK8cszH/iWHtyBqX6mmuetq6wuYJQ5ah7x0Mb37Ea+PhO0J1Y+ZRjkJrtn3cJeL1T
XwfK8f89ju1SsRuQmcKtW6ufUUGG3fdjFFBn66dLIyzL8YH9vsGOP2gsA/EqlIrBfJ1uRa/btWnd
S4fl8Qc8k/Wb/aQl/qVcZtwPtDc81NKRsuLsvNRb/lp+GX6Gt7gL9cD6Jw0xVKXC/d1Cm3jdW131
0haRvVNDqzlDls0veaVkO43c1qfZd62VapJhWqY7YJ+3VJzynWpD+viJq/qLjR9FMXvW0c79CUIf
zRSBy1VKIeDK7q5GVnvBFy9VsvtFG7pPQesAvl/iZWr6u8wz3bUTgPKwgPLdNuX3pmz3pVklYfQg
sgP35odeitAPsvuX3r5Q//nFhW0chXq3k3n+NndN7+Sk0FgOcpsu7WEa0aCQWz+L3V+jAnRzTknJ
YSk25ucBM5Ic0jaxwQr9E6ANe1cMwydnmBFvWC7mmLDJl1vVdH8F790SGxTjq162OkYe/05r7QiW
vhlgtlizKzmhA4JvqTe35zFp7cdKSaGAj1b2V+RwSFAr8+o5+g9guNqjaypIQLqQzmzIiTZgVoLD
wNEtSGx3V4+l/igxuVhzcHVtzuRWVfK9qUdFv9r2s4xqfw9FiRjisDl/u8+WztZyKC9W9kvR1f+H
sjNZjltZ0vSrlN11wxrz0NbVi5wzmZwpUtIGJokS5nnG0/cHTx6lzqnqa9YbGCLCAySTSCDC/R9I
kP4F+0paPFTypD1f4GbSXCIybJ3bAvEbeFogQJeD7DYvG08/zSmk9fFO+q4heUllbHVtIw0N3wsm
z1YCK0SwKRFPHpJgPrhINy3Mk67CNHTzItsOiV8jK5/E26tbNdgR776f51Ne5soNukIQcmIc+w6m
FpjQLHn8/sxwcBoEwx36ZVmthgW+LYc/2n+cypBT6MVpXGSfRmA73jBsCtOPvy8+Er0CNMVywVNi
fVDBSk2aI4bI+X7UdO3F7Pt3iXAcGEGIxX/OQaRs87LQyXzm3Z2jacpa01nqK5YCMM1J8zUct/IM
ub1+s5PF4QmGljFopzjjk5Dmf42KoBF8Rir1IypapGQlirpcdQZzLNeSbn+wtBNuIyGC+lz6GlV1
Dyk0tmMSDfGTAsAKqwMt/O7mAHBsquusUaP5hIJIu+2T1vpWf1KDJPpuGAnywLrhnsx5U0fs9qHf
Qotz4g6+3sK8k0OktBCzU8XbXvvIscHQW6KlD4lecIkSGPepv/WLxNmPhf/p/6ltnvcqUG8f/uFV
11zOEHINbi8K6VGFZozExAuqqBuC+sZANh1xp9QYgAmRnw53zpKfBmZOftqULLV0hJLGjkpw7BhN
OhsMaNG4l4x1siSvLxMcXYNSG+s6MOoq18+ICO6VvlMPWq1PQGqXdDkCUeTIO1BnaCXVaDTWln2A
Xcb6Zpw+8yKKjzPqkttARaDQqxK8wto8vUMPdrwbG48chdHvwwH5e9EMEUmQa99Vq6S1/I84CZHg
a5z0SbD0TWwSyP4tYLFrzPX612vFAzaGZdbqFBPRLxJimHDI5kSLN20ORVuaMnAhj1W6qt5G36+h
ZuVnq9EKsl03sd2F9hXbNy5GHCtfsdqtDUT4RvrkTA4qflnNTk6NSOPrdw0P9LyoVzKkeWHaLZJq
P1mmVLtwqZzLIZFKuZwiQsf0adF0A/H5wkujwvOVwD9i6sYn5jpdzmSKnP2ed5nCJuDjxzjZ+KMY
eXWwC+T+lVsZUSzntOAP5BaXrsuoc0HdLjc+DArnlEF8utz3l3G+WA1ZePxqHKNtbvqeBMCfp6Nt
PJaRl+91NINuJMYIs0I/y6kW2tkpGKOZxcbk1B6fSpg1q7rXw/MQtajr/D5zWQcrUOmO/+iPZcY1
7jo39rhvq2FJJf6+yjVOCcg5IsfyN7GKfEYKZBGvUNOmi3ax4ng7vVGeit+CFn9oXaAXRTgbwXHd
yxsy5Bux+SdDp8Mg6obc94WbIwSdRICXnYZfxgDgdSudLnYU2w/1dqjr5bpRoBm0QZ8fpFCJWqG1
Dw28SaQ5FFN6SyLyuzVn/UtQ+vELe0IZkoNSaW/eMJu30pJrRb7yorqase36WHmzq2IdgzT/Cms6
3o2ThX8neEyMKPQ9ZFNrFS2bzjCewfTG7EZ5aKl30tcvW1IFJMQGR+RhG8ludF52oxm70QTBXlzK
l81u2Wkd4FmiZd70+9Ieb3AsCayjPmrmvRz4A+xV2ffcKEufo1Xm/dwG1r3nm1vTq9Ag+B2bIrNx
05rjzbVLzoyUFJjTd1g+L7FAZEqMs6x+AwsPiCSIL32NDty0QZNnvJVDGwfWOS+1nh2xHq1EDp4q
dX8wACaTEcCWrs+0bBPb43SUZmx6b2OXBQ+REzevSnEKF3e62s06kHdOFX213YhcY4Y285RQzO2N
Hky717FSM1uH9y2HqY5/DVFqnKQl/eXkrZPcZRe3TEIN0Lkj47BtLKvFT0yHvRJqBbJmy3SZQM14
3EU6sosyw217ipZJaLH1T/uwOtY5+mAr/J4xS18Ol7YBn9xSYJADqczTjYxcTpM5LFhhV+bOqsL3
BGNJNilLX0TQzixznbcW2hKAAJbsq6i9BrpVbZoY8bRr39XtQPRhJaRaQmY74x5zx6eQ7NkpdmGh
iqQ3uMRP4FTS56CYw3OGiSFSjuhz/+5PHWS2/pt+VLbCc9gmd+UYoKrmQNbtXH0rYrBXgdhGKqvS
Nj1fw02N954CAj7YXyNlts8ifAN5wCUXpLKXFk6mB25Sb9dmzveGmWBsRaMHtgEVi9T8Ln2i09OL
yE/tg+01J/1s15W+icvJPGEj8KMIvPJbaJWXk/ivk99DywleYNU36dGt/KvlfC394bZdEIppXbcP
S0vQjPnfWr/HMuiZa5/P6XgBKhj5+EtBHR8f0kXZq4hRo51i87NgGSLXxmMzP4jaYqwjuQi0pqsX
BrmfAtb/La74V7fESLQEkO6X6HEYyJ/+1wtIZDOCT3CK/FedzKxcTSiIrlmmB7UvceHQpulGzkwj
YPQSg9tEqqylu8kT81AMCnQVwnUmkylJcVvFbu/jgn9MlKDr4Xp16YNghxhp9nny2/oUoQa6kWJa
G+mADCsktDs8Gp91tbyV/nDMFDBCScgtQs3NNJxz4yOEz+6/v6vtkTr+0p8Efb0x5qo9IZSsfH6X
TiPkN6bIvUcZPoa4yMKWtTRWFhb7kAXU8lbon6Q7n6CEJNCfL3+v/KKXP0xOLx/L9Q+5fDQawv1r
x+APkqAeZaatVjX5KhuioV3Ng1mfjbhxtZ3hVZ+UqVb3bhg157Rkd2KjnM86f4cKivWMOzJa54bn
rEDPWEdcus3nqYagnjt2uZbRNoLg0JVbEvq2V68RpEIA/DwhMH7WLN9c+35jrWtDRTX498C1mebB
3KxwVpkPTqCdAvyM7XWZT8HNvzt1Ec0HzTzExQqc/3yau6102Uu/nMkl5KzSET5FoxNpoBlN7g/+
SxPtQNApZ6k0SgUyMnr7iJb4V9Mc2GLJQG+4yE4GpbG9dBZJ/GCWLYa2oHGrDQq9qzze5Bk+TTNS
GOYqRLj5Pp7H7/zpwbEZ0/S+Wg4WX6V7Ta3RU7AWy/ml6bQWWO0CH5NtApiPQoVDDXiKDVyBTf/H
PyZTVrDB5KD3mADgX8moXKYavbX8BtJFyuaInoV6Njw9vDEKe7Gx0B76sdD8leubm07xw7tWmmk+
p+syKdN9kfnqg4kI4gMSUhZYRnZ+/TJPJqe5698hp/PRJXPLsv2WOkN5kjA5uOQ/tvBItM21j3rq
5bcAJbNwprzXsanR6vWMfB8vVZsa3YS0/Cq9GK787jVsvfiaqOj6Sm9XRkvsrPfKI1bm9aopEHhp
xkH/Wvb1besEYBkKhPtxk81+9hEoBFCo/mve6eUmjl3lPrJ7D6+7rj6FteqcHb0Gd4HzwLNcyWxY
UaZ9WjURiFmQ1OFSMkmwqdmZipu+sL1JF2sY670t5nXezda3QWGl4GXxeN8sortR3H9vRzaKta2j
iGraoPiMqHxMiw7xowiFq6UgiOsK0m5LhDR/R0hLJg2JoW6aPHpoMEW5PBpKxX812zl75Os3PEZJ
eHk06C3eCHWkWjvZKI+l/WpmVf4YAQ/9RxTKVRbuR7gvZHHKamx5lodZ8KQleYNWCy3pMpbHOsWT
p6736z/6sx4FrGbAbGBYTAWnKbCHzWB34y36wuOtl6Hhmkc2CU8UJ7e4DI0hBnvOYxcYxWV/ct2A
/LEhiTML1yTZjFxOs2Qxa6GsvfJwjl9NcN8fape8nQqBbisyombSk0HmXbvojJp1lyCSEM57HFTH
bW5o1mFYtLrj8Zs2jsZb5M7Gye61AgAUfnKhzTvETdqSAqLmPEYmAJ/FT65NLFACg/Ji2OArDPJE
j4m+KPm4pAC1LPAfVf7ki+5pikKRP78juvARGXvpRyTKQsBXTbKOgjnBocJt1fdm3uikG24vvIcL
xUF7Hewmv8VLDWaEMCEu/AftNfSjHBcUHPIQ3bsVTIFqfo0Lp7p32Uv4q9KteE+w3tpfIApKF1jg
rZa83UWrNo6VPXKfoDA8Oz0Lewk8Pu5UJC+eIjPVjpk9zDsYZdkbyZqzXVrsOcWpC1UD8oJF8ZZB
KD5D6FCfuBGKc184b4EQ4jFjsdbIIzR7GbUtdX56l1M5kLCtQFAlzrpvEkoXiVq9kaaBCVkr59gE
cLFKhjlf49ozbz0lKe56r3PWg9ovwhrUenMSOQ+wHcM7zTCjtaz9knb+GNCpdtwNrJ3XZm1GmMIu
erJFhfp+7mvPVGrKFTLUzns7kPQv0va7AoNu3UcZFcggNI+FNhf7iLXeBlbmvNHyYbgx1bHcyOPF
TKpHPTCcZ+lv2d+Q9KHg/LsfjOUtymL1D9dM87ey6JX82DoUqRy1zW8BSyOctsj5kYnLb8caHJiU
DfppZSEccwdQxL9RWN4KjuufcK9lMHBhnS9EmCvSKxq88oSiRIbC1XZYuFVqQ0nWyL0SI9Q8Poxl
ah8ao4EXjPQcGjLUep5rv0Teaxi1O8e17dvSoDSqtJB/MWLcW13RvWFn0e9rNJCWe6d5dQwgrcWc
P4A7GFb9lBYbuO0mUHVbe9OqH82solXnNdYhC8aJKh5NA00lEsbuY7GISNV+X620MQIMvsxuIoSJ
LKgwH6TdCBIKFJXucMmyqlb+0b6Qfnl8f7T/iNcNtTvo2WCsx7acEISMwWIASd/0OtpzTlcEu8Sp
7d2E4earEWuUIXgTH2WUHEOCcntu3cqoE5sHo0/Kp2xwbIS2DxIE6cp50KrqXlqGHU1gqkOqfsv1
s74mx5qivZvDi+gsp8O2wcue1R8AVPvnfjmYOfKWOjpVe2n2tTuDzC6+SkumuE305phqgIsa8UCY
+n2MzOImKjzjgPsXVdClDlcZBfSJJKzWUq+TPqnDDZ4NZAGN+Gu/ooTabkmBXmwZJVZG8wTg7RIr
XXnqg7mtJjb/fOZrkPOfqnycMGYFz4DHcHxp2hGeUFQORhD5uX9nlc2rlCCoUPp3rlK+SrnCDT1P
xqRaYS2RDpGCPvpv5i1XkUi/gLhqUR/bRWq2l+WjLBp9BcV6xw7jsywzQz8M9l4+jhsZZVWaPszG
26BjKbwIKcuhRNb61teG/TXhZ6PHJ12XfB9eEB5W5v3erz0UbJIiPaR68eYvzLQ0NIdD344xKEh4
a1YIhLwJtZrMJ00IsluzifqX3Iz6BwtLiSr6wuLH/+kOPxOgG++ZgttSOFvlM3Z4xi4Cx37DBgil
t8BanCvS5tW3yx9ePM0bN7CbNbLgBfBV3FtjXbP3jojOgB//W1vG02W8S3W+whV0kb/or3PdFysh
5FVh1zzhocLTp5xupatWCuQVY/1ZCHxyCJbKK2lIdGEXnt/l8P85qQwpNo7CxlXDe6+Y+XWy2NnG
TeceXdE70Du33XwwdHtA3Dsn9tjdFW0FcGVSPllwqCX/a7u2eURVZ9o0E2sWzBii+bUOQQemJIY2
In8i8nQX4b1+2lCjxW3ZNqw9TPpn2yyc22gR6JIzeFPObVvx8A/Ldtr+Y0BCBuos+Dc5G2nlGS51
6YhISDqZ9jZEnm0rBArxF/bMHYIjDQgf+BZaqR0ayoUnDcO0aXWFiI25f/SCMjoJ6GuWUTkVKBlp
AMD9499GL1dYRmSeXGpwYnVrYvvKat/hJaUqYPmdqs/0s9H/GHm5IyJP5pOVBYt5Q06XRGmrFUgB
ssloAG1qqyaAHp71k7653EzSHj1D3xQAuNX9dfxyMw1Jf3cRvMhGD+6JhpBH0LfKTTxr6q5LzOBJ
xXsULq7RfBkM9ykW1Wg+v6Sw1F++039RkSb+nIY5/O46Ch5T7PP24+AMh9HSf8xj99wKkqqxG8xF
aF6+h1asWzedPjxHpbKeW/2iI3DBg458Xiv+lzxbZZ/lKnF0h3PtZcN16UsTLFtY7dQIjBuAL4Pm
ZRhH9a3b8Pw03ijW6Xhm5B2QEs94wwRX3UVGY+xktHax2TJDC9iI1YHRNks0FTovQjnOxG5gsZs2
tSm8sVucY+W/L319HccrwwYmL01DdT5CpCkHucoeKPFw0GY1Ufd1aH+dvbH4QL3yl2jkv5J1lWTj
pkoRskKjug32QgKXw3Xk2idng1DE5VTrMEhA7BgaU6Sd9ME5xiFcLMc1fuqKek4qO3jPEyAwMDhB
miXf+1TRv9pVjsZAnydf6gAq/NyCGtMaoEYwxuLXwEfKbySx/TKUure2uxSqps5yI03ZUc0hj8Ws
HO80z8ruKIBRfq0D81vau/s0W9B8EPGjrla/9R7rcj1r7CeAS+Ou4he+KSae8XZNSVgsz1qlS46K
Ph5Ej0y65JAt7kFXU7RL7GImJHGDaWTHPk0OomkmXZUyvYaD20Od6frnCapsl2A77S3WjhCekq0f
+qAEliaM8vg+DfuTTxkB4S1Q05SSFXKnmd0/o+dXH31tKSovVyrJgrBPNBaXDyCv2m+g6xXyGlSO
Xq1iMHg7082/XGGvcvZHXMJ91SK+Mb+SMTGWHZ4XOoBIlfBRtnRJj1wefDVuh2VHKH06wpW6O4eP
0sWNisRgxqtPBicE1c8QbF+RVM1fIiefSTvBm+8j3leujpvtxJpF+FA5zixrMBLV0fDU7CUC/7of
ZyPbKOqg7PTKLtaFEngFvK9IOyOxu/PnIDhd+vy0fs77wbh3VqVhFgj/ZBYWGjblwGUNZxvar7wq
BtCNxvwwWNZP6aZa5vGUdvSjkRfhS19V+3/YEFuRBtMmmOHwLnVrOSCH09+NYYItrvXRJf1ZGei7
rjbSNf/8HojaYlHjkDM6iwzYxV3LVWscZkizrUUlLLAinuJ2nq86xB2on8OsL4v6tpud4IGnYPhQ
LweziLy1aQEukAHpk9EIbL26oDuWeLmEHag8IAxw/P+4RlKo38fC044yUQYNffiEJJ9x0HqYOIWL
g5/UZS6HzEIWY5HQkENiNw7AEud47ZKza+1HmoOl/6r9JyjD+eGyw9PCZN7nweiuLghzbZyih9zc
2BiNNVs0YhCAXKJ7p9l/WHYabGDAXefW89AE9nMUfm4bf3iSnjQfRtAVzXCQsaCc8pNSuiTCAxCW
lz0U2Od5d4V85NHE7X9tC9TjD3BI2+SvFJ2C/TVEH7FbxvomPYohHjqQFlD0Z8Rs0asJigBLvlA9
y1juO+NmKudmL6ORi2p9FE7I7QIcf1EstbqbIu0ytZ60epU1CxZ6DMw1OhI5xZvFk8Ump3HM3ORn
iC5GsyWVAyA/Vm4vnyHGmdt0Rtu0LjSb+jNAnRTM40MZlPVdDGv9CueRfpW/BA4asR6qIH/Ekgn5
I9ZfzHGvsVM5/gLiDfwYiSmjuIOLPe6VSSlYHpLS1fzsRxOM1UNtxt0TOMp76Y7q+CNKcA/6XP4Z
Zej30h1SpfARvduEVWMg6zN6J93Hg5TlrQF+omzWZLzLr0FjnrME4762HzaGrsQ/wsKd+XJE4UuW
dO4WL8JiXU+oS6Jm2z7ZqDYew85rFquJ5kkOIy9XVh29uoczgtdq7EKMRPn6IV7Q7J1tm5d6mx2z
EY/NeT5I0U3qZ1KD6wCujuh3Xbtn0w/wR+7fJOjaX0ROutUwr9pcB3qstv8qalaNDyGuLNyND6pi
jQISBogDHguXMy2a7nCIfUot5HKv/TKosw+58bnNQ3NxYJA+OcQunNHO0X+xt+3ucwekYmnD6iLP
9Daq/XxDeiZZ48FRvlUjuqC2EmG2YTfFGww5d+WkZnaW0WA2d542xY9diiantUkLP9lKimYewncr
rPyj8D+EUzLDvtxZjmetL3ekGyj2LbyNywQJSUeclxVkizE7xkwqt33nVs4ipXBvh0BDvyme3dtp
OSPx4P45Gpuv5JuCNSb15meUSDbid+OzVt0E9eieR63S712fzL3QzUcFY8BaSz4NLm4YftNauwCI
9truW+cIjs5cB0rj7/2AFySvhfY8YKUs71Z5Z0bR/AkluvxWWsbiv6yN8Arl/Wos7sz8BjImBxfD
K+BZ4moyJKTfayvc93lnPLbLwXa9HINs1T4GM2/QdZOZ5wa47+2l6SlHyoD+g8RaBS8P3xp2Mr0A
2vk4l2FwY2nj94/waPGzJm251rqW7QE5qWmr1chG+9Ny9VTx1bX8BjLbrvq3ydAxoFhKlBkJsrXT
lsH2Wp2UmuS1eQ1xnYTEp4wAtaESIPVOV2u0zTRX+pJk643qLUyHR9YIZKTr6YSJdvlr1tpvbTmi
gVSZPrL8iYkIWLlgFfDjjOwqo/wKoSTPjfIJim+1LjsHlJRXnLV5qHEaJM1rs6iy9vPk/LOiPQ1F
tEkCHoLynboe4K68sE2sTtIl31Qn4NM0/HfpocCDiGFQY+qnz16xks7aUTaD5yOGZYywrvLZ9w59
Wt8aiw4icq5Vv7qcXoYNTCl77gdUQZZwGORU6WIUs4PSCe+NOaxXilLqewMBx/sBnT5zNU8oWsWG
gnvc0nkJXM4Mqr8nRc8f/wiW08ZC6HFO2ttrrOMq1qFxnU8CaRIIU5wF7nqg5rzOBfKEwFd8I8Ny
uMCaBOF0nfMHLOoafumUa0p41iDfzR/2DQfhd1v28RFZXxR8x3d12eXHaFwi0kSu4W7EPkQGLnHJ
X3FuNUcHQx3fh9/ywC03y61G4fxWiYx3E0jjXgZj0RaW0ynS03Pbqqtr7D/mOyGWV1aZ4xb2+8JT
HB41dPbOjdMr9ziYyDPqyk/rwmpclZZfHq4DDauLfQluYSV9nePN91VyK/d6AZsEO6/pyadCa52M
WqGpdU817s3F3g5z7fyv//if/+d//xj/V/CzeChSXvj5f+Rd9lAgXt/8579s61//UV66j+//+S9L
91y2M46l66hpuaapq4z/+PaEQg7R2v8AFD0WUZCnJ7Dd2daKEih0Ll/yJTcqGXTJnBswdElX688j
Ti+Nno4vOm/vI65h7hab9fmbHChXultSFNoxzuvpxbNq5HUWSqumpSj8l9Od5oMPr4cRaVwzVr+h
fvo0jp1+0JPZhs82QGs4oZ9nnhC0uykd8nrYly+uAviEr7Cm93d2rio6Vn95cEYdckdJmzIS7riX
DF0w+tgFVDDAtTzqwUoszShFbknFKcIprHhNKiLGsYJDMqGPDqws3QN3SC590RTd2gr3v0QU1Wzf
jTgfXyeBIM0OcqE0xXn+3/83XP3v/w1DVT2k2cnWWK5laPw//v7fSBODtAu4i1OagPOZrKB+SN26
pmCoNRvcdsut9MkB/wjttmziSxc6crC2OuDXutnEGyqu6Luk1XAPn6a/HDDkyMGKFrx3AVYj7pKG
AyjlTttP0dBE27ap3tHt3XzIfJRu494p7RisQ5XsMqJY0BuvbQoNVLDmoLmvlzMZ0CvyA9Ln5g5A
hK7FW086L7NLq9VRDNinluFDRWbDeNli5ihmzMXHhlNpedenmvGx4UQuMAZ1VJ8kVCZNZsOmM+yM
k7wC4VQ0x+slL31cMq09+0FacsmuGOOdNNHzi+9RLLrsWeW6ckmw0sblx8glPV3x0Xhj06vzBTr8
+3+15nrLP/OPrx4vPs1WHcp4mmV6qmX/45+tDkXK17LXd2NHasinwHfU2iZgD0gNwSZN9Q3q+qbp
4/SnbcU/E7PtPsVmCA+jypDgKFLt1gUfs1Hcafg8p/nd5Jjv8zzEiNvhoTCxgXtDiTfaoqeUHaRp
OnxyIdsZVjqMGqG5yfH6eC61QXsywdBId9iY1dkcUFZFDx0G2pjNx2b6igyS/Ulzx/6hiwzk+dTy
Dasl/2gMEMPiZY0XKiX66qmaQDdktOyjN1157pCIeBbfE025b8chfJIe5GLRKRvngFRhlhdsnC6D
6lhlhzAA1eHpaUL5+K/DWI5vVa/lezeBxxSUbnwZNFBraFbXtgzLNHSGkaoyAmdbWYW1MjVvvsu9
xlw3blh8GqYsW2ez5b7yFNFRS0tnZIfJBJeIbH9V2uGHSunwe5Gpzx32Se9l6d+Eqh/9ol6109Ux
hgHlUP4KzByzY0pwo5q9tmpar1DoHd5cRCcAoXewcArlCQr7UboRUQ2BKyivqtWc+74fir1lz/Ca
/Ew7Ln353LP00aF8ryB3J7uu2yul5v9AsZAVVzrHj0BJvUOMZttBdXk5uJWhwmTDk1bTEADM/kuo
O2bxytZMkC1LPHikf8Q7IQQZubQOfPCgh+3Hpf8WCn/Zegk690c01+o5zLppq1LS+qTkxq8CS+uf
1vCKxm3+XnS8o+NUTZ8BSfarco4+jaHB+87RvWMdtMlLYaHDEs0GBSYzTV961KfvwIjcqyay+xgE
hYcGi/KHkgLaWqfWtm/GDhiUMpyXl9WNtBwtnKxVWfZnO2uNPdmML2mqqK+Uo79ZePH9tBH3d+vQ
/JHXhYFiZRc9m3Hl7jo1c05hgf6/ZVOMyJdJCN1/c5ZJFBNX5Th8TBqC3t6kLQpikpZMEMJB+DG/
vbTA0R69cMZdaUl1/j1CT5Cyj5TqYTIU7ZxSHLiU2343L9W4sC3BplHZR7l6BHFS6kp/V0Ra+Wiy
/dT2ndJnIAArh++Gat/7iEXd9E52lq7U6Gs2HWkzbckKe+uoU2yeaxwkOHe4Q9MsRRZnSBtnNSh1
cNI7OBNQPB5Fqn1wi5NqBWyXli5FgRIS8vCRMekyA5QbGpck0HWSNnnmtg46YyN9aptuktFAtLHp
blXTt+715SBnld7afPcaY82bSTuMGpgoeRLgNaptmtHB862sw2dXD6tHI0IPZ3lWyCG1U23jeayp
ZEKAAtCjD131GiHXyIrC2vYZ+FVPe3FRqzhVo43ItTTbNrvvx+a+4Rbt1lj2dpWVvMiYaSefOtik
d9JyasQy0f4/tr5WPXRx6W/VoNI2+dCihQWzuEWopNSPl3abf7HmxH2YTCUmk2/ON3FvfbmMXefK
aIo06NN1vvRRkpnuYfSuVGB70+Ta34eCXzmGWfDUJlG1b7FtOM2zsehuk43KMSd6myvrVW5QtBPX
6u9JmaFWT34K3gYVgPtKz7I7u1TQ4/PNJzlkblzgk50j6GJ19Z3Wpclr6MbrDtHR52aswlfQFt2U
vGahoj4PWrs2lpAc4/vHGbsLmaCSGby3eU8A2UVSDNo87pYlIiIztGZplqwub+oyeZfWuEQMFj4r
cVMFN7HFThn3tF3rUlce0Yl8ZJ0Rr7FQcX5Y8VGeXWOOzqJRW/1TPuvKXkLtzg4voQXmvD+8+dC1
cGZM33luFnESeDohZBi32wsuM6fYAOxG6y4ykzJ6bWawpf8MXubCKL9No8C+qXtQJxk7pS+G4Sdr
HsG4PERl/Rzn2YP0K9o4bGs3h4BBdf4LVk0oJMVbtSgQ4YFfvq6msP42FsoBKz79V4URCPqv1rcm
qZRVPlbO0+jV084aY/3GWUpD3YjjRxSkh8i30oOVq8Yn0/X7Dfuz7CCa30AKh81YTx+jKdmnTc4m
AB6JnmymHKcW8PTGpzHPkoMy9n82vaVZq67+qbDaj9FrU+aWKEk/FyUvxyF0bwzEiSG5h2CCkaL9
EvXVPqiG6R1Eys/JT50X3wvtXVQUbBXqmmx2R04jgx71PR5+SqSeIiQzF+wQcrjIe69pEJsyy+o0
6hEmgl3UrsulKX0BFfjL2b/vK0mEzcHYrVll2DguUnNXUYgK9vNy6lp2tR7yETPJZgxJmaTRrZzJ
ISNRv3WmVt+ow0L80uGwqXnxeaiwRcEdqN+2pVZ8dsgurxa37dssq6NXw0BVbAkLUEI4pU3vrvsp
+YICR6s8D1Wp7SzUJFeObo1fkQdz2XWrw51eqgUcXwZE2k+l8ok6hfIxAOinWom8nwxcZ8iAZ7mr
ZDazx5Al9xOQ8SOLM/dOWj7owoMf9PFamnJQmvaVpePrxGN+VYfZLxFBE4k0QRPLYXBDYCQdxqKL
Qpp0NVHyUDjkTFXFVLaK6ugvcNOLVara9s9wM2mF/9OyoNlEvem+qEo/bo1oZ2aF/eD1ngn5OVQ+
o8D9pHWD88sb3yvMFN5t201XNZ/VJ2V08DRwu/yuMKzxqGNcAcC4O1lZnt1GQeiyJs3mz6Bhzxd8
zVBSTyqSNzTpq7UW2ScjLKGNFWX+Y+6LQzuRh+cNdluaA3ltMxkepjL1v/aapq58DLQ+FXiebSbW
Iw/ZCKZJb/U3vNKLBznUfYUKbFrV62ufnM1IqM4ZAIZr/2h12janQL2pfs+XUTO6QVN6uMfWDltq
8FL4hjfpitW+vtaUEg6y56XfM3UwblD/mZ/8CCKIYkaPs2HPT9Kljmj9WXrQ76QpA1WEMynuHQ/a
ElbHjX2wTHCjjRH2CITxHMo6ioxlrD6ogzfdeD4F1pgi1ffwJbTy/ns0RtZGMVznJhyr8mEw0Y8a
AG1+Vwf7dvRt9VSnTbUzYx9ValETupyCaMU/doIc/w8ZZhFkvmoUXYZFuOgiPGSkQXIIlPymQ/hl
m1N8w1+8ctZTCvtqTsplc/i7Tb2ZQoEDyqciqbvKULM+d4Udv6GmhiFR6j3l3qQ+Nwi68u6L39DH
CW6dHtFyaTqJRoamSZttPuXJG06CpN0A8KOHT7BuGF+xyOnvZdCxyIqNCqubOHzMwXSuVKyPPuWN
OoL8V4qHhMXZfhp1HJtyLT1Bv1MPaV+idRvb1lZTp/Ypm0MVP5ZsfOtVatPq1JQ/FDM/xKMzcQOm
bArLYRFXye71SSu/2Vk6rsYwMj9FjVJshqJ3HmYLe2hlGNTzPKO7NQRueOQ/193GBYt4yC/2Yxza
zno0vGPVVQ2CiGFzDjK1OcvZ9eD4mLGj0lKtGq/HTwJLh3aD7W++6dlvqfue9e6lXXZqQdFyCZJO
XLPzTb10smNoz02dvgRqyWfjq86TGnr2U4+cQZQNbGRI8D3NjtFDYUt+SUsOLcxCcJmUOiU+zqP2
zjfSS7yiFM7TgJUSwNox2kPTgH3mluOpiatpo1ZqccpVs/9sNYdkQYE2ll4cvbHNt71gRYvoG6Iz
+aMT44nZjta081FgX7F3KL5oI+u9zgYLPIKz/hyhVb90z0hf4hCFMsGl+X8pO7PmNpVu738iqpiH
WzRLtmzZsWPnhsrOTqCBZp4//fnRzhPv/bynTtV7Q6kHsCQjutda/0HvfsVDNDwOi2bxVGr+9tka
vLu9JJ/RpsMp7tryfXB2wDD0t8JqEKwDd7hV3U2E96w9eAaZOn2+ldn4lvU6foGTP975SOLtlmQw
jpJQ/C2KUL8m7fbCzwuLnixgm1Qvztvo+Zh/e4huQaly32ZoWn5cvtWDXl58oKtIEtDdRmAVexuM
msgAFE6Flu8iZHVfJxb71wpFgZu71PgO0mUnXnpnEluFqolwQnoskjL+OEG0Aq1Hln5cgpms5rkk
Bw+tV3egMpY3kSTTJZ1M7q/1kNVFWMR9+TiuzCW3xyYmQVHxc0LVUIfwKvDCn30Rbjr72R/k6ibO
XsYAbYh0D3VHdRU1ET7LrxKtl7Nqqf7EbraFiUNDZ2NEbiXuWGyjuBxBurqIW8JeMHZzno+h7ZpT
gdh8NNwZBVmHPbppR8NZJvTo6VuMaNY+XqpzohRopBpRV1OvRsrMqSSCEf7UP8YSQsKsJeM3y5Fi
w4dOrvFoRI+FYeMVtg54gpvMMzRgXG0y3CDJ/0LlY/zmy6rfmJGW3Td+pd0aYf71caFVNEuXz/jy
5Im/XIcCKJOXom4ql2m5NtTYzFC9TKvudYUEnP7Rh/e7czb9GH4o58JQxSYb17dk63imvVWnxdbg
74MGNLMSPTKwcjBamTwoxaQ/XbrjxQ8fXrcrHk+Pf89SXYvTGiTUgDZCdy3ZjrdGaLYLCCg/r54b
3ckvlolEm+8ZKaUMp3w1NAe9FzXZK9ojvJ1u4yV9ViEuZSJOI4dHNSorL0YVpc52idWVzzJJ8yfb
fvqYCkLmLzGPX1EjqT7+srSa/moLhGfXP6yu0JTV7zfzcUFDyI83o5rqUKbNP95Qk8ftEQgW1n3r
n1RX+veb6r3+Lu7i+yUJskfEJ7EL1202D6SzQHsAXPzT37fGuEHBv9p/DvjJXF9F6YdqmurPcz2F
IeOvGWQeibVpIs4K64Aghib5eHlPKeMJU/aBVGnDtpN8kDiqUbCl0QNmUxBUuktZjM1ZojcTAvDK
dg5qAvZJ1s20S9LEO/RUr7dRmYi9Uj9QhymP8m2NAO4/+vLAQDEUh6B9mbgUEZHNbeyp2XdW0766
nflce7H42xYGlX1RkF1Bv1ey3TkHfioegUewr15njHygqtR/GK2DB5nZ9biUkuRw8YLZC9fUXsvU
emzSESlKx//qkJV8GRD73ruyafamsB5rxNGAvVc45qHA/VYI5xHdqehnYzV7reim76MLYtZkS3Ez
8jo6zLmcT+qkNMJmLzeX5S3nJOVPhiPvHrzm/I+TpCWiw7ieVMCifxiFDllkPenPX/JmeELbbrbz
d0jfxs7UMtQ3TH7rNYA59Gsz+WPE4/3/njEzAxGC//0aMELyH4h2fVwDxsl2ceP8Pqrfp1yTj+pg
wut4rKEGbEuICTtpZFhq20OfPDAtXXr2+2qeTGSwwd8YK77u6vSTv7XLLn/VcinCQjOMn2l+loVt
/XIM/2vnlNFXZ9FheNpgEwzKckdDq4eTOtv7c3awnq3rufnn7MAHQDuT9uDxh9Na73qhQsoXlQCt
sVj5oxHjl6kGFMunmnTuWXSMVfFM61Nnl3hjuukU6NV8agUaOpm5T5w2O+pGl737/osKWZqJDUxZ
rMCw2cve3X92/2u2imPU7HQ03HBs6/c+7hz7xPO0uOvWg12u0kSBx560LVdiR0DAFPP4YH+X5U9G
2loHZyqcQ71GqItR/vB0nuCDPZgvyMj8o2XSykAAUzUi0l1nqlbS9NOPQnsOCEUeLMuoXgJ4xgsx
xNc4zkzsG+byo9mPebYDHDgd1SjM8ZcsH6k1oNL2bPbFYTAD96uwjPmM/IK76fOUvOXkGptxfb+K
sqPYOuqgd6I7doaFcIexyj1Wltt+tD+5PWZVtLBy2b06cZ+SPswdElxBCrWlRFvTsZ9VlzvPJaAZ
WV3SdYYuByRG/30CeOctfHa8KZ2kQSSjzbZ1idCjnejLXRwlA9wNBIrUfd3J59HKne+Uy5dthyEW
7OF2uHIDsGIk8h1N/xWwAQSXtAVAYSuY9iplacKsuqG7Hqa4E5ebz1FfN8XOBe55MOAUEkn10wGB
uOqt7scvFLKa2yR17eZ70eNkV9UbKIPgMGias1OzTMKjcABne21xlA9z2GOXcba2atAtHO2ke369
bdcrZrlGAaDXyIqsTe8WcDF4Oet0soTnCiO/j0PN5qkIP9tG6f4ewSydCLC25I7g3zt/nle0iU9G
aLqaBRJDaKm5JzQBm6eBCOgWyKcIpu+T6snBDx4Lr0w3qqkGliSGClQI86j61KEo99BvkKLOYJxI
v583o6zLeLOga3RCAhnPXxRab+ow+tAzx6J+SP24iskSteODabL5Uk3058o9xb5yo9uts7WEAzvR
FPYUplXQ3atDXRb9/TLr0yEOgr9VV1Qt3f0/5nlRKi5lDbRinaum5ORyTil0iLQ0/DOR4oIuXBb5
Z3Xw/7z67xE1PXHnfIOuEFT5daLqU68+Zs+itw4xel5WXIoLIFhxUa/+t+b/V1+QDpDRPCfdfl4P
TgjgcqBEmpzHe3UgJTHelyuopKKKynPW330OBn+mqb5Zx1ho9bhX89WZ4OkQnFMv9bFO71CzCdVc
deroxH8QNTKGZz5ZjQE0wNbvYmuJtn2TYJUnAHq6rdD70BMDsh2aafBaTSA/GH9MsGtrIBVt+VDY
i6i7J7CRT0LXspvdPsXoBmaId+jyFOmuHpo2OoYp636F7cdBzK2183sveUOeDpRZE6CFRyL1K7ZV
LT/MtyY20rvSXJOVSSXehjL1SXMVyUk1o366yzVYZT1F4NuYGc+O7ORra3+LrImicEFdxm3QllBN
B9MrN4x67Q39HQPzX6Z4oz8+gA5lslWdNMocF9VS/UBM5dXC+UcZ3QhRJ2DSkcdTzb7x/W2l+86R
japFCVL/EgBCeCxRNS09fWvMuX/thxLxHKTOIyhl7VODRjHpIcB0W4Hck7lqYv0DBildS7/csmb4
2g+aA258jJ8WPQL80wGE8eOnQuTxE4Y+CaJ/8m81Pq6T6j7L94MPj0LNUANJeg2MW5V6L2Qsq0ff
HOPXcnpWKDUTc61rq5c52V0KmrPelccZIeydagZrIiLJLOcD0rZewnN10ERA/Xa4rZRbu7eNNy2b
PnZPMLz2ljYP36cW/2dHLOUN+2ftQAg2nYRpiYfsz0m4132cVM7Tx0kWaZ2Cnde6AKgVQ6JnYgaJ
vKmWlY9i2wFLpR7KmoI6f3HR7bwK1Qmqr2jEP06YQRN0+J1k970tX7o4/SFXwZEmi4aNa3bpfWz3
zo1U1t9Vbc7fELvDOEiDbze0tn7rE+unmm92RrOJLcpbC946t9rH7lANJDq2PdXUTveGqKrVNiEB
ERfZ90nhB3tDGQqshwIH7MDrqTOuXgKf/arZOuU4QIsrui3uA1js/XuOoCYPG3yEx+FKjGbX60k8
aU6/waGTb/w1L92rPtnyrR/dNW/ETrk20DD0h1E/SaHJa4zlKhCDNHqRPWBpf/Hbn53OBtm2f/37
bK+xk4+zMRr959lDFze40RvzViVhEBYvrwK92is4WnOjYQ+zHfoBKolKx9Rd4u46y/jRoTyymevI
e4AwCzFDQvBgw0RJ3UpYp822+hJMznXGTqOeRtKxWGznSWC8N+uJS7dQCPS83ycm/Tw8Bilh6+QH
5aXEOW7TKP5KMie8E8i1Iyno08feT+Gn1r5+7fvYH/INfzTVIA5jwSm203HnFrta+N6j6zYw2FLc
fj5bvb8FSOI/ZpNsb6g4tDd6Zqv/2o6ieighej8QW8jQipv5jdQcHEZ3JNBbm32EzQiZ92c1LSqp
Gpa2jfQY+sGbGAkc5ATNF0fy3SbWPN6pMoj176YaRRF9vJuyIt6ZVs8KIO1XTKOyF+q97CzBhxyz
Ik2+VIX1Q5kGyml5tWrz9wRTc4HrCmunOXF7q6llPc7ds7tqMH72DMnzB4FPjdNSQ63RRwdrnLXQ
Fx7TXRJDYkiKY75+E44+/O6rRFUcVTP6M0/1mUIne1Vfkd7zn0SP1XNF8Vu1kMXGm3gSLIEdAosb
Z/Tfl0jKOzVqem0FMd4knYtZLig5ds6DPhsn1VQbadXE8XPefDbVaOHuP+DnlmU+OokJcoc/c/Ga
/tiu6B3VpV4lQaNdZNwdydR2KyGz5lGdJseKReYo3Gj6EhjlN2VcXOY4enbB8kVN0MdEwBkF90WY
9zEhN6L32h9/T1BXSEYzC1ffkbv/d9ak1cmRqPP3ZXDR/qYMSP9c5nOCeiOtbL6ZlqyeiazcfYMF
KI7Q+RJdUGMlMjMd8Bou26+L6swmc19hhnn6r341qPo+TlPtyDcP2J2akAWlYdwM2Tn3UCu00Jpa
770KAHNKEy+pYED6n63l20hK/v8GCJl64P8XOM/2gsDwwORZDrAw3TX9f8PBhB4UrmtUzom1bjkm
yLEum8CQxbkl+pg/Xub8G6iZrL0kTodTBY7OMPt4byPnujOmOvjSJtFaG1lACOiuTXKPvqQryrt2
qoqQilTwReKHQsbQOfceIrgbGWKV4H9RM8UiLp6BlZG5TkRptIBbB1BbDSKn4VCZ8u2jalI70XYk
pbSdmiwmxJz92H/3UPHaROXsfnHcmdClI8uumpZD2QuU474ecIxVXXjKhl2Z5BjfMR+H11dU4cur
amGImGyEaafnvp9BIZMqP9txMJ0mElvbBAGtYz+CUgrSst7yFcGe62Ahy4Z1u1zS4GPUjAMXnG9f
ndTkpbI2ho/NQolCwanvlu5lQGYRFkglKTjTDHTM8HhfObB92b2Az4j3ydgjRbeOmnkf7Us51sQ9
NDVrtbKPs2mbGroAg4tKDlm/9N5bD+yV0/vF1YPzHPRb1UIY4Xe/mvbZR3CIrnRGOOF75c++1DFW
XQ+uKKuPV599hmE+TsLzjp9dJJxwLVgPqg9xGFB8PINIYPxrQI1qcyTgsonmTBrDOX30RcgNBTFG
64uTPQtYHfdFHkcg6eEO7K0UF1nV+Y+Rz/YINSbw3Bj8Kud9Hj6uYMlV7s3uH43J/D26lD4E5hid
YXOR+tMMc7q2yyfVyHjYHebEnjeqqa8Tcrf+YSD3e1Fdqu5WOtnNWYWPVVcBN20LLJqi+9rXdUny
WA7VtuIGI9v54HYyvYuTcXwiHZWfFtnZ0NZoqkNmm6CLGk+c0Asan1yXgE7K1Uv2PzMg0kO0Zi2H
8U1fsE4TovrpTAuegWuXiRHctcYnRbXUdSaoXjvPS8ud6oNOSoq4coK9LJd7D0rzvRRV/5Rg73IH
XexFtSpfB+aFIR6IeKj4qk8doIefBog/V9XqgONfgqz5S81XXQgYV1u+61crGyka6X77bbD/1sbe
epu0eMHlQ3ahhE/B3W7CbKh9/SX3JmuL/Giy7X35zWlK7Yx7VHHwymxC/6avkJxI+o2xGI9iZKeg
WQvZsq7R3wdD3Bu+DJ4FKvfoeS/fFw1ztAbMK39kXHZwF4fjNLUJVK0Cw5epO5NDQOt6So96Ebv3
sROlWC27Oqrqg3dtAuulbGBf+R0hRsCbCIw2P7Wo1e+CEYzw2MhD7drtnVbco1Ms13ArGJA5NXhH
o3s08nSfWVV2TGsnPdRlDv8unsNqXkQIzMy96RE+d5auTeciEVQkfeO19qbuO6JsPF8qW79ik+kA
qonZB/lVfLC9xth1U24/ZHLZVLMZP6kDtCj9tABy4OL/6QNpme2aymmAYP6nbwzwkky0PDrh3Zh8
nBu3FimGPH9U03SgbHdUtx8+T9JrbeTZg0/450kZcOuNYXjpQfXN6AzcRUlwGWwwGqHVzvWZkihy
16pdrsgL1VYHV8PyJZ7x2UNDIg8/jib2EGcD0tc50wZD36m2OdjVWb2CZMLUZR1v1Vmq9/epejWF
kaT+o1YitUjFaYSa5HpQfZ/Nz77/mpeqtUwNf7z8HP+8BD9W7/eC9/FSygEpCiN08Es6T233+yBi
RHez9ZB6TpKHqq2GVad69dn3OZCJBrry5/B/X+Lz7N8zUTg81FYzbRCkDsfY8W8agkHPIh9O8ML+
Bj64POgDitD2EJvbFpDPfjBk9LzkEt9jsjg/HftnFU+AHkaMpXiKQ2mNe/tYBW11hIJj34ZR4n8j
uuzvwj+mlpH+rOU0wG6P5LPWVe2hNHL7ZGm5CSQbdQ4foO/3dPa2i45hghOInnRNg/0MajAXTDTz
F/TETw56su9JPoi9Hzeg/kZMEziBenGcxi9Gzy+zb9O/OuqAL+Ygd54tLcqdefeeLdlu6m3tZWyX
+ig0J+wmb7y4KC9fkN3E4tvembKbT0FerCVXMh4kKout5TbB0TGLk1hS69THULvAkNWXyrXeVtCD
erCna97RJxDcRi+snvNBuh1aCZoh3tOGgh1f6FMqqmOC1sCVtCmyx3aOBvsyH4oKu1lfLttZ69pd
LdfCeNVBZwZcdrDiWKcABmKa+yY7zRoUXA8gPDQmP8f9MH3SGqM/2jM7nCgl0Q8G2/0Lec1junqN
JlMy3vUZUEzWlY3UMAEwZu/nEqc3O9Bsagjpxh6zlxyK2ndCrF0a+21IWjq/llU8XvHCpCS3+oaW
vnaJRF+8Im1QHguUOw6LRwg/AGQLGurqvuh/VGASwslvhpulUeDL53TapxHuzCAOrtkY1HfQMIqt
jAp7g0Zxc0HeOX/T5x1PQWOzSG4YlCKCrZMA6a/N8tDWU3HJfYrZXl0+ECtivtbF+aY1LXtrUEp6
GAw72E6oDgVutR1b1zr0wg6urqm/gfuDddYholIjT3xKKZdtktj823On7IykADIC9rPPYwyrjuI8
pOCptUpfMXVxdSoty0f9R9SkmCr96GrybI+1sWndKgxE3m0Ds6i3JSJpV88V+dllQ5diTat1dRjo
LrixyY++9jUyP50MvOf0JNhXIgxAnr8J2Jw4knSvAPqJyfhhTucXq6+L5+LkjOI2dC6WehBZURMF
n5OQd9q7WcNWftH8XSPZhc3mA5Zk2jmyWqo7cgLaV8nvUkKXToOU9Kfe3PXpdDPdFO7ETUMHP5zl
LHjcZ/2dqW/iKD1FP/sUY94W/6CzOtRBk29nDDPm0k9D6LDdua5QdaxlAGG/yI6OZu8bOzfdnZvV
/aYa3HedCZ6J+PeYPLMT6nDsnsqzOpiBqD5eqaZWueU5WA+qiTN0ymP8z+z/Gs7J0FHzH0OLmPLc
rM4ghHZz8dFui/KvxPnLqx3ug8Tb4EhhnkuZm+fFThxCdPa3efKCmlcUAlj+hn485o48RQAFYxoW
zFOwbNRLUM8vrplU+6Sa4LWlrnX2ZnvcIg80gX87RZkIwjIZyJCMSP6nUjsIhxJ7GPhcoWyqTZr2
rPoNGOLaR3oOzd3ZgygbIAS34RkP0IjHu5VSpp7kzR117m891M05OzWNWxibKZevnvQwMVjfgR/s
3ECvTnP3UlfFdA7icTpr6wEH8rxOUFoph+IcrQe11qhX8F6TQz+TwgzdWDO244jegZ6O/ZkkELYP
66vBGX5UTfkFzV03rPWMb6Bel1iycs5hZkXAKqLhNh+j/SKyK2KF2rlZ7V7UIRIQCbXcJu2foefR
zidH8MHU/8+w61cHNO8Or5LiPM5LcWYD1Gv5cG7Nwj7ZDgAP15DEaB7VvMHqi52t9/AfERI6l4H8
ZpWtsyv0dKaYgYPpPq2L19gImjO/0mu5frH2pF3cFOuefj5kXuAd1AdL0CLYFJUE/4H/6lnU3XJ2
OjjipM9RC/CrM/mK+sxe3j94qWBDUujnbHWOkE3Vf3xNvy/E16Re5UU9fLzKUHg7dRZxXwRxDzi+
KTdx6YMh1Ztl37rOzSolKhlxgGymlrRndfD1uj33WQJHqUnBVkLSCKuyDOOua89SRN/Qd781NXjA
Kq67Dfo/W1BoF7/pQz3yL4YznWMhn9IaFJoFDuQ0xM25LkjLG57z3rhadJ9Ow7Lp0uJWpnJCx9j4
C51I5A3b8SIp16L/GCOE4xY+bA/kpFwgCZnePdVZG29dlx0RVtrtXiAkt4kzj8prbUOfBzcJePF1
NiO5h9SZbo3Aa3axgwqtJsaYyM/exlrFD87O90Xkf880EuCO2z3PZTVtpyr2OSWINo1pJiEW0fk+
IbJ3F3t8Tjyqq9M8gEJfE2BrcTVzXCwSPejk4OpwPvI6XDxSL5xXRljnmDsDsdQ9BFnQVoRVW35U
6Ej7jXMEi6zv26Bjc+Dg9pwECYuEvAH6xBVHHwcY05NzhID0EMRbrINj2C38JoyomA4wjC3+9GSi
E8HnSZOFfOdkhDFPfKzCTD5lz16GLJOMHvMsRpApD7RDLPLHKXW6o+92d26Ed2iWVKeUNessInHo
ZdrxVQ7exo0wTcoxDwgR4Je7Zinx6jY13A20+JoJiUt80+g7nq3uDiM6YF5e/ooTjL5zU8hFqVaj
Yz7F7k1guTwGJhaViKzsMj9+lXbfYtjchLHXTVcWuwd+Q82lSDCb84a7dVkNvT5419G+2ApKOpvC
xxq1Yde99XWPaqVhfBt8CWG0a5IzwO2N07gzRmgtrNRBZDuv7/ptENfXJhGnIrFACAT2A5ZQkIXK
wIZlk5sbvwVK3uftgd8nimRteTPLCoZC0+74Zy1H15fOIXeH3TSaLSwYuwkpInFTSwxXE8H/VUsx
Wbe45UzrtJA83BNMXNfd/10rUEvI56k8GdZAaDDo1CrZjWfLDHS/Z6GnsrEZK8RMHPjxl1wXv9K5
l2D1V670gCYdeVlsRGy8FHQIw0B1cTnKWPyC8SHOZi90tAV+K+j3u7x/bBfE/PWKz9/N2d9OVRc7
w9ese83B54sMzK/ATmHL580LwdRlaU3U+pw22o2+/pCmAt29YDmYWnBv50m5yYwuODsGkPfKgDma
pf4+Q8fw2gX3U2zEKMcl4tkrpojwJ3eOvjZ4W3JIDpSf7jG1fVQ8iM9MF3tbQ6BvmKyJ7CCK7nPX
QHqXFNm1rhvtYXFQyAfaa5b1fNbyfjnYWvWtLLELxnG5eRzHlzLPUW8d8Zdjw2fs2EeNm6Zx7tw8
cY5IWKLrZDQ/ppntiiA1cmE1uqa5Ux/n6QGhDCd0urE+NI6XXtxcpzye3HvB0FISzO6aofIfkgmd
Wavp0kM3gkiyyMGHaZR59/Wi89RfeneL8ISBsD87qnGQ/jYOpLnpeqsKDQBw+6kKQlQRvCcYRwYo
+XI7BNJbF25n02eYYNcDiutxjXUNqS1ErcDsQbxCYKh31jeVXpOheKTggrJIHLU7w0TjKQu4T6RL
aVLLREypz3PReDmjjsDHRzt4qf1koy02tf2E4rLpk5Yz7GG7VMHrnJks0Ug+HOKl2mOI882E7rWN
8HJm/QAVWlYifygnsIbgoTexPnX8vQKYf+FUuG0DR0DsJ9uMpG428+hN51Eaj2bcN3vJ8vwggwJW
hQNjiEUgeYzj8gUbmzsELq496eUrWlEzdgIU+qpxH/lDcLOd4ZDPrD+1rK2dq2OY2tRCPszabIXB
1K+fh61oUbvzvtHLZ4D/7c636n5bav33rJDd3vUxPhUSxIUV4+aRJYhCWDYOvpLIiX8EwX606CNY
pRKViwp/6XaEa5j5L0tpa1+CVHsEJ30x0ZG8J/Ux7E09JQBy2/FqJN3ezyrjkqytvhPj1ZXWeNW1
2Dm76C6PWcEMkYB25gmxyWF8LlKDoBSYV5Es5lXCXtu2EIw3qslD+zzNaYvMMO7UxrLUb7ENvrqr
6vatqsYx7K2+f5ta3mXgWsMbOd0B4GQ8vcWs2SE8RtiQRCSh8Hv9zSjmHrgDxc1gyXoArYP11vZu
F6439JuNDQWGI433BlyqDZEM8d/YfhD9VJGznToDyUOb3EwF2v+NeIc7qumMr2m7AHq17OTrKhwa
WpEcXqskQeUzG/2XRmgAO7E7avr6xS3EtOn0zvmS9IW1caa4+iIkT+XZpW7mBVFxnNoWzu/oOk9Q
4IgAbTsGgXFvpkCDjQaEtmMAK1saz3wI3LHexyZsUNiISHCLZr4PUmEf0ryb70qvGY82hnAXsuz1
qfNa49wDy0fLBzMxH/AA/Co/OmpzjiOGm+bHeaytcweYcieli7e9453gEXpblFV5SzqPxbFo8VcV
OmGs6G/5rB/KuJWPILSbY4cIxMr/cGBbF1+aDBuXdKm+lrFotoCE9E2JIWde2BdX2Hd4CRhEQcaP
obVeQe3+KlzMd9EaZhNcnzL2D4CA5XaqYVNMBOJ9wg98ScbfhyHTzgXvBQNwP9hSOb1zgmQ6NN78
ikbJuHUid33uTfZejN2wq3JZX4hOsIuGXmF4xnQskBTYTCh/hL6Fm/yM0dfGW0OJ1LHGkz3KJzt4
9z3dfCm0+WcyEJnb3K+Jduy1OH1o8oJgIvDeIuiJYeU4/Ysfw/yKgA4chqbepzEpXa0xgZ1rFsF4
210HMfr7OCjM0HNnjJLI3w7mnTSphqD9rbOPyd4M8OPbOpAnJyC3bg08UIVMkr1ELAgRHvE0U24P
jTx5rbwW4kFojQt4m/5cCc04Jpq4sXBtRzudNsbcIS+rN78QWzPcpgQb0v0iITuymneg3HQhQoxX
nbNcjGG3FH2B62JzSUwvO5SR8Ubv45ShvIFl0bOjaXe5hyVzBX5SYxP4UbUZ16gxL19IABBSIgJD
QtAnBVrsmyEXB9N+N0tp7Xk+fqkHPD9NmY73PTc8ZUdshJEmPHh9k12kBVB1rHBbTd3xZcpr9xBH
UYdY9fBNb0tSCnjRLm7Cs2+KhntBasCNWjQ2YL3uqNK/S6eDD2T1L3E0CxAeYb7A8+ubiPyIYGXS
qmpXdgaupx4Lf93/zKiY78CgUu0o3eRL6+/rHLuYUh8CBK0LQjX7ulTYitquOKdJsDyW7KTddPih
mYgOGH6GFk3Uh4brPUvzr8kjaUYtnB3n1L/fvCT3/w7gpKXIloJkhThRxOeoNTKIThMufuMS3FBx
cc+dOf9s5sI6ZOP6hQi/eZg99D02rSDpiZLXQxwIcz8WS3tucScBNIfA1bjmCmTdjqSKSFFIXNYz
d2oedFPnBhcBcUc1E3IUFT6AAKr7Exvh4TCrYTXSQHrCqalNma86Pi7wjzF1FVPqZ1vI+eB6v7I6
ak5Dr1E3afyNDg3lbOFliR431DSj0t0jktibCnb6pkLMyUhS92DNu4wi1lMSudcc1aCN6HpgXAVq
VBPlxxeoq6hiD3CW8NceO6jhWlbwsAQtRP7moBWu9yNOqf1jSsRCUC5bdynJ4Udo6wqE3XSSUGHW
WsT51Xipkm7bD/0j5bUKG/kODqoBwNS1+lu/SAt4SGVDJOt2SXxK4qwhzMUnas7sOtShmu5smWF5
DCYI4YTkqcxZr/LqquEGNgdud6xsx0KBo4m2UZR8waY12JjeuRsG46XPv+igcrZZGjfXvhx/2tR8
MYSt02OtJ5TPDNa3BWgTjgY7qJrWppyAOWjafI0CVEerpn0RUUNlLvoVjUXxRY+G78R3PZKD7X6O
o1XDjt9iVWVXF/HmE7ZY8SZw3d0Q6e/E4ajdyX7Z9V5EsNv63/AHyo+Lhpq1lQ6UjqxoCWXtxSFi
29xXzWtmuzHxU/uzGRGc99Lli1Nl+6x4q8vE/h7V3b3b1AjYonQl56+xlGWIyiBmNnP5hEZ+v/eE
92RN+deywPdRtO/ZZLxEffezyNmn9vF3Xcy/fNEU7CiCnspBHFOXE/oFr6CHwBGntu4Putsv3xHO
RZgRSy8zH/A8qsOyI5WiFUa9N2qr26VOAQ9f/N3hq0DhquzuxwE9GqnnKWDBGvWeYNwZom23mnmm
jiAzvNmkE/1qV2yW40EkQOhNfxx6Mm/cucLD/iwHg4rOFxxkdh8DkI1g8Txi6+ib3o0YDjuzH/Zy
+ZbzxWAwSTzSP5a1FewnWSWP0WQ7IOauZeBuBYHzm9dOJ8cdo9CGOHdA8exF86V4WGmkhzTSWKK6
4Eg6OsC/Nf6uefK91K34VERR+RQ32Q8UXqbQN3C3NC3t8pfHA4Ltg1eeY0p9IWKcGKgFQ77xJx7w
R3bd2SnL7Ovos/MqSaltSkxqSCkUgGN1i58EsrC1VRVboY2Sxz8BlQB/s19IuWx10/4fzs5ry20d
W9dPxDGYw62ySrGCK/iGw/aymXPm058PULXltbr3Pn3ODU1MACxJlkhgzj+g/V2Y41meGS3pVgdG
mjoU8Er8uofCU0ePOBbug6Z0drZtK8siLpWzUfBWHRSmLYSo+QqnxrmKJutEWSpfsEBSXr0JwJyV
JrNYLymvxqxCVw/sdKdbTXhV4iKGaBraCJN5qXYBFt2QV/FIawfxXK/tqeUvYU7YPoMkQL0v7Y5t
4FPjSeYWaYsCJNKn8D0G9EXShye15y5szml6dGMbCg9U1mXhzP4Jzv6qtUNUrqoh/qlCFGO1HpL7
0xAbwtsgMiEUCmvlcKIgRf5CQWU2thYSrFMHWX2YEthMktFceG516NCyX0hkjxqTqL4Plr2yyYJy
acUYPqQkckVhuEdsPKizVaSGwyYbfe9ia8XnYfDROwC1cg/rhobNywxyDGtq6eH4ObRWsLqMJ2gr
aCSixNfplArJFHKDhI8O32F6bxDgpLTmXqYaXmI9IQshwnKU7bKEwBHhNsplm3WZG8t90q3+JMM2
a0jHo/KXwJHD/KV+ZLUHImpA0SlNkgOrT/adTq2ing9KVnYCRm8eZUiMIF2EZrhsimsYib6Hsh/y
qLacqzzo2c8KG4ILGoM8Q1T+T0AMRA/3AZljxKuZbdeaJRcgFTN1x204agFCDmIKhVWcBRCZkFPy
ci5XdpxQSLLjd1ZV03PZTvWDStrlJuak+acaHcOvTjg1mwplsb1mBROuUP2J7978LZzUgbSQap5y
rWkv2Kk7C9kBieTdLZtTNwLomDx0ZNMmoT4JwHmrePFb33vhdo5VikQjiEk/D/NXI6rfpd1HHIHi
m83+o8DreAWDuDum/hs3Pvg4qAosbbuDkRnjYU05oN2kqemcZW+Ah+jJSptTovsd/qcQ+Leap6Jl
L/QZTEQ+z6B4XnrVXinAM58qgZwqEK2TLckrEK2pTvQnyUD4PfITY2WvTFw+V3FrXNCT00hdhPrh
Jlw7Wy1+EJmhHSZdy3efQdH/D7HbeLSjvXAQkZ6DoHXtw82TEAeDZksK/Vl2wD8syDHCljrcLAqL
OYIOfrPkqwbXOd6U8TQnX4ZNbRw+hcL+1UShDlVt29k09c5xXO/qo0m6MfRZW3qiKQ/Q1JKHqch+
3kNBhDAXJPElShymglILY/HyWjt1mQHW/NfMsVHDhZt31p5Kun9VyfxfZ5dMHY5yJQLBjJMdyTS4
7IVJw3yLDUggZZiNj0kW6adh7ttVRgZ1pYd1fNGERbw8GyMD8Ut3qhb/6JjsOT8mVrqR8eFmFS/m
NuzBqxw4kbwIum14z/vCJD5Xg4j0GkPuB8VW21UJf2TRdeNPqTmZj7O1Lt2+2Upw7zjp46KCgXOS
vVXoL21H6V+KuVEf3S4+Y0JdvCXk+x+CvgYYA2KXXZw3rQv4+ZtqQNBS2hm0OanTyFJY8wl3A6Rh
8ag0regkm3w+R71Tu0fZmng82sOrlvbaYwVsRAabti5OcYOWgHRUYEM07I0mDFbdGKuv4ZT3JPmo
sJmu/UP3ECTOmr7iPxT8CkJT2UsSThn4GfT/9BJ5/CE03osCvK4cq7oz2aQucjdyrGVkn1N7IYMs
p7K1/Jza99ZtajwW2YvTWjYlZMfZ3MaSNYEIX1OEFEXjyukwrPWD5OK546UQLa+MtJc5W6MxGd0a
Wa5+4RaVnmUXh2ZZQAzZy8l6B6RqGlp1LXujPEwe4DQqi7CDiReQIrw4RnMeqiF9zzItBP7buvwg
gvYInLFeT/PYv5V801wkPf76+1Db1T+H9qpb/WPoMHVnrTxXyS4KS+BzXVBdwdHZwIWKv1Sh0mzN
U4BRfTrthw4iWPcrw2fko+yRv8pZ06zkIDnZxzbuCsfVvmK++sdkeKbTXg6r2YdaqCPfZ8tr6jDA
F3K2VZOx66tEWfojILVGQRBEi3zv6oZKtxx86svVrG9t4Xk+6sbZm4voo0bdQXBrmouKvcYCt0jq
KEKnWO0HkiPzoC9lc8qU6MnC+Ee2uI9Yz30yjEjez/C4A4USbuyk82uSXqCcNRfbM6qdGagprFUd
TTcZhGYCqwuR3IWBPu5t4FSbmDUMLc9wSI6LoMujYz142YsypOq6jVtlLZt5o8FXDkDB6PGYvSBG
4z670B9EQw4wS7J01PuOU940D5aK9jasm/m9DVh4N7WpP8gHtA3FuWnbN54kFUC8Vr+q7O5zbVbO
APaNL3Efv/K0UmDu0hJ92FQp5wgnm32FReAqSCy8ry3/ZzXPH/qo+SztDZ/sfm/yBEvVh6mZwy1u
FOaTNSHPmypd88PgJqPlzbVspElTPF5NZxVw100Wub4KB0qTFJpJ12a3E6UXkZJSyL+NUTEr2JSt
h4a7M6i7viH13giWG3Yw6k6tymw1eXl5uP0p07Z7bii/aoMkkVQln83gO6y54CRDuUtRiHQJGD/x
Q9ZtVXsYU3uGhc0EQWB6Qq0H+6FQyAS2XyNN0OKzJj96SRtcmyxFK70Im+9j5yKkEqavhdW5Wwrs
1tZuvfI1z/ITOc3me+MAA8hNxb00aV0dWzbIq8r0ukPeQwWQRBlE8/tdo6VPfZeRIXfKX4OV7wq9
rn6p5Mv+fiLGyMjIyeBAF1cwqbk6eFKtMiQD94VYgFH6W1UlEnitSk0hASK2kF+DqY/tVTyE3V42
/z4M+tnnsLF51yPvbWitIVyrOG+T5p9RBRsHciUKO2ChmiBR/PLMaQNnZWoqkjNIOqyoHtR7pCI9
7Ixy/fEfZ7y8z5iRD+XBxVD4GijBZmbf9dQIx0jRajCLfYJaokMv13FTwo0VozyMPbFnM50XFj0W
goQgbArBvgjr6ZiF4G4M4bzUur6yk/LZmo6zXaQkZLX7GYxKB9n2REpoI2W2IxXl/0RRjeSUqyHi
2NJptYVftm0m7jsoP8B8yss2AmQBpg+4RqvulGFkqxO6lNhH8OZHhKPiBWVpu5ymcwvNB/gbZ/LA
vmbc2CVqI+bv2L13bOA0qmzJtjJW4oN2u4Ax9vbJiI6Y1ukokwyoQkRB9JTN5XRocbKuWrLF9UCx
Grxzv5AOnqXw92yD3HoAXgPLo/HP8nBz9lTK+Fyb8/RwHyvP1HkeV5N42ssmUCZv1zkF4qKF6z/m
RrPRBjaAnWhFVLzPmKxQCKQlDxBWyr1hkwi7x8BW5cgacpCzZIdLymah5lmFJglzkX5IL06fr92h
IMfVGxdervo0I7O1b8ueAmZYqNmy6Tr2XPWg7Pui0p5SE5kfBHl2rewNYYivM13BwYRtbLYU10v0
sL8kwLdTBafZvnOOYGovyjg78BZyDGw1BV5wEgFCEE3ZMWJKxUQ/Xltph1+tEvoePh2w7QOMASli
mj5yJeZ4lKM9cS37MWWDe7tklEfGEtZEsoEiqhStcx7Mnl+NlfzPLdY+gBfIpchnR6RM0bEo8OvY
JooTrpoC0YyGNeHKGVFqWDmI1FBXxEwg0/3qdhhxsuYp2x/u8YEKQL8qS2FE4xkFHw2D22KioHGf
55u1sy0z/es9JM9ul4nXtrkJ6zq4tvrP+/5MRrAvvG3PuiYIrln2K82ROF3OOQK2lh1g6wZ6Q2nX
uobWjxUOykpq4aKeuCfn6O+w8ZjJ2+t4GiVttWnMCYNS0UwiH9HtSKvOpaYHb5O7QfzWeDNgzRyt
0am3U4uoh5Tu4oH9crsR3IzkAmtsz1nqfsGT28Yy0w6fLcua9n06GotKmBuCOOC3T7ZqpZlB9DyT
ul7FwZBtI8HtjWozuqLdu44kmdcWWi2wkj57jSqOrz7fUDk2TVG96T2j+4PhCNyq32gBJA3JcGwE
zVGeyYO8t9fZR4b1+Foh1/0waoZ+alNXgWeFkGaWhV8lb6kFq8M6rf+RDD2Zgci3n2LyZlsk4g5t
E/urgLv7s4lQ5H4MgKolggI9CqZbayxzYILPMkIeP1/a7H732YzyRxEYryT0cOkev8fGiDgq7+/U
5Ij51BTrKctN2Y+UdaETTH8M6NtZOZkB1SK1ntqnBt0JXLlM8qZB0Cf77NxBR77MrsnmERTCj4SE
MtyP8CuqiuWanFN/gEwRrpQRay4fsSBWJ1r9HLKo33mzTWl30uwvU2c9lfOYHN2WPbj04NWdrhfK
YupWuvTKw3/qkLHMQmWRCrm9cXMPfU1DbRehOoltMk0Zk2fyoAgH+DQwVYDmOXd7ilmvscCjO/a/
DKkSVVsqZRRdpYvV2HftQ+SA5pIjZMyp0KuxBKxccfyPwDSmr36fnusmHF6UIIsOsNbGFYTD+WtY
5be4KwAiSaN8xl3Gt2K8LeKZiMeop+4zp0XKwgviBSAw51wmSv1qpm+QZoy3cIgsFAIQZHVSBX6o
3uMuhzrf1hJNdfQe1TLI51dyHvYKQz7oaNLuBSHhZ8xRvBTtoJrMedvBUNyDpvEAxihjG1DVde0j
pLiZrF6JYK2lfytwDXyqm8z5I95m6i0eqcwfenDpdm4jYex5S9Tg1Q9XwaxRrK71oQXrGAxfM6NC
HEYvhqvZqf1usmtlh4UlNgOOxV83UIlJ7Li5gPCyHzLXOiO1PeCJMSJbaiB8IGMU3lhAG02J0oWa
RPDUSuUvg29W++IYrfWkDyzSuq69sUsBZqiHSVXipdyepplfb+q5M/ms2IdS+kN5Lk+zo2w6mbvR
rNo7YQ75rPFbPDalF6+kEyGSDqycKMnmCSUlBBQpNBVD8EUtnEc3qaLvqj7aC9UZrYuWFtEnUywM
82kX6K2xZhOEDLeDa8BSTc1ygSaMstdUN36Sh9o7WqoBfKoukqfO88uDrfXfZZcMWU4rSh1QTqRZ
XqgjnIO3UcgdZsyuMib99yDVfNe0yoV7guSKlyDEG40T2QxUVoaTSymiVPGyusXmAq5AGEUPhQrv
OUg06/F+NmeluwrH0noMWMKuZvSUH+IpO0ealSGa4o3rUnfiFeTs/BrryefBgxJQKoF9lnEhSbvU
vdpHsIsVaRQn2uPUI1oQpka18U3PePMEMF7cce4j0mD8HGEUtfmWFMVthE6RZVE06qHPctDWkjFu
/3FkJz1sNC9LgDJ36hGZ78ZRyVr5eDXOxhTsg67/qGfLOKOsaZ7jvKQDb7efSMd0uypqjR2JjJ/o
w/SnBkOW1jaUYp0qSr902UWhVoDVSiZsWVot1hZahvZhXMMYcwzjiiOfedXFYfKxS4lLHstthPY1
ekUAZzq9hpHBOHmI2srf5K6JGIyYIWO+Mpow1/OH1PSBQSJHwfbSJ9W7dYX2INknXi0GoYtsUv2j
jEk9QilbWDZjuyY1PS1lTEcX38xss/qe9O03N8JHQ4n4PNJheg/QDkPgK/NXsqlQsSYZZXJvt0IE
ameleGh07A1rhOGWEBzwrmkaXKIjHwdEaelDwYKiQNW7u1t3PU6LCCm+DH42XGrdW8s1ghL3zeM9
ds/aFmJc0wtYqUzbzqNQsBDt+9pCzuvL2l21quZe5b1L85SzNc3OyRR3ssIbTLiUJb8neTebrPAi
e+XYMCzNXeu36M4CUwCfQgG29OpjaMIFlodMNBMQeEuEMIfVvWO0s+Y2ROvHed13qAMM+tAhjTWt
O9+rH8NEoYRwu2WGVUTtuLEMoNABJU+vzF/mwrA3cCidlSH245QVqtNUNx+d2Mg34pBV88JqmhIF
P8aHmmZAB7S3sd4psHfA/YcIE1znOf08k7FYxEYRiwer2IxAEH9UDZjgxhvDB0s4DGMcVB0BoH9k
eBo/O1Z7HiwVT7th4J6JB9l0Uik09IMS8FXzQYDCKt5UYmuv4byK1Eo4bqQo7L0pRWGh+DvraaSu
6bXwLXrMSqlO9I+dUBpmN4XYEiI7K9mM4Yo/IxlApSNFYE1Q5T+9FE1QF16bzh0eXvyoLDBvKwpV
2lE+iOUj2TZMuqn7/2Tp6SzIs32LtNm9VEqYfAHgdBNHsOwSW5EJQwRPOOp1FP7WlqJR7RRaCRgv
3ya1Wvf/NGkKcu3Q1+INVgi+yLVlAJRoL5tS+FUZk8+m7A2nvzWTyiW9IOYmugIyKohfs9qsVqWL
ZmImONp2gW93VM+vqmI58JPAnShjlG1MbQ72mcLu0iuN+qkYSdBoHsqrJh5o3wu2mDxicNwp4YQq
JrJ5VvHkTawMPNHhQV5VagVUBUn5Gb3nsxpq7/IVFv2snp0ZEjkUhS/ogf+zD6fG97AecUCJHIqZ
VkP1pYSUaJY5VH25mB/CAJD73Kt7qcElx/R47P3HmCsKOXJI2Nvtth/AOWJlH2moMWfVhRyHe5EG
9vIsiUhi5zHYvH904Kl46hAnOdzjBUizgznFuwzNDJlLlRlUy2geUNylrCDStnECsgyV72EnE7Wx
7nY7cDzGUk6YlE67ZJPxMOdJ+YCi97DU0gR5dDsI95bSWs+5r2t79i3oy1Fwfi4K23pG6bRUswpp
ICI8t7/HAPcCdAm+R/YSVGL2IxwQCFWj3DtR4E5PaTxUKyenjtLK73+r8xnrA3nAsopOVDaR7aIl
l7Iy3ibqLS5Do/y5/j0mh8lZv68hxw4gq24XQkZnDQ7nCroW5G6U/xjYhi9Gq60pfA7Bge/mvM5M
pfoQI3rXuNxyYrXWrmGljSd5iIp6PAXiIJvkvrexBfx8BAO6MAGRI4L4UDYZiBShrNeL+6EPSi4c
pqvZlM3N+5aImznTtRXdciARo3K3iDOQJobmxAqpA/l3y7+oZWnsHGiZC5mekVkYeRgtH6pO3D34
k/emDVN4KE0Sennkne/PE91JVz7F8bN8fMhDBE0qtZrPkBz6e+Jtuyqajd48tHoNMC1TxutYV9NV
bwrogWAqNjJmD9p0hXYA/SZp2c6JcbeyrQOyBtNN9azX38cJ74goZMFeqdoXKjTFA/uqaC1zUCKu
dflnPHHSaA3Dev769/EynrHKv4KRixdJqB7bNDSfx6DXTsoEbl5mvW3FRKHPc9IjAnD6F5WF5S1p
XlPDRuxm3Mgs+FyR91JSFbFh4JRtheLZqm8eAGuF51vLakVe0EZTXBFrIUzan2636kZtv6B6rD4i
mYmz0v2MTDjC5tV6xIeGjOQ0LOdRU9+jNP/QYj3+ZfcfapcKiAcwuTyNjW+DDoIjHS37pekKZVX0
nn9WFLB64+zFAmlgUE8NKrDpPUASF6brL95Mwn6tsJNTM89A1XrNeg292N9gYwEpXjbVJFl5ndvs
Za85OGgtZ65+qsrCehXY9zKrvafeDfWXHqsUOQmkanbJAuurnAP/aX5Qy75bWvA2zl6IVqOT+We2
stWqH/DHanQfwLwMqi0K7nFSX2RLHtDyI40mZrjGeKjiXnm4x038iClIg5OowcpbwMY3mKV6lyrC
TVKeBaGxiCY2ffe41RrODjegeCFjwEO9iyYO8iKVW1PLCKIr6empYhkosCdKmu7uUsOZekgmVz2M
rlZt0fN/r2sXoa5pMOtjrKRQKnqlq49d4N26k4Gi5ErGzBjC7iYAzbGapr5EPmQ16Kr50Ck+ici4
V5PD7TQVp0PvJQd5Jg/WAKR5eWsH48wvWAy6RXEnwFXafPBnm5c7e4dK1PblMwQYXNw40eO/R26P
nPJXH03x4819ncGyJZ8q/5fpCsX6XZS0GDQ0dXjxUgRp45nKrWzWihaSVKQDEk35EJvgcszZCnaU
RRaYR5enfB7w/LrNLZIG0JA+b+/TZEeqoktph9kSA6URILo6XuXBCMk+DyhEteI+cY9bXbCn+OEc
A0UgPoIAhcj7VDlYTnXi5FXOmsStSJ79nupQwUFCLUEnUk51W23aF/ziWNZ5BilxxaFqEMf7W1PR
iotfRNTE6bRazXzilSMo5akBRdbSfCrEAdeErmSVLke5QOdwQAj1peyTo0DwPUMRcI+ypaJBf1D1
DgijmC1nJdb0K4MhSerB3A9SZq924Oa1yBhJ+SRSkukz+lGyT0Ywq4AG9P8zPu0HH4ZtNO4cADtr
exisjS7EbmzfnSC1lH82771ysOxVxWBXDL733udqdc4SydXBI1WGtbHmVv/yj7n35v3vhgFI6Up3
trHIVlepyh6wxf5apqOdyck3bQvVshjMKQOa7x8br3FPrpBTMGPLekgQ3F4YMlldelW8RH5n2g2o
7z6aznfDyPOd5lKRkoqR2vQVjSPlvUuCP8NR+K3LcuX9PlqqUQbht3+MluGx/wbzwr+NNkPXWKNh
yDda6DzHbvEGR+epKj2hThRVXwL4ATJsd4l+Qva1WrRdWb6BDXe2k+81WA91xZuShfbydo3sq1Pj
6WYiahUjpcG3vTVhWlitGZ+x68AxYtCsL+bMqhWx++KnlT5Llc9c07/0QVi/V1FCvrsckqtCBnZX
kxDeO79na79n2+WY/3TH5zwtzF9idowY2XsckGacSye5ZtDWdkOP/6+cHWjQHP22fNasAb8cPwTD
6Pjjh6NhwmTq6s8G1h63WvTyR0yjZq32/uJO9lVBN/S9HTE6GlSAPoNFEaMh0XXWzFzZooLuPbQm
mCwnNuYtdp7tRWWbtWraJH1JpjcPmNki1tr4L1QEFoBelW9OpAQrkfU8571uHlTX7NZJGRbvptse
3MYHbohZFRpV4wuSNuW2wv0O9jJ2IjFoAqCQSby3gVlTsyvDQ5xgRyKQTqkWOVcwwfp1fIi8FNTS
5LWE9fIldObicIshy9sv54Yfi+y9zTTRNSkGxEMSOa8aYRfZAXqWWNQqkfk18LRf8iQ1zNsJmJRf
mqoaX8XJfz1GTJ/FrL9d59+n/x6jTtm6N8LgyfKdHnW18F2LB/bMaFS+NOyykPCOn2TLTmAJxY6d
P5h6nL+QQWbZAF1s5fpjfwJwnqyMBIsmYRJSuH337DuQNMUdIaZs9/y7j2LzrU9i8WSfxjzZ+j0P
+Q3wKWNUHKyswgzVJ4UEmsL8Ys/NWW7K5tIPlyXOEpeE8sqpQKZsGaBF+F1FfYTcTPOKZNliFuzD
tBjBWxQkX2NxBnr280zGZK8ch+zB/9J7vwpJHchL4dTuJ0jjaHJoH73nkDDVo3pnRoP20RiPVay2
72GomHt/4i/LUdXUveHOGJGX0PtzkEJDlHEKNw0qlrV+1PHIe8Gt+TB4eImnaa09eQM2e3bRNVdL
rxVkB3MVawO1/AhKDVUQ/J2aolfWyPTOa68r652sMVPv2A81idYeV4FL1VfZrRQdAq27DZMVazGM
ZbbxPNvY59QIntyGzR7i0ImbLVUlNAQMs9gWaD3/z2f/+zg31dQD7qZLpzGKLbmM//5KjYphY4hI
EbKBzaXBV2TZoLa2KdoGa60UhuKimfCzkBCLIMz6rXz/ethelV6pnjCh7q6IK353Nbc9GhV1TkNt
tCNc3e+ywCOLOAGGqqFmQBkUNZ9SMFsNECYbWe5BvLFbhICttlAVgGqaar6RZTaJVpVnoK+LMzQf
Gz+M7s9e6U8px2mNuZ561IWFlZanWWSNFSsZT7LtKOQAVHhim9QpSIjiX7VLTS84yUOBVfuJVMlS
DTwUaX7HBxLcO82oqWxEzXEWi9FKrkuLeNcrmn2QIXnQ2r5vMTtUg5VTtCPyPkBNMWmrn02Nz4w0
Bnp7lV5etS5soZfUzncF8kuv+PZf/fSs5/qT/FxhD5Mb8+Lp9jFHlnZhO9c9FT2QIsgCPyodG8zc
7gQNDLy0t7nX4JtYFz5E2i9ZeJdFexXWv77w1TpZVnYBZrb8VxH/PibnPplPhXeUpXqM/JqVryb2
1vL7L3rnGK9zXetrMI7OISi5FQ1RY1BY15V3YGiHPo+yb5qLdGgJcweZx2xpFVZzcYfImV7aF6vC
EB2IOgBX01aDbYPk6FJKBkrxQBlLq3xc9lO4gebfHdVpLqxT0leQSGV5B1UEKG/sCHbGnNUs6T3M
ssVh8OvuMps/shGO/i2OLuprro8uPPrCvI1SxarTKICU3WNNG7u7gmJ3Uf2SmneqPvB1NxIr3IVh
U8KkRCDPEAfZLTsiASdX4VgtS6Qyt9LXq+l0bacbwN8ngTSVsdLreTxGGmUaCVUFf3zN8KY+yiER
lm2XwUE6REzAUQjouQQSoU7XXm7b+2muJ0F+jOfXKtrXbeI1ODIn035u8jUuQz2SjTMblVY7ZpAi
jjXizMcphUuqdd4LjlnDFjbj2CxkTA6xJbwiq/1oN3bO8ySTNLri6A+uMSH7IZSsPSsxHix7uGBT
3VwqHSucWEuQiVmODvaq8pMQn5iP0OxNNFCG5Gcl4l6F+Ng99Hv8P+MR6EWbdPASTww+db9v5nPi
C6odL+J3S7yGcVTiBT5AA2pQQHG0q8zYxBH12TGkkGFTrP9XiypAs44KkZ1nyXKxbfQIlC7DF0o0
syxtDwBLDrd3rvoThIvQ30vNbszRrjfYQqb3J5mD6TQ4ASGpsF0us4ieb1IjaJ1+9wkYEP2tBsZJ
5mf4r0JKv69DYQ2EPFvYQrSUp2M8JyvX6EHyiR6n7IuTPLsfZAzgseqRRhODVDjPm88feRN6HzJ4
uyaKKqhbu3gYyOA/LiebnvgTKibjIQlTTNr/9Venrqr3EfSHaKthoDvFmvow2Pqo74VBxTovdCrd
1xztK/Kxv/8deBCI9vT57+9+F/03xHF4PfqOVLV7Q6r3GSjJKMu91Q2ITlLA2fWB1pDlYI0nByK7
75281lzf4OyB6AiA4EyUPU54OLPy82ZTSClrGF+hrrvEBdNeAanRh2+2nn6NdGfYdHrbH9ox6Q+w
NSuMvqushB5U4hozzBo6uOgHy7P7QfEprNrOtLuH/tMwGQMA1IMLm+IbEkkiifTC59YOQHYpm/dD
nk8tz4ZofQ9J6BLKDf45bQqoMHWMFBT4pS4w7T2SFqAcfP4XYhPTerOCUGdPPl7Hekv9rvV+YW9N
niWc63DtZoq6yroRkyKk61RjtC+9mrZPs4Ejs5rPyUJ2ypiXmJBXXBcDeDGkmtR3PKxc6tOz1w03
jKoe+GvLh2ZjGWqO8xC6BTIN14WAyTJUwk+5gTNg4JbHcBgqEmMKGGUDNzs/mPyFZTvWVj6QAxSh
d9WcvN0f1Pfn8d877/FqqDc+ha+HHnLmjSFiINp20vHK+OSPkFI7yV5VbGlJc//Z24nmfa7sRcPo
eQ7K9puORQb0STjncvnF6pu0WTA9jQrilUEU/xVPGNXW/TAegpGtw7Ef4uRs4Sa4ZKW49wrsP9XG
h1gajR+dgN+6umPgewgBImj8dqfG7XzFfGsmfRqqX8Ukf+gPmkYGWuZXB9+ZT2OowDIWWZDfqdnQ
Tb+PPkpJMiQPQSyW0tmMqY1RDufEG1ZRib8qFcpPWspAWcWy8BuRa4NRVzCBaNzibDjNbZh8l8EQ
B0gFz/82TClH7VwJwKWPLqUzPspHTjxi8D1F/l+yJQ8JKdd1VwpFZGFWKWM1LqsLR9Wzh0/HS3Nd
mtjH+FDUb6lk+SbiMH/L4kx/CGV2KENgaT27JLDv7zOODOVYmKj+iY/ErCdv5SuOu5LPcBhwFyAS
mA/yk789sHMPepFL/nUjR8indmFG4Q4UjnF7zMvYoLEorBF4vK8I9NYt0UbUdKrPtZbM2x65kjP4
DOpZaQ+2JQaWlUy9t00r96d8MHT9tKspsx9k67YOaOPxj5hcBsD+rJeDyabisYZYCAFiYZi1i6fQ
YO8nmycaz9r+zS0adPABBPynEXjY9W8QV/4Y0TRCR9RqUeoSK5ooVtxjoal7I0pY0si3mc/xrknR
4L6/zTIDp+R1QDrvMbgx4dZyfOxgxNIn4Vm3n90Y3rDSfh+GvP6iT2TYYZpTDuma+kLtFowf1g9k
0aYF/Kzxr6lx+YbZLewmDFxJv7n2jo90fGz5D7sNEY6Zau79kJcedF0UHVy4CYYdLIokes90BB3x
smsfan6QD3YVNBsHB1Gk+bL+pQ/78ZDhybWo4rl/qdHefpoDLFCLyG+XftoeG62dLo2VeJDz1Wll
m3zbgthMH2s4bg+dBjglj9UKpmW7k3UiZOg/R7RiRPPfjUi6rELHoPvjGt5ctmsVp7glmItk62px
usxtOC6AZf36osQf3eTAiEsmaLF+GJu7W28Hm3plVskm0wvSeK1pvCkohS7jwI6OupeabybFp2wq
ui8T0PQL2bQfclQRlN7WMjom8RZ4a9MBh0SWdEWAj4A8tXuFrz02T3BchLcA2hmbPhLcdCE2rhaK
t+qCEuEX0bzjl6UKeapZHgJXibm8d9QdEGeLpNnKd7xs5Q0whDGx3zvW4AHoBkUC2TkPWDdihgNJ
WQiCYIaD5SKSg7n5xdC6fo9GBir3TlC+DTnIm2JKp12Yd+WbGoOL0yJDPcve0IK+OQ+v8BbdS2/a
750b4VOD+cFCrfAJtZXQ+2b5+oNpZXipZsPH5KXpr0ab3zGZs97nNupYeZrtU8gGZgOQNjy5uWbv
3VxVd1E/DFBIjHSlwjKI8bncSBctaZKlpzl3VRFD+4A1Yh40n+1B1PTkQBmzsZu4zZMx3x7Qk9D1
biOhEm0KJkVvLRbSjusf52j2j1OlByvotMoSoQi7Z7ebKUfZnemoiSM9upxU9ytKcM7lfqitOlnZ
AxYuMuZ27KzAL4RHjOG1w30cKubzIY9bxOaYn6Z2uCh8d270pR+jShKofXzq7HJdkZW5IHpkXeTZ
MNTJll2sK0TmPmNeqfcPdWz9NUXWUkdC+gvZDFxE5shEr8ob37sJiVSzt9S9KYTZPVQEEf56/gTv
iEqxrB/LwrIR61t+CsFVtiwtUld4xXgbWVSuRxDjmRL/kiVpLBy/UR1zTpo4yDO1Vd/9zGt3Ifm/
dssOPdypjfc9ctrPEa1aTRukuth7es2wS9hCsmAcIFnYxUQ1e9C2EZjM062Jtjx526KoV3JMjp7D
1a5bnHUyrLNz3+EJjEDdGNrZRz5lFoIH83iok8F+LUdUNJMm+4BEO+3mATEfU8dQg/LTuICu0+xm
g6lT839YO6/lxmFtTT8Rq5jDrbKs4Jz6htXuwJwzn34+gm7L7d1n9pyquWERwAIlyxIJrPUHD9Im
MqTl3CZTydfIVbV73VVeB91Qn/p0fLQqFcv1NjzwA/Reo8hVVxHgkJPRx9ZhdFOV6g0qW7Kj6Q4e
pGYhgSXrm2LV+1gyZ7V21aSlBggLWu+R20S09hqNsreI0dXSPMKc6bbcCkdoAjJySKoeQPTOHlg3
vmcvLvkKUs4R+n6ApY+u/DAYKIdZ4RqFrXZvxvyOtqMlByAlImxr9Mw6zZ3QITAVJ2YTQRFa5EXT
nYSJR8dPVNfKZ2AHwTlqyJyL7lyGOKa0VrsRTTHJV6pyabS9vRSbp9QqJNtZ9PxPNmTbmv0YK/cx
t/j7uOSDyXTkUCaA7jez0O4H3CE/9VfTc/rv+JGd8Cpunbl/QK0oTLdq5ELuF7vceNoDpx8H1L+n
ra84wtyA8ILZxgZ+GnK7ZvvYQFm5ctEcW4mXUmp331lj94hCZfGpf4r3qYlM2OnqlJZs2jVXvzUs
27/P9WEv7uy17kCdayxAo9Twn9GPbtlzsssw8zi6fQdZoRUPikgxYrhZOMjUAYBqSbdQ04krClod
YNkZ8yeGxcGMUwOgfKIWb25uufsC7YOVlSTd1pkEDkYfn/KhNMCFRhb8qdyObyP8JWutgfo3dcVK
QZGMtY+Il9FqVsv8KiZRcPz6jBFthNkUEkAlapuuFG5ktZKWXVCqZ/RDkVxUQtLShgbARGq6HXRa
bJ370riPjbq/c21+VTRGiPNXkaz+SC3dOwVNVi2HEodB0bwcIor/J9HE3xZND7CNW5SdOogCNp+E
wdZ8U1BJ2lOTebb6IOaHUoRbc4LNpZKf3siOxUZmwgBnkvrWmI2MLj6QDwESvRzKuAaxUVrfL13i
DIOc/oT2Rn8ytRgVQ12fI1ACufd1Ez+3PNnXSjW89rDiVkCL7VPVtGwzFdT0g1ROnlxdfsFEzvxJ
xYrChn9UpepZ0aTqrujLmtKi9zvzwvggujIs3a7rPt2MU4DoMg1X3oSRlKxSv9GQrOuqtdfnEa4S
hrcUeNh8lHGdCwdzj0dVdQwQObAXWvpTQixcKRXrlq2HtS8Cq9mMfYUvY5wfBHIdOFmzMKfiABJu
3GE9/xylFSRRT3ssZRXRPFoaFfu5hbzTD81Hqqd3BwS3BOCnYje76OXw4PuqejcEwHztVJ1wxaDV
UMPclwhoASymGfRNsFJiO7gSP4BpkjEYqFXoNnrDnQ9wb3TM7MCG6jg7BJP14p36/hFZnuS6ERm+
TtkgFTnp2vHpiU9ItdxhqTlSv718rEbeA1G2xxvRhdiPd+VFyB0OVViQugWjk+I8AnLaKNbdYOWv
UjW+OpJW3/qlol5bPAkWoh/tRPTBXb++qkMzfanak9XlxatlP7QqHtd+HA0vscZblyCJnKD7uo/I
Y839RlToe2oMaDSE1qrP5PKc9uBjn8RtxUOcQqAfpCCz2KYhfwEKQvQIZESoKM5mHEJ/+WUgzVFY
aku53IkB1XG9nWu4+pWKvlrvFY+ifmPES3+gIfbFjKB3WTwiSTmeFQW4y5T5NvVbxbPxqeKnl207
DZeSSimUm6oo4klNN/lVYvWQePpvWeoeTb55Lz16K8hOqvGNg1bTrtZ0bY9HQHjuYmxfMOmQrvsU
TSoDZYwThdXqmHfFI9tDRFkl3XdXY1Ua6xZbvDtxUMgqmFFonpK0IQVhu/7ODgw1OoHkULZ6Yt9C
15CvxTcyjM1bvn4yuVa+g9OYaAF5c+5GZVx7XbIpDe78gyVhOdyztlSi1LxKUYfaqLqfPkJa+tm5
iflzCu30KllmfmQWbxj8RPuWVNg5U8Ino8i9uYXra3YW/f00aJT+k0u9cC/6I2DEysKMfpaa/lw6
g0UqhoPGMxQW5XTaAVocPJnPmQeoGLTjthkBOMnFSsUzdZWhVbOZ4UgzDc+Kyifc1ItV4LAEEv9I
qx4+Ny+joqCnYce3bHvvqKYRf+5f3yBUurUV4F1Ug/4eSNX83Dpeebj0V6ldHqZrOEOZbYoRU7u2
MbRTPx2SMpdQNg0pWMRwSD71zTGVley8QXoVA+IQiRniFFmIdJmGVr5uyvb9gsEWc3JQQb5mjG9W
Y+g7d1I48tsKhcnp5xj4FuZQjgxrpbL9R9kftqKf9D1FKzy8NqKJUtdVmEblAx4E8UlMLy3vaRYQ
cHLvJHeqb70OvnPvAFHK8V4+RG6eHdiie0gX2TJA37YBisBKPQC9ynhN+iBfiNNP7XnCpzHHltWF
puXZDklN+9qS6hvxvYz8xr4G8najYMJ47MMuQbwPMbskyfNT1afshMpyaReG8YCzZnWbWyMK4VA0
hsKTr0xSakvNlvNnF0XgdY3Fw1ZMan6rDeCC8SAwzKHqGDdFBBnSbSnxNoNx8zHmuZk5t7gCOxLF
P3c51NG6lKIr5NM1Eg/KFShwA53b3rsLk+QcCx5aYY17zQWq7DRjdWMXKDvoI552LxKapxWKgmd3
NPqb0ExabuH+q6RHw43omvujZluxJTz5FNTmfv7UcMXdnnwQAiCnuUbjd+mV0ro7jL2kF2OM4nWY
htnRQRD1hEJ9vtIpNn83dARy/QQoQQ1vztF4p+xG7B2PQ2WrGRKuEYmNspquBj9tW9qxunL38zKo
tjRnzWLOvapT/74eUP9bqy3qS5pe57tPW9WA3GyvH8aajdFV3qswQY3UOGohYtSKHJ7FLYoaXXiU
s+FZ3KJEVyYrkKDItc53MsUMi1PXVMcyVHck2LTXegwaEleVd7YzpzwwG4MdCI9PmB++io3AR2gB
ehYV9eA9tHJdb9Nrkf+E1vwl1GkL6zhq0S+xIsKg2puXRZYunWHhW7vLSkkslwZTgZ4yRLDrPxgr
ufRQeG50LTgsgrVSWlq5tgYnA6ULryVPlbMk1faudFUgc5ZXINWMIdParyxwc3kntVdIH30bOv6r
vt+094Orhvc28MHEbAEZ+O399GxdxmNgb0XTiWScBQfvu2iJOVVWPQ3hEJ7EJCdxa8TmknBFOVPG
PmaU1+SlvVM9wnEha4F751RyFQcxIM5I2/lHM0lgdA3OsHCNUP3Zrr1pnaWHBaJ/rWbf5jocVtsB
RDXKWNLFMcsivUvjdVSCUsdV6AGGkPfjrxPMPHzRw05jPrHzwno24mSbN3izc7cxbiO7Bh6I1/q6
c2v/rYTH29Q4KBjU/Q2WFFeqgbhqo/e/xLiYaKKPtcwrNb5GqHdvsTa8s7yuuVcm6VTx+x95FubY
wiwks8qem3GCfDWIFYjRLEbe1KwTbgB9EDxmsr6uU/BIkPBgnvnbssUjV+tq51X1524ZGdatHMXv
3USPkotRm6t0yKA9VtOdg71C80BDKCCIRqCjpAlLog1VMSL46H8anlsiTYlX0e3MMzeaDCCdCSEH
m9RvdozgQsQO52yp3MoAAALSRWvzwa7q3wgkD98NxSUD0z9XmCntRqqHp6wDrb4d6Gt4HEUkzx8G
sEkwJv3sJFBqooluc3YSKLWxRFxMjLI3VTdNGCUr3cC+qVPl5mDhKXufhNJNwWtKD0HZzE0lsvpv
Iixz3uQRDMyYozE7JV/5V71S4VUegqDFalFtwp1fyog3unW/M3Wlv+3gA4kdhTjETmSs1MLIN+XE
r0U4eiDL+x5R6jBw0ykiNYccpUb2Ib5VPKD3nN5qOtoklRZUJ9Zb4YNpIzU8iYXgsKJvqiaut9UI
lsQ3jY3NqgeiStscw6REvq41K7SGpoRypipnMGz+faSzB3Bd5LlmI96hklZeiSmMGA2mUU9iVHj4
xprt3Y+Vtx4LM7oZzCrdRy457ycq9dHOjxGL0WTcCmZIaobYHzUL2pagLYk28ql/2mOrr5oRlWa4
4DYASLi4Xi6hdZqg7CSaAgJpYHeEz8C96EmcHEHLKT6c4g0FW4hLvAix63/Ga0kaLQIfO9BysnBt
LU1dSWk1krBwhnYzY6izqAtIi041XiWQjmOcDkfcAsX+NpWdeJdT2VoG03ZXq60UXoZ1FDtgsee1
0hFXkiK+EfEGZoEsWHRzZyJte6Cg/IrA0oQhlouHsMDL1slA0CLRWOHBOETlOpWVcWlWrOXmt6Am
5ggNg1WKyDCi4wRjDgEA7ngrjy08cl5KeWsjQnJuY2uCtvG+JTeYm2JQhIkIKTFWJUzpbamVcPen
hWVfYkjhJLq2DgKH3MzH+lKc8StKD66jw2Vn3TkvOedpQ7VXo9GkwlcFyI/xadaDB214rPqNjiI6
5Wz6Ph2yDhWw1KnmkMvA0KNwteD7rx31WH9zE2rdoiaSGV49wyCaQEG8fxoQNX8rhTAKh5NOyw26
OVpUS8SwMxVPxYCjYLL1K7PjAqdjLG+uUQDRt50B9UH8w2rsdc9hFtzAd7FQt7TyDUqCxvyvk0B2
LhN/yPdd1Hs3g4+JSDcMP31ZQmZ9WsMHKPprKzVNEGt+DkKwUm9gEgeYFmzyfb4gq1CmiPwlDzCz
SMVwRU1xHr4kB0R0kYzy0kZmbN4eDL5UHloem+JlP+0YcGVhRRAgfiPeiq0vsE4JsZVHFNhOC2mj
mwjLoas6bbGt/ge4Jza7mHsqBhxlrzCfUJzx1n1chfsOEcJ1OOnuCEhWHNveCcztqityFBhEU5LK
lYiIAfvbdjJpxwb6WRy6ov2dkr7YXbpksFFnb/DDPdTKF9GfJgocArOcDH29k10k/kmcIe41rvUE
4ahLnxjQVSNY5nk+bOLUSw5q0L5cvtNVgmwdQnAvwfRDCNAph6QqONkQZvj1Sq19QNkyop6eUQRy
0d7t2c3/MhEXz3r3V2BAyZM7O3rstNRYq5lWHWUFqGilOyM262gCKNqAoIVthjNmzEE26jSG5ZMA
lAkYmYt7WpKi5gFRtl/ETW5u0nsE8H2wvllznXTBm64H01Ldj/coZbQr0axB6qxSL7d3omm50k/L
HoJr0UrvR8fAi1CkRcYWYajaRJgn0VTMzybdpDHLNPTlbjSti8plMWknJUobXAllJcqI6bLx1Y08
QccEW0EwGsTZfCgMXLSl4EH0X8Ik1S3XWlqUELyy6oyn/XouZHxpxl6563QnWbZJ5d1zQwmXlAyG
b0jnnYbKryC9dv7CAjb1a9T63zE/jWeM0zOIrlJAgae2toib1lda5Oj4p+GUpuZSsjG78lfcpE68
NxNSp5FRfm/Voe++jwDjUYiCHTmhK1hGvh8uzSwYSBSLduoOuIqww/hXnOhTmzUKCt5J3KfM6WYF
5VzlBpjbC3FjutzAxKhoeo6nrjGDeA+5DFQG6iGKfu0VQ7Z2ocquUKJNZ86zOAuDaymw8utLN7eh
z6HSSPyf0MaIi0+hdRzcgAE9Y4o63EatJG8620iP0tgNV75cuzy3sURo6kxdUeJtH9u2axYjK7K3
mlv8TC5yDWWhmWmOwm3/w8Zf7rnsCn3ZlDZuASQF8XQozKUPvuBNQpgj7khCloAPN27Quns1U/U7
NsXsqacI+Ew/UMnv7iMnb/aOOyIArTbaS6NTG5kChhDGKR4d+RkdPPVkmdzLgJNLR5ub5kmacEGX
Q1O/NtWQHC894uxTKKyuFb5j/fLSR5ZqZVETvAnKKt80DmAVw0zH+xZvxxsHjU7gzON9J1vDfV4Z
LTtPpb8STTOX/L3K2gZUoF8XS619UtSuvBOD+rQX6WOy3aLJqo0b3Gi8zaFujU6nBP9IDJYWa7I6
8Q4AejGvJOF1RsILYecgrNEHxr8abipJ76k1KgGHKSQcu2Y3RtFP0T8fxCwMc7LlOEY6qyo5vcrA
TC3MjC2grTrNdcMvcgXDpn1GzBoUkmf8jqOlIcnpb1TIEY9xxyfH0VUSQaV+BqaHr3sot+s5/TWS
jkzdVTQ5WTldYSPMDto2dJzhhYI8ovE4cx7CJhhe7HCdTFGDheX6HDV162RK/o6SgkL6fK2PqLFF
yltc688rloG/chN4jtKwshOkc8c+1O+aLAy36CVDOZiaI2ChuxamOo6w4yloW1rWgLGaYuYLPGtg
i0t4mOOBq6p7bxr2va49K219JebPM7IKEx84dpsYJUtmDKuuxQNn5lH3GaiXvMU0J+p7cvgh+Z5J
+j3D0l0sgYHuo0+DErcYjqdh3/Xfh8n4wKKcZtsDRjehWty2WLkqCN3V0Co7SpJfagHgfQ+mWRv7
L4/2Sy0Am5FDnqrGXqwXRFgRSt1Vj6LOv8oWkaLdjK0p70rcwLqFCAH2gouC2LB/DIsBNcwybD6m
iogYRahynjyQEP4zA99VlNjZmaNVGx1GD53u+VS086lTnDWvuE5KV+Jcl/x47jWllPhLlBj+EiOa
ntRCbouj1yRxyvlP69r0lxaiCk598D398K8/ecpSyHGbzpPEH3LJV4gJXZKiA20NKEHm3uTOJNug
Erxs3wSqfwAQ9X7AnoNRZB88f3PpLe1Cwbd2Cp0DxNCkGJNYGH5qubGtJiDUshnTJ1nPTFDatXU7
RAEHF7VxFotzI+B7G9rG1Rzu9l66R6YaTfspPpwOcqWRuqoDdSVmiAHPk9KlNb1MW0jtzs2lyTgH
3MLkeKBWByutsYixWxdpaFurwfhMvYkZeTi1SM7664gh4iFZUAPqVm5U5dd1pBVgQsLkR0npPw1z
9VsH5Go9hokNHYHSqQO0eJ9p6qKQnfAWS1MNkBH2Upv39b3UfUe+IHp2ozbft5OFiZC4kfGZt7w+
WRSUOTZpZ7lgasrE2qlDfDXmLbVQxTbWQxDhPtdja5aX2NtlpskX1hILv7rhm9jZyD7wQNcWk4nI
lEhg4RphEgktm9xB6Kqszoq1yB2IERqXkT9hf+bAASQFEqUa5at24obW/UJgdwWduhjgi3YBQuSu
PsEz+o8YMSyY2Kaa/sc8JEiwDteqe5eU3oPpWS/qUCY/nCFD772oHpKW+gUYKmebVZm3MDIQe9S9
giswetjB1YP9PKQGzx1yBCn6GAvbNLrb/x7RGMljVYY1FpdNdT1r+PTwl9oWVIit+ICYhfTP1Ieo
rnT8EidPfSlG7Vtfrtjcg97fpEruHX2pz44sqq11G5XSg6bBI8H+3P1l4OStaL+03kalUynkh3ia
M/ijd0SLJzu6nW4BlXbdB9gS73Oa45c54nWcDs/J0A6eFG7wJzCqyhr9Dgw+pyJA0zsUAdDN1ch1
0h679JffR+zNppaLwMiwEPPYzKfHIcM85iNW9M8hutudUQHdO3a7U5TG/BmpxmuGEBCam4q/qQq5
ODRa5+MNAEqDWq3+OoUW6Tgu3Dj5TWXOqXBettp6i7LrsOZpjd2EgpIOd8XyPiyN76li+2857vKL
rlfyW6x2u4OHOuNKpOMC5YbSgPEtrLTXIGx1cEvKsJNdhGWC6aGI61lOGgMnBSSawofUIX8ohdXe
ky0dSirlN55YSMFXilWsTL9gKWoO+lPdgIUG+Y0yYeahqxgPCeKK4A6jVaSSNR8DCf1fBurGiI6T
Y9tytHPj4Cv6faW5wV0H3e+aND7uLaj4v3Y+hj2FOzR70TTzV1clT+YVKZroMVKT3FH8V78jqWkb
WnUKQlt7wCdnK/rRqOM+GDlsoqeLTS9ig4JaIJpu7sqsdQ/iYNqxiyi0/t4shhCGT6NirvURUoLa
CFZ23y863vl6yN3mvuLWcVX3OMmJpjqqLQs5vGK8SDqDWWnvlSxPsKDDTEcMYhdEUs4wl2JQTIpa
1cNSTMr2rt6wg9GLnq/SiEGe1Vp3UtFFe+gV/tYvourJLNmCFGn12Npqd1VN7nWTfmE+HWzTDa64
YcQ8KmzzVgyksgRG3EHPQnHVKlz6k0ghoi/+dm4ntvIzyhrryhVyhtM8xJuXeh3K1+IqKJ6p5y7M
Np3UZJsWmuwVblI/6yBKfuA48OS7Wfqot4WyrU3uHGE4uvellv0roOiTZpe2ZCYVK9rEOraw0Px+
Ba4LftIBC6m3Lkz+WHsLOrDvjReoj12FDauX8IUIeW5t8zpVkf7owyPy6nBFtK66HSGbA1ZT1Wd0
Un4iVtCd86niI+7HftustdBpZj1RY+hQT+ia27B/RFM/wOpHzUBWx/Zza5p78UfBRGEnHCOH3KY4
i7A6S4/yhEKwYSdlsq/diFZaGM7eDkzE8adBwBz1HQIN/bLPfXl76cMs8OssQ1OrhZggwozexA+I
9cv/OKtNKelACK4mOCkF5MuMuT29Rjk0B+4W7hFwpH/fZc64MRwYM3IXs2DE84ofk8VXj/0AiJBQ
3vjkUljATpCQnlEyed5tpaw7EpLPRsu+w5c7nJIa5+jbiFq1k5LUGMsUxbQ4wtGSG4RGmBb7/acw
0S/CmgTJB6q3w0sBQFaEeUr0frX+42rWdDXRnMJy8OaLEXjxydXZw8eiAskD49mkYLTpLUS0wOOx
FZD8yYbX9q4V7AseXTVein4jaqvDgKDQMvJZ5df1oKzUIc/2YrTnjylQq7wzh16/Nd0eWAwXU0Pq
rpC+vLVo5iP1cMku3YNoeu1vPGsL8Cu8IdczVrlqmYsyRI159JLwBTU1pB308mlAWO2MKHeNVGAR
vJQ94rVpmw1b5CSCF9WOXhVJb2+s1KZelEd70V0rxbBPepxcxKTC6+ES5m5/EKN/X1sOM5bs02tW
ifH52sjsvzZW3d5Eddb969rq9A7aceIpfly7SV/kjhybph1HS/NRaOEgy/X7mZZzH7E0SYiY+eek
T/FsFIGIYLirWIsQ9puiEVhlRMzu7bjaB01zC/M2OOtK3SgrMQVO0ELqfP3Y6YWxQ8j1KUD1E5lP
KaZ8iFxSK5cG3kJ1nu6kLGf379bKSsQYjmGf1GODEXty0BT7Fc8s5B6m6eIQfZzpoxmvyLykid5v
0kl6ybdZu7SWf2vpnXKrx9I9u2d0kfwKmYQclyQB6aS29iVKTBZRMur26KBa+jLmnnVlF+XPtDPC
79NJ/udEJ1UgesTJ6Dc/xYny52QK/l/F/LeXEBcEXXriM2WJKKGFJXX5sGMB0L9kab+L0zp4aJKp
AqUE+UL0izBXQ2jAZPH0wsNl57tx+ABO7T/CnOlqIkxum09hRSuxafKRlb5c7eNFhwG1+v7vq9mO
XK/FixqUuVa5hH2xH2BEFg3wG0QhSzQNvZaOoswVc3uZR4XcwmVUCDkMkvn/da54G+KFxJWpi0vH
y+te3uTldcVo9/E2hqBut/AKrWVk2GAmHOdkhJ1+LUumfi3OwgovFDfSe4xapoG2CaxF4ajyIh3r
fisCVdFZlcUqNsvqdJn8/3rR6dW8LNavLxeu0wgjW/GaHxee+/43FxXzY4B187v9dFEFJLFs+Z/f
ra+hOOBp0vwRzLFf//yPz0Vc1Dblfive+OVv/r9d+NPrp66ZrLVmJQTwWz96bvJQxrYQ+T3JxkOX
bKe/FU3IcAA+khLnym6S48tr9zYPqI9MSnwiIlP9T9Ox+/yP6XaRfp5emdlSXOxjOg4k4yIPK/nk
NSQxzQnkHGnfk3EIflAlZRuLIjWakTZ0Qgwct7nbRvceZed/hEZm9R7am/BxROigFL+irlvqVhA/
apmur+MR6gderPYB4B/wU9zqHsYp91aWQ8eOZFFzs/+VoQdFT5Jsa5ZHC2Uqa4zTQctbd6l2OuZi
Ux3EKFu4c6gB6ji93osw0W95BjY7kkrJtMWupUGV9SDOLgcNDwRqjvZ7yGXgS7BouraWLxMLLCBV
4O4UuSWMB895Q2G4QhjlTzMEzp2BX7Xw+2ulcZ1RUUBDJAYxFKTDZAfZXbF4NO5dlMSAyuHArU9i
bghIxnck5SEj/0YjMXyAAlw/lNKT2HaLRi49iQ15hkrt3yPR8Cns6xyBBuD7959zxEJT17XqQa6e
xaXN1LM3jmShez88/W8m/vM94Q+mLv0eJ09ZbrKleDphWCAtkfXXr8QzDDFPFmTtMzC05OjYA9/O
ia3g5/rnKEU5waltn9m+vEfJY/kW12MKCk4OELDslb0ju8Z92LkvFJT8t0YGsjVqnY3SKWT2YUS8
T4jfhtmvXrazb/00ET6msq8QP7i3fftFjINk+Twx9Ar0cKYrtulvMbEDBbsJtKdqNNqrKnIxM0db
CdyMArHK4JHZu0/iGywFzs8696InSgTFWrW76MRuCYvOf8wp+idhTfExp53m1H4anfoiSw5WrY0b
NdtVuqRuWHQUuAnZxqFNWn2ST0DOveQ35lNVe41lpFygoHgLp1zkeeZO36eXHD2BF2zm9WUrN8mt
NobRdozwQdaSSXwVLC/K4/LorEd98oXs++i6snqFIngX/sj1vUBySUEcLoOwH25Y9jv7Bl3ZTYK9
06OZOy8iQjHU60wDqZk336V00G6iiek25hiyYQVA8ZaW6M/8DGOCkcdqLtcs0yV8Jjd6rLhLMSwO
pqxRvU+k21KEhOFzb2LsDSgiPGlVZu6L1pN3lDqGs+Ho8dq2wuqhGrDF8UHtfUd46JSV0/4sYh+v
6/LvPBuerDYKX4dBKZcxyP47T+O/WSc2ZiVNW27Eb1scUjPvEZrlp25lb0aQ1sccBba9zAJi4ZGU
qO+HAdV/51pqSeW9IU+aoVI/8XiFrm0YNttAsceDJZi+qOHlG6sJJXwwR/1MWVlBqTXwDmEJOHJo
6sfSAyIZWWq/C1E0u9ds5RcCGdmNF0XDMlPbJdRWynt/n2X6gAKQFzV4xk5nf4+yXKSPTeT76N9x
mVxxe7LxS51mfY31mRWK+X9f8+sr/k9xXn5MLE8u3gBYxxBddPmOpzkie1XXo25M0zSS5rrP8LmP
sQNdusXYrgPW1Ouuimjjlbat2ARei+Cu8NDskkkslkWk3CHUlWw1hFbXOTUWhBG/k9xz1lmktXs/
8fNHdTROMGyq74YdITCPbNXJhI94g99TsxADccLNdujN5jbFF/WYm1ifiytJVr4HBV6hR54bu7rQ
200VW9o3XV/VBSA+NGOKbW/yzIHE90gGFgmFuPgpIPGpr1jbLDHGtWCMmJXnT/u7+Cjw89OkCsRU
5lPVQzZqZDU2n3l5CT86pK8XfR5Y1k+jkVVRt7EVcHZqv5ZLuwLyA24dR4L9OLomngEUsWEjozhT
ucU93mQY4xS/UjMyfyiedCqKijt8ofMTazVQCgMQ1zB2WEp4Mp5S4aHXclAgruks8YMsz8bogdkn
gbVuTK14zXV/myah9WNUJSgTVj7eWSOqxeyjlG2olMUDXt6/jDF0byw/QeY4hNWhqsZb5ZXknZ3S
fnA9NV53RZWfVdmL96otefvO7Bt2pmawNlI1eDRyDRtZPpIf0uhi19lR0Z6uVMXp+C7+HmDAgapa
FS1VrTVJVPX+OfMHdDD13vxusPW1uWU+USVvdsbYY4foVdaLTzlK3znJSUBvuz7XHhzzJNSCRQMY
mxgZEVSbRj6FJScB0O3fR/6ao0LGhCHGHTHq0UbJjWZNqUV9Ja2+EuyMriz8ZYGF581/jxiDLD2A
rC/9GuGoBf6wmIWkGEZ7WGV2fCYIYmxsLv0ywIXYRB28JiXVa6CMST9HxEV3kAs/fy4ws9+QYmtY
sfXKnaRJ8XtEZt7WaW4/Yj/ebKOarKlS6u697aU/5hdpxtfaH7sHhWLurgKkuEUY3VoaE3sQkN9N
oln+nWfF1W2tdQ/UbvMXWUFKjOQET9OpqcDXW3Rp5JwT2zceShK8oj9TC2vfSUoNg8TIX1AtoITE
Gu0oRp2XDD2/l0YBDFLIuMT7tpO9NIaQq6v7vZgDnWyjdlLxwDYxv5ZsNIWxtU4eM6XXIU1myGbf
8hRdZ3hY4n/K2ah2nPmp+akvjCrs2HOk4i6FOnyv81WSDdwqPkpjovAlmmaf+cemeVCgJh0LdSSJ
lyYPTZ9DWJm6ADPX1F2m00vIpSnObAkn6wZe2+rLQCxnHdrqmGxjdAsvJC3y/oCIdX+oIq8/GDZs
w7kzKJNloaj2XgxcQsSMOU6MWGLKZfwSDnLURtLB61afri1OnThyFiguDqugUIwDNxXjIM4uh0tf
5IePJG6pIxplWi7+FXLpqyr3T0xtePO8oe9/1vA3X0osuQp8Db9lcSJf5/ptKPXga3JN36dIYc4w
rbFJMKCPEvzBgHhdSrniTPRNESaoq6Oo54p+cXj3Dvgzehn4WjZ2bt5Zm4arxXtyQtqsdI/LJZY8
tS2vLn0N/CFI79J39UMQXwxWysbppWhW1hc98IUibshVvR/bSUCYzO2mslGxhibVxltKWsVibgeD
n50Vq8zO/ceI6ION7im4FKrZWcwJdewn504flu86bNBYx13m2q0a/8W2unAt10hd9E3T4cYWQR4G
w/RsuMaNQK3D971GQOk9tI46nDl8EtoWHNF/hJaKZC7Z68KbdeMK4HlXXRu+YSytELf4i9DzrO9M
yotcAQOX4C8D4gJxFo7Lqh0iRPRBKwqcTwc0bDl24G7hBoJMFJ0XuKKhVv3S9AqAlP8AOIq+yxUu
VxVwoc4a+gN7xJWex8027QGeKraZ3sHzSe8iaLf4t0kmz7Iku7OjNr0rx7fK9Jwb0Sg6x7gqEiwt
LENFXl+luA503rfXXd5I0ZJK/r2ZaN1RXC4A3HmGDrcRLXGBy6vGwN3XRQvp/KLgL6T9L00nmzB+
jh4uL9L+YrRChTJJ3ObKd0oHtq1grJet8QPvjXhfe5q5cNJY2Qht3wZ7l1nz1/AqfYusUr64iP6K
szmuORlyF82hl24dbOuC8pR42PWAVJfRoGCkPRmbiaZT1tVePCT1bnwfvTSDKbhKZWNvqdPSzy2x
QPH7X+Ce3mKtjl6CxFKWw5jot45ST7hV0gFuaddXqosXsI/VIJpUpo4vWpM/4nLYLcahz96GEoNN
BSbxIi8pG8QBfj4Cyt4CC7Cq9iEe82atNglSIpXXAlqn+ABNnxrVNKrAg7tppJKfLoPzBJLi/4ey
81iSG1nS9RPBDFpsU1eK0oLkBsZusqG1xtPPB08eJpuHd2zuBoaI8ECWQAIR7r/o/Ga6TteqYKBA
CZMzC8PsUVfg0lR5hZKzPULjK3C2rHP/AC5nXksTeJx20S3ts7Q6vexeWpdMBpFBommvhdGjZ6zq
D9foBPhs7vfTMVoG9S6stnUzmtuIioBIKFi4JKxLp62P0sQS4slQveAJo6DsLXZm3mPoLlR9PF+6
gsrJOMzFRx5X1t6bw37b8/44G0P9Tx4CoZKDUbjt3ZixbexRGbj1pz8jpE9GES7FVlP1/W09VzyX
fs6Qgd+at2mA6EjOw+jf/BYnIbcPcmyQN6ts1D77UAH2t5/l9uG3i8qlrs0GdEneINO9/Mj/+0dY
y2/bwWRD0rTDzw40SKPU9ms25fa6Mybt0DeKRWJFrXc69jdbFfbqaxAp+l3Os2AtTbj67kXR7U/S
wp3Rfk56dSUz22W6GoCiD9zqSQIU3wexZNrTOZot9ANL/hqVMtUXIOtbDPswWpyy8LFbDgmAq81s
htpGmjIgIfrc70wXrN5tQqhBvabUCrltucj1MCKDVrd5iwlKnB+kT65U/OcDdSfc9lcXgzFpz4hM
RetrudRzMWOjqjRur+3S4y3Euto73OqnjaqdQYQjaLZUU8ksZE/ICFzjcwW9uSrWX6Q4KwFBg34e
aXpkSi1duYditGZvXJ8F2Ipu8iLpTfbj2FbuVbxbRvW2RztRTq8xcvozUKCxtUy+Dixg2iDBX8OZ
A3PTj2Zc7kAdoNzQBkfDCDDNbcpgOnXmHJU7OQW6O51CRYNEj/gYCTUESXdQPfeF60LvmhSeCSiu
WDYW8wVCJlW8KqDVRgiVAGHvW/Qxb30jwo230dvZ/yWu/8Pc5XpDAAJDLJKDREdtlW1bUBba59/O
iibRP4+qma3mSv+v0XHpm5fR/z1ORklY/Ij77TNun/t7XIQGW4EQ/5KrFB2Q0Wo32BpE1NnJV+K9
nmxgdaNduTSbvIH90zmY24ddVq+XYCfXwydRFbkFy+WgKP8IllG9/cKCq3ssNfNOx9f7Pa6H8R7m
xt+lOzXvEd53J9We0CRaBiNc8O5UzU0hezKa2olDSV5ztjKaexa2fZmNGMAS3I3zggkIyyNLyvo9
jxUQnuoY8NheRuP22UST91FaQ5ND8bbGl9Bz2jfwOtJb5K395KOa002uB48WKRvFqKOdkkfdmQJt
dsLYDIckCpXPalSwpzFa4ws6OyfHGMx/jK7f5mjT/gWJHmsn8k4vptVF2yZ4XsTysDAP8nOuoUGy
tHQFERXwBfCPpR1PektFd4q31+aioCJnw6g4xyYy9tfsUqAM06adBgTjBg3mHtrReOp192Y0I9M5
o+sYrd3QePGcxAahplXhjvQBy1BZa/nK/E+mat6RtU67Yp+ZnMSBxFKLYlcPc72VZtAqPVahwz8z
ThtQmqyTlvnli3iXzNODDUH7q+2xdIiq0n6LM2PcNJ5hPYRla8L31KyjUnTB2QrB6re6WUDLqtx1
WzjjR5X63wfkc781QbF2vcWaQXOGvV+29uswsKR23QnezVTcSR7FS/VHBGzHJ5RLy5c51w9hhzzB
7LoDNAdgs5KLkUk5zsRJDey2XodVinN72cDwbnXn0k2Be7k1C7da+YndnudKMWdwjcRVcRBsE8sY
1nWYD9ukUN0VhmX12Q/Ub0YU4Nw3zpje++yHz7acTrZeYpycVtvU4eeoR+cCwIdPW86KOujn5Q/M
u8YLGujUdNpqygsnbKCVe9y4iCc4a9+1v9htNR7DZvafCion90NjgraqlCfpCnvPOcxQJ1ZmoPhP
MuCknbfRg4b99tInh7Kyq1XiA4MbqevEi2HiJqvi+iFAenudqdzl9UQiMyi/N3jUrjq7t9+0BKvt
qmqTewOtyLu4sdjAheRnN6E7V5/c0nmzXDf/p68Bv98pMZRNVAZn9CvUkXwqWmKlhV2eZsXhU+PH
WFKRTUB6CmAxaLFbqJMGCl/TWDlkSR/iRfqfUK5qKG76GpnztEoKf9hFBX5M/VhnKhS7aI0SyYuN
RRsGJmq91StturTUWJA666w9oFmDt25irX2fVC+k1yd4VOY/CsLDfqS039KFkpLkZbVvKq3b4E9W
sY/Hldap3RoSLJb3kr7JNPtZdfhtbxEBMiu/RFim+9zyz3rLB52lG74g+194QlQF4HuwS0T3Ed8G
0sIfueYYSBBVyqYNUzyhxsx67fqI79Ui4IhMqnHh9jhni/6jdDWGom2QUF+HmhdsoUSOz0ZRT8+h
opB2cKyLdIGu7E6u0X7jRiwyNK1Qd7Jdr9lLrISgwq61vNalEcRTdTB0NP6lKQcF3CoKjRjLyySv
r+MHB1uGW0Rew1k1qzi8/hx6537EC0ACWGkPGthO7y1Nqe4b2Inr3oqivwJfuVPRhniHBmHvi97S
97z6go/UBdK6BMjMwQcc3KrjyuMb/1O/VM5uB9E6RbfIWs+2X21uA7+Ir5JWNc56ufdbW9mB28SZ
OI9+cRot8bJBKLDojiJT3SDQdYAAqa6FUdTgp/Mcw7fIAgpAPTA+lJyQUUHaBYA+zuR7fWmWuJNu
fZ4nPNKQVbmNinaAjKJiQ7r2Z7A0k6wp9iRDseR1i4urzvq35SQHbSsnQZAFL3lik3tbRWw4bGtT
dLP7bpg2tXWUMS+zG9VnUDrxto+a+HMDHmJQYNePMe7pjkbts9V9Yw8KxT6UdZ482z1mdxLCrhSP
9tl5zXXWNoahu5uI2sOH4TnGZgqs6SDNqYXM00HEvEjTM9stz131pdD16sUzG/5LmvI+4/14ifF9
X0nTN/vmIJesDf68P3RsI8MdzjaEBbCAavdkp1l7ygYX58YOVXlFBwurK18sZEa28aBEZDKr/MU0
vL9KBBk+pfg1oG3dfYpxtafUpLaPw3LorBoJRrc83frNvM5ZO8c61Api5dCPkfuQFLtbj5yNaYxc
YgXH8zaQUhI56nP5Ke/0acMfu13rgebM+SqtNexP6gA4Px7tWHmEZrQvkPIeph24VGslSsAIpUyn
wCnepDVpcfP07656sZFRhvkaJa1/T9Rj0uzrn5OUxYlwKkf1Pot/OFojq/ecT7p/JyKzN81Z15v9
TZUhESQDTVHi7JfawOlSJ/w9uMxs/T6bv8YhCXdDPV0FAeRlBkCuzjYsSROkanaJO/yDp5p90l3P
OtXLWVODWF39cipD0TDYJ5/q4KEwm4t0BQqQUWtgNRMmKva+UZfdoQ6AcExMM7B51ajvZPXtF+mY
2y5AkxJbumHMWHjg3TaGG7Mui5WJzeopYfOOKsS/zrC2/tEHwOa/Rm8zAj9FslGdQOf+IW4oH/va
jCg9EvC/h8oH3uJ++3HkAwPD+oSwwXgs/Ea5yKHykC/SlHbCfhVYyW3g2gxHVoxJAcDy54zf4nid
4nGpX27dGI076xqnM54QVR0rwAvKikLtVJ3kLA7mEs/DpX09vY1jhtCujdgyrnNkwE1JEK/kVA6T
HrmHqNAO7Tx7D2Vv1vcwGVYhHM1sm+J6uJuiAW9mrfAeJETOwhGxTyRYjcNtoEm669x+udKtXy5S
OnW+/m0g62uwUctFZECuXvUpWQsUrZ1Z/Vw5WCXGWVMekjost2KkOCdKsW7iSD2JMJ1nZZtQSe1X
w4RB/4dJEuU7wF/49v4/JwVWbT6VtvudOgo2Ba6HegnVnBEL8i8x7IqNZzvVRVdH41yja8M3L9Q+
G6O3U+cu/hbWPDj6CB8ADXHwQ6I6CIrD53gujQQkqeY06IRk8103YNkyLI/IusnMhxwd99Woz4uM
UX/pAjt9V/XSBwbu6Xur7ad3y7NPEtAGWbhOs6h7qMLJPqt6kbHITqq/kCta5XzoF8rsynaC4nKn
DWPwwuPyu8y0FiqhVc3qc9sXOLeOrYV+ddJ/MZHtkQiSXTValwzC9EYnqAhf49G6OmDkWjQeNB3r
l2oB0c06blu6CwfLHtTwtUvMg/RL2GTgY2UtUD3V1UDddbjP+LYTyNV+CxNJY2252r/D9DT7xOIU
U2h2Lw/JhLCcWo39Bicx6BeSVL51SlJZctG3AQNAO2J+5KxvSWovxkQ6qyDDmyqqt3xVpn1h1ca+
SkP7I+qMLen++avio97UQdg6q4pSPllhVqzCZlK/UgVCkKBAIbfTTTSMQcRtZMbU4e7Od/ITxckK
dZtj5Fg+Cia2/gapwrs2Rcbr1rwqQxnsujzL869a2GMTN8d+eGlw91p1sZs92umUP84JetZgut+S
tJ6Ot34Dl8SDxPJvRT9u/Ffcta/TjR8xQ1ZNUMiMaOuPFrh7FSpOwbvnfGvGmO5J04sc3rTLIRmz
5ombe22mdfYAkdp5YsFu3ZUTFCkr7WBppWSOd5aXV5ugTbt4PRdABnF+KPfXtlLpX5UBP0zEI5wn
FlzOU4YF71iF4aNcELZ5dY9s0l7GNJ5E2yKo/H2htXu1KOd/lpMxta4n/X9O/ntIetTe2M7jEF2d
JuXeyMKxuGNf91VuiFncEH72SQSGorh38xm/xEnw0DrcQl7xf+gHmgLkw3Pqa/FCag+R7i+vYu1R
ahLX7beUNlKIFXe+Pj/aPSXuVb3oNMzKOOyCvtDW/ZBNK9XB0Ci1wvQtjEuU2YCxiyFyjVzM1RDZ
1tXtGPpH+yj7lQqryk1vO+rF77T2giEJW9OoC/+u75C/a1c/Xh4FLIRDDICnWHlRlp2A/iyVyahF
h2TpDJI+O8kBS+cfZ9L8ZfiX6bdwWwvnndkAiQsn5YJCNS8x7CCVy+yRdgnyUtnJiGtjabBxFhHY
IIOzIDHXcBkvfEO7UDmXxrXHcFcBgiiPPgpVSOo490JACAGinmyr+/vGSahRb97wt+p2EjEHY3l0
u+xeL9FIQi8f3YqljIEK2n+aC/kti+YfTUHb3ZqCkPsl+OfcfDGcUnMzR+00Ssl0Qh1KKxiNZTFP
6UaL/AKLAL6DO7zw9FVSUfppwaTZd+aUl2cKwQmQ+DnwdkhY/HVt6ssI+k6pfYfuG5oDfr533MrZ
RUFkvTmzTwUIDEamd2997TpvsRfaO9BExh3c7/Qp4r+3ihc8Rw6/0QNF8DVoG3RwWi27aNAXUWQa
x02ArvGXdmzW9Nh/l1OLa72v5U/VkOl3rjE6u7m0xruhhRJSdfkXm8TBN7stDoPt259rBXEKB7IT
WqNqeWo6UmEIZ3pvP0MBOl1DO9P8c6jhl9erhtaP0GYJ7Qb1x1VLe/zlqimpKvYgIB2KeTw7iPkc
WAE8I6rq5Zto6ZMBOYxqOZ5RbR3PmW1stWaEKbN06UECvfL30ylZXC+jbNzI5D9d6zrRZdd6wA5n
jbodtvP9anKDdDEaNN5S/E3YMnbJuV9ci2+jYnAso2VnJGc2ET+CR7+MN72D2t3yRVNAPgIcS83s
5C/fRunMzWFcOSWbwFtfIl9OGZaDjPw275cY8PL9Cj/7sLtzS93YlwtsKoFAs3ezmsVjZ6rP14MJ
WM9u57O08IJQTo2RfLmCsqYeCGCna9NeRlHOL54RmZSLSU+aZwiZVpmyRrxDzUAgpm/1v69WcbUr
pOt2NblA2U0Q0+N1LPivgo31rnWf3GSo93VRtY9pjXZFFLnj+2TAzfXCyvg7rtptK0VAO7Q3tlUF
3zQfI9a61K13NSxSxNlV9THPnWxvJWp/Kg2vPFEmqPetY8P8GAsMDNlqPMihSicH59k+3976gtIJ
HwpPcfd2jHjybwPcTTrPV7bRPy8iE6SpeelLaNv+nbSkv53CQwGk5pgl9lMILaVZd1Vw0CPAPWOF
GMjcpia7IK86wEaOXj1die9mxy7XMtr5TvWkzy0b9jp+jZQpevUn5VMW2QXAUOLjiR8eo7N6J4Od
5Y4nveTnTjqzwQgtBKDZ9S/XQdDLcHx8Fb4pUztTD/a6TcVZmk6PgjAKfU/SqsPoc7IIt0dUrHZ+
ms5PE3mHDeK4aIuTMl7ZiCR8Ya38igbP/N3RvDUwJThFWRittHTw/0m7+qEsM/3rXJnVqkAQ5x3H
NB38uT89s/Yct55aG/dYcNjImaOyV7vzfBxYZx8Gz3cuwfLJsQHHqU9C9ocKRU6jL517JNPNfWWY
HYZ2pHzNHtCk2VrmJSvMeIfte//Uh3G6cZtOe2uTBL19t6u+OMX8FjRz990vc2R4A37WdvyWeEoU
rBTVvJ+00v6KPioLGz0JP2JwD+sy1vRn+eQiA/GqaJm+6ciNGZuSlTkSHrwg1aY71a0XPlo9xWNl
SHwK5kbw2YwKm8wMHPW8bHvg+/PBwin5c6YUKjowBVorS1iONJiqWtVzX+fdA/RgFplLPxgtZ5Pp
sXrnLLNGi7tasz/ahdRmaCF4pbQz1sJbmwoEryZt0E9FaOefbFyGF5qb4/XFSetLYy0kOInqISJC
R8qLTxYGvj+jqJkZa2Gz3aLkWm52ZdCBLSzAzxOFHqW6D7sx5Z4EDpJXqrUuYov/zbLclkO/rJrs
iWzdbUCCg2XGbWCSpZh0ln+4TAw7+ASf/1F2E7aVOKvBwRsDKGHyXiAnIv1+Zzt3je0PqIZjGYKo
Y4thb9C/mh77Vc/InmEU969DFkJ2VVXtJIOODng0cC1tJ1AAlNr6O7QukahYptZm1j6Ydn6RwaBQ
lAMKOdqa5Z1zzXvlpt/t/dqZt5IGG1Me6qmvTXfSrBX9e9Un1r20jLRYKU2YsZBTnacZwq4k2Iaq
C89laCK5VthU9yvHYvmVt2H1psVvPtW3YDWE00OLYt0XDe/oddvU2rMGcWDXmOVw1pACPKLMq+75
BdtHo53jTc3y4MPog29OluWfHNJbOOSQSULDfU0yZ276laur7aaPYUTZwRStlMLrUMGLsh3lpeLs
IAB0ImHr7Gq8KJ5n3HeooJUKorzl0dNN8x9Hj5E0dNu/uKi18rpS2TqzrcKNLt1dVpLWlh0LRQls
JsYiO1RNbJ5ldyIDEueguHONK2TzMs35IdQtOH3LLkb2PfWI8XceundtjyGJqIw5IkJW81LY/bGz
q2N3dQ2S+FvkUHODeEreHnMIgQ8dmoX/tr3QC8QbEE8lu7tYYRhIyh3jePgcYZ96cHu2dl1lIBdY
x9HLPE/nPvLKe+mqNeNHRGguwhhRpZ4bc/oxaoRecOh12zw5YWTh3pRo71lX9IfaMkjtl4b6nk+V
uo1wq9nLaBeST3cMsz/KaBaV/6AO0d7LYInnTRAbwYuRIKsbKd+vVyiajD1G8XJtabzE0ZLg01Tq
cU6NRTtyIP1R8bJ0LWnsW1PS2I7Gp8mopLF/aUqS+w9zs5jvnyS5fwkOVZbWy6WSZVQ+KMfGex/y
ozhZaJ9yhfKEVOcyXAS24HeTg5T0tDj7mjSO96CqVfTm1Kw6Fo191yvZ+oVxsANUZH70sXMCEDtQ
dBnLZ3VcvJtG48OPSly2AjffWNR+PhzXSRDmN/27to6O2JpCNVSNO8e2mmdY4e1zmofxzp8TDe4q
fXKwzeCzGqneSVqqZSOwzKQ050uYF92j4vrTl9dWT8cvoTIgdGgY9X7K0tNsF/in4xiCulVrvdp4
Aa0qa/S+8zZC7WxKh3xllYHzGsGx2yb5nJ5Rt07Oi5qhO80PU+p026wEojKIJZ60yxCJoOumtIz9
dJ+kYbm27fwJJ/LuXkQOhwIj5KnlWSxNK/bau9xT0rWI7OXYej75tr4tY97wKC2WT4m3UI9NTDfd
nw6XN6/LeQFaaALOCGZD27qWg6LVrVNOyWORKpbTnJXhNeh2DUfFR8DEQBvxzmI7xqXxofNgXPuF
Op+kGaXFBkkh63UoUSBX+/KzFSXmh6sa5cELvMM0uS9UJY/xwhMRayM5i+ZpH8Zdfbn1ZyrAE8+o
619ckUpT9Xd+rcBZW+bLAUaFee7j4uhmWLGF8ZLCWfQrqeiYGye0jZ2IypkdUp3N5P2duS5cLbTn
sAKBliiloVusTFVnCnZLrAxKV4iiXODaxoNnVNPjFduRTK13liSCmXn2fp6bZnX9F4e29qMtw50B
hA9Vpm+iGg/NLN1Snamumt+pA4F3VdvxS83r/9joDs0wS6Ozhq2azKgiy3uoixrCXWPWh/5T7eUK
DJ/Bf6LAop1483waCtd/AjXmP/XIa+7gvlpr6ZNYwEGocRZ2vpc+OaC39xZ4bYhgAReaQtV48r+E
AeK7V8l1NGWSddhV/FNqbWBBwFkxucM+Xs5Qp/lxJn23UbA8MWKUiXPyWzZezVy3WzL+zmONjcGj
g0sEde1eZ0FPHzV1Bio1ugRVcSddiIC0Ci8uPLo7Xb2/RiyxRgnTzrXm5u7WV5r1iFk4T2OM/XBW
hQwd15fMsCpMHtQauYSlTfFMP/ZsZH/pk5hKYqogfnV1FC+lr66KZlxdI4PCNTe361oGrtsVUkhq
x9bYVFLlwRvZMbZDlf3tY8iXdKr1ucwznKf+EKEM2IkMkX2NaFTugJBF51PXxZ+9SFfeKxvPNi/O
keGG1XSc9AA4vN4VL5UBzdUrMIzwkBfJJud7Vens04a7lVaa7tWSQJTijZqlp1K78HDkvpJOT421
lWVZM4Qw5OflnpKB6+zrLXebKeMSeZvd6G6P8JBfv+tBtqmQVfpINTe6a3wMhzsvXuShRLaUbUwJ
XS9E1KYFsLqZYjM/g68mY4xG5KrJK+RMpfOXcYnHboqUShXsTVsf7iTkGt1YQOITKwRN6bQnOZgj
fJbVbMdmuZKOTEVU2TYWE2vptCXgGnY9D4qpPZlD0p1+HZPJEduQstCDu1/jo6JD5QyUSHsaaja+
i8rRRiDbCbAcFNKR9nLAcwuoW/oFxN306j4D0nL6rV8iNBPNoGWmDN6mtyPWGIrlfQu8TjsZCSZS
cvanpvQppUMpV07LxPM2ccgNIvOUdMBhaPIfefP2p5G3yakFknc9k75mGbiN/qlP0x2sNopx91us
is6JTg5rrGwyxGp7SGZQ1awt84fOHIyDzqrxbLm9e0adsPB3ZQtiKcPla221VojypT1MdzhuWmQC
8in6nrlqjPie/knolLzr1ljZZX9b84IF48v0DKAbFqM5D8e6nt0LXDR3g61FzvfIzDelZ8XPc4v9
kD9X6m5uWJGvyyJ4Vhpj5kdIMT/E4OShKuGaLrFy0ILBPoBXtlbSxIHZ3YQ94H4ULnkGj/UDSAzj
rbKGFzbn9YO+LHqWMWnJGAzLX1o/xyRymWdWzqXvxxQApjFcbpyFG78BUZjvwayO8GqIkMNNr06a
S0Rbw8MnqejvEt0N7lKnuefxo7/VqopxTlDf10vSKZrL/PHnWJk48Rl7AGgXJGktHUfiTnUKqnst
6qvSmTu5ctHrpNyP5C1hydC8DViS11VxYbOaHA17Bq9dctpEATvqO9FvGvRNGVnt124ep21oO/XR
w7rjWRnU7zLuZYvAc5DbTwHMzROehNG2HCD74GJhrh1UCE+j66IpHjcPcsA6snmQfrYnp6sylwz8
7JOI24RKgZOFxAkGKQi25hiffqo0dHm8ym65QWk6jn2XRCowtiDTHkt0N4YQY8NWDfS9E48eytBE
ofa9bJs6bjE9hhitfiGThjBJ3uonubSNPPehG7t5Yy0F0qI3ToBAzFNlejhLLF0e+l1HV/cRsqFL
Dt1SH60DtcfzSKGU/zOWDLK6Ntlmr0CxFts4UIBgRtFiSdZan+fMeM1Sa/qnrt7Z0FG+q2brwDrV
+msIM2q67dS+j0OwpMJc99EweU0MRZ+diyasj6UD9IcirHYv1y77KFpPdpiPT6MTtg/IbPqHAIOZ
7cAT8QsZ8zVVVe2De8Q/lIrDVk+3xi8K/XFRJxek2T51LUZXzXKQMzk4vbLqUlc5igGWdI1mp6I4
SmVsqtV0J799iBC5xyruIr+8/O1Kvxruomj4W7rwE1JRnbBSbV0mkbKVTjmY1jSu7Ch7M4ACPtRN
sHGdNL1Ei5aydGGVABBt8g8oVJrOpreGR4ifbAjYejpAg6Nhr2ig/kjZ1rgr7qJxsDApVsnSZO3w
2aNWhb/kJ3RBomNj+mhOZ0r/uTHCb9o4KI+qWqNaUXes7pdwlDLTjTMF0QlFdvPdtqc12tnDZ/I3
5n5Gv2kn04uwOeq12r2alWKcIVFVa5mOjC3PNOy/LkWnRC+6j/Hscln5oZTcndFOt3VuMazBFq3l
Na5oeHMtCk5ygFk6Yx/5LKZKY5wrhyRKcFH4GfCnSbNznSRRfqzg6OHmPybJhRxnptzcs6LXvfhD
wdHx1MR99cwi7ntaZM3XrnNwNO809QHHDvficdOvG3ZGX+Okf07VpnqFI54cyyrqtzLBmv9WfIDL
QMCCfdRr2QHwfPORd+lO5llhNG5UdCZOYQvXfEbD8SCulGhY25QIYovS17/sKquVgy7L4xQ31fla
MsaPE1/H5eWrLofY8U8eQNijtALVdc4NilhhHrPW8XJnOw0BPlBLs5bVdZbaXztP1e6kj0eY9+Dq
enox03YrXdOyTGI7yyZ7NnD0UhCAkh9SDpI+sLvp2UkU5Sg/7fU3CILikCAaaCAUkIbmm1BmisAP
Hn626rkIH6LKfhOyjbTwFri2hmwOJXIG/YFfXJWj8ao3CpXfQp/QEynMT5Ku6uoKBDsFprPksvzY
0zaeieynjFrUcA8tFubXTFeJrcO9XQJHXkgyciD32GZO8pJ1c3Cyi7BftaCCSL0p7KL6AoW+krSS
DEgTIET1kjjdxTQmXuKzWr/YYx1SC4UVIoMSluxLhLIRseMKdlC0m9nDH0vCnSKe7r1mPN+uJx9Z
xJTvFPRmhyjMHo2ELPeQmzNi2Yn3qiVWfhfHuNNJc5HjPqNjTWZ+GTXHyn1s9PIgLTl45t6x8MyT
BrXSe2Sp5wdpWbbTYphVs7paJlv6FG38tgMkuTTlg6dxb5mfejdHpntWE3XfF/hmLLh3QJR1rO4d
qOVbc4zrNda/JsutwkYQp1GOfLWpXkBMKhBAy3C86RrkG1pYYkrVwEztqwxjEK84DQu+jhf4o686
7qOjtfl7Dec7LZT3YrLgR47WJ2n12VwcDavX19LsunBxTCX7do1dLhiN9RlZvf6+D+fyPlewxUTc
q9m2dgzEMc6xFAyNEYF9Dl4ZdjsLKyvk1qLp0Wqj6aJT5KN+xEoHAgC5DcArPARoQv/70ZRUUVcr
/9U0I+1H8G9zJVhG+zy2MHQz6y1b2+yCnm56aXwrvbh1bZ4ndSPd0nMb65YA6eO+T3Yapu0rGf3t
Grc4AG4ZesO9vvstblAb0PjKsM9CxelZK9vxDIVvavatRpFEyv7X/Mut8xfwiR7azZ4K/7w8QLuQ
LTGyBcLoKDvHxztkO1h+eBnmrMWo7kcrH9VaWpXqJQhrjNsS6dYLhC534zjW/GnI57O1lFvTXHvp
qib6yF1v2Lq1Fp8LJZs2jWt+7xfrNVc3hy325nCMlqYYG8Vx/dzkjnWWLgOq2yUIjXsZ89wQOyBx
22mK7qNRwLp2+KDNjqe+F1D5LxSc01WnD+p7WWVkzhTNXMto1xjWcl+FOzuotfdKNTA0bRzlIKNl
OPMWnt35PC6XmrXkIfAy71EGs+Tgpb379vPjeliFPNKPmesF6CIO5Uf33dMH5T2d/P6BjNJXcxHt
ny1MGWO17TbSVCZTgzVdgnhvteLD6YbvjqU4d5SzlW05pvbGKQZKj7OZIwjdaTbLvansVyHytmw6
8SPEWZFsbBDYG727M8jrAfXPIBINmGCcrKiDLhTEI3uT5dTxWkxXWjJpnqdRICv1DzFnvZq3gmmt
t7DdbZIYy+fJ0IiUOwtEpcR/1V7UsTvrvJfcgjvh9mgXabD+JXsgp3KYyB6cWHmvpGWo6F3s5TRR
qr8m0IXXq0jXL9kJilvAeK66xTYPn02Lh+6TOrrmU5dhhpzpqr4r0wbcuN3k5Pm9xLm7tjMnPXbt
rF0kuu/KBkbBOqhBOa+dckLMrHAu19C8BQ5TttSRJVYOSF4VO8/KC0w5+TQ7c/9CveTr6LUkakJ8
0VHuucRe2rH8C3ktqkGmH7QucR8lJHCNYBvxI+LlazmPwXJYCC2HoTbxRV2uIgOdO/uLBeX21iX9
WsjCdOtTmfpop7jawRkI+XWq+QmHzmGlBWj9hnl6lIgsrqod38fgCMBhfkpUDFzIref/PxFhBjsh
ythwW67Gvas6m9TRALZcj5MZRXeWor38gna5nvJN2Be5EZyuaBeBsaR2j4SUCZ9MKXY89tNX2wCN
ZiH99L2NSHEX/ve2sFBIb/LujbUp8B6f3D1iZdqprq1iFxRx9soz+8ckG3HY1vS/ezXstTJTMR1n
d7UNKnM+D6X2Y5KuWNnJgklyZeojp1XuMhLUN47+7zx+baH/C98ff82sXiXI8/MNVM481eqNH5bW
e9dDiTYNJfiuI5XMH5k8OQCKc1XW7hfXU5TV5AXlS97ztgCEgzpd6iOx7w7BARtU50GuBB8I75Gg
VY8xAOVjGWpfy2Gqn4TdnC5dCKpcu8TKW6KWLmlJqHTpHdZUDbeydE1Z/lc+4j4JQ2Qniapckl29
pejbnPubuhMLuGvnnERf4rR17m65r6HkN23zdBd49bGwfX0AAGhHQD6v2hx4qyUHzIz3WtrPX3nv
Rjiv9/M5ykz90RmgucpAlEQhRH8/eXabiNxSrRpIXzAj9XE6h1j6KRtQN/sfxs5rN3JkScNPRIDe
3JZTlUol26M2N8SYM/Te8+n3Y1DT1GnMYhcDEMzMyJQ0XUVmRvwmh8h8ric7+tpyUtDQoNq1TRFj
fm70z/XcX4R12i/U0wJnHtLYb9JjV9VbSinvUXioU4JOCHTq+l4GqwEhgCoznZNMjDonOuO3Dlh0
IcTy9HWvZobimsxFjiM/Ol6MrVrs/tlESnRZ09Y/Kf9pa33qX9+DjaGvfSueTmCWPDH+bKf5S65A
ZHLaMLzJJYqUb1VVWHdbF9uo8DYlGoIneQFyBj0AMBVq4aFTvtnFFYZysro2u08WQznp753iP7bP
42yYXfU4F5p3QGElfpVL1vKwS5I4vneW7I70pcbZaoL2RRpToKXXcLD+3OZM5vCbA70j/DtBJWE3
iEmXUmpfNYiGb5GeUiGAXoMgWskGzrRKAI8djylTDd/goRqY2SYdmb9lNJ0qyCSGjZoEZc9W7G7Z
y2VALgsXlZURdVqnt/5KjYdqMQQaqz7YtVZn/qY60XAEJeA8qC5cHr0IulMWtoAtI/8RzTj9kMb1
dNLHDv5RVydP9gyUbGnJpUgTY9d1VDik6Rixdw/DsdxJU2Zptv6sNIlzk67eCrs7t3LB2y+LKG1U
Y7t2mfxufp01u35z1Yr0Takfu0Cf7sR1MnetZz9Thpd0TioqjfNZXCf9NhnvtZaClTSrFK5evUjX
/p+T3BSu3rSUibZJOVVnXlW6tq/Q2cclF/yDuE+jgBZdBj3NAcHXeFN7TfMGadueUcL5NXZo+ugy
o5K4D3BKeOtCS2Lj2CQN5Nk8CRFvVQ4qqL0qfwai6B5j9BdPsCl6Hr54pSQuhiF3wjpKDbzE09q+
yIAdttQTN/4R9cfspEDz3H0a+XTLb31fNORD/cz6Z9ntZ6k1Zp2GO6pKdqwVYAIO5/Tzinc3st/6
ObSfywF5Ut9ITtJtuUV8zfxw3AsMPp1i/2A3kB1+TlJrHTPRHIM6bY5/nSRRbopqlkyKzErbp2o/
XkMHAL02IviK7Qmp/DJ5qxd+XpZnxtmg1PrSwzhmT0UIsgs7jcLmH546GPsGM+GnQo94futFfjJg
WL33vffboATNX7ybyd1101dvxOA3qRv9WkYGJrXgnw4xfkW/Lz+Yqlx3dkpe6E6WwGHyyuxoaer4
PvUJxgMVQG19zJHIs7F4yRq1v5fRuUcByIwC/yajlRrcN57uvsigfVdOY4vMd528she/SIhZNclj
GKO15SzLz1mj3ec+RzaZIj887FR9X5n52XRT40fpI6e+mFK6VvefhMLyb4Wbo+LiO8Z9p+A/FUO4
PfwMHabW+csn1CFr8q+hTq5+WvVnaDx0H6sq/bDo5NmfVs3R/tX1pHzFyKI46W2u3JGVxMMa1Koe
RuU7WCrjiq26gdHgUH3Pko6sbhimj2jiZG8YAD1J/DY9HAhDjf5fp9f2+DHdMK1UpsuyvufAtUqg
hDfFIW/HD40REQ7xjM7FyDN9k1aj+6YBkoWQqDJgbXTDVQZae4akNBYtHtQT38Be2h+BOPKhmvD2
abLM+bnCLz9Sx5X0EICGW38XM4P6N1Px38XjTDU9MlvU9X69TcZi2GFFax5kPNOU4Cp3s65/3G19
n2bLsOeiKfDxvgI3e6jcfHpM/MDDhlk7Smu7WEDkH2HjlsfUNiaeUMSCFeY7JLdOBXvSmsILn6fp
8dO02EfYwx3INAOVkvewP6JR46E0cZKmDAhqHUP6zwPrezlvOJt4KQyjT+dV6XQj0z9ty8oS7rL2
/2NAgiOecqOXKddM96ubkrJDKkP9XlpyydWC8uoyKJdmCnps0lTz8MtAbqrVTfoSFj4jqfyGTBT1
2LaAabOTyX2B1crkxqgtLlWv7bLVvwa7oMy1tbcYmKdIS4dxvU5W6qo5wdRGOmaxopXdBPJJi4nP
srHIcv6VaiMk4SEbEOnMFSeDr1M32F5rqb/O7P0iuTeH/gTZtqFMhy+MmMOsFjA+1KxQzcJ7p+oz
/UGGVzOZdbwuo8cOijXuYakeAvXPYw6eEaYZBpnNK0Atz977Hb0yVCFRUsa4PXRd5QMHWcIlUCdX
eSnGemeNQ2ufJLtuKg1qn0gdnCTjDjp66nZOE6nAnpfE+xaU9jZBYe4UOPbWv6eVkiBTY2BWFnuc
hudW/21rirS1NDMPEqO+cFq2UZG23pqrv2sUglrPyaMgqVnk7ivU1vTdfbXtoXnXMqd7jdvqrjTj
5p08fIx1tvdtHVPt5RcxVf4MBmf0Ey4pNRESV8xsAgN0wjiyS1pGy5GMi6IP/Z2MlonLs8+Z2Dos
o7mBCVAY+t2DjMImeUc+sUdgjMFFgl5+sdgovMtcK8OHKJfUYKOuQW4z8pPj2lyEuT40upYRpzQ/
RspIAwXKX/rR+auQ1zYihV9Z7V8XkpGZLOd+9cxSYpj3uFqb+u+e6r5Mtg0UpnbLgzGhKylNOEnm
c9ZY7jlGiWZnLE0ZUFO1g9v/pzS2UKxQ34GvOvfSNc4W5ok2HjMWGb4z0F7/ag+uf9WtEgFFIx6A
R5AEg5g+YoS89KH6eVGt8i/UX/YC5FGVXLlyuEP8ZQHwpDPinU7P4Q6JHuNrbo9/lJZmPLVqW/62
TBqqttnbY1u+WaV68N2x+L0Cq7zXEHZbNg/A8qgQn3TOpF/U2A132Pa4iwIHIZPdkTPFzQX/3+YV
pg6nSkQpI5jlx6Ia+nM/YTjfIJDUhWX6te6V+BrHdniQfpmewKDJnVhHvLlZFJfDMUCG2kJuDdtb
xMycdH73Pdt+7Cv9PlYLjRvAfv6gJWctSqC3S/r256gPquwNrd7kPC+jEhxYY8PWY6TFCzmMYyhO
70o9wP/nZu1hKGyWns8xA0DpY58qOJFkyvhMsialBOJrwKMhj3Cuh/WVzPG3LlTHZ7fyM39Xg06P
DT2+SZ9VUboA/nLtycsdHd9Q2cD8U2Vci2UmKp9sbi9bf8wT4wZREiNgypBbv+N3hwks0Ywle9Ah
15UlZnJqA07vaT5WqL+o865ZIC3/ErHYKL74+FhsEZqJEriehhrCvll162u0D34SQ4XwmfiFf0Tb
SF/ZpRs71IqDP9WonS5CIpV+KvcTsJg8fIzN4q+o1+ffObhCoCqr4tkIeuUhiBVnTx1r/t0fhsuY
lCP6yxi8GEbqnWrLqb+7+riTACXEzrqM6vBKqkV91YL4qZMzG0gbENpV1b1pfvW7SBVAZm/Y4ivZ
SxlTBvNNtOjaRcNgUF4TJ9R/6GbgHct+9C5Imd+tPvapQf2cstOwR3Ii/Z51QPhFmZlsoVma3t9W
nX3rM7P51rQISGRkd16Q2EjAtFmw3PXOvsYqdjGd59mrwnM5Jmi8FjPai5Sc3/JRrw+KldincDmP
mkiLPVeqqDZXtzQe2mNnWWc4zF2490Z/vjnIiEBRhPsH3eZfm26rnwZeM78lgEURJPbnOwAwyY8c
KakEE27SoylbazQ/pZsPY0jd58cv0ctnlArrmwIBdT9k9ZNqhfifj37nAe3gob62TZOzGGZY/XkD
YMRBcdRxgnuSrma0gtuyQKbGyi5RdPXOm/TsOVjcPoGsfXE7vrKp1uRrV6L3/dkdUIjzx5yKJN/O
BOgEqjrLiz4mBYgTjXKU5jYgzQgFODSyPO00lE34FLO52WFbBPVYp1BgZECZpOlWuGQriT494EVh
fM3Mv2ayDe9erh1tO7AaxIAiDbl36JPjlAA5wV7nTpqW2n/05Uufv4REjXrUyfUdhsX5th0UH+4V
+gJuYplv0oesaK007qv01IPLg7TglGgV4bPW9+EDXLD63gZuhmREOf2w7Pi+jYfwrjGp8r03AwoS
uorvKyCG6Q4h2wgNWF3dz0bcfw/r5DnNAvPvMY72euj5f/pjhz5XE5pfKqUcj74N08RwzGifNy0e
nWb5GKs2LmOUJpJd4BvN1XPC/i1oTes8VGqx90uQ0fsB+OgA2v4lzez+DeqncfAsB8ZfCBtlCNEJ
WZby8RLfDT5cyI08ENmBe8SNZtgLMUAGVqbBZDvHwBn5NvEOv2XeuEdJnddWk0G6hPjuXz+1a9Wn
rGAnd9InF6v08MpK+IDopf/kzRaP084q70Nr/hFYyfTs9CUPXHfQTiFpp5tErGE1J5Y4zV2sZokb
7Ei/i00Vz2I96K9Oj0r18nmUj6F8PGOTfUyiJw4J/H8+mmDOumvW5E8SsfW7sabuYpC96ydbBgbT
Sq6TfvYi7Z68enCr9MV+MlvUaUcQeJRj9W64kOe/lz65JMvov4UM1AofQKSzVYwp16vF48ph0ZCP
egCnt+u78A8IOtqpjPRyUcQJfkN23sPfiARtjFjzl35a2EG5/R4uLaqR6asLLUnGJF4f/zTRwn5r
wkH54kzpU46u/5MMOQ1SB7mOOrOEqyb1dnvIPQD/rKVq0FjtRZRPRic7C89u5pQHZSQT+SEoMk91
iHJSjmGDghfLIVb74FBBNb6h+G+sFwRT8LdT3OwRH4rpIgN+oxq3Lc4NAc0alXq/xm5zg7a4a3Pr
KgVUtVRJAzk+D56lIuuM8V2dtaAyVMfhkWsCu6Z7jFr9Nvd9sZPmjDbzOeqwGZBmOgLWVMY8B6SR
aY+WDbbGr9piJ/t7trnI06TkAScb4vPa3Db4n9qfzgfrLdwgXIN164plVPIgFzONpmbnjhWFoLZF
8EzaMjTzRqLS2bvmsYod887TUshyuP5dxW4rjGAsgfaJd9IcHHiAiJY7l/7enccZY+/EfIzzMjB2
BY4qAJV430hnEDNSc5p/BFpR3FbT7JHUDmeg0ncwcXNewkVKeFpqCXIXSy1B2uut9NaiDwxuf7xb
5uiU6g4fTOU4DEFY8LzLMfl8r1EOuXP80jumSxMX5vTgT1l1mfgSv2MQny91qvkmzb7Biw601Gvp
IgrhNXiCLpMmu66egij8IUHQ7NFCX35AiCjcpQDpfPKAA2E7UuU3vUE5dh81tQUToPsqyDplsMpD
H/nduYd1huqL/9HcRota786AQ4N9nlS8DCavts+ysYv0BzRV9Kd1WzcMWrDnC1jfyR7uYyPn9Ger
7rqdTOiX7aAMMDW2EoOv07L7AwcQ7Ms5qWGRVQUyNey+zz6J3J0jO0aXp9LTNF1zu+ZB1jdUY3Ev
xymwO1jZlNyJmbmpDy75EfAIhtiZU//Af6EIjo6aBkzto/PCX8YgdPkR8lvkf9dQaJ/XH2IUZMsd
C0tz+TXlF95mrb8oxqA8LP/ke1muf4dEBb1tUYANzfUvl+mUxqKzZzUvqdldYohIvLAXGTxRxBPJ
O/wYdgmUt4cCnv0/+nhLIId75RAp7rA3wLKcI6czyKaWCqJgURpAQTOU8tIsuMitKf9ceeeY66jg
JLemjG7BNq/Qr67v/ui8ykGjozn5lom9hmElp3KY/T/AMbKfA0YEkRz+UG2bzSPKtNFFr9z4UnRD
9aiHLl4Fsel9CVoHqDTudRfdT8FC2zDHzcSNbwId9W014QmXJjdBi8qoNOcFexE4jG7BVqC+QJzE
9ruxnhBsr184Jv6QU09LpgLQRpBd7KGsvg/2PXU83m0ogA4H6Srx3twZdmxfdCV1j1rn9MUd/C5M
cDPK3hzaJ+b4cAenGt8a+WDJpyAdDkjWxh8fA5xtXApP+fzpY6yAAuZQxjStDo6hWsA9B32fhQer
cpJzMoGF5zWuI6vF/gXpsHngoVnpoGlQS0IQr3uoTf0G2qE9RSD019OMGqVAAcmlQzH1K/+8tuO8
ix7BipPQBWW59slEuEnXaPo9WwQsRMpiMrqvUweoVFpAqpuXLKi+5mNcXVc5DKcGibY0fUVLL4jD
qQB2EJoB3N26h0wp1Z0gBn4FD4A8Qo/H7Yz56A6okEZ1dW7DAlS4X2NLkumKeuxRsHtNGl99dSDs
am6Pd8jSGkqeYIqho+RXABfZt2Hd7XhSK5eAIshrlJvO47JejhX9wRkGHD0OeCcAcEsc9ZnDAZwx
rf8iFyiwpz5WvWdpOaal75TYVe+lGUyqdTTbyj9KM6+r7n42Zr7DXjh80ZumOcVDY97rmMI9sf8N
9mNIphtoWALGmT65AFjUj0WkDntN0+KnJrZxW2GbOVz6qPsqfVtwoCjdY1bzNrds3ulD8gSserxf
J5Ef0B4SbO8EVdSPo3lfWEqwssYEHiTNFWTU2J9Hm/9udkuzRDN5nxtO+ZD4WjK/U8/Ujijc8a5X
fHIr6O4saka+cyoXzaXt0i0CTQkYmxOAsp53F6OKWlPil1tzUO2b9fipR7pllqypTvB1tIHiBmRm
8EBZ4t+i0PZuWFTpOJhU1MVlRDpTRSGoTpDCgBR2Ncq5Vfk6Ed5G4XAAQqQAu+m927aOjJoqW1fe
yOiQEftpKbmt/LbahQ4ZYmnK3KlszrZiNHfm5MGocxpkIakj2GabXRrL9g/1YrTkD+B3BhQW7nWz
5cw2jdH6rF8f4Gnb7fmH6h7lmy8XNfEGvhbleFrfY5EXdDxeqd5GYf71Q0afY5B1K00t24PJzc/d
AlKSC6RKkj/zS5p37WtSOQVi+zr87CUgoWL3UHW9S0l0Di/VZCmvVtsmSy4o+zNQ9OcZfN+7VeTx
XYFwdpp77p0Stc0t5hx8nFLbBIdh2YtySv+73XT363Naj/FEzsLmrwYnFti7rBG26uJTbzRPXcqX
a0hUag+2gu29gypWlcRYFatYB6deBz7UcqGQ1al7n1GQuOsGX32Bi9fi3eplPwYjuskJqkXDojDJ
i1g6uDAwg9/VoW2OShLwtznZdHN1bzgH5lw/zMBz5q4+TW1msCcGLb4UTNY7acrAL32lbytoX/EP
tA1USu3zL7+sIPMoKtPelt3WHkp+rG+m521QltHUQb13mr/LAGPjbHE87hZ347n32rtsGtDB/a/+
PhjZT0pI4WeL3GD2xYmD6Gb2aX+ZyVCzJaTEIn1yKTgP3uQujT0Dy8Hhu7Q+xW0hykA1NVErtFF+
WWZbywo852DrfUHejh+8DfzS1KbW2HeOUh62ATUYor2ZZOaBqoQPEiBCRx0fITQvdFQLdM+8lwG5
qLAUEMKXq3RYS6Dc8YQprhVy2e5k7+Fp93tL5QBdYD8OUGBR0dk0OuTufxfqkGFk/z6kP7Z52xRS
39G+DMGk2lW5Nws+60GDZuhC5wtI/r6YziVWEjRfZ6h6kWXmVy32f5eW9Ie6qp505P0O0ieXOUvb
PTCRCSAr60hfBm9QlsaSL9g5LiCF6WRZvnsPi6C++iWlYH3mMMCxznwUnysPMA+WIslwsmSEtH30
MOsqgNVrZ2F3UsWPZkkKYMUX5+rf49ixm11Y9qmuDzCg/XZFJmu+M58zHRMWGaWUWzzqnrLOjBcO
f9TftMgyDn1ZuAf8uvpH27b6R9Quh0czNv/juFZ+li5z6V8Hl7C0PJa2FqyR28SeDc5ZHctvsoLm
899OJvmU/g52NieHbQ2le8c6hR39cobaT0qJQIiBZXFuoReSN/5ZmzQwIIXakH413L1hvMhGsi/M
PQfg5E2ODD4fSmn5veLuTC0w+V886m21D9AchuwyjN56Sx0fjS3pXW+bWNePqlejaLxFUWZsrmw9
p7PRG8V+g6F3ud6fcmwV9kYGyGEb0HPMlcKyurVh99Zr8O2krDi0DjSbCc6qGuqrdNrWr1WG96BE
2tovxUApJP7sl662HlF4LYG0baXann2vA1UHN7DMf9z6p55qClCd8bj1SYiORg3gHuX71u+5JIhw
LtH4Xi34WHTmdWTT8uS77eGTnNXueCs1x7yas2Ic/XScUSlN302yiH8toQvY51Po4CfWFYjmRyga
ZO9lYdgSGoCsPvHNKPt3DPfiSiseBGsmiDT4NHejU9m3/+4yFbYIgjyTfkv11qit6+fEDaS2dMnE
OcVOJaz78jiNwFF3kzJWl1FVHzcLFIDG400UxKTPS+zq0lkTn2bqxOssuZVLVUX1ZfSHx3rRFNv6
E+wxrvAAD0qtp+rOL/rwcebUdWiNsvvc6S4jrmKG56hP/1qjEdpZXJQXYS6/hc9NhAeE6DGMUgRF
ZcJyab30m8Y2+Lz1x37Wn8olKzB2QXGb2xJ0k1Lsp4b0+kH6vCReTD+BKuwbq4pQBSBw7cxqXji7
YkLUVGVSoOdpcifjchkCkO4Qb9BTh5d72wY+ZpuVd84HH+pNsE+iILmRb05uZR+OVH5/tmMXkzEI
EsWu9crkJgOjFcJQkNu+yxc5LRha68R6CZryJG8P+vItQrrg4qdwgtYlXblVmuXv/K8fi+5DnRX1
fU8h+jqpc3btpjC7SlPupI8tCnpQ/xaDdwb5c6MF98wC0WgQJ7fbCrqruci7mznFLhvB8nnQrmrf
dI9FCsdxyNLkjwZ4qdv40V9W7tlo+KjlC3WS5kIiN7+z9UL/EjnpXxJh5/611LPkG1LkKNGwB5Kc
x7joVSGLg08XZ2r9v5vq0gSF8THqGe5HsGHX/QWlUJ3vcOTq8VEDdX7vIoZ1V+blADwvpcoWGcEP
dXBulkVKOmqVvY3e2J9too34h+fllwrD8uPUpd6DPlUABdb1GqMu970KUNVNl9NUjIauSO1KHweq
Ch2H5aQ5LjFKRXvV5V0CmxqUgPTlEiNzSB9hlb6KrVqUJ/ep14TKgZqkvgMRqJz05fQT+RVno+Vu
Qv/wmPiR+xFoIDd6VvXpTzb5HyESpxaNfov6DBig1Zs76ZNLzGk1a/v8Kq1o1qGfNql9bFtodSOY
qocuithvFO0FOxhMXX52SYQMYkySURZ/zdjznDLPMg/zSJ5hb3Yof5ra+FIurJux6RbDBDCVUMd/
QD/S95ETVM9Vi5fmoCJ84HcNtiVR5OyDNHK/k0JFZC/w/wNa7xAk00M+KzVO3RBTw6Ieb11foWAo
LNYYra6ozJvlS/dPnwTKRRn0d5m7MV7XuesyGUIoy8rqXPJpg122FxyGIDaGpPrAf0ofJwaH3Tv8
OdAcG6Rja8qd+jnqE7JjC0P7bltHfkaUIJMaDfp89KRoNoLnv3BisTlt8Ad3arhPSAJepbX9HaBs
53s4zX9G5kOk68V7U/XRs5k3X7PYLb4m5MsvAYCZAwjb4qvdjApI3ByC9NLsrCbe6ZxLHqXphDc2
RzHlNUfZocmKFJ4VWXei1aRNFpYRtf3KM1x58svsb+nuYTOexp9RyBJ9itKG+FOU3ZIFjjxv+sYL
8AYm+WOtzgj+Fv2ndS19VE+l4WNWVBnZlwJj1oOZhfFd61UZCmR+eB9lhQugnNG+q5wXDxNGGQyW
rtRt312HHE5Z/acFZnFXJPlw18EE/9KYc7DrF+XyaQzRnIm1b5DVy+M8V+FDoQURkLGW/1H2OP0O
bWENRSoAxdAkN1+m3gQG2jU+G7VlM+bGfbqrlroXbE3A1CHiuVOKT6uboxRc/B2gs4izav9SJGF4
HAfv427+ebeNbndIFA0vI6j24/8jrphAQfAavvMzs9S/umO8pyo0gWUE+60iAbGP0TP63mvZ64qT
96q72Rn7v/Oh+VErmLHpoe+Cqwjc5xK9d3yzoZFiDRChW8g6haJWOzNbbHpbzDl2dQ+M96mz39Yi
c88J2TK7FtXQpHnovK75DXmhEzt7jDsHs7vrzVo/ucDjvi+gpbbygi8R2tQ3u/Ypdi39ajrzVp+q
CjhtMVwMbFNe5il/0IvKejfcSH1AkX0RGDbIu0/FcEbXFHTw0sTmE9aLUhh3EjxVA1VaG8cWGQ3K
8TXvw+5ZBk391PEP/970BXZVbvgFWWn1wewnt2An0F/G3uFFlHvqg22Yc0eJHLTvXNdK1R4KyEvT
X0Ey1sdAVc9Fneun1oDNl3pYakEA03ZR4mRfbM0aX6s828mgSONAg/ndCsiwSpfmgTus54ATuBmc
+rKpvmUc3dy6n36Aw2Ur4evWldxI89SME8ct1w9OBkST40rAGVOSzCRT3zYtEaHnlFZPyf2nvgiJ
sVOOEOL9Z8EQCbT6bNgnfWpgn2OBlFsuMs9PffYwFFYtTunYmB6KobG+GLamXAcrLTGlsKwved3M
z8gFnqWlRHRhPl1E3fwmPWoWf1FxAgU0zpCuIZbi2GFxL2tpPenIGt/AkzTlJ7VhBN0JKzsqinFu
q8eJcvFm0pTg6Zlx4AI7V2TpfILuVj8Ao3IRTlvUgfDOXerFy/jo1qiEL50SFCtwZE7q0pZOvYs/
YtY5W2Se2iR65uQOb73kmvZ631Lx5nYO+DwCCtQuel/GZ1PJacqIXLzcMr2zZurOWaU4H1bdfIXj
gcG43EJJhtmn9fhox1l9+XX4U+R6O0SOwutxmnZr2x+M+YpWw6Ts5davsL/AxOuSWz9tL40hL8JD
kdaA3RodRb2l5EWVtQxXI01py2WNlNu6h7hmNnO8E6KN9KF56jYnpAv+IUQEsLhXDFqnxPPZnZIf
ghT7RThEb9RJBlds2Tb6c2CDn22DYeZO5zTOf6xWkrKwxHmKjqlL1vI5QM0KfBDbfrVD/5P8mZIc
3Sblu9N0N2PUzCe1DawnmGo5yafycY3QnSQ4Yfk+7bcQV6vMp20p1A72wCwO1pxxpB/16N4kx7Dz
JqX/4gxO+hwX80UGpasbi6Pr2c1LFc/9Fy+wkYnxIFbJ4DRk47FAv+DUjerw2OsQz0x7kQ/zkvAo
pW78U4tHoK8kE5Y7K30Ixgjazz4Yc+dJXFZ6D1jMUE4eQmHog4n9SuCV6Czqnn5eQ2Rg52XdcP9h
AzE5oXbpMTMW1bE4IaFeBIm7l6ZhJ+MhLoJ6HVX79Nm3B+2liBT9xSwX7o3zj76zHyLysEgxmn2I
zNGi7yzNfm4njPgghg6Q/dHZRgo6zI8iBb2GTtBfAOJP39wQqU5Ds3xykYT9suIShgfS9G0Tli41
RICM2Ob7hsp6NijVzbQM6w1brwSSNdUjoVn0HcKYqMSsg8HCprDd4b3syvomARIPBhAA7ULLQMLA
fPTm4YYks/UmXdpE4sTTwl1TsHS44Cz4bk/PUAlNNPVQ0fEXJIZcTFVzLl0S/Wfrkjv0jg6N2fk3
ackaJT9pbzkL+2JZTQZw33MuVqP8JV0S9nO6MZGYX38wosiFVtYrjBnhJxv9QjihAkheccgbmlkt
k+ph0r9+QiZvAOdkgTojaIOCvl9nd+vcDeucZBRgSz4YQKTI+ib5Q6TN2rUoPRRJ0iUtrHnXZOmS
cfEC9YoZHLy0GVTd6mTVf/DK0K5rscx36y+/NDsDEuk6Wg35l85wkks6GvpL08HCKRcwvNQWy4pP
V+NE/9Ws4e1IqVGCZVRKjfUSLHNRI/RfVQ0LZMBtACwoqKHaEEU/lhQKzIvYvKnNqE2HyW5zdsdB
xQmeEQWx+2m3zskaf48KriZpl3VOxs5qH2Y1IsCXMireJIOU9B0EnTSJTyuvemtLLkpi5C63p3rP
qSv6CJS2TJThLXMFjRrAm6SO7JTsbOlSDFrlh0SOyFct98HX3PwesahTIoJFg6e+LpTesyGyRKaF
u9o6Dy22C8C9e0ntSDInbVoDfmTZnbd0TxWPH32hFXPs1Ozl09WF3Vkxl3bzc7zTbNrbGr+2V55j
hoiYHXrGqbTYIJWt++53+MzKJSQb/qgorvM46eFTY2r1PdZ06KBmwN8eJ4xWjq5GflqCpU/umoLk
ajTebdPlbl23QbyFo2J9SiqSiiBW+GHyo1Ene++97ikbVHMID01ZGhjVWUFJwi8trvxrFVe52y6V
74Ufw7/E1HbNSNBryX2/iCwuK2whRoRJmt6kD/Ju2l5QXeu8qWpQXD45I8voMmCQxLl8gKwX4PbP
AZzh/pmxLaUAipAZ8l5Ed6A41zrAwaHQfFzJkwjf5S79ba7QiCKP9uh0aPHPqaq/YkW31/pQwxgu
vywZ2i8SWTXkB5M5e5EWSJyv2VjW6zwMRdAJR0bmKoMYQA0o66DZKKt2Vugc3B5RARlVKgTsvQUX
JU3dRB06MVHcLeQXiioEr/Sa0+HSlF+3nlFdDt0Zzacof4DvBNIIObb42vkGVIPMn//pcJvxDx9a
4elTkOar8XVtr5Gezxt3jxVaTI5LrfaOnpsPVTuaD2aKMV9EEadYWpqi8WeBn/7nVmJ08PfoRrfR
UZrb5Kkpo363dXpxtQdsEFylax3dohUVqJ/iaXz875yJJKWH/dpD6Kg94nF+v95tfWZTw2dyUoyi
4xyvt/81UCab/ZUCHw5Gy0oDQiOXSWkm1Po7hKUs6xKS5J+QhUjwZbDsYb38HPU1XmPUqBiIJRAk
6BVG+gMPCKM5IRbawGopwjfX/kMvYu1F4Lml1uUnFebmQcbk4pV/qkuANNCG/QiQ+EDrf7NDsr3t
YeGI77a/usWL5WB2Gb5wy/8OULaIHm//KyTQXf4yuZt1d6ejb3C/9a8ztrY2BIc6yJLXwXa16exN
fXVp8/mlVxbum9E8plOdfUsznAEjLfAeHCdoH9y2qI/FjJdliRBZjzbO3sB3/Fa6lvXaT/YbAs7O
d0qtAZiY2b0M8P2/YlC1a+bZ+Z4V3XiXUSkBd0CYDa7OyzG76TJNu4cjjUn9EhYV2o/CQn0SvVsS
mTpKRxIPlTNGaTEZbtjnHCYLDHjvR9eVWvPpthu9cF8qiOVI5wqtA98cfw5de9kAjcdkUJWzYWIk
OMBDOBlL0VxR279dVfeftLB2XskR3Vyvq18aB7XTW+BGPkyazH6YM9ANwL1gyE9j/NZEubszPLU4
Yow45/cq3sKnFZ3Q+xPVr9H4quq7CWLl19hJYpSKcLMl4Wp8NdrKPXUgVUld0wwGY9jZGu5AQ2xR
UuPlfpxiY+Hdk9INOxfrqRghMOzlXIzcg11S8v9r8kgvIOi1a6q65seZwbHvjPjJc9LgHFO6uddC
17qC30vufLDiC8ukPiC+6fyGQEeL4rKtwA3LrQPEaIu9SE/2tNLIfiHhgiOY3MolbvSKM5IfHbY+
mRM5nrGrKrfb+xhFPw+Jpj/2PIk2tKzcDaofHgY8JDnb/wOj7bVKfxwQqZau/yHtu5rs1LVufxFV
gASC15Vz6uT2C9XdtoVIAkT+9d9Ay3vj3cc+te89LxSSJlqRoDlHmCCzRh+JX2KhDUy3BfAHG60/
xyUck/2wP0yCdb0Yle1oDZedHlLzcK1vXHOhx0URABIZsh+fNO50MxmidJn2JRxYJziIBn/4UNSb
A+NdL3VTb+4xfR3KERr4VrmKNkjkAEwSuvY8GOEbSQGwdIQ1tBYo1ZvsJckC8zJ1OICu9EVjIKMB
OVSteAqBh2EeBmZ/P46OmqgAOrorO2xqcGrQ1H0pTYp9zIwH3aUPBd/wa0ojyBKlHKjx0DOeW8jQ
r4a+VivdrG3grIsGCgy66SnriaSBuOiWf4PgMn2Og6K+pFb9UDq18Rypzt/p+SCWArWyEKL6cXsd
VGN+jDtS8vtO9x89/yWGt6r6IpBDGzwODf6oeHYBAFwS0OUPidNmBy8WwIcBjPWkvPCj9SHjT8Bd
hhJ48V5nKIsPJOCwNWpAJ+SDvQlUDQVgaag5hTbzW45/dljE9XdRBl9LL6tPpAbquvewCI88O30L
wPiGuRNxzoaLVZQpGEAjMAJ8M7n7FAA/D4WrBnoU3mi+UybZWy/oogOU7MVFdXHjACO7LqD28Eqd
i56wNEy2pEPWbqHW3T1FIcht4wvlJuFQPylreCAW3dX1Acn2IRH1GPNuW7nE3YShq2Z90mEpq2qg
fWqDLvXPqf8T+tfFonuVRTU93n/r8b/iiLaGUF5nb6a+Moz5kvaowpt6uvLv6Z1hQKEnENu7/9BU
a4xasLy8wVrryuHUfy8zjqNtj0SrHuU1PQN2JReKm/mxT8JuGSWSPjIJOz/Tjvi3FBlGXJDoj0El
F5779SuxqTnP8PB0Ra0CyGecIrvapfE8JpZ9pk6QzsKGeo8c6J5l5A/pIS1ScYDYjbH0TGY/Sq9A
Fbgo2He+gIxR+gS1k5M/Jg2DMZs4VNCtEkguLr0qQQ4x8FLrPgJFdbSZjqxHMZQxaDoQeaIGXMqC
rkdZn6k01/tuvK06E6wllN2mWls+5ChlTXF6ZIrRTRjA/lXMmyp8eiRDQW4GwMNr21V8rsEXGoaR
4hRa9F4W4hx1wK7LZA6/cCjP7XSMRnMUsQmMphtfdFcnlDr2SMrBMY/BTAX3mw1uPxx+EHm8NqhV
nDJpZs03IzLsryS1myUsFUOwsXpy0ZscvM2jnWbrEhJy9y7dn7B+V+AJ7yBGNW3d5VIYKcN7AtJl
4+F6oPDjaq2nxKUM5iHgofEuYN4s99olMuLVEQJX6aUfdf3bPlCrBrnWeS269DIN/DNWD5oE4MAA
5ixzHWY1GeiKRjwcILI4ckbcb3JUz2kNmkNUzmjWWdg0W6K64hJ7SLonUB68mcx6aNrS35W+srMZ
K3yQGlTHgqVZmX/t6oB7rw64x1ZIhqJAGjUL3amDiiAonTmswOU2gexLFcaA71mFExxy7wG8Kv8I
dzT/2HF45S7IKK7aW7jpZyyHW0TZFe1mIMUXHeijOA0IxjhBV3p7XlYCxntjXNK3YukQfEk6ZgCR
EvevrNsZTmauSlBax4eU9jVrBLRBo/SjgxwWNMGz9MKgBwE/Uq4fY+4RGjznMuvXiByY4BkBDD5k
jfgiGK1HRW3/COve9tnzocmAbtzooR1uQd/Oq3zxJWicflH4Xb3Vo45NtvhvFQ91UpuXmkZfpBTi
C1y6rHXOPFC3HRgx/hRktMS+ZYqfy8KOD17ZeQuKlfBbA6ydFmQyQHXDqjgEzxPXj6X2xitrAbhu
xE740PBVivhL3QILa40MZNOJP41VRsVO/+04eHO0KwvP4nAAZPIUUn6uuPCQv+vkybVTedL9eu+f
gzz1Q8CCxpBxALI53rYaj5oObVVqbboueWUZlGhaK4ecO9AR/oiJCEkEW6txD6KpYOap0F98GtDB
opX1GlZI8Ww6Yppl/HyHOP0+9eAP0VhIMie3oazyLRTU5CIvA7mFcyNEMuN4OIcqs9eDyqN93jfV
Pjbzet3BFxyahxDBNfFJnswIFtte37RveZQdYUMyysk+FzDX4LPSic95ZvI3GNPZMxcI+MeGgt8C
bDLWxOWssQPrfN8o0z7DV65fGHZNF58GYiDAQalAPkUYPnFBLhujvWhJWuD37n28CcjBgworFE7t
MzMH2BTERik2+pV0Z0/SD+Bx8jnA04CgGSKuTwHeV5XR070rCTwIcqgkX0SCD7BjQROC8D3EoqED
h8fjpAc8bATTWHbwASi4jWv92GolVnPTDQ9WEh8kBpZJd+kDphthRJMXj8fFWqftQ2L/EBbMhnUL
CUA8F+vdafNZXCvK1M/KHatu5SgD5MB6UibCfUtdE1kPw2mv1POcdQ911a071OwEAKzCGtArv7SV
cYU7VACr7IBuOcBQmWqbDwPa2eMCqHi0fRggNjChOph+Y+9gLwWGSRJUVyTZocYA0cRXnmaQBaTk
RwQXAIhv35Kys4+ttp9ohDX71FRFmK19006RUYCgeoT0/KYaL+n6uhyNppTKok/6Aj9d1qdYPTDF
Qu3pSbemfh0bC/hIegLeS0crgHwS1AHgS5OGw5wVoFHpJrMGcVCMf9etHiywB7DXb1Vk9scmyJoH
4qTRmoEeDmV5DDZu1t0ifh/zwIWaD4B8ro2EuGcYgy0mfdxAOWBM9q4/R43fTMALGR39ytjcFV1Z
3YbmuXfC6hQPHGLDNBAbpG3hUxzaAM2NfdOAiweeWVmUP/uqca/IiNiEcPyeTcG4WXhB3B00dKmW
jgsXH/71jnj6BGfSwCY1cPxyYXDHP/UaP4UExBLPk9lMV90NNzbAxhziWS8zBiXexxzAhAcHdb1H
3sLG1B8ic69DOxr7ICsY1kj3sZewinWW+kdxzeaZuUOz0y29AQDG2gQuPtX0E/fGylc9h4KAg7vH
9hdAInCoYNFaAHPdUYthDOWsGRlhihrLaLGORVtkKBmMONphV9DUnHsQg1xDFwLeQQyKwqlVdhcw
uqubmVOxqxjHWRWbaPo9PecB1DBEBcDVBIzTZ+qgz2OnUsUK1Y0W9iV/n9f3x1c9pI90LEhWxw6o
gmPR2BzqH51TtQddIYZsbbmMPCrvBeYylvEe9FqQssZ6cykhfmUFe5m48RUloEUNNzSgglgSLNIs
BGTpb2zshJJN+lsnbeeoIbNILIXrRuuM4VGWWCBzJaMliSb7pgc7qIYH3WEkZjyvPQWZ23E8EALP
N2O4DXUnUN7HQvR4W2Ljpqi8DBqXyyTunCPtJe5ZuktvEng4j/26weHjfIcOlD7Oppz3+2kzNDmI
YxHp9rKsZQHqINpuW0K0O5c7Hae7piP0nt+ZqCTlp1YRsa9ZWAAHCvHxGogpWMJk4ZcwS78CHNbi
e/5Jn6KsvHU0bV9Db2TgBTy+dWXfrxorhLh8VYt95TebqqB0BpNziA2NmwSkmZPRsGBVity6D+g+
PSodrz/VcB4S8GRe6K7Kd5AZQyV+LamfbUANgsWWo8qrDCicjlvUre+lE92Oy/yvdlS22U63WQEE
1Twd43VbjSylgjZwGlG8WPUmSijUaYJX5eUQ84QeY5Q0Ox8VhK+dGnVJIJd96eRgwccOhsoGHcTl
nwd1o/LjeFCKnN7XYTzI/81BHdS5YZUQVVAmRQa8tA37hEzdvMjhf2LaGdL2ERaREGHgRxCXsCYc
N7WfALDt8ngz9XHAEyFYVLYL3acncEDR2jYOWN3FuJ7UfVY2WowyFBEULBRApMVG7+kNTwksG90C
dwzL/DlgddwEnOGvJnKKo/JwOzq94Fg9oEOmWXInTWYVBbBz6vs0S65aCIvkFXj+f008TcJ464FG
e5h69DzTey1KI94KMlw+9cctFv9DHkXbYvxFqTuCUsB1uf/eXtD92iRYzLRtWZ90bG1/70mbXAFK
bHY5CLCzu19m4EKzTtCGgTsJv03X7soLMbr53f+yBadw1VLFFpOBJqhcOwgl5icsps0b1jJbIhNn
e4dIaPDEHYFRLCSkiO7IirItkSrwrc1gCWhMpb41i6zKhpVs1Z+mzdCS/iTZsvClOOlQPaa7B2CF
1lEBssgUL2B9aANwjumEnwIfMx4/DesZunClp5u69Z60yl+n+/Ri05RA5V9wTkS7e2Up8ny2NQS5
fapO6VoUwKC3RAeM1a2pPFXH1Fjy0E/nUzlrGr1Xq6a2Lo2JMZrUgbHUL6RHWTmH6HdwMdzg3U1a
a3evtY3yoyiBf+guXdLTm7GrUjBgulfoIKBxb06AbtCGDWZdUp7x82Cw8Im2WJ2i0s/2wpLiKS5h
7EzAkNnqURYNxZJHJV3pJpzZUfvpLGehg60BhWyDlXKuR1sQyADBwt+Vj1M1ZWsAd+GgnIxWESbW
Q+581UP3yeCo4g+45+hWQdVNv6vEApodCcqXDv8ukHiK8BslrQm0xtiEh6043Hdhz4RdKBce9B60
KMUBYiAV8tgATErn3QqJuwOd+OeGjE1nqIsMAFx0mr7hQurVy3+225KX/7mrQ+9H6Ql+255eScdY
gKbMIfvcIAnx11tg+oV1m7HehBVkOauMgB9ihZq1T7vwMDXF2JcPfQwyoN1dGqv11p9CUHRM1Owe
o6fQx7CORHBjgTXIOLU+RA9+mlr3TQM6Dpmi95h4ZDX150jWqvu7zNNmWHlWCg1RIGl2EYwQd3rv
d83/pe/TzP99qvBPbyNRYRDPpjf436eJ0xb3k9/F/PHd+HYO1mnfX/RR95e7TwMawD9e+tex3033
+a3+Gv/LmD70/gq/9OpXv78iXMTA7NUd//Ge/v3r/vrqehp9qIpr+BlMc08jU9/nd/XrTP/D66cJ
QA+ff6Bf2r+87C+7+m39vl3aA65XLCiwJBXZLh83eq91nPRz83chOm7Ek+303h+PnUKmuE+v9sep
/sWxn6aa3un0an+c/tOx/+LV/t+n+uP3UhvGFQLdED0fv/o/vttp4H9+twbcVGIwFf7xS/+LD/3H
7xTufsiA/dvvZJpm+k5+d+z/5/fxx6n++Gq//T6mdzl983+c+o8h08Cnr3uayoUmmYg5RF1q2N55
sx4PEKceq+e50yp4jwJXbgF2iM5wRMc0Nej2sUz9pQ7UfdNo20TgOoyj08B9BiBZMUIcIG7HaSDW
/HNC3eRQ6plDag9uEkMOxwpVLgrSmUeDZ90hltyA/ATrXz0UuKtM2E8+DIYBnzPJuRk3vnC9Q5Qw
KN+jpTcCNHYs+tN+nfFoVFVShns/gvcAs8W0tu7ROlAfghwEqpIy300TuEbLz5By/jSvTwYoqCXw
AQ06nz8rZbmzrB3qfdGS8Bkl4AL15Mw9RF0RPrte/wG1ZngKja0sgpgDaIdn3QIOHsqBIBTpVk4G
ZKCgGaRn5cmD2fpiJqFPsMrLYjSaghjW7pddGvDSnneAD/3sbaZdHYv0h4KYXATBGAFcIcDhDnSa
oTKx8NzAWAdfuFeT5xRmzqgL5Q+NGfOXrvK8XRhG8IEvCYSMAiyvSZdWKz2q8q6Zi9iwdnrU7sRT
h4LaxQ1c4C9Q1LTGcqiExOssBbr9DcS2D4gvWbfQjKCiHorRCyFr31jWzVGaEOu0hAdWQLr2zKBg
e4YJw040Gd37Zm6LJTEgLQCpmdMUkUMY5qSsN93jIsCFnHPj76sKhqjjPHkz6ggj1b2BpYd/RGLy
OQAMAq5SZvsYQBjIkOKRIfMAk7sDkg1sRWF6fnZ9CuxeBR29AQkZFkr3CUZnNsQa2xQGgWi6LtLR
kIkCqGhsFqEXrAE7txeQlneeXAc2mTBoCX6OQldyPfA4AykIwaSDjm4KFO5SB2c9uDKQUHJ+jvZD
sYqaTqx0cDaAPmBBoWWlgymlZAkVA/s+ChhqvbT8hkMS1sTMppUsE0iArHWwlIW/oL1prfVHIEhq
wU/J4Bs9c2L7aoFls9roYykBNls2Dtm4Bly7nCJExh9vF75NTXbIkU948V24tnhYZg5ZbDz4hgOL
xLE7pPkxoh1qtsMQvZBWiY0TF8lSj4YmrOYNqM9v9Sgk9L6BbROcqMzbo18FJ7PpogXzrAAG4Eb5
WIOsufFIC+GdsSlJZZ2y1LsYXV8+krpUj02fznkk41tUGs8UULM9aGrDmspYzpuKdnCia2FL3mTt
LvbdDJZj6Qe0AONbBZj4Oh3B84mdg7Un+jZaAeMPnRXfsV6aGNpIg52WB92sCYVtA26JdPTQCXr5
KMElzRkA3rky5KNjxlAMhQjCLonBzML5EqwK2bmA/pFTn5QUWkQ2vRJgfLeNC3El3ReCYnxlJm9W
BYdGt+7TG5lCj6qKfSSExmN1nF0gK4/ieAIhW0ylB+zSP6umMQ/Cj8LR4ew2kBbSFhZYFzHb2bXA
3zlwOySXfYktg9r/Xm/0kMCpe29WZvrWK9iShQAmiQHmiU5UhA+AaGP1x1T9nHQSpQ+YXn6VtXyF
zBKEenoHDjxKVsuK036FykIB1sxu2tixUvCvHjurQP0cCZCnnsU19OM6IssTb77VYRMf4er+2pV+
unZLKKcNIqBAgNqLEDI8lmcfYPg4XCKnW4jaTTZJr8o1kxW/YunvzG0jpxeZmKcMvNNFCFz2uknc
XUkVaLbAScxJrIZN7cldQit2dUuHXY0YcGZ7QN5X91mSQgoTl5yZCvvoallsHUFn8JjiC+7aJNhC
Q9KAHB42JeXF2mA8nUFFwTgyx21WXVSrGVBXVQW9bXBU7rtSosqcN028rKAMcqhHtove0zEecsTL
yszieRMin2QB9JC19JxmwrzoHqQYRkOTkAENhwA9UPpmBxFCqEvrPsqsGOW5DOYVY0W8ox8ZbCFP
k+29W8FXTADzstB9epNlfnYh7Am+6vHZQxnrkpF5BpPwRy+mjxHkEE5FUpVP7QgDdUBIOxqKl0/Q
0gPTGxwgSAZhcR5ILq++Vcorlh3rPjLcowdJA2ABIKeIk+42CkDecjbYC5abxiIcq4FD3mXbmAOD
QUNRj3K/M0AJy2VQeu7c47zde1W0S4rOu9ae34EtEdrLQInktTHiL1VhtNewL/FVQrgUVdAynVmG
gYpRRnooUvZvtA3qtQOwzA014JCai4YP7nfPcC+w74H8RjpWDEsCGXubdtvEQwqCVlH2oPuA7To2
dgE1xBz3wCSW2YaIYjiYvUHXKItEfggsR+qQS11KuYA2onhmqlUzONUpIHfUsWEtmZWe3aIQ0rOD
3pgKHoFTU+9RydINstIPWVFDBl33Nc5Y+HNJt0iIw1Y9XMnmIFT3h96D1zf3bThCMiv5Ak+muR8b
2RyCtmwTF671BO+xaNESCGpwajjXIDHmMIkado07fkMl3OCWhZGkM6OOnvpwzFKjvGuXXffD6as3
4tb2i+Q+8HZVIjaQbclWLgDDbneGFWp3DvH8taVV1cFQPbQWMo/J3IV6/ZGkZbDrFQTrB/sAIV+I
oXj5gzDpsjEUcAu9+5U2JDk4AzKVAYftEJN5duxAUly2TTu8GBXsHKw17iS2Mcsy4l/YInY696L3
wYr1L4VjXaTRucDRosWDEjER9WdAFNP11NeXLF9yS1kLfZQesKLB3HQW1C2nPijk5QvQHl9zEyvl
HMCspyBJvieitr47fjkbZK1Q/mz9Gago2a0WEDntfBNe7zYycbIxQOGLfTipZtlrBvPO3I/opUE1
5OIl7HvvWdlrVVt8adOm3dKyQfUgr3A5CyQIvU12q5hDH8vaA7YK6DfWeNWpwmMFRLeBpnNaAb55
XMmFHs0CuJmHQ2GvjbZKjnbRObMG0E1FIbHpNjvLqtQlgYDQ4yDB2nSF0wGbxLxN2BZ86QERsujM
yj130JFcm0Mk4VLsu3BpA8mo6tTGapVcs0Km1xDUQoi5Zfwj5e6uyJr6JU5K5PJS2m7NLO1vXovL
o44wRX91eOs/mWEF0xeQijbCyvkjpIHfEx+yeixt+hMs56NloupobznKvVYew9MmROzeU9V+92nL
bg08YfA0CRHy0nSLtyxfMTikzSw4GT6Stj9yv7W+WE5mLfqBOEf86+Ue0knZyssEgPMhJPO4hNVV
Lrt5qlj8noHSMyorqIsXQY2DdeU+TyqJZH5Ur/LGUjc3JDnEpir22ofuZVAhiAKpe7TcNPoxOOod
zC/7ZWAeX7Qo/VwiG/7zTBnmGoptENAQ0GkMUXwx6hhkdmIBfkbKE1TL8x8NGeXpTUio9Q5UqvL0
wTJL97sTO0vGiPUm/baYwzEqvZpuFG1MhxXbXNrJss7reF4F+KPatUM3IwPpIsqazCsrU7CS6gCO
ADgNj3xQqE3KV/yWYiG4X8EDuyy3dYPZgDUESaB0Cpz01xgSY49gPzLIHwgIwhWVXFrQgjjbsg+g
5i+9A8/Ac0zxy+0yEONxwS2AMm35BdrVgKtbWC1FcLc+F7HTr3wB+XgeuOW6CEp+ZHaebmDw7u99
GUdbNwy9XZGLH64L2RizMw4j1hVqCjaE3/Niq1u6X2/aMWIKq0P3LY5Js566prCQN/XSjzvcZBVz
HlM7mxdD2t6ysQXvyTcS2v2xdWoYWYV2OSeAgW110+vNPcp574NN0xO83fILPFD4vJYqXetmYtT5
JbGBb3UpUuxjhO7Sg6joAzNo1AFACUkBjDEEiTLBm0XRt9UsVsQ7tKJpnxr60NWR+gEC3hw3JIBJ
xKslPa3CBfkIVPAuQ1S9Z60FbJRPvtVQz2ZpBa3ryDmnqr/INvR3vD05IObPzci9SY/DXBB1QW/e
wFx+hL0Br5yOvfdd3Cr6ecqHfAWv03rrEMALZOcVzzbzoXtBgMzVTb/LmmWnsGYObdbNGJ4qrjZI
FlcPxLpZYzn9duqTQ/xed4zthj5or7o/puHVcUsJdgZu0vO2Y5sECoNHPQjv3W+Q600Brc0gPN+q
5jmBMMiug9LhHA7HCiv46KltEri0B/1TwGS28EL1VUMjoXBmQazJgI2EbusNAGrozEO+zkMCU3qE
6H6NtYRto7e1/PpYmHW4JwbQ2kaAay+earqZYzftieWZcQt694xzOn2VNZR/YXcDuMvY9Gt/GeCp
VNKD4aYCT1NR128HwW+wssgOof9dplG0byKaHTqnvFhRro4Ztxg8Ti1w1S3zySz95FzL8jF3IRnS
evllaPMvDeuto3SkdQT51VlGhlHOax5G1yAmt7wwrX07tvQm6hN8Pq/ZabiVBzszWHGPOK48qXeO
ZcOQ1pHgLSQMvycsiZmDM76K20sJ2/p3K/fEjMP445wF9ZdaEHfVZ3WH/0BCX/pEwU+x9/eBI7Jl
UQQ7SuNuE2PlsJeOw9aqgoFcFyMXwFA/ylOPLXiTbvzKv0ZS+j8A8WlMB5RD3oJzAXLlR+cRrKwB
A3pxwQScN6gxrV28DpAh0MS1Alq/08x9MUpIdEFqf5blElK5HH4htlUPbywwzwoXyJvnB5CWcnCH
nUHdFxDPvuDzRg7g7kokFUeliaXhuQoQjR5OdMQs91wGKIuKwv8yEDji2qtMiuaH0bTLDOtPPjPk
G03O4Gk7e71pO+Hu4VONC1FUXLsWEuZD1YZzG+ySjzglizjo7Vfu5kcXOvNYe0HoHpz/YD0knvsC
GAwI2E355uYMK3ULlrlF3ZNbX5TvII4GGzzLWZtQqlkSNOIbHC7aWSNyvhK2wPdZF81D15VfE1EC
RAqk5UMw2Ab0p2D9i2vNFpyYYAOvKXmCEWu+BC4GEmIquhCzgD6AHfYvJAVE0SfKf62L8lsF3M97
GjVXMTDwmIrUPpkC9jV+IYxT41YppNiSbzKunFciRInFduDvYvgIXFgYPnrQJIZDn/Vchq51Brzv
WbeKtlB4+EiqWW7LsaJYnicskTAhhipUFq36FE/NZg93qjQ0H3PaeTNT+NW+hnnHosoCBy41Mlhl
ChQOCSO7BRS/utVYpt3KscTpf+tgnXyF6mXgEHaS3PVnMXJZKz9jeGjBpVqdp05nbAZh7S5QFs1n
LiT9YD8GFT0Qp+A+XUO6twF8zSzar0COum/AXNx3xp6/hyQbnH/GmHHnvjEEQ4+mm8OzITt1dhfO
cL5JYEdcdkkL+tHWQfFqmlG45LbqttrKCiR9t4SS2Yw2IV3gIyDDQ4COgtF1E2xDWBOcyw4EIYj3
he8hVoWyL/wn13cL0N5pui6E57+kPhj3qhTvSKDROXy1mmMJ5kZZLrTisJYh1ntahdggrXvI5POn
7ikUD09zaKRB4r4RMz8c/TxsjhRN06tlN5qWeykT+GsmybaPzfRip0V2iYUDt924eNMRWOGO1PfQ
A1oR9MRsxQkHPwPGQZegsC0kL4diHWZ+/xAUJazrR9myDq6CdtrLdzxogiSK7Hk7yJfeR4LLZwJ5
N8bzl9hOo0XAc7rVo9Ssnw1VYfkpkug5aa+6N7CL4hR70BgOagncByQ3qq1fAbUGFm22aFICcsqo
oQkaBv0AqhMPgvhJewM3LiMwkjXeqLzpTUnoum8i66RbmS3UChbSmySEHZjvuPgrwnzvq803hhFW
b4NjA35GLGvrhIH/mMfNGWLn1RvQa90c5Jb26PWcHYY+FQvuVfErk3ylgc22BY6VBaAQXPwIw9kF
edp/RgwO/qKtkM4O5MMn2xD2HtxJspBEhe+J8QJCQPuVUGEsQUB1t5B3zJalqJ1ZCfokFmuZM29g
Y/0gIYN47SELS43KeahZhUd6ot6IdAAItMtimRoZSM74lLOegOiTJ2aOZwEPel2a5KtitSpUuLOg
kHAafF895264BySlu2KpXj2n9JzxrHhiSHI+4AwDqQK9rh0H5yHoH/IM3wJ3k2Zh866A6byZ5rPK
MuS68QpnD2/mDPxPWECBjXLTG8uHVIWKIJOFZ8Mmnnugai540SUrd4A5po4pWg+4RhM6X+NhbW/V
l3GSsIF9OzwsYcHwNx/LMQGIHLya4ysCR0tvgKqLdkHsv94tOWr3bMhIgo4c4is3HPEi4gBWGRBs
fdF9mQ1P6097ejST7q9xhgTPR3rZzO6NL0K7NpKS7g2/jc6AYzrIXcbRMgSTYkVG0YKhjcLjGAuE
RjTP7TZeOZrtMT2zaHIIS/AAJhT15nrAMG2kCvAoZ3QLoPOam95jyOze9/y/9343CsXkI9OnSMNN
PDqymQttwm9phqSdGcTuA3S703WfYwGXuxSOtwNEMdgg5PsYC8Y5xbpwdOgwQIEhNQXGnBAgrmt3
OEN+uMV1FapGrQMZKzoOlP8c0EfYwjxHTfQcsgqgIhGRJwHtsLVuqtS2n7DesdeFRDUdfMHFAPfq
nQEM7cWownwucyv6lnx3ckI/HLAn4CaPZUc1CHsngMxbeYyYz0E83AwOuSYStE/ZgMuFqmgDXZda
LYPUexKFyXIwJENYmhsmiY9ZFoUnkuTqjN+m3hol/9qYAVq6a9xwLBW2whNfdVcaFvkmpHAXwP8S
JybPP2BXII6xJejezmSNXOWldevuKDTVFpS07gjPG7SBHtlByNdNcbKtQxhnQcgNufQSjNq5VWGB
uMLFY9j1QEs2I2FE2BCBprlfPDBLNGubwyEoBXn/Eo2gOq8Hvag1+gyiBbh4gyZoP+V2wxZtRq21
dkLrIVm8MBl8ubXXmR7txmBzDC7HYKUAkbfjTpx9GaiL4vamYwpCJ6PiadoF8IJNkqsoIWeKf+zo
WVWwnR4E6hlwXIXKgR6tWj/bDSqHytZ4qN+gigOF2rkKGvKUNkayqhKVwLEDvzqEF9PVwMt8KZ1k
BpdMXK/82tmDawmHzLGpr2GmwVfQ4m4vuivljVrEoYc/KRu1ZySoQaYVqavZ0AVudvZpUtIbuzhP
yClnfnuJeTw3XTBLkarJHjs8q10jAutbjTomSfBsVJ55pCPumOIPuMgVCde62bki3ulDjQ7KcxnY
tbMQDCJki4f4YBIKdeGpnZJqWACPA/mDcXgaECTNQRiBjLbJ4NWhoqjfO0igPTkWLsLQREbugqQw
QEXBM2d5+G3gPywmje8JyIMkM2ARV1XAxBJeHkkv+D5hQGI5KswfUhmjSDq4/Jtqf1Qqh+7dX8fQ
dEiX8PQuj2YpyVbE1ybwyyuWdfkcvjBqfb/S67blAxFXjcM+ZR0eS4ZuQVSfLkzqipVGoOoNinaQ
V1Lmzz6NLdVxLVBXq2H8OXRcILG0tIlycIKhdjo3DGBBs6CSj5wCf6r3xN9706jRoipBIxOpVXDp
qrb2zrkjfTw98eY9oQzJBGU/RxX4U0MtJB6h3fKpLgOk3BHQMRjpQSOQX7u4lcgMwRevdwTBbW+l
A2hg91CGy4wdZY/9aKsNFjgKHGQLL8P03tDdqE1EGyIpikxj1BRaUerNIpEnaz0AnXy49iXwxcwJ
g3mIcdPPq/qLxs/p7UkDWur4vep+3SUUu92/et10EKEH6WgJ7gcV2wdgNcSEHfSzkPBpuAt8y5/r
ps2UXCoIGWz0QxDp4CFNe3BA9ahX/0gpt56swh8ufe08pInRbDNfgPmd/B9j57UcqbJt7SciAm9u
gbKSSiXXvVbfEG3x3vP0/0fSu0u/Tu8T5yaDTBKKgrRzzjHGCOsYqIISazuawcGfo7yTcbw02p0o
F8mtmsjmSQoBUlvU3u0ElJDZQYuXzBVEuGEfDA84ON1NEFWUCU5c5soY/zdUx6LsdsKOMLaZRMx7
tzKMtvJpTJKvJbyeiuPKnf2od1hXRCi6iFAXAesxQL0zepEXUSROinJxNAKtgL4HGMg7+uc/V4gq
uVpGmnurXa+1xb20odg3K3xN8C5OQVafNeiib5SOojwV+lxwrxH/DZqNuE8CZTHu/oBfYDlMaLQe
ej2cPuv9ctjMkoSce2GcGg9F3+gXS+uJaq8UdIys8H4hiuyTHC3J0VkABuqDs2eBJN/FfWkfi3mU
76Qh/B9HbKHt49/qhUZ434m5eoZqanpi8Q1nT3kvlfAhiQWJtfolAmMOTmJBYsaVfgwDpfXE2VGy
YJ9zpkfEt2y4zJgrWE4Cil+zYuoAQtizxyQrJpapSAavbZFZ0LIoXiEohP9LyC7D5Zbci58wYlna
Zw5jizirOXV2jeX8oFeh/mjgDNsYUGf9Iepa5f43ASpZiRiHe3FSzaAAn+FYO2ApaJ97pwNclTkR
bGpkYXDqnsv0Ccde8yRK0q5b53PY7cU5Kc8hqnVMqOYyVIEz/d8WH365G9R1E2Ln4UmA/gtzkfZK
XPQgUnGQWGkAk3ina5/LOIIFLR5ea1kDYG4Mn7ug1j5b40owmGnJLuyp1TRdj0Vx1Opv25SOaV2G
4iDug6etuNC0x7xW5y8121Q/yJ36bumRv47q5CqXxl39m8c1W/kLjMUpLkrQS4fams19ghP4i40O
5IjGtDlV2j6f7zd1w2RAHaaH2CxpcuPeAaHql0nivJU6rEc9D4BC+KsgVkIpCl+Inmy59ZzIqUan
vf2pKUiWbrn/nFMVQ0ciBhIhocCkzebkTTlCmrVuIkDZl9albyC1WpnGRTKyWv1dAwQnEpXw//St
vtUQF93uIS6wJOh7/txjTnXtOql4DxXgAgCG0rOUKMprE7fLLpCmYo8BRIEtYq5PhIa0njhrVlN6
GYbgLUqpK6OP+KpYO3FKVO+a6lEerOxxq63ATaPB1XyWAy+MVl4i9BbdzpqyoyXsC7UBNFbp5XZv
rAA8bU3qlc16jOzpjgWVJ3L1SmG9Ha0nRTXseNMdIPrfNdbytI57Ny6Qwp3jyvbqqIaNXkZqb7AI
GJjt5iu0csuDERbycR6d137O5AdRZIFWmHwjShyo9hKD8WYGulIPq8GgekIdZgaqWMly/iA6wDKX
0j0rrCfR/kURjG9wl6r4fW6d5i8X4RbZ+pCo5SB5uQvkqdupBaZZ73+7IAqW9vn2K7df/nORlZbD
sa0ZgIa8qM46SNBzaw7VWWQ1WUVyuohbD3eCjljzxAKxnYudScvzDdTTdlUEkwiGWq8EXpnvRnqg
a7XacFSnSbUwRsbLRXJ+bjlNn/N7exxOMka4fajmPP46o4vZW0z+Rqzkbp03vOw/J6Zx7C8DA4ao
oWcQKMWmk+x7fFvXaZrCPY1N8RYZr0Yz59FVnJg144pKa3ynzE58KXP87sMcX+02kU6ODCFirLE8
ntayFm++4uSON8DA49VqW9pnuBXwveVltw9l+GT9RAvkh3yFkMRlcmexiIDKQStcI2Sv7mdyrd23
MrS/oNWCATG+8d+SoeleB3zsm2GG/7iCwAcfgoUFN60vIpEQoNyOuk49WCEYQ3W2Jw8kdnOZCwOL
ShQAkYkriCIttnM+4K3m0oVo5gBGgsR6kBY/mpr6RW1rZJ4DuXqTVC3xQl1vPpcGO0EWut1DmsWR
F3UIMySEvRH60dOQ9RnJdxt6TwxHOJOCLzOCQf6oK9UnqUJNoW6/B0awXLVOlw82RBl7Qtps1170
/iF1rJfUBEDcTlV1KDAR+UWbelFYzmAmSdJcmfZyjOi5KEN4anrOg+k1KxMZnxQyqzVA3FhKiDWU
u6Z9ZG1fhYlV7JB/6HexLaV+LWnsNoM42ZKocfaTNQT3c4D2ueGgzyXDon4WSUYAMXydefkQgvvz
5T6fYOIxnE81phBXSZv8QQ2L4FOi5AeIVkOQjQzBgRP5olaoY1kZQDu6Won4Y6hM5Wko53I7qwPY
QYUpmVg+cI8mVWzXGqfazdVM9SwlL84hZPVn+KZ+H93KxImkXMHZ4rSlEkpHDBPVRSJq3i68ld2q
iCOo9QtCEq1516vDl1mbTExtMXcpa/P/P8QLxaPYMdG1yxo9LfKiqjgSZdLcAfR9A3LcHVQnrs5O
PQ0ns6tetcBR97fHj9No8poZXqquJAhxku50dZX4InzhPK6B/toaCm4uxo9SMSuCNyLDdYxQ8hgs
unXE6M51a2Pku+WT1oSSoijy00ioA2ZeFAQbGR+2gAeIm46LmrT/KOut8cThNe6IQTlXynxp8egT
XlrvGj3qIV3rk6OVsK5LSmI/PGMpwAyYYQXyF2mBYvsi4tWJVyySrVLQqXyS7VgUi/q3quwLzeMk
oRqWDkV+bNc45Vkx8vwoXmDJ0NoBq+QDjD1OX0RN19cOR0SBqlWh1ddZexjjHh/BWn57/eJjirLt
E91O387cysTRLRHf5Zb9UK+PZb55F5nBUYeWAQ0L3Pl84Fs1SbQKke+JKpq3h86I/Jw9PDs1rDTZ
QAwrT3xLbs8uysK+t39fKPLizdxqi6MPl3zIvvvjt+uUoeHhkSNk55pOr4mu2ctOtIDOUrPFG8D1
+9BqYIXqjCnbic+Fsbs43z70LSvKbl/0lpWkioC02wcXZz5e59iOX1RApuJQLYmrkSsZF2tXQv9B
0uCjoz3nUrt4ooCRqPt9qOeENqPM8joPmAWn8mwwdp8b3Pc0zvVQJCjP1u/zeQwldN9BRyq+z+11
vevm2+H2dovG3A1OsLPU77PNYn8ImbXXJFnfh7b+zt+yfysTV4gT4rJbVpRhEft9K3nEOSxL468h
de63nir6pEj6dSAQR5YA7Yi86Mh/q/O3Mqgk+Cy3Mx9/QZwRt91+Yc6JDWzqxCPSDivQ+rdv31R0
YvFhP5TdsuLow2V/K/uvt7rd/sNlkWPVmGzCwY3XMTKW0Zz8fbjmh7UFiTHz3ZmKTXUGtwWn5jzn
UFwq8ttNxJ3+XD4TboGa259CcaQO9XJo++wobl7DGOov2k6C7nLrz6KbiqHrNil8KLv15Fu9v5WV
yorcEE1RVLzdRpTdsrfbiCZ9y4qjrcffCj/81O02f/ulQVFhDAzfMq2DjXmdTbfR7+OhuPZd4TYT
fywVFd7VEoe3SlFcD8s2kI9ijH33W6LWx7uy8ipOQ/D9NmgYa1DYLZuuA4sYXUSZyIqj/2s9ca24
LNUzf0nU9rgNq7dH34Z18Xz/41B8j1iM5OIwJNSJAJ6vtxchphrRtnsF5R9tAPwuhyGNWQxhGQ61
7k4MEiKfE7a4BlD+GeJqlEb67u02tIp7/XW4XSfqW0cTVT7Uu/UxcSIJHQn/9ixvk/yHfvzh2iCX
sGLJ5+3hzeL7XMnlaV28Lx7kITDajTgu1CXb6xhaOEbF/j+LtXfLg0gsMMSD3BLx1FaYoCqu7Uyc
G3vxMm4jv8h+KFPFWyR6TSzO2iiSd6LPFuLQJjz6qGP9OkiT/mUmsH3xxGoLFSEJuN/a60X1wOlf
xwhW1bi1361Bt6cX37EdFOn3UjMTC9Dtm4oFqDjcGvPtS7fI8kpBbx5Fo4GsL/OlpZghD/3zRsQ/
3j6lKHyX//MZiefTmmU63RrT1sb+rHnF7cXP3lqrOBJl4uzfsqLsb7fK1FaHNsXX1729eDhRtUvL
f0KiYdkz1P423Go1OzyIBRyieNnCpcPsQp/ys19Xd2IkEkeoRrzPllGe78xc+RVqan1Oe6yQRObV
5wBGzWMQY2l4GGob9p0IH4wiLXAmDPXx3ZTGqpjZ7TZLiqlxKpN08cayBOSKH8El+uD77cWII5G0
BtH/WtHtW/WxT0Dv3+ZoiUDmPZGKF1FRmgzFR7eXfRBwam69zsoZUYXHFqgTjFzEGiOUEMfmc906
QMmn+iDGnKXJWMqUIMh3A69MtF7Rsx2jZzJaTJN9fh/+K8FahwRnlbt92xq+qKK0cPtDg8gEvCV6
w+93k+KLNykS1kJwZ1gn8ZTiy2xD1YxALqx59osoq5PYcTGxXE1j/hGBqjlx3YcPk41Sjk/8h+ji
WRntlGToeBDHkyf1LLpJ4/THtMdEtCzTHQulHKucivpm+Y0ZI91hboRNfv3ct+eTiHveQXLxFT2k
N4I7pF2LZMTidchQnBIZcx2aYJkLle2/k+NoO6Od6zMLPX1HA/hHPPy7Xd22sH5XunU1sdy+te+x
tes1VALLwp812+0tKlaKZ6TrjqJ7ba9s3VuKti1u8mEM2vq3KPxwSSXhto0q6BHZi8+IPSF5Ixam
QbEvddihUcfCd4i4FIM86C83H+1+P0/Vkz7o2IGIEgW2fzTG/AnHmavAZZOHwb2ZpF6+dE9mfi1j
x9qJX02h9Fw9ji506fuwYt9NC6KxrJ0LWinXMCqE+9SjVLZsTzL9pEeNtm1St13strIQHVH089vi
4EOZJnYLos52+OG8yP73BcZ2jWgGuG/3cloGhzYe96DIrG279F9XH6bWwLtdtIdtoNV4jdk/TRcZ
h1tbLUzdI2ZoPIoiPOrMJ2JM2Q5FqciLI5GYoUSlEAUL1o/jXlcXyDfQ89FbY3cbOLZlsGi9f5bc
amk2p7SZSvRpsX78sUOIZjIlZuj2SHuDmsnedcDbKCo65baecRY5OTKmYF40PCePpqNokQTAzEAN
VA+iieCgKNledD/xxfG0ueoQ20fR9Lpl2CqI384wuvlF2SzbUlE82Yff/VtZ1Duraza+7wZmZq+a
THlPFNfjNpw147CHu/IqHlvczWzD8pB3v80p4o7W1MqYkKIvalQoy86SFrz52WGBJ1mcfzfDi+fe
Jsqt94hZbetO4h8aShuflxez0f2ukcrjzfKRD5rq94tSuO8WxLKKAmal68XWrN81wXeH4uH1tCj9
sNN6021hgTuWucUkQczBPktohWKOF/vfVsWmJuHNDqt4D+6yOyXDS73E5iFr9b1WWKxNRWuy2iwC
eNNBnd59C5pVg6SuVdjm15216BHih5GpXHD8EIx3a36iYX1sou3YP+dl4CNPe1yaaEXe/cdq9e4N
bm90nfzFkXiLMoHebjt16Of+Gbb0vpz9so4Z9v6sFIhGOg96/pmRHlsQDGvrksgozPg4EVCAfiSj
sNiDbodioTfpkYm7Yb3Hu8MlqDAS1EGMkF981GG09EVt0YKjsObVinwHifyKetuWOOL33g06t17f
sNzz8ylUt5ckXk0bxZ1fFSr01mJXb2BImOv0NICWWzw9Uae9igNbdFct714MPSEQZpv7R0wIaFN8
ebfkmglf26U97F/YnGfTc3AEY+pVW16GiSLY+g9/v6r+a7c0MOSKNaholuI181TnCO79VVHA6Q+3
9+8oOJKSdb67lW1r2W79X5AjqpsNpFDqHwZ83rsMO9upyB9FkxCtQXLmhW49euMCSOiIfgvRQIxI
4pfNyYp3kQXT47teIw63pDTcTK2tY762GCxyzq5G/eZUQV+8LmClRj5oCmCgacbsjuy8vu39DSsH
TRnJrMrWQU58DnGkNrAyQlj/ZyTdHkqc2xqNksrLThyKQpGIryaONHzZXvDT7nLrqepLHw/4v6gk
qdumzo71gnA1qRoJCtUD1LfG/9jsrL6TDq1V9ao3QkUp3sy2shPjkV4TuH4Uh5uhUnz87XCy2/Bs
6N+6IBtPt70eigcsxHSzdj9sAucugJR1yWDRVJYX8J/5LsxmNzNzwu4wKUXyLz16nXB4HueDsX5H
qH0IIhDtRAxb2ye2iMN107teX80PYg242lGzNSnWZIEEbxeH2SdRJBK9vhtQAziJ6kV0dRweOVtX
wdPaI82uQWwif5OXr0N0PzWPKhBQPyn2Q6U/Dp1GZIuEW9WyiI1olclTTGAuLBbCrD7qxINDuxm5
ekPjMXH07dhs9a7UKGhnEk34qNlm+tgvmnaCZ/UarkpccVIsh0CKfxDMZvqFNEi+U8MGHBKYhDHf
anG1h+Ur3KmG1+nN72xV4cyCi0jz4tDwweVn56S3o6OmadLBDOIceC2OinKxtae+airmyxgH6ppF
aedzrBrNXl1iF5HQ4LrMr4uGVl5B3N81zwh3kp3cQo0H99sgzdyQwDxnHwNZfEnnXy1x09dqqMyr
0dFWpKzpgW7HMDXbsfOpBcLqE3UrM8JJ7qYHWocBTWoGhyqFQDG7+R6d6ruCzUMrQ66iwgIQS7JO
nIJxsZPF4UH92Jmi3dJrRylski+V/nnRIvmA7K/pp6P0rKQhHHESuBmt9Yui0j6b0b8DyKF2XQ+j
oIRUwOrURNYWx/+vdswP0F+C9R6aXxqycpKXKCxtibT0CfhcfCjNQq/Oktpf5r2SqstZtpNPcT8B
asqRRILPXXabpBz3pq4n94OCcvWq6VNIJn21NC9FGLrVzODYmzZk/kbSHRSkEf0sqTSEi8PiVCzK
K8+jnSfCCs5OgOuR/lcGAwjMXKSEwkngggwHgbWG3xNgRJGMGYHJ9aIOnrneQdzGErXt7sdSgFRA
sj17c8qvUwUwZ3ZG6y1u60+G2oEf7ZL8sRsnIiSjxb6Y41x4emy0u9sEv22jIMFP/QX0g9dDrmr1
VXGBy80bQ14Cyr936vpJtZWwIrSizBfzdq8Hjpeb2uyZvTNdskgJvAC6SN9es7ImX0EnVIT4qCcp
Rwse1UPcXbE67xD5Ub02BZYFdKEnmrhS9moBh+SCbEN9KJzMzexeQS8z7Y95NUBBH0+pH/ap6VtL
A8xUjl0UfMPLLenBXp2dIidIja9b6/jM2J+umLOHOTAUZHjgchuk5gkhCHB8zaQhU+bB3h17qmNE
bmebT05fJHd4VwKXsFwiqaUBPILVpti2n4JOSUB3TAl0iJduJNp2S2bdRC22vCaZaqC0FX/qhgzh
7K4y3NrOT6mVIgIQWuiiolBCWL0UXewq7J4Wveme2qTZDQOkdCKnFZNyn4/aKa+a9D5dk8yCFr+Z
r0sJnEd3JmJxw5/EhhRPy5Iem9KazlOq7H4acIoSUGafEnXQ7iDEr4+Q7bvTVJcekOAIAWaDOQjP
zX62aVA25Bi+HlSTK9WLcTGa4WBaeXtqxpKgMia+O3F0S6ogBimkpTuzRzt1nCbXhqzyGpDrAln3
G8so4eO1X0vEgohkyC6OUTZeY8Ouayypc1RqufWhIATaaOThOdIGL6xs6XtaOmcb5dEZyo5O7oLv
ENynhCA0YGbKudMPSZIctLIEpWv09j9JGr8oJRqa0hIOqNa1OPUsuAZGJCwgWK5kt6sjqMRXEnyp
qIwjGny4qmDy87qyCHHWzRAQxhVqlaYUnrM+9Ipi+dJ0SuBmGeCCaIS6tNZfdKOpXsHDAkp3AKFW
fMa8N8OdFQSaW/X9lyEoUTPK0i9Sk+xkc6qh4IgxC6R9zN927quk/6rHZQxjRoCyTEBbMk187nFh
nqYaYmGaaHlKc7VFpsh5jvLuce7n7tgD8vNGJA7uQbk91wNOaEly3AQ//8VUZMnNe6JiQfWutACM
01hNZM9ACLZLJctLTYpjDcdnAyK3+9kpuaew4QOdRrhYEtiHbl0HtFAJ41pYIRIEQRztGgicQ7wL
rHiIeeodkpCprPlVGLlOAuWn0luAhtbGSBxo76qQ9nqE3jvuUofPtdrPByfvGtcsiWVR0cJNC8vA
Kc7rU4r8jZj6HGp5lO8Mv8vTDlWo6QlT66Rb5kOrBzAVtgB64NSOXVU1Js/QCT5r8wdLS6pPkdR9
V4Cz3QXk9TeWvzwrGnw1f7cOGMyaToJ7tpVGosTBSoVqGOzSwsUt4BaSbuyEFvSi/UcjegCp2KsT
DApN6w2pzi4wrfx+HDCY5iVDdlpaXi8B+5YABAxZrbq6rBhXJTQ/O45unKW2Nq6ojf8a5KTdW6aO
rmHqaXWsH5sca0IS/xhhZEYeI/9s1mNzNOZrrtvKXkeBxMP9RTcl4tkFcaSdK3VRvU6+ZlXVeQyH
9n3WK9/iYYYNok8IXgvabFc2ZfJmLgH7Ddz/2DEUHGKKVt0rJvrVmWKfCGPFZqHN4dkCjXUvK1KN
hDxMx8oAXGkB1pJjFlKV53mls+n75jKVtfJcTGFzJjT3VwpBRGl4E/CrQ29KFyX/Wjem/Aax7nyK
8rL2TUUaD6mC8dHoBvPBWpNC75+avr4rg0g9tU0EqiNVZ2L65G9VFVrAeBRt1xc42yHtdOUmxVFO
kNyd0UIDYUgJoZtN7NVo3nuZBlGrVhaOR18GkWuYXyPD/FYGYbZPnULZOYo97rWkOy5mVXrGoEdg
8caJYI+u9u18ck55Ux3ahlVZA4iPndhRgtb9nsVq4CXqfM3MqUMRO+3RC1ecnZzAkALMuru36InH
WjLfuqGun8xIwiw0qX4GzGYnjah7LZ36OUW8lZltJnZSJ9JNa9J2RztozmNnpsew0HYqllEpNNSd
k6kv5TQsdyqiUG5mTPJTFuJnDUr1vmgQeDAWaaSFIXqXVWN0ttQf0BFLl87IAvaNMtwbqTwxCwyf
gc2C6Y3tM6HlaCD8SRK7WhqWnhTODpxJ3AdQ+fJaxJ+CcR5crU3kfR6E2r0xo8razmPu2emDHLXO
dRmeKp2Y3BaYA8G1WG0QnfCHmi+0TFq/Z0mRFXMHob2GRhrawnugV/jsDFSnhsh+sVm7lhIG0biF
XkbV3rIBwfZ+GO3TKnvpE08g0YizU6nJF6mxGj+rpco1UMrh64THWPamhm63IIDmK5V2Z8iRsSOs
xwPfj+xnY8WHEq9X35YT0ATl1+iM+j7re+mMONTsK7ENlWi7DrOJmru584UACa/VCzwl6N37+YB+
sFwzIk5lc0IrBHQTGl2sjo4pSmJeZpQvSpvMfo5l1nLqb4miQyMESMV1quFBQi+s0QKwwmb9OdNl
nNBFdt9Urf2A5J2NslXa7aMWbhx0uwinlMeKuKddHRLmNof5gz01AKwbfazO86i9GU008CT6BNTf
rC4LMcanaLYIoTfy9kVRzOYlZd0r52ryKIoG1mvQcyN/LE4OVTo+BwYkP9EAU4OTSF7Y2hMmKq40
8nl5kJTmWZ/65oXYJ23nzCErKgeQRqgU6b6sJDRNkKGopz44MaLxw0TKr/H40l0/TvKlTQKC+u0a
eio+ny8qizJN8c1JcwgGBYUGUfKT1knNyTYqvL5dxis32g4CjjqJ/C5svk1mAb/25OQXsx4s2Z3k
ECmMMnl+VyYOrSxbzlpUnkVOXEYnR6PJnO+R1cJ1MYzDAaCD/GzK3fRs+eJYJEbYwqM7Yrq7ldWK
+U8fBsm9QwzXcx3LE/Sj49utwjh0oZ81EHDdysx+/wOpdILHB2LgbVkOzqqT/oSIIXwmECp87lHF
3qfgsf1bmdbUgNdaAvcKNYuJBGvswxjY7UVcsZTacmGtdRA5kXTtiFV5VnXaqx0+m7btq1YRX4cG
Og7V1NKTCsbluQwy7aE350eRE0lrwG1bgzo4iqxcJPNlWnjItb6q1uFL1wNaQIHZOogy0AT9IxCG
A6v4tQbV5holJTC45VajVvLm2uoomG33oAYB2L2vj2h9i7KskGq/yKVgV/e/Kqm3ngGEWs9OP0w7
O49bxN7RmyEif0JfR4qeRJU4h5m3YML25E4lxpz42/u2YJlrEun2rLYjzhz0z1xReUvGcSURL4Jj
FYK5LnvtZVTRW2YRMHjWmp2sPH6pkoM8mtpLynrmRV6a0EMKoz+JCiObqFOySIh3r/VFFdhT0sBh
wxtO+ik31fhZqpzirMzQH2RpEz8na1KtoaWNnpdYqsiKxI7YodaEVZ6xiFUpsjJQaQC4H2S99Ago
1F8rxFu8XFNZMTaF9spibtwZCgqg4iwvyDmu0HqvdBbtNUzN8qGcqu+iLhJH03NQR9u5dPwh81rm
JaqR9DbT+6JLfqUwNgCQbqJzE1jtIy4u9WVKonwXAWTNED7xkrnqX1pjTB8liw3/mhOJU66qmUE1
bmVBqGsAWNl7BCp6ZPaadGq5B/udXLerEEfaMUDPO3FSRpb3WqPzfrtl7xSmSzypchJlqHrN52hl
9xcXiLJgAOAfgeDaati4BwpkKnciO+lx9TQFoN3WpyyQznzMpfio9k7imdDnnXpFl1+qjpB4WWNj
1tip8oLJS3mZHNrWoHVPosiMTYTWFzM/iAuCyRzuB236xqJIeRFFWeI86BUdQ+Rs1TIJYJKGncjG
Ji9LroddXSbHWm2UB0dvx2d9nGD6qNR/mRzHZ5EsdoIyjNEp64T5u6xybG8plfi61ZhLG78CcfYa
voBDYkFAF/VIVCtKEP3UhgfBmFLO8jeA2donXoDtS3qRXvTagOIvUpQDMOzuSepQmSs71fky19FJ
X5bqF8rV56mQ4ofRSb4HKxezwzL73loTs7YCtwZV/Khp+E3qumxf+ir5d64kXluoLbTyAiqO2vQl
J478AmjyJXWFiSBqYPGYlLzey5LeuLqRS0e78YpJvdSDAplcEztH66Xv850jfSFOUX9EbrHBQQvQ
fDKV8lOrOyf6Zri3Aql2LYgdhkJ5tmwIKrrvbYak0whLF+TQFuaPyH4qBshfdEeroIYOnaP8uWgJ
HA5lf0Y0+YW/vm8UM76WjI9Lqj4T4Dn7gG8dto7O9GAstbJLZwOmkCXx7EhLvwzpaO7HJsHcUBa4
Xw1rh6qygogjNtduivQ7Dayo1sQ/x16Vz2Flfbfb9G4pnXinLgsIGrXOPofmQbZV1naIZZVYgT0n
qeVPcmZJ+yiJLXy+efrYxdIPEI+wydQxTH8WMZbRd/qG+qkMpqve12+6ks+vZZtJaCnW36opl0/p
KgLBfhKVTVQkT4rVQVkGNRqL0V51kzRNrgWQMWK25eCrM54D04TqYcjyLVEQDq6lCV6xuFpcsZzO
tKZAHgN3YTwtr6MOr6GF+Gs6FckFzZ2EFaJZ7JROafdHSEbjHxbkHp5cxeZjAUnG6gA2WbZVP7Q5
mj61s/WcGkb4Q8mTT4VhIy+Vw/8FtATPg15Hd0o9BWdraLJjo0/VBar2Eg8KNJysQ8MXJTcKLyYA
+F/Hkt6soVp+KRDPWKvyURFkuJ3hJkDdfXbHpMre7HrW/SWO2iNMAoprsDVAkLVumzPUgyzNQhlR
krRCUzAKhms/9N1rF5jd67xCxMx8eBa5TC3Ykkbycieyk6pUu0qt+r3IjoiHnTIQAm7fFf1raq4T
GvjR293qQtqnqmVcRX0ltkwkao0Krj5+ytDTfB+NybQTWQf86B36Guwd17NRw9RvGDPcReREgs7Y
xdZHTGhrEfU7MAIQ1Ius2Y1A8ohp90UWKZzlPsSC//tuVq6vM5g4J57PqKzPi1moD+LZg9FM/AHn
+1Zjzht24c6MlWL9qZL54pIZxZvIdcMc+pGeZm44B9HjgLLaI0ELqZsnXYHVgTKRJEOg+MocEvLR
mJI/g6ZH11AOHxEHhnMfBtVHSZaKs1Xr1w/lIhuBRDWGZb4fOowErigLh46VCoHte3H9iO+HGHsn
2fVD7VzmqZYPzYTdsdUsGrQoFAnacu4g07FvRRgInUtJQL3XTYm13UCcFSc0gPGnLBv+QZX+IjfV
wMZKLTU86JF56aL5dbbl5fSubAajtGdHC+HAWqVQG/OitBGXWAQ3WKy777csuxOUivIxOq7TD06g
1vAI66jZfa3XaG05XLDni4xIIP/hJJQkCMzNHQ4XkRen1HnO72IQSWqumhd9TbZbEVycu6OqWAdR
2MPPBz69HfZJnS0XmG7VM2g1JE7JiSK1UY/hYCzXKZpPQCxreHZG/Q3IPuugXt5yyPkdWPUFT13k
6G+pkezrxSyfRc1GyXdLNi1bLp5rv40XZ8tVROKiVlW+iJoogbvN0swvcVAZb73KxlHvne1c1vxQ
Azani2PYd9ABVW9VruytaFKestEu3ySw2H2atI/iHBSkcJShnf3QZFW+11PcDbrdPJdo/Q6GG6vE
KWqmTWynlLa4AXBQZ6Hlx0P1kiyo2rXRoj0T086OIZFX0+fcHKGqKDz4/mn/NL2Mzd1RHbCrzIMS
upqN0JFWlfXJ6WemQE02ryCQlHtjah+0FT+dznZ4Hie4O0VWKUsVWhmTxZpBmEeCuOAEUY0Hs6Lt
R4SOHlJozA7S/KVJmvh7yPrPg6esvTowC7rg+VNICK3qQAf6ZLdwCpZSUuwqZem9Il/BLUVxV4EX
h20JbpDkpVZ64zvt48SmyngbdGwKIfjYKEulzwT4g/NDq3SZ+iLGpjy7ycVWbT10BxQiG1uVf6aS
9OAEWvM9d5J/akFDNqOb1ebI9WFY1Y4IY31HvOTZCNUY1uE6JUZASR9DLdAenIqGvRYlayKObDnR
DgBBEjcA6QWrUvACgsuVptY5oGa9vE5ldx2cuvya4EsEEZMrrga5kmdlUgebntLdq2pj+YtmQVps
1TNRg1KMdb75bJnOYx4czDxtiIghiRGVApvkl4UkIbqlFV405C/ZDNilrJAfz/R+3yt2tcsZ+7xw
GMejXISWV5mJCnFI2eybCdHasQiit2JIlaOpAt835yFFLKM+ZHn//6g7r+W4lS1Nv8qOfT3YDSCB
BDDRpy9QvooskqIVbxCURMF7j6efD0WdI5JbI56evpoIBVWwCZNIs9ZvwpUUu6LoqxuEpehjWkQr
kVi9Oi01jnfXKkNzlJZMbscQWSjYSBC258VYCdqFoQ3jbhiJQDY+rWefqPde3IlNNqXtrY6Yx6oW
0gQb2cvrGEldgh3zjLkCo95dpaGe3OiDH258q0tWMqnXf/7xH//1n1+H/+0/52izjn6e/ZG1MzYo
a+p//CmMP/8oXlbvvv3jT5NRvAET1RKYS1qaaunz9q9Pn8LMZ2/tf5FnhmsRBeG2tcb7RJX7k5Rp
Oak2T1AfPJfOJcc0d14e/CA7m/fRw/yzb070a0WpXfk0/Ms8ndSXX6d1uZF6wCjYGuC3x5vEdfS0
H2KFaALDdX5R2xlnjZ0C/VumZma6PenrnP4weGDQkdafTnvUtnQ/uHFVvL1zwmuWZduG0CxU0A1H
Vd/eOZ4zohowA9uGhYrQGrwhEoLeStNxyMqAT9g4h84Nmgea4mWZdCXhxv6a4ZZ5bBn105jwPhcS
w9HVy7ITKvWZo05LK2z/uU9V4x47RISmRVZgkoNt4paGs990qLLcjE786All+iqm9CbxHecWNRJn
LZS2Q6TQl1epb6OIbLcYNjcEffSg/kykk0BPG4mDnTv4bTmgCqGgTV/tftH0Y/gVdXDSYlWbHXVv
qM9yw7QZwJrVYymipW9QWuzXEv5Qr1zywhMAJ2WzNZzkWqSJvxciiRjv84dRZYRAAA1pO0z2yo6s
8GXdaeugh3xdLUT1igyS4Z5WBrki9m1jnr+sywbEaJtO13dooXVkT2NUFMj1AuXVcVUWYV/DMynp
XuY/eoATuoRaeFqa4H6dS3OAEq57VyA4vCtE1dptnSBV+nKSwUY7FaMsa/XzJCa1z9XUKno5cVKW
JYwrZuCQ+kjCaf64nqiaYplFWnFMk6xw+1gvNqlZFsdiXtekEW1SYcvnoAmj7cvepy1GE917Vuts
X46djzgddlqUeC0rvTR3p1UvJzn91HJrp5G/36tScOLTutNZHF3c5TLcmChO4lvsBXOA5ccfXebh
UemRtQsJaqzfbTgtBn7TrfwSFcfT4umIn/sZaPLv0l4/vlv/c7FF7h0Ug3H2q8N7OQaumWKxeTrA
anUokIEvF+i+9uenP8RJUS0O0oMvhdGjwRIMPzd484afq7Lei0bXPIfZOGXqo5Knw1MbliYg0WK4
0EApnlclJJvThimdjlVsZ7cWrfCOBABRUkQyn1JSKvOBtsaQmbgtmeGkPcYpLTCWhfyhaVkZFixV
c160o8hGEyX0JZYKPkFvP7bgLM7HqGV2IeBA73Dx1JkrzLuboVoeg83pdKcVL9s8shA7QzZYtc07
nc6R+cg4oMNnu6e9uzpN6CbzOLiNkya6LrqtpasXJXAWLAxz84qRh3EVi21haOHLQpSlzrkgRH3a
1M47yY6PL7YQFz4dc1pndPQOaHfIxWnxtMEILOK9iJStf67Tk6x3FaPPXs53Ommh+ZDmoUP/LKKH
yVOR+sUtx7wqMFw7L/xu38hwH4896i2K7klwjMEIxGeyF2FUihfPh9Mv5OQmVxIn24R5wI6nlQ6O
sMzzjLOXdRYSP2ckojenjS/rcLYo6J1RU3op4LSpxgd9kdToPJ4WT84Sp19l0t0oQ1y9GEOc1qdT
T6Sn28KsdpCaZlByUTDH24kOseDTutJvzn/fRei2866L0OnVHM0Qlunw0zD1t10E7b1uWQWdda06
ElPtRILJHBDELR68HRYS/V5LpHdpKIAzm75MvxoqqrZDPz5UaKQT9Zle78HoYHgo0qB2s4oA/Mkk
GRY7khI2KHGVmB76uw1jvHnrySb5tHVqY4Igs7/yz50dq6ou+LQu7UkBrx72IT2RbYYLbDznNhZr
Z8S+9StiG/oVmSaP1K2Sbk/rgrC6C/tKPwy2/BInvbfPjUS/evmjgsGqRXQ8LZ12P/06nUeLGzaw
BzEgeckooziA57YOwglaJJ4jCfBE0eY+kfx9PaqsfPk5L/uJxcpfbRlxgpj01zvMe53OPM2nPx10
Wjz9Oq07LbYkGVeeR8rktOFUAmM++tlXhf3fzmXq/VWXxerm5/leru79Jf68D8RS6m0jtMPPy3o5
5Ocup+sCLMPUzNf2kSO986FnTjpoVvrZznNJwjfrDwJ2OiJ9JNQBFSylM5Js8dToYKNmdwg9QZTi
9PP0x6S1Igc2b/r5ZwpQCydSVS4SJfyx4ecpBscSwfrdFrMD9wnWgLxymQ6XshNfR0YPuxGbBs+1
dK1ax56uLixFYXkykvEI88iVHfzsxn4AhlFs8esd1kTIx0eze45bxXpZbfdxtpQ4Um5SrQeQOqWx
QWp5UJyzsC9z1GJwXD4tRvO606+XPWVReGcY0SKxBfD3cOpUaqv8FkDxwMlt7mdeuo1WD0fmdvqz
h5jxjy3/6oZCU9SLCtTQomTctRGN5Ww6ESX30rY27ZgbT9KxgEylun/eITt8WUY23Tuqmk/EFT/3
ttZdw3WFHFU1w+q0nq/Ub/vqybQ9Qn4IDO4SYcQ3sZLexunkr6aKuD+mOujpKDGJFBJNqHNZnji+
rLT5sg5QRzendaqcjGNz8qAdQxVMDLj29WnlaXMZOZ9Fz+w9cY2X/07i4kWleCg+17MTY+5s8aOo
znUzq9bMEOMrGvxiiV1qfZu3KeDwVo8fZVrexUDcnoshAZcWItMBhpc0r6IdCfuoK2vIGco5qn58
WZcahs5wnDwGrf+hacsfG0io62hz47DiTA2177TfaeXpOIIaX/2QHBT0R/8YRWfjrIHlBwgSeniq
6xGRjoUwgZfPi1nWdcGiysPNRHt9PMmXBfTUOy/yO+X6RTBLc5CdIsN5GU39+AgGgAgSLtwHwSE3
8/q2CH+sj+r88tTU/8ebeVB9mhd9zYuRCBh6Om8X/+smT/n3n/Mx/9rn3S7n4dcqr/PvzW/32jzn
x6f0uX6/05szU/qPq1s+NU9vFhCzDZvxqn2uxk/PRAOaf87n5j3/3Y1/PJ/OcjMWz//48ytAnGY+
mx/m2Z8/Ns3zP9t61SXOp/+xbb7+f/y5efry992fn+qGmaHxF7NGA6gJPaBjGtqff/TP8wb7L1MK
R6qqxXbb0Ow//4B50AT/+FP/iykXfayj65Zm6GKeitaI5rBJEX85hoaYl60KqTnCNuw//3nTPyax
L2/r15NaTT9N3l5Nay0TVXtp8Q89UsdECfxtz52Nmm3aMQYhZaZ+Q8SFqbwfGDop58kYsg09bH6v
z/LP7lSF8pnEv266OcpI9qqpRM6o1o67ft9C5jrgSwJsthzzeyvqrAx0YhPGfNdoRR3VqYsvuhrN
e3Busu3OfbLyF7lJiHPr1apdL6s2hbFmEoM6KrmV3zumh7WOI0E/7ier40AtRht5aVdmczGZWn4P
HNjclYoj+dDxCvoeTiEoI5HM57Eqggdro1FxRtVCRfs2Sg9JnLShVJko9p1vwXRS+t4Erysivk3T
6ouNF2FHT84eOtAng/g3fhtSTPcVmhPLPE8ZrxE1ek7x71rCLPWGY4G8RLwPpmE4Vr1MwWQzhQtX
Nrka4lha5T2Xfmrd+gALtAXYO3xDUivmZppsMG9woO8mtxLWdE/WtXrwMUzYApokjqKa5ncnLuqH
JtCHu7CO8m+1WjG9F02KJrHREpoFNqF9UztTrTCBH5Ea9kxDxutQ6+yiXCpWJnaYG/Y75OBqbe0o
zXA10rTXrmzyJNuQpi5HV+GxHlMEWfOF34/6xUT8o1mqdtV+TRBjuc90zxtXZYa+zaTkYGTssUo+
qZlKw9Ng7uy7uYVSpmspVv+U9mnob3DwsAAJ5r1/lE2L0Ffr5/GNL3lHpj60KqdA3VlXwNa7hVFQ
oyqrze97sC2PkVDTz52iR8vCm28pTFrMCbxmuOtho99blTpcJGZXNUt9dtyJAkN8Na2MQqpylN9k
4TWmG+Rg80OdjFcViTZe0V3jADXkvr/1MqI4UPFK1AuJBQk65hYlFrvjDIVt9gYOaXWlrxWLFJUZ
OtO9TmYCKIg93KlOZB3R2uZFSVUGSHkCSm/rFN0VC+sSlIXVyXsWSizlJ8MXzm2q1hh86CAd13II
FNy/yCU3ruEzYV9YfsBkZSpCzweFZAVP5hQ6PT45urZMFd38XkhRXHp+OFRuNwpUBaxAhvVSIYpp
MpyRyXmPGHbuen4ZMITM8vyumf2YyTM12yxJ0r1A4mmJ43W4y6I6+ZwNGbFyhs7pgz02Zrtqp4mT
B35fn6nt1FwkfNd3qMkWlz15Uemi7lx/7ysiI6PdUvfU0sseCbnm6K+b/te86rxn5EVQj1RiSMJq
q1Uwz9qR8cXodUC05s/WnIUwl/o4VQawphIDFZLkdzHKQ+VCWvW4sdIibNyUMA3MSbWov3sJ14LT
EPWcBsnHg6h3sCJQY+0sz9k+NDZNQ52L/jnOhvHYjImEPgLP79Ik6H208Wl5CGWk3sdk2i6EPjw4
QBvuwjjlGiIUExF6Uf1j4SBYvUBoZxwR5gxAyynZOF8xPIjoQEKDEFXbTBupmsx8BxOXFNCphhrt
ar3P74vQynd92zh3olDifDmjV4cl0m/zkxtqrj6M+52WGcVaHYRybzBHT7ZRJ7Vvmlk0FyhfDvju
YW44ox7Ve6Gh3LxolF6/MFIZkLwcra9dE8QrAb6gAHAY198xTIiA/mkQANZ6Yir3mZE4l21rdvi2
+2HxoHm9JheFL6nmQgeomiWkAi3d9A/9YACiGatI3UoAXejMoWq9D2qQ2EwtMT4glax+ccBlXdk5
nOI85PxeMfGZegPC2yi5pDxt6mmDKUWs0lK2w0gOJw9npxvTqDf1oPXAJv2ayo41AtrhllWjmxJ0
lY/yndF6utsZI5kUJjNbQ5P2nSiH2CQ6MFdisB0jPYSuKdnSyBPNwF+ppvYWI9rWIbyivSGnHgBi
o+S7YULZcgWCbbyIprb9ZtiJ/D6mpYXLCoJKW7Wf7LtmktV35OyU50qPK2/ZIxif7WnQpxFRDAbd
bskDrZGgzugqRl01b+C+IdJaWTId1gjrm9+TIaAqAR/YVcLsK2C4IRJ33lhyY+g/1Xv0uLoM3rZn
L+w2MI+zjO1BQbdp2YiSzHmalrsKMs9er8rZlsApxwksZOp8n0RbnNdpGp6HAsUumTSYJkSN3BtF
nACcrIZ1ozSbJGrdSBU0l01xq4XAmWAA9Qej9LPzZpRy6fRkpxk1NltfEhVFMilctoCMydAH9Rrk
YIcmn0FQ0c1SPT4MHuqco6UaCP+hMzBMozy2ZQ/htlCzXYbq7cJOnUkh5uSTANaq4AvZfEy/aj88
kvZVVg7TrQOgPHB8DJVL1xid8WRkvmoFEd0+NrHPxaDtMULR4CFpxmiFWBlSr7kkyCtwGQw89MJw
NekPvSnCFdnA/JoQsHZZm5a/1OLUOBN+WH6KwnbcaX6Lnq9nVFvc54Hu+CBflrHS6fnCAAFOcAZx
+MHwsmWv9sSFRmJVizxM9b0UkccUz+sQbvJUPKb6+qbylPxgCT/YRLYeL5QSQfXKMuKdZk/qU+og
RpnbSj9DHtypeyqIhQnZxeeNFWVnPqYiF51WVlvNrPqlU2UQOSfs2GNknV1GDQFmXYaJtFp4X9hW
tVGVBJ5R5JvHylSGlapKqBW9KD6RYOTbbkBAQrQbl6XPZEuqo7ZUUnzrpNNam1EyQQ3VxNzpTd+T
0fKASKDG6+KqlS6Qa+8OIh8ffRWYQRUGiVwohg1TpQHPvMsqldibJJGggPXmXJq9AvuO/RZt8bks
BIaRYw/nPk+muzrzvYu87vDuasLwc6uaLZxMrjyq1BoCSJleTYjHXhSRMy0NoOfbhiHLbRtE5ROe
GRI6eulBaqzqslmUvsV0qdXQe8JtDcYOM3WZYXKOPURGK1t5W63PSKLo3B5Q5OIyz/LHopmCVdir
3ZPwRoALTCJB/gZM8idb24RCDfaM+8azLJzHJVFXno3BlDyJujKhApCoTEsQRb3DEAFD+uCgwAdf
NLEEZzLZBvPYyEMDNFN3ChTlnWKCC/PHIVnQDsrFKCfscbKCNJbFKMBTNAxlWlghSaCDt/ErSBAD
Tudbr1CbmT1nYNfgaSvS386OHJ5/Y1WAbY1WFCtrBFTSEO3ayhESCOBTLFlRGzfrBYh6ZnxeHF2D
PoquJ8yRzv0cAKkZWOJKql661VEl3csxF4epqfFpQ/+OFjUxt0FdRqXbMKy8tlqS/mYRpjBiSivZ
qQiqPhkQUc+ha7Zbz6nNh0F1Zuun0lBIamopjALSsg3drekDqEsDcU7e3TnL+WwOaufwJadx8LkZ
e+URECDkGaOYutvIn+JZZ62OLmSVT6sR1xTyt0jiumhUN9+dYswegqrxVtKsuZxMk8UOKzRry7Sc
0QmFVuvJGzIE2ELbTVDu3Wg4CRwmw4IYbE/yHhvDGmJmmp9lHtwpcyiDVVf2AL38xtxVgT5tRt8v
1mFOjhd/z/DSKTzt3vKyaWvDsl2arakcgtqIjq0jxaMwwd0VaRSSHWnBW0+53Op5zmiS8JLcM87U
9yYd5hIqIMDBrtWu+tRQnxjZNM+9hWAWWFrbbSakqQ0EzpcZMHc3tLMK5VQTYVhMWSDgqOgW4HSW
CDoxHZjE2sjT6kgsE2OWcuHxPtee1yQHXnx+rqsV6Cmnfg5SvgptlP15Ogxf0w44FNj03j8zepP8
bxwOO6vxnRvZaz1+p9z9fcD4lk6iwniNJD5mCmrcb0VbQf4aNe1b3Gr6CnXUJHGRDuc9j+ROQFWZ
I7l91SfoQN1FdKlhiEi+x0zbKlxmJloXIC/0FJSWzzd3lYG1jq+00ki6Q62VZSx2pY/UR9YUxnUE
N+KMBoYHYp48VRzylSsMxoLI7ckJ7qsJ0FpVEQM2Bi4I3bSiNSCPJx12cpYHh6dnVgvAagxpGkDm
kR5hPrOLs7RWCLfl5iZrRXlvADzR10PFXAkEgRKMS0vlCR9qKZvzqZYJqr6k3m7U0FB3xFzjldMO
/U1F2v2Yja1/hXy+SMiGq9UZLGHlvGQgRKR+gNpXZJ4drgBykn2GGtQqbpzkgFCDwfAvNSc0Vllu
lSU+hyXk/TaewEwa0Uq3iyCescfAxUpiU9m6h+LSHyZL877qOgn+rtaw9umyYiFUoy53Xi/K7jIv
hZlhqtrB4MTgDBdYgRmmkPySdp/joRMU6blh+O35iL0zRKTeubKVdgDFnEkom4r3qUkVUSLVkCr3
ZI6Uu4aA+Vlt0Q5bKBNvhUXTu4iF7uzr0kGJxO8fPSA2Z0ItMqwFx+pLK/ppC83yOUyxJKp9+6zQ
Qn/uJr8xJBt2ni4OTmzfmXWiQo3cOQnPoVPQ4kzgMpwX3ATzGhpxEVWPuKQG24BmAYp01QNnlOnB
zICVNb35NYzG69ZwbumwpYu61NGqQrcvMbTsKm2ZGfSLdXrtITrtCqTQba/WV6mHibUFeNSUFnHC
XK0WXm08ZLoyYWvR3EbeYEDhZJBZ6cPKEEGMizH5lihJVlYzIAGbKFslgNU5ROU+At4JNOmyDsS9
b1Vg33t/T8cLerLz+kWI5adPkmrtVBMzL8RBmAxxRl1zyg1C99O6T9PPdddegS/8auld4ep6gcvN
VIbAU7C/M8Zvbdss2q671Ozsm+c311OVfS2D2NlEce0vRhKF0/iYmcmxVXHwVdurUKPRHuoYwtYs
2RwXu3r4PMTelW3b52obfUpsnKlktsV3c5GDi8x7VBDjvW2aZ2027RzDuIaheAVYbGUQBixEvR1F
sEyS4nsWV+ZCi+h26yTBtS9mcKVaDuxQQyFtbh4CR++x3Ep2fRBs68x51Cp/XKHec1AlUkM0noek
Hj6ZCOuTh5vxfsVNrnS3EMZV14rLT0B814RzzpU24IQIyUHsQaPnsrQtwHHTrQGxeVScK5yHFr12
wbwHPVbhOp45wdEDko07nQuAEc+m2UcIGWplJLFdJWvwnT3ZEIVNyO47UWMvtADQYlrce6TaymB6
zkaomJMnL4DJbweIJyPgCeil9CfmF1L0T77v32Bjdd4FuIR1iB0bN6nPiAu+uV2bnxTUtBetPXRr
C8hyPF4DKnKL+hOWkoij1Eu9zL5hE/Ipq/hEjYZWNC4XWJgyJ0STBxFeyiT93j4AMviiSPyl4i8i
ih6RSJpWEQJlelx8t7V8RiwY60CxPw1ld9tHX6u++kqACILQo14c+uZSna04OxySm/A+DUryhXBf
EqYCuBp3AS5UHXhfp13gmIczKmGZyJ581zSDM1uP7rUpRrQ3+obLGoEjBHLGR9JsDOP6VZ7UF/Xw
5GvO1omHtWP5a4XeVKBxX43FKkN1vVHk9SD66x7X3jbPHphvL2LzXuhHpy3c2orXElxECVp0oVTe
bmowuWSWYvf3iR5H8IuyraaLddN4Z8aQ3qJvtzSaejmMc3WFV62km7hpYSpgtVUqeHIEa5hHcJtd
iemQgzpyXFxBy3K9vtu3foPbRrwNgR7UxbQ263rhaxqeJqF668z4K5QaOsPaeoHYANtZWuWRpOM2
n7gofTfWiquPwaOMUVgCR6bTialtCNnGI+A4Vleis8Bm2t8iZpA+0AWZ2eckXlFE0RagK8dMrMuk
vWgY3WEJ6yq+dzkTlKeq56Wn4In7pWU2l16DFrF07qHp3BOFJm+vkOjNHsY4XJKFW9m26mb2dwX9
ldAC9wL9gaGxEWB7iabIlH2Tqbqc7ADvVM+V/b0fZVdKbdx3ZmFgYeSd60ZquIQYeOUtjma0G9y2
n+FknFQVIck0XXKdobdA4Km0l5OhZsGy8iPnKbfCZk/nml4KDY1kVEiDXWgkZCvu+yBZpVUYws4m
BqN6mHuWEnuAZrquYydfRpY6MsBO7xEi82lfU2PbFNO1R3ipRuQe3NXRtz0mclPgxA/paNaPXU/j
MnXYtaYNTsEyBBsZkOVSbYGDC/LSKvqQ5CxEslIcbHjiFK7dGEm+fuB9CwHMcOf7aQiIpJs/fgxj
U7zi7J5RgKdF8bDxDM98guSrq2souGCKzGhKl0o4jOhMZ+WQ30hl8Hu6gZF+dlUrpTet6lhDlIiQ
mp35y6zRwifZ5Um/iCq01OYakt+EoAurZ6+lq0kyosiQ0XTiPdcqADf4iIPsEZIDIug9xIxmvZti
Uum3xq67U2gyjiUZSMAzYlTpihhSdN2tGYddcNkng3WGcxx1kvQ66K9Ej8q7V/mDX8DNzLcJdYaY
juoIRxO2rhug8t+F5dvIVAusCpAUJNQOFs7UjkHV29hjpfG4+H1Z8oOy3iHbOkISNVUdjlsi153o
/JUG4IA05VhsgO2BSvp9eb+8N9OxTEOdMw82KZHXSDp86qZIsx23y9JFVZp41CCVh47/70shf/Ia
r/fyBKEYOxQhhGa+e4KGaWBsWjhu7uSf+CSIvAYoxROo7RpY59SFvP6gxHcIwblEnVvSHUc1hS7V
GSTxCiEYOUkeh4GOGFn7BV2JGoFpJOJ/f1e/KsPUeGhM1R3ben9XPNC0GGh6Ws9hFo8WtNEq178v
4hcPTn9dxLvqYAd2OGI5jZQ37Oy23zQQS33lS2NfiwKPo+L298Vpv6gOOMVSz4mh8ggtMm2vH5vO
iF72neqqe3M9zkQtcB2bZis2/ZKW89Do63Fazj6duw8KnkEpb1JfNrk0CbLTkqZlkbd6W7CplWMU
B6OL89fG2k6A1+6rVb+s9sUCC/b44YPi5mr9u+Lmz/BV9aicIe5Kfy5OWzNSXaNZHy66VXQI9tgB
fFDYr+7NQvQWvQ9quv6+/TCI7xSZP7njptiJs2gJ32jbLhHLO1eW0QfthzZ/Su/vzFEtCJGErgzz
tP3VnWHPRLaKPFaE/Rzhdazr1wQ+9+S7XCvcovGy+eDuflkgUCNIYtDPVDFvf1WgLRu04ScKTBbD
Wqx1UoNbbwmsEvvjZXsRrKzlByX+oo00iGj+q8R3H0UwepZP7sZVDiSXcEVfgCuLlrij8gZRjcju
YHRfh+uPHq3+0Z2+q6OG7wvYyHO5zdJPr40FcFXGS6vLXRAtzu7xmjrEa2/VXxXipnL763D54a2/
w3bNzdqbW39Xbz285tKSSwABtEaA53I9XcsNEcCVtoXdzBR6B2vsurv6N97zL5qiN0W/axpIMSqd
96NoY9F/gtNHZnLB6CtfhHtzxfvme3UblDTW9uqDVz6f/G+1+tUrny/uVSXT5I/CmSmsUMEZluhp
GAvzLNxjebwjYSA/CeLQS5LGHxX90Vt/15PIxmrjubb5wcJ05V49zxenR82AcT3uis2H7/hXzcWr
6m28g3iHqVZBGXtpLuJDuYCKtCOH9T9oLn4+2BkS8frBWj0BUzxp/nl3ziFapguqM+nFtU1z8eHd
/fLjlbqU4NeBWqjvCnQgeiEYcmoumiXudc42Wfqr+Q41BJZW+o3Yz+2it/igBv3yNb4qd37qr2pQ
HZSFz9DbxdZxgSkHjpRre+ltkX2DMbD4N1qpX7xGE1yAIYDbathovvteJt8cZJrPn6qxj3msAxV1
vsnp/OOm6Vet/pvC3n0fLeQyjOzfvMZ4bg8M19kMm/+3SsrgyiRxY0D0AJfy9nFGWmVMKlpG/UJb
98e50rxU0mqv7JT1f+vdWbojsa5lIKdJ/TRKffcJxnqm1nakuB39S7YO1rhx2mfmI/a8i2TVb6fs
gwLni//Z2ryU50hdaAbjOsmA6O3NtTaGqpmDFQ/hJiW6iIbUrdIvv7+pt4PHv5VhvfvKU93AuSqh
DG3E3UFhTud5vXX7+0J+cSMG8TIqoIAApJrvqoUMCNQyynOjblxM8N0tu3AV8pW/L0XM1/rueWF6
q6qqbTmCwdu75xWbYZRAcnSDs2Y5rvBZjQ8ZLtOEAT2AAUhHu8jOfBJXZNCW2MLdY+ezhCCQ0kMS
HN7aqQvXhJSEtrCE+/tre9txnB6zZFjJa7RAVYF3fvsqzdbOSGOTIgFaIaf40icS5eplHblqBgmm
Do273xf4i/cqLbBgpqoBvbbVd+1MruqQt/Cd7MsDMkpnqTJe/M8KmBu6Vw2ZjFEG6hqCLTFxmtbK
G9dp6u3vy9DettIvj+31XbwbYnkoHjtDZLsjMuGu+VCcvYwxuq08M65rMlCXCBTcftg5/KK+vnl4
8/bX96YA8RmwfIrvyjtkCd1k3W3LDXlzRnbW9+Yq2/zoF/5bGMp/DyB5UTxn1031/NycPxX/H6Ak
57nbv0h1f0NJrsMsecq+vYZVzge84CSF9heSOnO7QXNLn+nwHl6AkprzF+wQXag6ERF6HJuK8wMp
aal/wSdQDbQcLebCAIL+hZQ0nb9szaQ+8RECWaYd/28BJd/VElXVqSSY7EjAb4Tl5btWLWp1DRlJ
IyC6Fhm70rQvDXNCVjSeHU3N8b7RUJGoDOJbankbKaIFHZIX69LvZm/HOluhFoHuuAJD8tUjvHxp
8V7zEvV3rQ1XBpVTIL5B1wFjWX3XqLeI2gXVoARIZEd7EzmiKxH0iHhcGnWNaiBhmMMgorUnmrvW
dPJHZB2WES6ypL/tSzVwlL1Q0nVfwkcCQ7HFde27hcP1eS6QaG6HoVn0qPtt1La2lyleV2tdVGdw
hCKY/91w+fu7mVGvr5t15o/QLDVDA5XqqEIXcyPx6mtsIKzkrRYTtq3RLBXJQ1aTaLMZ1CzG3Owf
Po3EJ2a+mbhC7lNHH94R+z5KHTCHJFiImuZrFXmSY+jV9r4AYg61yTj7/VWKv10lWF5tHoNQw3TQ
u++euRxIB1RqDsyzUPYaNJezzrMhziq3xBane2HliILWAbo0YCvBJXrBIu0S5ToNvYagabpEFtY7
IF/jHTJHfCVzam+UorEgd/n5FZH9T7B/qzuA3qA4vSK/NNoNaIFuDZzuqxIV8rYHBGHYaJxhmbDt
uz51I3RSdtLOCxdXezLTwQylyJpsoxUFwc6YXPDvn4I2dyuvuuC55lnQ7njEJmo5xLzevqsQa9as
w/ZwVXl9ug2q8Qx3MWeTaYjG5k4t3F7lvQyiNA+9VQ9oOyhXlh2GxzFPi/UHF/M2ukK1ny+GgYAj
kCEU5nt6ro12IxQv5KULY0QEZK72pm9ml6TcVhGJj4Mxu3K2IOe8wNjBNHc2jUIV++Ay5vr55plQ
f4kScBHCdOBDvevEjFy1gsbT9WWeinzXlCrqaGmaLTo1nA5A5vxFmvX5Lg9s67rMvIMZ6ueTgxcI
a774Dep/DumUdVsN46Jr7Wr1++s7fT9vr09IxiQGcD9iJ8i6vn1nY57jL9xP5vL0qk4vCD8VfznK
RDsrC+caB1LGT8pwUzf2ni7ZPDiB4xw7MuZR06lfPJlce5mjnlWdGiylgdKuJlX9hiq4shsnfLBU
f68GsluSRuO7mNsOO0INJSDxeDSMc6Mj19TFgbM++V4HNapSoNU6lEYt/1DZiHpGaKwi6v/RtNr6
Wx1hXE07adOuaPQY7wO0WZLZBWMxbn6+qipAMVCzwxJpQm8gUByUKSFVP1jngZNvfJFoX3wgYstK
89UNH/YtPp/tCaequQHJ0i8NEXnE3wIoPRrQpFRJQsKX3udA7yP0aqPuzAaPtAT7RHsAyh4EH/68
6zgFugPC9UuZOvoWV8rrE3/H0IlMm0FXu0ZGfLrvx894Y6PWiHZojvEjIMj/w9iZNclpbF30FxEB
yZDwSkHN1dWzWnohJLfEPM/8+rsofw9Wy+H+Iuy+sm5YpijIPHnO3mtXXxMxtlcsJCrgPivZ6mCX
7tpMud5Sp0sJlrjJgrdMq1fSTGiyKeTJJh/B+vWlrXr2ivVU5+lHPhjXtZoku9gegi2UBlZZIjEZ
aonCnZyakHrbUs+i6OzXCKZopEEn1Mb8uIRN4N/WHmIsN4VgpPfJM/rnjmazpQvKe8HOzsLy+zOK
EQZ5YFmn2FOrGEV+pbn9QuZji7xtqw7j2VHU+aDXCSodIo61fNgrY/FcSaiRQ5M+zoaSPIIKNhlm
vBfZEu9mwwlOmjL0kJEmTFGVn5ZtvsHq3CGZZ2O2hu5bZCnfCfW1vAZcnlfRqEZEWMqdmjR/2XGx
nNIleUT/x7eRq8y9A3FvJurTf3/4D6dqDjJ0NE1KGcHxSed08+HDD6hAY3YB1Q+sUWx6iC7+4qSa
N9vJJlWq0Ec98T5WsUB9Ur7Yini7LWO1MZib2CYD97+vR3zc6rge1M0MSyh7OMp87J2UqortTQWW
FOPxhI/h8Cug44uDIo54kon3AIB+nW3s1R0OO2F2rTXdmeaEO+RaciqH6UdMDbNvklkcxBr/0Btx
dMgdWAJzVrn1Gn5VxYxV9eKHDTWCZC8gbDz74CvUoN3YSjJ9sk7Lj+v0+rGEgWdL5dSEy+bDOggo
TKnVrpj9cW6PU2+hWlB3WllnrxMzTMR9qYdDNC+JU1Q8G+3nIUzldJ8iTQq73kc65HyfE+SetyWy
x7GqbjRRI6aw9HuFUO4ir8P0mJfpi1YiCxJsoZsFn9hLaJLcWpkECuQWVrI9QnrG6GGhPA623KhO
mWyiPF4Oito711LpUSAv4aWVPSejJYLLtZj6HXwKKgybg5iZMAgalL45K7X267ZEw8wJzxDqa1Qk
KpGsiwVvrvalVjrX2nDsq4zMowjS/CgGbc1pp5YjRbbf2tOUnUxZkaxgjqd2Mb5qRRy5q5j5RULz
xrT5rmFz4MMVX+Os7uGAYq0uZ8QSf7v3cgBwuEx4q8C6boUGnC6EJ/LJCiHWb+e3XYxDLjU/i4O9
zhHVD9U4GmVDUPiwQrTE+zCjHI/SKMiez/OnhleYqa6ZviKn2qr5ZLv07s39WOrI8lQECE4TuXMU
jMgReufOtgxrg8oHRVjensUN3FU7ze6T9+jjA0dhy0FFGNKwOcnoH5ueYcCa3k+G8NABpmdL5OVd
FE/fgTX1e/xRfl5XyPzYVGCkOGwWieJVjTUApM26p1yq11BpUSRgO1CR1UTfyiS82FJfjkZtTPdf
wxxavxpknVcaTvpMJPc3odXVoxoan1Rat87KP2++YGJrcVITFqoyk/r69+W5KVi52mws/GgGGqfa
5C7YWBxgRVvjX7DJ531dJcfb2g3N8dwm9Z0RRd1LXrGa941B9VOED9WsjlcTWVhZRxVCvRDyOfNt
B9TIXtFBEtbV16ybNBh3IbdiXSMQ6py1KNF2TVXLw/+jerPXS//nR6ONZKlURcwh8cUh9f/9owFO
pu9GgIHPIVTdhrNT+MpQRVviVq1DWQ4/rRTFulTSV6Zu825OBBvKyZJLetaZ13rUp+zsTqJex8n+
guPFvlqTOGWcTc6qvZQkTSnaMwSENzFn+daZHXFUSTHYcFFQ5RQsNHoyoiCLAwwIBLhhzFpQaBWG
vgPPIl19LI1dIELsE5Cr7fweqt0hLO1sr2QOtS2uojQfggPvZrJT9J8ZoKfTgDnkJOEfbVL4oteM
Y6rbCXXewlMeWCMCJMGUd6S9QWTWSguWsjX6SZsyVjPbh2797yyc2lzBzThpS7LLFBX0zlpoD6Gi
eD3ntSwPjV8kNZ0cDobCMt90CG2wfINdxqMP8SDzU+7TLhsN82wFpTtG9nSS1hjvgI3wkUvHoW4v
l+ls4Pj45Kyi/1H68c3y4KoIKhyT//1Ql9e12odGQKSzMyDH1rUCXXzH0HAGvD6ldkN0vFKeKzRV
89wdb5clg9hTZ1wyuDZj0pyXcrcYmo9QK37sRN6+NKVxRib9rQeE4zqixjQOIeMB97srqojY8EGp
NqgkI+g/S/1rJIMMYlIEJe/U9Oa3/15g9PXZ/Pjs0gC0eIAZarPI/P7s1pybFzXsIv/vclNbZOdB
lCzuxfBDTUEcUiHcgd9nSug0g0/eRe1lrZeVJY5DDeR7odjdAT4ID2I1YyJbq/318OeOAdaWJdGf
JC/k/dKhzM+aSPdSFcrS7exqx+LBRO+Ug5R6diC4XRd4ZF6aKgtAXVx4UCCh0IaKuhvy7vm/P7mx
fncfPzmHP6z669/U+L9/8jK1KYcsQEkWJrrtFFDPxYkT7WiA1B5HkvtIawUuFcIr1GNROeXD3DXX
QgCsogd+Xr1V5wWtpt8S1nPieh0SoIxpEzbo+nLV0HGNOr4OGshvRqXaJrodbDCK2N4swG8HlPHX
Npyf7Vw8dXb3Y+4lDWYl09w0Mtq93XGO0hQfOUy+tdhHkb9h7iLyxuDQDlzLWl+CjB1oR/iLnyvd
Zw3pf+mq0B1GCWAw+yIC5qMagAZ0NWvVIomKmu2DEjnVoQizA010OLmGMb8hQyq8DODF0ernrxq2
HcTLsdukFVkEapzRTU/KZDs7EeGF8OjfppGZ6+1c899f5h9bO/pooSGhMXCL0fSTH3rZBQWl0UUR
iG/eExeePyaXBUWYDyjc1RYFImqXP1aEaB50ezw5s6kfSB5xoEibp46QhtxdlKb3rLywd62T6rvV
GXRmp9lXqTnv0yn5jH7yZx+EGsS0TJVyxDD+WFsiPZ/KJG5Cnwalc2RgQZQQ9tJt3JHdIPOFCJ2y
s31Zx2/YgNONiNCjBqm+nBUHwh0k/muDQ/cK6+t+8Wt6oS+lKPw05llTV9oFmP/k1OaD/8m9/rcL
l6tugwYie7mzHsT+0WzDMhRMuVZFPjRW6YUTT0MaOved1SXXsNQVT1fGd+GAeK3IXYg6r9aEayUF
Rr5cMXZMd/KXVtiPWZMfbMTyCmTkXb92VXh1nrLLJIrwk0mEtg5PfnvZOR8xXXEs0+CW2x+rDzGM
wmj11PRSqlEya8DvyQITLgzMQzwUr9ba5sHaV7Kl2HTawgX7sFOrbwibdTcdnPlbgheiJ79BE/j7
VBFAX+xy+5O+7J89Qi4UQRiLEqMNW/vYI9QQxatDOZuemQ3IvseORt0yGs2Zpud+ZBVUbWUfYdF7
K5SUItqZvixdUOG+L6Z9Z1wL3kQSHbPoax0hX1e0Fo9DoF3iAX+ztf6+ISJl0w1pcqJy3RZRWnuT
0SJQAPWqJASc8eMlhWFyHiWOiHjqzG0zwyVpoBxh6LTTp1ARx6KGZTKrK5Y2ja3PqsU/SirEd1Q9
oMcNm+ntR7FfkScsJI1qesPa+7YlgmW4/Qd+8y3C8uUOpFFs2hbHuV0MtlfKhF6zI++Ql9M4ibFq
4ZHV4qp2Ra8l+85UN1lYm2eTUDKlwkhAftG2LeaHqAKJ9d8viPHHxa8LkZScxQ30CusM4bcXRJkk
EbC1mvpme/wb1TG8dXYLnCmZM98Oy/GcEQ3oLv2wPFWkh0XtIZw7GMutlH4wZc9Ws7wlRoyPI5I/
J4GOucbsdKmXhSrI+TnYY3jt1h9GsF/jbk/T2oIDwLFUuTcSJX5WafvsGyOw7+oC7fMY4wQtuGk7
pw392cakl4dtsxuxxUU59SOU1LO0rO4IoNu3CaT/pPl9k8X99gYybOAZxZnLuRcU4ofxJk1CM9cX
OwCAUEybJk91XyV72KOsJpPVDk5593o7FROlYG850L+1LV9qipmKLeYyZuN1pB8Mx6FYthC+B7IG
1fxgVbDsEsW/zUjqnswpPGTXPCp+cuI1T//9zf7RZlEtWvcORaGBiFJlOfn9m83Quko869JzlNRr
Z+evvMMZJAmv2MR9YiN8DOg6BZSwrETFU5JYEHLn9mQrFkCYz6c4f9SnvCbARFH80moxxK0N84+l
OGEDIBiYvuxCKFI5BgTq9ck5KciBMuyk94ugbd0g6QQeFvosBTlpYgFaN6vVdO47Tg9Zgrm2Fcoj
2NzwooQdWDGE4cUizk7Q0pxtlujrf99F8a9XzckGRjM//riLwyR6tasGrnpRY3+xMoO3G6lmOHUE
icK1PSQaoTZNOt7hI95BV63OaWY8jnZee/OMw7Dvxs3ihCC7LGTlg+ULzSogoV5qGtGXmKChTza9
f/vmkc/yOvMQIzj9eBAfSdjBfExcBi7RkFYPrn9PRBi34U5qLowUbU/gIsqAddalTpRKS4C2XU+s
bk3WRu/S6+on3YEbH+23dwrvFpMUXijcc5Tv60L0j6+fpJJqSjMIfHXg2OegXOpHS7WfbodoPIhr
LwTw0IRjrLLql1LOot9UGd+/kWTf8e8Pu9u/aPfC3jbNjZrBwV+uDSIFE7Zb5W1Mr1sKdvnhVQ8b
+7w2V85gmeyzPhP8DNAAcAj8RJ98mcEtKroU7Ddvo6ydba2N5ikMk/sgSB6hTWDWjE37HC6N7TGl
oDFUKS8d+rHASokEFMgxluAvqXftSUjRnoJM+2nD8tovsx7gdxgqH2tZfs7WYep/P5N/rtkIhPSb
tJy5FBKU9Zn9x6102nJu52BcPAj5kmyYsvIqbFrnMO4fZ50CMJptz6n4QMVEYpMCIvTiACsYm/Rh
mLtL5eTawQp6iW2mlHtOk8ouorOyj4WZPC9a+g4cPdwtE97kvmu748jSjhN4LTdNK37qVbkLgah7
Wch9SBo5HoRCCpetzNGFoWbtj8L8Wsy0pmlQbjBbUh3Ide9DNWJgU61fu8L6VRvSfJHjJ+fgf3lj
VzkTpTUKI6mZHzXP+ENmpBwjGPQU/Ftphh1SI2JqLZUvBlF585CU5uADucleKwanqTOYkH4JlFCD
Ga+Q6IpD2KbzDudFCkSviC56io8qrqvT7ZWV/d5QouWTMuLPWSMvCOAjHUmWAYf343WHVZfUZk92
Qko3+HEScjeoKbDfJUcFlhvNkZO3hTvMHChlpLOvhPpmLWF9dBgJf/KI/evFILJTpaGpdPQ+DvlU
mfQJYaGWV+ct7q2GPLE5TzTePLLFYTDIu3g9cSKZQSo22+Qf5KnjD1mUHsrqU0vAHxvyemSiH3rb
PnhpP+qNQqHgOChJqxlwT2+dOMt2ZT3dlzQZvMF0XrCkOeSs2Yqv6629N208qIEKd3M9zpNQ4pmE
Dz3mS5FslTmYvSpbAxxKUrSKyTqJYvLmdLlPcM/vs1aUl0RAxM0aWX7ycH5UADGN5IMgsFhHlOin
Pp79OoyqZUO8nnfrv6QQJ7ddEn/XF/X1NklVDegOg07YawaZv5Q5r2JUv9AS3ObEiSxJrbySAMxU
3KFj88m68rHLwMVxVVwhXgFJAfWh52wpY0fCHHjgWyEbBsOuKxPrVIVpihuzfGjrpr1GZF/NUR/v
bE15dtCnnXKDyGknzx04Qf17WkTP9tTHAApZhbQpgH+8toKribxjQlgvxQIedIrGXbwY1WYgU3bb
ObO8dPbax0tWkgKrfksO6DEMAec3cwlVynS2WcjENa8tcmeE7s4dCPOeeQIG9fhhtAJlF4L1Ir5v
dI6aw/NqTPEnNRWdpo89qPUe0ebWUaQY6lrI/L72lmnWpo26bghr0KYVULf1UJYPRBvlkdf2wH2V
Gpd/Le3i7x9FaT2pTWlvY6dg3twlRPZIiKjrP4Xrj9uvSDb9oS9BAnO7vkumcXga1LY6GcEyHCmM
b5y82CrvwLk4JxOD7n3fVl9kF8/H22/dNAHKYH0boEV7CC1U5hnTAEpRasQ7MQyOjGzaGXOtMPwU
bP9uioFujTzEwttzQFm/3EbB0poaZP3d/lGDZr1RB3gcncrsBCLUI7Gkqd+Lbjh1KdOfBOdz3Oo0
HfPW56HKNuUcqefRmMINffXkLnbIHseKjPeU+R4oAzJKyvFb0Y4VKXhpf4e5zXpeVtN+DQDj74pF
b2RAb7GaT4o2zyeblu3/XagdkDpn5N8UBxDPOIGRcpYF2kZsikMBS0QwgsdTv34XIzgEwArzeKwM
jpvY9i9BopoE/mk71JrGnQK722vbXLhRCpPSxIZ+P0xV56Pd6Z513JhOlqXPtBznvTV28UvdBuNK
ne0eIw3lcbBg+QyV8mJm81vIkei5M51pOxIfsR/xXrllKUOm6vIdgNf8jZQbEjBvl5YaGjmZCptS
1I7tITXQsECKALEd1jtsf+ojsosfCuoOPwdV6aj5c5eyo7WU0J5mAtxxhzT+YprdU63k5pNTm6/0
3n2jnONX0VeBBx953gRdFHohAp6Xgcn82EaP82Rol7QN1MfJDiyvGtqeE8ETnIHoSQGU9ZhLTxod
sEpGZ11Tl5c6CeMzPWS5VTpD/yKR3eRW+yiXLvL0dDS3YRwlW8fB9ZPXARHbTngJ6FZuEiwVW6aK
EEtGVi5VI5RJykn1yJWOHiB/bKNpRjqENsOmXmIVaCxAmNOUOnTarYFWrOo1lpZfVTyj13CocIOP
TryRrcEMMi6+dD0GO8gON8FAZ2Xj7rbkrGc63+AWn24/6lHZ3V6Ofh7ETlO1yE+cabd6KC+RfOnI
aDvLgV4WFIrUvW33tTE+QPRSD0U6BCC1+xyaj3Ui0iLeSn18tYvq6wgaSCWN4wHrMNHEvF9pRvCw
pnZHUWvNKaoJwtRQwyhu0L9o2TBtgJdq55awVM+I2FQNbZzOKpo11mM/gX38CtctJK7MIDJmVaXc
/lT7VsKHeJP8Th/iQypE40urIGjMoKAarApXfjelWw3ndq5MyIK7lPFEoe3pd4QbCfLvqJOWdx81
SkKaXuj4cAGNPTUExWowJpgU8uRdq5e9NS1vwypocjTfNtvyIbKgiswk6rGRGulWX4R0cw2SKFBN
AhTyNtoaEelAhaH48zwu21CLBGhDfQHQx69Gi2ngCJttA2AGq7dRyouBon43rC98hIP1Lmzj4Gin
ynks8EsEqJZ8mv9/TSs9PF/IhGSB1RTVutykNBX28lvXvlArpHCBI8lUj3/llgYKarLjQyzWlL+Q
CN07TLrBXRk28xG8rOk7TGN8deFgqZn4I6p4b1jNgBKHRKTbchDkwZvFwksycz75ilWYJGOHAHFk
OzxnoOrJkaJZMcfXpcmMqz7r3+TYVsd2Ya0udOYgcUHOQe5UX+fxMpdJdhd1Go2Q4Sxgtt4ppBnF
mX3XdZlXQuh6mEZ4HbeBaNN21MaJPQBJWxr3NqTvQ7gObW4GD5Nqqny3eKPbyZ4I0R1B46U7HCbL
e2CXwp3iyXhUwAPMMWiflhxHTjKVwUyNPhoJrvW+yjN7a0XDM1UsUqAlON1+ZG2WwgRIm51hEy5D
1Nzs513O8AP+7E7jAEC8hfPE4TeypucSlMAGPQdni/RbFhXqT0YSPw1JCixNpmHPAt6c2w4xlI4L
/7Z6TFlQXtKZDNS/W4Qqy91u6Xejvuj3NJDBra3vXyWJpLTXA0s3GCtdgv3+VNv0LZbWehrVmNiC
PN7fFpc2hy0tJeI2ou0rf5iKkYWBvlmJXN9TFCXcFwI1HrMspPXqdowXUHj4PCfJ5AFk4GHS8/ZL
n5J6CXQZpsMPO8hjr2mLewSMwb2pc1pRQ2c+tQKWiVWS2UagiDzWIz6pmECQiOtRSCfelgswebkq
8rUy+KlUL7cJH6Q4ElNrmLZ/iyYGA0ZjNISXpmswX0+95meSwCIAvb4elgzANf7b1HnF/QK2c7/E
IDatkiiVsUPdt96WYND+BgprsF23QtGfb7cIDPEvMjS0TQjg+LIscjvrlnK6PT+xRSKhYo/NtbKE
H9vP00LxaxX1ox7O5lNnKJtK827vmT6uA0OnDw+MrPcJNPfzWKcp/mHEIq0dbGMM2kspfjR9iwxC
EF9DKKjbhgWuIgnhQopI3RsOBBlLI4uxjkNjI5qI5l2wnOErbhT0oscmjI+g5FCKWDwfFmBpY66O
oiMYNQhnVuSMCOgerAYAiAzammQ4ohxJpx4JlVAMqPubrr5UzTNCkU01O56JlrCyrvC2/Dp6X4bI
tYfnaPor+rFqEvkTeRmaLRGSHiIIBEVE+2V0U39aD3rxlTUKdZJrE3FbpTZyikmlPiBxKlYX8JXT
N3zoBmSG8J3NMbqqs8IoK7OeLQHtJzbjaqsI7UzcGBtREoOOMcMfbZ18Te3le8ooZizCbVXbOy2g
1AjFzClDO0aBN7V+sgj8saluE88WLffz1N41kzr6Q9AlO4ribmMWQXUgU1Lu8oo93JJExGOnV4BS
u2MPqpO5Mvv8YeqiYQu29M1os7s6DtJdMxPZBuxgZ7Yh6q44adzJ5lhuDJTRTcqYawiAgIHQDDNz
uVJT3wPDIUo7nL8UwazvJnTGSoB7bKE+gIsQt/PrpEVnM6LIr8je5XoSi3lnXpxndD1pRUSRSPXW
BwePlXpK1NdJ5C9Kq712ABylYbmpWdNusTZ0K5WdifeaFjHbIN86Dm82qLupiksYVtYpQQY8x9E9
9VkLBpbhqwbUlMgRTZu7jdHR+2FwF+WqX7WDtvaeL3Yrf5lkMY4q1JlB+6XW6FwaUsaT5lAJgqDM
+SVvyauY4/ge+9iDI+batUx67lU3MJWY3+sFuA6oNHCTjXA1GdVHhdxYHdHKUs1nfSn8eKjV5xRm
xQY9eeWGZZdf9VEf4cs7ON46sumsmPmRw9ancLjkkLOlKfyUQF0oE+i464PCuGtANZ3Qk+sAJ7J+
2UeHRsymioJNaNfZPgqRaCX3il3uk6LcEhx9WoDkmuOzM8mHJvxh9sEJ7eOWvfQaxOIqavx+OTQL
UnNsY+WPKG5tiHzDOV1FmIZCjeylRbTTla/dSDRimFNTbkYUFu5YcFt08e44vbZZ8b1e3jg/0nj5
sRC2Us7946iKFykShNqN+axqtd8H/QEOqnYZY7U8tdO8TzLM863uG6bLufLN7JyOoGNAPmZtW0RM
9oQEaCgzBtxtGw2m9m4QWgh8som/KIR/WmblAPbQ/QQ4KSM2x7oa5a9CMtwqflipeYwJWm6j6NtU
Z5wxhHFxxOTJntSbwqZlNeyN+udM8pQ6PxjMohTjTNzwfTKCehG/uvk0OrRss51OUtYiGFkXWfpo
6Wz0djfuSHBgysSW15NkiaYrA2lQyQPpH+RB15c+SJT9LOwvyAFMv2HWFTkEkGdmh8tgPUll0wll
AVj1pXx3GMbbyM304TV8aQOmH3ch052c5hGAgUCqmw7+lDZgsehjD+D5tqIu5/V0DeetS3PnNdRm
GMb59JIzJziFtQPQJc/HryKYiTUMZ5WSwiTieOju9ah9Tqq0+5oOcvGhQoOiydr8WDR0rRB5ntOG
/bOvSQSvlrnfcph9mFpk97nT7UUuXyEKcx3GJq+MHQymU2AGm8HkZQ2h7iAda95qtfBMDuTQft0m
6NxhsvzRYYVE8DtuCYhVnuaej2smrqZ5Y/IFTVXraeSJ+ugAk20Sjtce5UFrszGJqHim8OwOgaxU
D0KVh7xtE43cRHaIYjfFyiFhVnUIWjN151AmvD/2US2DYcVlAVkNM9fs9lOzPHRNxwYz9/lR4eYV
lvNKlvmdE9m6P5jZ+zyaVzWDryBqbjnp1SaoHSzs4VzsaWZsi7x0wYpy122cCxRE3Tu9IFLQUfOg
RJbDiCukXwu/ra0/a9VXdcy/RckLRrjsMa7px6FFHFTcB1Je7dh4Hyx6ZHW//5EUigfA6DtMvG0Y
5Mkuh1IAHWvetZkF+0cdYQpplq8539Mcl4o9bwrQMvOwUkhz16QQcM1wbo5DBdJGD5ddrSY/a/DO
/bKvSvO5SOvg0kdBxqdGmtYKohWG2k2aJx4Yi6TP0JVIKmdrOzEOPxRdOfAcT8kxtIvCN2Iyu4BR
cGQymgfS18AZLzxsIYfFyFLltrNfYFb6WsVyU0o3shBbiao/dEOMNbTk6TCpaREyQUdzoK7tLEA+
MstXXJNIr4qdP2RJ/qOrUrEtSyBwmV4qD3rZnBHvRKfeN5OzrIf1EIjo5tYsfkwGm7qgeE56y03k
hf4etB/ot6zR8Bd1ZgNRWm55BMi1pNfPGleFxHcuoacmyOwD2HDa0ca6I22ock62TZJOoYYepVtr
Wb1hzJ9vZntpfEhEZPlNxbCNo5yvhm09V1QgXQLFS0H9y1PrIyBNpmYTLe3jUMYvjsweMJYUO/Sn
8zbTAJOBSFm5qyBmmVtt2io2vmnoPXzu7DpQs4W7/j4BQHhBovASOwFY44VyKZ5fi2loDkoQ/mwt
gXV5Sisv7MJ+O/bLJTRZrtmAHpvIJ2jxi/prGH9p9kPM2h5OP7IE7hnhrj0ZxeZIjQ6YSHP4cy8q
s+7nmeBADXZhnb/m/V+l0hIgydGz35hRduQE7eptTTc8pQZM3KaQyakzY1eEjnCLdqi3qa6WftQR
4CvXeBEAh74RZOmrLE1BhCBrwiVToUhBh/fDySZNcZbfiZ1B40tPAIosvWGIe5cluJB1ctJ7tIJl
ex0bWkJ6sR+sMjsXif5gTsRk5FW4HRiPacpuvSx70gFk0vb6olfgexFGTl5Ma+2BUmBX0AA9qTNV
/4gsaZvrK02Lo0yhq1gYp+ndatIfqj1wsOim/SQoIYndpXPfukIC3ePEo7d3CSIEerpGo24q5GpO
SDokBZJFVGjkoAl7mOdh00Use8NLh3EleU2K9yR/0yNDUhHAu8+nsb8H5fZaL525mZGIHJdqHL4M
Y3IpqmLXd7DyITGKp7RClcs7r3ZUX+z5BEvb4mInFvnzSUXhjL/1Sx11hAWdW0Fy7TKhdA6/NS19
zc6JXmLphhzv3dQaJQT3/GSljEsjEM+cfHA7RMuyb1s2iHVsp8b5Yc48MNiSMIDIHWcvQ9wfejoq
W1hYk3JMqVByfxy9iq9y8iyc1zT1dKLUYo/rYI4Kja1Gjxk+1CJEKzIy5pepR/DKVgiy6iWCsWKu
t44oKl+31ebFihOiQKpevivWXxVv5S+71J85FXIyFl8GCGBGfjIMDp0bNs4RFfl8tBBFJMjHc3oX
XMHwU8ZbK/eDgmHCcdLvrfzgKAepPXW6g4DxSc1+hQqlPzNLShe6EYmrjCcSdVldR5n6hBlo013S
vI3B/aDTVmHnEss+FDslOGKkmPsXvXwOcy+uX/HuZMp2nkCDeSt6mX0jVPdZlMMNZhY46CQi/KVj
6B5Kturmp7TQnLPzaNfZfptpKhbmd0GoFtlr5s5ekcaHUZ768C08LfRPHb/NfHI82QbbV8KILdvj
DZTNFxoTBtFZ5akq0ZM/walUMxfulOtoynWxItCfne84LP7ECFM4GSgVydHLQ/JlIPxve3ZICL79
hsQH+60yp0sRV4BJZG7BxQtbP2PA1kOnkx3fV8mJqxAsNRqLY/uQNCR9z6Bsh9QxvDLJxavRLe+F
CsqxMZm1LmFeuWmLO0kpf2bdev+yPOaMlB66KHMO1Dp4FWZjvE6cVHZ1vXEyxcdrAFYRu8pkO/ct
rSjLOk+8UIPrFApBp+wG4kc9NMm2qzoMaQ3cwNGMzzkareM0mOZOJy37iicZEVNKZ7Lvn5rAwN0R
OxKSHQ67QeESIhacTT8GBMwa+DsNIwaGU9knHCbw1+eKxDTtoBInjw4XHFwMNxC7Th/4c6/uinLw
FwmTInubADdXSIQM+j66rw39dolNryk1MklJHGieKwSQQfYFt4TLFfv0hTcZp50m9yShecMlyNG7
zYStlr0v4Djxr0OfbvapUe1L0Nt1lJ0oVkjsadoEhLQyuVFNIk6H7vIo+/ty2gNGdp3pTKZw/aji
lV9YE9qd7ImvpX+Q4F4iM5Wz97ITvC+dif/EeGFdJ2XRHZA2aQnHbK0+Nyo9PqypPjxxYoP6jAN7
xfEdPq12LAz0BmnVcxootlYN1zGpfb57V13SC2BeqOcLMmnUmjWth8n2a70oaRKwf4V7AtC3OqIL
PQJK3BbHcTAvsZz2o3gqg4B8eWM3B4qXrsfYJPJ6du31PjOP8Mt0DWrm+aM95bDF9+t34lQeAtIN
4iJ6wSGj6MCXJaIDRBsAnW0ERMULmDxTPGoCKj0NQbL4/EHX/IJlvgtyDvzFToAfD3ROCRMSvZ7n
E0pFoYBxSYiTX3iJ7XNXcpQce6/Aud8iE5mKB3q2voir8+TqJTpUAUChgZxZGUd2Kj8k+A51OA3r
C3/F+bd4fiohLAVEtGrF4o09aLDwKUdlm7eUlUgwGTX12F+GcYOFD5k3MQ8j0AcdwUTfM6XQUCfl
WxHFZ4oGmodM5DV6DeS+fLMS9mgORwjgeUvbnV2onjm+UruzExm7KknPeX+d+jXuLy4acl750Rby
SxecULUIkriKE2Q8lCRFX7OfdF5lA7DTvtPqcIqBlSdWXpnl7MMgWS6Kk2ic0kDbIlLejES6qWZ6
aiGnEvzgJlW0qWTuF/x/KFuA/klkNQ4Uy4oet0rjIeQhlAeyJPbF0HmWqXhiUf3ceW8LkKRgkQZg
hBEt3NHZ2BzrJvk/ts5juW0mXNNXhCrksCVAMAdR2RuUZMvIsdFIVz8P+c8pn5qahVkiRUoyCaD7
eyPJjWzEkoheGuKgJcdIEn8a6UuOfa1LyDTEwEL5ChXs1JEwwpksbz3Boyru63xW14TbrdvIRGpw
SZJPUd0sL10zufuVQ9WETct9SRRvDYZc+o1eoC2mJ7L85qKUUr6c6c7Ojs0kHKd5baWKG6iKdawM
IllJTs/XNJmfEv7I032pL9k+h0RJ/1ZGHlE4cXxjys11n3FZax3FW8122Z9bmrIPekN9wP1eIRcN
lmFwxRl/trUhKSpbzWZr8uvG3rdtD1qAyJHhMyedJ8i0pgqEJSk57bod8t7uVOapE4zkyTOFsXxM
jnGySfv+gZ26zg7ZoVoxHwhrtqJVO5UokWsaWGeqstZycJ7TmgJyhbyZdmOkWH076UdudR4M9Vh1
yd4FO5MiPdZAlBP6ShgfEOchf4m6u61y8kRQtjqTlNM3nG1OcxGteLVHWBhddIepNeeznOUH5int
ZfBeEPlSz60+d++WrC5K3h86CsucuD9Eyp/RS0LDKDcoLzawuQdFEvSTkAPLtIcfYKndtZHfI1k9
30CoU40aZjL7DA1Pjn3N9ea5y+x1JYegY18GRgWDc5nbP3GWIFa9KXG+a/HqquMTXi+27lxSp2jP
FLOeOAKi4QkshtlgVyrrktBfDmawcLSuX2q+YWZlOzqIgLTsDbUvOp08W6Wd0ouIordW3iNsGWbW
3iS8VUu2ARbuYt+azYfrZGJnDiW+gBK9jy4s9tLu/JTK+ruUioqwIa4vNtV1l9Jp60tmlvHaNbU8
eDzW1CbuJny9xLpXO3xX5l5EfXpu4Mhi6NPD1MtOZUsnrt68NGzuze4qatjZDqsmS1vxjkUoXtm9
19xEK+UWaTBbgT9u67q7qCERlEDoZq0IYW9bIqoTCIPLALnwptdXojrtV35peRBNca0p58DrKdKL
5yyqnzbiQPCneeIYRrixnCt3aQL82dVV1hgvC1qNY1Onynr22ArlrzFQw2Ghku4+OMfroezTUOiO
XBuLFlqk431Mtfsa05Sc2Ls40T8HIPtTZIoaWAftbjRSp1DrB9dKOuJyBcGkZV2FWoyYlVigfp94
RhRA49oHgnr+jm4+HxrdmQ6PrxBYaRupKlf7qqW4STrWfrPVi5Uc2ikobJsBCX8SDb8Fuewgp5YJ
fHmRatacTOBvihumQ+U0FJMOlBeIkwVaRjFFSlwygeu0SdVfVUY5qkgtBr37jbIkm0iTw8rMDPZq
eVEdE1VWRyBYBnI6DeZ67NZaryUI623inxBEPamOcu1xT78rZi93Utk28GY3qXREbFFGsTaXhRaS
hHrfXHopVqnsi6j8HmKT8Hia60kKKGMVWKgTG9M+Jg3RGkqPVQqehbl3ykvf8UjuRh460TBD3DSf
BP3pZiTWbTP2W3VqrllogakmCVq2Vl8+HHmmMp3/cfcyMqeeaJzZGbFcLk1b1ccl97BpatPJTYA2
Rmo7tPLJlpQX2An+PEGB0Kp1E1h7odJMSfTQapYYEBqN3aO0sQ1TI2MSf35/n/I9S01N8ACEkJm6
+ftStFes3fPwOfb9D+Hp+TnJYi8gHWw+FTJR0Z4p+RFnOniXbb7ZLMcBMM0p1pyDPc5fKfAQu8a6
D9F953tbb//gc4j2sVJUKzedAPzmHOorCzup0xFTGVG/Rw9BmEcSirSw19To/R2zyF4Pc3GoFdtl
d6qTiTxqoERpVO4fX/27MVKHEtc6k6HNTiaNnPYClDhYXQCoElpaVp3Ri6UGdhrHe+I8yHxmgiiQ
zvStq3l5VnKzDBHF0ZpEIQaAhFlsFLtT3mOdyV3pt1ZH/Y/bQRiB0F0SjblHUIlaT/QTYWrbjnRj
vRXulgFRvFDY+QZWpK+7YTL4nD3tTG3CplCJPVkiM7s6i96fG4f3H5bgSuh9nLhc+KQzbOlcv9UF
HiSCDiFUCrXZP76ytQyF+eJFq4dgpKUmJiinpgioBi78CgduMRreVlCQ9zqqk/B3ZGuEKDk2FkYg
JLZmU2PmohvcNQme/lUTsZ4RqPLWKNTMtV6gFGvUTIEAMrJZ7DMideu+DRfODJpBM/lUT6nBmu0k
O5bG+KOBCzDdqfvF9XAOT1objzunSHaL1zdPTv4BgUFviPHiaBWt511rn8AmF7JvaOHR+6M9DBH6
S7teD9STM7/JPswLoz2iMqLZTHjLutPdZmN71QEpyrBHjfzjjPFIpXnShbJVuJrwfrq14kHQky9P
LeCb1gnzMFfO2aFq5KmMvIL/M8O1DQn/DoKMfrR584AUDjnrTSspgRltBBa3svDKl7KjkBVs1dsU
WgcOKuxvM3Phk4qSaaNedqkTLoOVHqbSNUJXR/gRL5cx1u8Q3+uoab9iksdTBzBVpaSFjxT40d4N
c7O8tXUcjqXnR6n2VKqJPMdJr5/GGp4tqTyae7WGDjb1SafAI5h6sWyLcUYQZSDDmRqGkIJKevYM
VA+MqjMTV67p5/u+M43LPZ/hNYvS4pNL60ZGAyikh60nqROminnrspMIhwLlOlicWjTnunXqMyHT
ck2NSucvALQAgfcH+e3WzhuMSy8sClGK3zPFngVkn94Z4EX3Fz9uhIpCQlQDWyET2Uh/HH5XXflW
9Zy0oEN+G621JP4wa/GrcRSxLrOXkkt/ZJREACMtWJtstAYHEe/iFmtpVM66kUq0QiuB2GFo3+fY
fZ0KjNDW2BYhq3hPiAWR4DqyJuo3VoUerYwkgbhbA1BSpY6NKiAt4ZyULbHaRfwzFxH1EazjTfSs
sxus9WJD02m8GezLCKvGSxnrez3ZT1n8o9CPZGBJ0XEYruKMMqji4ehoNhLuXyfiy8J0uiiAf3aF
2L6gkwjNk6HBXgLeJZoaIZ0wxsBsvDigFOPcWg4Un3dq5DKG9GSTvJ3/RhV2KTtNfTXYcDQCTWtU
d08p+/HOQizQqRuq2azAbu5RdFOO/nn6bdr3eUoFhW5JyHALREb4e80s5QOuiHmn6yKqairUMt/q
u5jSOkQjef2E4cHymZ7qlQLOW3ioERonO070x66yMSRmJ2qUN7UWMFzlINgq1qVP11ezNhtAkgwv
YkB9O9Btqb0ZGSn82ZLsZ8MJxwHKqCjPpedcmyrVX1hyIGVlBCuZdkfbQtwyZDUXG1F9wJNpcOPQ
fai7wmZJ6L+hBov32dnmpHlcmkF+TkzhRmH8Lcl4f/JUesoG2p66KVq5zpruQyXslNh869oOMhrW
ROFjXODeGXFqCmnuwe6x9kGHMEvSbxN+wDY+pCe2KC/XwiCIdG5If7k6+QtuwiApTqrxrgJuxJir
HIjwTDig5hDiCpZM3aK4CfKii9KfvuZzUQvlDc9meehVqjfzp6gFfkzHuxKh/yXL73RakOFzftpR
cqB3iPpLyKPIvnIhuHiFW7zG1bDPRjfx9SplrIf52Zv0Em68VjnOi2eHqWkuII6LAHTSmSIwdOxK
QiVWuMfjd2ydHpeqhf7QjuG5ttBjdU1T7UYlU14gzK5A1s7wU4nlE4jHB3HkhUk4Q2+agDqRy9hl
cF6o17K9VXYZlM033XU0dxlhnPHZ63yjAiV7syMya2kT4c1I6LnL1NtseYFwHpPgUplILn6JGBA/
xQ4VYRQl2QWjjESNLrmCc76xCqx0E73fLWkKsBmFjXGjpHe6kSsVKWRV5WetsqMNbK3nV9IOAslx
KAu/B0NwOJHs4l1jqOztddudSZ1niPqiunM7uLZfLaRFoNApzJ1RVDQGDapz7bLJO5Ubx2TR8ZI4
/+o4ptx4uqVTUp4QfSEAqb0+yKkn+4ojdzcQ+viKwVnullxjG9Q7QVknyi/NJbPXRC9BTSoOTFQM
iblSmEZof1uVg+rnIDpxDtF5jfJ3dzMON6XduPE+8iw6ijjQ7QvMwTC/dYXzYmaREXQlDtnWUv/m
XF8zo6AniBRgK/5E4Edj0d8K6VvnSr/NAIy1bw5YZf6zwFTXtNGUMHRgvUOKP5tFs+yisI4aM9C9
SfOhzvodsgDUiTE9fH05Kf5it+KmRC9FJaonHdD3pPQNrGqWhekBt8rMCRVhilWfqZF4HYyqACIb
qLOgM+HbXMxA6QzYhmmVNtcYFQIlD262k7bW7Hsy5ICM0ulzmN2fBPHxtenb6KLnUFiPx9OEuJkR
7prOimdlbE/DnQglXAtfqTp+9mhmNlkrERLc73Ly71GNyhdtsA2sD3P739NmGxWJFFzwtcY7znk8
X8uIvsLIhZKIPFyqSm48UXH7dPdED5SQHojYyZ+s0UhWUsmGX1AcwqfICxy4O3deDsnRQOm/MSev
6F7DbINcJQt6mJd6omHUQSBuF2GODQK1j02jppH4GTEhKpEJOMh9N36ZbXZo8Yc3v7nzq5NF/uJy
AeZfpzEFcvhM92mdlB50FKapBnwkfqUeLeekQRQ3Q+VrIxxN9o74wFfdct169EpA7lOMuLZqdoY1
gkLkWd6xg5FToIs1RpChB5pwBsY84tm8YKJgkVKh0GiDGgzO+nM3WpkS3qwHaWxmbEwAMJBkMaCQ
kqRgcdc6/msYExaKX3cEnujWdYwQ9d4vMqLSA0giysB3Rhpof2bKT7SSSr07LCMhJ4oibFOaQaxL
UsV+u3B2KBL0h2rBb4RaQTvH+yoaAocnHTq2GF3KmvpxLyjW6EGZVkJ5s8C9XLZboopYWfVVB9sg
u2eD/i/6NVei14Gt/9acJVn70ddf0lMgqXofu6ImyFlmahH2BYFSOJulv7DKRJJ3EtqhMRDG6u4q
tf9bAkvHW2mcTiJqqPJCgNpvDOZ21K4ccVkgucjf+UaWicCCmGMiDcS9xGh8QcFSwd/nQoLAI0jX
nhS88n3/CbILZU0tHCVxMIE5NnNjSu8g/Mps02CybubUrKT5btnkMu0oMV4RVbP1YnQl8bNjv8T5
sBqpBdLaZ97JVcvP0poOW1bjLwIKx+Wo56qpRiTXmL/Qm/MRUp5JMN68rGs3uBOnc74fOLY1uddq
w7cRIIwt4VDqzaSyDdMfpauUqnswo8Kv2crZ+d+otzEVUwzAUYZAO3C8Pwn/dYVeu+J+PkHUjV+2
+cuIfxfdekqDdHqVPTSrcnaLnYHCUzy2CX8dZmt+jrBJ6jOQpHZXFPMru/lqq73lFqGG4ojN6EpR
8TCxoe7c70xt/Ykon7z504kiQJKxqpEfKNpPY2RoZtxgSl4HxfOVxV7hjiJBiBxmpD7sPVZ41lci
mZCdEPbhEeD24bqNj18aQN4IO7FeDBHaBUd8OqIk++m0v/kEhWGVwVDU7MR1Kg5RYFaEYESmXxMc
wvQ9ZJCchuI7/Ab+yJR4bdrkA5IxV6lRsdFIaIq60XIHmgmBV6PQbUlFq0wIlRL1VZhXWbKtXAIF
rMo7V2ovXnUNPYl0iO2h6tX9jJo3WFoDMfzNikqU2e3AMKT/6Iu3W6BdXnAZjC9LKoOpHXfo4KdX
nT5JKsVyuCZc0+/RpP2KOAyvqTS7F9ew1tLKvjHwxldKZIZ9N0EuSlueOtPcDlRR7bgYn3u6b25q
npvQteKg0k57y9pSffK8AFFzu+ltLOMw/Qg3E2Yz8ALH2YwYc2+ICdMbgsWdHsfo+oqqXbfmktya
RVfPippsNHL+bo+bgR2Y3cNhxLlQT7ZIm4NuK4RXapP3ot3rqEYW5R82wOwx7ei7GCmQ4txjF6pO
cqsB/GxpaXGviUtZe57247eIecZgt2E6bru61vZWZfxdegJJHQr/IMss3AKj2ZxUchQCHe6EpiDr
tU1py8zn6E9vZ5dRcqDC0hebeFTt07+bRo2QGSchATrtfw8/Hvn3BDPmeo2je/L/fYO1HbULwDiI
sGHSVs3NMhXbeGyW/eOhTMiUI+f+jalKwXX1/OPxNIkdCUz/dzR2NURmrJ4Mxxppz4jcj2luq206
6svp8Y12aUnIT6vvNolavyOkDumb3CGvjD7qfFI3tul0oWYlykcj0xfRGL/TibxozQLr8twI0Ekb
kTZ1dvap2KMV1E7u+Bb8zd2X13wSHF9ymulqykW7F+1+Toa//AmfVqs479VlmH4ohP+J7zVeLKDm
trgo87JctUr8NR3Rf/bDskHsQMRKpaefOqv/2HU3Ipu/a8rE1xMVrOHkKry99Kw7evtUGtFtNJHW
gqeJfaYAUgypaC65DexpK9qmsoEv80gzv4QtiKvRCCpPQJyXzKu3KoECGySB44dOnbhV1XtRo67I
hgbipREXVOXOplUWeByp31Qvb78y1VwnasIOcRLGKVdwKOm5dqURdoZr9iyg1H6b1OJnEnK4kVBk
+IL4p20ssuWIImI5JlRuy5WYhnjbbF19vCllCezvogOo6AWLW7vej7kOcmZ4abMfcItsiMDYaorh
d7LJ4YfbTVF1zFc8M1ucNRaeZDuNRbq6+6X3i6UYZ9tZdyV5NmZQWMbJlIOy1ZrI3PSNcE+PGyxT
IBqkbfsjkt0HHPS4UaIUdMZdjmClWKkii8hntBHWNuoJT9XvsBGeLjKuFwopqYVULfT/IEuPF1sF
KAj5EcfFK7hWP35WUfCLBkdrIH54Xp0syD4ryk+6ilZ3RL5OiDTM5aqRTpjfYRvyk9OK8oqqmIOt
ljrbXuVg1p325GgmUjbGW6enNRKfRCDKXlvD7dQBrdGUFbl/po73Tqdw1jeTbDf3w9/Khhjveuek
WOlTnjm0C2hostOJ+ABXuS/2S/U3vt97PBT3N6/fgBkaN51Elxc7a35qqOSjGEskj3R8bDHG0ETW
0/dWpInx0hU1MQN9hnPlftfO0dh2DhTv427KcXmZPe3QNBbGoYaYxgRE9dntwqRzWePHDifr4B50
C/DfTZfyc9Zass1qL9lr9L9aQnSXjNxbX23GMyUyKNuYN3unRHmYkh1Qzs57XC4KxpRVMQBez1Kg
M5ucEH0m9YaL6pyMQe+hFilDs6ssXc/6aN4SbXD9HpPEq/RqxBLuOHxQXAkwJOXyRXnrmhTHkQUp
/slcO8DzCOBEBe/JMYVHJdjdDdXZ/bBzB/0s7vce38WShzBikBx53lihc8a+HPyv1z2+fLyYA/tq
tmO1ezz07+bxsxTHUPYImcP/70sHzSvXsWga/98vfjyx0+dLExfJpu7jjeuYv+ocZS7W8MRZj4oA
mYGMIkmBlGnePIj7sb3cJV6XRZjnjmvX/nGvduRd36IrWzgI7ZBZzVOcePbVrI6ps1hPdaQVW6sB
FkiMzrjZ0oWab+dsK3vrVhFp8WvwMM+3XMlWnZGwk62X8mnQxpNqVT9LQVZs0no9Mi5OfwKw/jBJ
ir1WgChZC51YbZMbYeP9EqYy76U82VOSrJbYoDDURKHBhR4Nblv87kw29Zaqbxx9Oct7WKHWA7w1
mlBCL5cdvhdQC8rTAu0OagByjgTSmAif4h4VaW7QxBr9trP8rgro26No03LlLc2w7rDq7aUC+mLN
bRxYQD2hKwkNtGPjAy2lEiaJc0Sj+5vAoGiDRcTFPde/6hHGWmOw6M1jZ2hEMkCEpe9cre8PadI1
W2obT1HedZf0HrOmLt2yqjtypOYOiH+arMtk1s2JTrpthCxsEzeowtJYIFbXUe009UfPJTp0POLw
nGazwJx+ugY6RiPPkh2ZFFHTDUecBubRFFVOE1d1L0qcWGxScY670mMvkV2zmrNZDsjzmzo2GDTi
js2OVZ4iUsjrOkoRLd4VCWNPK5To2cE5aFtZwBSkP8nE9Sb3ndRlrhM9m9/O/W1M6EMsG/AbWnuP
kMoroDs04aCBT71DsSAarSYFVUf9PdtKCyipjOtoFPW2KpzdMDBkVEWLKDV+blFG0Pnp/dUr4wWh
bxVW1GKtkImtKvwfSUk2jLMYm0yZ421rtdpedPxAPRqOiVSLs4Uroe35sPquY3tspJtUW8ROEBQz
FL0WSCNrcVkiTsAYOB9FxcqYKRFhJfe79hQBA9y/6p2eDf+/+1h11WB81stsCRJ1sdaqObyOHnIk
dloiFAtaHWXIvtpeX3yu0lSaEpIZZHrlBSVSwalolFMzY5fsxtG86NJce44APsSdN8129TQxYp81
AXHUPA1eMl0M4CkCbpSDik19xaZNH1LcZsSiZMVLRa4lsiCsVlmSjyctX76nXh029QBdONkdzkA2
0SsCBAukfFNYKFZ+VZXuq4HM35naXyTR7TFvvP6k4yCUbjLv2yiXxxLgYocyDats9aKbFm/MBOUl
CmwHo8wZamt5WTxKnEWpHrNR/Wjv66VjJGdM5lT2db+ihvVrUtAdjINZ07qBYIUCZcbaS2Emz+rg
FdsxjeFmq2w72S25b0t3IdpQcfj/dBAD/LkM1qaFZ8Uen814rdtxfWsiXazZCtDv2cltEbX5pZug
4AwuVmGuRtfYJAYsUQQjs4vppRViQcLtzMfMZsVfQYls00EoZ29Jt4MgvsqK+reU3ehq9lAd2Cxx
q5hpmlD4+0rQHVx6o7WOXvXSGkCUxrZcI19WGFfHvhOHz7bINb9VOI+zpsrXeUQObacBztoTpqcJ
O0oHiu70zl87KtUT8vga9l3L5Q8ceglTtMSpsq5iEpWHRekxMph/yjEr9rAnYZKTqUVq4qGWCLnc
QktXcyHSQI/r1u+ZhtxI4oKLKF9GaoWIBCw1lcdqtm9RS+tkzgbxPqfWaMqoiRrw5UwVpZ7Eh2rh
gvJYtpq+mQYyklBaeetKy9EbMZXEgDOqRjCdd0/dbFuLuXlJQzwbtAVU8Q6Bz6lwiIkqSkn5q0E8
ZSp6n6u6fB/GcU22NOnyznNJnO8UcVnH+bjrv6aBInsxGzd2vNV7gYZmVZeiPT/uVtqHU7vDWWQU
riS9sS5qcSonr39K0tk65TYircV4GerRehs7G+QlrZWNV+l7WDbQOJyZQUr8so5T0hde/ImACG+1
O38YmQf2qmlOoA984moyhrrz6jYLPW1dcWpdyQmtT8SndibGErCMHpFcM3Iwq5nXMzGrx5Jqt3VP
qOmdwwWiT4Xtu0nOOlKW19Kqhe9N7ls1MmBDtJrrEaigTBK/B04jotndWcyCgU4bNVckucHQg/My
sV/y2CkBHcbvOa5eLdkQXlF9DVkHnQ44u0JD6BdpRwetSe6kmsccO0n0xyiLemve2ejCfSYIVATO
spOWnIMEWTf69whEhdh1pzpPqSsP0+A9xZ4IpfLVcgk8Vo2l+wupd6uK3J25sjWMsNPFFoZ9rQxn
7WYYrDITFGQYAV6mXtMDLgyTJmiIV88aLqQatNTJctrMXW+HXfwyplqxGbvkWbOX7zTREMN6hGai
W8oyfd5yPm/7VEw7dGw3rftDTllBpDMwRdsBh5UmM/p4j1ieEp3kCPyPdautxCxdgrihLgjxW8D4
JspdQSwuWue+Y5J396wo014oy6vixchwMR1LLPWL5Q14WcmIb0s8mJTqIPUh4G1ccqJWfpnlbAQS
rEOtP20qlQ6Edb3oHaDBbIIXpS0pW3Uj/5p6tVwNegkK8nK0vBv3edk3odnBEZAjGG0HmbOxcBbO
Hc846fTWPykZF1QlOtRlu+zAAZxrnrXutWmnvwTJR7v0fu/x+IIZuEQu0Q3t0fGyAmk2F+aiB4zs
s/9709y/snG3DXhKQIqzeuSiqpLo9Ih1ypIYTeT95vHY4yubHOmdrhUQ0VO5F5nq+POozT6lqi9K
qsn1pBdfXlO4TwbjiWfbxaVXUFQYYt6RiC0Dlxb7Q66RcMXgB6w+ats258OI7CndcmarmX3OE7U4
6CXiUYgVviwjQqksyE+k8ndXSEqwRGQhCbcKoIhkhNG1CM8/1dLEA6XzJldcfvd2HN+qiSSOcpD1
oXNAysRI5E4iFHGqe02cHl+57X1t7TkUXaP/wHiQvXPd3xK/gtc6A89BNlAHY2tlbxpnjcn5RF1v
/FPy97MJiL4HfDf9dFhcZz6UtEIdZm+vV2a0n4pBILe9P47hePnvGao3dns1Y6K4rzCo7POLra0W
DSEWiGxx+fdw7bXXwnLF/v95nPgTC1iPhIvHq+fJKcjbspDHSP3dvIs2s+4d1+Od5gQdezxsY1je
RAQvhUWk2b6mENTKxKfuHzeekuDSiFQVBJbPFKDgcft4OBcVloA2B1NcouT876Zc8gzsjjWp9LxK
XQ1kgVAMWw/5rlvG58cTI6vkoxMVhS2ddlxkx1X3/sa7hYwPZasEj4ceN5nVkpWZoxDD3GKuXNsV
24aFNgE5zyYUwJPHXKA0m7oiCctCCoLy1Hwts0Y5Spv1uCLY6sMe88ifjSU+zOBUH/03Lt3pZHiQ
lfH8EkWKeGP3KUJNib71fBgPCGFqv4q1+d01nQkayLNJ7OTuYkMX4Ix1zpQsO28jdqG5mpEhj8Zp
dhGk/vcszHJoq+B4Gnl1ddI1SRteENMTsq41GLGMccYF1JKERkwv+pq69wfFhlqao2KTLbH2igOV
jTmbapMJIWZfdckz9ncemu5PgY7Ep1MPv9FAHlNix+Hj8QWcZ+N5pJ3n+Mc+tbpf5xA2L079ruK2
Orpp979vaE5fEwVhoefIqBx4fFeb1f95ChG8RVAaOmQ8wxKjMi9+/Jiuri5mj8WhRx0pe9MB8sjd
qxFZWLKdegxy9pfHspo2OJKRikdVspmdcn4a7zcR+B9K+jwcbGtBxd5bT96Ib8SxxZNtweermrcb
1ermuXd30TLIVd1P9bpoPbBy4LaAzmzBp2kOv2PxnrYy+srK6TKMxUW25MoshGc96YWI1uW7sLv6
MFOIfYhnDRmpqzZPACHgxRaKjWzCaEAsvnN+3DDEdBtXwbHkypkP+H7z77s1qmZ1yUZs5P/zgv++
kskQJBEXsX/fICB+OHtF4BBUf+MykNyWvrhZijMe5f0eaEd37QsBbM+9x7MylVW7RxYF5DK8mzmy
pWKQz1Y01SA2mCtsjbR8T3o5LoUmDzIcjAHKxHaXeDJ8CIgeN0BfAl/oNPlK46g7eG1/dELS9/qL
YVmvbltnJytl9+Rkg0RhQUbC4llH/tfletL0fmMX7F/d7i7zB4VQhoFI9UEvtraJhLvtyO7L0A7R
0dIGgwPzs3guh/eYWZDq1RiO3UKJ3YiyqUgzKGxveFtU/a5hpIDACZIx7496wamLmNQ5Ddl1Un4Y
LNUNKo3C9/Lxu+iNXx14Q6gQJUj/iU72k1fZBw/JiZVxDPQz8yjJtF6Vu/tRYIVsES+5U48hmHSE
UyzibREX7t7MOcsatXqirKNAhcmGHUJ1j3b9qVeIlKjtiTOkm+5kmMSCbbLQ5XpL38s9mtrsORzK
ETTDZX5ekSyQ7nH1fhoJsS0M9BuXzHLMbOCqTf8Dy59vzfSS5wO2DUb0des6dZDw4fquKkiGBZQ7
xt57PNrqNmE/Yd9HEvCTL+K8YxIsjDhIykTnoLHWuhFptyGBrpBt/icV8fDiQhlldtJh5scwp869
fjTxhh0qLFF64s7bev5unWwXqV63z4bn1jDqg61jAes1h+1zkfsyE6GrloilBJ3tQjRh3bhAa16m
7rWsfHaYidd84OOW+W3UrLd7wDGT8VCOvlvXf6dEQOUvGiRK27+rjLopLb0osVWLxNeJzM+GYozM
qMw9MV8+YcLugRxWwI2K2IhxMouDFqMwkHQnsADd2QdELHuHdX+c2r0jLHczS66a8Zj0m6oDJRvK
GxeHdhPXrO6KJq3X2hQ7GbffhNDUq6Ihlyti9wufpLBZ0/PfvWEvDPbY4O0RYVuePee2ru/1MUUB
xhUSYR0mtHnG0SCWOIwyLhT0mBWrwfFCEid41oQYteSCXsNNbEaT1Pm6gDV00+1cIMPqjegw2/aw
JVS4Yxs1faDdyOHCDTVstBH/YT5vwb2aFellCKPbuQ7YDjJ7BxM6KCfbNCSVnGrVJLgCC0gGojGj
dwytGdQpUoVzIXyedBRHy9YqTT5rhw2cjz7IOosEf4wkJWeNc667UkmKaBU7e2gRjIVLlj8Tp4t5
nkfYKLR5q55KjTAaq/3CzlylwIAqKla0zAGNqyqKv3op1ygSW5+/pd0aY3FkxCv8YVCVkGzRcEpJ
9RLsTUCJcoNMrESwIll6VaFLjZ6otLCIbGhfFznjpNIXk7cVxezcA306p9Ku1KuY8++uGGv//1B2
JruRI1u2/Zc3LgJGo7EbvIn3vasLKRQTIqSIYN/3/Pq3SD2gbuYt5EVNBGWmUqK7k2Z2ztl77bZG
H5IhV+VZ28dDAhY+wXNGJXQIIBZfLcvytzTHyEJyWTTsmNrMtBltaLjRtMKETR27/T5rOdcY6Ae1
CG4IjSz0g03irLWqGW81E/HInjQWBCJ1Kb8OU+8hlA1q1I50wR/gSmbrSjb5vg0c6vdRfy4sJsuU
Fx7tx2iO60GEH8NJHJQBFkhoV9OKh4vbUQqEPe5jlJcPGpRbFL56ump1Vh6kPrCDmDij3Xgc8vpT
le573kykqnxLdcTxJg6QlQUjQrkvQYH7L45d5xplzVueQYexgzC9+rb/sw/ld1XH+V5inLhOLK46
NdKT3c9epRrFWlZlFHlJ4p7plqTHSCSX0qzBfAl/z864qjkDv0NO/oHb6BslbHhV85ecszb8RGet
m/TSDAnSZaJpURWjiSkKQxO8nJ1Mg+YIITfdmvEJNgyD/czHntHzG0ljOKgEi24u/PSuIA+IBrK4
69s3P+6NjRrtX2YpfkeR6zPbC9emG79pZpk/OD1sjyAYbnJ6GxwUR42Eg0QH/8n1D1gwixMnSSp7
B56yjfj6UJe0wepcy1G3Tg9MYz91GEE0hcQlHME9jALvSTH5D8EIJbq1aq68relHeLV2DNKPwb40
gV7efKvGXwxTyO3fO71EYqqh5SIcxq2yCK49cuwqj7A/vNlybJBV+7OiDDFV7tc4HT3ksq4hd8GU
6gdQvD/MabROxXjIdJJc8TAxzqelq0zYlNFMEsrLl9iJkcmjCK2RhfXiPHWIZtpZX6LH6CXhuPB5
4lUQGj2HmvtVwJQ5iDjflBYzP5+516pSNfTzvriSxTdQujTGunGxBWdB1WNZpvU8My/ChCO7VzGo
JMrthKPfPRUGB2Gh7QeaqTeP4bfiib8VeKj07DKUnjyOJoKQzA+ijdYreba6zyA1imspahKE6z7e
KDazDfYluXIC+xr4KLsbYKQHUjYC5PHlFnK52jgie/OsCunzOL63PSGySYDvtQPEg0OqQLcP5s1u
Y5QISfgLPVO3Uxy92SDigkn8mG4F1SlNqmiY8QTByhybfVFb5EU6wZ9Gygb9b5XjOMEVHGjw9GKn
XoVj+Cf1I2dX+MMPKoP6OPe8ez0hmNFqGU8l2mOONWrfNjieus7t1j5Qp02th4+NKX4oDH6Ix4qX
BHv4pe+zPTqVz1AMP+Fl7LUcoS+YRLmp8LOjsD4mo93vg64rKLrpVgDPhq+RH+uEnqiO+nybBbq5
r6fcoOefgQzO0PUVA6/JRbPK2FH7qWmBcdBCy3wrhP1cmBFellwDnNHpzVEJa9p382y7Qdm0S33H
u+uGjb25tjkMjvp4qJvpFejtg440uPNVsx36mHW+aWYGJdEqBaoOOtCM+2nqbpoik7su2oRBsR0w
MD2WTf1s9X1/PFBhA2zoCeFJdFBhNp83O8IeaFS8RdogRPdZJsj/fbrYFE8v66721dlOaph9+hbu
nX0zNeeXk05qVTTAFMuy19axcF69Eg1AWGg2fZZk09NkeeoyqM958B6PfXcbcEPTnpvWuEr0M6c7
Z4cebWNpilaVrF4EZiDYKiOuxfFBT6NqZ/cp3m1sks7w5mZRuUljnfET6BCb8c+qktPP3vfHlVe/
TRGyOJKAoVzkvG+d+WPEobQD7V2tVS/x+scSoE9vbKegfZoY0zFgs9r1WM8D2d4wVqZb/okwGa10
q/hd5CwDokFeXP00DCbnyN3rnQTiTluP2zBSzUXLo25lWAUiuTCwj0a1q3UDSr0V3JgufiBJnLYN
J0EjboOLFzlHOWgc9FIHK5fGQXD5onw7eXB98buQBGFVFQ3bonjNteE3rA1trfJo2Dm13EtI0Kwf
dMRbqaEqzcODZ7IsG2nIMCPqsDOYr2Ff82I4gKEuzneT/zu0mvY6GBqHUMEVmjGfKZLWfYJWV6ad
dk6YqEA9IndmYvFOfqne2+eFzjEqyH6qTv7kFBJuIwzqjMay/tzlzGba8N3sp+5eUWFAofV3SlP1
2W3DC3BfHXEcJ6rO7wn9yW/9OAS7uDK7F1qcTIr9cWebIxF9EDFeRWKiO67bPzJq402qrllVdldN
Q21PvQBIXsPTN4VXTOvTBhVVhEWBcBOkIhs9SR3UKOZnxPZAfwyGj8N7Z5S0ffTBOkyygEYTZTDE
mqPvgmJECjpuhA+kXiuRf2o5vsOs4h3xKclx2W68GhOPW+pPlRvILQP5Q1/63nb25VZGpF09m+0d
CBpzLAZXVvgBinliIM8h0TZpAAPVxCZVUyawxBMsXj6zF8BRJCCPgXn+rHuKNJ+IJJc4Z67PI59T
S6FRpRQVTFQdIHMZWJs61zF71p7O7LA7UDAyPEjpxxIxigyBQ23dj2QyWe5bIbtml2tTAuHLOAYt
xgqEPwBxgw8vhDFtNeWMkO8xqzVj89RLl5yPsdu7KTRilKnttXRTNONAw+ysYb4/f2Gs+cOSibnv
I+7UmT7B8i2e4xxpeDCxWMVg4nLNKflJgh6Zkse4Dujvx0Mq15UJew+zB77ZGf9HBoW7L+zC2ZsG
Xr3WfiJyWDwvYLS6m3lxscnkVvmE2HOO2lu9jv5upOutgviXRU7P3nb7Y+4z8U1mVXPeK/0E9ftp
TAxSKGd4oyRSZtOVvbFTqMpjw1p3Lo46X1nhNc2w/oydDjkCpXfr9tHGigbtbifskHFhJK9++Tno
g/nsk0KDWwd4HXBFuEwGZ3dsA9YqSw1rEwrXefQTGiHd/Cd16tx9YyPrk319l+TVJV2wVzPl2MoY
0gxmkN6rBJgr0JE7O1hKWzELHoiD+AGt797xtp96avNZdLYQLu1G5BsD88qd9KnfTeV2bL71c+kn
Gc9CXT8vP2UG07BDX0QwL6bfytUoJ+MY8PFQcO7SovuCfRsd7bZQCi1DnnTmEcg2teq6vOlL8pEr
awR8cLpIXMo1CEtkW2UBzeqsLd6cFoC8G8Jx8QrvkTW2Z9bjb7PEQMFka+cqjkPIBQx8yoKZrlWU
t6b2rSvNZxAPcBCWsI4lfotWzVppMCJK08vXpSzKNWg11CctgvD5BGrhTjV5dWtWTspjknWuFSGR
fV2qs1aEd783p1NN5dkWCdYnI4quVKv50cMqEak20uHg28m2HDRx6AubhGHdw2sS1uZXqpmhzIuq
NMZRcKdXeei96nkxXSbUSnvCvt+qqBlPIYlcOz9WUOqLZvhiVPZu6O6xF9KJY9e9LN95Ae6PyirS
x6Gxt760uxd+fLmJPKIScc1xilu+tCwUWR6tyjnOUNbOU5wRJ+nSfVhNHcUsGRURN3BQM5W0i41H
SnfbaOSZcWZ51DEbMaixxDNmEOxmekAgc0rxmdKJP0+NfrIFqtMJ1+lxqlygT9imHFZTLDtPpWuI
VzWNxwFXZDMD00ONS/OZEIxYEVZLIiKkwnEnGlQgqUT33CDcRYAdjBB/s8i9a1EL0TGeAVv2qO8G
hbW+dP0UIyu7SjiQn+ULpNR+9PnF85TGazXnISxfwtjVkcKOzVGgISKfAxuJUtHG9x2N7Z1jt9OF
7ziy75qhIVvjGbzO/zS0kY8gmtnuGI0ARpEzlkNlPtej8+LCnb7VnBNxcZrnAvMQQ+Zi07a0SjDH
DhSII+onDXOHSqHECEItH1Dxb7gTkG/M+dXRxP9uGlH4UYRkoxTmTvdQyqRaZH994kEYuBRChGgJ
9gk3irObX3jiY/ATlhCEeuupD8BJKPfPf8dja0RwhqPOhDSpEXmWOrzHMfC73USMKh2ZPN0AUnMO
DmaRV048tEkHg/NJVhgZ+tZo3Gsim/Zh0b+0tTiRRcZ1Gyg3h174u4jZ7ZVioDqEojw2dftWMHH9
DUpt7bmrJbHEC3xzzSfsXBFRjVspBs7BxGk+fiHyu4be65zTt3wRxjisUpvG9eDCNkpEeOPMyuF6
9J/YSaC3epPBhukmx6/r1/zkVainktEIZ0sEWi4R7Cb8103QYJJFI8CnWJMCngZRchhIVlIhujz0
1skOtkK1zfqRZaTSUNRVzcHKJu+xB9aU4kE2J1f/ybrBUGAyxv3kmL/bxtC+0dQHAjS/X1CZE5rG
3MNSPrthbj/G0P6DxD9KAy4DZrISeTd+djdQWyNMEBoxs78x13+Yd/Bj44PGIrzybmgS87mnmRxf
i9+lq3CXcxs/LG+3nXf1YXnc8QozdJxbOSY7ecF8aOtJxs5II2z6/SleOtSjheN8m9xnb2yDjd47
NYEmQJG+chHpeLmbptbs/dfe5iFgyde4sh+oroMDCt4Jh6qytzHhCrvYxElTMNiitrbKg8Z/PiA7
BlwCy2rdFqia48ncuwm+yJWuRb+wPJNv5tKOoBSfkNNWTkIvoa2nfYqq+CUFcnwc5xAnELnguoTY
dJib0OSnD2LmgS7Z58sO8JXUuSzS2LCMU+8UO1Jn5W1Js3ErfGyDLc016egEq5bewagabaOFdbeZ
sEXf3Vr/zV+Htsr7IGjyAFzwBt/aTGOuvwB2oJtcGd1jnOcnv9ffLBqmj1qLKCTX+59DH5BHTWeh
sd++IMlqPltNYeZe+2Y0zxhyXTzAyBMknZ0dcGP7oWoQsUdaiqZSYzDpWhohxxjie0sd2GQ+YsTV
b9NIHxvrhlfNQiowrPPqXUkEnOSyfcuZlDQzK33CzcpInaMz7mdykQwz5yRXhvkljqbx09G0VTvK
CHnyhw8G7Z61aPzawbcvXj2grm5nTphXX2KbDFRl+Cgy4UHBuYV2hcaxdPhD0TeZwwvhfxvFLsQ9
csgDhs1kRWyMth4el7UTXxBThigCLWhoGHkmxrFz7kE2b8kyjJpNFprbJRdsCAFCBZm5+7rXZIvr
OlXqByHnNqZDA9pN2uBDaZiBTuaIQUxz+8OQyR9t2EdbmBeELqTtCU8dhwwfJ5eYDHUKDPQfxWjg
x9PoLEVh+Is32ngTSqc8KyE4Q9Qp6PkcNWm2ByEyzPSxAmufMLnCnJhJTz5mmY9nQFb5Y3fIRFJx
9k+nLWmCKA1atTKmhh6DYWYYEYV28Doq5bzXkLbM2aOFCdSqrnkuBiW6TW+AB7G7ao2IYbhZTnmu
u30yyOZOxkG0LsPQAV3NSSnFL7O8W8tSSENUfCRKRht3Xhk8PcWCYJntKR5m0nGUbouZS0FfpUPf
OslP3wDW2m8WdjEfO3eddAPUvENwaxwJeazDP7u8bTGusq1tHIgULe6OoPpufWObRbV+sJeVqtKb
XcnEeldKvDnOzJTtChsOsumTH+C4B0GaFAf0j7EhSZowjvflr+rSdPdKT2jCz4kmiH7bqywlGZk8
tYWuV8e0jaddNTqffqNejNZpn6yOxyD0Ama8iJ05jQ/1HW/qDM2obrIbj7LIrL0azPhjrBE5hlmM
P7Uv9K3fJsXDmCE4CkVr3trOe9dgan4McInRMoh+r3MzrPpqSHcA74HLzA/PQMmEMQAvaVT66yDv
k6e4mCNFUGllZl091h0TQD21nhx9BKo5d4aJEdwUTuZfWvS9N2jkH5pw22MBoIwmN8GdbQHZhFxm
kplIVI2JyqGDxtHb6Ni0ew6LG2nP1hxCWB+Wt4YRJQoskqareRJP7Hd7ICM9PvsxR6HIV9ohlVGO
nYEDl0spcNbM/BqU0FOHur5n4K+BgHGxxInMtoYrZoZNC9dxbUZGeUx1kKdVBMc+sT3jNuHuxXcB
LTMhYW0VpyhcFBFSR19CyuiyBHfsHINb6vZPQJH2c2OyKMgsmOeVINitWmdhgRZzKvPAwiBRKlR4
hcs4G3bv6GYKyArSsSXNtq+taeU4ZXhpUtx6Uk9fzbEefi4rAMOr4jzg+N22JU/GqIpuIzoE0I1k
+a+jgcwyjDh4/KzkVqRBx5GatSvpK+TjBvHLgJRYkyWKPSN5Hzq0FRYiBQzqCe7jLEsvYRNOMDZG
lKx+/1DMJr4Md9pGdwp+hatBbepLktpi/EhBXg3X6E/DYmrF73Y1tjc3zOx1FpvpAdw+Bmm21ZWL
dfhJmeXVRRBgDLl+U+i/1hm+nh2XqB/oW6/Gst8GNmXt8o5Xgcqx9uN9L/w+vqDFsHZTJjiVTr11
pbeJYU+gOXToz2yLqiqOeTX+omvjr3O9q4g7+gUdGC1jR9qACeKncjR369norpjOlxilMqz8fs1u
4Wkrgbrze1P1Yj8MYYenk+gxAaMLoQE3VP80kVb1JDCd7fJODg9f71bWDQGiVp4Io2yxygAJQCj0
VcICjiXksEFGqx9o/Q+cCaCdFCo7wFDwz7GjOArpFaUlC+2m5ui+XfZj/FP8EpyV4tAiZ+XRo7Y0
kWU3P8l0ksdgPo4Ls8HkWmsIRwsLi+XQroaRW7NJzOewNNFdjSbXrqOjntc8gN+VuIWN112rEk25
CwtgiSSYFKX1VBSArYCKrMD8MHmhWFAyv9MhczeVi6lU4ye2ht4H4KVnSpfwLn5hB/e86Q+q0R7B
vEZMvzr4JCHiF1xDtFUB3BZaqp4jshMxHVUE4wRpu14Kzi6I7k7Q1he/LpHpIcg6LkVqXhuIV/3w
uR/vy72eObh2+76A+xMNd7qk9nkpUYFSIwWzyImbk2x50vQNTeKKBAvA/L2tsSHOTjFtjrNhGqq2
WoM5wcVLc8/7YNMM9ovBY/SkutC8YgZ4qoTeHjtDv9CrLdYtgrvTBAEO/aJWn1vTfy39bFuYIxbv
rFUXR5rvuT1wR8xHKIOwIozZ+hlaQ3WuCYOrcZz5im4kiBEqHxHAO+2GU1Y7DyYwFSK0RrHGzsen
1WkX0IvhFbYfjQTE/+jlTMwuEg9pWOnqhhi+QyUaa0fCW9TYmpcgKcvNV4eAIZgNBu0WNfprOKZA
EbukvmXMd6+VNycqvtNPydnSXO0eTAozhTG9yg7tOgoOELtWi9is9BtspA9+hWHfwZXgJ3LTOTAW
UHh55x6FKmryZP5kI41imVdMrsNDk/fOFtuMQojVb0ewHWaVaA+JVHwsjuWuw8Gs35alfWqa14FQ
qymK9fuA0G+d6rhKiyk/NqZpPBUtnCmLyDOws4lxEr726eTibQpF8GE6jHyzFlAP6poXtAFlg/zG
goV9F2X5jcJquKi0K/ce4Q5Q/WgTjREQF110/VHWajXWuLDHFGLn1wFXy8N3jWf0LSudaRXGtXWl
Bwo6dCzeS5H0t6kiSS2uA+Tzxje7A/TfjGnwgFHR3sqE3lg72f5DeU4vy/bRO5Byvhb/2Jq8vTGP
5pymTq7Ld3WLy7TDkXnwgk49aFX+1goZfq/RkNpDf48V8k3yKeEXAsznojX+LjnN+WDS+YNf31Pt
7/iJncmBcdbahmf8hQd6Q/mhhbNzHgItOFP9EPCAyqXTj8NUhU/UAtEr0XZuVIpXO7UOIdg3w7EI
y5Z0V32SoNZjrA+X3hyRNwz+gH6teakdHVJLXz5jSGGOgNcUmoXfv9KCweJc9cfIAziz3CfSx8be
DBurjDPCFBJA4B0B0XHsfy6llAqrjzB7X/4S2iX9OVMsiX37HESTdFnihuiKznpPc0nfhDqD91hj
4JD5kMHUnIlL22z4aiAw2QXCwc22SguOw3pX/il1RnG+bKLbGBZL2UPh4egQ+OwB1iPr33OHdGmb
xFq304epe/pamANrLQ2cxcvNpcEnTVDs9yUOfvS9hn/UG04PiJrSF6zTigNuTzU6upNccyTxr1n7
jdnayu89attE/xE0oM/NofhlzY9hjIhpTzKBwU7bBs8wMFZDUXkXTlhAuDq27KA8DiauvLQ03xLf
015Hh4NFwKeJ9iB27zZHUfhx0v+coldJDM+vqWEJEU2cPTljTFk6BfFhWRwFyaVvo0GAcD4kj0Vg
aY8Axx7rvK+/RyVjdixg/k7HavE9dAaEZJoIwUn11I2IyOY9HF3yNQKENS4F2vwlB3Ayotk4LmWg
kOQXJZnRX7VgBOXklq8OXpBlm5kieNdKtZW2inNiCL7iPhwl3kqAcWnkNVs3CdGPjUm+M2uGQhSQ
23g+SyVNZZ7yoX6W/uJ/EDoeLwx3XVGe//tLkZJYIBh0nVGC3lGlSPoUQXwhuUzfx1bG4jwCnAUi
unE8BpfLxliNxG1zGq8OqeHKdcos7zfxXQDLxgrceD0B+A9gJzqM1S8iVyGD5aDaRy4fGT6Y/iTF
XF/VqGpzN2SiT4+L8knla3uKUEXQmbbPsMHcvdE0py4INUiUZLxlnCG2k8gYWxWYE0JRxPtM0YPI
cw7/3txWjXozpz3VPiSOJfedy2+zUNGtpFU0D7S38ruoWi5v8MMf2QSZTOvQIdJkZr0xmqeoqq5V
P013YN2AeRN84yEqqRPTTPXCvuNtXAPJceua9FU4MiyljzU1B19N4FjEWB8saCY0RLCK5L41HOoe
y0eRdM25nZxgM9s5MdUOkKcz8hLQxX1UudauO4s2Kfda/K1NTu4SX4SVE2hPZEMRKhRmG8izfqdN
xyLvi68dXsuQwjZWjVNU6r+Xm6m2IMBFHc+fKbrqMeuiz4QSdWPQhGNBMN5ij5Cv+a1lZ91Ehgi+
j8CmAmP8znp2CMwqWvuxMJ8Nf3pJwBCcaN9Vz2hIvdNy86UWWKuySF5jaUro6mj1dM0191WEzAql
cCvFLytODjAhMDQO17lV+DWRWLIso9wPjnWl9I3XcRIO46m5EQD66Bh5fNT9zmaPd/yrcsDfALol
yXN25Dt48TFZAN4w6lUa1elVeUh6IN9cwz73j8vHUGkIvs1BvzBBYy7tGJwOKuLoKZXXoa68vehT
b71EtBUhBzRaCC/woew9DohgbRGCzZQES4uyxUHgCwkCAuXriTlVmItH38qsX8Kqbq0BKqWhAbfh
3LmmUpMPMeGFxzznkBtR5/pDrL0UDOlX2YC4AnbqNS6ch9LoaDGGtMCWXiqMwyB7UPUQbMes+wXE
asZoNsQwBTiikFH1yK2JZkuT7rHPqdqB/8XIzIT85iVetONFkkYy/w5HrHvD29ZeZ3yjBvkVp3SR
kcBP4DYozEWo0dl1W/+y1HNfnYXyR06i21OlyAqabexaKs9L09XgADw3P+3enL0+2R8amy0qdMO9
jj35ActNtpyKltVRUz54M4l2a/l3sV3ScUmsx6m034a5k68I5T46MXZJEMA7ioFXhtEOb6Jh32jD
gceooIQv/yhDkpZxF4mZifgewyN8aylKcVOOJ6R7Zwy42YNFIsiDzma//L3JAclLnHG58TLRP1jC
DJEmEWgA2Jy45JYUHisawyeikR8sGWAqTF0+rXpW5Yp6I6yw2fpjl+9RX/QrQiO+I5XHzTSyzy9P
tFma19IgO0ybbrreWr88L33EfN2y6RNbXVjnwu6Mt3zKnrAAw7rt7Y4ZCTiwKG7QsUdZeTTH6CNu
8vSow5O5NR4aJ3aPI75T0LaC7gfxghvfbP4IOnJPDm7DVR0bOgk1dKKWj3D5W2ZHZIFHdXEJbNFd
lu+Uhavuq+NpoefGLlPfE2tEnyVp/5aZ/gJbxbvmHO1Ylxg5LD9hIsGLE7gZjk/lH5L/hugKp2jY
THutQ48OtDy8+Ty4exIAUEzNC5qVxD8ndFhLnNRE/EJZx2T3IRH+bqNbmjM9qCFlVh+WS04ZAB16
6yRUOO2+Hk9/5uBX8FeLtIvXy/KOoqkgZtgvz4k396ORYKpLmP+u7MB5F3iIdwVCeUmkDGiheNdH
Mjp16fCc1sOr4ki5lDFZMk63TkNZXu38tqQGFYNxCbp8oozh+1QyL43fErDMV0RBH72B5vTrmFK4
BbxNN+wfMsHzYjXZ91giZbdC6kYtgk24HF8x9bocCexu1yTPhkY4RTljvJYnLqMcxhdPm36sHjsG
AudRjZ8hpu0HbEz2Q5pM4bFWOtzjePhZiOQKaoW5gk6cBreqToeTLyZO8lveDtS97kp2lvw2OeLh
a7dXjrwYsGQ6it1bnanq0eJOWUuHKI2laa4StOM9G2WYOmcyv3M6N7A9CG+17v8cdmr8PexUWFIX
ju0IYZo207k56PPzJ8+PX//f/6P/15gCrgZiT0xwxFjQcqjMUV6Wl+VZFzWSo9oWqPyaNn8w01VE
xVx05NXFORJekk3zfgC+6WnxKa/1U+Fl5lmLSoMQZAMjv9Uj+IT1HRIz6yMNQI3ZnGSBJHZpjk92
nG21UoDM7uqASU2j7wPAaCCAgXnh694q237651esz/Gtf03gZuJn6jQrhOFCGvzbK7aADjrpMOub
es7m3TyMIYrxz/+/f6zsiB1q/OHDuFBdNNI5DtcUqMW71YgdDTxxnCa2nflRA2eROOIydE1Pmtx8
u//zpRri3y7VULYhhSktOrpCl3/9cJCyTX4LdnSj9PJPPZTGiTonAdHHsa3VrUsfzXoIjfmW0Zsd
VOmw3DL3+56W6bNleuomsTLoQokzRPkNgR4sRBb46CGKX7UJzDIiBf0MTQ7LBpx2U+sEDGXKhTqG
exNq0SX0VH5cmg9mJM3/kCMrhfVvL1BKSaC8Ybq0E7n//voCNXqyQRpbggyMVUMt9mRGJHnFDVQt
5t9qHYl4+hElxvd46qYnhHNfTWqLdG38fEF4G5hO2POsWzPnxIZyijmFuuOdeiYjrHsZx+t01y0X
q52ZCeNbxBtKfnJ1sgqL0LN2Ik90yArmgels9CK/Ox6n5LUPW+QQxmoZ46KU+8D4PB47Jn5rAJlk
f1BQrQqcIysV9+XRBxz1MhT8Po/unk+xcaPaYsa9DHZqHY3k0o6zPAd3kJuAvo/IQEZekYJ2YoUv
d1nhVpc6qH8QOmXjYRHpbvTIu1TDFL4s7YM4Mzi+upDLilR6R2cO4HPQarlW/0s22vBOR4opt1TO
Hk0X1b5KCQDIynxPKCX1BeMZIob7S+NYDxN084y4dIhH4V6W8dUAKnXTGE7shpbQAZTxeGJtWi59
sxsLtHNVg5GICTEBh12xL4KiBz4UiJkGcG1i9GpF2eIImOfxmu3Zu5Z/v7QxsoTk0BQQ16BacfFi
jYAcdSs79KqOT+pGHcqzksWbrPSv4bdRWnNGHYVpNSdCfn1bOh2e4PlQ7kNIWQUR/stUt5FXEMxj
2d07UzVotFXsHlyoTcesmj6+NlLTVCUo2aQGfoPkry+wk5mEd12kct2DGQJiDqlAX2B5mpuEY7WI
f2QjFbYb+xKOCiMYOQD8myySltp6DPdG2e+QwGY4YAwicTrk2ssoEIBKvWrNMPxoq+lVt8V9OV1Z
fYDr253qe4tqDfIwcwhC0TaGCou3IfSwKLGJcTu86ToYnRpWD8KqQaeH16YvrTmJe9hO3/I6oGMS
Sv0cNNh/HeaRpCo0xN9Uw6uDTZ6BR1edTANT3Njy8E8ASZGKzcjK9LfV58NTEzXxOYSJsUm8J9WT
OQp0d1shHl8Ongk2QkJ1PGPdx+A8LETxa32Q3/qGrJjQaPtLpuTbsvnXHnMtH7wMdZV7Wb5ruuZP
r2zWxn9eBk37f1glqAhwLc5p00rqf10lGGklDsQ/fWOgLuK5p7tmFOSbjp3JTNiCG+PzAEst0M7L
f5xzpETcO++uWR1GQbteN5++kjdr1NQHMzXd08hBYVn8fWv8BPWKt9js60NRsI6IuGxelnvX/6ZU
Qw+8s9R5iC0HVCRRIK3AtpiNdrxDHeUdA3rlF8ewUQSYSFE2Bt6HHeY+NCS1B9soGtTHlI6EE/ik
x4GePzje8Nxag7N2m1G8Z0Qj4bKUrz5HCAsq1tmvOoLOGsjmhiThsVEeHm1PXpK2GreFTTn+z2+x
Pr+Ff90UDeUgpNAtrs0EFPa3t3gcGVsKcuO+ZGB9G96ytAArp0kK9zDf6KY0jmDryCu3sychkCLa
VvT4z5exfJL/dhkWp3rTUoZuWH+7jLKlbehMmPZgO3FkUK/CHBSVYhI9a8NzUMGLoDGnc/wAiheh
1tkOGQeHIqcDIFrjpLvAHUKXqD+0yS5UA5IVO7J+WT9pMaRW/wlf7D8Fxst5G/7bVTNX4ARFBwLl
oD7fv/9yhhpglURhHKFAqPDkeD1iVZikxQbBJayQlNCDjtjqlR7xELMVkF43ad91evDXIbR/kzpI
AnEU25dAw4UgTRpftcUS21gQ61xbo84I/FPY+wd4f+Pb//otlyS4u65uu9JSvIi/XjwqE8OmqFab
WI0bs4SwyCjog8DZ7FwklCAUx9lTCir/6JkNDDVmrNsKJ3cwC9wSqA5ofJjGDNEsz/IPTpqEh4nQ
vZ2JE5RjvXgBDv/zny9a/x/ODUpXEicPOkvFo/XXi87UENho/9XGYwo5otZ7mrT8gBzoNaTGJyQI
lkIxwd10lIU42PqjCjHMTIJ1kVaECKMKi8Nhfrnh7T9c2t8XK+iPwuZU46Dp4G5YFrN/uRlAJVvG
OPrVVvY++xtwpizAgjtnAs8qTpd5r43v7ZeqSPwjQ5yWZ5cTEQX4L8eLfqqV+U7bgjAmo9G2UP9e
/8MF/v38O18gx17Ua8o1TCXdv753Gjwfr6kCyqHRHdei7FnAIKUxVtDwK7SIDwbDfAGnUJ7I4onv
IfoTH+C49lI2ABe9sfjBYvxjrNtdimL5GkucZ/98jWq+hr8+UcLSDWoaqdAO6mp+Df/yJoZCJswZ
W7LTylJSXtAtTWiPWtUYQx3oIZ9p5AYwKDDAE+L/Xr70Qv1cypZizMdjNUcNA5jM1oWKFZeK+CWx
yS3mfPjmeV18nkZdHstkWBuDru49R8ztsub5tCw3YA6hxij8fJ1TQTdQ+HoyS6sOQVSf4wjfjVZ7
+9lYu4lFLknxPpEYVIMlp7Oz9GWUK66ZnWnXEM2Q1XOpUz6SD5p0L1UfuA//j7HzWNIcObPsq7TV
HmxIB7ytyQWAX4fWkRtYqIR0aP30c1DG6Z5im7UNFyTLIiMqEj/g+MS953qEGOPDSNPd/37x/mxg
/nrxTMsyOD+3w/x/XjzMKmSn0zGHcctA3VTVDff8MEjsSMLwrnB+4yFlhkRBo71VXRQfJAfYgV4P
Oqwmz56laXtrIaToz1/s37/m/4h/YKEWS1yV3T/+k3/+qmoYkHDY/+Uf/3GdfhFtWv3u/3P7tv/6
Y3/9pn8cfqqbD/XT/a9/6AmcWaX+9Y/85cfyb//nbxd+9B9/+Ydd2af9cj/8tMvDTzcU/Z+/An+P
7U/+/37x337+/ClPS/3z9z++qoHFEj8tTqvyj39+6fRNF61ze//7//vz//nF7e/49z+OQxl/tMv/
+I6fj67/+x+m+TdPCsfV6QKFhzOe82b62b5iiL8ZhuFt/4Grz3Cer5RV2yd//8P2/uZ4Dg56igkd
c/r2C3TV8OeXnL+5OBhpfz2eS113vT/+72/2l0/wvz/RfysHdQdUsWcgAIrhX49iimTLEVLqOhtK
hyrir48qBOwss0uEAcVIJMmCXeqCF+HNFua1qpvbcrKjU5GQ1+hhA0EDOO/mhpDjdLhoKEH3mFwI
Uo7ys61gcOhC1eHI4jgk8gWhXdTCAyLmWr9h9HXAWw6Ox8XYi980KEjV8FeBDcyG5xd0eoPsgcbR
XjYrGObFXdX3Dl0vb17iCg07V8wy3BJ8S+ZPY012WA9zi8aw32UkkYfN2BR+rxYSWlaTlm6dkUTA
1Gf4ByNrIXXQWsiCInfS8PLoNI+7xoG+XXf2ucQPrqU4uRJp/0o7bTxGFv7mcUoZKhvk9MrIScIS
73SQauMjwNjIHnBQoIscLfmsAzwGMLUz8giKMQOyeW44Ulxkaa5Mz/YG615qUiJzClN8r9B8UtYd
6eRe5WUyXSzwtLQQUiCNFrgt/F5DrtYu7rlqFGjFYXr31vtWG0k0Z5Za2WBdGTvgDHOV47O4eC/W
icYkJ/xuerImqhhcWR8kmjJoEAvGUILf1PyD+5r+kssBM/kDVojGOF/+jozqhtuwJw16OdHnpyGv
hIMOish3YzS1HXrksHb091V8FVYW7SKVHCAblOcK/MCq8Wkv5UVnHO63BmZ9aEEEz0EOrLsdeJYS
+BW7RbwdzP664b4u0r0lBTB0JwFATFNbZb17mj33lLJ0D5oKPX/uDaExwHdcaVHJhQcCRMlwb2HZ
9qdlfLVIIkClKK9i4RBx7KFtRlUNk6kixlB6RL/lDlD1ZfokSPi37UgU9m3yjIHkzYjeB1DGhlZ8
ZbyifZ6MfoeUlcxBLHaO7+maOsNfNB2wb2Igp2yULFgMBDpZr0NymsQLRpLnVJN3JMQ+Id+HizM3
yldDxRbW+lWQgUAksEtGs04dIWB645yFwsdeezcU2ZUcoFgh6Rt8m0T1uR0LtBmvaemNp3KUN3Ob
/HgeKQnr7ViJdB+N0Moiy5sD04DnmQhkr53zzHuxuIJaA9pn3+V35vCZze130lEComKCEQVqi5wn
whdcyyYDbLzO7XdTZ7duKNKUdTAI2qxhfkE2EDvwohiQ+zRJLfIg47VgRr0riVpGMQRJzmhd4mf7
DdxFzvc8fXpecWd6E5LYDHR4j2xNmSWeX1ImHO1bRs16yTrsoGurtyHm9JeSPnCvAJ7782ZFNsnn
a5sZleaYQnqfISkYJqBSN3FBD4yQkHtC3laFfrBevR/22cemJ9B9kbBvLAkYD3XThCwNrucSSxkQ
JfCJvfYxympvL3Q9OxSNMwYeSrypg6MMEo+lEkTYsy4xFVgvdlmSD4nahZPY3E0dBV0JPLify3ek
PLtyBVrO0AsmfE5oO4pEPZBe8mIL29jVZflRaMX7tJGxE5y9fjK7H3mtwiFLXuulrHYVgwSUMPZt
5MDMSwYFDVFrQupu4qiZNhM9yVXebu9Nx2OudUPYDEG/m4a/g1ZuLZp2JOpmdVqEEBlcWg8Fwrjp
lSaUvSXKJeiB22mGJLrB1lOuJXCAieELsKATMoRfEBPIrauXemegZ21NDcndgKC6nUDx53lH0q0m
non/u+QM5OYRSWkakS+HPC1ki3f09PRtQXWLHJnUMUd5hwieJ59mtcHHWeS6aPL6eUQZSS4JPBuX
2KK7nhrzKh+f81QM+0bbTODe55oTr5120gHs0nyngwEAwb1z9OLdTbQT7JPmymtsfNYsP9Ou4DqN
8GWYhWDyhyEHRiJ5HmwkiEoym1r6vNjdDyaBfQ7JcIAXDcjtY0eKw/wE2pQ53pSh5bV6sF7mfVNo
N3NGtQzpSvqtlj5bCn4CXMaN8IKdodReDcKRSx7SeApXz3wbGfGzXgoKV3O5Yb8iGAV7JndT6R61
HlYeDWrrA0DVAZZ7P5KWnq3b9wAwKe3ZC3Vud8OuFqEwcW2O02ALxbymjTcYRW1fEX1CrHuPTCdF
Q2B4F+nCgCPMlP2fSO9zq4GX6KEXGt88QT+qxTzVS0wwmsm5QAgR2kLHfMtRnwGKWnewRMg6IU32
YFQephxm9ssoWONBP1XgrItZPC61HfsNgQ1GM194T77ZWzZYN3zPMPFCxi2FRgntGbjUTDx4STa0
AT7nc2tx3+TRDGAe8S/0IELl8+ItSoxHLxswFW9Op67suB3JDNuSKcKmrR/MBVwvogBsmZtfIA/W
nCvGccAdO6sXJDkIFaG2S1ehnna/FoKHAuha+aY3x5G+8fSwrSLD9BMvc/xpgFwpeacXc0y5QJ+F
0s45kiN2RIbMhHBe0kAM3TWclBE1R/pNH7Xra9Hu+glwF/cwFARWgkzW3+IVAq2iK6/ze5OPEo7Y
eFVW5fOYZhLjGoEgCfnlCO2xKhcu8zzkHNC8yC0guoG3E2b0SkSB4IwdFMMkxVsWDj6AYgMIQyXB
psRYn0HNR2yGe8ZL6aO2Wj/Sze7qCMl31F7Hbftme2AUdYTK+LL6h0bjuul1CLTpFt4PgsYRY35C
Cwf+E8QbERMEGgWFfU20XrNb9JLY9642MAj8aqHU+HEBtUIWyWdqIaqJKZnWmU4iTcfTmC+7lHSA
BNul3wI4Cyd0zKAI23eOg2Aa8RcL/dQNjQhmOkzfbPuHLm6I6iI7woxr5UesUruUhwbMk9soG/Wx
gGJALqm1rE6YtEgdRA3QsHtgaznCxTQiXxnzia56C3YBE8Goh0dHu0OZyPnfQvoYShaK0j7DUcp2
YOhhaqUPCulRkHXXTUmJQdQeylrAGNHchC5ggRJLcuCKfPX7InpEE8HPRfkIJdu+WNMM/xE+vEdX
t11HpoKvUiNuGgak33nTPfZ3v16zkHpYD+u+BfSzPixuv0/6BILi4HxVUPVpoFkKkSggIw84IRpl
qX5B6bkFDYrXuIEPFMPp70uZhYSd7Yl04UB0tEPJmR70Ij97NuLeKGc4wKyW1zJaGqZC2sa1ik3w
jlUKrUNp14isToSV7/p1ecP9itl6MbXQ3q4EyRQzyZFX7iYiUTHuwGwp0OmbYKCzCqraqdKloFoi
uUQQbRh0Ctm+8dSI1LsuI0YqSzLdrqD2OKmI8ohfvEEhPhcrBcdAtNc2wiR9Y0arag3wPMflW8Rg
HGX3QApHaWK4Az36k1vYVRzOEAl0xdH2M4J5gBPtbqm1c6WldWCPMCzm2TVDadSP0ZSGdfZRqgoO
vLWS4UFZk4nsBqL2oc3dMNviEBbKYnBuRKA5xEYmU/9bmu2OdTuP24ZJqOeL04tPSjCq1qTb3DMQ
SCuDq+nBSDDl1Rw9iSIDN2KzCydbedbNY+fCHtMRHeFRvOGQZAfUgm5sCpdUK6d8qj5kYf0spPsd
ESP1+Ld44yj4YBFD30g8ushlg6jXGetX3jHNE5DYCk+vC1o5E9pV37XimOjVm5Vj1rRK2Hw1zz16
vy+JJJsB8q+87iw2+y0FNLl/FmIgDsLuyarUe1GnEZy2Yk+/A80RyqOzIpparYl8U/Gmgz4A+pz7
ej1Ou9J0v/BL8s6sWdQSVDB2xoedr4/bAgH9yfqdvesMRYJkRkzjcjY2NQkjvcP6GdVxEiw64r45
ItV5Q2Z26jxGsYv7NPcQLqRhFzk/CFRnttmtdeomXotQFoWg5i8cuG0FR4NWfbEq/XYYH+ySjEh4
Bc9oifljhH/tjJRgHAhdNx5QtX01lcdKJ393UkmxM8Sn8Gqdy0jQlK2B27QHhwFew1uoylmfU8ui
imjCfkUVWxUD70jT8JeY1YossEda4WKkRiA00AeGm1xV0p2Owzpjycdgx4euHVIQJ5dkvkSIPg5m
x+Qduw+X1ZkPdlafJ/MpqxxnlxmRx9sEXUlREghve+uHs1RU1w31ImZ+FpWQsifv1aLyddL4bsIh
p+plRKZ2z9Lit1Lto6YpstfYPDCToR/gGXUUNK42K247PgXf3P5rKghyApe3r73pO9LYUAsVXUd6
nmHl5eKBwT1FmVaEqPYJ/liDCGnDTuEbCJqZxQ0osAVf/5SCBh09uexyM2XCRXOZpNk90CXknZwF
FinoIbKgRw8rU9Ko53xCm2GspGsQ1sNVv5pXSfhqzMh3RD5JYudVCq/aBGOb2c51Bs6ic8vbak1/
AZ6RfhTUkUtXRB7JHmTVka0uavaBZ4N12JUzboulb5XGwneF+u6oJQLPBSFvwe3o3H1Gi9gynqfx
5ZzOq6eVfdBe5NEns+nP2ZuBLOTu88SJiPKmp20DiyHoumfJPGCI4vxYmIkW9NnFaTrEucgziVmF
gmGX2cnNBeclcW1Bsg5DuMR9SHdqHv9cga9pA+eaV37tiHGfmTGofbNAzTta5DuZXtBiOMHXdgVM
2d2T8KrvujkFEzLe9TEZSS3Zuxk0kt20xRYuBBVOLoWI5ik/dXQzZHpzb2xOXtnBFyZZvBx58WgE
fAVLuXJblcYtVque+Jn41wAqDavnRFOBvz4BDk3i5/gOfPozfrWsyaJuT1ICjJo3AoB4H4np3mjx
gbqtDMH8jqcZYCEVPqkRtg45Zp3h9BnMR8YVy1ifO1DjiT4Jymy8ByxVwPB4SAveGRajCd7VqymC
Nnvjhr/W0/jFJqDTS4fbbhmPxQh5zDokeQFEp8GVdZ6SB1jppIvSkpekBG1m/9Y+cN0Dzr8Ha7nF
QNdY5NjQYnTzjhUNsiN5bGfneI3fCsdlCWJrWaMTe5G7RiOrfkAdh5awE4/mvF43iXcdO8NvMey8
NH4o8izzpS1i0H3pCRfxvq3Ons5AR1T1qfbyEWpNd92y8VHk9Elgb53Fe5WAsjd9rj4j6CVVlcOG
tRgSaPRCeUaUNg6XzwaVGTCCUwZCeCpph02fp3Knm02gx/ji1/4iZ/NX36jOpxW4H6z5UsQuvFHx
W1Lb2iu5VDOQXk/do7s/a3WBWmM85bwOLWrCVfZ37ULQEO4rV3trBut2KLofqsAbx2WT7Hp3ImL2
1ObqReDOSqdraY0nqHV0uAnmZu2+qXF1yRsYDThAMowiNTI9ZCi3jjux2m+iL5uo1XmlsKtbhtTx
qeHFT7Rjh6vCt/XhMir10OjNxYlx7lEHf6jKfTXs5L5ajKeW+hcY47G26TDtig0k9APdJ6IOeTa8
igm7eHxBe9LlELyMg2tKQrAq76CsofXxyiJq0DzD395/rSkIB9N0QdWhNL/VCV+zS5voOyV2iHNQ
aeTQMPh/lNTZZYNAHCt0i+qaI7/Fz7Zc2dODhcZCuTTgbtWfpXCfs5hEuwjpHeo0TpsqJWUNKWbs
t0rbdJHfk8n7VNTMDXqOvFV8D511FVfzVTLJvTZaBG4P6moqzbDRY/TMJoBp2zw7kflr5uJXWLDY
Kgy8hZd9UhA/0fQ/7uid1qK8jGRhwXgDewaJVqrfq84AxzVHuFP8yg5Ri/hXfbITjDzjJ0ePlGqX
uidpxNSMF5FjqbESgJAeIUDotqFIEywgooOqJbKv9L7I3S+1tDdGqWGjG/eRAJEzVva7bpQnZ5An
sq6UUM/IKCD55KCpgR6hyT8Q8H5neMZxslOTqYAWZt1r7GDrSHTIMRj0GXdmR83e8l4IbnjzkgfQ
HrvRdF9diQ4tLcdQW4nN0k3hBWOacgTp3qNZM5kcrftEOtF1Yza7zBteZhFfLWC4RsCLCSV/iozw
DOFkBg0Q9J56WSMNmnRVIt6gKcwIu1eRFyQGehSLLktfICxYjR9LMvZy7QUKrQMtYqnvPMWWqass
89gzUEpt/bccyApuUfy3hXR3ZEVssvCSHoVBUBsxhfHmt4Fu2PA6uvICuIzewtGMMWtinaKNcsr6
OBgSFeFK/UmfCLqQiMecg60zUIF41NdVIw4d9xrSOMgn0KRFRVbkOgNfpjjwZYuAed1eBVZzo9UG
F5h+Dpr3q2ic40xJEFbd9FCrYV8ZjIu6ahl/5dFHJfo4MKV731lQkr0GV8pIf9IVVGOMdYotR5l5
pLQqzDFmGWbjRz47sx9hquUADVKrGPapTQRL1rK5oahR7KnM504RoUV23xI5vxmhXJC4Mu7t+q9W
8JjFUC9jm2qyrgAyyVkRWN6SNDu0wwwbw+nDailxVc3QC6Ih/hRrx1id9f7q8PGbEkEneVI4scr6
G1D2r4zRLXFZzg7dAScYR/xdoXUAesrsI7O6O0Ecpsytp7px6EJ1ZtxKLu2pydxXSOvTNfItv3Ho
htLYue2qtrzQ69k11HLqlRz9ltgMBH2VBuNQT9eOR2ob3DYcKspUR/LdiT2p1hs15zcOlCLIZzWT
5SQKndhdgqmH3ls6Th6OhrHcGo0jj50+w/YkbGttMlQ2vIkh939aEzNUTGsbKK7+KrrBOqTkS0Ky
OHcU23f1yMM7FPovs00/KzVGwTgzBDYziY7b2TdQGHWvDETLmaEJmjqPOdFURO2NZlM9K+QHmUld
22XdNzvBJwILkPYKca7IJEOVPLJ7y/vcJ/GNPDYekBXYfFgQf31xOkJNCsFFddpB7ApMxn4ZxUFf
EVSI4kv6TQSIJSt3kciuqdB+Z+PWQufYPOKSQV4UgSfKSNABGAbWySoiSIPS4zOirc0ZUBwaJVK/
zsl809OWsBCGJhDPOIp0/OgJOeI7Oa9w74ijx6n9XOWJfa9xgyNxQ8ocowqLyIBsqdndHLsRg9Wg
FAyGNKYyh8niHdHU40HrkSY2fQlRXwEd6Q2xL2LxEaPgBiK07Iu6/jBd5ok6/651scB/pfbPIGqk
5mtMggqENYZ78J57c905dfqECLs4VkONNnAE+WeSVlstjBrQMIZWxx05FMMOrO9XkyWYtES/lw2N
bBe5UFSJBO28+ROOGd8Z58OuHHQcJjaSijGvaM8ZfQjAN7vGjm89RCF6nZl7Hi9uTlDhfBqdh7Nq
2ZIwO4dmZPkmMwFvwShOJCgbNOJ0hbmbnxgt3yQsABh4tDmdZ9JSXWGvibOQ1f+3IcR13kDWbyg0
p6E8Cd6+ELrrc1cDB9QKoB+AEXjH4TrHtMgTxYhvNwjvimxuBH76bR5R+AGHuoEj3kDihJhgTMHU
8VAz+jlwgUxjJan3qKocgTwNIbnFXIBZi6N93xR3CNbwnIDua8mlBRpDUeBoUTgm+hVTlbCd6w36
fDZxoC56rG+1tjzWxn10q6fecMfWjNhoPkDWUfWT2Kg6RQ2ZmgLyCl7uVzx4HuCPQ5kWC1LL+7Tp
wLnpGAZzqpd0wGSv0sAFPIXmujrjyDtHfdME6SiGsC+M8dwIPT/mmhXfGqt4MDMyMgZKbZ9hknHq
XFiD0p4Cbhi/i0tGlsmvFBYSKY3LFQA80ha8m5jUrFby6PcLuxQGC21gIFB25MgEyKxuABgQk1iN
pLZuparnwfSLcEMzdrUIeqGGMFoiwIeS7IeU9riNWYg7A5ujUYQROnEDrjeDquU8Myutmar6SXpt
9KoJkMbvqtTIrzFVH3MdWuXCs9fASyOEgKm3y/Af59xw62itvs3O7jocWR3aSr6NgM9wNaL8oJfw
89jaYefpmplgnBXF/8hzOiTavWPxrI4lAFUhgMhKwDYOwvkdQcMfQyfHs4LqzV/oIwYFFDAtmo9K
b4+jqY9BpC9s+WZ+JUu9SY1IGYKOw3F9hcSVQ5BpTSa2LuQPi0UBN7HfzMWtqnuA1q7ZhLP5sdLJ
ba3BT97jxtY1YopT9hU6KHBMfnizbEJmodEOwdowIZ3X/BuZ43Odbic5RWBOtkKQ8f4FQ1QHs2yP
Lcp/QnPqd04UjZFBLHcilaNvDInvdjV7XrIKkHhN+952h+txgHdI0MdcpOAUz7jFGoS39lveAh9b
YRD6qwuVSi0Yx7P2VlZsHwAWfedWqh16OrBWZT+NWUbnqD0ZTU7a70KMmrXJ+NcFTLgRazeZIgKc
5Wp9IG76OXZrBoBYlfZDre+WxX7AzTPyOlaSNtzcR8nWnGUu5tLK+5UbHc0dHKSgWsALRm5+he+8
3rOSZObbXg+Q8gi+QOCX0rH7qkwu6Qp0h1FC4JQ98niSgBOD9Xc82kS0GlxKjMI1s654rN8Mwdsg
weddWTSRWAIIC2z7r7JnakL6tGRw0z2nkc5Mxogrf7Xn1h9g64YJhRYbY/aUo2ggubGhUF2BQ6k3
fMcbQJUktALcs2g/bO6Fmu4mZjDvtPcWcSG217zLqehfWm148pKYlj5Se7TR2OFTiHtWuW2reXqP
0YB2qZkBlymgGWCSgzLiNBhqVhL6ZnIVVF5SaQVyZQ0U1sB4stPpVXNgdHtzTB5bjSSJyhDXem3/
1AQiB41rgc4gJxf636MXd+LYmN4vskohqTpA1NEv70TT9kFO8DFDJfe9o4CdvOppLKJbx6Armrxn
M2NJaS/P0h5ulzJ/cBNJWbdX5jTuuAQ7fQQBJZDHMVLV4NzI9SZqQlmLh9j9hKSnWMDQIaPUecgp
OFXD+IRVCufFdCflLkUYjY5HObvFXfduBQPGc4evqnNPeMifc8970QBugrhQEJlGXIP5xdhMB6q6
VlW2h7lEHEd5bZoF0QHqqxbj76prv4nQe2c87UM3fDSZ2pNYwEzLFmsTNoxcx9gormOL0WAN5q3H
txdkBCHuGtOgcaPLoCaANNlwmhus0JLCZm7YpvrBwuCcReV9rscvmMqPiZdfpnYBgt5NApAGEahN
ziB4drj08sflczUh18MX9RM7ojdTDYau5oax6uNgLvpRoRNmdKuZvJ0tsoAaa92NvZhYtLSs41VN
4yjyY+oOV6AOvRPcmLJiJjMRLZYJ95QAdg3MwjIJphyhI6cJ0Z0NXk/WLmdLjXJnbXQLxWTq1ihZ
9lZaTcDRvPSXLoGsoSc9lFAqTbG03hGuB/MuF7Ae8qS3DFkmGCD7Sa+IFla8+oLWrrV9v6TyJtYF
UkF6H/QyNwJfr+r76VyylTz0w/JUrLZzwwFxsIBfnoZYlYBNowgl97aB84aZDCkSybCL7K1StxnU
Uoq7liKmKm3Xg5P02zaQbFVXfx59DzLKQSzzq7tQJ3VuZIfMcx/YEq17PGO+AzUArFeNqZMYMqko
LlYstvMwXoq0bvyKzOI8oY+f3OnBTcnZKVGKcle2OzzFeoBzXqDyOgC7NA+M79lTTYxbFonNnlFh
PdA7zNxO6WBpft1qH5kr2NJaybtJceQOEhy/xdODBZJ+UoReTWwxzigrHGcqVEuVSBF4MsOC+jeY
EbrsTLt7bSONkGab8V6KJncXtUW+j7GQyZwicNtNGX1a3i3VnglS+ThAfmk6izezTijHbOjlhYQ0
aMsz/HMeCtbgvEkCdwDmI6I+ZHc6Yu8XqRk/xXH/KnF4H7LJzsPIG+8r4vcYFs1PLGUYw7BA8Moc
LgphVlZROUeU4VdTo5dHrxTLxWxmj6l2DaU/Vi/EymiwsM4DLl0sZs3BmMjw5UcjI6inkRZ6ZQQr
MWQxHwgawM70s8XKcaOXW9hpc/SW4jS3OJl4Y5+82Ny70eCGBFIEiYf1FFLbCRNRc8TtYRN8aj0g
p90XndtfTba9oWzIJUDouI3TURVBQiY5JGez187NbUR6FlAibHDWABZbgpm+9Ctv02ww1CkWxoE0
GCYEc3zlxdN3NrFPI9/qkABgz0lUZ/WHK5XolT2xfpL34jRf5qp+0jumUbBunTOOU0KDYhRUS8Hk
jNwMbUo0RDJJti/WU25Z2qkuX8jKeIYb92wNNsUTh7oRW/IhRi8YOGZEDobomWj1Q4CgW7seqB2K
rKMxcbMkjKmSj7lIbxhjj4c5KclxX+mds5hdUg1hfu+sUdAUFBMQhy7geuJrpbvOEYATiXSju2L1
QKFlW7rG5jFfie7k7Z/a81UdCxvyxcBYaosYckudwPlJIc/Xpzc1MH/Msh468ngHc4kDsOvanWUt
z1PLAiJq+kfT+iETFon5QKwaoNns2EHo90t3CcGPveSayxqZ/CafHMH3XBWbG9cY9tkUv4g/Sd9w
EK6Khp4MlyEwaO8ouduOxqvmei+g+LIj016y2LcJNTlJpxH8EEIotNMVU5+F3bOWeSZ0J85dtyII
J3F48zQjMqPJuXNguKaO1A4FLE2GKCF6VTNcTHjlQt1yQGT8MX5xLXLcQG8YTzcOBewYlYFK+4mV
lHFxm3Jgmlrc6CLym7F38dmLUz/whmNFTWXhLQyUCSUssBe6DcacqfwgGmxnLeI0s2VAVn1cgFof
Kw9Oz4yZves+1nrTGyTWR2zwZm5GDQq1d57J/1q2yjDTslfXAVHnMqVyrshens9WjXNxbNQ+i6lA
5SY7MTfareMmn8T4EKVbxAddDc/2FoHLHNyq4jtPm9edMfG8Gt293oI5cZE6YDlyOmLSZArqC5Tm
MpnNvnDG7Bzzck5AQbIPbMs9FcJzR6xJvwLPE4M1MPXzZFiwxdcrTR7YTh3HYT4V7lvGydCQYegz
zkGEBxZ51ZMwyRIFCJ0fp6H9M1NHBdnYspz2cPa6yZtUvLxMm60EmnjYgpnLGKsXhwSnboTELYBw
MJA/v+ymljkXHISYzPWQhJR3qn7I4pH1Wy9K7xC7+W0CQtLHcBSfMq1Zdg5zF0ZxpZHtI1vkoejN
A4qdZR9Bk/H1lLHeCv20HGO4frrG+MthhLeuDDAyYEYyz4ZznF9Ny+I8Rvly0y7TkdaLIia7RXgT
Q0zRby0dCY5hOeccHvJ5hEPVRt0dayKKxdpxWEr1By1nle7IJVxm7bNggYH0h19gWK4WMjSp27wG
Y2L5u7cc6OQxQi5objXCibBbYmg7st8PfX4w9aY8YS5Dp8nxkIhXA2vsS6IzI80rHgp9tiknzLNo
nYNrZxSiZeGFiUceb5FeF2x6w1Ffr+eRHa/q+ujYpDtysoMUl5plF8jDB8iteuUSyGy7r9LlLnAs
AwxKppFWlhDF0CfnPGVhDP0CSUpdqwPHz51OAIq/UvutHgKUgnJC4e84y9YgqoIxKuVp1yB42hLV
AVaQksZoYywvqq7OfFde0Z0bVk5nvmj3CRVFIIAVQWl+UVvdOmSAF4nb+JCSqmkg1CBHxQcrPHn1
ehb5eitZ92ndloY2NijY9kZn3GoJfvMJ5aDFqXdpmJdQeNQ3w5zRdMCbyYvznGcfXpEhV8hodK3K
itixZS+kpKVHt5+5zTgCdGXr+8SD4SnROhiKcYtpt7zRRfxEXVyTJUkEXN0jBGhg29giuTRm8q3X
boqGsDqk5gs4sWsjwfnFYstC/QAoetRvC07UPbvps8VYKsil1u1c/RwNAguxTjrAqntUVazdQm6t
7z5nkUuH/1FF+VubWs6OYnFgsUCplHauEdoWhZ4mzV22IiGTbGEl7pLdKnmJS0TmhyKyQJfSV6PX
uKmZFCJoYJZbS9ZriglBqcf3QhEAU7bm5nhPn2Fsxq+ph0uJFAD+UsEwTvMG6a0OgJtqBowb1VFr
d87M0eQlZXRZBVvPziIUF0fLe942ENoIBg/48IkxT0AbLlSEAQ505Vc5oeuJHHdKxkEO/vAqMjlX
LFRw9JQXSpXeVyPZVXICoF4QwtdtqbtI0uplue7tfNxLNhaQ23WqcgbcRiwO84Tvb9GR27AmyIc+
NCOetdpgTV0BKNzZFXTMIo94jFfeFFPt3Ch3KMLSWrMAhxurjFndUEjX0Mx0RuTZm7EJjTskU4Ab
j+sYkVyHV5QV7K1UNVnFgqKxjlDV4WYAAm9XH6UWLUF2YLtgENugWo9VE8ffJLQH2x1HpDPWIy4J
8u9mI2GgOIoj1N6LkbRs/zhpI+gJIk3el6ipQ2Kaf+GUT4MBaugGfGM2T36s3tzb8Y0OuRiYhrwf
BaVtMZmo1XSk2+2GFiFEca/FZFdEL2Wimis3ZUJijcVtPlQ64A+Wa0xMYMPc1b33WeX2Ndt3hAGm
44WiRYO75MihMhIjWc3nB9y8qMuwkWTKIjSxemqZsaNiKhmRci/5xQBEqF/ip4GguN1ixBjOrIEt
ktFibjTu7GFm5xAv6cUmJvUhFvU9yGHasTQ/FBupe+w1iC56b7JdYCyRxuUvx6WQSKVE9OMyO9BK
34ivx54093p5c4zho2PY789ecmaE9tE1y5bulD7xvydVNfN7mfyWDTKGonDfoUCuvtV53KoSpgW2
mKcV1SPJkBV5T4den2sqdvOwlgJ9MhcedSYpICQexA2j4JyIEAZe3H18QiOCO8h6zqEUEAA3/GpS
Htt1EzS12m8TDhzSwuUdEpckuYIcbzC+dNyLoyNpqULXmL970XG3TnSilveb8vU98goEdMy7HYvu
L1nZh5Hn2cnjYmkPxcbXy60NWZ5NqHgmdlFtw3amYI2kosey5PzGZBiiv/jWtugFkqyFnvFkbW29
UdunVjU7a5aohzdcJzMVUs1beaxM7AIAFgCYkEC5pOVbYieQzJD4OMnwTLoGcjUjK9BGJEmImVjc
F2witXnbc7j97fp/qDuz3bqRLIv+Sv0AExwiOLzeedQsy9YLIckyg/PMIPn1vais7sqs6q5CPTTQ
DSQEy2nL0r0k4wx7r+1tPSWSJ3bwAaLqiD54htGPnp53vus2+UQKTEt2CV0h5JdI8dq0vg3j0Ma0
NRbZOUzduxif9jaK8gXSDMOm6AKktsazm9W73jV4EE5QfjU6UKYfNrKWYl0GNpwFLFZbXiKrQSYD
iLHFHoFk0K95hEeyvpRe9Ms3K4K1AvO7QY6JLyiox7L9aeTdLvX0BObde53LN6OSP6GHGPyY7HS0
ORM3FTH5Vc1d7g6vZSNvOw8NsjeUD61Y3l+CrZJFIQLybd1kRbJlvNmVmTj0+XM3mBzjCo95hF6B
V3Yll1x18ls/Ivi6aAyHeV+Lz2xMeZXRbvMbK7XIm8XM8C8A3N31kno+pw1Ky2S9PJ7Iw/0Vu+FN
6FbTwZ5H6oO0vxMxOQsY3ZAeRNW3ZeLTarIRyXUk7f6gFbpXTFqP7WwAUHOc15CvqAPnWft2ugNg
gLa6aKcVsd9nQGrIDAIRg4uATI6d5pjSR/CjUuT4o/8UJg2EXnWN6Op1iSLfqsBIEXxIpl20MsWR
Kxe2Ok+KdeU2b1PJzmceu6Njoddn3Tgccit6NTRuCDQALLqc9zAdXwc0AklZmWuZOuekbn6GZYv/
m5eO9Y91BtPwjNjA2/tV9qwM8halMZ7QAMS71mH7bYQuq8tsOgk5v3RWGoGKNQ9NY8obH9aAmxk0
d1H84Mv+W4Aua4M5i1nBEBO30Pb7RqNUBNyV7sjHa/mfsbvuQR907OYcw3VQMTKiTkcDHQR3e61c
EhxLwnrSoD40du2tyCBCXy9QLlYqHzclN3TZIipEY2oewCkily1h6rTJD8+2bipmNTDh3XcB3g5x
XfwpfOKunZi4npziy9c1PcT8FJOudkUjyqyxEtfBO2jLeMpLVtWh+WAABt86fbKLEgqYKsJU09K2
jgzZWBGem7aqWfIyE4JEEdkV4PFhNw1IzqcK6XY3HcKc8Jviaez8jwq7+MnlYin5fZlH8sC6cWm3
IVO3DJVt51XjZwIeFrxAdk12+IE4zNg7ydi44R1Aku7Me6rzmiXJ9OaJ4S4fx1csmoTzeuhBpRw3
rXQvkYGcWuXemz0NJ2F48GdGn0wCIxgPsTbfK1FSRU5BRPKG3AtiVC9d+GqrrzDO+YWMJUZ1gJRL
MluO2OY2s3GdmYQRimFsCV6l29PzSVUJMUQG5NaUNdAubOq7Uv4Vf/JvmfD+e+fcn/x4/6NP7/+g
v24xq//P9rrNZ15+NG9d/PGXh8+qf8/4RfnrL536/Mu6JDbgj7675St9ftnuHOs3Bxe6DCzJzkbC
ifwv2539m20xDQ48ciNshMV46/5qu5O/OYEV2AGcAkwcPgfgf9nuDMv5DZcQxBlMfBhwHWn/O747
4Tp/cshKZpDScz2Xr4iPl6/Kd/FHh+zgF4NhjAHHs1BGtW/7eKrKX5AIau88JzWjdM8Y4g/V4bb7
EKzGcVvFefA2oQvpDwM0sBi97YD2jow218pNugFP19RRpFvjXl+PWVtVF78ToriVcG9Soj7CQL82
Ttkkb4Q9I4UYE9kav5RhpA3dZIZK/jKRcpIe2jFRtGtdiiyEMsLu0pyTh7xLLBZJZHjmXdhS1xzT
EmAqJdiU2qxjUaeKcS3rCIzJPtf+EqoHDaKjdyE8DqNsane6vhu9ui9eemVruXD0B8nKbyi9Sn8S
4DKAa2Y+WCdM2IYWTcnag5rEatA0jYKZKuF5jqVoeiK3BmpumH1ULbotM8VWUMw9exO+C+iIxAZF
NDQkQYKTfOt5QjH3NxBG4wtxEWnabKVJpRSfCs2Rf1foEWo+IbzKwABTJC5MF+Ivi7ZgXDhSMN2g
cFAjOtghJkSl86MielBgCouLrhBGiLVtRBMycKMQ4idKRAdTGPPW+WOoXQdfRNenuf/qDWZXfYyG
D/+a0Usuwm2nOq/8Jsqxm29TGQ/BJSUKQr8MOlnai6oZZ+cjB8FsfIRx6MmPti1DguditwTSO3dU
O/dhr3s0Coy4SuqfBGYUOVYlbcAPb+5mHpQTwiTv2yxVAH24ILfoewzCJNoADiY1wtG+dcfOzdNK
rwrDtsRlsNXU4zWeco9t2rzs9qPYdpf5QRpPhxlnvHMW2dzPB6krK/gOCVIpZgSVk+esr2MyGPeC
qMYyg37pQxZI2KtxZfVJU5FmZuEVEpbrewerd3xjX3dREN5PmiEyesesss8k4iBT3ATkoORAt4Ou
uCOnZeQIYc+a7VGC8vPjzatA1qbVgEAFll9subzJdVlC7SucAudSXTvpK+Dkpj3NOROvX01gJt73
nLuyPVeOziyEhK0wAwTFVgNllSxPnGF0DPEiFjcFmXaW7c39PQFRqGn07DY4H2iukbS2ockrbIoR
iIyE3eIRYClfO4I3x10e+5q847FwXJvhpesbL53SmXcHnNGLHkufUV7B8KNNQyh+jEhWMh/BukF/
3dSgffEyidC6lZPO4PHn0U8bY2J+rou0TXBLmuidQAFIcQzYYiwhgVwDHbq1GfXiyuyMILgFLNMR
Q4CCOHk2nVDrdVmFRFbXcR+5dywaXURmSWR34UllOh5PrgiRCgDbQSKwzURTB0hVh664xLILim08
RVag107UGuHa1BhPHycGu8iwAju3RbBi9WRw9i5QOcI6YXp6ZAWaoUIcm5syvjVbO0SgWMh+QDZl
tONadF6W/uq72TW3kjEyxVc0+I333uqBhDXy1gqfJaPGruiBdDcMxz/6c9KyavCtKofAqLhj+3LN
gsSrPnK7ysutl7k+llcKAjjP3RxW6cNIWaHJpYxUBSlIFYS2UIJPdSt4BJmTv+XCU+6OvIdJvyX9
1DjIbUoe3jNj84ILBycP7dQNFKAMcYSvu4oBTNjhsnpv6rDpfxEFUKevhlMYCSg0K4vJK401aUvP
baa8+FK2RYBBL7NkBB3NxRYBM7adXYFyuSuFVfKGswFjwqRaVVKDW7ntvivHKueBH4WRObr7QZWi
ZNweQ4Wmdm5cjK96gqOUrMI5z9Gj5L1LAufaWR4VzcEicCvDBEmTNINhx8STEIZUcbWxMh9Cs4k2
ERGt07cERSHWgZhjaFRIqei8/X0TlkJmB0vPmjGXG+UdrfRoB03zLZlTf/iBvzVoTwG4okEjigME
se8bjBJwF01cJgbfYj8uZDguCJNhTlJNlHzVRJvDl+rUi+DXEnFs1QafOQI1iSdhSP07w267rGGF
Tu5W7IInDFZsE0fvR57iwT0wI8S4FWG89O77DgTfFrLkZDMRCuODaxKJcWjtiUjwsYzs5Nnvksi/
76yBI2XDEx43h6rjpt+18diR+uiGA3bgJeLbMXg+YBR9aIPSdQWOTL6pZeUdhAZSxKHGmjZ2BsNh
HHdNw8YT/B3b2boxGlarwrATPEExxD7vpPOg8/tj6AvUDsU6UeRanVg7utY5rm1Oc5rdbmAeP7T9
EgRsMkz+FWhDRZjBHGdMPxjjK2dnawcrA4t6lr+MXqH1YkfC7s/N7OkBccpQ4djyIp6UGGCcmFto
6iIRHSZ79sfb2UoLN2U4GTcBtuxJdnslLY/zqSH5lNhu+ndUBUEcW9FRFBRUbC2H2aSPMjptI9U3
U0CdmLE1rWg6GHdmGYTs2VwnL/GqT/Sg03webZMkMT/LzR6afWSEZHfMTLwqdAweW3o6NO33H7xv
VnKXYY7tPhzPhoO5qiOCJ97iprJNuRKaiCoiAzlF+9c4Djgjt22aFuYHm1CtfpJUk0DLZGWFs2ot
pR3wWWCMDCuRgTs5Bxh/q1aEp9kgSxbCH5j9clSRe61iMhkeC65TohkGA0n4ejUQQE0Gljk9U/dU
Pxv2Z+g3a45jLvgaCnGIvmw9GooQEAbrKXMMV7dlfGNqY+H4NVkt0B7mRLebr41JYDv6l8AiLS5J
dLOfhqD1DmYWDSkOxMn15uewjFJ0KqOLP+wiGh8/pCmbHPlLkak0eefqajDKFRWBD68TZviS5bLT
JFem0xYZkThDHAa0PPnfZh5JIUPOxR9HxJ+jv4+jO8PY7JlxYrwnhTRfnKC12UCl48Y+StttrZey
DAV1XVOlqMaYcWgybAb697yF4WgNR9WA230pMYXTj5vjMKXY61Vv+cc8bFgd5mPe4Wn2Or/Er0DU
NnhbG5DEJhk9dn+MPEU4PEpzxiSDUs8cxFmiPQczpIzUOzfaHtmoKER2q6SQtbqrKg1UHlNHXAf3
Y05y4o1n2GT3yYbIiTsO7gZChSaEQN8RfWjTIRajU1HXaMikVDcjApMoqJx0E3BZ9geeQWhmd1D9
mvqK0CobP9rSSJLH/y0kym31WTx2zednd32r/h9AT/x/2pTtmrfi4/OPrdfy539vvYLfwJnQVrn0
Swu6ZOmifieeGPI3y/F8xnO+KT0fQhBd0X/2XtZvC86EFktaEnKYB6TrP5En9HLS97gfXAeokOe6
/07rZS1ArN/ZNgvMRQpPCN8zKbqgZfGZ/3fAk5QAxobBsgm9SU+HwRndbchEBEacrS5I/tQlk4Ro
lDCcKNIIFy5ef485QBWAk2Gep5txqvSlnOGX/KGz/Sue5Y84ln/83iT7EtZ2gKc4pehR/9wVmrlR
dW1JffE7yAgx40aG3V2tJpMUZ3YXpNOQ/MWBAFB49sgBIcu9aBpjHUwQM2guyBDvZXrhkWpt/vk3
t7xvf37hpJDgiMAtBst/3tLS/gHqxFAtho6ObyGoqCVE65BUNA8NKXOkvk8/dGeqm8QJGFlX47SJ
KkM8pqRyFvKZc7e86Zu3KhvFDmOVdYGEH0rXeS5DxOueVddHp04cbENtdByrBo+KVqy/M82QHxPj
PuMh7BnaPTlMRveGbxyHuWCrjAgLeUAVYNYnp+XrA8l8wS6G4YeUt5b/4kX4YsH96ephpGAtsBwp
hOOBZ/rzi+CUPbqWyGEr8/VPo044OuVmXOCPyiu9G5YkKG3FE02n8+wn1tnKGRSZGk3G10+Tt6QR
fKVRpkmodlJZD//8bWIQ8Xdvkwt0C+EjNJ/ADLy/Z/DFvYt4oyFHcxoWvOIXCDWKymtUifla2o3Y
VWgea9PveGkVcKkMVQMciXGdSeSaYzYhXckQ3KJTYJ/VOpjCxn46Q7+RjyrO34PGvc2wHYombo4N
cJerNJAop5n1EDhqH2nCawi3oYghZuhWhzAfA5mhyEFZqmCEXFqKx5sKhfczzpjTXHloOPvOPkYL
HdTCxRo5ZHHVCtqeKobbDiquT12zCx173nwFhgYpojtI54wgQR+3DphNh9SvfwFXlv9wxbu8hryS
DIPsgKfV8lL/4YoXo0B542JfVar5+QWbbLHWAvjE4Y/IHAalvAsLq7hrGuWgZy2jW3icv8w61Le9
i+sSa8QysU+KfdgED/QwzTV3g1f+rrvvp6m5pogokMm3V2tsyeMekFiT+kRMjY8cBxHs5m9vh3Z4
iYIkK7YwTtXjaBPW4Db9RQjjNgv1xVGxJMyGqksSNIZJ1vPDp2Jw6h+zB1QD8Cn0hTEE2l3Z3W6J
2dqlxdF0yNrz3OZ+GAiNavL8kcAU5JRjXN2Q0/szyMZnulnrhIsvuvyLSxVc858uVmj3Lpwimymu
Z/nSMd2FoPyHVzj3YzcYJV2cpZMZoQKus6aDgDPa93XqCCpkGAqwFew9rocNwPRgC/g9pNpbRR1g
coFNHG3tBbrSq491U8LKuVbyo/FEfA0VKcxEArIq0PM2gaF8JT9C0OezsBoq6x2JuFpjbxEbV9m/
1HIjz5DuR51tPTr+82xZxgplzz4tkKJ65tSSgQvl14Xu5KgZCErC+pM/dUHWa5+xMzwpw1551IHr
uZQPfuI/D2Q2YZR6rbFNkM5g+yz4kuemYz5e1Sen36a5q7YUslhDZX7TV1upp20DH3cVq+bBM9Nr
rOCxWMI7i9ZGXoGqRbQPKtf3VcDGY2JmQVWHSTNkRg/pOEsS3rLsEbXhixGOG7T4CuMN60fE0k1k
PeP/e/Ssx7nKsMQEHjwJy2LxhzpJ2sk9a6e3cnpo827fzzx2W9JybnP1CxiWgMLFbhJtm8k5cSa2
FKGPkRzxHQXraiico44JQx5K2RFg041Y8ByYG3S+pCJe4ZklDzK9JXGjm+/Cwfdga0n4Djlb5K1V
8E3wFLAY6sXeunH9cOGNk5sb6fLONqN95RtvOjeDHdaR2zSd7NukKv76Qdosygvp3ZaVXR68IZ+/
20F1YtLI2g1K4UkQDLQJ6IoeWpXobR+o6tabogQWsCUvVskyD+jHnZSWv9eQe/ZsvcI7H5be2vKy
9sVS8y+V+f5PDdyK3a1Ea3LTGpa6/fpAtJjYj0jxiBUG3UNrfRkIEYXfVxCvyRcAavlFa1bLI7ek
S6lGZo8ifanI32AKnFfHdJyin1WY/UiCvnyNJctiqCPiG96Lce0Lkn38IdwQXexeUPK0N6aZkehh
5U8o1ZiaVIF98cKTlQnvCSHuD4F0+8ZayPU5E9Zsds5eMOJ5Nrr+iVytre3W4iWtkbhH3Uz6slPv
ayNqnw0v+NZO2tuLZm4AeCl1N3PeB0En7xvJkBLY06qLxvKGMS52KBg9rO1TRly2f2S/CLXGlxMO
uxKwDsuRXT9V9mPTkX+guIZIKo3eRs8uX8PaXnyryZ3jyHYdGUOA3QowkOiaX1+ftaSuE8m+/A+E
MiEouhPiLpbxZcvK+PcPtnFTO1GueHYgo1bLPV7HVXzKvOK+L+M7O83JwbP7+lIL5GM1yYQvQXjD
AjTYIp9BsxnMp1IG3W3Xuu66DEu9FmMx7UB1D1zYY1Rhc9HN2hOmf/n9g0Rmqxw24ihTSm/d1X13
/dsHRlzpYSgV3kMk408DmMmI8JDvYWu6B4ZtmJgKZZ+MoQ6Je6S/R186nNnQXVKlzPuEOfdCW+mP
dtaHRy8Q32ILOxc+VpweuzFO74kSbm69vHbPMhXsyZR1AQBlv2F/p9Ed3uPaD1d2N8t2J5aAPoYv
JItWQp4ECpKvzzA2hb9nqfWwjo1kaAl8iS1Um/L6lZfe1eLcxgCPYpxm+DgmREMS6XrTl/bBCpJf
bW7bS4FDjgAOT8xfj4xy8KULMX2vZtNasn4lQfUuBZpp9u0+b5boICvtTpY/TAeMj5vCaJMclYJ+
+MpvjDpBDmGPpSqofpid/rSa9j1eYuWVQ7ViSQzIBpQF5h9ceAgJ7PuoLU7V2HQPwKbqvQvze7Tb
h9Rg69kFD0RqPBQOoJw4KLu7ITIXC7fi5Q3t8JAwjTvFTIZ2VeRvUa5ZJwsyJMaS/KNcohfHhNxB
W4cEFJ7MySLfGm7bKsN99V3KpMBIiN0HsEpI/nKkvmdDML3uGqcrnuTQmdvZIU++Wz5Nc5R45ex7
D8EUfw4MF2/zmdyyfIyAwItHc6im89eHHsMOBKeacL0umDcFRLnLiNkU/XHTosoN6r0IJnhro0Nh
ocWA5HEJ6yaB9830nfI6w0q5RiAleIoyFXN1YS5RrdGauKbhwfam8tSIrlrc7sODgZL3EgXZyyDd
/oHQo/7Byynd8e4ywYcGBgiV4K45NInyToG71QmzMJPiE8PBMOJb5rgO+iI5x8Zi9jKWX359/vUr
v2C4A8ZuO5Z9dMd8mcS3rxS9duHWiZfGqYc3i1Hu1vf1jiHeWmNlushKkPIew5bMKV4Qilv2wVkS
e7k7yHdKLfhl1mjsKmemWuUw2pG6xSg2g4wPX7bZRy52qa/ac0YD42dseriPsUvP9pVKh4jMPv9W
h4V3j0jVuw8yXy4n3c+vnxMxw7FPiAPEPUT6VUuEOpSY5n4eYCmJmrRLuyu2ta6cZ4V0YJWh0nUW
Nn1AiJYl4cRnCyTK84vLgKyC3LbhZNR5ebFhNeGTxjWja1U8hTXsDysG5Rp1KtxFjO/WTP6Y7eIU
Iu4etbBjPRgSldMEiYTtRNLibY1r9cRa5MKRNjwk89ztcx/lf5L499UYsvoxdXFUwDZX9ez0e40X
pqnM6p591bl1+/6y+PfnJKp+MFM9gVJy7OF5Ksh9FKPf7Dpf5ruyrDmJfSe78WZUGJVRFaCRpseA
duHK3Vg+RMVnV1nuSypmcJzjmN01dlVtZraQj4aEb0HO0k9T6obZJX88b+z4hOid6qPV7701xxew
wPUjAekLini4BF3cPPY5MRh+IOEyWeWu98t7k5J00+vk05/JxuvFbZLM423d4VVABVBwqlRT3n7M
if3T0aV6ciSOIMXuM6p7ecKwcNOQCbaCEOhf2TKUlybl6KIByYh02kXa+0GqdLeqbFjlXTHcwbII
znPFQG4ui33mNICGzOFEiaJvbLLNWVOmFxPYLs4riH7A5MAlwrCJHxOiLpR4FSPMBm37/JtMeLHF
djH44VtHE4ZWerRaI6HoSZ7HVzOgNM2aq1ZJ+jx1wxUj+j0MDW4WjRGtJHx+DE286XX6LbEieWnp
rlcdHo2VbO1HN3EI3g3bM6/dMGOwGNHyJ6zOGEbGp0ozJtx5A17rEMmik5Bn70sL6MI8vAd8nSga
tkEOuoRQON41I9+OPZ4aIvgGm1VLaFwn19gGJj2h10OOcRsv2cbdOG3narpFRC02YjY2hZm4B9GL
HSqg4tCiayRKI9zBpjw5AcwwBtLjTR89QPsLd3ZgUMQWBmWabbB488d9Wd6iXsdl0kb3MCoQh9eS
rSg9jNM/AnnDwD3+MhLTQRB+Cs1FrUtua0lxt5lScxPM5HKFDKRX5jS9mqmZPDj5ngnsSpQPDAE8
Uu0ce22XfCu90vf13O5GFgfnDsdPR9rkiegMajZzHygCupQmNBcU5M5oAL42qMrNYRuDsqedZ9OG
rSUew0e3MALy6a1dVJW4PoL+VRaBt5Z59tljtRYuo+GRwqwZ+2JniwjFfLHB2M1evmPrMWY/56Da
GBHOXbSfTyqS5aEuMTGNrNbDbkSQMmWXflocXFyWHrL8FVZMF7GwfrL6FhFSwMoRv3ET48NXnvAP
AFxfkkzp9RAYMbZ8ypi0QZvcsOwP0JbLMOE8/EFnzVNS4ySM23w3Z9NnMKXjWmtznZvWN5l7cJCw
Pp0RJFx707+3tWlsAJhUBxhbCGAC4oetZ69zIuiQMtyjcLxNLE9uWQz/AuPmbxUAsUUgiJ3A+lE4
Nq67NvkeT6jcRSl7gkjmE9vecCfCEfGrmDEOd3rpTVEeZPquTT80iW4xPJ/bKSUqO/H31HXjY16Y
r+Zzz3V/CDS5VmoGchC0zs5EpqCrer5cF4sFfh1/03ssqwRRS70cy4s/ISYVyQywdDq0bh2ydm8R
miJXOo1WAWoFl2OW0UKlHeFxMt0NqsaX2zkPrAdPTkpox5SxXchZW/K4BAGpLMyRFWAJ6F7mDTEG
19aqnjAq1zu3dm5kBXo9W6bwA5ez04wtvdG0BbPKpLGYzhihxovHo94EI2kTms4Gb/okgYCNqRyP
grSItYlKsvaC5tw6tQOxBNmFY5DkM/nPcS7uprGad0OPNJQgrM9k0jAT0byZbU5W2JOHGW+tOvs1
Kk2sJSjHNmHC4zQCD9SjcGsnyz9V07xOB+Rd5qxJuHIjXD+0mNlcPYENXOdhFq1ZcfqXIF9WF1ZC
3IZMWFw2pzwfyG6pkmcEx8FjQNqnm5jtg5FGGllyF2z9/F3PxeL1XnICFWO7cWInHaRsw+iJsEmU
SB093vyEmwQzL0NhY4dpN13NrC8AX/TGyiGdbUHCsncMH2AmzGe3rsOVrMZDM/D8Vz07Zi8w3oqo
yKBSsqiVOGSzFg1yHkDOY3r6K2a2sKmgwYEpNVDz+5cSZSmngXMOIxHeF5V7T1Fl2kb5RlDB/UgH
Z5fZC/E69xihIuBt4I2l1xQkr1GN+E6xmeFlX9uMQWwOqHRdaJqpWc57FGEMAzuLpLP6AwIkRyMN
FdfkhCuaDXURot/3RlSVWCnTq7ugWyiDnDLoNn7eVxTL2XhA8fNRm8QeIAU6pl7UbuYqF/jdb2SC
7gBH1U/U0g/RxFqomCmxXScSG7/MmQvxna+lRXEHzWx06mnNFdKuO+TSswrttVWWbKFnHhEFODI/
yYnXZh4RuqrZpGD44lLxlVyPBIGivlpJaJIEkZ6J2hHHSfOesY2xiMuVaIXlYgeJipPTyR8MBXDT
zK+tNS6SasAnXUTArA0xGKTHMWpDNAFiBuEw54dKhulDUbrbqn9JMbCtseK0O3+W935ImYyNmpxK
e2EEgKZaExpLq1xbPBuRNqUaN/+kkI0ytAMLMaLdKDDHr/M2Z/BtxcnCBlhli0ypwIkIvTXeFkAG
8BSTezTEyEZyWnTa503jT4AqEbWjwYy/Y+tXw1C9d2HBfWvYO3ew4AKoMkBbKR5HdFBHw2mPfqB/
DMYmjeTnFEMOkD3YLxTHfnYsG2xCCz9wVrQwOgFwTSixcEgeqlwf/aa2jz3ptyRXrGVJnjKxh3tS
ZqxdD2IQugSqgilY8hHF3maw8OBV032U4AvzU3gWucsjwS4SAOMhzzIdb/FJXiNRj2uVhh2KBEbs
suYo8s1yGyWIw0GQOOsIhsrWNbojshGyFKA4AdFALeaMfYqO1t2CLfCRN4fqgCHwaDEFxInJBJJ1
Q+zX4SlBWFRJlT1ry4PIMjdrP8O0b6o63WBi6zds0y1TV9em3duW1e50zqtOruOGpqA9Mxpyr4yF
m4EHaWzbpOKC5t4Ic0n3UPEWTfoLq93sVBW8dj2CdQdLB9divCG2Kt745syRYruXWaBAN52+2zYW
lVGKdxn7d3TWFneFD/PZyhaClYA+M8S4HbLlqlzUNFtfDK92PhBSlb0WcdvtyoJtv5DI5tneXhXG
tXxg5+C7j91kiZ3wzZ4bbt3MIcbmdt4quTzQGJoLLCra8QeYcuzfkxdXqnfT8AA3xN0TCJfHrq+/
QXgmmW0oqi1N0kaizsAo6VmHCNWtYUccDeFVcD7sSBE6+J2G3FAMnJgSaHQizXeb0demxlaybd2l
rDMZc0cifeyGcEdx6qLvCoxrSsgavSosNOxWzgp22rbReCZljDVjjKeN4OnAwz+i1xqBB5FOiDXD
igB/ogfLC3jLif1sqBAfINEhlG5egX3TYZ0MXcsyehgrnmecBmLXmT5Z3ENTfyYdNQV6ixmsGDxj
HTqcqVhStsSYpfjBLBPeP3/HGJ6dIOlOCvMmKlprq62WpLucVhdaAfWsi6DdMw5tvPiONYRudBOn
MoTyhEPRvrSEXrRmRwkpnYFlDv/6XBpQZXAV5mZ0Q6XPOBAbcaU9WM8LgCjnwadnTsJOHvB3TLuq
gprpqpZ/oXNpZRXgoulH7es7s2K6EjHTZRIj79tpvMVDf4ql2dPswMmi3pxCzJu2YuePPQWj6pkl
geSRlrZ7P67w4Ap0Gy6bqR0ytSUAW21pZ58Cy5+Zp3GWcCmhhdqzTGs2tceUhH6vPRmEOINATioe
P5F7KjIX0l6KY6Vt/OJsVXNxll44UpjzAGx0cIhmMp3RdTWUMP3GQp21U3Y4bpPSx7aI+gZGDyt6
GJQnGMg/at6f6+j0x1SqYwgfbx8byr4ibVxDSEpO6LPR+8AlAFNysjq8pJWbc9ObqAEMWLyJP31z
GiE3XmVBfqS9RHdInOAQGXe0l/EhlSSpijbz0UaSwRpZNwDbjmUwDavGJXGFXdLd6N6lM/aYvu1+
Re4I79dVN8T7bXqp3w3Z3NAcbExUm6V/E/gcfiSDvrWm1W8b37mh0FiN+M2D7qp68b2tqzcvVdMK
Fj94jtXcbhPlfQB7mzCJ5wffnXAh6GM/8aR2y6e+RiBpVQ8pvScH+5C5nyEJqGwGflRc4K0jtn40
fGslDkggVJc6h+vRLz9kPRZPhElaK68F5KunGncmRN0s9H4kU+rh86I/lslnnycPU21f0EG4MGyw
YG2HKWOsDAjYs5DtLUhc96PS4r0dLNaWEboqKyyZ1xYP04c3cj+hR3ix8sldUzI8dS1ti5yO9oSe
hC5+2thguRLqspWb82PCnvypxMg80XpiBMZ1x3N8wFVDGnuxRi+Ub5XLN4nAEvIMh1BXuwQy9tZ6
8Kpww9CkTs3nDuPyWmIs31XxrbgbyqI6hRgeVqA2gP0k2VOHq8bI70m6p7LVeD27IAGJ6w/yGNbm
Y5YWWArRvmZjddOk0LIaH4uNS6oHJya6NVMgpovC7oOQi29enDP+zYfl8BM8V4bHsEibq7SNg7J6
d+dgRuMgGdihWE676w2MoIMsT7pVpHYM1q8gdnEXsgRE17zxdItnsT20zWiy/krZD0OVYfqNVEoP
0bbDMwLRRrxT64y4st9ZJ21RtYpb76OVy6TF7YDLM5bfTHG6JYWFUImGutRYwEF+ctNTxR4TzQ6u
4HRZjUCfN3VGaZ4FY3gT5+UnMsKjO7ZXknmwkctvHfNzvh80KJkDdyNNoeQlIJHXSnbrMS+jG+wZ
5dbkAXZf1eSCqLvJLPtrFvVyX/N3u8ne8dPmYMetjRnXryhoN5P220UlGa1GkX1qk3GCmb4BJuAE
8MbvFf3pym9dphjs6bdhK/KDZkCOoxqHcxePoDOhT0eYNHclTsPtZE/nvA2NF/JMdp7TUoOFRnyS
rn4ReoA6P2EpLVW8U3hQ7msC1yc7rnYI06J1IhFedqxgL+3wzFn+H0ydx3LkSNpsnwhmEIEAsE2t
mUzKqg2sWAJaRUA//T1g229zF8Nh9XC6SGYi4hPux8kvq/wdwsvMa79anbzJUWQPc6HoR1H23uhh
2M/2e7kQrwgVA23ZKy5Jze8kjxEVDtOY7DxUIJwS3Xvc0L6G/UTCDImMc/xLKOapHaZ+3HDYJNlC
eGVDT7SwpFkY8yazdXNxCL8oXATBPbyhdvgyU3vtMAJZ5VEgN6WKX0KbB0fX6Bz5ffsvnpf/0ejP
ABvNn2kensGG+0xsz351shkrIpX1LqOdfo6TwzhYvbS5i+POynZV0hh3ATZ+pTvKcAH5U9tdf1ZV
+ahsFgDAqkp8bivFU4o0sxhO8Qh3GKL1Wmnwt1FVFTujhoFNlgSdYEZ2+zwRVOPyxnI8UaAwjeFi
AhUqLATm+HBl9+ZV1bCzMpAiQsIgRxfNZMGnWIIy0aoIGGrTpiDt4Mp3qC5YGW8ajl8RgmdjzxiK
Tyeqk4MNt3vBDu5mYXw0HgiQzIaC4w/2Bt3OvzYOqkMxGW926d1yxOPYfRhcliUtQpk7T8q4Ol13
ajpzhx4XQBxJHVp5IHt8zKJEKyysQenRehRe9Ao86DP34qViDv9FjGUw9nMStohCUcm9ulSqpvVc
9O5nJWbuogyfgG7VxuhgHxC9R6XO+CwM3B0pACh7n0NsdlCbOYR4cR9kWS2+0vSH9Kj9+Y6DNawE
fhGPKsNdjKLnU2jmlvJqJXAuZINerXWYYs2wQwgI2AwTxsXJGnZ2639kZvs7b9R75tfICbTea0ZH
EPRtvR+S+l7m6WZM2gIYV0pn0VOdjIRI9336KkMN/BUr5YjhHN0ncDb2dbu+hnZF/+Rk+LRsu6eK
c1ioDoO9LcnqpByBJRwo5A+2Q4yqnUKJKURHREgAHtxtoUlENWIiPObDU1QT3EeULi/XVLFAYyZT
cuiOJAxeHJ3eqrJJoHB6KD57fIJjDX2OcI+M0eoqHOtqXa0EvqR15BEdkJsY4IOPmOgcLwwsYHw9
93KPf8seKorMVA6rYAjPyrJfEEBEp8JgU0lE/CuskGLjuhLNwKS2ARaWjfWNx6/SY5I7/SpCiMPz
K9a9qeG5l6Q+mBzzV4vBngFydJNpJo2wnMZ7Xeo9KJXH7MEKdBaSBMLDVc64OrCS+QPgtEZpwszP
0oS/0I48tOH9lDZxpBOrYA7JHOs2D1pQWJ/YuhkUtmW2TeHOeuyVR2tJVWWUZL5OHgHUBqMA7JrZ
zs+7H/ncX9y8CZ+GaVWkU3BhEIqjQ8yA7biuBDQNMidOyZdd59a+dqt/srfJ/DTMEFtJBCa4feic
/WoAhWjVtkvrQkpC7FO9shEF3sDCWGYJ52Zxsoz5kLvJv8jhFjaxKA7hwvnDvZIntGJj3MrDXINY
t0ce/qYgdNeZ646ug11KeB9swLTQHSCKMEYrJZKAPJqnfaSHn6lZbruBbZ/vNu0px2aup7zYSt4O
p7EbT9UMBjcVSbgnjGtVTXLveRFFCqbSObZ/dUbHg2bm7wBrrTUTvyGqNrLXx6bkO5na3yjgAEh7
gcvYt3uLeTJciyrPsyf7CmHyEm+qzP2Zs5l+x9N9b3TRrQbLFHs4NnpLNPVCXe9Rr5AIkZGuagVE
AbiZZ9+iiqwXVCiuY5TH/h62WbqfmHGtxla9UvELLmpJ+LWWai0FeqqaTG0WTCP/stIA8hRgixn1
3plxkgdyGxUBkqv4X8VmSdtgBCIH1INqxUspmrOHEv77v8EoU8XoeKOU+jCICdy4gmyFlvURPuX2
5E5K7oMyf3Hj9DnLCo+Sie0oW5bt4NfW1gpaYzefZ0byfuGzFKtStBYpq/QOWY4KgP9LDBQkpCTZ
SRcfVFDluRsA+QlzBB3C0GH20908GMeqATdfoZCPTIr2ecUSB6yeKD4zzR44s2909E0fXHOaR0tG
v2P8xBOGU+g0yA+wKGsAsFayY4tNuFXso4SqBe/IgkJF/KXl3miLCT6jkArItPzEREFqZojKo+1m
92mM8r0U/NJJ2NgFC6UjkC8xcbRr6dXVdtHxYa7RB7PjJp+Qg2jfeG1DzPQ+uMXt5C9mcfrZTZ2r
v3AQGKU1ICFxd6wDJtJ8+aeFEpj0M2Pedz6WSGBmlA8AU3z2vUf1WmdxfQVHfMxyVPJ5Z4H6ywDc
J7/6vLz7I2hIrOU0W4pePpM8bYwwtwFoVaBmMWqNciQLKG6u6MKMy+B/NrqJLnZGdE8cRvgtm+4p
H9BxBPJPoUvv5Cn9Kwpe4kqnK2Sl/ilX0ry6Jnhjxfsycf0BfUbc30QQPceKCYc2O/MztYt3gsgP
kDJhTbRsfOu7oO5aD9UAKjus/mTlJm7khzaQpLRUHsJ3T3Y9w3xw0wsUbVTSX6CbKeRCBHBJzGc6
TP4UcBkCla4iCbOL3+WZ++eSl7IFZsFZnZCy5U7in4r9+Bjnc7Rl67FuApxJGMJuIHIPY4ORKkL+
DIob5TXYop03GtYhUOG57gaFcn9klYkCwHGfynYyfk0ZIzI/op7KCjd6HoN94nPcsyA2T5lK+lOs
ohBn/rjtWu9se8Gp6CxCnGyEEUJ/yJLZ8UxYCW6JGyK4HcYaZwe62CEVtQEZG0OK7UsmwpZP02uK
nlQ53yyf8SKSFCRLuXLk0DJxMnbKoO3IcujZIg6umAi41g2CpIjdWGntNSDtDbAl/o+GFeO5nbyj
49Je1TZAjyqttmja/+VpcremeD/wxt6ZjT6kM3u2amh4Nmb47gm3YbtwLWbbbY7s6zGPzCO/RKBS
cxXtWnWu8XxzXIHIzu3nEpIRKdNZtgM15mCE8+2r1tktyzHo85/OxevlolBXkjLAMRn3YhPh0qGm
1W1OtsaYXdLCHndMEsKNfptS+ToF+RcECkJhO/eKoYaA295HLcWMeI2lAm1TpmeG+yRK+e0xdqc3
s9pNitVcFhHzbcD6Cv2tXhIz8tT4giFEOHIs2cTS0sUNvPZs8jXzKCAyCYqI3CMrKByfY6O9sze2
93aT/kpm/ylg7LQghpjW2uyeu+pRie6q8e5tHLNBfALEiHXn1zimwN0MSN90fAiLaQdNZ8kImpJN
aHbXWVCHRoG6mYZ5NtPuBHOB9RV2r4vhhjeUUg8njvZVJhcb6vzZ8UJXsWmugk9v6WXVtmsMYu4M
x7uWsicVprAViAJa1VZn72073xrIKjCryRsa1Jsxn8hMeOeYIDqJtLyWFeKp1AmJ7wtUd8SYy4Ho
rwd1FSI45SNrW50qrrHp2lr1D2JRL0le1DBXh9e5T8uTaNS5m9LgKDPvTyNS9HBLjFPBrHzVFx6x
aY6ASBV1H9Ke6FQb7t808eN1pUYkeSH6mgiOf4m7lkrVAGklgz3SSuTFhni47gUnIHzvGURGWHeH
ShfY2MmGyJBtHeh/1yFaM8Cnjt4CYuEtNxXYFmQL/zSp7gSgHXwV/KI4g0Mm64AtSYHYiKJrFTXc
A9Zs1rtCQGOIjZ0hTLlRoKZAOdl/c5kYh0ShL1TBj6FZtGfL5BTld7kVdE/dEpaLDobLCHOuV8Bd
0Z5xV9Dn5IgMMp4D6kbuMSQEJ4cxEuNG46yF+oiigDdtEFGmev5xmiXjE3QwiTvlSIFCLPCwQHD0
0l9Qn2FzitFaugcnPvg5UsWiMX5XsTeuKuDGeIzPDHeInMLvvG1Q1a+GARAkY88wAXzaVW5N7k5J
rr2fvPPiEysQAc21e/EYXAgL5WiumZKLtYv0gfYDmBonL0koKTlieQx8QIabhdkFvCVgfZ7wkIri
XAzXxWUYy/lvkVhXzuNp0yDO5Bn4mWnvo3XJXvEj5xh39JatlW4jje0mHgoqwPjFF1ENQ7H87Rfu
PakFvF3N0qkhDBEeyq0x0ue+netdMAC0RAUEA9yYFwbwozCNf6Eu5Z2JrNV4pCtEm9ygkG6ZCFs9
ZGJSPUjeufkm4Z1Fxq654ObABowhLA3xDMHMs0ewZHbY88B79iV1Yci1MtrRwb1ahf8LLtxfVjBL
UCh2zagFvJFbJ/oonKSDA1MuKv80Sr56Iyhpz+ENyNJzH8e/YKgGPEAmm/zcbzmGou6QwprwLcZy
c1E/MQbvJ7fZq7xA2+OECF2zsd3+7RwAiaUW+1ZabCv8DrCVn2Yr7N08ISRjUzfCNM5wiabL4yoa
AutMRmoyrAGsoAUcoLITtwAlKNFvMhoU/BZO74btujGEz6lNmjPEQTZF/pdySHxY2tUABfXWw2Rc
mSRizPm/pHG8nR7aHXkeOg4BdyOZRuLypyR8k33mDwozJErDsIE6UVJBaqZpzfOYpl/RMivgOsIU
hqJpA5+BzUtwsxP6VmQ/i2uKDJBgTGDOz/VHxpjRDEW5cxXj8Sjqtp1DhGDZCjQKdlUcRP8RqiTc
otcmh6QauIOC8gAK/DwSYU9L3/Dzmv0mjBqIUp19yeTwqEyv29atmlZV1/yYQDmt6gkLvRO0FwPv
hDaYexoOhU8v3xuW5KzIPrP4n92O0WEYuNL7+GvSc7XOPMwVjhf+5kF092FCDGKQK9igKF1WxpT9
a8gp2cTACQvRP1U+Xvt2PsN8L3aj2z24MjjosuXlEtZG1s7vyYtRtfg80D0KdNBKqD2ORr/sngm+
L9q4wzUJTgwm2+ckRL2uVUtVZm3Z0j+3dvwXzvV5xsOCEsX7V3orV/FG6HDqEVhXoVWwaedHLocN
a18CV5Yhsln+FuWzei/EX8RMb2owL3JgxjGWRKN4fvSLlR52THS0afdzakkZDcYcqT2gHcTvAf5v
LK8tSr1VHGD+Sh2JpjY7M4LaRiGE8Fa5v4KYUhM7Eg50GWMSTK7kEbAdK1NrN7RLyKE3/st6HO4C
yJkP9P6w82a+YXfEMUnCJ3FozZcvzB9aReS7OSPlBZkf6YhkDZfoF9ACa9fL+WPGb7YemXJBE56Q
gKQVFZL1qxvbpxApoqU8dXRrVFeMgWqmYPF72KmdhfJpY/B84iZHpz+N713PGg1rid4+kDh/lha4
utz1sh185mWFzNh1MsWJWXxyS1LjYcPkcXmgV2DXwo/vfbg2pherHX/mXYE5L/VIwunUX7b/7/zW
iJtFf7OWFND8b0TyuEQ1Y2sgLng9vtdEBwapdYu9zNuVwO8QO7jHCpw0S0HegE6FtX+WNLSseGs8
f9QTEUsu6labYqZiHYCRE555fLSz9L3MeEfEQd1vEl90eB2nYq/5figO43U+yc8gNzJMtUgke/O1
VNUfXIusKXDswqIIN10wvC9H7WoCz54tywhSIGZ2O47XftiijreW396hj2m/etgt87WuKH8YFSka
Yd/9mRVN1ww5Z99w1FyrpjrPs2dA7hPjpnY6Lla4DyEkqlXf3VI/+icj9cW08DF0mL9hQ9FCOiSK
GoVDBO3VdNJlNBxmm8klxJhQh60HdnONL5lrpBJfrgWjCK+25elnNlr4K7vhkfh7l9iji+/LXUhP
jhSb9m6BVYHtfPO88W5rN977hDsqlZwHUs5WZRbzqJg5+T3zNjM+ihKIdmV5TJ0Bf6Gu3Thhc07n
CY0MufQeP0FTcKw2zaWEXoDYEi9qptuDirJzoCiKa8c+2HUzICujp9RBA0jbhs1TuXeiJJwD6+eT
ye9+LuTJlGO0C8qEKTsIYMY2zZtWzhcqMI7WOODuVyX714KtkWQXEQacawmhZKyCGJ0a9rgacVxi
VG0uPWo5jM7d0QiGZUXECkZZz2OWxQDF43Rv0odYadLtI8p/eIkSFOjI3CKkh6ikdy/R3gsitjYi
gEXvBM0bA3hmpjOPNfb7pl3omKNCltdYrzgFqDIAgaosfWDJeiS8i6jfFVPE+TW0nW1fQ8KyR6Yn
uJSuAztkyKvUFzNZik9NFn02MySAYZxvSZ2+V9mW/Wh+xM+zn9m6nZUPPgju00riU6BW4XKVfnMu
2nQzGfAF09ECLZTbyVp3c72xvVydK9JRmSn1TzWy/h2icY4/46QbqifXnF5tXhfi+xDzjkDzCV6O
bin3f+WhfIXB8ATgkiKGe7Cng5piBP1c21qAOLDIbJc2DWVQdl+WM8v9QBLfepyQxfdUoVztuYnu
eorIExP+zyYi3Ck1SsbeWUX+s4ccILU6+MfzdJKueRURASNE6BnQLiDXxl/SQd5SL42Vstt7a9F0
+awnwQ2QelNotlZtffGc8YftjaTz4XPro3Y6Yuv9BF93Iy4sAmNbUjfvKPa8ybrWYBl2vgHJjlNm
m055tkYqMmJSUT/rRdmPxnfdLahs6ep6V6XdOva7TU4Ynj0X02ku34VTDrs+5ReN1eAulez3mYe3
3yn/aNw92JeKN9efX/QAN9D2+Yvxs69rmjgEjd6RfOQDHfRrK+yXecaMPWcUOuClPtop2I+JegKi
A9U0rrfhYL3Hbv/RN+RdUNoRqQcYupHsl/o+giULudku/sVi/sGMPF4nWXvLq+HJh8/MSVHssBCF
a583JOg6XoQG5btrWeuQom1tDhSyjSLToPtw8fFfUUUQZN0y9/AX2oWoDlUxk11EeAbKKE1UjU4e
YPR4Dbxp6+cmdSoeUZ8SYjWRSC856Vc11QEl2fhBJYVhjIusjrhNexPxdopxbl+OEzJJ6x+LN44p
QIwrLT5GSwEXdYg1yoYHMe4CVG1YXgonOAzBzVDsuAj7YOz/Fefls8xExJyZKWPfEEM6wQ8CDaa2
YVURY5QbHxJ300541VcQU147fnqN/ebYVI64BAxTDu7I6n8WMIy4jBkh4av3QMCtXXEdQmT2Le5t
MCSA9wJJpSF5A9VUsV5qgUugVe1cHrC+EglzUgnBwcMa2C5UXyeDiV8iJIiMge0TGpM1MpjfTuvf
UhJPBwkeUrDtKFGFIrFEiIb0dOM1FMoV4GeSkrm1cRVmoFlIH6p9MsbJIF5z9zBzn0mqSmR/Z3sD
L5PZ3Rpe7C4wbFI7rYLZa/d7xMO6K436yyFka5X/k57I1qYGWqTCWGCeTYxt6sUdc31Kp6V8BrY3
8u5gk9GlycmvQax0+cTcV/zGxmJcCeW8TvTvB/T6byxuWCx527bNECfm93jQt7h1qQLBgRbjDXNK
/pzNyfNUpgJ4c/rSE34djA+vmyo6oOQM76/YTCXBZbnlHUGyfg6IW45jpmCGZtcpAyzYqNjcobcg
oKpKw/0ktAGFnGPBcD4yOy73lJv7umy3GAwvEzvlXNPy1u4tR9gIAjl+6yXMjp74g9F9JzCGCOqc
8zpIojXE8wjn3PiUIO3kMKq/CB8RbcTjSC6tChFWugC44Vj0G/Ir0HIW5H77SfEoYpddcIqVLfZ+
prlzEFkxMQhC7jX5IIYHQhC7cfzy6v0SvnaO8ug0MExf3vsPkUTJM5Mgnj//WI4X0sn3uZeqXRgw
sOlSwhQSvfWXJCjhr6POvzgj4qocxkHfI7NhabmN4767+IXeG2lBIjtONoSmBIzphE+sPHqJ0JNP
ctrAvNnAo9QM3+PiNFVvydwZrPrg8pdxcyGCeG11sbMx1Ldh+6kOrXIvXH7W1jyj7ym3UqZkzsps
m+iQCnRmHDvWxTEW5YGvoYlMCc+qPIc5zaIubsZG7HKLyz71ySumWl9kMeJUL2uBuu+eM/I4Spap
y7YUyClnAAgMjBKOXicTXhzEFaBNRstZdV34s0T/sxaG/IHpJUA0Pgb/PLdw3lvWa07qkZUKKC/v
kA8k83Q1uuQOUInpDgEVKx7Dp7EDj0qewrr3W3NHxucLiXfy6NTUN5XzK0t8xg2WaexgdTVIjpIj
UAe5TZutDbJoAxwRpTNE/4DnrmtWBj1GZu6KKD0ZbXIHykKGppcu+0peMF/yi8YOZpGR9Msc3D+5
g2k5ZURqhCI/8z2hrXTtkkCB9USTjyHFZxAwmkBiwPuiPNmD5vlNqoxLIoCzjYT1PcH8jXPi0VLh
7TRX69qkwHaN7lftbeZ+2a0rD7h9NVrbPjDQDo8UyOThkt5RvLJHw6e/7DKbSX2pokIMGqAtcYgH
pUmAqZykNflGX75N05XgjSITF2JqC73VrVWJqEvBAMGjEXY1QhPXPLhc2tUSrVcxBN9qN1DrdGbP
mFaUZ26ehOeCShNLPhJgMgQrq6UDC5jAIiZ0IJBbO4ADwCF1jXTQgi5tVPNu1twMddtgV9J5z9qM
HJbK4y9zKKls9Ka2CaN0q0VE8GY0k9sQjQcz0Dh0JgggMX/bynKSK96WvEbTaGf2H7LqK0K8TiWH
Du+1eW8694ppH/OlLtmgoRh2dRe/dUr+A8pKCCuIkRSRvNGr2xxDD+BUMAYEpsF4BkiKXlJhRBLb
WLPWkDHJ0N7QXk1t/6h73jwmXzan3cUKu8tk2OopN0yg6pJSLGvVp1WBslJBcmWk7KGb6ibudJSN
4ysxQsQFGdRvxJo8bNYN+1CQRosx8xV33t/UEfFR4JuiF7b3k81wnWEq7sNh8J/gJZ0Dxv8HHA8/
DKRjyIl8O71ljEHW/mQ1W6g52S2yWNmOWXy3jMgVB6PE2qIW1+gsfAlWiKlKplX8BOJuXWdRsHf7
iteVhJXnATRNCtD1q6fRZHgUn1CbELTdhQh4RfM8hL5P9ZQ9V6K9huPUnOuw1WRl1dNrJxqD7T7z
EVa1J67Y5mCEBp4SdEKT1Z7JbKhOQWmwQYoAhuHQa4Fhq5EQnLJN/xYZFHEXYtTSUWYHx0VeULb9
g65HIQsYyjWu+eRnkw2kSg1ifJKY029Z6/wUrMXL/MJ7OT/6mfqNLjA6Tu54ccOAgNgq/6rliKVm
+VNP3OLk2sG5ymrzqhPwmz2T7ZDFyqHF0N7AojlEbo00SzHGiRHcbpmAoFAkBXLbz0Z5aqtKE3Lk
RvkBSXywY4sByBCoHXhQPnx/BpQ1Oin42f/758oQxR4jfn5Ir3RZ+qWRWHxmFPzrDuGLhQjnIUaU
RJk57nUv0PK3BJcwT9agAILwmLcq3jcB1QMqdCyqICE2hWV3dwSFPtZXvg7nERsXUO86cO0tJb+1
NRiSrrDb+LgUk/BgttTcRCMfISRseJ6LL1T/nHUI4DKjlK9TMaOXd5b+W3vuq10GPxWQJuofe353
chYGppUlN1HW83vJ6TYkRftIBk++2f7+W8rHejN5dsByfP9fKt/yiRUIWuayanrANNjbNVxJz0WF
SOyC8/b//ZFr72Y03rvq7P65UEeCscuHu3xA0AFTCCOXiVDCmTpxC02/OjtEJ/TRiEzNCs4dmPpb
V7TerXccoBhjuCtRYZ7DMhDHzDZfi2x25CoufDKIS7T4sweyuhXAKy33bM2he+aJ5xc7cu4mJLef
//dh7DP/3KfkblleMm/xTDCj9EV7xJQnHmXWyZvlyUPQFPa6LNRwSGSZv9W427NwdB7jYOZvAFVu
Ihsc8o3z+Cbt/r0BmbWWZmcdVGuMD5K96+cy/MimeXzoyc3XoiCGd7JT72rYFZZezBy69x+1WxCu
yPj5j8XT64u8OAnwMseMhMyV1/j5bpZeu5WuHx7cRcpEVIe7balODmmeNT/qlIvQV8UHBrNT1Qfu
PsPoAUc5sX4kmMWJtIWBWWIzJajNCtDXaXZXiX7OHQi6C0MDgd5i832DN4dRFUiBh5GY0f8UILnM
bLc8NLGVHrpWmJfvDy1vov8++/6jxQoAZlYN5q3tDsYQBEihUCIHRf8WTHF09QO2XS7Shw2Rfi7y
PTPbYY0wEdPI4d1uVIImumuOkviIuKu7c+G4zfV/H7yQN3XZLD9vebR8x0Ij8n8fokWeOgTmVaEb
PpbfFnmUsZrWCJqBFA7suGWnJBaLZT607QXN0rZDWnLLkm75ceuzjFg5rswKI5EboBhHGpXHF1no
A5b06CCcxj0ZOrb87fenpG+uC/y0ax0AjLCGKps4BLkgXHAsutbPU478rqyn4kRyjno2ZPgFRaje
Q7ezzv4wQ4Y2Pu0acsIWJFn4xsVurHiW22caNnQs6cB5gaSqvrjTeQqXSA6D4awJIW1duWX25DnM
zmZ2Dha3zfcmoUnaU4FbeWfm9QVhfffXdtyrVwj5XJnzZwXLbs1Ix3yQCL9Gnu5vi3E29rZ78/AP
vfPDgRp3x+HiMsstUvFhZZ2JZzXHLmF06I4bJqd+Gfwahzg5gzETLBcmVoWhvevLZDr2WAgoG2La
mKKuFhfLEdQPcrvREk91XfoHu6ASL7D1rb2yQH+3/B6+P0QmEpyuGXdANCk/FrNwb8srinr7KBYP
eBQyo03IB3hY1qzXOX6VXdb++O+wyHEPzGPGBZ/m72xgmBMsFJgGRcHGnIm8/H7lzVkT40hKOy+h
g8AfK1FzZnel9MFW1nuGM4nll1PcWTSKbckjSUUkyV8dHTziWXkl2Cbe+mM8nk18N4Dcmbhq1rNI
TYIzWt/wbNm4Xue0HDepbWIRzroHAnIwjI0bPVDMHccx4gIP5uJaQZxcB4aXnA1UFUPnkROm9rW8
SWWp5/8+DFX9lHgV8uFyQALQ3EkOHe6pmk3m2QkRNvP8Q9bSObRuWO5tSj8mZd690B6SXrMbUAzP
9WUe0oqTbDymtZO/80LFp8g24h2egOKQN9ZpcBzzfSOKFkRo0swrvwrTy1gpkl0m8QPkHgNC6Qzs
neSrgvb5VntkzMqZurIVzoeVKLyCXKmidCEJsvx8sVzWRmwWktbo3j3CV52hJ5oGO8inMzpyo3Wd
H902fU+cGQTEZL8oa0huOW+iCN7L15yLe8q49hhZbHf8bMg+AGrHW2PS5Q6Z3Dqa5/zszH5OI+pj
64Wwg9KcP5It1xzmoT2IkRRGYCvHYaYHQu7OqV3hkenKHhPVEkjgee69agQz4UHDma8ate9Qgt9y
RJ43TCR8L535B4QVGNyUbaGkRdiwMi8uxFahS/K0vfrGMRGCE90Z6+EoZdC1n93JfVXJSFAMPEnA
M0V2aYwi2KvEo1QqRvJ0MQjwOLLUStvplvnvmBeHa2m6xjofkIkWmWFdeAp1EL+3ZmVcKUT7V8fo
aKrr537y7S0DI2oTGbuYeqYhO4wdDMrvt70FUJflWvvLNVr3RaR/ho7i12UwTUh6A90Hr5yNEJJz
IsYmV6Q0ulV6bRbAAz5U+/zf4ZOBX+jQsj8YHL4ydGWUGA4aNU5cPQHdXTOGMVcowKafEsmH7QT5
Vi2txNjBiZop7WB0SrLmsFtZ7GOGY1xk5r002j8WmYCMkxzrohLCPBBpuS92k11jnNcIs8A2CKyr
XkOmsw7G7AQ2oLzPgIy3BgoblP4LTtpq/3m1gxaLn/I6mWVx7SBGHFThPHob25FWJX6hqg/P8eAc
SSj/tiEzyOuBmUjfhA5TuZTxZYCJFrTykGD9B7w8rbCQ2ZvvF5Z8uYdjDvjgm2I+h3IimIbUGqo0
z9lyYIcYiAJa4LgzLrEzlcvhwBjU1NNlFFRgqQyRTBA2rW0u+Ygm4PuE6jgLd1TA/2wrCYiZ8sGV
zB5eg9YPj1ZcGmscRzNF8YABYtIYsePkRwTh4mUBkS5ea+/o0Z+szd6xYD7wwSjSZSXMCZ0+ekRJ
T74mS0Zw9BmBk+MUt0h3yXPzNOZMyGuoamMMuMJiJPh9+JP2R5as5jnwc6QWYECt8/eH0V4iZ4OC
rJM2oEzOCMDFwWu4+1gMn2g4MIepmDMkcKEjxS1aZt+2TjGrxO1Ett5lWD5A6tenllGnG0JnoI/2
plO6jPQyJ71JZnfSoCaK2Aw9cdGTrGFKdarT4jOHUXbFXVKeSrQ+Kw2OnYc0hp/pNT2XLAoKF7ff
Ptd6vk3VUkYP0R3YT7CvIkv81/toCHBvJfCLxdT4DtzAvfaW1M/lfFCS6u/7yBljfXK7ttmWVv4U
Emd3dJ2BwWCsRjCd6UIKHpp92/r+3kD3aq6W6THjMFYxYZER7WRNBzDilwY9wAMJuLGu+ap95KBD
VyVpqGUjV3lM8aH7tL0EoxzoxfKXgoNng6FpeKegIchMzUugrISl008XzC7Gvg61u8MA4j16nwNi
zpae3k1oNonAlpLYHDsnvSPsD0L18aMMqR807uIq9dYzhNqLViLeOQv94r/vfEyGn9+RLMh377Nr
U2NONDigI2JAO0uJZyAPblJMbqWqiZdeHhkLI8chX/7o5H28n4ykWSM1Cc980qBZzzaqKVOwF6ia
LVd3VHwV7DIdot1sGQqScohMI5r3skb0jfM5u7D2TI9RAyRUMKgcY985pYVML/wbaX+bWtxMLw83
Xt6OmIGKdx+n3AG3YE7rDwbHn1DO1+EcXVMIXkTvXfrhxzB33pNbMb8wmVRGGPWevp85z66tTeq1
3jWEAHqKTfuN9OHTYIzmx4Cgatd24gUTrXoSTKptKcF8UZWu+NbGu8yLfAMQfFHx4hUhx2lFTuHP
Yp5gOAX5fPDNhieVB5aBYDpevj/T8WWUX4sXaJZR8oTrS94tytK7zFD1NeWZIE4Lmc///WPkcYCZ
wK7lY0EbP7rbNFPFqct7op4ckuIn09ibiXRusmUxRqfgHNI+cO6WbojH0PaVKdpeg0e+pAszDwtC
ePZUdxCeouSBbbEpe5WB14uyq4FGkONsMxP0Ryxq758x/ch1whz7x9R7G+46oq1K+ewzld53LWYB
JWtYyKC6L5PbNWd7Vv3dT6vi6FPLr6w+6u/fHxrL+X+UndlOJEu6pV+lVddtdXwwn4761EXMEzEB
CeSNCzLB59F8fvr+nF3dtataqtaRtkIJCUnsINzcbP1rfesh0LJPijJvMnOYebO59PThmvqTf+xG
eN2uhdPGG8tjZDfHIrbyYx233s2y+833zaCfqmr1x3u1LeQrbLOLIXg76E2SPFWWwy8jMNwVXmC5
hf9JBZxnWasBABS+5hE6Ud0u3bK3jkabQtYZuKonsk/HotQZmXuKzR/0POySRn6Pi0m8oX4ys7Ds
YGvnlNX4GWGqqqbiFCxQcP5+sE09OENEHg91Uu8Zumr0w9XQXeIe7mdkQgOGPC5uXHnsJRL/7kGv
JrON17dwpoqBIZnpuNKnlQg8saaXIbmb8ikFGIfD2+Z+CC2oYUq6pUkaMaWsErbQidSPrc7IJ9a5
V9eITmMcFj4VI8LeOCzai3B+T5OBBdwAAmNts+2og5lTHw3paZgf7DZ9Y1GgTa6NkmPpFNXGKyfC
3fgwnkZ2Da3VMiIdXLUp+9bbEbu52Ur3j3RWekuJ9fqgyJ4uovknmbMJr3KqnzmguaNltuFjRNp8
WVFpt+u6DpAN5qktliGcuZpDjh2paeOAAML6aqbX3pZnejCttRV644a+wfTq6fb5GwSVdEO7iTpt
PEYtpq0iks62SZgJ2KmCsVbnP6q26oO9ZVH9aw1dQStTWhwxiQUg/CdY65ydKLltuk2JcpoXRnbO
Mqu7EXsqtzMaBuuQ8eBH1g2JRz2aE1pGFKefbH0pfCOb1Is0BYjncWeFpiT0kbOXkVYHvfe+4tGs
T01YOSQumFsx3532uY/TLKv1cEXLfHWVSnO2GvnMQ22HwC7GwER5F0sR59kl96kmE7EBsKt23cX3
U28RtJEp03D1/SEBG1a0PETnbbBWYEBKVvSCi0VrE2viOT2QOUZuNyDq95Y8JrpTkJ82scLaAu+0
T8lB4vjmmWUX9EMFbLHLiNnGg1DXroEoZgYkPcrG+2FKthUNp72VPrm4E2ZH/dI0anpuWt0+WaYf
7Ycwe7SrYpf4XnSdcj14MvuQG5CKxVZPsQwW+lSDY26qDQ2LzONdenY0I3rFRQqYAoPmmdbI99hW
NFNZVn7tnXD7vaAKsJOJbvcIELcyCLQjTOvkJEL7Aav7rKfO/5cRoROLe8pK6BhDptZUT990pSrd
994gz5CS5AkvGJwJRwYP0oiY7XtMi3GlNtV4lXZiXhL3zbcEu5e6XzqGsHdp1J51PUOxavgZBAgZ
unB6QVIxzcNIm0MW26AjNeryypvWdkxBZ1WLU8sCxUSc9bZ59EqfumxlvSp7nPZWSOqYf7FjUL7n
XOuv/jhoGTnseYQC0i9esK1d6seQX7J+pzO3BHXuclNjnUZMBtdoTj/HCazGNwaqNbxraWrBMfOt
8GCnbNUDZe+NIP2s2m4VWDE+aRCyam2lScfAtvAuhh/FD16kAeDg6FsbHWAGOe2UhysHY3yxopsk
Onxz22zTeasmSg1b0thrVbkNHR3qR0gA8hzPD7ayL4Os80MFT8QM+q3ppNaFC6AHMTQLmeT4skOl
bCTHyv6tDCq2hqQPH8ePljjHJs35SlpVJvo3qJXuuMeUcDjHRhc/KhONDOYT8PJJ/+E3WXAFkhS9
LGkXro5VbaQbA9PBJotBZ31HkfMxDx8g3i/T/N2B7tHoeCuXSo/cyz8+zCpJKxNopj/IZ4nWeVtI
3hNJntTfhvYyb5vyGZR4z/hFjOsWSAu/UKmWUmvcreFx81UJtuRi3lB0SRWAIohJvUblsxZMBxHG
uMLSx9mxeibgH12/HxLA9Qs7Kc0jmWTxjDlokWlX0TjhB8BWRrCB+jQSsomdSKydXtDXLOU27AP0
IxhXUASI/a0odSUtLDxqr0Tn83spEdwn+hAO/mfVF92hrprmlQk116r76iiCp2XqZ4+eW55oPucc
XufTxk88ifO7qneW1tW3NF8Njj6fU0btrdBMfl8ePWLU342O6p6SpNvlkwBmV2EJcENLHaifC7jv
WOMDx65gE0jwcL5N9TumcMI4DlRDU9SvddB2ex9/1SXicLxMaYXdZIOcjknkf6FU4Rn3PEhrLJos
xvjP9C508Q61+ZnqM6vXKrAsgJaFSJkNsRumkE8aJylgemS6/Z471XS3IvMMZlVedJz9OlTcPz5K
CciaelpsNOgEr1N+R0J13nJLQ0wd0n5jDsp5a9GGYE9az+hpxFTlCxi8jl56x3zMaL1bCMbnRygG
YGCZeVL+/WaKsdrXhHhWOet7DuXnUZCDop+BP0Uxg8LvP/VIfuRz+7VssCnHVmTcvh9kVOMYdHAx
zZ9qBzc9z3PZ2nYZUlbNkc1idm+ySbtG3LHbmOa3JXdwdsv1CHCg0/CJzQ+TB2AALbpZsqe49Xam
bWgKncONQ4FFh0i+i2fghMXIWcQSRIPdh94+Cyd9Lk6L7k1vMv8V/UPhDid9wtApDbZDQ7vncBof
5bybqHqOPV6dPNkQj95gkLyQMxZsBkBURPSXPCQju++e+fwuBTu9sSoc7CaUFKIQzmdFxObasZUu
g99Ij9Ht+4GxrdyF8xNyctO7al+DQ+QzEkF3s0wyiSGK/Q3XMqfLeVeWDPBVCp2m6CDOfiV4YdHY
VXKpCBOsONf+6gu7fOoEHaTI2DTB+B70MJtm+8S8WjjPnLSbW+2K1aR5n4PK8pPpBOXLSrZspjCs
une74UUsB5AOxXyRFEl143gVfHQd+7EaDhT+BLV1rDJ7rmIm9zgOdGzUEaZCcBXa1KyHQRBaUI6r
ozPSKphPVOGB3IrIXGP/SDtwgx3OwTXkVes0lPjPE6d6TUi3Lc3ws8bNfKzZIViqvuUa+d/vfXBX
qDM0ZA4AovUk5q2S1mKdA5fmvhNbxrbr4DpFe/PX3aDFx2rwYtz0DkbjnlW6K7Mje44jI6ENjFhv
H85qmT6Fxe77xqEiLC7+XFGfiuLQpf34KrW8WSoKH4+kXZeJgNSsJm3k3o9Pb5IexnOC5QciWAY/
/1OrAIX0g1c/WbglIZtkcye7gMW9tqugX1AULg/jWOhPDuGkddwoffP9YWfkMNRq/REMFzxEl2m6
FQ7uR1V2l8jsih+9KuutorRqV9Cp/hS647updOusEnr/yJ/JM/VS5O7w1OyKCcveqi0Gep9G7YFZ
MMmQWRetCqVuM0iGcyOfE1agbgONUgfYRIDJIocvCRqx6zJ+nZloT4Y3jIAF0UKztLHetXj8YH9a
3RtczdTwXFjuyh0AzwwrcakuymGBERPtipmBNo4QRWJ5HpBIxYEMGDIpxBHluZ/cH7EwH9rJzn4p
qFmBNDYggbQ7+3b9jpkCm7+G81p6TBQcGAO3uphtkJWXvOtFu+0qNo2ayfTBrZPp1EkaKKb5Zc2c
4di5QIZMLHTYYVtjU5rVB7EQkoFFsGfpoVmVMe8qmJzuUUO3qQnxvjDExcCiE5EPVGwckViy9UQa
9zqUny4jsCWckP6FTQBsasep5JbmV1aWomg3LT0yDwCOogfXL5iU/uNjShofa0SL3fen/vH57z8V
YcNMRYBV8jK/3wCzsUg3adP5Hw+OArTt2P7vmC7f3ffnQ7sbGBLonxqFcJTLI0IfB9zLx9FWxt5v
pX6HQdo9t+81xS70K5gkNetmvPJKM61ztXTBqlZf/Py7otSLXjvwSKsglMlen3n5daN2hL522sDW
AiKKdfd9/4Gbw/jaMQhln6EDHyu8xyLGymOYvwuTXEWgtfLZiLnBR73a2bQVobpzXsWSL/ft4GwK
5rZcbrjmlIdk+C1KVBrcj5FMzL0yRXNL/K3+Az51+6sc9W5pxKgJul2kR6wUvB1suJAdWt33Q68N
cDYw2PKCPyML7L2i9R6c+UF0WqmtBmV88b6U2yAwCm31x9+QkN6qXiMI/n+/GtzXBC5gYhvSqfI6
ONNvBA9j//3R9wNN2PqO22HJnabQS+JQeLlqezjael2spEnqkk5riX2gNg/I5re5TOzy/anvh7QI
dS5+cDv/8heO3zzrdnWpS9DbbhOGD2IyA4gr6Ys7Ve2h0zq55tWd2GgZX308Vm+kl1D/p8DeV1aW
vY2UGzO/LKSt7526vLJZRRl2DHlXZsfpe9LlDxwzvMOEVj5HTn6fandTtOX4s7c9tSaqzWAbXt8e
Nt1mJNH7OPUF92h/NDffu+s4P+KSXhZRYB6atMLv2KRikY61r5MUZUlHq/otXdqBMyNvKDzFJgFH
7guO1Ry8qwvoNmb9omnaXlB8hd+oeITIopZmyUcgRxl6A2pihD4RGVvEtbwmFBdXmvk12C9I/xxN
DYrJ04YUIPtLrMkyptso7uKDaWCdFhqNb3P6mJGWh48wnddUPKoOMkIdvnGs0IjkW8jBsnVwBZg4
QfxVBg+NIOhUb0T8YTIJ3pmRC+iOyTimlVXoQFK1Y9LnHttNF88cw20CHSUwRdAsxVEz1dXvGyxN
KiyXxYi3uuECKXp/JgZiCbaEuRgrb1gwRDaXuCUTOAtzPA2VDtt7c7N9Wn+S+RtzkJ9IFMnaE+6v
fFY/ZYspnxH/stVruB0cDNeVYs8WhpyR++D3gP5tsc9ckg9mSgOkuO7y6kziCqYx8p7vXUZTUBqc
ue5es5N9JEGWMAAtD6ll0g/Vp0uXBunAHk5omN0lI7xWxLJaVOXUEEx1DHyEWbieLI7WLXY0T1cA
MQm82DEbKO5k74GPbBOgx2KFmKOfcnzzsb9RJa+XD2OJVTmQTbdriCOnPbFQBMjDoGR2mxqWC6qM
P0qJFDZH4D0Z7zs/O6k2P1WB6pcN+/TFZJpQMCLukehvq7H9rH0aR9hTA9gtgmsrTO+kUTBSui1A
lY5TflSS1GY3g2KpDYuoJcYbOtjO22If69q2GCg+ka4Sm8LSwPpEQ8WCT6jLgka/bLLqp6YBkEg7
Wn0Do/TXviz5CqRNoZ8jh3LjMMDDauOSHmxT/hRat/Q9FS/VFAMP1tU+w8mxo46LS9e8hsxun93Q
JncxtmhtWNdNB9Oi1fhXvMKI3zNRdPLFbL3ijsYhaKMlvbevOuOCBpNuGUYuBEj+vV9E0b6rxKrm
TLNy6Rkg6AV+bUqBgIy++xbW2bKRZrPuaSLeReUqDD99cuN3H8Jl35bRfmphBUiX/+WGeOAhb8go
BLG+SGfbN1kZqyE+BYR21eVOQpumfatpj9ciQkcV3VZcMM4AuJXx87ioi6HGPZHcoRswucq632Ds
fgLhGEEomhQhV8NlKAnJERBNZ46ljjNrNTrDmytDyIiJ484u54NrJc8Y9uQa4hlrUcfGtbc+OUSt
DcP6beOJWHn2xJZm2Mgp0Tdmp+jIzhlr2RyCF0ZbSqJk2UYzO//gV5gmU4BxTPrALYIgZNQ3sYkz
s2c6n719bgZvJFSRGotP+ljkxumN9mLiI3UktMSpbD5JnFs/ShbKwjO30+S/xBlh0XpkUGkRxDwM
kfEmHGJ0hW1dg0jPCM0RwBah/Iwch1c6FD89hNJNPtB+FXa3Eqow2+J0k9TkLA664yUXjxNSOXkn
nWP/TzNstnETO2udtRdUFO83WX0qt/v0E6aQdIa0yy6gE6Mcqy1ogffQyT8GK51BIDMYCer6MsTN
9VDMl4KrmfragieL6aWr98CAXyZuyx0lE+vWeSrRDy5mDIE/MEAtQLHfGGEhT1HkY5yuBwAqNNZw
A2CpMkrINia8L5rXjvZIIkLr0nShCjojepo3p26p7PKDaphzZNrlFbI6mnEM4AhVA1BknfxWM9jH
Zo6IiqtXK712sGBb+0YT7aHt7cuYy1OpY4NnRnR1DTjl0puifWPY0WzvnvPKbDmAguI06B5auqkW
SYz1W+uyOw06ZN798mdX4cMYK0Kg/tRVq9Aw1lOdywP0Q0zP8TEHPT67ec6Dk1+9tonWpR0ck0r/
Ekg/67wvd0mfChrFXf9gc+kh6kzTigB/j7JTs+0oeozfLW5kwOtfAvgj6C/vWDVuhCdde+Gd9FJF
cAvxzm1cGw6KVDod326fg2flFVN6vSoMXHyywJEmLHgibfYb5hqswmiZVwFhat0At/tDlQBl06x9
TCjFPjT+papJWpMTKZe4SnEhWUwwvATk4NA7l7SCSDMGPR441p2NeRWKewcaU3CvPbySBgN59nvG
3lQi3RMyJMUf1ictzb0zhU8RZaWUNch7G9AAAVn9YTK41vR6jB/EIL6GtLmUpM+2pUZ9xNjrX2We
v6C84Ivyk6+y7Z7zenqtJ+NshmTZieiUEvszO8KZdGrCvaGKVCaQjOvqbWhA07Ra/1pRv3fQFdm0
ns8TrIVrm7JjnHSunbAYDzdvKhjEN1q+yxyuD6fZMWFfO32kH7m0HgH6cMpIFYeskUABhDjM89t4
FP0hxhLmxrm9Bz99sp3+bOP+P+BTgAvuR4fMG2ioCEiaNKLKD20UtZss572UkEYdRs4ZfpWdk97e
EGT4PQXatenKCwWtxoOrkkNVBzs7yvUXd7aHYNNJsUtHPz0v4klFYhXzd4+9H+SIVizreOYMJNxF
QQvvZqC2/WyMz6M+Yi4NT5ajYU4sWIMNk4iSIfGLwE8X2p0cHtl10tA72vQ+PDg+sWidtdVkS00z
UJuNotm6BjuPSvTa0h8D/GWNtW5JNz/IkvN7Dg7Krg3sIlhGuiL7RCLszl2Dt1XSoYCAtfTmOD4m
yxV81ttkU38xOfGtIwTmD6ep+chLSiSyuXkz07ZlGvz0tfJ3bg24mcAiIL3DhdDjc67JZMdAYZGI
LW2cCLwiSNcG+QtKS/tbJ4wfUOpit/gw4vJnNHS/ysHCWUMkZ4NYSxFuMD70NYhYJy2/SOR9xWZ+
Iw1FEoGZwM4d2BF2jcd434vKgz7U5YE9EyPkh4r8y6L0IPyYNf0CGBGtjcus4qkcjBcdujBR7pwu
0Gmf+oC386TwiTxPd8y1JKiTfJdEgEnDzr3FKaZor/BAMgGjWBtujwnMwkFmyXbZlMM+61BnHZ1+
GJ+N4L2WzA50DZ7lsEpiYuWMrm6RDg6hRT5dWlZwbGol973otrZylnbtTqc6S3BX1Z59sUrU2+kS
YpL93fXiRgB83VNH89ywctUzgNKwn3hbq3OFzX6i8tayO3fTfzWB3qwNCdShwUVS4BRuOq/clwZh
FTmEp1gVPFTB1iEeO5HXevDYXC2apKPforQ3tZUBaBTauxuU+qXMfO0CvrtxRbDzYEge9DzZ4KZi
6zNOP8IJwmgtk59EfsSj1FWzDzC7LAbffmkY260SX78jINiY0ax0h9PE2o3KBadAJY7DVbJjUAvd
uIRM4ptDf8lItWZZYx44Lv/PsGcwJJMZodLkG7CW/b4iixoHtPqMGioYjLmIULtAELF6jOrUxGRB
eSbqZz7ZRXnsHGhYg7nC3WOY2HkH/TLQoLrLI2fPWXpTpB7DFUaZu4BG8raY7nbic5CXaI7j5t/3
Z+k27VhFOgZFPlcZog+5pmFDUvJ0x7Ag381//6f2LIxXDvg9Atr1RNOM2wLOCRPprF0adZh+4Stx
uCNiGgzyteKlxt2MQyBv3UdjtD4CtXSNyGRohvMkiYbzv392xv/T7eWalsYP0E3ikDYj2H9+dqBi
OPuMDc8u4L6RxAO0/iD1b621IVzIS6mcaGNl2jpL5HjXzebnMEYvlh4+cNsRG1VC1UN9OxEd0EGz
sJLkBspyJnbUf2gvEzkessjl/6eUTOo0V/7zq+q5mu0ajmNTSuwgo/3z866VDfonbUHvfQ9M4NAm
Z/Le+M+80T7h08ruLE7vREnz3cQO6w9PDLwc+GBC0hxEeo7BtdWjw9XjRoy1fehdepLroVvjRkqe
pJE8Bd6YbQJ8wwyt2g2reIvfMdPuRBy1e0uwSygYdBNhbVosICNolQukMf3RaVZ3avO4J0usDNgP
VriyGpCghJWAQUrqDIoCvIDvRicM39kxKKZhVZGiYKNkrlu/Kq5Nq6tHXgAJuIsGCFEC+lJxySxc
R6FMtTw6RnAPl/jnLKKTfcSSPcCkaeKIVRFa206B5YIhR/apKl2X364Fla0ihs5Zqzl2OWSiJNLn
AS/czcJr1yDYWBuMxDsEBAIhzoK05d8wyDkZYhsXpnqY7CLcynAMlmEqmw1++upglQIG//zw/SEY
9R8xPsbNPz6Vhnm4QTv7AauBuViTIKNxk6CPav6u7+///lYntOkxoDdG+lN4seeHKicCbBjtaapL
IhgFR1MdTPfKHXPGm4yZWAOMX1Wv3CuG/0U1i4l10LuPqEOUe+jAzg1OP0nXjEDSeUgV3InWwplP
gO38LX2Vujnu9Q4rSYCQsR5EnrIFb6kiiQxUhYJs7veDrdvP+JHllqxUvCbNU0BaqZydp8QvFXcZ
OWRIH5ReFofvD2USXUbGMa7SBorts3vbWNUOrRYdVZynhl6syTQeOg8rKASxV5294H4MTYjtejmX
NoPZH9Ro34y6xLrh0vQAdsI/fT/kVQqkwlFgTWUoTplWsCfWGppj2Gfd6r40nyOAip6Ip8cpzw0M
hZOxCthL6WHg/Aw8oye3BQLFDOjoMQZGTU3VL+2I5poUxZsZJw7/kd+FN8mrUT4krudeGqOQVzWe
nUSKjdU23sEdMBT0dQO41rQHjtSWeaCNBsp7WY+n68C78kRGucblbAXwA1TdbBiB+O1iciJ5ajiX
iXlYStQrPXz7MLnZosDQVi2C/EyhWMX4sP4EOkqXqZM1ZDLKpVH1+mEwPbKkxijuqCWMRVFDl0iU
1KxH1CnklT4sk/k6aearI197gZ3uaPIrXjqa0xcB4y2zzsq7BCsIJ2OiSmEGCTBR8k4WAYh1z3JO
o1YFGZ+OMcC62qurA76QnUE8C471NQ1ICxR54axCez7DRCm0PuVgZJvoaXacoT4YxG0XNC+oTEGX
rV2C1DH+Csax0WF0g9+KOwTulPE0TRInL6x6w6goyrCLfePG9d7wSrbmqF87MUbqHPmKLGmBk8yv
PCYm8+di1hv6y4ie1MrlqMIWGgeoW1X8XoV5dIR3pmgu4dmW4QkPxS/fSgaG2Q9sGuTJlxb21TR/
Yw5vHR2/D6Ad1QQCE5Wta0kkcuTsSaOzfjJLyfFEy9U6ooVrO2Q5Bgyhf+KmGF/DGZfuFZmELdgz
wIERrKyBqDFu8AwrFT5P1wu/SO0aO+aW5T6DIrnqWW6WahQwPXutvMbmFOyIzB6d1FMXM6otNqtl
8tyGXCKiORQyS0+YC+NNp1ztLBxkDrf20oPp4OKVRf9gkgInkmpS6lLEkG3GQ+LG8Vs7A5zHpHWo
MdBRNfA7EEfHy2H47cd3DojC12kRixfqBgYYVQd3xBQEP9Zqf+D2PSK4eTsvG5xtpDVfXdhltygd
qnOua86iMc32jINRrsfGjE5Wn4y7zujeig7lo+sJCw/OsMoIZo6+rV5U/hpJLLuByRmj7tOC/QkE
zLQ7N1Y7T1dEsSWu0V1c2zv4of4QUaFy8X0p9mPu1hSKhAvNN9k7QM06s5diIjdx6tD7XJB/q7tN
VrTzCzqPKk2CaYIyBfR/+3cJW+gU91CjmiDoD/X8IFHQlm1nWGtoJtxBnUrfMWzLnibo3DuHAwfd
QGwVTR80U2rAGAKNuY/ox1gJ5IIP0e1A7ORHtJpqm1n+tAxG3Epo/Dits+xB8iq8ZL0P0NT3hwOD
WuOPxt//+DX8Z/BZ/L2UWf3tf/Hxr6Ic6wjh8F8+/NtTkfHfv7Z2//k7/vYQ/aoLVXw1//artp/F
+T37VP/6RfOz+fNP//uzW70373/7/lqe6vwB6buoGW8IjuP9U7Vp8/28/5t/+T8+v/+Vp7H8/K+/
/CraHNrQ/TPgqvpzobdFs/F//Pmf//u3zc//v/6yLNIi+4je//U7/qgAF7b9VziquuXqkk2q50r2
WH/vAHf1vzqmIW2OjDMD1J63hX/vANfNv5quhfyg85+k2dD7y//pABfyr4ap24TpDc+zDf5l479T
As6T+OfdqWU5FhnF+acZpmnojN3/eZenEmaDGezOFdekcYmyLgqdQxyajAJuYZnXvhgZ74oBZzi0
QedRlYhPjBZEbZErFAPh7KC76GX1NU3dHq7vVwyiSdwG5DraCEq0qlXT2dFXhldtYQ2tGDcMCZ3x
Lj09sJem72v5Pgm4fc5uFgPzzITt0KIxKUjGdW42TffEyQJMogHGd/iRuX0KJ9KP9cF479yCrpcq
8ZpiacUaFrNySC1vwUg0TY/tFLF+IwoE9b0Ou0Dth8mApA4oxDc/ugLS51encsx+ljnjH/owQWJt
RDe2kGmw8Kz9VjCx6cp4kss8j5s79VoV2Z3Gq9JlQfcsZUOmIP+cQU9Q66CAeUf9QtxRX+gRPQAu
hw93WVSYQMnpYKhcxXVFzlByDhAHbgQg+Xlqdjon2gm3hV0JKIzSISxP7VCFSMIBQQ5eyS7XKLMa
BOkNypomo1yBX2yCQ5z2cTybnjg0FqSCo+AX/UfeTyevEcrizq69RV5l4sa4gh1ZQeibe1qSq3eQ
/XN6si1ysr9mqHWwTUTquD8DqmFJsBqkun7WJXg6AKtKDuOmVbkfv0q8Q+lDhdkk2DcSYwuuXFrg
l1KZEXEcGWKyDz0pakoLh2J6qcFp6FjpWw/WLl5AsKeeYKuU00eoJtK0hR5sPaPRpqcWa80bi39H
MMOBxxOuc9llJm12WR2umVxBLqnCxmx2ZFWYCYIynrs8RcqzPyM9026S6ZqfHqXtVskyG6cWt705
zfRanA9IUTJQcj0FWZTsJTBpeejssOpvkgIZ92iMOHMocnFM7FpyGkfeVDmMH80V9l4qUGa7gDCp
XJmlRdJ5okbgq29c2HUZrSSWtVc+qP4Db5QYdU1FcAEqF/7mHQ+FzRfRVFGvVWp7+rXMWh+Umkhd
+5QMUox7M+O6WKEYW3PTdj320MyjrtWcUzM2DoSIUg4YaKeSNLxXxlGxScj6hGtUvHp8dxzNLz/0
sq6Kld51UUVrc8XLPmFCcY6klXz/PRCFVzwJf4rjTeNFdbB2VKG/tMLv29dQ6QYAWAKmLp6XiSHw
r9E3wYYq1Rv1ciQQiVYacMbd92rCA2NZRQstWHhFRJx3rAbCDYgFhDzNdIK94YZpuM8bTKNXMQ0i
Ovkq4msq2/eQueyKnM6K5HUE+Y0uiWTlujkzv0Vj6KNNLK8GDK5Ng6ft47bNCpjFimyT2sGpJubS
tB1eqyRQOMAJhVg29g+fzZhkD0Gorxiq+CUIMb+qpOS1A/1GrK4cDQDBjN1xgeVwIffIxIybNNet
x6PNVL97nzIU9OXUpnm1ZuImnJVnuMOX63IBn8I4Q0NFys98HCaNWyOytKPPNWR4SeZsyZeOcs0s
hC5ZZL+ifMM4VyMdR4gZBw1OhobMEjbpG7xRHEhdVmXRMbAIamL8C3i30EZRUtPqSK36aDVzCJ6y
pnbLZTcwNatWU5/l3zMHva3v2VSW6peDE/cJoh8g0ylHVw902BW8bUvrxcdjpC/pu8+CvcptNa70
KmUD1qc1MaXW1oSzVgXoXqaqpXhLQunB5awbe9kbjQ8aKWPq27E5v3ssNdSNTn6MvIadulmkjYYy
HwAJP2b4E3vM4UAAV3qikmObB2gxZYkl3zSM/ESdn8FIWsPamzrpXOIhxw+gcoQoOrvsTrIJh3oV
C9U/1jIwGEP5w1V5JtT/sKcX2lg0PSWPK6aVtlgRSTT9hyoNwa0LUNYjwGUj8dd2EjTqPe0kkQrL
0AYmslIyYo6MQiU7R5sT/FMnlWNDcNJIacfoY0G8MKlMiRY11m4m68Ipu4PdR2m+833L/tlnhhGc
MpzeabDjfVdXX00VifGZ9F+GINxYmM/rGFxD1jTPruEvOSNcAy28N7F+HDwbLkPeHxyuJCDCxtNQ
ufeKuBLALpY/R5+H2bKPIBEK0KYqAy6kSm2n4VClJ8muDn7WNSDrGPIxGHttcuuqSnebq+YG0Ah+
CcH/hdCmDm7JZPP7AJ4T582DkNQoz8NLxlc9VKv84hT6DyZgjxY274U+UqoRDbdqUt2K+AzkL1t9
BjidA9u+xLCn/GzsmZqatBQrTDGNNNyThlD8Yho5k+Rcx9GZJru8C8Oja07a1sI/wjoM6SmoBFeH
qkKslsljX3pgCMmNkXwwmFsC/7SGJnjVYHcBDUp2ZZCDT0x85wA5A++rUQQ3mIR9AEy/JDwOZiG7
9MQEtY1OWHOrheXvwMryJWTwcJFydazhNL5H1O6dQlhra6aDYIo8L1mFbcZ9TIMxsXDL5jISDuJG
nWPpBj1Xgxq+M9W14ePD60n95p3tzKsYCQbGsXnos+RJRCT2cH2lWy5Y1GcLciitsJcwG6gEKnpc
HZHMFrVDP5pm1cZnEw/JZYr6L2ccAH1BkwNh5BxEFs6ClvdgD92tMygESIqcw1HL6K0ugME0Zfme
4uG+j2Ef/hD/m7ozWY5bybbsr5TVHGkA3NENahKIlsFgsCfFCYyUSDj6HnDg62tFZj57ku4z3cph
DXKSuhICEYD78XP2XrsYiqteOUh5dea8zgQUHculcnYG1M29KOHJJVb5MXMWXXk1fRuj8dYd+u31
Qlpg2PUMtMvWzD660TzleU4DrLhBSTpdl03FsS6qm9CoHHeDFfCdNhRI53JMYWXBeZxFcfTiJd2w
m68bQferD/Jqr2no2eBt+Oqma8kzVU39vBqa+pMJG1m+Vr1vcUf3bf7MPOqjUvjcG6x5dpefEme5
or/orDnuXi8Nk/7MbtND75RbYPG34P0OQ+x9l3136Mxxq8QFzxJp0HN6q2y1s2EHvadGRgKUin9k
F/ZVyRRhN6GbZOwUvI6BRgUzWztvWtyQWe1OM0nxPTpoiPmJywNexTJA3F77kFni6NQ4ymKMrRVD
UpBJ3VEjeMkH1lCaxaRVu4Ty9AqAH2grcw/siVd4rFEBxbJwd1ZpNtuaZNXHSyrKQ6XS7sWU9vgQ
i978DEoVPSRzOTAjFK17GNOKbE4rmnt27dLinF33VEmeG3CCTP151QlLwVDRtAnIKTmM7TC8D2Ot
n7zEz+75T/Jbvwe3C31SnVTfipUiegg73eh/1p6Z7AVF1r6cgxrUxBK/jsBzbrKZSQgwJffLlX52
26MdXzNDBgZCLZoh/hwsWMQYoGDtLEP3Wiks7fsqt33npHGO4CPPo7lgOVuqjuiGGZ1O3kbBcICm
3X0UBlVpKIOsx9vsXmZOsp3HB2dWCSv/2HvzgdeQpJZxAM/MwC0pEQu5g3beqhwXznWKBD5llZDV
N2JR3eETiFvi7SCjlHgemxn2Xx0GVWsg2UITR2OWthDdgI5fumoo31Z2lgFPSmaddGsTRuXdYA7t
qfRa83lO2p6doJZX5nzRG2RNy2h8SvsFd4fXwbhbaiuhuso5Ea0XaksUCB2CD6CTA1+DjDFQUyHZ
fbCnnQwX0x8i66My3BecrlClaeVB1gkGYHbdcJ4Q4xsupCmipvtw5FSx5pXVT4Vus2M+lfUeH2LH
upixA0+09NFS4/V22YrJbQkOU4QX00kJXmdBeMxxGt1r3Ta3ZTyLYxKDDlCzmR7a0TxU0PnJT0Vb
h549hK9CgoAUz+Bd3xB/umfbqx4KACdvitbgVVWYbM89EjkHzfGeac4nJnr3vFjje7V4H9PY6Q3x
ujhZk0SFyjXLM2PO/ljUI3BSXtmTsn0safbFZT3l01M9z4C6loqBRVoXX5Cz5y2L+BKmRaK2PJeg
NoUarLt6SZ19j4oKCHVr3HOiuBj+x3ydcH6idCSnUgZ1VrBBUdRx7DHhQMaUlCsT3hJbRGccXC3M
E4Vch/GUDruM5SnHG4i8yxuvbQ8gTNGSq76SJqHXAdKMozMQ9FX0Wb6zyzo/+fQs2XemH7QbJwIc
dLpLykgfgrLwoeH1z6wMtJ8mn0E520Wkh5tCOj8A8IUEvcApcYBA53inreQ+FuLTgiUAIOBhQLK0
shPgZZR9Grxq8K2HkIz6iYnHgq6RNr+DDquwv9nCYZ83AjQJbXXleqwzkxqXsHQ5Vy+RuzcSvDq1
uGmNHt1Lg9n+ktWh46e07vZRh3Ny6N2T4Wbvg929EmYI2dy0zghISXnI3nvrwmT3d6jtkU1bc7V3
gzi/ckgJbTBYoMKRpILkBJj52XSj5+yxBAZLYB+ezqk+UXmd2tnsT15CESCiDMJwJr8CRuZEJBGT
AI/kZNsuCayBQEbD5GQExYmCiVU0FjuGbs1qSpxDG5mPfZzsBhI/Vi4dMBwUfb9rIY/hGK++K2sB
M90nFQmMoDc9OmVYW1kDUzcRuAPAb1kxH9rQNqo9gL1Cg3j3AL9kE0YTs26fkth96juSLMhKz8O+
Gh6x3uyGLCC2jX41OEdvPIAFHFYtS+yhnvK7npEPknCQfOwOG2SOW4iGLBpGehOMjNGtOdBhO6YY
zRmcww2cn9N0uGYoY6M7NHiUDE55E7DupM0f2765M93uMliKTZALpb1xzOZ7INAPT764W2IMb9p8
lGlwO+bpla26s3SCUJUpStkyie/qViCyn1BpMocaIezhDXBwL9FhybPbRgJSxsCOlzy1kXujQ/Gu
87Rz+ZeS5BIpM19XiVvAQC6JgxsU4oM8wR9HrBIHYNqKhgm9yTtLmBFCl3wavwUlOSPznEz8K5Wz
leYsdzkIqUMLDCW0OaJFOdGsi+U9O01AOi+IBkhywX3lTdfYHOEgIkTnTLFn0v7syHljGrYiySt7
o21w6pz5JR9JfciaiX49yJ7UZKDDC7ZnzatpcycmwNYI1HJKy7rDr0MLlSp1ZnlZab6LVSMjGv68
puWpnmkaZHn0OF5083VRPllGfV3EIriTVhUd5oF/EqYs4Qoyb9dAZysEiIBIqeOaXUNzmA3HG56p
Vkk/blqMdXTl2kPb4SxlqCXR6QemFgSRjogJ874g5inFCwf6dGpJn5nr8aCy3oq3Tj0T6NwjQnzv
h0wPG4b2i7MneIFdEXrNaG4C1YDnHeEJbIMkGiFCRfZRLtgJFG4c9qNGP/4zayRKZrRODtnJ5qg3
sZDzuXBltB2METEVRs6C+CXaxkjw837vEdu7d9y++AJw51yhjG1QbMFOz10IfcoeeP9sjNL0nGM3
8flLHNRWA4dT4hD5mY0FQVLAEF+ixovwSSxmVDhXwRKk4pgVWYfP0Bhe8Sm11S7NLJZs26O3cQis
wNolUFmONG8mcnggOR7KfMp4o4Isag8YA/vQXUR3ieZDvGBHwa1S7pzcg2/qNDiwRVwviVR4ypey
BbjW2rsm1oSDW1Q0O2NK0MOLUubWOqPTRacA85DLge5ICaE3LYqOL5JYASp3FpNTZEg0DwW9bN/B
7dB6nr0ySBxwjGW+Rvv32Ah7Oda2w+AIfMo6kmlyjluze7Da+A5F1XFO/Ce77dpDZVOuzm4rAXBF
jypdtvzeqPdc8T6nk71tDCRvUsdA7nzrqSjSO3D1NwOTBsZI3a0c0BFpgJk6tW+kLrZZJTaVZzYI
TOAspkhjOBuMrfFWEJQN7LPFzpGbm5RJWFuk59oi1Nb3E6hsdMzWQJlK5mvoQd0O6A96O/Y93EGg
FjaoZcTavriPKE5PQ+JT47vpt3ZMrjOKyJA+IzLHbNi7c3UCLkp2o7MxWtRtoz/iR87pKBYoT++k
o3qaeyPxxjFJJNKEQAwXZ9oYPueGVBIP2LeeuMpgeJwDTgZnp7Th89JWYMQ9EwCdtJJPh7IdJXZZ
9esmGPLrSdGVKwqTyZApU0iHI9NVzmkG3WK+FrIciOjYuXl1PUgERMv4IDJCJeL6jmknoRYGaata
5nu6blnYJ8bRjronUQM9s0jZJuvJCy45zSyCUiYH0EBYa6LoMLm1RPRr3Ab98tJNILtHHT2mgv1X
2v2r0RqwCJFC13RZSMWsUbSb9g5FGJDDvL8Z4PCjQCkuh4ozrdmPCnVm6UU3niLqU9sby2a+N8/3
+UQMXVHWiEY91vUhMw7WYH+QWIxQg/i9xTXercB/s4haO6RJWq1bg7Nwld1GEMdmd2biZx4W5b/o
CY9mnD8Rkb6nYbpu7e4g1bIjBBHlLDlmqd/ul44guSiyQHh702mWJBzE3VWx6FOeNned49yx7Nyh
DnqKvebLcfKrih5ALChAYL6e0TOUu3ThZDJ77RdEuD4MxPjMb7sOWp+t3d8wfONexvJl9tO7ZgYJ
JUtE3CCxmP3fjn31oybdCuwur1+3dSZEDcTQrFCEM20Wa/AI61HbuFWdmIqjvbeNhhNkv1m0wM7r
hjKtbidbPuQJM07pdHCsMveWKRlz1Ah2F5oXS+KRM8zXHAoC3rz90AVs1M4Taz749aprwkX3mN0m
/6UeCBL18deiaTZptnru2eJ4x2lkrrDfI+nvYNvs+sg8xKMhodazwdaWVz9jKaWGYPaNKYJisamf
+AbPPnnKAzJexqf7tDKPAQzbVcOILHXzrS/rY+Y3GynpneCkT9YLkYlQw7Gn8Oa/kOCEga6sAcDH
IPurVh3oLq6Arr93ybSjqHyCtrVb0uoDO8YNLbHrOB++JzOBeIRsP2ZpC1BIblpdn9NWnJs8UWx8
ek2DcJ0Z6TX16Vvqpnc5MIl8oftS9O/ehKXDdAirl7a6FHCI1qcF5hjnKITxZ0wqL16dPBIEiBoM
8epeVe1nNca0uDkIUs5gbSySg1/mRZjo4EN30UefITaK1aPognduNAUWp2+SjgfzUimZ6B2ghtI5
J7HVAOOXS2DbylAbx64fSzvYjbqs3mXhBFdDAYmpu9Qs9mTxaqYlBPsuWiMP5G87WkGkHG4Jb1ZE
QFa3yTRvS8MAR5Dgio7qx8ztnpkhOxvEsWR3ee4Pr3aN3dAVKMlbp8KOFd/T/flO2uNpMiyDcxua
7N5fjklknVof88E01ncO3aJwboZ9jxEX3cNwNxAuhDoafvI0vvKqKlT4oAgb+xEv2mFYUBu22pi2
GBKQ8+mym64cMyAPpbfnk730qlj5WU+MTWP7GT9JgTcuqjsEOKZ9xTSFlgAjI+ohswkZCmTf5YjB
h9jg+dWPQebiuKDoF9GCO4P28gPzmuVeVvNCXNsAt7NzaTbIyB8ejGSwDvSx9HXhmu33hG4Wfllo
MZA9zGjcRoOpv/V5Ee/ROPdHAKTWt7aV7TttlY+xmWmreJemy6giJiMOu7iCNwyfLEKNmty2QPdX
qjMe/VGUSLvzbeVBboSRTFTyANZmQlDDQRQlJMkO3TDb4WKSuxQUTkN4CwpXw6MznHrw3GzeUuI4
1rCYaZQHvCZ0O5AH2u4dXtwrS7QPzP14TD1/3rol7lYSHi9Iq45AdpIm1nxdZIQ1rl5l9NRXRYMr
iI7svVGhtqrIvAoWH5MRhhQ/Q+yYeh8V9THce6Qooh4bRo3RS9wq0j3JlOLsoz/cxHudlW+8Ol21
Y5DUEtS27IvevI8s66NtxA/laWg6i7EWOCvQkmQvMzyEsGZcsk4bG4dtRKltMeUgh4RDqDY4n7cJ
P58exSEflkdPGSgr8/4Vh981CZJnHFM3fWPP67jo3H3c5UFYYjhZu2zqq1bBlDcSkqAISdtaZX30
gmRfGagH7GZ5pXdxLrz2PTfNh4QYZtT41cdCbPqN1Y570M8PkV5IHgevTM8oPygBIpqHDpgt8VSa
GgatKJ54GhWbQfaX4L4aidk4zhgn+Pj0Sm7lXAGQ1liVAyZIb2Z7aTGUntw2duF8Vk1SXoOQRoqp
p+aQx7Z6EPWUPOhyAUMLmiZEdqvPBG/kdHtrYrWQhkkiN/z0zNiIDN2udUlKqJqgpDms0oexsWNQ
EkZ17IKO815n2gYLqGzyT2Z1JpAhIzI/iHsdV36DgHjmaQ39vJlgESmHFvZgb0RRxM+xkYhr+PTq
YC2CZx53T21t2XzdG4eu7AG7h7zFsiTX8NlVRvRAhucGYQjMHpkiVjNLPp4tlgafq0sBpXy9oZFF
d6ZK+uHOJheUJv3S9DVrhPBquof0OxDZzNaBkAPanA0nqAKf8lcbJGziohTXjejKe3LVMGYDrb0S
1Wzvg8AovuxJxMfRmpu7yArwdKmEbMZNbpUS09XoG/xMyn/MMKwCPy2bQyDUdGVFDd7bPjCfaJwB
5WYFtF4FcMowr8nfpPlU3qD7MnaRNU77SFTdzpItgRkWs7IuLj1ULUEhYJyjIy68Ob015pqFOHV6
G+R21A9PhajEs3s5c3V+zRc6Cg4L5dLTQCA98WaECnuQQz8Q6+kmR5pX5naymEatCjHiNFkoezOz
Sw/OZCEqVg2YtrHy2dPxXZHxibfogFEKEoztF5Bc4kkeG4R0X4WDPB8hXU/mj+wDwr76mFoc31pQ
3Vt5NwMM5AWCNkMpRrfnyWJeQ/Ygsq43azTVc+X0GeJi9xIJ2bAIE7yw/IiZuK6HBrhKeWnsFhYi
ex/U2ovKGXA2QWqeUki01LK+T40inTNI2um2xay0gIepUndj0vnazoOON1nnYLWafOd+bs9YNiIL
RbANRno1Bf6cMQ33piu7h55j6X5fRsTKrqKSft0K5UK6Vswi83unwe+5vUBmgDjGY/kJq8b6EXXB
RKqIl31K4UYJ3q2oe4voRDyPIqtcknAauazGJfFPNcGPuL2aJX1D6a3f4C9VzoZyBmilOwdGt5VF
0GoMminvMh+AQ8NqnNwO2iPvBI3quiUxIBCtxT7hjYK0mIb2Jk1IKF7ubewp1gIXPN20XypFodeY
EckGsz3tgTrQLqxBMfAtKhv2KcnST8RD2UC5JPSSMCrZcDYDST2QceI5gM00/HMejD/n6UKcReU5
DLPY1ER0kcWDWLpedU4pi02Cqs1cZcFEGdrOTPgARjpVHMYNyVV7x57zK0v7qt/2cuw/aMB2GfzB
jikN4saeIAlYkq8oV9hhEjJDEcLVuKq2oKbxiROkp24STJhynXjjjg6wZ+09yBPLPUKUy9OkakwZ
hRBLie6P9vGPqjSYUPqwdglAdhFHbuNioIvqxJKjLH+IdkO47aUNFS1UlAOh8HJjSTbodVcOEv6+
6ZcFrhnZ+oyZnKI5uWPsJ6dK0wd+hxubOydMulqfsP6X37p0mIhAqu2c2QhOqxmSbuNgTUSqUZBV
VTFoiYJPu5ydL4KH4QosdAm7Y5Do4s5Xo1FgQFGkdLRoIELDr6CjeqhFBlIJeoi7jtmXI/TUOKs2
9kQP6TAEZv8pDZsRh7mYOPxztTxFEyRHBz7FA+4jeLJznyXfwZoM9QZe0gDwGqoNapAiCNCZ9xTU
wIKL4TjYMJQZcsw6RPwz6PUQRRfRr2v45pac1ewUB+PyhaSYQ7+LsxuyWYQIbGeCcfQ3SsPUA3rB
nAM38ZAQkQxf7lpOs62vx4tkBF2zCReBo5niMJr6nYAD0NEt4xnCDTDNBKRUKzeIFg1DZai8B2+M
CG2bdFKca/oZQMFiJBV0cAY4Tq0el3njIKCo8btxrNrRba6y67Y3Auc4ZEV9C4ZqEWFhW8eebXbi
hDXo7CGl5mtP9hCPFDSLYSPbcXHMXtCvE0lYTumjR9LmJUqcDkG9QguFcGSSASux5VIobKyxFMV2
9AzQH6RJFgHJ5iiTVW2a4rpGnEPnwxppJ1VRk/7Qi6eATrqVuPDiuNGm8vHkwIhco9RBS8zxTYmQ
J5g2ZJYEjJUKMwqiEG+qfkAa1F30nXP65C+wlu5wmuUfqbN0ywEMlWoeC4QP1rZ3DY7zZofydJVS
tEXPuWvr4mSpLsEazL+CI65UA3u0jsQlHmUsi2+ecSmBpKHilCq882lQ2507vzitYxKs7k+KxHGF
yBxnkFLP1LrCXzWGauI7t7SXH1MzRAuO8wj5TW8ky2uWot0O4Tz7EHH6lhimBldAmBSKnmE/ebI9
13E+fjH+TMmYUfyLG9wEZPzAfxbPi10UlF9ew2Za083IQnRZhv40mSI12xh1DVyyYIxVaCpcFrxg
yEOpw9M0vsrtdP6SBWoHOAu59DdVnY9Exc16KY/IV6FY5VONlqp0UklOfdArd5WAZ3oe5STnXSM9
OKp4S6J3RZN3eHMQaXRXNaizdh2nDtjL3munIIQ7gPW0NQrjmmN5ArCAZwZr9uh195AJTfidF5Jm
EhslXCky4FBkDzk6GxZzjtTIVfK9Rgy1ZTUEVWiOYx1mmZ0yCZ85F1LrFcLB262bdp0oM++uLpZ6
ybLYsnwy3GBK0ecegTATM/1yPaSSabyjQANuI0S5wwszTJ8UVYyCTC1y+7sNqvolyhxi54I5lxz0
eTiYCGDcKgBCwK29o+MBzMfEtKoOTdRhLk8nA4gkkXtpmCQd1vshlzBPewOa64GVthdHLGFTvZ6Q
mHXrvoydhj2OcJZ1brkDpnjP6NV1JSKBpEw7GR5k/uAIZq4gtKGZ4aZCI4LoAWNlOlPTkRUoUA8j
dQac1h77eqFLZtVAVKg7RYakmvYI0dO+238v5gbHcQkTggTifMafSeqs2+xm0chkp6hReu5mmb73
PD8BzTXTgY6VZAimVBxrAOZRFn0AwMMXjwaq8HfGINtg6yLxRvqTKuitTatL6rBBgd8hT8ClU6jG
9tQEicgwizjOyA44LefeG22ycToCdFatnFuEJjVCFE7QlZlcYQHsSY+MUlYOkfayOxAkTVqZ5nLd
xo0Gbw4L/q4DjUmCEPKmqh93HVQyzYk7ZyCoKppzobSLOsHJ26AXeMqq+dI3MmaJJ67qrPkqT22H
FCdf5jEvEyzlBfK/bNKdDCYHg6UZ2QWrDDu2u/pJ7PpvTfD/KofitkrKvsNq9YtFyKek8QLTArbm
2D6HGBut7M/GK6STyigLZXOogt+1cvvOYmkS7RZJe73im8z2mKb/fE3Erz/ZkrimZzoe8lcrEDi+
gn/arX4ye1lCJrTmM7GWHg4hz7+AiJsGSWpWdVva0kQsgLiE8ssBaHLaZfibe3b+en1X2A7DTyFt
Dzv3r/fMdoMtweH6fQOxDJbwuPcgDG+kqfTnn2/1f7qUNL3A8T10wN7v2txlovCsVS3Wlt3mN7bJ
gdxAMLfO4sy///OlrMvH/m8P3eVrtRETSxdhpIu8wRG/3lac8HaPtFwpM2aUtsCp5rihwCQgtjHM
63ToaHxlLSXQzOJb04JfDaZrhn/+GL86+f75KXzp04o22SxoIvz2KajWi4FVQ6zjvrA/iEpvR7B8
mIPrhrS1juPY8jdX/Msj7HGvZBT4Nipoy3Mv+uifHicOx1HCO8ltVi7+7nT8RHxjrhEBv6rWvKCY
8v/4AcK4Kh3hCZf+oW//5gdsC60ksGSHcCwUO5Sky0rkiIRMb+z/5l35y9fpS893XDcQrkMigPR/
vTkxonebhh4ds5U2r7Cs0qsFPNHKj+kkYNE09n/++X61DPLzcTGJNVtK1O5CBr/dWiNUnToxdrLE
b0S6gcGMAE7TW/T/5lf7Hy4E+O/yyAY+i8/v32GgB7YbXSEUaM3xAU2sutFy9DZ/vp3fLJCX+/FB
/4K6QDAoPVdeHp6fHo5hRhxP3EFKlIIjtmWVAjKA5MeWAHOkpXUEOdxfVnyI57kkvRMlR4lXrCQc
wleXE4FmQH3JRf/z57r8bL+8q799rN9+1pIAF6onJ92AlUT8kSFEAC4S81qSIOssDgS8OE6hFQf2
3zxQf/neWW/5WXllhGVZ4p9f2E9fSJ2gJxB4h2iyiPK6iubgdoaR+zdX+X3dkz4Lu29jjeCppXL+
7f5M+hU5QzaL2T0KidZP9Lmizlv5KXFyf/4qf78h3j9fSIs9xXb55H+xDgOJLTm9p7SdLSZlC1nA
iPZ17U1/8yz9fk88qfgr2Dk8G2mX45q/Pkqdifqla4aLR3O225MDjOteutpE3IPmZPzXbf1Hbp3/
NyvOuf4sH/r287M/vdf/P/hx+OL+5McpqrbqfrHj8Bf+ZceR8h+ONB3HxEITCIHx5b/cOFL8w6aC
Ib5GBJfn2uaJ+7cZx7Csf7B68rdMaTHY89iSumro1f/534Zl/0Oy9vD/0unjTy3xn5hxflttHJcP
xL/EFsxe7/Cw/Lba+MBxkUaQhwbv6ooA8y3OY2bJq26Nm/aQbxIwjn+zkliX7e2/l5L/uiZJOReH
N3aiy2P70wttyCB1jIZrdpv+Gj7tut9bdzpU+3YXhcXxp9/i9l//7M/lonR/3ZD+fTnBu8b+znv3
e/GUYIBBLcbl2pauswoXEh6DYLjGLLTy5xqFaLGP8voqw1HnG93dyNwAgsgduZWQFmi9bpKRqcMC
fMdhzFLdaP8u0V5ow+/G4o9ZT82rIECdRR5m8Kb618Zg3phflczuJLqRjMghmqVdM19xMF2PnfHh
2Olt1jH5GONNJY/B8KMP3pwJiMiQh9o+Y1dYN731OhKixCT0MGf2aVDDu1qGO6KsTk3kbduFvnTa
j9fpmOyI29h0nvHU5uKd9sRDWyCNCUC6kM4uWv73lSqkvU4RGqzhDeLUeXqEK3XfEsy6RM0OGTOC
bIsR7rkgoMm5TDgiDDHmbQcnSGMoMp3sFkFXuHj6QtZfQaJeOTVaSdDHCslgmF8yskhKZw4RyqS7
89qAVhoBKOg6dAVMl7RnsmpCBV8LSfRZWfZOMZHRY4tOatyYF7Qmk/q+OLsxG54ed3M6bvIWL1Ds
dtciu+vrr4TWRUhPpedkrbnn4ShQMPReCp+rG+8yQ63pAX4w4dg6Wb2p5vdc3jeBCJP+HnoZh/hy
nWZMCvXAdL1Yl7rZZkmyTlMeRMvbl7UIXTwQGjMUcpF+pgsGl8yBTk4joMauMFrjB7VUtUppESNT
QdOcW886Mu6xKVyS7NM7O0OoT2ZNaMj8Gd8PMjZHrWD3fQVTu/MH+pU56uZW+rfkHv6gJ5mAVIf5
eyFtJd0j+vMkHEgviNt9qSWGfr3LYvVF0CeG71Mtb9EsXPMEgZCbiCOkgzzbj8scEOZd7Gr9EWNa
SsA1SHjjygOwvTCdaptzhewTWMEJ1CxejZrxIgYJve+KH/TVkEZYoVPru6V9N41o5ZSY+hd1H+Ro
9DwnvnTMD4Z4dQkVnxGBXVzDwwfaSWhF0WlOv81pp2Dq0DadCQQ18GIFG6KjaLPht0+/BRjqkOYG
q4zQn7SP3utEvRWyRJY9v4zT+2yPE/ro/tAOzddIZEg2iL1D8HNjfS7mh4nAi/fjQOIDIotoNVFV
Ggvyl7zD1NPuevA1pUZAtQQHt57XQrlAi126GvMj85GVJkAgLyPud0CeKx4CQRkVzHutugNCN/QR
A2pOmnIwngMj3tUjAugIcacglIUONRYhD6AJD8+6NoZwuRi8gUYFsIpMGpsLvSnYolcFUz/qN07O
04peF0N2kmGMH7mFfjj+kZrJhonNBrA5o4fsHv0QI0nerDo/twV2OrO8Gwd7ZU4vukzuo8g7KAsg
wbQ8p0VW0exSyDoxidHKGoBGGzJaL122kfPwIOxxX6Be7ofv0n3SbbWfadOBO8TtpBkLQGiyBnqs
5Mg2RIiYIsTAxZ/RMCm/ovjNoNWPnWM1lsFOVzkKZGYW7Q+mWNtEihNvSGgTWIDCCMV8JfYqLb9Z
/nI3N0xJWXgZeuRbybTIQp+yWXoyTZSMb6IxeWsBvdZVdt+V3dY38pNIM0jH1it9+HN3MXMVhACu
ao0xqDEl0Wr+gZbxwDeWMm5WR9wzDJ6Qm80oCvrJ3Ixzz2QWiIVCH6YhzEpEr2lK3yhO3ojVXE80
MRwDIbm+4AOgJhbETOL577vgNR/1i2H47+NC1Zza66El00ZPd6rqvo+Zvq+78cpu6W7H6t2AmQKy
7xl89qnX5AhlAJbSFh+I2whOilOwwTCEjfR7ppO3BpVmNPphYLWnmgFz73Phgdgn9Y4UO3S9+1J9
V2XPk5GhOD4o+wVa7EqQTTopuUFphvLKRjEU7BuSNTvo/HMWvQgj2vVMFKeFX37BzhIQ3w2oP1/7
KJRBUSPPm/WbhakxwcLJrBxZKmHakQ6+iWqB3IK3kravvRD/Yye8ZRabUJm+T2aqQnRw5AYwRvPB
uizxJ/kzqN/e/rwR/3qAuGzDjutJyyEkStDBMH/b9Xu+88ntTQcsp0dO6MV4+27xVs4FzKoog14S
/F2h8Wuh/e9L4lj2BSUUpwfKqJ8LjRFjlmiGBVtkCHw8xEO71ccs/N5c+9tkG92n/9EJ8a/Xu3ye
nwqbzkOWqSauhwhiFfjk8Jz//B3avzai/nqF377EtijTwe24AhLaHXT+h2DlfJenfk2+7CG+kmuw
xNeHYpe/jB80/A/+vtx5hzLUN+5L9uBv/vxxpHO53q+lHD+qG1Dg0sugWr183p/umN26XuJxhmCc
f6+WgsS3V98PULB9EpexgcTI5BeGNAmI2fDmYsbyY3DLi3eDdXiFsei5ssS2qr+7aL9HS4aVRnwg
v5D/hLXz2vCUQPfYLCWFRfrcD4RFxwKYW4UPOtqDc7v2x+7oSmLuxrWIbrGIowYgi2zotzr1Q+iG
EHYEFhrcZl6M4M78QSt/HcHt7rP4XAREDPSaMKw5DMj+qGLaMQhZyvKxNt+F8aCYQ+lvs7xfxEdF
RyHqSA58EtO0Wty3KuhesCaFmehJISUNutEb5KJh6sXXaf2CHSsc1ctM16XP1ZU9NQ827fvqQqYt
Ufws6ILL29q2toZ8LWhlmmKALYbf2vsKknM/P5iGFc4Ul2MC7p533WTASeG8kWjxgytIE1BS/FUs
WGLn7JSNasNCzPJahr7lPpKitw203vTOs04ODO62ufRWs32jKF08u1+bZrqOh2YbOTCeAr1hrRiy
ZCWcKEwB6rZO8ur0IC2lC54Rv2KSJCxZOZGXen8pAUTSHa2puc47WC9ighvz5XZPABAADBOJEETN
fq7Jj2vLN5e/Gi/wCNG2MiMgsUffV5eg9MUmJmE59hmVZ/HDwmi/8giWWg3xQh4UYoP5lKgnNr0z
1vITVM/VglqPFvy2c++hD4aTiz5SYPRh4CKp0z2qEcsDmDgSTmxDLS8RLqfrrMAJobHcBZh4OhAn
pEIQS8voKCwZeS9M32Pnh1nDcY1CLyGGbCZdwA2OkU6ZJE27ZY7XZvNtZAAEoyZMSHvKLzMlEwzz
s1PxuQJETHg7g5ZO3sxBKgVioxNMSssWlRYD1eyxq2D9K8CQ8u0iGszSMTTT166ZPl1r2SdjsY6W
goPBGPoLtrixW+czCjEIxz6FPMLtfTs6BOk0IUmwa0didujk1s77a6IUXH8EdIy3K2uefSKPmHlu
5+k+pVlsAl3Durg23Oc+ePbrbz2vUJR/TaIiE/KSMXRLytA///bikcURETnncSTJoIYYr9HSnqv/
y96ZbLetbNn2X177IQfqovlYF6JISqIsqYMhyxbquggAX58zdG6Oa9FOa2S2X+fa99gWwUAUO/Ze
ey57WaqXFkXxkDNzqt2E1RB8xKUeVCvhO3dZRI2h++kFhwp4qpHzp0U1N6VuzEpXcdRvcVxdpMa9
kT1qBO+T+RKV1lIDjeiIbpngCUWXPu4mlFYGNCi8Mnqjqj5eVea3yDlaoiNUd9bmZP0USnAWDFAA
qalsuA3QEWZaYJvzau4NBb0KUOXBl9ButyxJ5DoJgaF939cCQm6DXo+OF7ifBiF5HZQbn/YGtGSb
erw3RzSzPnuJfekVaw3Lnlz5PPDsS95Q2HfLfWDj9OrT4myIddTXNEXls9Ca1k17G1CA02PxaKMr
TYeXIfmReO4KcyopnTB2dvyI4GHthcAVLWw8fQTOynoICEYpc2YoQXwMb7Iyv8kBR1Wxtyjrjra0
l9oLF6LMDjiT/whr73XUzg4KbWwtQWiJGRiatVIAZq2p1rig1wkKq3rp5jjj2ijisngTpN9NU5bt
I95Xh0mpiia8u7VgvoJ6pJeHWm1GlTxadcTQKg21kY5KPgULYYQ020x3iJcuafuiYXTms8FGbKwQ
j8FpvY6ddt/l0yJh4vSp9yA8/RtFafZge02JB6MTdUaaf6Vm+bYHTz3z9OxHV3I/mRr9W2q9KVxj
/eAZtNm8Fih48w06u7kCuyBXv/nIPIWq0cj2A1DjpszvQNKthsJ+0OP8xovHtemq8zZAB+QXM1OE
c11rTzREzBolA4LdzP3ueyftawSFRQXugHNbVf0PZHEE7RhmU2IwNRU9avdPOgxazL/ZNb8mHrQ/
nY0ulQ249pQVnOtClc8VRBEAMGbtwj9XrxSul9EumXMocO2fgWacKwvnqw/9PbdiUbcxLA5l2yP3
d1UpisKw41lQUjRLY9W8SJ+seT+3diitsZicVd++iAB+P/8/fZx8nF/Of0Uf8jpI+I4TnXFGDJi9
GLZffMTnKtFHzOPQXgjEkDjOVNWrr5SbAMgDk68E0UxyBDhdrGWt1HMEfzvHfhz6Zg0r9s7znkmK
LyM8pa1pWOK+ua7HgWpZj6xoSztMo9arxHkQ3Mfc6MHzVglu6raZP6Ln/kaBbTMaCPuRbSlZudNL
Dcgox3TrbMFmUgh3uTtA9tULlaTCOEMXspUbOI/9RRj5MTOuoqpP3/hqVAdb1XAqZ1RFewOTc6vZ
/VILumUfBXNiNPbyQqYFlBVMmTON6Mvc7/aEwRtXoE5PETPQCJxxLW2a6hYkxDpNpGPCF+9e+0NE
/+kxr8Jrj2JJVNs8ZrptbrN9dCtD7PieC/fW2llMdLGw5vES3/WvZrkMpH8bIEdTqY5g//zbXQKB
58RWklsz9t+FujSXyTm+V+a4nczGxXAAlxp/UR746hOvqkx2bnV04PKJDoz5NlcRI6ZfTPQ/7BcO
NXKSvlxWHFMmfX9dS2Vpxa5C8RNdzU+Xi6xSOPNs+v731fRx5/lt6FxZx7LJ++rqVcQ+VjokBIXV
5DjMK20J7zEnA+dvbCCZpMGgRs+QTM2h06JvTS9DqC4tUod/f4w/DScaCJOqHUUX6oWfv6sSg7UA
os7emNyMmMV1UB3//gma/CJXX1SlukJIr8ost3WV2S5tIfGE5Ci1e//M5rvz3/NjNkdCTRbvnQW9
gIu0DF/oDkNK/vzFp//hZX769KtyEh7JUZxIPAZi12aclVtzOWzSb90bK3k3LM1NsPhKJPCHXL4F
8xXiF4UDlBXXB449qfRy6wK/3BvkYfNuPezb2TA3dmheVkDrF/4XG5X2e2pdwrxcSmeWpnvu9Rj7
JajfpLMs0mjmzdhhYevtyDGjqCH4nlDU2z9SdDexuovCH974qEwBnhUvZDPmJQSG//mY/3oZta7L
Xf1o2D2iS7Ips3zr6DCTZ/EKmRH9fjNA7Nlcn4VL7/mr7egPo/Dpc68OqLrT1MD1SKFUuKA43f04
dIsYXT9Egi8GXP/Duvn0UVcngw/RMGsEXxHu1x0xYL2wnvR5Rh3FeCAbuS1X2QVh52rYCWue0bH8
GO/xsP761f9hfn96kKvNygCiY+B4Ki/+0IDbmUcHQfjj7y9U/8OHUNc3dB1enQrb8epDUB0BG5Cb
LmClhiYp0zqP1nPdaEgZR4gJMGZBqXrRdPSm+nGwRhpznXeRuAsbanasKRc3N57AJGMB668Nvbkp
Wk7xmrsu9sP3QxBtPDyj//7Uf1qGiAQoOLHLap5nXG08YLOCpqD5aWYYdNTh5TP6gGrVl86Am6i8
6Iq5tHKanrMaVHxxtCNrpiEfMyzxv9gCPz3J1SbU9qiLIdexy2IkkvWYTWHrq9HKaXTmOc6wlvHh
0XpdT00su5gDgQRtMEqer+iowEg8MrmMvwpSHPaIMta6fDFS8v1dbdEOEiOduqPuUXi/WrBdNmIs
iZp5ZgKSWulzGv5+ylO8xc5j2c5JXX1x7PwpJkc9JjVcaLZcIuHP507U0qqONAe16HJYtKdoCa18
8UbT+lxdECCvaGz8InD443TwNNsmXEHr5F1H5CmS/bKruBylNEg9RJtmHV2mO+TgbBKb+BwfqqXz
xcLx/lBiBeFIVddFLoGg5Dovl4a2n02pA9YASb6L0I+GjPhnE/tkBWIUxdXW9azV4ECkouN8QK1s
KfWpFNXKJTkcqsp8wJDULuELN75P1FxuNBTfgWMuWiMHuVitsHA4D4ANe+pmIUUMjwRApIhlUQtM
FO915ScNRDN9gIzsPHqUAnogUyOWsYZNvgWDGrilcxz75npJ3ZnePrVljw7va/u97r8l+f3U1xuT
ZErH2Nl+sTMiOK6WvuPJF0g950OK9g4paKGmrKtsntrUNkS/CZGJjU1Cy9n3HjWpZV4mFXAi2vg+
t5eNGu61tH6ViTuFM8L0f8IXPOBykiwwqIfxCLkBFx4lVGZUWteChmZXp6oXOnwDFOP5Jdfe1OhS
RDptgs28b6c1PK+58B9VgbHXQh/gYGD6WWDN132PtBsw/Z7geMRCJLq1aX8T8fe2oxUUM+5kgEwU
ucu8HE8ASEh29BDz76fRp8VBuufgBGDdRUQuuX1Dpwl1N2WuO+oGON3KDe4NDoF0wiim7BYOT2Mb
4Sl03+qgOJpZeIC691IAjql8TEUpI3ViXIwubgxhVx+FW++Fl3/PSw4qnbJH1FEkM4GulfTPhROu
JEhMB/ulwTPaaHBDD1PwhjAsKs2/dekMAxLj3cZNs+rph6yALwu0ozMlx1OuDW5VE4NrSTUL92ZH
rd99qM3wPLkOOVbAIcSdtMkvTWza2onF14LFkYmlAUvmnORxNizMKNv1HSVRbWuNb6P8eXUmCwjf
2ExpQeroLvCWZVGssprGBVo+u+puCu4UH/SNMkK8pEVOUBjOtQWOaaukbJaTjouo9yMe7HMW9rJu
8hTiu4wz5RKQ1r50p3WpeI9BBEoSXFg5IsTmR5TTOFMcHCKzjHuheMYinG6gdK027UwwP2L8w2oy
2CDpbhr8gftSWYIS3GY0mtK2NKjf3ThbYBmwCI34NgHYJr631bRo7bce/hykIfKJzwFMUdzGFRuQ
mddsLX2gFRT+IK+w8PNDNLgIvcNZJyGAd2P+HUXUvKN/vq22QfG95xkmc5IEVFrLetLYd21yB6Rz
DlUddNV3T4kOmXkucUYv/Y5mRG0RMeHQMON8WGwmHzpLdZ/4yrsDCRGT04mkOFCvedueDRJuSoi5
aCDz5xe1fJ2sOz3CwaZEBHbR1X7mYcviTjuLjI9J/bqiD0wtYa6YdwN5odS772nE7BxQWZG66WLa
WUqQCLfxdFKBvjfR2hTk7QUsYe1O17GXfw3c+6oraSO9E0DGBkpErXkpnF7KQuetf+izg3whI2WD
oc5vEQPDMrCXWZ3Oa/fRBAGS+xd+4sINnxKlp4wabCY6pQWVbVGcqvalkEcgvR0zoBK0Y/SrAMZ2
x1lsdm9W15+rfthixnocs29l0by7Oc1mg9Q5qEsNA/igL7aaBeTvLQiQSdAOZDpi1o/3fVJjhnoa
sofBOOrGeyPI1Le0VPOGAYWsBXZNoPjm3PTnflaTIR2POW3aTRTM7MDZxvnJ0r5HHe+N2WQWwQKu
xNLo+kU93Qeww4Nxa5FeM+nnMy3lPh8fRaffaPltQKG5rN+8oKUhj+KyjXcSWE+VwrCiJdjJ8WG6
TzNCGNEdFR/rAL+mof6ZxdadLRBBlOBhNX+V2g9tT4SEf56Rwa6wkm2E/lu5q/lYHbJQERTLUBu2
k9WQh7HxXO+OQfDYaP6yiMBT4ZGlxyB+qoYbZiFWMW68ZUbD6mSJhcI+ZpjYhJbBm5WPuN020WIg
y42meZb7CR6e7jfPxyKUr1NYlLDxBvUbfUX5i/IFEKpeSx+w38RyMSBjHd+p8C183d+mkwE17yed
yjRvFrvYyF40AAyW79N68mYQAgFbWptOvTawm7QaBTHKE6XuPb24dA1Rw1HKJ7PQZprl3HZldPYw
6VOsb95I5d7pkJyTKg9JhLpVtxiUbaQAItROY4cnrVrcC6gdnpsvKuvojKCWusfWLJZtwTHbPvpH
hd5Ay7tpY32v2rtInbaYUFSwV71T0znn1mnXeVI+DD4ehW333cU2Z4aF9CZJzANc/F1jVatKuSm7
l8DCsTDGWN7COHFwP8rzIGGBLp2bUjvYbX1y/bNryKaPR4nhBVNMg4tGKitfKuVbCNaotG693Nxo
vbY05OFneBAxjFVrnbTmUlmSS+CufOe5V1LsCTirEYkAshjiR2eMVpPO1AAwmYGH4yX0OAkW3ZNK
QOera3d053q2L6mPx83NkMJKr+h61qLNlJ7U5BBbA4cOSW7ZjRXEC8c6TyAbqPkMOsZ52X0Mwq5o
Hkb4eXRtYA2yaYwQBSx57OEeASNuOBGcvFPg09xM+1U57snqzyZ4oQHCHxG120T1Fg2NO62tL0b/
NUd6UvbREtXXDBbrwkgpU8ZvibhPmx8lU0pT43XeacuWb1RbWJRRxiqzbk5nwI03YLKW1KtipOba
vvhdReRBU0xAt2r2gHkfgRK9Xf2y5iy0q2QxFCh9aJnHmmvZpvvQj7mJhhQMRkgnWxqxKnEcdco+
lsaYXtL0NuwjiLTKqgpvrVDfj9Yww2gEN0CWg5dEy67sVxEEQw9xS1egYOu/RzEMFi3eTsieMvyt
KWTR85sdqJjdJHTLYLgz841VVNlzdzgambXEyHqO0VxETCi5TspYvHVJv9bZ4xLh7XXv+8Dw0PtN
bzi1J/wx4bpRk7y1Xbr0lAeDpjK7PU8cFR4GA4i00GcQAPjzMUno83ppGhQF4aHFzTsnDU+vK2Sl
uwSHXLuvdprYo/4jQ2lsaIk5NTnVYq26AMgD7hktrJ4OyW6TNB3k4nSJxHzumXTVUW40fRNZzm2r
QFn0lyWSJM14q2iTUaNjx1AV0XEo3s1yPboQ+KHq7jojOiB9J0jQFxKhBYoZD09v0+r3inJrhlS1
ELlQHiE8qNirca8cgSfiEmmmR2+AClI4oLzBFRpnWIn7YQLDAknGBoOcbAMnItzq5ikKSZqDb+xw
nSr5ciQV658mvGiTqnuGomMMe5FjXdxsuHSCn6pXVfGW2UfKdKrQ9wq52proJRLjnl7MVUllvBiI
u9JuF9HVV6uASRIow+bWqc6uzvUI6bcRo6jKxWpKbhNjPZpPrv3i6zjWxT8nYupyhLm2K73sFsuY
m5w6ulvsAaHOrKSFFdrdJpZ+DCiCNqPkBxSLxsG6+Zkzmi45Xl81oHNp15MbbrAeJ88MnccQHD/f
J8M9inarBVBr7lodVioTjfFTJ4pp2G127dbFtgQ77ypHkNav/eZQEyqHyMDUaROUOJKp4U0dUvne
6ilupDiCeDunuvNxvpKxTXAb2Psurh9a/Za+W7fDobDHLa/Y29VR0b6Vab166pzytmZpIG5cNtSR
VXXaF76GL04B/+vgpTSqZ4O77MLoHDPkiSHuQxt1kR9tVXZqUdxWNgS5g+LmBztKccXctikOxgjd
Upw3zH0WoIB0QfgN/aJwn3JvvFWqbONCjQvsYPnFVfj3xA4XNscxVcQUrvlb3UYtxKRkmmHMaLlb
No+wgTbKHJzfo7NmVyGB8+VV+Peslcza0WSg2zoFqutE8KTa9PZp4EuGVbkdbzEGRIfbzp5xTkX1
Szy+EJsvU5S/3/ilyt4CT6caNh8sMz6/1IsGr6+tQdL3glfuouWpP3F5JEXXcrdYSir3l1f+33NI
CI1tF2gPqWCDb/v5E+lKDE2302ABDJCLDp6BI90XbluazFN8zmOQ6lHpRgNGgsD4WtoUlVjtRGlg
zNSdv8PabDPslHU9p5q6+WKa/F5y+fxJ8qX+Mn7jkKKhhE03K97rLXnWF0wteXFU+V6CG3s2LOFW
/6RiO27+VZT6/+r+/yOTJ/+9uv//dTQOv6af7TbkP/lH348vxn9I3ZOLM4aJyP/fbhsaSn2sNMgA
uoQHKsK3f+v7vf8w6cfwPIcud83yZGXtv/T9tAVQ+8GiA/m//Mf0Gv6XE8jpnzn3j0PKf1OEVj+v
OPsjL0/Hl0qRzOD/GFfzfwpDt679PPoGTfPQOP0TLeTYQmhiFaTFOiEoboZoA0mHFHlo7V3fOwRQ
ugvf25ipvzGN6Nhk/iGAZ0W/MJQoIZ4k6qsx7TvBFR3F/d61u6emNvFX9eckFNaqYW2LxtwxbBuX
TqamIyr0za2bYgrT529iMn4A210EmrkLEg83e2efsQEkgY/dJRHs+BAkWBRE3sFVzC39ThvBaS0K
QRsiD+yFm0AA2nUxP+CwCxR3U1CAMF1qvMh1kiLkC/FYkihNYKCCZXIzZRk4gEcj2MXYwClV8gBB
iXIe39duMTpIllNXnJIuP6mRuTdya4m7JORh5fHjv9Fahn7kPIXDJXfz9dSHGzKX+z7EmwYIucqN
RlXf66I41cDJmozNrCDUaAADNNwfcqc/96F9UxThMZ4wgcy8TTZo26T0vyiDfPQz/Hs3wtTFYBsi
WS474lQTo5XPe4Sij100jg73ZJ+hFumDfJeJmaDnZ2gjuKpGuFEbH90av8rhRp1RANIGh4P8SSzE
aO5E6G2Kht8z5vBPUTHFDzRRHCCYrut0uExJccohPXH/XZPUOPX8GwOVFva6D78st39N6V91FB/N
tZ+/D242FmeGymoyafH7/H16IxKdmtmgYrJog5xwgZDsAeuMc+GYu6byfhQpc4Xv4o7mnqvws4RE
idZcynmjDsOr21k0QfdPtWbd5ST90ZYQ+uHDboDH/PvDep83aDn4GsvMRIFBc4/pfCSgf9mglRKJ
K1ao2kVEADWE2qlPZmTt4rF7mpJarJIwa2e1XA8YIZKGqJFDGx5EOzt8ETa6n4DtYtaYQbJoqCFx
W4en4Mbg4IK4JIfc698qaYzj9CE5Jxl6ipJbjVqhGYNh7s2MngGAu8PViXUejHE+a5zpNQGWI01i
6lnR6u9qJtkTMWMpuhwBTOcac3NQSJgoz1CcnEWROh4NGKP9YiZJsjITZdo0tXXnAsxesBbplBn4
EabKv5ZLVFVqnN89VMauB4+48NK3JhteG3eQ28r4aoZJPjfG4AXD55M6wgaKDLCE0xBzA4nzN7k8
YvDjis3TRwHpzSh5QHNITolOBPmza/8RIvNb6XYAmUW8hNtI5G96B3VgqWESf5Bbl4sUG1dzHtlo
Uf4lEf0IgPa8eVF2CIkiLV0Xjf/ogqainhE/gNltdo0fv8QZY2S1T1GX1yxsKDp/nxiarCxczWLD
UW1S8UQiBiStq1lc2j64dEW9BB0AHrwnG8vGusXeqpN0yrJvyNLvRWHu5CaKa+MZ2+ajmbCtlMXa
6YsTy+BcT+Hm78+lf45d5ITF20nqhTQqbQ4B4efnghcdBYh3/nkubESeArVY84w73PDeAzhvWMoc
6Ya8NLFHwo4deDD2OBNib0DOQW6nGLxsTNMkbcK2y19EVveF7PkPg0clDZmARuc/7XDeVdjjYM5o
44qpXlyDbSsTiCuHsxnGRzPIHuQpYkbKIzLJg+qB0e7wQwFEKZ9P6aIjzdjY9/YrpTJ3/+PBswAC
8DJZ6GAJrgcPhxTFHbup+3gutYg2iYpbOuLbu8Sw9onFG2Wfb4IOEh2HWSLExbR5tVrWsz6tm8bi
EQtxNryQ6zaNDEps01bz1fh9FEo/Tz4kAYbpEJsSctAI9/klxxN2RwlJ9oup2zeiDL7xJCuz4PxP
/YNQOB4m8STjAfqzN3IiFmS+BcedSkK0CPgKjF8RMHF1jly8gwPD2DXwuPM6OuYhR4DIT4DfdnHj
HWpSAYbk4NNKI/+70jJxhXUX29YXR51u/D57kQCpjqpiba571nWzNIwvLYkTr7gIbMxBxQwy71Y2
u6Io3hCY/CjhfNz0YYU1gOWriNBZb6X/Qx1TZ5EobMUiUCHmesiTCw9QEFkKfFDdsZkXbfCt8JXH
mu2DPhP3UMTBN9ROaI284SLGId/V2phgC6o8f+w8fk/bYEhWFybVa+Pnp8IKjqBdnpWRhFpTw6jE
P1vE6jvn7cX087WICiKxSG0XVE3SZaLRneay3FdBx4rKucGqPYcBpvQGPd+cW0EzNJjwuTHX9ZTq
7cQWGChNvgNgxV82YQgk7ojVczatCy8faUwRJFR1jhWzZ6cOOqiKoMmDFTscf3dowrXbo0svyiye
uSk/rinH16IkpxVEbPJ1W5wwjZF7PKQYCF2PMg5IfSG4w48V3sdycMxyuEkURaJuQpTKWb/ineSL
RAXm6dLTddvE5l0R5G/q6P5Iwum1cfhVcQ5qYgcLee6oZXEyldzbQWh+ajJOtWbqL8LiqeSscsra
XatTydhnCF0LdElrwPrSXJTDpnGyEx16waJgGZHQ4FsUOuPRCD4/MHIsg3yf7SpzfkD4Rhsfa+YK
N+xplrTdE7p6DkDBflYkfG23FZDyIgK1EDUjUfUr3hEotc0AcJsdHIUkBhVe/GAQUczUApKL6nEU
49kHHRc9fzM62qzWHQo4o4wAKn6ygL4EybUAFgiTeOZw757FEf8q0HOOxc7ElFL679o8ADleqhsq
37xuJkosTAA34qsCNnzvR/Ud5hIS+UGt56ruG3PcMo1574VH+vSgxaaAc1AJviiW/5i4aYvLUvCS
p6O6murQwayewUl6ABfKMHXUIKh9EIhQtBj7fEeVIFwrlruBDo7G2+WNToJKmTG+1qF1x4EwMRn5
0KILX6ZIxh4R+63l0z0xVfR70P741ueBOCgGE4GnymfIpo2Fm7EhOq27bib7Ti1ZKMIHyRtQZTgG
uf7eGzR0BRNbkxuFmwmIMW2avt8QcedvSREgosf4gECC2Sb87kzHA6+3JzLCEL3GcJZ1yKmhQiTw
DpNSMkW4Ri/IB72jlenWTkuGSH4xxO37aSKEMcxBXf39MLiSQ8qTlHo7FzpALWAvVPdKBpTrANMz
KJsXt2OK29xLTGLoytqBUrxJSnsr49MisG8gizKjDDnBIWFrMRBksZIXjjy1ljGBLAYGX+SXzM8i
2o+H++hBlycoYqwPYdEvcSmhuYFRs15c1IojXfEOZjqcZbRVO/FSSK7awMmlBtZeDJz/+XB2NaYP
JJEthZQXk9Dtn1Cbs4D7DV1nd67DbOcsaLqQ6kROB6O1DYZ8XWB0JM+MgutBZtknwIIHGYo3tNE0
PrFcUnCYjEgtGBOHVkKqwhvFztd9FB0Nrz///b1cqYj+9dV5IzpIEuSVss/+15xJDsxUFV3Pe2Ea
Cqj0Jpaoaq2+0j6wDjTZleEdPu46NYcf7wiBwRYW2cYUElRu7GUg4RB45JV9oyhcbzX3kMPWjMmO
1vzbqWFWcZ/6+3N/CEM+H9oft3cySoBAYIJczSd4j0aTqHlxYe+hjNfgl2ko9JN+vCmBlc7CBOTN
AYDlYkLaH7KWfus6NPnKL0cg/Ga2BTYW03gBk6rO3ZqeH9NLHuRlYUPxqlyq/YQ8LiM8CRQ2jF5u
2J3c0oD2zN3E/QE7/B0obzkPSnHm5bpLD+efuaElFG3ycJxzpyHQsXNzWaj+c+Kyx7Yse1p1D2oO
4C2p2UXMLi9vA3rXuG6zASHWcKCo0qZo1uzOeaU89iZxvyNB/TJs7626vEW4xAZja+8fJ2zq/3Ai
bhzOFEY7IPDu9utwzvycK/xnphgUvR1iOXKi11wezMWyyiid7KLGpEciwiTT3nLont3M2gcKN2FS
JarBLVTkb64dbrhl7uQMKtzwqLL3FDIUwl5urpbcRbx4qSqsi4oplLA2QkH9v+U+yBHS9PlJ5hyc
3qMXNjpi+XiIR+ZcS7TP3DN8ookY1DDzTQbUH8EUAWYRK89KS5BIJUc6F+cstK+vsXAoWBTXk89y
+O9saSSwrociNno1wO4UkrzOxchhy1YE7zWIaF0IoIWt1IBApQhpoTZM6+Yj/IKh+gphNVk4tIVM
ekXzCBU9YUbtsgRkMC87YS+LnFAHaGS6bKL+SRRqM0+GQEfqbnCdqBg7YRMvmuOrYvXnprEwInST
Bw4timEN+H61FZe4YUpCpDoMZqPPcp2Z1fhcUWqcphXOrkK1oQWo74USvMQaqpwSt9FaAjMbXvGa
nYmQxuGqYg7cxsOMnEKUQ3IwFVP8lBdkt2FNCFsvXoQgUHBFXS4b10Ng0mh29ewqSsvh33b7Jk27
dxMF6FIdPWLiiP8RrvoeEKgQNrbtztKbZq56xGZI3YirAoK+IuF8V22+jSg4iILaE8dEI7SW/gQN
d1l1IipzKWbw12JP5mYcI3c5ugsu1IGN0IhEgkHc5zcnkXHYCi3xfgRdfA9rke56/pLI3grUwnOh
Kg3E1xDsE2qRhVs5KFFY3g3cgYbwYZ7wgsAlc6urpKKqIaQCN14SjxJjyryaa/cXwqGcf0Lgqk3I
sGqSF67K5VpGiIaHpsnMWamhOCeh+0NpZXDFAZeEgiyUi1i1jR8+9v5/YhydP88DwlKh+M80Bp0+
UgpBER+Lnj8KbKaNb940CVeI2qhoh4NFwSBSyzYhE8/IzGH9mvO7wsnegiJ9E1HFULEEExlX0Tp2
+bhkAdyj/zk6sm/mM0XjRo0v7+xjKwpE4Z9Uzcd8ora3uV3Yp5q4VNHlljRwD58IKPhq73XHcLrC
+UEn3zusWTZDl9c3pQFdYKkfznlPyTzW2dniikAjMBmF2GOCjiRlEINiZ5pjAEuz+ZH05SHxNaKr
uH8yZb7GzcB4Q4k5GB1ZyVF5jOXbmxRCPjMkjdOo6Daxo452bmjfcW3IwQX2Cm1dzKPYTNqtEeTJ
+xRRbAxUnsbJ5J4eMHJFJjfolsgdh9LnpCJgS7AgJ6qNSCe1fAe8J380eM/QlMp7wJmLN0tsiiP4
M6jfR2wIOFpEhow6lV8sJaDFA6Z7FmWKuKrNxnlv9Ocgob8o5WyQkWIMU/LGiIiZFTDfiylQtQWB
M3cJmygttsVFaPbNx+7hlvxkx+HuVbtyKhlcR7ACem4S+06RDJUcV499ZMfZpozhMRDYJm8fU49M
5iVImCkNtBXursm8iBjLCYgyuloGRrEkZR5nm1kQ8gc1WUIl5u/L8EJMLgKXMY6WhmfdyKDACXip
jVucADm/xjmZzYEdJagIbp2J9uDa45XkoOUX/xcgeVUnZpteEo23UGTc5NVSCXAQIg2VQHRicur9
ua6p19O0dNPocU94xFz6e3jwISO+3qElhwy6kO5AvbkKa2rUVUTSXnoJIpnV8wVphegIfpEznlOJ
vGyiPoDthLTKfpIS2HHvl6nowCelz6+FSmhaKo8y1esWxPceeRO+Mi68y6DhVluZpDGI7TiW1J6V
T14FEDVpYesGH7wDfgzkDvxnuXwMzOCBUcrQ1f0iQ/WnOz7sABUpK/VKFyLa5/jNSAzICZGdXqgr
HtyRYRYof1w0Uq6w79y2PCUja0gWJdSmPKGG3SeqdScLEdwiP7LbXNDnhc0lkJ6NvbA+tgDrxuyH
VxJFnKkszInzOOufZAKr8fxFNVXfehcgw9dJoz9FGbD/+DoOkSYNgp+/Tz/FsEdFzQwiGyFsFoOQ
wRvJlbA8feS3ycAlHubPLtGEzNkTaZBEXso6h8A9WnZWyK1Y1jpksB143EsLXgr5+do298ibDrII
8fcJd9Xs8REd2TQnAYZEMc9ruHoPSu0ITYlbhOIyiURdwWysnZxECRIqQewuyzsuNCMXAjfX0r1r
MdijdWMUwYusDfSudfPFM8lJfrUIHBI/VAZwtCePebUIJgAEGjhWDC4d91QlzZZx3MnE1kcyi2hM
Tm45oWXmUq0R/kXiqAoWxEhthxh+TLtz6ynbURiH/82zgeu0CN1NS/uoGv9y5cpV4orRtJOPeYvl
NBa9BbIzLFq490jXKLNU3xuuX2rHOFXxQwB0yq1ZsGgMsVw/yvU0qdwxqHH9/dmsP1wHCe6oMRrE
do7myrzaL89mlKrjdVGdXBKFk7xRSUXH40WE1PO48cllJCeiTFHL7KBZOTeo+ki8ENhMlAlGAwmi
e5b1PVIYyDYJRYzkmDT1pS3x5UWJZ8bjXrLDRcvPYRk2+CWIgsXWUJRJw83YkndLbczAhouZslQT
/o7BpJHFmsk79BGFJvxlGhVlWxht+lEs5GUL/6RH7GtQWZl7uTjhVzv6t78Pjyun8m/TiluyB66B
i8DH8P06PFYZA7hleKhcQoRwOXQDVEZMdnZNFqw7vaqVtS+M4k3m6twQxxhqoR8LoX6bcJFxzHDr
Gc1KKPYNgKy7f2pvgL1bfHycZo3xPbkB5mbI0E8dbi5kwOhKhRzCRs2QOtym2JOa3Nr+1/wVEyf5
R7BNKIyWLgginMe4fQzo5vxgQz1syVlMnZMz1LG2cs6LnjusrPPJeh+VBcjvWLj3Fzusb0e043nP
1yk5fXvS/HVKIOSSzAFCUfMDEodqJplMLkZLGQQ2PWlQh1aVAS26Zu7lBO1DSEiy3mvh1wnl/gH7
yOVkYQ6vcRqkvCCOHvl7OSp/f01/SGvbAE2pCzpUBShxX92Q+1ojVtbjhNYVbyOjEGCNB06Qray0
8XY5uuw7Wf0Uib/hTsuEBHtMVbugkiTLWR8jxKjK65pJytoU0BEYoSLqqYD7z01H2QDDBIesQN+S
KdC4vtnxQ15xRfnXzT8e+68ySX+4fEHKMS0OB5XazDWxjk4g/BOnLmbA5QIUZ4xWEJqXJ3b7c+PR
S08V+qNym1F4pzqLOPq5QRwo6wl4QDxMfB/gGA9fjPefdlvT0WV12Ub86l7ttn2aKc1ESRGUHROi
jDa4y5H6bIezGA8cDxeZ4i8Es3LCej4ozx9piRI3l4r0UVCcE7hMDZOMSxCieOVZdMpzMBq7ImbG
l6SIONEo6zyw4KgS8nuFKxVpI0Dqx4mIVpbZ5cYgK+nyBiw3iAkVgNwQ/v5d/1ByglbkOarO7ALK
ek0FdkLRKm6XxxdRd8gZPVgG8b08XeRCR4794hbdFs3FidBoJVUJZhBi2JMTQyKnMAiX8yZ5qNn5
/hcPRoWZtlYVnYjmXhcSmwrQZ5LGJClIRsiUgE9K8T85O8/dOJKtyz5RAunN3/K+imTRiH8SpERF
ep+R5ulnBXtmcFv3Q/dgGmg0IKmprKwwx+yzdsJLppzlF5ymXLVpTespIW0suOoIltWpWsjhQVUY
aR3c/h9KBips+fPMJBJFjakOToYD/36lzN7g55Xpx88q//kORzktKbLs03bCTGDY6BP+8i4te1pR
i4GS9Xd0pmKFbzqEf1YFktTjCkB3gcMBVXx7XdCmVw1GOahvnFoHcdD/X4wJVgs6FTxxnbD/j5Wt
jVA6HdP666Wqla00BpyZaEPQEnyXAGzeNvkl2uEbD3bQR46PiOMEDQFTsKDPqPur127bKkpzTiIK
IeVwSLJfVWUzwa5L5sNDoilI8bBSZwgF/X6rhfJfSp5/zD5/h2p447rMm1G9cWw/+Pt34U3O0DZe
GH03mweDWixr5FvKQwHen+NdS9829VEhULpUV5HIyGP8rnsTjXPSjeKm6lJawoJBxvPvtU1PPcCf
iwW9I9RTWs6w1f9YxDj0aaGj2dGzbZOvjA7tfE21YxByGhwPZCicKJr9ilT4NliUZ0hnhr78WTpc
p0hqhl7VoVS9wCJFFbNzmBIsWyKPS5MMJ2WLquOf7iYCobMSv6hf/+tnm9ZKVYFVK1n9WLtwDtSU
NqolqmRRKo8oIx6AwEU3VW7MKxAtJXw6V/CpGHugOzSxfHNeV4gJREfWXVL3mWvyze+gfCaYa/kT
KkPqWR8EdWVHw69T2WeNIepwLUd/Z/ckipKjnGqplY63bHS/YylVbBB+/2DXHIsZP6eiINg6a6mh
ylCBkAboSCWv/3y0OP/Dt0JcDk3bp6VK1PrHLpitFqvtIsueh4GgJiGxGsNf6sxTGgWfrEIf+bWI
2mjFkcNd+t0KQOCV2B4S9yedYFUFIXpF5oiEVgUu340P/lcV7A5RXixT7oi/NA6I51Wko5Jkzk0S
5TVClJ1eS+5ucRURCFYi9cYqbwlLtZmotIf8t1TKFzaROlvV8mFaj8oLtBt1C6gForRJSp+lDkeV
D+tw3xdWf1Z1U49cSoWObYJGXhb/cjgrTd8f6xqNByh5xK1QfVHy/n3jzSlEbsg54lktWvX36+n0
/K2i4NZQOYlIORzpCekSrd1U3fGoobav1Axjv6T8BwyKK5+rTfUg3dH/2afFD701nkuTegwATFVm
V8mWer9qZardq9LbtGKtlRRjSGhHo9tyPlxUX0mJntDLIxYHb8Y1q67bIQxeUk3V+WyCa0c1x1hQ
30EaYaK63NVF3pqUgthjFM7kuYztw185CfmJPTz/y8pT+/3v5wFdfMtT5BrCbSZW//7e6HS4NdVO
8X+FFIxlgcrC7FJ9y6OWoYzwv1AT7ZUERtDDslsUCmxj9fu0VrdY27yJkk6VxS1IbeC7h47Qz+45
PTyWWervUslHTZEoKJ2T2sZ+Q7ecwxvz0a3bMG5gpVvbIOYQ/lll3GlKy0GdkSlLSzT2+jt8pgaS
CudR7VpfoxAVUN3yhDMwWug8zigmGsFzkoB7EV3pf35T5p96TowvQFp4uDMgDSVxU7//H6mJ5w2W
4Yd6eFcfWgTAXyXfkAp6SSG/mxDq/qeeelV9ue90gjLG98rhQ7YdfTsa9Eg6l40V0HqgxZAQSBG8
CV28e5m2+OcH/pZg/PHVoi63GPQmRPd9548tkQwDI5Lgpf46VLhamXx7UMIndZCoYNBG2KROaiWX
VDvBp6Pk+6obqfGhmp/f+hTBCKa6uLIEU1RKrmh6dEQDSqsC21LJVpfqMJFeBOwz0S9C+1RyRhWw
q8+sJJwUhTfqs5fteRjCH7h5/1QSFgvup1cEv741OCouUpqmJOUbRLOidCz//D7+py8Q5XvAoUOr
2EOa/vcvMIEUmM5emD2XhDaqHqzKAio28lU9MeNi+t/yIR05akuGpb5L2+WwJHtW9beh44pOHIh+
yDEQiKk2kgoyNJneEwKQf3ne/5bYMJGgW2hvuK7BhP8Z1zmcsXUWuHecsa4YfVFPLG5q96Wlc1St
VHW8pTqfg+NtyDVOKWqBrT98qKaX3vCHzb9K9nslY1Opyb8X1f6HggbmLPBkkIhB8mfa8O9vtanj
ngnp0L3blgrNUVT6M9Vli6J6EaimaUumIkqGthDxs/9RMeiCajH+iJR+Y+enSwK7sFUn41tHY2PS
CGCYroGdIb8pZ/iWEwlLhYnOd9u1LFK6lQwFLKNm8DYlFKplW6oYULVT1HekTcVPLdFeLM1DojHR
wxqLaFuSBy8GBkyZ9KS07LnTh8rUNI+2Qzql3krTaMqPw7Ne9P7WYkgTz0+eRYJjc7pzIqNkn3C7
/Fu+8993PxyGQPlaOBzE5rcK9z/OFciK4TjSPr8bzF82zBOrrTjYqgEQe3v0t3u8vmhXZMHZFHh8
CweiG8lFyUKkyeJHCFwJj9VhIgMlK/g3sdd/Z2T4ikC34du1LVxavuuT//GEXlLQkcam666O/3RG
T0G2rxKfb536rESA6IDZAP+nJKV693glgzUayOKDndogKlv85w3y37oPnotnImryHQ9g/x+xrCWS
iQn0fLyriFIdYoSj67Yl4SF/wCH2Fobm5XsjE1GKnARIZey6ddBxhS+n4TrzcguEd9IPX/752b55
Fn87fDG2CQxmbgCfgFL5M6LT8sHr0CDbd9XRbpkXA2XIXCD5TUAdkmhXPaPdKlEgAS6kAaWr97nf
WyX4UWW9nBbJt6SXAEAyCinAjH3HrjoieB58poClkgR156na3L98gP86fZTywWI+yXGVS0GgSiX/
8aUnxVCrBpRxR5K6/m5qZAjqxcC8mwvOXRXIpw/1crHaurUJSYQqhBUU9yknqNNeN0dGjRD0s0BU
w5z5tV///Ix80//djMGbyecfPB5U1zxQu+s/HjOPrVazDG28x92HI3U2LxFLWNxT4W+CMi8XkV9f
RSyuHvTMMU8hvlhvjp6/DCZQux5W5azVL0mlMSCnWBXGQwGQ0HLjDeZ6B9+rFtNEUbiMVq3MN02j
Lwz508KewM7qe6LV5y4cLzhIXCDlZEO+crV3zAcfEyffuaJ9m/2cxMN7xk1mg+mSXGR5cPG67BBX
6Q1B1K5xWiRckU+jdtwXlZ+uHJiaQ61/jPV7mFT7kKadZkbHVFT7um22etm8CV88aGL4KRW1vmr1
xciJO7nzPW7xZozNc+9m8MQwZK/CozGJm2WWm3F8xWnw6sK+7j19i2xsQ+ftde4wGMiiowsNWtmP
z05xb6P8XilW9ewu50yH9ZueZ8kUOvX6Mp1vflwCc8Xrtc20i+VTHAUbPPn1LrIqLKhpHTs07EMX
nXrj/c7c8k5Z5sSDbaP+SzNwHhU6x5tIPjwte9DiwVg4FdIz2SW/er69pZvLd0aUPwMnE6tO11/i
pDi4qYYl8WTNCPdb7ZaH3vCrczrj1e26A5Hb78GJn1KDUcQxfe5K69Fu830Q1cepm0sG4jM0YNo+
aTREzNUvVysfevziNVse6qT8cJL0qhcDpfHwFWoOdjRZmGHjSjmkN7q7ECbavah8t0OYGPD+aRDX
3d3Ky2UEEQG3123s6v4yHcKDGIfXurC2SdgAYW10VPKOfJot88gKOMSa9hG7GLkOsj9NIO8hjZr7
3mEitoUDwSCxOIQ48S0Yc1jh02muTdlrxwpMnD0nv6laOqukjR/dxPd3zI6PK63BFk+0wM79KdIX
ceodoipxV3LoP7O+eQqFLxcYQ03rHrvfXTCCjbIbN11mNQhDw8uhARPMMsOPSzCmakurzh86VEYH
kYTAU3Llj1EGVc8Qe3agPArzIWm7bRf7LT344KuycOC16sa7GJl+9srwqav8eJumc/zpxFhBdMUS
LNszmvdurUX5ZzNNH4Mwf2pZfFI0f9/u14TWbID22Sy9zYCV1cLABpSR/56tFuOuoO0yqe3dpIrW
VSGfI1vbTgZ8UZnLG7aL2DG5713W3lmDWPq1cs8Pvndl8jJH3oEuJjZ1AKa9OT/h1vlskh8CwmE/
Y0L5MeGR4DA6wSD1q5ENl9zWqpViWIaaRIVhPVNRqTdJ7uyYXXgNJ5DHRm7ckW29mBPqMEP7imZQ
8HMAp7JIXEo82Sqc8nXlnqMgWdYjA9r6Z9+ZBydylm43Lcx+2JkRfDDvaei8S4jT2xD+MpQgjt5d
u6jwFXFk9KSF08JFcubn2gb/hV1lP2X5tEI6lywrbVoa2fwWadk6kvqhrcsezL77QzPnFRXWRYUG
s0/CU5DrSwyn31xLO2rRcDP1VdV9hkxi6WJT6/qtjM72zACH91lbGzQ1xoDNSnTL43HvopIt5Udm
Wm9VUO5azVzl0ly6EO/dEpR+0S4nHWWNq8yUy9PYvAU6BrslbixhiLfDhKdanc3byOx/l47PJDsK
El8svfSa2REiJuMc1M9MrONKPO+G2N6w6NB6W6tM4J+KrJFxdHvMDl4m1lFib7soXhgleMFgWorE
3EVpeY4yjqTUHc9FcdVqC2ftgZnw5A5LCcvljVGb67CbAcPZ71L5LcYldK3+I0ASZaPNsQvtQffC
Yw0+InDSa9A624Ylg4/8IYz6jRugLGsDIk5YKNJzlmZsoQbzPsoJMFHPGVAYS7f11pl1MmW+9YZp
7bbQ0Nrf+RAvmgxyaPjoBMiCx3xnGb/tMlxKwMBuqe015xLDSaLh+FHqxs0xked188bV5UFHtDmm
7qsYzWNReL8Kfm+wdO6kAGXOtAr1fN26+pPf6xDY8k1mjahVItzFkV1h7g4Xu1biaBQkzSntvriW
VmXuLgLWBQQP3IezTQ8lWTJLmAdQLez8gOvmqk/TZhVNBRUUcOFiPoRutg7gBJsYUwrf3Cfe1co4
MSCWm0ICJO95DcOBls1Fz+3llP1O85c2fepwKynKYR3X8Qrx8NKCnJSU+GnCwTJ5W+EmDh97Ea2n
uQCcbHxODnyuQfvIU/4me3gUabdCHHL1EmvpVNqP2sXVLm+3LuTripVU9fky0Zs1YQLIBrjiCEZy
S3lLb2wLFLddbww2Q+5XqzTtDmKWl7j3DnPoLaE8wJU1160yu45RtFhfQzbDh3av0tZvEQ4dPaj4
0e3OqtsykC8EISJc4SwKbqxZzssOMEI9HhyOeN/iE/rtuS/dYwQTIsuGdRMhqiudTZZIOL3FJWMJ
hUZ9kBYD1439irxvLwxoaCI6kHXgmgElThRnD6Bjm/7wDBDCsl9lmnFEUrTWU20jQ/Q9Gr6h1B4g
pS9CDMq7inc0V9i2a3sTulATYEsUDYdgCJ4tJOKx0urz/9mwvuoO929H7lwFE5fvczpddL+jfHGN
Q0xXxpc8sWn54u7s15iwl0eJcbKYJlx6BuyKjtLDksR5AlhBvwlsg+uxAmxj61Y+qJ+TF+RPXhIC
uMaeuwEgKIVxCaYJ44d8GtdRaeIBNCgiRexcAaBc7E5/KHXzERG5jSLe+CpiwCy4uqzsvgceMVTa
Eh0dkj54XW6zHMeL/o5P9ynoX6Nk5WA/7sF3Y7/72xBNJd47zF0Wxa/KzvsNPrC7OtHOyOr5jfjM
y/3ImUpfm2a+lp1gYHbaTiEk8WycP3UJeESW4SIMiMxwJH7MHKwN3OHJoJvj0wtbaZH7agO4WxIl
+ouYCYJFp2sPWmDtEIsUG811toNhskzjja93Pye9Q68VMeri2/WtiwC1AM44V6G/L/BkH7z8MWsx
Is+H45RYl8jzrjJPQZWbmOuyFSBz7O1w/uqFvcUgZkJMY2xHbHHmPN9N5PkrDQvlvuab8MIQUYv2
ewqSpyGSJqUc8zDUNpQj7HSElT20OafdJH4hj3jIUPThf3kwrelYhRqF4ZmBlYijommta1yE3roJ
Sap9vboPPgg3S4OjEYr5rbGq376IPm3G0QD+fc5G9dhqANKybFLd7bOQQjNWLoO44MrdIIGAHAZ8
aI0Kmr1hXiGKV3Hm5M7d5e1EKzF6Wfhm1SLxVpIhBQZyaiEHMIhwbPdVlqf1qvd11XVsZY8NUC8q
NnyfRfgXRZZ/GaUd/mr6xvdQC5aA3wGyBrh0+RWDD7Zo4MibDISudGuUznb0GtGuvTZ91BCxPOUo
nJ702Zt3pL7mJqEXRgU8x2wsH+w9xj6Evfr8wF9xSG1TQ8YJNY+hl5Mx+coZDGcN3aj2Y5zq8Lws
1/mcdAr4zEEwxFHiGpNGQfXEeG0dbbK8LiiG9F1XLScrLrEIcptw7ZXzPnacX35o/pgwMlnDFqQn
EafzrtDzcRPN8VcqPOSTbv8zhjdH3wmSXzi8lin05VTn6YAqusx0mGhp57HLV76XUnSE5LOcsYHf
8NGq99aamiNWq099anIEd86daREkhvgDLCrdPlb6gNdPlk6rxsOfyzAFIUJvg5cq5U427tM0JXsK
favJze5Ob5GqCEA3jbeIsDSfcr5WKowVIvHN5NX3Lpt/o745YV2m7z0B+z+t40enjPetxYJUzg9J
549PPeYf28Q17cVQG7u8nyFnp/7SyZoXXa+vjp9MFJkNKshTI70tWBiHCMTlKCuwNOOqgqHffrrq
GTrAI2FkbDBEexlR0ubIx7Fu/pUIxrc8czUm5lPdcIXgi12vq6w7znrxMVfaKsbNyaW/uqmAQ/VJ
e5lQ6IPVj9YuLdTFEKG0cLN+QDdeF0snnUCZKzVG7IQeVDUnPGaRFm+tpgGnMer6xhACHo0s24cs
8rCJCWVKJyebP+w4Mhfp0J60LPocewCP2hxuqwYfEr+0ziBK9lFlYFwm1RUVf0VOPlPgYjJu9NGJ
Nq1zd5zhzIcvEPRnR8sbnqak3SejcZXJpAL38xjD/x1HaIw1fk2EROQMvTdjjRVRZOpNbEy5txDK
+h3BOySgsMnFZtIB1ev64HFeSrEp7f6LcPcFBeixamS/d2PSwTE84jyxZve5OzIUfcGYcoTHRaet
qkih/lvBJmnretOblkZQpHxGcOMWcTWujElDEU3+I/z6UPZgBDH/xNE9vA+ayiomF71Yu++MuFzF
rcU8nhiWE+YMtLLn1WjWr9pQ36aRWew63DRAephDIq6aHjPYfiGomE0smLyDuviYGeLBnDLBqlH9
YWudJP6NPPyugiwMWZJVGLkv9gBWqBs/UFEz/hC4mzyf7xlAGAJ07vk0P6OJuvSd+0J1Eryd+Tq1
xqHPHXqM2Nokw7o2jaMBbm2lDfkuicwbeLSnOateqwEzhAhLqtk21j6InJBAyEn0UxYRwORmeqrd
5hgbzT2ZjX04wnjoBnvb98UxjeKnecxPHlJ8/KE4SLOYV12bVDgLzdh55XDpRuy1plr+sEPx1bkZ
mpt6w37aph5g28QNCBSSZCctp0WsbZ+1Juy2snestdYZxipk3GIR5thuDGU5raKOZEnr3nNjfO7t
Ym0m3a1L0lult9uAciP+JocCH1zRaV+Z4T05Fs5GXfPLa5OLWZWr0WlukeB77ODOVdMEfy3acNUd
UXK8pG26imMQTbk2BasBAuQqHsuzG6YsalEx3xN8iSaZ1OzjvXeo/TbC+V024j2qwWHFjniTbvpU
lcYq6a0LIpBb2tQtvUeMsidvgwTfXdXu7KAVybO96SOf81rgd3pma2uEVaruYn/iKnDEB+dp1GjL
id7EUj2S2BP2wMpsPS/3HFQheL/a3NUZSmguZ9kTYBvjzwhI0GLSRnqd5XwM9eCtUFM1Zuf7h9hp
sFTyigd96rZ9279pcbdxyTAyP+DrdY+iGV9q2ac7Ndpqz7wTyFQ0gh5zyHknBgzyrd61l6y0uEvY
hnV9ysv8aowllZ/inoz8GLV5gvSKd9++l8Uup03SGxOKY+ea2MOiG+dbaiGQD8HNCeZTeTf5JezC
kzlOZ9+N0W94m3jIrjFmdIGWHrpZc1md0xn95CGpOsaVip2Es1k4wQsCAdpy1o8hwpAyk2yE0n1A
LUlSnhIPBsHUbkwn3mljvI2J/EQlzwF2N7Jql9wpFw8TS62BUze5m7kV53GKXuy+YsxweDQ19yKp
l9RAG5ObJaIT4w6/I0/ZVoWOu6qktvZSvkrb22iFpL1k0xo1g7UT2lvPERsnyjezFD/z2lwVk/9o
tuXR7Ib3JJtOdIivvpgeUjGgMpb7WCJeFN5NywMdYEPnrrFBHBYjMQqDEwPeJeO4yoLmradUYfUw
qq16PGoJnpPdABS2Dz9kgQumUbVfo2admkBQGCSdmzJ/Q4CB56HZFRgbjhYFN79exElZsmDLs+1F
G+gC2yyAMVsmu8oLXuIBChpzz4tJNps+xDGxMBooc+X8iw7yRTdIAeb4mo3tu5MN2dIq4fwNk6Vt
20wPTkJVzTq30M95M4p8UUkXsycC/KyOD0Ckmf4evK01MM3e0y1hegWfx/KUuHhSB0NzK8ehXaSO
tWey/rlNwX6GYy63HVBiL7OuEb/qh9qX02Vf/SgKPBCCa6GH/QZNJsco46UQqQUgL6qiEW5N8zAf
mzl/DdNsN9bztslj/JHq+pa18sHuySV0sQ+q+iHs7Kec7N0N5ofeyR5zDvOhaQ9JlF/yDHfQsWX0
DcPc59BN8a8Q8ibc8DDJ6THusnvAfLJb9zsz0fddL65jFW8zXDg9LLRczqXYMUDaWeVaui6aVGdn
VZL5wul5zJx9GMt3pzUQjgh/WxcUDhlkgYTpDcfMSIEBmgol7NZnev0J4wvNEsvXfdphizvVb/rY
B2uqd+kGskfOq+p/MNvwKKWqyjh9vXRNj4QTc+tFV4NW9iP9w8G4NB2aUxwXn3kTbrowRvZl3dsR
S0utTYOHcO7MM0SudVvpZ9dRWFCaEmnBXeItjCR4C3pAVrG1C0y5x5EYJIR+HKvkqFtUfHrQC9YU
3JuphY6ch7s6J7n1unMWmh8wnRHKAWI1AELTZsjhIXLdn+auyFaa7b26VfRguVxribWXBB7W0O4M
8LUBzQl2d750jIBMMwGSqrOy8n7R+DU6BUGdkil7mMnuJgWSXM/QHQf/OWE4o05BI6fJ3g9h/tVV
vxnYHV4Rvdbx9CMijOZ0XXuzPNFegijo3PLEOveQkUlRbhSRdrXtrF0zXLpDieFnDYo2PaW02C0t
32V6/F4F6T6K84upmS8Z1V7UAe9laZ6n1H+oS/c9tgYAbpzlFGfe8yp9NWWwGmf/pS3bVZWIK0Ef
x55vvrURfdK+f21Nbu6x3jpWu8ZYZjUW8Qs/9Qd0SXzyUMBkylNgHgnEXGndq9rCErTrIbgn2r4t
50fccaaFhVetM/YxDjwjPDUrIxQO531bVcfGgHtSdVhySWN6IoCwubsYgkdf2ixwNOUFhqcZc1vH
jPE55mjp8g0BNQ1NWhh9qh0iG8xe2RkbIxL0LUzlOodXVdlS7hqm9zoktrFkcO8LWa0o2+7jccYW
Hs4TaHBuvMKkg21d2JmYswjXXzVB9DmYzO1VyMAbgxI6OjO/pDyoj6ceeYoXw7LMWwi1RG2JL5la
mRS0FU+z1tfuuQarPXaZVarrH32c0a4s2w8CRgq4CfmiSHeFV15ckBWZgT+AMefHaXQ2zDpWqzEY
P71C29sdFeXOHl89UMTJZPygpvXFvbGyCuzm2nAtq1wZDN3dcT4zgXaVTrydBu+l1DB0noFP1u70
k6fMFmB3KsjV+AAiR6m05Ik53I2ZGhTYAi5k82eTlocKJaDDhlDeeYwpn8neqaKMyWtOjueLNOHD
4tXKxbENhvpcB94u7sWeuXtqkTrtOXZzN8YHZ5CvSNHXpQ8gEz9bDEP3deWSx5TnXB/WmgkPabR2
PR2KhdRdBV0snk2rujYGBXZmKOKFb4tbl5dP0rIehsKz8DYOt76L4a2hSonxJbNSKkNO5i6j2Dgb
E/VRYGZbpwdungJOlMEtDrpgP+IHd4daS31cm3ZJXx/lCAfWy8uTm8nfXq/V9AczKIzqXxMVf6Xy
r6nwEYP4x7qgd2PO3tHrrI3lkIyZ85UT9NL3/SHjiu2rZmsOxaY2sXdtjC+/FZvKSVdobGq8hf1q
0TfGc26a4LtnraQwFL7EfnaEnPBolvEWTzol3O8+ZpGaOFVUaqnYJ2Hk8YKzLN6PUHmO2exhmggS
dRyxcwZAIxZtZz5rff/k5T5wyyBfpJb9q6TXIPySCKX/6L2WCEW/1HO+N6oMIoPmKX/njupFE1k8
Ya84MHBv2zFdTcEAgL+i+1WAQN06biQ2TELv+4G4WmAyJ3WHJZ1f/HSGskWtJLGxewpqZHfgXEgW
TeZIqVhj3mDgiehnp8Kvb6RMS4MYLpuzrdsNn9w3vE/NWFcxy5LpgxXKgX1A1cSsrJMthh+BVp6o
1t/zcr7qI6OAdVJMqN+7gx7G2oG5jTM9jPpoMvTRCvs0eVBojXlvWjWW3YOLn6+f3xgfhJbh0aMU
7aMbF9t+CnaRTS9Jh3EB77bYOlN69UKMYYZA6kvPbLZNAG6Y2OmSDvIH+JgPaHPUx5HjiSl6okq9
U2PICz/sz1aZ/DAD6pRQLo5g2387sQu8VLbrPKIaOOkZhFQnfawd6wTt4xiNgLiThriV0qPSd2k4
1/HAtWl+Oq571bXydcxpkMyjs4sK/1Jk/Xti51zxcUZgFhvTgZaFSZBkgIXy3C+j9ncNnZlUFvtE
lJd+rl71Lqazko01uG7nllnokMgqad5i8EmEjwefmeD5TSttVwMdFY5F/Z60bgptTPbm35rpnoMy
xoNXEV39PHoNjXkb0ipbQZVhktXtKMYxDi2DGjQm4um08NZT4x7RLYIkF5VYx3p5Fv1AybnF7RLf
dQsOQ51wBGb5cJ9Dfe9W9t2qtGuvOONdIcHCGP1XJPonGWADO2KS3EX1eirm15lJaSp75SGfu0Ne
FE9dzCqUYJuFDV2krzaBR0pgYVNiJozS6aTdJUFf5m2KLtxhId0v2hhfYd872nP1yFMC6Y2nR8dR
rbyKwtoA1My0f2VkbJi+IuwO5AIP8VXdlCdGN/H07M7u5H0YXBKOFxuLvgRfL/T8Zz6XGOUVfoPs
ZJpOFvNZ26wVPyLNuExtuxvH+bmLADCUvkVq5ncuDPP8Zx2mKO+0zUBtaQnfzF2LII/XkVk8llZ7
CocOY0SS2F0CZ2VlRpZ28Isqv5lcTKx6kn5T6z88onNOcTByvmpnFLrxImP5NMZcvO3gtctKhhYd
7+B3wxDymtFfLBs5MmU/3BPf3Da1SahiRBtvpNtZeDllny75yaz+ferQe9ojc93jNJ5xLHiyJvY1
tTUqZvzdi8mWp7ir13VCDc1ok9WYplvm3W/G6L+4fXuY3BHAQ7Eh9v4xxdZnLbA8SypmEJIjt8qX
5DMu27n7dG2xDcbkUeAnreXRLZTe61zSytE9amTBPO46PyrXc13eoR7Yizkvr86YX2KDewfEtplR
fojx8KjDiSl5O/uoTQryxjjvZVase5k9E35fKpIks+5+1qK9pVl3CUf37rXRhqbqY2I5V8NqQgbe
nTu2E9kqEfQ4MKP/Mk15i/3mIrk1OOMpHEcYJ4zdLZoZ02vyZudE7REx5pOQHYDlGasRUY4HkTGZ
D/qGiaXeqBYm1S+aGHDjI98rl3Nqc6I2vMd8JEdIAuNtjrVHTnY+dh8dI9vdZU4kKboxujSNP8NZ
7grNZJqfSdnINi5eWH+MpbWOZv/B88ZraGncxOG7nId7bNZvjpTztxy9kX61Tgob6r9Nk6ipI5x7
a1IhWXs+o2wY1I+B+VbE4xVcT73wYu9QRviva13HWx+bn21PoDR2U72KIODjz26/5bT+4ZzRAaTI
NQYRNGKeEGyGfB8lnD+vE7h3YtKNyS6QjBAv0wxMr2DDCWr0WIbbmzEt95PH+SFlY+4zv3G3GBiM
h3rKyCulvhnNhtTW/YU92knWMfc6HSmnoElf3HI3eOwDyNb6YAVoC+LXSlY8s/S1BS3Lh9nl5Q26
udOC8SvSfzvlBjeGqunPczVBuwSk7CHG76Nt7uaHwtV3WDv3S4q7JLgyNBcWhESkmt2u6sgCQz9e
aA309zaCrp9KBjnpsa7mIg9girXWdo7hRgsCHeHB8G3gz9MllKsos6yFxUkt8Urlap1ezWoqVgZ2
sVjfkYpY4I+6RzSepzCNLxyGv0Tk6Bg9MOpmRmSVRl3M+8rCHKZOaVQMb4jzNnAL9lCOqH3QgIyZ
6vaLZEtdCrPVlFesLKVn2T0h4Lo639OkaXQxO8oc9dTuKkZZvKF+0fjzG/Lx32HP0aRV1LY7cP/E
XuDQYzPM6Odl7qZLE3up2TTFAqP+KSaJY5Uu0+Vk2A+yqZ76tjvMCar1Atih7hqq6bPj2wQllwTs
mUh+DVxcwpP5miHojZyzXVkiWMDldaclzUsi6ptV6aSFoJYHS3Xe8GaFyeGhJ+F5pnzeEZDDX/fN
RzQoAz1c8Paag1gESwwuOr3vFzNF0yBmG+Dc5tDFn9dWWF+AgaxaKpEU5ylFTXQgrzlng8WbarMn
ftbR7j5HK2V96qv/xdF5bLeKbGH4iViLIjMVKAdbcvaE5XTIuYr09P2pZ3dwu9uSimLvP0bW80yA
9zhpYWJkB718iUjgLvJuuzjlpmyc56T7JooD674Mh0zim7+K5SqKv24Y+E2jax7dwI9DY2nPimoa
FDUbP27DvHY/2talvepDtcSKK22jRQWymGw/a9QYw5DLiffAkFMla4WN265LgLyqq9cuNk4ixpZo
DvPG34C77ky1hFl9f1PRDJ8Y34ai6MSiOKCsXyMemUiToRs7G5HBE0gtEKMZZGRlWlO196xfOxog
IIprvYx72X3f8zYbHtAM/VMBdO6o6uIX/2I3hQnP4aV+LJldLMeiJCFbR+kYGpDx/lwdsnwJGoLR
I5Z7v3odM//cD9o1bycEC6TQ3k9wazJU6USlkOHQ/WTMYxOhoCiMVo3fHUzr5pLO5oBaW3ZDHZ6+
zk20FoWPNwKwm9j/fsLiCSSb36cK1QWtu1xqv6ZdwyMFJQvcimYcA/qPA9XSX0bMHhmyNKrzM4BR
H412WRkWwzO3fzmcRtSvtUZgGscp1+pN4nyO7oszRtu01XcSk/uUxGg4xr1AkuIwqg2WfQC3i1cI
uKhyI9zEy/NjjKM4VYLLsrlapvNQ1cVlGqPQBiiDvvxA4GMV+aZ338y0/PWm5gJRdKzvJubCQyeT
fMzoEmyJSIehHbdh5w7rTkf/RNM1Vht6uxP0KdM6T+gimX/zuUG7zMU9Eny/iHUP7YoXCqVg+4Ie
EYGB/4RMK3CowjaUu05a9khzDpeS3P1o2oulQI7mhHokton3kMuRix4iI+P4kVW3jlV5nHiCSmuG
6xuYfoxy1yXFDt1vYOvFNkLOYtYP/Uh4m51vND0/tqn/JGwT3u7erZAPO4MNW8z+qvAh0Alyhcml
6ZuMMDNuLXZvJ8xlvnXiZd0g+DAm+VrFMvQpk7Dm6GEa5qOV+ZuKyrGODYiEMEo/Z8KX27XI1UHy
F81GeeO6o+1DXwPahW5rE1WkNijYYUGhXEwPJe14qBaqJNlZakndwaTY6eaQ/FBoNXFU+sNkvrkG
2Qm+u/WI4jPH4rFMkh8Vx5S0lJuG9/9MQXkS6xsJGmAu0+l//1ZvWisjm3cqumS4MRay29Ia+Wke
ltQiDRQApahD8vhs2UsQjYc6JcTf6k4locxLTgU1A5bOjOya2mpWQINVuTeXZgdndml4ohfaRUWV
HBWaPj2JD7Vn03/0odEdIKw9IO1OT3M2TPpqnToQ3YS8qQCboxrBqrvA67u7DAxlAJtetG2zPA1Y
LXnTzxbhZf6mmFuXwB2WeCqK2XkMBH5xXu3YAmuG2PJlcb2EWwoAtDQ8gMVRbGyw5JM7Yf9PaVCv
3CLMiSUpNSv079B2vYSGar9q2X8VMj4IWf+gBd+3lRV6cjoUBG7pnnrkLVaFWm5DdiTOt5OpMOLh
HBqNNE9INLp20FPjf+F6pbdbhd6U/tnJl9Kmlc2l0bbeht6TnwomWFcZUkH8WT4i9ZoaqqUDzEqp
LBJ5hSmjwd3KjVhq6WqE125LVB5avdMAq8vhYuX/FHi06uneWYpglIL4tJhc3ghVzk/tryfrEjV0
E33VVHnY0XuXRjs7V78xGiBsZ6hGqn8VLpb76y7K60+z+sv1vypJIQolQhXGrW/kzLSdMUArgfqu
l6eyyPhwziEBkCo9ZoohYajE7lIb/99qMTVPXv8m3I2K74VBaVji2DUaJjE8gXfQmnIQ27t1Jo/v
ZPE+emDfBGo6Z/LkpgCPxQY4M1iaZr1UXLRmtPa8iQK98oRQAo9Bcur7fBfTT5TavyRrrpi8grR7
KWrvUE+PKZ1T9jQcjbS9SDvZmhmPu/uqU340DK82UUqWAEFv2LlUQe2GOMzsW3fcLIYpwHkR+LTJ
qPytaapVq07C5uomBDIuN7H7Fo0pasmU30FSqPGlTf9yoYdk3gZD/7lEvICQ7Wj6o5/l26Qj42ja
Tfpj704/UzIxkzn8lxpSIM3V2C9vFnhzr/OdLhDWNLtYYtMBjkX9CyawlcsyTxtXki33UMhwzh/n
gvZRw32Y+vqhxtiXpf8sxAiyw5oZNenLkER7N3vO8r3FxNqQbpul8ZpRa+UsalMY7J3RWph8ZYoP
Ve9dqlWcziDcCwtwq27+NG2ykVnDG15lPT2B0qGwMYAo0+pvmKPhMHdkXiJS+9Vaf+M70xvRcz9O
5yLUEOklikUYA/kXTnIghGyF8OtCHu2PL8VZ6u42t8cts2RxmnCRlwRuZ9yxOaml2wSByD3vInGT
Zs9M89Jh2HQnjjZVam2T3UpVhBDrq7ppfwtVy/WYYSIbkOWlhhXQ9lKuqMjbRmwpbe9/QJ8yyA/Z
zcyiY2aZj57TnmZ6vCeTaqA42kyluddAtaupXRf2h5vo145zNPQvS0wQKPlkjRz3HjBHPaW3erHW
hGrto6Xc2UOzS4poU/El3Xn5KLKp9MHvYHqBxqwzN/N27OxrKdKgd1L0u8tr2YprnDkYneqQkmie
b4YCT6WhSryn1M9xMUTYKlPtlJhsvlH6ZS1eOCQoO/HFDlp5nWPIsGgxd3kd/YyAEi6Hjga13FrZ
SfLUtxRqjf25xPLsDBJnOhHiSgURiBNSuMAB7aYu40jD6J+8t1i1C5EL+b6IaEY2xrBwhr073fMn
+HFqPgUVdCcil0CrdpoVbWPYje6tbLyDIWf+Bnk0uZWqSB5nLX+tNMV0ZPovpDrsGrui3AFoJ6Vk
q/W8q0azaUaplyD4pfZQX0wDR7T9QWfNDFUzgTHVCkjYoj7p1hdoy5kS2XCol0NvIwyVoFYxIA4l
jU29BOmYHkC2nysx3ceaK9HvB7/Or6JiM+8ZEKkrctziZTIb9JRtu+196iJzDnKdrFkeYxqw/c20
iLc5ITIAjs1iWqmYnBewD7+oAOPZq7N5bU8zvlhAa7/eV5pJpN5Iok6/N5X/bavhzEb51OEI6HR7
J+7bXRxv4255HkC7zboNMhd5GRNx3aljC4XqFknoifEnbzXcJ4xXXfeYw4lI0tiKgUHZQoSbs6Z9
Wbp1KxEB+rBShY3Gt1VbXyJ6KDVK5Kbfwn82i7duvLTRCyBmH704cKvTSx6dNP3BGbVLo8agauBF
SnnutSmkMSU0XL69Fn5Q0fuYZ+upBHxtBQh9F+bk8yWUKfpY2zI1TWucdFwR6V5JuE3EAhQJHgxK
JAnq2nZ8sDKPUU9i7qTLK5X4p4ZjVavzpL847bRLUrRE5XjJqDPNfN5FUX02qMF1bIofdb5DIS3o
qZuef88O6td+Z9jGevFH8rDtbdLcOcXx0jjqZjVsW9IzvtTwPAmqyHgqHhx/fBwc7jUvMkP86EEt
mPdLeYGbuNhwazCD3/2dGnK5Bzt2QiqetIqbA2FiVwfOcDOmjrZqZ9PSyiWYoTV7JmUANK9Yi55R
cHB/Fz1+cikIjBaL7dLclhnN2s3gPvfQD66xn/IyNKQZYjXY1V1Zsd8RwJLQL2DcX/bc3GNQtu5v
6ct1kuP04HeIuCUWXW2QPe+mu1saANmjqU2MEEattII0+xvdIcTNRH9mwScHyinNU6vJXycTYW8y
CyYOjV3Ww5hTeYquUmv+Mhgjs6D2Kja3ynr2SP6d5KG3Hpui2id2e/ML1OeJux6MYuXUxarovUD1
L66GGibrv8qYzd3YSNwNgup5S2vXHXDgUopHzKKwDQYRy/yFFQFeQ5w/1P6frUq0ndNRuO02zYh9
kz8dyFDKXNeXNwkOWpViZ5D250zVTUAkkLEfaOOADJUXMHwmWizOYX3taSgzyhz1u7GDydo7zAid
UQSujeglamjle8qU/eH0RVCM72nMktb8olnZaqDUSAbDNup52JZ9RyhIMhabeiEtkzObGOWrizKh
FOyU3bi9/1glmhd9MLgJWB4XZJnVEFMoGG3HDIZJ6OxwHoJBGMvocyYaoy4UvkHkTZwRCIzV1He/
I6uYk2KZadUbgreQqY9D8uwu4xty1oObZDuF/FMBdaMz2fSYe7KUlZWhezG+2+bTAOMbFTRQr3aZ
+JWxvxYVCdXwxIiTd1Fnh4Qtjyt9Mr49/aXT040sx8NkuzRyVheJBz9rP6aJtjjx1he/WlpBVhc5
tYLNc+74f1YX1yF4khm2+tpwYd68viFJo9ol7cDAUj03ABNdDWynMbFQ0bH2YyNQyPPJ4w294o89
bGUrVk9Q5MWBNJOU4b1n45efzBtZYAjmBkk9is8IXRX3L0ibgrIj5RI2Vi7stJZzSrhxogzFrUH/
rWWsB+GtKt04cQOgjYZiau6wqGIbdYJs5rboD3FnBuRnBRaJ6jkDojMO6yz/9Gabc4NSjPOCKD6s
B8wFBvtW6zzWor+qStvKJtk4cbOeWo9Qcsz9ABZ32NhIS3rVUDMXFsBQxEQN0U9ObEB6fZBn2p8J
dE3Vyc0Zum3tQGiC2ec6x8yadhW1j4RRzbCN2eQ9ZO4umuKN3lSMNwVQAiusuvt1SvMh9/vdHPXX
fumDtmQAiSznoPf9r9Xb4cRBnpZpaygF7kCGj6FvZU4ZW+LvItO5B6Fu+Vu2DcgvEVQbJ7K3AwNL
P3LXSnoAYxidAdGk6EPRFxsN8XZaGoFMiGKI7pf2vJbU/Lm13AMvkprasNe3a73oD1NDu7KPKKbI
Tm3krYTHFCv/ikTs5qSBw0Vn47o7zSS0oynPDTGbxfyusg+ETSvkosGczJ8YlYJpLG6Rx6mzsyDR
WMMIo87BdhoBiBJxG1YXezhnzhRgnboYkRawdGx41k+EpgT5YrOS1Qdd52LOsE87VeiMxZp4w7DF
lNck/xoUhjVC2Ah1bLEgUTHEafml6ns98y+ie34tIfi7nGunpGXS8Lyn2h5p4jWuem/DOEIK0lsX
f/pZKVaOcIlxt2y+1GnX6iVqUvqMZb1Lma8DvZ2f3bp/txWcUauNdhi19DRn85iwKkyb2vPp4Cvd
x1y0+qpT2Q7GGsRtQk5Zm/wvETNVWHnK0lpzsDuty9amNz8aWXdxWP+qnptzKsyXuiBBfikrABxa
5xAXTk+sWUD9+fBeKJLqy3gkXt0QW/bInUMtYWM3HzaFBBuRqpP0qHIpc/6sWnXvPBh/bYu9YxbU
euPWe7dFBmUg4gbOmAfJBbKZ7f6yaOZ3McM++9Oy5Wg8Auv/3Hcup3L+tCE7SgvsP5WPzVx8DV75
Buq/nnp1cLGwCXN4sGs37CaDkIfqMQKbWdltdh5pweWCfsaShgGnvTZJc9BJfvHNFnlVhd2oJEhg
GPN9hVi1kNW9Mfpe6Gi4f1banRPYN4Lh/+mDF7LHCD6T+5fXVLNnmR50i/9amvID0vxi2Bp+1/az
WZafpmQ/Lnr9SzU45WaJvX3CGuvpw5/d9Q+5BRTqMf+XSEaNLn0devlMMxQv/r7+k3NVQORpN196
O5F6RD3CDlSN8Z660TaD5ohmE5Fv+9gLbgqgjb78ndwccUf2bI3jrkiXSyejr3ES584a30y/OLVW
fl0YWjDlF8gUrGdiSA5mT7JWewdufQ0djLgsPVQyYjCX9ABD6U9zl9+MxUrAnJPvKHb+wWZxBffp
AcIkdEVJRLX71IpmCkY8noEkRMVz5L1noI6DTKs/B5DOgRNC1OBlLHWmeLTjzd1B7mJBa1N6rJOM
oNmkw35F3N4PVp1465oeQj8d0m9wkSmMdo/YuZ1FSJ4RphcNwstpfnS/OWWI57Qu39O8TjWBhVtE
juO2b9E5NekrxyYofDTQtps/6bF/QEK79ZvhQkrE2XHMi6wFiFRy73wovmJBS3STdS9T2h4RUj4q
mb0WXnuWJTUUoLx/VWWfvaK5xlGx9YcFQefyOEb5BWTHXPWW/S5k8ZDToOv28d/cYNDL+F0WZX+j
YuC8J4JRpmyoyEWiUg4dwhgd9RINHW/zXFzpyIgR3COY7vP2kTksTHxqfkmjPnSR/j4QVKePtslL
NwoTpCy4ZWgajmqkTUmhWzSB4s9KFZC+NlDMTmTAzzCY29RSt7lFllO0y1PbdKfZyM4m5gyY7J2I
mYRHI0znCLXm9BhPZN8yMMypvjbbmdCXlGGlY7jNj/mYMYCivUHdOSVWUE5JDS1tpKS8Y6JtPYdW
pZxNacTdx8GXvXrJQQIXT55yDxyjTOW/eNJvVTm9Tpp6MBJMlbMjt7Yc9r5YHqiZQJo3QPBpeLdX
6Rhfc4vsXMe4CkcRHN4nHsefQT6m9Nqs+9NYVE8o4kiprh1osvGWL9G7UZn/kmUGlXYWvEem92YC
T0vaF6jitW8a4rKg6gXUdI5UQGjLWihqlNtUx1rVga7nxnuJsWpb6ObFKd03zOd0g/e0ZQus4n3i
fgG+AdQ7FuL0jBFU0/qXYQFTV3YbIFf5HQniIIjlFXDiU9fKI7k2MOvkLzOiLNs5y7AxNOdkWn4Y
03eUPFxYV7eI2vaELBLl4A7Eas03ocRXDLRjzMl6WfqfdLAhUtmSbfxNnv4zkPAM95l/psPy5A+A
cY2RfbfuwAgJ2MHLKimDpV/mVTnmlP5q8cqwYcySnvLkKemvHhC4hGZ0eIW05FfSljLySrQfpTPt
e6c6RC5R+0V19Rk87YImdkOvibAuDg16DMQUS31oneoal+W+u5uAnflCsc5Ry+enkmidoq0frM5B
kMHvMy/qXOcz6o9kl9ZevVL6cI6Z3tHP/01EEQQ+BhrU/wh2/HT80jz3O++yhJNEWFRt/eSu/ZVb
1ctYGqjeBqRvyhLPqjXfzcImIAaPQx1d1V0J44Hvuon/UtBdzH9bbTve/p4znuvKYqBP+h2pzZ8O
BiujBQrlxz31PAeEY7+2mIl68Cd7ZGe3jFdAe4wIWIZjfTjClumkxM/5SkuwGg+LOEiSJWNpUNS8
bKg5JERveM4ze5su48UG2y6ieqfMquWHoDG5s7ISBKN48ZPumzAtFIM1jsjsGPObYrH/0e1hDjJb
xwBMCojHfrWuM30bM0Y1XvIS2a46SlPrV2WJTYew7/TsLvOpN8GLXWMXI9PYpjm6ejLEeeYml9UF
nLKGg1yLzlGBE5kHQVJWIZKfVuembZ0yXETxZrvzTPVjv63HmumEj6SM/GMyIFwSG2+Kz0sqBJt8
aCTEDGqmMGVDMKvcDTA6sDrNnCSjwUPv2xyxiTT2pfqzYlLJ4gztFM095zHRKWBudktjvjjSfPRH
BJ2YrcNGpOXKLbNbNcqtM/iHMfGOiCnIirH8Wz7OTBb6lca4ky2X18jPmU9KJvJxkeelMj6dKbnV
FE2seHLfNUkjwSzMnW1qVJG3HxyjLKT1N9qi3VlbXnLLCeeLo+arqIHlhK/OXZ2tCzfiyJZoeIeH
oo3+CVdjeYoZFDq9vLitxR8hv9MZhizvzC+3dgKER3DzKQNZadsEtmTDvpgiNGnJzWla8NU0KdFw
Ju8yVf8WTTuPJugNrWloYKyl22ocl1BBS6YarjFZ6+QRJwPMAkn9MWJT+CzOq1cwVCORDvGxDoEy
3DWvjpcliW9D2uHicfdl4VzbqPmYC/E5ev3RJSxXuvNXNaSvLtC6N7kI8GM3DgtD+EEa20i9ogpR
Q/ZJ9sOnhKN16BGM/FjfI0wlv46NLZmqg29G1brH3xL4RBAwJOsaTG6zN4jPsMlLgfvHWM3WhLzz
TvZX0ckTACRlZjM1tlPxUkJ4dPfwdS8fTlmNciWtKIFpnUsxavsSmeSqUn0Smip7VEZ8VQ7MSRt1
3bntnauTd3RTZeZzNtMSkbedFnIu/xfKz8yf6YM/8xYlce3VYkpeJa33G2faV5FnyJOmcUsXJPaU
Rnvm92ejWfiny2AqsKKW0KuVrfZz0z1qqkGaTDCQk5GUoKTaIlh88EdFtg7hFfuEp6dYI6xgAmK/
XEkly2Mi579xcv+WBXXFMHmI74TWrLUh/u2hXgJlAs5oC5wm7i3SD6b53i5g79vCCEXznVt3M3IS
6hPeN83jGfX2hdH/zoMDLzIst4leAEmySgUiXs40L8X9xrI9NJSRy6kb9W1v96/znB5dcPRBt5bQ
SbTnO7zQYuPggKMBk9Xe6qMTut4tJxLGKUPLlFg/uhPtxBI94dy6CkPj2MYPuWqfejP75sWCUz1B
CJm3464xWiD4AW+fn6PIcFJySDR5WRLjTJl8h2Anfx4jkx00iq9R3iGXQYzgoSjURPUxRyzURll5
CEjVw1AsT16HkLDzP1LDfnan5CFTdHwN0YbYrxLbR28DLgma0pn0h+5cebiIcUDgy2mBLIknYaGJ
YTgLup0UEE1uIg3rmQODsocviLhRSc0E1tJTP7RyIwIRWvDQ4QCL8kHckem/xFFPaWp8ab315A3j
n+s1b0Pi/3ac/DE1TgyevBoiz0QOgO5w8X21k41q0c47XOcjamI/NTZFh83K9Y4D81LjwUN5NkuN
3o8Ik3Vi88W/Oe0gSWyo/kV0D4hRK8QWxUZYCjkJ9j52zVNLAjTZjRFq1wywzq+atdTZUGQmca3r
+pt0muvcJp++OT6Mw/xYsi0Rp/aS2sVrNTc7464ha+zpkxo7qCIyYho/ZdlFATrkDfEyE5Er/l3X
4tt1CeWWHJQ9/TOYKxCjD+aaxEYgR+z4bdNCT7Pm56UKO0NdEXddtMn9dWfW0zku38FmPuzMfyyE
RaaXjitPVU9O1e5SfG2xZvFw61SGkRIUrQoVgcPyBioF2pZq3vtT+ZxwPa0kVai4RAju6ZsvnGZg
bvds35nV02N31ZYOiJTbjeE+6h0HppdsEha1oPXibd35e9ievXXX0mMf6HkrI/cxnsiAgq/w7enE
59hNw3RsNRtlEgVDd4cQqRdCfuoWziQqeOajTwvsGEd7W+QRBB3hDGMV4Uca0HZ3jdhkGcsI9iil
lR8Z+oOVv7hbvxC/pqLtHUqo0kl48OkcgtQtX1DvPxZGMVOft2BdqsHIjPo6UTG+1we/DGQ3FDup
5xZyCcBZ4SEn5UaM1xUK3aTttzKWyyVpyzYUi9oKbHbQytvKK/dJje6SDEe1IrQBwLG8t5jk821i
iuwstesd/8sgqztiAyS5T2Ey9dS21ItzpeTeKnks0iRrmBms79HlYve94cNZRB/YMcfYd0qAc192
BAcIllSr55pHJ2trUO3Nr01ogPNjqlsjMUvrXpjkn8t0qfK7cmwVQZ9Prtw2hn/j5buaM/cYYduT
DuC4zBGcxc+R4fGTly9NiwrDKfcF1a2q+dNmB5dEtVkq/71G+x/J4rVXAM/YbKeuh1+dt6Zp7qZ7
hgDRs8qwNol47iDos7bZVF0cKvN0FxHNlvdhFjj8GkRF2q30gNChW3L0YEX5acyAZJqGRIxotyen
GfdqlsdmXp4j2V4SAFlr2rf2sCfDa9NPy9qwS2haXsxZrQeYThK0NMXOqJyDP3Whn1pvRpL82YZ8
jQebPc/EoCx5O98FtLY3pr92XpNB0ZTGxkSUx+TppVc/8bFX2CVSjSqF0ci6x47R555JtEVSRg8K
6t78xSInxXUe3BrcSB8+FvMpAk/AnxFYggg9oIgZ88MsXT5hzrx1p7YmbiisBvbXDIwwWx/DfcjF
V2nlL8tIfC6Ablb9MzID8S4yVy5OokC0IeGD/2VG8WqghYkGgxfNd+z1ofL9U15O69qU23GOAMfy
l6RT8DnKbghxub/mGzM9Alw1PDhcte5iHotKx87VHWrMW9DiOLnqdW15m8LdF+VV+R/RWKyapQ5t
/ebOTzo+E9me+YoMHg40Dz7MJytwbbzMBl+WQWQDq06iHjVkk7JD9sOA7dBh9kKAAxzyT6cvqHdY
emYMCh6qpCRfIdQOXPHuU5BTdgWBPiD8fCdLJwJRTSzbu2zApQgJ3bVvbKct1Ac3JHmp5L+g7qmf
RpDStEt3rSh2ZsfCmbzPdzuKBpI2olaCy65BVlsYupiHPamG7ZzwEoy4w/a2+9oR9EEbKFjk4e6Q
jpvHVD6M6Po8AjOa4o/NaV3Mv2UNqVGS3iFfyVhC8ZM9jD38HmvfbJGgYqPWYKLGveuxDn9qHnQ0
Hsqkf0gbsaUeeaX72GIV2yHgAhiCxcyfKFCxmGim5WyMTVDor7RsQgOsZVGErtprzq2PqRTQcOGJ
J8346pxbYRjrKfWCeqj5YG/DUIapEDsdfW2W0g2l61tM7kufBpMkqbtZTU5BK9xT7mKOLLFA69le
8NYgX/EDt9e2LZpL02fPRTcdVK42ZHjxY6FbAYbK9k7/5+W8dWwGWvtKFG+hSC3hbu2IEbxvpfId
JW4YZ692JI6T23x5RothCNt6g7xiNpyj18xn23nC6zQbAOZypChTYARPwJapgLPkdoKdX4g3iZqn
WpObCuMCa8yWlB8U6FGgMMmhq6b/FAXV7IUwI+RzhHrrEXDyOMyHcVJ3f9Xy7jfueSoE8t98p4Ep
57p3rDiNPWrm2IMdG/ENKu1i6ONGKP2cDPRBOM7BoQRHi619pEWPPVahHFkSJqNVS2Zo4t7oEt0K
0nqUNFYLTJHNf92uyqAduQ2MQwKrr8Q7bwboLn5i1CNmHthtcR6L/o30hrXAyyOp45BVep4WptZy
sPaJCbGBKiUqAWlGGCb+AVW9kOVybBrtcxjoT9KdrZ1FG3/8KO5xP/57OyMA4tZ2pOTXZ8Jtf0um
VDYx3sQ8SvO3hlG7AD8RJo435pGJRCg7aMkhGv8NHnm/Ps51uN+y2UtQyeaq0wmWD1cFzYeMMi4C
J+U/RaIpo6JkyVlyUtwGtDrGdEWqfVCsf+zXUNd7X+6yBUnh0GzKgltFR9f+CFhF69m/SH8lJGdN
OTlPNU80IkcVmWz3GJKJ2zLMt7FayG/zwwrJqZ11vyZxTR2qkI4gnKpRW6K5YOgBv9lqotk6CAIc
+Msvka+FPTc34aDElHmhkBlTzcLWYdv3sWlBpsvtjwhT8Mjl3bTxNLlezHnX+u1VdeiTLZ5pG9kv
u02ZdDfLfpXEBtnOtbSe5hqdbAci3VWk1aEhtkdeofAuWvc1OsaW5tQ14wYRfHBdhFeXX6CMFBdE
CI7g8ZwEdZT4SFh+UqMOIhJqqvHZgAc3AdWWKQ2SmC9wHI6SuNWowwZUDSFpZ1tpbg1eiZBUPeo0
jVOVwoe48MnNIRt+Yp3cCLPdAIdhvOgVWmDxVGLIKVEi+janDxrEfDcAoLyi20xJgkwjv9BIdmTM
ReOGyDUBE/SHqzueWp5aMTNdeMHY3kCkQx7eNbj+JiEiJgbGcbx5K/kD+vr+lGKOLc7mPBO9DjtB
ykiMfVJ51bGR+Yp8hLBeWu6z+m5/Xw+6Wul6aGZvhBBAVa8aNaxNNa6Uf/HqZ+Ffze5JmpJkOzuU
/dukH3XjWjYbV/01Cab4ApDOPOXxtEoXhOQhP/kd8XMC4mhRNM/xdkRaaHnFrw+aG1bkCJV288o8
eakWhkonMz8KyXiamx4cVwqjktXTH4EZ+6rK9m4O0WunyREvzFPRMZ1V/fyVC25ndNSkxjXfmFtO
pW6e7SQ62nW1R4f0GBNrB2nWILBNrPcuFj+xVpAiBE1J6IraTEroR1T2DCUYE31RP2VSGfyKhA8k
PQdfK6vTDPE5ihr2nTj13NxEiv+bLy6d3/3cwaVmtF+HEQFOIfp07+H1mvzyN5F+Gs5DwVcWzekq
FcMbvgjQt8H64FeGCMhf/fs7T83OWS/97w6T5145wy//bmxsDoBmaZUPuAW2A4pMz2szKgRhyg0D
WNQryqc+ivcEsqDbsJKb6BQDS+a8RQaq5FbQ/jqUYIkpNWVY/lCcGLIgswC7OS4uZzX41geY/XqO
u0PqjkuQ2OrRtxG8dCgK+witvnHqu7kOJpdhOW6afB9jG/MZxkHv4VKJfsC86xjavGpguhDhy69+
EKCMDpS3JoojSY4GVzIidd9djqSdbdMZc1rP2mss3YWX+Kk1jVfoj3+t8E+luLf21ekzCPna48Qm
yPMD36r2jrag4uCWgpOd5MDypx3N+2EbKNteYf78yqR5j46bX9WYxtiYzY+pR5LXO3tYtsfaGa65
z9NBBDo279n4j6PzaI5USaPoLyICD7kt741UshtCakl4SEzifv07vMXMLCa6pa6CzM/ce+7K0qkZ
uunDDCeLmWEBhC2vEK81D0Kj6qPQ/GVGROXKDbqHHLJwq0pPWyasu/uI2oNhdMdmOgCqkQFyIabi
EgQV9Rq7DpyTfahfGRoe+j65ebXH6F8/w3AmKxDxQe4ba0+LX9qYMd5ktfeCSPQSWCcbDBefmnkk
cQvXXtqhEHWgUhCVUy6bgcm5XaS4tzojJ00kURHlXSAPnfKOEr//qoqc984oUV84gnkK4sssL/FG
ejaQx0QFi9HpgNIjOEliOj3gahjfYwtptJFtnDI8k1/jLlKFLGsSPoMNDKitfnDq8GiZxdrG877p
/Si8+oOW7/PZQ923b6JwsQANmEL0ZDMm7tIq6SYavaY9so6DwqGTN87VTRlojGyNcydeyqrZqUaA
a5wAFiriBP4hBWQvSEwm6C92NqbbXfAfausgK6pVnfAKliXqBQ3JYWJOn0ldMSIGu3t0Epx7qY7l
Ky+qgd1Mmy8SiBQoSX+IO3ZQzGhwUNPK25dSdDcWnkWLogfwFmCQyVmbJgbKpTCIwKJEKevD4DOD
NhLvLvyYCgNyG2umFoKAhwG/ar29J8MfXIE7UM6LlDvUbOyPVImDR2td4SXjfWBr7fZPJVqLIfU4
n9RSJ4gUkb0/MzzRsNFR+0RfFDK++Igf6hY9cImJiiqZS4lW9zOZ8lcXX0WBujuYTEA1YBPL6QM7
9MZXw2kkbDyQzSbwsmNflzsyYbAmSEYPECRML8b7GNrbKByubO5Y/LLJ5SBIXhsnv5IBfUFJeeii
ZlqAL0QfNq+Uwqn6hGshVlZdnSOTzxQJOhpjpuGeVb5qLagEI0jtTeohyqrGp8grf43IfuuncT0a
SNrBlL3Yrgp2o+JgqrSCdQUnkcEsr7IeAx+iLZJPr0JxJJ0EMLgyoeKp6aCTnbPJXH2m6551lTEg
r5JbU1Wv6CYZZQT9a5uoTQpDsgauuAioOU0XCLhbBc+A32gE0sHk0wb20DIwHdP4pA3MzMogvkc9
3Zxd8mSYU/nQI0SJ9aypCpDLWzqIJXMI9qz2nmWIqibDSroYOrSzsDVm19Ff7fZMX2X4JCuOiza0
55/4Y7eM1O1SY/NSsn/OM2ZP8NpejCH+lFhImPVz0sFm+DGRWVJAizPd7bEQYNIaObVcldxMQ10p
2iP/va2tNarm75yR8SIq5UVU7UkrYNDSqUzW2g0egfURB+PWn9J3VgNQ7xzjSXeTb+6ZK3Ax/gms
zVo5/CIqXqdekC/iTG4SrYdIwH6jhAbDjB6amk9lEM7y1OzTiKh/p6bfixwwciFFtcxk/B22vGmd
zauPmStJuZmFCb+0biXsrOqtonoMtGhLjt0tiRmokx5z5VV8CwryUQAyEGC6cRzcxH7w5CNzDr0E
T+LwcCP3JuOM7iovh01h1ib9uY03FibBokkSyJHxa5C6/K31uxGLr9o3yYEbUerGZkJBHv1wbm3q
qlnFIsGIbZ0CQ3wOLdrSxEQDV6q30SxYlFTojoIsR6KOfIfuG7Gn7fXagvcFRGevTjLT1lBG47Ua
KsUyU98GRPCuQ6v/CijzDX9iwKuj2Ju2nsNB2njixrJ2lQdQBjHH9fTCLCTclTJ6SVqG/2NqFo7R
xvoUfkjp26BxM1oP/OlQ3Zw5Uzat8XRZrrbjCdcXCqXclLNmK9QQLWvT29HnuSvNQ9OUeFr7lALF
QuCNwsJlP/AqurE9mY0PlsxfJbU4dFObwB3z/kW9o/3VzBJfhVkhgyj7WRNSuCMG/IBVHcITmjyn
ssY/3c1Q1mXuRRHTtu/seOvrw8m1rH9mHxPD42nrSDN/gHzbSytmz9MqbhI9yM9hzFOQuUOySh1x
DbP03kiUebqrrTndMVXVmNjQyVw8Xx2EG2743n+oNG9yID8hSsy3UsN/4ZbtoYvt19SJN8gyq6WW
+Xu68X3Ol5zEFRpGd8AaxQijdlzoeIJqbCijY6IhFxFISzaaQqxpA8Hep5ZV0Pz3xbGMB2MrbW9v
YqBNUHinKmBfEJkbYHlY7WcBSJ1VGx37JDCN5q8X7VfZq2MQUSHFXnwM4+JfOTK4SsH3QM/RUpYV
urXjn6FttWTS3uzMk1ttGNq9VeTxsqczpDcqNlaVvfq0sF1UNKtAYZHyQovQlzIIX9zOy9BE2s+V
4LjQPMTe7sTLP8bFNcowC5so5D91tuMvjeFiQjEsA5WALZk0umVlgJlLGuJQEuc+xCI6+HV7kQ78
GyM49lH2ngF2oRvriH/MaM06xZsfZga1h11w9bJuw23ji1XCeNCQ+QZ+zq2y3FVhMfAxvb1UA+SU
fKNBENfK9AMD8atpsj7zwsDZtSPdcNMKzAFjnVubOg0s6ucYsASausDB8D9HhVi/7Flu46ie+9il
Ytb3FfTHtFC4Mdw4vE2Ns+PJOZeOZINCd4n3xOLCBrsPXQ3L/pQBogpVyxrXRaf+a/dFuoiK5Fwy
P1ZpjISwYgLVDt7nYLMQ8vLXNpyeQjBKgdZDiwgF3RHs8wolWFEjmu2VkSFXkQkNNkGFCzE68pHL
7Gliur+gVNj6ifkYIvUIQBtSx/G7MrkNYQhYDysoUXkZ/fNQ1Q/pMhZ1cUgxb2/3LJkIpEgRzoRN
2++CDNVlqol/RgIFa8YZina68hRtI6f5YLemsw3H+2Vnov3WcOn+xCJHThmpPLsNfUk5bpYsifHo
RUWFVFxHIRYQluCnDLS8D2Q4b1LifNX88VhXxp5SXl+1uH2Ie0SQMgYRMI4eZ7rGivBUI8G+erZN
T4nL1TmI0HklE3ozKYaw9OLQJljwdDL+nEjF8uGU00ShNO9P6Wjf/aFjL8hjOgQR3YQmyRboed0L
1sQ281IW1NNicGZDuAvRs8mLv9LQ1XYYpy8BbniZmiELghYljDYZQ7jQTJqozojuWSDPJGBnm7RF
QhDF6kZs/MnRyqM7NT9ajntQBFn8UvUV0kfHa5sFsgAdJ1+6LWT/i50OMM107YcQSEnsq43A4msh
rFwWUSSuyiWSquIuX+UkBS6wRkXLpm1Cep/5gzfd0vnjk5pOEqE9DogZY2556jDi22Y2FtS3gUFN
YXHUBW7wpaJqoMXXnlQatc+NTKuvBDr6Eszhv5DRB8wW7XeKmHWEocQZb4JIyzLnoaXe1sztJzgt
yFJTkW0m1xlXwrVeqfBPSgWnrvM2Qazf1DTe6lHbeSrYj2P9iY9jId18W3EUrXwLN6bjsxLyzUng
50xPsWw+JPHw6yJwyo9Rd95FoL2VODRxxu4TerQGYyMp2bemLtR6CptffvS3MSB1s71dNhqPxjFY
u3NCZvLhIC2ZiwIm29IGvD3hHi3ae6aqC5HkB3ihGdty1ErCfdfs3iTKy8qX6AJ2HnnboOBwuwC2
rBep7J+JZrjlFbw7N757GSqMJG6RtSmLyG8wNyUKN717xIHcZWqsv9uhFSs/rG6xPr4WkLJTNeyB
YaJ0xEtS1h9NTS72GIqTZfNeB70O+1IoWjl+Xle4DlAhOz25joi/xMiw3InVIaBO6QMHOLi+RWQK
3hvECiBK5azMkel3k2a3dBhfkJ1Bf/HFgnXADhY9ps/4gi3gwC2xzmHWMT/J4lsR6upsJlF1jxRo
tMBt7mOQXyH7rfMJJRs221MX4+eWzl2LrL+mC8nnbp2Rf2vl3YtyUNuiiF+cRmMMnjHdbDHbklSy
NB1pAICyyn3ncNxkSFyPusIhNWBM38Wu92G7HlO/8LlNy+eoS58NA7jLnD/QZ3yiYypwxvfctWPp
8EVV2xqij9Yoai78Y0P08It6r9gM57SqtzyLQdV60Trp0y0Jbg/yoN6SZthh+FqLCRGkN/3BHrh4
EbzlqS7Ni+4BVkkNhrfMU7RoOBtR/i9ubPZx9dY3s6eqSneDEx2wMHMPTxWFQs25it9ZGR9mD9Wv
i8orTorrhJQCaiRTsUAW+7gl6Q/BZghbbE5W1hBYsFHKj+TXwGROpvKe12w0hCb6YziZ1WfjFTsZ
9EgSShQRDgikOHW+PA9DfqGDZS+Jcmw7/u9ArWJ1VRpTP4F4mV523p4hRPPZMfeiPvq2/S/IIOmh
2Amzi01N3Li3MXUXJaAXjxko4TILa/aKWw5nmCLOQbwpiTO8o0rvGVmyFc9lsyZm95jPOkzs+NHS
6EomeUVS7/S2ButS0Kb1uk6JZ+QCjQqAwoWsTMWcTfM/vLaAp2womz1/bgp5jrVZ467cK4DcbAEU
aN0xIfUS/Rk76T5iuKAFyTIpTm74XuHRqQfWFXCZzeHiSwOG4Iz2I0+vu0iJ69DGTZOe0+xUB3Iv
TO/U5j7Thjcmraw/5TYe5GyfXJvzbx43m3hSq8pwaO9CXmqm691kf+RM36YiIxXjFqN9aGX/k5G8
kHZETx8M9Op9MCxDAhaM7GM0UdvUcqVr0z+KMsDLbkq69JocQkQWAOnuZpg+U12pclt5D5B3w/CO
XGjbO+UlVpcEP2rniQNwoJVRsDUxfiFN4ypi6oxCWWBmteiPTEgFDMgr890fKKpLpKQNruJQw6i0
rIHZB9CdmCB4iBAjyqeBBpI2ZgWgyprNFHa7dPUaEAvFtksVOxzaAqpFYAKqNtnm/4CZoDt319ZY
rnEGIVvD6iHurXxp2Ckk2IG/mM3JYR8Nn27EpSZX0j5n2QF3rlt9YMrI0/cegW/92kynKX/qu7+G
eX9uLVS9z9qXJD0a7DZ9CJeh/4iCU06BJxGNN6xd5o1+mdl895eC0ovp3rJDI1Y6T4HY1B4cq3vG
ZM0iPah585NnAyymy8zF0TWSSfoBNzKA73Xr2qjytoWWXu0c2mqf0XFuOvjPsfFZO/afpf8RDE4i
rI5aKfEO/lgvI0pru/jho82693Gia2r4/vXiVx+Rp2OLa0omGy8u/5IarBYZXpS1ixrRIzf2ziTc
E04wzMhLyyy1RQezbhp2xqfUPs5OD5+lcM+AP3i24YzJzr50LGso2Xt8BlRhBocKPCZu9Knuta1q
58oPMtRzLtwzmKctZR1+vVQ/GXn32nISCZHsByP+JE6sYuPi1acQw/YL79fNRcIFJBY288TSVHPV
tRlRKYukfiaJlJyKSQ1PivlOiEI8N0/wuJs3qMXj1nWiH7yOPYiyeoZyKeDsbTd5NtvOECaZ3/PB
ZFl87+FQRAp7cJgToAEC6JXpHwSo0cbJ0javbVfMtaHmGUSmEq1a5R6X2+gLtnzRb2c6GGcNwzwo
6XwkHVE3Vaj/BmP16jsVLFavcpctOhtEkNU/JwMC29bazilwdrjRjPv3SASKTM79dCvT9jq1/TGX
5W4wxMsIxjoUw6th5K9lzH7Stugyh5zrCiIuWphcxAv8fN2CJvKsiDRNe/OY2VBbEFvYBueAwN1e
JuZWOf6tGsFN17qwCbexPnyPltIf8SIbPWryOB7exj5YC2c89oFv79uIYQyANhTZHdpTsMqXuKI3
8E0ANsRRILbwhgo+Sb13pv6kwbBypTwEoUxmiccqLMqbG+hbM4xY+QxsVRGoQKwnxiHw5T6pjA8t
UV9zJmmo8X7q2YM/++QLeWiG5pTJ5NRB6CM9aVzrzGA1Ic451evC0UdjbSWUCQlZqczEWAFV9gX2
48bKasyazj2I01NGNahyCA2DDFnRNMg9G3M9tsCz0hH7zYj5DtjChe3dbnC1l4KVKR0My1fLk6gh
cZeuHEDIgJay9lR1DPg0XIxk0xTcmC4iN8zmiM5poteD960JLKfQpuHhH+T4lgW3IHaijYzFGo0x
t+wxMZ3TAOjEnYa3Uo4H28QqUNc5NWf9z+brFG039wgaUUWJP0Lq4r8axMXXRk/7T7/0gUPcNdUw
7+nXeVr+A/bLaiD17hEOPB7RWWaZ3U3tVsQM6/zqpylfnYENPpsn0bsvxPccS13qyyl02AaNkKI3
Vtyu0ddjXydNDVmGWeF3VOm2FsfBeCrLaGM2LPA7jb/fXqYd3B6V2xtzHE6Nof4C6A4MNy+qYAXT
9J8pn6Q5FKvI/TANDIOD/ZSA38JxfGkMTiGwYQwA8oslx1NXpPtK0BfleFEk10BEFA/BPycZ05Zp
2pFxHoKNxvqoI37BsNlFIkXqzG2UC/VsDd5TrU0rx3JA5DCkVcGblo+/SETuNPfMthzrvcvuMFYW
jc/sPTTZQOAaofhKOocZelT89bkwtnkX+UsPV0s0wUwtKgZxrNym5Lng1sECkxvGWxaFb/zvwzbU
uytwR7k45Voe6MxhryP3Ovdz7BTHuijXtqbhWu+vmtIBQQTmu9J6rKo0L5nzOQYMp0N5Zm22Qzbz
B/5uaeFVCNC5BFxSUWJswnpA/Bdj1EpXYPfw6pVHnkWaAGZ8DYhdXEFLXyPASWqw8bHUh0qcOr9e
ZcmTVoQ3bSrZUFLdpT6fnIQx6hdPcVzuTGaQypptR0w5B7lsg3n/V80Lyk3RD/ikKZ7cQb9M/lQv
rMK7IyrZKlFuxQh0A/jsxSKkldnXyffrT8xukBCD31wQItJWTwjY9mPzD+TNKXPEp+/3734QfnVu
ySiVPtwQzar2tV0Lcj0orBO9xW6M8ScW2bOMWGajJ4psngS9fO89fD+ySY/M9Dxio8mZCXuSJshs
Rndrh/GZN+xXshfP2Zzbs4N6wkr/7gz1IhfeMslIt6EGXlhtjrqjXmoIi4opOdRWf/cigx9uQVJr
N9JFBc1kjSkYKTMjYJ+ZGDm9dlm3FcK6VjbbKUAEZT2z95GkY111oINnGF/GSNv2bbMOwhILCktr
f06tC7InG8M4yiq8SIx9ab2zlbLBHGA5XyX51dbCR4tJLHD4o8acAFJ0D9QZB63f0yDu6YI2qeqP
fls8g/t7Ub48MVY4lBAx/RhbtErOKg7Wpu2cdY2gxJwELCdC6FEwGoolv/kYBqxj/ketSG2d6RIG
TTbITYmdbRsUNkshT8L4giO1LKCmXZMOQklsV7Q9OTIlLiXQcpmskAOAZJaSKINU6UhTeWpXrlE8
DUbJeD+PYRIHPNsqC6tdwEZkgbsVQKdhBfCCkNbh6hLrUkrKeSgIyBb6bkcOBJE1yK2aBsGN4+Na
LloOJlncM4dfkvoAm2U4r2gQV8SY7wxyBHA0mU/j1LEEku0/OaXPWsGmgOj2RzjqrynQYRHocOu6
ia+qM88mbJpFMbER0G3na6qKq1EHbz6/t93VZDQVLNKGI4DCW6ffp7LkjedOb8WLoQ2fojYWWhV4
xw6ZhbDaj44M4AU7gIjONdqO6bDXE9CgdpreEaFlDPmDuyzAbWj9U1iHjIJSCmpvjuFz9p45MImV
w5uj2xdXZ2oThD0vTPepOu9fGqLDAP5JAF2Nh04DGZk46ffk+MTK6KeRHAFGQ3wZdl9mKxKhKOMs
HFFeWOzzXrx6vv0UmfK7dqDvi6QKlpprbzzNfR+8/uEY00sTOXfRZCARY7jWYZxw9SZAHESnzbpr
qHjOaC4H2wK+Y2dAuIomNU7jyKXte/0mGlR9H3QNkkWCqq+FKeaJP1maS2SCS4lbdVEU1RqfXvBo
ZD/cGR4bG5m6iJqsTG0sfUpuSTQX58WY7nN0ojwnHonEybCBMsX6wZE4mllcVAnqC2ZblBm1dTWM
jGi+mYhYw37NGKjtGopApvdwtBxh/iM5LF16lnMvQHNSzQ3w7kYwKI6OfJLzhgjrndZzQbL75fRp
rfEbgf1Wz7S9silvDBXSOcBfZN0eVEtDqqfCADTjqohkBJensZlPDTT0/KKdJk9h6+9rmQG2Nots
U3lpukpnMreyayjUGLG60BsQB0kuDxfopeceZwTPFNmviY/VmuztYq3DlPEmTpQBnkpqweCM5hO/
tNRDY3q6lroFX8iBl2nh61kGcXgKhIrPYTSU4P3Mo6tzpOUQhVaUDPG6IQp1LS3vxuH9zrSxXv6/
yM3iRt+MEXdOouoTbP4XgPrhhi0Gm3w3Qx88IGQK5mhVPUQjqzffxQCIAnCLBy5NzzYkorasrAek
dsrfaiOi95SHF9ZVcuE6uCmtrg5FYu7r1txHxYDUqdCflYzRyWgPRh6M8LpxViz1r74ioyR3xp/Q
aNAom+KekH67zJQSL5hu9OXgkyqdo5erwQCf8hG7g5QwTG0BlT3IiYaZKjacTc1XQ/6EJGVA+54k
P7SOkbcLKzOXdVR5pygOxTYJ6Rg5It+Ys56gwXebLg+3cSR/RTFdzWCOTmEAsMCzxmAsLoxN5OHT
ZWvLr1qhCiMTo3wgYqRMV/1Xwyeb0nuRuzIxEcNzW7GH5R17VIMmD7ZdSCKNXH2pGDZ2aW5TgkWH
SlEHIeoOQJPEBQTQAZdfK7ZG15ebtGbWMDvFJfSZZevpH9KQH0PMCxDMETyW2c9LLAqSuHwvMnlk
ke6tvFF7cnTjUKCWWGGRJffDGL1LYdPXRpYHgq7n/OisZNgxeDw7KZlpre5sDRMTbUjYvU8awzAa
49FwrYrEUpDGecAsucViPasnaD4LLEulS2R9MJjdOijrTSWozjv78L+RrJ/Hm+3sNc/c4sOLbAcs
M8r1OCw+O4InFpltlxujNr5qslIMKRgThAkNb/hLXPWLKtOb1oGTlJ1pLD3mv8CfRo1NinuhMPqZ
khmMpOczmC18sX23pFedz7y6f/fQDRacE6s+YsHbcyEj9diSyoT5x6CkNN3wC/x6uzB00hbazhwA
94/RdWgbbdc42lHPM4JiU4QmtoF+HjscyVTngeaTxScEGzYXrlH9GaU4sL99NQfWZNIVKy3vQAo6
IzVd7RpHJKIkjI9FeZE5P8hMtHozTvM8yUsjNBi0LLlYySp5t/0UXiP6SkQb/cKRMedvjY6SpJRz
AC9t6eKwQidHuFROivv0f5CiwEhv9q6iMMxBATbd6L7g+M6YjyNWnjTzogBHUWCgKyLG8eqMwV13
jPbYePG2sN0vRkLvouvlqRudEIRl2l3asOoevoIAXJU2AWW9vgmZAlcuz8sqHQGNLIfKeCCGJNGu
3ns1a7iGiCZBeAOadfMGDOgfOcc/ric/y2K82DK7dpa01kbQVJssLvpjhyv1PQz1kS+4qbnPrIkp
n+5VxnRAPhWHh6ZSJflTLBvfMqrkpvsJqkPosreFW9uCbwzjk+E2G5BZexXMjywuKvEJrYzjmA+r
yMGl6qsQlbmSxUtBxh+kf4+qXjM5A5TFsBQaD8E8UKSslol4QroTtHOyaDX2x2QuokjMIslSPKWd
C/2efU0HqId0A6QZ9Xg1CYDXHX9psgwhjpTvheAhjojyGVk9idQYEdjDKA+s37CD8Mukb646R+e5
NuuPsGo+e0gENhpkfwyPQKy3ZQfEhVGa6+m4JVKW8WmAjMyajh1DGG1ELTyAxyW7IQrDE8Lmsi0p
zu6l89210XvIsyvg3xAtf3clU/qCkPSM+HXmlGFG2+m+FkW4Mob01gKsRw42Ith+J2pl5XPMAZ9b
F6258gFksPe76JZ5naBo1FO/7ulA82Y4j2G365vPCIpaoksyOMIPe2q2itRcnYZYGxAiMRIQQpCZ
wywLZ5druAeKNJuCLEpqMHXRnpvwS8MyW5cXm3fQSTNuHmoD5h3FKLZ93J0dfN1AHnoKJCGvoEQu
IX0WSX7kmfx2YcF9AVmu+OdP7xA/dg1qdel3h//D5AXij9rYZZZaR413SgJr3Vu/lvcgEmPTNh8a
rELfhdCTPFI+6Kwqbk1LSALLIL2S5LsWz6NE/e6Uq7Z+rsqLrjVbRo/4HszyK4Q9NuHZKPAGAp2j
ERnsexaWa7/OqHQDfHtVvBkl87S0Zl/GK5qjXYnc7mbkp8x6xbAA+AvEqKG/IzRNDcqaGgMF391z
3q8zYztk77lxiu2LMZ5ZZC788F+WIvJ7NkNELEeFnLGJtqrfVJDrahIGnQjUms2mBhchV1w1Hivz
H8cX4N73dPZRAGyd9iBSwDPnnGC86fe+TVaG85wBmbPStyraCvBMyXQhyonGDdsSrLoqeQLtyx/T
midZfLpqIY29yUBlNhsTSYQDJr91+d5D7YrEa1Inm1FlC4DgDE01jkjkxjGONR4CE87BsIyXhAdu
2C8vrBqobPstadZ18zk3/LnPo1bu6Yy/rO5LoRYdUMx3mwa4IXi1gG0JLh4z+PKop/nex+7qZzd8
NI55HRBet/m3oB602vpIcEoQ9cuqOZUdQ84MKRGVd3Sw/Z0NRJIWLEHMpm9yeLjjORsZ6wOnc59m
YL4/XGzrNym+nIHcSe+QN3e3PiWcEG2MUO1NyBvhD7KzdknIt4f9Szy12lOWU1nFK5i5gG+4hMSr
I55D2nasomiEyu7GI7EwukfkPifRAftr5p84XoBZlQnM1xe9vCLDkUhXwHaSuEkwh7U3wjXiExoi
+1ez/kJEpVN6isSsKfjIy48+vsGHA775pceHbKLyxZAAAsF6cbJrHv0O/saudmxpF1aA5gurQfRX
Y7UKYhC8S6HfJlamKWTKijU9pVVRflv9Q8yGSFRaWzPYzAdD4l1Yhy1zRrqhOo8AG61umSd0aUm9
KtSJvgIxEepZYEqGFs4EmDD9iIfokCkGN/CaCVGFmQMfhf06xy3RhIL+jZG/p508zDaR+17z4kj3
GgzbLJuWtdac9FSdjYYpVnUZEVbV4onZ5wxx22ORIdUd2DYmAN6Axt7Z43cBTwCgYwBvJExOESVi
uuz1m9ehgm0eHpdiN3i7zt5o4bmsrm2f7GMcWm39wpCYjnenvB99ug0dAgMyXpOfonjX+o2CGBP6
q6k5KPHeio0haLKSsxn9NDyhtbNX1sdss/S3IVO0zjgXDPmAGjG1JDeii9c9hQH/YXdgEFagRWtH
fLkNr6Z2jQZGa5ib6veA94Sblk3Mt6m/F/VTkr+P6lGG+3kDL0HJkYaa98QeV/sRfWmxteOc7dI2
il/yYu05+wJFtg4isdrAFUqnT77sbrz6TGXD6JoR0Waf2GEtzMJE2MwPAsHmC6pTPJTR0jMZm+5L
b1+IAoPA3Qo/UkY7OUqcUD48Stk4/Gvie8tjiOlbkaoOSXftwBRDXEzkEHYoizAxqIk+bVdEZ/lR
iq1E3EQp7PoLS5y1ipqXzCPO3ZnaCnE5Sx8YD0VFMU+W5niB4hQiuxIfPcR8P17p4Rdf45z3UOLs
84hB/QRolyd/PJRLWR4iGKxR2q9DbhSNpLFVEB57940Mani7frKlljSwH9GjLlAR1iwkhfYFl4VM
206/aDE1Gl5zPF4YlHzbApL7w34+K2ZfLjpaD772wbXoaey71h9MtoM9Kuy8vqXqKTB2Mn6qmRpP
RDqMLJJs4IGY0w9t9YGspzKjS+66e2TWc/u885zvKHg41TNfOLGew1JPvlXvf+fM1oKOQsJ9qnte
j4E3n0nyiLIfhZIPiXh8po5dW9qpZyM6DF9Z7pH9+6RlausyQQuvebZph9+qZdo3nL0IpN6xrC84
R5dNtTe5TqvPsHo0PmQjCC/RD+mCZkuWhb61UKkyXNQffbriMGjFuS6eEkbco7hrNauEAjFIcK6j
n0C9oO9xs1cyL/ADw2h4mtyznchHQKHZVDvDOVnDuDdjUvNy0MPPQR4fTVKR0LLPuJCVRkyEg7i/
AtdhynWFwak2E5IBbjL6SuN6TfRgmNIhqXPKxHoiAc/YUwmwsB0/R7djvn+p6ddgNqwtAK06YI4U
NPo8MWn08+isZvwZyoyb0R+8ufp1rM08pG91JtTP4XCZCQN0kjxWf72kA805+viQTDgmIKkTdjBM
F7c2801Dg4QgGvtv0vGQ70ti691f23p2NHXTO3fdBiP7x2dd+xX5QNvnf05g0vE59J1HXYCeMW6e
Bz/8UeVI01Ew0wKODMZcVE8jAuiype1kVFmU8WYgqBMj9pbpPN8usdZh/6whd8uLl3xEXT69DtFL
7KGKiWdDkcc/gz7H/h4DdXSxw9bj14Anr+cImJT/hhf7ZI7lZsCUHsQ/7GCWalJLKM7PPTev0UrG
iD9hSWTy3h8/QCLva/ajCSWFh8sFhzcERHEXGDhife+X35E4m9pPlG7SAXIutwE4+aoZMTLhALGe
B5AvZp9v3Mxd+fGuFO9+cpxnhMWBxwkzkmX9GIxffeNlwlU4Vghx5JHFgdmdbOtcNJ8ovsHxHyv7
7DXgSzHYR7zq+FVM/mrAfodY9ruybtbaDA1v2nVZhKeYcWY/Jq/+qH+6bXnkglg3VBUiiO6Yyxd5
MOdNeYfGV0ff6jYtLDqvYlZXpEm2shpS6FJUoehmSFNBPkXTOM/oWCkAYWpmaArnYI5EK+xOipX7
oL7s8Segf/D+4+i8lhs3oiD6RahCGgzwyhxFSqIoiS8opUVOg4yv94Gf7Fqva1cMmLl9u0+nT/Rs
neIa7mob01mB4azAnSgBAX5G6qAL70atGDQ8LrMgCWwDHJiGG4BmNkz2qr3jJ151il00c4TPyBQA
K2BkKcdvCGHnwA7QQdmqgjsvC7ckcD8sqVc79y14npLxT1KNjCo9ZNlKhc0xj/YiaZZV4G3q4J6g
548MuIU+D5C8YjPDJDBOLm9uFwh6vdtfBwS16ej1isUqiVYoj4iEYfOVM0NxqG344XnKDYtMB4Eh
6eVwfmu/BoJFNLIr7lagHRMPpLM4JoHxMZlqN9GOhaVqwkMdR5+1SbAoVUsCCji0A6JVHTZzVsml
Ve3T0rrAvl7MhJw5IoT194I9izRcxU1kDtrebDwZsv3Q2/IwkGfFsPYKpoAYoyd+c0myGGz8ykVl
7m22PFIdYIgkwfPE9SlSl1ySDIM6z8taGOauCLCsNj+mBXa6OqXxOK/G+RxdpkBb1vR7TMmXnMjp
Yd5V1JNiBlqmckSkuZAiDby/JuGS/+ZyQFddu+5wIYTjb0+6VvpzAH+uy7Zm45Hcd9781tHAjFZS
a3c7bi4KEk8UghlOA+LwFDoCE3KuotXXesGnzqqdD2Arp1jv8DGRlVeBk66ihggB5hiHcC7so7KY
m2Q9rAFGX5QHF5EaeezHaIxVVoOsAAR2CbXe3lWqPFVx/4TflGtsAFk3AedZQ0hiwNCwnjzHVP51
XBEqxLkK0BtguJ2C6F7Z0TEeyaqND2NMt7kPoWp6j6u3kiCpjr7oU6meduqGNkZEZwaLIZiZzR4t
ZenSxhnF7432nTvJN5To2S75IujuNlOs6rZ9FhDIFoNrXGsxV5JiNGnarU1w1JswCxDU5HqK4UMF
IVBMfnQi+RGJ6Zjwraw1EiKU+zoCX1d0qc3hwL7qr2Y5moXTisGbdt12q08poX3tN9O+Bq4FPrvE
EPpmzoHpkzPE3LvLrH8lVOAx30SDyersYaqv2szZZP66SbG0puHhg7L0eZzH2XNQE8sw5ioS7aOv
fUQ51pv8PiTLVutOhl2du7hvF56KUbARJWz/1YzpQuDkSMxNYDefg+QzXwRYIsMC4ilyOs8zPIDO
LhHXwWR3NJwDy8Ng43NjIyGeNdvICl+MVH6bwy2IqGvI8i/LTgOioZlERSfCE+TGtkrjC6/lgYIp
HBnY7ei+TsDpjel3RGo2d6abXmlfExbpKnG2gdmueQ+4hIdMLCWnfjMd2clsLMEBaQtybDTrfNrg
YQ3J3uv/3uukfR29+KUjvdQa37H+VXfihmv2B3ISIXNvtv4QUingYpqiQUWpa9BJYfpu5MpjPmOR
JuDrsnQLR/Jw2plGHWx5NVx3mhSvTpIcOo1Aem1BxTLSZyTl56KOdmlgxpvQ5zgIc0IKOh6I/JUn
C58guNXa6HJZT5tnb6AoMJruE0gknBTdukpmCLoJMrFPx305Uz7pZ1x4znwDswxQ+CjkyIcV36va
6TG3NvPOt4YnneNJ7z4gSZw88r3cfpJ1n6DR6yP0kUlDfbTxDWJnWEQm6UPiGMky8qtLa2q0eI3H
xIVNGqtNKeULKli57Fg0NjEbqFGthjRZ0XFdreKgvxv45XS9XGU8pOQsjNo/FYFTO47WlG2vgIlh
M9aOvAOrqaBtgt2uXk9/woeZZGW0PNe8ljrfzsg6Inaubfjw7Xw5sMzfMflVnNFEaLbUXfBOtp9V
1m5VaRNmIqUIgmItKdzNLAY5nxm2y/EGt06o5m8dFScUTUKzEAwDEXHnY2RDeR4cVIHGSuot3qmn
UVOcPyWcPOAoT3SBDYvWzdajbq0oAPxsYgTiwirk0alsknpU2hKc9Yj843/Qu+zSEBqJU0v7RgEb
buNMopLC+LAm9wmic4ghjLxfln3CmNxBk9tapApF0dGGyq5Oa6fsgOdXnYjtOjfeIHnMrZ7Baxp+
WrAnVdn+Y19BWhz8Co0/dL3E9kWjZU/HIzAU9aGo7beqZJNbxlubuV3zS1Z/to1GiFlUNHc4Z399
RMVJz6UocLVHOoCbksB3WtTXFrok/rPgihspX7vR6K0arfeWZpjeG9zBS21y2pMyoWEpU+hLcNBi
x7Nhlso1+nMM/btL1Y04zmsURj+iZplj1Qn23+HNALVToI/kzhnUg0fcKvOX+PEs9S2JSPrxzWQM
JHvgMU55wz6ofmpq7odNkL7Kkr0VYWPWbuTbrs346Oqjic5iwizxEW0SNCRbw3Zq7JLqNlS/jvlT
OT86BgA6gzOOvkpdNAXHLMOQrLHyH7ZV/xWhcvVnUf2q6GYB086aCw3ZfAdQxa/1dMmdPYmGhWyu
fAaBJHPZziio03dDFnOL4O9+zoO71fEATLkCWt3aLt4yxIM+zE48pA5R/ScIxRMzZ3LaYtatm43t
clkZdoP6dWo8ZDLa6OAFOoenF2ZSjgmHBEv7K/mFTF+l6iHK42Ad5ciuWmNy21JdyptNCvFOb9nK
MjPiYCNAh89AXgQajm2+Gc0VtJZD04lILhiTuCwXXN3Zf/Al6JZudHOCM4XINNRVCtD/AE3hr4Oq
1nlvpnGTWjMX9i3kuC28dzCA684VjN5LSgcXDS79zoEE0hhM2w2uxIwr67TBkQVQ7LNCdc6Fu+2m
D8vZeRp+Pse/9pba0NGyqPS9T5uOQc9RoX7FAC8e/2dYxjh1j9yhk9ZZtNp0aPVfGfzzxvc81Xgm
MqajPHJ4IFwTWsoTM2yXgYrUW+ODOJZxOW541rqLPmq2ev5C9eaqBzGA7f/YcD7BMtkN7j7Ute8S
5y7CzwA4OHLig2/12nMgrW8vh5Igy03YEmXNJNVhnS/FCmbGDpci4mfXLpr5mwL9Jd2KAQczTe5T
ZLxKBVQ6mEwgNc3fyNIQhc8wjmGpzEOH/fTcSu8RWCnaoJGveVPAepagOExyV4uwI602YC5OPH9d
2zw6Ddta6lG0lF74AS1zFWWNtfQTb9qz1Qy2NcfGJu8cKBz5G2G+81g3u8QX574Tw540VbFK0rp+
qphk/TRFUkUaTGOYfXMsNfOHf5LAydopKXaaGP7pb/zuMxRCg68JnyuCzX4yHRwQXuYIOQOxSQ53
KdXAlzBoW948NSUwWVLbWrNTnF5wobT/htjDjcH2e8PBCCyFskVO9d5v/gd7cu525Ver1L6RiE2K
4cwnSgJYIzSv9ObJeEv1R/jbWFYQL8qOtfpSlo3FR943XmzM1x8TbQpXr9Z/Jg9OSQRpvKEy8kTv
YAvNPHiVccSfKtKAkhW7PeQDttGCsORKwJyOhu4KxOoxxcM+TtKX1on9FWYe+oQ9vgWEYxe4C7b4
zdcMBudONw+y//9ZhLGDUPLDq7oZ5Jme+la/838fUstACJA7YZu70bGxZNbEw6BBaoYfLnkG4GXV
qBC0k/KNEi4Hj0Dq1ZwgGpo7jZ2hBRyOwE6+anvzyUsaf1uI5s9WkCxAeL2o3KJBSFsZbD8xLjEf
ZWbofxpsm0l+8h+SRH3ldfYo8+4uOj5ObT8Pzm50oRPpYlY89+y+2uJsSbZ+CDp1ZU/YFC0W01Rs
KgMv2Yy89Nqzo2hmLY0DXevzBWC6tpihllopuk3URu90mGWbZjaDjWwgFqIP3ucsFgWR+iPWJ+ow
1EHNfEoEG1oJN30/bFvJhhzBc8LE71F1hBMsk9Ds8ffbnNSqYs/RSUm1+/iok/4z05JbJO12287u
Ugt7F0Zuc1enc+RHiCdaUYmnhP2T28TIMZH2ZddtuQqzgkf52K6aNPsxHZPqby6yqYN8Z/a1+Zfp
DVaTRvviXUIgisW6r9lnTJrA9thT2u167CMqa00q/k+UGntFVVs43aGv1LrxPpg4QysDejezF4F/
JzuThP4jl322JVMu9I6Nkc2tuskV3hKojFL+mVm7M3weFGmgvVmzP62umRtpTgEE6t88k5aUceoP
es3qlBeBub/aNhoe9sxKMVZ1fAO5W7n70hu2TqE+RtM8ODRy6lFvngrJbBmF6ldX1lmBp+fYcX74
on54SfQNR/scZ7rYiICxHPkSq4d78XPQy1FXw+/hBOYCo17b0GKEt/g8d9ahy9hv9IMOmzWzA166
CGam/hM70wlmCU8gv/jMRfXuxPGzCuTNbIdbRYsi6G8Rb4FbvGeCdZvbpT6ZBWgkCObF2vQAj2gm
PIxx+EeXAl++6IGVHSJShWACEj5a04zpLhxiZOwWh2rjYXrdchHJr4VuDatQWU+TRXrJHMuRghKS
KimDDFv/7sJT1FwLpVjKCNqzAXqTahhRoViFj0CHc4IWqzrHxSFSPrq69HftXKBc8O3UGwLPMeDJ
BSoB6gAvHvvTPU469ibK5gMwNliEgBfymIwvIHJZsLA1IzadzZqqydlOF3Ayxm/mNMKKGspnUsuS
T17CgmR89FmyHyr663CY/fh5w30pbk6BWe2SJv9pY8lPguluX0ZufLHTPt0TE0nW8OOuacbZ2w49
NAQvIBzJYyauSARE9Mt3Kf18SUvDR05XIn6Bi20BwzYyyuyM/pvT424HFMG3CaJy+0fZyLVT3r7x
w7uZRHezJDGoW/YNhvLal8ZTqBWHeIz3bK/OWlbtHKhUEMTOkm9SNyiulPF0SH1uyt74a5vercXf
3pJsZDeOURIltouqde95T6IAhZZmsPudY5gRwiz8lM3IzBPy/NWg9zdI6JzbLleXPjAQJodgi6J/
NMYIdHh1TVTzghi6KZwS/hPKMLS7pdRxqRpW+EbMhUpJPAwkKokiQ5WyDEcu0bTKOVly0dP4rWSp
mlREVcdRP8MFuPpmshW2Ors9rEMqWhgcNKpU/LWw8VqmGs6dLK72RUB7kBHnMcJ70y84arx9jtsA
d7/6c7HBb0a7Mf9oTZBvAIeGrzAI0bDrJmbHhdoXh+CqItGKsyxsHeaB+DbCTqzhyjL4Nm9BaZNZ
qd4Zk3/1Th07ME7k5F8c8tsGXW2oVpa9snDOUiZ+9gu8xQglRDsT4JWlOLt4B0ioVmxa++jslWl9
rIbqqex684FqqLY9sn4jGfqyYWj3lVuvTTdZhl17EiVhg5ZL40S9AbRee4kDZIniJJSxasW1Ep+i
/af15gJ2Feb3bFVF97z9MPIGPf6znh6TOHTu3or5AGH7yITO0phDDS4LYc+hYP+jR1R5JwBj5Esd
P00CQEzrY7xvIrwlIiPbX7G4DRvzzeERJR7ACqsoPBtxwwxtl/zgcosaYRm/nhqfcqy8jF5nab0S
1++jPTXnrJbbdF25PkWcgl1GBqMiGl4txgd/0ikuHLh9++yeq5VdeuiNnr1TBDlS6+IgLoFFLwNs
mzmJGZxybGvOMtt3JhVd0N7CHT48O73qYNaIUoSS5oQN7eYBRRNTfu/ozrGsV294Yc8Q9fBZrl6+
YZPZmN+FeWfNHWgbDkEG3I1kR6IKtAgqvcH6teSqpgfwkY2w4k3qMPOOKxNPaBKDoT/DAEtn15Wh
1qXGo464V2E++oojgTZ3xpn0KYDoIlYFRuG4xaVO1fWaapcmevGcRxQXC6NuVm3+HQE8L7eDfCYc
sdBrNpdstWi7Xdr6seMf3A9cF+zwkY0uK9VJvOvKXWZkgXPvE0cWWJG++Dd1B6VeeXhtqkAu4uSQ
VW9+uKM7pCmee6t4ms0o/Bc5vXjV0YDT6RcOfNk9jTSWcSWQONnHtiQnQ41C2W/mRVbJcV69El/N
y68KubIxT/540Axc4Ijy7HiD19R6bfxvx1gn5dGl3C/QPgQWjtrHQEQ0Z3aM8xtjkkSj+0kJJmW2
U37iA5QB/baduxufMw/lt4adqb9kbMJr+Q6EWZOoT/bKxtJjjTcDGDH+KkwRcLx0QGemt24op6RB
Lr6wmt+OJctF7TcuuXs75b8Zplq03rLp+Vb5AzkZi2oMeZJ0Xo3qV7GmTiz7AuNnxwX/3VLRwnV+
AsNZVwRUlMCdcJ3EVyNehoKgeju/ne9WE3xlEVG+GT4KWzNL97ZNfxIbTBPgmoAqcChm4kv2Fk4/
Do/m5lzTWJjgXj1nAMCwysB6pY6NCpu+3vfEMome76Kci+s8U03wjvi8kttd+N53x6tJTpM4286a
oauUNVlQQP4Enyrzr8++metn2S9Gmh9hxWTFNdFtTEv5Z1cY+DONDxOmm5aCr4ofBiurJsGT3gGa
19XBEC55MOufYeCXaSEd1mV9l0l/pMmW/MWGHEHNm9d096w9BOWL7yCgSVzqBlMEM7SWk9OxT066
hw+z0rNh7qoW1roLwTdWLFUjo3knweKuGImwztWbzMuwegatWtnwm1lhmcQ4egK+fgmrSVlzfLne
hKFDNNBTHszX8NVTxHRm7kFISZHy89+69h5MfCSAJgdlTnX1LJugCKDZOnPnRh9Zz0Mq/5GyrqlJ
ZwMgqr3mGgcszZ99T3XIVD57/fisBW7Gg8AnFOPVWz1pTvD+S9BD7d3TynMVmYzQ2XgMWvOoCslm
KMlesnIg2zRy6eoRdfh5vEzY+17L3kcdQBP3dROyGa3Fgx9d5jSlMiyKGoLgPTexbwe6dTBa85L2
4V4IeWndpCQ5IBj+dZIrE/bPswZ8CQiH1HkMmTodjm3/btqyu0gN+43jJM7Gr91+p9WM71jW+ay0
REMLbCuLWivQrEMbZYi4D1m6sa6Q4uu6ISJQeuQQisOY6M0q71EuhwD7bKS0G3WpvMv8qTKr7vlE
NfgEZaPgucw0Dr2nBQNfzugYx0hv9syfqz2+e5xOR9fpjiNDG3aE4COSFAo7ja2hHqb2Dk8nvVVh
tjVciZpc0AjEtrzXmwM5OU4ZShVt3LXwyLyXtjI/G8GhbUj3r/azr8nCd2O0HAB2xChe4A6hSZMe
1Z7lbtTpMzYyPsdGda9JjOV8LbMKt7dHMNR1SI+lT5Vd/uVx2Gw07HLLWgRXU5NnEcmPgQz4Auwf
eT1tndXcPj2dBm1HO0WBjVQpHa4+uYvLLQq2NiTilVfLl7YrrgBB5CKxZ6OXPZWodyGIncKsyQON
XmevCay0f22Vubeki560KeMK3JPU4nkjDb49uHVbQBA++7T6bRzsc+S438Ky4quWRazSKG3NX0Hf
oeEHISpDF64cB8qOX4C6jODHSMUCZLC3vuE+xj5dZbPLTKtQank7+FHb/Og44E/SZvpnY4zvqJDK
nYc2az5VHEHv7jZxpb64d14pj6a7Iaa1hY/hr9MGVLKPycl23V+RVRfusdUiDYcnkbgY/2D+dooG
p5FU6BrzG9sqMrNZ3B1kx8NwwHQ2xvbDy9I3Am5E8TzQSSFFkVt76pBeHD3FRKfxYMpyvm7dHiXz
runGr5yybZgMiCwmkrDYgLzCc+yCLTWSnzwvHnlfr6rcgo49fTpU04ce4Po+X2sq2piRsYQpQld2
/Uz1wq3Ok50peBgx9Fp0uSbMMolcZSmrJCt+C5v2PZ/o2OpwaVkjDYdAp+s1RKYrqtKLW9inEbE1
6MdV0bLgi/WdlZaYl+tLpZU1Gxrtomp7z93tU/PGF0+gQIyxAgcQ0mUq0ZoKz30janjj0OiRYuWj
0JJZHAIeX9T/6BYnpe3vZMcHgSjrLq2b17YR+57C8RyNlzkfLdfoL1lZ4u4DSabpPbZvSqyL7N3U
x6+qoeID/izZAJLAqsXEoiVAQPpnRM25c2POyVYZobsKJaYnKhsY/T2WxWepD9sCnqOlU2pqeBG+
pOFJGtVfqlLm9cb9HFkcU1J6CNkWcgVBJXKVeTVdpVF1V14KF59P250cjaiq1zKlDUJuM8VzhMKl
qwjb55Zqro0doImV4OtiF+E0kDyunRzz/uQf/Mg/S8bMysFCo1XOvzLgFip73v+uX1VsDKwRMCkP
KcIuaGkJjjUT0xtuDaT4bngMZXRkq5ic8XUQSYpnX6UPs5Qru77RKBARmeACHL6hptFq1I94PbSH
H8lDiZ5RORZBnQIfZhq8eIkC2WWZLx6rzYU+r0+USt31OIfjB/1suPGL2c8vbjlesZJp2zQnb9gN
HXwhRj2PJcJSucQMZ3a7y+yokaVg3dljWwjsJzNzwN6m0cbNoi2RErwIIWdhnzxgtbFcbhprYRX5
NgmqT093MQDOyDuDagk35pj2YzayxJmWjTVQjqO6Z9gnPKey8ieop605pAd3MB9lCz9g0NtjEGpL
H3JfkLmvFL2xdDfZ2XRIQ9FzHLJBt11tBu1c7MEGlR7RRjBT2osIN4gmji6egxG5LUrsPzfLzqKr
X9zQ/BcPNpnNcJCUGJIE59t8qJr+z2cJYYzhK0bWJ0KgvznbjvX8acbwlK51pzwVEQXhg/OB+f3E
eui5aSKOkIQQnoNKF3cscfxn+HHERUuXSu+UHNVIMR60FRTlEZ6WFgzdqwWP8mA6qlmVbEOWvD7r
XoDymUCp5eZG9RmILl++64567xKGgbE+92nxN8LQQmE+TVF1im2SbvSLPFzV/9GlsOZSSsOs2tkI
2FmgjonEFulGiOQTVd8ngEX9khbJ5wy+YjtIFmhkuyI3orvQjl6GsKRIifU2YsMhpA84ScN/Y6sE
N5LilFsDHlXe6bGQ/MU9c6G7OKe82rnaeQs6F7uyoxsnEXPNKMaHmuwZIcaG3+WaW4rsC3bEs8aF
SK8SbFTyUuLj5RH5yECBi8R/Tkx2Xn2UfrXJ/NXo+70iAVhgvlhRjVARQ/XwlrrEFeuakwHU+FOr
yze766pdluGcDY18S2XkjU47KuWjiSOaxRwfg+dObyAtdOhL1PEiAjlOvuVSum6pWIPlOvvDW7FJ
JsEC39efK0OnKNTAmmhSacukqvuqWzb8nYMC/0RpGt8dKHQm4vC5m+MQeeucaUj7yVJ/66gYwa52
LpXq8hUy4c6kcQE6XC4X1AXZjHKiP3htcy4R4I5FAApO9clpmlVXp5avIGOAsbQXtDe2fhRvY952
Vkrv1ilFE5iXPrwC6ZfA4MIL3U0Va+0hNQvCGerE8x1JQvMvTaCfyIVhZNL/dNu7oVT+SC4STAQQ
8YmdchdiIyOS8SeO4dnIfkdhFKth/sxB5s8yqPfhSLWJY0wz67n4mGiP8nLkhcD9AAlzczvz2GBp
1MPZz93uir7jeU/fXxveZdO/04bEsitGbbfGl6LkD7XKDwfqTNLWGEjjYTuw31yqMnzSMF/LvI5X
Gdv8VtDa6WEFqWw8gu4wHKIJsp5VTnsro39GgdEe7XWN1Ypl47iE4ZNuZdAcjTa9uqL5SkjQiAKX
fJf/pPNWDaRLQvOxU7FVGC9BELEKYuW7qxof8pIHXalKgAm5iUKhCjTJCCBKTCqEx1qbBurCQygF
n7mzaReyXe7GmDhWlSg/GGTByja1X+G08pjOKvkd8SA+kagrlrFJtktkzVWfmNAYCMUi1jBH1hrD
vMslX3T2bwMQA8DrxubnU3z7y7p7MrUen3KYf8SSvmueWvaIpcEJjHsZuns9mZ20E4FcdjiJST+K
LC/l1J+t3F+mZfhWNsHBDOJ9bqh/0oCCp484YQM+l8TIZyCnTRJ9pk6Rz8eJnXLEyNHgcTjX843S
RX6NAsbSfHiKZmJimznPYZhdB4O6HEwcNHBG2O/hbzddjBw3YVSOcb1nTmaC/GOVH+b5m7D7koIx
QWd7dk/pDObufxlrbjgiW4eeddaH8C8GVWI0E3TzgXt/0jWbNjP3SLK7Mi7XgefNeC+0BP1RlO2G
gRmSo1ufQzhMC1gVAd6e2qVHYaIJxCmBf+q7KdOPRqedDTJ5m6w35jF0kJt44O0cpoRuP0hDG5H7
F4+cQDIQXibwk13qGHxL2smnpmx8IDUEnJLJ/evMcjNF8lnV7ZnIfbkwCetwGK67gKjSUO3IanzW
ytzGMFAOwvd+4Hz+qbrch33y6oy4/RH1GOO4OEqFDzIHHbhkbiqXvc49e6K6YOG0rISdAHgsauN2
6vWfUmcGMooAxpFnr4dh2oS18wU/hFqcTMACgKxJBtwjENoH6py46gd7Np7MyikXKje+rK5+l7Nl
aKI4WtfUc81fYeFY47QtAgFSEGdWI7z3uMiZf21WjqUOxQQd2s2nZOU65WPUnI3pwgCbBh5dU/1B
z+/Zb4Yfqkl97MTmlgRPvNPMZjs/WA1g011A1jLoDralnSmGOrQTA1oYN2tDKYAUA8WoZgie3Jzk
6wR5JQaJhi8lQA+y7LXuWgR9/JMVVw37LTGshMBAHqX9E5E4nyFo3GO+vAMEopBIavhm8RYKAdU9
axH2BnP65AE4rGDXkk+3gfNPKXdK1OQWhouzBP+7dvPk1vnYBLUAhq1hN8Uaq8mFeCNN3Ypwnh6H
sJwR0RJZt6cuGE2WplNDoJsAQEEzOv5c4NI1nb6O+Mz8nt1d/G5U7X1o21+/yx2IDvIPl8wqp4EY
E8kSeu6vQ0YSjOHwJWN1IfuJjz/z0KbGY6tYPgY2oNBgei/tjGcFR90CCabdlbLnvlO46iAIvuEz
7DRA6BavemYlxzYkvhv0HJd1pYfAOlSFNbK4u0ZWA2DvP7jwkZiz5yB227zUhZZuvIglQYrCvaQm
5lYkztEzzT/Dxftsllo9X27kuumaa52hmTO8+eqcejpxMep6uqfQZy8Qkt5cCprgN3xY8Jh4qNxY
/c2TYSrMAyYqOReU2bIWUNIVN9Tt6lQFWB5blrYeV6kLOGL29FXURpwVZJi1RXwRm9vZbbk/lHbM
l7Jrge4iAce+K3DEdF/KncCtE1JGHXDpeGZUsoSxdNLmIqS3C0itFOZI0H1QN4dtcRj1sKULGKN1
iaOnwlUXu949t4B5dHGg//Kspv7FxgdsUyJLXxoSZ6vzb0ZAFmDoLw0vG45YeKl6mrkbHZ3laAfB
c9XjP8qChM0lKPKrKcv2c9BGrE69i3ZQ6s+9i/2wcGMOyIxZe5DR2jU1cW4kjpBEDO5bMOQD/D0v
OjnxCGY1tR4he9/l5PMzmQGRDTclN1Hnlkbpr9i5wBRPQumI8CGni4tgBXuY8ho1FWLNQfVoNNAR
qRzSbUcXAoUHoCuMxt5jKQC5lSblvip7Vk/8vhVd6fIdxMmzNATP+KgEAQI5pYIAY9qc+uWmL2mb
aVsoaIqeZnsKL1MCHytyvYQ7dmUgv0BqWWDaDphYcHpNNZALx3srOfkbmAaWFrx30r2xT/a2ohif
iyHnLdUml4+eQJKIe6DgRGGmODe/qh5ES+Hip6ga1kNVQJG66QKQGipeBHT1NTl+0n484pOieDPH
SVv1JKOPfUPcY8I8luSVvqNm6ZOtFJXIIf0QIrU3fj99FDpd8bBBjqkvWZPhQ0y0m970/5rez1+4
drg8y0YS7T2hHbK7eAhSCe6A1Ru/TEyiLx/KkGzLe+upSptbYaTe0ql16KEVQ0itzamlqOUgjcd1
TPj21fDgVnieo5a50Z8GiZmiqYufSstewrD5FNIBQ4XmmvcnTxteCY9jCAnCub3ar1edhbDie+VT
kcibVtQjiJDggHPMW1quSda4fKfn6zeNo2Op6ierBTlsjZdEM082DRws7Fny2m9lwXjY9gbhaKXW
eWZPPFeZwjTN38VGdNXLGXkiTCxa4klU3UXFOqu9fHopOtY2cC6PeUZK3LZ2InX/ssS4puCemFGm
3Vj0P24QHybi9kNfn0Tn7kxZX1uW1Yu47/iUuPZhBkCYk41FyLTuJfviZsg/KkecRj9+t1UJAw5Z
8asAxbqTlZ/DX0pgtacOfPpW59bYx2y35WvDVNSbTr2vtTg4Rm3Ceo2nRZzRaKGPu6oGDeeOlVw5
OQe9hCpJshtOUGUYv1NebIkOs0YN0d9Ql1D0R/ZLoBEYlWkBW1gmTcjEJsV2qLWjW9nPepB467jz
r9C995VNgYWF3hU47kiAAJ2oSYZyFQ0srpVCRTJ02a6pZCsWdjngRa4pyhPmdIEje5eRVJfMc5e6
ZSFzwxmhfQd5WEOSjwvvmEz0pdURtJrAxlBAmRCpT15YkRr3iIVTRCNbwz0YlRqbkrxJ030by+aP
9ORf5wT3ipVKFXl7i5JNT0yfoskvrj/tMo16eN6pa5nH7JG4XNIDCGI0sn+UonrVLX2CW25iwzzp
7vjxepAbyW8zGBa5RR/8KbHuTrOOXll/hQp5kSQYw9PI4jcb3N8uw2zsGihHRqp/5VECiwvy7GYc
iO21qmeP5PvoPjFFhdpUXWj34icPhl1cwxx1S/bULFkX0zRFeOLHcd9K973nPr60esn1XDGcTcI4
Rob9MYn2ySyNXa8Z3UpXfXjSiurVt8pkDSqB+6NxZCdAlj7yzlFMjkqT4WIsvM9Wn7aDrW2ckjq3
ETvBkXa/KyiID1kmAeOE76yaADRywPS3syN5IvqtL9LePsUMFSG/EA8kCRyVrOqJ9pXKDK6liw2N
O9deV/7FDZHpoVlwIppEEQ3vxcYOvo6skvl0epEWRRw2CkpmO+MOtNVhIvBNiNsHIJTrnPP8MbjF
CZAVx/84Oq/lVpUoiH4RVTDkV0soWJKzLdsv1HEiMwwM8evv4j7eUMfHEkzo3b1aOtZHu+i1WKY+
lwH2U7b+Z0h953BlK2UmBaUoT1y5bfnCAGCNbTJszyisZa6dQJGsnzNDXGdXUSlGakHOxbAmCz47
g9F3jzP00I39djbGq9WW6k5wOEMWhkllrNPJeeBM3Nbxd++CQrMW0SCvo6s5afKZmIIMZjoSpafQ
Y9u4/oFbFNT1lOrhwcBG5/nQxclyv/vj8LTUvGaxR74nCyfcxG4YLUhL5yJUZdRn3CJCCx4Zzirm
LfZXCnIO8w+7CtBbVJ1JbEY5nNDJ4RF3hMhmQ2PnMl6aNPvjmotlUCn/ICb77KdtfVfGVqRVuKtS
HpB0mrybUvgc+OeD1YUSJrDLb52p4AFlnWocx3IBf0GBL+YP+ItDFIp+nRu3yw3gKuy72gZs5E6g
QgNvMwo6xvqaB7MMMSvXr4iTnzjKyMNZ2EWSBTkL6kbkmH7UQLLbFcmU7keGOflYA6iBREfMjS6T
lNN5StPRHYYGAv02/SaTJu/dYFawA/9JDJoZsqPeLQ6vN6YW+y5MfmoMYD5ESb7Q4zw2EXzY565y
452knjYSS4M32zG9KFlSBYueGmu0Euzm2XRcgFTTi7hs12ZTN/4/JVjqy5DlzUNdk1ON0zbiqPba
LgFzWtmwLbvtwjNgYc4xwUFwLoupG4uUjbV2crMrbiJCA+V8xhmF1xI3ptPK8jA1/bAxRpZVs2uu
gVketaZp2x2AYpQL+2hH264Yq21ej1fc4fV2wgyW0E7CtzRcp5KoTK3bR7fG9TdL97MOSizKsmKD
gBzG07reV7t9alM/WuSFgR1/nLhVOr9K5S9auSzFpv4CCPOTkkMomsrmfsGyYnvccL2pfxdWetYF
BlkPbQrK7bkU0JMDmgdGCf0hTeaPIYsBcSfnuqfvrA4NJEqbC3/e0qCcjsFraoFxqU1jZy/41LwU
jOOECh62zr9QdRBr8jWf1xM3SD8AeP+DBexHQw0hsenz7GjZzgBucsBlEMOob1X85rgDA76R7oDU
+LLnobgl2cFsiMNGUIw/lhzGg1/IBNcI+4JXl8FpLmAcT9atdDQFikO4rfKeop8WC04FXW/okFHx
35qEjIhQ5ZcmIXXVCTlHWUOvRtmTjG5tVhG/Wcgcmy/YGQgTsRlaincPZR0rDG47vpgEa11VwpXt
dn1mtRvZQwBBxdm4mNtufJgyTNwZ1Q/dqw7J6XhNTQ+6QwWDxfB9CvBXDWZNvVPDuD8NbqyU+hoj
ZWbu5ipiVIXZz1zOxK/EPsXDcmO4MA18npdhGo9ysE5D4L8Guf0giBw7dOKgHwJdsQPalFqZbUvA
DiZi4R0TTLh+QAIcAxmxF+5W5clrlZkPMvBu85IQeq817g85p7tMG7DGVnpeDUHCWKYAa0mF+1Ak
zxTZ467ua+C4DZFghM0Xrx84UTLCZHhaHuRivTa2AHuxtii1XAlxHsMglBpVYkj972rOz9bILThr
n3kUazYstPzVerrTi7irpuUDexWnYDZ0S9NbDhFvoV/U4ohHIQBjt6ZK8B1jN+eXl73xNTgxU3iA
EIxeNyEV6lkgPhLD9TdeAJYXBBoFZWV3664n4BDNu0ptWuRj40VZ8qVDf+6FvpZAIOgIiQbsdB4h
12EIf8KE409PnFxV3s6EmOpIb09xAVEL3JCA/2n/KyjnKad9rLPPIuPvu8TesfZov9bZwVlcfnu4
xaaKjNVwywSEuywmJ5xkRuazB+TqirX2gUaCy7DwmtXQoVARaeLoX6ZQvGOouqgQEa8lkjKWNJAn
QA4mTs9x+pV0yUk4wc3SG0cmCa+dax8mpDTQwfDRiaeMJi5AqqZ9jPn8r57cltPyU7UoBBwTblQb
XHwjOKUUqslcb7mmnntfPXZTsBfpcItgtp/a4ZBX+hYYEl5yd18wn28SLHh9SRV7coKMMm16xaGl
GavIWJLnoEDHFNMhNDOuZHLlFz/U67iprxgusZHp8DA6TJD7LqAQsi2P5qi2DNHvchlv6/8vlFl3
MkMy+4G4LdBCiHXGR+K6j03gHtkodomEIYy4LBW5mFzfaS85TKN6GT3jZmxB2AQwWMXG80kb9czA
IKTTX0MJY3yUwn4isUOOh7Gk1M0R5O5b0defLiNlracDuS+a+nClWZwncBiJEL9MOeOPXsobHPcp
KyL7cQ/xlIHHDt7ooRcfMWZRwHL3GMYPZdGCMkeDdcDCUl6PEch0EXwZd8XGa9f2Rx9vcgV4BzPl
LsCRRyEz8ZB8ZIA2FD+LAcsxHXwOJY5/0nLB+J9H7kh0AoIBM3e8LMlTalq70apojumbTUJMBzMH
GUzX/FAB6u5Svxaj+i1A/AZh+8hpjLUDRDZEtsxhqwlZiWm4eEriGJ6SZpKx6E+XFF6HDcNyssss
5ngrlf7H3I9pYKK9J7+skdHhYqDZepSNMX3y9tXo3SkJyznDCpU46UPlkdtrxPCF9P9PpMkll/3r
mC7Pth2/K3jHLTd5StnvKXYF1Qu7o+8uOJXvHJrjXNuHNUEAyJu7kwySRx853hHdx2wwUOz7/jUp
/EM4Q7igIYH8i02XlK4e4kpxh7G7V5rm+Xx6+eSOYBzcJKRxsCCg7q0yamrjkXTN8duaym+9gkuN
huEzcJjHLOke8zolat2QezEAKRbE2epp2SvA9in3v4JRxyOsfMKENOcNfn83Z82erO+34/N/GN5H
G86PWnGtNHqf6ZEd43hqHXJD9h+somvbcGovpvIun/HQmxQmONVFp+qLpMT7Ag14I1OLNaWbotJu
3SioWICtjBJCbokwxC0CrX6fkWIsXEHtmXxuejOETFi/c+b9TVWzdbLkRMOn2A+VcrZLEUQpNWOq
sY8u3x1/1M4yzM9VobGq6ihDC1ob5YGl6L/JUB3GeHn0M3XBtfDY5k6JsSfdGVNyq6A0u135T1bV
s4rVY5YRSpdZwhQ9R/cw+aeUAzbHguqfkXgfaHhvymeJr9RPqGLEgSqNlAtt0IZURVEIeKGeFdWd
kfTo4CH5aE0b2+DOyDMvAAD79abtvVuL9RKjF6OXum1fsz59MUOwbE02/2argCcBKBoTNBvXH04m
KartmNASAhCzuZlFyoCHDl4ikBSfsge3LaZsm3wYVdKvOk/CU14x201pX3iymb3fZLlnbEHwvzUN
5/vawL/upd/OlDznko/DncYeGxjqmxsm7OPlw0j20Qrj+8bu9yCjw0iVPWETPz6GreVQr0pPHNmv
OzNY2Eer8S4t9LPrWJhEPG7EwQpTdobE2IKEhtVZU1DLlnvgVNLA3Znulds/z1LPt2JJ/0JoO6Gu
Nz4XV5MDWFRIIhlLObC31s43Yspd7pv/XI3pWVTOcMPK+jzXGf9ZTu/BOL+FCVUVvBO7VIRbizsP
ohHZeB9zWMmMLBmdDlKteR0tDgEtN45GzO+VYvjn1vbFMYdjozExo6vepJUzb/KKmz89fVeZcuWk
PGEzIH8Bt3DOvYt6bjmdtxExe9HSIVCCsE43TKQJfWdHBh+ncijsRywKKBq+85rI7iv1M47QHnFB
WdIBCKyhiYwCeOiShz96vVQtBYXnECiQasX86CjvX1PJ/ZyQCKSdpaNGI51AYGUvHKoUn1VHVs00
amzGPodq2xckA+lDYdb13IjVMlE6emtw98LBm3+VxDh3dQzIvyiBiDcDR/epweLt6fKsF4MYVVx9
ImvzLhKWwdmP4u3MPo2SfXFr0VOCxAutdQInIqesejGg/sPz+sfK9ugH5pe9FrfbbfC7XstsUeB3
LPtsT1WaPCxWnmwXc/gj+jJSi8AWYOF0g3dkQJyFS4f3k5JdCNv+NoBvypstZUQrkh91ujkbabcD
GMjOLojsCP/Ql7KArbeMe78vQOeU2ns0ZuxTlbFgowl+Gnp16DvwqQ3TTyWJci/EiNHmLsEeQhQm
fnDPb39nqnaCXC3HMOjfVKPHvU1fJYgQoAfLyJmq92J3Q3MS3CzLLNqLZ7r6kOaI3Q2v2tpjPEVp
wuUprjCEQ8zot0lg52xk7dkpaITsinuPZN1NW0Bk6z1nOtaOZWyHsBRHg6vXvvGK5lM7tNrWTd3c
C44aj+2g+hcVl90fjpWPJCB7YiZ+Au3dPba95BA33Rq2hUfGKXf2HBCidKqt0WRkWRzt7INqfmbI
RVzHC96aRfHwkYB1GnFpBqRS1/oxSpTKmeHUXlT9O/caSrJnhr6dfMgX6rqAdrnInDNZrtp9KDs6
7G3cqTSx52Da7aPT0DxDnO7HlkPEWkDEp5MHS1T3QT3HO7syg0hW3AJ85Z4Aorybk/yrc5KqbBg7
+tqKG+1DvpTahNCh7AIAyXynVRUNsnsPEu5XQQbGK0+esL9dBnuMsehwSg2MZostjYyq5SvkZJfb
GlL4IvpXMCMIg9jCoZUlW4ePDw6wSo4K33dk1YSyF2E+hbIgVhGT7h2SAQtnPw2PoAQJVriWbB/U
UOmjEGTErWSsSJ0QfRFT/u0XAqwUvoSaUCsjg0Lhe1bmPEGF1iMcIXDMDWVxOyd0TvgDsDwtbrsd
FFZVmv4YhBn1tB1bJLzZsDeCaf/OsjQXWLCI5Wces6pRRJrsWSG9B7Hgcq1Cdh/Fig85C1yCk4vs
ko/yq9Td80j15mTmxqMegux2guzjw1KMkPjcFyqykdCJhw2/BZZELudJtru3mnVwOxLx+R0GK+Ie
cg4xzu2RcmCLYbH4nStBSsxtsKN2UNcy3l6STmnyy+bgb3PchHCEmM/HVQydeeQQ7QtZ7bgihs91
W4RA96aRwRoBAKxBzXPM+AFPSH7bWKhuaK73+ey/BZI1VughjkyreZ6WYJcpIsdZ5d3lHZtGmcd8
pfwMuC+ApHDpbO2VslBX6bwfhT9Erl87tA95b5TNUks8BGutLQOssaVRlKXuuSvBhfl18gxn7QcG
CMgc2NV4JXSkK07qKS4I4IHgA1TM7m2I58Tn5AM/9Cft0bTCAknE4GmiSMZJ6yMCzedc6x9lh+Ji
m5lzXy94jXiDY61fjNE9uLGGi4j+Q7rn1hDTLzOGD68lf+tyicLEVd6O3bjHWbObEh1uDD++9B3D
sMXQewuy0Pj/0MUOj3MwZgx5QdQF6mm0NG2xNvmzGhboRigfbtzIMGEMb6tG7fE+c3WX9p/pTzh+
VXrMKnOfNvZucblOYxQMuXHZ3slrIbJz3/rQoohqcM4cQ+OcQGV4njFSsp/QJaMtEFCBvK/5eEor
aGgBrChoTGJi/0p9m+5wtu0M2EhK6C8h2hits+mbSWNtD134HlVAZh0MJ9b3TrnbrgiNc2rNdIOH
ztkoXSwg1NGQvXa2LSRiiszG5Nilwb7kdwVOczLcFnmtmLeTYe9nw6QOejo4+YiJObvteoXq6VEM
lydsBWGAiYRjGI1I7XMtUz4IAzkvQ+V7lEkS3s0LdjIvBTHTWvOVMBWiKGcGHF3z35JUf948roX2
8TsTwfsptKFA2A8GNMaC6i4Kon50mO6puzrOUlwbmylrsFSvOL3TW1N39kMVWx4qTmJB2/Ipn3d9
3pLe9qkxrrHKYYFInkSfUnIgW33QND3cMNlNo95iLEA7bI6RXJRMMOWTwagGvkb/zSstzxzRCENw
ZUZE4Mi7y0N1yHpmZjpzr+PktxEZaEA8GGvPQK3CKLX1sKnjlgReX8Dk9UkBo7e0H2VHPLHKbUIf
OJokUigfW/tHQUZ1QM4OwK1Z+LRJgo5G7b+tXa9oaH7wXYblr5mI07LMQZSVnKdJPjQGKG9jDQ3r
uaJq1iRlvoycc3vTpQJ2hZ/4hhr3LnSQF9X3GOCyyr+bBki+ZuAxFZ2TF3PVVxJdjQCm+08BlJxd
+okhdORXPBEe6A9LU1HSku7ZCbpEogVbFgIshDBZBpRot1N2qpt2gtTp8n331sc842kLoUXjR/C+
i5E20jgdlmggH8JsK9/4RvbszuVzHeJA7nuOgkl6DcHgg8vVB2seCBZa1U45zG9Rmbiq0CgjPdzA
PuLc1mS4ccLawStmqNvBrq9+WUJoVV2+62TxYlfh1ettHBDo7ZLsuDthz5GSwg9fYAZz6JXlHNg/
LMJ47BztInVnP26PJbhTyadRiPhU1ohEMkwPeNgZ3/FoXNA/e3SWwsAgU/VPnoz7Jzb8+EAEeyLH
kDVMi0e7wEjZ3y/d8AQY+8tIQajzLQ/6NMzOxVoo2+mSybmbYoLGjlzuhNCPqHnl3hjcPLLt/lwr
cUmpsCptf94QaXwDM8+Dji8iyd13/Iv1xWjslpuZDzncSdIPODmEoGp9Gcf5PTWdbn3H0w1HmS5i
KmefvNF76yrnth9wlHeJ+YS3GbijSabKJp1kLi0zsGpVNaxEv03s2js9Jvwu6OMsTBleOxSplAzm
ZImdU1YgpHF1pA6h5MkpMWYYh9Sh+kxImleLtPrVaGc3VqC//b6i1SPrOrr2GNMuDdXPvTnrezEK
/ZM5XboLAf3cuqF55emYd5zcuq3P68t4Z/z2JVvv1PYv7pyAVfVJJ2UZc2fFVQJzzUoKwv/N0frF
XAps70KSPRdsQShbS4irxZ/MV+z8eAxJccwDYww4HO3JxLQE7QzxxDV/ywnbFArOI6eFIfILQsxZ
y/Plz7QHBw2Pi++55bEDF0VzSjpFiTS9c7lgcjQlk4epwKYRGN6AvTd7z0bV79wlbhh1ywdy6NPZ
qUOpIGj15SkhOgGD5I+QVxuZ+WL/a63xQo77bkrEg02yib43LjjgMUoCcNm4njQmxlKq2ucjkrQ0
xmxjJPm8BXk27Zj3rkVBbrWjy9u6SxysQwLP4m3ezSPdGXO+M+t2uvXDStxXjn5TOvuoLLJkXvZX
4W7LDbH5v/cFiw251zrfTxTf/S2O92XO6cNcGU+iYbog1GyfGt3VYJqQqAVDMh4XIgvc6vcmzk+K
x+qLGbSHJi32OVJrhHbTRd7yWLupjGpt3yVN8JUx5y6hjGx04xx6MpS3XcoJRrs8jTQcoqrk3dlJ
6aRt3TIEYMtUttDZM0ehJzklTzrID3AtKMlxSawmMA59PNEElJnLO+lCn1BSbqVjv+fSN+GuOdZG
1xXUn/oi/J7+LJq++wkkWzAv0KHj4M2R8lS1nKDHkTSSXw9/cu4/gfVTFdrNJ2w/iNF4Ou5lNpR7
sr6gFaVxtoTxPLXUH07dR50vu7wDuy1HNkPQfKeF0sViiC/dClkj8o76VoHk7ruskZtMZR8xVOHa
w9TqgJE19V1cySAqeL283mpOFVgVbEPDQ6xIOwYBnguPIdGOQdSIJmwD7HbtraYRty8zCmQ75Yfb
ok+bE0OO64ywsanxeYERacVzY+XNnSkl4j5v2HDP82FvVNN9F1M4saFUb0xQ2by48OYlFMRaOBG7
xg/aM1LZxAEGnsSrjcR405KSuE1qhVWId4KntAYv3Zm0lKWCnHbvMOdBZ5FO/ec4pos9Jv0AnQWI
sq6pYc1Fe7Ibd0+JVFQ3xclzY0SkwVu+A4t5ZO1wD5K+s6UYrz5krrI3vhMMO0eFa2o0bMaHcgie
vBWEW5AoeqnRA4yhuQcw+JA33N/aYPqH8wHzkaOItujXMSBpKUpSV3TNvPYtDiQfW5HtcVhNqum2
rfGopTkD5DQur2lpLLuEPyiaTJZSf6ZowyQj1BRF9m4tOEvsocEsPYUQGFqXZ71fngYtf3DXmUwI
7ewlz9G4adhBHLDAdZOwpVR33Y07mzUA5uyuTFB/nAnXIYFd65Eh8MckINaE03hpwwpCINpwMjbd
gy0k6W2EpgzTH2YJWp+ocs4qqqrM1iN6M9cBbUKV/iA/Lt44tsLKsnGGAWrKbvJGpITE6H9prHoE
SEcgklqyYivLJWUUI9Lb1sM6pAaUfj8vKZmu5XCc/SW4EFj4gk5KVfUgw0NT0yNV+u6Laxjvcdzd
VQaC7yI5fpKQfpqqWGHv7PDll6zSgiYRs86eEyOETed9DA6pidAfbtrKbyAAAirKg/FatcnD1Hon
HsLHrKIizp5OZlZcO8hi29EHNdF73VWGLWChtUg6ZtRDn2rPgAoHlu+F60rEyzV3zUsPRrQaW5fz
/OCcy1k+F0q/L8o4C9a7y+RRs+WIh0EsYAmQRzFsYLbtId515BjTju/C9c2HSXPJqSdmtNLv77sE
khD5DH7z4snFO9xaFFYXbpYw3o7HJ+rRm3t2fB8NMvmshQUmOYe93dWpeTsL+lOWcgTPSar6pmup
h8jqJ9X6/ZHRYPjVjLL7KPGhoaaKhyKDfxD68VvJBF0WMapG92cG1N3SNxceUKUwSdoAuXKPEHyZ
uiuMFt0pwVW0gxmwjoRiZuWzWvJL0pjImX0Hfr1A9mBwz3Gi6QPMSIL7VFOFR6MNlwPhojOj5ORx
cKvxq8jA7BY2JdwD1Ra/c21DLBOEtr9gR4IA7w3/rCf3xW6Rcv1uggtoVFhdk24EMxd+ubOt+WXt
q8fZzq7slzGr2MdCGPy8KnGUusNyNjyLdaozH9Yxwh/LKG6j5EMbDC3pYVnni1Q8drra29joxyUc
tnFumPhjcdxx+8YqYdjGiV5cA9apfSld1uZABu+u1t/sjOZOm1QGCKmfdbu8xf1AKN0LuJc6Sh3H
QT/Lfr7EwWiClGy8A53OMPNXdcUvx39JNzyqPnv2jQSwA5b6LZDqaWLQWS3hi53ia+EIY01AtEoi
LDgYO0LPWPk8Zg6czgh90PT2EAf6pS7kEyIXM0HL8G/SdvgZSp9iL+z6toMHqex6/zjN6gU0v8f6
owh1WU6OOOO4O28MMao3+QoUNCU0k+4Z/MN3s4KMjNamYMzvlshMMBeYlr+PHcYycw2HYh4pA0hC
wgisAYxa34OS0py8DR5KYx2hOA9cz5p9aI9nExSqI7wvHERUuWXwCEtPONtQ2eO2g9w0yeB2MSm4
wnPRyvS1G2wGBPSgngxnUvsmXy8/UlJ6yRk/hBWC2sRQzJY02FJC2OJaPQd2GdUB+POZTmjW7Gvn
et2l6LPXpFTXvEG4MQYEsirI0Mo4oN35C1HA2hmWXZAbIB08PUeqJqTnuhyMUu6cfG8YUsOGgGbS
TXdTtaDAw+bZiWoqn6wGIqVjY1ipUUnbGkaXEUfYtpjFZ6O3yxyptkjg2C0TZiAqUUifuQXhLI3V
PmfoC/8DU8SosJA5ljOf+5q5+jTPkSPqS6DL97roaWfKBnAI2EWqJA0p0oKX5nBRKfDP8aP7WzLF
SGbI7hhawLcTCFP7oUPB5E2UkQLLQ9vR7NzmJiN/MGd0gTYcZsVQtNFU+3e+ZlY1Lgdq3c27dAWn
+p2FIkj+taX5xyK6SJtmeGcZRAVqDoSVyFdDNmGwjsqhqPKKcUvw20SR7XF2gJcaXBvUo4bImVuf
Qx/OL7qJtzYfxk0/cdMq027a5p5yI0qHsGlmJXQCrX5N6XyKcf7M8Fc/16b5jteEvmqaHnRsvbvY
x5kGFq8eUqbZ82UE9DtYBsC13J6+55DoYfD/4zSML1OmvXozNOhH1gCBIx9w4kqCkV6ggVFQmG0q
784q1V9mhdWxDbr408rN7OiHCz0xGcLRVXrce/OS5yKo3XWTy+GJAyfECm9xgrTTYR2aNkxiO6k/
Rztk/EH1XGJtbNGJNUURvPmS86aESMEX1zGNaTuEd7AA5IO6StLFl+uTl7e05I5hbx0JcDhgy1rx
MrSpwb0UHTyxuNq7ioj82gDnTXmE3fllAOeybfLh3AUtsNEixkkBgfgMwXB8TbAE3zDCVCdfx83e
LdvsEd9TcVs0rfU4KSGvFFdwAU4UPT2txdCvKHY4qc37ELfuoU0ze19yEdw0BsTpTvvN48TQBNSU
0+6lyPWmmbts1zpmuJfsxkfXW6AvNsSBPEbkb2MtcEenH93gPNhDbr733UJwaaR6EYJP+xCiPzwC
k/x1ew+5KqP6YhgJqnVl/RE6EutLbsxvHtgcrP3pbB4IPrw7Q/M2BDSCz+7gbIZwcXbWtJymBRx/
VpjWvU8/8LH1bHAVjcABWPue+baIMdkR9lWnEicZBKl8cDdBmhRR5q++ZL4CiDdY+DhGOXmXvZpQ
jIAYJ9o8SQTaPoGqk5bMzEOjOqVrALzLZXO0+9TBK4ansfOK98bgsNzP6/40IJGMveww0hagOY1Y
wpNuy4PJorpv5zQnair11ZuS19Hx3JcKtJubtRXl8+6/jitgVNCesYa5h3PGaPIpRWLYZ7WTnmY8
rbuMVklupng6s9K7ykXJUzoENj9E1VFBRXHNIp4yF7gZ4rpjMumdxkajchprHVAFPydj+9zbbv09
ZMUHh1JgWgmED2icaqKwezRjM1IehrkWARYdkCbeIHSvqVona7aRJfdeYLGClrIkg9J2N2oZUwwW
ufoYU/3qm80VjZSro8xWa3FIpG/pI5DjAaWVpCt4XMuHuDvZuKCnjtr2Boel4ORSzXdJDTkzzaHP
29L7WkKDFVjBVmwmqrQgmeXbQDdJZMvWf6MbNjtPsuIemy/BTT74/ibUOti5EIPQ6+N8x8y3J5Mb
Mw9z5mtFVVxronXE4WwdKhOpok77bWyO98WUvgcVCAMm06eis96VQEDMmry+b2u4hUvrfneWEby2
2GfsKntq0+QZE/q/kR62I7ZizXENv7AVNxSwTEt9wKe04tZLAra5be+Amp+HNJ62TeOThUAZaXLv
MejoR5iz7mGgfp6Uillj68Hp0wLNuqnj8DHunH9zzyOKW3Ir3LDd+kX4LMcwmjybPgRnl0mctoSG
4LT7ARNDgHYk5ut6T9JsjiwjU/uwX5sMSG8OXAMIsHLFrUGMRcND57inmt6cE9P6eaPb9E8F5v0c
6w/szvsMFXTjzbzMvQuhm1MTU+u6+kkRphm1XhPwy8I1/3rG1BA6q6e5Uaux0Is3bmHY104D2ayc
KdgqiCNQAd64Sqa/i8qRRePyj576Vyzc4UGSjtwzi2i+ciHPvi7DPdw2nwyUfK9C8xwkoAtLnXT8
FJyrsslgzep9uLCpYsWDM5BbX96E9N3M8rXHu+oEMZdWPFnQRNj1ky/TTWHXFqSbGGX05IQ4tK20
3MQLi3umEd42JmmTJu7EnENVTPOLSygCyD24+Eh1vcXxHEfwka9ehoyOsfizZXFlkQlPFNEgdmfF
sOpX5r4qKv0UNMODrebrMtlc/9TkPTX8AQ8SkX2fjDAy/Xm9EBmIysX4lFK9yIcMn8eb/QdOkC+L
XXIEs7r3RqEtTeOMd3jlgTR7KLy3Fh768xIEH42ojoXXPHqkwOkFwnvPxBtrMIsgPK38DkROscPP
/aFhBpN4FDwIxJbODvTAE272b7vWcJNb6NGtzHssduBJraahbkNI62RbbHJ+a6IfxNdR2284gJx3
Xov7bkWdIA31Wdh/FcLB1Y7F90VPzofos3ummxPRU3qUvO7bWOZmm69NvwmVpPjn7TaaHTqRwlKu
n7CXHqGxUALSyokmb5PLo8raPS2X7cUIckracUcT36M+pEtH79X05T7I40+VkjbiRmRtF8ze2ABo
9bQUk8EGsoytC/fSVm21GwRsvxkTMN5MqkDG5cVI/V8ZYO8A2JHvPIP2iBLJc81/PJHz3JsaCEMy
1AhGvFy9SW8YQA6xMxOINyl1qn+mC3g1r649Ji2XvhYEHUG3S5diSMrAGwTmn5TibyyrbIeQx6WG
yxzuiOKWsiaSDh2BWbf+i/3RO6igYAmm03Iss3NMnogd8FKX6lWthhAm2i3jBSs/Erq79St8bpkz
3OEj+KewcMFDsGg1B0YD/a47j3Z8IubGeSJYMPUnV/6y027pAZ9z2/z1nYVE7XzpfcIna0vgTTJC
nIqb8RK2ApuOZ9MqCSkuaClDXlt13JmZRC5WXKGOQUFXD0nbU/qmcIIOVVvsoWzthYeaNvoWhYGp
dze4xM/s8Y0xPdB8j9yiW8UfNsN0eGo5h7g6AM/s2cMVeiyrDgxNUVMNJsoU7FWHe9AnXmgFMH2C
XLpPgokLxkTrM/fzvdciMMBTwOmUhM/85Te+tC4qCUCFzGBPutg4DxnShVbb1qyOvK1Pebcc5yrB
ro4HobGvZm93e+J/qPAzTWsOKJrln4nl82bQxpuoKT0fl0hJCJ9KkYswicZ+j0n9JuzqhBn43eEr
J6lnou63/WdV+HzoxiR2hhmQNDHVT5+k1hGQmr01huoOFi8Gssl5ycKQ8RhTAW6Z1PL5xTNZDs4D
JOEBhk8BzGgAmB1cjkXpP9KFE6b18h+lCNci8O8sSGK2yrpj7tFUzuw8Y+RzIyfatbU7vDAqRG8g
n2zU/BtECtaM0f3K0p4pfQFTRecYxXRPZMWbXm2Mynct5IabVNifAQNM6JL0QQS1hnXWJe9jVV4D
kdvHxDf/4+g8lhxl1iD6REQAhSm2kpBvtbcbos0/eFO4Ap7+Hu5uFjNtNFDmy8yT9xRoX0U3IE91
JPOBgCxnA+WfnRfVj+AtPhka3pk8Bh8+H4kzOpfGKMPUgx4jTPseLIzFx+O8OY3HPUR1zyRTl5Dz
DmEbwkYKTE9jE+CWVvpvojHmDLVmG6AW5xbN0IN9ILb9gIb6u/RYaQyJezamh8u2uGxkVrnc0nKh
t9SnLtJb5m9y+Mm5GawHc40mJCOTmAEtU9B/+hVA5nzAzwJvURsA0YlK4/x6slC795ph7ArdIuhY
ZZBRbeu3gN1DJC5N91yPvRDLFoGWsqDeI8Dr4E/koOF/j25UH6A54VNp9XcxgCXLqEKnh/poTSaY
fIttXUeAQ5KFOHJjksBtE6wJWXdH7dyHHBXSsFHEO+12/4LW5d+1tj6zAouSohBWDpl63n4mfVWZ
wUcVsa32PMQ7m/cDlEpO7hk6x7XwACZDAWcsq/6PdhsreHdiwePr33NPe7Y8ARYNEsXGtO2vYFLT
vpcU2iPg27/FnFElGJEuJ9cybefcPgEoARLsAIBIsFFif8+ZcvkplaVUbIvhLdPwdOAkwjdkFsdD
N6fDcogWF898W44Y2iUmFTFHWKwcdVsiXqu2B3UwqPyiHQdSXQJAgrWavUwngsNvmetxVwe6/hoX
Sz80BRVkQFC/GyBQu5jL+WOOx44npmqaS6VUTElYMEL1UOBdglR8FJp/Bmyz/K8a7YxcCC2loYbA
v6vxNXJUnNWOipvvfGAMPKVp9tsPTnKHTgMfmFNwWPR29xvlK89dGcyQ8I3wfFZMpzoTlFI2ws+i
z7XD9tz2Z+y/LoaEgmIQZ1HXvB+r0NaQfiJSCq9WLYcbeViPNiemmiamja5Nj7NZmEdViOpDqya6
5WPCcdAimBJ45GTnAApAAyfBcYwhNEZKjOhUxgxu64fOi15xE5lhRX0zxRN0+wISyYiPW/M5HwL/
Wbmzgq1GFniR9YVfFz9VnBn+H8NO818TEDOVtO2FpcOWtUl9LMxGIy1KINl3OLiXUKJaHgqxKShK
GvY2tcMPhWLsqQcsHzjfy5dyBHDCIRazCLAU7tlWf3JieqcLS1Nqaa5uSy3kfiA4uHdzeN1m62MY
By6xnc3+PuvkJ1rHWRVpHDY++hNF1CCtGnrOZKe7txLaOGd508c1g/nYjWCt4Tj6JNoDQoG2cG6P
LFoFg7mlbwCKmqtjrmloROkzg9scg7OogBJUmNYjM9B/3WKdhLXs3RmISVlSYRK7kK0Nc0CNHjo4
B3rB7qYrsDvKfJzNtRtALfhwXHZnkY0vFgDmLVPJGmaJpNwuoY9EriTnrsBIIq3sOPJddyqZPmZt
PZOqm7FIQFNbQ0op00VZR1lo4lHBviGxMdqYeymPFl/5DHwl7uR9MpDBUjGm27Gx3TeBpfoElHqv
Gnc/uKNxs8lWn7qmsGreCYmEH6Fb1L60vpS3BAdKRip8ROUEYY7cq2S6GROVVHQU3ZGwYiFFXccw
0CLGoYdy0+NrWEbm7fyISJeGdQAz17xOTYxKTFtanOL9LZx5pUPggefoSzQ3IxJQ5dZa0hBrtvSO
tuwO3bsBbpThaN70PY3uEG02ZJ3MHfcz/AF2EVD+Mruv0RQPdz25mfvADcozdlV+ojV0KEo8ct3k
YkOlobk0QIkHDjymiqnTbmi5OdmN8bfYlQlZSj6pBMeDxvZ09jMO5Z2K8mcDB+cxZof7x1LWQ4xU
Y0wdWMagtWx9epa8GZh72czc37pm7WuTibkV3BPQLwGYXpwxitsQHjY63cJ4JdjOVEF/DoUHGJBw
R/nGI0f8x0AOee4sn9WR/kOYw5ZyCGIAS4UtRZyXjqrOcL57izI0r8mHgy2W6HEBY713aW6TRARv
fFtqAmpKjK25hjkoiopw8ZIBtNhWul2oLwT5vCnRuHEYZBJCQtJbiwOtywElDMI7gYAwD/Gzsfiv
5lJZT1ku34M+6O4qPxVPDmfFlvPwNBPmbMa/ppzEo516UYhb3PyPmFH5SXabRk0nfyAu5/zGbAF7
6PjDKSlnM8yzQdzpJV7uBBdOXdBeB6KvuVcFGl9t5lyFQKJfTIFcgqePCS+ncvhGLf7q0opJocPQ
MzT59M0c0Rw+C4R1az0RLMEpU3xsUUI30Mwuu2lUQCwCPjNmjYwxXMAg5JkJOr8pRp/qrMsW+nl0
IiTLfDpRsvf2fWJm22mYoteITEXrFdRo56bxXY8Rt6lyWJUjyGfpMVoWPMqLCZQ5mvoBY4tVif2A
SHQlupr/GWOQ05W2+iq6tFvnxQ2NiBYbbIY6Qsp3mp8nHi6szBRYYaW64VTxX5Wc/Nep8o69xZGJ
ACOJOISppr2vjJwuaVHugLDty5g9i0v+XeP0Npo2RzRyoSUeZR7FfMB9oLLfOq+s0AYeePR1nQDn
81tMSeZLCdIflnc6nHG+ESWwfYdHUWAmwRJCgZ7hnooqedFUD1OOSnyF3AmSoYuGa9WvU0lTr6Xq
KaTzo3tk3en+zbn3nLbEwyrbhUHCCloZtDIRboRwyWsp7LkKrbHNz75fD9t+EO2OEC6OmgRoaGly
thrt16leqvOS297R0C0+H3SAqxhbEqCz59okL/pCrlUPPbwBxHCMjx73p8WajzwuBah0VjUruOf4
Bnmuq+jXdFFGXRVZNvYN5ETmIBIoQWLMlyaIv7TnXQo7wIAduM9zph/q1nYegh7vF6IRQa6ilwci
FURqGxcZksHJOYLOu4vt+b+Z3RsWAf/dDnG0e5w+Pwasv19Xz5RCTOSpx64aQrtB/7LVcOMaqg5g
INE4IkNdeV0uw0yFaw8KMILF63MhMaPon50NnCHbmKeTW6dBazar+H+t5FCiOKmWPaWN2pEkNIvP
up7+cXaiMFKgpFo94WrwdLcy89pHvH9Dtk0a/zosuflmtcatVbKk8cHs9xPnlA+b2m4O48L9V3rD
hLBs4ifNYxKLLNPEaQx07U6AfmsH/2IE3XQyA6QalibAKVabHubCL1/hC5qxQa9eMyekc4pvHcV4
awxUmjk36a408pjAejs4/RYh2afQjy4eDs4EaPST08uRqLwAWZbYXvJTtkOH4OSQP4q5HYcOiXdK
vooX4S/pNoESthM2x4hYk72uRzNbSzKOqoaQFxsF9ytehy1+FrXF1UIc00cNSVLQLSBC1d40Fvfa
APb8EoPFsYArWfmrc22dJxe8pTMalE+incRPrCod1Z7ywxPdT0vTM0ZRVNy6HbEya9zDG2n787MY
CyPEaHQsGc/kufoJusFkaNd9daZd76sEpwAJsA43Az+0JHazlXH7GcXLyV+Y16LODiwLNH7cklGd
1TJ4CFRSXfrYecGGTRfJOL5U0rhxhTipzhhDORgklGr/fkbAImvfXJhfd6hosiCoxzxKsxgHoFzd
uPiZeJrOtUDZsyJBm2j95biEususKZ605drXTKiPopCkNHPkLt2hOc14TCBzAx7uPfQ+SIBUB7b+
g0zX2y/e4zKNPmEqGoiUnN9MMl0FDnXtVbfIzBgdJcDg2yi6VQxFpbT8nTEUDSFinwbHmUxE1GEz
dPLhD6dRtjMoCZQcUCaSZtMcU5ZSxdDZEifiMCherDS7i9KYOQoJR/QQgRLbgu8HGjyP/8Xp0t9z
O10T6yk8TB6gpN7DcjhMGuaDKyktEOD+Qhiep7TlJYZ684F368mKoKWvy6/NQTFVNH/jrUoRsRIm
Sk4yPqfZCl0swW0RPIYc28EWW7FeOo5/ElV8ukykrWyUcO9kFTpza7x1RjAcVVD/+qO5pRi+3sYA
bLaDxV4Zz9kNFw8O5cUjRbz4T/isxQUSD6G5rnqH4AZ4LnFelW/J17FO7P1CKnedmRLALjpezRha
oIlYotlQdPteuGuB+iToHrZNiqgUfmg/cMVzZif/0LzbjdAIbeD2IM6ZL7FXvfaiCnZQk9HMRvgA
rkTh9oYyeShqh0UXr33A4srC5WMQC/BefLZDell8hsd9QFRxzFd/crCSAgE9FlbuUkSLE+Yhjktx
XoLgC0Lml0VDKebB+TfFnbWx08TeppBdS+ncOaKlyJv99GGKkvlqziO9bFHmX2QBhtKBTStLedAt
9yKQeTfKeF5cFYPWim5I/o+0fLx3S9bclUmxT3z9YPv+hC1wgcK6RpuEGp1dU2DHLKzvjB8O8Xzt
A9LFbTa7EhL8TB9IM8y72CeLTTcpx+5D44uH2U3+TIVOwYvlNs6n9CoCHcudy7zfcQ3eGC5Fjv/h
eOkDZxFq8KAyz0M5fNqpnz1J+K/ETopR34I0hgZt8ml7yfKdTAgnPbQuJh2GSQmpboqPpaeQG54S
SAcav1/TtPO4daViT7qf5MWQ/yp7Gf+KyuBqZOOXwR8VuSz76fJpG9G7MiFsN67xB8AWfbdCoP51
DdqbN0GtgV7bFCVz/+w5IRAtjnH1HeOMOAhdbfTAwbh0/+tqD28gHCPAj1V3cSiQ2DhO8ZwZ+AGK
duHa61OJhw6QbEDY55SHG+Y5d1luqr4/zJHDk+6UL6oe39fPaImjxyDPEXcDsz2OUYeFehwAH7eR
8p4QvRGE108CXxBUZ3F1Ru/eMg2Y6yxem6AqblyQsUZ52XtPuOkjrwyHR6vDF4N/AK9y9lL7SAcc
FocFnAKFYDlBcbzB/CYNTO90DMkA1ZdU9POt1GuBvFtVL1jJWCosDp+dPCeOdVSRxsaM+xqimPfP
rPKYltHlicUtuEwdEKmidJM1Lx0fSqf8ntfEI9C0MRxI3G2YC6MO4nr1rm3q1Uc3S8BNR8K9j0BK
7Eyj7NC7NBEZ0V2qgTW0WAGEsiOF7Ade9WSzIjCC6phMlfk6Q4xXtBq6NG9Z2nwVDZO0eBL6KGT/
2LjufTGmEF6yhQ7bYnIasBngmBZfMX4an+wG3If0DGPt6bgBMXzyihKw91rikLXvpT1fEoG6b40p
cU9xiwr94K8HfVt0V9vGusHpEpwBOXMQiz64r2DYtY31UHfU6WYWNofIyzmF5Apv+fLE1fuipYfB
T3fWeNFZQ3H1aDW3smdGCS4hLjHzZXwn27XeB69pd65AHM/y6SNyy5vDHJMARjVBXly+Zp7WjWDs
A5mgJUbjtD+iIvNko35ta1JqQDKtjlNmSVRqXPu1mvnUB/0j6Hb3GBR9f/J9vPlJHJBeL7DqtdF0
gvdBFGSqd9XoPkapaW1KeMxhUxOm83Jy7PF0bnrMfyNQYdBgub6zh27NLg55CfyRasySI2BIpMaC
ecy7rqQ8NgrRzm7EszA4N0Rm9JoISkl84FI72vWOjRk8N20sGCgwAuxr3D+ed8XjAcZjIliCl5lf
hzc+9cS7uxjX2loUG1X0baxGtski4UZ0ls6heX6OluYbO8BacWKHko0Bwn5CRC0p7qWk5Qb63IXz
13tFfrnPh5dc1e9maQJRGWuc7Lp4iio72Pujhi7g8pLJ2v11UEBcS2WEI2AgJEz6Tfz+MFp8Bpod
Y9ddvGbho3EodkYKvcYcvst65mVLrGVTBPNrVGSkCae9BlCEqU28jgXBhZoAjR7tJxGZ37kl75ci
nsMgqF/h4XgbIs4McKA0b+Kq5gt6GKuksv+yVL3SMcuW52OTbhUhWfLLQANiGR+tGvYrrxf9oUax
lvqVPziYAbaN4x1U/iduaxz72e9AKtTvo86RXJbQKzkRluAKzGShSFZTeesBKFmSdT2K79GqqBGo
B/eLJ5hXjtYLzKUcNmGzIIqk8yNwlXs3cuj/YQzyPJK+gLIiXwPN/59bethv8JuahidCwAAx9Jkq
OcqJ9VLaAGLalKCBb0wPOOhzBCT4MwJDlzQQN3EphYOb4RRaRi4TFSgzbS1Ho7d3XpyfWwvtH4xq
uiNX/FcnGeHFhRQk9jcjusiBk0hvK4Gya/k0IgZULVkWLrhJue2bGgQB0LL7btsEVE5u/lk4HH78
wLY3g64vUZL9Qg6BktRS1M4p1GgWVBat7hJ6CDhWN9uBvp6NCW2Cy3bdHKWai13egnqv+qXaQST6
9mozI7Rju3+5TREdrjo/NDUjqiatLi6NPq5tvPap/Z/dIkXSP5UlcA0sb1+l8U/cN+Cc6oizJNfj
X84Ox5hDGRxT7b0FWvuvGVxLpHpayOgmMbCpB+DT6EuLnVddx31IOJgy6QBvf9lxLDL6XZS71Q4Q
6l/dkCnh/MmUQ/Znv3/pynzr1uOT36vyiogC60/M773PxM+oc5ovAse+ukT8L00F+ntFjvdFe+9m
ttiJzEi+9AwFuYfXkUaQWAHM62Gf9VSytiRAAKxR0CKTMhRdwTW0c2ySpcSNK86+29xyPhfh0KcC
d45i4J+EfAdwDSjDJJ6WzxSnjsILItyw8BWBol5zaBsYbWGFelMl9kwnuWo8sHCTo7+WRRylIBJE
Os3iy/eze3xSUCZ1+TzOebypi6Y4guNhr7W1OHRFGjwVNG4c6FzOSVGQfioSj1xJJDATZvzdJEoO
3Fz57Ca6DTv/zUAF35SJgoBJQPKDmC+JBsv/8E3HZ6w8vNpR/hZ0CW0Wur73+VRZYNB+8rR5zPh7
Jq1mxKyq62wSuktXKFuwwB/yLRJ+y0CNreU27AvN05il3xhT0ZftlK5Mu18ZwLYRxmnfHGw1erek
7R4aR3+ORvlomM1zu+amu/qU+M7nuNTmiTJQsNEzw3YSScFGjBQhDy3Cps3rlluk5wuDl4+1+p/j
FTefpl7fxSvfOKI8K988umX6NiSYYziW/fRzck1NAq2AEEbm3FlP7x2Qkc4t/E26xE+N5717FYdg
Xe/xs4gjXq42VKZHmGzEwtiBKQj6vDvjkKQcRjUmxzUjMF6wcgZkei9Wnz/NRCdGN3Hvpyp/UpnL
QKROrT1qrTo7uMO2tuOaj7XbTCg9g7l3nQnMrb/36TUFJ2uGNo7EnQZfRUqahqWgTNpzisn2qR1U
dyl6br0YXK46IC/bsVdyjuOGqODdbRvf7ULfRcov54BylCH4c+OpvDqczt/jvr4tnY2LeQ0+pJKB
TNJve7Sds5uUa3eX/ytG7NMqyQEP9SNF1jqnWWro/jMqIrldRb2cHeRyTRX2/+qErH068xlUKWgQ
3OvGBm7wGKKEXrXy5iNuDfsLp7K1s7luAu9BsUuqNQfWQB7nsLswHqci3Y6PURC1lAZb/ybaGn5J
5M0nyGdZaHQjAnxFeUxcuP+h6GAn8Lt43zaMKFLQQLIiYhzPjr2fMY1T24Dhb86xNhLm4ttPBJSc
N9eX9zKI7KsXxARUbQ/VUJf3npWSFK3Um12uEpg/fdMn94lfpzkYc3DnELbjJjzejQ42PN1QWp1b
BJxK3PRx5f+h3VI+ky2howdr1/ptt+dSLbZtZJAWXlmbxRP9I7/EIcsrDncS/I10D4Jmi3tBenev
TPPc1OwF8CvTXYOl5Tg6Jrx+lL8NbT9/vlr7FDxudf7MRgd3/zXPWeczHHU77BIMW9zoZGFqezBm
WnB0T9I+8QDBGBafjcoTqFpD96un6Tkp6JVzPbqDsgF9hTXiPVX4bpreHULTDa5SRpdR2Sgm6eMs
59/G7W9Nxa2XJZCHLFn+Jvwa9PS9VcFEP+BwgI4G4y4AWznayTvBggfDn0jXSFrnZOqeqNPWr/xw
sJW75GVI/FfZmo+9tL9HWbwFLj1jmPy3OgOtPwRjs+kautprbdX7iN2NRt34vvUJgiV1/CJ91BmM
AOapsAwgcp7qN5WJ07cu691UFMWeNaIIZ2/owyRqf20aBvZMfa+O5pzRBiy/Zgvew4YSCf6BMhez
BdtUDPzful4O74RqLQ418c6yJ3WkWxI82EDTpMWVKLKWuzamnWWMM2vdwwFTSUTFwo9++HrQgukh
zQB4barW9vZeN32S50tPDuofd0ov2hVxQQcSM7rtCNFGY3EZhkTf2sbOrzXa/lbPHukr+cmRraFE
t7ROWVrfqFH84Bz4NSY4dBdpt3RcB3gecnUxIm2fR7qTNo2oXlpgOZvKS8vDwLHynApGIvXqIsT/
va0SoW5Og+XTGeQHAZjPkpsHegYxcmzaJtwa6RyAEnUhAt6hyvDEohusGkl8NJ3su4YjtSWB+B+Y
uX4HGr3bNz7HadA2/3Vs/5tB+u+zGqcD3kpv6w3FN9QMouau+iSSQYzCaeJDYYII8wKWxHHw6iei
mjxti/7N1HhvTmO85Vb3GS8R7cM5VdtuYsE97+PDgiO3MkUQphNFc43JQRGp75tz7QdDWeLYfhrs
6YNsX61uvR/AZyJ8Rgo9dr0fgg1n2kcvMDk/oW8iQLsYhGJJ6nUIBPKBnxiHZoDwr+jZDf2ISxxO
X/LJgR/viCHYoVY8m1Wgf8cmNW9e0tCA6qqnSDIZqS1z2RH5Y0QAafdIM+W047N9xhKy3MoAfIlv
NSborvYvsMZPS/sH9FxOoALqFGBub0e0bZfW1oczpLwG5vJf3sI9MjvrIbBYVxOPVgc2xRY8Mm87
Wr4y38rYuMRUSRG8AhWifPuH6ynPUCT13uJn2yonf8MXzVbIfnWqLQY/CH79ZvDK+1nGXxkWR2BA
jH2sNuv3ZtIdiXwesJXvczL08FB5zrWuEflFioK1pNyEkn/s/vE24Ja2adPq11L57zIiQTC9pG7B
bH9MO//NQHDt+saIyMu7J2U5B0HczxrR1jFh4qLJA72jK7g/Vg6JHzvB6Z3Wo31SZvfkaPwQQ+Vx
mpngZzHgvFeDgXfQMeXZN/CO5Mrvvp26FaHPNTf0NBJ2mRmwqiZseXMQlzvEJ9CQTrdCBdxvNDnv
5M/TfRYLjfzVXKueTuealiK0v3nvpS7t0NMqw5WkRBPy+HAEiheuLRJQ3oz9Q3hYYqt4bclqH5uB
7TGYrNeyjcqwRbyKy+ouxW9KIVD23Gq7oQ6M1QkhojhjVuciixcBHF7w5ihWzNFfPpVFtkiiQ+zg
aWIKBbtir6BQrYzf3KD2RKrhq0GQCzO8utuGTWDr+PU9Ct2CY9h7zKv80yidx2hN8I8SLgZUIXaT
+uqg9NKGk5avnGyZY3hFfBiwnIL3M5FKeXs2rguTg0n8RJwJwwVn6oe2bb9biRgP9/UT7vYjHLo3
9vUnPu94l6PNVxQcWcUSAlqYtqy8EypE91UZ87+mDUIjLRketGXoTWo+5ppdqm0ot2QAFIdTZ08n
bk5oRpgI6YkNaBZfkOeJpoPc6GUeEPDy470WGnPHWoJXNfWDY4uPJY9fTMf9S1z3Lpts/KkU95mx
xDDq2vkPAV12bl0feD1hzyzAJ3sR5f/Q5OXJSrH1BuX4IgxZ78Ys0OwYGJ+rGZgQ6ODbZAHlsLwB
u0GtH216Vknasd8obT4IjwZByQwI9cmCr+S/jmnM3oPpwRdYungRx/4FGfixzvW9F7VPSJPPs+u/
1332nDXDNVk1ANIln2k+G4eK7ii+PZfCICmXLXvCDfMU+GIOjJsa10rIa9weep/jPDOUe1OLlooo
zZICCMvJmk/SCCcC+ReSkYQ/KiIayjxwsiO6MrAW8+thn+x+JFNHVYLsjHJ2O+3+NG3zmHqUY2Xa
+M+qytsgzbsFR9BmMNzvxCvuOzf6sXX6YNbdS2q0J8zrd9Hcvk6p/FwpKSruabpvGB3FeJIY6oAg
G+u7TEfvsWgugLB4fDHO0Z5zxE77YwzetOGG0p5aqgS21bAsDP4C8mnxfLar4afpk6ttEWHTMfM1
nSCnFgs5BeKz/8wZ55YnSwohVkJeLr5Ejh9NKegdhMv2rGrZdsiGB5+Yh9dTizNaTBkqXbzFVkqW
cQWYIpws8/ziNNarA70FdqgpEQx5K606ZXKoD1UVXfzSPU6RfAA6nmxbI8WUlTQWNdd4jQqNH76b
+xMjorNq2OMWxqwefOgNelmyMWa6A/P2mbg2CdHZI8Ti3dqAW1Ca0a1T0Me7Y3MTjKOK8rTY8ktP
hHtmaT7hBDjHRjZRHbr8ksvxdg3YAx5EcEVenzZMuLBYmKL4sQdC/3Al/ri2pZeONHYrKoMImG/u
Rh/XR5d/dg2mDbv7Gtca1NJwAHeaZ0AMD0lDj4IRlw/ZIL8lJiHQC8teRNQrueW4HBaSpXsH1y7G
LPWoGzMN3bgDW9Snj6plYhnVLT9GFFlbS4mDJ/HbJyUzYPbrbWfk2c7vGLHMLYTRoetDHgt3C1hn
XVbbPGwteRO540NenNodnMBTHZBkcT3h7xjsk6VRjMXdHCe7QXBUQd/em2S9acDz3yHE/Cqs9vSk
w842SPcie9O8GyQHf6bmifPlAGRJHZbB0MdFV0m4Iqj2lhFQRVu0Oc4KSPRDTdJmljTmCZ0/emZG
h4Xxq/saEI9kcW39qrl50rawnosY2ZzeV6djQ5oSYyX4jhOb6/htz91LL8tfuFe4pJi5g/utL3HF
0GDOxbMrgF320bmy13Q9obuQ8yhvRO90YU9JEEgtMxg+jc6QoGwyefM8y+AKDIhTLMBxSix5FihQ
o2I0lrUZG44P9mzqD3azGqNjKOeGopxb1/CYad/7M3zvv9iePCCk5LjGevnD/ZLvoyX57gtCS0Oi
fpOMCxFEhnYziGXcVMuKXi6Tf5ROhcCTOacLb2vNUIcmf7uMnXfHQYWyCpP3dKIQkP3VPXUWMr0W
U9iNLLSi/b8hp01CpxcvddYy0UQc5h5/syUW4aLV79LvLkB+wP1YKdW/WbO3q3m8a/vprh2mm7vA
qK+qcz3Jo2+InziW52J0MdRnQG69tEe6KB81j2+ss19lmSc5pv95jfE0kDFP1XyhpozK9CCFnQ98
ZA8A6ZWfZDvOAPjR7hg/Mu1lnEhPpMuAdI+8wF3O4vKra5KaFc97i+dt21R63lcU34ROnv4LTP4g
tPcvK9neRV0SeaImOYT9QIurq//hgIi3LiDuuBjehg6wcO+Ny71fme2rS6ds6XJFMDVM1S5ikTQb
37vT/hQ926Mbhy6OvSvzrceeCb4R9LsUDXKDp5MaBNN4bpSfs7BxdHa9iWn5bI+r+s+7sBTPMvL0
JvW6TynKr2bBKp1OAT3h6TkF+rOf5+mgYiZdIEqZqnYBHwNG1w3O/GteKOdWlcjXfjU/GUP9wC1P
IonRWje1anzAtkGCH2g8mdxnEuAGTpC5pxJUcJGQHp0zbUfnZISfKDZoH6B6j7n/K36c+6h0mF0C
kdQ6Y+WoPLpICnOnh/mtbFC4ptWZKcyuDkmXAiIAFNPDL9rAk4eDJ6cxnFgUCAfDKUTq2NHz8yaN
mfZZL6PMlcEEKwHlQYUTBc8KpZUlHITC6Ll7h9Dk1nPLecf4yCC5a6s73yzeAcpWd+TFDExBPBpi
yEhxB+hMXqLrsDabdl+N4oqXja8tsp8Wi9Fx8jlMpKa3nIYl/sMAQSKa84HKJQ07oO9MFzfJXDRs
5eWl6CT9CPOb7KGlOFOD7dJ975S49l3+Ug0xAfjJ+9Y2AWPYwWfuvc8LX3pPdOgrCopgn6gKjJzR
XBV3HS9jh9NBFzB4Vn/4vu5K4b1zLUP5dvqP2lBvkzfesdrrHfHmX3q/76OkP5U2Lg3HEtYhNTK5
8wcqa6FAh8UASGJ0cQc01QnRIkPToTYqYDQgtJpCNkro4N1CR2sVvfRJefM7ChAsmtknN6DnOD1I
i0LWyqZLyOAU1rZmBns7hvzqcYj2xRMebO9lwmn/Aq+V2kkpL9y+OupyO/nQdnp6GlxbbSx6tOjS
qd7p4lIbxSX7GtjGvnVGftdev5jw38jIyyvuBRqNYw9HBmG9MsqmkHsqvT4gLl91YHwWZfFjjXb+
R6NTgRnIZd4BvtR1u0dhsLGK5ZsORD+kVeM0NzWwWXxhg3thx0+AfYofclrcQqITeAgoGsq/qzrn
obOD/zBhU7xoVc84lW9kdv7GBDBKMbI5iH65qIWKuDz/iSIfo1lzyOsJkAwOiwuujeRcWfWPN0bH
PJo5N5VcQoBzzBo/h8mcKUaaM+png/r5MtCfS2e+jCntbZzhDtL0qO+JnkVntlsql+IwiBnEdEN5
142kLpaF8RuWg80SpPmxmjkyTi63izYYF5hUBQ/bVCx7Rh7PFMImj93S0WodcbszKKnbBcJbmB5B
qKYUDpMYcWIqT4DtjrLKTm3ewKq1ljw06urZM7pTmVnpxiuW1zknd7XU3/NUsO4FTI8NTJ5e2f7E
AllNCNxRLljaHPNtPzAoIXD33rXJz9CBTIAgTh4JIKbPjZKrn0/dlD+oTR0UOG6HI2k07EVT3J4F
tW8UGvnrpMLellX7Q3xrCk2quPu5trdjhn+LyfGDix6y0SWTj7oD95d4yLlF+865m6mwGTgY4Ow3
J7PODrgLqDi/4L6NK/YjPLau3FN/s5t9dHQzeKyd6KE05FM2zCYFJoxEZlp8uf38AHHZz7F7I+L7
LJeYJGnjl4dcRYzbFLkcVOwccXarlvhuqW1/pVNgEZx3ckz2UcqszIxb1mmBwbQc/5IKLoSR3U0l
fjhu3Hj5BOdwunM5NMCikq57IMFRYzYt8SYEyocDI17kGFxHeu7Am3H2oV5L2NmPVMy36swc8QzO
KxgoX/W7tBtDZzLf/kfSeSxHjmtB9IsYQU9iW96oVCVvNgyZFi1oAPqvf4fzFrOZiG6pq0jgmsyT
qVFj7GojImxznJE6TLO95VQP5gKw0DN6ED8mvsBnw7bSpfk6yeKuEOGDK/pwNbIqHvL0oxIwf3HX
MuCvkru4wGlk1RMWtPrDnOdXz64+8gpFPVcaBBFn5+mIb2y+qTZ4s30ksLl1V08jKxhlQGfjImep
MoWgKeDwscJVpftYVdCLfHqEczJ7tMW96NlUCWbJIyaXKlLfxbKQGtrgviycvdN32LtLYohGwFi7
uh+glMSNyQoCJ1PYFSzyqCBgs4bVJR7jO2/mYyLp6WyLkVE5nrhtToT4GrTcd+QvM2srfUSezpYN
KyeLdJ8vD0ID3ETRgT2N72mznhGqfws8cmuzXaC7TS4f6hHRW+2W5dYLMTCNyrLI5jT8tcySX8OH
QW1wLwhGSGiYN06dkRqHxOJYZPLiaGTDhiaooJr0o53zyAZO/QUyZkIQ6r5Fgb1EUn61bn/kpmRg
VfCxoDljIgU1BB0hWqWkr3v0V7i0a95EcsaN9dT7H8AlrF3m1fPeJQcPk34IzgJ39GosLLFKjZ6R
GGuuPHPf7Va/jsBRBoCY5kx3Fw3NjscCLkQ+BDt2NeNpKNCiFp6/zoX3msK5OWDu516qjAeYg/Ad
GAk8qHHBgvZ8YKFDH8SzCg69GtFd9SYBogRsh041Lk2LibZdPo1o3kBe2c2aVMNxl8FPXJVO+Bar
ojjhfLsECwvf7l25jxzQnIa4n4P4apJ+zo6YQsZKhEcSVAsf14DrNtvUC3J4LNiH8NrE495QhnXQ
jv0hZMqaZE52TWvyXonuU/TsB2P2BIx06lsGlnnw4C1re3h3LOurnIIr/Q0MNjykanrrGjr6KOzo
ITIckCqHNAY3haiGCHM1zQmP+XBDDv/m4djGdIkqv5sj5Pl2SD5XGVJLQmKZamNiV188l0X2U6RG
c2YUguLDKfg7i/zFwV/JzJXVcZJwwRs9IKDoSyvjz0677IzCtlyHrnsOe4l+ATsU8lGDHI3WpaKj
7uCscO6UztXaDlHOyzk8SQffcxjXkt1o0u/z0YPQmfMR1rNRHlSAsMLIxONM9BG7877edDXJrXy+
zbG16DECHvyoWMyzxvSS6+Td7kx/rX3j2Wvzn9Huo43f4gKBeURwj3+Rjb5NtSBbclqW6CQQVTm9
vdktIjozYlDVdQwZgyHfTkI+B553V9b9hV32tA6dkPamDhJ+k2g/2i1bLqcm39GKfksaWQaD9pea
wz+d8FjBbart8TVg/b4qB//K8Ordw7a3FeAEgAAH56mlo48R0qT9y9zIRxYm+8AddkRWPsYWDwCo
2QuUmJSfPD9UUfTLZO9KkPmtwHIKyfHTlyBDyjhwCTyOP2bSAOGxhLyFhvUHpvditqQPAM3O+Go9
rAOMGFbVcgfP6EMduLX4vi6o2UyQPO1zlA2PJtpoF1c+QBjqw3E0vwSSaByg89VZjnAUF9xqNIiW
zRS89t23OLBeMy4azHrv8PRekoo9bcjYWFhsCC2H4V9Xw+XqAmKccV83rcaixY90PO1uwOU9cVNu
R5X1p4TPnbeWu1Bnzo0q2lu2+ikYCGMjfOIM0mHe2En5k03um4cTBd4ti2LVm/4/Lln5EJaEvxBy
dt+EHqXKHKWPQopnkk9S6AelSW/bBCsiwKetEVT+IYib8KXtpP/T5yYNa5RdU+bn+7BlX00Sy5Y5
ynGMjS1cYkzMGjEePsv+iDIiZeRtqK2sTWstlAI3RJDqJnWyK4kaLuGS4sdwzYNp2R/GbMDjbBlv
+918DlO6IrlMa71GEJOAdvuui7NfprL3Q83oiUSa1VRUmy6GPMEyzSf2cDbkF6vRr8BQqDeIdGda
NaqdNVG2TTUsUvqvnRXBfHBN5weDM0qT2v0htX5Gq2T+85Kx2Iy1++daywdjoYfRC+Enz0pMxEyy
OW6ZuRap/zJb5dtcu3cEMZ8myxdvsqKRmUT4adc+uEPbXcInUush8shmphMrgaA2zCnt0OwOjsmg
JTAGQq5ZO+NE1O5ZzhEckSEsd9LjlRV5XFyLroUl2FWoO1FmYcNqmoc+DO2bjqtnlDef+P2Nd/6M
/HJmnFddeXVG5y8acS+E8Ec3NQcnVWW0KLj3gSZzj+ED06/uQKhKu6Hw9Pd+gbItIjfcKtPmQzMp
2nBrhV/EyWSntLAQjThxd+oEfBqvna091pxuFdTUm42JiLjK228q888x5D0G4bwnh/g1DZqLRvAE
gCooNxZRqbtUwSEPG+a3MmDDmCiqo4K5MBsYJzzmxFNxpTunJizAk/q0dOmSzzbL4q/gDMREwswQ
O30E52HjgvzGgAxBIJ0w91epgNWX8+yEVkL5OZNsF9vhM3mR+mBGvns0IB5CFfQQM0lUSEonAq+G
O1x00d5n0J3zQj/6Vm1wheKkKf7fnPkuiaotGX7QN0YuhJ720LHiGSeiaZ36RJMWhuDhMNMyNuBo
VkpDocIdjf1pKK4sn+86J3qN2/aq2riCP1pKdMNNvHGUfgUAtvfHyEZ1lxJVCFbFFOXfBHEbcm3s
HMlQoA7MTKLKW8UElnrFV8h0umn4cHwM3nXSd+cyIX4FLo7aIqF1DkEPb75BgeMrfeS4bZGu4UvH
nn3ufXluu0ivx4D8kNgcoc/P3kcFoIOxEbdopqyjZ6YMgOaRkWGq38DEoR7UVfqL4woQtKYoBJkB
lZgX4FPXdffeLS1eA+Y0bSvwL+zRJOlZbCwdDh7EA0ff9K1b6JLHlc5EirhKXjxLTneiZpQ0guzE
LtdzSeLOXXt0b3uyQDivHcPeZJ4THnwK4s1cgABy2ob075m1MHiYYEOTGTMhgkngKvvS+kmLMoVm
OBhj2C1D8JbE02fI5gLNYPMdMFrZmq6pdzAsMEPJi+FmH2nv/tUIYw889xXEHm/c9VnzbckqgI08
zeJGT9pQe/kRhb+L2yIeKyaVtLGsFEYn+cSrCS4kKQ+TmP8YA15HN/4CjkI2AtPZM9P+5CLHHkjO
nEVECuP20ZOz7c3ove7kzRQFq3q/649mQxpTYliorc253oHeWWJ78ahLdoNPZISO+1alP7RIGZPX
FgA47rSdhtpzYOuGYN0YON+5UsbceETiBXtIBkQ/uuoQFaxfVGpXx7FrYjjHbMRHKybSo0emyz2o
dzaAWq/nTZkjm3i5zsleFmA8ccl+c7I9RkRAvcY9ySvXxIf2T/aFWANauSYjUxZee6C6LIFW8Bjl
quuis2FQtvMMwQhnzpM0ghs8uzM6grfcOmSkkDvZMY/DN3NAw6JSTQ6XeMAhg1dzktPjNBvmnY5o
hdxAfablqPaaRfV6bqlPOv/X75Jrm+KD5y/DW1oGd0zT/yUpRjwzKuj8zNFeJ8qsD0lXvhsEl4FS
rwxW2JztcwTugOYRS48ZPLOhprXLeWAH1hPrLuTmcO1uXHk19kLKyXkdJdC/Eu2/S7gyOFmTR8GW
YcORiRwn4rcoasdDSYr4k6+67HpgK132g0ViQzilQTjC7HzaY3k2m4Y3xGVHhd2HqHJWwoh6HRqD
ReYRwvPj7NkXku6fXt12ZbfriKBaRSUyhBQVpAR9ptMDCQeQP41tNAZPegzXo9DnKCf6BdtSwTrY
sFcTyAUIctua6xkrvXlwZDLiN9cvs4wRypZIiLM07J85g6gzvWQb+OVnbRP4jBKZIx5j+IvrRCNZ
QzUQtjJMN2bOWxbb5AXzoV1wZSIxcf2HioTYQ04CBKKullTRUh/KBTbmiOrLzVvQO7i09JC9TEP/
Kkf7res0qxQaNaa70WX2bWBnMd+Ca6GJQQ4DDDdpmb1WCdgwP0kvs2ytM8lS3lYA2tlM1QSoPcYX
kHI72oGoHuwyQOyeY/BJfKNbRA0EFJtRzcAkLeDrTIwTd7LN7llzMSGSNf8u7rrAZHpR6BRWyEg9
G1i4Ui0+g1VhMt2MK1GSeWqwCVFwvuDgsWufKjKJg7d6yl9NgnxQC1I7tx0JvEaDSETiKFv3PkmM
qKaepUNQYDPaziN7/r8sjot9UsgrG5CfwkP94sPS7jmxKE70tK0kSwATIDXTiCjeDroGlBiiX4Dp
fa+S6Q+MD9V4xKQVSNS851aGJCfqx9yzXhUCiNVcqY9sruuNL62ryNWPicxAVEx8QXkt04i1N7gc
Hp5b32XRfCa7EOTDROIcaqNoiwrJfxD2FK46C4nx1Lh/bJ3RzthOcAqG7ENDw/WQY/BN06I0iXVF
8gw52O7iN62z5oTlHOCD2zKrUyECGwbxwOe+M2CwG+3bSAScYxHOyBiqgmUXcwEhJe6q2kLGMnn3
hEUFO9Yn+Ot6OAeZ7yDx7GJQrxGPqGv6PNlhEG0RdtMG9gITY0TwJAvoftPkaIR519pVswRhsX/s
VzQN7Sa2sAawu3eOYqqHda3rDz0mUG5qa/qk7nix0u7GIsAh68CtGRsx+zU8ieYEFE7i5wF0zmA4
R36oN9DoaCVCt3ugKNQ37ljvUoDBOY1y+heWUXLD9+6g9KFZXxlcs9jq9BeaDbFJO/cA+6YmOlc+
YDz+qtI5f5TGkH3XBMvOOfxKlwvn0Fv6vYF5uu4D9hTT4KIZIXhmBWElvNcxKPk4MYOTch109p3Z
WvtB9I+yI4i5mpEIUsx/4XXWyBAlfM+5jC8MNo1DIH2kw+ajX6X/eOvls5kGz3D5DQrpMWL4Kchw
bvHmTKZ4thzvCYcCmGLsOHVcXIJ4FIxgeFUqLAwxEl7ssGh9cpJkKB6djUl4JFX9LLchwiP4ELQ0
RP3Ql1S/Qz8HG1krlHdevU0b3hnHR8PXdepMXwPI3kZNwPIWWbpqXohV+iocd2T/XoASGZN4XWrv
ocmIvfXy6rvPBQlzLLvAban3fkwA6jUpEuiEgEBD/Lj5fMW986qX6q8HUYPm4MYoqDiNOa1qSQ2L
aty8i1kOSzfGGdBCjYC3+1hMdY4UE6da2SxTqNx/NAeoaGLE1RzODrKZpFBbnOjoSGrd5VsndYCq
2Va99hVfPMHhbDds+eLTT+7wfisMCNjfGa6I45y75mc7oQSxlqAsD/kWQm7aZUuwbtZj3+zTtv2n
zHIb2MGnG2A7in2GKEDeWZ9a2cdsNimhKma+l6l1EGM6rGO3eZLSehRjgO8sXKiRo/HOicSIuUMC
5TsyBB/ZfbVGfOfnzXMo+Imym//RKJMRCQKZWX7/NRf63ayrfyqyIYwEJBa7VSu38SJTK5eIdCI0
jxGeWCyg/xyshVGffHlmR2hMcpzrcuMLdUhZK+5LHSuG0gyUtSd2teysJUqmAPLGM5FmKR6VDJ1O
lJCtN8aXWHkbLNwXLXiIWt9auQVJLnXV4EAX9ZnUFtblFGw4HDDHE8C58zPr0VoWkNaQPbZe8eo3
kCPxYlGgivpGL2ceAnKG9pCxDNwaI7eRzdwzTjkC2WUhx42aR4BCL/SpZFSZFFPkjJ4kJe4KIgDO
uhEvVZtlB8YN/0KVWuua/c3KatNnJDGrejRvCZpcIOHhuyFseLK4Svqqzw5sH6ONoRieUJQeWP6+
Vm36IiJR7dtcXWXYPWFJhQmoJvhr3S9q9SOZNlgUDPc1N6tHu6z+ZAaYLjf7NdNeQRHePGQwo3Zm
hrKWuxhdF99BkwLhtJz+Bhr+kXgMkvAWwy7C6W9MYsdmgq0kNUcw9N9nAFb7HmAJNqaHLrDibTcw
fq0Nh2e2pRuzwchvqox/IxngD1riQC7i8UcE7WPjo9sjzejdqibi0BEKk1U2HrKgfrALsIEBWZtw
05j7OhqTRTjioovf7cJ6lh3qL7gKzCwITWMHVLBsH6g4/WzyDwRDM+dL0Tag1vnSleudjNQgNcch
mkLT4wvFX6w81G2TjRoCfaWzErZ5tSdOIYeMRNAIpxIqAhSgCTN32uhDKpibRWlTvI3JS+D3ydoI
fX2in+RbqemwvXBcsPsMAW1yCyNshwhN+dMCTRwO6Yk96mTyXWZqoKVA+Gpb2ZnQTTDDXNenPmSE
ZA4hp5+cd03KxYOSDI2sUf4kmOPXTg6wIAuB3w5dc+dXwxf0dC6wduZlGX+I/sFejB5g20sCt3id
493opjMdIRYBpd0jetxr2jnwpcFXrdkFYxCeFYrh8uDaCd4nWe8ZqjxXIOU3UrMGNktxCtISREUe
3mLN4Yo1aeFAo2AHAkFNLNp1MWO2LRrvrGSGPSD25dpOnS8n5HCNPffTE/NzDi1xcKrvwEs/TZku
0Yr6SeWwL7U0/yEw48lfuvOkgmU9eV+sNEiKnnr2GgZOQHeRrYIREn33NbEDXjxQJAZC/lhFZGrT
7BdoITVXWV9DQEB69ZcAT1ml5BGtrNLuiEyx0UXOwU8dk1aNGHBca48aBWzLm5rbW0thtrIVutXS
wgIcZ+lp4QHUC/EYyOPkTx9ly0A3R0XKKz9eQ2xvSLKGH8fIn6pFBNJ2V6agNI+N5giai3JTVCg2
4wRtEqfXonTkQqD+wfAa93sQLI8whpEj+AV+rn78dFMitqVPT+EktCOj9QOV9i7W6obb5REiTsm7
DXoQVSWvf/UOucvcipbTCuNeQdSd/mewKyLRLHsbeu8zzFBmJkMNQQpFETOH2ljVwmDjxUGpDf5/
EYZPsd+dyZTe0zrtSIE/ZrK4mL37j7txsex0e99wPo3C/BmjRdSUuoQ+Ru02G6bpa067P/xvJEYP
0d6y8lMppX8izZIda2YB5dAzI8h4AgQfzD8mCv+Nmfq/PJrf4I0ycmgcXFzNVwZaH9jCCUfFT8JN
s8GWdbfElFi0ketkodsKsGCo+zrKNiWO3MOoj4v6uZ31QselaOAy94l/J7PKDV+ZjAa7lFxM4Djo
QQfdf44Byq8xPMoaRYMDbn7tmvaXqeJ3peTNIJqqUxR2I6XJlLuvYoxxirnorBrCCw3Futdqxt+8
wKlgd7jVKiu663LzRffZi9eWF2cUezvJH9CA3ltT8uJO1s/UdU+tyXKlzam7QxtKvJlc1Ogp9Jvl
UwS16eRgNlsETA8DFEzkQft+gRT0c80YP/2xp+Lk2oSlOhI4y1DidJJJdF6Wx/bUvM6RdU3InVjl
IVOkJo1gknhY3MRMYdBGDrTR8ttjJcN53ewDHKlrWxXhNnaYcpiV8wTq8UEHyINyP/9EqTVAo459
HJXEHlBjrcfQK++iXhq0a+Fn1ahr6qb+2kg1S5KQgBgG6DEK0xUTtmJDVY0nmboREaiFgi1CkFEK
GB4oeHadHWOtHdNv00mAdrkomCxHzEuvAneunNWFGiJDW4uFDsluDk8VDGWYg7m1Yx8/oo91DKA1
35u3i/rg5hoh7WF6I7jpYcJhubYM71VHgGPGAbUHyiZuKAuuUEHJDhN4sPZzgtAnaMr2ZFR9gc+N
LzKz27OIFfNgv+U8UaAIkXyySSoZRgCq/63j8jdoK1SjfYlbe9AsfMjN25gB+10qt34V1+Olnvpk
Dzbf3btRe+oK95Gr+sOxxn5HMvUxtxRFcJW/DFKmFPomMr+w/KORxCQ1zgw6mHuuA0SDKzUz8hCV
9Y9keTr+NLpnU/heEESwNrHGrQPbebZZoNKxAc/Vts0n0UCZ7PK7rhk4hpe4E0yCiecenHpB8FTo
PPOc+B0HPQKnEvWNQTtjZ+6um8J/Tj80dAjzvo097Kdhrs+9MOpbGBQ057NgHTIkNAyd/16J8c6c
O/KwAp9JUg7UChvlCa7aKxkm5Tpu6WV1BU23aJk8xYDvjl3da1AUTHotSaCz3VY4yubgrhrtGD2E
+y+y+l/Tqe8zwGp811oTF4kqP65w8Yfm3jORBwngpKukGH6ThrxqXTmsdEkALNyUvanpEkeAl8es
8KaRZuZuHUKK1r52zH+hjeGiFMUTcJtLZitkNDBdGDpzt0YdNrmqFVBWHWaxCYdq7Nfn2Gu2tFAY
hHBC3RCff0DRayBZhsNZO5jAbKKDIkBzOa65+7Dr+4MzKJTwBm1Vrpprk/vnocuLB1w3Yueywjqg
j9bEtUEKxz467QoCH2TmHkiA2XHBIHTDWB5Jpz1VZtKdoZIs/Sks+bzn02jQKOVZJdfCYY7dO9EL
zDvCO0Pne+iw21lz/wlMHWrVYqZ0CRHb1am8ElZ6myf6oll0TxWv3Wp01fuQ801gpCBdMhRi18zI
VCnAsF513VlhOsQjpmIcZk3NTLp2cybMIYQJA5uwXmqQyvCrrRwc+732gSXHofcMCtE4+FxFuyp2
p/vUdtVrXoaagYttTWvEbt5LARKOd4w2wiV+C39cl/6FOUwCK/Er4kohL9W2WHW9OLl+81HMNcBu
dQ5am0LRKrelnt5yoH/AjjF+mdMSoCSEdZzy0GL56mdPRZPWmyJZGr4IVG/EzoctH7sJxonfwu0n
ooeVOFmFITatVMaOgEX7d4QQtXy6aCeL0vOY6sfkNQRzZ6ylqfUebxaz+6D/TrEHrzLP2DuLZWE0
413K0uGM+JNjV4ocuQabgn0X5dwYc1OG82bSM1pkLHJIXd2xxEyxeFkTI3+MbdpfzybmxwHTfRsQ
7D26kjpHOuz922nGhzPMLa9fV23kyAqxZjuyGb3405X2s6fqf2Q2vcvaPZlexe+FNIFtX4aNWlmf
2lUvlZu4CIo69O/S/22X6WHDsbSaOoWsK741enGyE8WnERXbzVMeCsINQLGSSGCgzCz9+i9kSHCW
gFhQrEQ9Zoy5+AvdHgSXVRXfBObGAEbxApvINDZB1v+OeN52eQd3xLRdsobqWpMWgaBG2yVdB3Dg
9qkfTYgzsNAQ4jDw9pLURV2WPOLcaO6xqqI+sWo2jIIYxBFI6XLOTUiI3I0lm5tM0yO4rOrgWNEC
uYIDgxqjhhSVQCRYGaz82pUvo+TYqT5G89G5jxPrcdr9YczvWAEelUvIvNX7pzqYslckdtR+YHvm
N+INgk0q+H1IsW7YkEJ2ENHw7PEPQDdp72GiUKuhCtu6CsBqAggCEymvRJdST9Tt0fTceWsFdGvV
xFUdQq4MI3wb+UySTGsdfUY8m9bpocp6RNVewE9dR2SFkSpfCuxUoIoxlFI2DXed2Y1ULhCYARgN
iGR6/9wFgfXgDAxMYMOZqzE27Z1VUhThc0XV1yMnaGxbMOSyFu2Aw6ZM3HjUgLYVM/zQqa+ubljf
u71mrBk2j1UbnDsj/plVAWLPBfmB8GqxkMtHU/j3MzlUR7ScH/B/cHIMyxTLa187e77IOOi4NIJs
15EijQkdtppfRwS4iCbZQVTSjwYZg/sM5dXUsW/SooT94ZGN4DsZoznLMu+8mHEgHvuAG7G7+cj3
d6YPrUmMxUNcClhIpCbt59x7aU0grkFllGzj/XQ3AMai98tRvhuUIvVckaTFhgr84qL3d2aMjoxN
960kNK4uKWnQlNDoG/VHnuB9q3P+lJoofJo8PdZp5O+MCXsMAWKXPJjeYWBaOOzjGEFC8cAwclqN
JFvR3+Vv0gTzyOqv+LUG0kxWujWLQ7aorZUdblFNW3vXSjmH6/wyJdberCiYcrLKrAXHM5DwZ5sA
+mrs6Q4DZ23gQKEYdmL/4uYR6eqO7aOMX9YNhY2mqNeYmczigygckuXBcFMt9WcnIe6LONDCmL4M
yihrEkSxsqrvh7gHkKAvnacecswSscGqml/+6qLHY++M5xXnMVMf8TxW0ErSNj2BOk02Mer8Fe3a
sbN7sWJiJZEMtlRSRcz9RIVU9dARXXXPVYJgBEliT4HM0sBl7l+epsbEAc6KGnl1rf1dnA9IyJT3
IGoD8W0lzmE7ZYspoGO18qPYhK0GtrigCopjHo71pVySh0DMmHVcH6o4veaur3ZGFLo7HBwMt7QX
3Pl2rfdxl3EEl5oZhsiPziAOYTU/LL8FspSdLQ2QzIBlFvFavSUihCFX7a9JBDtEpXOb0sBekbXC
pjc1HpzcPhXSLNZEm49sicP0nFrImpWqLoWGNlE2+a/gBU4k/DG8DUabbdXAuN9Q15hTfoy8O6nq
A9s+vtsetQTZcJ3JvNIx7iVtlCPtJxQ8O8kijmEV2qXUflPRwHFRottpxmMnyN+au3zT6f6fns1/
WWN92QZzjNYaf5rQ/nPc5lYHzT2xKLgfyrcuMnAHu2+54/6ndRJbp1bnuDU+TYPxdZr198qY1UqJ
4duEYzI64mhN4S4KFqNaFm2dnsYUmB8xvq54dnJ2VxM1kUH5XVBLsaoChI3Ljl1MP6JTA3cpmKmg
RygujBtxsSTEFXA+RAY+boA6wM4y1ryE8WwylzKQzvzN1JjkhTEyC5H5Cwx8g2Td5Gao8Wp0ln8E
GfMwKAC3fQwWICu5yGKQEx2JWVZqbFGcE7JFxYWyHnUyznwBf3szy/rSlt01sFq19k39Sq37iQt8
XFuj9y8qw3evNJ5Mk1etAJGxMicCbjPV5lsoBcyyrWM8m49K1B33tCJbDVXfJLsvu6b87mONZ6pT
Ht022QWDPfB4p2rnWM2ZCSfr7ZLmAH4g29t3V6dwU3qMtHNMcvxIIl0US7KOFksDOtajars92JqF
z44DTPvnql62RbZ6ThTvjZr6h9KFBIFQn66HojwsujvTp8BMfXmUFRy1ohtWEei/SxZq3EjAiciM
w3zM7Sc8yR5WvutJX0cfEbQSuCRbFrmUZdWB02+E/T++20PLLrdkNSC8U4zwv5lGLt0kJE4KrVgB
fQoP7Z6a/mpXNHv0D3sTUgG07kLvwqkzNnwvZGWny96AuzfoEdFPOFrIKHkE6vQM9BWFhSrrTW46
48npJh69LuRqzgnfM11EAvK5MBgy4AfkcdJRtTHL8QmQts1gjLV0O08sisJdn0zHqcoRmWlkDxQ+
tCGnKvGfcCzs8qE9RsjVNmLq6DZm406Ocp9WPM9d6w6buIuw+JkhAB5Fqziy8EUE9+yNJCFAxzEQ
4uu7Keo3icEYwCc6FtwOxkJjNqvdDHegN/yt5TC2rXAy73PulS2f1UKcRpklXe9DT/kettmN5Mln
zyxe6LDYOWQQ9dqm/3A0OjuUCDftUTv4NQCprgyfjAATIasTdr4tlVacoT9O0a/lITMVlee8LJ4N
qlXNL+yOTmjQt2FUXVjXW9iVk28F4WP2m3hvQDBewAmbhKKZMgkRRsJoKazxlICGOzUT3Ctdlgqx
HwI0LBp3qeWiadUS/Kn3ZjRhf2hN7MzS+1SCKOQQVWIA4NJVHQdVx1bdBMBFzdxjdh0DB225yaOT
4O3KMP44jFnXpFRuiEfGctqysjNIPqpts97Rdt8cZVxDUm5xb9j65LCDIyTwkgbY1wLlP/jOdGPu
zgPSFvWJBQ2PgipRnZEbS7U/k1MVzOtZz+smVjWkNrHcEfyUquyzXZ7J4IT9C7stnH62R+q+nvCF
kQ7yCy6d8euAIh4VGEyRxnjDHjltZ4m23AdwyKk8TJuWMNCA/AlX0EklWUrik2HvRgekaONRNRFV
chd51XvkN69J43yUprzX/qQ+qZRQtdfFtAsCEZLpOYudDNhHOC5xq8qKvrvccfYWr8dq8MHwCqRc
67LldNZG+S1bytLckVAGkoq6rlDFbraRhI+43tbgYKGrtd41TkIMzjk2tygu3q3Wfp9svWvLmh4I
z/E0daRghuW+6sW90w13IXKZTTNkA0Ps+gvi06Xr8PaMXMGjFqgDlxrK9E9hMl+RUzCRJeoXKEaD
ZJIUEFoxC9tCEX7kXXG1ACKuXTH+epln76ou+WO6+od1GA4bYqUjJjkMxLq5Aa+TmOpwA4+SYFpH
IFMQERLeIgnf9IRQGgTirmKJxNrdRGVNK0a0Se6uHXtALdEjos/95jOO5x9iFD5KlGEMWLIt4UVP
Y2W5O1dquHMZ8i1qdRVjqxAlY66unlhXjnD/WRqme8NBtpVjGusthtkddcKa1+fDIktpBbqH7qbB
JDMufnVTMjb2fVQhucTAYEYMdwLo0js2Dp90tHJjCetQDCgi4mWKOKoKcm5JnaT5IWtcqPWqK4K/
Iir3dcbgOXCr3x64em+FuNgsh2I4C8Y985ynnmzbey8sqj07aNIw6Tyh0ma3uDG+LOTeW8ItwEEE
5p4+DXshNjbpwUIfIt5FW0IPgxwecKAFLqQi99UK5D9m5fZZZPZvtSBK0mJ+NAt9rrzYP9tNAfrI
fGW1sqYjVgRcsmgmAmDDJuvCoIDChEWVr5CAEud79IX8DBRDCCvoNjBQwCWVEQDyGFxCxFoWlBqD
nli+NvzMTdzbEYDFhDSdLifyZzJvUwsGhhEs8xSZNetKtxWuhlbfd0Z41xj2eYSiutEo+rZRkSqc
9Oo8JPVes5Xkv00W1siHW+ZdudQPtcXzYgzYJbNMQBMh7kzZaXYobQPF5pTtTcI5Nn46vChGA47v
/RJqwCjDbj5LywGgYNvXVpJDySCGRAKv6da1Nw6buW3RVKGyRp3GS4fqzjL6+xAE96GE4s0sBC1I
McbvDqDmlUSv6LiKEZzff7s9MeNAPLe5YXz0cXXSs9BrtGgGg0d8J//ZvhuDfLrRCr9Hp0ItyDg4
dsIcYpfJDino4WMhqWWjWq/jZrgW6DHZEyFCE0GGO2y0TqnAYiGIOh1D965VggAZLcxdjgRk5U3D
E8czKBc3+o7ihNOzRFDalPZxmlS17avuDvbqVpmuvFOdcXaQfWHW2+LLxYdZFC9Z/z+SzmspcmSL
ol+kCCllUnotbyiowsOLAmiQd6mU/fpZuvdtInqiG6qkzGP2Xlt3F9cjTYIb9izwYW7QuJOIW2LE
EulPaVPVFRPZJ1OtnsSc3ndBcQjiyGSdEB0YUlOQTORgmz58hmzI13XC3KTVLUFmC0mAnIRPcoTo
u6scWGHBzxilPu2CghvLVsPK9qgEGWPlKBqDVB6yjPkv6rmGUmJrJaigTAsJQq81QO00uDEU/Baz
QKI834XQFYOW/X1MdOTKqIHtRxrlp+E7eusgxj6FRrnXtkZCNvc3W0lEnrJhsd+AUJmIj4D1m+J3
jS+WotkmKgk2dW8Spd7RfmRuRfDcxInKCXnfa99fuVShG1OoD6bZ4tQPLo7ylAfDIVdkrRbvlWHL
kVFWU7/0M9aGorZIKENqe9fiwsNhMxx6J3Ie29ifJM4FFIyc/m8qb+s1bUi8ndjirj0WjpdA2+bB
r8v0YLq8O9U8z7sZ/gixzNNjZvrriICiaopA2JQFF3smoy3Je8Y9y1ZyD2gY1nbaLMqPoN3aTUbg
EuzbtQ2fHmLbPwG6bc8aNrmPBigdyRDi7cTFuFZEHe20xI3b+DK4OdrwTklWDd8TrNi1q4326oVk
pdhOtx/N0T0l7HtpAvi2A1M7yDGcL/SqDiklHMaJ0Mk9s+BiZXiSO9CxDGPbBHZ0jJ0IYv5MhLt2
3adBLfyF3lRHGFwCGUos+Ww8pdiut9POGclLYT+RkzUrOnWxBrzHiYt5PZiZEJjBR1ylxC8IdDc7
Acab9Jv+R9gx1KYsfF6yaz8tz/zym/rgBfGXL3qWFNYrTTuKz0bhL5LlTvFu3XD+Y0Fa+iSnjMY1
jOMRcmseX/h9/lSSvSOZ5/zXJuieenHtQ5FnIw6XiLiuk72wmezitXKIr6uZNKPlr/ZNKp+cPIjB
quHMCHvXPMp6fCTgCB0G1d4WIdeTsL0nmGc/FEWI8lB0LyZKdIKDG+0jR30gsSxZEtafvqteSK1c
doyQ/FJ3QKooOjSYSX+1QhQeK29EMLAD9Jj3vBexu0oiNs2EhGDXcID4rJq+RGydZv88TG8YqSws
Z1Vf3AWxbk/M86pvADbNkxWZuKQSRsX4jgg+q616FfsKalDyi4zzyRcNl+4gAG4QP7VSDQkLEVGL
6ygcyRCCtbKJQuq0uZ7CE9yQTxm3WFDzcTWInOBHZjArKYxf2dZXUgs3RZFv6hbLqB8TYoM7K1vF
GTLaVIUPYZ+MF+X4gD46en0kru4+FsTj1dKil2rIujKDU+iz7u5bJz7mQ5+T0+Haqymy6j2qA3TY
EP4g47DjoIS8DUmN6iqgAEHCpM95bR2wsk6wN7z7XJZnudgn62VOa6H5DsilRhDMHg6phDJH4zgM
1HhE7TrPeZByU3K0Mm5PmHio4YKo5buMFXvuKibhw7FBdQQOH/oEVW5SLDKMtNu5EfHZTU5seZ8W
XyCiDyVtW6ztx4msh1UDuUzkwKIkis2myAN0+uatHLo3tnB/WJwpxWyj4TNjITWS7bdqFCjbFjNH
NZkvQ9AwjSJ6lqC4dTdIwqRDm8wfDgyio2tQZ7WDNV8JE127/Uphs8VEiSQ9lse6ME6Mo9GeBuPP
MJNmEk3wp3H3ICD5LYny7AL1jXpjXk8jDKocJ1KKj12tsyEpDl5vPacT7JdRcLwHTkFdarXeKRaF
f44jCc0B5Acu7U1fNb/MYyQBTcu23O1d/DgOZhP8Xd0U0qlA39hlCrYnUOS7sO13IAIh9LvPxXL2
hjK8FJXDsA0+emLuehxsK81omCaEPmd0KvJrHTponoCd6ROZO8QIWYg6i5nPk6ve+jQvhodRzR/A
uAY8f8x9arJv6uCzypqf2USd58/pB+bJj77ioRHMnA44yAm3kcsZ1HhyRVFF2S0rAO2ub+0jW2y9
GpdCkzT3RQV6xi9z8EhoipLIzDdz4m6rKLoAoOtx/jA7zvDFTRZPXfBtjHGwmnVw0+AgK5s2WTZD
sc/r8nGIDIQVlXLYo+uK+cJgX4yOAS3K9hVDR0joc78EFXcJ/OjcPSSlPKPj1DAHQLub7EFq6A8X
VmS0fkWd34HurG9Ww0UF3pnnZWIqgZOdQy2Yr7o1P+xgYqLkJFzzc3pkWm9t29p59ozgs47mN9RT
8TkodHsJXCiR8cxNULDweRlgJJ/LzIl4zkA+kWBinFXiPNp2tBdGc7Dy6TiGixAoCmAog/1GsYyl
2qSlHw2fmWPL0tioOvaUoGDW7pQheI/aGk2AoV6mitQH2qVJHLNp/PR6Am+UpDlwZXoa0wCWDntr
JDY4+S2aeiIRFyIS0haHkNsl5/WGu988TibCiIIAbvBWXvtQ1So7q9EZXjRgF8gHweccIJMuRRTv
uhBKJbzTcwQ54NAsYzUS9BjGe7DPlJVUoAujiNB5Ym1t2Ummex5qJ4dxOaEen1VPd8nCkc5G8gSV
ZRUc3c4vL24WuawSFmA48kIW2iaRJS2NSNTPr5ZfDnBMenPVzUaLY2LS6xhW774R7pWr9g8vwxVH
7ZYWaG+PI41trm4q93Y02p+Eiz61U/naz/q7CASBlEb74FjNWpdpve4NxFpkJGfbBu3GEU8LaVew
KA3uz23kWHo35WWxC8sMJgpuLk4L26Ffbu4VB9iaNFl9aNqKTD1KUzsd60e2H+IxCqruaNe+u7V8
DlA/RU0Mhc46lyFGgkK+SS/auX1New2AlHd3Nrcp660dRvp4TVODDr5t3U/88ekhdVCgzC67V3Zh
N7MP9MU3+/QYB6I+YES/BTzi9PjsedLvcNbDxfHV3mfyxOmeYTaykmA7+G73OFlR+uPJZbg6Fi9C
z5+dmbKBm3GdG0aT88lTkbPaZCZl1oaJZKnKHqqoyhEUYJXpNTLj2a2yw7CUL9mgvop2+EC0676L
WSMfQ+2LTN+cLbrpsn5Wmcp23Lj1DV0FuANaYRY3ZNV2VFpuIz5G5hwcOU79W8+0Me7AkGskmAUj
Wyr2NR9bUOWHLgUIYAbIfDZcef47KBowk3aJ7FiXCy/JOhoVF/kyD1lJs+kP6UwejValgnmX2z3r
scK6H13YtBFrCq6LO8EjjDiJbtJvOsVwBis5GWgZQIom3IzIfzHZq+7J6rBXZYSWPVX5jA2grk7k
woVbyqmSWImWUC2RESll6P5RM0w5cTr7EMnQTwQDywzqe6b3Yz/tyK/PTyA5GHvIxeEjaL6TjqVb
jtBwPTTVNWlxVHQ1ZZdgfc5/ZuZwikZ2fKIaGEVGbOp18RpT/e8NgbXEbYVxBJ85vpPq455cuy1Y
OnliXxU8IOzn2HqRS76zAU9vKyXEzQ3qelUk3LiVI75biBLcGAOcHR99Wcg6hrFLTvRUojQpBIxA
SLrONv3Y3SyN9ZSNVLzKdIa2x6CTgg6R7Xo7kVdyh/1Fu4Bzt+l+0pi7eBTBvLVHtjySK35DdkDK
0raGe9cNTGtN21pXmTT2ox6Nm+e6yZ1TWxea7fuoMrbjyGRp8JkzV3lRvKOdxjZvo6rIQhY+qUqa
k6G0eT8B0sPHxrxVIbIcbJddLKYZbfW7ye5ZUFnEQjTgTTxnjJ66YHbPzDdfUiMwedGyxZPMpKXx
WZ3g1eIoAza+NqdC3LsyQeCjB71DvoWROb7z4LZRhFuIYqJzFBMqHw/jsxXQKRsFfaPdWBawb7lh
/E1YCUgP1aKNjfCzHnKmGnuRRv9SB2vF3PPrRhMT4iplokqhf19ZbvQrHKybDNC+1Vge3KSoEYjO
RAuihQGDipF7WgoygSZ8ozMJ8Kuc3uGildjo1LyBpUQq8OyeRjZtR4EfYJX2jDVcXcT7sNZvXRnf
NT455cTP8KIghPAcivQyFQzVtdYfSkh3WwThBMy4yx4wwrWHRpTTCReccafDZXyCmQ4hqmTta6K+
ZweGoI9dZv4JWPFFxzWE5qD4ygS5WnYT4jmARgk2ZPqSg8O02dn6vTHeASWqUJ7XJxnkrxOWZQjg
Sf+GIA33kOElWz+x36VFSkZVGi8EURKdx7nLGBLPqUZaGtQ2gy0I2oQ3tyft/nIf4puIrLfFuUxa
LpV7ewQBs1Pzg6vDozkbW/5/BAssmQginFlIEhn8P+riVnlgo+b4zjKnk+8RboKAsOzynZB4OAeG
fIx1Tb2ZvOiQRKQYDc1mcELiAPRB1v4Go//NdH4MBq1i+kwAOsMpZL9v7Hp4en5iMkf9y/zkEMNF
Z0DP0tBZaEzrfu6/qSRXCPI/i5HI9DrbBB1XghF/UB+tcE7sK7pjl6gUjvAzR/ULrrNHwszEusGE
dsd4LKc2aO97p/nKQX0w+epwKbxG9Yfbv9uIqaNGIelKCa/Kw10Qt+8Cqps5lCAq+sNsPSscwD4t
dUW49qQVH5MxLvP69QxvROTVMcu8QybnfT21CxnvQmGOLBTBAZVoxkgMpRDl0kAEClqjZBggFtDe
G9l9zR/M47HhY+O2OxvMDwXBcLPED1UZ5HYn0xUu3C9RWps0++gtTE4h+zP3puZrq75kY/9BoRTU
hi4S09lc+7wP2wD/QD6QrJQfcFyxOh7hOLQ/PHvIsP4UB6PxMSPfy6zxBF1kU8S/yTQeWmW+2IZx
0YBk857ohRd3+JcbN7gic4ksaUAQ05qwpX75d3ECdyj9nhOG1Zk3f1awOz0Xi3EZs+IsjK8AjAlj
KJUE52RuzGPsTuGxsqGkpcpv15VmbjmlrIXw1VgrnXY2t0d4dltgazMXdCUuRlBibqMjErP5x/kU
rzximQyGqQFqnsW3h3kDs/KA0rF0j4E5HuzcueN+P6bxcNSDfDTs6cwADVVHOl5tMR+zmHBAwRfo
V+ljLiXqC+vg1vAw+9Z/MQvefFolgFL+CaHOvK7ziJkuyNEpkrwVNqWXoY1V60L26LS7N8LuoTAp
duYEOCPQTRIH6GweuWEI73M/CfT6m1AfDAXIj0SxqkrDumcD1TVHCwWeNK33iRBJBEf5tZoRjOcE
PIjM3GPDQvmDTBfwhe3CNiCergxcf4WZl4BOocQ7JFG196rcPLn4vGg3miXw2WKus5QRgKw6IrTt
4FT73r3DnGhrx0HzkNiT/9WTI/gehM6TMHziTbPdWNTnJjUJ5yYjqE16QrbHCSWBz8wQheCKEWoM
fLIMsb9mDMCIC+SNB/c84VgpmYpk6NtXhtO/jyHiDGk38S3NFJC3FgoSsmAH9DJ9ZlH/gGVszrJq
y/PIGGxrRMYIstUevoIK03A5LhinntARdqkce71rsxEk9qbjuriD9lTfWyNnBOFXX0AHOqYhzryZ
feyFMnwXmnhR4PHbppxYMHttsp9VA6uga36Dnpn4FJvBm0sgEZMAnwVonhr3NZHNSHQnygDDJqrI
LAzEP232FCgj3tdQ6l+m2rbvIAs+E4EpcMES7Rsa/S4N8MT5uUdwLoagH9zyPVId9oGbGaHVqaAe
Q96OCrXkMb+FnLcvKbwWigEXXVMjjfS78Mn4qIhX3OHrjj8s02jXHuvIfzVRHne+19+CrvpOMdxs
61j8LSk1BS3m/diFqDQSNR2kKoipzqtJ7eTkWw+mhE7UlX3/pHNvpIfIqWcqwewJYen3hDFkO5oe
aH6Kt7cMm5W/pj4FZuTj8SBIWD3mYT0fvNjx/1Ha7fwwY76lX/wBY7CJ3mNwg/A1QBi1cwH243iW
Yu3A0tvR3rwnZCPvEqZsyAid+5ZcmlWm5tco4aSpJzkh+UECOLcSRFdDVGHi0SLJOU8OsHJ3nt13
aN+r4diZzadvYVuBaXZX9QrFVSLao4Jtt9WGgklsmQ4/eO/vmx4WIgLp5r7JWfTkMfzDFFnD2sSG
+dmTqMaPXIavrh2hD/SLfL4bGcrdEW3QPvRz1h74SnI8JlCCEwuHZG+0PzSJTI46wlUqA35OP9D+
tsK/r5GKreDALEB1kIkNa5xdoxs2YbHjPPQWgZ9x7nZfaTFeR88URxPhxUXYU3wvmjh46OYaLcHM
dmc3QSVfxQlQ0LWXuN4uDFnMxUEZQRMfw7Nwi7fJMl8dU7whqNuzHXX3Ba1U3Ej6bSd/zuY636SJ
qgiBdvLtUBfFXWzyXaPhm9ADRJo71ppwuEkbG8aqbBFyjSEh2lHLgsM3YgKrwOPzkbl/KF7ZipFF
itko+gprOFgD2XynUJR4Z6vSxa+i/5KA25JB41/rVT+Fr6HDGP4zNc0Pi8CPAfp3VBMGG4j+rgwA
w2qj0CcTjBNPe4BstUEmIitcVE5DKgz22QLHgssi28Ax2zusHWUweFvVZShkQ2EgLSi+Hd9+IrCU
/LCAxDsyMuiY+wBXQ7y4LofPbIAHapFiS0tMoGPt5camGCqmOSEO0hzA8bEAjc6jRyc5Wc+Wsv/E
jFTZDpGmc6yzhl3ZAcWSmDABpKbM76qhae4m3wfU5bTMG+aSiT1JW+xg1EUa8ivJcg33NnUvM4fz
phFjcjSLgk1MPeQbpCYeqxIMWATB4sMdCvkM9gOGi9B3UWheDZF8FUYIBY2DKu1LiX4hfyp1eC5x
lXVKvkrGjIAvOR0w3a+V4xEpAQmfs5VuTCWGvtpR1dDt41gZo/IiAuvJTZI97u9nQS4pQV4xiUAN
FGqdvmTAwVke1KeQQL6jHQb1vrKdSxKWiJrr0zj3b6lOf61s/DcoWawqlsJMU62DV0W/kZ0Yu9Zu
H1tnmQzZDCz7CkEFviZWO9OAEALrCdvH6t7sRf1qjZTRNWdhOzBy5ENFyyKKjQdRqkK3wfD7rpHV
o6wAE7bVJ0B8zF6jtWeBTCMc4JpEOcepTSWxDPbA/bTMGKyCzFBnFAA67BABB6jFrnd+2qy4Q+D5
liaMDHKmjgti9z1C2kY0wiGa1N4xYPRxTL7CinK5qbpdTrlLVPUDte6eDIInv0guyHYxlLol0lNU
bytEsd0arVPMMKQWa7dtfu1M/VG87WzpMq5rhkecsR5ScferBEX+CNLjvdfDaSTTV4zTW2iwdWhb
Vky+SLgnWmwUulr6L6/BOBIctQ0XxASHvo7dcNoPaX8NHf+DfNFPpGTdKjXms5PjlA7blIjeuSQR
EFzImoLggGK22WDIfQrC5q1Is+sQ4HGfdXHw8QWgn6sGeK6oYUBFsMpXwPCS+a9DJsCPRoDllD0Y
vf+bxD5KN6d+klDqGBl4Oymrw3LKqNn4UgQD7PEYtxttGM8IoC6jAIYXQHbeKaJyMxs4fZ93n72J
xnlInPAGjYk8JSVeO50ae7MIEVh3/S8g5APr17Poyn0hnIAWl/LHkfX75AX49oeBxC6fm5Fkzo3j
xiQkRMlL04EKYRbwnfR8AJ4w3obEwK2GhKSJkZyUbXiEUG1vCs/5SxxOZnN0WHf6eLoZibXB+OYU
yVmqsV+7fXyEZnXieHwdM4FOxYG5U6TBV4p1PlbNFUj9LWemZqCSXwEsog/30cdZgtBM3loSfpFp
TsGH0cD+ii2mgSAEADWyTrRWU9tjG59I8BsxNuSR/IvmHnIG7sIksY5FUm3TELUyuu6bNdWX0AnI
yBx/WGNeLbCd0rFuXlVRsVUIIaOrPUtYTOIlLaKHdKhOxAkwwUegzdbJJcSE4rClckBBRKM7Nrd+
VruxHlhgDpFzkwbTPlli42KO17H+2s4qvQHOu1BJ3JqAc9/q3tMuPeImfiXjiijk2v7u+/xZBvF7
25R73AOnnMl/SVmlwww0On0og1q4M3VEG9jsEXkjVyRvusqjW5nklxhEBjgqEgaC3v1lN3TyawEI
KfkIIRQbWCTWiW3ubaM7WgFRpI7JIWnEHEc4sWWEoCpWsb8DTLoPS0YUVftq5kAtm+ISFfRteaK3
pSQMcawG8tZMg519OV7ixH5oZrzEaHfJFYVQvp5yMVG4p7+Jvdi++v6nzv2XAGBdj45gENCpUIdK
nb0p8EyjC3vOa5973Psb2FU/rHI06RXD1W7hOKT+eazNx7CNbuFc/CsqZhsJGLeWLCW3FtEO6uhC
qeA+8TWCKI2AR7flziYUisl/RadgUDFTNJJpTEai2W08iz4Ml/ad11QPtsa4WununexVylgHw7Kp
zoUa7htJ6gXWIcSnhJdzijGusMU5gnDKR8ykmkkzYvUgAaNN8clta6lVzEvV46DZ+JgTN4nE32EH
+semSuUTqddk92RrwXe3tm2DFreHz9An8T8088R0ZTdDOtEhtuSH06NnmnLviFhv3AgTy1tWtVej
i/nciaTepzs7tpzjYLjkg2T93aT1Z2/BPyIW+pjCitpHs5MQuWt8CpiAmBsoA0Iul6KdOY9SVkoM
/7aRgYxJhECXCivRq1qNV0WPM6MBGXyHnB9+lworL9Ve9WuOjKcrFbA6L2kH1dyfRFqccqiIqWXE
O1WFf53D3FhrdCfSwXyJfeKS1Ng8Ux//1VhieMZ4OTASZuOX6PId9NBTnLJ2k+B6bZxk3Allv1et
/WzXMdLjJHeRxHf3kccGkQgbptY+ospKE0FnJgckWJikJn3RdQZu2fZ5i0k715P/J1oGlq49wf5J
C6y5+l3DzEBOM9FbOk8u7ymGHXuTU4ttI/Ip1yEzWqgSBXR9/Um1VfDVqrtayxM37dEy9Vc2Jbtk
yZqkS4ZlNZXX2Y9f/UC/pDk54U5XB1s04LRvZuscKAoBiEaDCbVpAsSgExSURAvUogFUxgx60yu+
jc6jEMiBHTKsZ+QmT141kXU8vYCZfPDi7DWVkpkHuUdIROJ/FfHeIveeaKb1RjgVPkztcG2HIWiP
cqTArd61K55y2d1kr17nxDxnWPdXng7R5+Ty2DcOjji3fk9xh2R9c/UrdU35h2SGR41IB+pQkOAO
X/5QTN+pZR+boL/GObhLyultn9X36LePA8gv4WLQ4w6FbFhYb3lQ4b2IoJeoBjiwR0wVgCPgkThW
Vg6IXNxL45KnzryLmwA+Sn1F9fYcVMFVTOpWBSkpCNX3WEXADJVzX3jzhXD7TTTzuVlorleJAWkg
iC/kHxKlUStaPxYEOkUXinxgM8/WXcxNUoMmY9kws/4BeaY8ZydHFkqOTTqIA5qdTnOrQ4zSHgkI
K1H191HonBE2Hw3Rv5PiciAg5VpFoCXdged0wKZs8HeRZEUN7I9nyElb9vKPpZV91qN4Zvj+qSKB
eVrdp1q/i8RSO2b+q84lO5y5/6YFEsl2IfmcgRMFqOyB10UrBkULiE6/LlYfgySHVZmhy5hQGa6R
zdywdoHk1z4lRwRMs1Dl3q8Zl5ogsxGos8lMY/IiuVUDr3lALKoOunfbE2aMI0X4Jqr9x040YCfc
C/KjBNavddWFz4XN+pFVSgRO226eU/ajvDfN1+QTS4Tz5Qqt4sQvy/pUkzZrFbiAg3ecIClT7OSC
ZkCckTqQ7drEv64n38qyIS+78SnlanYuGIu/RM7wxenTja5YntgmGgcDnwMReHSDk39t0vYYSIsh
XID5pDy2EhpU2n0lrmjAxQzlKZwZTZXLsjIVHwmewpUbOV/jMrhxJC9aapY/2eAOZzPFfZ219Kjs
Ubuz7fYGylzIa4Hnl4gsqIZZ7B1RsPKAlvt5YsjCOoGitwo/HcOkDSHUfjTaf86Ag8BbhkFORDi1
+AbtP8A5be+tCgt12VTWLoFM57CgWsH0BSuRPUSlY+74kzc8jgzvPeuu8sldKZfU+rJ/NEclOE51
emgNgE/EwhOZYiZvY5uc6rF/KxrGeWzgPsZyBFLujGAkPdZ8hZnwZXRUpDzmeu+xo8C6xNDdZ4yo
QSXKcrgEsXpg1UlsX3ryiXDEgerfJRAtnA7N7Ti8W9ns7fp8ZrEx/3oupsrSPmaQZthznPuCVbdt
5Vu3Tz79IPmX+f4zelu4QOoryYdiQ8HHRjfrrm2nXs0GEHsSXgKj+0aOsVjvwVH5YKV3uHMxjqc2
hZJtt9tunA2cBvm+i0FMg20010KbUAK9/KAN96RYuIP+6IgkCCjScXer1WQP37M2m72n7Ru6VJSh
mJPyLnxM2NytUvJHlqH2t+UFzp0StLlhElwo9bDiyu4Vs+GVy6/aukZw6fvifR405ijTf87wz4x+
fKBa+aoLxqg2ybbwsT+8iema50yXUfUnXwxo34kEWQsPC2XYOGhowPlYivWcFsl77MB8aTNQ0xUa
WdJO1WNL9Q+pgP0ChW+ytd3ik/BiY1WN4x7wMhI4GwNE0AQ3sYzrl+QIWCVsI5XTMTtKNmrIvvj4
Muqx8iNv+OR7AZOsdAjPQ9Pu4yb1SF5i/TcHVFmSSHlpk8HQhDei8CB5djJYFSJFPOnHLdL8AKSi
IymusyeicH6z0ULGE3+44fAdFvycmmHpNjcpo8aRITk7ArByLiIw0lNUcGOeRT1XHOKm3s+OOlLq
P5Eb99AEcj6CB11qouDRXzj8peELsnNAIkhp8DoxZModCiH6zm/lu39CoFvp5TiAIVE7tVy3I1OZ
DZhMSJ5OO2yRK7/iTDZBn0f+tnSThgzy6SID66EM5NkusGb7yPc2OpLI+rL0ClMSaVBpPftJQDaG
yjwEREhi06qYLzUdIcUf+XBtjujJ5lvXIe16nUCfadCuhUH2jM/1WbFJXGcmjjNk/8HekqTcBLOJ
d4rxHZ5QYOo8Ac/VBHPZlOMT1AK8tvRc5L3vSVehVZXZp0rbC5TTCw71TdJnbL+GBmk9qyis3tGN
xJf7MSuw2NfCXhumZr3BADGRCFFVyKwQvcBjINF3CqrpRVLyHTeejQuEcbTymxswk4e0CZ90B9iW
loh/lfsNguJbX7NMghZH6x9clMWqL3cLjO2tb2/xiXlrs5FXF9CwzsO9dItTmlX7MMchzfC4j7hu
s/FVN3TBlgU+vwnTT74A+2Am9YNKF+hYThpO4eDsks2PDa/7hJ+/f+j7od3WVhA/AOggpGY5V5uE
uBUUawbD1dzemlnELgg/kLvssoHR+OfBDYOFhn0tNBB42wCNbCb6lSCedSfcHTYRXv+VAVNOrzto
eivVJoR69w8jMSqnWFdP0LEXS2T4ENnyy4uperyQlb5ves8Z9anyRgLlOwqcSoARz3X2ILBfXQWh
INhUXYKI5PTEu6lXkva1aKyLGeU/DWslPA9i2XPb3yUaH2mSl9CQpdsG1yQL/+KSK8fOiQX2/fZf
YYCBmepuRJBsnFI7fEfeSJdXhdgaCaPL/Ie6BYVdp+ODHbMIzC3SB3qJoC5eZDFWk5OQESzM1YSL
NXfF0Z/Kd29Q/3xrvpqx1UCzGUNeZwQPWkKXr6gv+jp+DqLkhh7xmCXyIzEQQYhmzDbt4rttkx0Z
nRs0nc8lXnbp2SdZYPggAwNzEyGKOaRoY9CHpXVKB+t+aOFAMYKeQbqu0pgeZijZxvvpLXc4sGje
6Wryyt/ME/04pLJ/ts/UvGMPD90YUWIxHMbRibalKeEsA+ORYGEn1nA7d+g/IkrrUVSXMs0NflGq
QfDg7qqSC79F2QcSqHHMCftIsfJoQmq2hvxM2AixT+5870TeSaM8dCFhYvHM1abKh11R5Zhz+Shk
+zwFzssSt71ZjMV24L6xvSFODFL1BuvMdOzkeFnekzo094L5p8hdyuPuh8T0+6Kb9rXAvVVX/1qr
fdCjx6SIfmutJHKelovEXQr8XgUPskWIP0mbSELnQGyZOjF0p6gSD6pCtI5U7koFqdYcWlcHgPp1
JCED0olxglTMr9p03zY2nFdXwPUo5zszY0/Mmn6Yu39Eqjz4i7p7RmmFRexjgk3FUmqxECcEJLsl
nOke8jvQ9wsyaJwLsbtVpX9nTt5nMxZPSaAZaQ9bx+iadWPw6EtmYfSJzpNZpafOowDKi/ihLG4Z
RU+eKlreRO6HGSlqquQfvr3jMktcmuGytrEOWxVZXtZrL6tubRN6t4JGeeG2RKktnBH1BZcE5zud
gQIEWm4hl5zLivkgA8FLEGXvwRIiOndPecywWIW33oFOV3hPKVtODPQno7XG+9jG1kNuDg4Ts3ny
G6Ifypapumlsk4GnAaYFOCc/2jhypIbD27v2pfMvoXQXswNmtaCPdSErrBjM7v25/px6oNKUmgSg
Ai5wRvcy2PpCuEW3CXkhuqB7s2L14iUARVLJd9C8NOKBV/NNMPeBAr0yCjC3BIK0q4GsT/I6hgvY
z3BfeMp5R1B0ZuaIH6rorlpG37PDvoLFwFkZ7odwhjtKKNgwU3+lopi38AvJaVUoGHyovx0HFmFi
KE0qjNqg+mgAgzQGBx+hUiDBPh2zCyxMPsVSgFmwmU8US5ckOoYuqUHVCH90MBgVT6XdsnWtfhHT
vFGc3Dy4WfOY485dZNkZd7s05d4qoYwaqOykPrPQPCFcD7d40X4BzMR7A/Yn4hoHNFTSfUxmeNcL
m0HUPFP+45qsEv9chNWrNVgfdpMW5xTZRJCCs858ngs0TofB83Mw89OX7WLUbXzMmikfF9MWJpOu
4xwi1nhV5np7lBYMOaU/UrY455mPCjoYVFhpPjkjmrJYJP9Mv4T/h/ni3m38D3caCR33h6coktuA
wIgVf5kN4ANtRpt+JNiwRNLyF8dPFB+fslM/0dBsnSrcUt0uibUJeQTush5BTLmz6GRWBP6KjS3G
4NEVDO3cZHp0bX0LKkLGiEB4Ql3yEbgNIgJWgusyZWEWLJ1LniW/NcwlFouj3GtUZ7il40e7//8b
iACCHTejwMIYfxx8lxNx83iCi/84Oo/dyJEtiH4RATLpt+W9yshvCEktkUmX9O7r53A2D5g3aE2r
ikwTN+KEv9CS9sNjMSV+M/BJolSBDTTJK4MDGMjpY6TIb4NPjqNoxJFm8oHnqXnWmbTCGKUMRzBf
JtWBj5w5xnzccEfjpHX1L1n2bpNKsOluQYMhs69dUFE3Y5p7UfOr55ONiCGQqYyqe/M7/Qxz42ny
FeSI3qAiLLlMRhytReLBnh7mAXrp3drKuaYdzTCJdiPRdukrgQnbaB8tTL1rYwECbThNmxw4kDB4
+AFKckTQ99PUnwiiUieGLXKiXI3RF5nicfD/4Fki8tjqJeGyRAjwyM3zhQP8OhrGQysrakxtT/FG
qteRxvSl3oiNM2hfQrlM3rpvA08r45X0porEXDH9e0BfoP231u+i5D8fJTaD5hjsmu7/ZHVy5tXl
duBnGBKCd3co/P2YDV9FQqvFkHXEvaAAGDGBt6EbTnOOOsavvbRD5u5SJAfoAschnL4yo3AXpR89
6qg6xKRcGbZTrgZ175YgjOJWbcQy6HTw1I2V0rSQnQM1Q/tIVQJcXMG8emC53+p6+kwmw1rpPrXb
mClR1lvjoOP2XtU1wYkyNn/CwPRhZpUk3ITzlKjuOaPmgr0jP5qEAjZcDJBWLJIAwEmMpZ7C2bH8
6LdyWjIycf+Ma/zHI1ADsJ6JEKyAnaijk6clM06wugPfhvQa7k00Zo4Y9iob8xfBtIfBOHcdoxCH
hOhh78orbvJjrYIXtqtD4ThvfSlA2Ks2BEJDltnRk73E595HcJHYJvj+Cy3btCr9ER2pvZYQcELy
FUc3XRAZxjU3hL7a2PVPmJJMRx64U/6BIydvEjoQ1RdoGfK3RnoxeflX5JgoYW5IQuMlI9BgIGZ3
DgkezwFaVo1ldmg9Ma1U7z9Ck8kDS53c6CTfz75Z/wgGfYxtQIa5HcBTiCv+MXXGS5KnEW6Bunl3
hTnsjFB+J3OWGztKZkycIAtq7KtAaos8bP4pjqt80szt6ya9j7R3QjeOeQOH33ZgbahJkxeKvHRn
osKCHj9r2UTC2rCfgjE5zqcOaQ8HfRhOQK89+AUwebqB0KFMSFNXM4EqQ8FfaWP825s1vV7RR+O4
R93zzkySMXK4yYtInFcrCPcy9YnXN2N6culDIhzgYpz0/F9Bvx0y48W1+mM62MeJ3NaKIM87NlSO
46PxqhhDL/+PlxQmpAzlOVvOliRh0RAoJFzkLaavanB+mbByOa3kh90Y1DWmGQF6naRmPOsIlHAh
WlB5YtjkJ1LyRblNFEhaF0KLPOxe9WEMwUCTkPaPajRW1rbZANXcpBy2xZQBxfBfuBKgOGfYA2bt
cZr0G5ZDsSQFQWA/ba7gFdelp60zonR4A9ZiQBbo9LC8yRhgAoPgWbqEfVnjstZ5LskBUtkUnzFs
+2yldggKtd4Sn2f3c/xzE4Iyyqar75vQ/Ces6nRb4LRtN6EfH60kesE5z8RvuLhMU0rmePpYwWcw
Tw02AunFWH4a9za5IINKp3sw2w/Z47iYdsj0BBc+rNG7eAl/3hyWlBvYzCH1N5JrYtFN07mJ1LpB
88IJwAiNxiwyOapZ0SrJiRxIbW2zgZq4w+oSgZsw0JcVFPuyJPjV2Q1g66AmtwUVWqVUJlTY9QZJ
Ior3zaxRSMoufg6RCqU/7l3aSjELhyfREPNwpqvlWzwhVgd6wQUdmZPqpoUeo1iX//miZuxVZbQH
mDfXaZ5IEXL7ME4NXRXYe6eUSKL70Q/6X8QiTRDz0wvVFf/Oe4g30RTmo+ryw+Sy23PFXkkE5gU3
aPrCE2I6WHHZeulv1vZo36Bh4mSOOQNVavNxZTgONlk2Di81HlNYfJtaX9CtMVwJEF8Kx/72bTWx
JuGjUkHNZ90GyKiYOSdkvzEiuaI2NrKjBeUFN+3K0ZwtugGUYOjnC8uikY03iojMD0vr0dEb9PHu
lnJoUtQ5EUEOnyPf2mIroj1NwEjtKLvDbgqGyCJ/ZZcFIpjNFQD/J++zm14U3B1qp4Hz5SU1T5MP
BXRwyTEi3K+LRKCFM0EagfN5kfenTN2/DDp5yEoro0VUcnw3avopfZyPuo4FxLTNo8QqQ24X6UEq
qqrCbLo1CvGDYMxLl/q/OAH5ATx6yzZpv2v0vcChRcmTCI1B/hp48ttk1k8FS8O0YWgaREvWMHhE
4cE0wMuEnhiAbRjAtEZDrpohu4Dknvc/BumZDXIaZBf2TRwiq7ipf12ghr40HlD+vE3bTt5iYAmr
huDFLNxu4XV82dKhKVSk3Z5wxIhEA00kyemZU1qp7ZKszB/pZL6VZXUGvfOXB+kHI+Btp0EV5BLy
zkSaeYkWYSKsiM+LpH/uldxTFvRsQbZajn6/k0l/Lwr66YXzKHVWQ8AHjoHqijiBrWiGqTiYDTuz
7lcBF/wCaBkCgLw4Ut9jB+Hq7786CU967cr9UETgAtOrVcNe7avk3ljttC5661uaADJ06m0dJh6O
PZRLfdYikA8vVMLiTezoJQ5ylp2s8lcZ5T24S2h6SGCWBjKq96kPNkDMQ9uyE1fH8KgTKNF2onL8
SAzNWHeB2rjEnynZIDfo0qBaW7c6998mjmI4J3xnHTnCWpaSl8XUQkpBaj6eloE4gy/CEvS0fFRl
X78g4S1Tl6hYG+tvSmcrTS2UZUgZaWcRaZ6GD6O06VMmZTXaxkfBjGBZJTTLOd7wUIl3c+P+dQLe
ss6gqBzqwX/Hb8naMp9YGQiHo7h6AD2XdLFdwNLvWhfidN5VyGWME5LpfdQOXkWWUcDqsIo3H02c
qNQKrtauNUY6VqW7mREoVmFfnSE7TTFrSE0Lnmmvw7K8VuBDzQJn57y49EVLqYl2IPOAKqSyF+VG
G25wfLVO+VyJ6IAx/Nyl6Tbmugo2bYd/4uh73gq2KeZrp2dYI8MVsG2Xbltm8k4Dg1XkRrPiSySE
OdWHAZEcRiQ2v75nnykOWFpwz07TC+fic2Qka8+NT7WqjxWe1HLsnvMs+op5zRdlk3yJPP8kEPnF
e0zrZrz2E43CRX0XKWc7YVBYBkX65pGK0VTC3A1zyCLP0tlnTBUqR1blINFlZvHaRwl0fPJngTc9
YImdEjqxomDgOMKyjd8jRMBH4rf3sRVfjbRFuC/3uevB3J1HGMmcHx+qV3KaxCVdWhP0Nt40sQBv
x0yjLorLkFZP02Q/Uf2ym5BbmOl339zt+p1Vkkeo8/irraqlN6g3iVyczKfleUaXNyBmXJ9raKC1
V1HkESBXucNBBGaEHhhaevadLrZ5r53KlK+CUnWIWAaHqjgiuqdV9gkM6KNuSG4JAp4qpUpc+pfS
jnSoFAigFkpMn4k95XZvttN+tETINWLbhjNdfFE9Mfv8camj4zGQ+9G2bkXkr5ljHWTo/Dkp9yfy
Oo8YXdYX6eX/FvIywBhiRgOSlHqhouA9d6h3iAA0kgxRe4p7nzsNG50XB+FW9SPoTo+ERKNt6zzC
aY3hgr8siVnD+xi98Y83feN6BB2imKlkFCkGZox7lBPsKFIkmgsDNqmzt870eMaNFmMvA3KovgUl
s9Zn0wIq8RthEDihkcKvzlgkH7pd7MHmn1rN/bR072iX0bPZek9+xaftdf5do6JBcnVARdbfjZqU
c5zbv0nuHMvEPcpWXnqbiHbFPk+E5T0K5V9iNH9B6Xrwe2NAp215GhLyK4CndCvkXkwacKRdEyge
Jg2Qhon8HmONA2r0HIo9WQEGYPEB1XqV6dW/xGpXvQJvk+nbKIQ+xxHZ59jmniLDxxFVEQ8iecjQ
csBmV8zhYe2ON+limdFhFljqnOBGn3BlKvDhuKL/zCbnaew5UoQjYVpqyqWvwnUA+9AnV88sGGFX
ZdtRUBLiV5D4ohb+TUTl6wY33j/XbzYYUTawtV51zQMkTH9NHnz2U/+swjxlQ57h2VPK91s8uUSO
hzIUmJg0riXJrXNR9vs6fqHG69eftE+zHp5iSCio0ly/h7DY/P97OiOQHoOjaW1jcdEQZG3QCxCp
/mxvfGtEykLdfRD6Y+YhAGmQHYPkphcvMjF/PGM4+ilmzBSzOIQP+ztJvI1nsO+EguI4u7wZCYq4
gXnN45a1jGr8f0MLCEW355bh5tTSBYtyNYBosJTYtiF00dApv9EZb9Q3ZqvKLT/Tcvqb2gqjSsvV
t8z1e6kxsmrBw8TmGfTFKWmLU+c0BWb1MkTUpK+EsVpoAkRMia5Jee3n0hcnwvRDAlfX1H7EbiNr
hmdlHj8DaP+cs5PAoR5BaTwndPHIiipUL76ORrUldbk1CtJSpJMqS79y0dr5dXh3OvPG4eyA4Wfm
y1vHgKCkVxLJqBnOG9YfEsUaJHC1dHt3F6fxm2mEJ3rolj7ZTC0Otp0kCZkn69wRO419IiXCD4Mh
eSlsFASYUiDL2b/zqd1r2fjPQsSmH/oRz+MmWkgtDCN6QD8KmHSaVHm++cAWg+7JJUTE+3y5LNG8
l4aIHyGWabrbVzKrG1wpE2s8QAmzEgcysSyejXvljf2APMhebCWrlDPLllnFPjSbY5u5R2Wwg7Q6
ZnsXgogHz98320coedPHdO9JeutyWuqc9MMGzlTOElAu6eXkQnFM+/ESY4VNHOMTU/gvXSSXnJ0u
s/2foQ7PUe50C4viItyDvBljfWNw9GtgFqBcYjflCCGqFM+lal9dqOJbT4e5jjPpaAfxKzEcTh4t
ywMORyTdfBcHnOgJ8qzqzr1xVd1XgQcQLXxJx/TFcNpDjBgfeP7Z5Vu24/j2/+OAI3R+emd2YpOM
pOHoX+cINorhGOHZhvP3AYP01zAhHyd2/4AlkZO35zTTgaQ1w+PsJmBb3mpRvDfcftUJoN0FLtVy
gpdaYPxjIUjdycSHWu0NNrygLQlb2xwy7H1JFfpC9zRWuYQ9C6TpQuY9xDf401aYHILR3bhMNLzc
5dslI0aGaDWZDJikV/xWOZRMkT5ZTvo9+++qajpSX/OUpzSAiIx2AXjqjNxGjv0muWoAQfAtaP2B
Io3J+KClHhg9ToJ8sqcg0Y5Qqk41/QGunl96T7wyzN50AdBt2GzobvZTGTJqssyRiGJosWi0F6dJ
DMyq7vfQcUBKwnYr6MABa9mv9AmXg+JCnoJCXiAabGeGAjm1S2r5X42P5BUJni9Lgx8Cgv4mIuh0
M/ZNqFNeZnuB+CmQmVelT6Ax40turfJI5QDM8OKFXhb40ByDBNEPvoIfrpn/YMd3eLQ4PhaII3X+
iYP9z+ghrU9YZUSaf/hV2ixrD/fs/4+P6NMTUBi8uSXGYehkdTbcXYdjkNv1X53jkYmwuO37J373
g8jlWpI+qwban8vuNqXBvujGlxQUg9527oLj94kq5CUPY7QuIdXyb7aUxB8TyjCxEDfneqp2uDYv
Sg93WuOeTCe9xF53wlGP2UUOfCY6/i0sMzQRJKIib5JtYibkI7cwJE+aGWepLTzUpn0VmjiEmjzF
1Zx8iTGD4jt/ATj74fImeJb5EWhJsPAjEyhlH5x8z7l73bTrm5o2sMQ8DD01zXVbWpu4TM9YuPd+
4h3qUoEoqznSMvwVOUZNfT1/3CkTKd0NTmNlnAODw06Dk8jBGDJ57nG+jlgVx6EJu7Jf3fpmPFl2
yam5zKNVnjfqRPK/ALbQfan5HOAHyW+aNay7g/OtyyhgiKqzvXTAgNpbrk0tixhaQdTRUOlr+j5h
BfV7duiB3c338OxI7kMaPNpVY7nPXNoYqXLiykx2gsw7EYLcUyF2jp2ZFk68rug1fLc+/NderQCe
MDiLGrA3KXFhE3dU2LlPnKJxIzBZXogMDcV2LpSp3VSUn2vd3dhpdKMI8OxE4BgQIJxoBGnYndhS
tvRgA6UnrMUNouvpI5UMmkvzZJXGR+zSoFmVA4WCgmuKjjIJfO0dM9UOyN55FsEtEf4WaYqftiwu
ng5TOmievaYnElxurZyLohYx9FWHNH1XUXm2xmjZT/46Fd4xwdo7zdpjaoYn5uQ/eVKpeeq/chLH
3qkOOiojUIufpJp8mxc280nQdFF1gTNxtjnc5g73+AELe1OeVa2OHawnGnfX9qw4kXZZ1dZ0rmrx
TOPfNulJvXVGjtrcvMoA9bI3ymnZ6vm76IqvOiInTXirJlsYEO7GNyHrGdTJtBSEb96Mj9Kbvjga
YdxtcLgpThvm4HwGcyK6mtSnH4qf1qU9KWD9qE3rE9sB9RC4CyLNXvQWSygxjLFPH1Xr3KaAOqHe
yq/GVOy0rOZtK2+jj4Mpc78NmwadoDqoMbuyMu/mP1wz+cFvdsvIofiQnIoYN4s1IpxNUyaJVboE
QG1UM30rMYbqwtookT23NUNh1xDbJkYrDahv5J07mpl2dIxi13hyj+a50rr4gc6xp4Bgbm+/1Yb2
5abjexkO/6xC21BEcS/q6trC+lqEfvfQQq4emmufNIdkFTMCqzDX818zwyhp1dpWGdZ3yrohpHiq
S1y1HjDg2mWtAOrsYoBgkEeDhk3i0+jqGz7Y354IYSPsp9EyQOoO1xBojMNS71fj65h4JxdWmT1V
fM2Mh/vB44jnLuVMn8ZfA/yM+42r668NTF00HPPdL+RvarUCDiYrhlAx5V34AIghbBJh7GfL+NSj
+0cVQp1kz2O+fKPubpVhztiZTkTDgJ0fedVmpxbJOjW82CN1IAMrkULEaQ3eciN3HqDd2THr5F72
2meXYNVJyd0CyT/2I2d1QJcM5LlfgQbroujqTwNm3jY5RHpMWR/TwRXscvydkQSb6eLdhdF7gZWc
LQhLrRHtsN137t2qjEvg6Be/AWkAzOoryLq7z60W0QTWV1ALyn7kQ0LOwQS65nbDVjqOM4kN6AaG
UyLro9vs/y96G9znUg8ORg5jpRHmIUjMi87htM+6a6dHL9z1/uKpg8aXOC+eO+6EF0EUoZbCbM8U
YHxWY/Fsagi81Vh9Ax8Bi0qCB92C43tmcHG3FZVlyn/oFpcAROfjfHxPR2pv8vaqZLl2cNmZ3twy
ZpugfSe+tyQoj51pbSMM7XXpnty0uOrddG8K49H1zll1tHR4KfXU3EWku6SD79SX3Y8s/BUy5rc5
x088SUI18P7Z7A9GKIjwd7tWmQ9T7/eyReHOFUprLz9npk3C3hIkOKUIa2F8lkuU5t0M5dHh7IZ4
ryhxz1Y0TyDExYpLZk74LX6LR5MWMWAlLs6rDIK722qvlkOgRAs3UV/SDUanPYQbdgouXU7xlVs2
s/TRXOZ+9RxP/crJ6SdQ+jqjClKV1sXw1S/H6J6+Hewm82Y2lfZBVYY7N3DNVpToaBhovgMVV5WE
GDPchvm98KPXNK1mtDUZdS6NMpY3vWzxE4SkuUp7ZAiv7FU5ztcNY3hvseVbfS7IjzI5t9IK/Y6d
vGkSj3G+/8+lzjmqcbFLi+YmQLf0rWX/oB58VQmb4NQRlR1MwM0Vy2WeBC+jzp1soKjZHUha21Zz
Rlf4pzj1LqYxw2tM76JLalGzqhsREBxvORNrpaYfG2sDOF1ozqEI47XDkQb/tSqpmXavhQdvhIsJ
LU3x3DQ20C4QxzT5KUgMITwEqx+yVU18r+hjdwXM84mR3y4oSwRVEiR1go3YMeyrN7crVN38aGAb
SOGMULXHW0YBwwJd4xorfrw1JVh86+bm9fLatcNzzviYjVbmRNuM94CW4CFOX8tBI74/G7JsZ7bY
ckyU1ftQcspzgjcDi3XgUcMh6LaW6iisDkxqhybucBZJUD6BiN+Gqj+HCnGrLPkfDErR0sy1A44L
LlGqeEsEXl/iDzcul6feZR7ioX7V2CgXWTp8OR6+E9ppBhzZgEi0ALYljDUu1hrMPRAhGwYBl95N
/qTWL6sBidyuJHzT6CPTrA8717/AUG2ZXL/zvU8L4ck3W/moEy0LmibCV9uvb+FA04M5HPUy2beF
feki4x+sjXPkkjJA28RuEbAymFAE3Ao3rMZSnmt9ciwjcL1G+6I73aFO8zWwqW+9NU9tzS1GZt8l
4OaFJgls2HoIqKKQ9/z/hiEQaElPVx7pg/laRNJiGmqEJ5tJocrPFCKgHpfDzavGo478FoHtWCs1
flJeklNQ7D7oXBNkwLt+D8W/WdQGEwBdFe+VR8K6DphtpcXGn7ozU9FtkU7rETV6KTvoXVVCqo4B
CGrUd1uU1r5qg/exGkw+EA74aTMPzUlKUM2z4YbdLmtMqNZAWq+F4bwQuvUrJ+wnPnO8RWdzs+h7
MANNDtFsUtWP34KnGrTxX5jLb9sMbCwr4s8dZ/tDfNP7/NfAkYLHMLw2+Ex5xmmiNKdg5ZnlEUsS
oQ097Tim0tAm02qf5dFO54NyHXU2YeT2ZIzhLc5QEv8Q9caNs8iAo1f7BnMIlCD+jp1mgpcDXUW5
v7kSmKC1f1HRfoghv1YlOVHqt319BaGB0PYM9ZY3QyM/UlbfvE/hYszy7zK2txSTrJpG7QrCW+Bq
PkSA1Ym0fYRC3VfyZMbBrk2bZ60gYphgt4kJ7+Pp3HetDROytk5aYcPl95H/sh/0u5sZoOuDmNPX
Oe1RBGspwpXiLLXpBrxz9kJl26Gz9gYTEFAC4oeB2SZBlufbbcdL18eMrS1uhf60Myx+jVQvr4UM
1a6NoGjE3AEyd89TNPc/SAM/SSnI17KmB1GiNn1M9J1SvdjB7zbpVsDWzvS2IjRBOa/8hAF6bRpr
HyX93symv4SZfWeh9TBt+Om08DeqaQZ1aITgyhs+6CWzV7ZkJS7j4Cdzsg25D5/GW1q0ubcuC33Y
DdVcutRF96INH7B01hTKUFNgcU8tm1kdicIXCT9wyRGZ3CWx66B6ptGTiyUN8tyzJ9IbaCigg+NY
S1ivy2vCwlxp5sF2aEgaHHM9AgqAvfhk2d0TlrxqmzMDxp+JiUwN3M+IxL6bJDWodVZEV4O9mw0v
UZf+s9PpV9Oo7hrGyFj30qQvTQ/fKG4CjdsSE8Jr8m2E1a3h/W5Ug3vfyj/d3r+1InijxwaJ0ael
PQR8u3QTw9s5IXgTzdWwPKfh5yB1rtatU+2cJj15GdYQYwy+nKk9RX6LiuSnJQC9blxxrblZvfdU
FeVTkoldVo+nWgD3TzT5aQ88LLUpf4HnvDmNf2lKb06pUt7BuA/veWE9ZJkjrytzSzHMRx6E38PY
UzCbXxV+NnzC1lqvq59YG+mcmN0mZhFedDT9sjZvk5meRZJvfLY2MxUHE6uPNWA9tbub0dcS7HF+
gvM2a/MgweP8F7zS3QI9vu9FEtGQqih8x9ixKKNs008G9fQYwwunOflt+cwrgX6PPslt5KnIuhWp
eOKveHFglE8NeYXBwnltll+BXm5ahJUq5vYoAZmvsgY7mS+zfBvE/BQnHI4KI2RpjivyIRQDWAS3
CSny1/jI6UqM5yKFUTwr5kkwh/VrMpv48IGxYuHv1Fkjgqz1tloFFyNk6t/nEyHzChiLkhfPdiTx
MbVTbjYDX3dlxWxvYEo44DhiB+sZSxQVnnnJlzxdyMFHm3IAdBfKs1dwVWcYIzzm+aZ8IovMJKE4
MH5fa8g0yILy14jUqU77o25MR0YysLiy8OoG3ftotQdReacRutZazzjO1iCCNiLDzz30PtM+Dax7
NsYbgEuMORBl7CI7KHSR3KgeGrJYDHB5KsV9InbjcdEeU51GbozD5EjuypX/pmxcj0F1xvUB4tVi
WAVyfmsAe1qAK+hxlVmcw5gKx+Ne77tVHCPlJY12wYF6iyL55rvWUyLzvyH8i9E3BX1gMvC2Frj/
JfPAfReAgxtluGMXWRccjigG4Vkye/44hNSZLQiDlKpkI38KLOosDEesvSS90RdvL5VXvBhF80z+
jZOLAXt5JBHrVYdWeUAP4FllNIFzmABlUcG0GMt9JbILstVDhJLsTGweKNTOlnivb8yt5+Tp3nUT
KDLtiyXwxKcc3zh4RvxsMHI2QYeRoV38SUaCsHj1mSaKElDjVisC64bgfU9t7GJ16H2IMfut2+BN
1faTCziGF3oDvzDnUfSTPdf1N8uvvYVwyW9imMIX1BPRgM6LZ1+aXH8K+y45y9UTmaixoG81efXd
4dDo7XEMEIPt5IOA56rMy/nf3yMak5d6lNxF5Z6Lfr70sUGmQXXiy+PYzCSNirfxklXE4LqOGI4T
cSiSer8QFWcK6bOeDuo4JBF0KyAP875hKftD44Dnt/zcwOaDyv+CrPY3vVlvsRxyB/FfxtHZ5Djl
ZMRQEajBJosxvnvF9Euv88qs230eRzefkQ36keFgJi6+K+SwRR4Zv6ZL8kcp/dMIzGjvlsAXcWUF
lJ9jlTLG8Sjt+tRlBV123dNIaRfHDuI2JuVy8E6Wo+wpQKkbbKTRudUpt/A5Tzv85olvXzQKKlzB
fmMZfGdx8o7Qfu7Ixmu8tsiJKxcDYKsGInkmg/ICkpjNl+xUp0xyaqgT+ZdZJDNjx9xPAZdqbFCx
Irg1JojIg/AQu7nO8fbqGGf0V/QUmujxldXqaWBu1ubTHxUHA5Mhdiw/w8iCIrLGnLuXDV7MQVr/
jCp687NuP1r+a105Diax4L33o0Nfev/Kgb7JynqjhpjjKLUyUY2DwQS0t7D63iV+GJ5J1eNqtP5U
Zjs73UjeCES/umNzzFhfKj9AafdnZBRjFQI0DTg/l4rG5QQUlSDKvQ6oALMFk+vuzogcfsXYM6yp
xLrzwpPsxpNGbLgdQnPdxCmHHSm2oV9vKD7/yQ0X77Ds9nkIHriaD9PDmAIFbv1iOY3p9zAQ8nY7
oP40i+D0Q8nlt9ir0r3TrnTsTebcbo55g55u4kCde0CnxgRltYhJablueYE3LtgGANhXszPzJQ1t
/qoIY3+RO/YWUlzDzVzjgt+yT8SMyvcysN68jF6FyIP7y+I4n6+5h6w6bvBz1FPUahfU3kczmIza
AnAIaq8L7xqF2a4Yi7Vj+2u61Z7ROrlSoQXwbR/mLjSvhR5WEWTXA3W31LSlvPcOsRvCTfCXFPq+
NqMffyyX87lzioxHUCH+RNMDcy0YTrp2WJcCJiIDukvJ/DC26ofhjbjn9K2Toq9irPjHUBFyCtEG
iqkQfJx4a/gQDnyPb76zun/NUFJ9YIF1zmYG9FGazheQHp50EuaRUTy0emDuwlEgbRnmtN4b2/W+
SACtldFu0PxXNUT8XhzO6cFt6RwagK4zT6YSBqfvWB1ZL4ha6592infPBI+7tFPxFJGGovrs23bE
s4PYpiTAGsMZWXToelcG3eQ2H80QAzG16VDOV/1YbnI3/1cWlbayCxzOakyPE6Q9I/BXtudco8D6
dEx2ZT8+FVH70wm5rQBBd4ptlKYHe9V3+jjbMI/cYPfItS9d72xkNhykMW1HSereNbcFymIsWpLl
qBp0YmGaC/Rd3QAFBlbwmRObylPCSjCfWaO3sOv3kD3IQXYbHKqrlh+ZEqJcUBON342i6hxw89QA
Y1PhBxrFIa3MY8GYBPpRh7yWYg2HwcjUmzCeeNdg++RJvK9t+8nDDAq98m/eirQGGUGFxTqa5A3W
+WteIEbG9mn0GeiIFtQD+XgOC+ZQwEmV234o7lC/HjZu2y4Inis8yjkOmCIKngwqZEu3YG4kj6Eo
CHiE/spKoB2M4uZUxtroc9IMOshgPd5Aktpbdk6YDdCZiewSOMyslWoueDH4eDR/l1IgTdXqSyGH
o5bED1/3r2gAzwZDZcqld1SF/E2OTrktzStJ+TbUw0UEJnaz8i1tiem/McLC4ENJSUVHLmMLxS+F
cNTEhyaoN5WdbvHOMwkR5hND6KsMrZeS9wv/w5WSgvsgKNAxAwrJihMWVgLmufYMeZemTXkLU+15
XitLA9oFY5uOaTYjtEPGdclzdHvmHf5zsGaqtKZKBC98RLVB1pf3Kc62lFODZe83hpEfeqf8kH0L
TsI/YuSgeIjFexlqXOy8mE8nCV2bFYvbqaMc7eRJKlDbIaCTqV4501gRO0Bywi2FFVR32zUZhy3m
aRyiwmWrAWo4dO4mNPPqGuU4cosCMIi25gr05FQQqcXQ5+h19bIe1M7WnXzRQC2xOvBgwfhjx+Ze
0W5vKiQKrzOCY5A3awfcCgLXcmBuMcFWcpXzKgVk7DRNuC/9xPyzbhrvUdnAQokOoitvTax/Zu1f
M56LiLkHhcjojQSNSoKDhHkmxVSf2qANnja/wgrHJTHPk3Nr2e9SEICp3Omg6mFZ5PcktM6J/k9N
DK8JDXCvpqSIpX+61GVFV4LFeB+rMGDQ9Sj8j9SLeMfbJzTAY1kDriDQvXSgg8wv3UCYjszy2mfk
EvAisqyHa6GF27iP790wUkABiNCKt/lwkUBo6PL6ytyBkeO0oakW/dDYtHa/NMxg42iSr9HbumZ3
arFcM/ebaIrmXAh0aUMoi0K/cVGPxA5p4oRa+24Wk//IOm9TZeG+nNpNU3WXKp3dgzaFkEPq/KEc
nyTHQ8VfTpHvXUSevZcFtsDC6T9aSpGR/vm/nXmg47fmrgf/tySVyuaQzgCcZNrZJWFmB4+Rhvxd
Ic5TCPPQ8cQx8aqiFb/irfH0k88TvoPDDvQVEwSnrPDiBOKnrPQVzeI/FrmI0jZerYwdIG3/8oKt
AWkstWPOzpI2H0u7O6zypU4ryTT+x9F5LMeNbEH0ixBR8IUt2xu2oac2CFKk4G3BFPD1czDbF/Mk
qolG3cqbeZLXWFd2DTchekIIJ3sJxa28JiTTGtfm79gcTw4gDMYVgcWnC7YzLznXt04Zkid21DfL
5Ucnbwki2NPWzoDhAI0aA8nSoabdZBWT5leyYnLVf+GO7jM+G4pTEc/gyHNkm9YrBpGtPTk74lcP
M2foSoBTD4pLLVmkWgXYdZ40p5x2nI7E5aN/Wtyx1GxMS+9GOMxmWGwAVm7Kwvh2w+ZJMIqVCQyv
kb1ZWh00LxcH1Xq0rbMLmg4zxpPVbaMRMNjcU4bg0AbyQGMdIiBZ3cbOz7Qkq55/Gqtcl31wM/On
oJKMQf8M7wWJyvIutvL/VHxTTp03fnejd7InAv7SLH8xYUGZk9avD8DyQfsF8mdqMkKx0y5bV15Z
UTylhIjGhZ/jGflzV8ujYf2p2IdPoX6XVvxte+j3c0HToAi9o2l52yqptiThzZ1BQuShLsIGHyel
5/boQg2dE9bVZH8dKMuy49kAIDnHek8HLE08Xk+vSdJwXeBVnvQeYbe8udQtvQMVOaCHiAzxoPQb
0LJ3T0JOY83+oHpAMC1PaJQhjJfzb+WxtJxxwtgNZI5iKc+1UJyplq5fIgaHYbT/kcj/E43pi1o0
p5jodyOPZsw7iiparestpBP4H+Fwt3tzRwF4/IBzdD+wmkpdr6NiQiyyFuvt3v5hUgd1WZYvTofT
u2SX2nkSl3ydXsjKbzsjvWZDd6a478PKxSWRPnXbBUUy8tq7xqNySELWI3sP8+SSQ85s75X+JnzE
M012WUsziMt1IuqDHSkpOrionI0obNgohc+/NZkHEomz3/pNA6z+jtP+TiXKeYr3mW96dTV8sU+L
8QRn+Bhxb+kj7txAztvEPuDFWsWxujiqOg9ddZrJzZJ2okdEHssFeGxw+amdqzYJkTld92y1VbUi
QfI+DSJ8yKV90AZRrAnsPYicvcz8Y9lqDIXly+yHxDz966BC+EAwi6R1d1uQKlCvob/zsmDLC7y0
+Vto+49SNlFzZthGdx+ByUs+qyn0FrvMcl4ylBGBOZ5XFN/KCkdTpMQhz+sLnX1gUgMC2Pl1LNw3
3UecR+NxhC7HcnJX9OrEOn9dOHjA0GAptkvGv7YIN1HOH6WxeHu9+T0N84GCWvJNxg6jLxpe3KyU
A+U8GO+hXf8WqfVMAv/Cpe3V0Po7q+xDGYyflErQJ1ew5bOvUoBTiGKbelQFmZDdYkkZRZvWK4/d
6HGe4/kc9+rZC0ZBaLbs1hJn7xp+1NMYG6wnK9CiBVcupFCPRT9kNQgwLwVLnRW2SOaZcQGOoMH4
pXgXRBNWY2U+N7xG6FhtXvy+/6V24f9RybKy77rC98glrcGJwZWmMtOBu1iMvBGGh7ITZ16231Uj
z7av/+UxOSVhWyvgefgtAwxwNYDIxvnKRHdyLP2Ian0g+pVsnA6nUJNkt6IPXrm4J2u8ZS9ZXv+z
WzZBc0oG2fPDN5GgiOqU5jJGR1wp+tUMSbjFkpSRrVp9wixNBZqUh2DqLnVanh2C/tg1y39x5VzK
hAudqPQ2y4ujksaj5vI7N2Z6ZgpHAdXOk+lmuEkINYWmtW/pgZVwQvhrjyTMac5b3inutPZVi0ch
wOWhu4lXgLncweStzdn2jZHauItYaBr++zRVBBvGm9kPMycTuDYMbtoMgqdmtoyNNytuG+zPOez2
Zs5h6c7i3bT5MUMsfLEJDrlajARtYc2vNFmRVyhPZpqeA9N9wXX9XLXGnnvcjj12glaBBFeFEvnN
6uH4twe4QHQ3aGxhgtgTwAOPLhBQ/LG5mCzs/JVegs+g725eAx7HrthKQ3rk6NJ1ApME8220sN86
U0N84Nm01VkBIoMr/w8H1k8CiPBhlNV7M+e0ui3vTbwl8TqLnUfZux9kw1+TVC3eXKglVdZykIVT
sYYzekNwO/PFfjIk19gun7M1PwuptaD/1gXJhwF5oSsZ9kZ97Wrm7qwJ3vyo0TefLWLT239KP7HW
Mtf+A/1jvJ663oKrBM4Ip8kdA/6ZLApjaq2LVS3Hdy047qjJtFe9byOs+oKCMfPcJPqfmxYx5OYC
oGXCyzhQBKZSQbOgCjFYKW+ZlgtGHylO1C+gNGb9VgUSobJsv4uMN1o4LWgWk9cCjX6WD9HVR0Cw
bC6EPk8ov/qnZKQXcfLYa/9P++gceYI+f6PLBB6h8g9d778xeB4MlzC9ByEed4H5yRef4rWI2vtx
8T+lF+S5qzuiP4jspTY9ToFqh2/7ho5irjIKxzZyyjFtgkhh9pOnGFRtO8Vn1XdHt/b/shbdpnX7
YsTTdsTKyMJ1ZINbfkw1pq0Cq5Np6hRRDod+MJzp4Nhh+EsZyKKXqUqOnrFYs7NLHHfPvZ1+O4bw
Vm0XfmGlg+Xuo6CPBiWw3H4S5Z67KmaXQwlPnJHEMq/KEvtq5PecfLVfs5F+BQi0/PNPos3pweuW
bKVxM+vmLRPy2YF+VUnn5hmcuSYA9pUI9LaO7Gs1giXGXbbHG41KKxsud+4jp8El4eGbSu4DntiY
un8fPb23tfM3BzsnHI09vYFtLvqPsEeNDOLZZCSkKHFM84tRGU955HzjyPlxZzokMkLIQ4b1AnsK
4gmjojwIUbznizdvLC8Mrmv6MLA2I6GRFvNia+tre1+bFVEgH2ojvmw+iw33r48ZYgxzub82iRHX
M0Ywz/DXLlHbAq4Gcchb3/Hl6DFcyppZs7oWEW9itgVYwZodcYEXNMktFRKnzlrK6lQIAaBfU4iG
MFF7eD3ZLRfBH7Pxf1O8AkXXngICn2U2vFDX/CeWI38SJm8/CLnKmWInkhYHPb8zL4uOlCleXK4c
cUlBID2yjYfDOevcrTFgUAoBohYZClrdzKQ4tIOLyXerjdkxS+LSNjZ13V4r1/9XivKYdNFf5vGt
0/t3syfVk/gtJ4HDyyQyHwjYcLtJ6IlALba6niS4e0RfInfMG7O0NIH88dLi2WOKHkb+Nr6WeRBU
GNUnA0vVtLU0tgVjtHdFznazM0AzxCH5v9qTkCaduzv1EHzbwsSuQ3UR03KEGzG9m7hnwlz0GKan
c1SoFwK5J95+K7cCupBSvbUT9IiR04q2Wqf/IGhc/BH1nhll1RfYANwkfOkK86eczQMq9b4wgmuc
pExKUHAmBzC5kxnXYM6op+GybEO9IBsXrbTH8A+28JJ16r1y+V/LTENq8MCx8iuFpofzX3Bp83f1
ZLGBt6lYgC1BWPAOIOtXJOZvsSy8Ghog+9G4sqU8dDFpIfj6F6Luw0MwGc7Wcw3SXiCCIptrdJGD
VufEX09K/+UaTNTfFKCZPC3exrD4JQRdPao2owA2PkbYNB7a0v6QrUtrSUGHA1CLD3MRHY1IkkeG
1gEU7KsIss/GBWBihTxOIe2hWe99jXI4ToZ8x363MgyNXy4+2hZL3b4+Uli4pQCFyZSmBXpRAt/4
rFv/Sdn8aVmwVE+6pyZffg65gaW97ZEYCcv9Cc0+w8aL3GdZ9WMT8iHGgflcNmG5UXl44+Ufsqyn
GLKSRNpa6DhDOZ68qe528Auwr3TqGw/Td2cEBxvhZx6dnezkWXvzC8DXYx73uIOT/uQmww53I+yf
YMeJg47dX0RknWdUt4JszoMnsR0LqzxTBPOe1xAGVMUxQpjiVYzNcQysm52EB93Zz4XdXAeIwQ8m
XZBF07wheF2mJvya6vluGxNttCO6a7UlpPaUFPYzsX+IW1QiqAHoDzuSLjbKpR/kKanLVxwn34YD
9TsuDRoxvP6fpEU7TWa+LYjlNn4dBkUYxqyK8criCdg0zvA+9Dbnauq+u5SREST9M8dwL7Ko+e2b
7tDnyXX02id/wrabxtE/anTOOkfWH+kBAbfCSyVpyEN2RwGw4sG2GdPcAhHAdcitxDzQpFwjbOk2
q6n4He2y2k7LeWt7ereMOv9zqxbzx6S9bGNIdsRRDJDSk4x1fDe3vU2zMVUqsuYCLKdonYfuc5+T
KzHwCKH2LCJH4gFXTbHblSkMPWngWoMeuW6lTqGwcxHIBRqH0BezjA9konKiHv1fd+iOhKd7jGY0
6Y02raJDz27VaCwTLxvypWfzcqV8acXKtwAAFfyhKOFnSOcXhiVjowSXroAybyKg/bvq9dbiQtPY
KF5hWissD3okIgA2hxn8wzARq5uUteQwfZeN5ZPiKLpz7PfPIxTS0QYJV/i/QUC4Mg4bnDPgcogG
fwm7uFrd9Hdw8Uw1c7MZO77J+PnJXEM2SqJj+5nazqPhdUfD1aeujD5jX9zCmNxlXzpfTef9mKzh
VnYwvOaGuJoB1eaFTr9KrtARExXVaFgAfNP+ymxnYD/anM3aeJtjbEwwmMm8q4WG3pQvFG//L/c4
vXHMM1as0bN27Fccp1+Fsn/S3CYpBf+scPto34CWNWX9HgXOFyVRW1W2b9LxoK1Wn80w/c1w98ko
oiuduhntX/MKXbIt3/m42OFkUO9GQNg5WqIElVDTYRgb2T+TL4NCV8iybgP55aiWUwT6myHkKQro
qI74HNrpS1jWrpnNz2UdjMTkbNpyYGPkKBpKE3B0EV14Y/06TssrQLVPlc7we+bBbuTeR/F2wHcz
yQSJ3hESfuawJZzNdQMojkAWR3SILFwFBtMaDrG54R6d5T+0sO/n3Hni3U9H4Jj2SwXHkcvqe86p
b0boI9i4F+EOINwoL3gQL7Ao8WuZ5ZvlpU9Rk38o11iPY7EvnOKzV/GBF/a2KcfPpo+PlCRt+wbU
QB3OsDithKYHuWHF8Mnv8NxB6R2y5m0QLZVCynkMYLqwfg+htLfjYe6x/1Oah0/hw1rKUejfYmRq
1WvPcMP6HuScNO2VWekvIaAw0taxVAzmGX8DCW7eiu5pLEvvwePZalJSsKDB8GoP9T0ukPNdecmC
sdjoODv7VbizI5Wsy5FCIEg0e0cRA1AUA7SEWtMh+SoruoPNceGHtobe5KL8kl2jL15mF0AqUPOT
BcNj/qOvLUK57HaGvfhwVdquPc/cZwJSaJQcmNFh2AuvvuBQXWvad3U6/g1nr+asLnxeM8QzA7Vb
JHks9VfkSPoCkmsEIq8c5GttovvRVnYqrPzgOfXB08F1xLDL6Sj2GWcBSYaRuBn1jZDVKPNKdhmp
uDQTz76Z/uTKuJZRvSZIe8griIueRthw9iJML+ks76MtaWTBLVkABpXJi5Thisv/MYStO6h+Lw1Q
YfBgH/vI3yUSkvPsLKw9dqlLlTfDBZ44l0XXslUZ5wZkl9j1HJ5ppO4GypBp653CR7iyWs66jMfO
a+qTYRAzHCO6B+yrq+SjLSVy0QIjESnOeKa+TU86oxlIeqiFBczms4gibH5N/TaFwdmY9VUo8HaF
leCHTFs63ZLiHvpofelyDFsAaF1UE7zFSqBusAB9o2T9s8UrqFDaskltmkKzAQLQBlK52lRxB56a
ighj9o8Ds4d06I2qd6U1X4AVxsa3tPgb5lMoeOU4bGTWQtTNCvWHjcfIKaDN8OKmUBkNupizPLsl
DjqKKvkaz0YVM7nQljiJt7lPHiOUFTFWFoswMp01hzFEluBTGySZsyD7Dir1Y+HeNSn4we+xTrR8
VE1+qktz0U3PfQskt84ZsntivavKhehRcuzapXWk8AoLz1KlJdv02S/xb+EfBUtFN32Tdex4IsaG
LMeY51rUinK5sQrJr3heMcA+jV56c3R/GZJ+RCSm07zxpju4gyOZ8uhB1P7IBN7dzCjruDrmx1T2
n0LH5wqRyWkKvnXT9Mcljq0sVo5Oq/ZLICgo1S0suGTUlC5RFpwDWxu0/+iV4zt3RiwKgnifWUWH
vqnQiVp2535QUUhhE0COYd7lovrLIhYhZ2Jmb1oHMl2E78UN42+CrWwaRrwNKlG/JImPmfB9GHrL
ZTlJPcCGUBIIHjJ/o9xsK2UdfCQJUP901TY1MFPj2Ct1a1X92rCl4xuAoSj/w/af9o6qOxej/Iiz
6aelHZbfGqVOwbydJsTA1IYRXgYp1c4L4IPf51yOvCP1EmuEglWdynzay4C73wJ75KChr4O5cSK+
WDUx/1bDP0SG/Sgc8eo3E1+UpLVvwoz03vHT7kn5wbuvXXsb147/UJsTLRwBgGjfEMeuTLZu4K7D
EDOFFf5JUlYnmnmyH6vPEq5Q7ng3VtiPNMzhKEDbmABPTGz5NYRFfl9EM4eCJJY0txkpLV7lHla4
1niwav07ZsGeinekQhlX+7Tvm7Xve3BkW5DqyYJv6+8JmYmVIE5WzQgCFiRAqMK/dEGnG5PGqrhE
bXKYMI+RFz1Hbch1I/TvMlgqeWh+IRHMLXm4u5IdiB8P146myriOyB5F2BrwoXcugZVwjp5M4lVb
3HQ/XpV8QrA+5xElPiEt7xC8kWV/+ro9zlP0GEYD3yyrXZm1gkcytoeOJ2WVBg09iyOraWrf7LJc
+33yGoZUdTVyC5bmnM3O2mTN30TVpy2nhqBASB2njTRXZRs3GPxXZXvqiEe03boOsDDEyjdXlM/S
tZ9Lv8VtG20TH0ruRNAIeX1flPKNbmMH9AWur1qn3U4G1QscOK4Fsbq7utrwaPzLWf3PE152uHoP
ne9xOPbWd8sqGlf1uacJ5NC52lhq75OHBXSU5Lz56La8Cifg5MlltBOw4g5Tgt/X8IO/o1/sJAvv
zOg+JhX8cvC/BHK60uxyzG1oMq0hbiWaQ2dBFnemqwO7gr5o39yxWtkX/F9Dt2wQQJttMASffsd9
0qWG3Adi2UU1OdK6/1vyomcZyWMdD58Yvw8Bg0OvqwnxQJ4HaX3Ovf2plNr4rvUyee4t8kMAndJ8
aKiXTfx0ulQ+fYoOIog94QfDHpOHsXlocpsKODoZdKYeS8O8YRe7B634JjS8hOp4ezjVqtMjrand
L++nbZjAjSqyo2Vg+6wKLs9TOoLy9Fq8ZDH/xuq9qNGhq6VX3vfwAbbce/MsW4GhbR6w6LEYVYdJ
9S+6wOBZlcWrSaxhKQx543t8s+3w2PoZsHeokrk8uIZ9L4rw0U2no+8On1hRqWGktGFlTvpFRRSd
q05CgydGrrGZjThL7Rp7kI3j5cFm4iUhybwVpij11rzj1/lKjP3EoU4ns7uY+MA5NtVX12Pltfpx
YEwc6eQJsdKKos0uGTRU0JBcH6YRn3TMfXxLiSO9o+Cs3qRnuGjygoSCb4fPCnP5JWULv5IiijZm
H3D3Z1KGVKSnjrmC+gAQbPO6qx0Kf1X614oza1MGOe66QX/HfUwtm+c6aDXszDMHzFjb6wv0xGrj
dwyWdVW+Ybnig3fZFQ4xJDnBB7wzJlxufVu/EdXewcg5h1VBQ0LCs05/+ovAnvYgFoliNPlegNXi
PghZcI8kVj9kCZu+cZZPTsqezmC1f6tdb7j3phUeXHIvyq33ulXmyjRCds5eHO2HzJF7H+PaLY87
52UU4ZtFeShL7hQlnS3jBq+LpoHEqZDIu8pbV3U1HZyluiYTzRrO3kbkJWu0GLNbOMRfIqLuC7h+
uict/uI2jMJVHbwCAqyxZjX0NtCuEKEROAUu8cah7TB7L/FbSa3/emkVb/2pfC9trOEQYDaj8q84
DFlbafHYj8R8STC8k6ml6Rg1qTd2Jk2UFC4nijfZVK56NfyGAkpmF40Hun7ugSAFkYXOpgYQxLVr
foO0fpN+/DuDHxGGcWcTonbJJJ/qoH0bZTNSjjpDUiZmWzrxvQF8/FCYMLCiKtV7P0uvbSu2iUyo
RVKCgsqUH88J3pe3CK6CcrW8rKi2+FieYwlHJY1AD2NuwzNtRkC+VI9lbnbeYYk2LCAs2oW6ut27
EshGHijEtdSmH7fE9MadJGX56ttbzL+7bgK2lNv9rtKGx7REraqPD2ZdaRJbcTR+5Gwz0yCE4EdK
XU97Yj/nqZFvk5F/5dhf8pJEnYTMSbiabTvKN5vVNP8sa2PF2+jmhOM1DqBq+II6v1ai+AYFF9Wq
JYfgO6+BE8Nuw8EbqPoSTxHedGWfGz0zZA9EzMttWBjbrOoBClYpkqt9cGJqw5hk3yx+KVY7E2eX
0w0uHipzgAynMSrSCYdPAJjgA8Ksjdg4oDdFPujnCZBE7oNYbs32WyaccDDksn1vpW8UklLD4hNA
1lmJMREbahUlW2rvbgbX2mkcMBFgo6YMPboHvHaXmw2vlOAzZK7yfabKMZHPLCtPxlTuRnemfrWA
QGx0j1mPXAnGbJ0H3JHIi89YPsmMYNl7xWh0b1rrcYiat6S22JyPW6Eo77Ea54+uzR8FkwXaQfzu
UaAIHe07tXAVOALDQaMlz6kW6z6hzz5xriaIWhry2PITRUEgQXICRrk1yuHm12ztGQbWee9IHvvI
hzIm1doIrSf6o3agI8lACBSTwqibTezXmMx8a0kgQcac+0vShHtljfaKHMx357e0t2C8cE0Etiyr
Hr2KRnI1uFQLpcQhXIZaNBLgYlNUkmgZzq50b0vIPZ7nr6SgkzLBxDEOLlWwWNM0SQ5MxcQUq7o9
JICdmiE510HwvXy7m9B55Ia9rWXzVzqE2UTx1Hfy6M44X1NzW5TDM+gQGmzdcwlacwjTZ4Nnoi9w
oPoB67cEyysJOlC3OUgaz0WqHiPv4LIrSQyMKNp/5XJ3GlIXu5P93Rcse0kJgCbmlo55j7ZmjE5J
VHAPr9TOyvttPQYMy2QjRse9Z/xUaUQ6LpCvU9/tholWkwUcApPjozYHepbH+s8YN38CTRAoR2mZ
hHfAGrpXc4+oWK0toGpeQ3txg2Lol4cYHg/x+X+sca5TlOJPmwwSx663Fh1LtQhtRauDK9hDAZJc
K+ro1+NC74x6sk0aL7RnvAb9fMrr/FUN3rMZzetRMDvrgtnZN0zyexNJ3LqhFy8ayBUV1FyNIR9n
sJaZuxHaIwVHklb0fBPru+MFR9CcB0b1jZFOz13hsNgivEiOHikVflJKWYDt3JZkRz1Nb10yfi3V
m6yxtn2SrpvIuZvTcsMB7L6WRLXxAu5oVD+7XQVbMnxVDgsxYwAM2ny6DS2ubeavlZvs6gLESLrY
9uGKWYSG5QC7x2z3EiQosWNW5ta7M8bnYEwutaDJmW320Bsb3CVvfRV9T4h1BVhbPLR8fXS2H1DS
vErUJ3yfGO3sOtsb0cQFutiEkf6c2+AQQZ91zPSNhrjfOSRzaAXWvuiyZwNn9cozrZ2NdOpzHKSi
+GA2+IO1FxYsAEfOhmTbhNUHJoOt5uv6wEXhXQXli1ebhMR7+ejxGyij/tR3495M6rvfOXencT6a
LqDXkDuUnMFFLh90yzwTTTGZt9YdVnMrQX6Z9UaG+XsdheDzablc5VUmNtNAq6Fr+btQhPOmbdwd
WPmrqFMC94BCFvVAzfpv1It7nNfvOKoy1hTTB2LYH9q8MS+LYp010wYj+2dniLPqjKsXWH/ENPMf
5U+hm9MgFr4YOLU3LEEvaV7TTMHi2IHAXio6XTGJLU8F/pqDXXZvs7KfZ898MlOfLp3qFokR2D72
vQi2Vel9KbQtg1mma+HVmSbe38zA+yt3du0Kbr5smBzWPnOj0SS7d6OLbo2Kv7CiryI15ghPYBfN
/rMk+oxAW23CNr1nNvfaPuzvYEGzvd+xwF2ztY6vqfSSs2lk7KpDSqUEU+q0+GdS9+ALvPNZheyl
03ZY6Rk6fFZW9EvGefZiRmoispAGa+1gOio0SYaAjSI6C6ZL34eImrQ7KoSwyZVQMDqPy/vgMFwP
c/wUcGt6KHGIPEz8Pjzbgx44k5qIYR4DqAhTcrk2ZJdi6WtwgmTHIWGsqGB3FqseSWML2FFmCMHH
nIAjMrpbUNf3diHNlDGLY6bOtafKe5tAeiOZgxstqZ9dnT8bbsZRobILrqG32RLfed09cyfiwBrT
rdNSQNNxWAhQV52Fi9biP+/qKXjRdpjuyOjnKxM0dGciM/KiDbYCF7Myh0eiAc92LTaN1TwhNNCA
lY3PiG9YGAetgUXprfaqTyZWdq9Ze7KA/7TjsCQ0vzuNz1pZ+Tkcxkue97uR7TOkfR9V3Bk/oIc+
Tibxwqx6VkDcIcUbOLR5xXQYKkhYr6E+/+s6RDCCSt+lQMW3aiQim0RjMXdINFE2/QY18JaBDdRa
shxcz/S8P3S1faSxsDtEyrm5QrabLhm2blPeOR6ubWF/2C4dYFZEm/rCY8y0dSD+sOmQYj2jZy3p
ZGiu1pvtTldDe0+8ryFaIFjIgucH7Nq7NbRv+VztB1HDJC2NB2QZIptFtSq1FWwxIu0sFHPtq4+i
oYyWbRIVCerA8Xy2QkaEofLeJdaaaKbg11d7HmYIKQYlzxPf6GAAm0ExnhvSwzXI+mdIFDiY4cAu
gpYqPrUAKO5UkiKL8p+oJzRn2ecpGa6YWFlRZZ9ocByLrPuEtDkbRx+CDUt1Lpv/HGrraq7Gpsy+
XZYvDzZSxMOI0kSHAxGk8mj7kJCmcvjog+qxDtEKxBz4a5QZglq8eN3IImhYHMyc62c0AYpKnjQH
QxhO+H8QEGjJ2xs1D0fvYVFVXFlKd0fE+trgjWijGLVf2zRutyj7hPwQ67c+9hlCPNUObx1zXMjC
LoMj6hh7SYs0yg9Lib4cd8qhHDwJslMrEKqyBMqfzP3tzL+94gDxuEoqz7rhCr8UwItXts1MyoaP
RHBokobreqyIZZesRoSftOgBUZUeqr1m/OMx+tN2+BFyA4FtGSrFENKBVtk/bapG1tv93ujYdmg2
WJDSgDTW04sJY+pkpcbn8rgZGdb0IlbOZlY4gTQr5QZjghFTudDD9X/wOQ83mVtw2nxUHRQDx7ql
y+CUBBuiWj8Fl+2Ia95KyeTRMKpT7S/XMJpyZqHPWcJnYWU3g85Jk1F3qBQy2gh8rMVmmPcoyD0O
LgDPb1mg9l1o7WeyFXnBx9fYM0Ea77npiRB6Jvew8VuiIgIB+GSOeTNbL9qQjFtZOnpuA/1TFpL+
+pESN3H2EwS1PGff7vpnndbg2kb5WDKROYN3DpBPO94RfVHeWSL+CVwAlnXbvQf9cKpgBU4sbx7i
CQXfMAGAQ21fwBE2jndau7yk+yLWukrBhnWx+y5UGN27MXvMPPjUo80E7Xzgl1yi+PjfWt8+sMzf
prFzdMPqEPbZjiEe/VK0N9fBuM9bg1nPNFZ1rbxNUo9XEVWMta78xHF51naXM2pBUYwajBctNKuV
aq3DNDmHZpRHywp2SuTbunYPSsMKijQ0G1BY2C/xourXCa7lCiLFuYASkZYGbb20ZdVxy3E12w99
a3r4NhuwD3ShKrv/jmb+MpPYnBIOwll6HHUT7MulMbxiovAign5usnZhcz00uJnGcuIpYteNprVP
M9qca+7T81wdw1g8gqYHGxsG6Qphdqf9ErRFBhs4/dfn01cxEIQIM65FhhP/9TJ6VjmOAVYe2nik
tZqVWAd3RztnXPZ0FZsf5ZKjDEr24NXL6BiPzOivKZiV3lxc9G5NlbNvqvvyuUN1nanySVl4Z49G
G04rn3/7OjDqWwiYto6du5yn88TEbgTmW96kr5aHWcLzrF0W98ChqmdWYE9RFu7yKniMOucJn97V
dKeYi0p2oeM72GrB3Ga2B2xhb9jFvoBfPZmlfm3hbmG3o2+qaj6JaLyH+dQ+jaW9Sa1q47WL3cya
ra+Z77G2i/5EEyBLhLCgMMsxf2JoLCu77UGRwt1b/F7QHw/w1bmk8OIahvapV/pGT11+IFvI1Uf4
T21FswSCdTdKvGjC36TuTOhs3qS8LP3A3ql4eO1qPzunlMsPJPGJBEVLUEoeW0qgCUPUDiRcLCJM
Q3EHmKrnvh1EZb8a6BImrFH9LUv/Mw3A3zSSDR6QlDaAeLa8BCPYzk9YORCj0ovneIcorM4hOJrc
al76aTrHXg/hquwJ9U5+vmEXhDoQLv5+nb1b2vuMQ7zeVk3ka6gNCM6UMuFfBhYRJJBoFtUq5yhu
K5B9rXzsJoNkoJfTYmJdp2k4Cde7trJ6LeLos8jiZNcBfH4dao1F24c4Gs/4jrCntjjfJiu+uyUV
FR6UFQfXGzurkrHUZ1RqD4Rb9Aa1lFM4+SCWOHNuA6Jarm2tCelK+t4xJQ3hNFwbE3fBAQvzMtum
Whms6fjzdvjwfriZX0eLk6cYAOWpunqKJdEmMXXWZuoy/DU0ZcDnKe8DSYR1yxofXqb1FFXkKLsm
2QaIDI1VHXVmnmJKh4E3P+dozL60Pbw7pUXlc/rUZHgbnKSmkclNNxU7t8HGrVy2RyeNPlpBY21K
3DdfUI2xIhOoDYpoJNfPLgp+xjDa97bxZGGTHjVeyMFM8e+hWKwYlrKdNciXScakMYQmBJBCTwyb
/uyOjCN9Sh8gMfcZKJRBGY1SeDpcnOMmTMBsMDZx0fwjES13IWCEJxjS4FfY5W6zOsD22hb/EiWe
pr54zqbwhGXpiqcfUs5/HJ3HcuPIFkS/qCLgzZbeUxQpu0HINbwHCgV8/RzM5i16Zp7YFFB1TebJ
tP6wJrYxVvXiN/ZBlepZoal5y+TwAOa+zjKQ/n2bv/q1mlPgyIhLc/c9zPgCR9V9lTZ1n2tK1ujM
7sBeXpUp6hW2/++pKhlOUYMZCQWMl0KwwTGK6K5adKOfbhjZRsxPocFnIQqopKGOK6juR83f66n3
g3qdrLicvp3Qwn+QhpHDzR1o2MwqqfLMe/SBtFLCOkQ54GJ36j0N08KI6Sh5mptU28zXOvFWDhkv
SE4hJzjAKo2BfDBg8HMz0COOylL/2GrF1c/jTxk6waLWELRXAft4zag+tDFJVpWd/dhs5ljyUFyT
vSAq12G2qY0bpx14oELzjZKMCjPJ/tGDZXdHH4cNCcTPtjXccBX+Obmr/ySKyfAI5toa3UtfTleL
eLWV56Zo9Zv3XGBBR+iPhc8iWmEaCYnq49MQAXTMBOG0kZd+NOStr4wG3Y3MSRDMyxHzBx0bGIkj
2tr7ACPD84prb/mrpMzekwBqW9UMR68BRU5vv4yT4tOOMrkRKR5UT0mQAe4x96XD7EN71mRPMUUY
HXhYQ63Ic/x2Qzgv9QjTAKAe4UnaEiRZumvaKABuY2KtKsQqw9HEnIKErrbrsdPMFxh3BCcfHo9A
Au8NG/vhF+kXspAnk4imEv0M32h8BEpk7Eafc9nOB2fr5g3jSAj6qz4yoFv2BmU+PX5gihsiGFIB
R2piMTk5+uWBtZ9FGkDS4spQsZVt7Lakr2KOBA7kxoM3LMZebjtlPQTOOQuO1VIz2u8xY0wV+Xi5
C7dcysY7mS3Ak9CKWJuZUXm1cZ0yRuzozHPnkDNUhBDGti/w3F+ApMVqpGVb8CY2F4drLKWULjUX
jaj0QEXV3kr1pCeZMegvSqk73PoK9bWFLLvZzad3l2skJUIK4BqubOjYadwyy3OhXXb3yQ52NCPk
TItZhVg+2DSsOhd+J5EQcOBcEoSTelcIFg5JpE6A1splmauHryf7OBynbVpDk9fbFCv/EHZ8Z9Or
5ABj4cXvMUZmu9QKUmzqaW00zr1rYOvEQfoNWOs5T5sH+OsdcTaIFnEpFa4kV2r4bRPtjL7jWTPk
IZ7sI6uylbSQefDmhZgVE9Y5FfJ+fKWfjS1uY4TfrSlOhtcygVYDXX4WnAOSsYiOL4g69bGTzSjC
OMYcKthLFbqz5xOSRRK1DkHz3Q8ZYkT8FSwsYtN6HqfiEClJeWPzK/RSh1Jd4ItwySrwu+QvYzpK
ZnEUzfKxcGN3Lk1SrmFmj/4nqXvogtLgOaobHLcR2wlMq8Z7RgzJXNnsnUbHvT1NcAADL1jpYbEh
q/yDP0C5MlPDiM0cN0GnoDpNnPeFJd7aMjCXTGieanZVS9U49S4sbf2o5uUx1AZBtUHg89AiJQFN
lKwCokaIs6tyJijVFdvgzVPhyXcZwpMbxLGj1cFiaqJ/HV1eoVNHG6j8VyNeONkZNOHka1dJeiOv
+M0bhIvwPHGXKhKcboi0+SwVC9jS2eud9uMlmNPjxP+rSRLACVAujUFzWcXVFc6vsVuih8DimB5s
2Wwx3LSvo94y10GTzTeRdqy549pfQ77+kYnPFruLPgKLDEVmX6TSaZO18YqAmbAbGB4CzdAiWqYc
iAYGnNUm/rDgHY6vvcsTa4POeiux2kDxiuhk1EBbEiAVRLnMgrUvYUGzsyGwkgK+vvqGv9Yd/582
MPCmzVdXo5f1hvCuZJ96rE8Nt+fbEu3FcwUXHKszGcCgajG4NXqdrKdZhQT8jcyHyX3IhN4w7c89
bbE1leheSE1d2jmifdIbN9xr9H8OL08OsZ4Z422sx3Jn+u0pL40PIuKdLdLTi5bMXJdSUz+2qb0D
b86YisLVQPVtL9yu6dcdJcyQs2VBXRotU8wezxbrjFUREVzvAHfTjIhB0FhxdOFcZlXppJskrt1b
nWPH96JsM5D5OqANY0kS5BRvuKXIfKhqfkJqQnjXzdb4HXEFogwnfRPX1xNYrysHafWCDa68STvO
bo7T3eqO7AEzt62ToSrjD3QoM+w5MiytO4BWPob6HAUVme17g0Q6j1XugeBSnf2bMS31AcNAnfon
U+u/ZRgR82fTGeV2VF0MYA9ru3Hbg6EkJU4P2kaRHLgpkg7dMxtXckq2VYVfFopWtgxLyWh/uMjG
DtdeZ7s7PcDa5oGWRa9HkYT2AGnKhK1vIIod8UbzahjZ+1zC52WzcQTWayg3mDU+nFD7JdvMx1vD
0nTo030wBrTmk34oszhdBln3jRIWtH9+8FtlL3wDT8jAhJFMp1VlWE9jQ8SKwxYMrzqL4w0x9R2q
ymJOwalOwKOea6/Yc8WjJAebkKfmi8M1UxT9tiHhntqSvXbqPelauIbhuEZu8hL0OncLZaiE34Ph
dBX6+rGLGnbyrN8xvc1Dfba43KO2hsJSsPJGRFW8yWqaE7dYAQ4MOHS0Jro5d+dOfSZ876n3/xFr
+CrUfE/BEhPDw6LDjJBHAL45C1ukSx1novKK46Smjwz4CMCKRx9lh0qiIhPTEc5Wzkgz7jaTzlw/
wJWlRUwtkdA1i6S2ghfEanJFftu9Hk0qs5IgU6/S/pmRxN+W/3Ms9uho5dkgeeJ1MIZTJkDwjk7U
QOL2w1XY+tZGgClDXuYNQEf94iXNdVLOgEBsIyaT3wRgeufKSswnx/DGTdWjCsujFOlVeUiarrpj
AUZjiqB94cMEP4IDNbaEC7IKjSuFrtu6K9WzgW3bh2UJamiadevBEf6h8pDFSRuZFz3P+0NJEjd9
VDnMgb35R1eIp6Lq1EEGDlUtjPZFL9VzB5V8mQVMw7oS7CEkBnbaszPFtHUWjrG4aaWN+XP60Hue
SNsON0OAw0ij/og1/ytkOuFnPQzsrl0SB2ZRh7vkd+V5sQyU9qgtg6AMUe2y2K6ZuAPu81PztaRA
4xeGDkI4ET/HkQ9kikCxO9CXLfLbBe3/kwQozgY6vJRxjhQXMFrIXbuei4G+ZFHFWg6IDFZBYBx+
vsPPkZK91FM0SzgJ0FNPehM+8sZ+hRznYDGT7ioY4+mcmHjmw9Kgh7WQ0gVldvHj4LstNWgyTMuX
uSPRqAOd73pQIKNVbviwt3jCGyWxfkwyIxUw935TLXsWLKuxgpngkRWT7T4qrq1dflshOA8lyA/D
WuOimSF6CV68t3Q7jcqSLRqCSPnhG+ObI+AYKD3aE93so+b2PtizMH2L0+sURfd86m286AEm7Rjx
Y8zbnbYjQPVix879WmiUjexQ6OmJxKWFN3DGu4xosU7ErbV0gnbvsiCsFMmtdewkK8LFMKT7xksx
djskhzu3jndpYLdISEU/c6shlXnIbPJi2IxR94LLqnbVe15l18StnxsLTLfmUZlGE+KJfqDoasrP
RGeeSHbv2fRI02DLdTCxvdZRoY5pp7jw83DcTF5/4x1Cpc4oHqOXZWx4IL57AVDAjbP3Sus+aQU+
0bE+FRgQ86H/IsaAR4+auSny78ggcAYL3nUyee9yk22PU08Qy6pdVOEH0YxsaUbtLCb2mT9NTXIk
MeyvslFpJZC1VnmvIyKBHDf68I4YVu0ZUx6kTzpmOSFnziUHIpS1r37yvy0T7gXDDD5q1HzN69iw
f5e8VIxLizM+4id98i7o985JN+6bPIN/aWnvWuecskmeIF5snSF+J20SPj/tQd+YX03czzo8Mt7L
RnubQgwIhGARpvFK67IxQkQpjCjutaxgu6o/Mx+XRW5+SmI9ae+N82i4T0ykcNAjM6s6kml7PQXy
6MsYY7dLvIcVxBvp97+OLL7VMDveM1/uTAcS0yJ1XHdJvMbLGE0QSCpUx0C2V0k//Rm2htlZgtMu
0Jgyty84QExMl8PkmCcGgBnOrvLLrdTFx9ScFvW7zHVnV6r6yTZy6GWIr/su3VcieC3K7pDCN0Ct
YD3MkMmblSBur8OjkwB+HHp2GK2if9C9+qqVrHVDLZp2Ue9NZ7gvzdoJO7KTKvH4X43X1j7cbJVg
lxveRidFxgnBB8kykveQftSM22DJEHGpmUgA/JLcCo+3A+1y0Log9ElBHwVQBb2bXtAMLzvcl8Qx
RtkRplq1y8MI3pMC6b/taaGWY64wNLCo2RH30i3dFhWJhXN7OYTW3kfE2ns6HSNSpU79dZiYBtb5
i8n0ZvWD+Z4bwSFiVNAqHE1VOdAvZlArOHdWkFhP5mB1m1HPvMWA7J2hkzjFVnT3EB+AlnhPWIoa
SX2biTKeB2cELoprGW/cCnu3cd+Q4nNeJ/yFQRCvC2MEY01Vr+uwB1zoOwSEdAsa1A1+2oMQ5izv
QnjkOHhtRu4Q/6eVPQx37z3R3NfBjra8x+cMO0uqx7dJdRvJm2Ozz/QA+SL9z85FxWtkTg8nq5Zc
ZPtSjDcrrV9c3vuUEAJUgvybJjStSqSfipIeA3aBoTzdTV0BrVgnMhkj5F4vmVSaJDE28wpmDNEz
x5n5CtYFyqy0LlM0IBbUZi2vpz8aQ6JU7BjhuQjKBfuLvTkEHLJGu+paGMpJFx0Us6dFZIJek+PW
j2IY8snAh9H6dc2EqkfsBmyUHiCfTKTe9tKz/be2Gl7RRX+USXeSAkWDIxo2gVb/wbLrDBgaap6a
vntvuNLRf5UpcVBCvQboD1Y5qnJvwH86lsM5QGy3EJpMnkpcHhfggvXHIJhrKUF4uVHZS0uL1Vlw
1MZNVW3qUTWHgl54U47k7WQeFBTUqMzXDKSPDl8Kq7QKJW+fYN2PaVc9l8R7n2WIYH4S0NkgP3sJ
Bb6fjt2gU9+nhBkSyruzA0kSriPOTdkbTC/BN4nxBZHtT6kxGgwjkH1W/FnXGmmO6NzipFqbWv0s
tfhVTP5eYC4ZLZBjnhZcJOEmfkhTrluMdfJhlQY445XTP/Hu7ocOTlHOfLQuhwgsLnETOQzPBwfE
nGVJpeQh4V9oDbOyMcaOw2QTgxx5UIO459S9a7RyPz1zVNOkJ9dl5KHxn3hBhc8YtmaWXDHSX0qs
yjiruQDCPEHJFhOoXWtQ6YrUe8MqgYUBkdXKyRivBKP6zZrgneUiJkZEw7SJaEU+p74+STVFW0pf
YjL9udrxmncs7eJUOP6LdMvXvCEPK3DxpqNQndZ14O261rCRQpiHxK4YoTT+OfcY9Dswqw6FH5xZ
PaHG4ziqG/hkBO+AA+jbFIQP44xY3fXUPnmNE22xDTGaILxowRVJx5wAa/UV0mTKaKh46hZa6bh1
QMqRLH7QJnopo8lJmdPc2d8TEO/pHF1pPqZWf0E8u6X29Fkto93kdvMt9KBa/BDSPJFhebVSD+WJ
P32yuYGXONbnRJt2YhwOvV1/hjZwaitGEKW7iJGa6J3BIms12lRVoXu3bISByEEMm2PUAcSlA/al
g3Wf1aDtZY3YTPGGe651ZNAAvVLj7xnxh5E4k9UYLfIuB5aQ+BdY+ycGnuMRkQI+PgwV0Zg7676f
hWwSATjdFpJzPJUitAWTEIchKG0OsYIIMd+qCc+uqgcNkEVSv6UpqWE0uOPSTn1sAGmZvgXNzCHP
K7FGGKk9Z7MkKp1sgA0xsSgOsO/GzZinRk0LKgEKWh1ZVPCs92ks8LIDFj5YQ/g0fxOtHiM8yeS3
zDVJOWUS9hO+5PH42tTTmzWazPFKTiXm4gcCGJj59qz7TFW/lX6yTXzxko3xRfc6XnOL5YDVM8vz
7W3GrGNWJm1D0r8WrhdcAmVdUPQgByyN3WB4n9MswSuS2enKwmFhobUpXefRSNISUBRcUWG8hJgi
N37UI5rk199B+mXovmhQ0LRWezLMFA9kxpSpRDli+xdZ1l923aRLq6pfqix/1hX/zwWxaEz9XbGz
9WEz9U60JrLRYC/GO6vi4mKU9rAF3sMFamZk8Mg3hH53ogvShURMC14Qv0Ewu+C0zk+XDI+oY8BJ
UwwRamkH5shZaibXREb9xjLDG3Z44jZJ28IYDwrPRuIYaJG7hBe2dcDpDjbX1egbG/wfR3dE3ZoP
cbC0Sn4ZiXRI4LKnNU/gieUDbl6DYLCyqg+lMfunpk48pqZKGDcAWNBsvPOURvErynWSH2a2kB5P
GqHoGD23mVehRyija5cm+ZoI1OwnKB0EEKTu4R03QAe70XtkmL+ybeKzkQNb7IsaX0YTY8QnOJV1
RYgx21f1zrfEa2QFzYpFpbkr+gF+Ot6a+Jqa8QiX3kvXfSjCJ5J8kn5pSMEkijD6YilGVW6TWveu
1aCaDfxC0m9yjmVp2y/x1JF+XaloZVs+bYXDAkI1axVn90n3L3hs5rhFpOJhwhC1YUu4E5g4ai94
rvJ23RqI+1w6PHsS+zq0caMC04kdZ3xC6fU8lljwKGasz0IHcmH0DkDAjP+EWRZavA5zXcla33f9
Cw7hJdIvNJaeRJI/UdTqDHHvhu9Vey+dGbcDlj8R4WzuTTJ+2RWwgZYWllJcIWrimDca7aXrbPh9
IeBaqSidWHnJs9mb2YdkDr01ctUuq6Spn5xJR1EjnP4B/dinFyfcBrjOslR5yjJuXkWqjr7EnSyW
k/a70fYZ+a4MCgPXRHrCC2Mgrg/86uDg6oQsNP5ZKVo5szbfLQ3AvKlGouXzIFsDxIS6OurqjSvm
2gXNlzZAjiojLBW1f69BFHDdNP2xEoMFri906Ab1wruWUwkAUQA48TKGvbihvFkgOhAwgrV+XXU4
XL3O8Pf0o8E2SjDgI6zyeK/0VeA06EMRgfH7IRZy2dvTtVfAa1232iUdFzZ0lhn5oEsJx6IJTnlU
A4odtM+AgRYSGC4Br4UYHCiDoEJnZrtCREEL1V3HBjV0nOjz1EEl66BM/+Gu3AvBhjH1/VNpt98Q
Tm45QJ94GOdQUxpLmZEorHMy8t0IZMt+TVCE7W90pf4Mnn7EGaGxRKrFEe34C1/3H65gp+bX/RKj
BhnTdcCYZ4pzAnaFi87Ra+UWRwqc1AwVL4RJurQqPsRDwhxQJ1LasBDzu5UTr8PKWxNAuxlzaJ+B
fqE1vbdWxmQU0S2ll71sBGEsfuXdfRumBCQgtISRsyZClBUCAFt08/oPFowfd570WK6xqrohPk9m
B3ZQKH4ihcqp6xWjGVc/gKA7udFwYcd9zOyAdbJ3Giv/t3RK8+Z01rEQcL0jz4v5PEyupoGjN3as
iz/Q8pkmL59xSxqwMClmBaPtPpt0vDVlcifQ0kSL7cHBGtCSFmX8XMn0jqj13tTar2/UDdtWvIYR
vEcrRkVGRN+yK4hmJeB1Y2HRXk+pOx6nat5KxCyO41bUa4pDdi9ha+CPGU9INliMUda+WGjPN2Nm
vZiqYevaDV86Q71qcv9sZlQYuFMkz/ULtsln3zYwnehr1+xuSWqfle2+erwbGAeQ6idSouMu/JfK
yx61UZxJKWJJIsrupcgor32s6Fj6XuvWfhQqR8Pr/AAoTK7IGlBywNPE8ISTbrKNd1tLLr6bMRt1
8tce16sTzuY9wRVlV0R/EEakQ1xjY2g61htW/O8SHnaWjQn4D0vD8lolB73V3V2KBkShQA/EwbSN
jywZUBAYbyEoFiK3+cU5Bi4A4bqZd62RLhDOqsV58IwbDgyfCXljb3kebrjAYHJKUj0eP9Cs9ZzL
Y9X+Y1R18jUqcgHzgP9xgkD8GSjTwTUXHip0BmkUCHh+Wx3hIIGAG8uoQdAB5/DX8dSsATOgnu8Y
4GelaDC/jRUSSPxdMSS9CF/4pA1E/rhDr9erIKrDQzeOPwGmhHgljSJ/OIXiJfcaYbm7NohhNkGD
xbVfmnianapEhSHj2Yraq8OoB9MS4T08AU4ttgM4G+Jcv7iq0l9NpcPaZAKFcM7U3PwJPXHzy/pd
w7Dnc/l1+rXGBd8X7Uuk1US3AugpzJ2T4DqqE+1qJG11oMaMnjISRBZuCwmMc/A3NhDaU2ZyBZV3
lcvX0WOwE5dobGyqWackRMFgAhT65XWwvH0yaW9J6BxhO29Rhd5DWCBIspp1WxZnkxUwEwZtB8nu
G7MofvBRgyGGha92m1Xq1Ezqa2zz4i41+Rjd3FrXvn3AHnGRLIXmGXSCtGcu+35Kc6gJhqEbNrVy
hvW+oHJ+OMCcUDfxcyaBJUqlYmkAxdJttddk9n8YxpyPZPYNAc4WbjIm2pL5+FGYwQkJ1HM3gacN
ouNYah1PJdtPQL3PHkKngdk26QCPth3BWrIwDiJz1rUeatEeIHBxE3IML0SBtynxTDRg+klpKIfH
4YYsGt1SEyKG1X4MkkpZpPXBqktxvk+K+VSu8NuVLmsBIOFMYrINKzlMDXS4JwN0wrueWO0+doPp
PQ+8zzBzLsDs3rAjk5bnASxtANo0xvAQKfIxhIzPBfHDwCQOSuT3VvTOBjXzRe/GI71ouyoInr7l
BHKui7hjgaZNwTJ0y0OT9WBn0zDfF4zgl6IMvjVTvpStAhCshkurl/+EWT94p19AKPbLBpsFXxHt
7eg0B78xL6PDnjsKvfZQmPpuyJqnoMAYg/rFKPs90g1q21g7q1kMNBCqo7GXEb55gH7xU5doFy0V
fbmxE737hkni1gTsgVRYOtadJA2KDgGKq/JA+I1TsmSHcpyCWtu5llUeNTP8mVwJzqMHA8w5lg5f
vRD3IbTPaWYx4ot+OfqeB+Be1yoTJguImK2ZLljL9BGrlSDeei5OR2TH3jaj1FsW9G2rAs+jbN0P
ooXBvEvwKA7mR7PAidyAgyWzgMcllbhUxXhPmtTaol3+8ilXRslAl2t5WgfF8N1PWQ5Uw2QW5bEm
GnoHW5eWMfkS1YpzRYKhqX9kZQAGB05bLAyCFbbxfBeWc5uvkfrFipt/IDP3SEOMOC+5W0PDegns
pDHgqSg/PRI/BM8WY3dLv4PLcg4e+yn40/bDBpQ/msNHENS/TeSBrJr+9YgYGNSu2HKxgtAKjaAO
m5jbiGl2IxuyROOAyp4ECTJNA0HFWmvosRhcn6ou8XYeeUaHAXkXAGXb65/qjkU6v1fIkIiO1/mA
CYTH9h/bgaVlMBCOhuRXYh9jZoM52M9QW0iDpYDBRHcmH/wJSmaEgSG5jB1QTydNHdbe1VpPJa2a
eBoRKq88xzf3Q0hJSn/52U2A9uEY3En4fVcFunlrwBnXoEJr8ewuCR2ylikvz2jRhlnuVQF8P/gJ
NFyh9+8GSBZ3YIaG+BtdZGrd9Uj/sgpiJZSvxHow/rexMd42+Dl9Np2LOn3NlX9CGIvtndZrGOfZ
PUtA4Lktk2TvomBjQPc9mpK+0KuKlZmXP0ID1AzXv1pFNcVVh/4X+UMu4cuq/C9x0DlOVpxuEXZW
J3QCS8cjxoj4wsBFNJ5bJ+oBcK9KvNIb7FuXAOvIZIedo8yhYVYmW6OAzj6sqiea5moJ0pyvyUYK
EAXVuoKixSNt0UthUcfJc4JEYa6Ux0THidWpd7LjaGf7vsHKNlktQ+ZR9tvORaXrFHAkyQdeJznQ
OB12B2uWtjA+HMf+KJw83PaN+6TCfJ2TJ7mqh+GbRfNS6iNref0SIxbeBzVOFmK1sXns0bYD0Qyj
PXOBd5B/L2gk5ZrOfpF1ya4ZAV9RkR/5FAcvb9YBbJtRYtXhmnxHOkqCXBtu4F08dDVuEzu7TZp3
CQEfMC1opw3P3a1tMfYFoqB/bNS7l9bXRojNGJvPXHnsCubfytjxRORdu/Frc2fE0S4Ow5sd2PHC
kDkepnHbCJNr2fH/+s7bJSbbTSrqEKLWAmzcDEQ3515l+GooO5Y9CSOmlrxmrv1nwfYRU3cfLHxu
nvWjldw8ivlWoT3lCYVxNVGXyk5dJEsSzQDYVhj+T6/iw+ijjWMBjJKnqjembl1xUW4MJ18TqfVI
dSJsCTs3anNjCRo0kDsd4mmoC7rStkYaT6tyyE+dC+SullRfk/lVVcREm+Muybp1ZBaf9DHX0gee
R/KCw0O6KA3/SXTTcw9wQIriV7Qo2UynknsIrJhCQvR2KOjVEl9wvOQOp6VX4R4cFV6xwFnil9jI
1uCOcA9N3lxlOF4bA1zsPNcIZc36sLh7Qb8puBekrp8dg80NUp2vXlo/zF0OUMPe+4E1csajKMJb
oJp3y7XPXRs8awXvce8W2Ysx6k+kPr2V2L+Yi2w0vz+k5MBVOLkW9M5Hi/Ur3GI4NVa8lqELkqoN
FgUV3HrOuUjQ0y5MTxLsWz2PUfJCyDHWyVDoi9QNl0GMyqqvtRf0jfe4NEYSFRHp99X0jKhhK6Cx
0IdmK7uw5zDteovV8qsxavaO48PQs3VcIPwYdB70dOWYuA0rGRlUdw45TbWc6R/RDWrzMU6Tc9XV
L2non5tobtpT7a1pOTkJ/SJLfXZr684Hl/+1zSaDY6vLEQ4PZF5V/lEvJp60KvjLecPtJt3FBbax
mLSbMhI7M0Mt5es5qcABjEcRU2qjkncShQAleDN6/j0NxdbSbrGDdQIqaZlKi9Es/0COI47x/H3A
NLsCOX9V0nsLo2Lfs1jrVEBJUzOShyjMuvXcFs7rlHDheNl0j2P+Hu1EpPCEj8FPydlIeDwG0p9X
oQo1MDxpewuk8Td1uLzTsUEf7rV7C0v1GnGUxksZvBG6A3cJ1bKMbIJWq6PDsKWInSOTppMxa2kd
ioemTm7KkA+LFMOVmql+NfTVLupfaHMfYJQ2JuGFXPAhFtb84gyCTsZjUNCmjnYg9/EaTDjElQz+
pth5UQ4mM65chM3ykObjb2LwqyCx57V3u++xLC9wxspNHkM0iYlNY/ziMNg3qA569gwHT8/PiVX+
Yki90+dui5EYEaNvb6kWfTI623W2cTfyBI7b8JWhW1wONNtxIs81C571ELCGc7VXJ4RlqpT4ZkDH
hjTbJENwbEX8E5mJybIZXnza2FuvZ3sT2gOEVjLhbRQgbA9gJYa0YlgOJZ5lcfaz7FCKglTzUV2J
CXgiuFsj0xpjCp+njFp72c3+ztytbnHavOSt/m8iX7cfml2iGE1aGZ4X2kVhxEcLyx/k1T+bYwFL
mtWtyVbgYIz9D8v0g5WtT8XS92qUz8i5Y2ksybNzo0XGAfwHEoEdGQiyo84GhS4W9Ts2B5b662oC
+s58mC21ia+g51H5I3IGWQ2CrS1MBKpgp7N/PCXat7ElqKqnZcpr+xi53h6z24V19z2PtZ+sLn4A
MP25ZfU1kE1JQB9rKvI6Tzl0UvYDGDTNZUkO45R4RyInibjJefUmCsZBYDqMg43uV6cUZfFeVYVc
d139M4akRLo+YhLgoRuva2D9N4es47AxqubLg6vP0ZkcnL46k+lJJgUs0N6kdaqDKyjoXRSYDeQG
JhZp6dwYI/O9ThjbFC6O5eBV71Hf3EQf7/152x9J/Y4J6iAU701dZxCM0/E7nx+mgmAdsgJeiau8
W776okL/DLvuC/7RYciCB4dKgmGUNYjVy3/YJR5gyp/yyrt1tWEvFFkPCjmtYPiNag7OAQNzPyYT
Ls6e4h7/jK7OTLNfC0NbGeawHiZtpxdswUooKVlUbKageaZC2wyNwK3aX4UOSK82NOQbvjwDtLuB
D8qhO8hdV07OrGAGfpbMDD5YW3T4D0umBEdRbtajc9EDShbN0f+GhsFplSQulwwi4tDKHGz/49FC
NwCm6BwnCdHqvtMAde7unc/JGCJlxEhf/NkSJ3yOTYL/ovqxg1gux1YFxPAG//BIfvFW4CMvn5Im
fK083HO4IiLqFtZJfhyeXNu8BTEcx0n279CZnzKQCKy8TcL3zNeIFlZHDFJx3XjQXlcABMhMtMt7
wJ9IEtQ0vTjO8pMsNa5+Q/unoZ8l9mSt3HiXaZlLVE9KWBM4LsC9TUc0huj/EkNemKBtag/eiQZ0
CNYJtl5h8UCM0wtBK18BZx47ZPelSgbiorSSUzrgr5WwnvRMyIrMVzZlMJGAhozKd9SL1SNRx9nT
LLjq131JXeMF3OvgYmiuvPYoRzZtOENYtWMJ7+ctjZZCWChFtKZp/+2zSJ0zis1hVFxYLjbbIWAY
ZLX0GiCnrkmsX0O7fS6DAnKDc5EGHICyuvYFIsIE+ENAWHCtzGs3UTJNTJN4pv03m1H7k9eRGyTl
hg3i2h0Av9pT/4Rh3aIRGsmBpV0STa5tLUikqO1ahw9vHa2GoWzad85Sh7qwETZUHfa9jIUr7nxC
HwqExOjmQb80afk2+B1HmjE35+307M3MP4OgolVd2vgcWr7RmnyuZVNjAJet4y7TvMiXfccQwBi8
6Oh6MapK5iwq7U+kkLHB4o1m6EK/Vbv9WWS1juVw+Eix7HgORqcqIbWDFHDPCn8RP/UL22WJYpAo
EDINtksfqkLikjHWT0Blo2PYDd9jQnBUIS8RfddO67AMB9mh9vyPit5+m2rFpsm6d83Q72Iq7/2c
BNNxVwAO1Z5tPJl37v+7Y7sjrWkOfx1oxbE361M4kaZIwjlhspEDJsp4o4Qz9grzzGYAmgXDUdyk
QSggYQknMCfTjDrHscgViI9v5MM77s4X1oHm3EGqRA4Z8/4Pq2HVovRzaVoHOF6P/3czdc8OVWTt
5v8YJlsXlzIwzqGc3rl93pB4P6eygh7NrCxgzrswpfOpnPBf3erAvVrkZiEy4UWtTzGvJMqN/0g6
jyVpjTSKPhERJJ5tedNd1dW+e0O0+/EuSUjg6eeg2Sik0EiaqoLMz9x7rhOofDuCYtvW/tysgDEF
q6BqBMEUxlMP0dtUHdyh6jMWWHcbNlBqlC/9ON3rTJ6Y+/hbaSTvwZJKCPv4u2Gu7zoOOZn9HTNp
5PCgu5E/mpum0Hf2AO+0E3vpV1cd99fEZ55n6ozMUJeoCMJzf4DrnRT5t2uNjnPVuN1I/GSRbgLZ
faUa+FMm2oX4fQV+e7D18BzwEkpzPvm2TR3XnQAHXnBeb+MwqHaWmd7NAWWD9kW9sU1xhCt9qofi
bDR6OdvL5zZkfh4G+b3LX9j8rcX8Z0D5ah8nzJLrklDq1dxVF4LcPER0OYHBbhivZ8EZ1qpr7C1K
LOmsMhPBk4dsg6NfB2TAghNSQ/MDgzQHVogHnZQ1JRQPvLCeVc58wsU378vsz+jynZrcnyEF6enx
zLXNL3gSi67Xfaz1uFJuco8jgeEkJbXR6dVciwoMXXhpucebxPjzmuDYtaQs9zHmxHY/mclDXNYv
QTm9yGrYN17/G5gJu/roKUv9Q2wga8RrNa/wzz5BHrqr7fFMmZU9T2kdrdAFfHS0qHwRBTCH+TGL
iGzI/Z+RmACwKvlmcAmVSWAYMUAlyzizCT4g16WkcDTiLYsLDN310XKKs8vWfq1gtqwAYWIjbaat
x61HCMQlEtl9NhhH3yWKFw9ZZboo6cu1G4zvSQewZgyTZ22Zz2bTXKvRp3KhRyHpwkRbNbI0zrIT
wvvHAKrIwoUWQu3HPP+TaXeJFPCCJeJOsiAg5Pw7lgo3WX+Q8JXNGpDSbLFEbFhrNaD3kvuBg87x
Im4/elcxPbExoOwp3zM+Txx3KZbWkvgKUjbqsiZLmFW2q4ffxhkESczln+rae5G00ORmFFJiT1YF
WY6pv6Km3xbcPjWfcmAnYTb+my2DQ8KACQXBj22Wh3H0vuAcvyo9HkOu/dALvvM8fs1dgn6G8n4a
8hckmTwv7leBWD6IbWvbmIj5WpditKbVLWfnu/fw3ZPAvvBgUrdnweu1l978Tb3+kdXarq6JT5qs
DdvVw0QQQzeg1kGT8z5OrDZIxvHC6Rkp3L6lNac9cVHekD5hqdeSECZv0HigyhGeKCEdazbWAuZ4
iW1VWw+TWb/LdoLY1d6ceK4Y1xe7Uat3IKTADmZ2SdPYHGSOy0n4bPqcFqujey2m6d7CapHBpMAf
Syb5EMyfuTTvSpPA66JZATXZoNtbOcOwtmf76mc9LtDulKHaqfgRZ0/vY5bmTlxEyM94cfKcOL/A
OcHQ2hiaNfpoPyTzuHd991QFEZhIjVTBWdytuYEle3Q/lA0xHxWf0VFDYLWcSNDwyww7lCS+yHXS
A7ud9i7w9BtgLPLOsMoi5OXV/yG5eQ+AhfxIJjkGem9KNAV7jt9iJNjbcNOzHSdMdNixsDJBfFCT
kYrIz6hPdhccFZJFzGbOnzXaZ9gfe3+iKevxYTQDCUiSWq9zAfLMAATc+XsmSsPqKiIeJ+PQ2fV1
NHGEuGp+84gE2Cl2/wGRjmT/zfdOM++Qn9yZNuwlN0xXOROXlo7CN4Ezu+2/NKTklTNAVZRvehth
q5jb1iJfCx9+2Y8HOdbfmk26JydCM4K9my2oTM4gJqO/rvASGmKifgj7JrGZhbi9UGiPLp6bbVHz
w2vMv9M8X9Q8AbkvDvHoIqaHyEQS28XHPMhu4Bik1VfNDLMYHe5Qomdn5wAvEpOGoHSViG3DFJZd
LDad7mIMd8Wti3nD+ujksHf1vf5skC0PWnhgStk+xDq4plitd2gpHkfZPo8WmVAl82MqM3mTIash
oGBhnu/txr8zXfbqKG/4ru16GwfVnpZmZ4HQ34a6+vXd6gUYraK5h9LKOOutS3CqdHhHgC/726U3
dEvxOAoQo1EOsFPnFuP4xuCKRH/RzWT/OiL4tkT+MoyC/XGsxS6Z2pGuqIQgAb50w/7rcaBitG3v
OEbOqe+R9pSjQVXQhC7kdLMlH3EMSW4i6yUAOK0ZmIXJCB273XARFMekx/KQqa0ySWom1x6yUQgO
ry7vgMFsEePzzDn+b+hEeJ6i53kpXjPQP7VI76Tr7GJ0WHFeoWNG1NE5Pei3doAVvBCDCuNPKMvZ
As/Ld23hXm03fGjK4FNRLm7w0NAWGvEmrVMGT/2Sld4ojpjmi2gHVEUBgxkwvF9VKw9RSc9lGRW4
jfgIhh+U4/ATxXX3pOhSH9hFxNCHxxtkkiWc3XvqR0xyJJr8Yo58ZrB0U0MJ44Fzt2aHAk0TOMQg
L8hr33HFg2ACGxKWCDWRS7lrC+tHn/fPsd+daTwf4lHdA4Mc1p5qGXPiTWcAschVoZBsU9l6C74r
ITl6/kAcFd3zh+sQQYEzAaNomL2gkGaXjjbkDOG0u0+S8Ake6qXNWdrMctdrFMEtXYC1YKkCVKqz
LFEjmV9+7kL+Yr7SFM8TFqYVjtHdiJ2lH4wDyMhNm5Yfvuy2DbelmzG2kxIcVHaLmu4tndCq2PG2
n7LPKKyehyTekWGyj5HWhwxlGUDn+7KaHufEPJYelraahTy3ZIKJxxEGmHXnxvbumLNC7fEA8j49
4st57MR8yjWqUSwmcsxOk5KvnlW94ijbSVzE+zCtSO3Mx2X8c8CUAKus+8HdwqPtS/5xZ9qx4a/R
jqlHEdLC0FoAD6gwG2j/3ncYCzRwg6JY1ceMVeOpmZjp05/qzVgj7pltLKAail4Q4WgoToRKQBsy
ukc7Ek9Km++VXzBdyC9ZWR4hzb06RvNSlLR4YFy2vuLLqtj/AOgeEFPlywlTE/nQEbLOPJuRuSXs
cyTq5bn10US1Lx47xFGUZ5v/4WNEt79KJ3lVQ/LTDPom8dBy2f4LfZ6M2EKQMNcI6aPsZcxb8G81
V1iYWxdlpvcEnf1oXb0CRrpDczOxDUV1Uk0TNFxJWCEGWtLU3Wtj4VVNVXBZmEisX1/9Et2f7XnV
hk6KTrt4IHz12Ibet27Hvyz/h93oHsrVrfJaTl3aXG1FDyKzLpnC3W1011n1l1ToF6P291XZ8d6l
2XM3yGJd1d5X2GNAswrcGGHQvxXECvRm/zjb4wfaAAY/2jikhr2DA7tjUAyzrof36ipTcHKQKDA4
v2ExvRNszlyiYfNJpemPxV80B6eoDxZ4CDlhJD7SJUKvwFOKWCdj4eTTY1um5v5qTx45QqR4vzPv
f5mbRbQS9g43VE2a5vAylXl3KiGLrdyBLLc6eQfj++KzhycXqpDbMoDSSs75MHjPWtTPwsVxkbQv
IFBx07r8OVGvCVBTdkrvITFKleF/KMEtN9VIUs0ZQ2QYc2eSL0EWUJ3pb2JVX3rgslGAm60OveEw
u+FriJO2JWKhj0sUmwWiGWloYOOAA9dBnNwMuyOas6wu6LZhYQUUyI1MJlo649AbEuU/kw1Qm+Va
hK1cOw5x14z7T15QkpTgNLD5sN1GVUqnSySLX4VfTaRfmFzeweRtdqnhfKF8f40UbtNxzgnh1ura
BuOTZzrXqBFLJqDHFRDJBMJL8dAA53JlAVIh3Zd4QgN/PLpW9GNPJNi3GuNLr/0BuQBvQWMUdw44
7QGbjq71BrjGk9OjcgDFBHKNi6RtS3fltuw0EllhFaaQMMiUm4zvXjg7pMVMpaZD3qNBNYd3nSP9
E312iIz5GICOWCWEHRfB/LjMxpwSIeucLvQPDRqj2k/Kfp/oY4qOwymcbqxZqeRG9z4Gzkjv2e8w
kFF8S1rrBHInZwPo7lr0f4BveryOMYiuOXok8vY2e8GD4wfJHR4vsfZm525OZ7Ja/Hk+zSp5x0F1
RI4379iSOkfYRehtGID5Tn7PFJbBAimDr63sGA0x8txbycT3I52MCVA/ZIS3Aq1IW/lmJt7ZYLQo
Le83tLPPifDTsOn/vDz5N6O7Qrc3fQqb8zvWIeJUQmql0T7aNhvPocyO/Cewx5CyQyC9cV22w6Js
H7xqrlfCdh56ktFKlWzFTA+bVzdMjQSYtb+AOXdSjI9eK8DlU/T7lAWjab4NZSA31aCfXB99F8cy
WxMjYQSau/0mAZK8ZZlGrJIZmXvbEmxiS2+C3Zrrs+KZ2UkVL8ExDGI9q0Z6FhSABjxEkJJIN7xE
/4SVHjAW5QRsZb9Ak2f8AMXRkNkDjs/7plOndnSjM9Ee/dZoiYPlRmY+SqhZ1oC3AZvB+pzUpqwi
cDgaSfXDD7Sx6aa4Sw3kgU75lcRItuXQsbTg3UPxidEUI0BXL5AFLNQb3JH+ynSCfr1kAaiWcgw3
0pdOqunMhp/tPQa5pMP6U5oP6VTe8pAZr4BZwyzjrW3SD2cCZVZY7i6eoZXQQsBATl6zhKPJDyZQ
K5a9m0fgAiDb0KEwB9lkbb6eBJ2i8DWZgU05rIcocVcE+z6Mi015xC+7UgupHPvHfWy0yGisjMlZ
12BY09LeDEXdA3FOsh1dGJpRuKKZKC7aBmnLSdCgBB5ck7g+8NkEWuCdL6o7HY/VoXfHe5//u9RA
7+mMyTYDJ6URczMAa2z9TMDOXV00D7WNvC5r7tClHZF7xvjYskeZEH/OHYL2h1EHcSXuhnwgvXHq
ZUcGJGNTkl6c+wA8qgnAVmTfNM6iAaUQssDbgGkrGC2qUGZj3s4oo2MPNzcKkcP1+tCUMGwWAa+J
4li5wSZpgBxb5vQ+N+zzzNr5EK5/Aqb74Dn6ZRSUftOwZhW1m/N2JIjBWGmZ/xBVfB1yf2fm/bkd
GMVHwUYuI2y7I7U+xswRt/s6Sb/qjIF6rXZu7X55pCUIV2/CpMl3ZkMEWDwUf5bDQMBsxMGuknNm
pkiR440dSFIRrIMZWs7aZl0iibj2Xf+zAJsWVfKgwvYw8sJVkU9JFU5H5PkP2J3RHI9H9m/dKo7r
r8ExyjUhjbgtJuLBZpnvEgw1YJGPkQiOlmAaP2RsTM3mawLjstVjdTX67t6DvN74ZF8LHMAerYxs
F7Ox9Z6M1h2abmMtlXFLo+wt4BvJymWvVLKQ+e7Yk6KhOQuoSXldknwXQoTxcb8RSBgZYXuMR5Al
5ZxcXbN8RkmKimC+YtKGYo3McaWn5p6IJHD/dnACWA/lFb0JzXP9AjwG2w+QITKcLqR2XZUX7YFN
MJeLqL5tCKameta+vDMW0x1b7iaEXNNODD47dHUeJskqv2NPtiq7CUxu8BTZItkGbvRh+HJH/sYd
xryHgBVCOUwbho63Qfb7LHXHta3lz8RgcIqsN7d3Pu25+RARwitrBpKBD5Sx5HjUzDtAKaAvTe0N
VgpWgCpEmsDL1RWscf1/EZkhCcgxTQ5jOnGHLYbGfn71E5A6BEXsOrgdKKnvKFm2c9nfdNvuRw93
qe5PidfezXb15HjqPKfZLeOHd4zhRcyIGhVONl/guFE737L/sFxTtQyzsyXH+oG9eLeWwE0N8mdS
SfrI0kMXuM1Hp9x2YX+HUuxJtfwedmE+DJm3HZzq1DH8adLyEjmkBugweJMOST5u2R9GLEGuMRya
yt0GsfGAeWdf+sn32Li3JDV2jY8xTfuPIcJe1oNoBuk6/egR98vaBTqRLuiTvIrvMj19lKX+yRyF
jS4+FMitZyW2nkcYVAyNM55gRmWlQ+GbnkgaOoiSOKaw2Q9YLted4d+GuH9MuhDgC5hxkz3u1Iy/
Wc0sR8fwG2UgrmE33MewAogSOCdm/AmC/tcULDhQp9KJJsmL2YfGyg7Loz/T/beu8V0t0iPPDp1t
b+HZLBy+sF4cahxCLq8EaELh6JNvNHddPe1wBoDJof3hcCofEbwz+h3FQ9TkpJozr3MT6EXNRLcL
RRbngXJO9BNbkMwfddCfvZb1RG8M8bPDxsgX1Ws0sebHIcYbYqHVnBNrM07Zt5mzYQ9r1iAk+3S+
h1ExwSfUx86vFRiHnE2SO3O4J0qdwhaBeKqjf1ENEJyMI3gstChlVFLQs1Vyk+ghSHJsuUC5VpbF
cNcc1PQhaGW3c9ji3AO2nakSb5R/IC77p2nYg2eLfrtoeUO86TePkrdOsoqJdHbfF9a+Csdr64a8
MijeiJyH69mifhhOqgz3ba+/PbbtXeS8D8F4BKC7cz1vO2kkllrjSEawYLnscpImect7/ytjm3Ay
zaHBhdE/66lkHtTfofjMQWn07iaAb7OP3OhiRhQsGlM6i0eiYmbjve2S17ByH0UX3jzRHgAi3ydD
fiQpgOzBgTQ2CeUf5ps/bS1K8I1dsfyOZfYZIwslrgItcFovvIjmhvDsEvRI4HRmEp0iKWnJMXzz
Op7D0GHxB2eoN6yt4QCxlg3PLQ80NaPt5ZvEIsxkTNmnq2CsTsU4vLeufgMO/tawyVk1AXLXxv4b
OYIXLVu10i3PWkxSUpY7P3zKBmOp8U0g4S8jf+rxNLrZM7HqRDQxJnkebOMFfs8TGTA3PGhsgqwf
PGGHLpwOQzBwNXHdBTFreFQuq4L5J3u575l/AhL/64Semsrz6nV2sUkQYnoiQQ4fIlWRpn0snP6V
evoFvdF8JnPv3xQDMsVr865Yinkz0uaYN5onGrZg5+VPYC0ffDRIWzLCMafHNJroba8u+AEqBwfA
CQeKhfWAouVixayjx6U5CTsPCIes83PeVW/1YGI+zDTkVifexwWhXWDuoUfkLTHamnAEC0QF0sSA
w3Y0bo4hOgqXHPJ5JR6A+N8Lnve9crzXyRFvieQmEW6ikJaV5roDOrQKjXnfOOR3IZS8mXo8xClq
iKlJNlneP0Qo+leVItNZMNCB98tfUoAjjU33MPw/tI09ue3rc9qoY8bdXZr5LYjGXxuvEosaMD9T
DhlGsjw1+/aI559WM2G6FKFUx7RyTuvwCRKNtx74bfMievGJQ+AhijE+pbXP0VB3BzbUv0klf8M5
2CE19LYs5QDFVVuXPod3FWmiVV36crwNSQ0bO8eUZBvBkyfUQy5nLNBUuNwrAMsktnVyKQv1Wmh5
LO3+3WU7DKCdtCm7Z6j6n7d54J5IGK9lo7UVOF99wVo00Oa1o41cGdRnyCM9uc+z5Bdt+7hNE0pz
a+DHS2zOwaHtP/POAVLbgM0aGtFtMluYOMFwFXL08jMszjEKgoNVxG9pXbwMqSr3/Ry6S2ATueUy
qVdOBhmBqfN7mjO6g8BH0QBoq22ro1V2mE184CZMFrw52ZJTvO9G/TlmNqbXzMCISBqjxMOrpKle
iD6uLqU5HosGzoVGzICah7PP+fWl/KoCx94OPbHiEg7hnorjla/kvRLdqeayonfQzQ7C8cUsmMVr
BUISMmXjYD7sKzoFm+PYiMNb2sWPBvK2a0+GEOdeeWsdl1AfB2VaOLNQTuJ3QSPqJPMz4v47p3Q+
VebFhwZGwMoffKR69Nm7ynJJ4iW9BtEJB56diH+TIcA1hCJeh/jUV6GC8CQKcDaK73/ll36+LqVz
8oi4LOfsNzLd+yAj/juZSWJLNqRFs/nOhsdgjl7sAS+5ywhCJRT/ddZinFfTipAhTh3b+xh9LPg0
yFcSnr8BQm7C3GDGb53GttkpE/lZp+pnRZhw1XIEWx0cVqfVNcQAot4SeetDcfEYCKk7TyP3kcbz
lFsvEuHFSuj4auTynQaYOYfXum/wG859j0CwIqgLqzhFOQh9NAhWskeXMx2Unc0sDtq/obDVphc8
eIZtht80hRj/5vAuMHzrmnU2vlqZFWixhHPQSbe4HxiW9BobWaVNsHweJsVmYqho+gydxsbHso/R
SXxYBv+qHCDDWrgFYWmwe4hDH68OOGz61ZZoqtJlOb0sxFx32gItu9XV8J2pbt+CVxiTEodNbf2R
c0kwoCLLLK/wJuUTs5io33sEEK9nPBpAdfD9JWl7lF1AwMYwpGwxzYJBC8IfYojCHTKW7s4NrIaD
lnRNQWsE543AzdiORsaiXoq+yfrBBYI+tAiCQ55FwVZFNsKVpEfYB3SKbnGbJyOJQKx9bWAX8CAK
JqOcDgRxL4ax7qPqJ6Z52eK2A1VV8pYSqdHKLQZcd2cGRNq2vrGxvPQUxNalQ+9VmPHRyUKoeQEm
0jzQh6RuOe94fqxqfLWcYTvlJeG/+aMAWL8bDRPlaJy+1TLlhVKYHRiweD3ZHX1CMNNwL52Cd07C
ZuyCflU0bG2p+5x9rKMP1Vcfbmm+1Wk6QU5IGG+QTa8zEgFdoJqrvsfKO409w9l+ugIKY2QzfPnw
BuDz+biR4Z6KOMUkxe501YXiJ+3QtuBHEhuznanxpq+w6D5Faf5hWOUAKNFQlzYHk9tizA1E/pUX
8yso5E07Bzw+40zNRr5zKf0bW+wzvjyEBkxgQSOSwOOSP7qqh+bJcbObn8p3ixvTdqwUhzjNR409
Y8OQdWBnzzdvJMEuoI9vhvhaRANj/da+Y+C8rDe8d8XU5dANLogYuijC3d4YtJM5HXx0EXMtv3Lu
vFkNm9wc3twgePNgOLIBYYmDoWkzRi4IGyIX47o8lxGDHBC25CpGyWewBEADDaFOVdXPf58bNchR
BLxP42iu8NmhlqhZHTInISrHicLnTHbfeGA+DQsuc2LeJZqyILZmghKJQ1820rRm/5B2d5spSg99
Pf2zJeWVrS3GuaF5xvtzy9xxSxYuIqDKQvCXHbshZ6nYeiDgu+i+yMLfVA0X2eudm5ML6oUZamiV
Mvu2o98wHTC2VvFCnUXIRuwG3wEeuboti1sr5bxPYn1p6uE3n6kqaOkWf3vJJZxM72bdXjhzUHA6
mKsUfneEyExdBhiaqxG6I9ZgaG9BjyGa5O6CxITQtnikzHfDDKwTGMr7GrdEN1Q0wtzlTVL8y71G
r2ezeaCL/xdHEsutxkLT4/TmSxyfwgF2eBSntwgbmCprUMId4YaoSMjXGhCX9+10P5YNQ8aMjFIz
08D4uUrnmMtkCNmu+mNvnxgh3sCsQD/zIAdVDtBDuK47r7QekHRBVCuRWpgq/wSZwqAi4hEtHeg1
iXpPjfEpJSDObJt4jzdLINbIuNWDPNwRD3Noy67ehQK9WGfQX0Uw2VdJzk1PXXZfwv5SS6M29faX
Fukz1qF/UddP3H/ogjAYfFesd1ainO/g77/NBUcCKCH6m3k68yowLRHQuOKwf4ma5leannNCu3Ex
GBWT8vPc1e3TEmkIrQX9O5jwTeYZe7u2eccL47f0ki8sx8QvzOjsA2c4ejp8SwykPVRT7PHmDxZD
LyVR6/99/MmbCSJWX0aCTy4i9QZFmyJFseUV9X3trvCJ0t7YfKLeDj9hBdyj23jC7EQ21uIxqZkf
dDBFbDN/7VIbkFvcOdxCWcfz2Y0IPTPOxmyR+cZQuEzx4A8p9P3sMGTFTsAkwJjH5FukH5U7JJsw
Fp/M9+Qq7dxLBYNkYoXP8oSbtLDg0Eb9mc95nOutGaV/daiv6FXvFWohtmQ3wx32VuZuw7k9OFGJ
S+ngZ/Ff29AYsM7B/uDtK7II16Jv7toeGYaS3Xs/YUhEkIt/eiyBUtlPiQtgqh1vcHTA1UGjBC3h
/5YTo/15cgw+FfVJoZ0Hg6MFiMYzyaSPk9Uj45uTbj1h9z15ne/eOayhKGTpeSPhkwAkCahxPNvf
OjGW+KjE9DUCQcSlB5vT9SwmKdH3XHe3oEMnNZGJU7fdK4aKBts2i2EtQdTMnDqF06UEfOaET1ul
sffh0m9cRYBsJmbMH233J+HkGUUZrPoJC0oQIYbNE2J8Are9OLbaT6H/FNTeexUhtQMlivASqR0O
YHojpGihEb+geqMJNhUT7YI7MDaIji+68hfFx5fNpGwHQmxx7k3dMYNouzcoqLeSanUzJ2SPslO7
DaHpbshe45zv/WIVTPp3EuYHqr5jTFIa6UQb2SKcwYd1xU56KnOGsRkPVJRHdx0jJGvAEjDleCU7
ygFACZEgy1Lku4AuTqjoX6yQ/xdZnG400FwG8CgKrSraxf0Q3DpDzty7IdZYWDhkaFfPsjP//Mjb
sga5mRM0LVlHx9zVz8rs3mvHzLaYEABSQYpiF2dByjIuqB1/hgC5F//uupmAjPfl3u+rkEt06eRk
cePmdt5E2up1GY7HQE/XUAws31xMPKWDy8yfMQZiVzCPzgA1zM5B1YwY3z7Gjhhm2Tf4Ou05c9b+
3DsoF3AwpqEpt0ltv2tVTrsir9RH4WTDcRyVt0tU6JzJqkAO4CsWVrA8p2ajVB7umfZNz25hn4S0
GVM3i0DYSF6UY+R32qO4twPszrotfsqaqUvF3mHd+H35VRrej8vhsBusqFsSB63XokxONQvgrW7w
01fSDZ90PwEo0DxVwFDfBOJrorxUfHAn3k5SH3/5HeJTVZpfAn4GkisXnPH85RSIIgtyv0wo9cSQ
o0bwxsrmZxvGtR70lmL90nuTOrZoRaRuXrIgQduR+OLeVj3NgPJpoWJfvk0z/LvMs/Nz0DTZd4YJ
4AseGbVTmD/CJ1jLGWdySKLmuZVIS9JpdoEKlReVpmcJK4/XxBfnSpmflYebO0TPs3cXTfYUsD5M
Cpu4Y4X0AMsHNKJoHuiARL+BiDdvjEII1KskTPA4df//uyi4PYKQxa/lex3DLTm8u9ihPrwEQaeq
WRcppoc4XtW+6dBRC8uYQIhYcFxLXI91LV6CaYkcsiqg2aPZ3zPJmaDrxeFqHAJY1AhIdznD8m0V
+49RZXu72CfHw2lJYukhqKyFyqyjF6TtOTQSckbSBWdagRNgCZ4hp5eMitzAuLD2Y9vaj7gzksng
xVjyTlBKqoOjmvDijLI5kn8Hfrm19Ssq5cUj0RkfQ1rxngk8VvA//H1jooOEp5iy2zU68N7+LW/n
h6EJm9s0NO0mi/H3dlbMTZJmI6uPMJCk3hHX2G2QHv91FeZC6Pc7O3cfxkousZ9Kr3QQcyg2U76Z
kXXuS6cy1nnj3BeOiA/OVH1mDAee2oaAmIUgEnDy0aYofxXU0gL3UpAjhU+ZWrl19qVWGJ6Tnhoq
YrSe5eRrlNTmzI1SErqZG4LFrYhoxOqSk5RI/yMoYU2LHi35b8/1RgwrNpjarI869WN6Ovu1MV1S
XRa92+w8M4B5GnKXxNAkZtgfRf1WFvMvJxBiL+14W+ZdAU411ioibthCFaPbvYyucA+uF3dEcxds
67hDUAHCwTDirzkJMIAQgkZv3KArbTBasokAy85E1gAbg410Yi2s6RXSgDBlvcSV+LZ4odDrf3Sn
GSoAC9+BsmDnUiyEZosUCYKSxrVkCfkWc4CsRxOXfJgN/Q6FfH4kxXG6txJiaDwsjlfKyCUyz/h0
8vZnEazJrvjUTMqPbS35MWddU4Emyt6EVpny9aLtjRk6XZ1AndOB5OPIAhjSDU3NE48frs/C+F4u
bPV+MSREjv2YNznH0zSk9Rbec7FqhVM8xlFU35gyZvt+aKIHipMErX82/TV+2N27VkLyAX79FTl1
+ohUkLVdXPfnOPKntYxHCgfublAekA1i8xy0vBOJP29aOxQvPRDtF5s7h1kjZH5T4IwJOjd6ZmFb
Ye7uIWFYQXnwprZ57MO02KcxxqhF/CsvRMAk2+XWAyjAMOa9a73gGqRDcWBmroy9Zc/DB7e/sfBC
IM7JMDjC24BahohFyvbLUvV/d9vFLj08zuk564JT03ga7T+JzYNnbwkjeRA5CEkvYRFdNIBC2uqS
ANhJPMAiDMqpISz8EDNT+T3vE/PsiXxevzcaCCfFgxZWcCm7wTz0jdusnZxA7ZA0sk0R+eNq9Kk4
w/hBVTX5dl6A4jlXT6kJJZIFABUSW5fOape+G7UO0WQq9nxSQUKItb6MiB/JeS2n+KOP/Pd8HjeN
ZMZOZh15w+q17Mu3NpE0RP2dGYpvL1728tneC8zXCnnjLglFd/ElGgvGYAb9sT2uEWT1jy3t9GfV
tv5TLoeYKicrraMsknwdMrYgHqpvvjrBiNjpY7hsGh8VjE+oT8VbnOIls1rv225UehCje4IsJ7DQ
JWfmm0fLrna6Y1RlyydLVNdYjyMff6QxiNSuTB0GrErcHPqVnecBeOPd995n7NJzZDIvopHBU6F2
shnsvSqz9ggCJ9rUjJAhT0l0/wHzBK9IDmOpH8QAOLH2Fj9zh7LSDO7K0jKBi4dPpjnuwobwIAhB
B6Od0JgPtJ1GbX1U2IhW6cA0CPMm9NAZX4dIbqTltmBG4AypSeLSGJS5oQvonrTTni1P6pP0fbmu
UVzhP6MhChHK0BWJJ5zC5hN5Zc9Yr3axN7IqjpvHIpmbU1YBs2eWWW291ph5lmYN+zABV8MmapfB
aorq6JkymGzNbqsyCiHYjucpILNTzBC9/H/J3DLY9cPrWJZQyWBN5F7qru3I31hLEljZ6GSVuVaF
jEGZj1YxMP+uHxnz4zvzoc7kvtwSSSNvjINQmKcP/MYD2RrFsYaExexi/Oz8+BW9FSYVDy0zt+yH
GyKC6RyTCbZbs3IYri6W1udoEV9QbCJQB05Y5F63hpzRrgMQeRnYqTVvAdlOCFKes4V8K01aEtSI
PObN/zg6j+XYcSyIfhEjCJAgyG15J5VMy24YMk/0FvRfP6dmMR0zMd1PrSoSuCbzZHQwpfkHvOI+
LfGyWeboDMSv2K6447hmaRf6CCf6JFgPsn4cmAdsvIEFc9rsTRMd2nEa9qoe912ffGpeDDN5cquN
YacZOciYuQ53Vofn0mAs1jlih2zwz6zjwnU6kZjgOAakcPF26wIo8tSVpCxYceHZq7wtag/4T6EA
ESxx1dv5F1res/S9f5irx0vkmZ3xx3dTNq8upvG9Zmu4Yu16oQBZ47oobqtlGuXlGcfFNtXhsKdY
Bj5pUD0MLBAV/gGG09gGSoITIEHE4R1DVRhJyvpkcwAKI04LqPxcx3GEUbKxIOEwvMiC2V81mK63
TUn+qh83Nw0wiVhaMWcIQfdyQmVrCIFPsWTG1WTuyentgfM8ec2DkS5aIjaaXAEBMwoOtdV9eb57
R6FPal0CuNVxqntcEn+NAwQFpoHawycCfTnZD5x9F4OVfMHNsa2n2b5jG4+zTXunIDBPkleOPkPe
dt3p2rXoI8ow27r4vdOI1bjPsIWcWoZ/lFdbq/T+man8Z/Xlp1XggQjlo6+xU6rBfGUO0Kcutp7h
xUM+hQeSid0Q6KdeN39ZAyZh8UlYwbEn+KGNhzY2Rwu6OAPGZt0T4xzFY7/3hZVv4y4mzifNf8l0
fEt1coQfcdW3TeHkOg6GyLm6mbzeebTepZ7f+yItz0bYP6KOwDsv3bkjtmerBevETrM1ApT5V8jG
XaceB40zyAq9VP3qhR7KMrhza2BLdPw9RfVS1Ap3L5kLyH+rm50QOaUm+E7UlTgMNNXnsQdyksn0
IURCCbqDGLlxvily62w6SqAZaYYeVKprbLdUv/YLMTQc0uF8qhiNrjLZndE1tDQaKOpt9J6r2rsF
HY1NtCWVi1jfcH4unGy8BDkx4nmnoO1Ad3vHyhgSQCExm7givh9KAkdHZZ9zRoSM++qaEaBFX9B7
6pqZW7Ivw/73IdYPWOR3BMpfumL6jlz1z4nKDZp1+4ycjuJee/Nj33YH0iTbTQ15Y5UvI1zOJcwC
DP8Wtg6c6TQkqCWI+CZyuvwJbQsYonScc4CtQMJagYvz4Onkn8RMu25nv8czW9TrTjHJ4DIHq0yu
uLRB+ioCHKhXO+vQ1DFGF80Qnu029jjEyau8L7DcVebmBIkOfYuYouIxTGDyY0hk7uIPSF9yuALu
WL5bS//dLJj75Y3efwOKnYLJ/ipbUTAsAOE3UCjCsZ2xeyxQ+ap5ug8qvgemVPt6TIj7gyZzKQlq
aBYmSTwPq6nSYCOoWD0LrwsZrtAOGgUUJvTlfd5VI2tx81a7PSykvOCAuAES9IjSEBAzUudPoHDW
7btZDi16IRa4Mig/ZK0RXE8t+QcZ0RXegB0MDFWKF4J5kZ26vCNJgOBQl/ZO9vxPN3eqzXBjGhbg
1QWXLUEuzgmYyblLk78mZnLlNhMb4AQYCLULgRkAuqYcSg8ctUO36PQzaHBWDX6Y3jtlhIAu961v
A/xv7dL8VXb4taTZvpczbFLUaU5gb0GxEvXT/mHFJ+KFrxD7fbPWJVQyVVrhul4UOwHBpH2orp2l
P0Uw/VMhAtBcsjqxwmTtKu8/nWtUyEa7hNolfy093KqAbPcY4S+7EPqntnVpfYSRUZe8FcF+GDhd
XWh7u6WZknPvl5jKHf2aRS14jPicLyA2AorOOqs/h7pnDd6V+hK59Xgcb1evJFtjl8rwezLxhAV5
Eu9D5qsvI4P6vUB4+BFkHQbHCQARcmcSLpT356QprM6oQg82sk1Tzodu/C82ZdnGBhu/XVriQFEo
vfD4oy+ZmUchIIOB6m1yNW4b6T2ybUpoCbtT19lHDkQkBREGjz5F8IJ9Tl+6mZxDsmjddQ5CbVU3
KroPvTlbdzkKz7huuq3wqe2FA5lF3QJWMg/zy0BftwMdYnDRtR8MtS6hzQDAodE7qGEc11FStoS+
QSCJc3Gp6TafHEc9sogFwEJRwAG8dNDKU4RfURuqg22J795MMRF+9IHK9T/qXp3FWNxlwBbR3aTZ
s7Di4hixTNk1xHucqQABG/nnWlVPQOLFuuj9U4RBfbPY3OI+nxiGVuCoToSmoEmQFsv+6tSTu2Ie
cgj98rGKxKEJPfjYIGkKa/A2eFaX40yewHrAI7TuabJ57RF///+XH8vpwYkdfxUJ+Wfi/Fv04iMb
UWI7PX8jgUA3jhPadCaw+Q6cN1OmIfp2S06IIcKK45Y3XaoH54jDEs64O/qHmpvWLbE/OH6zSkrW
Q9pCN67ZPO/tkHUPXtqjJkXXFMmxGizm64t3UjZllu28eK3oL3oKynPNNuk2567WNALUSmN1D47w
aa6prNp57Nl01vWh/n8khrQiQjIdHDGtXMNEmHjFFLiyFPP4xsHbdJwDUTz6FvZhL0FwNLCAB7cX
8AS5LcJ/jY7FE8+sTBUys+ZYuck7FuL7RFpwtVq4VaV8Fp51qGTyFrLYbSSONoctJeIEGlnLsG2W
9gIEdBmah1g40dpd5sfSRrHftRlBXjXnLJKGfT3010SxGsicvnwJkDBt7IRG2U1l+RHGLmc88U+b
XLqnIPQEW29UJnEl7xSTl2OspX+0blweqPryBBp3xCdba/sQOHYIAJnlNMpWrhOvmr3NWATQzgJe
xLXjNMtTYogLYynWAdEVfM2NFhDHmlfETd5Jtq0k5p1EiGwxOHDs+jnqtPXI1ih+t0PZo/9p8Kjb
liSTOm4exTyfGzFDyE9DfZVZGLDqiKmW0iw6jlYSXTnM9daHT7ypdT1t9NDu+55dEvzmp0h6Ncoq
FFss8ojtcpdL5nNek8AY02h2SCy17vYBk8rNpCB4LA0Krhowc5zzW8A2jNeNp7DZzt5/NcuJoR8+
4wyqQ4+8fKWBva/8CUTrwgB2zaXAvCK4eRvG6M5ueYqYAiJgI7XdtON7MxsLlmnfHYTiFsQbjQF+
pCoVzLbZ+bvdplvi98hUN/UDUuF0SsRO8aHMPtV9Rqwc2l3/tfeqH1aopIhE3WsCjZw1vzPQME2X
oU7+c0ZN+zaUCQMUtHsqhbcZulcT3DwNTsqB3jv/PON9Y9XvNsZyX/nIH6o0PnGkoNMLWE+WRLdT
++r4xKYM+4DMoFygTIrU/ANmmv2lSr8N+SerpSD8w1VdvUUwAVxGLDylcLy2KSpCxAHxw4xhEA2b
LHGioBFRSygfyrSBIGBGmiBUp5k/p7sMzP2acMS3uCqeA5t9IitKOMEKQzEqcMU+K6PQEvVvKMrf
iqCoomYIkM3DPdFpZuV2JDbfQCoEXYMlacnfEDg9tl2hNMzw9HOy+I6KJZr5MrpyW5RiXKPixlPb
hZuSIQ21AtPpwGbwiJLmHYN5suFlGXeW4QjxlfntXevBydkJo7c4NaLc2xP7K1+yBS69P0ap97En
b0LgOzGK96YxH6GsPglbxtUZdA81YUkIXEm0SHK8M6hWW/g00YuOAmdrhokOLJZfvU0d7ktMWq3F
YCfsfLJ+aEJdy373w5Znr1fNEehIyPlNlkxX4olIGMRvK9hKPNb5mQ6/IoiNdj3MYH6rqHpvXCZq
wslwR/rcqmRvnTi0S5y5jQMR2Wn2vj8z4VW48pcw+WTxBfJxviNa5822UwsuACXArd3vekZciGVf
Z3vxtrCXv9jkEe+ouREwuzB1L+hcYfWgkUr8t8rvfpKaQ7yZ22y/WMjACFaJNq03LYwakmnt5uiE
yRTBbBcmb7FEVdglLOCqBWMaOLevdkKRtqSvlieu+LTtnavmcV2mPUQjjcoRksR+LNzvsEMkVXXB
ny6N2fYeiYup0z3KpRuwaNqfStbH0KFjVkuAYdoIdlq9fVY40Vqv+ckjQ3onno1ERbCP4CzqMf8Q
aXBJFvCuaqHzyPDe5iE3ztLk3yE7Xrp3smxvz3k2FERVKrYqXXypuuFoIQ+kwq2DA+0INkq2dU4D
6qMo/T/fkRvRDVfOkcdutL4iz//ULpooFWISZZ71C2tKrzF9toe8Z9FR5ZiOQBLfouoMCXSlfg+S
9iMHHgIAorsANqo/u6TvN8JuUbwh5FgLjWRziat0U5ZZcbIseUXbixVwDD5EZz0Mmq9G9o/zwiOv
KY1XI/ZKRJSR3uDn6Vdpi24wdyAtgcaqcTrwQI6B4kzz2f2EhnxNTzAlj0tQuBYoWhIAPwL/phqe
yFR3C7gcdVfeYY+DhQj7a67FxU2icYtSi+mQIfbDWOjM0CbLjYsnkg3Zt1DpF7JPopQK95Do+GDX
8UeK/XejLP2gCgwASkowK8unHUbPqgR7odvo7bamYj0JVCS/kJhtdiU35TrHVQHWvHgvnMIwKaJd
v129Jq1zvNGM0PDkkd2uiz9TUVN7fJgr4K+3iA4X95ZK72zNFklm/adLXb/pB0l6JrUO5GP8JBxC
9rq3mvs8SSUuWnRfg55RYrust4M8OM6ll28cgQMTbcn7VFSwkSk+tqwJ/0g+ZthSs1F1u5zJvgdW
tNZPU8WNCyc5ORoSNVZRxzmHbPqxoi1lbjkbYlhrVGIkYe9IJBu3fUBBDqCGv0w1iOjgq4poZmYc
HFggaJotvWfvfoBRGR9RD0yEZyRs8ORwklQcXq+4HEmuyNgrcNgwF9dEyOkWk71sOBip4gjCWxLY
WpPl7SMbMx+4OECDyK82iv8IOMnSh6Vcmz7eVH057cZs4Z7wmj89FiPDktbeLH4D3i3y74TISc11
2RorYDZTHvkrxY9daucGXtbsIHtABHNfrkIkuHoIHfh/LYP8PGN3xCo3KNls9KmPeKpoRXS2XRw9
PRlpfRHxbzJGO3ucD8ShNWuEb9WK3EvSb7EK0GvGt616vDNzT13k8au4oVWRPNNNd9Qn6ZYrJwJ6
PXVnNeWkqCmowI0NkrQS3lthO+eRJ2MDZm0hQ3zUJxZd1tounEcfq4RdD2tUTNWutdNfh9+TlMFu
YX1GhzDUjxFnMuqwfJPCsKcxlQ8sq2qO4iLYmaXBLK4PacUSsBznEl2zz8AYmEpqz9Rcrm9v2qXL
DwOum7VPEDBHxzPnAajPOYLjFNsb7Y7IFEf/gYEPgYeSYur2tTA0qq41CMhr7+p6E43LR23KzdgO
7MroIJnOJT60AChl4ux3nbjhUXB8llEiH/y0gTE++v9GWrfShFyjVvAGTapYux2KXeMvFHtAckrU
I2t/9n9JPn8dfZuowSjr6c/7mgRr0u5O+DaLN2ztFfXz1ILrJomdIM/RunIWtGza/OxtyNPhWRcM
Y9Z1P2Bd6aoOAJTLOCtYXPwJxRhTsks8wrLDm0jcNUFGiZ7AqQ6AkWBKzykS1Xn+q0djHxWDmL8u
N93WMvI/THjjF3IlxuzJbJ0hZf/4dGHbrKwV09tYTR/N3HSQAf0qOhpA5DfhWnD1pw43wqzErWCM
dSl245QuZGBZhfEPLr7x+2oOEdP7jhX8N4wYsA7u2Lg/TSLbHe8xAadQa336mEIfsTMt36nlMCoe
rP7qR1O+bQa7ZfYDup/DedMhEiDmZP7LF29g3+QS6lIrmsgpAK5eXdrGybZpBtsncVBfMuIAbjec
HGRPixhAqhQUcy5E87pWGxPYd3Vk+FO9EelKaN11HebmFPoSktCXUmXzJcjqx8qP/i3L+Dkqli+y
wnKgxVQiOmat6BPS53TJzQfVJVD32SbIAoIp6V0tTvx8ghJD0J/I5mVd4dzf91Fenp06aqgUq2sI
G/B5KBK8Eqg2LBJlwbYX4Za8bGU2gz/Gz7KfyTOrsZTi8/xy5BQ9hIOI/yyWEXdIG8N7EXdoSWtG
aUvoAfgyU75XZHECfuujk2uh9yvtoqG7d4OPJEPMwT9fP/uD5W/cznV2lk8qshJlf8UHwpKBfgIp
E4UxpAV6gX49YhtTHvzevAaxzmCHGlTmoNBx9gX9W8WntJIaGPYKljaRrVNwqmOBWKPyv2o9bYap
O1hIP7ah3dpbM8cxgTTF2zg6VLBBOn91ivA1G6F65OLQWtj5zJPzZFz04IKyA5uPhIYFqjCZAtaa
5jmf4CAZA2cFU6W+Z10c/Evs4UWRDu7pdi9RnqgcX+9lqofH0FH3ZnDWFj06chU+zXUeTafBKi6M
fyJm/O5PMEfPvmutqjrFF3YLq4ueNZFY69KrEVeAB2qLV940LpfgMa2YIofDq+ugZSfb6ZvV70Cx
771H9s27NvWUaxHhjK25xJh81mUoSOd2WverxdtDPobC8tZRsAk/ego1KZiDYN3ccu4dGqMoumDr
12gFGtN9tMZh/M61/qhzzt4Ff1y+lfZU/Eecw56Zpn1FiyRXtRnfe28gs5me9tsarfMgi2LjNZLB
eWRhcjEOM78KhQGdIr4GCfdg/HGH6p541y0BVGct+QH1HLsXpp4oJMkV2Dc4rykRbRh5DcXfoWvK
ZBNa8cXPe8ZhgYRrNar8rgGboQnJmPP7PJXBwSUx/sAlnPGK6/yziDt1Dy6LHKhW4FHTg8ENxYqC
MxN9ByK+y6hc+32ZfPuhymL7Q8ysRZJy+g06cICjT0kQ8/kiiRTchsDj3uqePXHe4dQrLNH9lW38
3zJ5CBD5yTPW2rSKuHgbMd1PGtPQ6AczlocBG9RMvLyckj9I2e90kr/wHuh1ON83kejwODsLhBf3
0MjgrXSo7VFSPNkV0VEt9XYRecQ0AudJEsYc/L91kfyh+Xtj/xNsLMBYuNmc5jVFbnTkC/ng7CVm
epwvMnDFpglC8j16xBZlVf9LkdDCNmWafIvpmbx9YY8nX0X+rm+dh6bv/gJC4Onw63+dnaI4dTza
pC47cQbymaMoEGS2Sbncmwy3dEMqcC+Qlnaa4rAx43gAea1flZV+5F5INCE6rQHjais7sCBOINdE
AMA3qO3xMePQ24QC3GSoU9bdFi+YV3JiGb5mhEpodNIsS1/SmXa34Fs49kHurOm3UXVVUXFPJvG9
jfcd1kT7rOz5X4DmeEO0OVPwMay2jmFs3VI3bgmle5bSsPcYCXmxmFI1mEdk0rEpTVj9iJqXMWnZ
RUpc2/hEulUXjn/IFe1NlpIbIfuqfYj9vmELH5Kri77PbZbkKgxZqZLZzDbm5YE1NzgFimHm0Jaw
ljvLCXA2MrZIbVWcW0dhqhmKtt5CmhCbyEXNCRmlukaYwdCnaRiXjo2H1x/QdczOqhmz/C7ycJS5
7c1WttgCTDFbX9xabCnc8K/uY1K60l5QZttU31i4Vwgzlp0JO3WdBMfskGIeAon3F+YsF8wNFFJM
vdzVVvyDZgRvyVD7T80izIEJmHlqWdUj2G7xDsaeEdCA0lIeK4Wua46LIlmT2cDXPnM5D7ZC4Upy
QHrz7CLQU7zReIKHY2HUjX1s8oe5n9IVyq/PsWPo6NOz67D6a4QXPhDbcE6RzW+iSASPU2ksrMuT
OuAfJAhp9Mp/Ouqau7xE8Z5P5IU4DveVzoIvYpx3ahjcNSSC3wa4Okh1vwN1gxZmht9ovB6fp73t
ppdM4htQORKX9j8VWg8JmnVeapVgy3BgMMQ/iYP2HmsiY81UnyKLLx2C6qrq3iN49UH3mXvId35I
bDZzdjf21mXJv/g+tq7r/WpPv+k+IkPcF+Bz+/adzABSgFgYUVCBEpHuXcdaKpyXFZuihyFi116F
u7T85REe3LuK0l/WM9M2MiP87wkMlCbFEUH8P+01m14SjEf7PS7iGHbJf0uJskmxFOlZZi+4/JaL
tvQJfsFVa2hQzHEIr81nXh4EvRh3Toq2epMO6uQ7mGywZufE+43iLUZApobUZ5HrfdCKv/bzgDm4
OU9j9OLI/Ji15Gewh1cYbZriP0795yG28o1XEFynFqo83PK1ZfaDY+ggoSivcmAyF86llp1VrVex
7p80b1QJemWFM/ouDUoE9/GMhj5s1/A3qO51+1pm47UJhodxajF4uf2hnpyr6+RvjLZfaggDXjHB
aZ3fmOv+hVNcnan2WkZnlFtIK/OIhJtpfIbrd2zB9ASzOMbxHRGw5yKNTonKMCYXRxW4LzeGZxgv
gMvBa3FDXTFhgKRvu8+lYV/Qxe1JNQD4eB3uTF6dABuv2EyuarxgcZz8laZ9CZnjBd1fCu2rHZ5H
82jjBhQZrTLe7bA75357EeFImZO2ZyYUj30qz1RZlyjVd9yPRAAxUpMRwgPnPmkOMwZpJ/tXZuFP
PtfrPBtOqWsd7bTvV15rnZIQGXLpr5YgWWsPZYYvUCJ3esvWEPZCffIr+RQNwU0myny8ZucjvG3Q
IgKzsN/3OeFJ2tt4UmHAaVEU4DipCKHSCwQ8G1t/VkmEe9Elc62/GFUqNfyG2Q88IbkbLbbeEw9h
Uf/Clfa9n1BMtPumuVj9rT3/vqGd/Erg54MbVTmANYr/3NvwNv/X9uJx6kEgzGwaLICC9TNOD+hR
eq0CnCNtiErXwu1uoVhLUDXObIBXQ9cypPM+0jk50OQyYAY3kvo4/Sm9v4VJGcNQCL9P4I0K/wc+
EoTJFM091gUs5I2mM5/OZepvck1u301dThpf7KCzz58TFgr+0K1DR39Nk1etm0i84U09lkn4jIzq
kfXSAykv6ykZz+xw9zWCFiR/17qkshrI4RIOIfCMj/2xv88Wxe5jiO99e3wq2c0GtXxCs/+kCAAA
x4amXRDL2heADvMtyTJrFIHkQ7P7JYbWtU5F01+EEE/o7c4+CnMei5HUUTwAPgIuEpa8S+jOlzQI
YH1GW4SvSDTbk12STdpHCYsw7pGhQSX47NbDth1QFjXfIp23RC9vQxzZmZ2cyf3+7qb0xbTq13Xb
Z3tAOrngmBn6/h6UWcXIZtqx5X6MhXn1Ox+/U7DPe/2QOXAzM7QMRH6d5sK/awbnBIl7K1joAwZg
rtxjnBp2MrG36PW3KENYc/m/ifHXrAWZOAx3iTVcDaI7lC37MAzhg4n1jGw4qqOjXwHadpaT444H
okveseC/Op1B1dJsRrf4tAdxSLARRoTUpRHv1FI8JAldhpfumPX+10v5hbWQbX1xFyKsI5lxG3BG
NgH4IcS5qzzwn2loLxpBi4EbR8Dv3mOUZ9f1BvsPCgTwdkm766waXohvgd9Jbfy4DFM5SXckDHMq
1D++B0UK8dRLRKZ2XRU0hHhm6/BoAvkYotOs8VMRqAV9eEi3noWiuq+xelEifQXeZRjhr1jAWjD1
dUn+iudHo9Wpd4AlSfrq9qkadmMC3h8maY4h0uLzwRqya+CQ9MAIh2Y6lN58E1OzIkw3pn+tmwpS
lYZB31FH6bvJs2GQcYp69iE3zl5O7KUABSsqYJYQj4LQ47T5tCIU4EP+4o3pV46LrwmT7WSr/YDj
Sbruf5XT38MJvUsrhz2ShV6mndyzSTgMSTGqM/khpXMHP+s5ojNaibgtVrZHXYDAGfWbzZQossWv
ZlaKJOwG6zNoMcGCkkzKKp1dlVfjrWK44I3FevH+LWX0wHAfCdF0zReWbAuNRJYxtc3mv2R8I5YQ
NNzUIvaKtpk0e7PcVrD1NqNdtL0jlJ9jELyLYMDqmICjg4joR3tLze4hxObKgpkeyzSkUDVsetkl
xQY+RfjQZPFHxzNqAXly0FTk1T9hp2uPsrCU6YsaowwIHxUzq9qHEgIe+xiMfUhhE6rb08LKfoMi
aIZ9E7zYYMiMCzYUiCreVYJ3i3pjivQaNguP07nt5ZFe7alqs6ds8O6zlAtwvGY0o+AFVrPdrezb
ELcXW9zMaI67tRM1W4zl16Bncao5oyuEVlUdfZAf9TtI778hj7bAXniYA72S/TKA0qPuCoy8Bzd2
KmPawoAqi2YDB04QdDa7Xh/RovRGTFoTGmemZLtgQjfUIid9gYoy35X90lHEKu/dchEAZCLXz4ai
7dHgP2JMN20KhSqCcp5DxJqQSFcfsfI6WlEK7iJI74LF+3VVoviGiCMvaF6jqjkPlvwpwx4BiUXD
D/wP3vDUct3U5bIZKus+K7Nr2lXUp53zAMX1MZDVEX3J2Y/HG01jWTtzjTjPOZFRsmzsxX6tJ+Jw
2sU6REFw8lz7ytj3utz420GesgM2/n0mxFt/g67LW0+U+/sx6oLX0V6utJCvC4TD2PfFDgFlu59a
1zsQZXKsB7UN2b/7RXFVST+uQiUf8psuC1IAtgUlom2aqqsOetwVaJOcRCqUMfbjGCblBjzmWyDH
J0btV1HTSNlzz/ZJfhTuiA5EsgjzoC/swjkIt07CcjFK6YYgKH/2lFgPQxVeHCnPvaHYbxpYwzLb
kbBJu0+QcDhkz8ryLpPGXYtwsqVY5t3CH14yyAdKrBceyoJFf0R7gdCCabZn1RmKDPcn4b+sZzUb
looRS+8l0lvRMFy1dTezqwW5kgeXPLLoHNpPTIrhSdFDbKvRB9Pdtu6mz7uPCa8wfRR00ujdSsYK
sKdgVu017/Q9B+N6R03UzzBejGV9aPy/bh4drYWAJXu5Y9hFSEa4BU+8w4L+RJ5wsCKSjNqlOYx2
s/UGGB46QpXT3MdLCkTxyY34eIEG5xXmzA6vh3kn4eVknOKE5XDfefkurEi9MvEuTN1Nirxn5l2W
+jYZbvBkchBhE4pu0KjAOcmpPlbVl4M2jZ05hcihXvjRz/34X+fS3cgWEo6qjmztEBTHPnSFYY/K
lT0fFhbxlSpvLRmR1Y8onF+L4KgG5C04rG6gg4mHDfLUrm25gn4ay53WXfjWs7lDoDkKPN5F/E8y
ykXheAcVYCOD4D+rEY8Dihqo4/cIL9AcOqAE/fE5ApJPUUKRRZZeTxrT3q6GD6hp+7YRzJli8e7T
yq/UzWHgYs6w4SDxp6ysxjwYRz7XI81CLxGPTyZlM+p0CNPmhv1yAScRgpaPJJyxuFY4Tm1H41Fj
KJP/jW4+/SYMS8PNXLXYXwZ/EZdiWNDQG/p4gLOQsW/pgC6EytkYeLVqfhDcb8QsOwieEssPDnrg
aMBvsh5jFocRBJppILA+dsi5BBeygqbP39OeR8HXwiMlgDkCXw2fkCH9Ct4U7Vr3gaAwT3FsyBh9
xzxG+1wGqNc76yzn4F6inEXXhXsjG0bC6jXJGHSj0n2tfR4BRHJd/BN2znTHLgJ3UeuI3WTAVz9z
QrAOrt28IvC1b+859pJjEo/eXc2LQMUw8ck35S2EVSrcYPVgMyYqGX2OFoFRmjvi4LtF8ObMnLxo
+Q+h9u5BjhA85e6ZjbwHXvHNv0/5IC3/rbdoblp0y9pnD5nha+1A26USggmSsEPV+cigRfAq7BDj
3EASTazJuHKU/shlAkkhLaabPWhf54A5+UBY26ivmKSm1dx537Nt3LXEVoJWh4RebT1p1+l/Y3se
NoXjW4/N0MP84nCTc3S1x2pjN/FLEFMhuD5SM/LbaD/nxkbBrN4LSfxSxTFt2wXAP+KOWYWx62by
EWwyVTzKAvUQ8SY7CetXewtneUcgIKGdxbNFlDe4XIi+SWqf3DKuNpksrzQ10ATovjnZovu+kj+t
YlyMESdGLcNWePL1vHeDYdnbitIdcNlbaeXvzmj/xn7kXmRTyWM/YrldvEihChCow/L4edRjvdVx
VR1LDXVRxrQj6vZiEjEeIE/s+nFjRH+IlugPXDYCGIWtPq4M6ZChdc7sjJ2TWV4n1e4c1Kg7ikV+
gRjoKTHSDKipOFfs6stN18KFTmLrzY0xhqGRRtut6SJlRZ6HlWBR7Txkw5zuE7ttv4mp3nTr74eB
p7139IdRN7UR+2ScKnUfHRqrFntvZtXb38YD40TXli4aWYcADxjn81t7w5YHhWk28CQI7a3ZumAe
4y41nW8uXtLIZ1Rh6ca2gXJQ6rwgZyQxB7BHJ85x5zO0nWDtePsbqxmp2/0yQF8sRuYswUgp2Byi
MnzCLfAXdu5xhvPW2OXVNlBgU3MXdHAqIuyJGO4NzllkFjO8X5xMzklbwa8x5tI4fg+V3EZ1LSI2
fJ45TsBC05qLUnp7z4bBwNfg4xRxq+BLaXUSfYMhhQd1QqQ/R/FD0i13hjpuldLVz/BQAR2Il1r1
ZOSpud7mXvMNWxkncvqXzewk+dMBp0DtEK44YkWD55Qc8C2IbZfNN4c6WjlqG9VlD9ZIoxuqV6HN
Q2DlZ4YrJOpB5JPpL/XaXxjXHR1acqhV8DNn7mvuJZemREGFNOpxFBTvMkIYT+xG9zrFeX9Jwi6D
bVmmT5HoOQ3TGUaD1iMdNPQb2UMdsBf2W2P5VFPqn+B+tXfRLAmCwBx3sIrIrOksuWPwJOLFOVe5
2tRqmk5+iCsgTszLGDZDsGnNgIE3SX3WCiYMOrlN7MlJjnOSE0xK2zbaj9rGrSFbx94uBp1Qgi+C
k9W5st84mGi50jEeGwc0gKOxR+DNnSjVi+KQJGz0fQdjJcKRFJzzynTTr90O2AD8epfXDXEhOaoV
SDQWJm6Ub1aRdUewqw3eQSQLmPjCLTf4eE/Jb/1YVgvlz2QgTTI4Ugj9Z1t/NUH+peqCTz34GwL/
lyH2+X8cnddyq0gURb+IqibDqxVQlmw5v1C2r01oYpP5+lnM61TZcy1B9wl7r43WkPy8dNvJloUV
LXpSs9vxcu3gR7QuSnfHVy6edeWVkPj0t3oqwt1a2SmDcPriweSByFH7ckFu8by/CfDRiP8JgNgi
AzjnDoQPQt6RURSjFLtadjQquTxUhfrpa4MrFGsBZf23H7IyCkMueZfZiK5F3w0yZ+G1z0rDajDH
tAbsTlfO6KKQApVzatPoU1m81wuuSdZX0TnHxsIIxeG/LjUMMbzcjJXKr67oniXewVWUdW+EYX6S
ZfSt+aL7R6fEEEFkv5pqXtEk7QuP2XrmLL7IDnBa1yE8wjv13Zn9haeMWZtbUy7MvFfjHafuuo9g
M2XA+12CYeCErqplPJF3Z534irXSUFKLxq02vXReTEV5YSW8CxHACsslnins8CF4wCAhewKmX9e1
fhjRNpAddhJjeCOxG4WTa1LwUFRuBCjZHaG2DZlMWnbH0GhsZQawINfPnQwRtqYfCEbP8JjR3RUk
HNJtM6z/K5dMP2NWpw7bVuvACnVr5KSuVfKil0ag8xseCNN+K2LnJdGZY/XRfRC4Ef32q2oBuVk1
2pLkMZvHo8i6gJN723cM/pn33jydQcGYBskyUFT4CA3nROl/d1oK4VzoV9eyX5vJuruaeU7C5hZ6
Kb5nI93pM1yHGVRzNNXmOmIFvNabumWFoVVbTaHS1yEASQWsFbfqCV9XuBrYR91Cu3qOK/zp0dgd
+Alc93X4Thwd7JB2xWrqQ3YDIlC85v8Hbpj1ExNuIrW9f7Huopj1oMrXzWtLSlhp1bBXRU0TY6e7
SI7vRuxey0zcbVXjFXDmoJVEkyARZHqArWGlmdRSVOy4yMkpz/yg89JH027IQdbZwodldW40kDiu
rec3tkYLzwD9iud7zwa473FGziboijP6J9xA3qc2qJdY4RHzuzMe1AsuAPaSXeEc+wjjncaO3iON
kPISDVZRnmzbe0718O7Ckk1cM0AKQkfRdP8qdsOaZm+buNzolXbH9rKTvvXuOGjEnBj8OYj0t2Ka
H6cSqlRs7n2bVKS+Hd6SKD+WDDRQP8qLKtu/UaHgNOIzqcmYzMsMCx2zOl8EuVdQier9DQ/GZ4PY
AmV/76ANj39zs3G4JRUUUnRHukd9GKcn9EGfaJjfWM/NDyhW7XVmoSjVIyhck03+gnIhE4a8Sp3u
2mtXm8SWWOljk1tPOq2EkYmjXpfFCjWgwnfB37qgkGbatczYD3TBvkz3fYnWENYUMV8TOl9z16o6
GIpqN83el1UAtx/KON8RJmCvpNfHq97muvZhqO/w7aICsGEAuXI/m5PD0TOKp5y577229J/Y8h41
U7InC4cWmSJA58kvk7UbO/PKMuNul+f1tW+IdfG6b16r4vyO5pbuF2cdJ0i1gezkMWKojBvlBwGB
sArlOPOEOE/cXyc9zg6xXbwkZvvEdxkQlBQYHKgxbkal2v8j69ckOj6PeEYQXDdPKF2wDtESYJ4J
rKrmW+CRk8+VRgVdOQEhDhxPBVs1rXWPcR5ebEIxeF/cn1SB1qS1fsAyQeqIcwgHJhJLMm2+BDVV
yO6n+pJT5j2YTQ8icZxjhND5GU/2m5mTjVv4pNVK42+YYq5488DdipStYCRByt67cB3x4HdIOCuH
QUGFURCWT8Di6mPI2m9fsz/G2KAIBkmOA9pAXTopAmzS9hevkLmpSvu5dsogm1H2l+I0juwJH6ju
rZvRsKzayqaydppfBrFvx+seS8Na9IX90DSW3LSmQJaiPXkJo/8wlptsIOhItt9Zy7GLvvdpmDzm
1WN+jlvnQuIb3Au44huY1WfIOuS/NfpnyT5PsPqYK1KDZXGN4wiNTCm3KQFZvgtsqMV0UzQJY3WA
q1VVnz2D56YtUm7MZi8czWYI571yZx8zw9nUWf8zdDEcqhyi61iEx9ljsBc7U34wIvFiNzwNKTIY
JuFM+hXVZcwRzUN+nRRzvGVn+lDHiYuQ0VsDKd2Z5fwxtfa289jEydkLpIf6bZTuN6bxVd5YmJ0y
zKX9iOqt41egc/wG4fhktsXB69N3W0iWFtwyhigQSkbxJSFeGKd5x5/Z98MqRUgfOdNya50dUzTY
SeMebOa8NRMMybPE2qEzuWVMhi1Nm9MlIEid+hn1uDL0e2rBnY5DeXU7CMl5Kr8Id1ZYbbPPXmnR
nt+krfu2/cNJ/O1L5gtJlrO4khHcxtDjLGTvsbVj9c9Ko/cRmjKmgL3ddC9SRfRECqYmq84scO2Y
RKuKNa+nGN6OdrKh97tXRnYtLdddFRo4YDUKOBmO8T3Pf4gtd2j70lVeVDHEq8o4UmhWsAC6AYCr
yRBA6Cc3B94MjqMZKCJt9LoCfYRnlOSlk8brs/gnNZPIgTIx3lsn/UbVw5sGbCLJa41RDxzKufZ3
nkrOJKTjAHY2o5e/VG60w/971khDFnmExM6+RG5/giz3B3uLVfsERCdEUZU7J9FaISTdGEZ0bzSb
FCjcQwN/Yh1rYMqm2HjSh1qd7CFJcBIxmkYxTApxb7xgzTAY6gE+Nt3su2vtBglrdWbtsvamdh3b
wFHQLVIqN+Fr2RAAVVW3FC3XA2qxfeg3F81LMUYYhMzK8q/HUCIbAgLTdP4MG4LXlGf+zHN0tJoJ
ARaXdTnbz3RcGJsVsb5kbeOy0BzoUez91lM+vRoeY3+TXCsjJH2hJQGyp60xnV/2gZd0JgXKTEb0
I/VN2ezTWThkZvZV18nR6NQ5d2sEXotLEc0ovOd6IZssV0rldZ9q8A+05ph/3fatQd8f9GJK13Uk
72EWvndj+5H40wU3wjYW8CwqXsDOl9vRtXctS+5Vr5J9p0eH2pEbVUARnzH4TvSxrPs3duTsxkK1
+FmrYwOYaDT7F5G2sOU4ix50z70hk9oRs/cJrFdsyWBeMwJ8E6Z5dRYlooPTJXdfsxh1Z+r41qp1
nG9iol6LvL3qE+eb6wPJAsT0BYLwQr+x7fzpLat75p1x6T/kCaSpQUt3qKADRowfXRZ9erprbOBq
zAGx6uI0RVK7hHH4bWhG/Wm5qbi5Y2m/mGVpPGt+nD+WhYi2bljdnU4IaLyZhnsgP2LUecQu8RJb
4UcyGK8JYB8XnbIw0l8aX4U5FltorlVvlGG3Ki9ecKAs2dnpwKLPIbwzxnNoOvfWp7b0W7980mWM
C7ldDPBKiqtMC7HjbziFYcLdTruFHplRukmGVuvfNfRvbhL9q9v5oza1596VB1dZMH9dWFzDFETl
eEus1F4pJ7nkXXMu4D/305jxH4bnhnnHpktMhDFJcaocBFadP77Y82RD0bZurRduYneCfCkVrqSY
BGoxPqMBa7dpmZYYL0wwfNUkLtXsdjeopHBURL+X2hS4ZfOF+nlftRojU/9YaSV9hZl/mbG8lcJv
d3Ph2f86J2uvzGG/LRNgc0Tj4A7w3WR1MU3xbMfei4+kDV0XeITFPzzORFiPmGbIUmMZmZNguNYt
NzlZmYD9Y+E7ov/AMzBoHuw3JEpExpjviCohQ02YHGIVvcsx+su16V/ngQ7oGuPKLeOtWq1sgz6b
f2drOHVuv6cLik+uqs/ovs7zYjq1GXzIIVw3ajafmYb1d1f5BaCdxn0O83YjhI2bwSDi3iZTBOyb
HJut22Z7lo4EEmMkHGb5yLhpTQ7vZ5dBe6Vt2AyeBGlXPek6lGKJo1bm+qesi2/mHYckMwB1RO+2
SWPceBWE4oXn3OE5AqFx0DP7aAvIoKTj/U62diBjYEMxfJ4cLPPItGDtTEfCoL+0lMW9nsK6AUMo
HzuV2cHYOOG+0p1XequcwZJ1IVTZIaLD7tftGHH2WiiMSRtoJpek0ck8j6ZCC99Hl36miCu7/p5D
ZXGm4YBufm/MDPYArj6JGJOJMrCmJpH7xPcFgjc+R4mDH7oF3YivZ7YQOkiq4BwRRoF67aF2cnfF
SM8N0KY6ZvgSzRPRIPlJ+WGDTqjCQYJKIuzkb55ox7HlU8dky0ENiq6vEBTgUElWUkdW4kSfmSn/
oamJN0YD+bzkwkcFZvr0ShBlZq/7a5ecZEPWL77sLLpKj8rH3CvRk/qn39tifmxEyh+Z477i6MR/
BoeIhtDYo2h9NMjvc1GJC55DApDQClmWt8KNTCnkjbzhOd957vdHHVJJVc83LWUOaS5rt1zueu2I
4BLzacFmoL/lPgsjA4WfNuwnS23Z9JMt7PVHVFbmagSDuJ5qQonqinwdTrLC+tJbhnHCTZ5b00WX
mJe7pOu5BQvUp5rL75oX+XqC8Ncd6kMTR+fW8LAqzHegxywJLCiFzaALpLvG+FYNbbXCtob8weet
jSFTiJxzrswnkuCcjhFXdZ2s+p6J9q9VsCuUYH6sL5Erj/DNdjrssdBgMJA2zJ29HKGyvtfNxcBs
MdMnRGXnRtTVPDbMSkKs1hDWI/tDk4MO+TmUpN4wgAFrSNPvWvFLJIi/A5Ux3EPpDMxkMnYqC3XL
9gYsgvXcbse8KI59gxpLiYJb0GHjqL4FaDWnoqgjTehzArGOsvIvAzxKpYU3oUBWR8LCxja7+1hh
l2Hiz3BEfHSNf8908pjm2H8SdX8UcbqpI49oJaVeRDnTOYTpLvZrAmezdN2lNC2G/5Flxjap20An
OQJEV/yJdGCtu0eCHSnNjDrQRPuZAFtDFIyuY1KfqaJpcLmY7BYSv+HzVUkCxE3rOrg9zOAh2pEF
RpNSpdVmCK23Hl/Sg+GgWgQ6t64GUqFZSibrPgwFqLzihSvOpEtpL7R5f0NWBzmfMxJHClkIVU99
wgqGuPcD0pmT1aC8L3ifQTygsDe1kQT64csg9Z5qBUdaYjXrNhyjE5sCnn7/cVbISQqbsCuMm/tF
WQViggYAOGYLlLNK0GJA/gSSdWaBzWq9oOAb01PdwOwdSAQLmjbF0WYXz/ANYQYKLVs1HlAhuobY
2JWRswRSjLgCNZvVvN1ZL6mTSQq1sfrrQJb+NW0NlASVJeUYyZm8hRWvbIEDlwfxUE/G35T6cCoT
b1X1xsQY2n6BeNYARzS0TRXT8kvVab8NR8lDWIAE7+PnxC7PRaWv9aK5jxTKAbgqdWCRFGHn7b2t
Lsz6CJrF2AG6JMDH79WOOqPYIn2Pv8Bnq72Zmf2RovvKSAeNHWu65yG338pK34+mZF4zXbjcud25
41DOXhjSXYEWok2Yw0OEQaNohn9YV1+7cn5rUF/x2pk1+8r5GFaCtW94ynLLQBNReUfA/PWmyMtX
hBY7m9WOLMrATfH3FJG5ViZUG6BkOfvGRDwIr2ZiY9K2Q8AnY43EjsgTn+CAQGDY2RXMF7uEEZ2k
7Eip50Z6rd15UyE+71KydER3mHNET/lUuJdJcFJXev4Nr+BCVNg+i9RPpXXpofX1KigXCM9gMENs
h/bXtMjocUjWWyEGibasr/FETMa35uGc76T12FSUDBZLxxEX0AO5dCfkR3uPH5jNlqhssR+qhEtn
1v9yABcrM9awNmBBDAq00JSWFMtIhaDcx/a+ZjAwTmOQV1wHbvcmCF3c+EiZ0ZCEuE9yNK7WoqWH
q0KsGonDTf1G3E/4VPYx8DH+xKRBAiHSPaHi4aa20yUbIbfHN504Eb8x3wsyV8y5PirN3xahsWMx
aD5W0I2kVO+uPa9agyY+qbJl2gSJBUCWfHHcIUjyDFJ3/D5IxpYTQcKpIQ8wPjgYmzfNctygcydj
+XImXmRHZ+xuxBR1ljdvtKwj1rP8zQz9ghl8XrShLSPRvF1DLqVZYa2hBri5s9zl+H0phSVw56jH
wu/xgj3Yhmp2EyibLVpqop1Usa0TUu5VSVKFMw+PSnoyoDA7qCQ5VMBSvSm563p4bK0GBw1UZ9Qy
OoJ7B8/QrEMPTKkJYjvb9w3Ia8g3gRYtdrbG2DsRMFJcTr4bfVsWHVExXNlT+qu6HN91Ry6y9R0s
XlJIkp8mbjem4cpt7yi6BwYMYFptyAPirwTEtMk0hFChPvH7jVrbDaExHiHhTBfbpyyvR8DVLQo7
oEtDcUv6Rb8ZM/+cvaL4aBuBbq+Bg5TwKQWyQx2R6CYmdkiAuBq9OBv+dYIEiVRmT34xfLpo4NaD
KIgdMOVqbONbro+nOPT3LTOKqY2fVIaro2hefHfazRHAviE+Wa1zreLpR1ikLYA+QNcyD/vewr9l
ame3Qn85l1z4IX/sA/YbkB5owufBXHfj+BE3yV+oR+QrldHAjh6vyITZlrU/nu3KPlF81FtNOgo7
JYZ40WqQ2iWlWvjoOe6aE+WaDNmT7RRn1WKKn+v0JwmH++S2P22rdo2nH2WCmMRmTcMVqBr7dXaq
SyGspyZHRhpFTH+xHQC7CvMAJd+uHKy9qYOlKSsGKB2ZC211ZkC0kNeP4dROG2uIseGayPvriFTh
BBNFTpOJePpFL6xPmc4s0+SutSRj1Ly1juTkuftMo9pEBoC+AXTWQ9e758J2LoinUliL0dOI/5Sk
rOG1573V3cHeAuRPdgND5pPPFM5iqGH/uFilyn64m7Kcrh6s4w6xZaSHlGcVQng1lDa9KNZ6VUUj
K+XoN8tR9UnTCzAEEP04XnlRaNLJ81pHc6YdpgipW6jUAaZbMPDdA+XptvoASb9Nd4ViWukNJWAq
j4RRQ8YMIexTk1N3D0b3axmUeNJCBNthwU9T/yAY1kjX/OlHjhgG2qOTvyFD5xgPT/OUvGfg3jS7
PnG6ICuw28cS2BmWWVjKVSyPaWz+pDUJccqjPtLiD+hFd6yXELAY2GxQpsmNi8l2SwHOKMIaPyOg
IjHqxTRCWVbFWONV/ww8buJlrepjWReHUksYi7ndVzey9dIH4COeYz16c/rRlNln4XkMrmAEbaHJ
fGhtVh+tKM+uteNyrmo2ygONe7n450xWtiHWAdbbGN/CjhAb3czQHyfYyNHRAuDAd8vlrW7mUN2n
zIReUkXyRTAzeWgdPbqjnd3qgGsQOXfv2WwX4CCMkxy7t34cyMKYA8nEAnI9Tb009AVKhJ8j5KQn
+TJCKKRdXQdPYkWR1QlQRrUslyhuURysOvcX4pzxDM7/fyP7WL1nCY9ukwg8trMK4lQ/+5lmrrVe
nNKZYqWxqSJ8wHKF2+pBbQDtgZHxynb/p0Rdys5qOk5W/i+FJP0wG/W107MdHzOlhzVixjA7lMN9
eeiIPofxc0Dhjyy1gdjSkjMBhey1I3OpbjJ9k6eM0AaV/Sa2YAOo9pFevSHUQqwgTTQd7OOyijSB
nBGd7+drSOTOUvni9/RfwDHsZVQTmcc/2hEj2Z7NW1a2qLrZ9WFpqHdsVl91Zs8RYZ6kgttcevRQ
WFh3M0j92TV28WQFQ94f50ZhOrWeq7A75LP/SDfwT4fjMefprUjgwxaCZ8mIMbH7cXk1Y0hCsd69
4nuhR5uG39qJ3+Oar8gZy58qcS7c8MSpG4zXNT+9GtSOhKoUKfrqpHicGnKpSqfzA4z2JlKFyVfc
jVp8Mbv2Fw8gyxyt1NY1jStP1nRtBvcpmXh4ms58SmJqgKTSEAZDhJzLFHIY5L+mtVYDlWYm9LdE
ofmxO+AIrUpIBc7wqvs5QYKW86Fn+b8xVfu44YsOkUsQ3UqRHi/zIn3ciSnal02351+Dz0JX+XtY
FT67vxSacNU2F9Eb5s6ZYfhkvKnk2/bZbXYsQumJcmgSh71ETg5dk0zvDBu+pA25K9EFsEeBeiOJ
+7dvnPRT0TZs5CE0g3a0b4auU2/MGvCwODcwRem2kRwHs+/PEipgUttHQIP7tG7uWF95HUxvGwLs
qG3U3+XAaMC1plUxOjBlZo48vUbu6/vT75TO9PXTe6005zj0NkdpU1h0Ou5NuB7XcDiRdAnLiNoi
83YwgVBt4F9ENoMzsT9oqQ+MAMrycZw0xpV1JiemEzJt882YW13JfCT233wy6oDTdGENIN2jKNGH
DkVZih1RrRpo+irIoEyB/5tKjQTOJsb9hXiL9zGiyXiYXGQ2JppEclb9qIJhOkNEMzof25bDhRBp
enQbmpzuF5lndJoG2Du+qNRbXvtQT9qsagIaED45o/fsq+lrUGwdvqlBNdMBAIuEADA4+0giztEp
Hm+W1oGz1gQqZ0uFZ1J9xNYzBKsCjvhwD2XCCPCjioH/o8qu5Ikuk1gq1akkEaSzhkcnKvn3QC/T
Pr22Qr/ZUIjNPs6GeHa+9U5Te7RY2lGr+ujFEjWpG8J1mY9q35mNjtlnw7BzOznt7bTVn9POcI41
Wt7Akdp4ixCo8DI6+gXzgfeEp7PZ2KWd3joUA1+hXoHj5XlEOox5vAKYNLobP+SJVBU7IBLKvKdq
wL1CCHazVoRUfjp2J1ZiIHS2xTO6IZnBPYgZSxcY73hT0Ptti57PLbJBRbde8hzZwEHYGYXrTA+d
te6UaHVCs+XEbvyYZ2Oet6PMXFgKPaR6oeWf0ZjMG9mbXaCycfzsE5/uzOLvrH17vkeaaeGJGxhZ
VQUfZc48Xj54ANr3WDLDrcidZc6ptO7PgU15FqXRryvOsD0pjeW4cuzJPave+yQnW98LwVRJZhEz
fqPnM0IVJy10USoKZqKz9nNXEE9gV5MfMGEvnl3okBChdPo0EgTWOAPzhVNPyd2kVrUuE2t8G6fB
3eOUH7CpdU3A9RJBkOUJxrTNux2k7A1u8CYYmCRjMFQhUJ2Z6INWkUnipuNb39kfkNwxm4miTgKm
CdN6qsz+aTL1oF3SP5tqdhBvoPUShIU9K5+OfkSucpjQwX/4qrnGoU3OolkkO2JvGL2EhV2uQSaI
A7SH4V88Iw70Bep42muqRG9xidpdvuqFb95ss7GOTCWjf74m6SZGF1VVnWTRDokX2H9HVNCHS7Ku
NUAcf2ZHWAJaofJjllVzHFzW/g+G383PNlDZfyqlOtRyHfu3xL4zQ7Uuy8JaEV/iXYuQBJERVucT
f3/8M0KWx4/Xxf9QyJFIVevWMcQBTKVli/NID8wJRS4YLqpuXUi93dQtudHKGOv1nC46vtbDYsrK
jfmsBOlR4R2TLME3PiuIEyk6V/wMQ2CQurj2HQh7ozV5725lvxQe79PYS+Pa+ekrH0jxmDgzSw+r
qU6ZVsu9TYW4IUEn1BAEQUHC/u4GXubmm9ZwUUugAbqheUWQJuIu8MIyffKdvuGQKYy3afCMIIxH
84T8UOwNjPUwufAZskddUnyzzkc+A72A7HomG2bHrrGKS22PHIEdu115vB2T4x1kMuEXyJVpsiIx
MDCukBhV3GuUAeClU3nDSkts4ajRgwuhHRWyjVXVLGnLE8gh7pCvuAd86fkXNTk/vSUZ0HoDy2C3
Hup/WKDTd97r6A4fBNWjT6AjeieQxicspupkyEon5YZROOmsTt0fMmZ2qHHZVLOXnS+GWxXfkxHq
b35vR9TBHUJHwp4L66ZR6TdOyRabKuvVM9lAyCo9akWnBX2EFmqthn58ZPRT7zvkQpigWVyEmM6O
TLnFiq/IR9CoGICvDMdRXyDW1K52J/MxlPP05pGN5uHFy/14bU8xHwB2pkV20dGdhO1HDuXmjlKT
sT+OyejPjwGbKDNt382suFAadrBuopG2qbQoldXIxRVPLb0P3yVqhbl8TQgTPDUqvmT21G2HCFts
1rf9d2o25i1WiFIvXKPsQsPQj7e+S26nN/ZsFjVjVSbeaXD92xiFx7wmU92mMKcEBaTTh8xRSs0I
f5l7T/ekMt3y6M9NbR6WhHd7lw/Am6Q5D69pDpuaJURkkUCNvQp7Qr13sVwTbsbaXD0gp3fvLkVW
zMxXT/pdnRTlofDz6aWVgOFiBiKkXLTrwqT/tGGB0xotFrhNxHUxVmIbm8mp8suDxNluu8PHWOdh
QKWBPsrtXsaWOoP26LEBMspk5ZbXQP7Ib6WhsZsnU0tabm3Uak2PCYd84i5Wz1o+brMCdRP/H6QD
dvI1am4PporSlqa+ANxjbtRitLa0CWZTnp+zkpgU9svMPBKwCFHEIyOz32y00CQqgJE6gTg1N7OV
WCstLTe1Nh1sSXs/tUGLZH3NqvRQaw5kESak7jg9+mH+koiQC8Ec0rNj5wdTC0l77e+O4tLSxiu3
HPTU8ieKAburmkeoHp2ZKbzxmeOdAi5uXlv6ZZI5WH5PzDuHWD1lKnzRrP41LRJ3MzsiyFpUArHx
l6YZ07qMtQp9Sx2grrvzOsMpJ+ksNZhlMedmkgB8/+hqwrr1YVMdsqGsDfxIvr4Dk+v8dB32HF7+
0QhGN9vSeZG058vTiHdt7bQ12Vn5zfDKxxHlX6n3Z8VAbiSnwraKgGKZs8GxEKkU4hHr1EsV+heM
x1uWBvdlrvHACOzWW1G11qbwhfqeslQs1txmcWGym0WZTjqxf2PmhfrUG//KIXlicPbYurW7JUlm
J201PtcojbD+7LCnqd1s+EVQC5FcUi5QIt63gpQwCgvI9NTpAtPQKDkFLbJSqIWr4mVqop+m5lp3
l8uIyOVLblZfNjmnXBnzTXemq1YK2rkh31SN+4Xd90BNHCzklYPGdbtrp9C6hE3SIlobYxLIpe/m
QeUzhzQnLFiiroKG+YrBqjxySsyGkXsE9QTCBQcC7Wv7aprFc1Fi8Gf7Bze3jHcQwsjEHB41lSON
GA0M+dwpexex3apD53jXZD9uIjST61I41Z588ekhDs11Lpg9jS6VGJJ4DeLqQMuB+R/zwLPDD2cD
2Xck101kUYWL68+atg7pCrMTA46DbO2aGJdJnxdTtWXoeySwlnYQVFQKtgGzVonY1MMDM2nouzki
E0QXK+AjuwydrTV1T5QML+7cbiI5cHq1RT0S1w42qCRPLtT6+zTlIBlj+0E2oF2xwOFgWNdmddBZ
drul8ZU2jODyYdG9qm3ps3pvRbnDuknTM4PQtQFCQWTLxmvaG/tk6gAYlSae3pm/IBL5y8yk5YiU
foeLZ93P7pJ0Qka3eaZGCAbVfpRDeK5iDwi0edP67iYT8Thow86C8jzk44dtRkzE80cfGyFt//uU
N4Bh6hWkjk3iq6++Em/6EgHAxM+zu0eUnsFgUkJ34Y6lzaZCzR1XWNaJLT/p7nzPp+Yn7MJXqy5f
3cHjYfX3VqlOQ62lSFeJt4/mdWeOuxoX4RI+Noq7VmDxAgFG0lDIQCgf/MeoKLfU8DzJCVMXciiU
9TERrFW2zw0/lCCQwp5LjIPbPkLTY9eDzQwIVNd4dNjcc+STaEheKI+3mjEHZeUFNStKz1R3SxW7
Yoh+fIa5TR9uhEfbXVjpU7K0wFlIzLKf7q0CB2o12Ci40vvYdWzRccTx0LclMPuiPEYIrtfS8shQ
nrc+IScV/nCquBFhK97T5ZOBL/4UTRMJkgs71x0/2oikBFt7C4msbSv44qLYK2+6zISzdbRksex3
keHdRpeUk7LdwOhfErcw7Oc7IfWzZ1q4fYoratCz02twTvEDV94rr82zXQ5Qekhzc5ujIZJzOfWb
RkcjPtKc1YbaTdJ+cUVzIYgeAaQ1so4B2JvAx0tLDeZHxNYJI4o2dXv4nztVpY9FG69Sy98h+tn7
AysCsocMXBOGZPUtx48ECSfZG6u47XZe7t/sCqLR4L46cJZRxL+SD4qumS6ddb1iX6+95Z12Hgl8
KzhoB9vmpF6YkN55TpqD06pHL1nmNmYwxdjD6gmCDFPaL0TGO2PU3hMNxYPpWfk6HwsFKbtDGxQz
QK8ycfWXigzyG7EpEx4TNl1ebG6LZOAl5YVxPO9bGNad7bq5koP/jhDumIxYWhrzUUSshse+IbdU
YOA1gOo9dAnL49xOiDp2u53Kyi/ymn9V0XxnUbroJeOVS4YXxrzwRSSYG0ctWnmZ9eNaFo7P3niv
PeiVpp0XK3Jif5DN/QrHmzaFocIHZSasC6f6VizcBo5tiwEtCGZqH34vaWHHEVEskq/sW6PtWRYd
v3ipGML1y+iCawipHLObwRDHEp0k2ZRgU5woe2tCyguzQT0D55tvfAKhQiDKeujh3RIjhskKTONc
d+hZ0nxvNoj3kF8sgRpw0HL5OxZAscihxMst/5llfR5TWJupqlAD1QzePTY//ZAhEkVLFUq5mRxo
Ga3ufvYWQMe5L3ceXL2gD3W0LQQBRO3IjiUaXut2sQVm5tGb82cnAlftYMscBDgXOGfzMbZsa2sW
6dtYyBsREWUwL3n2xPBh3JOnjsQ+Dj6uv5jWc1kIjjuPLd5asJVmWsWyDvLeMenbn4LwSzNjOHhP
RzD9C5oFO8q6LvBAjfAgH5AhviUJXoE+9qgISA3mHMRPn71ZyKUnDGUMJ7yTNYTAmIZ1X7Uc09gu
2VEupWqSg4hHpseEh0k0hy8JAvMIbaQtO3IIfJagDomNy8Rq+I+j8+ptHsmC6C8i0E0206tysizJ
ktMLYX+2mXPmr5/DedldDBYY26LYfW9VnVKn1lNXwO+bwBMrRplz4ssMQyaO3IidBKajRcUWF8TW
Rysmjod8ZWXWhkLxt6i1fuqx+bFFtx304NC7mKZRRIeJjUGQX3VIBo1GSt+rn+KU4EQNgI1UvJUR
601uBKLjfV5JqFO4pv2EnSxIYaqRojmY4Ng3OCfaolS2+xpW2AWswjlpgrVpaNi/nU1IOEkaaBD4
d9RUhOspwWtgRqw+RMPeu2AEDx6GmT2pkTZkM27+MNLXy6JgR1DTFcr+7yM2GwBAnpFu0ix5m3qy
o/gNyyUmvR9EqBIGF7d80dLenSeQOJuAFrpBr3Qo7TO9J3LGnRraZBd0mrnVyokFlFX/uD1YTfB4
5CP9LEN2ZV4zS8lxE7IboXIPDvygwDB2ZCMGCy+trVpq/Fzx6Mz+wv7jgVJ4swcKej2CY1BZidOi
5n92EonKDHdWFwL+jfDUJZIOxQRtOmQoq+c9d09/au8k82b62OAo6D2B7dr+40gjnaF/FDpucHPa
2JIGEI8SzyjdZlX/RrXOroEMSsb63WqtJQbDPafDCnXp2MVzgKE72qZDfx9elgDnuu01D+7Dassi
yX1thvgEAMd4Q/eVz6p3qj24MCKgjq3xGuA/ajvxyKDYrg8Tss9/AjZCGFzgFZBMaHauFexYAmyV
g/7uyThdhbq0V5o0PtQIQNsdr4mdQ/PAfJsSAWLnLy70A/JtcCN6ommKcLUrq373pTUrLuM4s7ip
DPTAJam/0uIU574uQT2DxGBP/zYyHFqAPeGFJcmya5DAyCPREiDIk9GQTOxb1AV8BhcdnvZcrfeP
/EoAXvtqbxOuscJ0h5B9NXLcj1PKHtWTF9XX/6TObimIeb80fYU7tEbqorKNfOaKkGfBk1J+6xmc
Hm5JPljF8NZoLgUIXEx576FgjXgzm2Q42rnC8VHvyadtBGvvrvftB7nZeklj2hNCMA47nTGjZS4s
gsrdIsQE236yktMg1N71R1ZYMY+RsCy+JxbVwGNH8UVOb0IM0wSn5lss6DZs5fdUYyxhXATDSVkG
CBilnoEA7yAAnqzMP4f9eBxg9/igh2ojO7qW9QFWldVs/Ok2+llJc9XImbWSOpTOy6xHglZjd8Jo
1vN3aiIq7+bmvVScwUluJteleyHGa2sCc9VQEralqn5jzzvafvvmTCg6SbFneQs/2Uuoy8xPFBA8
yNNxjciTtT9NLB+pWqWk6LmzuwOVYJh8+Ne2HXkED25LmhFUw5MWcdahDkrBusKv1wrxka36tzWF
R8Uzt4CAei/c9prFpDdNqqkjmkDWhtQHpLjuue+aP4/5rqZdYWmzk1H8/E7gfOZ5OSyM1MwXFVxx
eLKH2BN/Tc+FKTIB3Q5D8CLqWBxcwzAOrVGWb4iw6SapxunI+ipDfx+THebm+lq0LAKSONj7lpks
oxaV0PaBJ+lJsmW0+CqxIxSGszdBRMV+dKoj/9zL6Q4IdVlF9rqd7KeoNHcmZDlSq/JUQwBbcHbs
G3vLKuY+ivTbAzJJVX22h25zbDUJNRbsk6b/0sx4kDJ8HxX3euHjYUvpvFv4SYMxO3EOeW6ST1Kw
skvM7KxnP/jJOxKjLLE1C5kpUI/W4tmNnei5LMVWAMPR4vIzwC5NeRPQr+Zh0tyBxXI92N4R/MJJ
EsqvRf3paQ7XDq24t5ClN7Yr1VZ33Lus5DPAvSc/K96noMTiVnOYhrr/qSfuSlctN0IVkhBVJZsE
87uHm2kZCM5BT/o+b19BPI0UPQgsFdk1jctNUKd4l0JOxtaYb08YRY+uMoZVFIwXvHzvRkl6IvLF
vYLcsBI9GJKcvNFYO9SxNOaOAPXWVSbcLcO/cprPuRP4X0o4/5CdETBpFlymY35LY4o+iJKJQjKz
5NyWzaxMVv3YPQp8FqGLu98PjJ4gY3nrqubPnKyTZobi7A0DfAH2SVuNllqsd+ZLaeZbGcfg0iLj
MsbyQQrhjg2KrV9HQfqYQqaNUoToVPK/WkKZi8SH7eSP8JFyhG9sGyHuwPKdQoClrbXYujxFxUL7
ZvZiA4T5Z9JJnBUvTdT/tb39j4UUQ2Gd/2lF4lPn4Nu70J8YaXHbrzJPEyczmqCEt26/5vEA6dek
qc6HDuFCFWDi/QGQtfdG6fzNbTHGqXH6wiQxbVuCyicjHwQwLXJMftAd6/keIvWjZsMYTdNh3Hso
HV0ZnAbqYdjMAi/qKTlVdXqcgA7jVSvPVjt8TlY9Z4ggK/d0haYvcc8sNk4MLsPWnB0stXaALbtV
0xTQ8M5mNnJYQ6sELaH4KXRkLK18E6NpLoMSco7WHzDHbDTTe/dSSKuO0z6yqN5GbrLPhEammcwb
TTK46KMtUziEamIas/HJX7C/UIvKDR/j6HLv8d4GRizdrc5h6wCWqqG72Jm6hi1f6TivrzJ3YXMR
ndf9aS1NPhZXXMNckKqvC2fBdwDRIO/2BIIqopg918HIf2Zf/jVMRogeWOGFBVTTROJNS9urNrAp
IsjHsYadtUkxtGDZe0mwWBOWcDnPDX1n6AzEDMHarVHFh6zbp1jjxCv9xjvI3Lqk4A6wNLfT3h3g
Kfea3ZJ3FX/6RIbQyUo8sCqGJI6v2gwBOcB3BlCTjNWlIaSy8CzcX1lbxLPR4myUiIrF+OOl/XGE
YF8NMaqBRCdrH5YXnIwWRdOtGH1pA1lksrk0enESPL5sAsNdgos0E2Diubr/pKN5tkx/z3mxY3i/
pWRiVwVm4Xge913wWCHqJGE1Y4m/+8PszRfXqK9snGcDAQEMuFbSzOJPEAVnko7BYYydELdl82E4
/++lUvriHcnkycX0PanCuatU24W1e1SuJJrkUkhPHmNsik2R1Ts3Sk9d0tw1jYLMRmK9lOnOw2iP
PaD/nWwoUrR9pv42B+HtLiBwcuuoqM48mljv71NNb5ih+Q0Uy3gDANp48wIwNF6QvjagSIB+DP4q
apKzJbgAEr94qqb6nxaLR+rLnzzsyZCxC1RCrcw6AP/cJ2tRsT4z2YuraBpZF5CK8hCXScdMgALQ
TDPT5VpoL3lMvxLlEC2FpaRGcMY4L58MSqsg/ZPga/kfEXuoMPSuqkL+mL0NIm0/hE1OaqyE2Ls2
X7GsvgxhfM+kSHfUBxzjsUFDddx+0sAq9MS0cfVlb2Xrvom+ekAEoEOOkN+cBQYkRWtsbtGno4fp
n9lZEPLKYtoQO1SbUFb4lhwv2DhlrF1rmJ4rP7c/o7nZom9brqWqs5FwcsUHnn1EEENTvd6nnf7r
WlxC9KJs17i+8YhZbbesAuxpVCvAANTsN7aXGr1MI5cXYR6kMr5avXqOnezWueGhl6AszMb48V2G
/EkUNLwROdoFRpqemh46VtFSPDvVhHuA0+9lgmzT4uFZa3YAMdi3uDDwrarc7kWbl3Bu8s/CLmXI
6DDhKWIPIp9risAWE0Ez3cn8vaXsb61hTAm7o9+Jr7CPv4ghtZsi5cbaMIVuY23STmFRmfHG47O8
qbZ1V+iWVzzFzH7BwH6G5ORgEz596yv6oez5zZq8MuzAXAwP4ZiiF3uf0umQhvuQiRRSZTy1LYeZ
/iBfeRzbrVYY3GXaY5E7eM2I0lPXNYcb9yKLtQVBFIxvtDWAvo5fuYeuSKHP5dVLtgG3IrEpFEKJ
1WW78aQO18t6HbvpomKEFajqL60PtsgCWuZO+kl2pM69hik19PiDiy4lEQvkwjZDcpuZubYHrnAM
Avha3RInVQRHL9HUNqwnuG80aY3zFgah8u4m1mMKtds4Z+ECHu01nGCLMYjzz3Ons+9n+3xqmEG5
DWxSLduGQtUHmga22BcOVlm8+O5wmILhWMTtkfruQzGqQzC1hCJBRlT+vwgb8xIj9yFOQ3etuxFE
ET34KV3rHovgpjfzPxDs61IU02wUgI7RzaqKKkuNDNpKQyWrdAxhU2m+Ch1Ele0UP51klxcVnrco
i/6AifSfpAOg6bmpO5N+cGpAp1UFvic1jPdIyT+fa31F7npB+idYVhbQyTF2sduq4lzq6Y7G85e8
zgiwGMGlEIDE+iDbNibPoxdo0VPcWvpfaGnP1FpftGFOqnm5WrluT0sD9C+6aCTJquyfKmN3ZYx5
uEYHihcBkdHlFEEmxNtsPeVJ/GIl0Tc1KeTzih77Rla/UlZyje380RgKak91CGu28tiCFnCHiZ/X
FBEG8haI+E41d71mb+lweSQ/OrBTtucFTOFOAN+8LxEQNnGRehI9PeutPxNeuNVa7kUDrksXDIph
ZMRiW+OoVYkJBZtGnqVwq48o8n5yjWwIBCTy3QbXuDh/w7XNVa5/Q+oDv9Vh5jEgmfn9KQ4nzIXe
Fa7+cVIwpbJpfCHmBfguew+d8ZvJCUxKtTZZJS66OfHsol4HXbQRov4BNItLRPuL64ldPm0iZobA
PTp0iuOE72gkzWDvRKzPzIbvIFo57doEKyPH/9PYPbkS1JnX+7dZqsMW5dyhTqwb0LaZGJ4nLUpo
smQezQdTkPPwrnIEoZfCTG198WxltBQ4+CiwViCq/wtj2P+DR3IYr6urM14b0cgfEQzxUdlckAJJ
erh5omGF2UDj1IBdGc2MufDiKAeTd2JPT73Vg1mrOvc4WUaynHIoPxHmHMOmrCAnqrqiF6BZTg0v
0XHgGzLlq0C3Wft0WLH4cY9t0K1NM913DWFeBWtY9t67nQ35yslxC+FBOXVN+k627R03+MoJzVdK
yKCuoLy3tnGEees9mZN2T1hOILOs9QEDdDTggDSFgJEQXEtZ3W1d0CLjh+D1fLVyGnYG6cTv6znJ
1RvVml5pjqtSeyPZ/GoPxD9bgjKT0O66jJi17elTlsPOzGd9Ll/Gcb5iF3DSBgVtuALjywKfLin/
xr1ibzvmH/AsTram/yoRzTFYqzPmFf4vY/JB9c5aoNJClqZEkrIe7oVygH5jv3lm94edCmLe2Lzm
zCV9FHtEgMs1y+8ET6f9laedSQ4tL1Yh+YNzP87Gctx6rH1C7RTlIagg89bl8lrgG9tF+Hlm5+Wl
b3CUGjLTqf+bsLpFWJRJcUNP0XyTU5R2bb+GZRLUw8mv8negY2fZz2vpsH4pVH2Z0m4eZTEl4T1s
53gofSZUZY0zjIeKg5iIyVnvmcF128aBPKL1i7ZeFbBBuhKnfsMNCjbaMnV01kvZulW88XC0Rm9k
BiGLthGdupSMdYjyS6MQF2VjPsxs6zZZ4wvGwlVAHyijzsbSVbIXDed2nKsP8G1b160u/ujs9MJ8
ibRolXJVZo8GUK6AcDEv3XUqfFHDJ55mzBofLA8/YxVDUGrgus3cuZrlCyAXygAnNCzpv9E08soG
Zd2NnMh2cMc+urEd76Zx/Eit+Rxc4I+2tgmd5q/2h6cUcQP3zMsYhbxLR/hLWfhSgVEKfL+ER6Vf
B1Nb0+m7N5r4ndYOfUm12I7KkXOl0XoVJPRHVXB30XNK1zkCdibZoL3zET6zC72mnscXQOozwfw5
i7tbGBKxqCyCAKSi3imm+Qj56yxpBJ+WtEp8yGA8cnd9Tgvt1S7TDzvOT0MYlPtp6BhkbfdvKBOL
lW+vX90ctEVqzGQsS5Ta1mxDrHIYWkGB12pjTuHJmW30XDEjOqBW9IfkS07FmpMeJh4YX/zQyMJr
WYEfyhz7QD3EaajUbz/IFwGYbc2Z3x5cEg9rvMH0QJUHI4zylf6/QYYCJI3Hhf2eA+TWL9TKiMN/
AiDCQvPro+/MoP2WFCNhdBTk+l3nws/3fH5d2tln4Vlzlj0rV5mrAwmeknzl25x2XUYjRpBML6i/
ZLeMHhOSTmQxSQi5IcYVaNmL2LeBNfR9tpNGwxyouFRbd3d2J/pW8Wa1kltsQTpzIO0X0pPaNPqP
JXNyFOXMLeeON0SaBT1I/St0KkO0RMlrkMp+bda+ugLJuBS696qT+t05wNqWRVnni2QgmeLSO0Nm
sP0na6inQf2KYHH3FaSMdp6VAyqmjIDEnuDCSHFRi+DMDpH+GhuDEWBKGZR0fpdHy8i2xiSAF5es
ZFyT8a1HlFwk5fAoe/cyedpuCopb1FafQrGLySIb3lHeEdcD41uN2qvMYUqxAAY4IT3MduMBY98L
ZKVg2XrzjWqi9NmPOm1ZmH0wzyi/aui+OqFtrbR/yKL/JP2w9XzeaDJnvqev6EoBeb+3GpTSaihv
qRPdMjwSPLZWuBpt+GiBjYDTiLbYTlnNS7oqAgx7uCeIujoQks343dJDcjpVilWC7ABlZ1cp2a+b
7twzwFS2NpS/o15bne0mtRmuC4TagAgn2CdGSb3gqKObhnUNioHLFW/RlxBhuFKWy3KwxQKn2Ia7
1U/kc85VbXpOXG/T8A8RDLeBrj/jEz4Vpr6T2Pa8NNv6tXGv2hzAgFyldXaAeE4aBDt7PrD9LwHU
pDbvtCG2jEWrgeDtWYlryR9mp2IlG11/9UKZ7Zy48X48oZPpcQaX5T6Wl4myRtyd1B9Sd2R66aXT
s1/Cfhc7m/AB94TUfZi5bdCOy64oH3pKV08NeIVObbzK9SGioI83ffyLffpUt1jdCdm9aa4tdkJA
kOtpkF8XmBi3zD/To6ok+NyhObVV98C5cbdHy1i6iAfnmNFsw55cPzZDiAObSzCZye/cLD+pMAI9
3fhkWt0zaxFafrLyL8rh8IVtsC8RQuos3upj/jolkOH9FtXT8qdzzLW6ajR0pLR6m+zuIyy1ZlXZ
EyxyO6JASbE8Ymrtd8AUjkmreMSNdt9PU7aKAFXsRF39Yrn3VxhB7kWh3rySm/GYAoyO+4EYQvuE
yR05cuRt5znuqfKrN5U69JuiRyyc1ju3sY6Bxzr7eMj4vj7F+YQuqr6d1GbO8QLWsTkmKfonPkxc
V0QFkrMIikNdOR+2jH+KSB2xhFDBlaL3lwoyvq/GL4uN1TYdiqfODzYir0gFEwTF1BoQSY21X8+h
d7hgy9RDzlrIXLwN5rwe8vOnytC2AT3ARg7zian1pvlgYEVeepjelHbCvOkyZFnFDpeqd2iyyto2
GLTwotku6F+3N1/duMClqfUndhlwgxJqN3iD3WIDIndhE8JJrQMsVOK/7oZ3KnKaKb8buz2zcTpV
7XzAVIjJyT1X8VM5JEf+Xqjw4p2GjAtsk7MPJC7M0LxxozpZt8PZvK9HrJVeiSHJTp8wkew0EyxD
q/xhmQikXWxhK7e0jy4YFr6E6SXjXyji9JOI7wkdDIduh3snHrpfv4BYQ3nMPui8vzCZtmkX35NR
38dFdhSR+yVsFLdhBP+v91u/Ca4d0WKYo9FrbvvZweoybdvEkJ6XsKeQFGmmkIiAVfRTse3cmVGd
7EeZUQRbhtU3UxHd0wWiqfDjYhdxk15IF4TAoHBx9v8Ih/+YFcE6UjjBekpZqrYFnStcL5ANYE1k
ba32oEKMnaFJOkQaWjydFIdvyw+75tUG8TFIza3rweyoZtLzYDtcPmGX7dNCYfgQRC/6dmQvVRec
ys20j1P5pxl1tcV0TObc7z84Ybxj3vrYpQra7iar2sERY2aQvASYI8yraXRmtDKMXsNikqfIRHXy
BbMDFVgrnAPb7HGrS8IFVVf9YslaqA4ZpZugZ+tBjlG6diOAdY7gtIz4u+VZiluLKQ5lKQv0U1QY
5boaOjhv5NSbBudxr+TO5zpo5NmwTPN8q9k9kGzhbDRJ3KHu4LD2VaA2HJ+bSQwriptToJA2/fEB
DyhHBCez2nIJWlOiuRoqGnqn7DsXmntTUn3Xg6SMxaTIq9RQcksnWBUoO33YjAeaRxivJhqQEEiP
MAlo9aYV6i0YxndXIRnatrUMlX3PQbd00E7JhENXlRBfrNVQhN389BPekt1GKZiFXfEITIomCfGG
TUpzZTh8Z/3wqWcOblTibzjxL67F7j8bc+xRBkQxtjbOCl/F98g5Iq3o1ib5RufLrllgeXTLJfEe
PtUCZoDQDoW0Z0zQk1kg9Fl2sXFif2PoOCwyYuRRmO8HWM+aJ76U5lzZGqwCMX5GGHap3dnGqbaO
aYnvcFxVJr9SPOE5l1uW6yvOXNxk6tmAO19Mw0bxKSE6Yjpl+Heg35gVum6tb8OcyZ9RuO+t26Ci
o5nUM+5/6vYasx+hiV1vNe0mDSf8tdWpLr5yo/nsg/ZGaGAvJxySHiIBLjyBO7HpVoG0qrWy6MXu
E7BsU4reXg/PeTb6y0kZ56qXS8n+ZdHagq7idCXnu1ygDZ8Eiq8O2902MzcW25q6z3cQhLYeLTTY
RMFepphS+10d4Voco2/HgAGiNMLwwgKvoNvBykjlCVACBZDTT4DqaArtpFErFcGaKZECLaXDWBPD
uvTKbTObtlEW3mlpHtAI3GIlOO7QA7+1oT/h3llaTn7IA+9fnhTUZIKf5zW8jGra9bS82HKlvBbD
8BVoxtGj2wOM7sapJrgQTO1Oz7q3ujOnAdvk9pDR+5EG+SumhNcRu56OCXYcxZ5C1j2H/ErHJC5o
aEoFOq5fnlLcbkYCf0EL2C4TPNhOBQk9Sa3FYuwBH0dCfOAheLZS9S0dba+TJSIflW5FmL/5ufC3
ggLvcQbej+HAnZ0M11+hqvHG5IZWzhXHE3uGlye2knRhGtYjqGeeP082FvKFW8DRR1wPL2XOHTY3
zBEsZQjmx5+yu1agZmA1nvdppLLzTFCoIHYV2iSWQJ1vfwJYW04HfQpxWbP97ZKqhQvXOJt6zLNX
ZUzWJ5xdfyNccelCpKhO67+MXhEaoos57rUfiw60sehPpe1c8tC+t6oske/Nk9Yo6yRk8WU41TPw
2UMeikusUnOvN85VN7lImkb6F+j8YpMjf60keYgpnUEtKJgedF9Lzz8A2lxwkSGOsK9e6Lq2b/zh
UPUmyywD/mjK7IjHdkGKnQunxgUupRb8bBl89nT4nD2wKWuAueDtu+Q8hlOEVUarAT+yxJCu8RTY
6p55wy9mWNIhASXtE4kuOhfKCzGHeuMl1sl2qx+BuHoY+GsurB43QhrgWy5F1G9crS4/gjiW2D2C
ZOmrwLq5bEs43dP2YjkQt8oopKG2rN94Ra6V62zoamTkEpStdpiZuf5CdAfXLrfBpLEBcW0G1dZe
aMQ5+oKpt5Dhh8UEcZAALRZBGEWnsG+4HCaRuTETqgnw4Tx1ZoWzXQPkMZs9dc/d2nbqgPnHNgzJ
8NE5zU8clU/63BOLvl071aET6hq4wVPPN4ZnljLHydB/mYiOYdrsDIETtXc6bMglfxR+qHAVpyR4
GfhH2pbZWw74K5rWQx2h8M33H+nUy1Wl4XCqlb4TRrDTer6YHhRNdDQ08pDuXzwVUAT7ncGREEuW
i0SpTHD02BfINYEiCLv3sLJucemt42KCS2iQ1m0QBCjQEg9yBhj34n/Uos2E2vaYdDOnOcwjqott
UPQKw/eA5bejdxKcJ4LPNJfIeCBT+EWPhomzHVwfbjt2LhmmrLUw8yv3tg1qB3HrMeT62XAr53HE
1b9hI5Ct2CE3izoJrkp1kBHY+THAzDFtUCKL2MXvY7QlPV1Z6W2G0HsyEI+aaJbiqOFlrx2MjHYQ
BxqEFWuGIAXdWK1LO/LYq2UveAR32mR8zYTMknD0c9wM7dGLM+9JKoSUvDD+ApTEWHTFrITQij7E
eb42ncDdaYBPv6Ec9MuaiqQFhSo7X03Jus98ruWekVOf0nOJT8FG1jOwu58OPi4VXCQqunYe2I8R
xfRk06q7pngwY6cKvHgE6Z16h4TIsQsZfkiQNV06J8KkvVQJioujgcAnKbWXdv4n/XzjohyazJu9
714KgipYOvtDVrl0oFN2O/T1shu0Q590W5HWb6oqXkSov9SIWHrFWOj23QsbAgZh72aY/MRJ/Mtj
yuIcqY26gv1Id+DSx7nnj9MOUi+Y6bHfUkhCG2mPQPYX1vG/EPJaQahIprDnmujOz/2i5Q57TF6W
tK0NwXQIJL9L4IbPEGXBM4X+0Rrim9n6RybxcSmamn/X70DuJ+e/pEVAQWj6nk3rS2M2ez6NTS+0
M8z7HQ/weTKxoAamfcdaBpAzh7U+EQXD+92lzbXMQczafIgAy196c1i08EaX8IJ/hcISZ7nkMsCK
Wz56Aep4B/R4dIFZ68ahVDCCRLJ2mnLjpiwFw/QayfhbT4dt48lrlAxXlcV8hQL3s0n1m65Pz6zk
nUU5NhtXODuNEt6hISURiV0g83M64FOIuKgJQzfwC+bfkaTNBlzXP1mEG4PUQg6XXiR8Y9OwIdow
Nc+WWSwtaCxE9xfR7C7p1WJQlJ8qs4Knh5fGaL+F6Pc68S+EgIBlRLRh6l1S6/s2eNO5bHkJa7VL
VcPMq9f4OjhRf2zMYOf65qWvCgAJ43OloP73z9z9LhQ+03gJUKVqkLF8XgFjH0Ghd1A6RYtyntIr
WpojEa5baI/PjcA5GTf/yjg5CipvWgNwUdxtcChf+9haeq5LF5N+b1hw+154jQr5no4C30yYY3/w
zZvj4PPy7GphEkjhj3ARDKNAvVYxA/9IvBvOId6BN4fn1XHUmz8ae50OJz+OV6UIXiauzZVl39o5
e8uFRQg+B9el2MCLV4TgsBXfM10d4CSsdGoqXMy3C+yRqwhESxCNhwjjhRNUXzVaUk2IwGvnMGix
j9toq8f16+SwdCOdnSa4S7z4Rq/YIVPVTdFtG+n4Zwu7tzaFlmDFZ4lDW8tStfSBYEEBR3hH1uSd
DqxGBwrBH04l9kq3+jsOm6WIomdqo48psrld857vHPxvLXSJWq5qEuxmgyQTQgbMne8hAbcYDbh7
/Ws0QDCnglpw+jBCHMEskKQQ0tkZVvSIY0q555K8nVZRSxjgLZ3gGWzqoYQoMOVrxpjXydTPEzcp
1B4Dj6O+9ooetYxDFcPkSFg9xhUNyABZEhNfVlv3yDCfYXBtpyF6K9Nom/kZx6i2N2H+pbqOkmSI
4yTjh1FVPl+qfvb19x1ZUAwBdBa+YHK7lTqIcV57FF0DLOzodXFT/5Gr5C1Mokskoq+eS+wCx/nD
HoqDZninsqxem9J5WE7J/GcwrTQaLxYFrmxoo6fWcyu6rpAyKvdMPL/caUohC3YD1vyWlm/YmlQO
xOoROlmzK1vfPHWdoBoATCCjBrH7YVMQYIOepYo9cTP4w2H9YU3sdkT80P6/4Sg61ZlfGSM3DVll
CB7P1Mbcnd4AbjMRn5rS58G1zFuLz3DdYTfbtFqn4RDPPxChgWdn5VdrQckLO0VMpG7PzgBtQKQe
G66u5l7VYrDTFfdKOz3bVf3URCNvNOtp6N1dRvxxUbh0UqCGsPKhI5WGkNEI9g1VJRv4rjjx7Nx5
cVpuM2aTOnd+RxjCmgm609Djp9Bl3RZRFw8E2JBAwSgH6qE9f/HyadgB1qylJy8Inime3XcS06sK
BbULfcfSykDRJ5dbrnWZHJKqePDkcGnToVDDnrMF82Yug1e9CLrNUGrDWaZwStsB1ERXYffn4ySh
5owU3VTEsIL5okXnLFZgF2nyznJ2clPWj7W7d2hK8AAm2H76DVxzn8hoFUQ4f5qEFxW19/Z4dfB/
owsfvIJgiAdM/JlHY9zCxjJOMOZIo4eSopFa/fhUpOqCtwvpMWulLPPD4ITiLCATS/BLHQcCRytB
HHM1Sk7fGvBA6JriYBPaYZxK/w2Vce+SYpNRculxDSHELMuNIlPueKgcOG2T7eQMzqJ2DfY8k2kd
GqwVPNZpvK8aXJR6z5TpZzyJXoOnJUrckPaRvl9bERdHrjn0Y2F9AMp0yaqKmiXZRCavpxLFoIlu
qVHLReu2h/9L+cKMhcE4NXtV6fbSprdipnIUJ5beFmSa4KjxwGHgvOVlTpvE0Oprzeo/nKmLLqGs
L6NZlSdbYA7yuo6Ov4KjD9N2Y1zGLn0ey/ijsv1z5HRfedUWT0U34ZYR/aY3kn9jOtoPEXjouxay
c+IIsdZb5zev1EMfgwdZsXoVNN6vqU3vzTg9pSBOxsJqlhnu2I2MpHmnm9jbtqFwTrph9c+mZ8kj
eNppgXOEUL+bj86F1IR4ngyNLE9dWR8UoPDCw1kn9J9Ywj7Lg3g82i6pHV1E4XMl+3pXNYl8KgjL
PsSgeOO6XrjLc3LdkATNdRbM7SbB3JZGfxWHoHMV5cAKqdCePbqH1wxbDWkim/C7UVrHKm3G3Sis
DvY7HjtYytGCfCSdsV2yUhPB+TocxJWJFzdf1jpwYbvSch/M9vXFVEm/rm12FqhO0ybSmSZqJuaK
+w1r6D1oxE2SaNYWZis+1cCJ171r44l2bhotDvhD+WpnHrfZHA3DJx8d4SnJrWbFsHMeQv/Lh3gU
D/mnO0GSbV2+4rprXRwpfqQKOSb/4+i8lmPHsSX6Q8MI0IJ8Vfkqlbx/YcicpgVBC5qvv4v3caan
e05LJIidO3NlW5cAYCGwUwmqtovj/y0Ew3DTnj2Lir5ygqzD5LThdqfATnLjtkh73fpRr7GAB363
TVADd21bvkd2kW8pW38ik4jjnqCoDzJ6oylCSoup2eGb/umiaO1P+jdPgvzuGvVziSA4eJeyKH21
zHiAG3sftIEAKjSorfHnp9yvAVX35pX/06e2QLItmJAE9RUpcKYwwtMV4XnLAcAEc3oLsuLZ5MM3
HRJq42vIhK1DB/0EpWlLS1qx6bHLt25xmnvkCZPf4UFCt/Teekf/qZj3jAKlowkcZ4OfrvscItbe
fSJPQ1ifGtEDF9CPUQN5g7rdQfKuZFG0HR38HviYf53UHIj8H+N2/Ep9s7Os6or77sujymipFXc8
dTd69TdyKVEyu2hhCpjbAPQAQZjq3hA7GxPDXaV6lDIC99d/kg6PN7CWOYey5G5qpw+FY2IDEoO0
0Gq8LUpuCMTlEyLuXg5DqE/3I/3RpzpvKUmTNDsmYvWHJFZIHbzX3Fbpcgeg4ewGhGPDFDw+oEGc
dQHrq0LgdA1AH9b9gxgNl+rxPuj4C34fXl2RnUwJ2NFJWVT1xDLwH6/9av5dk3ovTjicslBDhrfy
f5hsSdpQYjI5Xf9MF7Y4IiVZ1LWwg5qQ++96KJYnJYv5IeVF3iTACx/lbMWH3mR3Qd7uyobduj8Q
YfQt6o4jQpwh0mXvMF4XuuV2Dy3tX1yMYMuCECdx1iDDCqqKX0Z7ikl8+TQa8d7+y6O6OACrsrYB
iuKZlTCNcH1yK6RuD1DcrY3BYXsb8gfqRnynuQt/f1Gw1NMZGd0qGe6SYXb3nbV2hY7fvTAIC7SB
JKamjIRzcicgBB2oG5QPwQihMLZIyNBm3h5wUB9qLotlN0xHZfWfA2FCvIeAtoay63dkitmEl9E9
wW6UCfPkmempKdHcgkCCNiZ7HKXci2fHT16tmBZtvsHAqVMyN91g3XkjGJ8u0sR8K+fcIAIAXlM/
JPn5nLG/4bh3vdvM0BEnuoqNEqGYSx87aJGTy8o5DOxtXDvJVtgmP+bOIPjX9JNNEA/TYSns+SyT
4NHGQ8NYMdwZhcncjq0/spvyBJkwOcPZuIWw3ewVx4dXRL9Wo6iu78fuuQoAaJFRQXjS7lnRu3bo
R9xC1liR050oYYhEax4UYRq4xsjxUA2LMy0pDTXjeHjCshih3KX/6sU+1XI6h+2AwFSH2AFz7xVZ
fAUguGan4YWantWwDLIXiKL/4bJrd0LMf2LwL1HY8G675YhWG3r0QTYJa9qKUDDVjtRzksScctY2
WXVNm+RzGJYfK7F/mnAJHoHsrKtfM75xgE+XeAEfofo0v8/qYl8ih11Ep/xj3PjOPoit16YSM4wW
A8zRWZmVNmqtkUgVwvAajg4FX+Tt2MMIXBkAPWluGOtsi87yCNwWH+d4drHZY26Dt203BsczHw8n
vps6MhchCfTExQAS+/SBZviTtonT0VOUUXDd7x3kkwgK/JxR7Or/JiQZ/AQEnfGTMwuTyxA1j37s
n2a+j+mQXxamZNJszJM9OLM1w3wgcEhQmT5QmhPscvibK5ZnIidiTp/C95w4TzOO8xsb7kcLYmYF
fi83IqEOeAmc9K7OtPXE29rvK3p07/Fmd3clc8UHxxEB6a6HMe9V5q5yxuh2IuS0cUwU0D1By0eU
Ou23O+XB25TN4hFaWM0okT6UfrxvR7AQ0uAbDuY7YgevToHUKlmV78e12RjrgU9eUS71RzADWfOC
izcEQOJlSX1YvZ/L/CSFYEEgD1aHsqf53poAJ3WiGOjjlrCkrj+XWD90mtnSHudjP1VvJR/QMWhe
xtllxha59VYv4XNgWSdrCE6sTdt9qcbbcVTQHYt4XWIHu2JMr9w+XnKLeJPtjB2EA584o5FP2lte
vSnKN5lyYloo3fzFoxSdyyGdn67hlyAFoaRZFThjRVjSsGIuOlJPFGwd/QnambAxAbv58Na1zJoq
sMkwRxRhzBe+JBcK2X2GBH++DKW5t6bha2zy7bywefVqIe9W9/rNWDsPHKPk+1oHlGn+XLESJi03
H3TixftGDc/m7oMD+qaf7YJoefPTFsklS4qnkNOZBfnZybx75ofHwJEPy1CCTK7JOTgNtWF+Gt1Q
m7En1bTBOwdAoaof3EFSaRYQZItxNnHVIxeDd9UJs2RjysBcGudeAwi94cJH34Rl00EnlnznN0bh
w6RODXmLJEhS/CWTuuNz+1zbSbGr21HcU2BfHHFAEM3Dxwn5v/C5J5DmdDYgQsMrRjtOW+7bADbx
fPeeR32au5gvNjNfo/R9zhhf3erM35cm2rFluJeVz08kmqfT2Gb/ASWgxjGAoWW11hdry5+wq4Ln
YY4k4wjUwmpxyVd58g95nzVvM+4TP+Dwd8SDbRXvqjDpFrhbdKXcAr9R2EfHcezr4+jO4zHt6voa
kcSHq2jhb2DzUTiBc1eTysJYSTvQgteX1F2B6T4rsJUnUuzS0sK0lkdifOh9D1LTqCHctZX68iju
O0B4/XVR+ZliiGcE68XQ96OHnA3aNE3ZU9oH2EpjWKYZhBCCD3eZTnlfuXCpxgsIxLOjj+w04xzL
7TPbfOpdXeHuwZYdMr+6HXLp7lO8yUeRqL+ZiOHGEyYj0Wyuah3Zc0MHYjPhI1hWV2urkCHGHhwE
4jHR3yF8abJoL6fhY7KsXzMAyeBkvIm9hOjVCBlY8rHWMxRaKfHwJx5/a42P4gY6LpfWNPqYrfm3
txqgE+6XtrgpAZ86V0V1dbBABXAiqfPCMThMHe1crugQXOtXx6c2VFpLqzYJWj0dG2AfuGygJxKO
zxMiC6Oxj1jK7uw++CxobX8tZV9tRhCMBB4sVHDk95uk0Hy4Wwbpnk/sATi1f8h9tsmW7dcxcw/d
IbUjybZUbJZ7mgIKIud7nxgmq27/OUgafLhsIRt61qOhZoUTpsU9xWHnOOf+2hn7A3kGjs/sFIR+
WE45odCnkoXULoBOzs/RPtjSI4EuSVpWHBHwgQxTL/D8Qz2FJ/BkiBBeZu37JGoffQvmyQ01mGqE
ajgWIAOWYnibA8hdx1ErSx8II+BJWeI+Bc0ID3HZj2oE5wDrc1QXhyx2eOurkeZObCMlR1Ri9Ww0
poiejqWWUJU9XPWHdgAb9DDVeLMuBs1tOWKOXhBG4Lx7O2y4xbLtk7Z9lJ4N4yhxFf0fUkQPoTPZ
F1WW4a5L+4QuMT9jDmzTYy58rPWB9q/tRLAU3M707axIWy8EQgPbhAxiVEm+ymz3gry452W91HFT
ntFuK2wzNqXkSyvX82lCEB6IwcYxSsGokNT8sVQcOnHOHrxj4Vt2V+pCz3QW9eeBBuMHbjTDw1AQ
yqgzb63WZIbBIkfNeB/QWuODWUzc9DfHcFXOzbcTizvejPs4lLdq8Mmb8KeqXcWdjUQx64h5fgJI
6V8rFWOTDT7crjq2s9jJrPivIFKUOsErxY8+m/rJubB9O2a82Tt30g+c2Tv4/zsw0s84GlHBIufQ
wGJmkYWMXoI7Vsn4TxuqZEXu3HqTcx+R2GYnop7hZvIESAmbQr5UEqehipqnuRmuniwu5MnLG/Dn
TNgOnA86TOdDkbni7KT0D3acIa+O6WKUc+VBU0teDGI3+mruIrhQfVYI/6Xqi6NNJxzBrd/o/7cw
QWZBBoqIu7V7yfrfKWt+swL3HQ46VhEgpbhBMhSdEnaDrJMPFZzuOHOeprB6szmrgHntMeZQRbiO
zPKWWMu+atyLy5m5QY0hsqvg5hRFfZdNvQ/rEQ8wt4fs7Dc9ZXFu2X3bTb6sO8X8swqc5IWrsYvc
qBbSgdAhFVNKX2BCjO3pkvP3mDitgCHhhKRp9HaEARZF4YffVVhYmueMKH0+DM8TMSKLHjdYEzYl
CyOnXrvutBrAW/nAe03LKIdeqyhhd3v6GXMvPhb8mcg69ymt6CFIFbGWzlpA/8xNmzbLvnM5Hhes
/YheLuK+k727pr632/wWKBNHGiXIiX9qVvVZp8Ell95y16ULub11SwyiHlXC6cVWcn9D2SAXmY6Y
52kqerMtIPkEAaBo7HFfHEptvQjk76atv7PYyw94fFd/Jqua0HrxJI1BVqn+eUGhMUKSgotT8Q6d
xoZXRzuzlqR8KHdJAIBtXY68XR9Hw33jIbsrLx02hvvuMQhr3AMWf4TSnnBTRciqmKvRMObepUlY
3QlLnQQCcQsrr52QBmo2FfsmjldaIeJYZgG67HaRbn8MuBTg3/I5bpH00yy+JX8JtcHBcb94X7rn
lqBpA9lgs813gyiu8bLMV683YPfbOMBHSBd6TJCHH03b3oiVomtJSNH28gzclF+0g0/BxGRAGunT
yQdJLLEjes2x72z44YanRJTtvQxhCiWlgUtkErgids9IKkcgNl7CmwehDM+ONaZ7ejBwBPg+H9ud
tTjtWTrWc+/xryFrME5DDxX3aPM4MYRz543JDLc4T5yg9dk6hWT00I55s+qoWy55F1q7Dtc4X7Ua
cn0itl6XUoPHdzulKnXrBmI5auJZOzNUmhr3YN6kFoyp3Gvfxj7/LiMgH1y8vycMw7UDvRs95+pz
mbgfxto/OHUNz2NG5H1pUt3uuR4jDAQIivVivTK0IU9Zv1PvfYuYzEi+WJ8L/zRXejtYffu+6L7D
QrC3tp6mkrzckL5AsGbthPK0DWswSvi3XqGw1LtlxGuauIiczRxxq8iIYONnphkvnBW/rew4RfWz
cvt/qWs+C1PR2OPFL6FeYJEismK6f58orGErySHlmgbNv///ew4owC55j8uEr2qBgp+6k9nUVcHB
p81Tw9CCTSOR+0YGwY/CHHUK0/gPA0a9mzrzOZcDT94wlB+aDNSI/k9wHpmWfQUXW0mIFD79ZE0k
xUawp8qZ1tF5ugR8xfFhDtRr9Kpn9ZkRxMfgILvjiBdyDTtD2CqU/2unQfFhecW4kfCTITX8sTDJ
DyM9dLSqPmuBC91rB5dOPawYQX4cFb7mOuz2AlzRTWu0tennTPGuMjj1/cbGjYgnG8rFpO5H7m6y
5a+mXsR+A5s8nWPz68LvymWDGHRAnUxo9u5Y3nsdbF5+zmcclY96aswuX4b9HMenKE0gGjR/TgbN
04AtInuid5nRyb5Iee6pnPvJAvkl8mLjOk62IdyHGykBxEg1SA+0CG2BukUugC48+DzMzdEpkFwV
JUe72Le6pxHkDdDQNcuHqV7fxqN3qr3w4lYjDe2Uy4Lirm6Ypk8d8KqplDTWhMtzEMw7LieEk312
tnQUhaSCrJiMdZ7tgWsCkXZSZq/WmOXTEsir+eQfE+2CPA0fWorY9lym39vSBc4yB8Vj2PiC2BFT
bNjJU+BPpxg1KK+Hs7Lc+7WZLkdIR1E8iHr5pND2Y1DtPf/yp75Vr75rEV4jIR9Y1WkO3d+6m8xj
3mj3UMkJK+Mc/kJZ+GiVn94Y9sOtF2IwKOPHRbEEw/FzCmUO85mpPaj/0pFAM7bPPea0Ix5BSFMJ
tOWYjKK7rfvi4pVU0xOzXyPue6dKX3pAWsqL760FUESd/quEsVgmdGC345xxKveenWA+gXwgf+0C
1ciIYdn12fDsUUf5OA9Ykm0HMkB4UmH2xdBfbOqVbFiV4RV+KxbbqHEOcOX3jUsvUCKwwHpbxYgn
y442dW83UaIEW/xcTflrrmOEhPRi07sOb5OhdpifEWShWDuYzYe5HF+9kJKEzoIDznLE/5nj5Yxj
079ZWCWNlBqAd/TOJm3Oc2dwjLWco5SAZvnBK+1jOLXEIR3C876z40f7Dqfo4qmI8Rvze2deowU1
rceAaMbTKLiuJlDxs+FlSYuNTMMfiIinpQD1Xbe7secrl8/HdCroDJ2B+pAJOsNb389uRrSnoBJ9
Y+GL5ALaHGhsWW+sLkwpv3Fulc1w3Kd/ZQzPcQa6QJPJHTxKc8wcWF5L9Y84Xr6xjLvmyvrzrPnR
dgPAxDJ7w6H8UEfFfa0wUtWYvpH2AT66MUts8uklC9NNgGvtRP/vk4qnR2P0VyEJ/0SUPLLOfcqs
CUUxns6BjalYcbLd9N18CfPyyn71I6E5s2nH/SB8cBvRaVjGZxXBTeuj8U3YhKCIaGQ/MP64CiaN
9ZlOFD3V/FNI9YElx5nWS1cSjeA3MwZdQ3kdYcFpusI5/k6r8BGHz0Gj8AHgDw9TPQHBoNGxVUQV
5awekMqo/cymcDeVZDX6Mbuyf7cPoG39YxdMDzQov3aj4z9kaCp1DXja0IxxdLzpz6PTjFz9PubW
VTag41K7PNWByF+zuX+iz+g82PUb4R38kDg9tFY7D5/iGFfW1Wtz7qNTDXSGcljCkYDgngeRQilT
90VQyF2SWnx8wvSFj8SwxUn4KHO+kNL5z5l8BleE+yLCWFSm46tP7+NzQHIL0AUu24C6OlZ3nDJp
/VZ1etyNApHQ6WPw2DXfr6HMQzaygz4WLnYH6UBecvW3zhKKuCmsv6FuGFxIwXRoZeD+4fg8L8I9
RwsW6cq5tWKCoRDBgUk0nIxovDvRpCUCiqrBKUMLtY3Wt5mYIwp84RWjMMNN8l1Mv2pf+O6LY/Tv
mLTJVhvd3yqnFb/xalWVEzNTlALDDwScMSxRPOXIr1tRBR7Pmh+8syr6b5gM1axC4R50/Bs7M3fj
wDreNhBne0o1r0MEmDOJPGCjOU7SevUIdRLpRSfwnmpKb2/Y0DPYhszq1ZRmW0v6d1MPGKxsse6D
3qF8ZiGauJLns9w8C7U6UqOA6k1SDbLH8itchGm6fkFZxbW+E+vKRGC3w94ehTurUm86ZB2OgRIb
NUGZHurGRogmxtxsR+Uhy6GmKF/usF6t1yPxjqP6rukyWlNUMO4s22Kg6FSLyzgMLzPwXN5NW/+2
S/aC3s4CgLvdNuU13HXRiDIGI3JjKVQuFrfdTdijA3ij802e9sPTxHEWOqEo2SgfvE6DUlrakwsp
VnqI5kGikKxGLizdY0oqa88qiGaguaS4ZRAfQY0Stsz4crpy+EFDoNuhPebAWKl5tTv7lZTcfoDl
7Jbr1vbQlwHfqJKW14iTAqIvMqeL4dO+Dhb/xdQ7ZwwtHZ2LLhb22Ftga/TiOMBRAc4iX1k7QLgw
lTkluTY3zhTiBdZD90n/SgIPs6YOel6+2hFkB3HgnM18YGEBouyo40+dPk+1BwBqRSVlJT0Q3UC3
k6/BKnuZHxxcz+VaTZLnzA0ZGtQQweqKaBZZdFjuVe7V+94OsOSifuIuXrDq1N1P4Vskp1Kg5ZDF
nu3MTrdoQt5NLVyUE6sgvzb8x6BtIy4xcDHQZ6y5UyKOg3uqipHhQpMbq+nJWn0IRVTP22JAF4tY
0u81xUmYhmrAbUZsbYGqPAQvEXmcbd9aj01OsqccQTp57KSLH6KTV7L+Xwu1jFuVk2UVDk0uQ3pG
UzwqH3hZFMhLgnw9mfZqxho2xrxbpIM/meHNH/C0+ZA1Ceyqhv9cvDoWDq0xDk6jI7Zg/HCMVq9A
WWl2UuoSwZLqHffIvefcs0SncwUnb/KQLqznqfXxnIhhB8We8uZD1qpb0L3Jzq1fODqoalgw/XkP
GovzsExXKyLvT9n2AerC4rHFCR7sMdkMop8O+IR3spuOWk70t2cOa/UVBmzfV0v7GPjpwQPKi0WT
YGCNBws3gn6UgvtfxOXaAEavSZ9l/5akhO1CWUzXfyVwdEKXKSk3hPB4oGuoSJ+KjQI1e+CkKK05
t2ASUQAJR7A6Ezr7sFfzl1XF/tY1lf3KtMs6jCs4VMe7eYZlPjMz0UxgiSc0rgf8x8tFokfwZjQB
d+WxOkMNBUkS2z8dji/8NmtKr6N7o2vJPgals53DiL2vn86bCAvQppORPCSR+dBdvIUkMhGObz5N
z0BFfPamUbbDVjN5ai3/pLSAsRoyDLFUk+QW+4E4eKP2uHf4Ptpbz4Ag1OMeFs9mUslHnmEC9oJu
EygoOW2z9wlboI8YGD/P0HHOKmi2A8xn1CvWsjyooburPbrauBQBh9mETnebF1jppEOmm8wNVr9j
KgJKgAPeRSveYkH/S9hY0kP7KvPoWrs52PT4rFDdND1ddOvhdxKXMGv+iMgm4JlcQjoeccwGJkar
jjkfl32aG8xo7hUdFMl8OjlYd1QV34YuYcho8r8xaYVV9BBnAoLfpee5UvGLUz1EdftIdSC3Pro3
5h4CbJayrmJIBOXFxjEvKFmgupFMK4utF3e4pQ1z40XL58iOqrcMeCZnLxTrz7bBwyaYh9t8Oa8h
MbsIt0NvIPz7VzvOLhQu3ITTu5waHv1mm0kDt3gNZ9WbHJcjNTEY6+WW7qX/ZnsEXdIHRyf8E27D
vddt74OQBmSs3ISV+ODoFvMZxIG8QpwFshbZ2a7gdzA7YXsyoAaxhhG/U9Vsg4SglFuSNgGkFrR7
vDXcDqvEOjJfcgMHT2D6mYxX5ft/SDDuSTcExruFT9lE6c+pykJAOyAcLr6T9McWW8HWt8WwpRC+
345pfClL7LjU8Mm1XUYqi/PCy4qzCIU5ehryec+qEDb3cutD9UhU8lyj9vaG5D2Nez4PfTasaM7C
fAHiQ8+lOvWGzAFXvJrjKkI/ND6lT3qxMSVnPGYOd/9Rziu0FBZnboEGYGO8fOZlHbnsu3LS3wau
zqbxA3MYKArYzQ6GQVydEM3S0mDJ89Vy48TkUHLlXpfYO+rcnCg4WDsMEgKtXvjn2u0I2Kf+z13y
tT+JlF7GB88V+mOZmcQj2/dwS3j/3HnYWV2J/wUbB7SHW3ogGuaz7lZa8FKLyL9MefacKEEgryIj
VExk2efUfgb4uikqmCmkzG+oT7e2LEsPrka2C/N8R/vaMQIqqTNWba3Kbmd2/U057VF65J4A8sSB
3cVf3TwyfMWJ0geYDSlrmKja2579Jmb0jS4+xA7hzpAUpiC5gW3f+w6rzN6OSBWiWiAytnd4lAry
pBJ6pt1eYs2yYgE230rSabPXP9gJJz8+QdTXgJzXoiTzRB0fncjwZ6y/ihHjgnTCE4ySt74ixODy
akA37m+TlbtVr6mBBfssBg5JdsVxQy6LMWYK7iBjmG8tL3s3pbsRunwUVf5PsjHfFnW7omKHO3/u
z2mGsOSHCfYPDOZYeOmItSs+TprILBpYvQ9CBKt8KtJLZ9xsH+f4KJiJaGqv1YxLLmyPRRLGm2DC
cGq71n01Wa+DSy5AZB+1Nd1m+fiQh/aTxWIavvO7dtRXZIe0rwRTfBfSm7ZVTn7KCx4f0zh30Bvh
KsIGBHfyTLCO/GmLLtS4+tOHtVpCJ9/U6PQ3IrOqHWY3geWxhNphVzgZOF974ppF0xwMlsYNTey/
NCq9xVH+XkC+b7qY0S79mT0+zibcLm2zwUe4IT6LririXQ0a0PIBoTxNg3fi1nBUi/uexuNRFvZ9
s+Y6bFNeMk36hosK9/2JkiG7fM7pRM0aBySH9WF1xSm1cRG6a7I3JorIyoCuZr6RG7z3u8oj1Amq
7jUcEIMHP7w3Ph8ie+XKqZclUdyx0ltTlOccAmSRjzR/xweFjlrIeDtQQAium5AQpZoSz4A1VU/h
ErYbzciCDkS9HUCZazlV/O9IfhuXja+vcQkkyGEJIhUgIx5VCBbMKYUrd7r0uJeTQwelgIsVAyCm
6e3iI5WHtO50ZG0923/sdf6yYlNTplxT5DTbcJs2TioOYS3+Jnp/2DyGP/bovfi1viDhHrSoyJfx
3vozJn1fAP2WcbvvEDa3ZRccNUIeoAyojqxdgRFSdmLrbk+jqL/TlfkRVnfrhHTCGqy8bfkISInJ
ztnB6jhQGHUaZU5+WgKTH4EZrI4lyNHctSfudL2CjZcPEDAAGP6zQw8+kWefLHS5A/QzfzMNyScX
3GEXjADjAg/kQZ5xbYwAOD6EibMSJzH8Zm5TPacwb/Yr9H/fukG468cwugR2hJPRcd/6gNuj8Mth
H8jqVY85Dyx44UPRWREuIpbl9szM6TU4GZs1eZL6UcT+OcLRGQm1BVqltrqXP7pD1Rfko2CD78vE
3eUe2JgUXOQ2mTxBLBkG5CJleZ6qnONZ/38DBOkrBkusJqtvdXls2vhp8aeRlE7y2FoOcpheqERw
L1Hn31FO8pIKtXGbblvZKTEKgNesGR5cBedLdDmRcxegQnbWlTzMccR23flF0L4uYm2i61ljRfGJ
dmuOK0fn3V7hTrssdCmwCwAvNhADIWXA9xnJ5jiJFMKIpIxySCKYFFSgx7VhJSZI1TRBtepylyYp
KW3xmp03NLdwQR4NHoCa6Yr4ph2fWSemNzZcAjbpJIipx5NIC9yF9Zq5olGb/e1r4vNeL8M03I1d
a75cMG7hloSPJIYBd+rDE3C4YDoVex2Y9mz19rmNuzvddl9jx5agcufvJmz0KSg9zr48QxGPzlCZ
CwK38X3srLl0oLPuzE27SI9x5z/PEdXj+ZQ2B5Y30LmG5grlHUkxHsDO5uQl7fiXRx+av8/912tH
wmUJw9zUOBSL5fabqyU9JONhcZgSLfypbA3EVxSE1gFvdbctK2+6G7TGR0md4q1lF/gmmUrJq4yi
Tp+qTBEn1QYBP0BD28py/JAamK9UZJt05hyA8LCQbf55bo7kE5+jbuarM+4z/KpDXe+0+s/0fEa1
EvENsxgPhMERomiJWHLo1xOk3b2hlIeNyP06fiSjeuUD8u5jSOFuTkzM718bQO9LTd0z6PjfQW5W
a3+qpmNJKB+1P/A/8NKiR3DHICR+Etw+h5H0uW4fa7vfe7mNsK9pJOLjIwQ3XvnDaHPDb+bdgtVT
MGkGgk/PwlKOxVzMbQFz+M4dNVAdzD7gPkP9Pc7sg3I8TFaAVYcvhYedn4v7ZG3DhCTfEu+gqH7q
UjxH1sCIZ/NN1tExHjSGbGLoJATwKv2W5U81NmwkcECBRYMPT7QHqxUFdmjZb3SF8oSQM5z49Q+T
A4Em2cQrnTW3dviZ4ePTLpgPhNooMteUH2OjPPJnAVcZfDXYugslXtjc+iyWs60H7E3TKu7QzEes
L7xpaYlhrH61WsoLMSmMrYCmTysOatLkLNRA8+WLOHs1qI7qfa2qDl37X+8nl8EiKjvpa9ANrEFZ
yYTH/2HyZEHZpualIHXmoVNqTCMcPxWThuvcTrrmcq+2rte8Ukt0iInVDRMX/qB7iCvxTdzsyRfz
KR2sGBoncklDHF17+hyr7hwF+E+aLHhHUvBOSJ1n7I5H4+OlMfo2mAJm8ZoHMq19i/oS2uETSeUe
KP5txcFfjwSpKy4fOkYkR4ZlX2fkIz53+iTCb3qL8AmHBIr7mA2qO8GvCwN3H1rlL+9Mte74Werb
6gqSlj4Pj6pipz05sHYYc15rMouNXX30moVHuZD5n6lL6aS+GlfS34eiHo6dvRsBFM62eDEefgqf
M4r58De042vS2i/9kp1cLPtFMx6z2d5hwDonAzx1uuPe67J6Hwpry3lcbQYdfzUuzyga1L6kaK5O
XZ44depi57H2WGFVCsR+ucAHJDjPIu2Aa+nkufK/Pip3OtEvZa/YSAQHv13eF86TEfqqyOsHGnZO
jK8vWR2eHG6yZQpIgdqtU+Iv2DHy3yUWLV/l+OT1zR/3G8BV4bfw0n1Ke3hjcx9Im20sqVRwZuYB
ApZPhaw/mDHOPuQ1ObU/QY3z3q34BvfTfaULLKP6gE8gvnF7BrOGz7XBH9Na+yEd2a6XyH5TBg0D
nwShtLbYkSg82LI9+KE564hI+UTii3IsAhjB2cBCwjHLqu9/GLEqdq0jtYv5fAKYQRwDN14yLJ9L
P7zOBWXnLo/g/9ykN5J4aneXdZgrh5YgUrD936ydLo05u19kFHEvmVZClDosc801nw1JOdvXDlWX
gSLjFxGnTzBm19dx3Urm8c4W49X11YuO56dJOY+qqrmdOBfjGCSDyXzEINEZhAL86Rh3WDzkl567
fRuAwXTanuKGmHLVKEv1qTDdNizj9rFdMAhbo3UvbLlCBF5c4UMYYo2rs18vzoddLAp6L+wm2OZN
C042mx7mqlOs/ahDzcptVXVkJOc9avpetsmTTKMrnVXfIQJDzpGPz9w9LxZZAqyyzHQTvnUBlYeQ
odpRSAzgSjT3wsx/a/k5bzjOSaTcYZNRV4rXnQpSH3DslrIrnzyMBBw1U0BKtxqteiBNGYKjZz+2
vxyaPfbAuT/B3nI/n67/cx2soH2nehQl7yh7Nqt54N31BZPeTKKVyfGXKKWNGuVdBU6PmzGaq+3S
zVd7Tl4oHv9HK/tHPYdQpOqwPTN8Aula2Yz/8yBc1SKe+henr3F+p9gjK4p1QhG/Y1NiS9ph4Sjz
YAWGeE8TdY2bWbsuY5YuSdtHJ6yG6a70wNm4Uf1DU/EpnLjIlAz3Kq4gpPJZ5VLIpjHAp3Yjh+iD
rqEDnbEbynvkLvPtYUtV0QtlV/fjgnCcyfxnVny0q7p7TXN4n+V8CNjLSK7gCD9/ZAP2VZAdwxY4
LE7zaVtabERqeL5L3+kdjsNnJSlV7ddoj/J5pMx7ake3lSshwGCjFj3ThFcNn37Y/M6eFe+CGrKT
FUJ/5xpn+TmS4uTd2TY/s7AcHv+Ps3NtblPLuvVf6erPTR3uLN467/mQ2LEs27Gl2NlOvqjSSQcE
EiCQQOLXn2egOBVjl9Xdtb1l+aYswVrzMuaYYwbk9xzl7ZW7zq/DdvfdSwGqAnzuoap/pKl5sDf4
b+K/j9k2e6zy8FNneY/pnlTN360/U5GmUcdSPWVPYxcD6WnJZ+zVZEEfbEmkywSNy3IR3q3q4o6I
uyEooINlhaICKduHPRp/Fec4jJcfY6+964vuSiNZqnXLgJXE/pe9iLgc7vk/agZHhHHFZjHr+KYJ
wf4re32/2G3/iZjHtxJmNM7irtiuPy684AFy9sSqgsfG30KT82DzlszI2jQ/2kNKRZ3ZD00UThwm
7mJm+2soP6h74SKX3qyDE/yurymiVOnqxs43TKveO7d//9v/+X//9/v+f5J/lXfl6pCUxd+K3Rqt
A8az/u/fnejvf0PVS9++/PG/fw+DEDKLG9px4Np0AsdezM+/f5svmSnAb/8D3bI9p9/d3ecVunsJ
U0Xt1b1thZfM8GLMrX8FcjltevRNwpZm9eC6IUC0o+0jVOazOk4ndRkT5pnJ2+vy3VfWFYSe50QR
tXk6f0frcoGBQ5Qm700aXBFtX0GfvDE7pml3wdSCkNy3u0f/wJaOlrfNxv6Wu4eHpOpmEL+ZXGiC
yyYxN4fc+ydU0rOmOnwrTXFR2PVZW372i3iSt8HcQNXUr5Vwtn0aFZsKdnnCeKW2mRXr5W0PeQHx
7sceLNPvA6l0fChWMcRU/yo6+FfU0K5Idz6ceO+65qN7YpzQ2Gg8u2EIA3D03rPtPl0vVrv7zqNU
4rWPSRVMUV4/7xzeO9fab0ghg/A697lPiFb6hspI5T5CiZqWTQfbP6PAk9GK41xVaXSd7JlwAUvb
R93Dc8rbtGMz0TCMpF/7wYaf26QuCNmOOh7Sb9zx86TmX9mZSenSvtmG103KL69X/1wGW7Zweddz
gRnzhUnP7k0NpYIVwZQ6a9chIpv+NIuaC4jn529fGee1K0PCGfqxb8jN/NGuAKmMXG52c99skNGo
lpNmZX9rPO78CrHKBS07/aXpDt+SkOVTGEr8EM2BeqbloQT60C6X0rfByPtXrZ+eOkzhixtnIIcF
vgvGKpaYDtsfhwlBs124CPLyeON8WNQbhCXqYHpYbaZru/1I69h1gt8oY/86b2gTt2gTInnz2JA6
SOgoXJ24ZL4/XhRqSzRO+bTPc9yRIXq+KNifoecum+wejXB28Q0feT5BAJXHDhUfVAeHJzw2q8nx
OU/4sL+W7g2feTw+6eA92hz/9aT5Urbfy/0NH3yV5GeMP6TO4nfn+nk6Md+aL8RoqX7EIx3SzZfO
Q9VLv/j7Ub+7v0+6G/1K9/QkmTR/fPg7wh19J7cueLQZOMC3kgiYzKBPfcGjX93w2HzhgQ8T65EM
7Phx/A7f5Ese//woGI2QnkU4uvgCosJZsb/hiz6d8IRHq316/FonE5RA+ei/6nN7c/zg27wGv3r8
s/4rT4cH/ebxBfZwL/RKxz/niV7q+Jid8dz+auYIJdn6J7zdzYmbb17ce9dzfOMZiPPAWGZkSYok
StE/TPJ7YLl78onbckGahLUoN+F1kqY3YBWfZC105ksEUhp0fZsmQA3FTPp1iLwn8nQhDPkwO3WW
X1lb4Bn8jhPEjizd833Zrhlo5Zk6v0fbepIDluGer/OOM82QvmbZf2Pk3Pd8KSebTAzN0w09DQwn
+JB3waVVlcCgeIFg9/hvHOQXXtG4OsWIYyAwG/P0+do832XQwi6gSwUPY1PrUjOH3eKJcvj+DV4m
tz4jRDOzU8MJKe7kFZMa9lPaoVjhT2UjEeO6O3E/X1tXiPPyYhM7Huf6+boKOp0KFDyz+1xtOKzL
lBVitenXBj09RlFfJnl47cfBNTVRZFHxbL439XszYcjprKZsLq9VZyfX9dq9pD8UJfHIhGHgj/ZZ
WxVRsI/95X2ecY3W1V15SP5KiM4z000RD4YCn942nATUsM/kmRp0MDbRFkrbbpIFwdzKiu8RKmrM
+Dq1z15cszgiG8FbOI4LHXPwKX8a5aqtQ+NX/Sd5zaboPuQWddA84yzgRTe0pPTtRee6H5l5MLGB
WMokoA3hQPlp8ZmY7jbL97QgBtdv38shsnrm5bUuEzGlhbEavheOfdnKxHVhJf2npGffb8N51+3e
+5v9jJn0PxJnQy8A4a9Z+dcbpDPonprkSM2+a5ZwVPJlxDKdn/Y6/uGjM4QOVv/Xqttc0/v3zc/9
qSn3fG4JIv1zaig/aPPfU+ptPySo4b8r6XmhlnzZolGjWIrWbca81mcLQ+IdwT9bIsOHXr21giPx
9tsOgrFJiiO2rxv7kRcYPjvPt3AdVVkSeYfDp7J1fvqoxSQb0wEsL7NPXYMrSJJmNTcr1Nj8aOV9
N+Wip1ptGgSoI7T5PjV9Q3egBwnO7+2fTY5MWBn13pmsRF6ECePFGPxugMjO7YWzvMq9A3FAaRnE
bvbuh0XZRBOUcgyjcRYwZ103AHTqrStOL+qAVIIQ80fdwZ3BaKOKX+3WtHe7QEibPv0ro/n/o0cq
99GLluCghwDFz5RmGHuXkudGy+LMi/N7BmInqEDuHo0x1XsIA8B4Zb2//kfE/ozAVw6fDGO7UE90
f0YGPAj1oJ9vX2dXR+759sKqBvTmB25kfHb48+ts5Vleopm8Z3th8qPwutukXwl4b0xY/IBZZazD
ty7tZk1A26+9YttEyW0Cu1KbI/Lj897xiEkAzxuK296OiRveqYBpsPGjRULfiEJiJlZqu7Irf5zN
Oou5QrSbfRrsLCJVyDvdgCcwEDej1SehYbtpY4mdPeZueWfyHiCUmHhP7L7CM0QBqiO7memiHyVB
4/s86Lb0GNAI2wfg+MlX+QcaPuJ3CDiH70+HV97L7Qx72fYDbWdak8eeApysck1Sg+Mu/CuGa/9l
t+HcjiCZ6SgrqfKb1X2+qe4MdbUc94Bu6sVySxpPPNpwfbutdi+D58lcLhqGCEIHI3r1zWCMYPTd
56v9N+hgVKy87WPXF8i7hjdo6VDXW6TEjt2MDUfE4XUPdR3M+2Uwf3szReNsjO5L2w4ciHB+YMts
je5TSbPwqvCWbNvlsJk4lsNQXXuBX97GN/D1fxjsNwLq3xufaI47Q4mRpvxgSo0CZgKZRt6hC7pi
aqMVrR66OL0tV93MEIqjucrEkjpBULgkVunze9JdTnndzXSrfQgjgD2w6fPGIw0ht2NaldkFlzVu
L8vDy9zJzpnHNKMgemtlUsjLzmtmFVkZyVod/yhSzDidn56f30eb8g6y5URj7pTGwI2996iQRCSD
ES03EkRC//nKyhO4JxzOeoshQE/qMQsJjDIcGOYyakmCyJzktKwyOEe5DUoemnwW8ppvX/0h1/3z
lByvPqMQIvy+bw8R/h+nxGpdeECJvfxkd+R7bX7elIcHXV17xTwvKmVM27owK3p4bX+ao/rRJNj2
IJ3hFGGDeleN512FbQkprbpGkfUrYok/6myPpIY/a80pz/baeh2XfRLZnhNHkTPaLX3rg1872+Nu
6Rw8bL6flW0wtbvukcIh9nV/1gT5eeL40yQP0CBsZ2VWXMBmAm9g43fFnef7U9v3rpS7RshvF5tu
ZlE6bc3i89vXd1jP8+sbeBFQQ2ATv8RhPI72MiwEHW3+3Hb2D7bpv9lbcIYeDmqJM1SIwOSwn4nV
zpK1P/VXxYWdkOJIGxHw/XvrEIfuyrvIYYsQr769uheGPCJ4cR0gWqZy0JcRjFfnxoUfNVtnrvgl
T6o7xfHtYQEjEOLQPkJxr76ANz9T3IcC/MQu9t/KIrgut8xggaOPuoJF563FBJQM/UNJTry9RGfI
IZ9fwdCEroOz9KFtuIOV/GOH9iythqIKPV4o0h/Z5fF54tz8TjOPz8kqeXJMM3k03j2PpIbHx+Mv
G+xlTmflr7/lOR8xM4to8a/QVz1jqoC3Zcze8FJQDHlmu/coO7Kxbo4vf3zh32ksL6+oj3STf0u5
K1dr+CAlPaahikD4QB4tUe6qJ909z0dpqHImMstj/skTPshC/QMi9Ek9/HmGKsfTLzylpsPn32kp
T/S79c3xO79TVL48ZqnH/JRHvux3w+sdf/b7D45/c/w9nrcHvdZwWvY3fPeYxyop5bavvpN3/v6o
UVlrb8g49bHU1TydffrjtCCyQxMZN0I8xed4eaNYL0Jeb0H3nz33C90ybugRfODxsP65ANQb7imP
Xf39eMN4zk0ihqMYqt2gnw1PeP7rO2wxXowfsOjjTuH58UNfIuDDF7za8d7z5Dd+wZNfEMYv6CLl
ZGsTINDYlpe/7n2HfJxueY7D4NPvj257wy4QAPH7xvrLM54/3Vaecvl/P3JDuLk8Hr/z+y7xO8fn
zXGP8LrHPwMyKe+1jYZX5Qnffto6x9fg9X4/aVCk+/1P8KRs9G/xCBiRWP/06NlUA/GAPzBgfDXA
F2ARAjH4iUVdDfQ20d4QJjGgETw5fhy/7A7aHieMxTgfi9TS7PHogEsY1x/l/X2QbnwkIrq5vFm3
Jj5wUFYlofERPzWHYI5qxHXuBPSmHXN+0uGr0jUT2uFvBODRwHL3X+SJWpHvIs4LGh7ha0c5rGUj
TZEut+28c8Jr+lC+ddV+NoCkdjC3m2De4SmZpvvFXpsbUxQEbsG1sqUMlDxrARSZ1P2uQM7uP79g
NCAoVWKSJWjEyJ1mHq0WbrvYzZH7uA8ZkLzzNj/l/g1lZ8VIi134cbH8bHxy193qux20D7pm1MUn
LT9WEN+W/vS/WFbokF5wvnGc8eg+RpuwPjjrjmW1pKY9QdghnCe7AAe5mPhZiU8CY+Je0p5wYZbF
nb0iPizbmWJzi0ilD5Tvn3RGL/aXF9H+T1kM8AZaZThKfKLaVIc+j3bzhH4B+NaTrgKLYJipLH9S
xRzo/QPd8Rd2SzpsdjNFR43xrgbsBiBWAaSHLz1xvcbYNQ1DThTaVEhdlyjaG12vNkHypc+D3bzJ
9tjyAIkQ1TSExoHvnxvUCGwyYTtEIrc7LD4npj1TrJt43lRRp0no/QKzzwz2vCrv0GFL351Y4wuD
7UXgcbYB+HJ80vMRVlzsl5vMWZfbufAlRih/NevgCl1wmL7pve2BzVEByXfO1IaxZ1MVscMC/AlC
gQsJWGFbZBMIATJ5VX7/9uJeBkIsjq7+IPYcTgOx0PMkpGfkfVIuV1s2HMNsQQSocWDqaptOPD/5
C3mtaZoGNIgR4Agf5jpT5WDjeYfbA9M3IZmiMmxg1akS4Fo/PQuKZGL/PLFOebVnwRDBJLUJCjhk
86GJR+e1VwVqW5p6PgDue4I2DgZT0qENg3Y0/L/gllOwyIvyLo/NDZHTO7uNfuSFP282HJRN+yHD
yym7K0iRMiu4jFbWiZv9IvlmQxqiNfajEwaBNwbterfrCjoONwBPhOiGHWZIW8uIJxl1QBAyP+Dk
kF8oCdNJbqLsPO/rlMb/BfrXlIqAQE3iz2EYneeud2Vv2a8hbRaYauVQtbvdv6s7NurpwNjR/R5d
Z8wve9VxyYjdMbCXZYSjBy+o5iqTqRxmVr/SItQJ38mTNLQKKK9IkL0wjcF9B9dC9LyS1A6rqLre
2zf/ZS5BBgHZE4MIsBGDcj3fpFmXGZ/u6fK4KJvUgZverbiWISgtmTL18bkfkPu67cwPd7M8I5XY
mxtdtgJUvt5C9GeM0vt/Az5+7ZbHvoOOPAVfkKFoFJDR/LxgcM6imNsJOO1i/6Ct2VnxRH7OV+ZI
1bdbK+FhmELuX3QdNpytKltuIUlg2SCC3lJFPsq/a4qCMvwrgJuuQjM5nkD9etc6/3Lq/bQLAZ48
tnoMzlpTe6CiaiOvXLbgrfv2Gr7tBRyISUcynlj+uXyG6cK5oS23tIkLmJMD/6+bdQcBAoAMTMZG
reg6QUO7a1ffO6btmYzbvAYf4TL6VTsrNjsmzWLYU4yAQTaacK2x0+hYEwWWU320A98c6qEALUJM
hxfmXxSCXlLfHVAIdRxRDTXZ9lHbW94rKdLbYXt7QAdpeBl1u8eaXFv7qDVUUMLNdLeZ1txmQQGC
V2WpC8+iHbudefvwWta7RsHJXmLJXd7gADWQnql6ut2h8eKVQ6VO1U1qEPAp1xNvSfsJDp9jd1MU
9k9UiqC+LycWPV6OCei5JODtzMS0wCP29jFpgPAsylLAGT3iY7TxFHengYkX5VgsCOgXOwoYW7Du
yCJby5oifbQu53yaD8VoOJp2QhiwSr42nH/kFydJY31RYq8SSXcwE2E2NXCXrJretArqRQNwsunO
ThzGVywEJ9DmKAYK7dzxYax2JXTkoDhauJDSiNTJW8I67BNh0oemP3yTBdZWtEtwpWX3oFqxBXNS
lpfZDF9OrOmVMIDiNah/COQJJWcUZrZhCOBXRgXtjDtGh8Y39PveNzTH2TUniVAzLzBabNK8AHZS
nCIL1nWLL9ri2oGKOWsnmLdb+2e72zfv316h+4r/Ajg2DlVDSmAmGAVQWY512zYtzHu2mc63IE3t
nqeiuw623SxubBcvADpip1QhfJi13XrxpYTgwpSlu2aNZpUOi8pOWcOJOBkRvGJsqW1TQ4y8kC34
wti2VrU/XstVwojNDA11sSGEiilOoQ/sq8MgXIiTClWwzBNFAx3kZVkKT7OGSutzCxB5Ojx+xdQa
B1MLJhxRjCCheO4IiqJeBIiKlHOGxT4klXPuI1GUJDmDeFrmYgXcdBCwo01krXjXtRNe7bycEnV2
DvAEjkL9bkO5Rsi8WbeQxnyaTXBfBW4CkJW+y29WYP4dROflyTEOkQElMxgDBmTs+eqxTHnUJmat
gP68XHQz0YL8hMC+UR3KZ8izf2US0OuUBQ6GGB82FNHZEMXK+nw6sh8i9+cO3zixjXybE8eg0GOc
jpmTTCFY+8dF4X4nOjrKOMrV/qw8oAUDSHrbrdKv+iZ6nvMyoOT36zIbh4JH1DTkJs2UjgS6XkFT
6f+Qa0lo3xJ7SBWRkjqHqkn64wFh3SRfFao9MWvAuR90O5AhmvQ+uWhhfRYYPTCiMP3yCFEZzOF+
znr6i9vlga46cl0rue3y9NbfLT43LVfL+FMPn9um3E6YVIKTlXdEkbkRhmMq8jn4NyXDfHtw9qzB
IMiX/MfnHXpAGEQxtxzYdpyQZ+RBcZUuV4OVbHbhvCz3syaLLlVuoY2V+RbJV7shQPCscyzWmdyl
CANg+g8KqfoMi76knqVKaWvIglvn3SKbvb3O1047ylAEeiScnPgX8T/dQTChN/kAhHZJ+lUwrb2G
+uWQ5HkUPck7aLm97HyoTpZ/XfZkThGQnE932BBQ7+Kbfy/rfIF5xxS+XVxNRNGNcz+UPf9AQJGw
iqgb71LiZBYCeqAKSXtYwddaXyVMTS0bmA4cHH9JvVV1Kzqm8gW7LI4Zz5sSk6I1xW5Q4FBFf8WN
d+EVqinA26rBaP7Di6n1ei7oHMFqGHrx6ID3zMUOqjBIhkyv7JQdh9dihzTLCLiOqK8jqIYyB9t0
Rcv59r0Jte3TSb4lgsG8RssQejO+cnUygxKk/edBZ3GgQzYRKmMZHKqDz62PZcfLXZpYC4JjwlMK
CLlDw2HikyW7sODqgP+5ihCmfIpfOptJiFHPzSSnw1fnRvm8FfjTaAkevYCtCIdN5/S0Qx/SpPFi
XSasIZ/pElFHI3dJLXt1iIqKxUbxDfyVD6a4SpbRNeXre8YCn/vEOHnK+u1NcCXDlDTR9RNXQzUz
3yezghOhCC93+H/P6zS8p4hoE+yE8tckWWI3KsRAcsLfdPEZrz2X1VVApYBFN0eszNo72iMqqzeK
8ZlTdhnb+/xE7vgi99IdAuZnwCDMiuAFQYYO2mS7oh9xpoKgQAJRM/P94cFQFzMhRXnlOAPAmWAs
NhQxXX/eE+J4BZLz+AeL0ROnVjWGL7QqGP1saKI923FH8EVbM4/SZg7qTJn3UyLb7LESezIUBjB1
ax1EfyoLUYXlR8Rtyh3MuIpEm3CMGi9669U13WcnaHiudsF4l/yxNG903pC2dCGkl4uZqjimpkbM
bujS/RnO98p2CftcdrNQM6rA+SaYx1n/vnAakBbCUwdGZkMeq4QGqbSBlUIikVndQ5HEkzRsUJg+
EQe+eo/BHR14miEgQThacrsj5XY6Lx6W7Hskb1RWco9Iv24flZNpg6LtN4U2/F5mTL5ACNVAHCPR
+y+IRjEbjtEJPmUmTyZsFNF7aQweQcv+rKvxS8HyVqVQGQVj4ZBt0iL+3Yb8yq8oLRr/WgeGvswv
crbKOpR7KdsoilOA6IuIb1gbVpVJGYSklD6eW62MscBIykTxTHhEglKYbrF2n5LZjiDAL4LpJoYH
n8ZX5eaD7ZKZPaWhiaZNMkFAhC1Vs+VTdVSGoJ/bnyeqSEN6g2CbHXaP/6k70HU1XFE3ICEC+nu+
9prpCXQi2fFsoFsLVivIkn5tza444lXDtYVgoOJXAqvGHPbf7N0+f690SXyhwqS3fXGSwjoORrmw
4KYwoWFYCFMZLS7qGBmcrdcLglBoLHtYEg1KwwBpTGKZM1EWRhdsA6o1JeC7cuDY3363guijYCjL
gr14kon30uprTXDmKaqGYGcDWPmHv29bxFOXDFYcDocdkSiJO48PNQfHuzS0DRQ4T0ZwEKQSg0Jg
J0kdTLxgaHYCUDTevanZA3kvyDdMYBoCn3HGVQNXsC+acFfhg+XR1nA/VvCWFBIOeRX2LAI0ZobE
GcAOtDHKVdDbIk5CC4Sjnd5T2zqxU8bw+nAzoB4GpDShCWz57j/eeL9PUyRGF/EsRy6qsQFMyAye
qhFEG3MGxhwL+qQwQ6kE4O0p7x94zmQuRXSyiP/aupzAp04ewHGGdTBaVxV0NN0lihm41gbIKstu
Ve0TgImA/KXq9wJ0FMswggsw0ABzEb0OoTVMDnHCzanqzZAtPzP8bBQSqYAIgbgwdEbrqoutuyo7
TpbWlTeLHyU8FYE38lE5lYCOBoY87x6TPUChi77gIiOaPkMKsF0yhiWnrs2VNojzJQ6dDNgTg7ok
2wCmDBmGEAIZut8YZ0u8yEsrxkyc9fchk8RAd8xhF/uSVPjBXkU/9vRq9tv9tX7elWYi4Hm77m7M
evNxKC/w95on6VGV88p2Wmy2ZCry3fEEzeELj16Ct7eWO+ZSaWs5htBPRFIPRtXzW1iEwaImoceA
7rkkMIJ1zu0DgQVhVOflFGXB/IXpsmaTc+aJpxFnvFO1MPfah7zmc18g98268aXCeGtdB1WCltWd
jkpPtvf2ul86Sq0bjgbafQSAZmwLvPaAitVqi6OEpGkb+jWI8kzP2sETxYxSdq81D8zXgth/heOE
x9Vn/TdVm8TcentNL4olw7UkTXb5DwzHG0WlBdI0yzSouJY4vm2U/CsjBhMlDdWDeZIcmvd0sjGQ
GtTSIMX8Hsbzl6dgUlSbnlMcOWAMfYci0z0ipRPlsm+v8kX3kVYJ9ZXCpkcY+cKy14G/DP22YJVr
8BCMJF7gstkC49PNI2gp6eyfAwd8S3GhgdfSEP92wbW9hesGsFSksJmIlt5e14vuI60rGJpMADVd
e4w01AjhBKa3zUwgnSmQzFN8m+TLmxztKR2DDOBaFtePIN7g1wnrpo1LpIk1oVgWv0O2TWZ6mueg
PKyyTKzPcbe+ALM66zzeAUxjnTmV9rQXEFBFKzSdUHt5T9p27ElCKk1tLDYTg7lLVwVXJEI84127
zaFvwJcTkc0j1Hn7/b9ItYf3T/tVODQPmDEv0yod0+6CxswoZF0Ir1I2a9HsGhdIHpLNonZ2fqCN
jf63qWrhwiVNkzGIeXGnngFvuWPK3nJaIXfy9tpetRKAfUipUQ4XE/65lagZRVL3/crMLPt6G6SX
puo+1C6HvCd5xR8lTPMZ6N2kfDR1TYc0kWQkqfFHoBjbZX9TU0UfSoQUBOydP5fTVRol5L7f59t3
cqhvr5tZGyxs5AkIpWPK+GBYHujq84VHXdNmrimjWYdKXlIkf3V++d3PmDOCzMQHRvg8qBKjDgMt
X8zJzqLLALBVecJTQKmNpoqK7CFShdMyWFMeTsjdCSk2dOokyXTIvehrs7d0dpTYnthj6OnyVim7
WBVc2CvmVhN5xEQeujDCtDpv+z6hC1cRh+9v3wvi8RGhfALyBf3B1zhvmMGSb7hI+ZauOszaQOME
CzQHtu6WRokD7gfUTZmvnyVMgmpnIqY1m/2Df+DuZIBv4EsNB9he7/YQXnHNeqG4PVPhRugaTOD3
ptw+igCLibjIkcjKAoBH9IcT2rvEa1ROVKIDoG4VBcfyTRnTveWbhiCccSKacSR4PUHrrDBMdANt
izpgjJRaO0UY8SE9dSc4JQ2oELuBqVXpUt+fEhgVbYbfyadg0PfaJapa2BhDuZ2mhDZITyln6Ebg
XtmALB+Sr2Lbia4ofmjtdg+iBytPblqAwGrJ8HESqSfMZaiQcbbFbRSKULAZ3jeBEj9uAzdQCaCM
hC6AjES0JVGlKfPEFn0lhiJSiWgTA3pBu3h0tJg1Z6E0nUZk9WxIUP/GD+dDuxCcWJtKlsEj2B5n
jXpJsyVA5eIPbFiKTS1bQ3Yp25xKAF5UJDBHdKk6kDkwSEEwzk6yPX3r2f6AOeLqD5QOkoByE0zz
lqojBwWIB1+2JiXMi+9+RY3Sh7Cu6pNQfyqeX+Q4uu36e1ZRriPdbtfu6rwv2MVvX8OB0zY65aDU
XD2OOT13Y/oJWpb+yi+W0cD97qg55fvFDwUwxO1Ts6GKyTXMdwQyjHvh6HePT5B6DodIddAhSsM7
4EoefE2+hVahiKYGr4Y9NVFiIWKIsoSuonhBejaQwLWzT9IEXvPRbF7QOMgXERjnaFNEm61rl0kb
cirZDLi6Vd5SRe9uObFUTCludESi+KB8sftQ+sAAIbqfMjlatFW3kzZi3GlRnCKEvOaliBMZJkLs
EAFjjgxqUWM3TFmEM3WQGb99bPojA0lbQox6pSIy+TnDLJPg8NOkXPq9eL7F3dDLuwcISEioT27Z
V69aiKoiU9+pnrhj1m6B3uG2222CmcgVut1lgG1f2x+7PBziQpv6sfg+Pt06ir+F8KmiUHXlxxUz
uK02vz/NQgpeOeIUax2Kj8bn/3Fxz3OrFaoTTTDk0smO1G1LurTnCKVtileCnULThar4fUUOmxL8
U5J4wtOUfA9N2DgqQZUKcPVGhKmpfUrBip/wRrBRQ2/DL+fV9dRdAbcPZfy4izt+PzorreSLiA9q
5VOzddfGn7WtbU+8araPXhBKB5+Xl3nKfl8lFM8aTL/CfDCSDMgMxj8iCnsaBNSiVUNQWTMlZJl0
F5F/Kqj2Xr94AdQjamOch9GGa9G63W4rLl7iW5918YTzKvc9Mnrw6tAkmprNBv3IZISrGYMvILyr
+yHpiEX4WeNzwQHYIRVMZaHUgG6vCaFUwKeVuu2oO5O/q09ZpR+RQnoIOMrlZfPVLgYYfR55IEKA
G9bmVPj3Eqw0NKaptB8GQQjlapSIeUuG71RVctwkwz3fc5ACqBkkD/aengiBqdzQ4p0aIXX3fZsI
izR0aKVf9z8VoKuDYoim6ggHiAQNjeEFc7aVhtULygpvm97Xch7YVqoQxiEB1rho6ZWkZ4ahjLOB
wRmSJJuI/Qn2S6CERLK6iFosvvproN69z3Ou+rqdaS/Jryu8VgnTK3bvrYoUacgfuWVvr/NF5x/u
DGodBBw3RtkSVv/zQBBS1DLauZY3awy5bEnPEDlut3N/KkAoq/Sr+iMGOoCOUQe4Smw3dOySDRlc
rTgqlEc+2wsfygK1JqcP0eFkb1AukDERkDScLRFLoDT2VOjVGqT9IyKUypWeQShhQLzhQ5Zxdq8o
J6JIejqw8AVyjJxijDcEFUVwggx/DCVbdVU1HeJHjYVVdohC4fx2kbpW6N0H+BhqHrxb8sFrod/K
S0WLK1GZUBDfEVioTpKX0Y/BikMoUMeLGjIaxPqVSanPVXVTqzyWx6XSYKi76qoefSeHC9pSRkam
2qxodrrtqM/PigSanU8w/PatHiCL8RsnovJi6pX4qnHMn21yg+JHGM66tm9QKqYTagjoqV4OLApu
vOIrH0KabElpM1XaprWqxo6EBMDkNuWWTAGMyN8kf6HazYB24GTxqrSx7ax9FCxr2+xtvNxAFQAt
VNeMOWwfS5/KC1VG0Qu7Nrsve3yzmpYVPhuXN9wcpCMSY2mpOslPAuyK6+SHANFLiKoWXZDu9n0Z
qfIEmL4hO+BnwiSL8GucSqZ/faeOGLXrDM3ZW/hhWLAMiQ3lydu1deshcFw65YXiYXGkLUSzyXd3
j6iRZ2dZi5J3u4B6+Pb1fy2Rhypq8MIqHSNMPTpqeVAuD8uKEAFCqygDOWMBVEhUJ4z6ueyQzd/u
6DUjZFDjOZVNXQ6fNGDIT4h6G8g2SnpkrfMYi5JHl12RfBVZQJtSsihPmLjCCxGvGfEAL4Y0fkkT
Lin+kcAOF4ygySMn0kHLDuQG4opRErbsVXGigBO/4q5UjMYREB9hy0cYUB+vdnkZWMQgIcyGfXtl
ug5qBG9unWG592QhzZ4NJY8v83JMCVPsyQZimij5QjNymsVopZwgjXhjMuiBi/ZMIFyzwG+h9VjG
kBgB2Ifqi2KBpEAZAtCpRKc2/qCw1y9oUX6qu4lyPSSl4NiIfl4ygPWTyGp+3f/09mpTp0hIqqn+
BuT/J9qMugN+TBtnjg6BYQ6qskQp0qg2qn09MI7a4u6pbGJl3UyBi6rxcpAKYATEK34VdSlf8zWp
aC0/trK+FC15w66d1fAfM2qvAoMZO3seiVNP1UFWWrzEITtntibdgP3m8E2N0irQI+1KVqjBHTSp
8WcAgOc0tk2120TwO81+HQC8sWVRtRkc3oFwHApt+AOH93qvWcDl8Gc24mTtIbqtmOT2XoCyKEEG
5dFhAqVQcBHyReIktYOrU4KoWdFAeRuyiF/ppdmR0JI7l1sYZVC+qeyxsykxK/04ltL3D7osMp/q
qxQ6WNAXF2E4dMrfPrmeYqkX748ZyLCn8BkUpZ6/P6tOkpWdurw/QGixUpjlDNsMzhzFFqYvPAhp
GKRfaCK0K3HlwvV36R4MDFvyEXnHASUWNbTL7lU5VRyZLMgEwuiH9oqVE+ASaBUQ7ix0MrQvZGyL
BObYvyEs8QoGRHMJGQFBFaVzM7prfVSimr4O/AFYFLeuk3Rel0fXXcMNIkRWWCilhAbEU8VLwJXm
/UAOwY/LbZ0mg7wGqcUiLFMEpEoBuvj8WnuoNRTLZk3gRPQDtDcVs6YLgWThc4quoLYJE6phnKMA
LxI9XIBLjt5iN7NXXF4qvyo6ILUAwxXSKVZTZ0JdR6JSYg7ESHh7i7xScHUgKWLe7JC+WPD358tm
MzYIjabeAAuUG1DKX+5S3R5KT8ToGoyagFgj4FTV9ZKKeQNgSFHm89DHk8HHStW/wyq39MqAmGdY
QeGYyrUHil0SnMC+g5dbwREpNaCSTSoWDj3XfxzgNvAbi8HnLlFgeWfH/reyynCJ+KShibJg3lRi
ESirfoEVE0FfIYPwvy6HiKduKeTXxSdSQCv8TJ5+gItgs0mtRHFjHhBNpdjf3EEkniNhb5jXmvU/
/QReLrQTIVndzvoixy8Ov2pl0O5/yEg0VU+xorlXhKy8ZBHuPicMb1bvtM6lTKrISzpKPeF1T5sU
ramfe2yIFyQfi2R3wqm9Umx5ftnGN30BkQshaC4b+002Vns1idmfB+J8imLLjlEFh/qjPHJe2Ve+
w6REIX2/OXaAwW/vxCGzeG6sAKccWAkQ02zPjNkd7Totozw/uDNRZkVYGg4Q/WMDqwPHIAEGYejl
GlVrsrep2n1y6BtJiJOqqBd0MZ1lpHhKB4f2igxMEl7KADg2FGRAWkQOUK9QueLVINoIkusoRqgv
Y3DFJSVn3KXdUd5krJHwBEXEQudb7Iv4ecI0FRUPpM6W/cTK0JTOaYDM7wd2xEmg5tWDGpCPwc4Z
Tuso/C+SFBneIHdnoiQNsjU15Jcd9U769RNGEFK5J7LEDkuhDGAPP03ym3BZ8hXUGLa1UIUh7HTp
MaLKbGUy0EooSdqKVfFdumhiTlqrUzjTK/AjdxfhGJwQqB4deM/tDLzirW8q4w51SUF6urvDOawi
5GVJ6bEaWr3ehXTlhgQTNEzmUThzGdE5Acwx1FJhrFkLdQqevM6vgE4slJYeo2gXnaCRd6k3Jkfd
ueY6y2fSLIDLu+lCNoxSBsp4ShVUBx9a32iKgYLyKGaJOANMY7oXq7g+mfC+egFVRhPxi+mnwYiX
BaVqj2ib7wwF0mqR3W3K8MK22NDB6j5y+8l2X35agpu+dy3rkw2DpMvZB9A3B9yHeoRSC1UE8mpz
tYyWc8tipl9PQPj2QR4Q7tFBBtYB+XbxKnTbj3Zq5vaxs9hXzpFBpp4iSzBCB3BPQaPDQyQOl5Ew
txGmYZkfx3zc+qwqpZj6AxmK7ntuwcOANRLCFuxoucViJakeNi2KJDfM0z7P4PsPPVJvv43XNgJv
QkMl2Ax0aIw2QrvJkA+MOmdARgnvzwehHbwiv02HCIgCFkS856EsI+5hC5UnZrYspkk+MFNzxn9T
V0SDKabmG0A3il4oLaACzmjncGXPmpTgzV3f2oVL/68AMbSP1FfIHN1mt3vUBs03dLIgSCOyvk6P
8noFFgL6MjLVt6/ZCyUX6M8o5ClHJ6Cm/VEB6R/+GML+oY/sPQEn5IwaQeXVpRJWYTHGX07E1Ff0
oMRQmcdAcwHGY7bR8t3WoMhdYoWGxIhSl+JOel0XlHqPAorKFJQJiPmioFMJikKjo4CZ9UWRbWKS
D573aVf1n4lBTsQbr+0JD+PAOeTah3x+/v6YkBrF3SEj9ExIdUsHRkSMTheALwSZ7mD/lAVT/UGs
I6LQc3USCZBU8F+v4h+9Y1+0sf/17es+YD+jI+cFqO/AnEAGiJ7w5+vK1ksGhTkLD6O1HAq4Yn2o
xK4eb1RDzp9AZ+Vf6kGVk5ch62ChNB7gatRQ6F1+sfdYXmFF9XfbouBHzNchqTWQMWwO54pgqEJz
Bxv3RMhQjqsgS4VXZfX6ucRUVDMWsUbOmNoSxKql4kVqo9RIFfBk6/ax2ANhCM/oLXMjt6rqlHJ/
9W0OcqL8kZA4+a3GRZGG5FJdRTJkwhnDQ/Por8IrRVcqz4p/oc/i/UVUiqzwFNf/FSDO4bJFMJFc
CIrIoT2/2IXZNH3AAK0h0lcLrdoTc3fxo4mxc3mGzHDpkISsYdeTJqfl6rww6wu1STyZDeFQw7Yh
uBapQVxaOwV+szgU5ALUHObiVImpKHKtToCEVDfR+uyw9iMUb43NiGikXn5RHwpm0UjFpwbqVNJe
JJjJ07D2aycAo05rJrufkXovdHRSvwsKw5vXjZLiWlNXcIcgbWCKlSuo9Uq+e+j+wPsMqn6wTSS+
EdE0rLT3vyK1wgvTsjgAEN7HxNG6+v+cnVlz21bWtf9QUAVixi0pS/IkWR07cXLD8me/xkgABEhM
v/571qHYHUEqMUlXdcWDLIHAwTl7r2mPtnUcfOehbqEQGFKYxKufAprEsBUjbYuIooSIF6h6OEQa
Q+v4wAwRWHUQJAKy3Fm2TJ8zkat//f18qXhDlaXOkJ2DAm6xZFymejtedKD6gcnq3OIaiAxXKwJ3
AZdUptLgdzF4bhCR39DjXyKYKd+vt61945dvxL5qOxdOJCWu/APuSPVmLlpSMgHOOnDabfXp9Yt/
6ZEHqETEH8PFcuY8Xe9W2bjeniE9RqdeB7xjmcs8Ee0a6g+BDkRTyR4mMl9yRQPgFcMXY2THP2n8
mdSWFy7she4vYNsj1BsvIFkFC1lgn5YZ1Vr3eEJn6LL2KJ4o05hC/tnQxMpzck4pGDLaDKRNeLay
kBBYSzks99frF/UC77MKXOJgQ0yTMcjS4ojAzHRoCGRfwW/xWCPuFnpEqav1gqgIEngoCUha9Ter
Yn+nY8Nsx6zPbkRQIdr6iDVh2Hlr5im8y/3o3ZyQtE7qeW8oOoGer1/2iw8ZWQD3keqc57yoz/tD
0AQjQYumaCtISDKGe5yAouWkImP2ySfpBJMVpuBHfFtJFGI9jG4EfCIPLtGFL745WKvIEqGetNnV
ni4+d2tlq9wamC9Nn1XE45c9E8KrfQ72lvxu4uEgMI2GUeg9G2DHREnbYjQy+I/p59BTK3XEa0vy
btCKcfoUIa8/9J+EDO1+Plz1afX98mv/zNtLOaRq3ZGWHQButbipYTpNqbc/zA+Rz6Yo5LyavsgB
2BEcWQCPCCVvotWnuO3f1u2w1p4U9WhCOB5DykypZIwgB6Td9Xbf//lDR2NvU6pBr0u4vri5DGHd
DUFun0pcEdmEYasp07Y0EHuic1454LCCH2Sl1IlTz0DF7D8nwTq4xUXhpSlXFuWMXh6PPoc6Ek/Q
0+uysq50ipmh4iL3FIUqCZ0oL059aCriqmfcMuDdWHauO9v+JoBcjTxiJ+wA1DwdRF2yQ76yImoO
4DuafTytyZVNrp+XwoHrDTOfRFwDqSDzMH4x6PMORbnaCyZ+fnA7uuecBiVnmlFV+gPqJ5HFlyiW
F1QYoNARAlgE7JIWLM+HIB6avmGhSNamD1pbeP2d4Crztlc2C51WXiFvovVkejs7+FX1CDcSAyKl
1L/rh5mD7NMMYxYlbGhxacRP9VkUMnBAuKbQVsH/wo2lCzcFfcG1caae44bE1kgLaFgaintBw/0/
j86R01L+b9LxAgAje8Gvz2TjzZnljg9ZcbjKOuKebMRg2E1PWqvic5AMn5zQIssUEAEc3kTUuN5/
jAyIJQFGgd30okRRpfZi7WKsJaEGBdMLgpq2O0QQqSQudLX1Z2J3zHU6J/VJRF/FP4RuyAdrAswR
0TO0GDwL9FcwlULwZmv7ud8O9yEe0dffeKOuWF4diiqg0oB+AX3C0zcr7Ji+FlSQtYbeJx5B7Ao6
g+s6BVQ7a+jqFKMSna0eqdghMcP1GOC1TN/+N94UTEyyirKZGd+wdd5eTm0yXrOnV+tQNfGUUarK
lrBoa/qdm+1RUc7MdWPtIwBSn+EWiDZV5Am3TJk/hLBTPUiRz8Um2NsPQcYMXQUUqbmhAt+o2jPN
ZE4SIfJIhWAnrf/BGbN3QX1EEgz0MEcf5xlucUQRfNla8dzbiudWDZrNy63skMVHgfBZpXt3nE7s
PfQLh95bRjvhZgaHZptXvSL8Uq+SCS7lPJN6R3wxuZ1f5T1IGOwJwfq+q+3P+93hvVtwsaoz8mPQ
/HOQ2OFyoT4BwRAeLE0X9PJt5LdMjtfNFsI5JFwtKSxSVcj3fcqjBikNceAy/aGeZ5ICjFqClh4r
02XplUmbWKyIkFIPMhp1iuDQp+uXJ+R52yP9nxQ8cidqBWisgzyUQuskCY1GIjKB7IUPDxHVFctZ
JlFJXqNtvJE4t26wAUkTq4UhvFdsVh/QNOUj4lHE5jIF9vRlr7+BLxRaWJwjQit8suTRAi4WQtUT
5b4tlWv7GNkurfWZEe+wsCsn09jpdbUIjRNv+4dAbNnfxQ9IZnGZVfOfy0scgA2i25gWgkx0WUxX
TePEreuwMwRY8RkplXhIQObjVwmBxfwL7DZC4BHOQmr9HtGNRxPADiJYvohwNR6V08D3KHafBejq
zBpq+iqmJd6LUzS4lPK1hVF3aKPZXZSxLTWhIcAqFIjMXhvCipDlo4mrEYbVNcxblhqnOKK84bzu
B/QRLWe11Jw9fKyQDmWyWjmjWfN+d335LHyhGHUo6ynqMYRgV16+ErPNnPeBAcgPSVx9j0KCTunZ
NtqAjlFORs/00bzFBJ4IKBkOvJ0FskgjFQfu/C9igs1mgDCrWPkb5v0wA69fIR2nxycNRMiWBNaX
z0xjSF+8PSCZRGmgTeYlWp7lAH9pBAkA5nDeP8X7wG5rPMFMDJloF63H4Zj8rhDIMxVjYulQfAja
FAirORvah5OY8GGCrgbF/HE/tD6k5ZM+T/obmzgGlWLqXY2PDZ7bDdPNYRUr1+SdNI6SJQ0ge5It
aSMUdhQNiLFUv9U+ADuMjogoCSNtOXnRKxmBFvuOySlhL5I7RN1JUPubnXMk0JT1BEfl4WePUtaO
fURXI4vT3gs24na6PeI5xU0IKVIQkRuDKiJad5xNMs7XIUJ8JeprE9Nh2dOmCajqZwTqgNp05r9H
M/MoUUycNj2ASD5uaKF5R+hyWQ/70nGos5Byx/FBf5chE70Lu3mYybvyPMyx3Hq9emovh2payzNq
tUx+c/JbVY9CE7QJonDauF5+72dbJKFQsbzLDBGVg42Hgnfyq+yxHfMqkt1wFTZgcqC0JiXYo9bt
eXnn6pI5yGiGliuRF0ned87FZ/t4GM+rMt41x4c28dZN9YeKfDXHZzgtr3bMe6UKZ1EwFwH7MZ8W
4x8zGn+IpBTY6Dn4inCnzhbVCcy1VH9GX4KFSLKjoU0zpqXGP2qKdntmJVIlUxN4606RatL6SaMR
tci6vKPNBDueGpFx1kH6dxZihVSJFB5Bivo1rQpOpJPc0RwjwjJlV4CZYgOkGjqtAGHrKt0MhwmJ
JMGBwTsTouEMW2EztDSY3/5ilUdQ5j23QbIoL8aEyovwzw8crD6kqsvM/0ImZzSXtn2IDqazl/BD
+WBitlV52MCs9QgWzDsm9lsv6VlYZE/+WyElFS+khI8Xrut5oexgliYoFI4otqnOF0d5f3Dz7W48
PvTt/u2haH+LRGiOOTTuo+MUIuF9vyqZQV0z2Drjykh/UXxGFI3flNJg+CAOd/ciG/1CR4Zml2Ak
pKWEmXIuPr26dpsNqRXvDgbpV8KqtjjTdorHwNwXHWg15eMQvq0iooZs9hSSgktF7ggLFpGYtyOk
8CVx8UtFBBnbADWS7iMJXTbIrWelRT8cMLvypkfpx8SyEX2DwjoNZLDD709uSbNe4X+0S6mAkJDV
uMwTdrR/VdwoUQBxLkZE1trimebTDneN1XUGHZaRzISFAXgotF9NrNGgsqNqrakp8xr+/6g5Vesj
8pxO+ceFtWYc1Yv9houyQyJGkDdz054+zn7qrGDKgs6w54KOZA+TUVLMbsKQFa8PQDcSAoZgMQi/
MuEiwMjKH/BK1DtZ8nvCCFIxu4Zn0vYLmiO/opLyVTW2+NYIr7UZiQ61JhlZDheis0XCHfHCPbs0
R5G1VnGlb620GGl49eMU/SGG1CZhR4ehEZXgNjaiQILWjEGAdsZkmXFAe3uJiqBLQOYiUvSEwgr1
glhAC7CDR5MpDy/JDt0W7/lJmkg9okNxyIaPNtMvBZDQxSNlRAutXW+0GcuYup9NbjwZeEHnkIZe
/FrEW1gi931LJFSywmNF0KZiwKSPkHErl0YGHZyJWYXAsZgzLhWgDAaCJ4BojEBcWKH6STtBt8rX
GNdN9C+gLQc9E3qDYBWqzl68v2HP5Bd7355WonIFROMDrxqbgYSaMjfpCGDGvPFBywmEcu2LtB4K
37D6v6O3Mi3rs4UoyyVSqziELX26EPN5zBmvWHYwAaufwwDkBkdRuHDjlP624vT6j3bC8+hgC+Vm
6sScxcevNQTPAB2krkthkao6ZQA0mnZoDSVuCWmQXkmnnyRIjA3+KQpuYkZiFs5EaeORofHViSUI
SVCNqu5qy1bVBsLO9qrLAftwCiIP+Yluy904h/h9t88+BbaTr7vxPwlzyiWF6TGLyXqtTmmmVfWY
0qFOoIIYz3uVHf/usXJaIPtT/KZRNv2FYJ6jvi+abdQ+AO1+lFRNiRBG+o+cai0mRQym3ZNIRnUD
B/ZZqsXZGkD4HPZlbrBhxiQRe32PMUGNT58sKBScoOfAkVALLFpTK/MO1q5ccWniYAve7UP9XSYg
bQ8VoQlahdoy7JHmChKgKyFKpaNTtqtcLQVaJkHV3PwvuvTiSBFLW6MUY3sGsoYyV0SBNk1JI8xo
RUT8JscuQW7s8v4OAzoJKQ/ALy9PXCKfiAX67GPSu6I+YHguQWJPF3Ab7Z24Y4a6wWYNxwl6lIwY
L/C3mLIspi/A3kyYwLWuXuksxlymQC/pTdniRBoleHkkvJL621hn2bFQNKj90ANF9s+YRNVoUO0J
5I6K656NQjikYleNLmfPLs6xIW5FMK/NjPG0q77mYQC2jmYHw5j6VrHGrTeFzHgajde7PTxSKRIO
KgJPLkiCv8k+cxJMuWz6bX5/DhgWWiepZlO2mPnj342uVIlSUlaoZYH7UAKr9CtyHsoY0LX4za0e
Kjz5U7VDMdvfEotq2k6JjKW8VbgBJruTxnmAuaP1DdnKZZ5V2ILCS82LDuSCvovA0lOupSHaZBNE
qCbns+65vGG6DyJfbTTVprWe+26TtGX0xvDmMA56ubvV+M3FjitVctew/aFAzsf5XZylV0ULIwEW
JrOy6VtRIpr4VuJghKqegm05E3kSUkKK4k1amjTJJvnIEhTo+3nY8YzeTGz2dFJHCiQqYsUekxQu
lYyyouSWqUJE+yKTlbsiA7eMxuo7he5IJ81z+9anR6ORTw68FSB1dYZojTZlFkjmMqSzfpweI5WQ
TLSSC2jaaDQDkINXzVF71+fdOxPBiX246QfS/ZuM7AF+MnkgEhkWqx4DCCsUC6Qoakxz957HS0ok
TVvv1joijFW6r3o8H1AhB5Z2dmXZ/oNTuvelj1ycRpqfp9NOBI5OzGHLoEoKAtmchxpMAG/3FzUQ
MuGIHpeTyLSQCC/k67K2/YP0D1GHt0TjdhQkMfe0xNae4kKsu1boTJ2A4OJmXx5vjEdHszwP2x9m
W1aSEJYyYwzkkZ6tGq/veS/ob2FooCzggEiUJLL56WZAUJPfpl65f0i4VabfoaZRb5FkO2oOoWon
jYk6Ub3wQjdlsNI2VjNbStCc9kAhnVpCmodK/ijpXNhc4k1vFes2ta86K17LjJok/BjaUiUT8oJ+
PqPmOXKs/3IhHH7K9FGunvx+0rierL0nAVmaTzfp7N1rjSkQwBjIc/avfrcWb6HGYt5ys+VqvZzE
9AIEzz0jFsJGbQ3xtky37gtvsqp54J49GhySLR/Kx01iHx0saOpcd3JSsI9QrOmumRwa7JDUO7+p
I9XEnMImG1YakfmIuEGmAvksLieGGpJyseGDC1I74zvzsRIsWHZOr7ip274xZmy9pMOx/q5BXAS2
vh8yXhE2LLDhz+rOpDNTBWUS6gAyZ1QBr6+550J7wGgQEI8Py9gEIOqna849loehb9zWuG8jgEop
zIQdKBxIG74XTjdDtpEkjk2X12V6p/RNs6PhJpLLSpCHGklpPwRB6vdiA6UcUrDeZa/J84ZSSYye
z1siGSzW16eX3adjZGV909IaIU5RcgUFnEp4423VKR6vbprmcBeHB7T/3yUFGnyppTwQCVzp8ANa
kVLSX7ijumNPnjCXZqz2aDYB+5eaHpKUm52f13uTvjigkU9mbLkjTRKZsFHDsQ0WhnecXM1kYBdE
Mmo3DN61h887a3XX2VT/jKkXfWLVzKCUdsXd2VevX+bzAkuBCgQlIpzn+T9j06ttcdg19bQ3LXnR
KFAmy1b4WBh7wj2NHEI8nOlWxYM4YaGu4gONSAXqrU4nTvfmT21BBk6kLTLUWzLgXYg0uwJFMr2p
/FE2iYvanuvt9o+Wo1Phy8oJ0N5+TskwuTEXS9znDlw+pmpIkQToHZa4iBuVuW+n+/0DX/RhOJLI
q/JB8kmRLifzBTUv2Ig4DclbzFk7KDCAyl36Fl2hVJ4VjgsZ4y5bi55LG3SVZBvDYIiAXWafumkQ
NW3dcZVgkXKHSnEoe/NZrW803AWKSI/Xi51d6Jk09IaupvLVKjH573yIFhvc64vlOUKi6yM9Wp4W
JBhL6UXuHsKUMZ2nXVZ687PlXhJFlUpGKY/SS0vBwDcEB0bkxQklaTlqckop+UZevy7npQtDEw3/
ipA0RlW8aEytXZs4425sgAR5tJgrvom9iBJCzTyGfefkwXT7XXVVlEzjUsRymO4ZjEU25MbOt82m
Q52OiJqiSf29l9G5ITdq1twLYF3kDXWKOmuVUGFWh768QrBVkVGzYprDDucsSD+9ZYNQcUYPcZ2v
en5KjosxmncZ+gG9G/1XqSbtkodpMcKHMaBrFaThnp9l5YxWwG3wLdnvIC+AGZR2OPcgH0UPvtlF
FioLE0gTWe4maWDUpLIK2Ub6DM9mCOyeIItmMAB2QI9MV+VWGRpvQr3FTWPnpt1FceJNjKNktCfu
Sp/PRAcMdLujH05AFm+HVVJcF01sb3Jm1Wy8DLkUi/ALQxavWJzZmvmlzZshONQPiT1trwr8hvUO
eNGemP7ac8T2ExaCOtqy4e0Kjt8OB8eAJRNDPn6xIUVf19l+QoQvVpxo4P52SmhW1w5mgxk+QDrU
tZa9iRDO8WRgPmQm7lgAm3rHJQ8+HuWB7zP2aFetptizc/aHqxoOr+t4mtFqt+ewwrns7Ps1LQBp
WIWGsaQMdm0RkDqcb6XtXilAysuVfN5w75KSXw0RKupZDHDALNIk2zsEZgXZKQqxcJlsLPJzOApy
ysR6AElcJ/3RRrd5/CpUSJClXUc/woz+WLl9A/v6OpzoR6MpWpGsUvS33gCtO0wovQJioEOcHFS0
R+t9W6uF8knYAN92Z5z0IsMqJ2fSac6TyvcCSC3gd4/aZm65V6EWqrfiZwzlMfg0x3H2vs5iugi3
2V9lWfR1t+vwtE8UuVUd3VQ+ty7MwNBWcBaFP34bImvHLeCKoiNPEfMaX4qeYkA4zuT0EtdsnEPw
y5SN5WRdeNWnfMtzzemtGS2bXLchfgNSWOKIEi/FQ2DPjLipc3SfaRO9sQBfYBWYgVtt2z3jXECa
SQewMqznlOL27Ty5w5tfess9JIO9ax6SFT+52LL0E57PVRHShUFUWL39M18NX3qL72JPNEtdhgn8
WFxyKD83cwkH1i7MyR1ElGqLwsLb2XuXD3xihRBxGZ4eTDGZq+9mZCgCJsO/4vE3+emo9mQ0pDfw
1j2Sg8vKt+eJjboochkoGIHPEeY+vShChIfanePaXJRxnj5irWfQUzJNWe+6mNEhHAXR9Fk0vvLr
5OQUCmAGOmgOARWxfWTbiYRxCHIvDtjvCJ0wCCdsoNgZk7gF1qOkarWHYfU/wnXItulGJL8OINV8
PcFfLXR0SL6JJjIIqjb52GjlcQnSccnXocYBlDDXSgnH+IfoBvMHlOWvHwvRM/ZdKRagKrFU1Zyq
y+pwjBt363S1YWZBLuiflcMLUVOznwD/SRRWMNg98pV+yb1DSl2gCuwmcDDKMyPBhadjf/yqkL+k
YB5hA/HeUEQIYOb7RD5vbNEQFiawty7nOy+e/7R9dOmYloVACQBW+KspfSgmOrtj289v1I3mKXuf
hQR70xJ30K7YlnOL/UrCbrUB6vwFNsofKWxCM7e6OPyRx2wuOlGlAj5L/M+IrODqjChuLBI52gH5
p1SHGxpOYWS0h8bGAEZUB6Sgae8QeS1+8NznhmDfv7heuUvAWriDTX6vftA+XDq8Xzq7iadkWJLP
zLbnVNq836Hw39bVSY8EnNf5LLIK4zEbrYhWDeKV/QPw8Yvx+Mf8lwJeJaTUhW7MiaOAndeXz0ul
sXIzQ66LouJZzLQ15DF7elM91D4HS4BvvZhoxCGEomr4Kiir7tkpEz/i8G3cG1HjOnXq7fRrURYZ
WUGPsihC0jIvfDj4+Rd1mnbOzkUMgxB78TSSXeiDaD6D3IKaOa1GW3iqJDhT4rybknSjP9PL9frn
fC7/iUF9UV9IQIWJ4NmwnMA5ZM543D2QrvPmOGXcbJA59ovCAZ4hoWHueAiKUxd4hpjVROlRsxvr
PkJEO97aGzPuOtqCllUmfUGB94rBs4ucIeM2fda++q5P+Dfqvxd6LXBr7Y0YFcgzWXSvbU2tmh2y
3YPuHAX2Tw95Z9JznGu7U0q0cI6TtIr3ySXnQRkCEC1Sv3QzXDV0tNoQBu5mG3OVI2z26zf6pfI+
pumny3Y8ltWyvA/pIHb55JZG9SnSWOoQ7UsiaWuhJXTXcp7KOh21CHqkShVhzr2MrIp9BphOERRm
4sa/oY81yhGRJZUVSXEkoD49YfrZbo5x25UPSgPU7qgsOxG0yWz9JgrN1tCmiJRCK/U2/sgUZ5p8
8aBaw20G2Mq26ZT9fTL1F6r8F5p9AvQRUTFmD+W36y6283nXDPDxfmFuX80EM2MNGtCrnmAJIggl
cyFD1gD/5y3TjgrbIKbnGA35f4QGXni6z6h3uRpx4jJ3EsICFcbTexcOQRMVwZQ/UAp/lZdYghGz
Y9DCm5ytBD0OVph6pL5PWH+SifiHr9qXDSBJ99lUq3e+11xMoBKB8BSNkP+W6+J/ZJUvw7GrreO2
VmylEAzwmo/iIrkQ1NAb823I5sVYMMHUU13cBuX25nzgUO3izzx8NX47XiRTm6I1c6LyZgyiS89Z
fPbiWnmLHVxHOEXp1hdkiNvWjWdZkQWFwFkrb0xUY53oCN9VshurUBdpMhQ11olgP6PmC0ZmDpF0
wql5GbB7AUBggAM0N6M7MQNCSD19uu00uE6xs/1PwxCDcvFG1HQhoE2qA0w3p4vrc/cdEobfzxN5
tM00FkGDyVd7qvuNCfXy8IIjFpYr6sISNJan/9064qvw+IPkxB6VDwDyUvJe+Y67763dkQyc+IeK
eXpcNTXKokMru6K3ZH8zk3CiiQBEe6JVjGzN9wj3RxzwKv97Wmjb3R2YU0nbaZwVyR64OONrUdyS
sZaAEFGffmNnpUxvablA+BOSmSgk0CfFdNGkZ03pn0Y+XK9oatEp8JoyXiLJnJ/2inJJcQyDxRPu
Oqt71x6pBzuHeqoowyuIkWpTVRA7Gi1bD/oGUxZfFyl/Wc/MUYpJd9MfFy79N46LCdhZ+31JT25v
u96kSBOpTttHDjxq4K4uvhegLptit6+vi0NM6dt2x/eNvz2uvSBI1+1QDPdFIoRgpRMwIOu06NVv
eSrxJv6F4ZrkLWrtgrZtZtzEwJipAokYbUu/8SISXCwSXA6N83FwUq7K4+/NXk5r6O2jGZX69re+
rb67DTwycX2Ta/e3zbD/2u+oJoYShiaqoblKzk3Lo8cOB3AATYBnRHyw0YkF2LElDoXvTO3Nj8/4
Unei8Shq/DoIIT1a701lAxO41Npkz1E9jUDb5jtUtn6Ok1fMqaj3V0XHv2Zd2RuzuRdbWm+UWxQ2
PV/C/kAG94pvZ+IPk8P8U8hYF+txQeckBxxAx7m8zZsuYiZhXmMUosRh1DulPiGS/R9VbXU3nBPH
PxBzscNMWXUVtdnhLbJdwICUDWhHV5n4dMISMCi/KWrIWkwOeEo6BlJZEZYRO6X/lASj6MIVzXq3
v/VKFGZFhBKxyAvQnbDcr6G5ueEujXZ39INNnsOkWnHgrv396qsZyDgPIBIZn9yuuCX5yMOdw7L5
fOllfLKN8S76nFN2zJjDEEQdWcLTHaOqxjJsgr68E8wjGmcokH0fIC0bug4NXEJ0oHhSMX3iak3z
NeKfQJRgJqmxy13GzKOnXPPjdTE+DRSNVhKuZHFdB0Le0fiWd9GWcwnRg+QyYiJ1FCRHFOD0B+pd
FONmRA/y1x2odo1YgjoA75JU34eweMhX9RsxlwMcsv5MJW9EBrDnIWIBvi6KHvV4e5eQJmIijvLh
3t59EO+HKE8DkgaxkJp+UMKjFihaG1JdeuCUx2yNpO0feoJvlMQlj7LSnSQxl9FDw4XMQKVHfbwk
otJVCuQVaVHMMJ3AjWJCJYKUnEacoDHsoyDS0KV6xUTI/WOQepQS5aQkFNqhauMSHSluRktUpJAk
GH5S3Y7Hfs3UenGk0j+YVyypP72+fhbmBvOcfLIenDjwfdJJlrroPO0B36ZwNkWtTebxILEcPJrs
LuqJjJSJ6S0JXiGFySpsBRzeTEARA6o7Y9QMhKvM/L0+vRF2Q6pfHpKwGDxirlfLHI9mAEwRGorp
LyoSdsShc7Nie6cTUrWj4AYpwrosY63sbvrG6Cg0GzmK6Kbqmh6P4AqJatQ7m3ApJs/rMyAi+qI8
J6OtxZgpujdBaKPdQHFZ6v1UaiqKQ0MLJKvctcGbojw+yDBJTOM75XjIU6dnZJwTFwWNC1/q6TNT
yFNUrShXvKUCrvIOq750HT4zYuEkZjgZCjbmE/06luVVOtbXoZ3cZlmNsAjdBMQBPey1gHFlyHkO
MmyC0OX/I+PmKt5n7FksMzh4acFVo1bTpUigBVX6/JoXdaqV223gZj33zENARnWlEKcE7swYuyGn
TLZejB1FmhI4HqZ0sTujfUwUo9rkn6VrlmYc6XezUfq3dqyeCVaXR1gscgEer1bNiMIhXLJjnu5W
ORWtXTdliiScxhMUXT2T19hbbtfwHSwTDgJMFn2OUK7Eg2Mjg17e2lOSCHFf0fZDPzOMWSIgJB6y
f5isSJTvHVYMCSuM9a8A6/YaVJ40XI9SECn9xP8k6WkDEuVtNhkocGQ473pk9spszy/O8Vk0i48f
HIkdrgjcpM8kQWHLQJmx31p3MuUMqxWGG7Bv+UjPUwX1foh3kzhG+BLoCmQFgJwYTs9y32kKr0IL
Ww/DyeXMFMk7nxSbPsW5icHD24x0abGQ3NSH8ihr607ZqUnDnfcojRXIS0CDx9RAaVOFI+tA9yoM
N2X1qWhZOyhV5lBzKEEEECP9842TpoGUYMILsLcte53cTuL2CJFx343UZzJfRNSlGmk/UCXATcDB
opGRFkAaAAlulI2jFI06G65W/eG3vFh9SlLmwFFpMWMQbIAeLmRwd+QNN8dyvn39khcY2OlhRxG5
OCFuVTKCF2ey27a7KisZtGRUsMhYJY5ORiQBHEhU/O/VP6Kd/i1CjiDzWjERN9vw6xHjPX8vFuhy
rfDSGQQYwPhAzRxx/WU+0lyE/pHSYHsnr5Ltzt/0FipbrZBJgvNIXLvUTWZaGEsMyoBbLSEWDGBH
fo9sgSZ3XaMQNBhFYnwJkgVaXqZQzSmzWJRKuQdcgZsDLFiKpXsfNMLNdh80m0i7MWLed852+DD1
AygqCgVFiAILsXOlUEBoC7eE9kR3yl1WSoCc4jo5e4Y5ztvpG9+r2uxt68e2qYu3h4O/cSFg3Ybe
5G8EHupBLy8fGA4si0nHOHAX71RFPRWP41h8EN4mc7sYYJS4b5MCQyZcumDpIpq+SXyhQ0VQv9E6
nuYcsxUIWTRug9h9Z8yXJeyfopOqkio6PLCZ/42J20ai+OzKI+44NQs6zdUCOprdsUeYM2RMZfdK
zuGBDq+nVxkCO2MibfP/zPCZhEl0V3PA3Vcv6Nn199qGANWnMbINn+ZDG3XXgHaZyG7CV71KnY5Q
cHyJRWJBvMCtMtSdjhIyeFO3dH4SPukNObGRNUu1K+ab7kCv0KV8Zi+jG/KIydvYBRU/KYU0TiXd
XV9F7w5bIO4it28hPCuaAyrAaK+mLwoynGbtuGY/qdamDwlLpEFetfopQXM3F/U1/s3PST3/bF3+
BjXZzzwr9jeWP8Mw5qRoMq8nueobOjWjY59rYf5KWivWudvmV5jF4PJW9I/u6Edv8z2Zw8pI9lbz
zy5sS0Bi0WEt/2yHpmQTHJgO6QFippxYdqu2KIFbDUv7cNUm5XxThzG9eYBLQsMk+iM/2c5p6CWG
Tzwk0o3DCoZ0MPN7REpGFR1Yx+AMBS6imP6iLlagFMOYpPLd79eN58zr0s+/D8HWWa9WeCipdTgA
i5nwvpq3qu0uYqYLe5bZGdH9AutBeVEAxMsuKkqLJkUD/UFV5SkBVOgaL0cELqSjX1F34PHqXIYd
X4MyVpWkTkXBL1LLSheYMMwGnTVXqChWo/wlDV5Ce9F2imDsxU0rV1PvXttcCjFZ4JePH0Wh9UoC
AR5RY/aXAjlsOo8Cqcg+qB05ztvrvV8OBqE2qUV4BjwNbIa3U0liyhTNiOxYeFLJCNzKaRvHLvoe
W/GlU/Mphv54degnZGB3aY8XV9cfa9TR25GO56DsTqyoilqaA7TvJOtQCmJ/v/YiukJpZJDVQwqY
WDnMW6c4OSpX4kTUWylf+3KHwcHzwu6ITA2tWoDpihPp6R2c2/IwJo2XmbEPxZ4eolvBESukQEWR
oe1cXukqjfN10yPl44yfMaxLxSdlYD+kH1BtbJRxIrU4D+Q0pztED4h+xi5YxqI5NDvQOKA5WzUT
YYhT1clvjOKWsziCo9PgNqjjt5IUFHbzSVFxBbl5+lrpryXQMbbKidcoin4IFLQt9z8eeSTDTk4X
db/fO6ozaZxNQjC/7ggb0szF+siuMsAqE/wtHtaEmBNNodZHalwrZ6sS0mksPvhgxKT2B5RmZi43
m5MS0jsqw7cSgsrcKcJJTIdhAjEChiWyl3zFOyFDSTjRU2LXk9hpW28/1UG5mXH49Vy/xHLtilvr
ckfFS4kXsnxIRgbyGGEor524q196d1t7Uc5BoAKrdj7qlFRu6Osl0yIQ8XG9Kj5JM3UZDbRgA1w3
3eWp4/BjRmp9tTHALHIAKTgswVYrR5Dt9r/aIet3eJTIExesqTBSx9IivjHELtJFj5GLSnaU/rib
KAD4r8orYPwvIW5IId6XT/uXdwSJqZyAwSfExz5dz+2xccaY9+y+K2jvR2iqZPhq/DTMhIrIUe3g
y3StiabA0xafI0rM3Cy03mptRbn/Y07tfH9pQIjRAflZ6hddhM7HaRfEd8Zm0LnX3piCCaZU0EK6
Pc4GwfCqoE1XRVMrIbnk79JDyA0sVZp1oC08uL8iC/+QowF8fRW8VDjDWSKF8HxaJUq+p3cwPNhF
l41hJuvGtaaFi0qTWNFEiytFi2vU2yWbh3m6KOVVNEvDLa23DrDL2TPBU+nB490jqYqDy0XHZ6QJ
f9nrrYSchX1/BBgYxUiygQSsUkJFBYaIZ/FqxqsNNNisVDMgDq+uWhTluBcjT17pXyjqNP1Ajqrz
VPbEjX/T1GqBHkaLzyrVqy3VkZgvkyOPVvy/nx8g4SxpNEeK5jYhe1OVaLg79fK8Afr3JhABnbHG
LEpX0MdsDJD+4URVJuG7h8dBIgPJ/jSBK9xbmDFBk7BrSBrZXx5O90KTGaHvhdlQQh4GpacP2GUV
HotdG9+p85CPQOSzPpyJz0LFpFQH7W96Nc4Rw+o1XGxLpAu9ybF7YWO6oC15ceGRU+gxyZLJLu5y
JGje0bgCRnPT2XaU4COztdKe9frqIeskkEda2OZAoLdeDuGWpg9iSxeWedlK9AJs4KGB99Wau0ii
vcUx7vpz2NdJs73zAmSKffS7hgloqImix42NjZ9do8Y2kc4+SD2mdWMB9jFVHNN7YTlSh7nR8WMb
jReM04vEXb0YTFtBloNvmr4yXB7htdcQ3XWsrLtVu9d4pzfyCc1TfEU+K6FSbNMa+yHrT0whVvv/
WTXbq9ZNP2o6jLxbw5YUJLY+v7FuysT7ppw+aryr1zeWF5A9SHouEjU8c3v8Jd83D1Xfw07yAhNT
oG5c87wlK0An9EZ+PNWdGFLemWQFXtJz1Lm685qYXZlUzLQb7qu2awn4K77esu2f2nQkqrhwzc/f
FZ48WFkkMEZ45NN3pUcYlKKJtO7sPVJURflIrXGG9wUb1y7tSBQQMMldVpqPCYSm8zVbA29yEaNI
6Jm4+ujKEcatA1CHjLYLeTkk5pi3cFKXBQiLkDKzPJwA7tdHJ6FhdcvlW2+dvJzyHPEPoKRGlVdo
NdGPKZeAve1N0dFjKQ1lmwU3u/lwL5snWchfhYKLXU+sA0QWDV/nRD80BJ4BKV+KGmIB2JjW5Y+u
in600/b/rKC7FdQqPYX4OFnhqgpOrpxQe1JjAZNbK3ZF2oMOUlDVzesP7IVNBCaCgdWxgxwE49+i
ns3Tcuv2+136QcH6KicV9YGG9D5iRIFJA9LMBU5Y+eQETugRKG/RSFW0SysTg9PtwnWpdnraywNl
Bxp4rO3NXo5daKvUGoJVmaMYxElkglittaCoMyR8diApV9xkWimSX7UTtIM2OWJIWDZADhE62by+
2Eq9dIHEtTJM22WdE6n0dKVTrTpNu/JzU/zZvlY7ZIP8KrpCuXdVVQtw1/aLsvoq8jGNngObmc1G
CAfvIqESXrGutv95/Qa+cPxrgML/rm9RnLbBLutcwjzft36x9sMWxAl0WlJDHQ//e7rUUCDQczPc
zsPhBo/WR8U0kA53bUiREE0GupoBaN0QPHi4ZEJUN2BSGXW211rqFAhJK7hS2DVVllenHZX+9jfN
tIkmlIsA2OoTwhiHK+C1teerZ4ZSXqkZ1XI3aTQZ1P9MZGblYEdxj0AUWpXSQ6kvNn2FeLCRmolb
p9rGoOOriLYPrBlHum6rfsDrN/SlN0WqHwbKkLMGG794UyqriMophlyKo8PH9lr2MmW0SDBl0+k0
/vE3dENE0tHkgDKLShUlZNJD8C6rPlYMzb+5qiCkOBbiGJixfH+p8lqrDQjccBoDj6rKO/shosc8
C80FF0QvjFlgRFyn63zKrg0CTmuVhNnH6ej/euG6nvfJyCk5WwnKRMn1bNRnO6ROZqfHVODHOyYt
vTczXaF2JC7Tu1sTjyxK9ozQ2jM9j6gnDihRhOx71QX122JGodnaTa4GKqQQRaW9QHK2Zd1MvRNl
H9I5uQ+K7XobOJt9sL/xAxmzq7UQHR1WVgjshXZYPl7U30B7mhaibHhFKnhb2H4dAvIGy5cuYFDg
rXz5MjioGlax0OGiXNulciEG3PiUNfqvcDrN3FAgVF7xbVTXHof4wtJYpFqdPq3LgHMgK0I33WBx
kM3Hoj/m8XhqTEzKHoZEESN6+eXUto/gizYAi3l7I7QCmyTkriPv+TG4fAxGNIjtVG63Hks/IRBl
u5ex5eQymWB1QDqMpVKznV5fREYdvTgEXER2DhfPRgYivdhj29xFa5U2Hwz2j54tykiFG2mtQh4H
GgaPHJQ17wYfhZJNeejMJyoGHC/K75BJUXuLXOWJOo6dFd/uZ4zOPcaSwjeQLOWyBYDjHfiH2Mg2
rIN70mpwX6A3jFKkPSB2AMFs6IhN4+t8Gm5Hr6HjAed2WlKf8T5HWA0Ga/tHVEQ/3BGUt8M7p2es
t1/cvRJprTSL17PHAzcAfwlo2o8YpTlEI6IEjEab8V3SaAt6lcVZlWY4b+/6avdGqIlwwnxGd20X
mFp5qw1lQLaPGbOcEiLXCxNRtlOIYCCfv2kissqKEEXE5SH1rja9Z0+ICgLVjkM+8pKdsbrEPnZz
F91J1KcDpq6lMEG4q3Jijn5ljd0n3HKJo/GzXImVV4khd3vXj1+UJmcTHGe8TvbbaAXvwLQt7QbJ
FvGPiQXy+c15+LYyEkCIpE6fZ7086d8R23GIv/TJhPbCJFCIrBZdXxUGxTAlLdQiPgIVsqq++wnd
5EhBS0GSe+O6PERvQyKhQHc/GtkWkzzPM1yskm51T7ErcluAnuoDu6RUVOuKJ0IAnjYZZTHJRXfW
sLoVnCTUlFsfb+Ojc2PUCnCaJkeLwhf3GzOcTfgOPR7P11PCGpY3LfE99poIWSCCY9Ni0ZpGXKB4
HK+vAc7xZOGUE6mu872bufXEaBZbCAZe/nspOASmGL0vPBQ2ZVYeqCNgSoFs8ARFscLFjKihLGKo
CEBiNUa2xRe1fDrifI2TmPMlCqiCqGklVBSyECnLW1gnKk4xszWjXjRpQ7Idmq43wsSUbjTsYBak
NDOWFhDdU8A8UISKYSQxynWrR9JVgYGkrWgpY9odyLBgIAU4KCqAMGjJBeQtxw/2TT/ETB2Yifay
Adi0SWuYekNBnqxu3cP+jbZlk+nDv/kl9Jg/5DksgwEkYsBvKNpRgEPXhD9e3+4Wjp/Thq3sS2hj
oKRnFsJqAOdi7mT9wfDt+ln7hnsKihqzNZsAFMoaU2C0/me7df+PxPyPsrfWbpasp/hoYoxev6rF
sLnHq9IpIiOLgJCnm/BcTCMTbb30A8vrI+/7N3nSXegBe08wL62oF9K0Sb8JJqdt0l5R/3Jeyspi
qg8qQiMwOyA2pgtSK6ruAeHXpk74+jN0wjiIZMo/q7nrERXNwPySWikB8vXP9ALqyZECOevItU2V
sjga21U7r4a5396dOc6E4c7avhDsvdeoS5OfhtZK+kI+2xcNdZdiwySjV7vvJwQcz0T8D6NwTvdb
Q/0onHTPw8W15ZGNuS07xnd2jJuVik4++AQzigkXB2CXVVhDJbUQDL2kLRFTjME6eVGUrfc3tBbi
fZdbfWQHaPIhh9EHaMP8a6XpBV3tWhmwDkeq+mLBOvs2unaa5n3EMxPcBGtjREZyB2tOirh3s6/R
S087j0ji+Tananj9eS5CTk/3jNF8gfTvRDSbv//LtfUOEZ51OtKzD1RkCNW0y6gPM/FFgngUbp3u
KNlWOMrZgLWLd33xRoEb9bEr19Px+Pb/s3ZmzW0jWRb+Q4MIbCSAV0m2JWvzWmX7BVFtT4EESIBY
iO3Xz3eSZo8JMgR3zUTUuC25xpUCE5n3nnuWeiDsgzNK9CMOvbfZgN/Qgh3LLa4wZw31hOLqe2YA
taQ4yiHDIomS2Yf6eOn7DTvJ3P7sIAb5Oy7jnr9DUwodS9KxjRgYaleJeiX5mgYiBvji35l/Qhco
V0QdcZUtHMQVC869008PGVW3qTtGIjo+dRsJpU5cbgTI40e3MTltdovx7zDtmUtVrwxABx1ODp0K
GdNx7MGqkVJozLh8g5pyMbX/0TuAuptBJVoBl1ik09XmhU38X54HT5qsqHvQ5atkCp0rXQWlggmK
DnVNJFSmmisq7T5XwJ5yn5HR6m9ArhfeAQ4L+moId5Aip1Bwvh2LJIE6YuanKgo6RVSKHGGYqnL5
VZIO26YG19THuy3Hu6Hd8kNQh3HoQYb9b8i6r+XM+vJLMNEHmJeAW54qLOJkg3s0eWjt4GVDPSQp
PLWBw9i7E3HjGBAkFRKQyFuzrbGR6ki020Q3u9J70g6We4/OZbnAofJ9o3TvfwSl+yQSuKwVdhRc
uklRFUBUrNAAAElTq9shVHseneAztSOaNKmmVQUga6yslq/OzyAXwdVUeoJaNUmdeXQXulXWtfQw
hKQA5eQ93W9pPIYgBhVdNPr+t0WGKNjeDhuKmix9kucXT5YeQLQthHpo6tGiQxjpHpNIZI0QqCJp
oj/C1u5e+UwFJdhGkZAGPwqwPMwdxg2FTZLA8GeOeE0sbvgq6NvogWEpusuQmuLln+gSiolokKR6
jkNiS6a00DQNd7sIXsZTuB//quDbX0Vh7V+b4Znqc3NRb+huwn5bGPM8w7NcwXAUkszsuF6zS4B5
/A4KvMSOgo81CRaKKQ2hk28fqrB5CDf+B3194MhgQxeSQ6ixYMAI6r5ywn+17Vd8XoXXaP6mHFl5
u778E1+qnk5+4sn2tzYEiI9NvzPkX42IOgc+oAJaiffNPE5yhXnGFIOcF7JaKwaszDnNRLwQXSBA
7vbymvwL58WvazJNxi/3UrVwVvhRFPlTEeffqYSRtnTE/tR+4wJWUjMVXgxzMkfRYrd8r3P9j02R
fclz613CCOc6S8ryDTYHOAd4vc1Yc1dD3l3Wb/2d9lyMot5O+bKGK9IBvV2FMUJICvnodbjo9bdK
Uc2MfL1on2wUD1d1h1tAuMp76rSu+JwtVs0dlJD2dhPioZD50VeLNT2nbV9+lGtw0MJHSKl8r5Ma
aK7OiMFq4TzfVFG5eTeSsPSQJgznXn5yl9A2Sk2YtZRpKoYmVScm3+UCP7r8SY2kyn1VG5pOKhJA
eJtIIKrOxOxUyr2EnlKJJSCB6roDLNd+A0My06tJGXSysIk0rMrisoybdWX6QgXXiOVXpOTPhy0t
FLPUkFAgoV510H6pKggNMtzY00TS/8EAeau6JETFLqqQpN4GMQU9EhLWiQHKyE4GcAZfZQZ6RO8M
p3FQn1Ywx/MkfddoJDyc2PI1UTVohlRcNkIfRA8bqVWOQVL/4DNaMkZzfB/fJrDR01OzzRJee3x8
n8RrkUmkiikZr6oaVISIZBw+9BA1lHIG0y0tx2Rr6N6rkVRLN5/JcGkAyfBG+TcBl8yZStNzyAXb
QQN9sIr+cfCeJck1s1EevlQmhnpL97gtvdu4tF/LuExMGVEWZRWqjkqZawExU79RSJ/NyACQRWpY
upzPUTgdzKcICQJvv3QN09bnYFRxehy8m9RX3NAMLZjSS3asajxMe/1zEqaPVADBzMd5dgkqM4gC
kUm3ywRvelh5hVsPxK35z3mY3azc9g9t2Kjpb60wNzam0gSXsAO31QKXFtAuysE8S++qwr4z3Tmb
/eU1nWOYrEkMBnIL+AWOxekW87Yw8xZhlb0TiCKKjdTAZgxEoWeX0izDvcM43Jjp7th2YKmiqhhM
CeAjS/q/JCLVNBGi0Gel1yiuriooX2XLL+fkFtLmPDh2foaxeDolcHCJSUk8OV18vhj3VVy6vpnf
6f3oSvhsSJrk4EG87ApjJ4yUfpL/j8woGRUZmesSfFI2rL8xoj+7l+ihvQWNEu0vk4wp084q83Wc
7LMBkhgEKdlSuBxeXbV4CwHvlnYf2ilIA4kCElrbexis+959U0bEmlEJyE7NapwPGIzczROojaPq
yRELOE/GqHahK+haq//l1sx3/TKC/bZ9gBf0yOgNGD66lWJYG9IAh/RouFTdBNHusZPJDlEHmlop
bk0x7GauQPmiYABhU91KBEZp7WnSzBQcIwB/Vd/s3fCzYAZyN2DGEtr1G2X5GZDIT0M0j9BRhbFP
ffY8DuVk2+zCwxT3500mmoYMLWj2mSWLDsZwS6b3mohj6oKXE5FxklSot5Q5pcw9RXKxKEXh3DE7
U3K8HGE1MZ557VQrTT8BsM8F7RedxNlUySrd1N0u8/qzqAf2LiYUPX32lqu3m+X6iyxV9bQPGAks
Nmpyjf/EtxfAZkJB7Q44UOkQGMqFdf5u7ZWv8932lYqtvIfAx8WnBsOgeYCgur7mC/sLr6BD+gkc
fNRroBbTAFVY5vuVQ6V1Lz2eGg5NdASkml4IHYDSTEXOEr48tuvXfbb/lxgGLW60ikEa3ehDGrhz
Dcf5C0hZ7rC7yfkF6psScb1hs+16v+jv1QiJU5SswcwpbVSXC8/VNk8sWJtAEWZcxisnQ3ABP3rQ
5r76uaOVfGVleHD1cGY4zigNnpWlIp7PgQvLAKKcPZvP7zEs2FBlAFFBpnG9ydkcDG2y5SRwH+W4
KUihsw7rRkNNoSv/XAhGxn4GE4kjd4BOD1wBgzvJ7GiQRVQR/nEwnl68MqyvkHe2gm0BctMRU6tu
fp6sco4CEohDZSmhA+wHyB6n50zqthnejeEgaxfYHWA3+HZIsCnLBM1PO7/407dy8gGo0uRuuhj+
Zo55bUcj9pLxHyPmO2m4/9KG8R8zb6BQvtM38GRtptn/9QysKiy2OFfuRe4yo0g93JEGlEtQa5TS
SQ1+2MSPx1R4HdhJT7Y99ZaP/SVGMSBeDV7NgDc6RKRFlBePpkOa5lnx3MIvvHEnC58aoQeLdVnQ
QfT3OjoE3RytXIS8+TVG3tzSps0HvvQDrEWpbsSKEKMqwAtZWtbfILpe2K3I2FCFAPp6gRtO4Mu2
6NskbvL+Pt+mN4tyeIDIhI80UCYWFOp9E8zWaeTNSaCpB7rx95o0GUcHuNIBlQUX3hzR5eK6qFHh
8SEZOwveDepN660cp7vXW6RJpaFoCK3RupYMTmBqZQO3cctF4C0xhKvea7xoRoqL9O/ct4zC+OUN
eOlzdNlfIL6Ru4iQ1Jy+HHkztk5f+taDivtkweQYo33D4KOCMlgB96ZOIzOC5JRXA6biXhWWYAKr
xUJuXvJ3fjXRFAacniwMw1ijLf/1xYAThy9B7NBooLQhHsYu5BMBZm9uf7oPm82N1wK9aiqVDQ52
xhNvLyX/EguRPfOdJdPQNEpuZB/3/7BIfei/LHLc7eGXuVvn3uSJQ8tkJkwiVAlyxNEYLrj0faZ8
Pk2InXFQb5QUiO+xbh6SZt/JH6YF5rQq50NqZd9+4/R++Tky7DpdYtphpRmvN96j4Pxsyc2Ilk57
zgf+kx2L9Pfad6qy2QMEPlvX6k4M+I1CRFp7HerqmrRuM6eD0S+nazEaRHbRrE0HvmjC45bbiR94
Zp+edy3aDwtQO1j44NvTfhyn6qxrncHc8Br/m44AD3bkVc8acdq4navGFohtgiwgr3n8zAFkxBT9
w3xkwDnYHmhNdKBAiqHcgk6f7Rik1uiuohgN2fJDh+eCkkY0vtGozITNWHQmVNgagB4ntyKNCEbT
wEBnjsQWmv97NUkMP6FPeTm+/PyMemly0dCHagoGaZMR32SrtvEOUNtfdpieI67CWARLzGzw7qTw
6zZMkmvoL6GFfMxP0hiZnBNeG/Fb1sRgQqnn3YSAjdd2JWMT1F24GWQoBeAgJGg7rotev4Pos2ya
9+Wy9XGKH9gISKKACbd241wnzS6/yz0rvalc3sncRUCyb3d7TFAiJF0Jf3FnwY7krYcCyQQekvBV
F8nc1MMC0h8hifkJyXRKCpBjaVdu0LSwdStMY+yEMaWrRYjbkrgOFh9lggq4/ZLsygHTQQbUHNDX
xYZcKZwimFq5qL2MkQpSn1dBkwY3wZpxzYr/ECje16W09lWOWSo+L688FDwBVqjkVn9SkJ+qhMJC
6uWt+Qs7RpnXXkHRLlVHge/VG6O+0zUXhuvxzbjFg9POURL5WFmj1Euc6yAampv/ahdpu1+suBv8
9pCTYG9nYdNL948Px9imhHPQrU6KIG+I6tr1e/teYpVVV95ZUYSsgrOesO2m7J+qfU7wNiNcMsrr
XpJaFKojVtDyY+f9Sj0CX2a5PxfvH2YtEJckST4zVEsD7L4z37HvNdJT0aNiRzRcjYBgBT0qgxCQ
8INGQJIS+BayBJpTuWtoQHVgV869L5eKRvhI0O3h3DuAX5OmvoLFuekwqDGVe71f4vSBpMJ4VaPd
Mwcn8011njaGcFfFgnhPTkcz3oPp01KipVQRShEKkjkM55zbzsmDtxukQxLlQJimw+O6wgLT6giO
4tbeJvGrIRnfylVB2ZnG+tsM5omgKcP35BC80ThTg1pRkkSbrTMWH5MlwShTT1HEy/nb5/Kn+8s6
J6dOtd7SPiythIQtPlVJp1Cay6nDtPFAhz5yJ6ndEgwf1AbrZFT37uMaIe5sBRs8oFp7+TQ0wMf0
NFy4tAOMHil8plrPMR9g7e7iQ9ntdsldXLsfwgECOPw3FxV62YDHI1GUYEUUT+kVBLMaoKacCwQ7
J1/wef66nslNEtSLfg9YyFvQEybA7SaMJkGILYJPR/8q2EqftfaT4V8lhFb2iGLWLlo7tClMdESy
UFCFmnMRjeTEuU2CV3jHfxAM23Gr2CtuHsU3YYxwxD/F9fsnlHP9TABiFOPAPMvpsB5D+nDlBfnh
GQvasRvG0WhqBIwbB6CMXl32FpAItGYxdaRl0NhclaX4bALWX/7sI1W0k8/eo4hgPol4AQHqdE9C
uiiikc7FHpsQu8Zqf59t7SUzEZh6oiTVJTcR7s6YqFXr7MYOc4s+FzIQvggAegO0w2wBTd92uQ/z
el/ejiH3mdejgM5xhuamgQ6a4WhWB1xl4QDvsCu5QG2bQVyRc/rLDDUrEZQbA7HaEyXTr0KywBBW
dx6eI3BKPybJ4kvX5+nHgpQr/h7ujqTGuzHWJrBxRisGLse6xuHf0nVY40+47MYnWJJ7XX4OhRyo
mQWIJKJEWPefQwcaKNcpI/ZWavhFUxIXkH9PAh2tREh9IrwKQpYtpiMWFM9hU24eQkzMn5N1mz4W
uzi/851tf10HQySzS34GH7vllHsWLhgy0AKTr24ji2cPNniV757WK8t6G6fLbUJqzmr9yoqEbaW8
3Vv05znsfSvaf/H7OL0Zttb2oUTdfrvzGkTr+4iYmuYLFMDhOs039m2w5eHiFjGXl2xyOybbgjaD
XAJUTWg8zbb5pZZPo0WxyEJ//5zscYqT/4tIUErJlSDEBLAR45KQKScykc4y4SBJ3b/HnqS8Wi2X
f4k9H3bcU0KaDChJzkmYMzKV/44cH3qIwoJasQP4km1BLonDTXoaqni4G/LhncH5EO+qKfBQZCgo
WJMx8XBamcaLdmz2qIoM3hMT1AGBqUoZ3/3GQXkOYLnEXigXS8Uj7lCnJS7MXC+x7bVN2c0AA+yE
UfSr2vGwH+J6BrTKuua1vakNYHX0wdThI6xHykeTZYBF8W+ESV9obRZ8WhjCeDBT3akArRqLzLbT
IX2w97w12R4/Pt6Wggu5dB/tRmzeuC1vkzUxvVlXhW/WgxVfDc7aua8TjK00Qq3tVfHar+gZxcNF
YVXe4LxZv0o73ujarzYPOW7+192CHD5Z0wlVwb7R+auteNurxTCur4L8qhxmdB0GLp5sR0zBHZTp
OkIRnp4+eG/lNe2SydVjYbPLItDCVfos9rK8mg2djumQ6dN+nvxGuglFWr2QEESNF4/K+XANS4Uc
atVNos6MKuJVouTJ/lrEV/A9fCH4m0bRxPOwv/oNhFxLnv5ImIupdEGYx2js9EeyQq9YDnHU453E
pQ+uZQIctxi70nFi5nstdrdhvckSDuaAr6DDmByVVj29/ODlTlARBqaCNIDAMOIm7vmU6y/fEZfq
FrpM3DexGPMcrMYmS8XZZx/iFH/f1YyjQbcMl+yn6Eee3OrodJ+GMLmTLdqen3zlFi8XMUtblPkp
XfXMui50wcxx1GtCmyLPZ/I6jv5qPzRl7dyLKS8Rck3WlUiZOG3d+dRxJoKeekqkQWHydVFzXPKH
UswIX1Ua78uLutQGw6Xhk+U+xd95OugcMa0u+4DP1WxVPtcWItQicR+OkJux7cNBRu2htBQq+ORB
EDYkAtjAIUiG8Kh8Ny7cJ6Xtic1XL8lvXs7Ft18qnFkrPnfQDejCp7O61k2ccY2wAfowsXcja2LW
ZDIcj4avKvHBtDMSY5xxuLOK4mDw0S5uuvWWxlFMi+33lsIssGTag7+mPeevenGdHLhE13IjQaSa
fNBVvm/7LGmHew1OxCZXEqsYtxpoaL3ylDCkemAPFX1K/jXQXA+8APyrGZJgTcN8wZlLidCKMX35
s7/4ouDmzSuCGhTp9GSd1opLcthGIGA6pvjsJQDWgANnLOIXIDkimsE6hnRr8Ydko6jy3oBzlK3i
wI8yyZGGY2ZpF64HdqWZzRKazod++g7z11Z52djUn9TN2EI88i5zksvEGVCACg3Wup+5n+o4uJF2
b01TvLbfGXNQnjahbCxU/ZyMzUyU+DzKqcczPRIhgHOv+pgZQbqdrHEYrO3Soe7XIdxlyZ9C55hd
vbWleTDiZOwuFVEsrZmg6iNVXo4CY7/40PLneTDb/l46aOAsEO/M/S9lzunCIHzaHfrhhpQ34Omo
ey94SwdN12GV2ONlIv2f5q6YaaqS6VLi1819L7UTFd08VHChFiGa+H/XNLk/WipquxyHPY4PzIpp
kny8VZRXpPcgsbbfpRHVgE/rCbeoIchG1XVnGlyaHGnzjIkAIop/stl+Wdtks7VLzgJrrPY0b/hL
4WdTeMV3nX95kd5uHIQWQBjKLMoqPFAkrVRnaa/jaye3n+z1FhcB6w/LRuMgVye00TMLvLDTmJB6
pB5A4AmXywl+GhAStCK8kA4TiraojiJaGcE2obMi8oQDnSMdpAbSis8SpVuSy8INbyWw1bTxH81r
MM6DxkP6gbErmqyr2gwJpD0g9DrEXYH8SJOHySYLOVw1IZVmSmsSbqoaRi6tAco2TTyNXNQD7pu/
as9ptgyhfl3YBGLJvcYZmnxkwAUwpQml7coFCFWaiF951X5o9o7MvvhMqVdgghlBzTGXxydK3LwP
BV5AHkI6YkPna+AL5y+rXMqxilOEiddklVWI0fSqi2wznBUbUveZBt/GFRGI3+QNy0UHzxltOSXe
K64jAJqWaOxYBc5st/Pzg3UF8CEg9ZHmNIXr826JoUvvOhgpUI5iYm7vaECB64+Nv+yIVd9pTdJy
izitYbz6BTEe5tkwhk1+etiCM0J6Ak8QW2faL+CrWyQjd5h5BTqLiFsKOwPVK7oBpkPIhYmtpXXN
LOOt0Xv1/EEBBiBrv3pDx72ynOImt2oMztiuABQ1d6o0grJrUsGVhJvvqes9NP4nQ+tYI6xmC9+o
xtEYtMZq/Dpck6KlO9CEXjLHCjxIQNCF38xnLl8ozxRWCdFr6YY+E9HJ0UT80YZ2J3UOk0eIKdJf
a/St2lETCyGtRSs/O0AJju6CFDGdUGEgWSsKvaMam/FyfiVJjNgdHsjdPGJ47gMZIAL1UTqh4CXi
4Cwe0t4EdbzyaDgH0ELgeHLA2NUjVyJUY8FcCdxxn6AbDbDkuRM60E/oA4x6geGaBismpY5F6vpW
JSRFBob06DJnvTAuIMVobqUcZCwVUJZPr8rKKZZhHdn3xgeSCap0j0fHYZGS1dJIMHOUDx+PCC1U
Pbyx6OezN9lqM+/h+Z3J4rBXcDHghmI11YMEddA13V79u8Z/TUuYAPdnYl2bQQogm8DF0AEMpoaU
NYdkdEIllDFuFFr4f/GTf0a9MVc7nhdomNlAxfdCjBXkuHtaY+Qrmz2wr5x7m1GoEA4pIKWCMtwv
FAryTFO/EAb5O+KLHvu+Icw3/qpzQgChzgllavbPdFwzD+58cSALS+UwgAXBTZscrDkIv7XYpON9
0fGacrDKHkS0XymOa1rQomT0bONgkEBDRFSOTfj+vWFiqG48iLQO9GS1XfPTxwtHP8erzcvi4evF
yTaZUFhFSG8QpExEeVOkVNXddHxRYDa81Yshd3Qx/E2POjJBseHsx7wMK8o03KtHxtIzT+680gAv
Qt7g0mg5TniGr4bjso699QCWf0jmKnarb9zgoBW0WjiEy+BZ16VmEia6UTF24NGHK4mrie04b9Z7
8XkR3AjVjSaVQdgEUUmVPTf0SaI+4I2ZNFVg0azLCFNghtj4Sh0NvESxNhYjmIKaKTK+L8J2f+P8
uPC8YLziKYYDigeJVDvxF+AxByfvq3jbf5L9mdalybbxz8SaTcHLWpcOPWMf7LWfZSGXdfQm8MGC
bPxL0bK/IeI5v8LpSRacnFqXYnpO15VafQlrMLcNoVE+mHLwP3Lq1B6L1N7B7dM1nu04Mng1xe7R
nMSLra/zMwXjwX16hfsYMsLsoNrBAXZqzpHiHeo4VdU/S4euTEUJOcVlTfC0VNKB8eM5lpEaNMjh
RJo+W+Fqy0/8xA92Fv9Qm+rjKKxLRVxMu2UMzjUuF5Ooyj9CFrkOwuhhCSxmudzeB6slJYxqKCqD
k/Sn3ZdVUAG6zmtQ9p3rPBtxnc+ETbZqTDfEjlTtKhtzNSRqyI2ZHn+ugFcr5RxRZShRs7amhOXb
tCIxpfwgfGvm9Tz7WKFS4wHoQOUHV6RwPP1Y8wVGDnZbFU/6b0l3CtP0426z/yjUI8R4Wo4dsM2u
s9q7l4FkuMBtZ+XfD73/CUnRf89vtXMLLAqTpQPKQXei2JvpqxmvQRbCbfHkr6UuWH5YrZKSSJLi
RmLjrlqiY8q/ZxatkzyAChs4HURBNa1I3yZ1/Diu5vOWqVgqcd4uuIm77Y00IqM9p0Y9P1AwyOCK
APzAxRRhxKQfHRdl3NXrqGYzMqZeQ6uBPStcPNnzBJfsu8D6KoHgkT6ji0H0GfXuWmPbgHst5jCu
s4JEFHqIXC58bxdZhCmxfjlQvGjcOxmDF8wa5ApACGHN1YVCSuN0EWFrMjSFeOjGKhr974EIa+w9
MeGV9+tvHnZnuhqzuJB1kZYYgGtPbi3PqXF37EffCH788THLkKD+/DWhXchw1bk9/Monx3f4kt+E
f+HvefjH3t7a3zSTqcGzH5F+hH/xmvEv9I/8L6SUkPREDG5v+JVv1Fht6BuHP+Orn7/5Gv5l/qg+
/IbfS+eX3dRf6+4TX/nrG76RWRAGbw5f6l+BHdqtbrrm0WZ0+JXY6oIkha98wXf51Xx3/MbKzJdh
pO/zX2BSpl+S6jHf8PWIf/RNUcOPfDS/Hb/xBf/wh/xbFba4ec8OgUGtb8FKhTMzfjO//PwCL+Hk
lt8ffrXaR2/PX8VXtv41/uHrYmN+g89SR8ehf/XwHcwrxm+/foPf8//RDQh1bmZOGyNj//XE5vOG
I8XtxuvNDMmM3X7djFsO4DRti09+ge1e0eBpEZb9CudjRqNdAV8nGyyCAAP5bPfe/g2FXnkdFG6C
hltTDwc5nCvMDn8ofCzxh0Ky+VZk9bDHpKCiVnBpVsTMEQ0rXOSK51mD6TEir2umkrwBddl9CV1n
d7Wtsux6SPfkZ1FbViQ+VQQw1ciDbgqbud8oW14G8VCk4s57KIgoR5JHkpWmrH6Y49udLTevTCCU
mb7aPfbjuMLBVKpJTRj3ZX3r9JX3kZ8S2kWb51+TuhruimEg5DfmP5ZYQmHSnc0237e3XZ18s3es
F91mR32Gqba/2GMSTn9zF++9/C5OSie55vSEeJWPW1KxmIV9zDhSr5O43D1hGRe9t5mxmaiWLvph
7Ptrmrea8/Yq1O+SbLCZcyF97UKH9YMY2j2vOv65JFFv5cu9lTsL/6oJDB6xNcdv6O8MB67rICf8
t61gOeFiB7dqIYMXw29buf7rLNr7n227iB66Fn5jjdcof2O8vMlQ4V53G3hReTq2N1jfu1h+oTCs
k7LDwXnVvEpy62u+YbZbtfzwJh/KxPUCVts7JhchhfXN6JDhVTXKzYaF4Qcoknb57lW4o3yFbBg6
SmUamQ75S4bT47pq4WCti9f7bfdHE/vRFRpznFQCjEaANP9W2YvS8HPbMQDPe4S5ee9t3rQr5nwK
0FbG0vW4b9cPwTqv+AGICKpWzeqNPRInVeys1TVv6IjrOtui22g0xc65hhOL+CRh7p14fK/y8PjT
Xx7n6/VV1mTOlb3nWaYxI2+v5ll6IF83QYOm0usaxpQFi/R6ZXRbQrTGNXneWzkRFbAGrJI3Ze7d
5KY/fTXDCPA55ALnJAasOa0ElHI4ONZy+5SlMvRJ/lRxJ4qTCCXS9KlQl0pbcKDib4hX43Xd00HI
bhf8Te6SaFCdmZWZJv90ZcwUmL9RDLsEo9qTlRHWa6+bxHffLcfhhiHow9FrtsBZTPKZbORO6ALr
b/GH5HWl+0BsZdWlogRyUMOygMxz0CZIgxUAnm+h7REjlmQIhZKG/DPN05Mt9Wtq4T/uy7EWM01w
HUWsig7XOShx++xZ4p0sh3fBoSsqtAmNYs6NG/Bn9aNBzSZN+a8LxREuYvOMsL3LrpzlsGAwrTab
mhNHK4ER1QjTUu51Y8LAVaNMo1STuY2IdqoH05YsNXHHNLbJN3v4D/y+EuQf3krqOQ+xm+Lv5MEz
xMPkiSqM4aKNQfvplggyL9kCrtoPSUZt3QF4dgzLbnWUmnS+gadrM6kALDPIxrr47pcA3R6maura
/Z6Pg2mVWgUhfoXNNS3j9DBBqtDGD+oj6iL+YW/hVlTps5HH2bX7FVul7xYcySs4gsW1Mb+Jtrzk
I+lsbl39WC6izzKD0ocVElpXILe5ZoL2QX7iAgNCeWphKSWHeAO+Aq+JU6uuKURpdWOCimUaBCQn
VUer1D2ROtVLSSJoNEuIw2Q8HuAHazftF6+dG+350wLcoSmGZ8K0h84KJeYEL2rLflNEeJQ8Swkg
00NpHe09mZOW9albFJSSLvIU+y9j16FpfqZplc27KeIUNZww3a7w336vd4sn2SfUOfFIydr6qvGz
zNmzKL6SxEgDuIw+xShbREwhfUbZC8rGEeGBaeIrtWtdCNrjoSSm1cwTtF4MCVSpdov918FffP8N
1eQUmTKPARUqI3YcyRl1nm41Lysyx9mMB6eSZI3ihRg1ZOKQODq4b/KwAHrSVaaxceGIbMv/6RVl
rCnn+LGKfoizMG8Oe1basyxYn5yLID/2eURBBQW5SIkneKhz5EGMmkxpzzjHlNCMknQ86OwQfmFM
2YDU1dnJVONoTDnfvPmahkzeT9xdAEcjSLyw4ad7Bw6838A7f+5cMkiYFx7CokUAALaWXl52/3L+
koNtDXlS45OOdpRAcX1bVq9JBodJqW40l8qrMEQk7GnMtKfmLPzJwZNkS1xRPWtZ1ihPR6z/MURd
ieZWOXfgTa/EjZCo8qC4pKFsBctFcyO2C+8NFGFgEsYJAefUtN0KfSivK84MvTfGqQ38WvZjvB94
8jJ+BiM5UpBkdCKDeJ0OSjhUqzVPJ7i8T5iOgYRyg0IkPd3EeVc1jUMo+IP0fUZaBvYrDxb5couP
kaF31MsHgY+Kxv9w3CuaYClU3eghZ/mtRrVzuk9Mre07FLWLJajS6bqCdjHQumfbZ8O7HQml6nCF
F28Am0pK1QwW4ZqSeMmNBANYIHA7Nm83tociletTu8aXKau8zuOozq+W7fBQNLDR5H+ZwdmA9CLp
gr5XISSWzMyYDwKw66WUNEQni26zYI8F3n9avKDvwtoTxTWNJAKMKYyxHVdRSUirGQaT9fNNousO
WZAxnWOXy2ZGpgQ6//XkMeT4rmhhsV5bLBkkQMypCf6P65oca9USJBY9xYbiCQQ23b2TWYLuTlUo
Kl3M0AhWq6zSxGcvIoLfYOpKT6V1Ga3KPHNoijJKD6cjQw6OC+EWpzuijaJm0wSr7bMZBIBnhyQd
y25M/poCK/SxI0xAEMm1MGBTCEtYV4TMJw5GG9yz824EF9fFYEJwAICFOfF+6Q/z0V275VBtDNFA
LA2jP1vzvOCyaV+ia3ybMcA0KGPK1ZaubqU/+/dpi3R+PhTvjIBj9IOUnljhgfMtptHQOSdRvR9t
QqbGA/9OhKSupodN8JATE6fruF+bBUnBXNsj8Z68KgqPrLrq48bLEaT8HKLz4Y6IU6pN9GP+qjoH
VPhgfV50blHSAaJo8iJ4Yc9Hm6bbZzlo1y3xoqLViRqRpMWtvx3upeQi1+q7yH6ic4g3Jrt2cYK7
jCdtgD9hp1wXnOsauQifrxsAQAZqug+EgcvBVLNBjOs+mOTWlnMYKpdkqEeDumOww7hp3oyDd6tz
V5i5+C3pHsiLQArdD/Mg4oWzWA9CCCJCdg6G6f2Qxx7WYfvDTjLunBtGzrQ0OhFUS2gmYpi5rFd0
KTkFyFDv8LNZf5g5zeybd6HeM4IbYwHCAqdGf3maZuvluIOmmjAGxxeVdsIEF9ru7p0I2jqpYN/e
hWskyVb4I0xROyUOp68ZL3X8Jlk8dXHOeIlxUweEEDAx6Zghm86MKZhhIEgfJfWozGWSLrwVc6Np
nTfLVQ9PmNmFBcFdgygvTb5V9rZEw0kZjANw1SkxgPFouGAEgkxdV6VoU0oORww7c5WfRefp5dIH
xeTKiRizTfZssMi9rE0WGaGstGCKocb9IZNn+bgAAwdjECbfpTTYTekvrjyrNENA5foaRQZmCUct
oi4ZKQVkV1n14Q9ZXdSr9DUreG1Vv4FocVBOrtaTtU9apJQD3t70Id5wDRNLNJ82GSh6jQ5iWeHn
0W3t0mdwiB7DDUy5CltaSDQy9bt5C4Qz02vzTGkhIaz6AMBTxmC6idZ9YBe5yaeRk5LG/Mqn0XhL
Zau2v+JMVJaobZYjqxzcdTyEI0I0nz2SDT9tom3CT0U0T1a4SmEMLcm2Rv+i7QfO8Ffgd5+tFAoA
Kig1ojWhKR7GMRbiGHUh2nCG0DC7ey696PhFyWoD/iajqenu2YSxk+YrenJ2qBmYYUassay5XpG0
ivqs3r0u4GPQ7RkeJAeY4ZZAlj86lL189Z8xhvgEWBeMFwxNmGmfSeKLJGj2sISeZULBgfPW7Gid
yJroYaH69tjR6aQVBKcrg7zNzwo00Fbhs31bFNZXUzhJsjz78C69ei6yNoil6MfQ5kwqw7FsOtgn
6j5X6H1l9eWP4JGq44uBryRoyBgs1vCFuwiu0AahS+zfZT2KEGOK2dBjo9Ji+PzZmD1BKBI4lODF
my2or7bYYRGJ0GLu8PIDvvjB+0h2GErylMlbPK1hqjytNmFU0JUx/ZMBcZekUGj44EnsNjGL2tci
wh9WfHBVkS+pnKhE4zQ5sNvFh5mFacdNzgQokj5MBri6rndGFqjzXVMvV2ss8WTrglek2PrS4inq
LbGoQrE+1tMKneCHKM9pzGkFQeXYK768oDMWjbYiN6AH6Yd0Tz7s0yfllUt/w3j2Z5ahZBtUe6Ym
ILuwtvDxwE7iMI/n4AVXUoUlEoNsdFTW+9DXRL3XDFwnrd3wusOykP6t2gKnvbzgMy8vFsxICGUA
vCyIA8vJgkfHGfM6dywsCbkN4IuFbfyjSLef/F7yi+V16CXXPlpaTHOeDW+MbehvrD9rv342XBAa
0MqCRaU8a2zlPr28wDOFnhaISNUV48JFrqrO/Jc6Nd1vqnJIop3pqOSToNw+3eb1pvtSxAwSWl56
bnNpL1Bawr7Yf5EBiulI9X5IRVhAks2I4+L7qrNVhRSE76lq8ujDWpp3NU7qrm0P0xGxj+kSJQX6
BypSfiZ6UoF9Eb77cHBOf6Y2s5tN7Jbug86CotHbH7B3pYO0U5wCoC2Ku1TUYM81yGThgTsp90J5
B8bQlp2REByoWjyFqVA5fABBxJi26mdbvkvnK0V/iMMPTQzY2fTcd7q+XQUxUxmK2BCBFosEGBsw
RwkhwdcwAkq6cC6oEEc35QvJeEbVkEj7ylbWLm5D+2+xX9TLyLv95X1yFhbIM4VjQhJGJO5EFEz2
iYU4r2n4XJ+IzH0rMUOxwRCMy0BnlUEu2DuyrFSgSL1uv8hOWWZWQmPEv9Umr/c87Igcek6MwpED
IDZLCkYUkzlZNtdilmpj6CZWctDLP8SlgxYnJZn9ccNQSk9qnLx0sjBMF57JBpYbuuyUVOcUWIVc
+VH2ydQKBttgzA3l2jxlFx0gU41vZoTTYgsye32dz7Z5vBEbANeqcOFSBJxu2bRkqpbsfV5DbVkc
zYom+TNBKCvAUB+9ABdx0w0nk9dLB5hpF7n/PawijJuWBxecW+I/f2ohWlfITwSUAktMzjArgyzg
7mzv3zEW4uJK7GwopeRBqqitaf316uvKN3qNun0vIo9x46UR+I2MpfMWG/oOzg80stz45KKdPjMv
rhZVvwlXptpWZVinuCxDnOHSfyvijO2qak1e2c3uWTGi5ZB+G2qbUABebSD0FI+If7quAPYE2hFO
In9SiuQN91ZYpiRB8FlqSttlgGdyzQSJlvahZthh5k9IJ4/0GR2JRvsAxqRKWs3lf/w5csSgumOT
wZzkzD99XgG+q3G0I9Omq5heYFqmy1NuaKYu4q2rgY7MHuMsNHMxCGziUMiSQPHXB9OzufLHUPRP
qwx84tFjCGx0F5Qbp+savd7BtrHYkPTY4tWwwpWvsrzdY7IBlfAyfCaylXO9CVb2dTVuhhtZAmcN
hsZAgSUcBvJEEpsZdbYuGTsvAAVrpj03Ca5MV8kAWTBx0s0h4joZMaAtgqLGX2qHsXEHuanQlJQ6
pnxTtIxS263ztx2t3Ee8QcK7YsfMk3A/YlrW/BJCNb0tOv5jyQ7JtMhVTVszw+8a5jD8Ze2W4cso
VVDLoVHkfKuKws2VR818ZeG7epWE6aewGJYY33J7ZgRfXgXb9eI224Y/8oQlZytenWTUVLfBcKHR
JeVCKhh3C5/smrKc4TKcBUQ7DpWdgnaYtLsMBiZnTzUgM0rscHgvMEN8VXF+lLSJKeWjzjoJg+UA
K2GwgAeRl0Sq1nVkgBKw03/nIBG0YfLMSB0Qh0nGDBJMH9xF8HIVRMl5kTrhj5n9rXNouo8WDg2K
cq7dKJqc7h5x4ctt1qxN8p1qLbmuiwwnrpzNBIi0ye86B8RbUv8korLA/WP/ZICElxdljKpfWtRk
c1tbRE7i4poQWKgND8JNdSDokNJgo4YvV/b/WufJna5MPbvl3u6vhhSPDh7geo0BUQy7/yAOod4v
lKSncpaZVtA8bmrc/kCj+AElq355/Wd6XTZHBAdanGG2hj9lvVrtzl138S56ahKbA2qnUZvBWJXX
XOOhYqMeF9teV6l0N2DRb1DzE5xC7wI7XDVhE5fPm3z3us4YuEPMykqPqn14khW3QsY0omOozd9v
XQl0l3utasP5ycaZI6t+HnKCIzhuCxQmU2PmtM8WQWKJvQ6OLUjIdA2koB9EHPG16Peauij6Tj+b
SdEcwx+L3fZ50WVXGjXK0UE9bRb4H1pYfMYRknGkmKEh/qeqwf6BeG269skBbkF5j9tlgdhCLyr1
lpmghjj9mfHdTytIifKN8TnSXRWH5vTGh0BpjPN07TMZxmFRVKKwXojknTav47aKx912oHuhEjGK
Tn+08dleYo/IrmBnErZL0C6AGNWpnqZBCPbRH5peSPqHl4tzJU/WoNzf5X1xpyGbImzmP/4zl3Wt
FiIA1F/qUIC6yVnXLsu0AD3LgC04y3ZMgtm22r4CU4EsXkuJQVYdGdhs0018T3z2G0PitkG4Nu6j
t/ZnRisX6n8OUXT+zGWhhCA1ntx/q9LbtoGDZdPPHtGYfa6ICvup3zEoFw2LWRfjFZXPar+w2/tY
9z2JzcqdA4De+O/yJvhzPnHmArzCGjUvQIyFFsRU1idtIlypXb3M8LqknRJGoeloDWci83lHeAfE
UhbKqwNW3kZi6dOn4LnBKFnmRnZJxcoY1ricrxilwmKxLEAhDgjl8XQuVWwEWejlEwxngfN7gabK
oeAJfPisUxPVts2w+Y+WG8i2snCkbVHVD7mmWDACiTf3vvfV24fYA6xu1MkEe/Q0yeKP2C5fqRsu
lswVmK7J8FZ+GT4ccLnJKQG2T8Y7KMCGii1Ngro1pbbrWtT0KWNMqI9NMirh4y20IwGsAkqVGanG
R9ahKfoBQYy7rPuUb8Y7SbiKLXWGGbGpMQHzujHmD1jo8MAhVw9V9MXb1V84KWtADfhbSYUTL2JR
dTF1KqWthnGghWrca/ChRLkUPyntGg+oc9CEMy66ezvZwZlgnLGDfgDa2KJsL2jis0iMO3L0dFIL
wWu3lDEeDu8VINBRsqgZKR7H19lI9hUDiCwMfog/JAxD4Ert+R9GlMlmWkRqF5qrZxMqAp2ob+p3
q3X7t0kTFAA7trMOA+fNgtQbHkxNqFfq/05fMouaO2+rEbN3DEnFTlE4VTEyW624sxT1xD2sSBZN
hzQEFj0c/s8nPSZR4fPe/ntevHehJUUfjRqHRsbT9H9SH6TZ6K+ddbABvYL4DZuqsDglmfeKiyQW
P3ZYIG0U5HyURgwPHmkiiXi4cvhV1Mm8APNCv483CmAb4q8lutopI8PzmkWRxyGH0sA9EzIc503Q
ZhS6pp2cQc6oHZ4hjSCC/qtiwCcwZxZMYJq5MzveFETUQt5CItZNRasINnWEodd8sTxy4mTChkBX
1KTfEOFeOLb0U2CSy8ATO5WpjD8nqMpNa5dMGZ6unyjbDzogCIVWasvsDlsg3pLtd58TSFd+EjNt
1LSGt0yGfIIwpOnUpVUD09wYphsyAjNxpFGPfe9pvdljI8QlwglRlJDkwcgKgLv/4ezMlttGsm79
Qo2IJAFiuBU1epBnl+0bhNsuYSIxE9PTn2+l7D4l0iFW/B1RXSGXJYFAInPvtddQ9dyTXww+L+K5
jVDGkmj1IBW1kH11qWK2aM4l5pO3QpeQwayX8SSjLknrzI7sjwOLsWURUDzpNBLYpkXp5Di/Z8CW
4l9oHCDxpbX5NdN3iAbZhe8dbkSlMrv0Ntvt7nZh+EbzDJVaMtnZNf2bOh2oianxUShobwx2e+An
3AzQ+ErfKy2tdmnpEaoOU+eMvjplhM296dZBhqvQpV6brgYapLa2HHy8kx/vKzs+MSy/dx4bQI6x
szUfYGDKlv1TsYQu8JB4g/Lx0DmYD3wqTBW/dv5lHjYsP1hUSNUCjpUA3dyYpN9k0ape2dnwO8bV
w9BD4mHrGPArYpi0nDlJ/jA7x62fFxWzzlCeEMfFQ9SUu3JO48fsDCX+Mm22hsvUwiE15BSbF/+V
yFYMJT07pWf/LhjdXfOxmbtrZag6NWcdEfLnC/YTzQlxFkjBOKHFhmBTOUJrGCAt6yKpiU1teUk5
qIXWSEJn52UgIlZOZ9UcuB/QjQkmFxXN6kw5p6XdFYyvpy9UyaZ7xdjV8Z7mrNPzTit/QL9QdbDb
ADDh/sJu9XRzXpp2sw6nmaps43wWLidXkGSCj8B8TwQOz6MLNkhdZDKluBR7xCCtlmhpSFcPj77h
ztfzyt0/7dCAOEDJEbOZgPS4pxfnQqyhi9u4/4soVkaoaItm4cSAyaHJdQivUlwolWZicsgReuG/
O5XzmcCtK53tZ+oanVhPO0vqQMYKWP1BHoNo8vS6ApDBLKvDx6A9a1HSck2UNUSieReP5Rj4Eu9U
mMOAdNPXEUWDCm5ZDcB6RxCg6oOXG91Z4p8ra0+HR/hM+mJxwNXiCDlqx50h7aZDWJTWgVnwgfSS
IpgI0rQm/Gyxhhi5ghAAC8FzJSCkWFzlV+ssu4vn5lpFY4Ck33OCV4dUlL/JZsMGnDJDCDHgPE52
YqSnQBieH8km8IoQex5fODOuvO7yzOKdIiNW+fpBzYxKhmDTft+Z6tu4Zv8LePgS6EGPFhtVVrge
thNW3LWn1mTrFzHRTqJJgtQZIhKKVdZ67PTK3oO06HU/EmxvdB6JM6HgHLGDdOwkDi7EEG6sW2iG
hiPK/HdOvyBij4Gkfmj4LZ17x8xN5l/KRZOtipcuD2r+1BaI76htWYeKZnQC3Eu2Z2thhgu2INCk
Xj0E8DQ02h74GXI/HuCWPFYX4W3McVGW7d24wJmEL6PBf0AIkLiTgnvFqAqL7hZa83u1buqAXcTs
NqdQ8mcmxaNXXyZdcrFLsqtV+lPVn04Z9QE5+VbO5py58kkAs32S9KS0+pyKYJ5PX5HB6904G0Rj
pNuT2amBu43nxQs9IWt3xd4nuysUWIWD4pR5q2YoMglTJ1D4iGMw1ReoLCBJqlXVYwJqugV9gJcD
B0YJGbk2WBcbYegFyjeCqfGuGsp7+5i4D/b+c4SacP9WEDkZbQ/qCwQDy09Bz8bE5fswqz9YuQkz
rC+Pi1/nGQ8M9aJ2Xu3IrdNsl525VCkrOIab+leXBe+t9k5dPv4XloBJmZJA8zLh8r1EF6fuHKDn
vcoUESi10+r9qdb99lFLIrhAMfQsWmXSuvAMn9+1/vxIfExRIvkRMsx9+kjcYgIgyhho2Eeykm1w
x/NQEwkoJsTRLMQGIeWiIPltmkFn9sZ+gBG8DOB6AZcJAB/lRGsOe6bS7Cy4cI64DFn/F6XqyJSD
0Y7+rUQYHXUtZmz9wb+uYv/Vzknyi7JPXicNBbfe5NG9CavdS40G6YTvdNSogA0h3wvFTA5AstLR
KqOni8u3gkhlR2IQ6xSMXoq9NEDUQbJGHOPdD21Wau4UbGwxxxRR8Z5odnohCYpVC83h8qaJlzcm
VZ42tXWeEni3ovj57ZkoXEUU3DIwDy11xXlLqT8V+9TJ0I8xlhI3/Og9cYaqZE+cwvtH8gTih0gK
k8cplFpd0SjU8HsuVGnUdktJChyYUuLj3Wglq/CzdKPGACmNcNVi1xE46L8UI19f52vZwtNKUbNJ
5CFc+fml9aeDWsZ29rAmMeV4TuVW+3U29A7zjRGiH3dM3GBLlLMbpDZRKm1tdrJc5iW04JOqHY2j
teRFAmCO9fx1/QEh43BmpscWhL6bZu/pkg/gHMyHLoqYS/3ahTzOC+HpeE9Zc9OwxqcV4JHJBfZU
mJQn3+S/YjGoCambB1tRo9KFZg2rHlXmDAoCtPttgjznX7Sluqaj4gKkBxIbobQQPyyv4R94z7B0
Wbqu3MZmowlLr2KyRZRft0b9Qj6dwaPrtwzc0mpFTOc5eyOIQc/+g49MCSfp/BbyB0hdlkBUAjTO
csk82kKcbgzKtupDC6mbgV19iX+quhXOX/E7baJPy0wC+p+ZbGC4aD8ytxbDUJ006NQncemlkWlT
diHhFO5iHkSW1NpUl6rS6DwG+QcIGiACYiv3FcdD5oRP10OeHYybuFTonpt8kyWWcCj1NrIHL9IA
u3doFhi2j7PerhQuBbCZbVDZeRIIYDS7yWW3BD91x+UEJhfE34B5mPrvB1ecyRRDd86cM8tZl3e8
NKCimmhFJ3TKtCrLfu2YIg/viQa9CJr8/aaYiekEQaf+LCpCim1B8qvuUcRGsHwq68Syr+UaoBpZ
ZvLjTNOBDuNRded81o7ugqGdud4/LGXatRXDC60V/Lie3m53l7tlsdo19zC7rneH/L70u2udFLYI
OAAHQmK9CDFwHmuM6sh5H7v5IgyBXpgP6z0Mo/1bBcYlVcL8Do4miqYKw2OOdUpVHd3KqBR3wRXM
XXQPFB1nBjF/2t0Yc/M6uoGcPo5R4mHBijpP++BejMQimz9JuqPDbcRTV+WhJkddirsMdugisYy/
gyIg5y+iSnOInkeGaYFO1oPP6FBDLBpOWAxHokY3p13e6+D2Ak0v1wiYpTQdNbiU/ilwD8TURcUX
BPIISyNiGh67J6rZbgq96zLLZ5RxffSiKAitddGJbr0Bwk5tKKL7vr0fV6sHTPIeTIAGVtBpjrk9
8QrJtzKCZdutC3M5bogPpWjxLlyDRW9M++/Fi7muUlDU3IEHWq7jz3gGZRTULNLOJXzT1hLRT9eL
P7c7dt5gjyY1H2D7OGuQ6DyEBLpCtdp5/PmC/TZlBBSXmsiWykHmOu5llgNUX+K/SYFMxukhbkFW
huTvvMR1C7jgjSEgZxswQkpmZtPhLGG1UkkLCGf4PuApuSJGr46Wl6OX/GVifTTANlPwIIWGdjnO
0wzPMUPhRhUNu1UgKrV3wMFrLPYfoSeihB6L4lpDuaJG1exJ6t0tJb5fQLoLVWkVEtWabAhJDR24
sMzE520yR5+BlVwMt/mQnpneCelTKHySxS5kugHH1YxvMSPHTNftgstiYV+K+NuqdMk+ml/ItUJ7
kTds3K2pHZSOh/kyKIaYxzF+6LFqvR8X/ltSLQ/twF1O+525APF+lRNEsC2ply8QVm9BScu7Yr9L
3wETfEZVjKN3CK1DBbqKtC4qkMAnaY5VFhEbntZJ2CT5XeXxrACk6Hq5Omxk6Du8kjkJ6wktJXfP
WlNlJF4xMw0GgHFUyIg3OyUcLKybFofwizJBSy4+cJijIF+CbH2ZxhHw4CFApg++ftXxTLGwh7lH
FltKvFEIc0D8gyJmhOXx/VfJtH6Ak/a6clnng0uz7dE/QDyiyyt/VMgVPCcM75YY6sm83t2WKA8u
mBKkFwdsmw/BHF+U1WHaTm7ztyUzOvjsEdyx9U31tUXmvajkwkb3sC37VYBQuy6hRagXSVldqoRt
vIkJ9Owca1aqbN22xPsMvzb62uDS7FokqMNmRFXUeA9wA9i5s3lHTEA2vWlbFleXk6jYGmKgq7z6
EeSouyndqW+LdX/Zefr+Cd+Ay2Tu6OCzusERkk8iWC5JiFyRf+VIWshlQSb11gtS4n4jb3dDZAir
03e6K2KQMJyP9YBzH7XepsZ6QvJhr6KGHHe4Ui+bfQMjDhFoUMOAKLxKuVZ8ijW5rdfrtGZVLr4q
pj03xTuw44w9dP+qrtybfTztrgDdGbzM+82tnFbCdpdcJ8yD8MPnuzomBcRBsxJovWH+ZWtYGT0l
VuLwQzo/gMHRTrg7ZOahSqXLdVmvXsY2B+YRX4YZvx8+2XtNiNS+ynwv7Fd8wJxNZ6h0fBt+cogs
9qJJD3/vwT0uXZ/lWvhlw1Rp99eYFAM20Qd85Xdp/MqruDpzYImOWcOkDawGeRVfmhBzkwnSeo/F
ei/FsPJgupFA3QJrKj7M+EnggzM6X0fcG/k4yZolziVWKUE2RMpijr+GkGIDXtaNj5+n2V05B4w9
WWGMeHgbzCwvGod3s/BoSGwrOlZYtfKCmw3rle2kv1tNdbp1GQNxa5zwOkcAk8vEZqnYIbFMoOPq
eGhdg5Qjd/izpGTzsZ4LYeu8IzMsu6BGirbdEJntMKLhkVkCzorZZVu4PfYFo7kKan5kaXgplRfm
xb2hYuZCyw79hLfmKSCDQP9sfhkgYOXuvKyg21yT89VclhvGVLRg0HOivsZrE1KltQKkga+gim1p
xTiKQNPbscCToFH+yexU2w2+6QyvN1zxgJFzzqryYvw9un1DeAar+7KK9Krpz2hmtfWyfxOYBMmc
P0pWDe8BK6GDSsdC4SrAm6AneXaOBpzeOf5FvfIxxdUstUYxPmkLdNjYk4XvC/jc4d6rmaXwf8hF
2ICXGupFqxwCjyeRATZhsnQ9L+ihBwzQA++NWe3ny3hT9VdZmWCKkfICtTrkAsbc5Yo5h9uTT5DP
TXizrHBhaNs+vTnMB+IZ3MbQ3y3fqx15Rs0w1BhXaG3v0c6VEJm6PsjuTMAbSg/gX4bp5N6ZmQUp
ehQS92Jb2YeCJyOoWGHecDq6mHBgqOHO/OZ+N6wu6r6475z+i9uRQe8EGJAt3Fqn58aVucu7Wu07
AL86xTFQq9Yndd7rCE+AKTXdroIhB0Ebspv2EIdbS9PvR3PNMWzeeyObOC5V4dWUzD6Kd97zPPa9
67yuB/K0YX11G7TyXh4Mr8MAJw8Xxv0WhkjHX+6mu84p/NVltWD0UdFcvOQz4RdP/Y13/oKJ7bD+
GMCDsc91TIcpQjOwqzeMV5bgIkuK/V0JSHzt+FN86SaUHcG+XN46a5lq7NPN7Wo9fl73KwdHZl7N
NsQDpA2pD5xdV9977dJtg+IQIQBYNTcrKB44VhHC4USwqYqDTDVnttKlozAJD8MX+xWeH5QcfhWC
yPNW/wfkf585E2fPY6Y4gU8T66srwu79uKuK6y7omPCueVhMoV8k3Sq8GzdFeFUcps3L/5Q58Qf+
Lg9eF6MheV16WotxjcC81sI+Z7yxJa0Ozl0f/xzb1cNoMEFZZPJS1ctDxXRkC53GP0dQE5L9tOOA
1OUFAvB8n7HGUQPtDl202pHv9SrZPKrDPcMHU/ihWJWJxwL6zdqRZbIV+lI3geN+tNhniKuKRNNy
+3Lm8kdeRD/tPRPt4Plugwil04vFwQ22LC5k0A1ONGDp0k4ZAcUWc9SgWW1RmCBRl9ASwrSGpxqa
Sm4uBK8roDKiyQf9gQcgdQxebsSyWCa+fYQaMWlrt9FRTHCEI2jkOyywbpLqh5CitA3frLNl6+2q
H1YEqUAaDCmEqj3GYQFapfVbTYOWg/sOOOhCHYRM5kJE29IYicdrQWfcoMKRbWaGz7tmqAEdKiRu
Tv30ocpe+ebwyrICBGhbpX2OVY2V3WNWIdl9dWBrrTi8OEVxl6p4rZyx+DSZFW0pYQ1iDeQFv3UN
Ah6qCOXq+Jukv1CRlSgKHBjiDDvHDXBC/GhQVZXh7RRlrxbXvdGEvnLZoRiWhlhiJzD2pTS2zDHc
lXV7dHODPWmZsZNgNANFjpL1zOM+aX6QdoA4wSrYrDfRif304MeFj9nM6q1QOuGpQsnQb1mEWXgE
A2aoZiDM8ImE9xd4kHoOF9tQ18G8cKHI/Ysm/aTpZZgGNcmnOCLi1j+O+XJMlI3L6OG+BU2/G3QQ
MVLjRSDLz6ZNdvgUXYwGQ+8e2HWiwBDDXGS9ahd/Jblnxds/fFK3y1l+V6ThTymmLUIJvKyZVtaa
mzR3X1l/EWDp8+mIp8AkrCi8liPidjAF5S4/7d1zpwl3iZgFanoF6Wn5jv4jhadrWeJ1XsPg5cRt
N9NVWpPmx5jykb8HSDWPn/rc+6879zfiIOCa8G4NkXEr5Z/6Y9mjOIapMaMXAd5xtcMg3D8DmdjB
8JMNjI/BHMlf408IT/04IcT1p9InzfhxlWgkgkH6a28iGVizhwQiKCWT3NUTjFhpvXhj0m+aZMvp
TqQQ4ynf/FfWVOcCH+Yey2x33wXIRUC5xWZUN4tzysvxAIALpS3pS6zs/fukkO6Z9wXcS2m6Gsdb
7CuPrhIcyzaX1d7c7dz0xh1jzDWoKMdGB+Fhuun8BjYMlZDeQcHXzu5H1am/Qi3368/wkhO0hjBE
rKrtaA7vkMd+DjPebXEWsDaxxtDJCkWunSykb6RqlbwymR8dAiz/CVLr86/nH9YP8/oAFJPRLZPI
Y7tu0mYYhBVu91qnpsUU8P7B1HN/I56DWBgWtKpHBWu/UL8lb/vftNxkD++K2E3Dk6iY19k9j0Hn
TymQrQGYfL5aH0yez2/5bPAx/i/INrR4qHeR9Ewh/zuCsPJ8NTddtZ7fVSumCSCeWvrGgcHPaFTT
xxCjpS5gpwbZ1hV36fKWx/ZZXjdl3r93Oly/Ku8Msh1qLvB0XW+kuNxwd6Ec0IE8fT2HDZv/emEP
l52M2JRWaqnRqKQrgrdFQhB8XAQs4KVj2Dhs3ouFKpTSM9RCzobiRdMqsT8E0WlKleAnV8zBCKj1
GFtiYbkFuBxmFG5XEF4gopkcrFSU+bGhxiTUjEqbJnvszYM1BmKQY5MzVRDohPFs4+Xs34qgIrhM
0zepfGQQ7XXw+3X0WBFoSz8vpRIcPvSB47ZuU5zr9rfrrrjBrW2L/ANGPuF1+GRddzMQgwIs7Mho
6beeGX92Q7PHy42RCHJD6+QJhU6/yNrPjGo94OuIXSbouSUpCQIiQ1WM/7wJsyYliKT5Z3c9f3j+
pThFEuFZ8DJIIBfB71od4edLVu/mwtm7r2XMG+7in/KKH3eQG9X7CtjXbqHj+NH2Daa8lXYyJRG+
OcxCyeEe7c6JEU+ZsAQXEpngr3yuixPsaD0tZU8ntjMAQCiNf8cTaeZk3dso7UYQeblnK3mY6utW
kwc7fqZRWVbRT41EJJrPGcflBKM+f+f+sJ1Q0MFzFtkSJ7HjsIkhnXzjTKWhisreaL9+VHNCiiPM
WWFW1lAsALtrsSOqmfYwzq94qtKjs77eJj0lkdbVGFEwNQELA3CAyrTkiK0YD6/C18N6jqE8SZrO
h2rOvbSnGto11EXshjF338CGPSYIlZW/2TUbt3gtqWGi2STo2Bvwyw9V5YFoypAWnhcWMqMXpdso
RCi16j9BQQNLo9HLeEV2zMYZnGl7kVXhgJvVquqvsyx84Z51FnNPmCTrSCmquuvw9bzj276syWM3
cTaBMMurUYaE1WozA0iGQMgRu4HXCMJf6Fs05U88CgQmurKAqWBZyfXHGoDoVBshm9llQ2UzV8l2
dlevTEafv+f9l1gdKzfAl2QBbVbpmn/EWABYD16Elf9TrsGZ0AhzcM8RFk7JW4zFNVkh8SJa+96x
9W4wuCBjaTW9SioQhiLCrxDjbJNQ5Ih7KcFdSGaJUrqsk4kcu1g3tsq2I+hZDHbAXni7Kp31TuRw
t/TeWisrzgkNzZ9/L6wFydNzIILBvoqYCrGyMAt4eg60y3Ig/HfV42AMp0zQBxGD+DCjcJbSpash
XdR/W0W7RokLrnqhYd8pqZPxbrJ9zcb7MDqHv9VWIhsBVaaa8P0765lPlyffLzElPZw7VHxoxgcM
9mU0MNaQwaqrUEbFmGpKf5Bgy53ZY1erH94AqGOjaXqNbZil2cYGbbLtGCYyF5WeI7qMHrFKEtFb
xK/MIXqIm3qeVmYtvZ/cM+4VmwjNAyIUVvfRXtfyPoWcfaEs4xl84KageVoXwDiJgY5tVDBTgGxZ
ffMJLbrwKuBACW50F0QMlgNk1YObcKP5yDXwlTS2I4wcHXiF2EKVcvCYCVXi1Sdk0cqPxUSgD9Vh
98MQeATGlVHwAFgzqUgqbqBGh3pbLB6oOtHEwU+NdOWvr9Br/VtWWPLAUQGrIlrmfO1uX12XjCa2
0sE8Er/lnoac1wQv+Oe67XeXrSfmVvwZsODHUAHVi26UxwB5zy/KU1KhFuMaOi5rkwPF/vd/jLCZ
21TO0oer/y93pBG3Ug+kJh1yx6TgllnLGYaSsqzShwVvfdfiB+IYSapoi1y6yQFq7vNXZ01Ijx//
Bq3CJkKWQF139MosmICnhdMay0wOA150bALXgIld3l95AYTbAg0Rz0RVv1cCKWfxlTWxgLoUwrwq
Ug7rx/FHiEkTNbkszJjkry4MdZZOHI+YTqvnhPrOqUMBS/OpqEGt+9/Ua9h4VypdSwi9VniaMOpa
p8XC+Nz8919QC05aZqvahZAd6dOfZjyn8Yj2OxysF6fkhuEI7Vg1I4o4UQskkZWPH70tfnMcjA27
86B9GOIsMTraf118Cp9/InbsfvJECPdB6Abdneb5aBObQ383xP5Ae55S7zOAZ8YnsMujHu3ga3sE
z4YuIK1xAdIqH3Vql1X9XbLjDJ2Xvt/Gld9uC9Bh4uT96pPnNwAyQ7JcjxMIPJYvTIEEh5qMGeBY
cGZ5/X7eKhFzW/oDZt6KqaxCjl3TCFJB11/G2YdpWt0mmzi86HpVmgmTMch+GkUwTpKdXThX6Y2y
pSuf2YnNkrV8+2qGQL3HVVQWkxl/UXuAbe7DiL3QpoRW1nGUBUSQNR/Jwx2H0kSK1IblGNachvIm
7vYMxUzIVySElpc2/jUCpX8EpRMwSne/xGTzsRcPqm4pjqudRiVUsqomTNl/8TywbJLpGXYsWXPj
su9in6q5EfwhW4F3O80Mem61RelIFbKjz6BhNwsWhqEFrtqeYYcsezyWOzaQPGE49fxiONWJaZEG
zNpDqj33xIunTQI3O8RYSHWbCbMtFigHmVx65T5qSZdQMbRLCmQUGCWWtMohmYloy/g/WPBRF7NZ
mA02DAAJJ0EfLfZ7kBTj4pGXCtaU4Nj2W5Ih0qjKArnE0Ovgcsg/CduHUA5R6djPFCv2L15om5jx
zzcHTbnEoZi+RlwgN+zpm+Me/HncE61HOhDT9QQV6DapdxFOTdQtuEujxYZvvgysbcsRCD0G3/Dx
3K3nUwp05ewyA9dQB5OFzgUWL9ZdeqOskM4BrjaG5QDSga23HQ2WnHcZhMXtwUnuqwpyruGl6tyJ
ntOJ35maE9047vuw4VeHIzsibo6AKg7K8m5mT6+0rLwSw225q88DKbvp+MnMZDjnLQG55U6HKdQU
8EpmMhsK8qRuzG0385M7Qo4xvga0rQZGu7wXF07OSLjIfWyQ0XZ46Tf1KMbR9yayeB943c2GmURX
M5EvPCe7C2tbixjiGNfmu5V6JQzCrqskNyS2aOAne/CiYFyaDNozNsxciwI7cY8KjzuR4d3M6L4j
UAhNDq9QQL1l1owIxLlJPMadjX6M2Aey7Ck2SfwORZMhJItxZGymmZlz2Vx3O4FCez4CDr0xZkf7
w8tkXnJI4VwB82tOSSDfm5BUR6qqJL01zUSJ2tMxruoeoiQ/zjvw/JJDywSuXFCqHVYdOUe09uFg
uOS14dZP4PBJD//R11ZS1I+CJrtbwKr1/5u0MZaRdEiSBnmkYDClob4hVpcpzcwGgNMO4jANRy0r
w9vv4ms/9uJPbsege2iR2FCfYh+Q9dMrt+dKx5D55JgxxB0Nm5IzM2hz4sIg52LncLIlOlzgRj59
BrZjWuQUh4d8xJj6om25kQGaDVhgm3103Td19WET9YcXizvPXGKbuV+XFAeBrZNzhwTaVxWT8iXO
7ufOvzJZkL4IxPNoFbn+H6dIwmrdus5La+cRUMVD8X1+2zoxTeRNdOmTfNgg9OgneKnDHc8RaC5v
maaaXX4nxN/VcFcwhXAY0X+7AUYI6IcV7AbQf3nXt9b6B+kZo9MbcmoYL1JrQwbXflJhkqv9pRJT
Y2ToIAUGj/+jxH5Ky/EI+1DtKRmJEEYr7sNdMUyYxhxYLzDYZSghpB4PGGbXv4oOS+Qd2RfO0/hP
aHa6FyH7Jcp10VqPzauGiUTUqPVQsFFgW+3XIf3WLMurde+9U3uhmkOs7jEjj0i6TQxvGRg/apXY
468sSLpG4o3UTt4cLe1WN+VXG7+9LtbOK2uKDOJ3Hr9/RCaP9lQcy12oVYQehIAiT/dUZ11HfcNA
/C0GRVTrkk4g7bDzLuzghZURQvIaoRkV4z5+nY4fN1y5xHrCB2XTZWFzEucvTC3ghHbKsB0rWlsd
RJMsH/bu9FfYUPNiJySESlhA4kafx1joLY+WP7MHc5jB6WTnYuXSemMK5U1wznykBhBSjNiqlNNe
zKg9OfAu2O1LQgeFE+mQFD1egyUv6rd7J7pchzObJxVRSf2LhlBtDTcHQdnyQUoacR6L/PFmq5At
UlLr6WlkQejBEFQPDAnpDR1TDKOFswL9CIvcpVhslVm5YzvkUV9IhqP+105aWM3OZnjn1EzwBfYX
e6oryaaVuMmj1UgmZx2o8nYaiHxQtLsaOAFgpyu4d0EGlUV8CWejwXXF25B3+4vcwAgTfT/4WR6C
+zRO78eAybc0s+4EKATuruM4nGFugJqUA2RuqQQ7DggB4suG6cOGvqn15u8aC6qr4gT9KDHiIymU
t7dhz2wYJTI+kDTXnR1+vUP5aX8VDGa+2WZAhNr90XXhOymr7hw7Uyn91P+7+MhhcELxhIzPddiK
Y8bEZfVDOg6VLf/Cjet4IMp7yE5E3YLvPiPczTE/sN8wfw+D+a2N3D2gu6Qc4dClAlbRL5UXDWWV
QkNBbmBv1rgDgwpei6Mtu16BL/Lp0Dto2zFRMp7fOU9IxVyljyMUUxqYucgTNIP+R7cY7Angog2e
P1q9q3bKrH6ZBLv3euUOB+/d7Bn4X0xeBFiMLPksujNj96mYUe0AvcunXx6eyr4FmLrD4vG9IAQS
w2BdDeVbKQFky//vfBhOKlY+AGkXzMlW8KKByY5GZS1soMM6wr9TM6ODCT6v/dA660uPqCmkWn8B
3jJnFGYq7rDg512yf7NyN7ALh3PU22Pgzl6TL84qezFF6xHTGbC3Q6DuPvqhKpXmt2mAtK/aiYTt
FqRqawUIeLbMbW6mdiJtAGOFeFhmzcjAdK25gdHdw3+Ha7uAgSj9263P4dAnc40N1uKK6EAJgSqR
Ce/RYsicXTru9uHLsYaG2uVInQuSU1i1hPBUPtyudg2/yQ0qEFzGoJfjKiefKYghr20ogUOgfdAE
WHXJDt2tIiW6eU277hYRBmpUkmaf5tA9N8lnulsYcCnfnwy8AqLEhO1Co7ghfyLD5Ssc4HG1KFMu
0g4peDfMf2Eym4LUkv42kHCZ7evP9AYUO0kHgaZ3OozhmIcXtBMvTFdDeVuA5CodBVkFCUZkPJNT
51ZBXQAmYOVIotfY7H50Y9rfmTTHC4nG9G5cd81t1QbLyw6s8mOXNaTF5LP3qZwpxJL8kL9xByq0
LO4P20M+tSBU+Z7IoQVniqKf+kuCjbL7vF2+hzvF3jg0teWQJ/CrISrdtqvEf1E5q92Nh9/qTWLE
+PF2IaQbNjU6Paqvg7O8xPcxvLO8zTYYP5158+Wa8s+T1pfMQdG5ASpPNH9HixQikLfKmzl7bUc5
OHXLoUcM5d/zVpE1bOxwyelDRIWdpTLOV3S5hOwigkvlnrT8kyJphkJqM00onZ6/1uiYCYPqWBGy
7FPGXdMOHoGGS4iLoh8lwb2hiOrN+pZhxye9AIpbC1daNnuAY0stWRAV4OPo4dyvUeE4oq5kNu5l
aPQnKlKsrD51gHHSKQtRlU9HlzsXsrwO+4/T4BH7tF6/kDOincGgA5JGf4fN9JCG/GC5RNHga5ht
FXIhyCPZBdJF2aE18K3Ve6JtlLWKTnCdYhriKPpUfA5DUJDNPjFTCMekf9AbX0VMzBTcECf4tjGH
IB6pK2jjdLhrW4CO/lroPHQFQBaKFTFAkFULvtWBOsaPBAsq+zf/M+1niGvHBOJWS9WhW6jYFmvk
I3iTiWK5Yz9RnQBbRLmFpcqKgcLq+ed4oiTnOeLy72Jrvg6Im9ocnTZu1ueNqdbBvYb/ahvGERko
3ubhhJYML5Cwp/2w5+Ga+0HpbM1LJzQIKSzuX1iDtX/gCba8jLIEcs25UJcTcv/xherl+cexmMfB
oW5AWV7KAVbkAmeK0os68j/oC1i0XxKXMVjHFkLi1oXiIazDbmUepH1PVshXPTYeb6E9VPkmEyD5
honUrex4K4iEXDrOfC1uDCCfmnFLFs3rMrmmrbNJ99iOBJcOa8hpio/lmrT0mNypMw/muFgJqFVU
pmDbj2gE1/Wnn7fdR8TpdHDy/rkZyA+ta1Em0hfZaTv2Dl2wufP94c08rm9EkoHx9GD7hHz57uQU
eHzWoLxo5vfPX+EJrI1mEkMZxrYBzB6Cro6WTl6tUt/0u/p+s0q+DpFDipximMmEo1CxCqhlBYtr
9dJar6P8/h35yqv2xfprioKRg1CJC/z8xZ1I3XRxLBngKezP8fw9urjF3wzxYfZmLCLASS3YIzZK
0SFXYRfw2EELGTuou9SZo6gZzceFWFmFpAY3KkzClEEuygXV5pIMLt3mvXz+n7/eP9xMjJc2THLN
Cg39JjyqTWnPTTBiU/lRJHdv2b8C1PMB+4hAEJOQXhYFNpU7TZIuT7MjwIsvi8a7S/lqb5oXSrGS
Wvr5KzuZeSKQhb2lTDb18ihmni7EoZ79w34sZMjINVDOixIhT94wM9+LUQDakvwlNV4Ri4KMhETn
lE2wUsFHNKzt+XAbuQiwlqZz22pfFaGhg9CFI+2V5M7qjETm0s4O6qL/BF8G2AdX6os850TBcYMT
pfZvW5b885/Sygj/efaSk41VN0ArMntK1+Oo7Dbz2y7pfeokSZn3kD+QKnPEvRcNZ9UVH5b9mhWD
NSW/W0gCNIWPaksPhbnZ+/m1pJvKCl4oHs+74NhZ+PH1BVwd7CH1B+boKQTpaoLhV1DAdsAinKYa
+Mv5RtqxR7khXS6r4ZF/ilBX+Una4pD7gztcAVH90MopdtrPF1gLsHNkEGFg9lr3fFWxNKOSnOe0
ugJmXAfbISaSA1bj6ntU9UqWHpBedkHa+5nx7elbAHtnExGpA80WX1xLy/jHJu+Qk9gdwCHeqzOT
GDFUhsq++d5t+o+WxsCuq9A88Wb0AWD70uXDnIfGcTsGLtIqZng8pn/hpnpsc0G1I29KNhREh1zl
ERDiTq57iHpi6KVYV81hVai/9PsoLH4UJOKaDUPMbBKT4aNFbSoUqCyNwS0+tvjiaWkUa0RHQ/Dh
+SV8AjNBS8ZUSm5y+j/fjvT/cfPasUz9rHZJooe1I1WvSiAtkRGJTrdHWVDMnJTIYSxED1UX/2nu
nlx75Dsvj0fM3Oqt1MheOruX1tQdQCWIxk8BIvSu2LyEgUHlHECwPo+UnRCC9BEiyBVwFFkJcBWf
7jVBdoiSeZr4CLRYIdk+8nQWKYRNAlO8+fuj+TD7oINhPvVXhTGsQn8XDsRyjSZpAmI424adVklQ
IldQJjdU5obleVR8uHFQZQxPefR4Ksrg1wsxQv5Fhu7c+ZMtLcqg/ho15i876STqWrREBCN/m754
qUJQp7I4em2GhMjmd1PcPb8IbI/wdJ/gsHNpJOi8sYg5dgYqhkOzcufD5t0BhslgrIdN1Vc/hAyG
vMHjyI2Nlu+a2BTtNlk3tx6+6DY/AQJ258Y/BYTIQ8qbNszUtHwgZUFStFXhBukOtawNyENEb0aI
2hyhUE3fq31GOvDzt9GIxcX84G1ovkQ4am+6A41lcFVQrLF9UXk9bk9cF0tL1hMJ/C6Zb7p9fO0S
QS5nKPXYwmgt5dPrt2GMspt49rDx3leO5Fk0Bbb/AfgS800iZK0I8YP1l1W06WgpB9hDEBStiMUr
eBKMKx5xUxhkPAi5fFvLT/5SmYzKuzgzy7PIx8nDUfCmh3wWE/OjpmmYPF5RZ8rfiV2oVBY06oCF
RIjY01LDFZukzrNS/yMHSDGGBJsq9FwFgHy5sLH8qCg5eZhZckPBN4p6L8Kn+MmqT6ydrGoWtvTz
VgJ/elPF20PNDD0IoMo9elObgvkCpQzBJ86FP+Q381xdKVlKFP+QvpOB9H24qv7nzi+bcJXW2gw1
ArRRJjQ/z69/a/J5fIs5QAwCZTxsGZs+va78sFrNYedNL4d6vJi8hR2C5jCObsOQCmbmdssKDSwC
b0DGyzo95SOnYhr8ZTt3zasEI3H4KB8rZMqSdsiU2osyJABUg/pkotJRVAtPluagG+m8+ZqE0634
EKHPcsa2w3bq+BohgYMhDUSC9LmoaV4QN1BmvlAtp0epwaiQWLdD5O+kb7RiAznggILqTmn3tVsH
O7H6TpEqZL5u98I9+yLbjNlxLbK3REeSmPlBPg0Fcw+V2TY3ALsOkV3NDkgeRUdeAddMeNzKs8+j
wNKZMQYYzuD0LN4i6ZEDrmeUA47z1Uv9l4fda2dJvgnrEseYOeYbZwP/sQG+VihJO3z5jYMFzDKf
f6ynYhZOBqbfPALuHLSuY+J6PjVN61RZ97pg/RhmReNIby+jFgxbkhr6Fmebrlefyl4Id1IWbeBj
dzYAKQdPAYhWnqElTCqfA09Yfa9kEqrzLPqfAlDyshkPgoOoA1Hv3LqwsGSuorBMGRuJ8cm4FZMk
Loa3VR2mKafvptgDKtBeIPwW61yEEeZWn4QhCEk0i9TwzHPy5HVWmou917y02DIvh0i4onNTPH+U
S+mYErirjB2+/zepZlzPD9ZRFyLgmPnulinzV4FaLnuwqKYiAjOlfCe4XTuBTKO07ZsObWlVpN8K
l41apaqOdN2eEKZivIGohoxX1J0D38REX9lGOug6LJMA6Jh44i+z4JGlrVHifXGu/kUdri3w6P0V
cixSKPDSiVcXqRbcv3ZFXo44aFwAVp7o5KAUcLqg2UuhTeLQyshFwI1ZUIeIxixqf9JRuE5MTRhi
6LhzxUc5sw61fZxcXoCpN7gsZPPjHdyNRvSDmQlwS6HXxUT710H5Qhas9lwjLwLiykcNGjtyYCUH
Eushr5lgCyRW+kgLsHzmwv5w32DA07jAXqODOQaKczolJ588LsyBfK6YPw3jNLL5bd9ZeQZvwp1F
3uUj0S8zxlmrG+4niBvhM3IChPB0npfxp3Nvs2F6qHxExt7HIFMZoFkfprS+n7L8bV66X8Tx1vYo
fxH5w2m+q/KCmcsLhM7b2c8vs2W499gClUcj8pUV0NGrNEOyjWb/1q0wXeBl9XCXLhbYykBuFjmb
IOJwGA7u/sfzN9keak+ePnRlHJt9WHwRT/+YKkeiRQVn/GCIdCyumr5sr+KwhRhK/RPx+Guok2KS
aoIteZAcf0bcchCQBvdKoddsN9mzscqfMpQwsEUhAXi71B/qVfF3EsNH6nIqG3ywGLl9FFXOfu5A
UhgASW+Hi0PwqTg48J7gXSkUgbb9tfwhZKshKrxeYWdnHhQ1t+TYTTx/F06hFRaaDljwCl7Q9bGu
sI3a6NAETY+C7FEKJWDXkoIDUDRF4CIjkOlo4RO1B55r+ZsS4IwbCUI4QAA4+SFf7B4CNt2OOpuj
bfPfM5d68lbAaiVcEvolYwYAoSMUiNDGgIS/pIfGL4oqIxQzyjAWbBBHa+tHKZg9VcoNQ23GclB1
KEx5R/kaOzLuOAIiQb/GQeDM1iw9oOapkiMKJtQcVQOhVllTxLW17eb985/iJGuW/QZlC1cKno9/
9HFjFzgRoeHrksSbFa+DfGLQs8jxOql/CHlVxFXAsLpum9dLOFzZpgkcTsWNJj6V670hNedGQ29r
HIfXnGQpcu6W9bmcsXTSjfv4q5oqzeSYRGDPR0ECq0CzQh0u5xNdvJP9VB+NqBnGnexbQIlPy7Wy
jsImbRu9HuwGMMz1bLAmeOtkCfbTdAuip8jkG62qts/HoTT9AGMZnVk6yoWI6vgu2PwNmz9Oxh5H
snnIkZX0zuHSMq01yIuYc2uuK7sRYfra+6oJ8J87ofZX+Kn0ueHC/gEZQ+YY1oYPQVhAuTfSPWmg
IB88DYDOt8AndNz/R9q5NreJLlv4Dx2qEBeBvtpxLs7YuYyTSeaLKjOZQQIJJBAg8evPs5rI20I6
JjunyqMQ2RO/gvfSvXqt1XrYgIAonCWaxId5cEeo9bOJrqf3YlVYI1FSsCyNXifrxTVV01spnDQJ
8G14nZVeQehGsgKUKt9oQa3iJehRz1v/xWHvRDAczSQIZxkOKTd+ZWsTsowMI9Tt/dgdI4XXuVrG
N4ZzY4wnj1XxO7TbFXMiHz75T6YTZ9jK4FMPSMhldvBxn87n9y05slFxvdkbhJi435OUYppXhd5v
VC+u2K5vpYKbh8sPEFQ59pVUaAEe+Y46+p9fgOfgoEYXg6rh6ha64RDphhyar539xru34JNKjdTT
7cqHowo2ofzBghKqSRmShmwPWUCy1V57XDUfZLGnWpxNYG6oCjrPD9HaBZweTQxRLbI9yA2spkFq
2flzWjZGcWCOwNY6RbmONAumAMIztGj+VuZeTDevXa/5TaGlO53j9cGZRMbjwmWWQMhp/LswhNBD
GTeuaIrV5b/Xs/yldEClKrdiccxwWVnE5QetCeOaQi+QI6AS0JEPdlYH4d4TaOFOBnuD+GYIvQRh
hSbBnd+LBKMPpshUu50ST+kzDKIAJkoQ+gnKcOvibbLhP7TO8psVn17+cFkmRTd5mqaPXNeSefYq
c/e4haFwIm/TQldjIbN1kuIJW4nnP8x51syHIf+n6QPHJqWT4eJ220OzWXvhfdKRJHg9riLsRE60
LZuK9Sdj/bZIV6WFUNZs+FYHtu84X6MWgs54TzXdxMHsidwJzECQzYgcazAu6ETODiuI3X2G3bIa
E5izMCeiHSGaHUARWU5yo+CbBEdyDqnHgg3FMkBk0UqEwRGY3lgTMMqXCsKiUannORYHM56V7gWY
GM64R8Ox+stos/AaKpYu9wtrSBe/TXFh5IeutejOofHJyjej1TAzBH8fZooyNlg8065+vfXq+96r
7oD6PY3Ub+EdDSJGsLgzfRtbeUSDLcYoQHsyfNr+NqqLTVnH99Bm3wlN07mtCpQkYdIXCHUo6ua+
LUoIkmzGKEBDr7rNY9RkSEB0FLU+uhY1tsUWQcUyKVpwzbgZtwO0kuJwFoBtRgHHDzWfYX/nZref
76b7cGqbsOXMAIWSRyUVlXvJXJkFciwVnhJQYxcFXX0lTO/9A2yWhCoIQE/2RKJsFS1huOjg6sYR
k3S2lBJ06FRbRKjSbico+KijGDOTqpZKynFB7ws+r8leJHqrpiVdkydvyYVfumhkLC7WFIT8oDJA
X6sX4snxoVq7Ikqls9G0/iLIXf+I1lFfdtx/yhPQQObzMYQ9hD70nZUhCy62rzropYMpQvZ0D0jB
VZN2shXryJsLOMEmAzHO/zhBmu8KPEDvdUeEICiCNIwGOKXLMHfCbgNZ/ScrkjMurevn95UzOahm
2tMnN1gTOfrZCB+p6K3l/FHuvtZOvKmqz7QUs8aWIvEJtA6Q44vnbVs+gFSBsb2B/2x+dPXBZ6xA
TIm7FmtFzPVkRXNEmLawczgMsoTbyu013/7xc/ZCNHjyMQZRQF56Na5OUWgG55ZWQdxg4dxmISIc
2SlMqRRLXdQW7DvqkUuFVtiZYFCZfArSUKVi5P7qF5+tDGSQODdSXqHD32lQVi4nCFRmDmFqlPyZ
IMGx1A5Xg3h3QHyB4Seos4SBwvhMyCX0qHLql8cNUiCdWjiKpqO5lNSbV3W5oJsqaKIPI1U7ryw/
5UXw/OgvnTqU6GcRuTd8wjNVRNduynDTkQhY+PLDCAYXri9qLaEE4ejLIKW1KB4qACml1mrp697y
1BjzRLgUs7DL0ARLmrjwrOaaYsrn+nvwWY1LK06BfuCjdBIkro0kx1hlsU3ue2BOhc/etL06IM1o
F9BejQJFRC//SwkH204VY7YX2NGaHEqOzdub7bbbY5rW+6yChsmgRRuqtoFfixmj6ZSjFM439O+z
zMbZHvLdOozN7BMvPgptC7oVwzG2nRSIVQbA7YGSBhVagVkiP4vLrpz+GDE2iKDNtZ9d/xdmhQDy
SNVuLFQHuXHnb30vnXfzvq6PrbLVeJrkDxlQFDirqx2D67DGmBVGiaA8o1khJLDE5jVaEQ3+RGnh
Qi5Apq5uuVCSuBpEfLDr6mJOFGf+oviJGkQ73S+vKancgwpdbVloWC19E9nfsjlsXGnqjXJn+9Iq
2RxVEbuFdeT4teWEIIvEnzAblt5gfOXssImSSby9VzZmu5TKHnRqEfhvWlhxtXTe6WhSUatNSWrg
48lXSbuUNNvjkdGZ5kKnAPcMmgDNNkIQt9NdqotnXlWunOBebRJZEH8FuwnNNmCRqO+ZOuJQvVQI
rZPNrBbwsLAqBWwY7QHKHhU0JdguJRCmTFgD1dkqHgjnjBItU1fOa1UgjimzW0OpFA1O5HK3JGwl
cJFQVyuwbPafxPpW1UDgiMyAdTxvs+5Tkq/fC7J+fmpfDLwoI+O1D61jEg6ndrqqJpNsCsOVAPJW
KG0AQpXhSFrADhBmLwxffWPwRPwi6yj1jFRcoQcmyYgUVxp/r1XrG2I1aYZfOEWFcdrDpXMPWNH6
U2CTNGzskU6WiKimeOFrIwxW8kpb000cO3r1tFfNSUI/AYYio9sOPSHYUd+Cqv5PaDi+RZut0eDg
IxoII82nGPBpsEk0h+WeQC3DNxWVRfteea8RLCegLof1VYxxg9oWKvyuGpT2FFTag0pnzlcBaJm8
GMVEUaRXqKhKABe3WGtWJekm+3a8jr7HSGw17YxWw8GumpJYKfIzdjdMLR/tAk7PsmunFylboVAC
f/m3PrzCkZyWBDo31X6nk2utbCBEA5B4Qvw5/LRHe/BcSExhokxBg6FlkzZpG3tCt0i3SxgXkVua
MbmiexlnixLi+gA0SGOsHyU1PevwTd5ZUYkyvwd2BJUFxNbNW/Ry0ZRnSNeycTTp0tEfC6YlbuEU
mpj2/8kgaTZ+gFu+896qlCLRBnXb19NyRZ8J+erLr65M3sdeQh4CHYj2TC3VSOutgdQK94K3nr8t
b5y1O4apCJA4m1koSKEQYjsQDMnODdB3Eu86XKThi8ZHqoesJRDxKyhhL7k9MoJ1NAYOXFwA12NR
X3dNwVNDQvH8/mGt5s/GBnnC3C/wkxiw7p1Z5xycbUEi1FLmlVEEG6bNe7XeqEgPoD5UsHng43/S
CSUeQRce6C1LKEpDhmTGY4dhIfK27jSCGzjn5O6a8gZIUExUXViICymkCUyyPQ1qyVFKRP9yMRB5
04S9tH6goHMtMZRiA6vE1cV7KYXGl/xZn1VOEWrh2H5Q3GfexIMlnxdRtEVZhUs5ncrU1EOFJMH7
wkWyAI9qijIdcYGscZQNtjiYuwHWw3uZ/KFuld0MG3yMC7fsBN0Xrt+gnU04WHy2LZ0cspoJFg3c
xvx+vtnWV0UBy5KNtqF4cxi1y7m0VsmQIPhBYOR0HDzQ3Fvtffw7ObLZOKysCWdYVUXJPyQqjMkT
M9I6OtomO8oqwohxZyswr13Dk5oi0AUS7rjrdgRwJ56fcqH4EsMpB4eWzqUEPWpuf7qb0Bey80vC
2ntKdih4eNockxqp3eHpHKZBZeiGkZpBGtWnSAwFzRCjqSsrYilQfvtNHEU1sdSTM0YPntUilmgG
yixVdO5DWr2q2+nvKjPRvvqDznS1AVEV1eiY6LBScns1BguWwM2iRGMX2KXNFxHZ0vSfdldeLfPy
dROg2WClqCyv01yTRPItoYPP36ZzgiCkaKYkpvMi4sGHPL1NEeHmLlnX87eiq6vLuruG+I3+V7RT
YT7xlq4akXhEaAcA+dR+CD4OAiiayUCgaGZoA8uIVm/Qvn9hcBPXw39RbFJa/pwOrlssi4XbBdsP
u6J4l0+zV8UERIBCk9xyCpqmEJ/93tVbAGxgDLiYKjeI4OROEGVBEDQEEtD9J2DU8wyWxo4+bB24
o4iKhtttuVoCqqU4DCnE0KqWkLM44PIescpJhSp2Ex3jgotbnn0MJVf64ISeYjrRAk4y6QESOntm
KWesUVAy7Fo28h2gQIYyKglgTWdL4BGkh/tl93a6DmAD5e+ahbey2o3ByOzaZYihdzoZ09BcOPBm
SnHBVgPoerDnT58B+T8V3DXNCYwESXOCI1YlYVd8gL0Ttdgo8FnlGUi2JUmfCvRCECImj8Xmo+v7
wsTF4SycAFjSuC/whuMqD/stPOsgZn2z68NsVYRXHNBbEJtL92thE3VHRQmM71Prrv6Wjoc1bFwu
IdQdxa0UqcLz8/ZCWZvfTAroqaqLdcLgnjVF7SLm9oJ7tTu0bs4yioUfo9BZ8yReOLhsUYaS6O1A
IMG9bEG3ZP4nXka+jN450b/tj/4PEiKKoCumi05tUfQU+KhzRRczMTb+nchOhs9SAZe1lbpCVhtZ
jbGHkL+JidARnXOy0kcBiwGJRn8ubzL05nTvpaGeSEXER+6ECsrpnGmceuHWTYIg7lhfVTkB88tt
sPu0Deb0xqI5JthtgYse1TToYOqugRmoUnllgEqdtXiMaXtQWo8EnWPQeCpA4GtsT+ulA7wo+tj+
kzhDqjkSO5iUU+eNahRRerfrSqxzvwrhbH0M/NANB7WaQkAIS6EQ0E6zjXeYUPQaKUZxJTdXVcLE
IIpI8aROVYYlWEl0dvMxhI9Q7Q6fBIrKxJw2GA9qfaJVC5x8G2FZjoYY4heAuYmNxAFP8W94frJd
WqB0gyRVx3EKeHzYg8iJm3qyn2TxvSi+cgWwe/cjbJb3rxSi+nTiRgg9UwKtTEdWQRZnAUKrqdvz
4/LPQwQOXwqviC88RcyDSVBGEGfhaYSWPBt7mhBBFN+igN2QQkaiwC8AXJmLqgntvP5gd5A5oFC/
Ykxm50hRTXuiMhiUbaiGULjgkCVGupvACIG4ptBDT7Sj6DZ+j611/GBCiwoOYRlhF1XSwWdx1gk8
wGoCjkoB3KrqgADyjBFTwPRAbHBTN7jCzLPFXXf6sdzUL/bBATxtd7jSEaBPa/ZHgFPK5LTbl4vJ
h32FrxAkRvPo9SDniyzJ0sQc4It4vILxzZEnm3/WWi6XzRfx8WXUZ3VnjjfXie/w1HilRFY+d5bH
AihB1fhkBEb2A/z1qc43H8Q9cObNh3qbvyE0+SR1QgfIqki7d70UZChEGuoF6rPnZ0V4jkUB8bBd
c6YgC8Gq8nRrSCfzZZIAolkmcEzyFN0rlwpamja3hGIUCYStm9wQSDWPaVjBbNBRGzfrq4j8VqoW
UdowicFyqAST0ZYB0UGW19JsVC26DAllMgqtyi00n9TH0eDuEr0d3j6w8XAEhAck7yzZ7KkOJ+BF
PReyCfH5AqLUlkNY7mESB2kvdRr5ZNZYvJPzwXKgiHfTTvv2oEr3lEaLTZVSpvmJ0OPSykKPQPYJ
FUeY2ek99PPtqnSiMn6rgl27QUwcIAjl/tGo4tW6Dd9JwCfOioB0N0VQFGcQcuSHaywd5FpiFKnQ
JMSvWoCgw6P0DoSf9IWuX7czOiSIlyNieAC1WxuaecOBso4DlBcqkLMYqkrMbj1lcQ0Byma/njZx
G5VWptBWoRJ0MkczvccpAeNkobyCrKVYsGZIc8AMFobYvo2XplcLZC0G82IAR6OV6zJdvW3Ceqws
dJ5UMFBPJBIUIeAAg4M9XxzY7EgOHjTzzNoNho3+VH8pKUOsWMdZph5fgqFBI2413ySIBd2kx7JO
cJKDkv0YV0ITOSGxVF/jiBr886vt4o2dokTFKQWLKXCt05nSwIskGAHQcR2653AzK8xnX0hOuInb
2y5ecjiAXoKlmI0pDQ5FV1rEKPx8n9sqgb4otMqQdVSI3aw66Tjf4rziJg1WxGnhxRGVlaE8Mz3Q
uYZCecyEhZzUNV+KHX2KLEgps/tu/S2LCAMyJPg2syEdq9gi73o3AzaX3VOwj17FZGGqZUlMa8bO
rczQ4P6rvaOsP8XDUjqWwpIcl5yfh6V8DDVnpkoxYaMb7m9N1ybRcnmI71dZ9SJNNq/NsV+OmHSM
deF6aydSZLJYv9nMkle63484hFhvPySc43IrY7WdHGIa2oyqOTg7puXDoZVOspjN0VEQyaMDmzMM
qHs6OBE/va3WyR+FS1mWQpGoXwXWAbSpImumjuETMsHaE54imroyLTaQTwqPTH2Ac18ERz9FrjUy
gYWwD8Y8cenQDAkX1gp9F04nMJtGGjF/Z3iBZYhOORYwglImbiaiP9QRYuEIbdeCEx6qYKIsm7cb
LyeBmn9VRihOSg4uIeWKWJL5dgyAO7NKRR00oVEO9ATqguCDw7Eu62W+Wh4AnRN2qwbuqm6uwnvZ
2tMZ9UM53/+jDyC1hNg1gleDijKC0DpREOnlLb2vdhEBnooXBC0ovRUJynhnSF0IFoCKZe9DEiCD
GpUFlKQH9KPVFiMqntx8gxoqLwg3htvf0yD4u+cdgYTB5VeJTlz+NmcrmzVfhJSpr7VxBORx9z9+
7RZzxsdBQg/Abv+gc27kAWsHGj7g0IV0EuLLyM4/kL34vrOKdhtia01KRf6S5Fs/DbhxxiPVthqj
kmpl00cABPnyrdB7LSJ9XlH4FSDlE+eWzq+vhC9lU1a9qpSyaVGdRE6k/+XIpYnBVGJGpys2fb5O
p2a0r8NqiwPeYx9NiXX0RHVwiVMlZgAdB94QN36Ui3sL8KOoTzURd00ZEEEuTMvrAFtxSU0UualO
InWWogdh7j8BqgxrIzH+nCCxwHbsUhDYBrFsBJjkrdxic28dYZEfy7lFgVPB2SkCjS0lziJJAoUx
SmshIZiK11KDiqswXrM58yOQ+Ik7ihk0RE2sMIZRTd2wPRJTGws62UMtVpNXV022VAhwaYUgaYru
qkhJIgco/nVLDFZhqBeULEQWtDa+e0BhQgT54cQV72EgoSBPx5nxBrjTyvFEBlPhQHdcm4MQcKlz
yxoKDmIPwYZRCfnp+alzlrJR9kF4w04RwxCD0TQ4lv31hox9AyKsUor6umXVKoRGB7YNO9OFnCRu
hmhhGRKjNlQ/cbgiWxxcRM7s4K4JuRhnLJ0xoxkZoBYJG9VK+ZMN6MOOf/B8DHRKS9rEp4NWQUez
3fQjFCJaLbA/RauHbVx/O2CdT+bd4ofavCngisq8tEQiS5qjhihMaNGe1WdKBQal3kU9+2w0afl7
MLE04d16+gcWxm9wIJxeRRn2o74RZWH3JJQ4Ud08f+/PjOjxsSRwhh1B5zvu/7Cxge+VLe63DWj8
rABIn2GWR6YhpwVB16o4uwS5citqD9S4ghWkX1PXQ9+s5PPPQSL6mHU8hu2gcHic6nbGkLVhYlEa
yhPChyhzuruk6XKPtdq6tJp9gc0gBDxEph54iYj1ohQot5ez0qMHOhlI7OMWK0ddnc3GdCPkUFFn
HOUaG+IwGC6LDYwDZ44IZR1ur/xp/b6F/E79iyQODE7BTrtD2uUnd+sUo0ln/gYNRHVlhjocy8qU
BBTKwVys+PHpfHmIMckmNF6cY4cPu9y7y3ITbPoGsUbinZEpwYGSbU62YDbn1LLRymQpHsVzKsLp
zbYJX2/TxT9Koo0GrSNEeQ/p4/Nz8SxYtIf8ZHiDZNhJvDCNt+G2L6uTdKvDucpcCfRigQYaXguH
STUIOzZI0yq6xCnVUeSlWydixk+MbZioa2x0EEBFoFwdIsTpBFSEM08z2kSL0UedAzPC6WotFvMH
d488YEPKrmL/gaijQxdmfTIrV43wQnUbDClDl83LeaGteP0gYMYJx/Vjw/hhOMzBOuG83dbujOUc
76AgrRf1X5wuDwqgZqvmI1Hgg7lUIiVsXUplVhyALRZhMyjy+E/kXMOQdTCi2SAMzBN6Ui12sFlE
GhH1VxlAMHMxmqUZ+7UYV1YSUMWThakwRtNOFVmXIIiOoXq+xC8ZmkXRg9RRS8mX69Qf62BMQw0T
dRCC2YBDUcIDAH74Y6dPOs8XLnM/Lu/bAx49d5n7kGVAULiQvXh6UWERW9FhJ9NXf8ErP8RXMrmL
abOgn+e94lvxrf8Wr48XAYkn32v+5ufcNcgfpIM7xXD5C14HX/g4Ji00Gb3Pa/WVP3mjf5uLoNY3
+eov6FPENdZWweaOO8RrXDxw0S5eIM/g/44xoNQlr48X8Ux/7V+5sNCrpCP0q4hzYEYfMtJ4/iL8
nNxhxR6Fe/ALrrno3ykT3v/baeAR6x3+2l9z8fjFjeSaW8vr89vHmbGhHlyg4DkgXoJzNojk8noK
k6Ter++7w6F7uZl26BRDMPOGQtQUlL8tnc/1unqPjUd2tY7K91U4xzczfs1PYaMMa9/ESunkwT3s
TfEseybl+7ZMlkCplOabJSJl9LvpFp3ZaizDO+Ms2oewFmDgoyArgwJkniyD6W7SoW3nRrv0KHmB
z97uBj+32bV10ZQgycwE6UOtM8Ug/o7GtyQKWYV5gbv4Xqzzr9WGHsKVo269mZddtZUP5AW1yNzE
2DfpmfKOxqbdtSjNTYXCv1zNvpuyOc3/jiKUTFW+/+3gLa+ff04Xt3mYrvC/A5o8EfYNFhiQ5X4z
3bDA6CUjhYXyPWt3hppE/W9U/bCID2+tGCRZWGK7woiFdi8YPWJKACognts4tH2Gu9j9/8/ghtuV
n/vRajPfd/duq/MmfknnJvyLGSCVtxv6ZIluQxMKxB8mbyNuU2lEjWTkF0zhBeNCkhbCaCsocGJ1
wM4NBuvBjqonmaVYehK1dLILy3EDHQc3zrMHrYUnH2MQUndREqKsKjd9Nsb9lQEHdTBAXY4uwHL4
OMTZzCFiclwHIK4aQOwk1W9RkH+RMFaSPdlBGBSf81Mep5kJR2wXIl+AYq88PN+4v6/2MaSL6mMx
A4Jsnc+z/ebdpKH/6hbDqxL7xWuMV4OrhggohZT6YmRODcvP/WPD3IWORfB9htKCnBSvQ7jL5w1g
xuBiJhmES2IQ5DIsB8km+/heJcJJFZGTetJGpQFcN3jUxsdse35UZ3jjcFSDp5DvaLy7PZS5FT5z
z3u9qkFBMFaSBYpZ+y7wLm8ZUEQooFurYFDzSaVK3Lpe9rxz/Bqgb8l1Y5fu3828+UjyfnlJYqQ9
9QhxfEg5p0vSKTZQCMLF9n4ReF+c3KOJEAUdpoyKkaY5oLK9DvNPWwcAHAw3D1DvUwqgi1ixpG4m
/iVBoThxz9/DM7dX3UM0cVi+ejAzCAxOhxZ1ThtCavHvpdSUQjDwAMFpoKG8UHVQWBjoKansgCNI
iKncXJR9NdAwyj6klP/XmGCBno6pdFs4lMuEQBWI0ihMK/ebitiGVG1kSAYZxmMLtXrJbPZZyJME
5Apc0px1LwH1yKiGSIbdKdio7KkAR1NLs59w8Tpn4+6maUEavWWNK1vNPHkPCygSgka9OBGEGTPX
xMCV2titMJUgNpVq+ggOjXccuRhTYTR4HNqQ0tw4cbDM5mxHGDN9VxCYKPGoZlNjdvJNEl80w+Be
x5aL1Iw+tT7u1vhpcBupSsuNxim4hVTsumbs4L24Vp8OcXgq7aJdOuUUMg2m4OB4C0pNBU72LKqZ
CXSTqWcVUJljvlteDIYVr3BhkJtf0jL5pvJ9VSUZxEoEOwnqnn/OF1P2pyMd7CrOso7m64Xj3UuA
X7h0ZoCGtY2jz+ssJ+MNP8o8yShaBxq1C/yHBmTewvBdBUAsF9nrlTe5VTle4O/4+XN51YZAI3T3
IhSbDCpD6Wrf7rY0coCOwvjokSV2o5rHq0phTif8XrmYCH+Kcepr6XIBR4UUGO6HtpIINvLzN+7i
Ljf1yXwnGL0gUxkMqqQbCxyqvLJDUaQFd+F+m7QllhTbNy6kBmMVEiMJsVEsaDfODT5So32xyGmZ
QZOsCFQ9hUz8/NjOLCy0ePGkAytnp9PJfbqlNLNNUkQHsSKJDLIyJehxzQlMIgDxZDqK2uL1yCld
+XCLi494VTqpRWM1qRrBrI4TgX7JLIfygacgcGVV4iC04zMdKxTK4aEa/IQVx6VN6MnnCAdbYzoD
1F/u6kNvK0qfVgvs2IISlVmJMCHtUAIkbkUfrCSvxYxbChBVVB59439QMcx4gO1dhWV5JgoDo/Z6
I4m6ZDXRyvnvsUieA9QuKlYUrMIhHOzvNlsnR05zbw1pGzTO1rYe6V2PL1GxStm+ZeoaTImNGgx4
qDYoiC6nKLBpE+BDLB4vc19ASU9HNpi93aYu0jLzWVKlDsHZa4kOkjq8lcJC+vxjFeBoNiB6u8wH
ErrR+igwJK33KZ88P3Mvj4taBUUpDmpKaqczN00xcvazTEudpY2rpcGiMltBW2Dc16WMjShOMjNl
w2a957UPVXHw0a+Y2gsqvqMs64sDi9TjSjVqmrcOgpoSy+YwX1YCb6k5wQsQeV4noVQastqEgnad
rRBMtjFy9eDuCCMdgy5Z6YxbIl88DCP2YQg0yDah+J/eMGdywCE8zoCSgKzky9xOaDA/ARnB4EvL
RDMN4THVcVheHn2t0PkZlyWSHx3MjA5putSeVpsa370vJkGUnPHHZB1glzQ8C8sUp8wOgzWLbybN
F8U44hXJCSOb02UPLQnGVjeKv8SjN2GP+rBBJbe7ClVEKHFAPGiuICJDgnFKHKeguwtICKzkjN+m
uN5+MGrRe3G7f/opBuekT6OAgsdMcVTKfulTV8kf6hdSbTGXjcOP2j4lQlNVQawENXtxq5YOdCo7
sWrEx7baoD96Fl3aJ58ObrBPNsGqmJX7JRwPJoEIRkoLREcJVnPzEFejaVF0pIIHj/qq+qVwCLND
QKuiRsLRqPr94qKhDBBSY6YE6dn3nwSRtLef+wsPW+h6M3m9FP66q98pKd/VCxYpZTJWsR6ziU3J
x+METKRavmsO7YtZnd2F0faFfNJGdhkt1qeFUc5HTjn2mHg6pXfuEH9t4knpd41LBLlJ/4mX3kcX
Vb4FFZSIJIEQRU589apsXtFs8Q19f9+LQic7cWs2S9YtT0wRpf5/YxumKE3i72arNN4biUveuYLU
4wNV7wn12a3aUxFOEjdkM8qcBawB8k+hwTIJ8HHw6/bIN+TG/hOGZxcm2tMbd8aOWiVUlEMw/2wL
Ikz3hD91ZmgbPMIs0pKrf7xb+2/xR33n7VTWQflEATSNvfu0aV6Na54vzTTgHxA7bKljiISDFVC2
btlCZ+bcYHka/+KHz4LY4CK+iqh5FOgIZlDJUlv04+4nwV865hF8Zj9lMw1LJ+JWl4G5g4SzW3HO
Lg8kd7OmvCmbyV+ux40LthBC5j0+pcFpfw6o/KqAp4zYTZa3RdQhh8SNb0cSINNg9dzx0UUKMxRJ
bzwquJS2UJtUR1rMNVTAGxwmh2ozCbqmvS9aNT6hp2qE6wdAmvkNyigL0sRu6udX+SQxNE3cq3o9
ufN2/geJTgzUhAaiARpnlNs6nrVcfNx0glH8rSD37DTeJFvUwNnBSNBi5CUzBuklf0ja3rJ5iPsq
6+VsCWsYgFJgnyrVKuyY5QK85vEb+H+MCwKQNGwY8A55C37pUF1EZqezTjUxOazplBD0IYwhWcbv
g22JVQnZ06bG6Z+WmIRVUgLnqL5FoRGDdGRTubRuyVEexzVggqRzOnd2C7+9F6cXYgeAZHuP+vxD
sYrfxwcan6hiAPzC40xilFsFzp6KQuVUwDMXKVYE7V8ZFrQ0WL94VYO7nM63LizjzWoe9oZa6och
8o64+1J0K/GU6lzowlF/IiRUZ5bGpaqXOuLK3/H5cZ2ZU2vVslgfxzUIWZwFsXG+qNseNye3E/9V
C1aKMSFYAeT2pAUuwiNE2iadrS74vTHOqLxLUgxgbR7r6hGlvibK89TTaPIghxWREsfj54v7DSj4
BP4MDY3gG5zeUbrcxYtku3Xvxdqdp5P3Xr76oCggmbr/Bks8CBKn+SBv3kMy+zQPa3oo99grqtFb
qYjFQomwWTIKk7P/Q8K9yNv4Vz+xa1+ojommAYlyIhuoYQNsJ5vN42xWeOR3fTlP+427pOw1m79M
NhiBKxOBfWaBq0yG4aXC+kDvE9+ohjxbTu9WK5dyY0T35DFp5aWgj+x5EmOlxZmCi/rp3aT6m2aN
tzpYHm19bSACW9iqOWqiVFTCyMSraI1TAgGfdbGCeoTfnom4GH/awJWWZ/PIJFXEOQxi/jM4+Ien
g+s2sJh39fYAcgOngnhamg5AbVD09ZXxXeDQZ/Ryj0mZkhKtM8luTLstOX2aZpwoNdsB16lX2Hr+
WZ6aArDFThdAkBXTj+P5wOU9klIo/EK2bnSXp+N2ENuBd/p7Sz1VrVFdLWjAsCke9E1cyKawmBDa
JHV1gXu02V7BLBWBpUFQ+BN798XJKM53FFHz45cNxrXC7xtlDXwVhDVILGkf6Czf7WbtX8v16tOu
2eGVQ+SFV7JL/eIoHZD0xS3z92wmH7t29l2rvde6/tImDmVgQgRGphcOOy2nayfZVeuAjXvNw4ax
wiFDtyrY3MgaAvWRLCHAgeCIeN7S4F1KUBH1wOj/VYsea6EGWvL8RLROdMOJ+HRcg1Xir0Kfnsz7
PvbSKlHJpNgieQSxMUIxDzne0nKDSpFkPQLdq9ahkEGDnB9wrVa5Ej+R9hR5CxMxXw+HJj040OkE
yAr8a5zqQS236IwEMRxt+gGKGcmgDnfTIoOqlX7+udzSfQPphRyAUQi9Ux0towWTWUZK2Fsc8lcp
NjZiK5hGIyZp/Anp/SX0Etaf2MFYygJeDtZpFC6zPKUZWq/P3hCfQL1T0VWQxhFqUawiMoX8VcVf
V8nGAvrc+fwT9CI9krNH5gXAg2Jq4fA+mOvrxapqZhkHHDyKeEWy+ERiLHasprrpO1YgwJTtxOhT
8mNO2sXstRo+yjJNp8Tz0+ni/oDNDoUQRFc4tg7GVsZ5navXuDmWZB1TyGE9orbQVDGzLvRJsmlg
aj3YuICmWjd9kIJECZCAPmcy1tPp8nOEw4E0WxY53gAByJ2cbr672cRIO/IsVhsnBQTqBJepPY/2
huNcFe9cdRoNSu6xZckP/ES6eCGyw14OlHfGPQNjHIwqwrUnquvNzp6k1P0SSB3VEj02nj1Y8RWT
TUG5FVZt2Py+VyR8tIH9iV1eu/hghsGFp6uDhoWpyXBcS1iYPl107GgXPC5v7oRGDUW6flCToJhu
UKJeiUeapVQtqf6pi5WyhmZJUTv6FZiE0l/sMe2JNXw77p/AETmRG17Se6hgROeCSYqGCpawMmjQ
wspECTM28QZPHNmsZLh2CScRla53RMOZnpj0v5/ysJxjqsY4dXMyDlDPpt3TV5Ym7+80qM2qvvMn
uTWhLOv13WIz+d0ElNSbZaeuB2hyHPl0Au4JU1IdYZzPeWnKPx3XEL9Od/O8PWAmhh8gu7qMoqkX
WJNcHqL0QnKEEPauo5ol8CVw0AEfEWIInL+WMxDYeBM1X8Ha/Cx8WDtVkaOOte00X61u9+mBzsne
v0b+okgv3bRQCIGxyvRl8aN8ptjjbYqaoVttb7o6fjfyDC9sqeR7HM5iepHqDxAIaEKbaUHBrjeC
4gRMUtK+A9sEAkRzpEQLbVs89RMZfmleGQfSVSup3kVDoc0vGKuQz0wxxoHHFHkE2tNByMXxA2LJ
lmi0dJW9sx2Eb3goGVZ1y/yvQ1GxHkkBdehSyNV6XLurm2ka3jk7kgaf6EIdGUbu2YXNC5ki6Uo0
jQKMaYZVCFxLimi5JhKYUZORcbK03D/kR/KOyDj9NSjzYMxIn1EetVBbj9xRaaZKSMIj47rwLEXh
R16NBgFQaTAuP4Ak1JY7aIbWQYcjewZtCoz6lrvzzlpsUAJpeVju9vAt3qkvewsxU+Wxtsb9paE7
C5u+Aq6fiFQvRP6xb2I+So/ctkGS5/hFHNQT+RwpUqXlgEYVu+ypnNoi2BTYgyab+VdxapTXlT7+
ForsSanLBenIyP06f46CO7AcBDyacTW4Xymt//LFKt1ZnU4WNMkPnm2Axa3K3RJmqTanDtWqhWr+
SxNzdGdDDfOvOHC/NK4pwTwSkpi4+TTMyXdu6lVO5Zpht6pciuiN4t3iBbqA800OL9mq1GxBufyU
bBd/qRdPNtvc1dnX5oCN07i6RRHM6dkY4H0sYwVMXmKE3INhZXlFi5ClY4pn6SCs1UuAmx0kK9SB
WTK7anHY0K5hikyURMdjsgrb7FrmteXeud/hYtUHGOTtC1lLab6NwSG2DIfjpR43JR5DFBsMwdWo
TmuvLqIpRsDMt0pSUbKjo1eI8QZROtrzDb32pg1T97URwNT4WSqfK2M0V+zL9CZs1zwH5HJ9N0Me
wG4S0cpp3dExdIkcIPhN1QBSivtFufjQwLPMK/ffMqX9tu8SROGaYW5DWvdNrMxGXgsgK3436942
aZXfOls6fo3MpfP0MEBE9XgThmehvz3spvP1amZYgDIbKwRiMSbMQo5DSc3NgS8uflgQ4COrItCP
WnmydL7aXJ/AjIEaPQ4HXDirYVqhvZiyJfjCrk4nlb8LdmnuzDKzZVPYbHoGmfcGuFcE5PSqpemw
VmUqwadABfy+AETRgK5Nv1QvYFAEXCgisWfi2D4dVOphIMNZniFrRGjGxqAyszZ4abcCWC0al9Ao
lZkVRMQNBQ26aqmupx1UrJd01NfhAuslQCUUAsxD8ZV7/WBcad7Q5nnXWHS68Lb3WN/SHprDGlf+
hTd9lwfJS3eDspWygW0QGI6pq5e6B6k5l3AIn5bAzRosogaYZxN5fsKd+QIqoKc3Go0FiQtRveqQ
ehKtps2WMHixmt9nKV2SqltoajeaaxpmvAF/SoB3CFzl14MG/YvMHDNuVeCXt0mbvxEZuU2bD9pn
u6B4LxGWX7HuRCkYz9vsWQ52CTk4QKzDsYe8crCrcZSGRbzP19wvPMTQbZuFKF269awRp6HTw7wd
iEK9hdr56q9stv8dHRZ9gfASN7oWjAyZUmiCKgQxEd+evJ8ei8fkzp+xOaqiUPnwMelrqFxBtfX6
OnSLlyPPQAfX2WfCSdBFJARcNbQa74IuC6N503szujG1a3kH0tHZTbnGYEjybpng9FbtBCgioeAc
c0RTRYE+msHIzUT5th+O5aazC5sTATGnHGELOYQ7iAjo+FTPnSqd3uNgBvGJ1FQig8dXLlzvASEB
F7z2uoJePMB1LEFB4d31r1wUOxQyi9fF/o4vZAGoCCQOyKiq4Lz541oXpiLoFQOPooFeLmAd4eJX
bOgIA/rXR23AU8FA9yd/S0wZUJXA6a+6P3vdwH/+5M3mABjxouSzUSBDQcBrrxbI93eoAvgr2z/X
yAB0be9wzQWvT796wcDzk+SCro+IX2HPFDEPVIzBzgvytZjv9kloLG+oLW/a2v9NWRKdGP4WFUXe
czIIkLwymcFdAcisOAkUFWXr7pu6fAv/0skhjXVSYUiZwG+R+njJfwrjsNaRz65svdXtwIzGAYmM
AHGYUkuI34wLWnFOurACQty4jDM7pVnj6S6U194uDFZb38zomD7GKEOm4j4gZ+FLCufH6cXc6r9i
/+HphBJIydzJvPUVM6oXpfRTqxercN1Prfgbl49fTDH91KM0hRl3leyv9YZ9Mee4qL4iT+FHmWVc
MP24lqibGbTDpQVjJ81svvi9zHYu0MborzINUNnrxxTnV/UTvR9f/8oP9CPrL3TdaoD8pv59LYNM
v/jpBUPp37SxnayIfkyPi4KLbAs+ozXABa+uAyHsqKfhG0x/XlkcfK9fKLyybHBeQL4mxU3/xc89
vbCldHxh/RTVndYPi+RxCfXCmn4JsVSc9vpfLSzvZb7VOusXED/ULyAuWD39X/uLGB8ybsOf+kH7
qX519a9+fcf3eWWmdH9qINCM+IMvli6jYRkzXr37OCAuuj954V97+tr/ld/Cm/pdtqp5s/+ljxfH
sfBnPwR+P9/kmlHw9fyqv1AbgnHlURgSjQRDskFo40/LajVZVNm7ouuqa+uNabBbApy0aL64IUcU
VUH5JQjUDSJh1LANkUXLZcDfEUAA7gqf7pxRj30dtqcHF4Eg0SAONvwXnCFKpe+vd21BUzJ6SaXb
yR95+aU+vHb3sA+SFD/cGDJ3MMfxo8KwRO0dkg2t2CT0rmrqmPHiE3HEH+5EckMEfoQqtyY73IMc
wmHOEdlfp1n3DxaFWHKNVd4uVGAh28HSBBygpTc2b6fbjt9Ot95+XjJ+oDo5SyYdfT5oECc+4NFw
XcarUsEKHSPSe2MGMLBy3EPDXJNJOQQUnsyD7KzzliWZgieodao6KqieKX/M8fByCGGDTBEwMHJA
Wco1gEGno88XuNgHiznHGsd9VdMxBeCzIhSySuyW2jH+llL9GDe4ib4neOdhcWCJHf5xOaWLn6Gj
GBvwybTQwNSrmEgBMgx4/fC21nPOnjqu7lRwNR8ABa7yGY23TIgixWkHRaUh2/RVtHKsQ6oDjCUJ
k7TqKuxk3vy7kX48kjIR32IUJcn0h+WT+aFRgkrWhGrJAngXhwzxWmVyEBA0Z1TCpWUwNBNbN7kG
KhGRZl2Vcz0u8V994Fg3wFJZdoLR9PBtHOoZFsz7O+JzemOdhdDBKDFPomyHCHvrFtUc121cEVSO
zGjq5a7WqytJcZWGy6kTB88bU5L+aOf9aNMCkq4OCWpfqgRPAKOT1tfWj3w0E7fG7sPnJ0ESVHgK
gIhKTyeWs4m3XhnOlx/klBdTS5KZkzmhMFZRsFQSTHA/yfZEx0jE5IHdtqDcIk0TeoiDogeWZIif
KdWpbqz/59EGGrqU/KvaNU9WnUWNqEJ/V8HigutBNR9EqAli6KMqwav9SYOTtk3bY+kKhfNtsQen
w4pORQZFQslE7cvgZ6vFER1gFSKL9iJpjboFKf3Uah/n6luqdHrbcDqFh00nRIj6Z3heXkJObOY+
D3myIDiYr5Z0BMWAIJsSxXvdCs47ZM6KrreyO8oWOCVgQ+2/aMvVQ0rzGdI8bkfUxd9dfzHBJInU
q5tSqUur5jqL8JF3ll39Ku0W0YtkKZtMyeHQ9DrFfPd27x+usE/2r5NJlr0s4tni2l2qr/0eIuZe
MsVdvviAEwUqZrdb3bTR4nC93VXp1WGzC7AtKVZfg5jOJs107940RRC/ydzt6jeFftEURRwg/fxF
RGluBNczL83n7tsgraBlBDXxWTrH0YjUbYLMOlDDi6zE9kzpqCijzcT7J2zL31TFz5bb3ZtNOfev
ahx62n3+Lo+o6MAgkRxU9Do570bSMslWzUnYu+k3I0REbPyS2m/cdd9UWCzXJIyoVjVJtSXFO1ST
M84Af4dZ/4beiGn3TQBZrM+NOjmjIhmXCU+HCnzrHNyXVVEtXslsQrLPKsnfFxNRntUKQN4lu/23
pMBvFxREhtVyZKnq6LtbIA+Xcg5Lre+TsHq/CRMa+K3/Fg9JjWbwYEVIhKrcbSXI1zvUllWALKeU
k7E5kai895rC7gQ1rTnlovaN9vVfi8UuucJ396M8A+VU4/r8vmTnxFexv/+mLTLdzL6rhllyED8f
tAwd8tntzPKXUhNmszQGHeAeXZCuJumabnRxCYIXLFOyvIz+AlfboEpu0FT+QRfsDmMRtj8RnP2G
QlhZMlmrmNuL9+iVD1/3OtvTZQgHRkC8PYzUJAxeVksICY33b7Wbhr9nToy7dujTrXeRv8h2weaa
4v23YL5zb+INH7iI9K/gnlTNuYkFnemgFHLuxYHuBvu/fzgQVVFNvepaqHoyEy3Zhn0WT9XuvxXV
+u8JWr6r+TTEglimWzFc6zxSI2jpH5+/cVbcHa4EOjrDt/WQJRCanG68/8vZmXZHbWVf/wtFa6lK
89uq8gR2CAQI5I1WGhrNUmkePv3/t687/UDhx+7utbpDgsFWSVf3nrPPHra6tYayt7K3OgbnMiD0
YPBvzDiMpk6iCQNzaxAAn1PBOsoJmMEmZB2lobAs682H1UrJU4XsYqmJTqhw8Vdy1oe8HP5wIH/+
T1fuwYzV2JpJ0OWVp/bYeuGGdSk1T0AnGQC5NemfwsHt6VGZqTQyzCreNQiItdb1kph9egi/Nh4Z
osxe5Feol0Ule+8/wmA5sy3xoP/72ZBZqkDkMIQQNuCgcEGbyOPYyfuhLR7Uccq8SjWUuzDgpjIQ
YmSDJ4ssO8XJccjWd+qQxVlUsSCFStbiX1ymd8/fzydqO0ypvruui9pu6/vS3rdh9aCzSjPRosa3
2WcBiGrF228qUrp4sU2QM2CqCQWV+/Y4s0JnIbeOF7lql3Dh4/2C8kchQ3rsT0OFLV7W3YKrzluZ
fTUBm5wnwSDXM/Nsi/XDPIqVoyE3A73elcjf+iyQWtb+EvPrQQswLHpKLpF5wcPeKTx0SmkN5Fr2
/K28RGHNJdNAUYcCr2EcdPGInXUryxYq7b20h3LXpXD/lOwzfOyx+Epglhv2NrqJkKDqv5kVttKq
bJMxzJxg9mTSv05vrQbnLBDGl51uLpuRn67z4pEH/c7K8m3ecDjF8lqkJioq+bmqCpOM7u+DypaM
QPmuhkvwSA0MKyaEM2QlLrYhIco0Kv/iPEi3ZBTPVG5SF79MQDeo6+XGRclDpc5ggKTyi9e/9tKp
SOthfiiwQnpln7GodNv9NxG8i7WgXGmrFQB2rYm2lv9+ej6E/fzJnnFYblx2iQQnp6ap8t9da2ej
fKqK63qfZEerE0cijpMTGQzJB+nINrletP47gpKS0+xN3X3RRGdqT06FiSqqt9VqltG1XQfA6dXi
3JtOY6cQcHrRq6JDVl/r/A0pgZJpH96ZOlP0C3fg8A5blqadsc0SSs0/dKgX27c+JvNdkCyc4Zq2
tiS0GgPGozPtHGoqvpd9xv1lbrdvm02JILX5LNMsJ/ljrpM/w833j9IMuitlVn9mYlUQsXpUo27F
HCl2Hn6tK8YVDnZadYtjVFMU9XHLfPd6WQXdjcvvJnA0mcvwqqk5gdx90TPzEOzh1wSAtV50dBbq
SGds29MLr5LOn4vHDHZH0wnFW/3yxbAAQ+hqLBaYF/1CyA1RAxoJNyEtjdthF0VYhSjemmSozimg
Isj6yMrTu/T8uxuww+9121ki8mtTZSlBVY3Jw8Hi7HDmEELOi/P/y5mB3qzvL/uSG1eH1jBVeLDc
NyPuVmFDyWzn8fnotnpwRYMtYmLbUCWw2O296GvTtNz6Nipvkjb2X7sReqEmBMUo9kwaS3Rg0NyJ
o4zxYMF2DJuWCFOvZJcVJ6ujbIOu5Rzd3MExa+REKYEE5nT3LYyImWj5OnXI+wKO16HZrBSZFzLi
MKRO3LHgk97+rbLD8jofcK1rOre8YpG4WP0GM7xamV5o4UgL1vQtn8aj/By9/Xa7L/YDLDZK0qLt
BqrkKHs9n3sozJVdsP3mxanYKJj7af5UjLx4/cZPsFPsndCC87owMSedoT2ZdUW0JD/PZhPkO3KX
NmqkPOCjF4ufnJIFe+GIgMjcrgISfzE6KVrs32gRPiY95Rfuuj3jl5qXyQejtX3eOzyKuA6XRWsz
azm6TZAcnJ5vjsmXD2uNq3HP1Zc8593pEDhcBaN3fugW8pIKBH2ObDE4CtFcn6vy3Yxp2mlLygFJ
LQ8DlKa4Tmy1iyIc2xSTdsmNspvCPkFA8Y9WSN6Cs1ERWmMWXW9h+NUJuFvdbi2OdayRVda1OHpC
9sdCDwBxam+3nTtf1RGPSVP6Al/QQ5dxtfumKY829hdH9C07XOLp6ILd4txt0a5/10X5hhXh+lfC
7JyMB2e+ev5NvEykeVzSaBmiPXOYn0lmQbvM/HCQi6CbPqdJzR3mwDjTfrtYqSMDmR2MaGAKrl56
HZ/nK2SNNtE6bFyi5qvHlq4Vwzw8cwa2O5E3Oghz6opU6FKKfhTnS++jUm90ACnlpoOHrl9fzmR8
qvrF5Q3VqwT4UK4u2oYp21trNYNRybhRKbYGGCpz3jRF0lBUGHmufk3x0gI2mHeYpNYIJEqipf0s
fT1a1rWqoKCih5DzQl2uyCJGM7SwfOtzveB+Gb0EJD5VrjHi9TwciOClwDn/sfy15jYokjnd3+uA
EsVotvAQUMxJEchol5cLiQnseJk0y/XD3T+65+lc1rBFbvgvm1hczlW0TOjAYBjha0C5dmlTubnz
6vRFbT/6riPWCMEskxbQQaGtArqEHUpCpDpOfC3V6z0dphJb5dutLAtpAsWncOHPSAfvFtTo1MUa
87s1BCD4BwVNHijlYRm63421BLDwW1jB7wTOSFDjLDjDUuZJd1Tv44/PvxCX9HDzScHVbB6DDy/B
uzya+iWN2rWnyoNMJWJC0UDyytnqEw+tOatbwi21UBJL2Yl1nEn6a1C7zUR0NB7C4ApAizSPJKtJ
BgyYizFOQimkUIvGY+9xAdJF+VMyhcKajIJY9D8Tm5KA65lCSwRvF4d+C7AJlmlUuTdNmhJIBHeY
Oa0sVaRfawIqgxpXUwyHj3iM2Ech3lNXf5FM9mWw+8k16hFoLf6Uxw26aC4dp13Scn8+PxgxPvYM
YpppjUrNJq6svOykDdQGKsK7UWzoydGCKPL0b+vw55/cU689LisINejCIMNFF+9O7gLS+nO4v1er
I96P4p3ko6y3PtnxgBAxeYt77CZnTwogB9/wKDAXKiJD49giONaNb4yXYobPFoP6HKMQkXsdi7MW
GOFlKoIhF19UQxie8T/ygNheL/cr0MdiR90GgM2FC7S2fY7XhOQlI1OFJSfRzlyWX4xValx+6WAT
6Anr5fsPyDm6U5cXxCSG8pAnjLv9xZ1Ewbh0hWczMaWDIF75Wi4resIatUu+YXJEeOllXqGphbj2
snaVBkDxatodN+QRzz9htpyfLgylmFwoEXxSPxrx/nfwd+BNZBtU++HBnWfnPkzBffoNBMgdLOc4
5RzJmgmEzW44UTBHr/qUf3M2AfvgnKaS0ltoTtnKST4GTtiAWOIvF1QqoyxTM0fHpNj1x36jG+jX
8XxV5N7rbYgSBK0c/UUpTexgkedTxPu33UyJYJUc6qtAqsodb2ybs6bAfO9GaVhKG0uawjsWOWWS
x+XaK4hkE0iQxzaqvcSumpahKoVfOQ30NJidH828ayuxslPoF24SNVJhyoM6J2ar51y7TYLmSx9Q
QfcjfAgHycrC15OgXwmZDR2oVEFEmUf5MM7jTbGBXbl++cUdgbVDm7O8tT4TUs3U8YxEBfK4FVGE
crgXGNGzD6Vhsh3gof9aJBm117L8lW8QZTIKFZpM+zgHVounF3Vcs1GhuWeaCbvTDG6lPC/c0j6F
Hp0MX+Db7ikclBClw9a1qsbs6lN5Dq+EOzRVi8qF4f1NX/Gt3Y0+Bu/L9GjakaSY+cwJm5tbgPcU
XYvh9/Q2r7sjoszdlb1n6Hde6PgowI72qHJzoE9TzNFjz91TqhV9sj/gGE3lfObb9z6TOtenIw/K
0D/mQRZwnMkzzXdcEDHhiClwLb3Tb00/xad68MqbfAwzZYGzNkI+W5jJLbChciwC4viaXV4f55za
dNvz9xsX0Qe7ed9yV8LqnN5MZ9ch4lemcKhBn39BjDnFjy/uXhbkEXxbTuufHVycJWummr5KLX4T
Wx+VziDUJyQUoy9YlWES3JkuI8Thv965D563nYwUj6EZ/KH3TCVfSdXkSn3Z78Ov6jaKAfUDPCz5
lrsZNW3DRNKNKed9fVoqLebEGq8IEO68cTnkTHQClHw14qiEojdzDlOn9gwjFkrk+90SfHYCBgTa
whz7JYrRpdEIxzgDQ4Sa+KZRHHAvfiykYKbX1bAr5E7LUERI+i7f4xyPIaaZaipDFMNkTTU18zbV
Pb3n+yRkObjknPwd9iQ74onw9g0V3fNP63Gwevm4GLoC0IY4UXuXhPJuXLphX40boaB9e3L91CaJ
nR2r95zta7HbImprEBD8dM9HevT12FS0cc26NW9RGc0fwhJCXdAxAG/KDG1dnv/Kgi3pl/LuOqns
/hjuyQlrhmJmhErzNke59Rey2fqfpnYroEK/aqy6uFaihgEEpvMSn+YzQTqu5bODOOw6c8BPtXfn
gbFGMkOrZdfrx2UhaGb2PhaD04KJt7SFc7bysBeusPliZVZ/RaJQfSBJ7obVulxPDmRXWeLbNoOo
IKIf23zennmZ+H2/pcNkiAnOntV3PdOcY+9yFm57jHBpuUh244Vm3tFjmU+zWDRYLBY992d1irf+
fvyn23jpH7Lxzj1ePfJj4ei2XEURcG73Dd9n9tYWZQifyTi5LPTJ88yqnHtyQhNrbgibB5bJ2OVt
n4TNokT80KXstB3frPbd81WEoy/MMrq5ZGa7Rr1MNso6O3fzwg7DbswQx4JUsWcnDpts/DYnrKik
qL9omGmPglgTLiWEMIlj/Zl/1H74qS/Wv4YehKuzbQ4WhxpPg4Q9fWVSs0v77LTytA8ndo7E5vAh
fTE+hS5+ksUMDpV6b+Z4sQ9N5pQ3YYKBV9U1rxPsHI4Ern6c8aEzPT5aW066IutsIHMOMtqN5dDD
IIeVOfCJRzb4vEqu0YlH18Y7tpAieHbij/YmxCKiyUt8n0PSQZ6lvo/tAwykBj+yC77IQJ3/JGPv
qndBkriHLI8p7K/sMt9DG+L06EY6eB6Lz/CEMpdH9Q1a4vkYzFV745JgdgUD94OTgK1aOY09+QS+
yMAaSvLnbei/YdDaJxRbTCFhKDQ9j7LvzQdg9+mZTgAb0WHUGgxjshPiPcIT8z+DJzMGcuIQsqyO
Cs/yT2opZEZqb1w+lIP2Jmyq5Z7qpr3pxyS76ku2b5fY2tdmf3BS5rIQVNdX/Qhg1gTc6ZAUyBON
vPPGdTlbhmFND2nvf50TrP963y63wxzyaKQGneNmvQOKILgVEPS66XyZvubp26bgGE2KInoVZkP3
6TwX9pepmwJAyWW8aSCs/u7OGrxGMdL8kTlVY0PUScgvzSN9buy9jk4fzSff7bfDUhZ/MIICVVt5
x/NlKY4hqdJb0U7HyYIEbrVYdp31niR8okeXUja6Ax7fQGzUJvaZM42qo70pXCALQG0fPoRAQos3
0h6thNEz8YJhwrcUvlmkA7iKX3/ot4G60a/565q3JfRUlFVg+yNJtsplTM893oKUTHOJodLEl/sS
heJcfykyvR8RNZJ95tsyAGf9DS2X5cfb696WtyT19DFcWUpbICir2ug49xjeN+dzS0YVmEWZNUyv
gZfoucKrfqWzTyBSQ8kTrNSxgAuHsOyGZLEbAR1OxvZiefA/RhIF3Zz3um+jr3jVf0xK/mPKNxYi
816T7pkjC3TEQam5ribrsUxsYy6wtG9B8sCXNi61QQmQrDXvRb133thlCz9u5qGxFjOFG/E5yCC4
LrYo/DWtrO1NV23rl6ZdBoqFMWj/Me/9lPzeiLlvUu2O+woo1sYlGfhKazcf29+TYdcmx6AtMwC2
srjuVIpYNvDXrplug4VM4X2Zf5Kw2s0ACN1u45rYkrazPZyakJthK2KegKjomDvA5xYOS1PMSEYQ
5mYB8FEWrq/siDqvbnmfuHz8oza8ogom4oLKi4HVMFeDQyxLV74LgrS99qrIZmbr7d8yyuHZJwHD
0GS2tltIPz3K6AUH8TR2b3FgpXbcQOHmOIiyx+mybTnvGp9aqkjw73OoSBtXxWDDf61Rr0TA8re5
3gGtNrGcinF1b9niurJOroOWd7GT/7Pd0UnxET5TTEfcUwLzbJZkkIOEuyl747SAA3JzAGATuSyb
YjajfFsc7yvayf44zQLBC16UhkCfCRzaYIdBzNKsE9rMXYlr8MF8I4fN4shLmCa8Qvu4wgo/r6mu
Q0rsPd0JVBSsIPeqUx3lXiI5Pcy5pdkFEzqhn0k/5Q/WQpYVoTPAOyE46pYwXlpqFjHMi5u+npoP
1M+syCX5s9414dXcsq7ZRJy7qWGPNMcfvLGGLlyvjgLJdnjTMYW+8Zf9dpoXDnT2VbzR3ZotLon6
DPwxdt8XjU37QVrzkJ/cjh4rmCbnznHG5jXh7xnCA+6ss53XOz5v/ikd191p52ztqyKhbqGK2ZJj
V3DAJOfdtyLe+GaTM1nEYjT9dbKU6zGLm/Gqo9a+BrqL3/ABaWtAKXhZCueLhQkD/Jy9c1Ouw3yo
+PhYrnPYdivLmra/gwEALmf7yrOmIpriniecJuX2j6jy3d+sXt8griOKBL6wOX15H1Rzv/Jqk/QZ
86blZ32/kYvczi7bchdwhnYhm+Mv3dnv2pXm8h4ZaXCaLHYOcad+qYeg9XZxOt8nuISxUEe2qxRQ
KO/YJQ3e+0uXufQkWTfeu1H80a1pZZqMjWifUZvhf+BM7KwdsSuHaU6HK2MF7c7bt186z9kXY7dN
OPGxFzcbH4FZfSPeTHtTe1H8V+BQhPxSjy0bmtNM9+Rc1YdyjeLbnCENPBUIS3MyXDUB90RcwjbM
+m+tHYPC73XqrMWKeoHdqYAOcEqAdvhj3CC94/Om6NUdBV3j7b6Z7qAhYIYcAn7fzCukGSFdx/8j
0OCg8yiNLGj9pyYliNOBU+HEfnPYtqp40431CK2ET9n5u/IWAUT2+Bcmzc3CqNg/kC8ckRXDeZIm
y30dLdPrXyYq8cYtz/N91DbVcWrD6FDuMKtPE69+Yfxk0MrLupvQM2A+gtjxE7iYkNZtxTCBJYSH
B6InNYEhuahqjxQG0sFzt+L4Yw7vT/wJScFl1S5ej4u3I8Lo1+qUJEEVixtGqjCRZrG/GVQPc0Lz
e4iPzRAbIUvYsnp75oCiXcg6S0pkBSwZUWYGMwA/TV7sTyHZacbyhjGzUKlmJK4TwGfGsVsyuiIB
+IPkJ+6hMUHxQKgQdoghKimdJvVNxolvsgpiKKO4SyE3+xxYyqkBd0wg+HCFUlC9jF8bae5Pd9Zl
2CiaMRqPi7ar2xVDvNvn9ttkhG6Avt8tuWHEHRvZjwV/nawLRf4aegRwl20txmBD7EXD5Fu5sVyr
FYe3opcok1QfTAQssJ/Xih8zKD5Yt/hUalcNl0r8FQekGMcY+UU2WfxRiJRQY0HMehPlECGzt34A
7sOUXm+2HamHxxdphhUcJ/lxryP2X2oGGQ+oo5UXojylxBspmPSmJZuIfxesFMaSVnVJ9LXmieoJ
bTFC2oi2x3FfYiBckrjV1Pp4J7j0igQy7S6JugGvZr+u6+5eFFhCxW+LPP9qhNvUL4q+k0QDr4zr
bXU+/J3ZJVkGQqffDD0Cho+xe8GP4vlm9glUmCYWdSjxMPCNgOd+bLjrwg6a2d6a97o20eAUyzef
caOX5csOUGHGFgX/DcNFqzAHYAnL10fTcqXHS1T+H7AhxBH+cUU6EEz2EbaJet9/ig3EUi0dnRW0
OtcuBxb/GLuAeA5LVBV+EnvhmIgeGnfP3meD8/vuIRu7B3cHTVJMMFG1bdmF74dPsgdU7BY5VzXA
ERSOgc20myi/rSG6FQu4xrxUXJb/XiPMEnAhdiFAd2wbM5RLBHSLvD6Zhsx6K2piMkKHRbkj3knD
S92kID0JjaeLCYLGcuLBf2+OlkuRKkiGIv8FNONS0akrYycFrMYJRcqii7GAZRXWmkW5j6S75EDy
bwzRlxhjuUs31QSQnOFhiKNnBS93zd8zPX2jwYYc27R/KTDvv16UrgeMzU/aIZDHIO3HRemkbRuN
8egRaMcmLEEn25HdYcltNm22FLZBjdNCEhQx0/8A6P5e+6oRmoLIB+wMwnafvy4TCPjjouS6ANhh
ijnBDjX6j9dV+yucrN7K/30AqT4QVV1iUyl9lNdibxWuHvw3KVpiu8DHfS9n1BkXaQVlC3y3B6Wy
DkfDZBYfFamhO1kEGsNNZ+JqmHHb9AEnxEczLbRZYcJhFMIOVp3QtLB6z3xoDNxF6a9BpTvjNkjG
8UBtA4YB2o0YXbTQABcU3Q4xiYwpdQiZDmyQzc+lwKJsfv5GPUETc70A1gXGpwgTWPo/3qh8rvOK
LqB+N/cAdkwiZjrCAxyxV5LmmlhFDZ2i+BXM2Q8CSESWjavwrl0A/Rk6qfHRVjPn9NhK/mTsKzug
jQGcwqSfv+AntkGXayWpjdKCOsZQ4r+bUORFZDfDuV8eMFaoj/3EFMpiXxaVSLMTYEdmJ/VBVv/G
8YORn+Blk6c6bt/EtNS8/+Wx3VO3kivz93YAnZaz4+Jodpau3maAtAe5o9h7cn2Jkke9zFlMagM8
mlfGimQaP6Vr9nsXuvA3wlulShQj1q02R6Gx/lg+GG8GlNAK5ZCBqTXNp5etUwyf7uIl8eFS8v5y
zeSASzT03a20VkbHc5C5b3WiaBKrxluq1N2Y33aSC+NMpawTvczaZMJsB6pEMKRuswbmjTX+Pg/d
XbN1v9rDZ/FcVQM0AZ+LDWdeOevnlVk0WKreOMY+4J42h7fKA7W50kGJxcBmT/8efJVKGRzvg0oL
HQJna73Fluc3R+OKqdE/dPZrSCgiqI6aSd8qpl2xrM8bd1f62nwCnseUXmLngHIyZ1w8VdzJ/8im
/MlHH4ls6VD04kRz8RY56zCESzADvkHiTSJEU1CuQpAgWZslPS8SRq39jjKUOn/G0FiaixmxkSLQ
tTXKiakIQS6MMSl85wBDNGA7WN/R+pdqtOdfoyckEJjawbUkkoX3HzXEj88+2Mfw44J+w0gdmbiB
b+OvSlUNa9h+kpDjgyYuhAZK8osK0/ObZAgh+EC7xn1bI4weJTcI0ycV1Db6hyQQu2rUg6dopJ6T
elWWq/SuR3lMz3i1KD5F5Yh2VjnlgapfyQ1Yb+VmUzxjVhIQidrw56QmlTEbiNttzi3LIa3Jb0kq
tgkL05c2lwuZnI5YPB0wnyTBgVrQudBD5V6Y4PgXrw8JST+Nz5KscNQIx9uBpjOZqQmR8Bmr+Vjo
1vSh7Ks/nW57tcHyVluDmeFvzz+pp9YWsaXkHe8xgoLLd/GkuoAOPPCs9a29Ig2GK2GUFRxnGirp
ZTSaJAxFjZ3xmSelOFB09RKTSX+uckAGKzp2JbBRSRBgiiTjjBw/t+ev94nBkBuwsGhRdrTawWXA
vFOenYmo4d3DVp8PXmud5CXXrzF4S3FlygKOWR2xWlVb/Gmyy9dSRIa9bCeJp6Tjkm2bOSRf9Jh9
go/F5WGSQ1IH/kdI335c+J1fTEkwgpPrEfcV1RMMkyLg8lJNlwfQEpdY6GSb4V7RWkvoBA/xs3oa
RT3PGyxphApzPJ3mhh4nwooZB4hAc4Op+tIjbNNylZhTqi+cJOA3PUZi5JIb0nc9f8eNDfOP+zgr
AyMWSnBmcjgT/PiRasefhmmLUPGdm+TadpnYJGXBHKrnvXYt5uUF5P1TD8HhkM9n6zi44Z+uJ+xh
gBFawIolDYT6qGJwGw4aDs/Rxy2NFwD2Bv1dUDM8A6Br9uy/SEU+gSi/DzOGxfZmrQnZcQCGSQ5i
BtqRvmIp969q4kAPhhkczGVy7fiAizXzyOsaV5qD7k7wYnrNE/QFSj7ZGlPPEHdyuQ/XWzL21A7O
g6qZZub/KZoUNUlJVqFTU+W+ARmLWEecdTi+wcwQ5yvS8NjqqE+vi5XPm6B6kNssG/Zjta+ob3yw
1OmZYSyWawzM33a77sbbtlcqug2YEEUfk256awQ/bHELbyXCT9jMbfV6aC0cAKS10J0AxjqIpqMN
o6iosGAZSMtqldxitThmNwEAcVBOPr9enuhyf7xLl4VKeh69Cm+qhx2c6C4CL4anLgKV3GG07/cE
J+T7/Zvd8JtUC1J+yMrq75ypwPHeyTRkYlj9/KWZkuNiKYudjs0JImVy1S5KEm/0850fJvWv2UBR
YFRJzHRItMK/MUxFHpfWrs/i3cGW6R3NGSEqe4mXc6DqjlnYQebK205jzw12bzJQ3HdQODJUfHqR
IdYlVDvgv8KMDANCTUrR5sB2zI1eoQ104ZgJh/CG9dXMIXoyuVZ97DHOkCS6QKLLqPfkWqAhHZF0
4oenBKsxuEEZQFFfcSrmwOXzxCSK2SwM4YV1z53dH93U7W8wjYVjLm4E+OJ2sCZejSSHEx62WQ1L
Yvctt5jf1g3VTo3Nf76iG8Dx55jUyR9MTN+5LUNn6YLNTFACqCBjFuHGH6czbGmTHL4AxJLLWx1+
sTBnrKduq351a0gBTgIpxc3gfDz/AB01fM89wAt2n7NryqYLt9r4Q7gBtYWkf5oza+ufKcGIDjSu
ESKQqSsTSmC7MAdM5pAsVID39rxo5CuYbPm/feSLHTwJGhCx+MQkkHBKpeMGvGAq5BfjZ/4/yzGg
RMZiN4I1+uPO2k1ZaCc9b0o45jmZAQWjUYbUpNaN0203xPYx3DFpd7czhJ6O6cw8IYoAQvqgkt/M
1fIVRabqGU0IEh4R29G6/9VdaVK0F4VSP+qzJvuF9BDp8EVBnwfw/CJGONHgQnzjekN3bzssCCOX
c1f5SWwwl0JyuU7xOl5VTtUdmb8wiPeFgzLpNKwjt21yvKk5q2gerYkTbSoA2PuVs4F5awSrIWGW
kzBtyjnVWY1MxEFL4xNs1PI2YAp7raZpnhA4JMvm3ITeGUmAyHHqRwVO2xPrXkbh7Pc0hZjvw0fh
880R00G3Yr9LBlhRjhQbNqu7tlnxXcdBY4HsH7aKnyH68vNr8YlWUfvcv5/epZ7IsqKFS3RdZPf0
tdgcGsGinIcNKgV4q11fHkkhZZPspmC/MxMdmORtFKpGuw0zOXiJRvQEPv7jlV2c2FOeel1cRo9F
CGuZW4XtaD8jMFfF69VfXKyM5EzAOnkjYbeyPWV6a1xK2KoF+vU1z0tSqMam4dz5d/uWuVhsJ1cq
zBt44QJwddg1e0pAdnEGAF9wXT721vApD9ar1R6O57JFiVpfiyMcwjpBL8NsOkaJKvSWjk4vpO1Q
U67wI+EhirzTjP6XrB/vN74ugXYA8pyk8UfDUJfwXa3sBtdERWawvhdaLtHg7LFnc28Di64GQ9CX
hW+7J6jU3FxcjGVtyXv7EzOpTlO/2mwPb2m2y8eYwnKu0c+iW8AkGGJ9guLD9ZI/kpHlNwcEaKjd
6jY2bSZMsDWYVNCrfps7TgENmxLMWFUmMIQepB2GrMB0f8JswrKpJbaHoARLmuWmEaJcsc+8xnYI
IUiBfnMK5Q36tgABhF+jmYcDh7Ickbexv7sxSJNRQgUrIx274S/maHOh0+AlEmZM7ZXN0MKamReN
+Un4tKLq16io/7JH+nPN7oiw/1IkAuJ1MGE1yY7E1ZsJWdgxSGe8dnIblhN81yRVJTe056uwljbG
Y4aeLJofuwOv/8Dwe16ZIgjBAiLjygsYf4YKADWGq5OMQtlK056acUYr/zrdW9NhdK3liK6KQW/N
9dd7djHzUvXV8MmugfORRfLzdlzZUKitp1ZrOQTVl3EgQRVyafCPxRRmd+462dcBSaGn3l/+qgvo
OEHVw4ryiECJvf16WJOqoQttzle5R4Yp7s9XU4343RkZoMJKJZ94Yse1G4YaOcybgyTmYrDS/EJE
WXjoLn0G5TKfApsW+Bh6aEEOkZP6eOBEx/kxDHSu4t28cClmFGxMws9z8M5aqQLFNWTnbT4koU4k
pClM8vyXTtafcXaWtWBWpNokDAYXvWm9lJ0/xJ3/AFfntXazxoZ4B6tdj0FYCGTJO1Qb+DiU7/+m
zEsmH1o4QE/8il82wh4WNPinRkE6o0Q+7EMOMorqfz2JBCttJAG1gAHCIIww3l6ckyzW+4SnmszU
GKjqgaqRQ8DewxIzzFn7qtL+lz38/33qy94mWLs4DQrmXYIDhFGFJdm75LpLBACs8VpTD1lNauph
KgNdPjCDDOKkWRNH/z+QwGiH/qnO+e669j9WBhyLUWTNsLY1h7PPUG72PBFkv3pToaG/NgCzOV4Y
QhZEljDyEkwKq+66Xyhv2AmVWKYYH6upvzA0YKT1sm3gz1RzLRs34GGEXO9lnGw+nLeZns9Hzkvv
gUkDTKe3deTiI01EjybUSh+iQoaGyzFf5BkkMxKqAdhsWtfe9l/V2fA2yqe/dPkKpzEOyrYiNdUD
TxiAAAHLmFOSJPwoXpCsu09+BBTf6tlRpZqu7zucknwGy9mlYWnCnNw9G7QOOzNpWDkZWd4CWTWf
kf5FmmtZtChpoFF+F7+v9ELjvtQhlmDqC9+c845OX7zoCdvehX3TwSmIY04e0YqZMA9KgiupKqQH
EcAtHYi9gqX0YHeMjoXa6msmyI3Cdt7DGNGE09iBEGwHlRxEvL//X16L727JxfLb9nadISyvTJKk
LH/V44p3ywAN9qA+LgOMZOEqXeJ7QEITAhFkMmUifFBlTRhhBGP49YULe3KXAlENpKZzGVP9+F44
9dLEc7ZRc2mXUsSlnoPmCTYvpEtCsZztXCwPOfneMBm6enweTO0XhIsmWxm0JOCMQjrB2/HijPfJ
KwxDNFa4vADaXgBAdZVGCUlkEWYAlFyot4WnQQ3gPNhBkmlRiJAZIQNHYdTGwBERvG5fMedXfc/K
ckI4VWReypSD2/zCLdQt+mlribBnAKkAyTCA4HfLfYIlez6nYWicw0MciPrusTVXh9SXyrukNfZB
Ydj2NIcy7iQUZhIqaa62Ceegg4R1+CID3mSsPnd1Fy1RnQ9hs/nFmcgqDFfEHMxhxzajChXq1Kqt
7rJxd7vgu5HPHwXW1rDrTCefbEjtdpwTva9CyVElhrLJxW9IgXYmQAeSqGgfwgaZq9LbyxsKH8QG
ObzIH4k1oORdqS9cXlWdC354FEdBJHN1GcZTQxZlNliykllc3vmkYLfSu1t4SCxAA0yKGgYH9SEH
sTfVnzxF8K6429LuKM+Ijcw/48bWxy8c5U9ApOzJ3z3hi6M8GKvgbEVzaPKk3DoEK0fsTh9cpAGG
Wtgv8HT/7baEgE2Oj1p5YqcIXBTpRKuvz6sHf53uXliBT224jPID8un8wMOQ4ceXGFhrSJhk7zgv
2DvRHGqqXzhwxZmDaxAknqnMnDUMwBv9jbD9f6sT/kU1eHk2b0qcy7WH/5vnenAhPfuyoevKxtom
bwQC8NA5njVssNlQENJqo5dAUphfMmFhoE15IijdsuOPQ0KdysRSZKQZGzPhbM2a/PEIRmONzo4U
zhSLEi8H8FxknNklxZWwWqUpGSt6qvBkTf80UZp7qvd/e5C0wf2Suh+sKh5Fzb6T16nbUdPq2G8S
5599Elz3E+WVS6hbTInrtf6DsGO1/Y0LgwBrLPnS6fHWE7WAGdjzsiP6SDrmcNQKtlG7OHoluOm2
T4WqDN5kEOrKn1P4jSR2jzzcsPwi22TtVBpNBLCeJKrtbfmzcBXBS8LaJ/eFMEAZA2qHIcrlIU2M
09CkeI68Fa4+OjG9QL5zrpHkZ0cDsrk1BVzBABHmzYx0kO4KljLqEZswMsEGk+AB5iruGSZRDXyA
WRCQXMq0AJHYKemq6HM/wp+FY5GRXkVrwQhNf2wGXbNwdRDHH+AevFvS96LCn0sig6ZEwpttb/t4
2j3USQoEIg42VltHvDyMl2B0DYj30dCM9oyV3BhbiwCJxHGLcdqiF1zT6xVs8uAEKTTXrN3DaY3n
wzSd7U+51ZW/TVmd3cwBSMzU0cp0MYXy86/lE+4IHhg/gVTUcVhMXs7qrXzazZVjB4rf/iIbwZ7c
c8PwNqvZAmNiRqb2XaMgY1XN/EQMBVm5hA0KLsDk+DzexuPIomKzxG1PdBt53HecLA7WL1r0bZEe
sn5/1OskuaE8ajRSfdlR1jBELt5pHJQwtkYSjDH4ZXhBPo1RbDEOMv45zQ5KH62N26KPaZrkDxUO
Pa72pBjzVJgKGc9YEbGAqOHJfzK/N4HTY2bubvHHJm/um3h7I5RD5CeZ8WnIqlNA43aqww/aSZNd
eDtxnsqwe2JkPZHg2oGaODW4FuFsOUCjsIvzCWOnF1Dup/b/Hz7zxf6ad1kIn4RQaI2LZ6hcdszs
yQQRoDkO4Sa7DAqkWkaq8KtdwaLhOVXAJz4nlmx/J1xKzOGUedfdUF2/sNKe6G48iJu4gwW4jrvO
xSHv+I2zQVFuHvoWXgWLQJlL2mfHYr3DwwKl73KCknLqnd60kPILWkfnBvlkdphJJNXFayT8qMsb
0dKP6n3S23023wFumQejBxAUgFibqtZg4B9W+3iymXnR85/qCX8hgocoTF3eIJIpwoui2cFf0q/C
xAaTpuLT+0PlJxO5bb/7PZ8P/M3XzQIHiLGd0DDTTkLw0vZbTd59FuPUhSG8IRhQkwR86Ocv8SfI
knfAhuMVuMR5cJ0/8ZbqXTFZTVi90SWK3lkULH7075Ss1H5c9uy9U28maTu/fkgcro+tX2tXU3U1
Iv8Bye8nxJIhxx6Gl8NawDeRYcGPJYE174YgPG++CZuzI+Ct0AN0smssORB4vE8K2rKikxtixExx
C6Dl9zZuQPj0sDGHVKRMDwGZRMDuJ4pYuLKJyyHgc/9XKSD9d3O+t1njYHKu3D9mnNNPwtcM992Y
qPQZq4X8Nnb9kdJzXrAfDPcAO4a2ZMe0giJuQxd20A5AsbYQ7DMyoVTQqDumn4PA4r81bEI8ktC4
tADhNmSWU0gBgQ0F8M0WwVU3PyBJuVwBwXUNCq+S12i65j0/JMw4x8yb26/cj6BB92D3DKvmjKFj
0aCdLjq44KAR8z8bnftbxt1yiwUxngQvfcKFixMZ+gPq3xbQscDrD7kyXrryRckjKNw5FPqb3lr+
mgTnGT1fQgYlZkP6eUWOkgwXzbxzylujyDNhFwQgWa+TcYxelZhW4CO76w99zdQsdMD8kpRDWRnW
Jowj5L27UcUpQsG0alxZ8xyTlcFxuELBj+ISlUGIUk92UI0OSJNd63glZBcOu3APjFB666eqrD/l
CNxoNDlRYUXXAwftfJYjj40MrsjljZPzb2RF4+ZdgdWFNad8UVopQgBub8K3ChJvdxyC+puxGoTi
M++ulqa7x6ypPzj28o9wCP8A/YZA0jBU6Zsv4Q6hZR4LXwzm8H6fjb/ZQ/9X00FwGbrmEM/T1bQt
74KJhRh01HqNCxksBBHOZ3TnHW4wHDjMC+3y3KDWTM8fezjoR9cCzjUqj55XgBFJi+Y8RS5q1MdO
wepqBp4GJmTtqQ8kAS1K1E1jhGkyciS7AIOeYkYgj844ONX0FWuksfTn1yx/TfbJcNWDWJIiy+2w
rRzBCLY7cOZHGy08dkOyYu5VUCQ2c5+mZB3YywTuHCFG6H3JJ9PewRu3bnE0YJDojVkKxXKd34Q9
E40kZ3bjOus3d5fAXA9ZcalSpOu6csBSJNzL+cL/cXZmy21jWdZ+oR8RIGbcSpZkzZbLynTmDcNl
t0FiJDEDT/9/66jUYYIOMrsuuqsqy5UJAmfYe+014GiU32QbL34ZUjmTrlLEGV0+4sq1Q6w3bOZP
2cwIFD+bl2ZKfEJd9NXqbXKd5CjsshVAceWP4RaUdP7Jq0aN0qdrLuB+vtzuwBBdh21QDbiaWi6k
Xv4E2lO/EuGiFK26rFG5cSVgLMqfqf0+fsAZsrq2MmBve0TLhwV1cp0FNn5DNX/YqqjHag6IS5um
7yHc6FSQWmcuqN6GHY9Atgw8ToKZMj/1L7w4/yF/uIaTkpDteffDRtv1UK7b3ZOLffZl7UrbPqCo
0hA2FB3izCG/bPB1lkJJjWByUwb4SzuKsgqGyFrPu7fcuZEbX+mi4ltmE1QZ+JaqalTH6aRXOyHX
ZDvnkxlHLuhhcsyRz9F5Zpi75EAxMIFo7MRgN7ArQ3OL/go/hDly47itNKJ8NmlSqfNT0JICuBqY
q4ZnBNoq8CzZMxI1VDEoY8Y+B0TuTforkg+EqREVNbxfcBgUnKBpudV+L/sVu3H9VMchnmJ4i3Gp
iv4lMEWOGNg6Xkkh6eLOotLzvN/OEatKvxL2D0UWNBFA/UULbhUlPrHOOBmCsJFjZwObVzZpYr/Z
CBKqiBl5I9q5MGaRmJVKI3aVIUPIGw26UtggDgGcSKDCCnxxW6ZJHKbntR9H9Yt5ZsexbXBtOS8t
yBFl5mcW+tWJtcvzAOVmDZw9VKBaNhLNqDUvh/XzmGGRQeSBt8nvqn5/35DwS0rZa+REjzMi6R6L
oBIeg8gCp9f20cR8+YwL/K9MU2+/i4PpRbaTyUxpi5CM1UaqKLg9fFhFx3v4Z9gDfAdopOqtEUt9
FINXY1mhQEakTmNmDH+YcmTb6VVuJ4o0zLbyGsej7X+J3DD1wDMzmgAkTjT2DE1ldQTMazhOHv05
1hhYgSibG/KWRN7QNjSL87wW+w56Y3QFVgb+o9RcufJD8MksLDYM1IchdRNDTWVuKfS06YETVKTI
rhcC6pXAKjmPmuZVTsH05dNsv+73nWGz9dTD6il6+v/EhlQIei1fYEkdNUA9j9IdaQX0GSAjc8CI
gYc447Bc66kj+har6rdw0opAV2wotbAR7BKSsXrVvhSTO7Cdm2mNzye8VMGajG3FPBJud3plLFPD
wAX4e7kBiKaYgUe4a8pf9tu9+xaYJVWSnVDwKP+XbATAV9ygIg86iK8KykJ7oaJNzaBYqZwId4OL
iTgcedPTG32YXObXOS51FMJmT+bg3bCChNjrSxlwlMFd1WHlyGkFHw6r4Zkq3tGBgwcrZ6y46uEe
3g7hvy74tNbA+YGRac5/7XPNzwdRI+VN8fbLlsqq27LZxvv5RdFXQ0ZrCy6eOttXv2sGSVrvRVHD
O4XLn7rDMBPEtA5Yudh8yLeaBtHYUitQaEiL71isP79RLDqQzbT7GtownzgDRJ00XmWBfVVuN48u
PW01vKi7P08jP7LM1y9DMMVv42jCVHSx1up4jNaDM88vWSjbVuIHW7C1PTTiRPZBDMDtIv7RMFxH
gAiBQeY00F02rDjmdDqb1JBLG2HA65DAZhodRV/2bvH99Co0vOblZ0DfE8VAm8hV/MXDWrR9M9I6
Rl9wQjQtNa74IYxs2fwzVzQECyAzjBZYnYCAimKWGZwUhTaOpto1WUOOKOdHZHufpV+T4M/tUAaX
DuVzyp8+/dgGPTt+bALTMLGieHCE2P5yKVtt0UK+nnKygwAGZBiVDF+rFl5jA9dLU/0BRODNSIJ1
RdWBDyBHVKTuuvGYFVAsJDVlv/FabPw1zLcOPjageYiUKWX5CYQbOXVHt4NAgjH0zI6xEXygULBl
QQAl39RXDZ433owmpuFaaaH+DOu3TMl05J3V6mrmhk5HrCdJC+rA4m/qwNynS3Kpp0IJZDA5Ga5m
DKVdtFhnSqzfr0kYhPhrEXGxWtrcWnU8JFvO5CdUqA+6YoxHPVyo714vfYsc5SDt4oR0M+QVAnXN
G2ipFZoHvSJE3AVrbccRwqCvH6Bjqrdm2B/itufuzumVjnyFtIcouiJP3mqQkhftNQTbtNlSOJsr
M4lZlqjOvJC+Wn0/YgJdoRrsC+jWlFNhY4aPJrstY5zHCSI+mdybjVyNK6/p8F8Q5qc5m5QVUYML
S6AvR4M7t/O3WSQoCXg6tBIAgUNPH6ChJg3I5/9NKEQ0oShJ+fHrpkzR2KYuKkwUnafX+RE7W+/B
R9jqMLDmX4/G/fhKNn4xZA/Jev1UzcWzGc7JGG1NmQxfRvTLzbq8hsR5jSAbexmY5GLkaxyhOF3R
uCICsTSllcGk7MkVdafjXhJTsQn77US0O/6SHP/S2Eg5kiJRkSD59A8y6eTLjUudyaaFjeTDST7c
uOkaNWmF+ZyJtNXFr4mFNLZxntxYkfWimk2mh4Ju0c5eZyWWQw3dz0M10TZ7PQLPgqNq4mIA7hXF
IPJpYu0a9EGTCzOppNUeREyv+dFSrDGPqfawO1WdzuQWNh11S9y/Sl+pk1ZEMBPOjLvvXOMGLBEG
Q3QBjXIZkXGfVL5JQafkI0EHvBerWRdkma9+igaAzZERe00Fzrv70DDdBRaHaNhU6oj9qaHD6Tf6
m8qdJUJCixcBhkPLXICnXNXtNl+1DM+Y92QdJ3ax+VsXalOxTSj2pLWRzFsYqrlxMFdjT2+es1T7
mWwG2C2YfNyLxSMjvZKZb49sOqWElI336Qf+DaZHXlGoQBkMJXjshUZytvwkHt2QVBFEfRLDyzGV
6+kzskDada5B1DIEH6JL58AVE2xGj84oR0REU6lw//8XJoTsNVyh4Mmr0XPjo5RegIc8mXWnoFfT
VYin8I0gNJtD4S2VFX6QtlbO7Ipx1TueLrKf+D81bdH5QtF32RKLLcMJyCszQr+j95VCCoY0PAUm
XtbAtF7wWbN5qGq3Q82tpkNQyZziOajmlxbJkPdREhvOQTJW343jNUva2JfX+PtROlY0mwMEFWat
VFiozxi6Ibq9qnaiassCAK20RvtvFSQjhv2XISq+62pYNesPdbd/1q2AkdO1S4yqb5UvrbO+E3m1
zFlFTBJqTmcN8Kx18b2GRmlOS/IvjAHimaWlauXoVYVqYkFnpcBdnC77brNr4277oEECJf8HZP/j
iyw59YpMgg0MUI3HlaMpLsM7gSVKcNWADqK6UH1IyPzk9MMd8TCBidHD+VEAYy2Ojk0gwjojCycv
n4yfo3aqbPztHogD3hS2xwR6sF0TN4P1Ov5R5SNgcfL3wMrSJZbB6JMaV1N/5EM2KC6kHCgYdtV/
Gvrmg+oTMag0RRgy669tm15nhXMz85ObjXe/nquPVfi32hr5jZYbOH76qecVOMdbnJ8K9MJpFLpe
5CxFqVZaYcsaW0CutHeyrYW0iJFJiI8A4wSpCxgXKLgcYvWLgewnaipGUzML09xMaBbONx2/fS5m
hj5ZChGks6XPaN2wVVFlF0/vg6YqHV+CEpea7ZoRGAQCJCg2vCUSCa7F9/USOqhq87zaxbdj4d4q
iseN+5fTS+N3z8X4fiUHC4gQmDEfrlu39setM8fxvWzx9EziKYqQayDgFkI2rZ0adRmwa3IkAqgY
fVHiyjr6h27u82OO3z6X1OI2WW10M0txWN9BdfMwD33SUa00KFOGCUBgBMABIj4KzAy6AKNl113C
h5SoToWUdr1GyOfrwyPmg7LIGFpFuvcwAFiG/9Y2FPwU3yjkZtAR4vazN8Uv6uch0FypFoRbgHYL
TozZLkEHOhHuEbBAh0B4LH9ojIBuILdSOYzA5EmRfcHj6z7qUVPKmAvM6R4cBe6y9BkTaqiJSj2Z
GZ2C/TFQocJC8LsfXjwIBKw56Dj107BtuG/rO+kLdT2ozjC8OFRwKpdVbPa0AG7JwQiwySgFRpgO
WtEz8WdRsVBn9P/qV3us0GvSobC5wf9dLxPHCsbRqjxSSFmSf4ptrsvHeC+DYxmdVEILP45f3Cm4
r3ePBjTAZT0kfRtW5dV6BaAbePwzGrqzM0v5CC6lVuUaRUatksRZCmnbNge+tpLiadq51zp9N7vN
vevMtzrLsmj6lkb+JzwNP0myQiX3muAeuquKO+avz1JRkcB0Znsdl0g8k4MUHY4RRkAwdw+315zU
9g7r2p1ZxuLvyKFK9sKiCCPZu1DeD8aO15HFbJkPL6zZgytgFPOo5aNp/NY0SoCoVo92sb1VZ97X
RFNylukLnH6Jx1f+yvHpyeMQao/H7lt05bNL2T84PXRGDOWbkJmO4h3XoIYyTaWek/ePmDeezQ9h
HZmsZWZmrCI6YFwIZwD0mYua5jzs4pd4692oVZE5vso9NT6qcXUOm21Tcj6DRIpspcobb6xPyRR/
NqpAOChRHt1yp/wrK1A7r5Goh2LTbbkvMfTLEFTJAlwwhWhCJZtixgJHjCzjDySqMoeH5Z9fbp6G
1AdXPq/Kpxrjookxjl5OiN0JFNh1Rr7tLsfAKkTsGRWMPySbrmzmqUnJdMjpCLrNANCEbGUmVEHD
jFIqh1pTMgV2JcXeu0jWs301ULR8gJxZXpY59oBMBjG/xF5s/GYGZi7x9RVeXmg/QXTkGvT2nzxD
gwLExN7tUbI7lCwVJ0lffYBrQ6EbDfuPHrHuLMjuJgmHZ88Zo8soZmUxf0FnakEbTDyOHyI1mJmi
Srh8S5hxgLFVv0iZa3s4wSnOPFrLANjG+M/z6voB/v7XbCOAYz++Rn3LT3bwXSP/g2nQTMIRkIiI
UvxlTp3KSVOYSGvIdNgPNq2DGGSDZAtvE7IyZqZrBtlZy+NwhfDAblFbFW63vXPa+EkyG2wr27y8
K1L8PqI9qnZ5BPYDTy+mWRrLz3TLJBh/QecpbBjbvsFBFrqCtAKeK0FGqrH4Hvk9pqKdDdjJKM4w
8Jk5oZwrSeThJ6LEaK5clA8kmzOhDPdEbPQYRkOgYAbUpPRoJaPrhl3yMQMAuayS8ruAbxOrYXnJ
l10XS11IBh2XqYZG9kq5ajvmgPXMaulVRpuouaEyiNWOzVSgo7B2zCDx80s/9ANjRreTBRwbP8x1
c5To0WYlE4S04ik80AstubSHuNFbPN/pY8E5Km+11nEXpkexPVUwh+eY1RBo0jl1/CQvHu2oAe66
HMIMKgIio6vIUO64NEQjVXeMdudzMief/fX4UnsuvbD/kI/dn5icwD7wjFLE7gjc41joNzmaNYAA
6k0NGHofU9E5/ffp33Ek0KY4XOFYAnMiVIUYLI+3tsBw0O+9Byl9uQdgnYo+IgZrBevBuMMF6AhV
dcB4uoocjmlEXiLUNqjn9dMYyUI54CLMMv7PfeO2Gl8tFxVeZWP/GmmoKz6+eIW6ke0N/AF1uv1E
0bB+Uwbqd6u9UZsjoDjd8/XOCw+OoRzRvwMUWKh5QbZWavN+gSzdcaysei+2DT86GmjhYIQLilOA
hT7iO/0yq1HngtZHLg/i4d2mAaMQ1kH+jBT5ZsZCJnISjhdqAvT1BEBoIIPj8Xch90oVFS9HfuT1
wN9IqpjTn/HIL4XfgSky3HYXAGIVm1/8yy9Ki7qdogQiEMclRGbmFPmm/lT6yC311WRQplNYVUod
kkIIGmc47Pw1qUQgxiOosbnbaP+ZwkU6mnfJ12i9fm0g7yleq5npkCy+vkOyw45mFY8QEeXl5WAA
PHGjKT+5x14FTGvstJmjfyE7/WrYz4qWlg2iLkjFOslDGD7JjTQbWS7DzgFSFlWauiZdaCUWqsoZ
EwiABuXZGvzL0t8+hDvYIgLGeljmp1/kb+oTL6K9h1imHhG7nMOlEdqhu++T3v5kxzTx0DdkD5GM
DpklGJBokElbJPhGIRfVMP3UNcwo+rLZ0qJYiE4Iy9TX1wDBDTnKNMSpa7OQ2eEoOk8/8W96WZ4Y
cxCfJB5CtY5mHPjHWOnkIfPPEFOh65ARh9MWt87avxywCVXBomah2THU0tfziDnhSOcTkm2CDFAe
Z1Ak9uDiEWMQMTKzHaxuJo1Vav2lHSmzmkzs5pm1TpUoBq8EzoyUcUNmxlxl3hfkwtc6PbRjDcGZ
+vj0jzWY5GGJcfBjjzKQ7bbY1PnkAQyhJtN5hPhU1VhCYrCJnJGRtdrbxqKWiKv+2Q1aaNRM7RlT
yf3HUNNoj6wovdtVo6FXejkAJSU4JAbQFoFuBnwAujxfUf7uN5BtCUucRB126pJjUfeUu5t9yJFL
hymDfnXlOnWGga6EJacOXTGXmF7cvEEOzKuJuoyUUzHMbLmRTAVJKwxkOAYuukZ4JRr3KKJYbl0a
3MqHVUOvWeLG0x/iN7We+CG4qJAo7/pxuLj/iGfdVmO6ah/FXBd/KCrbh6pKauzI0PKt+VW6GeDI
Shmns6NJxQjgv4OryUXDGIPrP1X1I9sC3HikdBaFQfiiKAsRlhZZzKFBUpCkQgMxeFEd/tDQR2O5
YS5vTOE/MiGy/h0pbUJHiJwYhZ/OyfY67ZqH2jnXFBwTUVa+QmaocyFrcvsvgN4ynMDr+7l9VFOQ
9OJLkQlZjZjCy5QKvOM+8ViUafoc1PllsenxjgQhZ1Kgdj22kiucmT9q/jFMLb0w5C4ruxdYOKy9
B3b7VZjFNzjEoiYBDhOFEoNFAtJWAA8lXGLsPOx1+ENzELWj6tb+wUV5XNH7fGZmemDErLjlV7Zy
wpvbwJsfJHH0XEZ5VDnC8Lyk+KL5bzBCYYwoBSJGBaIa2hWFN1fKnYar2Y6q0tjWsRrtDUcK6cXu
ZP3tt92fdk9JEDnlJ43DpWeS047kAt6Gtawj1MRtE8FwXn8fLlnEK5piWhVEq0x1YgyBDo95RAL4
ZXfJ8Kg8T6msMSg09czMZS6eT1nU/86LAeYtA5Gep8M87E4nqy5vQVbRzJrn8BF7oWnQG+F/apyp
TGpdaM33qn1EBxdDByRYZHclPqnZRk5PRAfAB+BfBBQg7ALN3BfhSkH5177wJUJCEMgy19ErjbpO
pf0+u23c/JVj/lL+jmwbqBKwUEP3XmohuSFoORB8fGPEazYUPUoT2Zmpz6ww5cdXEJEgTBIve9OO
ibStKbFqFKMzp9Srm7MqYZOedXh28859Dg1m2EDny+mI5a7bFGbkTL4nulPaflyPrz0PDzpupovG
h12p6aCYN37aXeXZHlsXHHFIbwKsRQ4ecIgIjzFxMcjivuqPa/JksFr+Z0wvqD8Z5oMYi2QkHN0M
89ljKjxNYLYABG06jVzMEeNwbohtI7zMGJJSryn5A9ttSKbtV4FH6R5eZa0rxfXsn1aSX6+a9qPG
Uga/BV2biZKTsjKl/pW4V/l2/VkXmiN+Pgs3xFrXQ8kCqMudf7hw08HKILi386MKcnN5iJvHXM70
HULXbfae6HAsO/ECEtyEs1X52auGZ0kYZQKkZVLH1s85m89MSX8DU1JUB54PId2DUbMUWZaWl2+5
WedP0kGpGhGgTrcH8RmwbyC7TeZrOviiLaMbyuhky4UG8cXoK7Gfl9/0XJ7z/jL/4MPVF2DcgzoL
igWFcrzAdcuwcDerevKNsEErUGNr6dT18gTWhIG3vxi74k+PlOh3dmO1mn5a+fzHptz/j0fknsm8
8PET7OP0TlNGibnkdCPUV7GGEMCfi3x9mw3uo0gGp69dXxfL8ldIZK/aIWQrLS6etNtsVmU72Z/U
nYloEdYMngn7YcqLDD4FA8FQ899ZuyW6PWeOh1AlowexIzpU6Oz2ihM5abv9h2SyK9oYPgwiCrAW
6ousk8UIhBi721X/HnbtDN0p1qQ35U9U4o/QuhFa4m03L1kNBgEnaP8hY4KkoSwXyXAzbOxnNo1C
ItYVoEzj3mI98TMJ0/6q4k9eZB1wRmYak1QhmVTIctsIJ7xrZh+fvRmS0IpyWRWMeJ5hAh6Uqjg9
/S5/s1RD1iduXPHKBYkwRI1feibFKG2ssekfoyL4LBdwz6bcj3mv2AElHQcAMzwSUB/lpiyfVKNV
3jJ9xtDIONXBpRQv9MxzrY4/MizXSCMb/A/Z4suP3DKXS6ue6BAqeq5JECbXT4Ud0zyl4oCLwF+N
jc0HyFJ42cPmJm7y6srdrIOPQ4L9qUdK34em4cuQvXAJbt9ccnBgweZHDdnpZYoHlMDEvQ/rvUMK
oC0QxbjhGyWhuDl2Bq7irTg2d4A8XgTlmuyRv2pdduGeAVeMMQ/EseRDU0Cbh3z/0y75cI3NGhsi
fPy9aL97MnkrdkN/J/0geUbI+gmSwQMf1yuD3WTD/G2oeELjgzG3gs16mN/gCjQusD6qADQLBgkR
Cfb0M1rv8ofMq5gOU7aLVEbUMfbOI7KojG4AV1uihcEQ1+TmGEOAmMrJ+L3NFSmqaeozsJXvlTEC
idxyuAjseo0Mg0M+rIGOkhGhCHb6sG477ZAJYo68MwWtDiMPY83J3ykIuuVTlkPbmGvgyzBkaadk
F1xbFQAZDtI/wz34oBVy64aD39zNffd1nfXpBYKk5qq2coLfyEG352D+kHr8LWbU/qnvIJxJ+Ofi
RwcrSnlqQw4RKSXCfsbz4kwtbxg8B4eKQ7uLmhYmQMhU1Jiy/bIRwsnKEXYR1mEahnfZOZi8pFRq
QqQ6T3oCZ5zxC4m58M7gptIXkwD8NSPsC+UavgbyUYd6saFqF04vVnUM697UHbSLMuC1yDdSfdJH
3gXSVzirnKDMREXh0b+SR/Nzhg5/ekcdM+sOf+CS6QKU1rAS59WbkI90ExPfqWmvilR4ITIG9XC2
M+ykmp4kyfDFaRzetTA8jSBVQgnAalr4SVZbfp+pZT5oDRi2JoXK+dv+yF4C5aEfcNgHarG81dJz
rgxWNOG73fRJXDXTYlgQ36EXq60TT0Pcg4kIZbcer+UXXeEYI4o6keJXNQiF/nembkckp3xSDcp8
hAe9v/0qdp3czDTRrhJaaQ1aEwIc++4yzlNQ2/ImiL5Nm1d1GyphRZCUSlFiuSQScdV/UNkpvI6R
7ZXwPE0eZGV73prq+MDmbUCriWBIokBDp3BY+5S5vcvmMdo/CbYT01D0W/Fx3wJymQ1CD9as6N1p
XNRAxA6PqtPEktMAT44wp5fXMYYKwYExNncyxzbD4wVmNHf7IC6ckNICZZxh9OXUPWI1c6b2nOSY
WHEy2FsGyXF35TUrQof4VjzVuF5duXnNlRNiT0z7z+CbXYgOjeGNihC7oeYceGZBayr3Vfar3Fcw
jLrcXgwdmZ2s4z8YQ2nMfyP2RDpzCovefZ7tfzwTc3lrgWjTMQNplCeHH8L1BqcgUsU13I4oHF+b
sP+alLSGLEHPp2KQoWqCG2CFQENaai9s/miCP5s8/iEDFONvqA2X6SmZpF2ahtIzuJRWI+tp4DrZ
6scTGZntUXgN47eqo4LQyZIo4TmC4QrcYRTA4IkigNkz04qkmn8OHnfQVAIolC96Par0dUMIzKp9
9DeijQkoUZ0uholLnpGLSteqkdecXiBmARwcsLwvHFDB1zXx5N8cvq90zXRil4zYZpDdmqRwwijF
kFU5F5ts/2Kq9Aw4C85iVnJfMIS+i6gtxCOK9rqEtabzDl0cY0IVJJy3UoJGW36IQYaUrsGEmnic
j1UDR5aqxIuBS+g3UVeQtUWnpXyizNfFDcUo29MFAVGa0EZtWWowd9chAUNC4DrWH+oIe+ygeauE
tjuwYnu4prLSEdwn2YtIbnUbf8jJxjLDcwsKyQWIzse5n74JGTGOBvwpiZoMfR9ltNKUrHVL7jnH
PSdPCOJ4+nUfnxO4pwQYJTO3VSCw2a+/3Geuta1H7u7ys/aj12ClIjMkJTgznlVvFJHcgEvdawL3
1HCtRONAayHkSF7OEqCcp3ActyA8DVNRsiiYGPlOvBg7zIgyh87vkidhy2+jlR6wCKoEuXOMDFCX
RFyiBgqhNxIMJrF8yIJcrf372A0+GqsmZV2pY0pQW4FR3Wu4q2qZXKjPq3RCKwZAS+iBOKVWYv88
83p1nB2uZs4YMWAdh1uJqcPhana7EP+0qSmf2iR6rKfgSkQ4IpSudBQL1VAHL2K3lmo14rwH4CBy
V9X4D9z8ZJUjY+CKOA/fH/nHGtKOyKy0yQEIjwCtXz79zD5rV3EDawfERPQC6ZA8yLYXb6N5xheU
GR6rV4Ipcgq/D/1/MLY3R3OuP8Eg4fAqSvHpN3dkKMBrcwN8rlTdQyJcXudp5cIzT92tCXuWuB4r
AMyewaZDmnlwDtvhwPPaichiSAAMY0QwME3zlmNgiCBhsoXaTUY89fyHDValvZxgYf7esA49VzWD
qAFjIO3vIWovtUakyKOaxNl3or9q+btpkWsmJD+jmXXX992Hbh6fz9PtDCp/sGJQlpDdvGI0xfwE
1Pjwq/R24w4AGgX2JuodOO1BvHUGGkAUdo1kJGb+IJaH+TpYvgkLfgOtsK5rpFGmz96m4c1Qb+5E
iC3Lc1f5caXIk0JNwVuALtt3jHjpl/WD/cE63fekNoJew+ajzMjE3MU3jUiBjePdhL7LEIV5rFEa
hNRDnF9vzFj3rqzdv/IwuTUmy0KRULxrgKDNqLrASlla5xtGYe3L1wuHFy4dkgI4a8tFn3djHyeB
ZYjcUU0Dq+gJJYoQvqT6XIodvVVxRRUNI5WOoEUdIAIw3uwuzw1rjGBl+Vw+lRGyIlizLPrFZ0/2
fuYEpCcoKCJac+bmgOQVdpFgVFGJzIrnSjpCD2HTsArfzA24pVLuOaHZyr6GIPEscqZw9QELigyG
f2SDNGctgHrP3sE2x94MXyVJUMPS4CHf+OOXJB9vDa9xiP/Y8FJm1701yITMPuWgJp6cjiVTS0DK
VAi25lsihSmqXm9LlH1DToeuLwvFMGP0qJNC18REdK03tI+aVc6q084rmI7xPs2ngWw4znBWQcx0
+A5rWF3jNhyHL/ykV9ldiKQvsSIj3WuMIUz3wnRLpUHFbh78Dv9wSvVV+jnySyKpuNZgRinGWJPf
0yfake8LEIWYA+wW/pmQfRcleV275JTmKHKNKQTnrXCUpMG+VHkLFI8kDoPPIqIeqB7Y9lcaB+g/
S+MiowV53EJv+kP1qxBY8/ZZM039xTT7EM6RDXyRdi6040ffDfcXq80PFX6hXLLVgZ/+UcfvPCDj
m+JhZVizDEAO3znK6E3Wb3YD/GquZKp26eGynnqemttGgCWnC7EUJebM2vBH1DP1ZyojWhdowosS
jSQalMm+3FfPPN/RftfzcWg7pARwAceL2RuO+iB2dTN8SfDAsvM30rLokAMGj6IryF9Hly9b8qNd
APunzKSxxk0dzn62hxbEedb+8THPc+naxepbhN7lWu2bbDc4+BfeBxs0XBOOgzSrMdgOBoBRw3hE
d7DpcDCob4irEEYvrMBkbWB/FvLOhKcb/ouqTS6tepU8nXl/RwWMnlP9C4VC4DLuP/y+zAxT9Hcx
IFDTvkIjfCnq5tZpm1sdHdm6+pL40aUgajnMa0wgz0WFJBWJ82eOjZKpEYk/ClEgnHm25bd1nAAW
rZjp3JNiIBw+W4oybgqCPLi3EylqmLgF8cdmwGlP724n+ByIzdSFDhg69b2ac1WDoq3Knd/dEslI
BXj6wY5ovih1KakhC9HwMQv0lne43MQ56J17aCYM9WbiHEJx3gD7MCkp8eLIZggkcs5rbFhuWSz/
TsG7WY9pfbKjt4s2mNNbBCYbSvAQ46Yb7dP4iZ+DpcoeN3xM5rIZDhzTtQ3D3Cy9HVYgMcaKOIqw
5ptXorK1FJxsUbhFlAVNSjVjp2ucbl2VT3DCoxFKmZhIqifsNUnUOJAqWBNFLhsXnm/Bg+lPDrkc
flf8P3vFqHng3/BI7UWvSFx3B/OvB/m5kGJCej0z6+0naBO2Mxb/U+15OCUIQV8DHU1wxagqGBM4
NYktgZdww7wPuuIW0y/jNm4T0XOZhB1hE+hTSBAkwtVyjAdHs6Mz5dfx9kBhy2C+rxElI0sc/zz9
LY8aJL4lTQjnG2sfLwV7UTD0rd6ns+swv+TmRdnsMUSSa7QgCVn5mEWmfvSd3CMuiGbrQnveWGmI
FYJz8Q9HNgLmwfRE7FDKxWgpGtnYa4cd0D6bESHCqSxksQ1e9X1YMX7tAAtspv0eKkdFEw09nuE0
sg0KCMbQ7p0O4DqGzggXKaSmlOildM5dEL9/THrLFUluGiAsNmlvT3ic7KIGgXb4YVN/fac8qMdU
CSLhnPE6QzUFIEANhuA/aHHorIwxQ7rjDhkrzhOLiNbmdm+3586R5RnnkHwo3TNNGg4SJFYcniMQ
FLaTNQ7dsy5mNWg46/9oXHYpd4BoxbLLGBi1X8hHW4JbcUlEXdMhXAdU1yMVQ8XWCs+GoRwvQBeq
GgboREa57uooFsZFBFA7O6t91g0Gsw3myFtViJsLRs4ookCApAsSHikuEgS8r6KGCUB+K7c4BZW0
dXpnHGVE8NpCngp2IPM1aA8LpIbKf7uqd35rwA2J4TwHtgryBFz/nsUiikJ2qEb13C7kQPl3XR7c
wGcV9kRnKamnbjVjHK5Nk47uRTt4f4pPJEK2MCitUkmvjBJ5toAGLYs4jfAcme13r5lUTuoVCjOs
C5dkNitL97usDyYcOQDUEABI4aRcJlXcWBuQjoVWgsdVxyhajYBF4fSKmVWHLps5cUFPv+UjCwje
csT2YfMAIYAiLs4fYsLtkswRJbEy/Zet/RBADwc+GAIOdCk6BmjLMqU0Fp4ILZgbwjwbwZVtXiR+
gNb6v3hdMV2KQ3HAzqaIWX78Xe10cRvb9/Zu/zyE9m2Gr+gbzR+CdwUpfOAqMd6ZhHnfN/hmSkhi
GABgYn1UEZIeWbfnwyxd3a6/tlLkfVEPcDmoz7MBXQ63c+qS8rx2kgkLHmDviSmX5lKkm97s/JyR
FP1lOb0ynf5o5jVJcutPNKq9U2BDIVv+He91aDVOMrZokYKsXWJy4VyJg6neJypYkh4acvGJxDrG
7kBhSO6WS04rwQTdjbG3udik8LzYlhqIyLnFTEORn6fAsP/ntQKuJT+EmK3pMvY+/OW0zyvL3wXj
vVigBvRn7CEeqpj1HoYY0scbsgeFrmEYI+ERwUGqnBDHVNn2nX4mR//M5dfApBllIwSwkLZj8UxM
fpym81b3Olx1Skjfq6Z2yCBj4FNgD7qpCkANyJ/yRJY/htySyHB6FRyt1ayiLfMwbAFT1QEgmOZN
84s4mc33Dyr05WSZZUSDBGMNC2wi1pfeA/Nsx8Oq3PbPQl+JY74TSqAkTePPrVsLNFzaK40fytr+
njfzX8ZvEFKvciolWxdfyAQDlVD7xW7VYpFGPbvoA+vcu14ytZaPvFz5m8hJCHfonpEg39kupCsL
CpBhvAgfw4ZJHSUiGfhodDvBGrNKBgWQkqUNVqarukrdHWaRUhRABfleokg4vSiODzXpmqilXDjC
HHCG/vQLdNTvQ2fb7+sG39jVTy1U06lP24/ZNrw1pk084+DK3qsjbIRuF7a7oWwyPfuHft1HCxUa
M+c+SCiQM5yhZRWwmvdugKcOWjO6Hdhq2chC7em6pa8DBU8KKA5UJ+Y92UDKqBAkdzMzFVn8nXlJ
R+0ND+T7YRQTEkx5slQxlnbdl0kT2DDiGHRxI4lWraGkWpskK78Dylw36+iRIE4zQtY44n3EaCbE
GvVrsnn6wY4vfj0YWQQB0CwTgyU9yN2NiefO4YR8BxiWnpqC86qaoAHIX1QkwGYFEMBWFd3Fy8kw
CbY3xSje/xZSu52EP2o/Ki7akjtjhEiD4EcuchD98EDUO02ltK5JkdzSPqQFDAW6pr+8hH+GkMya
UezpH3Vcp/KjZEYNJYsQVTtWkfjLkkzTKluFzfD2tuWXlvjJ31JtKPTKFKqAf4AdzIsI7YKvL/3O
0Efw/auv78Nd0TMlIK+y7LYLdtenn/EIQcIvbBUAH7HPmW/j6Xr4jOohS8tNHMwG/bvQcz7usg2u
YNOrk+7dD4WXgb+t77xt/tUDEZRvtbiLcslqSgRwE8ZzMcQkk3y5Zc0w5xM53bH2j/5Q3WvNKE9A
4z6F2qlmLCksQ2gMEpQZZn4Pb+H0zzrCkPSzIGgFLgANY1LjSf3Lq3eLNs/R7PLqJa+APYQzAKtd
RuU2gBi0XZoW4newzJERvKhl+NpoQmLuVSVweJQXeF653HFiSp5+wCNTbB4Qoh5Boq5t8wGWGhjW
SzlOSDG+2NOYw27VlAxlXgX4gO+MrUZWRscRqxN6NyZYWP/aKAkxQDOk2cThv1amRIR7GnzWx8za
frdx0KMe/RylDZegw6KqRTIypiBRBXOswKMx8XHT9nZuftP4m+q6SlTywevRxLdxjb0pCpKSFrnx
oAjbMUwdI/molSpGrRsBGCiIB1VfTOTZRS7PoFXZTBcQju6azA8uTcRj32J7NM+efeH6w/aB8J6S
GyqJr12NQusRdkdoQan/B3Mo3UoHFYLebkSbzbgXuquzuLWYQoVjNUfTfbYFHhFErfMkI+pGNMg3
Pt0WYoAQOiHyyQbfj3R4fbsP8PtAI6Mr9fRHPxqP8dHhPtJXw8y0uRQWaDLrvOnKxp/vcbL9FwPh
q6jiUCCyycMxYsjmfzXJFv8uGoHS+wy0/CruK38GoTQjRpgGmhSUeDaE89lnO74afBdSGIbbsINX
4fKuquvSRWnZQh/krlJtAtqPeJuDF+RLyrIE1DCpKQKY3AmVU3ulu13vTFMMKcbO3wy/udcxAYAy
yp0A75KA0MMDyp1bcK/MHd4KEO717Xb3tN/nL1Ex3VdYmOnKAtJ7UO2h76jIbHOP0mSJR3yel3/c
2AE8/PpMi0PTzXknVmAPeKgC1vyHZSv0IbILBLSa+CCu0JTzvbljzqHWsyqHD6ozZyYv5+vL35x6
mlMELq5CtJyEOB++Kyve9E23y0f8bLhgLKH7jM/IsJeBgprORsxOCT6GiblwwoviMK+wUrhgRk9V
KaELsnyEMBpL9vibnN4BR/ouh9UP1MdjxgFe2+7izdVlNVsz2mUDfYlFJW6Ab0Wfyfa9arbQWCjL
jNGAyknFmGgM5DHoEz4i4pNh/TJViaLueuuskfbhEsoQQ/2JtT87kTwu4QIbywLucIxw0M4fDSNy
H7y/s5FkwQhiGFGvuxvf9Z88SD4aRrz5CaEl8HDdpRI3U/dt9kWCtMTFSB+/A/kbqK0zWUANW2VD
bwShBA36RY9L1XlroaNJqoNFOC5I5HT4K5eB6LL2GPNN4e97tjNhNoypKNo9FEHJFn8c4K8Bc/sq
4dDpOJT1imWsKVdWmJQfSQEVZyAqQWQDGOKMKUVHkSGlkD1/3D37a6fB1/r/zB3hsZ0Qiw2abZok
7NkOV7C7JaxrgJ38hYfFYg6uAKNqzdt4xrv3qlljRVXxsqGS972GUylm2QJ1RLo4/zqNOOLwQsFh
D+B9xYDXtsPldT1ndrma5nl6Fq8GkOpuOxTPldiAk8rS4QVixZUGLsmOl4z+xrAAkVsZfQqEZiM1
oQNI4uEhi9aQM7DMIF/KqDFpl+Wq1GBqIfsMcWQEdum+byoi5ObV/jMk2kvp5yK4htCQIRx13A2I
U3T+9gHwvhQr8k+UwkL/hajcMq+a++xxrv8OM4b/ffhDuInAdp1DZlFCX9HETOPJkjMihPrkksL0
/9yuY3q4H6fnCubwfrW6qgPWR/5y5kw4Ald0WFHwwMkBjXKXN0/aNDls4nj7ycz7ZJMuXoYOBy+Q
s8AGtrUap8FCT8coJtmz8zaY3EGJNEPilKpN1q0VDmZcTtgA/NV/80sG8nusvQb4u9EecWGNl5rC
SfsJsii77h8A6LqMFstESAl+SzL9oZ4+XL5pWjtzMeWxgX21BKKt/U32Gm/6SJS8G9CgBnpLwvhI
rE/RxMQrzHBMTCbgHNjMKvmNUlm+P8I4yOXF8PwstnN85TPXdkSzoBWMjrx2wmqb7abS23wyeVfi
ECKYe/N00aCLOnKOfqgcSSZsApAJ6wrTgFiQmyxUQhLQZ/e/KEWYDLpkHfgrD8be8hBIGdHVeYfP
3bubsV1CXADsFQFBQ2xFPmmAKVc/0VSafflJPrXvL29mdZxXrf2mfAtoJkBw8GtjQrgs36x4P9hj
kxWG3eWUkvniS4QISrZoa7Q1xYitJYeoosKN4Z6MQH3hrBFzEVwGI0nQOf/rcwenqWgXKw+iRxjG
UO9c/+hbun3qrzZ9uf+UDXxHmACSHRuYBjGu7ikD09jEO6JllH5c6oooAR7rOTVIMVcPJAG1SLtS
W9gDx4TnQYfnYOWkNl1/iCdPuj/78Lr1Dx8eaiYaEPpkNN8IrA63DdBqXrWhPT9rxmdv2fyoyqph
y2JM/pR2WvbPnKxXNi8QOw/uMppRw6OU9QVbpyi6D0FtfZRzlnxjbQsgCuqx8bSmcBaj7MyxJfBm
8dDImdg2FMzyWVtUBm5kDe4GcebzsOJtrhF6Qw0RnmI7+DO4uFQBOGS8LFGH5b1kKhnMUXVGixJg
DnC2u9EM0+FLYy+6Qo0i/B9QWY53e+jTdTDwIqsDgdjibHLLcJV2bTk/S1+pkZm8taOCw1XaNemO
JA3LhDrZUfFJxEwTAuR7n3WT6HLV53cpYi5Pv0pfr2r5KhGG8Q+OSS89Rn+yfCqQE9cKJH2CXvZZ
0ewyPa41Wy6K+Y+q2CD+6r9CfPghOpfUY9kaJhvzoUzZn3vUzbCQBMW/WxqJ2Sk6huz9koKyUgbi
0Zbih7Y/klhELF9zi8CSXBXtaznj64U+VBanFKR38hcTccOqmJHooFERmqDgs0OWHc4DZnIdzUgy
qJHeUXjXmv8+/YKOTh4OGzkSA3hTM2MRvSiLertAN+KXcraksX8HNymLhCJpNqbyrWL9iIMktzYR
q3TyIMe/lsepvp6QDHQ9ZzI4TdL5rx8PdEW9kLKAIG3AqzzcvHXBKGgc7RFwlTgp8qYNC521JYal
bgnjSSAKNRu6Qv2h5lK0JN2L+kY6nWSxYjxOCLkWfW7wAD7MKcCxn+HJLd6KJnzi/slz2bC18TSt
IqRPHB10NW9RTmpN5QWoWZraQJkxSthmwhK4x7wA+J8/o/tM8BXRP4TY8ef/o+m18UHVTEWiCt0j
520sDVfj8I3RotkISVeeB5EoXB53CQ3t/+fszJrbRpYo/YsQUSRAAnwlKdny7m7ZbfsF4WtdYUeB
2IFfP98ptj1ueaJ9YyLUbEoWKRBVlcvJkyfTwZvuhblJ+tigLanZw1IeoHTxfmrBPC+DOm1vpPwK
u++l0m8RZJIQfn+3qrubnYxpk6NWl4x+wYmvUUcQ6Vw66IHgWoXLbswX8byTx/B8+MookAApuYZb
8c/H4l5jvPJFYilMkWItJRBEw+8ndQmV2+oVikyvNQ7MKb72UD3+B0/wNN0iLSR73aBZiYMlhtK/
/4Tb1WPu0xfTT/e6JRKYEAcnaoHsGLp8BGl8iaQQfd6YhaSUYBxxXLHnICJSQMR4ksC+9r0oYUJQ
S+SKdpv8g/oOvhcKtR//P5qFdOmwBRHVxymgL/Ek+V7jKvXG1pRvXdRCl4Glb8DtYS3h1H6jM51Z
LZT9oRTpDAdD+gnuAAeXPa6gliCYwisE7nFBZ8J+SyRFxs8jSnsiGGrPkx/dSLBeLppJYfAYdg1z
TEDzUU03BUQ4yongOw9qL1KQKQKa5q8nyIbIQuWFeRfTKHEao+I+pPXDl8af+Ile+Tvb8IvYNjV8
UAhR5UKqiHsn4/TzcsY+0KlJSyhmZM9oHHcAkyo069w7nVZ1JaPZp2hEm3gJ1z8ujOmZEJtwiQot
TSK8qHVI+26/BAjRVnf/A/XrKWbItR4gpBGB7Lb7LZXxJ1tvLuOmCkP2fAQ1TkEILXYKPATOGXJf
iaUKlXCOgMKWAEMVtiTyBrjp9KL/3e7/ApfomlCWQW9S9C/azv95TS1zlBpK5vbdMFYvltky34J7
x3ZSmjmlzMYhn9dkAEcpgRape2in9liN8b1WXrMPdJ3XXBDGObRPKTGrX/r3/I1fgDF3vXCwkecm
taCO88/rzWHU7eeLp0Yr7D0WTZXZwhC9o8QgSk4EHbsD/VBGoc5zAYhSVxhbUTdBcCi8thUB3r/f
yF+QMV0YF6XONUTDwqdUDL/ad0PW2/JdEhBhQipPaFIQqdwaZc4JODoVCTkWjeqQa9cQROU77WZ5
MZrijUhD8maaq+Ptfsfvc7qmP/sEWFcQmSAYc9cY42KeePgwyJiAud1dXKuh3ZF/QbqWhxTwod7e
JAFepMvDGQsCNvWr6GfikCStPG/y9rvAN/EUPbx7EjguGOL6nSFJU3+hehvMBKubxrR4v5wuwfRZ
tdpht962+09+s3NaFtMOPQB2tTRe1yh7MVr/TwzNnXgpLR0QeI8VsT/VU0m6ZvwQYZestI62VI51
o1Sn1uxEJ6eOdtfvR8q4sXxPbhqt2iaUri5V1qeONE+HmVFc5fRBaJEj2UjKQmw6KdFNEWy6GdDj
gN4FBBe7wGPjAh2Vc8PFs+fU+eDGgCOXPjXhK3iP0KN3dAoDsBC/TCH7NmHKEew8J3kRL18jCd4J
CXccOBjqU7k+auKLUqaOsQgqmI4V/WI0h6gxROkVv3/V2ccJ64+qRUwJgTToEmaySoJSBwE5qdNV
fAuAYifHDTsrvh5ayYeplzKpMTbcXUjm99OobqSOH0pnhDedcjwisYxsvztlClnh5umiXLO2Tj4N
YvJGmnAhjEG3739AQ36p6oZbJMQPNEZQmFfD0tPQ8HDx53KTdu8mVOYK+tD0aMszj3yZL9f/T5V+
0CFYyK9UECD/8Rj59/zk+oWog35NDA+WqT4jfsUjz69PeLw+57FL9MOkGE6ozOibCUjt3Mz5kV4k
ipfTfeE9CwbUy3GbsNy6z9FXO1P31vten/ASvZ17oR7d+/BaXqV3SBhchHz+/p7fjpb76v2w09Vc
L+LHdejbpqLHUr92/bq+LwGz3pHOAgYOkSC6r+tzHvX3ijNPrr/AE/5qkOknuuKg0TeGIXLui2/t
DIYbkZy8vn5NKdRGcs3m7++79KaoTtFBv8Gj7f5+5Ikjlc6vKerXPz164+u5uU1v+H9rvSP/07ME
YUDExUhWyzOhFa9Zv/DAU76e10zF/f4N3/Or13/Qy6b764tZfp4YvUrjB67vc/01fvTjJfyE3/zx
cvPl+iLIRjzhX/wDeCvWx+0jdg2/GWbP1/le78vjF/OFt75ejX7kLouX8kQfR//j6r5/or/fc6Bd
ALux6HP+uwP6ZcgPwT79V7hGTDxPwyeFDwhGRd5FZn6nIT9qJAlKKJeMmlZ7rjy4ehDFwpgOV/kT
SW+JbGsMstIZpVy161JyDTC7wpaSQ/JWJTiB3yO4WLsBp/kb/HbCOFAix3QxuHpa/QLGWMDHFvfm
3z/YLz3y7oMB2iApTLlh/wt6W2ZNm1x63DrIeC7gC3EXzTJwE+DVuqHYL7DEvnDn9A/qURFOIpi8
DPOX4a6GsJm/FXUuWihxY52EQHQe+0QtChBkVKUXWhXsxQBEPsix5qbpQ1ied/GAfAaml0qLWhng
wL+twvFOrXYa4uvZ4aSYZ5PPb9O8e6ECqpRqHesTvZh/vyGHp2AGN4SG9JAcgDSGyVVPY7aUODcj
VwKnVlxGeLagufjcbO+vj8kGCT/ZMb5+mDueYDuuj/w8+sqDy40BOL9iG/7vw9W+8PjzE5mL7+ZJ
RuOnLxqk+DbqIeo9u9oMZb36BhvirAOTDK6Wg54fTMP1EbvAF0dIj/gaDsxCmvXyeqgwFJwdHSr3
+I+j5A769exej9VvDxOyA8SR/3D8usdw6FTeJzzePL3H075GdpcC/d8mgD/HzdX9/YdPib7yI27d
F2449/b6xXP9iBt8/am+kRf5wtAUtHbcKpgv2BN5RV7/4715HiD8tJET4/H6Bu7deGO3Ytf1+/H4
t6Oq36be335KVh7Kh/MqPLIwP68cz1kh1vX6qFX8/P3BJt/wAPJZzd+PPLmuIuuHtf/xxQ9ZRb5d
v1x/5sIQFJD713zffb6+7rroPF7dhfei39x1n/lm/YIr/O4meMIXW+D6hGlhvAWSsdwdHll/tsPV
afzYC+yIq9XWT5xbuP5EFplnP/yAP8jKcnN/vz1cWvl0e0BmAA3HLqHc8WR75G236/ORUcLB+4QW
Fhd2sHR8sTbX9eQJy8gjX9ejeV3VJ8vLIl+/7FYLrt2hXWIq/Vh5uk5hhQzVzeb/dUa10u6k/jis
Wk98vq30Sp49ObbFyFADLTC/50KT6BnfXNeZXcHd5zmPNvzPj+c8Yd14ZJF+fryuGSvEE1buepxZ
revKOb99ffi+UNezjRtl3Vi9nzz7z6vLemkdXSTAL/Lkb+fMs66vjkvxuvjPv9vUX/R1adkGFaIj
K4BGB3H2CbYSQu+zl7W4MDScFjFN9pkR04JNL6V24YfK4FxeTBe3/IogQ03YUHkVldUCBrYIjiTP
Y/qtTy/nxj+qaaAw5JrCvQHjAWtEDQUPlJCdpSTq6q3kg/qZw1d6susMpBdkbErgE01srmvPpGPA
kIC79DDnbgPACj6f+hEHtLsJRc+GpmA29N0C/kg7pR0Iww+Q4Arzvt5HCAwBhKoFPWQg5Zr9Ngv+
RWmIng8QdqwmqlYGHvKT24h4y9g1G4Y6Nec1G158B5LFuVRBwNWzUUaJOgBYMrrE4+dwplwZVkV4
iUx/L0472g1BWBB4cF7gJzsCHWUNNwAKAJYCKRrNi5LpZ5qmo0EdIoYLcxItUJDvv28TkLanfuHJ
B1TN5me8KQkqtJQ20zvZ7iarabM8iyAnqCTYIS+mLj62h6FZT9wmm1f3blD0lvFvMwCrAabKwz9Q
Foa0X9J5FqA1HNGBU++7z81yIeYU45lhpQjeGoS41xFCVP4Mqi3YXoNIJ3WrzXOzXlC+MV+zuHwV
lx7dUrTKulZcTw168AE0XYM75aO8Qh9a5yPxpbpGVLGnqSM5UrhlWDg439sumJJTgda395Ew/4Vr
fyFOSrzxvZp0glTtc7Cuow6AdwD2C9tXbVU5eScp9Xs9WxmuhIIjpfZhxNaSnovo5EKwNIsHhR7G
K1KcHFOGKmzZ1QSlE9mtNAAUWrkoAHHq+gJeWMPARaocvgWB1aUaXlnE57AcE9PdGceTvsXgiIyl
iTGaEOE0J3QZM7LM0IyurFbvo7h/ERIlrmIpueeZ92DrhT1xILW8GrK0Z1ClosLK/MOXymThZzy4
9vlN9FwCrE5n37N0SWgypN552V9e+cMBkdDkN32YvwJJO/g00pxnpEeENOsT1+Jt6/2WOpr625dj
k7Qf/bn/01xYNQAlxwkaWFiAXLUlCqy1zF4S3RxVnBXsBXlTZsLAwv7igvXfCi06tYF/+D4KklvE
jSmba0r90xYq34NcnPh2fifNWN3WqAFyVQc1jBP1dxUeKnPfJVbUgSiIXUVWx4wF61TThKOf4L2k
eaEKmeJwpx0PeURkwE6daa66AHmBbJxaCjqo0YSWNaCGtzOnXdLdRZBzzAD1QsuUp8y9wDI2Z9vD
HKAFegMeGEOWC6F8ePk3TRt0pjIDpWZreQ0usoak9PsWwl9YhSF3ia+QygmoIHfqn4ai3aQ2LJa+
fKV0TMVE1/6aMzVHgDSl/GDnfRa9QBCKOi/U+6SS4Mi/qZEsJBn5jfV6WqB1QC8RLSkiFwdp/Mk1
eUmbwuhd7wVAu6486AVqa3GjdbBDht2ioICO2D9EtHaHgUOim6Z2m9xjKtxvq/O/yPVzXRBp2fdk
rShcBE+A8fywmfdZV25dTUYy0pKbErCrfidp8hYpBGVZrATZlDzaPksnd80a1ZTsEUGJsf5K5sDI
1Oom5rjfJrebzfJcRXClsnKv3+kl+cCkJOBNJ5zwWw7ixqi+9s8jguQkLTgSqAGb+kVBZ7OhHG+H
zTulrFp8AcJuvjd1bpXU7IpG1IaAQZO01QIbtva2t/ZYeG+6S3vMSnumxv4Kgf+Xabh8kUuRoILQ
efFnhNHSFvraycGNVDKjIQO2526p+U9pbhLeRcysu47nhiqgnh+A1YDk/rtqbIc9Vh9Qt5IO07+U
Nn96zAMOWp/r479A7jV6vq6oVMEi0ORKQvskhXpIEaDbY+NVMHViXpQG3VgnAZJUh5P4bystzWcB
hs47oJ6rcpqlGcI1I7TIiKpSOjEKtvOpp4mFuW6fmaJ+LbkmlZ8031Xupa6HCU0v/xkNYx9CkGbO
c+hRZ8gBgDskvkQnlXWeVgjM+w9iQvok9cc2hAbumbI+OZKJwiSQSP2cOi+QZUd9LDhAN4J4+PtW
sl8K66guUpUCp2ROE4UfB9v8FDCsEbPZYn9e7hWHOT5qab5K1U+tJoJfij0kDgqMMuUiRXaQSxTh
UNm9GdUb79SfAMRWlujfDYJPs8KvOxVxbDJdrDmcWcfy/PnyrLfuNn28fkBR85ONsh6Uu7xf95Kz
G8vsJpdemWRaoI6hmlhtDFzZ+lsQ0xwgDnA008xfdFIMWPL8DfL9UlD2/sNd+ZpswcpVm4lEwrcb
VVNzIHOh2pphA2Suqrq4whSRgzz5IjaOpIrUvZVnmryDi1Fzs/SCi5m/IieoukOXoD6Qd+gTbOyx
NhdaN2t/PQZz090qHjPbMn4/MV3sNIUMGUJImW7KmEDIhccHOPtaA1vRLhNy/5P+U1LwUtcAseHD
2wutSjkdoW504tTwSaR/B/PiUah9u0Eb0gvXR9UmAjRAj8lCLRYWBYqiIx+riBh/i54/430mbJeG
cRWblNlAowaPTwgdJN4luukWZiihxuWfDZ1v4pp0MaKrwUDzhB2wERMVNZohTvkUPSRj29062QXm
JTNWNIx9SpyX/i7fMRvHePBrEnRaIwjtJ1QYtm+CYjZM/JTaYMzEVioZKJ8y/SdbErDbiaU0MMip
fnwKmsuFxA/x1G6BDto1XH2e82CW9auXq1y/KZlQOX5qRRdtyyC4ZfoZ8qhhhmdlWg9jvxBhGHVJ
vT7iLmPauo+EaCq114YbEarBJOcwRlw+Lgav7bWB/2zceus5PhR0s6718iLHHVBnwGMnWwzbSBNr
4TGbyWlardKfLfwS/QaKy22uLRIMzI+qQO2IeYrzeuFDBjXTi2cWv6DH8SwW8Xggk+wq7rvkA9DT
Ze7ylu+KHnqS6jFI4S1/Fh7qPwjcX87BZevRtUONPY9QwEfEApZQ4N3uL/HKVAaNrd/wqY3hs4qG
1e1gNSUDnS5FyhHg5Y92CyNIljKKixBssua6LqoeldtHs7KXo9kgi8tIgWlm664+xKORzkJIRomf
fmkIK+7ywZZAm8XlBKmNEZO6N0VNZFRsmUoppp3ZIR/cGTrqd7xWx8+WeXFu90GponsQMji05YhW
bL4VlDfxigNgaLagTz8Nz4IOpSjDtSuCtO2lfpHAQj7uOj871m38VWa5Dov7bbopjtY7e6N5rGf6
sWR7bQZr9LIrjk3TjJ9tQZHKTh/GCqOVzKv/TAKOIeSgW79E4i60k383B4dHb0iQ0hoV5EuwDOni
yznHCtaoxB4LJlBLyRjyh5SENYavjchtbMBldVvs4xA+UAp6kAdBvJi1H0RBCek5EtOwyNhXUccn
copN9YXdPyFEDUj6mKHEefQ9tgqeBmNUdIcC8YnOe9lZ/gRpUXQTVdv+HA6H+NSk6aPX+8WpX6av
DjTHf4Gxz8emS5NjXvQLbZfe/lzMEv/I6DtC32l/MkNmbw0dzNQG0+wmubArHTvMJbKWkJ6tN39t
x8NDjqauN3L0inwb3OaIkD+LtrQWrnRMgg5yjQIIUGYmTRuNf048PmoC39JesAnqNaWnm9esnI88
4TWIqSDmSIh5G1g1YYXx56lHZntGx2ijQ7RwYlbTNjdiiiYpjbJSw2XaNQ0aXv9JgVSxAyDAHFF6
2i5hQJWTox8tkMLpGHuMJklTb5OeWjYk4yb+7PRpUIl+TvMnsEeTY0TGAtnTLEg+yka2fdnfrQtv
aDz04D1fSjEmq8+M9MpONYyyY7BnGFsOKY90dGNuo85gdXS+ekL6mFowejFEhBjLidL2TZGvxcns
MANBWvQ3qr+6GD/oC/YTY5m8YBmejZa37yy2nka+gBmojNXwMlJl/rQCGj/E4teX0jzPPczSulDm
HUx8FnyPTkRzHs2ebaRKr2eqb2OrFvsdd2rcMLOCWsVxvfBA8p4eD/vpr3qx0TGKsFzqoTO7Ijzn
PfnKBd2yVEPukEKCDUb91mCAaMfaPjpF6WC7eYyguIlmdp1L26H4Rtspro4WiXOYk6qqY/USMMkO
3o+MsoTfg3DxUXBxBipj9+20iel/OxpFWiGiCtTs8XtZ3b4qrOaxay6krNXl8BC1bPSuRx4c1Irq
/gyiYBv9heGy/InOT/z8ECfZn2M8NC+Vi8I9b27ClLexPWbekjs4NYfDPvurnjID2LwHMd6hC1my
gwovZBwFnUHoZUWwBBntUl2eOXp6oMlumvNp5y0Oqsd9RuMWUaBuY5ksf6GXEiIlq6fZfNW3YOEE
gcZ/VQeM9Speu6dYs8fQF5tiJf9Eckfc/aTkpSigapREPTCZUWc/SP5K9rLE6PUGFfLJk9bRTAly
+k3Q0QuhYEDSQ5NhLyUdV2PnC/t+qAo4bra7VcA6VRwldpCC5myTj0dmyGLTCEaTgGamDG3vUdPQ
MNH4T2Rg21yrUePC8nL3RzMv59SrcXmKPf0D5yfw0+UE3fLDOFv0+b0xPq8rpl0c2HApkttizzDK
ubJ3tpcri1FZqgs/unPH3S5IrINGoduPtgt0vA/qPmgPTKFO+WEyjUxakzuKxvyEXOpHSW9L4jxJ
2WQSwjVF/LDuuIn4ajR10eK9bdnwrwFXitvEJ9Mg+mLyUDsySNHHQ9FcjK9KualRGL2OElzrxOxw
1Iu5vc5ATEyAxNpyG7qJ2F7Vw2TB3DKkOD/mB+Kqosd+BgUn2v2al4UDEwy32G44zmtM/yegTnyO
iNcY3MoGGDf8hXHFfyQV76vWChcLMVZJDDYizw/dhMuY/DD5UKDqTXipVgyN8qgvl+WOMGU8j20e
nYsIg6Fpv8UAJ2ODUdWri6TqCeG2j+rXjQrb34WHJAQ5VwRSL9s3tFKSXzF0kCZnXAMIRNDB9Yg4
AwHjeWETcwsafFiyKTgEK9XUhl+MME93jJrIz9CHCQMrDBiaqdGUM0ey3z6O/RA8n03NtNYtdyfK
OPK2t7TYFrvndlMXt9PU1awSZKuayPCZhzD9GSyUCGKCzkETIhv/QVFV3fNXojHanwAO+rvOmzkq
u+S4IHBxbBm8eFafmMT0c+AZJ6Yv9bEDAldpsL8wu5dZAPKxPeFJ+S5sw/dSX5G+fU0crMjELOOn
ETl9DSFO8Zzbx2SlWYYcXT18LXMI+FxIjgz225gy7VOfRtNSiiAmkqRoW7N8p9AQtdD6w0gD3s9t
625kV6wFQaV61yVhkBitTGK+mhJXsxqFoppgKQgRki4OFc/mwsfapP2NtGIci7s7hA9hBxrvs/WI
Yh7bbP0aauJBLpNQbwkk6/ghR2YdQJ7YwrMa0ArjEVQzZ/IGImDauTHYwAybiCkh1NNxZqaOnvkL
bjL3uZXcWahTisNWep3FfUpWdkDA8TKhOqdq7FpGlo2wYcHJxwFxxIA93WmKRGu1jGGkXsAxVV5g
sAZnm037W/okH0xBMHG1Yew0aceqASzyyMWmfRvdTNOG4ajsTWvIJ1euw+7QWQXFnFrcb5Hx6cgq
UjQk6e7VIDhDOn1O+tZ/1fF5TtzeGn4rkVk2UWyNv6J18DaaZAdCZq8mZXfbQcY+usOYl9w5Zh1w
AEISPQrS2an0VsfzyfWnnLquD7AtnZC8JGHyCqxEsWoyaMsghWSPOAICIqdxb+dbiyOB+IaWGuPB
NYh1/urXUN/bAt8yjZgKBFo3CHzvDqehaMIzoy6io6H4zxBcJn4GK+65VD5UkVaMMZ0C9bg5o8j9
n6li2xn2kbepo5u2GXTc0merNrYmpMBSwFZe1pJwqYIvmrI5UwZmJD1KHQkSbvSFniSsvuash3/h
t6cDWS4acf1NdhjezF07MR9FURSNGXdjRNwG5MoRIVCpfQ6ni0jqAwx0TZ0SMhHGxeVZATPvFA4k
VyIL2GYyt9tt/Wk6UFad0oywnJuM3UiPu6Ip4SDPJXonWOnEYAXUvsSMLSTT6Km+Je3BMBSkLw6P
K4mYEma3nqB3PpiWnDjKSQGdXavIO03Cu2L3+JgVpQDT9g0kMTm3gqjBXrblTXfhpDFA9exlKXkD
zvjEiCWNJEOjAHYtI1ljwBPgid3zUZO+fUYhtA2rEe3Qk0lwlxqEaQ/lNyeEwdRjzXUMZ0JwTSN3
H9Fv7OEFuDRDftNwf85oE78ZV2byzQcX263Hua/IzRZM9xSp/jmCLVQkV3ZkC5NDE4N99Hzcl5Am
9lThlcxJCUg6mZKDAy8QjsFwvOkm3KRbCLOVzN6Y/3e6FD5GFr+VeGQu3gRo4MaqTFxiV2kqorQG
TcBOieYLM3B7sOqG70ypj6nSCkaFtGLigqKeFxhwvKSQX/Cbd2brfgJsWbN3gwVXaUf2hMu3u528
XiykCxq9WbUb5+VDS92BdNB+I5F7iEqCP2xje9r5trxNOgY4JElOiOD1y13EbUO4Ob6ND5vypBmC
QYbD4BDMA+4Hnr3EcaIcKInGcLsHJLDj1sLKxWBGBwKkoRo+bOsAzgvRyogh6zSucjJEkroeoVJO
zrUbdSfl4JgDYQcSFfmMYDf552Bffks6xthJWtj6YK1dg3VGPYIFuEilfmZPdojrHxHWJP5A74Ea
GFbd0nIIFt8hXfCiMwHsuoXA09YNvjIgVqIFMLhFdZdglGk43cgeLoYeMz8LrSkVTWWsTsQUgmlg
s5mSGcJBS6g2KdG0gy1unf4GM03BK4oZ04cwhU3YN7ZlLbqdPhXNAIqoPQq6RA4bwnG74O0kPRjM
GM5g5ACrX1bjvpNO+ICE28g7aBPpov8Evgp2HlL4CZOUNLNAdyKBVHUqRuKPsNJWWdevCJ/RgFkQ
riddd9sWXG1I7BpdCDNHwV+oiTwUEckBAG6MPOp8g9wUe7Bn4/o1WZ6PeDEaacSz8a5HITvMb6eM
yDbZsNTBfgZmGfAfHiiq9lqSLPgGxG/OBkziJHghKFeGSCMBMLmQFFC222ub50oRA8VSkgsTCG3r
Q3RXeGRZ45we+0PA7e4I1qU2RmB0eCEUygV+QME+f5SzadOcA2oRGyKHlFSjBa6LGNwY1uGzZvRu
THu4oImhpjV6C1It954Q11kyUVbcbKuVlTUF6YeU4JBa+GoRXE2KePse+9wTHvLHO5tsGV9Vs1V8
jkiwZYWnHvFR98bKuwpfWwivnxS8y8weIUAUt17YzbRhYa0vqPIiYExBejdHD2LCddWerThae0tC
Tplv38+fwzrZktizpZAgUvjurSACOed2RM3A1gB2NibCdYRjPnc3VC+6oS/wlSw+0Ah/qKEvGgjn
oumWDNQZAFqoTeF5jDJzwypALfo2ra2vMRZ/bfqyvWniKSG5pq5qSAk8H+yFOU9UUAvZ4Y5IaYg0
BSol+mhwp71fMpMbAxCW5LU1U8vpWKJ1jaJ+vVPWHBNkrxUhGDo04HpMros0oAQuC5eU4v8DX3CJ
hzMMUEs9JctobvCKTA33Cc5WP+8ZD03IwVCl/ma1ElLZMwxJs7nVN9NVAI61bBzB3OekVxtKybJM
GxxK0oEirw2ZjGfIl+YxfRZNlC8VJXUzYweVhItcHoXyVxjuqTePcOpJQgNAZmGeCPSBJnpKdg7I
ptoDf4GY4uG6mA3bfAp0ejdkrkXBlDQ0LuEkv1ZAiswMCYTHvrAXFlJZVFdvCTZM/DUZIOdfsOK7
fKkJUA/A65RbTxyJiCybYje3qwbbnax6SEgqj1MJOjvBKaAhWUkZojvAzBSfhS/6KMxW2+59xih7
nDRVew+NG/UUbtM3wAEFJUx8FZKc3Z7YSJSPImVmkskJX6IIUV1UGTEJFAD+DA7YFSuso8zCs9mA
Axtv2X2k4t3TNMB7mkD7HxldyfoXB+mr84OOeV0RSCpdPZzLqSFY6yplRAgtMYwVrQWXweiATLhc
pTmmnT7JSHZbyOuJENCaSFoHUDGgq0hYoWxs5Xj/R9DJ0dEXmZTsmqSQYQWYPAfTIf8j2vMhUG+K
KS2NxaPaRtaF/YLdx4RudAM34JEm5eMUefigsenU3zlJI6+hPxJHhKgmNp/VVc2fkX3UtzKAAROB
WU57wkNjGWBmFzDV1CPrsol5OUGqfxdJrf06xmz0Pmvj2FJHfiaOTzwG3nXYj6KffdT8MQAF+sa3
0VbYSosdo4hfnBdvhC2VYfJsglPohDVOqRG7AnFiN+yRzv+pBVBWOWOqgDi8iZ1c0fxwlQHjkrAN
xFTrJkXTfJve25o6SVsewudpOFUMv4bikpX3TPzLjjTgrqduUpQGCrOWAXLn+55cTqO00iS7ueLn
NTZQn3gawC9WThp5+6NSfWGfmuqEEAEGVLE9RRWYNUJ7KGXbWOjrnojNlfxGqXLrvXR6XPiTLEwa
o8myOTnv4cD0aWYFNLhFh2XyCT3d0YkY+IwjYq9v2RngldRTSEYbrz6nmflsPeg7OFbeyQcyR56m
BvyMH6YElAX1FMSmIi5e046Si5CZfaUxc/7wTF632/ALybDY9+MiPLnkira7+E1VVBdqKNP7suuZ
tpYWTHXpoGLT/6TRyFFJOuW0DBI2kcmY6CZdqeKgWIPq8sm5SrBM+QYiGSocSYFVUmk7WpjHxu4B
j93hOKeK7Zas2AiTaFhvpgul/Yo6KiciZk5zvSDAb+a/bHD4GNXaN2Pyxa74dWqs2PSgvzyXE4xi
4lbaqHya4tl/kctVJCuzYM+DdMGAbKBARQPWLyJz+U+wYlen7eK9zAfzDcnN+k2ypyDjSqUeI/CQ
nwLtJ27vun33gjHtStxks3vMhUcWefIBIaKd1LTkqaC4cM3errwp5GOilHBn2vLX6YHCYXVcFYp8
N7gnUAYEk01HxatfH9XWmITYcFV14c0cg5aIZhSsg1bD/bSPP/sVeUFNg5ADK+OgfZtwYYRBh5xI
2TsQJe73+RaLTJwInQPxqc1ufJ2oE9dSJ3+mY28ubFSzcrlB0fmvTAPch9/VYeZTRSsf1932JNvB
r0sJs4rlAs805sQGw5K/1rAUM2AEr0OyD5l3G8XBgLwF7LAuCB9QOFvujKmaG5Pw4QNaEE8SmFHN
P9SZd/C7A9WrTbwc+8b/Vuw7WWfw+qmy/quobCo8y2Ft7SlqPJARph2zi9Mg+xP3THwbcyACyaVq
uAkCiOy5ipU0vcpagR7cILAVA570NTWWsbfvhQLYlo9pkW74sHQaxbYh0Zt81Ts0FdDh+tNSfUMa
GShTTzKiB+PX6t8Z38+Nf2HWVydEqlru4pnpFZfDtNy4QeFFyO4rNlzpdRQjEwrPAfOPb4qJHMlU
bcpHAB9OEl3DBkNhWn5WRMimR9TWmMWMNZxU4es8HPt+9KvzUuVAxeSsTpq9MIL/mfJ6UnpgPP8P
oFTQ2Z6HokZOHfOSvqjiS/rxEu8I/jipJptxavjYqyy7mUAZpaJiy4DiZg0EnCyM50lI+p3dS3r6
4YYF1qvPj7qubm5wTaiu2zii4TrNXkBiwyiCZ9FSCjI51jjlNuWkS82SWO3vYr+mWhFsPLRbnGyx
5zMwYgMPtgh68VlG/C7Fs5RO0YI+e9wSVhe54uyUtFyVoZeb6wc3R+XdaQ/akEHK1DzJ/Wjd9sKH
fAubrhsOARIROaNSvSH8Y2qlBR+hCbmWgBn6NICgnxxY29Tby0cvsiSZc1W/hGxBsK7aQbHlyCmd
5ezACjo87+uiOpeLeW0qRmuAU3YroaXdL4rzMVykIg/Bwh+JFjrwomEobrvej/h0FLvfoPimClrE
dRWwDAiHWXiO/6W6LyMK5TbHju84Ez1cvmb64BDWoKr8V26dAGwickPZDwBeN6tIy500C4f4wj2L
oDeyHkCQBYhccRAAxjwMIHzdLhIm4ibtIvovVaZzYymSbHkxrUquFHjaEM+UINaBy+RaAQ0fh3kX
324rIu9ptByv1PzRbzBwtxasBSgDpf8O5iPEeexzMfDtdWxcp7fLWDU89fBSai2U26hG7/rtuaiw
tMFCDjqrFEEVphsYBlNi6wGFuFtbPshUKTZKk/mjGvQKMgCw9IBmOQwXsw7GN0nKh5koO5F1s4G6
ASgyYng5kAP2ZNpNf4D4IT/LcQ34J4mJaZyqEkOVKroAqBeBPcpbUXbfjdTMo4EMfMMt2A3Rh9Er
cbiayLrpmAU7aKFT1pgeykfcXc3uaNhI+F+z8FvThBE3DDnGhcSEdzMJ6RVO3CpoHMD2uOGUgfYz
CdfMH5k0+6ALttMNrvpytAMYIC2pBN3iZ06Cc5PN7CMAyJJ3Um5jT2M6L/zt6SD7KWsWKB0NMsKw
w9Qdjt6me3SBmlZ5migfg20GF9VKYsLoojFfbZvQGcDVTjGxhjYcdxn2CC3NwcB90dE2gH2MvbUx
tMGSWg3qWCR+VOB2/HF28CsnG4k557eY0RwEJGBEP8DaeFQkrNznmGyzwJc2KlpRbITlMX8MdlzF
nNro2NqlPeeCiIQfBynZLl080KMwG1Qw8XAkKGcCVaTXKFKL7YoxZhDtDvFJcjhQgwEL4qIm+Kp8
EnU/KvM/4OlgzpQ3tQX3x+vCDPXYTMwOp5A/6djVy13fto8eyaeFl4MrWqNPSFOtb8d6mxNyxCxL
4feHV0mKiax0u7KLIoiNhDMTWomPDswVltxV81dxvZO6Te8nj74sJjyA6wly4JCr5mZ6aCxTAXjV
rPnrbitfJMwj8oEVAob2HcWEdBwWsUKmjDKaqAbdRARVJ83hBZYRekmzMtA55B8DlJcDqC1nOqu4
QwdwMZtiYrsIb2Msf6mb5BRqUVXiOP9WWLEkgoMM+8qetXZ95wpuka+sN1CVT8MOnbAoRv1wYuIv
AYh5nCJsqz3Il2yJEJIUZnuMtzCNSA4Vhi4U/KbJnm7MRzTb5gZVMg6WB2thM/J5Rra6yQmNoU91
vWBEZkc4pBlC/uXZlDG6I5iIxLx0sS8xxWS41fQhz0sISwcdFp9Jv8zbdCdvitfHbgFy6EbktVSN
LbvDXz1JndsXrR8tp8YfI5YovGuQsD6tcRQIBHvbEerduovWGClvVIyjoo2LAMBqVepjlwTpCETX
YP4ZaUlYTJHhZizNA5lu8BZTyZ1UWUgt7ZJLjiqmEBHNiDkq6KXLyIgSBGwoOt13cz/CogYEUUQl
jV915SMWV9yOG4ymXtyVE3e2a+oXaLni6MhX3EuRLeoWyInEdzT6RXdQW4hA9sw9Q+St9jgq+UX3
HrZaK+MwDcByawuERXiKIWELOKQjGaqIfgWiysz7PLb81bVNIZ803N8a1dFT0a7Vf8MVTDJHyOG0
diCH/gHTsobA32uNncaIMnQZBSBJ1FEaEMFBGgORzapbeKr34JMfpbK8etwJBQ54biDijArUhTVK
pvjjOJErrejahZLwEMasXkXT4ecpbGLXEKE+1SXWLEyEfU4InZiZ3cDEVvamq54T3liA6Ze2wYcT
WgI1LNRBgfsYPFqTmQPK8BGmAgSglk+B94EQDtmGhll3sXAayzgaLRwDaoj5cwoqXUjpwOt5tauF
Wc05aHGqeaUJ2yGMy5A6+VE9G1HHvS0CjgA59keRLvcqvSG0eex6KqN5S96bL3DKGJQrR15DZKul
NyvG9mkssMbituYxiIUyz7HizwqNRwnLflk92GAFc1W0VgmyXmdUrCZCCvonNlzMxti/5ku9Urcl
c1Lvp8m59kR0+H0+f8w7bm19oMKWYjxEWJbsfRQQSrqptF3af+qpXB+r3Wwhs4B7AxoZjQj3xwuW
hjt0pGj5mQZJit7CQpIeBEqVhZDIYzJwfVaErZlIIGMIB2mUtxsXtrc34yny3SaQ/1z+zHeHhQap
+r3dE90qokwm7TYCTbGYkQbBB6e0sHcTdmSs2B2uQuOxj29/XJqoYG6mjKkvb/EWKWvEHfMWFnez
LcxNGS7m3Jbj4RW1aKCgS1umR8gxXtvDqPOqfvsGULZ4DFIAv8Dj+jUjyD/EH5tm9m/7yz5lOhcb
bkypleyJsxzPitob4VkG+GJKsL7QcGOdbnEekf2MFHABSxCX8pcLMztUSZOZqLn0fD8ckFuh+Bvz
kdqtypwHzgDgofkjvdCVluokeAYLHm3nD4BXHMQD7i23mXeq+zk/wS72X3k7L/uzrYPdn67208YU
RaDcwNoRVahvy3drSe7mdyDTLVvsuTvN3o7NVqPtB9BjD38O8c4zx7Y62I818rl0XWPLaN3o9/+l
GIS82ojfj7asRRik4cvNdq3fGACHsws4gMSeRzX+lrHx6TFj5jZM7WQ8Zds6JrOlgCCxKYER5PUe
e+zwIHvkDJO3qK4MD1wNt2Gzfg17zMk0gbZ6AcbWh1bqTvo6HF7v5ww6UX3rqrnrosx6IM/KNeg+
LRv24gx65kgzbUa9a7PhUhqzbM6r/T+UnWtz1Na2rv9KKp+ts3XX1K69VtX23YAxGJtAvqg4kKgl
taRuXbv168/zzg6p0KbsdaoIMcbY3dLUnGO8472wcTmTVhZ+h4yfw7vO09PaochyqWl0SjURt5xA
jSnQGVhjcBS07yzJSRtHyGIgSg8wlzIolv8FWyrU6zYGU9isfl9wcBO/kVwIfoxDRJ5hVoNuipKx
ZV/Bvp6H0cnmO0tbp3KWdmXa88XK80WIAHHO5wIC2uJ+LT6m00ApJy0C+YvIE+gdfi+xqzxNFs3T
Mr1Khu5lzlZsXbirnG1Sm9m8Z8/c8dyCmug8CX2mPj2vf8UzbidDDL65cPPGv502FFzaugMBKODH
D5pr2QPeTAw9aIcQ+DeUTbt4Prc/vwNZBS8ngwaEuEoGc5VsWMBOVuweWN3tTbCGYZkIcSFv5bPB
Ic4yyjmXmlPHUIsH9FFMIyYKTpCzUyo2w8QB4Bh/GN6ZACUfRChIhuZVKQleN3Nly0yFrqvqgafm
A4N3phkbzpFp5kFPUq5KFRXe+Vg38TlDDHO1qeKPWZ/dJyi0AuGguuHLivmURdvhFOhGLTHvx3JQ
OzC91tNOBAFnISCk3CuDuGDrM6v9F5FPyy1IFKNTM/fLuySuqDybentThfuSMY3OM83bmwUCDj3n
fLGk1AflDqzBLfA6i1h1yh3MSVZCIx7afBan1Utrh2/BPvYuS/R0VFEwS8uW99BmvLl+x9NmGCqe
ypHL9p3SClH5TZBDdTKNPC1LzwVaFp58Md4o2JvTpOcuOCVP/4FmMgqPp9C4sLs0rwBYbfhkDey6
mi07RHylNDXoUVxwdd99Y77Z12/nyoekV4Ksz0i4ZDJAfWDftQxRNMVo8Fvre+hMOtHhrgL9bdlO
JZEDUfhS5XrQODsDikdnTfHowINwtH+Lc5LUfnA25uaeE7E6H9JioHdbtme2DnJD9T7gQbbuSHI2
W/lBzsvwwdCEAJjt/xSLNfC1wuRsJpWf6e0UoLxLyHZg4oC9C/PInNt9ZnlJizqF2d9xgSLNZHwe
vCrjkXImVTc5dyCcaAPyCbh0aVnntIMr6sH1+kDchfRbetTriUC7fssCFpmtD6jKVpx6YQusH6bc
TVNDe2xVTEFfo3aBrUVPkt0yIKAkD8iwgJPVn3G5PvTzhlE50xHRWBa8Dew4aMH4wLKbdKFLDL9C
qnkIJP4XrJGoVzacQdgQA//WNNdCWSuHBz6Zg+BOWxXgU3/GvkntsyBiBRYR5ZYAPN6dY5xzypwI
VDT92I98p6nPf+/3qnB3M+3rhqOOQv8+H3mIIdWg+gTNltQO3WZDy4glpbnRRWa6x1cEJBDCCAV7
NAALeaX5WcIty2mgr6RjcWtK2qRmAXWMg0+drZqvgAupiErT2QGQCa4C9XQL4sLPkMCZWwtZWzR4
LAueqXmr4ZXLLbYRgLFYcAxU7DOwVPy4IGm+lUueUZ0yS3NWzN5IygCCCgTHRHoJO/yOMHPSe2oS
VqXHhthGPFj5QsaDnDuDhb22FHE7d4UgazYybJYr1W86NZKCBlSe+xpiLQ43V/5W4chNb/EOhMjL
cQo6cztPmoQNSBcc5BL++qGsOLvo174wdmMzC0Ct8f5Q8Ag8yuGiKWHYBw0bQLewEGnZprM56tNX
bkJfaEKQdYB9MFZnw6RzL4ADsaS45JIawbZbTkuP+90HKXh0FdFUAn+NrHjdNbtnlHuoNk74OhFP
Qh5M9BbzhZOwrQIC7F8pz+eqKphUwaOkt58YAEyVLpEjbIpBoABSOcsh92LIRa4htG8oBbIKdF3+
ceBxB3t/454zbsQYIOBV6SeG+e69HbfbRzQgYRbLUahIwlTE5jUhZTJECjp9QjpUI8u/vepF+Fzj
/htubQGvinzC5hWyMYdvsbjICdcwBQI8pVzD+lcjh0QEiH/kwAl3rN8mXz9Y0+QNV37NhbZkNQfc
nY2Dl0fp5fbO5n0yBdHreqFBZBJR8JTAa83Muz4bL5YsOiva/P/a0qJ0OHsk+TNbus65hYwr2miH
1EXz586wVBvhYfYRmAwNq4P8mB8GkRMuHUA1fWxFfZyPVgegllK0LZmzuy7PwkyUx4Qrl/qLcM0b
r2r+iUPlB3YMqCR+nM3D6UQqmyaQG5ufUtOiLIzWgJ6h9LshBcakcE3ZVp4kc+d5W8M552rgC5fj
m7WaEZ1WwEqOcgNCCE9+WG/osSF5Bj18UtsLYAy9uj7pcgNg30XLo4azm8R7szgonUDWwNl2ECPy
NPtc+jBI6gJAYRdenDgjW+m6bgdMruGnNJoa7rQ/ej1AYG9bDfBC9rDD5KNM6Gm1kngpPExtpWIr
md5CFqE8odx/7W73PcuPhS7gLjQAcFukBXaQqABb8WtlpH3CWHkDc3S9PLqwWiyeV6WCJLFHteeC
fjy6U7Y6nqPSG6lXlt03GXCdNFMD6yraLI9mYMQcUinlIw75HGAyPOoQ312elE5e7tpx3z9q4FeN
86fO4w6cLCVrsiyGHoQMEBcRWYNSu1+Fr0+abZ4G/X41PLoTB0SzYtvteIhOgn1WLPnGbHEyJwpO
s1arUDqQuOma85ZdSySDkwBn2rTrDI4WqRALnPw7sZnUM4o9F+5pWU6apo2S9UI74UKACj32Io32
25kTCsINvxHzKHFp77HsqDZykoW0D9ZOgxNr8u3E8ftp3W4KxvQVm5JgPekY6X4BKZFun0wk0+Yp
fERi1DRdA787m1v2DUuldXcsLGo/HPNW6XUTUyqelGx2po5WXFZw6EP860F+5S/zoXOdyaGeSf8D
G03LaydihtY5QAQFu0xS0sOeNATNjLtVxTfZ7h+N274DVuzP5p45ocE1DRMP20rBnPqkEB9EZcwW
3Hx7dbKMm6mcHJi1fcLGw/YLmEUWEFvmLc7LDCUyzmkrtBGodeIMbgibHNDF0oxsUi2BzjD6tmoo
IC525APyAOTXJ+zuZZz2ZfHYr9vsve8HH/y6/iASi0WCJQ04zNBTSm75le6H9L4eczAJVE/tkn6s
9gDxgpXbxgl/ExgLJWB9aZzdV1OvfTK6KWQsXAw5EypVwxOr+bKtMwTE2vF/juybsk/z1f0GUmK1
Lm9MxTXQMFEHeThTBIQpQB7zvdcWu8pRnIDQQXekuV2x5XI+yE6gF8vIoha+vsBQLWveAGCQXmrK
XKGKwZUA0k+hksZhr7MCvZxVRvfFwS1EyvJ4p4GhqVOzh4XbbIZBxkZnJqnOEmgLKns3PnhmDIIR
g8pCry7Sqj7d7ipydzW0NRlbQJBCFVCgSUGF1m1UMmNPQKrnh6Djua48zoA8g8xqi28IoeJsIkgU
n3yCu0JTir6I6iAkvgqnSY4gCUryPX+ijOc4GzkiEx6nicVenTpu27+z5NXOUNsnq/ieYgft2sqP
Xkv7iLwdOokGRPMWWuVC9ydPA5Qe3qkt9rrIIw18yJtz4QmTMjaCNZWJzXOt0Nvgv8QkX6MLxUyJ
JL5MpDdUa57LJKMLsK1Z1WffEoMyGHzZLSise5jJltTaF+BRE+g7ZziFVxiCUVsKC1HZLO8QyQH6
DLyDA/P2hPljhxQ+L3gCWcJ4WzAhQGjBxmY1l6Xg9bBmC0Q1729yn8cfT1YYYUxkLkOBgOBpjBon
0RDKfL5tIwjYCEd0vJUbZjUcrLKg45GkbWJs6cT3itzrPf6ZglUbCAMiMs++Cte0gKhDbnveAvyE
NWRiPbeh1zWv3BxuFNrlT+6WVXiyFHtQCmdcPxKTxZRvy+Ri5l2L1b4AqTcTT0djpat5+XDSmI2/
DHXKyeOhKSP7Yo6oUPtoYggGD3vZbr9GY/oZKjOIYcHlJ4GXd7elogN0QL+AaxAwOPoAS+eqoG9C
18Lw+6QrHLeI12H1aHYNLBB8ZdqGrdhUHNP5Lv8tCOuvEPhohyuGpApvOgnCwaeE21SP8BH2r9xl
/5jA5Dxr6v5NE8SkYZFGwcoez80QnZ50e39fOmHOj1Dvo0dC0uqTblejAwFsf4AYRAvcM3TPG07K
Lm0mXFO/ig8qbBfyac9eGeNnWO5S76FNNEXBSt1ywU7KMGwRi7nugxlZ/5ZUjkbXt/GhiiGGqltx
hhp6Ad9Uy4OtFcTKCyXK6wueM/Uz85qTW1c/cKhCqoKKqCIZ52M++QhlG5awdC66A9rc5pYmPOXx
geQHidRjtipKYbjQv1kjA+j9SiI6aQiiA9bb7x+qFRtstWOGIrVzWYMa7UGNTpolAlOsV+WjEXpg
cMK+cBF4UDcQVS3woOnG7E5etzYBwvAg9XG7ujoJ0q2zhk5YPtoxqB2wQ/lkPtPASSS2x2YBqhnr
Vhzn04p++iRZklWALq7j0OUcHKnCdKwZhwxREHgO9nSHrC9uHjWYsCzfkKKCYZbFK7Cef2RFFsOw
z2P/0fKXZUfaIvA9O+kGFz0nwsJHxizqn/mm7BUND/a5sIsTBihbZTl6j24wP3J98X0aqQutYz/z
fr4curXhVuAbw0GPNayNn+elSqfKOceTRigOZ9edzjsLhKgoYkBF+ZNw2fJAuFUFUaTPuPMWpRBl
zj7eEMGILDw7CfxmXaIB9h71BE0YBEiueJIAVYeruHIfZT+vLVpOphzU/iqLosp7tLSHEIulvkMg
sYJQK7zFxaamcuoXrDPC49yVBME6e7MfGblNh4n+/h86ea73ajPmkf9gU5qS7MwCBzmJ9lu8h9Hi
0WG80v8hIt2I46pcADNzppAYi5rhOk/Ta2nh9WYAa6BMZa9cBzZEBDC2ym/7imGSbEA698+D7aca
Eh4I2TCo1+ok9l3j9RpjzZAMiBA4gTrO6X1ztdQV9oxwIEp6mZezP9In796YwE2BznCtxnjw2Ny4
zDYDos0sfWv2FEt4iGSnQ72dCT/gQOKpgpyETXSertsbdgP3tRRDk6NeqAWqbnwOD/xfWBQczY4r
cE4PvYoXxDjvEiG74shVPZBHxCA03GJd2aHbL/dMSUmOYEoCh7KKuR5mNX5ayuWL7ab1LByU9xUP
s1VZynPZ1aHrLlT9PDj55SpLKTWD8kO7UcUqejERPgtznyIANRx85ujtFpNMjh/GSnuGtUBJbsjT
LVJmvrbVU7tHSAhCYXaiMnZJAeeAAYNwex5hRvPIggES2XkMIILdfqqVWDwdNImQLF2mSzwJM5lZ
F5gVtGdIDNr7PHFBM0qKi97j7BWrGzLun5nDTttHbEK48IPyxODeiDk+WRin64INhsPOx2yKik9z
0eeXiwh9gInMhnZIToJB45KXnU2e2EWwEDBGhPmJpCZwjx+DIPEz1HZVe69cOhG8FDoqq815Zgik
1Hl5jDC+kyWg8nk1iFTutJTbARNlRXx1UDV+/eW//v0/X3f/nf/Bxrbe523zSzPWFN3N0P/rV+/J
6yI1K0gil9G8fFeOPYkmdwvKs4tyCO9wN8BQ5DSmowQNwo0YrzI2lZGQghissSnTdFmLyC9MT853
Y9MXXtcTIxhel4H3pxfl8hKPnG2a9QBdqIgNGrODEYyst+xWgBOQi7GKjJxksK1HvsrGy13t31Me
Xsn+JOhBYFL/bYCvMjO0F17a00vmh5HrRR5Obb5JzfGOFlfJ1kOGfTsbgi+0o2WMlkVhpie1+gDc
8q6cyf9dGnTdy2yor3GR/+AMOCZJF0gusxNxyj7/ymzK0Q/uOYQHJ8RXGGzksE45TgSfhjL3EcXn
t3ShcJdxyaEsFxzFKOTSxZNvrjLcTqEx4z4Dd/jWZnJRrypNBeXwRa5KlyQ/pXPINk+hlpopP/86
nyw6fFNiNwzxYcXoDtO7Y8fdTblyV9mufmsXHRkxc7V7r3NAD0NOnAiC6BsZQFiCbstx91dmhLIi
OmVi4FHz8m5tTa//ef2OX9fRoltC7EDW3VS/1VmVFzSGuAwBqV9abZibw+gmPCV2/bOtAQSxZMWa
niaMsHojvOR7Ds3slg+MSe+6Ib0tcX5qmK12t6Zjw5MiT1dWS+A/iDE9XpvH7+DIq77LJq9puvhw
ZaXuZ0uFgkIKzx5lB9uIbOddhiByDZPfUOhxSE7Nu2VYgLLxGufKvmz/Z9PVnlxZ0lXxhE1JNDu2
g09qep5iqLmyIcLhDCxi7mF/9wuKAhfCXo5bDqWqkKsIvsycAr7ugedut1Odv6l69ujQZTZvuVsH
itfC2Zdn0PvMAJUCRgGgUk/p1DY6KxJni5qTDR0w68EeMJbKmo/ZZxtBL+smzRSrWOQFL3pj3R1z
B05saDhTqjVEv5S/C3Y0w07E0av4mR4M0BYX8xC9sYgiED5jB4HLWsAqbt2K46xNy4cpgOFqfYDK
gSFYASUA9h9HnaacS+L395rkGVixGJlwZlsP/wQ48yRBdLhCe7t+e9AblSxFZOMv7BfesSejVktM
liOPYhCR53a03ru+T3lR2fQg786wJ6+J3CbVXdJdqEcTiSZPeP7+slhSAjOCW0wgSGQY8JiF/reQ
kq0c6ZeTmD33Z8uZXZboQT+mnj6OXijrPC67Yt28nfe31j+Y/2MG+91K+Pv/D16x+XcnYT7AApZP
Hj7gY34Z+Tb/08hZVo/Y6Mlf+PvvfMAvahYa6cMHeL3y8eEX7q/86ueHv52A5QS7+mofpe8OznjA
/vPXwf31bw9Y7F61EVjrXn7H1bXtb2kT+ZjfsXKdvhv4gtbL2bVEtCsD9cPHzvSXgS+fkddr+fXw
gXV5PXx4cO09/I5kmPnj+fOb9083SXLAeJJ97JWYgf9Y0C/G2zKzWQ5bjCoZWDjvC29/leAtZkIQ
dZQMcIKurXRB0bbtDmY67Tfn5UWeADXwf9F2UfCQ8oCXesGqw2lG0ZeKVU5g5g3Z7us6zy86Tqnn
38DPVn0C3kdmLNEjJj52rEXr0837nL3IOlo5oI8Rpw0lj1jDVl/UE2mjsNg8GN/31XQJHMtAQGcQ
rm5i9SiBCrLFl6DgPNrRsT//Ep80TTyYTNlDXMXYf6kyjvwGm4xIFEDN+q1iqGYFXfjY3jr0jS3c
BzQG1zpyzMS22JcMhJUyouT0ECd6GdPJWW4O9RWYngL8zyBrSiSRMEkmYkpRqUYML8lh0lR7ARGS
Gb3Oek1a1FMsePcKKdfc/hBICtp0MG6HPLHSg797bBDQBryU59//Ew9IvX88xKmZAc19aq0f1xhQ
QVJlaTo+yLEeX6M3oct4LiNJhOJAKKcwWvkt6g26GMy7c/NOiEyJW58q0iZ5qWh5EhNA/+rCBGHS
jaU+K+fonnQsiDZZYiLWXY5UPHmNC/xCv9XTX6pqDgtCf+Q9iyGqgu3sxW7mTyEme3PBn6GpKBNN
lpxuzp5D0aViq8GqTY4KChnse/RJkBXaApAsgCuBra/ggY5gBG2yE4FhL1zr40qb90WmJ+aRRDy6
xNwcGfMyruo2cYwULySmGUrI9VBDlFnwT1aAXW5ezwsZUGhVNbSuKHQqbCNRt9hnASPakuZlcXkW
cBx+/qWl+tE/VA2el9ArJVFIrqfLQfXjMoABAoizWbvvrN0gdPkcazskUXQC3IMJqYRcVPtN9Fom
qfK8XLvmIilWF+Bln3QeY1YAYit7HxPDkqAWs/GKBDxo/KIjgHHWp35Ago6/cB8w3wTVrVb4x9iU
XxBenEaB1R7mkvHWCkBU3rca8MuKyt2yR5Nh4LRYj8IO1RepCGQGfaE8Gy3Zloys7+eolqxwC9eh
UFHqj+306F60HWodV6gNQPKoPVjgypIQ7G9TFtgjlZ4mSsihMsdYFINfmNVv9jHkESpjf9lfjd2l
LG+VEK/9WAZtVsXWkMFXRdg743GP17DW3UBntSPTJsGwWOkTDdZBIn3pjfwH2+6Ts5ybGcYRWFDE
HeWp/vFmduPEgDWOXMySuShSCoChz6vduXyUAWzf9ZvJZqxZCQyladU0b6siQvcE+wNqeAmw+3IH
/CQIjfWfAEvhzEHIMTDV0foPFp57w2VXGJf1mwXPZxlwgBHMez/vGeORSgc4+VktMOZUN30zvtKu
yvzlksjh1xOts00KXZHAx4yxQBAeDvGl8nuefyJ4aT95JNiDiPMgMSv17SPzDzitHNfFygX1I89J
6DJBiKQYuTQWcpXRD9TT4WT0xdxd1D23ceR9UrzHnBxMYvpog9HN3odcgmO0Qj1sXC9vuVPKtJ2U
w2+ZDExiPFjVRUrSXnkMhwHL2oHZ+BzD5cEOOq/YIQIN5gXTQfjBN1U22DrkNZhq0R1wsCKM55HR
eTqjn2tg5JfJzRBRWwcJs2Pc+8i5sj6nPAFpX194DlC/G3NsdY9tP71XjnZCILtKTxvc7onOxC6Z
Uc3TyCitWSaxgg/zuMIAmt2WBkuxcDoGKzgKIeasQuL7mmd6EkEY295W6UykMZkVFxGIUP2mHsVD
V8QbYLCq4G2T0xaw79n2Ycc32WhFoMel0SsJdEQ0CWQnEi5zfK1vtV7wri/U5oljqbvUErJpSlA7
4syE5iwucDR72EwKiT7HdPWlvf0nqwUgMeKpS3EsIrb5x2duSodNNBc77/W0nR9WSf3YTsFDnvSY
lTPz64s3ZhlfyxZaF0ACABiP69PCS0838+5G/GQd9N3upYTenyxj33qnhi6oK0vh6DBNtslQ+u7G
e90bXCFT53W10HHvdu/lxIFVzG+IRG50a2dszqsNpHX6LXX/tirhcFUsumguzz9f1rX1xxPHBz8B
i4n9OACBOn5dQ86carehFqTw+A7RaZnbQxyHBMZBXCT4XwwkKviIyqXLDbmlnAi2jwY2gxJmk4wC
uety7KhKFDtLPNWXi6WfFCa+5wdeHMRUiolnjXT/sSUs2RzuRuJu3rQD9ifuyFzWHpFsCLJtMu3m
3Xo/M3DNo1sF1wRxVJx6iwtDH3ixw7vLMMBEQoYKFJ5g244uCjLNo/lppxpRy4tY9D6dGrMCs4Fg
VP0lKPkvLEtMywQW2itLQNMHL9wXXffj+xL5vMNQCYGUoT8u5M4bhnxc/OF9MlZ3nieJy4AdPaec
To8wpCrkMBSsZbCXPJWYTP7IAlFV41YlOT2AqXpmEzapRJEPsK9evhvRz14pxkKcdGni4+52hMBM
WRjM0XbtUSMdbDyU9B32pHuzCesxD4icsxRJ7RUCwDShPZvd9mK/3Z9mdQpViLu2w2hgYda4mcM3
3RJk5xU24hb5YCLLgGiWYLFg0QXcJPmIaBKWb5yPws7a4DBPaQPqJeDVb7NousDxv89yjOD+6NkS
P0f57BJmTmCwpNt55W24gj2CTKc/2/uZuJLztU7dcI0HUdnB03j+1j5txzxS7kmo4mXQ8HDNfry1
DYKt1tuu1291geTWqPgt1dJGTtyYpaqpcfrVb6s9xRcvO0j6s81c24bMgpYr6hagLcdBssJJ8MLr
85+gJMLtAVaNb0iNCtPjO2rSet1jVALkfI5y2H1VuQ+AEPqTTao5ZNfwmcOvwycPYASQw98fIMja
/pVhdIREWGiCf/YdpeBDUInDF/H7IVqPzwBM9PEDwIT5O3fqgFj8HVwEUHFALA6/C64gDfvvNL3c
uQ7fKaVmUL4UMMYBquBjwmn4xR97BQ0dPgSU4AP++Hf4FGDFAang8wuWcwIw+J1f4BZ8rhtqxbcd
QIxDZA34w98IRtOeyZRb4URCLwAzvn9swYzzbn7gA34FI1pnIRz8zsfP31CLzx/tJX4IQm5IJGcn
Od5LkjXS0Rhe+WvpB+ZN+1V5nnPK3qm6Jh+VDsloUo9Op2JBMl0Qfp1Q1ZTdTll35/W7K3cXnrdb
8mw2tBpEE6h1komHCiMYr1fM0yEyYJmEt7rEZ6B+d1Hm32tp28aDxN92rVQ52hifgqmgLcSGX3JF
JXpqn1LiqYHrJ1qRmhArIBBsqzBlnpdHbWyaa7o7nAuBTipCxW1zIemnziavR4fmw5nb0LVtMAdX
VmqMCfwEYQeEHd9DJGRwJWmN9P+ElPlzROKA09HNCT50ndk3Med0S/kGEqgc7L5ymKsRhslEVgki
Ks2Iq3rhNj1t/gj6jTiN6ZOZFtiN9h/HWlnGOw8r2/F29ojc9gH9qW4VxAJ7+0aDDV1o48uHniNZ
lk3AItCnP4k/KLZ5uKdPxHq8jajHFGY+UloguQXHpT4H2dQ+qEZd30BBzhwnF/lI10YjFO7I5+uL
jDEiRaU+4y3ohFJ8n3k1HOqKemk7bi+3WO40wCZIc7mwbnMup2KFnudw8Pu9jiBzbdOIGBipywJX
I+trdV7NpEKsoD0So5LQd2pekMCgUyS8KKSmw/4Rxr7aS527ztqcg0Nc2uqRmr9jVN4VcMmCVIoQ
3k2jVgmRDyEmycDb1DVTX4PJybUW8/P36IlHv2FrjJhqc9rFJL26Rw16txqjoJvnPSwCxIBkJ2lK
p0pcja+1BY0ZMzOl01JUFZ7X0RutV1Xv+FtfyRBK1OL/wKJf58bRY06aYxhFjN4iqM9HpdwEhbxr
F99909fwXvIUblLlLF+qLnjbhi3TG8qkFCcQcACX7lLDEbsyzBaOSjp/2DTub7b7lngw7NZfs7n9
lK2zkVYFg8qVqG34X1U7hLeCcwxhPIof0D0Qkq8cF8iREI+beHqLA9TnRKLw5+9AaEv4H99mwCeZ
lHIDTJi4R8cn9I7I32/i8r7u7osxSs7cndz7GnQT7gqbdEdpXDGTBuqFPoTfhjFk/khobv6x3m8f
mn30eSqZR7gjYqKgEmUwaJcrWZCadYb9SCIni/w3E40sZh8BR0/CjfWaqqRmNNDEoVcMWELscWyz
45u+QVbboju7c4dkKbjuwZ6ukUP0zt0Py7vZhy9gCdSmyL4EXnHKZpIFp6ADEIs29fnGqV7FQXdD
69h87KbXce+7V944/1Zs4/Nx+HMay8s4BNS52C8hOsMxv3EGlleQI+NX+dnIwGqZJPMeGCphGtd9
gsO0vneasWtPnYG/7lRHJXO5XMEo7PJTp8dyRTW6XGpDCvZX8+ChePbWxSuz4jLIj1rmzTsK/esp
SPe4125JTWgxRGPHh5U3IQOQFA8gFksks5Pd1gpGe78C0UFOylfArTNIpBMwzAiaRWhNXdAYQj9H
csGQ5s8Ks29aZlSK8x7IlVQCGGHYH6jlMGIgVlm7eg/K7lI1mvkuLNebt5VBqI8ivE8zmB4uNaEZ
JyRbBfRgwg1w1W0axGIOBhuhg747g+mUJ9gSYhiM1cl6gkQzVPs7Y5b+Ffj345DO2eUSOj7s4r55
NWcIKV0f17e2k22TtLzcKVYLZTSCZl7Vnqsd7vg8rnggozs97sPg9VhPQMSAXVLchKWsJ7pt+95E
8woySYAfgIuPOVNW3mVIkYmeDtaa/K+tIWO/9NO1mxSctUUd0NUnMOyiEF/1ETKKabBFtDkN1t9M
1kNzDUHMjTWCW6/WZ41IxYkMZpgV/jlHOwxx9tH8UaZl8NpZQsijWhdavs7y3sT9/RxgV2czPKyB
euJBiZH/M/5aDyAXAcBJFF6ZAn27gTDrA8LjK5petmu84pvVcgVd4rGfuYluDHtx7jEd6bHxfNPy
g3E/SGF0N0jd8wBvOjiKsCq30KnbEF276eBWhjXkyy0EjOtiDw7rZkH9RwUdHaVSs34zjMVymaJh
OOvTCPvITiTQXvxpSTEgTALXGnxiqxqyYxsMLlzT9CNbR3C2WUPhncq6JEYPVk1YuOYGg1CMGzK+
rC/z6JpQsugD1nOc6BiZYWzEwgxQUrPnXbhMIGR+EbxZl4SST8sr6NhQBUvYem0H65ph84MVmuId
g5Q/WmE02vH+EHUhzehMj02TDIpiVuacubJcgnOYezAhrNVDvhrBHquWhdRWqAhYGZsLxPj15ZYn
9gxD4+RceXa5s4HgrlUFHApViQgZ3DCR4uHlsjnL+iY4K7Yj2oYUxlDo8e4TpGV6ddaJp4r5tjCO
ySyQq8iISctscPPIUd3QVeTja1ioRJqssUTiegSEucsDYQedN8cG96LL2s1DW/M5YcH5xLi4kZe8
tQOvepGZwHLwAXT7V5vIJ/th9r1XicezF4zQBVqytmilEJIpqcWa3Fqta5Kg+y+bObkPPIo+m+ZW
6l1aebtl0XNy7T9YeVxTIgRqQsjlSYhT6ZLEyNUyfK8ayQmmPXyrycNZw14XQAFI9xNtftniJc9W
AO7VC8nb4tFXemwuOVu8i9TIsmaRheVilM8Xu65DhMxat8YH/Rb95iJv1zLgtymgqKxwJMM8MED+
IaMMERrzWkx3soW7QFtcx3A86QC7EBFg0pgRUenDdix3PH7ygcdsmYsCbH9tQmQrcyq3W52c2F5x
SCuBxmz4i3aVmBsrTlFD2ocyCI1Ys9MgMu3OC8gpwb4vX/h2sDLfdVvuOjoMOGUy0OX5+urm6Or3
3Q4dkvzu8MZETYWSMY+D8rbT7D2ICapZOD37Lb6MYRezLuot5Dft8tYPMISrfN4DScDhYj+ElIv8
OeAB7Liv50FOy6OsgWbP914IpbcSti6Fj2etik0XWZpfkvKMYE0OW81HGWq93KAkNmddh8ZFIn/F
soFQIC71MdLMllECZxgFC0D5EnIQdD4P1xJwUkzYsjw6ezZf/JRhGpfRpt8vTlHd9wNXuVrmT6wL
rDEU9/JSCfKk0AoYioUBkzrYWuyGPzbwC8K+TR1N7jsR68hGed83dEA71R2MWIB64eCp4GZ0JO9K
cn/MHN/buotJhbK3+hoKI2mW1l5+TcwdaZzW+2zHYcxIso+JSW6xhGIEOzsY58CpyvsD/BpOsP5b
HCEAs3iJgG1U/g6yCnx3exIjFgA5Xb8GvlhJVoq+5vkLYMdQxyUYE0EmG9wzOE1HAEHiw9QoO7d/
r0pbCK+6DkknFMrpwri0zQXdCfHO0JxoJSWkk9qwX+g8SfyS3ehVvmEdkoOqd+8Ssq2kJ4PflJXN
adrWQWXsS/4lvvwGCQxbNOMnsHGcet5PUKc0IQmX6I2EFKJuWVoGVX/Jd3z+Pf8EFCFE23X9lMpT
NLijm+4E2z6shvX8QWg3Pv031Rov5M1XK22SyAoLmm9uTKcWkVXJJLH2u9uiaj4z8L0W4oyzlfUM
FPKsOXuwbr/uqvU7Qe/C9dUPyak7ANvTVFfhDggMX7h3lnf5472zrCT4ckGSMFE5BhZJRonTeLW5
U9eo3l9rUzxI6Lwf46H+Hb0s/NOMtkZdIbEF4icria4iB1EjXvUI4l2HFSPbCTMyklrMmsqYhv2O
sKhzyS1E9dZ9lYOr8TS2gzaIP4NmcTLz0YjJ3Yd32GP9FiZoBhApSG8NsnlhJXSyESgwb2IM2FI7
nVtTo351lwTYKHCr2QgJ6XhHN4JfDE+UUbXOYxWSOWac7e9hvCdNGU9wRg3AB+R12hVFHEhHLkdH
dy9JuLYrOoV3lNCfBE0mxe5Ri8iJso/PLyAb9PzjhSf9GbQvdoOYD9yjcSBhZWXW1MxGpfaqagZU
8/qBxfRKYbC63iFstFD6WzFQLQagiIPyMOURoaHPoWuwIiydpODOIQJVfos1viGDMVyQsBMPbMcH
mYyEyAcuIyKtsIvrQElV60tqLVRYjI6GbGHpCRmbQSJgCMpA7Pl3/ROwE94MKy1k6OFiWnXUreEj
sV3tYFPd6dBRuqchck0aFThnYK0p7wan+560YnXNUv5oLjbDrebVUyYp6TXokUlJ0CTM5uU785OB
aJoyYgwDSKwg2U+4ek6wTqIhp0WGGWJqdqiK1+fxf7a0EJ9/bWmC2pVjpK1ZbBI5kDH0OrOYsodI
iMRQscPkAzvV3EUNQV4eiFo4/WgZ/fPFHu9DTbsvRrRM3ntpDTWwDNf96x420nfq67yFGcAS07mT
h5wNMDh15miJ9cwxgPFehzJqE3hjtYYtyy3EhTHm8WMJyY8Po6abxi1v0nz93sj4xJJmIMgs4E7b
ubkzu+wCd5xzO3XFY+mFZaMT5Mm7TKMIlh7nUxIf7VLOjupm1WRQlr6fMMR5WnycEbUGAy3cETn3
yAHMDj2EsUDQK2EydKFKr+n986/Jzut/eE1iDCJuSInqTAL/+Ngvt8gn/U08P4icoVxqgaTWzjfK
4tM0aj9YMYHljwM0imqMGTQtGOsZ/rgGen7cXHQmuVQSSTKrqmRI/PzLNNpHfniZZImCI/L6YoP8
5AmVqMgakP2kvdPi0BMnriMp4hQiQIcjFQq0kbBlVaOBmbsDuCcRnpkoZidKSXQENzOAmlwtBea6
lXM6DFj8sGCwJaMT5FEoMC6dmZlrmiyDKI3BK+boJiTmJN/TQDKi1iQZ6FATGp0cQnXF7aiI5Eaj
DTsrpaMqrdUfbnlUvQaCahrcb8fNFUcOtTwEBGy9xBQRmNvWeGXpA7GKbTEA6bipi7uSLVMpqJo7
UT/fzQ4UKlJgNTDL8ZJhb31VlURnwyaDg/o28eoFET2HFp4pQERTcYdA7fbwGTkJSnu08L6fvzn+
E4xXNwfuEeKDEGNeyzX8B8bb1UmBtNQ93By1IKRPgtXtwOQnkTB8vDgDiDAVqVtr0FvWkfx25VAn
AkbecSKG4b3VLxKFij3EQwLvoZHsqoQm1sl29vnXnDx9zTGqhNAANVDw+scRtY7vRnPqrnd0urwy
DNbP+mBDlBwCs4MTJPER4IVKpnRhN7furn2d58SruTXNE8r9391pA4wyjdxtqU0Q32MtYe3mGgAj
61ndM+s893DAvB+GKoN1UkRQJUEJhPFYbrIMaWh0w8s2oBxI8nl/luZN9c7iyDazoCmjj1ZWWnlC
gvDXsZ6secyUo/VlAEQA+VRjoWUXogc81S7qurxyOB+d4Z27hazc0EThvWWngzRiijbi35BDVxbL
Fbp3kB3DMeACklZbGkz6Ivpf3OM0e5YqosR2rixb99y2jBaVnkbn8ybdZjcwMd9gFVmddZM8awgU
ff5mPQWoDdgvHByXqTFD/WNyT9kN3uySKH0X7jlrKSC09WsYQOd/yZl1qWdyxtyhwhPOSqzBbr4T
pJKa929jryHNLxMn7guv7slkkRFUyOuDDwX3mTtz3DlhHrdBwXmnWiubkofCgQKFQXJfJPdVxIVU
kdn6wkfc/C4n8NoOeiBE2bkLE6JuIJXXaa7q2r1tN/3vz79Ce9b/c/dMPUhGHjU5NBKqfe/oFZbB
5LZhhgtum6LWtSkDNlXVOPgl5AmiRzIUlquWGCIgHLpmoirxB2e35G2gabNa2DWwhlVNO8Ce537c
ry/87RKx6+KWOc8CWjtsexwefZfhhRnq8TCkMb3SUvcU2INTfbOhO9jM4ewagFkdfN93OBVUG76s
bbHLrTo5owmPQjY1oMSXxaZycPqZnjpvaM3h+4FtrXXoA8UgTeVrFTTVcUyQIITovRSOnbSpOd91
tQ8psEvu7VPQuKj4TcQXS1DWeYC2VQSbqR4+yU7T+A2QAxI3a2tapdjG13hr9LhFknIE8aBmBRHC
8fu23P3ZxchKkh2gngNw06+B1EW0dVpeLFESn5+/j0/qTkhAkMVcA8/NRYIRHd1Hh5+/wllxfPhe
d/bcEDI3IBmQuKjWppLXVzjSrsBukZuviadHtR6MHW5zEoVwBKE0ppMWv/ZliseTRzXF4pksVh6I
MPZ4Zo9eYhNv17uhi5uHfOGY3NAQ+Pj3KQfFBWWVMBS1maZuvc+LQpBg22As10hcBXahgbYiW9r/
qf3/5p+kdIn0u4H2EIEdR4MuVDGzg6x+YFZIA0b1MOfQTib/T/xVrlNv+ajBYijjK/HNQrzhVQhn
WImPu/RtHe4u4Gg9rqLlkxoPTeMmxr4suRf62SNiVQqXwmXiRW3K1dTk6+gqlhgcp8E4uWCkjANb
MnpgxsJEeyVOXDgirULBkjvDGVD7Vb8Vc5r/gDEPjRGNJJFDznY+twvwv34QGvZWePgV6+CuyFfD
0R//fVt87dq+/XP4H/2zv7/sx3/07/8d+6H7si6+NL+cjt0fX8Zf2j9/+TB8GQoMOr/2x//2h2/F
T/zrFZ1/Gb788IeLZiiG/fvxj25//0c/rofvIkl95X/6l7/8Yb/Lw37zx79+/dqOzaDvluNG8Otf
f3Xz7V+/sjb+lmDqu//1V2+/1Pyr/22whvly9OV/fOmHf/3qh/+HBxQ6nKGyNhDj+EbzH/ob7/9R
dybJdSPZmt5KWk5qhDDA0Q/eBMDtSYoUKaqZwCSFhL5zwNGtq3ZQG6sPVLxKkYoULQc1eJZpFgOF
AheAw/2c//yN8QfTPXYXc1Md2tCh//mPumE89V//1Kw/TNo1sluRIlLj+r745z/6Rj39meH9wZI1
YYtCZYNJzd/779uGrLJpQ3+8o7/Xipr6Bur86zSwyWJHhEPzalBI657zctyrJQOT6nL8YhhA+4dG
qV7zwnFo4/77EvtKi1KLEIn+W6m6uWo+ZGUl9CArk0z7PrR6XWGyuTKuTKIlsxnnRHJ2CBwLl1mY
azhhMFDWp341+2Fvd25sJ8QZlzktJi0YNY5pr502noeine1lp6VWudWqcWZDIQrboeDJB1VuAxUg
dR5cBwF9PMzdfWplllkGw0i4bhLUzkBsVizE2j5o7Tipg762NgaD5WrHdSAMqY0XyiO3+uzoVZXj
Lb0M8rjgRJWcK6+oZ8yo9DhePw5GQSZpYJDtUxq4q+orU/1k9Nu7sjb7/JyJruVWY2Oe0qC1YNod
FtltddLYT/Nhhs4378nqs8hUyCoMsFGsYfKBfTVuWE2Ff7Mx2TfOqhVUYFlFzlQd+iDEcIosd7OH
naXpX/rZXSamt1b7gNS5NI9m4xrJQYpq9uNgFmPnkszkm2WFel4ntAWARUydH6a5YTp6UCXCKDd/
urhTgXQwlk2CrNOT5XoQZuOpr9k09sO1sMTS24FfVroigInhOvsttmRivZBoP3ihW8jFuos7Q+QM
WfFT+hC77sBMyEJUF+T9ALK54Nz0HTalVV5rldTEls9p9z2O5bnw5CHOMiM5kRXpkePULbbR7CTb
VnrOCTKRoawI+fiQV/oqrpKKtBgcFhuuXMP4M/JgsUZPHbWltNMLTnzpvAfF9+Y31cyMNZzBoIf9
bLfDEtjmrMwdD7mH1aup5YMYpP/JbVv3A3EHYxO1vjfqxEVTU+BSkS7YlqpMuaEys3aOUnsuJG5F
mhqOJJV1SYBiBD6KZnSdE3a+X8QhVDJrCdJEmNluJlDYeqhrM033NpUHIv4m81w4+txVoLm5YUUi
1dR8WkAz9L2hG+0YZfRG34162GgejpF2OJ7RrQEm+usI9aVEnZ+Lom6DZWIcGeW43Xc7h8Csh0Q6
QoUUvqnCQouZaGivsmAA55rj+0XYzF3XdV6zK6Uy0w61ztSnw6ycjgTIuLK+TZX0OjoY3IEojfLi
u/Sh1uznwl4/mcNcNJGQ42IcbFtb233TCuo4TFqS2M0tvtipnZpATIMZ7+tUs0WIbcfokTlieGCg
heMvoVENDOsKD/8efE3LTB/faJJSLHQx5WHOwzJJHpqkQ6dqgyU7pzFuK+3Me1vdw1Cs5fAgUvwh
p1DCt9dg+WDTf8MQFtOwlcG8tgZKuQykdwqqb+Mc/JThBw2Gk5nVpS9zL3ZO9oRHq7jJpZElu3Rc
/C8N76nDezllFzz6pSy9QCxYEuzgR3T6CVZOszCYaRo9bKvF3ECtqey6IHP9mV3Br9tk2vIGZzwP
56lcruPUn+wPBT2bc7aXwRuDTmH/oiKIRVV2HjW9tA6MwYjrEWZuj6fObmtMdgs8GEWAjzQjsanM
hBn4+MnrQzB32TwSe4TL9bIvO1tOhJ+X6OQJn9cLLwu7JV6ayLFLpo1B1sTl8La1s9X9MvXFjC/N
ONht1u3pD038K80KvmUSqS6TRTSPo6cdXVoSUqdMxmbad6llo+nykBeeVDjr/WiGq9f2+TsH6Fb/
rGapgXuhsy0gk7aNd8W4yrHqoEvzuPqerY6Nl/VEIIH6qqsutXCY9abGf0QhkazYk/Y+1fIqyUol
V3Oys+8djeLShj6C9a+xdNo8VA6O4gcXuyTtXJM+6d/C+pH+RyZz6fInmJsefxxk6zufdXa1DpgU
k5woc4sKa6fJbt32UzY7jTiK2pjko13IsQaEEn0sgrYsZXPP/leMkdT1hsZ9zleSE/dj0dvJHCy1
3lVnozKc4SY38ni9r9wtlwzEnYJv54DiWF9SvzGdm2bEqbqWF4aXlHYRll2TtURs8mRv3jBMaDLU
9rmr9lqiOXMVlsByittuGe8vu27sa+3hp8Lir/P7Z2+HrdT7+bSGEbQVC5BXLXQ1VIbPu0sn7yeK
QPHG1qba+Z4aVu8efbo1/81/eh3fFLoOWKwL2xH2C5HBYC3zZOfJDVzEULAr28MrXegLXwPbhff9
7Are8zvxy9SZ3Sy5yWEHeVF3062B861/533Ea3i3hks0HvJPzhfZB3G557WGrOn/rFf/8RtsHGzw
gaf6ca0XEOyMNW5e2c1N8j0+mBFf/YIV//vxi34ad3aYn+u79OJ9NXcZl578H+Xzs+r551f51Gc/
e5cAlwzaDAsbGZIaXlZeK0Y/fpbW13kWOGcm9lGyGy5QoaLizyHMIoKew9+/VIOy8fnqeX5F48V8
plRLp7ladW0dkAu9a679HX33g7NvD+m74v0rF3uOb/NwXdPYJkEIxDBJpGJ9/oIb0SicCGEr78QS
YMcVcmqE+b0WMmjHri0yds1+uaSH31/2767K4AltDCrgTdH8/KoZlEC9Fc01RvBBtjw0yCLUcNOk
r7Akt5Xx/N2ZhisMeKwuaPkvKvs89kcoEA3eyZ979lmzlxG6xtfW56/vy6Q7tSHS8wla9M/Pb2YY
zFwv8va6vpKn/EO208LiygsgwnwAeXhlOb7cWYBqne0T4LPE2Ilx1vNrmWXduUh0Ty3TyG4eQ1Xa
r9zOy1fzdAWcclC2gN759gbC/gQMY6KTLovnnFJd3haFca2qLFplzuSgOv1+EfzdvdDb41LF+BcI
bnuuP12p7+lhSFE/iUZQIvkuEFbivbJDPnFNf14C2+14DoNysAPBzPzl5lFXOvod92RY8UdllW2g
RiaxrUbue6bTCdRvXLe6qsrsbunmm3J+bcz9cgk+XR91L/aXSH05F57f5CqwT6ypeXKnLG/Nvi/u
q7FxhtDeMpZ//zx/2Th+XMvizW04uf4SKplRI40ljiNTOEci7BlXhnGE8+HJwXovyF/5hl/YEUD3
s4Sz0cT5tOBeOE8960/vr6rrsrMyb19PlC+S8X2ZZsizyLHyLxpiweLCV9nSAxHat1g5bgWerMH3
QOT9u7pWqzlHtlGPXWjHo2beKLJwBrhrlbnAn+h69V0X9G/CLufjQrLr5Aa60PTliNGOeeysfk4U
mZbSzvE2yR1NsZWsNqlzWmZM6q2VtLp96bBoEl9eedC/rFzbdVw+eqZwOKxxNj1/qT7okesPYi8/
tKc0xCLzyxDYhzH0D0NY7P3I/vHV/3/AcN603+r7QX77Nlx/bv8HIDbAIz89+18wm/D//O/h2z/+
/F+nEX+5bz9jN09/8Qd6o4k/UHXzxH2HBg3MZaMJ/YBvNO8P1iVH27ZEfcMEOvl/+I2h/+FaOuWT
zvRrY0Pwt/6Cb0B2AEJBbjyalO308P8T9OZFCQHl1948Qjenl03n/4sWFKfotmBME5aniRjVoIzG
i9qXN/jsRCLAljOKXykhuDdW4L+2ve2S4KZsrAKZ5zY/2P78p29TjpT/WUPg05gO00M3WXBOAuFo
ufegHNfB4K5kLH9xGr/w+cSMsZLXGtCujxVKnsfiVBLI0WVRW/W2ihPQBy+VgphK4UDiFmnpiPZK
qFH7qpM1rAJ6nzW54IHvyhP6aENeJ4Pnt3Dy7EV8GgBflp1KsyoL07ZjFzb1yiZpuJziVifiJVlP
aNR0J3KNjY8zYtq564suRdSU6OOyS/E7MyPb4Y/f+EUm5AeNcK7ugQp+jt/2Oaf7zhlzmXfMh/1K
Yr3nAKr0PKL4TWmXxK4qmxBL8ulSxx6JT8jtLmJuzdCCXA+nO/gZxqThUkH1Cfq1aFPy4bzW+052
32KroMbvNL4YjVt5e4fcBLgg9CHuuTTswjqRuCXxEgQyaW7qam3mUBk4j3+op7Qv31t9v+ikKviD
o5hfpA2gES+v+zb7o5sF1BbDRh+Ihx4NTJbo2FxNsXOUdVc258qXuXZGobQQ7DHozXqjWfnyYNU9
9gwhFOK1+ZT6qXRCts+5P9aN4/RwR9cMkhc258keyDpd3/qtLonQsUYT4jVTyZREijoesoBky96K
1gwAAg3P6mOmmQq3P2RYZhvwrxplqpNSpaftUuVl+ZWmZan9MZnj91VmOlOgNIsgaSOeymuVrIO2
x3DGzHCts0yx9+t5gPH5xICs+7Qpdgh7TP+E24eIj9UohRMiQQQaYuVoH8w8lTdKzen3CdKNHpW+
5hl3QrZtDNrnx/f1whxkV46G6IOhXo3+oHTQRZq5yXGjsWDNBk62CQ1yuOL4LIoYnib83znwhVoG
IlQber+iNtWDjyxAC7AtX62j7TeO2LeZ8tLAKRy32BvtlLVHu+sX+9h2GL+dWyXjeVMUQVEYm7ly
39RAZbDExhHciTzGSuJ+MiogISEG/+D3vqeBaViNva/7GjPgEmqtCa6VawVAnhi/AaM2cUAC5uyS
Vj4AnK6VZ+ScpeQ2hXmHJuzsJaquj2tVN5E0Zq40KRrsyHVnORJbaULzb6dVry5VomR5lC2OqMfN
XzyNYgOrx5vUnS39bvUSyKuiaLTyqvKcyooKjBGrUJ8McEfHhqvF6G1O1reOkVcCTr1f+7vYYze4
XVrXq3dei9PycSlh3ULQcnsQXWOa/TNRlkr7Xpd67hxc16xZxryMMsJHGfBsRJdrh47d5ZIPeITq
v5TLUF9jn59WYa6VVRbgUGt3O8n38TZLcJ/+UEEI3tdQCB47a3a6XazjGRAlleMOe82exuzG8Jo1
Dku/0b+2lT+3QRu3WG5aqYmUd0Aa8CjtKtaD2ZyoEgCPKyw6c48IimB0xj6/SmvD0e/aKhMECQ2z
L67L2BkuGaA2Og5FaAO58bHmg5W3azkeKwZh5k6kSaKfGKEWyxFgocgB4b3RCZ3aMyBRg3raiLfr
wtg4+NIl57lv3MgszE7gblZV8S3pih75YEgk3Kg0Nbs4UFuNRkTEABuQMa/yfevH2ngY+Fo+Ajcj
nlaIMmKqY6PXibaY4dC7lqbhxapy0i164kARGAnEPMUqtvQnCb6296p5XSM+Zc045LKo9F26uIP5
brFLDSpzjlJ670J8l/dZrzSftMBtFCrIccOTydKzacv4bozDUIoyu9r0SXU0xGab3Yt51cqz5clh
mCjA4pwMxtjL0iueQfu5yYf+ncIzPAsZ6kJsqQh34fPt4nrZtWpItDDxUg9LYhEXfeQ1YzPsMZxS
f6KYite9Ts6hy9LarBwXy/VaZtnVxhuodcn9ZGgngclzi7dqVC1BuaXQ8Rov8kYd875b3tmx8vJH
N52Sm8q2dONWTmWfhIuv/PEydbjuMwRH9Yyt3VJdsaWND+0sADAbnZAD+ELu2kfszMprA7uA5v4Z
qoz4yoQWtqKnNN29djpfADh5HJ+R0fECojmvGtSAheGZHwlVF4qZNyET6EPiZdzHvTSNvU3OORlS
GUEDmGZgsBa28SDOcIfzKrBzZ01C6TMqOSkA1OQs1DBc4yA4mJ/dMrHfaXOLWMZr/bmMeMaqCIaV
YybEbSaVJyaD8hshTw2P1PasGvljbk77ri1i8ziz93ISVAQ1BJPe5dUuY1WDxLcJBJqm0xvGEa0+
69dz1jOqzxzonkDJHAdXPsjnELQwqMvQN5Il2T1VdP9Rcfs/rmzdvNf+/agxlA1T02ezRpxsKF+f
po2G/wedE8wrpoabSHKjfvw1bTT/wHlro3ZTzP41h/xr2mg5f9jmUyNLO6tTSVLI/ne1Kv6A0wpR
BMIVzqgWLft/MGs0nnesG1yCahO2AjxUCirU2s9LxywtOooLmYQ0Yg0kkf467znvoZ1ExYjnmCXO
LCNxQGlzHdvZ3bDL+gnm3Ez2dt/sKsNfjj89vNsfZeszDG7rp/5Vzf71k6jFoWFujEHvRTWbjuk4
mWhNwtlMH+UyPqat6RGPRv4jIT1h0sLgxSirQrsyrUiA0gZl0pjs5rLlh03OK432C+rrj9/jGNtD
BxbEH+tFU49o0U6yokyI+dVHtlgPKYtVT49Jek6LD7BFJ+S/HeGQrqcgrKZRhRYIAQE/Gmul7kjY
29eyd3fz4BUHh8RGNoX17Sxz804aUFsLdmMx5VFXlaic4qoJO+kNwaKZ7+ZmDbI60yN0UsbemcdT
LmJzl25JVnZ9Nwh5V4q4uyYN7/73b8Hc7urlW3AQAYDYmebmW/x8YQzwW5bRy1gYZYvKa4IlidbK
p9zaD36thz5dTsj4r2PIZRWRxq79BlHeW6UaxjVteyKD6mHg+LkpE2sOMmeqTh2+74xYcuqENalO
yv5kpFY0eoP1qNCb7HGjpqU20kMKg4LdcRl3T7dnzh9G5vKn39/iCybMXy/WsfmMMGY2wcCe3+KS
SJL8yo59OHY/6e7UhIszveFMTsOs0PQ9+MK1FedTYHdiDuXafsPbmbAlYSy4kUEySjo/52cqtRud
9QQL1VZN9kp394K7+fQrccFzdeYLvAnjpW9Hj6164o8qCUt7fKfEckiZ5Z8YCGNigit54iKLzrI3
fsuXWCOeocadcWbKH8mwLCgjEjj3Y0Pk2DSjn7SGqJ7yeafcu7xx3UPpCXWafO2DavxXzGSegJHn
S8hlX6ErNb2nNfTiQ9YTd/Vbhw95Wdfk5GYrCTJZ6h/6JStDR0LnZgR4jdu5RTnSHfjqGfWYTrJT
DVnP0nzlQ37hdrg9SX4P4xN2T3pHzAWfv+8qK+EI2mMSKl+6QdX4cl9MQFW6IaK1mI0ruA4p0Xbu
QznLJRwm8SlzR4kDRRefE7ugyF+P7eyW+8JZhx8H478fPYhfPjhgQwDlTeYDUuG8GAQYRN5WNYFg
hJjHxlWq08OUbhdWifcxBpjC+oMs8LHqZNBRCJ/U3uySd4tuP/z+q7D/5ndgBCE4mbhv/rHBYT+B
Cc6C78XUrCj0VPcxXkmSCvp0ulkmuR61CpGK6A1FcK5XRcQMbvpwdFVpp6poWicjyABtdr09vJ0M
twtGS3cPbezt1dqWO7tAELhqtn8grVsx+K/EQTceXZlH7lpf5rmdCLKwmfcyco16W692qpveYzhj
7mMb5agszasW/clF711awqpf92vl+6e6su5HUdwtbrHuDUpBcqzQhZuwZjXqw0Cr2wcvtvV9SzDB
Lo/7IfBj24k6rU2DCjvCM7I/sf/9k3yBBD2tN5yY2Vnc7ZSHv/f8SerKpieqyJp16ro+eY+xK+az
HUeyBzdJlNZE0JfDzCTzZdItskqb27johh0lZnyJLaier/yg52g/PwgRn7BcKgvLcHnHL5bYmLjz
OrozSYGYvzWjX4b0SFAL1owOGmCXTb2tkJPQps923sAcmNozycvFMR+yD4AKYyhF2hK4gqVb6huv
+ZU/R1q3B8ZJgzhs+wT4h/XigYHBSmI9PD4Bkhqulaq6i4YaBimzl0LtS8xwSE+0bYXrHkeq+kMq
NiGuyqpg6L3Xnta2HTzfvii8+AYAFG1mri9nI24zzVgBZJv5KEws408zdc07ZZZEfYgSOzunP8RN
QopvyaEwZm0f6uTDBqsqo7J913dNeiZRco1UO1qR57728355mTamV5vWAjRC31ywnq+usVFFMm6O
hPGyk/ayYKnQLgAhydcidrDByut4VxgLaN1Qs6WW6ZdS1IFjdqfR8ZEmVOJIbucd7ewrq2x7Sy+e
G09AAH76GPhTyD3/YUTUELuM0QPQhbDDZoB1M6fXBmqmvb26p0aV7olaa4XXPH9ZVzXsPM1IUKJn
VySqJYHnMoOiHf60HQr9QPkRJ+Mrk6IXo+6npbZVNxtdnQ+B7e75j7Q9CbPbrFCYVAjYV9+pQiAa
4CATkUga1Y55jTGkeONVvoamZhnDpX0nCBL9AJHrYR0aifph+NaUiuqoNtRHryrioMys8djZ/n0+
tctr5coTjPviwVqYDCJOopPA1X/buX/amWOMYVa9dpIQrte615rKC9c0zsNs1eYCkBXDAyg973qV
wIAt/QP8h3Q3IIKTmmu9xa8uOXU+J9zQF3/O09q8T4r4xsn1D3lSFZENIMUyjfvILa0WApStIjBc
fOyyOj3PmQFq94NhZ8hj48VFJLS8AUVcKJfYq+/m6NtKYtG+zPo1qnIFI8usk1OvKRkyMuuvHX08
GCUIyWqa5e001wbBvva+6tz5Wrna7XZun0wXUq+t2jaIoRf5Npz7enGBMeUa7xeij0LTyy6cBsaF
1XdMRlVcFgZQAQm2jJeL3jnYCbWkmlvxZskDUo/Wfd7OKeh01gWd0QzYyqpjrKr6Ym6msl4L8Ora
Y5CSknLT8q+eFb1QvoryCJaOD2mCgMHo1LIfBgglmimunJFM01jmF+nn1T6zpjGAPiiPIOtnv9Af
yZhqIs0rkwh4I+euBevFQYSSTP6PUgIzhfwsvPaLqszy2rCWb17pxoeyWOd9YmUqWjgJktKoH1O7
uSriNb64zH9fO6O2NfNyTWFOb7K96Zg7vfwO5KzytCIuK0xVKOpRXpX2YB2U5Z5hH6+HeAYE7KZS
bBgow+54/rOZ1gRq5WR8+P2+8XSpFz8FyochmLZtW+6ThPin5S3JJxmGDNVAVUl1Qm7IXgosHUn4
r3u60z6yrO4YL7qzH/3k86C1l6rrd5VVY+WXNJ/j3CIu1MTHpNJd6mFOK6eaSZil9OfdWmagVdle
FJobAZPJiM/9HdLKKhy9+nqwOnnFc/8xy/u3VZ35d8/3aTJjwpDi/y96DGZOLhVcqgXpOpyo+nzu
zj+w62FTahiXEpuTuJ7NvZrWYc/X/EjkrEUuQ5MysGBHEf4qojybrMhc2vlmaT7iRg5BtuydvaHc
71heJFhjDMB9Lc+iyR+6dRp3KFnhIXYYci1dD4cyHSM7N+8zh1Zem+QrzAs2ml+XEdHRUPc5ktih
XvbsdcO0oNAodczpvdNIEn0V7a/jrdfuXOIQlJuXvF0/OiYuzxtdNTBarBZXFE67ia/7Y27YX1Vc
9W8sDTbYounnAQfe47rU6RvW4GbTI5HslnE4o+d/ZB1/VVLD9sPLr+cRYq9GBnoImew27Ud8ojOX
JNsLcHLz8c+2YUSkj8llhYT3OM/enc0fF01TfoAZeZcJjbi2qZFBkpbfF7LrgkWZe020y7WzHm25
DldtWhqRJwu0IzLoB6s4uplr7BRcx7ibw6TT4nOXK7F5RnxsGErtvLjxD3ORedRZc0LXAJt7zvxD
ud5zqeLcLB2w4GLPpzmz7aCUuQrypU3P8JMBGRJABoHPejsm4lpf5HLKW+c2H8evuVEDFnZIqBu2
5EjEEwWcPWOKZGLH1on+4qnuwW2lfIAQg5ecf2xlda3XqXsEBvKCbJ2nIEtGkoXK93EyGOeqT8eA
bnilsLq1hnxkfXZql7e2/og4xI0I/btttcmOhkqIdwXlX+SaaJAdT4Hxjv1OWu4SWuaiB3Ezt3vS
d/UoLpWHw1+9T7sp/lhijWTTS2FVDDvOb3YYXKD29Pvd4GKUDLXtNGj3WmuPbwa5fil56vtS999k
HSSCGulovLZfEZNp7xw3v4jVYDNK2vcTi4kRjpqPq8H8huV1z271bqgN5CyDcVGxdV20A9cVVrb3
B+4qGZ1D63JgVr3eH6GnIyT18GndAcjEO/ZA/Gw6OBycVpG/5p+tFjRHzrhlMYqhv4EyzzlgYs2V
/knZ0APSmG8bjmvGhl5ymfVOQrzt5luJY83Zx7d+e2heZ7+3jPF9YvfFfuS/KKT7rYz1/pS0QxfE
Eu630fS3swEMQfJgcxDtyiOFJzugRQm59WTnTXOyQx7Kc01KqAhGvhCdPH0zK/+UbogFozg9EKt+
Bb8u5uAGoVLeZViWvUmljLwwSYLZnb4nuthVCx5yonKrwEmyb2YHTzN2V86xGVZyMmrJOZm8oMEO
JWickDTVZaJDyBGNnmGA21EzZEuEUMaO1njr9MoKl06NzsbtsGRq14FU5kTK+5Qb5tEab0fZ4WSZ
pM4RQy479MwlquzYPXSy+06Uy0mCdE95M741fDmEGh40BWTt27GOrcDH+eoktCkPYicbv9nWjY2x
IEqH4fPvT6EXtJofPQgOI6hObUgCMKNeFFlOPNeLwAEkcebQH+MpTCq/DfwmuxV+Yr5zuC/pOg9F
PsRRtng44mTDyhi1fe3s+Bt8CmIC1nqoX6nxyah4/lNG6RsN25CGtZVu7huSFnE5Y+QkjfQj0BVc
WjjHgRljH5SMmH7ikHUA6RoPpGveVu0KpOhNB4nMNDRTgU2W+SnOl9d8af62lIaSyrEN4wGK34tS
unIae80sD3wUhWrUzvF8VKW4zuNy3fmT2+9nnTrUFbkW2E7a70rPierO+Nb2daTBPNhp/LeDeurd
A0R5oAW3+5yMBTBobND341qElaH68p+/Z8oeGK8GmO72v+cP12Fg18+dSTHdTm5IdrE4+stwbXVX
nXCXKF0svjK70NAVwpkwUvPEioNx7SXl7e9/ivs3hyfNkq4zIwAu8J+0Zj8VPnNZa4tbgvAJVeqH
YpYAFuA949JF49qtWBbRHqkhay/YZxmhXk/tbSZTlMpuZu7d1I5qvxzuiSz/ynY9PGT+/H5FuABS
KfN78o3eYkZ/1RpTfMDZ/SBtMezEkPcnxuPHPIvXnedipV/4eoZRVXEhqR3TOnQkDcSGSHp4v9WU
Za0/DZ8hlGsM5BLrptYKcZrw2CuLxNgvVr13jFIy3p5PuuPLG6d0sWoYbntkB2Q2aW0wNyo+q3kk
iUDJc7Lyb07WOIQlmXJ7yPlXmJ+F1VCi467ar1PHXtIXjX3Xz6T16SpEA168Qy9/Ks35QTJpuZr9
VAsNrC9a0b7W/5u/jkaQiDEfgVO4Mbxf5tdUWNaaogcI67eNHDJmoGajv1Qjxtdu5yw7vs6rpLWG
nXSRzWT19N1aG+SSvQmgv+6qRDOjVdnNZTKRt3KwsN+5xc6udsJhb4+tj66a3wDp0pFsgOKAuBKf
PBzYuorzaKht7OnaBZa8uKztHBrTsLEe2vpaFThGk9X6WrX6NwDMxtJFisw8CgDwBegfyxIRmQ7o
744eJmy5ZQQi0W+JJL6T4Lxv0llvwmHsUJ5D8tzNlkKsTATqdUFF1bAHYUGX17tZGPE5x9EwGz8l
+IPfF+l8LNdBBHVj3mhVl+yaFHkM7VxzJkye6mPMjd3IuCOk4ce0yK7TE9Ndwahdf6+NtfGxmx77
RHSv2Fb8zXaPqyekMSZp4AEgxM+3AUx/i5KRJ4Fx65hFmcEhSh490jMb+o4FxKPBPdpxghOKbQId
a14hd2Lq782Ft/P7jeBvAHN+DMzzrRmDOfZSVFotUheyI3h0IcbtrvNSRvYiLNs+C4mspeDvpyOY
7c1gA4m1cYpEKtYPpfaNaCj1Chj3dOfP2zFr4zuiZ2QyAhj3AsYhrlNjys6PWRHlQrIwe5xt5ds1
08/m2Ga3svpG2DQTKeyJMc+snXCkODhZKMMeE0Fwllo/dkbq36ZapV8yTZB6XAjIO5mZXvw0e9BQ
t+3LcY3PU0/acbza8+0yUm64SyIOhUItBZfLAJSM+WjSbtdA8bhdOBWvxUilNiFSwneTVFVnKELR
SuPNgFddMKHPgeT+rulFfF78fSuze5TsOD+iTpwkKew1SNhuqIZLDC8wUMxIwhWLRk2WVzhO4Owy
xYGzki5QpKLntB/1VxsmltXLhwttlA2GgSID3g3c+2nLV9o6DkTOc6BvRdHSM3+v+dL25bYP1Gkf
n9feD9IyleTazE6YjVbQjjVMYqde7wnUooTX4oSnrc7VDP5ppylOirlRBU/TinZTMS1O/7nuYwZA
uUO5TDh9jo/G4feL9gUxeCuYngbR9Lf4fPv0789vxYc2o4gy0BD1R5lfH4dBGfj81V3ARPzWntru
I3k4+qBXRyfVvVAz3CuEnPVj43A2xEDy+XAcNWBAX24fHkqzc5emwPf5cpeYvXgc2Ya0oRZ7zcCk
D9vt73MJ8cJMjq/cyq+QqrUh5LA2oB8Sg/eikhEWRrKMWTTaMcYZi+5jtouB6aU0i4+c/USrJG9k
0j367STgGmH/q9T4MDk1CBg4oG3V2gXD68daSv/cGtoSyDQ/yBbXcsxAdZxfE3tPSefvS+huhBNM
bwq3pMKPoQf9/l5ggf+6xED4Nz99wH4Th6n/S9h5LUmKbFn0izBDi1cgdERq/YKlqEILBwccvn5W
1H2Zrrk2/dJm3dWWGRU47sfP2Xvtfz4Xt9OKekarFeYIwiJAkG2UeMkLQuok9or6zqyWfNu0nrZt
c48Mc3/ZLkbRhxJwFmySJgdy9uMRiWeM4sNk7tgWqcEZNZiRoWNEpO7byPKhgcDsyWmDraukTBhC
qpXx7pdrGaFTJcNbRZJ6yB6KBdRl5jtdKUqmy4oNCiu9gUQwhaS/yP2yTLuMXthVzuU+O1oeREZx
W9WV+4g+ihfUGaaYfQrX3dj5pMWs71OpnftEdpd1MD/IUe4fvcx4xI696edAPHoJQ3UqnF63G+y9
ajor1ERMmrhcKXvpyV3g3kOvEhTvucm4DY3ZChG40t81bw7CacrPptfrW4EuPva1g6Vd6Uu6Xu/E
LnnMABAGwdxHrqZDCG47j+jMksxouglENO8w4GSRJ7kXus1obtfraGrQlpwUeKgAOKUvjpBtHFwH
B7ZY/Zt8YMqspQtaOkWJbK5j/aHRrKoaGKMJJOWDzH9olQdxJdv5llp8S584TExhf7heTdviindr
QNrEedbrG832xR2eG33TAPCJp6yTu+txuoyO/o5NsWWQKNBuSeeU042vvaSA4S3gJdOfUY5q/6WB
/UdL8temxzxYZ6QIu5FZ7F/VBWpadx4WNj0P4RtKtjGPNbSAJ88urHgsPezT3PRDw7+Xw7rPOrN6
6lbNPyYO3OxSLLEvfP3JXlnAVYLoVEecB8Sve/Xq6WdGshzOdd4dTKvv6djIMWY6L+dg+cgba5cZ
uvmQljr37XbZpEq3d2k11YSh1sEppxuLnISGJ7NVTgylfqeNLO4NYcxhMfryVGv73suSg61YGXoN
QXqa/aia8D6WSpzRZh89aWuXilvsbWqXTBKWcVumevPlWliulaEjWoS9KUG4R2bmTedcyoGYBk3b
J0qC4RavzOD7i+N26cbwmmnT5ekT4oorl+r6fa3yaGeD9q6ECiInn/tdP7PFIF+2j2aOfLPAjfm2
ZOBpM9J7p+XDNRIReonrhplkxpokQXVSznqf+LWBhbT9l5Lhv245jk7t6BvUUvrfgE6OraIZTJMu
YLc4pE7RJQDICLE5Z1owTteFPXjvmFbpTWanfKq022XorCgBabapK0fsjcoBU7a0h2ri+m22nnPH
xWkNC+BL2znXhsirBoTmHGZbp4Do9ctUTrLRRn38l3Ptv7Q08RJxn72KLpi2/MH3/a8juq81NdWM
VhD1VfmmkMUld+VrU7Rv0k4Ctv9ivT4FJ0pEn9Nk4mVbhxGJZJV8LIBz7p1B+qGnlZugrIcTOdLt
bR/AtdPMw3B9OlPlcfd1qs/UmIItvPZyQyTSDO8hi7VccSntm/dJWl8mZ+kf0UmAUTlMRu9NS5vp
0AC4CBX90oS4wAdrqiPJVJ4QLnRZTr06T1nab0VjQsWRytrT1D3Ty6rv3WDsYyqTQ794atMO1fwv
UoY/jYl/vuge5XRARUApi6Lhr6IaWb3rz7qHgoucvoHZEs17hNnBaDHxpsfumWURklkPlEe/aoPK
pd1PVV/HhY5gvTbHHI7m8NDl7k8qmvnAdp7eEyC36TW7PBXEIsUeWzX95So5qaZOomxS/R5MxF2P
Zqccy6MhF3PvQpoKPUsOjGkeGmf275cMiINdaGfLR0e1aF72nGtooaGifoLhIxBm6Ib7mrFrZJlT
unMyF5xnlS3/cjxfaSF/FYBoAoiVuyL9rl3z603sf62ugrCwpei7LMLy7R2u+ICTJG/phP9oWFBn
ok1B03bdmerHdXHp6cw2nUY1Hiohe6gcilGZA1PJ6x7SZghAQ+XVRqy9itBkR4H56U+Y3pHIubFc
/N9cbAziA/wvq/HNIw1jHYou4q0st/S4L8f3sQPZPpVecQmE4aJhvR7RuaL7XHnmJVjDrLflRXnD
iTlhvc/KqcYBUtenSV9crq0KHSkYp4fJ5TcW3JBuZbG+rFScOy8dqjjzl5/BXnejOd4Ng+Vu096I
LRsTelUsSewa0o0yKd9LucEu7m2ka9ZhR4/yZJjypXNI+ygBjuiI7ItIC9TREm537+VdbPrpCz4B
+yioCunUMjHLm3YTuCR4FEAkdihZO6t4NKUdJRSrJ2pS5AO+2Hde0R/N8i1dv4r+enkl9gQTQ6Cf
//OPwPqXx/5fdkjcOliX0G9yvYYA8s/H3tpdEXTmnEZT+qBnNHr85sdqtdt8MjDGNQEw21k7rW0G
nVpyt8qbM8YechHYSvxiDZ18XE5MGyMp2s04qMdcFWE2msl9DR7MSpfu8OdG4dc5imlzGFB4lP82
4L/e/P75el/bInjpIS5Dpvy7L8msxiyFk9Dww5K/oxybDn017DxlNheob6t/9BL/YVy0TSILdUMT
tQEyRc/buaS5rc58zCAuuWFHam3fGWPXZ7ju3/9WAP/fTwlVldYpY/4AOclfYpdsQHUzjCyXRoEd
cDX1nC4MpsTok+hZp3O45Ez1k7Wpw4p79K7hTSKRTotkQ1fw//8w17f5r2/MvRbjKG+uVq2/vzFX
2NUSdHVKZx+vdTBs4U/8a/Pg//Sr2Er0q3Tr2s8g0PevtSWAIUPz9yC2rSQuhJw1co+iTZ1F3ioU
+YbYjA2ZtxbJqHEO72F3rZv0CVpGXi1jbCTV72ASybmEMXLuSzSctYny375auLKmM/fSMnYBYkEZ
Wryq53Q36dir3EX9dDltKqLjBDttx+zeSkwuF/PyzfrMT8wmucHPmPmHTswg4efgBNrtymTrpp0u
aaHlBZfwUV/Hl2UZYuR71tGcHoekHM+LkvnWa4Y5nGfrY7ZRwhoS1V6Tr1ERVJ8g5asw6PkAuS2z
KCG9vmKx4XQyDu5SxFJ3X1TerGFXd0dzRcwgRBJjGBgPi5i/LKEbIInvLIbJse0U9kVVcmMxC96y
oSUbBzmohS/jiBwvPVnZU0aIznvF/A7DkvkyeKyuLKm9OHekecAw8OBUXF7qPr3IBm1wkclyFyxm
fVcF673o7Qud+fTc9MtlaRgajLKswCPywSsnYfTIhHEq/cvUzFrsLzZw/5KGYzuV7N95mz2kgAnM
oTtM+WnqgvyG9Ej4M1PyCBmpjmxV3E6M3w5tMmgXHEVGKPSkx6hrG9hdBioOBP55lA6Jt3UqGZx5
Kdy9tjYXOoLGCTyscZqbPnTNShwzrdNPpvCxs1gwV6ixnaOFOO/YswGnvq3tlOmkPEcCR///N+aP
w/Of78z1ZLSAY/GsaY37f13GFRimefTSLHJd+9NaAHvb6/SGFck60LDqQuNbuvlynIrSgmik51Hl
Ndq5WoY2FuXK4yquuhOd9lJVaMt1zIz22PQIBYO/ulnb4UzPuNjPzF6OLJghmqUP99NvvoeO+TRK
ZF9OGsWC62M4670dI6ibrOyGm34qTu76FkB0RbYUcbP/MGSdHbzKq/e2NG9yL9f3pupv5iTo77XA
IfqmJZHKMc6mJS/NEo2FnRx1p02PWf2LbkgJaUN1zBT1glZ45xi3iTh4fpYAqi3HU1ayhXIswwVt
NPMWO491q4LCpmsOWEeHa7Vk7Y3h9e3NanZfaePcKC4OzOOUOJSOuK8sUNKDAtdsF2FBkM2hdvI0
xNA47DiVQzGLfNstiIxJQhsG6FAOAs1GOQzKmcXJ0ifzITvAzjS35nCt5EWJoZNhWVwCStoDlMKf
2F7KArAEFCQgYt0IKHWpKWy5FTPn0zdrb5PL0nUOcyBnupk77wFjF2IeSzXbmsqHe8McOxiiTqp3
k8NMdzkThnPqECmfYFimKABO1ezWTIXSCtFp2vzLHdX6T17VP/ZqUO5/VHVXDgj1xF+VmUf0w1IW
rKdOjElY9AdjdOK+NV4HkxzicfAid12+s4Hxmq/jNKStgc8xRxNr194LMqE1soacUiUYD9jRIJvO
Ymut2ZfZ4l7ocuMbPhTfnZZ+tklJw6tjjbdZuikGbd2UmI/oGmlxYII/KqS4M8rkkTL0p0nUfZak
zx0+03Ad7zjIdhr3iWGe1AY0nIFCfd0UVvbqQg2MkneMEeVBVgINiYN5IGDp0ziE5DZUO23hKaRg
haLFbrddZcDsmrUfiAX6xl3ZNFymjtUMKFTHxLQUurbF2LqvvDLbjtnUh53r3FPfgoVbSOSqH2ev
wQSV8eHl1dk0a2VUz08EFv+CZ2aGZFCDQUoYpJJ39+0tWbhIF9oqnJW8tAHQWQJF9mp9WV08sirD
SefrYYogBEMU+pq4wAZkqF37qOppg3WsDg0vybaIKq7fpf7ZSYntdzDJl8rkyX/KEf9tG4dx57iW
D2hrsUev1hQp8uBwSSFu7X3krNhFMst+B+EfD4ZQB4fvURqwClRLmLKp9I8FYN2OPJpQF1q7Ec5j
z+KIk245+U3vYzTLNoiWGFHTzGkYD0B4xF81Vc5uXLwb4QGoa1KAOj35Bjqx34zXz0amYcAWHFId
Xw7jtCCkQXeitXnEdwbrb0EEUKUFvuM+nhvaFOvVEm102hs70PtSB0NIVJodgQmLW5d/KxePorAg
18Z1b+l83xR2O26SAlmLplU3RV5h6MmtnlCc7DYztU/6mKekMeMx48dwlxtCB+aa1NokwhKHVmDI
1lirQTONh3qg9O7q0d9MafWeTt7j2pWENORfWmYSeuuQCIOGoAx+20N5zyJ5D/BghomxxeGGfQ03
ZSg96zkZ5jyqa9KstFT8zCQ8hAPbnZtlcTGhN7bcAJ1J9apD4/3jsINoVm0a0Gfgqe58WXwahQYH
nr/qGPDFrdr0yy0msuG4ybgp/8WoLlYRtBFNtRK+K9aaPC1/z+QuhKbdPBcEp3npxSz4U8A7fhRY
bhFnGcxfo/gM1vYRYNgSexP9loHHDsLDiPjmp8jx7lVu81soWSLl876UKjkminrRILmPcYH1Y3b4
MFV/GqXZodkyr2Y9swiNtjhlg7Ajvf/I1ua8SoY6XpXclRbxA0bN5cc/lbogHiw1MAcRWkmOYA14
0N6nhdeGhonVRtQryCdXWyMU+Xtvdr5WZknUryPdPo/2XTByRbpd2ROvfbIqXgPaX03yvgp0ovra
MrtuJOKBmqFLm38Auj9mS/7053XlCWYb4UEXzAoEw65zTjLepMa/vsr59DtIxnD0er5x6aNu8Wzq
g+TBFPKJl+eGRZhuvKFjvGdfuVs6ZEObh6FV/W0q5GeHdAEG5S+0l8yHDao1VKvfKzQAljX5Qa30
fxyrqbHfZB4pz/xwqx7jttAbdhO4fE75rgnFY6kfXLS4+KOCT42XMuDv41CpRRnmjLC8d5ZRD9uG
sLwMenenNWy31Xud8WsVYV5ZKZF0lEbcpEG+m8pikzTlvaXnKwcP8yHUEsS7r78wxmPxJO+CK3Bq
tQdV2vxlgHibA98i4WyvnlufVN1/Krp2YW69GtrwOQ6+FVGVUzBOP2nHjjWYC4AAPEwtYoak5EEj
2t75k/3L6XbK0aaogdwZyrR81DuCq5rsMajSR+FbdlQN7PI+EUNFEfSg/bofDP8PNZHizTptQLAw
JF6paZHYnE09PwtS91DZ8q0XK/fEJODXG9qL6CwHQQU2ss7X7s3O2y8z2229eHV86Vryz2Crrfyo
yDWFEecJTAUXk044MvK20UDwSF3OobKpINJt0XUYoUGTX6MPFiE/kVFCIFrdjujJ2eG3EProSLcp
fbqRx5vk5IuU6b1b3pEdhN1Aa+hnr9VjN2h3q1NPYScSAcj5VhudMu71DLKh33xlxQIiFO12vPTe
pvXVd1f2e4RSiAOnrIzWkcVmFOJO8/vfvc+S1S3i7O2JYWB6bMiuirWFlVp482NSyiegh0j0k47p
TEfXVtJopzf0nQfeCY3yVrkTUmpHq3a5/9qNQRB6FeP+bNQEugucb4v12DTmGxJqK05Q/kWNmE+d
XXK4AMwKCi+EupDGvdvidoZK2HSAxqeJ4aGvgg2Mi85MRUgUH0vVS91wYbwFnZRTQQDHHuxXrSc/
tjfLn1opNF05m2kCqlWfEN6aWBvGNJ2Pf/7B7zKHytqsKyXKVaRiBuijwDtdp3tPVNLfri/KyKVg
jiC9bhQyP/CkzvfUpRgC5upMkFR6VWphHW/XrUJrHDIuPQTSGMks1NtQtsFv2mDHWU+eMp/FJJld
AaGkOtR5qI30b4x6BKvRx8oZUGERj5Po772u2eyT8Bm0yXmnCYdDp8TZQ7Afh1X36jjem7EgTkW3
mDDG8wnaM3djMX62TVZADqUADJYBUqXN4pYtVQ5tJ5iOtEMDjENtUN06pmA9k9kQ+X7c9DRMpFwx
gdoF4QQ84fy1qmkyJi9+rX/0isVopNnMDzHfE95u0rb7uPS7T5t+ktb2aH/RD07B8NYmTI71xThW
tupCsV6xsOyqnUScOQrrVdbLR5AleVwv6dvcp0/LwuFvNxnzY15sPTEHzjnF46KFNBt6t4ebWIcA
NunM2Wm4wnjbcJegGVbv8cYjqu4jqEi/3bKHCWGuodlxaXTVQIUE31O4iNVXU5xUOeuhdBC4D/l4
SyAf6R0KNQLlEMIU3m5AilRolAiLFfz0nXjXAyW3SXI3+EhTK0LatoQW3RYjwFsEb/ZGVg+gOBJC
f7SfSqcZj36P1L6aU07UJ28anB0F32MJu7W3+8915pysqvZNI+cV74DuhGbuP3cSiTGvH6rZ+dOf
szqeHAemJq1nIhLKsqzwld9COHkcJKbOdqnDbL7mXNu0p7EVb01JDUdO4KNkKBTV46/OIL8VpuOP
uZzrgfcvMeydbrKbsQRe3QSoAuzOK0TivJYMAQygZXHiGbuaRcrYDozoUjMRZ53mRvCaBuA+nAmI
/MIz5Dr7Qsv1QjzZ5xgwngHk78erRt0TdP1BBghChVl9zgGTckgq0VQXVFXMeBkIg11YOCTMogrC
gM/GFb1LClqUpUnjIQGQq28RcNGGXiGSGMo1orw2OKby4jCu/br1iuLBGKp3z+IM9RftCVDZJhNN
H+dUlaGTein232Umm+yHQB30WFb5YEym2gTrty3Ebwum8NaqyZJYXASvDplN5ZyWTEytqNGxza0w
R6JZKfb2cHWXLg7sxYlnmVG/QOU6qNnqtw0NnK2Xs6OxoYc0UmgWt/ZHzcQ9w5SIHaEHIpb3eST1
JqobopWNJaADYNyXojNChc0DwDr5nfTU4X5UFqSAaTfZtX5wQtvJCbSno27q2S4tLTO0XKfbDuq3
oQvSRjp326Ngjbk0yk09f3TdWDEl40apAU2oJ2aQSDILBkXfIs2yW9GRDwp/ZEWBgdRFlU0sXOgi
EgWmyPo93uorQdo8zqM/Xxb1hTwsJcXeRIzaB1sDQvJeU14cJF57cMr0MnFLDU3CQcNZoCR17f4t
WQlDQLfYRsO67I3VIp/9KlJJzHv816+By20uqYo6pD11YxT6C121o2vUHjvySiPHk5HuZ29LUR/1
nmaEyaLLqyDbkab5XQsWPX37MOCbDkedNFiv2xCzYG/N1nmCcP0ji4xW7xqcbW2iuTucO+VSsTe6
TeVD8N7a/XATuu1KCDhj3SM8gwtMpK98439swros7XCsnsij1GEIB2PkClZEi8YazvSbqhMyGKRz
76ZZGlrkJoa2111kOjBQ5lF7dR+WXvCojcEcKoMNQrinLMMzNs4D9cjCYBjQKGKIMSxnppVBKtFn
LuxY3KEp4tlFV334QeefcF1s8w242ordLCtxREus0rzsT7Xt9VHaeh+qQFeYE3tTyw095OySMNJp
BQgdp6k5Iyb34NdM+VcnJY6XVjZ8/GXf2XmIWPFzAt6Fob7+6PWSiuh6hcuU2uWy1qM0qKPaMX6T
5DiFFVwgulxst9NyoKm1TQx8qXBjf5PRCDVFLwnf7Pck60YGVJQ18Pki6/q1mecY64Hcer7LKZcs
AzezgxSYj5IpJc+te6v6zOQKWKFy8Ju7NMCKwgtSbyfb/pB1ILlPUrishvE1erSovIWwZQIyypjo
UHJV8+x1NdSPrnBVVdCY+tFASSeuynU2I0QDBhOP9JdMFxmpyd/X62rx2It3URZ7oD3QosfHRfQP
ijhwTsckGp1FMOwBuzfrSjsXqYcKgClI2mNqyLL+mcukm89Ic4nRbODh7nVTHVIB9wrMycUjCAeG
b3Lp5zHuRs7fEig8F7IYclQVDqostuko0XqGxuL87r21D7OuqGNnJk7JWSAXgMbdTZ3aLdPc73OU
as7a35cGn4OYXG7mrFLyb7hdgCqiztTUrrhUa6FHkxE0x9pM7ZcuCH6NLK3Q9fqJA5SEMcxZpP6R
JIvbeKYRtdpzCIN61yGDw+WO2lDnOBAKFUduVQj3/ButMwJy/Kaw6WudzvEr5gqetlV4N46h8VT+
tCva9oYEHEeNaqsWztJMD+pdhrFUKyCsLIa2Gelix5Y5w8fWtGckh5hQzeAJD6OKEmf5KsrhLh3W
F3Mqqp1EDhOuGVLAJOtBWpvejUf5RYubId20rLxwTgJV0+Rs94cEpSixI3P9GAx6TFkeudc/JKGx
avrdZLkPGjHWUV7cMjBsozYfjBNU/JvgycB8iuINnRuN8D00tGErxPictkzqUss7wUKMpkp6hD7T
5sx4aUWHhShD1b83axlnI1k2dl6j7YWtjHwsXozls6zY9/QUSkAWlFEl6q+i0vI4Q9irGXQjtYmI
RVs1FC75g+j4yRPI8FCVu8Ia510WIKmxit+jnY2xK/qKabeMg7mtw9HuLrPgIm4vWh9SIKVXoa+x
kMTcpSnYuQA8/OzUYd+ly8nyPidvyAnySj4Gbp+HhLGNrbHLqlbQfe3Hew7Mj+TakihJNOCy4XBJ
tPsdbcsn2fhfXfNJgLWJEHr9mLvknspehrNMjz1Cr+2YPzHn3Ll5O5OMMGHiqFyOL0otnz5x8tlY
4mQ75QwerSUjaRyoc8ad3eR0JMmCIoj7wqXqudGXmfOlRW2f8Z1R+pg56iUul5m8zbwg35Imhe7B
PHm5lm9Th1kM1PnLII17GmcvLpHwEcsEeXDmHdkgMTOldAPBwqEZ/rEtTIwoY+KsQR685u5Np2sH
u6tvu8T4qrHZSJn+BC2jD1ve2/o1v6DadBnXKymi2R0EWeR4POaPFpd2xL8TVYUimznXhpC1rVHa
d5a23tPzHLd1m37i71h2ZpMcmka7hXB21xm9oLr2K0R67RkoW08bJsLKei2z47XhUa9qQx6evzGS
4gtkmksKUHrpvTqyGC9xTt9Jcv7qebIvTOYuJDyS/ZOXhy4oy2Oq+ahW00ujyPcZ19jpk35n6clN
A0k+HnyUWFZyr2etGVIPVXzOXTFed53hFsbVtOeUZIzr+QoVRnHwiZraVekb66uytmo1uMUL7Jdi
EM+Noa5uP1FQAVY/0Pd+cidn9RL+BaZKAXBocHAMQ0H0m/fAHvYlqjmc1FMC5pRTVafxOxFVvzbj
T1HNF6/29l0tPuhUmTe2XX4l5fRF/1rfBw3DGbc3V2Ra0K+u+ceG4u7v9JSPXaKLiGqdPAm++rV+
BxDDFUQjEWv85uI5b017+jD7tccSlHanVlntqaLchDljHsvOWbeTdbW26r/76/+ty/GXGN1iOwiL
R9oDMNBJrTapbzlOPsZKeBdnXKhOrZ7cA8QPzCXUuZ40YqLwfFseFjZNSoGgeXCjoi1eHMAlXl2v
sWvx7moUbQ3qpZ3j68zJex+Ky6tGgNPGSex8U8lYKW3Yjp34BMNVxZK0jq0gHM9ibzMC4ptBNfBS
dpxtpigiMz8bgj6YcsdnaZY0xHCHI2b1dNxRN9y0MtSJ/cwNM0ih6Q/zBrNxGSVjpTZVPs0hqK77
afS0U9FWRdQqjjMrcax9nS5lqIpxX/Z0jIssaCIC6zT6V0bHDq64RgXyYoKvoylNrauZamsLQHxc
6uj/6o/0wYV2VR33Q/5gFl0MifnZ1tJIz6Js9qeN63kuI1GzjfPOA1Uzy11KF4ywBv/syOGcI8e6
YvowXs74oIqJC0ulintyQ3LImRpgB0ZNff0RJErwITTOVF/Elae9e/ioEUYVX1TZ+tGZe1Vzp9dl
PCveNKJpbjxb3FR6I3eFjkKhBU8brrggioo+BRdDLyQV+MJf2j8uqeYdTVP8KLeotlKrsVMgkY4Y
udJKyYBTut3obklv+3Kq1QZIitGh3gWm/sBRcV4Xho+I2YTv3o92fp9nCGx9UBgNYgn6fCA69YZO
B7NV2a3H3gh2ZEcuD4HdHTyDndhSS70RBp2yBTPbZilzLneJduOVtKuL9HYBw7zVdEdsM3Ie8K60
BQGPDjA0r3our2IgWQ5vWpRodR1amoEizqIEdIJt7jsXhHsHR3nfo5ts26CuI3MtvpBqPihpj5tr
e4pDpD9biLqpnh+MVqD/SE8mJ0cOHO2XnGbGOJuymj4wCdabfmFix6jROrNDbnynh92JFUb7MNP2
R4MEx/wE9R3da/sqNOv3flmcBosL0Ti79uZPhJ/I2ZsdYA8qnGpanW1mMyuRGHa82j26a3ZbdeK4
Uo0wAann2Pf7oyWn65dMh8xp4U47xi9rGd+DnEpNVLYbafqyp/X+krN4bsw+f+0q94MDwo0ZIN7W
FkdFD1uO0czE90NflzyEkUg4j87XECD1RD+cCc2AtOO+5NV0QWKCK3MCDNeLSz5kuwTPhtGW7AUu
jZNRuxNN+lx534mthwESQebh3hB6tY0416GCwNRDvzjHP58EZ32+9QllYDNttF1R6Hs7xTLZ9Ii6
ek+776ahjaaB3+Av2Xe79DeTJbSdrzPAaAakrEi3CtxnDbOwsf6tgYnd6lrxmep0uBtc87wGdxVR
F5t8sOeNnPXX0s6WrVv7XwNgDmoZbvprzm9RQAMiCqxfTGyfXFMzyYEIOJnKYTN4JMEsy7tYiE9c
S05ZwTk+BaXA/ywhZOs0b1uPfm11Svrg0ZHTWfrHzp4ogfndplYrCvmWktDGUWXUxIoj/h+95zVN
WRP2yFz5WbjysS2vwpHEARNh4E+f59xn5wTXwgSPUWhgf5BLj11h9ra8p8feGbUXUFZYMbEuoQnv
hcTNTZSOgTgfXra+nxcoSfo4ioMDwxelP/flvEJ87TQ5viBKzpBMQPrVCOQH22zizNKquDO154Wi
PQ0aB0JKW21mWLyRTnAIbMhuYyvaJezeJDVMdUpzRNDJ5VSbZneGzLruDDYZTLq+SW8ACvxdofQ0
NlxmYc6VZmHJ4rj0LqEHVyW8GodTUDUow1LwUfMkmb/mUZ/NyYG++K2dGRfdMt/yZuxOmZaqsHO8
B60XdxBnJ1TvXsVUptC3xbxytHn1dtY7bcMefJiMS5GyK4MbxMbKiQkf6qIF62vdL3Tt5w9HC4pz
vjg7fQnSrbCZ5hSz/tXTFtwbyi9oTqK/HbPxyBb3maZljjHEORukIKrrrCJpr7Q4pT58e7obxfKZ
NISzGCPMFBRgIXjU5AZFJd2oIexbWWzJDH1VOgeAZX0QvgXGMaj0E1P6vVunzr7FzuSJdQ8oJziS
N/Mt8+qJ+L6a/+5yXc1b2icZ9NLM7A75pO+61juA3RIbxBYnKVG2lXJnMHPCZUqPma7RlmFstrET
/YEeO2TgAOXv3l6pPBvln1x3yS7avD4FszjL2tN2s5U7nNIALEX+y5EG4UO1+yUK16NkXW/KJH1X
PelJ3Giw9fLKYiJKqQv833CWGQTbV7ZqxtE8mBwnPjymPRpIfddn7n3iZttKaSQB9j0TBle3EA4V
XMCXW64HeIFpXROMrpXbYZ45qIdxZ8C/wYgUrNukKxC1O+NLgPT3wau0c6CWw9Drzg1t0f1o0KNx
nPXVJJGbitANpcX5PCxUz2i0jrmmkO511XPXlt6urIxnuQrjNNGd1dqBe/fa/tildcrbDn/x1VpQ
qo9Vt76CeqRsxOUKJOA9q9S0t2k7hQ02RxdwKjOv7hPQJmOMtOuY6R1qvNCM0PZmx23STl3mGM38
VPraWSv6TaD8pyZgaOxLjdYWvQfIJKxpMMIbrPLwCEV25v1iyykY4ivfLLcqsJ4R7CNndj/QSNCE
mMpHlXFVqVgsfDEoev+HsTPbjdtK2/WtNHLO/jkPwJ8+qCrWrNI8nhCyLJOL5OK0OF/9fqhk706c
RmcDjYYdy1K5iuT6vndkaDLKT9+UTxjhyZEXpXVos+6GwxNSOYFNryP/4nYVXkJiDzRmKGK8113n
8Fjwu0Mps26dW0CqZgZ96ibuxhnzUJQ/fDQeu6RxYtbY7sNNs/oclYReEKmDiy9dKB12zvlxzFp7
n8YhxUTk9+d4QyyLrOjA37Y2CAM+irsOkc3abq3rrmrfMCjcoIHB8KLPYG7TCBXGmtwk/nedYEzD
e8s9EF/08tupVN+hx2BzMXQajfUS6FW3An78gQmVaNFM7JmBQB5NPA+OSTOSyg/eaDlhtUQqjRDD
LnkX696u3HUxgQVAt3IQ11vMw4+I94MtB8hVEst8S9oC517m3jBwnUbCmFatb2Ih4QECQwEP2E5E
mhQLbusZbC9opBk2/bmCmo/3UGdkNCR2+oCNEWtTS+krymP5FT7i0lewUNIwlWEs5ynM6+ExZWAQ
NkEJsyheSLvWjkbZjevKBPlqgr3OEE0nFnp7ewSMwkcR5kZlH3Ks7B60/xoEf4N+Zev31neRaiZX
m7meZXQv4PxwptTruVyOumTEaiKqtRwnUuks7U6oYG/4R8HRj585I9MczpHNj8p455UU0R/48hP4
cbXzwZYIFZsduCDLf8NOilq8xvdv5XSvTK/8bQJwGu2HmunUouZmH4zzuuRunwxn5/VxB38uQDIi
4n9s9tA6kqE1MlZPDVKQLuc/F+4jdx053GO1hgAjGHTMtpb1ohL1oHcA0Sl60ZVdQhvJ3HuNapXi
EP1RlPX42kz2ATPeQ1tP9jGKzfdWxdQMQtLk5fheWwQRedlhrK9m4JpFMJQSFAEoBFOVxsVbno4E
JRiltU6UfbCmO6mpZwRq30t+v87lTsFO7d0Uu7ZtGVBRCOl5soEITu4EOhL3+7GqXnOEAAcK5igx
ZIRbvoctgmwXx9rONfuzZ2h4N+xvhj3sUmA/1TgtEpKS3P6Wr0/S7HttY0boooSzVd03wcngV22D
I7MkOVAf2nWgTsrQd+ksbpwx0Tf0j1mrxJvEqvesnPBLq1tZRn7baBQogXKuyUUjj3tma0l8C0lR
r75ziH1DOWYj+10wPNgG5w0Z0EqmWkg1YxM6prYTTtNuh+F5dKlbHgw2s27Od037zRq4r41KnQS9
FiiQ7DgEs7+HwkcQ72/0pldnwixKQaQ0VphkDSV+EMH8MEn9IyqWpD/DXwtv0O8CqZ14VDHvifQJ
O/RL6qsP/BLUmpZXREc8935wm3XARTqSXvKw6S5Tk7dOLN4Je7nhZFNZQBMZDDtQF0REs8P7qDa6
9QH/ZIC6RAsrwppMY2+6dnMJugLPiTE73cAPHNhiWXmaxdhE7ep6mMi/TJIiTOaG+2iwCXtpDhkl
b6Dym8xVOn106J7cvsp2urWuTZAQm9ZuTL7WS5rMJxT9w6rUqBccXf/WG5ij8TGAWQ6wh4ElWZoA
m2lSC/k+cNwWH3Fljx0+g3pvy6Tbzdr0gdyjJRoc/iyrttjig5RiRFtR4ZtP6HszH0CK5PwAqQm7
Ls+XIMfk7E0mj2ugR7FghHDcR4JWRyg+Su/8ZqqPk8wecqN3oCQKeLnIvY1HY+N0HQCabylGGms3
+y7FwQOK2aFaW8PIB5jMH64st6idgQRQAG0so3U2dTDzVdYASwTKOdh40oTqd3wQ+lalAWqwNn8l
Scfn+iIBqiVLySrIwkLeCjWrOE7pK163KicpgLDxxEPnxgrNFE2Nz6hnjwNUODiW8cZ+pLWC88rl
Bhy6/BggLaKbAN6IcP8nKaJ6y+m/mkae1XUDFUN6h1xFMrum2OGJ5++uNQgXyYrpjdIACp2N2dug
AKy4PHmeDw5aWFMH7M0L/663ymkXoRhhM1UToC+FAHlXphCJgHSI4Z27LvHYc2curcq/MJq18AV5
sFXBeEXKPPE1DRPbEDwSO4YvWNSbucXMZz3Vqkf5JEpeas5OtFhxTqoa/GM9vEhSKNdcV9zJoCOr
SnevtGjWw9jTk3DUjOWHAY6rVyt3tLAqaG/NnQpNg9yQCUM3goWgsDcEjwN/WqthBr1XMNduwxdX
z5CrMWXvMBsT7HhePxlBWW4Z5Ah6nQtwwwY5VeNme/SoXPQmesrC5SxpyZkH3iWfqJ6KXV32l2Ak
PY0ly9iMuO2RZBcEpLX5Oh6pgO0TDvuoerAlOGHkIvkhsX9TRq3P3cRnSwfBp6XFz4Plf8qIlcho
oafoDHxQiGU2KH5fXfiFUQdQEb62dVPrxc5LN8ymJhzwjsLA65Qk+OjHJJEUoYAH58yyYqxz5SrH
FL1Oct6/2C7JSUjMRY3X9lun6FElugVr8kjtAFk8KF+Q32q12AuTezDyecz0lCoy0l/nSSfX8GEO
WEJ1l1MwZk7ctQnOavQZ0KpNH13aon7xYhQbcWZCGlQo2FgDUwQfXJoHmLdpVSOQ3ZqwkivDqu2Q
uB9eteOJsBqsfTOAJJrwvhGE8ObrUemLgfs+oOSxIkYzSZzPIVX73spg1pXC6zQ/A7UY664gyR1A
beiJbS9dwadcZVUoM2/bN0ZYwHUSjOVax5HHY2lB3ZB5RkqGsJwNTmnoouHaZP1a6R7dTjobP49u
Jn/Hqw8W+gyWtG4tog7gcvGFJZy8Jy5zBj3A+ZWL0Ao1L8WlDtX1FKSf28SZTrTuElAdo3Gw0GTR
57nJJMdq1sCMoXfR9m3fAe461E+Y5rwDcEN6Jtr8UNASyzyLErvdoZhP1kGDNo7NYwv5n57RRssg
OyFmiPaYAO/dLjAxHSOQGchXLPoEtESJ5ppT3lilkmw3BCqY2HNWaScv4LUxq9HTEW1NIjV1d8g2
JKqyjFv1s4Z2lfcf9KI01ffEMN8wMPZEDE50zaOtcxr3UHQ8BEbaQCCHCVUTazcur5IxNSgkQKjQ
mgqFCWKC0OjM6ym6GiIClERCQUejpxqKhoawBTQdKBUUnaSt2hRj/J4jwpIascRGxw4LXPViWpMV
5gVTWr4AKbQA7VK/gfSvm03saeVqtAFaW8OE9UCqFuLG4+AsCYdCJr3x1dgcHU2/bVTWXNkBOWAJ
If2xCeePNP3FJO6p9PMmNHylDng/uZedt9kbgG11kGm3Gh9qwdJBmg5vozfe2P3YbUakTiSC0Vvq
W3v09HemiZxBcJDuXJXRrTEyhhPRQMjASJEAj55nikdQjRjtfTDEG2p5vy0Zll0W6gOCw1GnSwAF
K9nWc7XpKXvUBUgFtZvgQWV/1DS6Oen0akllDJiuDFDWsef7YWVlp2BaeKAq5Jzz/Dc77WGGe3S6
AUYCH25GDIFf9nudwliiS/Wc9YOdBB2uC4u9yjIUaCjdHzOVPbc4Lmn9MPUNpdNIgvziohG/EzsB
jAY4NINustO8KIeEPxh0SjhThcxqAXydfJEeGeV3V863cTQSIJHV4UCm63q252A94l34Gm+iAM83
oWDtOi3qBy7HGSs7UE5JrCXHlYuoovnmqemVDovWZe9qJO6lYr4umjgACYTXLXNy2qp43YrkAX+H
sctraICczSJJDAAVQQ38jK6Khg6TxZLf5fg46EWZdgWdrWEe6CDdYky2mdcxw0QQ0TKqNWRu8qRp
1WucINx3WVsBy5kAOUihpnL+DcA1xfCoKbG3mUDDeUTuEOV2e6xcKkQaaGytb1AkBFaxEQf0lPZ6
suL7SYEEafOj5+bpRiGrrXHMcaKbW6etHDLaCJItDasN85FzxcXbimLCv1Uecg6pOVjTpWDSlbu8
r+WmJtxnbzUl944lPxFaY6XOxAc43IOPQL9DrHfladV1PXovrHk/iL5DyQPxtza7GZPhWOmhyLoQ
ABR7gFY/ysR4aBOEn51NYFsunVtfpNCsqbpCLSbWRuzWLDtAvuYI+EQn09q01C5AJr4E23Vr3kCa
Sl36ZaCF9uQlvueB891zabssnFOdDd/o+VQbE4qaBQF7jgEOjTj6nRffHEd06CtWexQRpkPmivGj
qbrknAv55kZLpR3KNnRj43yjB3nYnMA+/OsqFzdJD3LmC9LPdD97iSaUxL2UJN9q71ZEBHAbcJal
+ULXZsVNkjrOA1W2F0wSP4QJOuNgCX0nWo3wGdKOCsTP4aANx1mrgl3soERqG3GphXwcZ70+dAy3
g6t9T5Qh118hQvjoQQRE9TbUlnUCjQZ+1f1rHMDOqcBer6Wju7ftAwFnPZpHqMre7PtTrAq62RNS
lYB7y9TCk05KCPHTd8LJUDGVfbpDHcMTBMvztkrda8clhPYra7sn5+3a6trrAQHSBifSIxVH7KgR
Cit9yTtEKxHy1Eq3beM+fH0D0+kuYPPBBr88XaMNLwNycOtF1nDASlyFM1VPNNyTj6gx3M50SF+W
sPsyVwjlfF9sTAd2VgoNeVMLylt0PXYmXlpZc9qq0b5kmTJvA3rNetllOxMScjuaU7ad3efMs4nY
MjRBwJy2qPzRcvigbBEqLZdANzFK9tgFA6IVa3JKL0StsaE1GDSlIlE0ZkcqfF0dpMWTVDaFSwg0
MJFnPVM/5YRYktDQsbPBIjYhWv8UvwTNPFR47r6CtypNpmuPb8UYzdk+EtqwjvTM3jSCuZlan2QP
3gwilt07UrfDnACV9dRbyBnakqbE+Nxao/ZQvmuIgkNUQNHxK3Eqqy9Zkvv7KRnuE1CUnTl73tZt
CHMSQjcPqESvaMnSGcNmsu3rNiUCHSENYWIe7C6nUFA3TPJqRMhYUDaakPUa6zjZMro63RSNWCX0
g7kk2c7CQnnV8pCLigTt/xgEJL3VG5HD+eFfWC3SsZWDt+cQGaMeel3LmYhJHxkkeWaVyfCfzKnY
RVEOVmIbcluX9FtVaX8u6TkKlQmYVykXJqHS9s7g8oQohzm0zbR4SAKNapqbph24t1XwJjKDSMI0
fgqKxsIRbLz2U69v/bp66sg6veBSBv3xvZsMeB654tUgpvEeszfgKREoMSPGE81D919RqbXj/6Am
oFibsLzEu9TnzjQxNdI+0Y8Ui4/0WYZGjKGmbQCU0vh7xv57mUvGArPjcmmJewmjAWn+ZESc5oyz
L2STHnKjuUwjKYIITBmhqYVaZYYNfZg06ZvI5VWhLRP5XPsnP0YuEljVPrcM93lQyRrILvq0s/FF
S9kkXevWtpCV6NioV1NjmNeBWXzKJTQS1BT5/yi7S4M9QSw2bBB/Z+9J564VJHHXIPgGk8HRW6SP
nGHGNXomB9VGQvNwO5+J/5RPvDL9Ata3M00Sp2bff2mgaJnUV/B98FrIcE5lyRDYZ9ZT0Xn2eszM
mJuMD5Fhp714Cu+CeUNKtLqR2FI3ZhepMJF+G7qyjVYghuWpiOMtItUKZHAw4fPtB3ew+zVRfAqZ
WHfWrAGTxKBtCz8B9aPnKbTKOxwK/RMTJAE7XoPbwC3OgwkxTV17aleAQt0jCfP2td5L8qvZFuPR
fqk7mFM63hAsSi/YLPVtT7Ny1p4TlXf0yt+rpNJ3tSnyXZ322lMizU1AzO6coiGIdDhH/DCwfAA4
2h5PvX8/Z2z1XbvMQLSDhqhj7BP1pvuJTfBDW6wDXiJhjZR+oaNQXFMECHpdcjgMFLXvJUksN3ln
F5sIWiaMZ+3OiLX+SsO/t4tHkW+C4px5iMAjzthzRhQGglE24SFy+rCMCxTumik3plXfebP5PKvs
YtAhuO3HmnyR5S4NsD/f0O4W2sOPHBA7DjrjFBufPolnJ4Wab+7QPXqDZWxyBwcej67mIMgjAJp8
tShbPxIbTfte679IVNkVFk74W1lvI2l/VsVY35D7g+uPdrJwHIoW2MoZ77qUSZrmrQDctKIl7gYQ
Bqd4tjKaKD2CRo17h2DtSHfTO4QgZyNohxULiU6eR/8wWfYpY5PZUXeHYGcgBTfWjCecXt0+J+DA
dgd9h0h6r3/1dZBzb0OroOmQcxhN03uNgP0Kf3y513vhhEkKkd83+quwsfwvaKLj9NltVnrmykx0
efbaOWe1EO3Wz+LsYBKJwRwUFTsWsJ7aNNFfBaxilRZoOyggllMb4krp/an3UZa2bD6Gqe0H7oW9
iUi+Ue7Gr5x0RzqxGVqLkp1bb4u5ASFd7Ffnr4AvSmy7re+OZFvHOYJ0I7KYqarkTNXQoZqr16J/
GvpJ3MSyv3QGzTloYdCpMj4TndA/czNkDbkZEmZmEEs60HJxpUIhvCoj4z7Tki31Kse0rasTd9/e
bbrmoGy4AScKtJsRBpDuhCm+DjqeIIU9vlpZf01CH8XPOem7LbGmWuv43ERX6KTUvgSSPAHAv6VZ
ylUgpI00YbGeZW9NpFnQ3VxP+FbAf4Pym6cbj+TTcLvK/KWZlHMkNRYIzr1yjXq4QjUyhpG3oG8t
inAeLdaNlhWvuslJPhHXfZ45s/fOJOJd2vYX0L/sXPhTuRWBeZzs2jsXJQJwD2yRmtHmpA3kniHf
LNdkgZCE74r7LM2nQz0YqE3HorjWv7kzmepgeNM5HmGIgKSg2TQcHJXZJ/dNA8NsieHWtrXs6NUU
dUgHlstS4I12kWsIAzBOpVENkNj3TBjduZ+RMSTjEF91pDrsgg7HK8P3isKUjlTdIh2CbRIB2wf6
W01PMqBENt6kkX8osNk/FRk2ShwAy7GHq6av0kdptVP4lZytcvgey1zCXVyIvnjq2ysgh2Qtk+qc
wAWsXACPVYGVM1MDA0Lp0hppzdUplf7HyNC0IZkSU0uQBpshIP6bzLtqg9SefF6XNY54vw+CHDF3
sBYpvcveh/QpZcTCdiWMNZl+35RFBF2XRHY4AcKiO0mYzq30lo4AbIrsdtxKBJDEqn3Cdb7qRg/c
LrVvnECNl26pE6uSEiUew7rHXtvNUwr5648oUEBf/QmInqqI/igfu7zUPktNHEWT/ggCs2Mg0RCZ
ynZ41SYusyg/Zj5ZKZ16VjWFnAnXDaIJ+1PHVgFL4jF2TDLeaPj2uCvakFUeaXp572macyvcEYzE
5B2CI8WL1HOL+29mSxankSXz1vZRg9O8ytMvfXCo1b62+Re4dX/Np/cQNwBFRtshe7RIBzOcS8NT
fUWIzDeUcJsJQ+abzYGtYvcbLLfxqE3qW8JZizfsOcG+8DyO2UNfV8HRQYCGu6CDR/f8F8j6zSTR
FBF9O78My6+mymD1iKLuGOcRYb7urGP14y8haeVxqjG06Rg5vmvsN/28VLwOfnaJVf9N5DOD8aQF
IUWG/smmVpEdC5OLJ8w3RDiHXCuPYz5ML5SLhQC4M1BQmpHZcJ9Qi7zFY6cOZQB9W1b7OKrkWTdB
5Q2P+isRk9BX9c5VCXB5O0O/nXWiZVyAmg4gMS5gDBeg0eXE7Yhqa+xFbe4wB87jR65lDqJNuFPi
4QElnOBY0Sl7kD2WFXEkM49TUlHfNjPcrRKDvGCz7V5YxhNUsRZlYlNdHcibeomKPDvi6yl3tVLl
FsXbmS2ff7WUxtakomPleRX4OySNVjwJp4pph+AhAz+AEyxpn9N4Ns4GAaSCyabMS8kmabPuV3UW
zlQf6EATneYf0noIThYJp5hKSHhP4rtSOe5Dh6wJsVZBNDzdlnMZzCfu1Xepud4xRTItXaHxFpZX
Murv2ygiOC7ijm27gYRsu3ijvtGn5/i2iSbSMBDcTo3UjhqlC6hNPY93QVWXfNrZDCy30uDj8Gyi
rVIyZQtgmb0oAFjjlNbGGdKBj3KpGm3QthnOt8LskKhMoHGkb690o8ROLnxMu172oNVg5uye6AOr
l4Cyml3CYa0LQu00Mtm20ofkwqGLXjA5Fpn1wXUBnwvsn5r2tGlVETpZ4q1V9+zbuEsJbgJl4JWs
CKoklLxLfvgMEpQiOxe3/24SMrFOjUzuCf4lHkjQ8BEoJMiWj+xlLB86Wu920p0eWde0rYNpazPA
oCx1zPh8ycDdTsMieFH1MkwZ5y5OqnBA706eC+pw+2JNatrPpflGBCP2FzO44XgBhvGbbhe3XG6j
MXrI47P65KlXD8fdxTcngFk5HQVyxGUKTte1oyFpYE6idW6r67pAXUI3n5dMr9og7v1pUVu0IxwZ
QKq0kXXI2A0tV+bHlsNOb2ZKpAaCSL+O9NyDEO104lDaaD/rXysTYyFKgSd/4CKKvSLlIoNw0V2Q
ssTgch2AR3aTVN8Gn3gJ8M2jb5QPFi28R70n5A48HiRdj59dWoFXlCbJB58JBSRvyXdRtB3vhbTU
qauUeaeXqDe6Fodzgt6BlZpn1FJYKiZlnycnBSrFIDCyLWzGlBwcwgG+Pram02FOtPK+LrlNuHUz
NmOyWqkt5pZGPnUq02Frkb17N+m8d/pIMqRAGIX3bW2lXbFu+ODXtHfM95qY8BMmW2CoHtHgZdQn
+5xW6COQpiYXdHdQFTpVO8OcUDBt+NeUESwyOq95rB1r5WXRY9I0F55DgY14WwmW/IQtZl25GoJW
J3IBi+lYweOB7BrLe8DaFFinKienGvlqOqKestIynFpH29AjjEZmVu5Z5dmhJzBeq3vrtqFeYl1N
x8lNvY8eNZjTvMEOTt8l7uolqYI4JkZdZqeWEO6I/JAkkWcj0/pt3TyLWrZXEf1AlC1EHDQuBH9u
ocIqs8a9K5dExslsiZXCSDZhYrzzMgyhhLuLMxkWgfHSt21xo1dJts9Ho1nkmDcdudH3g0fz3Tyi
WapBKa8acfKtOST6D+33MseY7pGocuObP0A+afxAtH7abbs8PlLdqC91OqhnD3EU1ZCTc9MnXCha
S6Keqe4yEUMtE0i2jhIZ32ixPGppTmN5XnwTkXlscsJw9DG+NQpAk8oJCCCk3WpZVP57rMtfS16Q
sxueTkq8yc5sfPWl/CH3DG2p8DwMnGuYPMAf+P64CBiWkpAAs/LIKprtiHvmQYDAgepuKyoxJTTT
sG8Nd5/QQBL2wfM060yR6C4r0981HX2GsZgMuDf74pEWuRqWAGrOr03L5H2uEGGErVKctLUc/uZf
5P8lvd1DSORavkkOTRDo3s9hd1kXGLQRY8bVm/vR9K61ACcJRKdN4Mc6Gz3AU47vg0adSa4VWx7V
Ysc/rQ6clJAsvb4EBINHRWiOqX1lpGhCIwHIIDowfKWI4aRc/hENi3VEbEfKiDZqu1iaznVMFflB
xeUzUaAKEwX/p9nQ75bkKTCldnGmWujoH1rHKm+VjKujtLgOyJSXJ3i4Nx9x5ZHNBAamJk6lbwOA
W4Jp48m9biT+YQvJ2UZ6dnyVaCO1ozpxMLXUv/V2PqJXRSKaO0O5F7zKozmZp68vda03lfvqoGo8
u5Cjt002jRekzrDWZeDezPhNHET8ZxmjvjJIoSQaPWzZRk7SKY0rT81+SN6ZWJMHrl878FNbGo6p
R/HNQz2RKjjRT/83AV3WX9Jy+RTJ4rNNEgutpSWPBK8/XJcVmE8KRCnWhJ7dtFbj7+OleAcLyVmL
cUVE1ISdTb/YEaHVbtuEW78wrKW9D/+4rZPyw5lR9mjvcwKE6SD0R56j2b7D93+JyMWOBVV1AGcU
o8wJyYTD61DYD3i4+q3ommRDlvp9zTOjsejFdK0W5b8i50+hzrNn2V7r5rAjh9D/uwD0/3T5+h4l
CLqjk+rm/HT5umqyU2owlg8bjzyjTbmbq7oj/H2yOMF5zM4J2KqX2wygQwDy7bAe//enghUsYU5/
Dt1xCC+jI9k2XJMahJ/ysLFN6oMbDyjemoyHT6xRbor6iLJY/XHRM6F8PTd5d/bGRn9u+/kJxwUK
tXH8xDX+hDM8eJVe8jGalbtbXHYEYtYYrAeCAA+oDWvKs03saaDbCMPlmrgoUqI0BvBZ656EWb67
M95az6YaaiBk1KaaAm8n9tMKzRuWcnDxZfBTwYlzD9FEROVQOhA3UPQ/Bnb4kJGXTlOwm8LG+IcS
kAGsUxcUQivlprhDBkFs2RjW0zQcrAjDSodKa8aOuXFqqhroP0egXYM5mCB0LGLuGjf6Yy5epxgt
rY3lc52lOHPawH72E5oTMv5zpC8eeoi0dgaIckrtffkQS+oZVh3z+Qp9WQUEiRV+wlI+YxPMeAqQ
xn8XMz4SmUL366xfA+BBGCfw0ZjA8bo6+0aRk9kZrEbQxVGpswmQ6gty+6ijpZr4B4RS0N/WyQRh
UERgWuEGYd9rakMczNL39o70OQ1VAzqTBMNL59D7QCgveH0VhLpwH3B7Ixki6UUs/Y1KyXWmpnjb
LtN8HFdnhK1nTGF30qBuV8V0pxEP9+L4OICWJwvTdktSFarBlmnQ53nf+Qg5kQQ1BOAdvQy/vTuC
w6c+URWm/FaZ+s2yUGdm5xPfg74osr2RS6HH1K65x9ksbtLGn6B9hr0zu+96Q6JP3FfXg0f3XVM8
2Xr9KjQcd+NAW62Fyj/uBrE2HX6uiYsH2W51bZLOMbMJK1wMpNcUa/pM79VooJ0zEeiOxqWWckTZ
mcgtm+jYeby17rQjILza4k1CxlhpsMgkAvRODYHcgdMOtBHg1yCpp5RJs4NgRU1N8DNnTOtfl+mj
01RyJztaI4AeQ9miVO5qXpsflPMdq9h859v4cac8TY9UAKONTB4Kh+dvVaHSqjQ9OtUmn+cI+rRF
d1FS+xmN5DiapAqJbDfHfXDCZ6pdTBNntj2Uh8oN5FUczfKqT2/TyvSOXPT6qS0tAiAMiznVzbg8
2xFMoxCAL3mSwbo4pnlwDDO+BAmXfWZXL6lBzMNQAoV2znp5jAYcUoSCunyqrN95ieSqshftF0Gt
i9WOMW/AJJcG1xXr5HXSe/elQgMQTS6y60VNoWculFuurgMboYBAFBMWll2cRGw/WMaQXJuJ/NFP
0j/4OYNZ3BbXLUU/IJDJ2pnMS9Yl1S7VXMJZnKTYGQaiCEEowgEb7eLORuIdEA7rRsRUFygu4Nuu
plynTxhqcgs16Ya+1X/Hxo/spgBMIh3cpMPps5c9YpfOJoHXVq6/9REZGAXx5zTHu/3KHKf+VBBg
QAIBdoOODcIQQCrEEN8pH6hiTNyzaS5mK5RYa1eab0PnWFeEjjxqQ+4fC5Ej9YqJ1pKJ3RzQXrbV
eKAYdrkUGCrafmr3vs8ohHAmpnqueBvdJjpWKPbISADwkXMkbooG9i0SlnHGje47nQv3aFNeLuUP
1VniIHKtWvtRe5Na7GMoMljQ3PkBK3xzKlABY64c+9e03HrojvKon26qyEXOnToYBfM2PYmhnVZZ
V4+3uh+HLcKJe0IyuibNrzgdHklYVDeqnu9mMol4IrYHrZzZhTGZLK5z3kE/kleir16ZK4gRFU6+
8fT4vmnTt7ksyXG03qyFHgOvxdWQVJsidfnAhpSQBNFQUtAbOSARMPBXKGSVjVdVxcySUb4ywniG
nvIJAazL57Y21C0Zbaep4fIt3CTdpCPILaH5xbobi+wgSrhblIsUNmsOaFTJsaKTSLKbJyqNehdH
Ggr85BnDdeg5VF/roxXsVQV23lcEPhVu+ly40gq12uOKJktCpOg1CPpMwsIE79YGVJFF7cuHemko
XaDW/37+Lmf8X05fy2YdChC70Sv75+FnaP2JrsE+RcRNjImijIpWhnzAE9IYe2xLt65gBPr6mf/z
p2pE9a//5fcfZTXBMybtT7/910Mp+d//Ln/n/33Nn//Gv3af5eVdfqr/+kVX4qMpVfmj/fmr/vSd
+em/v7rNe/v+p9+ERSva6bb7bKY74p3y9utVxJ/l8pX/v3/4j8+v7/IwVZ+//vJRdkW7fLdYlMUv
v//R4fuvv3iMPv/zx2//+58t/8pff+GjFT9/9ee7an/9hVoM/58mabtsGpbJnLoEYg6fyx8ZnvtP
KuxJltV5BDPEMrwWZdMmy98y/2m7xvKxuktHFxv2L/9QZff1Z6bxT/3rG7m2bdM75f/yf1/XzW9X
x2+fF2/D77//R9HJm1IUrfr1F2fpk/j3RYSB0IC8IbDTogLSdpCi//kimqtBtghCzWe/d6NhMkL2
v3KntR1CRxZYNk4P9RPeYH6J7Z/jMiBs7YhZVsr9H/7rf/na375KFIH98dsvv77Xv3+POMCDlP/6
Yf/+ub/9sN/+wr9/bqyc/vdX8/U6fvv9by/JGt3fv804jw0aqf/4Qn/+2j/89N9+pFenfzMo/zni
d3mPvaViJbBt3l+P8/nP73EiyVlGITU8t968iWo0rilMD7qdP1xz/+mz/PMD4evnBDrzOH4ZxnJd
/6k7JIeHCtpa659d00ovkWltFfriFW6x4zwV/ipxzHD6Qh4IQGBQre+LLj7mrXFPflXD89jeNn3z
NBXNUnqi78BHfGArzlOjkI869V2InI6J0T7VVoIwzHL2mkVrIYndXdkcA7xHKSpOVsVnThmbMF2C
JczOu+Uk3jUgImZm3Mdx91ZEMC205Lypwf+YPJQiPclLs/2R4x8gaER7dgxSAqaJEFOCu1bL3tWY
+s4I5CMPfTQv8lxpxiu010upEbH4N2/kX+4Jiqy9pSLHh6Ezgp/uicKY+7JHGveshmqTJTUuzgj+
SfxN9vPyDPnp3qNxARew79i65es/N8hV6ejb5pS2zz1eiFUcI50JvPd0SKPFo/Ap0/Y7Co7vmqej
Z5Y5k7ibHOyiQRAQ9PaOvf0Hi3+PtJYs2cC1UD1y2WPKOku3x4IxS/MYSRPKcUL/3Xslajlmnzaz
KUJw03FjVhAu/ZRGIam4hJEQ1ZXBC4TI9FH5FuVJVM33we2uBolXozbsN1N56WGukxccRRzR+BMZ
5Gmm1yyUs1m9BE0jqzRZLTZuwMt2veZ2NsoPocgVMvMTgX2vUTJdtYA7q0kft6i2ce8RhUdr+40b
cFKK1v3maMGl1N3bWdb3Y/d/ODuv3caxbYt+EQHm8CpRpIJlWQ6S7RfCLpeZc+bX38ECLk5ZZVg4
B/3QaDSqKIad1ppzzG5bKuOhC7AL4xA9BL78mXRvWtkemqH+NcDlWpVl/GzlLYHTU3iCD/GUae3n
z1/Fn6nwy1Qp84rMeabWDUaycTG8UMLEiB1l7xSHheqOwsjCnheLivqOHU7h0RpL/9GTScBAFGJR
LEp7xgZoHtVc9351QgQvLkRtehxgdJk5UBYPmbkdJ7KrF+qqDQa6gsRDaqozJ08DYqRIOE79bELB
1G50t6ZevmlddGMU42SHMtYYQB3pla9/rplc3qYpqhY1z3nV+pNn/ldNZWzCssBMTKbx0N5FaeVq
YX6tfDFDzb9cQ+IvVk2R2hsRHf9cIy+sTCC9pj6LW9R9Szyjy1/KlpPq0toYV+5H+gq+n6dFLsa/
VNJcUcBcRqJJUlGCrhXrc79N5AVKDkBZD9O6WI8OJ5tX5Hqb1A7vOKnb1svVq397q/+5unYBtI8Y
WXmQS/U5u2k2ytrcDFvC6pYQcOxkWfwv96oY3KmMudGQ9PlZ/PXyBkK3VCBu84Pt35QbZY17Z9mc
iQaijrKBSLhRd4kb4eNaGHf6/X87QnjSf13duLhXzkK6nCGnP6NIs8VVsdGXplvet26zphZkdws8
Zs/lDX0Hl+7ZetoiCLWxxqyy1bimAeRk+8AFWdJfmWnNf18CJSdRkykSUiw0Lz8Bcsn43OhEnhUd
B/SsJnlSoA4vxzDKANGJ4qIau8PUlk9JBPUbat2i6cuTkAN5KXxknV5n7iIPwvhEY38xUZjISkoV
oY4R3wg6l7Pxa2VgfFGh0qfWSe5EGXR4Sr9EhVvei/p9hIVoSXIhaRG9QqW8QfPFcQ4nmDhQiB0C
Y9GFfcmIlwpXlJKHMTA0Z8p8emQRsmLiRkPquMMHH9tvOSihKnVHCmqk/Am0H9Ji2KqxqdH04m03
YrwiMuR2SosIsZkJDzDXlhpJw4uiCvbQfIDW19N9iX9Vq8HniMIo2U2hE5+a0kpLu9HJdWoAnEwB
fVUYUc0ouxeU0jY09d4w2gdMjK8V8Ua7aIIBU0EnXopyyZut2sc6Rec76or+4REpcIX2Lc3r79fZ
w1Jl0bAMne4ZweUXE3HkSYFaJ218rleeS8oeal5oFSvrqVvRc3cL9cqoUr9WW+cZxFLpnrEZYMct
SvLFqPJNzScTyojO7WStYRyEi8TqBLdUY29ZJMGnb6C/zQXv0YuGGy3OO07Z1a7RgBj1cfpAqaPh
sQsDtUDL2yfBUC7pcR8KcI7JNIQrP0Bd2puoAALpWVaKzzAlZaebY0sN64T/OVsMVf1O+i2wJqZ+
vYyOU1e8sYZv27Ib3VpDfDcZ0zGO0ycT7GyX6dcCRL7W2nkILH88A3aYuozL93J3WXtSHZS6BqQz
i14C9MyZMevWw2wOhR6OP08lf/IHv7zjebE1OJvQmuHIYV3smZOuN6a29bzTRHEDCLmdPFj3fHxu
T/XtNcNE9vMF/9mL/VncUXyYJFOZ/+6dKek2ciF5J60b5EWSdjhnFelJ1qGGN4pMEjguiZ5C6M+X
/e6hGuzy/v+y88T113wt+8SoYIn2TolWnXTIpnmDuN7UvBd8KMOVe/xnZeczNjU6BgrLLiD1i2da
0qzhDvPo3FVErPFUC7rf/+X9XFxifsx/3Y9H2c/q9DQ6Y+SgoJveTNOwkQrYfXp65dGp30zqOklM
HHdk1bD0y+1zh0UIxWVLiSZWbkTq4NgyJwWfXhTe+lrv7VJFfpFnERPVzFnTS0hCl4AkftZr+rCW
sZS9od2NkRISUpoXt72AWc/qUWjht2NU5o0HjKcYnjIJLdyYPNRhMGyHAJpWDG3w0CG+iTqLGBNV
rmxKx0eyvZjA6dUqcU+HXNIVTMmNv25nsE7V4JD1YesthdaH+0tLa4uHGT7dAI/k5/fwZ0X7Mn6o
HuiIdWQOnyw+l+OnKKu4LdTcP8uNlqxpiBQrKrkToiwa9AJ7dGHenhfGMHLiJ9jAErWMzkL1monI
vMNcHZyyxKpaVSMLCOyxRRwFHBqjnHU8afZCTJD6KAFGsMTgJofqBmaPXrtakbQ3TTRQKPIKWO9E
0ekBHamWl9ujTsILd0zIZNmgLU0SRjRCGbFpaVPFeBxmGiOfzoa2LZOsFATbZurQAanybZ/xKdFw
qkAqjNJgs32dNvHQQh2Gj3rl8V2uMMwGzPaU2DXKNNrlSEFxlBaj0nmn1qAHmOUHDfTtz5eQvhv6
JsBMvl6d4t2fVe6voVJqk+hNRu2dGjt9G0+U1RObjM9lt2ofgZY7FDmX2TK6MkC/m+dIG+LhSBpT
wOVSluP6QQc9eKeRUn+EUnfE1Z6ZMBGn1wxUFAK0K/f5z6zDs7QUkxO1JiuUmC5W674tOpEwZO9U
r9A5rSFpANZ+bx3VSdYxmWOOd3vtJqVr17yYVjkLY1xvqvmaMicMrJvAhdYCx+pFb4u28luwU/HK
jer/XFSyLEMihURWNUnkpX6d+zTodHzgYnD2NQ/rXcJm75xB/BSUHBWTvtIM4T4ujPNkhYuoqR1O
8/jHDBwciluw56O4YmOD5siuLRosjkLHB5C++UN1pIoMYQGOmdXdDb07qNFa8iPfCTXvNeyw2saf
Zd4cJOxlYZKrSEuQ1Qz+Os80Z4TuJASk5RjTxhzig2XmxB8FJ/pov/G6r1JB3grj3DhYQ6ZBNz94
x5pMPQ39v4dEYPQ+LP2ZI62j6NUOaxPUL7gEeu9UYCuyCmtk5rmT3j789x8OK5XKbkPXFYbjxa5L
SRIVUKoo8BKhNoCColCAYdaROru16w0nCNqCwrJe/3zdP+f4L1MntbO/ritdnGJQHosWphnhZFje
QjCabZJ5S7UC2jXQlpW85WBgVJVIQJiFTZLkIFlzUlpubWksJxgoCNluJ1rVWaUviyHbJ7W5rEuf
vCnEeaAKfLo9cpTf1TNnH+pb3WhI7/B1sB+XPRvZ/nGkCKtq2gbtwh56OKWWCek5hCihs46qgRUD
GO3oZftCrRCXxk5JZ21WQUGYN7aibmzEml47CqGtJw6vxEzPqhRgjkO/F0LxFeDzoZBkh70izGk6
V20CfiBDhNTaZLycB1jtKXQTOUNiiL/fmb1chtjagoRHCsLKz8/8nwopc4TEfo9Fy9CJJrh41Y1H
RLTOoYShw2oQa6t03GlxeCW/+7sZl6oGRweNs7GmKV8HqBeYlZbXvFhLQ8yihQsF7l4FFSCR/4cr
sfAqOr5opCfmxZxHl8jHDKVypTzeDX5tx3Gw9qGHY724stJ/9+j+vtTFVNfiABJiDBQntZeXaKcL
apb69PHfvx94lExurBiWcrlqSFWrqoklsDueBlfEGpFjgDeZMX6+jDG/gYuh92WtuHhDoaV5qOpY
dxORlCLcVt4G5pWj5gYIToOamNoByVU0AddyP+BfLrqzrOiATsv+BXB+ywxf3opllB38yLwr6VSi
z3uD1eO5nla/twmFDzTXND/DU4BFjGCtDZmGTlfr74Lqved5gteyX6aSfsKURTMxrx8mLdfWoSdk
sxgTLXfpfZYmuyetmH6B8nz2dQ94SGLtKK7TKtJhOOMJSuEGLDgsPnR1fdf6xXOaxjec2miIAlcA
UBGdQM+AIIZqYcOKCxfsSAKIONYdtt2KdOkGh4j/gBLiyAFrg0jU8av60/f8D8q7/oa0kLehIWKe
cobTErBEIES5y9vp9PNb+e4L+3sBn9e9vzcqFX5J2r/eSRFelA6iOT17Iol+vsi3Bz7WT74tkb0z
VfevVxnGJJEEZeK4u+jscYWN+7dn/wIn6Ojv16Z4aR5/F9+ZLCEak1VJ4Vh/uVQHYwycJpTNUyyU
zJ9BSfxi7t+EOuyxQoNtJ7BVH2r2Q5hwa7W9leL+mnzqu03Klx8xT1d/PVe1bkWBpD/zlGzwfKAe
eUAD8pvjX2tPn5SaYofksWu9qO+uqqAXk3WJZU4DVPP1qmnti6le5+YpKAdHQWwhSersrpf2afIg
VwQY0MoGduAEtblrBPWjCVK3F8+Bf2Wwf/NZKbQ3OYqadLCZ/7/+ED+CtWIppX5qymM/HkPzXUyv
1Jkvglv/1Cy+XONycmxVnKtao58GIb31LWtNX3COZyNZ6Rlfziq1cH/NOc0cOzwlf/TJ/KP0DVwE
/h4aqrqGxm3kvzSjWNYWZnYj2dXQcnSC0iAzLEVER0lg7UswMasrA+Kbb5TfzmxLgCPj4vIMotfE
oHlQYE+qq28lW1oEtnY7j4f8cG08/CnMXowHhXhbBJyiLpFwe/FRcNqTPAsE0Kkub/smeVQ1lK5I
kmpCvEkDcOqC6vgcaikO20KMbsXuddL0VVU/Vz3Ga0qqRAkIGnEJhbqsyKBChgTL5Jc8KajBzrCZ
CIzLV31f71PxzS9HVPS4rw0IPgmidk91SDlbIHPFyp2uiMvrcrZVJlgiQtkaWokG/BsNBJQOaibI
7xpYBBhd77yYnQma8ShJ78zxwdfCO6K5ESm1933Ea0KeBg4TtUjg5szcTcGJFCVcLLUOuKoVvdgb
FYtXmpUnrRleZABdObDOELPNz2/zm2OXIbPnUDkHmZTlL0ovoPPJVNHiBOZXTO4lB+DxYcIMaCB7
Uq3EkVEe/3zFb4YXnUWVKDRRwwetXgyvqdLNTBD6+JzG56IE3BcSipq+/w8XmXW3wPZQgKrzj/hr
CgunkUCbPovPlnWY9H0jP8bd3c+X+O6cTB3wP9e4mCbxK0k6rm16ymS9nMId4U9n4zbb1Tapk8vO
VVYEFR6uzZPfPD66RfR/DUrNFCAvHl9MdIcgml50VitlExvxbCbdyIPlXrm7f0rL9OpnnYdJVqrM
Butix2PlkmBSgLFOVQX+prYCH1qZCdO+jW78QnvEFPAR4acCH+0Wffw/zMF/X/1iaa+8hFRfZZz7
Ff6dUfEttiCCYmn7813OX/fF9KJSRDHmjiITvXnxmaRDykqMBgavf3Kj9RMgy5j0N1LqoCjLQ37l
ruZffXE5Kl+WIbLF59x4WRjMTdT1gjRoJ31cB6j+JvFa7fGbr4ODHSoLSij02uSLG6qz1AQdWmun
rtonMrNYfWzK158f2ncrNZ0HBF4s09gnLzcpqdUxuCdDPRnSQtxCvdjULr5b9JWLdEMSgStsBOfn
a35zX1+++ov1Up2SMS9UAWUbLMuyRQUIctKIxitz058j9MUbMunG6QZ3YOr/vKEk6RLGNaNroDTE
hJ6SLDBniQp58g7znrCKhGJjDFuEVfDkKWmw+vlGUUn9841QBlNUgy+Ffy4fLqk51TQIcPJVN557
lcFyOMuEXJ+bBeb9RXPP8d1NjuAVH661hOX5Kf5z9/M1VQvvCZVV/v9fs6bvi8o41GZ0JtzsJteC
Rx2R6KIhvzGK+p7zheI2GXZRsTtLTbEfPY47tZxuIDmZnCjIgZ4g1aQZe5K8sIWkPLQi8o1ahnsF
Q3Ddm8rTlcf1zZBihkKINm9GJBT1X39yaga6Ra4xL4zoorCDOFN9SuGmIil7yEjieG9AkEKTOOqJ
cNdl8dogK8/Prgzs74bEl58xv9W/npypE/QcTfOsvLcOMEVobiNAB5XCnllwgf47117Wd8vPl0te
bI3GXOiIv+FlkUQRPFJ2XsVbZDJPqEo/wTNg3NuJa+1uuLLszava5TeiSxI7MmMuWVzOYUYlpkEd
WtGZFdxM7tDvLZSCAhhJNFde7XdjXscHgFRZp9F5uQIpRR+RPyfxNe7lLTutXUQZGlMBZMUloeZu
+sAsemVj/t3nxO7cpEzK7PaP6tBqR13Fo8fd1clSrlnurlWU/m0Sy9jV/rrExdImgryshvlT6Rx/
Ha+bgMxvAU7cAmDszrstnq7NnfOH8M8bQ947S4P+tIm/fptZNomJryh8m264JrXdTTeyHTva5sr7
+mYx5dika7QcLPwll7OHpSFGlTWVoeik0xIqi3IzPCjv0E9BPC7AAN0n6bp5hUfiXFtYvx0Mf1/7
Yi82ks8btsiiz/nKI5htQZtHfNPOnEzuk89pGT9Kb8ZbergmLPl2MPx1yxezTx+XpFMDkjlnBBjA
C7VTqs6FdmwhAPz8dL/9MFF40eMGxvPPrjk0O9FCRBGdg0bbAJFdMQFf2Qx9/2UiXOCohXlNNy+2
fGTjAU6wsgj5Qn0qnNyFjeuQgmizj7VBC1+5pT9TxT8fJvoXNrKznPjycDdVoxWHtPHO8qt59Ncw
xpxwBeNTvasd4+jfJetuL+60O+Xal/rtzPKfC19Kn3QiTQa/GaJzZRcb2FTGOjvkbrycFT8diPq9
uoaWYP/8BlmMvnmJs3QT3TQiKPr5F+urlqCOkiJPPUUNEUd1Fcqu1LeDjasvIojSWxP6LayNFlkF
QfUnqLoljFaNOAgtg8HwoWF/GArhwLbd6cRs1VaIbKoiwZkQVx95juckw2eQk4pDApDwprPMU7yb
8BMNOQi4NKA2L+WbyQBhY1h46ycZY6LxKMtDv4zqaaNGClgSqnWdPxKyBmu10uR0O0FmWZKCpNpe
W3IQyFS8mIbglISi62OzHQOQ5CnWT/ZkwXtgRTsYXc9iE5MBKk8Pgz+8i4QsASinaSskJpbHjqJp
oOnbPgGTZmk1ZQ1EucBU4D1LqHDZf72UfbqKBFxFUohVyUp0e8RTsuzkbod5a6l1mUsn0Smgw1V+
MS3wM7LYq1RCiKRVe/1ITIBLOruxJAzotvNMmzS1p6olVgE4W2ESYy+2lPVnuHMLB6kzQoP0mVEh
s7Z/YSdGJENx08ihU0MLdmKlOYB5gJoytO8Rmih8IzkRwjV400mdKxJj+VI3SUrphuwzT26Rnibt
SscW3Si49mvESEtyiDRQMeos9yIlfq4TU9TAve7EKeiPjAx7Y6hf+sp4h/0K00UnlN2vhkNW9Cfs
jqSp4iTNyNmCiL0jpsWWDbRUJegrmPzVHoHXakDFuCzqYuUrza8iImg103xyDePoQap9yhGydEOO
CGYcOr10Z6YlKivqe0H4mmgtYd9J+JliHYagAtsPpcBLZ0jvomfuuqjPnaI033uDXBcJE9Rkmbcq
dV+3wqWzk63xxc/pB4GzIRi7xlCYDyqpJB79xpRQUbWQ4el2skrMmWYhKzGtHZSFzKHHZ9xXrQw1
M4Tq0iviXomsZ0PCQxPF6ptpRBi79WpfTyoM4/x2mm/banMUFGLo5FXu9sGIGRL/opGYjxb0V7tt
wrvRV/EBytK+ywwODr0ALcjPzqDmTjwnb5WDCapERtLY+gczr9/FiClQ0l7w29GAUmB5kvBOlkBQ
627Zd8YN5hZak+S5rCQ5IQy2EpOnyAcrWmoyKk71ZcTKtepTAjnkdlj1fg8ft29DgOGTm6XZWzlG
s4bvPSGRkAGNy61ZC3oLe7a+9ybhNzyX6jaTahvjpNMY5UwOWQq675jpuOmJRSSgS4fh0PVPQQwK
lJ460Maq4uc2/qMm5q+6NBwn2vtLzeqf5Ny6KfL6Dpg4EgoDgAL2hZU/Bwgq9drTza1BhiraczfL
s2NgzMbOwWJ86vLZD4tTMLDH7JV8FeWU/uVMR4yiJUSSeDtLjW8qq2rRowSfBZ4pUDlvoxLcloRu
SnxzJEfhwOP0UEYkHiXmPu8LF39duSmzfA33+anQwU5PFW1U76iCpKbzD89/MB4NNdtOfQDGUImt
hSJlj0poOZEYTLAPVYmsOVXedjUDUgW6R0Zx9ZD36Ru/5jPv0puqtdvyF+Y53JQ+9obqwUiGLXsz
ymxImcxT7WFHbv2jr7BHUXPXzxW0JcNtr2N4U4mf6lrAG1YrM1Tj93QOPUVlciqE6oymZlXXqmtO
2qpsYI/yDNyogOVbkOCDGdQvPbedgIsC9+zhzg/+r1B8nLzfuizbpZw+qoK2hP+8tHJ6uCCKwgbd
OTNPNpLs1fovynQbRN7vAgC46iVEIBiYpstVpyeQLohnmmdfC9yUh8NdXKr+c1PhviWiIZqZ/FAp
lRJ0xPQRUr3xou5XBUd+AttHIaWykxhSk+At0eAfULTcaMIvC5mliZU1yoMVObsk+RKknhO3IWZH
pvqZ0E4HirElBBj/MZFqQ+lW44Cjcq81ya8gHu7NrtqOAz5WRXUHMb8vJf2GjDs7H+KPhj+qzZQS
sncy8dMrPrx42rea91520a5rmKtk+Smiz2GF5hqbbFgTtHnAzH7Ig1eCbd3a75AjAE/UHVFWbnDk
rJmeNpZP7HY9Qr4ZTyT/rWKkpEZbHoaCqTms4P99FEa3BkJOfTN+AKm1MhH6GFF+O+RYOKLnRsrI
ja34TFTi6kLbALQQDMZWa6C8aP5D1+7lQHWmvrKZWBjFGqBRMkqF4K3Sm02dQ9Tpazc37qaCbOtA
dEXfAyuc262JbBgImxKW2xkLbwH8UuJ41VrRhsnQIRLRRSXlTGCd0XjeDfGbACIxIUNKNYNdPcao
i5pFJoOPhVeDG+JQCUi7UtvrCgdeCbbyaZ233ipKwfRr3h34qEOSGauQaI+kSVyYRxgs4O9UQLF9
Y12pvwwdQERUrOQx2MwOyh6LvFlnWyIBIG2Ki3DyNngpt6bxa6ZJ4yRepSC+FMO8nTIO2aJsG/g4
kyKz9cradiYwkerDrNVj1Z4b60kckkOgeytZZsLIiJxk7hoJrcXgtA3C8i5DJ8F8u1Lw6Q44CVJB
OoxqutKwffu5iOMR6DJzk5mSEqIR7OhX6trzLLuV+CzHdx8SXOWPR0N9HnJGnYpIwRo2I20QKfg9
6jLNWHat1psZvSmID6xAWUeDulHz996st+aw7QkabmpzHRO2WImWa+TdoUg5rquRE4il21bjDVm1
i6z4MHGHGlJFfFzzzFu04bMtK0V2vREdZu/OZhWjsm5bGT59ITmVP5B3Gy2V7rdHkBr7qiWs4luD
7kDBJ5w3jNh0DJyo1rcCf03eKI6qJHewWxZVWrKmCc9FRBC3mN4PfeUGiWLHdbCiO7sgwM9JdGim
5BF7Q8yURXu5Ne67QMIFD4+ykTaqiLm/LVagyg9plL7XubaXinxZ8b7TMHwIwzvFIzygbHekrr/E
bFrIRtt70riOdKzoerJrO/NBI4WzAI8kAE5Iie2OyXmQQn6mJ97MVKM0a+1OuMl9VNsFlGRuLxNf
2PLeBaQIeyQO6MO9EeYrvTmJbPkiGE5Du57z+KZoZxVHSKlLACxCchJTg1dIHFOfP/fiHHOBfzqc
TTp2ILJa+rdEmC0TidjAGU1C0c1DmT53dgjsicdTGu8lEC1DDkOoE7eCdZ8jg9YgozRhuwROsgwY
stinXUVtAWWku5TEd9xwt5hM3lVSytgBKPuuJHu5+xTIAkuRmETcoKqUa3aVS1zKpKo7gVWSFcbx
QEb3B1qBbKAEJY0CZcyPAP21bzKs8zL6iDC4d5K3NkW6S7HOqOKPbWuyovTwUydFqCC2xyAkAWoi
5590USbJEY9NMlrbXiX+vfUlN7VCMrs5TfY+XK06WluhiJifYms/uIGBLJdlzTiqUR0vh/Slzx+a
FDSvFjtiOh6a4rmabVdF1j2R6/HkicErcVwrTRzfEiklBMv0l8zuPuBpclusANTjlEoek3y6h/8t
wANsfqt6dQ/26neio7InGAAjlm++QSzaF4kFUjZG4uO1Rb9QAGAQrYDWNOzBk+ltb6DJ6f0PCC3L
nO+oFxMY2cMdWvW3qDW3ntbsRBQIRlPCg61XBtoB+LX+h18oxwRKHAKh9n2ISQNLqwEDoHFTcDqA
LcovDER26wibsBXDFtpFbD3jAgaxcsTY5JSx6Br9cGdYGvZ5Ze0pXEoadgpQBHRQR84bW0XM7AGd
Z4sE1a7hHbaT7ILaqdRkJ4wTuReRuYLr3ZI8ptowldd6wfguobcX2aoZpnevJ0En+sia4naAlkXI
mlMirzArmZ3m+KSSZ511ONPawTVKcpjbzo48cTmQHCUT2NQS+IWadyyKddA3TigFHIhU1BmaPSbV
RhOqjYcLo+v7G4M8jqhCfxlPBLr6H2HG9p44JCV7SPQ7AbGkpCS7boCnnDQ3clHagUYidhA4ft5L
2B+mM19v6cYZyTNkcrRLKRVjR6jB4xEmzVEHOuaiK+TXNDb3CZXSrlYcQ7RKLuHvvE5dkYp8GmVQ
crJnwSFhCVyaPvo+o9mZvbGjloBMN5XuPdN/DaX4Rai7l0QZ9n4SlIu8pwSEDnhBHtRBCjQ7SMuD
YWb3sUAAoQibocOh4RIp1G5CUTqnI2H1sjj8SkXzOI2oszuVaDwvfDcSDTIJqWFFC3ZQFI+snGzR
4MfHJoGDNNSXNKgInVJNdemnyrunGBhcOvYzin9KB7FzInZpFmEbxODg7COrm9A3LbuvwznOvAw/
SQC3qVYcAivcdyYEyLzs3wxzWodje4Yhe8tJ9CjF4UZpq/s8i1dFnb8OgvBM3tk9CLzj1CebKIiO
cAiPihLcZJl00+OyWtaGgfScAReayW0reveGUj4ZhfE+mcbvodBu40l7gGbr6laBrTMgi1gcgRJq
72Ku/fYqKF0wMd51Mbitc2/2emDdM1+q2L9POQMv/D4xFrkcfpRFNxLjUc+g2QbIbPAQN5yTUnU4
CH72oY6Ynix1r0X1gWJnADL0E1PNqVQZD7qZb/qovfdJMZKALVpgY9La+BxN7S0UaHxkWLFvNctz
R9GCryD556ZHFKMX1cwljBdRG7d2b7EcGHo6uNmYSiux8+6HymQtEJJ7IehOkxS0T7pqiAvVw9Ar
Z/I2GGQizUilH3QOQlMK+70sTjKH8zTl4JiqJmFKRZc5MIvpeOrqpz4SRmVlT8R93ck5GsC0DL09
7g/mtSg5ROjH1w2Z5pRHjHOnBGfaYm8DTQi2l+NdnkYPpqfdF0EnrmWFv730pH1DTK7GxE22200J
A24hIbJckovXLxutYk0COrOQCwXjmp/fZOVESiCRTLFy7+cI96yQzQbNaEKbJNAAnKjUCdxzF2mb
SCEL1Kdl1Sb9q2L261Cfwy0kmH9ZHbuxwSki4fSrJSdWd5SOo6UvFDGVOW/C1QvyapUN/UendXeN
lm3G2HOjqkpbbZF3IYpEgScOWAFB/KSLmLemeNkbom5XTN0LXKP0jlJw8IZCelRQakQ76CKf8iKU
eGv1OhxkihuMUcDJJrM57KC+Sm1fMp7LhuJEZNb3hj+eomh4htNzrKpqVZrtUa6GXyobUgInXFUB
XCIK5TbKTXMTmmQeAwEnVcRqy2US6m9erDzrjbDONYoa/jQ8mqm5aycR3UTaDJuskzbJpD33iWib
ufKb0BUWzCgAslpsFanAKqgMqFRjtxHlU6KyIvQ5IVlmcS8jZiT8VHSnigMYSWmN3Ds+1SzKswCO
2M+F/hHt69vUtU+1aG7rsr0dS8wFcphxys0lDZCRt1NTpjiBaZy5aKcT9bnALUHIktXNGdSfvtR+
kPl+W0RRi+7D6+ykGz7NiNpVT+xxlKPEFTMCAoGp7PmvepHK8rNsdDd6Dj1Pn5RjHdVPIdzEINV2
fpntFZPlPxDFs9WDg2qHYy+Vx2FOINR4cZkOXIlsPcDtULt6LA1CxEEMjFlBLFZL6rixqjNvS2cb
xEz1WxXYnus9VmVMQdJCHyWnnyQg7i1ng64hTK0TCICDPCVWqVNQn3LHkA24XIn3ACtfxYwlPmV/
wUR+Ow3ee9wZbmZJa2/Eaz565N8muDaWSGIju5TiTUrtD5GaFdihYjJhEYkZTXdeg2lsQk0Hc5Oq
YKpsgfODUlKiTWtwGCRjspXVPVAuIn0AT9h1iLA8HwicN5D5tGX86HflM5E/wFr8ic2fT+LQmD1I
XoCBLZS4SYOqQB12gDZrNwwLmXy/zvbkeF8P3lmESmN7WvqUlFBgpMR/wJ3hLTXQ6Kuc6d9Oas71
ypD87qtYX2Qpx36x4scow+sgAwzqvF86zcbFNAq3nd9AyU5/TUmJod2HhzURq7SaDB2DSs02nFjQ
x6zU70rs6FmHi05ODtLAphm5BEE+JHHaHjld/HBNXEiS90YZ0YEK+eRNJp8bhOfUUhlwWb/Hufkg
1yZFiXBQbG/07gAL3AhT8GAF8blS9G0XqHdSCLhI8UZlKeZAd+AIY8mjBrrEUuQMKTmQXVC/msRv
2Eoq35bm0C7qMXlSihAPkFZrrmWSrmDpQuHUrbqqy/40KRzP24rQSVLSDBDI4450lk0Hd0PXy2Oq
1vUu18A4SaT3CIg+CfQ+F11XrDS//xRRaSxky3sf9eoQW+qnBfd3WUC1hlgaP0PXzOA1G7gHjOJe
mUoqVGCiSKYiymkAC6wFAoGUxsEahZXaCHtUscxNqf8gd+NzDK1xoWaAxGK1uSHL/UCa12/dYw9V
gpLgbJGLc4kSG6y5bOUxo2TRv1ZUCkAppOjjJ2EpzUM3iu8EcBAk76HvyIPpDq0qVL3GlEnKSmfe
rbCUWW7s2CDnXAOLWFkKe4a8fCdKs93OkT/ARUsPx5akbxoBsrmMVqREcTv0PblWWm97fYvUliGx
qHOfY1y9SrVEPgyVco6b7L0uNDSL1k2eZOyr2ixhgeMzn6QqdBEd7lksc8fDvzCnq9hTO+3i2ujv
JzDDwVQQJCYHKHQF+bHJ2D+ixOgXedESSTsSZg7PiwV4S3dDuZ+UgCOblI0EHmEEa/3ETSfplgCP
I2kSnOwC5b5TAaNKEaSALv7FkWBZF+RJ+/DrFuWIxgLC+8YYgn3sTw1JJUxvUkliDPDJgar+Qhf9
NcusT8ygtoE+uKPCec7T9tW3NMLiBuaGoGEeEmIFIQo9ixW6BmvhK90+jGtWUil4atOakzHZtKsp
A3WmVNGvrOueu0g5eXUaLsUaMmmbtdZSb8MZ2B4LdtWz2OboMDa87Hu1nj7LQnkVzYHqcfos9d6t
VUj6Ipey4/+R9l7LjStZtO0XIQLevJKgFUXKklK9IFRSVcJ7//VnoOLeaIniEaP7PO/aSsJkInOt
OcckeOuFgt/rwFlzsGMKpTE7kjDRn2ILzaUfvTlhsQzk8S5sq5egN271WH9QQloVRs5LOww2act2
/eTl/iFxEmdmtaTbkqYFpF9mexmopLMSTzLCa60W2Rgk85hP7dKnOBGaSjhlflauqcTRzNNaEuMU
5blwiIKIfGdtjfJDm9brXOP4ZFKRtfKOiEWjN/F/m3tLCtG6SMptI4xbvgUtszh8Cg3x3AD4LyTO
DpF3G3jdQ1D1R8MXxYyAir+ZGW4yO0tvq1QhoTyfJrbm5QutRU4FPd9cKFTJDDvbRVmxUQrrsWnV
F/h99+T0vBUJ8zUIt1lqul2Ku7AYn72iOABa27d68ibV8k1qRzdUr6mNNZAGC/nJtlpv7ifpfWFm
rH1sZrrxpovMvcY0XAtBCTId0ndrtJxV61mnKZ9ETqCSm/3CtmBhVdZCauLbsaZ03o+7Xitu+qkr
U2VdPUsslJJeEN73svNRWGQGtZm9AEWt71pDffVTjc+biRUFbBS7MQFUWCenDsbos/D4vg9p3cLn
TlK0nJ22FCOrHATQeyeI134Ve7DeBwNiHAQEtcSmPjR7vSX6seu6h7w13TyhIJUU6p9BRdDpjW9+
VjxOfitqtsQQG0y0ooGPgYmET2xq3Vb+gFp7sqY7ZAPMLbjuO7C5iFDxsc+VdiBz2zziA+HJem8a
LLw5xLVlFjZ8x9pkmBt1x0iiwPRZai8DCTD2UN8XZHXQ5hFrCKLPoSfyGWwylgWSPATm/dobVlbM
WmmIcRNU0h583l2eGquiUTaGMRDUPpb7yslf5aK/qUvpxR9tHNs2+GijvylN+W+M44AQm2oJiZ9S
c87cDiTxqHljOLNr1aIgNjxrgXYKWmeAM99wEIHvNBfQONbZmJEPlGLWZC9BUy1SXSmaQqplMs0w
FvClgrqX66QxjbBqEQT1YN0rilxgmadqhE8cc8FOQNMaynOmuCZcvtD1Rd+K6tRQwAV/azeLtNJw
EXXxqck59qBrjWivyu3fn9u8V0Y57y1bGDV0zmDxaVB1N84iIveINuAg8vMwnEEuyDpsCKuail4M
MfZ5M7lJy4gjEfqfSkBI14LnRlR3sVntOVbdEb9MfcGqK2h4lkGbjXTFfOIuUNklbED/RfbCc5wU
t7WSvUSwblZqI45+qAN559w6duZ7NbQnXYfUplrgfImXdKhh1tpajqXnWKaagCuCL1JUQkom6CGy
vXTWtWMDZY6jAN/7bG4XfkbuLCFbNnU/EaQEcbW3uhwvFc0+sPl3LUPcJalVrjSPWDCSu9heSWAq
R/JG6G/mWwJoTLevCGnyjQ4scPpcmN5zmmvPBrtT2eiVeVB59TxI04DseNgXlWcQ/YlQPgm1Hfqw
bZOLvxZ08D4iYgdDy6wnelRVYV4O3bSjlMe9xAmn8gke1vwXNckeVas/iDKh7t/TdI7o3/l8UugZ
wLTEZjlrPe1v4UOa7iSwmVpH28LKZF5xqJtaRxCLmnyIUFJnTdicPEndmTHOai/tD/4QPng9SYrT
jia2pNu6omqK/ttUQ9qFTvfYNB2hcsmdrFf7oBhXwC9BFdr7oE9gkBbjlGQR/3H6atUMDSf7Mn0B
L8PXN1yJyqR4ZVFG9boeBHOigUa0f1uFIsiUjd5931h0A2lDZKT7pn+o/ehf/i7YpYiEn7F7qvDz
ZUbMRp7UwrGAHRmLgoDwsX6T0m4HXf8IJjKehzkHhyYiY0bYvtsEYe062XSYQQXEdVZPihHdWwQI
xYr2Ltcj/aM82ZPhhlNR9nZtTHVSoeE2r6muxGERUZPubw2J4ltfOm/QJgM6+M0yH9MFi5qxUCPa
yE7FAb7P7R1LLKdgfc92DA4UIFw/H002sCZcsLq5H1W6kjS1pBhXVlR3Kyti0a+q/BjS102mmAf6
y3tfK9EyA6yyc2Nt6N5TbBS3utkfyg6zeBv497qTa0v4ZbdhG1Nklq2DXjSrXsEEqdiT9Uu6cWq+
MWVPUTSQ36HtvtsRejjZkTZ13+z60bqDWI1DFsAehij9TjXGXQm0gRL/4OZD/EpeLeVAEs9nhGEV
pLeNj6oU3gNwv4GSVs61oH0eq2YF0Tie1VGcuOHURhjSnMoLvbBYujHr6J6v9ikysJ6mlExnAaAq
Rxs7qtiC2LQ6eyryiluec1gQCiRI4oc4FDYOqJjpTJk4p1ySVsmgHdif3heiei0JOwz7h2is1kQl
3NoVp2l8iuz0/xWUTO1Dyz1u6PgqOdkhTaWdQ7SIHLdoU/xtJuo3M6neTTNxtb78a6hAKk3vZsqc
H0KfFFyd7lVsu33OyqQT7VpVzk4g8TVHdVnayiIfqoOwLG+RpzQUciHtJQABs6bRBy4verQBX9vm
cDdK0QIqGjdDWut18JyxtM0yfVzGubRKa/uVWDJXEZw40lZsnJway5D+LuLoju37smjUhRKOOI0S
qXOVLL9tu5GUIW1X2gSIGlayAmXJLibr6Wk6942WrqzUOzWNM84RaP6RzY6QBX1rWuG6NpV76hyP
IXScpV+C3+1JHsEQNwCtnSQGI6TRuVlUaFUcQ7mxzeiD5HY2plVRAyUz7T+qU9xVoksoO5vAnqn/
uEAm0k3Usr9r0zJe2Coe7DiJbbi0FNkw3UZuKdGcJjR2qt6MD31CR3t0xEnRxTsW/5Oj92D9c3qG
RAVxtwpZwJB1srU0NVtrlbjmXvbFVpcLfRkWxP+i9cAkKOt77PgvmpCey5YRJp7MLOFouRRKS8uY
ImCkBneSJA4jlfFmzK1NgraA47g/LCQaLFYk27OmSp6GqHwCO9xe+Q5esufh0UISBw4BeZx1JlpD
keBZDl+/k/2rdWnGrqLVcMCoBrrpuuj2wscdYSPGBJ2UWPsbfiGsFV/JZI45HBgPqlHe+HW2ih1t
9/PH/YJi01EdheuaLgnS31fFZl2gXxKkOJ70sZKRnDdbgp2OfuXdjXybAolEoq72yBwxqW/8PPQF
iZqjEUSKRxh/MHybr0MbaZUUeujHJ4Te2ySz36tOPv08xCWxJlZdc3L6WaphnYMXcvQwTaImMQrY
fGP/CRYAoR+gb22JcZgh6dp483R1Db3wb+N1pjZklyQj61WQ96vnQFGAvVIgci/CQgC2N6yZb3qU
/XYiTBhVbNEg0J4Ied35BkfOpKM5WsRvdtMTDF7ehzEweaJG0RpNgaSaYr7rFXHeBDKh4vCkmV6n
HwlsoFlAXAYJyuovLY9ouY8Sewj5riKVlkTi8KVw9HKBu+Vey9ApxD0GWU25t2vr1jMs1mn6IiGM
c2n0EN63QuGva48c0k6pKv0q0sIgkEmn1qyJh8rCkCuRVUQ7JMqk31ee0gUjgqMZ7IvA8liKfD6x
4BukWWTxEvo78Qac7o26M26E7J4kXbYu1Uu479+6R/nEK3oNenRpnn0ee3pLP8npG60l8KdXohPH
gN81GHD01NG8KcUVO/zFcehl8Z4DwTXO99AjejkjVMroVKhApov6g5rVqsqH/sqsujyOrtGSl+kA
/FPefrqefqz9PCI89qQKb61QqRgrnBNKt/z5mV2cvDbidexhIHzO7UxKkknqUJB0LenvOdbhlCrp
zyNcWplwn5mWMRnQMLB/fTBRRb2ntIvoFFbhXtTD+xRG7cvlnReW24KPh09+11wJrxm1Lt1AiDQT
i8Fm1Tgn1fZyrxRIW7mBuLEJ7zNRCJXati71l58v8NJbjwEIZyIEZJxU0w/59KRMg6+bUwbRiUp1
EH3opF8qqBDS587fhe3rz4Ndel6fBztTreMfVFo/56oqMFyT5jSlpNk8/y+D2I5NGxDa7/k8pnCU
B7HhYKMAHVahlnRS68pbcfnp/GeIs+k6kqjR5xmWBtsmYZkmZ4f9NahH93+4Er70Bv4sLCHnMA5o
0fVohWp4kqz2teydU69lbz8P8W8mnn8lgHdNsxSvBCSir88/ob5CPUln5VkqS7Q3W0IZq6U5K55A
pK6lj+qK6P7SKwCPGLM5DQWbyKqv42UIhszK0KJTBwK0U3ZacsWv83+5Iha4yeJrsav+OkIjdxiy
RMcVua2r7ZKFcuO71FNxCHWH+vm/96eyQeK8aUHkw+d77kCMaI5gU2jCU1Poc3+8FXg/AuManu77
GwclgaUAWxCfKCAtXy+qs6wxhybgHfmq7+s+uBv7fOsX8ZXV4Lu/4+sw6tdhRGlGEf8Csu4I/yqX
dqmZLQipIBe1vDKH/u16vr55/CWQAyomNhs+y9nK0wmp1gN7BLvVR7gOjUlplMGvtM3bPrcOcQQY
RwtejKRZJ6qzGUqOhjD5cEI52pbSJIVSE415jCRTae0/mlTUUwzGI/uMhZMmcMzSLD/IBFZLg/Pu
5PLODIecnHAT6SgBGEZAe7UpTk1fP7UWu3/SI28A+S9EMj7Vk8nAbqnYdXm3sVQqZ0ECCiLzcSdg
JYwpa4bvdm9FRCMUJ1UdURckd4qnZktl4MBmKaSylJb5QAnpNVVryXXGYuBYho1RC978diADtD2w
T3oL9PLgh9HTzzP7+0RT+H7gSzLABfCxP5sGeYi9N/Mgb43yR+64Wnztlbz0rvB5xzkKmW3iUX59
V1j2cj8BPnfEyD8Lo4cQjp/vnXpLm/98JRdmNLxLBZauDbcMcOzZSErHtZCU5RxTLd0gh16pSr4c
M/sW0fS6JOCGNkd2ykaknzpvSxmTNNwoBEqEwr92/lK/lyH5MdMkxAlMmoBxtoDRwc56M86co3db
7jjHvsUf0R6a/FxapzukVmvEcHPCbpbkMN3feY/Frn5TbvNfwr22w79gnQXlRhCcDNxW1b9ZZ8ns
dAbqY/ax2+Y7fYv++KHY5o/9+h0VJiDyFei+fo+ZYlmsrzySaSE4m7xfhj77kicZgqssYmhCiN3+
qQIsTPlt4a+LR8m9RlD4lx7202hntjMiAB3VzAb72AwSomZjqyU2/ros8W57PRhcayodyIiI5l1C
bVNLlY/SCcbX3OqIc0rrv5oZtjtbEwCOFfE8+AJCk16MB6tEtEoDy94qYDmgrQhpbfoanUhbuvIx
v3QRhIPwrNgO6ziRzm5ZVQcU+bJGAjPYui2JzHeh+eBtR7FC8dYsKJi4IS9N41CDoSH9KkUbzZ6n
8OjhYXdXjxwXpi+O53/ut8nUfv5FIUa3k2XPBFcVPdKm2VZguDxSpim8X1npL6xEX0Y6+6j4MOPj
2FSlo+zVD8ycQ2Ykqyvv44XvI7wyW+FSoHXKxtkbUlZW7DTM2mO7xIewSlbxSf5Iduoyc7u19kgU
6sq/NuaFO/hlzGlr/WnrDDC/CbyeMcslzqtNukS1Ihvz4S7ZoJlGljWLV/JDeGsufr5YdfrYn0+H
zxd7th7abSdXSmxaAGm0ZbItbp29fofnaCGeYWYv0EnMhhu6zwfJRa073FxdeC7N/k8/wJxYGp+u
3EG71Uec348GiChrGR8ICcB/PndWqjusSWr9+YKvPNzz+kkYjzlBlrp1HMV+Es6iZlmJXNn8PIo6
rdznt9UCmz7Fak78yLOVnXwiPQiycXqH/DvxhsjG4mVKFt3RuSGDexHHs/St0+YT7aS+VWf+up4P
OM5//hkXkFgTqe4/P2OaTp9ubqrEJcpifkbtyvNpVRBbeWOtiuWwvraMX7ixDjhHfbJuTh7t8xep
ccxGi3xx6mzMdH6p/BFls6X3uv/5mr4fMpXP42hn70sZ+ZkeqRNV0GmteTOMj41Fv95oHwZV+2OI
dDmM+pVdw4XZCVuZXiEVRZWjwNmKQD0MphUWplOSVTeojhaykDZIupYyKYE/X97F2wgaCqo9gcrf
TPRKKLV9GVnSMaaS5tPr8svnnhj7n0e5tIxOAKr/f5Sz98KBENPLpSQd8TkcxNisqQ9ceU7Xhpgu
9NOrZ5IFnQcpF6JxLJ9Vo3rfd/KVrcPFd0GTZY1JRmFSPzvJRLrQFYq50tFImUoCgGktXFM7Dvjn
oL3Nm+baRV2Y1xQD/jPi2fendTqjTjuuSraBHNRwk9GGfljQ1WSSl5MmxLxvppukz38T/Uw/Ew6r
GUCsGkUczHVjRPEcrTNN24xlgn9EU2tXQf0/I5v9j9oaPqkr5N4V9Xss0sANUGMs1IKUGGHHa46N
9IcD+Ub3zftOptwK6Uwm28CnLTYIwsp0ZSP1GHgUk2orZMxxpqstcMGc2DDCfaxMvPz8Ik2z+myd
+3I/ztY5PvrZqEBRPJJeu4y2waqDZSavrx2ML23bHZtAHZJhFfA/508a0IUflgU7jLZamNtpd+N1
c2nRzsc5Ci3sedf7FRcnvU4lnzKuJX+rmJR9RcBcoUjHscHQDg8oQdpbpta8z8z/5T0mjIBLMy+0
Rsi7jbXK7qRjiVcokou10UnztrZmDWdFtnkbdfz983O7ODs/bSDPZqcj8J/26bSB5BsxCz3ntiyc
Kx/BKc/s28vhKBwXoUtgCjoveJJZXY1tyR00ieaAXI1DUBXPNgrDmrRkoHAIZsiZcpvBU3eNHD4H
8bAwOnmfDf0y8tXTUNlYHByCk61+W47Rc4KhvWoIurf9ndOb1jwb662BCQW1KcK7VEdlq9kPdDcX
ltwi4mgTBOLSs+6kf//7G/jp2s5TUbQiVZW0YiPqN0kOyAvsQIcO6edBLn0MHBpJpAFCVjLPy481
YgRPs1ugxbFTEEyNLLru28fMuDrSBZ7EdAgFkIHEhzbd+QTLa2PQIOdKRynEwOohwjLUBGRAgf9O
vzW54a4ATzrI8oAKHVfvqEMs6Cv4BqF8wGv/PuL9YHN1Mzba48+34XvYDwgbKpSQNXhlmZBnewtT
0XxBxrV0jGjiZzNNnamrcam48VITM3OH5t+NF+PfZKPMk1cevfvz+JdWgk/D/4sd//Qpa0hTbKwy
lo5D9xbYyXywjtoYrrrw/wti/JLD+Dm47/tA6hTE4ZgGyZrU68/2Nl2oxYmaNpSxWAcM9QEl4iwM
U1Juxys7mu9v1teRzr6c9qB1JfxH79gBq5WR1/jWY58//3zfvi8yDAJvn6OUxkb4vB7clkUsa8Ss
HQ2UK7axDsMrn+OL9+vTANMP+PRgSBYTvmJQl8KFQJXiBnE/8RcGRvK3n6/k0kAapHua5Tigvk1E
X00EAD3863ob32pWVM6UpJ8lMR6qxLiGiLs0mM7dUqFE8c6f92sKPCdGWRTcthlWomVG2J8rFghD
N/guZ/Z7PU8OFr7Q/+GVMB1VN2ks6zQtzz4JbaEFVmpTGQvV6FAI87ZQ1WhmD+2V2TRtlr9uGegQ
fBpnuvxPDy2PYLSoee8cLXB0Ez09ln9rzt04YtaPwuXPD+77DnEaDNQe0FWbxtTZ/mT0S6QmToN4
t4tWYERww4ybUY3vRd+SLS7aeY7u9sru+kKTfhqVJYNHhQPqfDElqLps46ZwjpPg/B0I8IZyEyXE
pXjGn+ewPZsVh/EZfe61peryzf3PyGf7U9PMiY1qS+eYt6dBRjlV9DOQY0tdgiN1LZjs0iLy+TLP
bu6gGqlQVC4zyf7UyUvKnUXn8vMDvDQZ2H2xgzZ5M7/twuIaOo+Rxc6xLVvMrE3o0n5apINuuLyr
V6aAOi2w5+8mTwxEL6c8lbPs2btZsMw7augcwXDtjQOh63PtJhpW5gZFKML8ajmxev2tqMCazKtT
+OsaRO3i9X76BdML/Wl2RFEuhSh8uadNOecQhaEi2nnFtrG0K1Pj0qvy+VrPPqp2p1ZD40TggYWE
+flRWO2iNLed/9uUssXPT/HC/h1A/38u69+N/3RZco/EzTR859jNx+WUDqitgy3Dzvu/5jI6jK8/
j3flLv6ren0arq5Hry0khouyPyLBZxW2c7N+UuTwymJ2cap/vrCzCacI32vampHQcB6qckYRbUG2
W7aLZ2O5bBfGvDgMa5XOcXBl6Euz7/PIZ7NP8+g+yRjIjlkJrqI1yXjP56b4f7yTZ59YUZSdSKFh
H8n6mRfd78D/42tiY/733cJJFAYSmBgrQ9bPS8gCZUY7Bo59dMYbtb5tY2erBWKL5PTKgnLptqE+
I7tGZ9cKr+PrBKMw1aDKhGBjqe0zqqN7ktQlziHX2PeXphf1Y1jNEOkNNFNfxyHh3bG9orV5PEs9
3o9NeBNjnSkksgevZdlduiYHOO6E2TeJQjy7psDoS4VKm32sa8vt6mErDPutwsP4P9y7T+M4Z/tT
KGtdmWUl41CQduynDrlCOFwpKSgXrgb/BvHY057xO65P1b2op0PnHJt58Db8FWtCqm+LWzunKtwv
9IQZ5T1c2/1cOADR4fw06tlE9lOBl3Ea1f4lzzHxr8d1e4ei2CVj6xjv44d4kd+KQ3FFRXVBg/l1
3LP3JBKS6cFKco5S4ZabZCEW+ibYiafsH2jyv0eWfx3tbDonHPp1AQ/m6KACR6WdruV2crjb9Uoe
p6SbrLtLDe/K9vnCE2V2W0y4KZ3hmzCEXCSliM3EPiqRQSyucBFbbQSG2Z9X/QtTjnCWSZKmce6g
g/N1yiE1hsc0wBbOFckdld+aetsQB9Dms855+nmoS+s+JQ2NljhpE1N8ytextNGqE8PXjCMhkd3g
mivU0L829BO6e2dhrQBVET/L/otm7s8jX9jR6rqJGMUE1ETMxdlFRlMqcyaZ6rFDipT00i/Zb+7R
1i763MNIYZsPVlOsfh5zeivOtkWUHwxEa8hqp57j14slD1wUcqppx1Dem3hHveJaDuWF/rP6ZYiz
FzMLnbzoCkU7BiNEo5RCaGEmOA0aaV8RXo1CuoAFiD29SzeZWj0imRqxW5XrsicppjEbCNrZLyut
x1lnqMfB7h5/vgcXein8QsQlEJN13uHzPYWkdUhY8UGxhZHn6jHYWntjpSwIEpzbV57xpUXhy1hn
i9FY973f54xlPOZsqmeAeFzdbRf41jDcus3652u7MHFodKI/IHARXeJ5U8zGqQfirNWO0EI0W0M1
XS965b5rbmJxTbR1oZhD14G9NTpBtGjEJnx9mQKIGbIDu+kYOsCupaxIXTUGdqkU4sOWpHWpWPep
rG4jwDCuZUYWoKfkw1LFqxTKLbyh+qGLmvsIi/BQe3/9PHugjZJdewTTPDp/5zVk8ROqWUWfcPYz
uSeGQe7Q9Li7hT5PXWWtb5KNvfTvrx3aLu2OafdQIJ0qst/lL/86iOgAtaPo/AezVm683rmvOxgk
ueqtaQ7TeSWEbl70UgmxKCBnshgXeZ0kLrFD0RVZ3YXVmsueQO44akm5nN6WT5vnMRoJZcdgfmya
XVOns7ayZhHwmZ/fuUufeV44ihxskRACnDcMOz8c1SKQWMhIgNrmT9aymoeu7Sqrklr7E9m7dCmv
3eqL10Yi0bT3o5xoTv/907X5CsybVLVV+jc3/yrfAmv53ZUru7RcGtO3DpQzNeLzdqEEu5IYoEEl
9ahbjIS8pBRSyNt5LRfqMkHmm86Eq10b9dKlQX6ZJjDiQWRUXy/NsYZGIQ6L+8n61G7AhyRbf4ka
zsV076YLbGTX7+elS+W1nRRD7HO/fRnUvizGgAd5HJThtRG0t0Lryky8cJYzqABMxV+46Uhevl7X
MCQqulKGAMpzSKz+pIfy38xwtlgHnMXPj+7SQogkEt+IIVN0OG/bS3HXCTK31KOidnNCx6RQmeX0
LYL8VXQfP4916XnhEkFYrE9yzHOZiVTlPcH2DTyWIfmTyNXvUanf+zj/+/MwVMovPCQTJYJM9imf
r2/ynF5hFIvC0DGyMdTTYH6PtF6f66zyTqW9Y+/eBKb35qTmcwkpzTG6A3TQdVmPL1FT/4G7UOPN
ViZK10mXIHERrV5Y2kmq1R002hsUVEsTOlSsQPFgFznD5XiT6926K5VfpmcRuNs1hySS7zQpubfh
ymIhLm7AqizpU/4GrbEwHfr4eXvbZdrCi8RKtqPXocljiImKt2DJe4P0h3zJKhaJV9uzPmjXegWN
M3WqJ16ebBED150HiLtmVVI+irw4tk0YP4T46xeG5iuUcQxv0ZgELzX8AZUUrVWkJdBAO7JxQ6Ve
YZzYGHnXMXj+RLZfMjPbtp/Ref6tk+EOOnlcTVQ5bO939Ij3qhKrC9ko1F0/VDoU4OqPyn5MN4xx
6fnx0irFKraNfW/Bew3h8TXtxIgJh1Ml/Cc7Jyd3gE3RNkVMx1e/0TtnqdXppodxsFCnQ/YKsIq+
6DNnAKAmVsEIh9pytuqosYJ4DZyMclgaFp1jX3oew+DZ6Kp3JRK3vpbusOBwXRa9UeT/D7FG7pln
kJnllzMzy0+eFt3aSbIx2+SJ4LQHITmPYWft+T4R0jTgYvPVbaLFD4ZvP0hD8ZZ4LTQpq+jnAz1m
+C6NNCs6Fu+hsO947SDxj/6J0+FzjpqebhUKuhETpV3VnDR81O2yr6DsSUzbzZoMdVFD0o+cPFvE
Fy90h4SuvhZHsBFLuw/xzYmDJgCjCal3SX/+nZbeMNHyQpqw6qKuoyfNqt96FR+sPuqvKWnPs1HU
Lx0MqFTre5ja/qvZ+NsSTE7maerCLmKQ0CVuMOyp80FWyItSiHBmv7cMREg2Qm5Hi1iUv/vId2sn
jdwqrBe1Yj4WdbgbqB4NvLDgPOCMKZXhmmHmuKU5DjeByQ4mLuu1goUz6HsMvXI0kwNZzD0f7zWI
VCjdwrM2fpWzVy8UbOB4njUlARwaGGCSq54Jo+cgkQPcsaow8JiyCjlGDve0No6V7gPX9HakeOJs
aqR34MWvRgVNFljyvWoX4SLPxccQFaNrF+O/DJ69lE456zJ/IuX/x4+siDkWc2OpyciNK/QTC62l
NCWgDIJm0VdZYd+HsE/g3o72LC2GPfz0X1FjPfmqTFFSWoWS0wFHJB41VsA3JabA/qobW74/PEXN
d6XeFHOhDIyJ43YVj9rzMOgAXZN0cCVixBuD5DUMYX9jXM90M9NsporiMaxAcufVQdNa7L+CqEgj
UTijjocwHOG8ShlZbYI1IZN8GF1mCqMXWLYPh9Jpq13dJ7+bbFUYMsKP1sfGHUD0LWTrJjYLf0b0
2qpIbIJYzYfCgdWglP4xzZttxtk3N70aGuegrofc2NJxZa9VqzdlJN2CHU3mSha9R639yhP25yyl
a58YgJnWZkxy8lm4BydLBPLcaXCxDcLC7j7pT/w85wgYD/M2GjeSFR6w0X2QdgnaaDD26iA/yuBb
8ASrtqsPYlVYGIBqp0b133bSgiDpGRX1ucoBE9VaNC/taNXozg4M9Rq4yV0TKRuAMZs2aHe9Uj02
fezqRv2LbKZlxulxXvrmnaQPOfoba3C7EZxoqclbVeiWW4TNITKsZSMrO14Bot3M8jF0BOgf25vx
tA+6SvZmqlUtNMPxWbLBPaUcRiRTHuYJlmnAysENaq0/kTXBm8dfZp8c5FppoM7y843A8N04kYGX
j4RkDsKBYIGgQRkCdS5ZyGyVUS53ctEEi8ZrHgMdy7tkN/FaKvMTWULxDD5T72qivvNGczVKaus6
avNKIvxd3uuKq5kg60Y9uNU5iwPuGjHkByq0oRKubi+xVIjMfmmiNJlJcq/Ovap6tgbntxMme7Wm
uYr0F4Ssd1MQJbCw4+jBsoZ3O8SI3IVrLMxQFcWG6/1QJOdDC/NnM8wfBsd/LZv6rrZay4URvHVG
PMWl9gJR6kEqwnnmMwWDFMuy3Ck3LeqYduRUBZQlWaRGtyq8ZOH08i0cLFBahn/kw7kXtn6MmVSe
TdHfV/RgpYz2U8ICvkiDAeOEsSl1vBqJNUXTl2+2r3/0EwvGMsCAwiaHf54vsl4+hHlwxDrt9tnw
N50cmqpgfaixbFs1fF8/fgGMzYdIh4LutSxlY2APM7xn90oQHaQ6C1wqRA96LYn1AOdk4auFtGpq
65DnDqgyCjA7PNGvRdG+YcusZ5CY7x0VMnpdG8Sd4Q6fSQioCawekllojzeU36GVO67Hj4mhnHEe
2MGTf4nNbjN6zjbXhrnvr9qyWXlec9u1vFuhNbzInnxngHe223ZP6JKJ7Q+4U7MFMr0Smlji46DM
7ktkGbbtg9OUN33LRK6AMcza4r6W2DFk9u/QMp4sy39rvZyAijZfMRVfjDGWFiCInaWqVEd4YvNE
xECRvbUv2a4H46bUxY5FGbZ2srQcdvA1CGV73CLVvVccsTQwlUvwQVT08Xr1KwPrin/1puBUyxdg
29n+ZgzJOdCGfSikd9IXoLUUO60/maCgDM28sSpt7psAtNtgbSXPlRK6zDtXa8olhO695+izHCdE
Dnw3VgpCFXo3lNnRExXtkXhokrHjDLuyBWgEgzNiS5dLfBkPfrZvi7+2dki6l76AuJtvkDm7hDgs
cZksBn6wxYm5lZ8imCSFGNaxOS7MDH5J2wNdgWpjqvMm1OlhPDRhuRR6+epQEPD3RlCQad0WxOG2
z0VGJUT/MMvmNkR9R5oBYLJ6BiZuOZJCn+b1upHuc6qNOvuvVFoTkLDp4MUaYbiOLGByIN4BO8Rz
rQ0JBTbWWv2rZtUuMcmGdrcMVBQdFX4Zp3yI/U1ZofhJ/TX5LTOFaIHBine2hSGlfJKkmzg4GA6N
uUKay4Iskq0kUwvDqex4a9UBNleAxECLGAMXKvtyngSsqMLGo/gaMom7XT2IO7Y/s7B/SyDKlqBq
a5291LAe4m4RVNWyHgLu7xSa4Mw8f6IHhsRiVi9N+lJLPl0Eb5bb2YTUn1mk4ekaOQOK7AbYnhXY
ZPEyb54t2VWMl8Zb9tmpYgvUTFtZlH21/JtYcYG4pXDW0oRDC3O3TpQ5IDJIo7vUV+ZO+DEYyt6M
biz44CRu5gbw4crV7JMA3z0Rc8GSWgRrtB5k9xqpADA9XUfNU5BmEjXzYjCWvdr/rav8Fqs84Oyd
0/ytrMStOXZ3MLTseCCRY1x4eX7oEVSpxBaL2DgmqTEf22PjINO2/w9p57UUORal6ydShLy5TUlp
8SYpuFFAQcl7r6efT3XidIPIIGN6rruanVvbLfMbwxZQWDLD4MDt7OA0tY2t3s7M5jpqKhtx9GnS
biS01tSqOpBnubiy3Xe69aRiiS6p6UUiiNuY+3s1eulGyia08MSLNoL+rYYHC7QTmv6bWcYyKYl2
UmZaZFs1aZ0BOWBDxXa0QCWQ62DOFoxwYwA+gpakEkuYCNIi7uI2xq02i/EnrS2K76V2qWQA7JrN
XPCeqBO20o3FVVXOqRBCNMLwME22XNwlxm05a4JGELZ5y6rmSsgPw/DgISYcoaQuFltB2g/TaxO8
KM1eV6843a2MCUS+GQdccBTPbrJ7vQAGzbVfK4pb8ZOqqud8Iuro/yqDne99KAhTFzdxt66Gyyb/
I9XvRFdtu1e0gzykq6Hc9uGvqEaqKpMcVQq2qG1PBm2QKDT8VdWvC/zDgsp3g8r4Y42hkzSG23UP
WntURn0NwL3wO1yVLLdD2E8llakq87bU73zzj6wrN1mrXVucG1bQ9tCOLdXh2BjelWSW225UV3l5
J/eY1nlvxKz71IuvpXRcV/lHZb4pjbDO2mrv5anbJuG+BBCdVZUzdoR+AQWHKEGxJHCbaVvpV2UM
V87vV4L/q55QIB9qvjpiGERHXl4AeTU2HrRncWSHc/pVmplp3q21qVxL/Fu1g6kXZJDYg5aAQifM
IjTwHn3cAMSmPJjJPtBfvPGmNX5VybRJh3sqP9xS0UprokNeDOseoFgt5I5YBhd11q4s6z6dutUo
TDtDzx+RLdgUWXFTTbKTJIQS8lqQEjs3X2VWzBta1Hc2QpU91U3sWhXq4kjzS8FVqlivCEzfFm7k
KyQHqKKSpEQjpkF5Zof64yD8EaRHaaRWLVG5pZTAt1z10+MY/Taai4QzpwErpa6uTMO2qQf6/QSE
IDeQep4NKgIdmdvqSYlQeA1/18LvXNTdKX83JC7p7FBWaykW7SJ6FJtwHWvZSjQiB8dRt0JHatD+
TJgvtGHtal6/kolXuu5CiJ6l4UUJ2k1FSOz9tnRiE4XNmuiHPNsX1kEIU2U1SojUKt1NL5LtIhpo
Ca8ymuC4hREBrnUC7B6tHEW/SoSrHOn8AbGSXH1Su3vUuy4zMblKtd1Qo59lem6oTnYJp6WpZ3uU
W1Xt7KFCap8TF0lv0nQZDwaSZ06qXPfNfsjuWv0672qntQjQdNWWzN5tuVXrGkOb5nbo1knGLY5I
YOPZLX7COYY8A+GGiHa9DAgbHUYJq+FODw/VDGjsZj9hPrSX3Koxv2PCM2B6N8uPpjBdfG1WwA7t
IMauAXwHqWhaibapguls3am7SqxN632Qk28ifbY5+AhlYVUJnQOX1cZd87caTRTnsW3jwepCLs1S
3fuzgLAwVJs8RG2osWxzQP9Q5RQrXJCVVO6rihchq20dUXExjR2NoLBL2KWYZ2gmF3mSPoe5t1bz
cjNMpWshvjaawhrlxwdkUvfoza6Ja0FReDzPmT2ZGfEk/S4BOSzJlF2KnWstaWPEJBEHU9OVomQA
gabLSZc2fYuqkmJ5q6pV9io6g/QEMUd47LB9lseQfLVp1sTkmynyEF9O7utYxI3ev4y9AIPG3nAo
BuAYoKNc9gcjjxVqvjslji4oUW2lEX3dgRqkqG2HUHKrnHMR9nhR4LKNJ/SKPvO17FcXVZFvzHFw
dQnraXS2UJUr0brNdqgb236DnBeVi1aS7LEzuQFv+vyuUHHMnFgH7blSPUfKrIPcV5dpEz02qnhR
VhpJhmoetWh6LGP9wsd9oOfzFAlGEGGMmnR6WyEEu4qSdiPV+mWqKM5UdfjVKMVTIdYoAo+ukqr4
kaBXnSQ33iC6JkI9RjgdRz27mYzerUlAYq86NkGDJhUeXqNqIG9pPgo5OYs5Pkm4uyjROItyQcqT
Aqc08WcTfiUoq86K+oaUYK6MzpE5Wo6kYJkjVshjiY7Ik9YmD7JeYhNKCUxGXVSNrzMj2g25cNFU
F3qYODExSYEEbyRBloqTS3MC4zVqbobY1uy9o6OR3LYjgmIUoDOcddQ3Ofc2wgCgsC3IxJvELiaO
CV2EAq1tRXtVkXvVsP9SkCsURZVq1EfaXTXyazbKM37sUAnRR0BINVJ1MOVrLfhFh8QerOeyeaij
Nz1Bcjr+rYGoK4Tm3fcGRBnF4BoQKHgpc2e2yqYb802novJciOl+DIsXoQl+hSaWXBOa3HvP0/dT
g4JuOO7Qpg52clU0bpDj3jo2bxjkcKIoJ7UqODCuEuwidP3SqjRXG15yPSHTDjgN+ZXs480Vtu9S
23o7w6/cNCJ9teb/iHCjgMh9dzWMBL7pQSjjVW1IthrzQcB4sofsuJNdQfSdEQwFdCR0g3eK+hoU
R8rcItlKLCXPSf+eBhdo0u21ZtpYgbQeOGlp9SvQh9lPY9UlXJ77sL0tA5NAXsOtRaRqoBPWEcmr
VruZyuShCYwLVKt73EXwboh0sA2q6vTeq6DsSnZNJR1z0Ckj2YiUS67qeW6GXipYd9DPa7OQdyFw
tExBQPkxMh782UTD2NVIJ/fJi5EIdtP129TsbZI6WwqKRyA9ThCMt3JWbJUa0owZO62BBw9m7qPW
bcIeeyit2Fo6tJX4j9BHF4pgXvdhcl16Bym6y/jHclVt6yJHUM7f5kNkq4AZW/+Qy4cYh6W681dZ
0nG3X05J9kzNc1vnoF/6a/R3d6Iv7vPaWrfExIU+OpjXrTvlNha9P/iebLIIk6Vp9xf016DDXn6Y
1Dx5QCJqbwPSXbH0IVOCFkITyfjJ1r37RniWjLcU/FUX3I7ooUmit9cFR+D4jM197d96fIgszFYa
rmFaVx40UdtgfdYCqEcBWeAVFI5eq+5k9ANMM8Fpjiq1lCYHssC7XtMcDxXgZKRiXcKwD3sURx/T
3lhXyk3c6hiDHXBScPrqpTDmABuvqpwz2I7NJvAorRhU61hyPbjQm85tVPUX1QZKcVFuS61o40ji
6Aixl1K41uJyV4e6U2u3BSZP8XSlZ+KuqS+LgozmEnoIksQNzw+nsyqUzRiYPOnCRshfori7rEZ9
q3X+YyOmbieX13GZ79Gi9bzy2dcVJBQRQC/TSkM4Glk7mdxasVFspUK00fN3a5RBnBOpdVdaKzve
fEli9WdkKNdlJhpq+wAx1KQKb9Q03iakBz1ORi2rG6Bc118EgW5Tkr/rlWZbjwAlUS4wMjwv4M94
g3drVbsu3TctgrPtTQlDQ6TKWCHPW9TCOpKxhwtRBRSY73gNru1ght0mppJqqbjfJE+WEO3xS97k
2a9avMcCBK8wcY1t2jqMNdfjaxZEVArd02AY383qoQ0fY9DtcaOtQvQbQwvBrAKdZqmyQ/kBFzXE
NhPrJgz0ldZeen1AACqgDRus66DY6Lg2cWf3hWYnxKFxXN5ZnsnNf0ubgFSB2dfVO8bIQfXU+r1T
oz6MpuuK/pwLpYOwjIdoIvL0CZKvimp0y+y1UJE8tPAo1HnEtsXwgPa2m6KLWbbED77vlOV7brz7
MXin8KKWX2jw4krpjP7DhHeJWvGQoIlYYEOGPOE66e4ni7tOD14T3ziMcw4QDE6C7B91dWyaaE3U
lNloZ9tJl22zKb7q0Eib341nM4cnRn/q3VfnfyXecdjtLgkPQl984CeJ5LAuP2ZeeB3LGNxYzyHl
opR+BbIFdqmKeNllm2ZU7yiFveWRsYsnFf1OnVrcZZPchJj4GITZYaqvElm/HyPhSmpwzGsm0t5w
Hxr48zQtpTpClUnd+nrmxJhEmdFjkV7S57TjCLFfIj0ja9cIYW5TD9Ls0MP0QGZ45QfpW8NlyHDD
R5LiXQTDDnDwY+pvy+kpUK+V9LGC4ARQDcBa3thKRPKfxtmr2Ggbo/so45ekfRmoi6Jah0XPkyy0
W7nQH6Zcckbvfmh0d9DFVwkBVwUB097Udv1Y3Q5a8VAqNxJPRNIfvSy6SVF4h6wP1OgYK8RTYno5
N3RMXbIRXnXb+HeJnd2gatcC5dxKiVHtnlZCRplswPs7vxOK41jqblL+NoMPpUeCkX6U3t3XcoUb
xLUP130CeCdfalOLNYcUupp2X1PD863+UkfEWO5kRDUbV0Dss/MrxIQUfg2piKBu1eiXR510FiaM
qMyp1J+yyRYTak8IsElisqmRJoMvOaT3OmG9NBZ4pKBzY/5uEcZFVr8vckfzEoLEelvQXRBQRIJK
sEJsz56wOMvlxFXBZ+AT7iDS1SQuNjh2WJl2jCSYIisrDecgNSLA045QiFGepXeS5K7c0a/BMadN
y7duil0Dx7CKXoeJ4lI3x8I3ugnT8pZI+rLsqosS4eu0ifml/WOPOAsh3XSUg7kNFDXjhdhRIB2C
ETCB1YSurxX3KAhjOd+sfTwM8VXATxEQybAerAbHyampkZysEj4X6qRpgAkOkhzPadzyB2Va9RYF
zZWihveiZIV79FKdtM0vSEoerLrH8IR3zRTD9y5XevwMMKhBh2bVaLWNj+ITuqAemVQFH7XNPsS4
ffC5RmUzutB8OnN0edDIalL+B/Rk9ooc+1gPES7qYXRZquleVpLXCqCqrnmxPRnq1dCPl0qdbeFD
iivMPtnWKY5sLVlboGG/kUt4r7RlQRs3lR79pniNeh/9Snn28yoKuy30g5m1TyWOGSu1l5s7Gj2P
vtIiG5zcILFzI0eaQeqKRwhPYRBw/yE2wRsZFNZcQL+UawzEiNdqW8wwcqu67AFSya8yhzXSQjcw
iuo9bjGxrNvYjjN6dfi1dHaDvgtXnIRqsRxuLYWNG5Ew251VhsStGUhSTB9IX1X4Li2q5dQMaYMW
9O90+iAifkpRLbp6UCK80SlkiymJD1lgtWmtnhZNqd9jWxsftGp4k8HfKWqHiYAi3yBezTAh3LGR
PrjT6FjfZoL4MKCw44RDieUpEfosbor+rxS9kss5edx2bjJoMxaKtqda9NjZnlO9OQWBgWsDoUg1
Z17RErDY9EMTqWmoH9WC5MTWN8Ya4l344j17F/p99prz2V5oxZ1BVJxAHnwZdoEUkSY9qyyDYU1U
MhE1a8uHxDunyfSXrLYAUM2QT5T0FMjzqId/xW1g+meOOZq4gJItR6fsE+LKMGQT/ks0nRS60DVy
ycxX1v0zMI6zYy9YFKnnpbU6KMoRpQDHjPtL3HdwJAiDq3ZQiJXNg4r3bBNjGZKHd2cAF/PnW0x8
ljKCj27qUNOX0FAhzjjrNSDEoZYxZpTucXLbi6jNViUW9SnK/b7rBc/m9CSXvDn0D3/+AScQoog0
KfAI/2JYlkBFTUTdfEgjgECKspniY0JLpOuveEYPNEcRnjDPEZ5OAEwsxUQiDX6mpmt/IX+fUFXK
ANdC0nzpCCkdpNpbkZwh+p1aUMpQKHtBj0TbdSlfJ07p6A2hTAe6uruM9D8TNSst5krmUFNQC4SL
Wj0DijyFyiO1Q/mKy0iHdzofo0+z8nrVxA81FY+1i2lXs1a2glu5El4lDlZjh/PQ3lOfEdwduHdq
MxY6sl8H7KdIpv/iTUcBBp4n4A43aK8/741TOFvLnJmFiJKgBLhkOHkIog+Cbk7HQrElKLTRujtU
mC0A2nH0lX+jr0tqiE8+ui9UzM5cPKdA9l9GX55LEBtqKBgT/CoJuB9mfwSGlRutTUcDHrMi5kUU
ekUI0R/+w633ZewFjqw0lcBoJWZuTbwUinaHV9dNB/P85y98AkKGIgJMgplFzZ9ZDhOYA13pUDzq
4xYbOKl8MCYE5XowH6Pz81An98u/Qy2lc2TQNbnh++IxlMTdSMfXpPj8fxtisSWVujG1Areeo0Gj
aWzw8sCl++chTm/JT9OY79NP50yj4z/1BtPo1sp6vMIKL8G0gNAfT+VVs0eEyA324hWGXYXmnN+U
pxfMgqQjGiZwvMUU4xE64JiwYNkggPrInzpMw/o7UTFheXfnJjv/teXjQEIFgl/UZMRmF9tDKQ3q
hSEf1Efpiffe3ytXpQS0G832zTm06/zHfhhsydfRomFU8U0Uj14JjJyAcRL0jTzEroJDgE/yJUJG
7blDz6zoyY357yStxSdV9KHXxphJYuvzGrxjyfPh7UqnB7Cxsva4SNnnEOzSqe8KmFjhxeXSRg7m
6yYqMqnVEkMVj6MgPw8x3l5qOYMcZPrZhnkpo3PjISBhlMVrNim/pcT8/fOkT8BUEVD49wcsdrFM
gaCwMn5AMCXSSh4Q8RPGd8sS8KNoNz+PdWpdP4+lfJ2s2qSt0SPkd2w65P7j5pKiDoi8EqX7unse
TOkP/a5DqJ5DNp8IHGG6SMQ2CqIoEEK+jhunCvbZ0Sgeqync5F6wjtX8xdfODfN9egrVZYSkaAyT
Ry3Vxo22qKzOsqZjLt4SNNIuU1cazYsCh4qmRKs/vdK7j58/6fflm8ckG7dUlCEJV79OLYnaQfJT
Xia5rOi609wig65o90fRuTv1xF5lLN5eGLGGAsZ+sXxNrOkiDI8JpDbmmVfxfhY8nOxgKx/OCud8
X7KvY81H9dPlWmc0s1SNsRqnd4VVv5m0jemIOw1lSXMl7MUt5jZDc+ZlOhE7zcPi8AvTQ/9OxerD
IJOLfhDRBWogtSVO4MR2sjI26ppS9vlpntwyn8Zbnr5Uq5PMZDx1Y+5ha1xT1raB+YY9Avm1I67z
da9u6zf5AjDD+iyX4fuFx3SJ+Nk5KPgQfH/9ylI7gbiVAvGIZRub0yZLfowcD86OcRsB4oMIsK3P
MAdPkNW/DrpYWr/sIxHhaJFthCn8Tb4P3WJdXqa2mV7TPX1AKXQDXMGOwlX1S65s7f3nI3Nq0uiJ
w8tHMl37JlVmCWUdtZY8Hc0B307ltfHEMw/JyREAyBCwaihKL7lufTmUpVCxea3CuvJy9UMcuzOT
OJGDcwThnyAfLHPylwdfzyWvnAQum5k24R/ifU340W0tlKUkW9+W9/32bBh8el7/jGl849G2BsHb
POZ+pnwG62TdSC6aOvY40wazlcnL9fQfVou7jZqcjCTLUpOi4T7KhambjqH3lAo4IveXPw9w8lpD
xQmhDZJ9KBSLK5Sqat70eTOhZiuti/WwrdfJVbVCM9Y55+B18gP+O9TfdPHTrdaPIciNlKEC65EW
Fj6WZ0RYTl2bMNTYGFDUIJ4sXrrOkMpAMmoiGERTJxX0l3+BlZ798yeb/8rX+Iy9Z83xijILvSx5
d4k0BZPUSSR85EFhepSkR1P5HVj4+YDx/t+PJUMyYzReVHW5OkXXjSXCJzwE1F1N+RLaO6yubDW0
b8E5uZxT8yJ9Ra2NsgC3w+I6bHLdmKIs5tySMUQgmEezdHRoFjqwSRGQws9Tk05th8/jzf/903Yo
jCisBoO5abQZVtI68DYBd7Dv6hcDcPeNQAdofY5KfSpi+DzovIU+DdrFkTe2QTAdJ9CzCr7sU+Ok
VCpzHNt+nt+pz0nApYuwp2GTLbdJNLXDCOlfOpZdaxdZ4ugewA2NPBnEpoi20s/DnZoY5GmN/ARW
EsTErxPz+6juWyOXjrUIbqGo3XqiYwV1Qo+t/zAUSrqSyt4/oXY5jNgV+kC/jnoiH6yJ9D8pKlgm
SnTTxJR/f57Yybtep+zBnkRt7ptMfKaBpvZ1bX4xZ04n7ZhwLdhzeJDeYBe9bg/Jr/+yTdAygIOE
LxAh3+IspElJX2xsxKOs9DdjVVxQ/r439Ghvhcrm5/md2iezAgSUQ/XvRfx14Sqh9GpOGol02B4s
Q3yvBe1iSL0LvO4uognPvp/H+15oVGaKo4QNx+zNssxl00IrtK4RxSNWhS9m5L36tXSjVFa1rvvh
QJFLg9rw5+cxT1CjwVAZEPRmQTFVW1ZXswRH0DzUp2OmTds0rvH5HBMLuLg++yTe5UZ7FXgQ1shA
scn1pbUY05g1zlUtTlw5X37G4spJ9QlzWkXhgcDUrUYfXqDN/x+myqHX1PnKFr9N1cPpV8tDYzh2
v73NrHlp3OkXky1scpSRpTP80VMTwrwDAinuNBrKJV83zyArgh/04XhM9TqAbKONto/s3fXPczoR
p2MhgMeOQn2arsAiTQ8lPWwI4wewFgYO8YgKQk4pvUfF+6PrdIUOcq2f+4wn3nLiR+Sc0NbED2y5
Y8xerVLB8/qj9Buc7pV2iKy1lK78C+uyvdC3EkUt6EGeLd79PNcTx5GHds6UkYmYR/76RU0lLRp9
8LujaRSwLcAnmH8wB0vrzqY5/PNYJ+bIWNR0uUk1XV2SZCXcGMcGEs2xjraadsxq8PnSr//TGNoi
apUrow8r1WyPUSet/AyTCySKffCpPw/zN/pdREXsDkpjBKsiNZXFd8sCA4vcXGiPrQyI0IiKfgWG
44CLRkujP72papiPaZ6+mGJ7EOX4JvXVbTwEu1IXNlZTXE9Ru8bMEEZmu+XvkHBKiktKuhv1dB+G
4x8omgeNJq5ZRQAqLMCSaYE1OfiRj1Q295jHD9sprJ/q3MpWQYn1KjJ/TqT0+JnW8e0Uh1yxQO+G
iR5uU2XXRZUFLuXFZ7gghzr0b8fUp98kBzsxNN4VRbkYPHpNhtbCZZ2eRK/bdSY4PPpnD5PI+A0E
KxUbKD8wbwhuf43eeD/10xUUO7hSuoYOmRdhBqhDnEnANrdDC7vIknA6FJ5BKZ5Z6hMGA/youfSi
YpNBYrSI5U2sKmlaswbmS7EDGQHmSYE/Zo+vBFZI4se29dI66tr/TdPnV/cq6YC7/3oLCGfq6Sei
kc+/ZFnDVOpEMFORnd2WOe3kYyxCrstQu4puf953Jy7ALwMtth2d6jivDQYKhDdMp3v64/9hALIJ
Uae9o0Ev/3ofSLHR0Mcy2mODU0PngU8/14c7FQgrXDj/DLHsr0jFVNU9Qyj3+mOxUxzsa6jbv0+2
tpcdpPzPKjOfXB62KRz2uQSwvFx7q8TCVRKZlPCSSZE7yDt1sHBsPdfVPDUQUamEdBdiEd90b8iS
Im6BEgJKAzVtspHPttMWXVHp9edlOnWVfh5I/rpMKLBi3dsyUCIPwAXfiVvtQj4XZCvzbbm85XBl
Q4dMnLU+l4240Eg1uh4QaiCr/PH2wSWOuBtgUG6wgUgDNYECFpakqd2s1N/SBp/Xq/KifYDGtGmQ
Ah0251W2/+Zl334ToTiCRjKazd9O/SRhnmsUHfyRFmPCljCqk2EgxRkoEM9I8Ec39SdJC17zIX2Y
JXE3limgf5Nn1E6iEW0zKQ1wq4BpQYHgtm56RCeGcVMp/YNe4gAm0evI+srFTH7jCf6tXo0PkdHa
Sja8I6t+kHLoP0lnqI6aRNeC5UH4qK33qUMMXVC5AdF733eWtBZQFUBJ+jVsowdxCN5KTA6BNYUX
soq9FLS+PwLURWA1yNbVXnUfhxZALNxJ7ajWryX8okCj9Y/eBCGsm5oLyQPglyflvZhpFyXsKV5s
9Rlbk8OgTCLgYwWSqdnYWiK+Z4J/Uw/qpgFNBuhV/pCgJGSh8OKRU634NB/t1F9bRvO7TqprSFKA
YQVv00QJDOTyOg2bA+7f920F0fDnvfvtDiNMlFDowawMtz9VnQ/Rp5xUHCJi9bkE01fHOHyRhD8/
/3352+FYDLC4wwYtK6daryZSUQn87FC5rNwvGBeTmyDysIbHR1W5FBWbZsw+jIdXeaC41URAqqXk
WKT6X2oxsMhUuLPo54eZigtzuO8tXHarvmIzmeFhiNv9GA0D9CA81H+ew6mLROPCUsW5Lo3l1Ndv
5MEVn4Su4uANCS6tfyL5LfC8O1Bq7s8DnUiPlM8DzYv1aTFghxdGLNfdsW7fpBDys3lXgIuOMceR
tQuzy/7DS/l5vHntPo1XKOgI9CbjlSBcQcYD5CzcUs8d3z8ne/ltG1Cw+jzUYp9liqyFosZQenOB
a+wq72ZJgLN9xHNfcLHblClO1Kpv5jtyrnAnjvTkOd66fJxvxXY9Oj7mKVi1WcJZS6MTMlXzFPGO
1E1kZ3Hi+Po1EzTIEJzgGVA31Q6oQrnCqPNWtod73zWuIo9uhrXBXz12rH4rnK1wntyllCpUfoDF
TbyYOk5cxGYSw4uIq5AEriQAYkZ476lnModzAy1ChsHzfEkcGAiDvFVXXXuJ6JTTVRWEZ47DyT1D
63tOUGieLwvQilgKXSZATuz8q0h+9KM7w/v4+cSdUOUjhJtLH/Rg0KnTFoump1k/pi0pV0YHc2XF
IJ/iKHcFYcI0vKx/VV1zj4zbA7KmwbrwR9PJJjWAYGfeWhJevK0wwTQI8VA287szv21eseXj+vm3
La6DcopRMarC7hjtlHUIaQoB7BUOgS4o513wJ0zt+qaCgkbB/GwXcJ7397FJggGFmQAsF7Gt0vWl
FUwRV5FLddSGkvU23QZ3Pp14gI3b4Mye+vYMcT0Q5P4z3CKEotkO47NguFh9SPPH4qyV7skBOJbK
rJ+EUs8iPYn7qqnrlPQE9OY+jYpr1CzP1ENOtTCpUfwzxjLxqAUzVPSMMSKI4WgWh9t2IwqkeysL
md8jS7U/h2KQTx3Gz2Mu1ikwKi0MPVJsqkt4mpTyvtMT2ItpiX99kRuOGszU57SDKgJLCXTxNenp
RiqA9UkDXJjaxB1GjFwlIY3NM1zdW7Z1DKLOHiPlI5oIyAwxOdRlQFwJKIfMU35SPcRjft7uyvxT
v205OqFI+Vp0G5bPLNDPKkANpjsGaY26iQDTAqeeXd9Fz34sPxdV/MICvqK1v04Jk91SVd812dir
XrhOocZh7RG+KWp/afnxa6yp1+pIso141aM2kjlXLblMcKHkQ4npXnAVI2WKrk3lJsAHnb63EDBq
dInJimdmdvqSQQfgb5JAhWJxNQ9TXmPdoLTH8AiA9S5G6GTdbWM7xypRXjebGOmZO/2tfPv5i/5t
In/7op/GXdzUqjlAU/cmNuTO26g2qHoZugnttX5nucNeuK1vho8C6tlLchm9pOsZOBz+sZ7Pda1O
XeSzTOH/n//i8I2TVga8ju1RsHQf4o63ayqu1Fq/PTPhUykSzjFw0VHwB/u5+NCGhwpKGo5zNjug
jVvu0xjiLhyCVXuJ4vy2coWNeQBlXo0bPJORWh3OXAIn7+xPv2Dxydm5U+NDhD5GhdmtTXi4qyKd
1mqX3VWIWG89E0mun2d9okKqzMqLIAfR1PtmxJILw1Cpw0C9A9j+ZNxFkHM8rBSB9U8N0lgo2gbt
marsyRXFo8OY8a7gdxfPpp/WsREKfXvEVNEknJe2orz9eVrfhiBxQH9OpeSroDS6fJmrQKrypgCs
0GhYykjGFl/lddsJ6/8wDFg+EAkGbdXlw6DIfle3M8AUENEqrlrCJmy32jPb4nur+28ahFI51QiD
lsvig3kqfON0RtXM76lCZd7M7PF6XCvuuNUt5+c5fW9bLZKuxWiDPpjTFMxZHRCFcJs44uMAQAH1
WVtf19ezo6d1Jpf4/votxlxEK5FPr7jyaYAb19UOWmu+oVH2qyIt3kGOd8RtNmzOTHOOCr7cb4sh
5y30KX/hZivDvmealRPcqAQp6WXy1K7x3VxXH/L/OhxbjLY42gakEt/w2xkYBV8Ugk5AI+Il34jP
v3ni23BV3kwf6lN47Ttn4ULfnvl5bJUqIMkFSOFlLz4ue8hLMVgMI6vTXZT7H5af+Y4fRDsrk/em
guJLpyCsk7U3RmDcSrF85/HWN3H82CTlnV7WD5E8nrl5vgVV/CpKUfgvY3pGPW8RfDRinogJOnzH
OJVXrYXaxxkU/7fb9O8AOHkAQDkBqhi6wjOCRBmPAcJFbe5WYIo18dkwb/xzJ/TkUHgqA8Wm1Gqp
i72UCSPsnkRjLkaMQXZ4U5ntW1LP0bVqqvZgnIsKTt1vdHn/GXBe8k+bt+lhI40eH8/XSrdq7j1l
cvw0OHMVnFwig5KhxQXHcIslwq2xD0sIxcfASy+jGG+S2vh95hh+e3VZpVnTnLQTjKdpLj4d5RFd
96F2HSsDMKuvaG4jKU9+qXKRytV2HEPauiiIISnkPU7CpJyZ43eux/wDeCYMlg5h2SX8M/SHNiSq
HI59EdzEOCivgrx7b8RhKwwTImNBCVEgAQeqxQi1dd05T9z55C/vIaCnFNAk1TBgtHxdSvRgDLqS
9XBMdPMiTXE4m5J7Q4MYiP2M5vhSb5caF8bP3/3U0hJRWfPiamCnF0tbaZ4QlsY4HH1z3DbaeF2b
xbmlnR+KbzPDUI7ePzAt6uhfZ+aLY0Dxq5y3j0JxbqRUNxQPrQBRM6YaukKjZ+0VPjxGzbxu1P7o
S9Zz4FG7gw74H6ZroZ1qWgAIvzVHJR5pAdm64Wha92HzUprvP//971H6vIs+DTC/Np8O5BSXoqDE
DDA/mgnvSeJY69lIK9zEO6FaaXa1gZ59Ljg+uXk+DTsvwadhvbQdAi2Ph+PQeKgCFt5DnCtvXZ5u
kLF/SZPUhA1euz9P9tR78nmu8976NOhUBkrX6gnrmmaviZogHiU3b3EirvETOoe9O/llaV/pXHaU
cb71muNcH4J4Cucv27sSLaYQfr6/miKbBGhIkZtO3H4bj/ag2T/P89QZ+TTysgMddIWmKhkjN+JV
Yz0ncXTmEJ4KewzK57C9OPsAWxe5jSagSwnApCcqQLr7od8gZ2oPtrhuH5J9sjnHSTqxcJ+HW9YY
BrGJPd9iOCF5yaFG9+NV2SBsfA4DMR/sxcEH9KQjuc+SfXcVbkJlEDy9w326x0s46LrfROmD3cZF
fO4LzudqOZQFXgUpe03EoGJ5jzWtn9dR1oPF+39OT+VlvAltLDEc8ekcuOp7TkxW+Hm0xSkvQrlL
p/zvaCjyXGn3oj059e3wVL/4bmzTkvmd/OmdajXbJmDZlbwIu3MsmxO7cs4B5g88K4cvsRdhE1qt
LKf9kdYh6me1D/1DU8+BrU5ENJ9HWe59xKs9uRYYJQyn3xU1Z4BBV4HfIqtcZ79gt52jKp2cFqrr
Mu5FAJCWDUql81tL7WPKlFX/AA/sHV/tMwHhqTwKMglhMHU2DYDT4rhVWlZIWHuwL9v6IZiqLd/Z
qbThSQTS0Y3Gx4h67rYtsJ4HgYFepE5z7+c75e88vm3Yf3+DOsdDny7POKrLqpDCecN2TrjtH9XB
nnXzB/DfVJySq9mHPn07T8P+lunPe/fTwIuTAn7/f0g7z+W4lSVbPxEi4M1foD2dKJItUX8QsvDe
4+nvB56Z2U00LjFbc3wcRSi7ClVZaVau5Rtk3pybY31Md9Fe2vuH+FStZN5rZmZXJC4NBt5l1jec
goN0KG+GnX/I92tmlveReRZiCxmg4zyA0UdByCwVOxVzs/DnWD91q9vJQ3LMCqlwElGFOK6IToOW
U2Mf7mBfgIdRh+y48RBVDfumdvwQsmRRaCiBB+Gfjz/0gg+kIkBUhzbCAgysCRjvMdqmPQfit954
zsq7YU26U1m0AcO+RY1dwwVOf35xlkyF9VAzas9SG3wP8wK63dwTNnAMPXQpLXVqmt2mz8Mt4mAQ
LAbNQ9hHx1wfHsYshL5PgOZF7z+LY/BamkLowJDkQSALc4JFzugMWtlt46pVt14C85+IYJUt8Jc7
amUNO/rKGQQG2TmL08cB2iQARd/9KlS3XUebakgK9MgVyHr+7b4StiJGRDZCnfZqckrLzUYOVEE7
6+Jd1dPFgIG09YK1a3odu4JDIiHBAkG5+taZvthaWdDD0h+H/ygIwinT7IV7GOY3yafwkJ5SZy2Q
u24ATsCnC4OzjC6EiAaCQwxW2/zYmY7uO1MjMNiaCsV329zUJ9NWHA3SwtaR7WhnHP/9xl7+gOlF
uFixDwG/VMANB+t6eJSF7jWVoQRt1sxcg4ZmC51C2gs7ETNxktCMFvO36glWIfAPb3JD2W19Ho7w
cu/+4sU06dpIJOYqAJh5vbEvEg/yQVrwrnCfa3cmRN0fb91SHPfOwiwiBkfA/IFBV7NjNmkcoYzV
VYj/4AS3TSX7JdTejV8m35pq+BO0wkPRCV8ieYINevqKms5CiEcjDGAmSbVhgHl9v7tN549yPfVX
64llaECBzskS5rR7Haa1SH78eOELzh5rVCGkSZrsSizF0AQxBizTnrXsAabQu8ZMf8TicIRE+aiH
xq7LYwUCgzU009JDjl2augbtXZLz2VmFVWZoBZRTmBnIfpoVb7avHrO6OvSW+RL51W8/B99hQSoZ
tE9iETx/vOwl+6x3AnRMMidXk2JG1tSdLnr1W7ZX3Vf79kB4u2mO8UlbuZYLGd47U7P31DU7qe5M
tzpXw4OSH0B4QCSi2W73lJuDo9XiX5zldwZnKSUKOxCBp1F9zhFPcMqmQyIlDBOob1O6gkwS1JRA
OtR3DQUyRtFVoe9L9QAOb+vRHJVk93/c69nd0hpVQ3lFqM7xrX6ymGCvbd2uz7L9vxjrXrg91Ah4
SumEmCpP9/vbE6mQ4JOk8LfvpR1zlXtOUmo/R3fltgP9AVcFxJups6rKuBD8gqEi9p1o5UkFZ3su
xYbcyFZQE5vpfxJK7uEGPm1mAsFyyZvSWacheCtrzeJQTFL90S2c4vX4XBOUrjWaFe099dQ+QyoY
HZSb+lPCHPJz8U1loNTcQJu71XfxSdmm3/3RLl5FuEi+S6dhI71AHbgBzL6ORbmeuWDO4+Knzcft
wr61zCjjp00hcv5JO7QHZZ8dPad0mB/+1/EExlBnnaaxNebiZluvm65X1h7HqyijrVsMaBEVCrId
3RqIaeHhwxJz9CDB8JZXqWrSpLVvBv+1rOAQ7pJ9uHM30F9pe7z0pjvIa0LIi+fqwuTMeYh+YXVq
zOJqAzUWyIylcKU3dW1B1XlEGJplQIbcbXZjrCQJG7I24dzDS+9J+VPlyiuTx8sm8PMqJBZU82dR
rhdHCBYIjXAuYHxsBAWu2HT7sZNZMoF68dTHYyz/qsduxJVg+V4v0C4EBMi8QVF++djCwtdXofVh
ZALBLKYz5mVmHtFB8NxEODPhNsm0pbvg5D9YjIMhlSBuaifYrJUrllZlqIyIg681mAuZbdyolLBU
AAVFR1NDbAhAl76GblSunydGVnWuDkvjPZ7L6sH87vnArNxzm/UydcBWsXVkLhzBFJP7SpS+1V74
yZdkH9a/7jlWUf3ohJ+Qzn3zVBNqT9+FFM/jf7Weedu2CgQhMWAKqchfBK+HLDruHuUMdJhZynu/
G4wdyEmiql7VHbVWvici5Oy+ZyXbOvIRUOMhVoeDhjO1i9hiUnKA/VVRIRCGGvohqBTF+fjDLm4y
PZIJMsD0yPy7jsogtW1RuwyN38E8bUvCms7sQkOW0iD5DtBtiiNXUVYi+xbqKTF7vBtMxztAaZ0h
f7WtNqC40s9oO3mOekidtdLr9WuoThqRBl1nWDiuJu4lRCkboLEuBFFnOTEgk4Z3sUPsgfLrx5t4
TcrDNBGtF7I6/svEpbx/eCccfpsMngv80RvtFD0W6Ayqr8mttp+IXMQN63upbvJNul/LvKa/+v1D
+N70tAsX+UgBoW089r57HkEkRvJDjcpDH/1aWeDCXhr0O80pXuW6zNm9pDEtcz+xrLP8mHyHB+sr
DKz9DxR3biXH+NN+zoHiwUL1F5/wndnZ4nI5Uz1EFyyGqMKtVlROYzBloMoQPo9/8w2pxDB0St13
aue930hImJO6d1ODDLYN7MG4MXbjoVFs6dEPHFRzTZog0QYNDvPgb2MnWvOwS1vMpCazqEymMZMy
O0NNqusRfsOYztCBBOtRfTVvAaqdIAHZVz/Ee/VmnRpgoQ5F1+7C6myHizokGRlZdXjr7oNhE/6E
WDl5iRz5qYLS2bF+w+4S3rXa5n9RNFheMpyHkqpq06D9+y0f1JaJAq7mWVd3LVNjE6PEtvhtQEpr
t/xL24mbHNKV2JFXP/cUO8zvDQPbE1UGs47893vbiV7qZg4/NjFr/CkFklafpsr3FKN5f0HlhoOg
PcxbBkcC5BlTJnpxS3WXNGhwA/M8Sd/s4JFHMOiz9iVz9CNs0iRf5UYZ7OwTwKzV+sHS243GDAkB
bSjw0dZsqWjriUkeReZbC0qwK7t68bYwncOgoTj5Y7BbQ7ROUdNsb4lEAC7zoFqEDbPVmpnLIHfK
oSoV6TZCcEAMq2OnD78zQYRtFxWlFfe08IpdGpyH3G2nhWWsYLBj5MSRHXmL/jDicKwwe9ac/jc3
Z+XhXAjzCYT+WeRbkn3xSc0xgtxpwKYCbvIn/BCFaou/oNuXHPEZob3eXgMmL24rERiS7VNldh7r
Z1Ysdn7ss0pDvgtU5TZokt+uv4+SZiPI0ppDnBze1VcEMkyVAGDDVecSmgi/zCj5santxrspnGxv
bYn1t/XdX60M7gRxUjem4jzzvZ5eoNil9vrZLRmNQaBKG1AWK7SvfittrTFeKUos+B0TSM1EOEou
o85vY45LQOGt08+qOkpOHMHG7on3g5JVG8B2+dpJWTIHycBU7yUK0uZ8R17VJl0c1tZZe4BY7jlN
wdmhU7pBdc9hudvmBwFkDVZi0/9FaY+67IXt6eZcnFKhzsc8aLCN9tded7o7hHKs+9Zpt82xe0rv
UNVcuYuT054fG4hawGXwNUl3plN8YTGLFWAwkxyBShFi3JSQS6Fhsu+3FCCe/hcv2EIAhH7sP/am
EP/CniWO6GIIkXUef+ov+j7zUJnc6E4IVwXzQ0p4bMadKaIhvRZ5LQW27yzP3FxRlVZiEaafVZec
KPw1oSZQhvT2imYjGmE5pPx7936tDT79tR9s8JzIMu0bqTUTzE6jEQrVhW4n7OV/P6tKoXuatCQ3
Zr7xKqaNkD+pu5R9dZsfEbRukVA4Yku/2PqLKO+dpVkMIrmGCu8HlgS4Rpvc3cF7cICi4EVGi2Pl
dC6elotVzU5nHNSmZ5UB9+GYP4soazk9qEnAJ/kW1aJP8hfld3cwq7VLsfjNJtLfiXCEQzN7gsWg
ilVBcacnGLIB4St0Ko/Nb++b+Cm6tR4L1KoccRNuI9Pu7Nip13Z4KQQgZ//H/myLCyPph3Tw2WJv
051VB2d+14YOygiw1nNO82/57+jHyl4v+b1Lo7O9bkOx0NMQo6gZN1s0LcZjsY9eUKEdpE18A1Up
JbEavXBmLr58bHvxM6sarXL0NXFEswfFl9yuG3pM90KMykAEXe8gNHZhBSvDO8s7C4uXpGpAQa8o
gq2+GoHlyea5f+h3Yeuop/F5/BE4KAvIpyljgD9q7UFZXJ1JJKeC9adXMtvYLI2VLCgSviaqjoPd
fTduit/5g8dWOiOiHHsEwyrgaps1vMpSnEWhEcgrS+UJnXk8KusmqtMW2ujM1HSyZuPrtx9/uaWb
ooF4h+cIVP/V29wxUV31o0pCctR2zd6Ee7E6rk9vL4ZvF3bmYKLCbSxBJWrnmQoO8u/pkZJO0a+p
Lo802EqZcfogc5cN3IXLT/RGCXW2b5pXiXEb6uZZpPKhCBBFNZB0UoiOvqe+vPl4B9/m066tgcmU
6WlJV8PyqWS6QgFtO85GeECAYSs/Sj+lXbKNHtFZcm+1ZB+0dr81ATa4jvyNVvtaz3LphE4jL1O5
GHDYvOgpqbkgCsbArUAdOc/yfREzjxqsBeFL5/HSzMytdXxBralHExWqcyo+l8Gvj7dy8e+nUQaX
ujzV12duJIqyjh5nacJycTIHpAJXmZFkeeloXJiY/vwifPH6TEbAufpPcoZbRILyW3QyDvkvBDXp
LE/tIgqB5s1EZCR/MdrjkG1Wqx8LdVDW989Cp6Du4leA1BWisW/MM3phyHmpNlpG+0xACbqm8eo9
0phdeRIXT8iFxWnrLyyikeohe1mY52pU7ptU2Oeh5Vj9Gi/9NXMEYQxYPgVaTJwWSpbv7YSFXkVI
Z5rnxgfaikuBnp6WDNgE7xTdJN9Q3t5Wtx4Er5Lj2uZD8gkmUCfeT81QtN2O6xW7xUN18Ytmh3aE
Wd2MAtE8lz266vrXsFmhY1wq6rxb8+x90OteiIqYNcfH8bbemXvEavb9Te/Z5lN3OzHPhHsknTba
iptbdKo6XTlmZmHgu2pADshtW6MXmpR6R+jylYN30u5Ji3fpNnlSVqwt7uOFsVngj3B8kmhFbp7h
Z5TUrwMBxse3f/GIXhiYee0wUUdm6jMTHKiOVB7S8jJiyeoapm7JDFzbpgXQnOGoefJbMFoDBTfl
GS1O97FmOUPefA1d4fXj1Sy9QZdmZo5Gk72qzBLMNBq6qmLynFf3ov7d19rbKFyxtfRpDEZ1ICcj
SrmavAiyKFT6WDDOOeVwoUZwyzp/vJpp7+dvnDlxAzHXgXeeT8j1vlCHhtIbZ8OPbgaRCm2YHttC
20e1+htI7Tb15IdWCY4fm136VpdmZ16LGVlTiKqRiuUo2InBVZLp/RT55mMzC6hxBG4uljfzWpSW
+ghlnSk6iT6DPS6fdUf54j8ha/SI7HLGZKetSo6v2vIKynTxQaIbCsIUagDc5rTzF445V6SKlkpF
lenUbVPo6INHZkiJj04Qdb0Ep6mtLu6UM8S4MMbs873pOmvhw6IHu/gR8+hskJXGVDt+hHCYHAn1
WRSiToNqR3f5DdvxfWLKLawdctdraf3C2aUIRY2WsrjIyzFznpE/xFKbmshuoR/bJvrWq9cY6RcS
o3cmZp5Lz0WhIHTSzkWFVPe0BumUyxUCqmv1n4VLbymgK0UQIUTs89fP0pLa18dBO9dBgnRq6n1K
zRTF4PEmLsbvVZcm249P7uLuvYGTgTVR6poFEnFoCnIO+9XZYHZeDr8FxkrCtWZg+vOL42nV7iin
2aidUZ7+nufdvozk54/XsHT62LUJYf2fRcxun4mAqhfQ1COAzmmLxL/aI4SSG3/n7ftTDTH7qd/H
JwKkL/9Hw7PQwA+TFHV3DBdQW5VH1Ym22d49Wg7MtbtxW5Mv+9v/xYjl5Ptn3pQFW4oxzcXAJjiL
c1XEmQUtYlPFU3vUbgoGOQJn2Om79vc6knupbma9EVqC3kH+aE4iTqe7qyqh186Nqn6q+vg+Nns6
Inn7ve+pgEateDY9odyUkBt4qvYauVAThHn92pnZBm4rb+/FYNw/3vtrNgna6EgX0QyavjtV6PcH
Sxbhfx3VTHuD7bTP8kmB+wOJzNquvue7CU4k3AnnqWXCABZBlMiMRHPjPSjd6ljUUhz17rfMHERd
ZF1QdzU7dDL30i1Ces89AgRoUp6C3ZrDW/JGDLBOows0AvnP9wsvFagnJDPVzgQIG3Rbh/JhHLZl
tRbxL2GEqUT/Y2h2ustBCtzRY4dR19sY3p4ZSaQOdrXtn8WjdQfW0zh1R/UQnryd8Kyt3eqlQw5W
jGIMKFokqmbr9KZpXc1lnSFUlra2kw7mptjEBV803HqrMgeL28rY8tQ0V0Duzjxhn0vIkw6xdnZ5
IMuKQmPZb3MPlUA3XSkILWRvYIPh+8AKoNn59TXzyoo7OdLOEGEO9jSJymD4U+oV51FAQtatz1pV
mCsXZulpwaakQk3LbP/8vuiZ4OaV72tnnxS/VW5bc1dErWOkT3mxltAsOX3sgAqmMa5S1Hh/RANv
iFLNDbSzeQdMJ32dFDIM6jUIST+KuI6NfxrX9AaXbOoTsx87yxNqze5gHI69YUClctaTemMompMk
jx+7nAXc9X+QBoC20DbR9ZnL6SUpdbVYVZnh55ozG+huhtepaTm1/K3jGj/HAu73vb3ZktCJURo5
0dU3QTH/Z3DKDxMLA2Nt615+efs4FyjrAGdQpj+/eKdTVU7bjtndMxrFTpXndg4x4Mf7d827isum
qW2h0cDkMXbe29DA9TLp0KtnI4nrvZ7q3+PCeumb7HPcqo++ppYHCXacTRoXP9Kivm3HcJMhmS4x
17dV+7YGgdQmdhUFhmNahWjTvQ+BvMvIaXeffSlhmgSxzDJVzlKz1saZ3M38zb388ZO7utigRvFy
pqT58WJnOCJi3XlJJrtWsV3yQgSyEN8incm/Z05vdBUxDYKQVw3SObHtHqPE2OmlTH/l/PHXWFzP
JJYxzYGIV03/Hvo3hLIF9Txo3inWIWMq/X1bNNuPzSz5OuammIIG6Tyxm77ftigtIleWPBbkgSVP
4+R7Wqm3TDZ+biT6C037JS2GNTmIxYgQhSXOMieZ13BmlRZxFcShpZ5Vw9Fzh8q3uVe34QZeTe+3
4QjuNr5JjsFrssmhjNp8vOTFnb0wPns3W6kWFKPDeFH8HKH/DKRPXvkXVQjmsEA/ASSF9GyeUCda
VzcUk1kh2gWyqztJ/yXWhcPHS1lI2y1zAlsi2AhgdR5rBMaYiFlHtbatTBrv8kERdWiKFGLc1Iei
tiycSiu+TlpsK5t4/VxN8li4I15IsIDzKkvkJ4UG6apxLrzaaZkFUCANQEsGse2yePl4lQuO/b2x
2d0OyR/UMsDYhOXKd1MiicDSTbGRd8ORwMrPHPXzxzavd3Za27Q4hsyvqYXNYfDlUkQAXC/OkuZu
Q53wNHpJGeMNY8UWjKPc//rY5OTC33swxGrpQE0SnNrUAHt/FV0lbotYwGTbNfejbkLMLclro2wL
9QjG1N/IX6he0T2dPZKalgbt4PFowR6U2T4ymJ13miohoHT3wVd/Mw2funb1Kdo0h3ITCrYZrooA
L33Rd79i9nRG/ThmaCqppISTEGiwrdu3qVdhX+8hL6/E1SRgYVr7/cJnhZhhyCotSVm4+i07y076
mmzN4/iY3SfQIKpH9OSgFTc3PWN9yEGfLN3xEDpZ+cYLqcj0K3QyA/o4DC3NPnKSj6PUDgq/gqNs
scxNBUjNEb/qu3yfZ7dr2cjCOQYLiHQt8pITgmT2uYs+qEO51ZRzbh2lqt/EDBiYTXkj4+3zrtu4
ifVqgZf510f5ndXZ5y0DVzUKGMbOdaXdt7H7kK5y3izclncmZp9TS7JAsHjRzmbsfvVMcRMhdbiy
jAUnhw0iZHi2TPOq3MNYbOFOKN5zWA1OrZ+NvLfhnttK0oNeditZx3VoQesZbh3q1kjzXZV6umY0
zR4ljHOl5P1GaZs9YvQbo5NCW6vVLx9/oKVjgcoO49K4N3hfZsfQU41IUBICsQ5s0Y2f1GCsk+RO
4rzAAxE3mzzKQ7sqhMIuDLnbfGx9aanAukEzyTyOgBrfezqejISh3kSBjXXMba9uD+qQHgUresmN
bPexrWklM6+q8kRS/J2I7ylAvrelpGJgmfFkKy8fKyX8M2jFUW2pkPyFHUslX5wUVq/gfUk+kdjl
EefRr09qUx4B0Yd2gfDDx3aWzj0DSv9tZ07F4IMhqsUuVlB+YkSigmSzylfocZac1OQraNezX8w0
zr5Pk9ex32a+fIYUYdwgZ6ocrG0l3TYbSuVTdigI+49XtWZyDjkN27RM80iQyKUS8Qgsygl9xpyL
r1C+adt1ONZCCKpdrnGON+30ZCxhxEYofecOWzOF8d5jqnFTDtsEnRvPab/lTvgC93z8bQ2fucAy
hXH2FtENRC6uAAyF3IaRqWDcFblm8LG/Au753Y36n7aTnyT2wh50o9roPoMBQ1s9fbzbC/dP0wFP
TzTOsJDPcSdybugImgx834jWh+nbah/vle5W1fuVo7Rw+7BkEaBO0xxXo1StHKdx6/XyuSu/j9Kj
rh18daVvuWgCLCj09ozdXAHrvDALzUzFRBI/SYZvGwZ8DsXKOhZunQbY/H+MTDt6kV1WihSPgdfJ
51LLNopVOQK0CP/+oyBOBEslaYFydenqNB+TKkjkySn+yfP2JgiCJ60Wb3lLV1azUDqkHP+Pravb
1gcuAjjYcuHy/eP7W2UXkX5FTvEz/FJus2PyaXQmCJ9s+1t9pSW2ePUsENcGYDK6UsYsJqnDWpfd
OJQJQdG2v0fhRTlMyIzktrHsCaAx4S+9yFENe+1FX/qOzDPLdOI4k8Y8xm5aal9NE7Bw/6uuH8nl
V77iUmT7pkr23xbmJ8UQQVwNWChg55RRl5dCR3/W9lN8x7SLdrRWcsCl8w+CXeSRo/jPfX5/NEk9
RV8QI66YrtqW/KNrNEStxpV1LbkMkpOJeJd/AGR9bwUKp2I0EhNdvtHbyiAqZak4SvqT1K+N8y9+
In40kcE00j/nbhaMHJIW15LOCjPGtWbYYxXt/uKqXZiYfsLFbbaUhHYJgLxzoNT7Ph8Puhe8UJA4
hKq2ctXkKdSdxR8abXsigqmDfyU6FsGPpmUsFOYXU0WzOjzq7gg9vM4QpOZFe1MNRVuvVPJmNxuc
UsyPbdgepUi/RdXXSVKq3UOy8bJs1wvWQ+YikMKof5mNOzr2RzeoGUEp/MxuRAPYeyScajVHRlZh
dlWr8uBfj9/iOUiMgaMwrHElDRDUxZD7BKXn2Gi3UGk6ZtetHLWF2BQTDMUxXkM2PI/YKuClNQKo
0rne6Sda1TcNgOx6v/YIL94b5hWYokTngGHi94dA9a280nwuqhffNGFs6/Kf2F3jk1y8NibFaJOK
IZNos65Fobl+1Gu4Oq+OHaH/A6TKLsdX+W/eWQuPLhJ46tf6BoHcWXpUcGnSjDZ+HvclMxiGbiut
LK7kKQv7Rk2L3sE0t25cjcibQVSPtDcxFb6E+bHqn8JghbZkAQU8TTsRt8O4g5jCvEjRVW7lx60s
nROACd8hqNpMalKq5nQKIx6TVEG6H18/dgoLfmdSbgD+QqIAxHL2Kg1xmKte0EtniyDC1H9UytoL
fy2arbAs4L7oVjLaSn/4/ZEzkXpphS6Wzr7imC+9t80hsRDPUzOc0V3Dzn4ahpPd+p9dwmyQs8I6
1nlplUT0VCTBzuKNZj9BGqowF8dWPhtPjErLTiZuITqg+xMmG2ZKOpuwd6+t5CwLtwCJVfJM2P/I
9ubZJsA2Cf4kQjQEP2y5v/NJnj3rAIfV9uNvuGSIL0gQZUIifAU26c1c6xHHIxb0dDu1DrQ6TpbA
GAne8mNLbxjjmV+nivOPqVmJwzBqwY1MEpYqyo9oTn7pu+w2H6U7VNYqO3TN5yx/QIRnmw/Wj05O
zlG5V2oLEQXNVgdjU8ONWchoUCqECS2VJvUWRSsxRlVaYPbtsUrqrWk1jjSWx0z9g4DqsW4+R+MJ
Oju7Cg2nqFERycqt7Fd22xsbqnoIE0Y7UdmgnbdtJYbCVWUrDoZtIpUVtL+FqNyIVe2YRuKvBCEL
NxbGSm4Oc+8yOPB5vbvXk6IOggpBPpTEVKf9VO2zvXdXMa6NuLijivaaBP21H6KDwAQIPgih4Cvq
ryCxhEEXGumcUcIr/0htA4Ks/NfODiOkFaYFgouR+9kjEUPaJkVuwY3NTKcLOqcXv+t6vv/4MC2A
JdDaedPOAzAiX0VXbs5JS0RBpMJU3gaKdwwsJbazzHdqGcBM6yENmQW71Oj0z3oFWM3zTHfbqP2X
2hQ/dUYRbhAQfEpk6+QFnbtFaT5GSMcIjlFjnWRxuLFEL0SzzO03wijSPYz6hyz21/z29f2bxmI0
pOyJDK63a5RQboXVpjl738ddndvk1I+Co/5SHimqvsp2/IjElmcbzx/v3/VRmMzSA0FfBpnq+Svr
W9N3Gk0kBAr3TtWCo4xMhA14YnXwaHqv39/695bmkSNVqyqxjOas3+mn9tPES5Bv4+/DRrYHe7hZ
G01ZWhgk1HTJqMQAJ5odv9TS8lDTEKEIe8kWoxs9eBGjtYD7rUv0flGcPupjE9aBf85rxKC5aR/1
CjAHIN3ejXETPwV3bsrcurVVaZ8bHMVPyUbYGBvhYG7bTb9R9/J9d+Ov3IO3N3b2S6C+pkKO/54o
/WaFJzDHlTRE/BJtTJ8j1/giBOVjMhRfhqSD5gmRa8dEMF5FbNlWC8lFGs9UNpEffFJQVG1Uc1s1
1p1QKY9xbO3UpEgcepCtnRvdTpPqO0jBtl2m2lIjpzZ/07OnWbbccotoAkgRaFfhXozlO1OPM8dN
h0+Vpm9jKsT2WEY+/491W4jRXSVL98FEBy4Y2VkvxV+obH8d0xpCcPch1tvPSmkC1NVJYOiRtU6W
gwnQKtHfdlK1H9sy3+St1dpiWZN/A+JxlFJZeXMXGj14xQl3SV5BXWT+Vd2yFowmkqBRD+zytt8Y
N9aNfEYwGpmt4xt54eukZHkKT/f1vec85euw0+tgg5/AnC7y3KSmV/XzJMgbJRBE8TyAUJIRj8YD
gFBqdhNnVGk58WF9EmnZpsbzT4B1jZiU9ModQxdxP70LNkpyk1ZrTmA6hFeHVIVFBzAL83Bzb+P1
pWXEfi+eGaN1zBGqdk2L7T5MDolf/pSa6qjmagp5iPX0sZtbAJywjzg5yr+Qaly1zTuJbm9cD+15
CI91guNBlElp8ychjxzX1eEp6o5uwZ4m7q6VmpXUbwFoiBodPQpThOOJ1ujsdo4xOpahIDZn60kd
bPfPVDEVkKJDr8JAzVqDdmad4Hghsnhn9W0i5SJZB+QPqY6F1Ynxu3yuUeLLHO+O8UdH+POGtVnr
mf1/TMKjAWk1fmh+dWoSQ6/xpQb8puxUzDtuRYXh8uxIK9+W4Qe2jddiJYJ6q6C8P1Y8m7BzATtj
e68iqCHogzJImmmd0k6dqD7DfUMM1+6iO/D4jEBnm+CpduQv4DHib0FqZ+to7YUH592PmL9vsm71
ulrzvmnCtq1+9Ih0Fc3aDVqoAE5rncQ+VIKdK5VtswF3IhlVc851huibs+Q2Tg1PbywDV/QRX6Ez
qg7wrCqPuS9shBBd17je+D0E9kPxSe7Me6Yatx9fryn1uf4A4Gehf4NSdo7Ud30oriUpac5K6jmV
z8suvqohHz7q7cGSVt66hWSQNJNUDAcytQHmdS6jVChyaTGSz0fvc7NVjvJpGu9X4doA4bUZsjeu
muJW2k5P76oMjLyw2kvzsy+dV3mcVCGrLXnOS8L1aK8/CMwx8Ugd1squC4xO7xc7C2R0r+z0vsRa
+zX53sMnEGyTvQUxe2sHRIg/jb0IsaFO12dlmxdK3e8tTyHrhfuIBCI2v8Nyta2P3n1wKHp7Yryu
v0wyRpNoWiVRcC524Sm+U1Z6E4sH/XKXpzN3YV0IRijZM6zXG9gbjubJZ+XCveWowJ/77aRm5G9J
+NZ4DBfOMuJ3aKhT4554p6c49sKurFQMvHg6+51ZdizuNfe2KU8Ck53uKg75usJJvn1ha36ShCLO
ZB9b7jf/Tt4PW98Jj8MWwsy79lD8bEVOs7BPdpZKAPnxlV1oG062J1lJ4BSQNs7K0iT8Muxx2Lae
YAHYjoeJBKRq7RDmob8BYWKNuHSCIJPjzusY6Ho2UhHxLtRhY4/Rk4AE898s6MLE7LjKUhlptfFf
r508DSy8gJjfTCN/wkb//LG1BW8PiAsxKA0vTFFvtnu1UlBlqEnXDGiz64YcRtEdyVsbK148IBdm
Jld0cRj9upOGwiRpyuTK2/aNt/dl8aXW2kPWhYWjhQbhqNivtJmmYzdz5+8WN7sCop6EptRPuWid
QZQNRUS8Mjuz5FswQZmSTIWkxZjtnyFXQUqfFTHG78IhOweH6ES2+1zsXbpZDVokwzF6BhDseJth
5dMt9Jk4ixe2Z5uqdI1a+D22JwLJ7l7Cj7Y/8CsIA8fbtlmVcV3ezn/WOtvOLElVccjU5qxmoMPG
bJM3r39zGk2Z1A+g+NW0a9BFTRVyxc5GXaBXfSqp4Ynir4+NLDpG+BP/28h0Vi/OYuY2LXg/tk2S
bms0csY/LXN3Bdw9orISTyy98Hyif2zN4uUoFnxPC7AFvHUgeDV2eWqL2/oWB7kRtjB+Vz+V0tZ3
0TR4x+SjLNqrZMLX2cp0Tv7nR8wVJoyiUNxBlacXqAzs6bDI29oHdwYn3YNx791OvCGib0+Snc1h
jakBBuylawjNE1UtVeGPZy9/Mxj1qE7CoUqoTYTJLuwoOQ99oZufUH37HMvFvRtbdHu1oj+MSbwn
ma1t6n27sBme6rx8apW42JR++2qqMHQYmXBnuX7hlH5VOlpO90bPf1hIPdR596AV8aaO9FMtiIHN
4wiIT7IVuQBgkcJKLQUvRu/fxn1zU2rjixk1D1FmbWO1u1HTSnGqWlEZhBRJ1wPZdawuPY5+sMss
80mUulMj6C9VV8m2rkON5EoPja5so9EdbsrWZQQmiA6eacQ7cO5/RL9/rCzjq1Wnt4ob3Mu5+kOJ
zHuEN35moQtqFgZMynZeY3t+ftNp8ZdBqQJH85MHITf8beWN2qYem1/0+56twMzssA8Yj60sBup9
6CmzsPGczMoOTeY/qEmSobU7jFCbej+bsDpT8vssN+ZRlobEEcou31l5eOz75KiM+ecuNiXbG4YJ
vWuNzGEH7P7QbfRQqQ+WxIGUmgZIZJ49h3rf2/lQ7IpK/JP5jbaNisDchqZ+aK1slw1CBuLC6J2P
r+qVx5kAHUz8kGpbIC/eEqaLqzr0VqBoude8uFr/OS3dB0ldiw6vHkBMUMWnRkIvS7lqTERmKIDm
teqXTHqtLX8/DtE2prb+8UKufTVmABBSQKbnwiTa7J1oIU6FcVOtXoYmsWmeQlELBZxqQsbPUQJT
ZUSftfCxUME9hd+LvmMO+l9L+Ez97mkQF81q6RpdLPtqXcSmVb34qfpZLttjXwWfKk/7XMgaZWf1
979d89Qaubj3s0AGnuahkWpipWrL9NurdKMfmw1eDkeDGNPN2pdcyjCwx5A12SQk5vOqjCJYdenL
5JITvZ6J2gyyct8mmV5x95reT8xBKc/wo7QW4U/v3lWYcWF3OsUXp1SBVtltdfybuO+/KjvtYHZo
A5KtA2JBl0PYyIn9V1uL5MHUkZhAEjOTtG+ofJGk12+0EN0dJMO1XW6nYcr2Lv69Vg9ZqurTavkf
e7NQA8fSUIvFnh63G62u/jRDnNmZbgh2rqxWma6u/dvB+cfaLNCAia3WBRFr4t581Hbd3Qjfpd06
uC2nfIRi536tyv7/SLuu5baVbPtFqEIOr4hMSlag7BeULNvIjdSIX39X68wdUU0Oe86ZJ9vlKm50
2nmvdf4+P8p4qLEAmhFzcXy/IyiDiSOPSEfo0ZoG2T7ZYUT4DoCtc2AAy4slvq8f4cU1MvgwSAQj
Ip/XV4a2M2iLSzNkjT/qO70Vka6dnRlUDhslRMcawMRlvppNUk3N9a4fnut1S9B4ghQh+gyLQKci
SedpwQ9RyO8iKYmyOZ/IWPNaNRkmzDMSNE9J4urP/U0VGTfJk+Jl382NfnR8R9BWc/7cmVB0H6hg
c8UAI69Sp2UyaTPH9LkP9J2hsqIjor/F8EziuTrGe+eg+0Yj4hXAoRE4dmfxDCebew/zSvK8VmA1
knV1f8zrN72+M42DUUQOOCGu35SLu4smUZTTWM/FGbDu7IzADgKz47P50B3S0cs/qmpBswfLEXFh
O5S37iF/kAQbfOn+nIrl1HettGspEYi19PlRKtJgiaWjUyQHdSCCquFHy/IXFYr9PJXFJUngo5TF
NOfDc9nB19Jb6bBIaH2fZvNGHuLDWgIvRk3zu9U0dV9XtTIqsvEg1x31tN7OwCS4PtpzqQV91hme
Y4OxQe+byaVWA1PQj2BVkJxvJF7f8rqpvczpHogsAZlZflSXpPdQa7X9ik4JHKy58yq0uATgYpz9
dLUwyryqDw6dd31eHC2d/iHdcoi74l3N65tkyLyuUk3g6YP8QrOz0qtMC80bdvmAF77vFsncoNEd
8UxXv12/GWc6hBl0tJOwUU2MdvDpympex7ivjP7ZMv6k5A+pv13//fMb8OX3ecwQp5iJ3o34fXNs
Nwqo74p4DEgFl+/PdUF8uh3ayUS+FZVvHWkk1L85e4bOedIvcAOPXZntemNFCy/188T2jORJWgt/
1sZfXSd59QRA6bUOrNV5oNb8ThvtUfApTNTJVfzrU4CZi5EZwO2cweVVtToUFbWVo2L0YZYQjzR6
OC/Un400msY9bYx9Huuu5tRPo0UigXhOs3yIxwbATUTExjLRXy17JyckQ+1xPSrFcKPZ5EeH2+bl
do6YzXaICwBIOBV5lvglcEeGQn+dannyqmnMPKdKqU9mHd0jtAbup14HtLGB0aXFogd7YZM+vxIF
mK9fCd9/mfNcWo42HGivyYHxNVvPazqKToPzrf7aDkY5gPQ4aru8mZySDpEbiZcjY7pHl1Soz9Fs
ARHWAmwyidA5M1OBZb54AiciOb2Hz9BaVS7WYzOCxQgAADdZXO5Xo65dOZZumlzZaHEp2FAuKXG2
Tk4BjsaC4Rvs6rHQjLdYNTAS0II0T6KTGkh9O3pOQSpBNY/vOfmXUNaUhW4Q+SxFvJRlXOjVuBzn
1+mP/qe7yzbrpt0xmP4mZADuKLDdxq+130VwKm+NZ22n+irq/9fvPJefOPsMpuZO/GepGAE42uAz
5F0cDaDOGsLp8F/Me3Ch3l9yTLRHOir+fobiCK6RulStYTnq0Xzo7tpbVoOQAv3O2cV3st8T1/FF
e8wnP86EctkmaxkJmqbpcsy3zZYtjqUF1ZBGQh69i/f2ZHmc5ihk8O5kFMubvPih3phAGXSB8oKh
RnaOxb32YwH6fxHG3/5mdMCv8SMLdnKANSZj43hmGzvHhzlN/DRPXzIdk/9Lu/6T1/m5St5SDGCv
TNt6WY6Nkb4g5fQjA/3zLDubadaDYqSPk4hB7+LTPJHI+3rUoWuW4QSpgvCqBEXm0rnERnOJedMj
j3b9MfD1jLPN5IKfpHPMclEniPNlAO/33gpUFZB1bgn0najdRiiNe3uF5SjDKPXses4+wDJDSUdR
bgyUAEDblZsJ5/4Fj/CjE+nkrlRamumpjruyeGa0+iC1lDyWK59ClLI3yk3hx7eiFKRIJqfRs0LL
SmtgL8MCwO5MQmtAb5wmMhx8EHl2dJwS1yp1qMt6Zkc3+sMtANaA76++K17n5qjdqAL3jG8GgTwL
E7SwjSjeAMaFD1rRANPCi9WaY2Ir9XYYpvmwWtZPahrvDesrAkbO6BJ5MP3RwRAByerBRWeHwEaf
7y6+AmEJ2j4BDotmia/qW0fqMZkWEB6R5KcCakeKzpd2EJRy+DIqKNFBlobwUgPxBlqo+YaMzkSO
BbWO6pi8qIDRM73hxgoZUagRmI8A8AMMgAnsKJFq42fGz+Ry+ls2u4YQZaqOWq30LuLsx8HUVW/J
h5+0RA6kbZ8Xc4NZkiQwCnVvSWAf6av0VpXS7dghIxNXO1T+/VozfKPIH+2+iybAHJYVPcj52vmr
bIrSpuevmtsszhRoqPzShmKzWDtf/qsK5k3rm+78lv83JIlnF4BJA/MLYLMRo6Jy+fUCKMjQ5kva
VvDRtNfVd8IKLW2tW3kFKDABqSh76Y/4Vqi6uOjkr5M5EcvpZYz6IuXQ99Wx/WM5bm78SjbGPvX1
xpXBLdT57RAZnbsGnTcCQWQrUNOiRXNqGvOZIFBDeIxFzz7dluH8k/xMdtkHb7fqxrLrNK7QmzgL
Trit5tT1OnX5WqZNdYxvVA+NBLsioq62s8N0Zwb/4wrZDpxoaikfSNUk2F92rMYWHMCQWD5iXill
lc13xksuYmTnW6DODpVT1QtS/jZlh2q46yuaTL3pmR7Nlx6U6AX6zCbfejB23TcZUOz1nszCrgm2
gV+iP26DORWOFMLi5Abucof+qqx0+1TUa8sjkZ4tkdMoLdWGVVIhgr5j/kLZUj+OmrCOyE9ND9tt
jVaf2BOD0okuLKcTLKI61M5odRxwXyyw0+0X9e5/uzIfzvDJldHNdTTkvKsQUFSZp/jLDDqI1FeJ
9z57BjC3wxrsfj9F3ATnhvfrqX0YyhO5mHxax7GH3GkHJqgOmWIMtJDjDARq+alFi42QHPvcr+dE
ctonQ4dcQ0AZgKDFCIsd3Ug3esiupaiLV3BuH2s/WRvp2mVRZQgq1c6Nk00vvQ2F4OAuy4ASx0Qu
2B14/MhKitHHUtR46i2rp36vQCcxTCITLpBicY5CocR6z+LcD88WbzpSjszzW8LhQG/LIA2srcjz
O08sfRzTv1fG92fogGc2i7GsjmOYbMDV85A2vg6KEBXdNASMkUfAFD79o1fwKZO7GnabDY7TQEnr
kb0bbuPWLcP4PvPiR4w+uc2DBkZqVxREX7b5IDP/1xny1S97dKa8cgqmrlnnlbJpjvFm8FNQEpRR
9lOwxsuG6FMaZ4gMmiwtQ7/G9c825DH136ttvmmY3oqui2J66Vwjf0pit+rk/psIIZcSrdVHO8Hs
jRS785x6GG1y5RSzCdZDOWluInp0fM79X0r6Uypnh5KpsfSYYn3lINlu5yR/rJ6+Dm39kMg18SYz
3dTztJXl+EDz2fabpgUPrRmDc2pQN9mwfDNj2nvXt0L0gDjjRKx0suiMy4x4wNXq1wqulTV9vy7E
ZNfz2oZz9ikx5d5WzYocMe2db2xAOYbjEE9eZzYh0cZbYJsiA6lLG1KlCVLC5aEq9d2ioglB6QIr
zX20tQaYJPeMOnlUkvLBnOVIW5XHQp+ek6zdAPrJX7U5tKZip49NGbQSqu5jCw42mlZusZIa/RjO
ftT7u55aG2det0Ap3gFJWvdyqe8PgxbfJdX6omqVBl+zfQJe6EvOUMvnsX1Y5lj2Kge0sOOYd26Z
K69tbhSegd/tM+OpmrNqk68NgN9ME4Si6dj5xAGK2bTmzW5sENQ7Rvdo2HHhLz3KBDY666/v8qWj
BGYamr1NYEChb/HrrVbKsST5kBFg6z1Nq+wVBIRaciyQcslFPpXCvZ0+qdp4UrPqmNvPSfdtdWaf
LHXg1KpA0EULfCqJey9lk2mqNqbVsS5de2ciaVHdkL0SschsuEsfZJExuXRLTwVybyGfAFqCtFMJ
BTS8UVCije774I9v/Z2YG53v8vvQBqfCuCeRxmBhWAyc1uTBZcMS83snLP2Rum2ExprCjQHhjk7m
tzlCkdW2XBG0JV/sPPsCzntTM1MimFVnNmUKsk36VNzW38A55Zm+9SOD7M5dHtN9E4nq1KKT5X26
ktI4mcmH1R597WBsMKkc/YVl3fz4+9ya/Ep5X07OnXppFuw1syztg4aQzvHkV2SEgY3PXGMRPj+7
Kby+OzncD8N6YmDWwSgolaXySLLVHRQMVQx3qvYnhzJxhHwegnfPe3ODleRToqYE6S/tHQhRxNV+
0j3ICwPtRX4iaBQd9sLLw2LRayvklI1GQDOVKNhSVFSB89LcT2jLNm7qp2XbRYkvjI3Z712Tx6md
rJ+rhs6QZz7EUY/uMhf4Gh/koRj6UtHqFMQBFZgtkUxOAXWT1BhxnMBqVe13KcvvxmoV6JyLwenp
TeF0jgJy25TYuClgI1xcKQVEVeprt/FL9gAOh52yG1+QcECjnBffDtsOw/uipv7zlB/82dNP4DSR
ZdI8k1V2WZNbI59cfSxdfbLd6qbttsS8b81fHUIvGv+5bq8u599O3EtOAUkygKlxCaqj+rCGKgKs
eRNHBJAMSN+GAIHx2nsCF74SISb8h3D5356YzUUNpWSkS1dCMOPbRNvse5Vg11vG8cv4BTtvQEVl
L92LFN+ll6p8LpifKzA00Eg0ScWcLW3nNMA9ZiVgYaru0ts8FcPs3In2GVeLTpUFt53Ntk23DcVE
HYZSQJ2sj2geS2xhpMCPhfK+rc2lrhpjMOt0hEZnNVX5Zd2WUAtTgPZ4t3iIt12AeOwhdXGmqH+2
d6g0C/zY/xA8f54pp5AsWqH+CqRhWDPcWlQas60U5YD/F72XS1rhdHc5TUSSekxBBVQdiQ5ohOx2
KgWRs0gAp3Y0aZlNUrHbab2X5LYs76+/uw9Ub16Xnq6A0zlxJk+xzsK6Ri4cT80yQEDniuLGFtxX
i3Zg7Kjwr6Uv3DqNW4/U5GAOaI3O0D+qk+SXCkBsoimDD70QDQa1N2hFrdzYtO4ppUfDQb9Notya
nfbaWk4ABuTUVRQJ0LPzvKHO+gCIn3dzNbYGSlNuFRc7ZSgjObNE1ehLHt3pSjnVlledqqcxrmWC
UVo0xSK7WYZ0C3Bxn9yloQlc1vlP96YeqjuyQwXVEzs7ojfPKbmCmLkxg93saClo2N7a9dOqCZYp
UqR8Uw1m/fPSRqh+VOHJqS8kLIrI+pYd0NCAZNV6A4pbb9pUufePEuaftuNs3FAG6GvTjTDLYzhm
GN7FIDjKYINfBJU3gqgtu880oFJ5mCsVZieuO1mgiP6q5qYCpMKAZWBqjgHzs3yudmv9/NB1qE3P
P6DHN/1O/Xb9+Qg8d/SQfJW72E5FUkBVQ9eZnZv8wQQAKEXbN9NjlCwojC/eGtnAL/JMlVECijmN
L2mI013nNETSSomzUgMZZeR5M7TlRBWo8QC7C1i91K/8SYKfICpbXbSap1I5tUFpipm8GOuePHUH
wqvFzTaYKg2oa0UEIZpLviFWEUYLlx7QqVjuDcvT4gy6mVTHotiqI1jR+hd1+i04U9GOcq8UMBaN
Zc8I/caQTVMa6PNO/W7zjiF0lmCTvovARS7m1j6XBcj6r7eoTPVMqWqzPJbbwcTok1vvqqjFSJ5i
hgyl6Z+YrVN5XEWtUMisDQ1eam9o29lptnMZb67v4vVNxITo1yWRpiSJtTjVcVElxTXW4a3NZUFT
k3DfOE8jAaaJNQDo8cO5Sb+nHjsp8ym+M8N0dkVNuYIlfeiCE1fK0ihabZC0OgIZinHBCifHLmYF
T86FL3UvbGQ9ZRpUfUifyBN9ckJW5Ne3QOyy/XzT/Rc26aLBOBXKXYahTy29HhHZAAvIjObYRUKs
dhliWBbJCliUqMv6NaTZIw+iUE4U8nz4kid7CswuWUUKjOkRZD7KrRKaGNH3VmQ8WFdR+U19ZNkA
6WHxocN/Wz4RYQEKN527RDMZRuQIETKjDsmKrVZIgXXhz45P/ig7A5TQFBGBjvSZe/2JMM3Mu16n
G8/u28nanbS2JmNiKaalCrIMQDL0tdcj/7oUwa3lG2JAXqqWFoHKLI3UzdLCVXsRE4VIBGeCrF5p
jLWEyzE1iVtrAMiVBHb2ut4H8MrXrZrywRxkFXd0avdL/EelW/AlC47jYi3n9Dw441JYRCoJLQgi
wbhzdRKYrWvIbhVN94OveWUTreh5Edo0Hr+Tz0jxoCcAqTCaasIFzLdOiuqiC9ye/KnbIgO4Hu2t
EiFWC9WwQSVrjeT72Vs9Myx3OMoxQkUEKavrN0aw2TwciprSNlkcbHZfZTcp/H291nZWIgTkFsnh
FI+xykuaEawbdXDrXUHqj5Hc50clih+rJ/Q4/ETu6Nf1tQmuqsaZpRXQSXFt4TU4hO1z76LxRHSP
2G9cedc8j1hW9pg26PCuyaG61ZHIsA+mi+4zl+wy4ZyPSH3xtE1toZI5zXFa6WF8nQI5SN/XTbdn
8Ev5t+oXmuqFJTNRzlZjJ3uiuVLS5g3VcHJqpL0W+3XDuD2q7XTogDYB/DXBhRS9TI1TMG0NZnJ0
BzEvu39Jnyp01k7P6wYJ1BvjT7e6GNkKrt8TkWHigTSz1KKYWsUSp12LfHzna4o7AN/DOKal10fd
BnBfNlji3KF2s6h0u9KNM+y1MLIRWAmN00qY2ZENqURGrg+6BNAXlhHobySsfuv+PPmL6jprMNzT
59ITduhcD6qA9PH1mBuqJ5KFJ3q0bxoUBFNfeUL6GoTn6LzCeT8hN6i9dDtMBoi7qT98nSuviJ8q
N9N2jLMRB8Dag4rVTe8R1kUxnIT7FDmsFT0sQCQGAoKJPBbGdGDYfqYC+AXB3uuchioxhSCTHLHV
2g5ojsgTTLjZWgD2519TmVaCay7QTTqnmwzaWRiDxksu0ocUM+VmsvyPErSvBzq2uZY1gK042mp6
jwz6ZtVFODwXtwxJBkw5Av3cMrnr2tM6w2Qlc+gwuIRZWj+25SfLflPKn9df6EXrcSKIu5xSWXeK
PqGMPA9z6JBX1K69sv1zXcjlCONTCt9TQntpyEyW9m+DxftAnIlqT76H839Id6LutIt5S4DN/P/m
8d0kNoEvYAMH46jElU87wCUAQMIcf1olCTQtDoGzsNGT2nVAhylYKNuus+d2Ipq7fJMl9XRwcG5t
YEfFPn1PwNV2D6goF/WxACQOg4/iuOrKe1QDMjFq8EVdcyKfu5oriZtqlGKm4tvVo1ugN7XumqK/
az5mESg6XEAMyE994W0MEXHk5RDoRDh7maf2bJyVZqlxynOY3uvgrW4enduWjTfMMDLZdvKr3JVs
cI4Kj1zwXizOlDa11pLShmjpUfXUwAAyZjq4dWSin3bxgR3hazOiPlGyTiSW/f/JipsxVhhJVHVU
7OLQdNn9YmMOIJNcK3MESvSyh3Kyu5zzXlPLWtWY+Xkv05uKG5U8VB510dD2CnhNjM33R5ELe9lD
OZHJqaGuACpJkuM6W492lH9nhTTlm/kI/GmvfySRFAqeD7ME154Pp43SBc2c5ow1Gi5wF/YM62wK
+y04p4V055e9oc+18RWrLlNGDMBgbc0r2c5PCnrw/SRQty0eKcy0hxaF7yIXTKBt+WoVJZk0JJqO
LGMOiPTxUZdhD6mwzYNpmSvbaHNaqMzNvtMSbOOyo1s004HUukYvHfqB/MmtBanyi733J+qWL1RZ
OR1MEw30R/MG5fIwA7tx42p3awi0NECL1ZHWAe1oxdyIfsxe6/vlFVXXv8sS8Ff4d3KcnPKhSpLm
NtJlR6V9yI23rtpWkohbQ6BdeVixoXOAu9VChlXdOL3vDPd1AhDCb2DZEDwE0QlyimXGOIklLThB
iqKf7g1Rfkc3GC+M5lsSOU/XpQm0mM1plqlINJkqENYsebBOL6b1y8TwVFOWgmVddM1OzohTJyNg
EEZthSNImqlwlQV9FZJUfLu+mouHBNImwKfoChq3OFNQyjRbRsdGN1UP509ZwrnZwQ8MnRLNAJNg
6y5ryBNp3EEBdJzqeocELUMzmUdULz0HbaSg5DEQrEqZV4SikvfFagmw9AAX/EEk/xF0nVgdBTB+
SwpUSsBVgVUMeH19oHro+mP5tibInpI0GrZNCbBE6iG/4/jm8/UtvqTGTj+A3d6TD2jHVKqJrscv
ebfcro1NgTHSHcYMrc/XBV00eqeSOH+mKLoyzzQyoixjRxWrhGWzWypAu5ZuFpDR5z8KOxRjE1+M
W0/lctpkzGZtAkBQfXRWBzAxpHysdbsBPn+NTuRhljdQiO+yVrzIsz4F9txLAFYCLjWwqcHLR8gc
pb2h7J21G4NOVmZ/VEfFlRN1ihALElfR+vehqu3N9f26dPdPP5u7+wkpZSubLbT02Mnsdml5h1pb
6WYqelAcgiLmlAoTv+c2G4DkDGNRVwGyfEbrVfcJWt+l6q/qwXBr7OlGxwRI962LREwC5/rjqyju
sakrmF67KQf+FrB7aOr4aiaEYWNFoq+286sMThnGs0IrKy7KY9WVnmb9zovvQDLypg5DCuVzV+31
9b2Sj9fP7UIh8KtUTjN2kqZPi1KWRyWpn+YWFCPmIm+WnEEG9N+sqfL0YcbUBKY/43JjUh1OioRa
e629Zn35qK5FDmWTBNc/S7TfnDumJnO1lAm+KnZuC9QTRiJCnPyI/M63m416g3UOfFXcA4+72Kxr
tIS95Eq+sZwuBVF5I7mGVmt+20rvOcPdIYBXbjMZhRV6PwwWyFhlnfrFPD1UGnBsaLO2Xtvo71Na
/NK14pfWtRYebWr6jUmDQdfR+pkPTQBQHIJMk/lbUp2nDtW2AMOS94OF3iS5rw+Y4LiPG733yNJF
TUK3oHr47SxN45a0Otj6lHtzpb5rI3oOVyW7j211AgMu+QV7Azb1qfHsXH+VJYp5bnOdvbGx0fLV
sVHDpb8bFODnUf1gqe0mrtS3RMKngRMk7NfyYZEyAOyu8d1oDJgnTsfJL4hSuggubM8e04MMT9XF
kCPOPdZBTKL3P2oqCqPOHQF2Cz8Pg9N6Sr6CB4XiKWdL/l3LfLMzn+TVvslMEU3fhRj9qyhOUzno
XwHoJ55Zvk029Q7w2Z4WpRuyE9XGLljor5I4pYHxgHFUdEiKb+wo2bPaZgGgW/VV/Rj3FdX0zzMA
X8Vx+gP8tCZAt+ziWNIsD8bESjfjOr2ZUje7aw4tYtfKTyNLntGq/Pen0hk5xMkBcmpkplnf5DHM
pTW4U5Ds8zsr6B1oYyVAk5ovchzZz509XpMB3TPygDOaJLlL9AaDDuURgJJySAdlA1DCg550WyDj
z96gZE+5I22vK6WLutJWZOCugAODzTJ/9T6kpXKMttMQ3SCDuUEy05fe8rvYH76zRnYGT52g29Hr
RJC/6iV1eCqY21110ZYYZGhw/5vWl+bB9LRp/p2XgMtM5QrtOEa3RKnh5L6lAut/yv0EQDxgN5jN
2Fdq81saG3ulQMpbJo4/p+tPR++DAmp2F48GqvsqYzX9XmjCTr5zhw0EEydbxilyu8yMoUuwZaTf
2Uuw+gTsDo6XvkipN2guWVCbRl/oTpT/v7xjHwRP4AY4IyIAjbeCkGwsjwlJ3WZ1InMh4T+6Dv+W
wdfZMiDUt9TuSqTcwF3hIVhCKqQJbX9ooD7Ra0K92fSaMYjF9OgX0utsYz+Fc6ltJ7GHmeLAjuO7
EhqvDZDofAmZBFDd++bWufmAplN9pXWlDjmFTR6IBq/sS0r79BM4ZxxsBMCV0/ryWIPxxNMy+TlW
6gi4osBQUCNd2xjEiEZaf1PNbN85amQ76eO82oiLjEfAFnlOSUGbIG9iY/J0TdqaavqiTJjgKn+D
QMdbsajKrDdI22/pagVy3vgVGJNjjMvbWuWDNhSAT+13ec62jbPAMcsBbKKtd1Ol3DhjgcZn8Bwl
ikdA5SyX5nHMTd+Z8xB38i4p+5DOQIUrgCvbW+iIjhSHvBXx4K+D7DbVi4n+t6IFMVUFYNrVze1s
1+rTjqrWfpDpLgYBanKvO4vXrFJIlPxmXuxDmf4qQa9nD7GrWceedG+WXbgOeGjyVPViMHyti+ZN
9pM2FK5VYdhQMzbTJD2Y9b2ZNQI36pJJOD0hzsdZ1AaPr5hZJdMItT3LaemoPA8bwUu4/Mo/LyNn
vuu+bouua1jjO8VWByyfhQzCTyMA7c5L5TvbaSc9CYSyj+dtwOniOEOelHK26hQvQOrsjUp7t9Mz
NyEIu6c5AhxGkKJZWgbkLSkxnFb8BOFTsIAF8/pnCBQNX9osDXtS83woj2s97Fa73tNckOYSSeCs
jh1rJdiQKFQZMICHfG+3nagP61IkdbqVnH1J8pJaxtqyjjlzp/nxtg+NHWtcE2c/RavhDAItRnAB
qdgvs3Q8R0Zbjogm5ULN54tq5CuPdAQqlm5B98+Y6S2CZNcowQjMGi1YNkoeKAK3QLAivsgopTRx
hhnihuTO6DG5C9V1/Y5d9FlPzoevLFLoDn2scD56RLd9JKF+SwMzRJwreskCna5zGkNPFZXGeIbo
DGCtXG1k4ykX3vowQp68sfzyIIYeuDC99vXE2BafpnW0dc7JCkuSol0GzDZt4TfArVh9+8lEL+p8
i/Sx4kGjg8jQ8LpIeGUED0DndEmcNUjd1biVH4mtpx44XCxxXN+rG1FYcNmZA0kS4OtB2gZn8uti
zTTVOimB76rcjT469dQ/qccKVdotEFhKN70zbnPwF1FXB7jstK3DaWMd5P+C94TZ5zMF+vkhvP9C
Z9AO1zGCbPoK0N6wj5JnDX6sjtZ58dzepYvFgNVQGwWyGmBZvq5a0mBsW9OAI1ilvy1zBZKmSt+L
3I7sqn8VvJcLKwNUL6PNUTQNpLfccVYLHSvE1flHblQ5AG+GFawWwEpj/BJV2b9vA76IY2s/ub5d
NtHZkUh+NHRSuYNZFiC8WoR9SRcUzRcx3BbmJC+z2qnYquxoPbRgTmSdK5PfhsAgjkTNEyJxnFFQ
5lZRkxWbmPVJaJe5n+MSCg7qgg3/siTuLTQrNTVCsHMY3feVw/I7f7QCK5q23W99LzY+F7K6wB/6
vBgfivbkpAakI7VmwpqoD9ZwHz7DFKahhY48qJcfSCfL+8QXXY9L6vuLVM5Xl6qcZsBAzpFyGNGA
xNpvDMBT6keRS35h/O/r+tjDOFmftLaa0ymQxPRYtmGyPoAX8of/WRRnKbo8Bx9kC1GMMEJ/XvdS
wOaMtaBGpktgli74l9hAYDgjlITG5Ivset8548quyWBgnJqC1zS9belvwWW8fOE/pXDP2FoRE0gK
KY5xI7+2I4Mqs9rbTGq+qSUgJRxgcYGLxszrHcihN6tMdC9Ox9nLayOUBk0SaBXRornnjqAlKeu0
LRDCrl6sj+Gi98C9rcPry74w7oc7w8jnGcIuSFK526mauiOlUok3OFbaXQJ8Yzdfs6eqa9EvCwSz
bAD2ij765pK/ZiawDxYl7Mzp1kBZywC5oT8Y089mzd8tzX4vrQYBAJVgRtryWYrLu1WjIraESzsD
CnPbAe4n8ju8tW4nKzPnai6Ord4cNRMAKpPSvWSN8nh9az4oiTkLqdpAzzNZkQF5BPYhJ88pnxaT
IB2bHsk8bFBreG4l/d5G1Kjrx069r6RxV4DjSXqJ66M0yHtrar1KxQzNZDyZ5BdZlmBJHkazeZBk
kDmPIKTDtMNOdQLDeKiHFJBwQ9jN2jbHDHRfye6q3WVF5QJGY5Pqd6Rp3RgsHvF6LOitte4GkC/p
FkjBzBUNznYRVdr4jBOLnPWpR7cZtZLRTR01mNPXbBj3yQTashQUIcAoub41F8w5dsa2wXTFKp08
ovuCIYcZhf70OAyYFUwf7LH1nBqf2v/5B4JYRRXIgRis4YuqMSA3rG41tJemyX3k8T2jTFBR0j0d
3IbXRV26VoC6tSyL8bGdMYVlam/Gq5Rmx4Xm34nleDYmYaMqb0yBOru0eaeCOC3N8mGWWZQZanxx
5pMGYCQzQT6sdRZ37Sdh8ftcHpKkim6ywwKPIO9xLmWlDGChwMJS6uyqOkfGCBNnKD2M+7FvsZWN
7NdrbAC2NN4gZ3CgRPNpitG/2MFUZaG9lrTbGLP5RK1+Q1Vbdy2iNR6d2js1ru76xTkkNiZ2+jT8
yDI3VePlpN3PTvqM6Di9mc36ubYksBcpNg0zKTWiwrKVHaGldcgkQFj383iPVoAxShd6ZyamstNo
hm/EcMVuSYbcM83xey2Xv+PODK8f/Lnix/6YjH4M2RZkdjkvpB3GrDcVLT3S1L5xKql0nU5ER3Dp
DAzblAFQCUR2nQdBlPVRSzsTZz6X0nGezYeJkq1arA99P/vXl3Ohhoz1qMCaBHsRQmi+tDVbLUYA
VCNFuNjegoZjQ/0ajezTzUzhCLPOcs2z9+UbtJGrH8UkeMwz/Ko2v8pn+32iNvulAYMp8HePaydt
YTKQAL235aODl2ulu9KaBcroQsT/VSCnp5VsrEwd+Osfbs9wi3JzhAmvaDnIaHUU8R5ccCK/SmNH
fbK8thpNrcnt9Fj9+egpfRmiOEfaVUeSEX6kU6KJPgt7S7TKS1fo9Fg5h2BcMbdNHD09ynpzKFAK
cLPc9ByaviR2FilaFioKoFCUBsUfstPy4YZYXbjKQA1MQfuSDHd1Pv+6ftfY07h21FyQQNplLcG5
kyJzBLSSDcswot1rI/Q2RWvnnugKAp3MbiHH/qG9z74atDuwdM5HcwvihJfhYIam5C0bEc7XuUn4
ctR8Kgk+H7WHUU6PcYJ8c7dXxsHTYMmvb6JICueBUdAVTbWBg63nH3Z7r6AqYubhdRmCDeRTSMu0
rAjMV8iIpX1qTTvDwZ/9FCxDL9A/l5cDbieYbJW5CF/fhxZTecySJQW8S20prjo82qrAgv6HN/gp
gzOhg0lpUjTTXy+ebtN35SeQ2n35DtBVLZjos3DYxI7AQbis1z6FciGPHMe5tAJe7riMq6v3KJeX
VVDQp5L0bt9ipgLjX9dPjWnK8+f1KZHTpBOd6mZNIHFdJG/tMcmJEsZ1EaLTYv9/os2qfO4BkYed
LLAKWsIQ28gvzr+vS7nQ9Mpe0udK2P08EdOhAD3AZ4crDVa6Fw25xQ8mTHd5Te5ZuxjQHQULE94R
Tl82nd0MMrsj1mNuoPTIxotH/AEsLjm0UP7xyt20EaVQRUfGaURz/D/Svmw5UiTb9leO1Tt9AAcH
rp3qB6aYFCGFhlBKL5iUqXRmB5z56+8iu7ozhOIE3fe+lFWaMuWAb9++h7XXIkNVKHjRMAVVVHmM
/nNKESQiZ5HEzPR7XqQC8mbWCb0dsHe/Bv8PXNqfV5jZed9bZZXlPHpum064yIlRtwC20ZVz1jua
am7ayGQOI81dgSbMOtKEsh1HaCPyyJBWcmP1O3D0JmBgRLreUPVFqusFd3bJas8/wuxgyAaUVZkU
BSdJIvemEfqir7wWA00LZjvZyPwA6sAMgLkaFIHGnPnUGAOoqKlxhCpHsIKqy0BtMArIuO3R8dy3
HtMc4o2o1lJoSPElL3fJ4VAZ5O2EAnMALfDPh0aLKCjEy9KEQp6MAhkWL/weaNz05AFFAgNO3Hif
Op29dCNdQHoiY7BwI0B9zELOMDs7Wt6hvAPxllP1LbEHJ73LvNAvdmZsJ6/Tu2tg/8nviyMH+mGR
ZPlC3g1fMamSaSCNpyBQ+vzelWFBYz4IzBNavnd6ByVZzNOAYWo7VlAA0AAP5kV4rw/5io+DF3TJ
OhyGDTbKpSN9CCPrGKTYLKuW/EDPj5EheySDUk+ZP1AVgpjwdMjzVhJpPNCe+akaH6pupQz11gow
qD5G60IlDsn7DU2AKFeIF1Hzninvjd66YLNfB6T34jG5bzK6bRPVy1NrD9oJp1VPCeSIIKdpV8NR
ljHr1zE3H8lbFizt0YUjgI+Dkg2o71Gj0WeOW4g4bluVSafQSEDnY9lj812EuXf9BFxaBekwRVKM
DpRBZ1uRNxAbYuNgnfqi2Qejto0r8tiq6oKY2IWuiArhbA0WhwTJVOd8E2bcxI3FRXASsvmQD0Cy
USnaJIFyM8oxiBu7DOz6empgPp0e8iFxOqYEqzZsN1DVvCFh44NB9AOCS2ujoX5XxnvQIg0Yy0+Z
C/WcwulF37ujpqHcW7T9wle6gPXC41MdtorupYnRuc8Wm5thL8dpFkBb8hdTltNodoWTqm+5r8p2
6hQLt9uFa0afBKBQzaa4DuY5q9Uaqcz1xjox5cWC+mEMTovrO3/p/sQvJngva9Ls+wWHOruye6qF
FSJT80St4qNt+Q3L+6PJhjWnpWulmGLXAW8RHURjyQmMv0eFYAxjivjS0O7DhSb1L3ueuWIUnBBU
ghKVTFqCnz9xnwngJHQunQBGXUWmsoZ08ipRo9uoIb4RlNxVgEq1cUc95ia5J3CegOqq32T1p9o+
jrH4OQbGrjMw9BqHTqZZtmDNaJf8Q0t1m/GtroReYj4VgJXgbNkih8gJS50qR0FPLm0Fg3O5+dF2
mFAoy8ovU2mlWaEfinqLiYk9VcybKI/dTmcIPYHJF+RJl5vHlMobFCn9gas/iBgiTyGAhVY91Jyt
BExbUtETFO2yF1pB92FhD7+CilWKmrk1CZ6CG2F+rNJ8AF0EeoAn0olVo7CnqpHWWSNxuwgTp+hA
wSP5VCv24AxcuL0upIaflp55DkgzNkoWFAjRpddYAxV//yKRzKYh+HAQGon4pRXtgs1e8FafbGQW
fCU5G/pU65VT3fRvY231tsVaX02WvOKFi/nTOrPjXhCMkESsVU5R3/1kLLspCXiN9WhcjR0oDruu
xZD59NLXt/NCEne+7JwbrOnKLA5iLFt2zBvIo4F+RM1uIfGysNAFeBmcimUi9ICwGqSVZ5snZbRt
KvAzY3y+AR+wjU5ZaI875NwTK5ZmQ7PmMGw0X/mpOxBAvK2Wuh8X2hIqqmWo8Ouo9ONITFt95n0y
qYiSKCbmyRhzYmtp+BhWHeCO1hP0zlAS19DL7X8EPUA/NKbf6kjbBg2YwgZy06nGKuhQiozCF60t
931gnKqyB41REcdOLZB/ANx9fWsu+GNcw1N5ZkpyQLL++XHTSpXbAtM/J03uvEy9S0u2sMKFUPTT
CjPb7qyQYGYaH0RNPyJACuGdnQRK4pp6n7Qf19/m0n32abGZgQ96G2iDhQhsUoiREPOWpd1OEsIn
5oAiYtW/XF9QW3i7XwZ5tt1JVNRVSmLrFKnrSr0phmM5kpsq+FkA3yppmd2CIUBJvo0UVKJNfIrN
Hw3oDEtk4CZI343wNgRxG4Uw3phkTtVwX086hOuIXi126AG0h/k4fZ15RmKt5OxRCu67AFzJWmqj
ruTwUHbbpHPG/KZX1s10g1khSt7tilAQwmnQPehu6dA+pgpSH8nyCKzy+jf4ZSOzG+78o8/Hq6zC
EnoqVPMEQpUB2l4QaBOOxNdTwF38BH2ZGdnKPj3GGgik1YUx3wUD/nUezzagaqFszvXIOhEE+VUV
OmTRgpeWmDkVWgq1TLhinjJIQBninQ8/rn/BXzxC177g9ARnL9EpSTUIElona7D4MTQIJObi4b5T
ejQ48NVKxVZScyeabE377iXCxWlnYae4Stc+k6Jfdwk9osMb22oLvOTIdmMZPhmFui1Z9VaOwUNk
RAc5DzZd2/6IA9Mzh/z1+ktcKpV8MoOZ5+uVHiyeFV6i9eXX2s2oTVxl3a7Fi/ZdjuwKPNeL9VUV
H+brh6PU1DGKAgn42Xlv4rhsCs6sU3rT3kycN4WX3SjOJIpuLZMFTL/tymrzeyxWk6BSTaw2cR5C
nAktr+JRCLtbjTu2Sk/8hj+KOxkldT/2iv0S3OuSrzkPimZWErAUGjQgAHmOCLdJwzDAZLmMxbZO
4y0GXDbXN/TCrf0pEJrt5xiJMJNHwZ4tfUQuEh8kg6yGuL1JkJNeX0r5X4znXxtpzUoGRSEZY9nh
GBdoC0eVBM4wPSlOWTaYd1oiIE2bNI4W6d2+GPPUDSqQ+fJuE0UKcLLjq5ZTRLuq8ixHAVDM8gHQ
leg2M9oHUfShC0AAcu9YvgtokNiY0AIpkkZSV6QRpMNo885DKDGDVuTRCq19WtINmofUlgz5SUBa
0+l7xESgpvI1qB64htWu0e8kGOJMNlqVv4eGadm50u+7pvjW9/EHTl8HWPuAbrj+LifdGma2LrTO
b7K+cCMq3yd6dasWwK6xfE1T6DorgZSB/E17yc0MhRFTfoKiX2QXVeX2QIs5NAxO0Cx+j+Nhjwoh
sdsIuyJrr0qFG4BYG9paOPk6uFVqr7NAWmMUb9LIfVMpEUm2t7IJ4Wg9JdBmkmtXgjpbjIkpd0Ca
bgtd/14m2kqUxK8ZM9YiJOVa1csnI1Mf80r5Fmbxe9elXkXKAbbX5LZcybcRTR6Gvn5Dhqx8g8Y3
d4q6eAPInXoBU8DdTzG2bJoB+PNKfXACC7rwrFqhOHCSRf+cdPTtuiFd6iHCCf22o8lhnHnSVmn0
uDWn6+DBuq39zgu2ENzYqB/lin0IvzhJK4wxbSF5qYJTDe2uhezh8hnVNBOTxpauzktAROqHDkOf
iKcGuulQTxmywUenZAVt9fXYLEllf9W6pZ8Tpdm5Abke54NRGKdSMzyeDU9UftGZ7BfxTc/Ac22C
jDWQ9J+KSA9lX+6IeMDAmkeN+LVNzJck6PdSx+02Mx2RHYEG9NMI7Ccj35Mu2gQtiKas17R9vL5N
F0aS8Nho66sasmLTmCMdxyqwqorF7FleNagRFo8NSLohblXbCkhX8gN54+iFLE3XXAwPz5edVfMx
KSkrcYLCZHbqvOruF8kMeFakI3PqVeQuXk+Ti5xfGOfrTdZyZo0M2IwejU3zlGLI2aM/uxXgJoZd
75oXQwfPSnufmeALpWIhJLvous8+7yzmHqIUYq4iZej4UDeUP0pABEOpwDjB6fpGLi00u3+tIAnG
XoSot8apq5bqjrLkmxwcw3qBkPxSVefcYuYQSFkWlhJG+JSjZQ9AcGHOBrKuU1anJv7osB/M6R7S
1dIk2MUdRCOTyiaBnc4hfAYZIDweFzBUZd+wB4KrQl+IYC9FFZCG/9cSM6PU5KwVmAdizyR+7VH8
scBkGRqVY5of48T6oL6AMMS7vm+XT8LZojPLHOSBIFWKGEgniw0BKDcA5wnE7LYKwBXLMOoLnCc4
8GfrzSyStZmkhpjefYbYi2OWtRt1kV/m4zMI9kD9UD0xHm/zsfeGImxtmsmqQ63yMHbyTSakdQkC
JtDuvtaErcq6tlkEjYgwfIWAjNdVbE/YQtnusoc6e+CZZZupCnnUtGJAmeMK7jwAzR3RgyHJfGwd
9ZsGfgVfe7buliiEfsHXv/iM3wvPaXYQ6poBZuTYc1Y0DXjL859xCnIdUj+JlAPOmX0MpbLrIMmF
OsQrqC281ALPt9HVWwNdLYz1rPuy8XnYbwokimZHPdiXw/rqJtRBT9xn01g4SKWM4t0IyXsRZVtD
cBBvBOY2HaWHBUtbOEFznGYds2aoepj3NG44eALdTMBOko/g0diXN/wO3RFi90t1mAvg5U8GN6f0
yYEe05kFfxHUjdNYst3x3lGhcRTKBCPtsdvIfj9aHqi9F4LZKQy/toHzdNEIlcjocLelNPBiJbNr
y1rw7xdT7rPjZM5SAdmSuJEYOL5m84TA2Y7r0RcmhIt67cMwGbXTDjQWffEzSrmfCO5rJXK+LPY5
4JYGYGN2k5Edr9IlwqZL8Q+0FlUFvT8EQXMQhc4VpUsi3LCR8S3kwUOYPYYNhiYUvmN6u5ChXDIt
KPNiIeB/KWTHPl+vjZY1mmTE5omTl5R/k+MbkBksfOpfEdt8O88WmVPxxYZSRUPRG6cizhyMPtqh
ltzGMQeSQnvI5NyV2QM6GZ4aG4EjxsFFrR9MBjlULDJbV4eVwuu1OUSOsFK/ZO+p/j0N0e1JnTy4
48OLQEm0a7aqDhKoGHF9gAlgp48bYKeFU/CHPFxCZP0i0Lz2SrOgMUt1ndZ5jlubckfXS5dg3JAq
OzO8RyerLMW2rLN1DXrP9knJ69sc824ZRLZ1dkcAloWK+74X4FtFPyVJXalZ5/K9Yt0O7a0o8xUj
wk26u1FYXpCbTjo8ps2hr05NV+zl7knXg20Yq+6oHzVa2CIN//+swpilAIVFRqY2OmqnaukzWbdl
qH50vFw45hdT1nPDmJ1z2KUsyoCbJzQAV6Qt3TqAHEEYQ2Ae0zq4IDozPMUyAXXigSPTQvPQM1vd
azVlwUYveZzzJ5l5g1bNAXFQ4evQi7QjWtlm51/34gsnbR4G1UNQaWmdmqe6eAwJ6qn1u5Dfr69x
+YOqKoRa8enQtJ190DCHiGGt4oNyT90OHnHJGgnlMxL7FXByz/lqiXri4iUPsNe/Vpx9uJLoWcyn
15JX9MjWuV/v+nfQJt+RFYiT1/WqcFS0bhcmYy8GX+fLTl/7LC2Qo2HADY9l8xvxpiP4kpzCSw/Z
Te9xF2JTCx/2YlJ8vt4swhSUCVlPcN7TzRh6ceQh26InlKFTX7qfRkyrQ6N7EMVU7Q5YeMz22Qom
XF31/voO/yIN/uJ4zr73LOpUe0bUfsq/aBHbTJdsnlBHKvfxKG5p37hRrtq5BepLM/A71DtU9Mvb
/VATZzQK22hru0jeqwwTjhSM5Sh9dxaz2XCs+W1PjbUxNA6EOF1j2EjoegKxrOjMZcUrpd/ztLxJ
gCdN4LFz9NULRB1m2y2k/4s2PItzY3TPjFRMrhWxTv+Yuglz2p2FJLPcDI+xJyCg/uP6V73U9AJ5
228rnl2DIkvGjE9rxpt6A21Pq4aMwfd+m230Qz+J8DmjF+zy1xjN4B8RSM+86w9w8c7/vf48YtVJ
Hmrj5AiVZtuivtSKmzL6EVVH0Wqr60tdmBRTz991Hk0q4Pw3cDmZJ3aoNjqqy99H6OygiOcsDbxe
Sm3Pvuo8gKRFJqIK0ngnMe4pKuyicy3rW9IPC877Egr80yvN3F4XSiIF8S5KRsdpiBj4wgPMHowH
4gEliYVb66IjP9urmccLhpDJFUXC3hQ/hzhFFW+bhS/XN2lpjZl7C/NC5+Chgx83DK9qY7sUBbia
FqA3FysC5xs082oglFLLFiS26PVVkZ0+gi1jYreRMCkAQAfaTtZWW/8bWoXTflxxYnNAhxHJiMxa
HDf9NliNmx4s9BR0MNKKoeuwPPy5ZIczjwI4G272ntBTrdG7Vgsdk+k+iq+7OowWTPGCKtvn0zX3
JFUpk5rjk2r76DC6gMkAC7riB3Ul7SauGMkma8UHCmUb+oi3v3eu2ER3ylHcqG64NQ+l163HN5zG
xQn/yS6vfPR56yVLq1DqFAYfE2zG4nvPFpzogs3O+w/QLO7qLJbpKZQhMgfpOaMYwce0cBMv3fyW
+vnmZ6HodVBrIY4CY4Vky/uJZ5reyD7xCvRz3KXsZcm5zAfeyqJrUosAEPlr+BpY4mlkX9sMPrgl
npaK30vx1FwOjY8yaFsEXBka0j5Hvh+tk+00w55h3mHENVRNSuoLLu1ibenMEczF0IxSNksm8FHj
yA4foSGuAO1JX8o9uHFQIwSxkQ9voJyCnf6KsTCQE9Sr4BC23nW3t3BQrZk/SmJdCpg5+XFQ2TUC
bg+Tkkb/TiN94ZwuHYZZGNU0icmtCBeulWVHCpmgLKMLMeqv4bqvB44SCyheYplzDG9Ucw1zOzCc
2lW3qhM63b78ILGf53aEMbpdHNrNngHeG9oxxJqoAt6JABrDthVu2Tfmlu+g+Qj8AprZiwyal9//
97PNTlEhmi5WCjybqtvZvQLJKI7KmC2d+EZtEbzGW4AnF9nMLruI36vO7ulUlUDWno4U/e3e7QQS
LXtfbzqPC5tn+AiBCzomXATlHVgMDadxSzAU/kCbKfl3iOsv3kJUU0wDaGMFQ8WfPUmvVLgLQvSi
Jx7dMPOzdbSdFpX0iVUBrmQJt3vRvH8vOPfAEZRj/8IoBMYPE+STYWE5cQ2uLun79YN0cXvPVpqV
J1JIj3ZBUEunzvwmul1MFwSPL24ksFkUk5qAiM/nSq1I6ftCrYzTqP9I8u8J7Dlb1Ki/GBT/XmTO
UsLR4SokgkVqHV5J0zaYrXRTrXUS6b3tl4Bv027PTytYStBXp5ZMMPr92RpMxMWlWcrgZqel6uhC
oe7IxtaWJ1g3C8Z7dKFKty+QVqGZ4P7n+3W++LSfZ+kst5ha8gCvGocjmsurGu316ysYU5Dz5f00
oMY1XbcmaN/nJfqqTcYczGbPpoWJHER7WshAmAWK78IaHUkkFOIUMuptxHytJ+5QogK/PoHY9dCE
rmGgPUSaMdjNSAAHC9NNaI2jbQz8lhB2Y+Thuh9H7bknFYhQuvpxbPUX3jePFR7FjmqlRL1UfhOW
2PUZdCBkhuKVmeeuooDxY8gCt+No8XHUSGwWt4+NDPdojoG1Bq4P7F6Bfujo8KqAfdVlXWfYcqw8
g0OktXmVH0JBn4DzHWxm8nWW4V0kgMpsXjfiSUg5b3Qb+fKtUg1g29EFGH5Y2rtV3a7UAPj5uAmA
ljDoDabWdLvnRr4qh+QxVpWtFHR3UpW8sHQ8jnl1W6lS5pDG2IN+MXDSsPRBvJmsBYuYatpaBUQi
fkOrFtkSxOlrW+PXfLoio+OrUfPLlDo3waY3SnlwCvUg2VkFJCdF6eliBDNGBlztmGJMBEA6N6d0
ZxH2XU/zHddBYc3aql/FfY6iNiLvbWOEu9rKfSL0rdnVr1oJotecgLwmNPkbTXG2hhH6REQrRlcZ
EaKqZFuI6EbG3D/YChbnar/YpgFaTbgrsAPpAFHO2RZoXZXEKPvoWQtqwKiLzvJS1Qw3GerfbhBg
wCcvrXpjSmCjkvVoW9Qh2+uVgLzIKEnbDlQRthlD5zDh1aPMgWihY1HZVVRYm4VjNHnOa8dodlJD
TB8JLUUXThs12cHovOIrWpzed4LowCLy1I9xwXkajeu7RoA3uNI7ya2aYm32NYq9mgEsuaw/8Q4a
22F0qiKG9j24FF1R7YJhk9BGWdU9oElQlFmTlhWot9AASBMF8iYEvwLzLfmuSJK7lIynlGm3mI04
QI8tBCpHfQafhe5lvEU+RSxEE5rUbBOp6906kRXfjJF8Iz9hdgcm46JFuGdJ/U0O0HrGpG09UPRa
chRcaA4VRSg/d05EmueOSu2KmgF4JrKxBu40tlYd5jDXY4K6NTS72a6ruenU44BaTag1K0uLu5XQ
+XAoEsWwwU4LAm1Z88JebWCbladWgJXSNq2+/acb9OtK0sCUrukgc5iXNwCKaWPVaNtnPaLPBmnv
ixqkxkMky640wjehVBA7lSoCVL+iDldw2ttSNiAGkw22ZbSWXCoqvxv4j5LyXSJ6hGss3iWl9KZk
w20EJkFPBOgNsTj7TmvlOcmqwm5abq5UJeVuRqrWiXvwKXRCHMqAos8eDzem0R4rBaE1DbrXoM1A
uRCkdwAoHanWHkulXY0BA6ttPDUkT4LDuQLqfNSLDudThUJxEd8L2diyRj+FRbcTRvmSp+BykNJC
QT8/VL2GBbJjqB38kqjAZNmO+7QRW63UX1pN/yYXpHPriKH9II07U89OZQU4ZqVrmhsKJrsl105D
uhQHf4kV4LYUYMqJBRYKOPtZqN3WQGIxneunDgNXfOS2YUo7uaYLF9zXuta0DrjlMRuDSSJQ0n++
4DQ4uaDG3AE4O/XGM9rwCZjTxpbU+E3t4oOa8Tt8lbvIAutsBtYVlMCWhga/zjJ9foY5xKJrdbMZ
IxQ2etqe4qD3eU3WhaU4CkhdMp0/mpAIigBcHyrdBVEzPKvlVXXlqH1n503hMnFUk6M8tl4EEDNg
33sD9U4ygeMmr1zwhcDj4qWiGGCkMzFMNE3dff5qQmNx3smJ+ox5wHCfBRg1fuiNvhq96//FXd/8
82+e/6v/7f//8dvOf1qCqG1plb+eAQASjFtHQdkOykLK+bXcPG0Zrh9F0y3L+MIGn9QD6bmqwDyd
4Cijuc4d6Lk+amAfDKD7KLnk7rqHumyoZyvOrhCqjpznJSZYg312X25RjVnlGKkAh/R/Lgg6e7np
bJ7FlSXYkrSuHcxToYTuAAuy6u8kWeqGfq3JzJaZ5e1V3hLSMxWzRg+Np/0UDjTAkMhJGArDzMBy
CfZrTWa24MyndCQXaTVi07S9eZwqJNFT4li6jfLIirlL3aYvqcFstVn9sAlE1iQdVqMYtQN1viOB
OQFwfaiCYO50QKLID1L+vmAmUwr+KdKYVkU+gkEcYAGsL+UD4NCzgGOAJXqbpI35yvDMh879C5i9
cAy+4udnq01Pc2YpAsqqDQOp9SkwGHDwERhN8H7Nj1iNEc4Kl+YjGK2qVz5mNo/WRCReW4FptwYT
88hWDLQ/LMtBPwXy0BwHCEBWVWq9EV9JjD7mY/ZBmjlZGIAlZYlV6eINM+U1GIbU8almnr/JqkEv
LaafAoHCNfBfBuscPflxfUOur0LkmdS7nIhB1VKjeVYH7uURd6eavNkvJWrT6f+67f98GTKHf/RD
ntVFhG3Pg/LQW9iIJDhdf5Ov5T5sNmZuCSasDBkWNnP6Qd4VbagGzXO46U4aIjbUXtp3zMtC4Y05
E7VktuFoCXVgmb/HCLSPsLCfajDyUuXxS0kET6Ipv3OamdlZtBNyNvRoZyqPNcdsSxO5AB14qpCX
LPzSeQLPE8iwMGQMDNisJjKkYQKBRqGdRGaUnmbyY5slwu1zvX8fErxbGKJDOqndSXnT2Z1Fcj9M
9crWTeWYB1btKIa2I+3k1aKw2KShhZHfUk3vpIGuZdb+KHLaHxTdYPbCfl2wCQCBVBk7pWEee15a
j8oOqHuiGaeB6du8kVylHg4CpYghkJw0kJ4KVO/KcOratK7WDLbSZms17T2t6HwufVBJ3kKQ1Wed
uaaUP3SZZddqsUbAZLPuBzEWSp+XLoRPDzzb1ngok9AQcXACL0oF5P1WX/NVcFPotnAhyfgj3v7n
QGEDSeTZN5rZNMJ6SjoSob1BomPVtr4V71uwxeVxPfloLzKfGtXwRw1FCxBQa1HuySZwiDJIhZMl
zp0LvgIPg8AZyawMerHZjVH2mYYtAayq0ayNCNcg7kCiNbjX7eLC4QHHjm4A7YHpeYD1PvvsxoBI
zzA24CiSQrdE898QvcNBy0cWq2OXghZgzXEfwQBRzp5X/AKVhlzOCvWERKe3dRE9pSCGLQPZppG4
BZHDc5eKVd6Ed3JOPRmiN9ff9dIRmEZSoXuGYi21Zjd+RMcxN0eMRmGYGnrNd3D5zvUVvpQbYUDn
K8z2DO2RnBqDTE4aDndrVrcDQVm6NY5BbzqB8nZ9tQsf1ASnofnLYkHmML/eSz5ILbUqCQiWqQca
u5Ij/HIT7KTFKFD7+vE+rzU7jtCjjcKypNYpi0qwDY4JOrwoC8nRUbLA4tLqGAS/60y6HwfMOhDZ
nyp+VZ+5uoKvDfajlZnKG4WHGyXTEi9H5VBWwbRWBp09go7AtnjhYn7Z1ibWjAKoO8MItm11Vxvg
CzA0BxIyjiy9KGGxRU5bD7KvYQDLNAq3AL0pD2q/CsqnmhxA4tH39S5rUv/69/66u58/wcw9ND3m
iCbNtBPtoh3hISbgf4ZxgKLkU1n9pSH339/7/8M++N0/rmvx9//Bn7/zYkCNJqxnf/z7bfGRP9TV
x0e9fyv+Z/qn//qrf//8R/zLv36z+1a/ffqDl9dRPRybj2q4/xBNWv9aE88w/c1/94f/9fHrtzwO
xceff3znTV5Pv41FPP/jrx9tfvz5B4VR/Pf5r//rZ4e3DP/MjaN33tTR/F98vIn6zz808jdNB0+N
QQ0Zs+PahFrqPn79RPnblJWDntMyLQwYTuWYnFd1+Ocfivo3/AQnQJmmzGVjegCBNaYfyX+Do5lY
YBQDBXkUD/7455N9+vi/N+O/8ia741Feiz//QLL2KaYyVNnC+qh96/Ad5kTz+dlR4smQMfQUHJtK
2q9KyWzXJtM0y7eqNHoq0gzpr9HJ60wABmgPiaG5uZg4vaqUQSyqqOPWBc1mzWzUHsyPaJTNdVx0
LVS7OsDn04SXqJMSPd61AUOtVDV4vk7A4XE/SJoKxjC1LkrbMihYKmpTKdzB5OMhAtES6Ne1tL/H
Mcz2Ui1bEO7R1WajxUoAje+xb1aKMWohxvXQ8zZSJwaBAnXTLMqeeykmd63QKhAqoEbQyAqkSiDR
+GRUCEx7sLdMGOYKHa0yzu5w3ZcrpUnbFViHiN+NUeVZMggtUqkQNlNydHBCCTW51JAx769W9T6c
Ju36ysqPbUTSO5XhBwlEte0hsBABU21w2g48T0nRqv5o5eS7ZMXZTapQKIaFrR45lan1uRdolb7X
Ry3aKPGxb6xkXRKSrHMD9DkW4M77Pq77t14J+NMQxtzPiYTZhUIdxapum/oQcx65wC5EyLkEsGyk
V/d90gU+6n+YKdTrxs+rEjV/2QqkbVzG7KEwQ6PfxUmRbAyzG9eAzwNYWheNi15SfDRFNgCsP4Y+
Br8YZM8GegNJJem9KXRoL5bg/XssNTMIHZDI9EdoEicfKgiGnLaEyAecZO/HuSiPBZchd8JiVMWJ
GaoKuOAkFAbHbigPSp2S2olZINCiCAmNMYggx+vONHTU3iJA9Gg4BADQt70rj6iIdi2nQIdERP6p
axlwtwFHnyRqqYDYkySn0L8RY1jrbsb16jnUdVBAmLRPH6EIXYRepVi0sSvYenSTBow2Ho8yFMer
kbe3pZ5AjEu1mvuoV1SkLbrWr9Qu1XzT4vldSaR4V0U19ButlkBLuiEcVVK1UVu/xmeKv2WoeU+s
2ES5b2iUg0+0KI5FZclH1WDFXgEjza7PZfTmWAoQooVmyxgr40dblONeTSr6oAdZ+WYkofIuCqt/
ys2q+EmUcnznZf/BMkN2QDON1kle9Xd1YIQnOS3Ft0QoqCWMqG57Q60J/X6U6GjdKGXbOUouq+Za
V5kGXNlA485Tx7GFBhloUON1a3W56WkDl01X0sB154DOUUP+rqpIDrmWpRs57ivThgnXFiojUQhD
arJ6+AZFChp6pchTZZVGUJG3uyJM7wfoDYBkgDXQZpRFPtZrGUbJVhnGpyXUXdswA+WhYdVvKSgC
DmnZdx+8twZ2IM1YHs/c719O7typfa5JYA4XgZBpaBTUZBgvtebtPCLKqKFVBxrX1YS6bddkJSBx
vIRHmXvO+TJTZHFWFsjbIiYpOMpsZiAzTAPgs5Oka3GFa+T++hvNoFN/vRL6yZjjQl4KU/q8Vk+w
DaTRgaBFP14cUuiPaI5w+jUwth6m0p/0w/jc7GM/cRo/At9oAMJH8Lz66apwAw8jBftYd5lvPS4V
gGakaF8fbRZAmdxIEzPHo5l7wMfQPWU7ZZ0/p/FaOSYbE9Ikids842j6kms8sufrX2aKPH+XBP6x
uoWbVVfARaeDje7zhzFSzkojwl5b5qppxLos3qGBh7jMNxSQwy+mm5c2/Xy96ednmx6AcCSLq1a1
a7/YUOhpB/+XuvPYjhvZ0vUT4Sx4M4VNw6QnRWqCJVJFeO/j6ftL1elepZSueE/PelKDKqkiEUDs
2OY3yFD8JV2jG+TcKzuMqDGhiV0Ynyf5aNzKx+mtEv73T4rIC/zMr499Ln/++TOSWKffv9JAgt+a
HNNXeEbZbr7VjlVkam5xkrx6t3qbDzEcYxjJl4/DDSEkvTN3Jmn0Z72Ki67jrz/oIo0wCAW2nbMv
1s0ZzrM1UP5ghV6bYftU3n2Gnr3oTP/3cugZgiA6mztcpKyGxLcgmxOvwZc9OSh95DmaE2Kj3vmD
o4rffYaDVn7Okn8sadHZsihdQcQA1Pl5y6cKcIDVdectV0Kqn0O3RdNf3WnedRLaP6arYz2UIqeh
Pn0Ggb5Avv2y9qXiLjNmu9ca1lYjM+r3vT/7yY6vzVu4+ELtoIfihBzAJ9TRX3JDIpxFokDX0EbN
HueYnx95aZrBWCZeahYL3Ool7XaUCsYtm/AQvgvgNvSuSMmtxu2myzf0C+67pN7HCB2IK7NYX/58
1n8u1f5+6baMn6YBxFgzL1+6SqBRzQldsKV8lgCiTN1nmucXhPd/L6GoCFsy+JF/4XwZip1lFs6J
rjO56X6LNgQmZcKqFChuf4vdkG/vRxdxAz4Av/VK76neNfvuFTb5JyX37743OnHnxyVBpwa+OFFr
TLeuKtl8PTIQEb02veZrvJ/f9MWNr86WIvkB3nUFbNb/TCT2x3VyGVX/ufZFvY98RDmqGWubemga
YX437CbPuOmsY9YhSWvcSO/9VfZM5p8GdiThA77ulGiqb4YG5533tQ8VY+ZAyLvSkz+5C38XgW2m
prJtIcRF4fLzR1lbgyZLnclZMGtfXx61LA6yUXX//K1dtOn+PnL//PYvLpa+nZHKTc7bf5qCCYcT
j0IDkVyjCjRv/P/Y9Au/r3+vqMkOXSsqRfVyOl8hOkxGRkxDnkS/Sx9x4vGqk/zaf9Fkr3sxIvWM
4z0VbyYWjG9/ftyf22X/vTZC/7jJqJZpXDTwdVtCGVDiaZ0hvbJr53snxofM5jIb+0/urt/FUS7q
/1nqIpWRgYVQyXDEROIYO8NOYmQhWzUotopBJmnzdaUR1v78fL9flC4WzwYV/vIw2brogYKQpNRY
Nmcyev+VvE+NQ9bK7qiYj39e7Xe3oWXoZxdeU8NqwL74RstZEqS4bOdyEKEVdpEDBavaJ17Ph/PZ
3fubdPds+K7jBeQ4pqpdLCbnatqgVEkzSq1rZHir7+1ZF1tpnkcxhZiW3zv19NeYaMGfn1I9v6mL
KGHRbyQt5U78FXS1bGuWqgVJiN++qNHsC188aju67l9Qk3bNm+RqwlPBeGbuGNI0+/Pqv7ucbJQv
TboXOKCol40L8DmIKjib7k4H3ql5qMP4Fjo0QpZR0Oz7Q3o4fua49Lug8NOaF3FxXHvwTBI30BBI
N3j8RII7eArz67OtbRt9luac39zFBtPmgYIBMuTc87nI8lJjjO1FMXWX+Zprmo4bFwP4nM/GP7/7
XFE1ZiXQqqQ4l6e/s1cznQfWGXD+Qk7PNdcuqjtUwCrdU5fIHL86mXqUstHTODcYGH3yKf0uweHK
RSGW0g2IymULfS67jU+MX1Av882MitIM4FGgWZsb2NT1CCpN3UETeALJeDejqzhDc2Uc65VnzFRv
BdJgR//5B8ZvckwQcjr9qMu2uuJMZZlJlMW9r4TjvgoAoGFSdjYgrIPMx9Hoc87ob+KUYyHufM65
6OZfpjjLCrylPa+po91rd1ddEQ7yVSwDkO+LTzKM331dlk4T0QbZYQIxvLhIq6Y2+ZYx6NBrv6Gz
3SnWTW2p/1F3+cfVgkr3GXukygbrXSSR+VDolYlVp9tbi1cnhN+kQyEII1VQ/VJZfRIXfk0SAVQZ
OvcoTWs+pPMO/6MympjtqtnWKG7p7FIV6xEt9//8Yfy6b6xwnrSADKKhezmFbm1rLOpyhQai1q62
wK51bDw4P9OY+O2D/GMZ9ecH0VdzTaSUZVJ7Oei2YK7+/ucH+e0KBBaby4E8X79YoShbMYtqgY3E
WBaNWDcrtP/NXlGiyYZC4fSLXqk6Kpsx6pPizglKsEK/thrxoKndJy/9N7nTmRB/DmGoQ9CquijO
6gKY8gY8lMCMZaKfBbntJohlu9kdtmLR5ld+nngxWNGojD7jLlzMq86f+E+rX8ZPeUqcGSE3pFTR
YbLC4a+KKGFFjZ9//Q9nub+udXFq1cqMpzT+sdaZAKUds8KfH2LgB+676aphFTbz7Wer/u6TN5FA
tG0TcIR2iVMsB80BNlkScjsafgnEGxz+pPwzMdffZBRspANWAEYQwLPLNK2Scmlq5B7M5t38YmK2
K6H1OZxFVmMuWs2I6i9tIN1tV8P33kuX/bCrPslOf/suuWllgr6FVYtxPjT/iB/022O6nf257Br3
8ikJpB9NheG2jz5LJ37tXXG3nwtaRrd4DF6K+aqLLuENwa4mxQFQ5GunOPei0aM4QRvNQA4wE09/
PvG/SWB+XvIio1g3sP26Uyj0TX5YfXpZ4Up8rHII8vMu+bSK/c2HwyOSmiIiqDGwugj+Jq5XTRHz
iK2DmKFl0JwyD7Yjf8LWvSCp/zgVAD2ZXtEaoBd4mXDPS19X8UrUhyMayEERpLS9YWfcmHI4Bufj
n4Vqc6iOGgzFW+vRuLX/rYr2Hw02T9l7j6/7x/jzFPPnaej/ufHn+Zj+v8ef7l9lkk3VP6ef57/w
9/TT/Bfv3jYpS3ipP2r1v2ef6r8AgABVcBhDANMg8/yf2aeh/OtcT2gYbNjnftu5Dv737FN3/qWT
CtPpldH2o7Wv/yezz4u6ScYIDhFFYHF8MSap78VJlxl8lF0FJSUu9Rr4nXVdDAZ6X+VjrDUHJ9cf
DCBOyHIZ+3/sz2/mE5ftlb9XpokIW0XWceq8WDlrkmbJEfV3s0VfPF1Ap5HyRyMdIkV8tJq8L6vx
yihTPwd1Hi/aF3nevk26uFmT+Ew8rw5M3ZF3VuaDoy23lrbcHIdbe0pO9nA9qfpO75Z9MqGVE4N7
wv7Clez6dq3q1z8/CN4nl5t4Rl/ibIgPAkkX3LDLdGtLYhMQBNU8xhJgGaBwrtbZ30Z8yecexYHJ
eZtBlnmDNTtBXon9YNZSNKCplKzj23ImBjFH9UzRqJ5nlYm50+LiJZ9TxHus9QOIPCLTcavw/y2E
50jZSRIMH7XW3qU0h702tr4lcVr4Q6UEqK4eM838K4GU7A/rGcOwFL7RO4OvdUUW2muJGtjoGN4m
L19nxMPdNA9MO/m21AwnTaaZEB7UK8man+L6Q3vBJ2WR6/czMwX1YZBhkyH7iQoqotD5weM4xZ7e
E0Qry50l52OTK8kbU+k4wY1iZnkUk54/Z1pf3Oj5dDMNb+vIAHcrFezEhxK4bIXpt2Y92BNiRkvf
XGut88Fx23cl0NEaNx+/6Jwvzty/doiPHiQ7u13udQ286FDVPq70whV2dxjkafGGuTxZE+0pnXGb
0cpHygzVTyrF8AukfW/yAdcGe2bQDg7Ck8fk/NnHO4Evoivywjlk/bJcowx70KwEBfDRdnsQAK6j
1kySptRNdGRcJ2EnbhljGiUh789m7DFsBQXbZVcT9kM7uMPTdaIiOI4V0RbplS48Q2vDpF1xusyL
LSjUKapVEYflJkIpxX68M5XSb/LyZZuWFOALHU+jh2bVdeKxzd6MbuxdaFsPTodjjJXnBUwJ9bZI
EWIfLIZ7NJH6SkereOyAaabXaq9FUiN/WbIW1DrFnd+b8kM2jei89LMNyT8QWxhq65JfKZUUe8Lu
hZukzhFSpWCP7AKeSit5U9zu0FCckDqNrWBzEEfQ4Wc0Spd7MpKXhjcs4rFex9yt7OLOKZurMkne
CtRPt0T6GhuMJ2a9DYx8sLzN2Hat8YHXtu0bUoaBi6nsm7650/vhYFhtJOGoK0uFdq1p8tnQVfAD
xvJ2Wtf9ZKQ5yKAUbGNyqLRsb8S4DIl182Oze2grm0IBlS+vt7aPbkyghiukUeeprnVTxs3LKii3
Brx7Kr/Vmg294ZhZ72z17jrJpq+sx01qe7dux9ldV1Hs8qFPb5LOPG0VI2DIjEkwKlPm4Zh3iDdx
NUuS6WZ1hu+xzBwGeOUOjk041ut8u06ILOaM0pWD3U+vhZ0PQTKsK7rj6EsrmYBjVX4zBh3H2kly
l6q6grVUepslvyRj76d1rXjyMuz1ZlaPfVGcOrVWg0VrXhqK1NUymX0adoc4Id9UVaalW6zGe11M
tWd2ieoDsnstZc3XzaMYrRnZn77yG+XBqfrG20Z58XOqa6vJSCNXSdlxQ0GQkxuvHvqJ3zM3bleW
YWyLJWrM/gFzl2AGyhKggYWJZqOHWjPZbu5Iwq0lYwAODgBkpXUSKxqghmYJrSNMsysqb1irDh+s
3HdgP+TtODTWNZ7FE0P9GgW7+GDV8YdIisJddeV7yfjSq8rOcefUmBEa6WG7z32kJVoZrlCwMPyZ
2T7NCEVc5b6j14wlQJZVKlHRiVtMaKqYiU32kDS6J+FH7MZ133qdtNzGY4Zry/YwSJW272dUsGoK
JmEieRSrdqDgIIQT7Lhv7ewRRUNMJFoN7FQ8+gMoNt2x3wo4qVhLKOYXHDWt9XtTyl9R16azWY1x
lFcjXmjDdDMk7Zumxa8xtK47OdlghBkxgGIz7j39oJfii4abrtdDLAO+cmdk85tkC/Ue6eVvac6x
zuOnTOcFVxYOupI0qmGLw61itk+9ZOJSN9c3Um2esiUZsRlb72Rdyv3qBYtV4dtOuriJ2oRax1a1
7cJbaSyM7aRUgaNbvCxiAtMhg0axmFFvzRfDAsuX9LYSOfV+a46wXxPa8PqxewI/AlmWsYYCRFCz
ebdb823NkNJL2zNPDy/winWu6GFjeFbZiLeDZfIULHOQ48Z7ISl9MzW/5YryPJV16ca5U7nK2im4
cOVRKzrgNlp76G1jDDt5va9byy/LTsFhmOyjH7dd2cS7uWxfe9P2h7aRrvpjLeI4VNKuB4cuP+F4
8jFo5U23VXuRIAhhxai3ODoUmqbalyJ+naRS2xlAeKIiQ7GiRrm7sKUPJNFfcqIGwlzioZ5FvAew
oUVOPOBjhKOIN4BsaQZNhDSzj1COmXrGbR6S1p0FKF4p5V4n2ZY8MEWw7Sp9P409XMfC7Fy9MxNP
Q2PLGUYP1uXXpmrWvbOmsLhaOxJ2drXFqhXIwqyRlDv0oLxSoC79lK9e1uEJLKfnSICaawugKYe3
YBXYgM9VeS9D0eRAVaFq95ivSNpbhgR73iTHHj11rq1Zsh+5Kr2k1cEpzfu6QDZ/UNHpqHLbs1u9
9YDWE2EXK0p6nTLT1m5z3qDe2eadPiCuaE667WKL0vhlsaVnJiteqkPO4Ry2g95oNJ4HPqHG2spA
a24xxaCBoihQh02kGfIuxoFPehtTcGsmKH4vtq2XYbWw8bJTv6rq4wx70pmfydd4lpZqBfgEqFjb
B3zkhKIb/Mqer+MlSfZds941Y5W5RdU8pSaBZNzeC9US+7Lnvuduu54ggJ2ydcKmYinsCDzqlBkv
SmF9U/KrZpbHEyomXxNZue1X4kphpdcCZzHPUcXqtrn6nmQtZei509ihlzpoUwwvML+ShmWvxpoU
prpShlo9fkgg4yXkGrn/pSIJloXLwl6q3p2bCRejPB1PcxKpajRty3VnT/1DtjITl6HvV8o5cVGL
brecPbRxX12jurRuTKMlx023U37WirSLwdUGy4/t5BEAwIPUt0CR0va5BWviEsvwUByfrck2POy5
3xbLOgLUC9XauKlmy1vW8V2x1jhI1M2fklTx0trAmLCovxor+thT5jA4X3AkdhiS+DjU3Hdt70G3
aIMeJp2XS9/s6YyCs7CkEntUZ0oXYjPiSxnh3l6Ke8NYghY6SjSrGF/wY1Q7jlDfCVZDfp4N9Qa3
xy+45G67rrG62z5jOtMJ2w5yLixSF00Nl6X2+q1NjhY3ZDSY3GOy9oDsijgOdTxHWzo8MelcD8M6
7JxihnmypcVOju29lrjw1aYwXmjcRrnWO35qE1nAnCXhPBUvK4YdD30XZRKJj2FIS9iuvfHAjHn2
sjVXT0SSh9xOCMhKnPhTu+yNUTJDku0vQylPYS9G7gWle0x1qBBTu+Yns2oSfwPwdlSd7w0tRYwK
phU8XzofMlOfDvI6aUHPr4HHkIqeDINCRB6WhAZm6NgC1raiAb7Uat3XRvW7mi3V0xZ/DKD4orqZ
0fKcpnJHhsr0LDltnTEdUP8OpPE850XO3ZPWYb+MZes/kvEqj1zXCLIAMlONdbsSZcH0wBCPk65J
XyzTDDJLH150vbL9PneGkPZgv2PLYjcvzN63yPUAOVNKGR6gBt1rV9TSS6l8Tp36tW6F7cor3ue5
c52JUQuA8e1jJ3lzJrGB8uzecyN3drUm+iBZ4uRVq9q/im4eb8vC6Y5SYZ6kQr3jvhMvkKEggjF0
NNo6D2YAa6hsmaZnjup11chrhAFEeVScjXMlp0NQNMOujtfF21LlKE8KUtBkbL4ud9/kRduo8CZ7
XzYaOZC2PCirdWrVZgsTo1e8ZLKFpyXAUKTGpB5z2EDQA1xN1hLlCCFk8Hfy2FR3SaY9iAn5OWNa
DrmifkVEIcwEWkadnFhuqtlYaVOCA2/ZanctER7Q49KVhN26yaS+b8tZQRb9Za8p7BdNJzq1HTBB
ioKbqkmPFHmllJyqMX8xYsM41mW2U7WBNFWWK1+XSOp+/MPccK5YDIyD4mUyvUVGh6yQm2gs6KZ2
RqgPW4NE3qs+DltgJRtVc7Zz5Oap3Jj6V4hNHw0zKyhCRAQH9kWmcAjpOfGsQnrs204Ne90IC8xv
IgkT6XaiN7wNenW3KSas9mTtPIV1mr7gmsu5CxaZNMnOZclFM6G7NuT4aW0SAMtN/zTU5qGZpXcM
j9W9JeH+V4rjIsx3qeTaSSTkeuS5nJAQUQVRHjPaGYxphuKFBD/P7TuHnE5kzoGWlXNIhPWinZ0/
2kXEvrn0X9YWYxFKAE8mx1xrlH8mozoWeOK5HJ62Fnao5guvcJqcQCqaqO1Q2lz6lJDGRKqJndum
TxGpyibuebU96lOheQhUyNEgi1fEPD6ajSy5WbK/qONGwjipQtMjp1vO61Url7YLPAZP4GExvK6C
mFiuneShd3Gdl5AStjGew2lcMZySxHQs4O5HYJLbfTpx9BOr1o5G0h6LrJZe5DXtIkualRASbL8f
01R4c1ZU+6zHzGnKKdiQgRqP2FymQSt60+vUuQ+qGgVRCsz2elLaKCEam7zSySwggcgOKMtZs4KZ
yqQfF1KpDRGFOGmuDYQNBke7VTmTsLzS2znJ8nCpzqqc5hxWGkIGFBfXkmM/ap3UeFbypiRHDCRy
t9xilHOdL8qWvetCLnaNAqZqs56nfGz33XvXdlzY0gZoQEfbzEEuRMTjreQ06c6uqiM1ce07RUJm
3sHvmTq3AlYQdPO+lGXiZj2b0aS5RqxmYV2O7wUvXp1SMr75UdMH64YULzOZZU6b1HvI1EIFBVxV
bNqtadffRsdKvdnoMKmxFfWhmPeL3OCChT7Lgu6MYYjrUU5fjHE8p2zKldM1u2VM5QiyyJXeWd81
VcHUpyLzMLqic3vF2CDAyYdkRmJwxipVSmf5uphNzW8yuQybbNMic3AeFaNIjgZiIZ4yojpd56Y3
Nk4bcf8kPkDhY1XmsqvXZAxZ1u7jup5eqyg1uYhmu35QuLLMLr0t1uVhTjEBnbiz0946tJYpn7BW
YqPwkNemFCncRCHLfrHnko5IJyiz7E7fzUaDektMHp9UeSSV8Utt1dJJLJPbSHl23eYj7MvUcnaK
MhyEJZnHOPNHAukub8q/EvzgUj2ltkFHBTFYSlW7zrMIkC471Pa7ySKVJIHud/ZYUxXWN0W3cj0U
gDhT5RQjhlE26kOnqLbXqPmHEUuPygo8/8eZM2ApcVSH+Srby0OKBbKZWFG2Ou2h6/DP7frhphqN
nSyKgvJZnvxJmZOntNSWQ9Wpjgt2w/bkpDejNR7V+7nFwbMDMN6ZUtgtrX6f47S2NyqJYbyWk/qX
0yPUiOSxXceIP9N3y3Rr95KxZ7MA/1ZD64pRDMcffwgiFW00acq9WFMmL53b6nqoh2hWVOm6Ebge
KHhZY58wha0ER86yndsiqQY/zgs7aEfr0eod5ziNlg+qm6NVKXD2dOhNCYrb2Vrd/v2PWH8e2zNx
iEmCitbM2QxwxzTxWC+LfSPUhgtELeewnJWocWSUyzQ9xf+l+2sp9EdHZ/4INGCIYru7zzMrdeUO
oZXUXh+hHNBO2gKVAWPQORmECFXD3K55QbGDJle1Yj/dDP3N2oxXWz5dCXy2m1nvMIZXX81lPBlp
IXuOiVWJwLJYKbLePec7zZGGCGJurUGRbPmdXPbXYs1rf2AWWnS3Y29+NFP6ZKx4ufYm3FsINqSD
2i2AdRH1iXw/1Me8nUC6Wvr3oq0Mr+pgkGTo1tHTazZATLIEUSwetl2doJTVIyiBPC6ZxDcrznT3
fMJrS94ZGPJRWpTUlmMnB9tAQRY3IkwUXQ7toc2CJGOHmNSGiqRo+Ksuo5eYrXWmpfiCPmFZ0f3T
yyw+Zg1314xWE1l0NqBvbElwpWqFIwo10ZB3ztTmXjUjnFhSvuptj+lovL22EJO8tOqRw1ZTfvj2
xn9pvWwZysDq0kDdmERLDUckq6Y3aSNNmOqlc0X1qGbGBjcBcJWFqIiH2o8SmGqMm7SC3o6TBOW2
fqPPz8EjN2n7tAgdtb835u5dV4xzT1UPMgSY9v3WvQ+kvr3azsd+BTwoSUAQcS8Jsg7ZsbjeaT2V
myWl1TGrRFhoGp0JQ/1et99qlr22TAg7VW0jGGLli1sIii96HrdQlQ40OGU8fyyN4JyM0Fy7ZWiC
o7KOmAHRSYKsGqwTx1jn4+kVWQrzjN4D6JBv/eR4ZVmYBP/4XpQ1XS45y73SAAvSTjeOFgvUo3TW
mrLbVGwnI4fU2i4bmL0cIRN9dE2j0p7t1fmwnfmt9jTJfM21jrRsir8uWHBBo1AAToOB81X6OdUM
VruGmNOfN7mvTJq7Lai1dp7uGhpwIwKKh7YaMVPKbftUKOOuXTsd02E6krWlwQei/Y4hOLVCmbe7
Uav3y1BUQdZyZ5hmEeDqNrqanDd8XOoRa2hyB6WmiLFuBAVF61Sab0q5N+hdd2WbGP2ISTqsZx5S
iqWHYKPpw/tgh/wEhyHepHRvj3HsarXlmast0VEe82iYx2hED+Uq1eYAXwOkd7pun2fMj5syvsoY
kWAu4sK5GoIxf64aar91wEjYzJaoWq+EYdOQSXYYy2Z3k1zdz1aDFmORHDBDno9miyDU+rYsGjaX
eJfNzUDtWFTbTtOVnbzoX016Y2VqEMCS4l6va/Iou8sIQPPslwuY+ZLf2w6KoChJHnEey6T2LV2J
Ck6+3qCWkHh2hvZuKVSI0SKNzi9S4HBhgoTWi/SpsJImkAvruiuH0iORzCvjqqnHIHWGCGxeHfWD
+aWtHHy2AYkUWhdHZXmlhVnWyCEoZ9kr++K0FNCcYsvew+h6KUvF2purxMHWKn8b0qM5bVg5E3Ty
7sYay4cuG/TDIIo7AHLlXVOt11IPE2A03pVuus7z+nYY0XqurWBInTBLKlJYfdrFhTi16Sadmvq7
OhpbZGPa4qkiP/Qy4hClZK1uoVD/ayAyCcSgfkVDBFFLwGG0oL0tcQqPjNEat9bFjvYNIackzOLp
HV/jyJZUooADeZDihxsdNZ/UnG8XMTiuhbgK8oQL5rzm6jtQ9LwGz0OvWPNz2zUxI7NjEgDJDlf7
ZGxoJwGEhWB6bBTDYyQC4sq+rjXtPRvt1EN8Dngswbo3zHbXDmfxJIucuzHxQrUqK6Mfb2ZerpIM
ylauQDTDUa/GpM4xW0+LK8gb/RTO8QRQWT+ZHSUgDDHS3WwsvJo/zbE2EIpqxM5cR/3KIRHMy+zU
QvGlIVi9ZUvWhVx0X5ymkSheeqTY0hri31wXblIbUdcq3GsFr8eR34wJW8HFdBNxXXX2rhByfSVn
bKuUTve9JnLP4WbqdTwGKWRRPSMK1PpHb4pIwvM34tun2ZRwNdg5k6dZt/eKoECt8FczlNxyV33y
h45uuqVPtY8j+YNlbQF2sIS7IbvfBAIgDPgIjZXQAllvdhbtgNqBso7ToINz2DyfqmT4UhvtgSSS
19cAnzIUxdu6XY+DolcsCSMW4yy5pihVKNc54Xy62dr+usUI0Ut08Wqq1Yc2YGLZM8cxlzxQLIoD
Fb01kVSdh03LF2dRnqe0DZj5GNGS9TcDpVk9jl+2gkHiJvoE/XymNXiW00LamZO1VxhyeCpsSSzK
Yw7jrHpOqj6YRvNUTIbk5tp3O1UGH62vJSoM+TY/FxcNUq6hJj8rotoOqySgVM5+jfmJYQxtiFAe
NgSF4tHglA6J1H9VrIoe3lbCI6nUgIyHHFOfp3C0NuVke0lI5YR9rnVm3OnNtajGF9Eq236S5X0s
jGVX1/JrnGnt1cS/UC1ew0bN3cZS53bqeNusSupm+LEGyMS99WOGxKOlOb5Oi3hTT4VhbQctX/Yi
d/A/sQaDb4n+ppnh79J00tfNlL2U/9EByPsmjyW3R3qz5OTlbWGZkWEtb6a1zMezn+SoaxP9kGQi
vUifpAIb97gONCX76FvcVPRa32kLS1drci0VM+OWRqVPW+g7kFyPRU5U1GmEV5LjchcO4WSvN8nI
XCSOp/5obzpOkw0HTFvYaCypUbZsC587lf4Q55bxFgATBRmxzsZuo7Ht40ifh+ulpBkbpG3+PK/i
uhUpDKEieZG61rmxELOizGG8mOT5CfedMqBlTeaDt4mZro/51t7nvSq8zGru4e3fZzO5vipLvpOL
R3UFOJQVNfOJ2XyLdcWT6IvwI5qnJl+Rf2TTfe7TD7QMbreYEi6pVzaKyn5JKEDS2ByjwrEDchEo
dEWRenIn7tpNC2KHcmNtzHEvwKJOQ3M1LrSDF+ZvLs46RbhVJfr91hRkZnUWUKmUw0Z2kZ/9U9Nx
Xfy+197UrntalHNvoc4QvgPfx98zD6KCSuzEB7Hl2o7Bwm2KjGaR1NR2UDMRHyxRmYSFszOcZj+P
2VFOhp3cYMZcJUnmt91VWy19oFm04xYUacRmR33fHpURQqy80sfsR2sXZ+UDDa3CEoEhl35V4G/R
SOqK1F5+tMbYUwYjjUxrvYUc+uQUdepKsbYGcbWhJ2qHY1mkJNi7at3uGeXhWmpPd9ByB2/Mngzb
fJMbcg1zVQaS7ZxGKBagbYlfhNBy229PcaVhtKaJmGkOyIZ5kgV6g/U93/FbZicf03TtNDwBKq+q
22h0lbp49TcKOrfummPblfppU8sm2npYq5XRf7dKJAtHQA3TCMazt5t7QeJqj7fqNKeBqJcvsoCl
3c+Gx92zuOsJf1uIus7yPHdGTPfauptKNt9K+++Nqj6WSH3aJb2XYjNfuo2A1ltlIIytirbWRnu6
JGeoCib8SpE/l2JO97WDA9DaN3tckdUwZtQeZmt3oDVPp4S73bPqsYySHJnFJGWebRna3lpN9Mww
2EJyUrkuFenGeQkLlYlPGU9xsGZMTq2Cc09FtXmdg/7lOAzPdjX9Jef8oGICbCCP69de2h4qGlDe
5kwxopvn1g1aZnD47/Umza5XWT+YK8NWasXWpTtYhD2UJzdr65c7kchkXLPCLG1bn+VmwQUl6yNj
TZFaa7vQ6KWneZhbSgRjDuTe+i/mzmw3biXd0q/SL8ACgzNvk8xkpjJTUmq2bwhbtjmTQTI4Pn1/
1D4HXbt6rJvGAQoFbAOWUxIZ8Q/fWqs7+Yl8UrN6GGrxo91u7S+a5N8CqF6aiv/9H+mp/zfGKvrd
bO4M/b9+qb+ZTfzXcJfY8J//PV7F7aN+/Len7PPHPxNW29/5i7DSPFgqB2bfc0GpDPdLAvsXZKV5
7j/AYR2W1w4+fi5w3n/6S4h/kAHooZmFbvegD/ly/8FY2SBWhFFCoaNEwrTt37OX+LuuiFIAgtLE
MBpvGvhflE1/pymhWwa9XPzioPWNf9GKgzNWzLQtFuMdyIhhLntZ0q7hC5leMlwikCA4L2SWJJdx
ma7xnFgngw2KoWmU9NnwvrQranhPehAtNxCAhbgdtArLpJ9r3XtIVkf7cH/90w/8f8FrwSn+T98H
EkggMSw5kEiApW0Y1D9RoU5DcZ+2ytjLSd/bccJ8thdL2A5lfJwn47E2MotRsohSJBtXJStr34o5
39M+f+T6aOPWgJ0EYvg7u/LvTMDTQMzCh1Gi9TeM8k9haO25jJ2NQdKDLO3t0LX8s+9nH0y5RKhT
yeMgS4WWrpe86Yuj6djcBM8iY23hNxopeE5VP2QDDSAmDZQPOMPnAxF8g6MZAXbPReRh7Ymf7c+s
6P60tvpMTZEEdpn8wj3gY3AGbZ9uFV4zF/JpSZcHrxQ310y0h9oGGsKY46fVsFPBI+TV/vAdzSEC
WjtmgjKfm45iyuDmZ525bwfoCo9WvXN+moVjHtKsFOG1tYR+sBOsmJVYk8vkFK9Za741acG/nOuH
fFjzQ+JYZ1w0GAMP8Jwpy2Wfgjh2tWjufdgha5pAf93Iz7KoYbF33BghTN0ZR1K1B944UlyTQdyz
YMS2r0HSVhYh7iz7JK5Y3zVLdhjzioUg7lDKW7lBq5Rk4Nn50REkbzYGhetcfFra6B6906Bo8vk4
V3fyxL6d1HtKWqjnL8WTeTFUFUEI0TQa9nnQmpXZRPIAhfEYz3a8E3IhgcNfupAw4jKcVv/USMlo
Rsta7BAYfspUPtjrwNRlmVQ0sPD2yR7v4+K1d6tLQbIS3gkXZ9L00Jze14m9q2FBI+gVYE+1cO8x
gAI9qyQRwGqbKXlE6EkLqs0X7XKITZCHXvAt4NASaOXoA8GLMhiVeYvX5luBhQWkmFdenZw4m6J+
TAXDDlMjYMKTSgWWj31LNQynrIpBySab9NhRr+5smzEyY3CsQrI7YqnWi/ARDHWiYtuxdA6TuZbs
dJk99nN16DW6W4zhVNSMZvvNUfoBFQyKgJrwbjMdzdCoukNK9PvBWrnFc6f5PRnVa6E17Zv6Y6fp
C2Ao8YD0IrHB6qBK8gMhEjxti97sXXJ6SALP2ObRl9R3a9qO615vxvpuwFn92BhluEwAwU0zxztb
zbi6dyUu02Zn/8lEnJ5bXVA+C5yIJy9cKN4Qflx7afb3BEm7JygZr2of4ikromUxL82afUOwdW2F
85b14jU21XfHuKdjDfKxwjTFfHG68rqQ+m4uJyryji1LMNi4kKS5xbpubXdqxrp/XvyDO3RvcW39
kJb+2sv6l87GgGL61ufjEXP4D8OQj/3QvzK0YnpSqpo64VRuhFSu9+CSJf+wy0+7S6fXqZ2OVKW8
Bj4uIGjW94vjXiaEq8waIb9vOix2lzmcXGyjrEJdi8q5zVnRBlwHkWtkJ9UsFyVA4jLqf92v6AFn
4x2Bj73TzP6pXwc4z7r+ZBW3UwRjtPUbXcJtmr+3HYIYjFkOftHfMYIMqxptp1mZuxIruGCmemEj
2Tw1aRm5qyC5kLdwrmMYuLSL9IXdAJCAG8TVR8JsDJ7N+0yq7zg6R10sU3r5b1lMNHyyTHv0wRvt
R+q57z46lVMHRhfv46E9zqU4V5icoDv6Pk7yoeqYXfUSV4aO/UFhMrZiJ90XuTq6Tv8yw3ruqGZn
9BoDAJjD+bNzlulSD/NBcmIcmlL+JNTqkhpdwy/M/TnNm0BtweFQ1tgTe9ZPvZu+u67z2VTU0h1m
8T22uUHhgEfUFFIB5nxXJ7UftXi4N7NaHpoWP8XM7L+1ultB0lTQCulKoCunEEN785wUI013r8g+
yaPVkpAQFMsaJgR7BjJl8HUzCiLiT6U1I0b3nOKQy0yRBG+B6Kn5rsyaKhw1Ay7DUfMxNV3Wg15L
G1toyaGR5blp1Mq/OI3PbsMl4i69fyn8GsujbW9XJ8zzl3WPX6K7zeDdvZQSDWu66DstK0lHnqwP
pQnguIK63QFE5VtdfxU5e2zRFSnYR+xEej1px9W1GrCfiUi+NjYPTg/TgirorsrL4lYY5Snp5Xzy
9LI6uHw3FOXpQ73iagU4Ey4yw+zAN1/5lb1ID4BlTc0LFkUnSnPzsUrSY8Wo5UaJ3oUDJ/tOw3T3
LulsbU8LYwIDJJe2W7M7E2uYyGWWk8YaTjSxB3NBdfLCxh9RezaipOmYGPeFnB4sqYYdSTjF94T0
8UBjhHAdRmmGmVX7AavFcZ/UcnmwpWkeeIbHa1mO5dFV2XoWg+fiSu/nO+HFxVNSJJxO2Az/VFaL
trvRcV4v9fUOl2dFUjJI5lo0Gl29cT94VfdUi67mTdVeVr8/rVO8vgFelMFa6t79bGlQYEkrWa8/
ananHrMJFokVt3MUTt4CamQP9OnJI+PrwI0r8eQKTtl5WrV9nP9avUa/ZWtrPOnwEn5Hq6alMSMI
yaaqxdmBXKF1P7VpCpKWPRkJww5Tz6bQ7UR3c7fKS9Yx0UPVDYzPgkTD1o72vnmo1gq4z9SjsbO6
Nx3zKG1xT5ZsrXC2PHXqJnZxS5w7u9ytsJPob8xfIVe6c9e+1nLKTlXL682eiQsg6709ffMBtgCY
0WAbt1bF3nDHF21iad3Jex5Ub49+8LLCCe3WxuVWJMeD0Ji+PChvAg0fL6DYJn8y8AoC4dYDC1BP
xM/dUh/T1T/meLmAj2rcv/dO21+cRN9rTnFkl80Xg2NfrKwKGbDjC6H2+UrZsTTfdN85TI6391sc
fe1hifiehp00/RPD1B2/M5ehgg0Rlp9at8c3qhmC2gAPW4j85v51f/bGcMnlek0M8dOTVJO+/FXX
+A+6Y0yoY9vciZlteg4SWOsoYfNRX3YMYftdOvxS1rQCh0rsCDEyg37LRoyHUiwK2qwC78S70843
uOSqrBJPypETL38WRa3QDlOKDGoKitxKAh8TfYYZLhuAZD+I7l5I69K1M1TjqP+UrfnHKlqwIgwL
MYIoTzyjL206Ujp6DDTm8UVl+dFaYXpoVqEOcPrK0sjL+wAkttgtrGl2xdYg65p3TJT/pKzsuYI1
2+UzI3XJmCOZcIRLvZNmYYyMGuRXPPa/CtOoyQUoCEGu8yvr/R/SkRpu9UoGBIqIc9t/X0mCXPOH
uf5dxcOtG0iC6lz3tTKbi5ezvgfmDJMEasCW3DFO/um2zIpH4b6sBrVus8BXqo7xUvNWWnHFiCnH
Nc6+iX46sod6X1i37NKYxPol+eE+tYIV5pI5fpSp+Ec9zs+zrk5t92bI/DMr+TCFP7/Q7uCAsTzw
1pIlEOWFdbX74TGHQdgVSQ7yjyNk4GQcEAlMl8aoZC5ScGucAkYIOFbo+3Qbo+hxfsMmbNTbt9X1
o6Hk46LHVqAvOKmZ+XoUmuK/uipnjrSwOITyJR4mokuk9Coolotcv8keaLJOqzeZA2TC+2JIoJYn
x7Jv+cKHHP1D25HopKFnoCK/g0S4o8JjpCY8cmBiPgmGVOSb+Igo3eJPHCPkMOLigqTUCKqTO3Xm
zlirH42W6YxpOvq4RZ44AIXhHObtcbI8/oBFwufSlu5JJkbKmfhiLvP6mBXc+tiwGQEpjiuztuJK
5cjVNgjtMPcX3W3L2zQm+kF0nhP2cWye1cgVHVed967I/yBrIs9CWMzjOlUMmuE3/doniVXXh5to
SoJo+K3F0vook8Y5LSbM4tAP5kehrREI5ntWrvI61VBb0jbfm4tbNPF7WQgSVHRslL7+M55igXta
fnCr9JRiFRygnhjhRzGVXVxrvq8Y1nZ2G9/iOh7u/IoBn1No/s1fY4zVMNCLdGnVB6zK2rCjB7gl
GGzcOFehwsgkjiZj+e047D3tJbkkrjFctcm6XzizvWVqn7vxdzl4/ckXUxWkw+PkJv2zHq/1i/80
d8UvVJTF/VL42qvrtS8M7ckVLrx3yP3mrjNm/q/Kf9dlTebGlOVP6DU2dqWxjnY15E9ffzamZuiV
K5AXM+PMsvKDmSk99GPr6OemvLdozAMu+ItZrsdx8d+dxlbQ/mt19RrvwV37G/DMZ191YI7V9E3W
Olfk6kTJCu/taqv+zSk8lHdJPtwblLzdMjWhl/rx3l7w8cE17yKdfgwQLZSnFqO60OwPldZ9sPt1
rl+khTFp76yXh30+SpoN0z8OrIgc/dLVaj6IkYGb1HIRfFVHwmGwyYVhnQsDRVJsz/eLxZwsHbKo
jvsnjcdop+W84gW+fc9UvA7epxGApMkzGtSVNWJNLKx9Xqcvudw3FeIhlVT3bqlmZsdjsSsH8nda
3DXCr79a1xJ6ZPhjtGnCPfbU9FUW6a5mnnDlYOXmD1jiUK1l1jCe+KW7sfHJe4fJgSydQ48n5CEp
6ivUGR6bdf24GMS8iwKwHelW0K6wT0uJ48jOXas5zAu3wvjmrUjmaKzz6hrXguKx6uKApNz+Vytr
hEz9MgedlfZnxvsYK1R8Xzpu3Tamfz2jDDOdi0OBsyDuf0YVjZpjnsbJs3dmIsz7ztIfdGE8+NsI
Rs0NHdTSPVQ8fVfB1BR/ObMwot5CBCIZKB6HGFGJp0FmOSXBWGMOyYMlQNTXRheMuedHXovcalqq
n7Vk3tra51TjVdz6VSB/ZL6jD8XETxEELr70WfKAc6l4EVXFv5IfEPavd8uQjId4YZ/vP47GOJ5j
iyCRteU3q7ro61c/YRK/G214aq/tftVrJg9VWvjRXAhEoOx8jiLuMtDYlbJ6cUDZjGJXSL73v36P
JsVANbvFObdRIqlyCDKjp+ahEk4GbQoSb8wOSec+fv0xlhV9UKzaTfisLnyT58sD1g3FCKmex3IO
s9KeIrnEtFHdDhyE/LTczdn71n+WEakHfop9kMzavItZ4hpr6V+qGg4iw7lRh1+0X2wq8CBhP7lz
ShgFM2nTv5653vLsk6I6R3gfB42uVrBKr9xLdjV7R2LCOJV48FMqMHtq5/R56jIu1oW5VJWObxo7
3qtqyw+rMqgGSzvMcisO6yKDyFusITBF617HdrlLtbUFX1PqZK9j/OhurQFqwk/GkeKiF7KOkNuN
etw/+A4Fg804YPt9ndyxwRSypKVufRN6O3XvJlEeR4r0IImNO9KUvI+l7I69ssXL4jcYVyJIaiZb
I+beHndi0E2gju3VdBtEdilBeriBWKevI6FKDWQc4I+JYiPuVH/a2PcuXy855MmlM6vikjMYs7um
f2yh+2TH2EyTw3Mqef87yKAAJ2f7sAAxX+d1xjDRBD7yLcblnCXOSdPq31+f345Ff9My4qOqD7Z4
IO1uNuyENTzDEWuXYXt3qpWzLK05lnC2tII5TvmcSDg09tcsPWbtLGOoib5Dfp3564s2TliQNva+
MUw8xjDgyDSVX2bnOWlDVHoodIB5d2nHujbe5hKV7v8s+/mOjbkdGnbnP3CE42ieD9a50Z6LxEb2
pffjHSK5/Qj9jKNqSbctb2acDmc9Xn4pZekXmexpPDzWM4V3zyIYhkIsbmD0yRP8URbZOE07ulUd
5w0r9eBYtVKc+lh+fv3sec7eyXswb+Xabt1ZTBiTkz0a7UTz6YdEYXlhOc9ZNFbLfeKLPymBAgd9
ewysoTIRuNU6H693T61XHT1YxSvYdaRTRN/MFZ+L2jh4XLR7Q6x1ZJeruo/n4sVocPeBS2TLLWUO
EVRFYujrQEtUEq2ELvJ7ZjU4lsUlzRUc29jSibDlHjLGDdu5baXN2fNS2jVbJeEcJ2hD/AEhZB5D
JSZu/GRgFlzGa3w2jV6FeRWfCo9aVE1t9Smtk4cwL43zi/9lUSAxgZMlJzzyH/AkiFxEmz89nIEf
mqWMFuxx2bxMy7klk43hL4hKjT1t+HVKUGDJb8Vone3Frk/cgP6lXP+UnalfCjv5aEs1Hem98rOE
owxR3zUsaFUWpOUIhTlNTTCpApPL2fxhxmX/kMAK4VqQXMxFPyrmlTcjoefU5sevc71UZGXr5Rpx
yciw9rIxykwosq9f6Ncbw4b4nCNt0ImWjJYxLyPgoFdTZz6ZdPUZg+P6EUvaIpTbS2YP/iXx8Tv3
KwpS5q7Wac3mB7voeQ5glGpYo6DNt51lzT0YO3YoUq1mBFa40RTroEejlp+qOpkYJphd6FXpsLdL
h+VtmvWXabD3KUgr9KIw6Xzxetq3HoYTX29jNSCHIFBiCbW8PjIjHAMzr1kJiOqnt8zFXpQDzFgx
yXfDvYs3K2dL9fnz9BNzi3Q/1G6KxvuHULa3m3OBqsCxvrmT7O8UF+luTpdjzLyLg50HPCMjm3GZ
20VjIn8W6wgKsJXHY8ko1mf+sp1HxuraO0Xv/9dPVBsm9gJqIvFnKym0fJiiZCGpavZSj4fChlTd
3gevLNOIl/NBOGP/jUUx81TYuD03UxJOZSPu8i5j8MLS4NxqDN4yS0+fW57/Le9K3s0TdosaP0kQ
F7TDSivbQx5zU2imdprz1TtX+EuQMdchN8gn2sPYNv7YdTVfWyi5a+NP5WGtxiEYkXAciwQxESOy
qOzc4kHjrHhCE3otGDWO5N1dumTr8GnvgxzN55HHiN9P1r9jSwWpCc/JmZVY4rFtwjH1CEF2OUwY
yDxkhuveLcn6ZOK1/FW8zJbzjUZ9gP1ezVCX5CU309LdOBJO+IQPj+n0kkjYDUZmGIFgjc6ifYLF
7XOUT9PvtWsMsD2pP9boWrXE194Kma87ACW9eUoXk+m7PcTHUpffEzTgmTbOj0be0jk7DJj7al3v
vi580bRRLrL0mv00/aG+X3uPUsfVUDpYbXVX60xnvpjJ2NLqQ8koftPcM0YwGKVz1n1H1RzEtsT7
E2YzcMRSHkTml+HaTvV91e0L0YqLbde/StymDrGLx06Wxpu0jM+y3RumK7PITctDCX1Sdr3JLx0U
3hnXBt1LCkljhAXEVibkTWnypXJzqKdi0k/6AgNKiCD/CE7NVSCV2TBrZ7icIcCoraw7KsSYX4Xn
ggbmzAKFSgAbrdHRvveqvsfCUw+/HnOoJv/ib8UjjtDdSUuYr3qafMu9laVLEqtTVuRHbYbRzEuu
dTIhLsz449cGppgDrnrSGpo3E5Z2MYv4g+E7E/3SCM2xc+5Rkd1qZlJowdfzus6f6eRrJ+QltMOi
8R84Vak3EoNRbSvsM/duh2CqSo+9bTHA9JyVylm5t1wWDBMb534030e/U7e4KX4lE+uZXmDw81Vi
CD8xX+2Wf4wBwOPXDFVp9cnPfJQKE1iFXQg3GrbFP7GvgaFDJrpx/VT500WzbcKOh/lBkBJpx23y
/nU0q1YyMzGT6gJxAYpuw7whB28Nt79qBtEtFfLDbpyzB6u15sd5rias9OtlXwFmGSboAvsEYldo
ysN8EQTSSIi7bboL3mK9+VP/DGj4mDDUPGc5sKIHIjSAHn6VSjApUWn5yZV4ye1Zsb6ze7vM/eqf
SynZMqULChGWIasr5ePG9paOWT1OBXsvBatXt1YZNdaCefgmh+9BP8Oqbe2oMvSMi1RGjJWvpFf+
KpzV3X3VW1Pj7F2tze5r3BiDJqN1BXem0zMPpcZzOfZxVJlDsZvi81CgxLQtpvv2BNWB7A6RMsoj
BpYp2Z7Tm6NLJ4ULNPYN7MwBeaN97KHLdoW9T5YIsWt3+SreEQXYhxmZnDslkW0va2jE1bnrU5Ou
sP9jNqtxHCz3KbO69tTW2RJamT1Gc5YFddzFZxdvvAnly0EwFAyU2ZNwyziD44M16PauaQR1hGwp
Y8YNThJ91fAs8SDSGzmsl8VRw6nLU2w+YY+cUdhvJv1yOFcKpYD9nWkO8aTbbqIrmKsZo9ueRpqh
qBRJefIo9gYvQeRaFcMVuZYV2NtL0BfjM92+eRLtdLOa5aaVvvw22bTxI+JiFCPGMcuzZs9dnx6H
HIEj3dNXiZsqBrLjgivE2AbNpu//OrSwD4nPNaj1s+m06v9ipmVsZp//w3bQZs8FTG8BBVgYrOo0
EX9fduPL6VjF6Ll7sdrHeRbzY8fawHayW+osNvpmbq7E9B8K3XXDasKJr94u5HErYr4+I4ZY48HQ
uiSa2V8xjTTvnPW8SFU9Tayl/v9iI/8FiRAsrf+JUNjyTP4WOPJcNuPvOvsbEPL1V/4iQoTzD8dC
4IitHx6+uNwAXfwFhAjzHybwguP7mKQ5toUb038AIZbzD28Lz9oCmfQNF+ED/Kfpjv0PywAWwacG
K1Nc9cx/x3QH5ONfLWMMln2GsLwvg2EUJf/iCeXP4Kp9TQRG4YoijFlO57pA4E2E3mFT2ablMgbL
WFIZ5iNxoD0PWJcr8qW1gi5ZLf5u6w2BYs0gq/vnvIu55/3iXKh7d0rzi6VI8+16QecOsdy5A7dr
/QNVwR4KoQRjShUTan/l3OAoG0aovUHTjiWht6yeGH/3daOFVh7WybzJZ8Y0HFJ7OddZcXFU81jF
NYYYg8iD0URNWaczVGeuW+gAM+LiYv7MqZBq9RKBrc0RUZMAXtQQZCggGAnWPhNebX6ASQgWoJcw
E3BWDdkqOxGbAHmwJIBibEEGYx+33sGVhdxbLncMbDE1ButULFx+4CsG6qwLiAQ4wdwq98mojllq
/6aUrTYEj0KHwRMuIPDSI2YRZunv+gn/0nYyj1VmZPt2bUhmMFtrbzoxGReF3R5qXvOdyk8pg4/9
lDD5xushhWnbeYkr+PztRz/G96sENlY6M4yBzN+dHNqr73eUAdJmq7tUYOUPHXYCCJdwTHFMfher
yI++S/ETM5hWSsQB2Dv7vnS1sRdfOTQk3gmNM6x7lY4U51NKnoQFxGlheoyGAhaUqnPfkMy6mxyb
v2+iDtZXVvklN5Yz2x9tnka+QF9I0hgywO4bWo2VNrV9mb1s2g3s9HbTpP02tORdU/XvekohFWLu
YttuQyx08f9onJSQxP6la3wi7VGtuC7fplA9PwrEMGhyROgBFIPojfcjISSRiQdQr8Gfc62ZbB7i
KSxrzQWBqI58i9tSh1k5fkHsU9jOHaT5hmJC7sZcBvqS8JGX7t2ZuQKQuDN7boPMW4JJZCYwJPVY
2ilcEtB7Y6iEl0fdRFbJfhPR+jcfyw9KPKYOJHPkmaPvhfKumEMhc1V9tosHgxcl/lBy8u6SfHbP
a7mtpXIAodbSV0ZU73WFmJhLnqgi6ApbeyVZ8VoKcJHCIClZ9T5PxazYU3n3sQGhOaYuou3VfqpB
tKmYGmh+xw3znmXE6sgDcCya5WjOnaeKPpb3gGZxZMACm4KTNtsGNFemX/BTWr4PgjF1usiIx/9N
o18Y9AkDhspirzcjLmEQuvl2dIdlNt5UomjR6pqnXavu2FGwHpvZg2R4tNvm97luebS86jVrmUdC
ggAp2MNW9YcSVcHREHCdKu/hEdoyMiCbdkLVftTbA4pWHnjDq795Y8JCj4EQl/cYjTSNwSoRksYT
1hTs3xDorHYIPWuEoCoyWDoJ0CI+u0UgZPQxBur1OTBX71KCuONT3AN6L9A0oxFOiX/z+LJBISBT
56p4KQyjvZuLYWFqClDcj6yCM3TlW4wJujhh7OfG2Ce2IILRu0/GLCZMh3jVGSRgZ3U0g9KFFWEo
t8SFPNjkp5F3HtVCfCJxGiLldEdynIbAsHkHh2VQgdFm+4Wxx85mnNBqnRkiiOT9ntxhtzjeTQLs
hKJMOd0ENlKp82GlBbuUelyC3kMWNhWAT03L2mvR9wOPd4/2r1lZ5Hu0m0SZh4yo6/24lCe4auyv
uxVXnm1YObvGySADHhCfyWXJul7mcx64C4OWwkIAYDcwKl71a9YRIlru0kUtsm2vYsVXdviumB4r
x2SbXiw9Yyv0gJiLeQ7MBcdMF2s3N8neVXPFkbaOCq//VKv20WQA5y4S7bjSzqVt6E9JLbxAq9fj
WumfOfM41Kinr6NSUoLzffO9Wf1lzPYm6nRQgPF5reJknwms16TPjJTdZlB7P4fRKSPLUeyEl4yt
yDtqZXUo0/RIV9sBUCcHZfLxKB/zvZvrWIFgS8flRsfJtjPxTFRmsd7vlLZtksYgvmu1hB1ceaM3
HnaDywQkcRfeZB37MmuG3M7W7BGNWuQx3Nf5SfCmvpDmZIZUiK1/piF/VrikYaQ1HZK8+OVzTu/U
ioVD19ksDrG30S2MnetPJuTZzgYy07SYU8wvolLr3yseIaamza4wLJRjUn4bymQ8zs6CCQuVryq5
86bBYYKW8gJ2OjZZ0F0WaoAglvqv7WsYGyhusbdqEKDrOPhMdK/3eHySCwJH1Zp1jDpI3r72UGmy
ZGd7wBJF+uLRFV3kbt3FKhjSGR3CtWFJXioAHV72Td0gmMn3sc+W2Wheisrcq5pEiHWlbZd1EQFp
Ry2huyTKc2q1pKiFBT6E6CSsa6u8n5vI5hF/PTHQLGE5yptZPnhw6GGTVtgux28UCZFy/fzQTOBY
Od1wNRlZtGaq3eUM/HlLRyyDkKj3t7WbskCbePdjdZGiygI1rt9RsEmiJ/NvmnTOTYX5jJF2h6Ru
zi1C66O9iUGAyO3Qs81ni9MAeyQ0dD579Lrz7itnbPZDWESNFi8B1N+PMp9tYiWBZFcHJUhcyTmo
2ZMkKZPIWib3S4laRgAOzMXynJZEUym02WnKBTFX9wzS4NEdk32Pt5IgVLr3BBHw+g1pz0vn0AMV
TKNJyDN4HvETEcVAvEpxJpMQERr+D71InCjDEM5ZYv59sIuBRuHQLsu1lmUboiJwSslWZot/G40h
zI1EoSV1z1Bj6jzkI6HA8XIB3wtIC95bOVLivOSsbz3Jk2WubNN6+sKs1G1edmAZlI/fFJuqUCec
leAPYK0qQbvugCnNHMfoJsE0QF+rx4ww0J0Gksa9tM+ll6McGo6Gz8vcZ+ZnOm5+J8SlGYnwMG5R
t814qHF7VkyS6ZJLmSmZ2NoTzxD8SNjZvdhPSHlLffZ3/iyTg8zp8LAeDF1JwqeBJkl5fo0tF3SO
Z6GUMGEknlRuhUnGdj+n0/0Wo9sz1gQDQrI5d0XZOqga5jEYfWXeLW4yolSeAk0AWCwM3A8a8sdw
XtnZ2CvQb3xB4yLQ4vVLEK/5+zQo8VqXNqef53+3kUIFs4E7hMDL7mBZ3SNjI6zBRsYBskvwkOjt
JMhRmnYz/pLYNZj7uShIEWbmf/Kd4rc0vXQPecnDa7QhsC4j/G38sqUvArWYCYhHfIcFIKRibN2w
byGv1RADLn2GHVhgvwZjJsvDuW6C+KWh9bbk61q5T2C8T7abvCzpOt93AFb4BhlaWBRS7TD1t3Yi
PZlLTpm2ajxGdoOqD1u90Tu6faEdc/zyon4amNhkNnszyU7N8NYjf3PYWbhEIDCbX91yWOnZIYes
+a7S+nWPcR2leQb4gR8CPsWpgK+i+s0z3Av0pP5sFJKUMY1nrlhNcMQ7004VBUuVmX0K7hzgbEr7
Q88sOas/29UW4ZIsl0mvRIiN+U3rqMX1FQmjlVNTSs+L8qkm74AgQCa47hoySg8JbK6P22TIhAbZ
tWPanBq+SpcgVHMx/Ng5E/48KfEvwTzU3V4mmE0h3t/JnjS+dTFBb0dsB3QxXAxn9MM6jkmibkNt
KupI6esaiuY58zdlv20fKMerQHc5zln2Y3hozMGE+g8R0gfugxzya/phWFkc+WPxxrF9X+kLqPr6
lLmqvdrtPk6pllrfoejQ844l/UOCJr0kyO2pD9vkNRFgUangWQBJwlAtPWL6SU0ikVrLEv7PL1CX
NIN38hILNHfL8uh4DWz/3kT7eurHSeFl5/8pKkSZsde9t856yHXMl3zzpdc0LJczxHcDnKWZNzZf
AdlWoVr7MSoUJZ6vyf/O3nkzSY+s2fmvbNDHDWggDTpVQMlW1brbQVQrJLRMqF/PB7NccmnQWH+d
GzMxd3q+rgIyX3HOc5bNPGSf1oh7CzNPz9pmvOaJuol9EFszCnn6oOziWPFFwTrZaozGq6RHb8kX
K8Sih7U5sfFBQo3W/NlW+qtSENHG0X6MU/++zeyjJEKS4TFlIrs8tRUgtezcL08VP48xv7VfAGkp
AEjlaJD6xIe2T5RzKCQvtVGdWfTJ1VI/Hw0mw57zlk9JONpiBLBYoNREB9YVkikjbqFNkwFZQ4wA
Y8mmlIkbB2spQdVzK+SNtW6FOeSKLVYA9knRObIoEk3/cencfZQkaQiGzETPW9xCAKgeXI/lRuPx
PsHZYcbIz5YthcIkXpRabkWj35oDx1uRk5gx+HEc4B4abseohVDRN3d+54IPb7gT5tLQwskyMsBF
Y4rpkAKmsqafCDjfreQ1suboW0LSOZh8wwREZoeaf3fgGDlkHeZdTh3zZGosukXcnJsGE7HWwnHo
Bn1brdBG2jvBPnwVG6fIKVSKOHSEv3Bo5cIzOwFus4jSzCInu8E1fISotC0teAdW6ly69qii0ny2
jI+2QUs/wCc/KDFADkJULVRjHlCSgEAYykc5lMbJ0PAoVNrPXJbgcx0tUPAMDkmFhkcuEvnk5Itz
0gwfUQP6rfe1LBCLDysE+WqY9/Gpc7P2lMAUzBsczFFTGaGm6zfwvMS+yLGg9ElyMBp4P5U+Iumq
JX3slD6Sm1FvWnY/G9l0p0Ekx6mub2Qunpji5wA6zavEanic+hJEvbnefyWRkUj0J28rZTQHeEF1
xDSsvy2zZ5dmTGfHK5u99HMGGBNO8sR+itPI3/kFhBu8t5xtHk2uKZZ5W2mYOXsKatX2R6Csir3o
jGOYRPddTMIFmPoZANStM3vU7Y1hn2tMFhjxhiPV9dadcOzjVNg43fAbLYYBgWW8meNk39q867kp
9fOKSjF8+lhDPTpKY+s8Dy8aVLhjOTL2nR1xdqYDH4F30qRuEnocZ/vEzoK4I3+caE//oM1sFJhc
0dgVuhMO3fyzqLoNsjYJF4vCzq47Oyim6IodER+DTnJqq10b0l05SR9phKDeVd6Zy014TXR0dayB
bu7vBrZf/JQ1dLVKQqgr7hZZEaYh2/8e9W/FIHlvWvJiDB2kNOtRR9QCnQismSn2Ts3x01i0ghFi
n9Ccwn5c8AImqwdUoMg0ak/tIHcShpth3Wln5Z6NaAyLjOKP0VLaKe2mTOOXtOeG0U2z2iP4F+d+
ZGBtpCntkw/qR3MENn1rUrdx1D46q7+8U1wrTDq4YEqHgrNIkSq0xFDNKa07qIW+1aezib10K/jT
YEGiu/KH+mzl49+E5zBswUeeYXF5FD+wsJj6RLssJ6zU3zRVVt41bXOqZ3lwljTI5RzWs/+L9T7a
YcQZt9GcA1dTfKnQr6qd1t775equSMk1n6lPNHNc/fjtdyGmSxv9Rv3w7Rf01C3qT2Ug7AIr0Ewl
J7X9rtr2ZWwtZnpAkaPRC7hwQj+rOFyKDB4KeugAdeNBRPkMkeY7W221KTsbtC4aFuU2eXHEcBjL
/KelA+RqT9d6pAobqz+N49BhhkZXpjGPWTJ0rY6AiuKYOyMTfRAVaHI0oAWJhSm70jPrQLjYruu1
967os9BDxfgoBm56lI/tWa1SxMS8ltL8MPRCBisdaQ9GkSfBbZkjRc4lruFo1iK5oot4mHRz2Vky
H7dg0uPDSEV241sgkCIqNGw5IQS9khoeHy6TEsQl+FCepD0BYhYaGtklCdGoOmHeIi4yqtE7QLMJ
HUAUtJTBhDaYHvohdkWz0xqV7iZnZs+tl1tRzfb9G/LoN2JX00BB09ktej9hilpfcM4sDaHaoaiL
neCLvml79z7DFnpyxuQOFe0j7arDz/wyfeVvYCAf0yk+TmZ9AgDx1laBg+WCHfSGQv5KHSW2RWzT
6uMKScR4S4HzYE/ABSLYz8rUSQfSX2vXOqiSKtCtenvbu9GuX2edSfnpGSQkUwdtspIttPTfwYBo
jJ9mzoOWXTm2glAO2MvV6N1LTWf7VjKBdRgzLXXsUn6nJ9zarzooQq/y79iO6FujfrW95aHRuECi
tCcKr5sIQqbw0bmJNkkzrWDuEfauOT0uUuH+8i+xPd7PXnGY/Rdp6oSSHBdGRkgA5tUAe+iM/KYA
xx6wvnjPat6q7OQpJh2Gv/60dskQ8PegKzDUtMrEusgRqDFOLY04nGwqf2t8dFvrHes/AE3rzzcd
ThYYGqhpOye5s5v4ySSuEuXvhQxtA3x39u4lGvQObFxBlScP+pD49815EfjfPZSyriL3yUGasCUh
7rPkwGL1av/R9Ds7hCIUNibKOuG2p6ZW1xVE42U9Ty0vHHc9ZySf85fhuWfXNSlPnR/lxVc5YcFJ
XPUoeIX2MkYE4OupsdYOe8PJIDObU3T0DA6u2G32vJv0uF5/izCIGU3pXZS1qLDGSrEpKut5LPsX
WasxkJkK/anWw2I2UeK1+M6qShH3M1Z/7eS9s1S+Hzjdb+HegfxJnqss+R4Ty99mQ/27mB2Mh3jW
Duh3cFLpqHyWInnONYfK26l3Q+NfHACy0JaZtpaG1YclzzcCD15KacIJlkm5afv06rr0aNHyMmuK
ObuXPA0N8mXUbMICnD4QIoUdBE5CjoDJi9VpwosTELSD/MJKD6l4YaoaBx5geAxXzU5OCGc1p65R
HCH51+qPWRVYNoHj9dEIUNpTTMCSSYIa1Ec+E7Aw2dzPEPrSR6SpkJGWBdVlUW/kyN/1ET8dbUkI
m5MZHGSnfV2lz8bAB2arG62xKhaocIrS6N5y6MrqkgmiXz+Uvv5R5epL9UzE0PDJLUivzUTGeTj0
3TMdELqeyQYrs465yG4+DNTpkDcYSQpRN0zPlzCpjMvQtT95XsOQxk1GBDefxmSNP1l+8iQKPbTR
cp/lahd76RK2WvEA26O68wU0HPZLQZe4hHh32VttuC8dXysLc9BtYzaSQ2O9MBhEuCPo2r1qOKRp
snWwduxZa29no2cnqz1nMg+HSdxYyuufxepEOWjjwLHQe8xrGHPS4/WQLMVwYdB+ikuuOr8AhZXi
dtJsxQafHavQxnGHNQMobhYWhvqQcfztdDJoXIJxPId4ysp4Q64NNH6B/4NAC3otS9mddHMeL5P3
GpvIY147h5rGejP67dYaKA0TaAiuyTuR6POMTXJ6jnTmIpoLcq6unE/4tQx3u+5Y+nkbGs3KwNDf
bTOfQm5mOg9VnIZGtbe5tJj58n62bK54jlvWHdwAkHAXjBdYtGb6g4DdFc9G1QWaA16rwLe9z0A+
g2Ig08gCQ5G29ruuEBKgOrPRfDAemeIrI2y2P1V3cFHobo2EGUKjp/8crkwLNU5xt7rTlXk/Qm0O
O7ODXNVggYuRPm2cuLqd7IUvB8X3lsdWMcCPnRbtY3LO0xkVuF+QNgsftDS7HzFU2Q3zXI8BbPOG
wLf69+Xzf0MAnuf693/+j+9KEa0wP/7GSVX+Z0O/yZL9/w8B2FQd+95/u5Y//3b4bZffuBqS8v/d
//Lv/+/1r/iXS4gSoGjbY2fLxub/rH+df5GcYpF4Yuvct/Ya5vEf+1/nX6bniH9CukwTZAAG+P/Y
/658AfKOPX6e0HVLGP+V/S+L3lU+8H/lBaxBPAJ6BBnmLEJc23ZYNf9nL71nzvlkrmNIstO0i178
RQluV1LhXgzkbIeI9SIP17JrXBUd6zw/zeM4Pg4QVG71yFlZVpxvXQeWcMJxoiqzOMRc1HIpQPwp
/buXFbOe2WpvSL5HzOsth0Y46WMrGMHlgoGeKGL9/h8CKq8QfkbncZxAPSeWNZ2k2d6zT93EtV+9
em723Qq6djJOtkN1b/Sz85S37VdTD4jx5sw6ZvlDsgo8uipG3SVrM3DRfGgxAmu7R7/oVFOxbYsS
i/NYP0xNhf4p5bhNmYTe1HB3WR71qBD14cmVXr5zmFKFXPMBnjp1bLDvnlqmAfCJ1dFJWMNhDziT
7TDfFyL5nbIEhtdUoXY24ninGcWaTuB0971iVeU0ZXS0i6CFun7FqPhbZfHbUo/DmywcBjcuRLPs
rx0IlV1yfG42dCh/AZVSxCSKJM218LnrGaqs9Q66XdXR/s3pJivaAsbvQ+Kn4Lti/YVQSAcdLlDi
Eo0Y2zLdr+wHUvJ67O9qj2Q+oaiW8bZYsnlnInPlI8FnYeZuyGjqhTwwFiK+eC5El/GbQ35xjYtb
MVNC9HxMZ7+hal/6o43MVRtYG5rovqqEXkv3KLh1DFj+iC3Yy4doN/oHYA3g/+JkolMBZ1h6eRQk
8XzJvFQS2IK1LKI5DRNBquJUcyWnjOG2+giav+BAP5nxeDYJkiGVhluo+45GC81AOesQx9WwhSDH
EF6zVOAWc8ZY2ABYt3R2mLvTAIwsJaSkbrKX1Hg0mmG8Meo2xAmeBMUA76EZ9WeNZe05jmsRcieh
yLXlFFL+nogXLcK4yg7dVJv3Nk1h0LOZnCzPBQVJaERdExSB7h6VedlHO8vK04M1NZhe62QG6ux0
Rymm0EKkt62AcsFh9Yg1SME/DgI7VCOb5V7aTb7t+r9yqpnUa2QmEPWNJldNRtj5dXmTkg1zwz4t
35VDpaPDz/wHg3kpL7ZCNwncL9Jh7niIYL2qvAKcxo1I2suZcrAKOlU/sDMd73Yoke2jK4Gpi64D
sqhgCCqowluthTnKZ9Sd/aK79cREmYQ0PCKjp4rVVc55oPkZBE9vMEIabMxUM7AyqLRaXZCIgeWV
v8nuC3zUi95mx9oiwGVqxmcKYm3Xj+abrH39iFeYNfjaQYwY/zbW5Lzg5NfpEiZ/P0rdx69JNJlv
LG8inq82Cizoggu7kMH9zPFoQ0O9m0EAzE32C8moDwqZu6cYE87QNF9O1MbnaXwomcY+gAKFrU9G
s4PIzauVt+HCLjaJll66eE6vxgiaQHOnnYVf+ejoPghV/EbI2V9tRYOZWiDatNxhGtjFD3M86SHF
NauI8qYwkbuyPdUufl5+tBaJBl60/DjF8miLsvgyyvzXZXhmDUnzaEyqCxu3fHVkWZ20GC+QjLoj
2pooELoZo5opPn0L0jF7W395qqUbxDMVOXmz29KlaUCxkCH61BiEEN5EEGkE6VMxNJzYUHJ2swle
vBtSTfQwjywUn1pvbXOaRehH/ansxxD9v8fyLY5p0ruL28ksTFrjt7OsV+UU8y5xsupEl3hanLE6
5u9WqzUnNzJYwBgEMyyK/k39TWocWS7Caq7EeiakjLWWtK6Bei4/Y3NXZmPATwMOxroEnu1r5lEG
1nzL29HXh13W3+jYAKtC9PR7w21apwiKNDaW5MC8yCa5sCIRoYhS5hvqoPr5b47mJ89JgtVhd2C7
cigwjWSt/2OjMgzQwb6b43TwDfcpFcZjre6W0dA3UVsGEtnK7byuKGXL09Emj270iHDUPjABsDdN
CXYbuwdKOtk+6xYqnGHyDeKCtAQZTWIGxjgepAFPkxEkPMzqxN22NQleUa1410sHpS4RwIlJ90JP
s5kbNmUWc23fkx8Rfk52oRSJ4AqXmUfPw9UtDOPqS2xuY8PRTjoP+Q3RvtSBdPmFe5dCRtkWyjqI
PnnMFtaJemPNHIPZ7sgLWu9yTPOMOWEPt/khR4k7tzDUtJjHt9nHE4ex8WarqmZhiVBRgwvVzf6V
BC7Exw3+76bXgtEqvjumtFx2MVbgQsY7tc6s0HxnCHbhKy/U27FizD4iZcYimU4bIZuHoYZDiRKd
Inf8ksyvMMoigchs9VBTWJwJlnoYbRZp0keL0SWID9Lll0kMvVD2YxkFUds5xM3FSrZDwWa5cKa3
WrN2XbM8pY62bHMfz1BPnMGUfJkkCSN/iY91WXYBXJSrt7AV8VnfMWRNQleL7mxpk2utsYYSdfum
2d5x0p3+lH/4if3jkkxwuxBJAyU68DmrAzPrPtKKcFjbc8btMnHjIba94OqF/pPygA+NvkASbI9T
S7CS4xL2haeJB9j19j3OiWOfKYRuVXei5aBCGk5Rt27AjWU/Fowz/UOOPe5kmhDG3fkbS9C7EtTy
vqfmYxNpvwi/INFYN2nTZE+db1KEmCfwEcXR4G0NDL3HakFbgSVbkECJN117WWogvsIRr4Dkdm2H
j7rGKBpWeQqtuuwP2ZyUu2Hp0PnoI+rmeJGBXkU3KQ4magX+TFVTkrnWvPJJ3CuRsxEb7e9SjVDp
rfy1HP36AICKBVHh0HvOFSIgx/qdBNyzRQfEp8r5MOnj1dD9wyBcyqe+/8sbtICt4Ty1enNColyH
hhXNGxP1vzGX72NUPmBWuYvWziZx5StEAiRJUl+emnLNj1DvRdcjODAIakK5MpIE04JZ7st4u5CX
xZyvJviqz14iOWUBXVO39z10NF3719fo7boyHfbUWNsOAzJsaWQyXbYfWpO1dYIvvZ/nveasQIme
kWWu87H6HEp94bjHcTL3CeO5FpNxnyqGlso6401KTwQKlagvcJHMsHJz9uaoE9lPddWnTuDVLPV0
hzr6l7XLuHP135EYKBbqxKa1mWUCkEB3N1kVykOY+9yA7S4q+898/X+LRX2LudN2ZPnYS/ERUZBN
aGyaSAcVwJx2Y04Y00C5bIuShBMP91QQlRnFaA2UGibkF5qtL09K864pmk/UTAdLTLcMcX+ygUVH
meHG0xBisbd5bnntnFr7ahznscPPvUlL99mXU75ThrGwn0zACOo9/v7qh5QoemMIB5u2a15wWbSn
eTEo9axdOzC5fM9sB7ZTmh59f3pzrPQJP6heDofO6+61xfzLfN3fa8BkZMWDa0UX39UDjLR6YOvR
ndtGeHUoaSYPyHMU30qIGaL105M75Ed9shNGW84tSeP2rZrs8+CkD8SWhCVmAN+Vt6RDYUPApypi
zw+HZQoBnf4hhYg7FiGaZCXmwmahQMrhW24rA462KJyHthb3aFqOcvRntHHxVei+2tnacikzl6gA
befS7k+couByZxRRTG6a1Pgk291OoDyzhd3iHr7EjP1ANG4Mu784HXgqS3znDLkxbnxh+rpvdO2o
J+5dUpLbNRrTwniR8IwOBKoF9lYs4mtB4SoHBwYK5AEnZnbrZvI165aL1iy30JABBCVasrNNIgJ7
EjU8kezw0N7HlJUVdwv7fzUA9nTRcLEmHndzurwQMQYuyOH3jwARoXms6moTj4yoqdRXiH599qNr
zB9Pjt0mpba3cUttvIR/mCTWfkieS9F7u1Ewaxbe+qBFsHGXzyGibWrKKxmIX1OTPHtsZRwQjxtq
oYSjXfJlFvonp+RlZj3J/gMdmQZiusdYdtR7/1N5XXLSo88ytaZz3q+DxwEqudGKLxgxacDBTf0e
BQ7xClSJAm6RDZNyRPxaJn2Q0MBuBjLX8a6kf/0y3eRjOe7nbE9GL4lKNScBjdmjzj0fppFx8ryc
1hLsq5a7SeBAcx198PstkGl+8Wo7GfM1N+B+Att9sofsbGQa7EgEwYYyzcOMx2CV1yHR4CePuPO2
KegVLba8s6zcXduol7HA8+2X3aEgbmA7jJ4bRs8oy+5qiFNn27WrbZri++MWTT3/cRo6DBnY3pP6
rvQ4ozr4nmPxZHFv+jN8IZ01MCPI+G6cMUC1FYIDEhroJVznLoowTesSO5yyONqs1f4nu+U1y7oH
Ofdf1sQ6Zxm85wpB5Tk2xUs7Q0HrY9UgSGK3W2v84j0tMcCofRcl7MUn+EkkRVVpc6fZaLaN0WcN
xXF4N2PJpF17W7CbPFVIDJB2itt59eijFG0npli5JAuia7wNSjj30DEJqxYqGAs1CO+Fj9lg3TSz
VIqQ5rZDMAiERo0Qv6WJn2Y0RHkqlpSb57ZdtGnFobKfiSYZlv8UryurZPXFuUt7Qc+3TdyqPSAl
2MvaQK/p8Z73vnHuS2gs6GpaMGPOH5Bnqfq7fspIFbFqVEquxBee9zuDc58/GSPg6NYvEbWnVX/L
tnINJFJoCpPiUOvMPGe6LR8trmxf7J41yJL5KxgETaQ+aTcAg+ONmSL9LR1myilO6KVhH4jHeIWt
tdivULt+RB4sPiPxDtMCn81wxY8sZwKddRGkGldr2aK9cEQC0Q4cGeviH9xtb6NPd6JS7toSCRhd
NfjuQS5fVssFpKiPt6Ntf8JmKHaSsQ09dPnQOgBnilaaoS/qdw3NIOICaOrqmNZsXH3fBf1C6Y9S
hAVeUbwBaWfz1LJ548gXGapTHQfSakGyjfIvWoW7fHk7Z5gp1QrWpHD3M7Y+bJ9m1DY4Rl22OnmF
WTKLKmbbcbv1zfTTS631nquvRgl5HM3AQUAV0Z144ODthgAsNt4awPZ1o+xAW+B1OCY6hQJmT0/m
JA+mrLzP0vbaLQDD6nlExs9ei6YEXV4O94LlsEe8HVcUgkzplMESedTBtEL8qRUyjRqbPwxFNlaL
RMY/Q/trTlyx8DKms2BOv0k1Z9zknngaOLjMrGdgo/tgoSEHcvfAxYj+9Na6GAXdczORX6G8g9dg
uCRPRdH2xTqW0ucyA3bYgDOkw27e3YlJRb+mMvTODHDfju5Qhv0ot9wDybAxASD2c/HL8imQmYIR
PZXcT1PCPes9u6NC/xV5NcLr76ijt6r4d0pSAgH1ZN9NYco9TTEVcgseOy1O/qC9QZyHU5PNCMg5
ZDuRn2pneh2K6FbkKLVcM1+2k2a9qfYyZCYlkzHLoCsnnnCfJ2xGeM/x/c6fOV17lZFCYI43fR/d
+JFXHZfZDepsSA88+7tKm9kfgn/eLdPXpDCk1mt9WjYA82R7QLgBLAclYDJl5HJ4xOb5I34oSTZJ
05vx/TB8uy5ziHLgeYuxD3izZ5JAuhZ28tND+sk0Y5wCWbs7U4dM0E9/tssSSVI8bSxd7gl5ekYI
WR8I/0Xpfly0fi9HVLa9RQKa5zgnBFI6wkcUFEVzqVtdP0eOx1jLx98QlwmScPI3VZTZJ/T4p8Uy
Piv+kyxtuYJWMuRiENshoMPv6nqJjzFGmy1ZJc5asdfBTTyx7hnwWGzTvKAoXUxUg+gj3EU6oZ9b
PSaQlsvBg0M3lX/+8q0PCBGyvIMrJobQdr4bDed9n9IEuHrBnUjCSbBubLIhevat1qT5Tz4sKTE4
knDl1m5yTAvw7hOgfEBgNJ9NHW0tb4eDjtqYz2HTRGlYdlCBohsGSYgf5zWylUEpJD8kGwXFY2zi
CZtEErZmfiXujg1s3R51jTaUZGuypyRemCoX19ngWTLzV2N2HKaLRCeM/ClTQ7zRglF8F8c+X8nF
rBPZLxp7JCUtqtOuxvSaY4aHChM15kYftFfDxOGLUnJfdkgaLAR5Qv7AYBzuSvWrRvQqtZs+WX1U
gPQ3SSwEwZ2MmHXziq+j57gkLu4pde/zLMuD3NbRnO5GvLk7McoikHK8xgLjaU8PYSX+CwGPzqZd
EItJO3/XR37jsqivXWtiNRie/KED8i9AumLt1zmXt4XOsNEptZ9ygEao8scF32e4oKbfaCK6K6BA
7jTvn8SFB/Ak/W5wy48k9n6SiOtkyTU6kGEtxxhZIqDZeEPh0lF090x+6Z7GDsoSVdY8s2yLetdi
WgMuTyl/W/AFzfAWmZaMf6t9RNBEuXFxsFJ3j525CO2BNALPX0eG/MeQN9cHFPo7jSckQILeMV6K
Aqvk4uUC9jF8x8/5HL/7PD1BV8yffQMhqec7bAuiAOoFRrmNPWqBlllGrLGV6N7Z41HugfKKBbtb
Krqp5GGsak4B3fzQY/wEzTSRT0o1Z0Wv6LaDdonf0GZRDD/SgS487vSZHemCpQ0RjLoaSF1+T1ok
I3OdC3cW6CNX8id4yq0/d6zNXFCWWKxS7kx1xa9B+1AzC1F0e0szkPzkvFdx+UakHjcEBaWfInhu
Y+vDBIhK2p0GdH6YUZJpd8Jv7itksHqhbgriJmhxIGCvz6noU30Tw+OAc/LcggroKvFnabTjfm+o
0CvUcbRhgjCz3qWaNweztBAjjvmNquMoHE3ne0wRx2r6HAJ6ot33G9C/uvOdZM86RlzCGSgYIOVt
a1Sa26jUTCJEIMnF4+mf/8FpQrApr3+QsdxFtv8LZWPeNGb2E7VdRLzQm1bzg9OBEm5i+hN7jD3t
UdpblfDAmJyPkwiB/RCcUVtjoHkxGB8MV45EnzwJtEJ9tauQdHPWjWeRYPbqOevheJrv3mw99XiQ
Yi4+pFW8f5USAiXH24xXdj+6BDiOVkn14J2dyvrOemQYVlRjvI1qFO8RIN6sf0688QlAyJrjgCJ3
iE86nhgqaauA74DQym//9LR5YBrJ7zBQ2xKJxL1FLVH60/fUYkpFLwtPl0xCwrq+Gp1fLwIrEUTO
vcC9FlgtMvO+Ew9ySJ8SElACuv0cO9eDlcUXwsn37JVqkMlxt3UxI262VkFYUVlUKkAv1NRIq6MS
urk+YMnIwVvM/i5hlwHAZxVpmMyM+yE6+SVomfwf9aEPnpfRfJOQdN63JB0ReUSKiTvoJODW3qF3
xcWsAGzxgPP+GNqrELzlC6fZ4vFl1SVoDEMnEDdub+qlXFhUU8IXyxDi1Hpd0ukx1uqfJBXQtCYq
kY69VU3IFpro5Mkt5RMxFKcuzp5Sj89tdLQBxdzeG+xfFKx7kfFmI7fiJxYD5/V89w+Sxm6HHwtP
dt9Rk85me5XWmzbpKF3sHvFEcSa3683osP8x7LkS1GWC4COBwKdyHQ/ZRAAc48Df2h83Zq3Bl6DX
gdiXXFQGYCgWoJAyI4gzIqGJF96RHU+G+1h+pDW/rSf1v3V0YDMw3aSX2GG0abNG2Go+/WiEvqoV
V71AjDX02WPUTEHjZB8dtVOZssVwrELx/NLLsTQLbYsjp+z9n6mo6od55OuNo/Q7WlBY0rJxok+/
oH+ZXNb9NcpZ8JEFTGWHsaOwFThSPrRuAtYaW/ad0fTPTvSoU8Xgn+NJ7ZmMbHxy54dk+CvWIFMh
gasI17lxJZue2uMidOCKdC7/DB/LM06QU1Yln82aUaXAA3ANMzJvCs7p6AMFIHanZsVMNHEZVPc5
3AkuH05VCspgICwWNI//BZHtYLuMKWvuDSRMaIAI1ajQChwWJ2WD1TkZ6kM2QXqWVbt5OWs6XzS1
8qObRw8U4xYmg/xmaT8tIwdIBNTKHU3SOhI4OX1vIp+Y2rNRQwBcrB+djTJTwAiE8RSdgF33gAFd
ZHGJTU6Yd8EcPMAIQljcLs7eJb2DwqIAs7VUT5qeXmMZ3/sWvq5+5p7E4pttWmBhibE17PKlUnzB
nVP8FRZ/IWv+qZnShuv5rRPzZSjYSEi7x8OsDb+9WF+KkQsVHcOth5andx/4agl96Y0cIXEGws6S
ByaZb6zCH/79/bFQ69F7NGQ2bdoG3gaEP9ZOWHM6z3qZJu6oIZrI6TB2qeSpnjrKoi67pOKvjZPf
bHasIJLmg9UkXzNZyJrynlScf1SF8kPqLRfXoTpSW6h1IOF7LJI7rYp406bAEdQ9veRTFiWjDCTP
saldqzS+Vzw+2wRZexBp+Z1IK8Y/dqUor8y7xHXvuxSBaspHO+dQyHkKOcDWL4tNKOE09Ydea++z
YVvBUA7YH9bkWtLMKLTJDht1f7to7cnIq7NsYrGx6vW59uET6FK7HYGw64v4gEbC08euAWBkcpo8
627ElTjk4KQ9vo7QJwFNDhqXj4DrivcImyfUolRn9uQ8LURlhqvwfsr53tG0f45Vh44Ew0lgr0+D
0UxHlgUI3+yPZmSN1foDmbA0cCOM0mrhd5NaioXJKB4LB3mJNCg2vedI9ue+402q+t4PM02/6oCo
IdlEchflfM4jpxWTmScACoclZVZZN1xGkO5OSo+viJpxCNRBvlhfNM0085kfb10k0FOP8Xn9i8R1
vs0Ii0LaccIbMx8OzojffHweSPn453Vla42Z1cNL4nXFk2CF6mLvq1znggGZAE4vkzuymA4s6DXk
leRcYkwHcaZhpxD40jtWYLiJf/As9rvJRio7wnuOZl56uPMrlwparfAQ8BD/uuty+h1ZZUfx4ST4
NRNLvjUgryq6s207DsStiPwCv20/q4cKZzLnWPxSRNPFlu4Pntwn7GcPqG50uiDWGxV/+ATgC8FT
GBMrfn/bo0UG8Hx1LUSRMGO+jSrRsElo15TMI09Hj9kN/dFDyEqxUdM3+farS3jzxnFjeE46Hqi+
Q1DaRMO3Akiks3fYlf78Ng301uTjNezQuCXpplIL20tyiXpxtr1xZ0IN2pS2TlhU+uxhaYdYE5ol
Ybmg6JYhvSeB7rFPcJai6b6po6CYo4dOUGPjbtlNVLdAmO/NgZF8YcvzMojbpBU3MHHvl9o/ly3X
YTbddYAz08T8qAEjJpJIzKw0z9xhYVvYv6BFQOLoIG6Nj9zXmONK2F6z8aFw1G6lePUbqrqF2Q+0
VRyxM2+xpGn0ykc0XNreycAoE7q1ocnjO6ZnLs2ahvF/UXdmu5EjaZZ+lUJfDxPcl0F3XTgXXyTX
LkVIN4RCoeC+73z6+RhZXSVRGvlkDTDANApoJCIzzGk0Go3/f8530mjetgmZ0BM2TdwbVtaTX94o
F5SuftT0pRxVi29n0uSAelKS6GbjSeoJry4v0XdB0dbohwoIvylad9VBlpRquwjU1bh97MWHge97
zFEl2Xs8jOqsP0P82OWWAPZXRWQ8yPohhFKCmgURX8lJLZY705EwiEiSfAX3Ci0GBzmW6QIfzVAV
HJDN4VYLATQCgD4MxCfvFiM6BcsWVDDnadWMb+lbf8ee0NgpkpKd3kQQnyK8oMV5kxFmg587oAm0
gEd56y97rqhDxpkj/a5Eu1CELZ/K2ohAzBq+13WMbT3h27GpfoywAOyZOohjoAbP/LR124xefBot
hC3Fp1GJ4raQ70VTRbVfiHyQm5AWYDdUDWz1SNulCjteFQJCUGtkqP0swiLr4F0t7c1wvImD8lDO
FM2qSbXzQHzKOwxMfQ4qIK8CMiM4c6qF8NwsAQsNfnQkE/w50MwN32D7xlK/xTEVfEUg+3IkCHqT
RI+slfsobXT0KinQVr4fVAujploVpK6rUEaHjrO6DMV8AsWy51s8EAg4TrIS779C+GDRXUyWwuOY
mzwBQrVVs4TAhQCFYNb/iobluOvTuapUos59ZEx5XOdeRt0FDOW8mzApu0qTO/qwOAgNdZHL1xSf
ahQ84wNRYJITihE7dpv9PyapvIz/86Uop5qdq/37/0cBPPqX2jtaC1FO/E7+t5vXsvuRRi9vdXvL
f/un7k7QzT8UWaXWK5oa2jpZQl73jyAeQ/5DlCRVRxhJkIyINeafyjvJ+sNSJE21RENedHeLEPAf
yjvJ+AMJnw5OXGeN6ai4/4ryTnqfYYOCik2FsD3TklRVXdgw73V3vhWTXx3LhVuHrbgN55aw9SaT
CQ73RSQMOGLL50Ik2SLrKKm49eSPF5YRAz0zCiTV6gBpSc7AM3i1pM8CSSrRrNi6nAf7N9rGqz+l
gH/LO/D9EZm5//UfCBTpr0wUufY/+affP3RRCaJHFFWDC3//Q1tiifTOBHmCB24hi/jFSwvrBfLH
o6TIR5RDP74ecEkh+mJAYwEivUn3EQj0w1/BgGl4pha/spFW1UjX5Exrj1+PJC1wmw9DaWQiqUhE
WCOrQKSqKyIdZ2qJw2OT74Nds61/tJvOkb34QrHlXbP7esBlrj6OZ6LcXP6nrW96H0hRI1Zl6Y7e
MhgNLQ+HnndqmGXtfBgGUSdqT01jia0uC6l9qfVpVLoGrAlrym4MJd7qmnz2V69GVmRdVXiSRAX1
uvT+RiXKXEQDugxXI6/VyJDiE0SXUD7KY7wApKWVck+XQ/9zY2S/Cl6Lqz+v4+2C/OTReT/uSrJK
IIchBKXIuIGreKXXHIPrKT7rNy9QUFyLQKJrg86bZzhfX+/HaVVlHn9LQk+vUARaPQm5nqgNqlT8
kL3QnvHIzN/FpK2/1YqSv349lPTxqaPrTcqVISmmQpzG6hZWDXmmcgR8EjuVixeTkuWmPseFuWt3
0ja+wFd9le7iQ3AZb08Mvdy296sH1JhK1hhUKkK3F13y2+cPOIFccMMbV90a31V33LUHaxvvQOc6
/olbSbDZeigd5TNIBWnZqtXVCqqo4MGn7lq3EHnFltNTGkbnX1/OJxP5bojVYlm+fKK07Vu3rwxC
3xPxm2FhmO5RBOeh/yD5Jecd1TwVUvZxZ1F12ZJloG2agQ15df/kmUILIY+Qf73wSjkvL8czLBAv
s63hD6Heuzm1OOVPbpuuKKxOooFoGv7+8zfbZmPQb0Q1Bcdhq3gIeOcdtNQjPbUtH1eevu9oD9ok
LW0oOVzGxbnKZ+vm67le3o7r+8kRSDRAiaNuMPTV/YwFJYZOzfc0nsVr81i4KsHmm8ldeEUbcw8d
yTWeDJssrSsOUY7o8BHgdrv86Ltf/5JTP2R11ynGFXAE+SFW0pGTdWnGIh+v1Ynle2qUZRG8mfKw
yvJZXi63qlPsdzU51Hxj05OLTkzsJ1seD6TBmQF/GtMqr57JMucBCpWKyjadeBfh2LQtXqNtsk/u
fG4o9ZPhNvGGM+PE0/PxlLJsBCwptjveJMv56u0V1nhYCrLQOjyd25l8ivZRD7ddc/HX75YmYnfg
ScVXbKzmsYaRJ1Q5fF5B0B1roN/dpV5VtCcWxaeziJCXB5KKLie/1SzSV8HBmEysCorKT8GN6FaH
6p7gAGYQd9RBsoc9GK5hZ939Oxf4z4Gl1ZFmHkSU2MHYuR01+77PtnW0K2hnfj2KtKzq1c5tcGjl
3GtSOmA3eH+3On8q0moC3jvYo6OcKz/8vWUXe+T9dgrn4MRh5pPNm9EsQ+ebUDXRnb4fLRCBfI5j
QhxpObsGgvUKZdGJK/ps/b0dY/Uc41cp4TMzBtTTB/XQ7pXz1AkdEB32+EDBGYaQPeziE8/1J+8M
QzcNphEOngpk8f2VdVXTqa1V9K6FCa8MripTg9GX2Y1KB5+mvSCeOEnJn82locka2zbv+w+ve3mk
wyAsKzM+nz1rc4TWKtvjPvbYMDGV26U7eSkgIxtN/0bftReZU24RDvnPJyb8PW10Oe2rvK7+9UOW
qXmzpVmU60Uh44dA/9inDrl+22wvO+LO2J8YaXnY1ovVWJYNX1Jo78zV8gkToyZnTKX2eh7xoQ7H
9ypzsYhe1Wf6OZpw1pVj7iJpI/8Qrrqd5nw9/md799vhVyurqPsxURqtA7YDKwDcUw0IMSbO9Oth
PvnEYELfXObqmQwSFo+V6csrES15sBlhTziCnewHB22wuAtfT61e6dPF9GbI5c/f3MPAsij8g210
w3NUTi6idgcjkuWiTz8slJhN4Jx6858cc/XIRHUihKW/TOe06R20yS6NscCmgrSh4jVtxqfTp8dT
t3DZPN5cpxpIIPtNxtT9aTtPiBGsfpOP11/fwc9m09Q0XZLw9aq/+a1vR7HyuUV5AB9LSwagPM8N
MPOvR/h08t4OsXrougGSVR2ZHYf9fI9AxpZfCamVbtRNs+8urYLMlI3pnhh0WXjr5+/toKuXoSyE
oyG0rJJ4j5TSra6jJ3KltuNDYBO7AAPmxOvi0yfhzYDm6iVICZxSt7FMJEcYOE/hxt9jmNlUe/Gu
ZhdHM/j1JcrLM/zFJa63GCWh4dYJzGu8j3+WP5PddLFsaPp59d28VOzx4hDv0LLs8m3zDb2Cc2qO
P3uPvL3i1R4TRZo4Cf5yxaMEAxJ3o3CcTf3SLI/GLG3TXj1xxZ89EW8HXG02RNGPYatzTyVU7TTs
1OC5Au3y9bSeGmS1vVBxLAkWY5Bs3pt4e1oK21H97etBPj3LvL2U5Ve8ebjbblLmSmfukBHXx/4O
IIkrQbA+b1gsxe2p1fnpU67zxlfg2hA5vZq5TE2jpAWb5pItuiFEhv5a+e/M25shVvPmd7JSh5XF
KVe/qfybMkL6fXVi1j69N2/GWM1a2mPkVxp/+ewUXnAy1XcqfNfAFWzDRlDxC4RsvT21zD/79ATp
+a/JW23EZqrFQkU0hCtve3qXdrmX3RqV1IaSuRO91lQsBCoz1W1zN/ysbwidOFGz+Ows8fYHrL62
Q20slKnk7mHDc9VK2Q50q0zSkXOz9wrzZx8CE02sEzf01JpZbdupyceRPjNqZOG1mbuNrp44JJ0a
YbVHi6Spk8TCxIbxs2hVOCXa/7trkFebcpOapKL5XIMvIlFCbEN0x9dr8tMlyVedtVS6KZ2tznmF
JqFnMAX2JHR3eXyZGD9L/cS6PzXGaqMVuxRMmsEYvnjsJzSPRAIn2fevL+Tz17RpUVelxMK38GqV
FTLQ31YJel7TgwuPzkO3jtxlA5xyk7uha10VJ96Zy9/44QX2ZsTVCgu1Wiv1kQ86M6xhtDVkr14m
uE0FpCv5ibV2aqzVWhvNAvRGRJBuKZ9307FQg4sCt0Uk4llBU3NiLj/7sEMa9t9zqa/WnY/iXKh8
rmxBvl4tEOrQMS5aQsEBklx2DkJsm5ZIBWQn/ndekm+GXi1IPZLGANoL7evsMqy+LT1MGIEnru+T
0xXf4IahLEUTkUbU+9eXAPlRMDqtd/2jv0VBf1AdSDa2v2mpe+H2PrFQpOXvW62Ud+OtngAMqsrs
h4w3HSRK4sV23ioHzjYbdAkn7t3vYtNXY63elVbYTErUMhZ94WTHWc4pbcsRdpK3VItVZ/lyI9Nk
m/MzElu55ksHtOcmvpCofsauf/HvrKZ3V7/so28OC8iSIZgjAqbDb6vXMlIxN1/eem5rbJRjDSmS
mW9uhavw/uv7/Mky5ttVlmF40OziA+H9wA3KCD2olzTiJr5Qe9PL1Mphx34usWZ/PdRn5+d3Y60u
EnCmlkEHbpl2c5vdAFFDQmcbrnw7RJvoe8yWJ55Yxp/sq++GXP78zbzi90rQbzGkD9JAsq5BPmHa
70+McvLKVucHqA5JJbcMg7RlX14pDh+sR3nPN/IeYNTZqVL5J3VATUWYKvF/NDpkcfWwdMKUzgh5
x2Umr+Fso01yM7s/WC5g8PP6YXlKiZVsTt3B5e999+CQ4KKSVSsqCs0OKrnvpxNLYSVnaT3Qo+oL
jR5uXv5o5mg4w9xRuWDutYuRDFPoT00cXkL0rdHRRoRQyE04epKF2/HrNfVh+fKDaIBTE9WXL9x1
vX4aRnOS02Fw5wEvO2r5mTLe2Hp6//D1QB9v8Wqk1ZSP5gxrOOvAdzbimVIquzAdPQG6bt+M/HP5
iKkDjkT9GrX9jV4Mz8OoO6KYe1//jg8vOR5S3VQ54aM8Qv+4esn1LZZSpegpoc9g+YaQMDMhOQbq
fKZ31bEA7f71eB/PDBRjmV0Slk1Lp4C/eoKyTJ2ECb8eS21wVTtxm2P/jbVmW9vCq48RYLkTI354
Zlcjrh4mNh8xlOffI6JLd5pNdY+803cgU7MJTrf1lg/RU58AiPg/rm2Vmqkqy4pkLm2K92u7Q1Mr
TW06uIKlmC2bRQdi0PRr8cfUCXPmwYIgT600IQwqHRiXqJHxgBWBeisow3hpplA6IGxb+Je10cQb
Imple12KYXLsmio90wNVkPm4GInclHRBDzzTiCQP/qxO6iT5n49yU2Nnmvo+6hy4hcZjmOXZrjUE
47uB5/E+J+WManEds9bRFNEZ84X2YVSs8mDBe8dJGg6XTQU5loqwtadLiBfYSiB30tZR5F3VhNG+
keDWW6Sy3/kZmJvaV8wbEnZxPDdTpzwi6UAmOMYTwNBQqrvEZq8xf+YTTFo/IU/CJYKE6PPUIr2U
iFWKIPg/InVj5Nl0NmfTcG4ZYa8eeg03jTdkqZiRuQN6llB5qcbDo+bmsZVj/QJ+SHfQTDEaXVkM
omcV89xhRHYpH8dFuG9R4HYndMWHAQ2tl+kGGFtS4GXuhUr8Rw5uB+yl1ATCUahl6SIcSvxrQ2YA
vBiiAO1zMFvPQtsAwQzyBbeIKFtGpdJJP6iQh7zsVRWuLIyN7piFaOgVfv9t4veZscX5m3lBv+Q9
c2lnTKLRbvqxD+ClEpq8pKeQmmVnnA5SHSGxkN+MwyS/ECHpO4jZf4eXw2i0SvWH3lpIWJHhioDp
Wl1AzFVeYfAbU1dRNQC4SkcUpAFeHy5EGNbOUAXyTW7l4VZYCB86PEGnl+tmZ2qmBRpZtMgma5Vr
ICByvpHbWb8Qg6JsNkgR+4epmMBFwLTOaeUN7RENbngfQ9O2w3nyO3vWIoJ/hyRGiZ3yAwjpRTSg
kUsIQWEzSQPm1Tmvs104GNOvcGpiIjPgeZCvtqgrizDg87xN1Q49JVYPJHBmONuTOCBVHibzSED3
dC/4bZJ5SwkkuBnj1O8dTZqU7CDEiX6DJU07a2qhRL9KyMO5AJTuJiiMJd5PN0kuHKL7uJmT21RS
54vIzOgD+0usWi0X2TKzvGors+iwhwwD+Q8lGRapSmSL3/fJDliG/6j7HfwRcBA7X2rpJiejQLhd
RHpgjv0qJ8QAXDAmhYp0d5SUhEn29dAMS0z9WIHxlEQk5ZJvnOWyaW5bggGBM9bRLURHCaaqxGkl
HRbwd1QEr3U4kgsha6X4RO6MsR07qDsCxMk90iPYQ0ZIUabOydIpgQ4e+7maSHgNhKfKaOrWxboH
qXke0gYbn5bvpzaqdmIxjcRdw1udA7z0tjEMhHlPRAWV/aA/yQ1AwzDILSi/Sgi5IlYWWKik7ItC
Ml6x7kUyzEWI0zQHgtoNa2xFUuEbDz3v0fNGsIqzlvWDNQxY3LzFMEdLRiuLXanF04M6+Ikbi1rj
lVMeHitdS29FU8qeWlQd575Y84zVWUTM1RSRxBMT+YLmxfoe+aZ+SBEJX5GNMNpNSJAd+qQscPVS
wxCQpOZdmCcIvQA54BQepYsY15OE+bzsrpkMPFud0PqRi+E+kFxyXQF1LHESL+TzdKEL6LXMEcl3
4R0CUA6OIg7Fq3KMu12JYnnDhhzeCxlhcXW3GOXiyppu/DE3kaP3dGXGMbcuprApQ6CKuQB+Z8CV
YPLcEdCahDUgmlnN7vtcQyYpiXWHTaKK6vM+UMvYCzuiZ332HG/WRUhWlaD6z5qZxzcQJ15aVcoI
crRuw5iOrAKy1RbK4dXnpbNBjXND/xa1Zl5AaVIJypEFs7iWhSQ8qychOYBHnzyAXwBOg/Ye+fa3
tFckmAlxcWFJPhgbo+WINzND7BcIscW7Su+/q9BRn9jo7pb5wb5lPUxVf8RM2GzDCud3B/CDC1F5
CVRkCzU1EvJJqs/wChLDFRbt5VSYCU5cjDJ1mL2GZXUtqAUD5+G8SYogOaulrHIHcsq2Si8hQMfz
ulFlkwByqBrENZOm2gpspIUZI18yhZZYmEjb9IXRnaV9e2zESLzLRDPcc2gttwAbYEaK+RlUelJo
5kbcCtXEY42GEAIIJNw2WVIS5+iBfreKu7CdDV4olgTptQH2VWloXcvlBIr6ubmyfH3chmQb4tEa
6ic1llLP6lv9VwONxwkziR7owI7NHXtN+iL4BsdIO0px94qfj11tAE/RqHTPfF0RNkU9EHCyUH7S
fgRRVROp0uKVAp09TueSgM1BCaPHNJN8R/IjWAoq2H1WF7kDpRwejBTQLIHoT5kOkcG0MgK2l0p2
I12h5SAZiYjqZ6xfGF7kuYl2XZfDj8+i21Szym2g5OYFVB7rIKjhIZpAMLNxzOI2q8h0JT1BVG/S
STD3cZ/1V2LJZ2nX9JLTaOmLEZi4tWq53flIMOwUcYfb9ISgjtV4ZfT99wpv0aUZiOmO9aJfB0Mn
7aDEQN0TGw6usTpcc/ZKbbzNEBbIIwj3UgvjpfDx/qi14Du8gknUmCipWGbeXqeV5Z/rEH5oDiTF
VQwRHgh3Xl0ram8cIO3CHErHcqf33WuTdckNqfKt3ZiWvTgVOsHToGXVt4oafs+wPD1rHYboROsq
TxzxZkYNknqlFh6FPEy2QlzOR9i41a7pGulOnjKqllJXqNdRDH036xrj3Ff8xUiq+7/KGKIOm7OM
iByu/ZL9MscT8xRxdO8ikH/SkuGgzDBldDZgGuSlPgA0g8gbZB0HGjIi3DwBjxXrhnXo2sGHSjjP
22bSyxojGDIz7Fm6f9vObW4rnCj3eEByLDRT4/QlGfL+5Bv7cm5LDD1q5ZHzLdgNgXE7per1rTIH
7a7H57sbRD06s7ARYqYtir3YsXUT/z7tVQk+hpjIuieNBir8CPV9Pbf3et5BG+H3TMXFHM7zU2O0
EanuDeZZEuQxzWI+EoSkPFcMvAsAgxpWFhpRSeZPdbLDnKqdWrho6GFNaEYXwMZDG90cDs4Of62M
mzKaGwfJB2KFEpsChh6NSjTJfkBr212dhpoTlC1kM9Gq92aoGVc+ZlJXlJc4BItcFgBMRLQjoYRp
jUxYNLCZUAuMPVkpEdA3pk66cq3tIZNEB2nAnGubTWWwyAuxcHUyywhStHQk8mYQK8Ao24TTL69N
ryNe4RzWcSktJzbOLIAflXtSoYODbGSENhEdTSpbG3MsrwKfCBBj0m/4eVhR5wQOXiBN5U6ghHZv
cPT91Uk5rypeF9VZQhyag7ui+tFxB555FYT861TDtmJSD0c4JdJ90EzWvpnzQd7W2aDf1kEPctmI
av1BFEO0/tDY8MgU3biN1Hg6K4qke4lSLpWUnMaZ8cL9aDh3OVVqNo5YiUyTOkjHUI+zOwjYM84B
Q86eaqvyb42k6L4Dm09Iw+MXTEvyoXBvzLK0q3Mf82yjB9zOxOjFKysj4riKBzL4FMu41eqkujML
SbrG38JXAbm94eUIDAZbN8nFt5IszaULwl8Wd/9jkGKuoBUUEm+HazPMd6JJ9EBl0u4fSYL5+iPv
Q18AVSFCDfQpIuLlD0ImKDOWwjsbsGTR44EFf9WfkGQt8vh1rYJemGxxJOVYKq81WQSQlBWBF4Mr
Xw/JAUQoPqv8bqY0E3qGrVrPynWJIXmDQnUvn7GPz49/+Rrf/YBVuatE+07i5wxTVLhN5NsUe+rX
A3xSC3g3wOqLdcTvTq4WAzSQnr1KBMZe4W0kWJtwFTgQol6dUNN9bGpSDn47qatvc6J5eMBMJhWj
vA8rxGbX4cM85WRAvfu0QuKzssu7AVcVp6JiR28FBhy90cl57fwILy27dRFskVb2BOfixMo8eYmr
loVZKw10F0bEavQiwz9k+/DCG4WyNw+589dvoU65Ab0rpQf+//uiQ5nC2sXBNLgaRyf8uEpI5J6/
EFAA0smlV/I6OrFqPn0w3o65usCQY9YUlYw5cwB3sxuA71udpKbtonUh02y2E47JtmTjPtwrj+H2
60uWP1u2b8dflbC0olTw2jG+uIV3ToVHvpfVjfIDeKSWbUpC6mjJ2+2x8J7/7DhkDj2AbfgEWyXf
/GUF99LgkKlmsszo5K1LmkmvVXMS8GtyI/ip6pxO21ONqU8KWu+GWE24oY6iAgVpIJwcv7lyJRjQ
n6e7E9P6yZbKKCZsY0WkOfR72t+UuksLOmzVLBdy3qKzJ11lBy85cM0r8XG0O6IwPOVC27L3Yy9Q
rqZv2p4vxvDYnXqAlA8b7wIK5whtLJHMv31Lb2vuKUGJAdgGkU5Ovddfl959tM8vOtTS4iZySGE9
ceXL/L2vSr8bcN0CRrINM2xkwHAf3w2HzqVoaMe3ma3ihFE9dJ329BTxM15wMnePgye5mSdQLzsC
tN+ap148SyX4w8/hBpB9bapUa1frezYrbQRKLv2WCS3vm+zI+2Yje7kbeMWpaulnoyHPB+r42wO0
FrHGQQ2sVxkALbvwMxIqc0sj0vZv/RftPvJOPS6fbI90j7FV0PjUjWWlvd+xCKBNwqSxJNe4TO8U
h0gwpz4T94txJX8KT/ibPj45bIyirMsIxilZrlvvhAkpxBqmCnGc5PCo52RRuEBsTq3Yz4ahh0Bh
HROVZqzlslEhTionPYVHx9/Oe+NH9grcRt4rPC2SW1yC241f5Zuvl+3HjicMfElZTieKgSZ+bXKq
yErQoXKpv9eJbCsOJ7odKASPD+bd12N9coEmwlxRlhHhm9pafR+GUCoLv1NxE4S3DVlGUTg8TGl2
Yul/3NlpESDB1SX2UkNbr3xQ2mHllxFX1JCEUt9Fw5FSHPCYaz0/cUUfdzuGsjiZsvAlqher9rSa
xljFh0x11TY7n5P53tfyU2r0pYX//kG2aLWwAEHP8W5eJ8uH5CsJVtwSjdHeRHjpoqcIWooqffPn
u2RWnEG6wen4b8whWQtLQcYwPvbd04D8xQz2gZt0zyWgDpWg1ARST8mpbjL/8hGVKzQNmr/a0kJb
+wmsREbRmMuqW6IfNshxmXVh/1eXHrVjHVG/YeE6/WCN6DpyDGlmqC6RrBtRgWgihg4Mka9H+WQ5
GCJHKFlRLC5pvQsK8KDMJmcU4oHJPOKDG8n910MsR9vVajAw3eJTMZeO2Ppx9ZO+MX3RUt0efupA
p56sZ0uVz0VdOjHSZxdDg8/QMFkavEeWp/nNm5y+DDwywlFdKQCxLQfPxhJr/fXVfNwRFnelZLK5
SmwJ6+ena7Hjw3zS3Dqg4FotdFG7NKc/d9a/FL9yjF5qop1/tf+5/Gf/cnT/57t/uixf89u2fn1t
j8/l+t989x82f//9x1gtnef2+d0/uPmSInvdvS6RKE2Xtn9fBvnHv/l/+od/e/39t5wIWCEn/c2E
L7/kH//dxXNGMMtVkZKu8tbZ/fs/+NPaLat/YGxFVM9TIcLB0XiHDq9N+1//IfEnsmzRadVUOvzi
0vj/R6SKpv6xtHtx/ShsRwbd/38au1XrDxF7Ey1hPiE4CvBf/feF8zsWIzRz9r91pyIreX+C4zDF
uYVvEU5vfKCrwLPfL0BDElTAgpZlR357KYztWUIgfWyKFIJv+7LiYCVgLlbIPRzA/MnNITXhgybQ
XpQQqDW+vPon8DRHUfB3yRTBOddPWLyo0xKirBKj+Bjrx2C8TqN9RK81BleikFwo1iBWsx3tATKN
yXh7VoULH5YHuETS/lpP1cVNh4sk7kqoes9l2MF3AwU7yc/Zd4le/ASfPWnMDYDwiupfDKe2x5jR
Tw/hvPBvmnPEZw0jKHCAF1IiwNk4exqJG+iUyTPLm7L6Rk/k5ikL7kATkC99lK3biM/b9kyZIOhZ
qR1JBo/Kdd5cQFjUl+oTOSZkLkvIdoh3gg19FIghL3aGBbPecHCmEzr1lKdHS54WCA+sBSCTeAoK
43vJXyp3l71+YxEZo4AOfi4WPkTs+d2ONohD+sqhqm05h2ZGQLwJIa4Lj6BFKvOgwNap0n0jPiYG
+fEwgOubcgbLS1W+V8D70IaVfhnNruUEgw/pta8tTyGbqku0gwrRtK7diS+DvDnvIJfNupMAHe1n
jnJ0UmK12wagmUe4YBI3TZNssdWJWuYa4yrZZsq3HJx+LT/KKE0MZe8HHu4bRzG9NmrOZOPYU/tL
1G9R9mIBc2/6g2akDpnwm7mYd5kwXFbCHmSkjft0E0KSEklKbkdrv9BS6VXb8gQjD4hQTqsLzog9
izJBnelRlq8zddmvRjA7Tk01OlbFPTUvZpfyYViR+QINbjcptzShl+TOfe0HNriSozqR+9rNBzIz
YCweTf124msszWan1/qj1QnwTgi/AzTq+zdWp5M+2W2aiozB5DxXHSAuVbyXwOHG5p1lEbh2TyHv
qg+761m5pKZlh3SnxJCp6ii1nZtxfzXTCw7JFh6izJ2ry5KmMCT082yeNxV168Kc92VdIPH1DMOb
zHNDfYj96zAiYcar6z0IUcWkqUGSTHToyV2pczjyPCID4Byzt26kuHVHhCaTbG4bQJ1lem8mLJpk
AL0FbRyKWDf6kEWRnVvCmZjDMyExKIJRHcZwyhUk1VVAQNeuLrH61h1MGXLEdELSMwD0U4IP5tlQ
tnrnNFsyII+t6FTmQ1zx9VQC2e9GYj+BsxQPs2641XleEtj2aAb+BV1RW4ZmL+c8r0VHj4SEuwjf
gPxcz78U+b5K+RunqwFFkd8kXlVJ26zXzsw622qqrUsCKouQODWFfltd2SZkImsXKeZZU1a7dhju
hvan0ugbuvu7PiJArHLUMd0adAsKY4lUIH+nh0UhHiAxu8J4SQwWASfnYnVH+JBJ0DTBIfBqAao0
w1OcHNryBYqxIRYgWcAy+YvI4EeqXM9TSn9YAdmCMZglVTLfenHvk9tTkzJawX0foslLROOQBLca
XEcSuL0Sulioybs0byDYqz2txMtJOpox5J88rw9wgrdR9muJ6DNE1lJ9EEd0DZnsKaW2T9BWGQrg
9dQz1dwZ1R5OgXWgaE1MxUEOW0eUr2MAe5ZymemhRwCjO3fIx7X0oLJdBPQy+1k5+o3hiX6wAZi3
jwD6zMJZLYNyTKKB2Mio2fn1/CMGgNcZ3+dQL87rZqBb2obPveJSkl5wATkMxDQA7mcgC8zhdThw
9DpPBiG8odeEz0ch9H7wCb1vEHkoVhIsePIDZKSjZg3Zharpd8NYllvJJ/tZK6armpSdvJSg5/cA
vub5pzqntEknenmWJtRHomYEGwC5KX8Xq+ilj+imaYJJzPBoHGQtepANQnVpor9YoX5maEF6GAXI
Tbp/n2lJvc0NQlT0OtV2ubbwXrP9JNxOCcGBaQPp1gSnmaPukHuhWWQ9AvQxheiXiI18jGlAmd2r
1MBXLDJtsEstGfeJZRLcYUW3IH+uq6jn+VDw4Ta9/r2YUlLsM5JL2vDRqKQIHDBNVfSHv4JYtHZs
7dD6uqQkpUqrrtR5J4Q9sCwLXDYgcZK5wOiRL9mB1UY2gAKn1EBKzx02CATUGzShqbA08emqFIcQ
MYtjgKHWahLkyZ2h02l3lgriRNRSB/60uK/0+BX0AthMGluYdSfY0sIkR3Y1kXDdtttG+9b6jyOq
UJCjuKUGHOA+DXOAnf7OGuufk2vUQujOYXw1TwC96AkC1+2HfQgJPTSr6kWO2uthUn+EaqBeWxpv
cFx03baryecajLE7kF/4Okq89SrqBKU/Xfhi5LUIclwjDLZq7WnAki/AgANC5FfpUk3YO0Eh7OHD
TRpVxk1XQ7mT2OwjuGty2naXaDL6rdIcUzGdtqAHl0an2bvF5HtqRIRoTTx5MubVITWmp7gfftAo
HN1yNrmxvW6XRAiYbXbXDGCdl5VRA2wDVFy22UPjy/ezCGVSq8ybsP7ejjFPgNWwiSk5GSLsya0R
TkAFx0ttUHk4VNqYGSFOchE6/Ty32z7uzXuhR24QBDwfVj3s8eocwlDszmJEW95gyg+BYYTHODL8
nd/HbIAt8OygO8ggpRomZ5NJeXwg+1QM6tiWkvpBK4r0GFbStwGqogP7lzODlO1JE6mQL1cTgiw/
QIMTyj08ZV2lqjWmF7wML3w1CC/9OdYuYumiboH2VRkHJBgZzxrqAZtck59a1UGdU2U2LdboqAh2
rVkBELjiXFF6ONDplAOeUIZLMVNvJ7Q7O7QDvEEUXi8RTM2GNYXcTL9VQz/ZxjVxGmKlXgylXcsi
2Q1+XIpO26AdGmgUHohQgCHbtgkyjmE3+k2w70bex/xrkyPWUX/ux8GDbhCM056bCwAV6UzrgSiH
Uhq3FzX/Mm9UnDFxC8yEq+MMWBUHri72YuOnNcu3Kj1VWyUaxNb79lwTlNZrLLRpcdEf+wLHntx6
WTTdJbH1XHfmhaz2W6FWrtK2cZQ2LjxJhom2U5uDiXRp4ChYFiN6S05rpLbzjtKAl9TnubI35WA7
xqYt16OdCp3N0TIwwd2B8Q68FH1cgM1Map9ptQ0SKk0UerOt5OImY8fUiK8OiupSTQ9p+BRKL3px
pkivinVphduaQ0PKFYTNrZndAuv0+KK4rBvgPsb/4uq8ltxWkq77RIiAN7cEAXrXvvsG0RbeAwUU
nv5b1Hy/ibmYnpZ0dI5EglWZO3fudSkJ/66OnqpslPzPzs750JxLpLGUeululwSBMdpXoe0HGa+b
JgGmt29iUDvuI5yK1VQx4MMOM2jmpyRhfo7nvTCsrU6Qb15FW4lvqPRgX6Qf1VB+Euu8skoe3jzk
nFnFpPRrwqWmgCCnvXbpuyzykPROVYwMqA+90voO7y9mi0PePlBCO1P3ylh3NXhLqNgfTUs2oX1u
NYKPV3p37Zv8yYb51PL0q+XeaG2Chd970T0k2WVGBumjLXTVkDpn5ZJzaxBXOPC2C0oqgbtrTK7j
qIa2Oa8Jsz06kxGAOdKWhxokxYSP0GTl3VQPtlY/mRpZ8iRsgkSrg8RUV7l2tqQX9O2715RrfPJ+
hifOszaL4u3Vjtm3YO9SIZtfI8ZO2S58sKl96k3D3FK13gQuyZlygvjrTqOc8LSDqPY7au3Z3ZrN
cE3n2ocqRPGysKV9Iiub8f4l0putsJYAGpyefLHMyvO6YKpaKfQV89yuiOPUBdQa9aaS8ISSwlxb
X3f2d5KHxjgHM+9VMQ90MCfXk+tl/sl7a9XnNFzsSCdkmKuEoLLWlXVFMHOL2Q42M6xwHowmaIGf
oiPPHxMJ4cGUncVJwExwzfrkuJBiX8mSwjnUzrcleRgnZTWOzwrMuwqkhcheIlvxSZOECzRAjuKB
A+2Y6dquSMFV6RGB0pcWZnktxLnvclgc67R0gtxxtz3ZhBxPDdGc8SUpeXkbcxMBU1hp2fIyCpwn
9w7DhI2E16YGKzk3bkDYP8kQ15T0gjv4q9ItylQ7GGbga6B1tZ2wodAY59i6avWVtfyVolzV+ME1
r9jlaLVUQIb7dtKOXvquA9FU0y5UjY1XGgxKsz3IzrWAL4E/A2bYj43JzbH9sru5uKp6Fl2z6APl
e63zejakU6ZtT9Wbk7FbhYaJpUqJkLaaB5HLR7s5C3PG0EVvmDjbqm+CzKh2GKCCO1IcX7w/uCey
lF9dpd6AmDGUA4zkEFwPddcbt9dqhN+S2TAv6dCGc+LuzDReKRneOtXYq/qJD2MGrwdy0ppYYJKY
s21avsnqDCtjR79TO7d0JOW4zlZe/GHHFASTdWiiT/LQfbpNYV+MLuLPp8ah5jy3uD8GkFIp3Ver
J+Yq5akFwNAXb1YnnrHJrkbHCGt50bVpTWD8ytCTS9WM2FvgNxv7rjLDUT3FLQ3hRJ27bEa7xCm3
TYV40p2nmcrHSFgcIOjTsLfGCNhTuTcN5NJO5g6IlWyqpx7bSZExw8Ctttw9GU4azF3zOCjmUxRp
m3T5mlsLDvq2mkOvQFVYtLCaDw5/VEN7iTglzAQqPHndq8oZAs3e5kgSc6Os5/lQqkTpiAeJXU0o
30uPl3+grkkJO0/oYCev3c7duK6QIKJ022jNJsucsLNJWbVwTsQGqdBueZ2ZYEVEvicMBsr3CXeo
HTc78JIrXLuXcsq+6pSjXYudQMbOsb27h3cGh5cGX0d/bN1l6yTjxumPywJCKLHpJp6bWcLIi3dQ
DY76rrO7jWcucIGUw2JHvgd6paCHLwXDrbZ+5FgIlbZ/rPC6qJG2LntcorJ4UZN4Z9rdreFiNojr
LUGnxfmLRFGY64NEG23jxrceLOfJ6kGK6PlKpkTmSpm/eVl8KJLuMuYhcx/ibBsM3yTNJNy6tX5z
1KOGP02VERAYBsSpY36ULi+9eenYCsfKftRiM6xgutMzypMgUzKeuyAzvU0LjNtRyeC0nmcr5WGF
fFKgCcWwauzS+JmBpjgjb3H/ouP+s8g7Jm7mR7pKACGScCD3ljrLDcPvqixJD3bfM/UGWiGw6p/Z
furJHM2Mfebe82af8X6RHIfuYHLakz5S936TiRALOUa2sb6J1Dxo8q8VVqjHiBZ0CbE1fzcZErWs
d83QMRZPALA6FLJFoLv4JcuO1WDZnRLgFQKoIBOwsAf/J915pc7hFPcXgkjZVobU6Ig3AEkXwo2h
QGxm+AJQwn1RXXTS3lTh7JDL14b5AMVHnXBE3R/35azQMA3UHMIoggj4R6WuXzQTwqxehRoh557i
J5TKVtpQ+wK3e5WFeohVIrnNvwHlqGoutTGFJc7Kft7Z8z6eaNlMfV/kkpcqCTvjiJyybtUTWRMY
tteicIO0/CIEJyi65Ii9611LvHMUTz47U7fkfpPNfZAaD2obZxgkz4u1tUBJWDN1CzmPTkFjGjt3
aWpnVSf1r6PETnWCQigz4rLYopm19bNbjGBo7zArwEbdFvd4gJUK6yieOeClng5/L5p84czH2mGx
wSX0uj8r7o0IeNv04WAXlfFWp1st84hBZ+0kacBwmuuMbqyJDj3bT1WT3CJ5NZKOA5bD1bg0Vnmo
K/2xnugVrwT9PTbKYcj2ddmv+VTwkXtI73yEu7Ot+/KS8cnUWxDScj00IB29vzHZxg3RzYn8uhtN
RwAIESp8CuMgVRkf6/pj2j5zj3bZa+R9jc5XMpwd76nUMVZIyXqrtgfigCULvMjRbgnXfVva5DVF
tYEBwl2zrI123sbGPWu9WIuyD6E6t9p+quJtlpa+9+jaIbmzrhYSQI3Hx8dsaV7t/lLjxa8wUlYx
8mhJ6q3Yd/KxyJE7+qlauxOMDv6OmpNvG/Y46mTaltb5vr7sjNPWJDxesF8MluuUllZg1/qewDU8
vbrmo0wMOYeHjmc2SV8EYlUaXctRX92WutsUKcbb5mkoXOCnLbSN3J/iR1U/uMkYxtmbx/BvXvRd
P05hY/Q71lpOfBpWhvyJPUo2U9s0fDiXjv9xDrLbBTFwV2e8KT0HSwxtmS1/axMu/W1mLuVAcWkx
p4j8lkdzqFOqVKr3fffRWj1oIrBZ8h5br75ixQ2KSX63yV+RK4FuAAZ2gqE7ZB3NbQ/kvj7A6DvM
hDHr81Of/qrq6PNxW0VzR7du49HE7SsIF8aOFuvXmZi7OqlWKvyEtIckYL87llwnMGpsjlWJwgii
k3b6ksfdVmJuv7MPGzQJKbPbw1Iku7Tq8XyQGsxmRoQZvLIKvxMjkXLonPklMyC74ZOGIelnfNzq
pL7JoXuwe34LLWlZRudYZP73MMCSKlXnoEDP9SaC9KmHOuLWOY5yt/VrSNyBx7XUSytQjRBtiJq1
391hu6Om+OQeNxD5YnplDwVgLBBLrW5PoHg65QE5rHZDjQNyLaouWO2hSByMdBeXyanC/euOl0lG
+z4/w7a1BDjKOBQeal6LrGIOQYf8Y2qIOuZJ5pgtcrHN+Av3ID+mfO2BQgMMB+7nfDcrs93ik2fg
6oBzQTWIakKBvocay013r6Kav2J+7ZNlm0HPU4QeguKDu0o156Vbd1w3KhQhPqUjOJNuGCkX3xee
5U5+k5zNjkG/FfpnDJC2Yq7l2CVMrC0OaIe7moWOcmMUsNDaV8XaGES0ZQwJGl6GuQHTqCLCAUub
wglvfpYOpzm7pPLTSYV/T2u+i76exnHhct5wqouopPrO6dr3lbmEbrHFVD51IAwl6djHRSl813mz
ZlYQ8BXX8RbuzGBD+COkLa39asZSX5Hs/ZJNgO4ET/9wLCkx2vrQ2Ce9kLx0XMHuRZUtJyc0LXFu
hmjbmC9Vf4msYasDtB2qp8b6aIjFKPizqem5UJCY4jt1SMAkPdnLRRVWALmCuDOGJ99m+rJMcucY
sBHgMycjH4J+fDe8W7zgbI+hxTPOcPNNYROLLbqV7hyzdJerZ7YHAgY6LPds5wJ4G5JiPVYsgSm7
8iQl9Z2zsL8CsGzfIM/GsBFa9dAqH1pX+yanf7Mn2gWC33dX5kAK4h9jIGD9qaeNGsuHZpKbQmMh
53HpviYw71NOIaQZgYms5gpo3vOb7d1JEzhZ00Ob7NXYDuEa73KmyhqRwpmiHGVEcFMPDFYHjMyO
D2fPwFjYdh8HmJhcdHccYcpzV67jxfLRxRPrBM9iRd7UoVh+NcktYEpfap9Oh0GKE1iZEcdY6oNN
qItNOkfPQ82e752Dpg0fNbXoXe5VTFanNVI0HjG+BiM4jsr5rjjGjcH1ocbz+pPxlFcnm/hu3vyV
ZuWPqWPtM63dCcZmNjMG6q7YTjcRWdwC5GryWU71yZYIOIFNULJOLjwdo+9O65QZkDsHYzyz2/DP
274usx82d9i/qA6Dcmrap5lKxpDjeobio6UfikVKwXjANh0iDElKVCGvvTFt2ObZLMMdo8EZ5rSv
wrp37njYtfnQi+Yk2WwoPaY35UW68pkt4DBqxxX+9ZUTZ1sExpHtCLYQrRwQDhzNRHvHckKd9sjy
o6vdqVzpCyk7KyeK1kWF7/ZaNU/m/CXaegcgHs1ErlsFXhnTGQjoFSwmZfgjZlje+buIPEdmn6tS
v0VTyZuYBTZQDqUnUEe+LeJVOmvL2Wpv0fjt4OmHe8AW1UbEz3VtPhZvS3fpObNmVV8tpngGF8fj
rF4b8InQWZB7l/1kvtqDE3SEbS6j+xAvn3eq2FC7h7rrjwIFE3rYutOGABlXCpVXXBirpnxaEoya
Swq2SXbvs7q84Ivf2jZ3uiV9WG5bImLXBJohbL/jCMc0yyHHVdvoytadrKCevxbaRTN7kdPF09dS
YwNUL/etVgeE3K+89tUggHi0i/cJYQ5zP+5ycXRjwAGiZ2dEO1Cl712WfOA8q6E+TCz9nV2HZF3V
Cas83Q3WkbRfz41fBDW/xbloRq8dLcE4d5u8ZdW1As+gdFzacTA7FTq38mTRemfKXmYiqGZvTVcJ
kjF7NpnE1U1GMwj5b578QZ82VXXN8ie3qYMeODXdXxhHEg8pJtIooti5L3yBr1DNTaKWBw3ZW/Py
7WC/mXNCAZlsJ8c9TVp+tOzbMtAB18iXNH9qF4VJrKwr98km8z9z34v2lTTmZ9nN37jzV9650ggU
Hu8e+INR6wEC61qIfTMcltJBpq78Qn92iJHOh2fvMDTJZUyaUG+vugptwT6IliVXlfF29AhbOtUS
wT7kM6R2bWWJhE8lBR1isPjLIQX3eUXKOYw/IV4j/utWb9+mrgwd5mDqOOykBlQFkkvT/vQATTq3
P3T0PkuXHQYAwG56dKrskJiMk+/H/yXjPmktEm1HdqnlEQbUzrKGFVQvXzfRsls+XWKDuLnjfYCd
LWAK667Ym6j5sfbORbgV35wEdv8Qj4BZQEJfZu8pNR+TUOPC1QRcZcYMlzwlaJL0Djdc2tesuLnZ
VcrSH0Dg6IcWft5DM2zjZDd4Yf+smbtcnPRomyubTAJszP2WBFwX/cP+bIvlOwfjMCtUdokZ9rrh
a0Pfr2BUrhPItRKsMTvLG6UhO0n+lpq5t1ll1Oo+lGP2mt3ZW9ROTO6QdJ3b5F6hKwal/biU40GZ
yk3chhPn+7Bkp+ruI2gkzqsMWTD79KS+sto6HJjJmKW+xqwTCAW2kXZedDu4Dz7qJSfeEqQuk3g2
u3as8/nMDfcqA4eWG1a3KKNYuu3cx4oHA7qobsb71GSoywVfdfOmaPs1DLxtPxc7I3pXlj+24OjP
Zm5Gdud09pREHiy9s65bhqJQHKmt8sg+phCsEzS5OwK4nEdEvevsKp+x86h41YOp30xMuZO7zhlx
9zXKp62j5r66PcpB0c+rJbQN/cEZlXUO+dtyvtjvGFHrh4rdruhXlW9U80GZOa9G3fqx9qHWpFON
n/okTpwFJsPkZqFzy89Dhl+R2T9nlMODt0CtcCBfOj3br6SR6c300eSfdor3txg3WsNZD6csLoaN
8zXoCU0w7M/4XZgOasfdj6HzrtzAF9aa67MgK2BYgzIhb1aVfHZZnQCNWV/SmoJFBTs5nOvyq7be
K7bU2dD8VVouyzK6erHw0+kLqqU3WutEf0kc9TTU0Wbg2Vb038k7J4v2SvWNvaT3eyX9ccaCUIl2
mzGkVTIkzZnp931z1xzWWkI5oWyICkAQJkkksV8q5zku/yoz8bvoUiKH5Ya8ZBrENW5JMHQBm9qr
pOzpzR9qW64jdSQvYtfNiQ/33u8KJVDBkS7mt9v0Z3fyNnaUPNWW3Lsm6/SGs1XHoyueJStIeoyW
Qm03ea92+WdVvAZ7N3VD+AbYDMCmE5TN7doiq5kFA01s1wbuDmpt3CqBmShPODE4ATgieVto56aG
vcrxVI80tY62Hgt7OxVnp6kl53pG2gS5zOO8c8xpHxdiOyoYOSEWFtNVDMq3PnhB64z7RV1QM4fN
0BT7palXBEGBXsx3QF+D2MUs6YQsWD6JLvt1kgXhAluBLAF2/RaCddH3DLRQ5oqL2hurvvll5Xzl
0hu4jIwGc74oaUcp9WK5TLlzPy6iVYPpomrbk+FFr1K/KY4Zplp94DcemrxgJMPf4nVcnu4NAyP5
94HcAz2XW0eHUku4GaJXQ+NDV/9HGbUt9ea59IwwYzH8YRyR8iKz2Vnej7aQ7DWmm27ocSLt+9nY
Tk3/nFeoVZgPsvG1yNVNXiu/xIH1vus91g1DJjXzXc28pJF6qadtTblhRjB8EQlWZd9uhpmoH1kS
Jb4cNEt5yHS567t6F7MEGUP9HtAE6kZjlXij9tOZfdbdlFyMnxrRd1KLT4eRBy+LXZ/Vjgpc1x6N
eDzgCDi2Y/c3w7qIMV4s9qZxzR0E7LCxiFJyk0Nto/akxKg3p0QcdI6zGPxfozkI/8wlrcneGaxp
sXtbS3OlwSGLanfvzdpaJXWW6YVYp6Oz0nqmseWi+DWnlNYNj+48frMwsz7kdrebct4fNpM7LpiC
xdykvTlca9JAkp++IrNntqkd2MV/YbbwwHJq6kuQn+z1ehg/xnJ8wC8SdHq5USklDFCtimX7OiK1
omtvwzLtMy4tTVmeMKgDVcStA3WLgcC6jJw11eeuwTvEdBJW9m1i/WpMm+ugdUfHwZelarsRDL2R
v7tTj4hvx2u3qwX/7hneIWvokmrajoI4peEuatJL7ZsYx9DR56uCcyO6topYSQpmLEriMU+8986N
qXuBgk7PEOrQ3fBnkdiSxj/JSHXCw19rxKjTOrbmoWSuWCnmUdOHj7kkOqBn5xq1IzN2IIA4AkY2
BJkyR4HNdG6Rv/PyMyrKjoppLYuIrA/MProJ1EtUv2Zy172HfaX3JGwcIiU5UJZMXf9S3T95CUVd
P+4W58/FvlTV86aTQOhxHlU5e8ndAlqrBM7oQEXXXzD5rYm0W89VwcfTc66aAIgtqUE3E61JVA8f
Q15vk0xb2wOj1mzT9GRIDySPVO/uwN3UIUbHsQLymP3vOpzRLEoqAQYlEw9HNeFjajeyvwHTPuVy
BmkpQNwy96W5xrotsFpENqSguAwaF3io1m6V+xAuVl44NNd1frVZNGnlFObd2SJ8BnoZinF04AU5
axEPt1znuQKdabzE0bbXRBhNzkFP48DS4y3LBT5Uq1WMRI8esopTHG9DE7I+T5E/+l1t7xu9ukRl
vO6+XB7IEWfgfVSE0o4tqH6r6hdl0i/FcL/ckRVYWWzSIpjwb3nQ6yt68yhHaaYzrGDc1be2IzPY
FiunW3YKW/FV3jxmo/ThUSIgvJvme7pQiDq0IuramXikCDcGBMaQ4cWh+O2EgzZ3yh2YxaN4aoZq
31nRN7lp6apmwzk1xYOSw4DtKZWMyt70aDClqsK9GfbGkG/YdiYbiaqoguScL1tW4tmy5QdTDBA6
09cma+pCpwtHv2ghiDUAe7t2Iv1CElll7JQYMcdNwpwuklCSwaUSz9EQImi/Y1jSlBV5/KwUnt86
C+6XZn1tvWrTJIbvDss+W35yDGxzLyCEG29RthPMt6T5aiq/DULKjIPRq95cTW5iogam9kcaG0On
O0guA/dnxFJz42Gi05+UWdvKBvC8ld6a2Nw6hEg4/pASg1JHuzYeYcbSgeOjG8qTJsh6SLKdmZfr
7p7cED8a1sdS7YjzCNuR/y8FzryvxnvUM4XwCQtcasJk/7yoD3HzoM+fU4UoZAaZR99hZpBwqZI1
DF9GfxsX95fF6KniZqCUHWY+JNVnnRh0+dZjUk6HRGGzu89OYOuCyWg20oUBylDdsLKjFP1Xqk7v
WglJftJWplIzgLG3CoMSjUrQ8TaKcppJhbcERhEOs2YZbvNI7WJz6rNIgtKjHacUktoUD1j5vN/J
Sd47pPXaYheHvd1Tx+E3SmC57fyxRBwL/VddxpRSVX5iQJ0b3ZkD1bIeVfIb/F7T/WUe8KiI6K0w
NUjz4HPPmEN5GmIyxgt5HZf2sa2TkzUbfi91/AHq4W5nBBA2DQPK8rdAr+2a/bIUn/1MynoTmcT2
NXe9u+OmCcFH+bVWHkWul4GyWOYr4u7Vtsb0kCdqDA2e5tWeAcl55k+cq8chSd5FH9evbjwH9eK8
VB4RJo1ikVOSJKi3Q8f02pabqJNoo1UPRn7y4wdL8QCq6RS+fIipEUhXUJpHlWVj5OXAcCa/wg4q
jMH6GCcwxJZZipPGm10ufQdbbiwQOGe8VW7xXrlF6NTZ1RNjGhLiy5ieY25pSIOqFtS7mbHUBqNG
UXAaRJDi5shwaLGGH3ckuqA3Xe8hSrEmeR4m1qzi8SvNrzpXk302jtHaHbV+7abOH9ewvbXYAEIB
pfMxtYMD2rWXFXDsZSFZJC+a14TPL3tQ9IFSDWCPrrzMWNmUk0uSB6q27IfoRTlqCfKf+ePp58GT
DKzf4uI21/OByie42y/0vNkR/k2oGEoys9PyXqHj4eFfiBOSwKDs4nJfevFWdwSDb9VXzCyodQLt
y2zXR6/DPId20uxU6tnG3lUqTwzKH5N8pvHGQYvlYySm6FDGU/FkuphS9El9KYnJvJQv0uSy6bLs
3M5kFJgkP20G55uMMXNlz+b0Wth9FTDYWiFBeOtJqbC1JNcJPO8mG3divp8I9bBPx2Kbs6e1ESKr
GGjOY6gk5OPMOBFXNbE14Du7tchIc4hyxjuzUdp3sC3qd4/8iAfVoLxkpm4XXRgbj1CtVq3GviBu
A23G+ajjStKuiZrBJm3nrwxBajvVHXraDDYRw5rypJGNU2uwhdPGYY6RqzR7lRFY9oWVSIWHrXqa
cb7I+JwyujVidl3F94LmVmZAXLj3swoliPvPQ1+LFhm4JLio8+leWCEWsvWz96Tw7QZBQzAVnFLg
rvcO/a4ncn2bauCQrxDHqEI4GAx9rYm/gj60q3D0mc8GWQ/TwM1s4up76NG6vPirxefg8m5l1qdS
Fog8GdkH+CPgBpjrPHGpCn4gX2GYoTaMLV8SSyFiFvIxs9d5gYV6ZitpP1sfZTWEdQ1O1voWeLIV
C1+O96xlOOzhzMKw7E2PaBwu/gadfatzwgNyz6YQ6dOf201RLaFm0HynEFAndDLmfAqCuWu+VdZn
BmrHG85csF3zVDavLqKRUPvd3ce61Ps6gnju3OpkXnkKsx4YiDUxaBZul1TQSJKS1W5Zw13Van9M
nSPndsPQrjSyda5+TKpEaXytEW2NXEWExL4SPdlqx8Tm7Q7v1Lgce7KsBqg0YHd9CJarkletZ3qe
Vge9+aOFAPmwSiWnO3vptM2dfXG4Lgwn33UJE/1ldZeeq35PmlFAYpFvTZNfPKI4SXrg4aimByQM
K7rYaPUqOTzJEG1mczPR6TvWh9AeGoeMl8xaJWT0MNqulyAxjBVUU9rPnadEAUW877nNpuw9Un/I
S0F6Tn6QRf1yOOJ34MDvfLTZPP1JshqRDgI0qwD5Rwm61KovUXu+D5AUBhzYj9v2sy5ZPGB6UTJy
U0kKI4lIU4jRokAjnyKceWn08RihnAILJyPOQ8Id07eGl2a2+Gd4V2rMz3UbjgJKPSbbuxPTkVQR
rwuitKWdmz471EYDSDzFto2C2Lxl/a4tc3+I9hmLHohQjXaIxa8eXZtrxNwWajX2+NOsUkcyQpKz
r7BSYR3AbkBwZc1geVAGvNtJsVa6gxOR06KsHM77KscnVzyVmdjntOhJ88iOvdl9Ly02ev3aJj9t
uieV7e4zyqeT9H4jgbYaN0C1K6ZJgcsNa0zWijlFaOGyhS+KebLCaPzr9QQY3z1ufIg7OnPFIgLS
+7MLTpcFkZOQd8v+JZsD6TwYFv4WtPBttc9MOL7mszpvIq6zMen30EaT6JBmz9Uwryza0JxlyeYP
JyhR3LRN23vcDLcSQpRmN6uomH24cUxtayS3hO1RC4eyqexmjpJRvSltQHQfxrGLQcvSA+LFmNa9
abF9mIrvmGp2HMgdql/m6aDaoSs3agq3jEdnYcqe0QIRDwJY7HNmE6QLjfkux+09lM04JqHpKiSs
T/2ty/+4aFe6JcKY09JI71GEPA1ZvypbSjvNb8qdkT8t9m8vtnHxYWH4bH9IR13Xno//1C6B8UbP
AJ8RA9oOWoroF99ZKhkiF/Tp3Fzd+sGRar/VerqSrhXfcmrida1r9k6TVrFzXFCiNbPa1qlotuiE
QisqSLDrM2Xd3d1zylDfcgZ9iCy/hmq+Q33Ewizh5hajFT16FkTfEbtsar4oqbduJrR2vY3hvbfy
J7FK96UXdFJR3L51I2PKtK4ZCIwqUg1Tc0KsjpZTbubZPTPatp7H4UOvMofAQr1cTzPSlKvcWruK
H8zi24tEwQCNo0oxBzaVbN2hcgTI3shXu+D2xB7GO3irC5xFqf3YR527If0rtOP+XWOw+lW2Sb0q
6RRMxlk0lg2a28iBrySqFiT6FIel6o8TrplLrLUXOT6rfOxN/iCGkzIJuWkpHwbsEx7/HcYVCLc6
E2mXlSj1a86BOlQPVX4cPYndkwGT++dmG0e9yjp/kiwR2dWy7/S/aEDTnIhLnv4GZ9tNT61ydIsf
U8luKS8vnmiHYv4ln7C62iw+gXCCoJ1ipZlsdj5H8CbmQ4+RJGZNKSla/Manan7xhHn2vA+FvR0A
uffB4v1yNAqiwl12U5Pp2Jn8bZJ7uhX2E3zc07VWBYmDNLJDqr4XnX5eSubnQ0fPvESeb1ktVG+3
5pjv8b+Rk8OaOYlWrvaD3LoxrTE/CuGTYrlc27TfJQolT+lk3I92mYRxbVmHYs6aDTf/66CsoV9P
F2uE5+suvDlxb2+zXPE2VMoxe0vHtMrPqeC8w0fE5adNTKxy+xGWXqA6rbWuyeCC+N3MO4+Ubvzf
9Ct6a+FfmDKWa1TnWijZMWLM2UgOZz4LoHzQGsPWkH4x9XPI7t2LSw7ZSR+7JCAGcVqNS3F0jRHp
gtH4Q2SeGWA9wO9z2IsjM8W4O7aWEk9pPRF6Ab7k0pVo5WU71WDdbXyFe63S5/U0JSRVUs32s2xO
xYL9HHv0lrjCL0/HoEBBrG2o6Xae0y+8U+uxVp5ICUzc/NLFJexmurIgUyATzuWHJkVMk/klLXVG
fs3XSm8RZJW3jLPz4hcJ5+7HwZbJx5aBCn8gXg2WfLSXOrUmnqErfznw7Z5LLsiQhh1cccxOmGfs
EQNfqtT7krEn6XOkZ5WGJEkz0zZR4jCaqRAk0mRLnvSwStsEGnznEJJFAKEfZzEih7CRnJCT75tf
ytDcuxMqxVid+5COug9gpuPASIpHFjG2+CWoIzB+Lu09mKzk6u+0+r0ash2bgfvY5OaLE3GVs20c
HbvghWwCJc687ViV+OjzFX2qw2wWj/QSM5nm7tNS7A4z2RCNiNLDvx+brWoiR+SPcs6ZDt6/5IXS
063fv/33k/++FJYj95k+kYb479t/Pzm0CqMUQ1y81vP2NB/TPXGVbyV2G9iJGiuMdp3BNKNFLIea
mWavVioYer7MECD+8+Xfz/2/H/771f/6uX+/OgzT///bmmpJ9m63rw0eQd/m5d9LEWFm0fqMvG0F
XcMxhqunxWwrAOlkFjkb9UFp1ex/v1VLB2+3p3bDzm0jf1zi5oDzsD785xc0jleVbQW3kHviDdmN
s9RR7v/zRWTg/CaBN1hnTYc8W2f/77vm/373nx+mVrMzcOQp5Ngdkvz/fDEIQfR1N1boLc38YGG5
QpglK5TFtg3W6KiSw0FXFNYL71+sjFmfcf/yXz8XtUqxU0pYAE7mcNUOzuHfd/TxyFC5RJNAzzDp
a1ZyqAw9pESoN11GOkhkaMOKgNHhOBZugfcxIgZeb7ItAug1GS3z4IIZ6ChfU4vZ62QelP+h6sx6
21bWJfqLCDRn8lXUaEmWPA8vhO3EnJtjk03++rOUc4GD+2LsZCexJZHN7vqqVuX2//t1qpPlmL79
7w/8+1v//qgibL+KTU9uFqGNExru/31RS9Md/yqfQVMs8uO/L1NocxL6369t3gPmowrhwCG/sNOx
+Bqszjq6riRWE4DgLofSpTY+eGuGAT8D5xLLeTBkZd7HKfqHkXf3o+1D/sn7B8cesjvGtp8WuSBc
YjjUMbYEO8rjxdrtdHlOJkKrygrvlsHEoUxGZzNpHFmOmacnL7e+MOi4294R/YqABUIrCubx3xcC
niBYRmoeaKFvjzqrAv7TYAFVMhxAscR+Zx+Tpf8uigT4PNzqAK9ED8hl0yTJSxI7YP7o5jv6DLgQ
rNjHy2A6x11nbFIUxlWekfETzXjsFMaY1hCPy+iJfeUvh0pO2Ap6XR9ofsaRgNG08WaSyAVynJn2
21raO9dbMIyJttvopPQZHatLHjv1IZuevTQwXhP83nLkVGEtbrqzLE5seM3jgx9mGH1zYzcyX4bC
HW5NQ69rG4e1IzPOZjZnq8GwLgARM4RzAVI2NdI7i1Mv8DmGC8E8bIdW3GYZ2aMMkc3AmpSnOmnZ
jVX9tT4v/mCwaZ/STeai0mcmnsagRCZru/4CBfLft3b7mPBDLNyjbMgiTNnyLMEYHuaYyZQ7jM+e
QZwFa8q/PziDhd6YHDYP0sLtYteDt3NpW2X4h6IzE0oKOM/QMZu1DPnqYaudGLNLF+ZRg9b0MGHc
YjdffXQihyOrqnabVmxBc9vw9pUnxVUabE79dqEbUgTLNfSHhJTtiEQ/LB8iXKYHjySkj6cN6sS8
t/CmpUv+W5cJtmrTLK51Q/fJ0thvfBbWpq4aP0oXRpOO2SQ7trS0WnsDlrGyeC5q3WPlvHlN4+RX
itk9WliF4+qAOIT+X9T9ObdnAwO2fnWrjobqcoQBRD7Gh8B7TYbicQ6q4NFEIWooumCWoPzHwbLp
JEc4anizU215D07Yeg8+zlvOhna1/d/vtflNlbZcnFRKq4vqBUZIMVzHhfk9ufd6lyONXP996cGi
YEEoHi1bLGTO/PTiLdYptm6p0ZoTay95m3poD7uqCbuTzuxiaw4dsrYzJMfKNJIjEnm1q+1eM4xH
sfF5EA7pqWy85MQOW9jnsfAcBtNZeDulIqlZc7Kj+5KirtuXNmEXUTdNuFFwCBE7e7XtB22t4AzW
9+0QSBJQbrfzbpJa37X1OY5b3Ly+whBDORGPaoXApJQ+seHPDnZenofb1VgseJ+XEfOHqQK8ioM9
tJGnkm+7QDdLQmUeiU0SRNUW81lpnEcQiCeDYLh2lDipweGLpQRjQoU0E5w9HinH0sz8a2oyNY0x
++17LOohgcKHokxF1HQmudzbv9VWVrB2Hec6tCOSkXQ6cLqDf5Uu6SRDrCfliMMw+/rd5+zEJNXn
dnlx+wBTak8rgcMG0MuVf/U9t38s/PitxIjOZIpxD99DBEMWuUZqHLM2JyqkAgsldUnOucpMbMWM
edv8HkKmOI79Y9+V6ERVGNwnJF+PYvD7Y6HnZUWkNqZ+Voz3Zd2O99pMHryEPDcftbOu5jS+t+lY
3FjsCNeBCcvVwLmzD6w0IqLoPSR2+NoM8FhjybHOGj3rpZ/gjzjBQYyszXjRpwMzkkdbETQNhXeu
w8Ha62miRaTNS/xF8/OIFf9UuogfubI36VItX03QPE8WIfA4F+3RyKr8OewI2CCZ8LEXL+yVqk3M
LuJgiWJcmzZOlNaozg0D1KtkhOonz0GYWUSzdEcktXJ3qsU992+Ril1E8woG685NrUev7Z39EEwc
gbH9KbKEZA39bp6ObcWnrbQ/HV0nKw6l8DexiXPI7QgSOnOdmvQrcHEFaQFJy2MGNiaDc1dgSDDz
7L/XF2CYnWFNsORTjQNz0ul5ME49eCX+SoYPUMdt8zEtubjYQIljOT6JmBmwgIESea1/adPZOP+7
oMDoY2uoc712syTbsz0/TGNYHHl89Rvoud57hpf+Zpxq9j0L16UzTYrBAjDgejLLS5GmycV7SmrT
uCQsVlszm2RkNi2/vP0eTenYNi2iDyCQ7ZXp8fgcbZveoNuX1KXXGzwfOOTbHT2PzplOo+UwKEz0
ur7/d8MtE2PMvOKfDcaBIIjRnxqDjV0yhikWghCpx0mt/mJOFTwpLs4VgzDyQGJ8jfPCunCAsS4A
CtgNSJjIaevtPNDp90M8ZPhLs/y//9UPLkquwgyJ7L9JdMy01OXLOjSKNxsKKk4xy14HrkfNCaiA
JO3oex0EKcCRkLrW4zsQ/PpMCXx1F6CiFTZIENIz2W3CUtzrYWzhxwY7O4cZHLPGXIc5+O1TP995
QRkfQVmMIo+3czP/DVMzWZu9vY1j4UeenVXAaUuEH79wNsLIttQZWHtGYFebMScuQkG6Pa5wUScx
A9CJiL2uCUsFYXBsXcQV21PvIDNHX6a/woINXDaZ/TJW1IhNKLqQsSJ3iPM9ee38rnQxK/eFS1iL
R3/YY0iIsefufGfcztV00ZazDmV/wLzLRmd2r0SiHlu17Ps0jiYgq1tLcOprhvBxyZLnEqaD3k1Y
pe+y+NNxq/DJNT2sSB1o5brdhBk+TWV3eBqrNL6DYx+lMxk06WSCVWW5LF23HQu7QCxrgNCP7kNV
N/slkJz88G5Nzl66smULO9O7yQirsm+5AG28VXo4c/5UZ3Ezk7QBQR2Yyitvii+Sd9q3b2aR8TRr
Oi6AQdcwLoKL03AmF0FGH+M4E6C7zHbBE64VB9oUWIe7K2IwYJOBHDpwAQ+fX9T45UWN8E7t4gf8
THJsljqLCiUZlVWvQC8Q4cpNw8nYC6TAG9yDoO6SLysv7Ui2+Ag8GR/D0bL2RnB77CzfY5IfhECR
FMbSnpQ9vZkJ7rPGXM5mO30GPqetoYdfGTv41wOF71aAzoTe1R5awWjQwXJbaMJvues+yswLGTFN
RlT5/llw12zMzLPu5trxbxMlxIbiFIbBk2El61Avf60M6R2tAbNXqpIoN+psa5Rv0J/9CLNCFwnR
O8dktqE1G5ueNfLBrqf73un7U+KY93D6u9epHLFuVLz0uXkIg8Vfsd65l2RAzltkjQqPc+yuxGjK
03rAm1aNqzgDDuBl1raHCoDOmB5ScM1bxhw3N62XrpUbfqQW2Ja56E6hm7b3MQo6xgxrI02F4BIb
mCy7hy4vjQ/RZzsrGJ7K1Lo0Xdeu6fK4Mwj9kcS2lrUIXX7cKb+wXev2pMsNujGmOwmsbD1UYCUm
d3nW5SSffLKMJ3Ztr8pOH/5t//5t+qhaKO6MwPoO7Ab7yeSxga3ljgGExiVk79QtaCD8uNzN5pzh
FsCT7mYKR2rNYy/IGWBV9VljG2RMNUS5mDcW7PAt41YKpctvMbSvXgp4IPZjgiBUJ+jxIc778RqE
9iazaC9QpZ75fEJCNZxCR1CGEdaJL/rL4asI/Y1FgNy/R4H62MQ0baTtTawmndYAGJr4ufHVKnbw
RGwCx7X3/fxjzt0A0qh65A1X6PpMq5xwCjY9H2zn5PjCiRHunN7/9mvHPQr9ZwlcLFjz3WBbzY7g
9ocpEmtd1I17Fsoljj4fVT59DNJI4D/nGMxmazfrmvfbcgjGTt1fAxbDes6NDCg2psf0YaGbYZXh
RCUv0o7rEtEKDM/4pP1i2RkKaTlXV4LC1qo0q/d0tn5Nx7dXZd7Y68pC3KoExvscSzjQ4HW7MJtT
uIsDVtx1OJj4yLn8jlBAbEbMg52/9RwiNkPetmuJ8v4nnK+yL39qq9wrnzyXNPlQDRpDoso1u02X
M+gqKwjnWMi3wuoEoOvGhuevX1N4RJ5uwed6xaflz+XWyT8ghCa7SfVYAmguCisTY85Q40FQHP57
47kpJoZ0efmuXPWa1sk6nVFrHdd66heT+XK/QS0VdTm8i876a1ZTeRoIe4cWj0HBxhOuSMkzqyl3
bmur4ww4QZmgQZx4kxZltxlad+uOebaxcacMvnxYlPxIXYboo4uhcEoYXAdo8uQoWQChb9AVl93N
Q/5I+U/c1b+Jb8Q7mbfOSphgBsLkr01lYzYDoghSwlGo+PtUOckGNOvCESv5dSZLR2NBDN4xzL+1
lyIzT/rL9I0XOUnM4JJ5zcxOxrPSk90BcQon5x7KAtuCuv7j9O+ON2ms5e13G7J5j2ee4IbZfc4x
Wx2z9zaeqnGF4StqbHbE4yhwZyCCxWUfwY49DYyI6zmVGyzeZJGXeKvN8V5WIJfaVf1seJzQlWD+
Ivt3DjxEdWaen779CGIjXj+4Mv/qypakb1Ki8LPAx970nqS30KHy/ya1tndJidKUkz4TnCLhgZiP
ZvZTJN7z4Hs7Z1xe54KhUttXNsoCQ0KzZZjiHBy/KNaDNxp3RZ6+GIXP2HLI2cHUX65KcebX2N50
4F5u0SIztrYuVN2VjLuH3HKR6vJ2l2U9i0uAyhre0BG9nJmgmGLbNQTpJ3X7uTLn4DfEbYIS94FO
7VdnQRjzXL0uvJ+uqPy78Db2XRrmshz3A2AGpeg2Tt++5uxGN9AwdrVMjrHW666I1xPE9CizcRIC
nMnshtMdA2C3scsteyrmzB5yrj8Tw7PI6JsF8cZ+ateYR59y7R8TjINjsEBFiAe0tzE8oToT7J3F
tjDml6YlJN+lJc+biW8YeAu8hznHlsK5hTKaH+fm5rS+BnOkcaL1PwsbU48vN65ufXRaxIyGH62K
s3c9Ds8zj07AL94+SEW7SZS/q1m2vIpzEYl84DXZypHVtfD8c40lVnLoF/lVBRB/gprPOpec2qom
+VN23CTKb4huiFNLCgA8R3mXgdVjHurTt/MIl0ZEY8wTrcdF5SAYNPJpgsGeGzJSpi/2ZvonSfVP
heq0cjKs7Zw+IymxnLPM4WE126+wx3JmNuUDrVJ3UohdLmX2nOEZnTiE8U62USanMqLygacLTyVQ
PePrACbvkKIucRsznBUg8W9ssXQzz+BOwKcc0b6Aebf5WhfliyO7PUbVTyEep6F5aqQEk2B3ThQo
O8JXfntjcCZ283w31qw/cezsRZuOWxXXNVOC7sHJ04+gCMXK5SFFrYE8UpBXbarsa5aFt7Ft4Czu
rB9ERmLBimkCMQCtsR/tdn5e7tlVoQPz/O560W4HzZvU+nCx9bARAs4SPT1/a794kplDbKkadkKN
BSfXsDxUoUMU0HtsGtwjQd7/zeJ5pW5pQiJjeBQbtMKcuKlrmx42OYqqQPDJjmxG0f6U9GNsO0dB
h4ifmLKQDdPnAl18rRSTlHZqz0hODzmRh313e/9GH8aNqTmIpmF+J0LirKb3nAbuqRgMfA5a/bZV
F689c4SZIn+KW+qP9kLqNwgQg/503iw6q1aSPiGIDtYfNZRXrHMDwiJsuzlN7gsbYa9e8ovdiCpK
E3drJN4bP+TChDB/L+e0ApmE5wZc7xmwH3oZlURRzw2wWyhG8jsCrKR+j37IHBQ219RluD/zFEeo
6605RUfNbYcHxKfFwQJ7KjNnM1JgI2YPspftsHeofXw4dS3QRrAkNAYw0VvPIfYpcgeGeBvDRm8Y
HXAhd61/4KF+KBu7OxoFsyu4B4ssTw2XU2B7077Q6hSySFkY4hzpv5uxOrI0H1US/s4eAzmQiLjc
oEfNlvOE0gboMLV5chefy6JouquG+7Lz3wq/Bt0id3n9nRjNmXv1s/2H6EGblKRsCDRVXGaNOAaJ
dS5zdZqT6Spjq92k7PeYbLpsFwnz8MrJHvsMUVwcVKRlFMifFhpYTz3Y4k+ggRqergAUPonBIY+M
prwYtvcz9c3XOAergAnp1pYYqGvn4ufJdFdVB0rKCMF0bzPjVT5A7yv3+citxQEnrwSlbeyvI4Mn
BnuC0r6foMksk7krkCY4BPZJxCtHEPE0SSdnfF765gWPT7WWPdv/1GzFKlyC4a7nqc7G7BPvGdCO
xAF6gGx0DAZNUZGA6cRPX+XhtQKjX0+k2KaggWlo+Y8YhjGS4LRYGdn8FhJ1dlnoy+EyWfarl/D6
TbbGscFgbqFkShbc4ZxTZlzMBnYrLBiM0x7n/kZMNyjdEI3445/cpWMFLhUVMYXPDQRHZ72UTntk
k/TWaYbx8GA2td+8SM6KTZ42+4LKnNUEeMUvM4Rcm9BZ0R8Xw/peCIwNTtIza6VOaEzZ/C9OwkJ9
2/U+VkbHWuCXTEysFjO29KjM0m0ZeUFebgCxUJcjC05HwBBnB3YY2LD9MoWPNCThnzb8JZp6N+Wb
oejWQw/DrMUp2mOM61CtC7TTyPL4y/0Y7ls7BthCjVOqcgsUSPBWmQ+TH7NHBEGyEiE9Kkn3Ftwo
PtYYv/a9+lQtFgNvQH0t621hD3uztJ96Wy8PqizIO5n87XmoMMc7eqf7QUXuKi89677LimMca1zG
w5yumcNcmsSMIz0JzCRd+UMzDKtpkGymoHzjmcGFDCMZY6bmYuy8IxJlu3FC72K16mz3r25hm5D1
xnWYT/jig1uLX/ZJ1Ittv1k/xggOmzj3z+rm9qWjrNtCO30aajBJISB1VA5U8bkXpx6AYowJZhcm
Ft60yvzMF0bytm8dqpHFXDXmgZuQZSW3ojj1/jQp9TkurBV2ISzWQ5/skgxkZYNiVQaEl2OvI2EW
G7zD7kjCwe0aNmo8q4OlfGRuRwwoJBpllPWzqmNOBDZ65NJAu7KTnwpZkD0lpBPmH8+tti61jVwt
CCpTYmjSEsfiiDC1C6hoXYl8mEk0jd2OFXYbGmG4NXAgCkWI33CYT8d6Ks69rM59yOTT66vmkmv2
Vm6PCTvIGnefo1CVCU/2tKM4qAMaZWYkf2Y73dqFFPu4RZZXTFQXR33ldQGs6qElHRexdyFkbZNg
TKz8WGV6y9mvWE/JlxQxptc6XdGYS2JgAWNXT6Adwthalz4DSVmgzpgV4w9dwaiIl21XJa8lboXi
Nl2PpXqoeEgn5bqp8MDBG2PAfqzikF7SEQ+qmZbPMuDUhiEVmxKxbkCN/jIeU/o8VxQksbvz5HUo
jD+iagxyI76OkqB5WIz6NEzmp0JGo+8qm1d5aF7//QpSYL2WJTxSaojmtc8oZdVnEyVaLJmxLeig
9DFu9TNhx6RMWNI93uh42loeZJ6mZCRui/x36CcQtHDtehz1bZb+gp7E6mYFy438uMdvM74oyi7Z
3Mm9F2L4yV3ibVaDpynNHLUVHs5ZIa8qw86UCPxqc55vF+KYkeVDBRzN4JDcHleZ4JNTCRkp6Uzb
ehzuzWy8wxN5GI1CX7NZ/7acTNkX2JFv+Twze7IDcYw7u/H1cS6IjLnDFK5t6LSYIrEEZTyYbpcH
7JYGrM2Ns1Oz3bPL4TNTA0W40AE6R9OnU4y/2SLfxtipNjb91ZwQuE2pJFLE4RqLff3kAKp0Sswe
OWaeMD4zKmL8EGQ3jzYJCJbFcfgrRPJaQXyC+S8/y6aY2TcNDwH9oEevg9MftFjtIA5mRVedmZK9
tYLmdTdNIQgZq9hGSmX/gkOns5ed4/Fu5JXxxlZzPsmgYKixcAoNUoNpCrdcbc/HcvLyK5tKXaIO
zzo22Y1JvWvGas82+mgMEB+otqSxxBvSNf+YjbmPdKi7H8x0XyMH9TBiuPdBMi2Z3uUZ/7BrL+vc
9sndSio8M2yWTeXQKR5ymaUDtYhoLFwi1d0ofKQZSrU8BafDnXktHoCETgEdjEljVf7k4OWbsca3
do/PRPw03JepMFKWXV6HkN1TPLQ84WTNEQmDXwo//ipKkikLEfEEoxNP+YxVlehANXUBjzm9XYxk
OswZnKFF/85MPFda9cHWY/5wFKZxLXM3OeOzBZKTv01hZm+LzKZ10SE/3ibQgsh3tP28njqHPXYL
LZDhGs6xMdsp4h49yZh15uBBD9NUnxqTi5//95hOOI9gcRSwbvnRJ2yTkm2Vjemja24LBm6doqn4
+zlhwza5ciTM9o7XPnu1aTMTS3eOZmlWs39fVsm1KjG0OIz7wHhwVG3BbKkkL1FI6kPXfjb5p2gH
F46nXodLGGAvsL7n2v12Yl5HLyG6TOmNmOgWVLKan9otHnvpku+U6qXzSJRTiFpGDRAL/EOs3Cgi
RYl9Lgy/giDGZWjde0Xxg//+1Yi97VjnnzNni0hbwWWKa4gimmToLCW3nMC90LfT3WzBTqS3V9lS
PZeqifJ6YFCIWX0794t60U4PzrmeD2Rmzlj2MfSretgUcvGiQWLvRXleFWbMkwTc4NaKYZdw3Ud5
4kV0y8K9Q2PPEmL1fZ2DHORwNRJa2NAdjmNdjbuS0WBk93nFEbi7mZNufyIgY1kkj+YoeLTiBPVv
km3QHRlX6RXBQVb1AtukNUB7GszfpsvwuZbxZ5Wlp6UlYwCA84e4AsZS+K1CfTCDWGNTgHYslEnt
rPc9l/oJQw/ZyHbb9lharfmpZI6/9o2H0LjrbSTSMkbslaXEc103deRlJui7ElZeP46HKo7dY8I+
XcaZc5eyoODMoqihwoq9VJyXTQrZ5gTug9vDhmQyE2byoxKIpuM8GCxB490yBWz2DZeCsF02NWlE
RXywbzHki1zmu1Dkn+jFDSQIOLaDO/7xG7AaHqE+MfXVDgp4vBohaOgKDlslMdu3RIqwk/OSUPLx
v7dZ/euXcQjDO152/lS8tpiQp6rjQS0BJ+HH2WRjirUaqNAUhAi9w5XCTeB5LpNBr0ZkMZCuvYZk
o8UHb4TmfjIDGG5Y4vjALMFHUnjULy4FBwzch18ZcRHOoNcy9dGcOucipPU2dpg529birfDDboXV
OkFBXjZdb3rkpWSNxZXQwYyzkn2XWbODLKIMXXrlxS5bvYYg4eiiD8WkhdMU15iVYJIxglssPjX/
lGX90sISk5aRH5UFWoCkD59C1eMQ0UcPN+PKcfRHKQtyME7x7jltd3D65EtkJCsNTsKq39QCFk43
NOOeuqb7eKa1ueueTQtJmtEhAIXkrDjuEjKSf5ou0QCxgg+7Cr9qCq6NubmIIH9WKS7owmglCKUy
Yg+5623QWxO0DsZKTOVdHqvc/9waghQR4UoGntN29DrSQwHtlWaTY2BADRLYYZrCILgLsDfwQSKC
Qj44A/nlcTLY9XHEppZ1Q1BtZL3rbLgJ+rJ4tXvjfz8YBUmsAqew6Tiv3dAGfKh+GaXltxH/LQsP
t5FvEiBApQQSSPq3Ez4Ix5HESoonKxmp553t34zi22HEcJg2WkV+3WyZKOKKDnc9xE3PcD6ZAH4l
Yoy57CCdAzOufGyxCfEYGbMV7dtvI1N3hl2HB/w8Fy/pmuM8sG2T9vhg0CTfUvq3MpK/mECOuYYy
FybZNxGm18XKDHJIBnZ2/wM3GSfNuT1UrBxoqw7WXKYsHamQaNQlZKzxNfwYJ+ev51k8l8aA3RWC
SKm9r5gtfDTi7ykWULykK271ofGuEEsaNZLR0IRtmtiX3jo9N27TjWhUvrMaUv1v3XqpqhuB/VBy
E8QjQfPFTs54erZ8EO4O8wGROzGzgJF4+IWaAbdQaWaMlf2UxwySKqR9OjAamCsBWdLuU5fk5SdX
mGsKMVceL6E3a7KPOTA3ioj2rvsrw5mu1tiM3J4SW46PO7qzn1UQmMdB7TW8w7uegjZQUOnBHfRP
0nk5Q7XQR3iRUUgH+hOuelxiU3EqWZln+rl27WReChUSwWtwZ3Z4cyOvmO4M0GXD8KS6oWc5SdaO
44aMSSIo4KscAxFOlita0oFSCEB6LeRvJfpbPhRmXVZOL2FHdnAwptcS9QceW3hxPPFQOHB3ujj4
ZlVGC7YXjDEzD6/eUBiWEk1bX7Meei6bJYYy0CAjsXUkQHcBkDp/2XD117lqWQl6uPbSUHHE3H7Y
s+1AF7CcdG2H8ls2/ANp+doyL2WgiUUry7pIGQPInLjdQ08sQJcXd9lIyLNAC7OzFuPE2P6lfXo1
TebfyYCrJllFeQnMrXueJ/2M48bquMb1Am2CiIm3cChzM2/TdkjyHVHJiSn6Tdwzad/dahSrWs/b
oAST2Y9sKWCrb5jSnZqAFVZ5Z4PXuLK7kMhconduVdc0Gmt3bbHTykaM8zIbwO9Ngt5eurwnEBgO
pjGJsjOhpwCAa4N1roNdt4DTqTlgbGRuvE4zi9biwcEgfgP5Ac0twGpRDyC+pqV6oy82L+q/w+Tf
WQnfrXTt3QzKim+E/Jo4DP5MRlkGXadMnA/SCI9mRvirxJwdJsI7iGR+kBreiIlpZ+UDLq2FfGPv
ITY6IIGEo6PCak9vdspsPmCk6DJ971+oEH/qsBMBrwDkNMwoZMp+4ny1U7YJBL6tbvwIeeS4gahi
uxuD0w+yBkkojekKxsopXpZnVhpa5We6A3JW9D7zBEOe28G4IIlgeeV2NlgF3M49jGzCI1qU4dfC
wVk5Vv1QTkd/BqvtZReRE+YYl/c6/dCGdXBGXHKW4JQspeLuc2y65KeKDRYIf0mcxaV6wbAZwWiq
SwFYpLTn3jzCTRFsbhdHQ1aGSVaFk0Lrc1p/0JI7RA4TJ5777buFutN45ATrfH7NSjVEWrGyTE4N
pz/KUlD6uf7DT3EqM/9yCwFPuj8B4X5phwS2U7cpsnDcL9IgCYqmXToAm5dk+vC7cF5heZulTy4L
sbaJ/Rqsrbh24WVMQ6BBWf+aBnBFwyeZTt8FdP1t877k7FaaASCv33j3Vpm+s+lsotrqzI1y3llB
TTyR03UZjKsBOhSzC7Jze89NePS1u8fCrjACeoRsQibzk8z/NCZpZ3wWyU1GMFq9TU2O2ouN5cgM
0ZEsC3qqD8jPFPYXI7O1kWZMRDO5t29s1uJbo7nSMF+zz5pIwI0piqkMbxLTtM9UawPX2nFogpJl
ecGudV1wvgOI4sWSy9q7TRoH49Usm5D0DEpQ0tfpwWheylKDJofaa7FlYhMFZcRmKMMUZyc6GM85
rcOR8B00QHM4mswX55HslD0lZTS3+hQm5WNSub/VcmzIpIRc5BnKZNSlYQAMCLK6N6HQpsg77LDJ
9rVevy+r8NSbgzoSLb0d1AEuouIfadp6Ewu3eCFbCv+8H8MB5Re67f1kmiQ0EvWc2ugFzShfMcAT
bYpZYxbU1lVXxWvhoZn4yJEMACZmUD5Tmgk2NXy0L6dgvoT/4DtI2Da5gX4ukY7W6TTmsAtQ5F0T
VZ9tVrFWPlxbPuyuvTKUwEgQOH8qzzwFOgy2aDxkLDoSzz3QhXRx1kvrfnkJ2UQiuBYBVg5LDKHm
AlHCJgqVSeBIui1A/gcla+/C71OOjNq9N4z5b2p3b3lK0WOTPtKR/NlYMdlY58qdPeKtQiFNA+Bt
qYsMTnwwiNWagc6IcZU7z7T2icuN5COWSKDmSVZ5q5Ke4R11JQHsU3ut6R23C6u9Goqco5N2h4oZ
p1f1alcm473Z0kTd1hyEJwqqA7f50YwIjJmRVZ76mIIVocdyvNQEszi8a/AB9J+zf+GVmoV5EA56
D2SaA7vHtRWiOPu99YObjmr4jvWACoNNvzBNB6ZorGuZ/1BP/CDr8il3xrclxjaAJvxTh1ROD2zM
msHd47v4ybuwOGBl35Rk7Sy7G9aEifo91WUbSwPxatIvWoF8eDPy5IJRJUMXB1ghSa6bxByh5s+r
aiC90reApkOs/AyyzolYjDvlGC+Ycr5TaJWbZBrf50wzA0hfBODbSFWkM8ynZUYocDF5LEUFAnpA
EpiQ2xbtI/GVJbA/7LNFU7zFBVv0DnMt7Uvmh9XNKELyk+e77/+RunuxO7bqRkxlSd5fG0PdDQUH
kFrLzzyAt1iZH4HOC25JBvxFl9qb1s0eR/utFuV+abPihCk/UvHGJAJ9K37fDz3ofGP6Gm3zQ3bD
xSmc195kIzlm9h1Wa0ih9VoTQeXc/kVk+snscPv0owVG1M1vDc47y2SW4HuKgySFeIwJxrWF5rLJ
eGOFcmqMFfLS8cg1tHydB7e58yf+A23ozvSmS9bi/1YJXPzFja+5S3w8AahElA9CpqmLJyUCZqlI
m3p4iUOkU8/HexyWxXtb012RNy0bsW1I7i8l/91sVQcbh3gLybL5xpSADDyW2cnLcLCTAWKB7DRU
CDgkW/cSyJFJ+y2UYbUWsEmnfg8dhI95fktcUJxWnR4Bwki+n9NuLHX1fBqOFEMEl5j1Oo8BxQSm
+R/mzmtJbmQ716+i0D22kAmvCN2UN22qTXWzeYNgs9nw3uPpz5fglsThKGakuxMxMUGyTVUByMy1
/vUbOvkpQJbbqRMU8GsIUbY3cutN9gupKfjmRoBG2Rcoj9Wu13klUBHY6zBHWT+mzZftZvzMp+TO
y7xqJbPprocCtonqGBBXvENozM7SQ+hSA7vzeOLVYVi7MEH27uf2vR6lL84TmKB3wNYUB+QY8iLR
UW4x3Jdje5lTu9y5lOQG5x3l5Yz0X7OORsZYt4rvh1oVN1Pw3BvJvu17487Cp8mWiLDdjjNeD+HJ
WVF9FFX8KYrk0DQvaVJ+dcI2xGWruxQ+bykbNqbnvJUG200FVXOThq0CjktusOEdfCk+/YERkKzq
jRhisK0MF6QArjjEup3dWU8Y0L+UHT5M2ERvcpvmKq+0bR91X+0kA1AZxpu2TfNd3rVyM7cQkp2t
iLHAcF3L3XjC+FIKEugp1TaQDK+xDkoriX/aaCVk166fcIAbYG9B/0R24+Soq7OPmCn9JnIduTNh
MCWKiiey6YMoFAqPdnzuoplrB4iwgsJ5TqU1K0NXFMvKGszBUmzSCaPHbd4W18iFBwe0rW8MB/RZ
TgwssU1Q2UHascUHHRrCFmHde0CUVOQ7b5aJm2LvgiX07osOVL8vbUaPBe5ZJ3TPeWGXaxgNNb4o
zUtZeBmMViwjgi7aOMrdIYXhjCoWdvLk4dCqVVerwrUEKWdn4oHSxf4pCzm39VjjVLItZ+VSjPgG
rFU/YvLbNt0hNuR7MEwgWwa+gxWiW4w4HGzPwQ3GhygaDkPcAoApF68pMisU4uXXqnS4IXlFKEZi
/QgG++vskpVT2BHjPdrnUGQcEVZyc1swkF+nLYdAYVjfJ+8txvZCIqbZYKulBGTyGbveeD3CENoY
cPg3o6bDjnGUYEviHJeReNQyERyxR9sQ6IDoL0SO5Ybha2c69obj8sipN22MQDvOtfeoGWC8CDC8
2tzjM6Gtgji5KVWuGbMNpPSpewXTh+PYzjyaQgMFHyoCSqgVSBbECBFDUwZ2lJOV84Oo9QN5PWT1
CKR1jMSZU13HNKeEifH9bzDtBAlsrYfW+LCK7tPiRuz6zHY3IvleugD6pBatU5gUkQ/XkcawW3s9
nl0Ebpm9nbIp5cjPCn3HGeJT18KpdMVIs2TaLio3BgpNTvRTAFsCHraxa+GBrbUg13aTwfDSkPpe
LxqBy4RzmftK7kWAu0Ixk8rejWvTyC5W8MUZmlusUc42hnpxddX8T4DFiyGzJxrYCM8JsGU7tbax
FV87AjRBcaIfaEq+SGKT8EvsiFsQwsJSBQMEr593U8g8KIpKedA140o0WWFnZ6dAx1KGJfurLMls
4HFOWuV3Wn3NO3btCX5Wb8OecwTmVjDS5+BbFUChbCY7Z+AWXvOuOXRqQ3Gzs1Z3H4Gc8L/mohcx
fjRwd1bWh1tq30RpOLs+ij+tWJb7XuoQx8wEe4yZnpuj4zarO/sOkPNooQs8QRxFhOzr1P8m4HNl
I2gFIrllcMYm7UEZT33Ms8M309K+jHQQO7svXqB7PjWe3qIQe/REU+9m2X3KES1olZDKYeZQUUoe
tlQZc8AHgf5jH13HaY8MUGbuEy8+Po4wfzJBngB+jQyuAmM8gsF8QG3a5sE72xc24soGR6knv80q
629w1MH8qNQuYTy9ziKFyPPWmgNDUZyy9PIY4ZxkZvY+DCB1ld4ZYgTkxaA8UefzdopTh9gSXQs2
pJgSkwiu4TWZXDw2kg4eY4antKE2eGSfs3+ou+TQe9lbRVUQjcF5mpM3MbMlaeOucN9qSVs++Lhg
GOF7onEOfa9y+1xGD9WbVQYXIV4D4ysr7jRwCqZ4AOHPyGTQO0GpuaMw2sRl/W5jJtGQ7Di8Ipgl
wK/rr14/3jKm3xAJD6GCt4hvcjfkX6qKq9DRDlhNfcbKITHTdQbrgEOG6lTfjy3sYbE1cm/n3TMb
2VoWlhKpeKDw+Fr35tb1Lz5QpheYDxZOJblBwaBYCfbICKLzz36KnXGUPaHgHp3uMzAYg/aeMa0G
EnwGTxztOD50Mny1SmwcKFQ7rgwd6VsB65oyfmV0ch8643PQJKc8gcdZXTrZf0hxFcQdsZus8ijZ
xgnLE9dR036c9IAeZVqFmnvX5XfTRAu0hIz+n/JWn4uM/5aM1O8FGZVREP7MQf3vv/3vIln3PwoV
Ztr8/qv+P0xjdYhu/rf/zDj9Uxgrzm5FHn37NY1V/cCPbypyVbr/kLrn0ghariQ/zyIM9WcYqxT/
cHXLdchcla5nWTqJq3lRt+F//Kvl/cO2PfKGXeEYLlmppLI3Rbd8yfkHdH3BDzjLb+NL//nG/hdh
rOKPOb1IV4R0HV060rY84irc36JYBShkitLE2RjooTeI4gxS0KInp8WpFoyjyOZ+nbr9116fvmud
iUqoi8/DBM06hCm5iVSfh2HN34Q6Sz461ZGKkj1+/Me/Ovj9SUNFiQsLB0lTOioJ/JeI4hnlnpbY
AaghJKFLRq4oc1I0FTon/AwhGfmgh8HcCB5VuT8ae7yatfuK7gjkt+kggfXW/QStaB05XrFN4ZYj
k2KsodkDqS04KWRuuzMrc7yYNnqkLkK3iLIez0KBDSZ0s94v5t0vD8U/r/2/5F12KaAiNnwKg7v2
26cijt00hSMMi0rN/S1UfMDZehg7DDfiUX+RJcw8zBngJ4aiX/ulDn1Qa3r4XN7J7NxNZMyYs4s3
cP0Ys2kSBKv8k+kknTffWmmIUAoRMdjKZvQajrL0tqytLJllxEGMY3wmb6ncoAh4YuuOYYGTSKUh
PShplYmIWJk9EIUjO9S1IdJ+N7VwTmnAHQOHm65+rVXleNAQD4ACRjIpG/TyUDBQaCvgAKfgibFy
5vWYGNLOQs3hCEd1nrGr65m3l0bPgL4a9IMuy2dwW7J0AigZhp++RxEcC6pQwn10r9lbMT5C1OxP
qRHSCGNXT+pb7jx6pWceq9H6EdE/4XoxcQKp19ZRDOAbnWPoZfJe4eLj3hnsaxM9bluVuN3a0JtH
mf9I+gTWdeKh7m6oyrRum+YwUYUcodPFN25OXgjUolfpt/gxNvRnZUcBEFAbhRy2udWTANuU5WYq
07ti9hqCCtD7gJNP2vNcv/Tf8oEM+qJRVt6y2jG4enEHSlnIZ95quWxTc+NNjraJ1BMYoEdAi5NB
F6xZYGEBiCC0FNeqeMK0qYIhlPkoyGbtK7Icuuvc+bHcBjzEwBwp0/Yh1fnoIk2GFvpQs30w+8bK
WW+Z6ywvGPtJsPUTXFKmuT6mpvaY5/2737tImqJq3i2XMA6IA5oBQTTPQAYUMrZJ6+RgDWIz6RjZ
5l7/PbXnduvk/GsjX4vAgP/cZPrZqrh4rhEfg3n+bjQw2LzGwFfbD9fTMLfM00FX48ErT8A3uF4A
y+HynV2jStZA1LI+xnpmbUxhfF/unyvjd5KNsY9gIXjdCSZzuF2+j3J43snaxAJnKDapZC6FeWF5
nI3+mjkpc6WexJamIOpvGr1T0iWEslXfIzt4jlxv61FR3PQtY53lF0FshvXa7dIEDllaatNOb8IX
Cc6NA7/dbsOeNhrzApy16WBFXDzbcQtzgmeZmcIQ53ceGqVVMPCa4Tg0m2WPXJZvpHbDZWFCgA6E
7PauP/BhSty7Y+VOY1R4buU5r+7htBUZ/o0Tux/LI4EN/HEQ3T9/Ppazu8fCj53YzDAJ1GGfokPi
qx32417H64Q+Xyy6bw2t8La2p57oK65z04A+uN3lv79neXqJAWlIaarB2QMW/HLz3cgHLEF4ubKJ
N+Dr8FCBkY34IUth7XRtR56an16inB0VsqaF1pV6CYdAHhXB9hOFM1RGVFTLrV8++PInqKpMn2rO
BzvybpfNyFfXYIp4l8tLL59s+baaHm6d4JtNRQQtZMAwWAfpeYgY3GAF5J8KsElKSlhBWHTZOlTJ
GJ8ziHGwFJZvX361k1C+panibtbe82ztC8iSow0/bYx9PEKD7EML6ucOIhxof/JkR1ONCxAfwqAP
5jup15a/6mzNhN1KLL7GoUd/t1/edajppL6ZQG8BWouKR9BLIW+TA/7ui/gVdVaLLfc1aCeGtWpN
24gfocfm+y7EUAnnk8IhIOM9T7UdUy57O+W4k0W1TfZF5e046yxWOdaCtt4di6w4DubSBFOsZrYB
FtjDhOBgWtmGvdWjstgvd7vQFQUNe5sVT2Nq5fZtEpwbElw2IzLKfrS7faK2DPTZN13sXiq1dRhe
/00pxVO40zgq2z531lSrOUWRa8zTM4z3HkOxsnnNKr0+BsHk8+xMe3xa8t3sOeImK5GFY07HQDwp
2FHi5pyrlYjQmzNHNOJmeXuibo5tEDBgNjahIQVSbIZpZji82NE1rkqkfajlMN1sd8tVrhS9dDDm
GnOdqtoyQV2HICs920kvmpHzDhJG6+q7HvqQktyycanD3O/JZY9xns81ktIcBggER9nbJGV5Wplg
0qShIV4+vFbuS81RDY6a3qRDfJgFnPmfj2cBpc2LPRh+BfsQqwmJ2/MY8c92xQTDLk4NT1eATwiT
PI4JUx2NjWlhrV2Nl5JkNGhI5m2tzsnRYZzfyPmSwX8F3bLv8lolwXTspnY+ycd8iG5Nc7406qiq
DdJTMIA4LCtjObiGHtins7AK42BTrzsiGVkNaiNyq5ChO9QANCq4T4Bhs2p3vi1u57nj1wcEHAXo
SwWC2h5s5a6s4N/qU6PIQfhPYvKx+2bpRr1pQo42P8neZzmhQ/ea8U54NNwkZYM9o/eH2IR+o8ug
77sRaaTRAAYLSDdp3PYWc5l1YZPUVuqNvIQoo8O5YmkQcAoygWebHR67ErUIRQeQDsu/tPGUxCyE
4UpV4P/mGUQ7mnD81blYkHpxkILVob7VabAbgxv7KFycEQfCy/TKedXLimR1tdWlxCIV8bDVq9fJ
8Ima6TTGse5IDpXYVuN0MGLLpjDFEbQGEVQFk2Z6Ahv0wFwNK0ewJfWoQYmNIL6pbgY8IktMEkZP
t9YZUgqsgdqHmtE/SRrcI3UPtOeBKc9WN46NORPiiP57TYYwxZeBD5HXEK/KiSJiaziOEfAJ64xj
Qo+RZNFSdeoQbEwTVpuLK17Dno8tOaF2MCJFRt7NmJRiHbnZo27Gj8lovy4XorDxRyomcV3OPs2h
3M7gP7s9CSeIHaaUC+ybXfiEhxkHmLqSsPK3mBKHu8xnf/dcvV230Dl3cJu/lLLfia46JDpENfWh
eNSbvSjBT4Z6Nrl9Yl2l3BfmMsh1XHLpctUCOA1Pg6TwUj/DFt8yw6IKV38LYiqtLpjgRgbGUoXZ
jvOMKmLeJVUzb0LcLdZLIZEZXU3GiQUiyM/1Jfwn5Rmv7ueyCJc/haGaYaKy+/lhhoG1KiHDFt7M
VovreIvZLWoUgziGiqQxbTC6XU5wxaaM9YtT1P0ZDItMj+UUdBw2x8gxrkHzFNm3jFm9vaNKwwJv
unUeVXdhAt02rx0qcHe6ZgZ0MT+BtLG8zHJ+QjNoNp56hIrihLfcW28Rm54Fkdy0zFua0Z92yxMG
pEXB6PfIGxAREkgFre29cons9Xm+LFTJQTUwhDEfdTw9D1FD6DAWfIcxJEgzH2AsiUoi7Ik+o4bE
V4Swy9qXyNrXRhzdBjN78/JUdOoaDJ39OSQEsy7/tGwlkEBfK6N+bGZO8zGGXsMc/FKZH1M4Gj8/
QxUa31oj2jU2W9uyW/k4jis7FPwCVGlWUOCFalMvvwdmSlyFOh6MpRLhJO5MHdsQdUgsm36tp2d0
ZezAHXvisnfh2TvjJo8WzIWOn6gucnDmNzci6FEryPMChoQ2WQVbpzNP0+w+N6qqyCMe3b9uuOTv
/RbdlupskaEKYYOJ0Xr/2kX2FbsmKJz7s4ZaHuQKl9ZAzSRHzXwN0TCtJ6ljq5hhdkO8MxNZioM4
Co9eEZDVa4ZvTHTZq3Trc67kK9QNFSWH4L0NAF31+p746H+iLN/Hfw9+FP9Do2iYv/WJpMFJjmV6
c9OQluECJvz6vsPcY0owCNitnXkuMfFGao0wHKxe3XiI9riFJToRAhBV1QZUht0DqkeoJ20HqYwg
gL0LPWw/CAoNC//2BptpONxs99aQHeiEsIpUHTwynUGDxNmhr9/CioQGOJtE64gnli4EEe+j57zZ
T2H3tpTFc9hs/+Ye2X/+rHgxusJwLSlh9SiA4pdO36NXseowZxY+sczCjApdC+jpcvVA4tXi7cdQ
o4dV75ce4Wdra9k14QUM0ZZ6J9FbkzQJpCQk4RpoOahqg7o+wtLjCBiLw3LnddEeqR7XfUt2VgC2
aONX8DefxvgTnKLbPHTCckwUIaatcJtfP42dU/XOc+STcb1pI+uzM9GECbg+2NgE62AAyISHutYb
J2ML6qPjsnGUunvsbBX6MqX3GIZfMw1q17LKlrWdat4AZR/5XipJwg6BZ7OJco80GyN01jFmGkQ6
MDITpL8QHOPtofYVG0Yvy0XtdGiIlYmj1Pe/vnmGWkC/wjQ8qJYjhSFtYeNhYyoY55ebNzAQjnur
wrYLpQTkz36jZfeGQtNrAneKBjChJh6piP27bIpHymPqCyl6bAXUcbgUcOoMWW5F5g47x4HDaBEC
ScESgzWxU5P9jlcBhcFc+VioH7jF9dFNmerFnmeslg0GIGli6tE8SaxzB1d+/vXnFH/6nIJPKCwT
LA7ZOIO+3z5nq890wIm9WY4odyKiIew5ICdOZaiB2HnKnpYSUdcoTpOXPA0aoTmYp2JblGovf/1u
DEfhRH+47LwdCUhmgXF7PGpq//j1ske64wUiYbhli4/OC0KCi3HHwkeSGtofCBwcZoAOxJToWqqQ
oPpymvCjDeyt5dsXTxfpyfDF3RzA0JtaPYCmwcjdT8ajb5o1FhD8YN/cLq0n9i5fm1iReHTvhjaV
6kkdoHSebk1ezlIeQXZlFABpB9kjzv2rsnQnAsVhaanDY6n2NB8kx/E7LK8gLC2NWzw0e92CaiEx
JMbCBKhB/eZl+bugK4xnyOgKCNKjCQ1iq1rz65BHWO63xKQPhEG1s0eSpSvVAqt6PcagExvqT7j+
j6yc889etzW2FGTvyzleqGNGSGp3mIvKAY52nnm9C7Gb9fS6rJc6ok6vRiANT7jTbphadtaZHLs6
8k8LxqjPQ7033ZvlAi0gg0Rz4BfUIyORC0kaGNu40hBe9zgWDdDoybF5TjU4dQZ1B5iPavahBcCM
ZJcb2fRUSYQ1xnCr1dVunloi42hsKobgSyO24Do5pqmzypQcMnCdkVHfqhiiH+iEblrTejMsBjMJ
DLJ9EwfHNPQkYhCfFEqrb4mugcURyGIXtOE1sPeDyZ1cSuCxENu0M9+JPKe70ydxU2fRBQI0Wagu
IqMpeRz4ZbD2p/EOkipAz2yuCBCvj9KOP03lpI6B01BbpzCFtSmx79766jMFWFTEBowZlwjn54xS
vxfzcyCpANXdouDuDwl3emP3nE0OadmXBieT/aQdkVGGWNZBsOg16NPYy6xM+oG1rzeU4BcEz2A6
xDXu8JZcM+fHBIn5ljoDUgausLfQEsmMDFPdILhJnSX2GAU8o/HHsuUmzgSmpMENU+0G4sF2+yND
O7huDFykuoiDs8Ealgyn6iHQomcn6suVkSWVCu7AXMqZHoNpck4CJ/QqR7SIjSJ7sFUzlovYfzX6
tR4P0EbAil9OqQHF3Q53/+PyYduGwI9ojHfO5I0ny+3dG2z8VZEJh07rkQkt9etSbk81sfHsrQYY
Y5yHjz9xa9V/pvpcHdloTNjl2oiBgIVX5CrN5r1oGTd1roP0hs9nh+19SVmObIP6xVJtI7sKPVET
K45syKsVrtzj5Qn/ARgmGYn1w3v82BXVkxcm5s43gn4dYGC5nRUe1ZraXdyYeC6qHlxzNf1YMlPG
L8I/DWF9ii3s9nuR/MiqWduR+Sxge0poOsl0LuOKWwNYoGUczY4Z3NooFooJJ92lexR1gth3rIiE
ZU2o2QVZbDGoJzcxKKBXdLjRkoV2V0ZnICzcowaIOE6j8stVT7Ss4dyvNhpypl9R3IDjKIzbVyhk
4WqG77YyJwPDVL0kOWnpUGIKJkrcclcK70rvekwVjFDE3kNZWPPGyX2c/krvbTkGupQdIouAYFto
dhacklXTxtmxJWFTy+rmYNcjV9fT+HXWRUIkwiAR/2aFWJo1Ng01wvRl7p6rg1KjN8HCMmTxUwgl
LuIsLyQ+uPQ87+SqWiUawcvGwCaMz7n34vZiWvnnAjPq6vntOOIDF18U3R7JvuiPS6c8qF0iqvz8
4MbWHp+Y4lj448+nC520ODfdpXnv/Ysb1++RKr/cIXodk/awPLVLZbismGBi49FokFa2HM3doImD
a0EyXBpBQgO/GKRc7TE4fu/mPt3/9Zkn1DDs9zOPIhHvYdt1STA3VB35y5ln5KaXyhyx1+To4iY3
9wK7UAZWNKdtgfPC8h5R8kMMTv2bcJMGxAws9ykP6cOxOIhXJvZ+N/6WrYwsc9Sd6F3V6MWdGr6B
TXruolsbem0vlcSsIZGWzVDt3LVmJluIBTcLdOQmuNfPLvsj+ozDjAWFZhfXZaHl4VOStB5iKPcZ
7IzIFprxTk0sOqeH2oTW0sfZEVtJ7oqjISiH0g11QfCwK+jOUfdZc9O9GEcfp3rWbm7QsqLFJ4wH
u3rm/XLA4MCUr3oyipsFhhpHi6NzHjdCKHej4SnLmqtHpN7SkKH+4jhjr/2JEi892Ajcs7GGeD24
LuxQE79ahIC3jgwPDjrrDooMCI+2l3QUm9okNxl4Wh1R6mrAM/oSRMhllyHKf33pLMBcdwui7aVo
xiKUnz8x4Q7TEifSjsvtiCoTGKomzT7e66oYpr0dkDAZ7ePfPDN/LpMMXTcAbHVTuI4wfxu3wS8d
h9Hp7U3F3GbtYVDb9+azSawNg391S9Tlpe7DbNvGrrIKYQVJ2e3+5m3Yalj5x3LN0CVFFRw7akdG
U398dL3Qnet0BmmtiZjfZ8mtjLEX14eQ1Hl8fhUmsRzvQUZF4DcepPvOUoMQDhS6uD7AEG1AK6iH
zItULbR89zyKoyHdF82184MZfmAbkGDdQ94DspdVyo0QVz9xtuQuVXJ4g0ZO2tBE414jAEvm8tHu
5JUOEezmNrDp3lsHScNEGrHh6XetyzEg4uDcZ6IkJfwQxe10F4BZIr8gAJgZYjTphx4fLVppUhOg
ZliwOadrJ3S2thyhSuxo/AQQwrI0yGMBVK3oNgdqQvJn2dAMZoze8D45rb0T1vSCoubqBm+5Rcj0
snv1RYnhQx4/jhqp9WhKgYB5Y2CIL21HdrxRGG8jEMfPhtDJMYThBEAQyZvXRnKQTcYBy3BKYO2a
hDgCpdH0iF3HuKHXeEY7AbtcHbvdRFosp5zJklCm+ZyTONFZG5zodkLXf3C030QqGIvhwkARsucf
KKag1uyWGVZMsNmWoujnRmS7hrV3buQIYL4swhJnPitskKiZD0s7+nMtlD0qUfFNoSBgwj+04LB8
7KXUWuarXnjCQJftbASU03zHIonjJz69bH2k2wblTaEzmF8QHNVJNvimAtRSSS+9ka42l4HQb8Jp
tj0VQddxI5ZXi+2b2ES2ENeHFgioHaK7Zaq/jBqXt93YwzauLZyICqYkTYVblILrOid4tyZUmuqE
VvPQBhef/zN6IwzhkaYmoUZYNuvnj8vGDb1g7smQ3QRqfGDZ8Zc5+So02OfqsTHUHVpu7bInL1tR
6QG+Lw/b8i6DOfwBjxWxTOO+uDh6qIP1vwoDvK9wfXXj179e7n+iLhh4+sLngLcqhUmuw2/gjZ87
ka4NvbFh7ENZrzYaidUZc7ry7NXBATIQndoyRrK6x6lVSIA6xaRqSmRrPsquJPyFZJNlxZSYCxDv
SVrNgl2CwzpZzoBa7RJqNt16sG/N/OojGFomogxC/w7W+B9YIqaih9jSYGxgmtZvsEbraXlnW5nz
c1acpNTCobAvmtKbWwMqM7Rg2mbBv1E174eRqqoV5gVxCvMRNZjBAvzaUNls/vpqG+pq/nFvRWrm
ScHj4ZrAZb8RRZwUT7MQI0B8CIuryQBrnlj7qP/UKLrcAcaMdy0jdnwjSFZSjV0cM/HARHG5M/PA
RotCBXa1IY4YTst9+qkaleWAWBCYZVxIOg8W1bGBNgjYe6m5FqxdWDo1VwJrH7bHzV9/Nnr6P+EO
YCugDsDdClGyf2/0cXuYcPIhNruZUvvWh/23CYvhWM5IBzwxfcqBDsph9qN7Gxma8b6NnAcbB1HS
EU9BncM+G6+2U1zd1vPORTe2j7WsD3pPlFNn6eZ5+R+SAoerhRAJdXwRh19xzfLvRbURZU3SqLnT
9fIGNqp10k8tvl53DopG+I3edy3FqCr07ce0Z0osxr1nJ9PWvJ0Y/uy4VDHeiKwykdmHCPnOzs8M
GIeDzXvGAwECh4UhKM53phbMx4ZefBY92cZGQtM6MEFhAEE+7i2Db8aUI+ccPrEbKPfiWU9uPRzI
aK3q+UC2171nKihab70bm9G2H/r+TdHxBjwtBk2qtA9h9Q8m6SwoF6JzrbMSC7z7N36/qSWBEhqB
XMdJS26jHpMBkRbQWjWVsU7NuKm6HQOxjUmwRaJtwJ1O9LfoS7VTraXYVzkI+14y0nVaYMrIe4zM
+hTFyI0QAAhtvk+a5LYFsRIb5D+rhLI/CvIPIxh3rtl9zmy+5thtMg9MNwzLYSWDYR3rn66mPceB
ex92W2fg0TR6c8eBEsSmBvebCSGCqLjlCYzgaJHn06TtQ6450FSxWyQlYMVMiNAg7SafjPsmSg9R
RebwZq4xVwqgWENAnAhZyLTvbXasMqjwTZN+dStUYCVnTuRaX5hywxnOX2EoeFgAXTFNWNkgU7gI
ZU8NsiqVf5zqr2NLckDkhkiHMaQprX1YOLf1WX52lnGnj1BhmvISjuOW0A8W4oG3utLJuxywUsDC
zf7A2eWWMBgbL66dyJgaJubqdopvvfLLAAy4jjrjzsdzmwBcWOk7dR3T4KVvid6xi2NOYT0jDRxI
RXMG3GoFIbBIiGcEsEra68kDXHtIYFF0nE1kFKbgavbvvGJdeDy++RWHPejAhbfVB5x6VImq2M43
7oR5V8tl7Podo7SVl2gHLnG4dSAw+QTe5fxKYU93sxLfiRSuL/7qhBR5t0GV3YioOzMhYmBtnxtj
gLZJplFlvlsV+VWd8y2FoesXH32DS5uZHCfk9X3iXWa0e2MgmWVaw9NoYm5AuiIshf5YynBDEuqt
g20K+uV7W7aH1LNecMuBHJCeeVtvU9I9ko2EFRBJaQkWGxMaB+tlssIvWkPEW+weisHFx1aSvV30
Z2Q/1KElLgEZDOHEJwtT5LukMQ+jTacs2zvCO/ajO5/CbNghEiQTG3KqjlJ6sPKDnhEliR6I2ddw
Yvi6lSGwqJVQW1Y9ziWInLsaArusHrEMhm1zY6UjjvneQyCx+XUvyMruUXNhy/kFOtYae6nHpDAQ
+CVvuqndxGVwzkGrfAhmjkfHFN5JDW3SXN77Wv5mGTZuUeiVRkZTZpafRsTvfo4qP2XQiVN/iz1Y
EDxEvn+Xk8leumJfVbsi0m9C17iP0uRhLsLX0SZDPEcEqROIhc5STctN98xGAodZpzD2cSapYBBi
kYsLNmoxcxu0l0ketOTBq6OvCRoaL0I1bOrt4wBhevRuNJz5dWlvZPFUiF1qxFvRvxrhDxFezzm0
6QhfAilgN6TmRn+KXPuBvLF72X/jrSPCOJQGqPK1M68Ek6xS57Mwh00OrocN0Nxi7tQVTPQJ5gLi
LG9A0bEHI037Fo3o2pNPpC45BU4Hj7L+rpcX3Bzg/NwFGku+nY6MRpgcQUqylNNn+pCgj4gLtX8G
6wFQ1QMHo1TxiTb2ZrTnbf3UAXTlXXJfjc4qUG7Ow75t87PvEch9QuJOXhkZetDQphKKeEC+n5Kj
tOU9cQo1C7okvs8RNWbJuGX3721gPTpze0agtNuEcNihTbvcIdcxttiQH3A5JezsYTa+jxqa+L5+
xAPx0DhyPfHmBrM8a0QnB2qKBQlOE/2NqxX7PPisvAnIF7sQlHE9Jiuo8byo3rnOm1mjs0ElgIfA
1rNQI2Kg1hG8Bie7t5T1bY8ro0NeIUQEgl9r7GN1/xL6t4A9hwotOFKUG2znSeBkYFxeOpPgM0xA
G+wlK2ykS3kz5vXRAFk0bLxKcPR26+Q0jvsK5UsRopAZnBQdEU06IDKnuLmP/bHY0codSSnaVwyE
NQKBY7dBrdnSPTQObgeAW5Z2dHL9UVqvMVMOjRnk0B/1KNj4/mdRnT21k/gcoQbySvdjRGUpT0LS
/aHp9LF8A3rGnpPxn2V/7wz72LjFmeZ5pdcvAskmE45VijZ/AHqG1GjP+3B6RWuJp9PWwOY8ivSj
M35aoEyhnLcWgem+cF8jpVOzfMSrzXPHW0QYEpDupMOiAMEomkeT6bYGhWIEy4LWuZ1Efg306anW
oTF6hNdx6U5WTwqSNm4h67HGwOZw4tXrg1aRdoFnMgFhBKwnHcZg1V7U0VrHmNZ0m32mHTrRv7Uz
8k7pYFeX4/fv6+m9bsjvNri4bpSHejI5nNPN7HG8kNiceWe/YB0ZToy28lKGyfexIdUrQxG1Frnz
QlJDiO4bGfsITooxrh7iUoK7oCn5PJ2DT1FxdZLuJEZU5DJ5mpGtkdHkr4WIL/Ili7ONrT0iHtvg
Q3aHXYC5KaP6yRTBpdaHBFDQ/CgErsUhjpq5xcM8N/hV6c7BKOLHbrjthLEOjWuP6VtPBKVWwaoV
2HAl6CUU+kpdgxOiKE9N/trlAU8CAGkuOTl3DYjWlBTfjF7s/MkmtNzGmioxeFy1g0ySh6C/J0Xk
jAMGMGxC8Gt2CU2TUWq6K+BrZIaH2mLnu2+OY20T9jMPI+TwDHXtluCQvc2lT/zqEuiMapg1VHNx
Tdz2pkDmShlkvVet+175mAxjyn62m/7UB0jGSeY6y5RKh6ppBg21cI8JxCOTbtD3VH+bYdDDvaRs
6/Oue4jNg+AMGrzEon6MpnUtdfaWWLzjfMCAMUA9hTqbOiA0YOdtstrWv0HBgwnV+afRS/1T4PCn
eMLxJG/z+mZo3Z69Y8jPpU1XHYYZkT25QMKPoP8g8cN+ql2MHrW5G08led7Ptp0hLU8Rjyxfxfxk
uHdbjFqzKUAd1UqQ3xRnMfWjvuX5mzkfYauqv2KnrGPEOZHFvXxzPP0g1bPf9HBriAWek2fbQbgB
iJhiCRxIRvnC2FIZFzcN1mOrxD4jlUTCil7+xOIFuxuy7EUfuvbgYmBFznpKTIDVauuxtzBaLVtr
u3xLLZpuG7ZNvl9+wQhoygYxO4dhnBHtxWxo/4+781qOI7mi7RfVRPmsem3vAAINwr5UECRR3vv6
+rsyoZA4lDQTivty4z5oQiRhuqvTnrP32q1GAon6V0v2VskFIWNa/qufIJHWyLDpwKKnCNOCZ780
t1hNaLzaAfxtFwQDBGnsfJwogtc5mN9bnVdfmJhSdcyDRLe0D5mbX5N4MZkOGsHyaOR6MeOBB3pN
OWceOPAP8dYYs+/JxTDq+wgv9jrBf+sOWcaWNexgSZ5Ko9sVwM7swXrwxGKtEP3Tc6V99JIg76KF
FD+P7Q9qtCeQdg+RB6gqIY3emkYpWf2Yk1FsUBaMGGJgd2nLTyxva/k/o6mxQtMEGD0wnDr266wS
zmoGgDAfGoRViKEaXmx2iEbQjEQNbp0CbgrY/5U3G19asKIZoOyY1AsI7+Gjb7W73mxJK/AOsQiu
dWsCOUoWmL5fgn4a9xqahEJLsO6G4b5bethc+Vuk74J+cXdSBha17TrTYXTBXwwImxZIiDGXI4fE
DYi81ADoD6IgKW7IkfST6DSYGjopN3wVuN43YYO43m7jTTFCYKm95RZL3Strzskfi3vykCsuuCDh
KOGik2KNKqjeL82uQ3AU26y2ZRndOQjT9XFAfU8kR1m5N7QL0cbRU+5Hjyqp1sPljZ7dxmPnp/mD
ZG363ut0R63Uv0zeF9Mtz0Kr7wiIYViUpInp1sYmaLttsCNPuDn3+Fl3Nb3cDUf4DnZEVwKebWbv
Z8HxADg2d85jG2XXJPdudDtfa6nzlGJrqEc0tOW4G0330jjWZibzzsCRJfTuwa7vIvGj4oeGlf2T
Nu5qCgJ8g+LAhfexKPKdmTjBLk+1/QSdCNGsTE2ND6aJfbGjrgUUEiJ/uTw58PEavf5pNh0PW4CO
KzjbjVA1o5n9FmItWV8OwtwkojfEhmb36e0Y0+YnSS7fllb1UrIRbhG93gF3RVC6DbxsS3kZsrXL
ySYg7WU1NVxM2usyhxdLQ/s51dGjcMr1DAjMToh/KJLE2FdPFp6/UziAvSrK27gHgBVH2zw1/RvN
ZY2oEezdIMu46+t7yyU9x5nhbHfYLC5cMlQDzTXdhToAOP7KdM+GVgHHyzVv3xGyuDcKd6dVeXSE
4VGszCIj8LZ8NLlJbhCJXstOAw3nd6JjKRqhfkb1KS3nGyUUXWQ/QHOX5yDO8zPBpzDrQsveqhC1
cAxOMwlOq2yA1yxSU79Fe+ria22DV8DPyVFFTumEcTicqOJ9Jqu8ueXUN2OfAyfw4Pyv8DWMeAor
7WQhctpE3F3h9gQP0vm7D42qPoCDPs9zHZzrQZwNWhXc2egzU26y9gSgWWeTyKhV2OO0pLg2HCID
AAdtkvIweDZW3FI8544KfKfoG+rdnWf5P9PIOPeAmhFPcz4f4ti6aDnbYpza96Mh414GazgohfCQ
Dda+Adeunmlv7hJiUaoc2Hhv2yY1fWK+08xG20CVeVV1i7llHbsvve1U+SVxwFIdruqYHg5pDVL7
mmsDyElL+waZ+L6Ygx/AemCC+EgMl1D/uYREY2C52qhHWaGC3s5UWkq6ALIPa82lyZo2PirfhyqE
KqWA8Dc64QeQdjlc2oL2pPxqL8W8Ci12G7hcEC1qCZ/fUTIZaneytq6NlZsCPgyC1H8dB7yhCwH0
gxSLDb3Tbr/nyjoAEHezwEb/bGHpMXWEMJoRpQ9LcIqznGmYDufBtw6ZhYBTL/EbgK7YAjmaVh4y
eGWeaOFObOm+dxfkhL7sg9mRf2ji+ikX2jH0tXZba81I19h7VOohVaDOIwgKswk6U+lhwQzTZMjT
vV8gcnMi88BaTZ9bvl/RBT/NIi3OMv9DFYhVI9zVpp8igT5btQAtYn6c+uVKDaF0Af8qFKp3Xubw
dCOUBcr8oX6yuWANtgpIi1LVlJiF9lUPpxuncxh4Ulzv+bRduF6pB4wkDKZ4jcOFdtE+Npt79ieM
dZ/KBvUlkYGLYvGQk3pST61JHRQODploNJGuiScAUgC7oQEMgZ4RGRzFpnKz5y7Q8Rzl7f0ga/yq
pV5aZJ8RrgfX7ej0Ybyfpu8y6Glj0HP4tGGQCSGXsNRwjqqyKZuXlYHKysRKloLr2KJ4v9fskfOz
bCuEZvhq5u1eKR0EljA6kTrFunjd+AWTcEpPmLSbDQ1yEnJAFwW5pzSn4K+zDQ3FiWVKS9JjKg+1
ggPK2L6o1n/bG09Lu5wTv84/xQCpbNDE+JlWpts+Kz/JslxdNyGXh16oeouqVms2sKggTBNKh5Bd
dQLCqX6gEkGWI2KTMUfMmLD6qycWWn5DpGG9VUpZJbVQ1fYQk4E1gEtXUljVqlfdmtmHhtvAAaM3
tlV+JqXV0FDJo/+nPCikzV8DiMtk1Tbe6DxpGiV6JdlVj1uJ9wOxHMJ8OcLVc6GG6C5iRX+nOr/k
WPKRourcuE5ETyrDN90OGne/Pr9MvTmtDNnHVc0O1QP7NMBoy4cbgFxaDO3r4BMALm0HRZMANdUo
e5OJKzWFSWWbG632mbdkYcgtalPpNM3DkBZ6gM5oYBnhIkYoRgTPVUiVyFjKNpHHSCF6fNwBmlsr
HYfyVwbShlSAphuIblpXXs4JQv7UzrEeYXiwAsq+B5VoGmu0nJSajzsxyYXl/IVyfqMk4Kp1PHFZ
qh2usFFFk6QH8GlQnl6r8QDehQiuFA35YFDC0fafnT3XrNZRWG+G5zaGnaR6iar95ZKttinyPTiG
RAZFemF6iJvcZMAwbhvuGHv1OUw90pUm/qoWB9eXx7qeOnWjMer04jBHzY+2405MJBYod1IIpZGm
GWihywZbNeXQbMmwzOrwHI0zxjSsM2sT/oj6eDJqdLhrENB+bsKWCSzLGwlCl1ocp+LMPol2Z4WU
T30kImEaavRTAKk6bXXfVKxFZhua16UhqSpjmf6UtKglK50wL0aSF4YNaWp/9EvurGUXrvTRyvTO
Vy8Wu7AF6Z1IIVgqBuBN6YSrZkblLB0iwVi2KKb4mTRKsO4ioZQil2JGqK7nADRtFhSp2v5cNKVl
TmMn9rqy2SaQzqixkjwSlbQNCXFmj2eRt8l6WmWtaPdqwDc1+/4SfVE/PYjxajpDOqxgu9NgHqgg
m8nwIyzt1zF0NdIp/BvVTEmS+drYI3m/bflOHuBtlVevkHS2kd8AdkOGHQOLaRwjIRfXerCGPDro
Npb7Nqw2ml5Bg0Ah9qnUl2lWVGd3an6rCQYK1DyaHDnVGNIJcV7J48wAfG/XcPbrCTYQhUW3wbTf
+tCFS9jnNAeqsUJuJLdqGHi0lBvwJtLap7TzaplQwzwhyUsP8KfqnnGrJF4RwoZNLyp93WXAUr2U
qIq4vglytDidFXGIk5uSOwFTHLbKjThkLp4iNMQriwSFHQjqaq2WvLTIbSRgLv4xhjBC1+VQN6Sk
RXa0o2FAkNNQX5SHQuoQ9nQRXyt5kE897J/SrTQNxscoHuuhocTQON9hXZOEOPZvjRfvCoiaO5sZ
vbKRU1JVpq1IznezMiQxw4Z0RVSfi9zOCne4Wik7liQfjaD0956R0TqRb0RNfzUJdULBJ0IAlY5J
m/c0sw9+CJxJraT5YC+rKnRgkZGf2EkVIVG7eHVshuUkvXSB9S3vSWPuUohFct5aBiDkMN8BVsK+
OfiU3ZluPM931aBTTWC1XKglT30uJnaKLRjHk/r88zT8oRmm83n4VSIny0XQar4WLswcdWrsAJnc
mtiukECJW/VGVFtWboauYx4rpCYoMOKfrusgP4pAVC/BYy/lijWl70mGEbZtvVIKOzLm8fIUlPBw
EqnlX21IoIIOVQhnRRo5ItNBJ4FhiaeNJdwD0+gX9Gwgi7Foyv07dTHCafd0VK5xGT/3mh7sbLST
ahlJU4fdK9L2Gmgs9XI/FykL2cg46wAsNSY7QFcGfM6hhlRwDcIUC7sanEoulBXwMnWqMqe+Oagj
pZLHjkX4Ejv9h9pm1KqTdP69jnLjc/dBCUW8QpyS6cQ29alX84zvSRJS5rJXxeK7u2Thniv1NcC8
XyARrtSupj5BJWVws+i9AH+1UnuvPjks8nALi+H6r824C7zN3MbDPmmotopmPCiXjCU1WwR9YQZc
C9hNu6X3KcVLU7TULjqxfZm5MnHLR0fYFkuys0v7Rq6Rog1xssM0hqXC98qxpaFrIFQpOaWUHwI3
ex1wt+1z5nFtzHDypTA1qYYZSWRwVBN9oIbGuomaFnscxJ7Ipi1epGjUpdhDyQibiXv7FPbBPxzB
5QAkZe4fldBEif2ykuqb2zhfjMgJTqn0r49x7+/1BKNeOMc7owLQAglg41naeUzM64yFXi1tjhR+
Khuf2l0yp6PQ+yWV1milMfMqPmhEtz9EQqqOLnIkbXhaotxYgSAHp0TsjdqdYWpRKdandYx9uhOs
NXZu+rgxGXrox1vO/9pRzTBEk9XW/N5XyJfCIH6ytORokMR+SjKAdQXQQJi67BhKjCYMvHWRRdC3
mrxuxlPRxXiXtMRNSzux1N2Q6AtosE2ubRo92uDfFkLmlCTGAsnLkSDYw40HUTcHX2rZtZfaM3Vc
8FBALCjAp9YHbp098k6Dk2O7R8eZvrZL0nEc4GW6Qfs8c+s2e+nn4fyXmxpC0XBvm9CLhgY9sVZ+
t4gTvhdjIK1grJKhh4C98MJbCAVb38CKMJpxxyD4oaQWyo6gHogYggvFGupM6csy9uPBHJAFVPKq
gWz2Ekv0nSF1ssocpwaa4ikoBYpvYrLLRbjAbM+C13DB9tEse4gW9Laa/qcSVEKzxKgaICG39CLa
15YOFo7qaeKQjmE27mVOxU0dMFZJEtq3VXlJZz1G3OBuWqmQkm/Z6iosMQO5GXLhBGq27GCaf3Vg
U+xFAM1USnlsv38aCGRSe5qcJEofqE5JRfjVXkrWMIMQgcx+UyNDHQ3UQ1AH7U7e2tRMg3Z/9cim
UJogtSVQ1aMy/Q9lkulEH25Vvqh/CYBf5TNQ52iojQM7FPxieTZqZKVz8eROoHNtaSYiI91TLboH
HSB/YniOUjA1hY6+pOk/tJJj6OxIrWXQ78cRdBNoxXZHI4ApjDpXHpM+VzB5gvN6e1eCfjtrunmp
+7nYKVnk0NAWN+XDAuT8eX7QxgkOKAlS3E3nO3UP8FPbWY91MazUDFRreCLyeFtLZDGjv437G60N
WnwCeB8BiFy44BFjn98G0tCkpCa2mTyBPKf/5Eojew8sStnpR8O9R0L1QsrJhTrAp2aNduNLHUDa
hCeWeXq5UatD1zfv6pMz8/GaTcbBMoiJUjNLaS+lz8lfShuXgfVTnavUsqPOEUnn+hu36G7LlsbD
TINcqqiUCHaZW7gV5Dgo56ZycTjYbtEaFZ9iMiV3JlUXpyt5zupeqwa82sCKMrzzwmobOPpT7I/V
enlSo35cpB89nExSL+zPBWFE1xp0xfaxBtS7auT4SSuuu1Rg96mV74PBQm6WIKeJW/15DLwPtWvg
/dJWuUEfw9Pyrbq5K0V4oOd3gV+8LQWK+7jr/DvaICEyQqWY1kmtCqrlJnY70jUJwcu0j0aarnUu
j+pznFMXowLmv2E+c1IBYCvLG8EgOFGj71bPLh53fdnfC6n77XsNX2BBCcsotmpgKFms0QQnM0VU
EM0vSzizlmDmPMj00kLei8ys1YkjSs/qrY6a99XKEqJGW7LUKrpn6neVSaafegcEciPNmVPLj1Gf
9NDpH43mc3WmZq2WfvXXhANxck3Eyi0PjlwGNU0jQmSwX8Dka6Nen9SKSVQDLuN4nyy6uQtsCo59
iVxCGYZtFk65VKgPS/6fRN4FJmlhqPI1KPgC9W/4kE/L8rlc6CY2BXodn/5YtbD0c1ZSh0g/KEje
oOYpjrprnNSDU0fJuQcVEegVzQ/TXstulXq3oUYOSYGbAA09a28wWeQA1nTsctu4pGaC1cPh+Yds
2Q6aCY/1MpAIbm14GLg+UcUtkm3nDNrOHqqv4VDV58Azrt6ik0mtjh7cKLm39OT4xKoRw1FTreNq
0KvXl4AW45jIBcVLbWpRUfsSVNvcnymGEyvIDcf+GQIqqzNCB+NxH04+nGt5i3Lc8h42IrlLLhpu
ycoZUSlxzcNhmDaQqoVOtpLDwcFFOEVbPiB3r4ctCxaz20VAjqPudekyVA0u6MfQ7jZ6hLhzCmls
eNVVGf65KoxnMLRgg6W729WQyxitDBRhnVaq0z7hTjr43pfUFjdqv8UiyLVfuR/wXY9QzZrF+lrb
8WPUmh+R7pzVMq7uzGKOUafHSAvU8lEKMyfAbZE4eialJ3nbLWKAOdXuGoc6j5ZW947NB5IVOv2A
in3StWVIIsiDmh47O6+9DpBcr8qEPcbadgWeUlE9RYXhbHMj3kcDPznsKfnk9DXVeUx4w8nzKe07
aDgmzuUHjdAF6YG5Jp14oEzFo+G+mgV98KWTki8yNA6+NWAnpkGV10RjJ5TGYOHBvA7yjQWinC49
vsPCWtxNn/qkKAEYd4gq2xugpHYCmtIGEuHJQVdArlqf7ZqcE9hIy9TyhgpTBkU+U7j51hTtXVbV
wY7G8TdtIhGzNan0F+JQeJzD8jF5D4Jg3OB6fhVOc3AKk6wdNDCA7UMSNdICWOwZ59eZKxfLnZcE
cAsn4toRX2tRuo/ShPYs+NMmqVcRoNJ9YjG9NNfpN4bd95t6Xi8JwMrEEzJBoAYY2dfnGqmYW6Qn
yKM17q2BnjVuI6J9Qoq7SK4tLzx7s8yZhY1x9UJXHAEi/xzHGRQfidnt2JKPHJLMNreggnpt6whv
S6wQTSyLnGCTkUhiApaxDoaGCUBkTUEK2HR1GUoJi0qruzb3q3VvVt42Cbf9qHc3MD9XhJFAdK2c
e8wcORd/qktT0ZnrjgvGxphZJqPp1oum6EC8WVPnmxnEsVsyqofIemA+hO1HFxffo4ZZMhiTfbZG
+w7C48sS6Pp2GGElqP9UVGDKtmIVNrVyBwv9jgoTBeve+oDI7RKuvmwsbaqPgdB3eWugs5N5CD3s
aTyRRP8Qf77iyRSYdUfwGKHZHycErXlE4lXmOXeu7T20TiUw6cIcBBy464bxmWjZS+FQHDIFKv7W
1F4qEYLFcohtbDAARsLr3zyffNGwrXaNKJA3ZZz1FhTSZp/Cf0j67ND6hFjMtKXoulFysNCdjGX0
CMyX14QyhBKzeZcWUFUtK0LgGxDeVwOYEQSUeBNBsIm8z9F++haK8J6WOGrAGeNJ0eYPeMR+YO8k
whnKQJM258aL4q2PKhmrzJitvJY4hYl8nl4k0yrozmQBUi/sfdrNTrjOun1yQzQVOwb37K2V2Okh
auT31bEleyRgJgm84JsB3MJx3sQ+JrhpzF65bDjEADRPGnXWZYSG0pQvNi2dHTq9HbI7Cl3+gxX+
EIgpLlViIR/0prMYW/+pN7/5NXTTybd2EQEhsT6ZNzFONnMJotsnlMbLOcCF2OLRgXtFacsS5abz
uHujj0dkwMUlpd2O2ugYTdzfFmH6+0JEDz1dAMg1+A4EITa1YQJPLC0fSsn81BuN2HboHQsoSEe7
SmCyYCUeG2NYzbUx3BgwGEbMP2lirLwkQojv28VFVPbLRA3nXAyyLtTSIgHYB0Q1SL77mRYfbVDe
J2GNX/plFLuYUxSCEK4cY/ktr8wQEjRlPD2lsRyVHymAXywN/ZHaWHKeajKyhngm32fGyajJtY3b
JqAMr4CRhlZL3grKnMRc5i8uw1S/lDDmkXM6HPJ7c9s6/VMw1c6+dWEY4d7egk0KLh41ItKy6uMo
qkdKcXvLRnrrOrjB8sB0cfKC6++9sb1JqNFrrTWfXJGTkl7Sudepdpwar8BCwyhkcUNjkZ7bWCdZ
lLG8y/0BFY/Dg6j8sEKWS0ZgKW9GgvxqpYv+nyCU/40dCWPh+z+hlF//L0iV/w9CKE0py//vFMqH
uAi/VWXz81cOpfqeTxClodt/6L4plH0Og4KOg+4TRGno1h+Oj1Td9R3sSZjl/wmiNP4AwsgXI/73
DBvzEt6lf4AojT8M15UODflfl1658b+AKBGz/1nJ7yHq8+Uv9z1BCc3+HZ2QpzEggUYr8K4vt4GF
MryhFddGM+RHCHMCkYLfwEBwG0pa3CYQZ3nVg1cu5xayGqQmlG/OoZZxEmhcSoukeT+7tKEDQCrW
cLPZUrdP67hx6XNnHwW2a1rvzpo76EabAq7CE3UrkVRriMmXUtg0VbJtFY86tlOq3TVEJRiJJHc5
awtgecu1bIpzXIAaBzIMR2N6rRHLjYs45g0+QJgdVf7mTXToRGCu89hgh9ecg59j0mnehefeUmyi
fYKeNg+HTRF+T1xPW6G5kiJB2gUVXaI03OHN2GEMAfV3byF0KwrCMzOxMwWRf7xU+WLq2t3JXu7i
dDcD9ZjWc9a1w7WGB8nxWan1Ym+HQRf6LigIbEiOU724WflQ+CwzAbJqm3pZNxZ38mdpPXhuxOAD
Ma+1/s1DC1mANUt94z4Mhht3fu9qyXfPwHj1myK+dfxoVQhckMfQunZku3o5UbPdtWs2DoEAk0kX
iJprGTmHyb5aVL2yCEHlcjajADW/VezrxmC5G+zsOLO7OhMmVR9MWW0jQ+bTBWzXhcm+JCA7pzCY
oMehguVRPImpOZrdS9xwQKmLS5QMDRql6rXt30v9PeVJaUZ2kR71yLrq4M3d3EVwdZWvXAe6ZIAb
1xpnbWv2wUnKu6Er7ub5Kv9KfjTyG+cBb63OYtpmCEtJv4X2KytRXR3+cBPnnm7Pi/z6QQtvalt7
SVFROXV3E6Eh0KCdrXM+00UPth4O9U6jMJwaKKEoM/EioaIcMOZtHANeqX7N+mtRXmE0bOUHQVCk
FOGt9ZJxILR18RWN8R7D4d6dQH+k0VnOE9PuN6MhdqJ3d2y46xGDGmt/LODvM2J6zcAPwBjO1x1C
alaCHRsQdTaT1DL+7B/d5of89Q3uHU3WTods67bmKsLaIsd7iEsMdiEmf0YYWo0GQjf6ekHNZBmu
IRE7eeocyim/6wz3tkDLT230zV5y5Gwu/X/x1Yijs+Rm2ALacq/GBMiaXUkoTymmp5oIBTk+5jy7
QZthMOL7Lt/2CFCbJtjL42yY8cmTLFcSFL6aS+2kazCriUAtEMC5XX5Z5Inc6qYbFq5dbGNJCaYt
FzTIF+K2S509sfHcAty1T15Wn3o7+anJTzTugm1tWrQN8WuzeNQgLWdzIGrK21XyCM7n4INWEZm+
IapxYNGQRrpMc3elkV+ks3SqMLyENsUY5ja56EyOnoaDbBcGXvEwIP3qCx9xUc81Ld8atvY99xnv
ceWsS1uDufq9RrxBK2Ytxw5/LBfyzPqrNfeIK6IzhgfORci6SCcU+aVpvGNi17uYxZ14315fx/h8
mAwuWTTp7KO4z1c9KfSrPBFvtGv7/ZQ7l6Q9sDL/aIMhQg1tXVw/v4R5Oe/Jq8o2pLZwvsndU8H3
4FUDMCsiV3agIcBnxEu4UcEobXYGYDqpl1iTnBvtDLO8TUZvIkEHabY/l8VmQOi3gexIR7zGEVl9
MT0MP17nHMx6fB8W61gZMEbV1xIag/A6jGEPpihR00hC9SNCFOab1vSvRY6PwOOch1/ZTEmMMW9K
o3E3rIZrB777ugMR0vstgp4Jefog7LuCtYlelnkY2hz8Drl/m0qIbV5l0jtCSYh43Hwl36R6nZ1z
qikj8T7JZM9q0jty+l7jAG23QOyaaSSeG2MMHjYikCV4tby82ChOreyYJ47DdtP3J8+tpOHM3Xho
4vemFvtEa0SvtYxVJylsV4/BhwL7gUPU9nGhHQZFEHDHd6pD1o5e0kQBIICoyDnVn1mBtX75biyd
u4UC/zwP7Gm0dqXnAtWeB4vOcvhtk7+rajovkX0ouwJwL5LWNPueNxjarJQAsOClInAAWc9FjwUW
84xHcg6QYWnm8jemTbVL/+LH+9zFTc/B7Kz7DseCP5s2tdjx7dAeMWBoYjfXLLmsIAJ6jGA1WQrz
PiO3QQzvVEQ3gQi2GlC+X049d5+/61fMsuH8p5MEtjm06wC0dEceZ/6ECsjdQcCzLPeGb++5o54q
2a/tK5xMBDKo/Zj9Kwu+pdUPuY9OrdgtxLKs5sa8Sa3km+0YT6Se3ZPoAZ0lmp7G7L4acQ04DsYI
q+UC6Zc/TW7aHH8dw/rSLuZGLtBMW5HUd1g6hUvDO18Euj0E/vyShIoWEfID1Xx5WoDrwNYiF8WQ
6+/ARrDM2VYu5fJB2Yu2NVp7r1fFQzp41HreYTev9ecu844Rq60kQcjaHUli5JEdxVC8jaxKbssA
H/h+FjoUf7ulE8fCCEG0hedkRKQ/Ua6JKfYDiJR/FiBDde9bbBirhDUwma5NZq5cos+Mkf7MLI5D
9j4udMH799Bi+yOiooSA7SbuejSuozx0sR2InBR3fgYG+H0QZBfUoitUDA++l35o+JbUUcHALGed
wsm99dvxtmbUZrgI0v4SahN5hy6xsLV/W/hsQrm2bdPsY9S3C6KxbrYPycwZjFi9mZBCQ59v0NrD
x3TqVW8vG38WX0fU2JmXfOCrw1dOnTEMoGwsy5M8SNWkhcndbMrYjeN8G1JxlW+l4XTQZ5gFOTfx
pBzOf8I+DZ60TxfvbZ5f0FG/Qv7Y2vZ7uTi3mgdGMff+ZsT+xgdQcwZzre66uD05+v7GYB+miAuk
M5eoWxB8YO9ZlUNUsaBnW15OpMXvfzND/tMEgZLh87sgrAvnN4uyTk+1J8+l3LuluO3j9hylpN57
9mHU0jfdtu5t5ESEOyE36+luIztAOjuznXFKvv/r1+LIN/f7giGRWuDeTd+0vd+4Hn4b2oUX49ia
hgLiK8cNTqIz1aWROGXcr7s6ZkuEgFi6Jy1+yCLttKTYOron28wviemwoXlrJ7uHHLQCqumXP6hi
rKFmjhXbqxyV0XcUw3s6/agsCK4aT1UmbmvXOyIExFPYnDzruTPsQzO5x7qjwW56FkgEQGT2u2YK
UoPcXcveYNIwGSJixxnmLfOEKk2DsbEYCqZMeGaMWCjOKv8kD89hQHwVb0Getv/6kVn/6ZHhTRJc
2QRHGUUr+wWFQoiaGQ2oKPfyWJcFTO2oOozhRC+P0lj1zLAes3cyTOHtGKtg34cvGFgw0HKKDJiN
zTsTXfj5dnIDdZybcFvIdbkPNQ6onPJMG5seAWD5vn2pbaKu52Y7RcvtCEyiossvf3GqiVuT3FXN
g5PcDZu/eZP/aVLQSOByScyBZf0bWo5wytTu2Uj4EOSNY5rpH0ElkR4dKfOpxgKENyR7rmY9hMTI
J7zKefdwdqfR+4pm2l1C5XIMrnqTXTJO0CkxSvKaoz5C8Bd8ZPIGlaXt1suPFZVJ0nF3unNj2u1x
8pyj/NdoYhur/u4jNH/jBKopD8RG9322KfIAfrOtWxXWeRgUjPokeydLDJgCWXb6Nm76ehVGBK7Y
EjEjOdjvcv1jbPXOTys1vtg59wK4HNWMcLfKKc0SpGZltDPZTli0y0kOTHGuUFD+9UeiloXfpyof
iMPe6kKf+52CZ2U18l1s3Ht5A5JXvEkbNp5LVzS3D3LZIt59k6KZWvA5a0ihRXqx6JLpvri1UEDZ
2e1ox0fNhjKVvPQxE7B3b7wvzfQePwYB6ige9sJNC2fPymivfZpv5eyXd/kxjW6CJnqi272aEWkO
WMenYut2TGqXC+hiHSIQWQVfKvsoKSq4jkEaGvxd6ezmsn2Rs/Gvn4gpTxL/9kSEZZMmyYHHU//+
y0yk/YUQLSf2WT4FeR2Qx3L4PBwKzJVcPeAIxaRPcSHDr9Dgu06Iv5Q3UvkW9fJ1TB7lauVF2NkG
d91zZ/ubl/gbQuBzpAnXsy3L41jm/YZodKqqa2bs7PsKr5q8jrAroF17l9dCeQeteIryDjTTJUzi
4vOcxp3Tcs7T9FbzEapygMMyyI6tURvlkkSoIKTpbPvXr1WN+j8/TlunBCRcYThgNPXfDm4LTw6H
ILOCyurSWdcSKxPQ4I0gk7dksx/D+YBDhVCPveFpW6uTEa240lhi0+7WJp3QwsnwNy/q3zdLXhSf
ruUbvDbTNv98mhxrM9DmxmHUS/oWpwn55JCkbymhb0I6x/K+zWiVC+dlqco7F1WoNrq3f/06FK3o
3x7OL69DftC/jLXaDKe8NtgoU4ItyW1Y256zD+lFad6Vz1MCgsrkuzxBFi5nOI47ciB6ZMm29+nQ
0uZMcQ7Zazne+hiq0/JWphf6Inz9l3i6YSyfRPs+jSOqvFPlvsu55KUUYKp2DzFtPbfiNmhwuTAF
5ZvF60e9I33rKTer9/o/VXj/PyveGpKd+t+Lt+e4id+/dfGvtVv1LZ+1W43i7B9kBwmBWdxieshp
/I/irev/AWmGxYf6KZiQX4q39h8uBFRCfSzfxqvJAP5n8VYzqOxy07fAh4LfpYr7P8UImX9eZdgS
CLXxbKStDpcuX/+dtOzafdhMqI4fujldc+3alX6NDbUCPd8itSBbhig5gmT0NQqwaZM00XMT9uma
fI2fem99Y2/+4lH1E+ThmhlcWx1M/j5uRza7okgkpBSgLil2rFWRffzlUf+HG6NC8vxraslXD6zH
Mhwf5AknUDX1fplacxNYfpsZCZ7kdO0V1U3pc6QsffFGlvdr6ROAi3ji1pW9uba560scEURyD5P2
sfAJ7IYJIWATYWDP45n4DftLmFMxqh7/+nWqpebPr9PC92c5IMTAmVCW//MSkAIdag2ha1cvpTE7
QTcoqB4vXSsTSn9Epv1a+AhT+959ipaSGhgaa0SlzvOoZ+nOcbP51tLLB8OJIf0jASlj/a3Q9AeQ
9d3tbNv49hcyJbACBEQGBViYkb95u6GOlsc4oy1Lm3bf5Hq909z5Z9XnFJShFWFtid+1yZFgspR0
OIPTWXRqyodYg50Q5c95Of3dqqwKCb89C1/nWcgHwbzwf1sOyVEMF9fvvCveU3jnUYpr3N6DtebY
TYRnFlbaGY8fnSrgKTVY2Jhu42w25zF0bOAGZfwjWdxvRfmEzXBZ9Q2h0U7X783I69nbaPiXBUWM
4lgQIhovy9EaUSG3dXwCFX5tkoGIOtS8cYcs8fvkZidrnNcltrxZBwL85kbnPMvOJAPTged2TIZ4
85DQehya576P9qWrI8mcdsJfNrr23ImLy2YMzZ/C7F05fJgmuv0m+eIlNzMm324J131JHSqEMuo/
RiisCvsKXGcjpIDG+xrVKE2Sek+NirxaVJDOZJzDXhxdtzrhTbwaGOA0M3iiknsJyGhGNJCymXtk
j6eyV2x7ezije6s2QJqb5MFQQ1++xvlep/Tr2PpW15u7dtAJugx+5ln9lpaPAfX41m9uW+Hdl3F9
sltKvu4pG8eT6zNCvYaLe3nnpy1K0fJOj6a9V+KJt8SmwHvpiuiSpfyghxl9NaNGwyJHkUgviRw1
Eimdu/vrGWRYfz6xyaluc0zzMALpBkcM97cjRmwVboDvx7+aFqGnDTnMOBCRnYwsVjKAWvd3YUaE
XlXsIb7A8e6zu9QDweBqGWpZjP+UmjMCLRr7m+ZMb7NsYqcAeQhYzbd6qL+5orm3yC4GSrziVBYh
mUeVEBeC0iWpauUbdCxCfecNMeXQ12H2adzJgmQH9JuzBIj9eHodwZW5WvVGBXrTpP+HtDPbjRtZ
tugXEeA8vBZZg8aSKNmy9ULYksV5nvn1d9HnnNslqlDEvQcNNNDuRmcxmYzMjNixtqt1oBKCF5F/
UjIJxq92l6T41dIVheIgxbAzM6+6cGg2TcqlBTDtPT4jb1UjPZXoXg3zpetH8uEwNaKkeya3+B37
5luhJm2UqiromXbbV3gTKtIrZ6BNQXJE0mIEs7ipGKUrgglJcVYp9PtaoO7S9ls9pMbfSKhMw5qE
V34P4mV0qONQTsAyWShNivMhmqXaja3psaOXtyKhIjbT0WrocAlLhmuKFk6GiAc4Qbmyc+FmFGNE
quEDB/r3SKpvIrX/CcF+tFPTgGoYvhpafPTVlpQZWpC6D57AdoC7Ck1hl0j1W1ST2TJ/q+J0N6nJ
bvA5BylTe6M32ZzsfgQ5CAU4nB5lADxTRLTT6mOvjOhbA4py8KwV7WNt0X26JfxrzVGAl0zdgJYO
GO5z2DbNSZL9RDLdbtc5yXv3gFWJ/TbYUHNgJu2MlavzIgf7r/HIOrLjG1wxZXGxTWgxW3GSmIZb
b4Nn87q2c5tslmNuGrfa14fLT/f5JvtlMGmRS8LET/Nq3FrcPP9IUDhp8p1SvV4e48zxAlGyrFGX
Ek1sHJYZj3bKK7UbK8XV6p4W+nd6cJHulnbk+dsARRMeoFeeGLzGsCD02tF8yAKqboN5o8cQHY+x
L3TaL1stpsHax7C7UK5bQbtWMJWzyL1e/rkLXN48J59/7nylODlPtKRFokgsYZ3tsmdKOOXW31o2
okFsFu3kkLxSifvTP66MOmfKPu+IjIqxoMR9hUyatHjtCSWctMcH2e1tqkG0aFm93YpX4aHcm06/
E4ebPMau+qCaB/nQri2DldGX2MOUD7eBbqO4k1Li19XdaJja7brO2Ctt/TLRiemnP8Sajlgjvaal
9pdm6LT7ISvDi4HbfvxjUO9IHtA/BRJjEN/EFN9gjAUL3LkLia4IvXORBr+BjikU0OyRRIfoyE2b
izRSSxIqu7in18Nsh4NWPus4XOtR+KzKylVo/kybZCdn4cGq6201R7dBuBcz69VSq50m9U6CdxHX
oXKSfhVi8wKmY5xJ+ntSa49AanY6XJmV9/X1y/n0vpbJg7gIvB5dsOJGAbQc2q3QlaKAN45tr+Ix
J28V+n36kU4e6QaJ1a6FfxKM+b1YiTdRJdr/5c9Z3HO1ilw36kiWT0qfxk12BQXMwXgGiZB+kOBB
XQFl21uOsLs88LmFQ1MaSSCSIqzdxbKN8kSTS12RXbF4L5UflvRTCn5Y+QpM8dxkn4yyDFO9pqbw
iDXZFaiBq8N1UN+F4lrkVT/TKP/14Z+OsjhdxGEnp5BMZbenvw1dDSw1bQOO0RZCdLRCD7YDdE/W
KNQ+SJ0FNdyfCG+4wQ0aHyCG4fSq5LS0azYc6BWQU6Na0Jgt7DMMff1OchUaV1SDchatq7aX/gxQ
6CX9kwh+i783Pb4UKWZ4qPQ70ZaS+g3tOCbkgfmQleKrEOZrsW5+Pcuoc/rIi2VDh6A4DrUqu5r0
ntK3G+i/O52WTDlxEWXQWgU7z7AgX+TG7VwHk2KIZrV5j9OMU8nytzTAL7sp9mD0jh53hcuL62wo
Pv15i2tCVMV+qea89+hKhT/FsfchZV0D9KhuuBvt812vHX0nXruffM4a/WclGJZuqZpFSJ7X48kW
gBhQCFuxxeqN3ll076wGREztjUaze0/XP9eUQs+2qpHvYmNypKj84feUnxJ9JTBLZ78vTrzsmwDU
5WV1qVLIT4kVv8T7NtrMQe/SpbulqfHYbaOD9wR726Ezq16JJyvDLmtMXoPytYkYNk8fitZVBdL0
iZvrxdXlN7zg7f57pv95Pm3xzWnRMAqZxUBpPDxkiUQfTniXa9nekNhqBxgiVA1w68KUC75h0+39
UUFd/mpq1iYQRyQ0dL/10+9CE3ftENzWJqf+NEYU/EA/zcYKQXAhrMBeB7BE4VT9uPYJkbv5+glZ
Cp0Cpoh12HKtlLmkmYGS06VuUoD1FAcLICdJ6YObi5Re4ZK8oIY+granr1sftZ8FO5k442c0/Val
MGzhltiBW8Or+7/9cfN7PlnItVyYpEZpoS9KLOn94m5M3uvYezU84Qakm214BSU7SF3NExhqzvHT
RuwbZDglDIUbNA8IwiuIceZKYvvMKZdOGDKyJN85cJF6+vzDMq0NVaMIZNc3tV+eed/rJWQrlPil
+Zoa3iams6nu03eEGA4syl2JSPny0jsXXD79hEXsm0yNBlo1lt2q34d9SheHAQrJeJCSjNaH4EGv
cGEXI06tYLCMP+jQ8dehB6kJj40urHwIf893i0j86dcsQh3IQi0XPSZEGbnWKFzC2v5W8B5a6W1W
G3bKg5mp9uRVW0m49fT8OKrRa1buyvrWrOANpWw7gECdVDtenqczsRAkqPqXYkz+UlsWu0K/K5vc
kEAKoegXX9vh4/IAf8//Xx79ZIT5CztZpM1UIrqmUurSP/Wrd0tb2Kob4Q7vsHt5A45jLRf/9YP9
9ECLI0usSjF5OB6oNH5kKqyeYG37mBfvhQfSF7cqX9em1G81yaXehjRtsNEcbZpBfjJKaGu4i0Cy
BYhpoPnU7qzVpXQmeJ8+4DJL4mWlWeQmPU8wb/eTM94Pz+HWcxrWx4YWpG3qpE/B69rxae016ovv
Kch1S5roonaFg/gBgdWZDsZWe6T35VDZobM63tosL76YWPCbwipZNkFjvCXVdiYEp8pdYYjQTASK
riFSgBY93ZNA9mRlzc4ngEuveHlJTOIUnCeDN076K7iddsF76yY7QJu2rm71fKPZ4kFbCxJrb3Zx
Lpmw46mCypLc8RpWDF9Kbgt23NOws0H/6CjbbC+BMebmuPK8Zza5T0tqsY+0NCX3ZUuDHn4SKJZN
mh0O6fRixT8kWUCHndxdnt+18RZBJy4IR2nMeIXmWvov9BSbMvnuqZhzjuRf/GplMzg7noIcA3EY
2ehlPhqirSEok0gIErllDslTPQC+Use5A528s+RUoXW4/Ihn4+rJkIsVlE9doNWVJLl6gCg0Sa47
pOqXh1h7qsVyodGzREMsM8Sku57uQ3OLdlyh9ltxKp6krlvZ1ee38vmjmKX/FH9pT0D2vKwAhyW6
9aYbWZ5Ne2zwys6LZ0lKUfEK+xgjsMtPJ3/9GtiNJNGklkILA1UVfs7JvtFNPYIsq5LcCe3sWEkw
f8HXh/Qhzn7vBS6u2XQ1Z7mVcdgPHiblWX7by69NcDRGeZY/u2N6DCoSxnq8jeLh24BMOMBIJp3e
chGYiFZ8H1PgOJd/+Py7ltN08ruXh2va8CQj8FoCV6f8AIgSJBONyYBm+nRTNmQSpHYL9PH/vO19
mq3lSTuaImvQfUYNofLGpoWeLnQuP9i593/6YPLnF6JpSMXzsZdc+sgNOT82JX5yRv4jR8gaFteX
B5O+rm4eSJZQDBoK27W2iP9NLMlDXadsc3TD9wGw0w4BVVDuCvH7rH7WQEoOarMpGu7b2sswICv2
EG2b+CWoSnFnFd2dOgAZjdOVefj6aX/+ZYtPOwuj2B+TiBeM6rD3pr1l5P+fNXTy8ItPO8ChEklr
KLlqVHwXUKuFVuzQbo1EZXgY/Bw0EXjAZGVU6euey5NRLeYcaDLty6MFSEu4C4bPyQZ556yZ7YDQ
S0pF4v2b7931FdpPaHotRZGpWrPOPFPpZXRNFrlkibKMHvXz+lIgm6qt6ImuhC+jHtdX+K9AOEIu
paUbweruBBUZko9dKpboivEY6N8SD91EPRBcm51R/g7pxCyLYy4m3/tmWPnCzn7XJz9vsUk2Zq8M
WWyKbjQ1P5ok2g3ZfeqTyJzlRGP5EXfathKix8vfwZn0+udZWeyVY5YERUj23QWpfj0mnLVSgfRE
sA/Q3kXlti98pPjKdYTML46yB0NK96n4MKFA9z3lIKj3gZFg4MQyRcHVydFubD9GgWYVYWXLm9/P
l8Cnzc1rGOxa8nJ/6DK/ashsia45HOGruyVdjkmQrOwLZw6i84T8M8wiDBlqQkJBkEQXWNp+Ct6k
PKuwoSJ50tJdJdALrOz9qKVo5Dv6DE8r3ttizQb6bAw4+RGL6FRUZHNG0JLuVOL2jlldjin65Td/
dv/DdgbnHIqubHWfPwcd6IEiBgzRtcqfhgbqOrqFwnYE5bQS0KRzT4PIFymniegYFeHnoQbUU3lS
tSJFKe6Ysi1vy73nAA5g73RHhzW381aOZOcWy+mQi69JyhOYXXInuob0IaYyPhwZsjZtZQ7PZAEI
ZSdPtvh6FCrq7TQPQ7dRCCZjTzXWiRwYyYmT9huU/r8g/2ebtcrbuWBxOu68u50cXvSqw7HFq0W3
gmuSK0dDQJ7SS/sufcxzdqmyB17+6/KCObdjno65WDBJhK9zFvOsURTZuWReR0b4AofY8aPaVbv2
oJLXvjzkmQTmp/k1FndhGmUQZqM8cIGkyh/Vg/A7vwu4i8ZAszfYS/yRd0gZ18uo5z6Ok2f968J8
Mr/AfzTF7Bm33sa0N+7Dm8gZNogFbMkFEGoXjG4xcLRfeeCvVYTPD7yIPmLbeKkqDlg9NN2NOj03
goCIoKdetQtGZTd5P2Qa1KZ8dFcGPvvECCTIQtIJ/OX0DcKjFuq8IhxgK6AW9U2o4tVhwGEE99dq
V5mgIdP379QkeZFyYBoG5Q1yBTtQjBQdgBkLa2nk83Hj5DctJ0MyctNIClZcsyfzGQ+mk7DOvDG6
Yhapmf1o0WDi6uxU4Ba8DBKDGEF1fLg8N2fD1ywbQYlHF/TyphAGdeibcsoilILbSBoP2bSyC6+M
sDzT4+0g6wUEIFftj9GQbsTi5fIjnA2H/zzC8vguTzk5K2oBbh/QrhkW93Ez3uIMuxJ1z4aIk2EW
LyxrYk9u80h0Bzr+xJ5shk/tOyl2I370mODa9HWuhYi1MRdbpSUjReummEfD4vo6Z69maUDxDWzE
UXu6wwF5ZfFTj5fgAyBXm4bBzeXJnYP88mBinjz1/HZPgsXYmomY6Ty1XIaU2g85hXD0gEaN07a2
UstcWymLrVQSOiFITV5kK7V2UTz4xWoP3Txhlx5nsXUqWtgP1OTn2Bc90yF3ANJO5m/a+nbsoF5Y
WTPy2iMt9tCyMpUmkmh+bgrhYPUdPuABFQ0fGlvkNPK7pN7OzR5yMALFU64zACCbpKxtCZMM3NlA
R7GgbTqtN0qo3mnjdDum3Vsia27qtT/brBVpYWun3eWXfqYGQYwxdZHmJRNN7rKNAxHGYOlAMNwG
ZU/zTBx61B1sto09/YB4aq6t87MBmr4RFcGdgtx3vlydrDJdGeNJCbTJlY6iPTkZZnNIiRpgUjZ2
RBt0ho7ygDpgZUc6GzlOhl180mOUdkFbqZObArvKw2sjRZe1LrQ/t+9ZEubOtG2i95IXh4vU0htp
wGLWLeMrNWxtAQCQ0Ab49lB/q7iZegkGVpQwQ59Sjzx3BtK3TXP8VqaD2k+T6xQ5WYZUHZ37xhSj
6wBXhV64H3IVNHMyfo8tfAW0mkp6g/XVb6P5plfoDvPme5BSbwceoHrTtx6nZsuCvzCMd+hH6fi7
0hFCxiVuNkUKvDba6QK4CFG/V/FB3liK9hROJg5ZJf3nOkRnmk9vJgumTzU9qepTJ6HAChqSZ+Oj
bHXbOhpsrZYA8nvDYYR914Y9pxuoh6qJzCN7F0PAQ+M+SCBgSn9UmAxtkm6qqtrIU3lIxIdA/IEp
3IynpFEYlFH4Zhh/xhx5aSkeYtz/xlG9nl0tWkFxonzgh155mbeJwvI9QaKX6eO0DYvuOpFG+smH
Q5lr31qaHDvjcSjlm5AuowpDninvaApM8SnL8CyH6AzPy5IEaO8tNX3KUeMmp/SCJhVwYUJeGXXW
dC/XcNQEGtAVD0uysRzuu07nsxZuwo7SQQBSFdbHRpqkGpx/jfxHGp478s7UyvxyoH8JoXffxSFI
huip6OQXv2t/mgA7YB/5h1qBEGiq3UvTA3W0pvZ3B3ph5dP+8qnNCSGTJnEU8pIFk/Tzp9ZnJczd
TKtcI8aZxeAqXgHOI4crUszLzcDJ9NcG32OLBsSKEo3L9m2bamyjAUV8Jq58gmcCpA4cRSU5IOm0
Si5ivoq6MvR9bDn0VtnoLDqlW0mYn7vHGIoiI7SjvUsylmXoWgsFhJHV6GqbDn2m6x+qn9oNxMHu
hu6/LemA9AE/hcPKRJ95sk/DLraaCB2ehT8B6G+n34aHYgcQNNgAH7Rb1HJWuQmflKvLY/71TV1s
b5jIKzJpX5GE87JdIU90McKRsXXDIMfKUmnh3+ow3YedOolPNZbouuw5o37b5AlSLHE/o1H0Sr8H
t/ik9fx54u3Cst2Iav9NV2FP1bQ1q55Dp/lhjMZw4ymgJGKB3/8S42eUgIboQ/Tx4k3fx3t/Mhxz
fEhD1NRFx7IqDkMf35d+fUjMBhaqtLEs71myBMwfzWMq6Gs7iTHH7K9ToFOv4DzLnXyxlaB9j7Up
xoE4x6S7bfaVIrpFgIOiGHbboZ04wdS0OXTiVs+kIw0RMFagSkQYtqlNHuFmpNHgTjPHoRxh4ARB
5tZG9qSm1YcE8h187vSoVKTThdEfbRFEYaOGruF3bkBj6pjKPxX9HfyZXDEHc44NHM2V0MIhoyXp
3jJGw+H8EXOqH72d1QTXknJn+mFAkyoMm3G0XMC+qtwDZhu/j13o77sJhAsYPyRJV5Hy5knHHoej
CtID4Nwd3PJbfeantAAyrKvOkx0zircF5w11eBu1X5XwlsVAwrz6WrTe6xzhcGiMT+i+N0nvfxcn
MP9R+DDG/r2WICbMYYikv+MQtbd6XVtciuBamIeBflSxxT02AKvo0eVuzJxiCSM4+gta5abTpOd4
Uq9CYkc+4upHIzGXrps0MHe99DvRh33TqXdyiEYzA6kMng6yw6aKhqsJAz9TLN40qfkFowZoTWH+
nvT8OYPUSyP8tslbCibpRw7zqIBBaIkReqz+hqah53IcXqXEKBBei1safDddZ+7NKYY6PoZOgTu6
71cvpt7aCptKK8GJDy0sDjhaDGZ+HcJI6+P0nhb6q7SZDm0sPTd8FKpVAdL78JL2NjJ/jRkuQzRS
DKJpl2Zkl6lpbiUrglBdNvgs6RDu4sqy8TW2thp87p0UTr9U3Aw2XYmQnnh7X5aRZQ8ynSuhr9wI
g1JvFLN8ShFsZZlyP3XFjdxE21Q0ViLRl1POHPFnDBbNVDRBLkXG0xBnmUirn1tJoBbC2K5pJO0K
eeWm8CVtsxhmjocnZzgtSvVwEqfKNf3+yVfqbVrW1InA6CfaY9f9HHJ8wgH8XQ55X4+qi2EXG8ho
FEoRKH3Fid7b9wNfMwV9oIOO6Az4B9S2ub084tp0LuI6shvVy2gcdycfxmaDz6GqwsBZPTbOG/Gn
QLZ4sMVG3Wa6UReVUrmB9qHq3X0BR2OqfvbM6NhobNNATirtZe4hB5bp9IAmM2iJnLG3yuz6o4SH
scxWjg/a2tPPN9aTt9xg/hZMhVS5Yyk7SSA955qwkakwar6F9WwIZ5j2Nzlo9qHOTacNtzm5llDi
XJE0TiNRfsnfTHxBLHV05vhhSL5djfc6IM4aikfgXcnexyRNe5GOT0m/C8J0E1WvpVFiERY4Fb4t
RcsX2LlCbgC8x5kAFpUEJzAQsBprsEgazKuySHaj1l0lIy3JUmGDh82Dbp8bwi5iB9Oz5yTb+fHv
2sSUR+l2l5fIshjEYd+kHcJAgC9RCuLssZilZBBrtVcV18iOLdm8uLxW/I8qs+4lEB2t8K5SVxj8
7qoti5UD1eJ892XoxfL0yxzKrMfQ82l6sm4MUgSRD1Q1slb22jPJCQ4b/+y0i9tTI4rlKGrstKWh
wbsqn7F1Bz9yyMPZ1VF9UKdybV4XD4ceTjcNUdEUJBdzNm/xTaQgxBN9lFoXb77idpp9eTe1DUDZ
UTfyD1TC7W1jw2PZr90UzxzmwEapaF5ntZe57FAs1KgK1UBtEZHjz91/9K2+8mV9LdryvXNAxRwJ
7qBGGfHzmkmULC1jpa7dMIF4kd3G0Z8p+ja0P3Ph+5xyAVed6O+Jr9HABmi2JJ9QeRsPJaWSV1e+
aNwNWE2vLORzQQhSooTQF/GCsiykxFmMi7NV1C6H6ydQ9rt6/JaqPttIa9hBW3i2gV9a1r9lCG1y
XJ16gBxowr+1WOp6nKlKqf0mjsZaHPryPubgSB+QyAsxaPhdLARViGMOUeTmTetFsShnrlWRz+8r
JyMsAp1VynHaNyHZ//2E/fY2J92W30p2dBA3mKSvfEt/cwBfor0+L2nWF6jWxbHVUoZa6SS/dq1p
fBDDwO655MaytwNxZVPJDxSqc+p9HmeAyKI7elI2SI/uZPjPkHC3QTv+LDCKLZs9lIudn7eQJJqd
F91bnn7ldeouLRXHiofHNMivW/+9Vn5dXirnVgrC1f99gEU04DgrFKPmVa4Gjy/VBSwbjCe6uJyk
8r83QbS2788TcmnClM+fS8DOi9hG4LiRydestGuZhIQYeuz6P6zynbQ+HqmDU/rpd32o95cf9m9b
xZfR+SwsWtHmxqRFSkeoLRILgs6pQ7KuqhmYSyeJjGV0iwtyOErfB6+zCY/fIk72l8f+EgNZ+sRd
WtI1A2bRMlfWF10dgEOt3GEcb029s9Mmv+6DwZa1lZvzuVcKwEijF5my8ZdWZNGi1F1j+eIKWKB2
0t4jtz5p3VMBvaiVf19+rL+/+9OUWiz7uedZJtKo5swVOD1ZGEpcFQkc50ffCshuVc2jTMc63ZjX
9Pl/KxMT3jZGZ5uIRHSc5NdYeWGT6snfqpH+zARefOuX94JSAFWMnaKLXrrGd0N1vCp9fU1hs4g/
FpAYMFOSCh5FM/lrEX+KoVRUYNvxAxdH8nlDsW3U5HtRjw+a2XDXLNrQ8ZXbWBChoUsv5eyCqtfe
Y0LeCR++7eW5Wy5HzNSRe5GoJadjEatnIMLp3I0xnexopYRjDms+tDp0h+pO417bdJg8ZzmHnnzb
Fb5jacPK7WIpPfk7NpsxFBaZCTGW9Jw8iXRND4LpCMZ3tGg60bRfRVbZCeAvqX/rZyu+WgRm1m+q
THqSOAKicXcM5bXt4SN2v60Gk20sYAqvdrUcjcrlyVm+qnluTn/f4kA0ojzpo8wbjyoeq9Cu48xa
GWGpUP/3FCjsgTTus3kvlq7aV8okeRpDKPpdZ3xYIcxJZWdAlTKH7yH0SX18yasnsXjs+9r26H1T
hxlvdJXrW294n3B8arNm5fNdXMi+/Kp5Yk6O6godDmlUquOxgDqpZi96Yt15OdbEIZnI5pdByrex
1g6Fa4MuTjFFEoyRFVvj0Y/BxkvkOTCBV8g1+NRaxmGXV5Gdgs++/I6Xu/WXZ128ZAH5b21pDFtv
x21gY0eBR+Ud9zJE3dWem/vKePMbPQlWX8ZbfP8A+83GBOpxbBxpF9iYWwob3Rns0QGD+8fbyisC
qvOL+J8VtjiNdOoAcRSz8aMOaCqJPiIYPSuPtIj2Xx5psaVFOkofSWAIOXrHF9CpAuWBpYItg7pp
gkPb72sp3tDKcxOJHdash7p+CYYElDVZxuiPFhZrv2hlkpfNArR9JErY8lkNdEf7UWgn1lEHuhIF
+VaNwk2OW1JkBI+KgnksQnaOJzhqrK6ttZ+xCK7NZPrIdAkglTM4khNuFWNDxwB1KSyd7xIS42vx
ZFEwWr6KZb9AU6KCzVpWlweAMh9lp7Ew/S3V2wmu3ewhKo4HnzAmAtVeWQXy5YWtz5NxEjQqL+OO
JTH0LPeBPbbTee/OvKzFjfGQtrvL462s67/w9JPhwqDLBPqkiVGSG3GLwMji8gCL09KXqVzEI0ls
jd6olfGoqNEujIUbT4kpx8w+AOFK+XotCOmLIGS2UlRwBxuPGu0kXkTTHjnlkNOATCZz7pIPIBHD
BIGANwSviV+tTOZSU/LlYRdRSfW5aYkTL29Ud6gEVHtGJAg21l2kbV1lGzpIvdeuLurZwGGpqPYk
jbzHXxLmyTssSzVOh3gcOXy072EaY8BmxPeFVzmmpr+K1bTRSxxJ6KS3I7roQjg0khw+tyG4a0OR
X7mR3CdFYKtV5GAxRgURdkwbqLtGAljaGVtZbCk0AEQWPrrmTcRKsyUtHuu03wnC1oLIl2YYE+EC
0z7oGly67t3TjrScHn0AG4FJnZ+sJ+mK66n4CKc3K+62WYwnMO2I/8fVtsj7LL4eAaeXigw8CHYv
dGOINXHiYhNra154dXmkr4ttMdT8ZZ3OOm4ZdZ+aijvWdCViOSVAoI8VqNagXAKslWIsWbwowvwR
/IrQ7w2cyS//hrMf7z8vfhmfDanISt2X2euL7x38Pxmx9X83wiL06lqXq1LL0sI4zI6LR2+Vzfc3
FfdlJz95iDkgnsxj3plyHqWcksbmrVciJ6R8LRb3Yol9TtXb/XRM+6vAuA2xIDNLYocQkeSiDD+8
eBGpScr3UoltWPpeBR+p9yeU7v3ksSreRLVYOQScPebLJ791sbzaMpk0ZRAJZtB1uPkF8oipfLad
fGMf5z4Y/OIOlyo7r/OVA9Z8vrg0S4vV1hSdh3U7rzpMPoJk2ClqANzRdwTSPip3zxKP68uvfm3E
ReCmhsJpu5dYXOFLQRuDpMGwSXCBxyVe6Qhr/sflAc/uFCeTu4jeaUo/RlwwYNT8UPIfM1La6JVN
Aaf+8kBnj8gnAy2itKTQJ9DlvMVUGuwo6rcdWxKoe2fAIUGselogw02qeyvDfo0Y80XoZNzFGVJP
wsAQaz4mmImcWbPjiG/SZrKFfbXHqtRc2XnnF3RpySzOk5Y6FZRhWTLi8OzJ92X3UZb7/89Mou8G
ADD3VS3WSAnMJBYVnsgbXvvou9DhEgip31c5rRh4RiX3UPlXHut80PtnzMUyUSYh4q7Xsckn3aau
m10fr+2oS9XYv/ZxuCH/ea7FCjFruUamxhhc1w59/FLxpkzQ3tFP0XpqvJ+Dfgi7CexPvkFUi1Gx
G8Z3GTZ9LeZbUzZhlXqMxWEfewLRS9sUBsSOvAMBuHLFPP+O//mhiyVV+IUWJMHAZEi/dThatXFn
6cHKwj0XCZQ55081X4Y1tYh6tVrJSaDX47FvpS0twtv+IYxfR142Rwk70leOcQsMNa24IKip28wZ
HpQyXxIahi/LXUAx9Wgl0UMiNd3GMqODZmSY4Irewyh69QHDxKMpJg+JiSOrGdxocQAS0ICiWuMn
WBlgGLLmNWpDjiXBRgt1UGOkbKcqPzSd9kQ/2z7O9BetxSgxysLyoEtFtRsG3NArEdSeR3KgvSGt
cz2GPceiVvtde8V3ow/GXdjTohe2qLAaePsry/svN/fTZ8uiI+EHMXK2PkIl9Hk/LGufEkgY5k9G
VNtxUNpmnd9blvCrQXho9Im6Be0DqzhCPdK2qbcNxNpi4QVg0JQ7LCnufamFj1JhKtQB8deurOpa
nGRbxMwO0YEjlsmmSsQrPDE3VSfuyjTCw4G6fQsjvdcOnfddMNNDSJcQeDbbkPKdiI19DC1wxqvQ
Ly5hMN7iKO4V3qNntN8nGWXPFN+3QuuaRfoCBpDpC2+kCN6OMNkI1hzTj7cVjmBcI7m/wW+zxj9Z
IV3lsQz7vLn2KJcOw4uVSfuq7bAJx+ccBnqi+xRecDbANQ4eZWAL1gSZC7ULfzjh64KzGj476XUv
B2SeMXAFkOsV8VUc+ccyC8lCaPRKYKmzq/Sy2QhiENsATaqtCVbvcjRcVpD+VfqzNJWvhJzkl2JN
Pk2VqqOHoI9RDDZV4e3BdH8bjIJXVrTPXdH9zpHNtTHt9rJ2lMcJE/egABnfXMW+9Zx4GVYQRfyg
GP1R66K1u9gSI8QPtKC2mtRDCb9ozZdri47o3NDl6jgl4y3tp6XT1DqiDIygTVFCKoRxeaob39RS
2OeZeQOs+yYIOuu+wYjcCbXqTqox/+jUb9QHSSemyNc8S7jtivpeHLUPrzSOAxO0TRp8jEKh/lDq
0Bl0AUxadAVuCO0Vey1VakdMrOvWaMxt2dc9tWmorj6R3e6D5iZXivfOwkkdps8KHOvL3q9bhDAe
nS4Egxz3Yga6LJQTRekKV0yNb0M5W4nkN6j1ZrJ2uk3H1BFiIdj0ar+/vDjm//His6YvECcyRZ6N
z5Y6f781/GDyLMXlFnfrW/APJnlPJzmyo6cgHlceU/lymJpvJ/8MtxT9+7UliHmSqK7lTW6UTZi/
FuxWVR2mXMi6KzLZv/wA16ZpM84O7rRE77tQvgkkcLhicjCy6aarp0PSTjeWZG6GOHxNYbM2ZV8g
le2eO928GyWWuYSPaJP8pFhyMNIaKQTWNa3VcCbG7UlVnhqxycnODcG2FxDr5xIp4MtT+/WdzsV+
dW45tYiNy+wvaiLNzwIB3hnAI78f92H1R1Fx/raaO824UZufci+sbFJfNt6/t79/xpxPKSe3llYp
pzENApXbX7wpmFC/+ek33Qrg5G8L0pdVc/JoiwOW6Y+NmfQKxmd15Ejhe1a8Dl7wraBxtzMrV6Jp
eqMFmPPkvrfJYBLppXHN8fV5FInknvTR9+Khq+DiD92PbFC4K1Xji9RIdzDC2BgGePHo1ATFbk0D
hMsvszA2/BEGxaPTcH/Odf6zSb7Ha/lnHD2VOB4Jno7w7UZT/yjIYKIo3nloiGWRNiJycWEO1BY/
Wh1v4SnY+RJU0Y6cQvO7D9SbSP5ZoVuhC3Mbgt+DVOposn+FbQT39XTGy4T1FrHNrZq4ZRqAV/po
i6PGFxlXihP0ycrR5mvlYPEeF6dJKfP0UPRCFSCJfxBQt023qFH64taTd3Btf6Gju0aspTlh/QSY
SJ+ZXmtNCmtraRGTwij08IHmNxjKe5zXjxWnliQ2VxqNzkaEk6W0OCqKBb2a0eSr5ENEHAHvDdG7
olx8RSX1v/w2FhcPAaPjqUDI7soyTWzWeDUK/o2XxSvDLHXF/1ba/O83uEx/ZK0iRRCCaYjxJ8hr
Yr/R4/ZZMPubDvqQaWyH6r4KddRa5U1ktVcpkkM/jlt7MqR92q0ygBcV8S+/Z5EsETHyTUTgUa5Q
KvYg/Oyn2Ti+tbtRvBs9fddNhW35/CutsImnT5ej4MoqWuasuzjorTEjIqnaeDdE15Gc7hCErBxP
z25jJ8KqxTNieBmaYsc2RvkFpzR8Y6PKbpThym/rnW4+X36mJYz731P6j45rkRwyUlOA4G4oblHU
Tt+0W6Hds8Nfk2bdmlm1rVRkGEm4U+hQSAUfIWxnq6Hu6Ao7QSlysvmVyeMuk6wDoMj/Ie3MdiJX
sjX8RJY8D7d2zpCQJEMV3FhQg+d59tOfz/Q+anAi3K2+2KotSkXY4YgVK9b6h3WjrwSpX4t5snAP
uzyCLEU0gHzrpgKLT5pt4UTVsz6VlPo8YlTsS8DpeuV3M+A+HyCZioBhirB6XC8cD5cVBbDmH4ed
7WlyvQjwZe+eiegwWqqtCYPCzwbHwmQodA2yZfWA866DKvmmTbtTay0xvd9f7fMRBYFHYhfiF4Rv
5hyJgWm6zE+T7Cw1RrlKrXxbDOVqNLvGlmU5XGEeWqHYHRu2qDVXYdVhhxS9orb8WCK8BddXB29s
4fsoxMFthEbe90sIquFF5gXoFlCPArhBNPT5t5FVL8ImT8+RCiy2+PE5phBc9aP2IxH1YI1+eO3o
7fhHMgB2Frh7bZDMu+/q4TcaTgdD6E9u1llUd3P45SwvWXO5eaDyDdC5xlO+hvXCrGA6T6lF66wd
eVmxznvttovQCuukdWUC4C+0CGJveu+L1s9oGK8w5llJBWijn5Bgna7GcKjEa298oL+EiXt/r5vx
oxAGZM2JrXs/xhJA5Qik37BuhWpvwvuWDawJB36/QTsQEhsX1qqmMVaMW7STSfHCQyPh3TaCtKQv
3gdvXUb5f1SckJI4mxbPc2EX0gjPcvEmHtS1BSkKAdHrKOt7uxCrQ2uUAEXBdXfa2g3Gp9ZHjcYT
71TkEOU0XVuDv0OAUnJEGSBuWb7iGkX+wCzp8kFKMsw8cSMN2l9KJCD7PiBmLuw0PdtNQOTSxQZg
o5jNoa7HayzAw967CZPwSY9Q7sBUqh9pkQdDBuIP/ntQ32ReeExNVNy7Z6Pk3iShERiBre9DMbSb
yYBLxOZIAhaeN/kmFl38ehJslrqrzN334nMWk8nyZK5+8pU/FYEjH4aND34rlVIKSiQ3fnJsJHqc
WUXzuo5ORYu7fBkXj0MJL7tKyRH8+M8IN58/88bWSvlJNartdBcVUndXFP2R2dq5Vbst0wAFzvSA
BO6xj+WtWflbumFUIF79ojsqineKjcl6Qvdu9MGrVmIo6ZgJx5UdkwisGxHBn7Y0O2DUJVyguHgS
VD9c6RHMKN1c5G5cFHpAk37cKbNw0heNLloBO0U8IAg//pQdHmSjUv6AYgZrhrzhQBV4fFTf0qO/
XdioU8o8DyR41cnYjRBLxDnEUzPqykUZrTjn9LNBlm5Ztmt9pRDNbexW18JK3Rn77we97D5MANp/
D2pNneAPebwwlk1lpn5xjq/9E6yB6+gsrfL74ejfImtvR3u0pZ/jW3flbgB4bXiKznHbDRV3ayGd
ucjPgLeira5OcRTm0PwWE7dpO2KIUWCo0Nm5Fdq5Pzja2Ky9YkkA5OK0mg01fYkPLw3dNBCp3xRA
K72dAgW3XqubZczuDJmECg8VBrQ/VMqG+IoAFP08jlHLVoOqTHY2jN9iEthdbu2rfFyXSnMNJMkp
3eEtUcdtI0cvJsTAuFGeXSKL1rsPbvy3xVRTMB/z7LqlnaanS/Ys2uf1fvl8s/WOgmaXqiZHl4xv
X1L7J60G1RC0vWRDpADUCkSoxg3WGMpN2KIuVypr0xKczqUqCNAeExlJxcEky/eihyPpZJLqHpUC
0IukOqnJItENBFYFR+dqQ/WKXiBxUCuNySoZpk+Ny5qIdu1jjuVRnD813kqOr8furjDu0vpNMCID
ZcSGoomJ042Kaox0Q/aFX9Wp4Bot5We58Y7AIA9F/ZQHoYNBSVRmYJ/coyBahzBaqCvMNDP+mTK6
GDIqRwruebMLqWZ1cQDriSmj5Ic9lW+jEZKYJ+6EzIA3kYbX49pNaTUf/GbxqjQT0Lkcf3ZfSwyZ
xrTF+HQG180N9SeE9tcw25DKcQwyidUS1OjzvrwccbaIkYRv+zJosrMWJDu9FFee+tRPxAF94YL2
OYH//4GwJdShhWLdN5vaCgxfYiUtuyX92acHN37Ao+X7cPflgse74f+HmM1eK9eembm8S46HSIIW
RJ48aima5SH09nqd4QH8/YDvUevfQf2fl6LgCCESrY0LeQtRkqASTOulazEbeQZ78acpHVmwbuMW
JBxeGVKBkw2HIkR9UIhgJIZjgiBS7yH4/+oHqNQPFHGTbeCKNuxh/C89W08Uu+sNzK0F20yHQyF6
3VpqpXvJe0ogeBttHtk0cHZKpCE03+2rtm5sQ8ansrkVhAcDM6lel5xRRV/YOuZWvBtLfUs5nzX0
FvWgnSxfv/IEqbkW3XKLgRauM42iOtJo/f5+ij4fe/+aIZTbUdEGQapfdFfyEmWyqrTS84iIvY07
Y1vV3UKF7Mttg7YVlh26id7WnJQJ9bsX+oJBxNjciACVyXFOmfVqVdIOP2lYgOVPCynrHMs3Y1/6
yK4E/0Eq/umE/+dV6RQi06QoJOqzrdQOYekWkZme1eP400P34SnfULV3Hb5y/KNa9WszQESD1JZv
vNTUm5ULLkefRfte7CvsUhgd8851dobur6z6XYS5OBoHxqE4hbh42uICZsD8jCV7HxYJB/jV7Dr9
svCLHoHWYySYnetGQXDNv68TJM2M35LyR2+ffP9h8qbtoa9HMAJ9rcSIFJ6ZprDmk1U4eZqBAcRR
YtgM1Dcdv6b5E+T1Qx4aybbTPVoxVSavQunQGXW3jbpI3FlhLO0FI0T/VCygaEAYxT4+qNCma2Pp
pUDrwZY9eVwrSuVgeyKQZ/eSt9akOl8nAiIF0WaEF1ZD29IA6ggDRc76TW2OcQy5LxQon9RH7Kbs
ogsAx9H09B4hStxEpd/YqtmV4AIbFNTwOLTNAZtKTfJfqS0fwwlfPOJIj6Mi6w0V0JVRjnuce5Bj
xDzKDwBuh1JXVzZArnrn1qKPQ28/2p6IsZIQRGsN9CHU/5/fb8NZqeFf32nCDpOwyNzhL66JmjJO
6GKWB0YDrodrEvMsItIYg3MSa+Pe1VO2jZjbXDJwezAPdSDcBPgEe/hmx2OyqbTxIOnh3SCIr23V
upiERit23Tr2w7/fP+17z/VTXEVmkEYT3BtMgVleszpMWEuRXGP+c04AE3foz7jQfeP4wcjHfQn5
REUVIu7MdQeZOhWegvzeUgSnJAtzmii+07OwurIGt7tqRo6B3hMaAGtytZEHV0U/AUWdQA5tg25B
rf5uRtcWcXlMatyoNN8W+9Y20mejNan0G3aR6SikwH4s9JWU/52cuKLCRMT0OhDz69rLH4ak3dLu
BTcyrR6VJCqnGoKtm1naxRjeKG54CHKZixH2BXKt3wVVc0e57EmuyMM7sL09RYUd3If3dgU9JywG
DLTRsSbX4NeVtfKUilzGtNw2ITP6afkTA60VRwDs0OG/qoGxUjTRmqhoaM2Buafp8Dmtdau0qL1I
yNFlC67SwXSk+qQhkJpkL0JULl2LpqA4+9KMZk7MjElJ1lQ+j1blio8UDMl6i0FV3//N9IHbs/84
dP6urpSz2oMrwOEwkczIxszzOlfR/Ghvda+zI7feed2vcFwSyb/IVVAo06lqSFBGpj9nkdyKOs1r
4qacFFX0LNpk3hu6/UvJw8Wbfx5kHrDRSdTatC7PHY3btkcRLO+4Y8sLn/MiKWIroXxD/Q8zW4oZ
s8+p50qCz2WCh8Qo2O7wQFXnoLWTFStWbUm6A0r49P3undFT31fQxyHfcWYfLmDdEEkkYgw5ZbHy
U7NtdxNjWnmSd0vEycu4Nr0ebzUduhNBZJZWln7diq1ApCgy9Y39VK0NNO3McWcN7V7Qu9wWooco
sXYKsQtbag8NF3Wd1Hm8FgvWVZ0FK2kIrspc2opScQS0iZBqxIltWpGNfkW2wO2Z3cn/NTvUUmFg
chOe/MY+r3gYvX2gBX18JmuztSh0ZDXbivqzFDb4mhA4QrsKD7HwWMi53cmHPoUBmW2C2r3xDHRU
ID5o5ots1fagZbdBgXRPBVpc1Fa0vyHjNs1CFeFyN5C/fXjg2ULVBteVxLiLzxbo2UD4o+ioWbnP
C4tmqnXPAgGjWAY5M/FHE2cfEmE9xdP6kWlZV0gV7cad+VCtRmdc44S9uG4u0lKWDbxTEMLQzzgR
Z2FHMBKrGWAznbXQdDLYHIn6uvBCS0NMf/9xF2Rp4VnUNSlDKBvTu/WFlb+KnOSaPNC1m+bKA0Ow
KN45K1j/s7w+vNlsHsVIFiCkFbyZDcIAT8KcvhFqq7vkj7HG43AFGMCQr3pwChRhtkvyBcoX35H7
EKk+rlQSaluz5a2GvtrlZh6dA3m46pufXU+l0Ygx1Zx8IiH4231TeVv8Zxy45BhuQKyTKDtFybPq
gvJtvPRZ1H8QHVcYSDa2WVTbSlGnKvSp9C0H1iKHfYlloyQGh0COVqMYKLaE2WziRlvT/N02Kme4
vFAbkKclMVugChmSKmqI3+AJNMtJUmuiag5NdDbH46CEcN/a23ZEH0CSXlu1/a2PRo69VHJow+e0
JJ5bXZ6uLLUF3ts4YtLgWIXHWpdLq1ow4pWWqPVaNOFyiWm+VbEMt4fIX4jFX8VHejYUqCg7As+Y
o9vUTgsL9KXet9WTum0O/rZe5fsEaz1cS89FZ49I1PXrbFU/huv/SKTuiyP+0yPMNoIaCkHihrS8
O/1nouHPmg13mes72NveqQFIcjMHCfZjKHClG+A5qZFteD2a8cCqpPp+DLptk0M4FjAdbZDMAdMG
1GSv5S1iO81rVqj7MtFX+MmqtOe/38VTyWD20Xl2qsbgiiYm+OyjG4FciE2ix+eowGSzeQ4NeRUN
KJUl+fr7kS7LiShkQvVk68A7JzjNNq7VIck2unpy5iJ+Aqpj6+ycWuyOUmetfetKzxT6u8Gqa56l
8bZJ9gIyOEnnQ7qQV0I4rFuzOo3maWg9O4vMx+8f7/J+OXu8aaY+hLNo5PcKsZmcAZu02t7sfxXx
vjHQciquPBlJBtj4aH1iQ02akd2GwY0i3MMLWHiML8LL9DlEYF74RTBbnx+jlXwrMT01OecWokuD
YQGxKzGm9GCBhjc56mqJXq5zg/KhdjdQ6vT6JZnrr9YEADDFQgEa6vIcFixohjbKGR9qFE/8r9N5
od21OFS2/3Vxjjn/ONJszi1EzdU6sBKSmyu6s9xOjHVNm1/pFipnX2zRT1n4bItWXARGtac6r6jn
vpqcXkNbpvrZDoaNEMJSvWZpuNlSr7OoN+SpF6Jui1dOe+NnVDrY5q4x3DxZd7D+uof+sfj9H4gE
fxHFrfc7JfAxSQat9nn9KI3bR7Gl5u+5KUhmmzxjr9rDhrq9k2+XAHkz0OQ/tymaVVxiRXxY59Rp
vzcQppG5TelGe3Bz5Tmd9BPjTaRwQPQhYHwVgKh8atzAVrjRJlZ20OUanwjZlnwKF2qS/KDWtCEn
3SzspSn1nwU3YJIqZTMT4L5hzuYiFd1OHOssJ+WyfgGQ+4mJh1Ob9BxXQAjwt0GQk4ol5qDllhLF
sizFtKy+e4BZZon6q4LuCQ8g943TiZ7TSktbaGmI2fWnzjWsCpQ4P8eZCJqdXn01LpwRC0PMm2xi
YwZja6S8BcUKEza23w0LQ3wVfQk1EwVeV6kuztVbjNw1srQxp8aA/9CzbCtHqVH7e5fVdpBbu/I2
S1jtL24qkonrA81sUIfgfWfrQ0tCbxBQPTgHWn4IjIcOGU7hpMo7oAF2itihrhfrMS13iEGt4qgW
wVY+jlV2HybVVaN6R+SlHHU8UOVZK4K/ErLsh+rK1MLAeluy/hSkC1eVGWRk2m7TI5PqqJN7pTrP
66Mo07w6I5D1vuuMEiIdYv/it7+bBvpCl77EjWirEAMbUbHdLkLH098t7KrL4MYjcCoYeC6rWBPO
TqgogE6U+cxa5rZk38mqULExjqre9oAaKGgAWuazXCDdRxrrpDogUz8bjzIXOE3JdwAUtlWnPKpG
8N8vIjQcyFx1WebOY1qzvcBtP0MCmScDWLGmvaWssBz+Y722pqM45hVFKyfCdXSh83vZVOOb/HtY
S5w1oY0qUws3JASGyXOXhb8jYMGqjD2G9zDtFkGmG17l6EqILSGw3grjIUj/hIiMldXex/z9+w80
HS6fg87nx5l9n0HuIz0qmYVohOstPITKcyJUC4PMuHT/WogfX3rKYz6kS2mmmEYnuDn6MYEdt9zf
DYhQ6UNPPT5I/Cu5pAFfdJtQiBcKDJfh6PP7za62Wt/5ZTVV1KrqzZVedPm/z4k/DzA9wIdXiwqw
O7HLq+l5vVMhKCZWYAuyvMqGhaWz9CqzPCHsW0uQU1aOMBTHNI5vWlVxvl8Nix9qlmMJglCPeccY
Q59tXQnnUj3nIpavRO3XEF/VFuCaZlt72VLnZGEZzoIrTUC9HgWLU8MtbJOuYZkKeK7GwA5B8fTP
o7coeDCtuYuVD/Vm8i0BGDIPjnWKORJOM/lZs46lithxXCG0eu+CQOJBaIkVTqFLT5lwh6j+g1qP
C1foL04xVg59Uu43ZPDiPDQqgjR2bcbShGipGyuWjQq0+51EbtI8spHnHdfV72SzZLM+o67/sx0/
jDzbjnoTDXqYMnIjHcrEKQ6F44JosNNw7/+dqiIFCJFq6U63+MKzvSijSZQmLYvL19KHtLlBxo6K
4yHyhYdWUFdK7G0UfzwMsmfLRWvLbeP0CQqTibcL0fRcWOpfRr4PkzDbuH5XJIbXTZFhbUI1ijdT
GgFmzF9NosE1nClCFUAk1sLCyJdZNx8eQbUJR8nnnxeFSilT8d4gZOTAZJ5G0CMrfxMAptDEHWh6
jAX+O9T5Px/8w4iz1NIMG0+qVWZeLX/p3dFKK9tc8kr8otb2+bVmB2rEDSMKSzYU1sm9aW7K/kpz
yWS9QxM9Zpm/6oLA6YZuVYzS1tKjLbeeG59yRxCIz506XjXi0mn7DoS+2OT/fvF3ktSH6Nw0NRKe
CnElEYCu0M+UhlOUiT+sRnGMnhCDdoOAi/aALb1Z70ZL2wjR+KiFwWEisXkBvfGouxVGD9UvZR17
IiwZc28hbxBJt4iC2V76o4I4pb+iSQVaLChRWYIUE7GEOlT7yoAxwpUn/+zBPlj9Ns+EfYpGll7s
oe04hWdsYM/Ymf+sGVw29F1IUqYP0VZQnoNAASboooCCNLlZMMDQPLnSjVa9+iLe05O3VmPrnTxV
R/YUCB4XVuqXe+TD9M2yg6SMods0rJsQJ1FpJTq6iWMAmp7Fo7U2juII5t4pbfnKXNqdX0bnDyPP
QhQKfWWp1Hy4cC+UK2XlHQJn2EB3/ZfzxtIGmXFDLnaIOotN0RhEousyHnUF/OeFQ1geWzqtOJni
AO1MTkwlJKMta8luiyfFSVbB/SJs4bKY8mkLvUuOf1iuMHwiZZgipPzSOejfyHYIZRWNadu7bnGW
Regbf4apQGgvlaqn3fndTpllF+iYRj5y5uxebJw9ybquir/xMDpVkG1wyLZN5G88QXv7H1fYLOEA
RteaavD+xuBAh3V1VnYWPkBX0zHU/s1vmGeUS1bfDzvTv7v83LN8Q6wtV/MNPrcPbC7qwn2C5YvW
Z5u6ebGMexmIsVzRdvHSveLFR4madG/87ft8lXfutV6DZBFeg067GfJ+JfLAmnv+/hEvYTzTReHD
DpjHbARMxRxjdCTtG20jIny9zpxJ9qrBkfoJVdDd0qwsDjmL4HXcoSecMSueWq3pIxwFowULfYqi
x0GInRE4p+uL2zYO7F74Gwfxjnv+wmt/dWH88NpzMuNgdWUU1bz2MKCipwqo+NyI0qTveGxkVOzh
PsPLXonG/eD/SThB28Rb9clhrG89wUeuagk2/H4cz3eGBUYPPW8grhdmk17vBqWn8ERSfxXAgGm9
3hE6D2pPcVU3G8NvNoL4wx+sqxCeXRYYcCGyrdzfBqV4FwfpwzhCe5B89xQLrdO2qtODv+0xXA0G
tObBveIeAvH7oGXIxu37AoRjhriCflOn7ounABkSB/VBC0fDtorqVGvZwqR/FeY/vqH8+Q7T62IU
R1PYaWp9G9BpsCLxPtK333/aL7ovzOGHiZzFWCoUNF+mvCfeu6Ut/oVw7ju+ZGdngESQ0Nc+WuLD
htofcZ6KH1TV5GTu/oO658y74V/7H91OcMoAMMULSdvaysZQG6mMRLm5SXK6UkP0SzeRHyla98+Y
K7eBGcAtjTZBTiaekBtW2qYNlb+l6G7M4qWshE0tA43x1E2LxCDAUVCpT3jArkThr27yE+0gIEkf
VbXjg2Ya1V0GfRQeqT0GqGv6HKLjnaCyWnAOjbXoV9lDwwVvWvQb2RzfzMyAPePzmxt7yARkPcy7
1gjgSTe7ILGcCqH3Kluhluy0Y3LyudnmCrSM+E1Tu5UXIc6qXueybCu1e3ItdyOG6u/MUm+jKcEu
2mQTq9FGrZKNSIYhxd1JDMVj1RbbsX8R4BTJw6OM4PGQ7aQod0r1Ryw9+9mbGNbILgK/Tbx0W6ot
B3LzhwbBtZyHiC8MFHC7fR5atpJa6yjC6+ARbMmGMu7K98KrSokQYJHpEoyx9rsH6maF7lUyVJhP
J0dNAoGmeB7GeAO2LJ2o7TPoMgri7E5VDHdWE74WpOteJLFCrpPgtksrga8AgaTMbwWm0uQPtbJT
L96LgLYyYmXi24LQ21kILShfN3n12gj1ye+lx1ZLKVKamwwYaCMbwNwOkQIBwrsLkcAbRGOPC3fn
tGL9p/R+f78fvsg5PmNeZuFWLrOkHQ0wL95Teo2EGF4pJ3Kr/HbyYxrhvtn5ul3LG+gzeHkMu+TH
wgNcxtrpAQxokxL4sgsV2B4LpUSTqvIs3jXr/hrSrX6M7030vUdHg8pm4zmd3MfHfLt01CyNPLt8
dVGbCVDm3nV1HVHqyM0rcPYYQ6GgEnG2LrzpFME+x3DelPslKiMyCOX5XdtLCT1lznjVulsrq8la
U1jnO+XQb9PHJXbL9PDzwSaFWMquBrXXOcjI6NFNNGk0n2m8OV4MEHkRH3KZKFIx+/cQc1CR5keB
krs5mKx1uu9e63s5c6aGUbNx7/un8Eq/Cg8EhsU0eWnc2YUgGLO4D2pezbgPqbz3+/x2EuSE8rbC
iyl78K/q43C1pG70RWLy+XVnBxR2wVVtmOX0+bCCuhn+uHCU3FsFLIxKrX8JR3V5Hn4ebnZQVYWk
0l1gdpvm3Ac02MXbOFjq+y0NMtsCWOeko8uqPPflQ+VjZFUCyV7yY1pYiu8lmQ8XikaocsGX+V5u
JhDgTvjTLOys6Yt/s9jf690fRhjLAq0d8X1F6AdlF97ClXFMWwLetuTy9AUoYPoumBJM0ibiBbzN
9LTQreSsPCvuaxhzza4LnGFy88qP1Qe02mDXieO6k+ljloOEEmJ5pYkUkaIWfKz8o4M3mXbeTUoO
KXvim44nuoPTW7H/fk6+bBUhVo5pwgSQAWT8OZ/yai3qqyCaSkv6uJM2ym1nOsOrxEeGYyevA9Am
2ouEwyTycQ+uhSzH+ubxwCm1yGghxF18IIIeVSYL/RkV69EpFH/4QLWS63VZM2lCIb31mnUQkvAB
xIaPmKyQ7mottOs6kZxYQmWH68yd3Lk+LIgcgH6Lh3oPgckNXPjXgXJQuoHpTO5yIbObgu5NUUa7
vnTzbZvFzUEjU34UcDTHEtcAd6Cr0JeypyrMsWY3hDs/iJ+rJNpITVDi62O9AqGItl2HgUyWrpLh
hivVuRDbjWvSREPHYp111RNr7LG1ynQnNECI03QlKHG19SpBWdOum/Jn8SYNkUnSytvcq504Vf+G
LkmFGWAag7JE20DG5xqZp+0uyBXwIQa36Kg7mbg5tm23Evpj3hsJEo7yLk4LbPH8+0RyyRpagQSs
e5QC66gPwRkBC8merIyqftiXYvVbCnptLbfhCNtVE+1U0Z/i0g8dU8EbDyzur64/1XX6W5WynacW
f9JCwjQjTXd+rrqOacXRA1T+bJUC2dqUxfgqD+2p0AysRuvmDY05ZY32Qbv2om7cegX3HYEmtt3F
aYLsU3eQVLgVatNuRdf8rSNJYNcqUml59ZCBkNEtovMI+xaRO6R1NdsAPSPkQbD+fsV/0dhHnZ+u
Of0sHeDOewD/sMh6tQ6jHlVjOrKeToJry6+FM0K4YBXdWlvNSTb5E74It8u2n++ytZ8j0OexZ4F0
KOkdsNKas25yTUQVImn0l86rb3xFOUeY7JVasrWKRthgB/Ir6oY18bytq5MrR29iGu2LDAZRI2EY
BedaHn1m6LWrpSmQOGNyDpVy36ZU5NNjMva2MRQ7gV5VjihCNQpHyY+2MsSFsoZ6b0S7Bt51P/Z7
TEh/6+54amX3LYyk10zGly3rALBbxUYW1PXgNke9N364SXddaI0ObyO+DYFTZW3lQI/lPxcQQGWe
YMs+90n/LHrBg6g2vzsEOkNxOJlmbeDEg0B1sHQEfpmcIghLgwQ2F5feWdgI8BxJMUzk5Dj2Kx8i
wUrsbYjW4BazBuQmojRrnHCJsuMKaU7sgPQK6uPq+4X11SEJn2Zy0AaIz2Xtc/DS9CJLpSSqzpoP
IUT0N+nw0kvhQsCe4vHnFYSg/odRZunFQLu/yFwMTqxJO73LHD/HG1SI71UfA+Jsg+AAPkLy+ft3
+6o9/2nTTC//YdMUWZD1cs+mSa+zm3Tj7n/1TnwGh+os75IvUigJOcrpPEKWyjTej4kPgwnIozWJ
hJsPPoNr3QkOEC28x/Rq2EhkUeYZqafvX+9yUj8POJtUnyxYgqzUnJPqHJW/0xCrhrhWrwZXW6MA
EehvubeANvgClfp5zFnixtW0kBtdm8JQZr/Ahtq6jmKPG1BFJyxBqd9s7dgefqo/x3V756Ibslry
cP7yq36c6Fk4arwuNtySZ1C36QPg+u3U2emuJ03v/2C0yw3y+Y1nawgRgaRIW0arqc7D4XcsyRHW
Ku1Dxcn4tNDM7pbujUtfdlaz7eKo93pfwYtKEuxSPLjD3og0uGy4xI4vehViRxY536+mr6cVERFu
qxrLeG4CYoVlGmHqyGbpflSoeavBS4knpI4Lmyf798og2vDRHLHodsp44xdLlH1zWq+fgwQzDZBF
AkAMI+Y96fuwgYq+QrUhtZpzk/snETeoLM7J19wMunqd3bWtlrx6OXZNbh2+kjrZch/fdhrwpIzT
3JQRB0pSsPWhkZEx6Oq1IQbX2H0fuiF57QSrw1so+gMYYyfVHNTYKLha6IwyOllKsmk52VPxZ1NY
m0C/t1CBDKNu5aOpFShbtw52WfbUwRbiJDykpviYdMneV9JNnOxTVd8UFigXHeKQRrJpils5gf6I
W8TOHHBLFZVVovPbaFrlmbLTZBl5NwrwZrfp4YmZANErTX4RklyCn4HES1yNtpT9kQdlJ6fbLHpq
wEA1+A4ZBnjq/rc59D89wbvWLLI6DWdAdErsvEATqecnECDXlqIsUKovrzp8Hx0FAmgkSNTMwclN
rNWugPwIBqRUETUKJvEioOqrXPrjGLOYFkYpqK2QMdSteSgOCFGhGzE62aneLpWdvw7YH95nFsua
rkmHGB9VOmDYoJmDTaNwZ6ynW4O80pxwba2WhO4Wx5zFLqtz0XnwGDMb7GZNJjQ5MOj7CMm4VUEd
YxUehIfvN/aXAezDa84CWN5WXtQUfgvxq+JKQTkwnuQFmu33w3yZoXILQu8CXzlSiVk+U6TamBs5
zrFGhnO0RabnVe4eCtgwemQWcCBJy0z5yQhOlXTy9Z6Wcbw2qGokobyXzWcNNZhWWULcXK5amUaO
RQkOhB651hRrP0SVSCPvCTwYCSJl0aZu6eh6C73UhSHmiEyjqEtZGsQYROYOHh/aQ8s+1xfEZ2R8
P7zGHNjrZmXSoRkUA9eH6u+L2UuDKuEqyCpkgGIf9mczpIfcCpLbOIrKO0mGvYlaV2iLXgklPXWR
f0FEdT32gF4xK6BCXfoPQV6kAAXTe6NOXmsqyJ5C+zVw67XkDikUUxN92NssxZQwkR9KTb4a+24X
ZLeJJt4WnvA04F23yfxfkZc9luKjKEbihjvMTWald5khJk4s44eA7Iwvqm9qbKyoza/CwlvVbXQe
NWMTtG8uuGPPKo9jcFYzsDH9Ue7vlaq5NsPehh3jFBYM5x6pHpq1iSXaYf+QRxOjAwJJbKxHvJDz
eltR4R3qH2oCgdY3V1NhQoL2gwaSozaVXafV1lXix4SyaxxGTgfwSq/6FzFVVqaZbqpQuuly8+gj
dSvrtz5dAXE4yklG6G6w8xiCA716COIlLsvNUEtOr8LsD0X3WPjaMevMI6ca1eV0fMu1crADrfRf
ilyuDsCTxpvELWUniulUGaImO2XbhFBqi+2kFJxW6kYO80lJGMLUW2Cd8A4Bn9Pbbee+unm3kio4
7Gl5V/CzEOiy5h3l4cmndhZ3t6kb44U17AywjThSOWiyr8TxaqgT/Kt/6IMOTOJeQAcSpPf0T4Bn
82ljRKdgREUe0uIyTF8VIiDiELl0Fxjqo9hEO78qd6HwszOCfaHX69a9ljMTjG1lLGTqSztoFva5
L6OQ77O6DYznfJT+4Gwt5DdTN/dzdvF5A82ivT80ni6mcnwuc6oIMG1Rqkno06TdLVpn2zBewjMv
vdP09x8Cj5R5fZL4RIWao6WT7o18Ad92Gdg/v9EssBtx3MheygDwnZ2k/DPk8kaLFsL6FLW/m7ZZ
Kmr6ISq/E0/SC8y1PO51b9eF/tUgPHvso++PkC9fSEOy10RQGDWc2Qmio1SmFxqhOsTaOSChqupg
qw/u/zjMrO8vl+jKcY2Jz/54ysEflenoyMYCLPayjs/H+fAus2NH8se+SFUGQYx5Y0jJVUzYraRX
N1rMmRaG0meAZzR8Si9WlfgMrvQ2p9RVJrhHx9eV+BA1b57cUEVRbVdgTpXOGasnMXhBAdIO/f5U
EeD/p484LyiEMZRbo2NVdsIpRdXe64pVoMf/2zec63MWtWQWtTjxDDN150YJ1jR45qBG+v3LIAlw
uf5NaJjIvBiqbNHj+ryLgxh3ZyEQkWjyIUJ5hqOXv9vsAYAFXHN9/KHKEEuJufDAwFn2Wyl+FSow
jeah0Q7NQFxGVLMU/wahsWr/j7Qra25UydK/iAhIIIFXVi2WZMkuu8ovhO1yJfuSQLL8+vmonpkr
Y4WZ7nm5fSOqbx1lkts551sggQWlGMgzZGSA0fMPCbY6KOqoKFCiRIxMxjQavIFSBWb20VyJNEF0
mN6Kkdpx+QGn4FdViU6wKnZ4mRyoNlDIQ+Yns0WxlULXTSQvNcRKWQ8VdyuxQ27YjfJWAiCopMNj
zqCdbsHVVhf8Tup/kriy24Q/0TJnkKTWPgpUcQ1ISxZzgZ+FqParWDClSGBMlpA7Y+zujF6xwVsP
qvm60PvRLq3mkqF3PJUl/hKo/9rZwO6i5nlgwOzQJ4m89iG0lambYaulOgBXBCr89CHi72F9GYGF
ovynlP5K5QIt6Z+mbgRzV7/Cem7Zwzi3pY1iQ/tjpb/nrHw0BtnR6eCIuHQgPYpmf0oBZwJurpVq
v1DTgLFnQTcNyrbxlNpNeZbZz1oefpJOfqQNKpjQhSdtccgUvByMnQZYlE5TqJ5yr4PqQx5/KBAJ
NMe7KD4x7cME5By40ahonU4rfcLKfZMOpyTMjjWQi03yrplQusuIP3XsDywUXjBhdzkbg8bCyyKW
PECfAHJKtxXgDKYcnxNex06M3BYv071SRJdQes9lP5VwSdQUiHBhT7jBIxRNw1wcO6L/oNAWso0m
O6oJdeOKQCF6cEOrsIcytGn8ZABTV6XNNkXB3aVledfS9hIx+YFBUFxAS0xKH7r81TD2SAbAjnno
CdpIWlK5Y5ZcCq3vvRwl7A79aGa8NzR8KpT+ADV6SEJF4I1xCwzu2nyERsiDSn7SrgD1WV05Om62
n6AaMYsWEkzaX1vhqyvTCPMwb4YY5azMTo9gMkDAB0cHHkbD1tpPG8mBMbbqkHfyswWeFBcfKOVr
nfOvDwXUKqHphXIl8LEmXVyrYI6IFGt4NmNmAXgHjiL3GxBJ8HL9IEoKa8vzyiFz4wCfzTZhUUEh
KwURr89nDFC7sJqXpxLdLOlEANmB8jrQ+agCW/ohpvfoEfnUbVyU94HlCKxfiT0rDFrSBa/ZBmox
qwbh5OskEPyk2QyWQt8f3+LzTyJIFTR9wk9SpBqoQROEeNobhZdlm9poDQeqahkEyUFDsyfAuEVM
vTE3Xxvrg9MnNTqWTWzX7bALO/g9jwqESOnvDq4EaUzuslT1cwjZeEnISjtV6mdpzEq/KvHVv5/Z
GyikeRigU4PFdsMnQKuJUGoRA3cFm7Z+qL0aXtQ8hee1CHdAnW3yEF2rIi3/sBF9oghvYplyNDGh
30YyeO8AIswB/sUDa7IgpdQQp4xrL83NRwk0DTk9Qh0fBiPulLVeXp/N8mfcmF6KupTKHqoSJgi9
5CpQ+IEJiycT04kEsDATA36ZQyEOCBj8b1uOPhzPXXO6fD/+G1wojB9fECk57i/oG3/+jKzlRm22
Y3kZ/MFtH3PlVEGI3cA2Mt9VRzHdiNsDDJNWmxs3r00DkoZ0rhZp6uJNUuqU1w2HNt6sRgGrmAQt
jJ/R9Bf5T/30VGnPWgOVgpUP/lcV4fNzFX1P9MdgoARdj6/uBbmS5YmBxrD1wDazX2B8gJ34RgSA
Oa7FIpi8ZSxzVmu2QPyb5VU+Ty7kc4VapVV94f7kT266T9zc6X6pu9qPztEKZfpWu8iAKACQNfAb
+VrH0LKRoL+IaFYNJomn5k6eg0+RPFA33ZrvsBrx2xqr04Z8MJabXT40K/nG7Z8AhCbQZPPvWK4m
jcZKBvx9PSvabgrTlg/qnnnaPQsA0AzaoH+G0hUyzE3iZcGa9NuN0hka/lfRF/nUUOqC4RFboxAv
XA1gXShxz3xUKRi3qdvth1/fb56vRyCUGPQZZICKFmhEiyNQteIuCzW09Udo9khN9gPd4H1aCWTL
T/JYHUJ97f77umk+3zyLtya0k1Ixiqi5DGBmZwpxpnRaW7RfcyzEMCgafUhPcCgsFm1nIuetoBR2
mbQWSYGgB6YLiEvDe2KqfRlnXtFDsLF4g0ae1/P41eSyncaAAXX8vS/0zfeTfGPIkGtUZGOmGlN4
eH/eQ2OZGzo4cSBKgdyX0GIjr+nS3uhrQIiEzA49OtUg2rS4z8GHaXnf4Ds2Xo3nKMBvdvKMnOgO
Ut2pbwKT4Hw/phtTjA4guhgy6j2Q11hMsSjwOC4ixi+EgHIy2aX0o+cP38f4+mSYzW/+ibHYDA3p
mzhLEaNVALuMFAe+P54C+UCrl/3vQ82f4PMxZ8rzU8CkBgqoxnLXY3PULMm7CX1Nvp2vj86vt+vl
+K8j+hxmMaK+DfXcgmbohZWTY5bKVm3aHSlQSh7+7TX3OdJiQVg8CodRE4gkRxt1eOkQ6PspM762
MT6HWOzkPIkEfIARohqnCpiQMvThK/tD7fvUg8EaKAbtBEmfsk/uulxVNvBQV1ypQrU2GwGngPT6
FIEYVVaXVEsPWMLwwWsAwkX/p6oep6F7tLJjZwA3e0/CYwTUjjllwCKLjQYBwqa8g9hCgLSpY93e
arRNrAyvjcRjT1bpgyTDgDpXU0cSeJCIUZq2Za5wh+YxShSx9VKPFohI8hAGIh/we3M76mQvSaVn
6GWewVfBU3j0WqglUXPbUFw9qewq/SXXiB2aF50Nl2Rk0BkCQoXEDg0rCFIpF1KKx077GLQa2epP
C5SDlVlfWaiL8pEW95jVop0urTTaA5F8yEM7nZxui6Tzu3qtYfp1m3/+xvP9cZWsaLPBJhLA6aJB
M7GsO7j7vKtAeH0/qK8H5OcoiwNyqKlkNBJ2nwKpkvA5K16///tvkApxTkErHUYbFP+y7OoNSW0q
UK0Y8USEfiTS6NlnmXmw6UMlwisaHy7kduzq91a/yhKC2NyNb6YjzaCyChQ+RAI+T2JbWR08F7Px
Qqn0OCbZGZptuG5SH5LB9/BJe4zQS8nzozbOyP4C5VqWgzqckEtWA1leN+Y+VpQ/2k5GNQhNSagb
DFL4TCGFGsiN6ofyS9XXjpQ/WtFxtr/jwN1PcQG3tVMHVpEV/ZDHj7zRDaQFxIvaacSjX0fPcYA0
qQFFcPiadTYbX7NI8npos7Is/ZFpUDtLt5oKqiUn8HYaUR/I4IVHB3qqw3ojZ2CSGczV5CeAMURx
17BLFusbC/2DkiavElQ9ufQjVks/L1q7VLltAIoU59256XGgGxpqhshWWOr3Q+f2BE9oVc5sqiMP
Mw8WrOIBbPda0KW0Mj3UTbqZ5dRDRqBWDpkZ+FZN7Mx4t6EVqumQqNkwOFUN+FUWZAbbl1AqPF2F
5EELcYR02FQcOZtQ95W2ozTbxWV3HEyBZgI51JBTs1tLHBLxhAvvgULL0EwlT7JAwYCnoUvEvjYi
px3UO4pil5k2YGRajlLFkCf90IXY65YZVAPQt+wUVmerVo8db7ccZ0NRclco3O/Q98lxnpGisyVh
utD9Q5HW7mu66QyQCV5rCNgkpPHyQoOeGQOZtIGANXd0eFmUBXpA3TEZAKafZCgJoWCjvSK79KsO
prD00TIuTVS5Ex7Nev4En7zzRLQTxDC3U/xgQqjbNlp6x7Phh2olrh6mEE5OVa9PoVFtQRji+y33
V/RneaMaIJtCYUWZ5U4Wt0MIIVEzG2X5ksN2OFBdDBQ0DuuC4qJtBZ0LxhIL6jvTr8BUNu7KP1Ew
bjQkrYfmlLqWq7vf/6AbrduZsPPPD1qcnDOlKInxi8CKLEq7/xOD3XEfOZDrCBofzA+SOfSheRee
6kE6jq+c2zc0ET6HX5ykJaV5qvJJvvDsJRYfEirGuIG8fGodmBd6pr5F3oEaXLwW+Nab43rci9On
qAc1Uedxt8zDt0hHGwY/x/6F7YoNjJkTQAmnDawF3NhfqzLdeJZ+GvQyQ466RMslgkUQldqTgJlO
1BWeAU0/pmU+a455eolCyxnrk8gTl/Ra8P1HXxm7ukhv0jwB4JFh7PDetSteBGMs35tZuMc9seas
tBZrzqSvrkpVjyLUyzFW9QF2cJ7i5jvAiz3gQYHOZvfMAUV9lZI/r5ovu4yCjQJxO4pawHz1XAWN
tEJVpwJBE2TGaLiCY+aNU35utPAYhqYLH6KV9fQX4vclJMQwLRMaRhDzXcxpn7f1UEs91pPbeTWc
zHUPTlsCBj7MNzZsV7twNpd9dGKkxtciT8TOPPb12sStN/usN/o/P2Qx4Ti8qD6anXwpwGxOexBH
1EdRQA1awtFojrsC7LIsX0sub71VrqMuZjykYQrmqJAvA30fUTGUI7FydK5FmP/86psC+UvrAinO
RYredOnnhHT1+11xQ0ID2/Jq5hbJQTyqqHTzQUaNY9a0Z8ydJmLXwczZMm1jV97PDfOKoNwehN7/
M/jiYohqNS7UDsPTAt3HTSgPjiL9ilD8HXEIcUhbWXftRxas8alu7s+rQS/Of03h0NJgGDQEMR3G
ggKMBJq/jcbaUX8rEApz2I1gbxBUVj5/vxGEA6sd+vFSKofGxLEWvUjkMBZ0bSZvLRRqQWsXwlNg
oy0D5arUE10TCFTtQw6SgJwFXRLtuK7M3FvgN4LEfK2h4xhrBNq0bNoy0wqaAU2H7z/qrTTh+pcs
tiJwUmDhdRhyDqo9KnNJpjlyuZaMzF9oefJcR1lsvVZNQ6TpiGKxI+nPJXtNx87LZc0rWbtSB7w9
tyh66gBrImFc3Jqtqogy6WHT3uAUGfOXqPrx/ZTdKDRiE2oynVFrsORbapNSWOJamcA+ALTmaGrA
neKlafuAYuKFBBOvxrZ2+RZagcBnutRTt9/Hv7VKr8MvtiE6Q/00MISnonBJ9ctAQ64hr1X8bwMq
52FCKx2XBQhX+uKjDdHY1EnXyJcJeCto9biyWEGm3Vp8xmx/ZZoQ49W/YNIb9LcMyC5eIhRSMpQP
YnSkjX6NeH57wv4Js1jjhapVcAxucX7Aq60nws/pgFDP9drSWxvPYsZ0HfLyOHtxw0AttNQfC5i7
wSb5+89/ow05f5d/hrO4ZSJuqvo44B6D/C9M0s3A8BPfclIQaH+nTnNIA/pAfFQSXXYC5aR34OLw
/U+4eX9f/YJ5Hq7uuYxPKYvnX5AWLsQQZT7zzj1ZPLNchkpqIIrL9wFv33tXERdrfoLzO5M4VkoN
+Yc/EbEHV7L7H7NskqZ5EMZRHHgRr+qH/wV1Lw+u67leXD0sl0bSqhhpX/yG0UlquMp7GFCnDCxk
7XuynVMi+b1x79MDOCJ+9AoJYtXheDT9B9zbz999kYdYXMlh3o5rsOY2MvyhtMWd5We+dWTBux40
0o4hMPPXOkk3dBs+B16cqCprVL1u5klwhJvvo60WDC4WnSs2c9vb8MrtcxwAn0ds3eEBikz/WTry
z/dfpiM5naQKDm5IAYP2zvDZDtY1W9P+vz3NVxPOxfoOOU3zCkiOS1Xa8LYHuasxH6afqFyA08aC
LLOFvOuSO5iDjqVN3HEjVkXC5kPpy8pDpxA9ShzAXzikFG40XGlxaBkoF7bhJetRz9CgF09b28RR
mSV/zOaUkIMRWp46rnUJbp6Z/4T/a1Z+tcUbi05lFXL5AhX2AM09m5XljknnQpy/39prgRZvri7W
LfD+ccs0aPZGPWBCYwfM2y4d378PdKP5imV8NaTFNdCoCYHLXy1fGMlgnRT7DTur3X0mn1Wgz6sf
TOh2BamdDq6E/0FoFErRatbAvPqiCFAl8pTyNFEuahrvOGCDaq9vwwpa0q31KEPtLzLaH9WUy45B
n7NsLfO5WcJAHRVYcrSZ8KZbHGNK1LRsrErlIoZnc4TH2l8Ql67q4MdmqFZNUPFAnyu1GQUlORe9
8/0E3LoY4RwDfJoGn+IvxG3oJplwzRDKpTB+m6DIWH85qWvP979qbss9A3s2RUW1FlzU5dNP70FB
ysJRuXTSuGmadpNnLXfDecvAply3tXq6o/xIUflvgG2CGOiPinG3H4GHUOHZqJ7lNnkggNEZmb4p
R+YNxeC0qEnWiXip6V2ltkFXJK7c86NW509IWj7SJhvsSItg5JWEXidM529+YkC6HrBuCdAlqPfc
tST7ybvqCd7I7vdze+syvhr0cqfmPRzX8RpVLmWsBUkiByHoCvWHMoWnsAN/ozKgg79qMvcV8I/v
+c9U/20xXZ0PWldlY2piqoUP4ZANOjt2YUs7GGNtvh/ejaUD1yUDAIZZ6hlulJ/fGlPLIqEN6DCM
tPyVji1Sztplk7T9PsyNrOE6zPKCSXShomyP7gxlymaq76mVBysRbnyoTyEWJ11BJ5k0cjOhf67f
WVkFfrvqqAUFVq9WQB9X2UarS3IQIr6fGvm9bgVHPX9UAI+fnkBS0P1KsxIHYje4+fiLDrN0x+JP
AL/ZwCtj6cGueNI3RB+9PDyEsE/rYTLKp2MnwYYaTrNKLJ/lHKg1a0J1Jekh9VNmP6Ow+8kbaFDB
6oreZYmZeJIujV7ER7/PFD9iLRzHwGMUwrOM15FaW2YR2IzTlZV86xsQyLTg0Q9FGjRcPn/qXtK7
vp308RI3+bbRGh9H5tpJfOO6Qc3tnxiLR5QetXksTDL+Rf50ML5O3eRhriNDgsDVX9tzths3GVAG
KyfgDXyICTdEA5c5KurKF0efUhuUooE73wV9F6S+BI/I4iHGq80HtapxC5y96xigW0vuOuji2SxH
eT/pdTheOvQwlDPWGyrVbPIGAq1ZCBlsKi8ElwX07sabwnvZh5n2KmLx1me9/hGLzwplBqsuaow8
0xvf6GXXQJvo+71164L7NLvLzzqlWpdAv+tihNsm9YYOgr5RTO7h2GsYv3oAVgQ19mForPE2bg5u
tvaBD4dlmUvASllKYFzqbMYFxLY1/WBrEJRb5596FWD+AVcH7SA6BQoV0gjRXOkwDWOgQHS0hDbF
9zO4Fmb+86swiV7nZiJH06VI4CHzY2zQxiQ//n8xFqtRkzW9zvCcvSTQe6P1S2L+TLSH72PMi2nx
BFCup2ux2NRMNvIsxjhyabrLoN0myaM9lU8VjMRmGb7vo93e1dC1V2f/DMVaVjCYUueaHiUTPEnQ
wJtArq2BbcvILmOwtWItgyySeIE2S1BjyxeWObgqTYGaXZWzXyxE4BhVIIKhGambBJbNS93Eugt1
MUZSci9BqSKgT80BWqlv0RN5N+1kI2+6TbcGZzQWi+ZLzMWNJg0oyAKHm973JN6LoQ30snTNAkos
5LlqgCBR620FwiqV603aavdT9oiO486Mql1iKPd51wHiqUMXoAQTb6qsj6RSjkpf+hM8dfIktWV9
LnCHaIeHT5Dg+IhxtjtCGo60hFJDa1h/Cki98bQ49EZ5tnrtFIIKWL9R4Glr+AYzruxGoZ0n46zI
zyKERF78RKvamYk1ev9rxp7SNHLb5kistxqCg5KmuH3ZnPOh+OjbkwzfhiotczcvRHsPHFcLcoD5
Eabirhfmz1hOjiTB31OKLfh0p6kZLorRguNiTJlTqxkef2X2UWqm4ShrCqH/6sReLXZNn30diGLg
k6OdYy3JLGEJyxDogPETHOneVGGB+EDQphuT8E5WpCBqzAPPi7MCgVN8iz4OqkrAUFKDnCFYgk+Z
lMNyPCYoX1J9B3L7h2Tiq0mcow5cQr+GkAT/MVgeapm+xzWwDpqExgln0vtAa/i3NdoezLQPAuiG
I5VQUAmbHq+HMK83LSEvFJhE+I0abmFW/pg3m0nFs4OnO/hwPXecRRtNdF4LA8s4Tv/0kApyokar
bKusAaVQgSAtDessIlgZM/UYlfV+YvCzlkaALiZd8SzMt520BbzQLYH2UVd6Ejd+JzJgA6TTT7PF
dJWOD6oinWVd2mkSPUC16KBLoCK0CeSUlcG0s3Q8J+UTmchRCCjCPMCJBlpqBSRfBn3g9tShS9VE
REEhoLCgDYK7xagM5kHXB0tXE4NXJZ3kDrAgoRRijTyGV0zGXxkrD1hs+P+EMGHr20qD5WKWI5sv
YXanYz7kwXpqQvoWCstlYfICk6fcFpRdTANyFRqflIdmaIXbF0BsdPEpKmQPNJEhHaBeLYIsN86w
9nWo2sKB1bIVddsS0E3U/qPmGf4r4rUwF1ZID8l+wOEldY+17HExTZ5Bxu1ApXMDh1guan9Q47Mc
xidOtadeAQ4sDQ9NyvayLLuAX7kw9fE7XcDhhLhNVdkybd0B1h25wCzF3lTmh7GrvBoSAVLV7CyZ
OyNAYkpaOtBN+DMAg1UhNxq6bjMNjQ/bs4ckFfYYxgAGnuQ+vqh9CPEgy4OChy11L30CWWxTfssy
AdUAWMXF7Z01mjbKBV6dFW5aUm92pEVX0+0oHi5a9WvSZtvgEjDDQ26CEZqq2xKAd1n5zdpH0G3c
pMMsIS9s+g5dZbiKEZTvYT4CeIynVQLkaBUsXUBcmeVTE48ikQVUfh4njpOBH6wQgh5Ve2jb341m
BEoZ/5JqSH73KM40AvuoVGWnq+Lt1EChTmA5Z/t5Can5W1trrh4Jz8SHmczQCyFIqWcGqAdgQknC
hq6BrYzJjicHFMoBQYNBD7vjVe1bheaASwnlhdTlg+LoY/9mlXzbYpWSbNgjcQmsEctKQvPI1ANU
uaGnmUCgSPdN7Q/e2TB5wbqXJqeDCnspv1U5bNhRFWaW5dT6KSp7B1SlIGTPA9mC/W4SmOAB0Yf1
VAgIdUkfZYZPNDpZntoCBgnphK9YSftQfpjIY5NADnum4mB3m91OKnbYY1KoOHm3J02EJCI6lDF8
7Mz4YQzB81NgYhn7E4UntLqBSu4mxBwpFdtnGnF7JXMbQAAjM37uQwC+GtM2435XtLAKVCYnM3wF
4lcT0HMSv6T5vhaR203PtXXh3angmVNqpduoD0XZwCNMDcBRdiyrPUARFI+nY62N26qo9qA9wJHN
PPVZZcPCeDtAOg5MxLvYSjZxeMEp6Cil5KDoeh70OyaDnMaBGlSzndrhyGzFk1ANZxLiWGrFFkUV
t41RClRRuYLDfLQtI5C1tV9ddtaGt7G76OFHE/YOMMCA3GoYfehLnfbGaRtM6VltHlur30Ecvte1
bZHFpwYaKmMzW51atpz/GLsBtlOhZ0FyiUEpflLhl8qB6e/PAh6uWmoFrXoM453SbeUBxpYxytMZ
jAzrg65NHs0mcOvv25mHaElOMW6SEVq/Erdj8CyT+kHOEmccdyGF8Hj/C2BBRbLsPJc2NJL2DY1Q
cARrDDlrfdeCSpJYoT12L4Oh+0mlBVwtA1ACHQ1KsZPxrLToCGhJMFYvUwdRAPGQtvTJylV3jO5T
ydzmHdLNibgRVn4V/4YiAOwhnYGFgMQBSdqCOYDdph9yZQd3eVsfX0Md29Z87azGrscti89D9DQq
/RavY7inP6NpFGaSF0VaEOeyx7XObrIXPe+eCzB169k3WvySjczXytpFscEOZfZAUthriOLRmqp9
HPeAnvGXArQ2bk4PHfcS6zVMfJ0ZmxIHYFlVG719Gbv7qCR+SGK3xGMjmbgrMY4XirSLTfGUqsMD
UJE2iXMvzuhm6sAKk0GDh8Ujhz5AKamXJKs8XidnCwcPh9Fllb724lc0C4VGQIAPyoFlkJurxUkH
7sxMwtOgZNskv5RJC22EPqihtKu1Z3kWp2ino1nO0pFhmNgCEijgVcJwwOgOZFbn4VgpOrUT66mr
5uPIhEB1dR7hTIXKdWmAcTMbBZpdYLTpnrRwEydFu6GCup0J8j8XwKr201aPG1DxfscRJKhZ53PO
/BArCywjj7UjNomGXa0cY4Wzg0hhIFRYHAyeCbwwqsMSfDx2TDvVmfSs5BTOlqZS4ksohqPrOVC/
9a5vtRBCgioAZoWMrxkCJSj2VYS7fRhhVhbX5gQqWYJfcbKid8EPFdasCThYh8unK92eCYeJJIB9
gx1n5GzBIMxtBhUNGp5gEFXWHYzOwsumGH8Dh/tMYesNo1ukB6Ophpt2rEG8h6wq1O5n/5l4orYu
peOGi/wdwkAyNgA9KokCZwAUT9iA9ZpGeeUrKaTJUFnBT8mk2BNJBKPiBKI3KQQT70tqRKBz5n+A
aFJdQrpsUzWdeq/02cygfMQjSA70MDbd7zOTOeFdPg0hlYTWAerNX9OBwlKBrGyL7gQtzUNHRz+N
70XY+mw0dqnc7sOuefk+4qLW8Pcxeh1xkQzwBiDNUg/bkxawTb4zt71v7eT9KnfrS9KBR68BzJ8x
p3nki5BZRHkLmS/EEb5xsk6TW/lZYYcu2+KSJj6crGFks658S25N6FXY+c+vEmQUUjQWGVJ7SrZ8
K9lN0O5hSAryVoq+4+ogv2Rzi0Gqn6OZhFeFCsWZ08wmAhqXeGzX2g3opk5xxLHpJR9r/cXb86oj
j5BNNP2XWGelHE2Wj1Z7UrXfLadOqhZOu5aeLxPmf60SOJX+d5SlGM1ktSD/jPh6bdtDwLJwDJVv
ZhFREwpR2uwtxQeIeEEeHiKppEaj7WRK4crmWKIbv/yKxVrFs35SUFnuTsirXKsZfA2Lpq6PLKxd
DinZ+FwOuHUVsBJxtHYQV/5+r9yaa5wZFuy2ZzGiv7N0tZh0I7bSQa27kxkjteCbEBZM1UolZC3G
vMSuYoR1GIHiGnUnEd8psA+pkLrCkfb7gSwpnH9n8nok86+4imJqUUOHEA+vBNBcvU4cXUJjGrHd
KW+2Au+LVhvhi9M6eabZhj5szQntrgxsfHLI9AfG2Ar+5+YSQ8OUohwHwgAKc4ufJKs5Uaq2O6V4
wg1j7Qu+M2FfwaEvz1NwIUvjEMknuZ38ks0K591egwvB9xNz6zS0oLaLoswM8dTnP7+alz4pJEuM
Y3eCY0QQSW9V2+9Y/pOlL3r9HIfvYByvNEpuHRlXEZc6G1Vj8gHFmO4EnbpdwyNoJQ1rg/oyqrnI
BO45ungYk2EsRjXCLTbhJUvvDan52UF6wNXihnlZnzEHnjFvqSa0Y2sYukOIfuKaGiFn7t6JSioY
YKDqPIXiuQx/a2a4a5F6wV8J71uAzEdsfrzDOfvIlQKStY+8gECyJYMBLKOEBGWiunAisM4NMNaU
nAdZv6cxaAjSc9Ewl1kdBHNj9alsi71WyNCHkjeALLgG3HNROHZK+lTIv2ihB1ONh6vUOlaueG0o
fAbJiElRgoExT5beOqLaJhp+0ZA7jYW/dHonZWHHQg1iNh6T+CS6Cxvz95Fmv5Ox2gPiuyGT8igU
+BtUVYeMF/RphkXesvw4cEjdlUjOVI6tUFbtc5qxs0FBsc4s5KB63x5I2W+EMZ70Ig0yWfxOJmjp
WcTjoXocZNMeB2va1LPNgZQlqk+iOIUjQ3OfJtGPFK936DQUKxijL2fH52KitvjOSc8zUE7D5L6t
z9P0UUBFhHUr4K8ljulL9XBxoyqxpOaGgiD6CBdIZNF6ZLkiqn2Q5XUod2zGHkpLBD1VPgtF/dat
D33Eo3lnRWcu79si0JQU8GV4h7Tn73fvyviX0DddgQZGiILMfW4ddXTD1QRWwOEascFYNKO+zMDi
iM5Jo00KnNzvqa5uJaK6DQH8utWCrHnusXJz2fAltCwsnXObaO96DnEyyKKMrHBi3WTBpI7cKblg
WzOjhp11yM3VSXmtG0W7M83kWSseCTLURE4PjZoHcOv2ohpyXXm1l5KfKhCSbfinQG44wsI9Z2+i
3E01qkUZHq1Q3+bRFPR19pai7jmzenJSOcl4EcYhh6J5ZeqHVpuh6sZBGhXdbkkHM6X4PtFC+PuV
z8KIvIpp90ozvpZ6+guQTW8c+01Goj1PQAwaQFseySZRzS0cSlxhtntmdlCX0N1CG48ZODyNOdn9
ADxIhtLFYAXff+gltunLJ1hcFiSNqUh0Cyvdp4Hslbt+cEDBRbHMAZ8EFGdbOoTgq8eQiu139V7b
F84awOrGaoOPMWRFjL9GvUt0xhgaLeCcOFVD5YxmLLyfU4fhul4Zqoor51NKAO+i6zCLHlk/EJ3D
QAbVekeBpLGdw2LcOgpncqgDAOGxdhUntIvdDF2Tg96jIeRLViUmFw2aecI//YrF0WKFU9V3EwhF
vVNDAmeT+eGveghw5Lmo89vtj0SzoYgXJOc1JMESALQMbS5UH8K0UZqQJOm9BWeTbRNEJyTiagCs
5EZKvLX39Jf7+PNAzcUbc7KaSXQWoinhzhwbN4XG/vdf9Osz9m8IcOUBeCF47CwWL0C72QAx1PS+
ddPjLP7blE5+AHolAAe2c1clSRegj39NIKTUwQvDw4our4WqtxgaGzS9J4I4cYJKVDiyjT6heFS6
g5G7vfFS1WelHlZGenMu/wm8bG5pVo/qDDfT+7J7N+A+lupr2KEl0XQ5Nn3xucZwmsDJwdgAduC+
4hfuidlaf7bwT3eCJTQx0ceyW5xMqx3yJbz1S/DFVSjzhE5CMTCxQfYIWG8YVP7wDLFggA1tdm/U
TrZbz2lvnjtXszofGFdvVKYMYyjFc9Ro8LIhdZX6T5KpK4/GtSiLS07KNIb+whylBtmnO1O2j0r/
+51w4yKFisz/Lkx9sRGyYRh4EmF9ZOpv3mAG74viT67/+D7K18xi3m9XYRYN7DTVijE3MBQtiEJb
9oDfQ1k7BfRV3WkCGqcw8Ph3ZU2+rI1FR3sk/8Xcme1GjmTZ9lca+c5skkbj0OgqoJ0+D5Jcs/RC
aArOxnn8+rs8M29VpXqIatyXCwQCiJDL6U4ajWbn7L22cHLEC+lNs0rfWOzl/vRQ+AxL2hfxQ8XY
xJ07LoLradncOTQTfuYb++no/PbgCELVNUQscHZ37c5i1b6KscaN/A3I7WIR22j/74Pz23NCQq22
EQqlN3H1GPVXEND0/P4n1/Mn08r3LVOT6QJSOcPmgnNWYtX4/XY8w0bNrhiqS7pdKS2o1f981MsH
/0+PYcejlARJEhPet+vZZ1bkjOz/b4JTuzO24WlY22sSVH9ymO+SmD/Gzd+P8+2qRQ68vNDhOA7Q
Lno5W/PmwvpPr39WrPrZF/p2pSJ2PUXlcaBL4c/Ytlu54TA/FQJ+V2V//0K/7Sf+YbrKaKTlJjGl
3AjGmvai2l006DCNiofYLx8zRA6uT0CUtihP9k82K98js//Twb89HtI2NrpQ5+D6HiUJ3Le9c4jW
fblqF/XK2yQHCkg/Ndz91+Pzb5fwt8XrP3xjciHTEQYcN17mlzuxrHykCv0nIZJYnadtFRyGp58J
v/+bu/3vB/32VJhoeumO+m2+Kd7kMUPln/rJY7AmoATBvXoN1+HT/3xL/Gysmt+eESEDqNEtzm7+
eAkbiffqie7qKr/+2RJGXK7Tn+8+ywErdEHGSEDG3yUThpNHY1+0/Y3h0mganPIY9eVd4lYnL6k+
7CZAXE+4ipbvSogSIo7v46k/EgTfL3R90OHW00yU8oY6wY3QoFsTVqcWRpUhT/D8fhzWZgyLr0Fo
rEZJEzO8svT3OmYXk4mCGRuG4Gqy0uH32/1fP8Z/C7+Km9+/QvPXf+ffH0WJhCCM2m///Osp/qiL
pvjR/vvl1/72sj//0l+vyy9119ZfX+3prfz+yj/9Iu//x/GXb+3bn/6xUm3cTufuq55uv5oua387
CJ/08sp/9of/8vXbu9xP5ddffvkoOogGvFsYF+qXP360+/zLLzxk//Uf3/2PH1295fzWf2Tvbyp+
+/b6r7em/csvpvGrTr46+A50yrA7dN5p+Lr8xPB+NW0gjoAlyBKTFkMckkMb/eUXy/wVzpNN8q7H
asISF8lTU3SXHwnvV/5LSOiPVPXArZq//N+P9afL8/fL9S+qy2+KWLUNH4Y3+oeBeJn7L05T22Yo
sn7HC/3nxdeUdeNgS6gaIosOphV/6ao9ZpN7mqd8a6bOUYj8RtNxb0nApG1gweSLv4KqOUIzfG8t
EiDq6ZjY4dnSU0WyOK1yp7CPXvw4CPtZZZiPbXw7gC/mn3R6kF9fFqR/v4349DQJXJ08MQARhs5e
4M+ffk7H0auDLPJVlL9YoTiWHiUtp11YybQdlDhRVgsuPTlSK3ooqHU8QRDKwqUWfIFTTPdVT4a1
LQmDmLXrqqMmppKV0oevoPTgDTl+koIm0kMVwCGSSIJwFmBxSx/dKrD2rRMspEPUF72gZaW7S1Wo
By/pLxoD5SwxbH1Eml1tII2AhzScq0m3T5bnvVuGA3/cIkm7TAH9DD0t1DZrXyPoQr7mTZQg4eku
5rs6w19WCWM5ay61jyy9tcemWHmpBOpJKngRImZpK0iv0XTTuU65qKKRhmOSfFYG+NyO7fYKzvpq
zl1AFUHCntoodokOh3Yqh/hoe+WrXhzzqY7WLTSmZefoMF0ocyys3r6aQs5NlXrzMkiKEwGv0Sol
22xFrcD0tXczVQQRd9gmtUxbpj1fEyK8u9LC4M7KQNpPdXlbqOI0W/XtOIllqZPOYfSQc53pEkeP
ydgpc2uZROQ6TLISyzSr7wYrjraaNI5hLuI9yVXZKnVpNuudsSlUcMrYQS8i2HpxAZWxaSuuC3iS
OkVbWBNrr9Cx2EhsYJ2sbfOlDIqMqOSE+BByM6DGoqJJ156EgVSF3mKu6BmICV1uNVJiTWu1uPys
NOutBXGiths4MhopYnVzCEJxCpT+lcrmnHRyyeDctk3zrqc5hMHe2jSNvUaAofulLdBKKfdRJymr
bSg6eyH23JBUc4Im/MnT7t0ioVfOsxMpTqztTBJbaOZnhJl4OekD5EyvArvBIEL8beu8K9FS3u5l
ukDfCEXHzSECo8YQ5rmswN6E87S3LSjPwxuPzk+DzvdAiV+J4S32vNshjBfK8Z5It80vY6vW3q3Q
u86a5inspoek37fpQGLiHD9NIl2PQfToaL2zaAme9rVWPxRWgqLmosAIaJ0X/dFuMKY5Q90tqiQ/
FIG2AWB1beb4i0aDPQmfklC8m26UB0T+j2bpjhxWsD2Zpyv0ZMc2Ll8DAWyY/c6PcqpOsTkB+6zF
fTQ/2V6HeKKcmoWIYOvo6jBq+RtpAUewZAtN2ofeyAofrtTWLIdjYHtHkNBLb3rsm+BHRD0dfVi0
/O1tiASYnIEYArkaSu216oZXrQyw4xR1Shm+x9ruAhu2m8fRzQ99mZxRgKpWc0gf1u9khifMrm+G
8FobFBNeLo95XXxo4Qgsw5FkS1QnNyUtYNRNv7cH8mWMtltlOJl6MeicrOAgy/TgDeq2QN6UFUGx
6khgiMz+LHJybUTcPk9F0yK4wkadX+R5hn3UHbZ2lheCNOplz1BBNWN2J20eHtyUcWCT/Sbs6Ycd
AZLthLeLXPOtrcuBG5gRMpSPeoTkVyX9QkWrSI4rrDIHEk7OOlJZ9MhqFea0jXt1QmsFPo1mqKkm
jy0kIxNZivBLGpBWEZwsZe77KWfpRQGXqjgUmG667p0ALG176JxqQ3Y03YR2vnDQrB8K00YRPkxW
wZ5sSM5RXm28klmlnaabuqv3fZy/N1q+D/roXoKp8sl25IaOT6rWniplvsx0flchMswxTag3O/B+
ysja5y2SlmggYCEPWPvaNhiciEnITpKtNPqnkmrybtJ2zQyZKZysaiXNaKNq+81Nw+fUigVSI/Oh
KsFCJxGdHZMLq+Wd39mKFTUK2W6e3kqhXwW5XMui3A6TWthpuLZb74Ozw4gXh7o3J7haeYumjoV4
ZJCaEUX72dRZ/49WetCcAE6xAMzTC/vTjevlLGu5ybyRiMYsnPZIbOYlCRu7rKnK21gj3y+xdpro
fFOPW3/UeGY5nfOqqf6+zxuxosR2FgKpYqtu28SgJ1GN9gKfUIiaZz/W1ker3SBPWsV5Oi1lCUU4
2/dWcS5IC1Rd0C2jKewWnOoCC31Q+G6K8s0MZgtylrlG40DcTP1D2dWbItWUJBAbnVSWoi3Sn7LQ
u/c6OphGriA+afOhaqdPZ3BZOBS5xSPTOmpJRta4tN8cyFy7kj4ViR22X2OAQABIGpJqMmbbIvHA
ehvzItfEUl6RSsKl+hQD00lC2yFwHsoE4a4c22aZj6gozY4cy+rSyUpIRWlc5wApIvOxrPIoqcw7
S/Z3id2sJzciI6QFHN/WTI9R5GzTlEQVTVvNC29IHeDJF5Wq6l/D/jqx1lKaWJhFKWCDFxV5h0Xh
Kwt9w8XrWpjuuxcqclwTurKm1yyjuV8lSfZiTdwBUUUqI1zbhTWrz6Aqj3lV3aMitRYExxKga55T
FV8Lc4VmqkHVM3xpnq125EICsufXlF4NvpIOgnMUc+RFVOItAXG/aILyQQt2QnU/ojFGBdq1L2Xh
fHTmcCUJtHGa8LN0+9lvjJ3VJ++zsOp1SOojZ7Z+GRiSaCrXVSH3dkQwiu5coy1Cl15fkYmzjotU
rQhCyFYcm4YCdDQLZVBhEL+K6bJZwtP8ISa6jujY00Hshzl5iwRdz6zgsxqj+WwloKzjsYuZCuQp
Dcj3NOps3XTosguXJiXpLduqTeh2XjSps+Xc1qzpVjoa+ZU1uC9GW98gdKATLrwU0ycR6k4uV/mU
q2XhkQFeiVXRau16Bk+XSU/bFFOyccgH0V0SJ2WqbcvKWtuh+RAZxZ0QY7dWVrfuA68/T0lz7oQ8
dbN3zFsJHSr97EX9OVTh+TeKdUR5rLbyW20Sz7HlPBgEzKh2uPU61KiJHuuLCjK+qXTubByY5eX1
EoKurlersHO8hWlCgrJIay3GriXzfq6Afnf3jhX/wHq1rkRwCTydByrt2X397KQ591IUwYe9hGsm
UobM5umpHfTTpEN3Tphhc1qyy7qPDjgoxSJBrb203xjl7kLz9AdbM37kKmt9OP/LUmprc2iR9nXF
Zx4KWmcy7nxZlZvO6ZRvNtNniYakBla2UNNdVbJ2nZyG5N86gC8dEw861I7fDvFDUyEdlAhquwJE
hC2b0jcf4OdXCxmwsM/cARf9+JAV9RsLnBWUzW6lRyVpxRikG8/EOziEW2WPP+qOvrBy+90Qzoav
tKlHxAhR6ZKnMdLFhBRY5+skJLBmRhi4EFW6adMY94Mq6W435ocnEtTb3bTg3FH5ssq71MifR5ZD
fj3aBiv6zE9lArlPv9AMx0smnYZvQ6uXZlUJGpHWofYc5cvR1dayWkHhlCuAASTkpZ2DdpvrqNAV
6fW01GKhr5TrrpFSpdsmcRaVkWvrNNV0f2zl3egFJ8+u8pPdviS6bFbQ7p+YhZ+1XH/CbTIu2hTk
GqEKUBapOto3MsuaAydrF2XPeZP8iC3xOXaRHxZBSjrFrDFJu1tDOB0aQC33005eoe+8SpVp+WD6
/BJNSki8b2msogbpb+LdiSJ+TbBE67r5ruB5+KFbfVpOqPvGVLjLytK3WT6Yi87lbFhwsoJ4mQbD
j6CcrunmEUQFhInECIKFMcQgNOxWttZstEaSPewBIGwDSkchx9HgFSbVdnC9sz6ypmIVuySBtqL5
5n2lVkGQFJp6xaaDTERUBCnQtwC3PKf2YKTsdxKvBblhlqdkHFddJJ7QOOBDwG+AI+4gErYbfV69
Zx3Vjt92kWna72PnmDs2mcd5/BoOo3E0GtgdYBAJgc43eZyOqwjbiqaqm0lqP4ZLSG1zbWeFAQPS
2Gdee5neOxKkMw+5u7wPZ0pTZgXbO3QQqUtijId5XpcGFWuEXKVHuJZJ7RhSs0/sk+G/JE8yC4gH
7tq9bGFMzm1/Bw3/wxi7N90Cnd21d2wnrpK2uWstDNvZ9NGm9mdfsjgdXQD4s23d2GaKKNyt2uWg
E4fXlLsk7R48mWwqgXfWZq5sTO1HFrxYaYszIzefAkkrvYrWYzWerWDR6s0BofwhF5nBnGIflXHv
EgtOYsVXqspwEV/exOjcdeg4nwSUtWV/EHW6SluXXA7rKRCiXXWl+55Ypdg2KXFZRmTezPYr3McR
V1MVMfxdlnZRsh+y+a5p1NbQ5kXUOHimG4v5x+szX9onVeRvnhkjV66yZy1yDkMSn6phWA9KQ2fr
0K2fDPUyzDAnBusjEdBAzT6+NvJ2F8fyAO2SoGIt9S+XPmWQWgkJ3QFxRXvHKk9zNT9YGT6aLHoP
p/kU1SUmebXNxuoJx+xVmaZ+PN7rDSvUWqhnhPHhcorJt5w0qL1u9aColRNMltNw6ORnCBBTduwO
PWFcu0n96UGV9mvDeYy59bQ4O3WFAw8FmFxbGStqLb4+hgr/kePus+JHEbratibPfdf1w6KyHq2p
zLBXKSTf8zOxyqs652xSsFsPTXtiDfykZUO+GosvFeBKSYIr4uC9HUo3NDv5zIPIEWBV0XGjUz2M
bffZB8ysSVrmy6i6aT0kxEb2NJbJxzigcE7YYkvGwbr2ZMB6Ilm3GoMaEMXJBjDrhfINh9ptZAis
BsGKmQatsBhIPhNph1hx4otJ1s4OHQoBGSN3l2VO737goUIgMmuaKhRLbC3D0qnfe14lL/Fopn07
tl65DjT50hmQEFq3TvwwHxmgRhCt8hyfYtOZrOT65WxFybXR0texXbgUYaWj+ZnP0mq4saXH02gO
2BtMd1MXbPhPNBqiZ8XphbZv5fmLjXa6cuMHDFavnnZXNTAKzCy7k6Vebll4NyepKrluu2S8BtHU
g/5TwSMPiKea3dchti9byRIJ4VhNyzDk5nHypH9JgwQ9BOWTw5TwECxs1spz8uJ6G+K47zD4PRdW
hfmjeatT90WL2ek5vbs39ZxHUIaupw3j2zp4rtr8xYsB5/YDZJ+myfbRJBZRSFstsou3LC42yUyG
TK97x1BymyQjldRZT77svD+zJb8Jx3lZzWwYwzx5VpFjErYDwTnD+RPkDygeDpRiukWE2spvDVxi
WqHf9ZkipdzKrvoWtXbTUW/SVPLARqiFuduvIj18IspesSi05KqJHnDKkAYfF9y5tlpwU28SXT1U
wejHlc6FHmLpI3q9LgVw0s4uT8TC8zoQrzXA4kidc6vbTqX3qGvOFubJKYEb5uVPbtkt2yA+1CI/
9lXyOc96uJiz8cuN6mGXaMW2G+xXEQb7TlP13hy8ZD2hW8BycswNyNlulRzjQcU3KbsYnFjOtLaw
eyVuJHclFRo+mtbjQ6kWhkX5ecyn0qci+dpaw2MUhB4FafMLNhYg82iX1bW19BwUcl79WadPvPox
Tqfnch63rpxfHeb4xWym6zm2tnPCEmiEyuPHlrWrux5ZTzWvm54tTBFQ+zYUISr6yEaL4HvfaT3o
OSAK9OlgSdwVqmDpXEfWlRFoX1bmzhuh17vc5KMGmG8of3TkLEkwvfgJWAdqD5WEBTrnk75wC/lk
eDiqKr259gqyO+yFSlS8HKPcWZFP5bjeh9uC+eqMOFxrM34itxSsY8K7sSXhiVNwlSTyXHfzgodk
5yOW19gdVcuADN9lXTsnGnio9gYuQMtWWPJl64zP1gXDbuogLBCPTsE1Js1RZ/sTzolNIxS4Pstr
vb0OhuZaxum56YNqwSSN5FW8hwGGoVgLd7p9NmDRsEYgvKEuC6IO9OippR7nDYxT20hIQmO3gpfG
vk0n6rvw2X19CAh3MrTA1wOt5C55zickWJ2BPrnLtF3e4oviHn6eC64TixHYJ3yFpFhYVRwvqzI+
Kzs+N5RTK86K1WvXddreJJjLFk7KhOLkgkE7iscsZHdf9yxxwqA4do7chXO3Su3hkfyHtVGJXZ+0
12k3PjdzSDAnU0nm3duOWgtzeKzi8TntyOHkiEsCT77oxoCuMB8Gk96/G395fUL4iVgqKoKsFEmw
6sYU20x9EmxhumbYjg3nNJ7NnYYJdyzkbe2FlLyspy65nhojWpo6xlFXNwjgHGjbtBvPic8EWulm
QvWPGtfKG82jZxFBarlYLvJug8SQSoYBbsE2jd1vx9acsfaDqiYH1KHwInIe7IVxo5U8ZjRbVEvp
4R8rnIfUml67eS2jgaQJgutKPk3l0fkJO3VF8BAfscLfKCo/rOt9pG9bkdQLj6/COsy51P/mu1Tk
y7Ke7mWsX3nZ+GgZHXvHsr3HQKzXT4DuyaKNvrwEJV0yFvC2Q4yzY3x0PWOd4vDbKoHJrqS+kdpw
psn+XAiM16UxUoaf7y3LQywqWwOLi8n9EKC+08guHZzUWmZOd5joHPhjHFZLxNoo7JvxOUvbDb2F
apmOnCv5I1FybwWVudI9jYKudlNpktuG6FTWKGrT5XIX6Xm8nHpspk2WwafkVo4ubtMy7T5qUIi6
aQa+LZP7WI1UA4KLkaoM2LVQYR/sy904Ssp5pVoUHUFv3fvg2ncECjBKLQMnL6Y2mN/Cn7K+poaD
s9JrQx2Jb2CCG6bA3AzZWre4vQrYOt5MQT+NxyfdRsAyoOxfTWZylcHOPLrOvK47K1ypwL2pNeKv
TSw8BLTp5v5ym5n6oxlYkEbq40ziE5OGRbwntrdMC08VJRMYXBs3dk691xxxWj67diyO4XXM1rex
z3ZCEFzoDZvG7ZqlaUVErIW73Er0KzeyHrowgpfWFV8UxPeBztW7VFwILTCm5WWGyIvuhp6G1KlC
1o3YXWYM3avIt001OD4c2on6kynAoBtxcs5r111UJX6mbHbuzPYqsLm73NA7Y7wmLzwNIeOp+bYx
ph0P54OockUE7GUyU4Rwi9DyNWMcFtR+7IQ1qZa9j0pRSZrahTEwFTtJeSjhqAfZQ98xvds1td+p
uR6ieQEc4lR30ZnWzaKraVxUjOm00Tvf4nCJvJpVdLZnkZCOyirVFFyddsJbRp1L661lIMfn3osv
jjPtVJCm1Zv98+TYfjAU1y31jSFqZsrGRDCngsWzGyNLzG3nQtRU8VdnNcdIb9YdC39uqouZb2Co
jGN0mLlrCk/sDHN6rlV4AHdEKQknaXhZttubC8FzX3rZNprnl6yGZJkOKTV+5OXkBl7euIsZeki7
umddjZSwh22l8YopuVLp0G6ISV2HkXafGNFZ1di9jPgweAMUAYUzR++BtRps8cimKO2QojBeXGWf
ypb9fcVkwQFDVd3l/b2arfeBdGKBd7mcegahfA90+W5k+isZYO6ibq5DdZ0PybPTv9iavBn7Bq66
80pPC5FNwqPKu5SAcJSdowyfircyYCTAlKBJ1IFWsTnoZSSFTG9Dm30FNRO4YguvXPXYcUfwTGFC
MqLLJQf7FabeejCHZ6goX7ozbBsW/L5Ko3NTNhtjDM+ZNjwKsznSRNkZYPA1gjkCjSqixvQXJPNr
2+h/fLqp2OlRtBrdFWwmCn5OM/naREfLi3Cgp+s+lZZfNPxIU/ELVdQfmm3jGNEZu3bu2qveHdl7
S0L1EJGEdrSJE65zrOx9IWmxKB69yWUmZZepL3JDPFgB5cgkwXaqv9oD+/xRospPuVsVF9RhuTKm
tMuyhyJY1WZ1ntzLszZhFWBj0M1yGW2KRP8IvHirJ7y7ESb7Pim0hZPNzzaJcUMncFvxKGCSI12R
pr8y6EcQN2h40VfuWcSlSXOt2YQbupdB2SM4AF8X3kHoOGUe/8CATjhTe/IK6XvN9IX69TXvOHn9
bFFCNkBdxyi/KaqyCL+d7XnZtmAErEazF330BbRtTYIPjRyxE0H12DIcGz+Y03eeWycByuxyZfoB
DFRTXatkvOXxKMWLE/e7aq6PRhEd86L2U69blR33kEZUYNivesZvYdOFUdNHOuGgMwiVLOd7TzWP
hRucyg4kQcBQCxv7FiByvRqU/V631nNPwYNBe5fE0P6D+lqbX9q2WJnCuq2T9smuyd9lstTksHUC
rlYbj9uumyAKxB9tb51kRz3fsUMIKCLdaQnlDjZKNyqIDnrQDUeVhti/TLXu9Gpvl5xUHBysd3i8
+n25rhzc06lw7zORgbi4nHMTSFahgF4wEVhm0m6puJ0j2byn9mRQX42+EmN8rHV5G1qE4DGirUA/
pbSj9X7YUabod5dTY4fN0a0YONXcP+pco4VV5jdJTzBGRG9JyOK+7vF5avq9ivGwg+W/d4pu1Snj
1Xbida+ZG+JsVsXEhxpxui8us1CSxi9U4QnMxP5rRG62iCYb2xM3ajzN96Phntg6fMWd2Hm1vKWZ
6Ed5craZK+lv81E94jKS+kG43u3sAI2IsmLhZsOjR5crZIvYg25XGvUA/WKmZxKYMnPnyftCyqUX
2JQHzF2TlJPf6jlYd2ku3by9rtUA8UswcbPoS8R0r+zwnlwQo4nOFQ9CzFM/Yt65CeZ81SXW7eWb
ZbP+Oo/yvcnMTd2maztvrvkmbFe45zyJck4wQ13eXtJMX07h/Eog+3GUF5fybMqFktU6EYtZ27Iw
uJU0DiL5plH2l2N8lk1yZjN8T97WfrpEp4XDI8Wu5VS9Ny1RWEVv3YpQvrc1iefCYEOnz6eg7x/N
ifIxuZ8e2JYOBavYVRWDtmw3lN9fxTg+Xs5w13BGaS/woPKJcb5NR+541tt05aMQLlQRLFPXT4mJ
3VVhfupDd17qsmjXNXzKVWItm5hFZ597z1EVVlfZiGG5I949dkECJLgWJ7NbN/TrF3NjNyeC3fM1
xnEWX/h21qyorh31u672D8XNnyQlf5PyfFf83Bc5f76LeP4k/vnnREGbr+IiqGm+v9X/h3oggZDx
vxcEsfzo1Gf8j4Kgyy/8rggS+q/kt/LHgfFu4iBGZ/a7Isj0fgVkQpXLIT4QYJeN4OUPSZBm/ipg
66DYdCXhEgLR6d80QZr1q0VsJUxLUwdfpUvT+d+IgsQ3VZC0XYcPZliolXCemobxTQiX1F2s6aJ8
nKSln706pcgSW/j/A6Ok7Sl6NgDMKc4zHZdp4zpTcagGlS9tnR02ApD+Op00uBuuzu6jMQP14Qxt
9CpFyVB00k6w25Lu0itLcQ55iK/mSu92/ajVvktHgdB5KuSm6tOjUdLkdZOZnkMlxuapJ21mRXuK
mJcupwpo6jM1zSSEYS/aOtrOVpXeekldf/AXm4S8byiYhfIw9GPq0MQi3WscmwEVg5uXD9IOEyrz
hhdnfi8/dMLaOw8+0QAip6ySA9vO8pzOWb312JKcWCsHb2PesA+u5/rR7CpXLdmQIGmIUt3chGCP
KDHUTrKMKwcs8awFd4XnobcDUwCaBeZQmtHUM6OA8It+glHlmb2nL4KiMk49Mo7mYkBM053n6qyn
kIix8WiKIUDj0HpHg7rNkzv30dpNFGsNN1B2tmy7OPxgOV5Qswsp0THT28zks64fRRmNPA5jgkS8
rH7oHYgYSUDfpJkT402KqXlss9nd6m2sn90sBBjeBhk8/M4yN7od0M4L2cteI/LAh62PrfEaTDO6
lElNnBRh478aC1MRr5x13ZvbdsFBeSQNki8EcrxOYhZrrt0ZfhN4CSFEhj4vzN/4RHFvZfvOmoNn
zVDpjmcLTmyPY18M534dJupQG11wpuDcrRKDEqanyXAdVeQzkcIyv4LrJRwq1trtpVrVz93Bll3x
gwpxvi9anhs6NszHkm+7nqZgXFaSLrqYhH0oq6lledrAaWl1ceuJvFr2cxhtNMcr2pXFRv7caqJc
poNG1At7mqURRtaw6rkv8qUxVt6dsgpYPUkcvlaGEzu+yC9KDxQKAC0oZOkAfuZoZjuV1MixCrEZ
Ax4VQh9JCq4zRzsPRsuKssQa/Vh5OsAHs24asqwJnJoWUIIBgEzQQLdpgxwgrr2qWkRaNcPK1Ppq
gQ2F6i5rALYPohGpvZaNGz2mlaxtatWac9DoTD8RbVt/8hyVqLvSAq+T08hXRaXIWerZXJmLqNbG
Z3uu9XVOjieCjsbqdl6RBFstR3Uu6yym4pRbzh5WxnQBVcK8sHpWhNIuiJJy3XTa5NAuDq0Iw7M5
sP8bVd0+ci/cFIFEuzIqq8brVDv3FMGK+x5o1bMVwzqzo5y9chIgM4hDuRLDqN2ZFS0CV4n5hksz
H+Ch6murLrMX1yri96EO5vvWmOaPcIjrjap047mNg2gdKcWGEkTWssuVfsvGzX3yzHB6jRxivk2E
cefZ5uHfNyhVjHHMKtbDhYeKwLPbhxEcwLJvU4NJpoXdodg740Bm6RdZ8oeET7LVxrJ6s9EtINNq
9JXR6PZ9M1TGW0+c3g1TSn+yZqdfFwrvrQyMfo0wxCBaq24eu9lQr54NiaiqBjRBrB3K3eRqEQoE
Nb0PGTWjzo7wobXaqDa21cUvMXveM97P6BrwLMujiRSbc+UAwiEFadzIMGquCjdSq2Isjeuobs2F
0BGnFG7n7nFOi1ebYHu/yaIxJhLRmlZKsBMwnFk7tBFGRuDd2cPcl+6+puEOf5n1UYOL+NiKptn3
g4KtbnrdFuWl7g9JZx1sva+OI5rL63G0GaNMmgEjc7Ds57mR9l0eWzQLZBmJW8sbLbhoOSCzXVga
IfMNGz/PD4cyAOcSmom2VpFwmkU7p214T5Xe6TduO7MNx0jW54tSq4NuzSks61M79iBS54Qo9byn
ERk5tIyEFuW/243/V0uZf26d8n/YO68dyY1t2/7LfafAoOdr0qQpX9X+hVC1ofeeX38Hq7VPZ7Pr
VGLr7QIXEAQIkjqSZDAYsdacY/6/Jl6GzvfWbuXY/F2fb1Ve/vOfexXN+stQVJ2thW2CgIed/Z+9
imr9RcypYa7KZcVmy4C0+J+9imr+RVLiaozRQA8Y5hpd8o98ed3hIIU2LBsogmGy+flvdiq/OxPM
NeGZceh/yxiidMVY1c1nzgS5HLrO6pfBLQY+vpYTy517diP+2d2eC6Q3hrw/h9hIjLM6SNIwZQik
fp7qwuIO0Uvsy/fGEd3ifnBGF7rfXuAVvmTd3Bgr/xx749FJEYrZWfEydrAvGLu1bdd0Zp9z5iHQ
9ubQXnA4bmwXfw65sevIKGpRTb4MqfovhtzluRu+r4O+XCalfT3xxLS/dLEvBO0zLfc/z5KJoUAj
+TOMaIrUWB8xq7q8/LBYUGsPfuKgzaq+rivj9XQE0nZKb7Kr/Lr5ALCEvL10r3vZh/Ya/7pD8gfx
T5F30cG0PuG3ftgqQj+bZMogZbEszz9ngOHEXnBsyKCFdOEZ7moykg+VSnR7QkTl5Qi8jUD/j9uy
8cHQlkC4YTF6Y4/+zLJLBKELcutCyo743ZHynwf/6/ZvtvxhMKfyvD74JXRXk0/ipw5gOdkvuaeX
YPH/y8z+NdrmxQ20vDGQUIKUxARuOECokjuUl67wmr2a3F7kw6x36a1nuHmLcbWjvFvf4jJCINTs
MO9CFHfQpHoTDbA1OIyUa+/C2vHqPSX8CVO0gXDOXP/92cyphnIWUSUGl42HG30uiIVGYuLEn3P/
kqPo9ed3NtZmlk5SGsm4PAh9x/4234TesLOeogOIkptLr+rL8e+Pu2mSbi/rgtVd3jw95MlK0008
PW2Pmub79NwQd203CDG6w4yNMCW2L9KcS/dzQ0n4Z47aBM/hGLFxq2zehbYHNa+3L+OGhyna4Za6
NVB9myjiNKQtD9MzpMRbPTV5rqvLEIFUPN5r1eIWYUhJ9cLHQV0X4D9uxNkP2rw0Y0zpTEpepvEa
2Ji5mfEFNNdTd1BvUuQPhvTYqs0tupVsGlz5hlSH+wpFaVu53VPmW5/ne8mZLE4TtGTNf37yEgAy
RfhKqU4Xu6gbOSVkinvpx7/6FIW8muiV9W9bB+gk2VqANnh9iqpP74lYmXqfo7zYoQnAup9MziWP
5no/tvfrfMjN14VCcjj365ASrPlgKd20+++wSz/nyPkQG0PToGcVIBGGwILpQix1w4pUKm1XH3O/
+r7Cny5Mgo0d+48Rt4bQqR4sqPovI6r+cJ96wzNk3ve9u3i5b1X/bvEkxs4wdZJkkDlvXr9qQb6o
5My6wTdslhQYEulefdC05EDKMplPl8yYfz62lQ7GDk+2TLaB2/RrCQnpGHSgHIjkzWEaJ3FxaJAS
XvoG/fmlZRyFjgS7OkHy4ObCkH1Tl8bh6koHqL6u7rdfwA94fPe+rk27Y+lKKOTd+nBhnV7Xxt+n
pS2EAVCKyEX4+S+v+dk6LakpKgfbpiXv/XyNESqxn5D2ud9fSf6F0V65m7+NtnkJrJIta6IxGnJB
T3NSj8jR7rA66JE2OYkXPdjfLgy53rg/LtBUuak0Gg3DXH/S2QWixJVDUUnrBfae2aD12VWktRnu
cupyN/wWXeX+fHWJdPKCnf9zWEPTkAYwebbzBjGKHUR9uL6LsqN96K4VDzLlVblPv+AgfkGthJ+E
lz2qfPapMV4iw4tXJpQQkBL+8wM2H8UoSroIARV7SuqQH8TX8JAeyhOaultA6BatEG45fbWni2vC
qzfcgodCMVcHErnZuSvxZKb6yA0fHdmJvgm3WMPxHm0HvZeTXGE9KpxLb+nrt/ts0M3EyjppWfAx
roOOHnJsF26hz4aOhT3xzVvjnebmR80vv3Fqd7FyX4q/WP/87eNWdJ41FBibFIDN57mIafH06Kzd
BdWIPnfaTh905CeVtl8MHcrpZDwkRfXjX0xujn7IImBQUI3YrPhjomRyIOA1dS6aCq92iC2VvMZ7
eZtCR+EJZ3vz3dujcsTdXq0wNOzbcPZ1JOf2NqrHpKiWBYPMXY4k4tXjWhPdHiZzB/Y3wq5yHOTc
tn5IsSbIqpfDLHrQS0VtsCVIQvsqOHYrTtiWlY4Epu2q27yTkdWZxUy2rDy2U+jbdRwZp6jQc/Nk
LK2KvExtOBA8SXoR259gy8Z+KmsoVaRRyAFdvYHyLp5YBEYSZU+K9qMXo0Byyl63dwVEJ1LbqGc9
2WO1PE1N3fw9YTa4GfUyp+hoRbGfA+c/oMFOp2M9tbhjyypGetNPMl2kbvWiycJYnmBfY7QJelyC
rTZnfqa2OfzrENflUpX9l9BK6rsqi+MHSSKPIp0y/pt5CE7JEMjNLqlGgYx4DvmpQ9ZNpluKLvio
ctTxam0CGbj0FXq6ZE7U6/WudU6fJ7n5vm0DVGzwhaNTlqryfZyV8pUM8/Wa2rtxVHtd82ejrr2U
V/+zioctJ7zICOiZRn2PdGBW/Gpc0OOac1QeZNynV2bQ4JQpy/FBhD1EB+oZzX5eYvm+7EpNvU5Q
Jll+Mzdm52ZzmGIf7ZVZc4LYNNy6lMHgo7qWb/qIq0Y/EsK+NotsROpeGeYettr0OE1JLbu01uVn
pTbtypuiQCckq8IVRihBaUvpQ10O4/SBmtxAVT0rawkYuqX1WoPghrqqyzcjuTIVhV6ipdWP0KST
k0YP4VGLC4zZShEqT0Y2aQdZAW9vGFJyNfCiutZgDrdY9BS6+J2CtKUb9pSTNbwiVuab5jghL2qn
vR2mqP/mLjwMuaF6QqI57+kgiw/1tOjIaQbjEFJZv0XjOT8M/VhADJX0E3VIjBASr+fzgMXiMA+V
6ZppEsBzE+ZwnIZYQxo2Mn4URwidJBlbbj/foxidvkJjk28jrB8nbJzGp07uZjeOyz5/JGozP87T
IB5x6A652xadehyFht1Epw/qJxZ4V4J1RppUQ4InAreKtkj406r6vVYLAuykJpFv8GqG/bGnbO+2
0MHBfhtRFzn2bAsY53U9vRsCGvlNXM7yXiCnsw/6QHYHyGqx5KfGqPWnwlRY1GwryI8pmvI1ZsI6
RuECz5/tnxf1RCk7g2liaTEViuq7MOxzyvQ279MuSZS03KWz1h252OS6HIgWdwpFJZRABIWCh3kq
VokyMrmgzlelRNJe6Rk/3KHIXPBbhUX2fN0UGHeKMH5PNMSEy9SghmviwXYnQ0MwtjCbsJJWHT4v
RT1G5AFArKzJf7OSGIIsXtHVJJCViasnPONrvQ+rG0lpYkaIJwxDfRu376fIgmESFAjJuyCy7vAV
AaysiL52E9uecfTUpVm4MeAJG59cvtwbJga3SJnau9rC6NkWbRS6A+wcnZc8w3LoNgonfiznWYS2
rqaBgr0cb9MONUYTvpOMrhUk5GEZJukBg7lfWrKK01bGUu6X7N5wHaL6bfflEhbzKRbhqkLq4HTX
S2HJflhIsLqrcmo7V5WzoTim1bIyAQOLOcTLqPljPp2aKklML9dy8TFB3Bs4GRkdNQS4Pot9jMgT
38tUYvUJ0gwHs23aYe40SzlL8AxDTMmKQTwhfp1uVLy+HwJE+ImdEt7Qip7QFy3RvHbSiIcwBRAv
WoGzzClUE0rxo1DLbLhTK31EKF8uEqzPuYegyB1Tal9CIrEc1DjQ5BvJXHAwrG3Fap+p04pspUtK
vEfZj/UhNOyAtbrVLehqkt4i4yp6eXFDKTYsR+5TBca/HvG6GCAhdrrWLRqoDzWMibUInmYlrsLv
ttXgfav18CayjJzpoOmyeWhQqOnuXFlJeAIskEsPPZ+sH3Ky0h97y8LpFAcDhH6bFO0QJEBqSyRw
iJplgt6htNMVInSOohGB8IhflKJDjrMC542Z4b6HOQRMAXeEqewSIYe9kzVtV96CYreeRGVXhmMG
RSX7g0qdH+UJfz7w9hrNe68MeC80rPof9KksJ6+XoggWfDXyUpNIUdO/FVH0SQRyNt4LFVgDiIG8
G6ab2R5J3yb4gcg6E0+OY+kQFfwgXGTrQU2wjPmmxfeU51wUCMWKuGoIhAilyZ2npZ9uQq0040PT
VCLZ05kS/T7rNIgLFeL6bxiC8UpqZqY7yaJn+l6bNTE4aSclxl4bM2vwptGcm29ZA8/V43ot41tN
9IR1DeGyN3EmL0l0J6ZiNtFjFul8bGhqh46RVUgHTcjz72utjqpDNYfl7AU5NHvWkiDFf1rHKuIm
NdIlYZAAU1gIP5vIlkfTW/ib8qWUeeFgHKvZ0j4uhS6k2THzeg4/hFGd1LEzyE3FS6h0HZS3UrD2
Y24JQ/PbgthfL0nj5MfY2Ie6uCd8JSEkZ3owRAmv4coamy77itpbBCgpU+qkpTMpoUzawtDz80+S
qk3BDy0tIgCa5CiJ7kFNlXB5KkW6TJ8r2gvSfCO16lRYTt3TUNRvwwE5Wu2P9I8k/UoyykqunEjV
6im9LmGDT8v9koy2HN7nEl0+CUNKrEim7FOTol+NlNLUI/kK81gv+uuXPd//7w/9n7Uy+b+LWbwm
7prvf593iNb/4Z8GkfoXrkWO7Oz8ARkZ6yHvp5hFNf7SVFWlCwR72hBUQf+nQSSsv2SkKhZnBKKj
6BBxMGt/8m0EOhcdtCN1AF7H/1bKsjlrK4KQGsUU6yiW4DXeHIms3OrTit3SLh4zMovipL+RohA3
4tn9uP95xjnvEm3OmT+HsamHGngI6EhtChdZtNSJWSm4He2MwAWEzkYB4KUGHt8gtnh7sG2P5o/R
1l9zdpq303Do6W2T5eRY+8WlgKB4BHJ2u2w3Uv/RDWd8Nu/FherM9nj5MqwqK5RdbfRHYhtrG2Sy
xjfQ0Hbzno+sr3n1Tc0/wPrcr8UL2R0+WHcTtNrGqRySa74Zl+iYrz3Ns1+wzZgtOrscEpqOOwT8
6k6uANlo2Aj+xe1l3nKYpLQNX3pzjFVSa2JhwxWp70ZvcQljYylb3Jxe3+LoP7IDQlrp8VJxe+2J
np+ef97es2HXiz97qvjgpXaJGNZ6TxiI3TvJZ3Egf8QVPwioag4k4syf1x6J4eNIikqa8s7bV76p
Zv/8BXRskZnRoqWx//sviMuwlYpM13YSTzZN9oR0+GOAsADh4WyaF0Z79WFqvOu6wb3mHP37aLVs
JYqy3ma5CXd5NTlZWu7fvqBNFeafC/o1xKYKA98MKW3KEKtXteKuJs33qC4uTZhLV7JZZNjIWAqU
WnaBbvtBpkkMTPioPk5QKcVN4mGKvnBdr88VJH90Qthe2VsweG+GmUyplOQPcjkAO7W10zTUS+t9
vJfemxh3sh10I97F3F2iw+Va0+uX/OsHrP/+bLLSmDb7xOYH9MqDAGQTJvOF6fH6ZPw1wmZJ7VON
E47GCLo2T+GOWME10kybTwms/wPJ2jhsJAhE/2IlJ+v+f+7sZlYanKRFnjNlSOf2NPtEZnaSfaHu
7b09Nbfdl3/m5q+BNnOzzKt64su4PsLJXa5v2M2BVZzvVmhy8/3fzZi1BLs2DehI8pU+f2B6P8ol
3keG+zr+iL5Z3yOQlfb7iMCaEy0KutjdjfpeuZIP5mfx+e1rXT/0fy5tOrh8Few224FNhS5YJmOO
WwaXT4LI3w8D1JPrlQF21U6wTtW9ecIa/ZC6/TG4I+fPnZ/f6yf06upJdbBCryjwt3/Sq/P31y/a
5r9AaKBIs/CLag4ESUOBzPLfHuHVtedshM0N13IysFG1MQI7ZYn3k44gysW3B9mqU37OIktbdTTC
0mR5MwrYDr1sQRDs1k6shAkI+2rwLs++lhZ+YT4ftTt5imuYp86KDvHFJuKr99GmL6QrpMcKefO6
dH1kYnxRucp+vGULtOYGvn2J659wVlT+eYVnI2zek3BWo3KJucIQmI9oZLy+xr7KcPjbP94e6dUn
djbSZhnXNUKUM8ROO6N9rpdTgMdhsH4eIX7DY55vFLfChz8uZ/MqFLmOM6dh4rUeWSGKJ6CaQhL5
SonVlSjKv31Jr754vy7pBXh6tkwH+LmqaGY0CayFLh8aAewnsgHO6CFZfY03ZfOlb9OFB/YiVDgb
M1IWFOygNhAyewsBy/v4gGTGnaV9SLQacqnShc0IRORz/PHtq912Yrc39+Xmnw09VhQhXt7qtaON
6zO5Gw6AaOhmZx7Q9Or9pQ7Xhen/hyAhGrWlH9anOcn+HF8X1aU4nW0L649r2nxpmyUQAcT7dXPx
UynTPdvF0XZaXmzZXVO/6GlbVB0vAdMvXdvmA1wHqREApNKAHXXIn98teAzffl6vvXCagH/LNhsI
6vbuEf03GMV6jsmAxSUQ2OyDQnrp24O8Nh01ukKUggGF/qFyGGSKhDZ2foqjYfvVnmmLBFUI2pco
zeuuSJtLOwj0an8sWTST2UGsQ+rrX79/a6e8wHbQpOoOTmXstabafmpxQX8Y19pWJhtAvcKkdmEE
yA7FHJMORVSh8Q20sQLsF4nnbBD1332nGk/LnCX3MNmi58Sukru0rHt3LuTBySmoX+kFmnIzVId7
S8+Sp0BpCyALifKohBpZR8Fkdua7ssz1nY5kACNxIHvTPJ4oRU0ApCJ7hwHpndpqeUxLxrAOo5Ca
fYCG4gYm3s3YU9cfFkJSg7QovXGukT92fe2X6ewZ9FreFxbpQeXc/0jjkianQTFJGVfXmZIxHOEw
eytPsRPaDUSLiWjUeiKVdiI6uxGZcq1OEJBEvpyIqKAFs+hfm1AVjxZKZi9PYkI0rXJ2opj+lz2R
MYObPXLbNZ14gQtGadnQXUBeaO11s4G1hLUCOjIdwBEHZzVoLbFOxQclatVrHcdNtxthegD447SR
FmPk0WB7Z/DJSssWipA1UJSP9crTrGX0ulLF861C2tKK0XaKTseN3BXU+YyqXUmuJlmY9bNmVuM7
2STSEleHWTm9aD5WDQxRoA3yTrLgNs6T0PdD1UFmqMvQM/v4R0MojqrGX/ou9nA9M7gBVKpuq8EH
wAlUvweqJy/4Kua8Rge9KKSEWVp8s+RFcpTHyDjQ/vrSk6y4okicTs/3TdM86zgZASnMBwyM6lM2
0b7IJX26tQnofop73uKMPFQzsKhxD40c7efC2sN2uQFCwySZwayUK0WskoA5lIWSO4ZcHVt073h7
9Xc6Bou9KvLZqYT92FemADXTf1SV5gtAyVu97z4vUxF81qUC0bhd2NdVD5dEa8TXNtQDnxubH3Dt
fTXrAf8cPSLa8PFTqM/JTVYnwlXpkh2NZjGeknZRUSFqBXmidRcpbhNOBg9lxG5gYKfogsB0uznD
CWsCw0oTs3WkQaX6gNjpMaq0mnS1Sj7yuR1x04el3yrm+KmflOwjEZrgqgIjIaJ5qlXyVPFUApCp
PgqtmlaMdgrWQMeuKKntrq3jZ6LFbuq5Mp7K1W0edNFwF6XmO4WK2K5NgYRlPajRKNR9OcC8V00l
29oh9YFLeQYtCr9QADKAN0XDK/flCeYovqPBlPaDJuB+zDOh73kctfwqbeGhGze4Oj4X07DXMvgO
dJ+Ga7Ms9rGSkq5LcsyohuoPmEqgd+QpPw50emuI0bYHHkb+sVCUP5iKad3VdGpXOlbb0vwqIkRz
lUWod2xBYDGwme1pR8efZZHbd6xW0k1dZKkfRb3ts3kgxYxWMNQ+XNP0CnW/qdrqKogb5RjAl73K
s06+x9gTfKvmnkReKm2EqxE5cL0svbKv0Ze9q6pYIweNplpWZsnBtJf4y4xpo/VzVa++zx1Hx4jO
NbNyaUg4SYapd2PRtYrTZUU17YtMAgAKF121DqmhSB3EjSE16W+kcMuisMig4qoDmGYNYwu8pMiq
PQhYQ4pt2hreCRAvBWQQenou3LSoh4/egKspVOOjxPf10MCSeEizEnrHaITfOmm2Xatpzf3AQr6f
BGhA6G0G2AR8zr7a5dVdNoHCigFG+3Qi5aPodfzCHbggwKEEWa9Z9gPoVa1UWjw5FgWcMQBRqEYi
8GsexpMeF+M3YL/JaqQzWNNEZB4H+k3PJS78o0xYyQcbZg7x5QbOW6Ui7DXIuvTYaF3yqGjycJiF
/b2uY8PcBXk30vDqUhrjreTYPQQSduYsyqu9RGJKQtKp4qe2WMa71p64RIAjnciH+wIUk79IYCpS
GqhHzGeJCyNDdptSmu60lsb7VAJd6fNIx9NNDq6GrMGLap2VR8rKU1FHhkMDwnqI6cTtaa3Lj3OV
dw9BvZjHtl6MI8sYmd204g9DnSl3kaqG7ET5o+Y5UpPdCHL5oVIK3UVtkV1PHThX0MHTjuYf4CBM
IftCJs8dFF5yVLrQ9CjyY88VzL5dqCWEZQZq0+i+UnSRH7Y6yASr0IlTRnNSjqXh9D3hj2256A8y
VjlPHkkq4wtowmRVoqNqs5KkaDV3fSjg7sKJddNW4ZnXw3htIkHYBUVt3PLswls7Xg1XOd91HL9f
papR/bbQ28yZtUL6bumiOsj5gPEO+QBfj5WvlBOM7I0hpCrEBR+CtOE7hEmyua+ngcfTjP17/GFq
AZ4iwaaDHOIZce30FQHNsxFH0o9Aa2j+8bnGEAwS1FMmK72dS5m+jKnAojW7yk0Gqz2ESZndhFYU
sPGGZhNrVnYMaG0fTDqwlhY8kBxxU1dXeoL3KE1mJJJyln1SJyi36BNsvywL+TrG5flk2gqzXooG
6WuaJM21Eir2yWrDxDPnWb7Jolwr6R6V9n4YynjFVOLeK+XPkdQvB2k2cdX3YExaSUC2hXfVOkoY
i+8jxiAw7Elq3ppaod/OdVD8WBMtjhbNPThMbeRAQ/2YTEbkS6Jir8R7GYEAiEVm7uIeQdGhjpPm
LlFRxvKDO/VeGUVOdFamLKesG8HRAIboAaRmLVMsCkF6CPCVj3WWW4g7zMT6MAxTlu9DdSnWIEbF
ZbW6tiJoFr0CDEfQQfI4qQHGJSXFtVRWKIV+nsudmVx1HiC2WmN5ZCkSzLfG2NPYjF2jjitPTEbj
V5hNnQpbZLyr1ZolsTNIj8Wnl6SnXLFn9m1FfOi0mZjwWiV0zVerJPqIqwo5kQ7n6JMd4iCnCUYq
s9XT1L7Ng8Ki0VjqwA6sDgrrqEL/zXpLvLezIP9QKx0IYhNaH1uKrPN7Zspt3Ukj0pQWxYOkjdfL
FBW7LEf8B5O32ycS7x2d1vK6jpSI8AlckOUUwc7V5SVlFcsTB9NY9DcSk4pTcdeMmqOFOgLzkQq5
22R2IDgdqOEt/VdJHNo4tgRtQXO+ChtTEmT+sXFx+EbW39juWTTRpYqlyUhj4MupVBTprpbpHx6X
eVwih8AJUDaBMeeTm4Y9qHEl0UHxCQTRvEWmDlygkEiTxwOXwwMmnhk9KDxoDIz4+nbY/KR7M0eD
XdTx/DFr57oELpqWifVlDFTbT5Bn6Nea1Dca6JdR+HAD+DOlqB0+dwpcfIi30y24W0rvJIF8lCAK
/QgnKbtJsbW14HJrVOdFVylPVWuEaIkbo7oHHpZ9KDGjxidUIWXpVWKl2eRVpoGzUQXYgIbF/13e
g1fG0Nt8ooPJMjiGxVWQJvZNHrXhPRPHCB6Zebk4sBUp1u+T+tFu0xJnYmJ+GNi5faFFKn9KWpE+
hajkQ+7elLFRlutrMsKTPdp4ccyavLsK9Xz26mUGU4tVOf1sTFYJ/xZfN8/AqG1v0KZIB4pqRqyh
NnQrSbfZ7QHoQdMwamGCi3GlQ0WWVd+yreLwV2SxeYBiUYb+pMP633F9IQFFQ6c+J6CVQfHYXX4z
J3P6XshJHXhFnNeZp7V8AHcKR57rWZnTO1vOZXVvp/lyUxt0Hk8IkPTHCeY4NMOwKylkE+bzDfpp
eC81hUrAgV4o6P2B7be7CrtXA3uzq164E1U3fpR5ZYxrXl/5nSWa9oEiAB9cNZWpDsd9sjQ3RSWi
wg+EJr40fdoNp17ok/q3bKaCD1ybqAWWWkolpnSX5GX8rTWS56FrALS1tgyCizeh72zzTjUKTjmR
EKFrtR1gXaDrWePmKWpPz8jhWpjdIN6ZdgKtZ5gsea/w3bzpZWOmAdFrKgobhF3YOet0vM1lsk3J
GmBPAxa9JXw5z6TGq8Mq4XhaaB8yvSru4nLiI5lPenANbWi+bexlWEjgZiMMnaI92aJG7NWDlVKR
ETlI5Vbkl1TDo3oxP6izdQqiQHLyYbYIYyDzlnjX5aQjpwn9LLYA6mhSe9SoV34PgGaAngTwesgS
bfEaNZiv03lCG/UxDNCgVUuQO3UhcV6S+9C6NQGNQWZj3UJE1LAmxDeGMV3XqRxf1/Gi/cCZWxFc
0ZsuH9GUVxBTEeKz6cS5CTB5LEm4VuGJtF9kpJKPcq+3V2KyVZzQEPJdjqbFMelyMg2SpPYLLc+f
rSAFMaarWXKLRNPEpV/lYNRTsh0Ax1tHdoqSzjzHS5txLPFyfWRnj4nKJTZt5EgiScc5ioqrhT7q
tzapx5M+RIghxrT8qPFQ/CVTptMwRDDDUL6xuS4Tf5gEbRZyidoftV6Brq2N7JDM2siuzixQwNiW
9EWyy+j9YCVISNQqtT6mUaPCPWqqU9Bl+iFUUcTCvNJCmHrIkG4Ls6q+2PPMJiyUFP22pl/9pVsC
yZVUaURoOOkJJDoR3pD0ox4rNU//JpJV7Au+KzepnIW3vKuz7dGZr54TVaAS6zsEpzS90w/FokaD
2+Ffr2lGi+QgOmV6NKMVOw6YqwW9A5e92DGlMP7XwGS8atWRRWYeX499nh3HIep3ckcPO2jNat/Z
wNAktSSVc0yZ1/CUUaHpRnKsgnzyDQjbh7oFQKm2kvKuKulEBWkMcNuGRx9PYQBPJknlmyWR530M
KeXjMEcGXmgR3c0xUS2JLg1/c4xCVbuoil/MwIsh+NhfOKwF99hH2D6PWsrmBbYLBATROabFt8fR
Al6isrM/GqM5vOvGInMRhCKJgyTt1FFeP3H6UG4BV1OOCPI2jd0xNdQnbRwsuIo50XVymduPMnq5
WyhmgLM5le6HaRpW3Ot4AFKj9E5dtsZ9JtcGb6Qoq1NBWaD8KtQoCjjlss+/RSxUHaOO/d2pndIy
INu9jyDSJJIt2df9VFnyHYZoJfHydGxSfZfpeS0B3jaihKiWxYiMx1ijE0wchdHP/lJFoeZ3ZTpm
+1ZJp9nTeqmv90qTdcpuTvooNne2PerKHl5YpByTTCr7IwC0rIKCCRDxXrKz8e9RDbr2DvWCWZJa
Eiz40Kc8AkoYJqpxyAloya80NUiCm3ms8ksBt69pFuS1SYHgw8T5a2/K+GnG/mUQ9NXWRoVB5E29
K534vXZMrxGD+lRVTtJwvKTDf6WG+duom2q7xXlFzBLFv2QY2AuCeXXbTrmQQ/RnuU9hEAPhua3Z
KF02hdLE7COLrCPI/3BD0ZxmpadWF8Z4/UJ+jbG5fTMTYm5K+ixJHTptfxDt17fLpK91kuji2Kuh
SKHvaG+6H0ttUZNK107Sg/61/VDfotdHer5jpgfvxN74KpFC8lFjt+Da794e+7WL+zU0UJzf66V6
MSiNtLbpF7aOoHUFi3tW28e3R3ltCq5RV2vYoY2BcNsCDSQq9d3aSZpPJpHK7hpkV++lR8217tjc
add0CG70fzMqUHTcWjI6pD/MWsOY6HaIfX0XXXdud0Qa4AbX9i15B9erc7zYc1i7VIJ+tbl8Puha
FD9rhLQwZ3oOvqtC6KfFCEz/8mx79urtG13Frfaa9fnt+/vKayDOx9xM0dQ02r6t1gvNrpURWiQh
SEPWX7ifl0bZTtNKJjkjZJS4u5ajk2585nB8oWXw2hgINnRhAYwTLzCE87snJrNgG898LAgL8poe
b+ac6OSaJkbivX3T7D9aBb/r0zY3rbOUIBmjSYPbQZdWBO+pVFIgMf6ea+sOgTogvyS+Gwgqf3vc
V/uQeFroiGBfpQ643oOzGTK0+jKuFjxETgNA7R0H0z18jnfCKx6ki+vwa33I89E283HNDFLDXgO6
3ejHBHKNn6WjmzXGYymhnjaG9pNo0se3r/G1x3g+6ObemobVpZZBe6lh47+T5rgmvieZOOhDdnl7
qNebTL/u5mZWqksnSZK9sHhiFNH63str4BALGrXlwjp9aaR1Qp09tzjsEpg+PLdG/RFWlKwWC5wm
6XJ25b59Ta92HnELrkq/FyTDRluQ2MMYV9hJXnRwBaTQv4f7RnbnkcB2agRIRkIMN9meTf3+wtDq
K6+Ftu4UMJIxP7eCkWrsyqjUeWrzKdjnhzVetfKSWwJrdpXD2etCm/wl2HMrMjgbbysH0S1gTx3+
ULryqo86FGKna3yL7mJ89PoV+fQEDc/ucDvepW7oL9/6Q/tcPl267Fef7a+rtrc33LL7ZvXvYI2A
stETQ2Ilx1jDizTV/+bdILqY/Z4G1+WlhXk2jRolHYEF8EL24saAI1kmf9vpcmEdfX2RORtl89oT
oJbiNmOyph+Eb/oLzXiaa59CFKLhRUnPJpiXMEg+6XxnbVXh1SYrcvNqEB8Uk3fHsr1+9PqTsTdO
xWeC7Vzp1nDtFDERha/T8r37fkkG8Nrm6XzorRcQEucoZev8mR+KY3zoH1YtV+rA2Xyc/fi4QjSq
feC0F5adV7c0Z5f8EjN79hiHdqGOMVNjXi+ZpJP+YbriHOsVj8DnDR/TmpPeXdpUb1ET2xutKr+v
QfSipF6eGLVCfTi5qP9O4vYnH+aiNfuVvaEgKtdgf21o2Gk370SuVDEkbiYq5hNBSp1kQwDVZA8w
BU2hTrXSO11aZCKkouJoWaXwu7EtzR0eEenY90l7iGnGeoVpDRc+oa++rRZfTkNX1VVZ9/tdsJae
1vyqXmBj7nRxARr342Il7hRc2o+sH6rt6qQLXYXaBaYBEtPvI+nLFCh2MNJJqPt3g2Ri4yYIRqit
5RN7uTgA+/y3F+BX7rqyHmeoWeCeZvf6+4h0slR9WXjCcfclKb/GUXTh4/LKzfttgM3KIHVdN+Tz
/yXtzHrkNoIt/YsIcF9eyVpb3a1uSS3JeiEkWea+7/z186U8uK5icYpjX8DWiwBFZTIyMjLixDmE
OjUFOY62nlM81NADJ6gw3V/KlqVFFlCnmtPBicbrzDnWkIfBc+ZZZrgDpbCxprWsWwUCpwHF4ztB
qnG9a8nIlARKwOxaWTARGB9kxs4Np31Fsumh9H14Zgz/xer9ZxXU/KDQLYvzPexu35SZQv39da84
DVQG/A6SWDFQsXAayeApH7UdYhzNqxOqp75N6VXIlBviL1lgbK19ZZsvzS1vUN2o9c6BNdKFlfex
+l5+qt+zRhuOLGBKmdf8WRzCfbrJGrXiqFdmF1uemkHeoBMKsnQU4qf6N1Aa0cZOriVCV0YW8c6B
PXEoaoz8Ta3TvUEMbMeQP4mkoPXMH8nHBtl1y81+/OtvyKXBPLUBQsq4AUjVSm+MSdMD2lUSj4aD
N2YtLJjmUZODo0/f6r65lYQZc5r5G4/F3M5iM5WJkrdsYC50zrn6FsjPc/T5f2disZWTTL0xEqEs
7qJ8X45Ztm8g8wTUGWb7+6Z+864swibLgRKJ6SQTJMairBDmXQknKsuBmPWD/yQ/aAeGVl/hZvG9
sD4qltscxn2xywJUhdzoY3cqNq6IFe80Fa4GmDc00Ge/04aL69kM4CxHhpTvVxrWXo9q7RwpSbeR
Bax+Ngrdv/N0aFIX6zTGONPqkIvIkulOZUXya1BtyeO5tZGWr5xxUxEzMWJuS75JGnU59tVK5hw0
NjTalQy0sithG9Wt3WRM7+9/vrV07sqa+DUXmxfP0AU04tTRzNynn5Cb/tLP74rX/qS7/V6JeF8x
XuGj8nOQ34UbS13dU8tyTJCJlMTMxVHomkJhYrlBECeGW79JpeqtNft8l8NyvvH51tIp3JPUBjF4
y7hhnwm1QkFng8djFxoqQ/CT/k6xW//UguzeSboTn4re9w8ISdZPJYM7FIB7yKRCZz7d33JxJSwP
DIQltg3OAjLFJX+H5KfTxGAUb+WybPeSn+8ZgN7pUfQ+CZ3vVQ0B/RSoP3yK4u59y79Hi25MKzBe
yIYBjHyZTIEAiZxGNoCCBvNfagUwkQbXLlG6l3xmBHvuTKoEQ/0HXCvp3slDdEWi12jS/WOrK3/o
KeKYJl0hN0LJiHzCf0ZNo3ugU1a6qsmochGFiEY03RPDz/s8NDRgUFGzVxDd2UJ4r1y8CPcYdKMN
jQLLko6EIQsGpWdqzkzl7xxK9E9MyHmta7oO3NmPmvc3Q9Pgmc/3N3H1xFxYXqK91UYm3Iz/1zJd
fmVXvEaw0h9NV/E0aGfMQ/gMO9sufyLkbhgXJ+L2C/7Pspewb7VRxx4X563H1Bw6Ycf21D8wL+ep
J/PDfVurOwykl/ucVoKxxA0bNqJndSETGaLSSyN43WyIGEt6q+1zY24xgK6FAlUFRC/Dk6bay1vR
51qWzJlUdU7RMuvGd2U6fJPt7D9EHPwfRlUd1S9VX+RrJZgVBBSJ4o4gx6WjjIyqihZL7fj6hqOs
nnPxluB/6jvL6THcpDCgDxfjONVz8lCfhgN4iKfNV/Hqzl3YEdfjRQSvLLscIzpLrvRuPCgHwSnp
f0p+6QyLJi/FIdqFb9r5vmv8/vY3bnhhU/ymS5sxs/qjWJugnCp7r0Mn/Js/cAha4PJy+Bg/IBl1
3+iqP17YXNxUTqY5cwrdBPIa42Nk6L9MlQ480IvYqZ8atd24MNa3FXZdmRFpnbrH9RJRzwjKMKXY
MPjpOXC0F6boHxoHrsD7y1q/mJC+gYqI1gUcR9eGZs0O6whCbjc9t2cEwwsqxFB0esAq6retRsla
rqSKATEVUiWFwb5rY2HOyfAnjNGopBReNn+CD6i23GMthbm0snAPI1AzZ4pr6u0QoUHYclY+JQ/V
L+3ZePKtY3amUnBsoc4a/8s3u1jdwkWSrHQCSWF11ajuinh6mGUeD2Z5uP/JtjZReOqF909Tb6At
hhlL+q4HVDH7dMPCmvPxvrU1w2LQne7BtYUuHdEAgMnGHZyU+aVOfwX6dS5hq9rwvlVDqorn4eFE
3cVSgNFnQTUQ5MvYBud06tTPIYiwf79f2oWRRd0e1s1ZHUjg4Qn6g+a/WuQbb8c1f7s0sNiuwQpI
Lw0RAsF7hionB+24E0ytkwu//FbKrLL5y+B3YW3JRJna2gi7CsvRaOpM+wbIhZt4TF4INs/E3Zxh
XbfHAI8FHaWlLJtIWd+OILd5zfWH5Fnfj6dSUJh6sSvqu93Gt1pNbzT1H2uLM9RUDVIVoD8EL/T0
RZWBChou8uN0VJH0+1raXiO/dAGTFs+iwhxtVpjXTtflD1i4pOYYkdWY/IAc9U23VqKPjlV8ue+R
a0Uk5uH/WeXCJTW5gDnIwIiY95ofk8A1HrVTcZS84SAd9Wgf7v39hs2t77jw0kmJrFHKsBmf9eKd
GEoUjKnUpqI/p8f6uNXnWN1HUWZAvgS6suW9QgaEyF/Os9gPK5MJKNqPva9sHIZVI/BUQC2gCZoR
7TpQSUMfGwgzEekV6Zho8yFMjxvbJv6Jm+NG/xS+clql1vKRSKrh0xHHRInw6gf04k7RG2V31/4q
H5D0Pm4mVKvf6cKg+PuL8A7DnpKD/KcjF+yQxTxkTy3l/uwRZtSX7c/0O5FYro/eMFzLYGuhdRRb
fGFOMxOrCArqmeo3/8l+nXehl73af/iP7Tvo73fdjqnivzSPQa930XuUYLfKJ2v9I3izUTUiVxXE
s4vb2lbp3JoiPI8H/ygHnug7Au9GrdJrfznnzbO3tr+X9hYRRssiKhsW9mqYWQ2qRePJf+w9MT4q
vWwlPCtXg6UasEeC6jF0RnOudzeowcYmM1dD0WTvIz17RHn7XTRBxjptsvqvHAZLFWx4zN+AaVh2
FpF2acc454APniBFbrxy/NUTraVjcciaL84OzZWNoLJyf1u6SkuOfhwW9UWwbKXGr5SIZxMKa27Q
fvM7/QBEeqNksbawSyuLaJmBR4RYCitT09hur/npccitYGMGfe3quVrMIkCWRu/U6t+t8H5nHZju
c77ogcfRqJ6iIxOZvCzc7lP9OlkP253NjUUuC5l2E3Z2lrPIofd/UfBHjxf8/X/aSdBrBq8KgQG7
dkffMmemkTDC5NMezkG3rrfO87pL/GNiEb5Cf6h79KiIl12NdJV9hu6OKS5lw/PWuqJ8rX/sLE7W
CDKT6SW8/TfWsGOWwPODh+SIOu6h5b7x+mQ/AMN63kpR1o40KTE5K1X7W4TZ5BeRlpsscKxerb52
Z/lno35out67f/OsbSR1MhJXCstwOi/Olm61VW7OIXK7PuS+sAEZ6ivEkof/YAWNOgUyblqcy+jb
Rn2qqT2rgUCS8aO3qS3dQck3rKy92LlB/zEjNvXilkFdK9JaUb6WHwTZUkyhF5Ah3ZXinJ7Mal++
beUfa5/p0uJi+/oxGPyB4qHb5vUHMyyBomtHBS220bA3spAtU4v4VDlNawTMPLlojHaMW0zzi10F
0XMg2YhJOluwjlXXv1zaIlBp4EQlIxVL4wbL/1DfBHpF8orH4Kx4gacl++m0hQdYCU+iDQ7vlmNy
6pYFMigCMhNeQ9aYpTtbgWy0//eXCf0TjdgEfTnkY0u4StFUhcMABFWdGtLKCWm10rWGr/f9/XYd
GBF8SiRz5I1LqMGYzmC5JeiY0cL61KXItef9xkUiPOs6o7o2sYiAoNsnc6hqw60jaR9Kr0GNVKt1
poCz6/z/q8z5/+QauY0SGEPIUYF83bJR97o+WIyuxQz6RUAIYQe1YgWmRCh/+o1ou2YFbj/wGaA0
EO9ZeJzkt9CRao3B+Myf1vQYMMIBocH9L7OSiSJuifCAjnsByVxSsrVpIFv6RK40ePNBEbhdplvA
j79W3+BIOzv7jk4esvZHGnlmS5Ty6LFv/YqVp5nwCiEVoFHtw9mvN3SqBm4VifRQsG7VDCjB3xI9
BIXn/EbD9dphW/5nxSmvbC7uMiIT5M2ZAnwBqofnufTND3HAYOX9DV7xS9gxNSjUOWag8Beu0oxg
Ghqf9otqzVSNdOM8oTSX2taXUR+fk8TfQiiveA2FD4gSeTutcOw5TZYYXUP+hEj2OTDjr61FsWJz
6kA439V5MwFdi9o9xB8UrJZtJQCMgu6O3QvPKO6ZLkMVe+kZzh3tUD0Ee9QCSd0YaBrep86ewaet
lsxN+F/YX3hMneqobIsi1jzHB3FRM4votaJ4wEjr/U94ywm3sLXwlMqRaA032DI6Ffxpe5zVv6aY
J1v8mjIbGkSveRTCyju7PVOCjPjsW8BUgW7SOav3c8wARpLB5otSgZ1uXIO395L4cb/bYTSoDft3
gn1xyetZOhSNaC02eypFsGE9ql4oxFl+2Y/GcdoxYARAbiM0re7+hdFFaMoi20jyCaNJ+jEoO8+c
lZ2T/pztemPvV90McVsgPxTlrWVDxUaMPup03EwARIQYi2ioqKetW/DmlIpNpC0LzZdqoeu+WM8A
GfOgWURBhok9Of6Yzd9H8xvc4oc50A733enmgGILYWJBzKgoNKQW3jTUTJY2QPJcq3N2oYx0FbXE
Ltoi29wyI8LfhV9MqgkVTi/MIOGqRfu8fcnlb/+7pYjfcGFDH5U8bQObrBwKHIjRvdhuPGNOd/fN
3CaybBmFErbL0mzcbpFWxjkc1R1dRHf+2X1vXgvP37Wu8arAGCrUTbZaXTc3g8AmMN4INEmzUYNe
fKExhGO5AzToAqUbvqUorn+2wunn/UWtGrEgtUXti0FUZbEmVa5UWw/w7K7Mhweeh8E7ueoS776V
FS8AcADFOHgCTUff+voL1WlYpknHzg3xyZg+B9pnM96IQCLRXtwEjjg84nGGheUNZ9dtFiFgy27B
xy+b0gPsT7Bi70ruIDgfH4Y4Od5f1G30EeeGawcQADU0bbF1mR5WpRw11FEhr4+65BAYPYgGbTfG
G/3c248EhhslbgeyZZ2Jh8X2Kb1d8SBlbbVoMnSwoDfVxmLWTIATR3CMl61hLJ0tlo2oiCBUciML
dQY/P8JIuBFxxH5cfyGc7MKE+AkXx1QphkZOTUyMkeHp3XddghaW6bOKMWu12N//OLeYPorMl9YW
QcEZqgn2LqwND3V3zD+JzACqh0/xl+SxevRR7nDNL8FhS6Pn1tOvzQqnuVjkCPMUIhOYTUi27CD1
lEn1EqQm7i/v9nORWNn0zbiTQC8JadZLM10VO93ol6wuycd91NThQ21bW8NLt1Y4TngdEAJov6l3
XFspUyj7Nbhm4G/TdkyxkpJnG5FhJXEweJKhcwYbOAziy+HKrteMJEU4wC1SmAthOxhg2qkkHpqR
QqEgPQxFvtPlOiS1Kg66FL+3hz8Huia2w1w+JFb/emNFlKejYHKqQUhfLzmfGTO2zIgelPwIXnmn
2OmWZ4rTen0OWPGFicW3C4Y6Lysg764uAWPCTSZpOjVqQNXK+gyxAAolMbP07ZPdff7fLW7hnIjo
9BEML3hNGaAoFLq+ukVYehuGWRyx3oAbmEtlCY5CblqzxiEkKNrSAbYmT/OdJ5ggeBBPkFSCctW2
eAxvj5wwaQvBPB5usr2IjvFYdHUg9jOSn6YGigkfuezv93dudVnI2lP04xGlLhuvY44GpQNlMQiQ
DpHqoPxpgVU0WwQUgqfYZ2bb6fqNeHmbdBo2z1ABAhEpobG4X2peO1E/VqK1XLkBU/zDWL4PSkFd
ZT9RPDyjjgAsWtkw+xtFtvBP7BpotxA/6ScsvCSXrDGCaJBPqBnPM7C6fgqgYfpQth9bIN8VL6k8
V3eDUm/cQeIfvjGsG6wW7AvRZnH26Jf7jYMUvVvCXXasnCJ3KaMhLaP1LZrgSr8RRG8BxNCggy/7
H4OLkziPgY1UOrGHqbDpkDpHpD8Ex7azTx6TM4weqe2Nf5lf0w/ZnyjY/X8IL6747tUvWOz1PDdN
VYf8AgBo3qB+7MyPJtpQ9533ts22WOfCk6CWm5ueIRKqKxBS7mjXPDh7gRpQd/lxq+11iyoS1kyy
SXFWjBtobRs3QdQbBRG9e5Osn6mePFAW9UbNdmdotXKldKv+T3l49ud244veehAVKgpVqmHQddOW
KZkC86KROpqBhrKc732eNWdzNMcPGZyVhzjIwo1ynxBHX7ismEQDwE8BHRi4vNxZWVBA9Dp87Gex
r9StTE8xH2R9p+u74iH8mENA4XKzjSdpr5+DJ0jIgLv4L9E3ANyHiTZytpOZG0lfVcgxoE1ovLk4
WDtqFcEh1j5O1sYWrXweWq4URQjSAvO4zPizSJPR+JnRPhinFrosx8m9PG7ln60iyThFrLqIwHmw
44Xyk6p9R37P2XJI7WbbrhML8fcXWRLa30yrzCQW+nGETxDCMIRcgXmg3/UI69XUINb8r5sC4m0g
3tU4JsnGso6ZIt2GwwEMHqcXO47dAMG8qDXdQP3X2fqVoeWsILte8ozUNZexkg9K0L5Ufb6BQb4N
G8IEAoIG+bpo+17vX1lMmlUS1txZj+T3Niid42Tp6Uejy6P9/eBxmwNeu4s4ARefSk9gJskG3MVo
rZ2eIZGWbkDnlqrPLAQT9KwZA4bBCwaRaxP5aJtxXpgGYVg5KJ/QaNLf9AcU5Q72OXVHrztnuz51
4TYlBocPE3OXx60pstvLlt8gMlEUcE3UZBZXQT23etWOHGQfTbxjUZOAVt0EobYUqNTP0JRLZM6k
lPu0P1QlPN3f5ZXAJZg5oHXkoce9uzBv1G0DEypTFxqja8jOjd2hM0FkKgFiuV0pjf/+BDL0TTrD
dlsE6aUHyZ3S1iFMapzA5nvvoAc/n2BBOOTVb2zVf+hx85GpCKs64l+ABpYcIA3Pc8EHZ1ICMOHw
zJlU45ie72/jrbNSxlCol+hUhWnxLB4sXAtxZM2kgrJWn2VNe59300bIX6kCYYORO9ENMZl9XvTR
wYq3s12KJPpB6N3OQKmQukYWXd3Fe99TNpZ065jCHA8k5mPFkJH4+4vz15Zj3UkKSZGFzryrF8pM
17nRjqOkH/RcfZCT5Fwm7WM8jcnGVSEur+t8DNN4CJPP1D2VZYkQTu02UvOcBNRn7LZJlPw0w4VL
lOmG4zjWBYKF4RaQdnW9DiAFBKUY7Vo6Zqx3VgaXm6h6oRKmJ3s8+ENk8nKQ0FxzezV5sdPoVxFl
X+77zm33x2S5F5YXH5Yy4oiAAzutP0EH6Q3H6PXvsQ77q2AlyL0tjYqVGsW1xYW7+lZc03DFov/m
dG55Lg/hToM9HxZwop0gQ4iBKxc/oh8bS71NW4RhUiXqVwS8ZZ5kBY1a05jBh4PsiFKk5TJuEX/J
bS2FakrhadGFKhNgw4/Z8Afo+qqHYaJ5IDEn7Wrm+OT4CLMRQEavHruvYW2/UKWuNy6GldqAePkY
dAT5gxHXxReB3IPxVw1fyKWDMhzTs3GgtfPWq6eh29NknSCWmk4TZOFbSsdrgeTS8uLLGJEM3Tn6
lq49dp4WwgGdf73/DVYeH9eLW9x6U5/0TSVjAiK87OgfQfsdLS9s3XoPL9q+dFuuvtINPNmNdt1p
i/1jJYW42tvFY0sxy9KfdHyvh9SHhw5apnDSS4cmcjbCyMrzg5U6Nig4AZlhwP06hHWJM0pyJdz8
STng4wd4V0ERqy6DStuHai1qXVhbPtW7XIkCu8Ba+9VyBaRReVcexk+UVEgvrdpVIwYK1ZPzskVl
sOYzJA9MuFmCJslevOXQ1mqi1KZGEAD9B63nNvNG2rcWGy8tLF4bPlyXZZPxjouZ1xBtqO6AAOfB
Ot93zS0zi5QPQroOCvffZgTm9e9u1zb89PdLY3m/XC5n4RdjmoxdW2Gn2s8HdZ8eIgk4ZkvmFbtC
2qpAMMV46QdgPId2C7i/0k4FNPHP51peNIUZ6mHQYb156Paiqxc3HiJ71rNO01g/pJkbP4QI4Y27
9lB92ZIX31r8ErGptFrp//6Wyscu9ETs98+Qm48fyi8tEvIi1UW59yyjo7LxeVdegNcrXwS3Oo2b
fg5YuX7U/xqO9lk5FmfNM99tI+rXoszlJi+CXBqFTgPbPke/+qwkf6XpUc63bgnxc++40bJkO9cB
HcYIG+2uEYo7QiPNeupxoP4o7bbAULdQUdKEyyUtUnWz0BIjbH7vXnRKd/OPfBfvkqNxDM5Z4Qn9
PuchOwDxnYqd+Xb/ZN4+E4RtSqvKbyTO73LERTLYxWrQlj2556jW1r5tuuIA9ewfhYFyQmNaye6+
udULmFGg3+yHjEEuk3YHPs/Ul7EXfa7hXq1QdvaUHRCLfe9JggYcBTyEvfabm7waSy8ML27+PHdU
aKMxLHjdjYPxVWAJxBgIhGm5cow/KPvp3dYbcNVZ6bHZhihg6UutK6nTokooScNLP7u0yNAgfpuQ
bbm/qWtWHD4h/Smor24gKyMXf9egY+7ag3LsCmmno/gSO1tthhVXoTmEFJzOmxIs0+J+b5ihzqWR
28gaETGIjIFHlyINj0kv+U91lKkbVAir9gAJUlFCr/DmnTKNk5EWPcuaTP2lquRdUI1HCJLdKgw2
Hq9rpmDphQCbJ5HCf9f5hD0zua5BNOf2Vf0QQ3utJ2etCmHV+nX/U62kyVRnqYOTITNIayz2EGVJ
2pVKbLh6w8giEuQnOhkhWuvGkXjzBOF+w8y5sdkTW1mgQ0mRJopDVRGA/fUCpS6b8snp6Ls9MgVy
lvfJPjzk7wyLYa/hYH+NeY50jbfFRrLimRRhFCAOLBi3Weyrrzt221mY7SG7dRwEL5pPYfxyf09X
TjZ1AMafWSCHYPmelatJCmtQoG6typ87aYDjXCW23DeylnKCntZAakBxxMNhkSmV45jKHSh413yd
mUsmVFFtbR7F2Ni21uDa58I90H4QPDw8Ia8/Vxw3TW21puYWavYVlWCX8H0oUtkby03GNfHpF5cd
RTLdYaDEFiiHxcK6yZazrscWDDWv/rFx053z3Bx6Zp8hK/a22tmrG6khoMVjyOTPZdW0l7o2TrpB
c62odB57dJAfAqlAMYPJ0O6HGWg0TXjEnzTZl18Hewo/hM1sInSnIulUCd7ujS+7tgHMpvJuBSlM
8XOx2T30+RJgclE6jk4jWJ+djYTuuB/O00f9R+r9+047kBVqZCovcVBSS2SqA39VY0RseOqg2CAp
U3OAksj8cX9Za0dPo8RiqtSouBUWqXAZTX6GrI3mGvpsf63M2n4gBPBAD4aq2NjC2xNoU/oCiQNQ
T8BJFsVjp7edOM5UbA2Tuc9gyNhJoKU23iq3zzCsUB6jBUwIoz1yfSjUQqsnU5T4ZT3vAwR6nfCJ
8dvh+6h09XNHtfDQ2FOyYXVtHwlcZElMlVHpX3iHJTlVn/oU+bVgfpX75mFSU8rJRvLHv/9eFCV4
zXK5ggUTOelFImZOTjt10J24U4vaR6aU9a7t2uRxMuuNOsHailBp4vUMdQRhebEiu4IDRc0b+Ezm
HFj8zwiMdyJvlfq2rIgQd7Gekcg1IwLAMUc0LYq5AuRsb0lb49irZphQo/AEZgXA6LUZVPOKMCpb
WiN6jq5b7E7Tiwnp/r//OKAP/sfK4tqeNasdNIctY6L5kYmdn1qqP6fITPwHMybspaI6pZIlXC/G
LlLLqggKLvOVXm7rJwoA5yHY0kleu12oNMNoDbSN4aPFa9xGQqJBc5PjqvkvbeF7kt1/R8vpMSm7
4/0VrZpyKLqCdIDe7gaLY9KFNh1MwZn/pdJQb0nMoPUUf3gcmnF/39ja44LWKahZ6vwrzVrqySN8
4NzRqAPUCTPXjbrPtb4E6IBkgzvHQQn9sz4+adQZH5F4DHdxV32f80B/K1HIdtBQb/zWpd0Q7ORR
1TZiyW9vvL5ryaCpQZuAWSCtkBeHPBiC1JaZuf/dNu/P05ug/DR5nMfv1JO027prb7NNkbDrqEoy
g2rQIbz2p1ivZybQiSkgdLy2N93YsXeRrlKxYrRD/WBoXza+gDhuNwu8sLiILYESyErZYFF+qDPv
717G+DAwamEe8lfm0DdOzEo2wRLFAC5NSyr8y+Svq1ETSUNZgzCm3QWn7mie5XMDRJ/5282X+m2w
uTK2ZEuSrCmztRJvLob2jzozoZxqNdQo+93GNt4eG1YjDgxdZYoDy6gG4HRu/ZJL528y9hy5GFJo
NztSwbU9OGm9cN+8M4bN7GzdMAwxzCyLzqX4+4uo7Y91lqHTpdHH9p8yqXmtx+lZnGu3af2P91d5
a4umOVQWAqcnTsXCVyQdwaqRhqJbJ9afjFh907rp5xAVf43g8+6buv1wGOEVLsBWKwiFMZDQmDT4
cN0wfItm/62qOt+dHWVrpOI2RyEJ4gpH1oFXwk2DK6/lMqymkTUpCl3WZ7X40NePTV4AwN9I8FZN
0XCxucs1KOcWCV4cK9GcTQFjPpH0IrXDH/Twfppy8GwS1w5h0Rru/U1cM+iYhipSIebrl98rsuBX
6xSJo6Zlu7TgsRwqlBzgadLemZvAm7XmGUUNuvcCHgebrwg1F64oxXXSlsCkOQPTX5npWoXbePHB
3iHmmD7UoFyiTVbvNT/hyCmCMAFhC30Rn7NCKyYpY4lhbiN3M9EqNA7Z0O7v7+StGYoa4n0ngLBC
5+F6aWo6KUmGkhtyKvVzK5RfdcUnQ5KQj7pvSUT4ZTxmMpt7XhYwBHtx1WuRYXaSwXm2pfZHlKHg
3Q9bEKm11QjGUepP1Lm4fq9Xowzoo/hIr7qZE8xgYbRfiHqhXQVt08YxvvVA4i+BkSEGSA9vePJy
n6xV08UxDkLEV4+R8RwhwJvOGVpbG1WFVVui8CSqXcx7iVVfuF81+t2gKCLWt8Fb59QPtaGg12pC
Lj/YlRc59bCxuhXUCsuD5ASeTBW48HKenidjgWJVr1F2Vg6h53yZUhdY8rS3XxEX3KFuuLe85IgE
+76IdhGXLMpyR/M/OKcYmYUdVATm5ciQ7jRSraNO4+qlc7KbghHnYJfNw0aRfdVrxDkT1T1B+XC9
v3QqhkquRKQMesWb5LF+FCK+bljm46f7h0BEwuUh0OHC5cXzu+qwcNA6arRIjSdNEA1DgeKfozNT
/cetJteqx1yYWQSPqmrywE64z7JQlvdqbDNYOlkp8JSRmqWufkThauvsrdoUOBiH4o2O91zvYl5n
EUzAZLwRpIMn4Myx50dB5Sa12TPDZjfuqBQf7m/nWky5TGIX25mkEMcRH3GQamoPBK7CG1XUCe9b
WYEyUP7SQV4yKwA19rKAURVTLyUmX01guDJU/A4jTXpyZcEWhabCx3Avu1uQvhWvvDRqLCoZcyL1
IP7wymjM3KzvmcR5b+sbS1vxxysjiw2UShok0cDK6gwRK/shlEe0y9KzGdQ/Zq06UoF/hhlzw+oK
CvtqQ5ezF7FU+fFks7b0XD139Hp/zh7Xzzbn0NYmLpwSwdY8s3UMASr/6SNrt5N/gQ8WIgMzjgoI
5f+H7Os2nWR5pHcOTR6g8zdlvIRKia8Qt/y+hutIKj4ayMB52qCWyP6kP/+Le0J7C3Kfp+bN6F6o
OoNOpQZP+St/HHfzzoDKSasRuPVUC94Qms2H9Eg5X986GavbS8+Ozoi4dpdvatuv2ljviTOIngaQ
mbbxua7n6Iye21ZfZOWoc/YYhwb5TOlruadO0g9zhPK7G0XDc2qkn2ut2NjItcPAIdehJQF5atxU
9dCWJnJmovr6zyDsNjRAFSd3cQmQaP1jRyz14j5HPXyGLwE7gpky2vetK/+yAaIZp6bfqZUbHyJP
8H127VOLAClivCPNe9fcCJ5rXipoEFUqiiDKl1GN9gKsn0qiuXGAxmEX72JlQtVe3ePQ3oaLrn29
C1vLYDaFg6knDbaERE2sPifOLiV/pht5mCOvGo6Ftt+mH1hpZ1Nt+GeJxiK8JUh90BbEbH/QDhIU
S9lbTvNuX78bvYybV88Otez5stt9ycQP2ATBCQPLT335AxYXsaqU2pTV/AAhVNWfRahjzMYbzttu
tbbFsGXwQOGm4v5dPMKKsNXAY5e8iQLjae5qdLGC3cZnXFuOA5+ZKK1zDy47T346J3aQUBX8eznN
sT+lLKc7q6cturi10MLMq8hB6RjQn7k+JD6alI1RiaDmm09NND8XmvwOmOjGIVi924WImJhF4n5f
PiWdUU1CLRM5JocePn+EJRGy/FGS2Y7H2t6Zp+GUf5Vjb6vCulYvogcqghrsdLzUxQ5chIHJybMo
F5XcNCXRLsieAHhASyppY/Ilbpv2G5cG5NdWZe0a5mbdsY5/JW3gf1RhSt3ocK8ULBExvPg1i3KL
Uch2owDccfNHgSuLHsTwarxXz+Aod+QG+0p2m2KnfdpwqZXvzK4jU8cYJiOSjkgrL3bBKUyaNDxR
Ya2b0IbfxYMbQW0B9/Fj7TYfS8er3kubdJwrh0WQflKRZJTmttEWWJxJdERVtzf+1PJqN0T28f7C
VqKrAJ+rkDiK2vbyvmqCWVGnoTfcMhqlL41kKT+lASinpM36WQnrLS6ClRVhhFcSh4ZT8/v7Xuxj
VUdd1zQTnKIx9DLNWJvvsqYyNzK3VSvgtRXmCBhnWJ6WieEMS2LqzA3bpv5Uobt6SrpwON3fu5Vi
scABUZYWQ4m8yq59Ik9DaTTDEWhCNBZeoKBaEPu99tg2le2qTlifGB6kA+JbWyS0a18NDLAA2FPJ
ZZjm2vJs1YPfqegv993wM1T67KDEDA9pM+Ane5I2Dt2K74tnNjV88MoGBaRra9bYRHo6R8wpGDHa
9CHdj+yQ2htW1kr9V2bER71wjSycnBqhedMdf/Y7YF0HgfxGCflp2lG52r70Vpzkyt4isMmozdR+
h73ef4g+l2fBresfAuTXv4/7vzXwthrZK6nb32Vq5nIpWSwrkEOTwh3tB6bLddu+oSWQwWI31Tu5
7NPn0DftNxhmst0YtNpJHpqt5HTFbehvU6QQqRQt08WHhCMI+WxaLa5tjamrlNZXZM1KN278H6Gh
bAxprHkN8BnqffSfb28sVcm6qOdoInk9Km41xG9GMb1lZvLz/ilc+4zAG6hvIQZB/WVxA9PUluYS
ULyb8UJ8qzS/OPe+lBzuW1ldDWUDwTIhhhuXZ10va6vX+HKmkqNCT5voqdPpb8fOpHj3Ta0tiHtS
zG6jrEO95/ocWKnRlrKTGy5Qrhdn6D9SeT/fN7GWTgCS+ceG8JSLsyY7fRjYGTRs4WP/E43z2MvP
gpLYekaYffpDOaqH8kE6b4kirDmgmJ+hrUAdl2Gra7MloyulVVTELYYbdl1dHU0j11xHbz4Hoba7
v8i1TyZkwizaeTIF/8U+dr5jj7oKcqzxY4hDq/iLnZs/GJ7ZcPTVRXFB84R2TMwtUgN7bqAGmR04
oYZ3NPMeNJOaixx5fhNufLa1FZEyg0Jg5vC2VxKOY1zqKGRwYot0b0XZCyrl4c7Rmo2tW1sSD3XK
YIB7uGQWWyepflYVPgOHk1L9FVj617ypfKY19X1Ubvni2qLoaKn4u0LxdDlgMthBn9oj3HZ1D22U
ZnS0np03E4Sv++/9gdzRppMAXvGmTGsOcYlGPde12uTOLtNmSIeLuXiXlcXWjbmCLBdoEbZP/EFs
WvhE6pRlHvvD3+OU2q44zuFBHlx/ZLxkQog92U2oxJmeylR/62abA8ZrFw2jqY5wf2ALyw+YBV0z
DTH2B6/f6Z9LNhX+AjTyXLM4SJ4QjCt2euPBMpTZbpR40X9QsKR5cvkbFjEGzWEElyJ+g9DoMT+L
IQbjKD0077dp69f89dLUYrv9KiwqSSy3Tz7JUv2iMd9u2Sn4xnIj51tpsrEqwdklwFvwzCzqnQnI
u7kSX9Z6Lx0G72/FlehNCdyUWSht31Zut2FzdXUXJhd3T5PHRV6bmGznQnN5qhc7cNnKIzQcxVky
hm/3z8la2fNqiYtqQJXmtdYa2IvPxYeOx7OoBRQv23XPlZuO9BWAGhENJMLy6NuTOiUx5ONuOUnt
+zHLs0ctc/x/H8xQu6LQ+Rs/coNDnet4bmubZFkJtObk59W8c/Sw2Fe+3J7qBAKY+/u38rkgGqfh
Rk0A2OsSrmkMcmG0KfYKp55cG9FEtzKzJ/j/HwuJDOK+tZXwCZZXUZCjthl5Wjafyj4c9IghdRcW
PvMxlvT+0DWtcVIzeB7um1oZ1wGuCCqZIhyAIeoB19d3Aj92CjBBiP0xJP6onFTzUUIBCBGq8Ln8
LngUIni7vfDJ+CP6S+k27K8tFVIJ3BqtKabZFtkDTL6ZRVUHb5xf5tLcy8xpArD/Dxt6aUU47UVq
lOmT1gUzVvr6azk27lzGrj/8eX8r1zz/0ohY6oWRuhraGmAmOUMF6US5B7Ow4fVbm7WIvgOorIKM
lREHGvJB+ly0f3TGvGFk5Zoh66blCwGWKLUtHKKHqimDoI29YuDb681Eeu/Xdfod6Vn9qZz83tOr
NH7MlFbeB3W/RUK+tkboAhj3445VOXTXu2j1pTkUMuS7lZq9n7XsyCCOZ2tbGcragRaqgazQsCEe
WnysMhnFehQ+FiUfa28MjofgwMFo4i/3vWJ1Pf+HtCtbrtxGsr/i8Dt7uC8T0/3A5W5aS0tJ8gtD
VVIRIMF959fPgdxj6+IyLqaq3Y7udsiqJLZEIvPkOSjSI3FhIOgSN3jhagygVkynUlf3bYPXNlOq
IC3Acn7ekPaRAREyvh4Hk6MFAE0cePgdT13XeEVX9hayZtM4p4FSwjeGwFioWpik3Rx4dNb3s1Ym
1zXRlfu269QgyZ3+Im0mcu12jgrVXRX3z+SVgC6Ag0/TI2Bnp7emm9xbIMf1Z3eOldIn1ljdpK4O
DcmytXdupbJn6lXIYOJKg8a0bSpTlKWzdqcvmpv6ZV3nr7WZ6ajn58yJtL7uD1VGk2s3VbRo6iYl
SjSQv9v57D7Fduu8u+lkXNVaTp1AoQa7Bf0hRZAzZqiokXSZvrqZnfW+UU7xbdroxS6HYPEzs1Tk
oeLJjW/nalgiBQSjzM8ZWVrwnBWmEZmpTe+Ay842RsnSw1iV9KrTiXI3TZW3t1ja+RrrnW0VpwVe
GBnr3kq3KB7gJWnnj+oEVj3kiNxbs1O9V4/12j7Vzbbw+3RMHiEy4lxp7YJLCKO4rCdKL+bEKvHT
GrxHIOOmBx2aZ3sl7t0fcW0v/tzP5beYkfmQ9iMEOR24/Ko39KC0sXxWrSph0XvFhZmp7QVpCjRR
VvGYB1XrISBCt1Vkl+69MY8QbOshqALGzuFZQTPKV9UeQdajo9zYl7zVAEmKvA61opP2Cq5tcuQ0
EX8DM4cEvbDz3CGdKkrxvDWW3rxMHXV5772BBUnSTZLAac0UIDxIeXCszUm6ZSls5s0DTJlVe1GY
5LJznEgf9Pvzp+nDAYiHCbEgOhOggXtKzt7Nc6MtDPCxhPnlHFX7PEo3UxWRex47gUsnZLshgjIC
SG98GvDO0m6royr/mH0rJWNec1afv0UI3rCRKV1qfAueiFfIHkeMPPXJWzXJmLtWDYEQE74Ff+ON
fexBkL/VaMnfbSSHCigpHeUiWdRxD4JjkAh64w/JJHNnfjLJn+wJUTDCehvklbA3gti4A/D4xj1U
N5Nv75XHCvQDX6AtB8KwkBeR0xQNw/q2PaRbmWjtWuqEZ0H/GrcwwaBeG3TFwHdwlAUJjAsc/enJ
3TfRENG3BCWIpECh2ZeRBayFDCiccbVTbaUzDKA/kEM1ePzXrXJoOKGXoUgi/1MTSGQjXYfiPFJd
KHYcL2lKR7gzDcSZkEoHY3fpj+a386vIH2LHiwhUu4EqFm8cgv6J8FCzsxTUzh0s6MpTn33HZQDC
aOqboHmPdRnUZ6Wuyq1BNIrjx3F3Cxc30cByqqsjLjn+CgYX9tiH9QRmI/093juBuiEXCvpqe59l
ofMiQ1qfeh9YB3Ufhgtc8onYi5aR2ClmjDVmPloYUTV6G4iMeHF9jJ+sCNtRjR1nBCsN588D0C6C
EMXi68VmHK64Gq4W2BvvSt/wQ1GD9pnKkvanIAEPjzd4clRz8PoQn3B0om1ZEoQseH7QNMh1lTyl
uZschtpY7lp9dPaJppOtOjf6fQ5KeiOI40SWV1x5laNlApIV6Hbi2F5X2FdFBm0zs3B4O32yMwpf
fy9e2MaDz2XXw+LbSpDcSKvmp9HvsVH3+LjQytKWfIBR53649L5pxB/v5iuyMa5d76sXgMYFyk9p
cp8rgTNGVAquXymG4gPQ+wRxJoB4kPs+/oCCZQNeafgAAu0YXDrxC4VSEq+EapF7M4e8iCHD7EmN
CqM29bqtpxpG+YYDa8J93ofM3JkpOsOngFOyJ1rmJzey43R63xwPVogbakAkphzdOX7rlfWWTA5a
cmltoOvHqZ9IrDbMP++r1rwhHplgEeEZ15Mux1ydO2VoYHBxY3TG7HQiw6/KLPAhf3oFMkJS0H/a
4BJprQJlqASsG+TlPxuFsEcsNo2sdmDDMxPkwzJfR0fjeROrK/NpooQdkdMcKmt8okjRX3nWvK+q
vWZDN1Jj2U/nVrAJPpkSNgHVOpYjCIP4ppk/Lp56oNpFM7cONoX6S6aAOEeqA41yYo3VJPqcE0BY
/DIergz7FYfQd2cP7OJTeH7+ViAWfFR/m+L75NM+yDpbBwgcpng+EZWDajPshqDc52/ao7xVem3X
cQkSjh9TwVEr3PKVMTat3WEO8TK4WRJyOzvJ5vyIZCaES6mebWNxCUy0lRbVtDkstI5+wQRWBSOA
bA1aTY/nDIqy8TCNSFIWNl0eKhQo9i5LEXqeN7MS7qFapYNUwUHJAFQ1wtrMTWLEyTJyd2eAIGfQ
g/kVpeltcuCS72NoPFZ0J8eEraDvIHipcTEesM7jDSOcW23Sy2X2BqRWpg2vzVnfyi0JnchhUX7p
bDsv7J/rPerwW+2NXFovmazncXXkuNSRv+Hsx6qY9vDcjDkl5zcnlxNwaXlUPuL9TQ+8fMBvmLYD
Ow50ld4kM74WN4GA8f9WVnxYxKxNRqPFyqqHYZ9UgXpVb3kPC7turtOL6UrdJTe1JI5ZswkuBMA5
MFAD+E1hN6mx7bkF0gGO5SVXfd+DJKvIzAhlqFZSLlw7G6gNAcYPXgtQWggb16xLu2EFSq+6lzm+
3So3Lhsl+JeV+hNkKP82YgqPs3JRSpT10HE0sUC5t6/iOZjzaPwBglwojJthXn/JnB1fxWrrhJIF
lIxQbG9pWgawTIoRwp1NTw1YstAuHZBXlwVVAR2aLqAbGUxt7Q5CpMM1MOHbThA/DFRZaVGj2AsM
zHNepjcLJA8NVYHlafmFK9Xlb0AoK6GRQIx54xzLpyh4iWlJbW+r1CN7AIx1yTlY25J4QAApiaOA
C1rYJ3pO9Swr8c6c6mzae12fhWU19/tlamWwlFVTKGgBX4g0Ktqpj3d/UdaMLQryJI2Z9ju2VMNT
W2XFBS3cQpIrWTWFmAZNLBx+IEJQJjqSJeWpEk1NQPk12S9pXmdR4ziyxsJVS0BqoLoEsAHomo4H
BbRbbutjgiONhN6mt5Bo872hyjbdVJe/ECsCZGBB1w5kJ8gACYvlucQr1AKPyTTprH1OLCdSc7ls
wcqYNBVALCBN8aJFm8fxmNoYUDLDxkJxEnEI7QztA5LR1i7f1qG6SZv3dgClH4hpJEklg0+W8G5H
kgdTiQsBlUjxtm1GQpV+yQGySbLhUqGefjDBEG24oMWfoC7qk9KuqZ/PJtoOa6LeWFWr7EqweX7T
CwrOQbVKKryC0ZJreikE052xfc6XGrBJ4tRBmbTurZH2yU1vZeRBXZpip1MoHSptrYULzW2Xd8eh
nKYsYxJMU6YOQTKYdF+Vxhz0mGuZnO+KQ/k8YvEWGvKYTpqLqUaad/RniDSHupu8as10207OGJz3
mXx/iPOLnDiKZ5CB5rjI44UtzcSdlxnHogbw47WpXT0EIqsATSLz8m2aqQC2Oih3dXbhHCxzUKSI
gdP0GphcuBgVynsrrXSllQ8smRDjDptkhzbV8r25GIL2stwkWdBsQRK5PT/ktTsKWDRgMeAFcNmf
jNlpqTYuPS8zKzdLaNOr+hrM69jMFKmZhEYedL6RSnvINjKRr7VHLMfBmQjoUE086UWpXKBtLeMj
mThG4D0Pp8tik+EUWdt23wTsizzsXovyj2wKzyRaOVSpKMY7H9jDn43+9j2E+QAGGXey+1BqTfBI
mk5VoiWwhl5EckuCOiCbzi9GNPpbuH+ll/6aa/p7Rk9o6qbJM1FEgj303YfdXvluRuXWQ0bA2VoH
UDFt5Ax1Op8x8dQgWnO5zD2ABI5wbzHDKo1pQNTG3SHd5V+86yrKHrRv1jWqIYf0W45gRwE1dLVb
wAGAuCPUwd8VByCUmxA5S1HiK5EPCGf+/iBhiWMSLygV4oO4Miwn6cvcCNiz5sLYgks26B49M1xk
BesV4CxytTiz0O8BNBEZn2PnUTCdlCNDwNx0s/GtTJfkKrNpsk2LLLtumxL5R61wCJIzEDN6rjul
uRmrvnq3UVDbQO1j/uoC8iF5AvK5F9YGiuQo9KB6xAsjwto4A57pLAPcYbbtPtBz5RGtidzT4zGo
0v3QGa3kqbZmEepmgOfg1kebv+BDVSVxiMJgsZrL5EorqvmLE7M8aPSujDLECLhDCjP7et6NrSw5
EKE8zwtPgueaYNWI7XQgFjjVMxOT7peGAS5RV5XpzK4t8pEd4YWijrRbVBV2hg1dIq6Qwjm3WuTO
S5+39ssd1soNiIOF2j6Q5mBLM/jIP2Ul2tIr9GngaGFWWxtlKDcuZRdl1XwdoIsTnp/GFfcBqnFw
JGggqAfDBf+YT8ZShLoKnV0LFBPOq6PEtd827UPa01SyS9bWC2wM4C1ExgWhrrAvFaXO04R0tt+A
0sePnenaZdbu5wcDhIoOoQsLFRsxyFXp0McWCMt8M7Ne85beKGb1ShpZQ/ha1hu5bt5KgYofCAuE
cBB8kk7mjpUNJKHtXo8KEqRowlPduwlqTAczRUMetIt61Keo7QZ1MalBU9rlzi68ZPAdfdYO02Ka
2wVUJZIH9dphxBMUqGwgJ9AkIVw/ZRZnqIeDhCKFXFhQOCjyLC19tlr7KiU1+rwh0idZ2ZUtBDoF
g4sWoTfyBNLAiKlolUUhoxh3076dQF4PSnXgsGalasZfMYZkAe/z5ApRwrEfOo10rEUqNXWuGpVL
tfwxWrJ32doljgTQ31aEQz8aGsBkDFa4tC6nUHQvl8D1LZDZFIH0Cud/muCyj6zxEPHTGdQpY7ZT
wZq57fbjVRkMPvvqwrs0IN5XHs6fkTWHdmRNcC9p3LnuWMDatEnu6rs2gFTwA2d2sjfau9ybre6O
T1MpnBWQJk6lMcJc0l0WTfUyQ0DbcApJ0ngtbYcqGC5hXKXolRMRUZAJI4uWwswFsADOjQ4gDQSR
0xDUTnvehYgBRuYlhYyKvku3P+9EAQBE1hCYLvR3iO/4eLKLdM5gnPXPM3mLocKZW1TyVFmdyE9G
hGij5PqRBTdStfYFRI//sAl4RdpO9n5fcdRHgxE8iKPFPR6bsDPEj0RHMQ250PNb8PxIUPo+3u+D
2Wlxo8JCCVGLvmjDPn1O1FliZX2j/zVhSOkcm7HR35a0XOihD+h1gzIdyPdv4w0o1/csSkBlG/1n
wxKcRjexFGIRsJeXuOA0PJR7iAukPx/3YHnQlg0gxEe3+/GomqogObUgnYDi78abTctnpSMDt67c
Iuitgx0Q+qOHSOyurYse0q9LAyPzNSDtO22csQ9ynygkBMZrc37iVlcK/Kq4sEDIBvC+4ADBndw0
E0SA0PGe3xk7XKFdGD8Y4DG3N8MVyJMayS25tgMBoDTRJ8DlXcS0UWvmCiRDPcCtUnNb2N4TScrd
oP88rhDsWrioUCIHTSLK5MdrBf73pkFXDph43fagxdZtNXaPQ2xK4CNr8weYBVq+OKEXUtvC/HVJ
r+SlU3MWeKCCbyfisxu6ncA/Ur+YF+SLTHtcalC4Q7S8norKg0G2ny7dV/2dC5g5j84WtO/NVl5x
X/FJRwMUJrIxqEdUHfuxwcbXigSEXrKC08qWsHjbKtpGINMJyOnxWrkKNKhYgqoL3hvsibi192zF
i5lCE2ZZtuc3/Opw0GEGIChnOxSzegabq6XoMX2q0gZGvrPQFfgLFoB9+ajSoRFfiLZ1vVmsxOOT
FaNi5ehxtrPY4Pz8MbLw6P7LinAlFVWfai2/23OS6vsemcg9ROZyP6FqKbn91i542OL5ZAiUIRMr
bAGTdr1p1lif6lm58W7ILdsDBvHCpY3dsIla3SfX7Gv20O7x/yLpjl95lB2ZF95JS5+AXABdYH72
tYLYFShpEVzYUMtIJ2gedBEPDrMNlWoqrwhW4C3zadzCSpbAV0zUhOHGMC46Ot646KfGb9y1hbap
QQHazeQ2bTMliJXZL6dEspNWmg+OP0BYZLq4U2l6+AD1i36VN2CUDJNrtCFA+YGE4B6a7vrvtrMH
21GUbbxQ2tLFnZcQHeMxh9oSV3/As1hwbimaOujk9oAeJGF3CUkbP953iR/fsx/QuYjmXZ1Lhrx2
PHUu0wb0KsBNojvVZidrUq0Dnf9MA4YnazsP0fnzuZJ3Rlf33yYEB9qRvtVGBSaGzZ9qNuOGI3hk
Icnq4n22I5warWBOlxiwk+6NDQW8HNjC6zqAsw7S6+HJQZ5QDZXa7yYfPeyJlNd1dSqRxEB5hu9h
cSonM6tMZiGCNGm2RKVpDiEzBlviT9ce5Hh9/m1GmM44R+XGzD/AAlMYH+qD0WzJxkEO1NzkoZVt
UTAPz6/g2n2BXiPoOoHIHxwywn1h6IMbuzOIT8FY24J6AFLnZEra3ZDEP9/YxBs9QNLJARfuSaqr
mydQBSsg+FvGxrt0Ru+ld1UKPKqm+YVLU8nI1lydoTk6kOJgmj95SiWWpsRWjmhsHuudu/SBZ4DS
b8aemb+cn8NVS2gsAiUNZ40Rb6m+LV06MwysytUbTXlWbGi/ZX0Y61JhZ74cohcxOIslTjSY5sW0
KE3tuEoB2UfEgoVCVh7DiXjfIN20kltxdTeizIl+VyRFMDTh0NkNorHYAJi/jeZIe2i3ZeDdOYCf
x35/k997t1JE5JqPBFwKzD6clOKEbtJzq8oEH9yfbM160EI0DiSMHva/HkJcWb2QORZ+64jT+cmg
WKUbva5h5giDhvltyazH3n0fIFOKXPnBNl/P75LVaBPaEiiBovB/SsA46yXqvzGCGRC4bkxoHPFH
fRNpKG+QQ+/Tp/P2PnJIJ4P7ZE/wJo65EN3JEdaARKF1UFHQgyzKar88IFVyuXyZNRR9/8zOxBF8
JlpOLmRLuuZePo9Z2EOZolEzTvANLD50yyUIC4I8lvWqreW5uGrHXzMrRDVqn/CGEczsn5h6GsWh
dpftzY2688Lp9vy88mk7N61CJFPHjjq1fBm7PA0buwqnVvIQWps0HsEDM4pu/RPmAcdehsxNuYhR
6ZGQON2htZRdOkhZmte2vw0iHZQf4ExOrjWnSTs0K/IHq6Z+tRr9yTOLO4d539uM/qjbbHt+5lbX
CaktYGKB+uYSKJjaTxlCL0cb15iiqXA8ON/prkZxDadh9g1ousgxPasHDvwhEBkC8g4ZNWGl0PM6
dj16IT5q0skEuMiOe5N8X4AX8eCUsPkr+/2zSSHKzAA6aE38Bdbw1A6A7WkDtXD+qOdU4p3XIi9g
wHhlhaP8xFydojUNmGuBGFH0aXxObbu8QO7QOORZS6JmmbQticHKOJsFMH49k/F7r115APWh0gJy
AmD8hBO3eCgnaSXMj2mzKSskJrsXb66CxZM1Ya1ZAteIBqYiKH+fQBsShaDjK0ZMVPZu7yMfv60c
AN+meNrUM5E8z9ZOnotmUDxpOZRB5D0grTciZkA7gtvreaBR6u1zbWhAzD7/QvYQoFCcbxXQQM7w
fXwWkAKOPWt0AKPN0manG32zgZJYcb14jdQ/rrksXORoJseLk1/nx7Z0Tj9mKIDzqYf2WqnC+qOy
PoYuCtwhFDy3bCsFEKzd5UiG6fDL4AVD09GxzbzS0fOqAlHH+61wlyNWyQMKiATPrlRXP0+kB/53
LBtvseU1bOGiUewJpH0ZitgG0J/XU5zmj3ORIuc2x5msMWjl7PHefLhmGyM7aVsGc3KedyrQNjT1
KrxFMhLmWhYxaoRprt7H6Jn0My9/HYgnOfUrhwFYBaTHcPAAKxcndW7GYm5LimSpVnU+zb03YLoW
wDKUKaz0WLaI+soFAXIFlOE4ZOy0QuhVajrVnAMHjKd5MJLn+g6pdN5sYCKWIJvvdO9s0914WUTD
6/xAduUQZC/sLn8b9wWqhVtZAmPlgOKZguAJrcccLSe4dKQnh0HvXS4q6PpOomOiFRC5qyWVJQxW
pxrcJ8BTuXix6IKHy+rRtlkPyNpSADBZsvgPT0u/VV730s6tDHuwOixoJHO1M4Abxc5tvPmaMi1w
QOMcUC30RGVRpZX5pkUUsDl/Ca/4Ai4zwcuCiC6Q1hXOZWZZSpvXwIViB986EPbcpdZIJcIraxsH
YQXv6QLREFJdx1aAB1GUAUQWgBfg1cBUcI+QfTlaIJLWxt5vZTJ/a6PCXYhWJhth00lkMS/gzHNK
FZl+pwsAFvPt6ev5eVvbD6iMOajKoSx/0gyoLe1ipfwa6PVs02r2jOJw/Oyy9q4unO0v2AK/A2Q+
dOTBxepwVihd0WdId1iFcj845MnRx9J3lISCydGIJXmi1ZGhyI7ON/i0k1AiBr415doM0OpID1aS
v7jV/NZYDYhkayZxYGsbHWlA3hUA/kEEucf7oh6sdFEn2Oq65HqO3T1zmnuraR/PTyAPs4QYHU9x
ABI5ggK5VsFNsHbJQWKiwUzVvOVTDl9ZDGEJwcUpAaBqHvPKL9Ty6bzVNVggQLWgw0ZlC7UScXQ9
yJtdO4sRT5c+vZ6/8ge6Eqn3dDturANaWe5/RSIHK/fJJj8Zn2LqinTgeUw8JPzZCMZ2Q72zLfLV
M1IlOj+6tW2CbkFkUsD4gKYW4UgPg1ubecsZQfTksOhmlLPOV1wWjuMsKYOvnebPpvinfBrTRHW1
rXkUTfR88OmgXFSFVPtr3QhvOnVxylyRTK7p+wr5Bgs5xVnzFfMPC1T+52dsbbMDSgK+G9PAHhQR
ZaWiV8lCE2AorWEIlcSELFY1AMmC1kDJGV41xaleudIhwnLhXGFxrLaNca6MPr1qUvCE9dYN6O0l
bn3NDAp04EoEBh+wPCGoK6cRQl74Idw62QLfhfvD+DrEPy+iAp0iLiyGxJOLipkwGjubtEGjDHz2
1nSjZOTSa4gMHLOynT8YlwHkAr0RbqnjPaYQYyyAJUcZnZr5zlbrSvVNpWhpMGfWtGuUbPl2fjus
WUSfLRh5LYNj/IWI3yZKZ8wqtG68etzn7fxWxt4eretu0BZUkqRYWSjsN7S28UXiZBnHoyuB29CG
FNLBtrOQGxWM1hxsr+21clQll9WqKUD8gBFDuH/SaUaHcm4NhssKzLHg6UQWKdXvK03fnJ+9leOK
8B6kowjvkR0UZSGXls1JWbUoBYIuxZ8N9+C49fLzJ5Y/xThbPDr7TzIviZ6DX/wDnJJc65CP192D
5Xz9+YGgaMopzKFscUIH5DZKEg89BpIP80u+eM9tocviybXJApwUcDYEsKdYVkdNGr3kmBGrHHzL
YCDZYJKpWjUBcgT8BQkgvMyPd1hKmyw3eYxiN8N7ZhV3mtZIWt3WEjiO+8kG/4ZP94BSmMwkKbfx
ZdF9Z7PsskDbzpvqut/zLrBfKIaAXRrITk76cArGHaa0BjgJ9kC0C/G3Zb5SR+ULIgzJFuDhhxCe
oA6Cvkj8h6tSCb5Hn9iiK1zYy9Cmeytt79IKQ/PYN3cZH1prlrXzrawV3ozIhIH8A4AYMZOvqFb9
p145OEidN5fNzXVjmL0b5casPc2U8/Ys6WTvbIBHQgYmXN9O23xBi6+S7PU56Se05TTsD92xk+j8
cVhxH8gQ4Lsgc4bzLWJ0vHaw24liLkrP3aJ186pIysUf60Jyda31o7q8ERe90rxpRJx0hJ5d0S3I
285g88BTWf9KiqC/QrvIpbU1qa/8GN+02pc3NK74fUSDHFXnIBg4KQ+Bfz2d9R6tDSCoQudYjowW
nig6lFn7CjVLVrPd+SldK5ciprERzKOdEYldYX95zkC7jMFiCumNrvC9i2W8plEeLHeoSqElhuza
m1mPusyHKkSxlQY+Kxv86AP044PLxhg9yQU+IOvrm0aj2a4lqRKoCRfYKiojatXuLfWy5xn6W3gL
gGC0ypvndPCwEYmpoxjBvrM03fcJoCtZXD414MSgqp767WiTqNdJ4bOBNWE/E0h6mG4BflLPvNbm
4Sv1ipB1xqva94/pnERwYK+ZsVwbWfI0AY7mWxXMQDJNAbmdfoiH9AVP8tfOVcOClRdqW955PdsX
jhX0JpSkklr/rmvsq1mo2rZYGIWYh+n5SY/nWJdpj0aOk6NP5lcePfiFRm76RUYSfHJKICfHeUmg
VIYC6kmLZV/l0FBw8Gpv4+FZpdOdWY43Rpofzu+ck3WDGS62bgMPjrqYI6SvqV4mdg2eXsT1lKWg
v0/VnZmU7n6x2ib3mZHrwIFnshaUtdHB64JiE2BosHoJ+7XTTTA2ctTrUrVBPLMQIMSgU3+6Jw+j
4y4A8qyA1qJx63hXWlM/EDfG82zOdN8bD5PX+hqCFnCAS8LxtZcgshCgtXEhpIguCMFUUpUTqWIc
gDlYNqwNyZsZpSE47NLIuPK2w7VnB+NTrsrsniwgXCjIV4E+BGfpKWt6TK1q1nlqkncQ8cY0slkS
v7WwakEG8HfscyqfWQ26IjBlyvYny/hhHI2lvLyPIq4QEpQetasSGHpfBacV8hr+UBFfmZ7P79FV
R46TgJ0Kbw6PKuwWvSO12ZhovjNuSOxrobOjh+TKBFQw249hd939Me7qSEbctebFP1sVXFpmpRrz
GKzWk3bjZSqIku5THaFV60iu69Vp5OA9cLcbXEzueJs29Th1lOHZWCz1XjHzh16v96llSaKrtaAA
QQjqR8hXcJrnYzPz3KWs4EUBiGi4rxq154CiUffu/GqtDQaZebx/NQTWOAnHVhq38PJUBRk3aCBx
ETWaujdVmh2UmeXheVOrAwKbJ8/WIj0uQutIUvcsTWDKslq/AY9Vy0aJibVNgAZ39KNw2Qx02h6P
ppvBapipaN335hb3UoFqSpm+E0P7kpXk8ReG4yADyBt70ZMizFxPOOujheHU5Avr32Nk4f8jA6Ja
VcbwQBw5TzozL5t28kGAGZy3sLL4yPIBEA1UL64VMe60e2qZ+gL4gZn5M9FvmqTb6Zm+PW9lJdkH
Fhqg3NCsjzDXFRZl5tuLOegVcq14g3gIALEXZc7CqmNXNGVb7EpJfopP/ef4XQemDk9d1wBjMg8n
+bg/vUtsE4zaPURtfU/5kpfDfilBxV48LuXsq6O+Iel7W8mw7CcISm4Ugq9AzON1gjY3we1BVlap
bBDJfqCjkwteTqt2HPpDIlcyPnFGRVOirzNwdVUJTPWeGoA1MLCM7MBGNJ4Y9aFvhrslkSEJxa0i
mhQWEeGFWlEFr2LLTnwVkVU13GmVLNA4iYxFM9yHfFq5pq6LjpYY2Xzox7CFDBXbgEVg/kPb2eCI
ARwtTfzsNn/QES8ClSCXiP9IAoub5/M6CptnUdNhIAM+gUtB8SZfJRqCYpNfmS/uGzVDdQ9Nnldw
q8A8iVjQbNQLLwT4/ouj+epdHLFn8xqPCakW2dqu/vxh3Pl9mpu5chp94K9thU27xdB39ewCnkcA
u5rLG1rGgZdMd0szS5yqzK4QK02Zo4GJDXb5awXg4N240SJzJ2OeE68HcemF2NaEany8EJhpEaXb
ceZLBZ0+ygrnllZw2URrY+xhbuIwbMYICmMaiBC4zBfAxoG9S+8SLGoRaD+Z7eNDQ2YM7LFQET7V
RWkIhClLghqAkg0ALyu9HWWg+/RTLyHReWd7kpP5sIWbjxenEJyItSmv5vyJvMYxBlOY3YHWKVAC
dtGGYCsM48T/2ZwM7CFH8tEVwkkwxY641Kwzz+PLBhrr73mZPLdKXiNTm+4lAxPv9g9DqASgfcIC
rZIYD2HmIK9bocCXXtI7NRgXnyPDzZDckQS9VofHCisneymvOSSkAP+yKupBoEpWp2YGq5xjVKF+
9gou0wQhO/oZM3BAWuDJXgBvrl450cN8IZveFVd/ZF+4Vdo6Hdy0gH31DyV+LIph6zRd0FQXbruE
hddJ7urVSUbCEIx4XIVPrN8Pqg3ckDPhhHhpQEu0vU8vbvxI3XQjWU5+YQhnEQk2MAvjxge0WSwB
gpV6QrkKAwMCJVJtvwApHjaRP3Mx3ObqF5cSCXcUFDjh0kliF1X3Wq01voH2yW5EPFX4zhNB5c/a
JuBNVPzuUO/N3aBWfrZRsrAmvreXQTbWzievfP71FYIXH1PgnqmKGWZ7a2P2odYGvNPf2ZJdf8sO
45PRSfz3BxRCnOrPJgUHrmpjM5UxBl5HyG/Z23hrhM7Fsou3w56hd3BDwg7yJuld+3Yo0VwCzUPm
T1EPxUMZy+eJpDs/xZ+/RfDygKWxXJn4Bpuj+ivAKqTyrWcb7TVxiDyyH/vTD8UJ6KV96X2JffXB
vnBGX4YRXQvWjj5DuAniuNKbLlv4XqA7/f3PswzAFfXVCyl77doZ/jRmQygslVXdAToNY9PGPrQ/
mO6X1+2HvmSxm59z6OBFWmAFqi/vaDuBdArz/cH89ClosHvSVRWDbTD/QPoVFx7nibG2+iV46uVt
2LKJNYTQFI9Zb6kI7JlbdluE066K1I0G1irww0huBNm0CiFp1joO0bkH6Qqoy7cOCKhsMO7Mww+v
874MDILQ0yBlBjhJHYkzKoaoDSut2oFZcztHRRLSixZ6ulOQvpIdIsKDNvnNlZRNiW/IM2dYpAZr
BkWLP9aR/kh1vwVFiO4nFzf1Nobz0J8NtKJstB/WDz2k/59b/qTZQBy14Lb6htgtLbGu5Q/yYKKL
n/fzw7RrBAvzedgk30yyMQt+q0vQMmxwv2VuOctgtkX/3S9IFv85NGCeOdcf/kfYR3aVLQ3TMLSi
hYGlhtS9rN638nqCu/nbhLBnyjnL6iTlsJrpvk+TaEqeyaIG569UnfuRoz2CSwU3GxhtUUqyTwoZ
9eA4ZjWCQ6YJtQ16yhBghhMav/B4+eDccjfZJt+zBcuVbeQX7EkAL5gXXHtOmtRVPJh3uidSFMEw
dLKgYc0E+rvQZYViNuDVwtvMazt7YSPjI5xCDeLd8d67Hi6yAEoYG/1CGwMZDOH0uGNUn00KG3/O
zKZbhg+TPTo0bPRjxi/JdgnAvw05pBhMHbJL8jRGEGwKG7/K2rG1a9i0r7JXUKt8vEKDzlebnY01
jAPpfSibWGHtFIvGmqVh7cbAJgHRfffQw7VAAX4MsWWu1TDbyHwanzlxu36eWeEOVmow0KKOBHob
I/WdzIC2CZQ06hR6ebJVXDUFHBEQ41wdUKwtWkDAz+WAcLb0sl1WQz3GSazZp3TYWImMuvg0xsHy
oajggLUMHL8nfde5QzW9UTCw4pJsxwDhbdSE9lYPkPC/4bFW0oTGdUkRY+mhsoc8z07GYXrqr4+/
QeycMkGexoj7sW2Lvf3DCHkr2lx9aNhV2+IPuUjf2hZCVR5CFZ6Oxgfx6dCD+Vb3GOYYQn2hyV4K
VC8/HNx/fZ/+O3kvb//cG+2//gf//B1cpw0FUZPwj/+6qd6L+655f++uXqv/4b/61796/Iv/uqLf
m7Itf3Tiv3X0S/jz/20/fO1ej/4hQqqpm7/078189972rPswgC/l/+b/94e/vX/8KQ9z9f7P37+X
fdHxPy2hZfH7v3+0f/vn70i+f/L1/M//9w+vX3P83r5tXt/ZyS+8v7bdP383rH/YKGV53Cfiv4Aj
+P238f3jJ+Y/dDCYc70pQBAdABp+/60om47gl4x/4PFlcK1uFSy3WLbff2vLnv9I9/6BpClSFRo4
1kCh5em//9/Aj5bo7yX7rejz25IWXfvP3yEyJBxznDgV6n/4G4AnQBMFn10lRlbXc9cEidGUZlg1
cfZjUqbsLrUV9XmEyNiyVzpvQtrFTfGozTOvujNjJ32tkrjVtlrdu8TvFK+/Reg1B2rjatcUQnjf
PDIPe72yhp3VduilyfIJJEq5TTcKLnsHpd5E25WWDVIMCtSXz6r/Ze46uuPW0ewv4hvmsGWqpFKW
JXmDY8k2SYAgAAYw/Pq5tF93SyWNq99uzunTi3bbKCJ+4YZeHIrOW2RWOy55XkqfwWJuIa4EqELB
OkQ7fWdnRBhK5Jr1cktn1YEGG5mQq4x6nTaOQyL0z8icRspiGwY73y2cOMtrAcPdVLMBHnlKymcA
1nnemGW3U0ATfqsaGDzFlVWWZVqFYX2A2Cj0r0chLtx+8NqNGGkZJBL+pa/tZEDZpbIAC0kW6Nfz
uONmQOPBC2R3hFiEbcVyEcOwMWZhXTF7Ru5a+WTUP2Q3EJEMjiN5Jo12uTaHEobJpIsaa7siLwpY
SdVwJW3gIS2utdPAJBR8VRe5h3QdCP04flHvLPSQm3hyljKb4Ra2h/oP6h0E0vW2lsNNy7TVx70I
Sbo4nbwM4JIM/UMaNU82zBSex7qF9lpbt0iyB9MXWTSbASa3YfN111tTlPQdBAtjEnbseyRJha9t
6+6i851OxFi6XoImwo3UgaxTA2wULLpiHpqQfKhnVniJVS/+LR9EdTXgmt2GtCwvacstGIGMwWNt
O30eFNrMO6Cc72mPj429af6hC8awk6JgvuDCqdLCqMWYeFTKHME1Tzzh28994YH8bBTtLYTkmj4L
3JneQ2FF5s2CuUxHSt3nqdJwKCrcH+BOmreCCL4JjdnPO9tYrjTClJsSnW74jFFj2ozAb8OFe7b7
C6M3qjszqp57w5y3bmNFmTGYww8pyHerd8TRnJR3Q5yyvFeuBdCF05PYm2txq0lbbkhDQyuOIIqZ
gpIAfAjxLDhSKZm0nKIkbznfcQibmPkFhLAmTVGlH8bYdfsvkQWEesFRABxb0iWQOhnSdgzq2G7h
6KKD7wOD3snss0M3aEhOdOVlVZMpht2ek1E+3M2eca9rymLWhwBnY4shu1Jir6Gvl4JHFO2YarGZ
mtKP1RDA9BMmbSn03EJY/zhTbKrl0e3MNpXLYiTCC1/KQuK4zkaVDDNEf4yle2F0eW0GwFFGCrp2
3xXBDUTWUd7zonvRWQcqo3scQxBKTPuZet2cygF2bgivSxAyWJf4tkYX0zP3VsPw7xrjkPRT1cZG
345JDwhc7BUhuo9F8WJ3xo92CCacx8rAxiqcTJlkul8mSIfRqnroa2/KOnAwtxp8y80wlFPaRUGT
9y7YLCXq4vCpcgrISyl7E5mUbxs+BvCGipakhTVjIqOmOoY26RMHrne3jknkwatHluM0WClkuY0V
RMHz0ul5alf+la08cemPc/s4mNF4JWiFBItVT2VFx6SWQHzogBssmxvzK5Tr27xfxiFGuAGLOOaV
SwZBYy8ti1G+UuCnu1hRHz0UMmFjDMrAFek0bcYGPaCEGTzPjhjjtVa8etMHKXGrcWsvxfJauy2u
qUoY6dqEznUhugvW9z+XOShT0B3pcWpMnfKh4DnoMn5OGr/fWw7M0ZxueJ1gijomRWnIjY+K7WUH
d74t7/36ODghirXrHtkTFZDvoTSIBQG/oUqcsvUe7UkAk8GLERiwknbZUJvTrjTLBzgLzXFdQ9R+
KluEh5w2MjY6TyUyMIfMxT+M6Nj7CQQXyYwSv7eGt+INb8I7zkcHuBw9gyE1GwDrXxbKdBLJxvpC
ubYsMxgY+Y9cT+xgj1Fx8JalS7g19VAVnRgkZWX1UBWVSmwoHiZLUcOOxJhRKrQWrHbY4vHoeIRz
NeIfMHj1VdKwuRj6yZo3LrzJgY0kU7ktIdQKX7MOoGqZ27BPXl4dbbosEZYHH96igE1zZ+uo/VFh
OTJfB9eWxlvm4Z/Y+zwsE8PqVdI4s5NYNuTnoAXRJpM/sceqk+ZRM2Gltl15+HRUrKEc7pAws0sH
mtzcAORksmDiMwWaR/u6t22QV0L/NcLAMpZ2XdKEQq/ZuXJGu7AwTI//5sUy7bVXmfRWyWY+qtmw
UfG2G282sklwVu6ZbTZUoS1nV2JjGcyhSQvT7ynF+Yi8hHpVdMuV0/CtsEswHzTq+LidbD2gLhlD
uiTwE7OfoYjtS/isJ6W7OG2sueYJEM2aZrTxKDuTKn8IjxGUILqxIyT8YAl+ABvKnjFiM6dNVrCh
+a290ofiaPxgF3w3ZaAfb4i9fROx/R0YvQ2ETksAHsYBUgDAHx+wX6TnCJPeFOK4ABjc0M6UiKjr
sgmK66ixzwu0mYh1hsTzK7h/m1khMV69uiBDEZgwwzxNd9re7r1ghAG6uwmeHBThoOu6+2/KuR/K
ixgJjCvYaqDogILDKVut58VEHcPTCTTgc9BbtsVuRTAWkGI+n2F8yMXX0eBoA7k4JHHAXJzMIZnc
0Z2DGkrHGyeXabgpDtY2yJa93utsbeCNh39crz8d8yT/N8eooUikpiT8CiNUvAAxu1lL1Qrt4RTB
3nnbr9Oy1+mIJ9n/YNWeTQs+JRo6FGt1cdWahrRy0rz02So0M26rnZXAnmVj/VP53NOxT+oAwnCW
roAUVGJy58g6D7TSL38+B59tzneLeJL2k1K7sHP7tYgTXPu6Tbgb825X789Rjj+UUdaPQcHZc8CO
A1zLO/kYDS9YyjRUcn8JpMAPVaIQJrPquukBak3+m37hZ2v3dsiTj4POxYK2Aoac99XW2rr4ND+X
m3Of9suW6OSEv/00/6SlYONNaEWPcdbygoFuJIEZSx+T1M7GCUUqoE9A5bYSJ6kGQATiGs3fGs9h
LMz4XHHl02OJVHHVKYa284d6x+JMxjCb7TrPVr62csZvq9p+9HUVo3ESnkvkJP/4Ol3X9t9jntY3
4GQ8DfavMYmd21jPxjFiPvr5md26Fn/fTzSIVAhhwNwC0wHMg/fXtqWcYh6IO+PbnByhtUqmF5a8
LgmgKID2rOHw7yrHuyLH24fiA34SUpjvhlwLLW9eipEvS13gosOQHqTV29/t5lVjFny+G+8rzIOd
hIFjs1VnJvWTlXw/9MkFC32FfsJzuQ5d3dpQ+Ncy6550Zl6scovsEU2do7X78xR/fBjfj3lywYYe
j2zmYswqeIrCRzZk1XBmFdd/4sMiwsRyxbwCEXGKUXA7Ok5FEEGXzEyHS0PD9V1dMvYPAZu/1g0P
IfizsNwG/OL9ugHP34+wVpkTbjxOwZ3qzzzrn00URFKAW1vBwx/s0DvHVCAOweqp7kfgJ2/8Ykzr
8swWODfIyeZD3qu8Zp2qkpDYAG6OeH5iqDMKOp/EDQCCAlUB6AgqISiUvp8rSUXYUc5QRd/0T+1u
gHZV82Jfjem4o/tzKlKfLb8HQS7omqHYBRup94PB7XYojMJZkl4USRjMB2M0HpelxIN+1iJixWOc
brW3Y51sApP0bSl7e0GIUmy9A9s4Gwjb/Ortnj2tn91Nb8c6OTkA+VWupTDW6o8Byb0G8VcPhe3p
i5//N/24T1ft7YAnkYkFjpHVAzGauDdzZmfF3su8jZWsn3e++3du1U5e77CY0QWRGKyBv1NvuQ99
UH8tomlP4In05yvo46vt4w5avSxWDwaQj95vkJnPs13DUQXXHr8cNnrbZsNFvznXsP6FaTndHAjJ
AT4BCxgh+smuB6EQyIexhfBGqtNf+nBweRjLHc2LjbdZMmfBLTs8ltm5VsunbwreMBRgIbb30a4D
JmkzOCW9iW0ZDUkHtxjUcFIB6EnRZcgqyauNDg/JQnq2m7VO3seP/s/QJ+tot0UzkQ5Dc+NaGa/B
eP/nxfskl8Pqvfm2k1ntZ7EUXGGA1V4TwiddUsOY3boJ8UxaaB5fnLem+SSIfTfmafxFLMkiVf+a
TztB/HUM1pOQnVfA+/TMQe/dDFbjY1SpT87c5KqgDwTHMVhVeuLhaAB3hvgS3n50X555wj4JmZFU
vxntZLEoemPFwJv1+tIQQQ1eXIhjo82vduQgGgjvxcEZ3t8n2wPKUWBSgPUHZu8psKEZWzkZ4QhB
aXTd5fDNU96Z031uhJNrkpMg6scFIxSoorHodhyfzuzATy7id99wskYa9Uvmt7Df0LmZwLc4c8dk
Nac2NnDWevCe/464/1Ej7P9sb71rif2xXfb/sBEWYsP9z7/aTR/6YJsfoi2qb28bYetf+N0Hc/2/
cH0DF4oXCixOc4U6/e6DueZfKCOhEwvMH6heiOb/3Qdznb/AUoL7M4RpwOQBReHffTDX+gvRAhpo
v7S6wbbz/kkfDJ3f9/fgWrGAnDRkfuHjtKqxn6Rs4TiyAPdgmxHXXAz431XkySL+sGLcXdrF0dLI
tLF8fVxAVEikYRa3tsPajcJjkkydY+VG2Dvp4M0jgP9q2MFxCZqmTUfAyyNezpn1E6xBf+fDQ3KD
uhtNle02OUV9eR+OTgerSW856NqLYpvyYlN0eoXqRgUIfY1kDwvrYKe0GNCbVrXedQveBnus6v1E
TJnOban22tEyCVEH3nCyjIkrCz8fOzLew5xd/xxno0wIg94EZlplbTUbudKVOkyQFUwnVCRTe6qi
1ISmRByIPvgZ6a6FuKzhczTj4fY9teiiBKZ+XdAra2LqwT2wDkqWchKBkBsuTZRWI0RNvGkVL7KD
Pld2Xe/Y2hSw56i9bR1ofgXoA2UlraMNdyjLhyaaMx2VaqMQQMMGkwWpqCaehzQYc+HYRub7XMO7
q38SwVgnyh7JNT4zSoHbA2oP5pK5tl2ZOVUpYQmKafN61ztSs11it1Dz1eCjcN2sinsQEEAJu66b
jQ796VpoH4sE26O0KtzXiNYkc81aX1pjEcaF2dRpZcwyDQju1sosXqWeqxRdh8da8CsXWNGdq8oh
mbu2Tgg0XmLuhPWr5gFcpNGtzNC5auIKolFpVXYoLC++sx3sCa8DcadEocU9xnAPc5OCzWUqBGlT
b1A6q90l2vgIejZOOHlJ6CmdFuW4PHfCgvqOWyn3vtPddOznJrz2Old0cQH3oSPv/BmYDeK2OTeq
4DqEPRk7iLoEKWBB2zJo9wqjHAwysGdQ3sctK6xgH40h+ma0gf2urc1NJz3xPNnKhXwt5TqIRUmr
jdX0863BYGXQtRN5GuYWvGFsqlIA2xdYWMOa5h1Mjb8K2NDeCFZ5V60N69TaVyPADZZGEzCE68x+
RJSYB1U97td69qWQzOtji0UhWmwG387DYB8KWZq3I1fl0cRTvlNEy+tZNTQfBS9+Lo5Gt7DqSXvJ
BKvvTWI29zYPw5jSUTwrEhYXdHbGgwH7o01EYCeeNmFRXJpima7QMmciNjx72EKTTOAwWW4KSCIN
E7fm8oo1trfzHDUfQ7cfLxRIo3vfn8kdOHLdpqdWsx+NsbrTjm9sLJA6QID3SoG2M2nEMeLKv2I9
+khJXZftBboxYxf3ozP+cJgZHCGd0hzQ3lTXUofw5JWOXcXoZA1PAWFwP/TL+pEsghpxU1bhcZqL
aSesasoXotAc6khQ/Qy7YroxxsW4Dnsv3FDfaxOl0YUMCtDdJC9ha2E45Y25UATpHVT6660xdfZ+
CHRN4rGjxlGivfBqGZw+hHrs81B3FLV9m1vANHl6BhsBs9wAQSglaD2eN3yVQVncRH45bubAa0B+
r4LmIqJ8urWn0EOJB5YDFXoLrLweqfCvGQ5aYhDfuQnqDnZ3DQ1uKC35D9PrSZDMoEi3MdEzNDh5
FG161FWeal/4wBqjl6r2bjF23w3X71/1WBnbqmTWV1ZM2EyOqjqW+nDgIjHlPs8mZ0APtcU1DSxt
O7a5X5laxoVb6W8SCisEXxO23yp/CGH/041yX6JKFat5lF9tbtdZWLvqOwsmiHm3lRAx5FL4Loqo
dVvUrf5e09C79klE8lE7I00UDgp8lYXg5q5GOp4JNP11avllOKZDYaOSGXXgdhi03LSzKY4+M1Ta
aD1dRjg5B6U8tVOGI48aza8iCXp7IjHBjF7xogy2kasrJwlDzh+q2StvBmuB6PAyVRDHwt1x0Syy
2QXIjcIdK4TC0ZDQKvB7bwUD9EAJzJbaNbxAKxxUdRcCIMLw7zCUCyx546O5y8VYfpnawPo2eMTJ
hTaNLST+K2ALqrLdwpLUzNHn4nspQgvRJpi1O6yn2JcQyzjOcH3N6qU2N4ytLdqAuZzGxoCoG9AI
EpeNAbWLtmuKvIpCnYLYgyu1cnQHSF4YgUHdT8o6KqFJrvzZuuid1rxdeFUkWrbVlZga8oDWaMti
S3nlE4Rh9WHRnf8TQNt518Kg/dEeQ3GgpT/j5TCs67Je2QEqbKYXgwp9RyK2TLGsB5GJTqEmN/bm
AuUDw6X7BXf+V5yh9hl/Un/v5IKDVczRtSrsMI4sBQ8FVhliT0NtXSt4ZTHMIIHlfNXVbgIMczDH
MNytdrVVQNJxrCbjkXrU2zJDlheDNZCtO4nqzuK+mxFQfF97eCQ+Dr7d1llHRXQRQab4WKk6gCuk
ww5WQ+pnS7XhE6dL38aVCmiGCqfKS152t6oI6x+97S0bnAlv24S9FjGRw2DFHQAb+9Du+3iolU4g
WCu2lRMiXXUjkS2075PBoyQlY2GFiZS0chOHU39rcHRLATLxbk0EK1/g32bnVedjKlxPqdwE3f9S
Gn4zJrKz3TbRreZ+MqMZOsY289zMwy7LzX6hl3XUFpCXsKziypw8+qUSODNw+pN24mlRjLEe7Slv
+GD87Fmor3tY71wUFJ4hKVJu6ziGFcMWgNI+TOtcOOyKckYR15ANsCnEUuaxd80id+spzOF9FV2z
aCmmpATpyE+6FlZtgKY0/GK2QwegnXZx0sgueL9jJp73zWBxjhJpIZhOWSARkjS2ajYM27ONB2eO
XharrTSgDL68GpQo96InWmPz1Ja7tUBV56nqpVvA+DkaVN7PPRtjryMhqr4KHfIrv5kq8BPqwf+O
gKn4ivOLx7QrGE2jjjF+WDBXqGAMC+bJmsV8aXhifASwqEBBtzQXGZPW91SGu8JcYqMtnbwJx2AF
XvVMXNro9A1VPITWuCFOERE88lPvZKSuKXxNzTps4sXwirtFvjTkJ87IcWlsbPkutr3i26JF4tIa
enCBB/Efpl6Hyc29VqXEqxPLq2NzAe8hoMnY3bXyCw0fdHGHdnTcVoeelwnEPbZy2s/Bj668hcEt
7rgoIaJOGVrYiz5q6l9W7U0n70TkbyO/fS3tIRnRccXLByJ+hvsCGAGxHc27WbebepjBQ1PXOFO7
WdWPzqAeuDccwLzbA/Rzr6T3ELRQW2jahBQLoN+vKtywZo6tkQZozDZfhdk9tS5sg4f+vmVju3Hp
HO0M7oIVBQ8S6FLUAGOZnNyBM+8cfCkrkfRORS56e7irGdnSVmW+Af0UiyK/da3xB/Sg25Q0c/DA
eqV+9NArqXFvh8SevmHzzNlYwliuXNn4smP7vpvNC6KqZTOWIa6Mwil1Tj3YhfCGOkCv2Exknqzv
K5/WL5U78HysPGvTDxraqBxWuBzaqCEZ6lRWwXeHj9cSD2AyBLRPxl7mnTc9hs5w3fO+Tpa5jm4H
5ksekx5Fh6Cd53xRYRpBJ+8IC7DipjcLK0VC7ScQpmQATdVRVmvoP4Gg6uagYXwplEAxRmrcZ4bH
kqAayi1g/Ghh9oa+LTrSX2s/QuvExFMTwEbd7zvMt4TdimwUSEqNwyHtMr/04dQljd91GC/CXjA7
sH9FqR5I7R8n4d6Icor28I24le7oJ1pEU9qMUA0ZRv2EYPVrv0RWykSxMehyqSMjignKwL4pprha
5jlW0OpNhxavPavcF0MjbKid8hGNtTBvI7zoVVXjRBg+tOdK4KOaKcBN7wyPS4FT7Qmjy6uhBQk3
ojADmpoBucXoJIajeyicOvA2H1mdtlCmTQcunwaLQeDDd8R9EIL56fQTsMBQAowlD14WPMQxk1O7
DQg1Ux0BbCYbz96Yo2MkVWR+mxwBwJSa3HToWQTncjIkzKjlTkFVPPZMwjKteu8pKifvappUMCAZ
m7qfoTEEN145lwcj1M7Rt4n3WAln6VMD4dbFjID7dipa9mI2Jngdy+h+g3XZilWyohjBXIEOgN/y
C1rI+oEZrnUJvb+mhqceGfxN55s0Jr4RUhwZxJEowOsMZrbWldMbSAyGElAd0hP/YRS2wI7i0LFy
q3XWbI9kgyZ45SOLkKQdqmiFztJbaeNLR4ewHXAT4cugfHKUrd/fj/AczkMu60fWVGDzm4N9YQLV
VCHHmdsUu58i3rQ6/G17BqQPtbPhqgQp9lGLbrkzvM7Om4m3wc5xF/dBAGxw31m1eeC4PDiSjFUR
XuJ854UWoruMamd8ahe7n7OoMWwr5VNDl42NR3P9/XaUWxWBeJ8x8nFn2kVvZqVhAvlndV5rQUaJ
jnKHYMx+qvzABsqLjEuTugtvsqm3jaT1AuOrDkjww+yFzkvGkeq0vrnsQtkjpA8C0dwtRsSd1AzG
5tGUFoRKhYYrFaN4i6SBNvPc+UCGDaoDEi4SwPRpiKsep3DBMbdtaCHEoytUHqDMllPDrRIQYfTW
MZcw8+caGM2iJHlTzsWFZeEcN04FX8vFMTIaim7nzPKhM2cCY4h2+BkKa9kQC24fhuqXH6ZdwoXS
XWx+qCERcNGikAmXZED7Di3i9aPl9hBqC/WKo0TaA2XXPogtO2RXNmfOM/WXDjCyuf6JbKq6wKR5
0MVX1ZU1mPRa8iE68LlhQzyOw/waTnS+cMeZABOKxzXtbF4fFgGkHGCvQaZGd7qrWOful6AMY4h2
qP0yewpkXQLZKbQYvR8dm4OD105D7GB2LvxwAABYRmUyUypzZSg405sg0eyAP/bATJyD7qroRhYm
WvEKlmPhYDxUYvbvNUMOmVZOA+VLBKb6p4YYw6UMu+6BAIesM4BlCljjAueWF51wdoXLsAZj1zap
rZYRjmIzIzceUgSZdNMEis7SdltbAaWdeUXRFVmh2wjbNZhDxFiAH95bbGI8FYpSqF4BCehDJoiI
217gAgNL29wEo9I1eLsAekE+5EHy8GqidpG4HkhaVIhdDxgqUgALKYg38dS3DVCXmTSAIzN9JEqo
1qeAMeEkmIa8FE2pHks9ONemwKE6OE4JBIon2mM9liIXQ7BcrHnW8yBqCnhpoMLfxf1/VOm8Fxz/
OUXxvytzojC4IuW70//T/8MKZ4S64B8qnO2P5tv3dxXO9S/8rnAavvUXIPvQCzWtVdIRGjr/KnGu
fwTpERuW7BCVw9b2/1PjtOy/PBhvQ1QL9UxU2lfVsL+x/pb1F7wwodUOXBXIKujF/pMa50l/C/0J
aMmscLoIgLBVtGgtgb5FLjhTYSA5oakECRLClCntKapdYqdKcNabMY5sOEMAocugAF7obktteLsZ
doLMppDDnUaeJS25fTOD179bTW8BFe/r/x9/FUq8b39VyAweRh1+1eR/wx0aA8Gf/nmEkybNv4aA
6D3MPv0Iq/B+CNJC5p/TdqXb6Qs7A5lZxsvtitZqNwv07850NE5Yth/GO5UGqtAcnf1Q0bQLSOKS
ITN9neAgbhlFKc/2Niy68icwGe2XiFXPZ7720wkF7g+qQVCn+iBeO3laUSvAhAYDVP3cYkeiCVB3
eNc3yy2A1Ns2qLI2UpkFPaEBPjk9qfZLaGao7Tz9+besE/uf5uLfEwHXU2iFr+SX0+7Y0g4uQmVM
PCyfO/FSBzfRADJ9eA+h+CQE9l2CBvDnIa21XfDHQXGe3m6o2WQm4WFPU9fp9kYfIil1tvPSPzeI
mOJeQ915tGDTZm78BRxB89symDGzX3xJD1gsAHHLhCG5AyYZ0fdNibgcrJbgUoGksbTe/SRR5Paq
oyGLjfTbraDdsXGD3DC+KrtPQZU5dMtLQx8GSWPfr7YDCkLzZF7LSmaDXW+mrrnpNTjXLtnM7t0k
uluvNq9Mcx8VwaGPYEILJR/SvwAD045kZ6C6EkJjdJhgzue5rzBCTI0JAjcRyHhDuwNa+ApEmEyE
E5DX1V0w8mPki3RCSqPa8c4L2WaAkEFD7a3Z49g3y7Ydyv3SyUzAtqtWbhIsHsK8ITX6KqFQnUQn
IZFIQ11S7tCCuYu4d125wRYEqhzF30PkLCP4CF+ltgDohig3VCdpXa8BdiY4hxZhQ74H8BJhAopE
Kuo2pAx3XUcRXMJioGyOzIhQT1B7WkaIWMzMd72LqoQ/M6lSE6WMSIYxaD+rySs0pVWqYbVQuvYF
aIS3bsvhvWnVQAz5SRhRFOG/hEihPC7yMZg2aDWkIgAS2kRWUzXb1jZy7gUZyAVbc/pSopy5VD/Y
MqKM8qiiAVwXIDIU6ntjlI5Djep8kY21nSHhe5qV+QBM5KbD0aEmGAuo46McBLreOf/y9+iej8fl
5J7qpNMEknQ0hdymLJ+Fedk3t2eOx6e3QwiBC6wanKNPYVCwf3BLJWeamjfNhbxejWXca3MHdODF
kvG8uDt3G57wLf/+qsgFsgGiXw4IiO/PI0q4jVFBKSUNa6h2hDyvcP0Gw9Zu7KvIIzuNUzmLKunC
4YCi8QH/e7bM8PPsZuOmcYZEd4B8FGHatDfVUMSo5YN7hvimpGeeohMcxu+fut6b8GqBRg/6lO9/
amhM9doDpCkE9+7dn811CQAsSQWUudNV/dHPnQd+dxbW+9m6vx12vdHePMximOZgnjCsGq2MV9ja
2klq5p57B9eZPr2O345zshILyEATOG80tW/KezMLv6hLP0Gyrbeooexr9PIupwe/g1aAd27oz14C
iK6hjwvZGkD9Tma2tP3VLBBtRnfTa5SUMn8/5bi//KzZGSL2E+cx1Fl1EYKekobF4Ty857OPh164
6dpAtAHbtqIE3kyyRr9QzdCoTme/SSn8Ml2X7SZ1O5lDvPjN5s/n7LNH6O1o6zF8M1oLRRHuo02A
wpzMDG/ZGrOX16CpWefgcyeo0N+bFvqQULaDhx+IpicfBji6C8HLoMLURq88SqA2XWSwinpyn+bU
+2LGa4ny+Zzy0Wd79u2oJx+oulDbpMGoRYM8WOws8ljOZ/AuvxQOTzesCzwUHHdgg4NG+vtZnDQK
8gDeVGmb2vuVoI3sP4zDL05eJgALVg9Ggu9NnaS7WjF1Zcb7xH1Bv/HhLOl//Z4PPwUunoCfQbrw
g6wo9LzmggsfbxNMwKpbgibTrtpXx+UGfBj+nRz43TkY+acBO5KFEGoKv/gpJ59vMGhAG6gIpN4V
hAbu6E7ujFjeeYD5PMyvtojLLY1rmJcG93/evZ8uLu5qQOFW1PipStmMFHNi6G2kaM0dq7lENyFD
xnPObf2zIwmcHYQ30ICC7djJzo0gIs2NEe996b02wfembQExGhJotqqxOoPb/mz9oPAG+UdA/AA2
ObmADMtli7nGFpAaRSGpQgX0nGyxvf7e0z0CVTdoMcNgdvWpeL9dkRKiXO9hjAGXG4hLmbf1zLjE
85aVOua3fGvF9VW7dTbFdfsN9Za2TdgrvfHPPPKfXbYoCCCIxhOPbO8kjhihbwBvOVxxZYtER8Jf
jc6bAfyYGTqlM8rwy4ykj57ZNJ+mWWBXBK6DL8Usn0wx4WUBDyT0O0DZjYmQO/QSk2g4tIplMLSL
w9BM0FgJ/PlARvMYiSn587ZdI/vT+X/7A07e0RlQIrtDOyRtyLEnRjIGyLEaHkO4Gm6HP93GPzPg
Cbjx990LHzUI/0OsekUBvl9xPRlSGTOcTAFduwQHst3xTB/AoG5hRI/i0Ho20z9/5Gcb+e2Q65+/
eVmYFJ0DByaEU6UNHIhAOyT78wjOZ4+XD1MByGNEAF+dqg5buHZ6JxAIg8gce0x+5SEq2A6ksNH9
MwR6BtjOviu3DiRd0HvLApSXFvnNlXy32N3GGr/DBTIruyoDf3w3Ncc2eoTkxtacm52Gg9Sg+iM1
0G3T0xbFU+9/2TuP5bixdFu/yo0zRwX8BoYXJj2ZdCIpThBUUYL3ZgN4+vslq7pLYqtLp+/wxJlk
MOmQiQS2+f+1vkW5yzmRQb2vxt9JBt+YtCmGy45G6P7iGL+aVn7x/rQPWi/K+XbX2lUWaGt7jDVJ
Di39LROFQMz7paGqJF9ivuzyT4VT+GN0R7nxmGhWuPYVZcivKxJMG7tOSv2tp0+x0opg99LrXobL
uY1SPJP6Lwawn87zEITcC6oIk+LHJRSgvrEqSlaJQ7BunC379d10xOgfLkF3rXv/Hb/UB77in9f3
d8f8cEcREVPX4nLMNixf50Dx8pC935fqPtnAC4e3uB8eDX+4y0InJojg/+dS/+7oH+a/rlEHS1k4
emTVnmpAZGk//f2l/tMV//cn9UOxYKpUR44Gh9C3F0gEBqLSN/fl9nJeq8c1HFhUtL3/Kxz6Re34
r0PVd2/twxA9qbO2LhrHda6ibY1shC1H5MN8v1BtqcBhYmxCccCgdU2BJjR8qHT3PG6qAzK8bXYY
d8vul/rin44tf72qj4UrWmqppuW8Kusc3c6nHlej4k++uO1P1n+LIfazA16mfmI2YI5jCPxxMIuL
QemaiIVGHp/T5pPW/Aqq/4G69ccVjLLTRl5KeAv5Xj8ewc1aoXdUYYI2vs31xkvyl45+QYocQ85h
s9r0gir4HpbfRBuUYbMbaGMc6vREksUJTHv1jBLQZKIFi2b+av742Uj0/av7MJiP6dzKZHZYRYvJ
i7XUnwecVuMA7KwMTXaC4Fj2y6J6bj34VS03qVx3VuMcqnH1MzfxiIH/BT//g3nxH2fMwaQMc96h
hPjjGetWa1njlpV9F3DPn4YbwGjWsb9tr4wdY7dFiL3YXkRX3nqVHPp7d09IyZWqer9MK71Uxf/l
LsGzqPMuQHcTWfDjSxnKaOhb4aIog9lHoFQrrtX5RRl2WYs53X5b2JnXSP7A3wWx+pInZ1E5QTm8
doO8own7kLObjGThGfnCMN54etOGuQSMMrNCAQaT5Y3fkGvYpGuQufae5KfTqjJ16YNvx/FjLyG1
JI9CfUOXi/DGoHd9Gek6WukNDGRt2tJ0Ry33+7Kux9KJw2m+retz1VobdXw023gjh8QfG3imY7O3
G+2eIITQAKdjFWmGYj/1o3I7J5im1yKIwLpSbaJA+5JU+bbSm0NL9xzJoIm4bqoMQhjVL5JrE6bN
Cd0Y1bK89J282zUKOMfc3telCPgD3zFrXzUmr0L3aExKoNMRdrq3mPZ0lv7OTO3p48nR7y+K29Vd
NyzofJt+fjsh+SiEdV/JR0UuWz0pfGk2m9pSA9BuPubnq7jVgJU8KxF7S5M2dXkflYpnYMtH9io7
ebR7eaU78kqTnef42TIfypSlbvJpEp1viOFG1vAa7Girqu19XiR+6V6a0OVDGrnhlENtRE0aWTg4
NS0wO5DmakzZcjkU8RhYDlxvSrpSmvuchsGowypFFmhKr1xE2LR62K6D1yNaBoHgGaOyd8zGB9fv
9anzoqJ5qCx1OxUvnTqHTmcdDHSAKVhTIb5UnR12Zeu7fXFYGlgeg+0DXjvlLORnNmHiSyKqrS1o
pyW0ZpXoUJZ6UBSfKl0PFeRBiI/D2lS8eX5SmmLbIPMoFrEBwhM0RnnMrNlbda6ILKOny/4NiEt2
6bxSf1mfNIk4WoPH2VzEKO0WCQrDU3k3ghCKM2WDEi1HVJzbzyJ+cwfzqxEfjabHVqN7pAWgVvqk
jK6XoCVqlMfEuFbM11zEAVeKXxK8WprCG0R2ppgQTpNGNuQcum3GDNdu4+QBrRMfPT4WtfELW/pZ
h+Mvebp8OPUqdt3M65bdcYwHnEi6pyjsPt0jNTkkzVWAj8iL6CQt6udkHgMaUD6EJV+BQ1TESiCn
l9YVoSKn0MAO3ctph/7Fl5IGhbFtZokAcyEyq6fiSzWSOrRwv1X97ZDm9xqrMCce0AxpgWG8xeoS
5t0pz+dwpmrVxfN2NG+mbPFzewwyZd20BfAWsQYaizxU6bVXauOXZNLvczgu6J2/GVwlME0OQ7Ec
KueVU2n3zrFp78jsuR2L2CvG+CqZ34oxZf8ynRVLfeI4D3M8H2Q7/q7yEU9JvC2maWOv65dyzL82
Rh0MqO5iOYb2uDxpih06svrcTSsKbeMW7/lB2gZxAOsnpOIHK4q/RUv8oDfmk1Z3txdKSq9kfjm8
OEhaFkqeC+v7rtZ3XQfrZuKqMOz1q9PTPp/czdwqB1yaQYmg0OmoGI7ykOjipCmNb6oDI4z2qtTD
1YC0zmuNMbBnrnNSc+jX3HR9uisgg9g5iiRVO5VNvSFsZDMniFo7+w61KWNR7uwi1sg1kgl7Rcmr
uLFn0GCCrrQeRV5tUHBdV4uCtCGzQK4gznbam2lxnuypTNCZNl+XOntOkcH5eTvv5pFpDSzNMFBO
tbOjNZUvfV4/0E7gTo3IgxkctJkIWctcD8ECfmIUCJiRjsX0pWRX1ToHY4pDBGSHlA28Rga7IuFM
Sb/WnQcLCVEMgLuxAUJkMHOqlXJf7E2rDJuOMSGpfRg7fotycJHjtTSVs1zMU68iUtPqLdvawKDy
rGFXKCwoNBD6AJr5iK/8SCBcWsyNqle+rcRoaB6MJdvqMJsQe1LUPhOMEKC0eS3M+ZhF4zOeCN82
Fg9tC8FW0VOFG0MVha+3xQYvwVEfVqAHgJBwPoWrk/Ny1XvTJeYoj5HpvcjW2acuVODZ9mcG2Iae
DCLavQtAq4bkV67cyDAoZghP0rgtUholdHHJKaY8VewG2+YTSIlahumAAImro9fUbYxmjts+j13U
f/2OG+Gg0aial2pjEexkWmfMGmHfOHiLv5VV91a481ksZH5Zir2b6ye3f8Lbf+AQm8UiP6i6UxHE
2v1rnz0IbgvLSvB6mLshfzScL7xZZJLi0ELFEunzUH4uyiWImldcA/vaetZQn1ldt4+NyrOYLgaQ
YjpFPg0Fj6Uq4dg329iwGcJcDyWYP/LRpuVjp8+eDUFr5RN1KLM6yqk2CwbPPLR6tmzTV0Wrg9Vk
E4c8MbIx0mTQQaLlSnCytdShN5R7KnHXhdHvSEv1MKF40lo9Ep6xcDMHT16RgWgQ+SYfuZnG4dQT
PbeY2aaxfpEY8tPSiaB8S3yYC83gY6FzVNbULUYlDWBNbvRQ2yl+v2HBwaI73fyqI/O+v/1YJ6Fi
AQySfJmLuerHZRVmkrm1JUcT5/lk7MotN+dewvj4FQbip/UR51ILM6hCCzzePx4JDa0pxpFBmFkQ
CWJI5X2jYms4YsTxirs6wMNhvf39nu5nVUXAicAnTJ3EsvcEke8KJK47a8DueHemWZO2TFJIjW9K
fq36L3P6KzzCz7pbmGdVohedi4HtI7yg7YxyKc33d4hiUQTx2SC1DD/Tg9wmQavsLr0144AC6LRe
6bvlS+Erm79/w5dV8IeP8/uX8NG6ZsZpV8fYRYLMeqtmyBPW12S6/ftj/Kz68MNBPuwKciReRjld
akL36rdL7WE9SuknT7CiNvXGznznKf2lkuIn28MfDvrhQpV6m7blysltlcaz1WNW/Qkt/fc4j5/U
DH84xIcrdMgEq57i8r7wjSgo9S6KgSgC4eCwXpxOfX50itgHB0krnMuJXKz2kaqrb1Z3qAO3MY12
JH6/2Bj+6lV92BdiBcomxDAXbbwGPvPhwhuyXdIfbQ3Vzl0W/ypr6iclY8CUmOt1unP6vwxAlSub
fFbZ+Y+jGVTM0Oow+5piHSzECxaemLkWXtGLP0qN/5GA7H+mVZbh7rs77F+8sp/WL1/ztB9efwDN
vv/RH2oyYfxGmY/myMXZ+qdT1rJ+c13Hsgjtox90ocD+5ZS1fgOjBOhLo+xPf+M7p6whfqP4wbco
smgWZRDjP1GR/TjYkE1IeZ/hTgVZe4E2faynDH1iO4kB2ESVMvsWiyUPq17XH2SMSP27M3Lzxwj2
vTLswzx1ORZAaJPqOnAo8OwfBzZjmFyRmSLdGUtKWCl+iU4LZK8mC7M1UlpvrhDg+HY2K4+K25YT
Xt2kR+iUFBAc//7F/HhH/vFaCBvWUOGZfEwfk2aEOpdxV6nZDn3GFnk2Yky8RvGqS98xut/dipZO
z5rl749KKfKHwf1y3EsCHD5nFU6wxQLhwwyKOki261huzRx4TVCj6S6pu3auyPcJuIzW19KpWO7j
sVfZvcWRuYuKJhb3OvzDZeeySWePjJuXdRhEbxptlrWUz2tlp/VZi51Ue5p5EwieBT7nQLSRaqMQ
UxX3bloStTqs5eq8TlO9GqcyNtG+GMZYakGt4145YmedHlVrogC+FlTRj05ssr+2xGSgb1KWtMU/
W2SrP7mVVLZrlOfsr0cCnA/1pNWHcjIjljj20EZbDYNA6jdaN5fYqwohdoJs49wjjwVdotMviwjm
RismBuMyUa7XpM9H4LkqW0WQmPPershG3GIOJZs3VWc2PfTGxn5TuhhX6SXUfWgKddgLdXF2Qx21
BZquGJFTMk4agXej7kZXmRynNMAQ1OAEm0RO10rmrY9jPFt3rdnXCTormY7+THnQ8BJnzMRBRV04
nPUZEmkAuxD98hjTF7qttWl5FcqC6NrNYiO71xdpz3fY5FWof/kUfxldpZ8AN2bqsl0NWbnhwLXn
+JrUSofNsdOi/5rrLPatdJzHYzy6w0Pk1uMdl04EfMqMY9PXaniQYZ5OFt5ztDSfnbZujHMZ5ePL
rPZ6tOUCcKs9FN7S3JgzQk+/WKsFOXWpYMh2aqjNfiMni8C6aSwk/0xd7e7Ktor5bEpnyUxKjak7
eE6ZrADEQVhOX2JNG/v7olhGI+CiKMJKcXDD6Pml/VVHMeWhNkvJwxj7ugl0O6teDAH/F68snfRd
K51E3Y52NCh7LmcV2gkxaXim6wJLEL7N4tDMC9LJssg7QZ1nYPdpdloBu9BJOnVn94s84jyelI3e
2CaolCSvh6cOURoJBD2Vh3Cyh2jJvdlSJ/O+nvr11s2quQ4wy00F+c2GOrZbM06KbI86AxjzBCNY
oXXIxfhptnOjuJ9X18UGnrG/VEtdPkR6nzwDsZ3b62nsKBQKDDnYP5PU0oHkF3r/VLBnT8I4Lczo
FlRy2e2JU8LhbEDbtm/iTCfI+UJQte9ddyy7E693YWMsKKPcKqnrKhtzqpVqV+mYfGUccfZjUcky
EGy1I+ZlHMchap66ZH8UJanvpDJNgwIzFFuGzlQK6jd1RkJB5/YRRax4OOmUCOZQsZ1GBqbiLskm
p5hA0I3lkjmxTgugVpi97jUE+fh2NdHs7xVIAxBGjSZWH0byE5utGrml3DVxYgKfNrvq3pyHiyO/
jEknqHv2AZTKuLXD1Yr0ktteGb+6aml1Qdsl2jlqLWvaWk1vKEEyT8uL2aW46aS5Rr/PnZnoz6sb
D1XYswvPQfciYwu7VUs+IzKV2jaKiED1Z9yrLAdFZANUAmtNkFrF7XKdZ1WLiimlXF65lXrTjdYU
YgTV4r1VoK/a9iXO95siRU2PV6Au4uWYOFiI/YF68j0yzcV4jvhT6ynvGorwFiXHG9Ixm7O7Zk6C
aL83101cFOJ1cEmrYwc6WHTZZY+KWKl1AyKbKoEol5GxDL4yL1KHNQw144ZXb5e7vF4UtLiaUWKn
Gfpns173QyNtcgYKW+OoQ4UTJXNN/nYY9Ws51/on0Va9sUWwVtF/FP3abXNLJ+15joubwlBPpZ7g
rUG56KZ71SwHyoddoySbopTKGA65Nd21rkmgK3hzR91Ks0yqoLV71dxS4M2QwGK1ZL2Lo7W9SSdb
F8ccSgauXHiyZmhgAFH2co6qYUu49NuAF15/1BKRRKdc69uXSTamsx2xLZlHQ8cDZ9kDkX1ODrNI
LRTnmlSv+a6v+jo+Dak6kDCqNvjIFr1tukNtDvXWZFgn8WTJF+dUF/UKobnqnOhId7ro97o5V1Vo
rUr9TKzKUJ6whLngILAFXxGkICkZaxVGXxW7jQTFsPZKoBEZo16vHaNY4YksHYoQPIfQt7XCR/4l
Kip1DfGhqU9ctNMa6CPLEGDdXbte246ePU6Wq2he3c7NepO1q1acXbWNtXC0ipySt9lQ/IrBgTAi
1e6Y3cLQn1NPd7P0BQuG7l41kPLLfdlIp3805tZ9dVXZS65MUZ6aSpnqM50WSel61NOLczdxnXk/
zYbGPM3oGgdOBQueoX1OCF/jtjnHKssEX5kUunO92rvbucozWOr0itbNGEkRcYM0WG27WqtIPEqi
mNu7tCm8MqKTQ5Q47T2x64yitpsYVBinkvIUfK3pEl/bSyD2Sz12QW0m3ZR6iaAOfeXqtvNYUIJJ
MMY4KlWavCrEHoouDRnyq+DYlk2ntH68rMCHIY3USJOLS49AR4P7TUsatJ+uRDeAnDabjRObVavd
RfaUG5txMIsooOvVD365AvvfiQsTw3cTp2t9CNYXKPJgTkSSVcDzLzX8rKbELYpGc4Nuks7zstbq
k03r4WVScSHvSgU8g9dGRl0GFNCLV6CYVbeZq3YA2c6wT/4wn1+yW/PWbD21Z7y74m2ocicnPrT7
xJrmHn564xjzzaS7pGvuY7x+qEkst8PCjJcystYRJtKamMs2satu6QMt7mwlVLse27G3rFh6F3+I
XBxOviyJPqZYFaVLT602j5FYU2iKxsmGn1FYZoxYe0jskNvUbpxN5IrRrQ+wByYCeV2rd4bAwpGd
EBCXwpDmSsvWvpbOlbx47JyQJVg33roYO1YPgRMVZV90a6x1m25knd7cAQLWy+41H+E1VzuWVMDW
PlXyEhp1a0ZmYidnIjChJnqjKEtbEbuSM0IfQXdgTiqbKFO0aWIIoUYczHoxRZhBB129NkZE175V
ttEQ2FVsJbDv9XoN+riopv3kNkr3IEt3tI5NvXb1phWzW247hRewcSSG3N1Yx12EzbijQnk7j4lC
OsFEB8nZuwqQiP2cp86xg3TxyenbevWAgRTCT+SYvkpLTuTExONabZwlVilhSxzdlEFnGftc0S2W
UuYMYgWwzpm+nkSU/GdzfQWHwW1QjmZi+hPrudIb7DoWm1qZGjoPeITnrUKRdd6lFs7qbac2lnlu
Vhlpe8xvVUW3dnGS61qk6S03U+x2Xq/PpXm3RnLk635wlHuVf0AsQmcvg9yVwzTQvSLYngxFZhl6
LOm8XMTtvUG3FzNb2T3YCvz3uzzX7O45Mkv1TPGqjYJO6WJ53cQZK7AhntYByUyWG8a2WtJS2ZpR
jHGu06PGphcFcwYQx0iLTdNrqeFtMOV63WfAIPa51RbnpjHsItCsNcNuY9aVsyH4oneYxWkKIxDT
QdFAjVGN67IYTTItcQcn2yJq5Wka5KK+zdY0Xce54aDUj+KvaZHX7ZZrUE3fnLhxNK+tRHbrSqlE
W8zvrrWzHaU1N7LtWAQymtFON4EmOa7xtOa0hLBlNI30jGYBYz5X5So/QQ3osw3Rpfq4HwfISxtb
zNV1OrKhgHpjSNinWozRto8HzP6TozmU01nmdnpIlPqljZD1kXnfUGqv6KnLotY80Y2t+shH7Jqv
YrCWF2Nc4sQDZbgYO2Us+3FvtQnpqEuilcreKIdlJZUvqvWCLoRbl8NjYycGudFOFHNq1UGdcREK
Bgl64pBhu2Msi959kBGu0Ms0JIqIhsqadqvqCTZyGtYDUZRms5W5O9Lv7QmCeJvl6FS0gJd23uPg
LjAQjkBFghEQR9CWizUc2D5UU2ApCAYuba2+eh76UsqTIgkF2LVKmmY7Kx7REKSmklsHsYhWh+o+
NeItM5fLCmWczObkKHV6Z9LHMlmSCeUtU0k0YDwFR4/1pV2NLWOPA4ZI1xb3LNFv2icLi26ybzRp
UyVuNcY3qa6rucvNqmjDdZZ0d/9+4/suMf2rqMnmxcH1Rla3ZpFxQ/D9B2VIn69OP7lxvIvHMasZ
asWIRYPpkSxQA09RmK1NjDuEhdnECsxuQS+ta84ENNb6uWhkb/qyq+1uy9Zt7l7tqFONoEAXOV7N
MaupQ5TM7SlarP6bKaoay32KceXoqHyAf9QO/rfK9V/aRfH47/2S12n8tfueB/f++38UuLRLMQtM
I8Q3DM0CA+Q/ylzqbxSxUK1yDVBSR/V9CWv/MxlJhwj3rrfEUKYZFiX+792SNkz9i0Duoj51XOc/
qXPp732Cv65AUMRMdwjPLYpd1J6sj5WXtGuXFFZCGMWFPh1hstREmqtrXvglTmTSZMZIFTsDqNT4
mLLDKe7BXCXmgAfK1CeyHdwORlUQCVXGL3q0UsnyFjz8xOJp2Ipl4GJ0x3blqnnm7g1GfNg05O6K
bsMyQ8+vB9YMzanvpZ5tlrVZxGk0q9y0DswdRnK+bKXUr1VbuG21UZuE3c9WW9LU3RJ9oZI+grYg
emGxILtnihVoFr1hjsZE84tlheSCypFFCtkbWjquq9c0XdFusRP3+T3DtBkhCRmXQQ3soWs6uQcB
pN+Xxsg6yUsdp5/3Rif0fvLnVEgTG3lpaZitE9z/qEHzBbRCultjuzdeO6sVzcq7ciNt5+YgCc65
0LHzWG5DscVulskKrG4Yf5cGdIstZj3XOPWFqpThGsVj5PV4DF9b17q48+euOVgru0d27OlwO9eM
1SzCRxZ9LI0jZv8ydXNf1UiqB92Aff9gsexB/uu4Z8bmJPFwZjQFLeZRgITIZ/PZqCyQNq0U62c3
y9V7ZFdLRmC7TkpplgzDEYEqBLW6sEriacDmZP6kiD7dxDLK39jgaaVfN2r7zRhxk5/qXs/XVwb4
qKHRFTlltZPRwEL6sMwtjIPYVhfzE4HZebbJJnWBTKRVtLJr6m7170asV0pYyFaSGc8CW3vUlxIR
Af3RaAYD4XaWVmwgkohm8flP89Ack752o4SykVM44sEZMTCeRO/GiMArEqxS+1Z3gDXA9FH4DOtv
ujaKutwngvpDFgpWikUa4KpSta1Erd/sa7sdR/eKEmM/Hk21HWYRRl01O9p2VnO3IFOHmA5d/5zG
BpglVgo6OykPHopTP2UNpyW7L2YQU/ZJ7yF+KdfkRg4GvsYWCsKboy228uCqWtX1r2ZWxz1e1aqg
rBmCKrS79HmZ81ENVK2UhXJWuqrK551Fls+UAnUoxxaigDHpHdTw1bLlcKPkqq5E52xZW7U4NaIR
61s2ZvaYzfgIGwHGyTfWyjI8O2U1eTStUqNkRJ1jyW/autDQEGgD4v4rEccD82duG8OVygkdQnct
QMywR29i2DkgxtG7OnHUhXLO16ndsCSPim3psh8RvkzBB1C9yJImIRC8iUEWBV1MvsxF+rO08m2S
6pLegC2Yh+emqgH9xBiglWOb8JkcOXzKdZktmGLqPeE8Xf+Z05Vgs2myiX9iUE+E+ro0+EFJumoJ
CJpmwBRDpRjZean1przSF62Nr2JrKNMCRQ7THbdayaqRILKYlQCqOs8yhxJUEPDHxCvUvuuxi1b9
0LJTsWotgZqY9dO40caKad8QWWvm5DO1mv07e5CspC0+9/lJtrGteZJSfLOcNOhEmldZAERCtRyb
7gVWDduUdbRi7UzVp6PB5ihs41a2Htm5jSg3UkUfimZXzrL+Jsymg73ATqL2S0NM107dDOiOFtLk
2FOL1CxBpVmq3j53aaqYF6lRsW6LtUEHh5wcncnAxsj83z4V4YmXbEOQ9383g99fUgf/z//91qW/
v34/kb//2R8TueHAb4XCKpguNZUZmSn5D7KrZv9mWoiJcBDplsFt8c9pXNH137SLt4hAJxsqAbb8
f87j4PzAHpA+JFB8CkO//MN/MGf/7Br9ETv5byIOLfOyXviuQ47r/7KUwAqvM5lztI+GBjPtwcxO
hCql2jweokxuqyKK7rk54g1U0vs6zodzzV3PSteTCiVvJ6kemDjr45oVI0wPfXkZ+b4t23mn0foB
pjNqN6s6dwcqny/vz2SSwXwrJoaIqlB2bZN/HRNEjrIv9UNfxhcApqROsiYxDQtJ8m9XqvfU0+LD
UuQGc8Dlx20s/ci0/D7WxGeqwKlfAnO9niMXoGvFr6ldZXxSCh3D+egcHaN5SE01uS96A1oDWJyt
hiLgvlI15dy6MmRz/TwoEqYp1UcaBm4S7R2njh/yeKDpIhPFbxb2qqNu5iE7RZXZi/2HHPP21ZmF
b3XMpWiibPIY79Q4s86ja9HqXxcioIqlulnzqrpxijIj2arcYS5fDt30VBr5fLS7S4F+FvKYKuBe
qAh7TEY5FSCZn0ipajfuZemwQkEkyYsgvSPzN3tnxXrokuGpHZTkGvGX9ZCRQOhPsS727ITtB2oS
36Zowuau2uWnas2hl6vRncMs8UkqK0Auy7ruuue+7fqzkej9WV1AEg6co83kYhTXRmLR0l7KO7E0
oWXVYttVqJgE4+nOqaGhFUuDsLhAHH5Trvaz3WbVAS6ctZtS/dWdl/YoLg/SjqlFO6poj0kSW6Gt
TfeJal6V4xzdvz/Qmj3rTTNfdyI2DqbJionOxo0iO2Ra45CeQXG+NetbYhWdxyWXHpjBqA3wlsMO
euUuGqZkOyWR83ks7kt3KsNCxGpIXKK1Bg45rZ6epHJrKIa4Gmv3DHAyP4t0cFFZwR/S52p+bGr1
kzPXd/1E0XOZ7jrTTu7zUaOTk1yBUZuu1wYVam732XOvgjxrWjIdY719TNkFbsSMJjq/PC0Njm9r
tulz4Cutq5Dq0QkUB4qe4tCLUuyUysyUHZvF9Lbq1p6zYG95xcsTS6PyqMfG4OvG+CqLFM9F3VbH
94elWasjkNbqqFLHCGisEp3H4BC6VjF6E+FccOJhTqFAJfXku+f95bkh8+5gyfF+Hebu5v0BmjKZ
JTK/dtqSoj8JVD1Yso4GyG7Q5N0S6fKo/vMhsQZ5bECLHt+/ev/BX9+D5DAeFOfrOJXwHiV+yGiN
jvnloWkvDFzhsLyNegMpsN1vi4z8JApt6cZMSvOmU4hSoyCQX01V+joaGl3GQncp89a3ddoqN+Xl
gU5bedNFh/fv0BaNbrJeU24WY973ZaWGjMjUXkHAsyMwPmmJOW9bioWn92+9P7Tq0P7xlKuw2Iq1
+7w62dJ7DrPnRuQOTLD4AoV4vwct5KoLy8HkJV3inHELFZ0udVR60MWuo2wsrzOR/fmVVQBEm2dN
9dse8bT3/mPn8jsjpeRN1dQU2i5P4awaYZethZ+ZBp6/zIoIvwAsHGYK6yek6JNxZbb3NToly6zk
rWWMCZ/a2m6KsTEDddEoJw4gEsU/fzr/86fo/Z1DXdZvbBmW67xS3Cs93cvUvaXPQE/OrjBtJPV1
2UQxKawsSa9LoUz+qKhVqIqOp/P6sKYOmI2sPkGQSK7bCwtbzyvGdSG3mZU4X0waQ9OaaJ/rxm1Z
bsn4gbOlwfVz7cOoLvH1mFbCR3QuDWRhkBOdYpMQlucrxdxubfqMu2HIl4uEHZOZ1rqON2ZOyTIz
8xJSH6+dNImDFZJckERGZPsi6rJjEa14NB25aiwalS3oWZry/fSQdtb0gLVxHytNfvP+rYYdAqxB
MznEIk/x0HH+IZqmVxex3ZUyoYFV3V5HzcPTv37g5C2Ru9F0Hc306rM5S49aKWDdfvdlWa+ab8Vq
4ZlF05+zpNb3oyOenKiAe4Lw/lobh2u7HqqbnCXeJ4N+f7eQChyYiyaOdLYJgE2sUFnr/nM1wdMo
1+iLyr7D14x+OKN8Tkl2tOwAkMbw6jQ+uZSakzaZj/loOSViuYFNylM56BroDuwnLXjMgGYUFgUq
zwcKqYLNXmZGB7MtNAttP19qinEnpN3Tnaz0KypMGgLuOD3Umn5I6gHV6fv37HTWr+qI5ARGzRRV
Fb/3/gBacvLI1mk3mVRKuLGJaW4UjVJvoujNFQme9akHZWcybZ+NrN4wvA939ByGu5Q1x2awYYcN
CWoy9obJt//H1HktJw5tW/SLVKUcXoUQSGCSs19UTq2ctZW+/g586tY5D00bcAAh7bDWnGNOU1Uc
/p7tHRndqAI7Nkq6D0spzCc5G9fbnGdIfw3j6e8hJZc5RdN8V7QoW/5mLuM+c+ktmaaaNtTkgjCb
2QIAWdwJyzesHgeiWOXHyTGWHcjGMiA4trzqUiK5Ub8+sAmUH4iFKa7wAls3KSBd/939uylnghuF
2i67v7vpWobJUMrHsexemrkw3kqlGv20aQTqfO6ucfVQLkr+yO7VJbGnOJW6/qOizX+LdSaJqmpg
4Cdj8ZbByaMangznVPTTk8yW7e9xpWxjDC05WoD7TzlgmjdtpQ+Htkf+DTJQOvXgfuesaV+WSMs4
y1CWY41K3wBrJf5UiHkHeTd9G5TxfVUtcdGqYn5UcmSWRreEMUg1Dzd9iwWmVE9DrhShSd7orrYH
+2ZPdPRooY0/Qg1pa4kwtleQlBJNb6HKQQ6SsGYLvS6bOlal3d+yahlS50RwVADeMXk0WgR4cUyM
a2o0+Br0WjuUcV1eZBtGJlw56ASFWRxiIql9XrIIYHdHT2Y6XCI9kz9NGWuFVS/1qZt1+5Tm1P/t
+xN5I56ceMItTmPypLEMQu+fQo42KSbDOr6gEvqAuK0909iXtoox9z75o+pzmY/SdmIX7f+tC/97
V70vE/+++e9ZLDHGjXHCr1qp3iz48S66zXqVjSCapqiLbzKdMGwP/fijc6ZiKtiPi2LvVLZkXkzp
4ZANWnwTGgtZMm2bz6UQKvlqxnqWok4L1Co7omhBKWGvBt4g8yKUIf83a902MdPiC9cypWk7zm9d
MrU7qvF9WPV7eJNROJnGEJiRNoVqHvWhJpQ5iNdyOJhDLe9neh9HlS7zzmyd9WG1q8jPm8I4UQgs
fMJXXiNLui+A1PQcReCC0mo1Ppspu61zjDqzzSAP4dL2MjH119QQhT/LmfpAj0jeL4ACQ+ip88Ho
K9rDrHgz2a5DjS7gYWyMxTfsMr2xgs8XVfPitu9D7ADaCzwOlpFt+Vbo0Et6TXO5HJY3Ep4VT4az
Emhxt7yVqwWzyYZlKSD/lUOzZSgy3u3mBSBz+Un7pNoOfQBIXwPditkQJYj2ra7l1iopG7Y1zpml
nLujVWb5KV0UvFFTShWFHtu+NtfpIKKKVsqMo5rFIiomrdlObR6/VuXcB9CGv5om4dSMRP3ckMQM
9DWWfiUi6kb13ruvP0gfXjN5fOQXjY8NNhvUV8my/7uLRVU9JCVGw/n+LWnhbAobUOZkmaufOIEp
+AO5KkAWGYX1kOOmOtpF8S/HZeUqVT9eOSNGknpr65zrnKSaYzUnp2z6nbAK61jBQdwjbBkPFfoB
TBSUNJrOOitZJ05/N+v9K5Beqc+JqNMYpGcD1/13lNvNpCmEJ8ZTuk1psPwwDP4uUgasbsDvlFK9
uEEWibbspJD9o80K7JGxp8oMARMllgIuf3CTIll3YySsk7pk63au1/JWN1VEhKDmPDsxkQWWNVLB
1RgRZUf8aOC0dLpT2JE9SNd4OwQNITOSlZ9U0l4LE6NfrzE6MFujGSFd/ZQbcXbQpjrzoyJrSPuW
X/rcnH/Q7sBNTuu3vMNoWFrZeKSPlT8kY2SQbSGX79U0Bah65p9Wzb6MWfTPIynYPpXbMVSxyjNK
kAxRrB0FIzRDH9PEiJJVmvMAf3u69qnxg4Cg/lDJv2PTSaB9NJrTo9JpVwBc9ccILMeTO0MNGaHl
5z4mD+L+OM6fdZs408+UMNhlQxQ9T5Dg60zLP6naNvTbUuifsdLe4J///OdxhGZuqpvGSc/05Eyq
hUUVqyg+VVn6XSYruYHH2Ce9xt4vypD+VOrLUJfpYaE0talKU3np1kHeDTVU5r9nq4hdjC4xFP09
25cdq2ZTUg9/dxPZeIqUXjr/3TOH3B1kK7kWCoIqUQ17FlbaoWuGktO0tMKCTnyYmIYUrETGhpwV
RdBiWzhYiQ4WTG7Vo8D/vIN7qzzUhoj80WES6V/6lRpVIVfpYQLBRtZFizTBKCpl241ZfaOSIQcJ
YkG3hZ18FInOTl+12I9EQvbnRameuyX+nnpr+rkzcw11bt/JG9a9uqrKh2h2huMSWSXqCLl6k5Ts
YXEGw+tALx/pleMLjnv2CPFAJEaMxcjSIEk3zRmScvQBtRQE+BJXIectnOBG+/17XneAsQlzSW9m
orBoXaDnOKlE6oosDgkkuINUKxZ2pFG5tiPxjrlpRG8Gu+kIqmzsdkdQt4z0xDm8mvm6vqEXIRJt
NLprotbJro9acUjHXj3UfKAYFuPXTjK60zzZ2c6Mi+kB6LG2G+RBOepS3O+tsbUOdSYnyBm19OB0
vQbFVW9DcK0iTHRtDSS9qg52nTv7fGzio76U9b7vMsgpxN5u6nwoHrUu0XdzLen/ufv3GEHbXrLq
/SUrjeLRthLyaikse/FnZTjRIwkV60k406XThuoJbXP5pCyYL9kPXURLmUdbHYmmN35UJTpXXdTu
Jiqah1ka1RBtW76X1tE4iZ6xu5PV5ZGiT7GhEpy/E5LxnnMkfkuC7B2rHhO3Gcl17SLzpyrLr7hq
FbxvCCzrviyxdqkj1lRGRryq1q6qR2knz+yJjaY2wtReWgAZY3paxyzaOn1pXqMJ4KvROKe0hZAH
gKchcZ7t9eTWlD23lgOX3cpLbbc2jGnVYDsM+8lXgWLjnK3J9KQ4YAzuD4s8NsJoptI8M2ubQzF+
NI78bvR6d5MyzT4uEwv3Qcce399QZZShjsBIUSPUzkmqjnv2eVdnhtQJ9U88mYoOZpmQxsLrOazH
v5tYLy6T2eUhH26yV7oBcc2Yj+dBM8SZsIzxDNs62ZkawI+/x/77BOMpHY0l7sCz883/faK9gyrb
AY6mrOH1jvT4ok1yeauWDgIfL8z/u/t3Q5j92SwYUus6rm6IeddTAqC7N2pG9PtDucKKamoOfOLM
D30734pKnW8ZW1h0WZEU/j1WSYM4lZIW/N0TabrcNAQv21Fam+3fD/zd1Fl5kCY9P/3dk1TwvDBc
D7JlR0d8mlLnHNd0jf5zU7UZGr2mgNo8TF156ElwIBuF+v0qW7TaR5dC6RAUVfarCFPZOnlkh9IE
DgHxU+fxKoewLAZ/aLgSdLHAbLNh4xNYcUTcth+VdEabRPLsgNJ4fe7JZcqyTZGcU/mQYJOL6g+r
8hw9HKvQWp/TSOzJOvJHYNkaigHd3MZx7sLLYe7/EYh4quZR+jQR0Ug6yp2OFbuMYon7hnFNM/DS
6kdRQI2db/axNyvyIf5hKResvA0bg17yIksmhkEwMdW0za2X2KYCMJEfL17mtNrU9r/J/p1zQjit
LKjms8MLt+/6JxRrsuk2i3IZYNF+8/rHiJTA7mwqryr0NrUDSt8gZB1erAWZq/x5fzla9LaqjW+a
RGsUn9r63pQ/f6uWGVd8wo6/3Zh1wQgTopnRBQGLUb3rMJ9hl96QzdKPh8HIt8LKgQZ9dq3g2z8c
wM6z3m/k/j0mhELrP5PO2sCcdwFp1ngVFfMd74IXD+8xyp6C4zwONHyZhXmhESk6ztptVt6uRCXk
YiY4b4toz99KcDqz6Be8W0XGSq7QrwIbv2gbOrLUPxnyKNbINlT1m6ld5AkfuXBV5ZV8LWu9i4HR
xtnOJrb/sdRxVfm31G4tNiVnYtlFGolRfS/pl4kGT0+/yrLddXXkZfJzbmCKnS8aH4xBOgNIm00x
3yKM3JwbxfQx9RnWdMlN6SwOjemq1j3b60MmGUPcTwCqVuCmpeqb3K6N07K/3eQcs0XLYHz+9Jpb
S7uKX7qu6r+4rX5tbCwuH8A4rHjDcfdK7XYC+B8nL934HUv3Q5i16UatnnQF3CbtUrri7tBoiOXe
TEfZVBU78fKQGwuNI3eMFO9+uo0dvytH3VWPbt7v9ew4tt9r5wuOIB3BJRhND8es/QOQdf7K2i3y
eurYg7SxyApo/GbyCzrbjZ/PmxgbicHxWNE/4v34Zz6mUWhq2xykAVmgdbgiF4e6QzO55Yzpep1m
2jBvVzV+ocP1QE0nHTz9hy6uGAOfHnjmNC+aGii854oywqbtAgUDh0IunGtE4yan7diHXblLdH+t
t+m4tZ+02MURb9j+Mm47dpa4nynMU+VoQ+lVzb28fMmKs4g3yG76X8nQmSJgmx6oL2okzVtEO7yY
Yg9fAazuSv5kQlfywL6sVR9186gTKMrMKXyn23Ttbq2CPj/Vqp9Dl0G6xbY62xD/M2vsBfc5dIxW
9/ppY4oHWzxMpuOqkpS61pSR8WL+RPVU7bcZGTAETGxycXDsbRr52ryXJY86Mj7uFTlZslUXX8pD
ub32XZBD8kSQTy6c4hotMQHnzGCDR3Vwm8Hvd14d5antvLW+aEo4/lNx8XYBl0RJ4bfzVRYZ+lbU
Z0zvqhRGd8bGZibaqR/cvL3GiSfrt7h9aNfL2pJUk+1Xpt32TWVoS1404zosfIQoX/vz3eFmv7ek
VemedhqtZcAyuVD7T5+kiJScJ9S+CAafLSBH2Q59l2OEDfIA84e+yKAFc7Sp+k1WPCARdjUbDcDe
nMOBSKQ4tCk6666M4DU999I/WXvUpduA1Ti2W88UgIZ3+UMjg2c4pM3n0HAAKRQoG8fxhxx/PTuT
u2Tk0kHYwFNJ6YvUDY6XeXa+zGTPQEyX5n4mk/iNA1py13ZnTy4FkII9q3MAB+KO05HLioVSD9TG
4nBDQaPYMTNqUrGiMPtgVs/k8HlzyzzCYqIjNK3fzSudBNxc0qaSb4KpZ0DLXZNp05g7uvNVftZr
NlSumYSkMCjGTtAvmgJTfzQJ3jLkm95/CPkNZghFrGG8JOMJqUOEv73RP5XpnynOVbNnsxzlOzsO
hHZwzHNKuKG6gfCInNWT8s1aXdnlMeKPzT6ZLx2mCZEVB2o4XjtXKvW1SNuwjCSbj8AMeIGmn/Uu
bejeeS6l0Eg28kRD4WTm/mLujY8xCwGj9K3nFNt7R6HZxOzbkg0nR6lRBtm3mZtN31y7K7VtDZtO
2A47SfPZNTAemIQMEOoC+LemhU9SAdTaI577bPTR67XQhmu/SMDZUs5GeN9KfHPrkt9n06ybQyfa
xHhHOT+y7+yRGeWLFKlW54QF8LMBsHC/xRai4/HcwO0URAJ2sgfTQW8+1+UYQaKaB1eN9+m0pyOu
vw/t41xi1vd43YpzELx6cvdczYEwvePVZj0Nu8MCHdpm+TVIurqhNHUmJE12oHXYy75viDBR4pui
LXTSk2tpsVLB/WE8MC8aD9bE67G9oV1DLY7rbQv5GM/HuqGkFRbLPfRoxUACwqHt8dVzvteaBaSl
tZDeYWQAmqPLJ7mv7+eUE3Qt+1rJUgKdNBzKESP1mso8rFSUcYbJkTs/aOuqHZBQSuGcPvaInEFC
VxuV+hqhFc0XfpCMcIzeY+Vq7ed+TnZaYZ7b2QHXnY3UIvApuhD0EWC0MRuQmvNj/o5tSINslf+A
9kDxD/P8NIwGuuEohYM41CEotzzuLe8+H6XrfNAMXDlax2UIhslQEKK/GEynaDUDIWX+qAwXeqdu
2tP+YCEPU2DjfNYobEJ7jerQyO0tUwHT7lDWX43Unlen+yD8+OE+oZoEumxnVmhiKfPtZMIeMKqL
1PZd+HdDfe1rLu2XuuDznhq3OCTUww02lYPBzJNNDb4cxLmNWDHNtd9E7G0a9tga+PKaAMqMpVQx
HZdhkRALo8kc1YM9PCX6/aKD5p+6CORlwBbOruHqklBHdhVpoJIc0iNzSQrXIZ9r4A+MeceRUaI3
gu7unTcei2yqLAyX9bjT6B7FSaCpZUD2UzCmcuLmwox9YlDfDFksoW5bX3MdSutVSZ4Ig2NFUM9+
SszJfemG9sOd5a1mufgL9/E2SrLPFAtBspa72Dra6UEe+i+GYuEpusz7iSg4jXQJhk+NEqBnOYS0
mCYtLQwjSmT8rFRWJRBZb3LH27KI5ZB+kLKxWMJrYaPTBUjBP6dIAnmV94izWTK9qAREUmGpcwD4
Ko4VkZ70C79bXpN9FTthZyo7zM+yUnOBil81UQ7rBL1Haw4T0Iy12sdmjKrldzGjF8vOjpN6T5Xh
W6Knvy/bpThShj8CYGIiw4GmyX3QmutlVJ61Jr1lXfOemt07prP3UZhnsWAGUp7tH7RyTxBOPluT
q3gmuT19IpKquI4S6u0arZcr0VAbje+uTTbQa1iFJgyxFW8Z3UvK+BGRGVoUxRWM1yabcH9xYJwK
0MWA/EGl+mTLP5OaWnfeThNqmeExTDd5T8/A6Gx2cJe8pL2SG06JcYGDayT6lpCGAR6GGfYs89Fm
upieWFFmrB/AzkgbmgmoE/TEz4beDBj3wJq9jKaYXwaBJ2HqxJaMyTHsoqe6jxgEW9EAkWnI+hJ8
t65WXwoJPuSkLFu87vQDtnm9y6UTgZn369ntpRN1Ryk/xkC4nH5fy2cbMRHNG4f2w1NsIrRTd40T
8GN08qFRsRuiWNO3v2s8vbdVx1FRnpy59aZ82hso/ivsiJq+ldUMN8t4sFIYRhTTjX6XzSfDfElx
3Zr1Yy+T4urL+UIm5b9OeU06pGqcC+vEJLRDIsWawDO7f23yhPQLXuWy7cX8vkxLGDWLv6Tmjku+
fkge6w37OReCOae7p7EfTxnBXJPV2fKW1FhS96O2Z16xqkCeSEEM9ZR1tfxGCha8KyxdmbioJOlx
dYEAXjz7x7bgN+2AZcXgk6xtPe2t2hsheFsrK/qzZJMotEEaXfiQX9fGM/aFabGGXHKwSEuDT+cX
8l2Ee0I5wN9WoekDk+FV4phggCFPMvtG4Z1PrN68mAUVH/7KpXmSulOinem8SxvWxlJNp9GL1EPL
OjDfDrUXKz4uy2gMqrs+/IXl7Bx5ueFVNAvRX1KcirPO543YfhoHShOCQ3Sh9Uj3SIItZwQ/F/8y
+/NsJy/uvHqoPAEuX3mnlrbnOrAVv7CvTvuqKoeF9NYG0huMvH1L7g9QGGurVPyos+mzl9Im1vnU
T/tl2uvSvpduPRg0jcheLxrOEGHcdjgb+XUiANO64r/kWjrK44Nl+0SN1bU/2P5avCHIp7ikAFPr
meu2k7wV2g4RCMwnxwiqnjIMNp3d2O7SONQ5AmQusKQxAi0ly5g69D4eA/1p3Oc77TTsUYv8rIf5
YN30Cy2J+4e0kws6xBNfz9l8nDAsaWhbiq1CCMFu1POwocTaYdoqKriUinzVDT6qkbhUKqYJ4C93
mQ90r7Xq30luCGFjLf1U1T+DKQcS9ulMzvg4qEBVONt4Y1HmNhSZNoOp7UykGe40jIqnksM7KLZP
5zPfs6A2Oi7rr8j+zO2dooRoPNTYU8tzt5zjjJ4oosttLTYM4SRKs9MhII3AkaMs+aLxy+JlyFDV
nlmymuYmbY9r/5rlxMoZp/ZeST+VpbXRygfJfJDzl0Ef2LOmFB6P9hLW1ZekoMz/TayHKnH1KRjy
c5a9j/LI4OOzFNUoTbSIStmu9M/3owfQw81iHDviMV2fhBqUqhKa+DeW9pYiYCgbsSmt08yBHLpQ
bW/l8Ow4lksSnCV5hGrvMudjjEi8a2/O8Br3F6Zk7Kx7/VekrAN1zvDfTuQbYFdVupvNHc6MDSFP
lIh/JekJieM+QfEoeVJ07YsfU5K3y/pEQC3ySZEE2BimJIjkktUnUafqt5xkQQKHEqLjOqh7hcu1
0WCkXSOOaaS+qcv7/IirkaphsWOl7PjOSIvsgIHP6jQvU2+N85HwrvMqlMzdWjLrf7U1LFHJ0zkg
pFtBn/JH2avlMK6+rftxC4iqjctLxakWrU8q7wDvvFeq5/RuIGnIWbz/LmQBnsjQWFxzFguc9Uz0
entQ2Jp070jjbWUvl3sMmF30XS6BzFI7K268PKl8vv94cVvYgIzJCW491+vehtKucV1y+k0eDfmq
8tmQNI28sT8Vc7sU2/hu6uOaMdnqbefk1AtQeuuBlHCt393D3tSTpiybKXbcxtq15jsCqE0hEDLv
pIjINwbO3AUORtuY2bzcr0ARlOYNa6XTexq9RwhXFWQAcdedYhs90Ys1/IUampVoYPpY6QzWsmzv
LE7MS40tTg0eYw+jJSOXGO9O68IvjeWdoF9p19kGs7UgqfMdFVPsJr2xwuoqN6w1OjBTUssJYmue
3Qkn6FUCGaftkgiTogVZezZUG7HakW/WvzbGyCVlVTcAqnpoWnnrDC2eyILQmLWornVDDayS5He1
IXy52joWlDvNDIxROt/xzNcqwJoMqW+QLxUV4wm/u0pPDZ4NjS/Jyt6msdNfRxvSUyV+0oIWYKVD
ZkwhGLACYHmGbWwCfM90IL4y418XYPsP0jV/EWb9Q8gzFQ7h9+kU1gsEtjy5Lmhfmql7MdWE9axG
LoZDa6eabn1HUSrGWJ0vml/My6agPCrFhMdNNO1m6kXz3///f7/WQtBauf50f6B3aNKljDm41sS9
5J5s4podpzpHR+luo+zl84imapvFh4irqdZsSi7NvXAmSMpzZHFKJuekd9JpYq0wl0TzRNZOkZe3
ZkIBvWr+/bn797SVeiAXuz2xMHeS0m30I4umAUJ6yQm0d1wStClQ9MHIomFPOyS/RTYbtWeluBcX
LgT1ubr2TkNLzJ/RWFCOuiVsGFF47nBLWiTalj6flBfBaJQWNy+pvcdXOrh0yd8m1iy68gAW3W35
Usuf2/aiRc8G3ajC5bR33GCInsHsud1TFp/69jJxYBdWPiu24aM2sBU+rcolKsKkeDYwhZbNJuc9
6ypG9BNWjA3LpMTZp+2J74mlk2Telq0GwvpxkM61tpvbc0RIbIuJzoclOYL47ysmYdhn8SWRfRVv
vR72ztuknK03vfREEVBqws3tMfTQ2mG3mHaXxDgOQyA3B6d/qrhaze1YHO3Yl7UQEAbibUTZYFFp
alwHppwuBrdG8Au7Nfl1SR9k06+nLxWLwAxg9Ta2Z1kJqnRbFgFQiGj4zqcvZQjm/ir3P3b6YI5g
5U7ajFn1BBN1in0ndU2a9zQoFValUWDWO6iHbqde1hGDc2grH8kYCuLdnP3C7+YF8noVAomAd7s1
hXXpWSl9vmhvfb3ND3Lyltn4KTLhyunmpQowCFwx+v6zbLFTy+YiJ+t3n87bahL7pLQBPLCO7uvv
ZuRg2lTz/m6Kyg4g+r1NauSrTfM7aYzCggtlIJ9Lk+bHerUPWT99Yx2gGjABY8ma/YjMRY/vjWUJ
qY0tL3t5VVgcKiV7DWvc2Wn3BgzS66XhR1fjEPnPsLELa9jV4HgG3b51XVr6OA+JCr8n+i6GGSgJ
SU/OyE9I6RnxCXiF0tklkHEDw9ynizOfiHlfd2ZFajpgiZk/d46X1g6ypA8TsmydXgtzKrnUDTuO
wTy+Z3nNiZ1d8iSDAFD1fqTG41OrTzspdvaVHBkbvfZskZx0Tc9BMQ4STRB2KYVCLuIIycKpdg7y
hm2TYfOsQUBQ1Vgy1M6mfZTpjgrD+O4RPtpoBry+Km+QgpptCzTHX/si9qWJubebzHc9Src6caov
qVOasCHtZ3kEWI8vt33r0+KXFcB+hHLxQGAlMz98GN9iJYsiBjoOIEqzEYRcwYK5/1ayxYlP5TRO
Uk7aZiredYym9KupmfWRsq2QuYzzY9ujzHUM6XGKNXYgB/leZVZZmxfsmMO+p1iqprJFFVhnVY3I
8zE1UcQQRtv2AspjM3hyQ09Obhrp1kVpfUUh4kaSdXDQop30Yqkf7LtGD1f9Tz4l0bmQMG3r9blH
SzNjHiMXrPKlcUGII4p/yRQbu3plWWFVlp85rBAkZW4xj6USrbgMaQZdwyGdbMrQ9UJGVwFIFS3V
Bq4F+wpiu2CdycRmJs4RggX6xRK3TSy/aILU2JXCAmoLC7pOt6CNzojMJsRM+k4qeACDhaNN7pmo
J7+Kv/ODqEQO3rJ0nYVWSFSUR70b3xrrnkGtFhdZZ3KRkazpjq+bmL5anNIKAyV+k90cqXsINCzK
pg1rbPtlbdNAzx/RFjP87yej8miuH52WkkbVv05MRrr4wqvebM2aPTyjX1ZPtyTD5zwQuoeMgqpW
Gwya/ZCu2OBHJ4wA4w5LW4Upbe9jH1v2AY2ioWX8SYPZMRkeIPdE3gIG0lUIXu7zKPJ1tJ4HhZi0
gJREb5H5RX83wKqOgwxXWM8nfMggNOcmP6vdqOxW5IRHxArSXjQxG2h1U0Ql9djEOPXp0uyXaJm8
1QF71A45/FzFKr0yUZ+bbiuKQfdVCeEceWgD6P37zShedZLMdzjNHtRRUw5SJf73xprgPhhSXWy7
e5HsvzcqZAV4svcH/+fLZJ0QrPCGvxCybbU6nQOLEyou1Y65qdchBd8LbIXGFh4YT958qXr1sxLO
3iWDsheOFc6Aix8GtSFGdRjIQW2XF3BHSFCn/n2o8ngjKggj5SIRMAZN+H3N17NO6+ySFAlnG6Hq
dmgP1QJhpes8y66xtdVjkFPZXopFC+yqJiO6gLygqVEN5WvNfGVwxiPW7unYZcyy8giTOdLSd3RL
qJWAEG3GMbpEA5dkvcIox6CvRAwN9rtU1vpByD2YKdDdtlK9E3KpBtyhPb3F8zlSj5DnN7xQBNuN
pzJ5TFtRQYRlXSVnkeImFK6FJoLYMcrHosyrg+ip8di1abE7af1YNczbgIABjGmueY0NeBeKgUOa
JqiHiNa5lathWrSUEUpIFIDgQrPUDG+YxRESLNTnRDnpUzce1Fa5Tan53GZUyWT69JVqeKtoK8g2
6tswzA0HzRn8VGreaizwoQ2odj/lUnoahkEh4gI2a1wvu3mhTCTPFLnsyRk8kNGoFcx7/Ui3glbU
IHYr2BRDlpxoNh5bmQ2ghaA6L5vmILXKO3wu4We4TF1Ro56F2wJdJiprQOKU/YAhGQ3wbRZBvcVu
1DhiZ6U9heyQIsxi+9NsrnsisMhmyYrWK1Eus1MqM5oU46NCsQ9KNNHrq2pWF/pd2HLKMBLatwQL
z+9r2oBWbx6kiJ1Xb+UCzaMWiNaBk5IB5SEx43uWvlQH9nLVjLc0jdnDGhMzZ/VDHVUJ9dEW13lh
+u6F/LGWyhH3TXoYHfVDOGO7H2QqYPUo6HssmeSlSXOzRKFdpzlTTpG+UHWY6a9o3QNsosRvKrvx
ynT5bmYT4cDc6uGULd/tkMxXoEvzNWUmD+oop7k06EDhS0jyDsssOaeQAdiHXZ45ECKo9Nvm3MUk
1PSrfUWWZl+zvu/YKuYpGyymcRBmetqku6IhL6jEROuZhi22aVq3B01bX6SvbBUET+a6H2naj8Or
SOzLohugmukVkF9HAYhCiFl9Wvc5UQXWYtE9q5ynDDukHP+DBEEOPU2qmFZPRrqkjMDGOFXFE3iI
O9wDW+91gR7Rzpt5PbbTA+onl+xFtSJc0WTFp9Oq6AgZGqk1zhpJjCwMUvhkqAUPTXpGew/9gL6+
ID+FnutS3pg+ILPpWz51N9H2ffuG41Dt9j2EFL0NloaAzcibmL37UCaLu5x1P2WljRnZ05A1d7eu
2kMw63Wa0ejDsBFNqqdzQtsQXN4WWla6vW5acP0S+8DkzAGldKJw3CggUjwtKPsI9WBWht9mhymR
A0bRajk64IfUDtTeQ6bySp5TunGD+WnnZbmv2xTf0ES8NNniWt25K5OW1bwudufK8sHJ3hp177BH
qeaPKgsN+ZlBbZTD0T6plEnyR9T7JOh8lxZCzFh1+TsA0k8kGSZGOFcvnYU3Kf+XTq8p2x7+m1ms
iFTeQmRLF99On4v81e63Y0YqaBCbX5lyFdkxHXaqelSyyAU8NEu0nOznjCQtZEk6SUEq4t76CQ7g
xoygIdHDs9SnMXstGwRCr6m9o4oNCJyBlUZ2o1zr9mHOHzvnZNFGz3H1rpHw8qDXh+2sVJ6RBiVb
gWjmM01sf+zEplMReE3sMGhWfibU7OeFYg1/Lv8/is5iyXEsC8NPpAgxbC3bMslMmRtFUomZ9fT1
aTMz3dNd6bTle8/50U54q2tyX5QjPDrlDMy5BJ3P9ClZGLZV7eVAXvbetQH6tABRISzz9SitG9a7
FrJqmUBe8fAMy2KfZnbd5oSfrzSascXw6R1y/oWyv3jAprJ39TtUf3saiQSPTgRJ58IY81lRODmG
1pz8HvYxzRxlDC3m+mSxYrCB3u2XRbgdkw9TBN7YIHhmqzvXhLtGDjwgYB7RzIvAH22xdUVwtEar
oE6urY/SL96DQkXjvxr7R5K5SZjny9TYkvq1rNT3EO0gmWwFmUlf8lSng6MYSIZmCsFq/7zadPDc
rgz5ofBnJv26m+1ETbWtCfUx5KPIhV0HFeonSF5HpszK75GaFC9xyFmvokWO/CLJy10ZnBOoRL5r
87NYhsyRpco7wecdnEYgR65TqcmgR2++uYlaqlqnUyK6qXeq2QU8+Y/qW5XUb6Quy1A818FVYokf
11KALxpphRkexnrFw+LJPwz4fevi8lhUiXAI2iO1DAUZbwOBXCzjtJI5tGLA6QHk11fVNN2yENch
H5Xobcjm2ak8KwgxY0zc8EpQNRjT1DDfwzZ0QDS6So57DSAHCiODDqHy5xQKN8O4Gcjm70gDLKV/
uviv7JQdKGiAx6cHSq/IL4ypD60G8K7wNfqoGwjVF3OSOnn6hXTvBxnMW08DLeRG4Rp1gvTPmf8h
xAi+/CflaAfK7x7Kzi/K5ezFnKUww4BiaMVVUqQrAthrXhb6KqMHwgbrJEwKrWwHLLNuIHhljkbw
rVjl0WgvmYHczu2lQ1vvumnLVzVWfqED7UgiOkrTD032a2U/YQkILf0J5JxK1hnNTZiZtq4/hDJc
i8HDypSVyaipLKh7qAdqO/mdwsBcCAQeZOOn1Mq2JV0G7Y3ZdNvA104VsxMj0bykzxLXTVUfIl/n
TqATjjdRtHCuqjsrnI9hwtMk6iOIq9CLzziBM/P2tXJUlFPcfEQQ4Vq+MqTiWxlwbvOXfuvW7abG
2x/Kc5DQIqfrgiw0AzWSWqUArHgZ1Ynz9pNuAcHCDRSvAzlwwznTuHAn31sNDfGZ5FTo0cEiqRu1
SClmMCPzMQ2wNKdoSUXIwyQvPeU5ZBxu1Z1XS4c6CKgBsHWNkpc0beUhWM68TX4st4F3zCT4lsj2
qnfku6bx6GDh2PMjAMxqNb+UyEUProSX0Ge3c/LuknZbDqBIcz2W1+wamBd52I3WEw3HVN00zS3V
F1oZsUHDTs0CufX91opJOcLHHpHFVcdOqJ/NfF3F94q/DuN91lDMsQuwoqrLYrpm1S38g5UgrebY
zQl40loW9zXvEko8gRAfa597v753jVtMghszOAc9uf2xW4d74uYy/UJNyQDnGiAG21UFtSz0Qmnx
vyndt+gcjLWl0EQDx0PGaAfza+vWrh6PeObralOWbkZpSeOo8zzJ07GncoWnqax3hnCIpF0s/TXZ
UR6AjP4C7xUahHKdQPplz+1pYQOIiB5D8Xs0x5fiHYPhoVU/mvIRFUfGqUbfV62ykOhVbD3Xj+lB
e3cdLOcz0/BIbnjiwSdApw/Ij/z0WnYXmcqdOiRs8B4Uq4xAUE6TTHNDaS/xoXe/cUOpzfBW5A3E
bIeCKjMukbfnDeA39YQfiXS6tPxE0ZRxwM3HPBUgOqZLhlyqkqqFhaPGJoTRNtpnMBMKe95hOP9O
wUB1H7LdoN9b6yp0PyIpi8o5LNxIXWci82eBFMqVxbWmut2cCUIfQcUAM/NZs8mPvCa0PKtRYSbq
1r1I44t6UvyPJHnPVRAmDj7UGUK6jfudaF2VDMoTW6DDZmikm8pYp33MmXYJ6BiL/ykVDrSCz2jb
Gtu+3NZpxzf7lMqHUV0BubNExWANnvyvbHldxDk9PfWq5fiNHhkzQH2oJ0QyHWDhVsxPbeketGyv
1zupewxljpGc1IgYOB6O23tJcMrV1qu0RS//67K/enihxQgaqINto2m2JM5PS5RTGyMydTyGeNdk
8KKqHZsjN+kGfetoPPr+JavMb1tZ/y4LV9WZ2VYdk0uGY7LemcNanX8/0D59mY1MBHfPPGXSpasP
abWZ8mcqIDTcifTRmI5pOETnLDD8LUKkW9l5rHfakWiZRYUJOoNm3SQi+oyzxBuoL1vjgV5MiuCt
d7p0iKrvgodMWBcrfDvDZ5mdUss1pUPgnQ0V8HFVy4chfJXcBGF0GEmTQxtos7lb1Dcx5PhccNq+
sl5x9Al51erfirciYFkyb7zX0XhSx2MxbSLrGHRfKX4F8Ff5H4fOUPMRXRNjmZHaIxd3kc/BO6fl
tqThQtvXBdejnbfbMjy2KH6U6F2pTixrOCKuRrUX203rL3PkZcGJCzoJT5Fykqo9koWx33kH1FxW
Uy+S2A2hCqkoGr6D/hOdLvpV/lTEFuNwtFDz+CtSXTV6sfSHhcTI2PKGifJvHX7yLiA89IU1v7We
nkLhsy3ctHHEUyU6qboa9Qdq4Am1pqB/tNavxLdCnXVPIHF1eIx9dOrh0dMpPTym8q0K5nH51QTE
Xu778AlTsCjTK39L0i/WKo0SIPRTpV9C4ynMoBcLnXem1IqpN+Zi5XphMNUm16N8Q28lANKtJx9i
lqdSsc3yIlO5bp0q+T7nIEXYfLK9pi0y+Eb5wG9K5HI+IeepD561U8JXUl/RedXBozPsMb9U8b9g
OHXBSRq/Bxqle9L6q+6JtdLWKZRCkhXjfqyqGypHPT/o0VONHDNjYsxJGLwPySWtP0n3hb9VVPBj
H9HYI1EenO31cK97N4b9rcRrXj2y4a/0bxzykJYlzgC6suTvvnoUagoJVWqrzGvR7sxyEnyJs37e
0bzlHdlgTtJD+am3rlo1a3xsi7JNEb+dTEjogIvwaIJSeNGctr8VKSZSH7Fl2lW0rsBHWhhwpkgk
twnMdaOQGIyecRb3ejnfaAkF2z3jehlOuXnicy4mN4k2wrBi9hgiaragBihPPwjlWrV2Ex0zU/Bi
qikQEhhfooQY2loh1SmEA49x37gFs0yfrcPmI9fsVmeeYIHmWTCeYfaY1bHxP46siJ/3FhDsesFh
rlBI9yL+3vFMVh+LQhFtYsYPdW8NdPoUlwmxp3ms0w/f/OLi4WA0zFfO6MZ1hOYWQazc3YbkT7HO
HCWlwh23AFRpAvZbdSeLz5bXWZfbSXRGMIDuNfWf83FiOD48tXXmx3Plt+o152iRnk21NjpUnvmZ
8eWScdIVwrmPPvXEDnwGApXLWvkXI64PVjx5nKqqBOEjXTzCefk/A21tog8q4k0kMazNtIg7cQgW
9xj1fLgFBkQuaEBm8wR6KyqqZGLI10V0GYtPAIoI4iD86VBCpNempt5+X1gflrQygKiHizD8omaY
+j8/3icE1ZFEyO5M32DJA7CxMmm57iMki/RlRcuiY0wWOQXVdLAI3erBlqW9lZgPQ3XIfb4WMvy7
R45nFX5n/GDcNYCeBIgsJFpoR4/Mvm7djRGHzbQZU6xJhbkn5W/PbyA2ys4KiEpH3NR7tRPWn0Ya
vCIB7aIp+Y4H4YP14C01JJbWxtdsapMschhTGE2+XjHyXDMw7Mk08ddZfGsV5KPXap6GyTEPkbPq
iWK3yMtBLYEcEBOJUE1fnWYspgqJN/mvFR1D6NtUuyi9i2Fq6KWFfCepoQhLS/cVyj0n7j7UJgqX
zU4D04/r5SR+SOG254mvdwS8mzSOlcb2ENXXanKRz7EQq8ajqhbVyEUufXTSnUOeOjkpf3Y80rnn
oIHrdqa+KVIn7G8Q/FXFArpAqRyBjokrsBZxi2o2a/5QTxMD1iqz+KVnvw33RvuH3NdhMACwzJAG
th8JmabNST9b4xUBDObnCrWweUHe07NjR2ZxpKyg2c9ta1qpDgw/W4jzrkkXWngplZ8ROwWOEEkW
CV7Z6ASxQeOWVrsOsmP9zhPY8aV+67tbzmqi4CfOfqrgpCD7r8V93tsauTEVErnsUIzXqbwpOKcZ
qmskPtmBfJZly7yfGBfAcv6TGT9Ephe6MUzqSypvlmzM4z9/USWu0Jw1wqhE45A25EEdi3pfYHVV
w7MxXrXxWhS7EdErj6vHBlc8kA4Lwp5UMVZHPcaqIuSHJh9Rw7YmTwXZTnnWNSzIM7GmsNDkSKBr
JXziVsMPLN25uxCKG9GOxZVuRlRt5dJA2ql9q8FebQmd2xvpFuCujI6aCmvwqXd35M+yfBvJMUcH
Eg+7SdmSZdfDon1YKmLj305FI0mIAOhKRYgpht/UZjw2ODEnl8JBiF6W6zWOBtrWKREY5E2C4Zl8
N8TICNWI5F12L6UtPqJkelDihQUhEwbc2hiZRwZCBH4o6/IzFleVwqm8waLlETNwAv/n5DHHIzPS
wHPVvzIRymuPAj5K/o3WjnYtJqu+cTj1MvM2A1hR9pdRydXMQE1+7mLCJA59dbGyf2MCfvhZzRwp
TMVdqn666dQIqOrXScKwRofAJRnAfg5GcaQbQhGRQ8F+nnXjp1QP1j/87vw9PJPdtOKoKQYD5xPy
n7XXOma9pQwuSNFinUTfwfWsCVzgt54ZX77L/QvFqlei8liD1MX9LZB2RnAvgcHlV8cMELtEhTbS
igDjUPjlu2B52spDGkvODrFKpNkJffwrEiFrayUJvhCeC6F7JJKTMbPMpmbtR63fNADwQ6XxM40e
Qo/grHQJjIsCIPRgRbZYx+r6hcq7ki4T84q2Z13hHdSHYyc6zITtxyyvxZlrFxprxrD+GSQKBnvW
BXzfuyQ7Zl7JoXOou1fbo1qONgO+hBFj4qmW/ommk2TQt9VW4O/KH6l4trovf3oNw6PQ7rPEOb7S
Fec128laxT+6tm2CbahtzGhNZA9Ciizc5Fxl4aYq0dETKHuICg4lJxmXxJw0bNLIGb1t3mxjzwnP
jbgJp1fqPUDdI/VDjg9We1UtRy4+yJ8KZEc3NolwbqipLs4GI4/nEuFvEBSXrBjjJOOGlQhjkK5h
w4NVXIvpweeARS8iEwRsXSV9KQzXUX4xVA6Fk0rrfKBuM4MgJvnetkSaCs7A8CrJqKrDzWGorlCz
d+FM2SJMHcMnrGizirXhN/PCTYwexR6DiMPHMB6pp6e215FOQE4xCPXgZjELpc9dky3F2jWKK8kS
7MoZJBoaWebuTPTXBZWcqDztaiKU+2kEMqsfJSKFic8NhxeHtVdwNoGi3uP2QpwdbgXjaWipvUJu
YssTSVnab6sg/F+QVttWxc0zgYXBwHzC4VMr3xg6rX+Tq0QvmW63CUnHIpm2WcradNTynUfRU2rg
fNWWvrK2dAcNucphjMAj4P2VyPLxYA8JpJDGdqH3exBXEVtWID7E37TSbDjl6mIKDQs20dTiP09Q
HfCQ+Uch+Guq8JhTpbcwXFIoeAEE1BnaItwCkAXSncpNBKussVh9/fCTqQ46vGsW96lFVIACUa3A
pbhGLV63mNdLZhDT/5JSxOPfRfZLip+J751Dl6MIH4fXgV6s/NgpnoKBMEQh7GBhiMa0UWWsGmTt
IMBZc3mTQd+xlfFF5u5ZJvmPwO0CS7QQkGoJf74VLwkAW5WZQvZ8hRqHdsWdVhzFyq1o0k2xthbn
iTZD6xipTmWdmYd606lEd0BH62eLHseuDGg8Eljm69cSHGeEjdP70Za4MGWzXuuKjkiUwYQvWhIT
u8V/e8OwDlNyNUXGViQpJccu73uvU4XH8YGPZFcKvPuttxTxBdUoZpnPimfZogM/46m2MREjyDpa
xqxOnRCZ57w5a5nvVyS8NclfTxLBb92z7Ujrf0/YawuVyou3UfxQZZ73rxIcb4yzZTB+Z7FbGl9t
+RaTa4zAFfiPB9DJiYSsfHa0m54+RpKpbGnoD14sbPGQ7TPOCW4ChJcWUHwFMmeU357I9SgaK/RQ
ND/sO9VNRpoxphGnFYKAUSqWffhZwrPKPA5gUrmxSsy7RZQSWrWAu5bRUXUKZGYLEPdQ/TWrjZ6K
qzStbZ8hJVPvKAYKGPHAyTAoJIVTlHiK9015LsMvmkfB9tdM/UzTDf2v5Y0z2kPkSY60SpIz9a8o
KJ35K84ihUzPoELVXGDiHJeoPgLFCUGUYmHZKO8Y7R1pnuskLDdhFB3JPOWh/vDxpdlkLC1sIirh
fLoNGjeI3WrD/57Te9YF00lgAKdUq8bCFEaFbPjRpa8OMYjXes44RCsIGTvImiWARafv5V6/6XVw
KAE6W/APcHCgU99c9BVPcOItuuZgxJusPA7JZtB5QB56eWfR3uIC47wsyjPUA3YcwBGvY+7HBpQy
Ipk/9BX3s3PNsDYSqEehGatRjNZJQ+BHve51PNVIioz+2yTBO2/uxqTAgadblSL4GKILaQsaCelV
mSO6+W7VWp9TbC4lnVglaCVWoRFnopZ/d4PnGrm3bon7XpRIncsK6+uAwSrhHxejkTmBx3a0flVD
v3V1z9zv19shxJ6Zd9j4yEKhjegRBAOuOnGV1MGnpsrLFB2tjI4q935kuPJCu3hqsiqkcOWjGUug
PySEZp3kpnzXiGjYUu6K/GEvZnej8tY5qokMBZhmbfmDlU6pWA3KbYc2adDwxqrBV48vZbK0tS7j
fUS/Nr+0KSaT5Vbr01JnZjQzIHcvXrIngVzHDEcwtEN4lzLJ7phsGduSmWREPZnblRCRydejnmZH
EigLwpFRW8SjUyMgqJ7LuKXQUlW36rpkfsu2Cud/Kvh76AbBZNVHLi6SW2xI+7oRd6MqcF73rHXP
BKS7ZVGr0mYZVD+iWGApIZMwP0o+Fk0zssde27QmmYNUOjQIGUL022o+GwSQ0KQhUyFDgvIo6nEZ
wF6K+dusyTeJzl3709IPSuQR+W7IARVuHeZ3otCXC1WT/3Sx2XNC8pj/NAXvY+Ew2dWxdq+EcdU0
Cqkl8laVOaU8FtYBOfmMtBFqvijrN1BSJWvrupEWQGzSjMcPx1qUFymDYz1/JbEX9WxM4M3ZHykV
C2P4Nmv6uUXvbLUFKFuNgv1TI/1LawuW49neYbUHFFnor40ORkewOwyWnbo6+BzJSO4VTqTKvM3u
sD6JljOrGgai3WjmjYi0yc63jdXy/i2DubB2WHnxx4huo64v+Ek2Fg5bBbY/wEOnJB8kmLkjNGa5
RMgv+KepP2jEvkGTEiYPTArvqmGXNrtX1DVO9k+jIzLVh2VncGSERAC0IY5X4SLMnLj2Z2gKWXLX
KB9UCMAOZdit6JJrBQMptsGhhzCR4TDhqCC9PC59uTqZ0q3Yc4OFucnHVPHE72QFEyN6gFzRz0Od
OzVKYs/7jCjJGvGSxkYAmXCmRGmBjjUi23JpRbS8UtplZxFfLaNHDa+lOpsbL82rbUPn1/UaVx+P
CcLlpCfTpNcd8HGCJlByi04JNaCAmebxs2gQPUuBayA4ieY7zXKJSl50crqrEUjKFPvI0WfCXB/E
lo2KNuUsY1igM7dfWczEdA4MZGQzldPtsu1SN5ql6b6BRKZIrWTTi3pGq5nyTZTmcqa1ZpwHldCX
B+oa9dyo2H796Ivc43hNLocPDnOZP4pytpOBjFZvUZ0wKewF8a40D9A9zkUDu4+Z1Qf1N6iJ6GTr
ZUYXd4qMcDM2EXDmCmyR6XX0GRR/dcFprzQV+mUyUvDcAWMFS8HEaRJ9UdTNW1P18SoRVpXwUphe
Ii4GFTqKtDRIcKM6aOKu4A5RTpViLP6wPy1FjcA/TRrPaNsEEs5swsoLEgtQHC8YmLPmadUjgYnV
Qq3v5IFX3Xdv/BjTqUVt2yPaTufquW+R6zBJXmnlRlrOzkiZdtBUt8SAQvDJdyYqSpSXYHNQFRQI
p4Ireztb5Xa0mEdIGSa0wOCeVVw1w4M35d/xRE+HgDyalCLtVGb44PFZZCUqYY1gCurg2cnBqKwU
Qrx1tJ6DnYUKfQD3crrrW14QU2VIjI853OL2jTqR/tsauAfteGUP3WfdC8uSV8R+zPxHHY6NGglR
6zFXv0WNsEyVBC3ebqufFrIp0NB9SbzZuuNM0eQtUQstW7Ei9jNcathaK2LkyDrjxKeSgj8ixcoQ
9WTj5DobJZgh24kIrxbj7iT8HPUvSfzFshH7/ko029YykX9GicTFH8UOkWhzm3OEpHtQkOJCcokM
wIMuq0suywYz6oJYogVfIsfKMGihDpYKZ2qK5RTv1Fb+MlUyuFKBaKsqM+9jyvKy6niepSl2NUSd
1ADYEaPn5JcLA8s81RxYV9KftD8y/n6nbFXS99R9mOmFHGpUFgehPegiooNEbF+NjxOxDNtqNQDT
UNoGiKLFM/M23qdUN7Zj1YZ2FWu7zu+sSzaOd1Jg96kkHbxekG2tR/FAp3U8kavzyffOpHxvnMvh
Q+UepvJ3Jhsz3MxX3xMqhxLILbKlRRF1X9GcMmW0xqIT2bOicfggb2ghNYR2kUugN7BlOTbBk89w
og5/FgqyoP6jim1laDBVsrmcszGnSt2wl46YI9g84sAABNENWyQ/f+V1nrVQSCxABhTiBwOYAwby
15Uc4CjVyx+eTpXs8CZY1mZ19yNdPYLRqhZCLVnUNvVAsIn1MSYobKI/T9uI+sCz94zK8yAcsYNr
+lHWT1N7CP3kl+6+d165Bo+aOj+ThoibixDOH88fNiROaDg2xE0xA4rJ9BMNnZuW440BIWkx8BEJ
zLIOWtrQur1EF2X2z1j4wM2wHMLpaIWj03vFuu6QqoKWa19Dcs4wH39ZyZFCPq4/eWFUNXzNtR+n
p6aEh0pErSKr6cNE5LAeFPEthXLu+nWGBgEZyRfRVYrSr4bwn0YMbVWiIn9XXPFYQR/muCcH1xZr
FBs1sWWlbhHaFzdvcQ4ClrG392MrIz8oCuaYYUNKLhEJSYy4VwQe0KbxFXFX9oP4MUySziHWG0vd
D7dy/Bn7Kl8tb2i4CNluuirkyGjRiccx/tdCHWEMh/eosbfC2IRV9VsP4bNm7Grzd1Rmm7bEPiTz
2Pn//PZWjFupbxbdMah/QCw7FYFHychTF/lOnSK3QF3ltAY99opqbcmJRX0g1q/cl5itowIuTY/o
JSOVKDbEj1H1N2mioyqXdrkn2xMmUrN9+dIxFE5F+euBstZdeWmkbV/5k5sp5ov6mQbxqYakq0cX
XRNGVmglyl2W5aZlpTZNLqdaEF+BQo7zGLblLvaY61QYtpYoRF6ZSeUWgcRpchUKStEIqZxQwnuJ
XVeAYN5SwfdnlGdB+9DRv3uNb+v4E8hPZfkU8DQ6lrSR21fGUZXO6uVyVsx0C7tj6fSUf00COJ7w
6EW3tnHCkFAFh0qfha/FTqmGX6aO330wqbmzAjbHTnilQ7lRGrBIvKwt621yUhQQu6nd1Cwaqdo8
goGMZKKwWnPZJezH0rDWLaJs0vsoCD9mxNIuzSN9lJKQz0DwyggNwxEIFh6VV02Mv/w+WAl5Zzhh
ZLmJJJ86sb6hL1zmJAz5vkfluRgiku7AsksSTHwnGtFPlueu2xmsNMhGIRc0W26+62ib/+ul+Nx2
mMHGsaSFlLoGlZDPOq3/inZZD09Sjr3O0ZSL5t1i/qRIwdlKdklI+SJvRtvvk/nYspv22lYfQnAh
B2B85cHwPY0WMRCCbfoHxX/ptdNTj9cebHZpMCGmA1U4KWR3ReMli38E4xAGGTr3bVk5dbv39U1S
nkXLDfkJohPEu7LdmOGPFAHbZ9dB2Yu1E5h7FdzzWOFk62WojPw3DYzvUf+t2DMMBmHSFcCWWlyk
s+0s+ZGmjiItJk9oJLIt16qv/PUMOsT8SeEuUc2bNcqPWPV/lI6LitvwVhM7yfkTQsoEnrGUap/6
iEYl3Sz4Eqn3siVT/fEAq4LgMMrNgsDmMH4PsPzyaSSBeWBe29lT/FMkZLSsq/zaYbA9jew4prdU
8eohvzDZaAFx43cZX5DUC8FGk7i6m/TWGimWbqH9yngW2GYhpLSWD1Yz+FF6+2ajdsJEvpN1/TVV
uIHJfSfWo/kIQumQqE4zHfRp1cdngyya8K0FGw7NINmZynUc3uTuHCZhn3rAvX+htRQaIrR3ZIzi
khQxSo5wkTsrvljTNRoAv15mQtjXb9CdPe8ZyMRJIHLQ3qYn3qfYSbt9b22qwIXhhvEmGXAdyoiT
ew6YsjOQr3qg4q1kh/50qmphT4Le9IWDbVjIPRhbMGqnUR42EG0EQtEnQNonUhRzjbuEDJs31lIo
88RbwQnHw5Y470JjDxfduDjCMV2Zi8BR+8zk2VyTwvUu6KsRy/7Kb53zRdUJHCF4wg6SvdrTRrrK
UdwX54I9038a/knXvyp9XRT/BOEsR48s5CUlO1H5hQlQIhc+cPjyz4XHC3/0BYfdPVGcVDgxI8nh
QR/WsbeLB2QTvMZ128+eYTWJjuTSnYaw0u0pKchaK0k7NkhJKAPgJMM/m6ns1FJDoPliOWbPwCcE
jh5ceBinGlA9mxB2aIB7ZyKuQH5UwV+tO0LskPDXYDqZFLDCmrRiXfpKAqxbRTCiELqL0jlrD+y6
BEJARyLGKRTiMZ5y4PjJIYXimtfwYF+3q4k6l+ocSsdGBOfaCIUdohT1r/zOPl0f5UsR3i3FNRZS
o0YrbKDQ0Xsg/7Agzi2QkYlMv3hOFgIkpuU58l5mf9MQ6sWbKt6g0BG1a2h8Q72r2cmKXzBygnSp
MS0RxiWPxwaGVv5rEI1AspN1hSam7WltdSLoOG0HMyJku44v0xy8rhzHcaLpjlB/GOXww2O2o6pF
LFBxoznjiscU2l4U8aXjTMvQi/echGqyi2UXMzAFpqZAHrarPgX52plu4D/r8QsvPlznSi+spYKU
znKn6srHLgO/wXj1Ic4WIl9TlSAVCa0bH6I+XNaVce2FcyD/k32AFSVKXyYtZ+B3hhUeCBEUF0ST
301f2dAZwMXD15AvnOvRwjM9VBJnyjWwvqHvDQP86UjzeC+4vGVN6hQhoUr9iACEfSoFyVsQIqgk
W+AxJUcGOo+jc+2RfotKrC569AhH0oBLIV1mWt/Bf+dYMxGpOYZM7jAEhe2DtDHFuRF9EusmVNwR
kHehNJ+5FwJJnAFdB4qZTD6miFtAi6nQeQwjmZfXbnKC6hCbG0t/8/UyrH0Y5Z9Vqv1qoQQ+AIbV
NyF6w+QIQpeZyOTuff6e2AEArsrg6PGt9IlJMMpfq/w1p3gfh9m1MPSnWmIpoNf5Eglc/OiFMurQ
mR3kTWe+yyjdgBlCr6FzyiD+QkikSblR9JIblwCWsbRoC+Kz3fjDYSxvRX9Xx/DmhzWBaOjgcMqO
bkeXnLIfAxwilBqGu9a7RCJiBoSI38nMd+AzKIAtq5GoqJie70ViQRfLhxUtfoiqg08h7NhDidTD
PLnTyuK7T5pwjUQ0R7mT4UvI/JcmexR2adG3oPeHsLQCW9DCjyhDRCRRNB438TsvUljn/qCkRkuN
ux+uermqidlky85m7poOPrsuALM9hTZF7uekFRaGCp7o86AfwClG/TqI2y5zinwf4/qc/9EVoksp
/YdSKza3MYp+wCP4eMRfmaDiCO7FG73h3Gd4fxe9WhyRV6mLKcfQkDPmGDVRQ5LEBhf51B1HAboe
uHu+1iZHVMM2T2nQsSVmIrDVTyNcwhJ0/V2A6UE6UiD9tVSagW2gvEm+4gUqK2L4lhpuUXOJtYLM
Ip8ad8K/pe04kR664hfUWjdP2I92OZ1DrD8q+z4Y3YZq2ZKU5ngDJKQhh+2Vg1lvOhIOH6byUMJd
wW9Fy0iJBGLJi2Tgg2zXxFXUPS3CF9ZxIS1thWj0SQoRxtawPETq4ADc+OlhkJ0xXAG7yc0+xXkf
XAYDawVvGtdpvx+bNzwc6pAgpue49u6UVADWwDSKsfGVRD468IXYrxcfFLmdjBqwqGU8ETOGKTSJ
yJb0s9F9xhrBuwjHoETp+QOsUNQ916zXYAFPLjRVIdlDCL2WFKTvg6PJ20VBr0tyxMUlfBvpkd+O
pEu1QV9I5CHFsd2S2+NNQEEG9RCdCbnG87dUktti2tcEA8zLQqYy5+Yahyt1MIh31IGTOchuU/6V
WoQo6ItA3vXeafBelIWLFDgh7e1GVOvNhhtVrzke8cgyeZau2l0SJOuI2Rqksj57EcK1BWkSjmGs
xbefIXqvF5hDwFOHhwFvMq+NC6351+b2WmFk7NZbBHe520ftRJy3BMeeIz1ybfMUBitse234VFxa
dVeWsi0Ao1i9SFC18Omdh+4J8TzGti9/Ecq2KmnOKD9xXcjDDQr8L/GA8qk8+eiB53Ptx5/etX/r
qpte/cnyB/becf6UR44LQdyP0W9en4LMhTXhnJ3fJbM4gWCI28mk3Fr48YRP9cyBeM+q/nOg+paY
K3k6xy387HrA4x4oLwEJdLMpvPN/js6sqXEkjaK/SBFSSkpJr95XwBiw4UVhCtCa2vdf30f9UDPR
M10UZaTMb7n33LJ/C/+IQC/oi9vnpN2n43uOZidtjpRPhq1tpTv+OeuB2LVhYzCw4E/INjYZL/G0
T+SfNw9SPkkWEWm66tt4A6jUMuAvAacPdsK7V9VZJkcP/7X44apLOtCBvjdcI5aIijmJsYUzY8S/
jnwyIFcwitIgdrD/KN7T9k9X32jvUXwsLO+XymHhoNrqi00aEBwzTEv1z+k+C+/uG39Bdea+02wF
/5oLhaQ2GAjc9H2XnDKRILBrsmtcITq0ik+Ce3bIc7j7xXAceV+0wNpJC3mIC3+A1HuS63gkDOMN
O9mswkcAiWZ689tWsObe03wdjNcZJ1YzLAWw8qHla9GTqLNmMNCFHEPtK/LTakAcMa7sdF6nLhjB
v/US3/y3xJyENdh6a/sXMkORZWzCYk8qm5Y9adiJ8vC1Qm0x7SZtLT6Ljh0iIn1CONcxnmbSxJYp
f2DZrGrgIRYi9eihkIBX/WPZiYKV5kSq+8nJ2RhT/Tj9iWF6bP60HgkfJ9NCBGBd02pTyvDUAnk1
hijc4BF+9+1kz0TuQ6YPhaTAPDPaMRei7NlTvWbudlX15765lzCDO0gXrrYy2z7kNULCyLYLHRhT
nJVN1JMtl0bCgUdzD7EqYzDvNX9ObOw1plQZbv1mSpG5HpO4X2tMiWvvT1HREYukdwCX0TTNmiuM
JQS3MrSL6ANqyUJq8sxdUL45NtDmaPI2THF9O18tEzaebjBMgKciziavRPZLm+Q62VZP7OpVH5ti
pxTR9VVLnS+2UW7VH6OX/mM6ta7abzW4v7Nbh2DDiVYQWFfcXFi3IPknTSSIkWQ8aG8Tuazqb90y
lggGDfNhDFq29inFJSwvXwcQqOeIAs3NMp3NfHS4beGe6exWvUE0+NoQw2xgXdIE5Do3moeSRzod
mLsUm4UizcrsccwQw0wqFxo+K1yj+G9Fxi2VgXqx4S+asbtpcEQvpAnsbgzHe2QyRSSkWYHiCdJ5
JqtKUJ6i1qD2OcFXw7aEDxG8XVt4Sy0+4LYomb85Lnn3sNxbnCAMwDA8CpfnvX3fei6XVpXfU4dZ
Zct0SHctzlydiQOk4W9Jp1B43VeGXKOiMT9Rn+AdM7SzkeCuDhOWok4/bpTl3I26fsKT1jojibOh
REiLRZ2xEAttjNB1TBxYg+bTyeeJLpZjOL4oxxSYnhpslCu51Cv76MrwT0thbbdNw1IyrLa57X2U
VqNRTnafzUhP4DagW4rFaNbtsvRYG06p9sCm+e7nqGf1zsRSDQGPhXjYCcwZUIEc+KmlweOghx9a
od9TZIlEWXW9dx39LzuaDxBNLSJbxEuNpgkmgy7bFUHey1AWIetq6pPwhMxbrnAGaSniag2rUx0w
fy80b6uKjiYQzpDJjqBsGv7sVrxVcd5tPWs2RlboOsIyH44JWAzfH0kayVucs8RARTTNi9Iproy8
L1M9OEuim1GzkZV4hcHrcXvOunPRF0u7Ht+1rLgYqWXsUuP/cUBD2VDE+oWH2dYdkBvBhITUdQ+B
h+yKdJHfvolLZl2wnIeC5i5lPGqWGBbCMn2v3DvLXcp0UdxyozA2hDUa5wbUVpJkvzyqGTaQJD/b
838QccXWFSo/a0UOHIZOeXwRYMJi+zPtIhCd9LdTXa+eSJrktB2tlNJcXsvBvJjdayPOTukhg3AP
IiDGYR7gudlIM8eN09rUQoraux1MJDfla/FqsY7IkhaUDElbREVQkEr+SqwyjYiP069iGMSI6rGd
KQK4AKbYYdUCQPPdd18IsR3Gibti/sc0kdG2to0Z9R2fSrIGtppx0I3qG/z5lMIePFvlF3rJdsI3
8F1KQYD9Jx4vMDQDjtqX5m8gkARLjmflZ59vobR+befePNLuIU2xcENtnaA17Oo/vkRR/UvoWMXJ
HpHbIK0m4L4tcXKwhWVOS1iaTVPaoNMSrjyWxHHL5NR13ybbTzumrMrZj78pj5UEtUxXMrjAkXGM
fPipXFJMIfGV5NB82B6sx3qfex2AWLGaOmb7mbWjeQKU3awwuc2H0LCIxpF35TskIi7RX9zijT9M
sVDhmPemfR0yiOGOnRYTRiC5suhAa7ljyFQiWdet15Zqqk9BdbUNNld2S/mTbe5L4whPtKeB1yqk
c7hLCwS6f2kDu+qSEfPJTpnb1aWZekl6FnHaXmh/AxxQK/yBsMufzI49Z8TJOk6gbTFtEFxuyr7x
mqFNEwWCCgOZ/IZ5l1g341fTsk/IVO1ttQlJjqazF3Oc/JgRrBKb/MM4q2a0YC7bKqgm4sdkCfKP
j5S9Z4iZyiHTusYYsWsL8rD4CkB20VTi5bACfiDT3uYBm50VSfLVVsHS5VlP+aHkyOhSeEQlht7I
/qelK8r9uPqHgHH+2CLxWzp4MxlrrL0AThVEZ9veIEsMcla6Oj8/MMVFsem7cGXHu87CWkfMOZbT
kH2xRd0YmQ1WZk4ZHeOFPA7TGadQbJwt82QNt5onzuN1EdE7mMZF6F2potDl2MabkyGY2XRiV3Z7
M11PhLHbR9QKwaKJuWJO/nDQ2j+75kMCE2Yu0vyjzLE17rLiiPIy7659uTeTa+/AJHwprde+P6Lk
QsLo4J0IX7AjN+aXQUWm8atmuqI5hKn8pAJtZH1MHXjfLVMDeVHG1cXNgXOVwLJFjxl/UiWal4fn
o37/NqrTWJyF+yyzN19H5rk1ENfrFxV/48AohmdO1UieHLHrJxKKMX61gIj5gnIH1XQUp1wiKoS3
622JZy+4BgGOGF/6cJ3lifobgmW3/vQnuAWwaRDz0nvnwbXE5ZCmV7848zKW/xZj9q6iJ+X9UTA5
+iWSr+su+/ODh6P+Mh8CLnXpJeytpdn9DMk5Dp9j69417zjKcCeVnJDYa4U2r0ehGw5cLm99N3tY
/gm594enwHot2b8DCFjAY0f/1Qo+YawmPbYFoMnmc6JtTV7U0nuM45Opv3F3rztMGBVZT8r7VdqW
lYhn3dG4GpiQQzq5Uyy2iX8W1Vdv3/zoxRQPHvKw/+B/cfzj7Nue+baSf2/nljumWJNxwBVetBv4
zLjnhPkk8Ob9xrl85vmQro+gqHOOQ/Y7c8IR+iMXa+pXhcGofa+LN+bQqrtwTlrhU1BcpP5Lg0Yc
T4XwETWkyVbr4cmvvHioIqBbxB11FvaLAlDcIo9IRlZFzkWwSfgEHo9I2WVdjLmO79F23uCE33AV
sls3fXJ7dmVzqII7S5h9lD2baFTVSWWPsb94PW8JJnlHseZCH20QR8rMOPG2UcWFe4wqRlOnySlo
xJ9ZouHano/HLAXfUDuLkGY2MDF45bfQfRvkAV4OS4lFDPwRr3+QT4vAupHAqBcnE0NJuzLVZgyu
wu4XcY7eZ++IfYGElmlxy3IperZHQPQH1e/tfuPkz1NN139ozHWt3aInF9lfCIHkGbWkne9VfrLi
oxRPbKm8dVmuIhDf9WED4OrQoOcNDrnD9b8tK8Zq2yp+K4obnpnIPZbBvobt0EB73U/VRfCqmpzu
28HdAxdq0pPRH/3s5c2BtpqixkTOFZz1+N0MzmF1bBwEyWeIE4170dlvhsFZmv9KbaM5B7xPRbRj
yLi2FpgNe4aSA9aOnT3x8B5GZztB8kaxMW5nzYrHoGddlOw3ng2SUDnzO5Ss+WmjPEgnc7l/jP0L
ECpFTqk8Z+oSwuJQT7qH8WTVE8SYPNnrBlndv5cwAhXpHGN6qOFGA/W/JNzynpHvctRF4zEgg6ra
q+xOzXgE/3bvjE/w8ultQKCfH/L+rWJnGh0xOAoTRuM6tO8UwZigknbbGicercTn+nnie8Zm7cZP
vnuCWNd1K8A9e3xjMnt1uj9I8LQJCT8L9EawKKO1Kc/qkDln033r0zWGH+HvUN2xJbPznZK3YNz3
DIJgyJon6a76YY+bRhNrvdshlyV1CxFlG20Zz/FgMlsyt5xBKmZrto1jbGUbNChgIGDDoWTysxNe
V2FecbH1FlXfLlojrBNLOZZ7A3Fb22GfR985WxJ5TPCmVRZGdjwXR0bJhonBon9JDiF4GXPidrjM
2JI2OMwxf60nXlKSYseB7RqkZCpIRuAmgxZQRtmzFfqHgUCIoAWHJafyswgUSpJU3fvBAx4KpEiD
awP9AiPDxFI8BXAS/QxQqmyEv9UB32TKQq5Lp3WUvq2w9T3X0XsXnBsyKipmM+A1A7fYOXOcECSV
bJVX6XrecoS1/vAzB/k/8qVI0Tpq1Zzu1/ATSizvqxLd7xBMIIkTjZGmqrrDULtvkhZZCVQfeQDN
ouR3Dd53i2cTKTIVh21sozfmigb3JVaJ7tJZYPtfCqJ8p9ZYxFomN4Ow5xMgAofWb+HuBSt60T19
iNb86YwCreZ5U7LNa55pA8+D/5m6KErjh9djFxr6EdBVEs7Tn3AnkNd6DjlpfdFcke931clsP8gZ
9YNDVxyifm3rZrbIWfcrt6p2xUSZlV20cJRHI9uhP8R8gC/J7TtvE7seY4qYhw0f2b4qd6hCrG5n
eBsDlbRc9u+j9YT+u8/tYRt6IHSxAZeTa+wdWP6mtZ3ybroIXeWvVi2Sgy1g9Pk/udZ/AEzkMD2L
Nt1iKrON/lxM/J4Gl02XgDZ2v0lP3SIFRM1haFcPu9wKyZvnU3wGoPfTbUNjRfrTALFRBx3k7Xv7
14NTEyCptZh7jhhjWak2+VMiTvjHi3HXGY+gYiwMKfUjx+hrGs1rj3lV+uOiqcyzX22b9CiKPUM7
YpBRkUKxRwHGU1DkPwDbGJiYM8K2wTj0NqavUoYwtNQepTpgzppLlXePBbU/3rwJR/HAj27rdscA
w1tKxKr5bOPAxMuTaxtdi9WyBd+8jPBV6u5HEhzIOeQRZ0bI4qrsPz1E3yxHPIh+nm+8aJYmvybj
u24iJEt3qYYLKoe+ZCMICDn4yJpL0hBE8GJBGDSxjB5N4n/gGqaHlrGphZpFY6xrw9wa957atoje
5z1hsunaauN5lGYgAQ0bpLnP0YZlv8QM0eObjbFjq/GGIreP3pGgYdHMsn1qb+3w02Rv07vrLAkR
U79EY7BNEVGljFqAUGVshjhzNPrD6SYCrIe7Ut9Z3Oawl0gCQSbuss/BU9wsbPwBUfuIHb55oOJk
2OVRchuEetWG9jWl7Sx7QTuLvqtYCxps4IFE3jwSVIM09gzrHICyWFvPfJhRdqKs2cSzy1KRGMyU
ePhrh3OiSNugungJ23VdfzhtwSkGwHQfCnZde2fiudXUqwfNJfdwSOIN79xP9mQsULPxNa6h9eyH
5qXUfipWSIXcF+Gx65jjbMfgLh1mp+D7hEuvkwfM7lofh6yF/CFv2r2EDIZ1y6yPBie3Skymyt9d
/DmMv1nwDpeVBEWSQ2nBDIJlfwqkcuOE8mvYdKgVNSjVkqthLr/YNVVHG5tvx5b6EOJBLJiMLmz3
UpTrDPxIHx5U9e73+4oZKXzdQkZwocc6O5aQU0WSbKobCiVzLas1c1eWC7X0j95UXDzjAP63r9gR
fXIx+MFHmO36OWdApRvfQA+C6b95nvMveJXijoUuCwm5KtOtm189puhINpWxD+uLgbAmS7+EZUFx
RPKIpj04V3V7KrWe7y10oBqaXw0ag5ZY0uwSuy92/JtaR99jZrsryB5D/ckStVes4VzFeWl0CA18
pz/WCclLTh2g02tOqZqdnx6WaOzfxhXuzoK9+KrPXrUgw+ePLNBp0P3in7XVsdcuI90H5ATdbxhV
HRTYTd3+YclI36qvh/4MEJ+Ad2/4zDifcsZlZM3RRpLrxxqEkaOvVgE1zWiDhacRlIHbHAZWNLYt
71qawZoRuyqipbRzxZPJ9lgxzvaH8QvH2XJaWvGXU31LueNGVf6OkiY2wbucdbBE+quYZQKXoORE
v6J9dXz0MFuGJGh+IHIdI3OLTsny1vLh6KDNEQDfMvecO1CJ7hlaF5udZbeaqkNCqoxCzHd2p69m
ypZt8QMbNsAO4yMJxNRpNFtvlNxxTM4Obf3NRrAvftEkZYmHDix9bjyssMj42azFkGAq5yYGsFFD
qS1zLzgO0mMyPi6pmezgnpU/qCqQ+GvVKY0vLkW/4R9xZKBBpymH80bA1dqdjqV+1QC2IsJbBFJC
GPmM/AVkrWWDPjLlW2u0Uxv842skoBtGDw2Yemj+nQgYsIaLKCK27laTgWpM+ioz+SlEXzb+sJ2b
oJXMllFcrMYesxXJNn6KyrGALBTT5L67hBrOsKJm/NY54mvH5kBplgl/P9yiMmKOWS1NxkJ6+lGi
GOqje8sH7wRPTJWWmM5Y7sNPztZ9A1vKxIKQ1LCoyP5iOh0FPzOsx6QAEqygcveJDk90OMzoQFyi
QhJ5g+BZdBLJzkve/kuJqEx9PhaFA8yKmFRj4GdguYhD29qXqbYdKOoDPLFay+qEAocWHnR2wUvd
Tm8GgJ6NmjGSFbp4aBOa/RoX3dK8O055qM10GwR/pGT6C1PzZp7XtNS5yzx6Dp1mB+k1jWaCPaXw
IC8E1qYN5GmS0XJEb2bMxnMA6BGloc2ulUA5MrM8RoJ3t/0eNXuj+H4Vau6KjVXOkT4wZqqwFKi6
omKr6ZBtXnC5glC+7KYnMSF4jHguSejTsZcBA6iNnA/VRnoaBMee6EgiN5nuZivBe2fChXevyFm3
YCZXZAGvYDBE44yLhKqQ2aC3HPuM3TJBFchLt98EQUamo/GTpm6A0jxA/gqmzyThZSB4CrGzvios
UJofGWO34P/VQfRpV/iv3Owig5HODWhvIzTm9BR1gflEUp4+rgUsUFbIame4Ie8u1NbYkvvYIbZo
zD7zal8lJFVCxzFNZ5d1/Cw6fZ0XCCMKmBv1GP6LdZ7jgJtraPOfLO6PnWzYajZPScXzTQM2lSP4
IfcUGcm7PuZA+aw/kHevAkZqJS6ZycSBLIPNQjyLmZMWZ+0GhB8P5tKfPpzOwOiqP+E6W9Snal25
BVzNjnNU3Yh8BQoIDRGZ6qkDrt2AKoaxnELkn/gVVrBMFOT38deKfvW2Xofq2VrrBUNH0fGT1HnI
J0wfRFX1HT+tQ6kfh+Y94u12q3411s89w736GDNTSdLvqv9FAaUNvA7mhhWsn+7lIWculxS/hFkv
R26DdiACk81Ow68Qv5iGNaVxeHoGJBnVBwrXHADq2Hh3gYic1rqNqANH/8Bec5IsEyjERDw+hTlI
vAzrYYIFlELQ0dY6mRHMw3pjoLc+9hQTOvqYcQ9fJIhwjIdvNhIquJFT/FYlmPrnIQl6OX3e89JO
5Pd6urTTQ0dmUaUP2/0ZPYsabB5vvWntvYXuamqku0cZNUPwN5JfCVrHvUzYvRUOh8AN9zZMBB+U
TcfqX/AbLH5MSXRP0LVqSbirC+0pboAHEx1ka1gU+ZyuvmN82g6pPeazBLQlvYHRFxDUR9gRglaO
X26cL2Bro34kSwbP/hA/A7BamDGjhfOo19hv3DX++4MDe0CnDisZdThxNr+D61n4P5bnMDfWJlPd
JI9XZW/j03EglkBEGAiwQ6bggvPt3ouCuNVK7XQqK3L9uuQAe6Ih3ruThz78aduvSq7z8nUIsTEv
cC43LaQH01xVYfWUpz9h+lwidh7b5zHkjHacRYkfR+Gvstz2CMmXiAeDdU50MvDHyehf6LurIb13
gOgiQOvdTofRpFMfcYwFdreUpc/O2JmnxBzQV/XVIOFq/QTvDlbvihWUfwi5OhITFSfbL4fxpbJe
R0IQkfsu7clbmuYjRjdRcdj6IYgpuSirH0X1baFAjvnevTkJLOM2KtDr5/a4O+fWZYg/fQ3a2bw/
JQcmCcCjkwVokCqixI3KHnxWKowXQ5JCEfyrMM109Us+vuhYQ3uag6AbELK9Nyy8x4D0MpF8mKhi
O71Y5U60CASVF6kFQbMLPfseYnawxha2gHsNi+aFuOUTIaRbg75mYrKI64QS+VDH6Wo2zyrsTBla
sYy4xhK2hxMC0saFahL2EoI2sHDz1wgVx01vG5jH3oqWVWzLtvLrn2noJKr6ONanVQqMgsi4DlOG
7/5VIlo6mFANhRkEFUH9S/aqeDKFjd7GXhEu2ZNSaEI2GrqfqCQHz3GXtv6vS4jHEPk+DIbtmFur
5ya/53XzRmmvJYg5uWB7mh9giyXgEaHtLcw80QhiH0QUbm8bbKdTC0KquNx6lqPjbFmDnHJjzquZ
uDYg8sG5yj4T2uWuwakMHamQR+buXtCtCpA/zNhIC9O7mzc6O4cZGsWxEy0DpHR2tS2Ngk87YZzN
4wEGUyQvOudLT50Pr4e7zW4eseJEsf0N528aNksD/wdxTPHwPgT3dFbofjVSZ9aAzmvuWdiSFFrP
hzph9j3kPBNgr5T30Xt4Zb798CcP8Ot/KOItbUihs5k7/q1CoiWhcdTZSAB3tVLc6nWHTS4ZL1D2
lybu1Dl/Axcc25LfASkICH+yeT5Zo7etvSrhAEHgIaV92/OOggUyKD/SZNr0nqJ0ZrzJaypvyDfi
iSf7ADEU0qYMjzm+U6/BgcEUFEFC/vv/DIcvm5b/dApNfySkrb/2xq8WEWbzL035Fz1QBgQ6Yv8g
3YBJFahW5gc1wVwJ/93Nb5dt7eaJKv8fKXBPXobp2P+aF9na+OwF9ARxu6qQg2npL9dQaVyH6jTp
B5W9p1AlYQ1BKEJtwV84Dae1TVasoPX1xi/dlodpBJRMiUNkc8G6ycZ9ZvKj12S3s9ni5N6sTKbS
YtdkaY94JqKcE6Gx676F5VGl74H7z2VZUpcxoN2vYn6T2CA7Qb91y5n22Q/k6disXS46w3iRccOg
kBtgH7rD3ehWGbVGX2qYip9L1rYBd0zBIMns/FULm9vvR4aUEL7LJzd5ZwcP/xO1JwsntQ8JXcnf
JtzaGBVxQu/INg0ouUzzuUOwho5AUAOV6H94TcP65hToURz2IsS+oA1jfN6gMpvJx7bLigZCesKQ
vmRHYPyGc+WLZF73GSyFgAmodkHPDy6pNwVFZHLz4hvrpLRXLMlI/WJI7N7M8Yz7p6oxdT1aycyi
+jcD4WgSTXz/LEsm7nH5SGt7XfsYAeufLry3QbfVWiIPpmwdIJlzxQfqU60yqSL/mK5E5d0kmQRF
jzKQCWrbZk6eVFiTrZdRu0BeCahgVECkJ02HXBj6twdrUARkWhNRBPoQEzkKCFQnbkHUFx1TwXFt
4fHQnRdP/vbhJWLsJgirUwEZoQc3uBgENU+Dh4CWD8qkKi6PLEeA11X0W2rn2xuu71o/6OaR6OKN
i3/enR5xewuLkp8y6yHiDQMM79cOAQTVlCzeGTe0zkchLy3ttuLDZW4dhY9IOwhGQRof67yWTDzw
qcyQtqX/PVoflboVJEB0HmaI2bZZwfVX3YbyHjoBpEVy7l0Gc9q8xWDqE2M4csCPkdeZUhsHxeco
kCbGe/3uchD6HfUVQZ3OhkypNwjk4xz35L0xKskkRvyuX6Xo8/KcbRNIBZifSYESNfx1IjSAJYQ7
AC4BCqsKexxtsIvPJsk3DkyYTh2RHaJLKHT7keI9bhAsBg0ZjHO65UFo+ADpLZr2y3VYnHqrDOGm
lhy1umXV6i5Dk+CYG2GOg40UZqJlpDY0jx3RKwLlPZv2anKW1qYOWPmAAUTAhsYCEMBbzXdvsxQH
/wmVrvgT1d0oKWQYvBIesMLGv2h5GAz4iNG2NWGIeiuSn/lUgERww89AXqpXbdwJc5WQb9Rd1ay6
ET8py3dL/LoWlB6Nl79ImgaJI/8WWXXTsGvGM1qP5aD5LF15UPxnP3qkzrgV41X95IQsRP4DA1uJ
Umd+sxOFTDX7nDhdHHtcqfJi6YxWGD250fhUoawdMZX088U+XMkQp98pFwzr2b/H5YfGKgP+CZrT
sTloWNMrnCkjde7cgYU+dnhy2NY1K6CKljhx9/30lCI7Nf98PqGCiaVWfDQQ1OdFrzR/OD+D1lml
JtWyCyzg/9SCeNs29psh4190q24LJCIRzzJojcPo/qO6vDlp5aFav+S9YGH11frvNU/vwHlVUt1E
xdBRndu7acT7gR0NYicIjzjsrkHRv+ZaykSg4CHHxoPVmc1LPlzN+iQxSSZLXBCLFHAQ80yW7YBg
dKGvJ82iRZMfAX2ObdBqQcoTOqW1U2+F9WIN5Gvm+U4U7jNhAxOqjO5ooe5nEW1nzIw0xdXo0rvm
8EM7IT/Mnme0wlGbIszzIv8706mbHJ9B1JBW9x44S3ywLMJZfNpeaHQwClmRzFbV5ObzYShm9CVl
VlFU2y7MUMR22VGXObCcsvkckFkLO4i2lgNnVppht06L7qtF1gzjxnIvGfvgkbaeu+KR1+dh4j7A
tKVzjaydyF/HGZtYaGwea9Y/HaGU0aPR8b9yxUmSNZusllhoQ3Ssm1DgZSQypggDtp2jDQuBUAOk
wDNeYR4wpt+uj1MQo4QbfGbxxEtMuZaXzC/QzzJFZHZoZo8cojeKL23oFu7saCr65aQVlP3rQUeb
6YTpez56T2QAaUA7sLeFSPMmG5xR02uLPmdGP8U/rYEJzVIUuzOBxlUbS/81xrMkGQrhcwSHVSHx
WgTJLHPRs2glRAs3IbPf22ZCWFaxuBS4jqtL7zOYGtSslAaPjUIlcf9kQGhrzHPdPethTYzIsI0L
VNJ+ZbFcBd3faO6uCP+Fw9aBsZvrIVmWBCcBsum1T7dWfw7pjVbxPFrvhk7maU1IQ9n/g9vAaBve
jAsNxZjstU7+AK8KpI6AIXUHqCxsdC7KKOUwITvHaKwr+gndn97j+dgR8sQChzUjaXzMETMnfWXz
YogWY2crNz1YB4osY6MMYNs9E8aF6IOTmk1KcvoQt765OmRC+OIFgXRVfKcWc1umAOOAuldkbAfl
hNDR9OgS2j45ZE27tiZrawoDvEBIXIeSBkkqKFdaB2J4obHDROLvh9+EZuwkryL6K9g/Rm8fw5aL
00zdTTIkd9eFpjaOxyyhJ2ZVdBQ11tKapAJrE/vpyfoe44DBq7mLR6DZwCFan9xsxScn2mHhRFib
MnUo6Z8k/lHg9qxPrGVGJTWkJIMK599AXBTfFq1EYaCIq+bFmvRZS6qw/SLtU+SEYFdBv6nr6gUr
6KHDXYhjkQBATLOwfyGqo0lsN1LHqVt6PUslTuVxxkN2zTUnUp5DPzGvpNi8i9670wlWUPFNbrvE
r9aSeBl2P4QK6um1ixNmYN9Bq71kdXKzzOk1D5Cyt2ITsY537kETPBW9F54t26APWTcFh50o2/48
Qo+CpkCxa5IeOIYIncmVM/GpjPeKEYbfnv383ac/yYJVH78g38uY+Xrep/o1+C38tY6pgnrfJa91
TO9gNItMM3ba+I2uIoM735uPbMQBZGsgPAr/E+QC5tHmHyswSp+evzQe9WNdhAQR1dhSqwpLUqtr
Z2vULJKRxeKpfnOKI4eddULIRoZICrjVylZSZy/641c7mO8SN6BYFMCRkVcMNEuqjaHcNB8HhXgw
l9syODnBH8QDCH1vCRgD8hajn2o89E26KVMbzo1i5MzRQkzF84AXQR9exmhVqo2UrCnXBrA0x3+K
fL6c/gIBI1QriTLd4Av1HVMFz/5t44xACNVizrUvOCjmOiPdF13Aaf+RTskOgiDP7MmiQtb6vVUi
D0crVKxKcx37J69+pxLOnCezgybn3Bzi7yaUFNhIxFz1IRAmrDduPgzJ4PF7HAimgVQR8xblOJLb
aj+1rwUEAspaN/6auP0M7iAYf9lT2TvPXQ4gpcoayqSiB7bgIASSirKqo5LF3PcH3tHY6uMTikdg
7s3Boamuok0Lep5gB2+vzZEDkb3qpWIgiwEiS3PFVI3xbCrjbfKpkUc5ke1jhNDYtWyPLZcCkjaI
39AeTFz4NW5ZqYyz77AlzyWhyyNzIT3fSTw1kUSTnFZIt9jrlCxz5KZuK2pLb4dtKX25JUO7GyxC
uHybFi/DQhztEsasrYp3vnRemcMFNEsZiwBF6KFvHkO/eA0UGor6G4mVsE5tEZbLjooY+s0u5n5P
Ql4j03APWpcR1l5/VT3cZ1Y+HZY8c54V3JOhYtlIxHtC5x0Pyl1RY/Uciqmkqos61EpVPV2DKT2Y
2a0NowdJNYcG3kOzRCfG/RYRPezks6HWPPEXO01ReWjTYJthnNNQ8/Xa+JWUxRVwaZYW+B8xNrgi
OEvJUAKFwZiigI78/ifMUFBmEt6RsSm05BGp9IQIe69zgsfmAdFhMnorR7jotymwGaMwLnWQo3pO
N9CNIsTx1CWaSK3qHMRpfkkIEdCq+fQMVsBIEsQK8bp3aEaaz2SSAO90VlX9vwlX0cnxKSGJropW
dceYCXI28CUixZ0hIKIYgUhc8Il0oOc0R7EdLKthVQUMMKXnWGRWMkZMDQ/nXYZB0bAbElcwWBQ2
99BdZdHNT7XnCrVGS7hY4EU1J9aQrLowOMX5dSSUCucFFqlMXQttIMWiOQ/BSLChPPtjSLaMPOiz
xKH5iSIaysbAWBkTg0oud+D6fy18RHYG0DqEwgEBW9fqdw4onI68qTzXd2Z2JW+dccs7WssXgw0q
cAVy/AQBXtROxTpEj6s39ilR8T2q7ZPkYbWtS9DkG4koY4R7xoPpscYmZ2GInZ1uGiQkobi1H7pj
/HToRdE2mJT4hY7Bwji37vQ8ZNPShuCO6dGB4y4NtAZVyVgENEtMwEwVjcN1kFT8sfbSYYUnCA9+
nvibkmtJiEm8is7mK/MrrSBEyapetK+MICnMZ4xHnOQ/os5rqXUu28JPpCrlcGsFR2xjwLB9ozIG
K+espz+f6HNOV3XzwwaMrLDWnGOOgGzQsl6kIpW3jQ/gJZu3qZaPaKIhionat85oo4KszvicU9hv
fAtO0vSgPx4avNVxLrL+LURSOEUBCm1Q7vQUuGnaoO8pMHemz+Fhw7szeEkSRIAHs97IwGipp0Ml
gdTINOswfcV4FyF4M+hdf4LeBRevaeVQM2GNk21NhnWxAwFpHq4ylljCXhXofR5kn0LME9TUMbWL
bhi9F83Zb6HPW3TZ4LvP+JOQAzBpoDK4BAGwWO2fsuih4yozXbJxJxU7xj7Yf0nqy+DTPSENkQGd
/OnrLznrA/v12vSWfyaMmx1PJhGtKQ4rI89Ohl/uYVx/z7P59GcjtQtWTVdzFROP5mbEbMEcCX6A
yKYxxHgYndjtRm3+tFpugmCYntp0Kp9V+R4RMkyZB2fJ9hms1mhBeK7jGY3n3hRojp2QkJTpG6II
vVdgXdJOcyW0/9h3zhNxdPas7ifakJD8YHmLfRYeH2jiNhLJB8IXjlxifgCnNKMrkSMWBMTOxPan
/Zd11nvIvk1bQOQte2VHBjr2huXG75Y+TMC4dRyx55ujF3P6MlLBOOMIia0S4IyObkL1TdlWBoEQ
spq7us3lCv+q6I0Qhvw0tvwhqBuY9XpNIX4o0jza6sgMNl2UUBogVhi9Vz78cMeYoxNR85hss+MN
dOflVl+m/fG1jDCeUQNC4H2rfq3jpNupMRWFNpRbIwat7gzu//7OGG+vTCcY8et86h6jjN1Qm2ZH
A9YLYQ0LW5InAM4dslQMTaDtaGdjPJCyAk+GO2DoNzX3tKStx3LHHcf/ZmBqdZtlKBAuxGuqauMA
H7Zw4a2Vqn7GYfWaDdqFfsgJdnOEaGTggpivi7YxwA0AeVHkIWgZtKOUIQ52RJP5syMOmzCmHxl/
B13AG1tyJ7Kkq7slfWchxcXwooa7Wd2wDjQCWmwUnJ6sHo0UxdQyA42PCEeVMDqLGYv3UMRH6MkS
He4gxxslc0FrYY+KRJKyIKPmIBYjs8sWnCK0MaRmZ6/35P7K/k8KMAeTNANCGxllqi9a+dmOB8Dp
LlDxGoI4sdLRbqUD/iPbXr6T2JxR2w/CTzS8KixI26JD3YFrWVXd8POWqPE0+d7LH1OP5pSdkDDG
+RudD2DoF69hJC8NNuPFx8Kn7UzIJhp+m3aGdFyzucuRwkxMe6MTzjH8FYKzI3piYVsIkONfFquV
+ULgA2iX+A8Pz8rfUI4V/oagmvQTxp3KMoq/7WOJRejtUURukw3wGHz0fWrRPnvrbQwQp0+txjjo
JQjd2T8LePRBLM7Qe3cFNhzmvFlNUPwNCmB47WCl8atSjW4pfgQlGhsLYZmY0b/JpTjZWfGq+l5o
oGnl3bitjvaNVjk3MdayrczFEjcR6ITrrQadHSSb8Jpc9AKcRlVKy8HGTcjx6aCkD3RMtGCMjxeE
OGHp4iXj9jw05ZtsSj9W+RNlM9M2iARokWoA3HcBsay1HpNPqjhcZjCpYuDJKJJgMYAHIlclzHq2
qILZLr8tyt8uywKIKtaVbUyzCeR9CLW0yXXGy0HB5iWPZ2U0QWdJQexktbHnjp6BuWIQEOd9rRHl
SFqPXpzKA2qUWB07jP21SVsppbUCSna0xdBhKPaZXL1JeX+ZheZNQlXnh/QPteRp8x4jy7Ng5LcM
lWFYi+wdpWfkLAh0zdKIWJD/kxKGK1z+mstju8kniPa1XD40dUChgyVk3nvViAcAJp4aqpBefEuy
T3Q+q0TknMuY24WjhnPKNVbHZyqCAYrRkuQFfwJPP3rYGtg4fJ0kAaerjda8pcORgGOzWCvNdtQF
zvKuSz67BB8+3+jfVDhA6Uupdokryl9zCukl6FsvMGaitT5k6q4wQYWvzJ9Rrp0VDqRHIdRO/gC1
oYbiUg2d3bbSe6/h/VmqDjOot5wo5JyEeoLHXYscO8RJjF2QzpnIf7R6M1CK9LwwoH9q0gNSzGTp
W8PQUUT7Y2P2q6PXy+iAMabAc0mW7jNG9ZOpg0Gfcywf5DRz2sU8IGerllnerjmQRUI2YIH+RkAc
XPdfA9YyCT3LMllbbo9R/NFkg3AjoBy7E3sVeNJCzaRLcIBbV1SNz1SX6Qc6hr6yLOyKWsbFpH9p
7DRjg8XmqUm4D37bOvw3aDD5E/WmUlsHe0U9EHpNrmSIqTckSLl5T8f8ZZkQ59qBVN2C9lcfsEdU
dqWMsiK33ICLgBRadBp+SSJYLcY+o5n2WvdZQziHUpL0F6VbhyopLkWH7jn6gJjp0PDWyu+EZKKF
4ly8goA2KkE4+AvJU4H5nuIJFGkKBioaeXeLY7t4kH19Iw7+TxQMm6nofjJF+MXI5p75mHiew4ah
cYU/YCNuhBhqsSo5DdSbzNhPT9BoM9k5AdOG4jURvmKWufHSUq2lZHfQAuCPjk2ncvGZt1lWmdqW
QCMdEwmrqartR9JGtQhe8mH83bgVfRbpiWkDYKs5Jm4iw7o0E2z8G+RAwl6sjY8Ush4iO09DPdVh
v1mjRNLFW29iao5Vgu+ne6R1PW2q+utHgHdqvSn67BCqgq1L5meJTi5IkJZJeG8xQeVWMoRMx6vI
FUXGh5258xoCPnMmpLP82zQHLR7vFka5QVMh3cBmmnmIDq1dDUOcxPx9qMJlxu1ocDvOoFmiY2lI
1YhBcFKIjz1b6nVWYg+vEwtTLb/2fyQEd2oYYS7Rikfzmscmea5w6hv4+NoxnqDpSN1RnVODN6R+
J63Fnl04A2r8ToMsl8ACXorJrzBypQ63bli2SY18ZthUqUH3h5M2DXU4/XT+rHPnsX1MqLtaiPSz
bLliheIplel7BUHwBkPZhjyHIxBTDt18DEiSGwEjBE0Ho5m2oUFnZiRge5gGAEkqIwAQ+M5kAC0T
yoI5Oxtvp/tvsrEoNSgpG4ipsC7aXqadhCaShNs5lS0cpikw/UZABy9gPJV7U4WZT4k5EiuLfJum
j6581gUBKrPn0wXoS4YSzg+qJKzLDAG30O8sYFOe3jX6RacYFz/3Cw5V3pTFa3xp3kUFW3ijXdXf
qqAdwpLHxDcOeToyJJEuQX2f2muDJYnQDytPHyMY9jFrJcVgiot8avhwqw5+sMw6ipVe/RqihOKy
ddUmeBWTaJ/HcMgV4oldOcSJPzCcfiLZD9aXgbFWm3+N7b6eD7W2KaatHrDyVv8Io0OmgiGq9lxY
LC1etzW2FxEmgIGyk4BCFdRAKs9VRT9pl5JwEiYuan2M2Guycl8XhCW0pWfWhS0/dQQLc8j8vhgE
ArOQoGM0uxJ6C4dJEy009lmMz+B+ovQnDR2T0WJfyqrNupPRMjbxsxlOUk6smQjJlHU0NCxbru65
0W/lEAatj0imuWu0EaH2O8DIimX1JeSRYFVRYZ3MnqCE2LrRV1Y9E62snD7zegKkcIQ58HCtYA1r
LhbS/QHBlMlwl41vBi3zsUyvs/mUm4zY8wGPl+pU6soujHzcOH/VZ6fA5FN/AQUeqnCdockS/+R0
DdEWdPXtJoKH5Y/pUeRG1/zZbTuCF+ZdMst0W/hJyx+phm1oVFOkaL1TyBC9+DWzRPOOGykZq1s5
/m76186/GMkrCuSOGtPwKRQSmbikN6N9E4Zza93iWVuhnsgouAb6rzYE9I4vupZvWi6lXp7FMV15
CiBTiTfIaG31ZaqbF5ybp0oihGpMjlW9moXkCVp3TKJIdYokcU1ZhXQX0OBOxUfdZlw8zKfxFc/g
xxZA3eSbnYGaIc8DkHKFhvK7b2nbVLdU2ZGmBCHc8BIx4pNTEQS6ac4Zpv1qP4QfOTp9S6ARLpoA
5pEBY69SCQebxufcZI4Jn7FWMXEKVxq5sTRq0Jp1DdoyHtRv8ofF+LZALyyFh2ACOKs21a3eTjch
TC5Zc7Wq+VxNsp0gM6ArmFHPtOE/PMZfeiIuBMqvSOnXmPy+RlL4E1AjxmG2LWZS2PNAg4CYbKXe
3I/Z4MVMPAq4lIVwmZlLzyG3e0E1WaKnUDqmWv1rE76kinFS/cXOjXKrkT1dEGF+sJkY4jXA3m1B
jGPSg2LepzDr+wwB2HSZescvfMNl9NUb1WKxaN0abXoZx2Z0+oIUTBGL/IGQ94JcMqkl/M5AiUV0
EF4qpYXFbJi5UfUhlG7xa0KgtDAdCZu3TIxFuJ5B7XXCcCG/kFpAPGUGBmHGqtEaJx+seFmbLgJz
RmowQqK2uQSlNGC5FgsNnx3kXV2jrInSfZ2DmME9Dxcnc5BvEWAMJQo+WYA60CXpWGmMO0hyE3Fk
xSpT2RbzR0F/Di1zmX42B9nEFs7II3yc1vowv7Q0E2jxj1jrHBSfJjYs1qpKZ5vjsNerR1U3wUqw
i5zgFzCWOaCdYa/lWS+GdYB/PCQs6kG8GgqF+cDE44UMNwCujtizKjI2vaGW/w3zTPGQRy7eWzaL
+YhZpJpvm/KPlb4uE+ORN82nuljeWXO6afq+c1CbrucxXmskFfoETU2oYQIdcwEZJk8G/quqR19q
NrTUMKXz6FuSOFhNOVh5+M9MiWcYMLwgSRTNMX6aqwpuXImPYg2l2Of3UaGj0pJhDiWAP5To+U4S
dw0kvpDMUikYbKu7C4x++1z4bfp9bimNo/5MjUbKRu9ZjYT7mcYiRm17GOCZddDiSWEHq1qRkZMF
r1VP/jrtOtNUpt7iPGAq20MakKNb0pLTYZHTQHupCGwZFsuifG1oulNqQl3pj4N51fWOKry8NlHw
IpUMOtlll9y1ouGK+Lds+Gz9wakQzDYS3u/ZKZ4LhmamiyxqbY6po+PaIREeYkRYLCGEynsT62JU
dLlAelxyLwAEyhRJj1nMpFw1aGBtn94/wh+l9pfEVEDzKTqFtNi8f0/SafPxYDXyV8t/1Zhm5586
tyh0QSrkq/QZtOCVxeQQTjYYVx+D+tIs9iYD1nrhUnfd10DiMVa3w7oQ9XdYe2aH5weB6mtmlZ/9
LHgS/TVXsqnHa6N8ysb0NqiMjxq+82qoXzhmobxevPRY+VchT58U6d9pjm4ug3ofWf5ObK2XoE3g
JtE/Bzs1ZJr/zSPXxUAOYz+jHcEb8Z+OzxNMG7q8MT+Foc59ZAAN1x0OGAGp1rOoPCchB2ZEed13
3uiLZ0XTVTgh2pUc7RmfeDDw0nzVe4m1X59gGZkHizCIEAC+KTDlKogL1c8ImjJdZlaiOo3c28IS
1hH/1EXI9CJw25SVeYi3Tt6SbI/LQsYYY+TmjHB+WH68KZBgKj8z4wNmqNuwEHYl4PCgOrHFyqjN
5CEIdDA6aaQiOu91i/Rh5FHTm8ot8d9kBVet2LWCZBu1PS4SEQ9skjjVSESW3z111qKkUfcxcR6k
Il5Cqm0ydrxi7N4xxH5R2MF7H1A0eiNwDN+CzpEUsNUsdpHvcAV6dV3gfMpYQfJ8UYQphSNX5NEm
Is80LpTobBgxVrhQD8KK+Z4o4WQzyuVHPbKAcGfVU+LwVgqoq7uwzF5bjGpzrIP6P8qav2sZsYvD
v5R1N5aIps6QTS2pJDHRbVmNnEjQiWyJ92OR4JDeHTGsoOayW6CoHMu8gthYz/IN9pBklyJ30dud
bkHXpNndyxqNMAlGtV4eJ3Y/LQTU72qcQfPprMftdxZFrkjUrBVJd9gVRpIBH6EgypKFu8e4Apas
UTyW/ynQNyfTusGTKA4dFWEdoxvCMR5bG5x3k42aZLtxaBlk+8QGmEfQbjw4k58Ud+Umab7jCU53
QJ2dITHVJm8J4pzHFzHHGNNvt+RNmxJu+YW0ww/6Qaw09HRpdtOeICuZxdOeKeLQ/Szx0boJeI9V
56DVKobyWIE8h051h0JwOjNaV226HjDXKInQGtvsqFodYWifs4VypcTe3owYMM9D8VbnjPU71AJ5
8Ya/ysssu4EpujX+LQ0TiYEY9miBdmQNJ/KLEmBFsejiA4A6nE6ITkIWL+DCOhgFSTfROqcOL2I0
X1C05j1DdZfyk/FlbgN3ZjQOw8aSoAYZaTNDuiTiwrxauPKUqQ7NmUmrsOn1WxBnLhrlMi/dQErX
KjNUxv+bAppC2QveHGqbTCP2jSSOPP7H7GKh/YY5UsJyhN3Uk1xELmo+H7peqJxWl/cezHnHC7AJ
Y42SGoye8ibKd4Omcc0aho9ZKtDSJtg4jfhnZuR6/n2P5ZFO5u/Tvw/Wb8SQeTfpLaBEKuN5a05Y
FMhSlu+wAcUaKzfewmnGz0eocsKg+ey/XxpVdZEZRA8SY5Zk+YG/o/j7UXj2KQT8rV/oBU2jdWJy
TFe7HJJat8UuSU0CRJcvcdJd1qGM4ypeCIJg+Pr3CkVCytuEGS9s5a7a9U36vx+CVjookkR2Wzks
KnhB5xuiTACwzDDn73f/juPvw38PKzMCVMGF5RDv0/VQmgVx+qa3OIszrP7JpOH5z3n47++NimCR
dhzss8hE0EvkaYIy1ekj/1S2oLpMLYSJ9BdhmMhMVgXFE2MyTgc4N+VyPdoxd8bwMyqYlS1Pi2bO
Bc6917nFH6PNTMC/CnL73DHMVsbj8noUgZyh5UMqMNRIobPEST0zkwV5qNXI2DCjQ5BjRedQI9Ow
XsQ+Vh1gkCEdItWn2he0jbycYh+eYt7K8TaOKXoGoTv+ne+/D4kCfpLgboDChYZKW45lNqNyh/IT
DWPynOIRYUyo9TIgpPxP/f9LgH+v6QTWqt51jPHhJNfl7u83/6602cIAm8Jbo9TM0qJxl1SEYueE
EaeCsv3vmcnCVHc7RfsciiSV3L+Lm0vsAJmCc2HhxAP7STrU467SM5I2OwSmphlx8/69xt+HvCeJ
U7JYu/6+JOXHBMRdTv7fB70nACA2tWGlxr7OVc9wvhkj0F/Vug/53OwE02h2f59ly1tB6S9VaegG
pT6zFwMWWkj9TYA5if77P0+NqTNqH8kUQsTL9UWrl07mf94XdKz//ct/f76YO6R+Vu2Vkfh/h62Z
BuBcQl3+9yQNeX3I/JlE725JEw3CrWgVb/Cosl2kEGaQlaxbfy82qvswrTYq5A1QKIzs4MAcxSF7
pc2C4K5fRE5lIrK0/ff9C9Eb0or3Mu4kt61ZKnoMhLIAAgBPHvTSqzjJHikrRBSMa1aBN7MA1q56
PKaiBIDG8CHR9YvOWgKZVviE7OtNXsP0+1suYi2bPHtV7+u9v8GFAjYAQ3ovWCM5hR5Ec9Bv602w
Hu1/+urB5HCUzpPijiVmJoEee3kPLhe3J3FAa6EN/uSkxMev/dMMNSdb64KHrQAuCWbgYheA2SAh
abPhGORqQ4+rPfgmpuRgGVd9kRVbBC5zdaJ6lzQ6mpzaqcw1tmvEjGAlZbY2eAM2hyTvyYCEDBpJ
FSe7TMVyAL4t8Q+OYtjIqUOIVMTzhjYCduL6GjSn9HfNv+Kh3HpbBGzJKERsDVcsV46wSySP1xSm
DvJJfO0DeIT0v/3k9s/wyvtamHDMa7ASBUNIIWDaKWNgamxlcWsUyMmRAWqxsLGLzIZZp/Yr/E00
dn9n+Td2NZB5eiYd8i9MBKgFNjhK9jMh9wcZAUP5weAMQbqGbBEfMdugVVqRVRHqQHR4ENnjnYSr
Qz46cusqPNHQ0nOAb0cMSQByS+wSLJZDQkcc/NAgE6ERB/xgHTngKEHBhuX7PUA9t9TjWygFHD8O
fvFsS5yjweFcB9FKoD/H+oH8NybCVGQ2QWU1lSbMXwYhtQs+kcASxZvZiYvWGa8+Zl5QROEhLH8O
ATZ/x3iOVxIFBoANggf/tXdKR21a5biEgdDbMP6iH+sJna29L/qEzENVSOeM6RIqCNJmGQpGNg7j
9Z1ThzuUYDjCc3inJILV0fygRPIFp79ZqA4QaWFSjZNXYDMVgJxo/YKaVsYLuSjLKJo+hfUA/MfR
INn+oqlUyBK8BV8q1KddVToE5cL9eu1v0st4ZLAZ74fteB9wAN3AMYanLXstQYZ29J5f8ztNMo0Q
b8B/1HfzUbzzAxxoftGeMf0LIXTLWZAX6tmqxocos4NzeJmfxTtfFegPrFVa2emdi8qdwP1Q35fh
1Gz3V6ZCEyLxlfrQbvJjrFfzk+D6Sl5+jZ+Zr+UxOnPDtYwLsIVc/g0DChN7Kpqhzqa4ZYJcXvhp
Do/jWMYfUCtx4bpT1/DtEEtA5Kczs+OV9czB1VoXr330ZHd+w/ziBfmF+k5ES9kdeG3BJD+FI8Nx
5Z5fYBnSW8XQbO8Wyaar6MzF4Z1y+Tl4LvrEUTFAsI/mg19O3nX4SelK/YIq1N+VJ/9Rv/gDwQ+t
VbZ8l5sl+Il+2uvA++SEj7DKbdpAToJobuuW8fCZmzRh3ELmyeTyCQ65sGkRwGFzSP+swc9aHlNQ
vvQqp8udbODFxLJzQ43gS/hZ0rTZrD0sFONOu4XUB9bKfEuvyis/UT6jA4O95iu96kg24Cy7+sl8
i7bTQ3/jiWdJwRJ+Oem8X0j3Bzid8ruJzf8ls1YTsCuKalju+0jAvM6umf0ipuXM/mOjiJ8J3P18
J57jb3xNMAz4MC7mWd1SocYMZUV7+idoqJ3wjOBrIGeLVD04YwU6YgXvqnwwn6KPdz668r0h0oVX
DWJBDWu3KRJIlMTYRx6hD7SduU7UVt0UeUe2LO3zmqg6yDHWo3YZxyBovpCM9MqbQF5CeYYDxy9K
EEapAiTIRXIC7AixcVWlNu+ZvkB7Yf/YYpLPVIoD4OZakVAD2xKS2mp6z/HN/AWA4AufBay3h9lT
8OkFhmE81TjGyKoHo2KlcOUq26oAEmyuLnZo3DVu3ClkHhq/YTsmRxk7GrNIjlIdAb8PIWebA6yH
5DNpACOzdvixOkCH2eXGob/mzuk6LJaZsrhShuiITsCmXYCyjBURhsuLII1AA5ZqjIhQsuWnxTyB
rCjG5PTZPZiQrSJqnpDVuEGzxHGH+k5jyg7gF8wtOv5Y8oKfZmqxmWjQ9ilpgyBvNi9uA3+aZzE6
syB3W+NpfvVXFm90ewd8hLZ4s3/pXy2rovEMfljYuXGWJeIZX8Ta8R/Sc3EJdZKz+gBXOJdHngro
iguDt/GWlS7Zlnx+5wGC6orNC0mdIDg2G1BVo3QiK2DZidgZjNvwFV+tWxRCuLKVV5KqY+2LcO0B
zwukDPNrfE2vyZa6mm1pjreMxfT6C3OpdnKAqGFFTUCTkVjvIkJr1m+4jW7aDqHeCmuKgNQk8pC5
6ImD2wCgmQaPRty0uZtJZ556gjFuRYdK+q3+QBg7wW0VHHjVBtxO5he2MbLK9jQAlGIjMdwA+Ph0
rgUAClRJJNviE4f4FrLDVbqyqiN0LJa1CKPv0FG97N9w8sFqgbhO/mdzmj+kD6z/gd/zVXeCy9ew
keFeSAhRz7SQBbi+5yjulyVR/5qv5Mri2MZyxxuCZrqHyNu9s7r3AQyI1CoQniNid9oL38Df8ke5
Cjvp2rxr/J6MFX5+0R+D5rKm4RB3Sd45i4uT35XHIdtqUEtdVh35oT6Cd9YjClc2hvA+Tiv5YeI7
dmLY5rH5k9rNqtJSsLzlTwHpCxrBhw7tm6AiBhWn2lKbbQgjcW35zJdrgsL6TofeOYUbUy0wIej7
6oh9DKP4EjcQmqxRNc9K1pVISmbCeExiAOUZrlLRNt96TaPVmmJsK0o3kK6NFT0RVcxktp3OZA/K
JLTbPugIN9Y2UqPOazPkkdA0Q4XqhUWKpJn7gr/O5qWXHn0L9hcv3caAnlvYRLtBrgaowDsiYSg6
rtAPkSG+MzfDVob+2a/7DwRdgHil0ycO+SkmHtnITWU7euDc2jd3sgPge1v66i6m1ZF5HhW4+q1A
GvpMX4FFIwiQ3+zNMkJrdyxoAhl6oQdbzVBtWDdf+9/xA4OH9FXExY/kIJrr+bd542+V40qntmX3
T+z+g9doP/RvaBnYn3IjglhiT6L9UitUb/3r/Et4XN077W3+zcyVH3n+d/DV3khA0j8zbur4pn5C
YvyOKCJA8yHBiKvhM3jj9YdP5Vx/cJL6wG5/kUeSzIZ7BrRFLPA5JRxF+SL88wk2mR2kSwVO7aCo
v6ChLafehGcMoRi5HzoCjEmWA4yTVf0b3lAtULTwEwzRBt4A1AmQURMCHANczL25LLaI19/vRJox
F7lk3mt9wrqntoPBJhKiClkTjjEkk1X/Je4A2m6Qn3leKZSQnbNh8j0eVhJukVf8s957OlasgpAu
vtdw8kQ7+cTBNufUkpL5W5Dm9ym8Kwvhxol/mXX5F0DxBa4kx2FYkSJB4iRCJ+7AWMXDhN9JPyTJ
w+fklx+BIFUgnCpdM/j7kZeZMdWvjHAPN2r+pBY7zDc6hD+CLX62v1zr+mMEYSE98pubrdVpmlc8
CDo+YahhBzfGX2RaNwhfEifStoG+VoYtcnHOJndTJdgJNu/TIR1crorMvDjZI6Ze/Jw5dYkdM1su
nQ549ebvBfDXlOy91ZIMhO8RWvIeQTumpiuSfti9VOOE87pyF9+jeR/XkAVW0LsjbAKorPSlXKVo
inWPFSi+UIolP9E5PSYsGaRnon+i0qIEytMNte6MtQLV43a25p8gvVllxcIhwwqMEw11zhCoSMlH
Zm1x/TaQxGfRQNHzoIaj1qbS0XBgsYeviVKwhge4YzNgbRFufTXKrpkqvw3xxdkDHJXlFNIaewrH
F+ZO1aHs9VC1UqHK5tZU7MHYFB1o+JmFIW48sUP34yzbzZUjzM71nRaFSo0aliKVTxT6kSdlQv8U
J7bq5RsUiTMAm1V6c0e3Fw7PrDbxyPe0Z0/lHy0/Q7kHlEPr9EVFxkHzKbqe8I7Uh6xPDFEpMXlf
oY1VGu111q3pkcDipsatgXDU5eM8YWvt0IeQDYlzMnzM8skKG9QOW3w5cd4cBo5ULtC41MoRH5G8
QkCK4YNB9jOvjoB5saw91L67dIGO32ubtBbIEU2gXqEoe4inDvLgW3glYbemJOUUQPOXlo+W6vEC
0CxfS1oQOsvpRFHfLfRZDpUjpz/j4Bf8sIaICHnHAZZn9+U4uWTCLbzTyArjIj2idOQTXHlQx0yL
9okCccBdRFv+Ft/EvNZasgHoZiAhQAta0bKSv8juQdUmVo78VjwoJyOJNEsqTEb5MiQ5zFx/+AJr
a9DMpSRteDbRRXGz/sTf2cGsRBhip8DS2dXRaBCO/tCpBX0IaLYPbGQp5bkaQ20rJejFsDCDjhOd
OwX2bFwY/SEamSjGLINxjZtcZPBHOgOprsQgJz/0iUHeu2jd2qb/qVThmeml7JiDsK+MSXQ0Y9Rx
sMGKQfGltTqjC0zqXtgkGrOJHqS2C7KtVAFctSFczk4vuDs7SkCJeaILd/oh5nG8K+P3OGJ6IBho
1DQtoIRNWKkHiUqgMkYiiVHGyFl3HIWyd5VY/e4j+Bwi6lWNkWGpBt4QMq4rNHlTx4JlSxFM+6Hs
4MyS7zh3Vu7iSSCEJqTkWiVgdF4id6CHRSlaomqmtqx9wu+mipsknbFmr1oAmySfsYdccdCxvqeR
oEeAEEWvstwVKmy/+cy0rzPhrFsEBMSpJe+FhD/dxkyjtZnKTOrgdwgJBKfsCtXvswU73Br+Jy5Q
hHTg+LzyyVlsSu6j3FdrRxSU1+jPSGHGi0bEGJ3RILYTGoVuSOFVjD3tcxtbB+jlF2sgpkEE9yaX
g3q8vikjrDEfZhYzdOmk4S2oNhqcBULi3FSfLXgG/uDNE2SskCsQzpQ4OpCyMRjvgbRoqqp538aL
aW5GiOSopV/cczMWwPdlVYAFB/XkyX9BsMRgXx9DMgQn4Lp9SINd7Iv2a4FYmo2KYGVyieIgl8Sa
NwMOkt0aZr3yZElNwjU1JpPDjscKL1U8msf9YZRURLH1dTQgWusP/onuiaWaBi50pMnVVWzVXPAl
pM8Dzo+0DPEmWdyzSL3tQFhxkcy9oXNhLZ01bHiN+pGzugxKlK8nYaOYIUfkU52iYEPFFwq7HjPy
Walg3kw+ljd65giBNH3K2ySbOzyiNc2NdNz1uokxco/eBUnmKkoo1cZAfUpmyzwAQxchkfM9tyOX
ivRJv8FWIG2hTUO8jQ3pq1NnWiaYiI4VzFhMQ4rJfMDtdADVnWHyyuqwbSzE40Kdvafz6VijX6fR
9Gjh6fD1cU9iD+AKlwDYZ2mhTTtYymk2JvR89Pw6WMyTsSkABOsX4BldKvZeGqYjbLWYzwc7TAoU
s99JIzhUoRLnbkR4e4HU5ME9SyiqYtwu60ZsnVqG4D4xqNUSE82oCUMc9dyqxyx7m7WxASOQR1sc
90HxT4Zm3nFN2gpQUZw7hCczzp+RsA7DgCyM8KevEb7rlXXMzjyGebEuguPMeAktCrSiu4QsO0F9
vK/8k6Lv6Z7YK0x/52sPVlw0UmwrxGmxWg+C6U4IeqdqYmHUtY8Z2hxCuspNk5DayexOlVx/No3V
kCBseDUdZeguU0E6MHNpJEmO0eZT8j7FH37jgj1Y4GIaAzGXO7ahgYsPMqRh6zjq+4DibWRXIHsV
oVXwgo+1X3Lxmk9B1ZmJy+9jLZEYDqa3LOw02ukEYW8rFy+94WE1WXce/rZVezKYDlAkxQ7c6lYb
xhdtnOjnXUoCuLgp+iJr10NIERAwrecOq7A2LQ6wqz50Xbt0AyTfMgVsCxDJ0W8GI0u4FuBzbzbJ
CFNBe+3JflBJhVFCnOwGEccP1VDwlo3YaQcG4ZqmspvexcDfaSWKkKgsnebAS4JACa/cM8RFUzfU
1/bKc1nejZ36BS2I7Z05HLBMKe/mwWE/rJ+IWUD6Qixg4H7tgAiJ+lb/CZcxfYk+dMQvSjFH20GI
3uty8EZB0NxyLAJP73HiSDnlaCzxKwDO8ZmIwc4kDY/CXc/aaD2Ixkfvk+6t6ojZh66/R5UcbEap
/shTWJZIfTsNgdE8DnfVOMe6DIDRovHF32mPWwNAFMEVKFrULSRcchD+csg7HpKS4A/WkV5wzcal
bee2AtUFPZIy7iAaJMpluNweVQsL8fBgoQcsUG4ak2lPlwlHtDOE3eMFb+kGC9XW3IcibPBq2NQC
iEojIr/LxWmrZaNX1ehcKnYIVk9pq2o410uque7z4deQ9BMBncFkwUbBQh2xWHMtpbrg9jAJCif5
owOYNmvDxUALxBEk/Ys4s51kYkaBoK/Zp1LHFVPPPH+gXqrwVovdBt4EdyYAp47acMZhk85svEyS
iHkltVInQcWqTIWUnSrRt4UquAIzFbqaa6p/hMhsYRTihlsrLhON8NVcbBuJ6tH+h6rzWG6cC5L1
Cw0i4M2W3ntSlDYIiZLgvcfTz3fU/424s2FTbBIEgWOqMrOyMBH3UTLSnxmbiFTtaFVfwlA77B8Y
z4Xn3jSMlVsyhXwsZXRpqNFpgOgrdju5lKqcbiWPtkppdAE3oBZCBMtoXmH1iWOmrJyYtbN48ApB
naJj1zhrfxFxqU/zheYHYJXV7dCyOz/Cg/oEYQKjbB8EoeAqD5kapP+H05OgMzfEy58K0AwIPDsV
iyV3nSCX4JdHsmPvu6DvxQN/JlJ9kCb9me3MK3G4dOaF/heNBqg8hTET5VdsePhpEgj+xba2veSd
L2Jb95qpIpjmxL8LehNwME6bMN7v7v6BsJfYXfAhGFLzjf4cGoTzZJoBKoH30GoJKKh9NLvxEa6c
DRCBuYBvAo0g+uI0ws/hGRsLsAfBbsD5sU9TlTV3og2IPrBAdvPeicoBz2lKirsYoDKRKlsdgThQ
bSDC1znXm32Tw+E7w4ucKCwL15b3gC+RW0Q7b+3UC+lnXIILxr9E3G8ss0BQgKLcJ76acxag3Nm9
gppSCfyyPpw7ZRDSZ+9sqYySKcAgjyRxp5QWS81kkr2GbyBI6Ue++r/9xd3ZJ3Yg0WuHrFNbGRcM
lOjHRJGbZAvYsdVH3AHpzPzgmhO4bvhWoF/k+0j3qf9iaRJxPssPNw6lo9pvEYd55kVceAdfjTnh
B4+iEZ2xEEZNBj2Yt0L+/zfNOSrXDKyGMdb+EpJwV9XnXxYTuQwWLghDh5WAsclz6QOeBKqqJQR3
CF8nRBdQTrYiMg0OAV3FlSMDYNIzWH02LzTClBAwKo7DkzwAW2Vo60Q7O3p3iklBjTJ/R1B+K78w
MzIigNdV6247hELSxDiUb1S6JQX9LiYwm9hDSOTLYB5cUglvULF9h0guWOe/qj3v0LYVLYXahYI1
CaWEFBaQlkvwcIhMYVbEnxGx3dGtidJBeqf9W3xM7tIlodaBoBcJDmZ1gNQ5sKp4t09pfzTXi5Ji
7piwlwlm+v0d195li1TmqCjpE3XtN8+tmd0DPqESlaDDKJFGRXVsvdBa54N3TKkHpRE92wE+X5M4
lWDG0BepZrNL6drpJZwvR5zamBi13tp1Q7zMhNIMTRCNZjvfPNf5RjO0e6cCKHeoX9EWQQ7aOTLa
IQfKy+x1V4E1zEgLudSA8PhvveEuRIGK462CW6SK2SB9AMQ5uPDne7Gs47GNVzeY9zCVzS8pe1CA
BPmoDNNKWCI38mOU5+wt1cLC1W+bQnPLsrTqWpUJWSOJjORpfWjW7Wf/WUB2k5jtsHOhn5zDznJA
esvyYv2SVEPbkB1Dbgn+5NurEcLOoW/gAvlP41dulsSzggxzlryjuDnjvLz8C+OYZmSd+ktmNzqz
bDCWfuUn889spsqv+fS+a0gWVjO1WglcIpjgAgacSd+l4J3lxAaYFIsjVGHBDOAFFM5iM+OArCXu
1dmnD7ZyZgv/2dk0OpsyzwAauGYkPeSjE+ojTpgtXpqwepnU00xN/7tvU5eid3lOqGD85p/ee3kI
D8UNUObmnIsdX5nOo6P+AjclauhmB6raIY9gLWl4/qu/WNLCcQ4htCinQOtTsE7xsQWA3pQVg57z
LFHWhoLQqbxwBbemP/VnjBXiojwY8BK0svhjrig5mvgXLO/X0Y2l8axtDFbclOE25Z7/kbV1w+YT
BdVtUFhk61U52PbWaru96Ug5vH21Z3UPjDlsQhuu8RFiZUFbR3YeaZihUIw6aZ7uEb4qToXPDes1
dIZb4k2FTReEBEgavHJ4seLN6O8d0gqWBNoGpPMW3w7YLWuSaOB/k2HWzpsFlakXePXNuHGvwwtB
NyDHiwWIO/AvjVGflL/M7u6Wyzg8pQ/16tDSrpqz/MB1sSSx0XSEwAwZkF17xj1miWs8QLFZbgMX
cZjh6RItk2gRLXMd8DwUAwxzUdY7ommBa49T2MKECoI/gprRAtSUJ9eeWkj2SW4+n6DpBtktBO0f
6AXJDS3BB0U3GjyUGOjltL0AnjENIQnTC2+VflV7BQfaOF8YQWDU0jUbOTLfIQci9OnhQupWerL3
cJYBdhWg6Fz5AaSTUeux1pGh41DWLbqK1HbnRkcqRbotSGPzFZMPrfh69GsXq5hod2R8GiEM5V39
ZPxh0cD5NkNU4k2La4HxEA4Bb+pXDkgIMna3wonxbl+Kr3j/3a1ouv5mlswU/GYm+sEhiPnBY5ri
4/BOFNnN9fbk0VSnukfDj2Pii3jA59dHMkJfy2AqTEfqh0Ng1B8w0ygz1opvcxuzvAY4EoDSUp60
smJ0iXg1gxQdqVKqeOIfHBXneZWmlenUg0JE2DRJSZ1sSMwowTbM2jKELCAu4Hl5b52JG5p+q9Yb
tVlCxVTKqS9OkXeCoqk/Kmp6lQu/P5tR4z+zNu7LfDobbW4BsYeL3N2Nw1lWLhE3FKI8pFMwUDSF
LXhceXR6pZSVglPokFyeVg1g/QTnuzae09SL4hnplxWJvgTY9sg3XcKjCkoH6L0Hj2/vZIfYdgQq
K86Ek/nH9/TJCkCCdFDYCMszihd4Gzg+9wNwX/1STJaXWecsVONoZiun23MLadQTvQCAqLOsbu6T
UWQ+888QDt0wFtB9gOzt5J2gK7mp/D7CIsY/iyoDlSSFZZQnTEtEnxREwUX66ExEMDP6FMIxP8S4
B9ephgW7uZjtiAkU0O01hhyEEqyGvJnppeoCSWA3YbMHbWTCgEDyvzBxTDsiNpYG9gx0J26/IEs8
G3tgIIKA2p2DOMIyQ8shpsE8+nckusDwE+bhSdbwD69EmOJR2dQBfgg2WD/pGAKwPUMKULrNUM6m
bPMl9AeeZTjoTX27TXcad4UUAE5JUzcGRo40GlKmwytx9amXDtch4Gbjhf41BgFJObY8hB7qyvp2
vnEGQikm3aJ60jMy0Yd+YfALCs8LMkrlFZArUBjGQIRtGO0oC12Zg/977WIMZziWIGUNAlojzJx2
VbmkkWyh2EJNui/YEgq4Camc7DMyjk2OOF5+lmCq0AweyL8YFQQsMBTjDL8d/6P+Aa+HKmE0DNam
UOeg+RikpB/RC5y+Y5hwBfjhVKER4kDBoFWiSwDfwuMPY4S4abji4XIKXoxVXCzqg/MYP51fpAzx
oX+A0bfjnJJamqNh1PaAfqZOwPpleSb0rz9pKYTORlmqT22Yk+qBOTM8xmROMl/NiNkIBgj6yHCJ
kRkybr0k/ZPLlVtgWzCvuq19damMFDSzeeW2E9SBQufu3GNEiHYIUzYL8uCUmWghu/r2lF3e7TDe
r8FdcUtGYgXdTJv0UYX5QxLLZks5ojYLAUNZeigDDYggVZu7FvsUUM2J0/tfUhbyb2LgaoGkhFCC
NRi0h20IrYb7AhYiCWJ6kOIx/NmXkKlXzRKpyd/v9qoZ0QEMfUurAfqemHwB9TQ4HGCstahbLLvo
7LJ3sI2JpkY0b6i6RSGNLtOYcU8CaKV9FSD97tUPEz/x0PGvJcbXlHzL6IamgMo1FE89o9WuVAP2
bCmX9KBhaG5JcdE4U4A5cD/IYDWop5j17TqM5sbff9H7GqJRIepFbkN7cgWyR/BeEnzGD6txigvg
0Vob6wEnJpwh6LpKbgFACuuEGwTl+c2MKo6amFbdxtFyVKmhnCWU4+p4FO4aeRY7c0EIsvGAHlcy
/P/UoA3PYZz7W7abjNIl+GVsUXF296Y4Ams9lNvMXozjna0b2lJx05mnXXSc3PJJuCLMYk1M5Tmu
vFKPnm7emu+6i1PCBOIIFf9YMWqXzE5CQRm8Vp+yUaMNo5+lnkyLG0SNRb0NRmp0EKAqolrBKwHA
EfQpQgUA0QQhjRVbcmMTJiOBWoGRCb4hldikvW/n7F/4IKkSI79+kN0QcjCq2bGfZHXkx0KeoApt
DuFcUM+JImN5TVBHUQshAVtL+4uIgEUwDtesdGCDsDRMBiINcnCyOgzwm6cM+WLBcUyJUQocQzDU
wlUkoVZs6oP2lNPunWh+gwbbKMlJYh32IjHImyUp2mS6Ogcl4UDMKWgY6cfJl7QxDr/yeNYYtNsL
fXiX9JNz5RcEN+UsTvCFk5G9EjEFQIg+JaDlenPpKwzOKHFlgwymXEUubQ9YiB4Oig16rAA0nRNy
hReR8T+KHVl4suC6Uo5JDMMUIVypuJQk39WsjleYSLI4aNS8jSI8Q1/Gm1sbNHZqOFPED9yQIF1E
RJzUzykw5ygPJtQE8OZwmCFq4BSwn2J8YN2eUVh1qT+D7/iS3apbhJfQL9sRN41gNpgU74yJ4Rq8
BMCbT/kVPrggPexyfLCwvVjxvPo7lt0uh2pm67uK+nEHTQWJ24hJm0p1EY6u2Ekm4SKRQdSmzGC2
WtyFmaBFt+By61/lTx3N0XLY6pxYIsQapJp2KnDWQv8ys3VnLlGIsrbmNjVtiNwEIc3iDG2a+pvC
OCaqoFDLaGvoV6U5UohKU8J9kJxZq8Wb1C2seByx6C/S6IFHLLPRU+cpCvWaVmtYMcw1hTia4g+c
I3C1e4ZOei+znWTNrXqGCJaxT5Mb4buMRQCObkQJaOJmCY1wCJIruidPtFOztb5h6nDalk7Ot3mg
kj+daqcin6f37k369u/xD6sBi0D3ZgJ8dlN2Ov7KvrxrtbUP2jusNMcL781WujnfyIiJyFR3al4M
DgvrXrz5dwtrB5RUeMFRtrbnX46AziojcSQJKSbhRyOLiwUbLW/jfMFmxc5E6NSbVEquWR39nr1h
nmGU1CN2EoFVVr/R+KMcl425jEJxU0D1xM3iNsXHMVgxcIxHtyNiptjVmyItQArAmkQ4Zr+VHwga
WIQrW1DXPcsvHTvoKK1g3jvxXlRiIr34Eba/FA40lPZPUXhoVNhc/wkRuLkcAC99LDwVIAHwgw/8
a/mcbE9YygnH0C+wsdr4gW7ZbFn6MJ1iPbTrCSG5Fs27fMZGfed4qBTKH1O7c3Wsk3eU3zguITLX
BmJf8lbhR3TFKJBFmpW4++LiWSfUAW9UYUmnet9sU3FN/V7oO7qv9J4pU1Z7+iy8FV8RbAelmTdk
CNh+ER5y19GYwM1rE9OCeRL6guQtuvIhDswN1tESfQW8jYGEWUeIi+qMQCTGHN0Bjcp6EY+Y2koJ
T04IW7HQDdggPIwQGySz9J7DNHxQkApNi9URVB+AQz8dHLK1WTXSbG7VOEsfD4wRgHqOmhZ+zqVD
nvZO6A1EpIvlGJ0WbDlyywz/QmpcXzYWFLhkz7CpFqUE5vCm45aMaik+ABwvjU2zE6gjC9QvZ+EO
C1ZimZog2HfS7l9MPVnvoMV6aC9vSeCai6ULRBNBb69jIrX8x96zjNPrJ04Pfokvn6DQkWIKwFMg
eimiCWJVUC1eJ24hwoUlIdRNH+rLOecP4NNb/Jnt/vBIwtjsRicQTHSlBckFuF9wGn+JgBEawERT
EfaBjePwgTqXuptoMnef0beAJk4YDQPKpbNEYz+kbIYEoXKXPp4VSkX1IILOpYoCGZ8K5H+g+hg5
0iKF3BAE3cd6ZW49etSmNUoBEPRwQasaKZoTD/ZkKzxvZvo2P9PSwBUaHp/ER2UBnJG4EO9ZPwYb
M+2OCKkpfQQqwCMXygJz1p9xr2HOT27C+/AMYSomKaWMC5XCtGim4IIYzZi3rJL0w2J+IRS21EUY
nxj5SEPCfmVFcy1aysXcYGX8wQwe/hZND0Mk/SiZYIQOxNW5iJBING26eqJbQlHCuf9ELDL2fKTa
jySnn+KMwkrN7+FXIXIiwzKiZf9Tomxh7tE/jVYlvpjlnCmqJj9eih9bLJicNskZqzriZH7q3f0S
lk21SNDInn1IddoUk5uZNJWfNies+IgkTKBrh2pMsVMSNTCsKqTijE2gGe8cO0KXzovixh1ydYnO
eiC3By7G1PMESiQoRO0XVuWbyEN/AgVhlAGsCk2NRgQQxXwBAxBwkmARUpD6d3wSuTv/w0C0ZuRn
HBzKkEJUoWoWrmjuJCTzFaSk8+s+CWKYJWJDFFgDm+U6+CYPTpbo6JkP/8B0gVUjxHsRhxhnkCMO
782QbhQzoD2zmEU75Yy2H/CKQlJQaZrDdsHO+VN4Zg5Z9xROg/j86sMJcDB8p0UtAvJsQoM/oiEV
JAIhD9/gXuuBHr5zvhEoHikfJ8tnQoH84noBuhZtSL5hBFwAftynxzlgPUtAJe2xfCMoB0gmQOPz
ZOoEMOBHQX7EeUKYfoKLQFyc619AF9htrgbISXIC1wGJRJ5z0TYANxeatVAowAXn0FzEPIWKnaYW
bfWmRoWyFmtnjARnMfCCsuZG1uaCJvJokdz8GHgHUMcomOMRBHFuOtSALDO0eGBpCSZl4pbzbaY/
c34HpKQkSBUqHyhW3iFCIu7kqZEP6HcReTIoChwsISVUyqPQ6MyhatC5wx8LRFJ/5Z89zSVuNHd8
QWi3nzLePNwswjAycIzAn4wd75vhxe0EyuJ4/GhIVn4t0iHGRSbjyylSdoYVd8PGeI78K8Cnh/UY
SBjDZaBOsSjyBHSEZO7GuIioMfgbcwAfBHfWL6m/7S0Z54iNYZ+RguQXsFfpl59nvwC8WN3sl/zM
jEsPhPKCI6FqgxUTvD8H8aQ7IT/+ybAGKRNp3QsuFymPGOfKDLaaVB+CZaDLw5xEr/6lPxwIgSo4
CLBRSBfgRdJKwEd+NklosOZtVTx9o4rFZ2D+xrCmxMkRPksi6mVdfpPuzt5/qGJcWSxUaCRwfYOM
u7GW0B+00YQQCKyiJoDXElxoXGCmgtTT71MJ/RvpWGfRaV59L7L2PdqhDcRLm7Iblv5PfhhjjrNh
iwDCyHbUUPIbzuMBDlr40BYigAemEAH+gxmBbGfDn5wYHwUu0ggm5kj4OeCO/YOhy5FS+Q8LRoGM
jAReDryKg9IxCE1bSZAOE/ct6kc4ZkFL9rn5gngiuy6e1MmQTXB1uYycDzcAuIQX5RfzmP8pOZqg
RMBHuBu8BmrCdRdQ/Nk4c4n0K2kHZ8dnFJwLWZSOwwsF7R+I0jzLXxV5cbLkq/kk+Ez8Kb6JZYtV
6m9lQDxlfAgj6A9w22v8iSJ6B5nHf3LB+Bk8J9Ph2LU1o0eBqK9IduGDfRCaiaqHh/zqnqDfXIke
rr8UOVr78PC/8wCgghPjCx7yD5o9QY0ZH0i1yOwhf/gQ0AAgLdQQp8Mptmz1cC8TfsEz/nSvwSkC
pQZe4gIx1ChtwKdWXFFnEkJv+LgYCUo9f7BmOmc+cWQ/Z1A9xl8O2BERDAue8AnOmjiBbj5nNm08
QB/2tVvIL05IPTYvwAm+mHdSIBHcOKL+ysRI5TpRkSXOTSjuKY2bIHKDxBS3jm2Be1PheiuIwzEs
abPMLlii5peQzItZylRjRxeZ8g/BMPEgoaiPNcY9QDH56FiRSJAvgbRnhRQUHJgYC8Knip0TNUHe
d/iXr7EFiLWJOwv6zAqBvH2X0W1nxl5G34s8m5OroeOm4rzbFTfgm/7BkubSHnKafRMNAC0FT+uT
pEliWcJnQUd6MCdh43MZzbpc1gD9Jfhi5jWkA2XPMKzGnD2RJK9HIe8f6gc7IAkayaF/cV8k1Ax2
ZjzXfVnt4gMGFk1PN0RDiBDzwaADb0wKKr3lGM+YPfIoOR6SU+FQ02KUNdbf/bm2mEA2n8B9KMJO
2JsZaBQm+siSpzVhTDBCkObl6d6M6YeuYk/aa1V7CGhBwe1uyX0aOOLRVd0l1kCoi75SrwqnpWeu
k3jQN6bZOrhV2MUxwhAAD+5Gv40yzdpqjrVpfMfnghY/vlKZu7ayRV075KSh08dedaGncNOCWkGg
t4iwoqURHVV0LmXbQIu1sSkVWi6mDV1S6VcmOhh77rkpHXvbZmhFbSeqPmOpWjq2Lz0So1vmNUle
0HfttcIU8og4bJ2rNr25YoVZogV7BRw4cwPwu6zFMNSVq598HJ9KqBfvnlJRQyZ5XG0VwwJFo83B
3wPl5/JKtaihMWFxnDChE3KiqnfqUUmH9Vpa50Go3bM8++9PqkvbbVn5oK/ZgDDbC+W9ZOrtG0hi
MJi4a/W9t8eFjdLFiIHnyfK4TitMfG3fccj8LYkCbP4cMLM84/SaT1HOYaMtXsvFg1MRiOZ2qC3+
Xvt7qOUimtlFFf1/r42JM8zGCFna38f+3lcmBaA6ululjGXEP75xraJQIFPtl0LtdTnVjWHdl8VA
F4HauGpmYIFY+J+l0oJRx0V3TFy5O/49c/r0nVslU+Hxf15vcnPjtElNa0yLivQ0fDQNWlqssNjz
fDN4lA0Ybko72pUi/rcKOkS1hlxiBWUJcLOhtNPS/EOmu7S5kMrl3189/Rd725XuaoA+fcT0AONp
C2FsXHzkeuC+d0FDPaCh2Rt0dXRr7eoFFkLuey8p1cIrkfH9vQ3XtC4oAUES31o5XmHOwYuAJFzP
nRp1Ee1olXFPC5iCwSjytaNQy+dlas86kOnXRgeCH8LU+LC66IBJQPBIC2TklkrttrgphutIp7+H
oE506iRRVja092s7q7oaqe9diff//jDltL7mucNO5BDDajVV0lVm6Vt8/+Nt59FXoYly/Dck2hnR
J+RsKIG+KiyluHuF/sBnYzhU4q8As2nqLG1l9/efYyizSpZ4Mo1mr6/qxAvWFn0HaGMq29u47Ntl
KtvRscACYG61unkpYyDhoFLcR9BgyNYEeKdGgXqyHLO/pDFjprapq8nc3KTCi14KCFK/yQqyoidX
M61tXqfdS0NUboVt8aF4Q02/Rq14AzoGMcfFBr4TQc5Y5M65Dm3qXS2nPTZFZC1YgLK9oZn1ChQu
2WpmQemzYhVrV+qj3Rih9JUKcA+366xz7UTWucNPUjfyfNWmTPmitNpHFmApEzTWu9OW1sKy1WH5
92dKQyo8qONN0tCrzRnV6tJEA7hErIabvz8jx3eWzdB+Z3755sX42MuaRlVGJqGcjHvlFvuYlEte
R92n20MNMV6UVGYFSY4qNf03mdapnHD161maux09fVhS3n9xTf4KygYX1zpHjRtV5cESD4lJD7fR
BgRLLZUtRrxmdoCVk7//SWJtq/tl+En/k2Vr5AMmJVWJrFTrd22rhbu4n9c1hqyJMiI8aNOzGtv0
n8qTAmRXPA06/1jmoIbYudFYuMjPvt/+ZIYffVgOuhAj1iR8zvGBwTAgo3GGeoeUplVRUdA9F/3E
HvsFY52V4SlucIhCmZ3jdp0PB5yvPMzSXNQmgZPio0abjiKjV6fXBOXVDzwD+Xc+sLIFboNVl+xj
EtpSsdE5+Rc65081UOqTqpEgDfFARFmUKCdp03uynXNSZvhniYdeC421a5OYV2EL/omVwN+D2uMP
IIsHu2LwMWeRTZuLAXHFAW/AdImDT7t3JU2GfLbsXegFVyvy3PUQ2/Ku4gdtbYEkpY68xxTK3SQx
Zj4ZUmO6jqVIWxF3E2F5492l+huXNFPt/XnbBsGxpyG4XGjyj2vWL5N2s4REYGeQXcsAU6SZHNY4
lzgeNHCbKoxOg9je0xHZ9fW4lDLkwl3Yq7Rqz5+RruVA7ZX9sHv6pGfOoJ4SxnZs0jo2abAO0/Bs
XUSVKlOs4vgrCrLUbafLMgL5EmR/SKqtS/mg7hf6ymyqcal4rIOpRaNcbmT2hbMmzR5o+8GPv6aB
j/OY7640d/SPfw+hErwz41HDNqZ0TiqCxdZNzO/uLR/6/rutyCfpLzich8z6qf0GW3NZtda6Y9R7
XbcQQpS9eZUtCSy6j5QlK22xzcUDH9/WvfpmF7l3zx3bwYSSds2V30k3KWsPFtQhRUssyo4fLHJN
jh+lk+sbv1S25ZC+qlYKD2E6CCmHMvQEC4Qt3gitLefdmQVSXUVFrc1xje/ek7g495pCTl5TvIOg
F7CVstDRMLs97RjlhZr53WZsVe9QO+FVThXvVlXxcjA1avossBqiBeMxBNka2ScKBx/aUB1rUH0p
RGxs4viUJl22dAxZ2mCbVu5YC7JFbtTShSgI0CcIadfcRu/hkDf0esUGOQ5p3qSnQXcqXdK/Wiql
Gx0ujNXgJ/QBlnXplmMRHlfeVem5zl6nMi8ZqfSJE7UL+9E2qNBwkAMko2xsLQkhUJowqeo8TQ4m
1QAI2ZRuVl3LTO8PfljTplM8yJ02HExHvqZq2q+d/CNBapvQhiFOcu1p0Gh9VXWmg8SC6eUXCrQJ
Q/fC9USZ3Dbt0sBnUfMawm7LtTH4kJOz0bffXUYJXAA9srLHBBGVZ9EiMBqvfw8ZBve2LIfnoUs+
Ip/SwUpSGGaDFxyxlEdur7Wbv5f+HvpRwXYnob1UNXTm7u8hHln7AgWD4L8/fa90FkkJQu5FER3P
3PweK1V68mT/vwfNb4B4aUq3KtPS3RqyMc6vLpP8OJZUZ6DKBfGn4e3S9OoUri2GVCIT0rRK3jeN
We+1xo5ngQy3p4equtTxZaMm0PSxFXb/e4b6nIjXC1Z2Z+MrVQi9v6M5C6luEIWZDbYMWhwJ0zFz
vFiVg9bUMo7qmMiXpMibddN3wILiP7Ei1Gdm30rTCuOTraqONpmreDqK1ShrQnRwua7MPF02D52l
R+uqL7SVWZpnJUbZU6WWjdBv8FvMCOkXqbRee4pHCtUGz5M3hpZD4btIqdJwR/TI1I1cZStTsfym
tGBMjererTai4rhDGDF6JT0LFWDt1sq6deDm0XYYzB7Y3EoQ2EEysnn0OHQaVKlRAjF62pOFPE2y
5q0PVWk7NjH9nPXi4A3pKuxcbZ+18MZRQSmApg76vhqz/x6iSk4IrGg0GfhjupdqwI1Ka+116pIO
SCQSgaEWq1JD+zSMrrElGMIQoSHAH9vq7jh2+CMhFG0ogQbTsSexTlabVUG266PAOvd6ES4CLaiR
gJtHrfHzaxRV9M7MvejUFTSaUnMdX0p96JQlDS0omAQVM4lZKYMqswXbkb4fWY8GNBxZuZeHWa9r
+t5lbK/1iFRk9HIHrYspLfHzsw9epK4Ik746LwFHokl3N/mfYnSLqOstvBV654JR7TQfKacDOPPl
gD7j9XEw/Zdq0XLIjanBYSNeh12yq0vawDgqOum8WeG2mEJ4mBcNZMrFsrdaZ7TPxqVn2jTqUpIj
g013qUrqNddSKm5v3BBcBzrQH1WDV8RCmMLNcix/W9xp0GyMQL7ETmlsfoZe+5U3Olyc0n+NOeSd
DS5KPKrgFnqgdoda4NSkDLjBR5jZnY30OO67rdKYE4Bs5T0G0q5O2GTXxTLxfpKOdfQY2Pe8evnV
K8TDoX+j2qSJ7qFypj9rrNyD5OK1ZzV4aGyvsXYsy4ud7BzrRgSQI+ghp6CkSUCjGrKFJfHvX7Ei
yN8nFYPAhmpLh19CBGFuksQLoEuvWRLTgtNBVILQJDsR4RKtCllyteN1ISHTBAzH0WqIgbVjzzi8
/JR+nSWIWvYMAnFoTJurnazhHkcePvVFCyKA6TUeNIAwQGbDNzfRPOqNsHNx7g09lbGgwYIP9zLq
3KQNTiQG8D7MzopP858Si8U+qp58mJUhadb2N+8hYyTD7i8YLOCakPST4dt+9Rci2BOIcr7VQgpL
pnQ9auwjp5MC6FU7Rz1Sn0elEEp/qTwgmEW83J34bkzNgEhMTMar/JxhbfcJWm4Mc0/CUvUHhJET
xqAt2KEuwvteNecBBTV4QcTT4Rv3BercGFFQa3tp2l/aDV8p/SCbTSYcOd92KCjNqXNp6LVBs+2J
bkwr6C1K1WRU/ovuCSwEk4NHXXfim1CL2CipecZX4EJG1fAq+zFP/aXzMICGp5yOcKCBEJSOXP/4
Yr+Sk7U09v3KuXjetHxT3/tL9oODALJSBCDCymbG9ezpH73MMHIgVORE8T6jJAH/LmwK01UwlVCv
gM6ghbxkSzB9vNcmyH29Dad168/DtzauibC1fQu4ZIczi7qXFMQchdaAodbEz5HYYL8w6y/5J9zX
aNK4eTbEi+xJa0V31KapszX9Cy7S/PiCm8/vaVeMAot6CiEBW3bqoVWPKpXkjDX0DSBkzlVx30qq
MTDLAh+pl1RqckzUu0TbEmM+XNEThoUcxw9lEVtnTz8hPUcHhUAwnCHlZjeYBsU+Ddfxb4OBJ4qf
m5reuDehNUMJxqhvgvmQLCAJ3AhjP9pwrvPiZY6ndgMMSeclmgp73saK5zhLKQUp0MKh5zRCFr6A
DuUsC492JBK5yxKVrlOfQmtAzXLd0jMyW9AqtYkfrnFCe42C70J4R+MpPChRHuf9RaPbQ8GKSENC
1QYtjPbUazn1IcbzMF1H9dFNF8wDJhyNTdXrhBYOkTk1HwO9HyfZj6Uve/Wz149iJeuXDDVDmWMS
2bEM73pUa8WUaUuFQHlAy8AU6L8Y+7TVxA4fL0d6ZKAPx3yOlt6M4aSdO8mpS7n9FB0DEw753Yj3
EmIXee6XWxm/AIp3HuU3HosMEDp9N2DPFe0fQAo3NO/wsjumE3m+VPI3R3v6+jos5ryBgcX7Dfi8
zKIjzBQXVu4F072ol2l6GKilD6nwcfK3rD42AQodKh2ovMx4anJW8MXNwaJvWjHv0JNB74VbzaCE
aKL2K51Wh/AIE/W3DeiKNukRSCHVsva5NPVg7ZX5mG8C+anw+S8FRq5bmNEDH/SJaZ7w2IqaYwxb
xzR1b4Z5lNQvFPN4/hLbSbgAYgADZk7JsP+mI+CQ5wP6gvCIQXjQw1GtORu5xTx53KU2cv1s71+j
O62ANVAtD6vobaXSarmix8RUa7ZBsLEYdKm1ac298tWARtNfQPW/5ewzj89IRTlqoQI5vcEFcV8n
zXCr5HmrzVV7joF+SZMs82MhO7sufg3alj7Npg/8xmw1MJY/12901pDDWawfs2atFtiJWAxK+Wru
Rpq/tz98BXVpWYZH3702PrjpeY/I44zRZMTtiy853T3STy+5uPJCis5Ejlm+iI21tdV2yP5i/9CG
WB7uy+a3VTR+ynsWfVntT5N9OuWVe6Jr206hDekaU8UixhaGW6RBAKCVgQaChaanXbWTkFpZxEDU
ojkT9yG9NXcuJZ2E6XiOYw3+GFNqg+kKrGb4P1nvcXSO46eJYYI+waOsrM+R/TTyd/K+Ij+50JTt
xNtmH8WwacsrikuqJ+hgTSvoKD4kwQ8V2/qK2dtmq5ooZ7j4w1dp3RoD94DbSI9R8wSYZLswKLj2
085xbRZYQz7G4g1/+y6En9j3NAxit2zwhhSF5Iq0y51tHe0Z9AVKhQEh2dw+uv4FlBg2Kfy0KBH8
YC8x6Vu21yVshd8sfW2NMxW8JF8bykUbflJz2SOJjOj98tlna9yfMecULpu29xME39Lw0hvMmJdY
JDuEGbRh9hc5GxymDXRNEubMKIVmNQQShvWn0V9YzlZMJ1eoQpQFs1OJpoqE/dactmkjFCW3QVll
ANz7L+NtbBcEfCijT+GbF1LoMnVvHDi6dyhYY+wxtSuNuFL53Mvvbf6iGt601pLy7jr7vr3n9SWO
VrZwl0UzMWlos2j9VsxlrD0/wmO/ir9o28M6UWDYg54snKRvzCDJuskGd9tnfn42uFC4M8pAUrj7
bm3B6xgHbh+/NqEfz8UntNRPpboq2nnmf8cdVljx2RCI1bTsif66l4Ea6OLYCyJDEw2Jbe3YXipt
0YHO8/1FtsMfhV67zFy7pWpHvWqSkGYv6O8nvSnqvARKJuoxMaGCB6LTbL4NKY65qJBGwgENEc6U
Eu+FQyPN9sTgvKn+piFoZIx7aBiwMmj+l6XzWm4bXbbwE6EKOdyKRGSmqHiDUjJyznj682H2mZpR
yRpbFgmg/+7VKyBs2WVniiPveljusiiQnyUG/iesGcQakST9aCrYehcQXJjkzBG6L+rQZo6ArBFS
tzlY5mAafTyGGzrLmVBZe/4mxC/WT73qLS8kISDx0ZZjStoaXJreXmDH0cBgdAf/m1RIE3sHds3d
SrBCOl7l5GbN/xTJ7mD18GB2yXs6pntNe83lczqSpmSL9M/CxLIEMIKjiBOdsaB2Cv3Mu2hGyBaD
YSLbza26z2HyEtIZqZXWvoIOhB5Qfl+UIMHYc7w4UWgCw75qw1VN2l2FwFLnx5LXhxH3fjR7Rcgz
2eG4EF7L/hhXP1xtmkTCk56aF4cY3Iwc+5FyqU+7CuscWXjLCM0tMfMYjwZEw9zyqsjfRh5R3YwQ
OSzIrZihCulog4kHqS/QZ8O3TIGJ2CNDQrQyB0bBSUDabSR4ERv/jFMFGx48Od4F8aUdC7fGEUeo
3QK6UZm9t/ItQoWew3W1yicWFSf22ri/FC+y9ixXz8ienhB4Yz7wTxX+ZP0qo1Fk9Bzeq/5uZs9h
vTwp7yoL/QjCy1xcSuFkZHcxj4gKx4GvFvcmROQEawQB9bcRHeLlUGExqbLgqmTBXoG7VpZJFaSP
Uv0W/4BPhs8ON6in8Xk5rd/FS/EXPyMD45xWP9plL/vtwbL1fe8h8XnCXstezrNvONO5CdJ36wDT
4YWtVqgy39J4Pilv2H5pPN50ESSrwlZMHeNN+57+uBTaW49q97R661t6SYW9+Tfiy0TH6WvO6K/M
4Qg08N71a1ZNMLuypxnn89GZNTeb7Fy24+f5bSZmmbGT+MNua/MR/JrSwVA8jkVd8EzaP3VfnEr6
K9PWOc1Nh5uUz83RizKbvgu33Xg4i6NP60ufo6lYxexLaHscpbjbTOirnnJY8jOpTx4PnGWTi0VT
SMSzRQlc9nSAKoqk1NYz5u/0o9ZdgQQyYRdjhTCeQ/mQ8qJlW4ApR+GCn5+fqySIKBo1dWL72GRX
qrEFS56kLqQ9kmMKbjN6JCrggxw73CIrburdJoGENj1MLt0uIAVOZ0zvFRIl2sP1BG1cbLzVcCiT
mojV9YHfRqQWR25XveC/waYAGTmqAiyopNaBvYu6FLqrylQvnirVLjqbblQgEwUPJHIEpUBUSXN2
9TDA1Riqi4Hcm1UcYEQrX7CZ/xCfQSBFjN9wOX6Hv7uQtENeCovxE1NEzHWHLAjaBn8KBqOGPN8X
6KimE5eQc5f/Rb+UDlg07KIcIHLrerGPGOlxoEfy18RPHXYOO+TcfMpNRBOCfFF6Iy2FUMKOS24e
Y+MSY3vHJplTxyxdDWEtlbT+wBNOI4PB3OfkKOJJ88t3NA7TS/HJRMdNPX8zfZPUbbIhSLFe2gmv
ZvzEprPA/z/aM5cBhmPgwFew0kHOjf0B+CZzQ9d5UPsQSsEuiP/jg8AagtcMg6jXkDztmbW2udDC
FuCJbpxrUESehHKrttVyN6OZmLYhi7+ZsYkxUbuD5fGOkAqva3uR5Lqj/IXxa0I02peyOiY0kX8R
WaakLUWHUDibPfEuJIIgi0Dtuv2rWrZ2pKsxER1BFMU7KoL8vz12os65uQv1Kw0i3dIAmqntRwzS
9xxGpE6KOBCChk477u0KyCuh90L8vk/Iuiwd3NIbbm+BZOBdn1KBEc0jXAkoDBRQMBo+3ltpRy4s
Lus00kJFQ2UjDyUVpRHuWFfzrFkhyoVdRK+gPJm/5XcjHfQPTXM5z4xvSg4Ph/XNic4Zt0KjQHDy
pX9RDtpr+G9hgYX5GwPk4Bo4fOCDjkv/tM8hDiFa4w5GJgnjY2NdPvWP+rr6Ews+xzp0n2vqDBn2
EjuOUzjgX3m5M/l2NZjbFrOQHfDdHiGWghy5BQlSjZ3ldjf7XAWaYA14IUKDtO+xPdiMGXbEDYp0
Vc/CN6cR4BcTEskDM1FutJdphIgA6h/oA0/ynr46fRdPmoC+eE+4KmdpNh3Hi5LshTdAaE3cT/hp
qphVwgB6Kn8R7WN4r5netkkjM0jcoWWmy0VBnytPuA5MSFwrN0p3/OmE43vcl4jhNn6gXX3ykMiZ
3bw0f0ymrL4Uahs5SQhkKqhfu4jzFCKCyTLSjs1bjRVd41J4mECwSuzR77bPg/DPJM1Zc9t1L6Ia
6SgsYIlOrLkyBemPrwnYiaeHVaIN39XVvgaOJLCWjrB2QzKoy8AinlFk8tzqEPs4ipBWbq0ZUqGZ
Wy9kh9T5Sx9AklUHV80dOd7DCwQRgd4mhl+D6fO0wah5CKHd5Zu3ExQ7KG6h9YVcHS4N/pZYT6Gh
xB4YgAnhwTZntx5WGZQwDnBxdvBs7IWjkgZUxpY4jhkGpFsKx02AkzkYLsiiU4A+pnYF6xsUkdsd
ScmATQOyjyfKKEZyg/YhypxpI2OFL8kBxBqNbNNse/jZniMkxWRGCN9KOdiE3j/8kIDXIYKbDUpy
tdVP5WCxLsQtq/y9mwMInY3DOB9OB4zVje5Il8uriGCxWRfsRjOsvaVglW4EDGaLA1qA/3FBY0eN
xdNlD2EozjzUQPsKwpayAxuDBaRkgRp9NblDyYIIpIQ2bLUy8yq8k+kBeX+ANhc7IfW4wLbvabkw
bTbKU5U5SWpz/aYrUBFqMtpr6hGdsPqB3+ivyNEBPZpLHEJZBJXk9vlQP6I/KhZfhSVBk81p2UQe
8Q4UE8oIvOVvqhyziNASSW+bcLBRWcL+vyWf6XPzN/xNk6d8NydCD9oLbQrP/a0XHrxfB+MwXoyD
dixoU2wBcImoO/q1w/yY7tJRJdh1190zY1c69bPxXTokhHmzh4gdOMb0q8ym6ZLekk+KXu4obwR+
n9JLc8IYnZPcH9/ii37drFRZGP8B3MBw4+1KHnpm7gf5htEllLXBtS5Vgd2eq2aBKLmEwM1cFcNr
4WS2wDFPwkUHLWSy/5fMTAe0lA7xgiG88mbXdnYPMxoWHj5cJfFrOIpvlGAlJppmN4kwnu3eRU/U
5ldD3/WI5D/R0hXI+DAVkZCIANxf+9Y3tYNmvsS4HWFkjTgEsa5NCr2g7AxITznAUam6MQ9GBvsY
vfF+1T975SscTzzTGUMGYNmWyu6h9W/+ik+6OwrXQGUAHIXluJI56QoyneNOhNiu2QL08cGdEXvJ
exnGHabMmIMi7eElqG5v2K26V9h4WOiwbEk6hIizcBik6aXZqTbZxUSjQvBk7KxgD5wmHyxxIJ8U
NKowLwi0hP76j0ggErulNoCMIm4E14lN405BXBKRbf1M0WLzngv4hm0eZSoHZHioxIPYfUjiZmCm
KtDZPQG/yZWwEg97NjIsofqBimHwDdSzmZ7BUAMB+Amd/A3IKYThSc3miCSpYXRAULbDf7ttSei1
xQyyBopscpqfaO5BLsAp6fk4qzpu1upW3WANvVT3GbKeYGvzYY44hi6z6dcxKOuT8iMurHR3C49n
Qa/xpH+iSmp/GEq2aFljF/1r38NTjJkixnyQKBmcTCxjfHOxmfoy6PGITlE2wWBEdM9DCtUM/w2A
8vq+Wj/GHXMfTuSePBAOXNLGaByAtf9Cn+eNmVT/YIbl3/6bM5n2COWnBY2jf2puE2ffc0GXA269
46+p+mP3L5FxQHpCw9DIgaofMIKphcDgAEWqwKjM7cvNEaLYeeLmaP3mnN3T63hs/fI6Xvtn+naw
Bd6zDp0SKNkHM7UJjAsW8NF+bzr28/CxoGGxNgH8/yw/uBzsj4E9cQZP/ymfOayPT+NFeFV/acDq
7+pP+2a79c4RSeAR4IsY7aZPCWjaOrS0uqJtrjxDTxy6GH280U0PGkgy9l4nVgAK5hf0ULiAEFTQ
QbECMvPiZ8I9ztVP80OpXN6Th+FCAoZRyHKiO46v/zNwgb2nBdXDCJCSPubX6GN9Fff9rg6i6mT8
kToMAUixcxyJfqVX2MFQn+Grr3b26F/1H/ZMnE3UYWiodMIphOnLetMB+njIHrQ6kZucmGJXA0Tl
LH/Q7+XfAB76b+9JYJtYWJKgGju8ackLH/Rr/x0/MzJtfSCCH09TPauiLLHNJI8YVsFuoWLobodE
fX4aXqR6v5XRZ/lPO5qv8n9dEm5tFfsUnaFyT81K4dkT1glpmKWG9TTxM/73dP8/jgmVHgYTKo4g
TfYhdvPET+2IzjrmH+0VAxUAtfJXi126JqxUaLSpHxOybiY8UM56D3I9MizRIwxnhqWEPo4mETkY
guBvrkTHkYA0iGvDxQRtYSXywiTHSEejT53mxfJKtO6ZGYCXotNM4dhKOui4V0Y0fzt6sS+Nld0I
r3KnrsxWF6vdl1c6puWV1xqjAwOUwzmDYWBX3PkFCcZCbDdngg0VzmU8HRNi+oirxXJlJ/5rIISy
ncKZa8WBbAdq2GKFL/obNIAEwRsQ2SF46J3yg1cvwletn/rf5ay+DN3LBB67iTe2fnB7ymTbaGxL
9VgTU1yHF/Fva2lBVKBagX2hSAH0AicMj/CYuIPjBjbn9gIVkmjRrP/RbyY063SX9Z6lEqWJISfk
tOWNaf4beL7zy/BSX1bwi3aXHaJDee0f2G1BSsVGBxIwloL6U8jkY7n1Q0T5354W3KDXt5wsIWvD
M1Y8tnt7LZxY2dMHq9D9o6f6mrNIelL2mccO1HLMV+kBqJ3+hK9M49f1ob7AlRS45/6Mby7Sou8o
mdMfnyriUxf5dXQcIp97MabFRetiHuFQNZmrhXvKUMcgp/oqpEx0ebwS0H589LGmfabxTt/bD261
9jrN+xznaCQIx/Gx+sup8IgOfVX/1YhHYP8hWs/8qNzXbFehAr/zBeyrOHfZN1BNkGE+mZLL8agD
Kzm5v0Qnjq7S134ooBqSiHfQesos+BWllVOdE45PGvjpP9WX8BPdV2d4FS7cHBL+ZP54TK/FmQpY
PuR/0+vw1eL1g+qFN+2fDBcBiHl727f9fLAQNQARhJfxkJG1sKf6BRlj1CQnkHWet5zzD/2VKUbG
C1V0+l+ufKowiPZX8wtDTW4H3grzta3RgxHUtd242yyAmIXw2WD5aq+jX38sK5W8eQG9TMHyEbdz
GfAUdqof7ZRua0qNZ9RLv7f18K+Of85fBwTDlWDx2bpM3liJEYLFubpVFrxQgG6QQ+HEDCpDMQfu
QDv4BlrMrQsiPNw4MWCZEoEnMTMhwPkQX8uH9Z7c/1t/AIbTEkIKh3AeSD9kkkc8eKHdUu++tQcE
GB2AD1PRCY9wDIH2zVuDnO+pU7yYQ/UN+R56PB30d3T4qBAajpE0+KC22/ogTrczqkxDoTfY1OEZ
o0lqYw60hWyCN+6RenZsoEYb5aWA0I8toriJLrHg4A8h4ZT51t3hl798Sk6pkP+ms+U0txBKH0Tl
1wiXhn4HKPfBhn3aPjfRRf2sMtGcPK3ZjJhlK3a0ntAzuRrDuf5oPzhLhxcQnOIPlDftDtR1dowK
/MvRbvp9BQaBKs14YjndjA8Qs2+2aESsmXgS42XBJSPEOPdJ2zWwkgKPgYb+peLL/jqRTKNBWg2I
3yrmY2octeRQ6AF0GPyQdXTxqU0vRWx3LB6yAuXiASpGt15yrghtPqHXyPRFP14P8DIVyzN6r072
UWUXAEEqdHru94M4Q/BwsQgVk4AfZav1dwvjQgzCOm/sfFEOBpDVzaDd1bVD35Jxc1WSl3A9ZRn+
7jsdUKO7mxgm5bwELGTYFz7BYC9QFWYOX6HTS3BCUFie78feliD7QxYpb9XqyjNzN9KnPcO0zrJz
3Jtf3FxTArZjN2TdZsTqednq58bLJLoz8yKdApqbFouPgyTth4LbmDeZSJcdTVTU4CAE8rU9tC1u
75QJAycGx4pcme6FpMveD/m29/UBJkLFbhjo1y2FjjN4hV4xFV8K0seRISfd0eh9Nvcuuq0KN8Pm
G7xrRDw9nCh/4/0o3Q2a7+0ShwVMLiabxR3NNQedih9B+griwaWONlfp/daCDKGdIADMF400OmRQ
cUa/ldQWUYSrqPpNtBwkq3XZ9En6R6d7UET3cj67ZU8a2oRSCUg247+07g9V9mugmizwqYCjQ3qZ
dRql9hKHU9CWJ8LE/1YrOeskAJIRHLTsC8wGKTq/HRE0qRJjpp7GZbTlgi2aur62KZ4z/IfPZFIS
c5/+DQZ+GogkeJNM7VmtBfSL+aFYXZFLNdnb/07AoebWgNb6VQoP/szacZghKrLU81Y2wmSXDZ9t
YtIEpy8dHoAYAjvkoEXoe2p8VgYL83/RE3Vjv7EmGAs3SacEacddVVbfHh/FVj2o+X2JfySksCPt
hcHjHLHbU4jTJoJ+UbLTZNLodoAKCQVb0E4Wx30zNxunQ/SNBRxYkyhI1vhvrMYWG5NBpMAFjShf
LcarXLUeXaGiblPOtUmhYpjX5e6V7ehI8urQQ4nI+gQlA+od7AKUarnGEGWZ5VqQpzSxpzXFOhLj
lRQoGo16pEi7UWAgbDu6fbPNR6eugfgyPZjy7tbmltMmoA9NOQMbKq7OJBVK0b0JCSrOf+IxDf0+
QyCEFjRk8hAF2ak7LGdjfv5gIbycUXYK23NTZLcB0jk2PsgdL4KOQ9fUdeHDErNAn7OrspT1XrIc
ia7xK4IDCvYaAJsy4MREjhnx7MyqRKWPltmHumRXpuDLLf4Hers5c9do/pu8fyzYoKfJcF2qIxxA
p1wwR5Pyy5KiHiVyZ1EhnwHfttJdl0W3UnTuG8SBT7Lw16pfSezFIUSqU885MChvPSF6hEKL9wgr
CE4dRF34BmncsSQ8yAfwhSa/G+HBHD9W8VtKH7n0PJ1qMwirL9hwA2y5VDh0y3tGpcmrP1WF3L63
2mNX7vKrigJV8ilyjMd0JYx4GHewS0Y4C1CHn3PpjQWEdB8GyALzG2UhAAu6ikM3nvTkmtCjcLwo
XrbZGNgAz4gW5MQLgVpBWMGmYVGfTdGjBWRyJVPVYODN6arAmQClVzbMftzjoXKMlkcjvLasWTsG
Db8rSBVzRbjNoreAGImn1vR1rMqn/QDzRw500OTFek6Ea2zi5DlSk+FNY7ddXXsQ9hAVGRURMhcG
eSuSx0Ep8QoMoWwgXAKihE7DhmRf5T/y/FCKm7Kt7mq0xLq76pcCIXDDwtWpcrtEZCxERxbqE/VJ
84vyWyBzxLzFRrBwGQzmIlKJ2fx2EzQY4EC3CF+1Fng0Zkw/ddI73sfzLhXcqGXH9VxaPpbchJyn
kWst541WPtsJGsYFOhyLJacWD1GMr6FxWeEN8fZYN0u8j9lxKlJ64Z4NvjCdjTIG8JQR1GSXROqW
vSYLH3mreSaonTNbrMq8PKImEGfo68oj7T2aW1G8lAVDUO8r6rEqCHB7ilGRxzbNbla5PJoRbERv
ffRXRTzOuBblNsHoTEricsMpVq4JrYczj3TQV0Qkgrt48DjnTZpJ5t35yPeZ98mdX1p9kLaPvH0A
yWY9Gx94KA+9CFbLmxRXXAmBusuTr/WHEQW5fGBnK1X+ig0dVg7dvrlL9JYSJmX3YfUGm0Rpqd8l
BTktly674Y40Ks8DA7zRMMDQ7+ud8UL4JSnoA7u0OcXEyRoCOk4NWGnlOVaq3mc9CME7zy602yZ/
Obv81lW47YaDEh8LxVXkvTNabpL5Y8SqCOJYkOkHhXDr6KTVDzV71rV3szvSRXC0kybbcOPJ62nI
gtG6iAG3I7oLGSgD16PkS1COxCxqgxvKQS2cqhyjak8gSKdzastfwnOTe5XMTeKZ4Aqtky+ORAKq
6bbTIU2OubQ3C08z3C4ll8SJJAYE6L80VQ34kmgmP/M7kiGeTVF+yVCTKQGP29ScY8trSKDiJKDV
wVRJPrbYC0uPDoNz6WYkx9LwYkjrDlhJpDBJhjrrkGygr4HVO+hSdM7M5S7AxOifR+56FpcQksw9
6rZ9OnDf+GX1YRh+JD8KYhI6Ehd35FJXku73zU0LA3nB9PkWV+x/d20rvJWS9VrdFtNWYMBhhKnY
IrlTmPMxZwMjQj9cfVPHnM5LsqC2LpDzp8NgPtfSsRocq2R54EXbPuKyGbWly11Wl4dIYLHEPzAq
8bkwv8NIuxUkOo+uhTkZi3PWEWBE+0Zh4eNDNshmb0YnOiLTnD0qOfzPLmc195g5LiyIMGzzHJ2i
iPIbPDr3YBisQtCJvgU9iqjWjriDHK/SD2UgcB7nDvMfAaRyd6xDsMMThFtBBr8Mgyj1JULQoXlC
nAu4eHyd+m9j1MB9ZIwcRV31YxE86eqwrrI0Xslshl9teTUUxgVo/AmsLzEcXX8eh2eK+tq6VFpD
D6AbbNyqyTOWY6+fIv1NNK5QgSc0EZq/1h4fZ/YYjM4EIq/hC4u9FV8L0zNa32pO4/xmZZ/dq7he
RuGUKIEknlPjnhSBKJxT3W5FJ8b+Vj8L41lqAg1dCg0gZuGMnj/JQbUNh4c96Z00drcagxSmOS+s
JKpDqB9KIWia10j0rOSliig+2EpNFiHX2Anh2hed+vRFoNtf5+dyfk7q3xnZaSU19kkt/+o+KLeu
OIp36XxYxJNi+qJwLSDNokwlYYAwhwNxjYt1HjsbnlLduwRmxvAFZeU0xI6q+JCXYifEYFy5NBN2
LE3D4CmJ69UQh5OWKrcmkIxTgicV6V/00cV0IXSnVJFuQOj3+u6Z0s3C1Sogs89/JMpa/50Q4GUc
0KA1a35SSr+nYFEXIYNVdiN5YYCMfFfp+M3wJx0EFAuIRJL7bbI3iLJim9+wIibhhF0EhsrPpfAh
9dDNPG6/RaFluRULJrRHwXLTkfQsl7BICasTM3wrxJPEqjoLJgSyTGCD9k7wdbX6xvhmAfRZDUtT
u1pPahpUsifEh/BPlxYvNoWTiQdmeq+XgxifeBtDFrPWsyAflelNWCB5uK+qGNCLrJ3Nvbi2N0n7
1VhE+GaOoekxsxDVuNRkw7wTqykm8N6PFJlaBU2Fn4LM1ulKV8aCocQl01hB9FsO1oDwY4uYBc1O
exvEl6Iq/3cW8b3XIaA0Q3bKFo+s1aYB/6L7e2EZ1xlvUgghx5YSzgssy1wAjpCtJEUz5Qcpi0/N
8E0G/xoFwxOUHeZY5mBGPSPiN6Ls85f4I3+p0otWUDa6roKXEGZkRNe7TyCxjsFudWGGKOzZ4RPC
E8WJP7Pp+B4ICiDaxOzNmesHxVGgoKDKZDXX3SY8Eopj1X2lgJu40IPIbVb2GttHu7GIYHPq8h23
YCO9tOnFEL8L/WqyIcO3jcVaDSg1rvemjPa68FvrAKONG6avy0TOCdyEJFgPoYx4mwerzB8zzcV0
moezYHxq6DKNCwoecP8O+VImX0YdJye/UG8TGjVzW6NE9wkPkMiNWO9VD4s3SvD19JaOXoN26G1K
mbLy9w5rtZ5IWRboopa7dbTeyhjb1RHBhTYKH71vBhVbJiVgH7xApNKEF2l4G24tkCxY85pf0uFt
G2hSAaAOvoF8GHD3/1ui57z2ZvCXef2lXSpDB9EczVypEyz6QF8i5Udls3G5a+rRrA+RGnAhquSd
iX7J0RaewEWZmbZxrdbwO3Kw8GRxz84+6v62bVbLkhdeeRtuqNxKapqKxN/l7BBxgqbMcmoMO8vw
W8ObqS6mwai6BdydF52VHE7G7B9m68LWR7mk1lM5kx50H5V7Yr2Nkys3DiLckItBdf1I06MmHQ2w
NuWooyOyyyhhD0IWuh7o+NDkypde3uMVN8yK3bXy1mAyw/IDbhurYVg1nHOhSaP6Dvu12xXtUevc
CKY528L7Gr0KqaO0NLrOYL1qyWOtbF0+18NrF3q56qqDD+FhbFzGH2l0xDjQa7jCHpt1tIYgoZHi
9gheQG2/6g+wkfaZFPV6X2boDSAIvrJQ0L7Z3Ff6njX4+Bj+e+wNCEe9m8J3Ye1CvTRSLAF1LweA
l5igaARVvGbC78HCJFQK1AQ31gEa0SBmf1UwyjuQCKbmxbwyhwCMLOw7cVu+giFDFuFylGgZQPpg
yLc4P23gBoEII4+neopPsXYFo9G6D0rNGDEsuML0PADAsfmc5PCriKZPM8L6EmS2Uz8qyOoxmWGq
cdgYZ5iS6tydg+SnOTzB+yB/WOp9BcfFO2AaX7TiQ5nZDf/jS9wJwJQ0NsAiU3U2pVuOhxQbYuk2
szewQLWHsEQ0EJ/y5S23fJ4cuIRydagpQyUWUoLyauG/TFPWO3AettZHxH4QjwoQLcyjWY2yvTZ3
AjoOOYigy4M+XtQ4IEJA0045nqr0pd0BdV023eBFTXNgEhpYvBezz5QBqFWK+yr2JsOW9WM5vpbb
bgBR13Rsp6Mqn2Pj0VtXxXA0IkR+if6g4XYFGOrho5pvmNR+p5vFUW2PA0PR5ngRsbRGEKKChx+s
lKktUEQfv5ZwcIuuxhfuhUhgK/ERupdakAId1O4wIvb9zjUShL2MBHToEMyzrOmqi6q/K8qfrjNa
fsXYTQg4G5yApbQF3dRLVzBb7HtIqZbdqt5s3ih5ovIs1i+6cYSqi1q1yHhL79VCILYd10GcPgQR
AxkPLrNO7zQHYuiNsQNPf2VwxEMewABoT+d0dbh+heiPYaCm/jy/0Wou/ZGfgYlQmmkwTovMlHNm
MBClYFr9JDpNBSiNTfqmBe23jFzUM2iOeD73ssKQcUknv6f4itoptPYdLnTlHtyU+JtqMTF9x5d1
IlgMKpPcwKo8yMPR6jy2vN1wjLfT2GabrUsw+ZyCGJLWa1uvYyKmYQOIURhrA1W+mfV1JFdjJGhn
g6Pj0NXak9l/mw0Abbf6yhxDePTz+QCYdW2b0yBt5655q+RHx7fqAsNwZ+GWspU1THZZWnJe2Qop
za1jpToVXtc4g/GmTefEOlBPB9R7wksyHofmTOvBqKeGZzFDMnsc8bZMdimtHMkXkufMQ1AIdkd+
8HTIQxjWLsrOCmCljVd/BFamjQeOyfT1JyvN115mjSvlSfAp4gOqsGplgoZeIJ7n8V3APWxlKww5
YWmc0fztmiO7GUi6En5dy1ExsNwigeNQQIsOX2vtEnEYVneYDJPsWLUNC2YZb8Xs8kmUXmvyBLvn
eaJsU1Ks7GGplyF6TiCqxb9wVafxNBfv48SygEGdSFAYPUbrLomna842UbVeb11ADqEPjPUtDWnw
qM3sNUt53RvqvRq+JgQCij0KriljJO6tyXlSP3XjJpb+LB3KyMPZcGGM1qnFTIU2BLnkr5kXV7QY
X7P+W/4KZbfHfH04Fv3PknuScGEpBB+gmjamkGE6U3/JFVqaQA893WK9W7003P2p44DcKiHjBr6d
7qxC06JyuF3uaZHb/YdxpLGtwchhDhKOLTzKtXyhxemTgxx9GOoeKQxmh+esfYtpNLSroh83NkFa
QW+GSsmzJm5eM/01M9YjUgtpxc0Gzrt+jpE9GCcrOrbxYe1OY3erUx7L4qlnjagldxpCBnhUFyJH
X/yRIRAOR8Dl+G9k+QfiISuHJXfT5hKR7NF/axoB0dE2W9KS5aG7Cnt9cdPld5g+tOwhcZE2gEQ4
MKus+W2JAg1iEHB/eVzEg1WAll+j0JvnSxmSt7EvW6dhsyqRWQZIv2/109gEGwGsdlkkZslJx02J
wrwub6v1onV2jFuYXfLsFP/65EXOng2Iw+H0iXlCOR02uiFIe3iMxJpgWaxcVNxzOv1pn5teC08G
npBgJ3gWQVRS+c3AR27R2LdOyE6DKV5XWNpKEAq2IZ6HjAOKq4X3L+fFvKkVMhK+WdWlLlR1fklx
2wAFYu00j28uUG0CPQ/YJ1bxqSrtAXYCBmBgRP+xMNFvh3yrpqF7aiC1e8N8lrJ/Ehu13jokMQzE
5KBZH3rFBiXJ7BhA22BxY+WyF4WvRnYzpJdK2FhN5fqZ9hWFJ2QRoDFTGDAwjrLuKf1vadzM/hJn
jjzvS30LoGNNHf6HYC1Ho3k2oLsVbNuU/F84scJMjnFyEaNAnz5mUmTE57Txtry+9TfBzQ97EmRo
uCGLRyj2NC7TH9gJ+0uFzhelpn6ojw0eqKuEwB9To+k/SMQrSP+cWPaL/jC8yBiV7VWDuCgPsbCO
sZFsLtgNdiLeshj+JJLMTMWiO0cFAtZcTPeUSUnSvyIYhl0SsMYfMrdv6XAPQ3VsJXaQ7ABiA7we
TBdqdQIlLuNK48Z+MuqTgb6zh2RTQgOTbLZlu1p9Thf03oGFEAt5Wndp+nMPnFRwpvmW4VaFrXEr
4mdk7aY7+F8ynyLriPCgm2wIjkXusyLpOqcgxWSx15BhcC9uoWniTWu4xbFNrjHz4/BXUK5/V5DG
QmzpKg6esPimFyzNu97+xqzcGMuAKdbRTWjmimNO3FP7F3av9LfGAJnoHXwoVo91famqQ98HJwGt
O62TUyV+1x7z8tjgTdd52YBBM7IV471u26Batmkw6h+dBd4DIRILT61HAXsJc6+zSAR4j8VnKLCS
8GJGCE+OGqzw5q3sz+roi6mbq76oHJAd5MKlz1708Gzg9TYcAamW6GGY3qpAyz0sJOfKnj4jPHos
XSCtp6nx0FlyR9PAooqjDbIqNufHGsMdjRH31KyBZMGc9MzY0/Cd1N8GZVuUAMD1PDsx+m/kz7gg
oT2DihYk5rMqe3OCbtZbqqB5G8N7x4s1rYM1eIRfmIA7C57Et9GgpniRBwWh7Vkl7HvTC0WvMeEQ
g5hcJeSy7XpWsWwIgf5/RvqCZDjqkBBXZ1xIS3OzyGE/BawPosmDAjcUolwT+7BNQWAayV8300E3
DM8Vs0tOnp0NdxiMYJ1eJ/XcGEcUkGXpG4ovJRe+Asee/ZOkuyk0Lm7T7GsMafhPg7UT2BTDFfKj
BVG1RzPTRuCfG/g7T3Q4QQXxOfVSxmo54JDIGoR0gHUYQjldxb3i9MUNQmk12tns6uVRTA/ITeLy
1H2GIPKdy8jOUjJc/KTaT6YziN9dSrrVUTKOkekksQNa3GKzz4E/uAl71XnfT2Qr+9BjlejACtCA
C8FyEx2prxjesnq5fIwXp+2AF92idUSMzkAMQkSXzrocJvUmgmOOUPFmBDAHRTjNG/DghqTHbe+X
VzKm4U9E/uLT/3F0XjuuolkUfiIkcri1icbZrniDKh1yNJjw9P3RmlZLc2aOywV/2HvtFbTa7dfw
caeaLlWFawcY9UVlgMPraxclyGxB+0TSxQCCOJwhei0/mbmztZCrWYlHVZZZFG10idzEDE5PLQHG
5mXUP63MI9RxHI6k2ODKjDljL1aHqiJUlz0tDnsmUEOxTmvnYlct7jJ4MK+YKs07s7eb5Sp0oYL5
sD4cpMqXpr0KbXdAx7JBZUcYqGMMHnyveDlxj8TNr0KH044vz+RLly9R+0rC46RxTuyecUiplOqu
NLxDW2ubo6y50K6TOOTpAPEkKWt+3xBqha9TCSR7GueXlOsea2kFIqqbFg60kAitF19H2LjMRpmQ
Zvrhob1ljZ+OHyZO3BHBBJUvprRoodTtRTzk5s98ugmtS2tAf6HhbZDQBVysddp5QrqncP4jssNv
tbXrlE7ZFxpfTW5N/T52X9h5NPTCvetG6sWcAtB/ZjKsYtBSaQm1fO8uJqMDp4GhIXr5AEtvuFdA
G88Kz0z5TOQm7EkNAmsyEQuRyvFX3I1PvxnveRahMJjpFsjPfFbmIZW9cnE4XrLFpaWik9LnbflP
VvIXJT9ZWuBO8jXnbMYoJfWE59pAF7/Dq9395Lx+glWwZDb2w3BU1KONN3SkcGtmnJgtaEeZy2yZ
UXpRn6i3agM60FxJ/wozgE9CbE6bHUYLWMaFpWOpW0jzoFWwFE20r2CzM2CmU8+2gi1/bNfWsW8P
fc1VYUfiYSQXcblR+8FhecJWicMuPuIlJLCydBdcVIuP1eDz+XMSwIQfwGVHd1RcWBJ677aKx2KC
lkN7kRe+2u/H6DY0x87yeqB1GKSvSLhSxUXTkVr7WTtmFiXGVX7C4fVIKkBVDWNzHENYzrm8b7SQ
ia7/nNFBHBcZEkV6nrK7mBFR8g/RpCmvP7gh5pXvLaDF/Sn031m5jwukV4DaQGkP3cTcx4MXpJic
rR4b7Ylv5RcDYtQDVWLbE0pqHHEI0yXbsfEypAsvCsSdRBh22bgtMlqrXasEpsreJz0A+AluvyZC
J4X9oJQmNelY7yXzB10Fc34F2GBaICTsxZlZ1fvUccCDp1uuBQNTAEGxkWtVBAFk2r962KvQE7Q/
CcdCYwqxd2lJ+mG2S5LE6mSPNhOT/u2gHkTllLNzu9AYDuViF9NWNHZVQSPOniBluv4FdDYeW3UG
KPBgpBTFHd0blRvdJ9MNy4D9wdh3py8+75zLt1H2ACiw+azHJYI6T7OHrzKSXSrszIa3i6c5mQk1
iDBKJ9M1Uo8ZtqiiXNqz3ADlVNWtO97mTnjYObsCagX4H9kEMf+HHfUj4JDCr8fYYUMPBB1vrTAg
cFg6fF1XVFcmy8oTJgpkPeTUYIn9JuZOXAyHEYg+/Qym2xvfqhntK5VOkegug8ZOYXVl7UV9WB/F
0FL9QNwVSdp2AGEeabAMvjF6l3TB9IkLF8ytp7r2QPUlaK3cxXvIXhniHJSCK3/IiY4wjcZ/z8qC
rhjLMPFApRZsrUv9a5kY110ooQAfM8F9MnISdiohs6h8MH6d3/uMk3C36OcC5IociKVtg4YwLDpl
KkNHMl2kFDqGBmCxKxa46X7hreVfcclAivaB74ppatABwijCz0CmAfalUEd/wdEm1MQNSmh9J9LI
4ba+Mge1x2EevnXpoDYwESHg17UzYeS62F22xbVYjmGqDAGSHbRqqDnxMXLhAsL2nOJrUcAkABXx
KZ9U+dBPpJLHbjGdUbMIUGaLyyC9QyydvtH1YPOKapEAhIJeObZ8qfsZCAsCGZh99Oh6RdzFacpO
q5ArBcfGfcEDyoMwyXzPMeRX3gcUCes9JjBc9lrpoIhnIYKgdkkLHyurdCEzGCCX/hNGJHr3Hk4v
OZr7VPJLaJ7w+6DW/+iFrbWYc9ilZZuVncgQDQ8KJ2y+DrQZcKGc1f9B+RFIIifWsnEWpFRSSJiM
vquk0LqPuGEr2GWz+9UFly+SEv2m3BsyAwY8fEPGjh3cAcHPJubZFCTHBmt5RQb0OSj1iR5LwuwG
p2BK1196XeKPNiBl9YxUZL+IpEg5OMKbrYNtODb4+jfupd0L3u8zTAkGKWp3FntXRLHAaAnYCoOO
2B0Kh54wz5EDJnjq+FmL5NVTikM/72sy+XCxf4SQ8UjeBGxAwfcIKBMYSJkQqhCxyd5T2XPF8Lzl
r8eFTa/V/pOJfc58lBEe2eOEEG8o+WLRY/CQVW6mnKlKzfSv0U+m4nZ9QBGMOK5+fSTIBpmhbMeJ
ESZnIbNMjEdIGgjq5ST22Im+zhUkgCMwaEIsYQ9vPUhLp3vHotRqKB7Uf9Gs4CcGJxU0xLyb5ACb
exorGNoAgex/JXYghuFgyF9BzADWpXVBilk1o267XRzUEOSfrQgXVdiGGRbSLgZsT9WBBZab2wkA
OyPeb69BnJfO1nwziVhFmCHbOpbB7wUZkdgbVBngzQrtKtp+0C5W8VLONuczKA5uhbTlHcTfHBEl
XlvBiKQfz3Zpa7yZf9yXOrQK5IE4RtO+6eiItwrJ2wSJNCx4knl3WRYO+q6n78duYsAJE94+Xknq
Na2LM+g/Fgo2ZNR8OaH9gMxhbjv6pWTbPtyWwTALmuaFOT/eKMgQtorOhE3aMjU8w0fFJy9ffL0M
G9SVWL0U9iPf0Wt2cThe6ynIlr0OqQCnDdlV8N2FAS+g4CbJgHlWQC+wUONyd0N/Kxn5ea0cqHR4
BuXyiZnms7tT7WXCSSb0yLKCbnHF5mjNBKo6Bqeb4euSx6yGKYVo2hBaGbTrul3gEnKkgI9R+UG7
F52Me3ly07S4jLHk9qtiM9pQdsO5FR9u8sHtaYqk4vrP+AjI7JgoPXTuJEqLAC5IxbCmCsTE7Vdd
IRSeE36vkEE9A5ADkpni8g/nUp0enuWn3ffgyW4C5A6DDYE4e5lpo2BP1HuZu9RBDvCEypiK35hd
riXB8GACRACZyHCgMb0vLd8dQ2lo195WftwUOTRymKzELnZM7eFmy5FuN1SAETZigZa7vDPWBt7F
NVcu8QmHFHgFv0W4gB3mPeGCddzD4daEbpQ8+Kv4+9jABhTg1czKdk36aQBXMahFPxHJeXXhKiKO
r6qtRBBNY8MGrG/FnB1FB6ge/qJJBCKuAGmBRm9nPN0UH5XUoYKkHfJ0DlTMq2FLkG5OLFTuV/0u
FpiOrj+eqCWPfi+N3/X2tVP3JfFxvWty0zEjMBA2++D/5os+qT991wZF+plMZODtcQpg6j5i8YDF
I1qv2bWWs0YGpR7ipwo9g0hfxhoFrDmGqNwgpQbMAwZNQQNXRicDGpY4YjIL55X7wN4GLcwPnXK0
RwnNlDBnCDAEXKrRcSJCwm9K1M5wI0GdeGSP0YYgnEvOClXiP64h7sYXPo9iLldwLysD6myt30c9
/q1OXUM/38ed/JUN3F+gFJ6OBzicBpLSBHdK+W23M663IizgDZxU7ni19FrCM0SaLpsoGV0NpGY/
C9gsg8uJFExYN+nBrHhNiXr42vbf9MCUjPMKef+wpYCyITKNBXJPuPkkUhxNzDKff3ykCuW1uWcq
p/s25pyf+rggPAvOtyg6Q9qHYzJvpYWGTZ3yysXGcsJlrPihHC/h6cHD5B1IKD0Uv7oBQWUlaLbH
7cZ+SMqVgevGiGVwj5v2i+BjonnFBfOLoS/AHCgSViiD6UBingKX8RKvB43R8weYSaaJHzYM0/Q/
hjKJFjBG625WiFxUfa2P66Ik7x0116prJTt183zDHsYvfRpKN/5SbhNTRioOAriQJT/dXD9Qncmp
O2OpQ00IgiUQBkFVt6WxnPAuQxCw2Aqi4ce29aezJULO3cDPZrrXudhYhmKsE5T0iL0ZhSwdOues
LYs7sQwj2JxGMLCyEYWh60E/g5X4AcOFsP4WfO3Gf4WYi7Rj4Tsjxls5ff1v9sEcgmfE/kPExKhU
6YJVeXWTPhhiTy+xtLlhSQ2WyD+EdEgIWrG2gG8L+BupMOtrBRqg3uc2ggvm1Ev42A6fI73wprtR
p6Vhfx9ekbn9tH5GrcFJu0bU0eurT/SmiOVztz1WZwCMAgMIZmX76KLFzujoO2gernCMJOqTTe6l
nvKJKRLU2uYboyXYbgblxobAzz3iArf6ma8Krhk/qzQMYvLHIrmUMSC5+Gpwz+b9NefWoL8wvehQ
vqpoHtBRwQ/ziYWTnahxQUcOlT+AuHzMH8lpfDH5ISF+U2RJXORDhfHStnask/Fj3eD6pP8Szzin
LsOO6P/oPeL5ZNOlKNkspKVv6lcb/BxCBFgqvTDdEtEO73iWHB5/EEXo2SfVh2vYuLn/+AIDGXbL
OYenj03VhznbDwMhwFYKhic5cFIZoA/3U6To7ZV1p772UEf8/JKdMH/PaPvIi0ZKv2neCG2OAioe
jBJK6CxTMH9BZrJ5hW/qGcqo5aSOFcL/gds5OJ1tVS7YATbz0KoQ9cOYcOR/gOLPYVfZ7QHfIeiv
Rlic81cg7+hA1g4yhw2FSacdFL/5ZcIb4yzUbJ5n+cVlBziUDn5+iM4ct27jxo56xv73nOJTvBn/
kh/xBY0AlcT38Id4CQHl6iyJbPCCwsZNfdkh4dBBtTV+1NkGSHLfhbUn+Q9vPAC/fGcn0tsC0pEP
9cvAn7QH5YpzphudyOY5p0HqAWN5zxuL+1f7aecNQ/X7pf2OxK3Glvw/R0o7T6f5Wn5j6Y7eDRo/
qMG76UCQo/n4i94KvychSflIXthNPBn+Yu0jQdTe+7NKHipfVjykISjJ3m4CCHz2EMpvQiDsrbt+
HMKR/+S32Y+OVP00RkuK78sNCd2Jl+Y3QXzNj5JLHNsuvWDl5yr2cIzDBS0gLItr9tEeu+AgnNiL
0QViwnn6X5PUHtvj48guGfjLwo3BPAS76DN6iV5eRd1CzrOWyVF+yX3eEP4u7R/iChbgQsnLLa45
cB4i2mY8U1y2hr4amN3BTiZ5mz28ZMQgDbM58KQAERnKfRPDWWk7fsVftLP1vD4m3G0pc4k+q1kv
kksParbeU6Dn5MIpU641XCk0i8HPzuRKRLwQvSrxngMrK0+QnT5nOOFIyTFeqJHxuk9mLQ1mnqiP
mEkivsdAALiPap4/ixlcjA5KKeENnhZMQy2EOFVeqhs0FUjd6tkETmIp1VgZzoT5vAIgISmaHs7U
Beg3pswhv9D4iN+QVDBlHaVdn1wZCxtEAnBFk8sh7+GoojHcc8dVmAXVG3d5R8wJZeOVdp/edbF2
CX5Exka7426DsN6UX60ZbnwVL7hSGKtgplT2I0WmDmJvJB1kLnJA8++noo5u3pUE5wnoOKcG8YOS
vT2kLWbLKAJy7DXIjL1itehbYR5COHKqYID4sYn+oYyFawu76AAz1kcU6GNb4qNuD+ej/Cq+Fr/1
dfziLj3Ml/KNyQJRa+N612+KPw3ddrzqfNYQNUZ4YKsYZrjE6mr1od8Xd3HXv4/9NQ4fGHtdk3uy
16/VIYdq9xBqTAcA8sz0Xo9K6cvSeOuH4V3Ja91JUsaTaSvcmpgcr5TD9qO/YYLG+dbd8xBuFEfa
ZDNA5xwTFd+EoAlTdYFFHPaUeIHys/xahpN4zX48rjSBNQc9ujMF5/TC0QYaXHu1OZ77H8pkoIrH
jsyJExoj3CyM73LH8fAqRCfoZZmF8GHTo2dzzA8kqR40uev0LpE1juIsBTLeWqf+PfqcZwchyGp8
Ar1uoYMNinuzr5D5o62d7eEbSs7n/G/aD0DqG8QizQnZ/maRyEMlDNcGnYYulrww/+VKJSMvbnYC
5Ps/fPPeWr9/T/atJuMFY2In8/wgZotRurxhX36Fq5J4S3v1+IoOjx1KCPSZfn1T97hhBXMb2Ygi
j/LfM5Bc8ou+x7fqIL7B7P6JVRMJN8uo1JdbCiKC/SFZ0iPCjXmZgGdSXnI04awhSRj9iurO6sg8
SIqfZ5PggaMjOaz1PD5GbctI7ZGTAfpilsKh0R+SG6fiGyhVLr307WdrfjxqEiE5AbaZREKzAxt1
ZMPQdvEz8FWB6e3xQoF6Km07dU5KZupPZW2QC2UzYCwGKTttxTSOWYsiGyY21DhMRXdG8oInOoM2
JYXJfxo4Z7F4RwBk2gy3cwiICWluW8YurFcxHFH5aGv+MLbKpgOA9iT7Ef/Cag+8iLGuJIYNdYSK
wVwIX2NiVFYwE5vLpDmynXvhvQXkrOvK8jMpxIoJF1WLq0R6WF8dSg80vopiW40MW4P2oU4UhFQQ
VyNp3DWa9kYVNNZnZFFPFoexpdxSZ27I7XPatcMZaRzxiT3S4l9xdUPbXlQZ16ekq75nCGdUcvOi
j0fKNgwlUPuckV9CIsL6m3yni1F+Mv3o5puo3GP1Xj29iV97QSAm+vUKIVJfOyVZsQ6QDvosHXFY
to/1UGrQyWpXHjR6lhVLaF7THGfKG7yTJvYElEH0RNZ0m5YjsFBUnx/LgSZLwzNF2z4znpRXc2yS
eITFNQt8vfjBAJh0N5GfU0eWb9a4e1YuKRSQ45/5sR8dUadl2jxOC3Y49fZhuTOcjeXKKmlsmsAn
gaIcX5z5P0hpImXf6C5qCl3d5+VeSAKk3c/Uh1QIYqQYexU8aTgw+hSQhoIKaJX7QGDZcm84Ebaa
a3CsE22t3/atfkuIJ1PtOLKxQGBMqz+Ycp5ijcbwGQD2DSwLgeOCc0P2RdmXMaIbVOrYEy2Qjq2B
dsAKDF3criDOGp/6ledhE1V5VuWX2LqL1odJ5TTv8hSGyAbz3Q2IafL8UJQ3JTsOyFGrek+LygiX
8t0S/AVdmnach9CaDpG4lwjrWif12GW5D9V/GU4x0TUjYvkLfE3Mo2ZQPWxm9T14K3aOKjNADQUI
OASuLwjaOJaDUjszzPo3PIL2cajU3bMICgWKuEdqXHt/mMgPT5bykbVnQQ+nypvwsiudCvfA/JAj
jyMSHfdABn8/GAJk6PTeUtR4LEFQZ+PGk80znND2y/PCpZX8dsqNgS82kfKLlp1T89I+GTv4Wv49
Pe9GCih5HvqjSQkc/5KuYQx38mKYjtNn56qPy/UzD0Xm+wT3UbnSEM0EP+9b+SiUjCV9hYP4GP9C
+1ybZVuNbRM8EGssazopwj5t7o/qlGM+8rgSarMGeIM9x9h8/S/rzM7MEVmeCEk36N2bZhdhJMg+
duMJ87AQs6y+Difh3OIXQ7JgAJ66wF9gQIfNEKgfifFoWt/6A3CucVBPJWI78+8Ro8x9leuDgE8Q
/LbSwwnXqHA+8HKyVaS9JoJB2yOZNphO7dLKf8yQ8NyHFtLqazLGFA8qF4Jy9vHxQWxJvp5YKP05
xmjSqOnqbeu2zYnXQ2bf0wghy/YmMfKhvrjq4nZH87nGoc1cAS6WcHZ3SP6ks5gfsvQ4VK9DGpj9
i477Gcu13vG4ydoxp32kX4qX4unA4TGPLaKlNagNe9018I+AhdKNgJec6SB8sGvG52tffdE5dJic
4Tq1Bq5u+gOz8yOWCi2a9Skkqv1f3mxINGp0LG4grZKzxKLJm1PzZZoB1kHm+xiUN7xljjMnMSfW
u36oHfwCNzR3G7wajqTIJfr/VtIAjb/zbXp50KnWtkHaw7bxJk5XnJNj90n5RuPK3lUcRGwGoK7s
CKNj5JgYOw1cmRwq6GbNdFqgXc35oXzotauSNPOYicTCzwOd8fZxn2ERQSIBWuWOr8ZN62v2xJvl
7KUwvEKc2yl0rhS+cH6x3cVyXT6LQgJIaI2ZvYzKb3HQW0FwpBpLTUU89pzGBOo9HECBArGCcp26
96W5DHBUBbpJOnVCDLE5ghmy+BUYgvaTyhcEPy0d1wboD2Coo5eFIow8j+Bq/Ki3jCsh81A5Aj6t
lgjJ9vneEY4kb+WIspBtCQo1rox0Sl3g4QJyqOqWKjol+DcOxltleijbo2V5sLZBH6m7BaJ+2eQ4
enr4jqo1rmU7FXcYQPLOQ4rH8LX0IUXM//AchNgAZcGQztKMWGlV7Zlfq+PAaaEvg57oYrqnUsHv
uFhDWcNX3a0xK4pW0QCQg03ZlwHtwXKjYsSY25dWs1iNQriMsTzYRRdFRgBKRdP9zE8bYFvwwR4i
1WVgBZ2Wf/N7UD1Tsz++9NJWd0wYj8bt+c6vzsirwiKTKF04zrBs98av8gFtDMvYDSHdo7qVXpJL
fssOSkDiLOxsjnf6KBpdxLAbdOjVeBEbCEUnTveHQWDOkWa7m7wEowcMXHCXOY+Sw8xChUEahS1U
bMuWzsr/8nbarwZ8EoL5Jn5PCQlTQ93cRBCK6I1AXj7hH43B8iJ/5zeZXeS1J2IxBU44clPXOFD1
m1vwMB3rc3EV/rHM2iCnnUesx7LofTY8n7BASJtcq4aXtCVx2JJdcpiNGjQKZ0h7im/zW17BsN8O
XEhvFORcIH7OeOtav2nYRgPM1jt+23WOh6vdk2Hiqro3Rhh1fwq53HSnfLl6vcZ9GUomLobRFkBW
/b+8h6TJTSlkIT9E+OhGB9Z5tcPen6ao39yyT9oCIcCqWf3u/9Yc4k/0iw5ixhuXvPL6vExfVPYz
EaH/SP+8YnsqmTbbuUYpjMkQGAA/C1wJBon76EMhxiEIO1WnQsiM3WNuj0+Xr1598vmX/o94Ig4h
fsv0LcKYiKgFWK9tkC4+7edoMFPfz0yqqTwy1NRgKfyrea9+tJt4qX6oMYHe1vb2H2pBQG8qlcdO
CxLvwaRv/eRkDJJhNSzIXnhUI/ID/PUsW/hlg0EEkkiz3cKU5SChgIVnTv9OG7QuLmwicDqAKxXZ
hoE1I2gxb8fXW2x8nYxyhj+hifktw2Q/XvJX6SdDqX5hYcNh1zRID05sYESysTbNHcRMx+QZcx/q
L2iAjEA2LHgcQLMGEuIv1SV1K1+IATTNMtNvG9Nl0pUJYV5zlJ8HpDv4CX23pkthRbUGWsWggONX
RODF0frbAuFx15hY5FLU4Dh4N5HH05x66ZuGGRxk0ZPcANIfUVcrgyOxrohS5MvAbPoRP7v4ytbk
MZqH+FU+Lmc+xUGJ5cxBcSyuybUHKJzdxiYgEgo3yUWkDOCYhd3jNu9sfM7QlRTXalf9WbABNtqL
mthGQg9/5PZstNUuM+FGhPOJVRPdyg9Qpg73bR27OTPXHq6UndeZhFhuou91HWGuSR0KfwTpawI9
baf0Jyk7TpMnnMdbFmJthOda/T4ILhp34x8hqh1GnX9sRRZaLWynA2dGOYeIJLgZkvaM8N+SiYT1
U8w/CI9kxbBuhzGckj/K9YfP+F1JoZ06o+HmYHsCookDR6Da/Mirm9wGZR4ggPKTdJfFbWI0LcKZ
wffKicZwGIUyN3HrVSqjFgQ+lyEKgQSi3mV+JRNIR6yZ6bUGiDKya3yWXIhbFtPGCkPRLXHF0Oyt
f0nt0fbhrLMx32omi1AQ+sIr6som44fYN9rlhaCWDk0mlKBAw/oAugk3b4GTFi7FoQAiQ8hX/ksG
EunGxH+whFVgkNKfZf9pvKZYs7OncOoa3FwJyuFPelA4A5d6ZK48GaBH/CxPYvGIdvtBg/+TgPhx
sakbMGm9CtrxtcspD7a66cawX9WgJ5iaYwwf16fDDi+IkcLw5AOkQYeZlaLJhQyzj+od/wufHXNv
yXQXjozx8Rh06tsj+dCj7T/onSoSFMul/IzMe71czSicccvPPBWm0uDW+i7Wd/ODgLvQyMK2PKj6
Ia8DcAZe+yTzTIO630ZPt4iDaED4tyHJu8Xb7RXrY/iUQrYj6cqobKwQcG/H0Ra/VIhSjErAFkQJ
fxnaAVwh7BqlEKGULTuV6II9ZSqFqJVvqtf6Y3lZ/n8YTF2wZZsxVBHWK2rCbYHbOsGjAuwaqgsz
/TWQPRco96Av72Vxn1nOukaxD4c+hEXjE7+R7WIcjT8i9mg28npnDD7c7Za6vLxayjFquo1dseSL
Q0NT259GsgPyMDLRT/oGviuQuBsnViCbufR/sEton/FfgD48AURdkCx1LUJDMAAbgrsMr45CBAMU
3bYABvoNlTyQ0C8aPIYDD8NNoxB5KqslXaDA+oWXzLsE5uu068mtptXDlGINorRV/M5yJ1L8/ulb
AvSfIHse0P1K6Y/JlROVzJJRHTu8PuABs7aT2kWN26oei4QLhg9iVDM+GVhuOB/G3iPqlnlUHTsm
0wdaT/wmsIOpfbBuBk5Lh+QrYJTB+YkzC5XlIGOzA8HoTRdsjP2kxSsWL7Jco77KMJ7YIPhoCCBP
9mQ5A/7A+ZHODs4XfC8Vk3Y84IWQdc6zFydoFJjOXMiNlOGeZmGDvqCGfg4V7tQJHmGGNRIByabw
e6YvQnyVOjoSPpkWF8MV2nj0GgGcnVpFNbFTaESHo0GXCDMc504qKzz+Sw/8nBE7G3CtP7DB/r8d
o/7RGQvhlCDTpnjMbgsOep5Y5qVPl83eHShFpHn3aHZ01jS9BUyYPOT568B6SYKM/qLhTa4fSv3U
zBeMqck6f5ibsQE52PfYONb+Q6NH2qfmvXji1r2PqWzWmsJJ2WK0yku1b9JzbbrcuC0KLMztBNZ8
fZBnH8TsmTDs2fVYWVQvJWEbaZhB5Ih3C+EPvf3gCDHvuXXPZJbqpR7oz99agRM+FPEFjPBe6cPZ
2An6WZgJR9iS9yPXu7w4dGguGRIYWM+eS1rPFGuv1U0aL12bh2iducYTzc6KYzXfFYwbn9m/VhB/
I7ZAH8OOGYDjJpHVwINgXwKfWZcRi4gZAZzsjtW7rB/UGN8/c69NFxE3hITL3BFFe4Gk+JMjf3eW
FPTTzIaLXEPdNFVyaHUnY5cUPpwmRvUqeD+IJBb7kq//j0lBIxhHu5pdlLbwDlToG7Njxc5chUxE
I2knZHvgF8qk2Z3rEBFQMewUJEOUwQ8nA8vR/Q67/AfhD5CkkDuQAO+xuiAn8fiZPssIlA0/A5kv
eQL464FU7zHIWRInIcMc3gZ9j2mjNsjrf0hAhiq0csgnW8gSoO7JgKe3fLNEIvwcgjqF1JEx/0EK
isVP7NT/FMR/eAsxPVXXvyuu8kCqHoepm1G5vzXJMTRqFZOaR1hpZ12Fl7I1UPIXHFWBYpKLAL7T
0RUfp/oQE/TRpaEJ6i3VB/K8+g/esVocDCxPnBqXwMxpYp/CChSaF9VkwDAe4008WSldbOXDCBjA
JIf2jQmo379wOJSMc53ni0iDOU1gJhtqcMYPMEfGCT/oBR1ZDYtzeiDk6xu195Yl/lS6eFd5gIWE
IPIDIetTNUXH0S9PtxJuF2NLzpZlS4UOWtreZdd0n0c1nF4m6ESccS9JTO8ZBwNzMlJaaEiAx+Tk
45G6j2+uK4tglHkv2FAprHtcHgrEmvh82E/9XEIEYoL4iYMHPcRb/6lC094Qdjs4QGA46f70DBTA
6j8nHIN2fAtL32A95dJ6YKLc+DLOcewqzDlcdIZYlIpP+JeuSjvCB6gkQQDibtCUe1xnJha2q/iF
O6fud+voQDjPLA4Ia3BPzMWWil2LErazDfTzIso4rCTOS++OHVPaDb8lHUHW/t9LEBfDYyuOVA1N
ihDRtv6Kyu4wuMp9pXN7MJERKuNLNDgWL4YHR6jUsFtjVHOc8yqB6o36sp5R1nbqcYH9HEG+sP50
grg25dzulkUNtWcd4liwf8TCT5T18DsejiYZblQ/fyHgNoGqp59pZr3+pgrHwklWSYJ8GZ6v1nCg
CkCZT7ASc1sTSxBcqWsG3OlpIdoAoc1TClu8DYyVlkaXV6aoqyjoiJknNGMnk2ODMU3tc5fJGjTI
ryX7bRcoYJ5BJ6bdOjXeTtO9yilZjyrHSb7tjjM1vOjJ8tHoiEE/E+5EjhLfGUty6kqJVBIy5BZm
HhzIro6bAW+ofLGg6rcQ+fexQX+FcThwFzVBslmBGgh4qm0NAWxEUfrCjeQZYfzYn4UhUEAuys1M
j6sE/MIIF6RnUDHXSChPQTkIiIKu6uHaDgWVGUO+rQWQFTfVg1wDeDpouHzBIxDY0WsbQeG3kkAR
kq6GA4FqumQvj/5g7MT5N6r9NkahfymsvYxxz8PrmKOm/jPdcTQm+Dx1O0auIyjzacSwBdUcj2ta
kyMAckhbQVGIDZIvJySG9Lu+PorN3QTGr15nayd1IYqGOvaRn7a4Fe+Xv05xByahsmAb6SEdV+y4
m+6LKO/xHyGSFkd6ygJqHadJj4/0PrY38/ma4sYOQ6qo92Bfchn06nnE+1TQ9/A1hPSnVcmMAjnd
K1jYoscSr4/iXlTfKVQ5oNSA0rphgA6Lxrq0/VuPmcd4fhKesOyabqsxvoyOefQiArIijkDe/1N3
zji8mXJ6zc3xIHX92yTggtjFQNQ0jwla8oyH/1uITWIDvmFzQliE4pfk2whSiIqLY03A03U7MB6a
7DLCvk5ziDGfvMeNW5e8v8W6JuXXhB0G0nCat570O74uMTXkqix7UUXpGpStLy6vzHie0yHB9wk+
Txmqa2QdIC2TPGOT39J3qiQ5cXTN4STJHxA/VtN7/AyAXE5ZptHZYRm9VBqmWbc4L1918rIK8dYs
04i9fPkhpFBhW9X0FQvzGK1AAU8r+Kje4jKhaow6DgRFoDpM4I7VHakDKi2NoMIQ6Rg8spbK98bc
o4LLGiBHTtPJndt3UZ+ZpPvFK73XDyzPeThb8W7yumP6WwsQXZwn3RRuhaEBg0ajsoZ80RF/sutw
pxRzdZNBnpua32G6tZhJwoUlCq1wLCgIaFKxZ3/EziqRIijBCJPSFzVSUz4siO9rjJ2xzHaPiwzj
chh0XLCSiyYEii9M4YpsJ0oAwYeURcqMfM/yN+SEFPjYcuvlSYMaymTLX6aXVn0VG4FN7xuYHz2v
FQSHvFmdW3cCcDNUM9hJ/auGGUuV2gv23+zyWL+m0alu78RzG9KuzvdFejCx0SARvqs9or4spn1c
/bB5EWILfFNwZcEzJqdZiJEL5Luceml0Fcqg5QIff9THGvOO6prO9fk7GZeU+lQjHWi5dtpnS/86
7VaHhXij7/NA//8RPGwLqFTB5Y+mu1jTJ5rrlB1yxmX7x34qoSn5ufwPHEfDkjXCkD6ckBewARli
F3tt3sx45vLFUg+LclZVNUAMJLCPMMXOafTjPJ57HHGKUINw5RT/TMWJoavS8OfCJ/aA6VsGQIoL
dInxPLNSipDMaVsCmegOhvSc9EdiPKwu1JSTWkM5Uub7sxdvkjLqXpuyx2aJTJV0edUHpoT9zjLL
U4vDMMUjjtxgCOS9wVmGk9b5FQ6jH9nhAvgD7LR65OVHUJrlxrQqlbeGzqTTeVg41UNZQ8Pnl+Wp
Md/61Y7HG7pdYWFy54ipLVl4ZpEFCVhEv7Djap0LvCI2TG4e+GToUDc3ykXbjcF8m2GTFV4cuf3n
4zf+xe14xOguAdDYo2SMBkBbpgogM58FNhambyHfrT0BFyvyQGxmVF6M1QyUI/0F0KsBrU4ZAB3a
7P58clB+9fGOkWpK+crI/5utRnbbf4yd2XLsyHmtX0XR1wcykEBmAifcuuBUZE2sYnG+QZDcJOZ5
SABPf75qy7ZadthHoehQi5vcrCog8Q9rfYtlCw0nVuNym7i3PAid8ZhwIQ10fBcTSkH0xgFo7cuy
JmFsz0GEJIsKl6Fjwoyd2VJNGXblVjsMWSXqvy+mqZxA+hzJw7Dthm5JwXL41bTXEQYf5JOQuzD8
kmrt7tNpzdYUBzzT9wI7JeSN/hTA4lIrwdNgQWV3VHholLNK+uV59ghPMJBLBOnFGVb9SNYgSgL0
V6YHOyd8+ju15BezMGyrcvjmfls+OQ3lvGP30NcQ3TPHZJi7m5ZrVkgMbqq3YLn0MUBMV+l8K5tt
VdNOk0KD/WJjByvV3fK+z6cevWBAdNJqzrcfUXMvcVXNmwYXX47Q9Zr4loRBeH0IypVhR4oUiWce
0jaegjGGPmYjb272mvd7I069otI5xy8M3hV3GXeGYnRf0/PserBBXNOSYHHEvbhLjstn518TrlPs
sunIGYO3m8AbgJUdO8blfCOgUXO8TeIDCGDMtc4EZfmlW58TFnv8d7A+4G+icszWPpoOH1MVY2Qc
35ccNesJYYy+ldUhElufpG4bvTE770u+jXSFsjwQIFm6BA2sl+7gxo9Ft86IpILvcz8VKwIdLVY2
ijNt5Yi7mkp72YU+NLL1iLtDoui/rsQ5A4bzWT5ZyLx4n0vAnHSU51Wc5d66KEg1o0/oudpPERF6
mGhcLNvOZeEcmuUmbvbsOsENAe9M75KMxf6pKm6GXxopH069kXL6ykFuG+56KHzh3j3Hi9+F08aP
AWZgBLnk1NU0oek27Kgcd3a4JuVR2usK6gVIqHHX8DQpMSLsCRAiUA0aUq3Xi8Qgzyd3FZA0MLyR
dmp/xRCmOqj/61ozOGRQcCNYFhU3JR56FkNcPOhCEJ44t229qcHELjds44pDgOSYSX536/Ik43rm
GnHcmyqTb6qn8RgTwNhjeGbR+sE6cvBoT6GfXHcxP3J6ihvWsBfYww3Ty5l09Vs5r8Z3BxYlOef5
NdmK1/jH2Q+zqODpToEHrJKaCNajNa96UhvR4iDzgFaUoA69ZNpKWBBc9y4AsgkwiSNPzDlE8YEb
uTj4uXRWTcRiJB2xGI5Wty8jG5mVBjC0nLGhnhN9BQ0A2jjEuSbpkJTAPd3ylqa1qS6HNuRzh/G4
dPaPruabNA8QCo7qx82sct1OHkox3CoV8dc3bb3vRf0CHxNfRCcxElLwJP3cgbXtvmszLmzQQF1n
42zdJKKHydRtWsEoNGTmw953rSQZGc8V4lzFMYX8vMdegLSZVywcvCbceZXautAW2Jtx7akFr3Zt
XwfE8s0oIWqP6ws6f9UwPbIWu98ZDJdLh7ugL6yM5tvZxsViDsnsY5LrN8FIbnJuf/ukLcECS5IH
qqaUzGYhnzP3UFTvbf/EusnH7PZYEYMg413Zfg3i2TPsG5tdE+70fE3yBwGfpJTCIJHqMXNPVgAk
m1G2vdFksXRXDqNKDvP+waIjEvWbrR6MOVXYHqn+zHBngoe6fuY+EYqrc5VtvehBOAz8zsaJAZMO
TvX0M00AD3OLzdaaz95TD6pkQRZ+eBV7yrvYffSgynUuQ81b4z8FcjMtd+RQ9SXs0mfydMUAZGLj
MaSYtJVsWJDQhMQ0GI15TeuVT5LKT52Sen4ZUtUFzqPbbUccWOWvCoxfhLs5DK6ZPzPAuGwjiZxO
rDk6ETp9T4RXJX702ddBwHcbTAKh9+HVrEbCApa8D8CRBtMwsy9aeH4DnWtUiI7J3yc9LxlY8GpE
9MtYEBdn9+wapRlNiKNQGd+exilCPuqkLEA1LWw4JIQvWFbtsySm+xTxRi/vVQFfHzUiOcZMPdQ7
FM25vRWaKjpbAnk1m9NE0ALRyEFSM01RnzLiEKpzJClxQPKjwOb/2QVPVCzLfrQfawQUdviTUOQ7
5pdIr+Pizo1fTHqwg2eHHNeOtLL4wAecdw9WcJAtLpF93Z443YkSq+J1B8gHfePQDGfoOj2uaug7
1r7mgTpuWmR7Eds6/82i9AG/I8xN2vh0DZKYsIBcvkSg4NiM0F96rnnKv++gtPh7bRhB1tk6wXpU
Q2bZ29UTA+t+piA9pohZzLEVQKFtchoVNC6WTXV/KDANTe8toAzO/hErBviiV4Phl7cwiSAlmWOX
rjJ3n8RfcXjwebA41a/Gwsyxt9wbns1J/CuRexc9ran4449D+05Gbm1/inPci8su3AKriQpC+Z8j
9fuM1fqmRGdc2o8NK6qif2OI0dSPsrkRho9w6WHpXWfyULpPNrdtEv9gpar8or1gQ59U5Uvs9MNt
67MNjGO24BbglXB+CaW1i7oJ7mp3/7b89M1znSIl4jStsTxI8dZAh3XAHVlfOA1YcIZERbQbSz3O
mkn/Fcg2BcAxtp8KRx2mNuNs3XVvZt6P9X6pv2mKXO4B6AhMZlh0x8VqMKu+5jF4k6aPZnxslhG3
xE9ekk+Sbsp2I5AGBt1HUOxLSAPezlAUtAW57/oiZBuJpbomE5rDNN31cu0kj+KQlQ+1298O/Nxz
aPy4fIKiDNRwIZ0PNdy7cGs0AofXWHwE4jYz67LbDnD82g1khRilFDuLwdn4fH/eTKSP9KxjgPXl
y0Wt3wrERMA4PXD0hoXFU5glTyQxTlZyUqTKyscie5icnVOcOsHo+SMJnzLkZX30WrLrAwnWP8Z8
DkhTlvdyHyEGTG9JzV722WON6djwF3pb1EdnrHaBgae9c9bO8MTtwPsm4CpDzZmjD/hRenho3fWU
nFB11DUBrJflntWb8p9GiEuojYua4oE56s0Z5hQ8FNkn9RaCXSqXnpMzzU559ZWFSQwsOF/r0hCG
ZgEYdrmTWfWycuZ6BOnoO4e4PC3Orog2NNIF/DeX3Uh+Hsmx/5lDcdlzP4bdxpKHgSqLg3SyTk69
yVFuTyzaEJjic6x3MZppVe+85MkzFCEXjlxLwr6Q1Lu3eXnnJ59Em3rFlkB2eaba3k2X9Dt5sRK/
ErPLu5dS3pd44yV78G5jg8ZewP68zg5qmkGw7h9GUAAhnDqSL9yfGln7AJ6Rj0i4D9Z3FF3jrbY3
FwoIYOo/aj5sY9aRAc45I5rhOVq+Fem7AoqdMVlm87NNadPHl9l9EOWNbDYSmZs8iAEjc7qykntf
nGSJra656Yq3ab7rqXr64cn1X/LhQ9k3WQJn+omnXNI1dw75D3XIxGhsHwp/VeXmbMitUYE6sX3p
w85swutAUPHYsU/YBtqLZGZFWzLd6krwIH7pnGI3eMgckHC2xSckymBtJSjORrtB9frmtBOHWIlb
TPR3ES4sylM8l4ndv/bqxkQbqncXcm5xypKP3D1O04fItxnmME3fbCCbgoQpxIFO0Znfqxlq8o18
59xqq68hYckPVxhimbe167teH5TaWa1kiHrkWYLOIr4N2qcMhZPDsRPaD2n7NGIs8PLHNgZ4duXm
t5G3zSnGt1HHghIxRHnFtcAEsK0vW/HIFrByvzzrOMeH9rPRNxFLIBD5bPNWZCFW8gokSa+g3L06
C2J1z8Gk/BLMn05zylowXOZL6rfMoIC5YUY4BLel2CX9oxeepwxV+tBHu0VtakBz9kqxXmNNz9Oy
ftYgCGXx4oV3xbhxm+0Aw77+Nvn7vOx185x1gHk/y3KtlxVFl84ZboBYgHYDo/BnYDk95MzE0DbQ
Dw8sfNTtgDcwviE6Uut9yi7dnw6ccESwIft1f6JiO3BPZ5w7iOzR8rDUrKPLlF+jQh9B4UgXRlr4
tkdbjqhbrIV3TeZiGN7C+SfvNTubYmmTw+ZdintyDX1w9OpQux8oGoNyza2vy+8YCl946AvEErdN
8h7CnslT/td2WTXhOv7MaoIShU1R1CXXnrUTLfUXieDxx9h+dZr6Sr+OxVXR7hJvK8NT6P3qix+N
VT59sf2nFJ1uS319Zu3dRQyqCeIq1rJU4AWOIZBzLMKMISxUG8OW18Dsyeq2FcbRHCNBsyBVZiZv
CnHbVoG6GRRkTmtMUGCK7R+XsinYvOVUMxECX90e6FliezdNw0UuEXio8AHQfl5vGA93dBTW2iHK
jkGZQvNitYQJh28ssJf2yVQ7E676Bnw6ShEykChwSA6Bm7Fss+zeuiqLT8c72cUReWnK05P8kYAP
GUr2j4FXEx+ZNPtdA93yoLaT4BBa5+lx7ADQy08eIUmzewk6hj5DTDvvi5A6CaQ5W715jVZV+Lfd
lqcvokyfGl62EejSn4EETlPf+fWbwKdHgsN1kJ3dP7dhde9MTwq8Ytet3OmtXVasVjv51FmPjM0r
qlpOifbKme+lhckgHllQH22Mu+535F3yRePsbeR45RUvpok2NhRhELcjo3j4JyjzrxsDIezQGgLE
8EPC8WSS0hIOyCnxR488Vc/5AmPqtYLhWB2KO9G9ctZdBMutDvYa0VCEIN7ZL80Nl7Eyp0h+jfjI
jE9Q5uWkrhKz9txD5e5j1qCo3dIB4LYN9+3Sa86JoxaWTuuQ5y8ECfrIWMJDBMQu1VdjhQZ2jdi0
tA5DgmQA/oe7NsVN6tzSIAYf/JKtsoBobBCP2j6o8PjifILL9E0N46FL9Tq7Z6vdg4/A/IwomHmd
2VfxHshokOI5fsAAWGfPY80DWO5zzHXJMjJEfquH+/m8EmKp1N8VNkGk0CPvygiZG/BWfNbXXGp5
CzD70i4fveZaTQcvPFIjle6rYC+m9iOgiB8+G97QXKxH95gyEvxe5rel5TYbqDTLncBTh/cnXkcZ
G81twVlGIEom3+vs0PjoQ0B/UHUn62lZpwvT3+Nsf41kHtzODQGb6BbPAzQR3Ob6sj8Wy3ZGaU+i
EQ77/tIjNoo2l981q/HrwlTacuEzwBkxJJEttVxPIyuMi7x5EAUl5HPbDAKnxitzFwcBKB+C+aDP
jd039n9MN32mac0lL8mSN3x3pR9mTBWvnQfUZLUQxZSQiHB9AXU36QkDYyEObOS3v/zL3/71a/q/
0Xd1qPI5qsq/lEPB3KTsu99/88Rvf6n/7f+++/X7b1JJob3A9ZT2PNtzPO3y9a+Ph6SM+NPO//F1
77tTOxPalt3UPriAy/kHz4mPbConB4eoQZB9NzBJshKzvAO6rZ3B3V4w9HfISvaQKRzYQS3xrSfv
O4Icytd6XnV/gDrs5H5E9m5fuiXsyP/lNxfyT7+57/iubfsCxrntqcATWv35Nw+NNJkO2fdncdOA
1zuHhsvhGMgzI2W0WDsgLAnjCJbcKLehBc9NLI77apNOUblt+GkCl0WDWej628BCiqTZXNn9g+YF
Dml7P2a+PvTKQ5kHef7Kd6Ng1Y3h/f/8CQj959fB267oNhxPuo4ttVL+P70On/CTuiA1qY1xdNs1
RK/EQwcj4mI8GI2JKOqQE4i88o4N0367NYfBLbpdILS1b/wwoM6rP5tssvaxfyNZQWxzlZxS35/X
QRdRqLp2g9tkNGg+glvfMdZJqzLcO3PJNiDu9f/y0cjgv74kEQSucIWWSrvK+/NLMgyVwkoFYK4V
cpvBVQ9toUaEwV6yicLcfrEjb2XcaTg1HdFiZTQsez/ujvXc5t+JaYATaISgRbaP7Qt3crz7//xH
meVQepP0qdH5SeV9sP3jH8vgqG38UHawH/PJG+9DOExXXW8iKgwS7pqqZjyokbmPI4BQUyQYf7qp
u63qjvjNoj+0NspwD2fb1VIN8CD6FAefZtUmrTl/rjXXz+ghbWJ2Rj061JvUPcvcHWbHeRxN5M3w
r7qsbAZ5+ToYc5YxBRD3AjfMH/+WS2LP/rh4/uVP92/3x/38VfHqkyju/+lf//ZYFfz3X8/f8x9/
5s/f8bdd8tVWXfXT/49/avVd7T+K7+6f/9CffjJ/+99/u6uP/uNP/3Jd9szIjsN3Oz98d0Pe//s5
dP6T/79f/Mv3Hz/lca6/f/+NjMWyP/+0iO75t79/6XxuOa79D3fZ+ef//YvnF/D7b5u5jeal6z/+
6zd9f3T977/59l+FCLjbOD18N/A9rlD4AHxFBX8Vygs8Gfiu7yvtcG2XVdvHnJ0uX1I6CAKhtNS+
w1naVcP5S27wV0cLzW0sHOkL23V++/cX//dD+N8+tf/+UP7zyaYCX7u+tl2Xs4C/xLfPZ/Y/nMlR
4uR27kcNRbbRgBpqZqAeKduxJljmH96X/+b8d/jF/3Sznv82LVwtPO1J2+fd+KdzdLbKrK4VlMmu
bYHi6oSwyiTMrVU4COqxuiPWTOWeBUMbbFLmUpjW7tKzcXBwbtpx8ohbtASsIixAtGHKQDbsUZul
wAP7XABPGdXQ79I0a3+KKEUnW0XGpvJsMCt37BWryzKxupfFS4mzm7oYOk4xYeor4Mk0/lyTx6YS
7zVlDPzRySTF1Nz4/XGoJwIjnQZgtXFaJGZ9lYPHlyP2ybJgH19VHp5IZ4TjMy0+LJ0cSVs8swju
pXipk9T7dhIKn87EJQiNorpLbcB7cZYSI69iO0W1pNWxiFFVB4lYrttCdy/t2NMPzfm5pWwYe3nl
ZKPQb7P80Y119dpVDYI7qynuiwyCBhieoMeNZC883InYqKq8PvVlCqJx8BtItlVxh3k2YzGXxsDm
3HLBgJw41nxKgipiWimrTWna2b8o48p5SH2LCswvSh9azzAuH/3QoF6eGAMHLTHTvEr/Vz+546Pd
w+RLVRDcj17rPPqz5e26TqOgH4mm2uW1BoVkc0inaWHuojEq172unO9epvRjNXaqaJ4RNKsuY3ww
OCb55Tiawy5iBBoNCgpHLmzKLvosPAgZmiivmEGCdtrZZB28P0cqutGqikg9nLwctVQoCFZsAfda
MtSw9IsuPYoUMbXrE7HrLnoi8SzI2QXwPvwkVUIRnhRoNWSI0I/HNNMj21Ax+x16k8KiqpXNNDLA
yNh4jBlAjlh1JYAA00Dry1wPc4U79FfWnLGvb1PH+bFqkE+DfZaqZpXzU3tEsIg00gxrIWjjhi2G
TRRkqEvdOazvqtGG6DaX/WM/eHLrW1WNLKJH8T26gHJzXyPtHAeNykiDgqvCFMWEXSOJXlQH2atJ
GzS6oe28C2ajm/g8cbisgtp5VVJL1Fg5d4g/pjSw/Yzg1VMteCTLT2w2mn7RvIwtm6imbsRVVk0s
H5MZxxqTZPZwQ9IxCsUui8LYQtWa6MJ7bCKuuiYv090yj8HrrFm4RE2NMIKnXH0VJniHmrmepouI
vgJ7GITmIQvq05KVbXDh++P8kjQ1/VPWWkRPxx1mPFXx6ObjJbps7NmADKX96nkdoBaqEMJbPWHe
2YWGh7CJ06PWY76pB5t4yaokWTGSoriOZSHWVZkAAtczvDc1WhXwyGFc2x46mlhlmNJU6h3Kqmv3
nRoSdLuEc8Nl7vEqdTR7KtPbQBSSxeZireaG84l9jrfT44yarCjSVRwvCUI6GFomSd1DXAzmOzID
iHiTB7vJyOVamqA6xo7VPHfWYoDh2ly+i5ux3zah2RepTnelA5d9gl5LG5o6zVFkJMfMUo5nLchS
PIVVxOXfheCegh7qyjmkvlYXUcUOzW+s8lq6QvzYY2BobgPi5HM1bcJh8tbZ6LFQq7OXtDc1VtxR
PJW+hYiwijBZpc7ImmBu2PAEZkJ+HCPC96M0g38fIiGaLPcpzyhdFgsrdzfP0X6uiaaqUme5QqsG
0tUFce7bBb1K20V4g3O36K/rYqzefUb7O0W1PKGqB6FtZfDnnFrEh6AN590UkkkYC+btSZxAWa6G
6snlWYh1E45kT64cZ5SUwa+5r2ImZPZrWHdY4OLz9Wws/ayr2kNgi8ovS72A+bnwN6EM2+uJJ8mN
Z0UlDaC99PuByQWjjE6lQBMT+gw/JSKdkak+iCaV76Zygn0ahjPa6g5OkpWy/JJLmVwGs8fEeWgd
6zVJ2PDYbcjq0g1YDHcClVwWG+hvdZY777UETOTnCQIqS8/TTZGwxHZEJO9GHZtjlJluHSRZcxVb
aHs8h9j1qKnKVe2FwXfgKvbVaRGyNXZyyJ3ZqG6j3EUOF7X1VzJANRxqCXeHw45lxDj5m8LhdtdR
pT+DaMKhzChSDS3Zj2oi6SyCxR5J5lXhQD2XWotDoIgSD1xkwc4jJIUBudXwJBG6KolFpPAA7OLn
d33oYO4TLRoS6eEyrcWcvtaDSb9TO1BPi1c2755XIo/3SBVk09G4mjDwpUFzYs3yxaoLuXND37qU
lXHc66FHbNClldwEVRofxnKxAiB9fgPNPWanVxUhG77MJNTlCrA8d2S59wydE0BMaNFDOrTHKKyZ
oVTnmEK4p3itVBNznTbVTzMCg8oIBEQRlgsBU03RWDZi4JZzRY/drYdQYEc1XbpHWFaA+G/pu+LZ
H2ZyNXxTaMyvmtFKPCXd/TwluFmrQO7jMPBvmmh5a/OCMXvfTNGxz8N4HdfW+FE2TYeKIxd3zcQO
pjD44HPddWCossi+yBXxnH7Lpt+zwmAX5ClyIBOI8wMSn4+7QIJOvBx/UWFzDwlmKKkKa/Qi7PeW
JBhefdcabq2pQkjelNZmErH9LPI+uS+KJtg0joBgYdnhi82T5jIr3JJUsCAeNmPfuwer6KxrSzKM
7BPLBdgpJnJfu8b3ScUc/bfeM9mjEHjR7bmitIptSWQ16wMPRLA9AcgdmUWHORIyf2C1dJGEf6TC
ODUHxVDADAhM0h6V7BEeeCniOkbUBr3QJNkPu8UqmoNmuVKx1uvUr5Ri0zB3ezV7jHTZm0wLCfcA
KENIKU3OrHQcg+TF0Nox0G/qmATXOpGk7fm4oQK3BtdkpkNuZcwLTZTdWBarznIU2bMKokMPZvrQ
9br5VSxVhKjA6Po5OOO6c2Oc6DKQ7nwMUlpA2ne0FJVIuK+4la9ahfIg8nKxspbCf0anQeWRR1Xz
EzkzSnpPIKFys0DdDUFQvvgtUW9JVOa7YpDFPs4wxNgpKcdhNLtYUXWu76QVsgWuFjf+1pXlMusu
45hnph4ocNoAk0UjUrNNehmdRDfjaJEpVAnRZi1ehZyENccz9lp7pG6WmSKcW4iQzO1cKKB/NgoC
gzfO8V50nnT6khUZbC0Po5aJ0gjdfTMQWudZsfVpfN+6dxAPf4R5GgNqT9g6Tpk9MDmMCL4ZZwAc
vM2rKfJCMscrna1TaaNF7a3yMdVJfKfKxHmdhdvv0QYsD04ZNKf6jydXZUZ89UkXnELHtg+i9eNv
HvfmhiMD7MXYggGMS7u9dam5GGyGbrnpmxloVODAspUl6iVRqOQrSHu3QkOKsY+jzKLbHSyIx7Dd
BpNV14PxCvb/jXVwDfZwP51Q/TR5+9QwbX7K2sz9Fr0NXaabmujNimL9GRUZGDfhpQzeCtE+O2Ue
nyoTy+emKWdJ3okjf4THTiHODceE0bzJUoEqaFO0bm62JKRSEGxWhKV/33oLD7W4c+3bSdmojzsF
omxR8/zS17KD4ReKu1JothuFhF6YZOmJzDWsfkvhfCZS1UflKXHv9TEoVaXYkcYSa0HXL7WGyMPA
rSwaQp2q0sJjOuMTJfhUAuRj7oCskyFj4XbFZeu26Y6hTnk0dhw6yAZzd+uysX9spjw/OEVdwtj0
6gncZoJtoeq9tVGg+oO271de2/rkrc7mRthMphtGPfsi517JSX+FENTgtJwiA+Wc6Qo87RjWVWvl
7CSFc5Ih7kLkCe5Vre3gNmp8UKLZQHl6OTV+cZgnMb0lYWR9atrkY0TcwPeYqHbtW2a4ahyCVpd4
DJ+rKUBj5E0wzed0gC/ntk2DZgf5PkIbUpN1wRyjlNYte/4zsGFh01RbS3m1LPLsKIuTZJV3ibr0
B0viDhZWCBI4FreWMHyw3SDH91xW0O1snqJgclp72ww+/gl/qnR3kbdLCUZvnK6jeIIHV9kGrXFJ
GoK59uYpzk+y6Ts2NtImHEUmXvzuL2qYwLHn8i4TfY/zNtaOvAppTN4bGw1rXjg1IiQykJNrN5E5
3Es7TRQ7U4lOyXI+jKgG8PxtvO8aFGydBadM9oyY4jkwt1OSvk2jYSc09+9DkB6HuXzMWjRs9H14
tAu/3FtxAz+Tkr7ewyy0VpZVWHsQLeoQNDLadclCNrvDAmCKupTdTYgWpCAcqgR1eJ1Y+qxZQTnU
sIREuxxQ9U3MrgIdmJ2QfbuLGicAruk2Eflk0GLbNnpzDXhqWTMu7tWI27YvR6Tj1SFUYbhy8ix+
H2bMEHPS9vfW1GLUrnoyRLMMTuio3XRtFSOL2C5T4ZoKJETF7y8xibwFQi+fi9daDZ1kMZ34aYjB
tp4QHvRz5TOhU9aqNEO349lV5Cu/nbtTHNZAEco2Jfc7rBrc10M7uwvgftPgHnQFulea5R7ct1Nu
GcmOK7diS5k5fvcTchvAQuHwmlgqq3hrN4E++VlHQiS/VRdft1mJvr0cqqgl9aByfskmO9tpl6L2
iRob2BMv3jz+6l2v31LpcHen+QKu1Ix1+zTFPIRifge8oonOdlOvca1x7fuHfK5wKBStznsoHR0/
vvMiSKRa1jXqjtEeHVCBFS1LMBkfeKVDsVQ7SdrddIbPHXivWu4GH+k5E2nkuaz3xQj1Z3JdKIl+
oAzGXAWMZRTdW55qed9ym/0Kx5TfXC5T+QMwAckNkmD3IfZdvKd1j7YLYbqIgQcUiQsGY0Je7Iaa
4WeQGRiSyUC/CMAwUfd5zUKkcjrSQ8H7QN/OVVpv+7Jy321ntg/0bB4R3Hb9LGpLQwgsA2KHeNbJ
ZpYPrj84v+oFH0xbO9Pl6OMT98l5u4gTGReEAQbq3g9jf58lMbmLZyLjobCEtw4DY10wqmJezH/g
Snn2jEHDeGV1GTh+cNI5A2E4xIFublrQX7si05HN8NNNkaBTMr32cTzTfAt1csvMecxKq3/lsj7z
UJwJQ2ibv0cizO5o1BsWOmMREGoQjZvANeHR92lAIe1mzZGpWbMZ8zjFvVf2T8lQ+79E0qVbk4Zg
d2aDt73pet5414JwYtBzZ96YY2G2UbdVKv01ymlk7wuW3JXeV+ZTDzB2J/RMgvuIF4zEwxjaSP36
2qCm4cpruSOZROhyfke2B2BEYqihL/J2mS6SPbMNCH+2kNVnOwXQ1H1TYrlZ5nXEk+kymSfIc0Pf
klOmBlF+RVldXBdmLm6qkm13YuZknZeuB9IXXUkULt3JKxCCjjn5tZ0u+28ZC45u11IfITaGtRQ0
mq2t0SBYUyR3lRnm9kLZHQ+PlPbtVi8ejaRo2Ll5rgtqh7HmfU79+hpoNAaT4+LWnxYH3PyU9vua
8h/dW6DkPu3j7CQVRLRJNHCfvXqYAW6HkUE0HEBJuzKRyviiMth28dxoX2DD9bEAWqVT7mvPRm02
OTP8LzdiDKKTguywdJTmuRmdHFfAPD4vqc62LaOadTMQXXxh6x5V1mzC6cEu57P5gxCdqxh6/jp3
wdpx61Q3du55dNotVA8xxIzjnUgCwNYJETZlvvJyJTECIqTo1dwQktk4p9khBsIsqPNVMGd3qdM1
75Na6nunyUzMKV9RWnVCEszi5S81sq6dP40OadRcoraDesmx3PjJNFYKwZ6hCoLZCD2f9BcXhmAS
4hzxQhxqw9zXH6O2qhPVHaTQIBnf2n7OvwOrIbGhmDSFYjLT/OF61un31PU45RIxw9ZB1fESl8OP
Tx/5vNQwVmwHSnvKEvkqTTg4cm+xb4XnkgObF9Z9aOb0vHwtCEtB6AI332ThkVkxEjMbwqedls62
y4H+Lr6N0WahwpsDwLZMwtghJ1HOe82soqeFizEGyFmlwKMyuXGdQd42GjOHb1q2xH41PDWWno51
Eo7PVpMUxzrXM5g/arqywJMQLZR0MqUVZH1bOE+uJ9P5Mo6Vg+i8ZspTEunXvRSiSLckHxDGHg7Y
B4KlRR3ULe3KskV2Hy/BiBhdlZ+id8zGG1JYUtJVbNrj0rpPO1ZhwWIk1WBb7OsK9jlD+4hGUsXX
jsYZXDAZAOdRRNdofFhFjxXSZWTFF05Qx7dLKDSq16E4hqE1IZnHK5A6pXhRS6X3zv+j7jy6G2ey
bPuHCrXgAmYqei9RPiexlC7gvQng179NfrXqy1fdg+5hT5QUyaQoCgjEvfecfdjEHNhMZlvfI4gk
QZeqJ/AjfQ8DqrWCGkvewJHm4RguEKJ+hKmrLmVTfBPtUFPWa2wmbn6TJrTquWm78PsgtXw2yliu
EyP08dPU4Q8VCzBFWTY8aTqLF9pt5UrMVbdtGk/RTBXghybhZUDD6A+il6tCYGA1SLNWq/hbycrR
LzNa3cB8WBTJSSHinhzl9OyWAIaMNPO/kqxFAi6tUh8Z1qIwUXPzMxNZdZkcvBBt3nCfCcxsNFxv
F1qG/eKxGr5Rlhb00mMM2n02ROgqipCMYK9MWevHisySuXS3pe2QmeYM3e+CWTJ08bTZc8GHojHM
JvlBVWJuuykFn3zPKiib6akd4mFl+ANoQQ0tSQyk+q0t0r2ulhe2l1QU85aLT4YeS/b+97isSvKB
EumzQI9opifbgpDTBUPtoPgGEVS5OM+HqrwlEyG3bVE7rUt/rMC11AwL+97fV1zO150GqDCFMwEa
g0RvWbMbXZUOELppbICqjEwYzEIlpC6MeIYjBcpR6adYR1hupgal1ihtAuObEC1AUMbw4VU2gzyp
Bzs4C0LT1o4YQN9mPjCAagpi5ESuzM+WtOQmShIFD3UqbS5dBepdF5ZNbuWUEE3rwaTIIDgWPQio
wBaQ5rx4MK8ptdyms5BXZOxkXsw2cCEmNEh5qta76Z+N1HxtI5r4i1Gn8ocZS9oOWDAxVyhVRs86
QN+XTrn+acw9ctVOAOPPphlFdFca711EMEMWGgDfs9r9aIc2OddaYO5O+uDH4FhZtWhjbWNHZWP3
ZJR0rwbTgi2QMJvG32fWfJCGT4S9N0/d99h3iuesk6S6Oxp8lmlPuLOrKtpnHTk54yzShZVLvUoj
G/sLA/QC3ZLffhkRokyGz0QMOcp9nzKv2YRmbDqQZPHLDdrxyFaKElLN6nFWJboaGERmEaofRWL3
z3YcY8Mqx1Y8BYbvrNpm6l+HIg7PQegPB9kq7IHVbUJhpWxleZFqOrtVU/wwR4xXTeiEwMlQxEuD
ZWSRzxFEn0j7KH6zCu/f0JvwNrhWXLWk8GxGiRN3gBDL3mR8L1kQ9+GssHhU5Rx7D3YrrScrKJjP
BxMpYT4+Zr8N50uYVrCqSH85h/EYx0uO4hDSSZh/lincAC5nUEBEacTYwahLQEm5XIDbRMCTrNlB
9CmE/hABbDOgsWD7R7hBZXifQwVsa0i7+NfolbSAJtMqdpP2Map0NEa2bt5D1Lm9xm8a08kqnLTc
zePI/j4T0na2ZpjP6TYYLeNkhXb4Q2RB+71q4mk3D74Hy350fnCINx9pR8R12hfyeeqDMDiHZmWf
oqQdd0nisVgUA4lD45RGT1LoYK8t5RGlWo6POGuheVSRtQsMykFSZ0SF+nDQyD+7go2QDm7tkiBA
uhxkkbiEISrz0Xf95Zhl1gtLLxML7KeY0cy6tUCGqUmQFOKHiKbnMCSQWbLYPRRNmb4yyW1f+CTx
VKqo6nD72jM4Lq0bo4M+0bRIRmWnDpZ/c+d4Mwkj+dwGPZilNN2JovHso7D1mw6UPPh+6/dEKxAB
4TYq/TBgDh+ladRPed37j5aI8akULNI/zUTmR7vU4sme4gRPtQ0KteksAvVsNV7igawllq5yWXl9
ch0Gr31VfZgTsOCLT+ahSHzbPnefG+m6W5TQ3qo0xvQwxVH1XcWkB+lAzrwfM3+vZsEAuANRypkI
xCkBwjoqYa7mATx5RcH0lfPGUfXlaX+tlZ1sG5PMyD5risc0JmbVKuGrmBZ+BG1IcbE6I95JR037
pgAwMUUTTvJqyna66ygF1BSgwKBnKV+nsu9XxlwTDyHBZo4OIlLHcuSlF4Lk+Soko6BpcfZHlgRA
5goBzqGjQgQ2n5MKkrng2Xs/Nr9qF0hdhnlnKwpMi2FgYmzSuVj7o2t9z4a+PbDfoVQYvFuCxgS9
0qsR00kZn8cEkfDkYqpvsSSsdBBPSLhoiBpTZ29C3+/f9Ui2NROlbkU1hVQqFAX9vNEXEeFdc/fi
DUHxHPgpzh6qXEiViIsw9OEPRgwATqtzUG8pE89E1MnykxYCMQ1MZKiHs4Rk3lqTvOdMoX9iqtE3
C1ljHI+byHls3Z4gxEIqcNvYmja5Tlr+CDWhLdLTH1VXOYe4ce194+ialFZFjqwhg+bZMRtI55bh
/Q4r6CMxXaQzfXn3HCnkvMXgIHK3JjbYXmmmv4OuSxHsheGBDrp8lwWb1gf2i3mJJ1PXP9w8JFON
S+xMBY9Oc6EGrjBJP1lbo6NQJOMoiz6pyer9lMbFOmoj96nIx/a1zDLA1XUWvnA1Sn7n5HVspHYC
EJasDIpTANWftj96rAv7mjKcwXcyRc9xrdGoc50hv6fKDGITLBsXYdXMRGKWPclYpVNDAKTibl96
Ow5OhibXPpTkiMgyCs+GWUBnQCizqeJYMzWhMW5V2S/66+xcjYyxBCuyA7HTizbSgzIqcrGjyd7A
nSzolSt3BKnm0FVRFApflT8QNmGMVXMwbcO6iETJX3UZuee4UkMIec3Vj+zAvZ+9V9t76fYWlVsd
QtquclsSyOKOv40A1XfcWXTae9PpwX9HRqRwZNKYJfRldH8KVthtXBLwyvAifKmdwdpYiWK8GuWa
dMqu7JFwm2i8+zzdNcLtD72PZNViH4NqPYjHRxVxeLIMsrHA9uNhdArqn7Q3/bWIzIAA04bf1Zys
68jgAL+/bi7/cPLImpSLqtVVkJJHBQxjTnqMqjoGyl4o47fp1ebnkItpO5R6vMy9nbxXtBI/yi5F
hM5gh26DHU5El3g1ti6NlGk3EkK0GrtYr7wwd17bvrAvWYqT3KRrhFSDYMWq813joSkq57vDlu9I
a7Q8JHad/vyHrZFZNWnEaZ2F4rE0DHXACjteBmbAhPnCRxZmgvc/r4zi1zj4BLnHrt5QdarXcoiB
vFSjWlUtl0DZA1voh5uJp4DTZbDP8RkLG2C4XZfBNyOAW9hAi/Mt6WL7211Vh2kIgpk0tboYigBK
eJjjuZaOOOnES57z2IqevT4ffrtOql+GNAUhWZX8RWNdwftxFcLR2PvkB4i14Q7GSnStcZ2Dku2u
3xAhMAShy3ytjc5m3pPb7RJjJssxPzUMkpfaavwXv8stIJxVauzaXjfPuoj6o1Hiv+jpGsKry+I1
XZqOInp0Pv/RFWmuWsuP2eIPHU4HI1xnQUZWjYGqxRlG/UZLfVxIZAUEvva5B/o16ZJPV/kMywzH
wRpIKzSuO0RHrbr5kcwR6G5j9s96VPg14xSYSN8P6eIfXRt5AaFo0VYrp39MZOy8GN6UrtiTJb/v
kqL/lSbtfyY4u1S/CpzMv351p6/q/4DqLEQL9m9x7X8RnW36r+5X/pV9/SlUu/2XvyRnRhD807bc
MEDaFbihZ4b/1pyhkUCOhtzD90XgB6Hpofj6l+jM8v8ZWJ5nh67J1sY0HV7wX6Izy/nnTSgWhEIE
rmUiRP3fiM5sFGb/nxJMUHD5Hu/D5825rh0EN13aH7qzdMzTwaHzsUHmGK/oTAGrN7utE404Bn/n
kpXeDCx3mxt0MZjtPbTMp42keB2rEgN0zd5V9RfPA5PxrTDCeNexB5bZWUuURhPc7DT/7mYBiVzo
Tus+/kSlqYJ3Zk/Q5AFm5Gn3lhTFOUmZmZU+nCeGd9Gyp1MZmcy3uCoHK187+9KzvQd3JCgRVUX6
lin7F33/02RLwFFQxqMxBrRBQTZg6IlqfLZNWSEmKIi81O4rtdI2Q/CEqguBGEUbTqMBnF5RvniT
eJyt56QPb7xmJmUCzRMn4fyzYJRjqFfXK36URK4iwhiXJmlWQFQZfy7sTl6DCjVOifAN60WGxrUF
1UqZLquRUNlZ4BIsv0/UC3NLbLeGoxG401VUOXY/kx6YC4ifphUTSAc/DrP8laXItWDyfKh1/6v3
+p1kb7uchMVExv1pFOygM2+GhJmI6wSgmEr0My6Hd5nQS67D6dpPZFC3bCkKdthucYuHB1E2xxJ7
+GD+NoU4qBgbbDeaL+7Z6LqZefnNANgHP3tnbfvANnUC6DDoylNhUszchCw9Q7wxIM46tY6FxwdQ
J+y2ZKDA4A7sAKvZqR9rQY89CaDku/5vNgXrzO9WDG9S+DJZubU6RPWVl1rLvjZBRpqfZY/o2Wtd
cHg2QS5FhjwuYXq5ppYkKSYcu50RhBFlIJDJ6simwFhUiT4Y9PFYz1Bxaxy4uGxoeYev0dgywZIk
4OY22pbMhk7R1h/dyxB4Nxt7+JG50byMvOFdDwoV0EyrDZDcwKh+LTDJAf4cUbYkSbfzmogE5Bp8
EOOSa8zcRzx0tgNcsfhJtlDYjw+a2b6BHXouI+YZdkjiTrMekzjcjnjYZnNG05B8s5g5LL1hZNgT
oegZcPaH4pi69G5D7Tz3VBYrN+9idEDNWTPtdKJHhm5WSwUxtZeGfUDrkqrdkGk1Qpl3MBjN6GdG
nUdnZXZiOa/rNyFNtBwGUrFO2fFKamKfwDYV0ufoNDuc7k74M29gMjTRVfbJrqshvjmyAjgc09+w
kk9TJsEDjqUTxdVjTU4kHeGYoDyYb10fbAIP9/bgahChVnFL+sCqZj6DlDfsDkh496kgPqM6ZLOU
MDyvc/hODAw7y7jEAfxG0XW7BL+811ZindIaxo+bQsFQUXYckmvcAeXipcAu93G8rZLmU0ZztERo
fmIIQ/LpRHIFQKP3vOqWEQcvLs7b1KnbesoaFqVZXVHjZAuvAZLmNIgMG4saBz0F5UAsDk0C392T
Qh08eyBLFR3hQ9KqfB2PHiFdRj5y0HFeBXaPIKfwNaR/GukC/owfaHk8pd3wZc3lc5sBYzIL2MD5
D+xUG08MYND8eB9o5+eQkRmbkcFDeQzvjO7HIYwJ2u7DL7onUPhTN95Zw9izlSZAzG40TBWLfWgk
gcx1OFKwQGxiO0LKQB9i2TZoFumLb5DKXDyl3qR385Nzsi2ZAcllSMzD2gz7Vd2OJGVFVyGwqLN9
3aGScvdNSrcqrv0SVJ86lqED8DSCYue4hDQmGeqMrENkGqa/Jh38YB3CW6dUtCw6VvogtfplM0U0
4chAS0SqycWNcIUY/cp1abnnIaaRmVRSNeLjLXqTdDl2z2Uwn5QTnboWKryIrOEckZJnee5IS5ks
66moh13P9WibTvj0JikBjqNKYDMFZknqz4Gm8qJSyniszJSmEaGba2Qoz30SzieUQIBwtXelMy1I
jZhZdI3qV4cBNLYNjoqQpvDY17/x8QOcDCWZl9Qdqkk+ZBlOhzLduiGBBoa22xMqXMHfhNGk33nO
YQxwC9UNXjBQRLkxu78K3zprr/AuJupSAHST8SBEVrxznQTs54DP102W4U+SSxwf3sroBchwJDV0
J6gTKq858jkT0I4aoejt9OghlyW2PI+vyjGHDUowxCei2Q4mAxObxttD5QjajlYXvrc6e6E3F/7S
Ixxeu/w2jUF1TaPGXso2xdvcCv9EW4zFwLDfpDDjIz33YzOnlNhB8RJXvyNUw6wLyWLWN+WJiSzW
pOYcONWNDNCIRmc+Fe26j6enebihuTyW1jgDkF5APMtJ28rRKVPPr0YDzqN5Krx057BDXdh2AlEy
r4tljJ+j56gpGz6juqurh9pCOZSHz4rqQzQIQVXvvPUThL+LRGkcGfmTMQ3XdrDdZZ4wO4oc5rJz
gNQ4RYJVpeIZ7X0LIUIE+COh6zuF7RwmKrKt42OCY7j4IOjTobRLg7eUdXPV5eZ77RH0YPlq+hYq
rspW+a2UyE7x7QJ6mAJoc6FyXu1gKra6dvpl1dvf3Bkb8MAAjC7sfJ6z8csJ0DimIQ2IuQ2n7aTg
V2eMEtFoBNMzKn30LPnjwHl+EjUz+ixVINGZ36uQmNWIyzqyCbnXBujbaFbn2FYQQAb08Ez6Jx9M
OKUYfY6CaNUWjgIhNAVUZsMHR9gETPrjYNz0JXnRZNkNjHx3dZm/aTzNiEM5QgwPF+Mwsl0ja9ue
qsvsOsiXwhHUp2i/IuaThyAWM23IGPU5+b9RrdIXJ0RwqOgAn7POxvvfQDLtFBJpNHG3bC1jPhi9
88OIK6rlDu/zHBWPnj+d9Rz/nj3r3W/mfhcHGE+HYDg5HSOXacJjaNrxR8MYdzFYQL1ch058KCNU
3p3J1EzP+gvND/vIwRgR/6aKoGXRsM6La2Ok3YniGrN7/NYxxwV2Z6GaqJr0GLVccLJGxQdOUPoI
abtTOUlDKqm/sWt0j6UKSWOarZ9I+3bI6YM94cSTbwEjTg5i4ALLZ41/jSHyOBmkAk7RuXDNr7iK
zk0/AunU6UvWYAhHTPFghsmjsMBxWTI6NXWOLsed935MIOuUo94RKKDRlCAS31QhWfYZIqGIKI+m
ejVFc6kce285WQFvx18VoVgnYArCkHlAwZ5K875HLU6IqBaTV38va3flg5CuMg9ffVqND3MqCTyh
a9/XwUUjVoqjgLm7+z23OGsMuwL2NTtYDem525UIloyXWDLtnLZz89zL9sXi00hnwLNMtfNp7hbm
ROvWXHpVyAnsQwG0Es6KtmREWJafzDXLB9sC1JF05gvq1l+jwArSOcxI+qF7SuupP0K56jeond9m
ZHrkEORH3RUoPKKXADHt4f4FrYaCg971cFEngI9/3Hm/GZXuSKzL7fl/3PzrfzUz7xFL2ea/PPKf
zy9lzE+xHRCec/Dz/uhfd1Uo3v584T/uvT+rmRJ/Z7HollPd7uvbF0Sa7f7+7f3WjP3ij/v+4ykx
zZ3s4f7Ev//f/Tn3V5htk13Zf/yfv1/2f/TwaJXEFmC1XbA5z/dDG+M5n0lJXXS3m/fv/37kfl+U
QLhTctdY9DZvKuJi//cz7rfu9/WZG+6AbIWCax4doAKdgkh+3F/x/qW0hxhM/u3HePnIc1iSCfXJ
CADPXQmxATsmZDUC8NLAwSwyqHIf4GmDnWJ/U9ibd8M0/+st9rd3cX8pGXrvQ03PyZg4+ZAg5/sw
16Tq3G4ZseQWbdNFWhITy6wdLMfti1sQFz4Ozfv9R+V0gIEl0udqbj/UKAc+lNt7MDLoWIPBIBtZ
QLXHXHHbO/gVVG4BbmOvamIn7rfuj9uzy+P3O+/f+72AKBpw2b09+Y+XuH//x+v8/XjZAl5uE+w/
tTdwderdat/HpPEyrd/bMxOuyesC+my3D6ALrGhe3Jw2i6kGUTze/qSNMni8uH3M9+/vtxpDDctw
ztq/nnN/wKW9zMA/Ikfx/udwy8DCah5SKE/2sG1AQ9w+g/uX+N+37t/ePyaAOyiUNdKslGza2wd3
/3J/7O9v78934+pfj1bz7cpw//7+yP2JiTWBSrLO0oOUoCJUdob2FrnDyLShw057CzseZNHReQ67
9uil+WmEVedaX3FobQtI8TWyfbOwdrYfbFQ7bakltybCuDI11n6I1Jzr61TgTgjO0TiwBFhXq2+3
TVE+msI+FPGbn5rLFEIeEot9BeC4IjQmeTIN+8DYahuaqO0DuYoaEksEyF+33PgWQAtzXBPWUZPW
DEUULMOKZRARab307d+q+N3OMUk1DIqFvWSaQabpeK4UPmiV3f6QmykC+p5aa2SYXGETQOkX2yEp
nF/WRfAwLXKAHEm3uokKoCKgPujV43RTOzX1pxuKp0F/SFOtY0pe5CNHB6MQXpYNDYZlAaHfc/MD
w/7D1gMozNDgsevZCBKInpruzsfQ4ltUMMX7qFzg+u1hdJDLQ5WjhbQtXYAMrd6iWdjKxPqh8+kF
WNXnGEfHuflyer1LFYQy+0aOTy498WZC6MPQupzf/i6BQeYQcFL4LliObsuYAVwEeZAV+JTbnAHk
CZa5YeBSQiiFlV7N0YAzUbIP8K9yDl6HvHwK8mxVRfW2p34kmnxgokGAVz5fbr+Aq98I1C2RNCAP
OPba35X5+At3xjM5da9NCJY0RqzMGKxJqcAIecKNfMUTeigc56dWame26pClPf/ifAj6E7aDhdfR
FvUt1Clrs4yYVxHFCHE8i5kjOWg8saOsEA5tE5uI7ZMenL3osmNmdAA17E2Fv0DWajv041I63d7v
qjfV60M5JyuPRCLXijd2gAFen2umUHFiM06F3O6SfRLqJ2lX55QBuBVk+9koUDXw0935ELwHzO1L
dgGFByleIOhB9ETMkRvIk8GIqzNBxLTOc+q1u7KsNinSLEaaByqe0+S8GkAE4sA+dMp8rAmG75Nk
pRVKgc5edbG1Lr4isMPJRESLKVYtMSYhgn7NHwbcJNvG8JbjhqGiF/5RBMWpcWjRB/YOG9UpDcSh
9F8md0I6RHy98jdOSruhBU2QRe+4+X2TpQa10q537UPKnKoqm2MdwNHyPwvDWXIOgnx1gSGn3rxv
RnoBxqKT/mEQ7daHAFfa/i7t31z9HSTaLm67o4+zMiLWIqpYfFqizyYGNHKBT+MR2QVrZvyjjJ3z
UHC5CzxsLqjH8505BpwGbDX1dEDzdZBDtx8dOhTuwRz9a8IkMvWG3Zyob9oezoJXoH2w55U/hc6u
VNT4xcejpAvI5gU/0PxktME+dZOznwdLNFdPyEQYVQXbqtkNkLpsXJLCqs9B072ZVXAwa/86V+4+
UbdgJRdPZPNkBNFzr5ANjyQNE+pHV8WrWK0KBTGnpCjtH6MpPafF+OVHv+fOOiR1+QQzZQ+Im492
a3DwebN6Amv/WUOkt/1sadXAiRldNoX5Frv2Z2ZrQITmaZznRRPQ1LPKa2YC2ImmpzIR72FefCaY
KO1ZbrtyejcH8qaRJQ3aXFRduWt8DSub0AuTDp2m5Uj0YIAauCkfUshtvvwRIfQJ8u6VumFrVXKT
xsEepZhvQzgISpA402nw1VV2YtfSC3GbY6GosZDHFJkDpXvehxWre+K+pEb3CFc1SYBqSz5is3it
KA5SOjChmB8xMq1LmyPJsB79JNlIC8wlMKmJ8y1zom2Wh6fY6J76uFilPW4UhxCUOj232rt4g39l
+/ooreBtkPLFBeXmK2CZc7dVhrWVzO6H1HgRKJNKIDS1ZBiGi2QGHI23aJfmpJM45lqin2V9S0+T
XHhX34y2ZRftS0M/1tFAY9TaRYWCgxGcPRhocwZcM2oJCaAhKbYRW34TfV4963PCcYbz5dzL+JSM
6TYL4GKGSOdEDLsuOSA8uxhG8epECV3xzF37NuEA6bKwq2V0deo3gAZLvG7b0AGkbWaAQNRWIjYz
53JbOOEx059GM2xHNP4SsLdNhDf0IN9mUH87xJ30DUEAwt9m0WbDolcrDskdKnZWmXblDQmasG49
m9PJ4iiQw7QzkxkC4acMopd49leT0Dsa6Q8opK9lPOyc0tyMAkih0e665yQT24RgBhMBZ0n6UK4A
Ua0Y3B/G9hn7JIpK/1pH7snzxk0ZdtsUHUwF1KMT7R7l3EEP+TGD5JKm8Z5Z7Crp5IcI3Z8u0gkc
R3uJH9fU+pAzx2osxO9+fp3j8jWho5gGWIuCGqj3JrQPsINNsYlniZD7KcC98Dqml1qub961cSWq
46ycldV9q0lJGeH3chqdXdI2Pce+FOFVZGB9LOtS9t41xeNZt9lLrEnVGQl06cDGJWeCqbAvbZXL
ZBfrynM/RK9VUL6XhE2iFF1gXiDUBuRDYBzw2Z2wJxI135PulbcntxSLsvBXyDE2iMEXYnZucHK6
zEBjBVQYoDgxnGLese9WWBWKi6rjtZWBtE1pIRpr29M7yW5CbsQtzIS8rW5X+FDu1SnriTLz+qvl
k3ntsMV0h73nxBfhXhvkMzNczwozLFLmjavt1Whn6P+KpW71jnps65lMFsSS4fUaldfO6/KjKUlZ
ERvy7WLtYWOurg4ELJVnj27wHDbBryTEBSMuGGD3rpmug4Zpf7WwK72S2QeKIXBpCNAhJQc3cGuu
DzSmp3xiAZ4XWKi1LLgE2DtUbKeqcfeIrD5bWX9RNcNH0yCxRGw+BACxyCOob2v4tJq4osmwW3to
rCMG/1PNJb42vqgmV7H/lGZkGwbtrq8K+uCgdgiEtrKNjF366bQrA70o02iDTGEj3GSNEDKf1A61
0qYiNdWyq204E3xXfA8UgCaLwBO6554tlo6TQuElHSe/aT3kuszmRwRVPmo18eS1N/YpB7eQuwKW
XycpnBXhnDnIz/ZRROlBlwwfJv2jT+arZ5S72XpDvrOfIsyJ/fQSe/PRIwszoI/p4QpwEvOAWG/f
uIQJgNXLVL1yGOyPN4iAfWszn+XsHt3uveiqo+8o1qOUWgIyeO4sXAqjiS43StVdyaWx8VlTmicf
gmqBLmFoCMaLwX4yydHdBWfm2nKRf0bTlikGuB0Jfj2FkkxOIUF2Tvqsc2ujDLkzFbb/ms131Cxp
OL32LmFcEh7UWF1AkpeYG+eyu2i3+tBm9BxIn35ntGa6twQi8VD131qcUoOLkYaCp+a62IxrQ04g
XufVgCLdIIvRZ+VAV7MLhPXaIAU21fTgzxU/WG7LD8vud65UiJn9jef8ppu3dMyctLzo4MCTjLpq
PRPvwwsySlF7VC4bltK0SLl8jpsWea8BuTtl0jC066hUpDOhPwvHJbCDZe+JdRTZC1o4K46y5YxI
ABneKk/C5RRU67p/zOjl5ynJWKQuCUcfzICYDVIKeqCaojNQT8XLFE6vYwm28vlqcGOmcPVrycUI
iHfcYvxRwDs7EmtBNjkJ6d0+SlDfOyYkItgAtXlogH+Ncm49mObanH12r2gz9YiQkGsUgjp/JBsJ
cJQLz9N4zRJqlMDaB7lJ27rf9FDhhcMevyVR8NbslUtZOEtDk1MBV2sYNrNjrgq47qMmdIpfvJin
9Uiqul1+pgRqOdpZ+cFBtKhTDZhrRbWSIiTe7WEgiof1eE+ncq2Zr7kA1T3eYET8JjJF0IbdftaL
MJRrJ4PM71jHGD3x7dcGqsPggUwKs9vnQHpIaW0vEvcSkzCScDaVcZPcN9vIGJ4jK/ooSYdCAwb0
nm0Dm9uyYhWnakQgsarB1cuBvXpLIpPVrTKMez2JX9b0on1/XdvMgtrmYWiZoyXGsQdkJxt+icFH
Bdgte3ywU43gPzxNTbdz2S9arM+SGCPfTDYDgXxO5h/l1G4y8aIK/V3K+S3tw73ZNO9V/tjfyiPT
ecYdc+o7+tphD0xuukBVgLDW0Kd0L6WbXFTsPXoRELvaAM/BCZQkp5taQ+hqmbcRS3t7wF7xzaiT
HQpj+ueN5WykwGup4ViGzoaJM2RtdPvkEhWRt0nH2zLmLenwb5PAPBkeiMaBEBKy5WTH2s4KWAB9
TJx4NU14Ewt1bNyD1ZSroY5PomLiaxGLSiCaspALQiNvwxYA3wbZ8nawG/zr3bZq0701NRsdkjM0
VaCb1UZlahPYmsLFu9IL2LoFiSVYDQqWZieaYK6hy8YyD0BkjW5rXYDqzsdv0nc2oBH61IPjnTES
cM4jy29BCgahlEn2LbCdHSin3UwCW2djdilqgojoyiAzdTOkAEW5Tsieyhq9uv3xSDFH/j+iBB/X
6ENxOHnsTWnvDP0+HujRGo+qQqEchVxQIReAPBcGJgl2+nLE7HZv/mRNTSZvywix7BwaUAykSqKc
cqB895v3L9HtzsIrgmXQYLqGJVEyhs1znn9/CCnCbfwgjXnl5R6+iNisSdqG0PJQqNjeTOCK7+2P
/+iG/H3ff9dFiYfoq+15I0Zgs/NmWL+UugUW2KbfGttGbUrw1N+tlZq+/CJVLJRioJVkTcQImRlh
Ky35uUbvb/7qsLktgvO/ul9hH52SkvCE+4vcv9xbOoOgePf8ogFCQvIRumfGSuLcTYBtVNMGFBv5
+KF8k5gHbK6ncUi8V6UnEsDr4SMqw2A3lgQoNNmQPzmie8tLadDYYUvkVGb7npDdG5fyOI+Q6HpU
SodSwlcF7NV8xPnNa6YKf3//NmJ4lGIBeat7nZ9QrEPYR5b3ESVhsBR1lu3uT+uwgHtabtyqvMGK
+37dmBcKa+syj91n6FKwGZmV7loZJBsSalgsmEJ9+LOH0yLYoQ/vL74c41eDNDC/EhAUkZCtMqv2
d+0wQwentmgcw7mmbcZ+xYvJDhvlbgiImPAQqx6rhAA3OgHPqBCzx0xV32Osjkt3Djkp8jHaOLmr
ucSdhSBehW5jurHoUmSxCeCU3/AJj8VzOgpnRfZWZ3vWOtXaeHFw3GKBbU+RVdrLnGTuxgKZmfnB
sEya5G3MAnNbZtb/o+68tuNGljX9RNgLSJgEbsvTVpEiKUo3WLLw3uPp5wN75hwWqqZq+tzN2ltq
dUvdCSQyIyMjfjPe9Ukr6bhH2MFzXa21fFVjqtxgxeToLrBh3pvAZ1Lg9DVKozi+DW8thDTPoVd1
r02QlFvsyTBDAiwbVIC+btoUQtk25b4zVUqXuFC4Gs1T1BzBIqxrDcyhshm6eyC4lK68JcqBQPUx
LgJVkCkcPVBOA0ds0WPedpn4AoNtA9PsFmk8+pe8d2veqNl4iHLIXt5wM5QPLYiMuAzvRgy70gmW
g8S60dQ3AFM3iEYtU3NSSsVeinCVF8Wk8Bm7GY1jzOPj7qbBsSRuWQuOssnaamnFzY2mGDTo8MqA
DgptvcrxuRPVemhIV7Sd03NdQ/k5pv/vjf4mkvptV/kQj1GclBhYqOWmpadCsZZS4LBL2mor/1jc
xumtPGbdm8v+BuR3sHHCSzG1kIhHuzRvMwyAUQdepTichsjN+4Ck+8hfNjnWWR7ilRDSQZMujAoD
GuxWKqiv4AYqf/IwTb9DXKxLAAvfgedR5DC/IX2JxIilDdTGbgdOVfXGguGADK6nUQUMsN0UxUrJ
XzVxl+sPrjP5ftyiRd7Tjw2IThh0JBTZcA0LN+pLOKAv/1JaB56Faaii1955F+ULB2JBwoLwQ6jk
SI6iMEVk197DYEKwmGvbA/lvoVGEY447/KbDCjMUIR7jB7/SXsml0d6MlcfOeBXmLbzvRel9NdlX
t0Hm7/KxuhtU+z4VA94r2H80qISKVR7Wy9GRZOowEPr6ps+Nnz2ag9St/3KhQi/E1u6F7rzGj7CX
701D2WLI3vXhutLqd3Ik6iuUGEH4VqArKve11vY5Z0zt4PxaHgZgQbUNLCpBvRNy7Q568tLIIL8O
iKVWSx/9/DrQN1IR3ALhgxQR+hqltqvDDvujRQ3SrJSMApx6rUzO82HzFOGzmVFxs5J3D+lpgv/B
kN9VcpWsRbSq4maA4VeO/RW3UB1WSBpIpLMERNbyzh77W9sqnoYUjSFf7toQiJk/4LJJVRYpzIzu
uzqgvg4s3rGyFyPTuXDHaxOD2nhUnzzR7dC6ygwHdU/1BsEzOnzRjZM4X0OM4Zq6vwv6+sHPhl25
FDaWEvjJOuhWy0kxnJsxXHBrGRm7kJTPWpb+LgAjQw89GbldI0Mzfmmbn7nYjgIF5beWYOo9TVtb
E9sYfldr4xYNDkB9Ae3hadjDPaIg6Rr9YkweYxDIiEv9gqTVfZko9HDw852Jhpt+h5FK5qHn8hrY
3+zwWxv9CdkfFc48OZrYuol8uM2egXERcOMYYkoznYMcNvn3oLXI2GeAdeNl3LwCbL0NKjau6m4A
cm3aWtAlgWbl7VEheWiEjXblIifDaBV3UyEwMJUaFMN8T3DpiwSNkwgp2LxZm99M1N8w8HBDgEnK
Uscp0xP1gwtvW5XZ3gmKH7edob5qsvwOGpP+aPWYy/FRj9T7zFDvqNaknBZtgwdCifZ6p8AAyB96
1IULVCE0rwMyY7Kaw8cGLEMLHoG+PwaD2k4G+aaxn+PwoUkI5FV7gJ2ltPI1H1Dp0p2Xxqq9FcHx
tzuUzrOtozWEJlZPCDPVH5ISbGUnO0NpBi55mNfCnDTvk4bScmKNBpmAjH85KP/ZQfDTye2OQ4M/
0GlkT31m3CmJ5a8IwxRb4wdntMQvTSF16Rzw7oFfenduFlqAFqT/bkcOVCX+hFUAxykdI/+S9ewV
G6orvr8xrjINYCwpPMxZW/yWa7p0XNFdrHPgmL8UiB0+6s7wxeqCxxgW17NTVtm20C2b9nxefMtq
XHxCp3yhWB4/eKpK3Gn14lsUN/kySVGOGivhvcpR3SLSlX/za5zxLKvZytj+lQax9+zVpvJE4dbC
AegmG3yVFY3URRmm8RdsV9TeL54//omp6vW612x1/fF7cWvZ93nsHVROFAQg4DTI1nlIBUJfH7/i
ouY8oF7QLgfF/EEH6mdDWl5v4jHElzj9+BnJCPOuGmSwDe3gxVYAgeGHjXuBPf308SsP513dLJxd
o6Qd0m9m+7ccPLqToaXfWpqPnWGOGXamZ3/ylCLcoCIFlKG0nU8/ffxqyFyBjk2cTeqsFnd/LCWq
usQAuSzBhgQOwg8IBFpGi6h1hxhYMdZtsrTdiiw3Tno6AzQLqn54lo1n3EQ0/pdt0pUvME5aDhpl
S2pXvnz8IxLAmzaELBBisxbm1UuvS+iBgT/cfPwtpAhnk8DTJ37zuzkq7v8e/40gKf+fQ7qPFEr/
3yDi2/+PNEkFqO3/Ozz89kc+kyOd/vw/2HDN1P+DCKkuQVz/I0OqCfEfBwVQKS2p65NC6X8hwg3z
P6bQTeHQdJH6P//S/0aEC+M/qgGEHHkyQwViJsW/QoRrR3hwSU/ToNyoWbplGsDC1en3P+HB48jO
bJ9T/WXEKD4Ygp2u/fKQJdDNYGcFEvTbPd4NuUEkpk/2Utev/KKtMbe5y2308/w3IaulDZIkijaf
5u6MbukkSvrfstUfj6ZbCLgiA41AEcD540eLVFFBLHbsF2RawoQSf5Hiir1LajVZXR7pWIz1/4zk
CE3alqkB4D8eyU4TT/M8RvL5KktdlbvIrlFoxuT68kAzIeiPkQwo7boFiN60tLkUdzk4nlLlg/4y
1gI581KVOGVptgKrJgOYAdQc97bc6dJ74fvlAyR0/QCLn2be0Ik1cZLjuInqO8BYuEh6I964hqL+
TU0IBxuvQ1Gs8DLU6Z0xWncRhJEypYyYNSjV+IWwVr6XRbeZF0P76XK3E7vL7zfpWB9/MtPWJEvd
saA6aNZsNfFKBUxzobz0AnEuVsrgh9iooEmKtTUAUf3KeLMlYrNrDBV2BKQG6BPiQ/f20+pFdEyh
h9JptOCNh1Ig55Va3sEC46pm6dPldzvW0P34dKZjsSmRjtIRVZ8tRw+JTjSgVf2lzJOd3dt3aRs/
52To2PlYyEVcHk0nUMymEn1iCRdkmkgy6BlRo6Bkmnd+qb84BlUVqKHg4ialtShuHZrdsE7zpkJc
EZepckHVXy5HbumglqMRtXpNWPdDl2JHV7TKVxvRir3XuPlPdhmC804D9nT0mxu7susbFcnVu0zr
jK0oUmeN0MC4cmL0WgYF4ywuu2inBLnZPRcQOl8i7tg3VZy5d0Jr9NvLbz3biNP3tCd+DF9V2NaJ
Uj1l1lz3FTEi1B1/MSzlRhPld+lnd5eHIbB+ntuPYaC+sGBUi//Zs/2OLgCgPK30nrSxTTawZCkG
h5S8L4+izWLrxzCOiuS7Ab9a8uM4rFANLgo3kx7mEjQRUDH9TUo4QF3JnENapeVGRTBpmbfur6hR
6TwHUYtfgImAxpUHQTj75H0dzbING6UBzdBm8vPOSB2EPr2PFVfvYUnlKmhPZPh6glhcw2NdAovJ
V5Evc1gkLtSFoGzurzzDbD3/MxmfnmE2GZ5jTkQCwz30WRy8xpju3Fmx9Vtr3W7SUgRg5ofxfVbj
ZczFrKoP+ojRSxfGpOiA1a9MyZnAwaHyXzMiZoHKg5ZfF2WQP1GQe+CMU/2fAEfWMTan/5P31lUW
G5HIQPb7eBFo0uwxUtLDZ+nglVdXGpCCWx8rgy07U1kcUllRmsjd4qsVoozsSTSZqJk6V55jmt5P
kfmf6dc/tpVj6IhoHD/G4A69FtIkOVDT3lpld6+n8q5Qem3JDe7N7w3aLbX76NDFujwB5/Ya2xnI
FZkGgXoWNtEzaFx8mexDGVGgcPTsoYVUenmM2bHzz8sZVOEtC2l2fX7s5L0ZdH4xqE/YXGARix8u
uCczRKcL2hdBZcocLo94/q3+e8RptX86eMZBjGXneM6hzKuvTp88t5YIrnyyc8HQ+fRW0+9/GkO0
fC/ZBemhwu6zHfaYI8dAxi+/yNmNYKLvYSO3aCINfzyILYZGqSpVfUKrewIW3frAsynWqD8Df7wy
1pkXmkKuptuCfaDNc0003Zyiqyv1qZ90yCyFtlT6BnUpvjLOyVo3VEKu5Oic2JSWPVvrQaFUAbz+
5lAaoL7zeEAaMC2ahRLZr53R4I3ZiieWi7dqkyK6kkueRn1GN1VmUkhLd3iQ4xntdAUKmOI7lJqh
0tRIldkhwkK4IpthjaCN84Rc0Q8HUap2cJ70pLi2bk52g8mFAZopoA2bXOXk9f2krY28SIE0NYci
GEF3JasghjVHS5nmiTq8jA3Z/uWFNDkjHEcYhuV4oczCAcOdZbaSYtKj0DRKhoWQGXmQPDyKrxFo
kcDCRdNtdl5iPmpWQN0s3MZZ9iOO3SsPcbLCpmcgN9N1bVpjsGWPtgySPk0cTLisJkWXSsHCYCFF
tPPIoC6/7ZmBUD8ihVAdfqD6djxQjnBTZ2eN8mTT6YDAgSNmKrjOG6Vy7ag6MxSriLG461mGMR+q
46JQ62XuHkbL2JqKdZfG7lMl4Yr/61diHKaNjFMV3C+PXynLDaGmeu09ZXGfLjuVXmONag5YHse4
Mnsn0RP4OfuS2y2+RLr6QVL+FNniSmZG5jjJIXWy9wBgHpqYVzLJWbaOpAyJDjctRzMsyyZ/OX4b
K078luKHODhduSus+EYNsDrrVLBj3lR93V6ePO0kxZrGMywTBUT0bLj9zMaz9URGSpscMK940Cq5
KUckIgBy2SUVb7rbi0aznvTCWYnOvjKdpyvkeOwpxn+azqJOUm2wTfWAQiAMygaBZYt7GCpenXVl
KO3MWIJ7HVEFXh0rYhZb29EuNMVM1UMd4lpZ6KLfVJ7h/AL+V3ztcqqcUEp8c9XVqPdLHSIbIv3e
I5I3/roXo3UbqjK8pxChvjRebbxc/gznno5SCh4nFrEIKO9sJryI4l/XRk85V1wQWfQUuGjbG3gI
xZVQc2aBUZ5B1Bbkmabz43gotK0rc/A891DSUr5vEXffadK1QPNbZX03hgU22l1fGT8vv+Hp1mHP
GJIgJ5HixMXmeNgEOe2ulmN58IPIvbNQXp8cKs2vl0c5yQpM01S5x0OAsi3KL9PLf15REbLciKYA
U5YDvkoAgD2EOiJ3uClNUVwJPGdm0jQkJiUWRjU4Ss1eSelQQPEzicKOmf4yUuN3NbBXrRG9FL8r
EOdO8+ZK+naSIfB+n4bUp9386f2cSMrBSAP0z4xQXY1q/6CFxZ9KxNusC76Wdbuzw2rdSv/h8rye
G9c0hWnj+aPrxnzRWA7q0SxK/VBaBZKEwHn8uKfT3xXLwKJXm7YK2GGAi7Ycr6zXs0NbYO7Zszam
Q7NZLsaqsn3sI56SPPsNleKdTHo92j5MhB4mp/2ut/k3EzuYK1/3zJaEKk5kJCZChtBmSyntEjCq
gZE9WV19n3VIRAfmfRr2b5dn9kz6Md3n0aQiMJm4qszGccsE7oyTqYexLe7Qht+G6i/KQ6ia1vui
QtoMw/b+uU4VvEtBZeH9cfkBzmwZQr/UdC77ptDmoUdFPh2R/jx6ijMcRZJKPFRq+OxlNfa2/7pM
ggUHWSa6ILRmUAaZxR6zw4/H7kJBS8VCKDKBH1sAoG2G/PfllzpNJRloUjThENVJJ2fxlApMaUSh
J5581aeV7+GY3ZXf9UGFPxk3tIFK9bvZjO+XRxXn5hJxEo5RS9Om2TzenlZU2Klp9dWTehu2yZuL
6NiKHEtFHLj/lhfBt6QbWzhPfr20axNjQvkzGR0uSa57kA7a8aEvv2fR+NcYFaCDgkbmRO6JImwg
ksmtLsxoArfPBXImftA/yqH2/wfLgQIeRwQVf2nrs+XYsc9VOvIRlhi0O/XxLZ1Mgv181ajKz8vT
dbqzp5xbt7hRSZ2DeZbqeKZMEb7r/ed+PPRutDaDb+mwK/yvjbOvMmzJ5ZUodhqwLaRosGtSNTYa
edzx5yElbhsffvYTCod3bVTU60hH8B2QmoGwQTWs2zR7vPyOp1GElUCxl6o5mYe0Z9OpZaFsw0ax
Dl6SQYKCVVGhtevjL3p5HO106VnkcWgr6wQT/BpnA9n2hJvqRAVfXVeelaq8bToLLna3VpVkjVHZ
usr88kutZsBTo/tiBCBueuratuK1dGW4FGV73zjhlfLZmW9MaGMhCd3WNHOenJd+XLW2kigHQO+4
OgFhAf4V415YZ0C/IiNuN2USm1/ZTRjPqtG4vTIvp/ktRwcFAk4OekXOfF7iFLa5YXILaUJO5Czl
0MIswxrwCaZkBO1AXSe13Ea63HLNv1LfOU16GJMkyxZYmBpynswjGNcg/uLYh7RwIa+pApVbpyw3
l9/xzKc/GmV6ik9JQY8zSNygRP3kVNneB6XTR9lOxUDc6q8Zm54balJgIpNG5tmZb9my7f201obg
SVeD5yR3v4X++OhZFsSbay2ZMwcjZQip4v6n0rdQ5wdwLCOvarUmeqoGGzSFZvxVVfxrClBlg6y2
Sp7faAbc8qAQG9FDnOiD17C+1vk688YGkHAsFx2qTCfHI45YuKQ3rvfUh+2TqrePemL+VoC5VkG4
u/wdtTPLheRuqpxRdbdR4jn+kJqV2XbBXeQwyHRnhAkaevlS2i+J/w4OF7w0XbP2EZd5/Jd9Ezir
iu5Ufq38f2bLUm832Cuk6dQ/50+BTJxpd/1wqMtK/ECTOnowRry0vSDAOifTAAiD48WvWPlQ5rxW
bDs9ui0DtVbOBSoUU0HoeBKogwhvxDLsMBo+NoJ+vRu14caxrT/4FtxWZftL6drl5Zk/N6ajTU1r
Zp0m9eyV87CTku4sTDn8YdB70p6zSiyx1FwVhrGXRfw8uuG1yvbZQS3cLTHZJam2ZoMiQ0MTm6Pj
YKm+txZjYi7F6Iw3Y6A5oPJKaysq3eFa5vnry6975lDiHkFrWkPxDUHG2RQLJQPLZ5fxU6C6wyoC
/rlqdIQn0k6rrgx1ZvtMSS12u/Y0u/MuQtTYYG24yh5y0//RoEKyGP3qa2Wo3RocbXMleTnzYqjN
WRTQ+Gm63h6vHT1BcdvQa+egNuBwbaSjFtD/4js7K7Kby3N4LjxRnjGmxJ3+O+Wg47FwZa5gCYGl
7DXc2YUJvjWub5wgu8WB5qUrvF/qWP0sC7yoTJ5AdF+qMNWvvPD0pY66I2QxVAts0Bb4GxjzWzXH
TtQkBaxGJ7ZrhP4rqOZyQCM9rTLzUacEt4p19BquvPuUxx4PS/4O6oKrkc6dcH5nscZRbXq8CNgm
SfVFsSr3HlFjwLJgXfeVg2jIGOfJC6qWKKSG9DLaKEOWbKi7a8f72QnggDdYXdTjJknDz2cf9k0N
+pJBc0BH5TFJ3Y0TK5CUMIPyPNTW/Im9gAY73gxNFtxLL7yHWr4qOshFbfsYDYqHp2ezCt3w6+U5
OhPLwWRMT0W+KTCxPX6wEcJO1Cmmdij0fNg1gYpMGsSZK9//tGg/LQDqxVKIqSE8D9YQwnFa6OsR
Q/oCa/Oo8eE1+ijZIuyzLAp03ofYqF8cmE4rw25z8MqV+SWwUOW9/L5nohmXSDRQiMQmkXu2HQI5
2ACxBzzOc1RF4+Kv5hToaqSAZPMquEfPeuuZw/PlQc9MMkOZxsfl+bR0j1QoiLvI0w+6iPU73/T1
B620xZVrw7lJ5kDmRKQxQ3CZH0mw/pxKldCKozScXCluFOu1pPYSorqpbspauc1VCSheXYLev/KF
zwRQUgH6MpIUhBLtFPI+JXeaWmRxMcYoEcTNTzMon3M7/Ilu87Zt6j+XZ/PsUFxfcXcmzzmJaNLJ
s7RDo/KQjOZeD6tdEtZ4zhrZLoTT8e/XizN1PAzOv6koMFsvY0vN3lPK8Jn3qw9NE+J17GXq+2hW
hDCrk1904E3b2KDne2VKT0I3SRa7haIHlUJuZ/NNM4Q97vQu+oUWYHJwKI8+pGQDML+sN7h5ps27
af9ItADsKzrhWKpfnud5zJqGJ7F1JILggL/nXV/8AEeUqlx7nyN9geJBqeOpTDfGo7UHNgrSiQvV
and50PlWYdDpIKYPY1DCowd0vI4YLlVy7JEOtUWnp6lSzMeK7MvlQebn7z+DoCLLSgUkNj/taR1E
qtEK/6Dk6q1ocFSLqhX8/Ld/PQybkVBD1Yo+4TxPRksx7lusNfdVLVEsE1gD4ERgQDPQrhVcz3wr
Q4LnwUBdA+740Vb4vP2sDg05qwwPXpMhUP8y9NUDZ9m2oisYXPtGZ6aPS+K0KqaD9eQ077Tei6vY
DsgYzGSBNCEi944PanhY//sJnEpj1HnoAdJvPV4MnfQlJpultS8HHHD7dg9q21lUtfnr8jgfCdfn
RIEFQUOb1UbsnKAUs4JY6g/SFVSuDgIiauEqTFq/K3uUvSIHa7ivZbHS3HtPhaj/4oTVLWCb7eVH
+FgMp48AOEuwBKiWzTIErRbIANk8wlDhXU2zs19j9TMC+0Q2hB4IJBThBxsba5FFFxbwWaWRruys
rN46DtWV60BcLsK0Peiumd+WCV/FDjzctXJqVi4CbDuOXm9Vp7mN458JYzAKs20vtO6RcJo92hUs
OmvyqlACwI4paPD95Xc8s25osiK0bFNb5TVnrwgDwC4oafiHsIGsBnpyG8RAgxLYzZcHOrMbPg8k
Z+0HlBhz3dP84NCG4jGO4wd/VO49h8akDehCQyfoyoDnotanN5Oz9RPUhaa2geIfyrpAPK19grZy
7YTVpumZrRCTA8jissleAARxvBssM0odO1L9A4vzUDY7zvrl9JesXg0/1Fi9160HPdlJdKe7BpPE
aiPwbcOGmr9o9Vvef8d7/fJEn30kDmGwtsBA2EDHj2QEHmrXiBYfkME9ZPqQItsYQo5DBSd2kk1v
1lukMbH2QZzi8sjzJOBjx1LnoHkGIoHAdzyy6Ly2CcbcP/RoX6xod+tLDOD9larg+NEq5ZU04MwH
RnacwqUBVNrQ5kcxItxu5OMPfwgxtL5Rc2SogjK5VtI4s0EYZVIvpwooKMYevxReLDXucCI4iGx4
Hlv/JomGL4Fm3Fyeu2vDiONhFFzim6TPw4OFBsvk6uTnXxytDQ9VkebfL491ZuK4W0gunkIjyZ2f
gQo3U78wC/8wtIBFVIcijWLGq8uDnFuGnLBkDCrHEdfM4xdySouyMv5eB4mt9VOUY5CMIlCAx4DT
rVmiPUowQ08i0XfrCmjJleGtcy8JzJ9MbcLHgfE4Hn9EyLIzCM8HE2lgbNRC9NwmxmPW2e3O1Edj
3Q50H5tCeA/08PqbAvNYOH9wbFtIttDvcGAHaSwXlbDjZd+oLV6tCn5rQpSJQMwXQm2GP8i2sJ30
MYLcuY3jLnhQgCDlcFbRBc01XNrb3BlwWyvUhShgFIZehHhxoCBQ0Kj9o9X2Jd05bfgi0AxbDCO+
Qw7WLHclKRfOwqqNH2k11b/Zc/p7ZWbFL7euO8w94rFcmvjiLUVfwcQtRzwv4dPYDe50gkNGdIGy
w2O23ipNJB4aq9FfSzE81hp8QTTAt2MZl3fdpD/TDWsYPB2tWaNO1rLtKp4pkc+Xl8TJZWjK8cBP
UNCnTgYQdbaXwijLvASe9wHS7MqDtdtU7h9bRzdKq/9MgcnrEP+YdCzwCP1dYtB++QHObDLKLhoP
APvEkfMeW9KOGeZ8vrXvdfED1ShrraJrt2wNPd5cHuncaUeZDCzcdMcEIna8+jBu0x0va/E0NIq/
UuZEf5RyUL129f3ViH8m7poQK0ASmPx0cvkCjw/irY/NfVhCULcsVI/qNn134uxn4xjXCmXnNhY1
gwnbSpTnwnf8ah6SfJjRJFi22k25DkNNrGSJscvlCTyX/h1dOubD4PRdF70THKy4+zKq6Cu1xXr0
i2+ooDiL1pSPvpbugsLaGBnGywJ9jKLeQ2m90oc5F8eATYNg4HSnQTb9/qcs3jGHuKukGxyKBmpn
D5setmLX3lKlWwF6/CuNZC8jROkvv/+ZYUl72TCgYUEGzY+dIAEeHY5NfKgR1KZO1EDHRjBdMYJN
kyhPyME8GFiJj3iXXx74dI9wvYSI8AGJU0/ghIbsXFwvjfiAe+uq1X6okIfJaC4Pcvp2DIIbHYhY
CF/SmH3cDgNkHHiob+p49dxZWtXfDqJJfuLNE6wcny4yHvXWZFkWeuvOb8MrgeDM+Ch6UByhfE7l
a546iGSIDLXpukPVDt/KUdBWLfpdVgxLDUtnbjfObgiU+5FQciVpOTO9XAcnshCMtlPIROkZbdOg
dHAwomoRJVggIpiiX9ujpxFBAjGEKwcaFlDsvP8Flg3aSosZk+7pfyzN2+BoUiOxVpoLzJ2iK+90
djSmAszUBHaZXwkHEAFRVXrdIZCgUNkbcY4ZQluatxCPr+QuZ+aPootFPgang677LMdMMG/Hls9q
D5WvdneibVLybYvWQNZnV1KI0xhOuQ7vGHrQJqPNAx2Ufc3TvdE7jL79nkuBZ7y9cdGe7LMepSj3
ypo8U1qSFD8M+AKonKonoNexHk3DHTR3z613/GKWcqWjqmih15PlRbctISKjWqyJalE6zmMxOAgN
KGq9rCrrGqb4Y4Ec32umZ6GThlzQB/HyOOrhSxliqVY5e7326S9lGrKAOKxLb+mM9q7U5IPjIIgW
LJslXrQw+MZF7fh7DM/h2i8RIzDT/8GatqEtEYFp6E8MseNHsnrfNVDodPeU2cp0U3arvFv517gB
p6cb7z0NQIVtalDMUhQL144URz65T0b5quGkqIbGlZrwme0Ce2NqMQk6TSeg49CJAq9uJQeoOW60
Uv+bGNj99eHGHLJ/n3HxOp/Gml730+mVKLlnKHFQHwon/KmpuJBjW70QuXrvRzpZ6igfCsXGK7b8
TdcQBRkEhS6H+rMTOkUhOngUhuehVoYNbdNUVAfDi3e9gZxOfQ38fyaasy5ILFVK7ABhZ99ML0f8
UozEO8AapynjQO1d50nlrUnM0NrAA+2mKtxkA2EQH6Cxbq7grk8ANMZ0l+IOSh2FCxW1seNZdjxE
5602Cg9ZjtlHYg27UQTPSlLiblDucNR5gF22GTw0oltsBinnoDGL2pWhPIJSeFZCwOdVc42VcSZ+
gTugH88FDOTsvKJqKXrj2LFr7bMhyLZlJsXSVUyMhqRfrG2nQSYnHaMr9aQzOT6+XpRw+RoTLnxe
tsMa3XT93JwKrEV/2zjDuGhGzGtyWzHegyZXdtJGIKNO4vreHo1glZc8Tt6K+MqpdHpS2MbEOGYn
k2dQRTz+KKSLmnBzPOK1sdZ3gzbp9kLf3rXc3P79UFi7UIcgbEsA/rMFqHFpSvq6x2WxUR+dUkEL
Pdv1enBlnZ15I3rTfEod7jyH4GwYqXGnRDXB3bvRY+KFr7DPh7L4enm/nqD6AVofjSKO500ZXE1r
hePu+6p59EXyTQmUr5QiVgJfvbHRb3JDuTM7+yvCqS+Xxz6NFQyNXKxDZ3Lay7NP1lnuYFVV5e4L
08+AYNuEq+5aXfA0/E6DwDLWuIzSAJ+dIwj9CPzfM3cfq5a2UDUI/0FfbSMtfmubXL+yNM6N9oFd
l8C4aDzMvhkgo2HyCWa0Avfxorq3rfCmLPNNKeyny7N3bnk4tgBRYBAFwY4dfzjZ2E6U+nh9JgPq
QEPcrBuh/lRzeXN5HJoK/JeOswMAiRPkl9on/WN1NoWDEbOd3IZMxSnwdI6abjs4yPKPDfZyWoaZ
jtVzQxrUOw+tmACp7NtKrUPshnAaDKsfKCz1C6tJ37F3erHQjXMqs922Xfc18syHksZP0FXuIsbm
xJblU9w4mwon4bqXK9pjS3+Uj6rbvGosSHKTZVnlwSQtYmHz0d9pkUr9oAqfq9bahw2qzLH+xQ+B
E2AWd9Pq4abq/ZUDVLrVKlQK+Zve7fZtHbzpnvXVc9ViAXBiCRsgQfbI/COt9j7Jin2rme+lUt3V
jvg6ttmuSRVEk6tneOfbntlWOpkvGmxBF2RkdCnye+TEJkPoxF5Ww7BpRXdjVvErDoVrGTicSdFz
q41Pfazck1LuFM17DMf2GUPCpeMFP0tslBbwIPe2m76NrdgMWn3Q+5AuSJQaqzgH6uOiAKqL12l4
e/A2uaF/qWp3PZrKAFI0vi8oirZG/9DaCLBiWpOv4slnNEKyaYmZ410n8Qc0o3XoAB6GPQjE9RYr
v9WkDjSM5fcUEc0E7alxKPd66a+SoNjhIXDHdJYLC3WnBXzaNcr8OLcgcKQq5l8bL4g6K380iglG
ssLsC9ek1vwitTFY6X7zEFvRrY0mZDlwzSvCYqm4WNoLkd/UAmSpSE28xIvn6d2EBywGGwLHQXAt
5ejK6nXatf4iADy5KNHlXKQ9Msap1g/rWIQ7VTFwcGuQVVW8r03QPSV187MNam0xiFZbVEU+IH9u
DFihqiJdjRp6RlVZTEKWBU6xZWpvezs0NmnJ4e3G2gB2GYsHLyGYc01A7aZS3vMgrta5hTiTjWo3
wOyp6lbG0G+zQYCmaNU/mNMr2UImuo7+cgEWDfr5CiWoscJqEO21dKgGlJUGAzCgHTVQdqpAvRfS
9mkGdRDVp/9mAYFx6UOLwJ2o/D4G+JQHA0a8C930jE2EztvCh4C8UpxE3HtBC04D+dDqISPvfFar
MUEeTMFJjcPkRTdDHU+jAsMe/0Eg7F/53ZsVyZvYUlftoG7dwd16/vhmWvnOTeM9xPWHTvi7JvG3
Ak7BUGp3fSA3IadOUHZ7N8i3Wdjf5lEtF67jvQtE++NRg/vkr/3KOpSFQAK4+lN4/YNf2/tAr1/7
RO4DjhZv6B489DiiobjNqvDX9G3rBu1PcsRWVG9p2v7wJ4u+WGwLJ8ORU46/IyI1SBGIBomTLcNi
iiGegeNmEeRY/ighSU271exoH8J+BYaIUaAhnoIYYVSDxrXsybONksu2ZdXLxPF/eD1iUarzh36m
ttBVzDfMlrpHXbJpnfsxR7tWU9ahpn1P1fFtcBs2leVszKDZIoh9Z2oZcvraSqTGoUPfqZbqi499
Iq7BS3PQ94MRvdaZ9ug0GOwJI1yrlUyhww/fNGAZSNHlD43w36zYfuw8NeUJknswDw+2af+1nZFW
TYTpXoTiDGpihsTczR/vDbf+NdRDhNaWv9Yc8+DC+2IrZlDNrFvcIA6iNe9cC2lRGdhLC0BXkmAS
Oj2gV2gUsrXvWa7vuljdOV75Hf/xDV5JOEtMipAyjJb1oFovVGnfRaVtuqL96dueCqPDWoI8vWsK
67tZNCvpJ/j5Ft2rP4SraMAnlQWhN7hD5uWviEXSBNUL4o5PatRgGqHdoJ9+V0bW30p2j7HrvHnC
e2yYi8TtH7w0ec4ng2mR4l9eqyibN7RzUTJ96JXk1vUnU0V3vJFue5cE4uPfafLuxtetFz2Odzqw
S/omlPgruXd1eSP4isuyNXZD5XXLFtHqpdG4cs3CW+tGvBlb5Q7vq72h+AhCxvh3NE8N5R/Vcndo
nHgEKu+rTdIzTVvZyYJAPN4A+0ZQjQ1SIwTcKv+LtPPajRtp0/AVEWAOp2QnZUqWnE4Ie+xhKOZM
Xv0+9GJ3JXajCf8LHw08cHUVK3zhDTkiKAnHvMdBhScseu4avXLj1kDZjfTaC+jjujkYepxOwhsE
77fAdBdefADiMmkHdQPgoKt4qW2L2NaT2n7KTeRxRP7dwrZQzreg6BeHoQdvmjAfYACvhlEiSiF5
Y1tPlB5AYaL9gqvJ9ZjiQpgEcvl/h3BW3WHkjek8UF96snXE6KXyPjLlGz23TzKus9eH0paQaxW9
aERItIYWxjw9oo9xUiHqIOmLjo3Clv9VpRmNdSkx7uZSN3GdyGnf6k186qMiOkAP7m/SWIw3hjDE
N1FU8lFpESlUupoHuS6Q6aeFMP9StaD4lGJZ+CujCnY3JWZ+ktHoPUQhFrNtnEpHiKrFHe6Qzm6s
+njxpRF+GDSGVysiOPXwCo5lXlYbScMZe5V4/n0etG68FzoKgwmmD36cxO0TCm/trUHR+iDXiPnT
U6jpBKMS7EROhy6qiaAoIF9PnaTxJ6KQxBhwvg+1UJq7CDuVjXTxwtb68ONW4bEVW5UYK8TuNATq
OIPq/EXNNorNF8eghbvIGZmUIdbbN5FL+o2oAVlWShPSTL83lXTj6M3u+sa6hMEHwQhAinYBrIp1
GiiBAexGqdd9srL+seqm+CdNY8m14XIcl6K614d5/DB3iuE33A1eNFUzEndIaUoxuPxxMsenJAjq
jR+2bOj3Gx7lJqJ1/Lnx4kbra93vzSfJCvRm0HzdCT251kZ3Ms2SF8n6EQ90FrH32miaXBzRJAkB
aEUB4iwViYa5tedp9s0YHcxUx0gh+hIWypdaBC/RZCQbZ3p9ffyZ4dL60iGY0uJbtsC7MtdAFDTX
faHyeHdU1XnIZ/FT7nH+HYO361/54tRoXQBSA3sIHu7jUIvWhxgmJPedeGo94MPUUWKn/wdziPmg
ZZjt4EHkXx9zvYMhQQFQpl3AUWZyi1f6++lJAaFfYQ7JcxeMb45cP9mS6suZc7g+zPLPfNwnZI4O
5ThQeOgHrPEbTtdaXW429fOURqiG3wAnc1NcwcwWjt2nJP/cKxv75Bz5+3HE5e/ffbck6YYoUxmx
xBk9qykiCzynsXEcZr/RUjw9X65P8cJKfpjiaiWHspHzMU3NF61qXiK6o5+UsCbID9pyY2rrHJlv
RgMYKiQNJjgp65ogaltFKymifNZrQ9/XVi/tB4Ng4vp8zPPtyJvMnbZw90AZru+cvDREPNhh9dzp
Aj+PxvwWjXO2Q723vasjk2emRFNvQnl0R1ScIpfshNMpHdTpjUAdsi5F0YPUDOKuVUYUNs109qSc
uLiBeuAm+I+8DBzwH2YxdF9BVOEdgxvaS6YMDjqrGSl3VCLDZrctOasie/gaENa3mHeRJmqHKibt
qKhCe2keR6dhKjC56nBpMPMC6doOeep2qH5pTdntIjy8PztpnP+OIlTW+koOnuS+j4/ClK23WBKj
J8uZjYePYaGpatkPmJkVBzXWNa9WFS60vNIfQ6M2bgqsoL7ag4hPqSaRMdD9Kp8rCcNQPcFxDi3Z
6i6TtelTvlR8UtnI96Alut3cWVso0POriYYYDDMgkxBZqBR/3OJzVsRdKpryGQH9cF93aB1WWuKn
Q/kjncqNatNaQQ8JENCKC/hqgewC6V/dTlU/lENuieI5mkiVTbXBx2IK4l0e2r+dtDOPS+d+J7Kx
PiVQXY/GHMhPalu1mOGY+p3ZGOW+w3SWj1QJ35xC62a0WvVHFSTq8glVj1qLhb2dZd+kk67fjQiZ
PwJLwM1Pi0ov7zqLxKbtiI0k8RrpNp46DQUSe8hRJh8ya6Nrdr680EmovZoq1xYw0dXyZl1YCccJ
G5YX07NEe6E1JHXJ0XCmf64ftfMDzRuKjNhC2YE1sK7kIeWWzEoJg9oE6XlUZgt3FVTdN+5g7XwY
2iQwBhbFBI1uwioiMqy+NgNdy5+BY6vEwou1EAcfC8EEBqNjNIXHU0cjsgyynYAxcYwCFcNFuNZH
vHWHh1FY7SO0KZy7RgerFGmsh7dCoEnsFk0X3wOKlvyqEF8GSnL7IMOvJUkC47Uzc/EzQ7Nuj/8v
Vr4VIuBVU0y/pxqpBiVu55+A7B2X0mp50myp+CKlA5Chv15liooLt4zwgVrm6oKOjSaKM3Ocn1tF
/hbCRsG6ZePOPF/h5bZcoiFif/NMTkQRjZrZk4I6GyB/BJPEIbSmjTb1GXyFIjaNtz/0PKLBsw58
V8dimjIreYlwr6PNb7QK0JzpRMLwYNcY4H22UrFL1RLhyuTEnXo7B1sswfOzAVuAWg8it4RGaO5+
vHrIgdIBry3jRS9Q2hvaUzR/L6PhQAzw5fpXO48ciPHoztJpIj45Gyl2CrTQRS3jnITZsiG1+0Jt
f3ALfy7IKvSwxgnJvskyFLqvD3z2LSngI0ZFYgr+wDTX3aa0NLHKjubyOa06A27NnL/URj3vr49y
FjUwCm+MTYeHvB0048eFNFKdGmrWZQT2wT5UZbr/yRMov43G8KXJmCphJfEXkh7rxHQaF6aWkUTP
IHCwTMILxu+FcLaCSZVf+yHMW2azMFjgOtJKWjPLwyQyI1vrc1/VMMdU00PTRHjcOq8oBvZtdN8I
VOHRx5faB836bEz2Q0adNUXLQTNbmqifOwVIUPZFCfEmyyLkdg8yIg8oSpo2aP35S9UtDfoU98Hq
sGjK2Ibk9tIz/4OkPUHqd4HPe/aI1nyQ/dCtz4X5JofF3gGi2aExsFCT8yg/8S8J9WQK7bZOX/iP
bDqhH//3X9YCR7IkbeoitfDxy3ZtRuzUy47fT5W1j0nMsQQTwTGqunJjE136usCp4FrSK6b5tBqq
D1q5T5yi9tVG4A7XVXQm1M2SkLpUStZfd6kGLdLAizjGOgJoeMMD0cQvRUIHvJ5HaacuACNJzcLd
2H0OFPyManFcYsHIxllRg8SBk1KhYh5mUqaVxvBrM0rxvWSWgVvPs343hzKl11bBri7M2o11Obul
2I4L3GyJkgG7rQECSOC3WJ7blh/1auu2uYwHr3mKKuQspZr36/oHP+vVI0NNuQy0JHw4utTr3W84
aT7x+mEimC/aLoXSSXReIvulH6J/9VaP3KJwxofarNNbA4XgJy0CgIhskb4L5AEJaV5gHAwRpnez
KA7uikZkX6//xks7hdUAIcY7BcdrdW8nZgDJpBnl5zTKH01HeW0s5eb6EJcWneVeYqaFoLSuiThN
6OS1SGwfWYtj7FRHWyt87H8a6urWxge+MB1zQYuirwdh/Kz8EEyznqaFpvtFVg8nXW1AohW6uZFv
LXfwat+b8JFQ4ib+RQZtdbxoyCWFVOS2b1Go8/QK1fA+rKhZK/O4MdTFCVE/JOECIKmvc65UrZzZ
ShlKoY5UIzrT19rf30t8fp4cEvFFeG51iosqcmKqk7pvNUC9a9n4HczZKd/kE15atUVxCNgZvQJQ
dR/vv4XDNIcpApZN3Kh30hT3d3Rbu4cc8PLu+pa7MBTIBYc9gM7auRqvPqDikiiShjbE+DvEkXsx
JjvY6pZ+01kswkvNsQYowUMN7W61dK1llrJwat2nQYDLSoit3SIFn2XtYSIU9uhGo/KPoS7Wzn89
Q8bjTV20F7nnV+cWm7A2T6si8CfbzPY2zba2sumYWHa9MdIZSINbDBwI4iIL6Qg45GqoRNaLeIKd
D5K+Rv9QGlP4fnzC54Z+AI64dvidlvLs1pol3kr+9tTCJ9gorC6DrI8cgQrSp6QiZLarH0FTADch
XP18ux/uRd6AwqS5WCNugu/vnY7d2n+wvpDUSGxBt55pT3RtOZtWUNu+bsQFeU31mf7SU1fYv66P
c2lef4B5FHGX2S07+V1VqpqdUcLKvHxGCgJlPGzG/6FO7w55Q0vpLjX0Lb3oC7fxwoZYZEuQYzgT
7pwMNZPswHF8p6amCEtmQUUl1pdcmsd9XxlbIeBZ2Y3dYxNMQhUgorXX0CglMqU8tJL8WVW/qV35
xEmocgxSC3r6Tde6qLjsry/pxRmCmuCt0aFFrK/MTJoJy7PARMKxqF7GrEBydYzr57GhOGZk4xYx
78JlQ0hBLZ7SAyneOmLvJUAbsyIw/CPMUZRKuHOf0C6sP12f18WtAmIX3B9QmDMNhUiL4KAJdXjW
lfbFSXo89HDPGab+nqbDw2yk6kb8cmnARVad2VEdOMNa094om1pC07zTy/u4Cx5B/cyu0+k5BFIA
K43VbvAJL306cJsWzTIuG6CxH09D1EGADZ3I9gN9ui1l5UuTgrhwJPkmBXVyfTkv3mtcnMZSf2aO
6yBZombqSLFu+10BmjO7682fJc7RaXebKZ+z4ZXeNDnHtNGFujhF+mRLeY5EYF2rtQophcqv9P5c
zEDOUFFVdNAazrGRi40788LGpBrIi458AGJ/69UMZRAj2A20fooHUpTPsZsZnS/hZbTx3F6YE5oa
IJWXejfVx1U8hP5Co2BGyDOY9gZtr9SM6fZU+c0YRPgsxhh7b3y7C7cKtCCUEwHhMr+1NFBqtcUQ
2IPuo6gWP1RWaDyD3ckOpdo0wCyg2+uzHCO4XkK8nydctkfJcJuhLu5GASBO5N6s9zhvBgJuGm/7
d1mjE58hp72F8r5wiohF0FgBRo5k1Boaq8yp6CMks/zONg5OpB7LtLyxsP1wo1E7qkmt/+WxZXNp
RIzcteQekMlXX8Mm28XpYp6f8kxHyE3Pgx3B9sSD2UJ/1IBE6zZmtxtfZB0KLa1f0Ge0/RAtREhm
FQpRlx7DSMoiv2ywxemD1NOs5EtWB7/Gtk2OtBRKr04qxxV9r3siwUUlBzLjhkWUYNLpGG6UDLiM
N5Qfay3LvbhXrTtopcjiYGl6/deuo+pliTCagYJOZL0s18d7RsMHLAhiw3yKMP7sQYA4YqNWvP7q
f0ZAJf2PwhP7Z1mud+96iOXz2MKLXXAMPHK4YNYugJwtYaWzPvAyDkQYghSiajCmq3FMJx6xdAtC
Hy3o+bG3RuOuKBtkc3JHP5SoXOzzIMB3PNbFCzxw3RjMG8OhH5KVVoCtnQa6xs7zt+vre2H2OkEj
fT2So3NTikxJlRj8cOiXtunHNrKgWoMzqh77opsx5VQ///14hDTwwJc0hkDj42pPFG/lqowiP66i
r6Us3ylJ+0dBKdI5YvmWMsuF7bNEUP8znLFCkGgYSNWCWJgs1qDQsdx5c9wpW0dqOajvY16+LZIU
C6N5qR+zWT7Oqh6pkIcts0ompXFnlWMDSjUO45NlYrAsg6SqlQ6FyHSCWaFCW1SHH9cX9tJMaatD
I1NAnZ+lGcloz3i1QoRZcGcLoXQbaX4Jxc9thTg1c+Q6P3s9qpCujRFaT7IcKnuzwqsxFqJ5nju6
ZPj7TMdOawdUjHrrkKbiTZtMIIi4/2w8Khc2rbVQBZdaDRoga7D2YI1yiyi29KSBAS5U5ZawTnOp
NO/MXHpWpqz1ri/upcO7RFbo/yLYBHd3ecDfXRJVDZpyriflCQtjrzTyex2cKgBHwWsUfYFv8SsW
xsmarYORyJ5cihtApPdyF+wWFN31H3PhS1OZJF0GaEBGuQZuKKLL+yhPI58kpXOV2RzcLrU2tvQy
oY87mtT/jzEb4AIKQqtzGg8YA5VzDVV50D8lRXjsIwUl2C1624VhCA4gPcEo4+eu1dbwpw6Bx5qx
PwlFflRENN6EjabfUuyzf28s27rCrWM8hQMVLDF27yJv9/EbDp0IApFXxtPYatkuzbTGk5w2cHW9
mx/wzR53cYaar1uprfwoi9L50cvNeBelQX5jmTWIPrQqXSRMBYhGR/nOfQ8UAtO14KTI1BIENzzM
gfZ3oufJw1xj/Vuh3bCbqwpaPwWvx8bBHnrM7fSoTtTGbRFnpzim2hsRQN13qQz8226Th7hOJEhs
zYw7szXtw9Cc/xVFmiAdFSePmlrGr0rpxIe6T6qb66t0rl1Cwwa1DrCRC3PKWV/QZVJEWiUQAOyD
6GYAuYkReZZ86kFDNwKYJih+9dvSu1Lqn4Z2QHNoJ6pXa7I8YZ4aBYM0W/fKaaMJco5XI4tSqOFA
pKHJelaSR805GPqhhUzlFN+srgIr5UTKTail1d3o9GgehOawBy6X3Be2UH7PY5GBDA8s675StO4Q
d0K/mQOrPjRJp24kQ+tdTMSIEBBy6yR7eP2tDwsepmou9GF8hE/GKJBqo1QSlJnarQrt+c236FsT
u9MqAPS7rlPnncIulzLlKQoq59ClQ/4wTR2lePsQ2vGxq4Zio2d5dtsgBbIAPLlq/qCNVqcmk3gO
qmpwntJS604jWcphHIuN7tPyj3y4bZZBFmI7NUBKEOvqXGIVcTLIZfCUh1HiStbRMLH6hTIRl9/R
R6AF9ff4P4bkgBJTUjJjTVex92yh1hJhNenHaFq5xuQsjSztxDb7ev1EnX2ypS5FwQEYArNDw+zj
tdOiRp2HXR/7QSJ2pWTvilZBV0nHfzn5NsyhuZFUrBOupd5AnZErdUGdEeN/HC8cIvIwKu9+2etv
ifWCIrmL3wGm1RzR8YAg/MbjeL5DuC6we1Fp0ZPgrQesmwn0fGgkfpum0q4pq/I4FsGW7vnFUVDe
pirNLqFI9XFaziDNeSulia8By5HkINpZIk3217/VOj3mXkG26f8GWX7Eu2cedVMjywcJKxPADfZE
6TIAbKE7KHBtZB0XRwJtsNBwQR2suzmtWUxyju6bn8nSqyE9lKn12hp3erkB9D0/WUsxGKE5Rllc
Vle7z7Cdtg4sbfKruvPmLPhU9J1X4PehwGLBe57ljD4NQbcR5l/6WjRCHJieOJKSXawWMui7JGmB
ehZluAPlaWV/G+7ypd4PsPpSXRerQSoxQJjirGOjhnZXGlW90dM5P7uMwnNDXxZ5BnXdhcyVYhBj
xtZW1elQinRnmbKbB90NTIZN+YtLW8LgRlpafH8Ka6s1q+U6MCysCyYM2k2RHeWWTY6cXFwru+v7
/NLnoQcCIRBVAa6D1a7oMMsoy46hrMx226D7GU1D+Nf3EI1motQF7QsNe52595PRJ6kIRh5q7aTX
2mEOu6OwIvLrbDdPiyHD9UmdB+nsCVSEFptk+p/gpT4uILqAmUqpcPRtrfo3zVux150i29Wpo951
IpXuSJ/ap2QIs8U9Hn6SMuGmgR7bqejD4tiWsX03R2LeiA7WFzJLAGYL3TUuRzTf14s9G9YgRapa
PeJtn3qzWr3wI9FvVlG1BT4Rmpg5x1uIsfUX/jMoHhjIYdAr1NYH0DSlmM+TV4/TCAhvtCbkirWt
svPFmVGuJCqjQEo48nHBZToRWippw2MtN8e0gX811pQSY6Qf27B8ESOCiKo2KRs769KdBpgB2Qdi
BmRwVk93pI+91tTx5HeZ8l12oD8a2k7RKRBl0R8vjDZ1FXozx1pOfl7fY+sZLw8EY9KuWDTMztQ4
MkkfJqIytpiMYGcrMJvQAf+Ysy/LUP3kKHmbovz39UGXZfwYHf3RNKHGwB/EVFb7Wu+KNMd1YvKV
fvgSRclDNyMbnJTylpjGWaH9z/SAif7PSMv0371/5mzXCfK0k2/Ys7Vz9CF4HhF1PbXUBO+cSpWP
8xiou2SE0hrpnlp2W+qaF+fKAV4cb6AlrPGUTS9PMB2nyR/n6sbI9IfJnHASa8qNuuKFD0kQRKC0
tIM1fa0D6VhV2YdRM/uJM+VurxlvZZnifxV8mxpbd2erug+VbNwIlS7MTuHNXy4EIkLy94/rm80g
pHEpn/0YybV7hEaq59ByotuptfSNp+vCIeE2XNIB9isSBMtPefcpJ1umdRGUk+9Mo0kd2fI7Q/+E
mf0/utA8w8bxy0yeo35Ln3998bCFPoy7vHLvxq3lCAJ23U3+nPe/6kY5tctmvX4gLryUdEVpkxB1
LtH7ahk70+wKCHQZ0YU172WTa9ycVRv/eBreZdjNh+vjXZiTttSbqDixkuQnH+ekT8SFUTab/mSV
jhd09YucR7+vj3Hp7H0YRP04SJY7I2RGqAHA8O6qPnjuRPkaG8NOj7Jbswx/0Rndo+Z7N9TBxmG4
MD+d+dGGgEu8AMQ/Dl12ddmoAQ4ZEd52af8ITPPvN/77Ef5M/t2uGIxKTZB4mBHIjtxAxK7Sa4du
K1y7OI+llsTFzK5Yl9j1hHpINICjR5KocxNVKRDl/fu9ALQUPgwQB4C02upcOZTEpaYdRlqtQnko
gk74wB2Lv9/hKBoRnVPlAxy4nknSlkEU56XwVepi1F/inRhQT8VW7XGozeeNrbdsrdUD88e7ESe1
Ba27DpxKR5qElhsg+GGLZMar7mRfzaY9WFr3pOv0v/rSuhkKDLur0EtC4zXMtd3133DhZgQLBmpq
sTY4l9XSw6GoIxtthqGGuBzNwVd56O7rrvv7cQgYFpMSLhC+4+othUwykZFp1tOQltGu6VQ8DpTe
dik5bVlJXJiSBaSJGjUVBJUWxMdTpVWxJmy7NJ70ubN/qbg3vLR1rGH7x4r+9eoRfoGBWcI96kKr
C0pRuzDFvm3wu1jHxaepj0Eof7e7YStxuHBLcetS6Voa4mzQPzTadweZRDOuApuNyfstu6lh3cMf
faii29Ta9bN+1I3xkzpInmi6LRrL+elmaJB14BuwwThj6E4lYkXlCB5mSp1TncSYb71dX8bzN5MR
FmQdZU8byPXqbNt9UEzItjh+STE4MHp3zquTFlLMrw6O5ufaIciljZvx/C1jzD/Zyn+H0KsNmeHP
bZhtDjysJg7JvyOuKMWoQER/TaYG/0heB7gHOAO6T8vyvvtycWdK5mBGJe5Ao+4RZRlvtj7Ih2Aa
1FOedMbGYq63/5KBgACDTEFJb1Fo+zjeiBaencAefEytKXNHJFKMEUkLLTQ2buSzPUnrkmo+IRW7
HxuidT5gjeOo6wuronHG8i3sW01yK6rYL6CZAsnV6pIWttzkzbFFaTFyVSi1n8u6DjZCrvWMl99B
qQ9yxVKk5hL5OOMsjRujCcEyKrb1wxDKj0LEP7Qy/n19l653zJ9hAHIvUH3u63WxVBjDAO+6KVAx
aXfCqo5SpqHJmWiupfB+/weDLXjTBaFJ4Lr6ivCwx6FLTNXPuipwiw5Rnwbp4qXA3bpjChvo+njr
Q75MjjIi2xSK5GIw8XENR7PIbL02NR9DCQhqSRMcTbntNkoFW6Os8hwxgLvvGkn364J2Xv2SGZ+v
T2N9k6ynsYqorD7ARM4SHSbYDQzzIXEraFWqpnpKifcYvSWob6dFtuj6uJeA7JxuFMfolkDuWTcq
Y4PqFH332e/aCmxB2snZXowAlgp5qP9B0j855lFAn4luFZTDftqLwqlOKcmSG6AwvU96c9w7WV7f
1A7odjOI6o16yKX9SxcOxgzaf+Szq3dRF1ZYh0le+1oZfmpokOFQ8hS04ydL6/+yr7B8hsWQZRkL
Fvj6qIzhBCwslzO/sYPfsVofDISPC0Wc5rb2RNf9O7ZK4k6VutE0WXbp+4Dqz7iQg5baIeHoOsqY
ulrqezR0/LEeD4iZ42HUkFRmUejOs/PSi2ErYLw4ImUvaIIAK8A8fDw3QahNYkRw0weTl8Wupo7F
T11ONZSKrGAn7Kbe98aYbCQOl7a5aSGXAcRrwT+stnlhIWdQVo54poA1uA2K2a6F3lANlXcupm+T
ZdwEun0/VtnGwJeu2oX9Dh0QqP3ZNVGKBhH2iavWDrQSz4Qx+VJGI5Rjya42jtSl7QpcDqYuMBmw
/asbEJWccQyVDr+kxPp3gIFxXyWz7VmzopyavFQ2ZnbpamLPkmBQ/aADu7oAwcNTpLQH1Q8KUG/G
PMs3QxYOp+v3xMVJUWBBnJLOJQy2j9tlCABMwJBT/AkTU7sI35IsLF2hl5UnWgRcr492cU42iDNK
wYsL8GpzDko8zbM9ZT4FpR/EO59EtQV/+e8+2vrMLb3DpcvBxWkuU34X34iqV4LUjlIfJcLEyxDY
d40qtD1D6+SjNOrfqXWjtgV4Y58ZeuZBGwl22Tz9RBgLxwHNzhAOpjNXRL2Lwnl4Bw1q8MoicTzM
WlRXk8BAV6L4Bo6+28mdpu6aEczYZEG07fVCeIj6vVmq+Ccc1dhrRCkOSIEjpxoi66RXyAPLvfoG
xjI/jGWHxpTezLvYdpDBm+rMRQeGL9Bmb4kE48lK7HKP70B4rwLtcZ0oL73WrCJXlKa5C5moh5ym
7iHMPXlGrdV7GP+40WSR6RL2UGF3pNydJHR4kSfPIeppldfE4dfBHHJkXfpfrdTd4TgfYPjZjFS+
Shs/UBL/3sx+2Cn8Ehzfcpemu4y8lX1LXbDcZZUke+MsJJdyxUtiIu485l+HKnkp4xaZHCO2PL2f
bw2n/z0B2LyxSkuCTDv9MvviezrxImHS+CvNlW9RoZzgRsR4gDiOF+v1V7vDnrMwaj5ZawiwUvKX
KcJvjpLFA8ytO9sMEMZuBpjJk6p6CeJ7Nvqh7jhT4JLsoXYrs66OvSF/KguSyGkOokMNFtsFDDAd
JUcddyIIJYgz+WvWzKYbDxaSYQrQOydA4g4JCMMN6T+6pcknYF881rX1IxnQcAqStyx1jAfNkCd3
SgzTm4LkFR2mtyJ38PQaIGPFef2weBMdxAwuQ6vHfFd3wQznY2xuqjH/DrXlLezM+XWWK4QSpviT
bkz3lBMeE/y7XoyplW/CcXpwSulVUtW7ocgeIGY2btNo2EM0k/lWZvE3Jcua52AMsyPavdk+I2N+
USJHnNCc83ssufajraA/YsS3aZT9MzbWbTBIzwt1dI9+Ozp5A5OwoJPeBJGW7xyntTzy7y1Y3IU3
CSIZIgfkUvizr1/BKIuDELEA3Q9H6POuVYriJijLdh8lBRSsum52vaFskX8vPA1L9ZjiKmYSC2X+
4z0QGFGoFE5SU8PuEauoKOOGrkiQNDSSzTbuH9DQ6tYhGcZRmAsJUfA1qEixQXRWM6wvQDM1tm9V
iTC42n4WRROhyKYrj2bRjTeFmRj7xVa5Rm2w1u7zUR8eOmtsd3JrRbfgRqZ9rRY4LUszKIHWlm4H
syxPaVEjgdKisdgPBsAgzHN3Uq5muHQE0BTNNvB4Lcz7spz6XZOROKa5oRz+/vp+f7OuouUsoUYV
dWr/3Pa2B//sZwhAaSPuP2veLSETKwlAgu4df1YlDBVOumOVoeEvntNtaN3StHpp0Jsxi/gLgLwQ
HKy9Gyx5D5Iq2eVCfWq5g5Qp2kv4UG78nEubCDIRHEii6QVo93ETITyawkbJDD82W253rL2OjpEi
eCAQX/zr1QWKQlq+2OGAMFzvV41sBL3L9DnBhA6MlbaIXW6J8V+cz8JbWghSZFar+RBsjGWfU8OY
1ebQajVPjvM65+rr9bmcIUT5irb8bpwlEnj3CFtBgG6llBCXiey7GUAAk+ZnEST/UpH9rZUqWLHs
fuhsqOX4t0mK9fdbFZT1ojHNq0AAtYo05gnB/1FSxXOvRf+GDfsinv6D42BDxGVb4FcOQXm1lvpg
GBGK4jlkjQn3okPTSbv/YBkZAQUTaCc28PePy2h2yiRNdag8W4W6T5PkGWPQmScD9jz+YHKDFm1G
VXZ6QpFkYzuuG2PLF1xYxrYCJR11mtXseojfamBLkq9E+TPVhcqdBuSltPZU1NlvVRs+N/jPbxy3
CwEimDbql/iRQk5fB4iSqJxKiHB+xihUuIWj/FLieH99US+OAdsCODjFWBrWH9cUgFY1y1oRPddR
Hx8SakbPvR6Or/+/UdSPo1TyOKREBjnefiXIz8NE/HN9hAtHGSTZgmonzoVIsNobA+0bdbDC8JmI
y/JQnR320Nqg7UvzVmXt4lALnGKhrgIIXS2ZGdOwAj8v+WaSx8/Ql+xbCzjbzZDr8t8fXI4te44e
AM/3OsuaciS4nLHJ/bFvUX+aSSm18Xh95S5s7Q9jrDKEoSohszhx4OPc97np8k8qb20xTF8q1ei9
XBq9wrH+vtLkUJUENU79AbDNssTvLsRKtme51oXpV2Wt7pyStrpi1dLG6l0qgS5mJEsevlST1+k/
ok11WXV8pNIW98EYHRN0W7W682PJusH27xEE+5ONRJ2Lzt6/15eV9gyTWAdBEGjodixEOWMN9Qkr
tTIdZAn8QpHbB7MNtc9JXqoewVmySwPx0Mpebd+Ltno04gSDNF2p9qk9fw0H/bc6z5pvEZ8dcoN0
zWz7jpvNsKFRzPd58S8CH7rzbS77wbXDp2L4PKsCnds8v8slImO0gYfcPIkOIeLIxp1aR58iHRRw
P0OVenbc7Mo4rF1dK7WDCbTgKGhGLirL8S7D4s3rJynyDPVxUrrsTe2QKRkj8UONh8dwMp079EnK
Pqk9UxX6TlFKGSpghmlA3jYPXa/G+57csC1k9TVQBvm+zeT06JwM2S0maJ864NXe+aU+ZdOuKDME
S+SZDOVrHmiVG7W4icva1HiwzrtDWTSqW1U7cYRaYM3PlhfOiCcbrpHv+gYFQ3GgvlIf7AnPuUDI
2DWUnYlINzK4NpJp3GbuFN8NdhbsqFg0rOIDKqR7eRS7ufmhSw+J5pW9o6S7Li8lOKmd+UUaJY28
SStdA5Gl29gZx12ZWYY3zY1zVJngUY0Ka1/mauCiaFB8idXB2ctxJTwIF6k3qc7kGnKReTDLk10x
NdFBMu3qLmydhUcmB26b1pMHeuj7RA3+3hBShi64XO3mMlC9Dvbfq1PXyq2k6f2xmoLRyypHeazk
abgpgDHs1Daf9qMz09mqE3PPDLJXJN/aXSXn5oOcJunLjFP3Xp6i9GBXSbAzrAETlU4edsiYODQD
EAKX4oKFLtr2SaFbdhiIDlwssJv7WaUL0gw5gsVkV5/aieqVpYeKa7ep5JZaPHshWRmbShieNkfx
7ZAlum83aCTTI1MPph0Ubj7YxWNqhqpnS1a1C5sKRYui0dMdynvBj1HVyt2YOHDM7Km+jfBZ2eN0
GHpKBVtFj1BlqXLAU1C+0emLnGBXFqjetKWVHLg1o5uwQzC+zyThyuQJO3WUq0OSocvhGqKav1Qt
xlyjLgX7AcTMNzw4kIuHVYoMtV17Tg1Bx+jQ5G4FeLBEU8N9OIoccyubGq+Gp6AqtZoXCR6SjMjD
S8w0RuIxsHZyYQVuAuNmBzg2wq8krG46CORuIWn3domqk1wX0afOqMCyxVCfULUNj0NgdLdNrPwM
nEx/U4zcvLcoFeItUyECGOccT2WGhG1pgRt3veZJFGZwmbUZVcjNSzzEmIVCCPPoSxs39pSUXkoG
7JZqaO5s1CC9rh8nr0DLfK+Oev6ro4S9y/Io2Sv/xdl59caNLVv4D10CzOGVnRW7W7Zk+4Vw0DDn
zF9/P+pcnKtmE014BvD4QbCKO9WuXbVqLcH3bSOtop1rJnQ3SmazyZSB5I+ZZl9FlAhQ6IUHXaoh
C6elS90Nmdmvw7oMH2voXPYdFOBPAW7WHoTc3Aw+m6FxVd/O8sRa8yRzNx5AsXXeNQPbgj7Itje8
FUwP1b4yxNjO6zbdeF7R7WLfU/eu5HRsTDPcmWlB21DrlOsgkNUDD0L3rA9quU8S/x1+9GGt95Zi
R4UfEemxGGmRP0lWk61EFGpW+hAidyf2xkatFHWdw160AaVQbfK8YWMokbxRzFTcpKnYr4PQitZw
1xt7paqyjWgWEPjGMPZpZZjYXugpz/9DeqJxWor/qHTZevVPIi7EQ3N3LncSzRHIbZIontx/WhnE
g58JxrFKI4SEelt0HnrxHY6ntWW2thCEm9u30VWnCMHDCHf6r8XJLZ/GlSK14dCfCqV6EdgxkEMc
ndg8oqO1Cs3+i+t695rV7nLA5IZW4+F5nzvlPXXtjYILu/09H0HS9HKUYcKA44SoDXDdZQTgobOT
qb5m0PEIv42tiuStZNKvR3UwO4qRlipsSPwIuZ2KondvdEbBq6KO1q4WDwdXLOqtHnXByipzEZeZ
Ri9+2hkHyxwEW+qreGVAjHcAhwn7exi41en294/h5PTzP3r8x5BTlae0F74e1HomUJ9WKh29YBNl
dN/dykO7iWX3txsJ/+Sus6PZacHuXOxJMzatGZQVOIOTMFc2naG2rEY7VkP87gnJsyCkT1pkLuzP
uRfryPFFHnzsP6FWc7k8sl7BN4uwA88CadiavlZb9pDFkEApVpuTK2zSVW3Ejl23CH139P4/Kl1b
bb0CsNa/CO0pZIMuomJOzDh5vQpVaiZi5jlHNNYEu6oLZe9kIxpRhDL89rLq40Nkuq6oYkFZjNLh
yGJ3Oe5ecNpU5hV7GpEQom2JcF81UvqUIimQrruoyrVH2Q+FP4WvVd+sVMh/IIVbfRmADVa27/cp
7J1BZ7dRh7M1HfPZ6oZ2Dew62agiihZZbDa7tA0guw/qAYY3kgO2lXuuaA+5TLwi6/leEJxdhzgD
TDx5lWz73gcbJqYSRNmlOBRbz28Exy4dR12D1xQOQZx9i0I3pWzpqSS5o1zaC3mauHYXwLKzbrU4
G2zoq91ghSP2uErRxizJbp8aL1BOTtZBwd8PXruOpVrbo6gs2UniCve62mZnRVCDo09i6NmPPRhw
oSzYBn3arhWnt1a4L/2EHkvzD5cxtnr3b8Ego+8aa4a075BOhLnqclEQuo2bPoLgSWss9eD1YrXX
kfD4npVWcacDKFooxc5kaC/sjYH9p9dJWxVqGfSidsRh/obc6b5SE4OCgKSs+q58L9pi4Tk0d6rh
exnhIFAUASm4NKgLdRcgIawcU7gw7aFSX8NWyOy+yRbeevOGSHXBGEJSYfqe9PSGCnQpmMewH35l
gfvcduJrKIVLddcP9P70HJG6/K+hyXXTxpqcWlFkHgNPjqKd1Of5yQo1f2/msvQrglj3VyZY7Xum
iHDlx01573uy8UhDo2jDUhntMhzJE2esoz0d4IoaR+pdR+/MQsPRuJTT74QAEOgWXO+wuU5mvvIE
R5XTTDhC+UF8K8jCfkgW3crchhp7wai403R0lfIX4rRMqIW0JysV7+W+zgk4PdhmDWGnqVVuEwws
lPhnx8X6IiEN4gi45OWO0uI4Hohq8N+S+ycXg/PYU3HbV85dgfTKAKTmGge0MLnBabekM7eT9SO1
NlSp0uKPWIgPILdU/FmycTRz3xm6t1KFpVbv2emEXZTeaDKNNH1fDq6qCf07U0tPyZB/J1UY2YMZ
PIEpTGxZFX4Pere/PdQ5gyr8tOLIJKaRBLw0GEL0QxN235+GqPzSqvo6kyHEsKqXvkb+QRTkhWr3
3NSycCOlL1mSK8bB2Gjb1IRM6KiI0R+niM+6O9wFcKrGvYi6Sl09jqRABE3+giOaHSjSfHTE8eeK
6yVVWykEWWChi+M6UDbHwZOUOtEa9eroIVSKn07Le+b25M75JH7lf21OvG2FIGrdg9886ln6CkH6
wU/FL8LgLLT8zYY0I1Ey0Du6/q52De1sTQM4xT1pYeveOwQzB4G04S7PcufRo2ljk9c8fnt+altV
l+xkoanuI1NcGvBsWurzl0ycYwd7uK+LMOrIfRYghFX+E0j9Q5GLb1Inn2Mr+104PVjVHO4TLv7b
0z3+8qnHoxmWxqSRxvCq8bZt9cIS3N46Jv1gQdCmKw9Sq1vvmal5P+q+tBYu07nl1ajfQKoDSfUV
S5UoUiZSRJ46jU/FtYn9b41rDRu8R7YQvM09qqgLjFWyESs97SgL66iWy5ESGJ3Qh95M30gB/cqz
6kcGyXFR6K9FVSwgmubc7NgxSBITfOxVASnXCiflxeqf4FB7Bvxwn+PK/8WCcRrBhI3lh6vwt4M4
vMhSxT/ltfu10Ks7oEwHL7LeXFP/9vd7g1IAdTfKKwQiEz+X50UrtGipn9RWsJ4dPQxXcUKlL+tl
ZxNpjrPwmplzN7ga8Pwjmp+U+qVfjWPQGW0Tkt52f3YRWj9+YXviT0cZNu4SpfDcvicPq9BzKNJm
NL00zBhap8hKPAqKVIxhWeZ1hXZZb97FRvR2ex7nduIIxwbTw0PiqloUNnprVFHvnhwRAIdnDrbW
lHehMXxhtKsh6bd6bSzcUXNbka0PmbEGcgk6lsu5rAnssr6lVJCq5Z3q0ZkwMvndHteCjak8Uou8
XKt3ZXFC/mlY5RGXnyMu+Iu5dWJD8LhF8vkaWJZVdS06iuifGkQzbUexkvtupHuSq/IQBvK/KAGP
rWD0I8DKOXqOy2lzXQt1wcFyTyJ5s22R+f0INtD2Oku3MHtznpDqJbVznrIzze0D3UR1Z4QnWYhc
26STpIyzH1YYvN5epblTRaVXGv0RIcS0PtU6gKEAXIU01CJ0pxknCYIX0mDBtihkAAP5sBBszm13
1ovXC+Oi0DJ+0Kf3kkCfXuYGnXeKkuKrPEA76DbJWysWZyfsV7Jv3nlxnS3M5uwoQeqhukWJlGa+
S6OpXLjDSJJ8NFIxf/C1DJUSo5SRFDarXRuLw6mQ/fRwe2rnNqeFt6IpCxSxMo1561xOqvGxekTS
4dFL1FdPFQ+5kWykRvr6t6bIzEpIQwOzGOl5JpNqFk0UeFpBCtL17gxROAZR/9LEEkUax1iIja53
5qWtcYE/LWDXgmmOVc89xUqgr0V0WM6yrjfA2bUlHtwPP3sZf2BrZNmjov3RLXNpK5Fal5yCRinY
qIDevTVeDbc6LGQhlAgUOfvM3MZZe4THPiP1YLyWsnQuaxMy/TGDvC8Gf1WU8krVHgZUK3u/XkUu
VCXaA4V/SsuAAeLmSSrf8UxAmG3R/x75d5J2khMLxs8MIknDdrPQFrInvSvG+hG/VTe/RMHXQlI2
KYnv2yt57TUZMb20jJeYi6Lj5YhlQQsSrRTFkx6pO2LTgyVI32+bmAkpsWFJJK14D3ENjCv8aQUz
GZlLH698NKOcMw7uzFTWeaCkm6BPlNfab8Sj0Az1z9QKu19QvxX7Oi+W9LCvz6Q0Ir6AIPMlUIRO
voI7KEpiRnmUoO+/gxzJ30lC7W0GB+lYsx0obonUKW6P/fpMYpQyL3T4cHlcoSS6vEQbKBebI0XG
76LZ7xq6RKVC3YFliBaczuhUpptXhq+QZiEaQ+m3upzmNFbB6GlyewLgElt/GpoQk3pjVNuBmhga
zaNgw+3RqeKMSeJ1HvFkP+nPm5jUmlElj2IIjDy1/uQLFKWiEr4WO+/hKhFrXwrtOCgQzROy3kZz
cVhZ1MR05blWITtYQwMFxR7EGcoK1hGBf+2L2kbWwuRJSdruQctpmAcJ32/a0mg3ISJH72Vd6t9L
Jy1/gMsVHwRTkjuIsq32xRQFf5fJIThdDX5w363k16YFZBko3Dp20b+AbPT/EQO/OUHWGv/IhUKk
QNm4R0dK1Z+3J2cc+3Q5DFLUeGLIVK5A6GoXyRZ4oOYENuYO5t1D4aV/wiL+51+Y0ZEXoltxRNZP
DnCINi3zFYJ177J3uMt++WKzKZJ+YSPPjIbmOlBG0DBTfZve232khJLnFuoxDAOo3tIt3a575MUW
AsUZMyS86ImAtps2kyuBvJB6mlOYw3FMhx2rIq/uofpskCEhAr89cTNHc3z3wXgzXmFXTK4gm2vf
18hCtWVan0059beWq7RvvEBgcusSb+GwzA6NsZGpYUdcRT4oK8Am7db+KfWoQpQdFEVZ7511I17o
aZvzt4QepIKIsbA35TaLZFfi2k/CU5L2lIoL+b4pKULrgwZnr74qW3cnK9FvirkoXUvp9va8zowT
5NGoRgEuFFH5SdDKNRmgimxop1DtvgqZt5cz6XcO6uG2Gek6sBv5zegp5T3NC23auge/r+UCA0hO
tAWrttzmpPY6M3nUYHxfCaXiPnW+jzqaDnwxLEV5izK3tK0FKHrzuIMG00XvuIlEeSW43NG644cH
TYVeF/bRYSGGmbll+VbeyBSgofmaZjzhBtSquh2SE+45tM0we/ZNf+G5P3O/UUEd9zLBLg/WSUyW
mFY9CMgVn7xMtNW22CpWeqCrDWyeQcFxSX13dkgjUJz2Zd0U1ckyD6FYRWkTVyfFgjGG8MdcZD2e
uV3guCX7DfE72MYpUFul36DUOod6l9WcwxCtbnx2Ykk7xfrek89gtsEl6XeBEi/s4ZmrVBuZYbnb
YGgXp5n3xlHCBmcQnnxv1TQADmzgSIFhB6XNVskXSVxGJz25K6AXpuQMnhpt0OmZ8Zo06S0/kk9Z
XEv7TgYtE8iFB+CqAQvWGD1peBPh+d5shl0kqsGD6EbcjIiXL3jFOeeBWwSuOCZ3aYidbCNXrXW3
8OWMdO6+Qf+cv9z8yfSPSEaF1nkASFqZSxX3OZ8xPnLpjmW6CUQvQxc/UR0v8qno+pE4rM1IBYHj
jVKTS2Kec4fk80SPu/pTKFroauU7ahaepLT/hnZWTHeK5dqFGT3noUvQEe1uu6m5kdFMMSbhYOgR
p1Gn50R6PlCepG1VGjZ0cJr3QJHCJ9Q9xAWPOHehfTY1/vzT2Mj0aEmsFf7J07RibWTxU9Lvq7gw
tuXS+292Gskd0T8BVwIJ8ktTYlZDySXG0dmQ8j+jyKwU56+u4O5pjnmnNrCUlV6wd8UJHSBelsIf
d6Jqh5Zsd9er3GGtNSpcdGsxKBZqHPNTSXMI1xe7cuqvAy0PYHars5ML/Zdl7OjLof7mrGjrW9gf
c24U6mdIH0Ga8gYbR/5p0VrIYsuwV8oTCC5x7fhgwNikCxHB7HBGWDpJJPglp8uVuwEtwnUakgku
kHmrvWco1xy7M6AAc5TD7R0/NyIKxeRpdTKMVyQC5InVuDYFfGeY14emkbIDDA2LGt1zLvOzmclu
D6Au6xo9FY9l567z+C5H+26ogFVF5QNkL3ZtguWr21VuoY2+VOSbiz0oX9JNQDYavcTx1H9aNYNu
QdEvwugUyrl5aEtz2MidGd3FopD+MlQ/WwWqbvwKQDUtzO7cUhKHqzDsc81f8eVoudo2nhWEJ6/t
HkXXfdWS5r7PpHtvEJYi1mlVakR2E0dgSafkRkgxueNBmllSUQnx0fDNg1JLqzEP4g31nRkbu77M
7rys9ddWbNBgGGxls/g7j/Yf+0SxvAZGbVh5ssaD6Xsg83kIhE6VrsNEVvaK0lY7o6z8lqPfVi+3
964ks3CfLuIri5PjWGliLsZOpB07pbRrFxyK79pVkNtZCpxIGADG3KMTlmoAntW3QU7+7pFwZX/i
WGlfFQvP6sVTB3Km0qW14IevYE9Wt8c5OaP/ZwZWGP6pChP+ZP8WI9OZKDXiKYwG57HyXJDnIE8X
9urklFxZmSyfU7ReFrQMRjKGPfTAZL941duy+dNoaHQFsnp7VJOz8R97nEguJpXLbpout+ISjjHA
TceqBeCclkRJIhB0dvFXufnLduwPYzxSQS2CMSDJO1kpuVXEGF448xgrw5PQST8juclJZSgrvYy+
3h7Y5PobbRm0lfNaJTVPo8VkV+Zq0rRCHGhHLxNS2/DBXoVG+ruBptwOTImOiKFbeE2Mnz85CAYV
PVJ2Y7f+FepHE30ttirfYyOW+zFXXw3RK9QesW0ooMf8zH0eovZLJqgLhsetd2mYUZIx46VM3H3F
w8CDJROkoShOuhasBLDFvvhP2iyhtq6HR2pmlLAiUTZyzE9mtAhTSWVa23PZmHdhZz2wAPel4LxU
ivJMOAo4U7on6bz724W8NDuemE/3hpcAXovrujlpCT0OovW1jYQNeWHKELyf5O1ta/ODHBnJIDNl
90wGGZduChld3J7JtNw1UV/YReSOgL07MU22htyuxDpHXrTe37Y7/t7JEjK5ZG9ItFKOUCfnvstK
gl2ll08hgiHU9N9zWX4wrfCgeNqz7Me/b5u7PvZMKjR4XFU8n64YQ8rSt5oO5sSz2xQ/gtqpNtaQ
HeKyuEtS1z/cNnbtOSkikdig5s1DjVzy5QomXa0iIM57VPJBnao5eUU0RBdugekjjAN/aWX8ik/7
pAmbkDZDpzmXZvStMZNtaim/kZPZK3lS25ZePMChfMh97avWDwt34LXXxjYxL5gzmHkhR7q0nReW
E7bo6Z7EPloBEt7mZbyVu29Fmr3hZ7adtZhLmNuoYzgFmQ6ZIxzOpUnLUeMQhEZ0SjVt2wjNW6+q
f1JdfHSE5pwN1db3vXsaDr/fXssp885/ppnR4sKBEVObvrRbCp3YCU4cn4T8i9iDNQdv59tNXPyW
a93baMMbLynF5p4cTJEqjriCAdnX95US/mzq/AdpJHdz+5tmNvMYbFEkgSqFCttk9rXcAbwK1dE5
9prkO33j0lkw6icdNJlNJ2SwcGXOHFUd7B9+kPMzkj5fzkBX1EUXSS56362z8YX3NhPVtUvYLNFt
SXpeW98e3ox3v7A3GR6aG0nXG614goWDfAodT663MKS5GQQKh/cB+kdlYrKokup3JCg6UroRkliw
VsrrwinpE4Rvz6aj6u8HRFoP5wNoaYwELifQacBgRUFWw5wcmLaruDAKx75O39WiYuDc3H2k37kd
SdFMowBi8SZHTLY+Z40HJSeNKNq9ZjjQIwVB0ixgT2e8ANVrUuOgB43x5Xg5Llgls1pVhepcJE6x
ktHSod2HXDFk+9mmskRvVdW88fqsWepNnBsmYRUQMBD+I7HjpWUB+hH4qaXqHJT1kxToe/TLjqVk
LDzxZ80wi/TXQxkA/dKlGbrNtFLy2CaV68e6TXoueyhzPflp0M6/u71J5rYk5FmYGeG8V4wTg5LF
jlp11dlXBqD0StTaXhIfrQoqmiH7fdvY3JH+ONGQ94AmnHZ2yl2AuUIqzoWp/xJTkobkZ3g3fm87
tVsF0bBEKT4zk2Ngijma36/bPnyaKKOMIvJZq8vUbnUxGXWdXrkfzYV78doSOcKxrkCJGN4FbeKt
sjCHj9ajaKJ1nkJDg+CuQxHiHCPyhwVT1/v/0tS4pJ9u4LAoSaUZhnzqTB9eFmevlo+x+xMu7Qee
Mf5i8fZ61YBfowNMTm0kX7TGoX+yZ9BcaWQSHFI6raBRQONm8CggCKrW31q/XoAxzRmj4gVoGMgp
jNrjzz8ZC3BmlSS66Tn1nJ9l5++TrPnVdBbcQTV6djQwLfjkmYUbS23wjwJiAoIyOdM5fAvVYOG6
oAmynTz4aQrBvozahTzX9aJxjXGrw4cLf/YVlF1KdFet4KA/FpmhfFG0UP9OXgMKuSoK71VAVHur
9Ggw0fvi71BG2BxzePT4Q2LM3pwCfgIaqKMKTbtjqnfeKnLc36naPTV19T3T3C0aETsaI//6pQQS
DcIT3kkjret0FfWwJzOryOVZQbpjXfSyYYtWScOTCmLltk8ZD9ZlRE8udAQyjKI4PCQmGyavRS1J
jCg/VmL83qfpuc/Cl9smph3p4xRSwQYSpo1YCRITl5syKZPWpXQlHsHRIbr7Ti/yhszopi855fLe
Ef0VshgbV27OnoT0g9x/NUdiJKm6u/0lc4MFQkUulgCCMGxyM3ReTx94WlM+hXb9C8R/xUNk4tBu
W7mOeRkuxw+g81iEnt4/uty2YpeSk83LjLgk6b9lRfrgDMoqKbKN68PqLA07tYjLBc92fRYt+iFo
sQErALfCNPdTwxXiRNQHz1pWORtobIe1VFvH2KmtheN4de0RU491YB3VYTIy+mTXRMgxZFUwCEdr
2OZSyaDSlZEEh6E1d7cn82pMGCBlRRjG0eNFP/EvQ1A1bZZbzlE3PO9cRwqaqEronyS/lf/eFJi3
ka7GRB4E7ZfLbVqW8cgdrqhH2bWSk1IrEYRwqvRNdUV5c3tUM/PHedPHIjocuVfyozClZXR46qTt
ff0tcuS9joCY2TY78idvt01dJz55N3+Q09K2wqJdnXDdGDzwddJLKPkbMZB2VD52qTUcMmmgUNA+
OqK6wbs+poH2BgLnkdazhYjs6kTwCVTKyKgjQkSdfDKzrgpIwSLv8mJWtPobIIWsu1LVdqPFVh71
ezJpqWb2kRO88Gyj2x4pOEgxjwwzk51jOpCxpFrevvQt1KlVKeaIR4XiSjfjZoMgZrICE+KDToqS
XSr07hEW6/ytAo+ytwynXbsG0LaFE3p1jZE4oZVwLJ+MW2yKtaHpUk5btyhfghYcbpR1Yzsxje6u
ZTrf/SZxIS1DHUbOnV5bMH3l+8ZEEaJ4lKJ4jAOruNzdUgijeySo2UttNC86pFMw5e0Xtto4pZMp
/2xDmTyZAlhjtHrQs5fY6w9upW6kSDhEqrcBdL2XkfvLnWYdZfxdw6aplPvWUTdFkfy6/R3Xp4uH
DbgFLjZS4FcvbZ/WP7PU3PIlc2Uq2+kvOXWQXQuDE6QzC1fKtX8aG3tgKEc1Gg7oqQJBqIpOT+Yq
e+mbYSXq3rMh+3tn+Mvq9phxI3qU0IMYmbWvohB8SJsJMIK+5LnQrAVhULeVlsh7I+KlQf+vbMdF
5C04xLkjhFX2ylgovQbi+CUIGzOVsxc99O+DJrkXavEZKL6/SaLK3RDzPotB8pYZ1T4uzG3rOLs4
GNoVELyFO3Vu947RM1AbMp5XB2fwnFbqcjN7CUT4y1urfjLzfGEpjZnd+9mGfHlCGjjZtdCzMrZN
eXaFZJM7Gd3mxbEJh5+OLP31HTAu6f8PaeKfvAbmrw7C3BfHiO5Ny/9SougzHo6oKRae/LOzx64h
pKTL/Aq0rrZBpcWyyLnUm+qx70I6Q2CgO98+dvPb5f/NTPs0anA1PCIl9ez14aoQJWKfL6X3lsjv
ql+soLld+zBvNMnKoL1MCAMAbOn69jfMHsdPnzCJ8Ewa6BqhzLMXU27uc015VnNt5QX9wlb5SP5M
PB0vVWo2SFZCEjCtEcV928ad4eUvcRWiMe0P3oPlRMp9rZGKchWzXBtuF6ydpoOsSNClXZkZGXSi
VnbXx2V13xm+uhJ8w904XRLSsg+cVqy1zE6D3tmWaoEyhRm5C599HYnjQoj3YcwbnQnvpckW930c
mYa3auJslZe26vzRnSeqr7YEuCQ+SNFGto1io8dPDeesz/86hffxARDyg5XknToV+iS0T2MlKfFj
bvQGT9P9YEpbs6jcVRPJX27vhZldjyIRt/94DYxKSJeDjTqtp/YG74iju/pKEdJd4spLKZLru4YS
IQ6ePTDWXKcADLhB0Es10+rFHwzT9mUExvW02MAZeh+lS7xs1+EDD2CwZDL8ZRTtpyGNmNeyW9KO
zq5Tyo0j5AW8MmZq13oI745lwNXm6d6jKnvDX58rWOxhFVNguRvfi6Pv/JRXCAlreObG5YtPYbxR
v2ogwbWo395esRkPghkNuNzHs5sU76UZySFrDR9R9SL6ss0lbrMR2+Ax6bS15L4qnBmphpKwPgDG
MKXXxluqHn4M5PJg8wUcDnqYeN2Aqbn8giIJQft3rGday+e6c0+Dnx86Odn0sbbT/XLlWvnGT4RN
mKc/nWG4F7zOrqpwFYTqHkGofYooiSYtiSld+zWIKJC9QceFdbx6U8ZQ2+rkjjg3QfRDS6s7rabd
qY+W+Hqv61McF6iBeLLDonv93nJSPcv92khfVNhr1j3US3CRjGF73n4JzP6tNKy7Qta2lDZvr/31
aeWdR8GGF9WoHjKd+BR6CPh6i+IlSWroeRpR+wKTw1KryPUJ4tFKhx9BoUL5cuq3AUmpjRHKxYtc
pD1kvnoPGYokBzu994O95/TpoQF6vXUjeg1uD3DG+WIb10cEQwaSwtTl1gpLRAhShed5rpZPDezT
aafsTcddky1/rxX5J/IHP6xMPkYOrjkwladhKCByc3Z96rzc/phrtzV+AzhyGoMIKqdha0zDfV23
bfQiS7sBqjlIMvdJz51Q+wtRgTWGTZcnajRF5wrbiWmfJtCq1MqKlsbNc5j50gP1Y3VjGHALcitD
4kWu8hmdFvrhpUj9x/UKwT/AiJ3Eq8HT0+8Cnadbt+rVp6E2/N/tYGRkTjtxsLZhZLRbISmHXaGL
vbVDsc0HzWuoxRZpcWNn1VKz870hWidA4RDZ6+NNNNTDSlLIvLRqkKzUGmJBAuB+1cd5+qboQhne
p1UeGpuqgorF7pRC32VZ0Ww7nNWzBm/7rklhfJZ0eHlKFyJduzDU8GeaC+qf3Cqyde3k/TfGoQxr
N7XoC/tq9OmmgEeqioZhNQQRhIHIuodU/tA+9eEZe8nxe6+tVxa25nkVa5L7ay3upUMr1uWmlym4
d4VR/jHCwLsTJD97i8K63Uae1a3gxiteKjy33UhASAS01kI3iVPbN0x/o5dmsI9zWX8QktYIbF2u
ZfgLFe9rRibsJbZESDRcRRDgRrWqg55E0iprvcqnTKhYX+C11k6DGngHMGiDXWhBsyXCiKHAj8Mf
t7fklYsD2UMLF1cb6WvKDRPfDxGA7Emgas+0N+l1ndgoodlR3C6dw6tkBHbQVeP2hH8FEMMk7s7i
XNe9ftDPufHmW7AuaDmaiBWc32kx2IEIrapYRqCHm6VO3OvLBeVdgIWUi0iU6/iRiQcwIiQFAiM5
+WYFe2Gp69tUrPJ9oXPk7bjtjCfJ6KS7dMiirdq20kEOanctmA2sjkEKEeBQ9lstFYq1WhXNqtLV
XxBNqvZfrwQocaYHXwxE0JishJG1jTa0tXIuVO+hoE8+k7T32F9Kgk09PilsjXI4aXU6ZGAOmQSj
bRibchTU0dFt0d/UAOVvgdDnfxm5jFZGtYuxkAUn69TTNQLHoEzk6Fjrb6jE0jTn9L9uz9dViu3D
BoEmuR2aVq4ajsIo1WJ6kdNTriFUQXZjr9XfQglCj+Rx0OSVWLl7jWquDP+WD6PqbfMTXw5B79i/
NcrajaKYV3SzeakovW+68ckrk/s4U6CjzndGo91Xi/Irk+vzwxRUNLStj020V7zwIcxitYc64LGv
12aww91R6id9VwEtWBLwmrVFOxoJYPCpVzi10kgoKjixfOoraR/lCuJd9Wusu6vKiO+ywXuU3SWe
qrmZZEP+1+T4809Rbl/Wda5IXXTKZPodDRF90VH+LQiKr+hPLCRFJ/7uYy5p5+SUkaJEPGdyyvwO
ckjdz/2TInaPDbUORLzOpVoe/np3ELFS5wfObPDqmvgcF7Xr0qozjZax+q6q4iezhvxXirYpZKO3
TU0O9DgiAhw6x0eQE/neialYEbImVbx8lG3JuVJ55SeptVCPm2Rp/mNEp5ZEHpkNMM3SW66RVPQM
5KiAGMWdELrWzpVydWWZlFaVKrT2huQ4+9sjm8ZuH1bBoo2cU1RWiJEvd0aRG5YQ+2Z5MpVSe4Ux
r78Xhshca6UDrTgB5RreqOE5bxRt64uuuFF834FyOS9A4unys4aY8SbOsnYBpDI3G+BFUCtATXAs
x1x+l2i0SmR5XnqqjXwjK/3ZUaRzrWuxTfn8aP4Lun26KkUaQ+C6wa9OEwiFHJeikVnpyWrbd9Vr
N2VRfrs913ND+mTCmiSRK6WTQ6ur01MQVclK0/Rk1eQkCBIjyda9lCfnjmfbQkFr1ihulNQie+uK
OsWK2lruvKg66SKRh+fcq0K+Bg7gGBkKQksSvx+XzqeY+GM7wSjI0QehCk5lcvZpUxKtXk2qk1qF
b67zJFrhU9IM56bN/1hJ/JAnW1OPt1UHaXPaB+P/DnWpPJdhbK0RKELa/ZcjRPsBdIatEMkWYfwT
KsbnqktfSNQeKg9pJwdR6+bOp7yEDsuTFjOHNMmLpfnUu8pzIhtbv9Ap3EVVtuAJppHO/w0QhzBq
FVK8m9ztWdwUWqhG6Qm+H/FeCQJxpTp6tYZ2pN/BB9jtwZC/Jb0gbUpBG6CC7tJNHRFy12U52FLd
G6sw60vbUvveVqxKvo8M7180pwGEpsmJtmdo+Ka4q0qAbUIPYuUU8+5Y617tr6GyJqni0h53e1dP
UxvjjIwJQ43sCboHZOEuT6orj7xGUC2f1KDbNFry1NX5Kqn6jQm3M/6YZCja6gFKNIoQIloU3Q1G
9egrweb2h0zC34/voDpC0eIDaXNFSOSLnoeOSnIyFGmVJ95BNqHTlrK4XcmmH9Jd460s3d33i0Xj
mTNGiUQiaco9ND7AL2fA9DqXCkZQnMzmq14Uj473DsZ11eWQqOfvt0c5b4sa/xj3kWaczHYN0VFT
VnFycoRKW3O6CwhDjXrnxKjwFVoqrtXGXwrEpsmTj7klDBy3k6HBuDMZYSoMrmYUWXVq/Uba5iqy
jeJAe6lYP8hKajdKlzyZulvaUf1V6Bb85szCklPAKmLbI7x/YtwAJtIWyL2cqla/G1JxlSbJd6iX
73LDW/uq+N2vJehflSVc68xUE3oyx2OFiIzCxJc1nZkXMVfgKfDc6o13VLctckdAyTFxgzWP/NTu
XNVYOE8zoZoF5cjIuAacmbL25WZq0hhy3m5wjtA1FXvFEzobEU955xQdfXag9ba3N9SsPQCTJDbp
XeB9emnP6wlT6x4lFmCLVd9sNOGxtJ7Faqkxavw9k5sB1NbY6gIKDj8xsVOocon82Mh1JbGEejlo
36qiF793cbYE/Zk2gY3bFSFZjseY5wTyPrGVwlpppGkcnumDo0xiyV6yQZbSekxTS0A8wfA3aZVV
od00w/DFC9N4LSZF+TSmX5Y4vuY/hvIe/1Gf5v15OcGy0hiBRQX5GOViC84/hMGgL1u7yE1lI6nJ
AHgtVGwlz4yV7pTuo1RFyarP3aX295l3h8Xh/V/Orms3chxrP5EABSrdKlRwqip3t+3pG6EjJZGi
IklJT/9/cv/AtOWChdnF7gx2Z2ZZYjg8POcLqEYCZIli4WpnkYAz1XI7x6VQu6cZ0Llwrh/AlYf3
AeXNg9kTtptVKzZSuWsrD1FylOSQZ6LUu0ox234eMjXArKbo7VPQVkcg+I8oIT19vJGvHVcUFIEJ
wZHFs2B1MwdDgSolhWBb49BI9eWlq0+Od+/rAD4VW4mOuyr+vW4xPPIBkUWhEWioVVCqZC5tyOzz
i99BlJrbrYjtjkHgb4QPyg8kZGXMWE5T7bjFUSMwP8GJrkmxIb0oACsvVmbuvXh97aQZVQFHkaTP
dp0N4/Oo5Mw8mk47JLWah4TXvqRRCzOMlPgt33mjP/zKlXZux6ar4hF5660PFVW062ZW/+h7XcBW
kIfVXlGz7SLZVriJtFvExpS5kTS5/OShEhsTzmDvpEf4fUxhU8ceVIVvmPBUBAFRlBg7NiJDhXki
HXQVWaHu9q1LvaM7wPEBtUZ/D0btcDMU3hY46lpQ+nurLlv5r/dq4Bsqnx2XXmwOUuESNnbMtbtH
dE5+9MKs9x9vnasnw8emgRwQYNxrGA9MvV0B5p9xnrLmea6z4+AOD3WzQ5I7ReCufgP0JP14yGuH
YkENAmCNKtG7gkMLnpHl1GNxMZ2ugUmnBomDGCNsUNwt/u31oZAaQctqsc5ZnftsHFsems18rgT5
XmaVizZ1eC6b8Of/8Emo0yxVTgDG1/Elt21UFwSECsrGbtM+K2DvYhtgTBBLb6XhS8xY3yYLEBig
SxQZ3qVcMKOAdLpurUsziLPfm3Gew6qsmr0zr6YdJeJIuXUCvfJou9meVjA4+/hjr2m5AO8P2dvF
r4A46wdqoDV6zk0XnofRgUCNO0ynmlQm/Dab6Yer4GSmDHd6yG3hRXNZhb9t7cLeD++ZtDNbGOBO
glwKwyieIP9k7O3erI4mhe573Dp82AjBVwoYkD0A3wMYSoB51q+WbCwGm3eOf56NsTrQrOlvPfT3
Dx/PyfsIDPWeRcrPAeoW/nyrmCgc7lgAQnWXYZogXF/WO11ntyHKF/NY3W2KrbzPC98Ot3z0X0HC
l5XRe8rsLjzsjdtSD8diIvushGKsN07f8sC/s+r6H2+CJunHH3olH16GRpcNcqSLj93qrgETI8jn
ktpgf1WxB9qMZj8BA0Q9FKr/P0u4bHi0WfDwH4/7fhmXnjxkTlBfXp7zy0n/64tHC4ZKFg+hxyTh
0pEV2onDZpO08z74YhRYCqFniVYi2ltvR3Hp0HsNdM4v3BRp0/v3ljb2JvNujNzb2DFXhwIDculc
Ate7zo2Q3AatzBQMxWRgwuvWjU2a1xCvKV8aq9gY7H0cREqIbhZSQ2T07+IgNWqhrVqVuFTsU2b6
t4OBooEF4fj/vkpo9SzZDmpJ7+jAhd3ZZVmU85mUgEkHs3drwt/q4zGu7X0kO2gvQKLFeqecBI1v
kJocUI4B9/ymh+qXqMz+TMwxRSVLxrVFdUycfK+My8cDX0lnF5UMHyQrF6VrkGbf7g6GFJOLoPbP
gWV8Fr2GwEKGlmZWRqZuX9pe1WmLjvNYeDvSDi+2k20cgitRxgEJBIUGVCxR3Fidvdm3M0RbOziL
sY3l8MOz4Pc07mA9zKut5P3KNP891rpkB30M5rOs8s61cG/7bM4jo1OwjnJiLcab0QpPddA+NkG4
+3iWr5wLjIsqMMhX2LJr8E2oKgghW1pfCgsUPQ9UuXnUR6qGr5O/VZa8ElRwYwMLib10henFBKNF
AarhRY4t5AaLTpzKIZTJx190LWSi6RYsjGdoRgGv93bf1OjZWxOBdTTemdXSj/QOfNzV3SO64XG1
2FQYLBY220AIXllBVA2WkiSUmtDeWYVMYxE8sDsYs6BL5s4lWZo6dv8LdciKVAtAu+BbHIJXBurb
5GShDrhL3QBIURQK334qp4HVC6MMz4H0g2NWlChazzOYycDGP2RO3ycQmdSJSarqi2lO5lHxFhJS
vge775znd6zpIE3SMwUn9DpHy632jgrXdQrXHJra9uglxlQ66Sggt+pYPNYamDaugv9urY2wjKoe
zjTwlThtbz8EeDpXG6S3zngk3iDC3NRl+YVyE933Jm09+rSxR9YRGgVLwIFR+VhIXssTazWeV7VW
zmzyIKi4H5Z6HQHdMKQ3E/vkUqBaKE0R5xJgdG961MEiOeqo96w8IRY/mAPb2LSvLO6/VxI/yDdx
CEGeBysRZI23P0h7AETBmqm7ryp9J1iDBrb63bt9KuryAKWzlAjymegBrnFUUcjg2lZcQBoUtoKQ
u2EwJHSyrE4W6Se/zF5I7uTfyiZ4Ag/1E2rEPyHueW+FABe3Jgx4KweabbjTB7uxEt+A99EYOC2w
lu0l7Mxi17jsG3N9yLq7MHkfY+TbNAIjPK2bLO4KOAFOkHqHpX3+pSx9FfeN9a3k/haUar1Kr3ZZ
C/MAeT5ghmulqYJPmlsTKOheYT5IE0o60wkv1OePN8OVEAgND5weB48jzPxq6g3HAAF1VAjzyFag
ihI2STc6DPmVAev6YWQbIXfNrMc4oHGhEQaGGm4X9BTfrrVXqKGxbWz2iZjGhcAnFg0vG0tZj9XO
LW3+GJSBmVjcE59NVl8qEMxuO6v4TomnD32OijfQstVTNdf2XejZWwivKxMChheSMqirA2WxnvYS
hny2EFyeO6/8ClrN0ZTdz65qdmHYP34891fc7aA9/irgbvsELODVXOi6aA27Dcyz1PqhcsCT7fWv
Oph2Ze8WOHH2d62HFKjAc2ga/+iWnnrfOoTNdIJQynddwybw41+0eqGDJoCSN5x/AaNbWrFrhjDh
cKnq665/BJIphlONr16y7jvMVaBv3X0xxMbmW77vr3P/brjlzvwr0Z5rP+9JY2SPsDi4kNFqog5b
nQ/ABw3BreyCjaLv6pZaxoMyOfCBELAIlrbN2/H8DnupFwQOo2RMhq6CrPRJmrtBZw9DiTp7dcSF
9fGMXh0SZveLuvQiObBaYo9bzdgsn+g5IoHmSFCR2A/yYy511Ibf4GN2lxvFBjRgnT3++VAYKtiA
aONqef3rf03swODabti58QiSi9ypWsFAcjYk8Nrs3sjrGGqLiSyLZ8CEweFCFr2rRb3Vzl8FsP//
Ed5SDEUBD9fb29mG/DBaObCqegzhiRCXUh5Cm138Qm1Rk9ZJz5+R8IZagCV4fKwfbIDR6hBItezR
cLq0J5/BfkqDcL6jY7FzUOGKIDsbB04ebds+rNI6aGQtbWx0iZApo4+wnukOnRooVLr83HIqkxne
IDFzbH5y+gbVktFXt31QlBFlHUSEQ+6dGqVQqxHub0Aew8jXkAxtOmf8lLXWuFfccVNAneq7amjD
R4GWVwJ5U2Qtlc2fAQmQAEAW7s6aFLmFIYe9s6iE+w9pocEUagm33r7zkgnwNDQhjSrKlNX84+eV
dxTVlJ+0Pw5xOPg6qkjw0+REnaErX8Q9XCSOuakWL2CpUmYMcDWZlycimZqDY8PrNVcAI401aGmR
LbMpanUOh1YdZimtxmEPu0sPSqToBEN898sMffs9OpYkIQbc4AD+9hK/JG2chTU96KajyawdAzTC
Wv3HmIIFwdlGBMO/APlb7wUps6YTFQfD0+39A9TGjYjVk30ggGgCZIQSby5yb+OUX9kFCw729d7A
G3sN76hzEdqgHJvnami+Eb/xI8MaNz5sjSFZthpUNwCb8hd4Mwpyb88TvEc8R4aiufDJsKMs7PK4
ZYUVC4VoBjeL6tjLmSAxKfw6guK5eXBdKnDwAhhPF408FP3oxKCF+1v5Gwb+O4yvf9hypf4VbcBu
EQsrkZ3nDNcGq2DEXtlgtHwcSdfhZLmZ4Ia+MIZRW3sHHamU0UAyXxgXD8jKnclG6w4N5+J+oqzc
WM41vmKx1UPoW5R2QiAQ3lUdzU4S29ZVcSaqGeOpQNGwbocWZQbe9xEDf+zWdIYGjY/pN8yIf8BP
Q8SZFAIXc+bsqpyRu8G1ioeib9tdXlNwdyYbcsFQpvgCJWZ9MAGPPTA1G7tMEmfXSvnVET5JOl93
cS+r8LOhVHUKfD18LmeUKwO8ViJhEY4Ax1nStJbegQrBY7DsNv1E1wvqoneIJjDB1QEe8foMtRDt
kLlJ27NwdOy0/aNRVg9W5TypKtt4OC57483eeVXkgxPfq+PQO0YR4MSt64rQO5GGGA9GE8xf4RpX
fu55Je6BIe03gDrrk4pmL+qmqM6aSEHx1lulABOHk0dlVv6DAZ3ory2HzH+FV97Tx3t1ndgsoyz6
McvLFDzsNYXf7YMgp+HYX0rYufO83TGJx1MxJsAEItGR/kbetj4bf8ZDRw5nZJEeW736w6wxkSKr
/iIAQA90tRtddW8V9cZiOevVeh0HLIsFJYAX5Bpz6JaNX5isyB6AfG+qWENMHga7eRjedTnvAZSf
hIhgWQXRCYOgKlXk3qMY7T6GIIVKsIWLKKhzXDq+hH9JkYdA75jZgck6PIY29+Ax1OV3WuDKi7xA
hDe6yavT7Lr2J79T4j6jrL9tKv7bHth8NucWupFWRZ8dWiCwd17WPAHAT54Hd/amGBqkuI0lvG+9
nIyfPl7idWcCdK0lnbRe+2eYDHfJpf+KeqM/dja8D5oLADHsNmOk3rGJibR2Bn1kNmrUI7X9+5ZV
BLxJN0skXj0HUPaG+wyeujeNWFCvqCbc9N5k34OMpaJWmewmwJRMGxvkyrb3LZCswJoDvvIdmV2X
qkedCxuk9wN2mmYKPy9LBRul3zVICXNi4w2Pewjlc4y3rlp6ZcE7OIZ2l65z98IhVQQxucdBd5/g
FBv7o3N0GpYoE7iOck7RveVRaxSP8+xvHPNrq7N04CEOu2CmcCTero7l6MrTIfUepk4BRDlMQQa4
khdCh0jwCqUFPgPNYpNRHEDx0xNULG2Ko9MWd6XFsHYe1QmINs0TlAIDMBf4UgU1xdc55PU/YZuN
W85Q75cI1LyFoYX1WZjgqzPsjW5VNixsLp7KX6gvz1bupB/v2fVjBFsWCRH4jKgpLx5Nq0kprRIe
pGyCeLVTku+Zdts0RB0laUpD7Frhwza4haqtBcuWZLAHvfH8eodzfx0fRUlIuYC7+W4XAtskWw9l
nItGIHCdvaEPA7vpyi6t4PM6hsHeDi+BQSBkWkaOP25c69c+f2FQgImI6x1H4e2e8MIKoikCCdQQ
DHnczHhje3Lcm7P9YDH1Ne9yFo1wYxWFuZEhXf1ydDHx4SYSC9B+3w5tUC9oSlM3l97s+nsgQMq0
bi16OyF3OhgBgxmOzesIyBYIY6NQc9cZ/pTKTsAOyQzmjYl4f128DV2rl5lZ0gblIOwDmJSfNCPn
egy+9XlvbESdKxP+d4h8d9kuvsLlBLRvJaAKBxQzWrj4EwNDOAx/mfl3IFU+3uHvnoJLVEbLDupt
OPmQYlmdIpjIgf9HAwCM5XC0hyfhvsByS4hfnvqE/0qmB1Zu+cWsa1oLcxeobiRMYDVAA2ndp1Sh
CxtIatJToZQ8t1ShMUNGO6GYgMMw+M1xALMknYR2IY6diySXMHqBkEgdF2NfpMBas9TMShI33ATF
fXKGjQ34fsWXzsPitIXSB4ogq5MvKl/O5qjnBwi7Dw1c/PbOVu1ojdnFLGAMkEjAC1zgZ+vKWWAI
lORsD1qdAuZoXM3HUXMVhaU8V3VzKOb+UIUsGcdg145e2gTBLRh8qTN7T6anv+e+SvxWJiUfN7Kx
qx//7w973TN/3dRNFVIr79j0INlcX1wkfQlEal2Ib7VbreP1QX8tb+Ktt1QhEMshOfb2oFut8nir
x+qcBezgU/5P2BRPYzbfeaF+dEaA0sDjgYwn6AdBKvrxyGa69VBaxvgrp/7zGyARinVAuH+XpY2y
hKUgN62zM0zZBSiN/jcaXF5K2l5CtryfU9UCgigwJ5+lS9DdtgTZtXQKHrQbFgnebmNM7cZ48UcK
LS3P1zeFj0uxykevjBgHmnoSofE8+6Pa4Z3knLraFTdTbY/xoCwPjOZpGp/NQmCSsSEBQ5uqczk1
Q6KKrH1hZBhP8Imo42G02kuDTHPnT3zaN2PPkpyD99jIGeA9VRvyEmhL9pGa/XLXz1ax7/TE4Lug
BOgS5nTURh7eNrNTfxm5UySGXT5NMwvvJmh+gIVoWMePQ8zqnl7qhmhWQAV90fVEk3Z1lAZam6NX
DeM9kd+z6nEutsT1rwyASILrcdEyxHldDaDs3KmrolL3c6G6lLaOn7aKbBmvrg7Fn01CXvnSwG5C
FPXtRkUtae5g0Faf88y7xWPa3YWWrpPOYlX88YRdH2mRu0AAQiq2GgkGhqFRUOWcQ0N/m0v1EzWa
vcvsjWHWoX/5ojdttNW8OY0fULtv+UXlQMfDJbp26xtU10XUm9Z3w8qerJAfqxAZ3lxv5ZvvFg3e
XRBjgdQYXpeod67qvAh9oaJBnp1s5RxJxaPANaJJFtjhEJyf2R49UBhOJV7wTSDXsapDOZxYsAWK
sFcVfMR2JBjQLoJkMpp77+rNasis2jFIeOKOF2XsgcmLjxqvQEsWY3aNSGHbY7Mg9Ud9J/sc3NEm
AhnfwBmunvF343fK7AeMAmERU7Bd+Pq/z0p8wV9oahSRrMePt8daC+XPT4a2GJIjgPvftayLgs5U
GmZ4moCqHI/4mYsWEqk7lD53fakf4CkRc8B+8DNl1y7SAZoH++VP8snnP1R70JMRO2TrtbtsmL/j
6OtcYlHRkkVfG7/v7REBMt2cZN1lpx7YKsHMvVPSZHHsbA8lVm4EHkFMVjwBaK0GMxIi/DosJDL6
NMMDuJ+qmHcw9xO7Ume7ov2M6rMI+zgHg5MW/lKMZtgDbEc7EdXez8YwUlVvobRXpYg/s4vEcwlb
qI+vLyTSjMMwCCs7WR69LSAVHHcw7DtONUrLoKShNp5t3D+rrO/diMtR+eu6RZLntEjzs5MH9lM0
0Xln511SwGoyE/2Jc3/P5vEbSOYbgfnquItK6tLBWgyI3o4LCCuqBb3KTuOQ33rGfMdaF24vQ54o
0X521XQw+ukkPDw6P97Bq6rI6wcvDFMUJpF+4jp8O7CleE7rRhinwAUnJyhAFoFiDBqpTcD3xM2n
9OPxrp4YCDXilKN/Azb4amPyKfCh2aWNUwWP5H3gwNMRX/4rc5unhoRjRPk8/ACTJrsZMiEPJFBA
HaN1DBQnROln6ux6UnufyMD1995Hwb+jUu2K3PIeeDUgRxFBt1EauLI4SPZfdfFRvYaC3ds5Gp3a
ymtTGifcqReRGfetBbmbrlZQY6m/WtL7ot0qKT25AWO6Nu7iVwZqtY3GyTopbYCkbiqvME5F54dn
ElTor2Sk3Nt+79w1uLKStp0FLIMLzdHS7/Lk47VaV+2XzYE8bLma3GV7rIkf6DaiMGfmxolk7Vdb
zlDTbe/GKTsuhwEa4Xt4UP/kNVQVENry2U/lUKZVr5IyzzcC2pU7ailJevB7QokQZJTVGnhB35va
zE4Q9PoHrnF3Ru5svCyvbU3g8QDIQ1vbRQazWudSj5OGz2F2Yrmn07qwrQS1F51Y8Hza9/A3TPyg
g0coIIIQtmLWLhMlEPPCCn8EVU4PEAFzIyC9XOhPQMihsxVwN9IuD/aYIXFu0KKy6Uw2TtSVE/x6
aeKno7/yTvm0H5SoZyfIcIKNSHdQHgPhEJdhTvgGpvVKOAZdE4jFRWUVcv6rZEgWNZ3CfsYaoP4B
eYydMbHfvQ3NyMDYGVJufNi6E/xn+yENWKhOyMDWIKmRd1k1TlgPs+mSsfITj2bfAPl7FkMNnRMH
FZcynYX65NbBTVvYG8d+We7VFYo8FrEKSHXY3K0L4SbrBAqoIdIiGCQyor+OxghkA9/q2FybVnzg
8m/k5u86wGUlbYsySc/KXZ79wTN3i/vOGD4b0vs16C1x0KvDoePrQFPJA4pqtYpOMHQoosAduBbh
p0ZAD7T0zkEVHJUR/kK7dKOq8YrCWU8jLhiYCi19P+TRb0+ubGfb6mxojCJXH4y6dtGvH2gFpRsY
IKNjZB5yy5oiP+NlwseRH3qXWVFPHHoLswjvBqQSCXCVIjtU5vg32gK3WuZGdmpJIw6N8MQTG+bi
3OvZPqJY06EGoUmEI8xTOHTrJAvm5qKMwkpNHrixS0cPHoxjkHBHNNHYOd3t1HvA1zPIOgyoy9/Q
mtl7cPir21r6PM41RU5a4hUakln+kBO0NaORkCw1KxB2TYsHp7mo6qNAsP6K9zq7a1zpx2Zj+DcA
fPEdLxEkjeWBKIM+jKA4O+273ssiD1lNOmto9GSODBKNSu4egkHtZ+EP03ONCtStNPCErSzDTp0e
9tOOaI2IMLeO3ZDBEGYkWTTUCDzF2BjoYtgybYiaYhtNqB2mrtyF3Ol/btwMyyZZLerSWnTA+PQB
y1yHSt/h0gqAmj9JZURVO+zzNhwiJc20BybPMOq0qOZPenCPxNSnxVoT6funsSl+ffxDrjwZ3vyO
JTj+la+1OXQqjQGbOZi87G7oOOS0c0SGwnRlQnlQx1buWfeV7xs/Ph75StjFyB7qmbgt8J8levw1
suRQlQ1zHZwaN2v3tQrNVKtiiNvcwMrDsvY/aj/gLl6q3var+AggUqtjy2ygxHlj92fwy+GZArk7
6EhBBVUQmSjkTR9/3ZXrFuu6oGEXjUcQCd5+XWvkRDPfMU597Vv3RRuwI5cjP348ypUIi5gHGghg
TZAMX0dY9D4gHdNAYkBBmTHtAAi4g85dDSl7dFn+h6EWYXlIgUC0f90+6MA6ygXt83Pv0ZuuG6Bs
knt7qfwNJacrORvURv4dx347caGkObYe4kWNGIHnkwONE/pkz8/TYC7vaAdQzo+/7OoRAKX99e0c
In95OyJ8t2XAOiM85aQ9z1JUKMf3B78zXqqOPIasvVN0iw13deEg5rx0owNslNXmNzkaVNA0Vmfu
tm064O1yU1qVvjFLvsUY+uMjso410MSCiRKkYhaBvrcfCNoi9JcGMzh1yL+PvlXJG0S9OnJNYd7V
lTt8yUs2JQEL1YPntWWy4AP2rZJ+qnN0ztxJzHHZDTIR1IIAt6Te7VxP1j1gL008gHyUmiCu751s
VHFHS/U7X3QjrMIVuxmi618UBOOqqPaz8gtYsFXkwUc5DVsKj223C/clC/eqy4+6AtOSkA6iFAU0
xAqys/nEYONh0sPAnQYoroDGXT4P0WTCpoyA8hnxcga0olNBNA39hMLAHNxlk8H2dqCLo2Cqumto
IeKWyPlY9xmJZuaiAA+Eho9RpXNTDIRfbN3Ru6I34BmupYEbRpvdzqu0k7ZVqNPcZHOqURd8okOY
HUrfzWMJo+sbNUHQGC5J4nYCqOAWiq7Vucm97gbIjirqelreAkFcnJuihpYcquRRrdFqsUfd35OM
dCnxcuR/c/G5DUEpNU3D2fHKZwd4XFspWgViR6a5hDsMeK+OLOak9ml7RwcwmTk1wYrjswE2q8mT
OpuziA0TGLDjIrVGbbErAs2TELCUpGehvLcCahyk5eRgtELgbsZS7kg29ftWwg1cG0ZwZIM3J2bL
gqSQA/qltRtGsmyMOwrEzG6qPOAZdOBHVc2MqKjKLKa57R8d4PD2Vejme8/pZy9yzFLFU8OduHAa
LyopGzeS6XcRduGmoA4LqCrazu8431bdMqCFivqUeRX9bGa1flYhUvn44+hwLR4tausB1N7C98kl
ABc2Bin9k+5a4Mj02YcJW6QHiMq083RpzfLZd51/Cg9lv49HvhYjPOh1wwgC6DLIqb09tnbfA82A
LX8ae3mTZ/nz6OhPteb9xhdeHWcp0LpQgEA4WsUiKCvmvTux4JSH0R//rXxLvO5VIH4dguC9gpcP
YOaAb61CUDcPGqfH808on8kBFQCPls2ti9JfVIKuCc0+qOkXVoZcriOIKTjaD0MtzAsHkPQAK1n5
5MGJ4vtUsOmlJaFaItMsQaLuxmfa2jmil1/fwA7afxDoU0CCseqqqPVyFGKF4T8oR5nHummao6AA
u3YKHrkfL9dqP647YGswaObOgwst4uqirDqpO3Kho335H4ZYvK8gveDiD6tZhBydXRqQ7rksgAr0
Upu2Tz8eYbXb/3wEFARMvG+wVOu70GYuL13Abi599TwPD5WpIrRpcQ3nUDXEmzxx7U8fj7h+pP4Z
cmlFLMA+lK/X228cZDUG0Lapx/yRWzyLLKjmllN5MiVs91w3U1GWOffopx2oF+5CiGZ9/BNWmejy
CxbNXpAWl9cc2pdvDxo6ga4u8Yp8cDhvvkwQEN330Gg4AEbSppPJxFaT58os/z0gWalUabvgio7Y
KjQILLDqGityKoGnsch+k8a9ZzRPIWfxLfTK48ef+n62F1LrMtPQSQZYdq1aNOkgmCtKrHNZurG0
GggU7BcWEP7kT8YBRtUoX3Ysgg5ZBCfrjZD2vk28Gn411T0gQqY14xN9R8vIMCnb+a5RJB2QGT9Y
U0L23K14cPBnPxKoprdBGAurhUHZ6BpJD4uaM0C9/rlzSjwXJgjeNaRoXj6epHcnGT8SpgXonqKj
jYR3dcxqIFqRWLf2va3Q33PE/KUvg02Vq2CVdy48cSh2oCi/aNGgcr2K7yYI4zw3SnVfOf4/mtsQ
cCo9HnVd/41m8J7IxwQ/JdZOnfbSPxrBcKgBLG789uhn7Fy26i6rSQ46b7NzFPTychB6YDMIWnjR
GFEXNAfSNffdbP5Gr++Tkhba/y46wdl4CAQyEQ1hjFpaLyMqthGz1S5w65/9wL4Jz3/sVPmYl97R
B1DNlnwHY/XbuiHxPDpyNwQ6Ljj0q33zp8UpuFX8nqPBBS6bjAoin+fC+aonq4zaoFARX4QDkAc8
hzK88YoA8o94e1WkfwwtaJeCjNBGAB3+4GN9kEUAiE4eV3P+SY7isSZQagmAVivd+mHO852Q/SeY
QN3jSpmiGZpMsU/7r7aG/SjpySO+EH9/4yJ5G26mCQ0uwzJfzK58dnRfxEJ7j7lGMIOi2Y5a2eeJ
IN3xtBfTvvhUVRLP0fx57gQe44bz1DMAkkCgMpMpK4adaQClOxblz7kez+5gnj3qxF0PtTdAc/2a
H2nQ/Ohb9qKY/2wInqfzPOwLUacTB2bfhLsZqiPNALyiMxhHDdB3Am6EF0G+xotBvUoDwv5BugNi
O4xmCjBSI3AHxaGuMzg8G8Wt15m3s+WZcAgkFnSoSFL3ZF/DsTAKlY3OI9JkP2x6qA+z1BHuon83
DzErqrvaLcyoNvTj0MdA/+fJGOD/PgvIfh5Kko6yGyI09oeooOYJpl+xoV7sE4SB8UCpChqjqBnu
C8fKotwessQtBnkSbtk+AlkQ5FHr1hDccUWeFuWSEKK8vyP+FOyN2uwO8EQPE8ODh0pEtGf/gn3e
ePINxH7w8cox4pjBGz2Km6xtQzAuodQMjLu5n8HbvGc1Szgrf/NC3TPSZRH0GuVjzckWmWSVCoUw
VcJiLoKo0AAAvHP1FDTsEHoSmJX7mebsFLqs+QqixgyLnXHciMRLEPk3IwL2B4B2jIOXtIueFfDt
by8dUCHyaRDTcK8tUaIHE3j7qZP5l3EOwhddsnnHIFz46+PItrrploIw2tP/pmGr8OtlNUXGFOhz
i55rSgFIjpXssmQ0Gp2UyttoBq5vm9fxQGPH23rB7iOfePuRnTuQgULb7pQNwPqQ7qlj8172dIdR
T1Vj73BY90ExfHJNemTK35jj1XL+GR4p50L4Qh/3nWC7phQNlcz/D5nt22VEVRszCn6mhT9aKM2S
1RcqiHWPpGy9U2Gb59H2WWQr/TkIqmeDxkRZ5sYNevWTkKijXoak5R3IloC1G4wg/Z9rlVvgdCvj
kMF4IcJLbssEeKmfv9mk//91KGAtDQvIJq0TTtCdobqXTfNZgYt4xHOsgPfKKK0fhtTgCo++WTzI
tuFg0npwLu+b4WfYZM1NL4Vxb9ayiWfosN5xH3pHeN0Pn2FOaN+2Re9E9mzYD6QtfihaPteZpe5D
vEOijkzhvWMKGL0YoR2pwRsii43tnpVoF45DBe5eAxCb1UsLN97QjS9Z7xu3klhdCiAScHdQUHWj
mpJfQUvwj1SLRy0B0K41auvFhPUc6L6g0X8p84LdufPsHGoydXtlApEKVfQpzUfbvFH4GwFDnbwU
CsMtCtwl3vm4zXbNZPAH3ymGLyab+N2kR7WHwU+xg6SUOEpv7PeQsK0S0RZZKnyjiRsvpzuYvE8i
gu4MRZ0EjX48mu0H2pTO49i/0rDVxHdQeSogB+J+m4YOtzxqHndQv6z23O3KE20YHMdqniUzsAjg
adllWrRVGeVUtgAVoF5gwn4hYqocYlqa5g2ghPpkzHMCeEPaecS5m/CuSJx8aqNmquajExbdcQjZ
rdASrDmdlY/VFFYJnvBdUgkFijy1iwulDrnx+9Y6QdvGvem0iwrqJJtUzVmz99ADiYax4IkLb9ko
h9LTfWHq6q4ErS2iwukSQPeL3Uz76RE5eHn0TTLhB7fjof8/ws5rOXIkyaJfBDNo8QqRmppJsvgC
I4ss6ICWX78n2GO2s71j0w9VVJlIICJcX79e6Ri/OHGjZF690DNa/L523g6xvVWB5dZ9IBZRP9v5
tO5HS1iRQctPCXgBqG+4mXH10edKUBDmVc0cdENorRe6nZSumLSj1pTmU54Py04pxzdNT/VfRT0s
NE2tHiz0rRH0W+/u8P0nPMxtSo9VQ0rXr7P1bVRsJhx3mdruY+HEYaxa5WdbW2sadkNMih6GaTyX
bb0by2bdxXo33y+TOe9SbaW2sJmz97ylo/tO3ZuRJwKLFmVkQaYntc8pdRaayUYiXJFhLSo0TmNs
PJYNlJ2DNTdnGxrRAH4Wla65pGcbzHYn8pTVzitmH0+cy740zdyfikJ77aoNUi2114OkVRx69kWe
v4G3NA9jm5hyjmSmHvN5y/ZLritB3Hv9Pp6atQ7Nfq2fRUUjqa+1fRVWsMn6vRcvPsWS8lR3SK4O
bzHNK0l5ZnL2XtgFhycN4zm7jCVTpqfFb1QQ3G1NHQWeCdjpK8i9YU7fmfihYGaEu0/Xxq+GB/BH
MFIAxToJhcQi4Hr5h0U7Em7ZqXMEG1kUnyR8+XlZv8yFsbMSLWOuQNTJh7VzOMV5pKwfEslkHYli
fV7qsJ/TSvlLnQI41POCqeimdH0O0HoM2lcFqF75XY6U/8WOJLKAPcjJmMp6rYpPLa8icuyBupn4
fPVu1K6VfbWW5qBNv8zWCbRGjRrAU7a3onE/h6k+lX1+41WggdzfS8JcFwb/8rncE5ApvagDL7vq
5gNops3QQ1AI9Ml8xiPcA6tNiu5l8D7mIvc9dHYFKgM4QjgYbmBXGixHuT9qH8bUA4g4DKa3i9sy
qC166wALxWcIuWq/g8+xXIcgVhhO3xSRyBWSeczBSJJgUR5A9XiZs+Pxs5yBgH1JrWw5k8XyVwbW
awutofUaWprm150WbW3Jv53l5lERA0WIDeUisvis26eZ7h2Nt9uJ+j0W4841JqY4N9VtzNQTDsHB
mqHZ6sziSdPwhpM8u2kSUdP4sY5RPLh0KqIpfQ++Iz8eZ05fcldtiKMucf5tiRsrustUNLetod3Q
y7YvY+9LdVq/k9XMdukbH/LsW71uEtrvwBHr4w1W6VDzwJrSXee6itJZey2X8pLR3Ojns/dYaHVU
uNWx8YCcz2jr1rV2k2Y9EfcJYsr0VpmMi8XOenEWqMZ4kYTNdlOcB7M/e6vzW4mrHY0QIQVZOOpE
JJfQcJRnZ65C3Uh+G425V3PGFIJrImOuBrBl3JH8ubibuFVbNKGW3QtuAbl9jwv7qbC1YLbyaNV6
qF313druPO7WMj4L0ZzjqbjCb+tbbheNsF053pExABwoNa0vEkNoQZYNzRC/YU/rYSCTzBK1KoA8
hQFOr7CJVu0jb1ObJMoJ0BjDseP0UTYZtS+wZgaT4a22RoXaAZcmoQOhxGotjKljTna3Huir9VE3
8EwgBGp+BKpoLfMtcFe/28ooLYZdXVNkTtZQs45dBpa/6x7mstoPBHhyEJewv4Dk9RwuI032YnXY
y2rPDNYwXdYgma6adoModpQyK7pLxGycLGjEtr7ayQYQ7koeVoCH8ozmxSeYY2ZCl9yRS+bJ3Y8N
mGAmDr9JxWPM9h2rsQC1k58NC9RVU/am0QYLsEsHfjpPne4dsIP0gUXAFkeGgktEJoNc3hVrDpy+
D1AzwlhCrlNALYmmMPRfHt3yiHEuhgO8obB3Pqjzd8HkawasRDyfjLjW/MbdHtBrLBKLMbjjAVBp
KRuxA5dd7Qp0damJoIrdFpFjAPMM5HOrwxGi9XIWUb9B+IjOqATkIvlZpcxgLwxwYXJb3xm/rFY9
L1Qo5cumnnbrLSU8TXwl5chYF2P4atz4wFFQrWFvi3zyYYh+QbG6KJRBEoZok8+MKQk/FLn3i6Ec
8jT1cPmChpMTtoMm1XddNhNqFbtaMUNRDcced4MfAYV8KSOdaeyUycBl7QujudNdnAxl0MPcgK+R
q2xlEyno5TWvqQa4hIVa3OyknlSVlR4WsWu4rrH2D+hdxdIB4g4PqtpH+RTvbSZMkPGGkl2PEs/a
y6MnT4OyfsqHzjBs62jJ3rCLE9d7xKVyp9LnEeNFPWyMxPBSN2B3FL5gMcahjzjvI0wpVb8G/fxZ
6M7JqowAFA8oszdyz4FIYU+u5x+JEboIrXiD83OEZCaT+FjR0TPPj3NSsQx0SLkcVOaSK8fKSjIp
NhKLKr/YzlMMIxZ3kwPnZGUHJbl2tb03JubcVK+mFfsdtxBTZlLiXdyk8kzBABUsWgWNuYJ1um1U
HE/72ruvTZ/7ZQz2aP2qh+NiGj5Whhw852nf8dRbfHEUEWwdzZLFbmbGawWiF555fpJPi/IGwcsP
tJAxDfC5QyLT3HrgEl324q0Ppnq2i/diPqvxJa2ms5Lj9LgKDZZ5KOEGDMvZ62P9Y3tg4pFnDNvD
i5eEANGVIFvPqEOGLbM40hB91vNzicy09vKwluOdtDYb51yuCvfBGnFPLCnfrzwxb/hZEiHeGC4n
dZ+l0hMBc0/yAmpuZ1jHcoG1fpC448VRkPm7LWHC/Z4uvpsxfnDaL2BOvrm95g5qKpfbpYi3Sfvg
Jj2zDElphq5+yurlxy7y6QItW2ovapodOk8Ped2mxId1U2FcoFkV/VkXcq7rt/RPFoA0iI679H6b
vDJd0DXu5I2NXennPKc8j1VCmpKVVVQRTeBIuNu6WsOkvS20FxTRUV+YPQRzkmHNR0UH6EpuE6FG
EDwl301Z7XMIKvEiVSK/LE06C6fvJmXKAwjBie7RyYgPrF0pXvhfVkO94jurVY6gdlQsGHf5u9QT
9ar6ANTQ64kcP4WLMSz2G/PkQADe6Ln9gA+QOrjyByVPfKewHrmXpFBJnsS3PG+RbTtFtZ7HpD6s
aQMF1oAvdnAspknK669xgmoybmp8NN5Z53AwMunJLIIWx4O136jbYI8Ml/nrTxBABkv2LP0/o+x+
WXV6YuJAquyEsfOYG2DgrztaQtNlyssvwNCmtb9T5jXgkMlHMeiKkeoCHcDZgP17B/XOZaibfT0a
H4CwAUhfpdwVtwgX30gV0bfuo/SVNHY1tRbfNJYzR0LKcd2GXqWi6gp5DCf2TJrDTNeDuNwifTUe
PKZveDXNAfx9K4p7TGhqDn8pAtsL0+IrLr5tRap5nh+NWuFG2p8ypxYrzPfa9J00dKgZ1phDLH1d
LrWo32Zr3LnivMXWc73BpLXS7L8eedAfz9ba8Zya9SDvZayKZ86QhiuBGzDpRmh6q3QhnboNhmHc
1VZ+ZFSD5N+SYtHmgTD32vYi11RKK5cCGOIXXXErxRElluJhShewXKLN2UlHHBjMj0KUnqVQ7UsG
D0oeE5W5UJ4zmO8vn0KKvPHZtNh6sYtRT6rNNuihw7vIFu3asr8qydOPT4V3zcgI3ruML0upyZOM
0t5sc7f1lOPloUeS4OU32BB+UmuCRb7acXkj15LdkD81RimPlqVsf6Tb96914stA+LK2ui+fUIYX
jK+SjnCCb8BfXeXHre0AQvlKb302Zr3PzTHqlcwfWmcHF+6TfCcbZ5h0E635sw0Jjg0EfhoYC9cC
x/ew4xTKuVEEQ+5COoyTr03D/ewWlBCXszb1r55zZcaAhizz6dLXaWv1omzjLX+YgGWx5e/2Eu+I
1PeLN5LP/eLw8r/cRTBMqOC+fi+ddl8u+UkqbQ9nfcIbRTX7vSvpx3cAkfdSJ3P2+CKPMNIpZZpV
TXQ1GtRafhuDJ5Cu6laa39y367kne6wZaXmBd+Y2t4vHkoAN2XKxJChrVn/tPjm/yAqvZ92gNYxQ
CgX2s212yM5RtaSPN+Hgt0N26LNXeQJRmEZFM0OefTpWxzmqzmvzOJfbiWvUivebL06mf+pwzaaD
tWctyPg+o31e+UumVtGUjE98O9HgNiRToIn08C+LAqfZx7YUP0dsra7NQOKYLgmpf3hE7pQVkPYD
DTkkWshBx2zIE6hN29nrQyn39T0vIrncdu+8DFtgkwoqvC+tkeoXz8s6S5tmOi8sLo+HhVYqI+L6
eabQ2/0oYu3gqb/XcvM3ikc9QRev0dUznPEhJxpRRzzj+tNW3zCwKBTEXp4kXMCzHLQhF2AY99Iw
2O6zyTgOXpCjf/hDrDahFGVmsokdv14ZZDRpV35AV0q3id9NaHWehLnfb6D/mOVn4hMcE2++sXsr
Io0aeuk31yrGkzSZMWGO9dMVU82RU0gPdULpDXoS8qzsLZfEbfgrspamnPlkyCYXkMeK5gNUFF4r
c8MAUr/EqD2neOfx4ITcUA09A4fnWb68nn8BgpY+FO9wu3d3G8GIfEuDBwjhJ27ko6SS4Vmkv+7Y
mwxH+RjezUeiWgGFyj0x2Ih0ujLvVTpAPJ2sINEMMa0AcPC+8HF4xmErgpJUwho/mZord1d+llw1
fD3UgHpr46KT9poJyaUT59lDILWHPKfsEYCCj5ERNwTcmQaatEVNIyzWmfdLvTHKZUKLSjA3v4Uo
0KfsQnhlBxme+GAs8IumO3lcpP2mJz0lPnZkG4I0wJLq9K9WrXZAO9bdHh+EEyEV6IqlEwTO+axF
05z70ueVp49Flc/A3SPFq/7M8sj4rM5pqOfeWCTp+lnNSRq81k3k/snjiVbCaxMsjZ3/BExAaKV+
GsjnSAOF0MytQgbqgqZlPWWz+FjfqGlF39OD9teRkJs/4kPw6YnHRCnM+GBlYHKfh+EKZ42vTMOe
+2KhG3gOW8JyeZAxMNxXwQra9XbMtJagxQwqqr/cAKdB7jhv4TbUWj3x/rHPAwRpzLLLkEIdhosw
riR8twhz/9fG5bgXXLQvkntWnp3JTXyrH2sj3VneTW51j1gYzDVBYBZzP1LHlI/LZIxi6+RJZ4t5
hQySS8vwU+9zsepzOT0603TMFv13Md3mefNjwUcLb67VtAv7I7bhCons45g/uthJGi3DuSWUe1hj
SqvzeHInyMEBVZF6Sqz8Hd8GAZBOz0QsK1eF584ZQS5jSUsOLF5GJkcpzg1xzk4+tdoSzi87a7Yi
O7NveTzOirG9EgMAWLRf8dlw2C33eQa3zIJJJ5EPXBjll6RPGwM80Th/GV4V9c9qsEh1XAVMI7vJ
bAVXG3wbCoo3aUoVcZ7TXJf+A1BPiuLaQXqkrIRi48QQ/vB2LqyMxNJl43NlZNKcfi+LfSvPG14T
+jC2YrilnT02beZOUK1SISlSaJedlHApLzFTCmSsaxXv8A3KZSIv72uldcgN949JNBVrQMkJPqST
wBKX063U7javkteANkgKgb2Ir2myd0VtHB3decwzg6wSU0g/uWKR1FtgN/mLPLAoXn3yQgcbr+sd
nvnyk51D/OXd8BkV9GfD4N115pMafy5pHklJnTqDvrn2JiG2l5kNluhfR4xkIcAYMpgodpnacJ2r
jFE7F69goFz+ORm9z/o05NPI8D0qJM9YABk4iYzSuKmib38OHtPfiUdRdi5LjASwk1NaHGVGUr7Z
GVNfygbtrPLjFyX+lE5aTaMD2kVuIdaEM9+RvcmHJ/llpsTu94V9Nbq7Fq+KdsfGTqQfNekPNiin
CbdNQEWM3otrmsbdj3Vu9xZ4KC4kTwTbLB93MapHohASQU8cNrZh0ZertITNKsKsSCLupIRariYF
oQqHrY1JKbmnAUSnP6IUStJ3vnwS4qy6+0h1Nxgng1aA6SfaGVFifGK5dXusLIxTX/BEB7XUgw5j
RGOmWhDmaBCNFeQg16yS2tsmRWXFZcQAlOcsyRiJMWSflmL9ZudtjKuM2jh1jrBQy5Uv9S5ed7OQ
eOkmms7sQ+zp5F6/+lo5x7H9vBYE6/ZVibULu+DE265lXIRYNPRtd6kXPZjwyvpufRb2la4PX6/q
F41ThARM9Q2RnVr3ESixyK2Vb8WMj6CMyO8MJ0ekH9IrF5XE9jMmZFRvmOoRaumn3FpmhdwT5h6E
VzxIAL6b3Q+oLayh1FexeGtQIXXyRy6AgsTIWBLdzMOhk7z8J+uWTdkRLSBXMleS3Wygw5WaEVIY
Pu9O6mAiEikXQsXIq+7RViE/QK7/Cikyz5XB0Wrh9sA+7FdLHmhWHFF5kP4RLClBj+0DMRylW/rQ
x59D9krhy5f5unzuKOsvzqO6/OwMIPuL9A/XpfUXsm3EJoGXL/eVDinkPBXBOEqFQ1pOMSMIDaMk
/Z3kgnxr9rBqjZ+0b/RghHGxHU36A01csgkVopARcLm0V5E/3ZIbsl5SmY84JA7swt0Wabq4mXBy
hnXeDaiJDce8lOUry4qkBUcBDFsMvtcMY+Y2yECPrdyaGRTDAOluErbMRq8JkJ2myIOYtJ1aOnfk
AxLifLEeixJRl7ImBn1fkXP1MYZO955q3n4mn4puTsG1sqYJybAahegsKVDVEpiFQdg90KtJFoJW
rZ+kglRlWLAau4+nFPS6GjT6EE36tNcm/fPn/qwtGtckTBxHutgbnoCzFtA5QXVBlmfyMukwump/
I2NBqNpa0d9K1Sh1hVSmfZzL0sXEaL8ACAixdg+3/OzPjsbo1eTnaYF+3cAixjIQCleKEi5WEg0N
xKjFN3IpFUILPWuc/ZbHVSrueb5fVWxg8ofEKUo5N/RTPUGuWyx7pdVO8qt8FM6OhqSgAKVEkzW2
9OJQUrljTXVylIN2NY1Gfg40vN9SoRHou8M9u4XDwYjT02bCIp4+pTLR8pOmUN3hqApwyIMLiCyd
g8FKz31PiAloFiDOgKFhyE73OIj22OT9jTMxTxtAMmpXXoU5fxBklmeODusSO31ojs9z3T84nCt2
TlDHc/U12lLMQdFpV7suz3FrhWT0dqliav46Q5ekmFIX2ol1INCM3Ap64OJ7KXMpa4nIcKF/I1CV
B5Lau8cMVZyYITbvHLzuFGH16pqiRnOWLqwtMw3AjU4F7hDqeRwAV5Vtd4xTx9cbi+5MnWRnFyir
NvtSo4lklCkjdSRTwgEy/shXlbZ1KrLThITJDLiWxb9iy74MpNNnu7bkKqNMKG2R2x0OceXtlsL9
Y2CcDOwLkZBBhX91BER8OjZ0280gNYphSv2GJkK/byUsHD4VTpo0ik7yUQEEcHRxqKb6J00rbYKr
OW+SRLTWrHtZLipx2CYcYctd9nJcX5+9UKmSAm0WqQzDJNG1oHe7yeHqWffSmsLZ46fzcJHukRi1
G40OVbUFoVN8S6UDre15Ia6Rux7rdjgXcHVD1V0l7SmdnD/c3U43PpnXHND0GKEXheHuEi89DbCx
aOgUvURDIAF6k14s9Iu0WLDwU3l9Q60K9cUut32bDrcowxvqCCVaU1v0O32Z7iHrOjnze42Wrseb
dVT2HrfXk24zs4tUrYsKOKk3TtLsIwMkMgBWEHdYQcwEXeyUrMnxhFCbnNj72KyemtR4rFP3znCF
r+fuZZucoGuagOnZgXRyRtMEc+8FmpOhBjKK3KDQHA0u9ZXO0RmugOlO9br7bhoekrGgtwM5rUQ4
uO6fSbwjDfBm+grnLWvxNWWvlYONTEoMN7UR6ZlAPIsDT3yM1k5s6gATm198Nur63JCYF1QOGmXe
Y+zytX+v0zcp0TYax93UvUyBmcPwHLu0MsTtGHVdBdGQiJiMagzY/aQLlXgM1Xlmema/l76PYOAU
nAdX0LdXR51TP6V+leMNipoGOaOiIl4CU9x8lzwLJc37Nl0/RWuDE3iR75f7APeWL0gRGqJK/HVN
g0xP9tLlKvP2NnfMg66Oe3vDkyiM8bZ38LCKsu/8UqNUSQY4TpvDbFD4c3FqpGWClcawGiixIaZR
vDBJs4exLZZQehsxDauuuVEjLa/DqtnQVI/3m92+NhjutMXZcrX0NYeaQzZEfI6aExaJegQ8Ti+s
cTvjZtnWRKoqiUw9+zPn9j5FkcHOBL/8l9vCytRUZ2hsblu2vuwpBzBdTJqlmbaGNPNohCjumPV0
GTm6GpUNoQHs8/oExqcpbJE0qHvV0CD2FaV5s+WC6vSSmhgFSgGNtZ0yltfT12O8lUf5uWmRRolN
r0WnH8um22mDcpsu20GMFqljOh6YZvpLUoi46/bkWlSCt1I99NNwbezuq1g9/GnmGMqiQG4SxqXj
USlWjp7HbL76ozU6J+zTTgSUtZ+3fgAcUlydnLLrWp2gL5Z7Fm1ex4ejf8pqe4SR9SidnHizMUEw
HHRGAlqvab+S3NJ9mD1JOc6av8w0gHpMjLWZuiCVF6MQQwvLzrgsbjINXFP5KnLzQxrB0tKUINm8
S+6ur3o33ltGDUd/EniUF6WvM1g6pc0yZD9+jq6rDvve4U0M8QKfg3fEPOVboefXKu7v1d6N2F0r
yHuPi1O6g50jOcNM/A6sKaDx+XZr2gK9VArf0nCgm4rjTgVVlqPbDfCpVT/mTn2txunO69OgcD7E
DCm4zDomCsKJlZjpR/CXYvtaSlDHOLcOak/DWm66Gia9hclWd/qGFgezLDdTygYE2fsaV6ixqxXX
MfkCPfts2PGJHpx90jJVpZlbelrTveVKoNDwCfB+ggDTWQh10MJQ5YBlggG2yFEzrjhqXQo2Q8s/
h3TeyzNNY9erpWeRSSDVV/E+c9VfqZ09pUt2W1HiUEvrl54Wb407XCqpAvBJCw3u2NpWn+XBUwZz
J1+IVqInMw7FlN2go6VnmIsXhzl60k44pLgrjcw6Km7EHS5MIhGtmXdj+pKXE8l+HBYx1ShJuS4E
UiN+k021znOHs9ptt/J7ZhjuNzoJQaRsVM0R+7EdmddBbI5l8Fbmz7sbxej1itIXs/ssNT2IYZ+n
/c6V5QUoEsd7Cjx2RLpEypISQuOXM7aDSTzbfu4Y2JDQHswAyGPGmOKNvISdKFBe1aDXaOSq3ytz
6k+ZUlqhWQgj2IwEdggFaj6C1iWtP2QYpzXNn2Ty3goH6nZEUAZ6JZDqbE3OMwgnfdNDE9dPSWSP
gLKfCSDgZyayIQhHUTO8IYhj69RX4qlTl+e87G7ytN4X+EsCXQ5yBVRSfbVL65xz7wsT90bT2jHH
0g0VTgp3e5QXZStUHGenX37ZSnUDcDWSmtUa5og+6qdpSzVsmg6BjtgDT6Y9r6Q8YJyl01SYy0VQ
Nld1cY5hWzQT2Pdmpaph3hwxV/nwCMgM6YXbxhlpacJpPCGtj+AV9GAQRkvmyf7wRPmSVeYFu3nC
L4pqKrqtYR7pC9/31niSqlqr412SU0WQs4LiQgtI4kbAJsmojzTnbYbHsAy19mnYOS963NE0hyYt
tFEcpmYs9605cLD0UbskmiZChe49Kp74BSONEj5izjEUY31cl1gJHHNpbxCR5qSVivObKWXGWXMI
yzYPak7Nbo13qPbWJSgsu3gb6XEPe0WvQkoUGqQHNAA55jxRKhtpYXXmJTA0xkEWRUHAnE6mzyZT
gLbL+dwagxtyWGERFfoAJBre9jSXLnUmPpuckGSE8eamAlUY6I159RKhUqOLv3PV+9jmfvyldh3g
eGsZz3BczA8x0JiDKarutABkvAw6PuMwkImybXodlTxfQm1Uqdl2hgiSYorBXRjDvh1MuHE3x6X1
LJv5Q6lHeW3a0ZRVSaTCwE15kFA8oFmsvi2yvirDZUUax6GDxtnJ8PMhjDtCifXaqCWYwHkpm71u
NRvtVpPISl/rSB3UxrJdyhSBzotkvDOS3Dm1y5yfUmC+x67ou1AscYnMme7ZHGI853WtrIM3TPaH
zamCNyAuGE+Vmq/d0nbU3KwsvrpinR5VEJgPrg39rFUL5TGrU4cdMexQr6zlosVLfnRLMYZltqZX
TkETrfGa+5lWKYcV74y8vs2k7biBtKIjXp6BoT+kNNBe3GWiB1WkDgToiro8jm5txbteAUUETMlt
Hm11gZZYGOnVAqRdExRlKfWKpLqlk3muj7a5kZcwhvyevWjCqRh6v9fowlA718GWruLEmOD2NisJ
jLUsAw/i0rVDdOeFDOlKIroULXKC4CLiyqE1xRlHRkDqQD8WywiKudaP5pTnj1ocT2FMXPuWc6AC
cFAU1JS2uF9rTb/0meNFSrrOAST6VkN72/zSWDCGg8WDzd2uvIVcCRwPup/0Zoe8FPpKus6b74s2
QaFCo8wkCz0PB+DQ4TiWW9hBUfxAPq2/jx3APTp9sLumrZZLMrrudZ1SOl6bKquP3tZUDNXTY+17
brLyoRR1c6+RGjuXqSkiJdfesr5sH4wmtqJmm18KYwCP6KRKpNHjGiXaRkN9Sg5qnIAbdsPUcnQa
yjtOUe8qMdCqMSfm+gsqWibLFzgGhpVSUfVq8jut3e1yJ+tCdYHGHsNvPRurnt6WEKMDr7Ly+zbX
tVNl0RYDdr980pDeYK6EhStmNqGwnAUwXayejDGhOJOTUc7GDIjsWnf0y6rrZfPaJqKSPdx49pgz
/Ejz3sAoLzvoKj7FsC1nGzbCoBmhKTbZwWCZFnXP4Njh1KvtclYls9em1tO+T0FlUobXM7gJ67m6
yVYP5gKX7mGjmZKbBSY6WO4QKvQPsEhGrYYb1EunPqW81gDiBhrglm9unJCu7mBmTDaLunNqEqA5
6hrOyWD7ndNY+w629h22XXlcDHrUMzWu/ElrU+nre7yO7ow8N+2AfhEisLb8aExjPGaWMkSQam7M
0FYd4uF+krxp0HPUW8uMK6iP3HH9HnVlDuvE0GGlLsfHsUg4LwbozGnptd8x5vyb6kWya7yuOakF
wyZcqC1DbcquaupdixYptitxEHljR05ajjfN2jS7ya4pwJgtcme6azDFKb0sydYSlZE7aQVdX1sv
KOdYQr9J5yULY6hxd4U9WsGUsAabjoc2JJxwRuoSfXSVe9GssYzarXHPRhkPVHgHE6MzSUS6mZNk
mb053JTMOyR0zBxsk7M8raRUraE2gzhfSQxzwinlGjZyi6awynoI3ZisdtKPSPpgk3+Y4GHbMsIi
IPhqVG+ehDDFItTatv5jQ0sRVmUPY5sCuFsVlQtCNgUrWFVQomACKa+tOVJdFeFa9+6ZvHDhb8LK
CMe29jzoC8UsF/QzRGReVDHJMyzcBWWca0lIH2RyTHqF8r/rZbuyBASfzNoQJkaTPtKtv0XMERZn
QTYvSCy9OZbrAv67cmuqzNYI1XkiVgagAIbxBNKaLPluzl1YrO3hjQ60/IoyAlampsB0rFQP5hah
qSsOpupN/aHsdQKdJcc7YWJIiFlefMUF3paSRvOZQTxEBdgyUoNMpL8b4VIKYptAfwInfxqtbg23
xhkOqTNMB4c5wnfVIFAczbYdGptwHzzWR57r0wNyD7a67LznuCxVPPREfTKyrtthd5f9ujYwYG3Y
oMzd1tcMVftrwwcDBmomYSMBzbM3gXJp0+4+yRT1Ic1NivuYLWa+Gg0ORld/w/wtQrecnjY6anY5
U2D8eLDArUA74qtDnUVaDWqsLjIYfEaXqezdogRrWZWJny9GJ8ljQMibehF1lPEDxTZ0nCtvPApY
wZkkUswAdJqULgHIe8IqG8iJr4DR6SfV4CGY+ud8IVdVtIb90FRMc6u6xAmmpvQeE00Qy5TsncCP
PE2pXQIXGk+GUv6hwZekpqLXt46TN2HdOuaxTqYxXGI87nE2ut2o9+N+BhF1oesezMgixscht9VI
r7A4A62EFzWZl6fUoiNssVfKlYpeEjDjZiS6l17dvC1OrTqBvZ6t4Vc61nmo9tAYGqlQqa439lEZ
maYnKs28H6C93A3F2J+MbaOguqXKIUunFWQRHelBaWbrHQByEvnjWge1MzEmbtQo1rVZRo3UKB8E
k14Y3GYR4MFZRPilbn5WQ83PZNXpxtqm4um/9zn9PzpQU7bl/Fvjyt8anYyk7WibY7LEltlQ4lnd
WbrFjVfe2KX7XLvOh5lWp8TQUKPD9A9UKdp/bJthZKjk3XJs8+9NtlqZx6NL785d7zkpbpqS74uM
eqKpul96Z2Ynb3aql1qdO8hxRROWJCsYhEZXSFMMchqAbVz/+4L8TBP733azvzp5aOCBWhaf26DD
+/92YtH6Mo51UTl3ur54mII83dFCMRLRDjM48r4kuxnr5X5bHPKRzFN8VNy1vE3yKo0Mb+12PaJM
4pGEd5MZcSh9SFJeC6VhIVvXRiffK1WlRHrWkMcZsoaWZq986XrXO5Ja+ZgzmjyVTaj/RJ3/n3ra
XPhO6d92HEv/O02CQ5rFVSDZu0ewQKToXsnjaCDBe3fdz3mvvv73pfxb8/ZPxxcUdCrNuxbD8/5O
x1VrrbEWqzreF93qvjdGXR8llSb1+7a4qxamxbOsrr9MYv5VbSL9B9qL/9Rw9m8f/3Py/402qZ3K
dZry0bujsy7xy3k909IESIhiqpk9G8U/Dff8WzP0z+OCk6fJiZidRjd5P//2edri8nBFnd6Pw1hc
ZiMlcEm6f5phosnz9/fzSYegA0GNZmq0RP/fj6GdLMmMZIzvUhVUMLkjSWHbFI+CKalecTuTBY1b
FOz/UHZeu3FjTbu+IgKMi+Rp51ar1UqW5DkhbNlmzplXv59qD7C/kQ0b/wBj2ZKaXKFyeOtaU/rn
C/39Dv//q+Xn/7PDwlbpHGZWf5+TZFy1rvePwTiuv/Tt/Y5KgfsBt5OIGUAiH/gv7EtzbIEou8dY
f9ZKUFjS9DG1tHe61f6CevmbFkE68Yi8KQXiMtNu/rufpTVL30CjXSJswNqt/gHIdr/Ey9+aO6VD
9cOV8R4mFwIsi7T9CODFOLAl8KzAA9kNs5do5MqziasBcsuAaapyzWfUfLKalvquodDrz5f2m/P0
2SP4KNgtzGn6cJ6eEyQNfX7hfVvsyxmrec4eknp6Lske/N/fZBgMWzc8HRHzEUSR9jG8YYDa7zPg
fim9OzUUhMQJPREEGv/8qt9JaVCyFRgsYDWBHCay539JsZunamzN8N5SVdSt3HLBcGQ2yd6sfAVo
EBDrBT1hWy2jwaqhyWsLwnxIPs/VthZe2jo1jZbKVq99q/SxX3cp/fhFn1uHPneLE34TGLxxwuSP
ciG22JBrKCYtpUETLJWWKCe1DCNtbbrT/uUUfyFKQHD4T1dAzIBF+QucMqGxuCFgfT9ZOqFwfuvb
aOfBM5Plhr/Acf/yKmTy/xyi/6GzGiOaH5ut9n/o+v0d9VnwGHhaSkDNP0irJR0Lt2a8IT0+pHIy
+7YRYFVtuFhm/Rea+I28R2L8/1d9kE55GKi+03ztQoXLKnOnTRAUW8eXSj2qI/5Mf8bvjs7SXWZH
ghPGGOkP+yrtOHIbB5A3mnliwE+WhNh4t1sYDKvHIxU8UrJGjtCggC2nZGmmptAJqL5jrOSfl2Kb
v5Eu/7uUD/u2iZPVXrt4Fy9wsgc1x5m0g2rrfEgoIqJpnVaeJdx7DeHGEDhdyhSoufU10v6Nrxfn
hKjiChg7bdsMKjjbVA5TOBPS++uXBk28JnZ8YZPhD8yRKnSyMoMT+msXQIObtKpwMOmcPAms6AFM
A2en2Y350NiT9zWoCzpfTD/cUaYyb/xkxDaPGWXr1w0QGAkh9Hou3W2zlOUOdIaRSX0lzSoZfYN/
OaTfnRE3xUwbzB/Gt/5XXMx50rJ6y700VVOvZKCEqt2/aJPfmDs+CIa08JOpAQ79wzvaxOnAOFfO
pS4A1iSUUNX7pSqoPTnoJBHmIT8tobf588Z+Z7//560f7PekJYhF3Mq5mPRNH7uBZA09noD5j9Qq
1XrQbCpXTzYRTfnHIqjxRYyc3OafV/E71vOU7oBcS1Sd7v7/Hm/VzybgmFFyP5TFqdGGT+TRt05u
vnVDEhGE17/++X2/M4J8n55C5qViIyAw//vCXOvLoPWM5F6zQwrcc+DD6fOovH1nNNO5bcyUBDqp
mC711lEzUpVcqGGjBrDg/rKS3+l2n3ncaFaRBB8hcKJUz6usdZxLQPU+Bc1V9ZiMBB76TU0eimwm
aUsd0IHsLy/+nQACEYAR5bxbJ7T13xNYfAbGoW3D+7DwwUjxu2AL1l7HrG2DvuQ/b/JXygaxwaOx
kbs1QCD9cL0kYce06Cd8ROpaNJD1Qr0hveCcJ8u6w8tlDnh8dpem/ssef1Ue8l5X4BZchznTH/Zo
B0mY6/2U3HvlfBnH4ggQ5K5V9amx/cc/b1GE5H9NNHCtmHcFdDAIq7zzv8dpGyWD1FOi2nRhdStn
9MqVGoq/GILOrwdpCsiHkvEXwK1/JBa98I2mMVRwsUpmS9RUKqzjqMtuPLenbykMuvUwIigVk4HI
G3qLeShrfN0JNCfKaqSAOvfUXZGP9j4ca29tlp/b8VlR8kXQzD51wPHu3J5UvZqtZVunaUPwrvHJ
FZZFfB68FtgILyG3YdoFhRF0yTRzb6/nVq/2YG3ZB01PqA5i4Hs+As/vjW1y6w7tuXG84D3yivcy
oBArpp/2Fs/dJ8hYMwcjH9a29qJ5IU2dPfU7uuag+3Rq2WJrSLaoJ39dWVQq5y4Y8pluU33u+s3n
KKyLjGapQFG2WZWbtKJf9/96rQwZMhym+wAg7IDo8t9rJQ9P2DJSy8V2GCqkm4RxGKX+/ueXiIj9
D+24jBhAsFs+Aw4x3D4I/qxmGm1LwucSF0Z1A4ZR+drM1HmA55KeO39o9mPUKFDZU/8vjPmr9JdX
G0AeukxUII7yYX9loKedZzXVJY8zHKYR8Epv01PgJiXRzs2oL5uILNJUln9Rdr/wi2vbDua3TKy2
Dfsj/k/Z+H1StkV1aayWzF4VlhtGXobbP5/sr3JeoCtFbeMUMaP7Y8hizCKopUmyixkCQD0Hu0V3
V7SsIfHqbGeX2kWp4bkawSxxuoNLyvEvC/hFBIHJzkQQ4IdAvAdd8oMIsqLe7DqtLi5tlRiAQvmK
VvwJcUw5Kfj6UdmFbySvfFroF+fGb1LX2w+pn8G4Tk5hqA7MB4lSKter5mj0s3MMJiP6i/r99TJk
ZAngNZbpgKz6UU6yplyZXdg8DMy56GP7oa3qlz8fBEA26hdVR9AIHeA7Du4dBuEHGTmqJaOCyiof
GOSxYY4DlVbeuiSH6bshI1uiY0o3eV76967bnUiRbkzwHZ1q/NYs9sUp569xk98WBvlV/1vJlx68
E5U0gLSEd1He/iBOv6/igIrD5AX7+tiaDApmvg09SwWB5ubWYNRwSzp95fsTZQjVdyCHH9POX7VR
tkubkWERlH9l5W2c98CfFNvrgur6RhByA0/A1vr1THPzCoTNx5ACsbBVa3L2W07vMCdmvsJgYIAX
Hymo4Qqb6ltZV/eWMz25EeDvi0k7D9W8tPqlZ31gRotqmpKKv/ppDvP9ZM9Pre7vhsh7w7j9ZC/j
pqIcMYnaTd7aR0Cstp5JupNwQ1oFh5bh51pdPkLgXzMq9J0oytYatcDlMP4zmM1rZkRHkOiZd1dd
IkoM29zYjplGmad+F9OttxR1tWEQ2MVN889MTb5PPBoIctsFWq4iBVsw2gsTwTL9k69PT1WQP1Oj
dmpMqq/4ddSQ+0gi9WZY7L1NRZEam1dLkEBtBodxks5aA+1UL5qdU/l3mUZVEAUFW0d1wPHmy2dK
Hm+7sXxyLU1+4tzyk0mcbOaJjk9hlNw6xQAWpUX9/vhpNKrb2G0pQrapl4+7Q7gM/yRUX6wWRmTs
28RYm/QgedbMXKph25XtS5pQ6BJzw6ET3VGlvRvjZrv0FeTgv6b0HG7An3xogYSL/OjBDJw3PTJu
TFVuG3pkW688a9QFjHq4d8rpdenKE4CSNExU9sahalLvQDhpqTdI529tpYGiTCfk0B+bpD8D0nWy
8/Z+KsJdTh9QUzTbhHKxFMQ8J5gfKHvZyqVpKrsNA/c0RP0JwrY7E3y7KeJaZgbaZsG6H92TV9O9
BgRBCTh/CDw4U5HoNXM7StSMs0sa0XWrren5zcoraGbLmTgyevFlnPv32a6+tU74j6K8pg7Mt6nO
fxg07Eaj+w087sssib3JL45JR/VI08XHwbTPFUXDDlUDzGR69p2JEKzaGtb0qW86Ceqvs2WUnDKk
UN9mZbhvxupYAl7gtt5bzXGWHTVuw9hgyQfbKaaEl5oS5DxzdxfsTUarXwZQ/LSRE27UvZ8pZj4x
fQ0r5TONT262Yt07lXiYJoyZxOSiFRxkvVo95/ZyN8TJw+zgF1bWPlHZsBndhDrFugZGQNNC46lM
KI01KD2wSv8fIDHCUq26gQK0zJ+TJ5cy8nOKq2PO0b0268NBj30aIsf8puwnUDIoJjHLs2yyyVHE
FX08/GxMztIRZlHbHC1fR206TovAHs4kskKTfGN9V9Pa62Ys2A1o0GAKTu1vqG/dJHRTjFm3FfDi
iM42KxiPdSsFcu7W6d+ikLJlZZ0s56F1RxYJ7kSzMavvM5n+jsaOhmZdoCfOpJ3blO4GGhTBUDBz
746/iiy1YHNzWCj2IT491dvJZMxl0J5ksaHMfKQIwFEvOM6AAg3HDmoViugYV+X4n1vD3ig3eWeH
JcDdQj+0vVumuWcpOlJPqwk2ziYp5R3RFwpiq3dguG87L96kTrp1u+RZL2ISVRSa6gC0lUZ8rlW6
zQG4TK1wk4NYkbX2LgreqId6a6LigF8718khLecHyhVXfTjtWvo1eVFSYvdQLWA23wrHOC/ztyWL
bzzKRUarPmSjdEpdG6DlVE3nQcuOBWXFoKmAcEWfFVFKawGjaKBFI2nuB8pDS+1H5KRrOU72mNL4
y8z4rTL6tQW/EDSWziPVunRBFysFIMU0O3LJwqWDNuz1AkgUWotdK/zUFd05V8GJ+s5110dbw/ia
BBGV/QwGaKIduIJgs/8wQKwDisd4Ez+OU5QvOJ2nOUPmmcA/hzP/I4EUDZOaOzyWRbKPUUIOEA8C
S8Fy9bYGee0V7wn8vhGYsneD7wSAJyhwcwoTjHYzfUro2VR0EfGZ7hXsjy0eNtlBnpqQAHUDQJ7d
NVNZscbXoftoazqATg9yqwPYk+xb08DKmNWWk2H4KLP02o0eag+OFtyJDK8HpJcPthn9WtgsIYAD
oTM/DLObAJRi7KvOoCCQWg1NCQEzVGRttd9zBSCBbq0yijYViqzNHjse5mDpBdl7BvNpqH0lKJrQ
DDmwx7B4Ijayku3odPHMLr2URdGc0e0bt25eABHdhMtXLa6QDqn9PrbFRJvXtGnb8T6J6qOdpLQg
PMEGdFzuzBTjdfmaRDT4zdapmtxTSSaA3sEld2l6ydYhXQdmV73DlJvcAdBN1HnHXCJrNG9VXb8C
lLUR7nT7ZqWn3k0Db6ZZfvRaPkix3OKi6pzbTBseMk27MQAUwfXblJND0S3DISaqB5Nxd+VNERza
Cwu6Sni2LGqpxwLq524jYkUXhWAeGqQCwFhmmq/kJG0CgGymbKkl7YfnmgS4VVH90/erOXkIYVbu
XTi5tWwawF3KXaKTUGsCjcPHp4qGpBpDIaOOnSKGZ63uTnlv7A3awQ08Rkv2ISACzjGhRzMdsquw
pNFiM/rIUFblLomsTHcjcpLpox+9jzMd4QV96+ZBuNughIf2KEJy1JDSj8qMMZlFTFHanuMRmdeF
/Z7I4M7gYqniemclu2G++KOUBHxhKgRtHhT9kbM2WI8ciZVa712r34j0zP1vuSEVndkxU99c5cn0
nLWa6oNfmtuB38a2XxtGCBhRcmOymiCkAReOc7Pq3eA08Lo2QpEqGLdG3Hzh3Ub4omAq+a1iVrfW
+L1NANXXerB0K3ViVM4Di+/oRqn8kmqZL7Nt7MP+wRYKXoA3UQn1dWm10nGBw4rimcG9kMLHXFto
WS/QpWcdAqFkcN/k44btP8nm5KVAMl5glZG+qJhkB4y3dPPRTJodteu0lxbRcc4Z4x6nP01c2WrT
uuCwfKopsTSjmiqdB6OmibIJL9MSfjXZDevJjEchUEud27HaJt1rjMkhb6/c7D63/a3IOGuobhKd
5qCuPcnhwOjr2tQOOVcpx6GM5NzY9KlM3ophWTSv21faFqZtS4HjMQVN7Znj0erwuNCdPJtDt6r9
+BIxvJIE8jMwu/hXFNnrWgU4jrGKk/K7vrwiWDjynJ6deJ3P+cr2vgh7xGgAOTcIyqAImdgJGDQO
AeZl4zqYNwC7dTRv6VpPNctj1maH1DxY+fhJ9uPQaUUR5w/5zcqbf1B5fupLiyYmein6+ramWLCW
RpI0209zfkrQ6w4Nv2Hvn2uaBGPjEjH7dskjmqOCe8ftgbDK+nuT0spiGYxN1gbn2e9JCZTOHXMp
flQDAfJ6CN8qhiGIHte68bVfFJRR2k/CRwzgBZIOlAiLa684VIzVnU6p5zph1uYMTVD6eJeHxkl3
3b1BK4am3G3flger6ZMNCi5HOc/bxAvvgEu6MCpjPca0Qwx09baF9VgH/ZfYp2OkblNAPsFa833m
F/nJC+Og70vf2g55fSNv93LKOGlWotbwzmEscYmfYvkRBgmDfPOJYl4Me/oGAlvqccJvgdLuKI17
rKPoep36gllhNKjj8SBHJrpH9f3XaHI+h+UMuBEfZKLcc+HPl06fzo6Ly7ToMTKoP/ROPUqtyoPe
SFOX1j7XZfYACT4WjXvs9OVTO9bDdlDTvXIBakLQeUgFR1m7wGIKVZKdwmo6N0PwOrrBPvSXb7ST
7UtjdEGZwTFacgC29flzRGUqauLQ+mG/GqoZfILioofd0e6jfdEK3gJFiYG764rsyRurr5SG3FBa
tcur6C4I6r3RWg+AgG6UFb21yCtqN3ZjzVhXDhHcJ/eYmv77WAaXEGdzjiNq7tSRZPq+tQMwn+gW
8I30VKdwv06/vJAUZlC2qmviD+NAkdD0PQOLvrSMPfnekqU3DH3KnoYECPzSxxzohhej8oDiM827
fExPIi5pFv1cJvaTCuvHpkjvrqczA1BNXYiVEjhzhpO5WNqa4SN3FNYCyFS+pSVN87q171xAb1rq
mPtc3foW2WI2ulhqVy7Lnd44NzS7rny9pokhWhee/6MO65ODugZJaWNH3WNio+UbA/BNqwmp7gs/
Cylls76NIJUpLG9Unpym4oHSBtKZ8waU+N2CtG3BG6oBGvDRlV7pbYUH7PQfwhprMXEHLqRS81O4
PCBaiXqbkbEZknPev9d0VMPd/YSwj9eKzKyaFR1UzlYEjoU9awFRuth8PgP6LJJgVdi9ZhmgP4Nx
W+JEg2TeaHSudTam6W5M6YtC1hQzdVEsRwQlthSNdWtVnHioyGFRvd1ZRInoEio0wHDItunsfUks
Y+dys/qgzkEOAm4/3vm9u09GMEmwoPTI3cZeuKJCb9OCqSWml/zOjAcY043aoZmxIkQ50u/vQ1CB
jpVLLhKsO4o2oep+MUAUjPa+BjoL4U5kzEquUE7JcV9EKGtdcidfU0BkqNOQBcrDKZCRYwnie4X7
FETvxoSPL6FeWkd0aaM2vxLqfcZwZ7rNm8hasSpFS2ePevgi9KCVyRPbxz0Qg6YOpzPwF7IjbsEm
1iAm0WJq2zoz98JyfBtM2pUr2PeUx6DhOdAJ58ioNiKPm9AkOtycHXtYM2Vq00xHB6fB6F5yBWrK
EK9MtA6nDdAuRdZ0h8G2efyJRRHSPYk+zScCnilEAdAL5sNifualV5OLww5pceu/pNGbAflh2GrW
wFykb9X4nOTtmmkbeO/eUQPdqeLGUYK2/1k0L9mrq5/EXuWQA3u8qjsrjG80epntH0KjVfBP20pT
JnGOrEFHHaz0H53ZweP85Wrad3I6hZuuGZxZ2MYJ6Mw9i2OyEBMXH+kCAClFXzuIfvEJ81CtTeSH
GB86Vh7Ollh41BQL/N9qwidkB6xoMQK60F46htjXUwEJPwqbSMPNOJKR5fyW1KAluafPyKdfE/BF
F3ecMStZzxs40/Z7Uz0KZyahvofsm1ndZMTba3t6gEV60NBCJ6YLadgw1k/6dedkPthesfUDfZdF
b3E37GOUsKntE3prtIhBSnIPHJuYzcJqdv8mIjLz7F2XaKDNaLtGr88jPUWG0C1QefwmFyl8qpQj
XT7XxQ+cC0FtktkAs7AZXscWoZ1mSdeeA3/P4w3GgI1BJTKJ5IlW3bEn/mzxBS2oQGPGvaeSS4k9
ljHZXOs/QUScncJAFZ4PDFASgnEBOi7YYF9B9FU57U3GWojcEd8uJT9CtqEGNmmmn1vsDiD9YCgh
DvG5WoqfrRC8NZ5lQaZD87Ueor0wjckOxYNs+Tend3UVE/cgZyTCXv7tT/VGtp4sT6FNk6xlHYaY
N+IVYGDLQ4QnRdhCMvK6qhDc2EpMwLoOwCLApWH2Vty9ipWCrQmyNdIK5MNIP4yOc0JGyiOcUV9b
BBdSqtQ7OovNaNcs0TnDLhZfGD+PgXWflEPrGvfOQQhXCX037A8Xfgc2zzHopxtrTO6D4gX/54w1
vq6JBDiitIaYZmpnxzKZcXGQV11pCdgfAebMo7OFn8qwpLUIG617aJgAPVXJ7mrHq0eHZmPaLVYV
wjzXvvYewdY7C/SXFo0kRukiUpPTL2mb9Eh3yqpHFd3Iz1rcIjAzv4iwYelB6q9T39gnQAsSFpbr
t3CrZj97GHwPpBbaNDHM4OFGv8O0xleDJXk5/S076Ed4gi8JdyRyhb7Wk4n9IRJSfktuWb4Ki9Zg
WxONN0fCXeTe2b3osQywBzFqdIDsLL+UNSlV7SA+jFGInd31rnpswmCNHBKpVuKfFTRxj+oVohY3
h4LmNdJyKI07nmrp065EffEdx0QUQTIDfcljhLQQmadeoLuK4WpB/wkpLQfHDngbXvdKWMwm4Kdc
gQH7Eo6P8ECSfIrcTJhGocOQnTYWFd4wbECkbD2FyE20ishBDWALJnVo7V1vU5xBGIFVCw8qvT1S
hSLhEbMHoZDnR5ZzqOhEIEC3VpVGxzQhTPPAaxA/TYlwZ02I/vZ7iuvBKcrFVyOQ0PpOyF1UlgiQ
vrKoz/1Scds1QzMW4vLoRNZt9W/yMY5U85tLTEQnwiMSpQIVmnVIlyOKjCfFXcQBum8iZ3Cj+YBJ
tCA13HXvZ6fru9J4o7tvrMXK573iwCPM09o5We4AiJO7NVFm+fTIR3kxr5A3wXg2gE1hne5nDEdZ
r9AtcpqYBrgo2U4CNXWM54K3wrfoUDlbeMWIr0o3t+L0ZxpNogiB7lVPzKcK+S7Kfiqchwwlnqbq
4GfuKfCGQ9z+6FWH1xE8DVp0l6DMmxEU3okyGEqOpupTBEiEgePUGN1R7gQsoXXtMhMP27/o2kPM
aDIOUSQcAZnZbIDSfxORM9rjPrb9tYXF4mEKZY+UxWwDAbPSGf5lgGpbTNsY73BWtFGhH8BjthAw
wshiN1aCJx51t15ODLPv70ptqFZlDii0mm90anxt8i8Jmynt6r6Leprbo3xV6c6Vs+TguJbeTz4L
v8nPaSgEdxYVr9hOB5zAcpG4nKagTQs4SH3LTXA9tR5v2QtLam2OaiE2wsUwa6YhEuW03+EwOXwl
41RaxN18qYrs1lRXQcihLyHdLG10KyZfHgD7L3X4TGt3tWifEvaI0vJoRt19hm9RFPmamYkUxHdX
Tcj1c1K1saxmsWvNw+i9mQS0/fgeIIw1TUandoT0c7aTvZdoMMvSb4rpkVMXG5mI8xqlKDafSApR
bSDlnoQ0acU9SKNSBeqLbMrFShLJpjkLQMPS80t4SJjf6E4jcswM3kR9MIjtKNxHgO4mxWqlkXZD
CZxE54Sq5PLz+Ylxl6shUKCVqk2GjTGB3mExHMbB/jIb/yakiE1ejGEIewqRdmAfg7Cjx2qn2mIT
gEnfcr6YjFXl7mimQhH+8IRp0vlGTj620wdkC7E8Zd4UnJ0PULTo0UZ9+SnJMeKyR9mCaFUx20Vn
tVh8GZ4rNyoWTtHTZRQXe0RMDX6pwRoRHlp3D+OLzM+TjNjUQIwO4CbvzSGqlNpADQe3jeNueFXe
80Yto2zA28geSpwKYc2JiQo8aR7HM3GFye4fdL0Xew31HkI/ItYbGvdjFwQQbooWjTX05kpkBkJR
S/VsteWtpTPNIa+OevfSYreWyLk0VCQXUQrYQn7ii6VaET7wx+IQcAQUb+PTgfMmR699DbTiE3UM
95MT7USsawL2r734NXUm1aNGLBtSsdIWIKFxL8/BGuU7pvdF7ikg5uRn7+IhIfQrQkhi9s1VvCsU
qFqYFAY5DXTuXswxyhK3Hr6DiHj2IpF7gtKWoR6RRrpnbGWTHS06TNgo0m5bEviUoCWFRbwypGsn
j9qzRJzl6Fkl95dEbwVGkhinBZ4PljX7xdTZJPYkgha9XUB3cKcZLUwi1XY61CSkiNMF9WD48yde
/h41uChtS/EpMzC+8oGx+ZqPP/TOOHQeXAyJQ9dij4iLlQXB09UMD4G5puENHzDN870NZLL4SGLk
VO2TWPS6jNlAd11FDEocfKJtj/PO4oTgqOWV2N9BrAXhsznsGJygzbvW/CKmA+ctAWgxCrwuenRh
ydTwd+DvrG314qjzQtpOKEZsduy6CLx6ZiytS7ZYU/0w98C16neEPYW5FvsBeyuX7lTjK5fIIYgt
CDuKdSU2LRasybmW3j0/xvtoy1iMP07HNs+gEdLlCswDlV34vk2PD/1Vtr9EpFUY2ZqAajqwK1mU
WFw6vUgSF9VSjGaA0rkf6SRumPTucUy8UNi/wURurQBjxLvaMhJzTYwXmA6RFmPHDWm5R/WJ48VG
rt4+5kkX0+QGnS2Zu7U7Ge+Bm0oGp3JvhMUkRjz3zj7F/kFdCj5XbR+SgGUEeFe48/I+uE/IpQ1/
NL13MhL7VpwI0V34M1Tz7aEnEHY27dVcCiWvgS0qnjL0K46kquKHMOpWRDhWffxigxlSgCYli/Tn
RWwBsUJ5Jsw90OEoIgOSwwBJGBMg14+GoMF3rY/2mQlLh54TF6XX26O4B0ZAA3GlkEz/DJa3iiEh
if8q5m4Pz4oWX0ScD7QFl8yNtb26pf9wUzJZAnK9GgO6t+XctfkhQZ2kA9UBZfTcWs79SObba/W1
LMvAg6nFusZCDBHaDpiihfZDvEHZpdVl+zZ178ScEPM1o9phYYzJMLlbi5C1kLK4g063w2YjV8Cq
NKbD0Pe40+rqxiUZIRY5dMR8mo0OIRkusOLZYxql57L6nFsluJHgoAX+vqr1rVowmSuAh9A5/JYU
AshZlYNgKuFl0Y/ZaM1dlBkSA+GIRckWobPtLeOIAZlVrxmtmLPPLBzmrBD+EXEE0zm4W7aVnehB
vEkBfcGr3169AuwKmYonjAPTybfdpT7KbdNDuiUSUeEkaKBbSypR+IMgNAjX24ZuFyLN3q2eFxcG
ph3ETJgoJpgUKL2cV6W9i1TRCsIjQCFnegtqw6eZHKdEwZA04svzhUplqSVDPUMRqHC4z2icgzif
6YjjSQI0HEnzuOZ64uao+NyppXgZ2HChhfuesBXmLJYry43sH0LdsnK8OR2f1FIyrOW7rgCIbokX
osqMFPuJ+/6XdC3CjZBW3hGYwS0FdJqfixmEDg66e9bFXwAb20iQm6dCnMX8lIGBxt9gk9h46ZIL
5cV8WvQX30XFsSD+0gONNLcgogE3prCo6pJGbVKLmCxQkEOsrsKoED4KRmsnht01imSAgIRl3+3E
2CWOYsZ4qG55ECtc79Nt6mAQJxehUB7F780JYyeubnVN3kD0hKhxGEP+KY8VhQRn8x1XbH28KHHY
+YhY6iwcxSRxLR5Vtk+8ETRHAGBGCJvAvmSH+lVnJPs+e9S6EmeC6qbuzDzXvWujK/FkqK7Arv13
81VanBwAIVxYUpPpJkRAMVJyMl1jI+WyGTGYbkR/KI3CjGdunQUg6tBr/ClBE54JO3GzojIR4XQE
gctBhRuXIETD+RiYfGLapj2ymoPH7ZJLRNJrw6NdqJ3OGYjRI0eOMrvGZNhPD9/DkBgu8nh+xkTp
LQ6kmGdge+Mfi7WDJG4wDlEKYn5HfrNeygtLx+9WpGL6Lw6SD+sCW5gDEidDMtKswWPWYgw2BnYE
lB1Sk1Ij6N36OeWMfBeA2OpVQjL9l972LxYN3UPxRha9v1IM1C9Sk39LiuLqQ+FeYXph2d+I4WDD
ZhCkPXzOqQuQOMYS3rEIDqUq2n1YvnbosfQxV+TkyncajVcjUkoOyGXz0CXBIPnCeCq5LjGjxfC0
wtswtNeeMQAgfE0JQhZClaY7HZCy1/eaz2kYCzzjgQfEln/oMWdF5k+9uRVHICs9unuXdd70WzHg
Qn7GWXdmcEt4RPKaos2Yb8ilaAf2IX4kkkxEvT9nZ9YuNgVxFj3bFhlBA9BdkOG1DxqG/1RDkggz
0VE44ZR3inAS1cwnWFEguEFxccNNadpe6FHol1suvHsMi3D5x0Owi3kiAc2ofxAv2RzPwjAiGSTc
gTypfR3AOHvl6JKxguhEj1Payj/0ZdpzaKNykX3a1X3AkuBXRKEIz5VDvS7GH8ohMj6CsgHejigH
dEVI3EWRE5OQBmiLfP4B6doQoGOckFjRcCJfOBNYAO6C8gweKAfEv+ReoGF+yvf/JTihdkmc8k+o
0oXhbKMV84/ft6/OvTilYiFlLvg0EA73yFptVW2AaPr5IFkOD5ZEHu91aK9mf2LIYVzL4oQE7ACU
IJBNrWU/RSRb0GrKfRmpIuvTxxpnIaFgAMqdcMeEaXSy+RUhCqgYXuE9fSSTWF+UpW5/sjir8DH9
dP+hjSgY1A+6Xex98pZJAW4fadR/bXirsVYqxV7pXuhBY2bniBlP5hOiZZmiRNI7Sgbhp9lY1iOV
JBWUwrkKQ3JYYgnI0XEoEuhCmItdJloGk5lICGwpTtWCVuJ5mJZIOIFQM9B/Ju35fFOMK8KNQuWo
CbnFq7Ah7jaYz1AizxSZyi4j6tuG+SaZ4mPqkmvWNICSvqPAeIpT4dNDRjUteP/KMFI4d4N6tUjN
4RcTIoEUv6cD1gMgYhwQS2ShYnPRsrVvSsQl/LPkDM4rAK2DFbgwcQ0DQgdJON+I/94lJ+ycPZEo
+KEmeyYcyO4HRVwIbQKvxSYARaRf0N8MtoR45ACVSPHB9DaiO4Uvr3pF7H55KhXsK823SBmq9jOn
Ls5FhkUXGS81DuuCwJCAAEwnsU3F2bMjWrM2csmRB9wVDqb45iKC/I47RbdRjoWGZcgLUk1uRdQg
hkA5MQODwiJvjogM9DteF5KnyhYCTnhwS5nfLkBrR9jH+k7uyQ2e9eosfY6oN9TjStxDdA1C3EZ6
sFUMT/5EDunGVx3MCd4uoWOx53FWTWozRLoVlIDg/fA+jiL0ucvI25p+d2+b2pF6Jb6LgJBnQX1S
JqPlT6KueRo0IA6jGBcsKMnH9dgtmNL9ITdjoNQfhAK8/JYvXABAlxKOFPkY9DgZHDKBOMl2Y25j
L8O+HD9lC3Ls/CKf4kZ8kwFCHLY8CuxeUf7yEZ8MFqwn0SQJdWKHMC0GRy3/V62LYXeNi2tChlN2
L0xyNUKL+CAmEMVcKzE3MexWQmTQXEMhG1EEF5n2k3rZItR4FUccAvwUWJdlBp+bqKM4oWxeKXiP
QxWV1U0MkifWbzJPo3sVssMIrOpjFu1bAOzE8RFZKT+X0HPTqRMb5jpFAtFsWRkg+uqMXQGwR4xU
5BNyRGIuIs8DkJsBjrnYdXCU1DN2AjsTWYBBKcFIF/UiOZ2gxIjR75C/PQkBDhzhXxArkGWiZQi6
SZQLMin/tcLZpjsTcYDj65/JIvgIV4llIRoK6gZ5i17YVCdcxRdf5FnANe+kfmhS3S2PENLky1jc
Qtxc92h8Ei+k/8IGMUUl1CjE+q+K/7lx8R7FPrExdQAJPEjkmX0hd/iQnDA0xGDLvfzeT3JwLFRK
Zu6u/j/dTqJpoBJZMOa8DH3mhEVDUC0BV1XUb8T6u/h0ElwQH03cwYmYLnuSEBi6ZwI0nwvHSSM5
DAiUFJpxgfIE5gBBSL2aJUhJqUoRL6A9IkHYDQvimKU2JjlHtKTzQHYlZkAR2Yxwvlqh8I14BQQZ
uEpW+e/ZSS5FYkeV0k9F8iYei79QwgzHi5gV61FMDj7NEvgYf/I6idmwRS58LbIKI5AvpMB6VWxE
g0S8SaxfqXx8mbPoyjisCR0EHP41MgnLIrx5lsj32X1OQOPiG1A/coIPyr2gbCtnbWj+Q5hQYale
PDLIpSTDZ+BHzzpVIT5SSni+AF0vMTLhVYmMEQWZYQSg464MwcHwvtAs1vjKXkxGIqz2vW+IZBaz
EVrgVwgTp4aYgv/6CKK5mSQhYk0uU/hOLgqKEOn1c/XCk/J+VizxA6vFXBW/EKoeaLrRsHPsoTpQ
J3ON1P38uOgxQM678hsCTY5TndkrfxHuAS3tBgkUqGCtmi/knxvnKGQjFwYHwAjE3RmejlbE6JAi
H2JXfFwYH6gZRrbxk+HRAaeRp7N2HoYJlkihEkw1Lia9e8nO9Y1Tb1pI3r3V1hepuNLj5f6aznC7
S9ExaYUavdAaXkWFdYyng/J+CkhZpmgWYSgcOfKOUmQ0p+UBzS/iRoJRHIJNUFmyYBCkRJBmFDL2
8VWq0tydEOcPiO/xmf9H03ktx40sQfSLEAFvXjnekRx68aWDokR47/H199Ro78tyJXEwQKNNVVZW
ZtcjPEXOThmCiyWds4UTw674V7Ln1KtQonyXwJU1Ldl6P1lvhNhBlhz5FgaGDYr/6uTS4LFhh6Bh
9+6yk7ANyLKRSQIciqQg8RxRdXrfzw8MN/cvC5rFIzG/3DCRMLAxO5YEtiwUfon3zL+wHUtFq0b6
lFiOLxtM/QExK3nxUgAIeD7+N9Sng4Tvlj8Rxg73kifx9AKpSazL/cg2L9se2xoxokRrzAb+z0JO
3SJ8ZAiCJDr3SgTT9sKV4Nuxd90ho3IpzRCBC+0gu54ADHzjrbbmnP6dWQ78CI5QhKjgqYLucdAJ
sN/gDgHqugyoO3IwCQ4Z5URxHAoBtNJlt6jyMQvb3bIEdw5CfBJbyPIX/FjCKZMYibBmI+uJVwFG
K29ZEFnnCueErIsBZ5dO+oPMghILBGakjUGidCfLLfCPFNZIiBB7uYuigWL3g2ADDrHw0gAZUR1i
fhUDoo3Jnu0vNbAdAlz5fwJp9ePR+Y+JISsweGAw5fiX/F6WPKMlkeN/yxc3gaeaOgPzTdYsv+uz
WSlCErLx2vLXUtSTAxvasbzYvshOGLdfvCzfh2V4twBYdF6HzNkMfo9wLZMvjo48KRpHp7DQTln/
vSBGxdfyHTLLJIMBYGCtSeIradt/Ya0P6aOPqeURDGfl8LBU6bkvnL/YSX/UJoyVKTu2rrWTDIER
lCkZePMn/Ve7tDG2Ahc5MA5c+JJSTLGB+yPvjyQHslExPVDFY19o74VPJJ/2Z+2vSvSTrHlSV39B
3p04j9pAqUe3oKNFfQbwQe0FHr1F0FtJdOQxeSBepuwmElZjpGOhHinPxusxqQtIibajMwwXBSQj
H1grHnXdyvkrO44DMihnmgH8LCr2ysRg1X8h95TXQ4FEgI1U+82fqGW07O6a20lkxyulaeu+NGmm
aX4nOp4dOsxoiG3cvAQFLEMPygWZPe+SD8jmLAPKHscJN3NuCcQuENztYlSQWdZycod0z3ArG8aJ
5SIfuYGZxkEiHX6ZC3OUkcHIpl5b/R9ZBPJBjq6IUF3CHTl0+NUy+VPAi2Mhc7tsoM8Bwaxwrrgd
ChF8/pYg8fPfvi7zkWOZX6bNFa6ZJJ9fWF4fGHGLXMcysYK1GT9Ca/lyNjJwr4RoQs4beNuqAmu+
DbBsLv8yXZ5DbqkeX6QCTpzNnJTdicdurFVPzBzG3/ydwJlmPR6FySEYJjuEHM0wkAiQ2R+YJ9wY
bcZr4UVIgiCFfknFmcECmvK+DaL52z6j2+u+DVbYHG2ovEyu/dbNkNGsbwuWhkxILTW3HFejeub4
pvbFNn5js8lYcBhIJiR7TVuvR6puAu/JFBF0ofayfQuSJavEpYxqQGGvAvK9735uBNQjpJ5wPe6/
dZYbV9eCW0YVGiS6qDHy/mSrZ3xsJzkLUYgbv+3nvGr+livQP0BXzg33Y+OXM2Wik3ekC4IRlDLk
pGENAEuXqwtSJ7NCcgmgfK6e6re6QJE+lSVqg9o3DyClD67NL8YdssfVX75FAhn5aurTkhVKTZIx
NzvvzBqZzHfTB2MZPyRiE6BdEJS5e5TXqdd4MsvG4RvjTnOInQYazuh0q44So3MV3Tvozcy9Wni2
EpHz3RVUJasbhNIUMcUFd5X9EX2VjbxnGTyZkf/iR15NnR//K2DJ/JeMg08KPEUDuuSjt0GkV0oq
uVJDVc24lvW+BCjQ37JRnpab7m44mYBpDUK5E47dHC1cKp1+C8mCmR/6w7NNUU2wNxlK5jJ+1gRY
HNN8WlZz4/ZbFdxLVNDB9ZGyJSGmnJqFBtTN6mMl03IddMWOdcD8HjqIMWAa+uKuZbdl0+UTXE7S
1t5Un8LRai3gYOLwQlgSjYeeNIHBYuzJkzVcweXsVcMThSX+mXhbPpJ63S7hAJCRkEdm1VMsZ8j5
lRIAbCqRGVgkj6oAWpgzciAJ7CcfYFwkGZUnkqOx1u9lk2UwhVvYfHlpIUc+N3Frb2B35upBpq0G
yz7zuqXylkyfebzzoz+TFuwEMe9RXMzCZ76e6+R0+0mMJ8ckISUX8wBW+eEazl01IRHp/i6z4tEh
UkSCHsXoMwca24vJ/JVLMCf/uyW5zL9LSM0W4QLklzLsYglq3beSUTcFehNPXkWD0ME2eXDGAzkF
SCg54qjaPUPGNYFq2V5asICAJhg2WrYR+Q5Z57eNBltqyCwS8sq0IhmkoYMyTbKSUIFGCOMBedrr
PHXPFm0C6KCw8iVpM93lw8u7c9ME98rGsygNqR3CV/T77JHK/+PioY+ezRqYHk1wQ+d+pi0r16qS
ZzNW7x7wlmQmkz1e5OAsreBgz8sHZKetbHkJzn3TSB9mSbeeE4zYmcWHMku4brPN1Phsp/NDXc/j
XQXGJeyAetKv5OsmgaTz3JHS+jkySwyZjT8fgsdY6NruuuT6edDvqtb/nXnpe51mHxV8N21Axc+Y
filDvZgapnx5xnFo6e2DVSx7fdDvB1Tx7ybsVHA+Sj9hBdBg0CD+2KDHuRlLdsfUjzawjQ7ErAJU
Sc2MV9B2+ZXFZDR/Jn0423OX0WXlnNo63pEUTDPbWjf3WywSUU2srU0FQ20Y3lQsO1fym8nMp1Vi
PshxeFOomp4614CJ6rORkLQBILFqaSHbTTn2JigFSJKjpYVO8hDtM0neMIrkrfs6fah66B1G3X4c
EOS7HdakwIImCv6TKBI2oJ/lnc1DZ3NfcjheWBeV5k+tVUdJD/2RrrkcHDnW/CfKYKMzXv1q/hXY
hB46tLUJv8+i+Yjp2mjM4Zm6qby3joI2Cc5I35mbx18A+/7o/EpLExiTlgnQm6GHujDTCcnuw7g1
Tunt5Fxil5HSbo0ZqTysxoHKkl3qAJnw6CWM6KFkbQ9zc5TnlKpgPBq/ZIW0o0bs+CMJfA7GFKZf
LT1teStMbM53dl5e15FIwWmbIw6W1OlPguFCyH+x4oCwi+5QssKQNuDSes2X4cT6E5oYBCnmwnKt
aW+WiF1iCcGmZOeqJ2dfSnsna00fB4E5onTZSn1zaOKnnLpoSVgy+np2Iu5ZDO9smsmPW7QHz6i+
hJi8ICEESphuErppayIvP4cH5bnfoTAL0Z8Qfq3qM+2FnSnlJQ9R9KrFLrw2vDrZ5aQM1CXeEQq8
pOayUbqZhZKiVm1zWIPC0+grGFncXF7NF24VYe0DIvZ3JkgcfxRSm2BmAtIL64IHxzwOJQJw2moT
aUlEIyIt/PqAqTGmiuBJcloS98g7S6mbSMuaEGUkHeVo5k6l5i4LUNpDZDaPVETGaT5hHHTf4QDQ
ZA63ZT+n9fSog60KhCdhneSwC3VR2e40WkLYmDghUazed3ACaoxYBZdhs5WF4MFooSqnjxgIEHcy
56QiK5sd5fgOODRYhiMPiN6j5JxoA526DFYHZ7JLRDy29buuxrUgTN6S/zENlLKXrPjtu2oQ+g28
jmPIqfxfKaW0g42UAzmFCIYNFpO8L8onnte8ZSMt4T0Vgi1aJnfJ8FRB7uGo3Ta4X7PKKEUMkNAi
o3tyl3Et9VrVuWvlIo0bKoL3uXBj1sPNXZxzg0LQuoZIJLBVvCiBMe14pYZqLcwqmYSz9MbSo88Q
cUfdUH0LhCUDJz/lpSLQ+CDn8GjHTFMQua78gpO5b5voRKLHjN03KFsTHZHZCU/B71Bp8Iq4k2XW
t+Gr6/nHnl5HBgNf+o3dli8MpI79sd/1PxoGVzEvbqqHLZQvweB7xSrvgydGfUGPGHJmkZFDqP3C
drrmJ0K/B+rHMgZ8hwNTQ8CsNj8Kii3fgSv8u1EWZ79Rf+06X3s5BglQqw8SsMikVI1Du4Haj0yx
yN0L2YArCX+XH/In+RZ9OfBD/iQjneb902JNUhNmbspwyCFMBMIn5O3zQ28MfV0Yzu72Nbm5mceX
0GEmcaNkmlnQ0HRS9Uc7sVe9UR14QB3agQN7hktKPyjyH4dWYWJDryrUtlOb2NvSOSIVILh11RWP
seoP+FY8CZyp/Pkkn9B0etVHd6A18w+7v925O5mqarmEXnvrt5RPgQXtpBchyWHPxbM8ouRDaaXD
oCrfhHwkQzMgr3K0wlZeUqTcvQUSwhaLJNX6X+gkD4fnyG016B29qjlADkNh60Jdjy7pSDso2QXE
GnqV3ZC9U0aaIepjopKo/2Ym/DfiLj6loA4yphYHXHVPHCGhh7Az5J26GFo0GF4n0K7xD4qdCK3a
pXtmZ9/KRs8rgFO6ll55IaokVfvU1th8eM74OELVkeQRng43Llj8SKUmL5eLzG9Zety1MXhXp60u
tJ5dpHopMyibqo2dtlsNI3gOGJNkyu03leO+az4gfzUcQowMt2WTntSAzjQFlpixbNtDx57uwI6R
84giErub46F4ThAkxSc5z/wPbkcOHp1qu4SOnLc5+rFaMbw77rSDxLixJr6tDTah0z9IsqIq4Hvg
Zn/SYLUhc+9GW3kJ3D4zqHNwVKYXmKtD/pQ5STrJa5ZMkttiKxXWiwB9/GnoU5nTfIzdmVEROiKB
L2VBrGPAJoSZTRw01PmNlmXj1dSCU6EN9ixR+kgKetsk9Pui/SF0Z1/1a+9TQrB/r5FsxtI0wROh
cy1scuBw0N64eynQmnmMifkomA23q5fJAzfDH1SKgDbmrjfs2tBtnUT+EPD+vWVrp3COBxrr+5Hy
QbhJW1fd6clFCixMsdRtN21FUYV1xoDI38o7JNBnNFq3vPW9jnXtSUrMrcijp+4t14iTZRNQDI/x
d2TQdFd9c2xxR3EzP0nHpNEGh7jKJ8wtWlh9Bf2CEIuBRB1D4vWRUSpH7FOY2g0nhUh2FYl/IFf4
b09xnPDXpL/zXIyGjdgOmQNvQdohgNHr6nvgo6qyGFjj2tYKEjiGecF3gdVE04Mfsj3xYd6hrEwp
Y/POSMP+RS6AwYoEDtgvcfMvmyUjlVQZX9naC+kUBq1LcdvNE/RrzT1E2SqMser8gIjPxBurEvhu
aY+1IY5zIHMV7SlUKdr0eSJgkkWwVGRKJhzAJPOucJVTL3rrU689BkV/4thwQTh4KmnZlHRSiLNC
B49z6BhBzKgHtM1WVQi7PMB3ZbSeqrB65ADWjeHDygyaFSpSw6F4wcwBatGIfWIIgSqO/1SIU8Dx
GskItXhDCyU362AgRguDdvDKijNxDCtyHS0jGuTUK22H+TvjQEmzJ3gJ0hiVZW8le7fZELRa0/ZZ
p+FWja6HrFM02U9hjmtk+wMH6xpl3oH3/uayu8mSQK391PGSBao1xuAsFQM7B3RphvIQ2u2x9wLq
cKV1DLHD8GPjO8x5tkUhrmI9th0CSnHnANSFAaWYxDeOxehcfOD1OZrLF2xu4L/F429ZzI0zQR0L
k+EityxSOw4pJk11dFQzMYvZQlYyJKvMFS48mVnH685eLojk0IbkBxP98NZrXSKWHVojUAtk907v
r3iGbOwZ99wxjP4miA5+AUc6e1tBBcbfZU0ZCW6Eco8NlSKnNT5dTglJnE0z1nbobHcrYwK6Werp
guzvg4BaY4YvYRJzgoZuMK6CRiwJFoiixCbTop7xGv7pe28bIyrFRoxk6LybJu1PH5TencdWLZ/w
OCZxpthStKAmlusIFxXOm2O2T7OOqUFHE9PKCDC/wHlzzH0Iznr2Ymn+gVQMog8QVRKlGPmVVEz1
kE6qMfhJzOp8w8lZVf6UbtPChJU+wHqv9yPtqwgA4myg+QGZU3TUF4yLYuz46gKb6Dm6hjhwrKpo
eA4itp7CMbck8zt02uF6m2EKXD5fUCiExmGkrwWb9uzkWxvGXTLYrEUC5Qu9pYeuSaxVHHs00lNz
BbZnT6ZDXoCJtgZ18QCp2P3QMb2r0yEAH4f4ThUYdQoCV4jbNSo9xAM6TUwg2zc0TQL7mcMaEFqC
OXfoAa0D71x3FKRTW5oFYi5TueY7+5fwp+QTDX4G8TBvvcG8l+oeJcNehdsFCorsEjpt90IfF96Z
R2AuoD6qvyhubgUY6zHgcIOD7/tr0RDp7fq9SZADghajEa/zlUlr4Pbtsp8PNLux96R0/dIZJLsp
EnonSXdMa3qkqNCo8rwIY6O+genCPl7cbU8XB0iYgTNCuxj4cg63wK9wnJ3Q6/TJOyd5v16A5IT3
347BLWoVfFzq6VhJ8C5oDuQVQL4mOi7OPXkqMRBZDANxg/pcTYZegHv5QWBiV78a+JrpNAMPQbUn
mQTyXNlVuAd0mmDnS9GKZ1CKUEL3A/jujC2+EjyzWjD+Gky8cSvn2iankn8StmxQvNmtsYEiV0El
bAkEuAX23MKB7oJSoEGCydXtYML6B9hZimDx75i0RpBRosMEHm1chZ+YGEsxgxlScY4xZmz5klcL
KCVZ0EKDpfUvGEMQaQvOug1BesFu+bYbmg0Tp082ZW1dEpE7SWAB/eMeCVOYIqMSmk90JTpRpDoZ
r9ogWxIer8wh0gdy3h+h8MiZKrOW1tT4G2wowgSEEDMAg3B5VoFRPHf4E0HoMGyd57p43vCX8Okk
SaMc9qj3rVwOAFdNOzmUODAEtC6I2ZY0R7iFZ5fsQpJUVgv5rRbmj6lWHqO5wYeIXSTtvxVuei7d
K9yLbJX8IqQl/sAIVwaSEJFGXk8zBvs8Vd+6HJ8H+L/tj0SXkgJLiiurTPA97iBLxhsGQN4m9dx5
WS6LC+FhnjdVZD/wV2lQ7KOsR23JrUF1iVz6WTsFYSjduO8YRxxTx1wHjfUpithbv+9Pc26+NXaP
+w5+dS5yA3r4kujhb7blN8EhurZf4xiLs4yJZVasWeHWoYt/bbG/DXr9Hpvzp8OaaWEu4gLA6td/
OM8gzbu3udMKeDsa5nPHRo1TzKvqumMfxpcyp4db7ltrs9c4Ha+GR6OuURT3Yd/0T13rnWCAvbF2
0CNq819ehhukZ6FsGf+ROG+Iu0dP5XQaKXM3ZvFWUwD6aIGHTvsTTSXibcPIHbNhtF6sY9xRHxwL
Wx8kFB+FANbmtEm7JrOpQgbCLB2OdFARk35xItfL5KsPJMzzu7ie9hKQaCYyLZVhbicLG8HIK7oO
ror+wH7uv6ayIMm25rJlDvhuuhsATJ6wCnpLNLTNEE/V77Ar8jadlBD85Yl0Ez0faLx+avz1WkS/
ytCB1cr9zlpi3+GPcPYKL18XKdOg81NwA43jx0KLxIeTtJj3su/OybCufOeI28DKaupnlCveb5Ag
hl7W4tKUkUNMn+cXz43bO0/TsE9cTDZ80XlL2MKs81iXu8hJtgiX2HeRM0+IwtjTUY25fhzZeAFU
obdSAbfN5DDQsray8Fgqq5A7LWF764rVja9lV4R0XvjlxgebKC0q210fIqoU7NxWO5qpefaD8lK2
2YdJelx7Lo3PDp7xhnMA5lqhEv7YpD4gcj7BeG0vUW8f5GdRdsCTZLq+OvvldLK6IliZY0GjEijw
MEF2NdVxCuDux9YhZRk3BdoWLpkuEeuAykpFlOtm1Bo5NRZQjz5zT4ha7r25pkbeD69zNwPX+HsH
wIm+7Yvvh+/uoCOc09T5xkrqnfKiP9RY7xtDHdqiO8/esjcsk6JXsFm65hh1PeMUYoCz3GvAzgQo
D5jI79vIHOCLaLDRGjZdD4Viaz7lLjpFjvEc+ubJQ/wt8ut600aI1tgDPlo+lj2yK8uLjAJ45TpG
U+w7MyiC9rukcmU30Dp7ezpE7bKdwOg1lpVBsQIL3otCb64jhchpj6ZeRpsKMHTZ48mG+LdHm31r
h9dlUK9VdobH2ebgBh7potU8gShfarunDjAc4qykFoX8C0ZA/dExnSfSbSPE9tDGNseqL/gafhs6
c3UY6xNmhvQJRv1nG9W4EdHQS1hlV3A0mqhCIFIdjORhkISkVvsmnFZL2H3AOCzvBt6GMcPXHDJ8
k9v5GOCYo43ZveMmPxzsVFVpiZXCjJHpu5w2N72cz8pY8JLvir/NGC47xUh5eSLQgHrtbbNemzZd
rVaEP32N71Ix9H/TfHiUqVlN6TWo3PBTWNBSqJqosa7SuH42qphNB9ZlZ36jn3VMVLJDxo9WTpdA
lfRLJlE2xcY+d+nfakPd5oA3/va5/lpz+Ft99rJQ4OxK/6Vl44wVihodHapitFRV4DJmnp5w3HsJ
8bgRIFFyMMOCjQPdVEIzlLzxgqbEO8ebOcfvvu+omePUrhk9Hqx46EnEk2lWu65C40OAf6wKcA2M
3GFlWtmfUbeyrXx3PhjhqrBceTJsck0eTcWQ60doBaWXmau2D4f3qqFr1upy5CXydj94ztlwS/iJ
nt1s3RIR7RScuAbFCgi+gJTRZ1usfhelVbvpXeck22u6uI9Sa7q9XOozKH2tsrGBeUJS5ajsOGH9
smliFW0DMAdlN8ce5bqNRap/N5ko+czdfrE95zQNyI54s/qWXMKfMmOjWrPflubwGuJajMw3tLdG
AzAceSHlaHPuABlEM661Y3gYyEztBcmXafyOe/+xLOHcNmkBbouRzkqOlFL3L/LaG92h6V69x+ny
G/FXpvAw72M/hQPUu+MqHgy6wWqzg2Cilj+qwSlcapS9mb/Kqh+94pHcCeWHwX8IPCPYBFb/k8xl
jXCIOXoU9TE5jJFN/CuxnGv60yHHaQsRyuTkxPXW74bDMAh02fECcaGG+Tm1LDWcW4DDAT5Mj0Jf
/FrpJdEKOODGzDogqbYJJn0VaGp29r43GChKNnYthUhccPB+rMMHb0FDJeNA0hv3QBUdjIPR3TZa
uw1cHyKqb2D9N3fmOk3y167x8zUJlkyFbaxxkcXv49+OaWm/wCH1ZoP9a4Isgk/zDttXbfhQK8Dh
mhohXsypeaEDnRJ8J9NuV7A56TzySEnYmyP/zp45eBGWArqq45cpCoRVMN1FsXWfNcPVGDCQa6pH
en5eNbWspxCd6np4q3sL2qq1iZxCu9MQ4lqFQ/I3TIDIpRye04j3UbY/cMeRXd52MJCoZ89UadkE
7gzaleM2/XI9BISIXtPRh4JKN4CWxlJNYnYW0nvSegnSAlDPTBZ90lo/RsUpTUhW5shH9NEzlBh5
mCx+zRJAgb6I7sIJLGSULMnut71DGaooESYyD3FeX7QQr5PIOlLdenAVulnIMtGaGJWwjwwEv4P3
cSzvMRuEkA4xxrH2i18ekwauvOauFEu7VMAORPYlE5S67NUJNNY90oXchkU4XDX6Eb+RVYSySdHX
0UOn2dZr0VpwsuNpW2cWjbhIegZNqdOHv22bfsuPZaQuI2OdUnhsinKV+3W8HUofm8/MCDfot740
OEA/twF8+ha0o/WpkmrVjO7DaG+MxIo2rnZRTUb+QpTU2IcW1c/Mek6tlF2UomFN6p8hETaNz/wG
quD031uwvIrHyfhwl/6b+yixjGURrey4f3AZSrp48gfDAIjSU2ROLBxj1Kaq0M13oYfXJO2h9e1Z
j2VkrOaqeszbYFfAh+Z9FmZKvsnWOJjZ2dHIfMhNzPYxq+ZdHpCDFh8D3+Qs7y1+XPAXUL7pecve
ZUFV1G1wAkCDMreNfTHiD4pVITNgV/bmbmlRstIQHEyQaVzyVdU8LXmy9yT/mC91QCTtoTG2Hatv
eXh+TM59kOgPHXbACgPodERzBWiqI+fMnbdAH/eJk518raD3IMcr1dHF8N3+O9fEkLgnh+yJ+Kqe
LAwY+9JbNcbrxE7VOs15DmY2t2gbusNGo5811Ax0bhDaNZdTbC1bjG8wpZnvnKrD1VJkYFEXtPZp
fJiG5pi2MzhJ9d0Gsb3RtXJDOfMxaN0dm/NtaLjDBrqT6ITWBjt1BodXe6041J34UeXjc+Luu/Li
NPamIxQ0UszsQumWmu96APRoJDwCt+EUhJHlroPKYAbgxOzje60q71UfNMobyZ8ezt6gF9fKqLc9
En13mfU0qwl/wd77k5XUPz3iOR1JN0J8Dy1zB59UxfPq9GBx2t7VKlzNNWp05sZmRzcpR8s86ZZ5
x0upRGI+orSAo3nRswC7/h1H9G1lJkjL4nHZk7+7K1BAYv6FxpYUsVfoyKiVozXbGN/mIInNZ+4T
tAQ5EE5k76qheSXo/iTroStv2aQY2gbqpUg8dA2Lr3AIgVxFLLJZMSe1YNguKmPNU1RJkFkG8dZK
9CLQ1ps89tpnHxATe46hpneIwgbDWqfRruvAcVzrIaumgonUVnuVUMHvjCsVic9pHrMN7hcfnYRp
XuGcIo3GukXRCR1epzSiydsDG+fMMsuDHdnXPEl/lZ63SRH0c6zxiNHHpi3sx2UsdlWPlz2+k6kT
HEeVvpgYxs9NvErnCmi53jQeAUapP0edvgur9pAZQoscdk7fX1I9fMLPuKWx36QcPMThNvUtJrmI
UtRkojAUJ46YFpStRW1J0w1qQvPaTJIUzhx8Da85LLp/yn0DqTOa3CjrMW1pECePX01Rccjq+Wwp
Oyf7XWgVHt/9yN9ii3hwUthJoqqDTLu2b8B/fdJYrHqBcer2FNKl0gW+s6sM972aEbpBcH8TDPql
o2y3Ccf6O6/dcmsU+C1Y6f0YmuTZ6a6NQ1ilfUmhFDjSzKHfJcMS3Hng4D1viZavteU2HxOAGarb
X3PdoGWgr1HofA/r/NqGxrhyBrpgbe6vq/eJ63wj7Pxl81SU5jeJUR+DPt7ozAutNb5QyP5ETH8z
RuFWZ+3czb52ybEIn3gJAdV2O9V2dprft4mHIiM4VJCz7NOQilC8Woxy23fm1fc7BEcLeot59fGU
vuaa8bdx3GMssui1azwCHbOo1K5Ryb3Wsr052fwR1maCASkirjkG8mVG52ge/TTeV2TotOh4M5YQ
MGLtYjybfnheFIfi1EW0TLQNRsOIdNaPEEhKsC3AKA8eoyqIxcxgYkPLhvC118RNy/G1nTmhsGDg
1eyTbUEYSdbm5L/YLYyTTm9PDUQEzxawhDdomzmE1sGli7PWs3cjTUdyYfSBf/n94mAX1SbHztFr
qAvBtauLeytq/F1mmfemtXwt4YyOcrRmksSpTXl/zzm0BB3AKg3S7UOuaR+onsObfFsGjVbtb+pw
W35bHiJKf5sUNHzjyWCXkb9ZJhdNo+53youbMsKP9DfL1NBEj49p3RhEvZCZYVBV34n31Hng9ZwU
ifXEr8mHQxIaDV4cm04m7W3eZtGB7LaUOaC6UpJAnWZOv2RCc5wGUyqHtIbWkNUauw69DNqyDwOC
gVyPc2fss21np/uc04SP5VMtVEkkRS86dS1V0QlYcohyC25PpQ3xHutpqE1w3EOuv4UNNGKCt2Ta
sv1wXvfoZQY+eJb3qmFG05cg/e5ettwKiJt+EEaRGC+GgEjZAjkdasHOPTf6724GTluXHJIhpqd9
ZdwApiNDwT+PxCojTGWVUOjzD/rE7fEt+cTkh32uzjWFPZdqYdCsh1o9xlPBCUXpaLE2MwPHJbLW
Wy11AtgVJq+esv8U5ASBph8m/F47XG37Xj/Oqrna4qEdG8+NUzw0pnUAOH5zc53rq/nToEQ4uSwX
SiZn+RY31K9LtVzKtL0Gdv7q9dADOKYMEmpsL82HZmAcWwIQrU6+KdjGKx/r9ZWr98UhWhijcFho
ssi6tzkGQQ7qaB8VEMIMDXoFqpkdBoV3njG9FFjG0kM2VevaSuh01AiW/GJazzhr0zZJixBjLyua
Bzgr1X7WS87Tqni3NEgSYHuNxvYorQbpj2bk/qmqLFzdY/WTI6xG1xgrIy31F8dCPNnI4gfaCNiy
mvppWjBA1qZVEmnHQMW/jEnO+jB+8cbsEc/4L6rTW1JR3h9uIKFICGkltALnmpTk6kHZIh9vUQ1q
++hetjgnbL/itjgPcEddcjRr6f9m+OvOKqHADGsZsH/pJqpaCyTDattH6mRV5lrOffl8HNuopKGr
PS5q43oQCEdKFjHkgqhTryijXJu52gSOfTT1Zg+qgHm0hwg9TZJuvssb2DRBALF1mtdxbcDy1H5k
91XADp3t3ntUcZDN3NXLdGQM1+hLfi5jbtEfDfWlpgoxg6fb4Vlp7qZIREvXe8Ecbo1k5yHMAcuw
/kLwsv/lV/21rKLTQEWWZAXUMjef6kY9ypRBq/RoxSJ11h2AMdayDGPl7yrPISRkIuPFHYbayiZu
y3JYTmby9m8si2Jvxi18t5kQFqZ1qJ/DpdlhavZHtisPktWiR6uZJEInlgC2e/H70UCFNE22yUgr
htVejczx7yKt/1BL/OVG/S8cDq9151KwH89dr+6YH6gx1CQW5jbJRkTaQvi1obFtuVnSKIx1rPqK
2/i16pEasaZ5XywxxWArZzeuSEyInhbMZw2rQynYhXPpKGvnJtWvFJN408Giu0ymo1cbr36pbyyd
DTmAqDabJ60iKNG165hjzMGwY6ncXj1Ws9uikqrKHzhPa1XlFy+Oj/i9g3f3Z8UCKAlM5EU3MBat
RVtVLRewetBVXhRcp5byERSvWCGLNGxUUT4TbcFyINWY7ZPD/mOmsIot7Tyk7dMyapt4UIe0olN1
MP+EunrS6RihkzW/pwB/gboExWn+mNN2pzXuUQutxxjEIYoqwfwEEqBh2snPBod0VbFATYXaErQ5
cw6RUPIvGYdBY2tX1Wl/NbO+9lb2EhnWp1yl5wRjU7i3kDGYUX29g8MvigOi79RGyPYNe9DgfTIH
ZAj+K4x76ATUu+9kdswF5dLF+4gyBDXc+lrNbDZyzGlVd8zm/gBrFZI6fXzFVGKlhmiYQZUk7l6G
vnkLEhpeLYA0XbvIC6pm3wEE63ZNVH7hqFfdLclwndR4wd38U0UdGddyHJRzN2I3HQc4fvjRSgOJ
IkLbaxM9qdNCO6b/rghU28JnBtf7HoeMJMUw0I/HaJNm85NOwpt5/THHRttpGm9lJPU11UHC2Wxn
hRaqSYWya9AKgI/uevsw1/464UhA433HFGpXhqkz28rleBssm/xBJrXn2KC05quJYYcxOq8dbtpo
71bnuhYVIaqgdD34nwMmEwEhUjlPu77RxfFi2clY57r2amXZiJl7/cuFm4nX5y6dYsJbWF0cyI52
IT5IqEz0UP5wjQnZWWbSr8YmU/BpzmJu6cbHSFZGquHAyCeLW8uJ5XAHzTKtOeUy/W2aHwLjaZnL
Y0gkR9AWbrgwF0SfV7IfPYO1Eh8kWOFrU8o5ES0Cdx7N1Q5NPvwuvPILVgswStRmCUmlH2oSb1LW
hQlIRBAw88vhyfXzbaySY7CESAOaFJXQP9N/ZBVhacytUg6AweLDonnhkG/Jd7H8yIgSbC3+rUNI
mSYWXIPcAQcQ/i9D98xBK2uow4ti7Kx7HjTP1B3H/GCxQxAOufG0JgnFfdpYyXqQj+tv/Dcm/0l/
E0LxGZ4LE6JVh05jQQ7ckQ/WqbvlnOf6HRsPD8mvVWXxwA/+AA604mTWhHWFchVBw9IWlwk58L5/
495r4piW9EMCXY9sCJzCeiK935fpz2A/tM6vaXnkOn6OA92Ur7mBvjOwNMkP1Mn+MNwOGJ+MonwU
eTtQVYftvIFvQfAT2Mb6fySd11alSBSGn4i1CAUUt54c9ZjtG1arLTmHAp5+vnJuxmn1IFBphz/0
2CLMFqaP1lGQf+hbSUZvndYIdJPhZc4pIxSfiWm5BDcYN/3GQTJCzp8xAIXeekkHFBwleLTR2oz2
cKA6tyK4K5D1bnswLdM2tP7m1v2QUz1Yvknj9aSov8oMow6neWqwzWP8pgKcEvcPQT9549mZVfrR
6+ynAZrMT2BcrpPavut4Kbo6MWDTGcVP/AIvc6SLyhePEJIRGUmiBnb72nA+SDNWsQxXcY8uYQET
4hmtALYx5CWMP4UDQHdgQdCRb3fhxJ9lwAtKFePwyqAxqbEFBzD5T4xvWflKt2o1MJAehaCs8Tdl
fyP25RcZhIkjzdMGLs/IzK1lj5yUt5/DJ3Z6HUKys/4Of7nq2g8iUjpEGAR0IFogVURfHcVjwk4z
PAPuPeCv+8cIbB2IcvG8mXToG/niCdzCSs/B30c2LwtEWAMAGkGnBTCkGTQst9/5GQJI1gtNhGPk
V0gUX9LZO8WNejQmgPXcRy3cZwojtADVhzF+ZYT5+hUq1ILax/8nJ2PgDixQzzp2xk8hd8TCvQ17
VZ4YIRHHaOEEWCEle35zEl/8N3OgOus1y1mls4cOqGbthesW2etUL7LktyQWyOm1zWllk2knnLYB
GXlduvuuCs+BxqMwU7tpJeGR4GaJy8w70yUT1Cq75Y1Zyf3pQElAinMVKFtygcYeTnovCtBzQQ0e
9KNY24u9HhotKFqhjKqhf4wkK6n2vhk33DHwLHsdfecUDgGQD0gmmUmxrFstqj00van3Ox316w2V
yoz+OE8xcLoEwWGuLoxVN/rXfCIF74J1UdQ3Bjo2yxNfhJkjC3lhAH/nLDZJRtB8NVlwkyGNJzP8
O5LmGtN8lobaeGG21w9o41puDMVN36ZeuqRa3ARtRVBPBJLOUlAmISMQQXcqI/MF8WPR/V1CJEUf
mMQTKmEBssQC5HpgU/4gb9E7BlNIljtdOQKuyfrQ/9fOQHqHV342EXMxkZgVFTtbC/NSb5B8R0d3
XPX3nfETvZP+FjSBQE5biMDr340r/gEXRZf5N980KOv1ZLTctV6LXF3nSpAcXdg5+tf1dA+gKnbF
24J4OavSq6sDl9VLin/x6nzc+ig26LpL6UaXps8uQ5lBb2gJ7P3FH2gTisExKT4q+q30enwPPm1T
U7DMTgvi7UYYQJayCYmj8iNX8XyfVcVzniGV4fvXgOAaJPFPHWUPCbJPO2Tkz3pTr4uS2VO0bA+u
uhhe2tI+Qnkqa4J+NxlTc4g9Xm4nbChMiC8QYT4oJ7iNESKEFBHuyhZ9bRtIgYzRbrAMfi/Kk/PS
wq7JPS5um8mXNytcj/0KCuaoC4gI6gcOpmlF+tH2/T2tlDVCMJp5B18fldd0Mm8EIvtsLHeocu8M
MW/Tft5ENnySPlouM5TsAnxWU+FMXAI8bkI69erUOkSIU0RZMz5ibsYZ9sBMoTt1rCfjNcxtstDz
wH43g0Kr4gm8EhCZ8Ixr667pjL+9Q2lfWMHOzZP1wLRg1O2KRqXHuWKFRwNSoWIyOiZOaEuw1alv
SxlAxJKi33mCIOrQ7UeypLkuvaQ00p7rDA4PBb6MugQnn0sJW5n/TGCvFYs3epoG+nts7j2bPAiL
dT3UdOpdRHa/SguEv6AdKH6sKlgbYXSxunFn+a9WrP9SvPyV9HPFKA/8K3fSTQlcqE+9Xc+SxboP
7Ag0NdFuBPOxDNKzAfmmrZ2r5QHbb8iUqQPNES4CTEzAb5uCv9jjtcPs7ChtcA6WVFZB9q/zwCQ/
I5gMz9x+Pl7j2dvpdSKWt4HQk5yIrQcszO9rcJPsgvWwDhqIZlgaCxF+jgMp+hUQyYYjpXt68Gd/
ToinFTPMvvUVqCNKADFxAZ6gAARh5jc6jQMUEB7cNFlVwdtEUMXD8tmuetC32yFZ7fj2eVjy7SJ1
BRnlgQBGSPXgkCCU2U/MEcrefGQ2uHA+krwmbfB3szF8UnBDm8AGAxOQcSbAxMA+BMUef/WVKCQF
WsyaG45zWtE0Ekrj6DI0VTHtcNxdFZwhOSE5xyQaDBAOaMITNii2zWD+7BKUveMvk1dd5fQpg7cI
Ey1tBc6u4tN0mH6PHqafHin+imBsgx5Z8vnC4+mXybuV6pxUHO55NKjd0AcdEOJIoDISIuo6WPMD
rmP1KnZEtiup0e4TOx62Y53t0ukqSnOd1eUjAKpNO18mIs28q9d+9odQw5rlasxA21IEnfeUiRrH
Af05fgbN/BN7wYYJyDPraClqAYsO8YVI9sYSBT9A0cyghWcodcDJjCg8BmpZzT6gXeaLH3XfPI+e
s5Z4xvPizhMNeluWcu7iWqFZnF/09fRR07UO3cJgT6irT/yaWrmXThtjco7O4q4FemGmqHd6UTHv
uKrvc3hEERoe9mPQ+U+AL48at9kWyEzJjV9mZxxtAQv0G+KQDjo+a1nBM2uYcrh90x7NMnoo/rly
xTtn/wIuz9QKh9lHRFIghuzYsQTscDxCMCHQk6uc8whMi/+s946edKlwzPVcvTBMXGBYgDfIZYfZ
1ypx6WXQlI3b9pwTbYNgPS4zvLwJ/D+PaztUdxkWPbKJuS7YoB0YW/qarUI1z0FeGAcfPe+SPuNV
f0XC17tWC1yngPeS9PJcBOK5ixa5KVT9zoRiNHl1JkuMXMDnoEyd5JnTXjtNG8FpYarqWLOvopPv
g5Ag+eQIgl0GwK5yDKD64d+JcIG2zX6oX8YaiTXei/XOWT4Sx+u4weU+KQfaMz0YIg4H4R4Ql4fR
6a/2jBuO6ejNBz13F63skr/rII6nfuJWB0A+PgbmzxC2u36u93FypK18XvrknLOCegh8Fq+E5Bah
ePFa9Q06oKOODfWh4rNFARLdtni8ATj9sOFrps1jTsphiWNn6Yig9XSQFJME1OP4luTqYBdfwnnn
RxPMZb2P6t1E7+h+2h/0KDIueiwwD+R/EV4hqCZM4LGZYmzTMguPtL7mhKVa+IcRemBuFhsTbHXd
qnt+m1ctxwFhUPxYKv+56imauHjLWHgldXhmOfMaBuGvlgU/+r2w+1vS0JuByeFAEIKc33Rm5zzq
BMrOJSKL3kFUb/rO4unEouwRZvtV4jSu48xp1gUYfVIukJp3XV3Sargm2AuH8/gn98iHmkZBQHPD
d7vwPwei9Bzrosw8xmw9Xqs+aVEmdn8a6rReFQG6M9RHgL4BWyt7HVXFtAuqLjyLvt8x65QkAaWp
KgRMUN5azDIM6FxO0CQDyznaLVFKvFwDNVPOBQVtmjuq+TeYnms+HjfeTj9LD/pAyOcMOomggW6y
Mfj9G95nArRUCyy9qQ5zA87IkRSBskK+zWPz3A3yljbp2uGPy3DZysXfsW+CgwrzNY2Xi5c40Mi+
HBs+cocmkPlkEI5TVN+pBoJdDZaRhqCgwaejmAiHpCgdzvhw3eltBW7Aqqc0a0K2DqeMI8V7iMaM
0vKTBTY06b7kAnKTPhmZ0EBoRs/i4PrZVr8IwrzUjq/ZeK09Oa1IV4FUWQ9kyCYtVS8S0Qai39qP
2p1s/+jlzSqaWmul9yWbyccJG2UICLjXPsamIPN/qnr805JAZ2UKGmqZTiVLMyDzoSHJpMzn9lFQ
Q4r6pwb4/Dj9A/IBOn7EWIPWXPtHpyH8nkNgzZbGzkpgQtaVLLgL1t1O73qmtI+pRjjG4RNBhSBC
1QkLyBvyDm/6yIajV3qAakMQkxlejLhegjR5EiGACVIXfVAtFHBbPpRRLsjL14QsR7Fj1S3YCcM0
GRjvJmDE6B1cKP+na71t27TfrEiYhDrdi3ELN+PgMiRg8FvzzJGST91O0Xnkp5YdreMS14v4CXfR
lS5FqHDcl1W6EC2XGz28M8YGOvsv4vFCYuOzDsv5MHYoBqup2DkaYMeg6fAgqF7JhNDMt/dqSXYW
DZjE/z8OrGGYAjkCT1kO/pdBQ1VnA6Nrv3Cc7hdCRA5GvUoJza05ffaMf8r6DnLxljiPPi1mdijd
X5oZBx1p60UdmT08LnZxTN6gSxFy2NDG8rygXo2JRvNoGjuXdin7QesYR68nHn/E8f7eyANYGi1I
nQo0dnYoq5+lNla+He2o4tLbZ/6RxfO0huhOfoYbKxYhpBoMQA2mhy8BfR+EABVbfYhwp1V86SPG
jdXGcd6JFQnaDCSTxxLtWB5aZ7/G2H/wFDqoiot32qSbyo/WnfepN3/4kgN6wl6tS4XodfHQnB6M
ljdZewIcOFW02dvHjp3ZEOiFFcOGxVMYpIRMRLyt7kzONr0gIvluBdmqMFL4re6zRywXQoRwSfNZ
ZzzNDiTehlFlldgmmEIQ9lB27ztzup+XMyyGp4D6jN6GWE5W5171oUtFJjCibdTZVP+X3YCAnRe9
hYbAxDjZRRR1JiqpGU1+vQCZAQRqegrrug42LYY5b/UZjcfspYNLpDADxD+BWJEwl43emLydnsVN
4UcbUf9LDONjRAonz+3v0XJenKU89vby1DjFS0MSz6vgygvYt6KvARNRIQb0TidwQA3EiJ4WrZkR
UplNMk1wg51k44xJf7gYH/vIW+5shRsFtb7CWT6S5Q+w2s3A9QdrvA7Js6OX+rj8BVNa3yk2W4fq
lSzQrYnY3ZLWRHGSzqIzH1KIIjrYDl37DmHTZ5WqN3Ny/4XgLtnAnrhLv/jbV8NTFCXID1Ttmw54
Fze51wHJnA3Pevar3NoB/HwCjNBtjGDaMCl0CDvWyAMNuA4glK+DK7Oyn/U2PET3nPKIXa7yBo4D
xydVA9cQV6WoMHEedpzqJQ4AAS9Vh1W2az/4VXWjJDlgPkpvjCpzqwZai3XPJl3/GxN8EpeHKikP
IX6ekqPHH96XofoDSgilfux3fGhW3YgUdgUcXAbOUQYl9SXwPxE9uqVcVVLAGIEOouyJ/aTwTuac
XIkLit3Sm8DzpkNTDEez0ipZ7mcgoNLG48GnmkA4AtyL9LpC4GG9gOfuWZ5NWZ3jCOxRE7Gsk+Vm
BuqNSAHXMryOndkfNrIsyAMK9jhMZu90QKV35z5Op7WPZvex4viiR1/nGLXScNtYFousTWi/Qd4g
vgGYT6FxpuPDy3AT8mirsK62ubwbZsIfnsGfK4rRqlV/2gw1FuXSaE37ZqXTU5GBe+o7JkMSQLki
hUakPNzSD0FlGh+GoB13YULtJlQmOtyFptnDcZVZQwznzRuzysk22wgUXF/8qBkTcmIWe4KSoaat
tQzWOq6L55Do30qnT+XVLzqRqvEWGgPg+044QCqlQk+oqHa0M1CWQpjBBQbXpOJk18tL5dtgwMFs
50iFRHVwxZqxWoMniy9Gskx3OsrX/Yd2dPc6fFS9AOo63nwXHMUkOPxE98cqp0/MEb8qu3qI2nCd
VLzELENMY4zAtjvHLBwpg7pIO+YDmaGAbq5zwo4KP10ltBucCizWPCdH1aRapDlH1ILNtG8DTO5c
ltHUGB+NoZ7atqUUEJTEoW53xUwaIVtjCXeilaxvQCpoqkN2kr9kHijU9G8RJco2FXBo5ZTV3ZyA
CIvz9sEPpm3v149Dhk1IOy3DyTGSddNNSDaUT4swU5B6cfAQNlqTY4H4W1qdWM0FkglG37x0tGsp
0tmbxIkvZpSemGIXp0V3a4nPczL+tOb8J0jmk56u4HG2gwoBfcUcICqRUJCm4N6awp84hEIIvtS/
y4Wz9qYRiA6W9vTC0NfAKdwES92nOKwMKQrbAOe2blItdyiw0gTybEAUc/nRjh4dvFlu0GMAl7SY
fxqPCF8Zy1/HzAFSCCBFuXLl2pO0sJsyvvdl+LfO8Uk3jUeXg8QmpqkCzBFqP7jMBcetj/t8MONX
7INLhCu4UxwMY8jleikgvdKLLk3nhInOWrIUTVOdhwT2UEQt2BJLsLEM+umRrOp95QK0iIl86MS/
6+3HX9qniiJJZIyMq43oJUDNu9wF1lVZvFLvPkKqGqg7mmyKleapHkdBoFaR96CrC7JtD3aXna3U
OHuchnpNZZUPaIkcNpLpi2vO926BMosTTckpq7zuBEzbf0DIGrU0MtsltaNb4LlQ2EGQR2qGFt10
4AlSjd3MdSAGppCCHY1SQLIj6gLuMFvUIgGltdG4qkeqSSMdsmHBlnOR4SOZwRlyy3pZBkzXrcdI
oxd7uaUu8276eNDVyXM0J2+OyH8qdtq7vO7q78UoA7TZ/YcpFNam9nlk/VbKhK2OAMo5gh09w+QG
ApSvA0HXi8ACzNGz0Cdqnr4HijWDRzVaaP2zMXYZgOmOxi97sNF7yJh03zTjjla6fGaGep1QC9jP
kYlUVoZkQFWBRgETlkfN0deGGR7Nrp78r0sHjVzJ16YiSNdq/yYDwvm8iPqUM40NTAGrun8LJu81
90i4vYQ2e5znG7pZt64EwykzBOZ7/zV10B/XL7TIGla1cSzDEFOF3Dqbw/CGf5d3NecSzLwF3d+o
3ydj/OOm7lsom8dQ4X0TVH8DwhpBENWOJQvPRH9Otda16cafWNgSrs9Y/u66aTa+c+DMxGxsvZ4b
4lvRTvXWpVq58oP5y8i6fKeLPxLQsYXhpCNrCAHttvNwgimcbh8H9dmTC/brzc4hRalKdQ8BZYeQ
0P0cmOeBysJkESTq3k/uHjCB+pgoFQRpdIRdcAalsm5pPpo5mIzasTlyesrKhXnybISd5HCpAvvo
93jL9fWH62MVJG111LtFKV3MxIB8NxTpfQnWf2heDOQR7gYuESz9Z5cu/qrA5AJNg+KOrgp2c4qA
Rg1oxMLt01V1wCsFYMclSjadlM8ehs+bEhkHcH0TemwVHCbBPpjgcd1YIxk56kRdEeieBChIdNdN
oMJuT60nwR1oSVoUF+cMd2ndWglGVH9NiGCy5TiKkvQtz/AeWAiTTLLIu6Xh1Gw7qCyts7EHY2WB
yaNJ9ORJeF5QU6l53CaktvIo3EdR+VBmjn8NqTR/elN6UsK6jUq2ULzL8QBCNV7ZoIwwvn5PCYWz
Jn2exzndwyu0T3hWd8fch7DUTf69jhVmExpSPoKnn50Z3PhYP3cpXQlZAqCrneo0O+bJ6KPjADz/
NKTThXNz29NMiqaFPkR4gulMvzHf5F2xEUvJTjRu59zq4RxQoSQXzUV4BvNJkJ2vbJMFCdSZErOi
m6bsszW1tAZs60PBFkbbHwACgWd0dtz5qYSveOfFaDo2QZzs+s7VyXYbqvtmFOBSbJgFpYKQ2sS6
BTVl8jboQtgyTVe7IHyd4rF765yu3cWD/HGr/KMsHEoFEu0E5A/jF2l1IGcsEyjMwMJcu3BsADdD
Lv6Z6wiz8GGcdrPjVRdvFN0L8GfK+By8cz+1XCGItsBMUgwxzeWfAYZlF/tRcU3mMLlvLdkSZYrJ
6jd+Pi/XMIHSAG+N7VlClirtBcWz2pjXVqPm/RhKBOF7jBkCO32e/CRdzb0AKx9HSLOFTrQZVDzs
61z6p4IRPfoUxEAyZfUtqOBLiRrYuCiS78RJ7S9222rrpfDzp7ZD971xjAcnKu2t0ZdyHWFlDl41
z49ReU0a0d4lwMXX8Uif2oLM49oDRb4IZnYJ0WlVTRHY/ACRQwGoIY/pq1aZg8da496Njf00BKpi
75pfMHN8UTDxAD5Yf4qMVejL5qC69EB7w7vzqvJ9qPo3wt29j/AHzfduCzjqvXRTtBfAAOEwLryT
ETB7Coi2R0Asj6kIiGzTdR1g49MSSodtfYpH7+ZT/Z7iegOw77lPgG5YUD6Rudq3eQO4ghq/RzXM
zJ7qwV//poUx9G+98ejapTGm2PGwkPO5uxXlghJnbehyUf88uc4fZvHJhUiD6Ja07efWbodPpaZD
NWH80cbOuhnSqqQXO+0k+CWzM5B2rIG2d372HDg06C1dG8jSa+WNCtFgfFEq/4o6H7qIflr2e78Q
227KT1ZhjMHKaOG8jMiSDhw66Kd3R88fYmiNAek31GWrqdZB6J99/tjMBjH45gBcFcFsgoAk6oAj
worZggI2HtxgYSP2BIg64Lg7PxiycqMKQG5WSsLkpxbo2TgLt6qOYrqtChWgoov+MfEgOIxyORZ2
5V+sAs60GVIVnGKRwnaui97/KmKfZkGd5iYaWHWdQbnxE/ei5BSDtsL0yzPTGOhWO7NWMw3xcJRr
nLJuTHj5UxAyG3tzPyWosS4j+/QgtyLtwMLDf5Nk1pZEeKZNN6OfgIzPPwW7lIwJAVOkwjIXong7
QTVEPbyj7ULAAJifa+h/jDWk5Um56zKgqzwgcpWOMUdLu55pjX1ROlB05Y1CUfiYdn2lrcyNczbl
f1Kw5Q6aGHGV3HzTubmIEYSqPSWN0d07RpPsY2jR1WJsJhd74AB2pZOSZdlFcS1ny7zTvg9RFh3H
wDypuv/wITb3VJ0Jaig7F1WIqH7jrYUDVtv0q5vMfEKEnrzdL5LXDBZcwKHbyODShOm/RbRPoSmA
txFLmK53p/IG/neTxvuljz/HyHpWbEPorrmYgHndoaC6KpDfM3zE96GwOaML/LDodoPZP6BecK/6
4DWpw8eowkhGLbsRWaN5bN/mfvGJ8puAUnNxhX/0nk4wSOqxXyX5DMwXolGYfvfKWfEQ6xzdFKMp
X03EZQDCAqUNnAJRQSA+Kgn/KhU9WAaAzQruTarar6Z37wd3ukpRINBTXFxHvFFwYcMprPGY2vmL
I1G9HKa/Fdpmdaq1gLMnj0qdSSUyNnZhXyD9wh/lbRCD7/LQ2uivxYjNVTmbL54NREriSDY7wQVI
Kb6PjiKotLOQfiCZbW+O8K7RY1zEndlALuuj8k7E1VMRiR36MJt4qHeBsr46Jy13Hu7cJyi2e2Nh
b6oS+Lee3BtZCF87OwiVOkhyziBX8oAySUFnmcYm5qb0lBjXKYEdgwtnhkw1mm93FckjylMpzYpJ
LquFlNB2h3XMbFuSZTW29b61uzWQcnBmiGN2JpH9eBd2SGBwRFld+jdPMcgJ+vBOwqmNPJLawb21
pMuJijaA2Hc2PhSJsA/Czx6tZt7E5o+FNkGZg/qZJ0hZpCKMNnLM+PXMHYV0KPa++dAuHm+Wm7HU
mUbmY1Hm70VOGjXDC0KfsI/gEqGDNafNpkgwAgvoUbT5xbCnz9wFr5w7I4yXfCEymZZNXgFEVIa5
mZoFrrS7pYr+bOMVXQGio7VPGaa9yobDBeCz9oWENTVuw1TQQBPDn9GwrmpKHttoPlAMOuVjt/eK
mdAgHGFoh/Rw9UWLgPKgXo1pdUrNzIJ2lrzPJa2oKQrvbJpOMkphJuQUKxrryTVTNLUbMlLDvND6
fa6T+r2WMeAPeYyY326H5HLs7sgetnoERGk9tKYLhF9chGk/Opxs2ZJ9xPGyXyZ536ICbMhpPwTe
Js/TA9aPOGQiDmBTo6usrwUfRxCeM82vzOHwTloI58gn5AlFqXl6kB0+Sv7YrcC6bvORKTL2y1aN
8VWE8bdyQkJBGjtr05k+8jZd+4lCDMU8xZG3TiK1p0eCtkulXinbnyZzKTbLgqhxi6Dhiu2HYmDR
bEaKjjcPO5BD7Bpnx4LgPbjXcMkflmo4Y3SGplJHYJWM+U7YNsoogrJGg1t67dLLK9c94HOzVnvB
FjwnFTojVoK/SAc+txsgQcPivHc79HysgH3BK50XI+boMEWfbwYT0nk/5H/FPN0sx32LpLs2zeil
8f2v2TV3AXJ6R2ofj1HtPBplJrdRcphdrcpzcMgUkQ80gICXBEPhWynp2iDSq10FTJIa69VNnbUN
WBhY5E4keLgm88ZtnXXmLP+6OV5WrrjHUd5aVU29slNxmKrhkMXBoRiQMbPdv1Hw6HYxUi5mfmt7
QTsMdHL5gY7Cd9UbJ+5iGbE2bzy0f5i+/LsAOj5Z6MvQRlqmYW1YCpFh7Dxrc29PYJVJ5rKU+k2c
4Sbye4d6kckIwrFUz3X1IAnNm6ZduYXYGGhXO26JrfF3lJJOo3jxq9w2F5xs9kNvFHBbxwKRgGFD
1ESgKlFskR1wk6j+WXyMyA29PputbRinZuoPIrOfMpT4Zvk69xiup299SmncLr/rxTpVYHMQTmly
/HbsnWmA+Bvncs1zJZWiu+CBkG1PEjX0CN1XiqJWCk91GNsNzzK4Ke4PaaedUHcRTr8IsG2LWYCI
R1EVa8DAUiu7/zcwi+u63DQFyb1LPzqbHVTgzBiCGnRb/TITBzBT2iDV077xxUzJjcJ+l2cpvPfi
ailqfirsmfJRs4pSKrpJMsPE19xVlh66dK2+Gl3cpfWA7VUwQdALd2Ps4R1sTL5L47MNacSpENV+
0zmgOVSxnSbdIfGinUzrfu3ETXMRPey+ZPmXLP0pQuBTj3K/OE9V7z/GRSNOcTpfUtpqfhWmq4Jp
JJPqxW2p6/Vl85DlkorNlNJIylJK124tMFUcn5LK+RTgEMvOw9C9wBuxVpN/Exgt0zQGxGA3AmG3
ZY0C03pEd9Buuh2d2bUS0XdngAR1QL4QJ441deIGk7twgdDur0Uqz5GVckxaM5bOYxGsE1QBXJr5
YgwoIvUmEP38KEvr0ahjOpq0CJu+u9WTu25V/JIn7WuUiu/GGIlCLRt7ErDS5hQ+dK55P4ZBzniL
8zjqiu7wd5EADahEQJCDuuBzBJMgTIVL42OcyHflJaVyH4f+oQ/BS3Wuse8jeMpGRfFCPOW+D0/e
ISwQwTjdTQqSoisqVhOKXolDecIzIPoFArKe8yKb+toU5ZrjuuBdVxuv4EMFYEMSQ2Iyz4Ay1cCH
c30CoNRIoNj3zqaNge+OeIgtICfrgXQip+GVGOJsZ+XNxoW3aU3g6XhkGwL1E5lv5g6Jv6LMti4S
oj1+1nD/beuNsnL8HGVt9RoGzc9g9M+VlQOe9LiNlC2j89xLHHVyi2rhpe1Gi+6S4kjuy6NCPRgE
yztcnZOMlg/AbugDJ+qbhONQLfMt7yK1Mof0TaTLv8rnPQexfGiHSqvSW+lzViQmWFur6T4MIcNX
ZEGe3Qmf3Tp/coz8QdoJwLB2lyFIc07Jveza3VQmDeBY7oD03HvDQg6ydAjF08wLEAqh0eMvw631
uwGQb0f5afJYDnW3ACSUuwFYFW1wKEzu0v8kQFga5FNQI8pFDGm8w3OiCjZd2vyE7eDsXGKIPET4
02iNtdO4q4yohMHe5aYPuUNJOCmLOBVZejTd6NaTpC/C+5J9sXZCAJ0mcrsqXEc+2Dk5TfQU2nwL
4gMaNK31tOE9z6mzgbD6YpG5oeg8Y85ir4XVnsaguGVOsXVBoOuoz4WzmcpsF2TmReNqnGBa/R6e
DpikMX6zDER9HNixy4JSlUrvy6V5s20gbbPTE5+FSMhjZjXnTA+6b/STgcW+lUN3dOPwQaDQ0wUV
otJZ/9PIYS+n7qFywUVLahYrzteGWZnvY2l/aLMPkj8OPEXM06QHABuN/0S5l115pdWS4uaG6Xlj
k09O2VpDPWhL29+AXtj5XPfMbxfGp7ReF3S72Olsr9rEttbyQp8ki9hlaYON7oZz+p5P6OtLRUaT
YTL1XcxQ+4pDUQBAQwoj9hyyL4T/54Oa5drkcDC988R3gBbO7C/x4m8Sy0CMBfG0a2Ne9dvrXZ+X
9Fm7GIZjcOr8XrXJbnozBAWguov+EQ8RuQ/8txgOetlISysv/+ibyE6i0UiVrqJNMWofPu6JSynr
VkBuKwF8fNuePIXVp1WgnYlAtfPGtzMbjUcXNVP37KloPcFcU4wg5ieDC622vk94u5ms8fnEo4g+
NZflBmg3kfeiOdYcKu/FCb8x1SK7ewLrxbd4sQYHVSYwbpsPHo0aDpws/kFKn6HQTUzqC9rxYdq4
wzs3HkbZpjfevfCaeNWxnzAuKbfVhAJPtu1tEI49hVzkw7FCpoaRavybXnf80v9/bc5BsvK2a76p
h6UXF0TemuXy+1cuo8JcVNWvupHL/QOVAba8q4g6dCGAW+J4oMOrX5keOu6Uy+ozgS8IWd3l/Ljs
xhc3o9hY/Q/Z48GmHOl6v/mHedyDPrCDcf7sZYjl74TV7gsf1h/ki7Y/1PNHT8ksWRXhfRUsNLi+
DSpCPfCPEXXyCVw/o0Dx6NSUAVRu86inIxFHQ2Ct17XnRnQrt3ECuRZEz6wHgqsLeFtMDh5VdQRf
9pELa1nnlEqejpGShvyOACiNKC0iac1HYv7Z+P97SurrlO/6DegPGSNomOnfyKHtLsSXSIjHeByl
XIdJVwfNUS8M/tZCdsbf17uQ/uImN1DINVp9BZkHM94SN0VDkznSRJI5DJE92wp+O63YA4hp9Lsx
ZkoGoE349kBfJV40cPN7zGfAWsPKCh/0O+SWo5TFFUr9QviOVpvVz8hA8y8AEnouaGt2Qzz48k8x
IO7cIy/jhFq0KyAazLblcNDchZxzjoCMV8ZYw0zmlCp+r6c4Ddq5XRHxXh02Hz5SsDQyzD9CYitG
jvckhvc8fR0NB0A/hVMLc5HApcSWrP2AmrluP7HF66mQcftpm1IGcY+1q575cDG4J77AOL5VsQnf
FLMQbn3Q2wkcTL0guJcOo8M+/FsV9mNnvP8/wDE2dHVMyM3HIx5J46f09ODjg3g37fnUziOtotfJ
yrBJZz+v6x66E4PBhGpnGGItBiZ1C0wJqEcUP/ulRMq7VcgvsgxnvVHQk3LQULMuagDOz+M7nNZe
8LdJHsbwlkm6N7P9ZQrCHcusHnp2h0g9ToCR6tx5S6GumhUAds+YD3M94CnC8P5H03ktRa4kYfiJ
FCFvbmlvoGlo3NwoYGDkpZI3T79fsrs3Z2LmQJtSVVaa3wygskrUL9EMLBDuXFnGOQlQkTQHBrrD
+NGFBkglgoX5LU+5Hr5hYHz5CBMWZkySO3oXw+z9u6wD+p27FdgXmPtMt2sd9BCd0XhsPuwkDNZB
SzXaN9NIoecGd2gswqVkKou2zV8n7G9poB60AtJtQWLiNek/o20Zyhv+nyBfEPdS9AuDRvuc7ByZ
fm7uZqoAC8Q/dVU90zujs1rMl1oxqy3rl7Fl0D7FZrWrq/xNTdafjtSyjfuL56anAY8txhII+qjm
4MzmqlAFDorRYfabg6zdbMxQfQLjva7pbrvmcDJJZlwNeGhRNo+Zi3BGgjyRjNkzv71HrWHtj+Ou
KrwXOdC9Fd6bdoYcsEJxNpr2U6ofktH+24fOn45OqiAB1ulQn0VzvCMaJbE+rlo1vkZF9KRP6Z+6
yQ8+XDpS1gTHtDyXaO2s9NKibzKBZ8+s8RQHxkOim0fS+OfAdG/Zol1kIxm0OHq/wclEC4/0uQ9S
G5XhcJH0WYXDmgbyWmJllOrHrvZRR2pPjDmeey19shVyE/wcMkpPaKjdR2G9b0d18OL0FgmzqjDR
MDSd+CpaMYs+vrhKv7UjE7O8HO8RhzhKuu2HxNGyeFVucqGK7xhyt/siiN5KmAMAb9x2lfTxEy1R
E2QapZ9vNV+dHX/bMV04egW0hzmaHRYglX+fBfNLHaHtXwy3kI6XkaN0x7D1c5wMMmU+TFcNZ621
NyODnDKqcROyLo6tvRnm8pUmOWANqAYOVyjqaYGo213g/KAj1PDUzKdZZY8x4bfzk/ucGRviSZD9
a/3TcJZ/gVM/jK4PonFsrzMXa9bae5PTN8/ZOzJ0KweBt6CJzo6nNr7XHBdvWfmI7VUlxe5s3Zet
/SpxO5yAUin6O80A1SJLaC4zlzr26fgcK/vQNMMV9hRg7cT+sozx6EbzGZDNj9Hnr3poQAbAALqv
cbyzz1FNoTXFtEfjRb+YdJX0sjz3rjq62HvAHLf3KiKm6CHikSSQSXcA4vVexvo1LHU0yBrEM6Yj
BQzZo7XLVfYWLupvr/pL2GqQskfis1mDMEJveACVzCp1NpqRDk1FfxRIxNOIQQUeAqc6x1kzVRtZ
E73GtH3J753RehtNDOVqbV9N4TEYyPHIEoZoeVu0YGcF4TW364uWdqd2xqEMwayiI9nMG1RVjJ0f
DqeJm7+ZNdz+WMTFCuCZBBF1UhwywIh3C29lq/49SGo4xcmCMXtEL7LfyHPAKYu2xoqIu568CZvs
FklY/tRrC4iD+Mote9dtUYbJInpenChZIsPRPpkY9ZgbAhl2uuSPWsbDpPq3Tg8QSfXKT8Zr51mf
D5LMqsI4uuCzEo4mdhw7BPI2Nnk3Lh1Uwd6yGUvn0AU01FvQE9Gg3hD4vxl2vE2c6iuYta1kHU2c
byuXLuXAstjG20y0iALmHhKi9aSCyJbdCxVy7OeTi+QneoHamsH10c/aW2FPz77jPDW2+aqm4AhT
DCU1zDBVjcWcVt23to2xFkuTuANdgT7bTxpMTN2zj1PkrVRl4WS1WCBy2dZB3R0Izog2aeWLg7rK
lMYHV88evTF5AXy1J/j/YzoLnwg1O2+hWVAm23goT3QadkHcandWPPN/aRC4zrTTs/gCABnhAskm
IAWtNdNCJ6twD5HFYyLuIfqCggoI1X9RhvZA1uBVT3veGvutbCjPSI5i/F20/kPu2mhIMANiBUPe
D6YQJ89BuiSE4RqERI4UsKqtzmPfXILe/gdoe2cP+b3tTycr6rZBwONX8UbRSpanVzV06qYguroV
4w/HEakdvHVY6C4OqHOjaZeJMHuu6V82001E/LSTO1l43SvzQQ+SXW0nhPMYDLgJ7LJpxiN14bsk
RJLsZlziK6dvP9pluSB2CS9ANVdfBdu8KS8tSu+W1+/8Xt8304SrdZ5MsmkeUs+GG8lhdMpu42YA
dEK0BUeCD0K6h5oedeoUx7Runyt/2UIg8+58J39FfGEPN+PL10NYbI2BvlqvQ4/nk6ReTAO+LN5L
zfuaYjr9yjIIK/UfpLEOpuEfjTHdpCYofxJ5Mr2Na3koUSVI2gkEcabqmKf0swKMxue4eDpKYgYd
ZS7OsNFlmrftArxCyEiTislhnKEgIreHUU2M0xX3+oRKkWEcAvTNoKkDrU3RaOd3AbiDMdW7ry5N
/mgci3YKd+FQbA2/+wa2d7AUjXlScpjlEAviF9sf4MBg7haH72OICqQHaT0H8OF5/U9JXlXbA4qI
Y/cFP5zKFe8iuQg822Qom+7kJ5sqfw25CkrF1gdO8Rj2WA1boNLqht4JhR3EKTv8pIEDUkq/ZWjM
y46R4LJwr4q7XmyjCkI3k9bYDiDPY9t0G2wun5RJ9Giy7NhHSI+kIMSL6DKM8RnE0cM8Uppl6i7g
1vB98MI2WlsZLTcjwXUnCv+UzYSleXrosmwvMVqz+1Op9duIVkNMzaB6EvaiS199J70qs3j0tPaz
9i3RK0UIyVpXxvjpRd0/Y7BQo3e+hhjTPfifsd+t04KcOmgLlGsWb59m+Q6nLAzkh58yC0+DTwgS
sSdCASAr7MXCjebpX3mwbJMeLmiCKWkF3TEt281CBGxr7ajRF48L72MI4nfgirjmlhhwz08NDzGy
7cfZM1yy3+QZpbaDCtU7U84XnupmGufN1KrjQsCHR7isZyy4aEde4xk27zSQC6vgzVv8hKEoGUFC
kjtOSJsm2j0ZwJYBSAA/eNj47CHNQN+g9A4tSpuK0smd04NHNJsWdluyGH+VCyWAOgCKa/O1eEgu
us2ujuIDZpjbMe2OnsDSaqd6siVQaDTZOBQIeD7LjmS7bBtFx1H3Lp2mDm42nythy2WobyG03PBC
Afd+P9qHsOrweNHpoGATc1cGI83rYi+XxO8TStXHMoH1cpNlF6U19f5A104ZJOwFTzklo1F5cvAT
91PrEdTLux+MCWihLQhuGa+q77W7sC/A1NEbbJcNzf6/pWZUiOYNWF4j7Wi1IfWm4z2VsVS6cInT
GREOI25fUTk+6X4BFtHApKU0no16Oi2pjwfagukSUvX+NL66Nv1u38BkvPEimuUt2CemXLFX/801
59HEFYPFefNTxKXUmKFVghpG7tvb2dS3vXSrCrfiuDLlkJXVLErBrNTeAfAc3bB8dsQwSIMLGY7Z
CXvZfUAU0XRqB3cu8EbUSxoU8AYm5w2eypM+5v9Mc/jWLI0iovuyUxHnKGSLYj3Ar9eDcbIt+082
ZZsW7bLGQTo5FcsiTqSiPsA6qo7Qcfd+6AO9Vio96Z62S6pu1bek1GNbPMkpWUb/aWnzf0kwvYZj
e6P+BTI4X8vaPOoz2ot07lxaY1boXORDyqky4K9aNJbbUm1phdP2ImGmIgDYvzYIFH7E59PTv3od
fA4YiJI8YPBtryPb2YyUqjMZiWTMXB9s3gae1whVmKMe4E0749nATrT9Ut3lRflQhXg2LsbT3NTY
xbg0yOHiZ+V+1jO6eeGlpO8lJ2A286Or9ej7utwu8VPt2RsPcLFTgofWLJB1DfTr9NS22dugT8yo
2ttv5MZnUoLClPdc+cUlsLOPsZ5B3KNmGNK+1wVD73UN/FAq0xxyuRE90Fag2Mx3JofSipOnlBFx
j+i4R3ZTUWv4dfmsgCiiYblzjOmguep+MoZLxv5E3MHbFfW4ltIsy8vvInJXRAka9u1Jvn82IqVD
tWNS9deWc98FFsc42ntth+vJEuM/iY9r4Z+nZfgobOtjsNEGgbodJsP94NXfKoWxnevtu96giWQF
fbm3Te3VJosN2/rCsOUbwOML9euujRjJobn+wChmWcdBvGET3VD5+0aY6SZPJkaruPTSl7qnO0Oc
IDjDnpx3tqdeG64Eva/fWmzK4G1D6yXNoS93nbXxGyHpe5LqbZAZp5rtUSXW/dDq+Jm4b5XF19FI
pqscDjti7f54LNv2FE7xvcsOzsx0r/f2bo7HhxG13iiDh9eAMmV5EE9j8AzAOja1bzTsK1L27gIp
exc09c6uxq0zLqfYKg8glK9Fb7w3EzdeTbLpdQ6qRMV0yhkAAuUGasReRe9h00WQ/kLtbHjlLjOy
TRDMZ4rIQ1k2R3ljVF82A6sh6tMKp9GUflUn+9awzzbwfriBpHSRfpD9VyH3JqWyVJXyjeTGnEL/
ITES5y7KFVZvzq1rzW2++Fuu5vueGD9Zxr01oaTnQtbOtVgov87fDI+2FOke2QMpksAg3r2LFeUN
xpnh5zJ7/5YxPpSMkpPI/TcIN0QFuDXhvkLac5NqaMmsRxWjHjWYCFYl4T0t0Z6OlNznsz2vxTx1
6FA3z8fk3zAm1UYiqtKmTWA239A1b9Jdl3s45tCi6XJXa88zMMJCWnfck4PLRnWV1FzcAiZyAqqb
dm0oWnERTO+EET/ThQ4m/3wQG5OBLNwE1N9a3Ed4nnQLDg8mDeQvh05VXI7XKtHeUm+6SDhZ2hhN
c29vdyGM8vbcLXD/2BdS08ux8UdhUTZbg9uhc0B2FT8WYuL0zxc+JA52eyervhVZmm8CEq6B+dMs
l0buTMCSB+pa1THLM3w3+o8MKVXVGfez3V0B1uNiCLuVPjQLuNMK/U+uLxcIkZRKDeRV+PIzHdgy
/q27VA0Dx9Qoh7MN89FV0wYk6+mWGRC0ewORRw9B3dtvlePB5OOT6CoFI4YnNP4zxZLdmdFrD3RG
wqqArWg+w0x7TIQSIjFnoMGmnesBhXIhRZgHeTtF68/sXuVTLh5FFNtFboEsTh6KKd2544g+7xW7
MD/rsM2p1zb6XVW2rCburppn3Y/6i7SB5VhPFShNZnMkPUe0vYgp9GkQmcKAESlq+q75xEQhXumJ
fk8PchrVnZVxjojZFg2Wqv8p/G8XZgz61+CM0zs1Gaso/NHUNZtu4PjWaDoCC14Y7PZQ8iAQO+ED
qyI3giyYQ2N2sEysc/7KN7ERWiAarICP3Us7wCQxpisp7hG/YTCPEdWiVwRacMwAf7Joc2PyVTDI
YmNEsbYtmulmkRPJzzX1R9/VJ5eCeFa4BETzkVnnndwgZhTih03LBVQ+j4CfbE2sbrjISYVWLSyS
DpfaPEctJTtIW3UsgHjb5RpzzVW7NL+JmRMFuJkhw4OZVm5/yKnR/Xld0bNvwvLUIwouuwTb8TBq
T2XaHOwAYRRSE/qecra0nN9lDLU8I3X6mi2fw2BditRaeX13QFQIJDCyhgGc6CE5dWO0QimPDviP
7BRVfCjVrmUDNem8qeiMCYIANNidLB2nT2SwM8Pgu6KTx2cT0eWunfeyqgZbEsVpN4IJh40Msw42
layZHGsi1h36Jj9y9UqSI9OVAEEZe0ZCqkJxgpkVCW7XYmYSfsu7qVL95TtJzka31YyGfc0iy5tH
6kvCBrJbG5PzHZTjQdkmwTlE4QBxf+Xd84vF3GwMHHcrcqspvQ/N77Ix8KCL10xDxsjYD72G7u1I
jjh1D5Kp5kFx6ChUzRD4OG2QoLt17Nwk734T2bC7yVHouSz7fAIogf90GR76hQyQ7cg3YN8TC2I0
QZqdSQ8d2LhlMMvvGzh/DXZ+VK9OV96i7rlvKihdI95Yz/LUKpYDAOVWJjg0QZGUhQYAVFC2BfGo
54QX6bDNtZa/+5oMlVbymKRpKHuEO3WhGPJweU462p+I5nK4JRpaTPCoB2UHWMNnbHf3fmNcWgDX
DqYxYbFhw8Q2msVAEWpJzz3Gji2Av6J4isGGdx9NOJGPWJtMR2S109YAiR8k5Pidt+LJyH7KDOsg
p0dCCMMwxZNUkHsw2V1JYOq9ASjGpzzDhgJ4BEYLkfmeiALF4tYWP/K8RxIyr+SmCj8ZZvJf32fe
j7qE/84+iug1yhkV5Xe+ToS1VM3azNWn2ODULsOL9D5oAGIuyEsk0JvIcWTz6oQQuWh0ugZMhULy
U56CHFBGL3PSMR1nQs4BZVrhUYHYSQsV+hsy213qTEArqSsJP3mk3RnBLdUiYLYu8ANmp0xfZA2y
5OjbyJ+KlQRVrBRKcui5kGospXLrE9W3k7whNcLaYlvgcyNbvqJOlqC1jJZEQrlE5FS4EYp2uu4d
idt0o254fMEzor/D13ZoMMgx69Rl5O5R+rIf5+BAhID/wA3cctr4knEU7SRKWCAx9Hx8qCv7zBTq
N3xXTN4o/GQ35ulM2tPes3OTih2gJyASgNyFdJgJVdniP0qpwP6Tx522HXQvKNhcvnLtyxIYxjuh
IyqB+fMlClRPxxi0JAqx1mfC4tcFngwSvzhKnLqKCkcuqbifOf00Gz2EEQcGxRL5adlvxWyurX34
v1vO6wTdTmKHjBV5ct1Noo2csXiALM4+5V8lHixS9uIA2D1LtDF5rRjuA69Rk8uyfYDuHQOurmL6
GkTXHQ9yBxYEsWFgz8pGybmAc9AxUQktTasYSGaYN77DebpkJNf2cLULfppn2Fn2wWfGJwiV/+0a
iX+cA5deujw/w0EiMnyQYBKCkG7i+OIM8DTBNPm0GqSl4PrNHWThs044BuJwdFvrI2Om4yyfTS/H
wsjbV2JWMXtnPn9oAbFdYLSVl7DwH/yx+v69UQwFu+5dc91V4KC+6UCrgyLvx+b9b0hwzqBH9/Z/
g6vVxSLmMK0zHO4QK17R5aG1xHHzp4csu0gyx91rRK8BYDAUrE5y1ON5fOvC9GR0rwR/PhhSKhsX
ze487ne4X/6+sZxuucb537JCch6HKtuzqxZL7TwwvEgl/MYB8k5EaA3U4RER1wAy8jOyGfkjgzAn
qUGgx+DtQVzRjvbS9JGxMIGMl44DSIqYMcxtfmkwsndZS8wHj3LMUppq6ipHVCAAZnwm2PArHCD4
KEgC48pIRILLh6myRTfoZ8CZwAVYLfnmfOV3JaxISOaUsFXzpLzaJbAJdnJJ4EQHYKMVCCtGah8E
tJB4f4dnGA7uQao1+QDOUq04DnQ1oJrz6Og4DUO1459kUfiGpvEe8l0VMVHsnSWgefa/AEAMKXq7
uI9yB0wED+Ky7DAneLfh4PFav7u6exUb4LntThLVo6l56Lm8K65rh5BCxKN+DDYShBsOgRb8aMOT
nrc3G7cXyJ0PPltE3iHUtRW3o8QhuU/lneQrapx5nb5bnni7Wpu3YfA2O4j9NAbwrFsKVsmhNGWb
i2NO4mMeRgR25vHXgi3BXGqGTBDN0cM8I6/oIBc6ocgrUmOcRoLmMpBf4entBdtZH6SEKDSmsrMW
PaRyhDn4BIjZaY5iWyTvjsgfe843478o1zGpyhC857VS/S+vk9kslEQYSULkN+zOOLd2fAGUiYFL
UKJPg8UsvSlKb+GtbsCzbia2tA/1p5lGsJQEKjadAa9Dde3amu2XliSg47blgck+dIAJ9G3xIGFU
K9HFrL7lsvccyqB42VXU8rLvk8i7FCEKwex/8GHknf0EGrFsyYsjxu/6wcqys5ci8cl5kFCa9M6R
W0NOrZ1HADXIZPygE8DHncTIwMHGGjM0XlRCHdgrud3gI/4mM2NjX+SC0Ytq2xHOY/JhiSipEZO+
COnsXraKxEFFOiF3q4QLYpK8ocQcns9v8mpnDKsBykoWS1RkaLmXaVRM1zDv6dWU6bZGusNym7Uc
JIU9ykSPU3aDRON0AM3erDsb1nXmHGSnaQzj/MQ8LT103aj4TYxQXF5FnN6ACyPTbzVEE5+8A0wP
+aZkrxJbC6BMFf9HHgtnXgKYvC0KHbDYUTfgk0vIZUdIY2UCYc8C6c1yy51qG+j2tq7RCmbTSW+V
0D8ozk2gH71UYa4WgCCqyVKQzCrtleqZnFXNpUg0kNEVugMkN+n0pw2BJoVIenJMsnB5o8Lj7lsC
8PrFj9zYcv8sqtgqsnHDw0WFW1NyC0LG714Mfyb6C4KZKumnYvnqZO+e9ySfFojLufL8x5TsjEnf
UdIUn+ZcjCmGZ3nr2rvKZrVJMOsFk8dCg3LRXWsNdR92R2wUL7yeAEMl9daweJHEJiLEyYYCgbaV
ZeJgt1QnEhUkZbS43GUPsqclLfUYgHRzdZUtUBPCPKvYSZ4jtx4TyjUWVxIaKBav/31mw/OiYHaQ
pnF91z6YZMjMXvcisZgTLF9Sj15/P8w4MaOFj0p0ieKvrrcOv+9i9veSuvSRcyDFyavsoyAfdAfG
7uzU/8cmyTmd2N4ZnbeXYDRRsXdsuB53MHncoYb3/BSuYf3isWGJ2D66ec4Lqu5UbEN30jVWUJaq
Rswzdn6XrfLm7aQrIM4hGSCXo9wDQbms5R0aslHetBH6a/HzGwhpPHMXSEK31PZLGFXIT+Ldh14M
HglT+CI5ShAkx2wJ9pFJzG4cspDotbG0gwR0s0tx2J5PlKLAGZ4gsxwkc5aNHU10U7hvUdHlFOnm
JkzHa9Z2IrV5ZfgiqMdHL3s3rXYjcbXQ/ZNkl3n9FnraP9/XkRHWhn3LW82i0epHJ0m/pBU0NR2n
BV0uQM0QIRkLiprWc9IQRxodD6A8QRbHr7TbojlMFYv+0gfRK3pZFwgmxWoBhLJC6hAySAR9tHEi
BVSiO4dt9xcNM2LIzP3eh6Nz12NBBMsi48Vh+evluU7yBUG/GYnvMNPeAoPnNKoZudegcx/6ZgGc
Xyryag9EdO6i3R2V6MQtllFQWPtftJ90KlWfGDZDGSujIiORVG+j0VyLODrnjkVTP0R4VyyFCvwa
ECiLCyxF00+Ffx+alEvzkDRFe44dyFapr06JP3k41yLxNe8cWH6MF8uE99Q1nh4eiEFg7lW1OIdc
Dkw5obXZegHlg9cu11kQZkvrNCs9NVHfH4nSJir91FdiBSx+NepPUWg50Pxqa/v/uM33jMQL61QQ
f0YT0vkQHbvwLzS0bkWaoYPcqz8qrTxNBJwKDJeGUsJKpcuT0tDoHisg8fW/BttqoF+k8IpOINIL
HVq1LgXQ7FZflg3lx9NmYKJ27Lo7p813wLWxcao1XivN5qe84dmCeH8MQiDFvQMyMK+vdQQsRzLW
3sP4E0XAV6zBAV2a7mtjgKOvR+6JyjX/OSPkFtXg0lcXgbtzjWncBov2mSr0n7Wx7ZCqRZ3VhmwC
3Pm8+By5eP4aO9pKUzJhxOGmoOaSauf6wCCYTEWoP6A04jMIr3OAbIu+THtNR8Bn1AjpbXcrVPPS
B+XLgk/HGjnH8xjykJ1GpxDvgqdISE8ZHXUU55x3iEI3I3M/i6r6KMewWDtN6aHnSq+0mndVF78h
doS7bTYZdMtSa+dDbIMo9pL0xSGz0j+z5X8mIimbB3RH3CQdjgkCdNSSiIjjdHiLejS7IkN77E30
VbOk6LYzlxhcV7qHJlwAG0mataHUR71kr2jq/GFk8YB3IB0VXX1qfvGqT5EJk2i6ZnX+WGUML4r2
M5gROjR0mppOkLyMOeofsZ5QRZtmfI21gjF0yZPMBru768DSR8Bg0dec7rNCv+YDt0ZiKK7GEWF3
dGrsKcjZZxN6Yw3aXK3+NCykCarKn0MVnLHYQrBGL570Do+8uFHqaJrGtbHTiBwRLM/QV82xc3BN
LOr2kg/Gc5VAH87MjIII+e6lt1aLb2ekev59aJiPhVbEp8UCDZd2SMuie7t0iKS7NOqbuMMtETT/
21yXxms40aEdM3p7NI6+St89mVGLW9iEvoGm7H8Ie1BtmUMPQ6djlhk6xjEpmYdltQMSxUfCK/XX
2Lgxt1wsi2CK8kHM8/NiPbwrF1BQA6r1NMWfGo1OtqdNt8nyR7K85Vr1y9tcaLSOYRbeOSU1QNth
tllHajsE83cReKdkLiG7BGDHYyAYvr+cg94xoGbptAUHtOGC+CvKuqs5ute6X8CZintaZdUDijfA
+RcDy+kpTsEElnlE46DQj6VymZX1fVBcRhvPN6+CHlTY3NM4AtFGGxF3VnWA8RGc6OcprnQiue8d
+7m4aEB30KGdKUuAaz1ied6sJpQgQIoYzho6C87cKnF28QLVoCzCfJsDBQMqzr7NAh0GnON9qwbf
Bs3EIyWYZ3ClYDbXfR0mW115k6hnuCerR5iIZUXWDdk0MrmfrGZm26Ag2EXOg6Hp7zgtZohoaSDt
x2+zjF5gwh9jK0b5l8F7HevU6Dpu8K0VHBCuCVBFL4911WJz4ln3bTSVtNIp6pFxQJinN/80Lgoj
KTTyO5g1uN3kQBu0mLbski/00nGR05HkWzd1i1x+YGTA+5f0OCvHljbCAjXH6JmFo+IEDyS4s4y5
3xep9uhNqMkBT8yNis086fiC6tyj3CZadYd+C7T32DkJULWw8ZWcqpDLHh6+65GpF/pIb9JaPK7S
obAsOM1B9954GCSZyYC3ekd7LUgRU4l7e74WTNm3BJPuS4PgvG77jNKwqjRjG3nD+NosQU/GpaNt
l4w3s7aSnWcT8CgpEAAfER/Yza1blgSMnowSEy79PMPgYNILUWfwJ2H1VfFB06aMYZJnzas5sbJL
0VYYW9ihGyLzAssbTL7F1Yqp3XRb8BNCLHZArc1A0Mde6h66B4AEaAI+C66lABjaBl/mxEqOTplO
e9dxAuCvCUAZ9P1wHVgFfsRo2p7bgo5dnabnADFw1A5glayVbfzJGhO5Z/CnuwaVX5p6/ULTT9OP
dp9MjOfM+NbpVXdIdN3aGXG1oKeTOuu8xNk1oTV6WJSk6qkWnM3eHMOV05achaAgk6Kj1Zy9MVUK
JMQYn+Iww3a9Lqo9g0iGa7lZohrrVuEt9oyUey03oUzg9HBsMqsGDlLrX4Wn3CfltNH7YLvLV2Dp
7nrJEcoqTYeqMBuSvTkPYItU6epfiZtFnwqxm70LqRLvAq00v5DwRrwonZGgdnOIRxM2OOg7WToe
SKCGrdbsEGy0cXcKF9BW2xreNrlSFGSPhTMjuDEOQvtzcjXiRjhbQEDLoopC/FR9JuxRYf6rTOTM
irSoH21n5KlNIT48NVv6Hg5V/TR0NjQSO0in6wAeFIRS4r5Ovda+z3SLL5WZ0PHvNeuzG7haawvK
uz+BGTEixMxHF5QWmdCwDcy2uPpzv/ytughxrbANXbJSJzpgCkhm2c89V4DNSJAFA6aHqki8twwU
i9yp/K4ngxHHbKGjlIMItmcLZfdmSJ+MFrUADW2dVRKDSB/G5QEvm/YfXloZMt6OFvWrbtRgr3Uu
TG4n9kdzMyWmh6dpNpPxOQabHSctxHTHSt+XhdFvmBWDdXEH6n4XZDXK6PUMurvuiVtZrWHAFoZQ
2Luhzy7zZP6YWGGusBtMngblQjyZSusHW9KJuVtPS3oq8rXpm97GHJM/Nuo4okCGSEwmKivgJciq
dcwX/Lzz6CcNPfmBAtnIADcccJ/GWSePd72HmSWLpu68LDXXk11paJQG88PYfoyN+2Z0/3gosBCf
+hHoTDuKQqUD945r+VS3P3OO7OIYP3l9E11M6i6ccikosSKnBztN2KILpgi2IU6IuH5BE7hPU+eK
TNd6aoruztQYZJPjKSN7M9weOdUpoLv2zvtCPH9rDTpogf1YcrFvDFs/dMxMUN9OEdRiC34XznMN
c38/x+6aSn0aCPJ8TrbLnc+Vn5rzQcu1rQ10zECUhVelS4Au7EvUlKgAzkeb2XTjqIPeYdw2eGc1
/1jAKFq6FQESjAOHnRblu9csr1E/b3wbBwnkcYvydSBvZHoxiBAL5jc1q+c4mAG3uKMgPRChqkB7
925IYLZVWPcsmWDL7/CT+FUAQ8S1ojhMX03Evf0QeJCN0LG30mzasBVDIw964UcCXxP51SnB8oai
u0fpN7Ms5DHpHbv1ZkZFkhw+2hapiMZX3kuaXYxofuUheagYAaL0t7o5bExbP04ePslsNfzAdvLJ
DCt5jjFjsKMXkZfhM/gajmV25l0rlAYdDbOVChEDq/tnloynlPcp1CGK0tfSmDfYq58XN6HYDle8
BAgE5g/DZojcd9dtnjA/QqnUOgONW4kKppF3gNcTVLLGbz7dRLuQPxoTByeHyIW/Clpcd0scb1o3
3cgKyt9/4dewHNBVbfirRbNIj7/kNUM0KkoYWg7i0g1TbG14a/tl24c0OBFq6YGSUexy3VqbIrLe
S9QxU1Zu6F4mC/qlhb5EMG81qC12gmIGKfrIR4rRGDIKKEmLjhxQcNWyeo178dqOmHUUEPH01zyP
TkGMVrJjY6QMUnM+Ih/LRBaZSAoV62ZzQebjjOEN+aiq9/OY3MzKORSOfyv04eaBFS3z4H2OaIci
Dg7pwW+QHG5rpK2j59RELsQOFH1Jm+PbjPUxilH2qqe/ZrW8kATk26RJgxVaNjvPCLcBuhZ5ekTp
BoMCJN36AaAd1Iz+oqEWMgz+GT7LPcIodH/plKKnZ/evJUbzVceJRiaRu/8VFvAewc4vO+4fumXG
+mGo8RxBjaIPw3XB45GfTrLLSEwkSp+w/N3Y2PZkYMOnONq0Y/2t+ym6WRNY6AUxARM0S8fKvZDF
rGIy4cH1/3buDRPjR6/Pr6nT30yMfVhqs7c3hpPd6qr4puBdtcZyJdVGhdpAQQ3lYnkkZrULEhmA
1F9VokBzzIAeUTSE0lekx9JWT1iK7hwXKpHug2sqd5PPuMg9TI31Vx5RymEyaUuGoNJH3dv3FtjQ
hRqou9JR4P5v3wE7rsg57m28YczsvVEIS2YKzw+TIRIZ4lhhTYrPLusimrSiMclOHb3ukZ2hMJVh
dy50ygZpmSbWC9+vQo/OQHk8qr8KBx0F8jCqlTtHIZKidYz9kMTkMzeDtXfYOQHLIX8X71iFbdKI
EAKWvLBV0KThmAY9ypx1xuPoQAKAcu6+dEt9wLrrrPkBIf93LZtRAIJLGB4io33niuCkZRgwTEya
uy1CvCfWSyKAWyErDuXg9zxV5TmLn2igbzvD2kRdtuPDu8CZ+YO9SYfwSDXaPtiDcS9fhH+eu2bD
H17jYTe4sFPRe1RgizvcybVnJ2loq7cR6hsjKK7GekFuGdXa5oIgEmIuqG8hYbnxeqRgAjt/s8IP
+dKWRRng9YlY8WBAMY1YUfImGknhlT/HTpP3bEMHlVY6v/9h6TyW41ayIPpFiIAtFLZs38129OIG
QUoUvC34r59TerMZzZNoGkChzL2ZJ/2UYjd/4SL5eC9D86N0GrAANs0nqwCMekLAXV8FFoCfImp/
p+SN+Plfd5l2jMw2VTlOttcM3CvfMvvFW26+aOsqwo+nIF2OY2bsU7/+4l9xRB34V23bykHEOh2i
IXu4866dKSSDO2dnahaPfIk28bpkBJYtHDjvljveWrE06tckUdNRYDozGfqwvfme0iNTLwtWmTd/
xjE/k7LrYiXz4zCpjZrBYxB/hCSbPwZO2qtqoEubltMjuFaZTSsf8JPOIdY/q0t/eRxTGUDLpiu6
g83aiwGcXmx4FvV3jEvY9c+MldYs0DKqmw/odh1W4w1X0CUZehKWmu0YBa+eW8MaJjmya+0JgVir
YxnMUE/dnEuP9jS+xnN2bGlDUPt+Rx8ThHxhZhDqrY3G+q2e0Tm06a+h+NFhb+BpV5K/bWcYT+p1
zJg3i/HVbD8S7jc3RIelTZYJVAZaEnhLTa1l7IrmJWmwTaJJYL+eeuamdQiL4It56i0jxCw4DvY/
Et9IxxrBi5jN+PhCcw+u222Jlh1YivO/TIj6oQxmrZ91atsrmf9lYdEfM6f0h3V6Q2QT64C1ySLm
+vSo55awR3pPqWxh2bCDGn/tj5N/B7DiQhYHL1Ur/XnUTLkT9iufqY/S7YB8pOx+9cLXflhb+euY
i3SbgriNx8oCUUQh1ijuQv2AemOBBBnjEjfoyos/jZ8BpDrmF3qnN27gxAcaZXbIYO2GjlrrJ95b
HWGz2Ae4Ym4YaJ2HwP+IB24hWT3IMpqRpqBCTMz0ySj1WkAx3o+IXsdGEOKBWorGhvWX/zVRK+ng
kygzQHEe9VcG9gLNDFAu24WpsDYAvXGq2su7D86bZop+XP+eMI9Lv7Pcqsm662Xezr/5AH7w46bk
ETW/x0xnq2cbvoLNLz9Ev2r68ZLQxBH/X6SIx1NRJu/qnfVlYAEvxKuMzL20nmybNnO5lVxxC17I
c7rzIghe4H6x3cPAAOv7Q19xWN8w9h9zii4+xLUM5K+th1qiDOBWaBDmZY/M/ME2MbW5Fm1pgsQw
XBMButWTfZ8OKz0O9UfjPg0x2QhZtOUjJCRdcZe4gAJWSg70VF+xvrUDo1qALF1iOt5APxOPTUJo
7a3k59+Y4nawxtNxpirM0OVjOstClwnRfk+6YNSt2eFZxK3zanFnuAVLiOoz2PFHKV47z1gz6vnF
gd7pY3nS3yICCtwDKp6gURuLURSzk0UawUfkofz3oHIq/axeEyRZnGCbPqVtHGsxLGhFP7wUzjui
9pgk0woHq9PJIy+9R/pxaEaHpUFIKpFdsuqbLwUzbJ+/VJbHOwn5wta57jjQXTvexZZ8dLNhg+Lt
jclJX7JjMHN294LducqSFw/xLb7VE8J8qNHJzYTuPzoO6lO6tuwd9PQU2gUBdlRnG3FOFgAezCjc
QJY1iz5j4Fb/JoN6NDHH8dSZ9PQ0MHYLhWkF4EmXXQk6WbJb1BBKOVc451lRe9z/6XJOmW7NNDS2
M1sB7Ic9TUwcTAQukuESrxunPSmjPTsDPDdi2jRKQzG8u4QWVhreNPidu8pQMzMP++4zJ6erfhKc
hzxeBSRqEJU5V8hOj3Be6NhHFJr5jyGVfT0jy865D/XIUrWtmwLfZIgiweSbtiOC42VOb7HQY+Kb
ntUJ0MaKqt2OVz9gZh+4sYEVVqugAIrjuICQx0+mk0Es+yAUjp4pVRi9t/PM/fKI2K3na90nwdos
jdVg+ccyxq0Htu4tHIixrMe4euvqJrn081R9LTDNCCD3FT01WBQU08P3keIRZuxdtMSnwEmeQnf4
oyeEAXMIZ7ZXSvHIx+YtnqtfQeRTbmxtCvdFR+bV2JEgHB9FFjONuLRS4uFx0EnAywTKTrn12c7U
jxs47UaaFRmZNK+ou9mUdzy5kVWHJsEHVFcMPHTDmMHXNOgnXbYRXZSdLOTiuUgBgSqfjoJPKgbC
zQdbDgf61m+AOb8o93BIQsJGdTKlNKEjW4t3H0WzMSdgi+FwrFxS0f+wh6M57nNYkhQ8c+BDRvlI
KfZdb/hQVbw7hnMoaR7r759STPgVtj7w7xSx9i0F+MPksJO3ov7btoKjJZyzGdu3KujOFOZ3NuhX
i71R1sZXsubCVZ4GZC2bePlNx3qYVCGBiDgHotyJFmaCRcIpaYB5Vzv80wcY0IT/NM+6KkdDC90b
KOF1qUsD2NgcCX/JgmNVCNJrQY0QKCLLF6tK1nkV3/kJJr86CXoeUrrW98kirHcAqdWNp1Gabz3p
DzwXxFL5VrILxM4AMgSquT3h5ovWQzvjZE20EYPTd0Jp66kpAH/lhvEKsed3U1joDlR5opaDvbRI
6OlPe2pYu7wnXyKvm5dexO+iSeEbBCfa9p952YAk6g9xPfSEBhSvQc7/oc7wq/QpIFlDew59gFxK
3UgHe22c5ZZiRqkH61r2MB+A2Psc4cHjrFomXQbzlWLPTVDOCio3XhhQWbFubOfqT/m67V0CcTwH
wOciOKcR/n6YUfE/6AmegCKynlwilUB/+BkFvA4dUYWqN6m8dY2+KB9IaJoEbV5GPRCG/s/kdzUz
fvFr6IO72cUIY0A3aqUtwON+9J5gacaYGtPMBaQX1eFfTFbhIyD+Vwc0ytgJ+iwBKX/hHePfMTO7
89jVGw/7nHRmkAj9IcDtLn0vPJm296K7OHXI9F5F+zpMEY3X7lPF3Ur7ocJ2o65By4BC/U7JMyYo
sXIotfpfpR9+SFF8zWZxo9S31SDVpMaGhuiMyc4M36d+fuqUlsFk/SWs2ApVTUDitLA75OtE4tg4
/htL3AeTWky0dEhTXMWZX12NCV9tZhkR62PMTg68VVcerLK+C06Klmqg55S8omV+6uNxOoVG8pQ3
/l+RDbsi0BiDcKLSCuffTMLXxesPSe7vUuKraIkFRzs3XyNnImHc/5yD4h2w/aPfFYBEkPgb8X5U
OGQH1+TcGxd8NkOSzIOWqDUsONG4ufriSKNrI1p5CQh/YnnKxwdrcc8Sd/ZCq7+vgJjRSeDU8hYi
UqOBtPXaZK//3RrkKaoIrjF8CwE9mqZ8KFMw1/PBMvuTiu1vTPw/0vHaO2fEQ2GjMA3a/t0t3LOw
uMWViUNoQtrRQE82YRnzkHvf2mFruibCOya8wkkNeW6G81BkzjXpFAcGEnIuExWPi9f6NbsQOeAv
RvbkmNarS6rAw+SMBsI1tpmmEr9VRqCJL+3fgSxufeSTgjNY1Ozb/i1GjQXBUu18z734DkBsTyXm
HYXKeEIj4FNdsu6gar7UXN9CUgANyRD1iGzJfXpMVXCmyHV2/PlNVtHcUTGn9BU78m/hutm0oUhp
fE5O5BMyHmbyPYaUZNjLKhTi1EC2SqibpGyaiHqhWsQrlg2MLepxIvGZPdHhTPFuZCwTO3D1XZ1U
w4vsVW9zF2zcYVmPfWMj/iQ4SNMGS3eN030XcDcLE2xyGRPAY6HBq/tDKhfkqmy2OxseZOPZfLou
eKb8+mq5DpElffDhCE155CFrIEPUVLfFts+U0LcVvibXJTwut6EESrYdJyhbRCsorUaeBlK2u0Zh
HlLRa0kDCO5Hf5masCOcNshyYGHxn8wpOVrMyA/oN5ky2U5zZ4NqD0FNQpFPEHK2RBJGcYAUdmZT
S8iJ5aAh4kRXmtQn3Uai6ueM5XA/aA0ND7gEPYnsWWFgYV377hyTGsuk0yHM0kJBjVxsFRgO4b81
3RGCE+BVQGFEmhCN3aGcfZyHYT3vZDWEYtUskbkaZJFlu7ylq/8SqWZGTlv/ao0e2LaH8q835olN
QTosxJYXRk2jyPdxbyghxT3Mc/OMwWqZzoTVQ1g2FlSuzcChwEMREmNGNdkqGonXNJugTk2Lsz7M
iwJjdb2t3X4qtmGWdghqW7Uf+9LZ+XBx3lGQ11+WbtmsE3dh19TN1oYCxiZgFURqYAF3AOf/KiyJ
BUc5Lopq0hN423AnomHo6/k3xTv/MbbDcauQvx6gsS0PUReLsx2rH5V7371LQ03NOGMGAy4NDDrd
imKTOVYIPIU1vTlFK851gBCI/sGwHiH3QSOVFYM2zghP3OB4atcm0MxDKKMRzcCS2N9BH1gKcKgI
tqhn5NWXDgJW0yKPSQ4hRj4/GdZFS7IPbzSBb0PLHg1dNLQ3ZsdYZpgUM6xlYSBDcG4ifkw5uG3c
sSrWApTo2kQdep+HFEBAFtE4Id35bZ573rAqtW8lrVIW/PgHaD/pqOPcQJeNCtQ3cblpgWHDQ2A/
RgkWLu6I6HqiS29EobdemoAM5HhtFXjCOs+OqdkQiORL0mbmJOnWnuGgMh0j99r4EMSTkAKCJSMq
fmkif82TQDPgGOkjihl04UEfsqgNOscXbXaYEIHL2YRNvUwMxl4T2WvwsM3DUMc/hF7TdXElVssR
7E47ltYfeyjq50qLayZqtCcjMnCcoFtysC+STJyLjrnSJxpQJLwaXSCCVe3Fzo+75AHiHtZAWOt0
5c2gPUSNRH4H3GJVltD0WbN6Mktyy33j4y+sL8z41ZIWtzokGIm8D/lCuppcj41jA8UacZgZXXKp
XD+ljFPGDRoXG+qzbwefTdYMz4xobK5Lqva9zH0GU+UTE+cvitKmU/xxAvhSLbnKD1Q+EXnSZfLj
7YLQQTebhgZxvduBf4yH9sNGr3XL3dbuAbh3y7MzW9OmHC6Lead/RxnHdzMQCR3JRvMoPw0wajaA
yn41OmTA51zfzjEL7MRFZd/SWtAHqYDwUAcQ7zKMeHe8SYX0GNqGtsGQsCJZCAMesugPch7Ofg0S
EGLpsC4hrW3WPnf1YXbz9Nlb5unThs3+O8hj3teYqD4oOx0+PoPYUDubMBZNVnJQQ5Uf0iSZ9o3n
lhsrGdGEG6H6yhoKlK2D5CgbOdYnbZJcI0VHsGWJgx/jdY/LHGdoRKt0dp8tEXWwVSdo1aMuuphN
mjybhtWdKgY2FIhlOddJLtgsw3FqpPptg9r1p6ImrW2IqxFLm9C+Ieqo7Antp9ajpz55fjBcgiSO
h12eirpcRbWCIj21Js0QrvmvUVlJuA59Sa7SBMxyq+IxeDKsVv5UKi1ezbnbh/ZC+XyJqdDb3SYs
cqjzsZFWa7MZTNAXTdoDvzEpPHCsP6sJyRZ7Jo0yJAkFN23fBq893g8bVaOyKUePfU9kBov0b2MY
58++60Og2JYNNC8jDpEOy6YqhhoxIRZOL7K8HdPWdCXvy7lYyqcdQuYTp4qeUo67QGcQ7Wcbh+N+
dhYLz1pNSzLxolNuWSZ1JGsiTQiD1ypX0/AYxyXagznQy8Iwu+GmbJApg8r39zTA4YLXkmdbZHTv
5xSbuoh8k7Ngioxi9Dm7xwItfAv6xluC6RTTcbpOY4/vpy27dQfsYOf5NOfcvqlxCGCA7fvJu5aQ
H7ZDOeE98iwSYT2Ctaqsb3+TFkK7ucpRIhdkCiWkZ1F00Rz9ISh3Y2dTs+Fkth5H4bI7Fn/QynYY
1VsXm0fjYmAp/m0B5T03Mno9GSUHy3RHOiWRaPCf1vXp3+8geB6Fdg1fWBhBearSIuGYkDtUvhXM
CzR2WyPmdxCBkdwdd07/pDwXiNzlUH80XjHszTYZjn6g509Sfi/mmHx1rl/RJxR46Ze4uhrMJNTO
7ITzph/PB3oEyaXuFv+cWGp+Slub+s/C0XazUL2AKlAr6w3pHA3GooSj03vjK/Dq9ATldT4CgozB
Vk8GzVME7MIZlqsdeDF1l4L9VeDQPLVIQaVz51pnfwHjY3SO2GXpLG9BZaRnu1LWzqbNv7Z5v1aE
LmHmXVBJRgmbHWFGaEolAeZBjzA0cm1FhjBKPTZIIf3TIjcOWe7g827wnQ4G0qJpgWP3jxxEMHdF
vUrLdk3UPYxvKDIuK3LW1B0JMTn92X/8IL1V8h3O/4Obi62VuMVWFDVI6iT2C4iyNOkDAB80NOin
WcJDTZLBKIytKCHxjRy+wIzkviUmkf7evJxUT/hNpRBgUSzo191IsQDhHgQiBZk+5Yi3jz0P4rHL
yrq4LkEZJDQgEPIgZkxODPvdavfKtMjxCcUXcetU+2qICDKFlyttmHTsgIBK50NBXhuqhibIhm3j
UBVvefinsfGns8oii4qgnJ/Y+BZbXw7Rlmh29O36H0ItmVqEWX2gdvT23tDiJOJFWo3eYn/wyoq1
aQfJwWgm81KNidrG5ESvR9uVZGMiOXOqik6FTz4dUowBKc+c5u13nKnsJbOH6FeoyH/zIuzOMo0d
pgwrOMVt0rwJD3mjkdqw4yjZAY6xjX2G83cV0PrFIDx7IH10SYvhOT2bgz+cOr+V2IyYrPaWNcPz
ogJI+7/Pkk3vuwbcalmVzwisUAmVFTvWOh92SS9+adAw0pNdRJM0IevYqeVF+N3HzDb2YYEBU7kt
XnoX/NJU3YPS3wut5XOMr6EV1MwSFppqcpNLkPbxJk7dX2aYfVYNmBmrLz+kBZ4PwdqLsUBfyjqK
/WkORcV8pJ7/lHvZe9f4nxDSj8otz52VXMlXfys5J7f8OQrWby/r1pY9PvNU+aaKfBkyivqkOPkO
IsFwyG6lLfZc6pHzO03ZmLZVonbLYBJ2ENS7yY1uRcrKLd0G63r/qoKUE9sMbiiOw9dsJgyjhT2f
RtObW8XfIpcv1tJ9a0C1tcS7bnAQY/q4yvoDEpqrGMunkjYwgCY4kdnrYkaPulASRpDWUZuhZriH
S/CRq/EM7/txaUIG8/Qg+uaizeKVW2qRe79FjETK7hC9Z1F71BkELewLzLqEK0BhE237XKbNJQqr
R6nk4xyGGGEV7n4SYoIKdhW64wfbZ3PhkUHcxYfZRtTOj0GTte4sGh2keIZDvE8iXHXoMFapSVXY
mJ8br/7JvOqFzQQGpWB6NErnbrc1ff3wrO/SFBU3i/kCr3IPeaI7CfIsZtWcaUPuw779oyTUviGr
j0loQ8PGfQOhsyAXuafgPaUe2s+6P/NaXhEufU1MRHFtsqbET0xaEe3e+DsdqlNfS94plwUkWPYa
q5+n9lOujIPVuQfPXlDkkUfgps9QfnbTSCRrL0ZEPv2zCYagc7Gha2QmubJAKaFzz2AeFGpEow+u
Re0fiVi5hzPFGLhN+Nx5sWMKW5aN+Zqcc1BB091Mo9+erW2SzUdXR4cg7fZWB/y7ktjzSmB/Le9v
UnM69UR868hi9LrwqjyxMpoUNYzctk18nCrLhCMMwyLxXuPKAdg9vMPWIS17OAMvhG4srpVjP6Oa
hq5IjZwZJ6Nwn98laS86/8Qr2X2iDtVNYAcTBihTc+UTd0Xv+ebE6VtXjp+pjh6rovtUxJ9j110d
4f/CKnRsWwyGlfXaZf3WsL0jkEw2i/VL2hTnmihzVj3iKPuNvhgmlV1PsAICwG808puoTXcywo9t
GucOVf4YjfelcjZO1e4kasTJ6fdhZ13a1uPsMFBdLED5rWZb/Jqa/Imh956xUYLfx6tJWoctdgvH
paj1zmOS7+Q8H+IhuJohreNovIVivo0VkCm+3rULcm9QX0CON1CKuBNXSQwebGMWceX+SDt9mQMS
k8fYueXIollJkQmUfIiUXDx3htSk89nMxt03pUFjHqW5vglML/m6qeJnC40p0Etno7N3LRPYXlz8
MfE3+biIRPXZDDH7/f5XW1l/kWn8dZuOuzxfSTJCrFZRUypAN8PIdJ5lzbGy1PGIqUlLytj3NrF0
ZNSWLcO2ad5p3F27pGbtcTd2OX7jrdmylKgHbuf4nPKOH5qi/F64oVVm7pLW//epBqsgcp58NMGQ
x8+F+Cvz8f1TD/Yr47M3sNyRUzoQ20O3fhuLed/5HIStkgwfy35tfQtrBvDvcvlO0Bo+4L7dzNLE
Dex3LBLWhc4q+r/shxE4IpfWIAyH7BM/fzZ10KVqdkKMBCfyMPhcbjkB3Be7wm4JB8EGUvUkVziu
L+EmQCHuTHwuKLjqw9BC3xIIZYjQkHRjGBzrRc1vYZpYd6sdJX5G6g8aqJ3XV+n4u7mehtcwr94T
23qzSxNXFXaEFrmiVfMqAYMQc3LPtIBBNqjUZS4fu5IGXagozI5F/yHR7SnfLp29UxXVH1fM/n2R
KBA4ENpEHVvNPVamerENCk4bNwzFhOgiGX8K4r22/MoC/QzajdgJsF4LzjplG40vFd0XiMop5M+2
scVj0fnVZqwceBONuWwIpqyJKZqtvS9n++CT8UQZhI5i0KLzTFzZ7JvEaXaVW9s70UZQe5TnH6il
RHtSqKP9jAJhF4W+QDfo0e81s/RA7FaxTYXQq/2YoTWsaAKhw36LpBp3XcJ2f+qbAiLMRMq6ssXG
pwX8HLeBWgVBlumuVLG1ky7czZmL5CZtWp0Z/lsK2gRu5uGHAtay0xXBZzcwhk3adylzcfKHfSh2
unhIXyyPlISHBncAEDAHzXXLDu3TbClmGV7Tr33fYfct6BgnPmFznG0HwkJcWThrGgYRmvUyst+V
yCFDsU7sbF/fuJmn1Qy45jJrMOBGGPMq1mo3lZOLGNWjf8SITrZiZHOQmQqjPXUFXIFV1oYg8cMg
zr19Ykh3P+d4mjtbquOU4WYYw8Xe9tLWHGejO85ulr/AS2pR4bconPyxtd4cKFVEmWO0o1fnU26t
s9eUyzOxH8Xh9GD27wQh26ynym10bnbvZPgm93Xtrsp5n9L35H1p5nMS9pQBA/jnlKnr3ygxFhKy
6JbiGCgXienB2Add+E/0BsZKpb/6EfFGSp+pOYQiOyI7RPhPLJ8Audo+tfF7aiwXbFQMkc9ZTjuP
YFc2mqt6PiP0f9ClwsKnlEybPnoW5bQ2MP20PRndKEViwG2GveID81++g5522nTVberw3Iu9hKNT
eG8W+d0TVfGueHcTAjNPJCKmIQc6l7RCApHTEXwaoc/FbzU/L+7vkWsX5McRCbGC67Ax8WmOGCYN
Uln5NanYFwRGNHwEPiNhST300o5gQ+5SL76D+N5YxAidOa7jNmfdJ+CbvGCj+SMSRDL//sJb3ltu
T8PttRegvfE7dzk33yhaE/d0DJoPp4kpLP3W1z0vyL+o/XO7ZguS3L/89YZvL4tnXR92kxudbf3z
uLDWtnZT5z7oiyiT/NJQ+ZZ2sG2jDKSEt+Um8mMRQOgrpLMqupulggM+6AMx7shz3grzLzctqGvw
80+o7h4qDJOVeuQ7AdStklFsuUZJkCEXrMeCCfMf1YMwzlxEYaA+HKK11etL4pbzbFoOPk016EGR
JAe+TjhX7gr3kn8MtDYRFwFM+Rk5BpeNZTSi0GoSpTQ/6yfN8OLWeeDADIvibL+bGoog1gdjTgtb
GJlaqxBn35wx1nxZwUafP0zSjXQ3xK3bFUOIAQFKj2cDu3/FY1PTzxxjaED7rn8EtzbJvlO2IH3O
XpldDQUb5hQSt1LkiFdj4TP2vDp8ndjrD8O2zVp+LUSUmpLcF4BH1itKCpcYStKfTaJRiTC0R/RK
ZrDnEetHxgS900+wwDImELMGzBELHFS+IY145ULI8gtAcM49MXsNzsxtHWCu4YeQOfXfHRXx/KEf
szvDGfZBKph/uc9lPKMM9NiOXELJ9GwsEyMTeiKOo4RXnCHC5+Yqmax08Xn93+C1/d8hkxf/xNNk
hDGE9N3l2ehfysUyuvhK3i2GRmYJHgNWUjGBUgEIwnfh4hj6t8VGBrFll4mQEJFZ/2ZMxSNv2/9/
HFaGh9YOqCLfMV8c9bjnVbHav2mY3R1wuKq6dllBPYW9HLWlOd3oeaXv3aO+HS0oVq9mjWl2tRzO
elaSbH6IXORv0il7hU69G1yOd/M3nzwaKPXwbaqVezG80wDkePbkhc7uv1Gnb61+P7hoLr+0P/ki
M5QbfeGRZSE4xDZEOCEprNbQbPT4X8xTZviaibx1S/tP1O7nsm3uBrXQvcu8OA9EtRpGuJ6tEC02
h0Ny+frvfllwy3jdXzqah1IFu9yoDnrmMGucTzqbEcGORUMQakh71P0h/YVm2n1xUt5iit3wjxs/
CdBvLBBk+8c8wRvdNLc+j3mX6bL2FT308rHu+vcwYmfNhBZ0BulBSEkk0ZBppHZNbXz6SXef6+At
8NWpDbuN2wWvi9ucytC4GITypsv4d2IMLGWBd60KnqRigJtOt2+53UvfrxVJKkiVqVep4aK6iSDo
/qtH3EO7n8Tftv4KS/vDM+jIDtUb9p7fKggIf3W6tR7m1jJS8JyJ3sn2RDNuWsVZnyu2vA4LWvEY
Cfs2OPXFwAhBSNrZ4bA21sutdYNb1tgbNbiQvM3rpOp7yPn0gWTJE2GgGxTKeMFoJv8bAWQOuM54
1PfPJrq4IoCoafvXyqVZCUZgB4XD14VXTDFhtU4SIR6iYSlo9dPFIz+HFjioDYOMu4ZEPWoVXzJx
rlHsfydSfWJe29TMH/jlzlGE/tgFrfKgCvx+1OieYjemIlsfHTpvVp6ihyke7TwnbERtTRwfvJ30
HZbQcdFM86RGoMWeEjuyW3deGu/M2NEoF6Ryyn/xu4hcKAaLVdWP9LeuQyqPqvU2JCrTScMZ5VTq
1DcVZZCAPjNPvxiDLVZJzM8gdmu5cwrsrYCzMrILKGS/Bco5FJL2TxdEpDrDjgntlzBASNVkHEZQ
abF4xLc6c+g41u1L2AKBdHOIo77IK2JjPW7k/Bwo4yfFrLQmvJv5utFFy5jMafaQSTqd6qndzSl6
5dKVX2FOHuw4Fr8NfEP6y2YyPNiDbRKjochcbBXnvw70SDTaF8g6+04i+Jtz856y16C0YKzb2XgE
Uk+QlPNeQjBpDPclVeimRxpqtCFNfG5okw7WgNLHmz98Ypv/XbkY1mlt3hBq7zr9fjbRY0SOKRbc
Ya1/fWgBJgd/1eTpq58gCZ3VixWnkH4ZHYmg2Zum1xBxcN8Yf4jJItkBbWvvfDhDuK16dQB7huGN
AFSzFdiEcH00LHAAeRVER8crXmZpvIdFsYml/hjBcca2BbQo3nlhs5sUG4KQ101fUGYbV7dLL5Yf
7RC+XXy6nF4A49Mvb0ta7TFKnR3pXxZvOngQHmUvHzk/3WpZaSDNp4qNownP1ydrNOboXUfexqSd
s8T1vq/LfS6cLzc3XlEZ/GlMb01jTp9lj3Tp9iLrz654W+DdRVgESkG3DdqGN4jtlCfbesoL7Gj9
ynZAd1fLofbbv2x3NzWbxbZDnKoAZ9c6qoKxHnbs02R51p2Z1b8HHo9gHpJmX9EIBw/mfY9BebQH
cpdqSs9el/wabeTGMAupOJprg312LlnDB4U/mjL+tzCYLlAQWil8vwD7IpRm1xzonI32zjPNC6gY
inWheZoKQQcJwnc81Cc74Djp68w05IH6s0v2heForPpScg4h3A2o4SO4T+okA8Io61qhGHgw1bJ2
3fnuBajJomZEGOKncBWa+qUwqLwVLqnLxEhSNJyN/la68b5ug4ud1UwulM4adO2QTgbsjBgK4oBa
ozcFV0pY+4nCZEACCfFA9UclAIjiwttlbodcASJqTDF3KKKNbzi3ykC8w8jxEsR3Su2onYLvmy7e
nP6qy/wlsShXquzq5RXxEk5Orqt0/vnO21VvVvs8WejCc596wpNm9MZ1jn72nJcdGv/mc0rphywe
OkIv+IUtjCokZrKheIr6extYVKRgkqczUP/CPUhXHXKck+XQrNr6SaVQNfn1Tv9RGPY6V/VByhfy
hXFyPShmz2q+zS0mUDR3wmwudZyiia13epS0pkebIz2BkJvZSajgUz+MELpYY6pHPVwMQm86Xh8D
TKvECZRW4n0peBIO9ngRb0yJj8zvH4nrxtZHogCv29DRexgDRMl/VWpc82p8VjPxYeLVD+utvo0V
4Rb9wqnB7fBCZ1g6PY/YzmiT4z2vlpxOOxFH6M0HYV5TVuraio6uOBdVf6kJdmgoCTkdtRLN+Qlo
COQtaQh8RDNt31HnbfrKhGIANsdC8R7G+boUVH+G7kw1/NGvx1NYX3CPnkKan047PuocOfazM+IY
yuaS85RnqI0Z01/rzrxwFwlaM/eTjTGBPGCyShaYXWROPZg2TSwWiyjoLpIprm7gaUTormsqV8gX
2vypiCXAmOKzLhH3aqpmuDxrCGbCHGur6tGyiiPN8F/2sNzkMj5F6GimWtN6rO+CTVI4e0e6WifW
tVWW9uhlengZAdk7GXq5s07dns38THjvY6TsS2zjm6WFktQGixSrkG5gEC/mksVWN89pN32A5Xwf
OvODIhAqBrQhxtsckbk+o62BOOcxoRrgvEZ0VU7Q3YauuIT6daAHtKny7F5OT15GK1A1D05NvlLq
wX2QD8SMUMXG5FLEG7zsKEZ+0p4zLZappZf3ecJK0+jhPBTyVQ0UnjBaxqheUcBSDgqwWDX0V1NS
1Lww3ETIW925SpDDQ9NAtqhvfMv+hAI1xB+bWgujLQtTOu5fXQyQ2omBvbqXYCg3ggzuYQQjY5jP
ZPPuVK1jtxd23nhKw/HYxu5bBV90HlzowE++bYOcq7Z9/uTAAQwgpthU6gtYuOQ6vkDbvSU4ywLb
2FZBuUX5QSWcDNTEh4ChTyW45Xk8Id4JOJ7Pg2NTdUs4Rn8x6g5l18YP+rWJQRxM6XzJahhZLJph
+TbZ7zDIOHYclo6EsnnZkVP10nfG1pzQDxYWuYwoCrluvdMw2Hf1rJ4tQQDTv7as/4UA6SGcnJ2i
iesyCxQBjbrizJq67tpvSfoGpDhAWvjq+Yjx8l0XOGZ4jUq2Brkd7PWVmF74MM5vUeb9j6Xz2I5V
ybboFzEGBL6r9EYpZcqfDkMWH5gAAvj6N7mvWrfqGh0lCcE2a821a5D9IAukToH/51V7YTNqiew9
75H/yH2ksN/ccT5mQ4nO2zoOgKipyfX9IsZarrOmlrG6fDNw24UIiu7YXhNfVaLJwcOU+tuCj4/F
jVknP7ESDCnZVzQIK3CQjlSn3I+Sz8zdCzr58N/FHZJdDeqkQmLv0m5gUjTX8fxVNuE/MBMBqjAW
8ThUK+c59a1tVlbvNUqAHqmP4LRDH0IgGskaNfzWGbls8DnlDXViotCNdW/c0Yr3MDPp4/I+FuRn
iMRaL4dNwZmbL9bciaJeQJMJGK9aFR4sz8wpMiEco8yyOCyTMb7aKDsoIfQLm8PF4Xu3fDs2GaxC
38eZc+cBFa/QaKVN8OhFGDnI4y68cQnNI9AgxxSLzB/xc8nWH9cLVBQTBXkxm9++9LbYFgKgTqz/
pOERU6EX82OxRGPIHZ0Nebo2W2kjopIlQOhFsGRgNLtPDOMVGviPGuVf5siU/A9P7YCfb6a54NFi
2J6FPLohZLvgoMFnFXbx23egLYOihN2tH23H+yWpj5bSDNBQNBtDgl6lT0uD4Ytv6RYnkIKGkuY2
dnC2jQUTMstSTKHs6oCs8B4/8ibA6gdnxUAOB5QpEQiw9KgYKuLkCOOfWCKZSLlKYB0OhVF+OR6s
isCN9r5i602/Pu1ACiFYjx5Cwo3WIqy+mhmPukNYBdQLk3FydytC/RBBit80y8qpcW9kmO/9Qp/y
jPxy10gjwshRERUxDY7y97ia39w4O+f4g0ARMqh0p3rH9P0D9t+rNluHY8tseJlMP/mgr4b2kfuo
Z3LfQeSAombx5e9xO64rZb40ESLGdihO2sgJv0jvPcd8Xo5TNgsfso83VuNs0VpyMYaTncdvmLqO
NRnEflzedxogTMem2UpJpq7aD7tVH2zqd2mW75XVe6uC1WLtdQRVUCBTa0SnhZPm0wY5LSVtJa91
E61EIyBWsgGvFE3U0NkXHJFQhmYLclF4mlMOf/xYyJch+kX7Om8OTLrZaVjUFenWs3Ji0oP9EMQX
Ib2PYXH5VEhh7xq40GvTtQYsGbBFCkEgwKLSC+3NEOQw7GgwRdQHSLnaGc6DC2A1lhcP68UQDfC8
Au2tWjqjpAFO1fN9OC5EROpJoxQfaWoiKfdC1uXKe5qhXOdWx7FhkWEfuv25SQKYOiGQRHtVTP6z
wF1t6eBPEg3bhT2pj+533c8HYxIXFxVSZsXvrihueRFKMCT2d5FAzmnN5t6Oko1LT+foYA3M/TVp
FCXKKB3obMUPLAN1tvL5K4hos/M2RAuYNST2+vJEDbwSYfnqBgYRrpDuipxASaTDNNkMvlLzzzRx
RaIP4UPEvyY5SDrsmxVYiVvN/kqlMNPBBIQetyCpM29kyH7Mrj3uE0n6XardL9sct0nMXJM5+bBu
agD0DYUxewG1tto8uNPKuQUIRtbz6LPXi0/coyDYxJVtDpDltD6ZXcMpwmz8LE2gQEPdfaeiCXYJ
De7sM4bv2MT5cL8YmTejsQUNswnHZjjNnrFeRgjs+1d6Yb6Izr2EUh11Od/37fTkcLK7YfMQ1Oge
BhokJIqrpEWDG0K00Gb1pONgeS0qFxNXTji7m/7rw/4f/Nm9A9DE4OUKKwg+7ZBfekecXNhcTBhJ
5kvVPzfH4tiT/0AIVE8Ya6C6H9ER70aLVfCuDy1/14XZPsbgmaYl4CZw0V1sB2vbAkcww1MKjJcO
jwJKiKTadYuYfCT24U7JFnhCoM6S6rnHjBxW3sVkrorK9phH6SnjvKsCwlTDSL9FZLcWfXdq2/Kv
cjHhZozZKZGtB12xvKSarrP6pWx5qjRu95qd2lRV+4hJ84YkyYykzhEICw/XlE7EOqXtoyxczOKY
g73kM6+La8qXysCbFszCgeTqjr2WOb45PijfmIeUFywlF2HqnhND/SGGbW6Ts2YHca4EKz07+TEo
YLMivxcjbn2aUbPg/Yac6Mgqk8TiuqdUdRTgYkuRp+B1NpqT8ckbi2uEWdHJFbIHAcfZmdGiE9W4
XN1BFj+dE/8mtveaUjJRMTS8pYySU782Ep8OhqWc7B6soXvGngxUrscQNz2LvHhIK+8+9nBKUvg2
0iXGyXleGKhj5r8un8BllG2BEbMbnOkQ9xYMLFouRuTOjsSOkwf5i0Z/jceAei86pW77uZQwsVcc
a+CZJeoBu/TQweX7pbjkj8bpvMPbsSn7aJPUYrU0x8tzES3THXSBSeXtifvYOACVrbRfjZgD+X2K
E3lmpyEJ7h1E1ovuF/OeAdp8GEpAJMgv1Eg8skkqa84GKugSa5ULztCJx9yTcGM5CJKefomeYcbR
gFvqZiQCtjv7YpW8LyWybTjYpj1edRNK9ALpAqYn6MfL7yE0ALjORatHOmftgcli+bbU+Cq72MZr
FRO3h39wX4K0WhwVgSzvG+hJJ115N7MpJM1xA7xyfKB6CbRmdoSKXdg/GbUFFqNn4FBn6kY3rjaR
trfQ3VcC9LRbOnvJOEfQxM55o39CunANLWvSvF+CJt33CcV/3W3M9ifpG+hfPXvlcB+l4cFy9BY4
RREgn9M2RmOPdqNWJv2ns2qs+jgFIMm7t6XCpXiHzbVUVQn8vPxq6fjDi+ytzd+X8C/tqFvNNGja
pGdlTeIZ8KZkFnOS4ftY+sG4CDZONhykMDdSNx+hwGhGp9KF00PVw/bgp7eupGxHIz0PqHPslRXW
P04K1W7po9qAumyZQ6QUqwUuA273+GcM0msX/ltqTEF51mAwYO4OjuINoxH/Bp+E3mqkQ2UTe/Px
z8Qtut6qOYej+cc/IypAcLMNTQ002QaCYnJyFB7EpggcCw8wyClqL9Glm7py1yV/0PITOWSOEyf6
wEggM9n0WXQtJafOUJcXZYbcV8MDIpxylSrUJQs5IxIRy+xR+rg9nNeQpLM7Y2GoBjOw0IryLjBw
/tbEayHXq21nK2dr3xnqPMV6nceY5OnO6FXS/TzWbI0Xo3GQHMYuvWfO+YyHCN6h+q8rX1o2TOCX
iXYprnmX1xn/9WxfXHM4EyuyhgVxYdz/z8vwBdArttbbDPfC90GtWvl2ua/L8Sa4tdsqQH9jHtQ0
Mt9xr1YePfZQRphrmVa99hJrl4kxv4OHdFHYJ/xhuLgDaIQEFWzCnEij7F7uKHbydyagSyAWFMYm
BznFSU/clAWGoAzZA7BHKClgevnlZva5DtxXd0x3GM0OhfCvzEUpilPvlnX5Pei9F+BAG7cpXzvA
hGWiDgqA2HKODFGxh4P3U1bqaubyiWeJl3pEDJg2tpnZfMP3+vIEzwUfC77Lihftmn+2QmyxkQjM
AdwidPzVqb1Ryj1maB3oe/0OE03HByJQRVFc9OT3EDd95JFguN8hEIodBtJ4w5dTZUCgu+3d/xJQ
+9sc8GS13FmZaT9gHWUYxwO4TGRmUe86TobYM85V4jwwV6ESUHun1B9dN3zotD/zUn1fJjQGV1A5
alNQ3DpeeLR9fUJ/8JcU3PmWkZ+kCxMEJO12VplH0Ge+amds83z2PsCfWvrubzrW6Bzb8jsR7MDd
hCz1aO4Bkzoi3bAfxh3XXKPAoKEHI9qk6U/fM0ELTY4oAl/QOJEtwKlYUbEUfJMzh69ZkBkJhY+Y
142S3DpAs7586iLMxfg/q43VO+vWqn6xqPFMAt8dVHoO7PKMPCmjHGQFR7dDXxaNYD989Zs5lDPO
oq8EOYeNKe6Hde96DJ9A1Mq32Kzx5rL6YGw88C35igwbPwhXUi2mmoHE15SaIvGHrUXHG/Cic7N0
F5XhoeVTWZwKnmxPvgXoxwkAM0cAsrh7tIKaKO32vkiz78TDmO8P4gcTyS7maBQ980cdf6Eb2Ovc
vqcoX/EVsGQhSoKj22jqd6V6xI7YOKi8i3FgwB1tPafbMpA/LJctRGV8JyNra1rO7yBDCgLXIXoJ
b6QzPLJce1jGXMtrL6f5lJy8qYo2UYE6wGMxleLoMfntl+tgasx0nUvOjYOQtfYWxkqxDZvpFibV
qahdTN3MSuNu5+bho7V4SIMUeqzdnxNbARqePMpGea/NHp6esUvsAVWNsyqtKlojRKX5zOZVLdkm
6YFwBii/ABoj030znPZzmdLnqU+va61EOd4HCUG52s6+2ybFkgeBiIOyitovryyfCZ737+YO9LzQ
m8kK3nMGgnaE5M1Hp8uKAb4Wv/tgDKuuyb6Xt6zRux/c92tkFnezxBfJc7qsD+zB2fW9jyBlADTU
IYMLCf+1lxfMOJ/MwXjPiAbzk/xM/QjUE9yvlXgMn6EG6gZwFwGHuyWHQ9aIKKkeTcZ2BW3NaEVH
Z0QRwOvVWvoAput4bXz8A/DdviBoM11maKk6sfcnjxHBAKyuExrDOQV3Kl1A2KwKmiDf2H3z5yOQ
4S15w9WzWX49J5qQSxlouwBDr5pKHvop/TEqdFu8JlWTfw420zBr5KqI1nw3lHeJg/lUtDWzP2Sk
eXBpePqZQrDwtYWzq7FALBMOl+lGQYDBndLWh0nHnzEIQshzIuONla+8jgmiFZwX62QEp1snAMUU
cGpBdu62CnBjWVlDYNC4VZl+wjT2sQwT7VoYyzugc8yjaZiPsfS3VdtQZqDbUcu0TudrXYS70NY3
C2991k2fQZd9h9XwuezbIGpcvUkfA394Aqt2yPByV2Gxw/k1Avio92ivF2k6IIwQo0WwqWaoaAmv
07A/2Vl+UrrY4vRJYR7iuw0Ordm+IR7bE3CHUVOQ/GO3xlXK7jFr3dty+IS8VngiToMdboougFRu
EnNU0CfmzvhHR/rslwJqHItETszlmfQ4XPzYfHB0je1fgtYohJeujXk6Nt3nbAPWG2+aUFwuLvW1
J150wOmUfWYxYIdEs480mhDTJXINTkDLW2oNDa7YhIYKqXiqr5a/RJnoBLmFPaJZxBuDD+zUGOK6
XAHRdQetxqflLmgW8V2NtYVy333Jw5vvx4eM4ySr/tTgPZNwuQENxxI8jDYz5YIXZQfVlo9OWLw1
pvTXXRDepnk4dl39MJEASUulmaZO92PaHsZBWHQh4dqOqF3JQZruyIC+tKp6t6zvQM33iS4+ZmYa
EqxUzkZcBCDPrfd6xgbhxUdZ0RlF/geuYlDSkhLMsx3UHxaprD1szGUDTa0SYRf2inGPgYTdsLwH
/v8y5MN+6tHtsQ6Imumq6+Ac1cMVlcBMcIGa9aEfQncNXuyu7Smf/BKtkVVdsim/T2IgsO2X4GXR
tLco9pDTDeZ9RcRGFKSborFOXh89Ta27G72IhklthsjdaVM/0kkcuJiYRPpHW4xvTZvvhpo0cFHs
a8z3rqs/Anfe4Ep9FOb4Z0/m1cFEXc/UL44d/xEFJ5FDkMTohJdRs21rI3I2w3Wc+Sd+G01oNmqH
iZsdaUSQMjtHNKM6Zzdg/4k5CUM5fppWI9GzVx8Na8XO1G/KNH7zkcNtKJJzh3ynxrxwNzHPQk5/
kYLThqnYi5mV56xTDy5YBIwhcOJAVgS2dTS5aLJGMDakl8Jv7qO52rZFcJsS+xmxHTKK6Weqimsc
Q0iMmkObhVR1zi8eezgLDq2TI60NsY6Ut659H3bVEV3pNXanl8zGe0a9GPZQrez6dXJgy9Hso0Vy
VDYSL5Amm0Vw1aI9IrqJ4S9fgo0gJzeMoxTD2S1DpgEqvk19vmR1qPJB5Z44Fj05CQqFWkth6Vbt
s0JLXUakjvv+f9Ef901E+CAqkN7JX4PMgFA2T2vfSMpVFYwnfyIHbi7R7y4/gJP1VHnlQhpozox0
J/6rZl9PCIMDF+HcMTX1vmlTkhuKaJMZPdRPZANqfAiiDlJMhzwODGcj4DJiW9ZY7cd0XbX24lEP
X1wxfuZx/zxP/cVv09e+V4+lHTwCiw7vamc6S91exsXNkcAdT4qdThoYicyLZQ6tUSf/8NoK5isR
p0v6FqTjre6C37ru14laxsc5rmoRO0xF+VbXVY78fiRtoO4kK72MN0yRBf/kOG2TAoUsEGtVpien
mJlC4mer54csIrpriXwP/H8OHCnbqbdUa7tqBjEuTGOJSpB7Yjp2IyvblVnOF24u4kYQbyEOGrnd
MtoluQyMPQd9Ybw3RnmyjPloFUwQjF5thzizN8UUVoTT9juaj60/uhtuHn1XmfZZaRGfOd3efUti
bR/p1Qz9EAM1NuL2hPl5bTXmsUVblhlLQx7llCNlfLFmnqjlwmGJXy1PF26BBSj2qgL7XCb4Ofnh
2kFdPain1gufA6kebeUc49R/oReLH50ymwET1ls38p4sHIW41E9DH39Pbfc9a9dDaBE8SQuLnbC/
nJHcCs/4YTd6ygDMcnnS+zmJTqV2wZMCYVmO1A6Fw6WJoMWmFt5wl1Q2jObNRzfPR3vK+/XcKcLO
AnWBDLMVpnUA31DvZuntLV5M/YxqfACeVADcqTnme/scoJuZqzTdNu30VozZi3ZyMjen+ehExioC
Hf5cMvVbzR3TfoCfFixmZxfbKmTxAewIqvDPSIXMu466ChFgYs//Jun/ZgUk5cQxf1qQF27tP4SG
89BxsoU51MUo+0DZfatKNCk1gjNQBFgRBnJ72YWhbYle1azuQ5Ees8ImalPXj2VDiHJjdK9Z2h9b
tEnLg9q77inN3b+uhkEfuwkoy6zHTOAe1YTQH8M77mAI5CU3mTMsXTtxXGFKwbWIruJ+ETM6cKaC
1th7yHpk654mL9wJhTClNfuVVdl7CcTH0pw6AAz2WTdTbmPNXuF5O/aMn2RcvPqSPEPHYj2E6Kzz
unM3+Et2V/9cZ9VrYVfQeqenzB6uWVicIbh0qCzzEBOeZR4mYM9Yd3FTG2j9iuK98L1tr9RzlCFg
8fqnuJvK/SL4GEVxVtyWd73n/ep4/o668rEKrL1rdc+ag8CL4Fwqc4Nx9DXo9ckLjWdV+uSj6bNy
XcJm7M8gy9FKYDpuAQjE/k55HTEK3ouJy3Mhj50JiyajiM1MhwI+rl9H0381LB9YcvkTJ3I/4ON0
hnHD4bJSPDoThEcmwd7fyG3TdMnRyskiBPqyLuthQmPrQWF0YJAj63JXVZOiR0LzVCasdgUoJVQx
8aJAl/QlmuN6TMy/3ovX0nBJghbwPCoD9EpqQE1o6i+7712orNYj+104J4WzcrTlUEk4z9Kn3Qhr
otuw85VOakHVtV+kF27ynMkLFhk0QAIaj7ymlcMCiBMqITfOm0DdJ5Z6nMzAWYXC3uErPEzTYs6N
TBpJYDlkgJ5l4r+xeyBfJcNxZHevTeftm5jBbJRUqFGDR9Vqga7U3U6qhR2sa1YU3tMwhczU1QAg
sofILc/4R+eNzSim7UfkONZ2tEy0k+PbNBTPswjDuwE1uBLEjyw3g9UYB0NkV4rG3y4sjmOd/fMt
AMxmiJXNeijK9DxIJmPB9KAiNldzcy0NfxO0+jwK9wO886Gtm6vt0b30LmCD/FNHRs/U335CzcDN
4A1fovL+4iC8IC4lcz7PToFVrG3c0jtmy9c6lJeewFFeIfKxXWT0hWBog6eC5wSGQ5HepyMmUaon
6vJp62s0zLWK0SvXAziyINgmWIcZKHyXeCIC274pPfhr6OJbbo5b24w7P0fzQExdnFv/oGqcgPsq
kKjy4IflNQ/0m4Xuzxuyg50jh8OYBaBmOlphs63dBrJ6k9zSeuRjpSjmBIuaWlDG10ct8B8tSo6q
ezZyxLETPcrgscXMQnpsX6kLSIRzEhZXt6yOWV8c0lQel8+zXPoKPQ+yzh9cYhcrj5+itnshkp2B
G7mI/Hao4faJDn7Q1ljIAap7/AF/PqVWasgHAoC/lh/A1OZo1eVx7NUPHkDiDBh2AdWimrYLec1D
sZtK+bDIVVmxv6CDfW7ItGApTNYsH7vpGtp6QvPYzZd1ANFFLtdfMMxRkBMms+Ny8+cs17OpffJr
RrZmvVeE0IZ4FY3T3kGK2eTFeSBiAujEY56VR4xnp9TynmfaJFF6hyCsH90if49HRm+WHVhrlASg
DMbegXjbLpKpozGzHGMEzzMQzdGOwI59iRUG/e/IEC71cRTA5JPM0Er1b4YPxHD1i+dh02N7JgeX
smfMd0k2n2vXPi3/m9fm7+T1xK7Wm7xQK8xhPyjWHkJEoUPYXvLM/osLQlxs009fGjmoHcfaDXrd
tO5i662GOPhhBbVL6Js7rON8eJ/DdHF0PJBtghvWjxQJ1IgagbYFkXEskS3kfL25VveacgpbvPNT
EOOzDD/StN77ORHMeG5to9yNNdVy1O7yhF9gMu/zgX5ZwdIy85NIIXSL4d6R5aOwC6zz1Y4fvA27
GUt4sguG5tEwrb25wNbwN647Hycr4H4gqCPq9DQ/DZI1vBuLd4qaPwIfoENAem28B/AOpBSMWAzQ
pjKtmL5sRRHPafQpJHMycllspAD5g2EFHyge/5yal27MBqc0xpXgTkXmeh51sCuT5N9sGHuLsWKU
xccgL+7HrDrF2DDZGW2XPzVDtm657qZXiNwDecji6RKM/n2mx68OrgFs2Gyz/IDSzx9rS7PtKL4F
t7/dpJBES0KGpbiylV2MoWxvzRJfkHwZe561SLaoGZAm3Q2kx9xhRb9z23A79ul1UsGp4H2QOv1C
9mWYFvR/uXbVh7T6R6MXh45JKlZoUHECQSSMDpYeRfBt5RKP5nQ0ioZbLwH55njZLddzuF2+vBI7
Sk8O2pDnvPIT8WQzWCgT2NXNeASCku60J3/rDKgKcNjeKq7dNJt7b8y+Rh4zBscrnv/tnDvbPu3T
e8NTLgFl9SclLKFkHUCD1mf5JCoAgtm/MQbF42fdAe3IwcS8zNumym4TKg6+wXKNi3+d+S4gKl4F
iPJuYep+zjH9vuVbP1U772M0euxYGA7OtVPigQXCJVksBDgAgUuAmkCkqCVEsY4ZwJ1EpGfG4V4U
EBH62DjGrNkR1OtzZVfPdIDWrqgy8peXz7/8nBpf+oql4SODQP6MWD2HiX8eWYgT5Ry2G91A3VE1
mebtfPEwIxN6/gvNK9oZCTshZsTZ1oGmuipK0mWEWX0Xow3HuW3v25QsvtxddTNj3BzQCnM95Gtt
6kfIfYaG+AhYZJGBWXhetsVliL+LWh7VL9QOzJOINOtyUsdKEjdWUDvxQm2TLQI7WFU5c+i0Hdhn
m0PWkm0YA+FvS8qZpsvIz57EV+ST9wARqH/qI4dE9sqjt6dAVG9p3iz494wdZYv6ex2YYiSMiFcr
sjpVl1d0vcXGCu13rLw0kv5sfyjXZGYiTFB05tQ+KqZYu8DONX7wLNwQ6cTrLMpGiBhN+kRaSXuS
s+Qt5obh1olhj/ldjxR9iEkjo1PZDSZ2xt404xPtvj7L2YiQT1XMflzsn5Vm6gxXJdsPWtqnBIQg
xVEltlHisLaS1GdMpHPHuZXaL0tCbXXz3Am/W0UW7Onciv9VnSE2bcXkJWzyS4AZ4eaVCYNs6Xo5
Tn5kVtodH/3R6HembsHFW36xpZsDGjHFCC80QMaZ3RKxTpMiJd10N14+AIPg4iJ/CLI1NwQR3yw9
H9pY8NBR0CH9RSZHUgWwABnk917jRSu5hEoz+rPXaQyXeZ7zfp8SjbQukhCsu4nVIExsNquMC65K
SnISLYsmINPZzSsSH/bgWB3BtqVQCUq9n50OQ6sVOU9tx9Y6L9PmRtKeDWkFlYQ545jtIhb69qyH
xy6XwYqxQr2aTCAPvHZYdgtRb7Oxix59u2+3mTWVT501hDfXKP9Av/xGgstQypDrG6uaNGqEBjFs
om1fiRI/Ygc8QqQR20ECrKDiYiHoSs0qYeiGvShT5yTqPt7PYe6d1CCysy7NEJeTl63iXlrrklDJ
bTfq9JwGmAqrSSavHXbefSt97AJej9K6xm/mTBS545D138x8p3PmuOJACUsVaWuwcpbDdsgZsw3Y
BBi2Qar3PurGu2Ka2vtSDe9uxNwDDaA8sJaiT68lTkNJjojJu2Vtmw0CYUyyB8Jysl2j4w7Yr8J/
W5NP0tmNCasjLnDMKfPk9pF4Ct05f6Vrw7rBlg9AhTmwEZHI+i2FfaWqEFGHWIjhQrZghfvERVg/
gxno2DSPhmGcqlhRB8oxe+jwmN7FFZnjJrDq1yxq7JeiMpsMlWSYQejjOOXckEfoWLQkPebYa6NJ
41nZCBzflZmoFV3QnXJnNPeIqekrGsLORqnUfhinI07Ch6Sq0PiT+JQ7ABm7ZusgiCzKDL2C4E2a
O5CSmce8CWt8LMoGb3bG6NiadxOhsEbNamYw3UsMvQw6pv/tlf7OiBF7kcyaU/AMTks4oqSQJgbZ
IZ5Yp9me18S1a8L3uSs+mgGqw1wxR+h81DcoLYAGtvI77Oq/1JuROhKAnAcjFgj0W4yv2HHw2jUC
Eqka88MuIj6KS7jvzABA1cM9kUY7h5kx3dot66cPHxOqx2kaxu0tsKqNcIvj0GD7d7mQvR9tOzRQ
QYIZlKjJoO7/ujS5Zm1+NnX+AqDrvYv8dwB/OFf8aAeuF9uSc7UUkcTaKUlInDYgus6inq6wo14c
l2lWkW/bsDmOpvc8jd3eK+O3BMW/L5p1ZfWvzQj2WzMJ9KV5S1h2cZkTY1NZy9IHLOfgiqtUPp37
yCtRMkm8w3xKTl6DBy/Nmo90otYxUTaGvbEp3QaBBYSTX9h6iPkLnL1WYBGqlOMci/sEoQYcZ6FQ
HbksLqLGuHWN9xTW1WtQhKdG4pc0zeHf1OCl0fG/wWI16bBvH3F1E9ZJlKh0T3McsVYskBi2cIPu
Ru1Sg3fNSlQtUO5Fbx++pc1wC2LjRWXWy1QNJCJm93bXPnodQLW+ZtQJHwvzIRmjk4VNAnso+RIh
ixz0IK2G9kcEDDGd5iaYP+18PnjtzJtNPBWJ2AIyQb/D66ZMmHLl5T3pWkR+IjN0Q/uFD/pNwfYy
L8u4xMAbF9SPHleMPZL1LFkcbaAyFbB1o+NsYENolwEOvmTSmArigvmFaFlTsWHYzcDQeymY9Ho+
GRmmohG2v+h+xL7qrOeodxXnTvYscwjfI2bktTOO60nKbM28BbRGbT/UbG7TamLOx3CJrRw+3UHc
JBYYyF1RS/wJ1NyRKY0B8Yiosb92KrdBRHttlQLxHH94UaXmnWpAAi8tuMgDZgnMtxRlRTOO54Wi
sBA9dr2HJrlEslonuCiTlyrn3FnSGHlfrRqf+HMhcblUL0laPYL1zO+Eb314Du8iyBY459vYXi+0
87pm3ZeP3G2yqR+7oHwZEsDKhYcNJ69gV0a+i13C+7RMSQBDg2HAxBa24FZ85AZIRjephfaZCQfD
jcvoGzSXmEAjcdB+uOIGfF8G48nkXFztUA2NyUkgt+hSdLjFOA+YvWD6GHZS73LXQOQec4JJk2Ay
4PpjwEexHZyxpfic1WefTfpkake95XSUtqt3C+1sGb1SVV20OaJDLedbEefpasKnt0k4ClMPo3EH
8TQVHs5TA5pZJ4o1vZ7FWCz1NuWoeui4guYt1x9eoHCU5ej7tNf9mxUk2dzBWTws0WA5s7JW9U8N
JzmKS1o+h58W3YI+plaIWgx6nFECARXy9H+WETpoyFjM4aC7iGRiqRS45aZEZzJnIwxFtAcosYH6
8YDGB38I8JUtt7ujow9mE1T23SPKw2PJ4OIQ57CPlyvsWNPKZnMhzfYEe+mhkR0hx/lWddNmtOyz
X/QfqNE4PDSOl6j1wCD9JKBcVEpYlK2/8qRn21ie+GrelBGDT6csEsjNuwBsoiqXPUH/EaXTH8Fx
CW/T4IHT8tGdzD1hx39NDuCmw4NL5syPRF4sewNEcz/O7K3QiWW0L40RvsVG/DUl9ToxxVPeTuSi
GA/sLZ583R0zMfVM/1O9rh0AIswc105pr0JGsFVTPDuJvjGvRPtXvUaLWaMqLpOKT27gfYH1WwvE
Zsj/mnevME8Z/JegnJggwXqagycYA/eKnYGfhzsgwbdeEQjOTGK9vBsG/GuiaBlr+GW7bzoKxai1
PnoXvzf1+4G6DHEObrONvwiPktm8xHVbkozMv91m+zqp1Xr5jijNX1FY3wx7WlvW/Gqw7B97OGSj
7T6ki47atdQ5juRzPDe30E/e+8F+dsf+JP3yXDJmC+acox1bDeeFJOwUe+ie2vgxcYOT6IzVnM9Y
HngdNniReKo3URfxYZeXdxc+Ls8fhx6CDF6SU/LOSufWxu5CLw6vqJLeHJvMZQa7MMrMbTegluqG
R8xbv02/zz3jq+G1E7uSxSqPhoSJ8wnan39G7lIAVblD7cTv+P9/6UKgTNUrHslbNU+3qWZrOkdt
v5JehiSA5u/kojRYnjd+QlUSQU23LFEe28F3AzSvMAmuZQE1ITFqeZR6i1Uib29oMMnT8jfTrD4N
xnUsiFbnk5HAO7ZfhGD4ONsJ40zdSwfeMP9dEkv4IwJorfwFRMby/2zdnZc7bUSm3aF247fGRLrN
sUcN7Vdc9usFY+PI+OTI8K6cUFffrPAzNfJNOF355DLijRd8/u+Hcx1cpjo0JowXUS5//e9i/B9p
Z9bbxpJs67/S6OcunBqzsi7uuQ8SxUGURGq0rZeCJds1z3P9+vuldh+0TBMkus/egG2RFLNyioyM
iLUW2XlqB3AZkwe+A0UCLX8Bmae4s2GIXqq9GbZfTJU7TAgR3Nd4N3xrQvyfv0ZYD+P8B2/ZEIg1
ZXyVGsMj/ZuhGQBmUROr42MSu85fBJRZIEt8/HKixrtb8ymmxaJ2gt0cM2G8pr45J9Cc5ZAbvvHY
+KKEcnluP/VuecyinL4Rqofh8W729laCJpG5bmVB1eJaDe4IEbmv3/CT3ng/XZ8SrlKDGGLv2rC9
0BHmQbN2nFSkF++H6UdVFP+zLnhBQALEs+ZWsPDr10C2XLCh1JCA3b7SkMAP++dT8pVMSuPtkDhN
jBe3RB5W4qJDMfHXhAIbyMQPPq1+/mvqGfjQnVbqL9Y5zY1Aklgx2VRdTPkD4zkP0JfGT2peaL8G
RGi8dE78VY0LHxyxxhZpC3pKzuPK6Z+ZJZe4ICNl0Tl15CsAU65GZSyAoXKU9NNO/ToTHFRqzf01
UmovMAN//cA61co7/t2Jaqtm3QAQUsvH1jFXvKoRoLe676LrVdn0Oml3zvysmnVEfE1Lg38/QCXC
J/l6uspjqOWmNqF6rX2mbdpiYPmT3nfiCx+ZKHVg5jWqPPnUQCypc8dHPkH2KyEPWRdE1pOlGMdH
OhQG3sqIB9X1CB76AvZ7Xs1nsVGd4wvU6R8R0+W3SRSrjsHhtVLNYjZUI3VjctVdJqm57Nv7EsZX
D3kEoEBq36ph483eihYCQVgmlYXvxjaUzUx8DvyRArD0vcIqs4KyavjC7NMGa62lzN3WbnmasvvR
wAYioS25taIb01O0lagRD+j9MNPMaMTXIJl22WA5HOfGTe7ykTwxDzAXO8iOF8nsQ3LvrD4eJOj3
AVCRInpt4ujawIJGw2NQQRyOewj003+fhqXlvrhI0DG4LAIGl9g2bUOpD0YKvR73xSRemTRqUURz
fdUrqkP3OcLOqBlkOOkFv8l6pv8EQa/V+UVdHItFnaD8mieTtcWCcB2cBcyOal7ZF36RDvAnozWw
TayBI79d5k6ySb0f/Xirdc98p5oGvsXI/pqbjpQaRByMfv1aiO/t5K176nTdl5DUilo2aj5D7sux
8RBQnA2ACQHvCEZGXldd0up+oxKk/3wCzb+08oRqbDQBkYFypsvCh2skf6Q6fAzgSTReBBUp6ht5
nyKnhTdFW/VxZZFgUxpxnTnuWKNw1qrVS91LklML/8BTt4O16XR2/ky0F/BcN1g7l3ogq5qR74Jw
a5nbJNgLPEcJci654141xMWHwe5eCGFccFhzl4XigyVoUVcs5BOa2RdIjEc8K6BziuqpglDkMiQy
2AFMSZciWV+wcuptZJL+N7IF4nmLJl6DPYR1NiZe/tbqd3FhIwJNNJ7tzwSpv8x8nfjZSoz1BWuG
R1V7o8s+ZssjM9SMzcem/2vTqFOHmce68algGlCnk0tl9pThyFBUl7gj7NUkIrEKPQrTqfYy7E1V
CZs0cZ60Q9wLjsWwUi73uEqGGzWSTI5a9tLasUOUI+RzceefLFC+w2muWblh6l3a+laPyQdPjxPX
cB6CvaCWFEYDYQC1a9gm/MypluKY9ShilhZVZNaOznr8ye0N7KbqujaThK7uIhuWTFa13exHVaBV
3fE8vDBM1pcUGkmduxBM2iuptBab5NLJvzvOz6QEcAEhALaPz6rze6SSg+MZidPFJGzVbdO+d93n
ZnirYeikQb2iZF9/5+lYKO4MzjBfcjY1pK54LWc6XS6umLg+JXNC4Shbr6fYULXj/GWLIpgOqYJu
2rvIeJBu9857SDlf+BaF51GDMPNSH2acJ/ibKSMJjDVX0nULoMbiJVtvofB9VN3kOWZiWIwwCBh+
K+Mg0oq3oqL4JaFYgsAYgtVUxt+OxoaqRyLqNXgTnNisvkrN4NrTVllrrL3u6a/viIwKpnV9D+/f
jacYT/G31Br3WDHqhDDbF7UZjSJMrlQXbQ1Jsu5RfXXZxd+9SjxVNIlBC4er2iY3N+TmHWtNPY4G
XxDmgM5yehg+dY4oOjUp93rkRaueeAyRHQtOw6FqXyIF2o4hGtRMRCLEhpGK81aNG9MzSgxJ+NMx
C1JFNoIu8hkChEU+oAuNiRv85C6GH3Hum7uyd4kHo+Eb1tP2YzrZMWhjYn3oAAusG3BFQAGRbZmG
K6bQtt5YmDg01HotLTOFw+ZLl8Li6u2m+Ja6wSvlRjoNCMUsX3dei8zQUqJIlDYoDeBpJd09vPFb
vkfZBL57JHPXNThCLD5+pA02l+E2kN2SH2Na0woARfOT9yaWCNBrHs3Gy+GhGn1dete+9q2RX/As
sD5eYYK6eUYF5cMutwQgMHHKgVMLOPFfEd+64Giis0oRJUvelEUzfvCUXkWObBOkbFEwcvjrYoZN
mWOC7Ua5t1qjrVAHNUiki6B88xxsg/ld3RObNCQn/ojF5m1gBoBMqG4UbyoO8c9hRStk3deK2xeG
H1wcb6dMngNQhWjR61yoY4HfqNN2leKHwPcG5w2Bvg/AyQx0ML6mX6YZDdcu4YsI5aYB/hzXuo9G
EoAONmMghIJ6UM9+Yw5oQTUNy5a3cwT6g+wClkXPhmGc1PappwiUXXevDqncojqewjGH4WH8Szj6
WHjqWFMmj6FW09rzAKUOO+8q0NB8QAYG2iuvhyOsjiHRGW/VcplyIKPUmVwUFK2NzbxndIeMgslu
DVZVuX06DJ02Yxvq2VVk1stEwJlf1u1rry95yJm3PfcZAPgVcBbqOy2Y0kl5U6iizAUqC0+z3W0K
o9jNHXWv6gIyBNfIg6nL1F/eHAWTyCU0l2EAN5j74nAjoGF6hIfJdFpgqoL2yzhSWEGFBENl4UlI
Qd4ijVZqWVODjEzKjRqDmuoOnEzGwJDyYmoJddCPFtdJDbM1AaRuccm4R7Gg+H5FDqBOxAgASf1h
AKFkNWC7l111yypW/kd0P3BGVZC74VNww6hI9YzSQF0gIZjcPsJoq0wWq4lh4yHsEeWBnpLXMmm2
LeLsrBbVaeUAQOoL2x4BKKpq+Z0RZgr1Mg6sPzYXrEk+62r5FsFqEMtblhpLXl1xLMqEWSJ1aF65
QIyo4IugWuBM1uEi49f5PaaDFcTuash1SigePiJr2Do1E4b5LYjsKza1ChAo2AwcMqSuoBO3Nowy
rkroPqi9oXwy5z6AO8IYG4DXqKp9WGXVgnZft+OzDjDU5VZEd3lRbcII30c9HW7Sx5yxUBln3reC
F0VIiplEBQClDPfKAIjRjJuShJReKkIOjrDktUGqau5eTPOb1aobmfIf1aizUJQfzQ3G+evuwtcq
VwHv9mOWWqoE53VOLQ1PgnVmQ13TLKrja2dsl0YEBAeXrxo/JsfkokIhFa5BKja+UQBtrbZwZL+1
U7uYrGY7DpCNqUM0MqF+sUL53swl8G+p0HhE8ap4QiETfigiA3FVXbd9AtFT2pK+rz14ROJh3XrF
Vq/slyGOn8rW+iXn4UvQgkpVs1KiUaGC6Nz4bhKIiz5OzlBCJM1m9Ij3Ul+MNr3b/Qoa64Ysc8Pk
cZJJQyfFCggdXlM8MHNrT/lV64e4V8MT0WhAfy4w8MQqt9wZ0wsTC9TW06oE5kodf6VET1CjDQEs
JUofdqHpyZPRm+u0tB+JKu/ynsy/338jjbOpO629/LhBATwtwvp5KAuujeMSYaw9hMuEzeHShS/7
CySuuC31xkrrbabxFFQAbdT2UKtDd/V1F/tbYY/ElQkTqyOzGJ4mHPrOflSOIfdtirDcfWeRLdKS
DHiChZR5mz2rUEzWU8bF/aampJhk7FroGjkM1AOMmAsHxZoPvT4rSO8VnOy73Cn7S2+ovsIze1+i
9+epG3PNlTsLGB7D3asJoLib6GZjLkQRXjesksFrbjRSbkDpQeUg6iom/8K14huO7Qs9jV9bG3bY
fNg0OcTr1IZgCk2kLOIMG8SS7pvBJUMdXSqHBr65h9EVcLGIvaGSNGDKMj/4VitpWeiMFZwl4iLQ
U4AOreQ0pT9QNUKtpvwKBymoT7d8GTTxXhcgN0ip3M+NfPJGsVJrTT2+kYPf/ziSp+A9wv+cdCrb
OX9+QSIB+k4sfE7mvIYKhxodj5J9pwu+UH/9rPzXoqIuEBBfXNUNnL1i2yHbQP3vja2BanRkDHEO
zDNj/hzNxlPhTftWpS48D/yEKjTrgQUFfbdHfIucQ2NTU+9D4FFKALYN6btw6jn2R0CC6ZUOjw3a
QUha9dbNTEz6okpRldD78BZZu3FPTqNbVcJ5VFfSWUkqWwlJ42yulKbsEmoGKFQSrtXZzrGCfadA
dNhNBzvapnJVwmrBbSp4QqSEO4rFJhXVvHLGsLwsCWYMofPF9aJ3l7juFe7MpZT1KidIZiTtm68F
GcFJ86IDTRShPG5ZBrZ0DhbjxI4j6EpVGDamwXfQYv8ZSMtr1sCClEzG8uPeBq9j3o9L1+yX6vQa
2mGb4Vh7NtS9etnvCxTz1v6sQ9OYh2vpzuvZyl5tP2T2zYEitaEF6kUSZpVnnVxUFjlOtyGgkNY+
3MXWt57yYwqj1uMMQUHc2tdTjcxLMH4PDA90sadBkR1V6MZa5T2k/D+cvv1WsIf7PtlSaLvGlyIC
hEWquh0MLdSwIEctgvTOjL9DsnPdco40wtmrU1HqDTGE4Eklyg2NqGvZX+dw+F2Munfj+biX4DKb
AEYGqp4jpdwJP9dF4AYcwtlVQyiqxPb5bbNVtsDFTtcQlajoQUXlY2xqz7JLfhkAqQRkHEjL7UJY
2IaMnI4sN6HrXqHUsAyl/isiXJkZHjxH6bUfwFmhu6+JNT2kWvPqxxNhff2NohSicgj8lCMSof62
pWKI8oBfaoUkSfNk6e0uze17KwdAWY435PF3egO1v0nkhcLKRMu2AnCgNKN1mARcRuRKd80Xk1Ml
VSSvDqy6QKIhVNhzFs16tRrImllIeoeUvl6S7L2z6/zn6IAYMEBWVdBKoVx3pX3cRbvrsZGbEv9Z
LVcdrAqCmdvBc9cu63Ms8o/zkjLY3TDH911Dzk1AhI/zkddguCtWlkvd14x/0eYxZMjtWn1hXAbv
TY8kVxjcxqqQ1itV8RncK5oaQ7jiy2HyL6dBJ/tmfNE7PJoUWIzF8m/YYTLrb7JoXnIV3Ki1bcbm
TZQ6D7F0n3JeJ6V1qyJQFZZMlCFmI3zPo+rrKMtV6ERLElQr5SxypdIuJ5soH8EXz5ihbK4557WH
ETCF65DuLWGJ9jKY2EdKCZqVWsRuisSisPbBUNxQarJNKb6/IDJO3ZHl3lPESCU3189IAjINKn2n
pqWJvYXm6EsnsFY9VQED3HmzXnwxIeGyLWh3W8Lvtb9EBQCwEVWmaXVl+eNHtjLM5lVYNxs1Z2px
j5zsqRie+yG4dNmLhU0leJ9vXSxeTCWv8sIls4OG4FXH5m86TQG/LrJ62IwoZoW5ef0xMHayUg6G
Ucl3eE0WWhy+KttiUjudJcYVMK+FIeZNEjo3HnqQMatCJtY10flvIaabMhRBIMdZtm26j5IQ0sfu
1nSdbS7AgDnh7QBwbNIyOJEhA2YV4I1LMTwh70TcOV+alHd14EN9GHvYAhvXIvnulAuXI1C9pzzf
brbuLC5kumywxwoIVl+jocYeTfyfqqP6EGxhebgd3PZRBNFN0aBvyR2XM9RdlNH0pCKZHqKjfVCs
RGjfTA0ivKorTkk4x4kJduTXopzfct+7i4Jwk07BHgXLi94zN2XI6Te3L1bioYnrr9WOryfuHDrU
wxSHkDAlByyu+xB3ZUwgAFHhZRgGggsciC1CSdcWoI1Et6E44oc4yJaeNXJwmgv1DHpUkSdFCMpI
YJbqVzVkEFSEfKshjI/zamVQEjx21nfEEZ6zBs3BOfiZ9toumCh5a+zwC4oDaxgkHltYOU0hM65M
/S7tg68JxS59nTzBP3+NvVjH0gZmg9AYWgPjnD+Bw741XGdTkBhS1rP007fMir46mXNTltN1DDhl
4IBUsSqhaLwibqXVXJMhhKeiZIUUKgvZbUm2U4PqLSjI3Xczwl+1uUqtvES9yr2yS+hE1BpVx5MZ
dHtjpCoDY+7FZHgxWRGlmmFW3gpFi10iktTwpssiL6zofUDQAuLNBbT4sE9XWzi1AHqQqUdjy62A
isO3CKEMpUr1T5ULCXHdx2hczZkqvxhvhm5QF/qQMniZwqbZDNcpB3LjaztlRuEeIAZaOy9t7e/V
LHRE2+reWwXIonxMpMVOtEGsUczz4DpkQQrXvO4H7zqD3KFu4YqD5S/CSudI3ivLX7o+9TQEolIr
vGlS/T1msorQXZkGuWPYHjJpPRdh+DUmcBjYbo/TFF4D9ltbzvAucvdBN3rkt8dtKuutham1OX8i
+hVk1raBCMi0KdPBto+O+QAg3bkKU3+TIDBAqsy/U7HQsDXB7efXIeYrsJudOh2cHFV52+D97xBs
Pgs3XP2jmYbM7TgxH6PSwzrPG6DWsGtMl/8I49RMAMzMj9VUklf9EZL///vf/uv//d/38f8EP4t9
wSYp8r/lHbCHKG+b//67+Pvf8ArVq5sf//13V9quY3LPsDxDtyzdcj3ef//+EOUBHzb+AclGHI0g
V/ZMJFo5aak5d7XoJh7CxOQ4RnF5ukF52KAwXd1GddsyQSnp+kGDqFpbfZT6IKedZpmU8yqJAsql
YUCaAXLH3S4269fTTf7Rx48mkcr1TKGblnR+72NlVxnlKqG+Q5mCe2r5TUCAZ0wR9A3Rj/9dU+pR
Pg2n7YHYiOtc3xVz0txEc1Bu0yiHgmiGWSWcI3t/uj37cDSB4Hv8p3uutCA0s35vrwmcqJ9FFYFZ
y+B+gCwwXJxuQQ3O4QLRdeFKA7svDXEwX/hGWBejjSAFhYt0SClnNqlgNhw7PLMU3WMtGbCYecIx
LdM96EuVxDDVGS7l2/Uor6i8RSheaNk6tINNKRxAoNZQP5zu3R9Lg+Vvu7bu2oZr8uDG7+PXu0Uo
Eup39vg6qiIXbqSughcYMU3KycXj6daOzJZpS92zhWHqiHmpEfi0Onpu/n5RRsU90FiKSuaVXztn
mvhje9Ehx3As3ZEUSYjDJoqobYausFNuU6TfoosgUlwPby0xF1OuAfVF/8GsfW5QPdCnPqW57GtH
c9I90Z4I3gB1ZFNGCaHvZY/vfHoAj03X58YOFmOR2bDiQoy3d32xb4Zy49vRZoAzDrG1MD3Ts2Mr
/1NjQv+9Zw2ln7Xb+uW+ruFtL+qputK1DkWDFofudL8Mk+863GWOQZ2TgV11dP1gHcrRYCrbJt0n
IqZW0YiITw43FiLl6qAVAFSUI6EuRIYixYUId0i0M4N7/CEcRMRcx7Zd3TnYgBqXeh9jpe9FMrUP
jV+OmzQBL+2JpwGm6FyDC66o77qu/RVHnJfJbFY7pAHqMybniCGwMDnC0aljs0xxMBgE7Wwj95Ca
Cprhxk6hCetRmEuK4F33+jcKU3dnRv/IsrJ0z7NNwzZ0j+L232daxumc5FUMpLytqq0/1YhwQ0uz
JGZekLs1w++6rxFpmsP2e5jjj0Zyxnms+2lTcA3GeSjb79LDAwv6uP1m6N3w79t5glUWq8DShcnQ
/P6EAEe70jaDeI+Ay1JPzSfkm3+eGYUj693CLuEEmI7l2YdrMHA1g1rRoLgncCpI0fZc6DTiG61t
bElgq0oKu4wulYgSOROdizdbfqjfVIb2zKOorXWwHQiOeJZJ8kJgnw+664ATp6DbT/eBnXhXaFF9
tUUirkXsTeR0upyczIgESeBxzuqr0KjlmfE2jq1By/SEGnLXk4d7gapguCe0LNtbk7z1mmqPLtRV
qkE8W8snIaxXYXXXkxMsbbLoShY5qAMQF9QkOf6tS/Vhl3Fri8bNmZFRa/9wZBwot23D0x3+P7CA
dpZxQ4h9wFWkv2CJuJIppbWgUEd8frMGaTT387dujO51i1hzMZ51CI4cYpbQbZp2BB6VPHiCPoeO
pWpdFyV7qOmIbVx4rSgvT/fz2I5k7D3PtRxHmId+TYlLY0kzS/d+DDGmRggQ8uak3BXtiFaR4bj3
p9szjq04gbEhfmQb7K8DE4BS0WQb8FXvbbNaZ1RAJg5BVgqeRi5fdgDMzB+8jaTM+/ykHtt4rq67
hsD4W4534BZEeIiuHUSEqKFTke38tRHN60Q2+HQfj7gGbCcDp5tKOiigDprp3XGY4izUcQ2mrzNA
Htm4VJi1UHyBBhvENUREZ6bx2C7CccScYFzJJhzs4xJKgLwK++A+E8OVoeIMenhXYC/MMadqCsji
6S6qtXe4OyRL03QBODm6fbA2pdbFAvr4dF+09SPC8fdRQp4OApKnJBpetMC8l3b5qII6p9s1jm1L
T7dsiw0hcZQPO5oHGmoAAAF7M3tBb3jTwLnrZfEVpEg7X6ULSFVaYEsNRPCm80e3Wp4HHbfptcET
2EI6h25fDFX7MEReuJ9rkiYT3jU4+Ky+nWbbfCxK9Mc4VEkQ2aK6s2bQcZ2eCSLqUn9L7CYnbCnl
uS11ZFnbEtwTEDJXeGDmeOZPniHkdJSfkkzdk8C+THLnLaCEzCOpTW3uDjIXyESJh2r98yjxr1Lw
sLHeXicwYmhe8zTDPHp6ko6sf1tKrJblYtG9Q1/fmBOZcezNe51yu9C+SJ0X0NIlnBph61KOdmZN
HLGTtucwcDh0An46tWQ+db+psgRWjCrZKwSKYXbPjYQj7HSXjrXBeU1BP0El6w9vv0yTYvbdwtln
ZvUY+t53P2uiM3v42DSaLEvm0OLebh4sbQFfrcwjLdz3TbmC5OF27BGbHoun0105YiroBSetkDpm
+NDDcZI0L4wc7Su4y/OL0s1/BQH5ONeFUZvKhOd6TOLV6SaPLQhuYYat41TRQ3UIfZqhGrnzDn6C
ed9VUD242q1FrYZGyFjJb9Vz8YYC0ukWj9gn6L7+1eLBZSnoHcjtIGfd14S5krGHWEVcQ/96kydJ
RvVguFWaT/ow3J5u98hxauPNcLHQbdv2rAPTD0SrLXzgjfsaedLOMxdznOxG2W3SOjzT1DFTSBzC
9HASuMxYxsFJKlvpQwVeRXt/ILc1USSQd+2q4ChVAWzlMuVA4lUA3Sa3SXj4Pxjjz+2rPfNpVvWu
jRJNacoU43wLABJ22mKDQ7MoWywjpLJp1MEqRi7o9Bgfm1vLwrjgtZgGvsTv7U5uUksEXKL9JKNt
PU5XnMWXedpfN0VLxXqOcl/lbFXk+nS7x1ax5eAmGVIYlnNoZpsuC/wU4Mhe5ZNcpM6aTkFAQL/h
qAulTzy7N6ebPNrVfzVpKWfq0xDHdlj3HYDHfY7AB6GjFPRNsaKS7EUFZuE+2ua5vY1c7evpds90
1TowqaZAAsNAU3wfxpxqUXNPMeDWIAqr0ihekK4jaoVPN3msqw5xL1cXkmjl4ayKUgMBjersnpI6
GNGyTQdHsFpFbi6XKJBd5ZxbTZx9P93ssQ0rDGmYhrQZwEN31ErJqMHmFu6NkntWWOH/xkOlrwZE
icwLtFRI6p1u8ZiZF9ws8NYcyfF4YCIMaHrTrMPMV0LczZP56kFbxhF2LuB8zNO2Bbg91g8h4D/C
fEDB6xIwG+t17L6rdGw4ot7I8f9oES0nxPECb+Guc409DEdnZvN4J//V9oFt8OoOIY4iwDb1wcax
sl9UX76p9Mp/MJac+aZDtO/PaA66fp4YB8aSspJbey4eVH4JBbq7080c2w4CSn5h2A4m9zA0m8If
w1sR6lmICdbWvI88G26JMv8yTQ6H5oiiT3MmVnJ0Ybrcj/AFYMw6tDYDYZFgrJg9ynyQJM7h1kO5
ye0XODvnThITM3Lo1OJ2/E9bh9u9qeHPTyxmS69BpYHcjmK5tLhFqASUSml3wP1k0nxXYE4fNF5d
V2csztHT7PMzqGf8ZOqGHAn71mKMwa/fmoWxzbJ2MbsudZ8iJFdNPZyqBCsbdI4biFc681wY8lhY
Dhvwr2E4WLSjFc7CrRM4JWYJXkABtyiK48+AslmBxod6rRY3kEogF/ufxGK4UmD9yNhwvBxGHIy+
y9GbtVnMsykXcxrGV7BCgGuBiw1MRVMioanni8nuqk1fTen9EKFwenqlH9u33JCJaWMQeZYDw597
meE3wFeh7oFvAwESFElI5w4EuE83dGx5uzYtSJpy6PPv021mwdjCUcGW0vLrpjVWWTnQ3eR+jK0z
TR1dWp/bOlhaKDRMIexvOCq1hEvdvc09f6sctLxo7uqg+TV0/VIfUyj0xy0n3BnrcWRMHZxRYqwC
jSVxaPBFRBjRDWYOUwAc0D4t9KTYWCg/nR7RY90kE2F4tk1cmWNUnbCfdpCQFTyOqczvA/S9p3uK
PVVZJzAUai65UsN7NIGAg8pyPDPAal8cmA9BVFfnLkHGkZzL7w3PFhp3WWkV3MmhFJht9G9rzffP
9O/IvUXdHfDpLWFwlVDD/Kl7tZUNQ+JkyR4SDNgs8myL3uOWg2GFDjrV5M2ZI+zICuUqDUDKJJOJ
9T84p1MNOgIvHamtDMUXV0IHxIrRouwWFe/qzAge6RtnJSE+8sIWN+cDl9asbYplYQzdJ1QCqUqr
CuYPKnLFVZuUT8QNzhwuH3eDgynjdkSCTDpMvTzc5zBade4A1+p9V8nwNfEmGGFHr4CdIHe1R3SA
Bx9ojcbdxUbppQksKEJ6r8q/zN3oPPdRi/RmEnXdmZPoyErysDzc4x2DuOvhlYYkYRkncwu+AfP4
pkVok+Wh7WxO75QjG/K3Vg5W0pj0ObwfrbZDIFxfuZ0h7tBpkKs4NYLt6aaOeLW/NaUW2adFCzFH
TuW9HuztLFpDybUCFv3iZ26PZoD8HsFygvzAuATe/HC64WPe328tK5/mU8uFkdVZJc1wDxMtJM1Q
oZT6JcDBhdRAKhTPQxbfE81aVmX25XTTxyZRmPhJjksFgn4YxzDgguxlqcudDRfXutATFwSdF5+Z
xGPmjvy1ITkrDUImhxeGqLFzPZCp3LlJvB98hG/o7jLTmqXpy7s+r56gxLgeRyhvjWqB7NG/b4/w
CAmak0u0MHsHe9bXE2qq/XzcT5YABZfepKn26LpiFyq63Ko8Z2WP2QhPDapF3sgi8/z7hMIhpUNu
4chd25cwaNv1k02c9VKjSmumcCys7TNr91yDap4/raARLvbQB/m5b0GMzrqztx1xlxf9NmmbpdPO
5hkjeGTJqkiGTi6I8KHKefzeYFykQaNT5LX3rRJxJRtp42fQUbk0X0cp1jiHOwUQdqL6jNfzZ09/
a9g5uGZ7kZ57ltqlQDBUkSHZt5Uor+EzVxixf3d3CJ0CEpYOzh4RjINpDB0r14Y0C/Z6aVrgL2R7
A8lefvnvtyKgdqMMh8utOHSvfBjv7DyRSPxG1IpDoxYtdMV3e7qVI3tQwJskTa6z1DQJ78DIQAyR
jcIe5C7VYfuOtWWUR8sB4Z2krZ46H7Xvpl8wHg+OOSyFMz+dbv9PQ/65eWzN7wsmoIKw8dG520dO
cYcHCOSZol1RO/WZjv5pxoUqySFQQG/ZfgcezjAMTTo6kdxBu3VRlIR7WCF/wWrq7IuMFH7odNfU
wfD7AY1LZbsG+8ChZObQ20He0J/R4R5JsATXhQXIgUp6sy6WgzBWp5s6tu8MKrZsSDU9rj+HicYu
EHVqV+awp1g+R7HGK8lYJDrcSEHS/hwHGwEarTPWfe3KR9MWZKojXIUzT3FkMnkKT5VmuOyPQ/tW
IQGqG3HT7H1F8QqmSl+yui5RYjKBMBdyj9rOZZdMN4G9g0HuFqhdB4aN2+npB/nzsq98aHxMSWWE
xHE/WFSIYM1tFDd7t5Co12a2Ddc+2hkWJG8X5gRNUzpDK4NcVXluIowjsw67n6rEUCVg1Jr93naX
ZCn80IOz80ajvCcZ6gMOgVHQbiqYsmxUgA2neIJgD5nUrE9fIq2nUr2oWnM/xQ7Il7YPrMuhT52N
DPR2GQNQQiJpRnla73DZfN37obeO0jBtwU5XaLkGcBtuQ25jW6nr4YLw+EPRSchfIGvdFGDZLusw
Y8aJG62wi1BXJXxR1JXNVzHl8IL5QU2V6yS/d4WT3kuY2SA3gJqntaSiHWkxP1Hiroy+Km/dok6X
xVSbCzus2kUeJXLhYqsAPZrGQ5lm/XKYyw7CHqErDSUo+CYHugWniazbwusp39cz6y4OKLIuRdPf
9Gnlv7ZDiCKjSMGSOx5QtGpeoLv3I0mrhlWiAcfMs0iH2kcK5AybGOkMd7hnKPObPIbGjLsECrlm
PG26ZBg2WNQYJF71YnQ+BH1BG98wSCBKtaSFOUFY96PrlM9ce/zrwrTsS70DlxbM5gD7HPXUXmcX
b1rslsiagKwuB7R96zGtV3hGw0VMtO6+NgO6EoECSZB6RRKjzCioBwI0wey4HXOD+RZ+mDwa0Fsv
y1RPiUp22nrMOpRvvBw1nnL0V9LppseAmtPuIoJVcDHzZc996+tnXJ0jy1IZIeTehcFd/fC2gMq6
689j5977IfSNKdkcyKI0+a6F0rlLHMc+49sdbkFKHqiXpbgDKyD5/8BBj5p8jpDdHG4h/HvNGH9C
QxpADWgLwX7+bEK0VqJUvp7e+Id+62GrB5svkbEzFkL2t+Uw/Ogm8wl+pvGMcVHf8dmsf7Shblzk
j6kROCz9Kah4dlupDbeIZ16lHeXObvqgIVGgu3eZnn8/3aPDY0u1RkRARZWUOTms7nG1nupyFCbR
Nb8AtQedEzywFqQENQimi7O32EMLTnMEAZB9J4CF83EYgChL6GcNmCnI+0LhOUyjsSx9rNAAAeqZ
FXJkrqgfcYmpGNxyqMr93VBWTjmnNkCn27ox5GMMlmrdJLF5ZrYO1/1Hh6hu4BwWnkGtw++tFKZm
FAGcnbBfgVCsQ4qzKlyeH6kBosQrvfjn6fn64yTmSg6AhqQ5pWfUGBzeaXKjTkFOZOK2L8NdH1Cl
j8rPZVwiomQWrrfwxuopn5DLI9Ki6Gaq8YzP/8e4Mm34cZTI2LbBHfygx90Yx5EjC/N2rIEPzhp6
7mWqxe9n+mkebgPVDBl7bjEWVRSHheKRV0wwGUfOba/BcJ8Fwa9hble9018T+V0O5J8uhDHCp50N
m8SjMrLVAMGWA7QCp5/kj/5SHkyRjucwxaRrDx07KESLbkx9CL+n6IWwxn3NmX+6Ce8PL5kAJ7tC
4s4RWbXtw8Vat1Ogx77W3hm+8ZhCrhbFaHwjRjxw7g3Es3X9zkN2M9YB0DqQ22h2AY2d/zXqmq3T
hLt6BhBh5h3wL2NndD3qNcbekb8sUIqlYX6vG8UxWJo3Rd5EF8IMV0YOGUn7JQyTRegkq6Zwv82N
AcVTfWtnHsC//i6a/YdpemlAXKbFtDOH7jkM63fbhYyzZ1IkvmZiLjV43jurfJic7DEH9tzo/pVV
Omvdv2nEsI+7iJB0PivqDyd4rvELRWXcO1NM1SB6mHWw7f231o9RHmrXBidXRN8TASkhGSmROPex
iXokGXqkRS577YeHtCGsHiA+Eb7IIDJH++cdCpyFXQbIGVtrV2ZIp7bhJWrIKyhvof6Dqxq/n18W
M6I+gMTacFP79iKDtE52sJ43L+YQbRwUjD3b+DKY9legvTcaiOBIGhep79z38Mj5kbbO8hd0TtZa
XW8ptr6aIQdxpnfHBSnJvfPCd6yVEJzB3Te3bq6asLlEUt4YYMUBTXZRIcEpfIDVEoXPaFoyqBcj
3nTFIKv6YmDbP0HWPvx/ws6sx1EkXaC/CCnY4dXYeE3n5lxfUGZVJTtEsMOvv4e5L9PdUo80Uk11
5WJjiPjiW87xl+7Ul3o41OkO3u5BaUz8zm82QYdkWjoCrJHEUAO5ZGJg2+cd6pakAOJjblHbubkf
TfPQ6QQM7gJmY2DqNdPfuu4PkoQjzAvitSq0zd8SPCEK0Ys2gVPBtFJFn6NqifFLbVMl7a1xFTpk
d+uhJ14/lJTbEKQ9Jud8F7cdsI1m6/tgYf3IOadWeYyTxQ34KX3iQOnEorL2HUSAJSIzwSpC8V0R
yXHIfyx7eYrL6C4uML0wVVyV91z4oAeIb9SfvnIRNIsXoy4YGqzdH5yzMIWrDyXbcFE2HbA1e5Vt
XKe2fNCXbKG7zPqdTE4omKv0enCPDv6qudZP5MOZI4R56w0BoM29xui3jc6o84bbwowgHd7HMbLp
s7VfksK50pn84HvLk9aZgRyY8XNn4t7+xW6s+1FF7yg73i2r2gqG9pOh5G51IZpUdC9JBFYysDXg
S3538lL1rEduMBnJjo8kWX/t2GwHW15FWoZZZ6Dukee6n7daU13rrAWU/5/vyLw2jDMDIlod2oV2
9HMm/zyuhJgYjW0M97NvYvglFXAqbOmRG0E51VCzmck1dx2mT4pq6y45AzZ2IJLsAPZoAbdfMFZn
zQAXXcXwvCF+02p53xjoM2d2EFtcnKmD0RpZGsOYwFIlSeZl2VU6PSrxYTDVPbT1W6S7l0xLrlKH
pMSIqisSgENABLVYD5rWC3SWoxnF/QIjeGydx3wsd6bV3qS3gBBIdm2a3dd8I2V3WOcQrBq6mZn2
6D0VOMwdR50OkCReL+oWuIujuUdPupc+j2lbA3bPbZWrgYcwOaVuu+NoeKgsTjuJeIQQcjVAPuNQ
Nd7Xp16YiO91tope38z9p23Mge3cjWgt7dp09tYgvKDDI9dE2aHSnLD0nNduGK5gU156Vm6A8iXA
Zs4qGAXFVjTGhwMvKpPzrk6iQKZ2kPjr2qZ52763Ue0qWR992SIMsDMQlXnfbWPHQdKAidr27W9Y
LCETzQfdMU89s5cT0/alkW9dvGGL428Mzb3EReNunMKMttOUXR0sVOvy53Rpv80L4e26DPbLEOkP
EToHu1rgphhg+6npiILpoLLD2Gi1BAJI+347tE1vY7uWJzGr98QV9NCyTjHyflg57wWThOzHqCIx
L3riyIZeBWkpsZQ0x5ZByp1ZMr5ol8hzYZstJvz20YS80fnqC3k1z3eu/UHl95VS9mVa4ztd6oem
Fy9KOvedMR8iH/hBZaOqyjRwZHi5O+wBy3yLgeRsBpumCj5ygX3Zzs++WDRIIp1xmtxxXHCWl/V5
IM+6N1AwdpvJKdtNOsNH7hwe3o6K/E1watqKuspYLbn1WXQ6GSoXAo/m93et5T3HdYIGW/OW90xv
gM/N1FkgrrWLgEDIlNFPDQZ1pZmlN9jmbdjbkBpFK+NgLFy5sPfaGJq4MRqI0EP2wr7W77rVYpUx
j3XOResAJoKvSzq6udgNGDVYQlETtJOY4r3eCfXKBEVGS7q2bBcMHCcYMd2Lk7fj75pGBZ0jWp6f
iFKjDQ3XGBGWSjDGoM+4QuuVYGEv/ZdPzvqgMSAdmkM/n5Oo6/e6TUM0uGJt43QJPJ6BTuIB9TMG
qJk8fpOwdLcWZ8xU+xGTa9w1ha7RXxcLBzMLcOQnxEbeeU5NH9yFcIGJx/NuGWxr4Ryv5DmZWDSB
hAAvzwz5VAOYiMQ+Gzh4e81S/iJRke4mV9+vbpExtcNsys+ZbgH8LxGFqPmZKG/c9HVaYpkYURDJ
62T4DyNCTx6xk1TGedAhszD9tp0xdHZ2e8399o/m0kbviRmUj278SK9/bf2aDlEDVAbi6FPjWN9L
urAN6fUbs2o/FRPa656bV9le4Bp39Oaxn1pkNYxPKuUAmgGhUVlfpu/tU99/1uI4nKIMDoRhIF0s
B1TYkOMYTTkaTQfPuHgqZO3tGNf67kysxEnWf1gTFLG0dBi8HZf7vh/Advb+U5omNP3nzSfjIzsh
6vua9N0KyY+3UKKgUfiYTMmdAJ1P98uyaBvRZ6+575wK9kqsk8HUgLVL0KOB3z6POEIaY7W9Ufer
BvnAuz2MeL00o32Ilwgu1wLYX/OR0i3pQY9rhmLT6Nb0tBOmXQEOvyTrqkuPOA0Ym1Pt5kqGWi8z
FmWhXXxNBt2kX1RqPCYzcz0sLuwJOLesAJ8C+lhWdPLEQbWSxFQDuBk8xqoxUjX5mtICcKsfMqnw
3Gn7dkSfbM7FVuLITOYRbQvvBadaFZmbrlb7rK9fzIXhd/b6OOZxnTF0jf6bH2NuYHo7HXmxLbMd
luTz4icuZfPeCOeSD9GedthdjWxsyuw9xrlw/e8cMNfQpZyH4xB3QR5/SAAopJ9gEPlfFq2juQUR
JgJPUgNSbNHX1IBho+ET6H24fry1FwEkANTvofse/sSGOM82Ssn0tgZjLbuR1lf7tptWU0agdfEd
E+SbdedCFciPGhFOCQwhGfA8DcxETawzes3b4tpwQP6UMjm0ZX/iNEed3R/fi775YXphrxfZH7fS
X0pzeOD1rXH9aGhbW7obSFgaX1H6cBdjaqhsczDrgcuMW998HFQEbWTeVv0f4cdgpiumnPXAl+yp
ic8sLSd3IdQ3B4STdP3HYYhCU3slJNhWauXyW69kKINOr3+seoIOEj+sQVGqLedopC2+OxrjZ2/B
bJoEMyvob23WR4oue7IVIRM49BsDMTeBaZZ6t3X1FPBpjgevjM5M90LJdn6qCjH0gtWInyBBjiDJ
ganTviK0C/UhDnsH/kDt360fQt52t6YYz57Xfqu5+Wjj6tBWBuajW9H5MdA9n7Hy4VxAaPYbk5PQ
ZQ3zpZZ95wLXjOnO7gZmNoxjjgns0NZesSmv1JOlRSbpmjt/tA+T7J/twYZ9fon88miDJZrs5dmw
m3vNr04mrTvrRZ/wqJr6sIEhvWvbR4lmUWGvXUNHW9Tbhli3xOi4GWBeT1p7XmZ2sD7+w3ziHGSL
YW58w4WKk987Su4Nlu/UtYJpTAgmAKIgrC16EqQ2eq5tTo1u9OBsjMs21WzQJGiLF/KHox7YGA7X
kMh3BSMKX3rk7F2NWzO782S0TTwz1CL3STSKMVKY67g2amf4ITEc1lqE7bzfut5E3NdVj0X84dXZ
XuOe8V39LPTpuh79YqIo+gzpr5ZQFrmLHNMAivlJbvlasxWtp8wu7u6xzJwqwPBFjlVTdaf1FEpO
eT8pFSFIu/frHKhyHUgeCYt1uObwgYM1ZHzx2lXFAa8AEqLpMSEdjIpjup9xSf778dn4WxKGOQ/G
dSi9kBihMYBa71+TMK5mG84iK/N5poJNOFyn33iCiVEiQ1NiwwcK5kQQZcYKM9Gsxod8sctDZFuo
x6UJ4NTH6XkmqmkvjT3m+3KJyoRPOu6OjYJVyyh+fjc4aXOfxYpe07RLoBO4Bqe+PkUmZNX6Y15i
Cfj3N/bP9+VYNtZypmiIgzl3/vV9JZZV2mUsxc1tR3Wcde3LszkmOk4/JMFgGnX7P3Id/8gGMm1o
0DdN4zRt0//ImY3paJhtZYISdyt2fq/7dkyVPXXTQiya1E2zpVOpCAEwtNvexUf87+93/Zz+kvpc
E54MaZCKZCLO/Pv7NVQ60dmiDXfunHy5uB8oUPzp6gYR8Fhcu2Ju/0f27m/vl2eRVhpaA2zGGoVP
bPHXC7zOntHRMua3dEaNxso0dPPDIE592z9aYtqXxs/gvf/7m/zn72S2lf1//Z9PGvRvH6oWV/qs
YUt8Fm4UiOaXV+ecATmq2thUplAqsimj9r+6ef6WeOWd/vW3rum2/6rU59KpREeU+6xQbnU1UkR5
X9YHWb2ueHM3uioOucnPYIG7AF9jt096atzw3PyPj/jv+ct/vBDzry8EqPeY5BHk7nwkoxQTzpzM
BqKo9WQP7YkmVg0JWdJ//PtF/8fb9+hVZNKO0hmTzP+Y6V7SWGXAO2YWfKSTSCC76IQtM/6TW/p4
+/ff9c+nFoyBtxZLWTKpTqw3wH9dasvgEAraXTwbsSkOzCdgucDBElYOFDVPLun/uKQmhRZ+5H89
OCyA3MkkKQ0mhWmJ+nuyFHReZ+HtNZ/puj0urn71u+mcFyPn4BzqTpNvFQH1RujyzemLN1OAac7V
yW+hkWt2BkGm5wSnTmvbqhdTVMn701i7BNHRb7teMXg+QJV4L2KO6BLhOBN2+07XL5p0zj5aSpy/
W6BuG9BfJywyeDtWc+uUfNAWdr/+gz5RBPMFDWs2lr/pwBnp6tvpD8nN/5zzEycJZasHSaRV70xt
XMaoPHYrjW7hxOCuucEM39gcVNq308tbOqXZ6qffjVhSQgQ2d5aEslabt7JjPLybs0czl9tS/xDl
rzlndx2Hi8gk8kwB9dh2twkDl1oCvFFeag2tIFfLdRS2EpwKE+T5yX9yemcPhesQyTSM8P0ob+XV
m9vWRcZjfrYIpROz22WLOBXlV0y6IjIB3kwfOqUUB3+3QGvtw1pLAQORVTgK/ceOOzJR/kHvliNy
k9MorOeaJQBwGSjN5tUowbbJL9Tet163Dt0wB7PnhoBGbyCEzl2uo1Esy/t6VDTDwpRbXuJcezG8
+E7HMZkXZdgmcFDjV/xjNJ67FBDxeQOw2nb9QB5SXGX3DBElIOeMoBKpk0YMzIPXJM0dysDt0hrq
Iio+L1693pPQamAIEbDw6n3YUqFfedHZbvCaaZxynGTakDsIuv4Wgw+zdThP5Cw9f1kCs7DQQ3Ox
V96nTyzpzxze1v9QzdYZkt+Olad1ZWg4FSlbXwsMQosoHe6zdIB42wQeTCO2hA7kn38ahxnWZXO3
UIr2OR+1q55qcj5d4Z9M/RfTRsGKABh0d5c0ZZiWfShqzirwpyyjBdWsXeWM2KfLxD7ym7OTGyen
7V66qYGHOAHVLEnyZJVDKd0zmEXk2KF4JEZbbCvfD6K635MQCzsCHHCrTEr67fBgzE/rVXLLmI49
/23CwciLKeohrEC6WSku0hwHWqfLXeVZIZMUBpim49xwIJQi/dFIWGzHQUsPs5Lug9ur9rGMrRV/
4nrNnVuab+PSKvBhXFrSgrsROzM0tZOBOsszR+thKBp1AafmhxwBJS9XfXd2ZRwnsXqg+zo62a09
vCWdNV2alFGoYYzE6xD7ZQSDWcz586pgO9eLFz1pmgXK2EniN2uQ9o78Vbbv2tnc9U7UhL2fkW4n
/buxUqG95wWzTXFhDLs6Nc1dMjbzQymaRG6sQhNPxdRP2yGp6r3mxBz/Vdy5d2IWurunisrUMar2
KdnakzvcnBaPDXBjfrsFb/29GlySy001UfdGYPriQE7bdKngGkhz8Y/CxjSSWo15AZPFh46oXqTb
3nbd5wgjzUvjGCSxU9nm5zlPOzLBuPo4o2+GOXo28Ywtcti1a22pYQa1LxtKCbhWSKhbHdhbnSkO
P3s2/PgUJ/FVKVVAssp+uYasD5kjfttz+WYhYK1kfsIov1NgYrWeY31sdKS6bQvtO3nMqXGfej3/
qH3kxeYqIu2MN48RtAsPPTcgs3DmUtdbtzbo9IIIHF2YRQydCO9PdK1ik5ww0P2Rfoz+5hDwAboI
7ZJcr21t1m/QC6IjeOOT8+XqgJKjSxUnW/4obORPBBSiawMANDb/WMCmUkN7sZpTPD5V+IL6dHiX
S3ZP3pu0+5+8N/f8o7Cq+y7vyD3QgBGv9qOYnCYeAZoWdT76+LUZ7I3mj1vy5Fs7xWUxfZjNSdfc
ey1rdvy6WFonMelb/m8y97/6evpjwC+jFwTIu3K0B1UMWx+jtkVtI+FME9OoOGPWSLwXmtFre/o9
cNlsp+PuvhWF4uEA+9880ID/a8ikQcjukgvXt528X98iJcs9b6rUOMC58lc7NwGBXD11D5r6lSv3
gffF1ejFaQRwXzkgjp/8stqvv3vRm70RT/62cUCC805pFd3ZFa5f625R1lNTpSd7jAiBaS4PrDlB
FlAqzkfViVdFBJPO8iX22gN2d5RyRha2VuztuSKlNIaTjF2W+ZOu/5rbtt1Wndp6iyDOcsGTFlvd
BE9aLAebe45v8cxs2PDldk7Jhj/XLPj6k4jUmtNSVsxu6h9uWRz5K8jB9ImviVyRB3E5hzW5CIcu
7A1NY5e6cPmPdKJ5nMsals/CPfBNFZrlynTgCXd7fpRhNc+c/HMNqhpXB4LQnj+MbgxHJnH1+Wn9
2oK7gN/jlPKVf4yVPPI3tFWfhslxkAYeezpzgfsquWVesl1/M0XFoMo+a6VqWnJOcrHWV5qk4p4/
4nH1PnKnTdmHwo5F+M0fZhvti4pM00zI3wuJ6JSqwKS/apmNGT3eaW1z0mIPWRJNRphiPQ7CysQb
Zav1d4BzvfCHNjTfFSUTi37YB9noCSbQVEYPQ8NwR+QioQR5CeYM1OGCLHoyzjIaXuNS/7J7y9sY
dnlhovKjTUlfRflw0wmi9L5F+LMY1iaTS9CP8Veh/A713mJujZ62iULLgQHb6Sab2PzlghUljbpf
JIbA+YuWsQAROPnyMbATb2KfFVS3yat4yzOn2ujOUfa85hmWdj+V6l6lMefWoe0DtTY4bKaMqVLi
oMnYLRy8GLKEaO/Gyam3cmPjFzPXQdkEbFqR7wejcQDOd7l2pupQnSxtHsCLdyv8rPCsyeDT6uA9
2/Wcbr2IykA6A/WJyyYKhim6ojlvnqZUs27OQlsBo+gmrmc246xvH1Mv5z1axdWy2+8yTb8qCliB
YWQqQBT4BQXwgx4P2FOS8aexjMQmi42XohL9dpzGewr91Wfq52/erE37TlIVqNeZQzMe0TLkRr1P
KpQtziBksJhkoXrN6Y+zm+p7GnBJ8w6s6rRlRWGeziXgLpwc7LB2tMMfRy+UbWOWaHL8ptiWb6qZ
PrzUuoFGyEhk6xggiJni53xikae/7JNi/G/Nqr5HPQVHD5kXx3jn0TxolvNOXzwvDvxGM6oNTDZJ
Bc+utqYBQHgotDeYud62chZIonUDNLocmve69T/atvDe+yhCpCJiIkqHGth+nrs7z8mOgqzhsbYp
iQTF0poP0WR0Zz0V2clqkldq/WRmNPlSpiWIe/aUy9j6PpW4NastSF5Y2eJ+NGPsouaOSTjIPDHv
Mw8hPSf6YlPpItsksTCPs6n1r7qQF1Lb47tvJf6Xsnto8k5mo1InEX8ocADumEe6SwxywC3C9LWc
2i9QOz2+cLAzDtxZHLcLFbC8DsAkuu9WD7DPTxrc8JZLmmBjAZJFFyo43ND0Rhou1kkRJKoC791B
X64GwKkbmkMHWG5x6veg4t2EifAOIUBtRNNnEflTg2sv7fb064vQaqfpLo4LZ9qC5mwu2aLdXLtY
KLPlQ/LqZ5lDFQnQb9ot1WvsNvJNes1wN6jF3jZKqD99mS3TrizwlhJq9VXOZqpBlsTaaQDpB/Jy
l5pZ/1bXUesEGKbTX4w+FQfGduh0XJKvcUx+YMD+rg0KfuT51Vu0lF4H8ZM7wCB99zst8BRuTEch
93HgDKWzhjohWeSnGKNpX5St+83rKXfVYGO/ytk3DaMAmDyZbKg46Umu5yLdF4tLXrlMUOm4nXhM
kxaVVZx1QBBaF1Fe4rIPoZpf9JS9SbPiX0OcUi/hZGkZlNigrdpRTDVBuQi8daBM/sAqFfmduYk6
9eRSpzt7a55fn0PP08TWUNa8GcoYM6jXAIjLtf00N2FprO73lg252tcC7motUKUL7U/ZWQEtH/ux
q3e5TXBklJvZngkHmK9Ehb0zEb7QgxWYZhtGU39lLOAsk+w84CwtUYsmuSJ+B6w8lP016czkj49v
U/YLO4C1772cXV97TOyB6MIBhlzYFAiNZCPKqt9IssucQ8szYkUEO7rPF+mfTp19RyYV/95BZzhz
JoxH2iWG66j8Q1cXp8yu965XAfbuyeK4VyO1qGpr0Li1+rp4ybdicnbTqex58kekUZ3/3QoHwGz5
iVt5z8/HButY+DbVIFlsNGng9jGtS+Lp77ZJSq4icKUSR1F1l9ko65blJmv7LfOjY8zfmUZmAlSS
pltekSnvTNpFZOWAttUexxEvQeEdgS8EaMTDWNkvsFaYiaulwIWFghOJDVWuBjBPMZJcdUnsDu23
bExvo3fAY9T8kYG+36zvk2h+n7b5r3ToL72Mjz2w1sAEdL53TRpg+Tio7NjeGHSjf3XMJNpoEzJ4
XhyUoa8+mZgwUjVCFLeX83vtDT+Or6gx5lb9VbJnblymf8+ONEPJ2NdGWhqC4ZGbYGazXJpASLlt
XAKbuD4MaYpikJx/Lor7Ms5Ps4OvxCgHCgCuOWP1SShjVXDtzdG2nrU5fbOd4QkMjreJza4eHhvK
ld+8abx4kbevl/I26PrRK6aL13g7PyuPJcKNhAHHQLTaS1xyWhzUAJY9GugjcVcfn4nwfcj+zMhy
NRFB6RWdHOydNpTzpsMoQKmZPlHL6Chpky5vhqsaeXwyJcMC/t+vDKb7xu/pUM7b32tJ02T3c/P5
IPBJNdp0YvL6CqBy7zDpzPDDi1jGfU3nhrk0j8J1bynDTF2ibkPb7hLsrap1f6JB3tk0Xli4jKWP
BGJp/tNFc286C4MzioAuPuRZfE/V+pInKF+7/k4WlEekvFaifEnN5vdi4w0o5EI/1HzJo/GYLOXR
qt1TU9MZkfQcygU1KyoAO9V5lMGGQzsg6XPrLVLPMDLST1oC8ejyqDEYpIuARLARCoZMNtMs95hm
vswYVUcKze1+WcooLFSTHI0spX6/UB5RGYa6BR2SPiJqjQW9EVElk2AZqeEDJ33r4/Kn78ZxHy2z
e5iNCkB6H+ehrySrUBVjhko87YiyPMwz2tTnacRjNN1bpTXftRHObUnXvqls5gtHuOCOwdk9abDG
8orytY3NTheOcbkVtk3/TlHpVpUesF/AmifkqQxBV1Yo6SBvvfEpKj0/cMauOI0amJNJvqVQf5/S
ujdeEsXYeLZE+m6sKY0ZMO/zbmgu9N2RdWgqiZCikND2WB291adAsGsVkrU2x1Br74CIhuQyQ3f0
bp3BtrPQo1VmaAzYivuGin2vOISpTlHwxZZb0suQmRr1FgnfW8Y1x0P9kDjGI8nfeNNO+SVeK8ix
ro6icLd0Jp4zlyKa6rHc++XVhL3N7oU/T6EzGSq3DoVbzYEjgC1PS6d2jT08tPpwyvAOst2uZcWF
RgJ6S4ZZ/Uob8eG79WPSrbunZ11SbG59XRwbJHaYWNqLizQeVU8WeIm5q6BRFalzsqRzTZP5t1PU
765G/4k5npdcXmWbvNdNT+6H2R21PjNjY9LB0tvPVmeHU1u8apE8e53hbaLe+2U0GI6slKvXVtnV
H8wdnej39Na/dVn8Mibyp8/K6CWqFLSWkQVw7lmkWQX1jVLaLucZkHC7OOqZG90RO7ebwlGyI5nR
wXTzz5lqXq5bu2o1NkTdeFJ5Q7ACTdbXE06MjncHDuNE0HnxnVQFtfZYjhE7NHFlnlOE7a9pE303
bXKhZ/p9bqh5TQWlltje+7x+143PPsmkvos3NTIEQoA7laz583bcSD0iskkftaUOU1Pe1mvupdMm
c50wokXJdkm3D/ZrPfh0G2q07lRHs692JQ/znGjsnjRppNnzgv6dYtX3UiFTISu4pUbID1m2o5g3
TPf9QSyxWb8hFktLP9AzeL7XxWHEzx3ITk5h2ePcmhtUSiC9eOWGTavm6pYilDtzWp7i8dMYJ06v
KMrE6+Q4OIfecqlTtK6DhEO+MPPdSPWRVlHam5L0ouq7mM7mKSalqM0+ExjGnT5050SX6LsSmmVm
0z31vnXrTSyhs3YkTX2V9Camrth4VsPkiH5Li4U5YYKP9RZUawTE/kpX5ZUBsaNm2sdiJkiK+qBb
2nD9bLEiHTxWLW+mvGsvGf15ZfWmN/3OYA2N6Lkri2WfJvV9XJsPSgyHnnmJusRtU4hHmOq72STd
t34S66fC68PS552zOP3u0+m5atv7mSrefuB+j2TyPlnfAE95Kpes3o2LThfRmB6cmaYLQ/u0eu20
1A2TLRplU0MFc6w/LtoYzKtwZVQ852XQkRjRkze3d/ell38lhkGVlbNLtRBWT4sIqAS4QBRpmepV
EULSekj5zPrKeM4M9Qu4yCqqab4E4yCoOvKdU8mrGUvMbpP3QNcJbV71nYr//96a6wpXpj7uNI8J
WhntInc50tqTb512vNkV3Sp+3Bxik+qlRaxX5xll6oKis1eCPdZxnwf6XOyWsaczKt/CLwpqwn2a
SKhH6Rs543ca+JreOLmDften4lHTSOEOduTRFCDPTen+SrtK2zP5t/H8x2aiI92f5r1jZxfG8A/G
kO9m+HEtwsosEwHB+62mgTOLqEnn3ncPMQPIPXz2mHsJAYXc0HkB0oLHqTRXrSkCFh4rVBV7ZeSP
NfeE7pOMnn66mDZnDKlLY5CO03+Z2kDPhF45aL6i7JFBitcujsLIU3uHVXukSVxzrUvEtYKTxJrS
TbuWX2MrYxdr80un21cU5R8N5bFWq89zMuww10WbRVDjhSxikgSMvOlDao82t2cK6z3wOjcJqCWM
fXouSnbQIY1xU9RNeczpvt+SWbVRSwxa4Dpau2sMWmjp5fzgDn2n/wXJnnhtLAUFDPuarj3KFEBf
55OGilrehyNuzNoRb3nyZnHjM/C/bdkeRzIta3tBVNnXiCZlhaQVoflVGe5eNuOhIX4uqxlj3uBs
tS4NrSX6sTUzUM68HbtPtcbXkUdjj7PLSj6OFJX8urAY5QX50jn1vBOztle96E69Vt7rhY9nbdqT
MvtOfZ18OifLQnzlFGI2QtMuyzRB90/hr3qB5AkcwdN6iQUBi3vJpYCDNakLXPLMoZP/TnwajgWQ
eyvNT3ZJ8CdEXnFjyISsd7GdyuqY07i6pqEM5X6U2XqWsIvvJekPDqaouCkJQLRdNJX3WLERVBc1
MQvFpfyPFg/PUZ9/mrxG36mPUcryEnvHsshPDEI9+854jnSeGnueUIfQclFPcRhZPHHrK86scmvj
JrFSG5J/caYuGWqNuy1p36nM/urRdddxTnfoTGtoeRrt5EACKWirKN4kHgkJPx290LXKeOdOEnnK
hNFKDBUBZkZ0rE8xnj1/XXEPeO6OLMv3JPr3YwMLjTrLFMzCpl4kXnX2G0wmFL0ocIDr5ImzQzI/
r+uNaLFQzllEoWy8y6PsKMform/KnZ6lP3Q+3YqIYbXJ2vZk1jdOU29b6TzZSu19Rw9rCVlVlBcZ
D2HaJrRruxsr1/c9ogHdWrZ+4Z4yk+W4Lc27NKfWtMxrx+TynFevNeWYpCMZKejtE7Z8tQi6aGXR
aHAtTzWdtoMqn2LsQFNif8iIlqtclbuhSIk3HHoPqfq2+R2DfgAVLO236WRbbzAO3mjemcvj3HbP
GYRhv/NDOjB++nx5Z3DxzPKNzbQSYdUtZ4LMy0SaYL3Nqlz7qkf91/pGUtuiPWP8VRKGLW3DuC89
hclb6k0UlVkHXEp1WXucMii9mjpxxtlmzFESe5D7qOUuUaQJMoRRZGoPJeZeAgO6cXpaaYaPxW72
7JE1KuR6m7CY2UoLl6F7paudFm/GBGKWb0fWn3rLtVR5f8yb6kc200+jyAtpH25Kpb9Q5nUaZJg4
Ptts/MCgS0AnX5iYbDRxfhM9JwZLtvdeqz1PIyIMQx3EXNHv48abvBHjznK6z4ldeu50ZhkEiybn
zj8D/bRYKjmmrUdatxg3Hq9lGs0X3Kga1VHK/lF37liq1jUkoqrby5EMnZbtVBbvGRygNylf7kq/
fG3lyGbPdEU08gFy8Z57lR1Kylpjq2oy1SOJVrBzLTOlsW+9RlrDlmycervjSbNvI5uqLtJfjadn
jD76I5cwelsEZUFHxpgbuV5r31EzeKduPbwAwgjW1d6Z8q+40Y/jorDGxiSTOis/DCQQtnlWP6vY
TAkF9TefJ5jdA0ClUGTkFJafXp4gBNCSv4jXzsEY6KagbhgKZiKkCPy+2fS893K2HlW9Dk/8H2fn
1dw2snbrX4QqAN1It8wUJVEiFX2DsiwbOTfir/8ezD4XI8ol1ZyZ2TVlj7eaADu8vd4VuNksvVxe
62Fy3/hY9rFPzbup04dgrIl7n4ec51LFd2UaErhbD/VyEOQ99xPWS0VcJKRlpcHRz+ikmY3cD10+
J3wBT2sd8G7MN2ylcNadqOWuqZS24cVT3EiCVIeOREC6ot2ysNVV5pSPoV5Ey3GuKBKqJBPJ90ol
XrSKsEJfWU3zMu96QQjNt+mCdddRBpchrjaS+dKjipKxShcaGAalBkKEzIdLDT8Z+NhS1Ia2O26D
nEwr2fKcmtMW1E7pNX5Wh6wQm97rXlEDB+u6QKPRVmI3U0PKCkhWKw+ZJMO2izJYwQRXmXVKBYfG
kqPqR5PnlLNpdWhM9vpRDGJfRBz3VinuNad41JWnryun3oe5f9SCgV6WGR0cm03SmDPVuWMWrsv/
lP1kEpNzVVn9augpcdKZP+ZxvY+XVpkfuiF0QZQESXPIhbjlaulKZflr7wFAlNW9l0G5x6mJE8nt
barvlKTy6URSEG2v7E9WWOeEDBmuzbQBk+ZXZNKJ5Qq/l2FyhBl+E5Ya233+lIz+rRb4t0CxB7uH
0yCnnDOWa+WEHkFkxd18IORlhpMy+mUax3LKuDNlRvswlkH1UDkCiimU0rG8Mjlymsy6skdaBX26
8jS5N7vheUDHt4mo+GBa9SEaFbvxH2SRv4pyPHE2Y2tmUGVCe6cYSCfvRov1nM5iP/ANRQ9ePVgo
ZqI7v6j2MmqukryFtDOmWwKptrIzw9sQF6kSP7iBpRhLlzCg7oTP+o6wnC0AHcIK2rO5fFVxv4Zh
sou5UiuzmSih8SYJSXZEfXLTme2vRA/X6A1eyBZ8gYx3g7EdXs6V260MZyBzNIwInw/iBwmRbTsk
usVNkPzFReGl8NXIOCT9ImjehK6sU9tBd5czt14f1Gtq53DDJ0xnRu1nZUfM83ZXBWHxCKWvvQqT
6SrPKnoc+AWSBApGbvpslzMIT3f5Xrf/mS0wEdiW6jVtk9s5krGBT7BOfSQBbQqlKfV9Vp6RxDtN
kIGFcZqz7ConByWA1UlE06mwC/e5jKKKTNY0OmLyAOu1dEn4lAIyGOC4v58vojf0llOCmg3ChMgF
AtkFmwdOFTQXrmVecnj4A9uq2dwN+E7ABKBv5EPxbMi1b7J+4UMFLmBgTdGWcOFhNdEUevECqz12
ZpLdc+OyN0iq5HZoXTpc9jC5v1U0dfbCdor4MY9C6mZDsEJnJt0qsux4o0mjfOXNFwfiKccrkE36
YTXij3iBZV51wDxQrIWXpKcKBBEdSFCdJ4euRIhad6fcpn5t9ahZaT6wjl/X/qMttHqLhp5bhZ8N
u0H3ik0R9vo2TdLh3tNz8QNgB6jS61jxXpCvopBot7z13wi4JvFOg/4Uj2rfDRrhNFldoOBzgU+8
oTcWU9hFDzGTIaelBTbNTuVgHzeZKQ3iSnIxNKPpSI3UHxqHgCe3E3duiQJfN53pVJhNeZ0b8TuR
xDBcwii9d7xJX2MLw6lC4QvO2T3VvQYAndorEJg/caElbPJTDIYzOvvJhroYNHr84JeBxgLy5mts
FqVsd61QmL5F/SYwZAr52xzfi1hhLUPWhVwIicXHOmIN3uOUQSSYTmLjGaW2UrcAtMLf5Ig0lr1m
UFbH4FEtB+zKhgDLeVz8oR+R3RSBMZ1dWrfotIaWS9jQnJopdP6kaa3Q+DnNWz+1oURsNZXEE0/e
Mco4keE1kCeDCkeHDWkubc9U6RppSXYYB4jHnRtGB1uv+1XhD8P7bMdibNIp1HBs8AKxr+zB6zbS
G59bIWJ61u6kDpNpZsA5AZcoUSfk4DFJA4oxGx1I57yMIrcXvma2N4PoQelmpYHrRxV9CSfIH4dU
9/eW7Cviwv1Wu1dqGhYe5SGAh7K7vZXHSFCY1+PD7Iy9oFGhHrMqkGtJn+dkBfQuY8/w+2WeE8yK
feQ5ZXO1l3E9DVcRLKr7TCvapaVKC9Ky5UTLuOqsc54p821yyxyRQ9CuGp7sLPxAhsCCqV+nh6q3
xkPXdq9WAXcJR9mgXWqWX1ORjkWVnCMwXCLcBQweZxZUAUpqC+hWalwnhLi/FZPRvCUxZNlFEtDZ
qBw9f0ys7rfhhHJDu8iiHknsVas82OFhpGDG1kJ1L9NQ/5pkScMkK2mC+cpGHgVMr2s9zdRsWpQE
ZSyzgpKE+OiZmweA0fdOtkvMtDhqcnY06ILh0TBpfCyGMMFuEM3AtEgxid8p37eISi4sLOV1OsAd
sbqLUimSlLUm3KW4I44bw7e6+zhJpLaK/EmEwFNi9mtkomm7hmiFZSDr8uSHkxwPPaCEtyqzLKK5
I/zij9bn3R13NQAMigyDejBoEfnkslw2USdeAsgvJLkWfA5jVgJ0OT3ppCixKSuTJN5bQBTrWBTD
L73SvQUS4ierg/O5ViRkNDSPNK4XbuBCuxi8qHm02q5aQ+bqNplq0BCZ9bRvKy3bkGsa0Dmv0LRK
T/G9KH0vyyR7y9Fs2FtTj8TaMeoB8LFJ1oXjlyREQmvrpa6vvMp37rE1a1/HphdveNl5IwV/HNiL
xCDbjjSrvJHbkWwTIjVRaC76IveRc4wd5NDiQXOb5ikQZvucqSk92G1W3cuKC2wm7exJo/MLISH0
w7Nu+s1DJe1uPRpAiL1vQsKIOS6Jy2RTh7qUAKe4ySurk+t8NqEQsPDgtwcuHL3ytAVtxp85QkA2
QQNGbCJPTZC268El5U9rvHJplOKtQRZ83+RDpQOGtA1FBnbpxETL7Nfgm1jPBC4H/1DG6bYA3F1W
8Xgd2eiC01LZdIyQ56bxBHPQjwn65QCGbvCaeN4fLANogCbIn+wgL8hDn+R1J+pfuqtGdHbxsEhl
fA/K/zuTUbDF4gNr14HrncZWjKB08nds7v4RvsNM94jESiv15KBrk4ezkwdlJhzKtQ6xgX4nCKdj
IlSO3DpbYcoECctvvB+S/uApVDYmLHBbVxwF/ga/crXJXYPQQS3XD3TlgdXZqGAyUmEXcupgC7l0
dNUIpa6n7dlr9CuDSMXrvLcsuAQaMqVCy919PN9AhXRnUqdhr0wJyVEGqDfJaWmI3uVJ47L606b+
48Aswup5YyjzPERQ3WxtrZlwtGB6WXFyYwPB1NKgOdocAtk/WY07LqDp39PQJaWZ5ElmqHOIc9S4
Bl45pESuQIyeQcJWlQdr356it6GNj4YPYdYa9mM3neFVzf0M99bRh4qqRqcza8fXCUarS7M2r7En
ODmIVCzVPtH5f4jNOSE15AKe2wddxS82F2haMPrKzfO7vozX828gcbwtdPNX2IvrEOt1i2RQp4fI
l816JEC9MJ0OKk5vRS2eepclVKmXVg07ViU9crnvOlqeMi8ocasHp7ZbkDRTXYl8ahYO9Quk/PKf
j0AIVbaYov5KaeWmptFd9SkuOuUpbiJIqaONyD3saDrCCjXS/9HPq0Ych0y7zmyyH/s3hWMWsLD1
R2sbSt6ItA5shqBlwJyQ1jnIcSQYq9ikkojyNewh2nN0y2YuTqCKkz1av2B8LggkW4jRw3Yg2lkU
ExlUJ9DaOybNj9gHhDRx4IFzs4w1QDk1vohcf5pwBlHadI+y9DGt+ntCl2lKG2tsuH+2sn5vI+05
aIZpm3rp2p2yZV9XVxQ4WD21+jubzI7UxlNWarsqnuAYOvD3UT7PrPaQXF0NQU5PKy4aBpKMp3u9
Rdk9b38l3aJBoEGbP1AygQq3wQtVzu8pJPdJ9nLXDs6P+U+5k75qRZSuOi2H2iXCe8TjtGXBK5Kc
xNQY3k6u3eMvsPYaoNfMw3In38QTwFTlb2TaPWhygH9N4mZW0gRpqyuOD43DLXxUlboevPrWnvNu
o8Z/LrvgKkff5WrcFFx2D+D9InCX4JHPWa5upOOQac356no/hpabn+u8NeCOC1lTirg9nYmyuDLd
8arMh6cZzYt6rmQl96tqbPJdXusbNoRl0xRrreCGR8dBWr6/YKbe43lyMGr17FnIw0IKxkRCchah
szLSaT8l6ljX+FlxrJlbpx7uphn7MIV+NGK1NofqtfZwW1MbWYRchcvyCZfikkZD8tJEBAnZxS3J
aixv4xiI/KqaP1MzbfEvOChIvpVnb7yEJv9M5W7S9T8wfWFvuhZnjiwreOX+s64bZxgAL57Rassh
EEBsITt96dvpBtzAu1ESvgaJXac+ISa9y93nACnbCojpySFgdO1JDT241I6okCocoKa3UERvjjnU
ux61lVIduQj1ilAdXBHcY990bNFp3O2h8v4I2x5Re2hex6YN1xNLq0XLSrdq509QUlCrzH8xxRhA
zC42SeGsKp9kehMrwUUo/PcUOtTOCPsdzd5dEflPAby6xdCNtDfZyG9kF2bbQZbpLpEqR39mk/Nk
3xaWdw3xz+ujelnVZjszEt1QO+RVxM5TbnV6Gbb/nGZiNQG5B2xQ2ERt+JNrC16hB1U0z+tVa6I4
k4i558XhNMPKxJxiYdXslnhKreE4SiR/PZtuEIu3op0PcpM2QLTnPF9DEt8OMd4CyRklGsuFsGsd
2mworubprdHMjYjqHfD15LZIUrZaj0mzamo61461jo3XkV03LgxEhBoNXHGY2J5RBM5WAITOLuOs
RwQ6cVNE8A4704WfahvJcjT9M3Csl4YcWKcCDgrUd5iKTyCLI9+Y5lrL+U2YVXDTNMYi18WDR9MD
fmqyVyTWGpp3nXcoGaFTYt02JMFzjebR8lK8zeR2irwt9hunQYAtQhbhwgZQPzxbsb/RhEKpeMRF
7Oj01lvLw0hV0FYxMcHxn3sXsroeUdjX2A+DuweA9GhHFhZ9WtU3+9xTm1n06KSAsOw1PFrWVJxQ
TwEFRkDGNBqgmUwswmqld+TiqqfBfakjVNJGu1MZNu9Gt/BHa0XCzZufYlA21tVmBN4S8JDnH8hT
JXD33bamQwdBagzzO90UV0YUylXhhlehm+25ra097Hta3IMRKq7AuQ46PyRxp/0Q5mfLjK8z/chZ
soSBG8EibeQrn00VN/OHl52G10u9xiENw+oerfq078qjiVq5CItD1Rmr2IYHPhOyau1VG0Ja1/Gm
kt4P0ZiPKit/jo11C3OTiy3fHBOD18pI8wyb6dIcJWKqDAqFUtu4ENN3acT0QGtRLITuo/QITxN9
7lmeCfyf4ivSv+qF/8fR9U1DNzMFPVzOr4TshpS+ZlOv3MxEnDycK40cuEzcizHb9lzlYTIAA9ft
MYbOUuj2tCLdjTTkTrsZMTTmUNRae1XE4zZx3etaK9dyYs1Orb4LOaFSM946MAVQlvt7YmtOeKby
DTkjjI4e5BheMcsEx+2dRovYbax15UFuFcTDVWWAIUK88pLmdWR2Voh52ihZq8678RsqD944DlPF
Woz5ZsYEOitbjgOnfV4XP3WvShZ0vfcZi2cY3I0OgsSRjE3wcGot26AtHoGpleJgztAVn6SLut3Q
efdY06LwmlZwxFHPYg7C/9MKwePClUEfqsqfMq4nhpiu+j6/ymnIkI+41uxk41fZxpD3vofK2Cqr
69TzICQTAeggPR06HWMh3432xLvzSVnFAfKVPgw3cattuNxtmUBpBYXTHJzDrIdq6vC65FZMMXjg
ZnLbUb20DVHXTHUlBP796U3Pz0kqbEgYe/5c8+8NgfGDIC/QbjpGhoCx2R5FHu993q8Ik2UxTqCR
8YrftnxvTVsePFlfza/d5GXilE/bBTH0UJ4C3bmz82pa6+g3iBDHwkomx5T9DgLETWzG+5YJFfEA
mp6eApfGVMJOHvOTeK0ZJO+pNDaqx/5BTC8E8944FHQ9X9UUvpfxtJ7fw/ymPS29MuQJVLrBRbo/
wipDHEUDF3Yv290IWh+dbCLJNEBYm09qmPJqbMM1nDmEtMnvFgelHBJCklhPDi+Y2xsNaEr4EH8I
L9rPEoS58prHnn+uQ7dKr1DGz5nLRlwvJUwryrXrDFVClsGDM8EBADwod5PsXQzFzzQaIHdPO0p5
HGxgcIV/MAWZdf0+Qe2J6lFCc8a7xW0ybLQ+/Jn04R6ZCsSIl8px1/MfntXJij8VRDHFVkYFGhwx
IVwS9TP7NUVOsO75ernQr31WlsGlTIVqrZPk4BkT7S9IfAi7EAPBwZDsvdHCgssdpCU4OfjbbZVC
6jfZ2zMnSxZlnUE+5yuRPbHrWnjgqnjlJCrD44ltW0ZXmk/F7zfhforKhzJCGF8W2qGezGesYtYO
G7uuxh2kRKBC/TrNo47XhzcOD8MyT68hacgFyxoVewU1Z2p7pB94YrRT+JiI9K6L4OlqYDW9Zdxp
PEI/Jn8wJNnGcXCVqmDktpSM+xiVfQFwsY5BS5ZjJq6LwTrTCNqRNsDpG+e3rVU8VtizLOqhf/VT
wy/ZB937CgJaZms/7bK+r7C25NNxReQVOzwdBjB4A3RyH7c6TftSbkVKJKlqg3sxoS6ro7VAGxbX
3ZaKEa8WGmpdnr34TiUXodaf8Fe/t/rglgycCWQswUkpb549p120JWWXZ/ZrH9nOUrfIlwBITndd
0TxN3vSSIQVpG8y/MmHedH3xWmGQUXIxLM3pOQpyTCBdmjd2U4yvVtycSwemIupQUEcypzqnPDq+
tlWD+cjleS388UDtQq+lfg/dAAOGCDkbjZJjZvUHkyoFdtS7FyQ7W1YvMpK31Pl3pA7biypE0pEE
j8GUrGJNHL1c7eNYbSk41xIfJTIAd3ae0GAaEE+7fnU71y5BAF+1pgsMA5trlNPgk+2J+kjWxDW9
9/duTJ/8PL1RZnTEQ3Bj2MFDqrX7PoJ6k/kYXmmaeTPbIM0+ILLkhMDvdOG27aZsjWrjeJjeRpIl
QIyAca2zmGjp7GcQUePHZWN7F4/tuFeqz9HSpeVK2f12difrE3brGMMqvGcsOtvgPItEw2U0ToMU
vicUHByBXqyco1wCQyrUjz00pM6GeZ0HDxiUnc28h6yb4A1HTHm+5T5ULafMwB4I5+WoBPkh0vic
ov1z+5aVbhfALWk780r8ZeEl+9BynlFXHgKVYVQz3pcDl01rvlu3dP8Bew0Xqg1cm17VR2carlVU
Lol4heDqwSYwlc0+59fVgvDtmxTT60Uxmt6Svto6qvObUtd3jeVwJzNuuP9s8KRWcKPaOyGxZqNj
fd1m5l2pdXclFhT65IFmil0WWyvT8cKF01UrvA42MtT3hF8jXAXQSt013fSthp8lZURnOri0zEB0
nN0r6NSGnd+MDseOx+45T7XISXc5FjDspi2eQnzopFyXRvjHmfRFZT96TfGcNAbVV3eVqeRJJvVj
gaMO7aTNkCQ3YTQcSvyRCi3GgcWnXsQaSm/gc5XeigvOE03c67FFP1FTBhrS3Pd8Q7lHP27GP3Gh
RyOIBNprtq1dwmHO2KeYBjDtF7qXn/vYfp/AzTW9j5YA9fsQzrhdJts8tnYeKcyb0MQLSiJXMQM4
xY15HcXQwr8WUX9SyVPvmyB1wtHBvhzzQiZuBL1ddaE3nuMQGeFGVb+CEIbq1Jznpwp9WID1d0G3
fxvT1h2sJP5nfnAh3K7osoToXPrzAHFtzJj0ARL4+LWN7EMWsjcg/pnab9TbxoXRJdptSxfu7JGO
hSgsqVm6/i+5+NB3M/d6as/EvXjGqbJeeF4gbahb8s9AuhK/xL69XLU+WPLT16/5s1Z9HpyunMTt
YU4B+zi4i29UGmSiPQ9WcJYoTcgi7HProY3H9dcjSX7SR4k6Lqk66SwSJ3hy+S5GSmXjhpan2jMl
iLrjhjAdGtV8Y3Pw+RvERpMwZFxsbN365ArcJL0VWMCXZ2R5Rk5VjWBwlvORb+FMJV40FSzh78JF
P3sLWIJ0B9s2MetwDeviC8SDmW5+39XnXIu0lShgx3NjhcnYiOm7yTK/pYu3aOGMyFwRjutiwPrx
+1Ja2GaO4//zgJbdIkhsH0d/J4cb097zpErDqFGX7Dr7spOLuhy/+QR/edgPH2CeUP+arTGs8K4J
I5YhaiKEZ+U5sZNzr/jF1/PlL1/lh4EurDkEfIgBQVY9Lwtoi9spxnbS0BD1QLVtb/RYrgvq0K8H
/exO4ZK4R2NMFyYe3hihfHy8rDbzdFJafU64li5aCzIn4gktzDAS0q/H6ipHlq347QTh8Ndj//WB
JYnXJBfNPigXD+zo+KhZLg8celtYasAX/Z0qk+usuIYfcjvwSwvC/f/HoJbOepw3IFdePK/XRmhF
iv8NGnfh3m/THzlcRbOD+iLgmEU/jLz5b17h7HhssIaBvy/u3aydiyfNgXCdMq2mB0L7wrdRGCgy
9b7fd0VuawurcopvXu3nXQ4njjlrFcdwY45w/Pit2t6UxqHZWQ8V7YVADU8YXmHcwRXc/2Y//bzL
fRzpYnmQaDg0ld1bD2FXVLu4ym612Mi+ifz8y5HBqSikbgNsSsK0Lg4qUMVJh9cxPiBko4Y86bl1
yPRoU1luDNVJX0Y8WzIu8b+nieMnz6j2l19PnM/7gONhcmJyWs6ZEJeBXoFwiZwj0P5R6Ru+vGKR
JMdqolD8epjP35zr4d7o8p3prsX++vGbcwdEj3ZVlQ8GdnHoUj1IqyfSc3tc9ttvHunCUp5pSdIm
S4DcFQf/o0sPZn80OPxBOB4QyLqo3/222qFt5E7/Q8Qp2Emy/vrhPq/4eUCHUGrkHZ7lXKyDiuY8
njVh/QD/xHVLiIk/oDEveqiAbnArEZ0Xxe7rIT/PT4b0OIVZgtLxLu3eM1m0Pl4S9YMZvgdx8QxV
/LtQ0c9DeFRumD+B8DlYcl0stmrIbOgrWLSUTvruzwaT5nj6r09BKCp7NCQh8gZs82KVSTHlTS3L
6sEYYDYDgwRbBSf160E+z/CPg8zT5V8nnRo7qVd2Vj2UQ3492bHcdDJFLGY6568H+tsLg4xBR0MX
OhZFF9PAsXSurQkD9XGYcr5FKayf/v3rQT49DektWCDhZ4U3EQYbFwvJbgmexyMyfdSz5h05HgoG
d9CRCicP/3UglHfWHHc1p7uThvrxtVWqgQzp5vWjVzVbbdKv6nh6BlD+epRP+wL52VxgLYImTCHk
ZYCYbUyp0bW9Ad1VO2vyis7PprDtxWR9Y83++b19HOhiFpS4MAxmNxoPY/cP2yb5WQBLqDr+Ltxm
/kEfKjvP4llMZKHC4LrjXAQV5dLxRStL3Frd59EX565e4kS3MeHMw3Ol5fGfX+CH4cyPX1Ms7GDq
Svw4CzSUIZr2dR/FYm1OKQ0e3Y2/2cc/bXXz08FXdTnxmenGxazwBzuAThiWj2UT4zbQ3AYIYzol
1phzlNNj53OAYCL49TN+PicZlTu+YI7YNjDKxaTPG5xOHVXnj3I28XGeI/9PUA280PQRY5eFpvI3
rRzwnPrTOc8Bbcivx3f+MnncOTXJ44Tk9uOIjy+5wIF9NGonf6zSBiUvJg3IuYHISa31xdqYBV+G
Fi79NDqVus/t/l1pUbGUToeDi3RpbyEKKYOyp57HEhgD043pYTURNjTzsN417OFdQwWFIXxGgJ89
7aOsxxhESYS4AYhsjhLELlOa5J3znujvWv9Uo/+Y9ZWDPl73Zr81MUyB7ANiGuJ+29kvBl14B7LY
0ggCOjgFmvf8gCx1Rhq4Eysz+NOY45nF9wslUiLt3awemi2SZvL23PmLU3BgoD8tba58V7x2PmLX
FJFdEDVrny41DSJ8IZRvvCZVi1alEekWcuYPtFggweWvqvTvR9w18sT/j8tZgChwYLgOe9SMnl7M
w0Fi+ZRNiXO2mxTOe40EEwIPrrkzQfrrb//Tts6GzkboQuAVbFGXUXW16ceE7wHXhkmgrj0nx9g4
Na1vasG/jUIGFf8wDFydiykeFbDkLOXGj2UX5zf+qKHTT/I/Xz/KfAJ93Jtsg5RTSzf/Mdh0L06o
ybfgYRWqeowc8VyD8Isaj/IGTE5eWXXx+vVo5uet0CYOgzrMdHVzDm78uGx6o6o9HQeVx3ky5Za7
i7FFjN/KAThuZj15zqpMYEkV7JBI9GjhheDy+rHDV4bkWv41txI837kNINxSQtIxeYJwuYBfDZTP
UWH1WIBsvv7Ynxc7n1rQsJEOC55d7uOnrsTgoTluisfRSeS+Hq25sxon23TEl+vroT6ffg4DsbmZ
cAC4P1186bk5oSSube+slwFqQ/VD7x3o5TQsUvgV/30sQmdtyjnTNT4FO0HV0vLIG71z61uLMguP
TTxdk/i8HKzqmzPp8/eODSfFMK6YtjHD0x/foCmNGkG39M49fh3I7jBJwz6qnu2sMPDTMOL7z48G
kkKhQsAMt8LLFYobf0DrTPnnqO1uVWgtYMCtJ4vAMpm8fT3U58nBOHM9RJbMbAx58WhFMoUW12/r
bNWQjKtMHfEuOQo8xb85aP82kGMAnLqzXyw5mR/foYeDlzNWpjjDzZzwHkyOnqmfkXd8h88Y80f+
uCm44AaOlJLbBLPw4pEMM6m1pLTEme/zKoMtz3dV1toKcfwhwIDH0xpMS9Q7HEFEVN8hNX95zv+h
llxkAMQ+LYGgE3meC/dso4ImEoJOjVajmoMd+B3odrn7zWcG04Re7TxRPj0o9rM5WJFvswLGLXYi
85xUtA0okhIpv6lZLp/rn8G424DuUSxxcnz8/tJmtHFyZbBpSn515j7Vm2vyRrf/bTr+cwxaJFcb
lmMLNO8fR2lqx8nKPMQqT/PpfxNzXLjL2iCz8OtxPr06UApOPm7vfGq4mxfjZEYdtQXpAyccod4M
gSit946+Bos4hSbhiPuvh/v08tg49BkuACmwPPMSzZJYOHZW2PunOMjgVHEGmNbvRPe/earL7Zfw
MjAX12Z1WXOI+sVxKMtB0YSDlIm4cOmI8Cd8s1ah0nHwBvj6iT6VsNygXM/VLQA6Dl/buhhrMmG1
O1ldntWEx2G7t6xrzXw3JW6Fxhk+M61V+HaceoFRrSMe+evxL7dkYVig/rMTNFMcu4mLQ63QeAci
j9Kz0DvY6nXf3YD7ePBxgXo6RzO2aoJL1Rfhd1PnL09u8RctCV4wNLNLqNuzx3YwIxd1kL1nkS/G
CL6PvYawWY3zudBlv11vPxkEZovgm8r9sqoSBgeQzskgiTR0PiXwdqXX+LWjBWf4jXdOUC+G2r37
+s1+nqvzEA7VKMZcwCWXb1YNWjEhiDjH3lZOzVNS7SPH+Sav8BOe/c+DoARhxlpzf+dy+tCSkIWM
/VM6ooWBzhfKm5xUbFjyvUVSwoCJu8u+7XlAHOoh1ovT14/5eQKB9XKy6TRHZszp4jFrRJqKcy88
j9lvpMN8l8ipV/W4jxKc4N1vquHP+w3WH2TjAT2gXIKI+nFfG0vSWoJmTM94X8CGN3ep/QP3Nean
h4Obuf/62YR5cQRyU7fonJEUIjHpY7p8HM4q7VByV8lOpuZ1z9g919syHsUvgX57O0461heTaS/9
DqbdVEb1eYBfvpIxvn1T22FEQWYVBD2BnJ+S95Ft2SfWJyccw/PqU5c6+WoY42Eb2WV8M3h5sre0
MjwUPixuxcvGwFLaaK1wFsbtXyzbxk0O2KCS+6flGaScIhi/6bB9mrYmsD10CdakdOiyXbzh3nZ6
YyIw5t5NMHRVhXXdgmksiHt7//rl/nUgXqqDs55NuTv/93/Bbw4NQpRQdXtK/WTATAeRXV2Y1Ww4
5n2zyX3eakzdoThzWYUU7/rlKimDzOnhr3SnsCMLpfGuyQpYT9L7HYTOXiUT3hT5pq8lNhv9ohuG
YFG50Tc308t6au53s73TiWW/FSzYeSX964EnTI302hqC+6KGOYOWuAsaWC8GwpCRcN5yvMdtcZ+k
NmlhPlvGt1j7xeL5fx9A0o9mDelsFx8/QKFB9qCFkt4ZmHHfI8AYD/h/xJswdRAyDGkFitB8++45
yC52Wwaem9+uZZrU/vPfHwduyqh1vah2jk1TB6jXMn2pqnzcTjqW42Ui/VVN7MKKuBxx02fwJEMZ
41Q1ms1TaGv4YWgihZE4aotS72bhZP1U5hg06IV2W4XRsWrhsAbOs2NPyxDTo8Kuu0WO8JQD2/3d
O/XKVGW7iqX6U5NUe2VNTb7uRaI2gtmG6KpruM+V5Op1yKZDCLcT7IRFE6AmqqZo09JJXGYdaSjF
1FXw7EYuqpAvY264pzEoIay5XC7IEcZrOE+WUQy1XAF7DXXwc/5wbW+dAsNf5cQC4L2u6MYjrfYN
QKOwnXaiiK5kYL4WsX2jurHdd2rO5fFpRdYNnDvLZHvDhBGTc1jniyZWybVdeXuEeG9p3eyQVOsL
lk2IaVKKqy/vgN0wOGN1fKochQbP9PBFtbd21z4PdvizqSD/hd2mzOpT1DrdEk31/ZS3UAPSZq24
Da4DlRyjsb0KcEFbDGb8aCX2D78KX5pmTg9A3aBLUnQSuicZhO3uFsnZkWzoLTq2atUZ3uPY41dq
0Dhetz283UKXb23mHYEDlkLzz3LCZ7SN6MZE8UurY0UL7fm5THGYlMUQbdinDlySsRZA6WtKMlTE
gMpCr+KfEa5i76FB4FGpjr6KXxshfoT6tNeDcOt0OdahYGsDeUe5npMo6c+WppMqdALim+SUUXnA
gzCuxrre5zoiHFUSVj2mwyNFIZ5HCvFlhjTGLvdDO744wVgs+NHLOIJ8Yxg/k7h774kf732xxT4Y
kml4LvPigEs9UaXpNsfGErYThqd2FaI7xH1xkfTeWXXJLg8zkuD8Na61C5cUuJlsTidiD2/3OsKI
MYbsk/YhTNLsWJfJQ91VG2J29p35TEGDATmQaoGZZhevWgfeLHyAzAyfEX/d9lNCqlV5+D+SzmvL
URyKol/EWuTwamMb51C5XlgVuslBZPj62ep5qumpMgYhXV3dsI9aJ4iVFccojNf4PutayfeE7anu
o9B5jNZp9Y0d8rXuVQODLL9MSaBk0w2gQuwyynEviKUkPRhTZ6Pm0TE255uAzZf19j5KqTMalYsD
fH+mAtYsjTNSOD9wCj+QiqdzPQ7iGEUpUTYEbRqHRiX975JYG28ydh04DspyN01dnUJKOkfHfmhN
aYLnQtJtsZsjFU8bp7A/K1N5QfFtTRYjWdEY0NDfNgaj1z8svad3HS231aC0DzEm7wk13CubN7MO
o9TbuC5a2NyqF9Otas0U/nkTHF1aBZX8XVL76cJ8nfLqqWHa9JNBo4KxisxrbMGEIIE86HTmq9G4
GulZAUa6XibCpzSkUdMGDN3xuxgcnlbMv3n8DqdnTVX5w23718Zg1ljN9J2kYMnmMJNssm4Pa10B
6Cb+tFCTK9vap05LRcVy6Gi6EdlEk1BMcXG/8UJ9ZQrrHini3qFiFueUy8PdnbFgdIf6KRw08CDt
Qe2p/RcLbS4llftNsl2qcp0VXaB7d9fUjlWanjQKEmnwNtd0qe88EDeOIfaNilfWqCl1l2SQU52S
+Cy/GsTfXNHCW4nfUuZg6OhvsyZZVxmVkz219CAlLYokVhQywTdAWt6a0FhE/Gw14LiEPyOxunQ8
joW9plZu07XuvjG744BQl3xAr/sFpeCHYAkAJ9LP1K0VqH1CbSSoZqNj/8qIlozWfbfHifHWnhIU
o6n0S2ngna1T2ruB7ISpNOuh60y0CkLaCEkd++P+NGl/cPJkgyAjHu9Eua9OAfnsgW3SIL+1YHDi
EIoUzO/+fWlHFnK5spVXeRmLI53nYQGFHWQuc4FRcsbkOde69eRN0ALeQuobeUwzuUurYBiFb0di
VUHr4t0jrb3pkNuoaZe2euSr+hyVQnVj9K8zH8+1fEsp72EA4lel1onG7G+i5buBprS1MrqrulJh
IznejXMvkpck+TWtPHseOAnuzCa8YjdBObPa7c43+e6S8ewEAFSt+JgaOv205tjFwzdtcSs9N5/C
wvotIetWCrWInV2cQ5Gc4iq9u055RHV4BynDh2MLQBllCwGgFAHEWqXzVVXPo0tVekQXvzUcVUPc
wSesie9cCpibXla/ltETDc7DasnDo9IpYkUV9FZS2fWa+f4jTBGEbIxLOp21lvYBmP8UHQ40xYYW
DcRWWkE0ocXfkvyrvHufk7rwdS06ha2znitYihZA6t52kMnQjv040EcAGt+0qgtF6e8ZzNtmge3t
tHu1cN8qw8WJKJGjp1nMVC4LCnZ91wWFO9CwSnteMuzM1rrqORN4GosrYrsP3bF2QBMCI6FfQ1fy
VdFKeCJKBnmBvkVSNNspvqja18w6kdOyaZFfBciksmfrPLwFc6Z6gw1zsEMDQBZ6mZ2+M2itSZb5
mMomdU97H1JvG02pdETmW6NNgTKn7GPZnU3tJR9hbPYkS4rkuwBam1FBHGuTL2b4JHm+a1Rg1G2z
qqfPhTYQg2xkEjaIKiig2mC4AwApy2INUnwtJ23CfJbGZMTiDwKxwYzPmi1BrGhpD7Ss3Hq3vBQm
rfQqpaF6TNGvQxOkojyQtoTqcHcW2mo9ukAoHz8y0+XdT2Z28sr+aNRs6Km7s42k4jNwhe1p+mm1
+up1ytnV862udMeQ7og4jo+KqIKRdybvOVWHjYmwtFcMHz0sjc70yBEhUOhqwcwUing/rW7tUfC8
ppP63SAQvRmYg0UDrEiYuDFNtnZK6OZFEu8Fg693X2huHl18MsCl2rpIQDfb1XR0+oQ2Q3c4LLU4
p6LcKhbNGHJ5a9xJMVMwHbfnNhdk+NFPcUMNBu+MBkmyXmQfc4UM9I5y5B7O13KYqSBKNbTGq0n/
rJHL2XeDuzOhca+sMb12BvuRUm47o26DOIcXm4zTKR+MmtB55q1SKIIj37/R6fTuDN23eY6qv8sf
rjfcHSVfN110CQtlrbLjQWGeIwhGloGrgWUC0rBJ4gy8RwvNZ4g/hFVvPSR25P6kUIGfCXMX2/37
ZBWPOXFfAYduFzM8L4bO0d9bUb+/Lb32KsLhBtuAZ7YwnlAG+BzUcjiCOQI5w0k6V6NKxXNp4/TU
KhKFmV1fDTg3GrsCmrUvcQgv3cmhDDXcROqxoq3RgXWmzL9tD1o4om4Vfz3Ts7dRJDAbp1n2G6FB
aOvpcxJHB9Pg1keXnpVBR0kTjG12xQ8NJruPtZVjTwMt383yrIbaSe/iH2+kGS4Hhxn1BiqLdaAq
7L5h8uWG7u+kqm9KgSaviTVGuoZWBFn/GU/JbqTOmdhBgnpDb945eF6SNrkQRT8CSztAHzkptr3W
mM99LDZk4S9lZdIvE2PJJvZLEBSF7yBGG7OrivTFiZ0cJjngJUDQFe3iU7JsnYpM1IiwUqzjVA3z
oG4bhy6sudvpida5q95OAebTPSlt1bgqp3HjZeEzux/1102BXM/ylZCxEpG9b6r+BO7jySRf3PXU
BU/txk0dGptyy97mdDoVw7LKqtL3GkvOjALd5YQ+tG74q6hiHWM4aMlCft08dh68DHNgQs2+0dO+
Wq1iARFMy6EP30Mdw6RxMBFpti4649RobzZs1bCjvxX4O0bAoiq9QtJPceOz1yj7YjYOziLoSUdZ
VbOxRmKfqT9ETD5jI6IDTH9LzOU5DgcK7s2MHiPckYU1EIYerBmEyAhcrcFeIpfg/Zqww1wV2BkU
vTY2V4MuHbv+y436E7E4+ryLbRNmaH8O97bngAFSOJmIpIAAYvuVw1dkFigxSG957xddtJdvUU40
HZXN1YiGBPra20h0CIjMyHPrvtxnUtjjWgrMexCXJY0QmKp26BZsJ432k2XalTZiAkC21NhYuxls
dE/GA4CBgZHUy4QFm+tPDr6zN9k+5eXbhqwAmJ/Wd9tqN7FJyBGVV5ffZmlUA0Q0C1kCrMgMMra/
y7E0tLc5a9a192tonHAWqGadt5dbTKtCnApDH+TEVuGd9dg/4f1mYvBn2A2Kh69p10dUDRHbjLts
rQ3zGZLYxrAZrXBRt4mA8D2k/dMIJbjzPjO6VmgQODStdY+bvNlhbp4Zep69NPc2LYSqaQRGVl0i
qu0QIEQLxY78ITRgyIr4exKSrTUHruG82AnEO4nqX6UZNcBFsQTgOS5sgHqLZ8x4tl2xydz5kiHC
Rrt0eBALB+HeHY6parIN9g/0fikGWHyhNwTHdPqjeVuFDVXEfCPkHOg5UkyufSvKdlvQCy2Ahsmf
DlIQIYary4wt9euBQ/cN6Z8tzRxvSbz86gaAMUZTzuqZVZrM7nVJzIfcOQmrXxbAJqOFQKa1l/sI
ZHYOyOSPnWY3G/U3PVnbvp0ZMbwvt/RN9EHD0Xk0jeXXCOO5zLiZ3ddNnxuFuYwsuwqV2amz/ahN
t7gq3khl08JIWwbPX4dgF5Xk1cjzB4JBTNb2OjE+MYBBNyqvfWyvyi7baZX1l/UY2dlLGs9wMfBx
iEcMqEC7KejB7jXU9A0+/9ZlyYflm2ZWdwNoawxLmji+L/eTIX+o7ryn6PdExtpvQ3vPnyBuZryl
SvkoJ8TggLtJ8wAR8MvsnS9PNrNE7nbBjSkHYxvp7EH1vGWLos1rPNWT4yeufm+6M7NUIwCWTTpC
OuKwxPo2GszvrNDXWkjQyu3WudVtPHv5CEHdrpRQ7ddOmvn5Mh8icuTIauebvLe3ShketH7aO2Wy
a7VobyTZQxVEALS3MBxOy4zItGhv5QKYFmyHStS/iw9dIXDgOX2i33QRxcD6zP6NoxwkkDxU+lv6
PmpZOFKs1Uvi2+j0e2jMf/MwddZqogex1yEXogB2NEHA1KHR+Vkn2xZp0pqm+SENGpWib5MVJoA9
cNPTWQQNyjFahHxqGtZbdqfAdJE7LrQXSOYIx8Nhl2eAiSFnmLyyuEQ20nUQ/WK33c955ld1Q1B6
8ps6bDfyIpABPL9UcSmcbNtY4nUw50+U0PaZ03/HrRd4QHyJ13ES18IXtwSIbfS47iKPD26TfMbT
9NkIm9x8nN36JbqjBXNIWiTVygpbZf56iQo9HefK+wSj/K1axWF00pcIfXG0rmkYG2jqxIsS+Z4m
c+TG45WNn7qMU6C18cbieZiOSk7Ld1oiMIT2Ud5vPQMgSqvs6d/zVa3ZmyP61Ul7Tln1IvuutZJT
prfWJ/rSFnGr3PQwhOLhzNW3l3frxjiDEPHruT3PYFLBvh6Gfv72sspnZ2SzblFdZ0nLd1hQJ2XY
r1qqbAYM2Gh9yQWttbQn6UYWeGCvF/dfMdSKAUHqjVfCeg5UhGMWZLjcJdtP/4J80J3w5RPASR3u
IAyD9tTFLjDN6E6h777O3F/6Wl8sXPWYaK90TzUCJAp+76gQVKmsXWY2e3dkZdGzuI5nZSOPSwr9
UJDQDuqkHeRWxQAIGH7JkoL15UH4lVZx0IlYgcPwgXEUBSIESb6F9HkZ7Qz0Eg19cfweznSqmNOL
fFA16a/SHmXFeBml1Ew9cgtvLifkCDV2uv2g8Np+Ykx3yjvXatYh15TNEtnofgC6n323T24Z1k2h
XQw1o43ae7B/OULmKQ8iblqoN1Ax3TvB5KBFucQALtU5dB9p/mDH+8KYNrMyoVsE3EMFn0IsDIXA
90yn2z15j6JiZ8zxJovsQ+Ls4lmg1hMeum4CDDQFndndbAuNEDdx/1pzMkIQCQ/JwPnLjJ6XNnud
6+YpUVT0hvO32Sg+vT76MiML5P8s/kL/25fQ52mJLf5qXfEB+h//kiWjCX1r0BpHkBU7mnfaKa7t
J3BfV6cvj5poH52SnyFm7ApzCWwlpBGmNSFgp599r+Oc9w+5e8oNinnybpfeBXWMb8mCKTwaw4H0
5mtCuTfWyMVcxq+5dPbZNL22ubHrl+kjRYYcpZ5Lw5XGyD0KMYGnSakgYa6e6AV+ELgK0IIJkqk/
K+P8iYyFLw29kC0knfO6pPOvFlOdn2eEFvWkPhtqtq/m6YZPUFBpx5FyWIgC1telqPaoQ8AryRgL
IyU0YYE6FWLfatNhMvOtXKKDrVwoh9hlInnYNbCPLJ3KleW0rGquag5sVKaKI2IIXFy3h9a9dOm+
GFBlb4agUQzmodejAN9QulHlJ0jcO4X5I/iNBv1nu9AIPA1JeytwH+hVwcfR8CLbplpX4yJ2/BH9
o057sHPntbPmTQVmWlfqWzKUwFdmn7X3my7Ghw5lzR2zI1qCt3zSzout3v93kZSvusbVHmK8vKLd
L/2YI53qskfB4eSQtbOKea80nB5GARlclC95qF8tb7iMWvfkRf1HaYUByuIPUYTnvMt/emasVFjh
jLeL49xbQZ977UzlBJ4G8EIc+yB64LRWCDp2Q3QuRHtxzfiTOL1f2WpQJOPZVuer0dCsqRN7gmQJ
cS3Sf3tvoDEo07/6uXtjIr9T5QgKDhohrtb4Jx9YM721oKsatt/QWULCOc5DOo+F6AMqu56WkYjZ
Ysb3YskviSY4yrRm4IZI3WOjU635O7nDMyyRtcCHFQreTglqwo68NyAL2ykk6WF0D4HS0ZJ3N+n2
2XURGI3AU6gMIvL6h2eVF6WGYFf26nmZp0O7mIfIwEusZiVe1W7DXpwOX7Ex4IUkQPGgURTsFVpC
xqDcNVn4t4BO7rTRk5Wa79ZUnTR2Cooe1yoDvMqcZKCUPN6MWoqtyP9qWQ5wn00kHm3D7yC1qRkC
mJNxpfF95k0S/qD9PI+bdeUMd1UhNgv95xloPGm+TqeHujiYArE+8qWI66DsF6nPahQ+z7l4gTVE
1qYzqfbJ7KNjJT+J4269KP3Vs+hms0n1NrxJ+ecw5IJejOeG2jVdTAjKKfETAO5dCEbeN2WtahSj
KzPQVz0vW9r/pxWwyacq7o+1QJ7L5OA2GpupykHTZbu25UEhuMuV1lbmhmNzkFiRRNy1NGRnD/li
WhkFmJqnPDYN+uIFgBWHvbrX4cu0u7nBLbbal9EOj2ZRxFsak4gvdRaZmYQ5mToBsrO7pcA1qwWK
rEKxwaHTE2KJ/M3F3145JS34yqTvWWUEGcvsU/o/itY9V0Z1SCtcZyfn/KGP7h8bsQXOrcs2b1TG
Fk1CmDk5TynmeeOVMXgfk74WZyjeBLuWXii7PrduZF5RbnPnXcqJNtQkLH/0QeQARJ8fVpm/jH11
nTRv59r9JhqGwFHZ8jr3Rm/Du5k5H7GhXSqv2dYZoJ9iOk8zxxlIki+1ZvqJ3b94dX2rzI6TAAmi
Rh1rjinkusde20o/o0IFQ1WJ1S4WAZhk2vfMhxVqeMBVExfT4J5JVT4NqXnu+vLMuQOXpTUF6bzk
LABo9LOxb1ujWA8MtK7QfE1zM3k3DL5eWygYs2sRo1Rxlb1DWCBDUm0cC66cgoEEGuovjvgoO20H
Es3y24Fu5z7aZ3a8SxXODks7o3Hv5oS0q3AdZmMw0MKxiqmiQCLH+g7d1ENetHVJKRI8TfDg5UsS
Xk11s/cgAn8CRLhuG3bXMA+EY8AyThzWXjZ8DOYwgjAp/6QmMlfoMC+wc2Kinq5KDCXp7npLqKpo
fMiqWA7vNOmdWBty+GqaXlUd/Q/3fYoAntWpVKc6lV51Hdr2E7LOrimojUi7V0yhta7UIiK27EJD
423FtXtv5Dlhyq/xoB8adQ60ov6VM5JkXFB40QcHbMIH9hcVwedBiZ5nVz1qefQRDeqr0rSbVqQo
7PYvNUryK1b0qbPV01Knd21ZLmrEuSA1l4PpFhdbQSUVS8JJsG2eW+xZUijw68ub0+IqVX20WTgH
jGl1avtp9DVbR9EwTNa1Xu272fg760qgIFobEbYItfKPqzcbAw6tmbbE4Yj9WmQgpnjrZuKvAkJj
3ZQE++mzCQal8QUyiUlW+FUxHEXIPSp6oOriUaneV1WmceCa1ksb0ms6KOZmKvUntvhjJPdUUS/f
9NoE9DHzxtL+GweUcHNPqhFGOyQGPB4Bfc1wyEdPIXmJCKyc82fSs0unefvIHPdjObI7FOVv1hbQ
ySYbAXT+vJv6e5jMV8eq/kjHsXM4p+WjdgRiQZzSJcM8GAKJNjf/8ShLSN1hPzjaHR0Kn2ker0Ta
Htqkpyjadq51CzkKlGLMToLs3k1bEAog92fN401Rio2NakPR5eeZG1vwqEnOb+W81Ah0FKURaD07
XIQQNdUkLIEiyn1LtR/ycNQ7/S6f6l/m4K1OtbOY8r/1oB5TIdQNvg2s0AVTZ4NXH0T5ls7xUQ6F
jlZuIRCy5Jyz5ay2URec+cVdz3VMDgplPR2hI6UtQPgv31kDDSuym6fOIddXp4dpKrcwA30o57eM
f0eqeyw1+mQ8c6s6w1mFWaWH8K/T4qgDWCfK+7IMMVAhbS3Pyk0N8lpUr33b/RRD/EzZZzCJ5qVN
oyMkwVvsePp6yNKvMar79WSoR1Xx/taJdhprFMGxA+hmReHVUjRlpejVEzX3e2rz/hYixfWEYqjy
NmGwrgu2+VlnZ1QIn+tzIsvYAf2Uk/0UJ9bfxrN/4q74qoGJrDRwU8KM+o3boq7lduWxWMxnhPog
hXbR1nVI3vcpGoFdyJO1v5lXv3dpey6S9L5kZM5F5+ycaXxSE3XXp9oLhOlviZoGpEOpfqXr74g6
5f9CzJmaPeQ6XUgwIJAGXt5DVoSw+aChEmUo4ncKZf6qT37kjUDAP9LCIIP66RoMIiqmOF+cPH+T
CD6mpT3ZIyfpaoRarNNSO3aEYWfrZtqvsaDGgr/+lQqgRkH9Ihmuumqfwky8RxxJOzHee5MI+kCM
hJ75Q4WoAIorh0Ix76yRT3Qj6pPcdM1kog7Cqbd4LL5WayhZwIZcu0b1S9f99zKZF1hzqExN6wgR
xzV4C+pM2WrS/sdTOfbn8KXihhYjoIDo3HRIOmOSpdcc07q6cu248EVKU3fTh/hYMKyRUd2gAPon
b5WfNgK7RIetuZ6XJHCb5lCkOnWYyaNsq/vAVqOwmyDO/Zx0Beq3IKD1ON/r3vCcGD/aqJBITaM3
On4ssPnp60jyf6zju11rzy1qCF8gHM+a25Dtbn/lvWcCv5Ak4K1Ju5OFPoqZVocuta4xNCIZBseZ
IYJvDXiPKAXS+YwI9TBvzEg6+0Nxs23xaXjNvRd6QJ8uopoABVWrWZexPcBhb/apO94yrUC5p3hG
heUo8XnmnJ0GRT9Is9sgVad249/EQuFjqvP8tSu5rhe+4ZJz94AGpCJvbfyix0HWEKbhlNEYb+BT
oG3bkNkhv5m0FzTisOGxsS/aYVMCZwojF/Q+MkgTsDAvVx+VzuFRG44VQLYUZkwx0NjUzcrFbodP
XQDka61P4MgPx12IEWgE05GqM9h0FdwhFdO8kqaSGmc/Kmcp50viy3ag6Sz1SSX8UKnJplRA9xIF
hSXTurBvvduCxXGU7Gkk+pBkyzrhrN+WaEVpJUFYA6tNDnqovqJ6IRjppE95rt4yiZlaPNz80NhK
a9IYLDnT+80juwBqjKOWCPPDHTw+g3nDH9ksekiGs6FqnNcfS+QMVTucLpS5f3eJUxtEVdYlKIJ1
5MY/5cDgtZG9U0b91C8sQ+ZWGTc3pXCvWVwfKXpeFT0QXzcCNeZYxlUoApkZ2mA7qhU00DgoG3xx
OAiShiBuon6gpSi9WbwaSn0IpGSOuxsxmxTEsfn+6v07Jm6TI3DQ9IjC4OUylvJM0ucPOc5yTsoQ
rEoai0ARcUuCCAVFiYS7KZGaxLMMnEkzThjeJfeQO+gYeq2Fo8RM6F8c7wMmNfGreRe37U5qSevu
Fyk49Bzu+GpXvqgakTEn67mMhl/1KJm26UWNvQ8BotvFK5sbKb517ZLmCIfmuESQrro3A/sRN5Ri
NN1ZRlhk8C3XA2VETm2oAsSLNqRfkjAJYPIRSQkFCLkOnIri25q6z3MsGpUKXu2dIGLPQLzkU0Vm
/0ofPwFEYHLheAjrSyGU4zQbZznV6hyhO+o31wOqb5Z9ZqqHxZOLxt2oE6hWxBYRCx/SLSEVfyIz
xTe67Ldhx0nZBjuenhkOpAh1v9AefePsTeIpafwOB2tt5agz22fpPGSxezXJzRWmHkDVvejLcNIS
YgzZg1LQZ/KRj6gaqtXkmJulPGWQ8mSiodt6gOr7ETwPGUvb6NdUfSydQzaWDHuNqiD2Xt7LqDZ+
TtaUsw4orQ48JxJvJYp0qVDudgq6jFaKYeKskIZBEyEokpJXW3cUAhU6Uf6bkZifJRJXKg52iTYz
00fGq9i6HYe6sS9RHDLAYRyjejYJLLY3bmoknUsiHAkBr7re8xtzmq9jLB5l8iLLBJQePrqD0oPm
m902sjmT86+x2LVMlHZ8xoQ95EA5iTmv0Jje1Im1o+E4mJkSjJxuFQGfUJlw8r6409L6I6tV+Co5
sRwO6HPhPI05TI2GaiciBn077lw1R4EJ8l5pZD6gp410LOXU70b0BWpjIxYHCPtPqbNGsjPryHEm
3yQg0ZGQacsR5eHvSHfWyFfIUajav96yHSBBydXhKXJZvaIC7cs4fEes37D7gHvilpmxuOwMld11
t7Kefh013/Ar8u0v/IjNq65oGVUHBccXONo924DhHng0mWfO6jc5K1MmLquAb++JFSJmRXLqKpc/
/8czx/8/qXySPsiYTuqFFlDpU3vpEwzZtWCftaU0lxduOxmR4pAhBwBxNvkwUt8zl+NiQdQcKRYk
LhQhzKEoz3J/r0rIfWV4zCgXKdPC9wg/87VyX+zyx0BlCvdSeT9RasIwszeYDYZRhpGZWSQtWf8U
9CdlCl/pSWZsZFGD0/6pC2vVElVhDUv7Lv9pt/OxKPaKQDzR+MsknJvYV9xno023I/Vmgxsh9uYQ
OXuLl2/p2uatfSf2zf24PGA0vfPtjKocSXncSzzqSZmcjKaZ/JTKlxKj/ZnqfswvPNyJDn6cRxZK
poiQ/1uFlH7qtbNZtH7LDOflZYrwvUK72HW44lHKei/m8R4lP8JTN65d/x3aYwLSGBtAt8GZKmSf
x2eNCGol5f/9N8TTo2FRkv/as4TZWG6AoYISe8EAIZ5D1IQ8qRK9VgMqcFhF02FwGOTyjT/gPypp
T8stMzKQUe50IdAutq2gIJQZydPOyidpX/7B9aXhNGZzLfcJnpzu0k0YI6sUBtyow2Qtya9ZzosJ
wBLo75EV1c4RiUZ0LPj5/6RlZcv70yZESdnWsWA2ynFZhXwvqoz9SynT7ubV7N8VT0LBe8ijTClp
lDljm8OH9Bwtezr3vGMaPbg13vTg/mFrkKlnFc66rm3nFpY6PE/T/SIP4jfKyGZjBvGEgh/jQiHJ
Luewt8yvORIkGI2ZTAGXkDdcONUbvSqg/zHXRHGtFlZlYpivMrafIR+i2ORxGI8icLx9kgDP7qhq
sA+MpmHdSwLBetJTdTmvHedVoRiEdst/S7jFBskUmoU1nXtnmzlbUSK6a8jlzHAN9rziFcvpkW2V
7kbEE21hqiy9D9aEltyz/kXOQfkhaahYlXLvVRG3KWDYz2PKz4TAw7us7JKGaGwp/8RsivRXfkCa
AznFlU/6rtHzCqRNl8+JFYAByEQkB7pSEFsrvR8jPbNWouGFbQ6D8f/7415tPHHavnyPpTov40rn
icDA/guC1Djrs+ZbvbmuQl4o453Xb5Xb7+Rfuawh8s+8CopWuRK8yuchZPX2TEudFD5VUdyeqMKN
MRAIRI0I5S+Z2GasU6412IeME7RChScz4n/TFUIilac4Bfk9ZJdXKn2EjIBLJD0Sz1YeHeyJ4gx0
bIwzrUm+fAkISlBMSi0EsJbOl8Oplz0iB0ty69BP8cCcS5PCAGH1WBWsARB3z15xtLRqUxCemzGo
QoN7Gqn7ONkBilmZyquunFM5n9iQczJZGVOAVcv0SLFTiEgjsQ4K1TbOLKcpEp/yzD+S6WNsu/kq
59//K826ZxQXpf2XhituKrs0/sZ89pOyhfmxETVcz5KsMXXhMVV3ehFU1AAorzwPOOp1NqmHdCgp
x74kWbuRuVE5uim8bvkX/SFDJ4vRCNnzEa4A42ec24kDfP0hrb6csbQQY0UfY1hc2hmMDU5p27n7
Ivryom2ElWs5msmVxJ3PIA8ldiKPXF8Myw6Zp42lvFb4CFL/tZh2VgNImLxW/ef/0fj/Kbu6u3i4
ftgA+XXZiLLAmbVPqcNJiXO/tYBayXIp3Dx58AIaJr0jLsFZ0Wr/NNLlHR7YLie8ELqMQ6rXul9G
+98CDS9pCiUCVWiuodcuvMN0m9kPiida8WFZ9z48IfqM6DlfUXBkxG1KmM5LOvhxBXrBu5eYnyjy
fLlmM/s31e0T8sXSP2B9ejJgN7/W0wNfT54rFpiycWceIzlRK/egC+LXiksXHog8alKo2JBLTU4u
5mfG1ijT/3IBMzlVNT1KHSzFflEQSWZk7QWgNfKplHOEHcKpKb2CpDq9wTkv5V3eda+DNWT0Kta+
/NJyeugdsFoThZAMswEx+wMo0OjGRyPSdxjqHFNgRsYfpp/WZ2SG1X/uiraAt+3Cd01/T/tqY1Hg
Jq9JF9+T0Yp3RLxuBu+vLg50fB8LSlK0yjvmBDlKJTopwv4mkUX15TRhKAdUBpRSebW79ilTnp2x
WSWWfW1G+4WJWkxszcmrSsJW9+LtTCSROSn3SRpMeE3LSm4PHTF0UwYAODkyw6SnIdSLdIqkZcEN
kbaNh7Bjaw88q5QrlbY7Ohb6oIv7VV5pb6SnHqN+npYQgZ/u0iJqYJRX3ntI0KgttB+mRku9kJoj
D96pXZCyo6N4St6Zw3bRXzAv/+4F+RTKCofoQ1L6lAkylm1sZeSsdspNDzqcPW3W34wh8ieixS3U
VLmCWMNifktKg/JFM2id4iBNXysmzLe0PKwN1jQ8YuaGwD+OI3NXjDP1o5TrOa9OtzjAuADYsXxD
y/s7OMlVJ8fK2YTSzFqf1nlVb0VKSATQpoEbHOvjXfrADuHqyLACtZOzs7PMi8iofBXpTm4mLpMJ
t1LrxUleq5s/rf5dmgAV3ed0+KzmJ7mhWGymjRK9cbN6x4keN5pPSc9Dbh15/4VqBODvAMP5rY9n
1CwvlLa9lsRQONZsENPZ97KkQYvvs2p8MUbMP+6IPUvIokG8w64hTZVS8Ce38Mhsd2H9TNGQ9Lr5
VrZS3nDqPVp161A2Y+BH/AuB94E0mcM43ZfqACWo7uMr+3xSvVkQhuXFuSKtWbtE6EeupTrVLrSi
M7fQDihwaPT74P5M+NVWpB5NLHo9xaexGEgTmQ6xY/n1RHrPBYcOebCfK/eUIX7L/UgvHwujTfNe
mmguz7/+mRAmxz+DyGv1lrWghSUx7H8VM13/a09wk5bv3m04CGsqRqxdhRHWfD7FecimpRC30KWH
ayTdjxyRVLrlM/5JSPZzImXE95CyI1IakdfrfDnHaBB4IpEuB0zJSbPj0Lm3nFNVaosvJq18d+Rn
5q/QZpZ2+KH/D4M0t1NbBXFUvotG+Iy7rIbBpmKpi6raygdh+lN+j3MdmVd5+socOMXqT0iQIZWW
NmXnV3Q8RDIV6FZl3T2Mf9gu5TmFua1yGsXMcRjALaqybyZ6xHjgVSOnua5L+ay89nL6JLX3H0/n
tR23siTRL8Ja8OaV7S27aUW9YJGiBBS8d18/O3lm5uXqXInshqnKyoyMiLyNebXnfhOIzQ/+XL6R
DBXpF28sZIp11OS/FHfQkjdiT2+br52dryooij7HVVg5+xJVBjeb8ENyXawxSITfbTW/5n55cYpi
Y0AxnnoWeHCVW8Ubh7klvxtmbUIhLKZmMwUEJwLMAkzf6ynGyhxuzWfNwQmWsK8oV4hEgCV/JCLz
cH+SuYwFB579c6H2w2yb24ATnrcp39m62n7SyeypXyVZyhOmhUC2lfxagRZKWKPnEdMm1qmRYMsq
dE6SePw8f/1a4JAQF892f+9d0B8Tg05z+AtDPALZrTeYs2OnOdWM8w77m28mX7qM6cny4wLA4uDt
QTfAfYqp8qraYHp0egzMaoUsY2U5CxQrfbYfIjOCzyl8AQgFtQJmY4wTzJjOuSYd0wE8044YjYhX
gqn3z6bmXYfJebGtQqMWdG6JjUBiqaCfVxCbYuhVc1U84GnIpC/0Vw6BPYaE6OT6V1HUr01BE14v
fXozDogQiQzys5a4UEHMUXa8gVy8h1V4n33shefybHXsu9hL8r0qZiYfYid9mOuGqS7xX7svtQ3k
MfvU6jS6u4BQn+rBVzzmt0VNsAY79Dte7N9VRU8ug+8NxRO3+CEEOcVO6LcWsiRrMO9NB/vkGVHK
38IvhcsWeBsmQw83VJzzCvbPvF9U+9dNoOeW3Ngzk/10pur1b1nFHKmEqXZr/ELw+fdxB/fpOq3S
YQE4grjw0NiM2kvzwUNJ4uz7Jbwvyv9u7PGRAbrk3mb+4bQMr1tgbQ96+BgWSm28xfpX1KG/zYvo
I47KmbY/mi9nIhvW3TmBcKbdzRC5CDD3EdKdAQhsnvq5OAYKxfDch7+dOYcwbPcT89thprqN7mzs
efldhgalNa5dfR1B6teRxWhzUfFJLvc+MgdsNOdn5U1vej1R0CRM43CYqwO8jqSubD5w/0TBZzlH
0wfkY3jpbZjr/pSHTPGBrkr9oLTOu6VxcfRxC2U4DNcPtQ/phMG4Tvr+qKP0ienvjU/4KStmjptV
tdK18D1npN9DVEX/3IzgZY0zHvK0w2qbjl6qHPqqwbjrm/SqlKbW1ZJe/ZHJvdy3UwU30x7gWtSl
/zi30b0AGblqdvEChHzo54b5wH2xdfrxaOfW1aYtssYX4mDU01VHqHYFTjU3HbeyGt15ywxf0kEl
c4TK5lZ3rmTzY/SMLHA5LrMxnxsHSM9gWsm66fsKLUXIi17QC7QMbpsnBuQymBpO+hy5myD2RoTP
Q3EykUWuaXxEgCx1fdIZ2IZghBkes2cY2zwagpXq609NVX/oQ7B5Te9V2QMQSkrgtoLyGys7EiBj
NiMGYQzh3xkByFpXXto9GJZjfuIuXP7iUqvtYA2kpWOTt7uhKaLTnNNEQv9ox9sCov7OjH26u55r
XYMy0Q+K93EIXc/aslFtQbmT/ZSN6lnriCLQMWm7GYwHEud4l6kauXuZtMU6dEG7rzv7GHrBXgfV
LfPsOhckVlCBjjojzjJaNVur77sV+NJXhY1kDXHQxZxXTzhsnClpWXSAwLRP0rvpwKv17cYBlvW3
kzX3awgpKKe8gX3sEDaSIjinFr3ohLZDl+qkblA0NlM4Ji8mlNptbeQvWTpAQy6Kva8jGMui32Xd
MsYiTZ/zlPM57In3qTlbu5Zd1zj5x1C1GCkS7m2/LVZ2SOFfobXN/fnWDx5IDwTsuIbSuzikyE5/
m43k5mq285CAaaZlCNBM6R/GwzmL3X8KRSU+zyubrHyevOeFIUV+V1/cAeVfBEkEWqYDEFj2VyCU
hAZ9XVhoDBt0g/C+4PMBHq3pzz/Vyn1Lou7mqGHttIQrczwDpZJqgFWi+/Zl+FnlbJPSZ5um+sWd
DTjW83TJJyywipBzlebpQa6koSHiDeHVhl7PYlk1o3orbcz0q2S6i9I2Mumbjc6eh/UL72x4QERP
fSq1lRfUnz1SANOENlDmj6ZiRPiQ6DCSo+jWue0tTbPdEtjpJioB9SzlI18Lq3RjC+u+CA7NEiNQ
N09Aro8oIZiNlt0S1/7nDIHIxHQ620V2M/UxXOPg7EI2S/Cq8zRy6hFH/dKErN9fEeFte/pYFSUi
YEqErtb5gB5/NccSRXMev6vEx246RuELDrMn/72kvlevLeaQhVPGeLOZWW02GpXmafbze2moY5t4
z7oTaPxAQA/fLL80HfO61sy3esdKYoAthS4tHcMItxxWW8erYFUC0kIpGKBbmaN7z5XxgSmVt/Yy
jzMd+/JtZ8H4QH3FCOYgZeyClf8LguBu6vVONYOOzM8FlNfcFZOjP1RhfAy6+5X58CndcPnb0mCo
xnbb5stHXWmPXWq8Ww2opl90TOasocf2lFSld83GDggKlmYANMY4D0S/jNKy6IxbGjt0Nr6GtONI
CuES5O45cbsNBojvZjJtXCt7X7SCJh7+JeEwn7x6iKSgpyngTtQjNU1qq7Ouczidaa2+cXB81V4W
rfU5Rd3kDH+gaW/DkUGPo/Y6MvgEP/xiNcQW7gtlHZOyQrlVi4v96ng2LDTYbtg9GbHxqS/1xbLT
S9gwenioGN26gDEMrf/kMQVt0CaGNjP6kyffMhVoYfxVBg3acBSzmryPZLIWmnLIgNxUZ1T7ZP+2
ynbvqG4Fo9F4sPP0Ja3oo2PpyByHSfiDSRBvesqEXhWfbmgw6hn9h5W3t8EhjbAzXIKbilFOc/g8
zQrwoGwZv6Qxw8VmxogOiWJu4YpqgQFGHT2ZfnjzzPmNw/qlTr1T0VHc2s7y6OiMqqib5JUOVrTi
OYvmiAeQs+VJc4opB2QJmMyx2DvDWjatAQaNhjPTkyc/7o6OJIhpFKDg7UqAitZ9Novg6HvLJ9z2
dFVNLeNAKsqQgbkifpzddQJME2db+LCXCc+12vf/TDL3WQ3TPjK0A7yY9sxk1UNXTenG0KLXvhvf
5tLIN4mFYs0cRxambj/UQ3KkB7vFHXAP0UDRKLXW3gyv3Jsq6CHMpinSDQXSKkNj9IBi9Dw53r3O
C3gLyzgyVAgMPCaM6zNlidkzcNo8NJDHtaH66MdqM3YUKj2C7mZYaHAxMHBxve96JAM1dDRGRqee
8ro6K90CuCy0S2mhQ6/1m2/QVWEI5fjgzcmyckzm3CfeWw5yOXT1oR7DRywHFOpFMrmBb9IK4yml
VWQzPgTVTsVA1oHhN+hjIp8o11hPJl+EOwpv2MROZXag9cWD94oeexcU07zudZQJaLBQAOdPMFTO
ldu8ETf2yEYw2zRvNvCxZwAcGckxn0xGwKQNpVt5DPFjwB+C1oRerUu0RXHaXgsn+Cq86SuocRLN
2aQQzK5L6r82cQJQAhaQubuq8iD+FahQ/FetNFdLVz9pCaI3rcHADzlHYUCw0qw9w3OfsgGVuJOQ
s1bxQ2sbJ80p8TfGtzQInuIZeEfieYEGp5WEVPaox8qeM1I/d9bf/XT+Tmf/Ka7GYxMZN8esdjUF
atQ4bwbD7lOMTspsPIfL9MJQhkOaBmc7GFje41iuw6W5KCYRdnTL13bh0V9k4IjvJgcW5p/cSTdF
Ml4bzzxq2fBcwy/CZWxdjybpFynwNpk9JqmEBR0Zxknr/pHRzl/gFaveY+0OekRrm8hC5t6nZKlK
E9IQJBlofin8ehipa1hlB5qff+SFmNAXfZPp8mickRNPGaTx8bdvtY+ONWzZ8efAZKRoDAFk0XQ6
Cd3GMWpoGtGJbiw5PD0ZZXmQivxHC9UkqTQNC+NkxekV6vYOV9rrALqtG9Ufr58uONMfp4LROirV
PjrDYyRHhm8AzIVlCI/tyCy/0QMiCg7yj0PvMS3Ii3cVoAWKs+3iRFsPMn0TYXIaIW4oK16ddZRF
ZyTerY7n7bzEl9w3fxvIKeZ2fpGHldMNxo0+X9WxC2eqmA7WmJ9te9pkKbAGmKXZhQf46DE6q+BX
M8PZB0dh1tAa+Rl25enN9UCKF+NokmZ4tXMEFHgFyiciGTA2471eMYc3dV4mx8QfLflGpYPAjs7v
IIg+kCDjx1+tLN8OhLCOWZYiMC+IpgNEB7DYJu23ccskStoxuSjbARscUhDcDjdm9+YxBEqZnL41
g4oWA7khhWQ3dfAA4dpB6d5nQM3UI3s5WXy9XYchPCJ9BJ0hdvAdWZr+9mrzYJKpexz9ZsUZptxn
BA4Dtfb0rbzgOHhuu52GZd8jxZwaJha46RGTvCemGDwEQylqfLAEI79iMIHKDvS0GQ+kz0wmdRm3
xrqrWzTLhbGjwl3L9xpMRbWc+DRRnaGIHI5+hyDDVSurt3a1W0dMu0aHFai92cfPXY0TbmjSV2X2
XpWIiD7rm43NVn8okgGSTrDFchH4SaeBgIvCEGrrVoivcU696Xcuymt8nQoG3PFGmLW299CXMHfi
pehL5r51rxJBajZYb9HM5SnXc3T22gWxcLqe/GTnANwtmXqeQSgtCijXtX47C09NHwvc/LqHUB92
DUWi4VerSTWbtoJwAyTL9NGNTXWeMdVdlonslnEg2zL7XdCE7F2dJgk9XJO5Yzgbc9JG47mtfNRS
Bem1B0Ri8oUtfNmUVPWhDp175c6HueveMLtwbOS9Euc6a7m6hFC5CK+RXmh2wAjnvJTxm+pwx0my
V5/014cUyECV1eQpIJzmo645cvw5hNvhWEhMMJAArAacstBWIhue8E3grTE1nSlaCXaFftXQsBqZ
Bmbz/h08QBCYDt9Tw0BEHtfVVhjGchC+0g7ayGMJ+mWTxcsjdcUxtguXAXg2rBhOCrbym0UdPlTZ
ayUA/Qyfleok7vX3Ck6RAmTXPZq/vZY/UsG+ZwvPh7A8ltyI4/zVcuNB75tT5oQ6MSzZKU5Mug/3
JtIiCIg8BgjRSd0AxsAa15BOx/YrYucB2xamKuXutsclYkGDwNvRN+h/VhISFkKWh+48GZpLXWp7
hOy4VvCaEFkwIAxHCnwcHDRAOBCmjnGOWIGtaZ1qx6WA54ItGarqtNgGzOO540nqLVnV8hoF8X1A
Izlm5dmh/8QAtZZqMMRvxU9+F3qzihCtdt/sbiQLpt9s0MLFDzQ+WNTWDjOrIy3qwZJSB/IBaHg3
kWy7zraNjYNv9b8nX50SNLfiG+EvdxcGSmf/Dd35iOHWl9XRxpxn9zjZ3TvjxI5w+xgVVrmvEibL
qUN8YsBNmc5mOq6pmvHngMlZO6eEFEhX9VqOkan6KHvj1xSGD+6Ie7YHVbPpvY3FYo3jZ30yjw7V
kU80gXRy66hiegECmREcNcfOCXc9pGm7Uc+jm99SmN9uDtEG4gMBlvsuM8wjXOs2MXGxLPsL5rC7
0X0PiI5VTwuLBFZeXR5Oly7AQWKi5zIfmyR8aDUSiaE6CozYUmnJn1Q9z56p9iozb51y6Tdcre67
LM21qgJ8+NQmhp69MIapUFy4VR4M80PSCBTtkrei4q5eJ6WfsXJakVDTVvhUiEss9zLMjx1cUt5Z
y2PxxmEjr6ZMRhrA/brvm18SQJHlr6P2t4RP+ecUL7EWr6yRA0oO8rS/Kz36Zc3Nv6h7pzVA5rxK
QdYM0Z2S4IFo004yTdyiRvvUGxUp0fTcZeqTsdUwvvxnK06eVZ7v5UmnPmRf4NYapTKqEIg8w4ab
SEitEKZdJgiiUQmcTtxoBti4bHgYqEz5TeDKMFGWbgjzke/EFlraKfSRzn2PwxNx5Spn26QzjI5j
tHbq16qxPiwfcQVuOXo9bzChWOctDLIoWjN1eb8w0tvWIO5cuik72b21D6dqb9NhjqCAhX1+H5r2
trCBk3nYYtF1mjnMG6qrSJXPAVN5oQ3hg5Zvp8Q+usvraHyC7q34I7A7GOv5JqvmPa2OltdiRrAR
ykNhhm+BP6B3CqZVwDRow2RyJIr8kxuhbciWPf3b46wPlDggzB654TTHR+xmz36ZM8+eqsFogqMd
9DLrHgd7LMxaA8KGAPMp4TB6T2vo8WWzW7qchhUGKmG6kW1fKOtiIT2Ut1952BXNj9nCXGifjBuZ
sAb5MC3CLZnWgSEHHHLNmun0D/KybWMG6PhmtvmDKewg55QBf2T8i0UVHWMmEYF9TYvssD/JnFwN
NRHAh41l3zvbgyHK8EjYfBH5Qr0wjDi+81w4Qzhow92EcYV0gYL0OtBggMuzl+Ow5RpnEdbTEGDt
KR/DoKF9MQh/ikXLWrT58rCN72HPHUN/wBh3ZbGhxuSigmknlxqH4wZ9oKwTbGUoIhF2OYyWzjDd
Z20HXUAxVQOaET55TRa/Yql7vTT4Wms7CbMBH56R8y1xfMlw3pNn0wPocXsMzfuW9yaHbuHNT4bh
w5lztnLLQc5t477Gi5csKQCcisnGsKyAph89cPX8i7w+/kj9dD+Gd0PIGty0juNBb/8detHqZS8D
79BdGPzZazir0VMwEQbbDDB0xlWeID029/JixqzhVi4tO4t8CI8XhkwGhyEJ1wI/yjHeE8zr4DeO
e3+rZl5xuBxrZqf7NfPBsCkPvJ82DSIogl21KIbnTiufCizpHiXJCyFmkqJXdDiy8U8G7S761w0U
i/l7R3SrSP1li0NlmYxPqcdahgUu7LyckNFYmCRyb25lP8Ltim16EXEEu7da44lPAsWP8/xjgMCp
zzZBEF/t2YSzA1FPOEUsDxag5G/xaFMBfNkTZAk+UAvqbc8TKhdrJSvFds4xvTxJcVrofQWoduik
uJSo1U/2VUPsKYEgkP4s767/WYJsAlUidbfXHGzcur+I0lnEBx9hScXOO9fAi4D1jPk2FBgPst/9
1N7bTrXOgu8euNF07r3P/IPyJ5eyOTwH/w8nXMGnO1a4sQFDf8ySyvlupMk6x3fMJBsbyVzn5gsM
amsl0doy7O1o0d+p0pOWoe5vI0bcCqDIIKeuu8jjtoDW+bq2pzAagt0wH1nHlu3vrIyeu9PtMKU8
YRG5kwRfUlgjGA4twTTxBqK/kv310NFvC2JqOFYofAeOnKUa/sqcZ1mgTCKWk1xWeD/N0BNCWFXM
ikwEZPzOBu1xkX2puUB9OCOCCI1klXqnQdbvdvxmzBnPwwxStWvCOaFpi4VMNT9rWvIpCWfjo9gt
i6OywRw02jGRxWDfAKsFtW7wfNJh0uocHyzLCLEGxhQrQnWBxV9UDJgxmCeJTHl/520XFN4Umptq
iTdybkj2vCwOpLzurRuZBk4pLW+18Pb0PLuMGcneazXhCpXr6H2YWKlA7Buk3NqubqK7j0aTscEH
Yw7F/4s4lefDL9vtdo7/KbVKLqdnpnNka4xupW1M10ZqhsrNm1XHAci0G8gG7qWk6PMQ1Ma40oxV
LqKBn+hh0e0fTURZXrVH5vmcUZHIVXfkBL5HKl4v+5pUwtF6nkywp7JkpGj+zlBZ023OLaOO/dra
xEV1kl+TN+ZihaHHX/DiH32yiiylQOa5uPayo3caYS8kQTYjZWqgCspvCMRTRMHWKLythFLn7I/t
yozHjUNGLecFZe+VbmtPUC2QPMxIhH8itj89ctrJrgxh+gWkxUnt/m1o2cpB4KTzuQ+3srAIA4X7
jdZylaQpjTPKR2e+Kx8PAzIHK8gf5Z33drmqSN0LjAUN+66wDpNyshRFKGK/Wxw0/UqjrykrEsOd
h3ZM/+BXxCj0CCJqfmjLaRebWE0QPpFuKbZKjmZVQqQe0Y1ljcn3NNOBwyl1vU2fH4nxLQ9iqYx1
hBqidF8t0lnFTFtsliAaMxmFonS5T+TyEqpxMSyN5OBC6pEowsqLeKl0tY3ojSPsweE9DO5XDADD
pf18HzlKRd4lkXMhc0dsu+qNT9KmCIMbWgkPLCfTQfqF8VBBiXaWh5LFP9/Oc0D4uJEUswhhUPf2
LcBxS44L+Xo2fNn/kQQ7Rx5NW+Bn+dipsZYbnmjAuXW/DgC57P4qKUNUviFVJbG9VhTwcvZpEfIF
efpEdHmrpPVSmHZpuSO4cCbxFywoE0yKjBKi4MCZ8n/Hn0RiDSF1hhUAN15hI6ZQyrjmuF2gmBIF
zfFvwwpOjacwCx4lpePzpIYdyCtLmEqcVFxUCS15hkMrR4Gcs3LZsls4VznDZUkxX3LHUVMgyUhT
fVexpUzjfSAsErvlYJXlycawFkRHRB2caqAkjSsdiotsTB/PQomaM38/5dD/2B1hi7NJhZMKxDfQ
34AkK0+/5Igh3kiR38IZkJ0Vl/SsjKe8CF4XOvdyprGm5bCVpEgyYZCYjR1/yDfJ2uDtLmQTHqkm
l4eJyYrI41EXSY5MDsOykxyFFcXtGW68htPBvQocYFKeyJdEvOORikq843lmvj1vXd2+IGx/H/Dd
jYf+0NbaYcJuwvB+UT16Dywh6hIF/X8xNlO6XJnY+BKOSKah10DmYy74QEs5htH1FdUZ1JJlU9K4
b02y8RSRKuuJw2WU0zPQVw2PqzVhtUbdN5hjsApq/dVz+lPAc4tdfaM4vB3sA1GNoZlHyLAUvPcA
l05GSFvxTx1BTU0Xftx4PP+AtBufAQvqtL6ZBqi+1pfl8SXUOwatz5ms3XeHLUQl4uXA3PuWQ4sB
w4O+kc2SseQTM3u3IngePN5JOFnpHZvUW6+XUE9z7SRZoRW9LYO6RG3EkT/tncY7Jhbib16s7EBJ
Z7yQAwFKQFDjOEXOQT0Ntc09mBzldvFIRk2blvSmey4r9yQbhC1a1P1P9SDFjaFBn6rrDcHI6tNd
R6TySJFYFpaK93KlDhntSC80DO3VAAQOYIR8km6p8w09UQogCQkq/y5MWPqmt5t466VQQvN5S0zA
QVJ2dauSnWeVa39xnllEsmdZUshQdjhNXKTQsLud7tybBiINXS89RoujogWpGLZrjl6fhrJaIZ3e
TnByGvY1dqB0LMiFi8J8jOGHjl6zL2vrjH8QbIUW7kExswWbvRy0uaPw6kt2s4YFM+iwaoG2Wmta
6Z50cVCQcb4w5+Gp5SCIQu8RTEeoadWqH7pzmWa3ulWPktO5gX/qdQsTJPdaYV87BtXHZDZPzawB
rapHqp6PmP3gt8bJrbVXF4qbFMDyFDyr+wzDctcmZH71nF41yFVW9SfovPeuQifvjvUnWLO3GoyU
/rzbOJu4MqJ1gZNM03Ck224LybF/dNLsBOHxwRhHMEnrXIztmcV7LLBBNWz9noCOz6l19lJ15DBc
GML10ANTyxqQVmQA4i0L1sSWR+o0G/AtS9R72tcUf9oZqyxc47Q9SuejXkY/5bskvjOFqmT67BlF
lRvFOhASxt0I4NaeN19j5d8K2/nVz8FL2aBmp7uFUdxbCrFZ6vZ2Xg59GfxpM840e8bXNEwYZz8w
/dz0kYaHhY7SBuyx8It7qC9/LHJHs1BrnTJRjkQEEQdjcI6SDyRgakwhvmosGIeUFBHbI14xfNJE
LQh8tdQwLlC+EeLo62yodY4avjJywV08/zMy84U7+MhmHUpokz13RnDEycD+STblEWCqwJK9G4Ha
pTNDZuraIb+Zt97M1mDTFDQxJYHpaVj7OTYyEyPRdU4X1GLYKfG9HC5wx+C78RYki4D7jBXVeiTk
Q2pmfE2x41jJoYP14BWT5cMIx9cRsYEwbuNfpqQGKeT7QZoFL9p89/73nGqN4Lmkn8CWhq8n1SEW
OqIM8NWNDKCkTuY75TySHIrrENhPTmUMEHbQ3rhA2npSHRlxSnWxH6V4rZh209/5FFg9gBYUt3AN
5UO4CE+jiafThOzvIyoaAEySuQrkjnFVQBR8RZF8azgkakUBINyu+VAJ/JJc8Ymli5CEnZ5SghCg
SYF/BCdyccQ0zYvWfSmHEZpd2pIFuLocmdxDUBdnAC0BKX7SaYIjiomLueBLDpcx5HkKP2+gbR2j
IaSnwswwedLcojQbIEX/hgq1oiIfidkhJh1VFGKe1q66Ovwj02G0EVLIboT6yc+V6rXsGMKB5/V4
lrclECxHfLD8khyG8yVsm3eeO58vNySvmoqkSr5heMtThhCYycrgmCyncSUEBx64Ck/dknK8Ty9y
bMirkB/mt+XlsUT0iP4mBgziRUWBWhnwHL6z4GpQnlT1vKaGX8uD5wcUVfNI87kXuQgpqWG88ISI
24JJdOWdldPw7ZLX8Pmc1fK/sOoHsEEp+fP+k0/hLw3I115/FFiKlcBbkmJFKlDmrAl1Hr5CtuLc
RJ8PsxvyIo8Vyg6+ipJkx5xn2KM8OOBMBmm4JCAmLB7+qVavP62QnDtlOTQCqqfblJlnwKw3I22O
kBRdMg3+dsA8F6bxTAsDUMq2ot+me1GUWxTQByPsTwiLPsibMvKmcWZYFs1vnHg3tn4iaxCyhhyY
AjaUsk+o4mxcsHEVWduQQrrCucrD7P0FLUooz7fFesNwzM3o5C+ap9NApCeSbl0q3aSpdxJweGbI
eKAmYl5RvkorWYXUpzbwXMVyV5vJ9B9hVt4lukjemLDaZTKxKqrnBB8SHqck0HJKojhg7TvRoQjL
QzPhxI7RlyGQCXduF8WDptGILO4/SSa+j+PJZdphm4YrKSOybLpEug0aVQXvPFZkasesf0VvuJau
du8Gv7IhOOS+gbZK4GyWEn0+I8djBPIqh3Vr3bi41M9Ekcg6oQ7if3N3uKCcaGJPZEH8KtfJRQtA
g1qInxQ+iVnYR5uDBosR2PAu6sYW7aAv47BcSvxp9J/DGuSDBrzKsvc2ob51ONFZ3NIIcif/Ueof
noIkBVVcnH9QOGg6xVLdScg3nk0fChazRZspykWI4QKEOWN9VjZubDSSwG9GtVMenAPHXWWxv5Ir
YD2YLDl5xhpimgTSj9FLe/4VSq7ZRE8uqlC9xxfYf3TtKzP1+KDCtgHLsu0Y/ulp2uG4uXEJcJFr
Xkuav/GgnSeYttjW0RQO1q4KZVsMLt0jr/soRyBiglmuqiNWP7/ke1366cLw1C56Gq1hTaODRr9J
65AXKpBZ0AIq0W1gT7BLpXhwbfN58jC4aZsKl4+ZCQnpgt/6n7oeDyBtD5VNpra8m3hJZK695p1r
BuGEzVVTMTQG0dV76nBjRV79TNhtZmwimuCyNBjqQqwY9GCnqi+uvDcOZvkq2KPXLz+xnKSdd2+Z
2K5oiqiGTzGZPG/YWN47GlqYAkmpiG3NSiAWMhliBSPyVjHJkChspO5vKbcFL2XdIN/eC8QusbyF
3CGfyOsUrQubWwtrPGk7AHjy/lObPKVUNfgkyLEAd2I3GAf5hVY6K2D2/KIEi4EReRSNVDsgUrbs
JFnVoyl1XYYOrNO8nxTED+2rCiVcXpT3ymicoxRLE+mqG2j/hjA6SeIeWMO+JtB65h+ET4kKjnpu
feEetCbvAJTX0JSpdY++g48X0mADjGhPCJ7x3ZM2sSQuM8ijisOD8ETSQB2rxD0yY303gBHiFI/d
l7u1PWhBaf0gBY80bKQRI4FJIM56QgyGp9KUBCDvd6sHoTU/UeasASJlGzOm6aeci7Dol+U9im+y
eU0wvl6Ml8W+Mz+eQ6Jau4nzL4dqPHUNHUbspBEOR+CMgfNsJwrjGgZ1pIoc/jVia8A8xgAKciJt
A+MFgjPU8UeIsWvZSsR/LMqobKQcBTeRSGVplMCynoicfSjSE6+313LOj8Yro7eJyeNPmSodKH6+
JygIGOIrtK6XJG/XKkSCyyPjH/8LN4Q6uZsZtFeQDxasgLScUlL9Cxwne/6/dIcrYsV1rHT+ixjD
z8riLcazVH1DU5OJwvsgL2FRyPkiRaY8YzKPGFA6Lb8oHjkYqwbLAriV7FZyDURfP4iPgAwEAi6L
i6M6GY0DNis7gSz4PqaPEVfb6J90MEsvOhgU8vxUOx3qAffw5ElHKtDooYTNuHyTfaTulNQ94hw6
LzQd5crZ6AmrBIiLIgJBKcMkjU/+TVg3fHMIIaCBDhrlTOxADIwjVPolgDZIBYdOPGDH6AUSMaWG
d4CNrQnwu2pOvv4L1JE4IV34Bm3G5OPNz8E+5uuqJPUwqFxxpgifywjHPh63pOzRwrkiT1VqcamP
k8FHNZ6c+E3ZFllUydOwccvlH2W/CYzOz//vHxxRBrq52ch2ZshUARYVz56HCpbIExMsQzbLkB3R
PFoO4Gy5ofKU8MCHULO0BuOG5u//1oJuvI9AbxxH0u2UnSaqFOf+E01YRhIxdbYSn8qel+3sssbt
sFsRZLnibjFlH214/NYof1GPX1VQ4t/yZlUU3fwzfynrXJhfLsDfgNYUcIZr4R/Ii0bf3ddle5VN
x9/w94G68Srb8hZQs5mU5Zhtr8r057V6aboGL+fikX8G5ZdB6S2psbSRqXpJKUnQYhBJnglPEUMB
yhowCA0jiOeaNkG7sL6BKMiqf5qNdGnme279W2iLAAFgE268T6G8Iq4hnxI5CwX4lUwfq0+TJZgq
YwfDcCvcKmFM8MkkLlC9wEAj2KEsE36dxGzCjFgASOXEG1likl7WfboezRcuVACjhqat7KLFkKfR
Tx7wGWdN9MZGk7yQrSrJIp/OH6SxpMLN+BVioUR4N4yLT7q7gKw4CtmTultQdyLekVyZGsOtJI30
fEepf3iRkWPiIeU+MRubnpfaSDAFl5AbRTAavRGjMu1roEyLDbXjguTolC0PGYdlXvnexWcGhmCu
k8+UDn5dEuSo+pK/yukMSpmX0JkzgNe7uD327k+Pio8STg5PJYGeLAm7fo7h2chrhvTAjSHBWBug
aCMPQ64HFHwmlMDfhHACSCPrL3rjpbaYFUL/I7zloOuy1NiZLBpW8MTABAhUK4nCufGXsfNbSeII
fUt7d9ERCDoGh3vLBaOmWVV9tOoB//lgniurisuUrm9vZqjWv1MS6YXZG+53ljprY3qcCQPsKXAu
vkyCuexIieQgbkODejpp5PRgK440GuXZob1OGSWGAc4pY5UF77TLZXxiT0fUI5eRLihbFEtiOEP8
17kjIDppc1AR9gdIoX7SaEYtUt/bDjOuKXxSEmKB1iW1y2m3R9BsYGTJrSZT+o//EviQcyLPcE3s
3wBuJe53Dh38PGVeFacxxTlh1zRsmNpUB8WbYQpO1//Ubax5G/sNE9sXkjcHHAqQQZaurCaBYHgF
Sw/Q07gbBp3sM/RYDuhwTns3RtpKzBcSSdqZ62WiD0rnt3E/5fyrr7x6wkiYfwaeJeglwQa/YuAo
d//TnxTUHEhIlr4kHj2HpwDxEsb1DkshThEei0kyxC//HFdQRX7WBfujBswuPPUUDdhjUL+wZvhD
ylJ6o5uJd0Lgt/viQ5IE8CO5PeozaaJDNMjdBZc1UqQFK1JQCfaZ5CFk+w8upLOw1Hdylzy3OX7T
qhGPRcxF6ITJsedkMf2P7DDFb7KpWEjCq8zYEQVYE1soBieXXUA3T9huaUeXEJCvZOpGUlHFt2vJ
dHSADZ6SNDxrqg050jlIGXnCLLAfvEhP8iu1caXYEouHPKS5/XSzkJwJ9iyFWDn2J4GW2FTSh2d3
aNA+EdDiNfYQIR7Dzi1daOosiHHBj/mDGCAPisdAl0syK6mU2YUA8wtjvqkdGs4M+SKp0XV3FlBY
/i/vkrXPUSv3Q9iW/UnqKEfJ/+e3//W8Ze+ME1ltLsgLCW1D6ipltZf98UD2Ze/bC2R1Ra+N8FTQ
wkwwkfLKv6DnfI/sTTrcfngkXkv7Wcox+a1JB+eFZSB7hJ/7H5rOY7lxpVnCT4QI+Aa2Eq1IihTl
tUFIoxl47/H09yv+564UY0TCdFdXZWVlEgXpbpMQeFw2uQCw5kz+R1aWYaHQ989yzsg3sI6kqy/7
F1EXQMaagC6awt0KwdNdVD9KoSSn53/Z0S31JLOraVGTJbBqbnwU1gTby5UOAaGbqH9rbKf1lSuW
XInQKoEpI7AUbXhr8vOwiV8TlbMA8HFmb/kEaTfwsrK43hJEXFBgWYVCr3JNd6f6jwZHBpp3svJ5
N9ZsylkppQmnu2RFpCzy1ZpydhwYOGZAcRbi01JVUMVyAEm4KSE6BoPr7zVb27tTsomR4QuCAiJM
i6he42xUfBIKB9/Aqct0AHN2/TfbVMh1/MAofIM5U6AzgdRvl7G4QAQ5m2l5MZVB/aadFNTRVPm0
XYzsGjbIXrLel6y6Kwx4U5CqK315jcrhT4TUZDKY9Lyc9tOeKeT9JcSlQrtkdnNupgQufrAN0L++
pUgtJLgEEKvqq2veczYEBAjI7Cco2c/SlJfHH+XWIfYChlLjTdqGf4DG0UGFqN829QYEKV91Y3x2
I/VQNPV5HpodBginunJPTdtshCKV4cWK62L4RgvzLYzaqzTIu2I6jD2TsXz/qKw36UV0GapUQfui
Mv9bKhB8uA64Xh08fz6GogiAckrTEAUCRzjKvcXIZt/tyy5/TBrzyGJ/RggYH6ohZG9bxDFf+04Q
/7pLev1pCCLp9W1V0+2mDj5bjERiylHm6BG5cwT84PUhPTAzfZC6sBv8b05/qvd8LaCLTa+/ADuT
XoGXLXT7MmMNeQkHHNSo8GFJm/4gHIigrl9T0obIjiFNUwTHWr31jZCqkU3iux5TOXX5hAPAzjL9
A+eisGgtVyM3AVnyGkhUoVM59z6r1LSXQwHrx+/fcUJ6RqZ9rY3Ms/Gc5RiOYsYMB/vIPM3lRpat
6WAstvlPYl9keTB30ESAw9Z2zl5Py72DeHqT+fgLVvtxTA6T6o8uxI+7GplcIJCHbGlfe8O5q9tf
YVAOFI+3tgrkhxYWQC86UoKaGYl9sWjaDe675LjMrguzeUvxypzzF9KxP7ON10lo4aBYPNHgfkOB
81yF6JZmnF9ta57j0YXHmT1odBLzaMKNwTMeIjjAktl0BMwIbosL7pAsi7TiGIRBv4BzXOBe6a0a
Irio3F8GE5NttJRMopb7G+t3JOexHUSmsL8h/Lg8BYNBzsVrqEAA7JKl+241nSJIb1+KLo9WIJRv
0hC1U7TgySMrRjLberrFaAfeo+8sPw55k1SW6TJtbsc2WZxK1BokQ2oM6WWSnFw7ClAh2A/23xoI
O1uqDh+iSXzf3v3AXjN9up+WDFLA8DbEqGGDxeqTdi9YI4ch1tXrfLqm8Blm80W1l4YgyiqR2Cgc
lNgtt5wjEoMJcpIU9Vl3lB6ox1yDQCpCvI9sDs2KXJEWJ0WY4LKC1otzPS0ti0YDJ6tJkY53z538
zACape9FFO/Imom1wqYS/JCSzEqGq+RmBLEs/ZGDUco2x30L4mrbwiSSWGmU4aWM0w/SBy/H/Vzf
dO14b9OASbiYsPjuZBFa4zMZFQc4n8X1Cy+G7jP5n3SGuTx+m6NFpfVR4BUCuyQHM30F9uLcx//4
HMk6o6bdS6iGMxW10QshvAnLHZGVgwTCCEILckgLclwCTelm9yOpn49ZDyOQiO8wRaRsaRlR4xOP
6MY9NoimKDCx2X+Se6VrwZkCoCIFBEcsNQbFA3/LtfLG5+K70Y9i+gSOwNMSNQ13oKupzZuGvpsn
Ivs8UznvhAyDymC/l1qFu4/ZcBNZgZyHgeTXPFCyo9tLqq5ZTJqZv8EHbQpGIE20FoLgQe/9R0GS
HB/dAVxK6VbwDfX4wpy/huSNQOzsPF6fRClhHd0ceMpPIx33No36PIVm3T8NosJpnBLoqgX9Zt5C
ytkvoBhnJZ9qkhhx0pGiIc8oGQlpYbYf/OkPU4Z3Ov/axeWV9QiEOsvq7QucDbOj4yHmQvPLoX9q
MZtVAKpJv1rb8kYVsq5SV8sFgtiPKDTJdA+XI/Ul7XWUCxqiozCxMkSbGCu6THn+0Os/Ru3dhcgj
C0RfAzUwPvnW0fJmZQiKJGlgEEWwShhjDh4lQbRF6Suj6QJ8r17T4kOAJGlMS2/FAGoglsAuCb0X
iqaMt8ldsxJz91cWFMQ+1l9VXWEf6S78dvI8ShFZMfJ0wBFv2UuLyhG62kYAovItKS2oTAMJj+zI
xuO5mb6kp0IxsBN6qpym/Lb0r7gqPlJOFY/1PTPBSrbReOmex8+3CvgkEKpsxQVmiAMGzaslKZMu
GZcJdtAr8iUCvOx1k/th9VGrVPHr/7aUR6YjRzcs5yZG3Q1YugfOH0ltqYzpe8HphRcNzt1bl1j1
yLf+4yPwVUoKHWucH0gLazet1tLAEZUk/rFjDG5Br1aH2gblpTibAGU+SpUUIlJLgDO1ZHEV88NS
3oNrS1SjcOOqMvMWTqSCRZNKTguWjhAJsiBYS1ZPEaGX5TpUr6D6Hqce5TjvKCCcMSoG9ildFN4T
e7HtqhOYjPTxBQtHnf1gmswLxTCz6HXzV53xS+EtpS6EWbkWSnRZ+sCt1oxiIZA//xsVjfvEWTYC
MWCVcKeQBQOqlRjUUcAmrEHpK9g0BXhbvDN5/0LNkcuXQM+i5ooYD2SDP1j6Sw1qwQaA6iFZlGxo
1rq8yBvxCvWh+rZLpWnIBxbgl6qBnFldZZcSs2p7vJL2c8E8Ddiv1HWCd6B4IviakGyU7T0MxneE
uozwo2UR6QHTHfq9Oy83anT8VCJcVkzHaECuEwZCy6HeQDokYzYnYzcS7HQvpV8BvWFGuyzJ/7s7
qUhGB6K/+85ljxCDK+fv0hob3iC3mbCR+cFl8mZa1lSTjaClbNtupbuoa2jjSdpKBrSMPh/uJVNz
ovxLz6pVaxl7wXk65rpx0fFu9KUA+gjDGuGLg6ZkgzsFqr2QwqZr7iONkit4N0wajSrd9/Rsl6Z5
lo+WJzv6/WNXAwv2UXeoDf2zUd45NJnd6JCE6tFWklaHD/w6ZvSceqX/Ng480RYcRXpkLSJb0/yr
pzUGoE0Rb/LF+TPb6YzJfHmK4el1zXgNPZ1KwUZTUtW0e80Q7femxQ8mLvi8NMRDtaWHbCIR2+Br
VZz9av4ocprjtpIThXTbLjxEnYa9gDhlOaA81LJ3rKe+DdEZQ1ENx1SI4ydT9W8C+VaBD8wR1sE2
hC1tmACswWh9LqkN/Ag3FD3R+RPplKdeLb+2Vr6Ui4s2qK7tJAIP2CgI4gOfZ2MFTBIWRhICT0ZI
wyFP77vl0awQgq+D8+Bmv4ZtHlOEQbJ5WY1W+wf1D9RTlhQCFoGJvW9vhxhD7x7pFIypPys7JfFM
HGYwzPwux+Ec1phUkIKX6Apl++7JGuYtokL4i0qlW8GXiNTVrH8cZ58TjVDTLMs/RO2BDjU/BNO+
MYgEA9T7s1ccCHByGoJbbEKaOQ15hfCOGKmSSEjMkmaHEPkkKEoACWDnEp516TUK8NuO1b7QMprH
dJfnJ4RBMA1QHMM/AZwCyvGZhSMfQNSSy5AaWuBEOt0sb9nWkiMJUlsxPLxo/v9zkAWbwk4arU1p
PwrwjJEmRQxRCD6mPA+JxVwIFzlS4ZWx+XDLkNIvyeqEDszO5nlx47fYqzby1rgM4qOQbGZU8wQ+
rwr3BsGlJSpRVoNXfLmXHcSunKL6UyJXtfclpIXQXROYycM1YSyEo28EjbBNlKGWHbw2ySXwjSDz
+Zw0diAYCmy5Jn+DT/LMtdTw3wlrXMzM70mPQ0prDcpYjM2HL20Y0gt5JIvWP5BVMIlJJwu1vF85
z/sPmv0BumnyGt3qQc7ddkofBKeTD/Nbxl2mFQcMEmoActypdCp4QoS3GZamHcPTwfcNfiF/abU2
5MMP7lJgCmG7R2bE0CS8pSE+QOI+WQHcGUtQlaCeMF6ujFfbZPiUyMSkIpBZc8Hb4ZECnqRCxgK4
0IlzO+u7rYRhvhaXoXXnkUUC77oV08o1TUkTHZZBYUDKgWAyyjarYkdyyuoZ4WHJtzpgVbNRMXnT
blB9e2jItIM2fesI3BMCZxhkrs3mN3PgunZh9y/s+VpZCpwUkhZL7uOCSqBEhDbRkJgi14CtjH0v
n0SATaIQm25GgZHvoQd2kPlzLoG3A3IVV0m15vEnPjo2Oaw6qqUQLreNGR1pQCBzUQncIwfowaN+
0UJ0xQMVoyLsZvhU+LucKh0eDzoJqbbvYGgzREWMpl8jXZ3C63ZC4aBSWbWAq5Q2Mf6UlWn9dpQf
MpYpNyKTokPY7ZTn7oVXkNT0HzTtWWoEmxpVup5TVa0kfSGlk7aLgIBU+VzPVogZEpkQObqXL9Pj
4NPpi99yyeCZF4ww919Op5g1idaWztB5iTMQuB6JRU3NEGTeXvgJtfvNScYpJFciDSVF6o374D1g
DY9I61AGYmgFN03IvO04vtszEiVttoukMiXcYZa2jTseITfqW4A5npYiCgyOAKk4n5k9buzHZXob
UZGR7M6mjJ+gxLHndcwGsU2+AwNeSwsJWfM7qSQyd15Ll1xKFEHgiCP0xUqIRGwyRqUQnjpqTS17
jUSRG5O2b7xL4d/ygCSjkJoHLTZtKyAfnUyWuLShnMz5QzNHvodFLX18bL/uA4oan9TMhfrRw5gB
4XZISfnBnyTGEA9LIPxk6PduxHQC7RpKFsEFRfZDiFBNytlIyhOp4jnNK+jldbJTnFSjvxz8Aeod
3L28cC+6aj/4KZ/qOx0sJ2Ai5a2c9MsMbEYHfqiP7xL127I+fJ9IkUTJQ4CAPbbGlGUJEzVgahfp
6iN0OVELdlQZM5a5TU7/OD7wsiRWQJCkXL0Y6DylcCEJMrcUTJir7O45eeIi71NGuLXIg0HPiA/U
WOgYhNMbiD6febhl+W5P04d0GlOwYpZtn91aOwMDtQr1cZDgUxJo69ZhxhAgjrsaQXBGrEgdYFJv
IU7QSJCJJtnZEheQuWE8MhEcNkEThgIkLJ7N6Vf6mMA5yqYrO0EsJu8zMfRh12eOlFigeg6yfSm+
JIybkfMcZlWeRvrv7oDeHOXZf5sPIr6o18YGaujO+DAyq2agy9T9SoM96878m0n6VrQ4QtYxFCrV
yjHIC2UJVc3F8dAmlOcgnLSYJukwDIg9QupHd7V6cIFAtKiOefwgYv9x9mQyxPE8pCjdXcFiTqhF
ic55VEnDrGJHCozKtzDTjgrVq+jNFajqE+9jhvFrTIWEdyTgarj8cNKDAMmRqvpw2+HfCAnBpGxK
fe4cKAGGgDyL1hLB1w327d9CaZYeVcrOQUs2jv8mHepZ4Y3kIq2ppMy2UiwUeXQW4hS5Jp0H+ggA
yw2QJ7G1xmwPR/IvtWzGKHsj4S/EtgC2OtMiV4NuhgwTSZDK7PCkZfuYfoVQEvEKWdfQS3qH+mxa
CYrDQuBuG5y0ItR8pMwU8ExOQ7kHji+SC55pUTJowkYlutEDcrDiC4MDf9/LjLT7JmvoFvXyAngP
se83gwctJ3DAlE6iXpsOrSFE02HASH94YDsomrjYRfN+9Q2/I8VaRSEIBmTxKVplbXnNTpoe3YZj
eIIsxeQAmqNykspBRxqf9PupMN7wOrvXARYjgSOYx1RXOQ8GesVy8hg6vEexWCzPEIpodH/L8QT2
YmV7Ec4R3rIDaT3v/8ClGTkBWwPJ7p4k3nEemDw/Qoy6TC0WHCkDHBigJrZ7CMyfdP4SiUMhessh
YSKa1qpCX4+GRbR7akLntXVLCg1AftaY2cD5lQgm8MrcAb90IorNiIMDx2iuZgFD0TVUBEL5FTYz
b5ZVCan5URKNqbDO9Ma6CelB97UAXSnmiJIAhICgzyPppnktm0TYcSIdUTsRUJtorrDhSe2Con3g
9W/Q57gmpHl8gwQAoXPyfuS5akhpethWKOaOVVkfeN3CM5QLHZkwzJfu7DHRanNKEcn2Zqu9NcPw
E8feQT7FpfCooRXLMnJna5eTfsiykJvsRnOvdbhUoVcqJ1jRTsivoXBKzJZHWBTuU9stjwtFjCip
hLp5hHXzKJ/TTe1K/l4Cg8R/Abrk4AMUi8bhHEzOlSMbPEG7iTd6pJItbSsoTzLpIdkvfYrp5iQv
z2EpuscKGLJGMSAej6hpg+WQjJiohHLSiL5zzzSgnPohXu0i5IjucslpxYqPGzIQg2pigEhmJMF3
H+uHBcMv0pUs1x6AkZmNMm5cwcmngQbXUbH0QyN/rRcGYSuZmExJniW+y3sNUUWx2VEaYm5xGh2k
xEyS8Z/blquBlr8IVi+sWvddlgQ1BsWRTLIKEEba9aB46qYWnmOaIw6aQFGPNTvjGiEO8pJjNCgw
95Xz4uApEgGfDg5aNm2obj1BmbZiZd7LkSwkAFMbzibjEb09SbYrySOFEY0fj0GIFg6fhUh7jwNW
i0iDfVcZf3KzBlQC2GRIe79QMdLN6+9dWAvgHR1ux+QgP+S2nZTCmnMQqij9tB4SgqfNjzV3K0P5
3kAb0dnWfoYLKaxz+gc2221gtqM2vL3wlcBgpEcLSR5ECAJWmWF5wrKbdP2ITuLnoC1ng9ghtIVh
SMK9b4V/SQ4E9BNIqNbsXVpFmBl2YbujtftHxruE9sh71aBqMycM90e92iV1U5yl2r2T28wAwC2h
/7iSvhtokbTKHP8z1IgSRAihWAn8CHf03SqizygvLv0sjozMx7ALi9xaoSIN3sARyU3jgHCXD/aT
QAZkO/YY/Mycv7gtjYee7dj3NKi9P1FFvGKSmtNd9rWkCs5cn7xhubEZZHFK5zCn1iJyoRW5kZNL
1jqEgpTp6cwMnpmK2QuyqBkmyot4dKEmZZY5aBaji72GEHZ5a5SkQBYy8TkQJ+Xkk9x4wn7GQiXW
pFCJkCyY7OAxblomoUCPx6OEKS9uNmU27zvVQU4rTy2+116p/+ajweQvPQrh7MpnVig/pAlUapgj
5A/SV7Zpn8h/Edjepd69Xb1z1CM8viDDUEvbBHEKhNuMEjgId7vX1SgcIDTd3lwF9MdHZyVqbBDj
pOqFHIeiCRkXqSOLV574LRRRZFe6/z5xBFac4J45HEOqSGn3SiXr6sReTgKELAXwqhm24Yhibifq
941nHBSniCxTy3EuEvrwUHnMnFIGkDXk7kz0neWrRNCT08tDIdyNYdhm9NykB13BMuDolCAtaJ0C
4gNcwX+XwSGKiTTAsg6Gf9LR8+ITKD5ZcCrR10NWMFBv0j9iLKztH8RlyA78FYC6HNB96p8Eg5a7
j9jrU1FD8nvtA5Qjy2g3ZvOLmbUAKtnRGK3TbdiBYfgm0J9Q4QK4qYx1XkWPjmlcWr95dkvvqSuN
x6SfCThaYqEXEL6ZnsmIG+HKRHcjXdp9pnISf0LnlFRb0KUEyT1t3GpN/FpgPbXB3QNt+8B5soL8
VJXmT5Ix50JtDQTdhCREduYfUqfIvxKS3Ny01n2QQxmdp60e1R+zi1j9XewVUMQj7409rd1xdX9G
d/oJZzI9ZBcgferIt/ZFZe3ntOrXyGytchN3zZAb06L0xe7sT5WaLw5zu5g19qxqW+3cyE/Q3178
1YSayNYKbA8MWsMSV0cD3chvBklFSjqAASEy8E1NTqy0xqTVykssGsSSahq+KY8dXb12vrc0TWe0
g8VTlaTAuKICGOck93BmTzRqE9hu7tH2BgqRcCSxmtBsQ0L4XJuc3f1kggEDHsRpee1Q50V7Tt8l
Rn/QKjP6KWxMxt2up4MDQEqB0T4vBaSgqglwUG2r98bPkAvKkmAPDshDt/rxpHXFZ0Y6axRxsTKW
4bGy8lMzdh99me2Taf5DJf87Bwnej/AHtgu4n8/8sZe7YFlZ/TShvnXnaG7NakxhaKAtloyO8eil
5vStI2WGlYPzZJAkunr+QltONAjITVlSD6Wa87WlcsgcerMei+nHJWFLrcG4d6MMNd4q+J4Wst9O
pxSwxxLpLifARxc1NmLAZ2/hnCwzpBppF9OUUUb64byWTscmHbU94sPigU7Po1b9Kw2QiFzN+KsH
MLxCRCQY2XvF/vjc5XpydNz8Cdfl7OzYDCO1Ea+ntSITJVyHulj1J12SVQeFOCfSLVELe1vG7lj7
sLfbcJU3DmqgqPUT71qOsupPq0+MQsA8jzOLkixvdloHC5st5nkulJg0f7d4q3TVsr91XX0txXI0
jeAHvjuTkC0aWv34hHDtJ4K/66ErYRUs1yQPARoRBGzzfKvN1ruDG25hu1/YBL1YFeu9Gq3g6NTV
Ywc6UrvpsWR0xhnsBqaek61zz0KVXMX3udF/hhkFoiG4vWjM2mX9M9QTnQF/ejaKFFYwvl6jN70j
72zjnmC/OSUeqkjHYEQUMX2mH5CZRsCnXSAW9HDzs+wpSkt3H1iD/ZoO/n4pg2NKg6PnYC9HTB2s
LDb3viBKoRqsddl2OazuDp5Ds9Jbv9zXDZozvTnuG+wrEWdCqtFvvzw4Y1pCJpSXIRWy4LVun+8n
gzm60MZvdJSibumsVa0zb625Me4jWvImp1McS88//R4d/5Tq7rXx1cVhMcGAfTFw1GkgbGsBZCdj
SHdJN/2khjA16T7iEHufYLNdBAonjObi8tLDCcaOsoA4SSkjuOnIWUGzsfXnkLIBDbvgTG5wneAN
aAETi/Lf5hbUymZ8M/EpDRw80I1C8+4mxK7Wk4e/3zhB0jByToUsDSFkGeRRVjDAgiCzhGrBrgEG
ooEL7Xlxa7jPeGgwGDBg24iY7rHAyf6wdCV4uPwqzAF6a7Zt3hfw21u8DwV1UR28FvyS8j56N7C1
a2p6uSBDWzy+7h2uLi89+CKW+2kPmf+pRhvduyVC6mV2XuMy3CaWhc7AEs2r2QrTL0wID5z84F2J
vmAgNwPLuwXr2U0xlKwCpvFoDJTIOs7Eb6TRjEvjwHuM6kswEzVT88FLlkcnp4poLBxsY9dLHrtl
PumVg653Ai/KMybzvvTNGTJffnbb5TzHen1v2q2ipIxeDViSVtTP0Gw0YGPYs34cwckf2I15xCUV
BnVKVRQjLC0kotpx0aAA2OFjMnbXUZnMHGTH2s3W/QLkgCTrAcP2k9aH1EDIN6/0ADoq+jkU4qu6
wuY2GN3+gZYH4wc5hmTKcMuVKhOuowJQr2cc3R0N1UVXIVccws7SfeigvN4OQMbUAmxLIprZRrbX
c7KtRv0zOOWBgjEtosthtxETBOUjyMhQp0x2RDCmM2ZHFc7r2t7Q/Z28UxiDdk/vAASKXJl0oQel
rOiWeEQPwJAQG5qFPnHmtk++nx4SGmGCxFGG3Qneow8QyQHOOGeZxuy31bicigQKy6Sjq4Xb0jjh
8B6RVdRAh7Ke4srchEH3nub210R2KTBrJw2wpLJXFGY7TScrjqpLlfVIzTTMCM4g7iytAPbDwvcZ
wU2FxGTpCfxioN9qWKhRFWfdCHdlM5yNKRUjhpv4pG5GzAYmtyIRrGyXhjE6Mn9qMZ3W3qTlESIG
qCHVw6OS8q7PnU8hjHXUyxOJMTW1PFkV0FJpzF1faAj4ZhuL3Sr9SYltJsMrIBq2GcP5ZMWEjv06
AQK2FLC5gYEv7y9DlinTUvwiRrJDj4ZLj7B/dE5pwAz4Oladfx+m7osj/udl3mNeUF+EF5CS6Etn
lQLmrTQmyODlW+0AIgGnSAk/hUyOAtQqUjR50ClfVGO+U6t83wfdja5tMh9C+oZ5O869/Sm25mcS
TYE5pxplZIdfDa36wUASNAeylSftAk6CKaYkJ2YQ7WUttkKl4qRRtCO4Cy1vVgudmH7x17LcYrB6
b2E+c4rXYTzt3KLaZtF0yYg6Ttgju1rtEUIXlRKPXpKTqVVh1O/pXENp7WDDL124bm2I4x6nOCNs
en28zQV05TqmWJ0qTugi2pqgcncSPm8wDrlzmEd7+iN9hwSAVh37LEFYl9oyUht8in+dpOTwgkTW
InLWUhaPkMFaRhhJmG5aEFxTxpiWwfc0pAQRBS05tiC65bAcZJpMVKFlPXTT3h+sg3QJim9jRANX
uB8VwLNwVXPbpSnP0hljUBCC8FiyjFNgaHNtTuk9ctQ49vrPMrtloxuWoasXO91jXib7FEin8aJB
OtiCOZhKreAxARGfIhLePk+eWsyEs5TGJaG8mvSnIIdykS7fhiXTYeNauqxy305vrWMDyXGknBOE
VM0sQ407PMrvxxVprV088g5y0vt26E4RW4A259ZxPxKGSAKIl1rTbzL6Gz1VsEv3rqzDD6TxN5ma
DkXc/0rHnifkz76DJw8BR49gs8C2gky9i3t83+Bkp6i6uEv5l84e3UuqjcwFrqDU7W0UFH3IGzQl
RpIcGSkseY0K31OBtcW+U4BrWWNogYUrdGEgCpjJERQitdp9I4k1Q8zalw1i43Ar0LYy5V26GkzU
qPSZRgzpWqPK3yTrfgT9hnX77Ge4ZRPfgFD2Vpl+kJc9Wma0Idnbl6bGyBK0fk1LEa3kMUYQXTxd
an6uBVtByQ+eSM0/6HN0dnQuKbCH1EZ1Vd16n4vCzxzrCNQ53PIw6/7fdopwG0obNG+jSzuWX6KC
FETLx/8YDgxSLvGmZvFEpfHV6FCU6uIiP1lfBaA85fKdWTtH6c6ga/EUUhbEkylUcbkNmGD0Oqge
H+K52EqMKUqf9WZLB7CsRQWGzSTwuLBiUJG90ibfDWiUCD1CODmdpRPA+E+SXAR1IgsbOcG9FsVn
IcqM3LlhE9BscJ3BMlaOA7ig5m2AoZCbY3SsvZd1swsJWRWIR6Qm2gL44YWA0LxJg0Wsu9YrHTxY
He397KS7fEGQs7NMsKOxv82wRPZvasSvkTc8QEJ/cOIno4l//XHW7pSHCKdSn9DiXWKUYAUStFLl
vMUgSAVnr7BgpV+gBPwHTYI6VVf6vcXpcKOODH9u4cSGa2BP2w7FaHpPP7VXML0bX0ytf/PR9EGe
+67mwGFN9V0H0vckrSuCUDwmuBO5BzeJX6mPJQTy+Nn9EiVK5m9lVkTG8LLBWy0+LNygJtL9pGCR
tfC7urNQvOk3+dAvjHw5uHCxdP1VtopDVWX2zYOv6Svd0s9dnT0Gcb6fVXDjOwYt2ShuuvTMNWyn
8DEqvVnuUGmEQfMzyux/c6udrRaLsuyPqEzI1Q+RaGnmW3B8aUGjwnDCnwqDuHRl9SbhezMMLU65
DDVh4rpYdD8K7U78+qL6BQnBb28c0pU02twmP0lIicPweUq7xwbwWkJjQHBrFuunC1Dh1uOjM02f
tBVuLDKujsEkRN0BxotnCQ+6M22sLDzFJAjezGCfUd1IPwyuAosLZZCjVxh9PG8qvfvOUHTBS+3d
7bCNqMgREEwBihS8ruaRFzF+4km39XTtqXTBc0EgKt+FWNrm6DBgyhqgwyzcwNn6O0L6lIGTSA82
mo6BJ6p7blSvVJ7P0NmzeztGbok6ailv/VheGJex5PEaHvdbKnnBhAf8oK2TaNqLkp3vOSsh3EnI
RyqBwa6UvcqAJY0bvcURBaXYpDfOjBLPvAlGrkYjPOKlI0+bHRZrw7cbfUow0LVka7SI/ypfkVh7
9bMT91toOAw6qZPVWdfBDrO7ckAa2OmvQzv8yhrvS+tujoKNQzfRd1EDbrJzXUaoJxufLpAupQt0
6uk8OdXDkjKM7yRUY0H83nfltdK8nTRUBVIqJ5Awq4CrUjsMyzV7PfaJzTzJCXzEnA5WY2ytKVwt
44McMQ3BSsA1UkegUuiNiDp4yye7xoT+KmteHrHqs/sgSQju7wp5Lh7wTQAw0C+R+vRU9+i0DJhj
XuKinGRV4RNLGe/oU8vwqJxGEh6nBovLInrolUPzVRV/03xA8pg1S9NWvnoKbhs7KoadHN5zGp2J
HAJ0WFqxDTERGxjCaMWFENZmN75AavpI/Pxijqc2RLBG+4FCsktrm8PwrUjtf4tOBs9T1DtGUjIm
XOVunShDnsFCRRAlZrLuo+Swk+Z9Y+363NruR8tehAhAt5/XL95Fsu6k/+m6Ca15qblTpk10Jl25
29CxDqOF40g3TuTpojyXMwWxVK+RYW6VFx2buF3HSXkNu2YdYnkMsfmYZt5NKsPKIwqh0tjTFbY8
b93rzO9YWxNrhTaMoeamB91/slzjMOrwfRLz3s6TH3sWjdEAI6DsQ58csdED9xSjeAyStBG0Uy95
DujdQtsTci9uoDqbyPXSZ2JFDKNdRJL1yoBWTUlgZwdj6u/TkOGfkdLJ0X9tAlAIatS6WAvEAQap
k+E9oa7+yctfcugK7nihxzw5jEa5af00t0jFEf00g+xC9x5ZAWFQbuS1yWmXY4s4MujOtF7yi0cF
ErAl17NsWx0HamChuE0ww9Hwh25epCnOm3LH8BjNiX7NLYVZqgkV0UI0bVQHL0FfIXWr7kklUK66
yUTfKutZXMlyssL+JZshwFd5/tNpzIVU6HXYyXVo0s+6GA+LAitM9SBRiFNm/+xheDdm45p01hE6
0zvKWK9FT+su0lw0zAdWpxMgFyv5aQjkSvuGqTia8s0LYR58n7XbumjMJZTFhes99wOSJQuegmh9
Bxs37dstDplHM66XQ+cG39Cnr21qnihh5bcDxlib7KKPrPsMEXi/CS9DVX8YnY+zVpj8lW+dOxGk
8QNM7pdXt/euU+cxnJS9+7OqN2nlf7cL+gGe/15F/bmIfEgtkwmjwErxlGzKHwtYKyEBmtBEkg/M
u/LNaWpK4MR5d9vibx41nN56iwpuVT8N8/jHzRN6XEYJiKExYp/CSRjr+CNXFSpoi6Ba8P0kU5ka
5zqmw5ulM2RV4ibAbPf82apux0QcjgWF60MycVmnfmjDc8qeQ1vtG73fBhrZcJB+ZegGSwxZ8BIu
4marN+NprMgBpoFx5vTvUJjIG/hX1Nr3UT3Ru8mmQ9V5z2MZfycadkNjG2zj1ntSzbAbQor0rA13
TUerVFJ95nK46wxxMc37UoZ2MSyXAzl+LqY4AY83OUyL8lIi5h8QOEff+Vb43azkd+PKfe/b5AdX
nyfkzp/0bOQw4x80D8aRMH3KeIuBCYRKrAqGGQrIMiNn1FRYm8AKi0v3oMETvik8zJ3a6031jq4g
4mnVeIzaf3HyZdUJkvWfHFWqkZl682JAVc56Z5fadIYgRpMeyyPXiUciXFIKQiOTCC0gKyaQdN7k
fzU9ZJaQVIL/EqppM3LAWrW9FxtKhYCFZOd9ItW/voqK79t4HCyOygSK12daiIt1isxkJZ1POc7Y
7EZLHdMM+HHCG6C3RrXd6t1963T7CakBuXlNWfeF0P8ZgpYsK+YToN1KtmxyG6YPjUSOVs6mCFGS
iJhAQmUnmEpETJ/xm1Qvt5MoXziUMQvnSByZv/QYDtWtvzRvLJyzJKelOVqCWLawGeIlfJAmy6Kp
lcVRpoe0XWH5JlyRzZ9j/+JQk91Ku8NMhdC2CIYxLzCQaguP1AGR8RuaKWxDiU8ytGvCIJOKOKr8
NROstGbS44jEl0malTGFOVJakjXCHKXHthywcLtmQ/gstZXvRCs58JKaHLmZjmnNeFNPetpRTs+K
yQ5ibll4n4PPi0zG4YI++9UBv3Fr3F4MBYexHp7LFBkgeVzybHx0QiDBy1YgGwt6dYntGvF1qG81
oFVuja/S76Iknb3sMaQFhgP63xudz5uPzhD9kWSM5FYqjZakdtSLjSiawHL95hg7253xlTPehIAK
wuYFRXyqNaDMKGomxtqJcERB6oAJHWGwTwGzIeA2SWxfe1KamDNFaLZzrK0cE9V/EEY4OW72F3OO
+47qNSE20l3dOYzHiMEXWl+SPdwukLwwUMM/1DtOckUmwczzJ1JlREn5tbRfth4FpPzb3ATw5JjL
5s/29Cvnr0qSKxSrtVTl8vI0gsLSffK2a8aWZOd0w7BtHbW23VM7AJZx9wO6jyHDESEDYOQWdtof
IVANPj0vhF7inwDOlvya0Fis/+PsPJojx8E0/Vcm5ryMJUiAIDd29iBlKmUz5cpeGOWa3nv++n2g
2UMppVBG76G7oixIEOYzr7Ga80nCskjvQkfRbcLfw/tRdbAI6bfnAA9JXm47Kms6HLAl3Cltf2rX
+bFlICgKOwawXDh6HVrMusdmDFMZgvcVwhA/7RpxWblEgiH9oEXfoyOQ9fdjOMMXGOFZANxxUVjR
HhBcRbGBnm9gP+JGf07Hy+BWzFysWXawBIXONXr0ZvoWyU+cWDa5A3RmANuTCIcuOnDTdjqrKeSg
VTNwQrnn5BZCLH9mPUP3Smy9X3OzTlgkfZBvJzuzr6ZKI5ZnZweTLqw8vOd2Fy2v23fBXRilWE26
t3Np1CkItqxnSISQT4lM8heJLolRE+3zfrGfuzCHr9LfcJdh1dA7u9iUTUiFYzI/4pG+kdtJc0L1
bknK10K+a4vwYu2dW8Jt4pLKvU47VGjMrNhevU/5e1OeXIxsLjzAgDD9GnhJ/AVAYm8NXkeO6fnS
1zdeXj+sUfC97A+j4VDE6rMC+3MWJHi9p5wyBjuRthjosC+7RP+DBdJtESxoVDhPo+i/1476XFSr
MShu3f5auvNt5FlwktUdJ7Kd+A9WL2/NKSwt4MvB+CkOmgP4r8sEyy2DRZXpeG0tOE3X6qbX7a6V
uKSNpS3gB2XP5GPbOI4v/Wq9iblkCxEcGs51jJycl5T6O4iaml2DOx+oHwfu3uwjk86K4Sg0wZah
/9bEvCNlTM5nevgFpaGm+pJ4I7XB+taJmi8+tZ51Tr6UAbdwvfZPfupSQyfFmQjJTbbv18tnqNe0
XGijW58H4dGiwg2hm/903oyQ1AOWnMgrQHNbi8/DPO9ct4Kffkfhh0L/pKbLzMqqCw/FtGlC11GF
m6bHy6fD7cHxtmkWYZzibF2nv1xLCfiEVylyRX9f4spTxRd1l/xp1fjH1Gxc1aGcJJ7J4GdAEXzq
0UdVUPU7pzUV2JKSDMV8Ll8MFG32rKWvQuWUz5YPDb3AvJKqKggWx36uQZYhYYXwEAYuiX1V2/LK
G9S3NvcJHCkYlONPlY0jDi9IAzb+rTn+1Tg+WR3qOa0sHgDyb1JTP+oxo4nEoVPRg+R0aGV63azR
eeaoG19MV5HT3xSA5mb6BXM1fInC+dKcYhpHBIHWzFrgbyGLZ4zQ7tDjZ6kDW6kj/3to9T8qQh3g
6MV1RYHrDEuup9KiCD2P8qrn1BoH8VTCCoxje2+OIyNA4RusrxhvGyPjU4/3TepeL00y75w0ijdN
lLe7IQy7ixQ2AEKZN3napGDR8m2evvAV9hxipMlB/1lG0Ap6RPJhHdAmhBSU/gNgBeToIKgli1s7
93AEg6uoAbkuwWPk2V/iBROopMMUZMhW5B7olBJp9ITG5oQpsuCSvPNOVkF/FhM7lHnFn7TTy5iK
S0PBz3zWtLUVPODooqDGrRcP2GoDIGhMbKA93V1VRvdTTyEVS4ubVqP12RHgiLq6hie+iRvrxhFA
pfmLQHrjX5h13OY5zZo5v+zd5a7oxps+du5pEv90pngXZfQJoxnhA2bWHD4h12uBlqwTOFv8RuE8
z8klNpub1C2pDJRAz0dkWdPeufQysZspxThueAc32dBF/dvWiXfmIBIA3JvVuokqhLG65bKPfDQB
xW2O8eJQNXejM6KbnGCU2XVXDqEMLBh0s0IL/Ww/I2HPnwtEQM8KZDldDLtdAX9nXDUaIHGen69j
0dGeoMcUlWDLopxcCd5TcAlp/DMUBArs4/gPvh84SJXWo9cktw0qHH3ZAtptajixk5/TuBmfkLEk
x02wprVlfdO4sNyjofiVVstX9IkJ9NZsvKwq1PdgCSOfXYTtpndZLlq4VGSCBreN4HsbFJ+SJOS/
/Iz0ZaGBHCCFnS5kFQh5zVC/LCTcztpofsTi1dtG/nhFTzpGhMo9TG0OU294Xtc62pYlCKd0VnhT
du0/nIT++aA68sbGwX0LjiRtc6MYWxaoIucD0rhkqjsnmX7j+o4bcIye07AgVLmOVEDjZF9b46Up
XEXrjcnZkaimhFGRf9C2p06zCWgn8/umkodZ3PdRdg+Djn8kfK3ZmvbmxzFUP6wOLm/8Na7zwlxR
cXmzdMPXUa23RmV8aGIYLJCkmM6CLKRnWRNaX0djDZq4u68HgPsUuxnIcF7yqds3/bTNI072frYu
PEypIrwUoYu5XLKgdKgkjB41cV1c4DB5TuxgKtaESlASjaM4EbfFjbniw4zYQbbuzLFPOQWwDuEy
VX6PcMDwLAyAemqia1PdoMLmgv0zzamx8M6NhzGFHaonVHlYQ4Qm1Orx2DG9PwwHTSHGXAlA2zcl
aOwZCU/r52wqXnSXcbtDF//KJOa094qyu0yQoMPMB0WW/rzxsVag7sy7DAPEvEcD7eUnq1VcVUV2
+XJLUQFXzEpLj7c2ZAlKBz4gJzxtkGsk70zvuMn5P3fSeUdct/CLA0gv8w9DdmQeeEL4hV4C+Np+
HmlEjlw1pqhLIEpe3jKjDat7kdGOG9RVVzr+VmMtKdKG0ucP/oV8wmQGbzBqNHCeEOwzfnZaPVSA
LswfQmKMPNTCD2geycsRxONXbJgZ322oTvw6vTJBhmW2OVAloz8krf4ldOKj0QypOShMfcAcdRby
yGf8HZi3O7PowIBy0nJK7LoRsN+cGfmownscCKyjrvzR8JkTgmi7Tbcm/TLdgAYWvdMZgSze/AVt
Vka3xsKEf9Ckcb09fZUtgDR2vKYD3/bAvjMm9FBlzVUs6UdeAIAyXwaaNbwNYROQrPVmTkgbf0BZ
gy6DFjRaXQYLBj+xw+YQjoZJt8wC5BUG4mDqUCZFY4KK/B8rjDdoT2JVjkx+WIJ5/kR1J2+/myM/
6pFPj695YvwWlH3Tg7kmLjepq+kEFQQudswNAY10/KWS+qIfn5llk46ZNUcJAKC2IRWzbhvgSIZR
asqEhG1sAWF9R0L0TGMLCvLAxG/m32cY069NHkxego6r6SY530x7ISVri6l8W9V3m24o8T6sChN5
E4jzVLx3vA7AynKigq/MqSkHFmgFVIzMpW35VLEXTTAk7+zSuTFdiYAL2B3Er6ULt8zHlIH4kcWm
MypByFOzjMxTZMldhmCOwOzP7HSWhp9cvuTsCJdg/1An3XkuUQSDUDb9dOxPMB2KwUXzV25xrYLX
xOyRdRhXmwZRQ9CpW2qc5uXALBGq244EjEJPm9abSfApvRuRVd6Bb52y5DosQZkSA7RkMswpYbYL
MVsFoB5oaIRiX455XLkagSXI6WdF83ms0T3SMFLuc5YcVbCC5BCUlfnr5j0Kb9hGzfo4xe51TYoy
DD7HCtvabCZVfTLrZUKRyzR6K1IxE6OaFIxslpFf4kr23iSg70PfpBc5sY1N5TCHBOlF01XxstI5
hPZeMJ3zNp79kq1RUWCHsWFG+aSi4sz8ci8iZHj9xwTBdf4kMQZ2JRj/JNBKL9zqE0sH2BGU1T1q
DFuzLfmkBRjnlsZIUX6Fan894WoBtMpoBT8SPOoOFgZSU0l9JXrCoeILC5kch4YP/ybLhYXepfM1
5QUW7Vj7N9Sg0CEmfCoiNA38AfUH+Bdh2c4A1CtEEaqr3grxN3IwxiK3kwdgO2eA77ihv0TOCyPe
pDZmtYpWITNZdRwfFyaMYohQJBvkrhNq89nvisPMLL/ZS/44ZqGR/riJswFpBYAPJQY+mAGw2sZq
kvob36Ww/I3Zd+4QEP0hRgunVJTBXV9EW/PEguPbrNl8KC8bais2jSaXgAgyqqVjCAzxFftE07hz
bPoaALRMjmCqRfR778xe7NMX2GuJvztAF+qQHNYOaKwmCHac6GZwdi1zuAxIefnJtRcba4VnQcnT
A47XtwqZKaS18vlqotQsTU+Gl4RNaNYv026B1YgwCZQCd3gWlrkfg4fUohBmUBeNfE5HFM4TG2h7
8rCo7hAH4rNI1PXog4/RknDKxxHVbu1D5WlYlOV1PkWQz+Lup5r6/FxbMtksGRYfS3+P89/6A7nw
L7Gnd5GvOcgVOTBGJW0Bj7hCYy6AytisX9KlptBLlYjstKNp3UY5FfzJ856XOEKqul7leJiyFgls
FY/tjggnvB0l3lrxGPpXqROsBqSP49t//sf//D//+9f8v6I/pg65gPL9j3IokAIp++6//lP9538A
DDW/evX7v/5T+9L3gDzagJfRr3C8QPP7v348JmXEHxb/w14DHWHPDo69Kh+rKLwaRzwX82K8/Nfj
eLb0tALhJR1Ull6PU6dFm3lZuR7cdIF8Ok+UW3JJSp0ePh7If/tCPkGm7QW2FspTRy9E/SzyBx3I
w5hHFmoktjhYNfgHOdCfT4kPz/vBp9tENV+dmEvv7dCB6znS84XjaUe4r9/Rzq0oLsPIOWQqZUVi
ME90nrmGOEoYnd96mb9+/vht334+bbtCe57vM7NKHL1tRNMwHoYRRbGIgqnlNmgOZbP3sNZs3I+H
Ml/o9UrRjnJs4fi272hpi9dvBwDPomJmTQe6TM5N55eRey5HHG/lUubbEfllFNyT+iA7wpcpcojr
P34Aab99AirsrnQdKV2b7Pf1E/iVV3eLiB1MfDIg50HU7pBARABgXErElUY1tYR8yBCsMl6u6Kv2
N6kucOVYe4Hysy1R7lzjBmoEgpbrrxYc0nU75RL0k7AgvPXK305O8kk2VfEQ+Rx7MGIUFOoOuf7e
Gx6XKW5ISQlV+7UQNxmK6Zg6qK411CaftncI4+O8Ug6NibEVhxnz5mcVFv11FBTrxSoslkVH4EAt
2U5RkpZguz+epJdFdvSZJIBbVr9mq4njzwRgzU66RY+Hws6jnSPG4qbtiuGinSQdjL514wfV2AhQ
9BEp+/fZa+qvThKFu3rsCkBAufSuP34kswb/fiJOF185lAyF0p6PyNbrzzZ1Xl/HadvtF0orn/yu
zZ91YhX7EHgkiNkcKbsBmZCPB30zD8oOUOxypdZKavvNgeP3vZu0XtzfzT49C99IrEoJMnG698Fc
LIPGjylsKDR3ULusGz9CZCmwbyxLbT5+kuMtqoTNXwTw4uNtr23P/P5fJ6wTtkIre1D3hR/bBhvq
PzuJAA7ceOv+3w0lfS2lJ33MZrV0veNDVtpoGOQphnSRTrrLZWwAh7CRLosGk/KPh3p71mnQ2XxQ
DnPhQZ18/VYC0kvvTd1wgInGpYiP0RmKT/q56IxdpxzE9uPx1DvHj+cKz9eB0I605dGAmdN3rR9p
/PGWBbJiXcb5z1o79VPcNPAMQoLCxu/w/yiuCkN4L1pYMq7rRv+gURtvtYafp9q83Re01e5UTHFq
7WPvKo6oaYRrPPxusjLdTpVYN7xzNpAItfMONJXcrQ790lDl7iWcKdfeNDqJD5FCZjAaofmFfqWI
L+YBqOdQPIWem+3h3zubKJoGYDWy+qEbMd0FRR7C/2gxeCrDpmIFTBBu2n7yvwF2A5Mzz4CElhFO
gOP331Ft/mlHsr1dkI7rb/tlcYwvSvZtUvldvOByGhHV7bh2FA7HqDD/7oRcfpaT359Ywo58s4Wl
ZqEIARjZ1tyqr792PWRIuQcj0lfFEtyXKuvuF1WqGyBgmGTJBZ89vPEmdY/j7i9VDrStury/zure
aMh5kXpuvKh66vWsrqNZ57d0g5DysSN6DZaclzuLfBdmOmicJepWeBN2vIWr5J14kaOjiMVuux5B
jgxkwJrVRzdIn1lusehYPzVLcVuV1bU/hs9dRxHT0/QQlvHElWXm5e+jjw1JRCAVP3iKH4+u5yBb
vZoLSx/AAW2mvBOY6q6g8uzy/OPt8c7uCOgbsSfdQBEKHA1UidbxU1uhpBXj767d3M/OsgJwupM5
SBOotbkJ81Q8uP6IQiqL7cTJI96GXawOP7AD20YGgsP+9QrBUlA16cCdl1bA2/y07q4Gh1uoHsYW
cqjO8WZzPf24Unu7rEeJYw7+BijrQSSZnbLdgk9DmX5c6hQkUY/m3pqWtGS0fxMHsfj58XS9Xc/K
hSrJfLncDpwoR09LJt45cu4eslm2125DrxoEdv7j41HezklAqOIQYlMXlr59NCfx2LSZBUn+4FeB
AJWS1BSxrEJOYFN99ysJTpadxba/ohNCb+TjwY+Wuo8XmetyNgdakawJdRSMZkoFXc5tALTQoZtS
Z7TSorz5k2Vrs6natbhWjVWduOqF2UB/L3h46wS+vvaFL7mAg6NRcQIcxjBc3b2XZ/VlMI/BvWwD
+1nwhFdILcIGLPjOUuYhVH609rw4XHYwlMU//+r12elCcPu73IJK8K5HDxKqLAo6SvdPje6A5Cx3
pKZBlKGdd0VL4MTlJJzXr21GI/i2Xc4Uj23uHJ0r01AXVdgUzhNfdJP0oN2dK7LRMX425YXxYXSu
MuunGn+g/fvxex6t5P83susDxpW2w83/eiWXoUdqV80OuLKFKJQIE56PfSL0PzrGAlc4GnILWJfA
dyGpHk0m/jz+QDCRIwuWu7SSohQvtz671IVjnX/8PsdxhVlALivII2riP/fopklV6tLWXLFiLKcv
U4PDzurqC1ev+xQI3InvdvRe/stgriIxDRQTaB8dA9gHr6meMnsvC3S2PJl9arHUDCOo6h+/1fFm
/O+BAps9QQ7l66MJpI3YLpiu2i9KPcnwLQ+jX2OCNVPiPyc6OhH7vpz2x7uQxc8ZR8LNgEfL0YYz
WCFGZ+/dSBkMfx2DQrN/Df38iT34mPjdxZBD66zUs2QSgECBQR2nMIWt7O9FUeOkLM9LW1O60Vjl
BX5xtnrzbSmtM8eYmymNcJ8QIJPi6OCL5bvO02uxVr9tV9IM8BbwAaGetmu2/KxXBRJZlF9blEYQ
CRmNqhEBULL7eI6PN6H5mmbZsBHJDzn9jr7mRHfMgmsUH3oJCXeqcIMb2zbYDX7oI63ipmb2kVK2
VerfevwcRkPeImIXBHt3qoYTscbR4jKbxvcd0hBP2SQ9b27EHI9AG+WAp2VcAFh6VkSVb9yEmeWc
2DNHq8uMRMBPhuEKm9LKy6H8V4bBPbYOyRLWj+Air9cCOKdNOc9WCroVvJ20PpFjHgUbjOdyq5HK
sFG1ZqZenzkT+DiRaa98tLsz3zDakWUnrT1zMKyjwxGfeL23E8k5HvjUVWzPU29CC+qfbZi6ongc
SlAqo+eDZc8fRD6dOEqFPnoxVhCIOcVVzRoSyG0evZjXVAmdde7MOorKbTiqx3ZR9mcIDOLMSuX4
K8wGGnimugDutd+INqx+qNwTX9EBW2D0SHm5hkm4n228CyC9VBdTh5KA53kIVWdtvV3WxjkUkTdu
QNtH83mzTJgzwu81HBP5JQxtC4r/kIABWNJP+RKP36KhzKm7zwGMMby0EOKZs9kwL6wR5nwzP4VI
gJ/XysefFmzofYSX8d2YQcIIplrdlaM7bWIBbgJ3mOimg41/IdoKqecZ8N/Z6lveRTwlHmSvYfW3
ThUCu++zBI3/ap3Ih6YVcV5yFurHtvztpglcKWmVt1VHwZeYEMyeu1bXtRIl5Zamv6Lk4CK8bq8b
RyYrBCaqwFMwpffQ8nHUyRr8ufK5vSCKRH0tDesHgFIpykjd9LlHW/ockfjgaZjlatpPqEdHIQ32
xkYvA2zhHwvmbtwjpmDPB+HgKR3aDpbURiM0Xe/XAPuDvpL00Yjwrrx1YVrcAPxhgO1kEw3ZTUNR
6KEap+YpLyb/C/2b9atb+8YqKsHpLnGRnBB8gtwb9D8UstLHPh+sreqLhHYz4USLwOB1Bpwwhs8y
l/fT2CK511HO9FTd7kROJwS0LH7jeZ9eLF0OrK/tEdlRHU2lCgAdDqEwCijOXNagRIFM9vMhWvvi
vJKuxjl2pLa9IF0XtG51KeF4w6iR6/KArIf9GAsxf/WbPrlZ8iq682vtX/UFTAj46TQKKWttQ9C2
ZyUt8Gvly/im9tNpM8Bg3i1NZuGyWfXn0Iz6s7VpjD4+eitVyyWBKyRSuMvoXHuyTb94cQahHtnB
QzkV4yaFT32Dtba9DXSLfxq8qc0EJe08aL1iI1OKTDXF610jQU50lTVdZYOPBPXAU0ElB/VeSQsV
5Lzd9uGKA2JQLKAiegSNLQMO9VYBKFjdf3wt6KPT8b83dWA7OnAcSVB4dBmuXb0M+UQTcxLL+jWP
WgtFOGq/JPbrXRDnDpjLOgcF2kc7f87939ziw83Uiv4Gy3K6Ie1mKVqYLkLaGHrs+rw5txFTgoJU
b7N2AjBbXBaui3ZL79YXUzO7vzy/BkXQFA2KJTW2vVFf39ZNprdiJbFdMhQWPJoe52OwFnfBZD0B
+3Vv68zvd1kMo3WMyogucDRfZ3MQUkcAQTO0MrxAPMI9T+sCWlsILWoh6rxEfnb51LWpvggWNAeX
evKuuhaZ/K5Fq6fu+wmZCBTiw2j2NqsGi0tm2KCPbpWXKVIM38Ze0qjQkX1mcSZshLVQt+4zAcbR
gDaAx2PMF8zL14VcYNv5Vf3ZTjj1LcuxQAzTbpSBQN86tuqrfEDeOnHr+lMn1/DETfA2OKT8q6ij
+aaiR2Tz+uJRlR0tgQNFLQ29e2QdwCEHwXNjSFqWOnUbmHXxOogyN0FgWgjm3jnO3nL6l9O4WJBL
muAihUTYNc54lnrhT7+ob+cBLcN4Sj+VNRVfQGrn7hDXJ8LGo5vvZekq14YCRB/NC47juDhNHasb
RExDUVxa+fI06BbKpghOzOt79x7BokM5jDd1jpOl1c+tuBrq+NBGBUhX7WZ3xGchkvlTeBkiKgVX
x26yM0u0/XO34ELx8R4V77yoZwtyC9t3tQ0D9vWHTWmjtQLY+gO9ByOXvvZ7mTvGfxoMMXZ+I4Du
aeNUe9MiTODjXeTfBcZyHz/Gu09BkYaLB5KtezwNYzIHUcAU7cPpgJHy0h7i9sQQ7jtL2BSkXcKL
APkE+2gJ1+AEJ6D61UMJnMTlKIkhQ090t/v8x1rXG6UPMx0NryXhqertlAAtm34GrXVb17uV/nFX
P4RrikwqrqLAMAgKkDbzv8FP7lAdR3uPxwYx4eaYbwaoC0BtDInNlANfLL3KXXmTNN6Jt3p7xFKa
VdJ3qDpQH3w5gv8KQBFdyD3wiflDjW5FFcoXPeTnMnbG7Vwvj/OSXH38pcRxK4ieAsmo1sKh4Ub0
e7Rgwrj3ZD1G7X4Y0BIZ4hnb3nZ8Wt0UJ5wOcRQ9uJ9oGLkXEeV+TAGj3cdP8HateK5Pzq0Cx9UO
bc3XK1ZR6S8IWfE6qkDKRi401Wn5Ma5Knpjbd9Ka1yOZCsBfkyt8uwLtFc97K04Rxer7eRunUJ4F
ck8AQgrnkr4KDqXrLgfj+tB4MgZzGC14bTfFv6z6m2lnc1BkFLYpax6tXlxDlmX062Y/alzkYBoO
n+YU/5QBbtnH8/tSgnt9/DIUfROHNgaN3OOaQyayTgBEm/cTjDMCzvNAPMUR4vC1teGFz9wWpZpg
n6NSIAWiBXihVcUBrrTUzW244iPVjieOqfe+OfVN6UrKW553/EjS8Zq1bP1mv47DCsyGo2gcURTC
S+Xjl397SDDDtsstR9Ci7ONDwh88YvikxG08EZdpiQq1DY01zjaeAtPw/zEWDUNN15ym7vFYntUu
2K4t3V5UjX6MI0+e+0213NRWlu5tQPYnaknCrNejDytNysqFxg6mSPl6PRcqra0lcLt9ppf8vhnx
6V3jCjhTUJEPlQ2wKS+FMhdjTYaqEUy+HKJDjvTUeRjMiHY4SXDZxn65/Xgi3nkuoguXDU3JzGVC
Xj8XPaO6r3XX7aMaoOwa++0VGeCp2sxxTZgd5NGTlEKJgI0kzVX8126Oihn4kGWte07rmj60Nopx
yU26zndeARfbz6nfrw6J0sdv984R/fe4yhyof42Ljh317rlY9is6hx7oyfySqBI3xe5CeKduuXfK
wK/e8vh0rIMUXK1XLvvcS8SDkokmEL7TZGq4q6pqvU2CRHyum0odVBG0l4ujPagaI134j1/7vemm
/uugamP7ADOODqwQLLrIVb7uJyfKd7Xvy8+6F+WhjAyezVbhnd0YsK+21YmOyNuYyuM+BIgiTJ/U
l87rCZ+TRPid7qa9o7MvSPMaofAcER/oDMaRp03X7dycKPy9c0B5FDPRF3NQyXOOp32ggCKKJFv3
C6zbM7H4EFGrfTDTpPt4Wt8biD6TZGpdtsrxQB7ti16v67IvSf+hVS8JQPDpVFjxzo7UNterSwGN
AOO45evpNu2FU877KI1uAW9/W13r8l+/CLe3pjEvbDPU0aZvac75aeEM+3QM0KvViTL3agfKV//6
eKT3XsahzKzNsSdZdq/XA0sbjduh6/cgrY1NqXHDwrju28ejvHNzUD7nBJOagPpNslvUyCZbkHr3
41oXSEj9ymnLnU9Wc8+a+3io916Iuqaia0fIxyX9+oVatWinQ6B3n1hDA5VbbknIshML7Z39C4wl
QGmMHhrd26NZS9O6sWy0WPZp6V8Fkq5mEUFWGGjTwzdJtr2LYI0/lyfinHffTZFqkmQCqDheFn2N
EJzfNt2+z4Frgp9czuGVdSdm8L2PRSeani0biUTz6OXcuPSsUvTTPqQTft338bh13AWb2db+PUBn
PHHBvenRcveYdgBxhSNAiRzXbd111LLRLS4HgzP9HrDk+9W1S3UhnEzh+kZNzepC+UN18XBeVogn
bTJb2VeWaoYLay7Lb5jKFF+xhyvPQQyHV37ugxiySMoxqUNe4NQ1cjQ/5nvTviP84bqkjX78vFab
Dw0oXf0Edrov6l/59NmF/FTPxYm9eZxOmJE8h2VG7sdp4B/HJCqyxqwde++pnZDECdHnv3OH8qJC
JTJ0qJJh6yMPInn49zuIReZxKrjmCDraQU4AE3ua22Gfuym2LljdQRNONh8P8s5RrYHpENWQjtju
8TatUwmNuon6fR+1D/gJHjrrURbj4//HKD6fizIbkeQxQMStHOQy+nzcN3ADyFTz8nMWnTjb3n0T
1i6YLnr3ADheHzjOMMVIREbdHv7FgtbVsmxlOlGnn7V34vI+WnkUXjzOT5tX8STQsePeDc1yWdcL
+7/rBaINk/qeR8hmOhAN/MQ/1b9577Sh2Ks4CnwyK//oHBgdZ1Ul7PZ9ECQ9riYo+P8RY1Wdf/yN
3nkpekMco6DEHOUfn6X0A3t4pc20t7hYISZfIwYdocBqjNY+HumdF2KkwCdJpPD6Bo0SenGMfoY7
4kD7GaYtSrT/fim8hFamT8yNelwvGpKksyTgqn3stl9MIqbtGuFgfSI6eHfG2DzkunAkQPG8XnF8
sDaJgb3vKSnQ5piQzQzH7s9qWCECdeuPZ+290f6OGI+WQRNNNG5nf9r3qgqvY/RYLMBVSW9fI7/h
nSiLi/dG443olwpgIm9See1qGGHT2O39qHT3UtfZNgyG6mHt0wmkxpRv4+BPIxpSoR7Zoxh67F1W
r+3PHPW8C6ubjSmk7W4xq7DO4mRIv/772dAuIbQKKPoBKHk99zMasdD3yUvHRoHFE3rnNxhutThf
x6dax+Y7vk5JtSKQMfVHkBRKO6/HSksd+j02q3tj1mfP4y6MwKjrcEeo/WX0xxPRxduDjOFYv4L+
MBHGyz39Vy7mgpoom5AKH/1gpCV1VF8DHRDb2IlOxbfHNxsn2auxjsG389J1vWytGTPL5BM2H/Ty
lPswI84oxugi9RCttWs8KbS4SRbrxK3wkl4dTaxHps/tDWgQ6KBJkv560yWJ5qRfCqjRo0BQYKqe
hJegGwoeYhM24Aco8WCX2EJIWUsBP7RHys7PkMzwbh2v3Lcmj2mdFO/reAeXDAWLuPk9QvfcWsxV
lKgOy0Q6GnbXHfK+rrawkPDe0QhJW5U+IID0bRAzhNmheCw7tXPhjXcllvZj4X8rlL7RCPImK2BZ
kCy9Dm8XaqYGpu/lBdX25rONkv0FKIeHvPc2akmR0resr2Mjb5yyetZLb5+Dcsyxv0GKNSJkQhfj
q+tZN0ag0OudT/bQ72kbX+a9CylWz7tkLO6sqbrDQeGTZ0eXS+6RITcu4vTds8fik7Hc9aV94/tI
vikvvyYyAqNBT/r8RYYxyh9yIPaFj3IeFlcy6f7A/L4zSnFiljcfb8O3azUAtE2FlXQPbMHxF8xU
DuncUcMdwr7UxJnXkzXxtzE+oQ9gPNaq63hvbotCzW7pNj5DBKreJvHwbQ2sr73u602f2U+h03wu
Fss7cRu+U6PgegfJAD6D4wWc5uu1mfcSkQNSpTvu3nspKhyCpyjeVjp/BC6EBC4UJRtrv9Z0IMbV
7Xe9XUannuLty3N9GUyVKb6BnTvaIWrokxK18/xBd+P9EvWXdbhcrQ1k38i7QsFhm0wjzVkYyu0S
/ZPVlPkH9RzO823dxg+oQoDMGeoGEZAEz63418df/+1Fbp4OWA3XgeJ0NKvjr/2bNWVB5BwsCJWi
P58U9/Tmnj4e4u099HoI8/t/DQHvKe6A+y77wTfOdXr8TriNO9PHo7z3IpBXIMqQ+zgUZV6P0rkU
aSkozvtgKc+toThT7sXHI7zdKPQ9XJtmBNiRd1KIOW7XfnDGvXRGxJF/mpLIQiPi41HeOc8DhWk5
SEOPTyKOC1oY1rU1BBxxr9zfvrLQt0Lydz9ghQuHkh7kz6m3tqMrToxrluHrg/z1sEdfSWQjmj5o
AN1bVTZpjJ5xz0T/SV2U9pzdreE43Az14H716SDfozt+8pDw3nZ8qALw/cA3c1H7rvnCf62TcEXM
XkfZfOegGPG4hC6n3dInF6BcrXvMIqHpmy2zOCGFtsCB/I8MQLSffN+9FmmdbIikkC8NLHxickeF
V1ON0N7Z2KIf0HnugvjHWLtQfIafre/36O9adYqOichu8IKynq2ynjduP86/fERnv7plX/6EiYqs
a8lAAOG09YxZwnqACzHsGxEH2Ku1CDPXgB6SnlqroGjNWU4vM1yH8aclazoncsqvF3KZjZ4zmlVw
MBFuKeHjOlMnHp0xGA+zGzefVL921zynPMAnAz2EWOgFKpuwPvueGClAPnsUHGkobktwd0ZdS05N
83xi+el3PgPXuB9I4OwufIyjE2HmKK8ojKi7oAuQAp4FvKHiTwG6JQp43jZ4EEMLZ7xydm7SoeBf
/fbaaaRY02J8021tI0mRgFVKwemfe+P4FZvTCBXWFk1JPV7bemnBXdQof40WaK8U168ZiihVzbu8
hpQp50d7KXowM11wlsvue+EgfqpHGsfcyLsxRptmgDYBSbTBrSZKULVQ9U09o4yUI+xxFufNRkzZ
P2VOA9lplu/BuIoLvLIwbQqzCQ0Mr9hJFzF4p+XGq/v/y9l5NbeNbPv+q5za79gXOVTdcx4YRSqY
lCUHvaBkj4zcCI386e8P9g4mqEse75mpKc8oLDbQYfVa/+DgYdaraEXZ8ELdcunbGZ+3PXYdhKow
NPyFVUo0m4IafbFYo9Tc4H+BdpKGIptjfTP8VNuZiOyvpGeGG8eFr21gxuu0yV9Kqn7zWhNNx3E/
+P3Kj6y15VTPgdeGu1q2LbrIqPs7XYN/DhMEr2AU+OUL2nfUXNLkSaqTM5waj1MGEi/jOkbWfvRw
ic93uJs+uIW+8/Vm6Vr4UqN5caz0TllE8bhVRzluK8VDmTu9VW3lNXbNY1eL706Jjm9p3gvUStMB
P7HOcO9BqU80ZFjKnvshTYuDWzoPeKV8gVSKkESWfHT8/lAib9UPzg2lpds8NFdtVD75on2w3PQx
t0bMiMWdaqXbhpCBGyCGbWtbV0VtBgceOI5PrWHsjC6Ctz189+DyApDdmQ4G64n3HCtju7Y1L0Kh
Dx3LFpwMuqM3uLU/uHa/7Saacms/FaldL1B4Qc4zjncuwka1AmfGoQnOBGtWfuw225JiD843eBrk
ESJTVqdgiEonE+mSZJWZOQqkeK1EfrW9vIDe2Uc5G0AAAI8HBTAvLDDV1ShwPEQLrY1Ll3ZRq3dO
jiljjNYTFlf26H1FJfRalvHOqqVCC7SRGhcJ+bzSiIdPIMo+6e7TRi82WmChNNwEWC+Vvn+LtwBa
tFiWcpdDLbHXqxB4Gdoql4d+nulw53EmgAe9U++MBxfGiRi4jGr3VeohaT5U4X1oGdGnvK7au3as
rDs8QPN9E4zi0+XI0+E0O7xoVVDygONML2jec6vsKs2jqO7vOSynmke4AsFy9YQ6v0RyQP07yrzD
5pCT91B8uvvGyY/84Sga+dH0m7vUcLcoFFy5H5/nG/Qspoj0L+huzbFQReWxPlMF6hQXq/Z/lZif
J03k/qZGl5YSGKVD4/TIVVNh6sEYRh/jOkXGC/F1DCLZOS6/ndmSoBXs0EqnJTpxDCwq1KdRnCDP
a1fX8kch6i8hVkwi0p4REB5LFBit6Mbo/Mc+uwZ5ms0JiDkqeCf4GgADDdKJ2dic1rdTv+zUI73D
O6m4nwsLyUvDRUwlyOxvl4c4m/o/g1HHcGw6ZVDu540sq5NqpTgC1660eDbcfIUB3kFv0i+lMJ8H
kX3GPONKyHfGZ9HNp6QIYOMcqxAroVCF6bSPCGl2qyzK7G3ftd4aK3l7o9PsvrLFzGb/NESLOj1/
qdwUqaSfvsUB4GuBMqw2nYoaNsfFvgYpXUV7AxET90oaMpv7UzDX5f1RtKEu582vJXkx5pi4GM2j
3arRxioHb5d1IJz9onDWl1/d+bggp3Exna6nOlj+2f0sN2LFJ9mkLpZW4qEf1WyXGNgWBmlrboqi
li9gQTP1Srp9/vamqNNOCYPAA/5++jQ1I1dRk9XlUbO7aiWjz2xbahp6K+5Gl8f3biQKnNPmaKCE
MrsYudgcuVrVm0cNg6axyZ4KAxWQyl2paXOl5Hi20OlLTrXUf4aaZfAxYHAjN73iUIMelihcBRps
+uan5JMeuZPUq4VJxeXx6bOjj7kyReVhqtPNj8d5+ih9OtWlLN0a82esLOryzRI3bfjDerYisZ5E
T71Bi9d9jVYsH2nSDBl8fYdi2SqFjRohn6M5PlaITU8Nxk/DvzQJJuXyh5zXIs4+5PSWfrvcZEhE
mEkPLF0kjXNnpFwoTFOku7xI1W1cTIrdJraHOjiFde+jJd3Hhb6E5aOuLn+S85V1+rSm5fDbB1Ec
SWaK396xc1jFCcLLEjPHxLoy6+atyF8Ddl2wEdM9Anb8aZxYFX0f6rV4rBvqGx7l55Xm+QPctRij
aEy5kBGDr8A4x/5HPigYbCQpmeQSfbDkQcRF/wRdTWxtU7E/pEELl0fzqqPIwHTXpRDplWl0/lxM
oBz06Ww2HIfj6PTzitgJK9Ir/di7aNm5nfXVCcWLprfX5ut7i8RVLQphXK9MDo3TQEEnMUJBl+aY
D8h7gaWmFckasbBomHzqaNXgWX75nZ+fTjqi2vSddOB2kMZm7wINGzPJw7I4uuaXFB9OS8FarXzQ
AwzX7BtTuQIAO3+UiBOAtrB4jHQK5wtyDNTQNrquPnK50ixkoxdZ9Xh5RD+JOr9lfNP04pydcLyw
e2l0z16XowxlVapSPSRKSSE43/jNc5gVS9Hay1TF2MUe9rRFlkH03fZ2admu9CS5sqhn2ROfgQI/
I4SDO5X5591dfDT1DMZmdqg0/OqS4ThOps2XB3r+6ojh4dcw0VwpYs7OibTHg6QFKXBsxs5/atPR
W9KEzUBH6qWCBWmoL6qy0h+rxhuv7ObnB+Np6NmWFaA+6CG0Ux2NQndXSiAwK/YG/7YXaXung8qF
8mYE68vjPX+maJsYAPIN/qaFORuv28is6mOMm+Oy/qFl/iv02ssRztcf0GzIBfQrWH/2vDdTxrqO
FlciEbanNK/a0+L7qeOs34QQIjijQs/aXo55PqqTmLp+uuabwNeVqlCCo9v57UJYwUuBXt/lGOer
7jTG7MnZmAL1SqonR5xq9silP8g0flLd5srje38oVLMnnQh0AGYLDzKZ72tSJMc+7W+CAmoTUmD/
yUj+HWL2tDA6dUa8O6ujXdsvdenuZe/AVLjyTt5bWZOGjulAnp+6BKfvJNe11vILtzpa05yOzE3e
Nv6yUOUkodbZKy1KYMa03ut/Mrh/hZ1fIlVE2m2j1UBqqFQkpQ1BgCxpWA5R+IeI0J/7k2dzJfE4
1YC9TjPmt6O+NRFDboo4ORpRvvfRqVjYmv8RlMW6pzhFYUheeXHvzA1d0yh7sF2RUs9Bg7ITficp
I6OJXBfbgnwbLcty+HT5Cb6TS0FL9SZ6wFQlPrvtq2pkxnAevYPbtrdNhD34MBb7ATSCtMKH0ks+
hplWLEFQrkPVey2xJrv8Caad7/TwmY4fPgLtMoo989teXsq2EeiqHVopHhOBlZAecgoFEK1bE/Da
5WjvLGz6Gag8QNzhwc4v6QCkqQXHen70fLgiTk3/Mh6Qs4DM+ueRkN+iQweDHerKHH/jOKHV55bi
HBqtaRZeqG81P6SeKsRfl4f0zkTB2dpRNW53E55olpAkipdIN9Hqg4LE702j4unqU+b/s87mNP85
NCcgEcUoDUT16fyPHVVxEvjiB6q8KUZNhflQdVGAMLWDA9DlEZ2/JMooFIdQnuFQOZuTkZXbTelp
9jGx0A3LcXbaeS56xw1OwrvLoeb4+l/jIgYiCuRyZxIcPRpA1I01+9D1tYKac1Z/Sz0Xj0LXLdex
KsMOt4gwXLmTnVBSNu2dVlbxUXeQnK4cT2BnRM3cSPB8vfLJps1/tjAgc3CsggWg4jKXW+jV2Bap
n9sHrTT0l4Qa835Up9q0kyBI0OCji3NmpLXFreGZwcHGX29LETi+sj7fOeKpP6pw1xHrIA+dHYUQ
Z5uSYmmH+AsZ4HiMuo+Rf2fX7sQcwl5j1zK9Lw/9/P2zHf0Wcprxv+21iPVX1Nha/6B4qCfYReet
KpmgbwGx93KkeYPw5+tnR/ds7lYaPPbZtj4qCV5hkNgOXp5/cJTxQzWC8bDbeKcKccOOt01V4y4r
EOlvSvP5cvRpzczeMHUZ2PqsLIOL/iy4YxStHo7BeKBkQpZtlv06zlTwujQeYpeqOmrhV2bVXBVw
GjAXJq6SqPnwjOfrWLP1qpJaaB086OVfrEztb5yyx9TEzs11rxXe0jUQGndL08RwtwPQBBsYinQ/
0B8KvBxgyWAky0rHmy5vafOnUZtgGGeYS5TFkBaj07Wm8RjteHk28vdGsk6aFqa1ZYzfPTPqbnVo
1FtLqxAnC5D9itXBQ2Gyd8SqNGqfrqHq3CXUX4qF3WUYjaSOtoaNjFSxLcSzYGMH2RGoSJjH7R/v
chO1hxonbCrQG/P6VV2VQ1wmXn6ERI5yMIytx87silvFDbMrF7vzcw+YLrcdai1QAljpp5McLnNV
RT7SDHRbn0WOytAk+GHV3hbx1C+XJ9r5EUEsFHe8iYjGZXK2hgsEpUSGe8ZRlcOnWgvvszG4uRzi
fM1OITh+gD1M5elZKiutvsuyvkoflSAKDwi0ORib9v0+SJz8yp59vmwIRalvQtFPh+ssVEUrMulK
Nzv6ulxL6e1iE7Mn943CqeJeubedJ7bEou5NaREHafq4p29JNIWRSJknx8GrMKDqXnRVruK6/GD2
xkfsnY6JRND/8qN8NybwIXKqSTXk53X9t+2v5kAdVEb5mPYbmWO9KRdmfy+GGxgwrR+uL0c7398Z
IeKPU2WfG8h8f8+czlfVmqtOjnBvuEDzo14Zo45i+mAjC1rqWY1xxfA58k3ry6RU9mfg4V8bEpdx
MrLpQ8xb5GgFprLvXOugapLyohF+taV3oxTql9SkNn55sOezlJQP9TAq7hNQa14phnQTx6XpG0fX
bT/2eYm87WDnS1WLHy8HOn+HHLr69NfEuEVS63TedA6mAf7omZgPm+mizA9e+L3P3AYL07I8NHXg
4NuXq1fO6ncqOYTlWbLD2wBr5tOV9Undu7HtQ0FFdsxbmGN4A6nN3k1e6npEWGKvWE+9inwrOuqN
91oMV7a1860G0Dy5G7k15Rr+dDrwwkMDodRH91ABklx4SfdjwNb18sOdk3yZMxM2n1szClvM3jkM
rMPm0YnK0jrUo9jVQYn/YP4ajOWxFdldUJY4TCs3Q4LZfKl9IiveWVwSr0yld571REifzgtuUPTH
ZiN1S5j/ESh+UADaNpcxMMxqlXjqx0GP6Y0pyQbtonWF5ymWIw9cwdZ24u8N5Rpo9Z0FTHecUiua
Rlyk5tuF5O5h2rkGGsFSuq2np59whshxo0m5DEMFImAvQkjmvXXtPZx3C2hgIYrNYUmbgoT99GU3
0NzHOtHVAypA49p1o2AVuQVOOWFSrkzThn3Cg78JzXJ4xiDIX0qruVbkOl/SCCBMPGtqo/a5hl6D
gDUutiMoXXFMzHJthMiFUw2+POXei8IyNqeFBZ1i/pDhGVX4O1FKs7zqQ5D798mIEdWQxlcqQu9k
BSxesiXWMEfOfFKloYqTeaWURwzhxFp6dfilLLBNKBtpbCrbkVfEqd4Z10m86fP8dtbgVGRKOmXO
cVCoPsUlNnIAVMbGNK48wPN9AfI/d3yST7Ir+vCngTpM1VG6GdSj3dSrcTTxvOxf/vgdTRc5G2El
OlcUJE9DFFZIPxoPooNeGA+D9UD/7NbQruxv76w2JhoHpTpdTwGlnAbxdWB0oZWL45DIherfZU61
QB512dF+mUT8gU+vMxCml4f2XtSJkURjFegt8NJZ1CJILFf4AEFg7WeJYi7GyvxetMpfSdneyUa9
t0awdMk1rs07qRbtQHRdJvIqF9HZApeWVqDjgnyCk1s/+qjYMmPB8BXND1mq32vUf3+lkf/nRGFf
/lTc/54XQxUFYT37z/+5j75XCO79qP/v9GP/+rbTH/qfpzzjn/m3nPwEv/gfgVev9evJf6xFDYDx
2LxVw+ObBOz1TxOA6Tv/t1/8r7efv+VpKN7++2/fc/CD028Lolz87R9fmlwDftYv/mUyMP3+f3zx
4TXj5z69ibexeZvUUn/9un/9zNurrP/7b4rl/R32ETSkqb9N2WrCcnZvP7/kGH+n1korg3bGVMGY
0CACeHOIGYH+d5LkSXgeoT+Lk/Jv/yXzZvqK+ncomuzVE0SVX0lB52//HPzh1+301wt53xHhdF1b
1ARI2ciMJ6AGN1l1toHEui8y38deI+xr/4uSBKyDtMWS4fICON2nKG+BeadhQ4pKRow84GzZtYXW
NZgqY52jAABAHNjtvrKfCCxmlGq8spGcJm9TMBdSOHgQ2u9IEbuzYMxZGSiZYyzpXaP8VFgPRaZu
e0Nd9qU5LAHIyUU/9l//dIjgeeBvgvnyJuH+6RH8thW3WBC7IsqsZeRgMO5INLoRG7Pqj2Eosm+X
Y50eM79GyGRiN+byyQVndoXSSzwezSYxl70eyg+NRcISofR8UEZoJehZ/JmfxT/iodHBQc18pKh3
OjYduaSmx+piaXtBUQExdXqUEHUldNdJNKR//fnoKJtPhwFlFYqvp9EC8JKhVEpraSUu1nT56FWv
nu8mjygt6JP1qXNldp5uz7+GB/tqukiRfSPfdRpQtLRVGz1GBFRJv/lqsHJ1JcZMmPuUIewBsySZ
LhD5wP2huNYOO18Z0+JnPdPaRF5enx0NAJ37PA5razkIZPiAABvdx6KPgr0xNs3y8oM9PQ6mcUKM
5fXBvkY7G1zm6TjrStgtFniTk6GfhbewXVKUY7ilT+ZojdusaxTC5cbGvI/t7l974j+2nf+/8QqR
KZShJaOyQrjY8DlOI2u9EcBtFxgiFzpuROxKWbR0Kkt70+oQx5DL0c7GOZXI6ACiew7dnKL3abTR
H2SM/RolrTqWxyEOtBVSYuEdzUzuEiLBiRhHmCtBz14kqhfcTLkuokANe2S2RrrBrcNGYf07YMZW
MbAA/HhieSer4dqxfh5q6n5AvLC4RaGROOX1v201NpZ8kaKx/EmtA+MWLcIgx4YRgf2JThv+WQ9y
enlTOAqstM4sPvcsXFO4pVVCLlp6dZZib+jl7tZHq6J7jgoL98k/e3mQ/yaIImRNunVs37PF2Naa
NUROboISrrDCamXxid0ge4Ssj89YJuKPnZKoz5eDzjfUedDZllN0oVo0jY4/ZekGm7RJJeKUbAje
WLgbN8Kq+nK8+RskHq1NTlxSUGSsvdkMxW2XTbtlhra13m3QEfe3EtG5u9atuyub27uhQILB9dTA
Qs/37nwspTOJdy2ne8KNK1V/TXOkObhhXm3+g1Fx66FECXIIvufpvGwpqrEYI3Op6GnEOWjn0T7x
u3G86Xs9210O9s4rAw2MohK0WSSq5g26LPLCQslVHPOiEJ3Y3LT6baGP4crqTPMVdPU1EO30Tv5d
7kdVnXcG5wmM8GQ8QA3qdHRVngZlVpjGcgDsXx7qUnG6leOW/lX3j/NAFK9dKnoT5pnFdxpIrco+
rfIMv0sb4epFB6nvkNfW8IpraPBHFfOfg2LlwnYEdjkZVc0G5VdOFvSNbSxtxLDvQxG+ApBv1laG
G+/l9zXflHl8oOFBXVmknBPH8nRUYxAlfUohYBnzGNe6VgdrJc6DFwEx4KXItAS/Vrd2ryy0Wa3p
5wApMJGbTM1/le3yNKywTR8pGmhIVjaMd7VnKC9lZKtHhDy1jYFi0HKwKw+Zdz3E3rOI7yO205tk
TMN8ifjBNRzCO7OWjwP2G4A+bbd5qlEGLkyUJiDViI3hQ6fkcodGtr+y9UH/ZriD/Ufs61/Dh4vs
QLVnI6eHcDp81iBnCHI1+CaOTr1SVZ9NrisjX4NVFeM8fvkln202HEpT7xcwLzAS0IOn4ZrMbPWm
brG597EOjSDO3XVV0f1FOz36ddU8uWn+nlLMsnw2GFAc5EsghgE+cMOdhfJlnNtl6ixtTSR7aC4V
ksd42SbNZ1okgX+X4JKNHEPXF2O/ayJ8nv9ssGefYJbUWK0r0ZbWjeVIWSxZSEgRUONwRbuRNbrB
f/RkCUY9ic1HpVjHyOfLx4qsITVzLjV5pKv2uu6KWls7Rdd9r5xmeLsc7HSr4/ClvYg2DAnbVDOj
73T6bIuazmGn6/6y1PtQPtBjUPJl2aKJfGUTP32JUyCKnvQxucrQPqAhdBpIGQVln9r30fvrnhVb
fAkD80U6k9MtvjtLs6ZlLFzncHl4p1vRP6NSjGFHIm2f9ywgBJVDlWIeIaJC5JtEqzyERwcniJfe
YPdH8FAYS8Lbw0/gcuTpwf37DPkVeWqOkyayGqGuno5XhrivpEaoLEWfqfdS1+XOCGzkoLtArKQm
O3icYHxNO/NW0WjlVybRewNH4ZftB5euqU96Gj7o0txMx1RZqvWAZLKV5slXqwK5yAHtYbzqJD1i
2aY6mB8vj/s8MBdi2MKkIUxdDAtOA6dZEnWIvwcrzeNyzj2rbwxMpJwofu57jCHXjiuVDpff2rOf
Loc+3XGnRz6FBiGF7NDk6jSbYgOAACrbHnLoRtoDcFONapOrsk8WVJiih6Ay1Ct77vnqob8BLYR4
XHW43p0ONmkNtMm9PsTO2Rr91ThodgKBr4NNeXloP7fT0+nEDYfrBI+W4sNZrowytmdEY5ytPLzX
jR2LrAq3Q6OJYjmMuLXjziLar2oZJ5iFG72dA7gsvNC7QXwDH9a60LIOKfYsS5YY1biIY7la2O6y
oDBedAC2419jh9nLQmtjHfldv8OmE7Rr3sDdjYVYGXmDsQS8edScgsY1rry609NkenWkNpxdlBzI
T8DRnD7IuIXyXJlFtuo9bzRWrtak2ionm30JfKzoLz/M83kChQhNoqlwb7NEpg/z26Vq6LsiV1Hh
WrlmW9iLrlAsQMWFUdsLVNWTz0ril+MVov75ACf0AAcYEEGaYnP8Le51OrMSfp7mSIGsQTbkTwU9
Wjo/yjX9tfdiUWggB4D0QClulumpOjau5VgxV3Knw/PYSWEz571bwKbz06+XH+b5EiAFYNXp9Nbo
sf3U4/ntYVJDAXoYa7g/12n26NhZ+KqW+IJfjjJDP07yURPOjH2cnoHBo5zvZ3rTJ03k4tyLSW67
sTB1PAyoyn0JOyO7LVE5+qGWkfVDdv5w0IWF/3TXJ7SNhSK1t8sfht7we48Yxw46YwbpHWnu6RSq
dWXMOqlPNOZiiO5l7HMBKorBVxcDKKZPCf8aNr6wGw/7BR9IwKh14RcTn+H+ISH3ayJb+WpUujB2
Q9KiN6SPRvpa1bIbFmraqwNTsTPzfSXN1tlZWApgV69WOKGhMzqo97oVhM2OBkfWHZrBdsWqVztD
Wdkiw8m7MkyBboaR5DHgL6maH5smKa2Nr7aTX4EMmnQFpWno0mWHMEG4j/gBc180eVTvuypMjf0w
IIO3bZyhp1Nn9wj1d7LoSiQS0vp7JgO5wvgaA5zClCaoIgnEDPHCAuUBDiNtk2eBiTO40gYdHG02
xqVut/3k25xDWIdYAAGp9/En2mKZGbq3mQgyfAoGt/dWSduKGxVK5ltbjFm0TpTOi1cGBAvlqeXq
qe473YvHPc9BqTaIGprPSRR03Sqp8W++HxkFzjeqsLwb6UZqeVvoYWMu0CRUi3WZhV6/QlJD6osQ
aFX86HUyhXuNqw1sHASgpiUDIDT70Pl1GkH5p1n2lhY4FfNqfEq/uN0FZdN85iaTeTtgsQk158pt
KzhXsV9/SoUadY9J2kZxtBwHz7M3ptthZiLArbSbij96qxh5hXZAC6v/2X/WqnIr7DgpXlXUDJ/z
RPD9eCNr3VJRNOM5rhSqPWPfy/5WjKaXAIC0EQgTXtyi5+Qo0587J26WXSJaj3lpITrj5kLNOAiY
Jjdmo5MjV12jpHd5pWTVnRLlrX5rdI4a7GjTBcYK26i8fzGHIcQ0fkzaRP+gCvrZt6S6VUI71bab
vdm1/oc8GvNgLSutFLcIGYXs2YNp1YuuxpV+HYxd/01WivsQ9G1mLruwMr52Q2p8zbwwwL+YlE/9
C2cR89n0FTxM88rt3gwk+RmXZYXqCiQU/ei4cLGW8xH7M6GRKztscr070dFoWaijWX2RQaiMx052
7n2OvZP6aOoUOfk2v+rWuTH0+Uax26R+SOI0NtZmpTXe0vSi/kn1hLS3eJU76t4bfT/aGHVeNFs3
quv+Fi+TsljmmtG9mXHO44S6xvtQpZHnP1ShFbhBJa7Oa+yKpMm2eREW6d4cIttZsF1kAbiGsYSI
3gRtnbkrv2N26zdqHybIQjmJ2mzKLM/HR7YeRHoSNT6KKldffD2OPwSxEW1kgpE2bQ3VGhY6H+FZ
eFX6pg0SUQE1D4LbIRwHc1sFembc1WOJa4PDe/yeeCPem2FXqwVNb2+8t7ktOYsyzfVDI9Nx7SWc
5wsnH837XPCuFki2FhIRuBjflLCzhLrMbb/5S5jW4N6FaKA2KxN+gIVvllYc1d52yk3DMkE4riw1
Y6ekcR7fQfUox291m6I/XDjxpGztSB6A6PGDxfzS7TDq0XrhLFOrbdicI0A3C6mgcLwoNdbNSuOA
MtFe68xyizuRpz5K6bsSP1+W6aoRrCYsIpLe3GBIwcaudWWBr5mfeesoK+1wrahW+zWzc+NmUPR4
n7UogqJuqnwdMz1VkHYLxu+BOzQClA8rcWGWDTi+ZBgj+0ZJCvfGFFUjlnqbJSW4RS8wF3oqqLQK
xUzfbLUpiyebr9WUmD1d3+dpNfwQiVmUm8yPFPQH9bR/CZPI9baZJRUMaVwJSbknppWssSoamoUr
xvhgZXEJsocrrdV+QyTKK8i7AvX7WJjqgeaDG684I4bysclqy/xYjnqarQMtNJx9aVu+t7eNGs7/
VL+pF/0wOGIhfbWX67YvdLS1EnP4XHt112xBHgtlBdLDlgthlqZzF7RyeB2KNKzWcHFpB2q9DJ5E
VWbfQ6XUkcUDRFwtU6PWD4EKJ2QHNt5v8XrRJVLWtqLujRgq0aYxXB5lixzcYVRczJWMqNDaXR92
bX7jFGZ63wovQCSRM2Cnj3qolgvXnlRsUGWKnhP+V7CqK1uaKzUZe3PXZ1Ws3MBsKG/8eNCshTmC
WF2lkZs061Azeuc2q8tw2I5xxMkUms1+aCSJLpQfNb41MO7RMWurFH1RBhgG07Zy2uizVpSe/iHs
ZPtRGkX+lhfCwEpb1PIwtHbhEsDJHnq9qJ+cUo7NDwtxgIxjvDU+9b47ZsuUDwMVWq9N39pXrpVr
GydpsCOz8qgKED5ucvsDVkTDuEO0RU33jeehzTYojlIZvBkjkHsraAJ9U/hanW9kBv35IcOxtbgP
a87nddFzZiyzDLP7Zdk5zBabhqb2EHVBjNG3GGQu7yaJjWjpK66LD1WRxq1YdWZcvSbVoGAdDgx+
WUdatjSTNnqWSZk+RmZrHYtCqXTgcyFzwdq0WRPjSJsFhoa6TF9qxW1kF47yMOqyGRYyUEW1x7ao
qW5MWXGoGz71SKDFDcj1TOnx3loAWkqGTRQkaIqYXoMaSZp0iXbEyMcLdgVXIv8xGga7XSacG18c
tS06CmBB5qyKUe0ixIj8/CEuDDyfIqd5C6CFt9BZYhC8n/hSD0e5atzhxSyE3v5AFSUNvqhxU4mb
JGfLuMEoeFh1uRzNRR232HKMKDqElL0DiT2skzLZOyfSoyVbk3DX1HpliYn8ODpbTMThSlZlY1oP
YtBUZaGQ5YXLsYmxYDFFrX7OOgO/o557h7P0qPzknz0rN8Y7BZVgPd93UeMrclkD8a/sZaYGnN+q
LV1lqcVVgwQORLtmLf3MxUFOttZDZbRZ+AG5sdF7yoysi9K10vbbII0Use0Lry+fB6QCLVBgXlsv
ctRtcvakxWAMb3qIsrzS477ZeHW+NMzwIJUYm3VyijY08IvuZby0QZD55EGLQoMT2ugRziCWvY/T
8Lm3zV1u6DtqSsFW5upNkOk7s+vUTaSzvVt1srRKdhRPVuYibPxqDQxyXXjZxlQVVqYVIs5TFTe6
K3DUEonY9Lq8t+32WRljfMel+TlTEQ6KC1RyNLNYsIXBfBcPuRK8OanXrfG4CxeVGB673E5QCmxf
ej8GahcjdQ1UdWu1OttXoNxKSfYofQ5u1UXWEevGLGo599ES9C3z3nRJ+8ty35ceKbN2r4Ii7Bzx
aRzaW90qrKXMq0evRWoud8u7JBGfvF6FWRwm93Trnp3aP4jJo7UxoFe2wZOk17syeuuzpQ4Vi9Xe
OSJ+s6z0EbVMnPKy1yaOtllmlwuUjP7qRP91wAF6XaeozHJ73rdADRBz3MbD+BfV/S2iqtGm1lA7
bnR/IWyB6XMX8naA2FsdduyK+o0pUq+SFFu4UUTWQoQoITlQ8G5ll30MpGhWTpy/mTDXpkscLJFQ
mzZQzBQ8CMVRqLwA5Xk1pbZuPdPgbMx/BJX7ySm8e/p0fFugN2scYv1FrbV7mWKDNnbZGkGaldvG
z9RCWCCUDhadq95ofvaatv1NG/SbVq82lehfShr97Kz3ilPu4p7ZwcY5LGyFNlniNmRMsfLUBUP3
2QfnsjAH0Jo0fKJVSpa8tDlGPuLVZaJsr39PnfoD4kXAy7H+Wvq6salT/x6u5rL0Wed9fWNW5Yb7
wGrgur7AWoGtBTvAhYHa1MIgE3keUoHtYuXrgb80Q03LJ1UDo1vomT24C6VOVkUT7XvXztHcypTi
Fbe+hIOd1EKTVXnjmsohqdxoYUSiXocOX+w4Ayjg1pJCZL+juQrAVt9pvrzz83pbxNxroPcy8R4K
JbsfUmWb5taWfGRbKL1cxE371NnmwYgQNQBmvpBmz29yN3ph3/Wls88KZUvBFs19/YMUPgqaJRJe
TGJEg7tlbyl/Ve74oqXjraK531Q1+EE7d2nG6T3yH09SEUfq2h8wbFuVAwYxLvBMDceqLDli6Pqj
H907fBKbVQy5fanVHr4hYQyMALsYqde3aR7eVJxSgW5uylJ/svLqDhemtVsq3/zWuDdEBGjQj/Za
qS06vM7QBEVSrOvVRUG3d5WgQDaoCe606QZLt3bBrWHVBJwMdVxG8NqrrZ75Xyq12xl9tQWNvq6d
/LmV/ofEV7oFmZa+MGLxudTKx7RtUuyLsoXi9Le+n20jzUHoyr53HfQgde0+s+yPag0/TaluMSrd
ogT2NY29ezmWN21dIWqU3HSddmtk8saq2nGpqzEWF/recpQbdxy2mEuucsNZtxIFxDi9HcpiJwrc
NtIm24lOgJJHIc+JhmUeYMhdZyGQB3ene92H0pEbx49ugWAtc8NeoOy2yhv8dfy+DFY2V2+96j4K
XXzSLe2Dk/ufQ6RUw3hY9an5VRnkLUlntMhU//X/UXcmO5IbXZZ+Iv7gTOOmgSbps8c8x4aIjMwk
acZ5Jp++PpcK1VJkQQkteykEUu5O2nDvuWewKoujOw/Tqjraen6e9CxKdLEdepPYzOSkSLSKzLG8
kwnmyk1nH316m2RZd7AXDmKoToObc0YSikjGLO4PXZVcDON+5K17a46DGTjrBLd/dr5Rud5SqqZk
Arm3UjNk0BfudWv4B+F0bWBayb1IGY70zTUq4PGOyOGpCOyx68M5SUkDZHC36RytwCg2P8sJb0Wa
sLNeLe+VSo5GPoxBpbTT1CfbfsmNcL54o8HmLTdFl92P5BJsQZvPWNeFCdSuwJmIMW6TepsbpQwy
3dRIA+kOjVeSR80JVo64jcxWa3GfdFd6WfkBSuomKm39qS8sPfCzoQtz7Au3laNnZthwEyHjcnH0
1Qqrf6m1fMehdqTlLdWG3oFjz5+abwtrkJU8Pyx285is3vqkdFVfyUFtxjJ7y5PsHheBIjLRGgcl
Td11S3LLfqQ3fyzXQR2Hqqxeat9bzsbg7IaRd5RrfbH00YD6VuytC2ICX33FXpeEe028Jgq/jhuv
qOzivrazZTpmrOKZJ9s14zOEo9hbAiRxc/4zzWZz/kQeaVEKyULKz3LQWhVpAxrB01Rksf8mRNWf
28YV80YTfmztuzFJ3hJj9MwA7+RLVnzfkXeZ6nBb6EsGx/0gVVSZt2mF0vc8amasrgtbNumtMZur
jBJnKFBGZu5oBDbJEpfWJW7eXL0sriqWbL3vrXhdg8Usyzaqeh7UtU+3XxBntlIPFmntOFFmT3UZ
LAZoFrKA1U4Cu0g9indr1IodyHv1ZBA+U0ZGc2lvMGpqlo0cqln75mE3nXCAtrG20eMWjXI+Edl5
28bLpUEr8vWpXAsOG+UzGi5DXy+1g1VpCCaNapZv8MyK6sWZE03faRCI34Xd23se35hDdR7FW72M
nLkFwbnbtedAkJnV3vU+4ZFrkcYxVouI9IOY4L8+QGqvrltemtpaKJ5OJtl1Q5SKVdShkTbktmdJ
G/q5/qr00XgtrS6nK2/EowDKPAxYc3+M/mze8D/o9nWemB+y75NrD6uwB8pLOoIMUksk09VlqKxX
z/PYFPt5kNZe2kTVpXXbnrOq6D4GsleWqJ5Guw0EaaxL0JqW+jCrscIXeqW6j8CGcfazSy1dIhKb
7JAvT2k2vJleK4JVmm2Qs2r9qE5Tl5yK2m7SbT8WxmtquOW5GYp61xapjvjRcncYSOePDRX9e2cT
ncJjyvPssM4ejs66odWnxHIuRwBqP28a0zdV0PGsbeqFc+vlpEMYdvaT/nnAScRt7xY4Q3fx4nk0
F6PfHKpyVGuElMFgwJP1/mFou+o6LS3rubObVx03qTxsulR9w2S8Co3GNKLYHc0zpXP2lCXwl67y
USzxxmhth0BC7Y9H5vmh6goPUFHW9iZv7f5K5m0ccLwY6dYu4hS9CAI/eTWrOG/3RocBpeLSuJpw
yXqI41y7xxdp/lkPJh7cjDv1jclm3pm9I6Ja4b/Wu/3n4glKnWrfAdm0iN4CWBjX+WRsGkrXGsNR
L9Fu4ZM9qyItgmIEoLHTe3QTodV3HFyCoNHFOBpxuYGH9dK5/qcxOuZhTRA+UwXNaXrOlHFtDslh
tQYZtKuzoev4tPv1iWnSA2F+axhnoxt1wjp32cJdkLwgJnTCiZX7oDQdh0ltl+jjxiCMtYRnGtpZ
fRrAiQA69w0suy2XShWMpfetdZizOZicu17xTMoxuwB3lqohBXko5aapWwMgg/zdpMQi08MWKqxN
q77W4oQz1i2NE+jyYZH6rV37Gz0v9mrof2qdfW1r1d5t1Ys7eLRusj05LQbSU2GEo/TnB48w3LCf
EwGg0vPCLKcJAYZ/GsLepGPxXSbzScn2JY3lbXq5jNdyMMMyrZPoEs8yNu2zG2v7pmlzEtXj0MKX
3HLBt9b5bK7LtmBiTKpx/X0tVB5VRXaTex5eANMlLY0lR0xdfadN/MSyPOIq/jNJ+i3OSttFI7nF
TOc5mJR6knZZAFwYzTuYZX7h38fYraOx0qDdBTnupomC3WphbeguKUEYmX9iP5i71qz57sINYgfa
futcIlpM78GYPjFEDOWojm4hgVctP1AFgVGdPvn71bPJs/OIofeGesaVtbrKLpauptM2oZtQwvap
u7Ws5r5J7BM5r1eVzM9eQRIPIK0+LE+Lmu9GvXqosvoJktXe06vvF0iIFCJGjPG4NWVeBn2V7HM9
PeaufUyK5tnx40dhJMllt1zplbgpPWJ+luyM4Rr+5m0M0I6hbDOaMloHXEINSsbR9WNEvzY/PydK
kpaChTZbsAF6tZdCD73YwGw29u6RFmw7d/3IVRvOVbsrZvuqbuXZMsut4cjrrKMNF3V7Be3bD7Lc
N4Gg7SVIxvrd6uSwRW12lzKRCbTc3hkTiniqLeaNDqWfXr4nDas00Yx7055/VHEVGaV52+rFI/fa
S0snURVA+E5sPheevyt960FZXRkIHHtHt7oeXOORnKHPWIiXeHJgDseh33QuWSA1oZmC0WXVHpT0
QyK+ZNjkyzMQQxE02ahtZGn2x7yUT9AjXkRbxKGeruuh9Qmx43BfQwUQtSvpuqyoxXS3DSovwXVW
CJvj1mdzu9RX7kRoblfvxs7YY75xauP5Lq74if0CnThWaonGnCa5oc2RCTBKBx33qu+0J81hkASm
rQVGFkNvoyfO+aK5OuRp82YuUxbioXZv51zR2ao9ZW18NeSZFdgxNTnIQTQl3+35vWtWmgAvzGCu
4aAfePb0mOfiVVuZqejufnVkoOtFuNKCaal5ZTN/WLtPIN0gTj9MmqPYLg9rXew46O6gCZySMeWO
hg46+0/M8cOxFRvB7ht9ium1CaUDwE6xmkyQDl3wUk9FXVudS5ltG1VcFR3GP8tinTMr288TQQh6
vRXWUx+ngUP8rk0lKKrmabbWZcOaL4NEEWHtp24aqcm5Ab2sEeR5P3pBo4Ymfe9M1Ua59g6m/R3e
P5dsjxPV9PNC7VzWHyWiX6jjNCkKhFDbuvVnA7otLP1O1/St2wBl6RzkKq9JqJ0ijVyCrn5Yp+km
L+7Q3IfD7AXEfkaXPVYv095z5p+5ekiyZavHN5Z0r/w5JnVdf451FXb5cjan5opz3Gm1QF8kbZzc
a/rVXN7WALB24kZZ+liawNwaUQONPLdlstPK/nbqXr3pVkwvF1W/hfwTe6G26B6nSWzTuCfCAUQq
VcwYa/tRy/Cazu45TuGTcXVb6dGZppPS42MyDhuh4n1D62V4VShGijUL3fhazlt9zkJ9FDu/VA/E
jAEvpXWkYoeul1dnNId2eMilvaVHD7pM51rSoxK4yfTkPRSWDfje0ZyrSDerG6fKr/OqPGq69lq7
69Eg9a3Sdn4z7ax6R5zWYcqTfeH0N5b+qTUnPHe2ybzL/fnsZ+Dg3cJEy4kq90F1lGBa+kwQe7im
ZSD98uCKZbPOHzUhwJjf7YrYpkpbcP8GHEmH+6FtbmYGbQA117AftlSOpyROrrAePbakhWeqi2hh
dimlokzKjcQSWWrOtXQMjkQnxOIQbZ6zqVvsVw3BvT4dIdLtZEe53bBc0qkKyWvQzu40Mx/JHE6B
8ria52JpH3MPrdgFBzW0devM/Q0JKsxa1d3QaTg0N8bGMmsvtDGE2C6gWndjq5xjZ8dHffVfnbE8
uzqQWlwM1q7QEl8HLVcW0K3J3G7wMn1XJHQSjduQR9DgbV3kxq2K7Vcro3in+bZMqOxcsA2vu1ud
bQq+RtCHKI6DMp/0fBm2dBbFMR9VEnneXGwrWSBbBpVuoTVAI98ZVTbDtkKFcVR13q7c6PV06+mz
DmVkrvzupPdTfCJ0uHGxLMnku7Gipo0Y9RBeOqXGgvN/b9XHTF/GO5fFtM0hVY1BA0LVBzF6zgP1
++JscFgrF6DNKhabXHRiCC2XIYloIw0DbabI6nZaKvsQL82yVwoY1Jwna4q6qV4PVABWpFSrHS5M
7Z1dUvTmCPkBRpubNe+e/D4WN/1QpXd9K5DMtnNxn6wDRycvgmIhy5Yrx5dqv/aWv2Eu1V4lHj09
PFvw0lqw3NykekERsaeMMazrGjVqfOx9z9RuTCPTgX8W8NJnfTW5b2rmUnPEUmRUt298t1geOIRn
N9SneLIjRy8K8nW0vLAYYi8GO2A2aHrufSuurU0q9PKITX7HKD/O8+1IS4G5ugfn1Gbud6NmXI0Y
JPBHJi+OvYPjoG5Xv+53Uxv392lfWUPoArQwfKaP/87uN66q1vLCYl6tt9Xp4poJhb+c2oul1zgU
8xufUbw1qb5eOe5CW95V9K0uFUyLCTEl4dg3696TM952XpxohxHkYVPrsVsGLnadZ6tJ85uVFfDI
aDSPTK1aT06t9d87VTef2bISyxCXwnqQ3qXlTY1+eGjRB+xBeDla4iFxMkafHhUk8+BbNTtsqVrO
2Xs+xSxPvS73GmQgNxjBab/DJwJWXz1/20hpSxBLUDeXWckFmWqKI1OReqc3fbGfGILeFKjWH5s0
UVtiBi+SgfFn5iQkhRu3oue2N11aXA23rCh1iNlpjDjZzJ2It7A00iP4oTiLaVTAVLLCXT5pNq6p
2aHqjU8rmZhxqcqhuZm/xQVbr/Ax8JFCmRt3IK3YLyUbdi6Aa7rhE35xux+opMIxaeYj5jM5mQip
tkv12Q+d1Dvk3ehxzjqvg1BlKIhiobKBVRB3Tseeh2zZ2Ym5MYu0sht20jIQGEvwQnZHWtw07IXb
of9PJJ1iYMZiDsnMubFm440c4YcUzVLY0ryxdPRT6RcYXNpMgklXv9Sr7HsvwU5Q3fjVKHd90R7r
0R7CReuuy95/nFPmBvVMPZQZ0BENnXbdjR/S0a8w5GeftzSxK+ipR6vjmDKDmWLRIhV0lMwnJY1J
42EANr/hOW1HtV40W8sctLBIVbeJy+RKdozh3N743tK9R2iBVCgmAQd0ZVASAzIGhQW9hY9eAs80
Q12N9Ml1Rx645b3ZerxcuUl/qIvuSSOpa5M3cnihbmyZYDGCp9w61zTLgWdQajoxbZXrz++zpb0J
JC6bVfo/7EQ754qWReDfEzqjDkvD525vYHIEWeF/YLoan3y/sTc0m5d8ozilPXQxuoHaUKWYL4xx
Q6+wUpw4zPBkX//0s+K8epTGzkgwO+KFb/OIQU7lDW+xqJgjcaTTIEyPVp2KQFexCKwGt6/FtQK5
atlWb81t7wHuJ01ypfXG0XXGdx3mcpCP8pNixtMjatNZ7ITIqYFahvSErqT5bJ+IdHID2cE9sMly
0torYzRHctskjXM279ZR3QxGu0RwwXvQBUAYOSwqwN/nw8LnUdbNQ15bBA7yDOAOBgMMpjFMStM8
KBdbXLUsDcK/JH4xYJE8Zw3jiXLBkne0m/cBhOKm7JT/SsbjuFstvQ7lMnhpWBZ5zguc6f0a1wtl
0WQUeaLCWcZs/VdI8O7Oz5I10plSM1/VZvApvSnjA8M4tTXHRts42SK7cFjG/sEaY30Dm2A4Jtkk
wm7qnT1cHi7y0RQPjPXaZ2EX7p1pp9Ym46wNmR76H44gXhu+VrwEhWvLJxJBZz4M7eIcAHjFPidg
itExlge0bQX+7LwRz+c4rnR/eKptJY4YnUwvma05RCU0mrtnNUASvjihccvp1KyUBwnFAL4W9UnP
rOIsweffU3N17W2eLhqOW7UFIOnXcGoqAF6yu5Le0N8bDTlexMDHPPbCgvTQ17qP+S8xBqfcWRuw
fZni6VRp8sPyNePg2TXpD22snjUAZMpaLlVaSYHsxY4Tnm+brpvRyZ29Zs7eflV28R04zt+7pZ0n
4ZoTItEC70e4L3CD1KOXbVuHwWPA460glWRZesgvTgJl5XjRbPeEkzn2eqvWHuZQUs8GR31b6NsB
peaxK/T2zJhM7WpGMyDhZXxtZjjTkF7ea1exn+Y/ZO2RvVBNMeOJIj3rzNhvtKEzPzJvAuAr7N1C
obKrYR/AFPFZ1ZIVfVmfubVDyteE3lgQADRUYqssOztPdbPgPRWP56KZ/KuaJf2xrJP3WjorHVo8
8ev1vLNuZOk03zuOG6pXV/+erJWiqDXbeJOZFQ2XGIcshGFmog6G0jqIxGCcPnXHSpnFT1Fb1vfZ
KLHFpFflAqH4pPlcaZkdM8yKlQakXoz7TpnmvpiZqFWMSa8KxkNvl8tKhbUhGNYbmsT1eYUF1AKr
2sMpHsV88ODkCvFgulLMxlZalWBOpXfTuaFwdfExc+sDrjN9HyZz0i/RUscxIlQcfw+iEHUfpl3a
PjRWC3i6rLC3gwn+3bXZWSxHZ1XFts/G/GwqKW5mNFnvflwCC/Wzr903TOHeu3LUGaXNlnhcrLr7
ngiWCDjsUP6hdfXJummBfVXHltzWbEaazlEOD7ptdW9x6WkZEXAyvRqhcmtBXfoAKKqukxNVloSj
1+TOTU/Ba++8oiOxJRVTwRlfN/a30hTdbTsaUxdoFTP6Taa39cAmQli1rfBgAQ9egdAuNyPzhwub
vtyV6yVYxU4EU017zKUL0OwAJqoyIzrHnfinVj8v+TcSbdrivtFr3/nhzHbnv0koH09W1alikztW
VW8xiE3a+1WkVv/DXxxrOuqqGoqtPhLkcpI5GzdEOpPSjDIfUze2PS3dz1ofGV+LWmZ0SvBT533q
zRVmqSgH7FCfEYGcetuCBRT4om6oK0XBibDVB8hbezwKhXu2FVPtiIHyrB5ypbfthlKxhexkOqv8
XhFr40CKgT52LAgQdJzD2As1Rwos9nPRqppawMcqI0qadUz3Zq0bh3FKM3Ymx1r2ipCkE+HYeB4z
cE/Pk3trZix/bNPEWvf4Jbb5FgKpNhzh79l6lHZ53uzxj2xUOA8L+MjatJSOY0cw5rXZkPqDeTV8
F275tLf6vUnhQZVG6HsVanWRDAzE/UTbtIMqhnrTZZAnaPIAj9rr2J38eAeR0M4J7TLdH4rgkPgg
BQXVzmkr7LcVSONDTrKAfpVnMaim5apmhXyhQ25kCleGyKn4CqrEHO19rPOiPhZ657s3fLHU+A0P
/FepAoRluMv2JaQYYvYX9r7A8UnNrZGjjlis+yHtntGmLHBDJeGMScM6zdzyNzzwX2Uwf//ML9xs
YZOJrUorj6AKeozrLcnkeCXsIU+cYLSdaj/paXryYcmtv1Gk/K8ffXEGxRkXaOqrhzH2+r43GHy0
MRHNiFyVNpdJa5Q3S721/HgN+o55sp26zv6fCdP/C1vaBiCkR0U3bfPM/86Wxj9vsVNh55HOGbXt
waM2nMcVPX5nbf75o37h9sMNJxoUWfFF9iK+CgkKo7cQri11ZJrZ0u8Ta0aC6DiT8k5mip/iQe+K
Ir/75w+9aFr+Js5AZW9g5m9dCPAmGqe//z5BH1iSaOBFKH2NcGU6R+FTOxufOI+N9LP30rF2+GS9
ETj5+c8f/QsxHjXIRTuKGM9C0GB9NX4Zshr+FrNeJgawnWAIN3Sr2O45cFs0dvYo7Ah3RA+cpYs/
Z7inj+2KUR3K6vU3FkXmhYT/1+eAkdjFOYh0FlLNUSB8UXH0TI3IEAEDBIrdQfm8QdJ3oa9iIeEU
JcvdTh9ahdgsh9PDatnNSXugtH3opJEA6VMm6wtsVa+sTuOswy8xqud0tl/hEJ+c5RJPkljoteum
/s3e+OUxIlYVHmniXGeI6rD4/PsrhARakI2RFYRrze65dRvjBA+ijgqXnGInnfUHIdHpDquZbfqu
dj9nGKkbt5G/Mzr9ulf4ImAOaEUwbcB/6euhVLLv4buR5eZn1lhR43uwc6AcVcSYwHvro39eP1/3
y0VXYV3c2ZBWowL8Q1T7F/lGOhprIXv4nbFQMlpaZzgVTOwTnSTB2av+nWoUGcfl1xFNSDoSnnOO
80XGYYB5WzV8uMifSxUylVdnf1Al+YWlevrnX/b1dP/zl+Gd4OKgw0+8POi//LLV6xXjHnuOcuKu
z2pYJGF5PXKpLC6B1wSFHWKR3xw/v7w9HqenW2xGF0z5lzOWX2ykkFGnqEwNc+NZk9zaNq5gVdkP
v7m9ftGgXH4gsnjUZxdV2C+2wxU07cmxnIuYgcxEfdw29nRdVvLetdWHxIDcW9XP3jciYqAidit4
n92Fwqb6SfHs7mP/ezkVUW3Jc+bIW6tIvgmEXwGU7BvyzrLAnMsPbZqPmE7+ywPzz6/uIUnG1Ogi
F//7u7FXzV3xRCB4UgNGsP3Y25SplR0T78mlBQyFC5uhWOAqqa78nQ3fV8XSHx+OHvSiW0an6F3+
/peFMeDSDm+4n8AjGP54EG3eG6i3vzuYL3rrvx2Gl9fjwfa/bGe8Qr58jINf25jmNcYBNph5iiN9
oGpH7xgCmhwphU+OsuqqV2ptKkfNxZIwzcbfbO9fzzW+BXc9+myaQvRnX3ZBitq0NBBkAmi5xAno
zE/LJdul9Ed9beJ4UUpGV9ktvMlzWrmPHfTw332Hi97/y5NgA6L5tbFh9PDd+fsD1+DFeK1spqhG
2wyYnSbgkP7IStPzmh7HoBdz0/ib5WTVmZd2rLz6Gw0HfXu5/juLE8EE08Nt6OIigTwVM8QvMnnN
szs4PgnRHsCEV309xB8TGP29NNf5N/fhl7P1Ym7CcycxAmMxrsOvGdOJX5dDY0oRmWlvvFXrnAAY
xWt69OkCI8wQk98YL/zygZh7oQ+FfErIC3O5S53yl5Wtx6qVEFHWaEyU+dHS3e+Y4GVRDda1LW0f
tcc/n7GXNfyXN4uN2MWAi/hBbhDg8a8Xvk66oqdPkANIVs2vYjQPEWVS9hsR99dP4cnxJLk5PIPS
DmHv339WZnpZB9g2RJjni/2kkukjbeN/54uMAJWyBfc2lwMBk2+ky18+xYVKrq/Etc4xuVUAGo14
Ww2AhZ1s60Xb/vHk/tvF7vbPh/TFL+/Lf/6fm/pH+dC3P370Vx/1/wf+eBdHjf+xgvrFHu//cma2
F7eo/2eOd/kHf3rjGd5/uIcxALi4PeIL4vKXP63x/P9wR11k8vgNMV93L7vkv53xbP8/uG7z3kmN
or6lXvgfazzb/Q+6VlwLLLTeiPUwyv4X1ngWMvG/rWRP5/70LzU0+8ahfP2ql5cJsL1YZxnGCRIt
naEbIMjM4KzogiqGPTbPciOcF3PWcbxYlkOyaMBv8FpHAwDPdfdVXjU7rwF1x3okWpLu3SpIvLfr
DPWYgKACE8jzuiGsPSMNDep2hrTOwU7im0R3CQzLRFQ55vMAdUt3LzQRE/81DurN1ANhTiVSbLwn
hinLQrTgd6Nd3M3rkkQJR0KosuG8sDFiAYRkTiWE1lG9C62GEjA1MjzhXOjcFihPYEO0TjCQpzEX
tQpVWzq7WT1pMVFxTWJssYB7yYu1DdrR/ylMoyfSGAy+r25Kuw8L+ELX+JuRchf7BwceI07Q7Qo0
RtO8kIIXlF6f7me9ysDZj6kxWPTST0hcDJHdTzaydP8mLZp2WyMIZ9JPhAhesKnXN1ddvd7nOpC/
m17PTvFclE28MxL1ilKdh9W/2sA+aCcW7HJkHCknzxjISkADzd1mrTuEjv4wJ84aEbZc7lTSRDge
fjPc0Sf6bzo7tSdCDbpi1OucJlqqBxUpnYiQ+hb2EpQRZ3L9yJ0gCJWl20W2uZ7rMa0OZo80NM/z
AOO2cp9NKpK+t0YFTV84MtM59wUizCWfAt2SKlx7hGXw26DxFEaUoR2BuW9ERf+9zJc6dHrtJ/N5
uKIzFJROKQc+FCa1rlWZZ48Ank3Zc0GsSfmZZZIQXSR7EUqAyPGHGTY8xMC2RViQa926seZjI2Pw
3NFcD36mP1kFKgJEaEMQVwYcOWZYOG2boegXH8JPssJQ6bQ9deW+ZR7TOlVoroyt7QVegZkeoHLZ
QKUdRCtJnnVZFiRgDf58TWX7OMf+fdF7917ao+SrMPqHTOmMatwP6x7SOVIJzwlrzUXIsHhdMCbe
nTBLf2ut8bGysJ/o8GIIPK1sA733/WiBKCULXEAqS6Qb4aofsekvBwNv6E2XZvZGM6puh3tH2Pfk
afeqRG3Mrw/afnS2lt3e6tY8bSeAz8BGckuyuf9e5E4fjkNvPPmwh1IP4gHEQ2Pjn+219Da+6NoA
k4QmmueWdE3Dzg9LBznfS8YQnY11bDIYOcqEocdYlrmcaa5JpEGPn3L/Lc2Q/wzSjoiX0+59uyBa
0V3z0GmhVLBxcL5rZDRaSMsa6BqzGJMt6Q0+TpToi5lPbBh4TlHjIC1s5iAniz1IJSGNMLYeF2aw
g9nfAe6KnUFL1ht5F7WZ9cn4GaqkOwLfXWbbjU4ERY0lju9C4psh/E0a5rYxk1aEiQg6sxUhDfQb
Kl3mW3WPANrMuw2eCORlrzXD9rjamcSDb0kOCQUTzSWu72eQxxdXhzXH64vcIlO7Vs/u3HYkfK1P
ygBNcgLfj3/hqutE2fs58fKgHlAGaGImOLxEboDUYKdWyH5SKdw/OAZdRmcRgjcZNAIXwCaznE0Z
q1conB+pX+QbaRXf88wuoxKbwHCW2cSr0MzI8o/S17qNCW08lG57TIWbbOdRv1na5n5shAVPY0qR
fcVXDVQxmChUQfKA5vu75aansekZj9Ys16LpA8cZ6xD3l0eTjCjkUhhfx2RZ4P/kXhuFzZiDvkD0
Mw2cr7K9m8lnu4IPFydsIyFI3VuU/IgJDkagE0KZ2g7NVF8D3YaejLVTNS5bfuR0MDvjRs5b3xpZ
ZVqHdAI6WeD3Y73jWnjJlWkx/LbC2I/bqLTmD8APH5EMoKCokpcmhV4zomDr9PR+HhhSKSPJznEa
xk59VLI+ldgIhbBEIfPhttCNJbkUjU9sUT2VEUCteZzj9qQLiNA6h7QQ0Ij7Wt46TAN2HuOzEAYZ
48Y+Pbpp6uyZ6micQMZV7NVMTWzvxag8yD1V6rHXGhPbsOKwOhrOLZuhNeJ93ijIhr1xVaDkiwRq
9yujuAE5obQWNPeL4e5aYR2FBqFNj8GpM53seSfvnjP3xWnbwM4vYhHmDaDeagdnsEdzkJwbvEAi
PDr7zVReyOTOfTU2uDukKKsQOBKYqZ9HUkQZzRvgXdq3CpQpSnKOUtnvDCjsAZRYFpI/3Mrhj5WV
H+HOHE1kDmHZLjdaybVpOvLGbS6e0NMeDfp14sXOw9SfwUEGQn4XlqtpFgx3501/genXGlKeXyLt
4WBgsEFuKizPZdtY1s50NIhvuie3ftAb/buVzJCZsBk6+EjUQbaLG7aD2CEq/Ilytw4HzXhDKTxF
ll2FSVffZe26MRo1Rr4l4xCB1Y7CZ6eapI/6hOhaxk9u4HTQCcfxNcvsBpeEdkLXhMuzrqVpgMwu
yGRaHJBYQp6TEaVIj9JKiqAc9FNav03DfOiZlRmVhkBZ52QYhA9L1RqiC6wFyagOsA160g1SeaFc
WEGaZfdpVcrjoo3NFmhjgB8GjwDzhzWrp5DFasAIzAqju8M1xtfmdWNXyW0CLBY6cDiL4cmuYyY1
qdq5XkqH1+lRTAYAytChCVII81scJNCHq/mIf8AZiPqJKktp8mWJYcpMvIGUOoLBh4YGGNm/7nxY
Tj4HIh4+vI7My1KcZ+F1+5kkganxDm0mDqiXN3HWfDCUPwMgVLdel55Rzr0srfQRkZB1WipxqMfe
26hZC6yqvLbqfthkvXGC0T5FU1xyNfbEsy74pqBs5Uyy8TPF9EyGy8yMDc/WAmvMaESszTkYLbgG
7vscXvPk3qpmFKhxGfJZi7dDtNzygoS5naG7l/MAvcrINwMKmnBCrnnQIIlwKZHDmLhyH3viWX8R
bp7tR8iAezhHyKibTbxm+hnfDxmhC35uoeZuZZHHGyxP/ouy81h2HEmy6BeFGbTY9IIEqPm0zA3s
iUwEtAwEgK+fQ5tZza7NujZdZVVMEohwv37v8U9qGHw+ZFHx2WTvKzXQcFvMJpMaN6LJB89uwQhV
/7Om6TkFlrGz7OUVbEcfayNlADc9ZDkjPYXZb1sY+oPcUBDbBdnNsGvH66IX3G9V6sYOVqjLehML
rXFlOO+LWLvkDO2c91I7yrhUc+4dbLNKr7WVn3uG+BtvxVPcy3ZXpJWm3gDmtrBgDbaFM+1LDzjT
XFkHpDIZVfngRRPHA02EuHYDKTi9YoGyEtDVLeZ1K7XDpySBGaYYyDssohuJCo7Gm1Gl6Wn2j+FY
57scE9GmdIi922N7nM2cGBIz2rL2XIyLmB+Wpn1pBir4tg/Cm7Ev2QWhaXH70s+W+H1bnxCKF76F
qf4Vc3pxcsAz0jP30xxWR+mhXbRrbZ9zAWCp84L1znLYNijG4V4Y1R4Qy67as1xkuR+S4T4VS8nc
GaPhEGUpjJZB9X/TNrj0YCc2noF9Ove+qtFIDhClny2pSd8sBS4Oj32duKry3n038M9x19YPoH/g
HBL3ZQMMUtmEHzwpMfiW702dCKrTBLNO7zSRY0z7EAXZxwJ075Dt56Etrngs7YwsSLBy1BKOhuNp
ymFXzMQ5VWhyvBGYIT15M73a55rLHW+2f5aakwNAXLY108E6McjbBwVOYGoy2zTqqHBmTse8l1s0
f4JIoS1oY1z+O37/UzD124h11fc1rQLjrwn7MIe4TrtDOZTtPpdI7vatIBY2cRGbs8QjUKdZlJa3
J9Xr9KhDhdEBLnXvO5x7I1+anIOYSW8e86bkWz3Jj8Y4elVQ70bYAFuYDv9wKZMVQGs++kEdxs5s
/XPNCgjG1JBr7IuLl3L0FQorC0FHHGG82XU1buzCqePJXz6MqdKEipItC3/uBW7UfZavL2k9BBjU
CKwiWZ7G27cQSpKVDDbPhUN6q2blc2f/jCxyqaxgiW7zRkrf8N3Jx++i4zbU5sHuZn2wq+Tfrc7u
Wf9a4rDhrHFurkCL2IO03MgPD8SW5w2ZqHrnBvnTOrbJwdKkNkXDd+AEb1anybkl3slfUiyZ7UTH
Zj4vmSa55wzddglttgb/A43/h4AjU1keOvKPOHftOx+C0jIv+6C6lM1UHGYJzJHY6Dmo633Vg5QY
bRwndMgxk4Sjn6fODjrRvVUxcGbnV8qceQvS7isI139BMu+LbF63kE29Dd49c6MaKvC6QQsd+Qc7
m3owY8q5mQdIBp7Alt4tNpfE+qecxMF0RBmDNjspmyJc591xgg6+J2G+6frklWAKoVOd9xtxJSqb
R3VvTNvRt+NwMsObhfcJxyqUsrG9Z56NYGRJjIk+VzB4j43xaRMe5h9rkckyfmXpu3+xpvPfrUK+
c1P7O0v7SxTq1aTouWU8Fzkep6rFOdcaT8oM9dmlrU0HNe1qv93iE1yPc5r/9oa1Ek+xpnj2pbMx
F/ERuPK+zBVHae9wFRX826aOtmh87O1RHZLAuRSNd5cymr0v7T5KQBJsWw6MbfDCaRgySPC5cFZ0
0wBPbFykZhujOkd60q8JO4OjYcAEWHvEbFkYh+VvoStGySrOPeo7+af5d5F9syd+dWeObnGu2hGz
VTo9gEEc7rvpxWTynJm3XDcPFGtFcrZY2fOP8oM74ZgPA2AAVnSocT7ZIuFnTRvzcpPk6Bf0ky2M
12Bsfuw+0xvZcaYojrNkwgK/ZnHv9s99ycuDh+Wn8XuqghJwADRkMag3yphi01lUDiwEkYRmZmxy
6LYbZ2Y2HSTBUef1GgmEWQXDsMkM7AWO/SVoM2xLH1zZkrRje3HCAKQv+VGrNSNsvMDJF35kLpor
0S1PJBaJA9XKIQWc5Gcr3bPWhM6qYuS9QMs4CHc4zVbdnlLmuPtZkYwxfeL7PW7GPXXbs5eE4zYZ
OgQDG/ODWXwiJLZH1coqzrMXoR37kI72s9XgzGB/c4Tdp4IUUJxg4AwHguMnzMzmVc4Xf67EHc5I
n4wfObo6xrhywZiNf633zV12WpPR5kUfH7tsNa9svdq1WBc3aRayQ60orl3GrtWV3xz1qDtic5LA
i9IcW6C0yPeKgycFtCzTL2PHJRxV334ULwvcDTLU7bCmhg8KsEqUM8U2KwhCaBJDbX8GgHefN52J
i89/L5YOIz2KLBelXHZY1smUAvaJ9SzjmoprJ2viI619cbzgYufWW7hQSS1INr2iFp/A/lCThBd6
kePAL7DzRHoI+Gt1CUElq9/RSiz5xrId9kKnsSnK9KTgM0lyeBjbwCOs3Hcbiw6PaMi2KOcErwJO
XUP3H+uMmA09Pz8E022czLQy2AnSUiJMrqk3/BvEeCWMbfKuado3sv0OmJdyma5u1h3BHtxVII82
hbMqmiDwNVOefKQZP3GWJMt20ssRHHt9zBdxLr3wS5Xqug7LsO3YladKPjKJFIncybysf6+OTYJo
7IngL+5hsvRpGzs0ejdXITlLh+2UrZlGYYH854bTeTBJ0cBNOgVmsW79Oku33WAdaO9f1XpHvwi5
rBIRBBzu8cl/9LL5NHBc4YQX1W4lC4GNlvMIVBzm19mK3XQmmwQOrQvzGVmNP1rCZS5kT26kNp/G
AKscvtfvorDmSGYF5KPCfCaTbvM4NX7+J9TjTgrjEWule4BThh6RBJ9TWi87xR2XLCC1aBJJQGJt
Xvu+PGtZ7BJCTJs19L7wLmlb/QmUPNS1evVoQ6jUshOYj6NfVTBOGfWElY7UwBurueIL0yMFYjd0
h/ZvRSNFb5Kt4wd6EakmY4kZxZ/4eLuckQbemICueP4OFh1ye3ixO7q3/RRmQ6O1SbB4RfXEySuB
kXjCvwrh6o3jFvc8ryGJyH3jKTy9Qll7CCofyyD/Ld4IjUuUv+Cb3pXRqZMbuP+E458E8tucmx8Q
bigi1wQuiRjyDXDKJJrbwKf1TNydo8YzkeYbp+SMRW8m7NbdTZJNnJ1T6x3Wbbmvit4nEV+dDQW8
ZymKJ+b5YGvW9EQIiZ6pbad7g+p4netdKsp+a7o2zIeZ+iQnTOpjqnjCvHlfB3RybUcIcTKLYZtL
g2BskFCPO4x7SjKdgfGVz9jreWQQJljhhQcYcPOLL7AA64YDoMeZJceaeiuwziPgsq1YiDcWrjy6
a3Z2p/CxbGaTrL3+KR6AX9UfNkWVJ59s5Kio7Y0k6iSm4zEk41EVR7Ukb47mZGD541HUrA5Pg3XY
hKAYSYK2a4xTWHKdvadm/uiFeMA1qfcdy2qOWqI3c9FV5wkHLCof+52nsj4lbviHYODOXdWP0Q1v
1pQkJ4BxCm0PqASvpyd/fb9+nsT67Si7YorKd1LJk5JvnXcx7ISQUCeSje0qzi4Cgkb4b8bjGqfC
YtpK8LCEVNH4OL7TkWcv0FuYPYLkl4gdHqoLvuxI5BxzPts4N0FerKgq9XoY1f/6RcmfH3mLMZKL
4JOP0wP8YApvNvsmoVC30zBm7ebRLrzfEPiFxN9oCAwuQmUKVYJAkk90ayStz6qR4GI6YF1xNvfb
oml/1oYDKSOxvM00F6e5/Bbp2hJmtJ/MlIidw0qnrqKa1JaVkkB397peTsa8dntzMgROSmydaeDy
b8zreHbFi1xtAjDFeWzhgAZV+Lukdkwwu9x3eqJUTGbCUxwCvjT0Y9n31om3nOBD43wEyAt34eJf
xsyBG2l6Kg4JaZtIg4M7dadKddEweiXfc/1YFfpz7rs/Hhq9eCM7Hgqt90MuoGRjMl0ZMosx46RK
7vIkf00rZNQykZHNh0AD/0iVF0k/+Pa75TOdc1qDInktvLdpdCnfsY7h5swu1Zg9Dopk2mSBUANM
cQUxvDGQc7djwGlMkcfbqq3vvv2bSBt1ZWRWUBnippxEypWvoAqSjaVZqpH0n0qyqJmYU5TCtDwM
NlSVdLqFNCrzsR2NX7xx24p1IBuzzh4aQhRivSwT4Ko+ARHVvA+OW0aTKozt6qXRbJqHtOmBYBFH
7GrN5cAWXJ4XJj5jrc8O38aLU3pVVLmlza9zQmN+KfmUpVp8AiqdvQHD/Qd7Mf2DDw2xCelsKvME
pnM9w806cZ1yMmhQNAVWVYjWEfii9wko4akPKW9NK3sUt/V3RXFM6tvv61ohh998h0CxkoKoCPSA
KZwzeS1s8WRVN5suxwlxleo4s48wV+5jwM5N4g2oa1+BMOlTlj8gVc/QTqDLyb3rcHJBd+P7fwbD
t+lW+6E0NVAXun8qUVs5ezzVoERcKFgeHD4ZAWb+ezt/1u5f2ZhxryuCnjYNKbrL0TX7s8WdxQLo
e9zY355YX7QBwnYyiXTzlzu44CYzz9pMdxrIlVtUe7FMzfNYwyea8nSK0vSulAddVigvwP4zo/pX
BkuxRU+4ZCNIJjrN8pIF/FH1eAjaCpvLGnwmUxjEqTYs4AP2cMi5PyzUFNAvVrSirO3tJRYe37yw
FxklYwF+Krz3HKUjmXtq5zTsGlMN+lRKcQN0gZJjY6IMnIc+qM8TtTqZ9AAhc3nIGf/pcOyOhVG9
rjgyn4LaeerdNI1La3zoEMlPYMHWjaqGei/99S4EvYGw7n9axqyufWPue1de69quN1XAQGQa8k89
xl7n7jlY0sgoG3JohNGhWr30/mS/Jy5CiDepJBr4MgYFnksDS+gIAoe9e+8TMFgby7koRz3Mg/Li
kGW949AVMWjFfJ9+ovgDF2oSNERmDaqYv6XT/WswQm4USZ0q0YSmByCD9t+gnnYhiMON6kBDrEoC
gioV1Lf8yKzJvKzz+OkP7bXQlR2X6fxnDRKCNJpCRbT3Vl4d0DRMFE+mdr3Tb9HXlkMgi4Z9qPP9
MCDUVK7etybeuyp34Ud0xctch/KhnTliZm70A6I24Idl4yDoPpG5ZVTTkNJjF/VanEm93AawXhhj
YHYjPPVuLLMkYjbqgLZixpcG0GicuF8Ck6v+Nl61seS6KVOnV6cUXwsjD1NVf0XiH1mwfSjnreMy
4tgbhoZMYlNTteUHVBOC3kTrfZcogEK/ndjv0fG8Tky7vskBOP5ZFNRyDW70uuzisV4l6US89Vo4
ZHuCOdKCklJzvUVcRg8TEA++s8b+zNXFZzunK1X12Fa63mD6Zh7L4NcuPb11A3n1F++pJBsUNzer
SzuSRFRdS803okua4l+tmq/QWKyDB0QFRkGIfFd0F6eaJloq5zUxRg9pJgeKWWX2tpO4kW3P+iEP
M8VZuVh7kTZya/jzcI9pg/FelkdlZQZxaCoqtmHQMRJyPPUtqyg2c8mnbIHHblfdTUfbLb5uZhSz
6vemGc7xjCivpuxrcj2Cg9zetAb5O8RsG14XiwGCJNtyrvgbC0omDtF9m4NyGYgt7im3L52b1Tz5
brVz8+Za8S0ecaIeRjfsNgD/Ec7JM0RQLJETyMgFhXGQ7GE9OAzqlfJ3XZdkd6ADjlmQvJhu8O6m
3cUkDrEFbXvP/GyjVFo9ja5xV/WcJv2sT5z5PUw1042Qa79qT7sXz6mvjSPvK37TODOx+Xs6/ehG
h+I+cTZJKI6OCwdsCRDTxXChvcyOWMAZrxrupzZ5gntFGDkhpt0V5Rfvjh9ZiitFm/Yj/oJfrIQW
z2p9L/lYDc9/Zln9qVYrb7h3AbhPyE7UPOB/Ul2hUtmMCJIM+FDWWzDAyJCbGnJTbWbP+DSGrRtK
HjNFQp6VhNw8kJvc0jnWhFohO877vHxiXPEejtYa4cOttv6aQqNCfYw685ZHExbNTo1YC7eHdZNM
k+iQKZO4pdmjhteXrXGBsePQP+BZuljDPDxWUv4NH3t5H6bTC3lUNMYi/8O7MG2JJz2LjCTvClVl
P7uPkNnpX3hGbbPEHGwtXFyT8T7B+SeXjBiaMj1wZEZ0tGxKJuyD90gZYura3AVu8bFI8sk07zDm
7HVHUe3fYwL+YJYYxgSyLnaZPbGfScVKGchL5H1O9WIckRiXC3D/kqa17RgwJvYDEcFDMIvPPuSc
6Jlaba3aCIBpy0cDBfsh0xR7hQnII+NV2mbyX6bXPyNbF3c6sP+wB01dPF9Q3KX116RgwqwzRChG
OhDZRmc4ai7Jma+X9cg/axhkhzKcLpkgA8KEEvZfa3+EPBmDU77JnkY0IxwbZa0/xGmGtz5oI+EE
jOR9ZUTaozsQBvPoOps3uUw/7eaoAqSKIT95wf2QQYcZW1BhcgG0Irrf2qAUy50OdAD4nRg0EZKe
nIGYezWxINFx0d12AnB3kTCM/QxlAHMU4L9WngOqmNAZYIlAetom0L5pi2aqriWN/XmMgFF9F37n
7YLysyh841h2dr5XRfsMKYrxdk1azFBgVFp6T4lmhjf3tirEWl7s3DS3fL6qvIEYm58+VS+1pJKl
0mlgPVCdOLXhbtfQeB48quwBU+eUNWi4fekwDbGA3FXoeYbrVieyNn3UEsWi5xeva4/s2LGTghyR
xwxeNjH+FESODdTT34F1CFoROZKawqrtZlJOVd9E3Yjs7oFSP4gAmiM0Fhb7tB4Zdqbq7p4RJqdK
PpJetLPnpVPr3suHPc2gdeAqdKcqNnoPcqoDxNl9VGOlD31fcOXUQ7YV48oGn7Be96uU68YKlbEr
03TdmeFwIp9q7mcT935StQeh65+ZBXG0u0tI8PdGz1RpH0uXkTjY31NhhMWuYR8zys/NGeGgPMqc
5rqu25+wytxIOhPZs5uhaFoG9GQHiADC6gBnejfeZo8FTCpADBXaCc8nUaPBo59LcSIkjvmui2Tc
tPgRdtmcllvfXWqiB39Hz4StAFeQ+d431kMu5mZ9bBjxgAd3TehNy2MIJ3wzneVcnimBMRBk3lMW
2n+npAiYY5knkCygkgmXgvKKoMAXzB072vUyre6D2v/F0DPv6uQ9EyTVhBKnoIVtWS8j4EPA+P0Q
nEYLydie1okBXdjioAF0Mpjp/ULE99hVKl56qqJZ3hAMvJK5QP9nfQnpQfQGBTgDa/SmTFt/syIy
QabizOmW77Axt5KQFLldipJSz5e1Fj9r3dwM31ReEt/YwoCfrlLc8RN0Z+PYOjxpoeS7X6f1tBTQ
0yaTM7k2nXjokq8MRlcz6qtmUBaFE8PZolq+02R+n/xxiq2wOsi2VXGTTwLgpqFii0Vr5IFttQ9H
s90wyVMQUB97R87od81pdZ1sT0ATz8iEUafNfWs7NRxToCF4jnbT4g0x06F0m9rDu+Q2wJGaM+WE
vvkILo6UuNM+uysCMDkudA70ZSg0x8JnHM4Uk43qAhne+0grppxlywa/YM0PuUtT09Y4Z1KLJZez
+gqZ3ER9SfqUiVd1DFnROA+lFy1hNm5bUHMxeLA2fgqTYXi+sWBacZGscHQAFcctfrK0vV+CCkSf
UP/QrLp4TVrUYJtCu8jJYy/Jb9UDIyXn+lrIFqUIx0fHWITtAZQuGMGjvFj4cQpaCCk/LEgIZ7/k
xod4gyFb7kfX4gms1/HciSpepjd4bSQuDQrrYOYRz83MPeKPOPnEEg3KsZTs+JAFCMRj8DR4/ZNt
Zue88OEBcbfGDu4alECWG0GUk+LQ5314ZZciMHq8VTJtH/XYMqAyUXroFFBYmvwhTMSyMxn3bTOf
qSBxNRxHThp3oiXR77CxwSAmHLdLnOKbiFCL+6gnombkT3leUOE65tXyxM5nXr6d1jyNw4yfGaPf
PvOtxynTPQqGQkCRy5k9NZHZdOdCrde0t6vtokqfnIsLBHApnzrYDFHQrV+ZBciDXXGxUVQXOWv3
Do+hU0My1aXxrFWoL8xRj/gqx43y2LtFypwxVr5eV5gKt6sOvi0H3yKoq5NRxwNxmsIZz2lD+YCj
4jamzKc4MBNMJ/RXfiV4Km6vkGOiqAkyp9tEZt9h5b8lbKDYiCSgbhHN2UjLZ/Kn/wifF+AwJysm
9+lvE4WLhB82SCz9B5fWD2uHvyDC5lsDwl+cFj1THbv5MjB9sdWCxRtpizPQ/TvYxciyB2vYiqR8
HBIWaPQ8RAX3PUq+c/Xnfw3eZqDZg4ksJ5ikNt2y6/PCYatFh8AhQ2hJ3Wly5+Y+KbNm4wX8+Hlz
KJfqaZmmfRGWu1Ln36RUAfhm2Us74AulXt1ybkyR7U2nzpVvJIITwGl3xuRQ9no5LH0zgfrlOXcW
YxWsyZkJNGuiaoMvHWNy+ONWN0TJMG2yJpzZ6YGwnHjY5SAuh5zGm6ZloYPn9Ny8XvtqkRRhBY37
rHoF7Q7iHuZMxrG2DuPCxOaiVA9UbOfhYL+bEg+PJy3EXgrYoZYdgg7jNwhMaZ2LjtXHrWefcuOx
z/g1GUGjEbWpT8RgOHeWwPbGhyRepNeI4QC3b1gMOCKY6qLap7s8c0i5U6zm3lKcFbff5GCmS0Zw
U60EVpbPQK5mWBEoLEYMkX6OXAcsTTN+Tdq8C100ftCDB8ub0njykPYcXTdR5aSvdaNjzzu5SQOW
S2c3MjOh9sVrAW6u5iWvbR7aeYrByDCRzlxaP9u6A+AYtWAXNmQJP72uPLl4gLF+/YBBBGtZzXuj
BuzTUrz5bPZI9503PiPd1u/AY94VLsshSIfjUKhnzI47i5wp5ibvnScA6HCx/rJ/4sFP1W8HRR4c
lSFJWp1Jn+dXmjOg2yWW+gMuGYP6QF/J0/PUS7pEi0Gd6YCorarqHcrniT8Fk3I2wuO+ZAo9Fpeg
bzfUBFPE1OReWMzXyORdhoBhS6AQx8v6kKT5d75O7LYcnH3NDpWdzMmQe4VNLUNwnUz+MdMIn3PI
fV/LEOcofQbRcWCV4B3nuLw1C2DfKVWZJXk9iweaHnsymwLRyJvy0cJitsqlOxLEPCy8DwczWDg+
jPk02ndTS+uNb+M21PJBIDXUYCCJQREn9NKV8e1RKIlaRoZYG9LW2RcCqT7L/qlEd3YH8HnjClYD
xeyQmo4dC8U1Dg4Bn5+Xh3sjPAeLdDd+FTz4rXVdupln23S6y8qu58W9JuX6ADZK7lePVbd9T1+N
nUHFkOtP7G1TW7Eur8Bt+3iiRuPCtYphN92sEpn/1RYjv4KcThrde28nnUtTacEuYusF71tzsRYo
n7obiljBgkyh8WTrc9mIae+a2L3BsG5MoafdyJ2e043tfdOpYsy1m6GtkuttzOo3pISwi6wrZTdM
hnXTiFq9tLdpJAsDN9rMQSnp+tHl/iZUe3NjT9kZ/IIgAAYb2Z4w9LnlNxE4SlJvhv4bJmTyKeO2
5ABXhlDjGjlE62fGx1FPnRPWxkH002MV+v9ufwOcyHwoJvUXkG2xSZvAOklLv4Ur7pA1Y3NDXdj7
teTCaAusTLzfxDO4NAI2czT2X6y0wH/nGcOM/5WblAjo1fWR6SMmOocY4414zPkY3qGPb2/7A+AC
s7d9ZPTo9VurX/e2l00f5m1HFudN1PCkbo3EvAzNYkI9BvjCKg6eAvYdoWzZ16zhzxEwyKjLSBgM
PuGqtrsUtzTrzIy3bJ5ZgwKAY5PO9dFeWjpVouG7yeJtydr0Cqiq3GnTeQGBxqYdkqageawz6nqD
IxR6uZu7OwLsGfXlcAcfnklL4ifc+CcgTmcn8J7T3ojr1btbRoYDSc7mFM9XR4m59ID3gz9cZbW7
hhRK1IlgT+Hs46IsfzNzX1osXBzZbQJXDHvtOs/7oD7oIFQ3RIMPEt0QO8M3DzCbjL2djy9e0nJQ
dPmhxavIQiKlgYFqOgOHy68iPiqN4byYyjr4nXvKXegwNgXoRvahFUlmUXNolbt+Gp/dGVrmgv9/
ZwM1ASnQbJquz/fDNL3jwTqkNHDrbWmZt/TotmbEbNMUP2T0u2NnpW9lVvePCX86dxoigYq8tQqD
UV4QflmJYUWtmLgEzAp8SGLH8KhmxjUhqHzrrin89MLj+8g+INK+0vMidwl3ja6tQ6uYIDNb+ElC
tEh68XDbe153pZzFCkHUedQ2HEMXQocMaTZGj33OyepEMC/wv4zzT+4/OVP1ZxxLa++mNZN88QhC
l4lR16/sSYLJy7tuecEhK+ls/aHchvBq4eezsij0Epwj1ZHNWMOm949VMrV3qppa4iBC7lM74yz3
0114I1UnFVsDHFzMrTfFS9oevbU9ST/ZjHP+0VumxrQDwZNQJpN5pN3NnBteZJXj25jRlOCMWLhL
5l3D1KRRmMha13o0nYYIwvRmMfR+V3im/FBd7YUR6q2QRnr33tXNHrD2xzlUF+BgPsaNG5zEQXrv
B4PdCwazF21zw3ndJ33GL4G79gi0acgN6zWpGUJnFRncgsxYqBSTaInLgEuEisABOhJUq7cdiLEf
yBEW3MLYimkgQbIwiWJ2J042O9YRQMPnWvTVtu2O9HUmH0n/YnjGEKZicwkQTZGE6qHZsfuWdEuh
z9p2HwC1x6WPuLtYLzb+GZj9s3nnj1SGt8AOVVVfY3oEjw/se4KNWzz0OI+3Vsm75KF4VC4n04jt
Ms31n7HoOUttHFz4fMG3qCixhfMA7sg6zhbrxorE5qCqh2ejVu+9+1NIiXyRzjBIyq8iSG+6Rbdv
i+GShWEP5W5GxkqXqzmn36ZRsB9AAiC3ym94LDw+Qh099insmRB1SExltW3Id7I1i2uz6Q0yGBau
8AIeOCQi61NNuGUTLPEsKHI5S/40cmWURtIA9x6G23GF9hgECT7SqMm9LiKnPu/a0Tr366uyCZSI
RPZI0Xd6DKodSY870zAxrNfB31wreQNvgJBbscFIKyyjEaY+SNIkYgA/sr7xVyx1TcMHD99FMETN
XS3AF31Gr+rAnJ6T+4W9JwdGQ24/vFEtWQfOwIRZIuZ6rme7H6ZtYrYgfz1Wy4RZzOpdSKvm+mKp
W97InhmVaYu9Wdn0g4jlxixkwVhZ3vIC/RfzbwM3/xdbSb1HXVfH4IbyXjOkXaWK71WAbGLe8unO
j4Z0rCPiN7EYLluulDNPWAtzMX3zbO/Dsqz7LOg+WftUPBceG10X3rH9AGFVm++pJoKVZLRJyW0r
g3S2AH37nc7xj4cLU49k0POVxkHStkL4uPqJEWyhrHT7mYVoEct3VOJWR4AuftSk+aHAJD7rgae6
8OGgoVNG4xrKA/1ZvQtphlDV2d7jteOdqCjIgJnhRQu6FHCune07e4bPafrpFr0TAXYaLF54Ud5Q
/+SMNAryivWd1Mi8H24SR7iO1S5dbBccE4dpU1oY+xx983HjA579wY9ohRukpG+vdLxY1CRlNRA+
vB+3TVKuMR5rUV+zAuW8cBx6xc6lGZ2LCNsCQli3/ia9zf4H4uChCI29OZb3Tgmbd4bMc131KZXs
MnJJxVYwuis57J3k9n4EMHo9XbdwpjA9CCs92ywE2tSmAhi3NFiTvtm0Z+8HlaEGuGymcfNKbR3I
cBiS6rs0aRhPFPiklH9pZrs52zlD3CnRzJm6PTRzkmCQG5G9+vCo9bJjrsnbNE9l7Lb5v0DgR5xY
pnWBlZWcHR5Vnfn3Y++/d5bPbj+vy3YqvXV2Aw8OS6/fkpRsFBtYnrlT+H9w749KtIRubKD3tUTN
hFU2sj3GGlR3ZrsiAtP2FvyBXlQd+pum5DTPQReA/VyrX5eH1A3KMqrhgWzm+wXg4wP77NjxaGEo
M/PIyrIHMrGARb3wzyDKuxCa7YajgGmJejO9/mEujYGkO4mB1Gh/nIxQSZ74z4noDqtXgL/WN+Lu
GpbxnAhiGim3uhNgz10M99fg9tYapWDpuF4ckHuxFDOrBc20uvq/DvyhfvRmNh8Nw55ynD1vyZVr
bG0AuSYOJsNy6W5ZC4y8hnEJO0axNHEA36xmhywJIjCUp8KkVccmitk4BL1dKZZIdO78aQclWaIO
XVU2uNjHZTYPJctT57oOT7X4ZWVQRinKLNovpvpJm1zVRKAPqnDJF4TTg7LD8lAvrGTAcVQxdH0x
AC2X/mPFquQoKbxtLvQxT/iJrbCJMwBaDJ9Wpv1YHQ9jrgVXF+zGZG4WVpkxD6zZ8kNUEXJtr5a4
M5TgAu66MxguSGcp99UwgnkkYnYAibWTRXVAEhkvJdPZg7UkP2kO/Ant90oK5zftbG9Trxprro1b
3Jtv7vYeV73hp/WO7VN3jb+6DMWm6dq7ZRqVJVMbcyLKFXTGlW0QVwrw17TPHtoW162BSrUdO/+W
I5HIx6p56LLq6owBrgDvhuKEgmI1z1VuwPzyBOtIwj0hLmqoGVvD3IfyQo9GhZp2LoI9y0qU0Ry4
pP5vw/B/FUh+aSr+9/+TyOxp/2napc9SOf7nmv0PdefR3TiSbtu/clfPUQveDHpCkACtvMucYFEp
Cd57/Pq3kVW3W6L0xK6e3VGbqswgXMQXX5yzz68qr/O35tt/y33NL47pa336L82/5l9/F3bov37d
7CX+8D8wOGIDvG5fOTp/rduk+V9z7/xv/qf/8C8j8t1YvP7zH79ylM3z3+aHefbeoyxr37qauYzw
+aOr+fef+NPWLGt/zNZkReRrn/3DFmiDP23NkvQHGh/RsKjMVRUUAF79v2zNgqT/YelYkPGqiLAv
wBT9y9csyCb/DGgWWAz+AyiL/HeMzZj+P/iaNUOEJAMISUOEiUOfQ72PrvYiHuiMIWtcVEM2N+Az
VIHCISUFrF7FfZVb+wGLQuSg1DBi1KZVg1eoGZR42cc9blM1TExx4xE7kjpDS7OLMB6+wl0L5AhA
j9HVcAERS9QBxOKVAdGUviAznhJI5hpkf+5R5wZmRKLsJLPJiJwCK6DRbxEYCtMRFFU+QIQKCpQb
o9FEK0mhobeWjKl4DgwfNWkjW17Kjlv93YPP/WlFP4fuW6/3RXKwAiO1KPu8UHcyQcymX0E2ZC8d
qXXDgkCMjMQESZBv2YiUHqxAX8xupZLgqRVTHzzg2NAom6WQX78lJUSvVpWop3tVNfKEiww4IU6G
pAwRvQsmBwV61KicD7VlqeBpZFOA3A531NK0GuokrSwI9M3NXkO1laTlWlVC1uUiH/tuV0iz0Ya2
KGoigFAFN90c5Se9l40fJaoJ/OF0W8vaCUujeoH3hwOOc7JGfagS8kYwSWUR/z0QOVWVK7XsnLDN
myFZFz59LcIgeKPGon4lrnLU4X2Qh+LDnfe4XeyXLd+aQboBh1FK/OSJc7nFSlMpdy1bCswUvUF6
iVdJon7BH2q7+7pmDVpzdGb2q4gWkeRwyNMjm6w7kya8RT0KGBdir5MLYZNisWOLPe9SJH/8VWID
p8ETTuQnH4ey64XbsmlF9ZcSWcoLvqtN1jXPghjlg11AspxoqswaKPgkDaYlMycCMVRG7XL+7GrU
Og0yCKRMMzJVrMRimXtiaE3LspN861qw+gyaa5HK1n1XTiIRSrQ2yQD1Ggt1qkwUWGciewlpGmU6
caIqGHHEOpWB4Yib4id3tFo4tyvawY9vmfVZz4o+JthMDbGruZEC1fKV446hfZAJj+FcgZ1nf8FB
BaA6jg44RuBox6ppHdQFZpg7LkmYNm2HF39cRCRbhiw5cVYdx3QyYzT+HOhKrwYurdrV2qFWKTIo
A68DkRr6RpR9fMKCwipF26bPe8pyhPtRJSIPSfvWQfgm0NItLCVLseobBL7YUlfG9evESTntFpEP
sOMIi97O8DiKemWSsSNNOMEsDgfGO2OcLAjcHkm5T5luqtVK9RUSj5Z6jWWDXOiu88aLcSJl4VYk
sFPcmwos4F3V+mbOO2bEJVVm3purpiQjxDUKwrqQvg2+XWUiR+T56Df+NokofW/UQKtj8ibF0gyu
h6IJW85AyQReixMR7Tt9Emf7MUxGlndSQHTs2T6w4J/kvmkiDuNR9ZZeIZEPLwI4xumW5nowy3+D
Pozp78rgznJZr1gVO30EWTTEiBm2WqIDVs27TBf2pS546lbniLwmRtQbjB9CQ/ohnb/Rk276ME8i
R5LKNHIUgYmRSE7FBKiKJ6HfYaINp2VYSjEsSbWRpq02MPGSzmj2HK9Peoq3kxVtqpaKwJnqchIb
ybybor6mY27NDZxIbAxzTbkM7jArUqF/9eK6Ky45dx28faqoYoA8GDAfZ+gE+SLmzsBpwJUORoVy
J4ra0ukzg0AEMp2mKL6RO0z9KFDIJ0nrZYt63KcB2/lPw8i2Ae1kWpdXaWHm6UEMKpMLTUk+wAdm
KhX5HFrHLgJYTHGwjACptiaBIMLJIiEJiDIhofJjTbPoqrQcxLP1CxpbSIuOsrAhqhsGaRPKuJzr
Rv6ZZsTkrqqEkDIHytxUI5iPKWUXY0HlfcmL4A8EBKMJossc509otrVmK0FuCO6temhfZT8ZJ3pY
BVoLgx2+v8csBxwTfSAt8ksMYW1w3xudma4Lblt5Z/m6lULaGxPTe2tTpE+O2Zc+Gxj6MtbFO4zJ
X6SW/2HvdMX019T//Ic006j+TblhDTVV0RRnOBw2vJkS93ENzVOTY9YEmca4za76Vb/Vtzi0BNvb
/MJvQ3fil+DKCzLfCGw6A/k64Tf9NbaEO1nXDNPA8/txbOKTM1VBg7XgxG2V/KhdZIabeiPdY/Kz
z1wnhc/pdbI5ZEMIBEUxVOOkVkDNhrcfGcjvsVTbiVecAiCmsEUnW8W34y5yvx9xvnEnN/bDgPMP
escrCjJEP5nHgNGGLatjbhQXyOn63DBf3URJU2VZsii5LE0+AQhptdlB/PprnHyLPdrunWk1HPxl
e4aIJH0kwP1+YB/GmkEz765JTsUwM0UME9ne3CqzMzNaojV6hgbpYmvb+bLtO+bq+xv55ZN7d4En
T84os4J+DYMqVrkXzI7TeWv9/RDS/Hd8eljvxjh5WA1tz0g3GGN+E80t+X/X8YFWgA0V8XJc54/f
j/eRZfW/95HXHnYWlCnz5KOjSZMi8KKm0ofLuHDLGBVG96wPD98P8/XzMmEvw+jRYPadANIikxMJ
JUBxVC3Fbb/SnGwZLYedvqmddplegQE6aGd4Vr9RUqe30lBUqnFOKk1JPrm2MdYDI2yYpcvV4GBF
9n4W+2FvOfV9ysb4wrCpRe3BJWZrZd7Wd40Nb+a+cutzj/Qj9OjPe/zudygnLLRORh+voxhZmIeG
4UnrsvWF+uTbhZ3Z3rnp5fNoOnshiU2RIsp8AidTWTL5kFlLYsAaB8rQKnIStAj2PLtEa3FNU/rM
k/38UXwcb57W332JAJqLUJ7HIyvUlfal7a/8w3Sj30JdWI3reo1s5syQnz/+j0OePNjMs4gsqxgS
vfMm2+QXhpO76qZ465fEyawHF8TNmdsqf9rh4WpgjyciHZEhl50CQ0k7CggwEbC3O9UmeML6TkoV
g89DGzfyRrpm67VK1g1iF46zHo3lf3HR6rxi4NSj/WqezK5KVgIgJEdk0Tn+OnO8DW1HATi8LTvy
orDNi3EWii7OjvvV+/R+3Pmfv3u+tcXJXxgzbrCfnOJKWptLdZkdqT/t0Dm7OH55mxXeWzDGiMXV
k0dbdb1XyTqWB3EbrpG5Bg7ajM24kZ/bc5/l56mPJ/rvobSTzxKpVIsDlqGSPcSiLdFaODH4NvFj
3ggHyfbt4UCq7bnn+HmC/zjsyXNMgMx2bcWw9apfScvWlR67NVSZTbGNrpPD2ZXyq/Egv/H6wmjV
ISR+fH5Th3LIokJfkAiwqu3iUvBswR5s3CrO7GH88V/UAbyfEGFxrSom5NSTKyxbxDEFKrCFmN6G
abzKumFlzfJblPF4uQ0ZJo3isht1hnNz/lfPlBWG41vtzynw48Vacgr7jRToRTn7VIcE43juZhwO
E3v0X3yP74ea58V330VcBnpoxQzFIbtbXKUrCIYOtIwFVJNNv4+2/frs1/HFs5yhmgjmmYEAfZ6s
opziREmfdD7FwbAsL+Y1NLVD29/MpSNpLGfqnS9WbZ3xVEtmu0L/7Xex8u4ai76m/QPGk2vsltKS
FvWrviyXgktmxNJaroerMzd1fhk/Ltlwkgke4ArZDuintXGcZCmtjnbuaHDK6AuuF7SvhpJu8Hw+
sd3BfZYGmyxVu9ljeqzJsWBfWGwNKT+mcfeSmjUa3bI9pGO2P/Pb5gf63W87eeB9TFIz7RY+pMNY
cb5hey7Ch5Vly8gAflrXqDKvhTODfrHSqegTADnLfEvS6QNHsFxbnV/7pBeoSAZFOzCI/xv6M6vb
F3svXdVlSdc0TGkGosePL3NawWoKamItCRRyJWzI+Miz58BzoO7cDzf5JlmXwl3dOykCbMxHZwv6
ry70/Q84qSKUFgCgDlhmwSNZJdZdbUWLArfy98/w8yOED2vAIFdwfLKUnqwuutymopapb+L4IzKf
Uu0MGFb6PP18+PtPqbeceqh4YNS3zgFCtS9vCNU6CDYtTDzkS4h1trHxL8/N8POt+fhezi1wdnjs
oCkNTkv4cOysTO7kNyM4Eu29MMEqhdmlbP7MvDciwM69Kp+f1Dycyc0TWVFUeb4H7+aEIZjySrCU
N4XuV1Z5W3Rwe4OASaWkbZQJt5z+qylwwmijz98KoimhS+3BUmxJys88zy9vuCRB4p1b/Oxg5gnz
3Y8Zu9gKSI97gzXT0aktc/HWqwnACIOLRMBIgBR/jrtsEELPRkMyYjZ5FCBkCt05vDZsH79/wX5n
LHx6GGyB5ZnBqpqn1fdYWFkv6tJb9qRe+zfUFPihWG6Dx/opf5K22EVs8Vl4oRn+9wfWSC6xoD8z
Mvjlj3eCJFaap5r0Rr8f2wzVi4EGRvyR0xoTZlwohKjoMA4XZvvU0cTW0lcExei55GCnEXT1/a/5
4h358GNOvmYwPGlbBfJbmDx6CFdKjaP97tzH9sXHzCBQZEHwzTj4+Ue8e/aKKA65mUpvUCSW/k59
jbfzZDzYkt2+RKvq3tj8/YviNEljSYSJ+2ltMqIIsWtYvQURVtKDWlwq0u77Eb56nXUZORyTsKix
ST55iGPdpqi/w7fezjaQPmr4TKBDlgBWmsW8WQWCIJgrzVz1a/lc++2LuYux56UeRvDnT6mYiroe
p4CxTTdR7QEFB/mXdm03z9Db9hyMDw8ctRTu2Yr4iwf5YeSThVXsyBDyh+CNZJYlQDXcgHa4NVaG
qzvDsAAFtTy3Sf7qWjXyPAyZ7i4RCScVatp6keBX1it5kotMFOC4ogK1xE3KmcX3j3ReUU7mA0sz
yWIAv6wAiT9ZcYasEGvq75e2aNbIWQGe3Pv0XcUtMmocJj9qszkzQX+xUzXeD3m6r8H9nwRBYr0g
V194LpY9t1p7GzT2qY2ExynvsotkHS4x1h3O39lPXz5EbxrWMKMVHJy8SB8/SnKuYmSz1rPsB7am
runpwi86F7HzuVyhAJYBy9Mnw1KMkvPjKEoIMhjK13H4pbviqtzKOV3iYl2s9FtthQzESVbVz/gS
xb1/boL/fIEfhz7ZDnNqSR4vQ5OEJ9qqnS2Dy5yX1MbzvRyh3S8G7uq5Jf53PsiH1+jkgk/WOVMV
Uqn34mOzpKdzz+kd52m24QKYGGz/7OchfXprT4Y7+SJRBysBsvnjLFJcFCiR80V6M92RzSge0LDQ
AMDfp+LFOEbw1p7PN8nP/YCTub0KwxKhcHxMxOphmsorkR/Ryeus1DcGmO0G6EzoNU/ff6uf5qGT
qz6tbOraknQpPsrydTvecVpyZlX8XBycDHAyvTeKPvj4aY6d47nTHcxHHX4C3rldsOQ8dkVwGKwG
TPhE1/48t5f73A1l8HmpnLMLKIJPj1f6BmFAmc2vULcc9tmLhNdgU29H2sxzmZLd1uO2WeP/2miv
c4CouShfVER3zrn+wOcJ6uMvMU4aL0HiN3jUo2O08df6yiiuayrWG8tJDwlOl2teLQBlNh4EF9uA
/R+0YL76ht/dCuNk+jCl1icxfn69wYmbO+8hYSMt3YD2uDBVG2BOfgs85cy8fG7Qk4kjyFtfKSMi
Y2JhxXnMIZRf66Q+Nz19WtlO7u3JRJEgoW8MKzqSr7vyd+L9+FoeLBuMLcRNckOdfDmu1dY5W39+
9e28v6UnM0bHS/d7RjYIKg5TeVWjhvj+6/zy63k/xMmcMAajJQ5JfATcY2Gobl0C8iJ07ygC7/Jr
7GGwdQ69iv9paa7H3bky5dzzO5kdQqnsdLmJjxLuOK2j5VoGRAWfm+nPfhwncwQqiAT2R3REDWvc
jjQI6+tkOR+l1Y61Su/lTe+Um+LCXCfX1pV8c+Yen3t9Tgr3RkGEp6TxcT58Gh9g/uNfHzJOX7fx
deiCEFhWxTNFWXxbn6t95/f/dIl7/3hPK4fcRF0UxkftUnIweKKD3ajLdBNhz1icX2DOPM3TnTpp
jBEJgPGx8MW1JmUgJ6ttbdZn3tlzo5xMNGJTa+nEO9OAqfSNiwFTetD9+P6ZzS/EN/fNnO/ru23Q
kLe1lvHITBBgKg4jHRL2KPVQrmgTYmz5frQz37l5Mr+kqaDLGR8hATtL0QTJj/Dy+xHO3bOTmUSM
Gij/UnQM8xcMHV34iHf9+xE+n7F+nCTN+Se8v2WCCW2Fhb5ccSGOtE7p2pq3gC/o0fyXrxqnj6ZO
/474u5Nbho0pHfsiOk5FdBDxOIr5Pmvk+++v6VMTaL4k9he0HhBJyurJmyb0BbnbfngUx8E2Q3jY
ebiVw+iHrgh7kIsHxFyr70f88k1A9Ei205wccxq7xCbAR8hPtVSCdOpN21Buvx/gJOeQc9P5mmaV
hMpum4PMk6nQlHJQGtQJOjkqMd7mK7IWjAqsTYgVyS3wRXIOJqzKJaIWIBJVs28EWNqPRvGi2Ony
/Obmy0t+94NOZkdQViFI7ehIRwrhcg2uzv3+kr+s899f8skkaBAJa7RxfIRQ6+LYwK+yxm1ii/sA
NZFzbkn7cur49/WcToJm1Zlka0RHkoQXakuqiN7YRk+eRsC2OD+eubb5Pf80UaFmQsWLDODTsVCd
w2JGk8baolB4HkF82t6yWIWtOzzozvlz9y+f1rvxTibGUCuTEWHoMR90yM7E61LqfX9JX05V70Y4
+bJJ0xXQZIZHjFI4tC5ahK4aAIbvB/n6MlAY8xtJdT3tIIyihVvBC45VeZcYP8Pw+fu//utr+Ndf
f9ot0AkpTYFrH0vKQyA6YOR+k4fOXMS5UU6mpyzNIhGVybGOSL2WbwRRA0Z17gX78nWGFvvXnfod
PvVuWsfhYWGmCY7BZnoqgVQupH2MeMbgfAxUNFASGEULaB4r9Uzv7KuqSdWI3SLak77gadOjUcCo
t2nICZSmr2odTlcTQHY0WpIBlEp2/u4Tm/vvMsdBHGSglDu9l4Va6aPe/gwNoMH1fYkPMzLPHcR9
viTOT+FJ8PfTY6Gh9HGJ9CfJmlK5+1mv4LdQhY4rZTmtQzt6AJPiUHW7vhP8Ofv9LW/Ef2Z8+L8X
6cYe9/+f6bY/NlDX3tslJJU/8Jf5wfyDPpehiRJbd1XXWXT+9D7IIh4GHJoWnUxNmQ8I/+V90Mw/
5jeENZNzCJGEQt4RaAFN8M9/aNof/B0cHxMRyZEfWQt/x/lAYu68W//3tM4br9I1NoiCJgJJ4afM
b9K7rw6oWAOx1CJMQp1gmLTFrhISXPZyMqCsbtiEarG/ExD1j8SMT9b1qLChMSGcIxeqwFg1m6rd
eGNx03hYByAFallcOlD/gR7g5DNznHxRjfC8husTWxCT/Ql+otQKst0mWHklS9AJW73DSnZFepj0
gBH0UvVHe5LiJyzVMvZexXfilj76nN9GxAmSZRAms3W7VR6TEGVu4gfruoDFhHW9HDVUhFl2FcA/
GEk52ZWRcjBi4VYa9Edy7EHLVxS/cgxmaRT7fUd+6pJ81Z0ulEtS1g+Zn3NkC3ZmIFDYqpQnQxdq
RxuJk9ChCjWVadcKAUK59ZyF+XFKj1OkvPhq46h1zvoIxFnBui1093pVbNR+DG1UZBp22Nihg3Qd
qsqFrmdETiavqfRjSBTIxNbULZJAAznRcf8T7+gHxU7H4JF18Je9i15OrnOBGJZg2jSznb94NIzA
kUViqomNig2TbFvFzaphaUqjqzcD8HMB1h5e7dDMFtAk9xC1MT2TT5KBiieEBpw/PWb9XigJ8ClH
Exo5mSVprbuRpuOL6J5r30liIrP0yhFD+C1l17iWmD6UWfMQ7c1IfA2N/Gq+yVWgLvFWPDeWRrT1
uG05hc6kYddl8O3GCVg8Z4mK/tyJATq2BKzDzujUA9a+ZW/49EQH4zERiMtTRGTiw7pTFLtR5U1l
KNddZED3wDZKNDwYG2CfvHXqYvLMtRcitJ59uqjoiYVqUaubWQMUsyMjiWN3nGg38aOV3SNMJwaK
caKrBJ+pj2HWh+7VyfxFiS5swjjbYHAFkzK4UH39CJiv1E/jCgiUHRkxbunsmBiowwPihKPRutOT
SgZJIjgpR07LkNiqRV5Juw40ZNfNjHpQbRfp3Lupm1+iRb4w7ZWxOsaiuImH7qW693N/19TDXSFG
BFOZZAgF+VIoMmHRKWLtEPB7qYntG2kiKzXmaDCnLyPrOWFLtdwsqoRkisC8xsZDAJsvYrb3p5gw
BIyyiRg/BQOex0pSf9aapK0ADGAEn4iFGsrAVVVNtEONyLjUNAqnySGxUpNnvdtx6IxVcZljVmln
4H637DSi0joihTiUXnbec1j3bp4m0aZDonkhauk+FSVl0xOfskjbbrzOSqvaiFlTrDCMJuTDEYMo
wfgTB/kg1rHIDYc3XkPBvIAxdS+qqXqHQF29bfOLxoAYbgXddQOeWqwq8rtISRHtQrqxVgn+3KDk
z8c/YdPUer4LhHg3tJRuQXzXtsQxdcGvLr8JxEMDaSkbU/iNMVEj+hpboEg8yQR5NZaGe5+ymT+0
GGfXUPNWsh6LJCXpqKoCTJJA5jWIdjM5AYfmvoZ7VvXyBY6pJUAUsgVsX37qISSO8lYC9+WPbmqI
t11HlrZXgn88emLltIkM6OFXluUbSFGk0sgLUSb6DasGju2FIDI5puwRdO+qqw96gUMgD12zhGih
dzgbAW6nWLEmd8hqtwNmxQYGvND1kGGJInIp+anka7kRec1LzsfvmmlXQDVPeGEi8cLzxaspu64B
NZWumARbDRaIiixeg32jL/zqQtEkNukcFkqCC9raTSVhBwOLoMFLBL/kQFYLpf4RDGSIeeM1j8kG
oLMs+X0gORsXotBETkFY4Mgxr3KxWBAHEuC0xgY8wvDCdNEE2WNWDnc5nHZiwpwhjjHfKktO8JxC
EmyNUC1FAPnQWOrDGCUOZubtDLbOSHAit8nzx4dUWnflsJz0t1rttoKFB75mAxIRWdQEq4iOVp09
5VUMq+4Rr/oc0xfxD0Dfzf7WAiNGmFxAw1wNZuj2o//g9+FVPFgbov5aZRvGv0ocOgaM30hzU02z
01HA4CotcHLZdQgprOJcU0hIwEN6XKtYbtm+ZondIK1ptrEXr4ocfinAITO8bchr0AmlmWT/R9oe
UyIiglTe6AhkFqY0LcSuWCrq3reeSj93u7Bz0tRYidJPP3grRwPDxlvdRL9KwhrHQXf7EHOecVdl
TIdDsOgs+brqJHJJQQPKQLZYzjQwgcwnqMGx6qmLltlETd8mBdn5pLmIg0pbqtoLzCWHICIhWIw2
JRg8LIrLIVj6GOESw9WakSMh2SIJKPnx+/+z2LqWHskGUXmld/T1Lqo5aiES57g8chABtsocLcEE
Jq6mlHH+JrbcE74pBA/dpIDartYjUDu7is11MzawrOJbLfFcIY0vetzAg/7Tk3540uUAxF3OnpsG
Vidr8DSh0IL3bbbPdfiQNSZEXB9hLjMpR0fMHQu5LbJFIsCBbZpFb9h5dNuR6GnF2r6Sb1K9X6bJ
gx498QWt9BoMeDOR3gGBcSOBNfR7Eoyk/BkQnqtljZNaM4TGXHThg9ek+zwcVn0owzPI3BH2cqf9
MFI4FyK3NiSSE0K/iSzS4gPKLuGQ8dKjuRpIVUl11rmEboeRbqtB2RbQ531kUR5ZlErttk2BBKu5
FEd1aYwDSZ67WnixmF0JheFYDMeYRxiQRsyZ4gwEwSjV+JQ22aKSEV0SCGfxTdNWM0GP+OmAGa0i
+qqEIpO5AJzdcShIidKdPI8p2TTbRCTCNuAg0ZplKo2fPcVFaPNDa4jMmbNF8qFe+511Q54B3i/W
oJSFEexVyeoZ5XipU+vNV8e1593iQyJ5VyTtUr45CH2Ka07Vb2vPOgZjf4dL+7nHY7QIpNLBgGUH
7LMOaYxPm2QF4KO3icmLmsK3ZOpMYztNxZ/UMRSSXsRhMygCpoGuvVKId1/loCVjaH62IZDclxNY
ZpT42bOXKRpeAE/7jtZp96WvXoG9WQ68AaY4rsm1IRPG07bkluyBbUQwF7obH2qkVLscP7BE+vvE
qMJVUphPAhFwUDP0dWVOSwx5yxDbfAvztzWh+MB2eEm6GhxFO1dzJid71r0clZdUj2s/G28MEfhi
Yt0Cs7c7FH1wFZ04jHYts+PUXZTirlHkN18xXxow3AbBqW01bqteeKl8ZkkyhYsScUZeMh20u7wY
cGaaT2oPIIq6BizndKEV+konWRD0Q05CwC8tUpZWljjGKIOiKx/1+KXtFLKxdMKWEZLXBMsQaaB2
/AXtsGo1HyzGTh1Jam5rPHIY/KWeqehyGJ+FEJpRcE3Qrutlxa5VEzJ8BwfqwyXZ5MECrCvbbWUh
VSRpiOJMkfnhWW+5le+LBMBKHK4a8WKGaKRjvYwC3g0D02lW7YTpIYR51/N/TTpTVlGsmaT5CmpY
7MXCAopheMqhV3o75QLM2B5knCsRfav8FgH9OheGBzIlCPjzCFhcjuCDDWCiQx8dAkW324cyALlm
vYQJjtO+B4jYrwl63frizzLSV6Qr89rcySYJXSXQWWl08mZcJzzG1ATh2HWsxMmdzrxBhOYi1I55
pt4SXzypzK4STmxq70UGvSKeIHoaUMnWBjbFOOPukmYhZ3bQESs3qiv8unYV5nehGm35g06S69c6
nz94KVAqxmgXpCkVYrMs1eKphwDh+b/4TLdCJtg1rMW2hyZGGR8ozbXVUj94UKWlQgO7CuddJEMx
kuPXuFdwEA83qaIt/J7FJEwL2tBUMdo4LBWkMAQEQqhtayO+btETOqFOglY+MV1GmoqdMxGeukL9
YRoEMbHAX5EjdhvpsF49wjUECW9xmdybdbTwakqRX8CsF+l06ZN+U4CR6nXZUQm/tSxhQaAxPK8H
BQtqTm2dBy86dKQZyESRYw0zP0+053vH1GmPyrU2B3f2Mmrflyy+bwx0UEVgT2UEJibYiOZG5eXF
7bjAmx8sRP/YNDiYPJU1SVqAfpPLGzIvm05ZoTe2vQIpkzoeNHUftcSpZDtwoRd6eVWKMZh5oCNa
YYdTftMTSCxAHYsbSpd4M/RAk8X2wNu+yjO+FNKXa9rSOeeP1tjb3rSTG1j4IKDawaMl0zmT1RMP
atgmW1wZSn8wZZcG8NiwE50pbA7pwWwuWSxnqs0i8cK1qPu7QXxs9Ln4XfdTc4xJlqy9dhOOw42v
SeAz33zCGwhq6ag2cha1hsmiy96S48S3GXKB05wd7a8VLXCDKEVMm+JwNS/qgrQmOFH4RZjN14mE
GInDLtj+u5oMB0kn+YUiJZ22Rq/sEvkh1MM1iDiJzVLiPcOzgRjXEWmq3YsiryqQSTl/i5LYwdB7
EWTgp7MbyTzWJEabJTRB5VeVgZG3jpm0Gz3TTfHCUvc7kxMrd6aoXUUp7v5oIwIczqqrtnsoqME0
bR+X8SKsiBXVnjo/WE10I1tINVPDXfVSu1XNhWViTNZtcwZ3NHcdZbMY1QufqaIWbjV4fn3PPriQ
HYkghk7g7tYWDO3HCb5ZT/r7TEqCFyig/fI64o1H9ma+M4kG+B3LmTOq8hpNROw7VdC5QHXI1z2k
ovXcEXs2s+LHbFrF2TqivJLHQxH7xEPfaaDCVeXQZs/QXVjPX/CaOmT12IRdhFPlGmG4GYkrmggM
0yz/UMkI7Yggi/ObsG+x8q60vAUnTIaw3Czx/bp8GLY+HQ1KeDmR7HpIXZ0Cy8iAFIcDleQc1s2u
p673s2HGZNoZ92Z2o4XCOia4Qi+Q31pXVWUsS1m5kDSK6hmUE1g/WvicgxezJEPopuwYYfXog3wh
j5UT8wzbvN1MbesoyYOsvmE5PoypulBiIngCZRmqOcVWuO9aeOI9cIRVk0cbYELEmgWZU5UeYTPC
sxaF14lA0JvHLNkLwEk1FXytIMDTT83bEeioHAgu1IJHA9ElXRcIhXPIdYTZty/668rwe7jfM4qn
ES5HrCOiWP5KjfswA77YmNYql9Lr2PdwjpfUh+K9l4xLNO6uxO5laNMtOcDVLHZtRhQP7XVkNVcV
BacVmQ7mbleoIK4NxLXU+eWg7xvwWpMJR4LJD/+664fs73qLpUVYl0i4aRtcj6w+Va+6TUz9PWbX
9MsW46+6IbOZ6YrdVd0QrQoYTWV2zqVfpgYhPSYcb6Q4zIoNcQ7E6Qw/euZW2Ye3yB7B0nbSFAEV
+0V03GqCn66C4vCU48C7IXLfimzXsK2HU70sMngbinIhCukjc8KiwhoVmK856e09acVE1y/KqHNm
D//UkcFRp7vAR32LXQHA8aqRo3Yhg8ZOggtvfNK7PFp0k0b8/JNIfl3UwJnEP96pkeMb2spXxrsp
NbHPwC3wQMFpd4nZuoYlL/r+h6W+jsnLKEauN8brWtNIDJrpdZGjteSXAcIm6D1Cm2f05ZVBNwi4
HThk8xBi3eC0YyXT5Fp0IwnUN4loXNIul/tVDtgt7I89u9dKugFrUG5BCKzjArRiQwJh31uJXeSE
FYBp9oT+DRIQgCDwCMtM1Dss9i0Zx5K4OxACGb11DYEx4uZOL+8j40Ucy1XeU3ZWMndFAANASI7g
BohXNoElrXVfILhKQe5qlq+gB8DiA+qP9wZb7aGBHEhKTehzitCy79eR41qxcQWw0S6p0SG2/Axz
4UGLTFYGMo35vAdWh0pU2PG7bb/Jk3o7lHSzSvwVPcHIF1QYK3EoKIpHV2jFLexUore6N1gZ1Nvq
BhIglDvSUajBaIb26VVYqrelEnPzboGhryX9JYo1t9LWmqUTYQOilaAUs/uhY40RwDpb1nVShzc6
38GgssgXAxE+agefN79oyU7V2UZpunjnAc1MfEraxDJ/jiUpet5W7GQbRAs53dPLnKAxTASA9NZd
RcxwTWqavNTbvVA+Fiz7nvCmZ/U+9Z5kIXDYYv9eKUFnPhKG4IYqG04xWWuZwgpMBaE9y5ztLpLR
MfrXcIioGA2qRBIIw3pyWvUNwTgBc4DWemnJab1LbX8xVHNDli2aMT157J47ynxJTpcwD4HgIsOs
b2QO/Rbyao4y5G24agqAGHkwHAHE3/tCNzBxMZYpGPdVXD0oUX2s4v61rMihrdiZwT+mg62AQ9PS
n/K06gWX9uBS9nzo/IUjSiog//Wc9ejVtDLgmMdTuu21kfjeDj2QuqQNC/e1eswK66COxY4/vhOj
+KFnyyjKa3mw1rq1H6Nmb4y0qJvDAHR9lGQK2nBZVrk9TOG16t2mGlFx1MBB8xivAHBRTpcGit40
OVQ9cXC2Wr+UVX3RVXf/j7sz6Y1cSa/oL2KDU3DY5jxKqblKG0JVpSIZnINDBPnrffLZBmwDXnhr
oCG8ft2qkjKTEd9w7z0VzFpBT1v5lMvEzhbGf6n0Fe3sxsuSs5t3BN3XXQvdmUDihESPmCAgN52y
A2DEt94mrbUSt0xVZ5dAfb8kCKEWv+I5PltlvCHC53Uy5Z+WiY9FilZNFKCfp9v+2snfo073DtMz
EoLuseorqi8CaIGxbacp3GMeJYcDu5A7Ey4YUeSBPZhH3jQK2MCjlwU9IJ/84h125aqcso3bvTcZ
ucx192rIlbbN70p89m7z0JY/eTnOQ7Cf63fhvxWkqDaSGOfwi4Tw7QxNdJRof7Nu1dv21s2ma4p6
ScfmSJec6PFFF5wTjQ/UlQTqgv1g6cY7ucQPURJycn7K4Kla7FWkfkuGHnKB9jcO5AZ336JyNn55
mmG4aVAsQY+JXEUX4YBo5i1y4+deQTW39Js37a24gJJDdC/FSQG3JQ2I36SzytvNLD/T4n2h58jE
Z4yOYYqcp8SCeiC/axYKslx2pagJ12MjEmUvcWv/yXWOk2ZUxzFWBpKBUJsiiNZzVRA+Gu57B3be
WLxnpTnNxDBTo996Ym4hKoSg4xMee68NTn3N3avdxdqVpUVqrsdL5fSls6sLIodnsg8nx7vKyHro
0giWHVsIGnGevsp/VER/kxR9baYelB4p15fRInyV5L0PRw7NQy45GfL6B+SG92FcNOdLffOLnZnz
jEHG/HVPBFpUfeLSnJ/6e+B1BD09HKAyLKGkHI29Y1WGHreZ2XsuVXOVDc524C+Iun/KyY6xEObR
xrlZDSfyiC14hm14Z3U0uJDyfZ2P9+8m76bZ1gF3jUlJgo7DfRrNJ78h1sdOySlq11aNpC4ENkV5
y7S1VwsEpkGTukUGJzO9EGilC0EIqgX26pJxhVo+SJJZm8zKzv98YZqaENxsX2QSP+UenivfvQi8
eofUmzZxgLeIYjQNy52TLFc0ggQ8Z7vO+6258VnTENep2v2YEXSMIO4xDtrXOx6ETMAQwDtg0F8B
MGCCKvsVfcjam9O/cuLJL85tVf9QOaHAw0yMNrUPE1yXkShINPbNGYi5Vpo3Y6KPKBsbAhYpAWe3
Bt/TQkRk6DT0hzESO3vbo14koFl0IxUpF6uHKcqc1Mg1p+QZa+uT35p1n+gLL/xlLjoQCD9qNm6x
hA/fdGvvjsEdoUowfHb5tBAJuC84h6ap2KhxZ8rM3ghL0PwQPbbOZx4IRjxXIpTk0YpGscI16bc0
y15RpIfZYEMK6nTviunJ6aw/pGDAPBm5vywCti5h0hA6OMSXxLcJDAv1I8GryyFxCB10CtyejvM6
359iE9QHxv1i04pr6UfqtdCkwcMA5eieWLwVMUVwuhz1ROZjY2JGXAHoCV3q4GBV3rNM7/G5VXAg
SyxdLSE/QA65ZJdejEjMVhSj2eNmquQcPC/puCMw4zdeQ1SSbJgeCJcGQQUUoL7MZiecbL4YTLOA
rx6bJflpetXvOpjZXkfAoFb++Z8vdsPjbnU0fXY5PNs5yerBUr35xRtQlJJYqGPX3APGU/EE01vu
nXiD1uzqkR0FxWf6O5CtvBrEeKyc0tv0wNCuUQeTR4/6MFi8P13MxCgQJRdlPKnT0sfubshZVcws
NkizOumJANI+qrcOjNRT0bTgJMJqAOrozadiGDdTpDnt3Szdk8AZrEJei7Xv8xIWfNpJgHgTWdgd
46m7FF5KyLPn8vSG/t4yEPP40d7HYXS3thTbFs3XHXh8IdjsbvGseaxLutoRfFhEAQ6aBU5goTpS
aRdmB/nMgqWbKmJJCnluqvFYhvi6MSBGDUBemOc5blUgDKlpvkK2m4Df2s20wBePPP0oqiE6JXgB
j0Mif8cxH8ix54VoJsOfy8f+HLX+j4p82Ut8H0KVFHyDBn1Oe7YwxARyTK1UUG02wKRuS2M1x4zh
eRIZHErafgcEGG+U49obE7Karn0+16AiDk2Y8c7BhIxbtnqhLkmrvj+laquBGp5aSU5qSQQ9E2dC
Qocxv1oZQo56Wc43b0myB1kte3lfd+Vp/ivAP7lLOiLd3C/eivi9iMx9Ke2uo7SuL376p0yt+AXP
vSbVVoyVAtpT/pg89xoKboCifY8my9+TwPkznxwYNmPQb1yfH6iQ08DLyQ/a5d4tV5yzvvSLQxGx
uRwNfI7imtF6VgwxYhm+5xVR/dZwnkL2XIQOTPu4L9/Hhu8j7k6v+yjLt32hzkY2y8FPnE1RZ3+a
vnqh0sefl1KDwQy8pSh1LIeVJGEBCwUZg7mOT2Hng7byveyxrFmc4e68xdVCnK1BHGCa7G3yxmkd
jOLKpiW5DbHLuS/H8uDdceJkPXPYpeT39mF9S1KS6eGJfeVhNH72ihw30bKlDtP2MLjWDw+8CBNp
SkpC0C5Gjh91WOzccaJ07zOeuiV4KSJxK7OWoNIasFnqjkd5j38PU5bv5B4mqxbb8laMIXMwlFrs
fea/ibPsfD75x7JFJDtzspDW+9dnRU4lqm+pZzW7tr8TeZqBdoZxxD9fvCy0ecE7Zrj+TTvGPw/3
WeeY17+ttP9rCB/2Xuae1VSeJSel8Nu6R3qH7OBlhtY9OY3c20wnBtKvJ2gGpKpVm77xnrTFrCoB
T8SfPlxJ3R1HGW2jyG/BLdU3GUVgzmTYXCq2r04SQp3RtLHjvAYTk4JMSq2jVSh4lX64BVQGnoPo
tpLfB6V6TlSldWpMlxysoPnuFxMylKu752i0mD921om4Kz5rWUK0fgBkJyuGd08lHTOj4qRsnHcd
mcAWu9YiCmnKRKM3CBGNbsfNMpPwXfuC+zav0n0kCR+bUKrFdQ63MZD7xlreGjE9ek0Sc5905L1a
9nlS59Iq6h1nWwpJfd4y8apgCXYHqZqfiS00PI/0F5slag6Iw25VbUm/C3foRL6qtkt2SdTdkswB
IjZmLNQW1a5TQeR6TSPteszQyyIa6QC9k4dIZ2PII4c5Ewz7pO/VmkC4NZHMvNAkw21Vr8WqKAXp
zGn+wxraTVVY6qhU9GEYNa0KN2oOIzdZlYzJo4NKxWUMsSmG8IVQ4ufUrxjNtfqYVtV6Cb2a/gF+
bKqDYBc3wByqylXApiTdokEErlilH0KXDN4hf4iK4WjDCDnneY81DgQLz67nvBKKvVWJdo8+yQo7
yw9fLKv+tqZifG4AjLFcKnhJmtTldQmx5pAJ/eLmRPgJGpg1GZMsuNwxOHSNu49rIc5tB7DVD639
DIel5J55yKL+DcL3cKgVAuh7FieoPbc6GE5b5DqVOIVLYG178E2k1ocEKECWIf6YhMcqcl4Vqij6
wOKxIyZma/WL+FGLnWwS89ONe3GoPJQ6U9v8TqYk/bnI6tNq/oRTk13npZtfIT4Q6DTyDha5eB8m
Fb56M2d2MmUIa+7/tZ1jQ/85DlvLzwkq8ThhCAje9nnfHiZHAHs0rOfaPvvB06T2am4jIOlB/ZqT
l0pRzAoNM8iJsD1+9Ttaw7G7DkRqixuQfLRd6jndjQoZngn3LPDX/JqZXF7JM8U1B2sG+kjdMXth
oBFbmXP650t4/6c8qKxjlD0I0YQnW9XMiJ2JsSCo5Z0Du6VymwxoZ83OpWcFMEfjg78YuS4g5nCp
kI0t3YNh7gxfiJNAsdnaEqwozjAKJ6BH+ElGHdbXJUq7q3P/UvXztCYnPD8kktt2lLP1EADWedWk
QGR+PL9qH3mNCL48S2avie+z2E5AFeWt12yrWhEN6RSM54PGOaFIkCt/FmavhVrOddPdJscKHwRr
EzPsktJ1T61iLDArWkdE1cUTmKN9N9R/rLhT16KQpzal1QzdYjMEloQsjG1fzuVBjdP04NPd7b2u
+LkwXktmlwAxp0euZWf1bWnN36rN2k1akgCb5HX9vqRNA5wO3E/ImuCYZtG4rdwdzDomfWHqbyHY
qde6839qr7kzVwQIFa6RdxHIbE0WrXMMSFuy7ap5VpaUZ9jC314U1M/RPX+bpey61LFcK99WdzRb
+BpxL+28UUzbOoS8SR1dHps8gO3uRimgyG6DYmvclTnhnAFT2F1DjvXWCwLn1Hnl38WX2VmOh9z2
68fe7ZZNNS3X3ACRJM4Y9tWcPFVauzvTc/u0Nu7IpJmyh+j+JZi8z8W48zZjLdUrK3lc2s56dO5f
CtPcYQn+m6Q1WBtKqFuf2ebmyoDZE5sk34v17Z9/H4Uzzeskll09k/bd9kTDKREy87IL38GWDs95
mkR1RbV25r0wT0EwmScRpfpM+u770kvw9TaXSNHGw9WvASu3josmqqpyYtv7dRpbMzypkGlIS0Ky
XYw9K4Cx2rqR6L21HL0S5DToDbUI7yEOZo8ZceKSTGKztx9m9115CXG7qjrUgPdu3mwBxPEghlml
+yjMXfOtyGb3puZzZgTdjYreUN4RSfFwcbqafoCpJ0u2qjnYxVJuA7sfH5yc/2Eq0w82DP1OE6f8
E8MvgwJwND6lrNY9KjbVs7lHH9AlKUij0KpOppfp66gEIqJZsN5byqtd1ATj6pSh2izkxvJQ5UQ9
YWEtZXYwtuDGbO/HYMb+kTRjkC8V0ewmrfWlFuw0Wi+tsg0CyHDNR2Z56LzxMJKZvMp7qR97ctfW
6N7yRw8wUwGhdJMt1fJFQMeWgzv5WFIbPU6B5pDn9xex45RpunkskkC/hwvXCDfQQXrxHSsrwtsc
DyF4PAbVqSS0opOCvTVKvdfUM+LFLQFvOITogcY6E0MRvRKTfCjcDao3+yr6gaoMgdg66Cd6X3I8
L1UD8CKyTUrTTbI/WrSpAIIVuMyEh+42T7o7AgtG0wTmccM51pw8rdof6t6Uxay7DUJKkJTzLSyY
YvBH6r2JiKyochAOfZ/CDlGAuj31CTjWu1ps6Eh1VQy4Y1m9JXmonijJX1PgrucB3dquTbpi7dSq
3Bs0ZGBCGFvPSfKYa0rSkpmJ6ep8G3iyOujavBRu8pRGIHoEPpRV7hf+jzx397JmBj8LIA1+WzLq
cRPFQnT6E3Zl+CON9bVPgscoMGKVTew4cMkUh8EAa02J59+VnaRx3AbuMl+jyd8Uxp522RB9g1F9
rsQgoXRBSfWCaVNxpa8aI246Xj6qltY1SMEv6CmJCMCt4BIa9jYDCorVwL24y/T8wyY+4o1vXKnG
fmzz3H/0nfDDTZqvOrF/5uP8zguEjDtNbMbx3mWOEIakDauxptQPtd3Gb0E1bLJY+5/zBNKEmVcI
woFpeVqN8VNgh9vFgxkyNq218vuW399pj260XKhHst0U5ay2p+mn24zLSSV3YGQpXjMSzNckKgMF
dIKr5Ge05NKuiqwW+9JKWbw6lwhk7cZ0/44OCeiLGF5UnAb2mEz0ZLQfbe0v2HNtdG2uXZ2FKMt9
fVd+wZihVxh9veu9hljxKR72LfWszwotSS32KyKDODKqdYu9cWOKVu+JoT0Syf1AaqnmX0fFsUg+
4ngQT1n6hZT2vQ/nBDxSdJntZnqJxw69AzenSm3ULbAjjCZSRfYnWaDRGQ3scOO+NGlTHXyN8CAc
wisSJE2GbzMc26hCoQuwY2u8dREzRPSox9HirRReRFhITAmL4RJVnBVR8hHSnq7tsPB2swv/o2cf
vy3xdq0gIniXoqV5nCLSgNNGeWs3YeYrgDF4jVzgQKHUqZNjhMSMdBfvOet6h2kmzfpYl2SMZ+BV
0si/S0E8xcHCyiDKXpVKmqtBLsD+qBJbl6DyrZ2NNpoXNJxtSDyyKPk4z07+WM2pfByjh6HjDfAZ
DQMgFQkFeRuvmnipjzn7SgFG7iL8+aFdomhrlhByJ0QefuBL7nzNDYaZorW+RjsAgjuH6crSodp6
yxztyiz/ZUoQltUwH0sA2W3JAHioL6GOJ/o7CDyznbb7xoZvA+7l5E1Pk6lmFtx+sHG6Y2ParyVA
BRqZz+Yumyk659uVrkB3xAxTSjSQQz64/B8f7aJsz1bCFiHyoAvBN2wuYRffJ3zk5FulUafYqIs9
xRDH7e/BttptMrPIHxhYmjl+KH20fCLjYkQeJzYqZ8VETNc+YJCzGvyRaVEWvcmIczAJkFtNjESK
YahZ/xpvG+UOL5ozWy+MnlYyBr1NQlWJRgBafGEXpDw36JM43vHkWs7CZ4/ym8kIkEw2a4tjrSoy
7Q99TT1Kz/5AnnzHtifYJGS67xba6INlvGDXBf2bMvPfbhwJQc18cyFDm39yrV3bQuHqUjhBBeX9
rpXwpDMf7FfkBEC78m5TBd7r5DUXymW192f6GcAtXJ9QRx4Wx12uffHDj6tt7oMeMHbxzM7AIJWZ
50elyTMAzezvmz4ettILvXXDkE7W7jV12jPomP5gfDLfOtmrTevPf/3SCp8W0UVPJJ9j0NQGvY5l
HsY+T49k9Gcrdlz+1intiAT64FiROXIMWziADDdP3mtqL/blTshs/PEn0VhbFKHOSrbfHOT1rotw
cFfCfMmI1bpsvT8ieMtiwzIqGpfHJTrK4Uemx4BtRVRt8p6CROXOtpxJRA8mzJWjHRP/OcKtL2iP
jY2sIqxjJuJc4V3bP3Ccr5D+muPMDr0IqE+W5HdUNmQ8OqB9HJAnC1yHNbCEnrE+/XabZO+e/0Ei
0Mp1JzZpY7BzB+wGPiO8PEA+PnYPVYACYikMPatCEAUFiYLsjhjVljxKzyEISd5V+CrpkXKInWnQ
G+aSI9DqqrP2+w4dkVNs/VomzDdpcJyyY7BLvidw4MZHKiAfOLtIY6hYdyfWJY465+RUwYtbG6LX
24H3tox2sc7wZnhtdemq/oX1Z7KdfWmtREr75+XNZYiS1zaw4WDX/CIRGqyAOtLKMnsN41feht+j
v2Oe7l5L5C4MbddRGJq9ZS3m2AXNe8RIaQ/jql55MAB8xN+8GvdLmsK9XlBSNknOs1UKgizc6m0a
/GdX5sOjD/8BxNmVs//T7Zdfub3kx4S6zpTy0t/dCU7PMLe477hxPkI2plgMSLlLo3zn1384ZvGT
prgtyim485fiS8NQ4TRRsCB7ZunmetB6ww2eAYV8m3gxruy7FkeeEWtXh5n5Uq8c1Ac2IIU5D1Z2
VP9RyPsWooVgesA5AlJ6R9mERAjuxzaYjqJMn0utuLwc7MFN3+fbmEoxodVZOXPDBj9v9ulyMUtm
/obTz3p06IxlNVzj9DttEsaLaqbSy2ygVm6x0yUmBLjRQGmpP+9N5sxbhq4/ZIUwx6Lb9NETIJGc
Sjp7A85Nb9vyuN6/jSOSwKL+Ek8F+zEv+c7dCliB3nG7OyhzAIvoIN7ai2c2Q9L/0Sle0dZ1qlXo
W/Yaea8FXuuYy3EfDTlKJYe0fie35KYeYCDpkF1jxt5pPfvLTNHXXcl6cc+AE9H4+NsEL8Pal68d
OIh1HKbxCrNfsekD3nwzhwtKFRnudD+9Oh0/YBrO2V4s7acacDygRBEbOzbPETuzjW4hxxYhBC+5
pN8TToeSgcjJt50tyW2IEeJWXXv1oiM+8Ay1s101wsEIgnKrbbRBAf3gOgvQX0TDW5KgSqX4mlak
Ve2LrmbOpLk2oj+TF8KN8u9Ygel3W1j9VnYIL9h00HvnsXOxl1SvjJPfRaUfHQiDfw6BCEMkHcC9
n2VYnMltG2XNzj41Gk1NvsyveQO3jtqEoaan9KpyET0V6OL7dlh3HMUr4zHsqzqMec7ykcBj2MVM
CejfflqZ1+6H9LsPUnWxLAfhM5jVjW9PRzeffg1OAL1WSfswP7uNu2zGAF5YNjDujUq2i4IGPGX3
FOqpOY0aWC4kWkrCzP603QpWN0zwdZI8dUMnKMTSkUEEb3c8JRZ7vbF6SKLhorOiP0Si+7LdHltR
a8Vrd1x48ufm1bc4Kxgb8AJNPSRCxHq++I0O4T2PS/Wz8fKrX4Ww1BLrGHsvsWz6m+mT8JXB3S/N
QXVJcQ0YXT6FVuofQNWfXFAq7CB18ZJ1+jbiAtiEYxbsTW/CA1OxFJdO/Qta/Oto8vlpENRA9Vuk
ihnCJ1sHGN7oNKR4DnOFPX8cN4xTml9Q59ahvBnpLAeR8u739w06CYtIH2kF14svWAzzXPKWMLaL
K8wQXmDZTI4C5+Cq8r1I2ggMuCX2xBdma4CrKC8dXpJ//IL/J+skTCn+8z9ZUP8VBfX/Dyv1D6nh
fzdWnr+WryLrh6//xqL655v+3VwZhf/C4uqEBCYS7BcQNPCf7ko/+BchtK4Tkqh5h0/dM7L+gyyF
hRLTI55G5x7B6zku5tj/cFf69r8EKJV7Yq5DPhm5b/8XdyV/4H8zV5KjFqGlCkTguR6pv5F7tzz/
F3NlbxjDSuIe9hZ3uOYzGIbwl9lPxvEl9jAuXmtnsbyz0sR1UhHEPnlOpd/Kjc3CZHkid0IWFErw
T9y11Sc2BEFt9d1lDKZAvUXY6jArOSlXF4Tepf8GrOTh3cOTEH9nvj/Up3hiP8Bs3k9neVO9FVNJ
iQSy3QZgNwoT2D+t+cP9rfLnyO5SjldIUC5SOnJCoM2WFQPTwUdq6XhSJWczaRaZGfC1Cp2WnUZH
15/r8b1B82gf7HxQZJdY3FJ3BwfE4d9p2dNvTiUyQrAOUQJHdRGp9wRKzQoOVYQKAkGPXXnNm0m7
ekHHX0F4+mW5zlAQkZxJTJORnlqF5Aeu8p9aJ84d1cXmBtmsl7YWoy14TU18S5lj2QTBsDFdNVg2
oi9bKEQAA5hx9QuL0rBJBwTIfdV64HOEABT4C0tRZ45lGqhwPYuprpE/jUgsEaVWusbppFtPo4XG
gZDZhGVMnZp+m4Cybj73Hdn5TEkpMK4ysVAkJ3QbCYAWmCQt61Ijjeut9dBVzfvcAUdG0+qpDsG7
SoNHKdR3HvONn2FeBMPzVCzNO+WBFx+zyi/xgQY+ixO0hqWd9V/QdlhoYQKsAJnDVLPuPWg/2P65
wTDSXCzmFJqZQ5Ok/n5JAyd5FbIZ+E2iREgYAuNEV51bRWcwtmU1WcKrjocgQpQc5NhPu9jU9nvA
5R6uawwt9bmIvE4dJj3aAkmp38MqdGTkO/CWGAp4bKnyqefFgQLl2n+sJK38Q9YXcfpSj/7ogo51
UmTh5GKm5cvSLNlL6IvGwN62neYQuFaHhhAMtiduxqkigtWECMaHsYuE2vlLFqgP7Ul/PqtG+ctL
juNl+TtVg9NRTs6sc3M4xdlku9CEMLJ46MOIUb8SPzjpg+4me/jtidLyLiYo2u4p63OVfPCXx3AS
4fayfkmHuEcUq4CC3NdnYxw/pHXPWKkk5mvBJFCS6lGsh2VJYsQu1iwqanMWd+rWuE0abj3mZuOr
F6QVraDt1hE+kmpiZYXcqlPGv7YN2wi4iLYew3iV+WA5MRP5ckmepFm6aOCHNjaCFUd3scs7W7t3
uU9st5bIGW43FqKoJuK2RFg7pxgitnh1hDwxH+o6CLGWACjJ8od9qZsHQC2ZZ4w5JXHCH7VP0GEU
N+ijDUiHEGcZ6t+GiT+5um1vTT8QrM0x0ypdscBO+wKh26T9uszZYyWx98iMf4h2oR1ABmKcMFXy
ch9atVdrpHrch4sfix9Lxxh7O2pf9ki8KTad83LPP3hDjKaSK1sV7mpXGTvYzUs0Dfx6MhPdXqdJ
ViOG7heYvpAyh4usi7l9Cgt7RoeJwtFt0MwvTX4vM0hwxSVSt/i9prCaP1vouC3r+9apN1bk1s4N
XjCTj7gjIS2J57l51IMqs0uGLUh8zC4yoYPiU1ccorKa6QJD5S6vRgkhagKO72r/ZclHWPe+pYvi
ilVpKZ97zyAzanQ8lyUWdrvgtesLZg4zDjD83K9NLD391LRdZxergb8KuxUjqXbO1vUirCe/VGba
L4vOvtM0C7PDUvELUo3aNK77TBR6Oah0RKMvJpzW7joJx6XaOF1flri78wA9iGod4W8m9pnDoxIN
4V4G1CDv2YyuI3mITe6y6bJLu/09Vx3dgxVKMnjWjsU6b8OgkNVVlXk2RjJgcfQoyeyFOVG1iTWP
zHPLJOs7fBDSqftrWnO7vqo+7UT00HZ+3k97rbI7KVtqWVCBYp5PKXPbIiC+Z6HP+925sgrea9tj
bd4q2yPPOdVZ85X7C6jVavEDjJh+h2L3oEQsFQnGkF8bFMt5lj+GAdaw9tV10Y+fpqgk/hTfistG
VvUFVRdAQR0fAAU6BJnFTB9QNdtN9lMJnS3n0q/RHptK1d0neMbRO4ehm+vrkgnOEa9P0ZPKlGTs
vUocgYS/jKfyo+fJitHwzm7/Xnt2Z21E2eOiaiPqhx6VMMbOQ6iA33CQV5TmnhWh9E4dPdibWfg4
4lBhutMZhm6ET3nyZw/39xyFeLYw88RU4dE0zY+zqC30zWV5J9tjBIJ4lLOVueCLNh91yS7j3CzV
vS0QtYJeZwmPsW2OBHNawwjzW8r6Rs7ZczLnVfQRo4NwNpPTao2O1rLTC7nl/nhD2G8Veywh2Kqr
2rF7lCUy/Av42lnwyPdebO+mBv7KKY5axG2cA2NePUVOm1eXOfXyGrsI/MtDO3AA7dKya/S7MfVA
cj3gS8eQ3hkv0SUJknF864qkJJOwCr3yDwi6cv4UE0jamzVJzD+2xqGxJ4iAPtESGht35nVt9u3C
qC8JWyjtGC1Ahe6RgVXihhs03OGwrlwcA39je2hDcPdOGT8i8PCa64Dixjr0fYvaauVAMnfeDHH+
5jtL0qn4mGO3C060AWgRVkhprP7VGnxTXWwqqBYRXj6DYAQoP/TWsZZw3/5kOYTBy6A7qT5K7+7t
qJM+a3/MJrIxRAvj+71ZDWEHcMtBD37OK2lm5KUqI0F/VKpee3FtC+Z3KVekYqKPmJGkrTp7nmzL
XlYS7ZwkhJN/viepJ1Z9xtUzZUiUWpCOr2m71EyISTMb/gbBou32TxbNc3aQwxQa7p850w+x8qqa
7nROPDwAUifZXpnKX3B+TG1SPWZWiwEgjhkz7gfV2aDKa9lbFkN/VtS/BsM5+YTikkNrFdWA1qNN
avVsTnLd2f6+u1c27FaTizU1YfTe2PmEWrLNkyS8KBsk4wu7FEbIVLCwOPwqUw5eWV311am3vVoD
mvStcA98sROHJisx4sXSj/QpcwmGnjcmETO6wMIIbxv6Uo0/dR5X09oPBRMvjbgg2khQ7B8BXGOm
Ru2i65P20zLdDUtSVp8awZL4KLu71jExnKwXpAF1sw2LRREWSYwZyw+ra+VL3pL/eoXxmYc3FwI3
vsGSVRKKfHQWmA066rgbr1pNlnJv850riZh5vga2iadLV8uo2PhjF68HWVTDsxCT1RxEmy7tqxhL
lsfGGNVuxpwF66e1uFX9oTmg87chMNH0Fjl51h9qXXj9VlRDk14UGtDEQjjpMtDImaGpXRjavXtZ
/HDo+Z3k8I3QMljwYPWhyww3tsIdLoncv8qusfXPTtvxtFNh6I/nWFgJMoB6Ktx9RIiBxnpejO18
X0MMDuptSo5zi1K/fXIiF97rKBZvPobOottHtUxU1j2F0og8lMGN2PSVwSMSjknffbZdYbuMKTMj
FSP6weo/o9pL5C1PtG4P3SJlw804M4lbVV2c+397cCN+v1LxwHQLj38VxbspZtfPWzKH5bOvAzGl
e1xbrTgtaebbWL2z3rlYQWx8excurtDLJWyiYVq2sU4NovzS9hlkNZ7X9u+pI2T5xPI1WH4aFHz2
MajZ12MiGxqdnAUVlkQH6mEVp5FI44sb4H18E44qLclUNNMkztVSBzenDJzsoHSn0WiCZ1db4xqk
tF2qkvm3nKOsxdg+mvLqjKIRD27B+nhvRo81g9acoNRDQ2NedBtk9negZJKyNrHL5hpxQo6//427
89huHGnT9K3M6T3+A28Ws6E3oihRqZRSG5w0VfDe4+rnQTArKTGzpanTu95ACANAJMBAxPe9xtQG
cptFkRikX6xUCZyl5Fdt9NcQBL2P6/zIag0ViYEPt+lHGJvA/SPH2MHvUIbHjsG4WLmD4tZzxbJ8
77kAj+jtdBJY6Sop86Q99mmvO4uaWWJDuppXjLNhfp1bpyK0kvIT/qemvQcCJE9zh84oho1ihYV1
y8hlku4mCwXuLNatTt23YxqqCB8kbfm90qq4W2teo7oLz5Qa/SUOHBzdpUrzDCYerB6w6SrAnaXb
FuaztxkbE/2KGYvyAvKYGWtAmLE9BgM0EKxJ7/JEGeJbyBy9g1453IFqXkWqhdOr6qWYXWpFQ3Bx
lWJrj3pcPsglWAKGnNPQ4rQ6r23ZB+fcudA7Q1V2GD9yw8zXedH6+qGJKuillcbt2DPnLSAwpmM6
pVwSlgJ3KSuu7h55FIB3sxAT0fzQRqRL903QRMULmKU6ZD6o2ONDgUBN8bU1zMLYJhlJ7RssQq1x
oUTMiBc5DrTVog2jAsS0jz0u82pTs6VtbmSRfR+WNQY2edJzATL2lQsmKwBOlmMFLN1lodW2iPOo
2jEgWdftO8sgvmbE5AB2iaRA4qmheY/L2hiVdFmi09UNa1b1nfd31YegD0FY+BHY3CGvLCDGTdZv
o2iUm9UQkOLa+ZqDJ67caWP0QGak8l04J4NVroMoiv16xnuZ9crgK060Gg1mO3/3SmsGBPu8HvHK
xLF6pGgrULc7lRdYIm81NUiC51aPpvgw853kLwl8XLtNSXnrEUSoMgIkBI6yqWDNFbX5YplpBr5A
7kddWjHxzonhtUNQPPml6gY+y5Ta4qWhaUoB3SoGMe2+kF8fxw3KAXaLdoqr4bMaFoOSfO+DHCTN
jFwdTINDVvlARW4idAZIXwOwMLY2qS77Jil4C29K7C/SG8kjPA29rxp4jOK04N4u6tyu/Q15C0le
8JsiNDHTOslqQFlAceV3GBngioOV50ahPm9rVJmM5cBbOcuhZLBK/u7rjMg7NysC/UEajdC8Jdka
9395finjz6zhYLw1Uq+yIXe5feOvs0g1WYhKlRd1B4Z0gsEzSWIsXeiDxxyKKHOV3YZSwQOpwSIg
kZ50zZy3t6MselbD8bNN7FMGc4xcgvQQZQby0garJ7ICUavC4HezrhpvFdga7QvOAI6zVVEK9SfY
f4oMgqQV+qIvC6c9wcQMrV1q+0AV520G82IFwVLWvzqW1Z16U2VqlKTg0z8NoCm0hzwdUoLLVRAG
LAzBZGmfQ73zSXHVsJH0G0x7K4imVWAryjeD3AF0RTM2uzliKrJ/MnWWs8dKUnFjOAQGptqLUB7y
EY2fDAyqEwXZFgEFxzqkaZtEO0Ycj38YpF+8aUldJ2slDCSb2AJgq2GGX3BnfK0BSqnHxIva8Fgb
oTp+09UITkSjSHCZ0yxs/b3nN1V3lLMwsldlG8jeMuTzpBvbiv1yAb7L94i6O2mhWcshCzL5VkNn
Cw50C2QHPnHr9MRR0A/jd4ymTA1M4nHUPHn4uzHSZlyYSVoTL/BKYi/wrogMv5hWlhAvTt0x7e7j
Ui6dz7KODAFaJF7XSLeJ3BsEqUzXxD69szu53CW6PgAO7AM5Ufg3RsM6yHFPfmlg0l1+6VUzwWq1
atWy6VYu0HLt2+jiBr5MQovf+awjXVGZc91TLOxf/FICb15FivHdkca8RpmjsgEWLvKsiZSFBZI1
50PHaqmBrmg0o25nuArVWLYBqfSGUzq0TvdjNDupWdSj1ZTbMMoTQviebwZLnlWoeL6UVSQO8oYI
N5gAWTdjSFmSFOmAfFm9WY+lJpX1LgwB3H5uSQXq88KWnKpaempKzm8RR+FYD/vMM70o2o+Jl/rV
Q2XBqJ04MV0MqC+pffI6peLX8O4bqQY3G4YEV1YQ//R0MzKkpMveCRrzSVFDA+JNkI75lpiSWewR
thktydpkmgq/deYVbV47G7nJygreYlx4ofnZtDDSs3ZMpGXd+Ryag5d7350iBRzG6jMade650ZbN
vZmg54+XqZ6YSf4km4PRBCe3lNogJ8kMDtL8ofetD/SpQ8DCXPZSbBB/0OQqGLK1CTpI6Xd5jgIJ
8gCFATABl94B4AfSiwrIRCiq4GPj0J8UMjKyDPqw9uvWcwIyVFplnrAV90P0lfBS06qtU1lGj5Aa
em45xCF3QLBirCy45twBYoO2U9tADqN0APWeaUX6Sa4Z3YCBeczV17gEj86nVzKGd2cVwDeezpNe
7bl6++P//pdFvlrGTdkkvG5opqGoV1qVudRkXtd34WqS2m9Zna6UDbnC/qTcl7jKzQgGzsnErI2F
90RwSPnx/vXfqlj+vDyGcrKhE1K0javwORTKuGZhBiRBBTDRGbDI1m0Yrpv+9P6F3oq0ThdSGF95
oIErIph5LYZsdqoOAkBJVixgjCdLA0g7R4VxqD/QUX0rcXq+jo4THLkARbf5Ut/mA4jg+6bZucnK
U8PuwGoZbXYm1Xd2gUKTE0r91ptof+9/uLdJiPNFDR2bHEy5bU22ri6a62pSENxNCKID4JFAu0j1
BP71dyy/Gf+jYRH4w/37F/3TJ7UdAzFrLkhu7OrWtQZGjn6d842qEpjkts/WcqNmyC5pBsRkQj6P
WeMWn9+/qvJWqJYYpKxoDrZdCvZRXOJayrW0WzdJWijs/tZegwOwGPwXPc4y/q0yL/1nKEvYuH3k
DXH9+Fxd9dohuPcAqbkqV+VzLfOghlF6ThCS3fP+yv7wS7z+OrmCDv9EVZHp1Pl0V18nFGyWxF0Z
r6LYA54QBkP+ULS9fuPIjtQvymYAZKc3Tf7y/hf6h09GylnBZclBbtSyr3RkZb1zSDo1ELZI++yn
u7pryUB98LBc/86nT2fo0w8QC7jfH5akN6WuIay60hI1/9s1rOHH0BjGTsmSDLJrrLgfPCd/+jpt
FeVz2eST/WZ1PqIe5tRIyK8mD1Dj2WG+bUFP0kpjZen8Wuauj4Zpwvok/0iZV70aUvmsDKTovsqa
bqC7enUn9cJhmpv04cqCQBluNfzj/YUzD/JPIC+O3iL79v4dvP71T9fjh88HNQlaWubVEE7E3e2j
JolWBPaR6imA6bX3mYvPE4RxZO+xi4RIgsCFKVsniSX28PSv/gEFEymZZaupGIam679Z6kkxbJmx
5wUf8B6chYRUtErdwDX8u5kShm1xnzMPf/+aV4/t+Zo2V7PQP1Z4fb0dZyFshnCxLbw2jCRdMlvp
tnWJ+NH7V7kebcRlUI3mKqZChvR6kNMslGrbALqYH7n7drA3JQyGOStOwgCRehrH+l4xgOUpqIAN
QHkSNyxmjhKtxwTbqdo7ukb+gZb11e0W/xLSNCoMUkuXecbefnKtYwhSC7+fRB1BwqJqlFfqi+n8
ICrz4qjWnUeO94PBSbnSEJ4uqrOUY7LgYCrJz+rtRQtymYCJmnAVbuttc6g3+DHMuu3HmvBX85Hr
C4l/5FU+vW+ZBtuE/1am/kzi+LPsykfUhmcN0KI48F6CGEm7qPvgrX0l62+dL6uTB+UWq5O77dvP
h3BeTaCQzzf5qhiraj759no3wrV38e88kM8XwwbSNmRM53hhXz+7iSr1NtyWlRs6oKK6vAhBkoad
/Slvahuxfw+o6vsP8tVbE/lpWcaWHMNnh5mWfH3JoQdD49s6VJEOsB2EOTtXlybz1PcvczXq/naZ
6d94dfe02i0tKYvkVeSz2rAqlRydj85TmH8GrraCsr3+n11weu+8uqAsZ5YaomqxMityUqhtbyJQ
C2pk3oINbuepXTy8f8Hfxp1p2sGNU5mxWpZtXz0o6E23QYoaDXBHYPJBCig+/eBL/PMlLNNRSasy
Yb36EsGDct0KLZuwdF7MuOt3bqV1/8oZgWdw+hxEGTCP5kLOtS/rGLHOzQoGtix+ishcNvV9nlUf
fJLpP321uPjtIldDVaiZ9TBBoldcae2PN6ZrL1179/4d+egiV1/XUJNE90A4r1oH1dhgVMHwqWAN
c/f4/oX+eF8sRddMsmgMgVfvdRLURoQ9AmIOplpsVT+OjlKl9pv3r/LbACjmtZerTMP/qydaR4ba
9squB6bWyhudlw/UxdG+UyLUBfmY/RPrR/8oKxGallFVbd+//Ecf8ur5zjXIMwG4GvSBCP14ChGw
Stc/+IzvX0SRr2YsWTIWY+nxCktQrl9bfafvKpPU6Psf5U8PBo7LNlMw0GC2cnW/4h5989zRxlUZ
tPdgfpaNEm3jRPvgffzRZa5uGK5Yhd9NQ6uv5x3KufJtICO0CFjhI7OqK9fH84/29Se6ujlVj06Q
CgpsFfGOmDUJsoIsf7oQLraRHswiSdcE15DUBmAAIadFyEyPb9Mhemyi8r6wnAfFmBjBcY6OQXfb
5bD0JKxO/0ffuzBQe/UED3meemFsjivN9+aaekRMbFbYX96/yNWCQgwtr76K67iFZOZtT/ZeXinI
mnhFuPMt7xNa0IvathbvX+pPXzsyCYD7ZBNH2t8m2IQ8gfpC7oFbjvJBHn6PAafKxGxmgdaBUAEX
ACgkTn5oPYZoCOpJjbbMYMijvb5HHWtjaeatg5Z2TxKGXPCn9/8/seS9GmZN3u0EkVBN+91n2bKi
Ui3bflgNGSYOARNmEjb5fhiMCAyOtJDKdstEcV8l1Q9ZbW7AJ6HT/NiOW28sl41Fcjkgu+W/gDRY
+jIgvjSct7k1Sz1rFkf6Se6i+xoNCAUZkzFvMU1AN0D6YOT5fY45RS4shRUw6uo29lRvR76qhrMI
kwwDXKTMtRitbFg71aKwnUWnFQu77XcGsij2R4bpfxiNuK6Nxi0vREO5tqnuoyIJcyWpUb58bv1j
kRfz92/QH2ZFby5wNUnJJVevGq1DpdbX8RhuUBByVrAJycFvavvz+xf7w3BkESCxsBqTJ+zr1eSy
VhsPywY+TSDd1eaUEjmRAzoPrf8Kzfy/0whG1Xk8/nu88mMa1H/9+D8P9df6r+q1H4w47gxZlkzz
PxgNaY7lADNm2cgtOhvCEGUBs0wIxLRYUKnO9Ij/hCxbyn80ZpTMLXhTvcIrK/Z/ADkTZXMIKUx+
2Na/wSuDSX4zJQMqzdkJMxEMZYKJUfLV24qMepkqXWT8VQC5MYByPfZFjFsQwixrcojqY6cX6iIZ
SwfZdFplW1LOrSry9OfWOEb0+789VpxKdP7TsYrzNUBic+G1ebEXGzuOkTG7lJ0eMQz0xX82iwZR
Rw4o/6ejhKRqWvcbTx/Lm8smzp3XxUBPpH0WbZzC0Z68PE5uJlO8Ock67akYUpncv2+tSfDpT6pV
/4jSujt6hFCQjFtmFqnSaOzAPDEgpLXiPLUeklFOWNe8YcFEYgIxuoyyhbsXe2aOv0zqgjJGLpgW
UY5cRdu1wHwjCJFL3XLJg5Va6JEBH5V9HytWsSKQrOxF2Tebo5S58jcUTsPNECJ6FKIcfBNPGx+i
L6YfuT6/ahBFsUGjLIN8CsllkitDyHvjeF2EliEnivteWjLpCpeeh4I07BT7Fj5fu/Jy1771p70R
+At4DyNb5ArzPq367ACZu6vjLFpHElDsPm+z23bauFLExiogBudAhOq6g4U6mxItixyQy1qr61vF
Q+Ic8Lb+oGRBtVSRAVmVfWk8+F7eHbwca6wkcReyLxvtCUUJpDf9uWUa1amZdLb4HO0mDQJivFOd
2Ey/FbggobcVRRMDhtN7B4kTxUa70UrIfR2YBKwUIFnvO5D1rzaiLkep7bqu1ZHOOt9zW7sdwnaj
K118LLXAf3BdWCMVkSN0JUz/oa9QtG67CucYtavXBeqiexZgSElB1EHHsQhujR758tRGv1olAjA3
pMh/iphNzDrwSfucLPciU/t4HnZV+Fnsxb/2qk4KznWXPUtT1U0Yk7pS4hKpQwu2tuO7jT8X5S5t
jbWXOB5qKQMaYSMoY1AIILR75JHHskXovpftU161iMBLSfjD77tlXfjJSw1aZeHrUnAwatWFzxPp
EAkGd5U1OoC43PVQ+eONOuOhRyxpov/6ONvcylaZ3QJVyG4LCxJq75T5SjRgxwQsTjRLPtlNu8i/
W01/KNz4BVgpLhy5gxTRVCSb3PrzzBqlndZkL/w8+UC/imWql/fVuFW0MdmPRq1B/EPvYh/CZkAa
JELtWOtGMLBT5bk9rJRvQFP9jUXCCe7vJGXVonyzNqTvUp30hwi9+tsE3Rw7tOLxcxujlSUXgYds
nO2BWlIMQFge1oF3zkgKT2xS5npkMV/XeD26skU5rl2drn3cz3tdHdZ4EQUEZDN1hnxz8j3ovA1a
Vv2TUeGNkxao8jFaiA2jHrinaRwRxUQMJpcyN/BIgho4fakA0W6V5OCXurXgdTM+IxhwY1aqOcEe
H/TRCJ4AbKHPabjhTTaWySFwnJ9d23S8CfUke3r1KvxDCkMRk4vLTJRIAmwKghbEz0zIN8j+vJ3C
WUoSQOpC7hjVuXhL5B2TF9UJ8p2Um4jURiplsXtdvu76qvzb7vWx1TACha57falro/zYFN6pQDf/
mARB+AhxzgXJCMgC6bJ4us1io5ijzhiWRDdpXJ/rz4o9otWejuglWLOi3+WwX0dc6g119LSZOOLj
axRpeSjSLn3AZyACGpB194FalsBt/XBhmHX+FVzEzus173PiIImn21MmsbTzr+2+DjwM0ZMMMn6Q
2RszjqrPkpRsJ8oqYvQPvTemd5JZG6fEbw6IQjXPg2EARIdVtVSsunlO2wIRyrLyj4lRgbPxLAXT
GLK9Tjn4L61bIScmy/1NS4rgIYmQhJ7qK7v3l3IyutsiMNKnEXyWqG/QmlvBuIZ+kET+i1IfO+Sb
nt0BFG/blFBFp2qv1bd1mAePnmPX+1qH5OqC+HtBRHTxwdNnq1dzG9ZmcNPRpLaR9CLSObW/Wnhi
0GZXpEmCH6ESaVEw59UVohrzosujCV5JZc6Qu9qpGW1e5dnwIsfowUleXd2M0JhOmIU+DfxgobNn
YBxjeEylJkc3CTzV856ok+zkLkpHb3NVL/r2jQm+QvS7NIf4FyCCwjf+h9OJOgIGCLc39xZuCsu+
abobuU7Q2i/tcJlko/dcm+GRcKr5w3CNu4Kp/5Poqvr6z66s+191zazY+pFJ2l0IWg/c7ZAtYVD4
i9KvPVwYJB2ESXpnI3jNT3LVhfokhs2eHKOqP/NQbz3vvW297if1AV5PGUe87QdVSdmpJc4YdurI
N9IA2f+yAdoGF94ssXN4U3/pCyVTRiefQ00DqnqfuJsgGhAlvnS5HCvqjCw9ql3cb8SholHUXx+W
OPJJitQOZFa0csd4+MTLM5wrtlI+m8IrpLa7b15eH8bII3MeopcVEL9AqBw3ldpwypMSJHhQG+mj
EvbhUYUv9virNDqe9hgExaMKheaoTKWpTZRU3lSXnv9fx2GF8+osl+t5XEGU3l5BlKa2t1cXPY00
trZRjgZvCIb5YOeeTsxIzRaJpXsHUSf2LptINHisUk08Es/9/tTZh8b4QXhQZNVevUZYO2FjabM+
MeFUTouetz/k3g8k1QeJ9CMI5Yd6LO172wpDJCxc5OqnXzRTgu9Nqtn3TH2CA3DIn/Woqn6vftVj
B9HNs0IdRP/eCpxX/UW95lnfsWEMSufk1PGIRKSdKDfur6f2vDfVyWNVkJTHBcHxKyjy4hkTzWIj
njaxJzrydkSGXNM5o6g8n9xW3HRejOju4kqsPwBuBffVOum+mCbFSYYroi9PGuNTEdxnfF8r4bmU
TVWa6+WzAFewfWC8jOhi2e5g7OOiro6d2mE2EUTJ98Lw56Fr9i8J0+TlpYdp/MA3qWptcwv6BQ6T
YjLJupRz7YPZgPE2REccipvIYldFxRxvde36LubNkFmMQfYPyYsnsT5DQVhfLAwzZR03Kg4+05Iy
ijadkUuf8sDMHoLha5tYe7cKvYNplswKfxVzV+Yfhh5xbnUm9SjHGxYy7xv4duqNpsfeBvoIUs/T
njbViT1Rd2nNcpdE/K9+Yq8LupOSjsENNF3WIDoiKzUKYsdo9H5uREPWOD2Lwn/qRBfojMxOp4bc
IOY8K6fjSJX/PI3oLTo6EQZV77/zzLehpek7Jv/N+pD0rAGsyboKLXlGG0hy76OQkiJ0UgWBcgMt
8OcGdUCeVFHGh4TRNPeWWh1Uu0tVkXJj4gD3nRGs360URPptBDQw1PwKcfxGR7aUjagPQj1eOoOi
z68aRGvvxKxsVUyjGkeqt9kYWPEtukxY/KnJc9GTxwB5Xx2rSUtNm/am+kw3h825L5Dd6Kg36B3r
rfo4qpB9LSuAOJ1rj1o02HdTW0Fm7tJWTSVd7z5lWYybAVTTbQWhGiVH9sJu+LkX/9q7tF72UB0M
95Falev37w0ourfzEW6ObUE1N40JhqKBk3o7jMECdOMQ/PsPHIRGLAWtnLCfP0iHGO3SXOrbrSid
q6yJrVWmzYD4tO3gsyLKU2/RHkbBsOusEosaWzpoiW+0kOSyV6cRDaJvYKr6AgpFTRi4JFKbjdIX
Q01PWV6CBiZAAnSbv56GHhZsus5FaRDCjfwg+yMC9pnkHgroS2hRpHBPTV87RLw0l+ielg9QlcL5
UPney3RGQDXydEbd9aKTrflID0m5RuqhSL6DXVgXPYpnYP/d5ShZ3Q6ahnsnesSl2d3GkOpmtXhc
p8cTiSH5xhLPbFcM+cyAR7ZqfrVcOmZqE6PUCsY87bTq3unhSBe9/wDyxn9QuwbJO8euEHKj7leP
ui/wNundUzGtH40RHxzVdYMFuvukRqZNEFvJqnCY+1lixen9Kqes1O5FR1EnOWG4GJWwgr9Gw+Vc
iVi4pqqOio1U78APLwvi1bcN0te3Ys9SE4wSjBTBs8JbXtWLHqJxOlJ0vRxkTEeW05G/Tit6iHrR
TQ3682lF1dXhb09bOdkH72z7t4fdAH5kG4aNGAJDvnb1zq4R0wqHKHW/R0O6UIApIQg4omo0yizT
Adcke1EsDFeZGSUyaCim00c0X3UMbd9Cfn06uhCd+ukcoueluzilKIpT2rlxjFUtWQVhPdwGupaT
AXPj5hZ/j6lm7LThNhLVFmzEldfJaMvyUlcRYPqnnahtM8OYDviOEgy35+afZ1GIIs3KEuW1zFvm
pd3UREya8kYJM3Sexa7YQHh194m3FAW508ubV50v3WDxlze+bE8GHii0AvyYiarzrgsDbYV8GTLH
FSSkKkUgKGfOPrOIvR1EndgYRBb6ydMNolJn3eTyUE5CqP7PuktH/IJ/nkHUObnhfJD1I0N9PdwZ
wPtYfrH+Z4TS7KvhznMQ/HbyWvoWVfgYEbvAqrG0sdjOmn4h3hGXd4kNRP/WfhEVQZrTVbxThoRE
TzSOP/uLOnHkGIz9bfudkWQ66/SWOp/r7fnPF0Uo+2+LWxr1SXWfTJvWOvmg+e/Oc4Zp4sAS/FLj
2Ul0l4c3qBmgGchIECFc9eBIrbeo9Exfe65jPKSjGe5NxCAgy9DaK0huTgegp1adDyDiygEdOKWq
StdiboPTSLPgN4OB7zTV8ZKiWagxsggA+7VH3/2nVUTeL60iti5a5anz1bFKJKePWdIl2xElXSGu
K3R1xUby2h9jHilbURKNjR2321At/xYSvLGMoFDvYAAweXWmzSrU0N6ZZo4hMg/zQR2MY4Go996q
jHxpVK73UlmYICJs/IxAAtYhRbaeqDG4XpX+Q1to/oMS9UsHSuFRVPUBUGBfzv1FhyTFFvaDunTq
JkVPLJjcnzLnWACfPlrTXm7gy0Q0Jd5eGvrI0Q+FhJLe1O1SL07SYLb5qoFY4TjTZInJRuAifNqW
BdGNiNlcmGd3smR+R7qwfx4gRa9IsGOaDuTz2W2yo9nY3Qldyg8GQmtKUzK98LJ0QtQDsQKZrE+5
NwV+K0uYqxgYlmt2KRdj/w13Vxb3s7SHkWLqvXFgnnafoS2Ne2Wt/621vrMfQ7l9IGxbbSJ4Q7gD
UhSbNsdwdSxOooA/EHpHFm6ZougrqXHwQuNelBo3bR/awP07iotmjzZdfktsVT/HuYZBWqJYJe1F
DOscq4ptx1/5Laa9l36aiGI5DfL+eLtL8U5MwrAVlNZRjryKmHdlb4u4D0HJwlmctJdxQC3zQQT3
xSaPkjuvLWFdTgsXl1uwxEvBXJ6zAWFpXvojrajB1ar1nR720OanPXgb9qdiKG+6KU4j6vUh0ndO
7dqfaju/rgcUyXQoDMp5p8ie+9FMzpiyYm/vqQkCVJPR+9EB9V7fU7tQq3rAivwbTqT2AhJIua2T
5ha2eDTg0uL3B3Q++4PYy6K02ppldct6rjJ2ovNUTDo3HNB0OcVybB2cLICE7zj+roYvd7DC0URu
P+kfeLM4MyTXkq+gcPawf0F6lDFE5zZSf2BIheWtDIGVmOCBID7eALI9kFdiRlKMgGFmZjykd9gk
zBxrXDeJq04it1Hwl0pmc5EOPgKF06vnsjH9oLrBEoIo2K8GjPAQweq9Gfh7ZekwvatPWWtuU7fc
JGqvPWkhdndDrhto40naU20iGaA6+amJh+4U1u6eITD6nFtHyxqjG/6V6EbsiY09lhNOuK33GUJz
G1FXOi0ZItWT1+dlM4mnT3FeYSQ9RYnEIlqszS9FUSfW3b/6nrtNB5iTBqjR1tsq99Dw+bUZ23zY
J3GCAlGtbjSkhTCj+tV6Lls+CSvThQgYdvoRQtWiSZPioE0lUVXz1tnLdX8QJcaYn/Ut1PrVEMrd
/FInupDDeVGaAQdAYrzlt1CT0yWim+ZWS02WX/mAi7iG+TexS6hVA6xzBYFgUZ+5brYd/DBcEpnz
v2iTm0oCTOWoJ6l5r+j1oznVAxAnW+n0LnK7VkoSaUAlZeYWvTLs274zH1ItCx5rnHOmgBUiP6Ig
Ika6b/tTiyjEUzevfdXNC1bAU/3l+4sjxLt++0kxNlqCjQOBxTSnn9yrYG2vdVCH01H7lsCM34J0
tm/EZtLfWBVDXM8udbpfD3i3EQg/90FmQ77hl2f8Okr0vSqK/oY84C+a8JGson7wpXHYhYgI3YnN
YMhzXWcmcqkygwq/yEJNN0JwUzT4mgmPQK7suahDKkpBg88pVrJj46zbI6eo9IXzqUBYbmlqUL1F
MR/1chPVts+yg9ZwSMkHZjkK/FMRIVTl2Mr6QZQiNME/eZCvpiaxScwWoX9E02GTfQfQke5xHvdQ
F+/dmUiBDdMC5KpOnurQa3nd71InGWSuz7m2q+MazR72Rge5fZS8L02URJ+rtpWWiurzShk892CO
cruIjUj+gtTFVlYa88fbrpHF2wdOrHswCtjRQd93a7sEaXzRvS9kwrkI4sz9AHdL0ygS+ayKL8qd
3d+y2NO3UokW1kzUOa3h35ZShE26P6TLV8fB27bWsQ0OoPD9+KiN9csIdh02INM0PSE4Jopl3ulr
CxVrfMxorVSUVDXI5+tzZxRxsL9qy70oelLxbBl+c0SWUfmMPuIcgtdfjYtAMEgb42EwiuCQm8qz
eIuJKnJze9a3iNtkjnXjgZXSh4w8p1iQKZNZHYr6/eqyUrssy0Srih7X6mq9JsHH2aJHae+cESX4
RY1a4g7C8tbvIeuGKtK1+VDttWnjYRRNwpC9MYsyRjsHifp/qsSe6CZ6iKLYyLVV7VHMrNZk3bHM
9Rp7jUY1oLUMEzEzg8SFwuV4iNBu+uwMR3TAgmfZNdz96CK4KIqqk+Bwb8rYck6tWZ3u21RxT+iJ
fHEr82ukDBaKA26/c/wseaz9eF+icvci6oOpXtXlP9ZbDFG7QEJ5TKRDe8xUcO6jKHKiIhsqGi5p
00tdM9abHCEJCeWSgyuj2MnLD7WdqXjZOL+KCFZiuov60Vq0esQ+hnPvErGjwyROmxfY7jlhsfR6
PUX+WrMPoC0no+6u+ELgAHEk34QcQmTyMUfnXwGl+UVH6HqNOky9qkY5/1Ko+iHgzf5g675zPnyc
ul0dnjTSQtQzVdKXRoCrBuzbV/AHLcvDWYgez07AH5gJKMdqnNjBACSGFHUdY2SWaDdedLSax6B3
rcmOk2kCahXZog+kctmGJLBEHXA4MhjWo9OgC/OqW2o8Y8qmZzMfVdB7fTiNBPeQmYKssIhULVgZ
qM08oO7jTo3FhH1A3vQDtDUUjKs3BKKONhAp6E3QXbBjuYptWomUFm3a5i+5ixgD1CJzLwO+h04b
KGzP+6aLtU07SUurvomwvWg6dxBN501p5BjJB/GM5GexbvE0OweisY4pkMH1kYuawE5uhhBFJlXx
UizIEBr/2Rq2SXbv8FMV+AWBZxB7TdU8llYTbC/1FyhE90+j6C8wEZdujtw9hmN1yjD/G9MoeIQD
v7TaZHxWlZjfVJBIhLjK4RldYLw7ifHeRg6q/FM3abTaQ9KjXCEmPMwu5JWL1eU5PybqLjOhq4zG
pfPVdOqqeDkz7ykM3KaUyOWkat/e1FpoH52+vhV5ySTo7hUp6p700iiWehjX+Mehzox1gL+UpDB5
rrTyNoBY/bURAeLUq72Ty7t0puR1cdQN5r6dKu94aw/PWmUkm2ooyRdMRdFNBcp0kyuAmjN3gBBE
IuTu8ix7AyrTOdKQ54dZM3MUCJPJNXN63MWmnvZ8M3vEY0PeXeovfcU5zz8aTK7O5wszSKbV6JdY
fcfRiUg0ug6V4SxzxwhPYqMmwcuYoGAoSm6n2Hdu9CwK4hjfctWthgghYBmO+dN5+jSSP5hiGYIo
kr1aiaqACR3ZcAAZ4XXz26ol6qMKBYIsf6l9NdkRl/NxXIRt3ldDMnm+IBBaGSkCjlPln5pFQ50b
X6pKz/dioVk7x8b02pMoRCUiKio+qGtRlPoGcSa3P50XuVEk/1Vg/XzTlraxGRQD0mXf4+wVOg0k
+yLPFl05gEcPG6jlSb/MAh8AzziiCKZ3ikX8UHuyUz3ciTpzChdgekQuDnywKI2D3kxYO7BNXZsz
AuKyjS+n6+j3tj8uxT+VqEQe5MjEqn5aXLtZ49+TyJ4jRtc9iB6lHpPASeNsK4oFHOtdNwV6RFHR
YpzPIwDSsT5i54S4QM1s6dbMB6KKRU2cUfFljB5QOpjjW5SaC9FUSfKLg8zcBhUqnLBRYUDRPW1x
G+mVk29VLXKWsXLyoqFdoNmunMKpLnNt9SCJaTtqbA7vyIBUeuzfGb5K2mTaVFN+SdSz6LsTpTGQ
0W4Jnb1t/j/Kzms5bl1rt0/EKuZw2zlKrVb2DcuyZeZMMD39Pwh5LXlr7bNXnRsWQYAtWW6CwJzf
/EbiXCale5VTR1MEVMWUCj4cNbW9oo3tfZj7d206NGcpWWv1PAGrXfsLe57S5UHJ/DtAH81Ztj5H
SMmbvOvvz5AjogDPNIMnfvE5L8rJDoO98Nz6P79clk2n08MzoSrZ+Jwy5fwo+3zx83OylGeVee4a
t7Zv5pdV6cbJCefxEPfbBjFMbPVn7EYRy7jpQLwvjPijWvGTCIFDZm1VfK+y9uKlpv/Lbt+6fATG
rGglKv1J/9m02rfc9vLXIAFTSaGccSh1NtS6YjjnUY+dc+y0Dg4oQKxzLbmj5MuYVrg0/u7I3Xs7
ZA2IJ9y8AR+CeJl3egB0He6VjMMN8OgKD1ZlEN65OGX9+PsEoPfHlfivk7mr1ZxbJeySo42bP9zJ
RmAuVRNaFJZSsxXhoqeh4FxVrV9S0+dEd1FMOXWpDtEiFC3Mvsa0gpWiQr2TiwNmn/ouHrGcc7c4
/Fmnz/kP/pW9Yb2XLT+mvq65tqGrrB0NmWUfJekD41803xRvAuzZotNI9lhYHx4ctTTW1ezI6OBA
K0cUQotWLajdcyaEc2P7IAyTytFByha8dDEUOIIUtY/1fJDNzwPedtveSENgNQyTB2EnuFdhJDw9
aXWDx5KDiNZUwxu8Ls3LQCb74ioxdv3gS7YdDvc+NqoxvJ7KBjYxd5vzQEy6YnYeAYnMKt66UYpt
fQdRM07rCXwCgE6s57WN0Gq+PKZpLhvLd54rx/oxTFb+DpNm4XjI+BZTMO5my9e3REFLoYsGT1OC
4gu3K+p7vCYXHsbK4NypOyxiEYHGSXCNmTuNqHVufQUI4dwpLwUa1Z8tAcm9bCpq2h9hyLLB7xOI
ZVOfPqaxkZ6nqsQGxkKPu6nw61lHGekQfPjAlps2ORR5Ki/KQzJ3f5ypOmzRMif58jlGNplu7a1r
DsohoUCTynizjg5hFL8MIHdv/Srzbrv5rNIjZalic7qWHX2Cv5lfB4ApMgyEEygLR+EO44uukzkb
nOey0/0jLp9AxQnxVLMF7tOUqypfXD2+ykOgPGIL4WMiGSXX1sqHozbW3z77jdp013056Ct5DbOU
724xxCwUnH4ctimgMMi/5ffWymAQ2Tp2x73q3Gja2ENiRl/5X0aUgapt+tJ8MdieXQGbUptEHES2
Yiv4ozX3sdIg5TyPLDRl/dma+0bbTt4zgrhQX0R8EWjmPp63KiXoPxAJ/ViuS+Fx3nRHaj82PKTZ
zdhqypMFyLPGqe/BV5ruqmr5Pk0L5cnMAWVUBhhvzMuUp7jsnW1cheVa9mIwAzmsKVEXg0RcyI/W
izS9aLAu5dMtDx04AMxPwT/LZhwYGZCBJMb/w8XtaNKvInOmlP8ZzG+xqxvI6LrNVR7Il96ARbTW
VHnfWlK4UjdkyEIYPGtvXvx9XISSVmw7nVSqH8S8wmyFvZme4ApndDlSWKW/jcO9vPJ5+XNoqFnZ
RXakmTbMQ1VH8bZdSW3EDh8nfU2MvJndhdP3BnGZVvjvTgbbS7Pb9hFLVyT7mgC0Aabl6Cj4IC1Z
JOKWM4t8cFs/eDDMHtXAqQ9d4P5x3RyM+FxMxVsWwJDm5bNUU+N3pKVw/SUFUOVVxl1i33nROt//
iMvoBEGXnaiKg+zssJJekYhLt7IZUeCKFbujr+SnwVkZD46u4Fbn+s2mw1OUkKZHrtivrZMKbvG2
pm4H6582fOPZu+u0JHg0DV5gpZ4ZGzUqqvM4Z7jYTW+bWol+OqkBKSRJxb0/wW4R4TjuUCF113TC
jk4OieGYoFFTv6U9xnZTFyJe07PuX2Lg5td4HYtJqv8dzaXSzKau6MtuzEDXGWhemX6L8D6wu0pc
NENprkmrJwfQg9UC1VJ7lddKp9GY9FOxlU3ZMRk4uP/nXYOi7cbCa5V7y8bLalq6OAqCXxGfJ2gr
sjtDBXJKNApJgGO0zVEe/MyqNoWlfp8UpTlSqDbMoHW9OarzQQ6RTZOavd89nzf/cY/8nGGsX/93
fBPvlq+7V4f3ENU/6KDRRf/j79XUKv6UmdGDN8qzTRYAfzLm9YQ2H+RZGaa81iO1vdaRg0/I3BHN
iwp8VukgD9BsHcXA3HS+KJLIPWe64ZySDkyxXwRsRm3t9stZp0NWlNdwVPp99v8/rodX21rBtJV5
ShzzXUzNCazJbbFsBmacHGViUjYTc4j/aMrez8Gf97ZF5y6+DP5sBk3ND0phG6qD5pzcoihuXYxs
s1nJIQ/E641lhjH+lgBseJ9OXn5rw6sydbV6q5MRbAlKqDvqNPRdmbCJxPQgYV9gGNhFdvbPxF+A
bKjhCAks3NMBiqnGlGxDe1642A2/BCNTvhIO2lY288F5UAonv8vxxiSJbNwYnpG9RGnR7EIFMu1H
M8awAden8dzH3fhk5O9xNuUvfZrnR8N05282H02lQbQqXLWBvkrvaCpLL8xrBKPqwHaC30B+GN6w
ASQmfoOPpuk9FPgp3gn87q5NZ91kQWitLSuO9gJhHYxBxyKlUfqXKJ41skkVvfFwvEZuYdwbamzs
7UgLN40V199c501pnfDty414cT7/7+8/psdfvv+GY9u6gxbE0lUdJ6wv88VkMGsqnp092QNrkSfM
v8xNA1xyxHR6JTrhHxXb8I8h7jBhAMxAtuR1MmszZXrulW2qaYi8IwPb9b2Z7Ucbm+c8NIts6eiY
iDr+1OyNzhquVWWXlwIwVlCn41Veyouh23RK3q5kU3aYundv1wLB4HyTQ3HOqQmnR9mSh8HXSoq7
iKp0SH7XsU7dkoNR2xY/q2kN9cF4ZpEJx1lt05OFGOF5wM6PAMr4iJIu2OPYCjyh66x2lkNNS910
XBDDPMQfj7x8lKMWr2WzPgZCpcyV19I29qbm1iTp9XEoE9CMZmqlf3SE8xB5hzPfIQfnpf2mGb69
LL2S+rgugNWtekkFUfOvs1r2yDaJXtddUjT/YyhhpMmByqDetKp9+RIHkM3Pa9GIk1ljnuSVgtfR
HyGDVg8qsmy+uQjdPDxQAaI8BbH/zWTuv5Ut0d6mZuE+Zrqf3alOeEvaSXnSRTgcVdWMlrUllCeK
lKKtTai16VGnXinAya/M1fFdw39ImKjWvRJzoN6+WHhlXB3ltaz0tiAwxq0flx2gQEUclWLsjl6q
u+Xisy3PPse482jZZNt3ExJk1jtt2H1s4kKCF4fQLx/l9u2TXWyGWGwOhYfSHNg0IFZCyZ/jrIIK
sAZwJssDzbzFPtFa2jUrKGNuyoPaBtZtbpZ3s6L3MNZWBGasS/xz3fmLL8PiCnOfj+o4dfLNY9LU
4a085EOd3LjjRTaIBhJ2JrL8VAh92mMbnZkL2eNEc/LJ1Ajbzrd6fJmObouXJ1qt6wBAAWJrepGt
0k4y8hfRPBvFV3nIUlJcE/VVLC/+umaWMMwE8PQMr9NzXo8/G79Dw2uXrmyVUWw8xsr0R4uc20er
yXQdta//R19HUdSK0Gu2Ckp7OlghzC151uJk9XEmr1GHaSzUHmBFJNLq4FhueTAKzSfd5og8XXyc
ayZ1ilmc5guHnPcey71xP2QiPcGkoR5PGf0b0WfTWiHVeS2yMlrh798+5laFTU1P3mLooveY/eQP
K9f4Og8tFQARnOwuYtPR1DWeT0EWUN4hsKpV3Dc7bH75duu+5B4sSLPUsseCKjHQ9RQj/e8J9R+V
u9gEuSqbRyZVJlO6v8irEhuMRg/14jFsQcPKV29figqwdZweZPga2Gy1LFU1PchXr+zNouZ3rwpL
8KP3817Zq1vDXsDguPtv98uPkzeEOgpjq6718ZhXA7oWLMEXXyoCbIHkns1wh6+EDGK5sdefTD2C
LRuJ/rGsfah8nt0/mmzaBWJXRdFvTTMqnyc3mg6DU8wZWZpECtW1GxgjkyRNuLpI6au2Ok+tVjxb
VrHEUDHdCqv18DYN7R21P9XW6nT7UUzWVW4ExxaIDi7CzX3cW9YORES1DdrYeVQ644qjeLsLLCry
jaE6gNTLXy0FaX7EMvdsGrl+DIHArr3C7p6yxn6SUe6/h2ZN/nuo0/nax1DXG56LvgQx0erO2XQp
S15pKbVTcSGOrReyphNj4J51UrBno+3dNz2brjYP5ZtqVO9OONivRpkJKGU+wLisoSQSYvfj4FCE
kWGhe5/G+biqBEEKVWm7tVuF5m2eK90GYXB449eliqe52Z5sSPA7TKZmCoSTHQwFf2mn79Wji2Xw
boR3efaiIsJls3RuythS1rY7ThcdWTApwF5c87hIV3HktviO6+zl9bx/YuIyFiIbtJfIgb7XlL3y
DbvnF/4l9Q8WAGdnqpx3q882pijCQ0DSZlf1/HM6SDO3YzFWd3lZvQ2xob1qgamucJepDvh9D89a
CoBvvp4NrbOt0bZthsBRX8PA2oUp7Nte3A483PvJG+NdSak0lVJNtJwt2H+Y8JvCKhHvYwW5Xdii
fIx82AK6BXarrfLg7AZWBpy3Cp6T3n6C1Sze8WXfCGGZG7uI9R0u7gme9Im4ZoVvbAyhdkcHNSsT
YlBuRB2W9w2mvYs0NLI3q5o2Wlm3x6SI0qWTlO6RxL/zcZBNm2wcaxCIxrIDdFlfL+SpmsWcykEf
p958u9FOYJiiPz5GDnYjDHQdtUj3Og68q6FX6xtfjfSDADewCVAtPiB4hFOjmPm7Eb72Uzj9wMAY
4Gmdq3dA6fOdAqhhZyqBflFCfEqCyqneGsiY8p7cdX8JXS0eywx8uuCrd7QMKrMVLXeQ8IYD4eha
5bUYQ4Ioh/tIrj7mgzGvUuT1Wkz3KD9/X/q8TlbyXrZ6X6coIgXSKj/j/3lNfoj8CUOXvmQGMgE7
cq0VKvvgQXRVc9Nm7kVX4vBBXrKt9oBb8nirzpdcr84ooIzUreyMLTdDTkYyQDY9fSQeZ29NR41x
qx+6NeV1N0Y6tbd2q7T3bYjnSZoQxtK6dFdhPrPu5qgWpdPxotO95rYyDHGPtcYfwwRE8Snzno3E
GXclYbrM61Hx6pVbnwYL7Zo8yGaW4A88WNaMWbWNi68VwSWODpTmEq+Ul5Te+maoXvv72mTzoCMD
qNayl1VG+S/+X8QZ/nOB7lIw4qLyJLXKw6lp6hcBTmUAPoIxpD+S/yQZs2GuLQ/95G5t4m531fwi
nzxvS9nm79bc99ma++TIdn6tD/8x8p/3yZH4kOMg8ddP+Pu+KFHqbV/n08LvfNIpvuhJr3gntenQ
TLr2eCOvyMOIKGqrxDCFvnQ0dsouQAaKXTdTV16dH8LEopJhTrnxgBc3Vg1DeW7Jg9lE1paJol5q
VtjDbMN7edl5Lg7OubacbMelBlB4t1h1+4fIiO8gTXi38pI8UwAmrUQwKbwx/uogulVv8iwYb2Kv
WZvZpF+CedUKralc2YlSITvJrftQi9Uj64dkMWb6W02c9yHS3Pep1YG9al2/GXMfqq+fWDemaUAg
SoNmXwKnWhONonqrhYJZZuU9lPFtktnFs42D8skSxAZlc0CvyKxltZt6yMvncdKjpaId7KIUN6Ci
shUxKR39fWHzmPdWcRPU60lrkIxClcH+Xm3XXUYR7Hacpu+WPhPSk65dE5l2H0WpXw2SrT+yjhTK
UFASgjTI3qUGmfT/MoLoZgGHVtO3FPJAuy5bkhrYdZ7ZA5frrFSzJ95lPykU8d91/VW0ormAdHHM
ne/UAVun0iKuk1qXHqrUISZSsqbownrB9G0TDlb2A/jV7xH89uphLjpbOzbpq6Y0G9AOCUvwWfJL
SF0s05q9sl4ickFzijV9f/yQyPmhCE7ROJwGNagwTCaLAiClZdEXWzh39PqvQDNvCDMnbzV1wTiu
e/4zTI8ZgpQmDyMubSuff8wFuEa7yZGOny1MwXdDi5RljLrwCNem2BVu4Z4JN6ZY+2EJwP8YpgwG
CeUxyICsswafzkY1UhuhF8Y+UJXxJYFM7JSDR8zcr88D9QfgeLhu+s20MsKBYfPENcCb+xymJoBf
23kGU8acT2ut38OShBLvxPvFqz15NvkTYqJQvwbYHaxT2w1PbVzVN6mW+MuAAr03DeeRQLV/RPgs
Lqc28VBGefqhaeuIX1avnpMiA3qd2D+yNH3Plb5+cKqq/LelrzTN/iORzVTlgZrRcSd3VXyuzS9T
VTskmpOKYnxEreNda/PJNQQTL3YZB6vzqBhIk+o1i+JyYSutuO36yrgbdA1rDa4nU7Luxn4VUoex
NMoh2cuNiGxGjfVnU/YCFzlWUXnnTW56gkPZb8J6KK9pDbBjINrxamTTXSR1uR6oYMupfjV2+d0Y
U/dZocRzmfVatif586ttG/WoqA3JG1GO3yBNXBscg+7r+XqocT0wjfEbYKLYB2OnEnqXO/oimdRN
PxWYzs9vVhkXIME1nCO9tPZ26pjt1irUfFFZRrx10o6VJYXj5CrdvP4dTHcgnaOW7k4zRIIFkjr0
J9n2g6I/BYMlyEpAVP/SIYfYpc0tcmDr1cM6c4fH1rQvUkkotYdUuaen+ZJC0cBdWDopFhMQjCmq
VM+u01ZrR503Q6oKyNiLhp9tROWqHli/HLe6xr6rvGAoYC2TuNYuE8XqzP8asbi/b498NGPydv5y
H7fbVmD+wsrvOhljcCtMv9850ZDfNpQVLOAR5C91HbUbnJKzrVI3+Uvo2K/CN/tLVE3RvUfZrLw8
erm7wzwBi5/5pnxk92fqtX8yQ7V9joqdafjZi1eU9pEscb2UzUEZ4YWUt/FsCJTX/o0TW9VD0Lfp
sdeMDoI114Mcv1+tqR6Mdlzl3qQt1LTcmG3LEpyVPHzz/s/D5zXVafu1WdTGQg757JBNlKL9mpol
Z5X3M25Lz9I7aAfemuWGyosy6rZRnFWnoBqLfcKy8JChXDgaPKA7IxYCj5BM28DOpJYinrL1COXs
ms64jNLNm8ekLXzw15p4AUAKNyseje+6P+eAy+K9LpvNmEAxWEzW1rXQoi6M0V+IJIiChVqQhIFo
8UME0b0xU4d+dYgp9jJjNjTkBXyR3KlzNq1wowM4muRO9pHR+eiDYvFHn8zJ/fM+L6nDVdfn+kf1
gGdGNqJSL9xJBSa1scahKEOKs+ZSgzZwlA0cihKpK99Ice+pwZ5lfPCLSsV96BfRK7EQjYliSG5S
LzUOKtY2myzWnXu3JosdYc3yHttLnn7nZ61V6mLSc+XqahMQLBYDB7zg3ZugYr1Z6en4WlRw47y0
PTdqYmwdInkLAp/BLySnWW4av5SyfS1ILj87IilXlSumW8Mpx91k6OXe8IW5SZQ0POKUEm3SsNGO
Rq1FZ7Wt0jWir+TZgLqND4B4R+WyEYkZfh8TfDtKewwvFEYw01R5uAvqzrhzwgTO9ahbb07/jSUz
5QZpbvTnSJYp2EPZH+f8ZD/XK8gOFEG/z0xthIRnYdqrjpZ9Ab/0Wpfe8NIB2dg4uUmscRZitZq5
UoXiPYxpX52oa4qWamtGL6LAZtDg67GTTW+qz6IJ+mvtt+1dXyT3+jwKRlu6y7CEZflNk+AdkU8l
/JFbvbghn8CfAub46lMkBbbUIdMcEcv/W2w1im6lYDl1Ky85uRPtwH9uyRUYxxQG3YFckLc1y4aZ
QU2VVaMJ8ZCA+16oddd/a4PyLubbESxKZZ0kSREC08Mr0eiCt3bSKOwPIvNRnW4+FgZK8oOJ+slv
TeO5BGCzExlGorLpeVDkFYUn7aOXf1afB/a/uIvaX6rqsOc1DALEOgp+zVP/UeGt9XBZRrtSHnov
19A2GcZyrKbuVu0h7jR97W8olywe/IJlCRwI5yemnhBveYg/x47UNeIie8OygOFRmT+UVZguysKw
P4dnMEo+PjqlwPXwMXb+aGuuJmn8Vl9+FGrnk0BSn6bHlojve91qh0EUybe26cxl1Mb5BcqUvivY
d+yCQosvAVWjS1spgm/wWI8Apz5u6nonIQqKTmNCN6HPM0FpYY7pBPFCn7Pz4N2ih6Qn+TvPILLv
7xaWuF/75vtQufyb+yeSua8bJSpODDwMVOR06uyqSP8flQqEb3wTOaHzYJDaXSViTMrn1PIXSMyS
LUKx5uiqPbWZ8rQWpCPb+fDRkwNyW8qLfdqQiZxGdxlkFkpSezpLiYuUw8izL5qYL82+t0bcI1rb
3FEihTeQ6AABkU+7x1OTRafbiaOmVM6pTexu3WCt8YhVSbCYd0HvWXnCjMH6KW/KlIibHCBtqsGe
X97UQIhcq6FrPDppyVI/vYXTGv4Ufb929YanpAqKJQCd/J3qvu9Oa08vntbik07lx1UdE8pik8g+
t7Gp7Kg/VPeJmoRnC7kAjOdeOXih+RT6BNRSRDYnQnTeEX1ovFGyqX/IqYnjXdmP7z7yZlDk7zV6
PPQeXfzYg9FbR179+yYC4dHHTWxbq79vGqVSoMaqq0716OOmeP5J87bp4yf5utI/qD5g2w4B0LYz
vWydI+yMnqY2+A5iQTv1RhIfpjL2WOwSZWx81rLNMAQ7c45BVtBoF1Y1eh8xSOylFvN+87FMrVWv
ot9UFM1+KbtfzaxzbwUO3jXxlJ1rxc58uTLi4hKYyUvmZD72aNTqNo3+jI2hfyMvyYNselm6IfAe
n75cNxtdX4qsr9f5eE2EMR7D2QCRDAjFxPPZ50FeS4Ku3CX5iRnK7di3qfd5MguOU986aXMJqmOj
p9Xd3D7pna0/yt5RqNap9u6Demj2epYYz8nkbUjS2ffq4IR3ddjfp3MRWGE2HrCgxF4pk26sFYEf
UFHW+a4n/r6ST63mjvnOG13x0ZS9mV3ufW3cWmX7y5q3ZgNC/Q1hHJtLNJVYO1foP69+8dMYHeXU
gJs8ywVuqG0iR63OH2tejGTbiei83q0ITrOcSXB369UY97QmRF3NkoxdZrDCriA8lVCa7mGT/Xl9
Ytc35FZ2P4+3ROa9mvopHVH4Zy01tokI16b8jaKs3LP0d1c9YPGdPVn8B2QhGL+2dc8tZvePShus
5T5zzEW5z4gPL/tEF/fjEMI2dI14IxOFfpIZiywxvVPCn+w5jy+lqo1PqM8ePkQwaL2M1WQoWOjH
tXPIfKGcgWmzvYzb6sVqk0swxzq7uDxAMbNe+2SIEYp70W3lR/7eU5pmGwWeeU3zVF+4aFV+tvrG
TJpfObUOr3lxJRhcUET414mifL3yZxeEsRwv6z/G5FXrvKoU98mUA9qXOUfkEG6dv055Q8oIPjsU
uFlP31EmWRXjm4uV8Mhe3ee/c0kpQXuTRk5yAsUZ4b3WOK8iq9dN2mo/skKoMz9juktZJCEEtN1N
GvXeY9Z2D3JEnUVsWKP0sS3TaivcPNprqaiuYg6+yREOxhOl1Y3nkjkNoiZ+I/V86FWKacAIaitX
C0f29XbMRcc2lqlw4sdsiG4MCGMX+fIpaHFDeZFf47nvs9UawR+tv+/zfb6I/zvr4+GA/I+3zyy3
IfOjkaj7pxeSYSmNEqjD+DB5h1rRerGPMjRJ8CW6VQfX8igLI+RZIHw2QCY1TqsYKi1ass7fiBzb
H4pTqMMnNnGszMEle64+JE7irW2mqu1otvHG9nOiwrO0WIqM49njpoXLnlcUrEWYGh1tZtYnB+Aa
jFb9VrbUYFgYefyQRERtNDv3D8zb9SrIHeuViuufDkK5OwChyk0ydcMio8LsZvSUihjEcAcoraH4
T/y0cKp9rYmsoV3oxufYENEyqtNLMgb9TRFThR65bnFTe46/i7W+2cNRX2TsIddQzbv7QVenUxqJ
b9qkd/djlevLGAbbxvbIKpS86356drMw+NvtEi1WdpXfvo01PnCZmZX8PQJj1Wte/V3jac/10nk2
R9PfUg6cb+2qFHehXZ5TpLyvWMevZF5JbfElGvsivDhxddcrYbwfhsg++jm1KPLA6xOFYlFhtzbX
Cc11Vd2vXud9S4YmqryXsPAx2gTVfnSdsb0lJcarVETj2rCGalMnvgnPVwTL3gdO50KwdhZUbePa
JBLn6sJEMZDBfdcQzCyKssgXvgOmjsXFplDd59DKuzfXjYpF1dfNOp5EvLVrVVsyA/TPnm1Hi9oM
ux8B5fB1UPUgAI2HDh78L6tT7tgU71qy86vRoWJhTPRl22rtos9Cd5uYrXcswMDubFc5+FORr7WR
Kva0gXSPuvp5ysUMpjFgffiCHXje3uol+r0G0eGbgEjkkmx9J+VEzMbxYISG7ga7oPaQIouR1X4M
+KssMB+njrKFFFJjGN/JQ1Wp2lFJkPDNlxJFqZfg0oG3W4V27p1xhkOXL4NbXio7Lx8Q3j5otZfe
YqKkPhaK9lQEmnOjx2VzHq36QiEAkv4sjtnCvceqyE9qFFw96rr3gQOjmULswjwpBKC99RTa2Wtv
EzUuhVpvZFMZ7Vu3ZHsIJai/EXY7gCbP81dTiaNVrYrwqHvijEzTRf/8l7NY6HFW4dmUlGGwzcb+
t+OYLK9JCGISrpmHyDZuY9/Acuerzh8fyYzkt1UaP7I6aW7GIeZJmnrt0PdN96S6zNRIw7MtQZKf
vHf7OzisxnkYnJ2VmmG0xFCLgJ6JBH3uVEe/v+sGeF/llLyRY2REj0PC3ovwJftoRzjiLkaqJhf+
kHfrksjyE8sYsUZ6z2ttbtqG7S1VTxP7HH/mDXBhmN8w2LF/sY38+HHqmIJtEisud9nPV5OAF5Sr
K8uwvyn70DvkzXipxti6dbN2y+5zbXrGz6LXWOHF7VtvWt1larNyqRduDc/hdaoR+sbsdEYRN796
8753nf6xSULvVPkTtcNVSllFIigiiZnSsfDzd2ofZYuSx/mSKaK85POZY2qXjEn/KC/JTpjm2bbv
jWApm4ibshtFq98SUsJF41gPdaJ2+76x66VsOlEwEXlLvsdKbj/gLdxfM1Es07lVFlRsRkEn1oM6
KCfQlwrr8Pz3WZoY3bYL7e+flz6HfY71qCgmtcFP//tOx26OqHh/VX7pHoaqifc453uUhA7ZDjx4
cO6jqNmGtZHckEocN0ZpVLeTWztrL8PaA+T1xePNvIO+lh3xI24PIY//TkSFezJwSt3oozrdDlVb
rH3EH1cxJVhPm736UKZ3dW2hOnCn7A5f63jXmTWo0cBrb8dIRMS90vpV9/OzWvGkJynaAi1vvsW1
MJYo9bKLQdp1h5BK3XWlSJZVoVNuRxR1r9l8Wm8p8yujr5auY2jfbTYWulrb726Z3WusIZYNUcFL
byhrzEXKXyZFZSFz4WvQ8Rv2YVJcrDwSu3psb1wepW2iu/12sNDKqI5LbMEO9WfVat50O4t/5fYZ
lSYGCzzMF5vc86sTGuWy6rTmit2L2FRpW5zcoT56MTlBGIDNhQojMLENmYAKkHlY1Om7GrLN8nLW
JLZr5hvKC4vjNBnWWUdHsgq9Xnsx+/FMDMQlUelpTNmbRrWr71FoTeveVasDYUrnmjf9O7UVTJRk
7dkRN/ZdBnPraEQBTn5ZN95k3rx9say3WCsDyjJaKOBhK7Z2wBIJy6I7gUr3h4dMbqHl2XgdMxOG
PDjbTZ134pnwBAkSRkTzwtmtiuxOB1+MDqDZqU6Q7p3Js/faFBcn/i+T7ai29q1nVt4q6me7qiH2
dqMejae8RI4/RJ7/YJlmc3Hq4ZBQmdobPfhv0r0BqPdzhAHflgxyu5biroC/5cruo2ovpV8CY3OU
Im6LqRXSr0a4C4Gn6YOqdvlV9QtCpq11tOouXRpm1++F0IL15Gr5K4UY72RdhkvlUdpRGOHPaJ5z
rcRblJ1SLiOdOOwIGHDfRd24HbokvwZ67xGvFM0P26sx8xQaAOz0vVIj57FSzWmtacmrO9blqsgN
75LNBwrs+4Ue80X1bQWiEIEgbTXVDqhJv/YucqDn2ebWjU1v8XkNZzfqWywmlvlT5LDUGuyL+/HZ
Hx8GsH4boGro+ul5VIJw7RZlflYCAoDUB7J+7oz05MXeNycxvHNksL8GtDsZRrTUJx3DWo8q99o/
OHBIzyUFKssJf22kJ5jie2mj7/MuHW/L+RDt8jHLN2yOo13JTmFl2kJ/xu70u1EPwy/ycxNKZRYq
7LZrYH6LpvWKdU/sm+kyDaaDkjJRm4p1NzCP7NQRykpa2dqjHQfOzk+UHJPGnOdVS1/QzKSryW1Y
cKnleJp81COZYTn/R9t5LUeO9FD6iRhBb27LSiWVXBv19A2jx9F7z6ffjyiNqKkxO39s7A2DCSCT
VKkME8A55xDbxggfUFIcXHVy7ouq63qYlLpPVuFkN2JbD1rj/hHSuDp5NYf2L55GYCRsmle3GZpN
7pjR1x5S912fWcZT4oVsUemFoJ/7GBszEAEACfT3QAQ56NWwmaP2PNQGW0AyVJ8y6kwbQNnjrdi0
zLA3/dwCKlbcp9iInN+oRaGCsG39wH0JDJ6SI139gebLdKLzdD6ZCkiTjQ93cjQtqQlEF3kQTL4p
TZT+NKghDeu0Ay2Nyy4J8PBEV3oPAZphb5PRrfc2PfRWGFGQDLLoXi3H/Daacz4PparsKmfWKe15
/suEqjdCy2ew0UEIOZBCgiXpjr5WF8/k04AkK1UOjq0FNm7z1ASktv5iF1N8RouYh7y0rb8kZeE+
eIn5mfeP/XmeQPMAB/8DIe4sbDErFKxiF7eregrAAhAXR1w1/kNb/iIDOwzVfeEMyc5x6vkpgRpr
Y2jtCDLBmJ8uNtg+jnrq0nuxhIiD3QIcKQocMFjKIU62qpXzALwQqI2eU913Xfp2lhplsoc20oLm
a2ha6rDEXE75JuJ9lar9Acp8eBEtKCcVFWh3pnn+WQ68DbzbDqSVAbfI2aptfgCy+LmtEOtRC74W
eYJ1nrV5hByFV+bWqi3nWWytW6Ab18w3RezqEEyB7OpSmyr8CBucmsOpUk0PVJ2MJxVhna3hh8Fz
yF0fJ2dKbxS2lhWy7aDRpiWF8EgH6663VJOfaTo3vVIHixObP/WA+s5h/+tkFBRau6k8eC6J2zJK
nFPjNzyLLWdaAn3OxShjObTOA1Xe6dB3UbsnbUqJogQJOSjpT34SJt8RE1gYUZT2K9/32raN/eAT
vSjR3oxr/9FWeVNEyQ82VxTgu5rm/c7ip2UZygGNdrpqLY/sALg2XPro2Kd82ClDqj8ZzUtkNgAb
VRvqFZ8XGEoEmJNVr05vfVsfwG9oSrQtZ/IBZmKlu2hWjGc5VCGQQJ62uoMWqG+2uu06CjZ6dTum
tXmJGzTtgYKefZ8Ulnco46VP3NHMUxuRafHgsP6shXbzMjTDRoUE97Pp9HsvUZXn5UHd7xrt1aBj
9Z4EgX8ZWmWWbeMJdelML+Marl0UMEro/49QMKXUYotfXD8uUA4YhhOftYgdszk+WzBpbCcvnY+W
57t3Sa18DeMieRlASJpd3XwOpqn+XNCNVBqt9lAGSv3ZM9Cu7uGo5huWISos/lHrSc34rf9gFTRV
Ad3yH/LY/lWb5/g1yOL6NlJDKkJekLzaoGX25tBEN+IFEQF3J3pidK/gRWYClttE+YQAlPrC7wdt
LJhHpwe3GBb2xmajeecoMw2DvWXcWAZC7bCI2CCmkgbCJrrHwIHbXzJSCehXuOqOvD7eSdWOZcHP
u5I4FimWEP5O2kT3Mlf3+uBYamW3v8ztaDrj15483xLME15zKGY648Wb9OT+zGmuLkPatPjBmkb1
IMGITlLfHE3oDJfrqgGaiXVHYuwydxz9nUNB+yjBRt/quzp0/Ys3tZsOfousurnMjQYKbz0lIfkT
kjlUtlRYkyNiPDeW4/WPPdT3hyyaS6QZ7+g+iT4rzbbX1OGzojn956wev4Ki8s6FmY83VQ94UzHG
4bFroaCLeg/skBLZF1ur/ahm+NQuph6yggeTYrOvlvDcxuyYaTQPT+7gDo+yRl5HKZwneXR083Gb
OfnAI17k7GifTu+CAOA3qLdfcpJTP8oSdSu6PKzHzLfim2h0T207Z0+dlXzp1CR4BY+sn5CwgNna
G4PXOmnbA7n26SBemgeaLTVC7yTewqw/ZU3RPwWRa3ztfjRVFtzoYaHuysGqYQyx610DbvXYxBQ5
0bSABskrUQfZx0gxv52my6mpZZW+/RDw4dTMtPKQTKQPAuvFB4T51ebP++SZtPGOXvDV4N327KfF
SUaKNZiPcTC9yCiecyhQ8+EXGdX80cC3o4pyaxV+nWu4g9yRGp2sGrezcfDpTNnFtmI8Tr76djCV
W0cZgsfVzAN/eUr94IsErfbU7LR9OFEpvnIUQaxuKh+0wBosIeQj2OvAYza8X85HYXdj1Zr2BTz8
IRra6Sd3tv3d3NLUPGm5elZ10l30Tu9cuF7Av9fhNlpUUOSArtLbWWpYLh/vnN9wB2UU8WrvZ2mR
efuxB1By5ZBg8Q6dEnzwAvZBfsUeGrIS5F4vqzaNu0mbmca9DlAxCZZpzk/Qhb0dYh4VTulykLPV
scatjqu4/xCyLj/TEJ9sZP11ngzXmPVK/yHkaql17j/e5T9ebb2DNeRq+SZYGvOu3FdXWpdZb+Zq
mTXkf3s9/nGZf7+STJO71PqpOnRh9LL+CWJfh/94iX8MWR1XL8T/vtT6Z1wttb5g/9PVru7gf5r7
76/LPy7173cKvUPN06FRbCEI4dEuWj6GcviX8QcXpShm5an7Nusy7sykuKxyGV8mfJj2t1cQoyz1
cdY/39F61TVGpe4871fPx5X+X6/PZoat92DGi5Tm1et0uc563cu1Pl79esY6lrN/+bsvV/zLWi0Y
CKsa+sN61XXNK9s6vL7Rf5wijg8v2bqEeNLlX35lE8d/sP2HkP99KXrqu92Ews/GjKfmoRtDZ1/T
Eb+VYdgvlAFm3tC5g5ceLURFK9ffKW5T6Me0QdSvqT2eKBe3BI5TQE8czSv3gNTrk16g2bQTd9Dv
TTP1zvT8gqATU4/k6l3l8RRY6qV+1CfD2ZkUlbbg/raUGWi9XOTaLmJuousmkm5g9qD0lFNrnBNl
uwq96c7bxNW0SsH5vhHDctykP/yoUW5NKJ+3eZYlR2pS5KPUrHihK/PGrPL2AbKl/EUh+3Jvee2T
+CSq4pN78Ox63AELz18kTE+QEgtJtpwkRPdVHpEW1XBWlYC0LOjhMmNtsy70H6+uu/2TY+k+SdS/
ubI3wbyk+z8HuUEGLneH80wn1rSx4f44yxixyXA7pt6be3WY7yG2qRBSjIQUw9s0mSsHifPeV7Gq
JDwUJuBdrQTRYtQxVQA5lQNZQkhK1/GHoMR1z3RfTscPc+g8/SP8gxVyxdTdjoY6QNMHhz8qb/ZD
r0XOg5ylaFf0fd6dr+w8EEU7nk95D11NGNvwvk8C2Br+WEMi5FCyvYUFyu6Pq03OwtTpb4BB/nZl
l0XKxr2ry9k+iVNMTjocMnUabiv67emZpE6IkJPFS+Rsc7v2LnZxil3O1gPtdfadDGchwJNTl2KK
X8dvc2VaY0b+LjLqFs0zJLxpAei3yMnr3gZ+veZpU2kkSRA1UnjX0kJN2s5GZd4r2qchUNunWiud
k9O7n8W02qHf+mxlrcteg1A5ZLQjH2wz6LfTMlNsl2vISqtRruM6wXS5jjjUcv6WFXVzFJiunMED
9fyG172C7kLC55Wbi+9yLphdQe9CC0u3Q7vz4OUMqeGe1NYwUnjNq6w5KZVic+4rav2n81YzanUr
4X6LbPJdq+n2Jmj6bNfExht2OlE6zyW7AYx6PRhlA1kn2XwxfQi5Rl6LP4hd4NgfQg3FH2S6ALGh
L9hE8PwjnEbO2jQASjepa9+FS1MECpHq96yAHWhR0lgjQlvTIA0esq1+e9X0k2Q0nx/E6CxqoeBf
LRIgu+K9NwhOo7vcDqgcLRlAPikvEVVUiCv/IMiDkD1DV67tL6R5pfBJL3Et1bBLHK0Wwx7Wkwbq
uLJ5XhgKDlFbx7sQqvdwS6dgTjtIFu8G36ufy2Gqn8WmLbYOUDeSQ+RoDzIW99U6oxo/Np0f3PZ2
M9z3qtXfewMV4o2MY1jo71z9oeiKMd9dHCSf6AcYne7nEHEbCvd6D/9yUO7WFbo8flvryhYu6/n6
w5XZViPlqOjjc/euEvrhd+VNRbT25y05BO3DL8zlZ4cS4N0lRsYfZl5+ZAY/UrcBTU9bEH7w4ypU
TLM0eh3AhR3zRWxODun72SSicutY3P2QXGZc2WXIDro/0vn/rRk6d96Q+AQ15QFizsxIOa+H3G/e
hmbQbjraRO7FKfbL3B40zhad8Hm/TiOr7u/6stK2F7ZbE8AhMKgBMkDTiCKagLVqrzjNT8bUZcGp
zZ3hPo9zNqZRgzDPnFa3iZG66stgkTtQRyS9JaZeAhOBKkwendEdVTfykA9ickO92PIwOkAP0mhq
tvV0G77i0Zlv+JnTHgGz6o9ylqEDqs9Rd17tOtJt95luwV1EqKfSVLvRxtI6Otw2ED+M64G0Hn8J
Xd+7SPGWysDijkwPqsr3q4mtWS45FgolGa623kBY581935iXq32w52lFdwy6eMOs385phM65h+6O
12UQVSq+/auOnEfYZcPPbpsP2xpQ/5P/HhsZznwVOzjfai6TVvApBxolgK6BHC31GtJJeXBjwNc0
XNyVHZGRpNPhzVYArCrGCoWdZcZlsqwzhEtSrwrdTbN4anjMtJ2saI/hjYRcT1nWBlobwfrODPEW
VrVLdccZ7Ud61vO920A0zL/O/tUOwYloSfUjtGN4PawmfazqBO1fxAwPFjiXzxIrdC1/jlX72aJM
Q+uDotfKxtH4SRLMQIPqAWCYhOHSRqwa8KqJV9AG4nVcGh3EK3OLjjqk6hmmV2991tma1Mk39aIn
Rb6eDHxF/9Q6FG+1KFGJNytQlalNGpoaDZZfr9uYfgpQh2Lqo5ytjtUWLl46OLSjHYNWkDg5DLAx
XxxgN36dqfDNw0ARdZ0gl7haSS4xwXYCIzQLS/B67XS5KbqvmnNFW5PhmOXenmjHi+wx/gkcFHIw
6k8BLwDFwgiq4aHTfqosjSarcvo0FQP4PCVJqYQH2k9OrjoUP1X/HKSzigAib9hluqyat3l9O5Lv
/W+r+qMON4aioO/Dw+OtNbjWUfN7kNn0Z23gD+vvIz0KXsNyvg0qsv2tG8+fi6rYjgsxGvi54kHv
kI0KlihAizw722jMiNdL9Io/hSXFK0uCyhvuxRuZ6ocl8ymnUMwablv8SkkhpcLgFXTQO92LCuH4
beeG9gGxK/urMkcP8ju8RqQ0ft6WkWMdwsaCdNmEnWrY1LNVHeU5eY4j48508u3VszKgSp7AZ1U1
7qz4zftmE0/U1B8808jPz+byqE7B58Yomk/JIt9opCksOmZzatVBGR7ehxRFg7Mc5ty5BRxdnm0F
PTsWKm4azY1e5ODR4FEm9OLJCG4L/VyZ7Z3RmwjAZFM2HrNu6PmSZcLM5//FydJ2u+hvHQuo6BCJ
adVT2XbOWUIm3R8ebHc+rhN0e05u+AYFVS8TfLWwti306ZeYy3Xn5LEsivCyiAG942M4UfiUu3Bo
w0e23bc2EisHuqbTHb1Nw8Fclp8Vt9yOqCJ8UtKdGsPtWnTN8GkKan0bDQjfim2k4/aerqhfvYXv
VUxVYUIVlKlnZzENdKcfktrmKXIZlmz6Xgzrm/gk3IzBkXoZkJ1W9c3TlPk/wR0y3HlBMNxN/kgX
upzKga93RUHX4j3gOqp690iMDP2iDaqNjKE6i/a6NfeXNdeYrIgnf7vOlnWtenq7j8sSMi4z57M6
1MHxKsRuVH5RA+9LaNUoqXSeeXJ7JaJ3cFY5lcM6Fr9EituBKustUsb2GnlxSSgFiWmrBfCMSJCs
IWfrJdEmUIzt315NItmjhrAO0pmo6s346EAwuItHLdnLsPdCbL0xPvbu7GwGOCgOVw5/SH8Nqbfc
XtuL8RSWmXZX53VqI6fCIqP7SZ/K4SHQg5bmpMw5eOwsnyG1rzd+PQ+3MpRD0rkvqtnH9zKq4lh7
7qxxlyMg9FgsI88MgmeAmeuUChaOc9dZN/7UzNHW61pYBrzshwb8O9rC8TLzEdEh+5Ppy4VHMxwO
TZTRp1TVW9p7hufaUcNPAAHoq/Q/ycGI7ZYOIss/pYvNbWhUnWcFcZdlSLW+e8wD/VSZ3tsEvaeF
wUJIUExA0bK9M/fQxi7x9N7m933h/L7GAw2kvctG3W4JqPpq2gZ9ON3IcG7LjmY0O9rKUHFT4yUv
v2ZJ+nY1WJEq0pe2c2ukbULXTWGQtHEX3TK4RGP+sjjYQbGOYtliiwqLJuJ1bN4aAOXg6ifAXwIk
SoZyMCI7po+mCHZXjnWIdot5CC2bHsGvhuaikzMZAVIpLsWmER57i8bHXTs084EqPNT1bhQ+q5G7
iacy+4tX5ppI8khsarjBJ5kPuP96vkSEkNNeItYrvF9fnOsaNAXD5UsTugfV/8EK4fBKaiT0Njbg
nbOrtHuQGQFEAtbwS93GwSleeqw3Et3ZkbOdQmN8kkMLa+q59Bto7dvpKbcBeWSxnx3lnqCYRpLB
qu8vI5cyWqNY4yaRl+PdK3eX/Y03JSX2YW63zB2Wly5XE+uGWnUAwikFepOU9Yl2QbilaIB9GcNt
Gi0F/8VSqLF3ssf8d3Fdgmq/26eVG+3XOcFQpJupD97WEQdkxv8f11mvPf7f76frZ3VrWDCUVall
3BeNfuxj3bptfYPnrbTvjfupYhkevVLjPrWN+DQCAUYW0rgX0yDeS4yEV4By9lrrgSVZpkikrC1D
ZUQ9YlcFED61STXtxSjuyxUlfASEtAd8VW8iN0revqXLiT6fTWka0w2aGHvU7yJzS1LDPEVVZtG6
zXd+G/CTh8QEY0++38VPLmdy92XVtjdvzzX+GN2S5VMe+IAEj26XuoexaA24jv+wqYsD/TuQObV+
secw7yCWvISgYP6t163yVuaLSSZovH12vFOgRVnmi2PoM/fe1iflEGcjeI6hvKdXorqfNau8/7uh
OCRkgtXarmegtf/3WFkpjYIfjg0jWm1/KhVD2cqZSdPK5SxfbGWqIP737v33OPRgFbqCSWa66f6K
G0uGOm28Sh7RMLs8x4lJDnXYBx9kuFNaC1LfgLYtC86aEwA+o75smhk9zqNp0MAcfzIWs591yWli
L72VoVUBvYcjSaGBeS5edY0kPFkgCEeXYJ7oL2vMPNM8xU74KQCs9Moh4WNr8hyDwoWdofd2LErn
pfFt1CTXIeCQ2z6A0OSoNN7FG0BW9hzbpnUPRfj4NEOTYk1GdwcJ2vTkmxyaSIEFu4r0ndOXfHmN
sZ3cz+7bBJklB9dIL1NlJPNHK4n3Dq00u9KtUnKd3XQstMh4LgFa7buSPJlpWUjqLTZfMdttWdjN
JUQcEwtsYGbLT6U+/dYFlnYiNWw8Q2p6UuNQPWtd60bb4nUCK/bcLq6pa5WzZo83reF4EULa2XRK
FP33S6QJWIvudLPYyjXXm0kDuL5j2mJKetjvxJ62XrutkPg4XpZab0bccoOxk15uZF2ueNW8xLnN
Yz2AMIGNnbHsLN1I6W9o9Qe3pbCl36xGbZrpu5X9ooTT800kpPWXmHWJ1bHa1mVQ+4k3M59TtO7H
r6TQXgFUKp/bYrKORWeWN21Wp5+VGc4yGh9/+XPAGCF4UQekZYQKaFLByRgQeQkZoBraxs6uso9D
cxlKsHgleB2K92puYdOe3tJjvR06yzhnCf1Ao+9+o79V80+BBl06IB5YvupSmUjTxOaZ3K5xluhm
bHdJbQx3Rft7WljmKYTi6Q4kKf+qSkGnEmRoUUMihhUd8/GOlJB4pyVEzuRQN4CkLp7rsR21xsnu
f0HSzAYXvcTJcjImidQBha5O8RRA1x4kfQYMmoMxa6FyM1Yk7Gd+R7a9VeXu72lqZnd0A5ekPqMs
u2voiNomjq9tZVLjpt4+6rqIZ6vcUcwzWs2g1ocJBOCikL4MYY2aHr3Q7xAh9968ltrXzzPSAGcA
eK/sOotvXRbPG62I/Neuox1J64vp1a8ia+O1Tf7qO8gOFkXgoaLQKBvFArPbGSCaKBt4Jw112gtO
24xj/zLUhOoBtpoPw9UruLr/OjdNg2jrDGzJ2wX9aXS0xxh1pPGs4Dlne2E7oXxGF/tEzfBuCKq9
2EZaLufdxb1MyfpC29fLCiaArr2n6fXerZXyBvoUd58A2/1JT+KvDRCDZ7Wv9Mchq9KN2POsN3eZ
Shu5tzT1An/m0Uz75s9Viz4lLXW0ayU/gW5rNk3g+Q/0As4vpdI+iz3Qs+qQ+qZFYoyLRE176Eza
iVp4Nl+j70YYj78Oc4BcAV9rz33Zzjeon1Q3qpkFL2wH6aG3c/vX6Lvewn8ikdCbTc92DC3M25M1
fJMgn9B03EFhkYKBepefFyNQg3Q/TU56phvPecwrRdkqgcWv2ftZkJMqFVv0frZ6L2fxWJy7HHKs
KLCfQ55eb3kvGg9yAMRuPlixj2ojyoGbK4cMp9h/LsvMvZXYNQKedzJhFj2nfRq8QO6Xf9LqNN77
Km3/RQNwLFbKcmv1TvpLO8bb2ZzG7wHqYvu5Tj5GNEuJ5F8jhCcqjaNtFoWoiQYKgI8cqs0j7DYZ
nyJFDR/9ZcPRhJ6zs1Q4wS4iyqFsTpxlGyJ+PwDfoETWnQdnaLfzFod4vdTlQ5PW50kpa0Ahy57m
w7RlbWrA411Tn9tFalfvSfgalVe+TDQm3g6uoh/GuVS+ksG6RBiAfjbZBPGQHQOJyqkPawvfOirg
Pyg9a3cw67Yv8ChOD3Cf3xg5t71Vi6k4WJM+7CRWDoaa/oDCTruTUdVFM5jK/gY+9+aJzeW2n2vK
kj5ibiKU2zbk4QqD7MjctNMXR893AoGGHpXtMHIqO0E5u7qjbVzbVs8AFLdpqPXKp8ifpj2s+4UN
UgZaXDmEtqqeFGs50Gue8S3CKb21pg6koPs547uRSsHikfAF0/5Pp3mACGQNHBbcazWNz9HyfQ3Z
l0UNJ7XY1gNcyH+b/TY/rJKeM323qPtVaAVOzo3Yr1U/JSSPjfEunUJzM8PCsZNAcaxLyVmQNMf4
famrsMR9VDwta6IjlCt6vGsza9e2dv5klSkbTTOJj7XeprtGj9hpqinA+U5FZ9Ssfx7KzDvovToj
RYA+tWhXi631+nk7KmPzLI5/tKnLXBB+QFPXGJmS1s2w7aZR20nhcSWIvpQtP9QxQ9SLDv4wfJGq
5cV94Y7+6/mlvGkaSNJdOKe7orMPfdF9caMd5JcbSx/T8zD1fbhPFKCeTv6XYbKgjPOBDF3at0cZ
vYe2Cxa5Xg7vdllRRmKXiPd4sZuLQNJ7vFxSQr3vdgUBU7mwVsuhKH173/T1vFltcrbwZ571woPG
VmIsF15C8Ppv81p3ABQkkUNSIaU1JM6+qJKPMeuKLcRrR6pRv6J8YJ+qynq4vB4yhPUKWDQvwPoX
UWW7hInJzR2qAO9TL0PxXNnI+P7wg7raaPqg7puWbzZhFygb41ca6vvHgNZieli1jXAQNEGV3Zsm
PKESJZOcoId9YaEy/+uktknOb6USLdJQ+jZz4G5lMqEhhTzzJint8SzjAHmcQz9RShSbssR8DAR1
vefbyrnMFjc5YY3KIvk3eq8NiIfi30wqb7dKPhlPcpjb3tk5QxPsV1sNvI4Sohpsslw12RYj1T4s
wmFyIFsN32pNzjsffRgcF+Gw0E4MxKi/S8AHc9drB+hss63Y1jXIydH31DjOZQ1x2LnmnfWAR83l
Ut379egCSg/zbA7XDp45fqH02t+ui1ceH4PS7HjzefoNDEpQwiyirZAa1s+GXoCzdszHJkeFHnHI
+nkJEJMEyCF2PpokdJlIs7J1mfjntdbl/7zWVLTfvCjWTq4ebhzbal7kEGsFivea373p2rQFpEj6
7Jm3nZq2L32feU99Fi45KrRkhgB9VV8l+jImcUUtPtfeoh3gOE8FW5nr6PV6MkNd1hfbZI7e08j6
MupK7TXKwtcxiZznceBxr0qM8FaGAt3xZucOFFpzFgxPFnvBc6zdyUCCQpjpwTKan6MF9yN2ov1j
0tM1VVuAwbYd0nk7reGTIzMkBgTy26XWpZZLOSRxkd3mZrS2CJ/9GpzfsoYK8up+4DKZt1S2VD8/
BGpIkwV9+k9h1j/UczrdiUkOJaxOR0SxdcgcCSPzCJd8TJxq0TyQKE51qkYzdlASRnb7RrYSifzE
yakc4HD0d62maRvZpohNtiVyttrWGVc2WcCk6rdR3aLbhwBAaRmCL+wDaRhgUee2VlOUGBY6MeCu
b4RhxVTvLUuHIrNHXPCggJ881EuBdE7K7ADMIDlUSzV19U6B/suo0UFDSS/aglNy9ldt8jIUb0nJ
8eJd2+SlnZ4qbXiZe+W4LLV4k5l3MtqGZLdAEaFp9HUuYeryNRj93V6zvvqd/h1BpvxRnF2rbyDJ
0z9XWe29THp4FHOYIcRnDOBwRz2yv46F2tzmapnsxGsFjbIPvJg62nIBH+3jywUuS47O1QUoJn64
QOQ27gEqU7pegbm091aYbBmSdpFhZtHQN2n6Nk36EwSe7n3nT9GusaLo5wogx6zDf4oQnHkY9MKG
1KJIvoxK/SwBNFA6kF0ExuM6E3nA8OdKYxPs+ea3dM6sA+IuvK0sWOvTMYMfZulZ6Zdml/Ugthzh
Feht8+Nq96J6OFQ0SpLnQhzsaqoMFWmmXOaC00Uv6n3h6SWOeDNZXVCXm27Rp5CDXXQkquS0jmnB
apfD6hbbNAfhbh5IBInjeonLOmVNoZgs9M7Qa/t+PQxd35z6ktald3tAN9K9MUK0t/vjFMhhPzcf
Yoo2Go9J6/3cB2PxAFeyfq6Vgwyghkbm2eZx/GKvsqPYxSJn7TJnSBr9zLPNag4QlITTjiLrnxb9
sN5q/9OiAYJYfd5ErrPVQU4tewrZgFi+ax/HMfl+2aJI4WQ5XO0/AAp/Q/SLftrFSX+ZfojikWzx
n2OdZbUqjL5fdkDivexn+mrY0dDk3sVGVpHSyetPTQqAT1VmwChZ5cAjXDmfJxtkOoQ1vyNh537R
+P4kh6f593Nc13e6QSMk+kXGJ17zYRMqrfqr0j6Kztcyx6r0tzm+pvj3TRAhzZ0U014bpu2UFeyK
yWh/b/l+3vSQuDzWTQ+dhxqw+wqz+XvjwP0AX+S0TRu4HJ1hKnZUVOJHWo/HW9udlKPuNMWzq3kV
Ox9wWIYH3fJCHjZFw9PYN/q3q0laWyuwrZrFc1vDe+BOunNrDt6UoTrBAyT4oNo5JFZufE3q8SGd
3PSXxEhAUvL09gK/Zg3GlIhQUY2v9dA/SP7s7yLe1/jHCEBs7jYHBbxzu+QLvBTZkzQ6dHuV6tZX
a2pqAGDhZ2moKELVPo1wbF3aHLLSoNUTNYyDMcJe1cG3eyyNvN8WhYna9tIJEefRZVGZ3+5k0Ylu
SVlUeigAdjqXRTtt6vYxoiW0FvOYojrDU6BW+T3aBuxAECe7DEWkXnhjNUzkTmBYWR53xL6Y6ljN
72WJ93XEhKDn1okVjZcZ+n6bpkeAV5B8BPezrSePzSKk14Vh/ksX0jHVet73aVb9XcpG6xJhtWq/
CWnS8ei0O9hNDIDqPZ8KHUDzWJSphgMZuUnyp6vRggcbmUuFrYvMpmhTbXQ4H5Yf5MDeFeNMem3K
sseshEtUdM27Kh5pqPqro7YV9hKLIyCjdpmR9B7v4sURxKV5rxvwEJ9HUlVZ0ajNp7f8zmA42WGk
QC16dzu/n9QfbfKKUmj2C5k+dRt50/yg0d90D4AdirC3gLyP9nWq0M+nxO5xaruDpbbOnT35lrMj
XZIccogU6TJCY17ckaI7dxF/D/RD6FWmQO9uUx0Qu/xltFnvDbr/X7sRpo/VDjfO3kyT8PVv4u3F
rkdeQWdjAxdZAb1HmtR8SpecpIxVN6g3lI0tBO3IXXilNm5MO2uRjK2M14bKS92ShCQ58BDWXbkR
lk14VqC0UuA7lKFpm/8+qdJMmvPy6UySqoD+djko8FTSXoh+Rjv/YVscMTJlKMIMtD2p9n6C3bjU
3Oo+bqbpOVwO+Wjtm7KA3X0ZyYGGfzNqeOhcLF7WqY8dtWIZQekIHwedfUgiB3erKR7r7G7o1Z/E
JAe784pbV9Xby8wmqsPbvLZ+Q6Knu4P7Exmjbkx6xEGLbgsRukWNaSjJty9G8UiknF3CZWwG2W95
qqr0yyTjPVsmbV/N/bCRXkttAH3DczkeGUuMnMkBljR4C5L71Qx9Lw2cZde9TagbJLarWX1MdAcp
I6X1HL6TFZ1Xrqv9/VQF7i5OjOlz04fkUS3vWVfp5QrHEvZQW1PuxDkPqgqgEqF18brQP90gWu1v
xevyU3O2J+cHyOLpswUX9CfkAIq6rrttUSuP1QC3mEQWFujsasrVW1lHr/noNNYw7cWrN91w0sC7
wobJHdHHET/FenmSZSWCTkgI+5TqRUZRDhElW87qXlYjZ9VBYl9N0GjZ6I2a6OFZWs82bA71Lz5g
VgoeETRRKJHeDLyRbw1odM+gsvlqroPycwU5xkYdUGYreNF8Ej4BckHNTg3i8aYLchoulpwq22lt
G0VhBSsew0wvQmNDN0Ny5kcJvpbSBGyjmM4ubmNtm/rZnwJDBxEAv8oOal6hAryU4JSlBOcvpbmU
HJDXj+2DmMRpNxDYqJ45HCRCHHYHkZPMF9u6iGZ19Ohm3YPY1UYZkKRBMwu8vnZfd1V+U4b+sz8r
JtRfQmkVZDpEVhocqbMf/5LxWw65yuIJG49TtGCSg4128EaMcDcTLqeXUKgr833XUZZCnnrnea9h
0U6PawpgUkxgAX6k3EjiQBxRY44IYTf1ji9Y40kcqd5Q8y60Vwgy0pNTFDlffJ5+NLPOeyhbdA0y
K0JQwZ/nrVo78Ws7uMXGmTP/R+VWD8NAQn4zzt9LNny8qkULgqSvfkvM7Ks1JPn3TuFfC355+sJ+
INuFedo8d31BQsC0tLMbjvPNFDjdqVK9AVVe/S9XLkbz45Wt5cpKWD6UU0GepUi/U7T/eOW+S77G
ZaZu49zsH+coP0BiBhv3bCpHs5iUH8bA+9zrEh0y7NrdQ/Hv3YP570/U0REVHGL1KYHQbOs0VfnN
arrXpWmb+b9DbUSlc05+KJqivga9k+x0PvRPQeorR/Db8SlK4uY8tvG8t7y5+OyEPoTRoan9jJDG
221o3IbiB8HPnUES8P+wdmVLcurK9ouIAMT4WmPX2EP15H4hbG8bMQ8CJPj6u5S0u9rePvfEjbgv
BEqlRLldhaTMlWv98THGKfzXx0icoPrtY7TY2JwY9snLXuH33EjIVyAJUTyCCra6Zx1eK7rlhCYu
wPKV/lieyYTdlliFgvVbatJwPgGrRM2OqXk46rp9sdRDURiAGnOQIvuTk6wGxl0IxFvFPY5aACZ0
7gV6Au5liHUQBiJIB7K1caxRv5rrCiTHFyCMinsveh8OSTDkExMX0QSnN49957xfhL7LAH/3jAHo
Ut3ykmFCbCVnCJzqHpDzQLXHMncmWCpXpOvgWIguIAUyHcEGC0098zuZoS4KqRjtRTo15FVO43is
G/Me+5ZomdQ1+DBH6bTHQTOo0MXuhgH7Y5BBJ6B/3F07II0Ab/PDe1TtuuqiG8h19kuG+NmOknd5
Bu4rMEwEIEMFzpp6wXkd7ijxV9gT5HgD0Mt6UbSegQOT5HwRRTLYVonVshXpvVvaCE2FYEvC7iQW
T3fUa4PFbdHp3qYDdqaXHVTXQRJ2O3H2aBNLrW6NnvlIFLbUp1vXPu1pfnj+Pg4Cw7NnzVqGQjLA
wiLpjuusA4cSbQHn3SAZVVJDJ0RvFilVTpfZ2+kYqnyRmr9ewtEY12ON3a/k3k3qGAwghWR8A7Br
Vedh9jImbY1SP9iJmzZLQjBZNPlsD0bNMBZE45u2X/0t2/mB7ZvEOwyxF6UZ2+nSZTaqRWSfINwG
27U31n6F300AO9BpscwLfo4tLFxdJ1FpMfrqNQyjeKVYYe8pu+NXd9M0ipc/vKSf6tziPscJ/t7A
f1rPPCQugsR3VkHJkeDUwqySCXXfjPgvpbTGYOPMRuk1xQz/PndMdgHLztrAegPNFLc/GjnOa6RU
Y+cWtnM2RxGR1rGB7EsJaDoXB+rtcnc/grbiIY65Q3OQeYC06JEXmIOmZIiDAY+UFYuCVxkUrHp+
qcemAf0OgEoNS/ilAnE/yFqC5aTAPrts2ABNwyjyN43jvfdmOFbTUDL9bbz2oE4fBXZrF5o0qB1o
/a7W/xQxE5j7ldMc8U8RM2e56fL2SL2TzoxTL7LjcObgN7/20q+Jmty3P4/9mzP91vBWy47yUCa+
WpZeaDwa8fivu1HZ7zb5cfeHn5FCy12JVm1FmbEDVwFId/SXFjiIh7FW48UdOnao+zGHqiG+nC3o
vhlOL5/s9GWOfvnLFFyg01BJz1zXno8AEUhMDpPg9mG0O28FSXi2INu1429NxBLsZkHjrt2snLxV
x6GQ/UeHpefPseKuuoBB4suw+C1diip/RP2qD8TjLxPdgdctXIJTPl9XpJdJxjoVoE3xAlCg/e6d
cIDdc+/b1czGOLk+ofCr9yf4LrBbmjUuXNoxz9c04ursGcUllsXOMMCyieqldNEUKt10UPmEllxg
77rJbM6mzvQavAgPZg+Igc70YqUVDwIxJ8gsNNBt1R7UUQhnZ6GGbB6E8uJ+JSBuNlpTdIYcabcw
8rD+0tVIR7p2wQ9FNNQv0COb7e0IlSIIEjnrJmubLzX2qpZVVQ+sjMBWVIxAGmv7oIejAiq+Dm8g
uXqJvf4ZIhfVCtp72UWaCLfQHdmkto3aRnf/P35GhfBCaYJrWiluLUM2gW5fv9Hc7TSM3atj8/Ew
msAskzXLC2upJN4oNWfQr1j3E0iwQ4jwGCDI27QitbYkdDH57OxalfmQFSq7S4T9D5nJK0gCc1s6
zviqvczQ37ICeJjKcC7Ya5YHy8VLAPl490K2ivOVQpHjPXOZe0kh1LzygbrekgcNcEaEO7UA7IVs
esDggb11jgMEdpwAxJetwdrNXwCXbnfR0NprrkNfPuxu5362VzgWvWn/v9nllEN9tokWXPH+nJUy
2GT2UK2rkhdPoDFkN9ClDJc86oonyVsULfuxvzBCNNMpQlCiBj0mOVsMfD5DIc/UmdXp9JCBhCzG
1klCZ2tVxJX9aPcyuZd+J2+GzAtMhOG8bl9jscwX0oqjncO2livE8A91GBXorg6Frbr97A7ZPujN
QIQK6KkGLCxTrc5OUvUv3cpTjnwxDdFBcErlC2rGda8ZJg3IwOpeqJLWEFdAKQs1CwUFs9iVF2Sm
w/ug905kxl8XDEUxQO511mLKACpoBYRgbqjXt8a3yBm7TZbjfHddbhEdycdFgggJtAA+LcO02l4X
30itdVHvJwfq46TAgs4JMi/zWk0DbcSgE5AhHR2wu+MMacnNoLNsRa+6h2SKNl3P41sy9WYAvWPe
/kN9ZLoOutp+H9SpqTlYvfyH/P+vg5IeaDGwPeCj9SJAnNRXt2EaA+pRC8mab2MbH4wUu81LGXXV
Y5lFPy2962r8NlkE2EyeQCfI5qb3e5N6r86IWInTtSkzVJxZedysQmMXObqyWLFgukMrpjrj4a8t
5pflQuZe8wBIiL10C27fB7Y1biAr3R5BBDfspYBYTugH4hbxZbYyAJh4mhoIaYxV034LGr4TFvC2
iwpwbvATQCi0YN+gvMNfPdu3lxnSbfOUg6FpH/3yfUo5AbDUS/d9SpSUH2N8d5NOyFejsgdQM+Ju
RA3eAjoH8rUUeCbdSW37q1/FJtDEhiAsXaqu4BvSBosQVjl5PiguGhAnr6nZ9i2EwqHISUphpBlW
F7Z/+rCTtJiHAAYW4yzFXvAUlJANXuDGibD+LCDVMd987vpffEwAfvbDlLBN3LN+xSc/2iVhOL76
kLPuZVU/C6tKTzkYohcKuh6v5JYkmbEDRzB0Nh1/UdtDeJNmdrTlKFZcoTDZWSeyxv91nU/9ilU5
dD+oPXZOD1oRx1kriApBF9Sb1sz0t8Ay/RO5Y7wj3nqArrpbuvuwX01kn1xr9ieKezK5GjCiYMeq
Gu/ITibq/K/2P+bHd/zT5/l9fvqcISE6PuaWtrsJUdW2sQzPwRfy12UAke1o97d9mYH3vZEBUhdl
+q1lfpStgW1H/KftQTKiB8w+bEoh9JL6UIVJ8Zb+91RXy8d08/AUlL6eKqAQrtUQnMrV3yJRL0Mr
yDdkI+2EHsynZ5mbCzbY4MXGUsqc2NohNWrOuDEZ5M7CFUF/8sEy/5Q07H0BTut3txlGpt3CrupP
YA3xnrJfblOn/jXb7240vIpi/Bd7+PazCQdjKDDddrULTXrW+PeJSJx7oD0l6ofxRa/MY96B2YI8
hcO6G89jAbgSbRxKtH87JaA65C24bslnNFxv0Qqg6WzkWGYf/QSwL7ufnmCuZvdcRtMRtBF35E3T
qhDvLTYnh0yh9soHasWJjOImhw7ms1kjJRH5UXyiJqj+tm3RJRcDinSXYmSrUde4ZjmzUfUkqgU1
p8liNyBjNufeXHEAYVRZ3lAvTckhuHGipp5yzMHJR1OWoNfJ+7g7uXEEWhQjRLCCL22Km+iLaAvA
xCEHd6RYSh/XEzTxknhDTSvj8mCb0CwaGl4+xsgbXZx8DqWQQ9uA8vk6XIjGXIZ+v7Y6BpXCOA3v
VYNSNVurhdZyAO2E3wFo3A9gf/i3hwy6Q6uw1P/hAeQUwuI65fGXOXyc31cqYdCHx56lsNdA4iCk
4jEH10nT7g+psSEi/dk294NUHyT7TQsWWLc0rK3bOMhK2GA1RR6sOfrURMpkbhLChjA1XLqz6Yqp
+RhEaB3y+jBRi1w/BtooRzjyGKXUqV3d9nl2gPygfwE02L/4tv2MMq72BJJYH5LlTbBGfFutqbPz
jfA0ImTV6U4ylWV+rvzcBistRmeJm65RUt9uaHhgCgsn0fbbPFoPgpTGFvD+5I5MZjBgUwXi5y19
AjUE/YFDD3hBvTSHjRxcadrDPZlkbaCCSPrZDX0EqGs3e9f2TABAfn0ikP5A9ct4IEtnFlB9mr5F
aTLsKAAnQJC7nZq+ngN4MmHdGQvtPXXSlwzZWIi+p/yevmA861D28ftwUdT1ins26JvLLNglWAeA
3Q12XdgUj66dlo8F9klMZeo2bhi+467tLF2bixvqBEJ6umEgSljSgI/heF8VIHEd/XXgVemZsQuB
JmwsQitAeiew74DvPmuQVG6lSr6BBver10PfB0Qj4a7gUGP089x6w0Dqp4FjbQQrNwVoplwZZmrv
XA3Bt4xmvEFa3NLQC3GPvLC7iOo23wRgLZCQQXrts4SB7TRHBiPXSlJaykXbgay1P9l/90fO8GSH
Le93KF1WgLBmQCroyN8fMcDaT+olS5DQuHZ8Cha2FAn0JVg1ywTv8GGowKUho3uoeEX3noUsC7bH
4XaAjO09OAIQ8/dQ+iWD8EgedpRad6r/Oo2umy7zkHuaPvxH5EsvXbqaHbjVU5IvzUFTuk0LzT79
hGawEbztod4dDSh60yc7vJc8yPjF3Y6arW2uOFhhnxKcPLBt+bcbLRWDCwXtsOj+6tbo2QjI/OGm
zzHzbGSnhxq9I64Ppdn6AYzKQyYBnIAw2babsuwAXbD8UFiGsx2BQrjlsgKMvbKCSx8hdN3YbvXF
TviXhMv6R5NC7y7zFV8wBQh0y6sffdh8GQ1efimaMoU0TuZfRhs/5trg+S0EKt6f0ljq81M8J0nX
yIO1oD9+a5j5zhoDpWl5AGaLOGI+maENOdPK/M1GgzQFRxBbkNgIg3WO2NsFIjHV3kXKBsI8rnMh
WyxeO+kMD9LCchC6kB1uJ3BhXf0hfQVIozCxS22t9n6+vAzdBNHSyrlzR+Xtmd6sesBubKxsTJHG
nsQtku0KaNffjbN4PBmZ9kzXzl6JIPinysyjCZaT643vWbMl/HXzm0+VhuNz0jVvtEem3TJtlMcB
YvMiMndkl2Fwy1kA7EM+feljyA5cw7sUBtZ2x4bYuePFG6o8GOVzHUOpAlIR1ipBnhGSc+l0ZpEw
l+Tghs9Z1zhLXqJYvRVxvhSTGW+mxHXOBhC388UKbX4MhbMeigjhLeogFwm5pWWJH9mGbAPq/1am
m8QQpuvF7SBBF9K5mdpUpcDfr6kMBCDFuMemcXwFe64PiUrX2Pe6adubJlT+Sw3ymoMbQL2Pa+1o
q5j8ZS9A4T/5RgkmrPpHPTLjTd8EWf1+Y4EfNxMQBHEtZBdLK7eem6DrVrwXzq20oC2QtUmxR8IA
jA7RFK5rG6oIqRWVy7wG+U6s5elKfdcHQHsDyIO2aSHplyrTWv9nH3KkS5qC7YRr7+tkdMeLr2XZ
hThusSMdOYeKT3e2MR1JhixL7fFO99EJk/paG98WfTj96PvfxoEPBSz3ynlrIcuwAPERv3AWBZsx
AMZGgsbwZKdhsu4bYT1XRv+1qBTUzBPw4GFX9x10z2yh9CDD/jUI4Ft1QkFPCmZNw3yelJoHQVZ1
HtRWCGgBbmJEQ3ZIGtdY5pNMl4g5ZYc4UiBpp54uSsf3W+qaMhMBFLeY9kwhgVbqssrKQCF4YkF4
HVpgyTGMwKBhFKJ9MJy0Xla14G9jIW99F7Vei0F+HUTQ/UDJ1E8euMGznzPwMAfKuc18M4Puk+B7
/GXrUzYyey2cwL/YqXhJong76fwRXWQ1hsDWcNSNUztnSBdnrtpblIH65PPRzQM+7qnVmVCc78Zw
2hIkqFLQKR9aRPRmhJCGD4GS5e824YGBgkSpyZn81MdYQh3RfOT3H+dzW+zRg6w7gn8D5Smmb6yu
EZbBMR/Bkg7MjQ7SlA5AgZXrgapMo6P1hQZF0HZaX21TGp4t463BsXufBGGNU7JpKPwN49XcVLLw
bkdZpKjcTUKEC0CclOgLdYDJLlowt+TbT97YLa/aMR9OV2fX18TeWX355AYh92St3KIFF/gLCGLC
k6hqly06xAN2IYteatuOzqPAuWUF+P3GY2Agm11QczUt0iQy8HYZixXwRBA1uL6flJ3XILNe04up
I7sz9s65zLtiJbUz9UQ5MnALUwAgmIrZ+Y+XH81e2MwC2SLK0jXboafpEWO7RF0m3ZpEfHjtIqO0
UgeoPmAz9BDSwPvkxwer4itydBML5UGs9tnOduRsm2dgY33TQqbN4YuiLiA3YVnOXZJNzY2bdPmu
ZO54O0EIEhpxafNFQe7RN2LjRyCbG6+y/bfOL9SSBhVe2tzI3ALzSNiPtwxTzoMK0zvRG8EpuxvE
iLx5UARc212YjmsbCn2LQlcqeLpSgS61apYIWoUn5kgLuBp9tAfXBgf9FUoPQMj47odTE5hLRN0A
b46Qz+JjsFklcgt9NMgbI51zC8ywui0y2ZxsDwr1wi48iO+AAsVM2nFfheY9tTxtojvwluQ3vafL
E/RQmoQ6SiPONmYN+J0fteX7LGGedyu7RyQ1sYIoWZcODpoqs0FIeH0Uckv4NEDQ3NBsakxvojQV
ZwFShXUQyGRNv6hK/6zMpLxAyc0+UquNwu5UNj14/9BHl7Ax5doD4mKdVuG7DZWr91FlBPNvEVW1
5ame2C35008R5PFiHXPZrK8TyUjcMcgWn2geBIdBvzH6KYJMoFSpNf+VlSU/hUz9O3eAeLeIwFpP
duG5/tJqLfvQxqV6slO+7cbA+pJLC0rWZTtuyS1DCj23cLBvp8He/6dpJ9uoF54EDRdNW0Sy3DOC
BbZGz25QNRitC3fqNsRCRs0UsfVPTa6bRFlmtk20vvZGEkEJs/wZY1l4GqAptBcZ/pXUdDii5ZUX
oBBB96au5ojkNXCJummmwB4KTdNPTaQMklNWd9ncjEdpnuLa+DHPhIzHOY3Lr9SKheueh8589qdp
eupK0d0a0BGjPm4xftfm4Zn6FJCLd+3IwBmAJ4JRo7nHBusmAsHKU2JMBjBF44b6isG2HjwQBtK4
3u3by9glS+qrpzh59IqfNb55W5kC695H5XCRRZmBlisfDp4mdwJsmN2ktlNDSwd8UbMLqmka5rr3
1ErL3AYGMLE21BwsYLjLLDxTiwaV2KAvECAYDtSkKf2gv/ez9HHUtCf50GYPho7aljV3tthgDJC7
4fVOoXb/TC5IyvAzNCh21wFdIcwtCgGAoNCT0KUvEjFPEhfNsGOALi/AMBEilV17i7QJgWauHcdY
2IbLIbIlwpXTT9FdnVfRHaol85sE8kYLk3waG2V2Zd2fqZcu5DzuyzD27manrMXLpcV3YJ43C8GU
ZLpZfHMddH1WqR9jpaCwDbPSXaHgChiSMDbtg4s/zsdeoJAJ0NrU/rT6q2TM172PIHjdmdu0z4cb
D9VCl5i7//B0Kr6XZojMgV89FaBL+5tD1vpP4VjVswMW3uGmHnHo0jPkOCw9+OCRWSQeNO1LK65P
fm6wF1tspqhIXupGNWeVxMBpa3NfSr7NABzfIBnFXq6D3pvYraeIZE1TdZhXRmWH+I0kvEJ5H+SR
Pl36CIA3PoxQ+UVHq9dWuoPMu3/GgSdhKlyRJbRt7HOyqtpGeQk1PNcJIeuai7Ur7PRJFNgKJl3c
/VMhVmXYjvNTII1V+2P6xe0Q1MiBz8ZJu8fxENvvvVW3KLbTwyOI3czDp8Bsn5DyGNZpjt1+q7EQ
nsZHiNbBcun3Z2r5JtgUpi4TS2u0gO/QvX0g33vjGOXyjVsBMaWHfowPA1VuzBAMpgkorBELQCH8
oGtUcgZaFfxALsjbB+CKwllg8G3zrZeP1B+B221ls3A60MBcD+youGVSj02ejHtfl1U0XVCeXX1H
zdiL8DuNhqM1QWsbLBzgZ2wqeSQ38piMuNp2PchidwAf9cvALRpkPEdjrg2I8rRaJJYp76whqM/A
vhhAsyJ16sm6wvez1uKkv0awOAvvQQgIDvPc+e6LQBxocerbJDxDBm3bcaz0y9aOhw2Y9NrVdaun
B3gy7w5kkqDp25gBA0ga4VGReuotyusdiHeMH5ZrHSFcOn0RYBZY+qj3vwVvlnHj9uZwg/JSoDb1
IN9F3WJqNrtJ8ep2ipxykY0lP+W6KjVLAI+WkASaWx92V7ilWBWy2JcMXIpXkhnAQqHrY/Q+2FXN
ck8dOb5e6yp3kOO3Iyi59uZ4asCQ9tL/rKXVv8S2isGRC1a0sAnZiwD/1ya1pNqQE1hb38fYXuO8
WN+dOL+RTZnc9w3jF7tgAMbnJuir2jS55KJqj3jjfKHOifP6BIrqU6m8/MjGLF9BGRcCi7oZ9lgB
F3RLl8hI8QrTPaPK0ONDuFML9XhrMg7uN0Di8ntn9JtzDvzoohtC85W3ylhVjV3uqJkhYwF1TPmU
WfoIBpztgoMZ5jVKGwVshRnsfB6kB1SdektshxZ9JsTzVMT8ZBpjCAJdwAAgJNutjCqI95Vuajeh
3cy44SfEK6GJFrdIhgGFtQKVDd9T88PN0rMBLAZuNAIVTO03VHaAYauuvoYeYuo6Yp6arQTSqg/O
KiyrIyrivNWHB1ISKAFIpVx62iPqQClPHtAkqr7Gzfsc5GFAcQ5cROBIxgvJfOiQTFtPDWpAVNVY
Dyiltx5yEW5aRClvyaNIUgbEQagWiE6BZ9dPvWmBt824I2eHoSZbjC0wVxhKI1o9J8KR7dqp5FQs
a8/YqMH9YkNTa5eBjmnRaWYYd4rqAzUhUsOe3F68N2M1JpsEpcor1Qjvpi4hGEZndQ//6htRyWRF
B3nqpSad1q/OTiejA4I66YKyWp3TgSo4LYdN0gYGQMpFvxcOCw4mUFtzdiyLQMmlkGGlAWSn1Fk7
qmQ7AgM0z3Qd8OeciBRBlXCVcWx77BxAN14M2V2YYUVTk3/fRCVMwBAclB28XU1D6kESwSnkMu7y
Pl36vBCr1Oiyzdyu40lzlidsN7etCItvU5VnmqIqvOxuVD3Oh3ow8Hbz/DlKbEFSp/Z5cihimR2x
23m/TEEKsM+fbV7Vw6FoD2SnEV0UMtComkQ1w86+BptPQwTBYB+1lCwy7AXZXN2B//5qWQIUtb7S
gNAdwuhIowJpx5PiMrmj+6gEYDJjctsLw30kCzOmHegj+juhTQMzm0Va9/6BPEpkJFatgBJaa7Qe
dlQolRQNOKRoKIeU7B7FWOGCmiiJtc7/5Uk+a/q7BBCXFln4sM9dVEpPTXHo9CVRDO1+5AUwQ1Nx
oDvqrpxegZyYKfA2foyJyZ36ybOeavD5/HlL/UY7NGtIaSVbJ4+zFemG7wpdHVbje7KyW1OeegDw
T26eZ6vctNlBedUPEWX90ZL9+yVOnf5INi8Av57r5AfqnLRHD7YGxNE+XKhHoYIOlM7gVSuM+2ua
ahp8fjDH5ov4qCx3kGYgE6Wp6GJ0oKjUXtQiVxo48W4eOGe0fs11nf73ucj+8cTrXPavJ9LMdlmy
A2qx8frEy6jJUHlLCN7go4njjv2UdnitXHuxnfjcpF4kxHlutyfHNeRJ2SLaYWnbd3YKxA7Z5tsA
AJVdall7stGl9GrUM+sLygxAUvrCO5wgwNsl/PHJAPw+SI2XumuqbyULXgJ8Eb6BCnq+AZ50vvmt
y4yU/wypjL3uLvXI/zLF/7sPJMBQ5QX+7rXbu+6xUZ6zIKKHgud800KndmaHYD6UXeradM8d/snP
dvCYTDZ7+dugKLDbmR3i34NUWrOXmDnJUZYovuwLQ93RpUv8HFqZy6tlQiDuzkv0hjzjWvTV1GyW
ZW1trQRnVE9a46eheb80oqaK5ikHC1wdptJBCf0EHdO7ayJubbMIRLBkc5ChXLSdX4IatKzXA2rq
d5Ev8ufRmLZlYwPUqu0my8KrXcbVu90HY9uuAb7u2a1whvywX/1/t1cN6tcoezUnvnT2CpSX0GQe
52RZA9raYx+2j9f8WT7YzXZwA7W85s8kUpiIwibB5poU6534Sx476kCm2c6XVYSKMsq5TUaUHTmr
H6+P7vHC2TYNH5fXadpo+Dw1dYxWPk9NE5mgcr7rPXs5WagQFN6EwGAOSMo5rz1vabSiQB2Ais5z
D95Q4w51LU+FtpFfa0dQUASCZEszzGNpgo9ZJNh9UNCkJ/24YHs6z3Q1XedskmyL9cY/UCdwYA+p
m/fHAWX8K1X42HHrjcy888DCV48OUrPaFIBn+qbKR1B16SZtV9wyRq5NRtmBbF4AggOAwm+pc3bT
83pIhW+uttL+eZ3WGIPP09Kg0EAwK5UiwzkK2yCadgCjNXXSpfuYNhI4Kow1dlWqM9xd3WFnR/uZ
IAYOgpq0n6GmFwwShUhITVyb1ItaNvxesmMQ49QzoIJ4G6npa9jhSBT75nAEoTj2eNT2tZHu6JJE
JSRis3ZLQyOwrGPZ0EOofZ0hqkDwz4b24Q/7PPOnh4x5mCz8oJQbhDiGnfLji+0M5psPIdYwcpPv
RZ8Oy1alwRmCv90RNB4oJxyr8KvVnMjBhSrxsvLBKd+ouj6V0BFZUYe3ZdCY+gZl52blNTI5hTwu
znwC9gCpreS7Zz8OtTV9ZShKX0HHttTb5miLFDFiDwLCnVhzx7fCdMQiyVh8V5aec6YOHAFQW6E7
DJTYzR21Af7lyEYdhWr2vsVBrehqCJQS8oFssnOBshuH8aFBZHDDYkPeRjm3b63WvBd6U5silUQt
2Rl8Y4AxH4rAEHmMfd/eI6qyo6KWa6ELNaHu7O5Bfj53kj/Z6TIitbR3E+/mT7ueFuzQxr6yuptP
/tpOD8gmgx9QkDN3/jEc1bvIH5ty/njXehtyAySyPEx1vr1OawNTf0oDuWwMoU6eh4SOAib/doiw
XKPQLHkQWQjYbwXFBtWG5dJyrPrFFy3K+GSbvwUBUABSlt/DDORJpdf/7J1ylWWFD/3QBySDUpxS
crGsQxb9ROoMMO48+6aSf1Cj1zw5fT+uOV6Nx8Ysq4OF7OpmChxsKkE+sIiLoPvO7HhpTHnxExzc
z707Oi+hoRDcR+T97BmmuasclO77OJPdp2UwLGVnWm+jM+ykZ+U/TX/a92PYvAG0CYEusB/6vVhw
OUwX0y7TbeQ02b7xRXbrBDxeWeEg34Ck3451lv8wR/7a5+n4PEg14vRplcfQ6p0jftnV2h/86sXv
EQ7Urqybdokf8EPTJu6yjtMeFNiuOCSBNV06YV3A0+G+QaMZak6R0x2hH1Y/gKbtG9nxj0FUZmjk
qQRt3X0rOIDUSbAyQhTXgQAzPhtFmZwai+Owz9jwrXXXXpqU3wGugUyWdrCFN25RQ8nXqZ2Vdyh+
Ke+qCAVeCDjUiNe7xZ0F7bVgURf4xFN+SybUcBnITMuQ8YUyqpvY6NKN1KAP/Fcb93aQJwuEjeWe
6XVv7ohQLTBF1R21uBdVp8Lmp+ugvMKqP/IEJJ4fE5VIGK/wY0o3BkFEsKF+n5h8fG6JRRG034ns
bdJ8nHXWj4euWJSupnybid/mK/nQ5VO7VvF0EMC69lawh4TNwvXA4lHl7DxjFiZIYyA4kG4I4xCX
tjihQOOZOsnkcetks+HdXwDhjjRZ7B6MNnCXREfhVO1rlTjWg42g2fEv9qEpP9tTu3t1c/Hu3wAA
tCT2CnxvXsMotR9UjGqqOZJVRoN453dFEuToe+AGJUwClaoV4F/o2g7cE5Fzhz9M9TRAkummQwn3
phuZ9TrhxRv3Pv+GJQz0KSIzjmPvTrdQqQ5AlIGCZD0SOd3qSemRokJgKPbqeSQ5uBGKwGgkA6Li
tk8hOu7/GknPNH1AFGmkywPzVQB8RA7Y6aH2Il4Xces8ACGebvCfER5lloBvGOLVN0ywGnkBzqAW
3pvQo2agV2V29h3SRZux9qcYNYl8DY4u63vqoLIQiNn02Z1MuQptad9WMja2wzR0e6/pxiPy7BAf
96vmocFrHuV5Q/kF24jHKAO4d8Efpr4FY1jt11pVxPkiDLNc/u2zTT3712eLa/PTZ0sMAyK7uvaL
Sre4EsVSMN7t5+Is3QRqvttT2ZewjQfUkYhdLbNMLhBZBYUcheuC1m/WLAFjwGz0kLZdB4obC6Sx
S5xaO3+jIGa25CrCX52MokqwRsfucdIqXkpfyt70NyKG2Llfqy1Tfrk3AAk5Sa9XJ7qjS59WYCiL
PG917Wia6FsizGhRtL7asDRmu8Cv+UMw6pK2EVS/QJ4cUeJZv5DH6DAb+U32hOofuYQee7xXeJWw
a1r/U4x/viWnCU6UAvDTxN1IxXHsBxvdiOCu6weoQYnydaNhxYKJbmF1QAYOgAU9ei4g0k42vZJb
ZILm1K1rROAGnDWSpOvOnXYbYtTy6eF/c1P45W9LQBEhY+X3T21RbFHKjbwefnkb2+XTttBNmdfL
FLohL1nZmPvM9iA7bkzmF9NVP8Y0DO6QaFa3YNNGxbr2Z1boLUXvI3Olpy36ckv+Y+q/T1shbnwz
FahsB7U2GHY3ATBjS2QXkx0dbalZm2m6mw++uhcVG8mnJmKZyS5tTGSiG1SXBgRcjRN3WFjW4K7D
MjSPLqFdsUgM3gblGXfvT4Q6zSHuEKfJJ7s7osgE9BIFiKqPEOiM7E1co6i88pXcUD9dDD/5mnq1
vVWl3aOGBZekjIdTJZoKpfy5CwaZwFMLMiaVePdhXt8vayGQ/dXe1NH7sQL/JZQWshrJW2it96de
RgATQl9q2VWQaJQZ0PxI3eMWO69uA8a3bhEgNKkWZGx1D90FQMrsqsa/vdprywb1x9zbs5VVA2io
sDNwsYwfBP3Q8BPipy5z8JujWx5capanUDhD3JwuyFHlEiHdX+0O/EIleP3J8mkktacssaBZvqS5
rmMgJIRQvL7Yhc/Wjsq9/Ax6sG5jggv8XP8PZV+2XDeubPkrN85zMxokARC80bcf9jxLW4Nt+YUh
W2XO4Dx+fS8mVbVll0+daIeDQSQGclMcgMxca5mefWbNszmle9GGzLQ3Bp29lNGg1yFmKg7WIJ46
jX66pCYx2QZXl9DvCfj6NkIZsmesTgLQ9KlGLwyokh3caUN7fixqDSYFCSPWc+6arPVYcqTvTq2E
w6F0Xg07akMmLrI/e9OQtzK1oWKWpYIvbzXSdLKVKSEoWXYIGHU6fN9E8EaWwMujnPSqAOGQ/8ds
S6iGmovSyTZtavwgD+QHJ2UchlD5CUCeXiOb/YS140dv5i/OTeqshP9shMYnZEHbZ8sAP2BnBwOU
4ofoXAyJBvdSY1wBQrOWRR1Y8PEk/gKMkfqt9+M1khQ1cj9CCNcIL/ijiYpvmS/rL+WAuL0hA/aA
CY8C92TF8HfM4j0+Wi1YcEqg+Z14LfFxxfMgNK5F1A2nedewG+NglphT6bgAkmiqoY3skJk1gBav
x2qwDi2A9kCH8YLEyyvEOstHNebuCWDBckl2owH5YlYGxV3s2eO9K3rMX6YOAbgCEDHKxJEDX/yk
Msjpdkw/+9lYLnow8p1oM3RGemLT5majYtM11VIk1iYbkRDe6epcST97dpEF+1Apb8msMkBey6qU
OnkWfZ09w/OK9Ma8eaCGfpZckCWl7qhURuVbr4thHgR6daBVTQI8h9OY2bSgxYuo21MxGcW4Qi4Q
31KxVjnCg3Bwb6g4hF6F1VipVvZ0UHCFhntEN+wl1SISbxyKDPQWVKtkG57rGjNUqmW9Vd7BZXCl
Skxdw0UuBrZLDcMewbYclwBklIcakwO4ktLYO+Pe8s60Z3T5F/BldzvLzMS4sAqvhQN+ABO8mWJh
mEKZedqjjQ9VgIMXYnMr/q7drRv1oCbU7Vb8/x/qdshfhvrlDG7H+KUdVThV1+xb89ELILJsQCUk
W9DubQPiD7HK7LxfQCghOd4qnBCU9EWW/tmFyrdqNY14K9LerwdIakQkTQcsh/88TFD8dWJ0FDqT
2Xg7KhllWfBsIbl5HZsQa7fpJG5dqDg3oV3qkufRZyhvFnvDDrP7GtKQAqGgk54YO2mTDwJZIIaX
LwfLfrd1tBfFGwOiRudhegKQG91Um7KJgZX4qy/1yCJky/WOdb7ZRwbs9pjgTURHvVUMoNfpZBdf
tAowM2+CVq7jPHSX8xH/GhheKgC3weHd0bGTRmOVXJjRah6KOgfNS+J0wd08VNKY+ToIjWJu4hru
xQYJ0RYME81BNqw5zHtO0r7v/cZGTXrFnQQPNvrRRv+1d7PJaZjbqFRxsxVgCV1GHE886N3ch7x1
wE0VgEmdip6I3YfGgoR2F1t3wdSigLzaLqhFu6TKgiv3IYO/JS06dp47dQ2UAgHigecLKaK6qfSd
su0LaFKKt3wUF0Oy/I03ziVwsKNhUV5UnZwwATeTy7y9U/bPlJBOaej+lIsOT8Bsv5moBdnTYrwD
ynzBBiwIEhHdg0CPX6Mwci54Ia2pRBtjBJtzYtdv7eDHiPTVyMjL3aJaKumBxcBJ/WOZ8Gk9X8iX
+q+9ODLfbbTXJly+BMGQLFiWOi9zrb9lpvsYN018FULEV/Bey1NVj0cyQRwivtZIxL/z8C6Dal7v
L6lZ214DkDHdUyva1GW1i+2sO1OpD6P4Wursc+ZoMGlMI5Opr8BZIQ3L399sbWaXSxWxeEtNqCJp
UoAuMoB4yEZjBgXkRP2ax6vbUX2nsbdxDwbq23i+nVh7x+yRr2UqnHCUjerIZX2lbvSTkBdRQKk0
/zC6WYCGN5pP4fYTYqwoO7B/XW4m7ZX3vesEp9uZNY4XLkzQJAKTigtGbStZegvDkM6HX1VYHtJI
LdBVURPauCM4QCqzMudfRYM6rQvRvTRtlrfDslqrnVEgb/32S9uyNQ5MdV9uFw4OUvD+N8n+dna9
Fu5d5r/QWPPf0O3zyes63M3FMecHMGx0E5im2zsWRBKMLO1fo6p+spI0foog2XhwGEOG7mSHnp1t
ZPVlxDwcyZ+q2tSgMtqrNOfPDYjuqBGTlrmsJSvPoS2MlSGydNFAgO+x7c1PXT3oczeVZO6OG+SK
gDm5cM3HUvblvQLpVa1i85FMrQlqLz/1wyPZ+tbPd2mYseXcQVj+Y29uvKYxwcSJFD3Mq9toT4OD
Ezc+wCtiLqhIHVzcLIY0+yuZ2hGuxKRvyy0NDrRJeops/QdV0ukaoXlECNe/m49e2x2yzUK5psGU
E3cXxvMLtaeNG0WvWeyYJyr1mB5uPcdqQSeCHzQavX9FpsqKKsmUQSJzwUuvP1AxHnN754Rw1lET
OoUOyDg2PpLBcKDx4hYj29EJgNaDHfymx1ISa6ou/MxCu72O3Gnu87F78zrX/QJp92ENRcBh5/co
Bo2xAukWcjQj1z3lZQoFPiCov4CnkIMSN62PeRsidc26zuYWCnxNUYAvBD6a5fuKGxRquzlP75ab
HyP0cWx1vviQqGdHFcTETfvBwGnnvveZ4tc+09+aqsmecgTZdk0FiR94ad2nqQGFtjEH/Marrwac
nN8igQTIuOM/Yju5q5PBemmieoAeqKWv0g7brSqs/uAVMoafImZgDeT9UzxAGVdDoPP71B0apfxH
iO5OCmcwblFv49kJbo2EAZIw4chDZYDZwowBPkuC/hM0KsDlDPutWTehzxPXQRgRDrW5mQT2npoB
HfE+2jA1u40WRt89IjqA5PEAmm/AO4xFOrylToDsUtf6DNnhAkmJZrqr+jr+VLT85ORm8A14nmSZ
Iz360jgWO2fmgNCaPYTf/urZJRCjoJ6Z9JG2bdtsZUQRAkS+Tj7RnvZlPO91v7H9rp3PTIb3Zp58
iLMZ0h6OYAbbfYjqzTE2MTwaYpR7Cq/NtQ6iZGthFICZ/BWjo8Y0SlJUO7L3UbLQIwK7l7zN860E
/cBnK81nPiuZKHMd26rcIwsJ4rxJNvNZYS4Ne1SDQNtyjU9TewU/GVBqSFMQQwYeZSvvrPWUO78M
pAse7CKI/025W0bNwgsb7+jGkB1BqkycXdJRIOBidiuqQJwwu4TQELRX0divkEPlHW/NvEEEm8FP
nGXPgebskKhxbNK2fQo6S6/BUtZv5uIIIjYuS5yS5bRPTWeOIHBNTlRJm84BYRhAXVcq0Wh9bL6P
xs3ufTTfNvxN2+gaHi9lxQvizIL80KlTZnmhUsWSahe5abmkIm3g5AUxp19deOEiYXNqUYFAbMkn
KRGy/WaMucXU4ecxfncUu4D2a96CezIYeP5oxOaRuBk8qJPuYmCt1v30UECjL5x80d1dAdHuR96N
Rwbx1zVejs4xqPxgWauRn6o4sz8x0KXPtHWNzg5gocxXPrLmvlAzLyn4yWT+VllZC1C9/EZPTFVB
uKKAz+JaM1Yfa79VK+bH4bcmPWeF7X5tY9CujvUYHlia6MepI9WXcQYNHQvpQnYYy32cYBxZWfLN
h8MnCOruG6Kl3bLlbnAfK9OEmOsIllE7GyGiHL+3FVBkaSDHqFcmgqctGHrB/cHZqqc9G0vVTjcK
7gLszbXTnh28irqHirsCTGjagBSz8bcVEnq3ouYIyjZ4E9WYRoDf3xm3Lt4z18JBaH3iS5v/GEE9
rCoJpyv9LZOgja5Qlps0uO6Fy8TXBFy7EFPsvlpjz5ZNHHXQ0vO7XS1bY8cQ6bzrAAlfIi43vhR9
fyIObVeDvTPMuq+sSCAHCfyF0UXpkwb0HtBt7PllDtlQvJKfjKh5t91qaU8zVq07XYIZiONFCYhG
eqBT9mSSnGRRvs5nPP0UmYPsi1qkQbODYkH07Kb5KcsM9ykC4dMBb5TpKeyGr5M9YfhaWEHAD9IB
VcrP9hGBjEVmVsUOr7/+jAl/fx6F7KAPzbNtbOXhomA9RAioxgnCcVEXIthm3QBdMwM6CMqdnFpT
8WZz4mTYIbetvLbTpgKxPqIXsFGRKm62rHKqTeFZ7ZKy3CjfDWvgq8Olt6f8tpvdcKJxy5A7vEiI
pvWmbOXa5RWxtWqtG7w9fMO07nQsjHU47flyeN8j2+9qkVgK+hzkSm4j3D0HhdDBphqd/Lks9ZsN
L+NbWFQbOOK6r2bqxSvkTw2XRil49sys2ujEkUtLj8bCU6l5UsSIQI5iKgt45DDP8Q9koo0zeZFp
D2EKaLnmI4Rokby6iZwGaOUJcEdJXGQDAQD0b2x5hiMnu7jT61c31os11mwXcYFXcm708Z4zA1+J
IoYGelv5HGI6ZvTm4alQlhSvuRtEK1OI9OLGTB2DMavWfaMbYL2BF4ea5xuv0h9D1tZPKgjrredl
6d5PBZTSpsGoxWhDcT2sxCtc+9HKc0a9cpgadqAQpBx12rhaF2vPEdaaih3Aew/yvQG3xVamKdLF
h/px1B6g/XGY7hHTAMAQCg9XKIO82wrnbHjRXgdy/TvNCs/Gp3aqHKdQvKMDtkLKYmc8wruGq9CF
fr4i7H+M0NUOsV4LnzCoPIFIsbwGcMbMNipSBbLb6529NBwQILS8tZ4BA28P3MonbmoF92EJaYhb
UYJAEdfVPke2jwxpJd1lPDGMQ6r1k6xK/9ERdXJqh9hbEqO3/NPeZHZyyuxJngke+DW4fBOIEuYL
PLbmN/BtNMj5t5J7p5EDuF7wh0hE2D4yVYJwaHrVDsF72zYAo7FtNcFDYIK8uvEQyMLacPzKGZR5
+mb4DLmYdzslYoAjc7ZT+1FH3to3RmAM6jre8S4MNghyIK6nRrwXESsHuw1AIXGS7Mw4rb9Qi6AO
+TaCON8Ck610OVPP1wbrt78tE/E84mVAyQjl7iwJarhAVlA/o0valB+LVAuPf7en61+E3d9qf+l7
a9xOQxXKaLajPx66AUFXSKEXxx4egI0uTftRIyUMMsd6fMu8u7zvvD/ssfhhC6Wem8TEytLvvROy
wMu5T5PmxloPQCrR88YGXm4jI8jge5rmQM004emmTeKO9pKx1xtm+oarzkEmsU8LiPtwIK87mVYQ
KB6adyT2rR00GTA3b9NnziqG+7QrwU2T2ptEILk4jIv8DBC8XiPtqfhUOuZ3gjYa8jteW/HbrQ8L
x2BleOKlkfhjEmoNGcbF5lZ0q77YQB452CSO75/EAOiV6D9T9nuWtZCmC7zhorjqTlaDhUxYeOZr
Fc8N7P6R9eYC0YICGSJ4JDLMMOEW5vmJZGjSqSimItXaLbCdVIu1ovVMtb/rG8sAkYtUg0DV0BdM
EzCvhACtVfTqWDQMU83J3pUShAFD/VI0KrN/NLGjHqBHuwLDrZ9eA38CMDThCUzdgn/XwBCvQKvB
74wcqn+D4cTPfpKVayhJjWdAvpKDzGO5HfPMvrejXCxbIYOX1tIPaZLxHwD2I7/Rbd6C4s/uTtAg
faONLRD541sBfgQXrhg3PYm69ZA90H+ix5/sFtdy6+TlrD7kDlZ6D2z3UWsII90EidI8qLeiCUCG
O0KQ6FZh5hyCH8Y9GGzARJUjax/OlUUhwu5IxXrI3osEPcTX4WPt8HORaiMGeNi/7ZuNyNEpdLoC
te1JVI7eu9MEC9mIUGRTRRqcqUybqYmXjXofxU54MjH5JD6DqOn+8EQW3Muu5w9sjC9EhmDrzt4i
bTTaUKshHf8ASs+/x9x2bkVma7DRqk/Qapq5/jUW+CvmVrrK5aZRlb2GhxIJwn3JPoc2uOHwXHtX
HVTg48bL/wyMDGJQXhvA6dLZ5xGp4hBHrOyHOqvqZWbq/kvk2q+t68R/WEWN7lMcSiQFlkosfpMu
hFZ7XzAIsvl4pv0K3CjdgDBJa4ZnzzReE8Pj84Syjc30lEXBK03TaIGggHJdKLuNDzRZcznuQYDh
8zWxeRGvV9N7ydko8amYmL/IXvcNoB2TnXdqeWtKdsh0JvgwuMUChL3jFqCZ9LMDeXFtquBb6gEG
7YCL7RIlQXdRAFAj1aAOvkWQBhAM3BuWE3rbn3vGZjje69T+rDGzOYOCSZ8x69VnrECineiNT8oO
w6MdhRvfSovHJInaexk7SGjpoAzaw+eyLD3GdlRrtKI++b76OteyQb5VAH8cMTnCqkVyA5KX8JBR
W9qAuG4jOm3cUSksXLn613/97//7f773/+3/kd0jjdTP9H/pJr3PQl1X//Mvyf71X/ls3r/9z7+4
q2wlBAeHhXDBPiKlQv331wcEwdHa/F9BDb4xqBFZj7zKqsfaWkGAIH2LtOcDm+YXcN26fGe7E6sC
kPQPdTwAhts0zhtC5wif6++tsZrXsX4XxEcgVrYxzbA6IdodUs1EcpFjkG4V8cpBLpUvgqEIt7PK
YBzWP5WBI74ESIS5TTOiWEQrRGNSCISAmYg2fux9tFHjIk1WDPf4AfLEyJ6dNkKn/dmeNn1Ul5sM
Lz0wMv1Zm5TNF5DppzvRMszYRSpL5COpdm5CfakxDQA1Bbb450vPrb9feim5xJ0lBGLQkv986UGP
lxld5cjHuguHHYLAPrKmzHGdcqN4KWMETabpRDcCB10oXt5TCwnME6DaDGliv29Vas84pIH6ME7H
JpoNu28gVmwchKiClyQsrVVkx93ZgSTmscjBkzEgNvVpBOkzLq98m5qCfxo53lNT5kFpxE+GEz1m
ZjncNUFkHzi38M4FpMH5D/ela/96cTiD1xdXhyM1RAopfr44nYoLhdR5/ThP0mUugMvP+CdEKLIr
FGXbK6D6z/Q6DCttbOiVR8WpFdK19HXIoVVsBe4rfMDNWopUgzUNL6ZAVxBrEKL+YjXl2ZnmiPgo
PuiIZZ+FkUMyKO/QdMj4sXLuAyMr75Fov0HAXjxmE5t+AW5b0B3E3pFsoAyLt3UO/keqpQ5l2G/E
xMsPrxlUa8uQA7dnp0s4p6L96Giw9nsakMfeA2eG3cXlsvKAIgzqR2jXi8df2nLzvpLWXkG545ep
PSnMWY1wD1Mlyc+NrQ90UgenB6a/7GTy8I+yc9OnetrAU5iXIgIBGAppKNtFC+jhIXVz/WQ1Zrkx
zDFbUy317rpk7p2BvPdu9jfy3GJri9fxB3L5tnamt7JZb6iisFjwH+4I7v50RwjGlIn/AorZDmDI
jj09Th/eVHizWAOoZPxHgU8U5ONYf+lM0CsTzjAsPpluZb3SJIwbbX/yhddfjMDFFM0oIQUZxWdS
lZ1VYkk8dpaHpd3SzfN8UU9qbyGSAKG9U0QQl4mLI3WiCir+W9s8mM9ib1tVClk2g62SndON5pFx
ZR5pj/exXSx0OCDbCoEituMq2t+q/9ZmNvCy2f6Hd8/Pr/3pYoIASnImlWuBiM6VP1/MOCiZmaTM
e3D6akAoNnUXJvAL91ZouEj6Ts11m7j6JWNiTXNdalGWAVB6He/AcAviWYQRcwXscZvvKsQZpvds
Ob1dP2wAMjq3DbTc0IDM0PiA08kM4E7zR70sYxP0rhZLr6YbhwtytlAFS433CkRnQngJQOtu8EYv
ozwHl43nJleJPJd/viqu87dbzOYOE45pgXKXcfuXq4IZFfd1ncgHBrncsz0JZoDaJEYK26RyS5yo
voyiVZ9fQzkmqw/UyxkEDYgumWzgzwMwVoFKnqiVPWdAHlwv61VVRga4uNNqSamAmQA9B6SQ/aOY
MgYjf+s0ufP51qqSyE5zGKQbu8k1lHsRSDFCw99RsZlsnQJCKRjsv9moXT65mubGUzuyDZXCVJsb
L+VE771w/JE/4jUMXRHLj8DUJYs91YQFNLa8EjJcVPuhtcurCgK53D0FjTXdAsNX3E75JrKqcacF
ElUmO8t6iXcEnIpgTcGKH4T9Csn4Qi3ayu0frQlAkgOIjNAtVkpTaarrBigoJTXccpAIC3wNeufO
9PYQ984vTR2CZn6svaNKnS+JbuoHMmX4dK0SxDA2VKQKMwGEipmv/3yPWOJvj44LvQ3XhLiAKzhW
4VP9h/fQ4DJ87ga7eAgCc/I6689RVYbfdIekQ6+X7B6RnxDpeUgABr9e8C0HIwbi+95LjrDSBrqp
YMlwZPj0c0+3bBkWMMPJTY0QGFdwscguKuGTAl0tFVU4roO8GR/bwAGriK834aSIl2dGdgZNLFJN
pyJWGPVOORPLzVRMS5CPFkr0OyoCaPQ+JBUhhbwOkWq2VjbuckIEhZ5VrcNR1h+g10CLY2ZUljNw
CI6qcZ9wQN1m6LVIQSQBJTBzhl5DbS6782zxAXqd+321brq0mQ9BxxkAzEHetxU7L5blNFdpuf5d
3AL/2gPE82I3FpTCGUtPyFBwnky/2HtBbr6AVaTe4J3qbalZFIH/PEesq6sV8p1arCDILnn9ehvW
9kd4gKfuNGzeZD5c8fmpaviIvFFINw5FGzyBc50jPwfeutKp9kOFiABgBc4S7BfhG6ZPepGOhfcc
t6O18ow+udPIDd01WWvtaSRRIwJ4G6ljqf/g5j3AydDJar1+aUE0Ds5pYJPVtCG7KOthXQm7WZpy
fLdRBbXr0ctmzJ7HUOEWIlbVnfLhQdG8Sb+CAP5AypB1VB9FP7ovSGKUy8gZAuAnIJ/q1KW560M4
7E3LtnEGKv2qwupQefoZYIb4juF1eB2wMILmBQSuRdY+Ic7lQ87Oz56ydKwgE5C3WyrKImn2VYvE
cSpChNm+ryq2iRo7u8LDbq4yljgPVpEld6xwtubQOw9k6kOvXnmWN27syWbxooJyx9zc6xJ9sXK9
J2ctRIPAbpjIPTmMAoqQTba6d5Ab3TIAwjFZUqBuezG0eQ1LAadeVu1tryx+tFb8akejAua18pZY
pvP7wrSrLU8qA/lAI+gagOLc5GGTPfxunCTe92lebOGwaNdFC0k8HeYP+YRGQRokVJInIIo2Mog2
VonGIwUbbQSEA6itHPGWUmGBmHw/fFFZthqHbHiOYgA0VCFNxFqwYsfslgOgkeFDOpEbiiRfAVjU
H7qyLhGB69ouPldRViwrk7lX8JMGW1vlIRRnsuEUW/DOIyXReZQWAgUyC9Q3YKrWSerzH37jHtsa
ERnqjnQA98r9INwioWnc/POb0P71a4lZA2c2w4dBmqaJd8rPL0K4oYra6o0WgvEmXKydh/ASQQZA
N3XvBo25A1UYPCJka6EdFdTt01jLAoI3YMmXTm5eo1ZjPtAV6fcMdyWSy/jnWwvk8PsIVHvhzpko
VohnpQHJKtY/rbsmUpVmErClPUg4Qhh36VdVOs8jbGQfLxs+xJcmqK17qmCIgNz/82Uwf52XTpdB
MMwbpn9S0gr7w/fA6XvkeSvWXN5z2h13QpLikWdQPgaJF9wAtjWCL/P20Ce+veK9Xfz6MqAeeYIk
f3r6gxx8doiURct/PmVu/jLPcUxlKoW/nMLLg/9t5QmkqQmhwTC6zBP60XNKMKH74Vf4hJPJKQ+2
nXhbuB7b/mmmb3xpIpXq72YfvI2zmdlN+BVSG7fWVVQ7KxEWGhxNa3Jzpo4bPlsCXC5Zsh6CCsTB
CHmsdGwGD4ZfvO9BCIGvugYwD+2bfDVMe7d2GhJ5/2E5TuuHmydE4JuOZTDHwsKWLmco/3w7d8PY
h+Uo4t3gAeolljZEWdoRUtsOJppwIDkP3dhBUHcCnHRNfI+kt/LTrYVn8BHxIatfdL4H1UYLUIaw
7yHlFIBgOsE3ByjQLHgULC0O3VRLRdr4CAQPsvdPAWfQqvqrv+5EDJywaX5j3fGf7wFr8i78/HPx
8CoHLCHcchxgsn7+uYBapAMiWf5uxnDZ+XL2yMC3754tXyNwCQ6VctrEo1+BBxz2dtDAtIGgehFL
sDj6TQtiPubAbe1b9nYAl3OA9QKgux/Kt3rChKnyP9zN+CPZkzfgw48RzMIvcV3bgoeHK/WrF4tB
1TdzwqDaJk3MDw3kwpfIFEIGWyf8L2HqggIPiefKKYGU5H24IDsygJwNuBgRgA518MVlWQKxIyEv
JmIOzyniotRMZ0If/QBuFypmArTUVdQxkDqGmC33dX5AxOwbkq2iH2l+waQRXyTt24hIeeplohpe
wjPYPHAvqTcpK4pTnbTOAUHkbluXfLwHNttf4VVufZ7GaWsv/DGO7+NYBpgeJYKJeX4x/QAfEDBI
thck2p+VH2cHC0+3ObmHGjBQ+c15NJ5L8G5cqBWZqTg0xbgD+vmV7GSiStoMbeGtTEz7l/MRyFhN
Q1Zm3y4arf0t2T4cTDn1thmi6vjBlrY6PdWsWImugN4kdaFDCYC/tlZSph9t1MYQZTZpoLVwWPz9
rCFFjTWhYu4WM61i7zOwICZAjkHF0QQ+UyV6BbSfJU5RbsFdH5seaPIaoz1SOVOZv6x9M8Tsdlgn
XiWhqjbGwxIEyviiyDp9dJrAOY/cu5M8QGkyNYlnLqqaCWiFiBTxG58fDZ7+uLXoBPsBEmwHr3Ye
Y76IngjEOfvagcwyjeFOA4E4HaQFjThTC54U8Q6+cTigp0qy2TFfw3UV3M9HSt1hkw7DuJrHCDHj
jcbozim3YRWDKW7qZ1VKr03XdNbzCJlXXG3oW94GdcwxXAHomW9pVD7m3iVM/IMSTGRLwAGhSJF7
wy5h83Fq3+MnSLd8puY0To+w/qIGkeaBil6g+ITaQV7ndAq0KXzwaSTSOlEvX/nGrszxN6GzIptt
AY6AWPeF2oc8BDmHZwYrujZD7321syo8KXDD4R3TbqyA8wcQPfIHewQVFvQk3HUtRaCXvREvoNiS
XqkJcgxsQNigRhpaVra2Il5v3RZswlXymnRJsulHHu65YeWfktHDBMRJXpEBWa1knVlHqI72D0bb
fjMLL35FXhSmEro2L8p34zvMTuWCKrTsf7SFY1xDL4tPY1UnKzoAPONHNaUzZu1wAVUfaOx7/Cno
IIn3lOWuDfbVPtkmeeduK27kXyC9vRxY6W2spAK01EUYx6iPXVQg9tDAGbjE2yXam7HDgLHGJYPn
kS3yPmTF0sNLzDN9faVaU4btSmLlv6ViYLjIZ4Lw6jxUiXu4gI/motyGPUIQI9x4Fhx5VCx0ye4A
adzNbese+GxIBWQbr7K/02hO7hhbiOyKJVbh5qNl9PwhtY9UN1s0kBApMt7mU1VGrQ9Ys0BqZTpz
O8H6CiQigA1V+GjCH/t+zpNPNEKwbkvn0WSMn2yu38+5k+oO6cR6PufpdtiA2yBb01ETgQz20XEQ
SZ8OMG3ovOFv7ubz+qdzpk59ZfztnP24BGE/4m53te43nRGLbVO6+xyxOWDQmhyJHUaLqQXtDklT
Im0VMZE8dMTOpRplZEAr6gSybnPLGqCOSCgfqm1TXsg0RoeM6o0Xqs+xHUBImmwM9KLBiXZna95a
bIFUO08b8SoI8QGw48eoKoDnKMHyhilI8gjcZfJYpFCk7NwrNUDSgL1mgFKtqZiz2HpAZ2pIXaAA
plZd0OkN2SqFYHETLiGFOuyzNlm+d8O4VVAjL6cpwLtttckj80V9N5hye2uRFkODn9lkOxqrGWv3
jCui22WR50dqR11Lv4ccG+urPdl0z7rTwKOXsRibvbKLZAXPbrTldS8OLNbp2e9LzNT7lafzvYoz
yFsxnS6SIB/+CMZNop3qx5CM37GCtj6pDMGFqPQ0csJBfDdWHAtLq/avvQceGd1a6VfLVIgVoxMS
ZrHSqa3XSNgg4q/H9IGO3A+ZOERRL/egBtzmSoJeyBqdYx0Ff9idVSBMaoDcUipxDvHV2PDcN4Gm
g2T2EBfuknnIeTCqdcFBzJEgy+JV+ewCCu0p/AmvjepxkSMkCgShlb0Zjf+9gLLrF9mzeMm7wXus
wE+5ggwDA+xjfD82UPz54Zfjho2vrsBDADYXBN0nZAkD4Gwio+Cn40GiG3i+rMo37pCDwRzs55sS
HCArL4GEjm5NTLiH1nwFMG/htVb14laA2gdgjdsx+DI+uVweinQatXTNpRohdGT3rXmnwxixHOoJ
X6QXFMOj55r5wYGY9Jo6pHo7WpH6CmhJAoGcrtojTV89ja68p/pRRvDpmkV3CXK454FuhN75dKTU
9UH0xZ0nPHb1vmdBvCms0vvqlZu5o63atdWM2cFk8HBB5O/LfCLIml0YGhcuxoLgbCF+s8ymAZG4
dMjCRn8aVTDsLEDBN2ndNC9xPiyogWEDnwftvvQI8qXiwVUQn6JDVQLg7QqzhnsfORAnCQbMFVUY
otq4eGt+bpTNtwpUpdsg7o3PGcdffjomKO6K1RioBCFcZPxAI7mYL1cGYfUF8l38B2lAocabRISp
Rxkh4weOpJd6lP62H/NyBxWS4dOYQWdlutBxCl4FEGCmZzkaLlLwImsx4pP0jGDVczFAwSNEPsEu
82PIhs2Bb0S/BbgT4M+SCF1ORDBUYfrOo9FDnHP6mpZGJB7yaaMSzO0KOzLW9PkM3RYV6nsg+2r+
oOZpOG4z8P4sqRO1apG9O2A6eaaS7BsXqhsdPsNZZm0xzTUPQFAtHGTFPCfcMK6xnx9Nr/U/906G
iwOw5+yLLEsTaU4s7ddUK1M/WRkI3e3J+YhM0h9JrtiFStOIFrIonvU0IujpQKwO/6UocNw/weLJ
/6PsvJrbRrow/YtQhRxuwUwxSZZkyTeo8YyNRs7x1++Dpmfomp36avcGhU4AJRLo7nPeIPCbhBRy
AnvqnjqrZ3XaV6O+H5zuqi8NcN0gkf3WrIzlnpe+fZjLGA87cFnuKbD0v08nYeOyM49/hdq3wQwR
++76jCCYZyQr4Yh25TJH7ipDNZMVdow7vXeNSwPf5GWuVXE2MvX6q3OukPAbu2x9L+vEC2FoVi1O
N8vFmhwfUjV+TiMvfSE1TsBfeD86O6VN79xso7cNPzN5o8Ys/uzKVtuARFc34J0NlLjs+GsaKvYm
U7wCYxuK1YAkeyCS8iSLo6HvwaCxiioC60s+l5tiypOvoajJZCymXiykk6+4Jbi7Wg1+tcbpmKxR
bJoOsrVXnT/MQtRXOVQJN7OhwlhIq/JG8OVN3ifLzeooP1S2XB/K+H9/KNmaEX2UH0pB4ZPFQlLt
gmlWTxLlecd7LsWcBLgfsJO5iwXILncZgd+QoaESEGBfOjlSTOBxoXsnec1o6WRl2byu2nDDln4F
LCn+Ag5kfjNAuyct7GBZUoeCJRpq7LLkasbBmNXkXkrL6WSExXCTbUHrXdHrcq+ypIfqlwppyXsJ
VOXXbnS0i2zLw+y7Jqzorhqu4jBPbsQczvdbqHXq82wEJ6kNjsBq7efeBCBk+XBBV6BZoKXuk2zN
med9LTPJ08hW/N95plKQtl2ovtmOl64y9dzadXIgNVa8zrYT7xJF1dayGKZqe3br4MNR7YhfMT6l
4YTamGxUW25VGI13zBuleB2TvtjmMSF62ToERnZqJt5o97EtOilu+iq7ZjlS5QTqWbgvNxXd0G9w
fEjJvnMhDwWGI+j/tB6aS2pgLZAmmbYmv95crAqfX0A5nMYCjMWEY8P2XlkJj6aq0W5x1psHQg8T
lnDLNVSAIJmRfdSDOIwzGHXEEfMvmjdklyoSF1XRlAKw6MyGTTOwE1parahpn4IJxFmQVcUXWYfR
1Tcr0wFiLVWRN2Aav2yEJnmBSYO1oBcNb1/GjxrQqUBg7iiLcoRebkXSqy+yRhOs9SYrTbayTUzJ
cCMMcu8uewwjhtddSSRJFl3Cngj39y+zM35DKqc9yepWAdbID7Q/ymLYVCZMI+gCsigPQ62/Gm2a
nuWdvBl6RcTsBWWJDyoPqrXGe2PNDyW9Deaobgy16ze8aapt3hbOWg7sC015GX7c/9qm8ub1BNkc
WB5XmWNDvyZpvNPFlH+R3a2cxKyuzvqvj++GJnsg66uX4De1gi8KHz9c4eyEsrdjGLfEWZDZint8
VMmzZHS2IPnGsyzdqzDcIG04jjsItb+Go/NvAB2f+hVKBwdRjs4mNeE5TKBgb33sZvdD0LiL4UJw
9LoCmZmsQe5uHPNf/QyvG7adg7GfJ8poPSShdiaf3Z5BAmbrZEzFn8FBhpkf7arZ/892OZ6pOWPz
lxZbslzOuiJF9NS1cPOlO/qjKEV0HkWoQ8jPLJ2hKdKZ5ffbo1WObYBlrmtPHQ8uGaxrY2g/ZUrY
dgUSbXVt72RKmFXbecKI4KVlFSp7BbHzNg3oFYfZ4G3vHkq69tZ3UfvsmV71nBrpu0TClHHobp2y
9LYdUycpWX+yoVVCMi52D52tVKmzk2DbkiSRKEEB/d1Famwlo6jWSOGMm2koksl3vPyG7mF8kACp
e52ESdlj26zv5m54fgMQKUcU0G3V5Z+GkLKYTSC7OcQZdP+MN9mKxRgGx/g6pMkQbseQOF2pDKhp
anqhnkXibTSyYzdjOUyoX9zCrPw+6XVylCVZ73b6r6GyTh5UWxnXE5u2q2WgdRwhTv00OU3/aiVd
s2kr0WyHpWgqmnOw4zBaydbCjL1rVZtH2Siryr5fe4aqPcsSfjnI805Z8YQH++9XU7VtFNb2M07Z
7YuSnDs9H561xf58yEihe0Gr+rJN1tmhgo1VNBAQWvrLOi85t3Wnn/o4uzwG2tOo+rL4r4FGbpEW
ZxB8sIEwxfzrTnJAnOXBvtBdN73krBMQXdAIYYXOXlFy/SkPBvv/OmOFv9WcAPRXS/SISBpRioWF
ADxgqHrrJEvdqFhPGGP8IUvyAOR/WsU4ne+MbECou3fDl5546jJYXiaIWmV5uqN13ySobi9XbIVl
nYZBES+2ACSV5nhAzu+6/JNiZK3XprBdJFD598lDXNdPqWEoZ1maBni046C9y1LtDP2pLtx5l5I5
O0WhwFFyOST/nFmR1+3apPqUPVKt+tVDFqc0XVlmGWNLaLZI0EICmrGs9T3Usi9DlXpXdWnIlobC
BMyKICw0/WLwrpCNf42A7fpzLnXoOlZ66BeIgqHN5rOJ+uWsNy/ZAlNweLXvm5Iwiuwg64ZFDEgB
C3sf1BSK+ex429w529a4shM9Aiydmxd5GLwRGzY8dLc9hkps6GkQ7gJ0npYWE/7iaBBSk/1kK+DC
1x5Xtr1U1so9G0sU232Swlqehsa+LxtkeWlVgvBPMJ/w7wVeQrk36F8eZ6EyiXW51CkhrWbi/d76
6DcW1gmzm+9iGKpPgrOkQ/j6L+Rd9ZeKbKSsr/GgJ2zWlHt1jKpPwTYpG0v7ve9Y8CDByZZ7qX8M
z3GpeaqBZt9aHcWaGR+nr2wkEEBfzuqlTp7JOtkq+w19Lf7d6nrDr7FFHdQrbxD6TpkNSHKtQCQJ
Jf4jAJSNrHrUy7PCbsNz55rNzrOS+dVMg7OCScdfywmQyUGeYAp/r3FqnHzvVuQB30QXd+Ko1Not
DdhDRPKbk6eNN2PW404DARK+U3s5yAZj1sXR+3uEy196uVOBHIxbwHgY81ovxnY3uJX2ylep7IY0
zNeymDYgjS3CNr4sNmPCNo2VQlhHercyFH07DHEMdoihHghHv+LJe1JaQ3uVF67jisDqUhQ2F/Zy
Yu0BEV50gif3hsDYphT6ePEWclAyYhGqWuG6h/VEKjtoTeMrimFIGiZZudK81Pyq2DnRWiWv4LlV
xte6bD4ny0hvIfHP1/8YpGiTus4L3T7n2GorSpywVlqHIahLnph1JE+Gec2MZe9tw7a2maLnuwmM
N/FxJl9ZNBqTndUy+cpii5/qas5E9TxNqXnUU09ZIQM1faiIJq36zspOhFz6r2DSchPPBNlLlKYC
3cwbPzwX0V4En7KT0Suylxz8X70MBS5IrtmCaEjSfzWVs7xC2Xa/biuL/7otvZp0KLaVMmhr8ofZ
5XGIDfTgSvX8qMk05nEfTNaqrq3yJBtwF8kvkN+7k4qw70ee8Swzz7zhEmbvs6mytgmZz4++btbp
glmKHUwMwrJ1TzFKsNexx/L8DmZiZFDHyVtatb9GakF2Hyk7pP+MrPTMuI+UaCcsJp+not1HeFX8
0eS7EcGqnzVOlH5V9vabhUrHpuiH6FxXSvJUK6O+9Sy7+EKkhdyW05t/dnPny1FJMX12Yo6+tgTj
16DKxEWYpFY1i/gdJNjkJW4CsQqztPoeDS4qD2TOkoAZVSmbjznyKjRbGnFFLrI/uHXxyaI/W1ej
SSwK4yX0nib3GwtOMLVd9HMxOklgvX3mmeasgsKKblob6HvXTex9YWgkicDfY9M7jJ+mXWBjw9yq
KcFnx4TQaZZ3CSqteO2hEKxKPEL2mlcUryqpKuie3rwqTVG+DtOgXlvcEnnuilfZwxrdfThP6U1W
2bXXrGLXFQfZfw57a1dlWrqWrQTx2wvyaM/yVrLKFeMaq53uWZZaYXjwjfAxkdeOolrZ2ngqIw3L
h7FDowAEW36Tfcciqy9ZZMH4jhQDM50oeyV0denTvPhmRGCkTSR9jrXrgq2dIXU0WvFtCibUPDuT
HwVeHh+l+l12VzSwSaPLwl4W0WVwinb4LIyu2uOs12xlNT6m69aMM7gUmX4odFFt5EV7xToWPIyv
dt5CyTPMAxiy5CUpTHx7TMDdjdPjT1X0AVNhxVxNNPmlbEEZiamH5JUPycoO626PipdCgnQp/z8O
vl9qudt/XkALcQGN2wL1lUWxoYXZj57FW6whRtZppeXL+lwb53UZDsa9W52Pv3Vr3fT3bjaLpYPK
Ovk8RdISnCTiX1HSen7jaPgltLP5VcV5N0cP+l1VPXG17Ur48/ISZX3Q7zy4GRtZtCuLPDyBgpMs
BsZbH9rtuzBq8zJmYUIak4v1tgWZuEPiMO59m5z/n7DZ16qeE5wA2PQUa573zTRwk8M6UX1BrKXf
jkmrPAVe1T1B7na3RlQqz/GE4JuA4/3N6ruLLsfPCTJQQ1T/VeZYVIxOO6DQivdwGXj5xSmn7oCM
9bSPg6a9ZpOCqjBWJO8kiH5kcS9+hure0g0+R6Xpb27qjrjR8OwpC8ksjittBzOgO7Zixq21z61N
hPbnq7q8KNi9j98Vu0HLmpgYfpH9PjHUYD8pdbhuG914y6PW3ZcVQQhZnICU7RMlie9FTE6Nve41
yb04hDylGdZna7WIzbdUHcmWG3nO/EqxteKRol3cOzukq/cVRor3VrsO271DROg+VhQO67xUYDW4
jC1tsifNpGH/uHwq6D0ZtnFKf2/NLIiknauiQrm0el4Z7UNNme6tqRcou7DX1HvrnMbBjhQ7ZIzl
yrVDIgRLcOPeamk4PVs6guPyUiJSjZ3aoqMqi8xt2m7uGmQLlrH5OMw73QowTVnuq/X6uMO+DarW
1Bwat2z3wZS/4T00jj4sy+YsD3y9v85i4+o083j6dw/ZTUB59UnkpTtZbEpMhnNhYZq02Edmpu6e
vbkFZ1QGVyZfw0EcxY62VYj4qayU/eQhLOLvTgSyVJZko62gP9llwzZexj+6ximxqDQmF/aok2et
rr7qOZamj2s3OLM+ucI6NlHAjCe7BTGc2wqtnLW8sJbx8vEj2OMZLOunx82CAvuRSiluCRvy3+4P
haNB5CiPN7Lv42aOnhwstylPj/ouVLIj2tXv8s6Pa0e57q4IjGn3azhfAkeDKrrYrciDEuG0Ijxc
sqeFVfZ3dZoKq/VlWccq459Ti1Qa+i1IDhhKtlYBWJzup7JrW6aKL1r8+GTL/7hcm0Y7PQhJLSy3
nJbr2GHHrkiWzUlxkRjx9I0Wu6zN0MH1Bs07VCG/clm0rcRh3ySKs2p54XuNh5us10bXOFS1yjIW
8NWH1kAFsxvgzqCczbeMaICsTzJvPMxihBwoL44tDzkScIXEQFjQaqQC5KFsY+9ULwdZbFur2qoB
RHFZN1QVSWpy/KWv6qpJZCp2zrHTOuckbdadZ8xPTMImsbGlwQ6cfkPgi3klyVlny46yRYuwbVx6
i2Xso16eeYH2a5gs3sfWoXU0CzRXv1dps5smXTkBaUhdMzvLw2RGCFYtB3km6yISRmtw0PXqXw1I
jUNAXMbKzrHS7ya1LI7/qpc95FDS5MG2Zrl8v+N/3UyO1WrvOwHEJTJH6DcdgmmrLvaI03IA1/Xr
UEoDxRRaycEO1U0ti48+gxGqK9VThp3eOLFvaVaEoXQdHpwyS3eDCNP3KEieJaVkboKYn0X7ew8P
MPr/7hEoVbue5hZ5WA8FUa9rCV61YX7SVWdjGnjtPqqcNEYc4VF+jKj1pNsbRXWGHpOdZP29szOp
zrrPcLSzuq69oTUPs8XEsWMkduKR7qudPbZUhV9NVnu7V5Z5swPQtwi5Ulcsh6ZOow17bHUtL3Nv
0Bz8YxLUtGd1sXFavJ1GZVJXaRp0q0dd7ArHuZcL6d30aNI05FR9OVJW/tYuy02DFsa/LvefHcfl
E8gWeZBXtDX3V92jyFPHxC77uHmFI8w2gYC29si4jH4ZTuV5xI2RzE5RqU8V3BTVEBRlSxc0ercO
2xpuJd/yVlbatb2YgkxGvE5qtE+NoXmpIpV3iR45B9dLCJcMdfKsux+yTdaAOI33DpHH1aPOtvDx
iHLYdFpi1S8CrMBL8SK7y0NqeCzbVde530PWmUKNEQ0RzV4v3GGvZSoYmCxLzwTj0nND7GMvUIGo
gkIb+O26HGWL7AOWswWP3aPjvPSWDXAntW3RG0iGZal+LKykb16DDMNfq8IKz3PDL5kVjZ9aBma9
trKWPHSFKV0aApDIm+k4VZDqWTiGN4Q0MWhUYGAmbJ39ITOnvyDaryChDKGfdgNYI8MDs2QiKJBG
3asSkMTrjRrpDgfpbTVN4oOyrLvgLhUbY5zG17IBTB7ZKOtrbnK4XwmjU4IrAYKPHY9fmuWXYM4Q
UW3LJ8PSyeM6U1qSHfq7LM/koYmaYm82BmJPYXi2/zkQWoP7PvJayyJX36lu8ykbH/X/6juPlViw
bf95jcdQkbj9EU++jbz2o16ePerm0o1OEbLZyyf4150edfLDJDPSyy4uhP90dXMz2lV2jtBWaDVn
hGExqndCYzu6WbOp4xn8fvbsORA5laJ1X8tcv5XYL11VEqmvTafN/uy06VM/ZN7rHHTNmriLw/+A
VrMZ7K3B8n+jL0Vv8dKdFSA48kpxX2v4xog/ZKOFVNBLwOPCmvtUJ1aJDVvIo473OsdgkbMlAwWW
QZblKTLpwxFE68L7GL23LMDnOx2HiyxB5fyS5epwvZeESWDLHW/3ku3ss7lQn2XJS4iQ2OgG5Ibz
Ffw5tOGhna/yoAOE3eSBoQJRoC6vzF8NNYhKLFdcd9OqVmfD8F9aEFXxQ95Q+8cVKnQCrnEodnka
YUb/z5Uhx3ub3AB96WHCCd0pMzdoj9m3FtDNzSyceD+ZDsyyvgRashwMoiLnDOt5PWA3wqqUus4I
d0Y9jyxPKcm+cWTqfm1H0NWx97l1mCbFynhSo2lYZ0S2vqPCU2n29xqlvbWaZPrJUErnMvWk1WRD
Bdsc3071sx8sOJxz+wNClrubmrY4Zpg1IAL4OI2BZx9J6zbzKg714thqNt5doxIcsHQg5gyh0rbq
8lX0wMCZ4esDwb3yNWOBs6uxwl7L1gxy4bkesneC0Wm76obZd7uoeSmXpCoqM7NvObg49qGHKQAM
KWxFulw9Nlow3w9JPvxe/K7MdobQrxI+ERWCl7KcBXMhfivKhn/VpUu/0s2xoJVDtLnd8G6x9jVw
oFEIMh5TJjaOUGtYsVH8rFk1TJiqqb43vf3qjarxmnSjuU8cM9imZR98VaARjEBpvlczkqN5P7WX
WM2M80i2c1XVY34dI6E2uzCEiZaD8kIPYwgOWpPgFdnowU1fDuyaqsuwENliwv0bMLAs0psB1xga
ZTem6B+Er+OjvIY8CDsCBB5uoaWCSxPmjLc5UoamMX0zyhKlTRLpuEJ18S7qQYQHvSUuMToOl6IS
aL42gU0kguKjQSzFzGyBPhmYMD0aFNuqzgrATafKUc7NG+fDCAO0lkXtPNkQi78O3Xd7qQ7wgDp0
S3CQLEHlg2AO9xpcVxSwBgV3VFs5QR42N0OYkfhZGmSdbLU0trmItdMHOGy1QoPQV7LZuXotCHHX
MaPv6pS+NFWlvJZAu/bNbOrbtMqVj9xSVrLDhMP2uqsS8yRHBjlQHWm9gs3IS6ap5Hd/WUG0Vsps
lxjX2Lb0KxHJYRtmCg4i/9TJszoW1WoJZ2wnb+rhELIz6qfR5YfJWHmw6lS/eMWrLBgFLwg/A/R3
GAvnL6eeumTDujvdmDD41o9R1TI+NMreb6bA2ckG+VECsA9Y+ISIzC+u2A5UfKVrxPuE5/u1L7XQ
J6FPwLmep51TNc5GdnMDUgS26THvLq3/36OsPqreOsyXFEPvb4gT9TfYCEh9GPgkk0k6Peq7KCdR
PM8u20G6yYYkVdUTIdaDHCTr+XsRfWiHJcTlGFey3UTYB9f+qlrqhxTVib0dugPODyVskO/X3PLd
aRR73Xvg64xQtIcGx6g9yCzjapXNr9H8Rz9AD/80wu4HlwvPd50/qQDoLNI0wsLFKQow9HxIA8qG
th+veZqoaz3VAAM37nnSUFWTilRxr+9CNXLPsiTrlyrZy5tFsLsnfvW8APBn2uJLOenBs5K9ABKG
8rIcZiyZ1nE1RltZBC662ChX066KZ4Qt3e7UaO10teYMIUuy7isoVfNBNkbOOG1xYc43shW/2/Ep
y/Hhka11hqLXBI5LNsoqmBZAbc3pKktWQIwhaE4B25tcXy9+0+lip9EDKF2nANJXsvjwq74b3cjy
uPRpKqVdSU9r1XFHuNHa9MV1ke3UFYxMWfLOXxRYPWwmxrdpKckqVdffkYlNz7J/w092h008s87S
wwVG9NwLkwA+F/MgUyCyAVJMx0ZHjy7YY7EEHHn7lOnzpNqsHs3oTF5KXfOBhmdk7XQWtj7vzeex
7kvAlXqymrIJvz2lxyWg+whby7slR5uXzbMDtzudJrKtaebsTKLrW9fx7K1ZpB9lXCqA9G1lJUhP
7knHHhACjp69gJe7Bkfxm0ug22xRaNZ000Djwhwv8kyxgBtVJQKOus3XGitDhn17uYgeeyviT8zS
hGKJnDElD2qA23ETmGu30IniJguSfO+Mz5O3rIg8pH1D7o8ExlQcDb2eV296BMsb+Ywjz//oA2P7
s0Bi76VUjfAQutmn14d/iDj0dkGkefskUIhtsR1mloz4Fc1vVjSlO3tBM7jNeIjrkr8V/Rw3wqbY
tPwJOalbCRNxK5A9SALQ55X22hnaN0/TXV8FEbY2u4Bop+L4tUGCSJ0A/gxht+oHnh6iBDmeUy22
XWiGqDfPU5E/J0/o67OAAEQiYgPo2YF4Wo7NmkzHZhg65mU1jZ9GYIu+KNpzRzg+JGL/V2LlSMxW
RrsJC63alq2S+YMJwFRP+xW6kgCdok/N7uY/2qrb4V94aGbrapS1+uQ1YFuZnPqNF9W5r0XTz6D7
o85RX2bv+wMpbP4XzScqg7vYy7/2GWASveyg4hYvOmg1f6gxl9eVr2GerKy6YlqpWuzHhPlHmn+g
+7U1+M/kHqZ5o9P8UFkmrC3zHTZAdQRyzO4EsxffjHtCBooyrPQ5TwFYWd/0SJ8BfLOm9KJCrOjw
CZl0U+ZMsFOG2VRVJpfIBlk9h+TtrASPgrHodqBF/1CGPH/tgp8VEro7SGhvCtFR1gnzpRwJIGXR
Ijg1pkwes7NWNf0CHpO/ZK5QZSK8AERy+JHGYX3RJgMztPS163vtzXCOPQjKlRKIVw1eyLpA2WA9
8g4g4mkesBe/mPN4LISKE1eSXYYWzycNisxmTvgySPT2uwg86TEKD17Vbhwd88SgqLHIMYfnTotq
Fp9ttYtsRAf7vrsB/Vib9TSAQjaPWuEqvhpFGUi77oszFyQsp2Jed0FeH0U8HOoObC5SS6Rmga8r
nbofBjhmhZkDfAXXhWw92f7IwUKlJE3UdrjF9bgyRIF9cR1gzrjmiK6yd20XoZ0ZqSsbBKRAemE/
z/AYTCyAfC3ItSPbcnc1dApL96A+EMP2zaqdQHGox9gT8MOrKtI31VQ1xy5BOP0qTyt4b6n/W9us
q1Tkhd3vGrU7FCWBLtCRjJJX0WTz/QIhHkFxoPvZOA87yB45bGez9rF6H9HRmJuj8CJ9a3XqVdXL
6giQfOYJi1zsUtgfr5sJkEmnTz+Yq2xoMrP33IhFTZ6Vgc/sFx5tHXGFPFwFpYMHVer+9YKf02fs
soGbnCryc/27bjtfRND5Ojm9QwhXdePE/Z9lw9cjvPlWmjYCviXazWTgi3wRye69a50mEfrBGK/a
4jWP5mqTdgCR6+5H5qBZAlDXQTa1LDezErnXvg4O2ewqXwIEfoMpetKM7i232mKLcslnm6fKxgka
vjyEHVH/6c+qLXpS+CSqtab40kT9t7A2W5QMI3uX2CRUyqHbBn2dr/i8yVOWjTsv4h+SlWi26JnV
n6uCf5aWitdsIK+vV2xdArFL4mw7E1De26I5ZVmBtE9SvA2luhKLNww+ldhE4ZlGRjPZtkVwqktU
JRIeRlXrb2WgfUS6Q6imqZ9U9hurbu77DcxF66joiiBmn5iHVCByUbfVT6EVhY8ntaHWP1Hpif3R
jLEmb1IMU8PnNje0PQq9ddhZaxSQC6f5oqbivTLVyPeMka2vm10ixw63tTGgLxyCTa297KBrLBIS
N/loa2/2u8SdVk5zKtvUd+3J9oWXY/iele62IN1z6YAs1mHTXnKrI5qLHAliavCwWqGiSdl0b8T0
Y1/01odRhDCyCDldherthxTNE7c5Fsr0w3PQv7K8T2vIsP80hkNO5smPBOliJudxNVnA+Qrdc1eE
occ9O6+U7BpqNmlWPcVDyzvYHc0t5hm63y1On0aqvUPoHsGu1idzcr11XPZ4ZySQU8UQP8lDL6z4
iezoU5rVNtRhOwPG239xEwgWRJb8zFb8rq1/xob1bg3Tn7XekgOLzBNg7KcSFqIzEUc0bbdao4Pw
tcFsdOPk6Suy4tZlZLr32zqt92XYZLdsAoenRN2z6Gbf7LJ0k7GoW+sQsxDFinH40gawtJm96jSc
lStdGAgCucm+ztzwhC1NgNqPET3NXmYdAlZqRxEl2jEeDBiaUT4/FXEy7HNEkE9Aw42dJsR07qMs
ZDELrRV4TLXtB4wRyTVpmzJOnFvWhtEmrM9VB63HFDbJVAwg0c5gSZxX+BxGiP+uFhTkqk1U8uYm
kHhLCOvVNjzsAmdRvTXNvlds/Aby2H1rSdqvasfqUNuP0BjugAEZE5ZMSOSrX+eKnZNW9cWHUpET
9ZJ2PJSWaa2hvDZ+y+vyY7Rg+kTwWj6gFbeAk8E+gFPF9a8TxgcTGM6KULU+Rrvr8PAVKt6aFv4Z
xEU+QgRRfF7rwwfxdDZsSdV/aF7Q+xkoqQ/PQgrJmt36Iyx4RaBjWH1AIRsR1UbiLVSMI4aD+gX9
SY+AhBOsZTEWs37JFVhEY/Qxt0m5gpdkgukO221ljkyypnmMbPbEQWj2lxYR10vD3/o0uvUWwBl7
ZSagdellUC1Txzqz1iai5N2UuVZe24R/2WCueptPicRQgpT3OKCRjChMFxpLFBQ1H6BRwH5DHPTs
0dRWNpDxraoqDcYpzR9un5JiRhsEjn/xhZzOtO3RE1mDFLJXuGEZfq8Z6bWyBsefRGJsEkLAvmH1
O71IPDzJ42E7l5c+qaZ918TBZeZvUWL7BGbxLY0CcSOQ2vloUjFl1Yp6RQodRb98vtnmxIRd1NOK
QALoOpS7SUyxk1X7uFtBZmi3xmKC2uXxCkZ8crWHrjh4M06rSDviwVLO34quwGekmHcVrnybqfTe
AQevu3qIIb7w/AcziN+pcgV/ig02BMPhdgat7dibIIlCP0gJtDY1OjiC020cQxkSARpf2pDebCW5
6MurO0wJXNlZV687tEMVdNiYuAXEBwICaLEG1qrzMsdXs4JEJNNDGwf2y1B6BNWtbNt0RukPBUGN
wgvddYIBnN+QWd40UWmvJ7fujwh12OdYaDE/uhncQkO4TDN5oeYsoa9OEZ9yowKka5wmpOk2vTXF
T3A7qh0Lf4tPdkU3rdprKGYIpQmeWh5VxKHKP01n7jBiE9a+R4omimJCyJOjbdo2KHZFKNKVGb81
tlbdwmnUfSJq33h7k2EexHTMLb+f+tKPmlC52mXTXUZ7VPycdP25EYNYodnMH656xwjrjbwgzJO0
9Y1oN+CGDuBPUaNAmVsYaDuahjI9mpc+orSuqiUX6I1bfhLjpW3INmKj6B3DwMUxNXPPCLnv+lBJ
/d5VryYBnY1hT5Ovtcqx9Yo3IWznlLfKj3rkixotzTibZZVvmin5qzHA79SIiuOccyu6Oj6l/TD6
Sjw5/ojLQMu8jyoE04pqZ0eMvIPNFOAeJHqY0l0QYLqGdIdwlB/maA5PZgB8ayyjVdSN1qoR/E66
Us+OiuihgBoERqexOLhTjzOIW1QnNMcuas2WygAqYmCJqGO5AViWFZnI7Kd69HB0GVk8aXXf7CDZ
bqJRgbJWiXmfWWkDtLJ8bZviWVEBvCGw3eycpvnURKqvjFozecJSHj7PvM7dCEtuDg9uiGvREhPt
+ijZIAfNCj7UprXK7qP0InGEo6SSvZq/NY0BVo5lwZqHAg4FPuureRxxH+q8zzTITb91emIdyDSN
KdrQjX0lVTpeRkCGaBY129QN3x3Eajajp+NmKtLNPIY2m+Gef1Dfi60dBupGOOk7hkDjuiJktkFy
Vd2kEWjCQgkRWtHLUz6ih9UETFGZbRq+gyTcVol7Z9VmcbsSQbQjBpceE6R3bVW3n1jjnzC7bJEx
j2+Gpim7kgfJD6ZbCoBjyGLx3LCfDS0SzYZL3kTAK2mrhh2rWv8fus5juXFkS8NPhAh4s6U3EiWS
kqqrN4iqUnXCe5tPPx+Sfa86emY2GciEEQWT5pzfmMz0WdlVlpj2eeUamwSAzSrykZNNXkQ0OUxv
2mGdg5DcOF56jYPo7Dp+s+2QyCVvneu7ATreQXp6AOMXkRP6cKg0Q5rveoTfZe+WyHkleDGgp74L
Z33ben6zgq6c7cLAoScJI7FF5em7ge7Otu7b8W7khIVy2De1aWL1FQR4lloIf9VhMm0wf7zzqHxi
LP4Pwp/ZLtJwupitjZeBkREE5UDrew2OJg2CdmaYA/OZoo+Y+Aw817UGNhBQe9esB6YUu9pBwbxG
CQJ0eNnd6gwKl0UiMCDn30wg6LPJnlc6M2m7xxqM/ucnMgvjOUqyqxbWcj3oRvgctdZ31yYPL4fq
lPRpdCxmumtbA85Vks2ovLPHKhPq6Rnv3Y2BC926rg0UkcoQ6lwITiltT51ZAPKaMjQdRb0KEVjd
6xprlqF2mkfhSFAQdpljjeQ61zBI5Q6OJmYYKYTUXmqs1Kc8AQgQ1EcsL/vTNEbDSW19FcK1+1Oe
AJ2CU8NI7RFuB9++n4vM3/Nwq5OV6dXJJd6162R5mRH7PSGJJE9JzqItgJe0VlfzO5IBfTbtaxKM
yNCciV74K0L9l8gImlNaFx+NnxNAKeyxOcg4Z4kcwGr2sxlZ4n4+jVaPlrnX4oXrGnm+chzUWczC
Pg7aYohX7adZFidGkYJF0BRunb78cGNQAd0gSq5PqKXFZze3y7UWlzFrKT88qYLpK/PQOL04hN13
oaY3J9k36GWNzr6hOzw1egp2MWZauqqb8i1Ju19tV/SPe6W21G2KpYP2+RxKH+WXPtqHixulWmeo
LX+pLtZ8PO9NUxUTP5rCncLx5Ip3SE0VHd3WQOqf1QVZ2cBLPqxCFMa61ev02HWShLvcGGN6NbQg
wc2ef4zkm4MMJUoQzODbNgzXdFLLD6hfhrK9pBrdBRK66zidw3wV62G4l1l9GNsaYYUCV8QkPo4d
vESNyRow2Mk6qV+AmAd5YU++k7ar8KuwfLlWm60RVyx/Q2sVd4AokQqB/v1WFgFLq9EmXoMh1Qmg
g3mK4JivKw8eW/3Tl9lP4i4+dzZEQ24wHZ/VMXU8sLBBjaOjelaVOZWnZilUVRU2Yh685suj/L92
hxjR/+Po0Qva3TxGBBeLvVGNa8yWv7M46detjSrc1tVsBEaK9DDUeUBShwNEhf936SeIpc+rJmjA
Z0ZeDeSOYgDxt5s/IzwlyABOhtY9hVkfHzMtR879pccmcNfHw7UIq6eUfuCESjYOaVX+Azk5QaC8
habV4zErzZcWbXjC4Zq/9dJGWwGMJp0gEnkL67yg75b5zhjF1SMrFuZ3fNffG9239sMSJtAdJz9N
ApnIpjHPs4G1zR4ignfvG77hYPDBS+blW6BokNgPFAIi5TAetdJN+XT8+RLNCLI5ntYyayLOGCDe
UA/ZKdQjdLk7jWkVZKwzt+aIFozmrCRZ55U2AdLyLXOVBsK+o3hUVFV6Ckr5ycPGnwbQ6tEeC7w1
zaTbxKTIzLELLmMkrT1B5QrW2DphCbFxmrZ80XNIjQPLqHWUVcmqz0T54iRknBGyQrS/2EO0lxuy
MAFHIfhsTSjb4nFj+jL9A9R/cw6LxF5jiVxsWk3WTynCGZZRah8V3ezOmxr/mOFLdMU7k5y0I7tf
UxrtPdnhPd/Zd8+Lyj2fQHEIiaN/lEWIYkKi/ehDu1ojTzuAGI2yi6az7mmDYVtlcfRDVPE7kaQ1
Dtz290FEVwRRvd95RDyNccEsNPclC5m+FCKpV42ObZvduj+JzPvEAuijPL3rDwRLbqQG4bj0NUQr
oiWbUrTp0URxfuPltjygYir3ktTBBpSmtZFa126ZPm7Kakz2er3EOwIiUgWR1i7q3QtAf+wKo+FW
wCexkjL+HmqVCxOcZIJ5Tyu9XMgr8Va3XHlrR/171xp/FGNXo04OYZJsP3kYvFoSPwnQARqLDZrL
6TVK0hxyazrTSW27Oc/OdV6NZ2eJ3s1AfUerqQ/B0GjvWF9vo8AipApjbxP22XYSiXgHKfgzwmjq
2W5M7c3SHQ37DH3c+n0OstEp413WTP73hvh1E/hg69twPhP4FJvMRk5pIIN8QJF/46Pk/qMNRmvt
pZ7xwgrAOjZV3O5buGf32O5gvZMJ/90gH+wEyWeDITHzacO6BmVWLd4j9iGwhuhq1SGhDS0qfmXV
b2QFYnKkcbWSjRvcQRuHOxF7EIZriceWTOULIYbP2eyOco66+9h2/rVH2CIuwDNjNN3sUQKnO1L5
74wfe1I575RcWrb6qj92qyNVo6qrQh3+dfZX2/95CbXblaHq5xEr046CyCfsj8XU+LFZjtgdq7ra
UuPNEOscpOr/2Pza/3W4alPFv9rUdVTbbHTFxtKracXaLkP7rSgqBtVlU/eYwhBO/U+rNdhMCJb9
mQZkd4sf29/1x6mPMppJA2qOthNpVJ9UUS3D7GiXiI+put3O/6mjXs0sckieytkUN8fQ+Rz83FoD
IhI31VblLr17Yo971aYKHW66Ho/h06Mpd9NXQTf2dVKHc+PRRs3/0aZ2FK1syO8sWsfLxR9tidau
DGPQj19trDjXiNlbL6WdGdvYr8TeqZAaL7XaueiVrV/CPIgZ+qbuR+MbHzlA5Lupa9NJhlG+dTEg
upazZPkk5hUSb+X3GMTFPsEA8kBiBNYy7ERM9jaGGQybocmIpYTFs1sO7ZOdZHufMfaMkydTJJlm
R5hj+5Ql/7lAsnWPuMt70WTeBfqhvtVYdtGtCPd57KaEGb7+nE7dCTGU/Ix7b4SlDkBuUFRyawWG
i+lJjn5cKX9EHrKT3OjgTkD/uega/Tt6a8UmGt1iq0vjlXRzzxKzR6axTKd1i7rh3m5KMj06gkyG
CVGOqfcmHQb9vfZGAKNdurApiCRl+ENhQSWsP5Lq02r7lpUygMZeOB9ytKtNDnfulsWIFFRT+ZNY
/nxWTY0w+0uQ5UdVUwVEYbFroX5v1PGqrevN98AZmidVG+JSkmGanrtuDsCpddGmzNPxVkRhAQ02
HreaGMebaotLJruAoy6qFuDKeY7r/DcyNH8fICekqolKgkFZrqGK3PwrHp3oqi4TVDI+6lgXrr4O
GHrsHmytyY6qrea7feq08BK05PDncoNeong1ZK5j4pnOO88XS3iCblu1CSe+5gUZVNXklAOo26z8
pfp11RSPcl7rlWHuVTWZ2/I2ExV/XKHAAtsEqKQwrwrkChz0NakS75C09K9ItvwHdPs4pJXMz43w
21f7v48jxF8Ah7TMnbre14GDEd8nsnGsbPJxjYJT+YxkoH20pkU/p46nlWpTxVDq5XO3FCLRgHOa
s1w0n6Dm/HfH18FGKr1DZeqvX01qa87C8vmrzU/y33rQMPtp4mDlN23yXJqkjCPMeh9bX22u1gEi
aIKTOkIjw/Q4rBB1dtBMwDCdiep4UtmYoeh59y4IBG1D5gw7VTWiMscNoYd37TntexSGC8hniRUu
B8djlB+SKAJUvVTHqK9wDAZnglQTa6/IfbeCDHxbaRNhXqo2SfWD2YLc78befZ+KZjxEGjM2tTeb
2vTQNdW8ETZc+aFzvVPYMClxU6JzumZEiKRl7ps3FCzBguhD1ZzcSO9LnkDVYj903yzbQSWpy6+q
qewFs4m8kk+qCmLKXuPh+L1G52FjTnXw5sSDhiRYrG2dIPDfDKZGB71gUqeqJVIv6K8xyVEHW3QX
rzAYzmpnCKLj7ZvJaz2sx9niu6qqV325aNox3e2CoHhSB2JLzJxu7nFGwrhwpdpGRp5t1KJCFbC+
D+JqgETDkDepgU2NTb7phYQ7lzRON0AXWVuuKQ9e1u4ib8jAfop4X6AW8ibGa1U1+S7QMIbOxkX3
cnTvBAkckr9Gvy1BZb1r6UB0KtO/9SJldJ+L/N0xppl5Pr0cpjEZc3HLO8sYujM6otn7oE0kW4Lw
AzloLDgmxJ+D3t6rWl2NzZtnHekd462Ll6UHKujkmWYAfStFiroIo/d2IpKV1aSkoNGYB6MQ3joi
J7BE+bz1ANJlG2d2vyOMtcTGfKbz+X3urWJtm7k4BOYG8VH/1V38YFRhZgfL1l6sovnWmxpWPH49
v/CjkeEoJ+LVGWsXzYIWmZA8Xgu3gmpooiGIalb5oyuG1zCs9TecDBXiZtXYQXjPiWulNXN1Xau5
P7MBumgp1Fa0zDHc0n4WhcgeTcYUxifNGm5Jm/2qXN86tNhYXCIHfbiZKe45r/M/mHu3v3w7ugxT
bvzGZmOXBq3DYumlneWKCXlBDrvrgEs46SpAXPmbWPDXUdGsBN4Y73bSHmOAvL+MHGE47TXDxuRm
uuUZZd5iVxrEaQstKbb+mFQkveNvTPrq/eBDZIi6IEKfPu1e7aFsCAS48a8m+qEL6e6D1ljQ+YW/
mXVihEUSlRhn+wRtdZCxrjSvMhmLt7FPFnZhFp1UNavRGwU08QTz3n0N+5k8VD/WcDWs6TVu7IVf
lrQ7UMHJoa3RCHG04oDdEyYOmdscCPo1W3uhlbMyt25M/fnzkhwkCYoNIKhtopHoJ6mVrRKziwne
uCvbvOI6eBOSHsiiq92J0Cxx+y5AfWlG9W56HZq1eXF1WK29D9I3rl1r7tQ+pE+Dc4+H9mpyP3s6
53c78oJ7XiHPj0XG++BYMy7amDAv+yaE4Ig142q61HT0Fm/1QOR+qQ0ki28FTryqhh5wdWuDdBeF
lfPelTVmu0W+V/v6wNGvXtgcHrXKrq/dKI+2nurIWpiHtM7kJV+KTh/PMulMwjXUqr4ddoOvuWgZ
me5lMg2PNe+cr4jooBmgGq1lT+Iwxsxzfs7Nxr3oo8HecO7k1o7jAcHapa52qYIEJjZPw0VVHpfK
69YhqVoSRs3H6DAOOWHJNsIwzXeaCMIQymGqWi5/gCSAy9kL7JmsBXAiqlNncrT0dXnso/ntUVV7
jKYaTrGTXvJs+MMuk/KYE/G6DEP9d4ECprfFV65e/2vHqAfTs8lP+Tq2szzDWrWTUa8AkCMtslwl
7ggGTWaCYIAdihcr9addNECmNDJdvPAlQRJwBzk/LR5Gqk0d52MN9KKqfm2/wrgjyrCc/9Uu6xb5
osbV0GUUDVO50NhEcxjBOKUokq4AYAzFcswqkshLW2zTeyIEJIBzuN1b7hTvVVhHF1ULgjlcoJU4
ki87xy7R9troJiyki/5Ndwvz2cX3A8RIB+iFI2pgqSyO76oSNeSY0KuXT6pqdEA5IONle1Wt5iI5
hmMAcng5ExnP/EWO8eMPqybXmddxk4mbqjn5SIh1RBNFVWO837euvQSil9Mj16lOcDHclapmpue8
NlBwVU39vk6Yh8zNm1f12/MF5zU5iYaf5vK7F2DRbBrVVlUrzOV5NQvcbtRvc3NkkBKEoJaauloc
Dq9ZRYiXxDKpNcco9LVWt83JJVlAIHmu6avtsj3oLpkhgfnnuzeV8yoRwvsBgPjcsIUnHd9T68i/
iFt8zERCv1c9dBGS8tEdn2+GeqaGKzw6qwsIjuxQlW546iwZncNQiw/kIYtDiYjni5knHxnybJ/d
7N3sGb92z68+i7x0sVxOp5NRYWrsJ6BviP3En0cS8S0RfBYGhvCTSzYVCUgcIc6kSPfJJN9cWVgr
5DiBb1SZ+9zJvpSrvDZ4vflShyx/UYXmutkL0VAkssMfHgqP6yGFge6PNfk0UQ8AroCew6HT0djs
YbEE3XQGLC+PTVv/xDZTOzpGPr85fc1rN70a+MF/4Lv2q5D+mgQ9yt1VuIvc6Hfd5+lLnMTo1mae
toOmr39UTmIwae12hm+675G7JyWWfbOkHHeWFidbX8vOQgt+MV3XT3YT/7bj8mc/RTbpndo7GCBG
ybL5GGchNDY1SYYCE+SHILLSP0eSRNns+ECRapKVHh92Wk/BxoxIL9UAAW5luScin5Dyw/S8KxLM
X1AnJktgfKulCA5OQOYT4Hu2rSPkMW0PsNIIFr5th/DJ+dOH9X0ZC+Nm6e0JInq9IgsldnpJRMxB
7pLAy0S8V2du3njWyzT9aeJ4Yl3LzvUPc94jfzgBUG7WxBm1g6GRV4PTVO/gzpvIg4TW6RdQD/2S
EQHboK/kbgq3WHxk5ZHhEYlNV3yvc7+5S5NBmybzxSNxD7jbi4iYUmj2FD1NQfJrLjBdnEa0c7Fa
/EtCg6k6M8ANULRrZ4i6K8lbY+/UTnQSTkFUPq78jSh06wPk58/RSaq/bFQwyQX9jvu+hvwdEawv
K8Qhxq5f6YjUHXHuG296acSvNSgVVVNF7XTGDuI8wbHlCFWElQnSZQrOIWSVGzIqBrC/5AA2Ypvg
xfAyGLZ+n0mtbgOTXLeqOggpXvIELfhl5wC68D5akLEnd3hSTRbsg70Xu/Wm9VPjHgxWB8oTANFS
U02G5SD41mXpSZ2wjD5Hi5GZuUt8KI1wUfus+vscAmm14+qqanhSiW3mh1joLDsnVjbkq7uTqgWm
0d9jLQMh4CFJr9pMPEKOQ1C4sGg4QRVMSnZ8GtiLLicIX5u3aZ3qoBE4gll18tqbZB+WndpSTCOB
Pw3SwFEdQah7PIUlKlBflxR+dkJ8NX385jwey3UczPc5IdwxO4Z5b0Os0YomOmV5xEhXdslfbuei
K83c6eZF7i0bPys8cd+Iaa5ny5mwJimst2qqfkUpQhNqHyFafY04ZXAAMWq/uQZ+htoQjFt1bGGZ
4lRjU7NWe0edTA/2684+tF8Z7yvAMM2cn4KIGQRUtPimCsRRym2dhuU2/W+bOcf5StQB4t2uGd9m
MYHyCgO0v+19FsXW3S97655KjU4fTMtRVRMt6I+GBB6iDjFG17ozgM1eHj+OL1rSyBMqrQd3Ob0W
zQ64e4ggOty2Wuu9myrSpKW3a8fp6InEu3Voo1+mRINmbgJAK20BOxpHmr06mIhgdEVLjjVN2BVr
UL/tlhs0bQE2/329pv+rzLVwC7MfYBS2KTe4dCYWd23/qKq2zm42jcF4pmqYmJZ7WQOwe1TNkLNk
vg8BbryopsmSpPP6RMfWoxZ31TbL8GQUfBiq1nTacOicpuQI/qgqBnd+qQCHPD+aYEHiaDUGK8sr
4lfP5zPv0M5yZ9NekdslU2yN4qaKQI/2emnJi6pNod9e4sbfl2YWp2vZLlHgpvZWam8ZM8pnjkno
rE2T3VebFaS/A11n0Buq9mrEsMp+e3iLTq1+UwXvEQoeA9nqr7bQHt+bWJ+eUPTRb4MIk6fGcP/4
OiBlnYLyRtvuv9p87Mq66XHRdhgRrEBGaO1M7vxkxslrNwX5hTEwv5BCPw2QIE6qhlGmq6/UZpBF
N6Ozu+M/2tRpTlv+bLpQbIyqzgH5FN5VFX5DlNCDEABDnbZK1wDpkotpxk0KR/XeJGF1D9OK8FqQ
xHvVlscFscoEiHlUlNV6rkN9xbsfHtXBtoVHa4lKsWUD/6l07LAyutmt6OPm3sjq1hEofEbvtbmX
KSK3dqSFax06KF4P49nr7YEbwM4I+NSGRCpIKcNt7vrcJC9t4h/VTtWEz5hB8L4NjsY8VpfZns5u
Ew08z9F6b+2xOgVT04MKmkX+3IhqW1RbTR+rTdt6zcZwhAR4FLY7W7O85yGFopEMYbrYj23xcfvW
WmEJH354Cqvh2RkEiu0ROSl4CT/DPtk5EYIHqcNKp2QGEFRGfZhi91P6BQi25qgPAuaEFoHp1gdz
0zEHWbfMPooAfyEzX0lQwusp1iCShozmKtsHPgZ2vQ0GXdfGE4iJd6Px4r1gQCDArQNJB6Q8DOZZ
l2jNdYZmkVyAneRr+2wyP1h30dmAXthUln7J++yIGbX2VPcV9Nhh9I/5AAHOst6TdkxY/vmsk0F7
5kPk32XuGKeZjDbxjo5golWu8mLu4Eyt9AknXdSJSd/OuAEE1ZCuOskYyWL4WR+uRtQGr4sI3wyJ
wZ1rG96jsJ7sNtF3GsYoqzL+kFK+kRHaxJ1R7Uq3889DjhsMgQA2v4p5RAHeteozomXfQFhMuNB1
w67yInxcTTO8DMUnl4lOyK1YK3Sfx7VnW2RuS814ypmr5s6kX62MK491Ls8OgrMiAiSSa1gupiac
vDk9tMbYnJo+bLbYR46b1vPEU+Y3cqN35jcx4R8AYqrfCglFQ5fV1QH+ca1N+11L4vqQo9b4hEwi
uBLGlG3Wet1TVZZEScwR/pYM16KehyeABIe+QZCxa9J10VT7IJ+CY2HN9SZj3sDSyo5WFm5a62bo
D069IAJFb2zt0U13AIR/ItX0YzETPdhkydfcrWENHK5fo85GBI/3xm014Hpp150NSnQSgGuhJcGK
vbcY7S0Xto3+s07NGV6d3ZxHgAZHbQl4WO1VzaiNZVrNFIXXqCcPkkUIsxQpkhHx2OnvZv5jcLVL
lsHzRRxlnSVX0Mt/Sd+qT+TfdEbCtEFzTT/NZW3cbBgeNq896V63GVPwN169tooofuqLWpzExAwj
N/h+5whfnqyvkNsbl7e3yglZeQOaFF78jlEvE8yUGKpbN80+cuefvq37T5OfdmtCgV1EKPQBdsBb
jdyS6x3FEOEIISDTGAWmZWWzREq+QQQo1mMSf7Z5hUt2bB8Yy4cUxAryVs2OG/pXk2ERMxGGJ/uA
KUdXO68ERsxVArpsEybtPfBbOGZ+i/ubbpXHqKEfTDR7LcehXVc9MYGmeEXTVH8a4th46pbCszGs
9CBhZsUqMkW4tXuQepFhskLRvJ6+12m3Ik39NaCsXVyKT43MA0oMMYpChDJ+Dc5YfXTImjNoH/oC
GzvPh9NkCnIg+gQ9NWB6/CxagDzyyoqkW5P3rCv7gq15vsIN4D1L9Ig/7zkLhHozQy5+mQIC7I3Z
z2SFxQ1hFYbPrgahFOo9OHw7eZpAXq6wzWJWwaKwT3U4PHZH8FpmYucGi/psPXwKP8wRKLOAN/pm
BojBLgAehvtIYtVoQphf9QZUpu73CGkwBva7bQPgfI3rEXX2VnbR6WuEpsutXvYglHsNAxZD15CP
RC9GiJDEQuXf53q+TZHbPhFqzNeynxFFy7sX2Ms3Is3tykFP/hjMJihQM3SOnuuftHAITloa+idn
wenUSf+j9YOnKqabtVuNbiyr64NEYQkL1T9HgKj7uu//xPvAghPsiq1WpfPziFfRk0fwuFwIxCIz
75nnn8E/zMyyp5A7OP45sWonuiGALyXJ1rT6cNWWkCjypCZQ0QmbrFvlHGq/LldO6nZ7oOsloLjA
AXTDYLCDzHzyCpJSZonmFtKx98rpfaI8pbFJk2RfzZ29H5o6+CML3uAy9XoX/pJus4HzzlgaLBAZ
7VdsDevCycXJnAT+iLXeblipB4cB4NneAQcK7oSUlBayeOsh3HtOSdBDtzfMGZ+DyRlfsxGNIo8a
YjLptrPFW5Fr7vmrqMfSe1RdZv5Ht4Eihs3XxQmZOwajA47RzwF61kGwC0UYrKMA9TWDrm/Nknll
6oJPMbSts2wS0qbMPj6zwtwWIp1PukS+CaGoq5GI387iEAVV5wndYvUysjpjIF6KRTzHLibjSbeb
7joO3XzpkqXnphZUors2MVPdusn2lfD0aJ15PEYwYUetY/3RDxkzDyf+SDMTnUO7fHWsyd1NRcz6
eylC/1kGPTy0zki2bX/NvDY9RSwPTlnoxRurhAAAGzs+O659NYUFeyOYeKOwexxBXBHfS7aj1lwl
BpUE9lic9YvAmZEfFAbMXTLSUIWBJdrO4nUFAvO/hdaTLxrQNi0D7DKsCEmtsAKpMeVBR5gFvwYP
2fMlEaBJc2uG2LpiuAVHAjPQAI61GEBjzWKcWXGGnEto5AlB6SMvanlu7flVj+QEtSN0NxOqNOt5
qSJTMK8Hm4dlZz5AMy/K4JX0SE9KA3RRYJdnEBmHcYaRAlzp0tv9VevwfyrsJN2YmGjKtcLMRQuB
3wF/tvXGuYBTIP3LlBkGU8E+fwlIzZ2Stv6QwI3e8doAbVj+iMY4e9cLXGKC7tMvQ15uFSXwllBB
I01WOhkvlBf4xrMqZoYwAFaBtgnV0WiAY69WqVID7BmCFJibwj6py+Ba+RY3ojjmSUWXPfXeBsNu
4CGkFADBlXJdopgWe6XLd+Gubbq859GA0tsAFMB/bdylLX8PyZHwOSHAekhl9BEhBYf46G7GWm7j
eRME9wVvBEB7kxo8XfR/M22dDc1frGu6czfm+2ZqGCZBBaYeltZ6Ckmog8fZNEcv+l4WlfUNCXkU
OaebmQrnkI3aTRIEWOit+r62F+OB5E+9tw5JMEVk6zdBIoNjFDuXhFTaOjORVer0AuE/C8S4e/Zt
c34ysuRt0lmlRrVARjGCMryYNNUhujZpy98DCvTxUIAQedPvXBLeYLkq9yEckc1/9aNn3IHt+khj
azMLAZt+2lhw9UU2tJsyc4NXWADeiz6/SRB8rxZgBLcQ7a5O0m8VEwPkK2OglRXJVFWVmZkz56ty
AJqatk97P2L+ZGXAX5xNIXprXVflcIAdUb71dtMeJtgia1U1U68Fb9w4+IVq7TPTZf6frnc3ZiU+
Z1eb92WSyTPCH6+DBOxt+276IpByeRGt0ZAZRgrTG7xs6zRuva+ggVsCdoaWIjGX8/MWpoY/IhXs
RSQZS7Hy5JRvWUW/WMQ56MU3ef7SR4DFfhTuG6Zl3TFfMDPVgquLQFgcbe8lXnCjjTXrR4AR0YIk
VcVsxh+aZoXb5L9Nql0dni+fXXOqBPc16KDTrfIyo1RAz9YEOW00tdiEuxlHyIMTvSUtSIHwPrUi
2wnovG5nwS0apztC5agb4nn30NVQGCGFG8ptFgx+4qHkvQhuqB19mEGSnH7OfitO4LIcuWWyyi9R
m+qLdmq4ZAe1mUoiSLCw+PfGpgTt63cmCkKVtp8XSCFz2fxUDsCtRYvXQ7hKNWOJI9AqwGJtyap8
97Rik+oCh9xPexhBMS83rl2uqLa+8Imukepyq6CKqnGS+Zwf1JGx13FnkEUUf5/fLRdRRxmRPq9c
L8826lemaE2TgEX4bHH124tW3yuFES9YQ3Ifj2A4f/XL85vs2DsUqFGrHLAqUnX/1WbCEpmUFsZ3
qprn9T6qNBP/meU3FeA+Bd4ZB/Un1c/AeTmK6xFxkqHeBlX1qc7LJgHHfHmMjyesGhVeqgjJujgL
afSrbarMfo/UCp5MgD4e2F/1NkC7JUM9zdm01c3mh8IDq2IERt038OuIpyI5ktejixlR7WX08X67
VUnvB84r0sWfA8zFbdBGPFEXCdFdl7Z39ezd1H8ZifvsZGPRrTtjjN4eU3fSW+Up81j+dRGabV8P
DeywCYS6FRv1uNTTUFsVHp/pSm2qt8CJzJC8cr8KyqE44esYgD5Tm0sBEYF3Q9vXeL3Tt4ypBIgA
zBmrYYxA/7GpzvZwpACJ7FvF6bEpswE0lBsf1N+b2pYYdbtJuvSbnMyTunOPuwS1dFU62bxR91rd
lbQrWf93BuIrCwZAPRN1htpSbY/XQdVVYWU4hrR9BEQT0cexv6kH/3g11a35ehvUnobI56oGw75R
t0L9SHNouD+dKM01EXRmuU79s1tsQ5C7fNxfu/AGCfDK2uXMBnjr7kZddDBto10hITp35nwzl65D
Ddt54np7KSRIYOz4Vjp0TpRwW/SEnLQo/9cf/sdvUJvYXkF2NyPzceTj6aEmg0PpYJkb1QWo8b1H
bvzgAsiabhlc3sfNfcAp/vHV/ANU8e87aJHGK2NYk7LdWVFhyG3iR39qfa5vv+4wneDJ9Hwo3V+d
iz685phY7tRvGcL6JXOlvkOjcZDrNo+eutHUgHks/dDyWasz1db/2xb0lUQ4IEo36k0YkmzHFIal
y/IimBPSTjYc66/XZznArSUH2OZ6RILtoN7gqXfGw1w4LEvqbeGNGB/5C7jy//27bpkdwwiscFBY
wBUWQMrXuyeTZ99cAIxW6TaLvA3d29ItqzdJVb/aSqI/S4/kmNLbhl49glnJXj2h0Ueq41Xx9bX+
4xV9bKr9sg7GQ9Daa/UmPE7BVmCvfXQtCQLVF7Jgb/codB+/vvCvd1m1qapY3kJ9GHYtIL195MU7
tc9WL7s64uv8f7+Cqq6emtp6nKPqj81/7VfVf7U9Xtuqdt2/ux5s5UjwZ/ZRwJVbZcBjygyQ2+CC
cF4GDjOAaCpMFqqzucOHgjw98wL1xEfXxBjUeylkd/WYG7A+fDKJWEi9xGM7vRaAUsamPzsLVlVO
1bUY/X5n25KpRGvqG12UxG4GBGZWJHh3incwF4tdpC3HZiPi6sXDvPjrwau/qqqPz+mrrhq/XpN/
nVKOWXcYsB9UL6MqmqW7VltmCn3J/h/GzmM5cl1r1k/ECHozLe9VapmWesJoS+89n/5+BHsf6ij2
ufFPEHAEq2hAYK2VmSGYJ3H1xSAZ8YwDMSs8dq0LrH4t3hJQ7dSK7IfaztbeUgMSJbFvGVAN3gKq
ezcFlsLngjWhFB+xgwMNCaf4hj5SX4KWcHdoTLbiGotE3PZwWp5AlMseeYh/pIN6ckIt2cljf470
HIIypzmISUZh1q7B7Oaw5278zJu/AFr9C1B+chQDijsvcsz09YSGMYPu19g5d8Ti7Dlm2Y3MJxfN
s10qnohlMpAV2Tpy3PL71LpXNu0A8H65inliMZNG02cmsRNj4xrAhQSoBFzAG3HJGitxB/pR0QXf
GpATDV6UXjG2M4+ZWGwRr1vsB9s6DgTm4M/dA4+Eozgw1wmKYfPqat5FBYqX4XNTlXkSBkt9K7VI
24nxxe9yzaA/1urDqKX1Tta1R3FXl1srcmnT/Ay1IVj1WQbTPxDyvxu0ZeKQxLdflOeFHdvTHEUa
tg/E+G+VxExB59dpd4WQXT8QmlacBGqnC5rixLPwJ/eTZL6/4k4sc8xyY/hA/46BZ+qDU24MANLQ
YlgaCicZL4HNDL6BIXCbc8nEnRGPtSdjezQID3YzdEP+M5mLDsuMvtzJ+YGe5vvlIiytIie6/P+H
Yq3Wg166LlO9+DGiOK/Fl7LIzZVjgOwHC1qIGcRCV2rMg4zGougiTjsvuUQWhU1etTmLX/tvWP38
oRS/88MqYz42T+01YQEXHILIY/ChF+tXnCOYrsVrMmbQway9Qf8G1wr2ZL+NDlnl+/JWdJ+z7vQF
DQgGabx4XseJJ1Ws6JZkqRvGBJeDAlOkQpjYtAgTf2dJ5ihJUf6wlp1/fT72IHGufQavW0u+Ijx9
Z+KlGtfw9WY4oX7Y4ofo5Um1VfkolmViUSdyIpmHnpaFoogjCM5rDwDI0ll0WYoityTLbVzqlnN8
OjZIXxqIOpjDmDPFxNkQCJAeRFm8eVzxiG381D7/+DFXslUgdfKHZaS4hfOTN373ANofxeMawKRL
0PR0D/ymgXJDPCn/nhVHz1MVQTnVwc7jzWcoiAdSZNnCfcKECICHaF0alj2gaBDJ0k8UO/dnp5Tp
cf7105M8gz2Wd2Zez8wPs6h11LTBf/Kf907k5l4i+7ksDppH/dDr8wk+HyUpODZq81kZoZoV88qy
ehDH/lvd0kW0zutskV0ScT+WosiJ4/7nqB+2M6K36PjpVP9W92nUT2fypgkfobmy8UH0Ta84Gs74
Kopx3quKF14kmFIAZwIjYvM+mdmWZKkbEzRBgd/Rp6g1snMnMd2KwZeuH1pE1tU9IoRwwc9PtHhZ
xHuyvCzLS/U/65bDxHsn+v1b3f91KHdMJ3B/FhLt129sFNpY1k5rYfHhWpJ5J7uUP9gq/q37p7p5
PzENO59BjPOpz3yGLnIuitT9kRvHX4upQexBRW75Ros5ZCmK3LIgWzp/qvtUFP3cFsKA9qdSQokQ
ZSZAPl5OfO8sb8UjPGdFrSiPmLLZVidFslOd7GmZ3gmmAja+lKVxgpGLspj5WQt5WJSMxLBn05Hr
GfW4FtMD1n8oWSuYgf/C1eZJw5SxIYjZJctHQJiQv23+bbpdHgVLbPqXPstjsNR9elxEUbT2XhVj
srBBenXyqG8aS43Htdj/RgQYYC6K+mev7oLd/MaLi7Ik87S6lMXl+p9F0bC8uqLoYUj5O32L8qcR
RN2YRMROKBGv0TLZzwvruV3cn+XICq0SNm/J0cAwok0Wkg87x6WbOFYkYmGwFEXuUz8xiS51H/64
aPl0SOcU0nbUrkQF3kugFKgGiB5YyjWFSI7pw5WjiFc/ianLTaIkOYgrk0dtmhxG2VpViWUcxMu+
3NH53f9gzPywVFi6ipy4vUHWYtGbO81GrtSC9EQLA2hSVLiyu9HJccfA5qIMN/GKznZK8QT0oxpW
b+JF/mvVKmVvi3Q2rpMK52CaJscIimBQ4oDWRFJWeCtXS9k1PAn+M99Y5RPvsDUaCJAxIS+WD0NV
vL2uumeB2TZwAAQy3DXiqor7UiZAmdQie85DcCYCT65ON3isId2pZ3vmp8svLuqHWzRvXeerLvYs
Iju/5gHOydHRh624yuK0SyJ+wFIUF/ZT3byrEy2fwZxLT9G8/CXV99W1ibTeChlDpOK81H1tsrDf
axABblUQsxSBnkFAmh3RmaTVUPGdaRY0PVOr4xDmqUYR2k2l9xQoyV6ZxpCjMrnmXlmvRK+xSfqD
NOb6Rm4TgvS6LltVAa+6SJzE1temQ4CnQkzRJY7snRz4RrqFMgjBZXb2W6ySRA0P1rFSveoBTBa+
ZkhjAZ4nFupFoXyJ3f55imj/4kED+wX8TbmBNa6HlYOiqEsgPEoi3BNlDwtEaBbxl9CxYBbUm+sQ
woVgEbawU/Ht7x3DHe9xUf0E73hodSV/7VMdVa3Y/ZbmLMlLdOBPricTKZ5Uz60zGt8drPV4dl0P
h4NSw47TdSuvKsuv5UhML1vy/EWVY3MNow7hVQG0XXI2yQLomJLH1Cjgb5LlTQFFMMxQOXHcCDEW
t35qwZSEmECHooAfKfsqM/PbOETFTeREkmSZBe9ZmkIsjBHeyEJvkxfQD7lD967jPNvX8kTll8iF
hhwJTBybyQC8sl12bmEWwnotA/jUXIREZRgMN3WSERPk1B374SqzT0Rq4F5zMLbXsH4N7RDcuykB
6BLcXTn6Bq2mdBRVeYJIN7yLsHJlEJ9pBt4ay7tXsGHfZTyh91hSlPXQ9x47CBpC0yG0Kja5limS
omjIroaua25K1DgP45SUCWF7Js8W6Gp6LA2+msRrJbdQRevwzugDYnN9r8IL4/4eomC8zSWiOWD+
tXjmluOLwHAeYJkJ1oVfr+A91baWYuibYahSON4Ips80RT+ZFqHOhLUqG9VUo3qFFDw0GCiA546f
XwqgdpdqSpYiz+c+yrChdlAbmWDTcvWUjnqsrRVdU04iyQbvn8qsLaT14IByd/wYYzOkBs+tS8Co
bfbte9SlbxqudOLCgfvzbungmYlMJFohK2CJacffuDu/+mmkvg9VRLQChDjPXp8Qdg0P1sOo4Es2
hsg4F3bantQ2rA9xHGY3boEC5L+Wv1S9xMOVxPpV1trnEtagqx1ED51ZVEBfpfJL2OI4siB73Iqi
aMAV+gL9erot+1WLcMdqmLqHSowoX0gs13QcHmyqLAnYLXPG5sPBRvrNikf9LIYqK125WY5/AByG
UmcCLdqOD06xWX5B7UV/fH+M5nFLbawfqqbepjK0NmsXieXWS54QKhwx2mcVe2VTPwO0qL6APW9v
mI6PooTQbv0F0TrAUEkPWdPUQ9RZWv75oMh+lm34uFANJFAb2A8WiykrgaC7wJ/WXsoOs3Iew3Yi
GiyYLI7QYEZEs3EpVF2q95BtKmtRFJcnieXpU2UREzZdH7PvCXQppoVeuDf7P/PfiaPU3ZtZCeZs
un6wThORlwwO+vQ8M32nw5wisiIpvBGE+1IWT1tfQyH5oVI0i5YGcMemeyBwhgg8r1sR14WkQl4w
KanlW1l6/qE1Ow+Od7/4luc70R52frmLVVibilGyMFhLNmrh2AOPlRd4l2ZKugjeE1tz9x8a2jZG
TubVc81wC4QhPOd9gobhlIicqNPZZSPZYMKoFipBhd7g/+goDpl7L0c3PeKA/5dDYrsjvkJW9p+H
qZsMktvH/pbLWAPXn36d6C1OMmS5Wl3iesJR4HbUjRoELIyU12BKUggmrqI4uC6MhYHbAV6XQ4zr
U3Muw1y+WjqJHAp6Zz58DX5kDg5trCp+XjhoYgySdLJeDULxYZYSrZ8OFUVx4hrW0YMFEfh8qDjb
hyMSVd82OQEanxumXzXkIWDHxzEz32LkSYlcGu34XA9FfLb7gIATBebNJsHPKOOt2EaZrzzJud9d
bLX8kfqK/NSZmfyk+uWtYYK94ZsG6QLpIF+/VoP/yypr9WwSWvJqJwyFMye/xrAZvAaF9BU8svcg
GvXcu7pZaN5FG5HC2xhA3Zd06tmXr1Gn6M+KG2QvSnQUXfjmJE9yVQG/vPllPFxaT4mv/ZRA7qd2
Kz0qyZrVuGLOJhpvKoo+AE1x5Lj2bznqUC+1sV2CXIpfE6eER1vR6rUoam3VHTRUUze5bsCIvzKN
pv2CjBXURUavbgMAla9ViyyCDF5vP+ErXwkFyzdm4uqHHsnMe272z4TQNO9G/n20K/urIdn1KckD
qJNMtXmvRgIpZMtI75DowKXrt388y6zfCdlSN2OIirhZuc8KwWdw2NYd8Z7kQr/ejkjDghf+pwpY
5N/GT3WqYREVm4yXvHPKLXptOQxzVvacSIZ5quJmgHO7zZ5VENNfkH5fiUaJMLZnIjC+guSVr6LK
dCv8C3aX70Wxh03iqDhDtBbFMrT1+4iXTpTEiE0nX2W43lQQ0WdvGIlLyAxfO5dwxQCLLl1Y2Mz0
itE9bDbE4kHrCbXstnA76yRa2tp1trrSGTx3qJ2MLjMPhDHBaysX7RqMT3ASRSuQTcIUgvYsiiZC
ROhAqu5FFEdp+G7zzb+J0tAmd+br9K6FxPe4vXfwg056jJNavgYuMGLfRa6qS4s7gT5baCfax9yp
X6Kwls8EK3SPqlrzqoSwyheRfREdRD28iLtcKpObqBKJDstRYAJgKBsVwdUM9djE9B5F9xA42j3V
H6sq29mNXSBYWG6hMc/P5mBl56ABLDeRBednSSapmsKGZlYeNqHTQjpuBtWDr1hIgQ/GMwxh8bts
FM4W3sz8IIpgdAipV7PXXO+hpNRaYgmmbko7uCs4/YiqSXvUleWaQPEifieKOtkDx7d2Kr6Pd9PQ
zqktGU+6n1jXPDIIsJi61YP8eyBa8sinTbmyrFNQIyJnT8moxO4aC15F/O4/dUsXkTOk+nfRqsr+
345XawJgGjN8KPuxuvVSQbh0ZkN9R1SXzpfodyq7L3rfma+V1cMPlKrZJfE1E2bjIiYirhu/toX9
KLr2WnwpA815K6tU3thlaFzj3EGApSxhS4EX9gU40k8J8qttmK1twoYucs5LZffh90YhQMzQ7OrB
0RvvJJlWtA9iX36CVaVcieGt8U3Onepng9+IMCI9hIdx0A7YbHNYd3Pj0THhHOd1tyC2VNJVlJQZ
zLhwVF1y5tSLmfub1lXDUwk5+d+GuY9ozpdacCQEP0Pjv5FHTw43ot0n7vEiRgstm0qzAE5YWPpx
Lopm1VGifserHcw9PUV9NPTI2MtmB3Z7GcKw9LNJePnJ8g1pGyuZiixVZx0M4n2PaN1UF0XTrZ0Z
JcN9QMdl09Zy9cLbKBP6Y1vfWDs/ws0j/amcZ7uLWJL2mbF7fDLrTP8JJhGySJ15nqePlzaJLEAq
3rgti6K8hWpdHnSt6E6BXRuo+7o5sgSNBT8WwapMfCAz1RxaLLd130Ovf4kCXfotEWk5nyhJFaji
MuPXEHfffUmy3hSzSmA7VsYn34QbnCWK9wCE2t4nE6m4LLnxuY1DY485IH6wgQIR41wZ2M+YyEx3
9N+ZgL8BPpR+qR46yEQnscJmER55tv47gRlZbdpnD2mOqv7SNsQsw1NcPTs1e8KmLZQH4jYawnNQ
WAJ3ZW0wrrnuQVU1NKh6a6I0kGPU4pQmOYucZZW4AKFAuDYRtC7o13xRrM55TmPnTRlC6aq3jsM1
gL639OPyJIqNBvNcaoXNUQ1biKkU1mXHJifULats58UDkL4qOl++tkXuvgTl+K4annoTpXGKALdU
40F0dRTrHCiGexclv/X2dZzHX/RMdV/cEV9iZlRPuWZZL+6+dxPrPeRTua97ud5bded9y9R92ZXm
t5yILCRzivLQeV32hszdujUC+wv7yAsiD9mtdCXI8z3AG03rK6u5bmoIMjzOKOtOSJZ+D9nRwEsE
8ZoWaL+F3KEBmZpvec3L0qHSSm1TmI2x65AUvDVTwoMxbCq0kTeiKBpw2Ga3akRtC8nqM8FOnNlr
CqIbEBxdYbvLbtqUmFDxnm1Ju6ZWMX7BCvDW5MHwbQimQI8aPAc8UFDuxepbOHbDt74MjHU/1QdT
/X/3t6FcWvq7tss4hKetK8+G8O2f8Zf6/zX+f/cX51WLDuS2o2/11AjXHRv2x7wbykfV0tW9OdVB
l1E+ioaUze9cJ7pAFFk95lPdp2P5ckJnJTn7UOWbKBJjQls6RSXveDKSv3Uy8tFOqu+WbqKxDx1n
VZbgDbz8QUpqA8AkmK9eKTtva/Gub1p4bDZJr2QPIul17lfWvqorpSq2qh/JF68AiMckJQowtMuX
ekpE0dQkQPdzOSk2Lds1uB7/aRX1S1EcIergtjunAQFtS9U80lKOmfTG3n7IuVzfW+Q/YCRz3iPw
TDxUeXp0XLCkam99GczW+a5BQIe10OkeDNtGcDSCbyWL5QDvK2higMfHKpd2muqMX2Fk6PYNowrC
01dgWUdxDj8hnK8tauOKErZzcxsFR9c0NuIVDypX7YW4EQPVAU3bqVXdn9TSh7N7EtwRijqzuI7h
Z4Bz2XyJBpG0cHVvbYKsQKK31lGP9Rxyndp9TKxIeoQgutmoBwcZsWgc4XTR4I6BhNzSVyxBwMWE
fbmXiqTds/mDFl/7U+j1NyhGuq9BiBJ81NTtQ1C1ykEO6+To9rF+8z0VTQwpH19jP/5D0GHyh4N9
5OBPkq7DjoX07yN6Mnutb7xbkVXVYzYlmszy0M+gS5w6aOoERaoI2TDq/KbE4OKhTJa3nZM1N9Ff
dEPgaYto5IAAGuQ00aTJTsg8WrJt9OhB1oGuWhXfIR1CIMJAGE1r5H6HDlp5M7wm2hdAa65RAqhC
6/XxYtlEFoOON89W0gXHDCrjs6MHxhGzR3ZyhrE7JUXfHyU5yM+JliHs47bBJapcKJ46y75E+YDW
a4mRJGgidxfWtYwCg1zubCfrAbpCugwBVHvHP5Fv49BqHl3YnuANJnaQGYdooKJtn8YGqR/Enfvn
wIAeudFXbeNjlPIy+aXCB732e1l77W0bLm94T7+iPdOuimDory46VFBQp/GmGPwAJiz44/g2Afhw
4/FHVNlbFz2yN7zXFbw2wYS1H4MnYkn/BKY8/pAi7QeGX+Dlhoeh3LPVXVLzcXY7fd9OI9gh+h3E
geVIPPRsqMwBkk5CTH5kxCWqjf7dIdaALWDSneFG7e8lQuoTG/8I6Vp5dYyhgQqZN4CdUX5IKgUi
Gcj7+lsIWwuL8v6Q6lLw7EqOdbMU0LRCCN7XWyB3htsd2rgb3nSTvZOieM92xpuiDGkGbYDcvwUE
AG69vGsP4ig1jI6l1imn1FK6DbbE7AQiKGSrOkUGGw6CHG69mqv0AUJE0UXkPlSaU4uo/NyydO8T
wU/ICZZxRF1R2ODQcOCtExQDb0ZeI+VYS81rg4DlqXflBPoKLkkC3zZ2yw6kx1SE0c7ZDnWGzuVU
VPUB0JJuZEdRdONSWYFODFeIPACSMy02BVOipj56T7k+5OfeiQoULMiJZOkjcqIOpXF6VyohSl1K
NNb/4bgRwqgcgPp/jS2KH05toSNwZCW0+lC3HCLO3wf5eErit2rw/WfmXHeVhZZxVF2wFW2qPcmO
5e61zpfWY8pttpwsvJtFdhAlcZCuOU91kzhXw5AOUBeNN6epgBTWaf217a1ipXWW9732pGcARc4v
XVF2qc10AA/42lNSNaADpLxNEv7BmPEAO0j4owjKkM9OVb9NcvfryGjyK3buswyJ+xWgQHFNlcLf
QWc6riJdLq5Lg2hlgfW3n44kT1Zba7l5JUQG5eZpBHGI6LgUW7O3VlZX4rP8z0k+DS31EXgh1X2N
iVGFMHM6yTKAKMadfMD5FZ42didZl6b3ECBCOhTFF6n1gZCo1l2HyfEem9Psq2REGOi+PdeB9EVS
KbYPFqaCqyUjXBLKUP3PxakOpe7uGkyJqCMEU9mii4YXZGpdGkQ/UVeUcrLTO1QBRLE2tXQbQAuz
acIB835R/ggALjiZXL4r3gD8rc2HVytn014OlfuUjmm7IVSsfVSbEDZMq08ebA1SlRASt+tgtN0h
I6oWBseAmH1kq45G7MAJMs3inSUHtzSWi13CXvcuw7WLxQDrdWyUEob1LHnh1/lrbN7218iEAcUY
df0bmqJvbhWbP3PDPckYMj2YcMA1RWXEUvoly2sT+j6MDDg0mj/94FzcNM1+alX4XdKxUjNbEkBP
1JBhtKhh6VAtGFB6JmPSvbhlV8FpzgZCtPaWn5/9BCigaE2R8Ly47VitRGsY+wmal3DKidahNuNb
KenfomkkPB7pQ1wWT6It1G1sThAtsSYPHvJalm4hSkLkPWMMHkROJHLivY+qXByXKpFDDdXfhOj4
zEctrbKVWPsQR9RK1FmVD92kXYE7hRx0vfRbziN3ybXSM/Pkjip9xxBVKpBIT33k5LiIXJwnSqyc
HbtRzjI4KjDrgbKPR6hiRINIehvWoLU09SklaSh2yzGKK/3Mxxxmu/8M86GLYYVgyMTgy2gtMh3r
1hryzTyuaHbjkFN86DmakrRGDkvfaKYDEGwaXupKIIIgWD8cKBrmU4of6Ceyu3N0/XWu08QvWE4+
OBGPoGs18rHy682//qel999xlV+JB2/D/BumqyByH37s9OPm3yRa5pM2efIQQuwKVHxv1LZ8zqZu
ooOrl5h5RFa0iGQQl19kdbuBuqH74eARukpNt2O1gZxaX12rKCjWJQIWXgDUzKvS70ZWDXDoEdPY
ykfTd8e95TS/CcsdNjHEinLws1UjpCN1Ez0KB34wp2uOflz/KhPX2bFmOttQmAaFGmwUc5iobJ2f
poREdtispJKJHKJZHTp828HGWKFuZZfRK/vMAyC8F71qnVXLawevx/BcugXBxc2L4vUMBswPRuzo
1srVxQrBXxZEPWHQ2cZYtzJd/e5n3UXC6zlkSCIOUDDkk8Mvk3A6ROB9D+CI2aY60TmQlMeyjqS7
HLLlzdEzuhfuWWctgrzcVNX1LTCpOLrOdQoiLqsx65LjcpSHJW+TlFAuoZsq3UUDGLTv9Qjiqqhb
oJzjU1U8VbHe3TsWQrVVwoWesiXvRkJGIC8L+SHei5QjsoJCDrIHRWPB7FD3qx6oqe4Qb2jEt1bp
UQCbkiF2H8sOHH+SnS2vM4j6J8mwFq/BmPU7NYNrTNSlMDDsR1TWMJj+U9eMLCSgNFX3BSp6mW24
D8mUQEfh5FZxr03omuIaXpyeNcx9nJIg1vKDPVjDShSZQbR7CBsFgKFqrlrqK1P/Ghi1dhJVtlSo
8JL1I3KhVbYVdSLRVFfFTQRno+jyoQHGPG2o5hOLakPN8O8OWXoUJxZ1rt+tTKfWNvVQ4rGefqRo
DCI5PRsmBIRTlYFZ/WZZ0qbz/PAxy7cZgOB7rSjBIz7zP31QuMdO0a4QkceXHrGqu0jsEa5/aK2M
3VIXD22KiBvM/JEshRKQRldD87o5RUZk3DH2G/OxTWBux8xF/civK1S0bDZtbozG0Gjk9n4uo5BU
7Mos1tfE+dLu54Z6nhbPYWU/jA6rg3Ys8BUVjX53nEh6MIKzNxW0IPyb9Eb53mC1PA16PG0Lwfug
/kdgxtKvj2A5ikemXjGQJWcm2hXBHcG75pZnw2Z+osY88Ig1rlewIlcPWZl4jzpGskc1zJ5y1+vP
optIWJKpK2SB8oMoir4KLOsboyByXBwl6kBUxEASoit7uH7tyJ5zj1PNucPLPZ40rfnmuSUsIVO9
aiUtSlLhyg1tkP+iGwyYRzz3/lX0YOV3lwNFOwcjz182BPVB8hzzDljUuqMgVmwV30bLoB+tu2hQ
asg95RznjCiKBghT9FsRs2BEeUOCOdavcSVr2roNmH+j1rgsfX1sp4iZVdY+VotwZw9ETEBn6T/m
oCE2yLNEW82CGW1t1YW70xwN5nD4Wx6heg4e9boCG6pF2A967KG2FiMqNGmZiIS1y4haFmqe6tiz
2sg95PAkxELcianPhXj4b24qwq/3Na3R8kNbwyH+bpJWcRGHPokccs0J/utTPaGEmimEUeRE0olA
ySlhU0vgpKiEurbZOyoe7z6E8CUbnv058GqK85ZZdpdvsjpiZqnZxU7AhyVhjQzUQZQTgXpo9eSr
PgGPmglJU04/AW0ikEemwB8ZBcRusEFiFIB39yQStaj7EYGjcuLf+E9WjZ2fQaTCgVGl0D6K5rYd
QYiKbAjtDJT/UYibA+J8nHaw7M1XzB6QIIngGQltExeiuIpzM2Qv58kqs4f7BLkDEGbAF/StNGgS
ELvm99Dov1zYIuKs2PfIf20M5clD1/GUNe2bxWU9B8iB7WpF/+YPurPtp6jaiGEy58yMk2zF/12u
tsiJO4APy9/qHtdKQiXtLDfqpow8/VAj1HYytSw/mmwSoiIsV5Lc7DvdfIn514bRg9AH1CFzh3kE
lJI1uQ0h/SgZm7AExDyB0tIp4tqabpbIJZA2bAtoQfjutsqpgtnCK0wcXVoOE18U95cPFwaIMtfN
dCooFC1lLUmJi70fg1vhGz/1xJe2mnHJurI/Vb7ZzYmmB/3JVacrlwzfEkUtTkB+i5OTFpCOi2xq
O62yFVkhvSpyIokstyDayYENY4qdzyY5llwrAOiw6PjXByt3rPQYJBABTBjR6W+KRPzhpdgkGswy
CrqZ7oRhGqcYRXE5MoE5Fdl6xOCVJtawWe6MeE6Xosg5Soe8FQBeJu8MnkASbQr7WxKj0f19oxvn
aIq9F8+BSIKp2OHi2I1BdRFVuWsg7uDZrEaErEErFA1MqeX+tln2JVaqEvVRLQUDNqHG5qzVqN0x
guQLkDzXdOKHKHRkDEQiimEAC7ESSH9KlpTdGWHIejVWVosqihT2Z8vONhoyXXXWDysvQVrXR596
I9sFuxhVdvfYfn45cf+s5BOxLusRdGMzBOeA0g+4zrdq0oIbja5JVvgrOMpwlI65fzGJhbl6brPG
316tuiG5JQqfiNQpjI0Dy+pZLuo1U0aOCx3LYl40R+gGpq3tKD+CvlcPY4eCkGmjSWt9rcs63ek4
YYhib1q0WCpvF9QIUerpSmoT/COECW744DJphA+6qpjrQRmkrSvVyMK06g7uf+jpxhdNj49pnmO/
Q5IoqPT3oivQLBziHfRLwdYA6JfVzcX3SnnFxxFksp9lmwpAht9cIH4lniTEpSvJuF69EKMKWKo1
pGzBrismjehaIwoXEwXO6fWYqx36xna1yaGoqGxsjW3/p7K4MHbrIJXC8WPrXLwhCtcBAltuGsrw
miJRGiiYq1sZ4lsthB0f0cyi/RO6ILJlIqnW/WjYexeuGymvD7XqcxHgoQt0kyut+2DFq04nLqZ7
dezJdIkQJOux6pfFp3uaWxQF7hjLPKbRXpMGgMAS8f5NJ+1ZUYxr/I/fWDz7W3sAv59LZgQ3EWE6
9sjaUwebY0OPRvgmf9xLneEQ2Y89FEgHPJ7yhWBa1DNsFBjklBudg9IFM994EAbbni2jtdXocE6B
evKlP7WLtkzZX6cnSA3N+hr742+DxnVa8aEs2GRLlnvL1OZnkcCOpPKKrpWuRaxp6PA3+haKOXKo
bzCIXrKoQgHXBCcGgnsTY07QdEDhYyTHa7OeKEXgWl71av3V5XuxgeV1hS4z+qAJLhybc5mFE8AJ
MbZronIGGL2Ma1NIu8Sr3McBxvWxsH/kMap6nux9H1ppV9tsBDul3UwLwNbU/DOxcjvD8X9J8LCu
sh5tYqUf35wCgwUGSEX6bSGRCK+RFhw1BUueE8qPMC7Ya22IN67fPg+KvUMIl/ARn1AsSZfxtrJD
kqKfUaE0u7Hom83gx/lOsl99KU1XRpi42zJOsc+06c4wpewy+gzY1VgGA0V58PqwhppyODbyd3b+
/toZrHbblE9VhFRriV4X9vyt6eTvSt1CzwJBkq0hely3r0TkapAdhf4aFc9kxWpQWY/wr64cBFNX
9dAnq9DyD4YuyasWyi4z1F8hEit0giSh+YpZHxXyJg1RX7FhDJWV5qBonkHb8NVz2u+uV5SQOmW/
wvFtVCPI12L/J8G5yaZSX5BQfGmJl8TrAltqd3agTJ18G3Xf2Btsbf3QWJjMCAI2XfUP5hsoTMz3
sDNuWY/TPnYuukq3ROmumszqnzk93LaoDtd5dXHHBgHZdNgjz2uiLpv6h+EHytnYq5+jtPmmNAjK
y/Vw10NW/s040fVmGAKRRsfRpzNDp5BMNsQMQ2zo8Uysy6yBECz83nKRVmWOKLCkSce8Z5Hl60qx
rvdce3kTWxj8kRQ4a/muTAz3EW3DeotrJ1z3hfVi9slGSxsmAgka2jh+Q+M+3igODu+qrINVVSVf
iRcF5Fizh+6jAL0kojfNEiHhSSeWyOh+W0nxK2T+j1Cn2avqa2vCQFcEEbj77mgH6q9Min4lgfqz
KjTEAkuY+WX2UFi492nXDDs7wVkQKMSy2zFxRP7gvSlYQfsEsr9uyJ7ksLgVk6EqHSZH7G+tspBe
6PjBPqGyVauv4L0rt71kTnDn/KH1w1WQmVhLpkDdwuuPmcJHISFGyIS8D64XZk3TW4fKsUyCB4tA
jFUeZ7ckyv4kmnUsCvN7FbDx6vW7b8fJRpfjA4Eq2IPcGr2WzgVXb3enGjUzD6rqTUEE+rbRQhh5
ujbamBJq9KpUDyvJSPuNq0k/bZiNfLclED3QtjqiUmptmfuhL5+RecMNneh7rAB7Y8SS6acvaS/v
dFS9d7ZvEj9MzEpg8JhJ2ZsjZ+GpXXu+PXGIfWk1H7bx+HUY63gD/8yzX44/s978qmbDY2uu1cQs
dqbXX0eoOSMT5rkK/UnFNK8ZNNZ2VsEzmKl41PTqGLkuYdrmvgukjR2gdf8+BPk3x4ufzby59CYx
jXL36tfxoSIGJ+p5JsK62kHJBjVNe/EhDiSgDWK0MjY2Uc4OXCo3Wsn7Cau8ER+K6v/RdV7LDSpb
t34iqghNuhWKVrKc7RvKkdxkGnj680lr739V7apzo7IwQrYEzZxjjlAqQNwJzzj8oTENILsisj+m
bvwgm7pYuLn23HoY2XSJ+d4W2bfCTs+qx3f0Zb/QduHFWpt5SHa9KJ4mZORBrpcPVY95eYIP05DB
qObzeBSEiG1KxgBw/iywo3beMIDETK3dRX1/IdOIDEEPfFx17m8rWqwpuMOSsU3UuxRY/mKgvNCE
IvJSl9g25Qezk5cMa56FMSt7JXx/Mzr+7r1oMejDbWhXjnaH334GWX6CHhGTo0ka+55QjPKEbhgK
n4ttuskVWYUgO6DCnf2tF90h09Vbzx9F6/eaQMLA6TN/8Rttz8r3CLmsWvS9y0cfnQyS6Uvb3HSp
2o5luG63rZLrlo+FRYLOn9nhuGC2l1D/K6yA3eqUgFJtO/LU9JZgsdE/ZCVen72VMU+Ra5Vw9Sov
/M1zIpQz+GlybF6dvjuYfnffe3lAnsOl6qIPu6BvREJGdIPK31009fiTlkPAaIaUB0H058y5wUQA
23hJ2dAYiopmXHmWDsG43wj6jJ1Pt1wWJ6JHG+qARAer4nLpX50OUHnOvXGBD885T8d2Ubs4AuoC
wpFVRE+lk/9W3dgsii5Xy9rvSYxEdNjE+m7Q/QfXooicYpyzZTTsrZYqu+rDj77jupt7c+1g5u22
w9ECvcM5JVticedoOdPQOsRKFO4UlruveBBCdIqA0Cyww2aw+JBdPkYiT2YWdKNY9qbrI/j3vMWQ
qmJZPLYFHlFDpulr08KzoW2SBwLguxBve25wVJIX/0cf+/5gYERGN2ZvvbB70sSE7abff4gOp/FJ
S+C99B9N66+jAUvRNiGj2M/8ZQ5E0DDgyCHGL6WucfFQhNUiDeoIRKDX9QLEOtsW8+DtCJl8dRPM
e7iD90P1Y3TUxpPi8izx10mTg9BKEuYUHoopp0udPBgsP0vUSbCayO+Zk/oQJeUfIaPxQhg9YyXr
OWw9gkrkl4FznTc3qCQMEsHCxCOfUx77qN47FItRJ0+Dz9CQfBGsro4IiF6otV88hhaBHV2zIszx
e7LpADJvGE+ez63GmZaZ118TBrmbOwRIpS0+qvVrZtZcHSpwmlk/20MxUozn2UJ41GBODm8jSv4G
8Oxub5dXhyx7xO9tVM92qVaGaY8UVoRmJC7eDk5/r6mx2iVadm9FFORk0krTlhsLZKquZ0VBGw8b
RNpW6xRLAKFnJ46+8LfCOzWDsxcbNVcAJ432B+j3mZTZLnSskWTgjmnlqaiwMcPiXixy2Lbb2Y6a
ZYsjpq/SIJ3tY9P7cFP7X1u7I2r5kBDMKgGhMXyEe5dVK6SM9+kgxFqX9TsmC3e9nHF8Lq8WzR+1
ILh69A3E+mX8XAmXSggOlAdIsKj1iLqzTLCZhIIuvQ2kJZtoSFcFqYO4x5lQhdifaY8F5KAmMtsd
cy2s6cnUnUOdcgXGfMKZIFSCqeSv7YbDMu9wHC5WseFsEmf8mMc7mDPPOYzUBbkg9aow+JyIEj+h
xIA2MtOvO2iVuukKwduvGs58V25bgHvIm9nuNWPtEHi08G3tUZRiPWBwe12kygU+qEihJgjUm6u7
HOkfGQubZu2xDnwfYuvLdLRpHZoDZslISHE0pD3Nc+ztqAhtn7O/1NAOUJgQmxijX6HG75IYj6TM
+rOcTi6cEbjfxjWJdRMI0cZe0NQviaebuMq5y4yU04Xmc5a4tvkJ4PJLhnK1HzKm1iaD+4moosw0
HjDsK5ZQZRBQWsZSz0r7+oJVAka8NE0G+162ETa+tMY4bl1j8KgD0irAaq7FPaV7S40aO+puryWc
bWUjFm1ePae5RI7k3GGMuZxL6mfV+aT6AlIsnDzeKBLHce2cTw4U9kr8TIb/XRVzuoTIVnGa9hdX
qne3Vd84iW7naQoc0/gox8TGLVlh0Yv4IhwbG38SJQPmIHolHofMvfSthywjLY6D1zNAqXUG2f57
anck2hfWU9g99ELHqhsPURLESNzR3XA5xvKY2+IgDIdLN+rIc2KO0ejuuaLrGEqplnGi3xM48mwO
pGL6vVxH8fQQh/YAF9C9MFAhwCUN8Wye3zz/wXM0SCLm1Yuv6Mag61IKbApM7OuiZWqWywkXW2LO
F0PTM2+IN1oljzJ/xjbPZ9gZbjkng6aKrdWYGnRig8GuZiJXmulYgXfXRhh2AvrBXSAb3O/hnEh3
pWr9TctzRi29uQlHPPfGkDC8HBu02u2DaOi+4xrqvW3tqC9amVNgKHdhU1XSfamznu2opG1ch3NS
qhI/MMrB4W3IQ8h9LQjh5sraMgLPS38mN36LmVNOU18E2oA3YOqb086dXkuR5KvQ3OSCgbREh4oG
NVo55MCUon/LZHRFqOn8w5RvzXeagBsCs5LGAGklr07bpIhIJyd7Hkfu3jap3utKUXIMTseYsGU8
HBMS7bs+Hso/VUhGRhZXpy6K1xZBImt/GvdVZn7lGoLdOMX5/eo3VHffMJKeGYiXaw2OyqLmil/5
mktv6HMpKdWe5LT2cQGeJuB2+Fz1Mswi3NlKZIE1SoScqVbaov3LQ7CQJPkpw/yguxqm5mlFslBo
M3pK2m2MwcYC0pK7aErzR1nYTuXPhuPKTVQaH66hbd15BD/xYfNY1U9ZYnWKX/cPfjOfVNRqXZvx
acZyGGffLAtIg8WFYD43MRGu9yN3Uy5FBIfyE0oM1O/hj3zLU+gTsZywRhkEnReD++Ib435qMCPB
Z44seas5D434lHxZWKJcksw3N9o1cjmupkNu67i+J7JfJwl9mk7tX1XqhWsUGgik+uty6KyaaNrw
OqbgfYTxbbwjVug5M0xtSQLW5gUhabhQdQh76McfX2vPegXbfnKLnmoTYqo9wzgjuhrpxD7PfNpU
lqjQouDl2oRkC9ZbN9Br3nXH/KgNuFQFnAkA24eSD28hlXXR8gzIUFhvA3NLI1LDkvSfq5+KHx1i
WzxFs7M1cgp0ERHKx+pEBYDTHj2sZ+LdWvcWRGOchAGs7v04ulS/LLwhkx+FsnKMh0su6NScBj1N
qohFEfpb3BDUMJkleVDqCQPSfA2H6z51hwNjBYR+Wn4SedQtaQIP6urcOlmPxmckvU+3b19anRMz
s1/Ivng0HbkUETmFRADjAk6Q7HTXNlwtyLpgiG9bS3/rO/tLcwdwZZhurUV2XaoDxqTc/905sVBM
DLu6P2U1PuAsANDgrubNxnt4bV49LTrMOBViqX3ITGcGuGu/q3pc1672khNJvHBjSwWqpPDWbdgM
IWcLVUwvSx+puNAXtsjvyrD7kgIJRdzPmFJCf2r6RzcXe6tw2sDUemoqCf1ex6B6TDVtKa75vL1v
rJCCE0Wflt9xEW8xrrhrknitZ/ZP7DXgVA1TQJJUiVJMNuZUnTKHQNGmznfVQGRqr1crWOGfmdFC
FzVJ6LaTVZoxeE47+G+hxDjYXvEn7Pv47CYSkrA6SM3A38kx4gWix1BZD2GHhCIM/2apPZlECY1O
GT9p2QeeidKezUCLdNhYyjxNeI8trc74dvtuZ/rJY6mYrKMA/OnC64cd5x+TMbxmEl01aQu4X5X8
z4k6TZk6lin0vDD6pIT4JFg1XrjlsLar6aOvrro8nRu5VvgwAucS73ETth21+RWpHDdM8eKlNQHN
6olJALwJmhB/+DaJFFkrD0VOnFJpPxSeEkzQtfc5Uge9xkLal0eTJVy43qYrSy8oFCZ3slslKnlL
8kYEf7VdfdtW/hVWFVxLs7wUuDV2bsHi4jSkLdkd9nj7WapVSH48LCe02ka1R2f0aGoD5HSUv6gs
tpPCljAmGzRNdUC9Xg6cjXDOZ2EtdWaqeHBFaEGkCvSgm8eUpMQkW8+Ru0dB+emI+iOf5/OAzxdj
NefIFfLqZLi1af3SlyUcTC/amE0auKqHcKyRFpXOJ8RLd7jWzpvatlY29gbcfwzyKPPAM7m6hlkf
tmQ64KIPDXz0ekzW+acqy38YXcAbFzxlYVHRcRbLo5W/9CJbEqB638TdWzwwAr+egvNExBTEEn0d
OZwo6CdOcx5uQMTfQrc7gdyeQ4zy6RLQoeW1sSKFaJ+L4rGLzfdidASNXkxZi57K83F5Eh03Rpk8
3qgCkQ4oA3hcbenGHgnVfqu69Jvu9wkVaLfDNp9M5Tlcont5s6tDU4XvlAfwMWJKlBCg/qAxyGkM
wlb6yc5WXmFuYRkB66WTRclQR+RDaofSrbQTvebrWIDtzr27Ji9bLkvbUfT0o78uZqxoZpFnW9kc
ZakxIOAAKy/Tvul7FxNaCJGE3nacNXSTBZaVhGRFoxfdDYmiacQ5gdm+FlSpTWzxZG+mtjDutJwJ
Vo0SgUmES6PmxTryDGMzTX69Qx6XLJqJDKbRsIoHbWoxjXezdnN7+s82bOhTrss2D5cuEg6M+CuT
e1VH2LhblGQZXNOfxjdPJJhxE2DhuOMU1P60K10k6YicPhxwZEPAP3WtXtvy/6xng0K1FyFIHyb2
tDYvc960m4EKvVHcw4YGADLpHskX/uy7/Krs4u4za2onjMHfuOGfS2ZnMOXGJzwy7jUtdLdUFxE5
x/m71mOoWlqU9o4yfkPpcdFQYRdh+GWlog+AiLwltgHCtzBx1iX/k8Oy5NV3ibqWbLG2j104fKH7
Hfvm99BC355YhMM+3OHEjEE6iFXnm69+hum3va4m7Vhf3y65TmAsB/qUwvne917wz8P2UJIsMctg
mNLDrDsPRXWuUjEs0lw9yojpc+55u6YSQJruOTNRk7veTzPamPhH9f1k55f0OjrwtQLYcGz2Qo9U
0DYWV4RPCjyqsjvyMeSyjuqRGX63pLhWXNbWTg6CQB2b7m1rRbHAbAJmh+7gSGC4FZ6omeXi0Bg1
q9Suzk06vI3FNWhxTIdNaBV/KpnbY4fTRgS8rdt0ylbkc4OdLOYDlrXyY/0tmdyjH/2ZrcVMtiEP
zaPhrBJPsjymj4V6Ca0EdyGPHi2OrGiBxHoxdng5jOUYeH5K7+zaasFMdZMmuvGa+azWeMfS3QKx
jAX5UEayFz3oizOIEz32k6MXr23h5SutEQlEi+gNjxEk7J65Qc2kBxA9WAavpEOX2CGQQ0CqPrjC
nqvBRKxu8h2b12nrrBEMaWfZhiBTXmXuLWZha91zPmeU/IUCqgwHhitYqCBxZ+KuupEeTiN3yZO5
F2SOY6BoGp6MHENA3cLyZSgraFUAVnb1k6U13i9SbfMJnNnIbX9nil1XdP1iihhMtTPgk+tmnz0g
H3ebUltISA9tXsa7KB2uBbT5biNxWYBWRtidjM29XhQMVkz7q7yOnsKPGoQlMDKN2rU7tGCW0GSb
uwhpYE8xcgkdzkpZAnb2OrqT4TSgrwvgqFQrX9q4pE+MPZxrYk1fg/glc6+Yl3HC4IyQbZoYlwrK
u8XYZP2lJjN92RJvdDXk34PLHyO7DvIe3GbEUcNQwJrUUtUuHWocP7gjxLUIg7pP9GOn9HVBTbmY
XJTTyUxiudDPfiWsjdD7eo1D5G6uU3fhZHIVmwS2zBE3hygS7V6Bt2ceBPc0G18cCclU756ZmvH9
yxnqD4hsmLTpXV4Cq9O34lObOkSvDGu8GHCRqGVy6Fzmp3UDaF9Zo4YoFj/I3C9Wc2dxM1btGxY9
K2lf688Sadw87OyMlTRPyhfpzNbWNUvYzKKc7kR7nQk10GmI34DD52YNdW1OnjjajZWIOS00JRBg
twCBXGi0WY79UuRNEbiGDAMsVyRcTlSvVRoQ2SYxgLpekud85C2yiUvYyhs7EEJc8xTqgy3S187h
sw2NztmmSQaBicsemc9L4/Af1zZviZ4IJCZyWNYYyTje8Gr7NsTirDhg9Tnuo/KiA6FwRslFyLey
irMWu++2od3jvY1qWhM0MjB1pspymfWsHK8qgzQatoLGnXjhgojVXsgNw2ILj5i1PxzLmPAWtLKf
uiO6h8IMV0M6vVoK1eXgDs9tiNYTGlCzkQTRsER35zGZ2Un7E6QEAetEX5Xl9EvX6+8iZqgAh76J
MUo0AZs71Q/+zXxEU3o/6L1G+LSHAmbwiN2QCBPqCj6tCUJnEjbSk7ApOZPtELs1LiRU/9VRTB3L
zSjNHUYl5UxZYXPOicr4GSP7Uzf/hnH+wXqGcAuMwu36fm4dHWecEBw6/MR8i1cL01nrOQoKRoa4
17SITMA9NDWcFDNmhxSfNB5Wbay9+43wVr3RELiWZOWRyZ+7ymePdDzBTIexV6AbVDr0OYh7qVjp
azcY+4gAT4xsyW17l1rhdOeEOrMNWh8hoeS4UTmuNbzg4SE/dlqurxvvHo8LCkN9ehlGYzu3Oqjw
2Dx3AxMRR3WBGck2GJVvUCjmM399dIzb7j13GJFZf+aQ3Ht0+zTB3BWHYYRqRDvQjwygY1+jZt82
6MbPEXkkWkmYNeFOS9VqP005vFsRuV55eMx6uJWi/1EegH6VAsHDrnzqAAXIe/Px/ZUO4If1PIS0
hynuDSsEOp/aVb0Wu9N+dIkuKNL0ookK93x74pSbq3JRQkVZGgM9n3v1xG8r+atb6qsbdCoWR20N
1p7N1XRblfkX3A3SK3E/Zd5LZ2y6zQP/UcpZFafAL3a+ibHAhWy4zLR0W+gEOjehdV+3fnpXtpzb
Vr2M+JAXU+VDD2QIbtS+vYo7pU6Vt7Jgzy69UZC20X9OU3nmDptSBVsLUSGfa0oJD6RaT+lVsNvR
dxDaBkF+rn5SRFa0CumjqfthENdAr3FpJ/wEcJJHZX+WDspc7RusXX1o0Zbpq461kzgNLWO2eZTf
rnv1ZhG0Rk0LsW7gWzH0eRP5c3tOrg826FsBk/butsnJa6KMQB6qzOG/ba8RNOG4LaA/wsk1WUsJ
Vvc0Hxf/ZpiWVc06HFbGU9onKeeB/tpiL7E0TNMNImvrOY69FLP/GiWxQOUGpl22hVo1IY1ModBB
pItmLOtdPbZPg1vNGzO1ktXQ5KcRyhizY6ZzVpPXGy4ego29PsNHeGRWyySOEo41FpU+NhWgwyur
afvTUHkPueQDlXO+KCqjOXV+V5Hhvfa46XsVniwd4w1cx85NOAHyAzN28filegMXcZexfNobL5YD
s7BqP6oaJxcUXZRCxcpv3HPBRGxZzaINKFpXIdLBgRErnjnXoA31mzbTMnSGjvjCu6zpxzXG3zAX
w5M/R8fIoVehLVtnZhUHSsvAYwx1Z5A/QJEz/rLkYh7leveG1VzqPgOGcaKXfGL+KbgvRThIN9r0
N5IfnIaWcUpsa1h2sojWWk4yQm14f64NR7PoXsZuCBcCG+TAnfTAbSfWZ2v+EaO3bSxistM/1+EE
nYv8ux7R1upuR+2nEWIkp2ivrOq5ySBTdJxcZvuEjmPvNzB8ojBehUmDi0dvLlxffF8VJxTiuJO0
vmkFoekeTJjXOfOX1RA5Ox/Kzx1CxWfjGjMeVRrT9pIPwBU/bY7YEh1RCfi6HkMPU5s0f/Id5tSm
S0YRXiB3TjmdB4vpgS3C9/geBgqrShCqedWbUPeH5jj1Wb6BlrGbhvBMXAjSF7CIzBih6rgcM5qm
10Lav808HoXoz1Sp2BbH+yxkD85ODUJQu85Ez9l9rc6Yo5ydNBaUs20BcmJta7vbGSM56MX4qE2z
cezhApnwgNdlsi0aStzOt37NzOoX0mlftbKbwbkybgZ8bibKzBrSU+PF+45ZGpjbpym67mAQFpvG
3rTWus5ftnMZ+CLmbEkuOc4MQcRaXzYbbJV2cCa5lWe6ib6/+sgd4sTC0SJxWvuN7P4zE9lX18Qz
Z7+5UTXfi0gILyRvfe3M7UdkAUKm6VVOnzJBs8h4MksvCgQWZSAMTGxtPuahGdYQn1hh79Iufeb7
f3C/mqrxlxF4ATAtoH/r6wtN0VbZ0e/Yjg+t6f5WeffqTe0jU4gwMFMNn3yX4CwfR6k6pB0QxpW9
wxxVIzXYEVCyiTzwFn0x17T8OlNnN7T2GKV9GaHyglrCE7tOs2SHPJ9OLV8Su7MbRgfzh7vJmjYu
V5CMyk3Bwh062pvVJ3+Ym0mQ53rclDq0NuTvcfMr3faVnCnQaFmea7E2Qu6crOm4K/vbQgy4H8sv
M/Pgpo+r3kug1OmiIpcB3Wl1jZ/RJgh2ofHjmr8MNL1VPPvHEUraUhpYI0C9TmodTq8f3432bCzS
JD5WpUZqpVUcHNRqmayLTTfZ+granE11oYJeOhtDjRFuY1VNBEv9YHJgHNa4/DNx19CURig6SXeM
EV77dccKv5mq9Dcu66vpVLezpMb/TSqncEBxKG9pwq4ZaJN6MebY34NsBGNL9rhnJ8ZqdOVTXDX3
Vk8QBDbV/BnJUhVwXT3QcvTe9tHJaIVqxuVBMukEV1nZAU+9C/RvTP/GionVyBBjJNwJ5tSm7rRq
papzN+vGXhbDWkktWtYZRVnVbktpULeCCScy4dsb5cqL52NSsACFcS1XetXdRR7B7ZFO7AKMI8PX
2pWfa8iVh7d8bFbN0FICdNG9ZlD0K1n+RAz06pQwSj/SkqU2mZ9OV5+F3m0LP59WnUG9m3eZAx5k
IRbKcWQJ1X0XWV+V2EcWqyY5gS7jsD8fjkMpbGTug/9LRson4JeovRcmKJuRGDg0LXuLpjSOKCPG
yDwjWDnHSj8nqoftYeyqKC/WBvCAUzj3o+lfqTyUo1VNkOIE17VqzNd2TJ5gWFKO4kNldwNCDemc
5Gw9hlb6IFhT1p7bb7Jm3viVcRdyJ0csGvQlAzKiKVdpChpJYmeaNAuzHq0lNEqeeRHFTgUvpi1A
zdFyJ2W8mQZj7XYdVQlgo09mwaLS8oMYm58wHX6ylllFOi+M+iGv+56LBslfWL6ZsfOTjPZvP5T4
9ZtLS8+rDeb3zMsmjBVqunYn/gKSZWBfyQbwTDtb5fwU2+5L6o5b3bR2dUypqnXmAfsd5B4Cjk7P
DdFuvX5x+DOEtqr1ihsG1hCDL9Z2zR1WV1+NxDYw+xKWIIct2wHqXhwXJC7vytc59JfNNItN3BnP
Pjmsde2/x/2VEZ/EB01BpIBoRwpEMR7sgtzT0gTgLrxnHRe3PizPGB4NMK+Gx3oAi+kixLCl6xwR
jhFoF1YPBUKGhT9PB9n7y2S2SVFiFyYmBwufFMas3tr2mgfLLj6blqwyTXfx2oeQpg9PvgBetnxk
Bbb3qDqDgs1esuQygcYjARqueM4I6ERugr2YbTWfUu+XGizVmtTQMTHPjuGSGYpvYArm3lfh9nrL
Yy7wOsvMXohYok1H6hPW9qW22pPdjF7ArJG2m9C6hVZb93nvtCsJp0d5MB/Hbm/2TIMjximN9o2T
A1GPYKsL1eAgCS/VdPlqFfPyPDfoS90dEDxrY2JU3NfmTW/0L4UOBIYr0lWRvtEQdre+Q1FCoahQ
q1zHgPhJJdhO6NEEOED1G7YftWes+0YcetfFD6UiGTJjzcbQwi0BNPvuqCrRHY0y6Y8AEDNjPaVt
oY+oRatV465oRfWQCi17oK2+/nzbULboH/Ep4rbphHhBhnFkBI2tt5v//JodtXFYEWtYn2+boAMw
h7DF+78HSVWUso5748qe2+oBHKZ+gC72WOmYd9w2WcS7nmpf3/6zw3WvnADTNX9tvPz3QADpqPSV
qe1u+0G2Hi9jTXz99ai3B7Ql2xhBJWNr/rLbttZpuwCGnY2Ny3+35YkXGJj6nG974N01wXZJAbTt
TJ3FOPzngd7u4gmp7v5nu6A2wEpHMdD67/5G7eBiIQ7MSc3Tv5tzotVOEQyj20Fv2/NyInoqtu/p
RdaVWYf3KZmeT3UIcaqsVHd3e+r4ZXbNgJtXyZj2T34T5XuzBkuUkeq5c3TehQyEIEd+0wXSHY9K
Z/G9vXRq/DaIIOvtbk/T3E83CBvE8p8DR6E6kFUIaHZ92ybHdS4z/tn19laeX70ydRHH2zuphMjG
OfQiAAl2V31dbGmnteD2NEF5elS++VzUGn+Hrp+t2mgfb8cxeCVQRlMfbgeyJaS+Wvrh+vbbLrWD
CU4vqpq8vNwe7Lxu1lnDpYVVVhwHvVPidaGKNrj9GkZzeeENk21DBjOr+HWfIpljWFcMtf49TtZO
I/2A3ABSmOuus5IzEHu8LtWY3zOCvzIHquqCRZ27LKNkeMiw1Fy2uCo8Tk3tBCHqmydqryaIlJO/
dKBvXHe2eo1n/Ozc3Hbf5GjLRa715Ydoql9CZZFLNvLVG9Lie6wkssHU+pEzRPbcK/+6kYqiYKbC
hKMMBr1i4Zj1+3Ckolk0B9AqKLkFLjTCSaEfEE1MuTOw91xuYmYhvwwi9lY31z95415cGP5fiUrf
PRk3nzo9AdVb67+bzG4XWZpP66SKiEbxjfpCmDy+mrnLEnQNXL5ti7IKSeWsUfwMdX25/cKIDJdF
IqxWt6e3XzQJ4FAa5RrlDof6Z78qGlcOFLPl7Wl3PUDpmt5qGD0c9f7vPch6LqFPM0ezVV3Gwdy4
+lqzDFyIr/vcju8zE9yMtT3886fefiHbsN/IlpnWbZfb8UdNh+c/xMz7yxo+G4r07TxkxEUyAj2T
FlRs+9pOiQSt4iOXmbbqtDF9xMQgCRrD7j6KXDuZdqUiZsSX2Qvjv7qwPyF4+6/KMT0ikDtks8rN
QVX8eq/J0tq7pvLWNK8D139hMhe3hjcVDm92iZVLbK9QD/AFzdl8kW7lvI+OWQZRpOYH30jKte8U
2O0U7XAHu9/bkNocnok1bZdWnekvMApTDJPi+1rPHuRsmierKjBasBzFaIJZYJ/F9YkTh0FRVGan
jNZpY+G1cMwykW/6GpeUXDLgKjI1HTPb6jaWhFUgBcP/XhjF0egnc4OzTXQ0fNPZcKG4hyxDCFCy
4HKV3UlIJ5sKaf/WstP4QjVCSWe4zneU3+Er4fx09OGLtoumh9uuiT1roDL/3XUc2v/Z1ULm/KCT
8b0ZOpvVt88eYU+lB7LPNirE2xS3ZeCM2zYAz81QVypeKeJCl1WjM/UL1aUwW5KV03BemcmsLrcH
4mXdwMJOYn17alz3MwaUuJFV2ZuKpY3g7hQsG1efaGcm9fjP6+IUUNkzw+aOIfjPTJofRlUg/XD9
77vKx/YGnRLdoLctSVGBY6kQA6NLuFi4Ci8h7Yyr2zZVeuGF6h6OPo6bzITY77bNVdZSTdgz3Z6p
OCxOWJRtb89uB0Kf5m9T0vOgM3OM24Mt7JDgZq6hf7fB52wY5Trmrv+//Zh/LE2s7c63TZXvSSzd
mm3ZEKE+5nm31E0FuwIApVtrqeC7Iw4yXqFGRI+pzRlYltmeXW4LEAGuG8Ems+Cf523dYMAHjvvP
nrenGOcDNV0f/j3E7RelHXVnh5E6ntMeNjCqPRvhpG9vwL3Ucv4ITsz/z8bIdvStZgDx31542/H2
cPsFOlTGwdcXz3MFfTzznV10bUDruLFOA/jPOSpqaC24Bn6AGrYMeezy3qwwqrBn9Dhlz8DRcuWv
NEv/kkQIb/waPP22vXD9R+w+9Ef/Wu7WNbIYLe7ZX5b7ssIVyp5Imw4nWa9u2/uYjkj11StTHBdz
opF41ZTRZWETOWvEStu3LmfT4vZjN5FcKscBK3Nb2982NWnGb2/P//nxtvXf3w8+wrW80P7+Z/vt
6f9ss03P2BV1tlIeGCq5V9M+Nqf/POh6e0l6/tdZwBcvYtd+M1LEB3qVVR8M7X5sUTmfmitfOsPo
dsKxxMYz0njlFxauH3jAv4jSYHyGwkOaHutpZODL1OTJK4mXhBqzYMLK0FatNe09XLbCKbWWsMJZ
/+R4muq6+J0qTD371nyL7FaHQVp6dOxKu1OvW9MYsBXVGd0vdGVF27CQtNYd0i7PLD4r33gnn1x7
wDC73EsTm8HEnSEkjP26Lqr8ddAZok1abqw1JFwfThhwgGLVvw5NVN0ZdZOvdQRiu7KPihdvmnaA
kfLTUFaJ6ikM90U8pA+hiP5ubzebHt9gPZZntyyGUxgxZRivL7j+HTAomWmlcAOlE4kNdpJfKZak
x9uDJcf+WIseeq3tYXGg0aXXECSPlpmIcXHbBy3n9Udo2mjgxP4/T//vELfdi6p6LYq83P576NyC
Fiy0oVv1NdKAcZx3+Lb4p/9H3Xktt4206/pWpny8MQto5F1r/gNGUSSVg+0TlGxrkHPG1e8HkMeS
OKa0ls52FYtFAA00EbrR/X1vmJaSEAKa2SB7Py0GBSgW4Kmb1irPTBKC1aYkAgI6TPbnaS4V931D
XjVItPyLOZC39ruofEij+B6YR/sdi+Z9zXj0sWwMKFmJi4N9OsxSC5rATGIiP4ajbRd+S9yBkLFc
baTbx/DEK3jKo7hcauYozAklm/lYS6+nxecNYSTF+CCDs2wId5/7d1KDjbiKIPXOMrzcXpUZEN+2
M8qNp9an09L0NRXRx3LTYj6yi7TWJV5WmZd+J0ubxILXFcNSZ5beIKIgIF8t/HHzVKaQHHkeRcRE
C12nDK/V70zppdOnXYQSzQvh6udPhblPZwrOEnqhm5cQhjjIrzqe9m+duODJoo4SSMG2y6p2Na/A
YV+5YZxcOeOUw5cLsDq/1lllXS1CQmBAd5CEg7kiLgrZsna5CIodXJZ75sT6jQytCr0x4yIrTSRl
A/DkJg/ibtqoo2q/AAeSncgZOMGqUbN1YoJ3jSrVvfWd1FxmDeIIIujgUUHvxDyngerWxcbNEIGy
sVNXelyRX3Mek4YhqVpU+k3MsZYAZMNdp6veIgsiCEQgBa6JZi47jnWh6qp+PRQOgVNTMMOEZMfc
HFF3VauC2bTVVMl09pXp7EjPIzDq+9FZVhrFmQlijRR64X/Lzfi0SAL9rlAzE06FixzIEPv3mUQA
YSxgvt6TXGpJUN3yvoEXedrToMeaZ30pLsgtEXE38+imjWAoIeDpXwaOg26UUqWkSCJz3faG2Aa8
I4DDxDUZ7SDd0b9V6z6WzTON67M0w1C9TCPs73xZMm+6UbIIPd5ZnmvWuqydoZ/FowdDbfbKnlRn
ROAS1a1xVQKCf5+NX0/lqkJL8baQfu4xban6HofkVnOwIITcTo57CSKxvjLU2rvODDQrfITeltPi
9EUBzTTqK0b2IwsI4aHnAtM6Ciga4UAiIO3GsWsNZ9rG3RpJVOxbr42XYRxVd8IPvk+3WlH/9vXW
+xHwrBJM7zG6GPexkCraauM+kUlMoQi08m5Qx/RB6zxqydM+iR0pM2HFP/fJDXApYZRsoVTZW6Xq
7S0pT/JbrSAhkQeJuwp5NxS4YbMpmTYd/mQQrC6k2l9FXR7XmBRo8Phw1Z2VnD0qz/io9y4iDDNd
tvhOxhXPX1XkYwAM6vVmgEi7rDsc10u/U3dpIsKlrwfSPST585an8IfuNxda2ar38BYS0uLlv4o6
cX0+DV01r7vIbP9n0YOjaoOMx3qah4QRH0SRqLeyU2Q3bvNiwW8elMYQT1sU+8WWw30yO2vXZeEA
QhnyBmfxUu54x8L4JyEqa8vpZ6ggCOCPX5kdoDBpncvodm2LcJyvTT8TNGglPFVfr52WUYYvTgeV
kLXdS6eJ7m6hjGjriFTxKVl56XRaD/Gd4Om0Uok7C13ksTRJPzuZTaVqQ6n1k6lAOa2dfk5fuaWT
KzPrYJahnPGz/LSlV9yvtV14255+/sKlaZxEHYE5Jc6TCydRkovpF6PQu4pk6unz+s5xlRNLJXE/
7fq6LGjTn2UrtHtnaBzUyA5b7n760hH65DmKtaWZx2iXVDXc7+nnc5myJ91xWGbabMg6Yi0NxjI+
MEP3RkL8fZsklUx8evwpJBBf06/pq3R5dwFP8mbP6xph9fn+eTk0hnAVxOiYTTtDcUSp6eA4hCtJ
0pSlQXdlkSN7cQwGTuY86TsZfE0GVwu5vsb2LxAySC5c2Usu8qg34Yg76sLuRfxyw0nVIOD3vDZT
VXNBplVdTDtOX0grJxflSTGWnFaULfgwgyHHGp5GjNPM/UC6cY8ZQj6bFqEypetSRWlpWhQalFEJ
ruZuWvQNf8ELUtxkthAXYazdTKtbH+3WSsNDLuiT/r5USPUyhTA301ZJl89x0hwuMcrWrstkeDq0
HWn1tg3qDD0ldiLj0S/RFWI+Ov4tJUJNMNUl9azFV+leODiT/PvfauO/ZRjmrcgkdffP/3Y6ZMi/
jUsEmnNY+utJCT3mdbGqUhdc9CiW/qSOPuqpPy/mpQcTzQZCM22dNgxdRM8+LUdy8iVSouRkWurj
fEtXCcUnUpZ2wFgXWqDvX6Dt1i1K4tnLrjR7oExePHcQKjhLGQphneTopB8K5LOm0k87mqoHdjq3
Rl8P/0KXSv8CvJnL1KK9DPG/2CEgv62lzrqXBdX3dgfryLYv8ia8LcfViQ3PpghJp1d1aN13lRrM
CcT7u2lrZQR4YvThnauAnq40LHa6VrLuC0hjq6QIutW0lxAt4cg6CM5sKbLvhmA3VWlJjbxD6ZUM
4FiVEwQkcotEWk+Lfdh/GfCdRcOqzG5K11lOVdoVuTFlwPm6biJxp8EaC31rX0UqGQ9ZhlyMkdUe
p2xz3+Y6uZdAMRxwodp130cackO/NncSGIbnXYZh6OlEkdjXebWqOqwTr7l2vbq5xmiJ0GEEONRx
WUTyBgOZtn94LqHUzm0bqNF+Ko/rSblWG4iW02IxHnDM4o7HmvZpi1ifoylir21VX1d1X5x3CXx7
BgBA7QuJ1iojklmrhvvDu6y9Jv2Bh1MMTtAdvQY02LZDZUH0b4Nb3Si/2aqU/AgdAfzFyD+rQs+X
FcqEO6KRxj4blBwPJNv8Gkj5YiqaW+T5RCtbV0OEN1wv+7xJ9KK9GjK7mU31GZAUo8bIH5wMqKKU
dwzGpFDflpAql6lvWPcAB/ZT0SoQXxpLhoMoDIU/RURnOofUafO5yTzqn3MImUM9nUMaM6aazqGA
NXTrJ/k34LvNyslDbRXJ4XACOCBeCIQ9bqfFpgiThfBkcatV5c+tg+2qLxblUOQnJI3iFWxn8iSq
FNzJ+KQv5F4uzgDDt5tcCcsTZJPREZX8aGGim/e575t7INDa31a5LSNpeKxyuglEyAMI5ew92E5x
VhLPTGsEF1o1eWjj3FujlxUjfxe12Y7IHJZR46+DxRqRZ2yGtWrOPIDSed72sCOwgXaq2DiLFHXp
dJK/I21kzSPirstpfW4JsEAQnZOdqqfLtGqxjHBr9lBtH+MXu7OeDtBuVFPDVUsZ7fVMU95pGljQ
cSkPXFA8adE/bWwKT1kWRYMiwbhhKjJttRuRbkkgoKIfkKBCCWwVFa6+14hv7o3xa1r0otbYDphL
TkvT+qmEEpM/IuljokydBFDfx33bFI8jT49XHq4380mAHabrbYbQ/7XvApgsFXAWkxC6OZS3hm2F
16TTvaf1WWTOa0WUX1HbgG3e/EBtnHcY8JdLN9OcExfpoLXlRcl12JLkqCS5+aG28hwB6PpBRrVp
gYyjcoZ0Kg5odeSvulwq7wpZuXWLsEVSB6OsPrHv9QAPlUAxw12d5S0eIGqPan/vXjDHgIyduJfQ
ytudKirjUh+/NAFuUU8v+8A3RkWxeg8Ecwv/D6xloYXFRgwMK57L12Xpr+SKKdu0btqt8UDh934d
r6fFaYPsF4/I1uunz8VMkFRmmcbnkDeNyyh3ynOrkebPBVCWYWgW9N+fD1OqZr6uBkh9007Thrr2
u0UYeQ6UCw40rVOqpMPs2o8302KTOsYq8TPQEDLeOLar31tM6batDQhgWiz73luiVCOfTItmmN5W
pLsuIFM51zDUV2VV6/dZ70Jgs6+ULtD2pC6Q4Hflv4FhyeugyJjSTOumL99Pyh2cK2jLlJWHVF05
Q5Ftqib5AhYY6rntiIUiW8FV2yf6hSa+1cQWIM5gV7FBxgzK67gxLdLwStZ8eSGTHVpO6542ONkX
tRfKdlpCSlG/sJNvU/Fpja8r8oZB68vjBFEqg4qopGVhNg1E0qr84sKhejoGkwvg2vnwBfKLNS9s
MtMBqX9l7IB89F6vn5cc52lp6qs6VC6etzWvln7tN3Vyv0pO+5Fzaq9FS6567AB/lXyqb9w2Cu78
Zj+7c0E/uu3GbftwD7Mx3Ouhc1XHfXOCHEu4f14//Xpal3ckzFqQDRR/Xp0U9PSzabkcmu+RCzAf
f4a9E+vpfvo1fZV5j6aKiGoMxP7Z4Ciy371Y1kz/JJXd+DRo8aF8OszzEZpS6pdKMGr3jcefvqZj
MShoZp/++K///Pf37v+6j+lFGvVumvwBW/EiRU+r/OuToXz6I3tavfnx1ycTdKNt2JolVFmGRKor
Btu/P1z5iUtp5f8kcuU5QZfZ3+VA6MbXzungK4xTr2ZR5JV8q4Prvu0hoPF7mqwRF7O7c2GEMMWB
XnxxxiGzNw6j43FADc3sxib0dxpOY+1ENA0vGOC1U5Hpy4pza54U4H3zmeS3NgMVTAKilRuE2lkx
6OrTVzwoZxpd6ym5Ya41aknaGaj8bC0pbj17LjdtIOeGgWbqI5mc+QRF9eQkT6x2rydxt59+qb9+
jSVQTkkYxoE79Zia7B2hbCq/Ti8zHyito/UvluxE3uie3a/evvK6fXjlTU01DM2yddUyhWpZr6+8
r/fg+Fzf/FFg47o3RJyetbUcneFuMf6GvV2S3xjX5Eu9x5kM2EaHdMj49XN1UNjIBuals5dIbi5i
TdYRvOnKS9s3CyQUWNc5hg6cVG48WH3/LGd18T2Pihr3Ge8uB65/7pMNv5PFXRRW9a0KaeoqBMs9
rbXqKtgrDhTDaTFSSKp0qoR4/riPDvdg6UZlAXm/1u/AWkTzwUyi7bQ1ScMXx++yF8eXVHnT1gVE
S0fB9dRxKsQ6ymZP9PntC22r/7rQhiLznJuapUD50rTXF7q2EosBq5s8EhFp0Yvh+k1X2I1tLqqO
lAXEPtTypmv8vLlNkUUtk+T0qZxX1jCF0RE99bSh2BHWgQ8b8sDFRl9jmjmubKwRPzz9dBxt/GmK
n6Uy3XhscsZduZvZGzSr1GVjVcNDVc36knj4gEHMSo5FvaljzbrRHeVi2h4zyyFiLjKYnI5xViBv
PC8ba3hwyvCmI8Z8Qx9wcMAI+MGVbKsADeddhG7poHcXjWl6u7rN9tMSIoH9xc/1zQU+zyjwNVni
zBoV5UdgLurC0Z6LsGulJU+7CkkrFgPjk5M0AOXhIR2ChL3fXclOftN3ioLBW0MsyarGc3Glz6a5
7Gtd/iKj/n8CWMh4WjR6/yyBw3qtWpgE+akeY5jK3r876rh7oaKFMD0a//Wq+yun7vB7mvWF73rV
weJ/btKYz3+P+/wq83qP/+z970VaAhJ4s9T6MT17iB/Lw0KvjkztP//d4qF6eLWwTCq/6i/rx6K/
eizrqPqnGx9L/k83/vE4HeWmzx7/+vQ9rUmLcjR0WpJPPzeN3b6gr/n1lhgP/3Pb+P//+jR7TPx/
FX98KKu/Pql/Wtr4wrAt0zLIWwvz0x/t47hF/tM0DYMtJjptJFEtmzoSdM88XiPiT022FbYpmmFA
UNE//VFC0WGT8adQEQqzLc2A8GvqpvXpn9P++fZ6ul+/f5spB01dleGv4dmkCkE4U9jjeb58m6no
RqYZTapYyMXMPVFO4vl3bDMYYy6wUVtZ8xfX5TdvT0V+3bWM9Rm6rluGoqsaMG7xuj6ltyuH3Mos
2Lgn+kmzDTfQR07dRf3Oa/p3J/aqovHEX7ym09zFGJGK5Mtkw5x9MZwwk1g1f8uLeIHu61O7eNUs
Xo4Kprf+i1HBv87roMs0SWwhs17OEG0odhk2oCfiMbXnqCWu8IaAcvEdOSAqfvc8eX5eDkf+VTFP
ysvz7K2Cm6qXM23v8dKdiVN1AZR2Fa+buXSJIiIgnU1wIrbm5p07+Zsn59UFPhgH5V6rDgmSNMGm
2Bj+53LNwHcpVor/GZGY5ftnquvjNXx9jS2FURcdniYLFGMOTtXDZKe30EEDH6QS0tUsTYfopga5
FEPsoH+WVhbIt5UdyORMWtmHudS34KQjV7LbOy/zI3sZDEb9d9gC/VbMRDrTmk7FBEwwjAFdWeN+
LWN4487TTjHQo4rL/s73bO1WyYDXIsOc7juEQ5Ewo1RxZnUJfj09bkD+XGEgdGr1qXUtlVp7numy
e64ZLnJeYTsyNHEFzgVOt4XhzWpf6OpJXMflFXEDSCtdWaNwjdlKQZC41PuNoprw90poockcgEGw
b7Smr66YmdbfK/50tw2SwTsLUBhcICuBhmjYpusKZYBFUNU6cO8UixlCAHWPoGUixMox5GBT1Q5B
aquHXpPUPgNF1S8ZJQVwNXSvW0OiRBm30dVSX+kBfuBlG4gLKU5rVKGEY62NOiMomhrDVsOiZGQ2
gqpyq1NVbZXtkOG3TQokftRRGl15UgwfC1X8m9iIlOtBVolHY34sg0GqCh+gU9dEBPwtMpSu0lyn
ddus5aaySXLp9SaLJAC4Zq4DP5CVrzmRxf0QiRCfeAfjJx/Fw6xvmHJJZJ6DbqjnCG0i7eSBRTtJ
zdTcwAbKLjqzjK/kKiz2Q9B0uL+E5i2BV6wpyIBuOr+zlkMD7TH1ZKTq/M44dZvRxj1uvE3vSN4D
WBAw5AgGrk20Me/wIUl4uM0CXby+Dy61rISIomdp+8AsJMC0N0UmfOZH3YCYYaIb95qe6X/D7Cb1
iXSQqy70IYB/xOXR0mUmBM9qEDdpvhuksv9cxinSBzU96JUcmNoVJ4vUTJmZ+TellXIFMptcfKv1
BjBuh9GIRlmIlOusgXmITtUA8xg+vUeQTwTIOWSKRpBJJQ21RLw+ejQKHbFu0ceDuhChjTOO7Y2S
e0rp52KuSppirjAhBHWCfdKNy2xn7Veg1UE5iGg7eFqunvedRvSvassEd9vcit1TdHE8JohVnF+S
/SlvYtTnLgehl/EiceQxY6/U2rqKJehNg5WdBjVUu4VsRjJCRBpytolVO39zvcEHqynQztQPsEmE
PWl+QQNRDR+9WqmGVSbnZnebmq6swflxUXuuRBXAB0EUUVvasm9v0Fi3vZnSm+WX3AqMTRY3/RLh
2GatZaaarGSp026apkXQBBWyBncKImnDzAFcvynlugYa0cjKudzJ9dKojAinNl7u2wpj0c/gsPOt
3SMJG2aZhNemp/jZnHQuPYZBqO+0tbuSQJzsWd9qlJrmEmMALFIMuYMhn4fgwpg9DeY9ZPLkDn80
7y42inpuQYsvswAJEaMCx0rgtlLkiPxyHT8wIZNR0Ghzf9nnRGS7pqrOIFBmCkrubrrIvZCMe+vn
gGcGC/472bdvSex3IdI2PWFLw0TLwXBAn7a9t1NzF/uZTEd0GkG85hFxV+nM6FTzjqCFd+q2WfSQ
wdvZaRbIEzQju3lcZiRXWwT8kY0ol0ZjFgvHcoimWmm4NSvPn7cluhBGYUB76ZoYni+sm2Wo4Rdr
KFq7RXPBPHHBBW41NFdPyYejjI5LwCoiWbshPGytLFTe95lZFGfSoIfbPjTVXWub6aYVRTVviwTh
qcQjpaF1dL8cquYpjqLiLG7y4GyoPJSQu3pId+rgoBtJUGGPEqGGPViWLvSyNR6RToEsWqTFd62o
3E0Hhm5N+xz/LPa+RWVDWa7lYa5o5LV4/pJomWlge1ZA47pT2aB5u3Pd0GMg98JBs8Zy0h6RHr/A
0CRLN0KlJszyUBnEN/w+ADO0tCr02TrZDG/CXg3PokyTFvD1GewPQYb3BEwdH2zCoiyRwnacIsaT
AtUAHm8XUUhXCzaR4lvoSDOjrEUTr2uMHk70rg4WuWOhTCzr3o1u+dFa0SN1DSmuWtu54S0bbD62
rgups0lNyIs9GiAS5KHrtifrmVQiOI/zwvkWIXc4C4fksQ+4dshPwAhvbfvEKZlo2nFsAw6P9XWf
lMHCdDKAFkVo7Jgh8kbIDAsnvB4afpK7ypUVOuqjr5npaZ3GyiLUKwfV6ipG70U3EJmR7G9DCE6k
0ZTsO6rfxXKUbMFgrtMJ2BOspTMTKK4h9oVGsLFMhNI9NEyPsXcakbNGpW60Qu52VZCHXwffQ11D
V6FzYpmmP6R6U60wxNDREnDkZewwA7Oyur6JGzdDIidOFkhOpnPsFBE3LNr4hz14xrfOy/Kti6jB
uhOZs6wYsl6i9+Lt0z4wH1ND5W1V2lJ/2RtRu0KwDqao2yA1IXyAtaja4vuNPLCd45aMCJK7N2t8
VNu0yXe56jSwjZVqlw+hn8EcrHm7u6YH9yqIFO888SVS103dnQepZ+w8QSoNNH1dLwLeKui5I5a5
8CzXQTu7kDywIIPnosaqM6NtTU4t0ht+5nUru9c5kIZig0wYjEXJs0gP8+JwQGUAZD2zqk6Nh9VA
T4Zze4hcDGAljMbOy1T3xUxvrBaxoQgR+lXrlcU39GmQjVSsUOhocXpE1wx62Hu5cDV1ZSU2D7+n
I0uHPro+yHd2KpDITHWlQUrTKnkuS7OLkT1MMxIUWMzk3sJ2Kp/uukaLogNQYhXuKnHV8BtEjA5t
dlcxbsmKCDRgJBDs2vcYECA6cW3X4TwYQA/FLdE16o2v4Bv/XVgueli2ijd9jTE7GOUCnaehLOVz
qdIBq6UVgAbhyvkS46b0QjIELqRqhX8PKC/Mng2khJietXsbGusOukG37smS7KwqN04zkG6nvlYQ
IQ27Rz0T/oXakUJEekTMXWfUPjNA76uSm58JyfcXhApVkvutsw7bpPmhA/96EOWISOvT3kCYuCvg
VzbZZTpYGs4BenPSwwFajmKMaHc5A/D3hrdrqdgLu1TyVSlgxINK9gF0IU2GoVezBnhsbMHQilVe
9s22AL+7KiWEaWEeujDPA4T/NazlLqwo6WdeTXK3UD1lHiRJf4JVEY+V75l3mRbRTWVp9YOXF6pX
0gDzqW9iXOsibo0W25jkZmjVIL6GmBzOKRgodahjyozSniJN/6twwv8sVnCePSbXVfH4WO0fsv8P
AgbKOCE9HjHYJD/8h5cBhqn8U8jANpn8k0DTGWpp6NEYxEGfQgaG9aeQeeyZxciqyk9i0z8jBqr+
py4rNhJ6Oq44mj5uKv+JGJiGzEpipiaxItsW/5uIwetJmCQUzdSIgesHE3eb/s4oo85cVroXQedC
OfPeE0Z39uIy/CZA8Ho6+3z4Mer+YroemFLYtx1Sk3i0R+5pCcgVHrhclF8bmNb2LFFap2BUVJne
OyGJcdb4PKt8rnGMVLyo0Y55GTGjNNDYb7CeEPgI9nPg/9QLjNAs3pkvH7lu2hjUflFNSXQHKhmS
E16fNdos84n6grwS6dcPXTjtIIBj2mDFA4akqHtkGvRESOpXlZQo/a63SNStJXMA+xP3eXb1doXH
Tmi8gy9OKIOb0JhjhUh3mmheezVeIVpZe/7y7QrGAMJvbox2EFiw4FGQ9FT1pYVSQXDr+J6Kd4ls
h0z7CjW3emOmlXrUXb9d3UFo6teDMMbaXp0Q2dpQL3sGDq5LftsS1hpvaaimPVTiL3VtwPegb4cU
UfemtBOhbME7l+BPxbu3/8KxMx4v9YtLGiEp00Q6muithTmRWqR/e02/yeUmWsDu3r9dybH7NsZz
XlSS0lhb5hk6wqql+dktCoLMkHWfevSjgbBjp3DQPeBI6hulWujLUPX9R0xW0l1ZaiN7HYmomVYh
gfr2aRy9XQc9RYrYTYZ3kU5G2WGQ0xl3pDGBlxt2PB9sxDdQgkfKxKibmYjb2xAfvrdrPnYBDzqM
ImqDDOojIyKYqEwYlCJwF5luo7f1oQrUg65CIFCBtVVgLA3ZRbIK8lOMXYYe+84HKzjoK0TQwxMr
EexJ0t40LqrUGqRrE7MS950+9Ugvrh70DaUl13KLe8VaNR38WZlfoxMN8wk8cpAjlNJ23okXDOo7
1R25I+pBTwHbVItq0YPxl6whXrWFkjXLzo/TZv32HTnyjlAPugZVQyO4zSRzXVW1qE4SI03kJc7E
UbfM/Krt3mk8x6oZz+9F08yZLaBXC+kuE+FwExa9d55nVXFRMi84/9iZHLT+NuwspQVouhZSh1U9
5sbh1oarY12FxIO6D96Qg16AuUoWWmYGezAiIyzFCNDbzPCj2dsncex+HzZ9B00JrpCxrqH5d3gf
dNoXA3Px5duHP3YbDhp43RA0tGTDWDcRt6EL23LJmxXpMl8BD/p2HUdOQRy08dqH9Rj1gbXG5jT0
l1Fvob5fyr0/vHONjpzEYUIntCU9t7vxFuSFaq9yrw5k5ltZXZ2GUgR17O3zOFbNQUs3Ra+WitQZ
a4dI4l7YQ34Gwlnd9w1+pW9XcaQzEQetG5v7ltCnS+PTFPLwumu02SUaEBK6Gvlgy7geerZ5CaBD
NT42WBPj2b5oiGbPJZORols3Bbdp7enYRy2SLpLUd1r6kdekOGjpnd/nBiY75lqRXORsMMhCziqz
EZyYlbFAAD+otcJ/p7JjF/Cgzfdu4MrgO601kIPMXBHblNpdJACYQCFHu+Es1BsgfxYKYd2Xt+/Z
+Bj/ZuwmDjqAqCNYkcI3XTML8ZSz1CVQ/L0Ug5ctpaFIjcswEGjQZCJCEBIATSY+47Oo6pdvV3+s
dR10ED0KPiYCrnjfmVK98LQI+UTDzBZvH/3Y0EMcdBBEmLCNFbm9VmVOBmN0B0ac5QKlWbtlX7v3
GX438QmcmUQ/65jBjdrKoFM/j4EU/Z0GfuQclYMexIK8RLLB19aZ6ZQqYWf7Mes6cLJvn+SRJ1Q5
GCNEBQKxfRfAjVL9du32bYCDSpRcSVY6rLvYqd+Ztxw7jYMOBC1CwwoCSIyuPARfAyuXLhwYee90
T8eOftB35GgBIiFu2mvU1WX0cAgaoQbiYzn/sbZ1mIskWdLroisQze6him80sxLiLs9UrT9JCDnH
MzEYmfsd54lSvHNnjnS5yniuLzontUXUNRQFOooWvKHZYJIDgM3v5o9NT9f4zuN1rJaDTmPQhjCv
DSYHBNRDEiCxtwBNJnByyT44bDvEABiOLROs6gYCmm61Fr6Bd0qmm6u3H+Bjt/6gDwDZ5EkdL4h1
IBCxF7ifLJw+FR98sA66AGZRqYVaArKCJaxI2VPuE1cr3rnDR/66fNC0FSNLtA4/57VvSsNl2yDF
SraApMsHj3/QtvGsqDIVVaQ14XB7I8lqvmI+oH3s0sgHLVrNGh0fdI5eOQJFppi3WS9j3fD2bT3W
+coHTdpKxGA1JvcVBP4CxYMTVcKAMnY/a3Z43VnSWgqNlZlhNkle9+06j7xA5bGNvGhxgSwVcusg
kiSy4IuMCw0KGPhkRaMwqDO4+dyuoneqOtLs5IPGnTi6NwyK1K7RcHlkehs2KzStsmRdtabxziU8
9ngdNG0V2dsEyn+7VmngV3aVBvA40/CdGcb4EP3m1S+L1xerSuj82sFo14qW50sa4FcpDHdthkyM
qjmfyxSAr+0E7zxsx27NQStXqjjC6yWo1+WIqk0LVUe8SpCWrWO85vBVyLronRM7dtkOmjxvfGxZ
FCi7eRo4o5CUKOem14Xe4u2n7Pe3XrUPWj2qwGUoDcSfUL7NTisQsLMmTqOtnYTJO2+r358CoeDX
94bArdQodVCtitpty2tcAUJ3l9VJ9PixUzho+qHiN7mL2uWyc2soHv1wY5oojUejh87bNRw7g4PW
D682RFzdQbQL7afRxknMcht7orePPh7l38+uao+35kVDVxG8F7jQN8sskb64XYLpV2mj/hmcVpke
fKj3JUj/upIwGwpJKo2fpwCWe0y8IZH99ikcu0CHjVu3nNrylGZptxBNxXj08uMX6KBxh/B6UT3h
6PmAGh6WJBduZpzVVlgjlyuCD57DQaP2AEmmspCJ4Wig59TEWjqaNHzw8h8047CLI8t3OTgJSiTs
NK9fkmj0Tt++/L/vj1TroBHDajQd0Dj8dTRvgBFfdzBPZ6U2rJpMuy9NFCo/VtFBU469TKD1BDaF
TMW6LWVEgfILvQu+eap6YvjxO9HiI69bAPevn9ZyKKos9dp66frKSnW6nRXaJxKmiShpnbiFvPQa
7RL/A3AI2gdP7aCNy9BP1d6TqmVX47gXB2sr0HCR7/wHLVSuTbtbvX0JjzQV66C1I7I96q7W9TIw
QAohX4aHdoHY4dtHP9KdWwfN3FRRrfUlu1qmmmSsXImcfjKU5jl9YfTOw3bsBA7aeldryIiZdr1G
+iAFczrEIRyCzjPNxdvncOxpFq9vPkqhNiYMLs6OkFKu7EI3VllscS80lGllLJQwxoS8/HZlx87m
oNUrviOKtAP/4jpldGoHCGqVIYjEt49+7HYcNPsa91fV7XXM8Gz1K/zfbTdqniaW9M6lOnJ887Dh
l30Q40BarX0PxbZcfFEd9zLM4su3//6RNxNo71dvJtv3Y4wZzGpN6hNsY+vi2J16Vw22OnYYqB97
Zs2Dxp6EpVTYVl2vC1/fA6VIZwSjziuo7W+fxbGLdNCyyWS3WckYfSkKH9VR59rvlXuhx9u3D3+s
szLHel+8v/HPciWGCP1acwZ5rXakikMHY8tBSUGxY6uFJ0+BJXpRgd/1AUVpdRG/c+2O3aHxsX5R
d+PCzQ458jpieHgGRTzBm8UWAKOABGVWVL8zQzhWz0Gjr/NIyJGT1mvND87DePQ4EJxrBl/GyO2/
376Sxyo5aPiO5edm4xf1um0QwlCK4TyO8Zc1RXYRAfN7u5IjDd48aPAoGGs+3Oxq1Ph6NGrdP6XD
MS/ePvixR+2gvQvwoAXoYnqTpj1TSvdcHZptVndXHzr8iM14ebcHLbUDxwvrtVzgCSFSRI/b9GuU
Wx/7+8ZBe8cPsWt9leNbUnsRJs6qDdJTRLveeXMcub/GQUNPW8dxkWmqePXBDpCxc4HIxEwTMHEp
A35/+yKNR/vNcNoYa3/RJBQly8xBEsg2c+2rWANRm946pgKEKz+rRf7OGOXIrTYOWr3kMeWAwYv8
dc2AbpRgVMuVE3vLt8/iyGNqHDRsLWt7UF+YxaVDc1K0Yqvp79yFY3/8oCljflYZacbkVUXtLitT
tMcrRqT1O93hsT9+0Ij9qOq8uuaPi/RaBpnc2Y8fuyIHDRfhyiIbQu6rkloPwsnPQnxVP3bog2Zb
IxfS9a2BLlYZKDdDX4l1UP8/zs6st22d68K/SIA4aLqVbMt25qRp0t4ITQdRE0VSs379t1zgA3L0
Vjbgu4PgVLRI7k2KXHs9rNmcf/rKhPxbWfppQvoQWuV2GbQxSR4KweO6LW98qmLPtp9oQ6+b9s4i
dlMK+1Yohq0t8vHTTEhk2e4PDb57CB3iyUz9uonpLIIYs17rEoCN2JkHBZbdqCPeg1x9vq/IWmct
otdveq/lDtwUx50fjwfxznmIL+L0O9A3oGds5ba2NuWTeU3qzaWTtpWIcE5//zRAIhWaazG1sdDp
HZyPvjvQ5Ia1lXycf6m15y9iGYY+sKuXSbMlQu0z3HFsEit/zsDLuDD2aw0sQtp0nY3rVTTgl86j
r+QHZBt3qAi8bln4H/UddwBp84Nmayr2ONLio6TlHcz5Ljx+JWM4i8AmMMxmbCTQjg+Mg5ztwOME
atML0bey6DiL2BYN72G62llwp0Xdb9V1H94JTyKtV5Kx5roBWOrsgC/mA+xY29ij9pBFdnGqqYAD
/1xulAYi6MpmFjGuhoonuB0DdJCrHyBtwTCxfreT8sJ2f2Ua8UVo94zZBkXX1lbyDLcipyUZXC2Q
4ru5vTAaa00swtuI3sPp/4gvCipuzQxPH+A5QaF8PR9pK1NpqabLK8/mnkBNHfxQ7kxuZduM+1l8
/uFrv/3U6Kc00aUG+taux8eWM224bSDm9rflMF/Q4a399mUQOxaMyVl1qgcEkJMa9j0YQcu87rfT
//72SRCQH6u2iTnE26Jkx3oASKavLoTwSpDxRQjDiimHYtgyUKAnz8J3j2Vuf0EVIwx7YDuyPf8O
a40sIrl2Bhn0HI1oeBVGSaBgE5p+g+X9L0sWu/NtLCp4/1+PyZYyuE7RphBkMLFLwOVpIP51COwZ
eeX8QpXhre6B9oAtLPx/URc1CKBt4KDzwq1WgxwLj9nzP2NlqrFFoA8WQ8blHYZL0IemdZ4t7gFp
wb5e9/hFoLcDg02BWzdxYrE4pc7dqNQB+MwLW+OVNXypjOsTv3DzkhsAEbOtR0cW9UnzlAK5DTfN
7K4BDuv8e6yEzFIhl8GgsDHAecUBXBcKPt2j2uO6XTJbBPtgwRMGuhUTi6oHqcV4bn6nXTWGqEnF
AeH53782zIuQh/nfKOGqjI6a2kdYCm5Kwd8sVXw5//i17lkE/QghLOrvEoOM0jd7kIvaCDpVtjn/
9LUfv4j5FHYi2MtQE5ecvA15/gz1/pZb6sIcXfvxi2gXo1YFzGib2IGB9LClRR20UYor5OLC719J
J0sxHBdp6nd+CSeU0XrKKvql1CjYlajFkt2FjLXSRUs5XJk5GicCaKJJ+jsNw06UMu/b7NLF2trj
F2Fc+lNS6X4ysWHeT7v3sef3aftEUhRqXjXGSxUc9Xrb6TNM0G6Y4AlckptUo3YTmv8LX15rr3D6
+6c1tRoTqx0bgVfgKUA1Ln1IhP0gTPDruhc4za5Pz28N7zoeYASQUG/6id4UQsY+/LnOP35tDi0C
OBhSMH51CmJYkX2F2vxZG/Xi9umD0pfuJdaaWAQxLvlRdUgBJbNxF+gAD8iIvh396nYw/vb8W6wN
wiKScezaJi7Ku+MGtohu6t5OuPovC/1+3eMXkZyMHJhJlWNJRV+hEBmAr9Q5YfRA2bqqhaUqDaae
2srrQMfwFnyFP/yTocVTZwWv5x9/miz/OFFaqtJsGx+H0gGU1vcBLIT7HArhrbGuXs4//q/06F/P
X8Rxngf5DPIOfr5Wr7NXPRpf32VW8wFq9rC1a/cV/rJdJDVzYEDtdQCqtiQsdX7l+52m3qcg6VEh
C+gK0/EcGIpafOBWYRpxYee51nmnSffp4Z0l/doBEzVOnRnsV+A14fny2w/64sJKvdbA6e+fGuBT
bQe4NddgCzatigkBuyKEn5O+dImz1sAiyKcCfkumSlTsOKmdborRU13YBR5MYc9PgJUQX0rSSEVt
PgSWivNk+IWTy9vRhXuhJvm9jcLS3flGVoKcLILc80ZwjEFSillhXp0MHBIUlZsIl8lXfgT/vR/5
NBBtCe1mwyQOtmaUdPfzOMHolhY/iglEwgtdtfIWS5HamBnUuI/oqlrkddi6ZgPzh+exJFfJbZi9
2HiXtB4qy+tUbKSv9hMI0rsBzPkLq93KTFqK1HrWs0nBaBUD7cxvdp2ke+758Dc4P8Rrj1/EMUOW
deiEIQ5kopud1/kALDtJ7V76ilyZqEtJGm5HT/iGXsW+J0FIw5GmMf5rLeUPB7XZm/NvsTbEp7f7
NI28oqKQqcM40OMtDFebJ9HOb4HfxOcfv9ZJi2hOk2kAkzLVsSeD77IeCAzg+KWrzLWH0//+dl1N
nm91lULVgGW+Wy4Bo6io+iunzyKE4ZQlcg+WunGCgmic6NobU7ru9rp+WazSIMRBc1Hi4X7dtmEq
nUMhL4rYThdU/7vC0aXKDM42kGf6tI7zfMqs19SDp3MFsxBgx59du2PmxhKwCIq6BPZAj0B0e+qg
YWim4IcBN5pDp2lBiogHyTDFqPNhw2YYptz8GH0XNFeJ824slEUL0E01JKk5piMK5GJrzkENZE2B
m9eAUbf/Di+eInsJktpp967TeP4m06497YYRGLKtC+8h+W30OE8eW+5a+YedukX3q5SewEle0erq
HiZEFDZbWQ7IUMtgU70dlBmBDjckcJ6DsQJAPpkSgPmIZFMHZjhg2fsh6CuJwgDlwkZRJjncoz0W
wNp0HAXcgHRiJzhk6JgvrxpOuhTdVSPv8MtZHVu4+w7rQeI4cqqv2m/RYLFhgaJywvYQqNXSzb/3
o3wICNBQXnbVhhHGE/+Noh5XSGNJ8dudLkGWKY9eHcSzH1yVYOhSb+f0EPqQKlcx5ilsXq0AaIsx
/4UK9guLyL8zGF1q7YydMrfAPSSOVvI8rJHC2GB9d3Pz5Xyorj1/kcJyVED30oMnVA6/MiiPrXKH
ckB41MIC6apUA2u+/w6BcDO7k9RtYg/XPIfZ8wm+/gx/Pv8Cp3nyr3SwSGSmSvu+h1lu7I8mjyDc
zW+w5Z23YO7Qw8QyfQte14XDqLXOWuQ1LbMWRUEBOgtV26FT6K9GagAzku7Cy6w0sBTfwf8aZgq+
qmPTaicFk8KBGw/Ewd9wPlJct++hS/dZIjO46zDMWTetnHErrEz9Vp0Yf3kWXulCYPx79aJL1R38
swZ4jrUYFl7+gXb66Fgwgzo/5P/eOlB/EdOqG2DfPnk1vpRr94tUVfdezFb9q4Kp9LepZvWf8+2s
TK2lvK539Mz6DrerpQ5mHy5GGaB50MHRW13MTId9ZjkwsUe8/Djf4Fqnnf7+absyKFkSewR22/Pr
7x1s5GKQn65b8am/iHQF/ns+gyOD44vWREFHXKz7g33VVoj6iyAfbBTjOxlOvGRdgmLpy+KmLRr7
63UdswjyBjykIqlrZHHZeUchmf0dH7nThbBe6/ZFWMPhR8/Ahaq4SMry0Ek/x316e0mCuDJbl7o6
ykowQk4LnF/5R9DG7rGJ+86y6WvXAsJ+Vf8sxXXEkLEDPAQr9CTZb4GCgt8zTBnbCwG30kFLVZ1D
mcxFXuCr1fV661AEkkR2MgzOBZ3HiuyNeouIRjF0krilL2MottriMZPT5EeJJ6naDE1tfUmb6t7y
vZ7u3BbrydF3JzMdheXAZv26Hjxl5E+hZzyGvSMAMzg+18KPrCrHGWIlpCp31zWwiG3XZjM+RpC0
Emby6raAvR4OSUbdXroOXRukRXzPdmdQig2gHGMkwzZkyAeOIx7eBxcm2cri5C1C3G3mCuZ1aAAA
nfemLfZi7t5QkPHzug5axHjZVlMbdLMEuEc20ZiyP3PrXPrta52zCPFUz6DKFh7MZOG3CO/NIwVu
9fzvXonvpZAOTpB2OsChJp4HCFthphBLQZ9ckcKZnb6eb2Pl5y/FdK0ATYSgjC4OHJ/B9KAfYA5i
5IXwXhnYpZYOnq/47MbYxtlUz7epTcbN3Ab5F+4LemH2rzWxCPAm57LmklQx9mv3Xj/fJC6NRXfp
bmGtf07NforedMQNp2tq9E9u8T1LRLYvlbruFIEu9XMDQFd+X7Aq5jXIZhPs3r/UOe/3wuvkdSZO
1F1ELw9GFP9Lu8ImWYKoGfj7hNAXPc1XzqBF8Bol0zQJMvQQFwPM4QJ7g3WIPp6fn2vDu4jdYCim
fiBY/XMmUER8cgmfD6LN+bQZSqv2/pxvZm2YF1EMw6TEB7QSSdq1LBWOEi6AEXjoQb0538DKeyzl
dZWVNRqAuCoGxOO5rMmma+3nlCTb84//e0D6j4+VpbAO9iitD+9B7GPKZuNbwZ7I/lHzamuLOtL1
uKsdfjex5I9d6xD1xBfaXXutxTe2zH3fKqCl3DYzI3sGsuSunyz1IoUjrwtwZxHgZSZJZ9OmBNs4
UTt48Jaxqk5Ar8zxrxyc09t9CnI1W5UN98sy7ufyZ61L8ASh9p2S+cLh/1ovnWbdp+d3E7ydugk/
HJt+X0SoRFffM88xD3MZ1JfoK2uNLOIc1kgJKGKmjGfjfThlcQAh8kXl04Wd1EqELOV1vLdxlY6S
UhRG10keGkCOv3hde0nJsPJFtJTXZRRQDJGchoDlCWoPlD5Oon3PB1Zvy8Jyw0RW/MKMOs2cf8XK
IthrmnfjbPAq2N3ewWY4C7vKoGSPwBkLRj+XPiZXemwptwvc2ZucBlt+MrRk2mQdtK+h71LdXCh3
WBnxpa+d3w+JwvYZ7yHcaUMKxh8aRU00w4jgulFfiu0mMOIra9DWJiVAnBxzm9j3cIKH9/j5vHXy
XvzXWCyd7EC9pKPrdphWqHKoUE+qbQeuJPB+RKEKcfqdGFXdbHD/bheAXCU+6qpyX9RvxEH1myph
XFt53Hr20tHHVdcEZWC79QQQiO+qpmTYDWoQgPw5+fgTJAd+06u8PU6Z6FGx1w1hAOYIHJntKuPz
F0FQqvRkEjFPD8KGIPY+V8ICGqGyRHPHgLQNIkaTur+wMV0bwNPfP+UF4O41PZW1AxOMa7Q+KILb
wc2r/cDt/O18B681sUg9wspZP8O2Om4BdG4SWNFT/VRY04XxW3v8IungY3YC/HcoYjY3KiwpP+i5
fQ/0pY+nlbTAF5sL2PFU6dyMBY4rZElRPwSb520wQYuxmSttzUcPNdsAbwZWfp1agi5VgkQHjst7
p8CZtOVuOQB4u1RXO3BKsrBFidSFNWElCfFFEhI42iPMsCLWCqT2ebaQgOh0VFLu3KG5dGm7Mj5L
oSBAAllXmK6I3bLLXqBZ5w++SMcfY06sC4ewa034/53EdhJ4KVW62DYjK9zNVI6t/6fham732YDC
xQuZaKW/lr550EqkXe/C/SaFZ3Cx64BYgsoNBQNZNfs08vuLF1hrZwZLZWAqcG6TmLKI7epP4r9D
Jr1tZ/ZH5WwDVNihIP4WGqD71lw6QFu5eFoqBK1RERxJwOJ/ltZeELGBF09ot3Y06zYcQf6mpYax
9rWTYpETPJYU/lzCOBvGOF57CEqgLGo/gBTBTfvSvjDB1+bFIjU4eLabwaVlM9aduh3rjMOGu5aP
JXbYm/PJbWWFZYvsADc1nWUTrtA8z2l3bkbgyGwBDX/d0xefHn2GA1PWERG7E/N3JpuyKC/TP9c9
fBH+tqtIWXplsiF9drQTFoL2eKHjV3plKRk8OZY2qN5JwNPiKJnCjpzo+PyvXhnTpVRwgpNg1sBl
FixpcFpEuw/0o8mvWw1PGKjPqyF0lDZQEHDyVPmgj6hPzHdjZj2nZb677tefUsun5TZxwBqemBVs
xg5mw75UDfzJQbcrLfH7fAtrqWPpjgcHXpM4sMGJpTS/aabfUZ94D0uFJzMCwGm5D2Mv+hBVPL8r
dWmermTGpWFe6nqp1dMui8uJljuwRscj0ciODUuBQ64c/0KiX8lSdBHQFkBqDq9MBqdPdmMYv0v6
5HZgw9ZhDNXi6hbzbg5BPbgu/pZGeWNu665hdbDBeZQ17GCpj+KbSfrzddmDLuJbQKqrSy4DXIS7
t2nv7CZHfzs/D9ZCcBHdkxjHtEqxsSvbDpX0nUQqL53n8w9fGYeljrBHhcQMqkmyqZT3NRm8yOrf
/eZ7hbMKJulzP3VRBgDH+cZW3mSpKpzhVtX0rcpwep3am1ZM3Z/EyOCS7m4lofwtsPsUkgHk3twr
nGDj83qmYUuE3lk1+dP1yWxd+QqLsO9cmUhPswA153M4Fk+kvnTfuaKJpEuLO+7OBEZtqYjJZLH+
piryiv3w3BEiEegnzFFMDlS9wAfUsPqdRzt4GlpT662Hwtz2h5gHw+MWG3Rz3V3D0v9uBPwI7jDt
6XPNgN9S9IDc7HKvVNZ1Mfm3IOXTeMksa12fCG/TBbPlHP1CTuMOLuqoUj8/31Y2/EuVIVBY3dwn
qtt2NQwxi6R/zJLqvkjMb8cedp2+VMK5kjSXQkNsGR2mWIV2VA4gDy7yizyVoIlZ+4p7F4Tpa40s
0oDyet4ANt5t+24oQqsi93TODtNM3gLSXFg1V9pYag1B3oI7S4digJzOOynnxybt3wEY/I3DlI/z
Y7KSA5Zyw7rwfcA7khbEHFGFvmXB0Wbk9u66py+W/dSfCptbDGYwKNAN68Kk96XH2q/nn76SYJaW
eBxHbWDV6Hbb2o0MMzeBJq0NSCR8fqkMaq17Tk1/igmAckiNu+l2m8D14FVlBo5erj17F/Zcp++o
f5xWLW3vZkcMuu16GC0bTNCugTu97dzRzN9Lxfcy9d+Ed6l4cO1VFks8yr/ZzIBK3GYBqXaOLWWE
891L/oQrsb20v2MDZTNYwM1W1+nWIc49Z5BaB43+0wHqAtL6r/NjvtbOYmHvBg3DOG9qtgkpnzM3
faw8cVMq/cCb6eVUEHRhYVlrZxHeTtGBX6YxMgMhDwZXyLiGei4Hqwg9mWym7JI46N+jAuTpfyeY
NatKJyWDzxRqmTYB6vkiJPlLnmv/jhCy1ODNKD1Jst40W0/Rj6zkT7C6+FOr9MKuce3HnzrvU3SI
SlR1rXi3dQLhhRYFv4rMSb09P9T/zn6Au/z36SUpoLms8XlWJ92Jy2W6CT6sXZVVu8mlpdlxo4C1
O9/Yv8cbQsn/Npb0LOEE/K8tgA0/4d5/h/PC9546KU4f/IMaL1U6rL3UqSs/dZkSide2LtqxgJUL
tTPcj2rsokL4ex9SuvMvs9bIItSLHInFn6nZ+mo0YZv3WKCM7kO/pY9NlVy4wl6bXPS/rxLA66Gt
HMds+6Lrd5XwaZhZXnmbTmS4KgpJsIj2qQIQfTaD2RKcBYQoUPg58/y2SsXD4PYfRNeX3PHWhn8R
7rOo+FzjpGsL3poOC0sdqwLYxtRJH7y2/CN1f+EDfmVollo9CXZ66/mJApKxF6HiThrms5IA2vcm
NKN9IXZWInOp1ks4Bzs7d9FMqwUAsAXBPUjeXdgp/t1z/u+6RZY6vY5Mc9KZFCcn0BR7BW47J7Yr
0nqIYBB8OwyoGi+s8c3h4wHlzPdBxvUOBqgmJNrZtc5oXzc/lpq+hKGpDqrxrdDtH5f5Gezs1Euq
yZ2CRSDYnK/nA2qtOxfZAVcWuBiYgmDHLScMeutnXcov5x/97y0AWfrlFYSSpGDa22m3qyKuBxkG
g5OAQFh1N/2cdl+hGKdxUQH3fr7FtZdZZAdSQus4w8VuNydj6UQNIW1945JS+hcSw1oDi8SgGr/D
t4oKdr7wt3Wjw9K+bkNJ/EVCgJWdbieKR/eUxnPWbgKv2VzXLYsUADhMlghPo1tOll9+itKkSnfe
hZm6kiyXej7Y76CIZKr5ZkS1gCOLW2nUo+16FyJypcuXUj7bgVCMVRXfwJ9jNzr0gcvs6Xy//D0O
+Eew/4+OD65ZwjDJYYTu/6bl4PyCd3137JIkeK6b/p0N+bcONGjXzFM8ir7ba9kWzwXMkrZdJexw
nOoaxOiuj0rGn1jg0jAPwOw9//tWMupSBSgV0XnZ1R6uVmT+XmpwKoeZzFAoE33kMBR5ua6dRQ7I
rEJxf0jcXaWsZo+y3kn+ph0qd/ZpNQ/irsXO5+Lhg/tXPPKvXj+N9KeNggfetOxzXW5FMw5yjEiZ
lVRtaweFVSDYlg7BLBUapXuRMCiQ4CEr5glfEbbiCYUWsdWgatSlckW1UyTNC/ix6qQh+6bMXP0d
yGpIM/GRn58wjSYdzICakoyRm0CAV3XfN8lA3MMI3wcNXaADMO4rR3FR/aUm0oxhT0FPgl+RDV9S
lle2VlFPWj2CYzor4qWbSQMyHLU8qPGhkWS1FY6enx9ZwdoIegD16oC0F5blbL6ZeuZ/gCtAhbc3
a8u7gUN3lYQ5PnXnEPRZUh9hRyaOanDtu0kGLUpRp2zER18VVFYTSyfh2ffBJ8o6SpnztAu92mRH
SLDceJC8jDtbmAfaTLhNLDJo72dfFIBWVAyOtbU3VTuc7nYpONpDunMsEMkznh1KEczvAoUAb5KY
yB/TXenKQ+0b5xRiAYvKDHzOTZKwKnJz2w/9zo5Kl28ZDbIDjK/62JcN3UGWuimU80uZ6VagQigi
3njHBr1zapQcJP0QT30Zaxrojd0bEmW+FzV2jivJqXwWLo2M/kWbm7wedFiPTcRhngwG3A2cYUFF
2AUabFRdHsfpGc42kSQ5qkluqhorLhypBWDcHQwthxorVwfr7uI7n8u4oHYDbHQXNs1HijWnMvhX
un0wfP5wu18NyX8B5/DBrA8Ufd3Nmt6PPvjMhYymwd61JfoKxmEdNEnqe9//whelOz4P9MVM5gg/
pdCY7JBR9JgyoTu9NoHaiLm59fuvQyru0ed3KBo5OGP1YYrGCasGWwczZaGTzY+oXtHhSTYftRBs
jGWdPUPnC4evxK33Y4BC5BHQ4HvStjzyWVLfC5omQGjnrAzdojQHrhw2bTA3UcOc5tiV4hDStBN4
ql6jNhNI1ffoWjscsOrhHXA9W9f8J5vooZHjS553bmgG51iZ8jaZeOTl7L4X5Q4U4Tua9N9Mn77m
ov/NXAeMZEDAUTFYoB53QFGuJd7olH7p2ubRmTHltGahj0uyrSzFRz07P4i03njAP5o5uCu9LKqn
4aazx42w6OvAXHg/V1Nk28Leelq8+zDMQUn0pqDtfZkVmBegv1pD3oQgr215pjdJ91L5KfaPu1TB
96l3UNs+sb2dNV+LgLywjG24Mh5IrOqZzTCyBUfeoW/E9XZgOWzH3LmV1MNFEg9e+6G8C+zyOQWS
ZMrH29Lzt47qQdnQG6sqcOFwYG6wswi5L0Wl4LDd3DewHwIzd5MK+1Db+R6GFiew8X4gYwy3kptU
yFDn5Ean7QMKhVKgpettJ9IDQIpRVmTfEG7hXCYPaTq9JXazAUcvmsm3YAoei37cWa4XQk8XTVjv
kQYFJG8S/50Hwb3Co9UwhEQ+8LretzMwiYXaQsf52DXWrnPVfYoplSm5BfRnOwBUQZog35iufEgz
s+/K3577E3T1ryiTiiVA0/js37qFc6RJE7mGv9FM4ItWhKw6qCB7QQHDwVag3aT4rAIUIabc5BtU
Kt5SZu8K8IRCnWFMfTOUt83gCJCy/Y+J5Du/rx9Zh4pD1bMPWGXjkM3/oErdzyeWxtgfUyJvpyDb
GQAKwgrY7VPG+AIQ16Mc5n2a0JdqxFIqJhQhojYV23kapFtue49YjeAJMzgsrJmjdi74z3tPgCQa
uKjVUE0FGEE5Y1J0mx7fzpvR7bMwbeEv11mcf5uLRL4AGReoULbjnGy7jsovXY77phBSGu+xpT5/
yccx8ENvkN2LJNkE6nqN4S9MGbUZisSn5JczGRNJ2I24Ef7frn7pq8l65KSDb3Kma2hIc4sgriu7
QXW88AsvzjgTb7wCTiSiDiDKoRKlp0PXQed8DQawTkMUJcBHPMu5V6GiHmD20Gdt94X3vfxaBSk8
bglHSt3MsFOrw16oaus2dlYCTWHm9sbgEuIRIGiLbacEeqKjU7vlDx+X4u++h1O22hh2z3lr3dGx
5lEylNhC9XpM5a4ZO2NtKxJgO+PMpIgry2l/MAtqcG/i2TfY+FJQ70Vav9dSdKeqfx6Jfpa3yZD5
0VRV8iAonrihY2nLAyt152yqBA6nBzef+uBWVQkpfruW03TPJK/4y5gG0KHQ0ipZ2CpL/WhGMf5I
Eiq/+kVrI00ofhhxb3oHQ79p3Cqs+r+nUvVkoxsV3KGm7b2oAuum9QAB3LaNdhBivRV0m7LxUT8K
LRY7clI7u6TtpNnlZRsgl3f0a0b9/NuciBphA0R9+dI2TX1oPZK9mNmxf6YpDChAfBIju+2rQP9J
q4bZWyChum+oBBt/Z1VuNsmQFpu5lOxgLJffF9lIfzHag3stElbvU2JP9xlG8XsB2RJs41pz34Mj
+jOxh5Y/zrIM4gYL02PFXf0Mzw75MlVa73kXGMQgd30ZtbWLM75kNPY+qUf/ACQ4AVK98t8yPApR
6hnsG3gzvzbQXeRHn7reQecakGphfTeEN3JbjCxzn+vAZN9OiDUa2jgX/dlatNs1XdDQQ9uA5/DQ
wWl43JQ9FmI98RrxxQOJhWni5YM71s3WAsXsSQzO8F75ZHzlje19qVtSHXED4OwyKYdYtSLbwYGb
7gPHm+6RMPsfbm+ZBiiKId8UbevveYrfNE3Qr52AyFEQ+NaTM6GoZHJzCHo99CLyh2VNEZa5/tWM
ROabOp+cHldBXsBuZ9FXTuTNvPgz2KR6dPJmgjd6L27kMHjvHkuryBJAYUNmyaLBIRKtaKxg+AIU
PmihBYNb1m9nhluziGBH7sGJY9DamPvM52SMZmmQeqexZOoZLiGjFaF6Tn90Y+8D/I29o/9ugoC/
lVliizsNWHGK8mKw3T4kfKmzDSCIxIt8OyX9oRgz6mxHiQ1OEo4zwCL7EZXZ03ZGlZYVzv2oHh3o
f5uQjN7YTJHrwClsB5t03LaKwk7T0FNiSP6UmKiDFdrlXOoUvpNe13fbqVI4kjyUfGg7s1UUbixV
OUCEFQgkiMcMlmNVVLhFsHPhwxPV7jhUBjD3yWr6SCtLdCEH/JliwyvZc5bn9HvJ0hcHLkFRm2or
wQenTl7Ater70GGJi9w3eNWXcaSpxAbQT1N9SBModGdXONjAJFZGtp4ztVZkY4td3jDJjNp0yILP
0qRJdjvkhRMF4wxGejWNaoqAGLatH9jwdNOdXaUBjQPf8WgOGLmQ/Nb3hqD73XWgJr4MhYUCjIE0
bXCUdCCGQ1oEC+U56mkVZDdZ2RXeU80B7a1DMM+75nbo6XSHHONPO5rlpNwOWWUFR90NjrUBXZLZ
z4MWA5zM0NnfFI4SfewRaW8DtdayV4AD8j5KCzbgdL+s8h/pePqUGzzqBzGvtKzDDJ5Zc2hLKt/s
AluLzSgSsKWrcpydTcOxYaxsbOQhz5RZcB/As27ayEQ5811uwNt67HM+dls+AYq99TEZR/T5mI7b
ovInbyMGZoq9TODxu5lqmf1GGUqX71VFcv2GsZngHQOeZBexTNhdlCDg+8jWA4zUUrvBBotAIQkd
LcCTBe44ezfZodzXayKULtfshtPWL/cShSfgxQPfx+/BdvQ+ykYi+agpF/VWKteqwl6hiH43DH3v
QM9SFO0PTRtb2WE6MBIAluO45c/MaDgbgaZSTfIFFdn1dIe6mcaPNK0tDjKgIMEhQ6W2+VLMgKJH
J+9R+dERqc0hLeh8j5KLFCdrPCm+2H6mxHOgUDj0aA9yBtgt6Uan5ZsGs5ccU21y9quA+Ejc5K5m
U6zcqrf2NhuH6TXnjNNvkCjz4BcZiuSe1L11hAZq/hmUBFYIA0qHU5snEHUB0j0cgfHr5z08Rdl7
iQM8XLED9eU+SW8s5/s0U7rbZwmUTY/Utufga55ODXFOrFCPRrVHitENcztoijCo3KY/EiAXa2Rx
5eJDErddPLiXdYZsEllqsn3s1jGlsL2toeudPXgc3Ob1NNMXMdqmiVDBxOetxOLpI5DQan+TFU2Q
bLBEJiJC9QsMvXOrUuRon3wB9irP1fRViCBXUSrhv5CHxWSUF5e54urQlFXTbvrO9bFBLH3miRnQ
GDBifzrIUu+e/3+cfUlz5Dia5V8pyzurQYIAiLGuOpB0l6/ykEJSLBdaKELBDeAGkCD46+cpu2a6
K7qzcmzM6lCRLrl8IYEPb12xOuDwALFmREe+nqG1FUgptGoLdr7W8VOJyH0K4N5DuVJgBRI46pZk
zUp8wPML0j8Z9ilAMqqGEqndwA07hMW4J4+u8KnAyd2KtUvDbXAARxwv6q1NGzwRbiA3L5S9oNVw
wgkXdc5t+9iQ2YTo9h3el7U5GC2Z90xGhf1GAhs1a2pdPLZnt5qyUumKamB5QKADcLcVQQnlPcOa
qR5lOTt+dTFdzYNRuK6Pi92cvJs1oobz0UWFv1BUi35AymhpnvphKACCe5CqFIkf2IC/V3Ws+Xlb
+oTcAxKYin0XB9F4Gss5VgmOUcq6JnUrTXB112WtbiGFh/u4QjA4XXvHbQ0HNDovMclKn45ukuEx
pNLYGzNj0H2L6jVRF66oAerQVVpVPwY3Tf1lBqOvoNz25fZSBGFjH1SrWXUPW2FDjwiG4eo6TxE6
kHftTBSHzyCgxduGDpcV541pmV8XlDPXGA+SMG5OVWP9+2WiaVSmEJMvZGcGhHiki/Vd9LELZHKi
kabjEQTmEl3JUKNaOZvCoMXuCym7y0ctEFKF9gv3hiOjxoqIkkg7pBoeZop1tY7U9zbSvXuIhwSt
nGVSq/AjA3ROfuKWqaIjC2Kcz+yEleG1TKC2bVLR9m39ukBCHGBzo2O7usyMIp6OYbCQ7RW5xJU9
FkNlo1u3ORPeoeN2/SB62x0NEPDlgvGNV1/p0vPiE5kYtZ/I6qGuRUd4MONDd7TcgHUM24Ao0bTi
4TaRdOy6QN8SYbf1R4B2Qgq9RNjB0JcXsquZyoQrZ36uiy7yr+0khvJkaQLzAMA3pKKmJb6rdt+p
ukzemJ2L8Amnm2LdLxiDlg8kDJLgiZgoKU6jVs10lTVrt1wsFekeFHzymO8hN0OvR2o47ADJtdlm
QVyKyE615b0j28qyxEj4BdawCMjRFoZoBeKMJGhYT7DDLjjpouAN8yAFZBUfSuZ4d1ghfo1zXlVB
m3ckGYpXxQeHMyhdiR5xhhyrSKaoeVgHCPm45S2USs0QnllYx8st7Ahyv7ehSuTTOkQIw0rCtrJP
Ae0TXHaCBNDK1bxqEDzL6AZAqxVmOw+q74MVqAubFGiesm3wAyw209XWE17LuzixLa8j2naHJwwN
UTmkcSOMPCEHrbFgz7v3laCcgFPxDEWInO4mUkRDhi6Kuf3UtODu9aWbi8nLlCS48F4G3Gj0ZWom
TwG2EOwJNBOK9uQTEp68onlpBQNyJPii4I4gZADgFCyTXu7aFXfDF0Ymt+wj0aowwy5r1lPQl7bZ
MbAQF4lRxtmUhp1eTolySd1nmmvwfQ4qKZvTJAznQ2D8xs6gBgV7JlQOM0lnVYTLI2JrG6szZ5Ac
comD8b0XDwwo959ahynIZbpQDRhE6lFqfoedGxtOZ0FQ3MaIF/Ra0VK6DyE63BsISZipFIQYFAuq
SZduaMu9bCqs7vD/lPZroZWxzZ7prm66tECwDg6hSa871qeqanyHLnbD2yTlNnYjyWLDAxOmegOc
izN7O4fiU7Fpmpywu2tyj94cY/e6Z3OL7ySCBuyjoEREr3MwY4BMYz+R7odcqqTpsqbBWbZImV4R
j5F1iLpl3yYIR2KXFjSgwKjwMuK2SmGom9VRbKSqf6BL9d0YUNmEsS5VBnMA2GHadNu+CjcW7lFC
WzcPLkikQrEcnyTJqFm8fcHxd5vv4bChYR7KlcljCAv3+rOGlUvfokb2HMkprYnXz90QFMO0x72r
tjMFMGsxEyZs+skLeCIRWWdxnx6qTrjw2jdBQl7WPpDipWWtPMb93KF4TjvxpcJJfPnWTl0t8mbt
Gcw167Q1mKZFAei0mJcW7WvTvAJwwBX8iTukE78kDrfq52SApFXlARBgi/YNqRb3AK1p279sC6Ji
Uwsbhs5kQVV074Hukh5THuKu90mz1uVjqQGonu0quD6umlQj8FuucZKJI11Gz9yVfohT2foiZulq
lHISI8nQFndTRIcEnp/GzGG2LQO+ghwOxzU4Dx1rxswvw/vmENZRRZ8ZT3pV38FPVMRlurBajfna
6JYf2WQruhurTbopHwF46zKlMN0iBb2JSmiAh743e08E7/YdzrLfET4ZnLAkNMX3TrdVtdtGX6xJ
2ompUy+Si1AffT8Wl76McOrCQ49T5EGj4mQDdPnBK6XSCf31KUzo5Qw0kegp2k0lzkincVhR9AxQ
IwKFbGfrzENEgSRWZz9IWqN6El9gcTKJnBqRoYZImD26N9bqtcafJ0ihj+a5eHQVChJBdrtmPMHb
MfgD0hfpM+1gML3GrFfl13kkg36ZaNJs+1WSds5LGQtyJBHAVZTxVmF9X5tpROg2afrqOomwiG6w
lIXwxZIeix6am7YG/o60nau4pDtcviw6rkVE+GdGGhSnlpz4+Z608Rp87kO7jHW2CoCbP104KI8+
nkXF1Z1wC6s+r24Zt0tb9a3Nw3WAUiTVvJ5rk5V16+ITbgvHdyMMrCpberFiY+2LsM5H9IzEX9eo
13Pm+gltFViUEbCQVljEq6dlG5P5pUDCTfLW28q1eFpMC+Q1oEPX+0z2OH15oMPo2YZy411hLpt1
Cq4wDxmAwMPUD/pzsvW0uhVQEMhn0fVrUaPLgYF+yFdnsX4eEGc067teVaiZ8kO5uYeGkkg+wFKz
9QcQSUJ8SSpZ6noX8LEtzm4LeF/tWl86vewC5OHzi3XweiR7LDZ+mzLClJ6OTQNPXeopSz76hKGQ
Ie0cn8Vz0CzG7csCvrgHl8xd+yVCPJfMirpS7W1EY23yDLyyxGXE3JZgFi1wtlofeGOD6eNgKO1+
ss6g72QNS0UyWBC0aVKMTUX3Y4NIjl+6TTTRz0ltM0zKBNU3L3G7zv3FR06Hz8vCW3LaBrvaw9BD
64nre4jH4YwTJxLGqSJz+RJtRWd2XUHQ/DkD8og+xDgM9iIFvkLFGTZeP+wdRe7lvupRazWmwZJ0
3RHsDseswBZQUiKNVdHWx8ZY7r8vi6y5SXth1vApMGU/H6rYCcghcLbnuJS7qiwOPu5Eg70tQCrc
M2JdZAeMm8Xtqa/ougB/wp31LBOi9JAFkpOyO4Kw0AXway/tqaipoCndGOyJVQHY+YGRfsB0Pya6
oEAUWCRqdA3HbdNFOwMdqmH3aiZOuquXJQi+vamQbBjvmajV+inQHibHtAot7ec9pqsFG3K/8bD9
WlVGNeDsl5K218YXZXnzOjTOA9RGFglKsVoMtAJ0VC8938lpKxVIFYwMUBsBuO0HAOzV0MAHj1lq
Tm5KysaJIyi7oefZRhsxmbxc5Ex8CmAvmZudE/GcPME5qTW22Sme25chAGvyAcPBND40U1Mkb6Hl
cvnI2pqy5ypkHXka/NyGjwmxUbAiLBMBCK9IgyzWFXywxgaHAlPcZTQnjNvk7IZlLXE/twm/hPFW
jw9kmJHVo7BYuZ1SRo04PBJSkKzthtmcfZ345ioiQN0PBRvc+snPQ9UAazIx4LRZJ0CvjIUTSjMi
lqdNQYiavYtF2KWq4o38SMJ3bdyhgi5ZAEws/AQAWQXglJJoHg4jrVm8j1AC5l6lcXGzt50s4vNY
tAsA5oEa5pYjYPFS1gfPCStSi5T5EGcBAGBTNg2mXLNJeVg1cHGAuzoB5I3nq0fAf1feOsja2gui
6OfkZZxCRIPFq/b9bpytdTvkIXXdrms9uQB7JY8N1gqVygkkU16HwfpVBxZH19XhOIlzMY/eimAr
P1Kgeygj8Bq4lKwfgzLWC44UUeTAo3UhTSPwlN25rNkClkyOHvlUc9zeOVznI3gWiKVPGO2oOvso
ac0JizDF2siLyObcOxCZazQEOOGpkrG8fZ/2PkwR1px7iXOs/DBoUhcLBiqE05a3jZVi0hek2HCP
moKB+I1kKDPgwXPkyvV1ULjOeFZZbEP3ASOJyhKMAX0OLsYVaSDqAT0U79cpFnFE+l+Svtro++KT
YMSeGwK4myPmNSMS7xGlIR3/sShZkgfM7nG1VyCPPkkF09+tBNTV7xloDpcDKe7AK06+i1Pk0kcR
0iaLCHBz2sOZMAApYHWIqV2tTnyVrGq3ZwAiOMwYD8Fp7KVbnsqQDu8tPf0HWUq8ptg0wt03m+iS
A4VmuL4Hgy3abOnwcu42agpz1zZiZJeW4/2k1GHIe6y6MPBpoTdDDiB1B9Qk1aYTaamc+zwEcaGu
7ViEnyYlOM5vjQnGtImKObqFvSXqMk5V3H3oCRXNHRxyE2BfDVz0vpAVLbLJ1P3wo0X6MU5GK0IE
Dv1Yt3B6jGPgr8C1BnUnbMn4h2DFqJGxUTiwKBRH0CHvGVKhMwj8NGysBQ2xCLeMf4wHQb4ATtQN
JryBF6lyGJfzOYDkMF3almCLXTbZZLDI+49x0o99tgm6tVlhMB+lHlcpOXpZsE+A6REuUcUBZniM
32GwZy3HcEbGcPncCYP5sBpAbIiUG19hJza6YdHd3K+9+9giU6hMa6UQrBmPOGztK5hyxAPrkiq4
Q7Il7td6bdCYvNW0ft22dR12OKYVJGUwcpFDp+ywfcey1RQZj/GOd5js5HJGQFgY7coWBYDXojf4
74Ef9RfurWl3BcN9o4gGDAuJAwHtKoIAvGhl0PtMMD/KHbaNVeQI750xVo82vuJba6tMY2f+EasQ
ecHgKdGd3nDWRhky6XyXYXkrIPvSmOuzKBJTc/KSzeLn6sboPPNKYF/pakAAkH14/pAsWA3zMXZR
lSfAF5YzW/la5qbH4LvrfR2fY6TNAzVr+22+Io0aTSEzJbwHBh+1Y5KpbtMOLxhH0qMIFV9TgfHc
PGHjiZq8mriKb8MEziNTEipckmr8AgE4b+jTZqZYZDrSrjywPiCvierNF+wFNNzHCrxwhkDCud1R
Ww7neYXGIO9tsKoMWIS8gazTQerCrXmbB9HrtK0GML0baNMfqBpxOhfcICossxg7Cbz7GCXuKimQ
bNovhoCyC8RIHqmGHQq6FTaC3w8ngiIw5ZAucZkj7glUUFj+dvFWLCqn1oZxPo2T/Wqrom32lGJV
vBM8iH5UK8phQD87w5u72eJsmSFMQKrzhCRpGKsdZFR5Wc5BtNPObTig4ah3hpN36Y9hGfjXqYsx
Bng/NmCoQbNWN6zxqjz1YYWtzYWRFnlAQTKlPFmVxfUiuvUWuBpJZTpowcmhy2y5ygkBgTqfqmba
vlaihUoK6QRvvFwhB0hHiIZ1FkIsar/NAP+S9wwbVIKsaHeAFn1ewI4hbrycnpZWEn4q2q0H/rPp
IJsaIxag7gnlH6EzB6bWo2O4Q3HMmGzD+iVYsS+lAWZI49OS16a4rIMZh5d1hBY9SQH0S7cLNcPR
Mp0SvtUBDs2AV5qUYTO2WwrA2OguhW5lhgbckbkf5a5bY159MWz20Hz2YR/WIyIfsDxv+VSCXCtQ
KyOWIMwnWrWL/xMF3+9W1f9JM/WLspFjjtN9Z9TO7ssDBKkHuY9eyC7iWbyL7jDzpXEKLfFdmy9Z
cY7OyQEHvl38fchwhSMz7k/EeH+k9ftF/8gUXVZj8DKK8jNJ8AFU5wUU1L+Wof2R9vbX+tAewbSy
qIXYh7jPdhxcKdpt+hr0JHq50irg5hNo2vCYhOO8w9SAQ0kHmbxD2kqfCjDpB9tCqItwqj9/Te8a
yf/pg/9FO4mIU5T/eYhYcSqOzF7ZJK4+9NggcKKNMMKnTo4bOyDVEFFYiy3FnAHyrWQGkKz/swr4
PxAC/hqpVq6bBTc+iX2P1VjldcXXqyigU8B+HB9AivLk+K+/gz/4gn8NVptG401MKd9vZTWKj0iA
aXQeasC4h7buJ/cnFrM/EHX+mrAGEHKU2kVsz5Myyi2isnZjPdT/n2/i/WP8LwLDYWKLQZgK2y9C
A9ENX5Kx1KkY/J/4Ff/oQ/pFL2lHJGsMZQHrLbqRUoi7joVs7pGV9GdRB3/08fyikLTQLYOl42yf
xOMO8mXIAuAI+JPb7I+e/JelpFiXGjmCNVRVAFLTZFqKFEv68icrxB89+y8rRNQOFJQzPpto0zwV
VqJ/dus//uur8w+8DPwXjTSfQu1gWMFlUwkZ/TBd/b7Xc4/0oBDjAlR8M/wOB7gX2XD/r//kH72f
X+7/KimdQHYU26NFm32Kx8ncNyH/sz7d3x2o/8Py8mvAmmg85Ysv4/3cFKPYGTLKPkOEO2t/cN1h
oy3GpLRpKwcT3YKq3povodlIgUCchpbnKm6G8inGy6rzuOpdUP7H1/hv39f/Vb71H/7jJZi//zv+
/b0f/FSXlf3ln39/6jX+9+/vv/N/f+aff+Pvd2/9/Tf9Zn79oX/6HTzvP/5u/s1++6d/7DpbW/8w
v03+8c3Myv7+/HiF7z/5//rgX95+f5YnP7z97bfvAG3t+7OVYMl/+8dDxx9/+y0k+Ar/7b8+/z8e
fH8Df/vtbq67t2//7Rfevhn7t98C8VdOhYSXjUQJCRmgmd/+4t5+fyhkf4Vlh0sZwTSCFaHrMVXj
z0V/5YJxMMVCkpgAD/ntL6af3x8Sf4XNmkkpQ8woDGUU7Lf/87L+6Yv5zy/qL92sP0BQZs3ffvvn
xSghIokhexMwbODZJAjdf170tCgQyUj767R+9CWmJvu5iP/E9UDJ79kk/3md/ve/8svisbVxhXMW
AoYkHTOJjKZjV7IYoExZX6smqct9iMi1/TRt5iNC9njm6qY+ajvQ59o0EEp3DfAZDpoIfvk57xKE
dnru/K1VFAFqrGfnFtUpLu0igiGnWeQzMJ31ECMsdqeSYnvixRTdEM5pYYtVKvMx8qiBxC6Hsh+i
62KrYd350kD10DKSg+0DA2iZug8LDZL+veUzG8gUHBArzuCF0Co+KLTnXGYguPDX8C1N/AB8tQF1
D3lIO7xEPJjuo7idNgRyqQTaVrkWgMl8/2OBlPEnabplyccSfcP7EHFbWzaNMz1sOMC9a44IuSit
lpOFFiclwjUv8azpFwg/UNg0h+1NoLr2G+RK/ZqWlKzjDjmjzO2A4i2nirNip0hRPIGRanYT46tK
SbOUj0MzbHPmN0XrjOOtncdococJx5QXCKqW+2nVQHBjJDRlqKpT36kJ1BXZ4GoATbyye2Dh4xck
IQbZNhf8Yugsvs2QIKOzA163NIKjA8GCzXYPhK9BmF0X7IH/o/8E7ZyfQzaC0FqkOIW+204QPpfn
YhDgmPvSQ6Net8l6GgtHzwnQzJdqZdCihdFGjhX1/A369hAel87iq+DjzoIaT4M5hIR4CsyjE/Os
Uxym7B5wxvStkvH0ZZ1Zd0+mPnmMRhJliFHzu6h812Bv0MV/rUopL96G8gKKdnxNyqLFawHJzqGy
Bzc2xFRdBqBLZ8O8eUpczHKFFTaDyRpnCcgYsoYEyaemGtmV041cugBl6qHr3rGWUWY8jGs0bKzf
11gFN99HNN9qAGMrFop7XM/DVZWAR9FXth4Mmiu+tqOJTwQHN4jGoev2vqzP3g9gF0zMc73EfDcg
yePOceZ+aFRq7GvUfN7zhFEMX/oNB5P6qUBY6K5d5uVW0alEDDpMGpaUegfpxBcX+FMM3VW5dm6/
TBiWV1u1P5ZuUwfbL3pPpwrysFoGOQ5BxdkWFRTUYctPto+rIo1Kj4tjXURoUgPM6S0x9XaDeC96
Z/CQSVuLJdxBHRCcp9atL0Ph1iNEbHAKhwwmJT4be4iqdtqPcQmlLUVc/l0DDIgjcYwmlzic2iHt
I+cBjtgG6uGZLv4ITM3d67lgP4OZzg/dUloovKrhpeJufddSTTcPj9W+Kjzwqq2k9yTi9THoArGb
VUxuBur1b/VisQC5cUnSRr8jqOCQ4zzEyXzChaknaBydLICK6mQPag0HhHYM6ZE1DiHjLnHBrq0w
QqcR6/CpkKjTx8Js/t6aqnoY+LaA3nXQ/rtJx0i/BqWXC6jJmp0cQ/6BwauNRWihVdpJPe6E6fs3
AzIKSTIw2wZ3XQHMbdEqBG6Y4HQs+RqTXRCsyTmsgR/jlnUFAPPGfEK/NEidAJhSE3Y+m3AMvtkt
RAISPgEExkocQz/7God2sC7VFWuHeYb0xeYlJA2foxYhjYjvUaduqbez6bckD0beTamJTHGiE2t2
CAAcboaVQd5U4KxWjnfQJ+Dtk56Y81REFJLOUZ55O9FPC3azVPcTmlbWCc4Ax5M8RjrxvpHLcuNx
We3CYS5SoSF57LVvEKKXsNelqQBw1H7bB7wge1/3xUMcSLT34bYAuGD9DcqW8QlWI3sGKxVcWixL
aQlwEfkYWDtTvlXVcWlsBEZcVwc5DIifAYj8EKOvt8Ydk2zXuSfLtetmmQvRtHsZte41kBtLWVzJ
B94p8FGsGuNHXIr82SKEL0/Q7HzaqpVfqwV4BVwJWKyyCFV8KocZobiMYEVu8+rZR2zh9FwuEFzg
PS3Lo0fF1mFpZgLiZkVjA/KN9+A4wJSvIY3yYR78tzXoO8i4kybaKxiH6F3IFBPZhhvwTCJiXzvp
AJ0tTfkZmjB0thZt0D7UMzR+CFzq4YOcpuNGum0HlRMEVXLU9QUUtXqkSPbY1a5VQTqIDWRsNcFG
tIutCLYsCGAJy/BJL4+SAXRJw8IqlS+Q/BzXPim/DmMCuy/gcgWQG9qYLwHSKW5TIsO7ZQnEHaMc
9yk0D0QCuiFwRNgmONVEaJQV2LiAmn1zV0tBXqUcWjM4rtnIf0b9hnsa7QPLa+PgghMq7L+990J/
pUUzfV8gg/oajVg+Y3CVIfwLlFw2DGpHENXirIEf3Eop7Jmj4y1IIzJ13zaIBHG6Hzl690Zo7S6q
GpJXCo9dnS7lErm8CAv/jPGpPxRoTvkYhGWXQ0tMT+goCD+YuaRwshQ+/GiRWXPU82Qu8AY3Z+CV
cDu4NtSXaBFKZypekKHhywILe9XfaienR6+T9orFfn0uGyToQb/vDASHpme5l1x/h4yKHVmpgd+B
zLaPRQIVy63sy+5hAs33oVmS4rmXjdQpQqWnp4K2gcmwjGwHKbdwHyzeHyxhiOtsYqSBCih5skhV
Duw7BAlg4h25RFEzprXcptxh7nlb1eo/hoEW95AUSZrOmyvOkKrMr03QtBd0Y4+3EN04uS3G8ACx
0JDbZp5yw+GjqqH1gDuO833ghD4EybjcI7h8ycVQzzkWWQvIPFnSyLY2MwDR7hD0iu+maUNxmSBL
oFB1cqHBxUK30dacPkLGiP7Zzc+yOC7B6rG1Yqlqs6iNtzMCtuYHP/bOp40Ku/tmhGrNrygVG5hI
rlXgsWfNZtkBnhWQfqgxPmOpxc9MLbkSH8m9UZHfjZKzrKuwUVUdd8dig40qgx6rPI0ItUstHL2p
DhS/LyDRy+hQT1+iEgJbgKfdTdpO5ECG+1NognKvcUL/AokGf1DYy+8A6LYgQjS96/RYnRMvhzLF
I/jlOVQnz+ySB6pX6AcgHbsbS9K/qNhSsLog6++ijgUIxRqRbp5OdoPtF+rz+CUJ8f9GCW1Juq0V
INQCvNMpYZ3+JkySHKlZozu76AS+q1GcrGS0AfPjwONKJw6dCccHC/XY/TsHeIJEYOzzWk0cHehB
870rl2onoEE8tLOs8HGUiCtd5jErjfVZw0aTS73ZI8WNlDeklCdI5Ppz0yzhZwVeNgNBijV8Y9Jn
QQnJMFQUw3qPUXC7yvc0/q6AnBW5qnJP6hY+LBfUJwedFCSbsv1UQZKwY9rB9gcF1i2aNyydMAze
YHKtc0SNjg+QC4zZAmnjSegYPGdULs90HKM95GuQZBWCfCSJj6/IMFk+L0GBGNqxD7f7YK2i3brA
mDQlbM4WIqPPxG3VNfal7TMqx+BV6irKWYFh8903aVm6SVPu2imZL1OCGO1Izs0d1wmkyzrwXu/k
NkNdG/ryU2SLBYeDKRF5v1H4gzD2bU806Ma8ZeEGsQYr+Vfcq6B46qCpXeorA/tvU/YQcb0HmZZT
CyPzFHwpMKXsp2AOntagWh63ziFJiA4muBvbMslt0EMAuPUdZu/EX+IJjT4xdwFU3T27CDP3yFRB
kUYLlYtIHsgWqROm0e1atUN/j5Kpcn7PRXEfaD9ScO12y0ewDHcUNtCj5Uj0LmNSf2M9zHA9Ol9W
+D9Gfl3qcqlzCID9j02tdZ2r2g7t3kD0cZyxwR9XUQ5XcE/+SwdDX9YsU5QqLcHVQu95ITJkH8CE
NgSfTD99o3A95KWCV00F3jxAmhHnquiru214N2a0SDZubAXxZyMGlTkYYtNOzWY3m1Hv2NyYA5+C
GpwHxVdr+Lxf+IIAUMgby+8jGZshT0wVV1lfFmOGvt11Z8SWgK8VzXIMHRi/KlofpGoaBZrA1HsO
CcsJpAEFTxlumV7G7wQnC++CG2PxlCea87sKGVW7KqnscysN5BeEjD9x9ZL5AFYaZeh2iyeaT0ji
CzMKKdNHKzDrFIjd3YWIjcEpjyBlHNuOxEw7wreBznuIDDCIbl9Cn9QOdsJZndnM6hntd6V47qLa
/YAFF7VjHRTmn0ndBTAlYCS98QTEFY5V1u6VrEIoujxcy6NPuh9iBudzqBZTweDVGvvMi4Jcknpd
n8BOrx8GXm17TOP8E8LVcLHiRBrfoXu63m20EHsaTlRlZeDCs6628rEwXH6bYIg5TCGnd6NYxXeJ
ZmqoJ0X3vvWXwwOCFZv7DkeBq9ZtobMGRpgLUjhcHgd8uQe/zbO5lhBDIM3gTUqu7jeV4HA7tD+1
h59BltG649sw5h4dG49BV1d3LRQCOSeo9UCljlVpCx14FnhrP01GhUcmwVVDJQ9Prty+aTmMGZth
mYrbGlaLGoEtgnOfWxLfrzX9QgdoqTURNcUmPNXujfFlPoR8mOe0I6SbT2EI9lIMhYZ0AQoOkhG/
0HuqQvZ5jGZIWrppm79bHBAfIgRvnWEv1kdTQ0SN3aTneYGF+rNTxXTR8dJ/X6a5vrbojNz38eAu
0i/kcYT0p8vaQfGXyBGJKLUFKpCIDGfZJfoKi0GSgJFnTKeYufQNHvPmGAlpIf/vRoEPB5KDbIIa
8COSnPsoN5r474gdr6H+jeUHiEoQhKI8THoZaFiJPtJpMdfNtIh9CYICGIAt4IP435SdR5LcyLZt
p/InADMH4FBdiNCRWndgzEwmtNYY/V9R7zWKWTTSXqc6lzcRABzuR+y9ToPJwQXh7ex1JRV8jzb0
gUYofuKUtTcpLTK3TKl4pU3yoWCFfGrnJNxq01ilNKn5EzO6ua1mQAvhBa2BBtfPuxRH/bgq5H50
msbtcHO9WlplXBETVtjs23rCJzmM1ewNAAyoozYmKyS2rF3LWfselXqzAu6ql/cSQZxw5Urk5Nb4
2TSXBZffzc1qKweHELV/RkEK7lqEsTPsQ+Z20cyfaQb7k6xVezejt2m9tEUUcJMXVfITSXZ9btc8
tn8gHOjcyJZfEbOmlHJmTMwo882gA7hTTaenBoOmHZnAR5mhRWYSItxCIwI10SQ/JlO8TEb5cxnl
blXWt7nS+KL0oO+ba7RnX4oIX1sSdwyO2wYfKrHJQ2pV5x4/Vmvj41gwT7pSi+6mUN22g/BprzNU
i/BqMIrndiIhy2Eg7JYCyr5qCb/KQmJj2sAItNZPiUYDKNsa+0OXk8Wp1g9jhvKNEPlszsOhDs2H
vIjSM0yZ2kWpiKJZo12/kOucEmE75KpoKPCXuHJCbpuEC7oV8s5jaeArx5D+M9fTZNvV+bM6XJTU
OTrLbInbTZabNgBuGtzEDG+lwl2vg5Z4jr1+JZIUR46lj7pyRaGz0qDQ2NxCzNiRsakzcW3F1aM1
08iNHE+DrDGq5WGYmx2KU4zv8z7XkdP2TcBMGiDizl1EBBpmFHVwcHjJMMebWM5XyGpOteVkfq/l
/UkxZwfpoDiEQ09hgxznoR/MZFNMzdsojfl9xN7m4b2IfDFXV+z9nMDd2N73C8HkgGXlx6LIeI9H
RfX4Bstzp4SFq1EkhONgEG+qDUqWCCVuH88l9RNL9yJcIF422o+Y6kirm1w7WtFkbh0qap4a0mmv
MUn6owk8wLTKzNWyVAkMkUsfw2VzxJ1Sb5rJUQLTtu6zkQOzT2pCgX42d1qZrA+zEZ+XAps1XfSO
0H1GqK+v8SFNlsjL7LY6OKJar3i7X1qetQeiqWnTJ6LcDqHueKNjyw1Fg8LrnfpBmtb7QFbOUKS+
9nTwFBe97D3KufcKze9eyAY3c4MCsciKBPV+8UApa3ZLnXBlaOgCCVv7VFPxrBK6uUkktX3jWBhO
bIE1TZuLPbsq2jN1MFF/5HiWRfrRWyDrOqG/6En3ahfOW7UURxqKWBwFTfdiMdugTxAJLzGuIiam
viBLJH1r6W/12nJPyN9AY8DlRsnAOC+pjTE5tpUdCbrpUWdzNnrcXDl58kIkgYhSa4yLTSQLLMfM
YHFUeFPLGXZ3Owy72qlqr8uB/SL2u1Xbmswljl4ZLn6jowz0q3ISLnbfloRNQaugMISTnp7NSNSl
fdJUMRyJmgovLizzOEdVuktn5Ya0Di0VQ96CxDbfMlOy1KQ5nPGH9vt8KlDrMAwCeMf6CnMgGBvr
rFaVlxBvbuJGewzLZnKVEgloVdT3U1PeWF1IOce5Www8I3zSt+Fq7ZAuPcZDj5icXKvUk01e9Ail
++Vx7MHYFvGLTNt94syf81CHnl1Uz4uQFL2XGV5Fmn5NaE+UIdld/r/rNP6wJ51Grimv5yo9jP3w
oZcV4DFl22k7wkpf2PBNrL5lMxlOxdhvV1E9mFV/bmnlbZU8uit7tna0WLo1ui0YFCPNnvJU2ZRx
umGsTbYjl4YE7rhVTcFKEovVSXEHk2KnqfM57emhhFfYRDy8OGlATHidpytOSIZ0OykWZJlTMWNF
ijSyXMZTPy8LcXBSjSe8I35ev1uxIKxWoy3652Pb9Bi04m2tLRQ3rf45ZFKND8Z6qxaXoZ0mhsY7
c+gPc2jgHV9IIIsYMXCSBMxoP/bJcFgbYy9JTEcL/1dbobc1OqLBwhm3oWGSyZg9Z1taoioW/lKr
u9L+XGPryBzPCnwAmiAxMBRWq84GroJgTS3BdtQ/RavDvAJKWO4a9tEWh8lTWEbPYchEvZTQJSI7
dKd1yHzlYlsZWvXr4nfqF+MK0MVGyRyq8oJZqlryjj42sNnmGkVXAjjSn6rd+qpuP6Ig/6k261td
M2muKJQrO8P/2Q/3c++4WtWf1iR+rYyMmcSNvlH0ZAtUAO51KyhD2DnfGy4sOfk5GfRawMMwlErx
B218dqboYkQLz44zBoMyU+hXfZQHP3Jqmh1GT5wzRBJDc33JW/rM/hGnzsZKrMw16fJSK/ixNHVg
2/1Lp6MaQayo9rzcMapQkGARdNXKyvkD/SNrC21xiumzQtPqqdBX8Br4sqVkP/aTV87dOwoz/GpN
7ZqhvMGFAeLGkOam0vUroy9vBslZj/Vs1F+lpnm6md9r3aUXhNrVjvxeqpDUVA+y5XkBYRFZhyGj
+nxoNc3XwgjwRXbZANKf4xzKAxqcG6NarkMtBAvEY9lKK+GJmFd9qxyNSd9dqMSYTg/9pa8h6mB2
mitDK4/rnBxqvA5qOl5OkftyMnwN661tjbcFhYU4ESRoXXpSV+th1uLztCa3Can0lIi9WWuvRhvT
xsJoXtdpsFr5sokTMFoEDm2YHCvdecwE1Q0LAEWU+PaY7IpmdjXqQ8OnuV5N0W2Sf0k0OEtYb4vU
ojhDCsE/b9vM03VLPIL6gIcNk8TNpti3FOyvGeaqVh1ryjRiIzLcl0V1nfU203tNvE+EoCT1x7q4
wR24cxbEUtYenFAArMF1JIqodUNbdw5xonQvyaIFqthaVnu2a3or5KTsA1l7pZrzfpKJ3ye239YD
gKNh11tX5QQLqZo27DKubBVPZQZ3pj3OBlIiO3+gZkR+1m11Dsyw79yMs41g3kt17dY05ceSh66g
94VoE9aKh0UG45l2l2rz0+w4O4YTeNTi6br0V31perrogoijBRTPcaZ8wVaJclQZvUFJPjot8SmC
BC2epsg+puHgVeyXEcKIVmhuhRXnorNZ4xtminrSsgInY3nby7ViGVuO4ltxWZi2+tJEOPe79tiU
4mlQ5Qbdoic61oQ974qBCI2ccgn06U7XWxzN6DfjHE38emun8IXSyksbcVLw35A6ysBWkallanSk
WeTN6Im7aODPYJAhOIf6Yu8LMeIYd0rfmu4ThcDFoqrn4tvyxAWLOGbt81o4PlZf8pTmOVvytzky
nvto8o0sOyoYKCxqnPAbda+26uOMBkrOwkMt7CbJfbxs22KHLsgDHIBZ8EZoOzH9QEfAw3kdOiKu
55xCiDqADx/u0ugcFapPIB80UcVbZVOoqx8ZzzDqlb3WN1dMULyZYKypyb6xWmo1zoOSGO9G7Dz3
JNYu1K2tkcYdHbfuMZrUe0aqXy1z/LggM3ZIPpBlJd6YiWOoSF+rslPYqw8VkbvuFCcC7ADtxjMa
0KDgZjEvdbAh6lstmjyOXb/XzdtoZaMwZh+wyA4z0RmF/XW7fgGiPsYtgvyo2c4r4th6YbMzjyFg
I6+1i1MeRrBpivJ2NPKbukSxmqoUVNihoVevtrO/RArNQi8BhTs7PKGkkTyNi8rd0vnr1U/RkNw4
ZRt0jYrZs7ncJF3Q3IbtgaCRF7wwMNjNk2Yv2+ly+BDMDOXRasnUl2yz6NpmEtaz6Lr3SW3O0GmQ
v7Tt/SrYii8gVMMG9TovIzVAGiS4uwMZI2Sd9A3iVj8qxKbp1n1bLQ+F2nu9+eys+7WkfIVLE+s7
bIdPAyKTbg++iqvHrCPoFbU/G2R3BWW7ZHjW4D0lWeqNNaQAOuDdJ1ibYM2i5ybOrtDM3IT8Q7vl
PzhTgeA8onPwh/CtL+MHBuIxraXcRXoKnsj0tCp/V/qQfD1klFBIc4eVlE50Dex+CQolfMW0f1qd
5Qhg9IqW83aYhZ9MKeqcdNsJ50log7/qM9PvbvjodplUSNgRvw/mXWPzLNb0VEZJMJjCvBGg0NgM
YwatJNfV2lZu2ncfOvJVl2lkipd0CgV0pbN9gvYHMpgAc+FNKkTDVlO9L1FNJTEixKJNUfIfBT1u
+Nlb6sOEjwxHz4ncF8uTbT6lyJN9jD1ejO9QLfDDAkZZoauMBRY/GtuYrJ+KWP/Qx9wbLkCymrod
3Hhslmd1mO6jTguEOX6EVXMbCYvCOmHFNBsPdht/0mG0EFyCu1GaBHmmmW460/wB1aYE4WkDXagZ
EqbUjrvktAfSWX3E76rgwUzMV1NTETeYRrFPyzQJeFHJXg8N8vVeGZ2PpmkLP9XMK9umfw7ExTXy
1bwPCccJ1yRJ6/rewdwMMOXila/VAPbGxVQpXupLc3BSmFTXJffoFz4TJOu2iA/ONH2pa5Nw9MBB
0qbVN+qPSu2uDZzCabk8oXR/WlEdItLzVL29s63QT+z5MScHttlgcHi7Y0PEDq/ONxDTznP/osh3
O6N/tKRXSt3ss1E/hUlOajGOz7PAHMh2oysHeAxfnc2eE647Y2iOAy6UMR03i4pLoYuI/sgaCMj7
uqSUNOgepcWAhuieaINU2lnT5yJ2/HSk02u9aWzauWYwKZIiega5y0xhTluD306T5o6psWvT+cDe
c1YJSOXVYiu+wd6lT7OfaLR+0OlXCdmt4hn6vdPVZDY145r63T+V/tmhRjJjupU7wcmNLc11qujQ
F7DLGIbaqlCDCnnUWKNWqJyjhRnp1XhtoBZzug7gTOa31ewXCr5js3CHJUePfkDVT51Tkv9jba4e
yr4CO2OexPxezQihc75mLfMSKA8h8VC5fBTzS0bRHnAB9RAaFh8jHSKt7n0Eg/sSnUWr3lVwQAoE
yC4FMH+2fqKI+8jTR8T90COCwjKCXkHzn91Y5uckfmj1jSYVt2RRjsVjA3tURXM/1N6MazI6Fmi0
0wlejWN4/bjpKTs1gtUkKHnGXhyNT2YTueFI5XmetyhgqIy/5/FzxVOSAjdfshPywnrBo1wXBJnv
cpx9Am/cAq4g0J5m9ED6fZ0HCv7i1FGvx5kmGc4aK9y09Wms+u1kzGD2HwtUrzCG1hzcmkE0GOAW
CaAOQZ1eAzUGg4jV2mo0f+xoqY0TDnfOisqqfQOEoQkKykBRIR9l3exMtos2sUDU0GlG7cO4Wbd2
Ci802t2l8oRzDSY6ezHfqaO/mdFdrJ4L42TEi7vai5fRoF1aDZODcit1xPbhXR/lXjpsGc+AtKDV
ODRw/fW3EzE0MYDH7JNrhpsBsys8y9TdtB1d/PRE0OZO2GS09X4RhhvrHAjmptRSty/fLv3eqSHK
KB/6MPGp/ePRdIvwJKId2ElrfejyR7Gyos9W0e0sZh3mT0lNeOIEYF28cgDo0wUW3AD1WLbn0dlU
ylWVH4sWJ9wCfiy77pub3qak70t5rSUBW5Qgp3BsG4kSL7/4aJUrIzs4NV5YzBbziplG1L462Pik
S79sH8P10dCf7fUkwve4i08oHtCxSNjpmJ5E46vpJZV9ceIfhJB+X4U4ER6hNPl1c4ZUAMcrJn4x
jrVyVmadKOCnZfVeGwmvoCfTW9jF6/MYfjHMh4iKuW1h5lkoYwXunKY5h1QwoC15Y3LLkA+fRMa1
ZXpGWolHmJPlspWsN2aCMaW7buQnVT3UVIxhDK+d4V3HjajrRRBOjj9kAtNOenB4wpZe7kDx458P
Xan+4KDeVaO6wUnrymEMqgh9QbNcaYhdvQxYyNzPe9NGBIJovRAPDgW2WeqH/uKvUN7UYnAxpd4Y
EczN8GEBVWFAxdf0T4A+0N1euu48Tq8XOasz5fsyPKDUitnju+dIGptyJTF0kqAh+QW+5dej4CPN
gkRfD8hyPDVRLjGPi6SJ5oHAHpRtsqTfhYXmNqZ9a+B/lAYiU21HVfcWLYjX0ZCV7VcDv3LiA+jH
GbaE6a/lfFyVAT4K0TmGynxMgtiSpH/xUS76XSvQ8qACNMsSf5Sym4BZTgo0oKG6Ip9hkm+8x7G9
N636bZJ3mc1BVXw4UU1fHmNWzqppw/Z2WJx3ZPLXmZ7vO40jaBQ2ZaiC2S/jUz5ZtI3NpzzG2EQ3
mYK/esWkELRckcJMDKPcmXFHK63wqEJ6DULLTZfQIqDDTeEg8xdp3KnEMaXRnrK2Tb3MQC6Tyq0g
GNMp7OKz+iFMg2RRkHKQYtPKKhr22nXFlvlRQ9Tw6zC/7tX+epH8pdbASmK0AuWHPCBtPjc22W9T
jh9WWj/oVOdrK9pTpEKQKOodfj+PbcZdC5lRPV89M09PlqaeJ5Gc+yi6deocVVwq5yDpihfUX48j
lldvNt7nVPPKEVvBWmHfn3ZY94IhLALmhm/kJWlQKcdpxDNlmXihRZtBMcovTFEnTqo9rp67nOLK
qMbFjanWuM1KMkSr5WhUIudFcFJ4S972N8OIbwY02leplNW5nmlYqlG4n9biSSGp9CYbsMDUEgIt
4cUbvqqeMksYqE30YBXNtob9zO5AeURTrSBsEyZe5+1TMSRXLbwjnLjkzWOhHhbFJrbCJOtSCbU8
FI23aVjcU7pugjkpXooCeGSMe7CyaT+uUr2dVEl7Dimkm0Z5oC3sCWlHS9wwIa63sswPHdmeuwzN
Aekm0w2c6kZEqP4UuWwdK/xURMGHqA74LMG17LDKRhuM0chhnFHfRxQtaXwU1oPqpPk+m7p3Y1hD
D4DpV9IueHjtMfXkZDzPmQoaLrzK2/iGQVKvqeguRSyGP7UWkNKuGTd4SO9qJrLSvjXNdyjK411Z
HJ2oOZAefKoLB2ZBi2bHkHRoZfqC6dmKqie5ts0hMY0exUWrlWxalRrQTH01x3RnUJ7rTZQ9GfrG
cttRcX5NZZ08NlqIyVvVBucEcY02k7Drc9H0xKAmu/6dg7blagw5o0w7i/eNjjwAD6dbd+OGouf7
sKTVVs/a17RRBi+eyptCQ0+Bi4Yz1nib4+6Oxs5RT5l/EIbDvlMpaHSo7eZqZdKwOW1olz7gXqZ2
Sn4HvG6b2/XDUEDt641sM5baUcmanYFZrKyjKRhHeaygPsRpwZmen6ExnPRC2zghpKcc02ZO3b7L
qM8is28pCQ3V9NZHEHwhHO2EYzJtMK5B/NnvpHk30TC+41C56Wk1jRjBhqRmcpxzHC4AvHwoOjex
5p06wCmK5wdL0jMydES2+nY2En9ohz3zq2m8tOWhLvpTPVIARBUJYHUxXNEVfrlQTUzzN0PTg06q
HvSDjOWg0Pu2LqKvN1rkh5zEyVrK0Mu1KOi70rd5qY1svqx6uEJUcAMx5IpiFR0UXdkro36NTzyg
cfnRSCyaMnyHW3lfNubRyvRdaZR30QLgRBfXQ4ksEUYOBK2UIrF+mG3T60EAkxVXAQ7bK6YnbSmM
bVIqWWJ+najwmogXFju+Esml/af96MArLsN6jDtGHzkEaCb/NM5une6n4rwYEb2hsqtIMLS7ogq3
VmsHVtZ81n15TXAR9LG1M/PmDElow6cf6GX61cbz9RTpb0tpHRkfch0r3ataCHXbY0sME6nc6IkN
gyfVOMGsUzPF0IzF8FKN1b1WNvsm0n9ETj+6inoxIptTfaQQZltumLfYyZelw4M9SVlJmpqGJbwE
1gh93jKOY79STbBfq2ptEF0Om3bJ8urkdCZyLkuUjz3hVzCHSNwglg3OF3Ic5pFKOlOq29uruJHx
3BEr1JayjZhIgsyyTQmbY2yQu76eFvr/YY8oYdFMnJu2kXZBK51lj25DfWyzCFgYcg17u1QTTy4f
88c8RLIqylYUns1oblBXg3YmErRPzNm4gGnoCQcjsBKcGUaZIJpTF/UKTFXNJxND89BqBieH3Xgh
1MGtyt2qVKObJnOsjVHmXaDZ8PR1u+uvBd1HLUB5Ef8krc6u1lQrvxqtmUe8Nbp6TehkcYD2upcJ
BxnWxMjufVRXlifLWvOXXsptodNusHR4nDVQwSPwJf19tYvl4PTSerkIh1USt2S+6k1Dyd06tcdz
1PM+EeYNVDonWvAl3a17St3LXgiCHcA8hARDUfhjRvzayaJTXEtKeYsDWTw7SdmeFPRPPtB1/RAl
6//YjUw/Q094gJDww1qwu1xOhOJeH+WMky8SZEKaznj5qKFPinyw8dPSnt9NBN431molh6XJamyN
KAF/VA2xbFJFGaFcjDhrzsKc0iGAd5ohrUZd3oob/ZwPendXTtpMQdAMPwsxwx4WqYmgBlOl3Nqg
BcAaVcyj1HfpCI6Y43Ss7uq1HR+SVNOPbVW27S5yFqSgzlTvVGscTxlypCDrtPxO6HsmyuGxp4Nm
xGn6qGYrjSG5Loccm/CWOy83UztSIq0MOEwwB6Nb0WrtsezLZVsIR2xoa02NP5mj82np6NjMBrWe
UhpRsPI7ntVxpsgEXpLPmH0T5cGCHqtsfoLEX441FoJduNQtdXwrt290ncChzXtQVAhl5rOZWAby
OCZrqvba3YGsLR9y3qE/FbFynSHpP0JIjk64+9G4WFa0K+w+2ZpqOLgh5lk/HtX1PlZTw5co7w5V
3S8b0XR6CPZZKNtl0geivkl+2NOAMmx1xutq6goMUwjnkYsn66HpJlAelXaLSd8msiisY1uq4wZK
VpcEEYxE6Rm5NYHGqVOGxzDrLN4YBYH8Aup79nB8W1+GJhG/5WL8WSST/r7YIhmhMxUFYbIslwCD
vW8qAp90oqJHhDD81svFmKigGSiT8ksrtgEBOUzzurWZz/4kqsUOamUGjJpPFbi/GG8FAh70cyxo
N0bR9NCXSuynumIeoT5aTzRCz2G45FSwpXRjyH2nqTHMTWuZ6lnSgr3jsUoqIwqFHFmZnZ/mgJNx
MPdBjY37JwK/ei8HmrlrGZrHLh4zz67aZjfiXHtSkkS9q0mjNRfAh3yVeoc0ZMgkcFbtudeQDLtm
afQ3ujNDgk37Yp+rI8g9fQlhF3RRfkf3hgZIOUUUsC1at0nH5s45NgVWjX+IAmpG1QLBXoiiA2on
u1ukQDnFeYiGeMmCYZghvpUO7BKvAIq0QVO1fsH7sYJyUCmXIOw5gQOxYIullXWrFyh+ZqMb3+ER
ajs8EuLnwLCMhyGmpGvrTQo9bGjuYkF3a5wm521ahHPXi0r1Q1p+VPBNkbxG6jJqwbpCymITLrs7
QkIQYs66HmpSsmjsfFFsVydb7+gEcMZVoYm7u530fUKdLKHhP8ahxzRJxH80AHaqUr0mDGKgLkqX
9HkCqrLrw8h5w+JlENnr4UrUZKfXyxT3J0Mxy7MCMGSb0PpCo98PsPhVmoI2upoNEwr0IKbMI8Zx
QIxamhYoz4g/PswFBSvqtlRdx7kqcp6KsXpGy7wzqWIR8BDLZa/zFNZ3ST8r12ockdIs1AE3U0Rz
kEckhkOZdIgUB3uGwWkbX11bV7sm06qbMbQj6Gos/gzRlQrBc+kA7mihGZdU9/Gp+W2aQK9pq+ZA
58a6dZJ2fgI1FdY+qVWzt7VFuVeHfNlPo4652mlsavTjgtqgK1aaHJlNTm0nzVuFcWU78029UBNl
Zjn74ZjTCrJWoFtovlmU1vAYNYIxrlhTn3tkvRyWDUmIjHIrUGcziCC6hMaIRGxJRfjJyTX4OmKt
h0y3JGKodjlosVbveKERrV9Fu5PNYgUKCwMcI+X0uczgLBB23zHTrd+EXbWcYOrGqOo0NNBuWY2J
Tm3PLrtNSuL23MZaurdQChNrgdVhK6dKYVBQB2+RXjOdvPH/ZQv8X//d//uD385RcdsZtilx5Ehp
/OPo/JfJWO0NWzVFe5iHVT+AS8GUWuYtQyiqv7mA9Ytn9t+mOy6F3IIVaRPX2tL85jdOekwedmoe
Jm/F/Z9hxvI4h/zRX30ZALXwe7rCXvsO4N3jfPBPSjBtjEPkoXaJNhjSq1OzW56tvzwB9be/Czc4
k2BUYdrfXdxjFTuZlVx+Fw/cjb3UZyjC1trqgfL6t4uZv3rfmRDHQwA2hcLTMCxLWt+chyHultyy
FM7FKbxvpN5+ZDpfbCifYtj/10Qll3TF7LwMwd9uXMZlS1npkCcKlTHLNoOsv8Bpckl97wJdLyFN
YUCA/uOE00LVFs1am2bsGwn9o7mXn6ahH7R1RgFR98/L2G6Gct6lCnHG0Ilrjjhzq+vhSyPHfTe0
SFL0pz5C2TMr8q6SRhOg9RZsdvnPYp0/SJ6158zs5T7PaTinAivZOtAMisr3tqF+CrDvoHcMdGnL
AF5d7SrKih2sezZN8MG5Gp4R9idvmoCUf+FSdLRhXGfhq7RB7t7E2CSDzuj/iaffBH2vP6/33z1/
KVQKtbq0JUq2b/5S0TKcbkY8r9nMDRib+pbfKH0QHfKlRgD1F3e69rvFJTXV5DNyVGlq3xZ92KqQ
0wC9J2hgjjimFL58I96G5oj0bJU2zaAC7d0w9idn0PsH0cWlvzRmQn2nHHy2FwSZbaPeMsSieIja
pLmeWw4fxsHIT0sY5VZgM6NFILONLPX5L+yBb47u/1mvUjOEI7kHzXG+rVcKP4iZBb8fVV1QrQrN
AaoJGCNaGYwqCWMMzm87pSWdou7CxfM76CjYB3SCoaEXX0qWl8H//R1aqqXCNJGq1L5/Q6a22I6e
GQd0ZOmjaYhl9tK5UTYJYjdS+1pWT3++4K+u+f95CJZuWaaFPVlK+5spOVzn2uga48BYgtsurN4N
FVb/ny/x3fd82Rf+fYnLOvrXPmwYE43jyjhgu9rL8UyU6bal/MtF1N+tftQrgB/56k39+xR5QzMz
9NfmofiiYnADjvqx2Pbu4MtNeRU9NHvkSIfm+c93pv7KHPnfp/evi16e7r9ubTGMcGx189BCDKKP
n73RoHwrmmpftpDqZZTc21O6owfX4NmIHv989d8+139d/PK//+vihPVqkirmAVSZO5R3S/6otX+5
wcuW8f1cs9lidVU1eKzfj1CpCWWm93sw1KesucvAveVkB6pwL0ie//vd2JqlCk4q/q78NoxWa0Jw
ip11YICRzUSXalvQ9/vzJX77xXNE4cAXmsFH9u2LXwY1nWVtHbTb+EY+wcHyHU/fwtQkL/cT/2+T
b3+3Jh3D0XWN1efAIP52vRLatTqE8VG9N9/s7SUSULzyGKcep0rnTz6QvS3dHTqHf7nRXwc6/rMu
f7nwt3WJRUnt4LBhpXYz2wtvYR55uV9tk225y58yWlq5a7vCh0X817v+zZpxTM0i6BLCvswA+XVZ
SrIZhu2kR0oEpWBYR6acZiNaT3jTJO6bdtHfxZiHN3++5f/uY2xgTOpRbYNVxGSQX6+a43KKSAqP
8I+nG8XBlBXNtnj/80X++1hhfalMvLgEebr2PczT4w4Ee28dOJzGjdnhMgQIB12sr5Rsl5uMrUHU
ryIsWqbs9s+X/m8opxkS7yekfx6tTjH01xuc5h7Uj64eNVrlgdGZ634YmtVfcHo+a2WvvWJjGGqS
KAclXWs2BhPWynpTTwS/U1k693/5Pf/Zff75PbZGCZ8oWn7/XmPVsgjL+iPKMJJZymAYtf0kcLzO
h+BdbOgCp6M/vK9/edH/eQdcl8xPVR0T0gev+9fnYJPyO2GqH8eZ4RYVRSJvGorobIhI7Fp7MWu/
acdiN9H3+NsruKyhX3ZD7UKLlCA4KffozgUt8u8Nt2gdRZ1q7ZRDWetRqYP8mzCfHMComUfF6qcb
gcBvQ/AqXK2hLOIkHTJ5ND+7Pz987T/nzuUhSMfiXNV0w/mOm6pwM/2zWcIfRjbsb8LV69jNQhr1
LxE9VBdkxjnb1If1JzVF/89X/92bdwzq0Q7btcZa//UxpFYB4JSVWBXADSrajDnOy8c/X0P777M2
/tk/aGBbPPDvwWVsVL2lzeLokHhhFZwtTh5TYqh0woDuWM8ANavZT4NKQkVzwLWnukdQEUb+yPSq
7VTNrb8IJmPUaqfdMuZmPuLMqzZNTOjZVJr+2DHdI/NqHOd/+zR++9sNE2qyoWoGwdWvD0hlUiNU
XuO4tA2Gb8dIbysEQveZpeUBp1PJuCSzo2tTUOoCye+NOe2QSWFu1J8f4m8+FUOYukpF1xTaf44f
Ta2XpR/0I2VFm9kwBsmANsCYDQl7j0wUova40MzdyaIw/zJiWv9POKYZ7JKURKVqk5Ro345zpbaW
QaeAiHK63OFXf1m7uTs7jJRwjf/P3JksN45lW/Zfao409M2kBgQB9hQlqqE0gUlyCX3f4+vfgr+0
V+50lcsia1JmaWGWEeEBggTuveecvdcu1SMA+ApNnMz8vtYZXnC4jcWCBvdofgb4AoG8KhTTwWCs
Cj3FnqSEc2zJJvCiB0sBilELRmYrXYZlMguYt6hPHq3giKYD4hPlxQewuUhVpoR1kDPE90jNoT5C
8jFliKJUxrsGoeRoDCf371/6zzLr91VivnOqYPBDM/Ln6tdPk6wWwk7bYS5GA24GNZhRsb3lKzJc
wIPeip5Vio0g5PNXibDsmhoubCsb8nqsJt1p5wEn+mQEZ15lHKVAmTZjAJv075/zi7f4t485Pzy/
nB61TBJDvTN2MF73qspoX2iKh9Iyv/k6tO+uc/Ug9KmSeK2m7AyhRWUdHnusniv2VwwFE5W2FX4q
OPfxVclPYyDym8Mw92DKlGULslIjiELzMOEO4hNahjcai29yO2wEs7rrQglXsVw/cgy+DxHVML9B
9Q3cAxGk+uCNZvfD6EJ9KVrKq+IrtY1zHkOmzBJteht5HkVbA4GgSbBqZWtn8d9gBuR/CgVkgWx6
0tvUtTChLpo8u+CFO6Eq2YcWnQUaYnaOF8IeC1yGJhjPGEbIJQCrvAf1U39T2f95cOVtskyDJhZC
fA7I85f8y48l5wFNLprbQZbRWomSrMN9M6L1Lnw0dFO3rytt0YCDtiVo144+ZgN4txi5npjKS+KD
I/2fbwK/faL5/f/lE011UMXEEu102oMVzv64EDa68PyPn1GDwpzSnFJ4Xul/v4hMRO2QSdYOPLkt
oNLR0FaP1jerpPLFcm2wSErspRZFwc+t6JdbaekkmyTz7pUburzKBXmfhsafmA83GFSHcFc3XRVO
NKROp7MNlXayQzSlEU1Kl/+C1gIJwD5wY3uwOwdW4oFo429e1i9W8t8+ovz7F5F63SQEikWrgpRt
cOMJoa2pLi8tpi44Jlf4wr/hPn7x2vJ9iDrWfkNkE756bdsKgPDQxUSv1Ct5UNBs6Jsm/hYk+sU2
YcABMaARyZLK8fb3G8tAKGXdzDbpzHqHBlBZFjBzb0BD5i6SdvSNqaWfdZICt01f56CZxGqhpgxe
CGFAvq3WxAt7arJsxcmiyVd89+r9Uc1w5qOesCgqaI/Qxvj9A4YNZGU/jveSHOyDBOV0m64xgDui
IOwkooD+6QP/+9WuFmV5aspIniQ4uCqX46S/FckYe+QlE755ov5sXcw3ZloyUF5Ocn8UTGTFQkkz
2YDrRlkbxLQ+C4UfvqCUlxCkMjt/FZogOWhqNBynri8ekjqiavwP7pcnTOYsz8XEq6esyUjV6BVl
T3vKXCNMj1jUx2oNM1ZY//MrET5AIJOCIOCP5zlDnxIaarxHPrYwk11sOGDnv7mbr54V/ut0QudQ
RPX6bgqzjwFd8+vJ+P7wb0+g6kA8WXtLbRMsSLW5jlrf+OZN/WJzoP6i+IUpyA1Sc//+iCp1gJBh
GPa4elcSJRhuphVQtdVwJDFimX/zRX5xviFPQNH1GTXIZnT9RiCzV8laZctxyscXaCfoA2p7Lvwq
xz/ZXuKq7txW8L55YP9ckLgs7aGZ0MiydN3d9qMyJDRG2mPjgKs+NQayz7TFQRnIq78/Kl/eoUFD
29AkfkzjjxIzQrWidRIvoIeITJDE9KWWFf9gMcmvOJkWwj5I5WEzmCrSYzaUvU6g0wbP6XQyKtV/
o3eg2mPOMLkvEIF1pWaS7FUz2f/mifuj6yHrjJ34FeYo2T/rwIwo5JZ8sEMIMH/h59ldMfiXv38b
xhdfvKRSyqi6RP9BvG5JZ2ptzvHme9Mnp1CSCbioUbcsCo5wqMsl+HUpUXzEWdx0bbCcQ3NZm9uT
B1qcuGT0vlZ9JhYOj1M0gL7Wu96VjXYg10x+qwmVsVu4qKsEit0ys5pTVrYr0oOahZCUbhJa22xQ
nnBNYqcvWP4HxuESODxf5S96nbx56rTVsv4tCOoT0rc1JGr4cqZ0zxcGNGzCMhnkycIgICwLuhNj
vPsyEI5Flg4LiFrU8ZZHPwwD02Jq5IWM2s8BrrJrOqhBmCGMtZwPW2PQh4+Ws6szqtIbk6xiFc/+
7cBvfwxknjqtgWWQ/MiNGpAZZxAQ4HqFf0iN6k41IxBgqStWAgQOzsIO86vvjtm8478XHag0QJWa
zGPASl23v8h/8U3muwc9adieMI3L+sYv9X/+Dv52latjiNE16lSYxl4FxfKIBJXfFF7lvQ6o6JtF
7euH7v/cz9W5AGA9QSWaf4BL844GoIK46ZGhoAnWP78lKjX2A4YUIFmvgcVN7CmwLYMDeLhFg8OE
VOUm/OfHd11TJZn9R5/7JtfFMEuMIfUgPM2J1l0onxpBd6KG0KkUqZWpbn0rgCjXPoQyB4tePum+
ctNOODf+/ip/8aVqtCU06gcRmu31QTfWTJ538rGGShdeFHHE3OmZ4a06eHgM/4NLmYamc9P877oI
piGZZzgyD3042cbYr9PIR+303XHpz9MjdbYlQpKTLZCI1/3YIuRvgujDdBDvRUKrGcM6XqKtECD+
B/cz59OyEMqcV643PSKGvbrWYPfiX0dw3zi6P+tio/e/f20SO/afbzJdRtEkcoufyLhu7WmJLqVy
TZK1Bw6vw0oce5pNRNqd55d7QXq31MTO6ntrMvc9rTFZR+BfvNd6fZxUfTHlybltsbYEkX72K4Mh
9FRYqwbex8aEUkUEIYqwaAQWp/50KoyJDoEAg5hlfIykRkq50tmS2GxFgFVaEpRuThxwo0mOl0Mm
Al/ST0iKWl/bRDXypyB1SOheB/naKDB0WIfc+iQj2RduQpwI+gpMTwWIqyy3AfZmwt8F/4ZW/a4X
umU3HVLJ9U0HThZpGYs8vIiYamADgbxhHLRQAAd7JyFAYa8R7cf03568JRI6SDkiMdcocNOFpmGU
NhdJua3KlVVg8122H8EHqRxZsA2Edamv0sxb6IMDahB8VjE9EAWRVy6E1oVBbPuEGG8perYws1+M
gylC8bUuCkkS+UqF/4RujmgUfYmjz4zWueAMbXmYSXOR9kMYj23fUpzaOp1IgyQVM/xI87OIpUTA
HPLgY0JW+XqVflU/DtPj2JDVGK/UUiCU4rFhx/HTuwT0ix+/CcN7ioyNI7BthM+ysNGyH3XwGmFv
80BCNPqFPY9bDYI7wkVD7aYnMc1A1oDF5kbYU7iqrZ22N8FrA6J3myk0d2DPrKZmpwSOJXA421pP
kXhnakjG+O0cpcZ3giJmHkjleFCKhdWbC6wxGFjG4hBgv9ImmI+nPCMOD4NWuAYLZydKSqduAUo0
FB2kuqlwgaI7WhharWEpKcSkw7c2n4MpoGC3sVARQiISu6ZaTlXgVlH2grLPX6L41ot8+BTNIjIM
khFxy6z86FXDmRtImwzzRUxmWLUmH7RaY+peqiQf9sXnVDti6eJFXPbhE26ZimShQF+rZXDK5Mc2
uBm6Dc1JSAevVbQrGtFuswRGApIc5axZwbqXc7ptCsEJHDT66pDmgh10qqsgaZXNYaNYN/UMsLaa
VSFnjmxcWFOOSnPJpiP2ThzZoW0IBK8RBATByZZNzZEqc4MBH/X02eoPJvroVHou5W1buSrS9h6b
Hz6Ex2jaCDBZyVhBdZoRFYGtMSNJ1CBdfqj5SWNTW9fA3tpWc8RspqFNFz8ebwhqtgc8EWm6rowE
yyVGw1vN3w8ZzsxNL93VBfC6PSrUcEStNwqLWD2J6mM0Q+Kw/MBlw/WF5S33SRqKncF3GwY1WaBv
KqUAV8lTGJYlthZcNjFyVHSG8ikmBcKG57goZJgwoeHbJfGFGWSAoAUom0XtqRXRwUZ4UNp4NlUh
nOblwyN1jJKnAY7jICfHfgwxL+wHfyO0hypchaK/lbqnRD1BMFta5UM8fhoxpDzGaUX5aRbPvnAI
oLEKMp66c9cmdlj5iNVcU1tpIUTtfBPgG6xerOLYWfs61ezAO5tAWQb4GPFC4M7yQwYhHENp9yTg
mYpxyZ/ymHZw9QOIUKBhYouXwbDtuufWfO7Kcx69i9CMg23PHeglOTOoCzcRPhdRWk/VoW/ugF6g
fF5B8p5ILsqepupHoC1ZaPtsJU1uYXwqJj9O+KMPzqXw4fmPbX8vkhSkIImGP5Kdx3ZTiG+WurG8
XSKstR7zX3uocS4ID+mDWTmpttTLfcL8W+vdcKKSXBUI+Tv4kMgWcVeaTs65OHkLfajgOOgX1XSa
jLtpdCvrs7AOerbDVeO0002jNgRRPg36jyLRbLisa88/x6EK7WU/FrcS7jI00nbcb63yjDgjNU4g
YLgZTXPCeGM9pQmxyL4S/IhCbSlg0Em1kccAonJDGG4pP4YNKqocRkNjAwtzDP5gHPqrnIelwLDG
zH0pWDFzF2LrG+yxQuvIKrtaRiCvUjh1iH5Z/8ghrPo8rNKywRVsFacG/ulUHCtplWXrbsacCmsB
MAYRlIv+WJL5Fu118xz4jgLhA2UY2JTURE/3kM5/MnlBhLbsI5pF5bELkcg274MRrSct2OPWXmA8
cYgKc6XyhmztbQ3tQKnvNRaVvBWOxqAtUDwx4n2MAtYvT3GQJmyaQCAK/KUZbiqF5I8ody3Y1ZpR
s/PAisEELFJF4I1Ne5dsrnVZSEul1VBLtwt0a4uOLUi8UwvKZWyE1bsxvCRI5uuTPpAZOW0s6xzH
D3F0B2G5x5nrdZ8sJLlxaFtCk8y7yW9scCU4CbdsHBjf96q58aVTSNhizuL+QPJ4zT3hHxYuHoFI
2gOmsnDYZ/mzGtm+stSLeywLBMakP8xqlW4EdT2k0JSWE77kExyRKoPGsQrVk9etR6bZwVN0Tsvb
cXBx7C40nC3NpblT2KCMZVjfq9o+JLoxEouFZn1GcIHeG9Q9KmSQ+4buaLfoPvT2RAUXED478au/
FtUTk7pRXpklpE6Jhwa16T7s1kKJTR6Yb86LahsN8/QPEG9sS9tUvI3yB324UYujUYGRu8EagAQF
nSpmBKB7i1C8lUZ3MOoFauyeNaqGlR6mGE7uZYlH/taCbOV3ryCOOuj7PlHZarkUs13qHbXqVixP
Kqt9oq86dcX5obCOcbgr9bNm3MX5nZfgDkyTS5dv03zaJOK48oPoHmEMKCaYpjEHA7BNevQQEDFb
q3YOI8ODRID9X/chgzZnLVyX+Lg8XV/U0Su4tYUvbE0IH0m8YQ1uosRWeiS+FKHCB3RANph7mTxZ
9aZGTc/CY4FOAg9DDumtoh8k4w48fii5YXXLWj/4z8BosHf65Y4oBFDTMHcPmNKcqWnsCRvnLvbv
NR5Or9ibBYEBp2IklXLbffSQWrOTUHR2UhDG1VwqtmpO6jYuxHBE2+z4yQnzCb527Uz32exFAsZw
jQ/YlcLObRME35gGu8i65d3e9KFyGqv7LsAcPa2i9mZ6UHLPKQMoMwEIoJjpm3SSE9cH/1QQPla4
kXkhLtQEc1SVLrSURDgN+Y4Ed+YuQIE69N8Yfikn7AR/Rjhp6xTamFeyhYaLSNrMHMK4fh5QaHYS
p62Zfj++1pVDtSVLTibMI0Fe4PVA7yJKTBZ2JkGndLzrsY8XwUNBvj1HZvIT+aoxIsi3aQH7p0XF
9VJWWwsYfJm8JMoN6gwCE/dxcevBFrKq90QFoFgCos9uC8CV6casdiHa0Qw5kchK8FgXTw3UmfLY
tI5VOHnMAXhF36B6hiax6L2TD5wiXGHEEhPOk3u93Pb1OleddFixIrA/c+61TbgyzUeHhrfkfTgp
npNiVC5NQGNOj1Fd4Q9zpvOG20o5KbRplClx2hKREVByPzon8rm0nsfW1RnVW5um6BY6jkpeExM4
4XSprGUxvtTSYxq7OTRzSx6Bx0lok+yJsISQ1xg9rjS8qhofWj/wrSJw6fu92PCCD92+oBIxaKpw
iGfJlWEFWPdG0oNYouEBdfTDqnaj4PoqNnk4ZNnZIMQN4nIFriB65EhrRq4F4NIgjWPL2WZoVuqd
Ny2nGqfZA4RU0jLnVtLoRMQtpW5V3lsEJT406aoez3FiGyXFxWaY7rBDIn8Yn0pehmip53uc3CKm
WtGJJqfhLWwc0qg1QsbPMXbAuYCCm8WBf1OJCOk5XeDaXvUERkmcW5eNv25QU5AuYWgLk2MFme4V
O1xwXwhb3wTTdtK6sy5tKREAkTrZuz7vLjAFvfukPxK8AqU80rZhdNKjozluOTmXfWfDJ1LWVnlo
pCe/v5k4m/L2hekWiT94JVqqyJAwUrz70Q/yQHGA3JdRf48bi/mTtos6IBI0yu79fHg1TLwZajMB
+e1smS9P03bWncV5OTDPJST2RVJjcul3vbVtvc9pfK973q7PQuiXMlu9iFxighY4YukS8WpP5kn1
GVX3xkLCdxMtS3Ri04vkPbXSEWypX9uTsI0Lp6mOiunUyqlS7/vpLhWXFu7rAC0QSYTeUU22Zrc0
W7fMVpVVL1ToBcOqMXmg30pxqwOX73d+5RAkKTQPifBY14DKGERX9VME/sU6iTjRcW37J7yxvBUE
bQS9mzXrnndU2vT1nS6c/JCTywqsiDCBWK8Te0o2fnRXZS+wr1ZMjqfqDOHa8pdDdWsGu/lNyU+9
6UaU1nW8ycO1WUO7uBvjXVrfDPWFIxHxsgBS5s/gdq2DdTDobOU+5uiW3aHeUzhaDyF+WcYaC411
CoYPSXvxzN/u7PlAfvHDhS4dE6yIGjg1mKjTDmTRxUo7wyGodyLSkV9bLgKwYLKcU7sV3TqWCVxE
h7mCGfpmVFZj932V7OgdcU1sYN+0g+Zh0lXPkBpIV5DrYxDQr3uGWc5UYuqTA/C95M4ik/LFIEzX
WuqJbz1blt8/wDiwLiYOyu/Uul/0rbk0+iWJYF1FvJ6UyMRRj+MUH6B5g9X2h2QX9J33TRjSF5I5
XWdIwYRLQxJJMM7vgxHQ4Xk1jcZevqXt5pKPZ2PFPyt2uvxe9fjVl0mHj7GPTDvxD1FUZoq6hfz+
0EqWQOE1gmeZeiFwiZ+MbxHhARUbujlDsxCgVv29a/RFX48xABo8OvSz1eXqPlMPnHRihgepoK9Y
tVm/gy+pbFRFjf75fPK3K101gMPMkPs+iQ6SXgpEephm+yqivETqRwDJd8PhnzPm6weUJC/U+XPT
1BSv7ssvfSPuE+4L+pNmNBi4o21fGHaL80iP33veFLDQroUL2BJq16taapaKbTSZffYcxAaq6tHW
+gNjN7c3+rVCuUj3Sh56ugl3o0UMTwIrvwHHoZIioFDejMCLaxib7KIwlmApCmf4RzGolklYiULL
wTp491WdsmXUDqmX77sOy1iRPvrBKMN/6++EIj8oSeVOkb5PhKhEx8SDNzdCjUMwc7PqzsbGecd4
aRWyw1uDSb7ybQeBNdynBp5uiI/5PkvbpTGxCKT86xxsyBxfoGtjLyNHRQDFcdtnr+p06lXVtbKP
vm23PkzquBsWOqaZcqIxpGnMV0rlQ4qjG4sOj5JNe8GnpIuxIX+znujS/INc/2B0OnjfREmSxesf
DF51W3o6HDt4gVGVcpQLxXUgN7afH4lwwfG1bGjwiIdK2PKb26FFiY1VWFZA0IfnnjkNcpuVGP9I
+lP/mF08Cwfcg4XGoqkOk/AwFNjXtXXJj20i9/nMiL/BvTy8VvxCavxUG0TGRPGyFU7e8BDEr1Z/
zPUjGSsL4rjtsSeimIIsBL1gqbTbIyAbq7h+FFAVeLXrR7Y2Ar+svFPXVQuDwNk26Ta0sZyOM1Pc
vouhvxAKKK9x7vhm9mAwEYGtJeCRbVwpvh2UGyVgo1z2DfljTruincGIzOwdJWcvvJ9ypwgRRS/j
lVYty1u9XSfxelQ/hmFJHKZpBDYZS05M4TfLSigpq/ixyt7QGwXKQS8PYiDa/XvQnvoWXoSbWXTN
brSIzuStBy1WW0Dn4a+G5IKU5xOMbCuSY956OniWlXZQowe52wnCxYT90B+D0IHQnNIM1Vb07HII
wfIcRWBnIlGmyorIA8pwerfQR51Kus1hfIYbI9lOMYxxzsvNvlRPwnSgV1rrGy3eUcb03n2UbbOR
5jOHv24xdEsPnFYkOujxkleLnmH4DqBzbEB97dSQDB1X4zjg7c1s00JVL28046mZ0O4tdH07pxDX
p9rEUe54UH9o1gJipddxL3Mq3EmDHSRng9ScfDnW27whiWEtFecKzY52M2JNBDioOzkcJB8k+QoI
hma4RIODIBMSgl22aoxHkAZxtFBffBJzYjvrP+n+ZM2mFQ9avdUDdCg2TuKhtjGrDda9J1/APYzx
xiT8hmgyvXLhSInGxatc64me6TjdVLkb+8ts4HR1E5YEAkG27onKFejeEIFr80cljs39OdLtlBrc
nKCMEKGBEzZU3MB/x9eHgRTTJaLBQkTnC/H9WYoSCr6i6+Az56e24ZEY8nNSJdVCCKZxgaDS3OSa
tibN5NJOJV0w71AnxRp+Cd39z9FA9QnnsCvgZMae4GJS29dShb/4GCjbJGv2jWVnRkmiqbqptJ7W
xVyB6HNEBidTHvfkUTQz12uPcHHi5PwzNiAWnBqQyzSeCAdYslTWhuQI7XOeJ65F9FrCqbFc4y0v
2zePc3XMGznR1K9PHeOF6lAle1+8KcTTqO2G4aiOd1KxrwaHl8JXCOw9hiDlspvU31kaxfGmF96U
Ak8gindrHWb34Mo8/yktd720AUaNUC+tPvvuDgc6q0fWgR6LNn7qeuJRVSmChAULtFzeCxUlDFpU
T4yIi6Ng9naxdRAyiMVVvGgZqTQT8U7TSzo8BdJ9EPDKuWO351zjmB2qfxngNJsN6g7bo14iAXwx
aS/E+ljZSTcfekIS8vYSaPctK3/bN7YWQp8HCymiIpIm74jUJWeEMeyt4qFSz2l0E5X7Se5gg9+o
wiVlgWnS14ruPg5LbOWVE4KMa5unAXpfuzEzDuVPcnqO4od2fDGqYUu+90hyRlOs0+wJtKvo3+Aj
gw3pJUuV4lefXCVHJy875PdY0rHFzmiBRTg04raVlxNrikImnh1le5DTAk7vKF3n0z4KXXiRBO2U
zLr7fg0WFKA3iMxMoKY+TuyW1IyyDb1dOoK1CCmE6eCShwGVraMwrIcddilmUJTvz9BFaRy9R3Hm
JOBkRyovLzgG8NCTxFpgIiGnIl7C+mQ1VcjZAlrXiroLiTPutjqIs3oQgINVKwnHeG8yb1c3RXju
MHvnIBVzAxtEdh4OfiUvxHwZtdS0ktsJYB4gFQjg0JEU03MPMZhDVqvju6BbAkMiWw/PPe9x8zy3
pSObEXQ1ugR+0A5mL0fK4XvY9FvHED6YcJWiq4Fp475HUM7jxTA2xsQw7pGwBoAKiLy7dpN6TpG4
tYSGxKnfquKjivDDw7V7q1InIiNeVe9wwBrZOh5v5XAdxHeCT2dmGY7bctj2Jbh/kqwJYmBYUaGv
IUhch4m0QqI6CtsaXKm6pzvQBWehWY4rsdmPBLoYizZfg9OBOsyvLy1GNrF3rd+U5l3oH0XjRtYb
+gjbUgApLwB8rVZ+TkfjTZUi6ZtT6leDTTTRJuTL2TQqKb+fxst+RPsg8pBFCmtKGbyB0IId3lUY
RUeeG5Ti31zxi/Gw/usV5yrkF2GnMuM9afoSbzSj1n05PPukkTjRqBWOD+vy5Z8fw1EMGRx9FHl2
mP1+uaEW9QgqNANEoE2U9FP3ltGu+PtFpC8KDWP2HjEgRjb3h2IysTJ5LJmq1ls6Boxx46NP1Hyy
JO/URp85F/E0k97nKgfU9TdHvC/qNi5uabNcc7bCXOn1lDhTvKDNDhqhD5W1A4j9zQW++Ml+vYA2
G19++cl8vAEo+/NDrY2uRKhCKe04665Lqf1vwcy/44tP/30qvcpJvvq///sQvld5nX8216HIv+Uo
3xQf2bmpPj6aw2tx/W/+/xifrFOV/d/jkw+vbRU2r1n4+luE8vyH/h2hrP4LigGaDSzBWLtnbcr/
+p8IZeNfIp0uort1ONSY7f4nRVk2/qUg4CV8xaLglpQZNVDn7c+AZfVfBtJOtKY8sfxzjOT/IEUZ
uQrPwG9VBk5KU0KLi3UbpIE2LzS/PCMZaRO9WAZHjOGcdAUoUERjgGwLwCnXZvcpyAERcaMa04kT
mwlgP5GbdGp8X4bC0VTeSBhMicabE6wfkDfTxa2BvsyoM/OxDnvzuWHQRhiLGukBh72hSleiORqW
C5+/bX7kFemki6LI85LDX5O3xp3Vi1K6VaR05BRG605YyqYhh0epVHKG4iO2MTajPGxuxVgSSqfs
6r58R0WW6idfAqSeKG27HASNXZYqSC9uu44JlaIDVtqmhJY2/VKTDN0jf9cU/bdW1727bGrFCHVa
K3ZE9Y4exJKNYJleuS0bWQnEM8KzQBHBiBH0RUaURdLowoTrppAVJGgV38cNf1cGzU9mRMS0/QX2
DcBTKCtMpjVXDc1cu/h9ainMF7HiqQWdejMtlFtpwKUj77NgkOHapmKpxd1RhFM+NoxXY6Gy2Car
QIsMpnH4dXK1I8OEata8V7LSL4ESMikQJ9EFOFSM/U6Q4pwtDrB6pRr0AImeIcVT6yoLxZ+W+13w
KdaR5dekcIpZ897Kmtbcq+1osm/102Am+jtEe0nKHy12mY5iI2hSlVOOYbQFJwBNpS1tlfWA56vL
svKQZ1NR7EGq1wsZrOVtjzMsWja9xrraogNYy2OW/yhj9bnM6U1LWf2sV2V0EYj0ikDFjwkjmQZr
Cj6uatF2tbpO+xquAdamnWZ2/p5sB/q/ZcTZKi70tWiV41KpJcEBLFa+lxEM+c5n+s775C1oLTHw
rc1SfRI6AYG72pr6k+63+qaIQHwwuoE3aUO5iZ3JT7ynOtDTZ3B+gkghVfq3Ba4jjj7Q1Y7hDPUT
CHR3tZbZX+4VOdHBcfvgSVGoUu7xn11ak1dArdZIm7LFEAwAU2iusPIzOQvWPuyFYeWZAtPDqSDR
ITLK1k2VSb+QVqEQTFWXUu+QGU8iUa/NVphsxASKhYeDbySJ1trIOjippRmj0a9JhUKWqUYiVbLA
KNoKQ/lO9JBEIJv1gLZymOaDevGureR4HcZeg7NPrWl+CzTXYBHL2bGuOPCSqBqeFJjOmB1jYrIL
rYnKQwip81CkhboVpFmlOxRwXBd1TLoIqW6avFSiJIfp6BkQJBslA70iiM0uFonXgZKY9zqxK+Si
xHRTzkZGTJsDcq8VdnQWiWyyCvWxTQd6Oi0na4mgq9zGTzfulWEGfJqxoT4NU0ZAnqyn6pbWzdRt
R131lkxrjQ9wOnM4ExaomlPJfRVPFNS1WM8ZG8pbkI8qWW8kGm+sLIzxMRA1qTuNYQQx8ekzjMQi
Q4vIk673V7GgF/D35ZLCF059kCAqKeUPsZBld2qyeF9ZWbQZVD2Bjq/kKZVnRDtwT6qcWb6aOiS+
TexJIsnYaq1N7wMRfiFljuUjWpInsZcOk6EO2WupBL1FxeEn+bjUQi9xhqoEhlvklhtgzeHgKpY6
WQdqhEoP7UjcgdvdVe1gaKJdg4zWP72wIBSwz6ssdkE5dUDeQ1G5h+UE+j8a+jnCIukka62noiI8
F22f+0+CH8UIP+Lam3nVAGf2oYf4HTZUkVfhYjDitnV5rIbPxhRTAExCPHwakJDQHglyDCq+agt1
V1qR7Lmjrnj1ox6O4SXw5TljqILhw7YxFY0bmhqa5LptLJmR8QTUExaYzoLDQv5EfjGToylM0fV0
APQ6yKtBUKEha80ffS2I5EuKpJMiTchBTIYhRHBuCbZxOuipsTak3HphNe8ZJBAgN4982/6HEfK2
Q+qUgE1avEKXKVfMOzMWCPGEqKZ1ZA6prDhLQxHgBkyB/KOLpuzciWLxYZX5nJlFLsfMvVe8R/TA
RmirbUaEpawlFF1JSFv/mez6WuSIpqCfaszaTPnHtTcx50si/XGgLKP4MjQv3JfpMKHggoxFyrbs
pRP4R58s7CPZO4ZE87RRmUTpAhso/KNIYh8SwLxPbdlIbqxayOPiMB8UGHnQxCjyRemVNCmC23Pe
EgrVom70g4V+glGj1I0M7oNAC9YKzImF3ykkNPq+IgFKNHKtvSV+VELGaJmV3/KPBbnY1yxddOXk
XBeibSFHfbKGlhZo31hWfxYgv50r8FFjEMFhwLcmwVn+/VzRJnk29Lp837nmiuFSsSHnaoWfvX8y
VqZLI3P1y7nr3yfQX/lUV4dpiVMSQZ50thGxctZSr+oFeeKt98b64qdUbPCZiXP9+wWu7+jnFebx
zmyXx45/bWSo/IDWZDZexG24rg8oBgIXGZQ9LlVac7Ftbb4lXsxF3C/f4R9XnM/3v5zNQPayJBXj
pVn25FPa4+Qoy2mNtM8mmabwXQi733yLc8nxxxUBvRoGbec/Rc1JReh3rEwXRaWZbiCMY7Iu10TT
TjExXkrZeK9jlzT1Dhlcbd1YOAi0b6Yi1zXZz7tW4RGYmBR1na/697vGZqyRsqOgXm2cgNG0xQxB
moClSQgbpzdTbldZ5C8a1CGRFKNjsvY+ZwjfWkJdxjq5khFiyO3z339++asH7NePNZeSv/wYJQ7N
GOfIRYkN3BPem2GpR7mEztdXN30TH/X8SS1bOpDhMQmREUjV5BRTvIYnZxMVCxuL0BhxicO9ZOlT
FlooH3OK99wgW1HNNzUyqb9/5K8+MeMDy2J0RJvAnI/+v3xioFF5UEnqZYB7HLKLlzio/t+uQNnz
6xU0uYfTMKmXXhkdqfnRcub6+wWuKtifz8Kvt3DV5iAYpVeZuV7gWbkNfXMzPusqw3komH+/0Jff
FX4oRTJ1YBjXtbg3NWJSZ9plQu6f/Bd757HkupGl4VeZ6D0U8EgsZkPPqiJZ3m0Q18J7j6efDyVN
qwrkkKFeT6/UcaWbzESaY36zdLqouB+KBNDE+WGO54Pv68gwMoC9q0eqYq5ThpblKK9VCPIut5Ba
KJCeRTuQuZGbXZLSm5Q3WD7kTRAxI2JAW4LO9OT72L5cEa+99laNO7xL/RtxI6PAGbC57vynwb40
4PEyMiAXv2VoguR0Wpbixet0tZJeexV/CC6RdCaG8MLTQoY7vaS+DjL+iE/7WtCAUlzTeTVmhMwb
ojBwMj+oyC1+4BR1m0hLadcvomX4IObRTTCXLl7Ml2Y5eWvwwjHb2nJeA46sUJ57hDnPb5Np7+/j
w9kANMnXR8rcVPanl9u8cQb5tYpVG8cCGyp+E3MDA3J7zIfcAuuXJNAmnDe1cPOtppXNPpTF84Wf
cWqidPrHWgSPOXnR15WObV8yel97bc1g7Q90S8sIQprGaW8yML32oMDhzWGjaHb7s9MNunyDG6yy
BOgyYnDiihRTWp3/USd/E4ooEEPh68Fi/Pqb5DayZGQ1X3slAvmYGI9upz6cH+LEKbVkldIcgnzq
WBv5OoRvaXouEvMVFWB9ZtotgEd301aYLbL1wgvfetwsX59cHttPg012s29nba1G5qstUcMQ0Q3s
jEcfzNr5KZ1YtS+jTLYsz72Wm4ziBVUyG9zilQ97YYhLExlX9dOxlAA3R9SIXy0PKkkIWEcJq7cW
O+TzM1FOjQMzUkbcBagNoeXXcTQRZFECzHGU4VSU22zl3MpPzhY/lGX3buHyZCwvB0ZT+Mt4ItHn
+XvUyexEQZsbXiqj0m97TFbNBoPzWbbPrmDIXNgSp47/l8Eme1zJ3SRhORkMJx5Agmtn2yCHgPdg
tS4vrOf4d0333+eJTeKaRI1bJ2EsKnkzKfjR4QtnDW8432DEeX/+053ahJ+HmhS8Pc2ErcNQrjIy
9YD3O7/PD3Bqa6hoT4x6YkI7UnJKPOoUXhm8xW51i4wzbJpkO6jV6vwop6bB1qMyi6ykdXQ9aEFj
UR+QXlU5W3ketjjczudHOLnHCYAJBrnniEYmG0CuSwpYSfaGpUq7dDfykwSjagnNCP7GJtyi971I
1BUO8+fHPV4/IaMeQaVXqAb/NLn4DOSOoR4DbqV39ZJHA2YwQQ2+RbhYBc7Pj6Uc5xoMRnFcJz61
KcFMzrFQJDScWvfdMWQqy/19BrA3KlGqANErdzHFUe8WgeU5qE7UoZZu6UVoUt3GADVEiMagRAjl
K/KP3EpWg3RhJynHH5lfZyM9BG+d/5mTvTqYvpkEqf+eA47HqfqKYO7esa1bRwX06Lbeyh/p0fTU
O5MPgbpO69OIw04txaD0wkpNBMq4exCFhf6J9CGlPmtKq+UV7rNUDd7pcm7o2s+pY62QX99dyv5O
bLtxICB+As1bUobJpHuvT4siDd/1dTuavaFx3O7cK0wulxgzFt8MhB2T+T/UIhhnR12FYFEgTcME
J/sgHVyT0lL1njQoEtfXfqDPDPX6whIefU5doLKgI92syRqBw+RAtUmM4HETf7MeaIFHW23TXUvz
5gqv2WqrzghltpemdbyYDDleQtQKqKfJ0+CJ3oFR5HL2TV/br81DOscSbY5Y9LpZju3EbOcs/wqN
/r8N9y8awZ8++OJb9e2/flFWq/r9t/jXf//r9ldRf2nAjf/6Xw04U/xBf5xyDZx0ylAoov67ASeU
P3gn1FFQjVgPRVb13x04Sf4DUUJ0kgh8EYAmBmdH/dWCkxTxB+0y+mbIn8iIknEg/0kP7iMR//sJ
NtHnYlfS1ePSpU6nTpPPqjZc2ehjTJUlybGipazVab/zEHNRH3C+AD0MC0AK4munS/L2Z2nHCoDN
ovMAIZVIxiEd2JeYlZBHYh+5r/VwdEuVKuZDPWTA5XiOELHkbgnPGkz2jN5ypaUAjmT+9AZJ94F2
anoJs1TGMx53Ra+H4+ekNq7oiQdJ1Ov5W/a4fKShdA2QL4LCovilBjDbKTr6LUEcUI+q1aJvQdSh
JGFR05V98WwXNPYgJvsRtdNUAS943xZpYD+3ehyCk7HdJA+/xUnm9b9jI43Fq+jJ+BMIflksjxL7
pl7iHZQUUYZLS5bmMB7aEq4rfLcuim+7oJY7jdKtn8kAnBRPyl7TAAOLH55vxSoMMskTeUWLyXPi
J6WVYYTheREou07QdMSx1PULw9qhwWWBwQpC5NYdWkogFtOG5HkLukUkNkSjrIy6hdzSk3s1JFnv
n9yo1cyXxNOVON31bR5lv9OyqZJbmdnUD5WCPd688XLdfnIC7EHcQ+SqA11QOfLNIMTE2VO1kQxt
d/1BlouE5llGdaK9EXo4FO+mrzjy2O6yu+C1r8KgBvyFbsuTYUaa8YbQQhrDuHTSwroGAuLb+yHM
9HLdD0qDT0eOOOK2F3TRfisU9dJ7vfVT49rse9U61IVAWgP0q+GC/4wQYDF3gcBApAAmiWckLYyk
G4z7EPScvwqTXO4sFNq1X4kpMqwcPMltnRe/6wMb4/iqoEFX2SUF/ZkCfUWFVFplQU7HLPXDfO06
nTF6MVaO9JZ4LtL1g55BHgxCkP9ApEpR7xqyYMj4cRbCyxT0T6m+J4FKJy7vYC6HCcBobCmwPvM1
bOXnftK53jPuMFa3CtEiBtgIfilVdwPsMjh9hfD7rVlJ1INHMbh+kds2pGmSd7e/cgeNRlNpe1pw
MzplGI9S3XjKxqCEZ38rY1xjX4Sade1T4LaZuTDDzhO3bVhgw7jQUhfFnJketRX02EFy1ObGtGS3
3Slu1MmFgse6Eg0YomnSsPYyq3J3kQmc8MbUUHLYsPko2edqVmCPKwVNglmZ3AJFleTQ0wFvgggG
6Vjhe9DJCYR4NUJB6rfbUAgAf1m00aEzBq1B2YVmAZbOuS7WQdO7ys2g5bq/jmllW1cVTUVnXZFG
Af51TMvccCyiApyJHnU/AiMbynXiyFV9IwQEYprYfe1THxpSZAFY10C7k9JGA5yCrhS2n21jujqs
87Bo4xtA+6JJZjEOr8kukhxndIWzPXVRiJRGR486S/FL13I13mGgFSfrWOCesPChiTJUJqdmS/u8
aGIEntossoGB0T3SVp3bYXRp0JL/UcDxwLgaNfA70+37HLeqsG6REEjrPqGaybXVfsM3ZtDVmWlU
aXRDS66qNl7jwEyk21Tmq6Gtkujd85H2+dH6jW/cFFouQQXMRVnfyo6qwHBqqVMBtoQw4tHYcVQL
3/ZWab9Ryi3hd4MYD8WStmk2sDpVFdDiRfCo57ZB5AK6j2pyEcDI13Ls4nQX5FWoqfhlt2YahG8Y
3SjOT5Mky/iFb5AeANpS9aBybkyoGom3GKVTzfBWN7uiAF/oD4VVAAysU3CmQNMyK9t6tAbxoQvt
0ri3bAxmF2Vc4bw0Q+TR9n6rRcj7MNPQLkQtwDSbEZ2K9YsDNc7EiCqeDc0QyisfgVRsD0srk+8V
Anv5pgAzAfwfsbDwTlJAFCgj6y/NDS6nWkGBGREGEwwturJcN7PQsqU0XvGWSJhGGLlpxTdDNJTa
OJBkiT08w1h7MujtioPTKbHYF3BlTKhIpPLeY1z1pIDIxObYGEaR7ztiJ3QrKx7aABRHuUsa3pEC
WhaFo3JT+DwMO8tPagiGAzrQxVLJsIeDK1T1SfzuCHg8G0dqLO9BRMg2wbnURMvJaw2U2CgLlnWg
dYvCtikZrt1M7Y1hYScaLf550TYGViJ6FFryXahgBaPOkCyxtEWrGmEEuQ6HKO/Afc70EM0dBumN
CxJWdmdnuY1uhYF/YgYNEvGDpojjX1GXRaSCBj6D4FetSNc8F9Kgn4QYM+ZmxuJSvIBaBe60gW8x
r2MuQ+SFWjxl8a8us6CELRxsPCyiQJhHWhcA9JDsyoUV3EStDCGsR2iUioBdfhBCK9V9kmsZNwW+
WRiKRYn7jXHNurnWS9Ri/AF70M0yDFyTPHMjsdUzhOffhxRlZm/uG16T8aiUhPuqV2Xm/WgWp24k
bAQh7fWJGCUfpHaY058MsTHE3qt9LOLa6xdx1OtEJERJuTvvnKDJnjEpbSkf9J6kQJr1PVQ8f/Ei
+81jFFYyQiT8N5xc0cWWXK190qo6XaSmF5ZrGTgLFDNDrfsSqDMeS028Dq3aLCC+d/VOaUMcqLaY
27QYPII0jbwf4y7B6NglxIBF2HMHADCuNbVHaypyrCT4OcphWjdKng2yAhfMDGgpyXYzBCmVI1Eo
6j/LaU2Uj8DDUJQi7B99Gqa5DF1fYqqUyoMXWrdKCmI6dtmtKnIttlMNcyXA0S1Q7BVhy1ZIsPqx
cAHEgcWmE1jNQo+wzcxSHUt1hRp9FvYboJW3XUGT6FOAfPtndPm5XzrWqz7FnOMvRamQsh8K6Gjg
fpSgPlXrbLMqdF3K5aUPv+RaEYm7sBQH3UI3GmmpRuzenR9wzLA+D2gjmsxbo0FSo55Bd+xr2c4r
1YTAENOWplNwfixaD8iJLYEd0evYXsfZUO19J+OsnR93MlGKNEhEjYpRFBko535I6n6aqFobTVZT
hl4YZaQs66QvUJ5Vhlu5Uzt4jk30z+Z5NN74ez6NhwWILQmjkuBheuq92cMiUAHDBTPb66Mb+vfK
Kqt7+UKN4OQsyR8QF9Wo18uTUfNUKnLTwxQafIK/IvpQVlVn6CsUL0HYuMDCz6/q5GuOsxRIUY9a
sqpGf2n880+zjPFgTMio8mWgecVd7PuJWEhYxR9S9OBuaQnE8DtSK/1nqlvmn+PixgBYEYoehaqv
42L8p5dJBHAtSQcUnbwuuEcUI7/JbAjc56c4afiDBga3IMM6BbT3sXMm1TC118o6CZ1iqQ1IRvh1
uVVw2rP68ldvdo9aUc8NwB5WAgOyDWEYeM33VOCdCksy+vNi+f/M/l80Wz99lqPMfl37ya9vgOXL
8tvXFH/87/5K8RXtD5rAQsgUEW1MMsZiXfurrP77X5Ji/kE9+MNqQOYfrLGXk6TFB5JW/YNepUqW
zzYaK60UBv4XZCv/QaSmm1wdFMSwZfhHINuvZxNIG3vIAGSOHh5xEiKfX/esaGgzBQRebZOuoavP
EvlOpAHiD5fKxpMi158DMRJSwx869Uzo86FUwsKNahednpRYpkZRwTClC83Xr+f+r7nwUtJW5tTz
/78O0Qe4saP8visr/Xtq149mpN/7qfTiBskIjbpwBHXt1HimimcByBsTj5nxzz/dM2FewciXSK/z
hmZynzWuizN4Kb8qeiitSsOQVoZWtU890qBvQdbVG6SHNQSNlJJqeaHbyULNZLiMZQZc0G/YaT0y
q7FdKCtEWKDGiMYBZ+l3q1bUxZUJ7xSoVAUIIBqa/gEwWPKYA169xz8+eMANPFfvdAXM60buyQK/
h0Elh1fUFlt3EdsW2jmD42HVHNvuEK6d0hWYI+hRFmGFnkX3Ue0bKialOInPFD2P5VlVZv13Mg3e
idiwy++yGsFP8cxgKesRkqi1k8Iboh9KjIZKeYpQp5oa+xAlu7faph1rD7W+JTFGh6bXpLkCqHUZ
O0m27LEEWGdOiuwSWw/rNd+y106qGc9Wafg/4hQiqSGn+pUfl6MYVSjN8E9M/VWdg7CbwRyQkccZ
lNdOl0i7K0n3sNyjkNoCSk7tTdwbARY8MXDiWe976m2ejZjfWO7RramSZBGSfb8PLSUstPewmtPI
XQilg9jeDKbaHjIyiHim+L6N9kMYJzvTN/IbX6vbZaw69o5Gn/mcDw16aaJv5Ps0ctubwFTUVRBj
OkDJXP6dOg2mvkU1vJZqZUL7LJN4pdiuumQ/VY81HJW7oPabH1Jh6AhguEn8Fvqmto8Jct9AWKXw
eksHozkFcpmfWwXVWdJUYtrARgvC7rR601h1jtxSVACMDvd6M/gtrW5DMcpNrVuSda22qq9fmY43
oO2jC7l58HU39GaWilHmyjMF7i0l7sT6QQOkLEa1s1pscJOJHuJUuB1JK22ZWW9jSYz3ZB9nmzCI
0MSyk0aswVxGLjL8ndfOq6ZG9SJWujCGD0abYuES9kJxHkJq9Hh9ooaTJQjcDU4v38eh7M/jsJDW
wkqK24gMeUMwYs4zESrPOdbND+qAOlpYeOiX+J26dvDzbJd1rKE4E9o/jS4vHjIJLhtBtKAM49tP
rusozRMaZdu6lPBf1ny8c6Uive7zCBsmXYkQIcoOcq7suy5EaId1myeBzPn1ER/NaxPpnACKZeHX
O2OwUM6A7rOwzBpkFNRLtEr68pD2RbvDl2RY27aUIaIFYHWealrzCAY4v82dHm2kvkO+RE3EVg6y
fk45zZ07GFSuvKDRb9h5zksiQUWWDTwyHVNDkUTu+qcocT0oxHIyb0lY170vqDZEdrDgyUfNxqhe
fCttxAK/7uSutbJsl0lC/V3pib4CUhsscZxOX6Je0ZZF3+RLdVDtpSQoQs0SL1HvFDmzf5ulhZxd
mzbtDgfeAvk1ORpDbPN7odFS87RQfZBUo7pW9PJn7yB1RyPsKhyA5vaNbiyLtvxuDlTBzCqXHiR9
tGnOB4OW8Fh4s3LkkPQBQDfI5GDmG129THSxqQtHXXBzH6xg0JZypHwfUpJI9FHNTe6qFOkCH8Km
HFPoKIdFU5SIsWsHCAPJvIPisBBxq8/SNswWSdFIi1xvlaVbJID/LKw/hlrEiwrhbPSRtJfQiH/g
PirmAKpclFjq7rFPAJUXRccxt0Nz09MAfO4LS6JZHxa/RzQSqZwbXClYnG4LFykUp4qx0mx8/RXX
L2QgE2zova7ot1Hpwg4mJ7mya8f4ThZKVWMI3d92gZRh4A8Q+dXShplQfG9z81ssO/XSjJBEo8IY
32Zh5fPfI/Q57+vIfBk0tT7EsVU+2T6MTNW1+ufeHYmRIWqWSZbRmwFrOGv02H6uhjq+ocYRrcux
0MB6KJhiBPYmlFU8miqtvdVVB+QWg6MQEMFXSGa5DZZrrplcL3g250k573Dl5jj6HlJH1N4H/tSV
XAdhtV5ah2nVA6qvxHCvNEaK3hiC3EbfaHwRVUXKJW7UB1O1fYrPCZ9llvV6c290UXTQon5A+aDT
e3PhJ4r6jvat0sFk0MoXe4jaV0kvW9QrqtTc6bw1aPQ0qFMmJXEB/lOAE9EeWpeYXF95SjMa0GXB
XClDeRl7ijYvyFAXmZpceUPgrF19qFCIhnbdotYntdoWQkw8L+pKWwPG6+ayCB5gsCCiAz/saqgc
b86VsHa6VixYIw85BgQXUlmdDaXqHUjU8J8JS8NhYzXtvMhL8zFsWkQHAp9i/GJoA2ldpJVo0Xy0
XksXu/rS8qN8FgvMRKj734EGj2/10oi2cW3CBeD6iMzeXLedK65irepvJassr4SUG+sid51DGLjh
z8pt+50hYm3tVkiW4mf8milq/J75Yw9aJ4R4NGNbuRZhAXNCdQNI8+A07iMLHYarugrzR73vw4MZ
Oe1D5ijxIdbg5gdqnN9ywOhQqEZWNuy/GL48JXCOgVuMXRouqvRaDFK21GV/WAoAo89mpjsXsrIp
dnaMAGlZYUMwgiYxbpyEmrgKO6muNTu7Ee6PuCrWUom1dynL0hX9AXMhDb2zLG0OsQvKfhP5Wbks
dTP41ldFsdD0xP2etU3gXIMN0GdaBw0KKrOev5k11cQLmbk6xqN/lwTGYJISCTguslaaYEcd0irB
QD5CxqNDpsB2f5kSIp8UV1tuJ257fIZ+cAIfCOI2/TCAGIGcgY6t59/Rs+AqfbLcl85q6EVQa1Wc
Te8Fq0+5xsUiyZ8/EEwvPWkdRRh1muUqoYrNsmXvXGrEqBnpxX1vOPablkHvLwYEmc4PN4VEfCwI
hFBairT6Lfh9X6NdG/85XQqkXXJTcVA7hVThIV56K3VbLsQMxTCE/FDgs9dqudVX1fpyM/7EDhIW
kBPUz0GY0MCeJNg+BlSqH1m7ZqW9QuPoluW7wfHHkaDDbNl6bqvlCANov+f06N7Oz/84Ufo69vjn
n4L9jEAwSjtrV+r1i6Ii/xvElY7iChR8q3CHP3Nq6Kbur/TExz3Olr6ONkkturTOzAGBmLj+4fKE
atnT+dlMISQfX/PzUk6QValWE61XTGfZg1MdCPjFzL2y58ba2/TVvHlK1pfA8+MGmZ4oYCI2VTYV
nsLHifu0gjr5mS0NYscd8Ls3VeIdCylUGowOLA++Y03/EP0tyX1MwfBuz0943BrnBqeb/vnzwR0t
dbUWOx/pCqDTKLCJjSuyC2fyhNcK3w2DE+qsmBjhDfJ1mJanLFcje6eHWyqshzxERS241VD9JW+Z
S9E3GeFGVzyen9yp3WLJUO1pt1sq4Jivo6at3pD4SjsoRM0mYJnRVc3MC3aMx9kupAfgKYwA5Aem
yddByjpWJThO+wbjD9U2trFUbzpTnkEVX/feJZfPE8dtBIdDDjC523AB+Tqabbh6H1fx3nHceSV9
TxHFCBFTwjb2/NKdSOKpzXwaaLIxdHozbuvHeyNvpLUEjvJ7ksjSQ2/p+ZYEU8xMieqdI9GvogHr
Lb3UMx6swEPA0GthZIZ6P6dhjKimyTFtFNRAPIMmiie2hha/FQNC6rWiNmv8rFAPDXP/bQCZs8q6
hBZWFtWoVwxmxr8tauNKrnKcVGkId31BLzLIVW0tZJrhSlrqdwkMzpchD8O1pwzFhQv+aBONbG7g
3Iqt0dY6qp5ghBkWKHWA0Og3iQF3tlfvz6/1R93+yyH8GIJNZGgGVAZrejoiABOSLO/lKwSQ8tno
pDVcmSuC1MuPxdEGGseiqg6XgWf8CO3f6n0j0Zk+6IGyrJAf1iVIbBp86ksGCFPyzXiVjnB4qk4j
Ju9IC6t3C6hfebyvQqO5Hho934wNwJWAeHivFRZ0IM2CxYfVg7qy/LJblHRTrz198O6ioKJhNlgl
pnxJNBzKGNEzx7f9G4JAF6MdgIX47pRyddvajYoiki6tbbnMAYhogFk8I4vW5z/S0TZgNgpEMmI1
bC2PEMx4BUoIAqLCIxDucX35yQrDS/phl8aYvKWl3dpypGX7VKTf6QE8m/8r+vB/vp8nrnsbptho
ZC3j4zDdaaqkR2Apij3NxRsroCHoZg9RK+7OrxUcHK6hLzua1aLxCvQaZBSCcpOYttRaWWrqfC+p
bbmMowqXwvCQgs2/hSR970fgL4OkvzWjZOt11V1edJt4bAXXqPb2MfbQaX4nA7Ff4SjlL5QSLTu6
q04uXUtEWZpjHHw52kYKIgW6kZTLLENFLlFrCppxbc1bkbyGvX+dBzHSyFzIWpwvrDw52FL0GDdQ
phV3FarqSzNQ/PMsJ4BwGe+o9mlcp9pWMtRgia8HpSQt96gOtj9bd7gPsW9QNDEnldwOkfRiubjM
ZtGVjIC7I6FCbooBG4GkvfNbdOZ15YZI+aU2pH3ZZXfRgESy5j5hUDyrHWfeRu27CrkWeU1U2RxT
Foe+MasNFHF6t06nbZxSCq8loBvzUMPOgISd9FmXScos4d03YQvQBpUyvd5Hot+j77PxemyQ1Lxa
5Z0LtMxUkA0cZrpaoIEGzzdVQ/Id2fhRK90W4Bl6cMF1ISHa5JlXdhW+ewXEsATRWUkOnvDEvBBt
nL58oAgC4QPBN32QxRD7ShUO+9iUt/7wljL5KmznriqWF3bg0av8cc39PdLk+VJMp8mSXt4PBxl4
Uz0HjjQagIut+aDs0SEzD/F2WNrP8SF/uTD0+Fd/2fuToSd73xt0vbEHed/OYWPfKNfI/oP8jZa4
O80v0k2PDvRksPEgfgoe3WqoDMRA9t62fvavtRdgh84jinVXKiOigB4fkvWlxT063JMxJxFPRBOu
lwxU5cO3TNpLl5yPLv31k1sQVfnC4PKgZHtTZT9CCtUXPtAYw08/EN0WgkKwm8e8QcoQKaIFw15f
Sz0MxYW2ym6TBVrJ2sx8+wBOlzNeJ7FBH06/rv9R1/cjP2XckdoHbJuG1ZgOfPpiVS17fd4We4eM
GdWEGWLfmYdse36J13e0NcY7+O+BpkpCaQ4fKpWLfZ47C0VoyH/e++U/xGh/PPIAbOjRj3Sko95u
KPmhrPCgpIarocceWd66ihDZUmM12YKc0e4Kxc83ARIruzA17YVvW/VVFNr9deIG6aLobe86bPxL
idzRJmLyOsH4COmABjQl4yGLQLNpCA96Jcn3Xty1h77M9X/s0TUOQoXRAqtAnjEJxqUkxBNV1Hsj
PRQGaDLltqDCe363nvqKn8eYXGRgMaFuVtU+UcWuQd1ZS5JVbvoX8upTVQybz0jsCZP8WLgUBigi
x1xa+tordpHYWOGNWt/IIJoW7tJc9KsswpRy7TfrIsFmYoNKfbG+xGU4eh7Gj0YhhfCKiPuIpBPF
wN4cT9lrBH8Nr6RTIsMZ43wRFcvzqzoF+v+5bz8NNbk3QykLC4DF+3LZLPJ9vEx31bV5w2O6QuJv
A7dgkS0uDDlhhHwMiYcgPFhWGlvZSZTfZFrTyHzJQELULzK3mpy9exom2GpUXHWR/JoDXTWS9Bnk
xoWxTy0sySKXAZUgnOsnd04meaWwk+Tg197a9x/s7FeULpvYX52f4qm9+mkYa6JdFusiiVW5wrMk
W3b+W9IPs2H4dn6Mk1NB/0oVJkkZ4ICv16eaUBAHArLX7G+ahtqG4S5FEM987+0/GYcGtg4+AbGt
ca6frml6lQ2dgfRgoFtNg2s12MHWcJ1FKbQLe/GjQvjlPWLbg8yRgUJo2rEuIIyqRIrhAFgP5hWq
jvgQ7BFbpZC3lpbRNQDyO22+FxiKzvSZuEEUaKHN01W/CebqTtt675d2y6l6Ili4MYKnZAPTZzJ3
cnwF5Yx87yQqsq1a69FQKJVbkADFokiHO6S2O5Qjq3BTSI60DBzxXaPNIcbaOdQawKKULqj5+8oV
RAVpATL8pm4q98KuHs/odN0+/8xxq3z6RC4A0M5o8708EMXpd3HhP53fA5cGmO61QrLjNMv3uVJl
uId5iOCW2QVrxEtjTAqOeJciSJNXe0suR2MUNXw8P4fxWx0tEq+zzetsCN7Dr4vUBGE5VFG1b3Vk
QVbu8JKlF17BcRXOjTB5oUQvV3Rlqn3qe+9u4YYz4LD1PFLk9RBAt7OzSwoWJy9vWhD/ntMkwi5K
M5W9Ijq0V9WNNDPn/a9ggU70srzhVyzkjbu6FGef/EqfRhz//NNWw/QrAedW7hUbyWBllEy9kDKP
N/C5RZwcuXDk0ViUZRD/9XHl8kSGW8yzUzw5Ba0++N9pGV+I3U7dpJ9XcXJ8St6jUo/LfY+uk4sg
tFu/qM4396Kb8OmpUXZQNQpPNLq+rl3ZyW3mD+UeKHM67+x4mbGUuOlggzf4xQbpUzw2hk0ixMv5
rX/6o/17YG3yHBVUbHKprfZx/6aC80dLbHl+gNNn6+8BJmcrjgrfltiHLkqBtDpq42dWSBfiv+Pi
IK8DnTZqLPQJ4UNOdkZf63mSG+U+NFuw1mb906H7NeuVFOtD2VjmublUC/Er7Yat7DbPviyJCz/h
5DoSN9BjGoHA05qzLBkBX9Da2+IqyLsFHIXV+XVUjzKycY7AmqFcgk8jNvq6RUDcpFmb4MZqimYd
RKE+i2vF2sC1gmCjtZApgrpYytSVr9zc2Mlp5m97VUaOxS6CReuU1H28sEI3f0CpEpTwggIo+CTb
LRaV20vbjv4LNBwDKXFfSwDxIx9M+zQDYd/6yzYta3BqgNWGsq+fz0/uVEvJBldu6vitjIzZyQeE
KOP5UqkQahbbcBkcKGwH37Nls8R3FJXBmffrP7mt4PKALAY+CU1ycj/6FVGR1db73u9nYfzmYT96
YU6ndv7nESb3IR30ylCiEkBWXh4CReCxU+pWftDqvLnNYtdfNCL3Rm1QnDQptKHGl4ZLaODaFrZi
uxeIf5qOM1yh5napdXFqu37+bZP17qxOki2v3kt2gDSQurPtS2WsS7Of3JwOPdgh9dt95TbrLMU6
w8iu1MLZnl/k8W+ZPglkZABagTVbRwxytqMcwCjbO9hnVlVzy/vw1FQ474Deu/A9T05IQZF6tBAG
izc5f4olVUEmdfsq9r9BC920nvcQ4QdyfkInR6EfB21Wt+gHTMIpocLr8dR+X8ZIdNMAdL+nUEXO
j3Hy4yOMi5gE3NyjVnjX1ZVZx82+7N+L6lbR/qMp/P3XT758j/xB03bKvmrsmen9zgs8Jrsf56dw
cpnGnw6UHQjthynMp1jDgh9kmGW/r7CzkxQUUc2fVq1fuNNPJvxjZ0YmH+TanT4reaRLg1LrI1hU
YMMUOLd4nVqIFUrVlTAbf1nleNXXvyVfOkSBCA8KrIFFmXv6rAE4irFCkxyE5wmx0LREn/uSC92w
VrUFaqXF0/klOXUUPv/YybJbQUceQZXFiX571gHM8bq2rJlXX3rp7HGjT8/cqKzMRY2gAnSFrw9R
QZ0+A8C7p5mMgl3kv8YRgDbaGWIjJXBKKzpTGzcMzXWWDDrmyzWk6oGulh363cbKUxy6+rKagUjq
5kpk/B6sDpNBT0nmFmCjpVOZv/JKqFfFgGeuZNf2ngZHunSUKJqjG9iseydrFr2u/VKNIbmyGlea
Fa4d3Sat5dxBz5MBGdI9H6Q8XqSq4r8rdQDnemhcTNmKxkfe2VYQqBP4aDgxqIIWUNAwfPhw8bji
wKNs0ITHkxOW4T1Vsn4dEbMtTMM3nmwV5wjo1PbCoT+3TWWzp6nRiJ+iK7Eacqx+hTHgz7iIwket
qsfHFdC1XLrxOhmGfpmBQ8UpUKlutKZ2tkMfqLsRFLbIYSZvUqWu5lWL3bVTRN1WjWJ3L4wi3Zim
iyuM1dhLzQ3tvckJnvdSg94msp4zGUN4ad4mhbnKJcwT4jIQiyFC6kLJa4g6agg23Mn0W2ATAmx2
JeOV1wawxvGr41YWjl7/UNBlnvkafkOwgdubvFXznYUUsHvhXB3joyiOfyouT6uukZXUmk8y7z77
31DnqR79a2uTHbCUWxhrgTPeCsduUMMLdSHYWYd2czF9P7oDJz9hEpaqMnybmoCjWHT/Q9p5NceN
nXn/q7jmHn6RQ9V6LwB0ZLObWZRuUBQlIeeMT78/yN41Cfayd+Ydz1RZRbFPH+CEJ/yDi0PoSvsi
OK/aRlp11zgju38+2kBzi1LaLPBmah+KS0ZS9GjGDMdiGPZGWNxYdP4/3/5n4CMMQegEXwRtHbhL
77dlivKeGakdNfPrVuxXkDMchEOx6NkA51+NBs2d0nQrbFo+H/jDk0StfVb7/30FQ0Rb3IuhD60X
qhJTK13EEOwB1eLPR/h4sr0bYZmjDAoCr52H3QtW6hIGTQAioW5nGEWOF0a6MJdZUuNtCpsPoV6M
xnDs8HvUkdSGmv/5VD4G8UwFzN3vIGLmCy4GCMuikn3uLYDHPfg/zod9UeFENgYrGQ/qoVMujDh/
4vvTeh6RCh3YohkRs1gWgo8J+WQNx2pASViHOGf+UjukfGUNaOKlttGZJOX9aItLSByhKYjaeOx4
RYgsb7z4WahuzFC+QsgRh1bLFkccfdGRx89chRAPFNUMJ7Ar+iZqogec3O5GJdxWibAzou+Vbjnq
NItcT0CPZemXofOwRg9egJkY3wePxARB4Qu4njO1k/ezWLylUJgQx1OVY7dudto2vsKdxk1sYyOv
pRWW99v/gyTux4BmHhJtZLJYDBCWAFezGro8nQMayHfP1YOIdvdL6QSu7qKekn7TnMLhenQ/X41n
Apz3o8774U0YNQaSBsZ4PIZPXY1uil00K8nFJcQNHQlsX+XiPjM5WKJu2ivxy/8I+/yvUIsFFXFu
9L3/AovVqSQmRCTOxVl9zvA3xnraWs7scbACbe8Eq4szPnuWvHnOiwVaxlHBQc12eM5fkB72U8o6
NhYikdttlev6oE73/Sm59V3p64VnfekNLxZV1VpRZ1XjEWfB8VfyA3/af7aNGjD6ENsd38Gw5y9d
PG/X1aJ0KibAGSpOtHaonCq/MdM/Kcb74Q0ujv8uLotIiTSct3IAd/gsG9368yd39lD+9ytTFyUq
FVF7iEzDMcO9EcTMShfvPh/gf9nv/7P51MWxjypCYYWwerzr9qn4AZB0jd0XtCFbuB5WsltszLtL
ap9nVwMlKxUuF1H78rbWJ2EUytI/Wf2XKM1gNlV2b+QXrubzg5DnkyFJlrjU+5QFIkodgSN0w7eS
JGw0TDvkLxce3rkdRcULgCde6vScFg9PBFBPJjAco12bujJu1DsFZ2EijVVjHbOnaQUI89G701ef
j3t+WEjh6F9Bul9mgLiASGlfaEfcfTM4JCKkINyVLwU3snLm+qR7jbIx0HUIbovZaW0zDUEbnhoX
rt8Oz3k08vONiRfKDcoi4Km+l25GpKqspL20it0I582Ior6bqH/lsKaVA+n2t6rW8ibP5VRo0lEF
AVln82E9rlDnd4vJ9db+wbu3xtX0JNvh2v9efs9+Xjo5z+3Ct6MvDk5BqpoerSL8dLA4K9oYTa0B
3ZjPX+qHQeBNwGNVUcuDhgss7v19lIKADoBBHK0EVEuGjci2DPxq8/kgH4uN70dZph9DCXBrUvuj
ch8/NQdt221LfE7samXscxclwOt8+/mIH/bhPCAOtYo4a0iLy7XaST0FPaal5216a3Raum+KEtZZ
0XbY/X0+1rlH+Dt6QXySYZdlYm/AiaLHobO2Rv2nrwXhs9WP0oWDRZ4vq3dRJaEk2FhchHUkLimK
vX9Rg1BVCWjVY4X7TEcj5tloRPNZHYL0W8lpOqNVuhNwwRxRq7x4RjLmpsKPbD0ZEZa1dSTel/oQ
rpRIyZ+g7sAEwWJ3dHu8UH7pniI8Vni6XKnSpG5UrIV+ZnEh/ELCLPjVsiOdKe2al9QYx9c/+/Bm
mQmdygYIY4p8izta1VKhlqXyqOkdNKb8euCZXHg/H9cCQ8gzWhq4NK3j+edvQq6sj3xBtUB9av5s
bp89oedzD8n2+vOZnBsGGQvYErPcA6Dp98MMgN4bXc+OUhcd81o65R7ynu2gXLo6PyQ0LIS348zL
8c10+hGOu9RngFgdRNleNBwkEB+60h+UyZZPkoOQ3Sa9x2v6Jrxw8Xy4ABYjLx5kmZZBWzf4Wvb6
wfe6bB0VqFiIfWbYXRRmF17bx0h1Hg5ZxNm2myR7mbmlhanXWl7MobKrresNFMB1u8Y5fhWtcIzd
ff76PoYki+EWcVuMR1nYMRxOxz/ysc0gFquaI5sV0oH4l6aGijJfdUiT6TBNzVNVYBFaNfcWLaCo
qr6T9AXuX/hKdMtgTyFETJt8sTniqMKULCiOyWA9pmXmlqn3Aq/eFevxUW/lb71ubTtl+BXJ8lPe
xs9SPj4JbbGXKtVtlelCknbuBIKzIuFIPwv7LvEXkQysPu2Ko4RoX4Ribk1XsSno5aDSViuPn8/9
3G4CiohxCEEUgcDiXlL13sePpjwO5e3Q3lspUMT6/vMhzs5HBoCANAtU1eXtrtHAxNOsOg7J18Ya
k1VtNo8jsgChEMR7y8rXnw93dkazEAgURVWH6PB+30pWlkYwBI6ljmpEM/q/QEdfBV176Tq6NM7i
fMjbKalDvTrW5WsyEKY1VADyS6ahH8E47BZ4BzPFEAIKS+L9bOLUGtA3rI7CiFVxMBXqVkuy1g2G
zF9FOON9j+skhPzvq7guSfpmKpJy7Rld6UaaiJmeaWahbalDtaU5H6MflgyRW6m55sKIEi5gQc4d
XCDAUGw1NGCRS9SUqrZBNTbgJKLaSfvvQTMLU2zb5PnzN3xuQVFLAJ+EzeJsH/T+mYReiv1fUh3x
nkIuAX5S4T1Ik35Xq9ZXw4wvrKez5yPsNQOhV0S2uXbeD9eLg2dhVXScw7pDrAz0ndOm3BhdMn2r
9F6+kRHoMO0m6kT0sZpBcs1aIOFK4ERjsJXcC+Eo/4XLlkozADWIHCQJy0MiF3CRHbXhCNpQWvWK
RKxeDvRhCkhUnz/tj2EX1BfqNojxEOp9iFzjFCnZsZKOyIk6+vBVTS+5EJx5nQww/wsHml27eJ2d
2guIxoHL78qryJxlW/warx1UMfQiPsVpu/l8Qmc2LgkdeAPmZRkf8G2h5uXelMhHLal++JLku6Ex
yOtWueR6cm5elCapA/GSALQu5lX48NljvzuCUZ5wiu6N/mchtDhw+mkNQ27w/V8eCooX7tdLo857
9E3YklZSp0dtd9TqYJ1Dv/IoP4oPGqaJ0SVM65ntzvMTVdIaro8P3dbK8KYBtZNjW9yo+QugCkdG
waeMLnmrnHthJl1XjcyJlHt5otP6I1gvGScdEdQRox6M2ficJeKvzxeGcm6pz+Yps48rpLHlQCSJ
bTjSvVGSTinWZiCZV6WW1HdFo+m3mViK0BgjXMvROd2JRiyt6qLUH7vRmvAQBzad+m31DPm+e/Hi
xsJyPPht/1kVgjvkXXKsIoBWJIKNQzxuOvi6JevSNKsX4JHWqlWoAsf+9EtSO2TvJrXaYRaYYMlu
ZntFzOTjIJKBh51e/UqjoXE+n/25p8wdANocWv/M8X+/cASUBFosHo6TJawHkQCwttZCMV4Ibs4+
YjIRRqJr9AEGnUqJ6MeddAzrEqHEMshWipC/fD6Tj2NYM76AZhT/gBGet8ibLSAgABXok3QMcnMn
Jd5tF+e3/38jLGJYbWrMDiLMsVF+Kk2AxOfD55//sdtAE49GIhwVXRX1D/jjNp+Fznnj4i3SPNVz
WNk6JeRw5bneg3ij3gh3yBBdmw9znG5tNAcP+T3iRdRZN5UT/nkA5O+vg3gf/NS5hrGIqcqqxE1O
k4+dpO+1Kd+jrZxeSEM+Lr95xgYxG2DoObV6/9JGMZ9GX5SPKqJDOgpPasXKv2QqcHaQmf0INYSG
3rIKE5Smjwmnckz73JGGVwnl9KG4pNP58QRmJgBpkMcQaYQtQ+pMESHCSPLRLMPmJGZBiytt2Qrr
mD3h4D4ybAR24YUgmxuZB/S+cMGwyGayq6C8Y27x/gH6qhfmEtdagUuIU0tl6KBrfZd6U2U3Zfgt
TqyjkBq3deHfCoaFH3Jte6Z4LDuAG6AJ67xxm1p0rLgjyEkdQTXsTNF3dagh7lO4bduDEf2a0Wzz
ymhdhsMtwqNOMEq2iYZOVNVbuS5PbZleYxFLgbmO1mEmO2OSe3aBxKqj9p3qmN5438kTMGG9fBUb
+Jilde/n3poVgWXFcKtm42k0lM0Y+Veoswl2IuiIVtfXAhVYPygchZoowqt2p8XuJAVXk/kVlXkn
Ffw7JJFQl2H9NDpSuvI3r8pOgpJdxdroNKj011AUbG2w9o0Mwwsza9e3rKtyFIAzJHdiCvsL3/rU
y+8EgdI1ltBr7N6pCfZbq9Uf0fXX0bYor0u1verAxo9B/9R3dJXK6KYfkmutku7bUkBuvMKyVg6v
efjbYEqitTkGtAOD8r7pVcxH0Ec+tBgVe6a1H8TI6bJ4S0SNUZcg3MMqurfQ/gEB5IixvIn8bIu9
9C3KuJlTgzyxJyLLHn/sxOgPvUAdrNT2EJ62Ra+4Fra3CJuvkkJxRTP9WUvDdecVzziAo+YrOrKG
1VOm2XLEIyyG13Bqe1qO3UNY839SD2PlUD4kwui7v5XJMs/8MozlCt5q6OYZSbI8k7N15QoZ72PT
I0XfYRSKEEzI5VYO1aFsPafxsN1t0i1PysHMdo2IkmOUPmLQ3po71Eahe8/fu/I1NLIEEeUJQd4b
vbKizUoKaoaXGgbnYhWCV9J7hUDeXO4O+sgIDxvFsfd5yn4u7ho1f8y0aINr0wVk9ZkKB5UpKqJ0
DNDsBfG22IkCBFc0vmiyeht0206IMUGUBKHerdR1eSpKO3q81HU5c+gwJiAMlIwN7UPqhdlVlGsw
XsMycTrY/J5wS7PZ65EQ+PM1XzraczQ2i2qIwOLfT08xQ6svvOjUivs03WvWFTCfz6+/c5ORdSJz
MHCK8kFUxyySsFJq6Fk6uZan2VW8l8oXpXusmsfPR/pd91ycmgA7NGPugnBwLkO+ME4yqdeD00zX
5ciMt+k2crEsdWu3d1FYaw+I3tG9tC6kynPS+Nm4cwzzJkYhAmtSDwitlx+hqjoGYn5D9aqorS3V
/aoorzz9ktT1mcuPVamLaLBokMiWYdFAzTs1OxF0Wwt4ZoBxglu2dNJwTL8QSp4JwAiiwYpDnppt
WhYrBNm8BEJofVQ4RM2wWuuF9afDSErM5G4ieSmAv2WTMUvyybI4QPMmQmrtMAB1/nxhnJ3CmwEW
adSop+aQeOmp0l8hJqIcefP55597GcBlVMqNaIh8KLoqkZqqAwzEqrHWuTxuJ3M6mGhxfj7Kx1PP
Il779yiLOLXA6hXx1PaIbKTrZ/GqDwtI/0g7Bj8/H2j+oMVyhuChoPtKBZWSxDzdN8s5TcHjwxI4
VcJayYYXyiUwqDEQBzNVOXWOBKpZxV//wpiEi3P58rcc8PsxhT5Si0aPTiPWDMYsKNHuNBFdy8KQ
UUyTWutZxITGs/tJv1CAkucTfDFdjnWonEgN6+Ski+lOvdq3KG3TsDSewVpoqqMcxkeqmUftetqX
O31tPCmPXWyrgd1cC+6fblkSj88ccpB1HF4feiDs71Amc4BMel15WNqZl4qoZ4pe70dYnE8CPjam
hwu6ZsOQvZvNE8170xZdsgvXX2sX1umZ0xA3cAMBJXjxnBqLA8MoxzDSBObz2y4t3ARHaSVuywsX
85neHpN6M8xiO6C4WxTk4GRVk79qDqpTO95uPAnH4J7Wjq2esJK/Sa8bGyIjHgB27PpucN1urUP0
7U+aOKKGzneZO3ES5kjIby6WUBDLhRYWMP8M6XvddXab3JvD13RSOdC00+c7RbHOLdi3uNQ5eXiz
P0tVzQI5jE7akK2yzLQNyTzIubmvoMPUY7JFBTt2WpQQXXqZK19c5YTRAUqYVvAdgUl4JA9j+BB7
tRNjRixlPJ3kNZF6Wxm5H6UbQ8jsIRm2mm4emn7YF0K8abraTRqCy2K8S/P2RxV0tpBjpaHSw8p8
Tu5c8TedYWzaPgKNhY+H1Wg7PSy/6AgNAoYsJBs7NtfL23XeSdR5u8gZFeNX0YcvyJTla2gue9io
7mhYoQ1j3dNuUAnSyFa6x0DUHpAyy+MtOlqboQGyJ2QOosvXXRuvuniwG+q1WfYkRoKrtntNipwE
UXh/gtkhOOXYOr1U4vEBB7betaa4MtJHJe7xWTniXQWc2K2KcCULqKuQlngJNiThrhrxMdoayYOU
PYrJneDfK6nb1hhG16MrYXGPzbSb+607FqDvAjiZbbFBqcUBgHLw+tpWkvox6p7rrkY7+qVtb8TE
w71wNpW6Hb3vIf5YXoeCD1b2VonwouGWvbQru2lbFViPNA9pgdKLNlL0z3h7B6lGO7pEI1XkKzzK
3rXX3yhoEyfhtpCezP4mzVAovNaMfdF4du6/DNp9hG0JQmau7j942Y/CatxAHbCvv6L4u5kh2xVq
D2Nr3HeN56azNQcuVUl18Ct1gwbqBsOpQ+i1Nho1di0pV2LwU8aTKjdhYaWNXciAHzK8S0fpKvHy
r54KribSA9sfEfg1iwadb8kxtOmxCCMKYfIhqwa0gYt9gWNTnMrrqsNXRRTuoiwEyMe6KYpDrRy8
VvkRmwVSDNEuLUZ3hPNnCjnypFxL2msiDg+9jHGFlTq5pZFVJo4wTDadEKjMyCJPOpBE/0vbPina
wYpQX26AG2TBl9iSr1B8wkcmPibVyIrsNJvqXmSLKTJBgIif27gnV4W6YfdVjZqIIWxpODJQlJHP
KO4UYQnTV3G4yTMEhwB5vvbacJ8E40nh7q+rlO9dx04i7iTjoY1zdlp60GXW6JQVm9acCwiI2FhD
ggKSuEY+fevp4VMqH6Rheu0q/YDPwi7PrdzJcmVnKDclgshFk1OqHL8ocg0MP3WVUISXNS9d8Zo9
+NXzra0ZP2qD5gT5IZWQiIyAJ/Ly1PKhD2PKueisBrrdK7iN6W5QNVdopjeOVOpuJunXfqrsVZSx
RTy9ZaVHP9vfBvHkptoPqxh2gya7RtFdwXi40pXODSdzO7UY1vmNbeHFNR8D3pCuat2nDDHZgea5
ZtBhMvBEVw2Rr3xF4OKK8V1o+k6H+Gleqo6GrE9kWesGcpfk92gjVY5XNjdhhgiy9mR1X/zG281q
c2n5K0EWt45B7Ral61mCHeT+PgpvNKlx9Da2gyhY5Racgbg4VrJ0EPr0xmoJXXDz3kRysYO4uhI9
ZlhTJhnQRgdtkHwl693FRnKvVtmDnLWrjmw4Frt1Z6b3cid9IXleRWURriHJ7bXAGlYV/jVrIzFn
kFW5H1kpUXo0c30VTwNbFX7iIfZQzA1aGt+lSAuk3TWQa+ze119Kr3en8lkrfHOLQdsE48Z8sATe
M1/RHnPV9g2D+nttW0nm6vmPDnQy33P7+U0y30rLwOftPbIoBFpDldfakJ7yvP8laumLLwauddHH
4/wos3IYcBLA3Yu7cSo0MzLi8GQqNc2EUgvSnaiW6p2JVdKFmOAMZGpmbPx7rEWgbyJ1YAgVWZGG
lpjdhPYMEw6ACZfqqn8ud80mXl+SUDo/KMkLXS9o0R8gflpdJH5K9N867Sq+G3aJO1vEDo5Q/Y46
/g9KUWcDgH+P+DtAeBMAmL2QZAYjClO0HppTxg2eyM9hTEVuoOiXSVCartIhWn2+Xi7N1FpUJTWj
H+OwUclzpAJdsaTs14LXjGs/SF6GAjqV4Ec9xlKmuqKzOth9OSns1JGiqR74reg0PveOmFmXVOrO
JXgSTrY0AkmIP8Af2wEOVeSLx0EX6M1VtjpeogycyYkAjRoUZX7DHj6UnPIqM3WY716R4IA5BFdG
Hf1QSm/nS2QHORrThUgcceGBnysDY6iNcAcSjx9RcmndKfjTS8dx722K9bAVd5PjsapA2W8ucX/O
5kFvBltWuqywEqQphtO5QuysfjBG4IYKupWerbj+vljFD2Z1G6T7inPWKn6Fhd0dS/BMq78STb/9
Iotl1ndBIYsCOkmvfj3cJgU6EOjbQVXEPHO4ULr5yMkndMeEVppNYmSZstv7YJps1K9kQTwW1ljt
x4ROnp6r5Vosm/7JUMJoJ2n4juq5JiGtUI/CI/Gqty3wFxkuve2zq/jfpcYlNkFrxwjn0OnoV014
JQnBtNXHrHio5Y64Owx6Au4uverHxNr4Yp09JQruDl7ZD+AzFAOHAC68BGXVC9/rTAGPJ0TxE5Ee
/K2WfZaJ2qinkz3WcXqlGoeQJKEZXjxKTgLiIJ+v+HOXxdzSAak94xuXpQeviOIosMQjQBm8Z1Gk
r+56/0Kp4cxjRrsY4RsRwCGnxuJCKgaaD16nHosgv2u68tTol6gAv7/m8mZ9O8TiHopLHDV9uMWw
wDpXXAHDi1wSNWuV/dJW6bV3KJHhUtf1qXjMv4wbAzgvLlaudnNJGOTSXBe5uFyacRb2zFULIF8+
R/QLPn9h0pmq1LunuUjDW70RepKKY+P2K+Rc1afm5O9x6HTiXfWEzBGODvSH1peKJufq8jiJ08SU
QbIYH3oAgp6Vclpp1OXVveyYyMYIDmfULt9hoOBk19XmT6v9cVK8HXE+rN/euqVSYgSrHEEMVJSX
237j653l4kCTrvVY0h//ypOdxaHnDgfowcUxqAt+XWiNSNVmWuOHWfyYGU/0vPLD6FJgvq53DddA
/v3zYc+tGIq88LsUqn8fWrd1GVLkrdtjPH4Lx63X/mkiDk/x7ecvnuIo0SKTxOCUaigLypJdlC+f
T+DcEQK4wwRTTO8ZtYX3r0kdYj2uJuXY6/XRTLw1ajtbpehv/8IoJs0ZCVkx64MxloBWflzE5rFC
2mibWlRLcNmVCTkt0f18pHPlNMCs6K3LAEkZ6v18EMoVQ/xIf5fT2utmOyuQyhelLM89NV4MYD+w
qjo3xftRKj8tk4kofUq1B6PSDiVONz4upxeOi3N3iTVD8pEtPiegUqoRprzhKYrqcBe3+LSaKHKt
CKBN1+/zdYSa8OeP78x65qAHwQ6xCMLBEhANGDrRyfZPDaHNRswtqXLixhzrCxfXmWHgfpHkzJEa
ZcnFqvPQLcfLBC4m7p11+U0XHj6fxpn38+7zF8es76PgrgT9UfJOjf+1SnaX9T/nhbS4tLh2kbYB
HwnkZikvJjWm1ysQ2IZXH+MVJzsV3+VTefCezW289lbThabJuZtD44iZm3WwMz7gUKxaDiEZC5zg
46q7ydbx4HiuSrlWcbSXbF9shPV4dSnKZTpnpvl22PlNvjnGm8HDCFUSjsqQOclUrrsR2Tmtu65h
6KIfHW+MvvuKyQF2bpMDxOVGU/EBG5o9FvM4tnyno+40VbQrC2UT5CL+Rd6mLmJXy4OdnBfQF6Nd
NHl2FN/lDUBeHPO6pFwZ8RfPS5ypHBxaQ5vCwnlNGrCq7vFetejiU74OkaZIvohZvdbFcTMCAQVF
Q1Wl3khSdcSj/NjiY5iKrYNTxzWWvAhU+3tDKa8jo7gVOuk+DV+VXLktYx0YQrbRPRPXi2IjZd99
ykzYveKjucdn2g0H81CSoklCfsAw2ZaN7q6Vc9c34RRK9DDNYtUGil1QXBcaSnvG6GCb4+KR4Krq
dxT2N4Gc7yZJdZMgdps82HtCsUuVYTXIAqZy8j61VDfUun1DdUgPmptB+JVqwQMxmZ1k4p3Y+btQ
N6980eMQGNYC9vO+94zn8oGz40AIXDWvmexv4rF6NNtf7QS4U3oByrJuzRikWWKHprgpg2dkgtZm
7F3j6mbjYPRiIUOW4c+OubujUO1qMTYoxXQrx+Gv0ac6X+rrSKZmXPfeKtWFgHQG4AJlFzUqfuJe
bg/SD7PT77Lad4T8mXPKmeTSCbG07nHIK8RfshxtBDlY+3m1MRDj60pEioTqSyd8xzV9rxr4SguV
sMeuiH4mgPKpcHxwLmItO0L8knuDLfc0ouHt4Ai4meCY59kPMeZ1le0uCoOtN1hOaehYO6d8+t2I
A7EVoQMlKjtlrAukmKy9lccnYfgh9cGNFJn7oYoOEzxhIRpvBmtTa8Jzhx/I0Cj7TmhWlYdouqw5
jdhvY72y80GknWbYWuZtImzy5LCxEd3a6v5LXvduEiarob4dQsNuhZvK+64N3y1gQMNoZ+Gzqv7E
p9uOxBWNT8cyLFfu6qvSvI+H0FbqdDP4gaNGA1WsDM/HJ9mIV0WVuWmMs44wbHShcnstdMaICvok
37ZDv5dya1VD1sMWec0VQm2+2AbC9xrVk7CVVmFPRTU3keXNMm1XGuhjS+b4SKvwKwlFZeMh8VDU
oZPHdCiF2c8sQM+Sfr/mn4LYdMI8nb3ANmYJvttTrhPJWAHAcUdc61KjXyPbbgfBjZhJ9pSIrhQG
1zLvZ6DIojQFPQRzVc9h9AQuyfjVBl/9IkaiJJJt2CgOPYl1YurXUdVt43xyot5cJc1tU9bbLmmx
reW3QnQh1ZfafC1UZQNCcx3E7Wawgi3eVVsrzh81HXl9iR6k8Iiv7VbL21VSiavWqt0xbk8aXZK0
P9awiyNqEfBm3VAe1gGFRj/mK5TKupUaV4NjUqq9G8Q4bfnljiLorva6J6N5jc2v3oCtYo2ZpuXt
Sr1cjag5F4gvGv4PTDxiV0YGtPDIu+Pxa9P9gIK40zDeC40RGF+DaPF9r3yRpKd2fu+Eh1p1mn0z
UWi2gRbyKGfHNOpACJwCPbNNvJoKJG1sI03ohknZ1YitJJxC1R0i4Wg0xZeerplloLoXDtiYKlW2
99LxMEhga2JQA7Y167+oQXvfBcbW8Fq3BEAlpZMzWt5XKYkOQYcbo9oZP4ZUupX9etuEyqFqikcI
BSgeNdsmKW5ziQp01RzMEUy/lbq9bH4TuUjlIHVQQMf5aS0AthuhfYB5ACQw7HLsCyis5bPRnK5v
82HnUw2RgAA1jfAtbDR3pq3PWClXTp+7gkuySTZy/y1NdhnUDL2o3MwvN4VOe6wMtpEnfMVGZhp2
iuW5k/CUVrfcgW7RDe5QSdsMUBVNitbD0BPhC0rDp7zLt1JgXAjDpDnKXt71EnAmaA5UPj6Ee3FY
eYbP3TtuKHbjSrqXtqZrXOuvxbRSt5cKOmdyREx1ZuEzTDegeCyCI9oTht/3aAoMhuvjL+j5464R
2l3uRXefh0nnLneFOAsmNGDNDzIiSqUVhUwNS5hw4ExNGl8/ZbgHYdG7RfLURcmlB3luauiTUZvj
v39aH7+NJkpZ6PqprEhn6kK369YKb7Oo925Lrc1daSxSMBodfb7rLteifdYk+csM1w4hgQmdSvYj
ilfGYMavsi+lO32qrJusjodLsdbZ9/0m1prDyzdBj6HVUtQHAprgzU58RE/Kqd34IdhCI3bSL5+/
g3Nwg99+yyBIgOKB+Xo/2OhPplTBAK//1ZbPHWGFhaA7S3ILbvB4Ybg5NVmu5dne+b+HW4TGBd3G
XFCE3xUI2rB7k+6/sYm2xeMlUfOzISv+NyR8cxJDy//9zECqjqPieUctzY5K7YHX7L8iWY2iV8kp
LLv4k7zIWo/lIvovaYAaK96Zp1iORhqMCY4VxG8r3fAuQOzOLcJZ2wjQDjjFD+ZYWqVLfjBNpyxq
MRB9kqRmWzBkgHbj58/6TBaivR1oXmZvlpGo5oFaZNYxqtEFikV6st9b5ZIU0LnZaCosRlWbWYbL
0yIQ8GmkfHaKhH2lPhaiYufR1w74wp+fy9thFsvGl/tUocZy0qNtG1WuZh09zbqQFZ47jt6Moc+N
nDfPK6BJWyiZf0pNkzZxrw/NlzYaim/UVOUvvSpOtxKpwmPc+v2Fkc+e8JAm6IeQZ+swYN4P7QHD
kXzLP9HaXgnP7SbdTJvwAaYzOiH6BeHrc8vi7ViLlGpSuqoskNGIhjL9MmDORkQd+cZmGjRp/flb
+60wtNjtbHWECmZqovRBghUnSGM0DfkYqpPwHCDifCVOOjtRVr21ECOt3sRoWsRdd+015C0QYOjx
+lk1YU2Hjiy+1uUBVEp1kJsi3ShhqhPYhuBR1ChYe6URu0pqCrdNXRHHDvHoCnLaOjTn9fUUa+ou
S4LyNlXq+EoLYszQs767I1JJjzCh1Q1GR+Oq78rxkgXXfLIspy1DhMWVEsMdeP/vX6dYh81YKcNJ
931pZU6ebHfe6K/8PHqRolS+KSx99/mTPvNSZ/4GlyhaENYHZp1Ct1412uYUNdX3WpWeCJ9/gBa/
cKKcmReK+bM5HSZ41AUXJ2qIfTvChc0pUaaTlQHbkBTC06xLtskkXRndJUXZj1pSPDwZ4WMiH0qE
H8CNEF7aSBiDkx70w0HVhfo20Ydy09QGabWGLthPyxNiXKY87cETu0x0MLmWnbjwCQp18P+6Y7Es
CuAfYvRsYRh80jJd22up2n3DzXbaZZOR/6tq+v/eSVDV//kf/Pk1h4EZ+kGz+ON/XoevNOTzX81/
zL/2P3/t/S/956n4md031c+fzfVLsfyb736Rz//X+O5L8/LuD6usYT3dtj+r8e5n3SbN70Hw9Zz/
5v/1h3/7+ftTHsbi5z/+eM3brJk/zQ/z7I9//Wj34x9/0IB5sy7nz//XD48vKb+3e/2ZvGQ/PvzG
z5e6+ccfgqT8nZIePF5I1fCH+d8ff+t//v6RrP6dCxFnNO5qKnOAi//4W5ZXTfCPP3T975i8zKZp
EIEB7M38pDpvf/+ID6R+R6FVN+hBUQb747/nfvPP/fjP13Le43TRMef+kuhJ84GIaEA3BmP/ftta
eqzr4aDGqxijsb1WdJYz6iHOeOKTVKJZbbKyus53DYu0pg81sKaWfoz9MUdJQVO3hiSs3jy+f33F
v2VtepOHWVP/44952m9OkvkrsfyRIYbKqlDoW+64YeJy7bs6WFEvUp1gatA+NXelCXh8yk6jHnVf
hc7YKVg8hqmP0fxM55VG8wng22aIzJtp3CDZ23619PaqECqKd31BhyJIrupUV10ZuU+nq5SXC997
viv/fQLOoQC2RLT4VezTYeEq83n15i6N1CSwQq2uVkFRmLeBal5D5I4PZjUhyhplq/8i7Mua3NS9
7T+RqhgEgleMZ7vb7u6kk7xQSc6JGAQSEkigT3+XnVu/+x8e7nmg2j5JuhsLae+115An85tS3T8i
7di5WmG5gWDKYDdl4NzUDdTzg0PfLwS7JEHPi6Ub38dMw6+vR5fmA5H8LydV9H/X3I8bzR6CB3i9
4z+0Pw9g///4gfOedLNXBoThJdr7FPIlDHgBUyzN+J26futS8UGJnVAQynbDqRP3kMKqCXbw+9R5
eGlkfQsHyfkDDrf9xxz9sWl+SRcE+Tjiz2CmfVsbt/4vHBqa/f8rBBQHhtuNpyN77JX/752ekaTe
QxlUTrjnhRYJmun/XPhAp+Nq0+P/vLWyhl6CxyWNKpDNnq/H2FdlnQqEC/3n7xJkOF/QtOUgl41x
KfJpOfdwkj4rxde/Xz3fe76cUMKWeS0RfPb4I8//MYvS0ca/jiRubkpq/RqaE6ma9pY/Ls+3YwFb
UW4Ru2iD71OFGstYHtwhbhq2jPZ3QzSIebGdkkNOEZWutTknfZrDDtfm9/wBxOawBP8xhIilzOY9
hF7ht9XzqcwjjHRp0zenZqkw083tt7ABobHLpgjR5223GQZrYcvwn9fgLpo7XcI/KARDUAjJ/GJg
c7kZfJWWhqshKRdYTaRBx4DeEfAeW6wQOnVsyzM5Xp7voYrbqGZMT2tY2wtQKnt5foXNzl4k8MFT
ZPHDBUMMJi7G96dlgmYIdHeYM7LInJe2dyW3U1T0sNI/dY9LJJeRbTUXaf/3XasRRkVF9jkaCy7L
kwfaM/lIuW+b8/OSEEIBIhKEuZo6OtOOwvroPxebEH7m66sZtXntJgXklPSfcTP2W/hY6R9B9NHU
Ifk2Dd4d4smiFXy8Hcq2hP52/ASwGRza+N92Ql8x+wmWbCELdlxYsl2CdPhKxgoi0qRd9/7xModL
+yY0Vh+RTRreKh1fBF+6Ukf5uO/g0v/Osb9flWnfkBw8vT/f6nuwPKtunM/Pl6EDju+YgkwH1izt
6pe3KhqWN9dmMwIgx+z4972+T165o+XzVf34Y22NX8D5CuzRx1/QoknRpXh+HLrmi6ZivthATG/L
6OkViWV/X00ink7xWn3qLKhVAXW4BGVWybOq16TU9YOji2+cwDvqFgA9v0JLV3aeJi8VJdmmn+ca
9EK85PAhfXl+RQj+8VqPJfIxmi1pIeJkEPidYXWtVPH8kjuyj1ArHlpBDIYOTeRPXeSmHgBwYzch
l8uGtWB15o9LVRHcHD2ZcmYaj15dk5NtaXXSyVifRPNjkm16DmwDJ0Ad8tdo5mZP1xGUcQ6dEIib
Oi4xBtmZvAkvZgIw59XUnT1IzwPJMBHgc/LWJ/mFp9zcwaLchFCsnlrQH6/4UHi55q46KVohObgd
kusSfnUhEivijqZgxtjgmPXy95RN7d628E1xvOWI2qqDTVIHmCSmU3Ymh6Gt6LlPEkxKUpJsUth3
nuFgDaPp55fhGhvcqLrfcdAQr70Vb0jtBf6o5AvY7WNpeiQQjyHiMQZmARFDCFpQx1bkJdutS8Iv
JDG7djbr9xUUZZsKvhEZMeCsj8kFeBeQ/giPQBe37QugkG5T53H1MiQBgB+esbOq7Gs/gE3Tsmzb
htTcph4kY9iuSgxB8gS5XimGbwPbIkFjeMm8XbaQwzRA2zN3XXmzUawC6MjjN+Wy8G2J6r00ZCzD
IG6OiwzttVYwOEnytxbP2teOdbDxtPaFE97fkAsQl7Dx7fzNRODourAGXt11JWuR1OZZjuDnPCpE
mILJyAEJGyMAWE3buo0OdaMaOCDUdrtG9pKRUJWN6zHZCtWyF2H/O27ov7IVwSlu1CUmTYFW27xq
Bg5mT2vctipVoMNH801WVRlMND5Wtq+3QNHVNmhkd8z98jvvx/A2OvU9l+lDjdwzyOYne4TLoTtw
rsAltQuDY9cMHUDdwpVtbYBeSxBD7qzBTBGarI/gccHzsMFSFZsox0YYApH5rGpamtYnHxo70igM
UP46eHVDu34N1u5zJAymb2uuIQp+LI/Opyf4HOwWk5qrsr25Zp3Bem7ZsiU0+jWumEWoTOeHSmCu
BwfVX5QgtAMWiTc8Gs3H8zLw6FBN/Sav1gvZsUo110hF4somI66jdzH49RH9HNfFf4CdfcqWbptA
QPguluUq+NxCur0mG9Q5EBT6ZLn1TRMdYND5RrzGiI+u99TtkV0L7cGQBxeKsNwa57srVACSuKkt
v8pZdEU3X/P24SMaJXUp6ZJd+xaG9uxB4SaVTQ4SabXX0AUHwupfnmPtVUbIK7jux6bV7nel2UbH
QXcJh+q7Bgaxg/FmCBX1Xpne36Rb9d3mSzFOtjrVqWUFc14mG7+uzV7MAcB64a6uhUoTcyjvq+Qc
gWxQigSe87MJ6hfzuKyq7jaIHvM7QqEjlyzFTrm8eOTiYPzj7K6NqSllHmBOwATIKqmZC0HrGvIW
ML653pFlZpBa+xpyjQVzjWqqWyzZ5mFIUJLH7wS/j7mYvKy2gdLrRcjpt0ii77VAQtiaDlQUhvht
Bb7YgapUbaIYgosUfpZUJUcJD8GSaFO/Zcn8a4mURyUTr+d1P4AsfkGhrc8yew8w8Li2hv10poHW
BvhIISGF3LhpNod+wCQk6IXb12y+TTODfiXu2i2R+C5xvGT7sJkv4ei/YnDDcbYr4Cqu6raDdeFb
hWJinrp/ujpsrjZDbCddV1d0KPHPLAS7JiXsjJnQHQT5AXYAGAC3dqUX6bM/jSTTrVouSYvxWrN+
qxni3paszgqBiJ4d360CvUTBYjimk3Bdz52LRQGfUQyhggUkL2zBPoX0ox8bv11ry0qQSMYNqJO/
84b3u1p/0tq/jC1CCIDepju0W5dU/QZRtt3UfKFQokz8HEp9qYcIT5bSbJvnfNgGwXAAeQ96lNhh
2p5JzIPxQAx9hS0IyywfMWivaR1dJpp8XTOBMOlx+DJSA58DWPXPmLJHHLL1IcRYiTSYv1cJBoox
a+4CsStTbbBVQJq8SSc4o2QG5v2IITs5YfkOMQ8fXbxmpxkT7g1QNLpHnL255kv1h485RpuGzee5
Dj+HtGG7ZJ3fGoW6QtHwBd3UcK4XAQZ/xqtdnaQQ5zBbCcx/FPzlBoK6CD7BW5A1SRHnc7wdw9HA
heGX68INserHyk1yjluJZOmV0qLuJWbE0VzDmYENH3mVn9YatlV1iFFyxPwfTmyH4GfanZXEjK7p
wElDjRnjFK82IC6lMFpgbo/g7bfx+czW2S5cJOQI9sHIVvlQho+HwPIh2mJ5J6FSZ0SF4Ahfkeyj
/YCjusG4CubiKBgg4oK6f3gUkbM9Dw6Va9+2w0bZ+vzoxTRczlA/Kqw/ec3sNJ28s90mx6ZYdkuV
XTRhx25Ju8OzrJgetUVDdxlUxsGlGudht7iqOUHgdkcVnr0s6AUxJiHZK/dbVg3dz6Wuf2V7WE0k
r8qZeY/YpLFQawvKCKwWt3Tk2caC0XGx4WoOcTN/rHpcccBWF5FbfZCGj2eTxt1mJP1cPvfKMO3c
dpTYKzP3wJ0glyykFoDayAxrlv9cwlaCEY3B5WZZA4RIWrULwqrZ1BMmTFEVql0ypcgetniAujz2
CBjp+43S9Ypy2P00DxfIuk4+MMBqDjFEKMeFYVhPBnLXZgv0z70NK/jOAxShe+c8FDvefkChBPSY
1z8yuSCLhGmJVMko2Apa+c3C4vjmGP3RQNYyMpXt1WP/dfNiwH7IRbPL+/XKqdeXprsmCt1ckHXT
rukmAQUd3BtE/EpQM9KV8Q/dJeUYUv6Vkua3kYhnQSDUgPE1+B+Wmm8qJ+O2XYMK1dxcBFThV0Fz
mvZ1AdsIV9o+NO8S4ZoLKAV35JmfswgLv5mM2c9Ef1fgNu+xZ4Ri1i9hTfqjatvP53HUzza+AkFm
oBeP8SmOEwR+N/nVjc5uvGnTvTY4VJq+LZfef+HLkN5m+ongnenLfz9jiBe4V4a24JKlfjda27wI
g5g644frqr3ZimE4IWcC5JT+e+QSvq9j+jPmyTlv5unE246+gFfQou0YUfp4bl4xF/8xr32zD/Ju
PNc4KfDRx2C71m4gBTg6rphieIokstNlWFO+C4Jevo2h+rZGPDsH1Zuf1YLqkw4X2JC320oAUK6N
QyDpeoGPWEqN/5G0+amN+MXPSfC9yuCyMZnOHMYJQtp0qHkBvKG+NRM+C69682nS6bckufwNj7zl
zFs6X5CGMl9kQpFHsqB0ycGkXgqcGfIKmuU4gkYKF6tKW3F81ghsGj8JXPD2MdfZparqk0wXe+yC
6n1kzbrvssQCrVDgAOZkmrYYzjdnsqT1OcnSP1lm1GkBjxoUkszggXF6g9jo8cC8yY9NxPbwGilj
k+7SOiNfSTOrzcKx4Y6qgjZeLbfEghFdS0v2soZeLFvtgI8k3U/wxThSOb2j520AOImPDF4uI9M9
NmQQZGb07ttIenHJKnFGMQY77a7Jrg2b2NV4l5VDAKKSNCPGcCMGVT7Bnsz1CiRiqEeY2wDxWrM5
+UoSqqBUTW9cD9C+JbCMsNWMnjMT6w7JHeFWRBZYVsyj81qrn0gpHT54ol/4ws1mkc1yMUGGYBZB
9r6DdzBY30kZjYnatcLsLLy9jo+J73mGldoGUrdhm/YI/LIsEYcGhDI9hm8GkU4HzAZ3bozrIsLR
fneEgZc0OHmUdqwvNShXjXEaK9D5UsqUbZH1OBaD0t0l/vF36fOoT2/9FFMwn8DH6oyuX3WM1NaR
h/FxmfPkEHZfTJ/AjEyKPzNcI4/PZ3ESQ45zGCFCXptT3jZvzx1QdhPUmBLa0jTy0A+GYMrpSUNO
XGdfCQ/AkSHMnKeMH2ISs6tvqqAALwP7ocYIRKzZDxnZE0bh8bUyQXyNSQ0W0sBfgPJPYAjNJxXl
09XMQfVKsCxGEJcEqdObnVRwGuFvvwzZvRKgXKXzH11r9RbxURR60Xwzaq4OTbckexiOzadonQtd
NRGYT91yXFO17GIHFCgwY7cdH/UgmX2x2i47Py9h3SS7roJ8GeY+6xtCb9sSHkvZrqccTJcphTh+
6aazwCwYGUpd9xChmrvGza3ocIo68SEG7sEySmEGmKy9LqmGZVDQiv4aBwRcwuy9ESCipDzs3l31
QBJ6p3da2uosu0CWtMP23PvYb5cYVJk1atm1s/jmPGrOAxvIFdqXuuiTVSBdg6ymzBMC8sm4Dl/t
+E5CV+0mjk7AQ8CCD0pNG5NX1X51/B20E3EEs+kqIs7vvQnJLdTG7/ox+unD6XdEkuAXWCz7IemG
e9/Fd7mw6hBy0m5DX6n3cXRHNUHiyojsD1k81B8TR3Y3e+g+HwVBxXKFUwC7igihZx4E3JLw+696
VaD+1HSPJiQ/dXx6fR5WFLDYaczXWwQ3my9V/M9SiQyN/qK+x2N/atZYXwIBNLy1E1h/q7hIlX6u
yvx0UjD82ywpq8RWh1oiyU6x3G0rQulOVfObE31fDixYti7rVkhTxw+EyoL0pBBdP8UT9phgzk63
59PiEaFbVNUCGW1nD0ZFvAjqhm1dldV/t0rG5L9GJi9K9GhYOvohEQTzARr4ZsrH4wrN238/mUqf
R07Ga/XRhUmRDv1y7RLEY8GxZdoLukR3V+f7kGAnRjndnFQGXuaiYnhO+c0kRfA6JfUp4hFQM+iD
cQin+JchY82JwgbDUD9QEEFtb9NtFU0oxNfh5wyoC+c/lQeuCH0XRLmTxlazJvMtaC5kjNprSuK2
iAY77POawQpzGuBE1QGCzq0MzuuXaQyavS0xcFs3cVSDYtsI6DZqYCWwy4fbk0RC18TMK89TGPhX
XVMXQ4SbCXEQmJpVE36DmBkJAhKY9NS+WJCozsPK5wtCokvw4tkVQcv7ZljZafJTfc6F2omw1dem
DvpzEGEC7bJl03IZ3Zj++jz7p87sfAMLgijId8OYVztE6/yLQhmNZHXTDliKNyibSaDgmJU6PNvE
QIC7oFiKeogk0Juin+3en8VdiuHeg/YXbhaLvSuHTSdG7y8T0+mxf0RLwc2TnF3e1mXmeig1xbDu
YGGNX1Iw5Ig1pErvDnzuzcCr5iXxwaGLut8dwlFu6ZqfpZyX3YjR/Y61eIoCRQrpH9Bbp7O978kZ
2PqPijB16gPSbSiplgNkLL/7WH2XDbCvXOvp1LaIZ5CKogSs+E65Zf1gA+YnySA2bd1CrzyaU6Zc
cu4MAXAFN/mP3CIgrm/sxcUB1iZOtyaBVwEcUONyHCj0eQGOQhiVgiPbowWQ9Q4Inn3RsPwHvzjx
pbDDgtoWPfexS+ZLPPVRMdRy3KNjXV+flwSzwdc4/8T9AvlullWZhPV6iR4N8rNLnn0F7HXO4OAw
cIuHzmKhucofPXgbW8LT4ByTPjqmQ7IbjWOHAVZ9ezhEv1OkI71A3B1hwXVI/oLzT1aYOO2RB7eq
MqU82PQIloR7QEZfuzaEDl346FTNRJ6qoLq1j1MeDsltoYcERQoCl1DmwQRQw4eSU+sOKwZtSgXQ
AUmdQZ6J+gCZz+P+b3GXpV8wYedbOrtuk0WG3wJmdo3T7kqAfNYiHN/gmldC79m8yaX/aqTNiue+
tdbri4pgAjditWNVM36Oa/E1bGmzByrHLzPqfFNIkSclrDn3xMSf/1M0BU09lCpKfk8oI1DEru4z
0P49ti+wgAb/lTb5bqkg++ZhOB95PIfFkqTDJgwrAHU0H06j1EAy5+2zYYm5K2bK7a1rZ3Yem99D
Et7QV9MbY73e1Zg5gZIa4cHAutTJntd9+08mpk/4K9+zcDEXv44t9mlQHueJBpfeoXmJjWsBAeFG
pMz1u2WteEEjuBH0NAEJXUL6l4CIPFETvAk4l/oVyBjx4wAQ4QC2dTC3X0DOXoB8cQCkI7K0srp5
j3uDeXkOwrNJE7jb1dUWowZ5mgIGV7yBZqVTRpzbQL/QSvcP+0LMKRoLx7UYqYUqnrs9d/1YYpG4
zYoRzKleRrFHRsWAk34DvJ1cPZVq7yM9bSvADaHL7sGkg0NA+YSRPKKhguk9ZgrdB/8zVOYNLOlg
h38F6Y5T3ddAScJdF6d+Dwui+Mx38FZoWZu9+3SOtoEACNIIo69MnKZZqU9VV7/wc2aHNNWXLMjs
zmcdrFCDEWqBlL62iw6+ap8k58QBY8yHqVxcn29p2rb7isNMQ8T8Zy+q5BTw4Ievhuw6En+shw8f
jOaSu/nCmopeZhIJQIoU3HsCjKxbgnvvE/niSY/CcqkOEdMwgfLwbuRhjUXUdNVODLdnrTGvegCO
Vfkbm/2hcW7ZdkIGJbRT7Zuzrw7pZkC46PDvG+dZj06TZAWZH3OwCclaWfNznWHgMKTkK/MwkITN
zRbbuDhXHbwMNEnBX0ZjtU9F9ks3/U0RBLvEY3AcZrRdc9X2GyvDEcV1Kktg0Ab4v18x8UnN2cXS
lhotYhl0lG1C1U0Hj4Fs47p10z58XhoKXQWdZrK3UNN7CwlGWAYK0JqI5m0sWv8a+4UUlmTtKZUw
b80s6Qre9DUSyuRrvNIdDzW9w1ai3aQGLFwE8CCzgJUuTvb1iPTOLvI4Lseh2cdulIc2B5larEm/
Me0SlPD+DLawEcbpiw3pMGfSFSjKj+mqu6N109d8tv5tZEvJV5FdDExeovljAVGvGBA3eFw6mO9G
cMA71D08AbRcN00MJmStmm/wnILAtUnFHtMaeY7pMm9dB/QLAZdZoaoO3R8XZ9cle88Y2dYRui0U
V8n+Xy3hqm2AVJQW2+6utoA0XTzABPJREjZK+63qkdDJU8wOHTr0M6f6jdIVHrowUMBt7n6maQb/
DQtePrBDWZAhDa8pYJhS9wzYZ5u/dSlQNuoqWagE2nYQqeFRI3J6WaY1KOsHqg9Lk6QYYYhZtMgB
Rgzm0r7mHdDwIeFit/iHtAAT3Na22T1rw7MKiqWf9JfE1/Bhy+tuj7hPeW7CwW11Jnpd2Mm8TCNm
iLwNYRvUuhYrFlHgy8M7EPKEaG9hI4Qe3Fe3Rf6tKBf5EnqQtFcV6rOGjQjYun7T6TC8q1EfybiW
gPZFUaHuv/Qz7PNpA5OW7OJ7qLhBSgKbauWfpOEBjHEsclMZ0NOmOyZi2ggb5Ycgtd9diAatG6r7
hLL4ncaw5W+y7CNavkoCy5p+hHbcLPafaBD6oCsjyzmfTQksaDnl6stMLN9qLIhdmrpm34GU8Noa
+k7a5N8gFsnJV/MRdiYxnjTOdovigKl5iErHTTncC/NlxyTqIKFmgOhoDwv47jhIaEx4DGPk1XPX
Xfhki5j17amtx3+DJf7XyvoeqUac5JC9TWgS95pP/iJ5VIYzsn54ruOzmfTeylWdc4Jh4azgm+X3
QWhfcpCmR0BY6FQadwoWqCVwQx1sTrvgCDbxZP6poZc4WTuBbkocfxtSXyTJ2O3ASQ03ydBMhyar
9gxY7hN1gJObLEC7wi6duLNsdHDUESuMpTlID8NSML6IPcgnYGhozXdE02NE0rRoxpHtqI4ZoP/g
AEL1um5gxRNuq1780IubYQoULWU8dbJgwqntGK/8ruc4Kjh4BrB5MdPb3KL1bCe59XG4XBaKSgjh
WBzebD/JqIGdSn1XQIMLA+h+i7CfHtrOcDnB6DovfNC0B5tNAYxV7XojnlVFmnh7UEPNAEnX4UZr
UMU08qHiHaXyh2QDXFEtuYNsD5h8rasXdCVuM9AFeWNKdNcpwuelVnNuJ4Cx6RjZB05VxpxOe18h
6AHjTMAWARA+a18HTBJPxK2seLj1Ip+HY/o3o+WK4CyLOSgiMvKO3Zvs5OjMXkGCEVC0cHpOJkO2
KYRNaaBgzUQVflQxfLdD21/HBhyNoMdxj13oEri1eY2i4ZXFKnpzXf5HJbB9hacbZsOdAOGxwqit
U5E9R0hjf9gBSqAgVVxwzuxVptO3xdT5hWrymS90hHcStsE2xA5IKnMapEIEm4btXNtXR0XlvxNt
MAvvpwcEbOjxWYvUcDso/nYe7ZICiDfBqf0S5OsrQLfwe6od2cxRteDO5BcNvv0Fd59tGVCo/Rgk
4wP7/0yg7zkMXsnC22Q8+X5GfG6iH8S9sN+GAAL7te8ua2+DPXHuHd9kLKd5JVtmouDkMVItUiLX
E4z/dzFD29/XqOyfzO4HNqM5fM6yTtUwW4EXBjbN7iLFJrcj3/dZpxG53ED/HnbJploIbABayCp5
ls2gXTiNI+Adum/1vU4hIfPAtMqshRJMTCma2242b011xdHFLlyo96ZpCSsQ7f0Wg8B0arKRHLwz
rlhFW987jHKpCf19gMbv2TPpdpUbyR1OZzAgC+cskg/X4OvQy+GL78MdXQHYYsZuwd6zd836+KAT
3246dJi3Z9UilmTnEDR77qIVQp+oCw5N4ObCU3hzwXniCtDO3MGsyAsXsWOfxNV7h3iHtbu3nH7O
WrsX+OZnGwpn1Nfat69q6sk2slENL3dslW2aPFYneKu2YupSLTGsqih5o1E/XmYrox1v6F2YMYBp
/ppvllDDzw1N2z6eOWzIeH1xcslfa/hkY7LD3R7TU7j+dd+Rn73COWL+BWNo+L9Gkzn1USq/dw0C
zee3JLD63k3HFFqRUycaX9YkRfJrKyq0SOxbAkjutkmUTs6Wo4phmMlhVCOnWz5u5159TI/vk9VJ
DCeqHGdu5Qm4Wu18pZSshVMZnLT9IF7jSsK7t8Y4fZ0zf8qXtj0IpgFlVNhmAJFr1rwPkQU4sEBK
FqG+9IWNqiKYZf+KoDEYeStURiDetVslVXLQZgxfeQZArlL6aIRdfwCYvBD5CTuu/li1/EZXuMcF
EOxmqzuStv7huFx/mAnHRRz+E8mG7Dipo2uIvfMKQ8qTRSjVaaxXcnXA9uEyN0sgFhmMt0YLJzuv
dx5T2n0PWPGLJWg2Rz4ve9wY2C0/KDkzPqYtBVF2J8HlPa8dVHp+Ah9mSqfltYcdGEYJNXbFAbyR
1F+XRGI9VQ74PIAaWLZXdRl2bXv2Gqg5ut0ePtml0rB8g+3bRY/RDOkrKxdT0SvEcoCKfXvwlLRv
ZMrMRoPDuetUABmYSWAO1rg/Nujc2xznh6YWA2Tm0A5wlv/OwLB6h1CiLzn8tiEog5ityz+Ix8iB
J8yfGIW1TRys7vf+CciNFRQUgOAjYC4gUhEE421HCxXfc7xkAmbP3AVAHUNyHMJwwJ6erkcEPkyb
biTdLtGm30XAAAvmgwrnGOwHYa+msX2P8ogZrTv2A3zUEak54OfpVJE/5vqTvWfNh1rC7BSw+Z+1
WsP3IWfoizr7hkFf/koojEpJq3pMb1Jy7mK+XFhvX9IF3MEQWBRUpas9Z2C8q2LJWbIVnpkixJQK
uRMB8IB4vEt82pXW5JXh/ENFHddltaT6+xBi5TewrlPzQm44Rm8jvPi2gxMdwo1R9GFz6Qo39yAn
YUL0sgoz/aWJOcg4dX6K0zksRwYhXWAV8KUQTX1j52gvMsBNSYy4apFjgZCQDXuwcDXUuxaIzyyW
wmqRvjxHOghNI7u5wRB3otMJ/srjK5gpoE3NPobsMfunZuCzGDTbPetxsA5pv/+LhYOw92d5gL3+
cQGRsTu0Tl6fi8v/ZS49PNpIFF9GLREeUGMUTR+n8Cibx4lF1PfRN/ExjXo4Ojv7ZVmQo0H9miLT
EirWosOoYImnq20kGgsMzuVx0lNUrhSzxzSe63cOSeJLPgOhYB5UziVKslPG1LphQscbS2Z9YZSK
szQAf5mxGHKQQo9JArACrCwMDMlVVmO+z1yjMHh19r0zBmQYVClDm2N0FAKejVhWPic8yYC3dNzD
/VHr8gl/wFJ3eqwRuJ5GInlZc1DckMUARAcn5ItIXLlOYByOGCleGkUBPBESbCuJYHuCRtaQINt0
0dyUkXApxObJcWqb4AwpwK9YTGW8CHSKlYSstTZgeTiTQ9hOTznpWmihvDgseXZxIzEFp2Y50qGJ
d8qDo7gEYQ0MpU4/NePvPpl7uC0N6140AWrVle1g5/jFDSTe1LYad/kU/cMBbDioOGCozTD81DEX
IPAGwc5lDF70cdDDFjJeX/rUys3c8GkLG8hbZhZ6BJABPSg2042YXX4yvfkv5s5jy3GkPdO3MjcA
TcAEzJYgCXommZnlNjjlGt57XL0eoFqa/qsl9UKbWTROZpdhFglEfPHai23E87WSxVuJSiYNKuMM
ILPQ6RknGyLulcR/lLPaXwDEzymLyXnoneRsi8py/VzO12ZKaCnMkoev22cayhBExN2e3NOHOtof
B5QbH0M1DE4m8g3ofkwTlR06mzrW6j2e6Aw8TA/42JFcZm3+1HKSMvlocLRnXfoCddF6JIrQKcnd
f0aqwE/RGUfDaphbGsIDKM4sdjJxhEtFY8t7FXzqTA5KVivj3YgdXTfx/BvylINmXuWIuASyvyCL
cjI2lYmMpfyojHnMTBAWt7h6Ff2YPAdrPMwApXuEafRCWGmw11iOPBVCnU/hbPgDTfCTRfd1BcEr
W23Yrvei09FW4sicnWoZsE1/KLd6QgJA2w7eoKjhL8gchizbVcQ+uBjA8304IjjLlbryNPOimiQu
9rr60hVmcvFnpm+6+xI0SeaW3VaC97AnVObVWvaMwJf6dpz7mdshPRNuT16s1neeQibQfgr5DBVD
d27kwHxAli5+HT/xlQgIax6gGuXHrx+J5k95qLQBruzAjR9eiqanosFCY92zhUGYN7v8AEgTuYDD
0ba0g+IsYhQOKz0nJbhRhrOPdbtxC1UlDw0MVlf9fgutYyJfmc3jvNxtcYoQIi4fbT2PO/PTegRs
DP6tZp8MFwK2yFSroRKtoPw4+uNLoYfhy9QsAnAISyY4+drmzB4B8KcWp2jyBkDlURHPxCKTKFJ3
BMXJMyams0wnWLvIJEjW6sVGVzr10XGEjGH4drGdFNvcKCZ22Lxy7UUoVjMm4IRi+5lacN2kbbel
qP6ouZ1cpeygzstA26eE73JrTxdDlwhO4uSlBMq+96HSbgpmwb3f/WCmCG7rBV7D3kmFN8itGt/y
ptxWrsilqkvduVSRbFAfyFcGr71sJudlKFSPRlMSW2NkRKtMwpR+dG7yQHkpAjG5EnWeJxQydrKF
Uo25n8+BCIgLLtFATcs4YFroMuK059koF7kfmkUzCR+jM7umDxCnEt90jNhnvwArI+ObsP2X/ktV
aD9kw6ze2jpRwUCtG7vxq1sWD7xB9D/JtAeYIBvqhJTQPzsNhSAp3JOnRJc5yfOXXPoflVDXrky+
hEfY1Xcfre4+0IpwO4kOXITl35WiRK9UVT2gtAqfIXW05UTIDjbHBsnbf0ozS/X0GZBsDuozvz33
Giv/Pgt4t3G5VFrKKFd06CwTL61lh7hGOEepkmoPDRFu0jD2D10oRnrs0DbbyUBq+8OfDf8M0DS6
uaIpbqJYeLxVQu+6iKdxxZy0BNRZUXNnH1f6H6NS/ghAGulvbpxd2KnmhapBYzP6VbkoXtuTjIrX
hhA/azPp448uV0MP3Q7Y2dTCO2S2RWaDIIOA80dwnpdLtGi9lKp8qhwxEeDPAkQrCj5m4AR2n9/Q
5w1bjkwcMexu2rfArkc7HeaHFe/mpWYkMAz740S0I8RW0ew/pY0lr6X/Q80D82rULA7acul0g+hZ
2wnf4qC3Dy3BJ16lJfFGJyfjvl6UxEKILcQ9KK3wHhZmx0SWD4dVuBgBjW4MY3COKEfqvd4L4I9l
HY1qkhmSCiIl7W30zlQyxgwovIO2MbiE2SDAzif0gUbx0G0QspIkcsloHik7ZLbEr5tdeGi7nOBc
wAZVCcYPJuiF67R6eDbqrt3Mqu54pHCTpAk04hXlgHRiNE7dbGVk/kG2j7UE27GLd9iz0ZtUedAn
LCQURWpf0paktdr2D6NZZgfSUIJN0FfWx276iNDum1JFEkWOZjwcHfpV1J21E2E/XdMW5fI0lvxc
MYdktvn3RkehkUPJ7GCgTa83NE9D2IWkTxqPbACAMPLRk5mSeT1FLbtszKfTXIF9q2WGcYQSG0+v
BnA1VseXRDJ8Jjmq0XHIE28EPz/MoA0sRE5+wREAXOLMGY+EiVFelY8uSF/TOVCXlADNZSkuvBjB
HMKWcNoU7aDexaBuGh82Z7bk3ZSZDkfVjkelaKJNXdcIwnpb28+GHpyiL6ahF8cYHG+TVm9MmaqH
lifxuijT0WuhZejm2jriyZt5ZtWZ2GPh37pqQKZTh9FZTsZng9vzHUg33E9JuxG+kOfQH5PLLBNi
UiaiRroxHr4TdmtdelZ3d+FldqXV/xyi7stQSWcLzTVy9kvGK5MEjZ0tIEcnd+u5u3IomaymaTyl
jfxaJj09ZL5hfp7zOQS7rFBZSf9Fc3KvlulXK2ekVHG9H4dIu8N2Ts90dggOzotD07EP+0Y0vLaB
/GNWLP3VQIiEksD4I0vefWduLwUV1btCM19bWKK4X9Cl2NbuzjVNzXAXcITbp8vynIY4a03tp03k
eSTEjhvIufvYJ3lEmWyKxCT2bDYDT9RCP07g3DvWSkLQFPPNJpLVldwcaMnb9ISThqS+KLT2ZKxL
pOjTN8iDGUGFwrIyothQndE+aDESx0WbbFTpoWdy0JKquCmh7TWmAvRej/kxJrTOTcYx8jof9rAe
4TPYw8kAynSBVNCfjk0wv4yaMd5N5EsukmDL4+wz7soqUZ8KQraKfTXkuKEh3v3cVYt6kwrUe+so
yiMqujc9kxphUJbihUFueUXqFRy03UDm03soq5pbdZ5PBNQAsNr+A1/XOwEo6lbXimzrKKn5HDIQ
Fs5Mb6QTmedQ0zdZM/k7J/TFjU4XzV0lOCk6qlsY5sY7TKE85xGTaNxON/7jzGMP7/4wLqI6pT+u
wvWprc9yZvLOpjbaOZzYiWtatY5mM1zMt94oskvIof3St5CHwRjPW2wD6kUf+2oX0NV8XBd+1WJp
hsq+dCGSnNEubpHtzJ5e2BRG9xOSAzs1tw7v4SZZb9RmxjsCO3sKTEPbdAGQuxiEv88CvA4FfDcJ
UYvM1WbJSKJZbmAw/W2cKHymo2rcnQEZAq8Rc9g1zEOU93e/HmxCypPGU6baJC0mHXaGCDidy2R6
WU/CUUIMqDK98wkV56zVDrUxEPXexkSmd+zC/YxDYk4WcDbpnLupK4eMNuITYb3DNY0B3NNQGTc1
cViWY6vX9YJkz6LFhlIIyy+I4NLbMTojOkNmQwhRxeFoNpwDKbTVHX1B6Dap86UyIuWZJ8FbPs3D
SaHp86CQ2j8NLVq0UGhLb2Tramb1VYCT7GLNVt4YBcXRyTr+CW2/jVODMoasHXdTLotjrjff5Dgl
T6PpdHJ0crG1ZqtnxbCIPVgueWBX2z6cCdUqKxLag+D11/ab3VcBcmpzL/wCSVWIKyXo+lcNh+zO
SrsEcJ/BOlDmYtM0CIIHKRR3ZWzEHNz0WvinnOS9M2ryY9S280YoQb1D/SRPbdrL09Ql3UELdmHg
eMaiSWtRiK3HyqFIvChCkh7odnZYv8qrJD/kg7B3XakhlBkr8JS8Kz/6TPP7JGkr8FPm2rk/OrVT
Xxwz+jAJxfaUEfQR1VfrlhIspa669touF52b7LzAbmXQ/pwC1Bn61CEq+M9LYOrinAT0EFhRiYhn
wRnqZCYxaP1yvSCVGDZSjx6TUqaUQkAYRWpQ3ylZxqyRTzezpVsiS+QhG5ovpvjWJ2r0dTBr46yV
BLtZFbiGblac/P3hYxlUyITod8C5fcyLOTn/OrElfUXWdsk/qxxZTVl9kNXUqKK13jJPZt5ap77V
4WZtGjT6usNz68gsYbFGpKFIzvqsWtbWGsrxYKdhfw0cwuOGqk1gSBIIPx1lS9Sl76na5C9prGab
DkriT88LY4L/cXLe0KOYlekfZD+Ry9br1HhxwYnTYAkc5C7P6viQL/gszVnFcVrEqJFh63vEeD9U
BXDC8YOd5mscgsNm6eCjMQRqc6NjohA5DRAx88yqqljgMWF2+rl31L0zhd07w8U2Yxz5hPuJGPz6
zZrAo0IR5i9TlDV33UDMNmyRiie3MvPFy9CU6ksfq1s5IWBubM1ihBrjmx7Y8W39Skkq0PdBt492
d7V0q3qEfjJdDdMnDi7g0QWpoRqvRyeryFNHqmXk2gU7ruLAz+CxvDSKouL15CKDgf1HEAOhsMyU
hkxOo6XKIw8pmyytIAoHphtHcoUHWAI+ka8MBx24uh7W13xo3gMOfFM8YjXtgcEVBCFK0CbfWiu4
wu7t+6BoXjos1+dI7753Ds9VpJWQ875672cLyXKvOnvuP/L70iq8aaNFTnPw7DslOqZgFq9DGkRn
wmSKzRibGbsZmne6HadzkyLsK4UZEKjOKqq3jHS1k2w7Eiy34TK9GrOZnTLFvpX+HNCnAb77S7sm
cpxUZDsELttE+c2CvLCzMqBXMIjdaMHxdPpgan0iFyRDrZ/0+TOLRYdsvnli+gmPJKBVm0LqaAlG
r0kK+YhgyY52DA1QpopzQHc7HjAROy+pobVEZ9Wo+uriWKkkWJmEDV+QeXuLmP01suOHQt7sQ03w
iK8Ya+vH4jSm2UQcYMLxQan9nRXqvbuam2Y7HF5QF/NIbGRQ13CcSvNscwLIh0zQ9VJ1zV5V+spd
jydqbzMsGOgNABnlNS2V4BLq3BRMG1eirthfRkYEpq7DKuaRACYbs8oI0kVO9hF+d74OWfBzwh7D
kdvOXuCfld2vTU06EDxN6mPoA1t9Dcq7gQ6IUkid8gth80QjMYtUesUwBu/GxfGVVp3+2tSbrpvw
Tphmr19aymOiHr9tq78nOFE8Ncnsi2H3NvbQs97XyhkORL2IihUez9eBMh096uOLOtETA/lk7BXo
Xfwm01XaJm3asKEHDkzfylSDAXeGCav5YumKVEyYtJWRMyCHtyZuYP3PHBhKjvMgK6u9q7Ttgx8o
LHMAdtvYHwqPyP6eP8b5twIChh5aNDX9K7YqlNTReJ3rElNkEuxjWNlzjCjh3BslhZa547iZqH3H
TUytPXec+7BTqqcAMyKkfNV8CNIsODf0eMFvQGtX7UQjjo8YA+3osHGqsr3a5dxe/eVSl6ibZTLA
nQ8xtSfhErRWkLG5mwwSQmVhndaLtnyVqDOmtxGWaSOL6N3qTZTFneHgp023kwzaQxhOPwuATIID
IlhVJ+KHWAID8DBOLjzYpyiT1otlpOaOIc/hbB0CgRbBm9FoxYljL0cUBG87c71VF6zZztJ9PmvN
JgRU2rbhMvgFJD6mtjFv/UYVe4TQyrWNTbnTZ82rKIfaTar1LqshwxQrXgGlR3eyUPJw5/iKPTFO
KMcmq0cYwyxEjIeAzQks9TE2LDfONMyE2tkqzQZq74pIpzmlbODDGwURJye+RTfi+Pl7GyfdTgaz
eIAnXgKtPazuS7yh8yaBZHeHGZKEO4Df3hXKl1RoOOi0GSsAqxr5aBUuope02M9hX760c3iYm3Q6
h8tQatauYDB2s8KIj4rM34Vs2iPQZHXArT6dxwqlKf7NpwzrJ6GDtrtqTfO6NY+IH4ZnrQ8HRZ/P
KiYVdIjKZkQluP+1FoXfC0O2L9gTvjdzGZ4B5QJXGEs4XYjlPI2az36pPDT40Q+JsL6y8Vg3Tpz3
BnGxm5fi2EeWeIIPZJtoxvHS4d0bEDWxSFBRkTLAXaMZXzP7x3zMkngZbgAVQdS/j7W2D5XmGFaN
4qEAMnY4j5JDYfhPi3VNxW6lTTXOVhIze68XnY8TusWet8jJVtytjXWaYGTRQZjJT3kbZ8gROtYL
TO47gBEMpmhYD0Qcs6NL7Ijr9L9+aknS19vEaYhmi6fpOY0Bt6eDicNUUoCL/i0dCyyeXfKCFBlr
XDEGW6nl+sFnyXN56ubPpmSxM1XlA29FsV/vnbklF8n2gXwTY2tDAox1/gea3XLf6hb60gowj4ak
yxwpB7vo5zPI3vdIT4tDKSdG7KTxb1Nv0Jk5IDcRKXHNDJMeb7q1QZHY7oMmsx8dGu+RGXMAguaw
Xc+bUS/C147QVeIsYMGcAiqpr+tnMRQ/Yh+Ndzsitcq0ranm/Zs5JRRzQgHiOjM75BOcGY3OpLql
jtuXaVmBf6mCEJp/T3MdkWahwaILC4w7tP5QuybdtfpYu/0wDPsQIy8ml/IzxEJ+VP2s2BlaEu7z
Mcy9CcOvq3fGdBJD8k1R0gxzXdgiYnOGlw77qm1wDDJQs5OtaigXvcb9Z+Qdq+7gaO7sk4XRdAWy
sTpTacZAG2Um4F9Zigm1stncq97fdDHVuBYPdk0lkGbkFGSFaXuxJp5sZcRwlEBkeUE/KIdmEQfW
JbV/Zp+HJ1FCSuF7JH7dfktkoN1gRT4l6HBTFG8ecy7iwSVuYU1fmAM2CDSIt2BWuxfOzpt1A6+L
BEWlkgmM1CX+TxNXLDaJq64ucbeITLYj0RlbGRzq9JQPWv7E+Cx3kdWEp2pZcTt7OMfUZWIZwTjk
jFF8nV5sv4aCUKL47JhxdCDQ9myXPebZpKp3ETEO7tRwekyRUriEV7FSWMgV/JBsTGAxptI263Yi
znt35eDWiybIkdCJXYUf/VkNpfF0Jkcncjd5J4mTed6Eym/7pxYOd6GyIUR5khCSupiaZJPwLCnG
m5TCJiYXBGxT+O1I8inFf9R5vGV+1LxN8NJzMeyHzIigzi1yXBnbLomK5LsUU+BFE3kkTSo+CLuR
3kDaFDdeXt0UywFbK5RXu4ya04qeCk3Jt4o+Fm6k/uyIxoUUGz4piH23ul9vynqhTFgkdgH+RsCZ
VmheooqbWPgqtWEi4eR4dZDFIjvqH32qYBxC8SE83xdf8/5B9XR+z00zuw8ZkfObHmKT7WIXdyhv
u2wwTrJa6scKKLddmRjUEAOZXddLYTp/fqVKHlYs/Ze0bQX+ej7DJlVRlfCdKtt+P2aIb2Kja89g
UmDDsehflSaJbl1dfMYiwrb2Q6NKdtMY/ImYkUkPNVxw5qRdEALvlQLfAWl2s9ulEhULsVkXtLbN
s1QasVHrH1PVBNec3ekal8jTOaBstMZvnxK6azsapJDwCOOhXBYYHTfjFDCwLIZFMQvtbkHxTTUo
QZvE1bbozeJjxp46F7iDMCIy7pukdW0z5PyX9QII/OdXoGQYiXiQjAXnXWfjCA7d1RILzTQH8iP6
kHcidMeTP6U/VqZGau2PTM+M/crP9gtJG2kmsqEY/gxg8BESxnPUhxrb63KUmNPGdGs/Kbyu8utt
PXFEta30W2lWnxJFa0/Gkt0RTYmrFjyFh8W+f9cUFgUjRIwzONf1370qwdaLXVsquxQ/29yqNwfx
X5Bp2S5dwCrZYsiVJQCF8MO9GAfroxPXB98ALdaJFj8PEgNEW5P9C2aJZaS/FdOg08xXoRlbxZQW
Pw6RIUFzbyiPNgPCatqJ99xprRdiv76HEDS7VJUIicySOaAkNAQg+Jb6Wrxt8Mky9y3Ma2Y8V00m
esT/WJF7Z8Z6iTSckLXygGkLIiozLx3NZYdSlF9nWmqbavQfdMtcHM7be6LeaPKzCD9yGuFJMmgP
+MjYMIEXHAN3FOQtlE0XPS37bR5V9TMWdyhs8gmSruq82gi++w0Fbyb6n23QaNVrzVy3CyB2CXiI
UbEpSsMgDRf165/fGJ2H6AhFRdt+z6AGSiZZ3Z+HV1KVECGojvXAzZ+c6J+s93+KBxYyX/RHjFfv
q3XRNhhUAnvq9mabG1jTmS0n06n2ZVAw+vbTcfXbEkZxmAbHx0TK4ttM4dlMlce00ENKVHaoHFHv
mil8TxeE/Z5ojwSCICfOCgkUC4hfcNaKyRu0luasKEeAo4nzSnevLO3CrsuEw5kFS71c+mmL9rI8
RbgCkLj4D8yWRKcTDI9yDy8W+s0lBTrZzyV2VX3IaAjqor2tpubbXKS5x22Db2UxQ2NcUg8ZGrHl
yDwyYNXxoqAewmtZfVt/h72EyqAr3QgBhFjXo5uONss5P9JRh1g69U6BMqjpwcIN6z7Zym19qAvS
mjZTIvVDPKvQy2M6e3n7RSp6ckpawt3JoDcIUukVIiLs4e7r458XbpZ8N7QTUkHCHyxREWuSOmRQ
M57syGlxLqubPEks0SMi4ns2QLeIDM6MZel/xNj3uc+q6oPQEJeBSHgSZSVOKMO8dUugzLBcOvvV
12rC1JYVqEWisJw1Q7T/1k7FA3VeVSG6+EDCmZsWyDgBJd6VUn7gB7IPrD3AsfwF5/Ury0L3ohWJ
s3EWWnW9WMtXnIJ3Ov3FJ7tNF+3WEtExsG5VcaR5wHXmab2IUEdgok9PgusAvBevODl1X4euAfVQ
GJw3qmoM+zzGQLdYJtUmdbNJtNsaUR3SBRjwfvLfWnSNl8mp4pOFKf3Xd6Ca+7g0gDGI9HiXfYfp
v0DdajW5ts8xvLl+I/SrGKR1NEz1pCnABYPp/DCdGWdD0uWH2NC/QCjrH32FLPykIRALcePPlRKt
8vZW2Q2pzmoW7Kw8zRFoQ5Um5gMTGwYmICCzgxVIFSKTpG7fpdM6O3OekP0MRrtH0p1uiVALdmYe
fw5LEt5wpEE/U2m5V430NvLpXTr/aNTY0yJaCrdKBVchWTO8CM29Cx6OTT32VQiGFFApMoOtkuWv
cYe8VAvTb9aiuvZFAd/KCtcQF5pwr5JPXr1FAsJmXQ2KquX2Fm236RJlyTkzqgWIGZ7rr/L3qbeV
Lu0mmwQ0o2gIl+hnrHKId1lSthZ83q4vbfA9yN/rEKrZXqoYUwI5D49eL94kgp8yNsprolfhzm4i
RAmNpd2L5DLY3/B2Y/G05Cd8aHcxopBMemf60h14IrF76CgbNH089gkPjB3q1VaM9xQd8NVMCA4r
hUhJ3anN06qgQvjBvL1A9YRIWCA4jA9mGuLQkqa2lctWRYGCIbGcjFbHr1OPGTkTFrnJP9TmDD5g
kPZfiF6Qk5KKq63CbDZYCvJkAoC3yB/1zU8pwMymsXFVY19cJO4mrYSDmt4l6pBT0NjP1gTS8B2z
p1xVdIdVotqM0xera5yTPYzNvk107aA0qmc02XRMhkzF31XLfSwBhztpf6lgg4dWNh+mjMODDwd9
KP0SBThB38CkwdHSSgT+i3UJCVq0p5sn2WSDj0nVyrLF6kkR55K61dpjuO3GpCd3BNo27dEMOEEx
8Pwgn4JzI39NV78LadRnQKVunyoQoEpR/gSTdbaW4KGLIz/xCH36An6kb6yGXRPBybCb0VUSDuEO
8cTxusAQ1cwM9z6RQNU4b0fL+NA4H0HsWsTMzaEeCgtJ5Gidp+WyfqsnzH2jAUps4+M6OiRokDMU
qw9iEtRHXRvdzkJOFyuS6tcmcF4dIBamOHnpBnm3wsh5JFrrPApOeo7PMclxqBwOZ0V/ZHaJHllH
ckFvq0Z0LAfshlM+eiutJjeHu0gGeGSmKbG8FOk/RqAsPYgJ8HKayWvyrFxPva5n6BezTh7EYnqb
cj6hPJvzw6j6E89U3myixfWNMu/jOEFoVWgONmIaz1bn9K6su/20rA11Ntt4TdBeapx+6d71seaU
SnrxL9S/j0gKrSqggB7obZXLtWqxyeYkO616+dIyEDAi/IkMM4IznnjTOnFZ5eNjwJAZmg5S/zDd
r0dJRMWxC4YE5tUaTxy76TaJCNyC1YovYqwvGGG2ZllOn0QRvxGbr59x17iiRICMxBFpBYl6vgOv
oY7xPl/MhkozZXunhPbu9NKjx0Ldtb5TP3w/Y1nCVBe1T9hXF5ep8yQpaBdVmJfCl9VeXzZi2qN/
/BygwcciwAXUdlmUl7ExG4R06+gedIZ4Kho+A92oydsSAhM2Ah7P9qENVZDWEqUXe/ignXMAKHdV
bgcmJmFrUrXbr4kGrOxT2InFFWPgfIi9NrDsT5pCA3LCuk38zjX1f0IxwAL5M7ZFEb7lwthY9TSc
NeQcwDA2uUwjaVtWhXuIFeDcJfpwR8eSAKwWPoyQlV56JxzvCvU3tYTyXKWivL/PYA4Dr0yGW6va
2qbKcF6vw7cjyUex8pLkuMVBHirTrihq9WT0gcXRMNceBnx4OegVGSeDBl1Pkb0LhbKXlm4c/IgV
kXVO2XXXPpXxsQyCCbtkaL6Nyd2cC3x9Wta8C0W0xxEiFA3q3LzbqIRPErXixnRk/a6W+RdLsOvp
JV3oi/zdJWOdWLGJLTtpwkuSFRsdoT4y8KbeBsSW7wyM5tvRAbiUcliafWrV7fomPxC3Rm4r4iKQ
F+hCh2S8QIhLa+e0juO9yhafl1EKJJlJarGBRy8OlbVemlJJ3Y1LX7oWP5FWk3hVhjRhj2a355gG
x9hkh94p5TljPkMGoZloP8LyplUVLto0iV8mPceSQLkCGmTFY0YAZcX+SfSRG6tpRtqkIdy0XUrY
W4UcAa3A5ZM2m44b4WXkYXiMJjGk5Ed2uxVhwMCIllCrsAMU0YG+Llw61rIeJn7oWsCtE0wEEmPz
KywTZpMMfXN1KCz1jGUjPzpqAi5BJrZrotDejstasV74+YILAytAeBkqzFvzZYIf1RebQA4Vw0Fv
1yyrcmbHDS48uwRxpC8c3Yfh7/JOwa4HWRtk2BBaOhdMjMDnUEbOaXA+FhDFt/USNuIzCQqYRHmQ
z/oQKV5NRGgySfPaL2kLWsz5t4o4tWqkmwEigD6KjI0tzYtFVqBO9Qt4/K3I6urWLNivHZKES5r1
ssDBrs4Dgj9A//7mf5mlXTwMIbsjm/2GgJgvmm+re1tD3aCbyXiJOb9dVCcm/i4sCHTSY/Wul48x
Mxilidj9AEC0LdLmE8lgwOp4gION1uVoUaol/8iP3hGHkEM+d91mDPSfwVR2jEBZgfWFC0GIScyg
tU5760VXxHiox54DM1KlJZ6gWklxM+aJrSjocco8e4xDep8pgad2fEgf6/+KLP+7pi3yAy34UOZJ
663pnxXhZedAYdTts+D4/6gLbolT6aDASqf4I1ERhM8B3d+iJvbW4VksQRqjg4BTJ67H1lAFIina
onq0+OzV8enobsu56FtvpQc/LNXPia7/8NvyjzzJb12pBtdmRIiHiHX6lBIHgrOQmUUZrkj+0m3a
WUyBEyoZpRqhW4KscCU5VZ8yEtqzshVeyPC/ZWqI71QPeoFe689U6PoTE5SzVRhIgXJGSuQdsMAG
nEvk5hJDBIeTL0iprOb6qFUi8do5G7dChN1hiLAwcIM4r1i4h4cuJ7f89V3mvCYGHmo9w5Ut6uXb
pNSRBvPUrn9gpvz4Nkzldf3FUIX5yUT1NU4rn0hA1LMOleGT1xY0sBfVuCQbzRkxOal2n5OWlmW1
7xE7QBz9+aVvk3LmgEiu/zP2p8zTovKzn/j2KS6wEFhh7pzIhGg3lZMIT8VB5FUZo+CEWmiwODbb
AjvaAKu2MfU5IsAg1A9g/cYwJDcFjeqtbSxaakLBNKFYNWlDsaBH/j9/2RfqJ9lF6sGY7Qo6IUzT
Wx5xlioEArr1b1j/XxCZk9gkS3xeZmvdlk2tchV657Y4t0aUsFVBpBS6zMv6/XqJ0/Kuh0Z3SET5
bVoD6SKtBuatD6jTjGfHOAcURbbfetcPy8m4Wy61bX8isSJANtemB5T11/VEIksaAxJ//vPy65SS
qu2v8Oc/89L/JQn8+3+X1+79LJYM8+b3EPZ/CW9/IyWjyP7H3/Lf5r7/f5jmbhJy/X//IzD9b2Hu
u6r72hZ19DX9P+zW+U8iwH+uGfFLEPzyR3+luqvqv5GbrktOuaZjo94ngPpXqLv8N5NoahupjmWr
TGE2ce9/Zrrr/wZ7rOE5ZMvXVMuyyD1vijXTXeHvQ3CqLynwwkA7ItT/Tai7RQ2yyQvZAuMM3/ze
bxOEtWWm/Y+lAwAUpfDmcFN5+rN3AQClOJKn8QWM1f3LO/Vf5bb/ln++vqou9KUkgf679U35a5y4
bc8BGuEf+l0Q8vdk13etc7CDE7jHe1wgrr3xN/J93Gmb4tX6hy6IJar8L9nrf3tt3va/vvakOD76
lx9QVMfGSzxq3z3tH1uitN8C0//2Kr91QdjgSASm/xCn6JC+oUu+quEm2PlbCM89rni33mgHqvZ2
0zbdlR5Jlv/bt/i3Spi2T50ubX4Q5NogZu36hxwrGt+4Wd9ZwV8ZV/ZYn7Z67HhaXxJ3ZSgbBZ5y
G8uOejqTCH/Evp+irv7JaWrDMK+7JTaTmgiU//lu+KcPZPn1v2TLz7pdFjFg+2n5QJZO2OUD+ae6
o+VT/dunTianimrMUXly/vVFQDTtOAx/xDp5su02736Ql0B+8j+86+p/+bH/5WV+60jokW8rgpc5
tkfQlnCfuJjDuZUFtdH/9E/6rTZaWiarhiWEqRtMZsKyf8u2z/sornr7++Cqe06aXvcIdgj/tvUO
ndt+eFW2/j/985Yf/6/v4u+v+NuzU/oVbKX13fiSfSX1xq2+JD/xyGywpjyJkf7n11s+lX95PY0y
VUMTloQmsv9Wq6oSoGob8jsjyUXfN5t0iwfhRbnGh3gX7It/aAtYG6/+9mpE1El6of6duvNachxJ
uvQLLcegxS0AypSVmSVvaCWhtcbT7xdZs1MkyD9R0//VdltftLB2RsDDw8PdzzmoB+szH+GVramJ
9t1EsQ46sHsoJ2/y94YHtMFZbTVH2kwfYK/fHtdv+/9MY4zvSAAk1AtlD0tRUas+902eHkd9VeM0
R0BIuwn1usEdfvk/JA/Bx8XgKxvnX9EUKiKGrKs6rsMloigzvxn7cqxaI3aBHPNCqcMAypVG6m/z
ptCeQ5SB3klw5MbqXo8YSLgBOlPGKLJK3TtDV1KqIFM1SgywxEovGnA1uU5Kp6tg5CuQ/OhWnWg4
OPRhZRL5MQViGhtj5MgDXDmrVaz80Nqqf1fXdY8GbVpQ1q00ih9AyO6GKlA+mr3co5wbNPbL0Evl
uqjr1dem5NF1PPYqVKHD8D2YmD2H8DUF2VD/VKUK8fIy6w9tQ2VtQ0fX2GpwwyEHmWvcbkkJEWnA
/dc/jWT5zwSI/lNXNChzTZL8xdJganA7o5B/Rc1qpCusJrfgCKdnnPNLOoQDU3pyIN8w48gkwFHP
H+WkRmRRaeNPdaIztMGIA0UXeNucAU3andHSRnLyPM6+B31QfkmG1LrxwSjTkTdzIOCUsoLQI7RG
R/YHfImngYxvD5HW0dqs0iJ9ifTEf4khdlMhn1y1d1WUmU7R83Rf1YyDwrjaO5CZwoPFQ+0mieKe
UfxMYSpcRS2FaA02UFSVbca7Mh+SkhJmbnROIY2ID5TyQi87huqnbKqqcOtrSKRTscvvu2Pj/0im
of8O2hOtu45WA1P6jC8PTf6jlXxlXTZNts8pb3t0TQa3Z5bA7fU4fTdOCYhSc9RvyknJbnlo6xRi
MjhYUuPo0Qv43mXU/mlMRl5eMHlLA/sb/I4Mrw7ZbcZIg1NWyS3TYOg05AFCsjxsw44hkyBctV+O
44oKQz2C5itzmHT0rtnbQQfBRwyYaorMcF/Ffg5vFT1WhvbLO7QmyKnrQLozUeKAdMXU93Yz+o9S
XGbfW8jBv1Z+rq6DtBwfVr0KfUpPJy90W4tiRoxW1uB2qUn7xo+n0FV00Vgvu9x+MCPfhlsY3H9j
hqmrxXrAa94O6nohPpzLSnFcyRNJzEyJQWHSwrmGXNfZGSqw1HiO0gMd9LsJcd/BRCMw7Xc+o2hv
R6Pzi/LVminuEoukFXEybRYcKitnQhCMhJx/XiE4arxL1LssXLjyZRHS/oRaYUUxUMpGFc9AL4v7
6zzkSVE8gc9qXJEfMWK+Sd3vOjKHwbul4Cp+7rkhwqvOvSXbyHJJ1iy2ynqb1pKvuVI+0QWjYAXo
elgt3YuXy5F1gzzakNg1fGSWwoDXVpoeLs9V1eyp0yKHgU6k2m4mI/lahAVojng7QYhQM95VG1/e
/mIX4ZxgbkC/j59INpyCM+NjEGgADVegWiLdVSK5vkfWIluQZbzcR2EEpUgFIhpJM2ZuEdlxrQUo
Q0wanH1l4mjAfMf809srETnp+ccSno4B0G+yrCuzj1WhkIcQLYSlhgSAsD3GL/5RLQ40qECzQsMG
RFoyEsrrvblgWb/cRF5ZtqSopIiqRmXw3CFDvy7HNhvdox4yCzmaEOE5YMFLddtLxvgjomjHQGBR
ZBuZ0e91Qwmyg6c1rz9WNZvm1BPscFDiSqGyKftA1eG+i6qvmWExllrw+vJUbuKK/nEa/LLTTDIc
iWD0iFSMuaXAIX9KSzV3hxjGl1hDOFpXGIY9og6zZUZ2daM2OlMUzEDchEhKfWZovfmW0Uep7vqs
C9Dz1WxjRADBN17slksKpgQmzLh66A1VifaCxDRCURo4i09DA0SRiXjfgoUBvbERWkKrNdZq+qiL
8cfVuqPkuy9Qe+zvaUb7v0qllvLD299avrbjpqZxYDTZMsx5tpUktLtzMb3kDZvBo1T9zb5HTciB
6HKbP2eutXRIrxjEqyxD50+DYDBz4UAUs8AtuZXXeYobuPJuuEldkb+OnrWp7la3b6/w0pt5xWuS
giqcqRhA1M9dqstBgq0qZh1QWqGNyA3lWfFTFjzooCNBHW3eNne5PEvCcw0SV0oNDMPPzGmyUsC0
KJBsjpYD7lmIAJfL4f9v2IpMqiqqD7PlZIEOXxTdgUrh/9/U624aHcP8KQcfTe2lmsb128uZZcXi
irAkkYXzXDMs1jSz5wca9ENgy8p1devfkC64jMXyctZdkv/lrPj85YY5PFDoyBHBqYYYouRy+got
s9o0bZ9c5mBtmZndGh7V7gP5vvuf+sd/VVH7HythZyW1/+8UEMVj438umj2kX88FE8V//rtQptv/
stA9RNdZ5w6gYMa/+XehjE/178KYYvyLh67ONadyHZmqxVf6d2FMNv5l6JImzptBpqQRT/5f7e7x
9x3zltihcK6Tm4iXkalxy8HrpiDhRpnq3BvSckDMiqeEtzK/NYLNmdHZBoWTk8X/2+qpfuHsBS/e
7iInEbmQzkvMnucNEWDOcUiSCPoSCLWH8ZOdVN8mE+7eXpEPsl/0bhQlH0CSdndtZa2N8fhjlTQP
WbCiQM1DFdqCJcniy6VbJJy6YiOUavFOmB+EQGHYq+M3aePkVE3qGRDV17HqLaxd/H/Ot9iyJYKS
RAIIHlWa3bjwacCrFoq2x14Hvrjz1yIYTy7M1LfZIXMXixezJE1s9qlBodV5esK7egKAHWPQfDYO
7Xbardb+vtxPd6FnLi3uyibaMuVdigmyJuvzYKnK2RSNtKG8ej14spd4gLN31l7d1vvkcHSg8d0s
ro8DcrGhpzZnxZnJ5iONJjZBInVOsS82wUP0y6CUmq2bu2H7F8s8r+O++u/ZMmfHJO/b4EhnPfEy
6jNCl7lYo6/kNNuloq1yzVvwFUVhch1k6zw8pza1CNMYE4/eZQiEtKUhjlyDm3VbkJsHiCBQgcc2
gBxIEiFXOzJt5MD7qqISHXqLycQ1Z+K+AG3/+zfNUtVUgmyyhvTUE9W3yavd4964BW+zBsS3kEfM
H0uiTGNyp2tciAr5y7xeU4ZSGNYhPOXitQRGzLPX+vboMMC4C7YLp/LSiWzqiiY5OAbF+T8/JMAX
M+0YHVMv2Pdr2cs2QBCNfbthfsQrycr0x9VC3nIlCGJSQVpUZdTh8uZdGULsrrBo66/H9bA/foB5
Q1Qy+03y1DzBA4H+23rxA87SmddNPbUqNuK06lzGylBrZsoH7NeqzrwLWBBHvc3fWXu4JDbgspp1
9TTcm2htbK31P9nnk0WLAHJivi3KFllz8JHCf8xNvM6Bdd9DvOT5lB4caqnr+OPbNpXZ0/7fSzYN
EHySKULhuU2rB8KUgXT2tK0PlMKLekfeKVuYqXsPF3YiDwm7hxWin58JUN5rMH6pf9ilk9Nh3S21
KC5iJBUNXVGh2LFNGVTrzNVaZhHjY4V4KD6x7oSuILOORzX5r7da2MGxUC1masGYuzRVFV1qEKHz
ELpZK+tpD/jl91Uju8bO+ghv20L4vzhEM4sz3xpbnmFdWSAJV0QOBKAuAwzO2x9zVqwm9GLDlG0k
zTWLvxEdx1MHsvN4lQ4rU6xq+mRAMg9EByaide7yj8DNQ8HoSJWnujHhb/GumWXLwjqdO9Wk2sCE
qzbfU90vgVcXgeFZd6IRUG+tPTnLRttoN8u9rMsAOLM22882tyuzGLCmPojbFM3au9gdN8amufvv
UzJsGQYVKbZWR/B6tq9JvlKpuOEt2e1wy7oeu2DDTOgqX5cexFHrfneU1hXVFmspDl5EJHEq4Unl
SazZIi86/6KhnR3btA3N1+NZb+0n6UPtRl4MbYXbHI5gKzyuN/k9A6Erh+nDBYe68kl5cCmy6Cmb
8JDNFg6WpMxVNTLJxySQazyBNO/4zHvvXnGqu8Xm1YI5fZaN6bBm56A/ptf4KzKk+K7ewKO4ZRDR
k/cLixOJyFmyyY12sjh9treD1GVMdL5ak1xpDYXBmkFOe90cQL3BUfXIXNYm2a5+TNnSZ73IXGam
xUacRHo1z1AHEdxvIhXU3GRz9EDAuYOrbcRSlaf/5VJnYdUI4OYKyteljq6ocwB8edcDw7AgNPD8
g7SXD6uDTCtBgfwndRbMX1+urpsKs4XUW2cp4ZQC8J8GiGjFvSq+q/8FVumbZi2Wi77B0i1yJdZy
Um3V5sxIEsNO59trUs1lwMkwPDNV360s/7bOpoUC62WGQpw7tTGLP1U9WDpVVsMbDz0f0aDOu619
F1JEb9zA2q3toOQKDvqS115c2MKuKJVDokPfeh6LSg2/lcXNNXzSP9Edd9HM/bZyxTlBaeG2cvPA
+U91grqC/zO/9iq9uqV/zJqzo5kfGUEFHCs8Vt2QXa+PNO9MB5pQl9zebX5qR1ddWuuVE3q6VnN2
QlFtMiihAySs1yWZLhVmFwzp9PF7gaqqSyvNa342NGAc6ICXMoQrmciZ7dkRtaVESrsM2+WvlCFM
tNI3087w4j0J4VdG9H9fokueKy983os3DVeoZA4QaWmGiR4kIo5Ay+A1VfZqFXyxtQ3wNbddfdED
8zYcPqg9+svlpragZiw+daulL3Dl5J7twtzLNeiZUNwBeeqvAWeAVHzJnu01OFr1tr3lEljMgpVr
nqaa1BrIwWi8zw9v35cQxLQMvMcys6rB9CWjn3pMAPGiXKR3OQKoHxPqjKvicdI+avnnAgx8MX7I
QLhZI1iheMMksVMw30//bbuSCycckl0rTWtIlN2F0CbcYHaJUKD682tnGzRM8C1YNAThdHQk19/J
ImNWndUXNNHfJ3eLSda1D3JqT7jtyc3B5HLRR7oyesZdtu8eJifwgIe58i+w+J7vtf8gdJ+tT/jr
iT25iizNSFVgezGKtApWqvap6gN3MoZ9rxbwqDZPcrhTVSRhg1tJy540LVza5YuaAkHvdNWzC6Rh
IrK1GdrlAuk8fQOt7LblNfYXNYWl7ykSspP1Asoya84gE7VYQoTmFiKPCAWC0SVlT37Qvy8BA21X
a81hIDzEC+EIuZkyr9oupkNLJ8E+/y0dxYShGcRj6JBobnDciqR6uKk3iE8G7/7ugy/Y1GZxHnDo
UZtWrD9Qo00PzKcslgqcCy48f3LmmSJJI1hyb3ow3vWJIxIC6hd05Jl8a6iC/YOn16n3aLNQ3tdN
o9GgxXvQe7cz+Gvzhdvi2mVBldm0lNcCsTnzT7NAhSezyOeGSXbkPkVBTXK70PgnW8dPpXxo0o4k
ATj3iDH1G2lVYqeiQdbsIdNbh3fDQXZ9V7zO64W+/2uteR7dTu3NToPaEHMZUhlen8kDVIf+i6Ju
pORmFT81/n1eIUDtTDeMsFNnKyFMqu989cns12a+jRmggEvjl+IpGXTCznD3F3NL13zp9AfOjghM
1jbiRSh2oHRqwGG7xpU2kCWobn47rBs3OCw507xHyTOXdxivQD6BqVEymUXgMhimGFYd4zUWrRzm
Uaw11NiOeGIjFL8LkYy0tcXy8aWLyYqsvPY5bDr685dgYRmgcy34gEM0J6J0bUi3RWQuhPvL0y+r
MjUEgycnIJP5ZISqgrNGBkT3wH9V6FVUgeX91xemrFKcAAjBe8BkkvnchWsNiiaw4bq32iFTZxwK
YrnhyVBjbWHgWyy7XMnTZd6tsDrpCnTx+rylHDMahWDdCFDYs7b5k7KuXdTx9iguu+2eadu/8Uqx
hvNjc25TbPPJJQLlmC61cBqRt0Le4KBPuxnX6U7eHT3/FqHAdxQNdvFmsYAo8uG5XR3deJk/2Nz5
0KDcTShXwQPmQV/0SWxsyCqPn5rtcmJwxR21U1OzmJrFEaSpGUsEK7iZRuR+ay9Lv73tLOL0vrUe
cfpP9hHEoAq4g/WI4qR60+x0hlijw1J954rXn61l9rnipu1H9F/gIR1tz0+QNZDXby9kNgMsKnP0
+k++zCxopKWpp8XEdjHQuRVfRnrgyzhwsK6PTDu8bU25TJfOrc2SNg0eAbszsKZt9U/x0/GgevLK
K+8AkThQkL8ApHTj52QNTfn4/Bd+KD7+W99tdsZDI9MKOExRYHAlt3mBozvifu95FpctQ8+LIXnJ
GWfX1Bj5NdMHrLdgxYA1d+22/ZnT/tGojyGoyj2wDhZGHxY3eXb1JC2TX5o4AfW6/qBsR5cj9yN+
qi132EO6D5e707kQw7ef0Ai/WW60LSx6/iI38k6PwmGiAJiViChFEOva6yEoNm87kyw2742POX+E
B+rxKFcK6xSl8uJz8YKOxwPIBWQS1t1hckmrwnX3Dl5lb+n8L9qeRRkj1KbE719tD171AuOZuTkW
GxD+r5+Wivb01UaJZ1tsAdhuF1a+4Mbzt7iS5WgzWrgxTBBiCrvcrtzvNvNgjnZL92kpRixt9CwM
qcHIpO2RxTI/KqqCzXN4iA/HR4vEgjEuDxD2be6lD8vBfCk8mbPwFMIoHmkQn1LgTl7i3XTzXXOU
3IGgjq7T4pv5ssZxFp7MWXgyQ71IM3FcG884JJ+H59VHRqFc8EWb/gV6lJtqu1rMn2bom4sQPM/R
VbXUTWieeq9cTxv9k7QuHgKQET4uJd4fUOFuw84xD8Ymexd6+U3wvl16xl4/shYYasYbDCaLzu8z
SKlz4AQcWd0R42Y142YaJG0bJoupJ3Vfki/jbik4Ktfd6j9G1dmLboLQCswIlyhUnocUU1/be3OX
H3IKzsE9TE6ONDnRhrr3Wj+oCDW43bbZhpv64/RV8VBaXDhW17/+n98zK+rBtoh0JLBSz5+MnSbg
mcxXI/m1OQ6Ks3CCL58HwtP+2JrFjxB8LDzvME5AhElLKnBRWxc9DB7QIAb2iE3sFixeT8H+WJyl
LCtTGyVKpbABc/Vx8e7iLRwsDpzXy/WB6/Hpj61ZwDCZKIYZkfikbbOX4jM1WaBknGEuvL9Aj13p
uJ1v5ixIZL4SFArkUuQw2aPyni6Uq26D3fgcrJecVvzyyzvnz8pmESIzMt5gABO8CtKboAZ0kC6c
xaunQlUAu9i8pJnRPj+KwEdiRNRocmc6+nShHq8rVflK++IhlY66pwblkyr58YJDXg0AJ1Zn/hjH
ddf4Idz0k/EdOrMB/cp8+LnggteN2HDc2JhS1Vn2NY5h2Y4JmyeaS9nn0j166RcR4ADUb/sHtCOy
7WJMv76ff4yKf3+SqptQEQSQ6/V0CnPETO/HtYBm0SQQXfXWi38UH8ZbqJ637a5cOnNXvUUMoDLL
ZRBbZ45pG0XQSKPVeyuKL8mm9zfp2l9Ljw3yvxDx7VW3fW7e/6M4dmJ15qN6XmdQKPAgR1PWS2Um
uqc7BeaJVZws+OrS+mYf1CpauG+Y4vIq5IWRgmbA6fPbPnPVZU7WMvt6aadMWX7kNARowxTw3wz6
4VgoCx/q+joYj2KISIL0fRYb67ghoepsrNAoa8d3TRl7b6/j6t2i/bEgfsGJFx4DFMimBp0dNDP3
XQD/gwpYrTHQbUu06MPbxq4HxBNrM78rTL2EDt+n4UetWFzn/iHbSRukBLdLPn79A/1Z2MzZwtFS
m6FlYe3xOYSmLmlo9JEOL6xo6QvNPK0PIytsRJFJNGqr+p2MNDoFNYFYRcqwFNzif1GjWbI6874E
qm61CLGqVLFXRbBcyNH/dmWz1EvzYwkCbGKE6CBEnyd7a26mm9gNb4PQ9QtH/wrj90Kmcz2t/uMg
1iz1MhKjmdoVX23Y8Cql7T3sgg1U4ntqomT3i+OeC14yL98NYXP0/ZyN1KHyl9ADiD9q9fPbPrJw
xKzZFXaEtRlHBJUKuw9kU3ejHd8VWo3McrN/29KCW4i57tPDDG+TJXSByZZX/cexQwU7bIp/EFqB
nMnMJOg67fyZw+cWWjKJKjC2mQ5TqnbX9e0/WIalM4hAnsHU+LwoN0E6sxolHpCKPeyl/PgtVLKl
6/faRzm1MfsoRhD7VWyhVxgJMtHmR2UXrinfFYW8efubXM4LUsg6tTT7KPD9rKam4TUxHqpbzY0+
dbfaVt2ou/E+ebA/DjcWGAluqqcJqnWIDZhFgI9so379i7KPsDXPEsXoq6ZppqrQpz53EK2ORg1u
G5GQRj+k14Q0AbkDSHYH2d5+aZPn6JPXIp7FWCrhiBl9wbJx5pDR0axM1MFFYjWuux+CKYIChFvc
q2tu/+VxqKvrO7E3+6pmb1qBElcM1H2RaL1rPwPPfCo9iL4+Dz//ogpw7cCdrm/2bWvQfGWbY69e
p/fHDz07mrrBN81J7ssNtJTHp6UtVa89l05Nip90emHHBux5yMt5NhrgyEijBXEzMWaq0shhJop7
Bx7odcz7GKJjJ1or3/Ln8gGGxtVBhSqJ/wApr9rRP9QP8LYt5CvXwinfGuwIf4nJxvMfN05DUXYr
TtW4ym2v67VvlhndK43VLNxOV44vcADAjfCfQL44n+kJWzsw2zwzPKSEYTCV3Bq9sAqWurFYsHRl
SVjSQPvTggHvP1tSGkj1UB6xlDKrWFR309QddD9csKKoczv0j+geieltknL1ohMR94hQhVOvwXbf
gj73MNofb7OwPma3URB3/TsdZtTYSxrQ/96qyWGGDx1TDcP8czTBG3vb+1DXOVXaGeamh/sph6FP
6qoydqW+AloOUKeFYxfe8mMMKjNZtUhbpZDrIHUdM6seDeoQojqbN8MzdFCW/lJq0KciaR6Z/cdA
LUybMU7EIHaw3Bfqe5jg6yiD4FXjl6F2ET8Udgi5d5M0enA7+UhgTscq8z9EjC4zc5SZvvYsa10f
Qaqp1VSMjkpgIzg42e1G66cVZWGjnj5aRwU2Ba8yBbmcMwBbRwFyPOrmAJ0n0tzZrySv2tSFBaKQ
3MEfYIVNkl5T91EfW9VaB58KtbWhdpmH4Bec5HlvdM2uUduIVkJyrLd1FdZbsvcarj4fIM9Hqito
7SaylD8xpaYcQLKGHyv5aOtOCTcaB8didMPJV/XU3/BPQQkzzLWqhndKmJfv9S5GsXMsB+QsbLsa
gjuj10JIPv2o3ilS23+LpyamtzQIUbJjlqYQ0R+HTF2HYZ/1GxRIskNzRKrFRdQm/EzDT6Y7FAxw
4tH502+1warQ81HDL6hEIc0Q59qHELrYfaA3/h5GsELa+NNqOkCvWa7VlZJ9nMAEho6BdO/gNKAA
nzO5jfpdgbx97oWw6BroY4wFsjZVqA3bDkVN/VGdTKX9EqI6V7rGqjSTO6v0UxiaK5gMHLRXxu5D
mvlCzzwx0rD6LiVFYP3o9Tb5MbWQVg6Ob7RJf2dq0LWHLrsq6w+6DieDhOiapKePFY4pu7WqVwn0
2GmEwHxMRuFMYzaZiMdCLruD1kk0wztU9BLPSuC4C5wYvkRzh2cECDTBidlmrjxVCL8agxzYLmwQ
hfVJJRbIT2ZiVz/jNtJetEG3voIUbdvbXI7kGCHH4aHrB6iv4yrvmDwqfT2CcV9OhGhNNbQmOuZd
1PyKpqxU38lamWOn0q3Ve2Yy49TfrAwlpUOzyjQrgJrCV9pntO7NFILANqu0SPA9x6sPfatG6Akw
nQ/rhS2P+EclCwr0Sdaj4m5kwHJyINTxG+dYFHr4ACNxGLm6Cb/rOpOEEkdll6gUAm2Tt51qT5+b
dkqRAFiNzQSHaXa0nQYOaHMNiybEshXCkNnGb1CDLRx0ZsrRs/0K4oek9tGqCWGyzOBNrfX6A8y8
COGppVkFzyD0MtT3WtuM7gZKSHtjUK36k5lqKCs5VZib2SZDMGdEx3U0xvd23Cb+cwy60H8vr0D3
OXYdrYqN3PUdTAqIFCCKZErD8VsH6zwsFSu7NdFV9f2VKWgl2uaTnioFOK60yVPwRuk45PG6bu1q
KuCINhI0oYdiZcsAyEd7oGNvoskLuM2mLglzXm0FTd/f+m1nKH55KFWlVNLWa7MEeerECsvaq4e0
KLStfDzCrOn+HwRYEJdnvNUzgrCETjmweLRDxhuh6lOixSyvVtX7t9O+i6cuNVQxFUAT3WZo+gIC
pKgJHiIlgae9E/3L42P9aXK/MnjprV7eNiWSttOkDksmCEtNURTmdwEXn1+6ndqkCV/b9zoGXH6T
cWmbvyiezpMdBjiYolEgHAPPSE47s6PIrVQOGtLKohaPRibJHDLUr5gm2FwYpVvs78zTud8WYbcg
pVAuh3dCuynbBLJhV9mCLmKILWDomzmEg7JBD52Ow9sbeTH5MLc3e1abcPdWaSrZbrRv18ULmi43
yWa1Nt1qTTPAVWOwYkuF24sceW50tq3RCOn0ELHIaN8BIOLOgrwNMkfX3maH9mZxRFjkwGfu8voZ
/7OpxuyJXUZQ7foDixTv+vIe19xrDnrBABQKd2ke6iKrEcZsAH4WTL6kabPsSQGRxjAqPtMHlRPI
TDpC8iA9LXy3a37CKJmuMVbKWZtbSbVM67S6wwpsuwlEnv7LFG/GEIVo1ODU3LiRQ7plibYrCjqy
EO1a4SIS99rxOP0RM+cZGHMa/La3XTFnKnvlO+Af3C8/pvvWC3YlLKDL76v5Y0D4Dvkvx4PqIEDj
me/kQ7xqjaC1XZr4B9AJsP+9InrUn8XimPFFa1kYMy0oYAC+WcoFgNLqa9lqh9R2RVs7vAnXDXXq
OwrW6n3NYwPWlBv/B9ywP9HbSj4tfOLLlYKpod4Kx4dqMK8z81o5yxGJzSeTU4Jyz7MYWWvWwa57
/xdAqfmXhJmFSAqZo6rB1HBBcZFlQwFjemB6xXcm5CCbsT8Gm85Ra9pSdN9AKVSunzmLkWDJrnj0
nDztQBMNZaEn5mstEa0OZMU3kYcAPe1sBPuQi1qEoInzdxoMWCof00LWxITQA2aYc5O8OFQDeQsU
5zrTHa3xxkYWoDEKKK/h55eXqs0Xo4Bze7Mlplkko38xMPm3EbgW+rnfzJwl1h7VHkem8Yem8FJ4
uLKvZ4ucBSHNbFEdNGLTs3fh1/GDwPKgGOEeH1ZfRg9c82bpkf5KsXOxrbYuIMcARGH7ON9WY1Ll
qYTyHPxv+FXedC+65NhHaH+2MjR4v+kwINeti3X2Pvoa7P5m3kwWh3/2I2xklgXwhQzkgvFqyCMl
s0nzKTx1npjz5Bf4GgAUGSYzprHtrf1u9KDfJSORkYNrvIUzO79p+NhnP2AWEZsqMbN6ZRl0uPwd
iK3H2IVVDLJpoPTjTqrcBXsX31km+gu6CUpbVwY+qRKqpQQi+/X82Mf3Bri/juFv/RDka6VZd0z1
LX3qiwM0syn24OTMdqFW5GXlT15JUSVEkkvp0JwINmUquYjerd9e4sUIFXmQJUNgxjytIKuaN+6Q
SOqzAfgEBSep+1poyP31X+F/7qwdiM61IGK1PsXjTaF+XvGUSYOv4DuY5VqKVYs/ZHaQzZWvFUcB
qtK2xV77VaHquc6ftHXkAXX/LpDuvpverion/Wx8DJ+X7F/bdoolr9S9kFu+JlUn2x7rtCdq3Tc9
3X5XgnYc71J18CZ1YyjF/u09f71aTs+RbAnGYcUUrFpXaMmqqozyEPZClho+IQ3NGc5fGB7z2t2C
pfmB+W0JiLW45+AgmwWqLvKDsS56iBbu/Ht9Q4nCy25Wd5KXQYiwtIWX2S7rgv6FCw5bkPXMYr+e
oloQoaLkRbfFPvaZjA88+QtSant7a+3QCvIQ4Fpw4Mtsd2Z05jeDLKWRRsWBYWZjq29kaDqLm4Gh
WxVCotV+kaBg7ihiS08XOdtS04qZ/peLkJggueMH7SCwE7kLZfm2WosZIsUbfiJwuBCLxDLmPnNq
dhb6YBGREVhhb7PotoZHJF5tmxblx3QRbnTNZ04tzVLAIZV5MdMMfA160CTTfNTvSy9+zEHiTo8L
HirSrIt1QR3CcTBUaCxEJn5y7goe+UfFyELemt0t7/Sdj7Nou2X45NUNPDEkYv2JobZZaZVqCkNq
XRi7IImCb6ZC5QZN3zrKb4OamueSc86TzNfoehJVZkZB6BtIdRJVuo26KZn3qlD1cGX3eDPujOy/
vh6J5Rw8aJTJEzjyM9e0hqk76kU8vR4FZZ1s9KdqDW0fAfsvxk2uXY6n1mYeSXij2icQxSJ7B0At
hptNxwaNKkI1VHHvAQsueMvcN8V+8ixTNWC3UGLP06DMLtp8kCJTzD8xBNvfCXYiMXAlf20Ya3nb
2kW6gzHwJQbsrzaX/PwtlBTxMdQkPl4+PiSjsk4HhON9V5NXrlUBkiLfakJ7wehFQvsaXxhPBNgC
ggD2qXM/rfTaR+gAPzXutEP1WMMrw0vzILovkicOxmLYnm+qsGiYkMiR54gm6Sxs+36YV36Ugl2i
p2Z9EGTfSH6A7ANIs5jeXI3XYmUw78NZd0EmWRpHYllCeFG22kFZt1smidf9o+Eom3wzfiuXSjDX
AozJRjKEZVPrnH/FUUGvfKUl4rIt70WJSd6CWrxbfuVd5OjsI3+wkxJeQ6tqdvzyVJAq+kbAyo7v
OsWRfo0Mfh36LcKH7/279Fal5Alz/738IdkZN9LNcZFMS5sHnPlvmB3KYDCUvJT5DaFEq4PSzEMU
HL24VF/KSN2g6bYbq3Fj2c0DYtVMvsXFLRK4jMkbZrI+yr2+i4sY8unKekKoE8WTo7qr6/B2avPP
7aB/047VS5xp6D+GW/1o3TQN7TI/aB8DVd2gRPqShPqXNgi19aCoP6Yx1BytbQ52qD5mSf2oBNpu
FZa7ZMz2Zaw+drW+cE9eYJfZAWqWpFcC7yH+5vz8JFmUCpbQgL7WVHhUbT8XRfW99aNdaLLysPTK
cHopVWZsrf67ajS7ArLeCB5aKeIary2ekEa3VXvCSpRv9K47AJVcayv1BlmyfZmF+65QFpAM11JC
UWllNgHI1+XTSmn0Ph67mOIunXzy/oNP4q2u481S/eziEfd7f/5YmnlI5CcNRDhRwPVuAekxvzHh
TulFDCfG+4TBHw9dcAece+REPxfRBFdizdk6Z19nRGWIDg7rHDbNrZjXEi/n/tHcwgN+oy8lF/Mr
arbWeWWyUCMjgiIXMT6qLp6/e+Vt2Q6HxrEepNeH+lIwFbFyls7YsAaiBCIzBHkx0xrrU9qoAxTe
Sg4xplI6nQ8tJxzdb19NV5IZG4IkEnuYU6mez0LNVChlUSNADXstpGvyt27VucmYI4N8/7aha10H
QQUo8ZeAW86PU2tbMSrrvFV+u0u26W6+T2762GyXWv1XbgZb47Ft0nWA4ufi5gNebicyDR3ipyCE
EtMHyBwh+eiI7kN7s0jJcumMGDQlCKjgMaVFPtvFES70bkinFfVHus4vgn1GfUKke9/dLedLV64H
AToAeAltJQPPkvg1JwloE5pNr0Idj+vn9xXEfKrXbvO74DsQTE+Uq/Sv0Dl46aZ4r+yWr6cLWovX
GXxT0RXBtqVfzAP4ldb68pj5sDV1QFsMt74LIPjuXEC694GTAB76B28J1iyINLl7qVqps+y+bPwK
/HzpE9aG2/IQMMwy0GsBdbeDsGkh9F/M+r2u8MTaLNuutaEw9BZrujMyrFM7MqNQ3wUhlbRbJIG5
5jyiQA5hG8VrpsrOPyejbKtU52agUi4itvnx+Agpvxc9iYL1YiQTrngeVyj+gScVNXlymXmOFqsD
dNKMRbj6A+qz7vGD4DYst9oepdfEKRxjA31c4/iLlccr+Sifjl6ZocP+yhjO7BNqwOmbaIBapnen
TedZh3idPFt7UaBvf8TeIhL02lfUqbcR2mjxXKZRvpaspj4JSY6+WAcRsY+PiLoCmqyelpEw8xwf
l2FdiK7DIkzNev4VuxjpxqGOxVds9uoNSc1WXi+buVIawQ7RhnqPQmtl3lIdA9lUGzqgbnTL4X/o
HqONwM+Nm4pCfI6UrOMvJ/aXt4QNwZ7MmDdAcvMisR9rGoFppdPBOeA0hwmGpPZO1P8bR982X8e9
eBcunsLLFFRY1bgC6SDTQZs5jJw3NnaD4+/GCgCv2F3dBTsUQLeL8UUkK/NjcWprduIztS/jTNgq
f1k6iL3wZt9ZoLkEH4vxSQ7cwrlNdtk7kLcfFy7Gy3fF+TJn5z8O64TyAaZ1B66FTfIMexi+Ez8s
caxePRA8dsVlT5mEKt55pCmonMAPadtu92kgcP++pnpI/bq7vwjZVz/fH2vzvthg+4lUMUaL01R7
GkYQwNl3CFvC47A4nC1c4eLzndgSv+XkSkxqa+Dpja3ezfaTlzJT4hS74Zcgh4299sZcomy9alAl
weAM4p5z5gOtyqgz+xiEiYApCnSdb457AY6h1q7t/mI35/FFFCxOagi28KLTFZo1msqCu2f4v6R9
yXLkOJbtr5TlntUER/BZVy04+SDJ5ZpCIW1okQoFOJMgOH/9O1BmdcnpbmJldy7SLEySXweJ4eLe
M4QkTKCgB8XO8cbWAnUIomN+JXXKoAT5oJV3UXEnFPSO1lLSM7zwH99BauwDQIKsdJHmwP0w7TIN
AoYflEfAEJwQXnJX7M4M+m32mt1ML9qD1L1rNuWm2pY3RagmIf99PQda5uPLb7K4e4wVfD1R+p7A
ElKrIzPV9CZ1hrhcyY7P7jjLOIsVM+Yi73X4zcLx1fhWWYDN2VcaT0LHimFmY3nMoVtq5CFUde/s
Hm6WIPV0GXBB7KCNAOX100ME5DQpzbDq5zWHheW2vPh2y1tJpTqKxgnqSu1bE9KNGkyGS4QnO2iA
fB2A2mYenNa4u7o1L6f/MvJivUVdFHGUrm1fvdP2/bW+VTzrZ/wNNxRIOjirEsJnfN9lvEXKS7sI
cCsT8ZLJDEhF4VM7uV2keqaY/aiD8GEk3Ci51sCah0m4E711w2EimZd3GWxhYo8ptymQxq1uuiWc
P9QJagn9+8pOfnFWSmYAbjhoxywFbyvMBGEytKwzNHK/4ZZ4N1mousVoZO7iLbrk9o/1ftdZXvXx
bD5FXRxd6aRFipNiZ5BqfuWwmV7/8Fgc/ApmNMc4B4VprYmwvJ0uYy7OLCLgUVwKjNTRftYzMLvl
xppW9tgLL10HTB9Zsbx9wxVgcf4DDsrbZJ4m3BijOy1/ML870Q+i7NEwDq0XmcrV30T9Iq51G/vA
JrK3skDNVpEIZ/ASwMVxiYTrHyxkcGouWR+sgJdgkYNYMhmE2yEb6tY+jnHH42NWw0AWigJTrTzp
VlPX1/ByqtuQ84y8Vr1D2psOh7Fz1ZmgrAcoBANt2lnIqFxBzWb07LZt6KaEbQwA3Fwb47Ut7Hyp
6hABojBdQHJ6oYzF9Z5PI3rtbdhCpb6EXqd+kC12FScjdrLHrxfB+cw4Cbc8p3hZUi2T8rrCSOHK
23l5irsEW4lyfhqeRlnsP/HUF6VVgU70ISazxemzs0JtuwrzO1/RyHlhuyS5t2gsLdsElBlRX1R/
9u0Nr4BoLpgM1+Ia3vY+SHTBaiazzAblXLNhbyGNIwxZKjk956cO1m+g/4A+sOOHbN9eWWClDDvo
kW6/flFnBZllpMWeGkVd3JqyT16gnbpDPWY7vHThGGQ/1+1SLy6hz8NarOWIR06OO6lsyqfHPxqd
gFzcwWEclQMZNb7CLhnqwK6//B/HudgflaFO+76D8p4I4uOwGbeZl320Btd1KZaX649Hin6LDd1z
kMOWB0Ax0SbjNkKZ04iRcNg8UTvbF7V1Z4NVYIlkRbn2gxb1OfFdRlwMzq7TMtYGRMxyt8thA+hq
e3IthSuzm3E7vELYxbNvomso830Y6/RQV/nR7dTQuVM2aYBm98qufXlafXoGi6OhBv7fmQUQzcYm
u+82slJjYAo3B1Te1qawnKJnowc1BX5ekjS2LCm0StwjS0UaKFvo6jcukQLRRwksh97ZaryLuwGq
JpDwRk8NzbzTtWkyGCsWUqAOTS4/r76DAxR8PVkv7Wv0w/QVOItzWxHCh2FmsAmHSmQEvRhplisl
11dvgpdGQgmAV7jBoH22rFa0LC/7XlNxC0Tlvps33VN6G+1M6LaVAVP9GRKE72vXh7WYMpv9dIOB
ZMtY0QYxR2rsBMQ3o8oIv358Z5VfLAfIpRkowQIQY1ja4oaSmnAqLSohJx8J5X7d3ciygQ6pMfbG
Vjm6Z9WYj3hY6fDj0vC6Prpon8bEYXPPrAgsO1m743mgvoOZIKXaplDz69Ed3+Geuc4NvjhOTQN9
CYkYLJE+KFuf47KBcZGA4y8CCOuKgwSrNEF5FR/y++rnf4Cwv7DSyOeAi5eXTMVoImGRKdD3LP5V
IX/RbMfNotwFq8Nt9GMzBVlzC79JN+bO2qZyftPBQD+Nd/FeyazXqIrhOasbesdQp9xhZwnT1p2O
2bW9UTb1vvZYuBpXnraLDeYk7uKeCfHUrOgsxG18EtJvUgFGrkgTGv1rKfVZdQZzCb69sGvH7Vqe
/ovdhZv9bCVpjK38mwp1G2lNAAtfRKvv1sGBZ33Cj2i2hfYBsNPAQSy26TYHXKbUhgHEkxpFhRr3
xjFrhWdqVaA4iZ9TO5wa43vcWd8aq+j9lZV64Y2aADKj5IRWN1RQFwkBK6usgEHICAgo3XT3zu8p
Kvq+uIt24KKBa4bMACkWzIPX8h75yhav9CSw3KY+LR1i87auaT/4HRprc9IG8Fd81TkpA/i/ar5B
op1tNXf/x+EuHvdQGclQE8hL9FCPTBhUh+nRhv3Wnyq56WbcyAmcPH8dV37sV4NdLFvbAus0yTGn
oHPqD1V/KHt6a7SD93WYS/vRyUNdrE+jxDtG01niWy3UIXJ/Si1f+XDUqMKu0P31NtSFoVmqCdsk
ycCxUZQ6fY+KM4kU3DdMYDvdJ0kO1+bBU2BrvzK0C8cWpDo+DB7h5IZ+12kc4BJ0MUsRqH/1gjiM
AYLEq3b9IfOn7V9H6GFpgkcA9RvQRiRrZDEyM21RdCoyy6+1/psz45Fm5LmcksDQWbgyugvXDZih
wGAezq+oLy77v1mjTS3VOV5WzDdW57ggFHuFMrmR89jNo5tjb+iBBR9W/W0u3EtPIi+21jQqiaEY
BiQPleEuGyJ1N8ikucgK7uZq/OaYbKPAGLUbosMs6ruGz9tK4ZVLaXv8+ilcesWfH8Ji52U9gLSO
Du2BIqu2cS2uhLFaq7twgKIjLSkxaH2h07CIkRm0SUxeWKhgOW+6I7ZdOl8pk9g3LbnXnN6H+/M9
jcmtlpUbmo8PiV0M7tfjvJSb42gB2s2UPBUUBU7nclU0jULh1I1dCCJjUC61PcutD/Iyu7bNXtoS
TmItth4OoV7VRp8aqZHz1t1LWzPjUYLPuiMQyquw69V4i3Xaga1pZs3H2NgWKngEavp2oBghpGDv
433n6trKrndpB/r8NBczuBYtRB4jrNN8GNw8KQOQgj0F4p1fv7ULdwILQGHAoOESJ5n4i5fG+7YS
bYKXhoJ/WbKtmQ/BMPGbgXdBXCY6lLyJ5oKk+v3rwBcf6efIck5/Oipnp2eN5mAnT35JC98/FPBE
CmZleS8lLNfmzKV1+DneIico28hwNIEHyuLHKnnt0YFbGZH8xovz8ORZym/waUQa6vlKr2BE1s0M
VzbZ9052EuFdgCS6duG5ND8+D2ex2vIq0dsJ/X4fNsvg+QdqCn+cfm0Hl6//qyEt1pnBIeNHOwxp
qN5Atefdywibg8HezOaDYzQ+MyDrmj7U2dvXz/JCHgUWMWDHVJq1WssOWDaClKf2GJ3Fjxl851wn
0V6jDqaNtHxQnTtYnPz8OuKF5wmZdlAdcP2GcMtyCyXDQIayTExfKM2OFNwf1XHwGiVatXu/MLbP
kZbeVSjh1Ekyto3fxD8klg6WyZ5ewBA9h0K8ncMwBS7zNqjGdrHPjLdKfWho7Tbms63cdP27wmfo
K2j+18O/tBxPvtViI8jKNi4nAbX1D9mreNPgvh5WGwcUNbPcdHOYrzdWLyxJWFdpIInDLw2GCItj
K6kjQykVzUTb0fyuBQAb3Cdsa6DRSYJmY6YuqAPmmkPtxZFKh2tUQsB2PDunNCcx8tgeelxvZaPa
3FYefUEzB1VrQHvVdX7jhX3BRtsGkAoTYvZoFZ/uC0PaGVVk4tH2gNdbXrUpkYpEYbXjYe05vhOv
iUdeeK5SeAiJKxocgDYtAua2UiilDnF+pYI2CZQKyOphLz9isTHInA4gVmAncKtcTJe0UpKcDlrj
J9+GQPJZpLEUrjtgljTeOl/z4og+hVscFlD+sZ3WYKavibeRae6k/2+mxcmIFg9N7VJoJ+oIIatW
wtOfHXiMoLY4ByDoAN7jjSuJ4YUd5ySgHPOn40JMDeaKg4BFh96N82tqoE/SR/+LU+kkzPKgaE0p
KI83pW2aaxPWVA2ogRUgfJnv7FZ5Thfm+km0xYEBGCO0TeD2jmgFOPboaGypi0foqoAOrcldXqhq
oMgIkhp6ULjTnGFO7Jg3pharhqxUAahYbUzA5/0+gIbKvjXW3fHOj8OTeEvUCbQ80qKFPiDkl3xt
bwSSeWg1KGxquKutPsvzSf+B0JXeo5B8OlOV0iLsm6QQBmZks9Ohj1DBycuDLP9PaUocb6xN3e9W
joHzKxtimvCext54oXKDepXaZg1iRiLdGVqxa2DeRHbmbD4h43CtDhjlRNdcZVxLeC/cH6QTBbBn
6IVi91rW280mSxOtKuXDvYard5hLpenmug3kYbDaCrv0cD9HW6w+xJprtN/kw6XZ1iIA1hHo1LeB
CsYuvLaRtK0LmstrwumuifobtmXMWFWiiBdrsS55PUyZqvsUldzetF24FwMZ+Tqov6dsLcE+31/w
Dh1AhiXBAItksUXTGqByIx4xcXbSyHEagTjLPFc2a/IttIT+A5P089VvY56CoCs7JlDbW6z+VKc9
ZK01HWSr3s9fiuKjZQKR2CBXARZZa9FcYOOexltcy7jD+QzLAR1M67gI02OCfpQZjHDvZtAUxp3Q
Ry9K26SlnwF5nm//cMJaK65ewBKcfg2Z8X3ayZOMcp4SfA0JXWJXmePrdG9wN9G+w/Uo2TdX+qaH
s3nll/s+2+jTowNBs+nmPzDUOJ/WuMYZ2gdBGNiGZa4B5a7Rckpd94sczOTSt9+keimEMtzEDOTw
132O5Es9ndSnIRcrSc1Sxrh8CVCW8uhcuP0cbWtT3djNmsvtGTodfAUMDzhYdJYk7GA5pwtqd+jU
yQkmN3wYfevPuj9vPyw0Zi87loHi64OrB/WmAWAVTj60C1f2yPME/vRLLJIRLRUaq4DXBURdMgCk
2QP3hx615R6PuAhNT91a93IJgB+/Evt8BzmNvchSSAmpuYkbOtL0IZilQeo0BErhmodC2iz6aTA8
2z9tsKmUdZz85cn176e/eNPO3CGa/TFwujG+yRWWeAnU+KQhk5fDCmDtlnsBI3c63sWOiQY0wHiQ
LoeiRA3sZR2mtzhyvfRWqoXbG0gTws2jOcBxPlh19bg8sf893MVuptSQk2VgC3ws6+qAvsF2ho1q
HLKNpB8pMMxG6XnVbfjSJgoBCaCTVUzys+ZJOkesLhqE7cN6J7nGjqfPQApDgR7+0evyERen86d4
i2E6cWWnuZzOck3Bvj3IqmvSvWNJwdceW7fmFuHwXD1rNxSQuHhN0vLCuY/bn8xvQOfGpWVZA+/H
Dh+aMgOPGVMZNmmwidsUOx1aGX+ZDoH94yTWYqcm9aDOBVXk8ulAI5XcCykaWuyG3boq6IWbJgXc
BiozpmQKmcvNOIe6Hq4VluEPEbR9t32nmNytiJWy7ZA1wzPXrTQoC+Wq1WL70AH93oG15Vl5Ylkw
B7TpFvWKcuXaQT7EpE82bA2CNzA600HKUiFptthEk9ZOUqlz6SsqrbaQ3bDCtqfWlkBi7if4B8N9
yfTxzZqJw8OONVUKkcKmg4gg9AATN7eH+CqZ4mQDVU/zYBuyzxcl9pUa187e1FvsRdglnnKjmm5Q
iTcxgdLc3ikmE48kbxUQhQvNhh8oLY5lERkvdiPYcz5w676O6jFxTV72gTJaMQK3I73vwXAO+DCn
t9U0F9/s2IFqgl7Tu8mZ7Ie2mioUiKaseR8gLQnver3ODnlU8J0+clBFLULeRKfr+4Ey6OzEaPZC
VR5Ke1tSwPDEm6xqOCZR7NwXOY0qiIvaxUb0k4BEoUanY2pN/aOStCS02ni+1htq3sBiL9t0SSUY
NEg0qA1SlNefINTnPEaMA51rzSbSSmTwQe+06fXUzPZTpffFC+y18wCM9R6apaqebyoy0CsrEdWh
6iYV0Q11PCroJAZtp9MXWqv5O0vT7j7KFCeMcmPYmIgQpBDzDITeKDujN80D7NDZQ0+m+TD3Bijg
NU3vhzhz7pMs7TwQO4onCv2Jx5GlCnC8dH5MUD3YmZiMb3TosbnpNMYEnMSh74oY/jZc7Uo3biNQ
WsaG30aqml6lZMhjSPqw9Hs3MvtRqSPUTHI9O2SAuO2osK1r3dHGY1uPce7rHJ2XqbLyezJT26uY
mI51U8U/9cSGAMagie2AJM7vUo3fOFUstjYkVg9qRpogtScISAytURZu2mbGtaUnyhHgP+WBN5SU
Xia05MbIa75H+gvMukbjXSHUeMOnJNsJJqKtRqr0hqVN++BMLeBLZgKBRJcZmdhNRU58yYQ7UItF
gTAK4pNk7r8Phd7CnpJFuxiM812U82Jfc2e8G2087zE+YqABfC27+AGvuWk2rBiLBxaDj5xWrO49
RbPUKbDa3uYZxFJ52QUQ/bSqkCl1+TaocYluOOcq7KHKwYj3ajWy+JambJjDKUJBx02dag3jcHZ0
Y81DDsm0TbDMMYEXmbKWmOAbF6jz8xwsQhvIuOb35qoLQcsC4gin93oP9RwFsIi52GyZ4hST4Igp
0+JoT7bWTvKWtL8un4/S2snoFoXEsRynFu4sf0TKf1avdDd61M1+Nl59s4ZvOkvBIAigIsOGLyXQ
2Ge2nlBiMmotHgEXT0jYZiSwO+bSnAKMmnh2nW9WUr6ze5yMB0k28K6lQsASusFAi8+Ssrelc+nc
QCqRuObvDHIEb2kOvlkK22EGH5+/3C+RYaUhpqE7uDx+HG6fLjVYWB0xIwxTTJpH0u9FVLhfj+ws
v1pEWKSTUNtUusxAhDR7opDGsKB8GhlASqy6O53VbT4ioTAl5SMgOL048bqc61BmnWzcE6HaBD53
5dW4k1lhdfvXHxsE+wDWQqUXp98ZaCudbYbafk99dWbfSQ2QXTrdff3czsteEq2EcpcGeBb4lstb
EFyJy9niFDNiI36Y23HbhVMInc5All7Xbrfn0x3JGfxXsXGgqwsg5Onltpy0yeCgCkNkIU6eOhL/
3lhCP/TWOF7PszUEvRWt4srPcmCMEIk3GMAom2OtLa456MHMqjbU1DdzT1aXZbZv3Ha+2EGtc7Oq
lnQ+PyDSqZnontto/5zND+hJ8ipS8dLE8Fq4pQMIbzEFSl67XQPl6J+tpl8XtA/W7rPnuzLiAoUB
MAbKXuAhnj5bRctjYqQUk8XSPSu9h//Eyho7BxHiSVpweKKYKVAIXeagTaYR1ncm9aPXsncxIvVp
3AIA/q3ayXK9OJIb9XmtunZpzqAKRMwPAQdo/JyOy+YJK6xqpH5HrA03+AZaGy5tuYfdLaRVHXy9
IM53SIwRa1u3JEf2jLYqipEU4LJTn5sVik25DrHMooeyQTNG4dehznN6+TwdkKmx+sBVOwNl9vmY
SjVHaJXpAIHq22iXeeYmPzBPWlisIp7PN0kZD/Ulqal8XuJu9DwXljLItQ5WEooq4I8qbra3MBsB
RoaQIwovIXtYY2HJV3R6STiJuyx1E7i7F00uN2eUYv+CuvKllf5pfMvLyDTQSUwWxhfv6MYJx60J
eTIpzVTDpnxtL7u4c9rApoBUiVUBLNTpxCS9Ws59bP0hNWp4wwZspp0dVDu6Ld9XtxX5actnaOPa
h3sQ5AzOKtqOMcGM21RwhAY9Oo1giUPJGTzOUIoIgey7IiJ0aTfBAkdtDB1sFPEXg6vUqjGV3gZv
Sj2U+o9erBKZz7oDmPNSNA81OOQFAKmfPj5W6qAf4ZIkha2O3SbaSVeT4rjeGr60oj8FWlpRWmj2
6VmfYf8v2ytt0B81tZrcrOofv17OF+PItAAF0w+A7OmAUIuPtN5k1Gf1r7EEjxjYnrFfm3YXo+CR
YReHGhiYKKdRUrskDWkcUFv12G2HQ14DAlesiPNc2nPxUv4VZLlgVTahKVpGtm+X1rNSpEEjnLdp
0kIhQICJt18/uEtz7XO0RUZlZJYu0gHRKo76X2/gLkP8r0NcGBA0XXScyxB0QYtvUZfSEqFaZdxQ
P6vUEgLyOFQ2dt3NrhBTdDcwMWwcq2fe11EvDAxIBOQzkMbAul1ClwuYOKhZjh0iIx2OSzQuzduv
I1zahKBjijMfRBaA9ZZ2VaImrdrbOELKt/EN+SjEQzOvzuE1CkDAah5/8TF+iiYH/CmPL+Ka1gnu
/6jRQL6FZIfUEsGcqIe4r3yRrk3DM2Ur5GvyNEZqCmqbdSaXPcNRgrUGSOSmO4fGJj9aQRcAV3Y1
hx8q73DSpS/JRoT2pviZB/zY3q2X3i6sOHwLyHNoWG6opC5WHCRGbWtoGsfX4i6M4zRwlCwk5vPX
b/KscoqhguOCnqjcFc823G5A7Q8oS1jBU+5OMGM24NrAxBbGoK5Kn1WtWpmcF4cldc8B8wTAcckY
7FCqhb+GQv04na4zJXqKNNx12biS5FxaA9BVJ8g4gMw5g8/Pk2HWVcQdP9enO61zfo4zFNK+fnaX
Ypg2NMRApYEZ6PJKpne9bkUjoX4eaS6H/Sa1Vuhrlyb+5wgy8/g08eMmnUgL+Ra/YNrsFsp4XzZW
SBprQzgqSxPq+ytj+oClLQ58DZKBUlcP97OzuR+Lsa5QiMCx9TCHyRXZTpCcBIG8/v0NjWW/v8ne
/iPl9ktDhYqXpBDjYgih+tOhisKiUzfPoOmg4SU1d8pH7UkPIYsK/RaE1sAMB419v0phXWanaDVq
0CGG64nUyD9L9GEmX6FEAOn2PkSVKyR+hs2s30rniBmKTdDGhzgjWalgL1fBIugyORia3tBTBUE7
wEVRNAVSLvUndWVxLxPgP6JIgBMgzWjbL54p1cc5rSsmE+Bo0236bROgwbZduyqdVckQR7J/0f1A
+wPU/sX+TCJhq3xQoXawlxCECAmiCfq0dvVnZeK/3sb/x96r4x/zUPzzv/HvtwqOHQmL28U//3mT
vDWgT/1q/1v+2f/82ukf/fO2fi8f2ub9vb35US9/8+QP8fl/xvd/tD9O/hGUbdJOd917M92/iy5v
P4Lgm8rf/E9/+Lf3j095nOr3f/z2VnVlKz8NUp/lb3/+aPfzH78BMPJp85Gf/+cPDz8K/N2mm36U
P87+4P2HaP/xm2JafwcfWrZDIFWHVEMe18P7x48s8ncDGgEoREjkHrzd8KOyatr4H7/Rv5vYIaUf
ugl6KObHb38TVSd/Qv5OIGIk/4MHNIwUgL7718hP3tG/39nfyq44VknZio+hnCbdELOypM0N+JRS
bQrMrUUZNTVSjvpLF3u6ytsb9JlAfTdLbe9U03DTF30Wtm2dXzcWs7YCBNnaa7hor7o8Af5inmJ+
lYNzEfQzMZ6aCX2eyuHZdUkdlCv1HpZh+RAVQNaObf9g4Da2T4em9LtYQSmu5vZdw7ryIGKaHLuU
5E9wqCpid8pm/Wctmsw369Y5Mm0ovW6aphhi8JH2MOQszWDTNA69W6Vjdtt0QjQu03t2n4iR33DV
zGCQVrUeTzP0z/HwDw4OHl8p5+wOmmXZocymbK/Z0LLVR8Cq3QF2w16cJfXRYaw/AuKZ+o1hD7c1
LIkHVGDrwfQAP4HZbZ4RUXpiZuoDm5JoOxSZOGgRMDZC7dpDEifwQRnh2hdE0Rj/BPcwva1hOxUa
GS0OXLP63+HCFn83oqLAE7ehztCwkjyRqmuO2Pfptpl74Wqjav+QgnV3FL0Ml7faAIImyvk7Cjs5
VwwmO5YGT7fC7Muwiid2C5MstNA41G5cynXzCHOu4hp9gHYDUpOzmXhpvgoi0F2mkF93GVWjq1gx
nRcBU6uDU81m7eowYb4yLOHs2WiLkKZxf03qznxVytK+SrPJuo9sEzK5vBy/2RkdvuVlZO1QsCT3
dV5YIDbyof8xwxzvaYY72o61Wf7M4YGy06KRb9Ga6jzIkEGqfCDspRWsuxnsGBcwwL1NqM3X+X3b
M+KVcK96yzuFBgTdMsO1LW6FkzkUwVzm3daKB7GHhsq0seCNdl9KP6ykr5wDXBL5puh4dkVSw/b5
JIjtChtNYFfjDspUE4D0O4emyrGPrORN1MhFWFPkzEV/D/CeLlHsNxZNjdvAACrAVUDoXo2S4bao
aoBQKhjK9fDZ2pb63B/RVOEQaWRwcHVTXKA8R680P2eZcWhhbhYY5ggdf+JM6Y1T8MkbdQK98khk
TryLILhzpLTTN5gU8WNc2AYWlTrW3wejn16bdobBjzHD5G/T1YWJM0mtaudHqxrxbjYyLfM4i+Zn
lmsx6vQ0TwQ4OixiAVjSkFPTW6Ldojhm/TKMOq7dMmohzjeDiOGWWmV7bR5XmttOuQWx08yMd3YH
+UBXnZR4V8VR+TwCNofGEzONOhghq9S5NMmrZ+407W3Kanur8TzZ0dKJb+yx0QKDF9ktSP3o7os+
TnaTgn+TqHeOcawQ+P2pMwVHKzXbW53Eo2/PCvth6pV+M83YC4p+Ftc5vBUfm2rGl9SSDC7dvc0S
oDyHOP6hkta5xv7Nfuippt4Q6BweihYP2FWtDv8XU1HvdBYV27LoIO/bz6nptsD6PNujUTowdxzR
CJ2z6nmMC4wMxjB4euqIL6VoCfalybbiXU5a4BEaWo6Yyhwfi2dZPBMlb57VtBYPTT0lgxfDgQlo
oEadbm2Gz/XUOadQvEi6/il21Ka+KSc7xXKzOXGFmRWKj+zKFk9KO6XJHuQEi3vDoOVN0EIEpwXX
sOtRmhKs/Tk0mmXeFKhdqx4ZUrzntkEPJcAHJvMryyI5rI9XrBlxwoIaux6aDmOHh1YrU3YLukGe
w6hCJ+ODOmKN+YqjKQ+qnWQv4P3odVA7TfPCTE6u0NZWjyWLzVttUsmeRDWD+i16entDKHNgMEOg
R9o1feYmIx8faaQWuxL2KIiltuzZSEbxmDEC48s6gjtF3GqBWTrKVjWZsxWknQ6wklMfNJPXzylA
rhAFsaLyDmnf/GiYTnadzTa2WJjsNb+PeWUEJO2BruMJ5qKpZOPPxDJazTXgjMlgW4fMyVXqsfk2
0pgLF4Q37SrXR/ysGI0c2LQ6nVt3nOfSJ+qM0qZdpO/CMDkgLqI0budGSyh0b5IOfnegthG/55n5
jWpp/XtuxxTrBGm45gE50oBUzAWxruA7p79zkmWlN8Z1oeCwgrGih5TC6EI16ubura4Uq4WIESj+
mGc9Sz20yqduNxf8h5iGxOtseWpZvOG5p812r7tKPttAWiUQl3YtbUj4tT1UM5XzOBf10ar6XHUV
kOUDg5b14LUWU6qrOVegvt50KSZwFc8kcXVWp9dJpXI3g4gHuRdKJWUQSgie+f1Io+EmtUfHvAXX
qnokU5tSrwCPON/3gk4VRNwHpLuj0Tpkb88owP2iJOvUANagzSZJ827HSZE695URE91F0qoXYWyP
iv1g5GMNFVU2ZKXb8dGElGOfm+PR7seSJB6tm57poaLr9Jl1NHp0Ervf1Q7270BMnfpkVDGWjJlM
yraYSwWkFWJZuce0sYbFoShHddeh3Qy3wzpRjwPTGXnPmwguTpPQ5+eiMxQciYXlKHuulAKvusVR
3hAb7pyRlo+vOArGA6mGEdJKY1oTVwMe2ityYz5SYY5IIkyje7doJF4B++ggOmWoFSSZozK9I1MD
7ABLeZilenaTz1AxjoGaVt3JbrDZz42AcpfA14ad6OzM3zq4AUBOPK/y3zs4wYaFw5ujPpL5Gxk5
bmp0hrSfVaVKGBe5um17VXBc6AfU2jkvj0woypUO5+PcTUs13TlDYW01s3YCRTQVmv1p1LgzS+tX
TmI4RfQ0u5nNghxaNeO7aYIwd2ar0UsJd9rDqGjpHjpD+jYlTf9isiZ6KtO8x8nTOGjNZEX0vTYn
DmDDMP6MTad6sgG8jd0RiPdNYbeAUpRt+b3nmhrqIlK+6X1bZm5GJ2sX4ejd9YSKJzwCKtwKNZIX
A4IuYYSG62Nu5ukUkCZJbuNyNJ6q3LJuFGNSwiEz+n3Wp/TGHJ3Bw42FhmjmwC2viaBPVx7MWt3r
yNueGSmKIJ4ZXlmuDdZLbSTlTpsie5NHjojcGZCT72oxdFeFMicbNtTNlk6ldot7ULzroX5wBYqj
da/FjbiqrankXl/X85bgLMswSIZMh9bmMON4MNrOc0ikvMDKwS7dGkL5iaulnTjE3VCAMITjVkJu
EkB2iqKHaWfPOdGBXJ8Uv1GL+J04KYndzpGTPnG6YT+A3fIKh3pjpxHQ53qDTfjgIWGvDauaXyar
2KvQavtZkyUEYTVK65JJNL+sRB1uqsExfzllwQ9kzPt9AfX4sBO9CDqaxHeERvNhglvDsYya7NCp
xbhLW5Jc9yKfAxTwW/jOaHVIC2cOS6vmmzaP1E3aTTCZ5MSCQEE2B1liWn4JvE8gOGn8HLl0MFAo
wlNuTNuoh8qcKHUsGzb0t62tKnsBHW5PYb0RKPAOfTHriIZKkRghJ1MRpEPyNkP422sKMm2bElsn
SRThN0j6vJK2OEhwVnpaHFOvNzGTYjJpwIsMud8acJGo6sbe9y2l+MmMVDydyYzfMUqvj/r5hTPR
P2v6EIdzlJEt06phbyi8+D7EhX5lixKZtOj51iGS59ZHtQ/XhdSnrVXcZbYJ+7y4LTyHluWWwpfZ
R9vQ8Ztibr7FqZ6ESEmS26qp1NfBrNI7FOXKI9oU88tYwB2AtIV5GFMYLsJGdnqMYRtwsCqhBpUF
cFfoQIphwzoNIM6hTCNkqnBohSe4jpg4sAp7tjTs3eqojV6LxseDOU+oxUJubJMnbN7qmVlcwQVw
3szIBH5lVTH9Mjkrw0agSeYJFAm3PWnUJ1rU5S4ftOjQ/H/2vqxJThts97+ce6UQAgGXBxq6e/bN
6w0Vxw4IsQghQPDrv6ed5Ztut6crvj0nlVSl4swIgZZ3eRZWIkvK7ZKpfOluB+5/Ja3TQUaolgmA
YNXOmcCjkNyzn6vZ8Hum+EBjm0frl9Gj7p6FdVPFvHa6nckHvP/cFNEfmiGYaFxK9m0e6pvAyxFF
EEIn+BfV/Uw3zdDR23DtOtA0c4ZiDLLEb2g/uA8DPNGe+STIPYxg81uPDrSLmQfcEQB3xZxv9cSB
P8sDabPG40vCisMeVZ4PzQyhrvPJh9A5wjr3xY3K6WXCdQYuW85RhYEfwfxMFS60uATH/d7zx2IL
6JRG6F/a6wkKdjgyoUOXVO487seB4LJwIp1VuAqykvpy79RM74Usw8w2OICXrpxSA9W7DyA8TlHs
e+6611WP8FvTJniGJDqCnrKt7dUijZcQ39Jdm09lSqToU1TDzCPtu+phwP+Z9m5E7qRTVNvC0XRn
e7p+oF0wYkvP8BVQdXVHR1YmLdP1tqxqsxmcqNsgMIeebUSW38NOyG3QR+P9JLlzOPFyuA1HOU87
7fA7LhXd54Pw7oJeMxxC/gIftKhtM8QR7GXO+3YrcS9nNmcox62mn5N6VdHWhUIf7luofEaMLJuw
9L114zXCr2MeafV1XDvLshC2P0sMI9oxtTgk7kLkA3D3hsvuIBTPJL73laIizxTp/Y1cqwnBJ/zH
EHNdNTMDcrf217jXg72iSxleGTvWm2YeIEDcLO1ujSC8UwWhylZ8w9Qb53qPkkeQ4R9+hXRUPntu
TvfT5LgbiJ2JPdFRfoNlFCTzUNDrMiAuopkI+k68HTc+dvyuMF2Uco1sDocnlFbQF0hKpMXv/abA
xWHc7pYoJh6qogl2fjTIHWoXyxcUEhD6luGwK/1x3IlKLFf47TJdbe5sOgk0pKtmjrO8yZ27TtUk
RrZQwAXDOh9g4T6DjBzksQ55m6gq1N+4DMvHxbQqCciMsqTyhr31qwAMkaYv/uALgyBOqe2XqFEy
RbWOfnRUwNPFKaHxJCS8iewgmxj5jtn2xAwvSNnnqw5X0JaVsFBGGUBCSoPC41vZtffiHPLu93RE
R2cCIPSpHBqR1RWAd0FlvadWjuIaJUEOMdGO7ljBVQpbciwn6a39oXxQY8PrbutFJWxwUfPdtm3l
J4UuWEy5njLqGJrmkWiuBXy0N0RRZGch6crY7az+nSxV8+KVbgObI4OtYMbC6Di37nINlQgCThXz
nqJ8GHZFpOTvXmCnZxNK5L2aDtesQ6YUy9XT2dw05PD12PKllIN87HsXJ5SSs7MHyqlIhjpcPhcj
XFpgUmrurChbGEuvdbEfBWNTDMXIYlNCHCaFw5T6IIe+2zcheEidPxRXlosoxhdPOeJ8BdjrGty4
cF7ftjUac4mDiOva4lyCArE/jw+rboZ7hPFVatuB3SD+hqe7FOzTio2TgZsmXnox9TPiH6/dgvHI
H2B3Lp+7dijWWBUawrl51/hJW6PsAtfsYQNDXJrH8BvCXNyOt2nuLcM9C4vlDl7xPOaDcpGiIw2T
MYzgoyckFEuB8HrI7ydo0iQMycWfDhdojkBHwd6xCXb2XeuWH1qCUzcErr7YtL1pr5w+QlmuHCBu
QJEcA2JPxLX0mvIRdR6URjSpHjStw72gi5eu+bI8uXVe3FFaOS9lsU47S0ibclVPX01Fna0JiuV6
GkSLCp/ot7MikA/vnfnbDJT5dajK6I5FtvwgFdA2wejqj/KwscbJxf7OcbogcRFrMq3WKXEbCtIk
erHLnDBVsE+g96I36KEIE2quP64tHhxVMHH9fV5IKavrWS/LGktm+ucWOuofgmbpn2eYs2sc1Wx6
4C2Vqdta/mdYVfhvc4moCevpOVJBtP9ezv27snxUNf23ZP3/SGX7zcL2/9XFoT5+UtvGj/xT2ma/
AUCHxgzADeCSQPDz39J2wH5DLRmoooMLDNCzAZosf5e2iUt/Q/87csGU8CA3CTj8v8Vt4vu/gTcP
G+QDs9CLDkJi/6G6fdzJwUBogGOIU61D2cgKx4ou05auII21jZ4RxAu0+K+DuTGXQHDHvcb/HeYE
QcCagC1d35ZpV7Tqd3RwzY1jg/kSg+UnszjFVK+ImX2AZMuUl54nP1EkUDPg1EXZzu8LVjX+pf7i
cbft33kE+MKvO5mqMDgNkdun1neRHwaoCtdgvtX+wyIXVcQg34nhQqv5/FiQpDoey296SjpYVe6J
JbqPUU63G9zzKuXS8A/G5ORCm/b82+PeyccxQemidKTL/ZJz1GBaVLJxKbKt8tj81/lw1Pg6aqIc
N+r/eXH8FK8kpmrxiNNJEBMA+oTmHAmmr+vYuCSFTmSIAuxqqjpKx9LrXhq8RP1+kOWMvKYLcWMb
pFqtn2+jSK2JTxTEh2PeoDqfNd1qxD3ko+m7eZy93VygRHwBzvUd5Pq/3eR/n/q7JverxnWnhpWO
ekECH4ZN/oDAzC3gh0EER7JGa+CT4tkI8DJMMw79IWh1p/VmyB0XKSxK9s2AWM8jtHyu5OojSaFD
g/YMBIT8ss08kG+E2KGAANf4a2V5y9ltq63QH0OnXCeRhXVP5zwJyrkK/H206GYGqb5qLMTekSHN
9ftwjWwA8tsEeS0bg2oCO1WoPkvEEzxtBzsfxNQr9KSbW3xOtgX01en6h76PcnVR4OD8AkKD7nil
VgEnUDS1875kApVr1+YhiL9SoOrkeu0LQ7XD2SmkBsxfUKN2nUSQsbjSS9U/jnWASx41dxn77oAa
ZsizVy3Gv6+k12vuJ08V4Ox8vVcJC4e2dLp5L4RTXmlp5IcJqI147bz2whAnreN/Fgj0aY/HYChO
zcJ39a6NuPkwWTni36SMSSnK2A+QyqFj8rmhBO5wYpntdQAa+AWsw/n5ecGhW/lqcS4WbcaeYFOM
aBi9yyfiI2RQMMFBa/ECaeX8EYR0+3iIgjkNrRZT7IoRCWw5w5BQNK1+nAqn2dbdcOmo+9l7PNxz
r+cSREOD5HIsdstCTNJ1efVw8Ffd1NEoNzooaYzqqHcFc02RtV7HH9gB/njhRZ6/nHBDHw8O3w+h
xcCqdKlz+T6IpEEsKqr++VfWIVB0x7++zkE2kiNggL5BPrtFpWTETrFoe6TgKBh9wYENmn74hT+e
VtBJPh6owsHdgoIHK2XCZX8/emvZyn3nQ7Ns2Ds9Q/EqWft1oA/CcwfvAYsUvMO4FbaBd0Gxul49
QuUHRLIvMnLCmV/nwyTrjVomAZEJm8t8qjMYJtqiwVILyspNoV1h+nwXTEG0vnOEO6o/HRSc3N+L
CtoLaKsgu3RfChBz/Gg7e1SKMRtGC13SpOyaSjp7+FT51dc8z2fntpbTKr6g14FiZUZEVI1rUgkE
yWgq58RHw7kHMIHbmK0oXBRwYkSJcJcPbljs2gU2gU92GKgOYhM5RbikWk5gdmbG6dsZWadTTQuL
QRBFlzGpyQh/ta0zzMCmP6oaJhvlZxLpgQUfJEPdCmd7RRNjAet2reBZO86Crwk6YKheFZARkiye
mDDDg+6L0XdiDdpQ3t8QwyZHbWQRTMMteAQawobam4ad6UbA9BIezpLdepygLI7X97XqypTVKy7f
ZEJldb2J0Josg2V+1+UcArEG0LBrwnsFQqVAWDg99wtMSSCS66DEYZNG9wJtizEEGAdO1lWPW+jJ
BjZA7N8Hyvr3AAovs94aRy+RSl1X5X4YR3XdmHZnzFhHuEaVLVAEC7u69R9ZG0QWqht1UczDTZ8b
cmCOtgMZQTzWLZdpFBR6/KNAVahE7W7s+VpdOWSYXbIFdgKuydcC7Rc0KWDdN3g3QsymvV+h21d9
gs9o27wEAtDb/tF2Qi00UePg62o/1Oia4PtzDQXDDd6InVD4DtFz+cZYs6AL3xDkOUOyekXgvy/d
qoTTpgy6qNQxhadV2cfrVJvI3QjJ6iBzer+MULxG0x/92EaGfo/UHB5QFQRbfFmMz1z3rPEfoxrs
S0Az/GbyDDoP9QraS4tqW4muF2y3mlDmw94btI1oEuLkk922HugUyVu3wPnbXK8aNZTlqRjp1MKk
IrKr/tPVHYH6Q7mWrG9AXtXQaAUTkrApTCQNICv2dTJ1DTrLwcut/JOMtjzIcqNmPE5xM8/abI1G
h6dMFUxHXNlBU7Yr3Q9N52L9JyDdIlC4Rtc6JDekQez7VYENCYaHEiFf5XM7TJX30Lfot9Gs6nGI
PE0RahB/1GD8Ugo7VydyZkStsl9uegtHgmkTDb1bCKzSkmvQBbHtOrXTpg7W5boxOKdRKl1FP6N3
HORSZ1R2/qF8ubCuMjvHkKEvQNgsGhzhq2odulHNRMZ6q4VikK+HeqZiY9zxCJ2UDe7ncTY7ApNf
7cautOOoUp+isoe2gilRUflUofpZO1coBAj2FVDCWeYPveixBFINVVM7pl3YBuj3oFnIgm5L+FJw
vV9qYSkQOXmll2ftWY143Q4LPvojq7WVqK1Ua+OOoFEXo57zp1UQ8HpjFxWJsQKfdGDdgvIGKlCN
jt0VoHUoGPdAWtw6ldSa3hWzg7ZXjGiP4Nnzntco4MIPYyjeI9MawAwOu/VQULS1qeSd7m3ISIyO
cu/Xf9aRdFHZDio/L1/QD2LQoQlhg8KnrHb9lt3DFg7B0AZcY1XxTPmGrU5ievQiGF5Nt7SggXe1
Y7tBwTRU5VTH/WoXpB+s8rh5qQt3QYvNChauSBxAVGhhiBOwIXRSv/L9HOIzU9mHNw2pzAp84Fj5
U5DAuNfrejDIfQOn3gXIhb5PlhHtrjruF+K1HBxgP+xQVOWr/tJgH6ktDstwgLSNRYsC5HQIsNTP
TskWg63jwTrXSSpVzStcC1xmisNlbnX3rayU432xeu40UKFal2ER94UyYEvoehgKoFxMha0Ti8KG
42cXl1DbbSJWwX4Hxyt8qP1YlEUJ9FHgdrl5FyhoJBYA9DOkDtkA1BU45Ih9R89ArlAGCMzyCIHD
O1nNkQF7moGCvZOo0uELy6Hw2GMAYU8XXUuH8gXFdBbgHow9D/3va7CdljlILOkHFNdnB3IrEg2S
ZuBJHkkfCIgcImJYVnPvVOxbATLUPQ4glPs2PetK/c2tp1ZMMCaqfHrVcwFQ6lJYJ5Gm8h2TrLk5
wCiboAcrOvZNZJDkRCvR2M8NtADmrzlu9+EL6RcUJWPHAhcHtATjVPzu0QOoLTmE+00X+1U+ASTg
Aj/XBht8RwVqgOManLxxjTSDfnX7sBjvqqntbCpcRdb3s2pUIOJJDs4qE95CICmK16jq6gd0ywf1
Ycy1XqaY+FW9fq3aPveBjOnzuntH0bzBcAsZkf7GreRz8XEGkoq+C+cA+zmuFic0n8QAuM1L1fQy
BzY7ArxgbyAAiEMAwZZlEVr8rlOH6dxMo9mjGBiheF4SIvt+o3OzrO8GX6H+Gpt+0miir4FcW9hF
wyO4wbt1inwzEdKgsChoWZVuLHSvgvch9HhnvEiywp2ZlTmauQNfViwh4FoCCECtXokKNIQhwOuS
Vshd0zbAV2ynFdDOPQzZvEpuZO46YoT6amnn+6akrZQJ3pSODscH7TqGlizvqzKt3bCRH0sJ/aXH
AayJALpWEzBhYYwCkHCuFlOWqE1owcVyj85PY3bQB3SWd7C4btWedmQIHyu68F6iQNrV0SOaMBEI
ey1rOa5tdIam3IlZLTUE+esW3dWXfIyC/CttwTd5AjwDlWnQ++QajRsMaezD2HjRBA1y4Dyi5wiq
abWXYjXMrIg5KdF5x4nulGgGYh0rwrAV1nx6hnW5OxVY6GBW36lJVvVXW+TVXMQlwjlHx1FfmeEr
cEHtGD0oxzaqj/umKIdbEOlpWMY9aMstw32ZL+ND4yO2gtaWUboGxqzzR72NADIi910om04DtqMC
8y1fwHm6WXxhPX8AkgzaF+SxqcYmih5hT07dzdtR+fnUBkHJcbDs1FZ77gIIVKQb5y50liUD4krv
4Hy3oA2E0+Htcc4nF+5pxSgXshupLvydD+TKXnjSu0diYy9UKM7ngAA6Hc8CS7q0qrRkF6z1JzAk
eii/A8vDauN8evv5fzLCDxYUarQ1OAjDNkLiF/uOwJE66OXPJpr8P39piO9Y/leJrGkjZ5whXbVt
XLQVrqpxRCTahcSds5n60+9vj3KM0P8nVUeJ8fhVGcsNE9KSbNDuBEV32ZKNOzcrUJxOV5tkBIT0
cEGZ8Ze+Dfxajwd0R2cmc9WSTHgacITSmLjyZ35TtBA1eXtOP0n5AHI+HkOi5REin8yziiJ5njuI
nNFw+l0yL4M99hD36FcmnCCsWRwUkoTHwd+WYXBdu2RN8DM88SUsnienzGMFEM5mDW2b+qQJf89J
Hv1x4TkPue6PqSkETI6fEzjj2XUqnWdtcz97OHsXN/wEc2s3qXk77FaDJvcQrUHsDXzOENWT7Qyh
4ZiM7npRMfWwtc88xCnB1Wtyi3l5JGMKiBZcgTrVKNYAMGb41iIdwnAwV6p6cM1CSNbHvioe+3we
LvADzx8F33sAr4sc8LZWfb6gR1Yg0sq38+rzIi5w0jvJ26/5ZwOcLPHKru5SdBxLPEDh8ioSi0GO
iQN/uHBonj8MvoP9X8+ArtHstwrgpKoPigyRJM9EGJJtwev6l14SrMKOVwoMHtd2pNg1uqj1ezJL
9WTgx3Rhw5w/BJzw8N9fHTVTB1AKFUGe5X2onhZBFYBTXbBp6EpuGyAjAW4S3YW39ZPB2MlUDKqv
XhmtUeYUVpcbvyLVJzbz6BMSDtUC4MurPNHI/B7f/vz0/C5zTovs60qq2UMkBeS3A7Y/UrLN4EqS
1ov0Uh4QWJ4oT+49cQAiLxG/D+ZKb9SETmHfru2FL3i+DOWcUuM4QeWlQ/SYzV7vvSgVzjdazzyx
KLxkpSIiniPISeeoF+x0VJLd27M/vzYRnx9/WutIzSeoD2QeMzzWFbARHqb3GAqEm782xOG9v1o9
BwGkYtFDkJF8UCpB/g4wdNEb/jS2Ssns7VHOLhvoYp+clSEBoeCgspxp40XgQZv1pp8jjj5xB/n6
WrqxA5+mCyazZ48MDHYypW6ZgnGAbloGSLoZU28IVZMtkw/Zqbdnc/azYICTKnVnGz4vE8QmBpx9
GR2991Vu6h0wIvzCCOffV3gaoThB51SV5ADfgFGSVE6JHBvxezarIrpFvjAB39V5v7LKQP88mU5Q
U63DQ49CAf2bOnloNtoUQGmj1nPh+59/Y1CvOV5lELCrfd8OPANZM7+GV0J+3RcFTtoR0LJf+SiQ
Jz8egncuNRTslAzMi+Wl0ZH7eWkmtdeS26e3hzg87Q+XLYPw2vEQIQhLyGRxQawyYI+WQS1SRu/K
QWelmdVOLSX82hz68vZoh01+ZrTv8dGrnSk91DMA4IP9cqPDuC4PhBYDSGekhvEamQm/sF3Ofxuo
uh/PKq8YUU2Z+xkSIb71nMrdaVetN1jmdPv2VM7vyOCHXjaK7QPSNp551FHvSIOqIUIjCxe2t3//
+ZjxoGt5PIeK9WhIVFhQFbHNt2DydSJXFJqnvgtB3sxhUDUVj1UFdKQY12+rqpe4G+ANMHR63jaC
OnHjoehkB+DHp7qH2KqaRtDmG9QSJhpdWKMn0sJ/B+xQcDo50FVjwwpSaTB8Hef2ekR9KJtGO2xw
YqrEKUd/Y9puSdwJgTVqIdP1UBCZ9uEBEKtxVPqEr9D0K5qt49kc4CYidyTqw2wWQAwtq1b7opui
X/ts3uFzvlqB49wjsqupn/UacNsRJcxbgOXWC2fCicHqvy/jVIaJDBJofdhwZBPu8cRR0k3U4oHc
IRhuhiH4g0rzSRHwthpa4s9mFyVZGK0kSzN36XyoorWeeQBcccmAWv5UrM600atbXzgXz8ceDOpU
x/NnC+knS7ifeW4oHoUzQnN3AY5SBW6flVx+QckQMoTjYPblXMzpGJRLthQmh2sJbd69vbbPHwOg
YB8/RBhRLW3hc9AJdHjDRs9V+wGWT58g0Zhvq6YE4O/tkc4fb9D0Ph5pbkVu5hUkO7d2xzstZbiH
tbO+U3RdMmRe30bFotsAZ+yvxPYsOI3t0O+gpSQYsAksSIHcz/0goYHjifTtGX1Pg348Q4MfAigF
R1fgbzGCtuoOXmJtagdYhi3B/LsApgm8vy6PS0DvNkD3o9q58HXDLPhvFx7gbOCIX3jy9Xp/stAK
In7mDyTfNigmJqXjGNSZYP/mexr8ROKPV4I3PHZxK4btp1KsmWNL1IvcJw7eaRxFFgRCb4wy1MlQ
eurGMHVIMf5KQxzF38Ojv9rltCEofcFCJIOrMki5QB1vR9JAYyKYQVGy5lIm910p6MzHcE4umhL7
p5vGEkENBwOp8CxJ3Ub7eAPAPDes7mOiZ7IxIAfHaLjWaMIdiLQDJZklnbfNO5B83/4u5zcVKNDH
c4bW3AxVYoluGp1gZRgM/GnuZgf5i522XeFd8pI4v6V+wDs5JCxb4k88Q5Dl37jQDgNLT7/33UVl
Uc1o3AUDlCRRrb6wpc5f5lBJO54YwNXWzLj6srnPx9T1l2ljiwMkeCb2whA/m9PJqRgI14Aljha0
SxbzcRg9VJfHCou75XTD/a7IpmGt9rMcw1+KUFAlP55UO6JhlC8QEkalUV13wKCkoNQDoaptf+Gk
OL9PIc1zPIQ3075GFxcBqrLPea2zYB2TQC8Q/QQkHUB+NGodqPCmtpr0hRd5HiECjMbJmxwDKAZb
bhG1lOiN5jg9kkNDJ6MCvRvSWQhIT+DMVJCX2aKLDzAzamMX3ulPvuJpLLv6kC3x8g4huMf7FA03
vUOr5ybQNY9Fr6cYurZD3JaDufCGfzbb77fsq3Nm6EiNmAVf8dD3fZ5W90uILkxa5518HECqTkq3
/QwOOE9cwujWU3V3YbcfPuKPBw8EmY8/rvZJWUMKEusH/JTrsTHLFfEDqJc48AOJ6Nhm1h+6C0JM
P3mx36f/apq6AIMSys/8AMovwFOjy/YgwYtsSkF5gxagI4jOXoUWStVvH2bn1y70JI6nB1Xmjq4H
pkYDERdQv60Xo/v4EtEKWtjozgLYkLTSPuU5a/dvD3n+jUKA/HhIzwkX2jDc3OE65S9d5X+ZWlwe
YIxBJcYd4GskgEp5e6yfXOL+abrdzrW3yKiFnmrrsnt4GuXX2K9F2hOUKiB7Ynb+SGHGkc/FxikD
UPVc+qFjtPjj7Qc4f6ZC3/h4slMJWttgEEQUevnCPEtTDozRO/T0LiWWP/mC/mEtvVozo89AgJkO
M6wIqt0kR0+TLUHiKhCOg67TmdZtvmnD4jPY9Hr79rzOX4K+fzIvrebRLivWDZprsHswQXfrc6Af
wD4vYuJ1lyLYn+x8CCMeT89bwYR3KLKeLuTmW+vrp1AVVVwI9cGzRXtjoKKBvjgoPDgkbx2ugodf
mqF7MkMzBhW1Atfvob0cl03Z7dFa7beRkcXVNFJ7Ia87n99CCvV4gjVw0mBZ+TLtHGkf5lLkn1kl
nEs37vlf752KBYEODyp6D0F2x1PL3oBJe4WXtPw3Y7d/8jD4VB4//QTaB2hbqk7zqon+BErCvRcB
KBpvf4Pzu8c7bUoGy0rdHOocqQAUY+PrAiRQZoM9B/jpr0zy/zM1/g+MaV697R80iO5E8U2L349E
iA4/8RdTg3q/cdRcIKUFKB6keg8J+F8aRC7+gIOKEUHujUK09BCq/83ToOy3EBY4MHCA5mOAYhd+
aPhLg8j7DbJ3kECAxCD4YfAQ8X6dpXF4KgzB4biDx2Cgap3s0Q7ctCFf601VUSg9T1PNGCAAc6sT
5If1f2NTfB/NhewjpPugaMagQHe81kta9QDGdBuob3wB8iZ6HEShU5y4l3zFjw/VvweCvQreN/6i
pzFr0eHYqUO0rWnrZQpZ6HYCaH4zzbXaoDx1ae+eXI4YL+BI3aB054IbBo2JkzN2QTk1WvJiMywi
fBdCqCjhDPhQEajoFoIAsIMMS3Y1VNWMizIM00W4/A4igJdUXL/XWf83yPrrQdhhgUD/Fo2S0/Zt
Gw68BIxlM5cL2S9rXqXdWH9oqDNuKzhSxKSB3GbTT3+a0au2rQreQcDhqyqKGjCy9qGE/ksM3HSz
WcZ+3cINZIB39kGBhMKCopwKs29Ke6e6gxgUGIdJ5ds1EYD5xU4JW3MGYu2rrfTw16O/xtofxzh/
Twh9nOBgdvmjLCKghUVb8mozBEsEvOUMO0WqZBlzMNZhrxq5t6DzuxcaTSd35d+jogDiYofC0+KH
M59AW2jJYeRVeyxrpza6QsFGX5tCdvcWrbCYWVlehUNTbuFfIfezEP3T2xM/PrH/fgQ45OLUYJCW
PW1wm1nMTr3KjSVm2sLMjj0U/QIxeDt06X8fCTLi4PtymMf8oFnqLMDAg0CyUdAOytTiWBvbTo3Q
0WnmC1/zOMT6a1IINkDeh1PeQZLt+ACIqqqcXQNtr8gbY2dsiqzzAl9uAkc2WQDMaBNHbu/eqnWF
1JdeVjipvD3Z41v8nyfAMcxdHEI/GLYaD3gtaMJvClZXe1r04qpAnPL57UHOfTvg+P4d5PAQryPK
KO/CEpCQMnS/Ijo2sZmmP5FR9Rcmc3YcwEQdD93Jgzz08TgWCEgHeomb0FXRfuX6z3Whfoxtf6kG
fWmgkxDLADxZe9iFjqvqq1FCQAP6HcWUAJMKYPrbL+/sF3o1qcMaevXyWiHBbsFYBSQ6rr3RymtG
THgpGz0/I/jJHWw+QKE8/PmrUdwIaP8aMDxHS+AaXaz0Hp6Zm2XSl6pcZ9c81jvUwjmEc08TGA/w
tc7F9lqMe606mgDKH9vgI3PyhA9XK9mCf3xhXfxw/eE6CoC/hcrroaN4yrKBoFU11l61AWK7eygp
+i7u3GWOUdUt8C9t8t8/WAieqcNARYGi7MkqHCW08GZMUDjrlLiDS+N2EN3+vw6Cc4Mj6GFeBP7M
qaas0iODnBQoQ6sEtFcM68fFsPH57UFOOliH0wGjBDie8LcDjuzJVDrpAnntV7BL+0vUne66MO1t
AuVO+KNtYYB85ezcKiFT+thfuup+XJKHweGEjGAQp95pWq/RwS48TLFb0i4gKDJ/C+SlrvxhAsfx
ARbhQWsS3jbQrzwt+udgtc5wD8Ui9De+8KbEFxTQTgs4s+jBC3T5p7df6Y9L8TAgwjDoZsI95xRP
2IPUmoMdkQQrAPeUxnMZJLwLY4+u6dsj/dXIPJpciPfHQWGGdzWGOq2l+7JkUJ7L40nTll9jeoBn
T+D8m2fX62BxHwWdkbuoDesX3kb+EK+sdW4b5Eczulpt8wQH+h6IMb1SbycheLUHwdS8M6LkgNxD
HO2RmjG6qSuoX40mMGbjuXZ6X0JdZAMdjHfAnq6f+94T8TJF93Ii71pyUDycxw+gvOzKfn6hBHZc
Zc/ymFTykY3l9NAslt0D7P0EDYYPgxVXJCLOBkc+pNik62z9A4OjIQQ4srx+DsLlI589yNx4PSqW
Co1XiKrokkE2i7vNBoDbO6iHTJ9hJOntoLcw3tK1Wm+QYc6pAIAhIaIFWk7Suk76qXZ3SDNgJCvz
GZj2icC+fCqaZ/Q8M9w4X0azDLDuYeCYem73nrE6Tx3a66do6pXchLa6Iqy7n4wIYgbw4xPvHGXv
lnWGqtowViEYzeg5dOHs3EGXrXESMBZCSIQ3kYUp1yDyVAed3BDhVJmIgoewdFMwY7MVWvquJ1PR
Qg5Ps0e4nj9EEWzd0ZmISN7sXb/L6gEyJFMf3ZNKQQq8fYHfnQHLowmvC+i+ZiQA6SOiHFooYy82
nYUwSd6rG1QJ2xvVzhy6KS00sIo58drh1ivHGiIinf2MOhbLwGN6CUr5kWn+tVH1E6hoYeopCm/M
oooSF3a03RRMzwKCWzXw0337R2uhh9rCMxYlAlAdk9xv1g2w3GtGtcom4AdAlx0/hmRslzScKgXO
A4t2aDEFAMpXKQWAOOsnqBMlLJ+xa0raJ1EpmhScXngAIcuILYTkYGTQbnBINhsQlx9qhPH+Mrh3
E3HHzEahuXMt/yzdIEoEy8lLKLvlaqxder8ywbYz875FChD2teyA6Hai+b4XAejZdXTdg1SPmqX/
PLS5C4YpvfFJ/cjz6irg44OYrZOGBUo36Ku8043kwNiPtysp7/6HvfPYbhzbtuyv1Kg+bsEfoFkA
SdBLlFd0MBQRigPv/dfXJJV1lS9v443qVzaUAcIShNln77Xn6kQ6wDRdtnmLLB7oBMDWUd+rqf1q
hsYTTUmat4wiIPMNCy38mczLHVGtch5HhP30DLrjAzivQ2bi9VW1rctoNB7WfR6/RLb+MdTg0aQr
sXhrHVBFSonqK67oXxqNOIiL2NxlFbnBYXoKq+rBtmt3N7uR48VJBd6u2WWihCgZhdO170ylHyHT
vaFCbT+X5eus2nt0/qt8CPdjm8qVxuBRV4tyjXTmj5U2P6vCdXxKseWmDfO3uM93WdggQWpLrLvx
XRurTTa05qY3woEimntxzIb26Vkm52ketADiZbXS8zjzATpuaWJTNtQf3DUjGtpGEprJUGk8xpri
3AnNzakbGeA8Sr35GQ32n9ox7TvSAdN6capuHTnFhyZ6ZSPqtPdbAYulVfuMrjfaoSobYA+Wc5+h
5SK2d8HriC4wjRyqU/0czxagopEKx0ye0+iEwh3qvi5uhG9iM5ormjylL7U89Z1UP4PHZQeh068g
mmCYkOr3BDQ0bJni1BX5S1V3btATb45CBYonLK8P8aQ2xMOU6bQpLaW3KP0vfF4/xdTR63LtSpLw
htteB/WIfz3NLfO8WxLndekGSF1t9MOpFmVdd/JFia3nJdHvBttGQEsD2HoaAUkuGcyeWmqOr+Yt
rCQkHFMYy9UcyfCR0qVD0aY7NdE8IRYAV2gUTX8eFe2PPgw20CgqWGOqvFXjqCFMruJ7UVe05pXz
BG7a6elKgtNGQyuXoKVmL5ZQx70TKXR7jQwayGuYbwvsVbpi4p+x1DJflXSIppBTOG0HRWm6db2Y
m8wlihWz+dOwol+d0xzoI2wDZbS0k7XA5Fm6XodVwGNC17kDoqvVpWrVKswmayy9sqrtijaSrP4x
8rzaFI5gJ1qrvvLD0Ic1wqbcF04hP9w6rt6WsateisQhcM707m7S6Dbz+smQhi+jZcxpCpK4fRqK
2ka+1Zn1adKS5IOuPGdb00z5p3fL9o8Whs0jpCkofhUYnVTW+dNozuVekN84T12okdWIFTo21J4f
W7P09mT3TrIxC9qzIGLORbelMX78Y6ZI4f1+mbCUGeEdK96YiujDAW3+gpCGri66S5YNTbPS2Edp
hnheNZUwPBXRCFCnqpG3r+qyiyC0Je8RI9c3wzDiKFBp24U8XdJFHnmN5k48fBMTINCpjNt+oVvM
sRu5n8cyyR6NJbG71VItI53FoZPMkKzLet4XoZLl24xmkhwMUM02ArfMMZjdRFA8NSrvhdX5heTK
37S0kEejl9WlahwtLpPwPZGdEvv6xJjId0uhpy9Wr0bxKycasDDMssLauOWocwljNKydEpCyo08J
LnbOShZ3T9JYul9WnmcJF8+gY8ZJmvYuziCf+bD4+8ijo6zSAh5z1RP9sW2/ElhPMEjHPhOyElzt
qq3zdt+MU2U/mBlIaRSXsvgZhk45r9ypLKKVFLA1V4aeWuU2Nip4DosKGg2tk5YKH2pGkRyMcSBx
hdlpmPqyp7twk84trIF0tjqxatqxK9c0zRXW2SD6yVaUnOw2GOn8UV7rEcIRcKta62GESVH0u8w1
IuUUYpdp/6gtdPE+mNNpWku1KC40OrvRWwhIUF3NmnTedLVt9dVQaSLe4Vmi14cRILKAOV6hoW5T
pymuWmN1+sjGqFFfq3zWxnXVQly8l3HhhNs6pdkNRqdBzs+ze+rev0pX5r3f8Uih/SJBUct94PIE
WbexUy9+VutFzmMO41NPbWXuer0w+98uT+nBs6c6XtCHwEB9RMU8azu8aM3yaC+m+8gxWXC6Mou7
FZCnmgBurIp4l1FYxOSi6IBUKGnijkDYYmPxZEar8sYujPGo59aQ3/WdGunnskTIDckWeh38c0mP
JVZ4Irk+NAxX/dPTQ5l4qNPkAzeWywMelXCfOV406Q3vMb3oBMBobdDuVf637A0lHO6kQvGYZyEE
xZM5CAekfJksie/QjRRfF5eFF+LIK3dWEcLpIkqgbXIydNjH0umSl8potP5iS8jLrcf7LWz8oYGZ
GbQD89eJafbNSW9FX5FMpdcpnZ+MenF6E/EIpPqPBXyAJ0SjUVqSivkh3TFJNlWl1n/GueQhZ+p5
/bvHRCNcCzemJXBs8rz1aC+Q2jrmbj/wvlINrw3pn+QFlqqPRZFa70teuiOvcdN8p98c6KtFajXz
+kIDj0Nwad/VXVL8EV02qftkseaOJhWVYCRFXpT5uT1FvWcjE8dkqokhBxqVyXXqhGC2cR71tKix
6pVMdO1jWGpIDcDyO2cVR8KSJ6eGZhu0Vp8lngBbYNHNrKgkBu1kSD9NYdTlB/L0kXIQlFwFo2Sk
geAsqqI2PgC3Omm8deFGI2DQl3bmSHh3Wf0Pmdma0a8SYShi8qM27bVq79j93Kmrph8hDNoZxiw/
ujhJ62CBsZstnt2pHIGXkxZDItBbnRVK3ymaMM+uidixeYuWdgh/9KbZGmt1LFxzW/alI0pvcLPB
dLyyztwaagw9/+rnVHZadDeYBWLX/UJvogAU0IXzH0OvktyH018t69Zq7WazKBqMPBT2XN27yOWq
s9Y5z8aJl7FaqNkGwn0JixZ2YNbQ5GspEvroFPamQbxFLGP+BtHQZ3uZDnN6L5TecYAo290UFG3d
qfuQc4uFIA2FYpvVV1VaTddohu/qUgJjW+htfaE7Uo+DTjH74Q+xcwFowrIYtno4DNfi3XAs9a01
CqkFAnqASTP2YCdvphGNfWBC7hVrfczceAs60FSvCWsaie86K9a1Q6ZYlX0fhUk17pql7JdVqBY0
O+jxYOBjhMVHcywyodKc3nb6snKTBpC2otqR+wrSnTB4Xuh9pgJJT+fG4pFHnIoDd7NKc4w0sbOf
6P5+Cum/jHb2YkzuQQ+5dhghGJotV2bRycKfx8TVAd7O0tz2em/+MgTQw49xcqduEwoxFxsNCwXL
70cteQWjnBpBO8mJ4WxWJjT1lqFYirsx6UZ5aCH8hO+z2WZAuJRJrfYZ2HDugSJZAHJpNhq3wml0
cvROrR9SLCdgP+M5Ha17K6Mrso/zTr4ZaC55brtKtLEEvdt+Kwd32OZuC7+5bajneKas9DZgdGRn
HgrVhgCviiEv5UKtoLaqLrpt+Cciu6AU5r4P+RnOKtFHRv2gMTMEC6rNjfcLGrJSc68C+e2m7VDn
ronJbxNVvO872NCTh54j56ktOprS7bwyRiCbUC5f+T1jk+sOvxrit9FelOoT1DdwCnDTpYT3Sj0k
XuV1zXMomoZtmQ+W/VN0bvIZK0ZUvo2UeYOMqttahp0bbkg5FqfInrP/Jrv5z1IRVRnStQ6BkSCX
RdHoHzWwdALKaBfST3ZyS1RRB86KlwEWHt5/b0DzH6lUcnLkQjCxErrAV+of+4p5ekCHdjzgBKkH
1vQ91qevrMv/r/r+T/2aE/5f/5eA9x9V38eP/nf8P/538/Hzv5Z+b6t9lX4B6tn8R2LewUnM1K/p
xq/Sr2H+C2csxLQ4SOo2pjLM+av0a+j/4uIgX0ymmOw0mbN/l341+194dlnXirGhch39P7nPkA67
/vx/z5ch09N0UnLkiMk74pvJ/L/lwOUsJMgRU4HU06T+nA441KvtBo5E7E9qV/o9hvCimXRPW5iy
9faiTfLRqDuFmHk3qc2rnmkXmZWFr9VDvXFrYQWuNA+KcF970SMR18IdiUWazfP5E/VeYBDtTNmd
VRfCiydcP2q7OYx05HtRL0/IUJDd5fkF++XnPIahm00UT/ZDGnfXdq94tbIliav0Qw7xmqoZCZA8
ZZjXWmcdN5FyGOu1VcdspLmzaAn1wJnEfih03+6eQwWkQmEOqN5Ic6mzfSRw3Zn082RCb7ct9MxX
2lVmtxcrIyYA4he9yuCTQFs0QNkhMVhRnNBp/1GKatgTG7yFcdhvzb46qPZMfLLIYxMNQdiljHJF
vjJs4q4MwTrEMmdT/xhiFBgNoJWytMm2QjzuTMZpRG2Hvvy1zFgLlAMBQa3P3pLbZ6QngZO/Var5
2czVm2WVLqRkk+hOiZUAN5+za2JZ39bVWp36XwWAg6TsqAX51tJ8jpXy2fTDEWTSMW5V1VNt1/IR
KtAlWPVBNySTlypooRWSwOQ9vNBRGcnDyajyT6jMumeHQOhavdZWc7zs80Q/IJVGQbyTEBh9+qNI
r4lqpaVRQtRcbYloeC/0+gdBlKcM50k1n+LYVv2tO1J4oAh/gc/zRH//plucIwFxRkXcSryo7s4C
zwCPbGaHD7oZ/4A1TDJXH5d2NUhX8Z1WeU5+R6k8C7d8m4tf2BOdxmx5rA0gxCr5DF/D87hqpO8N
dERX9tiT4rVAnjua4cXO/aAKbDS2Dtk2i8LZPRKH5yikLfe0VOtMjPe9eo0pF6KfDb4vb/BSD5Nm
Bkm7/Kjw3wQom1yyTkv8rOUq6qbCi0ttj2RU+1lFY0CFYvRc0EnQZU8m5hpevp40N/bRsCXErdoK
t/LLYrmHMGoIo2OVCNycV1aVw9brwmBRZgKvqyvJUlmTp3ZZEnR9/tHlyZtjuGKDe8wVW56vW108
06bvHktthMdrlsOqlvYOqZfwDe1i2sB1ytQOshQMcf3uluGryTgicDTVn2XaeHNjR+d+2SrZEORl
F1DK801A2QcxkAUaujCCH5JdByjrqBqwVS+jpxw2UGOLHEG/lgT08T+BIWkZGWM0BYd4aLp2h9BW
81RCyHVtNT9SCgA+gfN4LPM+2igI7BkwWstIQwmi06q4S5O4DRILnEULu6V03Z+tab7GyxXYnFcf
3bKsBuNX2ie7KTX/GKH8KaI1w8CtOxxqIxg0OCEd+VKreA7reK338xOQcBK+Xl6B9e8SBkLFYdaX
ch2W+rudxr9BSTPMqDkT0iqfMJwhQYEVQqk+uvjU105ycUrNeNPbrl7P4e8ix941T8qPiVgOljlA
GM1ssfwDjkPMNse+pr623YamwV+9Hf6G47ixrOi5r7NDI1P7WOXNVrjos0Wnb5WC61QnB7+FgnVO
E7XbOJbyqYv0WSGovDfVfO00gMfmAiuPqv0MC3t8zKRJFkjxsthK3mQxboZu/K3osxtYic6hL806
Tui7cgce1FhAVQxNEcD2IkuDsdznVT/s6shYaVX3Ca5a4OaAAxAMkhk3sPehbrnVS9LRdM2HSdz7
fVLaWwiYodU5mywOV0kjxFqdXSoZ1G8sa6tN2Q6U7CPR5j1jmfNKdd/1edwCiqzfdTz3VtgqCJ8M
5TYMGY01tNKeTGD/qVoGoLLUba9mLnR/923mPk7s+8R1f3RFrTKKBF6TTJXjWWmv7rX+zkZ8CTOo
sXYjrT6keyyMmdioOaau5+SG5MLvPcaC6gbU/FMZu74JpSlIGRBBjMvKQxK9KDqeASU9o2TOlYdl
qpvzaGXb2pZI2xmzhLpnzVewjwDqjTcXXaBi0whNQUNzfaFMT23bB1FXSA+yuwykWzj7dFYO1GhK
tduZ+FtRT9YzIIN1eKBmHoAf84VsHxQ0+e8wf8gwV2PhTUU2UMnM2k0xx0Bi9tFvyLV4Nbh7BDg1
MndFR4lhk5weyxdHtJZPje7HLInCZ9J0R7uNmwP3V5AoYcJIzQx5S0y03TXhb6pt8XG06sZbpU7+
iP9meBjLeFnnmjWT/4v2SlfpQVedBnCjezMOeWUB5lIZd62mTnY+/CPUGbI9dLBpGc1A3QtlOR7H
pXQ2ySI/E3UajwvvmTJsHE7EopOwWIS8d7rsWV0q2tWuU1NUr4U+lKcInplXtUqzQ4jaXlxkvMcQ
h4/5OmVaUKhG3W4VhpnzGc1oyeicJ3pt9cqLyrlfm8VgAGR3lJc6zXmSp6I9WtfJzlF2VaZXD9KN
9Ke24WwP7W8hh2prdPp4pNY+HWd95Pt8T6N8iv10Hm3G+JLZamOhFLsufpuW1w/1yrC3MKOOpXiv
h3k43LZ0m/+PJW+f3f5obf+YNwZmPAYtj7cVvpe9LVG4SdpfCVPTEcgs3spaus8R3Ug9d7bC6NqD
TiByIJpvD9+Tt3/dPrvNvU3e/pRudjaKKQ7yFKqhrtBiXYz5lXGkhqE/YlZGnKEDy0sWRlD6kh0c
mRa7CD+3Y6Yo5vH2rzyyDq0Sp7vbsuN1ha9/uZS7EIwyQhkZrs5N/ivC/cVzRBU9DOTqd6IZ5g2B
TPEaivrYLXb+i0RF44FJTR/aHsw6kPTJ5wWFFUo556/u1B7N64YQ+lB9rdLkwTIwH7htiPaq6jW0
5deGcLphV+MsH+weOCROx3QktT8c4Erh06iN1j6rMzhZiyH2WCUVb9wkHulY+VLPvNjMDovn2+dR
bOhrElBye5ukVxUaoTQvdjPZl1pOl9vHklTXdolzMlF4Ib0pHeFLnq9cS1gPVdqGJ6vl0myS+LGv
jegxV7qMWsbAkO36WXFdQrDEbebtz5QynLZnQ9/eJtUwCk92oX4tcVvptg3zuoRe34NYOhpmXnga
XSHH+kMCwPrUmnYiwx1nj+A3qkCF07SjDFjeyWv+t4+p8s7WzCtdVp9pMT9r19Kh8qKEPEJQ5xvH
ycI8MldMbV27av4iKQpCxK8+B97OA3ivjzmMNMqprbxfyuJMioFXNGamlGeV/IGeN9tTSZLsMSEp
Nra+v+0pqSE1iXyxHslzuBte8N2+1B0NmWxeroopw43IbfcYIpSfPLEveO3Zr2qohqtGG5oTedP5
QGwcbaKY4rrbxH9ui7rO6Nt1Wf1cXKKNZs60+3BSna2WKsU2TZvlwug98rPKbZ96irVKSH0tqfLl
EDZF8Zz0uMLFrj3sokQlFBDIPfmGanCbS/4j2SRxLDdklIvnfDZMKmLhvLrNFYWp7qik8eS7rkvp
xDxMDVcAyqH8eTSM5BzG8/ttZsdw7p7y2P625lKpGCzQKnObuv1pnOd5nsLH29ILNheATJPLbUum
ob/kNlHxbV49JDhKgXM63tZLRhI1JC7Cry8QC63FwnuOtl8HUffmGtJvg1kTXwCvwSaQpQPN7zop
GifbQd3kt7wesZ3E5UEls/R1WEYaT6cqaX5zp5o+WYl+LTKcwj0Mcopj6Oq4VF7/kEjIj/kw1B5W
E/bfl0FZgab0tvjXmkp5SZqqPdxW+d7CbQlQHGwr4YHufc0G24n3VPrxt51+/fO24t+2WueV9JVy
NFAxcCjm5LLX/9jcddYw2eslac3dbe7397hN/m3l2JCQlAt+v+ta33O/D/Q24/bn+7uAa2RwZtHr
/L35r4P5Xvp7zqgt577EyqftonNMLnInC2mcRFUbp7G2BYZVjsI4r0viQIFxG+4TDC21rjm1JNGA
qBJGUhWk0boV9TivvtdWw5h8W5sX67/Nuc3udSOAsqbtvzZRCwMPUK06irkdKP5cd31bTm25DYir
dT8Zewf84b+P7LaMssh3LDCqbTKn4FyHLMMGuUjA610nlbA31gtNtLzL6jPCrOmYW21zqQqzuehF
fTdyjeLWUXcMFZz+PlzqAgPJqLncFkukcQEpGR3pOsXhtq7tB2CwzuFrsg3lU40t4uG2wm2TeEk8
4+g3Hb42CQXzReAxeLht7fYHKfBbNyES+NoGpav3ZZyjryW+Diu1f0h0ZPSXXHdKnvYnaByk17ej
bHL5Oyyb+a/Jeuo/Cem6vxZ2bCmJOGvC5X9/TbcyIq8TxEl/HVQGoR1HqXD3fVQjxFVPxeR397UM
yNXCI/Gj7m6HdFuwoYjkKXY87r4ODG953OdE3vy1TqnTb8ggKP/bdrE9ohZNNPf12e1E2TX0qrZM
3O33tjM6SODLOub2a9uDMRBDF4MKSWKh2Ntrjs5rBKORr+OzQFZ5Uhubv6bBoQqvwC30a5tfv2BX
uxAuh/ivbdrjhKtoXIUBnqPTndMQhcHVvK+W+8jk95dJJILmemGoA1DoWE8R/Qx27At3MIPbSS3H
HJbA9cw6KPB9w6XNcK4xKATccf46405EQlxGQdvO0/r2UdpOyQGq5nsnaDdzzXYIMBlxtnltM2xn
BDBpvXY3XgEOVQNT7rYSvZxKYIIK9HDxa8EAlmXwdXWEOU+iojwXhtYTO+D7dPu87W1zXQ9qv6rQ
roAs7LBfy8DHXY+WBI95no15VWoZjNJWiM3t868LN35uyT4QTmbG5q/TXbZ4JuJeaJvhsiJB9rWP
2+LW0IR+G2s/RmuKGP1yvm6fY0IUryolKjeRbH7Dwxqv1+QqptxO0dBp/bwwyNeYmGrUByPqqDGP
TnROqzzQkyE8hyp91FFAmINGDZOHi5xAIrpz1wSUzaYB06IKL73bfHRG5R2NCn5NOp1FHTMdji4+
oaD180DBEMbPzYuCR+09fsLlXVXg7GXI5dJlx4VBbJLoR1zMjF1BU+Xl9ifSs3Xazs3GiCdBJ31U
X2wznY+u0Z/bHq7XOJnndlzsi2qNw4HMz2nAJBJDyuaShu4OWON4rDrsbELRADcV89Yq5uicGKN1
kfPs3PMA6jp7WtmKMNe5HLpzMV3zXpMGcmr0APFxPmcN0yXAlFiruWRWlKm9tDruwcssjI2l9MOd
QdFI6ZSdHPv2VHW4wpZpyeO1TZq7Tp776A0FXHup7PIOKVB3rMQojlhZr0oskW+ztIq8Fq2I554M
yWlKZAAU683V5uzg5oR8ZmIugV1p9x2kvqMt3VelqrbxUudBT+ostpqJissr4orIM+zQ3mMiDV5U
ZFdq7O9k0t27RUm9ahDQYGx8/7TuXe/ks6NKa9+JB3w2e+Wsu2l8H4E3gHQ662vVzR5KqnxgtsN9
Td9A4rfRW+NYy/3tFCaJk/sCGizj+vqhpSvVmYzqHs6Q5RMZL5u51pWLtmwiIvSLrifjulGwg0aN
pt21GCjjZ5Zc4jKML32oJheL09gY9rCaKSCtMiRtl2WcMCTAFjeIeLLh2CVQWljaWli8kAAZ61//
wv1KX3OlWmYsfGwoy02TSQUsTN9vIL3MPvbwdFwQ+gC2vRSMYzytqONtRsXx7nrucSijeiU6SlAF
egaZZFiAgy71Zl1tgghbQHRcwyUtdRQoL1OdZcehZpwwtsmPvin1zZw1TqDVkX3BzvnDHTZGVqbv
4STjXRItyxrBgHhPmvx0RTpvh7LAZ280y304Ol6N5+gKV5gabZprHpEyde5GRAybLbG9VmHOsVs+
QB2VJyQouIeR9dnkjNWDSV8aFBKqcjQwtHicnfIBSQtCnHbRT1kfhat5TpN9RRL7NTJc3+gq+UNP
R5t0aKoHt0nFCgCY6uRQ33Jzyndqm07rxqGsE43m0ZWifBodkR6T2DT8UnflXSKUyQNVji8q9PD7
SJTDnZjoR7CAv7z3krw8NFd5Kpw0fSTf9GAAwdnAzl223RQhno1HrHlRiiL8x7QVYWgRTF2aYKuL
LDqNtjQK6U3u88b5LEJpHHO1No68863dVJtBgVggkIFVyw98b/VjZ4SnEteF7W2qpZNlpS6ILmpY
FM4wf4qRHECFX/wxzZYJaBip5NIc74Z67LfJ11id8fx4HdQbFKbXTuTiUJoaDKqTcpmO38sktw/T
LK2PPfHMv9eF4IslwW36e43bJLpduMyTygjwe5n5uqvb/r72go11ESSZ/uN75X8u/b1tXSGp3GL0
e9vK9+f1LQvwvelcFCDgJYaZXzu57e+2+Pcyt38pvWhxmXW235//9eWv3+/7kG6z60Y8oqNzgr8d
4PciX+uJpb3a4vHM/jq662a+Fr9t4m/HsMzOYRz3f/vkllm5/vnnQVeTeSX5muH6a6P/+GG+91FU
UOLwjPv9H1/n36vctlDEjb1btjQUoQha93OA/dhqmRAFqXC8vWoxp0d8s42NzAQJtKFfTng3KSu7
atdloia4uln9oSqUn10/D3/YRmm35meEtMJTyXc8x+WI/9rcqqcibut9FSZTgIdQdwFp3/kUT8Yf
S0tFvY7HP3aUgP0JzQ+DF7BvuWb3YDqDu0mhcBxcszKPiwEMua9hAOCQhr6lN7rfiJG84brzKIpe
aA2K3lzsq1aJMvd3OUIozOxNsV0G7s/bjNsiDFCf/zri631gtr+tIuo8wwrnJzr8TboIpXm87XhM
Y3djTWP/cDus2wF2dkTtgH0mc3IAKTj84JHe+WbXdZfbV1R1td7fvjZ9IsV6SAeDmhtKS+EI61ML
KanEtC1x3hx8KF7mQjVW8TSOZzROy24aw2xbmlp3ryFu81s3Ld9BLdx/naVr8wlk+V9KBN0/11FJ
N0ZXb+K6cKFq2e4BzWq9GUQxPvaNIDytl/iX5sRIZzniZojBP5vU0SRSq7HN6n2DpdPXn7maMGkO
O2NHnjvZQcxfq9DFz7jvyd3iZtZqMfoKKO04vThwxlc9ThlOpGl3eYNJadp07rpIF7D+YSg2pmg6
XwktT+aMZzutTPepFRO+P06a23ygq0AD01hP0aKzrunKk3aVnBjDqAUFFuPbbh7bDW4lyt6eaA0n
i/VjbjojiKHPnAdNiY8Qe7d13SS8EIfifRH1e4yQ4rNrDBTSahbQ0Z7t0szIfUVDTmk56fgQmxUS
8nrwlkTW6wQR0snS8X2dGkybw1Y1TgkWsKd6Kc0TvvCYB2fxSqIjhgaTai95a+4nzXiOBrZTZ1P6
mM5IGfKlDpC6Lg+8Uqt1QrPvaV+m4ZM+Ie5pjZhAqiB10MNJVa0G8KVAC+bONhUzom8HlT8vpvQZ
e3X5jIEDSvtFPy4jRUYMKmPXfTLA2cf9q7Fkhme34MQXPHXE4G4xhTs66khTxPisWcsZMsbBAupP
T0P9w83CozOBPy/agGaEZ4uXn+/iicyvXKyXtvyJFGthGG25ng3sAnYZllBouxBCXuzW2KuO1a/y
yW4QzXa7xpZPff6uuTKl/OsCISdSMQgiyyx5aLvxlQZSjx6Oc449hs8tjmm5Dv49FO6KFEkBAF4c
SqXf60tlYNoZyk2Dpx2hPzSYWqWcTL7RXxrrsUfN7JP7x+NBZPtRhC/cNGbxTDHnB5yoZYXksvDK
8UnK6SERZMmTPA2IEx5FiaO8qdMVVmn7UsjzkJPTnhxn06VPohKffdcmq5qM3HrJFX5ivL5at9ri
mW1SSJwqWk9kuKVPRZkIHjA8uytdJ1nrlKXHighnZITp55P7Rgpzq42l3I0OxeLQCFcxzlpr0LQ7
DQ97d7aMNXqoaWPM6d7qE5s0qx8ZSHetuV/NDDiwiNfOlN7ns3rqRovMYzUlp5o3+k6LK93LnIWB
nYjTVxWfjx2g/mGlV8e8b5Sjhfz1VNrVdMqXJ6cwZ88UEr9Q3TDX5FXrAKHY8gC7Fil/6S+qRoEp
V5UVHtLWtkxK97VJ40s1KuolKkLtATzDwQqB9DVGQkWwXk6LXQ00QGKuU3cjGj87LswT1chtVyjJ
Xlfn8ZchcwfbCjRTkb4chjIVP1sN9WNYM25JFl3xakrxW5tBkSfxdOcqNZRVX4dU7OBY32fKk+0O
yOJV3UkvI54HQg+3nbDDn3Ui/Dqts5+RlaLctTvjHrWrua2QIW4RyheXIU62uhn9xmInPVMAsFeL
lubrWDXTQBY02t9OUVVRdF90WW7y68nqFIK0ZgizQzZgXFRC1N10pNGyolseQk369Zy573WIQ61N
UPq4LCFGyMVI/aMfjH2V5heErdX7MpgIK9K42U2JWRyNBhPVhmA2qVfJjKZNNtZ6QmmySWxV3UVK
YqHQW85NWZFyDxsqe6rl7PRS2NhH2BuDNphXYs9lNc7mnjSLeBBz9JqShPmBK4rj5/iGHI3/8jkJ
+7esK8OdWhmOiq/ccA/ytthjmN2czLpsVzi8MCx3nMxrdVOsVJF1+zSxin0oSICg4ry3e/uoSIOy
jCrno8VY+/B/uDqv5sShrdv+IlUph1ckkYOz237Z1e6gnLfir/+G6HNPn9svFCDAgIW09lpzjtnP
rzqHqJvX0PfHnOEcm7JKbhkR2mDeAgUgIKm9xUcD53K3VHW5Ndabsl4ehwXFHVSUaq8ZJOVm/ZDv
SfkQj4pWEwWsvivT3L7cL/L5xV4on925cE51khqvYNo4tWR0fZuC72TaTlAug0Z1hr00kznI47q6
LIhceqroozPWxpl5K6I0Zme0+MUmMUbxzq4T7ebIeEtHl5NqWRRnRVHo/9ZO77dFjXmgj8yHFW54
0UivTYxqOumtPp7qSRlPXZx9oJv9VjPdpHUh1t5H9qSrbvqU0kdnd34osD0dlrqOyQVZJRtYap8W
GxkY58roNCwtS0m9ftbFstzGgVbkrHxkxptRls845mrG0Ip8Ai3kLzbeKrRN2hbB57LrPJaLWa2q
HMIJaWa082WUKHIIIXNuXtcqQYuH7sBE/pvV1d0j5zYiwN6b9btDAoNOg1XcXha6/ucmYJTDACgd
9BQSy9prz5rVPpDcUp2NKY0fjEy9yZnqTYZyjuOXSrPqx8JYAivSSNhJo2eiZuAdJI76pIgXFR31
Lc716Wqx/hqN5sZ7NQ/4rTBntDLZWrnFhLe3hm1DCiqS/IgIau2ak2vyQUfrwa7b5lwLYmGS4ZIi
dnxJW2t4mdLkZeibY2Wq7cdsvZO3iDhXSzGQEIhxtMBoPMnM4CBUu8VRlpi16ElEG2bp0zbNBH4W
When+8WUltmpT94SsJqwjNvbwnTmkSW4/iC6m93kxQ4ilxGUdTk8QZZ4sQo5fqC+H8JxVhBwrzcp
sMyCA3QlXOVhMbQtcuDyG7IifWtERK43Oz7jclhy4YaMSqxNaVfCJyxVvxAQq13sClxubzEyNAut
PmmSBpebW/H3HE1I3wxOiHcgCtOJ9BeFRI4jfp4kIMs7Ca1IoGko8WNJjbZ3SYwL/1VhB3LCKGJ5
kt5grh4kToltp9vFpTNqBn0s93zH0PWbm3Cw1vBcRslcf5Z1b1CUKZue0cMLX2biV3FRHKzKynYl
at+zyIAwzKXSbPrU0A4WXvRtPUnzYETJ98nyxItj1zuywpQTA5/46iIPQPSABLf1SuWRoCARLM3M
CQw0Hx6eCRmt01bXyrjK2TJP7BvjOer7U+t1fHZ3Pbw5cfnKKOUaeb12EjVJJiPc82AqswLJAonJ
RjbvelcvPu01Udsrfcga0XaJx/RkVqNzMKTcjl/NZMbxJjdbYB91/H3iR01NE+27MV7OSanuO8Sg
BzUj3FPvLPVa5ydSyOW+dORD4RTi2tWq5bdO04URhBa/NHUGcVbVHLO4yvapJZEWONFL1WjDVeRa
9ZLQu6dv6Uy3wjYrv6gU9ch5lCqkyrJ94saSpIRpOCk6Dai5yqyzUu/spjavmWiwiJOYUEWed0xT
1QNYsmbs4bTacBqsOWC58ji6igj6CsxZLjv7B4a/BWFb++lZyfKW9fWypaOufzcL5ytPsluUifk5
tb6P+lQ+OYJKwY0Jr9DMqKIiQrtCape2sVzp7lGi+zB18yMi7h3pSvPJQuccTsIeTymjiW3lJd/d
Gj0BMX9eQATNRjPIJhmVQTkSU0a1aQvKNztCz66ZgFL7XibBKJ2OJlbdBl0fO0GMED3UpzGldWJA
1oimwrcxA3C69dSf7sDExS7tB6GTXWTqrX1W2zpC66V4D7N3QAk2PWelke61ReCuq2fsVV3bB61B
5y4eku9VZ5iHQaroor1h3FSlg/6sbY1dVUU/4aZYZzGP1Bmt2V/QZrTk0E/LqQUPx6F5Jm42NuQD
yEXLz+IIQSYZR5tiPTrlqWL4Euuw7Ste5+F2Y4a6aHb7jP7/qoxlhCQ/rw6YxgniUFkCKUK/zRq2
QpFb4agW7os9GVtDz/tAJzEcufSEa1LEWaili/cxe+VjqSOdcQg8u7gmbS6ztWLYL270gBrwVg+a
fjMXFX8dJ9XcUZZfjLQfJ5TpKC0E/45uyUP8JFU7XXDkIX+sxLIr6oehqo4laOBB1ZNvUif3aIEl
sG0VMzvxj9aDmTcOeeQr9Sr5IMlwu6Aav/KfZ8UxxMknA8lHV0nm77HZbx1RXzI1SnFnKOYjSnlC
xhIXhWab6yel/TA49H7ofuXZvV8Jr/GbEU99jU3r03MS3nzbXN1oEaHuvQnMZl9WkgzUHf28hWY8
UsYBQx7W83Q20PAjEm7wJe5OJKokmNVmYhx1BYUWKZLjBeX159B7zRvViOnHiRc9KBJht0QzG1oE
W5KE4Ban5jilvfHqJVpLp4aBG95d0hvdU6cKx8e7F3pq0x0nm3bV9ORgJUbFFkR2tR8bVUfIpMtj
4o6MEPXlXKy38FZeVRm726lbClyJ+CCEkxhhaQh57GTZH6FRoOqoGRitt/KR8VYadzX/7ZHFDRBe
yx5oHic9cgleh5l7QSs6n3z0PE4QWSa2tGmmY94qrs8JYv1B5Sj5UcxQHaLNj8U8HNPipwIf91DU
7jmnp+JnGSkkVdkMR+aOA0bJo0IWjG7ZaBlR9eljPB8ZXmZ7rUNSRzpUJDC8FsN5aBdKmXQ1caIq
o13qBa3qTSdTgQtepra2qfNM26RkH2lNF/noh4PZY8k74eng9FBbVXKo6i36k41VoqFUEX3i2J1q
b6a5gsvbjvaVOFrsWq5K5nakNbVf2oLGd73cunL4NpbosNrvZpPckglQJaGViGHe7NHaGloTdNJ7
EEl5o8X1lfIpp4L2smKcaMIMe32ebrF3NLVaJ+mSXByC38ZNXTXX3Jnoh5jRDh5Hd8r4G603xhvB
tJgD1XgkKv2EcTLZp2oeb1EdDnOCbbdsNkRPfxmYKjfGSHxmdehWp3CnbzNkfSxGrqKXWwc7z14O
6g97Bh2IpfZFoiPpc/57srV2HZmjs/zUhw41R+Zmu3zQEFv2tz75qVYIMhv7J3Hn+ykDhgP53Ev1
T2B9m2TJY9oxzr7RWkzoaf/RdSsjrHQOrqcNrCcz3xwGUMVu7fqsAx7LaHF2eRwxsNMxldrJ29Tn
486jyiYcVWYBYaIOWxx0S8NSjexnURyoNZrzVemreeVz6ua/HSS/hG+KZNPi7b3URfLUuEa5nR2x
Aw48bcnV+yXiYtkoZS5DRyiInktrDnsaP8StiCKg0y5OCQ3V2PuYIjvMrGYMhbyg/GoP8LHCzu7e
p8FId6MgS1DvV8t0ExOhQnojrqpuqycnEMmXztLqHT2MejGGY8VaGAObFlJjE8NtjbeUcDS0svpN
K1YlK+ubrhKvlju4Z0Gv+GA70w43b3dOuvH/XTCMgoc/0uOf1ercWqoXcIZavVkgsKWr9pyYuJAu
1ikb99e5cZLugKtySxFOEKcE9dMiHan0d0rtWzwlJ0JMnydZmxswE5tceLnfueyIPWnR8eL9YNhz
6trO3iet9iPnh9IsWhOqEWF/mrklXrI41JnzWxcFZvxZ3WddFZ/1qHvTVT3f1U7K2me9mOcCrekY
XV2n8Yc863ZVob41Y+PLOMsCi8ki+pzC2bRF/ma2NE+8UnT+gL6bfu040BbGb3kUdumrivFrBTdu
dUriZiNp+mNBUk94yuq9wDXwn/uSxTNO96125yVbvrHfOvihQ8JJyBZtipCaKkdNbM+3YPRvbV5X
T0tWUmkxBZ3nfkNvw5EgXfbW0Jwj223295fznML888L3m/eL+x/794+bUnj7qGwQ2vK7ZeBn+mkP
sGJW++NSHlMlSU9FQxOxgsDse7ZTn8RkzMeouyUl8n0sFSMC/9LSw97Ux0OREy9K/uG2kuUvZX0X
pQG8orLqQ7l+yblq7gtklyqhyNupeoe6fLRc/INmoo++VjXpuafJu8nrdg7Mum5PAr0jAvCZVj6n
qoAR68rwgxeytLhGdXtYd2mM6RkLolGdjjUjWvzWiO/TNWPRnsKxd7aoNyy/q9kH1f5xGMh3Rmct
rTygI6YHceNWvtXOlKB0tU92xuyrN1flMKZ0Dig3j1i6XTcpD+xVxg6n4q7K61tOuamPpgHaHckI
C+Fttzjflpkq04ptN8xtZyOtWcM43nxS6Cmntk3EQeuiPULUPJiqQoZQCTumisO76pW/8I+nL52u
vZlu0dyEKFlh4kfum2qdGxscuWNUOAaHZQclZpuUXsj6vj16dfUsDANLizshaNflNivBO8TsKyc6
K+oD7nQCHk3b+Iqld8oi6b31ppPtOj2myeZ62Yvw6s/7A1iiRRsGpPlzNavdQTbjsp1ko7wzkdvf
H6HREvNNir3bEjkKyz6NrnThZF9OFdjC1b/0pO4CdhhGXWklrjV+gDVLzfiK4iLMlyX+oA2cbl1t
jI8iHsuncv0490c0hXxZ9Cp7NQvg37gHjZ3FufdVS+BzrC+BT0Ju4qSdHjGyTUdzLiCHuLbzsbDm
kk5rfOk91D4lpgzifNRcYoXF0f2pafYy9279PbLKLJTN0J/6lA5/p+QEo66vrWXeMeKo8E5rgQ4G
k4/9MvbuMwCOr/sDDLX5VRAT9syptTyYeKO2Cwvdd8jah/vfJmB7pds7yk33dOtUjo0XZLRXvgva
Auubi8j9DXKlFWe4G8bVNT3556tx+zEA/9J+NDG129Jp5dHh6PGI6o+l3vrU3oufiSLpXl0jxl1X
qc5OWnJ5nVrxeH9t5hUchJLaYmesOk7vFTzBaZk/hIgDJ636F7LrvnEgUXEpUlZ4rKnR0bWbeuqo
RAsmA7ULm7xzlf04vpD7ZQTgEZRdZcT7vpzHdyEw95Ix6c+JFSI7bCnP9PraR973WWbXxR68744L
joF3ol/zoY3RFjaDH3Gq+q44+tFI7OGtdPt839lVvRunLP2WAku6P6CpxzgA0OGcE5tvMK5QQy/D
7H4nLfaNhUf6AodAPXjuhLxyXLRPW97u20c3otxRZXpC65A+FYKm958nJgISQ+a5j0bMT0EdCxbL
6yvq9SvwoP7TAaO05Yw2HjB9Ny9THr/et3tYEQBxSftWJotyliQZ+KRRe9/7odhqkXDeK5sfZlvo
8T4pFe1NeMrh/gDXnia/nCr3YhTCuaoJwaT374V/3y0XS/9aoUneO7FhsLDsig+ChP68NEnTfdBP
Q3K2msk9ExT3XBfutazb4rngiPfcrPmtireoh/tNwqPESer1z/utPxc2fYu0WYbTn2dlcXKMvHom
zXawKj8txWMpWH5wYC2eE6Vr91lCLdq3xn/+hKugeVVqVkPrIxjUES+gGzK4v/r9PlM89VWbPN2f
Y1JVhn1mIr9f36AzKNZjn/z4+5atcp/nmUCgRYYnBxX5XlEaJ1gEnkcUYPgUJEO6Qr7XgJpP1DkS
WTE3ixTcjUZO+u5+U3AE3eQVX2qLOum9L5/cTBZvihPbt85WPu6vPPQ4JQhvXoL7c1Aj1pS0JZ7n
9TmZ1F4LDLgPnVX0r/Sb1mOcfHfLrL6UbTlS+PN3NdsuGOmbmCbWm7lmwJ2pVJaw62s0lrWL0qp6
JptreOoZQ92fZGOMO0WFCctgfZIjxRIumqqxe/CkaGAx2shBXO5bW/OWogV6GxEZ3RqxfN4fNPWM
0ey1hXy/GdfMTyW8kT/vnZriVbrm+GC1sn3V5pkimSog7YbmZLvuQXLIOCzKtyK3nhJz1JhaE57Q
tGdB7zGrYfugMgIUMkXqZek7JsiwW0OPXAw/GXWmDOuG+7W/F1Tso9+PhsNEhYfcL3JtQox3vwpo
pNiAGIx3/3Pnn6uNQhcb38Lh7xNxRoOr6ZNr5tBzAIE4TX/eTTdUFHj9HOZD3TMjWN9IhkVxhqgN
SYhZ1sf9PiM2xv88hemBFdZrIcbhMdC7kXZj3yXzxirYsyMOUxdd8WBvWgDZ7vdlNZOEvgHhXsIS
aiImjVDX7R+lTrChVnUfTFUIvV/WsVOhnsmtji90P+0gi01xbTmjsXOQXAdr8bNXSXIkPJzp1NTP
72YF7tNQGr+3UWPHS7nSZg5GVZP6WkvK/x6gX2tF8na/EGMrb6NZxru2L61/N2SZrm2VzlL+3UAM
Y7NNeXP+/VWIR5S3+0uZJB8gYq1oq69/437f/ZrWK2ooSlP7dwP83CZsFEQ4/zxjpZeGRZqyvPj/
X6qZkSzHruiDvy9/f0jZIinsRjKh/9mwxCKnXu7j8J8NKUgqnyFm++8GBIWa72DkDe+v/PeCzjeH
Jy1mSPnfL/F+TZ3wEjaCUvKfDZpEy8majv7Lf59xfxsLSYGbUdP47tcNf79EkWNHlbUt/2y4b70/
Y1YduiJEI/67AVExLccOTenfB9+vQSVKNsZiLP9uGNvxp2Mn8eGfJ2QIt4be6v/c3y4EHQzRcLH1
FDyDZ38rqzQJIzqLyCEGkGZCD9N52Dkt888aBkwQNfT5SzKwx+KbF+nGlTynihTEniER8WQkU/sR
sD/iE5h92sw0WHYL1IVU9fzqBJJoCr8DefSRr7vY/qRumr46Zkc8dYgaPfswcA4N3PhD7av9MJhH
w8z189TSnfceTLhsbzWTiRbg46b24ukEpqjFE9yCxikLqA899sk4Z2CF0y9c4RLuVO0rz2oDcrJZ
5FbbJvES1loIW5SPvHkVQoFR40jdt3omqi48ZHpWVNINVtJh2BHUewId95t8e5ZvQ5OH1vgYJf1j
Z0yojhkHrrncLQgeFD0zDYvFZ5ANjssdrZD97EjWJl2f2D6Q/+sDd84RRmVQdFzlG6XsL1bs76z+
v3Q6Vw19DIA4TMAzMzq0XlKwkF22v52MrlyqdgYayupFlbi+BdSDKPHi1/JX1Kv9q4IZdlMCcZqH
bTppCtlMnAdkOkHqSTWMusZrlmZdYBV5tgWT9XsoATeU8aus1OGn6SwYBc9q/xCB+9hZiRLTuXaV
TZ1Nh8ZuAexgn4spLvtGu6G0iYI4O6Wga28lKg4dixnHfAHJTAOQo3CsthEoH1k8DYeZJPtcU+ON
wvhUwRrCyHbDNxHNNDJireITJK4oKLI7+VFeuk7Ts02Qo2nfRepERiT+U2sZnjxTaYLZwj88w6wr
9W1UK/bGK5Lqraye3EKuDj+As8kaOaEW6W/ZOKHSz+vx06Y1S1vN7zlLXzWjSeDPSDiA1jDuIVI6
Z8WkTp46iy+KQy/zL+gbWrbOVD1EvexnjlZWb3qD6UgszneVwR96+haJvsvpcb7fnNX4mCvuhL2Q
rVrvpXtmDWZwfyqxP2Re9th971uBgHiBQqN+NyiqdgQVvviwMsx1lDOc+Nj2K98Py0eo2Of7TabW
zSYb1eXPTdVzV1e8l1+8vnFeyyb/bamLdbk/lubT99yxuut9W+rIN2i18U2j24Ykoq9DfJOOn7vm
l5l0t6YetlqFfFvmTglkSF9WuS90kyXu9EuDy33eCNMk9Lu3k22uMY7/3wcAhAuyioA/tJX6RRmN
9zglu3KccZUMUbKv2vyH9HCUjv3q1p+Zv2LEapF/e7pLM4gZicP5wVXc6zxkN5zE0aqCEIHDWT2I
Cxrn+XcjPS663C1CXAtnDRk7WzI9RovFzAEsykgLv211f4H9YU6vXpO90oA9uUr321PSQHvsUxQ4
05wg097RT/MY/nCG6evOvVAwLez9Y2GFau+JjduN77XeL2GWpg8Z7auN59GxcHu3vObtpmyV16Gk
UayUz6KDTW+aF3+kMhpLBb0rnu0UW7vDm6uBNM5ZhlXLQV8PAJFYoPTgCnOrqck+ietvKahH24o2
XpTeajDQiD33sJWss9cyBcaifJMdq6tJfatrckUWs5O7LMIhW0TvtqWIh6pIfrfEZvt2Mp1Su9SP
+IViTO+Nr5hev++i3gqRBbwkffszjYd+Q7rHrpPDk146W0MidppIiwwRuPd+U1mQ+grhL1ZxTsEV
URMdvDwLbMv9VAsP9XmVo95hH1ra50xQ0uQyvya1rfJQC2iCGavUVPauQnR0VJv2oS85FMgBiCtI
zzHe6csKd63OsomZXWXS2Vexjjwp048LFlLArQj8haoGeK1/znxSM40und1ExwYg0By1H4Wb/yBV
zjV/OVPXYsxuo8BIdRlIGjU9CuaNrDJ34xF1wyC0xXrLzFVNil9671NOWhvRlyeRDADSq2XXzjdI
B2YI03Py3WevV2SQLmTUmcCU2rL+5XVOGVSUUJQQ2g8hG8r46i2d7KBThienSQ9N7xUHGxcfGUJV
0AvtqwLUQ7xztAHtZ4WLTa2Rue5nl4y3CYXWi+3qEmItq1ARexeZz4wqZ5eGhJvt6LA3T1o6PS6Y
j1nF0GUT0RRWUb8pscI8lHG+t2jXbyo3X/xqema8h91O0X9h5TaunlFdOrXxhdsqx5TJJEPVV80k
cdno6DDOE/Ohjes6EXJExDYgWtVTXId2lQHtFVPtu0W2ZyTuR64QoehV+EBjXYflooVTxUqH1hnm
QGCh1rYD9KWk71UPajWKjZ+1uuYeRCiuVseu4fRfi2yeRGy/5Zr4IZnChYuu7RazBQiaoECN+8Ay
eZFUTWBFKtAtq8qcrlmcsQsuLTSsWNacDxZ0upV3vt9KFL2+3K9F/712v49kum/tCFIMWeZDkaX1
xVzGD/wp3q5ab03rawHeqy6rb2rb2VDP7hvuj71f+3txv0+iB1vJqMe5YtJpC+TiDrKviyNHMI0K
iaz2o9RG83h/O1rZ5YFiDIr/931GI2QOV6OWUXZqHhWXDNZaWLVKBDMSciB7TeO3jLdGZ3mcUvWr
YwrAf/cZLMemUX7hYd6QHohH4WDyc52JT3okT7l6RMBvnye7OMN0+2VZSrJtLBOZCNiP2Mm7Q2es
ydfuypykhRHEbRS69/GaKqMng518TyYTjSMljp6c9b5aSVr+D4aF2kV9peM+gd5IxD5XtOgyecZP
i4bDA1IdfQ8U0tpYziKedas5KJ5p7goUmIiUk4Fo52wEImPgbxxSvJ8i205J+cMrPPeoLvF0LRPd
OFTj8th2P0GdaWeUqPWywSNis0pkiqFrJUVPlFMa0tr4HFglZW2fhotRjfs+4TCraOothnz2SIp0
gFt+epC53MWMxJ6iRNNDaBEsQBclmNUGrU4OXTZJGhkWkBW3XrSWtI6KlVXp050hmiq09RwlNNma
1EXK9DwOGOfNuoTuznhazvP4pBmPSV58TDRpb4rn1W+9nPB7lcnT/RYcTeV3PLfmQ6fN/HTdOX/Q
ml+p0yiXNo9fRhBuhxxj8K2UegYH1NM+omE6FhNa+xlK4EFXci0wm6gLnAgHIcC9OaSviPfcnR7u
F5Km6XXBGBxPVvXhVNYbkrxNzYJeTzvr1rHAxNfkuEdFVccQPQlDOlGb3zSbmGXLe2umyQa3CCOa
haUgpTydkuqQNaMdjvp8jNHkgCtGN7gZxOCGNWbjzajUYlNpZnqcEgnE26W2iW0IPtKCsm+K+tEk
6VJFPfwRtxUAb6uuHgCtIghDfLhJsen5NRRwXBNO/gMH5MXQkvTV6V88hqlXXG7yOJVo36oiu46t
uXMzToi1Z6VPqlK/Vkaan5kdNtNz7AzJN3A3pmkw1rWwfcoq+t0k0PTiVeukjUu7TUm0P6vutgRP
963QU/WQDjfEN9Elj/lcEjXMW0br5eQuuOnJMgBV4qowO1hR76ypaAKs590jJDSxb3tRv1R8gG3f
k15m9u5V6zTrKsZEPXedMQbAB6b3CPWMBgDBM6Pol1nkvzRv0d4rQ7GZ8QXkv+XngklbECM5OwyN
sPwGYXnY00wNmYur14LmJGOep3aVdBXMwguzih4bKcNEVMPTek/e89NTrf4DG1B2UeiGU6OCK7Yy
6xOqqXrO69rEwM8aA7FmXZCSk8NAABRj8Sqx4nK81CpmgKO4GUi1iKevvtwIXvcAeOZYu90bqYzV
tZMwm5m4gfmEJRkAkcDcD3I9nIboSXOc4ujEToePKorPqETcgyglBA/b24BijF/akSUZSwUY5uPi
EozulD6KY2dDmdzv21gv9lHSTCHQc/ggsq+/w8h4W9xpONsFtMuGpKSrHnuUotWjriww43Pnw0mU
a5ekTF3URezTQTs6qIZe2P8B8dkGyUpJlO8Tox/PpVrm+2i9hjU9R0k15geFCRnRFHjglTQfz8pY
3yw1kwdR9Rx1heHsp5bOX97B61GTdHyoDKigQ9+XPkVLekPrYMBosMXDBPbVNxeFKIFsXI7omD2f
DmEKq9D7EJhAdxLJfDA1ekazGCBxJ3AAxLSNzL6rT4bK2jIxO3GeGNmT2ZS7LBUx1jVD0e3TyYW2
RXpckfEbWc8KcpVRlfJjjJsDYyrrrZafZYazYra84Taui+mcoTORZCTZSC0oijoJvHYxwkx63SFS
awnQPfmABzQ+DfW5ruz0A+uAttctpuIWKsNPGupgsz2brpHj0rnX9SfbZNmOvFDutMh4hzVRPzWx
861g9odcQKXKYkgZzpkz+yhErRfBVLtaKcqaCroF6H2y0Qv4xcaovNktO+mQoWzAnfGuzLX1RuDq
h+VgF1G9VZmpGKSAp5TwRmw9U+BRgnjpxXGw3yNMuvaKeZ3GQj97thIm89ChqJr1y5xfBjvWP/E5
ZlsSCvqDGEcqlkYWezoJFernMgbEr4IoHAbj3OYWF0X6NOMpv7SZujwXHbPzbnjR2grsjm2Q2M1x
r1rM2/3CK5qzK3XvNNlJuoUJRFLxkjQPyihZzUE/ODjwdEe3+q1U6c9+SAofvvtX2uvi0b6m6M5M
RVrP94tEFu+Go8OszZyndEFTLVsAWI2GsEDtk3BKdOfQulCujRg+LDp749Uo3MeSawdjbsqjqw7p
k6lhPothz30kaBMiLXa/2jG7Tq4hHqvI+B3FZrElBc0MbKamTywJfqo2Lrlu1YbmY/kTnMu8K8b2
hTGQinY5vqidmR1YzOXHaR1gcGLWDolg9EIywKvZxtbWqvltUI1hy1Qt/U2QaNgvpvIFZZUUnqhP
0OXiB4FQmRHWiTjqwQU4oqQGuutuCRq30x9amPWbO++kQ1fZpY33rU4nK9QS++C26HcmRdd9Ewvv
VzL9bHtNHhx8lQcn9/ZG7GXvpl6ru8wulhCryFauusYBpk6I8taBeqof9azNL0fL7rpQR3CErJlT
qQrYrC2z9MxhA2m+5mLaATl2/ymNkfnazSOghtUyy8hBGLSZp7pTbmC13KOdpT3p6KJ5zqx0n7dC
f3RTsOixVaQvEVSpBMbFcUb1cMlXtS3Wl+wyEJHISHqDwfiqNNCYK8MY/CoH3jIkSR3g5gwZLZf7
fpxjUCijP2Xuc75Y1dXTvTCHAX3A01G8aOWIUDwTDzErhL4nKrHP82PCMCubsW5b2jbRxvpb1jbO
MTJGxAAVIxUxqMMJTbbFsNoynpqKZlXUTN3RldG4T/JKbsgnqzd6khRvGkCyo6aSXDKmQNGXcvyB
STVqR+93rw1MIfJm1/E2Q6sfo0Mq3R5Sfue+1+3VYDJ9iXWEUaxpkSyRbzBFJDGMjv7sWXZ0wu6a
7oDxR36WaIwkINQ8TB7pFvOAZclNeoY7Q23vkfNoIa1eQucVxWM2yG5SIjZH9uwEOKjKh65wjzLp
GYl1Q7xXdAXiXZfmB2LU9AvJ4y8uxoFQd8FmDf3Rwq1mukb0KO2+fjP0mDUXzm0ORrOi2B+F6TyB
Ui2z+NNBq08fwgDxPderCUiPXonU2KY1TcQF0st27kYWH0mRXbzyexuXzWtqEFVaqeayuV/EZqf9
tJR9tnpupAvHuoqUcrusP15OdFOQmghK77/l+82has2Q5N4T/qb8AwZwwMTaeo5r57h4WXOScPM3
lZLkTAswoOCkKd4HRjvD2Fq/OicJCHReAmXoagpo9aF0Z+eHwtnqf66gnEW4O+2MdO6u2nqRj6vQ
iwkgOAJ3Wc/K1uF+DSGFb0GivaZO/GysDhLVlEqAHwE9avN/nJ1Xc9xIuqb/ykbfYxZAwp44MxeF
8sUqFo0oSjcIimLDe49fvw/YvTskyGDtmYkZhTQyCWQmMj/zGuXe6LpDrMeYrmjBLdsM+Ixrlzco
ckOqaFBJARp3RYqg7TBXx6nIzKut3WTFDnDRb6hTwa2p0dPXVFVnWergNsBj9oRJCWjdZAleySQ1
ruN1rUgy7H9LXZsJay1qQOa5TCQOttu1qmLrS8nVUxuu4AHXZ4zzekCJEUb3PqoveYk+dVA2z8Oh
HLRu5zYj5Z9WKIfIGPuNV7p32kSX6dyKIjFF5lZtsqvBHRdpZuh3wSD115o+7PLJmc6rgBdCplWP
AZmzE/WSuaMDWwe2+xR6qrcS3LqHvCiVsw6kBZOHpvtVueF1jCjoJmcHO3FiU60huY+yaJ17ebVu
ZGq4Y4cc1hDI9347kDeTraBQa9NDk3XDPcAhlpadZ8o/aLGvYs/OHgRCdxsMFY4oI0fk3b3xI4wz
SPXj8OwVnboYvaG4UbF9X7i9Hm7sDNZm75vRg9s0/d4sCVMSLl5Vjd3HmkM26Uz9Ue26GCXiPEeU
GjXFvsddpKwkutaN/dDWQ7SOc+jRSRD4SyURzS4yAJI3JvPQSJRT/bb+1lTdE0F1d61YEEsyc7BA
w0GSqqXo1pIzm4qQL1MKSJNncPLi9PpD6PbNVZ1nwL65DLzCzZFDIjKsi1jajnIN0NrT0PAB8wm0
BOvK1/8PUfKfDVH02W7dqxit6AcJy8l12OA4BGaicCsYKtMPrmRSRmxlfQXZvrlrDB+xo6Y+0fqY
gizlaHbh91or6f8PCui2HCM8sgdlo2Ya4oyBqi8wDC0Odhx6O8m0yGZ6XeGjbnXgPHZRB49hVhKl
FX3tVEId1qFq13tRBXcWKIDj6w+dlD5WVpqs1KAsHbPOh+9otnNUaBQhbDxs9MgVa3QHzKNVc5kR
/IxXGgoNqwZJStCLVr/sUheNw7p/zGqVWlOS6k5XFvlDhYPM0ubSBaqm/hgrN7h2tTG4Rser33ZD
+YQ5NVQPkKhXucjthdfV7hJrimn7AYpNKqnbDukIK77PTkhhh1spbJDTbl2xKXzFWBYdX+9Q3Qj9
rhkgxKp2od9w0wMXagIKIDG24rjnXGtteqZfPEARDJeuZQDSjgzzjM7hMm5q6TbFr1tCHvsYcoRT
7d8RXQI859JZaRb9H11CDBDGqvNK/JHzmJpGwKRaOjFjaKj9DTJcz4Pu2buyhFzhY6GKZB6lYiGw
KjHMMbpqynRXN3xQI3SIdTRpuFIcW+tkaaRPA/yx7knIuXlXJm2ySASKpcjedT+yyPFBJf8A4fzs
RYNxVDT4oSmYwmPahhn2O3xvmQK2SM97HCFs8Y0JRWu9yEona5+MpMKLQArM64mevQ+b6lvRi5EH
9fjYTGBptqwqJ3uAQA/1zj6NfVZxf0MUAIvsctOjFQqoZDiDadplkp44jZrAqZo4Rvipoi8B0TbX
POUXeRU3WNb8gE7626ODcS6ikpBWI4dIwvK2kGUXFHJy6tOuO5VVJjZg5kgyCBsOCVIDgVIBRPL6
o1xG7i26fGgc9tLv7tD4w1nnCHsoWirNaRitROsV95hxuGeRjXc0MsNVS3PjFA6bPkNAmApQd5PI
if5DGofcKRAOvI3ktMTDs2yuZKBiyz4EVWPf+2loX8s69T/EgFEmp7PjKsrki50uhoZTp1PbYglV
09xXRFecPfFwK1oAGbKUAK1zVYgC5qjfFzlBCQV9DnkJ1/U+1PslYh1iQ4srO5uu+tzH3fAYqsHO
imJsIuRweAy84tTkqr/o0ANbt69ch1GDZ2WhlN72ICDaIngJ/Dp6jKTQXSNRIa9lDlsn08tqR9UQ
EQAKRvCmU/2WS8M7wzTeYGK1Rli9+eG7LYTu9geIUTKkTPqF4iVqdq6brXU1hDKs/1QQ7t1h6odj
j6LJdyXFGmSee31DhQIJP1GkP6UMvnQOK2oTq/7vUiuD76Kjr9I0lFDt6gTQknOn8pvvltJbmzTL
8GUBi+oUuW5sa8lqlzkcyE3DmLepf8MxAEYFDxxMSIBbF9p9RaCSscw/KcMgUmkuTTcrDpJOHQnZ
u2rX9XQa3YQcyEcpaxTVs9sb2UEKMmMZK5J36EdVXmiSF2LFVFbXXVQbCNgW07FqPYs8XZp0D14q
y1yM8XNc9P4d7TH0+1qOZuw9oEV68kFt7kwzQ5J9aF3n9ZglsaagVDQ/ulyuz54I/hxVA4bxg29S
H0xMv76JdVqp+KWskrqW1mi+NkgjRVQt6YmvcpcK82gl1m0yJPmybA2oxU2UrpENW8cWXcExHdtr
3Q6VrTFEPam3/c1oCpphjb7B70TdY4H6HdUOxIZy3tMTxYPEreAkFrCrzBqk67CytH1l0bzN4RED
uqe2I7UIulTaQxQkIL3CDEnf7sGyc+2XVKs4EVtnLy9e49Fg32vKtjF77/D6gzAR603t/AqDeO0k
1OCl74pyCdpzwu31sIJz7ZD5Rn5+/QF/LEcgcIFBFChI07PWnZq6x1KSi43rQ/kzck06u4AHN4GM
PBpKNWrtNz9qdBNtWhy19GAiwH03GYHcp8FeROMTfj6Cu1sUeLQF56TwsxUkzeocmd0jKgrBupaa
xgEvOV4Tax2KEgfgBB7xCN7wPPiiP3fur15vGkihXEOKAKpIJrywR2SBjK7I16/1liAty1Wn5eZZ
Cjk64aEi4OuhSFWCGT4CRMfvjpTpEOAskiCYtqfPBrYkbnav0TG38DGqRQ1st5bXOexjkqiMUnYV
PBu9YeC4wfUwQNMVTf4roYK8LOtC4VSSkIlCu7AcIXHALCSE0zcFsu1AlTr9KhWUIw0ToyczNLor
rVvnOlFGKatIIA7hKi5j16FWa97afgTIys9pTWLBVMjDuFPiPNynhZWQEqXyQQrTbWfAVNbFMW+A
JXt4N6BknZHP9Ra1fd446o31CMVtTXIdXakUwpFzyg7Q/9yVxxvfNCkeYMF6FKXFN1/r911pfEef
qF/lMTdJMuY39OoKTunmh2fwJFg59TujHtcjETVN287dtnp5QqEmvYuHrFyoLUxMhEB/EZzDc7SL
IxwXNqxu6qAoqztg59qTjl+DIwFeQtsveIHL6EI8lX1kYieAIVZj9xaaZkVEGAIxJvkV1OX1YIz5
nz6kHbV0vRsYTeESu7WVigLxU0o52SEVC88VcIW+KKyzWtyNdg/lsjK128LMfyG/vSkk3d0i8fVk
JTCuJVC6t95dk5p0jVy/uSpkcMmNEWlr9IFA0UoZwWODIokMdhaFzYcOf67boW0mWK+MhV6UG6eq
jH7HvvgV4Lp35dNbW5sV97ZZusXWwqh7adlVtLYVmh1E/wg/Ck46Lf3WTmhD06qUHSGXi6Wauk+7
oXjGyeI3gq/xj9TEpxLBCnAsGHZtwrIKju4YPQsPgmGr+eYqQesOodMGsaqWYrBs4FuJjiuyuQiv
oht+rlBUl/0SE7ym7NdWq+DgpAiw0SHqx5j/6We/lUqc9RR7QQZQazrsPMtqoUghLdxGdVBSUCkU
iv4S60UeYDUeflRUjUCSoUC5cA8VQsz7rKq9w+sPemOqGwvm6TFvU3r19WAfhiC3D8r0M7y75CX+
Qema41wFcft9RKBo3wL75dIU3n2cjdFJTgwXpJjf39oN06xqJfFM1FhbK4uGQ9S42lJVAI2jfNQv
EeOKr2qrf/YquKiuraGzYSqrsWaDxKMMWMS1a+SFFVA3KesVIJ10DZrOh/4YrSBEHhq7hwmXKOeq
t8OdgWkVTc0M5TVcEanumAe1QLQKqeZsCV/DXDc1pxaIAeFIJYemqjYCHgboRomvPq1wg/RMTWzp
bP5Um+QQVtiq6yFoV7rH0mqAhrXqXGVYB7GuLyLk/rdEsBnK1l5FRUcJVmHaOBMdYMkpU99G5FI7
v3W/ZUbPzsxTE2a+/HvsJj0x+Em63JY3o1xCTEgQZOLv0ba0+xdRmld5V3PVespLVQskkeK038qV
QweKfRPgiQPY2QOo/SPyUumAoumu9aAn9gWfNY2jdtUm3vQtTumoz+I1yaKVpG2tFNSJugydAW+Z
FxItu572vUF/Ve8fsU5Kl4hMFE4YYNMUAR7KLXJ8yP3OGzMOlDoGL0vf+saLuZuuKYQuDMU2Qcpo
AFRmltVj3ESR1oEzUG39J61QHeGH0DiQU3FcjpqxNSvbX3U60SMEQ/9ISD55S6r1CU2zcUfd87fX
8UJhrYarXFcPhFsbE8TPmZwkOJdZtR5xS3uSVUjFPmrZGzpOAF/s0bE7nB+KFNZWg4vVkatDPlpG
+yvSWaSoV3ryWi3DhcK/tgq9O3/95upk2/HW1mN6c93QDFtTZFmQMvL7b2w9snLEaRzyOHd/LhHM
WqPTYohzxu4jX0Nm9dZ2Gis7jLavEmTtp+IIaq8KUhR+0Jdr1XvCIDNmXbMQvKZHRRbqDoJbveUU
GJCeA0MnJR3Kw9fPPS3I7LFN01ZUWVc0wwBE9/6xiZ0wBwpITwptOCJ4puzTINn1zTgsRYRINIX+
0RljK7hglj23REa41FSwP7EQNqYvosrvx61DKXMx5kN9ZBDauqO2okTU1hR0chHZ2dahfsGoeG6J
PA0odJINTWC1gcrS+wEjxcc21vd5UdQmdy0I3eLGVxqALpqbXpjUV8fq97Oq05RRyMvUqYwuzz4D
vbdCvQqJ1gK39/dyMmTHtBpuXAW2ixZlxllN7ZbjPJO/aRqdIjC3om6NK7dTH+F+yNcR5gWVJLB8
zCOUE2jaXNivH9fd5MjTWQQskQxVnT2hsHTXqF0MhmsyqR1sMOhFSbaHWog4j6Bhwq13QuYgvP56
vykz+xuh6roim7Kh0C/RiQandXrznVANb2SCYMquY2E7faakToPJOEADeEIW3iobOvvw8gZ9O47D
UQYPn3TjSxtkxSJo2l8XHgfLn9n+h3OKwAkm54oAyD6bhzYHykXgis6S4Frrv9tdmt5zNNM61AIU
eRrtrFg/vFzS7mxkclz00DDSaEqn1rL4thjUbpnoRbR+/WWDaP+tMJV7r7pwsH6yoywmTRAxYJqI
5fvsOyVttP2mShKnGiOZglOSXfGhvtilCYfahkmhwMm9abqVBFEgiEV6A9J6XJWVEh1I+e01ikrK
bf2S472BkaO1/noeXy3M3+14DfEgRcVjFk/Q6Rt7v6zgOXtVV8YEM7PmoNL2xUQot3eZibN0hdkd
Ra4g24BcxOs5kl+yoPXuXTnBq3sI10anVCf4AdUp06hRDEVJV5pK/0JJCW6TTtQLOY/iDcRasdfx
Sms7DJvhGzybBY6wHi2ztRbJ0A+m0LhK++XXbzfftKrJFrFt1WST6BQflNnbZYac28gEoLlY6fc6
0A/Jq35j3r2kfrvyInnnRUr10qgLfNiin4GePKTIBN1T37j6+klezcNm86wbssZG1WzagfNjTKUw
kAQKwqIResAFkhFjLaMb0cn4r3gYFCGOhS+GdGVIen0V2ulPrOiuXxUVxlBaw9vMNy61KWw/zM2A
2dVjV3cIisbtSRvpxxpjt1MHnNX9tBr3eRe2ZxDEBeRfKVlpWBklogCRBXvRjrB1RWcEJL8SeTvk
SC9M+uurzF+V21ThkFBtU7VmWx5lQBqqUw2MTAX9DDbYTrOLLWYF44EGuXQnVd1LbRfYLeY4IgQT
jN6EIv0K9LBwzXVk4dMzVZNrzdoNquKetIKiWB9qt7piX3peQ50fJZpqcPMLyjvEP/r8KKElmozc
YRQM+/Ems8kNlai9VapwXERoOJ/aFotrXPnC7dDX97S63ENLyLdRgZViYvTYD67xI2sQnVJNo3eQ
LH0qsd5FZVFHtM/FKwcAMvVpkW/i0ZDQUCtwNokpHld4DqF3QowOKuj6lTXcxLVJLaLPd0kd+SBN
UFCLW1awNxHJqCNrPIRdiphn6unrEvnwtV+kSKZpSKd5YK2ujMGmICkqpBh9P9yFwTA6aYuUs5L4
SL6qxkObtfFVU7XPCfnDwvXh99W2BbxPCu58rOfR+7N3CCrklMAH+mHdnZda6K6I4MJOUT5Enbos
UJvTMQpUBLfZ7G6vQOvpcuAn2HImGjmyS1/3Z0AMldEF/tXGsu8oepccvJbbhiCNGG0Q1zJOG6DQ
X+JE0m8zSYjd19/qdCi82b8CkISpKKbGaSirH4/sKAltyqo2rm1Zc5Kl9jVj5cMxDyagtwtzMLvP
0Tnh5jFQtqVZxlRos3tMGqOy1RgN1AB9Z1fUTgsWJPHWIrrrjBASxAAF9+sXnMe8r4PqKnw+mxiS
K2i669/c5U0etpJB+XgxVLr2I6NDgPNmGF7hatmtEhn8Cs6wrEqT+M8q8hBV6HmOb9mPRV3mV9SX
q0OQ3uO4cyb49xD+XNiNGyAz5BvHpMePF3/USwHvByvIaaZMWZc1/sOW0WabpW9EZRk0mBaNnyP1
oHU3vZ3UWyGgn9rgjZdGn5vrPKT5WQ8JVmF3kVKGF87x2Y59nTlQ61gUmppmY3j7fuYwrbKKrBOo
vU91VppfN5Y88RdsK9x+vUgfNoauE9UT+GKbx/cxj7dyO6x9OpqBk+SKhaCTCcgZ9HUIDA7C5tRL
aVoj3389qDI9/7u9b6imSTDA7rBlQRz8/v10C85pjn0p1B7Fu3HHtl+RTPtov3jAVqT2CZvucOvT
f9kVKKPZ0x+48AizhEyo0yNMD6DqrLgxj3AN9MoxYcoDJ3iCpwV7L5fvOxPyi1Lb7VWfpyvcWNGR
QMjJVNvtX33Xr5/hwyobgt6BJiuajuoL2m/vZ6HSzbILB2Q1hdT9dum4Y1ve/I5VTvevB5pFsbyr
wNrU1tjOOmH9fE/7Q6DkahnC9DFDLCWjh0ZGM2BAu6VEfryQbaLZ6lmgWf/1uJ+8oGEohqxz2Nm2
Zk9X4psDoJOpe3CFSYvezen2TW8YS1FIJ5CfXRjqk3e0+FJQwVVx/iXWfD9W7Bo6hRsatznuuE5W
JP1Z7/RwF3jf5aR91EDUHYsq1LZe/EqbdK1TRu1zIVnu8LNRYecLH8VINU92HSW3G5DTln1l5AHk
naqH4O16qK5kXbOKstaG6JNssMmxnVwJxE0U14gSAHBFig7n7mw4dET+g5egmzaJXhbWBIsR+wBE
zwm50RW9/q1ZcwrxufGVwwFbur6Ifpa9DHHXE9jVI+JpRX0zydiccesZKJNGzU0huIFVFX5clknj
yvWK+LEy0O23fDCZqhUh/hXJJz02xpOUx+OFFZ3l5ewkCDqGpvPNUp7Euu39LKd1a+UhTvQOshwq
rKL+xizBwLbWQ2KBrrbpFi4uLCz/4vujAjAuXwcAcHLRD3toErzpU5/YVSlaIL/dtzZpvsn8/Oth
Pm4fTZtuKW5lxVA+nLiYgQPVBuDuwKAl21a0e88oBth3aNxijq55rSNV2UkDAnXhBT+cwEyphYOs
CSzeZGZnGzdoZNNqI4BOuYS1ly1hmReM7olLvHcCW5X3XYOTdW1dOgCn23c2sYaqC0DbmOhwOc/G
HQcDhX4V2VLAkGhkmZhsGnFOiZI6/8Goe3BUpt1Sx+UkTv2C5nFpt+u6z6EvBgD6er86f70GyidT
QdbPJWTBmeW1Z9dCm8JuCwUiUmWVJhAeo2UBpHEvS4ONjJx1O4SBvIvlIj76tIoXg6m3y9Er6Ghm
GT1SV9LXKIgdgs68Qe7Z30e4si+QoW23Xz+oOuUWs7njYlYtKpgYfFIvev8ZJEjVAQIQHlGUAY87
QUXHs7r+BUuhchAywrzYdeZ1RDgTydUi05Gt4PgrnDF0n1c+lm1OabvqMnUbOqOI7A7m5AY7YpAa
SIa6HVEFI49r+KMGMGy58S4Enx+/Y6YZbJAig0/nVWbJU5LEeWPDK1gU5fBNGdtdUKlQnoz6G38N
axHtwrnx8SbA0dgkPdZIGm1Dn202JQTl0mL3jSxj//oV00D4j75iw+B8eq1YWTL51vt1ASDUUwht
PCezYJ4OXvN9gAiFImAJIdRbAURKl55sRbj50Uf7elN88orUijRmlff7mN91dW15QqG4yy2znw6q
RA72lw+qjyvHntMQsFOox5okvu9fkRZEUNUFQB5z9MQeSWUJ4IefuWe6rimOmvXv/+lrmRRsyLLZ
5WQO1mxKdR9KT1jbNERRLlpIuYxENn4xy8tv9iEhMjiALctQqKYAMZ6PVJvJEGSh5S4oT6V3Kd2M
13BQModr3++09dfv9clo1lTTNmyZQ5ek6P08Jl1WDGD6Jg28oTs3ySqrKPT6PaazsVW1FzaH+vG0
JQED2CGIdznZtGn3vAmFqAwEgebX7gKbzkWM7paTuCq2z3kIcmuyHCqNTFm7KUqDndzHpz6If8WG
fDIqt7yq1IxikZlem6HCZWvmz20nrmSA6pnt+ccJUtHHQ7JW08q4zWqjWnw9Vx8vR554yoYoxduK
rs4e3h1oPZp4saItHxcrctWM02lsl69oY7y8k6XsTarQQtwiHnUxVP9s7gzLJlOhZq5/ODwmFQ4F
iLC0aMPG3ZiD/PwatKUG4oGh3W3AYrhruVTvZED5Ow0JpUWnRb/yphZnzKmsC2s572JN2RkpgyA3
VIUsPoQkLtlUFhb0gEfa7LvmT1DsmeYZmxFOxGJMdCRpWW6kh7uX1qcvnlAx2Ydm6x/sqj5WddtQ
V4GcqI4Ie2lJUW992U/PuaIePHLbM4sKmTlpSMOgvUatPfxUpLxZ48CFl2OaXxsT5ceH4LovqQlp
fiqDF4/SO3+kOkSErOxHSASrrzeB8uHSI5OnYwEQ2qZ9gQTe+y08wNZFZrOb0vka7rGhVHQeWmx2
bO3a8JRdnyfKGi9TDBwVKoCkFj7IYnGC0RjdqENwzmv7+PUzqa9RyrubmIeaAjab7g0f17zGUHkd
fGmfrdnAHNuliB4CKvxpNRg+ldDiF1TPTtSbvXUXGNaCGqhyhbCbnzZntdFvNGFf6+gebFGERgg5
8LNbdvpjkFYR+pCAwEL3e2uUybLvs+5OyLhS66FIryldIbFv2L9wcFBvyGNhHwNG1kMckKoRiQK5
2+YDyFmE+dAVs0S3TcrWIiSYoE4NvAoJE+0uXVYuhoYIYzkdeKFt7mH7Xuo4TCTcVKei75Cvb2kp
cCwC/W/t/HpQzd8p3PZDLCHL2Q72XhpdbYUvor6wEmB8QUviUeXpN1M6xmad7Eq79Jcd/S2K5NUP
OArxSY4CTFJN95j79THxTekMaxQPBLpOtNwp5apUHVTk/kherSuRt+EeDcRrQ8rL38uu6A6jbYx7
yOX2Icn9DXB6WGO6/NB20mODHuJNWxTBDT37P00038AG7ePIbrBjAW9iIOR6nVWdh4uG1a/rGLy1
LsIJyZx/75JGg844AR611ttbbRg7Jez4JRQt2HlK882PqWVLnK9bKQPsWA3R8M2vYCQMjXqDxPdL
0eMBkWN6vVdzuC6aMBHFUzVv7+uSvg/tyFwgHgbFnjzxrE7CJ2Oa/U68OttlRVU6Mqk/Cs8oneNy
qJqlBh5ex7xAz6Ir6lY5xDP1CO1Juk/SR6Mck5URmuJo5cnZmoApUYtBNY4O7pUNeGFUhHQk2VtH
nmo5lVLImxrF5mNoRWiYZ8O2iawXNP+MndaGBIukjz0dvsWr/HWISKY6Cv26mxRFPLMpfnrDMgJn
fWjl8gwRoKJl34lNHgPtq3yiULlt/Z0q+naZUXOgGAs+N/HFs1QE/r3sZ+xU+JqHvMBlahjz9loE
/c5FhgS8sT0iQS+QZWks5VqY4Q9hDz26vgg6grNcIjDhHawmKh7S8puPBLoTQpw8WuXgrxWvKbdF
DFjZUlBgtsc4uo7i6qeepNm1HRl/Grqf3dQVysFpfV1N/bM8lf80k8A+WtH4XQMgCGwbpppSHX2l
x4ojBKDQZGh2j/K2lc3hDiGcCrKa6xAgu0d3sACb++VPybdjrNQLdeEVRxEcoHG2ZwU1mnNSorRY
gJJcjJbtb4WuRGfZhulSddKlCsuHaMK2KOvTtaRlSmw2r7BUhAxICZtQE/Dg8xQipcIHhhPIKoKp
8cWq3bzjxBVkvUZkJvGuTHN+ep434YTbjblsqIQTk29cD+qG+kJLUVcY5daOADsCCiiclHrpqa9h
2xYR+1EPHlo9xY9aSp++PofniRsnH3UXReU4mHLoeXsPp8C4NF0UoBC4QmPbRQU8VPG8oHSqbWBK
A6vtV2PQf/t62PmsMyxVbXro9NzAKMzhJKElBdD0GXZEnKFLLE7fKSyxKB7eAjL+erAPRUtGA39t
017l6qfZN4sY3ThQmwoX70WbNtkBSVv3KlDwkJKbZFimFhoHyMIpm8wCS6IKKjQSlN4Ll/D8Dp6e
gbiD2F+bcrd51IoCQRNkWYMuWEc/K0so2nuZrf0V7/3v5/6/vJfs/Nf9Wf3rv/n1M82vkmuvnv3y
X/dZwn//e/o7/+/PvP8b/zoGzyBqsj/rL//U5iU7PSUv1fwPvfuXGf3vp1s+1U/vfrFCY7kebpqX
crh9qWhMvT4F7zH9yf/f3/xfL6//yv2Qv/zzj+esSevpX/MwLvzj79/a/f7nH8zomz0x/ft//+b0
Av/8Y/sEtfvDn395qup//iGZyj8MyiiA3ghUifCnAmQHTGv6Lf0f076hRyws26Dhw6qmGQWIf/6h
yv+QLVjqlMFp3NOfIaiqAKPyW4rF3wLrTW2alNbUTeuP//vm71bw3yv6Fnr1Wv/8d6DEmILaLxvY
onVJkcWYAZCKQDbaLg1h3e7LcOGftVW2GeCmYD6yxvLve7h5MzV/P8C7Ad8nqtOAVGJ5K2FQxqTv
P/3+myMKVm0ZDdBlVu0anZU9xqDr7CjQeVxaS0hBNMedwl9Y3qL9Vl2qzzDXb+ozr2NjVUsyTtFh
6uTMQlWlNG2qVR0SDbuAdqoTRItoiwjQcug32NM6AgVxUG5OvClWSueIBR6XaOkhxX4hV3j/vb4+
iKmAohGyzZ7Q9Sm1eTMJdmmZaJ8W6ipXH+TguZEvNIpmPba/B5iK+pZFZYWz6f0AI1682VjXKMZv
6qvmVDhUqs/FY70dzvkqu5LX6ao7oNF4q20ax7iV1hdW+ZOZnsB8U7nOpII57d+3L1gYGoj6lpnO
H6kJsMbou9dbfcPd9ywtL03nrJX79+uanH1kIVRA5+H+KAcxKFBym2plPiPwu2yv4zXuWQ6ybgk7
Kne8ZfPXafjuMHy3k6cSx/tPRyfvlenTAIrilpm9Y6MZIYqUSIL0j+F5OMKndEZ0xxb1xtx9PZ1T
Iv3FSPas2FJLkOD7npEqyORN/+h3KOC4f349yOwi+2sS37yPPTsKRnXQs65kFGnbLrlKNu6Z4PxM
SvAfnAEm4TGIOsWGzTffHZqFDfngqdNy9UtlmS7dndi6P6wlebKDaOhP0ChL+XCxtv3ZPL4Z15zN
4wBlqzBcoa66m+ikOZUjDj7HDv1ndaE46jJYu4594dD57FNHOVmmvonUPp/8+y/B8GsqnKqlrsSA
YJi+pMd24fL/9GN/O8T0CG9OE1kvLA2ugLqyt80K76cVYGlvgwe4E965vJ29wcLr6Dq4+Dj5ftj+
J+cqNbp/v+M0728eoC/lRK5LHqBzupX6FEKMQx7/robU+M2/xrFok+3QtXaGrUI6/VJcA06+/EFO
39v8K3n7FLPgNwzA3YtpGhDL2ClbXBfW2lq9+Lbvo8u/PpO3w8wusK4OZSujAAuTmB4iSgsLBIL2
7YDOPEoqF77JaXd89U6z4LIw8Q+Sp3cql7jDbquNt4828o7+5CZZUwkyl18P+MnL2bCNaZnK+tQz
na1kakSJNapIlvnl0fL/xJpt0Zr8z375epzPTuzXe4muM+BOa354DmWnNm1YaCyW6lDnKBbZEXGr
U3JlboSD8Mq19Fvkl47sTz7Gt6POD1KAUWHXN5m2infDg73mA1lKTuvgOLgKt9W1t3SdC+/5Sbjz
bsTZoepnvQq9IddWqAGtxmVE62ZRFYvkJdr0r8GO8Ss/ThIvF5fy03clsCNYpD5mzUOAAVWiXkvw
oZdFsh9Cbekp3YV76fNVtDnABbc8AgyzK1BqI0MUVkuh6S4mpFK2MNUPeFQfemf64hGJCheXDtRp
C77/JEArcdUDILCmhGe2RTNdbzNMCcVKMn+DC1mq5nFwrQvfwWumPB/lFflCvEpoPJ+9ogRMZxjh
X+uW3WpP2d5nr/SOfZMvEIFaWb+ki7vl49cHVpfRFH7Qps72+3M06jONURlUEX8S2m3KBrdnZHEN
ilVf78tPJvHdSFP89ubEdsdY0WNgD6sAqp2Oxq2f2vi5//x6lE+yiwl8bAoFyJJl6Pbs8hsHWeqC
aZhqNVB7WCQ/salZRDvobBDHdhfjwOk4nK0abRSIAdQdyIbt2dmc5xV6nXo0rZp7493CKlrhIO3U
h9ZBkA/W+hJbLgcw6yn7fuFVP1s7AHS0jBQEK2mMvZ/RXvS9n1MjWDX7Ya/uwe8txXfwF7/BDtUr
fxvfdL/84/+sgTpdRlOhx+LrY3Zt8qn3ow5ujpAIwnErqUX1VIudqddt2ZuvX+7jUfJ+lNktxIcQ
AUxlFC0/21oCwKO8sB8/HYEmzgSGNcEGzd4jjiScLNtOW3VteqeVLWhk5QKH4JMFokLy7yFmL4El
W5GOKkO4xqFHkMtqB0c2jsBXv56sGVzhrzVR1KkmNIEB0C56vyZsz8QbEiRZtI2Yrpg1BMxwa2xk
R1lWTrIRaC12Byhga6ndXrrAP5tI0Kz2tPtJ6+dHSOvKeP1qDB6p3hKmtuOal1B6n3xkmkJKSYHC
AiVnzd8vyXKfLime5sAbblt10V+Vv9Pr9lCaC7FRnPqECeFwb2/kZbS+lDt8cnCxR+ivqQAFOVJm
GwVPSmio030qtfZSn2QEhDRsLIilX6/irJv31yqC5KB6ybEla/OjpOp0MwDgTKgwNvKZi46WiGJC
YE9D7yE3/BQ3kiqT80WFMN/kwomckgSxY1tHAcpjPv56m6KSvInzrHoK1jryKOiuZGmPmZgVNYhs
h+IYF1KMKVKJwJSjSv3kTyD1e9uKBeq7IWo9eal0KVijUkffU8N3QMkhvVLog0Cw1Hx8yZAErbDE
lnNPPcRWDr5+QgvZopQuBTPTrTA7Xqf6Iggvrl6O9NnKA//SR2lMdY5zZZ0uw3W71e6nnM1Yy1uE
A79egs+W+v9Qd167lWPJtv2V+wM8oDevNNtLSqWUSvNCpNLQe8+vv4PZjZMSta946vTTRaMaBWyU
gsvFihUxY86X1pYD/eKOajU47pIJOcSw7Q6pX7oSrRNDu9V1tVyqbwdFCMNi/8G+vDbTgPimKafS
SEgpO+0QeRJ8F7Z1r+8gk9mMB7esrS7eIFlog3KsDY7o9MeY5FN5oMbklvvq8P78XXMFuNL/Htjq
RoITW0fRs9Q8qT6iRe4srK3/mYXlC16sUNPI1LEaLJghDG9atLfyeqOUK7191S057b+jWO05U0hm
o2iZsMrTT3/yOCe0irzYbQ+0fu+XCVTd3pO8er+ZL1hmaLU18G8LxIEvkMT1fp/KbsxzOAv/7Heg
eNFBOVgeXF4fs6/m83Tect6r+s0fp/PK4GrLh0jhlRGcAp5m9274FQ58F5lH3gkRZPv73NkKmK5s
kVf2Vt5UUnIks03sidHwpVbMT61GBfsfb5JXNlb37py0Val02Ghn1enSO8v6/b6BKxf7EvsYoJkV
Yoc/TWYvdmEKTKZpjEL3wm78CeMGzbxfQJyhGNVLG2NZgR3+vUB/bSmrDFLR1YnQtaXObhy8qrFT
F2KtZ9JH1SOgPi9w5Ztiw0HJyyKsdiERJfyIGq189CCsFkkvszwXxmqx2SBvfkp/QBfv5rvqlrj6
k+X9CB6jx+CSfh899aIeIrc5G5f4U3szHbYwLteeRdTUVDJZRJ0qHRyvT3xcCZGfjsK/3Fd9VGnz
sX0Xph5nckEsOZJXOtN5K8P19iYAwaFLtFsuL01dXL2L5AQN436muVeTF+WE1PIETXhK63IDjvh2
J722s3LOHTksqKIXO0IbHAsfVt2sgkU1Aa/ijeowP72/c684t8UgXw3izAAguH4/k41AUDpBASh1
xi9m6BS3mRffZTeU8M2Lemfe6V+s03SsHpa9tfV4UN5Gcot5k+BeVyGlWr8e6NoajL5jvGfUey4d
yVjB1k/jY+qypqf4KDqIqI1HKOqdcFce0Kw8zqfkg74byT5FP6EDOaYHuJ7vh80KydtN//rTVl6j
6HVlVCo+bYizfSk9dbrqRkqCnhYQj/rX++uwZWy1DEZCSzdHkrgGwu1TM0az05pV47SB7yP77i/c
ZOYW68Fb3/tqhGtsgAh5MA3UyEKEGqKXU+XlxT+PoDBhQHxFuwWdHuuXSIt315uk0Dy/74ASXYQK
UY/u8/uTd/VwvjCyHKoX7teYm64ERqR5qpLsVMlEbNp3fAQF3zdz5W58PZiV6+mHsh8HmJlJhfp7
xU1ONK0kTmpb+3YPtA8BV+99i1cX6MXAVltwbJJKrXIWKMmf2pn2CpLa/5mF1b7rezOSpw4LevE7
QgxIGbdS8xuL86fm82JxxLY0I2hXNM+qHrUpto36aaof3h/Flo2Vd6ZpKx0t6Jo5qtbnuK0+R213
b4RbXUNXnfPf5fiTa3oxlBroc+bTssk1v1fHxyE4cHrsjYj2qkd8YWSJCF8YgUx8CgD1oasRBDeI
+IFjQv2uts5pEn5UBICZyixvFGuXVX59v7/a2H9ijhc2+4qzCxKdW0dTP/WiQBdwc9sZ/qmXSOZA
VtLRc2K36lZX+NaELuv6wq5SK3R66tjlWbnL0OsQgwk+HMtO0//QEa1xSXNtwrYNBNZTktJBY/oI
cpj3SLhxYq/uRCIlcH6KDuZifZ6ouTeIDGneOI+2VkH/CLBghPzt/Q1/JcPDiv21sz5ViN929EVi
B6d9Mcg2QpJvd/fNt3QH+bJTXOipljzzMN7Ep61HyRWvtFS4YW4gZFDfAjZMUYjVgTfXlKr7CPGj
WNsszly5D1/ZWMVBcNm3qlhgo3VFB7old4StluT35/YQXYpL+7118nsaT6PytPlA3hrf6gSa/ZhC
PY7trrZH16IMjUy9CIWR3aSO9JsmIKdDOHvcyGptmV1+f3EY6qIvdGkxC/2dY3C1+Gh6vL9ttkys
zpuUy5U6l7xkyyL/QL3wXqmljVFcOQAASmSCEQojKumx16MYtLpQs5mnwgihlNLotllIdhNt5Mau
WaGTBay7+Kffb2XFQC1GaiAT8LKgPIq5tJOV8GyWwUY0vmIvWR5bS3v4UjiH4xpo3WorFEEuTujF
8Rq+k0+DAzsrZd3MaW102fbCJ91GqNXNN5/9f2o7K4f8yu5qLwholDULVdSfHE1xqzvBSXGXRAPs
Ovvql+DB6uKNTrA39nSlHIYLwCnP9OhgvwDW/WY66SV1xO3swJvcEbVSk8wusHYWGID769WFdbae
h8pE+MyylR34DOh1ybiKbupNm0CtN7t1ZWzlA0S5DZDD1XSvoGI5pZd5i0vobXFIpcUGmiMqzfB6
kS1/PZyoGeuiAsLuZTyrH2LdB2Guz+IYPqGwTToVYrSy2OuREF/QpjIfRNM3yZplEgLuKm9COnU1
AdbT90/p2ycuwBS4QWAboqfFMNc1K21KDatQlpeHA3HykxC68xGM2M66jY7+Dyit5Iv/eThr7vt2
3xyqxay18DDQVAN8YHV3qRYE6H2HAxLyyRsKZJUsspBF5b1v5u2sYweiStglwKdTDlnZMRW03oYJ
5TDzxt+j4QiXYAmBcWsb90Jt07wxLRpHG5N6bXAk7XnmMjQJSNjrpW7EEGdl8sBCbPoMsc9NglRa
gVDj+4O7asbURACGoOro4XptRlEm9DJDNOmE6SEaT414q44bwdrbkjedqDJVvoVihllc26DeQzN2
RS0MPYiT7HS3C37QcMJbiRQIvc92vt+6E+XlrL1ySItNkpCsFqhPbT19al/LeVZSuoov8qnv7eH3
6Da29GV5B6Vu/6yIJGF6p7ogYNypoHzy++GwlStcUWDgjpevoDcY/UIK1NR0X89u6HfQNuQzxX57
JvmUnPRjag9ueIbUcv/+Qr5xPitTKw88jXAdolmpep10E1JYAMy8sVWWrfBmSjlw4G5p2dLXxHsU
sApyHyJwVwQIxv5znH424FsMaVwSC6cLOrT/lA2bb+PGP8P6a3RZ5xdBxjSRqqw6jNY/jAc0GbLv
6m+SiN1tsxe82gugwgwdhPeqo0aRejO7fH1W/5pfLSD9FVM/lpivvPKi7BbgHajbI2KDruQoT/Ih
3EreL3/xvVleraNY1jHuGovmTfeEdnRKzShyyCGpjkYgt40EfRO5MsNUJkH9KwCbSVC+nuGoCVD6
SGVAL1Hr74y0lT/IhRntAg34XdzRUo2cUbv757sVyg4av2UwjZAJvTaq50LSxrnGXmqFW1jIRjtP
YED6z4ysplIqhjiRBl31lOJu9h/N8Pn9v3/Vsb0cxeJcX2zObuFkb8H0/qk9oKtbONEfIOFN7S1g
s+kQA1583tqUV1w2sd3fuVtlj5qp8rOlPxzeAIRZBz+HiCpEcwgw+sb4ltT8ei++tLS6g4S8lvSs
wpIaSU7fD7ZazJckeAqHHhq8r/4Iq3ywhxBpI1p+m7ha9qQGNBlJEkLZdb3cRNkZBAcTW36pvhu7
/C505SM6xr2nOcj1PWw5z02DqzmNg1pvkxiDS41RSy6KO58TwRbq3QJyHUo33Y8bQMU3eZPVGFeT
C0EEd2+27E5i4uzzhMJAforab532uwZlv7GU1xyZsoB8ZInT9gaBIOhFjiqgCggAWAWkz/v+s3EL
PZFKKXopBJK6NX6+b/OqSYMOdJH3Fai6lWMZJKsIW3C2XhGJD41oQZqnFb/ft7Gsy5sdShkAZBuk
XNzzr0/gEBDSBFS6PLFOHXNoYXpGfMXobcHYimKWm+Y9U6vcZtwOqEZldIimR1gTOX0HUuu2BQ7s
TCV3t3XKr8UOPEhVGNfoaKGrZeVcBrkKfYqNXD1ylBwrSRbOcSUPpq1ZKZz7cWBlNg0wEEpDFwFl
Y6KrH6CQNj5rcxC17vvzfOWSYLsuIDtkrK03gQwaxCJtaeGSFkdhKY37vS4KXwdNv+tlMbGHOdgo
4V07kVhcCsnsHspYq5dbOAIPky3eFP2ud1Und1tEe50FxYu06Lf4Zqs34YpX5Q0DSAcUocTbamUP
rd1M05fCztASzPgz8vR6B29g/++WsP93E8SbNylBKc1IC2kdOQdrffcluWz4SsCzZTr5+3KHbumu
u9Q2okebDRfXlm2hGVD4n6Yrf9hXXlxQLVwkAhUrkojjZz2YYOORvCFHzT7OnbTavb9Hrj4DIQEj
hoDnFe6J1Y7NNa3MNWtmCk/qySgfy8fM84/jR0E7l98lrAMkRK7ckY7vG762dHC8Aapd2qTIfrx2
Auo4ocipkFuEewts0YOSnbXm0/s2rnhr+mRIYfISg/dw3QcVQi2c6ci5ezRi0h6A+F2rBJ9ipTqD
tNgrutDY5tIg+75V6vFvvA44CvqRoCHluY//fj22FOEwZOOxiwxWCMa8WrrcDVmgF1RppwNUXUw2
rHOzHQ9V1V/aOU4uRoN2A02q6n1jjvoekn0cPA70qE/+dMoEdGJMINC3mt5XTqAW5j4x1DFCvGSI
byu1Hz52gqSd6qoxL41uykfB18xLiW4qgr8W3WeW2VzibFbcEdmig18N/TO9lhMd9Jmyt8TWf/ZT
TT1bbeYftSqIQJsZyt0wt/WpLYNfioBKYG+MtBsZEZoiida4bWk9RmjZOOMs1O7Qpfmd1ljWYYo6
fG2rx040pOGhTNtmX6I0jn7qoMw/4d+ZTtFABmjfpKF+rzRDglrH3AxfqyarPwxRWVqumA/sv0gK
oxsjUaAvLzutg71At4pjPA7Wo2BU6RPiT+XHALbbT6mFjgBQNflUdaFxnvMJmW1zjFSSnX6gTPtA
6qNbuc+rOzHQpFtTjsMDHkt3ajm1vip1YP6afV8hbzno9B4YaIo6k9ypN5JUmfdWPFqSI4lxMt4i
OJY/ZWoIV7xaJtOjLoeIFzft+ElRS11zYSho9rU1+aITT13dusaM1o8RBMu7NffVvRim+TfLH2FD
iZD4eAwAfNzQHm+6VRO2rpnNNAaZUvvsZ0PjxmmtHZUx9Z/zejTPzMu4h6RNgObWRLAYGRT9STCz
JkeoctAfKOIN8j5sJuvYTI30SR9oErdFNQtFGPLn6bs2jdVz2ke+23alUJ3ltBmdkpEWdi4vcihd
FCMLJMOCDSGEOFZOgSjNI8IAWWcj6BeepFRHo0+a5/tIRme+bcZKQugp8y9BUgW72EzT8o9so4Lc
mKWXrh6YEwkwsfCspjLoD29quGAhXg9O0LlrR3NmHbq4bcnBGdFOMuCbjGCp8ZRS7m0/Ax0uF6Pg
AmMUXEvsZa9IkJQI41x26Dq1zkLRgggpjf6j0MEwopWGdDRLWI8tWRUQuhiDfVyV0XM1R/UlqMNy
Z6LXeVCNFhaVoYPSNdIU9NhCUvGkRE41knseAp/iN0xCUWd8Jfi7Kwg4YQ4QfdjtguhYa726n6vB
PCbLh8CnUBw7MYWwXhbIF6DieIAppT3IYazts2qoD1zJgmN1QrWTlKl0hck3jj3sAA9dW9auMHSm
LcGSh9hDG0AXSrhAJmaA5XbMZKed9BIKCQFGXNnPfeTlkGtEhih3zaSFwscfVdsXy9JB4xZQalv7
il2bMJTs0i5P3HGegnvIQtLQNuJwqJ0qniDLQVdJ+D2JsCbnXQOiJq4FG05M9V6ZMkAhxpxCAlen
83wTFGGyVwBcfgVWD8TXCL8oETjpxGTww4BQlCvAI++CakBvMjRsofWKoTlB/sMSWg5dPgdjCIsn
tGpkW1CbyZEis4EHHtTDhH/eIWwq72IoYu57Uyolux2n6ahY8O0jjZifwnqEHxhxR3tSz1MlhN9g
s5p2LdzSbSXAB9T7cLCgNHWe+2nM9hCWTvcyZNNnUZx6O1kYCSdc6Yc+tWCpKgr9WKLcfBt0Gewo
Y93u4kSEpWMK5+as1R3nnQbf46JiSqNulCgPsCqEv1vkkpFuGApbhd3jY1YDui+qsNiZ42zdtgp+
Q5C14GMyCVDIGclcHHpDCPd62Wa73pi7L3WvxLemgcJzBhPaxy5UdQR/tHGvD4hQyEiDfDD93ERg
MleeGr/sPinTAOaJvq/nqYRbxonKMDn7Yh7fo/+k09OQd180QUZdWVNzV25YTmsI8x0cKdM3VQHJ
HqE66PlFNJ5nYbQ8KUmhatFQC9ojpSM6A+Rldh5OqbVTNYShbLQoxI8NXaHzx9lIE5qHRjk5ox9j
HFGlMr/qYj/JNmnr4TmVzJDBF/X9hGv5Ult58Dmb1Nlt27C/6WElaD1zAE5tjxWjOVmxKI8XRHi0
J5qGpNyeBaW906VO3o1yFP8ELWzeZWziwBmSZHjuDGna98hkNs6swoDvBjz7apcAPJbcEGkXrlYQ
x9+oPVmnfva1QxZEKtQkWtjboIQN5JibRrSRFRoOqS7Pp67UW8G2hgAJ5U6URmfUB3WfZurkSYVu
3bVtptrjLA4kjtF7Soe6le5iBV1AdJhRzvQio+g/C0JjPVidJu/FVPlE+zx3XQlvbhB2pTP4UfWh
tyzh08CJtWfA3vcz1/2+afLBMRFnOgSBUXnjWPq/uRuhxkyCzg7SWEOoKfT3SceFEuRj8AknPbuq
0fCUnuV+JyBMe5z7PuZK6buDpPRoBEJtTBqxnpxQDRBm843SCwkk3TIOOxv4d3c0c6n4AKjN/5jH
am1n2fyjyumh1LRWg+gwjLgtp+FbSDppJyehvMvr2fowWnN9NAND8XrE32B6ET6aA+w7sdUBRaxl
UNthYqUUorXcf8oiDfamVF/kGmi4p6t8VkXy7aPeUaWzYByvEksiIojMs+H31eioVZUh/WcWLJWQ
iwNayV0EeBxOH9hDjL4O780OlVwwSllsI+GFwrUppPqzgJJe7JQoFzm5ovWfJIR9Z5tm3MR02kSG
DySE5v2RR1p5M6hliph8h36eP4AUs+nYVdEogiLHkLrclsJYd5FXaD6YiZxcyE8rnigK4j5P5vFH
nnERFmPeKp48pcWjKkwpHD0I4Bl2O4l96k6KP067We+KB33uisauh6H5zdGuP2VaK3whpdZ/830d
od8avP1uljrcaZqgLke7qW1UWdgfxGzwJ9ccfekwtzmxSATZRqbEi3aRdA/DCdX+GjykhthRoVZn
zfepa8StOrktUsEhWgt9rtqBgo4gQlSQAKJvWI1/6CuhgkIoGymRqjkkkqL+DrnqkJlowuIYmFl8
n+Qhuf2kHb8lXGqOkXfTfqrH3ovrerTFoNTd1uifeyMuT9RMqamEMjdzHFO/hpeyPkhaXrkdZDrP
ijrpO9Ssi2M+Q0YYIfJUIu5FjKuGRfKFQDJGuhG2x8SGICoa7WTQ0gchQDFPHPK087pUAaqbCfGT
Rs3MCUwz+lrmqNiUGQI2xtTATy0N8NxqhVXZBdJzu04rOyej3nMw5Cohs5AID22RW7uhWy6Z5OhP
OY0Hv3OogiSZEEUw5K/09D1O1j4N1AFXS9AsOZ0g6zd+M8zSTo8MFTJ0sfKhz59V9qLi158tXwQy
OEjlLTLglm/7wZDednNU3WkK2luhXksPMl5uz12U7np9mtwwmHUVVvkUOXu1GT3eseoecnurJOtR
t15ZDinqSm1PKAcc1QvNlOBHNtAa7FUDPs8QBZSkz3UaKHql8wCftUc6OrJPmVkiEyJpiaa7tWQx
iYNi7UNNaVBwStpv7RghxlxBqbtnEcwDcbV0R9KnvRvyfvww6S0SL0lW6uhRWPEFV9OfDEYU2I00
Bb8yq7d+R1XLFZ2GYbORBrqSLFmqEstrGipHBrZ6AhZ+nM/WTBnLv6GDzZEO9K/ZC3dCe7PFLLCS
S1iKOvBwwPXJY1PE6LoIm5NjK2oeEJ68Ly/d09LK46c2PomwaQ8kyIJB2EVuGDVwR7TTT8Yx+fz+
s/BtZg3GSppHKUbyD/H860ehUIZQPPUpmAU5+hbIhEMI+Sn79438ea6/TnhhBWz4wu1N5XxdXo0D
wNUCgmRe8Vv+nTV2ddJg9xB+UNjfoZnsNJfJRS/BQQ1s/qjdVBfRjT1DsFMneH7/U648gl9+yRpC
no1ZUgQaX8ILyw6m71b7qUCW9D8zsprUGg32WewxEmW/u/6SNBIquBsLdyVF8mpO11TB/tw2XGUY
kffSD8i8noTPkWfdNjs0ID9Yv/tv8hmSkY3EzNXt8nch/4A3XmSBYiUw6z7MdcQgW8fSH4N0q2n1
bRr29bCWL3hhQZuVAk/PsMxPkxM/+r9zF28t3CZO67VPA//n8KL6vJWze9tbAOvoiy36J3vywm5u
LOKzxbIxdv5eggNHt5t9e5hP9VPz2N/UI/WyrdLylZLkYhT499K4ugAPXg82C+e6qkWaJ6S73u1B
QGfuTG15+BWAuEJLgfNAsF9RrrM6d7tet2l/lYhWqzgvg5nlhLvNqV2psBHpXOqS9XnJ5iNg7Lae
vsuJHG62oHTXT+Lfsa9y+nBftylhC+09/oOUPS5gwWjccOZXbVDzWYhKIWxapxGVqCKCExmfLn61
5A8xAvf1FpLm6oZ9YWP5/cXGqUapTYoJG8AEPHG4X2jRteg81lswzutb9IWl1W6RfCoSUoWl/of8
Ozok9zSNX4zUFXeyOx2gLt1v9VUvf/GN335hcbU/AjXsZL1Z5i8hzAnP6hg7OVrN2XNjbPHZXndo
L4ytNsSUyf2cdX+Gp+yo1+V28S28093ONTiE0Ee7iZv/Ijx531lfKQ9wCP/aXV8JqaEKKgLeC+Bs
dGEMVQ7ZXrWlU+/NXuyF91uo8E2Dq+th1ktNjJdZTS/V9/woe9ClwIORkXzYL/3xWyftbcL59QCX
ctSLHSrUkjg1Pq7NQpiwGH4nRG/Zj6J4LAvf8zfFWjYOxPqOsGAYG2J9WUf4qc8LdYoBKaQ9ni0G
SQaGexdKqGibh2oZx5vdCvk+KfUFKbNO3guFrCBAT3sY+p0nrlw32at3JbUC9o2z1Rh29WgQN4Fy
EEUY1VaLqJBfzjSka72x5sgzr1nvJMlXsVbsbNxK3l8LSknd/7W2WkIIIzLkEbGWXzIaz4q96po/
lkJP7mxdSteueJ3LCJoPVTTesKMlSq2KgzzqHsod8o0gxNNuCJqt+/aaZ35pZXXNm74vmQVqJ55o
ZU4dXPROs5vp6f2jfXUoMLAsXOnorKwLcb0qtnwDUFIjSY9qF+z9QXr4X5ggil+YE1T1TZNPmEgG
Ik08DBGR+5Lp0ZEH4/f3TVy9pYlO/tvG6oYp+0QNpxYbA7vMpa4Y6VBL78zMBYV6tAiMUM+LcCCF
DVNsKR22IWHXzvTLT1hdPcLUkDWJ+AQp/laZX3L9Ru8kOw0+bwz16opRz1yUONEVWRc0UfUqq3DW
CWq/+feSa3wOnfmgu+qdMdmgshz0hvfvm7xWFuOxBznFQmhALLa6dirVn+WYA87smnvgfenPPrKj
2wXjt4ALo710Fp/QYmpmZ6ScEtmSXSR2fw6Ow0ULdggzMOn99xEk2V2XOcLJPITn/w1tG/P/4ju1
VfOrIohmDCqcTt4d9Gkow/k2xNi7cJc4zRfxYfhi7fVDPO+F4yZ+4JpjfWl65evSUhKTHrkbbywV
R20pf6nQ2o5wCpejXdR3zaS5SpTaefpYG4ei2Op0v34C/q7RWqki0xphYLtwpeyaJ3M/eXp2Un+F
OPjeQf1Wt//kQXanyPVv/1ee6oXtVT5gykKrJzNNjJyF91qke+Xo/wwD/fD+PryCAHu9viuPGNa0
P4mpgd89Dqktucyp+ZsM8Y3pLrH4kgbX3eJhKwdx1RG/GN7y+4vgAH6xWggohlEYhWmMBt+kuovj
LQjGcojWV/PLHbRyYdw2WttXDG4h4lKd6r587F2Q1nBjUu6z8WBP8i7KnfomgAXw/ZndGuHKdymN
qsYp2VWvUx/10ad4yoMq7DasXAuyXo5wFSprbTJnPhTsHkC32Ra19NTG8bEbjRMtZudyqC7o1W/c
b9dGBmKJvMrSkMBT6vXalWU4GnR/GkDGEX8SEqdUH+ew3hjZNd//0soq9ijTrPYHNTK8/EcdppTy
nubkmKRb3f1bg1mds7Ich9kaMWMi8RT3T1oekHnP7Pc3w7VlMsheo1sFPucNUdScUNhBuMKAlw1x
OduXk+ZjqWpQtAamnrm1hKKCDe1/8EEaQrl037e+Uhz5k/BDUOWv+dUhl5S6bSjWG5BFyvvodvIo
7u4bp/tonJeTkB9ChAJ2E6SpiUvFhqvEs9zo+f2vuHbJLpTI5B4RqwEM8nrbFGkSm3NdGPQDak6s
izYiQBvTfG0xTVoNyNou9HfrxEatk6vu65rFBJe5a9n+zmyYldeLylZ09HZ7Ei5YtIws0HjAGat9
01LVV4SoNLi/RSdVHf3U31VO5kCLcGouCX3ywY9ot5Xiu3IloRdL4L9sJHRu16AyynFiaumMUKcm
eUqPwZmyku60xwpaQ2uG7iw66l9kVxRIHP3zdhWMI5SDdipsZxAqv17BXG5gv/V7w5PG2yCGuMD6
WFrmxhpeuZFeW1ltVgrZ82A2A/vkwXjQPwHE2kE6ZE/5TrsZfiy0OQhqbDWrXEkDvLa6bK0XFxLv
qkJQRcZWu8AjL8YXI6DRotovT+RAdtH1iL4Wu+RuM8p5u2cxDKYV6B5NUW8Yhen2qbM6n9iz3/zJ
8SVUv7z+mO8Eb/oZNYegvgkPNTQjW4avZMcXw9yBFP2Qd1+fxzTIJykyGHF4FE/6iQF6JP5pcYmI
Om8Tbz6Y9JegQvvb2EOq/IU6qrvs6a2L8tpJevEd60RIBrPzwpNveLJ078vngkJnGx6t7v5993N9
haGLoX+RWgDcPq9XeEQpB2kG9BDk/byTduWH9md2EjzxZ+eiaPFN3+nn6byZdZH5q69DEGb5hdXl
9xf7ymjy1iqV2YAwGppcJjVx/F1Gr0fqbWd2r+6lF8ZWB3SWfQCTGsZyebR7ZDn6PnUAh23M5JaZ
1QmFeE2uEBNfds7Cu73QqtvFPto3u94rP4776iHfhxsPpi2by+8v5jFCFzGrGobmT6o7Tj+13neV
csurb1lZ9uoLKxaofUFHew+vDtmZ4qqzgzZ05o3nyh1ca/xU7cYbNKs3Bnf1CLxYt1WsWHd9r6BP
iFe3UjeKHijq2qAX7CjZWLqt8a3CxT4cZ1+ZOGvh+FAkv1K47eJp46Bt2Vjd81o9xbVVsjta/5vS
3ksIAk3q8/tb8OqEqTTecNFDCrjueS4myReGGRuDXuw7pd53AvDFVgDGJB7/uSl4wDDEa4H83mpt
CqOuk9hnbSwJpMFw3xvISjUg6f5x5zOcqejrLVxHBNZvDGVA4sa+jiz8U0zpd5ecYCnfJfulVat8
WlocUkc5/g/KMVdc1CIcsxDG0GSMusTrTd/KrTZbRml5k4N85gfpEHiJs5Se/0fkyFvWVlsQ1EsM
QLSyuGhHt/7Z3SCovbf243f4n91NV7V8+8r90vW68DkuLeW0N78eW6z4RWcNWGs85OLIDD8VtwsD
dALDmlI6831PoUk9AOjaSn9fuV8JchdyU/DcJHjehGpNPxPcS77XVsWd2n/sROWo+NWNIfduLOUf
RHCmoGM+CMKjORmnafSfRGri6Ix/rOfZtwdFcv0S4JJYQLYoCF8GvzwXpeS22WmUxL3Zyd/qyvpX
l8g/0nv5n4m53JW/8oe2/vWrvfle/n+g6EIT7YuT/0bRxYbGLcq//5/d96Z4Kezy5z/7l7CL/F+I
GoGfRdiIIJyuFtzSv3VdtP+iKWmRnqMGoED/qvPTv3VdJCRfaDe1FrUgWsvRYvpvXRfrv1RJJH0L
3oMOZpD/xj/RdfmXMvHf3b488IBS4EAki35INIRXFzN8NZnUVbJjDEUK1CjNxFs/bDXdjmDwvY06
qIptORsXwTqtEyxHkftuAv86tr9NMw2/d42ln00pKSBZ0AzUaqdebbzMGpSjJo+N5NRSFj7E2tRD
A5ZlFoB4Xf6CoLjGo1koFf7WWLUxhMS1DB64q0SnkLO5deZp1O4VpYiPijpkoyMOypjZZqtqd0Sh
yNTl1ITBjwcZ1Oy1Kn9tQATuzbQOWjsKu7hz9bRIyRIlFbkiYe6r5x44kOQmXaPfS7T0nExt7BF3
GBP5nDRITQVCWH6xxqqzS0UkWAiCTPFJHWbB18JsZApuZW58zFQp+BD6RTLYFAHFfTaUBDO1qPjf
66wk+wvW79ho5lABELKK9qmGoKwoQKH1QrtTldLyeczmJnjtpoeWVckH/lXo6ADQwkj6ZoRoij9J
QyVemiYAEtxU4h2zKCAUmesCxMTINjbHNhiBHtZT+XWUg1QEYTxmJ3FIgg+aVI2noI3mO7ktwtKu
lHy8TWF+t2FCmsCLG0/GkMs0Zot66taJJDhlNeA5FDk6qk1DcV0q5uo8ZlK29wvT+lQns/61hcr4
WdOFJLVDSSCLnMfGhGhoHl1SX4QBTtHi4kMnpPVeGODFi2UpuUuRpd7NeS6f41qFqijRJIQSm+oz
/NsVAPZh8p8VbeiejFEKj2HZtuS1W7ovRvh4EEGULf5EmiOcGOayq1Zl/AHOkvD3YGSI9znh0NVH
+nW1JzU0Sl3dlWZVODJQ491II5KThKl5p0lCjcJjYI3Nz6maxCYnXTNbH6dxSZaOgyx/kXsLQYxI
yO1eFcK7RJjixkayzmxJOYBPdXur0i/SDAZ2LPrqUvn+cJGiejyXQOt38RzCriHXmQfmsv9S9ehX
+OgNOpGUaTt4CPyPg5BLgR2Us/ErHpLoRu+z/l6Nh3LXGWm25xIHG8x1/iMG2P8zFsiiJmpCpgD4
o+MvfEhSrAgPQxlBrCP6oqcuVFC51rc7qIK1742m+NApW63xva474atWi+MlHqzgmE4Gj/uQhpQk
1cyvRZXku5qH63HM6tDJp6Ld93Ii78SG6L+sp8TTmqh/rjWOW6Fk4nObm9OtXOnZ51hr/Q9TUosu
+PbqZCW+8mvOGunjrGa1W0DdcAhLQLN2lPrZpavL6mLOgnRTW8yFX8j6obbiwpsqo7uYgvwb8gnY
gfpaea7DMLlTS204+ZMmPnDaaG8UxdIBg5x4sdJH55IhLG0z/b70Y4neHjCGkfZ/2fuO5ciZdLt3
0T5vwJstTDmWoTe9QZDdZCYSQHrYp9fhlUIhaSGF9lrMxMRM/8NmFZD5fcdm8LF0Xb5P+wVGj2QG
D56GYtcTNz4PUMcXAY34sYP17AeF9nDUeXQ8tr3Kd0nv28pLrSrhH1IXiOmwX80tJihK1b03yvki
+2i6TWprIMtg+i02MzkM6SihJVYoLuhbc3H5OJ+YtFFYssZvPijglo2XEzwmF1Q4ynlHQy77Ooia
sIqXuP0XZMNYZzbLK24SsV9bshxnF5q/FBLNynGafndOciiIvPUSQcW6Aw4nbwSSd1qISfOryk1+
yOKR4+HRXdyD1elhE4GDpBPhNYJCeSdtZ695vg5XeNvtzsLmc0IyZVfFIkZ9VdKva4nePf4HMdmy
3qTzzyTIt7/wt3QUR7I3XvSw2bwGZtbPFTSnng9/aTtINGBHyHiigXybFFMT7gIxXzsejreo86P2
MBopXAEilkLI7RvWVv7YwIli20D5ZwnV76yhCyajzA9cLlC6BCZj9G2DRSMuVCqUOIzgaz4T1+eF
CDv6mM/Z8KVm7HPAdGakaIxNewXRiWQQPq8aYtlcfwudwwcTGFQGuJ4yXZitgxkAPF3qSjKlVNYT
LrsJPXsJB8sPqf5Q/MaQQKTak+QQhA0LTtRf8FOaXIAa92n0Kz/to2Q3Q+V5nGFLQlUyd4eEtyq6
ulX99r6i/yGpSNxPj/nY56jFC+yjhTtO1F0qt6H0NEXVjTf2rS0YGNhD4ywp2yRHyTjq6OlhpLh8
TMviPWFJ/BkPjf5Dfu2Y0QHnlzo67cybTuG36QppW4stdkDyZzsnDS3X3G+PC+U8LONt4KbQQrJw
l0TNq57grChzjkRClNbm/INCkA+5YtqkmpZQexL/L1xcnXd0aMxUWyHT2HThgUyEnT14DPKxwGXi
qwsePoFw8jZrZhR+ilz0OFvgvqpzg/r30uObP7FCp9DjXvvV6fnYb2jGeOJj3PvfzIOZ5TtuxnA7
e/MgyIsjG/wv7TafnYu2A1LqBxwQywJhi8naA3TsLLzIbePebuqpvFs9k0B6nll4v4TjfbOPXWba
QiNY/2/aTuNHK7IR7yHnaASVwUsGkOwebNH07vhMXgMPH3yd6FXWDVN0KBRYELRpd6u6wj8V/Ms7
sply6rr4SyKIgJYRt1Dqu0RvsH6hu/jOxPAUlH0QbHDCAX4ixepidK12qBF9VGJxfRWFrH1dF5M/
L/AjX/AvBC/FqRthhRhDtre+H5yUN8kP5fsCkaldHGzHLV4dlM4LRVuqx+muw5DY70Ww6ce1bbzD
2vD1CSBqgw4qvSVtkSzUQF29BEex4jGINWvfUWxm75CJhiZE65kawgjw0Iw6jdACmEOus6eDx77X
zd7qWB28jS0nOB/pk24zNOqwXr/7eh7fIanvHzYPp0Dl26n/cjOPHzT8cG25+IOFQqWHjKzogNbb
Ylj5ekqGAVI8dJ6n8BjIAb7FRrmzJ0kuy3BsAU5ORsdVP8zzg4TcuiuNy1NRtCETT61wAxgNuQyV
TTtUFQ+IrT8m27oh6BYjFS/ingZPXW/y9zwL1In7kj41zkCLEc0WSPKIm/sYw/x53RAY9JbCIo4z
YhoHdIw3PK/gcaafuV2jnUEKOaQi1v+L3zHqizhj8bPvErHLfErCX3cFnB1gr/5KgcJL3NVZDJM7
8ckRhM8k93m4qX6fGhAJd5yq8ZHrwUeylqXRh0sT99QtUXKOZzboN4cPDqczqgDWX8uNU4UcscIX
KCXYMLo6Nr/MadB9D+MAUWFuaBHpiNUoLWE/bdRkj+E4wnMaDOtdMBtY43AJ11OXjs9eLCkkph1y
xoMVl0zqi+S1QfXxQeMtOoXJFu66cDXH0STDSxz34WXzl+x78eH4QbFhGhQZydgRjbNrOeDLOlGa
RU8ZaPtC4A8WSY/Hws7T+NzDBvXooSTwBp9DXDq3IZSli9arH2v4eJSCrH6dyS6e0v7Q5Ma+LV6j
3zbekpMcKTsIWHWrISd+wdK4KSmLLQgzL//CDNJf2cBQ/LAmaudzGMtiArceLCfRSbUEUWVw6xZ0
mU8oIT6str2KKRK1GNCqANxjLH77TqpGtHqfIMTibBZMrJFZ42s89f03YE3vbUORZ7/jeeu/B+mC
KI010+YLGZO/DcqB+c50gLF19Ex2p1XQvfdyXb+BekxDmS3M1EY0GPLjZk3NoTNoyZ1954CmDC47
j7Awj0WI+LfvXix8qkLfDOwYEhp+RTaPOHwV83xCfG/yjwrZ4IcrjRuBBNEzMsyGP4nM1TW0XgiP
FrfkkxpMRVUkU/nhb77g+Jby6ZaHdESq8pThvMkgEsItGM/HITHeASNcfnDrsn2vAgdpsrF1rPjc
oiNrQ39drWc+3lYnVBVNsKq0fYrs7XmbTzyS8rZyZS4+BvlrRPnw3kCzhZcjcjs4/XhfoJg7uQ0e
rCB5rMg5zcn6hY0w+5a+z/e289fzMDQYzywgLsJdjhFhQtEHrov2jElU/I3z2N4jFrurEWLBbzxI
WPErjSjAF2HrIDzcA11C97tUGYaIJEIPtEUscCyG9FWsw/qC7Yn/OBwOFbVZu49cjHE8yrv4KW0I
ykA733tolg1Z2KuITysSvXBdscnCbqPXEcYheMVSGrqPqTF6l8pmes1zlbdFrsf8EJOxvffHfnoN
6AI1TScNfDthZOiHwRyK+BdYTQIaRygZ5yimbPJ112Re+wJmD44j1Ls9I8UBBzeMhTVdTfYiSWD3
FtfpObMGBxgS+sUOkI69o5LCJhOFMyy6PpQ4qyR3A+bmjzy3/nGlHq1p1OOE0V1bsNk9Ya7ysGUF
y8O4xuJf2s7ZzU4Z+QNTGCpR+0DtY/wq+9DEiGHr+/5Opn1ShMKh7LwzpBqXOP3w+sCTVdD7CSqV
WOK+A0PmP2QZvPdgSOenLGjtexaw4ZWsOSIasWzDppm07F0EzDyQBjXtU+vnT5vwYVONvNheMMO1
T32+dLsOz0MKf3kSfwxpGz7B+Bo/psKaPzBzmXvmRFTBM9IfsLIkH9qM+PZWuKgKFrLELy1S+t7X
JUcgBBxuR4FwP7x1pPtAp/t82EhC6piFtjSbYzcZjLaGe3o8LCywrwvWs7e5oQnW+z4QkF51qXcG
WLIBaO2TJybYCGpaKYeY/3hLqhDhD3BLsVA/KY38ugVj4kdHCPvK5rB7RByc/MJsJLxa4BCoM8QN
4aib8p5WpElpVMwwLWPd7gQ5DgiVaeHZXfLXxAYqKya4LaHBT2f+6khKbuGaiQ+SsukjyPBqFjm6
vWHRnPIAlWDq18D8e9hOeLNofokBeyMbP03FzsdP8lEc00PDOELCtg8bO92CJMuqTDHvgpazDguC
4a0uoiHAFY03wiRl1vuU3gVskvi7+I2BXVrFz8y2AHcKhAhAhudZvKH/CXX9f9Tvv6Ay7v+E+h3N
5/9a+/z7x/8b2peE/wE8DPBtgDPAR1w+cLv/hvZF0X8g8QuhLgEa2yD0TAEs/newL8z/I80AGSJF
JEccGSLJ/gfYFwAHxH+PoGKAc79IoP//Avb9Qnn/E9SHvu8QyVIIsQNjgP/wv+vyunmdAu0vAgKq
kxEDAIv/W+/Dby31/+WH/G+UacKXoPcGJmthhIG7U8YHOqvt2pMUPsst69faGspOTdJSlCLBz7+H
Ozoru5Yue+SoR0E5BXCjyimUzzh+9fS45sscIdd3oCF0jr5FvibN17t1GsZH2sGnOyJW4DbL0Bwb
hVM6Rq7CdY3DHm1yY2zue4yWP+visX9R10+7NEnpDktecscSgpqMJo/30TRmB4H9FceSGHbSYBMZ
tjkqEQoxVFAARx/DhpUk0yw8AI7q/ybJMN9vI767wm+3ttIrzpbZJdhMWArKh5MJnVeN3QF99J4J
KN1q85mhdziNlx+Km7etRxfDws+wA8YXqkiYXtNEbeOO6oBtlUIWHRZULNmfnCWIQFmaYHvsxWZx
UHYxVNyy0wFSiFlkWyz2Q9+ne0QOYGnTjgyIFRBBT94onMngPaPB43UOVsrs1mxrybu3Tc6UDRxm
tOLATILXBjFIw45Owv+0STDBJy2yQDzHOeCzCEtQnrb7Eb31ugy2uTG1zHT/gzAqhYw0zzc9Wuxx
lT1r3eGuLzs4uXE4RnxK8wP0za57BJSm5u/IKjbRYmPxmlQsZiyq+tjyQVfdrLvuFUdh6pcRyyJt
qpDNQ5YXSQiEsuJAYlE4jCV3OmTRpBA7nWD+LCMUcKVXE3gz8CfgaujPjCfrogLwLPlecxubaWfX
rEEOSRE6KtP9uC4u2285i6aTngWNdwI20O0+hClg20tYINcLV0gsGB6lzmisinX+VdkUqV6Q8a9i
nsRo6IxjCUpo2JrBy4pumeBo3uWw0w9Xih2/HUus1YErlxhwSMVFg7RRpF3orIRYRcB93AbYEKpJ
abN9kmTNEdCBFBebQ7c6UPcmBOSA/5CZHyJlx1vbIUtLnead96dJJpFVIcAbuHiTtZ1gjA6GPuEF
HRBi8rE11gBlihlR+60XfXcYQAAlS5Fg3VVn6+QKJLXpgDmsbMrN2xgsI1z5yuQeHE5xilkFPmg7
fW8Z5ulqcomK3CVKsP9BBZn4qMCAoJZp3sEWNXnp3wXbrjlhUph77BBmHpvbEI80PgfNIpanmBhD
VIWNKFweVoQC6L8wsruxLWDr4uNfMZluwivoOncETh5BAb/qMlFC0KHGiiX0PxGbaOa4ID2+HgQm
n+xVEhn1tz43i/1skmwKCvSn4aPgVj6O85QpqFAI8HXMZimdX8hAJmzV/aDCu2nNKIQrTMwaDwcG
NKahfehG2hYRWtzar94hwwD03+KT7GNC0qi8IxaPtinCSI/+Uc2mcS8ZHiQ8FkEG0agpU3C08ACi
8Fs/tP2GBbtoGEvNp/VbFcDDYqUfXVmDJnIkqCU2d+wK4MIfR3QuEHzepFIzXgzvQee0IWKHZimO
KCu0cyiYbSmNbQBJfYzodVIxxnoVVTFEa5lXQjNCAc2bENkjcSUHQME1fgMavrcqI7To2s6r2Sy/
5rabQq8cuxwyXcBwSVN0I/xT/9A0or1vjGSjhy2zm2VagjDn/iEM8PJ0RYY3m+1ZosMoLOw8hHNQ
SqSzcbTCZCuO+lLMQ0wmvD7Wtfjf0l6IY4vpqL0hx475J0dJEs2FnYTKlkJ5XoDf20ZjZ0EGLZ5a
yQ15zUjnCLw2tCvyMbeg1g6BZNXIvInuIetWIbbOPlVvVEcpXwszOFtaKn0oPbO49arWmowins3y
Bd9vIgN0rS+ATNJyTMYeQSRNTJeunjSIH7R1IHIu+SenYSaXVUnLadmHnRF3jQ8S9R4JcwSHFZYn
6mThybDBmdzRrkMJjw1yN908K9P2bfM9HNwr0IWyIdlyTEmYd4Wa15gejVJ8OYJC6ZK7SAwEMrVJ
bOQlsEsiT4AtW+CYgQvH4DzzjYj9gPlCyMJaNA5emP5FWRoI+BChMwd5PUwpiR9lP2bbji5pt9Zr
PLrsFXF1avtIwPEsjzqKELSDGhSyHucc1NWjy9CSd8RYvcCnZqIxPGgvAkkWjMbjrxNCHpZvxRPk
sZRhtyTZhfp0xacbBngtIfrKptob0eoHxevY/N6EHTjBU4+DUpY44ocMgEruuvAnjKYNygOH+xhK
NMmXW8tHOFuSVESk2ORk4jc8zdTceYx74hTN/cQRWwI2pRSqNe4GHJ34x2hoafeueY6MXQ94a2AL
4vnpdkKiUuodNiwm7RlhyDQ5Wtn25OTBIhpUAwgcRNWss1JR6YXok6gSEcKZUqps0HsKTvLGATd/
u7gj9wy9dHkxa5mKChDvVLltab4bjfSmTLc+r0YRxKj3Y9nNmwRO3Jll3qHZfPPSxqw5RqAfw8pf
AnnxOY6Ns1O95FWQrK62wQqEEtrLEVjSDF3pmrnwOE4xeeDL7/MvCEPoV8L7l5Cu7jdQMKLHDfE7
j4s2IgWc64u9mTX2mwjSZqQXxIm5yxH3UQpPq6HAhio+E+kPwT51myyXHlgRRha/KYQMFgxas0Oy
UtDhyQ1R1ADCFXBbgbQtRBSNKdD8ou/wTJVAPxDxuAzumac2OyJiIy0gjelPeBIlLXWi4ye4yHx4
GaYkA5adE5EfdCtXbz82YX8etF4gScBMfOwT5pBOrJWFLQWYHsJ0kkBXvZEgXhrDvQvGiXkCe2jC
N/RebqROkajmVwqHQfTaoq7DexHYb9iOrnL9yVY/PCqBN7Ra0NT2iGDN4ZgZTtprJLbmaD3svM3U
ogErI+6EXGrvymax/I2Dcb03EfF2/bDwSxxOTYneurBM3DYdpwn0Xr30S1SNMX6ZFoPKdSFwT0tt
OTIuNYlPHKE4h4BH6wMGuOCKoJjkgOMvxse29AePyMTV44Csk7gd6AGnDnsDuYkUonRe9ir2OwQK
z7zqIzftu21VO9uDaHOzxt8dCW2+TsA0EI4bnPA7jwDDi/EXOvgCmGfYIuisCFcRPCogECfT6uw+
o3nzGuYjvwstOrMXS39D7rNU75tVxw9CbTN5jA3+vXJgB3BXxBip3RsujJS8j7QDJzNSIOp1viKM
p1xkTrqHLbXggPvM0J9OZnjFe89lUhe8wX1x4InTh3GdNb7PoZFfaxJd22QadwlZoyeLu/d5RR7/
17xw7VWoX2O70ZuiSkEdW4HmhB2ER9GDxKW3n6cersMMMhYspOpOBSYkzy6EWb9kcdQdMk5ERQC3
ok5AI0JkwIJbEKQkVwGPvZ0ce9y10wrPggXJcOlHYCBLEix/woEkeysVCHYCSUPddIN9QTrYMoJ+
+Y2W9cfsUwNzKZouS899hEDDMWz/BgGIok2SpOTbyu4jf24LzC6sdIbAHWGACTzoQcoK6ThAh3qk
+3dBuA/CFZ8GG74JE/+0pOn+lw2pnG74O438cIczXd5GjVaepHfNTxqS+DKgDKOWYhsqxA+CPx9G
ADXIzuP3UCPMoJ9HgiRlwKHJDAwiGPgXW+L51gUK1F7D8nSfGJAtcxtNR6KDbs8xnwHKAI8WTQIE
dBtvBURuz9EyvGDIHu475fWvhpD06PME4ikncZWRFY2/OilXC8LH8M8EnHGZD/IJ5AcvtWtOek11
Mf8+ARYQNXDZP6P/kZJXtSIoyiwAVbZoWcopdaLo1yksUCjyJ2kccHhWIvjtl+duWZ2g/2Y3hOuL
A9GKeLbDxOdXDaHfbkZFE2xZTfKezoO589HNuIuEsU8EB9GfnghES8nmhQA9EsVgOQTqKnwOWvyN
NqbS+2EBuNzlyA4b4607yJGRlyaDViMG54ICGG/CiSnJ+VdodTZZxAG+pR4cnMkH+nafWxE8Wb9D
KBr18yqKEDwmfucRvlwJYuHmDQo6TWTRh+0/jBSnhgR/Qzq9zsitC4Hzs1Y+Opm+I40GM1bvcAa9
U/wf5FZE0KLg95/DQJSDZx9Fn5fMzn8gV/4SLH8wfQpk14dvD3SOpNE99/C33r6VIvfcz69sQ5SL
RZIEj4CRwlgCCP0HIUFlF322na4krtsxXk7Qrb0M0ReHH2LZukfAB0C+3qDJe0/F/MWt98Iy9wcv
306zvmwMDs/ALyR9WMVlbuZ3znAvy/ZxMeodA2MdaY9hroUaZ/WKrLn2zdlYeAQhLMBxR4OjwwMW
IJzNfviZuVPkJ+eiWPp7+sszqZ9wyKoeg/aODCD5wfjrtCB5eiLN367daxRIILxuKxyZdmbVe6XD
J0xWV4xqd2akYRFlY+V77IbV6QPdHiFos/FP15Ods83JTwSt8cberZa8dEN7v2r/U6S2okv06oc+
/oJ2uM/7/MLDYEewEtGx+2xlqCuBzt59HLU92o6RzcPIvUnM45itQMFXnONjVgZRi4VfgYsdgqOH
mDLQQa9arh8GnDrWXn3mSCNbXP6amegKBg4lNh6CzcYcAUyz7T+TxvtkS1BYkFSIW6tHnFmIhC0M
iNkWoURjFpQNiFnV42ETYzH1zy3kAxPAYmXPakZj7fiRsCfhh4XSCPFZ772l3w1BWiCpcPUkXoH9
LBA10L53YYfPVaI/RgZACNqd6DHXrtmpMUjA8NJ/YWh3A4mwDd5lxKCzwx2YbfBpPTWwYjZiLn4n
Hpp/Dh52vqgkCcK8kk/phmoGliFbWSHhvaBEQhbh7i2C76Dq6VfAoRFyyFfEQOvuR2AGAUxzngzF
EkpOavJ3ngSsHz7NGt9keG8xf3T6a9E7Cwdd+qbIEXrsJ9QQnrWdqi34dgF78j3zDm4WjxDYmQHj
T6fB0JJmT/VPC2ak5TF8k24RF5lNVdONTbG513DG7zd34tAp0taqi5AogR2iItFf3Xc4teBQhA6N
QbrljoTLxzk4APyqHWL7gnnEx7kdwOjtF2yq2xJftvCV5Ikrm+iYNSjcbmv0JDLUO3U3w0CLDT2+
d9xZW6vqNfna/K3Omf+koKFw/HlbkBUJZHrIf+YIFQkdxw+BLkDN/CAxMbEcuJMAyc3TwzoBLegg
Dkpi9ZjYZn5JcG/jp+ia+hfe7+nUJMXKMexmNuDILkZxDVkVP7cYYfpQvXXNLg7Voz87XGl57Sja
RSAOCtxUy1+m6QcU1Q6zeaWZqGMPLVWOX7vl6K/BPlnWQzTer1CM4mhDLVdaYHGq/EmCx+sfEclZ
+9l06CwKcaelvYsCXtHRHjv5u3VDe7HNrEayXWG6DhyTXyw4TWQr6tl0YCNl8GCgp+uwHeQm3XsS
aql8jX5UHhxQZ41ROMQcKh8nC4uq8lWp4xF7PO4HhusXL05Lox02TpwQpIJGqIgCexwAHKGM0v0A
YCqYoHcwthaEvQ+I3101atSYujmW16O9QwN7gYmsTGZ/x8LwNRRtRcMfH2kdNQJiq1TRx8Qb0IxO
dq0He2yrnwdsK+UWSJS3aogmhvivJg8jsIs+4mXAfbAeWu8aCX6SrRnyF0O5m8FD45RF4VhXICL0
ga/PaoEDqBU5dCZ38QBuepxKqBh3oHB2vzF0BOxa5MbCqfHeU2nZbmNJnDuGGcW0lcAdDyJfzujm
HSDhN97OWlsCKWHlOIM7D1o8XfOFL9kOmZs3xUC8dA6iTYl4smg6Z/gW0wRZpk1ywuC/y5PtiCHm
AEXqNeO4DHElhd5+WnAZrdsdxGVQfyxNkRpkuCvEWGLgLBEuu9MCEEKOSowg7ncJmMjBv+V6q6cF
vxOJ7rLWXQxxEKC0Fdn0mTRrPa54UFfbz0Wv8I03KXrY/GnHdPaKRDUWIFeuU/U8N7XXzzuIszDH
5670XB2637s7fe678BnmzcpiKqEkv+cCs1vS1wPUEM2U/43csLfulk0wNfmnWVGENiNzsO3385CW
ITnN6BVHH1Tn4eMIMdWGX0n2oNUVWy6LzI4nUz2G32u8B2MHwOBpouF5wwcbKn+/QYVjsieE95bY
lgaUrAgfbS/3hl+NfciHGYhaVNqMFwnGDxeMUFuvlZoerfw7zUhNhKuul6duerf5FaFTNQCcmiRn
a5EHSSU4I1WGYOy1o/W2IMkXHx/sjiXFwpYR70HhDZeZ+x5+1T6pOIMqOPuJu/PG5TSb9mTxEKgg
PzcsrUb8eRlANrGOb4RhCLHtCZWQJY7jeqGqdimvZ/wj4bCfKK/iLbt4YkVO44j5K92zHOW8TFQt
x1nQ9jequ7OBNBMJok9Jx74mHPiIHa3SadOFzv+zUE99TX1635r1NQrBz1NkSIaWvW24QdoBEIef
2J2XLZA+bTuEBB9y/SrG7G1q0I0n1/TBLMEzR2Yqi/FPzmxiNXcUk0OImhd/6fFWvGbw56f+coBM
csbH84RGqj3EEadVbRdvaH4gOzbYfRf8+q50yEdaEfuam2+faAQOriaGaoCXeaAfpoT8PkwXE+EK
XYMbicb9/KtGaacHg21saPJ9tHZVFHeHrhmPw5zvALZVMsCFsUzLGyfdH8UpwAqvBozwNnoE2uWG
FkhBR5IFrgiXhYU2pEZ+4v2af3HwhFC8Ykl6x9Sycz4vGmgPUcOJFGp/RHxNfzcppIhKZIEFI0zJ
gNOLLt9ghQzSQ4ynJ0C6I0RPdeY9Sbbs+BQ925A90fhLRRkg4uToxgl6oPACDApzzNzep63/glzQ
pzX2X8N0bmvkEZdQhHxm+EZRH3jsTHgeINnIJ4whzXxFch/Guh4The4foYXoCiQQDyXLY1cM6a86
bQsOtid1oNsTp/4Lti1buHbvkp1e1F2OrR3rmUCRH8nMRxsFNwq1gR5PSwhIFrplTLrpBUKCTWDl
WpmHARyvEhJXXTTdT/HwJhaCW2RZ3vom/MopanZa/7GdRZmO9km57UA2V+hZ1Xnr+EvEB3mZhIVH
jCafwEffBxk9d13wTpfmNo8RQH+cOHkTvYAW/euW8TpkXtXEY41Mxopv5rJKiM/z6AytzRWf/N63
497LF9wqkCqDWkiwrCgvv7Vdiggzu30QfE8estwTBHDNZNyNXJ5hr9mj8GbXqfcFF6sKwkPbtQ85
OiALY9ixaUFlQRKPDmh6m3IYb7rcogIYAbMBtBeAxkRyH7oIlLPHzEuk/M920jfS8ptl/nnzoX8V
tsLnUvXkn1Bg7rffiudaJYeegoRa2AOE70c58Y/Zg7il/wzMss+WeQ8+705ttoJqEcNCXMStOFPE
S7TDJU2ecS9W4awuiEaFezovPRvtET99FvNtYPreZXim1bbvGsRkk6mMl19eCHEDcbbD7Y4tTj3Q
7K80EK0qmDhldJXcXVqiCyDyOPESYPNzvaTrbY3oHeTYGFZDvOYjYjUSMmM5HO4Q9lSJBB0lCirK
ZrwZSGVbG2NsX3bJRMowBEqzfnl6uyFc/2klzTO26HLz9A0LNvCxvFqggWXwBLg2hXwIhz1kT0xt
L2PsrmTqjx7iTgfhPW9bexzo8jOkp5Q0aFjiNSHZIXHpKWZ5uY4ZbGsagZ+/2hbgNOUSiO++c3U8
ybd8jHCTTCeOPJW+gxzWdYjXD3+MXvchrpZAHzUZS9uCVEtwXIyW1WLGXDiJ3Tqjdiw8RqatYDIv
lxm5Y6HB3IGxGimviG79SKWFgCavZot27bbChrvEru7VNxibCll7pzFxDyHRpWfUfyXtvJbjZtI0
fSsbe44IeLMRe1JwVUVPiqKkE4REifDe4+rngXpmlwQ5RPd0n7RR/8rKRJrPvMaZG6BPQeSXZPUx
7KN0zG4kObNbUqhByo79clklDYLkiS0CqBiRik2a7ipKkmOSgl1OusMiBY6xzL+xvjmthU+p+GYk
3yKLKFuK/VJR7Fa8zitvjkAl9NA7yOAD68mK/ADkU1Z2tlxoXknZfGbLo1pMTDmc04UA3PyN0TGI
3/oOuNVBGgBsqZFN5uWlmgi6QdC/54PlBj0TRy2JBFPStIMYFNdgo28UI3IbCwsn6dDzu8Wl8Ust
9oc6u6DOcqMP2tXAKFYVUHhBzRjB1yCtz7Uq+kEyumEv+ONsuaVS2NpAgIXrYd+BLZsp4S7k312q
enIYD16n9rJriC99DJuEzKxoNVuBVEj93xO78mglOCs0yMda9ERRT+7lBRHP4FSqR3O5w+I4HX5H
6Q+KjgTIt5KB3K56ExlH0h3SxVNFLXZWj1gSlESCOiVxFF5FC8OksXQiKCClBfBitmzKcHWDenMV
3pa9L4REGhA+kvmUm7Q2VZzNxhewbvRfJqRskVerCNfZ5UNa2GJKBRjUV4E0tNw91fXPtPkDs+A+
rLnjxMAW1C+llTiCZTodraeiNb1avVhkxSlmKjCwHCaeGjn8FVo/xPTZAgCv+QlXv0G9R22FKzCj
RxNeceFKncJtD/avqspbmDBeZ/5BfP0wSdJBbI/UTC7pFV4sVu5WON+QG9yqwXOgZx7AFCcNzcvA
mi7hGNl1mca2SgOAipfdtfM36It4IVUnJHlpqh0W3tJ0eZZpSDXTzJWxZta4NijP1Nsf25aKvOjG
eeuOBAlNCBMuDj1Npr6ZW4dFny5666kZ6KWDIzDGp6qj1VER3efODB1EoVYxGf2FbNxRFM6rn4Gc
nbJpPNIsAOA12ZJe30T8bU2qO1qAZMUUnNElOVSFeJFWsV+IqddKxbmMtEOSq+cUgO/YsxXJEvDf
9qk8urg/OVFHVDXxmg/WGeLFKcFKKotltw8GV1iMawUOVDXn55nKV94l3qykfgf+bjFBZq3Tvgj1
wFnPtFQ8Jbp8mWs/InKCppW5EW76yq9pL9dVf2HM1F3FlGMNH+w2SY2vcSgHh5zCVTG1xQWN2u+5
EKSUrcPvk1p+yeYGBMHQ/lT0gGe+1Ao7rpfmIA7G0UQVZajlsxproKUspNmCPnPLps04siWm5VZs
+ZokP+To4RNKt/dTljWXelHG3hRTkJzRjT8gT2/Z8Et+StroSGZ+Ecqg3OnX9m61gCZY0vRKXoyf
3CB2PlTnTsGyTTRnlWNVLU4JCONWqevlApqW6SqjVRAdTpINyIyqYDXFw0EJEvls5erDoIdX0Rj+
sAoOXN/U1GDlWSvtVOLBkXsknUspDo5kg+2XYGwjw9eMLKqvJ1kt9QMUaTgBUin0xN+CWnGVVwsm
BAh3PS6omf6ZJpofOk9XPsxXTYD6v6T8HOjVNIYOS4gtFRK+wzpKjku6nCiufLWAsBzH1Hqxcqqb
Yc3VpToo8YueqUh3mH2sEfn3hhwRcO1dFAG6BMAwi/rdKJc81tNZXRqq8MQKYygeKkG8X4rqEvXp
U2zCvWjjzgsqLqdGbK4hg7ituXyR4vlBH9OT0GfPUaU+W1X7rPdwWPruJq6jS6VZy8nD7yZ9mWYk
zPPhCo/TBF+A1i17Ib0XSQlSs0Q4HY4Uity0mskcQ/S2BS+Ufw2Jun7AE5bh36Ysfara70BQboIu
vBz7+iJtZLrI08U4p8/hUt3Rw1urlsJXyiReYFXCIcrWDAw8dTiI+ONRWlPE3I/KCjZNfyWGkTfq
85MpAREVjOkJUfdfElLqTZBTGASKhDjZpA1HVUe1ojS9OR9uRu6GbKAc1ChHjI6fKI+GTgG2GlBA
Qk+H6HTWB2p3gjZ40tBw2oI6RdCoWYXwB54nHf4920SzIjxDwsqJ+JO6jGxdF+wRYhyc+Qo8cncU
6vlMG9oeTZX7t/MbSaGc+k0OErePo3tdzd2+Ri4li31rULyl49dmL90KJBSItvifQHj7NFWZpcl1
Zd0ISu4t0wAnKHMUrcebRr0FaQBnI7qYy/jYyNTHZfXAhG0uQzei3xsQh2uN5UVZegcU9phE+VkS
UmfACQTp+CWH5DdXtN2W0ZZjKkz44YS86RV/S3HUOCXDoh37Mj1ZeXQpi8V3iqfXZgzJq6ZY2NBN
6hNKrhAoYwiDAb3UrkQmjddc0QtuI92L5ckPejR9BYsWdmIbiXCKwy8slhtJ4s2McoyWpxdSTt8l
yvQXytBUgYTut27S4otTV8+Gu2UKpxOmTQfcCIr7MW09HqUflEHOICCHQ2yZXyoOI2UB7RFaFX1J
UubqHPfJ9DtWQw+QBfU2jeqCLHj9LB30xEicgLzAH8wIcEmlnuDfTHaj0SiI1/+65N/5WJRXLPmq
AdLhKPDhl0rS7lqD6kQqxhLV6+DXUnInBvTCPLpNa88GH4nBkYrlcg6n/ggrq3iwjEE41vShyjn2
ql7yx1S67tCduoimTH0K13+goQBj5DVdVL0iLCBjcTDBQC7cDB8HBdM/Q6qcqq9cefkDrcGue9qj
gUDFIdF/qJSzgJVS87MAmLtRpH3tDOlhmJNfbUBnLl4QrZavJXq5FbVyXQs7ik3KMqW2Zfa5Iyij
4qBPBOx4zOLQkbJsulbrFh9oYyTSV+VvIy1xZ1gg6s1WcwncI/sq4yqDDiK0DZLdXDmQdqmjl8hL
PoLs75QRvawhOMniPN0aZRyeJ2sqT0bbBJfw1FgbhQJcNnGNBcJ9TtPeiSGt+XM9PtZFkiFjpFDD
xVaHTgT8KlsKuHSVEccjCMDPo6ZNxzDLn3I5WO2xxsEZh4b4M1RvFiUYfHnpW38ewpRbMXsIu6Ck
WtAaTj5H+alFhNPu8qy3o7oGbhZK1U9DmSWcFAKU0bUSFP+EB0Eb5n96Oeca51sretNAztWUu0ZV
rds6GyVbUPoXKQXxgnC+dNAKLHIEqzUuZhmyvKiM4mM5l6adlPrLjCHIoeMgIHet5E982fmOnxzY
4hCHN5Ka9j64GAWwT/ODhhmwkLAnkqCijSNq24vnsm2oOcoTjXrgNaUbt5l8VSdKfQOviUxCi2Ge
UaNPXABhFMkS2XIiAkMvTsuX1ZvCBdebOXrQ/w7LWqm9zKgfK5JHLQ6XW9EAqgSRpDGdMiDP6nC/
geCLYxtlSyU8GSCaroxKuRV1Moh6XkjgRNO4Nwci5sEcL+imNZ5QtWTXpn654P8pqnodUwpUq3ui
1t4VauBLcd4/ADPA01VOMMyCOORnyZptCXNDdQcThVCL9OtFi7E6AYl81kY18XR97g9BvUZ3RvS9
QsHhUuj0/CHTFpybQlk+j4vRi55Q91h4TK0CFpP2z4G8DRfS2sK7tlS0DKBZl3+vjPBBMEUoOzQA
al9rdDifSflEe0jwsi4rD3UNNUSQR/UaFlvmTiJeLlqvwQ6KifTrzoJ7MhYwArF8A7YYUNM0JyIF
nig+nya5oDKiJIYrGC93hCzIGpZ6PaQXGgZKMhjGbC49KS6URz1fBuWyo2/VXktYuDSnmcIrKIu4
LQGLqfISmImdBi18soM4glpxKBnnOtF6VIpumBZ692uoqC+VzoIVyxKdQhkoyVchq3GPsMVJtL62
4HmSx3lpa/UsovsGO2gYIo4k0uPABWiIj0TgedzJ6Z2eiBFk0MGK0JoERmEiJwz+vjyB6Jo6txHn
FE3SvsQpplGUtPeAlvTm9bTIVYxQpNoBYslU7tHUGMfJzQR8LLj1u96vcn02j0BMuYeA3wfNUyM0
relQRFumM6iTqvEKscCGXpRa7bIUc/GcyQoyYhHWHr8y4CL8cxQL9EYB9VCaiXyPAkFzQ3UE+QxZ
F/y0FLG3VLTwChWBjAAlWqC3aQR0bbKQ1EVYpxVhIz6IYMUQICji4iA2Iv4PXYGoeNUWZ0PNh0OH
cxC9LU3zs5Z7Hf7R4M1qZXpTpgmuzqqhSxCMrGOT1qpX5CX+0lNYe4ISdlDaFgKzlGQftQb5UjYX
ivKI8BLWNQUd+/W5II6Wbxczpy2Xy3ToOyV9MeAUHnuEHHBnAxLMczfk9LvN+U8/SQPM8aLr7jti
3juzzQhvq3A+z2gOEAELFdUDoZSeUqiRJ0mJiKrZuhivdAXGS4sZJldSOkwOCDOVGngcFm6j0tKn
SNdluKelMTo8SkbemJAAPvZJQKMc0CtxCSKjeUoCacRLe5iCqLRRsUht6sO/5zLDt8hI1S9BpWe3
S1I8y02suZoCfAsWyRqOKpGnijw1ejGamPTEDU3LJrsfDGkhAB/PU9jKHphiDJVgDdLMHH9ZOhUj
TU8Ld+DSs8OKWAkfV+k6V9PICaE83eRFIx8qbs2jGOkVwdUyeJapfwWboX8PcShzzbyj+std5NDX
gkxthfntpAQKYTWoJyQOF5xdGiBcDXy3tJoUGyxR/C2z8H3T+uJLT1YCV4sEI9b5ccNQ/+4Xsf0i
VFSfzS74UkZNeivkRkfVsEk41ak0Jh7V0/wYzdRRK6k/CJUROwUx+iAmZ1WqExpM5UJvL8zuAPJi
TTiLlvSCpYXkl9R8KwW4aDMh6IBzSXVasgDQexoAvwaoEDx1uRA/sBl9bV7fOjhDdhGhMJ6U1s9R
xfew5NmQyng+hwBrvTqvBgKD6VnIA9leAioJtaIWtt5P8Act0GKaxhcPu8iEQw+Gao7gtrdTvHwL
MjntOTC19HXWutCGr6f4GBVJjpJStlu6O3NOv0J4S9xKmh97cwzvhDJWU7goNA1S7NxW9NKgIHBd
E1UOaMzZqhx8C4q+4NWVviul8qiqWWoXjUIBGBxCl1S/G3orWJ9Fo1tO6t2U5+OpLSL1ly5JzREp
d/PZAHEcUx6tokthMr50QzS8iJABVpu2GQ+9shBtbH2rm9SkZZzLPeCIBTbfbQJfmDZvoPlLoL8Y
SYN0xyLqdPP7zq6VVP0aZl1+UlYWkKkM8ArEXjTuQBDGv8Fk/czJ4Ui1zah7kfNmvJrjKT0GRtx7
rSjIEEvVB0FA7sAGvlwlXtmCoQPDnY+TM9IqtE19kL7KkVY5pQSnHLdGSqqCrtHFzyys4LAh7jS3
blMzOwqiQfLLS/s1CsMBweVwZFsmelh9oyZWHCUTIiHd0ltz1n9PKThsORzU22CeKQmV8s8cywTS
EbCkdh/qVXqgwWZGd5kQZ6wGtIiLZDU5xV7SzJyE1oVvQqNbIzlRPpl6j86BWUChzgqFrkR9Wy0D
6xd296Usak/LMmFRE0ktWeUi9L+6ThJPglpWl5061neqBEtSgcXoKy24g1nOKqRBUJOQmmQ6NIB+
nUCA41uhAEPoIPxGiQRhijrLbCOobiSUWlwzUq86kT5NqKKclGWdeIqhGHpFL1XAHztq8SmkQBjK
2QFM4c3SBxLB8RSeFaOe8XrL0aSkTkEsDvCea+pK6/tnGGjXdWUuzpzkxGxRpB+Vpv4SxebZhPr8
Ja0KxCHKGrTS0mBiNQvxIYET8LTMAWW1tphegqKgg15qoZPNY5dQ/LU0vKrWMvMs/uo7tm+VCz0Z
6PiiklQcG1P5ySuh3ZLGy54eqdOl1EWLDQqpwPUVoKytVWkRehzN7AwaioSvNk1AMCIFDokSriIR
t0I3pM80rDFzRF5UDrHgKD100zqXpRPErobiTEN7JY5V9TEp1mLNqMet24fzYEMZP6cF5V8uPKyH
CvBgE3Dtb7Nh8v+DRUMQpwD1orZD/fCYCo1+JSzgXKBVS9pvOhpP09SlAGMSavFzC9B5jkr6vGUO
eomzVerPc2xg1ieqgI+5kx6yRUcqShFhTysh3m6JZbzkpRLf9zPMN5C0uj3CBDnXSpvSoOBFMYSq
49aQE3uRpJc+SzWYDJiAyhD3na6jSkWRKID1GVS/pqHn16gl+MMJoxO6ZLOYX+sxxRipb67MOOhA
2vdwEmZkhQAvWMAoVqrew9T39Vcq5b0tEcXa6myNNvIroHomgSQrkkblqq2sZ7MHgFcmcXnKhxCM
8yDLfxDQVM8ZkGsCqzjIr3QO1UMt1FRbe+oUbd39rCJCB0VEGtycLiN5epSE+DEOahUGXx08R4YM
NDaXBIgjgYpXWDZVx1ltyFXgGEqA2KjkwrXCsk6uNbTXBmuli8fzF0FBbzwzhtTDEQyX2SyQv/QG
Ro4lUjPaFHzH6PZBWJIXSm3MqFPvlsp8rlsemnC8pWSeevRpZfjHFPw4i9kCIqKMRARESAJAsZfI
Nh4MssNftNeUH20ZSY+IXKQ3Ig3UQ/pXLakyQ7ebg8brx1B7qjCPPDW1QMo+BNHXqhNhGlrAbRTM
WeCtcsmow7FsTRDCeI8adUqeAxR6FCz1Xm5XnL8cpid+EIn+bFbqrk34R+wxfJ8NYmZds1RxoysX
KNZgqJKRuXHXOAtmfNkIAor6R93NrNF1ugiHLmyoC4mn1jjJlveKyXf7DzLc/yr6/BZUStf+3/8t
7f2AjdRc1QWiok16jppjy03l1X4XwwHBuSa0qbFfCXyKf3PIjfhh0YlppcORQW8OGqw3HJEwtBss
XTLXOuFqd2jl486Qb/UWDcDeiinrqqagxI0mt7WZJTpDKEZPLHPn/MNnfhlfBLd2JDu0F4CQQE6Q
zyJv3Zvr+4GRNNN0TUWwUEI2cP3zV2KZ82yV5awzcOvq5/Dn4ug2vhAzorGiV7jzBVW7fUP4jY3N
Ot23o8LXfD2qKELL1Vf1oNFeNd2lA4bJOQK1qzCwXqKPuCeU+55pyYA6REs03KCDmptpGnEn4gAt
BM4ouEjOALjY01V+v1GR/jUAreqytup0rxzU13OqRN0su8IKHAoN99TN3FV8H7vQki7Y4Z9QfFy3
xBvyqGSJjIL6vC79la9+O96ENpYxQEN0ajbN4lhefheeEQ+Ave7oN5YPCOxioBJ5b17/p77g8/R/
wj/lR4fyrSIj328z9npoX+0ay6qzkAZw4PS27oPtsrFJH7z0MfRH2jOetJofReceJd49E76Nnc1/
Dq1y5WAxo+DOsjkpk4Q4S1DPAQrP1rfKy32xx+IgOODt5ol7ku8bHev3o22ugkwx0zQqGM1RHqwH
mGYwGd0A5UmLliTOg9h2HbUdsdK9Qbe0YDmhGFH3Ku0od3RxQqYqSfmTOOqwktIMe7Elu/R4b0Hs
7NxD787J+mE1YgwuBQlq3Ga+iVpLQsP7xKYS8UT35q+tXduCzU2kXyh27tBU/wdt/b/dTOtfud3H
CEOZdOno5ajq+pNe7SVgGv0MKDtwVH+6bH2KwJ6MmueeWcV6/N4PY7JtlFXrHeL2m2GEEPpenLOo
fSpcBx3JQdjQsMtp9O1d5qse6WdDbU5HHQwYnwkm7hTe4mkeihRH/YT2sKd6sHmd/OnzjyZ/9NF4
gv7f1Db6qLqRK9NUMrXK4RBiPyM55Xl5mkKik+PoY3ZvN0jZHSxbPaz+AISdYXhJ9j5e1HtuHesy
fjb3zdfMi5KqYcvXTE7xsf5BL9qmyWvPp/QhcD+ft/TRLfR63ptLPYXml+Q66zyfzbvM8gfLlxw6
4Dxe4BxJRH3pvLidH533dGGlj5bckviXKHL/avpmmk1gptGQseTljI36IT2OV5W3HP86zhX+Gpns
3/gf7WD4WutTrYuqpWyma1mU4epQ4YHhPzmLVcp4hLcGLsuxston9zvru/5920/5erzNg0aSqyKA
oQUObouHWlPAz5rYIz9//hXl1Xzos2E2EWZrDmIoIEXpaIfRRfYlWby0ttWX0PprJ2mBxacFe8i/
BPNDdE/aTxC2J1//8ffkygMRsd5/WyenbBmEslBYW5RSy4ucdvOp9Yej+UCfvo5cEP8Q4I//orD8
P54XPuR/Dbu96ec2p4Yhcd22LtwqG0fb2/n7atkj8a4Eov35Un/4dr4ebnMHLomlJ8XMcKoPhted
jtIPBXtgHPUedk/Ih7v11dQ2l2Ccj0ZfUfgmHCrwIsm95Lfm5W7owmNxc+BzB2CVnQ8gb2eWewNv
bkOUE8tSthg4kWTQLZMTiaEThFBmo52RPrp/Xi/n5hIQcxnFnYCRKMmfCwimKN168kBeFBU+jJ9/
qDr/tw/lB+dRIvJSsJc2MA9RNxOLKVGLEmxYR1nyuzwebSO3woNk7Bz7D9YP3QHNWGNKRK/lzbEP
Cz1EqyLmNcmM3xZN/UMiiwheRedZWXaeiw+u0Tdjbc5+KWRaJ6kVL+WI0FGiyfN1NwnKTkD17jvJ
6GToCLMbPJEypifcQK8ijATZCFjWaG5YXfEFVVtblB/GiVZw2JyoWOzEUH/v4TcXGsNZhoiyvQV5
1dQ3bmuCWTRJ2THcgmRsW1uXFtiAA/0Ukjmr8nW0pw6zDoulM3pKFb2ESLwQHFGt9vtRXJCgmP+g
bOeuNUFZiBy9+Y50QGC3ldJ7U9eAmQXt2ONzDQB3mOnJTTj+iLQTIdHLsvwMF9nPKpSLwKvqx9lQ
p0fkZ7rLeQyNXztXynqM30/WQHTUguStbRPXbm7A+QW6xQ1WfhXd1IUYMB4aV/Bzr+0Oe8HiuzPw
d23//3CbTxnDEiEypgVspBJWDpjqQeQlanU+n9b7kEpej5pId4PjJsvbaJEqjz4abWA5KJrYHmZ5
X+afoI2OtZ/IbuxP9ozXEuDOvwl6eUNdZj6AOvQ//xnvI5z1Z9ALN0wJP02kT9/u3BkZNcRw1o73
c/JF8yqPNo6jXAtUKhNbP4zO6t5bghj/Je45Gbz/sBLul6s3mGZpf4WO3hyaknqfpgP058MGPr7O
1FQfamdwFXc+NgP1Rm9nrh8NSGCuGlg0IL1ubBK7alnmXlFZ8tZVeCgiT0vuamdyyWPpW1Dt/3cH
3OylomgF6o1/B1zTLCrulRvjmTA78iEBorCzp95vXSSoQBwTLcJG5Cp6+y0ntTfGKeu5FkZQ/5HY
p18rPe5/WOWeSdfeSOufv7rvojwZ5SjhoajKG7SPHGuMbTFPd16/dXnennwJLQkDBKcm4cqgb+7u
TGyiUMrHAL3y4moOkJVpSt0eWqgiYEgAd87L17KPrec5jdTz55vl3bshE6IpjE6SalDS2cwQThRl
T4tyTqqp49mAKtfFwbizQT5YxjeDbB7CUh+qRosWAomu+IapC0hA9FeV2ty7Qz+cDXeaomIjitjV
5sFIZ3GaKvo7ZG8COXZsG6QSlt06CAhOqH/8U9nE+7h7XcNXo27ulgmU36j3jNp5oLrxyRrRx3X6
R9QaF90vfcNGSx4oC+g3l568+ISi5Onzz/j+YQZsTuHR1BWLPrK4ORKDSBcMPQ+OBE3yQ4meF/oH
+S1tnAQQ3FRfZqJU72zbD77qmzE3WyfUELkaA6aNoNOPqPoai09Bqdx8PjHpXVIjv53ZZu8kBdJg
RUoanAntwbC6qyDt/FEXznHVXvWj6pn9/K0IefWzfqf8sN6Tm3PJBFUeeoWrhqr929MPBsYqwC+h
N6HROxxhrnpSTiQyqLDlmk7WnDruFnuu+u7w+azXSW1HJoHilkNnUjS19YZ/de+YohC38syBKczE
UybtGiDXPSnHKTLEnZfxw6FkWVcUTLt5oDeb14xz5LZkWKkjbL0DGum/49nqz7TdgK8q/V4q/H44
RZR5k7S1RKXoyuau04q+F0ugZ04OXGNIJtVDAB3CqAhtEhhyvzO7vxHp25UkIJNoGHM6VAvXorcr
qaVGmwNapVyNhZVKBRAcielUYAP+K+SgHXQC1uSNv4LrvQzqb6l6O7yKXZIoU1XSKJe/Hb4N5S6u
JJwuOm/CG4xIq3/IMLNrXNmbgsvwt2J3uK3ujvs+BKA2L7FnRZQZDWVrfSJ1bWVGwTouUVd8LOlW
w162e2et4hjl5W4Fad0m24m+HnBzVpRl1uOq+jtRk9oRUDawNqTfulf51eB+fjzkveltLoUwNREN
zEgMIGOxqBidFCfBnZCQo1TXuIjH/u1oLRiETMmh8DUnFQ8g8JfB3V3q92/O26Xe7GhpAmiIkva6
1EDazpMD3gx8PzXC0YMIFB32zQqVD8eURdxDseem07tZbegYQMdCrt7RVs8gQUQaF6ObLZ4ROQ3C
B5hmzzYddvAr1/EZqKaPYn/nBw9Am4/ZGafyCt44nuUzGCZb/CeaKusv2O4HQ5RN8hjaRdq75gIK
gPKcGli8ZIMy2PXSiqJTrXbjjgbIe8/T9ePheIQBAUqkUJtjTkQgx1j/UiNBmDDFzmbRfukQXT7f
d++7bfw9pqLgYmViM4yR4dvjnCfIgA2pucYXUu+rmE2slSYHpaTmbq3p75cqd4fcbHVkhDJJDRmy
PZu+RQ7LiLiq2vD7/rlwZnfEzYZGXEZOOoUrE41RVwio2t31fu6vGUQ2P9YYTux2Lj54FRSCKAoK
vLIIumzXtZvUWcjYG40YRb2rV2aNFKCiVCCCMrPDCa2DFbPzNT84RG8G3aysgLJPOa8uRNr0RzAf
GkDmn2+X93E9krevZrVZSBmMDkpDfDojMMGz/170awzcf8ArsBOkowTA8NWouJ8P+r40KSuKIpFn
EgiKVGk2D/ocz2lnUm9mj1rPshueEU/JDquXMbhJZ2ewdQqbY/5msPWifhWo6KC80AXgIlqbFGAm
IKCL6QUhoW34pZPXaPbbqlfS7Moedwdf//J3g8uqYeAtwbE3NoOTP5QBchCBA1cZONCx9SF5f+le
VA+e6X4zcW+4TdVwQP6nQXONC+ywGgMqF8MR1W9atNMjMkQ7wfX7Jvj6GV9NbnOjyUKBZBWQa654
qLeXa/OSeuW1QTc6+7FbPl9/+2dLuTmAZhAbU6f8XcrqJDkF3WD1hLuCjfWZNx7zXzv7Zm8tN2dv
aXnY8pm1zF9GF7lJG72RyJFP87fytnuUvv+bw21OYo8EDLVgprc+k8sJPRK8qeUHwc/c/tfuvtxe
LBw6ekuyptJdMhUKFJtD0ay6hjGM5c4xDgG6sZCNQNtYLnBPobVlJ3Fhp/k7c9wexe2om1CzjNR4
6iJGhWx3lH6l/nBQbzoKJNNRsGH6OLSdDrCSf3XNbjtke3//HXt1LSZVsTCv2Nw5jTyrA3pspmPc
gDRDvBmOwYEOopP7z9ULDSdwVs58sbvS2xt2O+72BsBiRBOROgI9sXiLk7uoKzc3/b1yLP3QR0yH
VxkBFxCkSPNPu6aW66l4fWoYHoQKJRvSNFM2t1FH3Qq41hSK4UwSFFW/qDvAzBFKo5IvysDsdr7w
9tAwHD50eGfq6vpKbqO+IhgE9JdX0ORl7xqedBRve2/tcEX/xH56F2PTFqEnuxYVFLzNCXve7mJL
wPhHRj3773UXH5Uja9ve6VRTfuR4NbiwADQX3UL0ri5M9Lbs6TGsjvsQp/enid8hcRNaaO8im7v5
xlFSzzjwBLpjDgIgvfoL5lo7zZN3adrfub4aYzNXEGNwJArGWCumMJ0WUsX1NVELr3b0AwY7vmhC
Lt3dQe/y03VkeQ2SCSdRyd9inRDpjgGpaKgaA9RGfhT/x8asYS2ouXXMdKVfeuS+xgjjuVEmqQi0
AQeFBLpH0E+6ehxMK9Zlu4h7I35YREWP7wW45CIM56VwUlR2MYeQlrIeA5jgnTnbbTM08U7Q8f4g
KBrlQzr4FghMZdt97YA3a2VvGk4WXS5zdy0jNRyW0enzA/D+lnk7yvaWgekjt0tgOGBOUFO/08xv
iKFcZOX95+N8MBtsQxXONgV7ConrrfMqqAHI2s2gaXVnCX8WcGlxUjkE6o/PB3nXkeDL875b3Jfs
b1oSm9kI1iiWiSqqhE4h11Md06SPXR0y60E/JPeoOvyJUO6Dc0Hgtpu1vn8t3o6+OVVgyPusCBbM
w732K0LUV3383F3U6lOe4jHqR9eSaz6l4KeX6Dc0e8P8+vn0P1jjN7PfnLiyxR9RC5h9MSQOKhjH
cQiPiPHa//owWNGauomfg4TdxNtPSVU9jwtMkWAfyt6MDQu2U44Q7hUk3uVM68ekpIXfLW8++KvN
x7SmpRsjJaa95EHErrzpYi22kDDd/3Pf74NL8c14m8+Xal3bIbRuORWam136rWof/wcL92pCm4UT
oOmlFfhgJ8ye9OZRoyUpzYfPx9hdtU2MW6VK3DQFg7Qu5tcDzvKJY90vFT1B3Ng6O/SG5H80prne
tsb6reR1Y7463JNqjbpaE3mOdvSFkqBb+5Gz+DDhPfkQe7tx/EcHTXs13ibSTWC3RkgZr+kY2fSN
gv8W2o/E8tRmHEztlfN4qbhDaIMI363KfbhNXg2+/rhXkw1y3DKQ3l1TlvJFtNduYOyK4yG9TG+X
P/vVir3xNjGoKkVdosGzdJCmtk3rxhR+fb5lPhpAl7Ea0FRCEoDAbyeUDZCbBR1/0T5f7B5KTJn8
/HyE9yElZWmN3il1Yx6y7YMc4TeGZuJogbbRvNbvjqv1e+PvNaQ/2havh9l8mTmJajrwqL200hdt
Vl0dPfWokM/KiH1gtBc5frhsrya1WTYNJmuetgaaU154NKB0HaTWJryhQEuj6HFIfYxSdq7ejxYS
JL6m0scgXPlbp3i192YmiELUBIbQ68D+r2hUFJZ3F/JdorxevYTFdBP4dwOVw7dbQo9zyisy5N3B
M89rhT9yqgvzQfZkgtH06fPd8dFoqihja66ic2BIyqbDmCAuFKHbyQ738SI0HlYYgXnZuaqntY+N
v5uYf/DlQGfrYJVAilMY28QidYz31hxCVB08xcsuJ6c9AJtGQ9pdxyzh+Dt7V9a6Gd5mNYoqrvkF
mA0TovhmigquZKGWlpaTQtI0s/oSsWc7WvVr9Nrpg8zOO+H4+bJ+NEvU67mOdYo54haQpU0SPscB
+1POkQYqH8vg9PkA76pi7BKVc22ZlklCTiTwdpdkaZ+E45CsgD3RRfko8oqn2qlPVIoWZ+9wvwNB
bkfbvJ5LhmnDso62looWvllnHtai2PxtTcIr24L6tDfDj9bw9QzXP3913lRcn+pBZsy1YCRTUpF7
R3CRTAPSv/yAl0w/z9lZ1XUe262iGJTdFRCYK77l7ZhACjKYany3pKHPJLuFFziBp9/AwAP6gQDr
zoAfzFGjtqJR2wQZRl76drx0IGJdcBlxlFBEUw4WrYvzfPovYiL4euxFfe3qU86Azvt2lDASy1BS
GAXo2X+Q9l1LkuNItr+yNu+cpQTJazvzQBEMkZGVusQLrUQWtQbl19+D6J7tIEgLdtW2Wbd1WVSm
BwAH4HA/fg5Bo2OnuEko9Bs+v/qaubLCeWQrCCnr7tEd6K1CL1dow5MQovFZDYaj34B/5/ZarQTc
s0FxLmlmk0GbGINKRH/nx5EjUv1DrkQbbrg1Ks4LR1CXUwkizKADSyBhAp4kobkbk2HXNVtn49aI
OGeQfC3XfRmmIGL9gE7O2omq+l5Vuo0zf90OChMojyPbwzd2DRk0mHI0KjnTqDvojMZLPAXNdKOA
Lfr2GrGrittOWKO/LHGxYpXrQAKBs8uBQuJdNKnPTYQTnvqxBq5k8kNppNfbBleO+plB7u7MSYYB
dzAYFHFxNESp/NL0sfIRnpmecxTxQdUndifgV4en25ZXJ/UqY8B7P+al0UdkDIbafwbRhB0SzZ2S
/PNtM6vueGWG8/o61Fua+TAT6SiJZhE0kxsPdAH2FEsbSJXVs+nKFOf50OXyjcKEKZB6WQDFojP8
fHswW3PGPr864cdA1qshh4VqAvNXkxzzQreyuN44mFbN4MWMzDVgtyiszM3EYlU0uLzAhiKS2h51
qX2pZDBJsFbx19sjWpszRUTBS0TrB9RUuREBxJj3rRlC7U2Whu9dXeuHUKL5BgJzzQmurXDbSqZN
i0cmjj5gXb6ARP/7CMol0P1U6CTuNs6/tcm7tsXtKMTBiJ1k2IL6du8IIy4nwSwzsKrgpP+NyQO2
BEE26l/oLJ6vkwoCrVJiJ/oo/IyCJx299b9jAAlKqGoyyA63OnkMQeGazVsaierRmPL6O/ilyo1E
2NqMqaDKBESeBZsa525Z61clkN6GY/qtnXdv2fAAuOJvDIVlZ1CzR5YST5L5XKVhSIsuLwwgyQHA
I88D8A+3J2vNyTTgbYgBZBO6IriTps0gsOSPUDwMwGZk13X/HaRHhg0dTKCLBSgl3Ta3dlVcm+NO
m9T3IXM/wdyIbrxzKqX1PRSSIjcgdXBMoebojAHJNmZx7bpA7KWhrAxElSJySwUBoyEPhgkHUFH6
XloHo52mQuGYhvYILppdSSXtlaRJsDHYtbnF2wBN80CqmoRwq2d20aDrFQaL7E1xnsoQWGYygKMU
2mntCfLS4kYEuOaTVwZ5HGleqcpgNBioP5DRG/IK/YCq1u/R40A3Dqe1OcXzTlZZGpjVsueeOcoy
tMAjXMGaTskerJ/g5lfC9jXX8/RjAOIiZzAzyEqOkbwxq8xF+GgDkC04LAp3yqJTy6RFHXUd4hqi
+DKoPgloHUFrs+Eza456ZYUvDTRTNQagRdQdYBohw2MOg1W1UedBlQZcGH0cWyaCnP/b0PgzJU/F
mCgJjGq0Pxh9+KPy06+3N+Cqi/w1ezxEszEbZegFrFucxtmujHOofcqd4NEE0mC3Ta26/5Up7mgx
EtnPA7T9OqDw9/q2QjWix3Yv+k8m5Pw21mvtpaxdLxhzm6sow5AG2kLoGeFuEZGvIchozxrOkxOE
/+JzWYDfN4cqJxptEkDvRgE4M52WB90UlI2q3Kp/IgenERm5D4NvYxB7pG+zC/F3rQYvZKThMdQg
Jvcbk3tlhTtban8ijawhBOmlSDxJva6+oSoEbVVqBm7TT9HLbXvroyKAooKeiGljz6d36HOw7Da4
VDUz+WDE4qFN9d+IRAneEf8xwcU74Gev64EFBkPvv4EqXrLRezpu+MmqUyLSAfJGx5HMR4k11Kf6
YcK8aZFsWtFYDU9y3IoHw2xIbUU6UZON19HqjgM4DMQeyCcCGj2fuSLNjHAAb4SDDor6mE0AC2tp
hFefWGUbDYKrhzJKgGgDRFkTxuamWvDqg39VQ56BCsSt2mAA7WnauxG0YA5ymjHNFkl2Qb4jbLjH
WilaAyz6P6b589JvRYgwQgwZoCYD4mJOjkjSKryOHFn/dw+4Jh1QEjSMxy24++qKgpcG2UYRaCoe
XgAxCkGYWEhR5tJ4jOpY39U9JFPUYWy+mk2cbDwBV3cCIgnUYZC2BVJmPsm6nELHOsF6ikiwZMBs
ykP1Oy6j6oDhiOiwQfA3N6FEfW2aHSYzQ4PEe9n1yXeoHWvfJlQeN1xmfTR/mWKfXx2bhUJEqA7D
lKmSR5IL0MAAz+vts2N1B1zKjAwniRN/bgN8WRl4NOCWoKOu90NaCtA7ov0H9DbWG8fi6nDAWiGh
ToY+bo07Q9B3VOlig1ugpaK+B+lyb0+Qjt8IftYqgOhQM1BqMVjfCp9AzDMFQjBVCTNH4iV79P0L
lv8DAnOqBfF5tG7X+sY6rc4h/A2VfYZrMbmB1QX4K0Sh051aHpQnGY3HTmWUijVVfvB6e7nYKcEH
WBga4itwcWk47+fLVRfQ3pRFPKQRVeWgGUiSYxwaxl4dh+4DNGMDSI9XnQceWPEu1c2tyGsFYaAi
f4hyFlDVGlL5XGipNp0GwHQESEFhCd8Bkaxfei9wBVc79w4kD3eq6qL31Q2PW+QVS+9R0fJMRPwL
jgVsvvnIpSnTwdknS85YqqA9BWl2oIBKcZwS5/YUL1cT/Q0oBuJZh95KIM3nhiY5TghBx4nTiqPf
oWaclIYFCSy/swIhN/oNcytTCnustQz0kjquBu5iqKcMydpKkp3aSe5Vu/XATMtoXdDJOnktqtYm
RG+cwBF2t8e5UndijRx4XgLDgFCIDxvacQBV7qDLoJMZ7RGQyfiDcTfuFDfaBbtf5rJS1bk1blrB
zme0E4U19Sy0VvgQYoyB+117TDzolX7C+/Z36njofgTiDKxzEnuhc1ObJFk1QcxSBRiATWoBAqRd
Z7M22fwMjEj2ywfctTmZr3KpxogyVghzgqGfqSkchWpj+69E0nMT3P5rQGIHRAtMdLvuDqURMI43
6E5hLTjt3sf/b/gIW5X5eQMQFgjsUCBR0RnLbwYVhPuohAayI2Kvg7thB67bXZTm0PYF/BH89row
2bKiH7sO36NM7jK1+DnqEP0S5R8N4B2ZmW/57fIkwBnLjltAnVCo5Xvo1KjKFS1qwCN8bl0NmMXM
lu4VD2XnzNn3+62i88qFMrfHeW5IIBoPWmnFMSBNZ3i+V6LbKrIhBQHqegnY298pSjEuNOSu0BmC
Viv+Bd8jYxmCdwWwTL07jNDq0DaxvSsrCzYVwhgXUPzCfTI/5oqeJN0oQ0hcfjwbHuBaqDrX+8z7
A3/evf4N2OVKDVODTXTKI22GbmuTsynWKnTDAwHdVQDnNE8MMz1Y4jMkPHHMgZXnUHzb8F8WjXH+
O7PIovKrEAr6bNIQgA7fSe+M43hm8Prk8AduOXRTT9naLyu+aYKfC+gcsDLiCuH2p1gnEgkV2EM3
D2TkXdA8XOqX0AlBc1Rpi5vQ8JXrygQ+EhSQuop7ie9Y0IZmpBlasRF86FLnmvpQDxDRlCT/pMU0
ajZinUXzLM5xPAIl9sxkOFP+TA0A8YvEOMSJcGTtEcYhOoT72gN8Zmsu19YOpVmQ/sh4QixoAVFk
CVI9xFzqUNedHvzHaJ9/8O+0RwXC28mBIWg3q+xbNrm93g+qlIfMZgdUSxm8MhdVD9KR7IoPzfCw
vdOl5buQvY0A7AfYG4wkfP05g4iGZPRUAopAq51z88Zq+9Mp/djvWERVe/ox+FEDZb811qXjwDCe
EIzcDRlQkX1+tTWQoWjbuC+xGSmQQ1ammLXoanVPPxZxqLX27Z24sIaACm96Fbci0ghAts+tiQKt
qgg1cAfhXWLHQqHsc7Sx2lI5iFuOs2KLgCCEPTIAhTX4ow07gvRG4yMOPZTJKypnLsSXLIjzekyc
+hs7aqLt/tjFgcq4v66sciM0oQ0H0Rdm9Y715YouJFHOutvvyj0aF3BNJB8Cp9rfntZlEMdZ5UIc
KQF7sDnCanv84zIUbM1NDn9zjDJ/nM6t8VClNG0CE/zt4qUHmLEtFu9shNVB3QsH/WVjbBvryB+m
4QABihB0AICfgD/8KTqR9+bMQF8qKAjb5+pH6W0VwJYBFhshkPOsrxsN1jxxhirGkWImRETLi7ZL
XOFJ/sE2IiJGD7zDtwe4Oj4TuwGeiijrcl1e78Da0IEEkEQnjFCh9NIRsiCA5otCSvYMTSW6t+0t
nQU0S+wFZbACH+DL7Pa6MmhMmQY1QQUnzJ+MZuJn1u2BluK9bw8bKcPF6Dhj7PMrY03ZooCVwlic
q7smTKEKEO6TcCvFtLyQdMYZCWgliIDwNiXsSL+y0/Y+pOljEXYOUOnWT8O+AwknEiXoSj/cnsDF
7c5M6QZWCtDsJXIuLNNRb7FMUBDsITn5SVeNDZdYXgcgbFaQRsCBDI4BnJnz0VABx3VEzekCuZrA
keZIL+iUufQ9tTvdK+8jCEfu2udtXPHiAGOmEVEjQkM3MjoV5qbNiopyMQqYyIKE+5Z1A0vSV0UZ
pINUDa+3p3LpHXNj3EVbEV/IRyDanKwzMKAAypC1Ultju7VmS6fHjsZMotjBmEXR5TQfFmuJQBeb
zk4RIMIfxPfQ0d0W3FDKK33dAhCtWAM6FTc2Mrw6QwVyk5ik/tjJQA45BU1fcuEELaK9apZ20BlO
NEEXr3DJcCgFoPXqOLQa8nZ7XpfpBCTWMF6gH1ieBimw+XC1Lq1GpcOhwhgbo73WPIuv+WfI1zGy
BkgGH/xTlp9BMQqx8C3nXV4PsI2sKCoFBntUcIMvumAaOzJBAPdr70Kfc6/cs/xye8CF6/zGUT23
xrlQqVRC30QoS/tnCexbhefvi4PGCBM3gceXZZu9I9isXo2Me7nEkxKpEN4VEfVG+7J00JtxGgow
qbk4QEE9TnqyywTI+JZ7CCdt8jVuTSwXW6Dxqk37CkOVvneOtouQuNft8F7eMWLlzYllO2IxWCQX
0UKGRQRmZ+5CRkamrjcwWJTkvO7AXoaqU9wxuvO/M7kLsiMkF4DVQeIQxMYgvuDRcBnueYOg9wTX
krIzfUv+ussf5N4ZHEaDGYH0ogOYa7Jkp0eHA8Ds2760OsFomAIDGKjWAUaYD1mqapJmIr6C7NE7
iF55qgOQ/mXA0Ji2NvYo24PzCUYvvY6sG84I1gbJ7RMTb2BSq/V0wfIGJ8arzJLT/WE7ymeesTSF
qqAIOKGE+uB8YIFEssrQIfNj+Oqj1PaNU6ADrMh6xa408m2SPwvxw+3hrZg0gbkBZIU9bFB1mpsc
Iebex1OOW1IL9hngyr7qZXV8yPPElivyHPb91qN0cTED66OAmw65bxkNg3yzMCRdTL1I1BGPKNYY
IJ7jXWL3nwxwFMj78IjY1Lk9xpU4cW6ROdRV1KGFklyD3mF0qAmagHwX7ihkF5z8jQVTXb/lMYu7
+TJAPPLBTieDJISbUxx1Q4EK0/hnJhPiR+9B65go30EEyEkDu3v1XdH7VQ4wlTPLXSZdhz4SPF0h
DkxNaOKGEHlAwl1ywhyaoOhjPkaZsrU71oaKqxPEdUj4IwDnPHYIJBEpjXqEhJ4OzRsfguFZUFt+
Ge4FWd7yHDZx8/0B8D76EkSE0zqagLh1HKu+b6DTMjrCoE52mmm9HQHLfUqhCu3kVQJJ9k6FRnYE
HTXTSqfY/2zoufi44U5sUIuvgXc46sImYnS+CcmH+k8FEUC4U5wfKsk/ymlkK3X+yYzQ2NX8FOPc
Vab7JLyjtLB00OubRyOTLGgdbc0IO90XXwXIIXSGS0j+8rlHldbYv/owOuKjrO6m2tV+5IfuwJpg
FPQAg3le9LKD7IRH8CBtpdBZeDszjmznpfEdURQj3eGDtcCcUj0hMH5plTLxuPxbeR62rJwdzLZq
IBGJIAkLis+vti+yk9KgpjijwPMBdr1hn4DRz/T+Xmfl8oLDUwiXm467jaDfno+s/bBvoMDYsPMe
cRH6KEK0clZWcaQP5XO40xEjKbb+jqstfhQ/tuJ2V8XCv7hvwMVKQR+EjUrxDYzXHnvpEXRaNti0
Dv0ntH1rjxCCB6f/1mIu872cVS6QUDMBanZs3OCAB4NX4+nKvjzVJ8Vji0rIUQdN2sZOWmxoziYX
Kg1aJslKC5vicbpT9n90pAlHutlHtZxS9oIBExo6R0AtwmcnFCOHOmkeic5Q9t+hEHdQffKQjL8M
AsWrDGhmlCTZK3dxmzayOqp54U9OhZLKOyqjwec2VEM3CSrDEyKl2erqWD5hmEUcvqAKBMcseJnn
eyMsJa3TAzyowYRWWKzAAmq7O83zrfi0HW2uTeO1NW69pAS1ybaHBFY+aFbe0oOYAYmjbY1KWe74
+ai4h3Vci3jWyrDDWPtCO3VYuYN1K7JCJP2YQSFA87JHfR879bfuCF4VtzyW/V7vXxBAvFw6oBB5
+u4va9OgMfR6vg3ubheg4dYoGr6ZsBc+sFeT7pqopiN0+RskauuriyAJhW3wFkNFZL66LYQPAyAZ
IPmIHsriCG14aKX44ARADv+wdZcvwyQ2titr3OoqJp4tckgQC+7IUUN5qXRRfrWpl9qbthbPFs4W
t8JCbgKhVsEWW6vsqUVUXTmKVx1irFt/2kzVbNgj3LqNtFd6BDEsm0Y8+cKQV7zSvflIdokjPGx2
Xq96MCivwaqJgizQAvOVi5p4KMa8EsH9tYNBl1WWEn9ffdI9BTTM6qbezOoAkZwEyyQKhYs2WDHR
g1CYSvYuU49MvEPUkEFAkzRaHBP0iE5b7OzL2x/ecmWQ8xYC/VjEhTDIOmGVfeLVboM30a8naZin
XNnhPCUZzTiLUswk5Lld9tobnojlXwjNzO0bafHam1u7JDCvYo0hLJpkLGFNgjb7kakslN/Ab/9J
dLLdZrZref3NhnbZkFfGwB9Emy6AsfBAjtC9PFCLIOkj77fyrosnF0aFmg6Yg4DoQrMFF1FktVTm
shoiz+QbGZTYG5Sw4rSEnvntC33FJ5CHh6wqwia8f/jXJCE0ihoD5xWFjnVSQo4UPKR3Gs1Ce8jb
l7LXHguCF+XY9htwjpWbCVKEKnxfhPgbevXm+41ChNRHhQkck+Jz3IUWrR6qSLNuD2/LCLepu0gP
9BFiAo6fQwjIUD6VIt3T2NiCLS5RDHgeMzwToJEIeFH1m48mzEK983OF5QWZiF1o9+UOmVBQiih2
UDnCYXy6PbJl9IeAhb3HEc+DtkzWOQ8Rc0A4QMzN3qxMR047RcfuhOZXuCOUuU7mw9a+5l0STSR4
P7GyNODURObrfrkvJerAEg9N/m0KTbsaM+/2mNYsaCJUucGUoqCPl31+tbvAJuzrYQC95EQTSeaM
NdQ4bKEv9Hp329Ai4cjGAqgPWjiQR1EXcLdWlQWRpBF7MshHCowJZi+kFkun6l+zg+SWdnneKgkv
nORiFVJ8BE8vJMx5kHKsKV2gxUhMjX012bXpk8dhMLV9K6cPdUrPKVRELb0coQ9eS9hypPjWh+Gz
TuiuCMjWo5g/ODUR708W+GoMBANRFW62AyUXiw65dJJMdn4ARgWEd4bS22z84mkLErNc3Lk5tlWv
FleCBKY4XVL3Q+VWweMobSlJLh6CGBHAIYw1g2BcYGqam+gHEFoJUGxxwlC1gg5KrrJhE3nn65nd
kcKG2OxrLHcHWhu2OqBPZ3xi2tvoOI2sUaiQ6CktffQhUS4+6mkWnvyCbpy3C7T45TuiTMhwLBBN
FFlUcDUNulKoGc3wHX3ggnTUQDMbBMh7sGC6dgklP/EbBD42kg78Kcjb5Fa6a6NAKAWcgnpuVT5g
CKGw01L6cntTsQPn+tHPW+EWWFECKe0iNjLpkSB4MfRDUR3F9Bd7amEGjoQMqMLo5RCvzScwIlFX
dIi9Hb0PTmopnVQi7Cu0o26sFIvUueHgdmKM3DrSNQs8NYXgeZdSU3TMAEwetfwDdBel005GY6E+
9FiUW4jRlfmDQYxLxnXP8lTzgbW9Qk21FFAXkF9KmtvFcAzHyB7GbuNSXDxS2BReW+IuqzgZSE4Y
WkR9ZMDUyM1eI09DmNu9brPKbA2LiwarUMzEOIaxIprsqBJLKy27g6gWDyRTnNsuuHgQsZEx+SY0
uKADCWfbfA4pWsi0QAgZBI4VraS9cQjfmB4PpAe//R9tcQOLSrQo5ClsxQc89R7ZU08BWXf+uE3+
trKBGa2jDJfHiQH1z/mwAEujUlEiM9zLj3L9pcs+BsbWlbi2Ttc2uFApSNELR5RYQmaHHoSP2kew
K5tP3bF31F28V0/0bApW9XEro7RyLcyGxp3Zpp+Cg0qFWSWnZ0GXLH/YfNpt2eCODKnrWjppsNFB
lJIhhyCU+EAOjM/LPFa78TR83vCNtcPjejLZN7o65cFEJA4ZWEWdBBqJQCr+DE7KfqBWcNagifFF
g58Y++lcPJsPm+pFWwvJncOpNOakF2CbYZYAcHBaD2BsT4eEge6ZRxn09sFuEym1Osfs1tWR2EZI
wVnNNSPW+woumh7Gt67ZM7ZTuo/u5E85saavg5cetwLSBRUn2+2Xm/5Pm2wmrmY51SYFPeKwyXSa
Gqt8Lp7QkXLXehNMNyDzy2JLeTNO8bE/bfnt2kU+M84d1+Wk6AWqYtj+d8VbfYAGMZSpnqGvupOO
0ef0TUEvjKpbysPvuJaGfjokK8H6xDfVBZA+r8QUOs4MttU8DaHVPlaPxjuL3iig6updTyFZB2b7
XwYgsPlG6h6dMazHaJHWF5IBACM9ZfM9uooDwL9gGS+q9YcyVrgpi7X0KeTzUbJhL2H0w/AkU3VT
k0gfgwmxku9BZT4JLFO2eg+68e7glsZJev11RjxNBL4EbyuUjvEwAMPV3KnafIi1LEHJqiJ5iU4g
2UwNq9WabiMoY1fRPL4ANhwt+WjFZdAHHvtP9EIO4kFGTaqvoPlpNHcNzXaiAa/toEMk5xpY38yn
297DP/fZ4JB5NhFAgcR2gXyf5L5lPGKjk4K3y7c6LR0A4KSpouxi2hfjfWs2fXYiiNYnaBL2cX8H
RNbQbGVllxcaqkPA0aBuLgHMwsNoQmNKdAVsBCiX/+gnT6w0yyw3U5bLk3BuhbtbhAQKYEEOK+hV
0yzoS4nI6gluRp1mp3kioCXqXfbcf9xKqize5pjm2fC4CycP26LRmGFGIdmgEhUd6TcDGhAs75x/
yV/JVlvecqvMLXIXDlqfu64oYLF2pF2yT1zUwJgYMJ6ZVvVBpFbqbXX3rjxn5za5I58YYTB0FDbZ
cSAzWDVLCbdOe2egSi/E25qAW6PkDnyhqPxJZ24THoD/n+6io3mvu5AFH3eXfP7n8PyrgnJ/LKWO
LQNhKVxrnMmxp7GUBxW2qVF/0yrlZ9bpnWWa8VZ79up5gHIpjjymCcY/x5Mw8n2qKCMDPz01ap9Z
ih6BNKj5ohbZHgH0oZZj3bp9HqzsEMax+79GuSVs4pioqg+jUlN6I8pCqnlI0SKeAExy29LK0s0s
cfOI/LcIfBCOu3iM7wvV+J73ebAxmpVTBRBE3BWsGIzriRtNWOc0rsp4dKApWtl+Tykq+BXxpBak
B7eHswzwGOYHjZLgeMR68bdE3PlKomlwi6YTH2OEe5YSFuFRjLNX1PybXSJiqLdNrowOfUQiaDMl
vEoXxXvQtahoMwQmxo8/iuG+mhJc81tJoZVlUlGKgIQbs4LkM3f74b4aY4MiRTVCqEh1QYMYuDSw
yHcmgKlBkyQc7C0A3spkXhvlS3RhU0Z09GG0AG93mZ+agKD/+4NvfJV1ur89i6unFhp5dAMcFUgU
8RDgfPRzU89iVLDHcyoDBccewKY7dh8n27DqY7LbyvutbDIVFAisq4dd+DI3p7Q22wJNH5MzRMJ+
CHIva8W3Ts+dNpl+w0cQgyOzBFfBfuIuHgDwBGRv4ZZiVd2VcdLuoikfrdqXt9D1a46CKUSQdOnI
4stlRJwgQT/hKK7qxpLLlyHdktRb8wpQmmFHQ6MCSREuECsT0LIJRYEDMYq+Su343IMgIxJa4Oy0
H6Nv/MbUXeogBkBg+Ic7PJDPUVKEfKDB1BinaZJ30A8QKu2pTqBV+BtOiHgW/Eigv1gSdflToPdh
crk6AcO0E1ftLdzRVvHCyEZTr9t6kLJQh4s2USf4yyB3/CYBybs0uxjs3fiTBIURlu4OHsiuflWf
bg9vzeGvjXFPIwm21LaDMWF6yM1d4/8U0I5YbuVSV13wakzsRr16/kX+VJaCIAxOlo07Gh38etpa
p7Uz93ok3NZt6zhTaxbi0O+9Kzn0ORUc9OMDzTS5UO0eJktE9VvaeONtzB9/uSSF0Y81C3NIFVm9
JLoqNA2q4qXyt2QgVk/DqwESLuvTpaOYaayK1NuGxxwxcI1DvWdqh+o+2Jk/bnvGogHjEk79tWaE
+enVmvX1WEHNAvZUL9h3zwKcEDNYWbqreII3Hph0ggQBQJtCj2K3+Xhm59+NbcAnj3M8O1KdbYPp
A2T4vkLuBlm7xinJpTq9LYWykpCcxcgG50BCDppOIQHxUql8F8xDnRa7zBf3kTnZWf1FL95GCVoN
zWDnpba7PddrvmuCSgKPLFw+wMbNpzr3VVQ/ZRPRUFIhNwEGkuJTBiSVYUW0avyN2Gt1pAi+8LhE
uhzpV87cWGlRMfbAFpb1hFYacBHe60Xr20ku5fcCGls9KrdQqhA7JEsEH+mgAaWWMMy3Mpls2/Nr
fP1FuNOnhFxAFlQamp4hF2eVfpW7QprpVhuS4NGUM/9nJMn5MQtk+fAbM46+ZEBdkZ9Bupab8VYI
E9Qu8KpVG9WBaLwbZBVcq9u65pnXzIaId8il2YYl2hh4bW6oV/Ne16gsu4rwJUsjoztltDUfTalU
7kcC0ZV9KgBd8hLUVIyeajM3463beeFd6JtnghbIv6EhBxmT+VeIG7Qx5KyYpEgpmOnzPPhYlQQQ
DFmoP9+e1uUhhToPisIoOaPSzYp7c1sGCWXZ18TJ1awRRNmhbdAEMtGBp3vo+xzT3TZublkj4Wxy
B1VbaVMYQIHMDd46J9izC5Pc/dH5+Tf6Itlvmy0oXitI7CPJBdIZoB25WEeNDCNB3wKSBZdiPjoj
AxyJg830zuLK2kxeLvYI+iGRnzZAl416PnD98xkV1XAEgX1UwV4DCVRNtho7dhIv9G0GIZPc/AjG
FNs8NMetaHh5UHC2udUsxDGXQg22mbSb8VZB2I3cFYf2YdybGzm2BSxRY7bQsgC5ZAB3FoxVbdyg
uScLKze9E5H9yR1QFMR2lmZWVAg/uyI/Do8MogHqc3CvWciT+HZ2UlJ7eh57047P5Nxrx1DaGecp
LT+EUKED6Ub/PQqlXz4/UWbE4w5oHMTuDPs6XxJTCMYW0NDSHY/5i+JM6MxpgD3T7NDd5G1YuNvc
Fl9PyvQoL5qoL139GYniT6x7u94bEhK5rCUexF4bG3jdHhAPYKlhUDfO3aaqMLJYhD3pw7TTCzgb
eE/BBeew7liAbTd71Beh4WWAfxnkfGzqVNOg2VC6eas5YI1iyE/QfTjZOf7mj/Fe3OEpu/nQW8JK
OLNsHq6imyZqTNroGKev28oPujMABjc/SjvZBU+WI/e5LUJXvvT+zMz/9/fh/wXvxcMfJ0Xz7//B
n78X5VhHQUi5P/77HH2vi6b4Sf+H/dj//rX5D/37Q/meP9P6/Z2ev5b835z9IH7/n/adr/Tr7A9u
TvEgf2zf6/HpvWlTejGCb8r+5t/98L/eL7/lZSzf//WP70Wbo+nk6T2Iivwff350+PGvf7Cz/r+v
f/2fn91/zfBjznuefa0T/gfevzb0X/+Q5H8iPQMQFDDWoNRgTR/9O/vA+CcSHABgAKSIrB5OCCxT
XtQ0/Nc/NP2fgGOCqRAN48j3XfjnmqK9fKT+U8PxjPgGHFlIjIDT9j/fa7ZAfy3Yf+Vt9lBEALbA
5vwKR30f7F5IVOEex/eAyAUXKyhq4quqCtk3MPiNx6qgb32cKvsGxI+2mXfSvhKmr10OhWjwqxzj
Hk1IsvSSB42+rykE7lPiH6kI2gxKDXvsdTvvMyReU7/bqXpyanPIs6d1Nu2GtjprURm6pGIatpmJ
YrhSjPu2MnpLrry8+xaC6NmuEuPYmXnv0kLMXD/4qJB82jUtrp8RNMUd3NLrxui7kr/JuU3GvNnJ
RkVdGVz7dmcWpyTLM6tpCDiolADysd3kH5M6w16vIWKHfMXkoC/bE4fKP2pSXh/kAeXeXGmO4DwY
d5Xedu+tr8RWWSaWGtNPidEaJ3W8NyNFugNv9r0pyYOVpdNggUqSul2sfh/bvH9I2DPzDcRwL6ni
ix6CM8FSopJ66KYCkVrsv8u9cogUoXHkVK4PYHXJXISmmk79BxGHvkESwWqovPGOU/lzT0SHF2u7
FFFPQsKJx/oLTT3W4ySLdotiVVBH4aHNIC2i6l6QEoQxUhzf0yIp3JacslCtDyTxrdFMgr0m4rk8
FDq1laE6SWMVuz0gTFbgG8o+GpUvce5/Artg4E40B+YwlUc3b/yntiyoiwTeo4RD1wIPMXVpEt8R
Mf9pdFS9M0vhC0V5Atrq2gOBqqs9koacY8Owy8bc+U1kF4V+D/L9jyZJa/tqd/65C669/pKzuY5z
0PuJmQCIEI0PiHj4JDctRgkiGmll63kQW2GSUkcTxtpKe+GbYUxYLKV7N3w0opphptkjXqc29JFR
x0C+pzIobmkoqTkKLWV4pSDbWZwCaFSYXq8VFukG2aVpixR6OFomCjBWpqEeYcippUho/BFaLXFa
M73T1KxyjZe+KFD+Yv9Rsya2ejXBBkk61RL1j1NfQP+1bwMbNP6Bg0aR7E4rB6dne5JEY33oSSXa
6qRXdqKKkWPoXkImKIt3U+MhG+y2cfYw6aHuRkE87dS0suQpRcdVpd4Vpph4zaD4zlhUP9pEqZ/D
ukmsPhoBeKyHu0qgaLEUa6/3h8cm0OtDMKT+Z9LVoU2quvJuL8zlacIvzOXVBvYKsOTwZQ5VACd3
FZLSnvRk2vV6BCGa6iUEne6+zITIoVkjHYGZC0+l0hy0VrVjcKOBpjY0PcivuHpuQnnO7FuvSINz
LyrHShL8B7UYEgea853lT3BtJVBreHVN3dtff4EEYH7FKCkZAhc5XT7AkEnpS1MfVfblxASjWmH1
jRo7Q64oFu6IxkXlqD5cXIkI03APqrq4UMw9DaEROvrZQ1XFHZL5yWGME4/GKuREA0oPRNzUG+Dz
mpKIOjrqykjPagAq6VyQEDdKOxhtB32ftMfuFyXLaKXUVopCtMRUf0PXQ2cHTZO6MgQtFd3Y63L1
2S/14UGKixc/rI5TJ047EwgkO5kExREinNR4YjuGPGZ49oaNVeVGbGtaU1lamEAuT4ozp8qcApwy
Y5W6w1R+Tv2y8yKSWBkIxw9FViqWIBSdZwieOBZwArRyW31+4Wg0va77RsfsS1ARRGxm+SSxg1RS
8uduAK4LmebAVdL+LGohvQNB3xshNdI4MqF7och/CEF4Fjqx9SQjyZ2qbLak4Rfit5hV0DyylLeK
9BISq/PQixiR32Q9BAkg7Hsu04hi/xuNK3aI/bEQuE57txKb3ioU8VOk1oplKjFQDKi52akgVfuy
D1pLzuJ7YK6RiUp1xWlCYu5I/BqE7alTpsSSteltw3NZWmS+8fCOlkH2iTLShfZr/r27vmnxbdPe
piTEWdckP/skCu0kGqAX+5goqeISWhOL5GJuGVOf7DQ/ATo59QNPEd59MRxdfdAgxd1vqj3yr0TM
KQolBNl3kP2qYHqcfzdj0qY28CNqjwMW2y/Fzo4n2R21BHIspK2PTXj0QwN56zSrAAJJRt1OlOlL
WuCxzNbfUHDw/X/CrqRLT11J/iLOYR62jN9Uc5Vd9objkUEICTQBv74Dqhdtvz7Pm7uoa7sASanM
yMiIONquWwKj9/FfLIL/UOPYHxADxkAhkOIlKJr+fMDOD5fGXyORHc821S0oKcAs0hqLDZer1PJh
qaW5r8s6XIE1KS8Fs8a9JGDOp3FNvVTMySuUT38NtPvCB++fgWkvNP5a3nifKEe6eKiB7oXK/6kI
ZLJKUc++yqKQW1krEpMBOLozSTIhAxsCJDsuwMHa4icvUb+zACTQfwTHg5j/9zNAy9FxAL5CAuLv
+dhp2BjXCm6dCXtdggRUMIV4wZUD4UPapaECBV7dW9qZbxPzKh4HpcFzZ/3izanrLhqTE3zA+En7
Hg1yeYwiU1/2D8cS6lymSFwdX03IUa/Dfv9JT1C4z3kYw/3Xm+zr+eeb4DNCGwjRc5/X/BsImqJw
WjZFDfIp4RfWCgX/hvkpU/ZS7pI32cw8eErFa2n7fKqahHyLGeTsGjHQqm58nXmN98bmWO7/AuwH
PyMFlAVEt0zerRYsohISXYHXXSmX/1IvPEgtfz09zF8wc4B0eu/f/gVMQqjbyHHAUY9759yOCUmb
USSVr6J7o9gP5MrnsMYPJokS2R9lhXFXfPvAlcXxc03qGmZjwaNR7Tsc/3g2tiSpGNphFgJ6Ou81
gctNnzo18r54kCLv+ZIO/kzTeaJu5uhkwaGorIX/kKh+oDkwhllYRygtOyT7DCF9iP2bDXnqNJQP
1MGHOdKroZl++KppoSndl9HSJ5m2aVKt0/Zar6J5gqgfKeQC2HNm/Jfyw3TshMg7QmTujvbrcdiw
ROkgDDlHcTum9jrh+VZcO93gYRhzISbjLt9KarZPdRKXs03czPObrVz3pGTgTbnVMGDVFti2FrIw
YKAlzB2jzLJcCyli8HXUnvPcOVv9RTR1xfypv2s6pChDgD3Zw449VSqYKguzFvtWnZe2TfmGl028
+YmvCTyc/dlN/3uMP7yE/1p4iHVg23qI8zEa+H8GAXz6vnfnEJL0JNCZTS2ovUzJ1UJxeKO/Gt08
T9Hk39Mx/h4Yv724Sw1Wn5UunqdLJoQsAobrANo/59HeXj2SbHCyXDMt8d06t37CqMt7v28WamMZ
Cd4ACZ3Jp9X+6WjSpWOf3K3+jBgekD6b1CZS7cKnHF4pdVHDaHzbL3zNI4jroGRkiQsd3zp2cr6i
Mfnfv8b/k6uB74auBOIiAF3Mnvz5NRIpG5YwTFbMZF3ulYhoEXjTfb2N6bHhF9Nu5Wyab248qHTw
pj4Nl6jLopV+j2nQF3wJ3oNB6Czcs0+4iVaWP6UW6/4lQwJC3H8GHKQVDop+aHzuTLU/n3XAC/j1
QlS2SahHQPpwyo6Nk8SQeoGT6rfWbx42qz458Uyu0HssTBLBE55vOBu9ehia8dvHvel3Ih0s+lMM
p6MG9TyFCmK7CzWZq5GMEFSzGMn9aP2xWD5Da9Ffis1WTSn8qND1BIMq8sYCieXB7FLKl+blOIIb
5W1l7O1nE6CAZIlAwtulELfwH6xO8hMJA56HWxEKecILiNxKlm9hLMH3WcMo7e324o9W1aDcqcDT
j7A/17KGSVCBptFGMzsaxzxEd98VHUFKabW5iM2TDdKQCZBGOeNozo4CxnrsQLvhTjq3q3XXEP97
pMDqg67IgzELJppY6cGBaImG7oZaY64sExe2P5wlWgy3kCaneaXmno/pPj0PZsH4vXcHdelImOu4
hlpouGiM8mGGwMfdkzFdB5dBsBeCPn2+hYOpRONiyAAXAFzwMubMYe645HvbIxlx6L7HB+hjKoq2
ydj7V7T828zSyLEECdaCJIOdNeNvRwQLvFQh0rF64rkVSGJge/PNGsgPF7m5PeuwmoZuLbchwfSz
NrKoW/kZJcSbIWLKFhcSIwGcsovVOG/aXaH1xsYh9eMRYDMoLU0g6gsMKksI6ELPWs7NNZRrj+re
frV9YBaND45ijWN6xM3RtXQ1rtXc6PpyVMfw8RBlBKQIvieepZdPXdcU8BLNSMsZ0l/wnimiK9wu
+nxg/ruep6RyAU7mR17GSGwXUopULRGF0LSDYbsVoAkSzXJecPiJ5LJoMIiWqDkqjy1/hBZrtKyU
J+PjtgfvCKJHk0Sk3mB7iP6aC3i866dS9TV8WZCLTSDYCGsUubaA1yT7hbTu1d8QuJl0Zr86TvDs
SqxOjANOaLEgbGRx+J21eAJvf2LUxYUMu5/NBljAIYDMYpufpv0xhR8+24OGTRxmysa9giEz+64G
H2rZI8XTQFg2SZbHRCDzGwON17dj2DYLLJszK5RZti1yMsuyh9JLomHuMmmCb6BayIvuRynevDck
4RjtCA1/4Iv4ocLoq8MddBCsHmOds0Z3HsdAIVrlFg+v66im1Auk9+Yu7q1nnZXPFA8NuoJ4hlc1
e5goxuZN/EDChj4Hlpke++XHsDY3VLAomaGEhgHITRR9wky2BltQhvqpWTdIZNt8KHyPvFN/TKp4
m+6JVs5pAXsYeQKkR/qtr9TYNmW7G1QdkXRxxFZiwCmTrtQwLJ0eRnRegYpx7O4whUw1Krf14YDl
ogVt2qTu+qxujHOrZ7ipxsL5vnaASKwQ+5zGvEmh+Aekb19XS8v2ZvW7xuAO2kT11OR+34UpFL0B
5oA5l03M8u4kmpFR51pVzzGVsyBFX2QTZgiK+H0r37MJNOUV5EVyDzAQ0B+RpMd+oe1+VHh3DmqY
iA11AAIGx2LbwY/GhnHT8Y6K90m11Z+Bv8cFpt3uSO0+jpi1uiXI8/IaPI40YMbNkPg+Rdv2U62u
nx1/AHiaVXjLM5+apKrrRiPO2VjAFge9h4RvOkMdrkp8ydEiUijCS7GfQuMo7GrPPgVh+9NfB1bt
LO8s0uI7EF/sTIY/6VvXiNQld+b6YsXzRW08uiR8Aua0g0iaLpCkcY14oBF47D5tniI+p4HFMUFE
IqtskrYMICtzslegU5ZGhPbQolG8ziYR05NSWBbNnCDXDJ6tKoGgW9IlFVQ8Ee8He745i/fiKeeC
P5hBhe3lwK3AVtRImXAB01XmXCfzvRcDYLUVGPaIdRRR0LI7J+XMxdd2169w8I0rOcb4T1c/Jwu7
toGOTg3fvthtu13kvDhZaDdLnkytLB1L/IrH6LkzeAzH4I6OO5X1oXTKWtHPGOH7Kga/OMIZE/Gd
74JWc9we3eacG9cpV8jlFwckcYSAD9zGfxhhX3SVUcMz3Uo3O070iDgApUIDEVSc79FRc4qRsx8H
jjWiY5IvaMOvMVQLKwyurKXlDs53MfeyWjYgzzjjR7A7giPXIYbg4WVoCPw+9vTEpUFXDYP3PrTj
HZucZ6Zi3A0w266cgKZsqO+XwCf5AS8dEcNHGEH0MfMZsrMfBWYzWhn0EEQpnL7JAhb/6PcU1Sbt
K9WAFcAQfLUlNtwRSaYOmWlUox3JaO0X0KCC3j8FGjhxVdR9VOG4q5zOu0QYNvfg4R1VpD8toWYf
0fZjgffjesRM7c6lzZ0oOz6otD2d2otfthJ2fHuVfgTnNsReb5znek4gvr9XRRPKvzOBJaENT2A2
60uftH0qMAIO/0pxXeKhzUebfD0+8pHM23vZsfRNg5t3+SpVflwcR0WyrN6DsA2pqBkofjXcVtEJ
P8UWoA2MB+LUtROwaI5T1XNcoVaICoELRDkI2OR2k0KfY7xYCM5p4/XglwxRiPRVzRnujloM7G5I
MMk1xPQ2xOyG2Bw9Ymju5Gn0HwL/NBh8s+NTAssAJUasFKqS0cm4dMgaCwSCGfkYVBkV7MxF9wGN
azn5ZaxGlv8jBf67PQn90L3vFGOsFHU5ulB/ppWQMZXozWuZgQfjvoI28Q6YECgyLjAVthYUAxqR
GdjegEAi52Loe+gItn3WxXAwNkFiiqix/oVE7WjOX1UKuhXobO2Ekv3x/nyoVni1SrQjMw3gOoN4
mXf2UCyVTWcSNEfaNU8255OJyYwuVVf0uHTL//5d/h8QD0xqN4GOIraoD3nVPx/B400QgHEns1oD
YuiH+rpE629/8J/MuhbDZqbs6Pwc8QBxYjlt+pPk2Kebhlu6K63fCmPHW22dG199kgnKu3Fb4gu0
Ci6zCfvnaFPv//2h/4MpsovBwlUNg0r7QDemWv58aEWYXKcG4bRhmwGYCg2yeJ2BhrW8shxMKwVh
fMOo/U9UdQ1SH9SBCk0a0kDR9B+P8p+AHVSHdoFGqIdA0/9vMV6xgjjor0Zltl6Q3K04YYropBjj
0U5DGrSZ4PaUhfH4WFs1PeHkz7fZ5jeqursuUuQu7mRcULFmMAegJe11nHr2v6ykD4j7r612mK5C
kR+rDF3APz8Z66Tfqa4FWBst8OGZkYLMbKKZGMRHYe7W4oqN8mI1PXCo0GbQJsUcpWXVorRnrioT
cStdwZZHKwUhfGkBkkQLskU1gc0Rg4EmBqAD4QZfmj0vFBMFcT4wz3JCwPC5/2MKr3xGzt01sSyO
6DvFgUwNcT6QEx52hecObbHUuHxH1WY+1AvKBJwRizA39cb4lVOX5JuOR/Q9a1V5XXCBa3XEUEZv
zftmSejerK13MfBg9FEiZWLDvZ9oWsDYvQjJ/Om42TtOFDQLUOPHMcst+MEa+CScdBCkR0eJOxBU
5jVJnQXU4L2SOn48+umIWv8fraD/GF7CfgYFBf1xoNL7lP2OWP8fyLJWphvbBItzdCQZBaxwhHDP
9MifkZtujXgw0Xmh32Wgro5CmDITahxCxFe37/7RRP0PUgWeByEJtn6gxYAc9XcNjk4hJUD80QNc
tiBP2GLBP56cNxQqJeYwZDq7IzrlSp5UF6dhMP8S64yUM1JFywC1+o5Jpzbm/wriByP8z10co5uJ
hhmERICq+vtp/D8fahKML7EtJJqQdWpsrnJM0KBkcKp4mmYAEt77AfABNegz4/nfuoUB1Rr6Z7OX
YyL01RmDdl+NRyA0bI0558N6V6+mSanummrwaNUFyAMWs7HPxEOBhl/wZWggM4OmbZjJLYawW7+W
hrDw89zBiRZYH+wHkUrEPQVJOZh/K6BM2Ud138zPdFg/Dz2qoWNJNfy1AXzOfZ6M2wn98WdquRc+
kjULBQplOt2N1p71geSfs+mNURgpBitu+SP7d62xq3z/M4ZJ3ia0dm+jy9C6t9lrO0e/NqfxCtkb
ldYTUtTAkthIew0OiyGdrXS7xR7osGjDgONAxM13FlayWMxnilQVSsTb2/DrqDqXurcqz2my2Ose
JwbhUj808S2KlhPzYGyzJ8bo8ntl4/AvHRflkZI4PrQ8A4kKmMBS84Ii5X1eyXMsFvoQo6LI28D7
NgF1L2FCBr9ZpLhTG4EPscWlJMsXb6TjvwI09FWwKf7cNNANh0gQpCUSFyDYXw2BkPfIBmN3ykZm
f4KZ+jlBkpQ3ZghzHsfqhipxyXScoAmXyO+dLUiOiRx5/8nWjrqPuq92TbqC6IChrSxPULnvH8A5
yo9cGO6fS4Y2XxKiXFhsWRydwd7uv9qbhhfQ2pyVCQEnTvLcEbRsDoYI9lsgOYhnezid5zuYwSGb
Z9cDLYKDSRduQz66Neqf/sT3PupHcm1tVp5w9Nh2LKBXgHtxpZ2FT+PKSDjnjWh7eMLOFtOMZzM7
v1k9xSllPlpagf51FEKepqBXqqhFedM8wjTX/0gauVHgZzXmWSfbw4Fkj7573eJGpq1abmhXI+vf
y7oOeyJ3RfMs3bejbTlH9n3XcbD8dgD6+Cx+zH1gChOsQ1z4E/XKFKqRQ2FWK525e+927CRR6iad
TzEH63xJmPuFRiNUY6IGnvM7VMx7FHPCGQqlRIpr0S4gVLtmNlAHTBLhAxwpy4ZO8oL8Nd0MkN7Z
cmCQnsyfxeycTCfvwl5aJWZS7yJULDcTpcliJU/wgym076SSo060NygjclrnB8IyhKABbHuO7LUP
yHmdmw3CA+VTXQJxFxknSOLZXuWYpLt0m3tD/UMBlVtAwNayW1aWUm81JzBVxOfjOf2AXxcPSQhr
N1ht7R2TpPHaIumEnzWL6YoDn3Qnay6U4dBwTNiQRgHnecDl12AKmtzB3HDm+MuUh8u8lQ0Y33k8
DoAdnegrBH2tnImwzVnTFXaQrCU+o0lV7ZaGTyTvTD1eSdfg6gTJhIv77mmXRTovrH2zo7m+DkiP
GNWXhiAbnQXIDyOZkPcvzZOLci1rQKGv3A31V6wxhXGwXGJrAaiyesXkLHYp0baHvadMx9a5b0EP
O4MkPb5sLS+4d3KNbz+7XiNeDCHlBG2IcnOAju7As9NqnqYKQrnl7AH17HyNKGypNR3m+Br4a3KD
iu4JPoY8YzW5Ac6ai1aqzI0QcAOoDEMfK0mPCirQFug8YztmHNZVGUFHPTtqEAveHbnSHeI8mk5L
IpxzOCO57TZ0QdJ5kWhNsQFq0PuJVBJKwGiMDDmZJhACkAfEVvCy2ikaVXOmKQ4kqnkwRHh7pjyA
hpAx5HTsgaOg2lt1Y8LhT8C9KJMTtKcSkeCS2aEVa1WlXAkvOjpB9h5CrEA+h744PkazIP1qCK6D
DxJObLoM+32Yuy/H9rTj8Z1E/ZB7OwQWiaDU2wb9cwRm4vcoYPfczB3nctB2gmzq0Qx2kkvImhXd
7FXEYzDH5X5pNyTV1NpS9KdmXKXoLMmdEwZQ/eTMyVr5Ek9ufFiYucrcR0keCC6eNLvgs4nUNFGS
dWraSghIPwF0ckCBcipwoeAK7bSnYIMXBOPO8IFhuSGtL5Mes3bqkDXGNZAnjeSst4IEeDikuNte
IsfYrDOw5vJ49foRmRbPrb2oZgwiaE0wpbPd5kigxgymItcDeWE8Xq/d/F2skbwF4y4zhZw0GBGW
kxktVaBNfgUh2osHtWt/HB8PUPoAunrKIBq8SHra0LNz+2XJNWTxjk4x0CJ0g8J+KJG5JqndkVTR
32oJYWgZwUtTYKrx1KNFQCajU/AenEx0LS2O76+IDWoTdV+TwBI3q+NbYXn+ABw9/hxyAmBPOGOp
WwVrAPhZAaWCG+Z+eRzV+7Q3Bs0GrG8cxRvztAvklEWV3Y0kFXvp1a730DEfL80SvfZT8yPYYCc9
yx1sdSUDVpL2HppKuBQjkKAE9MbRjuQLjGSs+JXYESiEIeCjBCnTkoLhmlw4sb8P1IJctGijy6ZQ
G9cNpfmRNvFaPZMhCUsDLDpvewFEBTL4tkfgsq5DGJiGuNp5eAndjqNnEu9MMAKHKPngUDgz91D7
LcYW6rQKHC4f4gcvjAJo38FpjjmabPTqB2/PcTDU6Rdh197XcdERICIkdr8IQNYfN167TN05gd40
99HTIBbDLd7htoaYYrjV7BEernX0uJKfspvblK7h8qgi8dzU5o2oBfM/EInLe0gxZUe7liz1RVOH
30/8SxPa+nTsO10DnWX65zgs7al1tXcNEzF/8B85IjkEHcZc7shX300MLZPUtrOhu1eu7AAURRSL
uneEk4Ps4JhPxnPZB7R9hG6JHlGWaB+QK2rmvdPBw80U3CZn7aNZxAPhYJktkk4ucsC+7b7V475S
XZ0dy2FZYSZszztHHXmc1/d+aBIsaMOyJoRCdO9dIg4Rf/BFfx6dbGOtr83E33qKHXbczkHbm0yE
PYqsiU15kIjmBFPIt9DCjzBBBLQK/IM7P27vzMjGbNT2BePx03lNBn4GbBkVHncHFI64NL1VXJP5
fw96qMffKzwa0cZCcoexUfS0WjA/3NpbQZ7JuQHTvxnq+Uklv/VoY080yFDWJXmfavderIisPcRM
U89dmtTUyF3neKCYkt+bd2iMPflD8o4xzu7isrejI3Hc4cdr8SVCJRrYsKLZvLGgDKgqtaCk0VtD
kx8ZlF4Wfh4l6rgpFFbpCBBrLdk81qBfVF7UhKd6jYcZ7E6GmOTbFuIzMnMLOmShO3zFGuvrFlWO
xzBIsWhTdihetx6s2X5sshDJ9r0enM9W4tWXAZli2SODSI9laztDT7JByT3hjtuxvzrwChbLKI3m
kKOrB/oTkdW8g5EQBsmnTsMAZo/nUYKVO6IdChdM5AJkyWbMKdZIgo7U4SgFjphmhgD6+h5k9Xro
gFSYMdhPWfIwgxJYsZ7QtHeGL1H0Zi0i/LGYpRzWJNuaFkkgQPCjVj8K0KMdwUc5pdogaM4h7J8b
+1cAp5x0Ad0PxEkLusQ7tThav6/RhHYHA1y6+liEZfZ0ZeNhU4jayAyiwnPu0frcj7iHtmRM5xA4
+tGmtTmaJYEHHqRiyRUidGJFsle/tiO4hSNjMTIO/a6VJlCdAErmU/RzjpcOR9Cd+jE8Y6rtCwg3
bQHTaNRJe7OABbjkPRcN+9n61B4bn/ETdMy+tThYO/oLK3SK9Jydhhh97eMcgnT6jbXWj26c+FlQ
AMd8704o2jmFNvD68lSU1ass3eVhCsEaP865NeMIA+Gl6ULm58lW5qNhzVYyFdu7D0lJRqck80eE
myPAt754mLoozJvd1gi1S+V+atBYv+3sn76zFfxp6ggVVkzbJ3RNod/GKBBePTyiKF8yykBK2f+1
oyfVseQRg1x1epwGKqwqAiUj2zrfyZt6/CWB+0sWO6cRvYfCNuGrWR3YMZAAhSR7DS1opQAAzjcX
36zd4U7oJJ9DhJK2Y6aMaXfSU92nCmSz8tgaycx+Rp1uq/9dRXRXbPPWb7TLyN6/AZ15L1f5K2G/
BTFTynfqyOKsv1W7uuclwEUe2eYn9FS7NMHNUnE0OLNR8hdn6e+J7BB4rRgPsuElY+hwNCGzS0Fg
RSSxr/bcnwzqYRnX5bTsbaEDTDq+LY8smgZmuu+nthB7RmOc4DuT0Jx0wEnbCXVH5kR2ksMeSTmJ
ZXn8fRgeXmUM0aNw53A3kf4+hc63o+yOBCgxcPBNda9hGeEvHQIcmcGgb+npiD09SX4GVHyBFiY4
5RFEqmZX/TqOpGfx71FoaMbNBuFJFXoZ1wJgBMGo5Nbc1XS5hBM4XxpRo5KxKbRDSiq5+Ay5cQiS
KPdtReaPei3+cQD0oJYSjP2NpY/OrhUgCztq6SNCeCq+TcDBLojJOl832NTsXVjSegxJLEyiob3P
wM2FRtiRaKySgMa+yaqN6tcjxez23OFIRjl6olfwfgCxfu2BtcQWObE9zRAdqMe8EZc1DRy5ZlPk
pWu4frY5HJX9jnwyKorPejY/j5IwjPhD3SHLC0RcX5JWg7MkQjATmjEP0NOoQQ8r2D6ha+udGIAt
E++Mt9n0zxihB/IdAmHY0OBR9fTe2yPP3KlFFhIObRqiJX4QnDsqM+65BXdkDEM7tKw6XkBtCXvR
AOLwRQtpBoU9Crr3B/l23hGIYYNjBHKNa2Ni8ENGuWS9ZOc5cksVx10V157MW6HBSHFnDhKfynvt
ioduYD9EDGDUMxZ0JjpxVlIVMEIiWTg7XllP5iWqG4GyH8yUJbxbKWgdYtZYMrt+cR1oMi5z8tYp
gJmBz2EfsZkrG39bPv6CZZYqBPH+2rlV72JegQNPnnBdnXw8s2pBSgmcjpVgBoL5N8bp8Q87FBVR
0y1x7oBTm3saJK4jB1CdwRznjOxWqOYtXsF5q2FfXo49FG86z4Dfp22e9V7/fpyRjXQuOJ3O25Eo
cUv96HpPn2N9cldA1Zbca5Kx708ToS8flUogoHxkyafEII7Ue9YerPR+NPrBKNSHbtvhHoidZx/j
gOEWfxswl1RZ8Hy5NVXCQBtNbSRbKXNIZk+WT8GdDAdQxq35hN19Yw2Y7l5g+WkfyejO3rUZMXhb
wyscW6hgHi4gB0BSrsPFKrZtQAtPIX1YLY5CMuZPQgdQ2Qlmni+D218DiYWeyWtXA9YTE0hwVssw
jLigUy9Bc3RjidijqMqmFXwuaAjjGOwcgB5zMbcm0Cei5uVMEPwYGMGPx2fWrkQ2O4c/Vhbuewwd
UzFvyFDxesXm6dcjb2ScvoD40KCzIsDPqcOl1JpcBuO/+n7HP7M4kTkmJosJ7nPlqhd9saygSaeJ
wbxix/O4C7EYF2E7h9MYptnHod5rcge/CBwMjMeAGoxuRaWb2MpDRs+xmkDnYgs66DGB8uiMcaYR
OlV7M9bsTJGtbvvcoVA9qOPRuc5J7xXKX/wds0jSGJjPp2DuLpimaJ/7YL4N3FZ34eqDYYvIBBXa
qerZFD+sIvgW6B40UWr5d0GE/0/79jHaHKgwdrhNiXHFbUD60MTxmbHtJ9x6qxFmXlmAHVHaZIIe
JphshRX14bXly2UG07DWg75s1L1hlrU5yXVzUPJ2v8IpgveuPaAbvLG1arfx1tuoy+V5Xf0pd0Og
pRaBzLnH8JPIKU3t6tSLa/RCrSUpGr0+xGMgSuM1ORvId7PTpp1e+ucE3dB1XV+JM2FiBhT2C11A
KTZ3njOT0sQmOI11gkqAYj/7YgSmNjLzYAldYEhoS/3ZsCsWWOcSc1sYgQvgd2QNVwoUYfESjEKF
dgs8mb2g4je5dnBfOS02sRXzHuWlfDL+DLRvng1WI1lTh4yqpF2IK0+Yc7Qm8yc+d+Cihm3h1lt8
ClB3rdEQfEbbhpLPQ0Lk+zYlbXpcjG5tl9MajWXitqkvIXrr92qppAfSm2OhGwLI82RZEykjPn49
5szA8SjU2lI0HKwYqR5gKB+zBxWMR26Ste81eupP0NxMcYrnt8h5Cga/gcOVAY8C2kIvtgtRo4Dc
CNL6u7aW9E1OoKpFgXUdiA0rNbX5r9t4bbYeBf08d+dBDsELbt8274ZlyEIdfVss2T7pGKEA3Ig4
A+urezTQ0RWYNxjsrTn5LYIxIQjsPUAedLV0fR0T78fobqRs9NhfNfy+6lYzINzLfZMo50qifdhk
P8w90MFwaat4bq3XwZFgQnn49ZscHlc21md3ZLdGi7mCTfiQbh7VFQdymy5NgHPnrtOpRxs81Vsf
ZzGhGwgFEsS69pm56DVrYu56ZYNaag/y2YCkFcHU1W67G3WSPrdDUBIQ9W8opMZiZdbJHWX7MNSb
ne6zJrmjfas0ojOpT/rlZDNJzwuhlR8ZgVEQY6Ml5GeQh4C+xcLCG/d4XZDVXV/WYAkxI6AicOig
zAlHllI6PL4ETH6JxBC/UhHZFYdowymmbps10bZedRjeBkjSPqwAjR42Xt+kRrpMQ+XcoSzRn4xu
b003xI9jC2lvAHMrZ8lNm97KKFzU0eYMnYoR5HE7SI7ZDiJK1SYS5EgSXY7/QCuhdOdenwbiRpfJ
d9s8IOgsdkvfXS0bElu6F0OOb1Bftx5KzCApDxW6HAgmorlhB3mnY7E2Lx5OQ9Ph8p4EPXtWZG4j
b5/FhqkHg/1QjmygL2TAtJi1RPpEN6Sbzepu59AC3wDtmv0CGAwyF/ep3vz6euwd7U9fZ3cBU7AJ
nBJyDj/hpwbGtA1mArq6sMWMHCe1msDcx7Jf7gcF6c+D5RM2SpcL9oCC2P1jLHaXdzvZ7vu+xZxL
Xb/QPrbfObpkCQHXp6+pc7/N7aOZwuasMa+IjunOWMGjt75SGFKSwSnutnDfGmfR9eIR4NGrXLEm
TdO7z54BidD9toGf8XCQCNXMu9M0cwNyWFR/IhiEyHr60mOq5kX4NioT4/TVFkrExg2p0jhQegMJ
t70OqFCA0jnZZMfu29KzoGim5dToZAX7d84XVsORtJmGjIB5+gDUOdsn6i7AxQvTISlXbl3GHeVp
I636bonss/wf5s5sOY4kybJf5CW+mG+vse8IgABB8sWFJJi+77t/fR8z1MwkkT3F6bcRKWZVSiWZ
gYhwM9Wr514laXjT2I12H/R411fNTzRiCweEsdZnN746pfYpK51fUZKU13konEfmR0iI/dUdguWa
FwN+/Koet3YPt7F4PA+10M9ukZon5AB7V9Lv3cOiWI1tkF0KpgcX9b/KgsazyaJ0z1Y/OBOFmIw6
oK1Xt8bVLmPjaubPPSjOObGd/DI0FmBdMfEPWPUiVlFEAmo3G5zd9AMXWuodM3VG1U6l730kjLNW
NzQDMDWHoaEWT+JoFWbjdE9Q6DoRHueqC7bO8tPGPHHrU40ljqH5UvaNuBiQGLsIJ7Af9t8rfUke
ssE1YcLzYR3ZhnszfLvYiKZ2124fBOyoswWPoDtdmF2OXvtEGdA9LVW6cbWtvmT9p4kVg0+EGRzB
WRgu1iDIbZm7VxxQ0QqfaXoQVcXGingsd6MWSoJuireNHQx7Goz0gW81FhkhBQW7OOTowDdQhOBm
Dax+jdJyOtZLx7qSOrsbEymlY+mkZ6Exrx5Ke9xZbgRszLy0SuMfOanEqxGunxlxT3cXYKyVruZx
whEaj3w5deNaT1iYimhKb52J1kL60qoZynwNjkpnGELNq2pqDKth1fVnrFY+LUFSESNaGuifuYES
GjukSk/OBHRBRYwHaVjHjIw3jFbt4lJIht8ZKIdVdaoGtAwCn+sxsa9i7m6Lj2oG8qUB5+s/pqSy
Xkd8vlq6JTHdfIocN1sXsdeTCzLhBO6LS2n3082v07tLJ9P2RvLGzYwmsdUb8KBaEqdKsauq+bvw
Bu+S1Yv3PtrpOeDZPvEgAh2HdoHyIOk1pqCavw6a6qsQhTizwocJHQ1qOQfHzsyL74wpI3ZarJo2
907YztdsrQS/GCdpt00o2dvi4Gv6keugpn9DPVC97axLswjaCVan+gtjKryESX4cYsA3bQG/NXK7
XLN+sp+ABItwCo9Ivxs1dFs057md5LTa19tDWs33EolnXXh36zHoDO2hN3/Z3ierfElKr39Iuomi
SvdXswiC58Fzt+YwHnvbyk9RxjSPpg57UIW01c3Cgwp0ADUH7RWItd4YQYiQYcdPDFSih9BjuCQn
05XGz5bZpc8xwdcWB7BBa9AZGN/6fNU5E24zjuBjnj4DcOw9DJzWZBZXlyBf+o5pb+rjdfKKvUGt
9ciSYdL4sizYloPurfySTdGaYAmk6T5YflsdrTZ9qJu53ev68CtdDFatRwIfAHMYpn7rLNCN8wQL
t2pmslqiakjWSIRfci/tdnGfIoxE8bQ3tOJchH18UX+xNe5BY6JvGFLGbDCWu16D4G0Mkd9SVrmP
TaafQ8fSz5grqUMr+xdjre7UI79oDX7TCcfY1u1gv4PWrk5db3z2jCy8m0UFkzvB/vdTH+/zgv18
sTazfEMbtbtG6Zy9pF2ebk2/Lg5/gJ2cf47SOebIwJaj9P+GFktMpDYdqnStFB1jTHFq5/2WoDuN
Sk8/BkF5Y7/HdG9T6+qWZbXma/GkxSJGeF7cYxgk3kpkIzTOEME3DAPYG7Umd3vxbDT4UaxCNE9W
FIOUZWmxVn1k0Azs7ZyqT+okcRL9e+YNX4uJ24ol1t7BIEp15UW1tioZUq/yptZJ4Mr+agKD+aro
u1NhtNFqCAP0wLQc1pkBZBUP8SHI+vZB679QrkBfLlR4jlcuKI6Wtk/LgkiFyPjKTpzhhGhwyZi1
rMIKwbZqmGzlhpEdleimzAUU8ebgmC+Q3UNrfDNEFG4UEoJbknqxsO8kFB8xKsD6u5X1+DWLrhhF
glNleWersjMOHtHuMw17NKLb58jLmOHjUiGYToqmET/tQtEI8NSTzpCOHO6RC9g0sADEMqx+H5vD
1wZrxYrSbtw6OMJwIy8g+yGX/yQ2wsnEg1u0DEGb7ARlzLpTmVcRUAXutGrdzVsxRf5ZIaqtZ/6K
s/mL+hu/Wb6wRuWXErKLJHjupcNCgn9QgnA32hRsVAESSAYGqhlCqXkfsoQp0ovTi1WWSEnAKb/a
tc9aySY6jJV2MCb3hfvYwH1TJavUmhkwRQ3DefoCByW/qHpr3XKt5hK6jdPiq03aPrAqf5jHZ3lK
S2NDPNq0RQj8FEkhsw7Ccjvm0euQGE/jbE64JsyfYYJjSaEUg1t9YZiyQ2Y5qTNP04AWwwKMhv4g
tYvn0erep8ZmIbSDK9o3m226f3iarH/Qn2wl8mQSMPQgK3t9+bD9DWZyIqeLIhEtaytpToYVT+TZ
Bw5zAHdZVS6+Jy9ZXi0jKCiBw0+mS2C3HCkhNQeHLNGbfWmJnfp4+NSIMG/eogHA0aY6Xns+BL0e
HkftZMBpgVCgtysynzoEDTA3N4Mt+MPE8qzG2f/5pPhHCpThMAS1PLRr3+G4+IhF1hEDmNgK2T3s
DteqimYapil+jNPkLTC1/qBb35SGr8YbShZS13SMXESK8HCJY3fEbeFgwDB+WuDQidv8NQXBj4mY
2X1VoviG9oNplPmqlwJwVX3PiuFULkaDzg0/lzXUG40/BCsmjNUfgD3zHx5jfjzL5bMDJrYcT3Fq
f/voSgYwRtR2DNGq+XNaO+XGbMZ4k05LuBfVMPDgpdO6s/dKWFISsmK43Lzh4Amb8JhK8SwN00+C
MRf21b1yD3Uupgcw4HW2RD//80fyT8iQ1yxcXFww93iTP4YTtnnuc5fh5I00+5AGy7FfymecD2Kt
+VlzqJYA9wOjx9lCPtXinlXFYi7PmdZz+0ToEoP2R2OiNB7+hmY5ZJIQgiFDGYCzP1LZtZlNScPw
aq3rubPq9JtXMV/0jOkeh62/zaDzDyTpYiSdl+pQ6bLttIJnLYT5S5bmD/vx/rtvLbuqLYfrTUZN
mx/c91nW9P7U6dPaKdotbO4pt6Kf6m5I8ZSzWnSSbhTGpdNNuWGpH7gxYoaGMirCiv2vuTR/5aSY
FMlnzdUYq8JuI/DoqwATFGN282uczwn4xeBsI0IZOGcyY9ctKXlwZsAZbDf3bM7Ti9D/5IZ+d71+
fLtxQuNn8tjBBtr5+4kjiDAyRttkx7rpfgFlYcKZLUd99J4TA2IXt7+5M3S+A95CYIylpwsSi7iq
mjvxOdmBhE9a4TTc+Kk4aZ4OptRooKlJepxEu4Ol6B5bpHkAM3Ivmojwf+r/zj05A/Lc3NnHOcKe
XMfhUT3/njM9ko2WyX8H5pfcu+jNObZN2p4pLjdeg0wDjGTW+ZO36Maxy4szdHG5jbzOhtLPNjol
OLHOjkaij3NbRE+XhTfdlqWtPuT90bxnbmDd+pmN45qmJ+iFKEd52+/rQbAEMezrc1pYByxaTJhL
bpkSFx1W+iE/Y3O4FBP1+lqaRganTx+nVluXqbtSpNSAFfhUt86zNvsHkxnewQ/rct1avb9S9g4P
BZV9kt8zv/+mrMhpxNsvmpmSdmiDy0QCQfwAmJb749MIjYUS2mwqn7lVmJYXMxrTrTX00dZKsmtl
mvlqxtCyGhoUIq6GAQYsHlatN1+jMXbQFEv7BnJEc07jfug9+wegHyMk+ZXNkgr0EUeYQb+7Ltwu
2cxGT2RDMj3Fg9ibVlWiphXBbiC6Y5+EDlJg7m71IQlOoQg4qrJ2W47W+xQzli7vbgacTsWmLqcv
9IF/irDnHvxvjlrLMVm2yNHFbaKe2b8dtYbbtW3CIFDGB5h4xuTHzv180kznxIUWMkXv4jMkWLGu
bYMt7q6p/1CZNAqmjIAQcaUP/i604XvGCLdJUwyf1cGM8nXNDNiT1v1SGgUhVyEABgtg4BLh85KR
OBijFh04Rmodm0l7TCVzaQU/Qp2GtI+rc9pMaMDFAmvFF/RBr8ujaRS/kiZEeZZFCr+CkxLtScGt
EArbvUKUk7JINzIZZe7qh8qqg4cpJ6bPAlMuNDrngAZzZUS5WM3D6G2YRhNjhIW9LdPvbNnQzyNh
XavULLTn2XdfGKBihFyC4VAnY/taROPXMh+7k5rm9Gaubw0mESQ4UQwkdrVP7CcCv/qXqQ7f7KYr
mLolJVtILDB+wz2p9064ZrHqB6MCLKnEqf3lh5m1tqxx+GL27WcmDVSP2aeazD3Gcc4VAeSviVan
EW53Ln2roOlBENL9tD43sA55Zi2XKR+KS+0vR2yW2s6dk4hnyw3vAg2jrAHby545r+xziddZ2cVk
bYumoXAvQ3s/l+BG9B4/Rfuz8fzs2oQSztTD5OzhOiVqpMtXi6nhs+gEgzQd1XA093YsY3scH5Vg
xjgAWv2QN1A+xhDdGme+R7gyVvwNoFwYepsoFv6mrs34pEbNS9FoW1tEYIsIAJj8zc6b358BvbEw
PHlHIPR11PT7yfR88iJoWM0kGbfSPsE0QgV3mKiNI5P7k4O3J5cjWf7NKD4L2Y+OHV9TYLqVgvo5
+DAlJcPw7rbDhXQEvKT6y7Xnwcq/Ri2AuqJZlF1gbHGXhXN5HTvxwyhj1GHmmBPdKnqudhHmQGHS
Ma33zYvVbochXEF1CPouRs4Fw+nVIN5BIQnYKdKu1wfycCijcdxam2F02teaEq6fqnZta353Nj+n
eW28w4ZxwNWhvupKfFD0OtKsv28K7Zo2xc/GwCrq8KuRW7rbrjTWdmw+Dks0bIl791cu4UyrOYSU
guZau1l9U2WhtviCFXbjiQphl4yRefHMYZ/6drBTmAoWfn4aq181zbLcQ/3km1gMmTx/tUvHwa7c
16vaIyJj0H/WI4bjzLzj30tudlXfw77XT0aETTDW7J3OqHVds69xVy/LdUnpw4rJsbdzYz3XZrlP
GWzcraa8NC28VNWl5g4rsdj1TX0Y7ZqCAWP+ETXiMPSkS4Us+jwMAS5quB6FSMemiNc1SxY4gJ1d
1ouvifCJi4Iz2tdaCZ3U95+jCiXNEsHPnOuqnpd9M7T1zk4RwSs/09Z9gx7nNvOxldKtideWAbWG
dsN1l0RPbMdi3hJMeyaa8TnRwheZGtiI8ShKENFm7H8GcZ6f+6W4ij4+lqMWH7lWaLb3ohbTPU9F
v82X8BNIwXiUn/7ciotj1dbRwNlj53s1nyF049VaouihZPoXVrL1J3KC8Wa0fKoNOlML86DXFmJn
JgIXMPukjp4IXhvYUgSji9MQ7hSXAchAgFHMhVBaDQa5u9jOL2FdnDMzDB8Hy6pPOZZcQXRIHhkY
/Y15vJRG9FlfsCMbwZbhBLF2FZiNyA2mF/0P1eGoi3eQ6JhFNsETjZEc2uL+VId3V40/ht5CqAJT
eOctq/rXslTfrLwwVj2xysekii+qsaoD+6eutQ4pN7a3PxQLwC5Tnu+qbazRcdF67c2civI04uKK
c39llMtpNvTq3RcaxJKBytN6oxLpJo9nJTa8Z4Iq0fEqhnbcznreazj+9YYUYCOvp71ewyr3Q38U
YXeMJAeZe9m0curhEngDFtkJimYIX/oOD1Zv9Q7OxYqSJVm2abVwuMtb6n+Da+oK8Eb3MRmZCw+C
SWfP0+ATHaV69n/jPsah0QBAW3kqgWVYI3l/DiWR6l6UzNF3zAr1AObC8/G9JIDySq9UrRtK/n4B
VtpGRcvnWf/S8qk9DNLBnMvOPzEdcgE5AY+FVX4Lan3aGE7N9qvEONH6b2yPJytxTCRKyT/01XSR
loU6SbtDlbz1dbMJgilaG2F4zWevPXUkzXRdMRwi2KCRfmWvmbJerLNzIEOWQh+QnjTDVec3m6Sj
VFSiskLX4wgcQi6ZqAMCDpOh/6pQrtqfrw4+so0KkAin/lNq0pBF7HJdtzIyQcV/JGaUPww+napu
YT/MFrJhkljjc5Rvl5oEaSD6kNuMx7zlqM5GkwSvkyNK90pw6qrI+vjBADkspL1HJqVyz8oaghDC
9xwJs6MaQeqikyy+5oIaONOAwomfZJYvs+eSUqzjkknP4sVvSy+cbbdUDrFcnjg0RfJj1lN/Db56
XuJpeUq95KDxlHPkE5jDLNVnAjp2bb4xc+tMkIK/14vhrmtWfM6SxocJgfbUB2LZgsxY465cLckU
ECTiZnvFBokswPgi2MQ5GgRUdAxNezHUB4kwWli/GGD9JTk+fD3Lrm/tdSXCYDP2PugAVgn1nbHn
CmxtCX91DvK0+5wGRbVHoXvL07DnzWAsWOO9AhaLWnTg/oX4F30a3G2/RJga4K9krZPnmP78aa7P
hfWzqaf8Lh79T4uuGZda2pkZBD8bSUAah8Ry1cWZsTZxZSWacZ7jZF+1egPwtJwrCdyWuAc2uZe/
WrWZ4/2rTrn3YDMJuNre9EBRMp4MQ5jkhjn53mBj9q4wE4aYHSglFOnKqJLsVJnGrcD5tami9iAL
jo3CEgMve20ro9hOAKDgbd2hLuJ+VeHOKnWrftTH8qeWFEf5SwrXyFiWRxfa/kj5VevpdNeD4pZx
rTVLaEKfcjYQrfFVC6pip7g1anU+XPuQj8TGTOMR5t3fTzM4T8I4mr00RXBS6I+d6A9j4S28mdvY
5YwEiPlVVPNFGcC6EqU+6izEM1EmxzFMnscppJuy9eehpZQaKwLMZvHW54a5R0vM17XhSSl/q5qN
uQIpIyHw7Jg0ie/jUS+eQQGbUqUsKBMa+JHDbMXdKVCuHbVilXsUZaHNavV5eVa/r+ebd4I9s45E
L17jwDMPNCkHVVZGYU0L59KgLRlTlSwiXwOxn0g0XcMNlPNMga5Eu6YijsB1acZLkTwGXkLlUDdb
QWbrLqmi+MpaB28f+Nr3cM5kXlNH6JWdebvUTrjd2erw7zATHCSMF4CTAs05eFsjTsQ9z4kOVz4S
xSKrxlbkDhgoqBSx69lW1+zHaI7KmxXW23xCACDygLucHUV7v4v2CqqbbKThnu+s5W04hBiMSTAn
nADeyeIoWcyuHpqUwPJhMrR3Z4RfEeu7BPU+DmYmZVznhmwX1T9pkq/4berKg7rLsAztc6OFrwOX
IlRyWCWCGZnKqZk9pp5Wy27JFOtxfixrCtWuDq2NPUCDq0+nAHiNo6l9f3S7nlMkSeKrepo50piF
l4wYF64hBukSrCublL6ZcnMkM2c7ZBJkbp3j4iX2WtjaTrmEm6iw13pv5OvJ+YbNNVzz5e32WNqu
7y7ijq5lqSC5F4EnjhGmNGKGe9wVRMvPPDskC556TrOusq294pFjUTxG5Kzd4Ww72+/I0SjiVWqL
b21kNies6lQC9IFZItZoD/VN1VLAX/WInyodok8I1quOl34NnXA79QwgxWzZxSp0J3M94jDvS494
m9ZNL5jogpUjyLc3grykTyh3+Aqiz4nPaIpdfcw5s2AfiOCqnis1ERj0ZoEe5vcUrgivZIyGB1MW
2bIsU9eF8ixNGGJo29oDeZEyfqeB1tGO2dT7Bz0w341204x9acj96eI2+tquK3FzxhDjRs1MMhf1
d3Jg4hNbMlYJE/rHlIDcqQ85V2PjTSy5fTdtALbSbV+NFC+W60PACD9761IQkkCc1e0finHeFH2N
TOD0l2bRGIxLUl+RpTXXxV7uBiS1jlYN/cTx/Hst3IvKPzPyLFwJP7gOdfikQExvtl+bzJ5XkWRl
4VVJRiZD1LJOKnRuYphwIqLn04hj5RhX000DsYGVib4ncXdI9HnftJN+S10swDLUZSkc1vy2SXZI
fIAImV2sVGKBhNm26S2CU+CzTj4RrJidU2PakXfIBoTeemS0/toGZkR9Co0b+nO9DYyMFjEunpSR
y5GxHLE9E42l27QIAZ+ZtQzRxkoJB9KJG1lXVSGdF159QpEoCDkuuBV3A8bDXYN+2pn1dIOdeZ6c
ODz3Ng39VA5HQ6v6Hesyp6NKIElFQK5cGr0oi8gkDBLrO2QcRzQ+kBiLEWBZqk0wltaOUdC4ihob
IUTaJFE0ysPiW4+L3ZY0A9HIK7CztVYx8mmDedtZM4BSUrokPslpbB8vq5yrR1TkivgkJb1bIyIT
wccaGXEVGogRvrEfA+m0h2bQ9wMt/KWmhUkB+clVQZGzSCg33ALBpZch2dHwNoQkzsiYFnWu6KG4
Fro4h2mm0Y3ygLeitzZoA+c5IMCGUJJXrYy8dTHP10rm9agas/DoumM7ll4txtbucs9k+FgfM5Im
ift5FkNG7R+cVXhN2mB8msrPtfz9/dx/ivth2noD0mGuVQjssfVGy/eSN7xHncFRbhPbvRlNkV7p
7wxCSuqnKmhpVEfz/RhwJh8PM6XnLQ9whaUJ12zq5aw0rHjQH2Xdt49ClrvlXVae+5hhncPDDbPB
MZCAKk3u+JAB965b3XCISAzFwQnkXEf6hgz4td0S39OB+yhOadRNJolxhd+KQHSmnO307CemtS/o
g/rebt49Bl1vZbtIPuVFTws+ntSjo6ZdRVLDpcU/y4DmcS6TM37O8kZ7dfzP8wNTJqR8EI9dzB3M
PISFEvxxZSBZSeYYo9K8R+YgdOU09Eu0nbSeskIE0c5oJuA+VMFUBtFHEqdWtYABENNKoaaEzVzp
bktEWG9ckmnYZ/qM27nRg1WX+G8ZhcmGuJv6Dymm7Ff5x4v3mDJQnMgMU2JDPnjAOW0Kegvix1Q4
WeT2zjaYB25wf761mIOy1qs/5YKztNeoOvm6Tmtq991SQvORcIYMjasEzVc7Nw2LsrIpfNOWjDwt
G9Oox6QNSxpuM1a6y/h4dxea9VOQJO4hco9KjfRaIrl7L3ag0QlpssS0YiqNqr2c4oqZfh2TKKZX
GKneOXQn+6Yt1NLUKmCijv7QycQtIC55yOPRzZKJJ1s7zHVcXoT4ZmrV3QvzL+bIAnSzDl8S0/vm
tWBkKuKx7xDlM47eDbLzPq18Y121hNB1hPX8xbafBheY8Qkz5FWmo9U+xsiCD2rJ3y//qnAEET7h
PaSewHVHKJCYnQxB7nPJCqJpbkcofucXA1b0ovk75smC7pxw6vQ1qUeKrKMyMakWLCTdsUxhgKXm
tesqPwL2fXT86aCGvIlMxLKq1wxRfWs3hYur+WT6nLkymw5tBp+gTHxaChw9IIvvBclUpyc0Bbwz
cvSWdJDAI7S7jEwLYwMYO2ny1dhZnH0yAFUJHpUkemQ+YuszCSiSkU6lKqrV0mlv1mi559KK3E0Y
/SpD92sSBschg/fgOppuC0WKgQn2XcpLTSJaZ1hKYTevUUq+prrFbYn7uDWNcZqi2Eh3/Ah7SRhK
/KQm6IkpgzJKfW2MrrsidQAwYkQNYgRKIaTC+4oXWuH4lHkeeEEcb9FKIygPaz53CwNtWuGdFTmP
PfH3B1Uut9bONEvchfK3F1VQ7CB/m2iY7hHlr07oaaCjlEqrVJonkAWZVKXNb14yNnvYDiZfrFVV
v7t2a/rbZniOqlPR8SeQUruaO905+gXMD64BNv1UewRv2rgoyFlmICic4tigGiHx3x4uZJ6Qy+iO
R0hPhmDS5Fo1WG8Y3z5aSLgkAWdP4UIzrbZXEDBgrR0rx55e4ZNoL4ab+jseoKvaWJHQWXLYLQRi
NgRuMHl5XwCQSDjANWDx3x9DwISwgzxbKo+zHCYgTWDE9X7a1D4JYcrt1XRWRJpe8DVcmKrDkEJo
6S7upaDB5dUY0a1eehY++M8kP/w7yD6QcWZTZ2trEWIQVLWGI6LzzLRopxUDVC2tB5jFe1msvgRK
UNFJNttUWc8CQxkIqiOnlSKWsJ78AwN6RDtks4Hsz4UekF0SdLeg4ygNnKJbpZp/n8IYB747DofW
yp/qBdJ1KYIXPaQQbTMsBK0TXMMOVgjlGE/1UJ7ZOPRDm2YgOs/FRJbMyIceVuL1QA96XyLUBavW
tWd3aN+iZkrPLb4A1b34Og7JnjyXWxS2X2N/jt9rhCp2jvpkmE+FXbyQlhkR9VP7G0dye42Fe9Lu
+PZGWQO2NaCshDomsRZObMmdch8lZbdxaxKE86G7hkV0LKfG/kSMya5KpNRRCRhSZhV/yr9VER+/
310s+GIVp21bwmYZwIfAqKUyR1Jt+b52BGPgXEQsSmdh3Aw9Z8kudn+qGL/d5VJTrZLlWwTC/+zQ
1pOUNp7GmhIujGmTbQZwIdaiZ4O8S60lHnHJc4NqKtHPqSV+utq0pVsoTy2ULE8pyGchDmQvkReQ
Uqr4Ig42NkaJjTdChWvs0jhoTg+NVtgvmvYtjGN7Q+vCeu08SnYFTd2+ckO45vw2sIPhoTOZHKaL
e+pKaiR39oxDnBLuQaLMMY2EIF3CbdZV2IttwkpV1Yep/1NIljMc0uZU9fnTOAJgRvJ7b1kv1ahl
724gHICnTENraSMtkYmQ2X5MylexUBSqjsTN8aVoGS/X0tZG7HxTQRhgBcUmECQy2U/Mtpat4lSq
zA62DcZllyXpe3WejDI4QUmGvZmuC9N/aCm810ks19lMaJKtu1YsVU2wI8aGdm3NabNRTd04uwFl
LvsjAbiCJb6ZNsqJOt+tos3PduAvK7PsX/ykGs5u8LM3XuqUyyO2BxZdot3h7odhIqv2oZDzVSGJ
UcWKlET9VSZNXocu0LTL6xQO9dpoKowvWrhjn4mSlFU6ISnr/XkW0aMadqh5jVYN49bU0iN5ZT8q
fIfrog5BdjMdXT3IrvaMhtgzm3sHcOY+bddmqwyqHQwo05DQxpgNklOkeb8PRcOzJ3kdJQiEI95L
rx+PJkf9LXCqZVVGQbZv9HK3RPadaRNCR4zMhIwIXMKOsbWy8UHAIfxY1qXWrXHlSj9pOw1vUxPD
coTGu51wMSdnbS2NZF0jXkxM8xOk9RvVDrpnAEgzWn1JwM1uGSfrEJhuSERRQWxw5aTvq+P+Ryu1
nsuc/3zckvXbdq3/t61b+1+lXFjVfvyj/n9cuEWK1f994dax+ZV9L95+W7jFb3hfuKU5/9J1SBXf
cxnGcrjJ7a/vK7cYVv0LqzV7rgTL0sGU5HpQqSTLnVv2vyxP2A71vE7Gl1ol+b92bhn/4h+FEtJN
Q7CmlkWX/4OdWx+Sx222RMhqG3sb/w4yDsUH4sTPUev8tiM339OKT4SC3qdoyfYLAd9kmVo2Y2Jk
oSWuiWQwayhOp4pvLBj7FeaZjIixT6M7B/tQ66mLHZIlW4sHI/TzcR83f6C6PmwLkC/WdWENhGHz
k7Mu4EOT4GW5jrcgJZZkSh8Q9cAQo+ykt56NhYiAlKlP6R2T6T5GmYvDYkanw1vCZov7FJAhMXSP
gRuLTdeJb+rn6rXeXLs6WXqaYR6W0LmHVYvax3/bvcdFkIqVFhjWOZkitpfmMFBsLun3QX3Qi8k+
wyptay3Hxy2jwnvalaQtjmjLD76FIgYiU+0CLf6rNVHZYhBpNG2Geitz5PH2WHrLKgZrPSb5L0ee
T40z9gd1btXO1ZyQdQ0vC89xFJC0ZzSvzN6Ie2bF2dX3Tf8J54Z/WHR2BLSd+c1PZxISIutxwCB0
DAmfyWu3vGH/qFNyfP16rlbtPDoXe2L8ly21t5mLFHzaRezvKVIsu7LPzWLbZ6fOr2aDDS2I55iz
yMuPY4TTsDotwXTQUuF+bufimz6lp6Hz7W3Sc+HVacORFUSbvz1M9/ca4O/7sczfETT1oXtCd3zb
sIFkMV/8zkSxj8DV/JQP3YDaXRHNS2wS6ifpC2F7Vn8xKxIu2Bp0CmqnOjOWQza3yANG1lx7kZMc
AllQF2nzRY9C+9zxo+RLHR1JiH+Ip9m80CdC6rrBBS35j6XNb43tv18+m2lNiHcTwO9DrmPtRVFK
MhJBRobVHsusWG6uncQ33OG01DaYTyzIxSeXaR4eIWn8feSl1c7VnJvSVxN8tzixiI/uudfrkvVg
pfhjCBun0N+0g/dXCZipk3Wq2w41/+9vMnbpZjZxD62nerlrdUFSPbU6cDfbJmYzPk769yVmSwyN
Yczc/lgYjX0OKie7dTUCXktochZ2z/gcbhk6/9kKRHf4z1+Efx5VbGrhpJQPvg76Z394ja6eeDW1
TcmwS24fbfvvdp8HRFLp6aVzZdC7Qd848UiyNSDaEYCPF8oFCsdAr97KmaWaoYdHIE6ybh/Wj6aF
Y6iwmj+oGQqe/T/VLO+m59gwih7L91wYW12+239DosjyDy3fmPBMCveveqyslyC62mTVGdlIr9xv
ipnEDJFkn6XlbyM3HJUznvBwJGs/xFIcG61JBkFJnrPn/DKW5i/bGhA72Ik1OCur6x+EjMuTH8Jo
ynNo8GVfTYR70hH62rI6gzi3Mr7FBVP+yAufdVLM9cBq9xBoeNErAD76SpJMgwzWJsrvWdrPu0KM
L2TDMp5LR/ueS9KvtA5GDyDl/WWHbv/URoT22yKxz5GJATdbTxomij980r+LQf9+/3jafXYayDvz
wyPPIgzEW5lGBQ1U7zPyXc9eTEGvzmx95Ghb+vyFbG+Euaw+5AjrVep4p1KE+UG3YfsWIra3Ytc2
2nz7w4v7fUulenHCkDemaZtC192PN6avYSbGCc16cr07WAVdc89NveKwvXjFwJUzTT8d/GObiA12
VX6ayW5e2FK3YuogjkM47kVLfFys1fRfFtGEA8riw5AQ/PifX6rCRT98D3nzfIOHBjaPl/z79xAS
ck6sKeDqbsO3seU9KwZBVo9ZFBnPx/SF+TJONpM6NOkG/YdarzDNAv0m4k0u60nbNWXEyMXb+EmD
U7ywTkWjk8G6ZK9h72d/uOEN+Yo+vGLcdThYKH2gYMWHPtDSGi3AIv9fhJ1Jc6RIukV/EWbMONsY
iEkRoSklZW4w5SBw5tmBX/8OqDf93uJt2rq7qrKkCHD/hnvPLbZlgSCKOzg7YdNA32fch8LogkFn
ZAErLRCTx0rR9gRD/bS7Tik+7v/n01tO5v/+WYRh22QS6b5pGSTi/fenh6GPhXiks0rsNW9T5428
z2Y6nZh6va3/q+t186KNydGtpgmnnEFwhqO/OSlMnvXty53sS01JuEtCckwzO2M6pKOn0ic4FSwo
+0sk0PHIRux6QsUDVWtHG4vs//OpcuT83zeK+DduUNP0OZn8/x234yAcFy4jFkSaZRR0LPXIRXXO
k62fzBgzhUQ1BnwDdFDSmcQG6M7FdMDruRi6xuWEsbr5I4sithl4JDeWctItJJ0qQMZDKjYb2BqJ
TTY1l6Lvyb2KmFXoRvWoqvxU0QiLyjcvA+LAU+XXFbJD6q6s456D84u1JUVG0y6VhyXlD0cwVZ0S
+0+UJ8wIM++ngpVHMVXsa/ezbUIM7iFMpHiMfpuTJVGceCcGjs/+PIu73SFwzMrks7LjP4zNyJYR
BRVO3D+sHTILGnJPQdjc2oQjF0YxcDDFeMthrB9o9YQjovOuocgZ2/ESuJ5W/Sz94mcylPG+FphJ
01a+1CMRaxlRmpvGIdqYWYFfKecyoQy9AcsnYci8aunipWLow7sZQMOudkrmmPkVtuCmTF/WAlVN
kbwlYXv3uFVY08n3GFHX0ZfGO7kxGjpp5MTRYiJcPyA5M9UXQ3lNfeMIbBYUvU44FZMOclygjKyE
K1Wkn2zZQFlW2t0GfOQxOj0SU0MZmHtP1jJl9vz6D79DfJrnESfKCI0lZL2Vd8VHTlAJ6x12TOtX
LPABU+mS5CA45uKy+L3+JEq5V0jJxIJRHaIT2fcZWMvaKX7btjY+lhpAyg7pAMYdYCa+64FKm51X
tnn9hTEjvFMsUCHfeS7Dh/W8GfEs7dKwfrW6XF8kdTAfESOaB80HIV3OTBoEHEmM1c0Reia8CqdM
SIzljydxAVioGthcLBdpUk8vCzJol3X5mzSZDNUSbIU9OnihmS1NoWe99DM72UydVggRv2zfM9vP
SULeg6EHUtlBCYf/4h5Z6CNObgJPSHkDu1UFaZsDCloTfRxhbEsgLdu6bckgHOuTP4VaUOUJKJBG
HHvLkqwVRr4MFO3jCNFQq9roQ33VXhVtdd6Mg1qalwEkIW6jfNdr6KWg61wYgUNydhnihQJOeSGm
6pA3iX3CoAfPL7T4bOs/3sDEY4uPSHclnYBj/FmryAShB2ebtavIKwZ9oeB4B3VeFgtwhR9mFr+N
lrCj9SEPw6Z8cXURxLXhXGYiOdZvfkrdcxVikhHqOkekyXIpMs/C04/AzHUumAJ5QeYuBs1pwVla
WkgtBpIQ5c5BiendrAcdUYhxb7LRO+Wh/xdD4bRxS5SfTZy4+zSmR5usYgh696Oz8x9lxbLaasWz
kUzenW3PMqvGSVIc1k+/svPdXOXFBoxzc2itJnwRdfmZzsOtRO+5qTyvgYdN0IpfYcoTjQfNEhJI
NHvWOamQKqHG0yHAaESw5a9WZbwZCUP79flj3frqK91m82RlmwIE4jbDpnywopDJF2K1VtZnJRYV
tlHdx2ifJ/17nXpf9A4PUNuKAC3IHn3tntS4cSug3O+cKqIKJTXz/P3pjO6AtouNBvQxeLS2+WYS
uHbPTiD/8iCN5W19TdmAk27tNClbG53NA6F2ajsoZ774f2qpb7pRJidpzvYediI8HJiSS/G7LAcv
vc7CkZ0z7uKpfLGE2NdFbj1PrbhhlBwfszZfgjSxgZshz3Lc1CkaF4UsJ/+9fvzrSTaHbjAs6R5e
Feq8aeFjD2aCUfjAxiEE97XpQqA2JivVK+tclYBY5bhMMhDjy0Pk+iHJym0VfL/MqC7zWwthWro8
wMzSg4KIrjInhXS5RpqlnwVKvp7OMMQC8pLFPmmTX6sYPOFq7ZbeqI3yW69PrOh9TNNhmdonBpi2
DgrdakmMWW5cz0FKZZrTiZ0iHnyXy5smsj8BPYMvZKHqYaPrhhLbLwkm57qeetbmQxg4M4ZWupu7
zyW4zUBxBzPpTt8kV4ke89g4sIhqaR5Xvvb6IjkWLDTLJjzbjg9eA6IAwtkZiUObTc5FKkPuXKPB
zZ820379x2g+7I0/lN6hhYe0F1FPoF0wRQnnCjlNJyGzrykx9nZKNgi91Hr/rjemW6FuGQANicnP
d/Y8FmcpmHh4jBW1DtMMKtwdQGbWOEkIAseBfinkC+ZQ9nXrmdqPz+v4dQyRvkU85gS94mtlefoq
uiZ/yac/CdaqsJySN+nMr2lLWe0ssmMU/yYUPgPBQAW3COF6n7M9xTRNVyoFndXqx1EMp3XYYOx5
HiEyDaiJyocp7f17It/MSPnXYSQpuXZC88n7sM0uY+PLhMkYlL4xIkRZVQtlSNONHcYl7vZwETql
mDK8Qhs3vlfz/S2Jm620P6M4Q1laA7jxk3m8SoxAJxyHiA0t/4/UKxW4vDYmOkQ3nsO9ZSETWc/a
yJbAndCmIoopw6MDsqhBLgn1FwSHkw3UyOtXNSCvQ9qMYqguwkOSsRYwOBOB1tjH3OdgH5VBsHCF
X9pu8+qULa+Ql5vHMR5FUHs+7C6D39RF6TFWWkjYwUw5k1aUQT2Ri1FC2iZfsgL+RDZRdCV6Tu40
EYIEP2S++akluvPiNtmXlaMuQ4qcFvrwHeu1dujrE+HwAjeI6h74hChm/PZEPER6FhGZSaVFo+Ji
ie9y/KncFNOpB//JNLn5I8sBBwgSjj3UtQFR9fSB7cqE5DHfJwLmDuufvg4BSqDZhJMRR1iGlIbV
SLiTMg6pEHC9+wjVsTYR6s28aw/N42fpecPRDtOjNY/Eh/dj9wzOXue5XTaAPuAb4qH2NqfzwREn
JZNka8Sc1+s9SeasvAzQWLLROdVFaz7YToufLFGnKk3il7kmv7MlEa7IbSSHTfRLB2BGvFb63mec
JVlLdZ26BUZKk1kkJLYnJzTiAHQR1IWMSDKosPAkkKCQ5rv3bXIXTYHkKoRgqrrEClK4EpveLNI7
KBQVvbA5tvDFISUxXfdtvbI149P0Uf0w3EWDkC8Xal0g6grzbR/NMsAD7X3vsdbXNxXRjPhuOq4Q
YzdeEjmXFt9iLe/ACNlUjh/jezCJDQfejoVMYjjtDKAnS/Xs8pYP0BgDLItzQLdSn0ogeXfYexd3
jnACzvdy5mKLc9IyytLhKFqKlThUTiBYQGxCy9eu3+d2PcdfmH+qDXHANVYTjxTcaUr360Gs+3YI
QaW/NS2n5Zp4s5ypa3uIcuTLwopzLZcwPRKK9t8jVh+lAyJkFFs+q0zHlU+wv0GekcO6FGOuId59
GIXgnBBAOhlNg1U8jCWWpgEsCxGkjCJC9bjewVbbNpsst9Ltejk507A3yQI/zK13wv7mB525R3PV
XEr5GGZ6fl1/RNb+D7RX7G/06b4MXNOyvJghhBC/bWf8IG19Ahi0vvstSuMAUTtmUcPGv592r2p6
MpmH3oRLsERKqtlykKyjmfVxL5ve2YGA3tOzMklSMZh6e+PFlFEYwptbMctruFwZXR/d86oFfvdj
LWwA2aTn0Cz/AhnSGUDKR49548np0cQOI/HLRjzhe8sJCcxKkiH6trkO1fymiaw+QevcxNZwjkKN
7bidBQXPw7azHdRYAtp1YRRVsH4BdTJt6oHVn6Gn1i43oLWDmo/2RlId13J3pQJMU3loQ51dWVEz
qGb43A02s2jDxVzPHJqXAD0tq+dBnlSLAKy2FkQEO6WWKCnoZ3+qGZ/8FoI9aGxGRtiCsuLDnh1Y
qdHrNDQXUMHhjzGUV2OyX+0x/KVFXhyUjKYMmKgxLqhhsJ8xfUMpbHtwl0AIdozoQt2qrlivEYNO
vEkRX5liUL+xlZ/sbQC8e9bCG8/9ZdZUrChAorsjXusaOwiNx8GEpLzp6vrLSdHQFOxjtpNLQpw1
dETc0ZrFLSgcVmNbQ2/+lC1WrdmtTnQ/cNKJTwsK1h6Eb3iB1Q9N0EjEki2sth5DgjL3iT6WW8v4
2Xcug/4y7Xcrokwrmq2TVBZUCBxiiVVUuwgFS0rniIOVfySDHTtiRHnJOrkFWyJPeginSujjO0l/
7c4W5gd+eGT+lp3sIY/6ZkTpOJCHCejEoTOaGC7wor0ULdQMYJLEVTi/nZqysg4nF1EIiHdzKPap
W5Nl5KKJHa36PQ6L+DxUSBnykJy3yrMOVHvZwh04w7xie5I8mPJfaV0ypH34JviHNenWW+foZYkI
BG1iJOuQxj91NrW/OKQGZ5O3Csp3Gf1CxPVlj0N7kf3I0BXkIe+Ej65zMfQby/1sOdyAoQSWhvMg
74lHtj0XoTmiR/CDG7fJq31H1kFsRw+5qVkPU+YyG6VNr4ww3ZbOxFKkboC8zOa8NVBbdOkzg4uv
pCwRAE/tADoyD9HwSMACiyQ5EkQiAbv2c+NTiAm2AqJ5YQ8a1hX/Z5xM1HNSTtumcY7KanjqGhng
GUVXoihYLdVf3EIApwbb2tOoQ1zqNnbS/kx1tRtHXGiCSIKN5cuf7qC/ectqh9YqpGhh5n/qChJ3
zQVDX8YWeSCpz0VJz9/hVG1mYW+bOX4HHnaA/jId5zoLcCn8lvLRbgb0ohpWPc/mGR2goB+tlkA3
/nIBx+NYl/rFjT1jl7dxjcNN4g0vv+h20wuaxaBJijtBtA5yevlvBayozN/2adVtRp3MyjH38dhl
jDfgcGamw9dhTL+0wc8odBFPOrHaWm4CCMXh7z3wA++GTlwKI75mA/NdUR3GCK8D41ia+ehd8btM
CQuA0obV1kvAqB2Nhv08O1sHejwUuuos1RcB2Ae3aZ4ATW5zCodNZ5Y2vtz0El9hzDwYhqY/MFt+
cX2EvP4pnjkl+nz+8sbl0O7DEaKW8+L5hMYWaXbqBV9MnfanpEYV5cV/u1pHzMKQyIRKg62UmAK7
ZGjQ6P5v5dg/ahIrt94g3iuMa9hP907203EqhnmF/9ln4Vtk9UytRHgKcxJ9M4jK1Eo/3G4J6JnH
V12Yjz6XUpgnTxSYV1lGvyffhnmh/HPdExyhVxDADZRzpGphwvD0YBZxu+1DlDllL/ihCudtNBIY
h30weLRNY5rdw7j64uq+pzliVeZHLrdwW2xMWJnIoWu4kIyzsbKncfkUz3GIJNPHezYip4OVsXNT
HW222b51fgk4lt+xzOxwl+cYaMH2WzuIvZtMqnqL2B7NgFl/mpgt96wMljAd+ZIXaBPTRmkLSYbA
k4iqLLbFG+FyCySBXCA5YpHChB8KMpvihyZMv2wfvsucGC9NEgecwacOd8K1nMTf3rUAZCENRUpf
fEWpCWgKgf6udFpiCE3EjTzNIUIFYItS117YtpFhBxgCu/qEIwDnntk0Nwj8pznKXOS+VDOVVzko
WFDxk6mYzbm362w4Dlr6YdUmUpyyolz3FZc4ZUJeTu/TaE+EiWW7arbdY1WAqh6NasPqQ0u/muUo
E6rgGnAR3XV9eePbZiRL80qJYiQIKhysEkSLjGurWEEYCwWuInVOmERswk7A78nnXdiGP9jII+us
ZZDmmbEvO7R58TBdijCxKEorvsC5+nB7uz9Svn+ZJpr2OuGAdM29nhxKr/lVKvPsS3Dqc1qf9DZk
j0OvjMq6nHArjociVQPkZXveNHl0T03vLE3O2d4THyC9dZatEtYweSWNgc/UeqTeUPDcMVBQSJ59
LyZtbbKuzJlJFyl0ipJJYZFIYbBk7LjL+hHWLN17jhcPnpvcmiMXftORwwIwhcO7+LKHDuYcwk9m
NSS9FdseWvaeL5FU4V47ZqhwOaPVS+Yh3PfFVO4qpobYnE/04OXDUI5EH9NF8dFUHG8dFixyWvDf
Oc5hcHqOQezlkR/iGRmG3wnZLBg3hvOA+WyTd8/MsWEkdEcYLSlPPC136pqBHQ1og2TzYfKuppFZ
nr1OFkfdc49a9YTeaT6Su/3lDcaunKrPKalem05+gcUgX4AsvLOpLcnQPidJberkf+kGV1HmVPvG
/sdkUz6VnuNtyd30sCsoifw+Afd1Zta3FOoaoUeJ+5kLTjRVms+6xO8jui/UBb86RfL2YDTEzLis
7GyCinPyprZjqHUX1dfTeSx++DJMLmF8130oIsyJ5/3YQkDXsl9zl0c7B+Xrzg3HfuuO3YHM1hFK
nkFgcWr2YCNCjg/T5CaeLmmdApmAWDIaimbbUU/clRFhuc5b65ACMLgDhVTunGvUmxTDnC42+/Ip
6h4qoUNI8/ipHcDZfO6BG82XVEz/1Pyh6bU4IdB+mcLzjA5g7yh0lB1ufh4WCZAyzi49wwGFUCBI
Mx3H4MWDF/eQIxDeMMa4ajZljVuYIKA1m82q88bKI4PrhRNUdvODDVy81ooOQ24ykWlgp/vQLgjS
0ue952YVH5i5NbSGQAZFylIJ+nyDhD0gm+lpsO/ugHFy+J3G3b/ItJ+mYjCJUhbvPVSFnbKHz9K9
FC7nWyl74qGw5h3NCWx5ZO7GJtIDUaHgdn2XzaGu42PbpPeytKqbr6mFeInrym2BObnUzFvzuTRC
YLFsMXaaZpAvREO1T0h52jn3mNuf/TGAc2Zj/jVuQJQ6cYzJ1G/3aYFZfqxd/VzFzV8SjeaAQfFj
Xlfjxfe9J3AfmDcaKHBKe04r6Wyq2v7qewqOMI0gnaBXL735k7LpHiZmRvx3/W4rUj7ypCPLZSj/
NV47UrLrhAzipynIWvF6RfGiZc4hGTyDcYhyTxmkjZ1q9M+kD+eD5tVXMW8109khTc/IfGE8gu/5
sxKn0CD+CzsLZ3ekkyybIlz/jKocqbDoIOnrA8BTSk4o7AIlbJkdQdv+mWvzBZgu5UxIPRQxBGgj
h8OK89qL2rehZcwXvyRjfbYpwEBUVzv6f1I7avh68JkwtFWSU6tcUAu1hfjYoE8gXpC0pXA/pZSs
YZ4O597N72OW5LuMFwE2z884lieyqbc1GFBU6Y/sZH4Y8VidS1K2hwrRv2fODZo8tOAWkYS7lBRe
dgJuczCEsnb10Hivc+U45zKWqCKX/8miVLvFon5a/yKrZf+lS8Ax1GRPeHpx8rJ4flz/zqbEZ0Zm
Q0taDdQT6AP2Y7v8R5MO5OqUdnNMBt96tPzZfkSdGQW10e5Hkjwg6mTea6FitQMrrqSkVCRknVEw
TprvPlbPOOJ87+p7VrBo/BuR9GcOZwUvhgw+N110ImEYHlvmhVvSF/ZqzjDBikAmkX0yp+oj9go/
4KhCe+liZiTfJOX+hbGY4D5eu/p+Eoc0r9Q97B1v0xbYL4VV8UiMRX4y0o+mG/cYEYtHf8BIaWST
CpBJtvfCEsG3qoANPRBHRJwcSdOIZjRPRn/xFtWHlJjsXdrWzp4zR4yLr29GfjTVuD9LEmO//Yzp
7BN1wf/1rXbKP6WFz5cSN6WFmYeDqi0VGDMVMSAAP+VDJPYNdYrCYD7bHalJ7GiAWqT2cc7/dQSO
/eBiWrVnS/ufjxalTJjVgV+hYMIdVByUMf8cEn5rRnN0aZ+0Uc6GlU/G9EGxtS/HSzqMTmBNEcbA
aAl5cLmp279RI01qJw8k6RhRwcfTae7I8StqirwiHOTD0ZTCObkQMDY4qv/NpsWN0TftPuooxMue
49FOjeIh1op+45Eye25dfnw71+O9BGHyaDZatNFjt4Vo/oz1ThwIVMugOXQ/KN4kuJ89dn8T2U1y
L7JJvonxnYaADRiGThZZyRWY6F+IutEeVNiHhhz1yep4ttex0pJ/lkbRWyrdBrSqiS9OmudoNn+Q
leffqjquD66f/CPzbNxpWbhYPHtCpsZ3ESJrW6cmuGPs7Rijgcdhxr4t9CMSo/rrOoefXCJAjDL2
Tus8Yp36FBI1ihcm48G2yWhDJJcT86PfytaivXTkKYptFoDLRNvIWx5hMzTubQrOn94Bob2RHysj
GvkpVPX92EYxvYOyiT9TGtLrJZ3R7D+S3m/wsHs3+kjvOnOJU4xK6unAJwtjyq1d5kftQatZts0W
bGoz/PIZrV8KVocRe27SpOImmrA/Cp4CbciwBnZdEKPiA4NP/x+pCUtlGp8rwtyz5WFmMTc+Qh74
IFzoNXQFucLzhMXYFl+MvoN5keqvi7oKFGCQoRmozSIJqJC4J5cRqMCmSR9LeYNO7y+qJuBFVOYo
dViJE27B4iDlRg9975RJptRZ3xMd2I48xfGLwL6ywRtBAG4PiNvRGWOsvzV1MzwVtoIwH7N9WbnJ
vvNnDBZVy0uI3q9yRM+nB1Zs+fc4CTiKjngXNhoZGX0W04xtQuDUtpUDMVWLULFk9HrwYn9T26E4
rk9CpaI3bBbOuWFT2sn+mSLSP3bLRt/n8wA/Fm0qZbDMGrHvWk5rBsxix107UwqQTUGWMAfutseJ
upMkSMC/Tqnnwb2gnij4CkAZhBkgK72SZFlO7HktvVlub/briAtQTpBiFCdNQkSq968z9MfY0wcg
0DCUPLcAt94uj3jPNbTIcWxfql2ESaUJpwcnncdA6N17W5QV2wTcQ12sP9nsmk8Zjp+tDXqmQ4V4
0Rv7ZuMOFng7IWVrMekMcHzmQRLLMKTu8zIWNeMmgf/BsLs3EZPL1vpqOoAa7thPuAr4ReIQK3lT
xQ/IVX+CcF/o0RPzsA85m+Z9MtGOt70DzGvR3zCHqjdl14A3WGbYYSQdkjcqBx+BLaFQGEd3mHBR
aQ4QpSg7hlNZBbXGJZqUKnt0pDvcIHWwSeb09dMkSOzNOvtjo1ttqpkLfQZqim34CWPoiB+AGa/3
CyPgdClNTEWl8B6aGqVZiqSqU67NcV6cnUVf6bVWQuVACAPuum5SyaXDCi1EjoG25PHwBQkyS1IR
7I1+rmBYwZ0drBxGT+u+mIphqaibv63rkpPhandhNX/Xh6Yfsec2Uf2D2f17NORvvhq83feb0Ph4
/kEQ7ZsmwsiLy8nuvVssGyR0uMLjlzbzsYpl4bvdYKzBQG0sAIhoYyG4PY4MAba1Zb9bAlaOo011
QLZwFXTWEpUzomJK8AGFyy7TbylIsTLH+zjnsnWJ+UDlxvayFDlZNc5vk732xXcjjN15C7NB7LPU
9mnd6Llpvp0DpCCHTA0PNwH81qYKf5cpr9w61C5SxA8QuaK7Vc1PsWt+GtS+N8+Q/bkAmvz9JTE0
NQ6wuwycDZjRlm2lPSevRjcUV7do/lqtPEqR/VQlq2/bN15c8h1PFpiugGQRE8eh8HatbUaPsiv/
CnDMi1RhmqH3NAh9HkRMBuEwqyOh4EDLIu1fYtRYNoT5hM5kEhbzSanQjOQaFkeGA1FTgczouCYn
2XvX9VeJbAEeggom0mEs2cIHoF3X5jadEohODIOPTtN9ZLxrT4Yj9lNdwCLskR7HUjsJi2X+MNnX
MW21i6eJzxKo/PoUoN9yLqSffZil86qo52s7RWyR5r+jAcRe2p2heyvmnvWfvMGSMiQETrY+S+wR
9aRu6a8d3xCf5lAg5bWR2gBZ6EMEGCSrpnARcMBo0b+yJOBEmzaWJ9If3RA+FBYbipp0I8PU04vp
n9czCIdciDRynmDNwWxKMR9tTDn+m1X6Vbmxta3RgFJ0s3aOkWaQz2TOm7WCWy+0vCIAle3QKcvr
+1qUlK2G1xYT1QYwgdoQz0b8ITRiQMJFd1wsbyQdC3RNXEiNDK+6P31hLIl+6rxKq85zLZTWY369
Lqq+/jKEGB7VxKrEt8GvifApt0nXtUbeGi0Zdi3+ZPh3uFn8gtnsYn1zBXMFUEty54QJ5X0WOXvR
Y5rKqvID5xuQENTRjgfyunLin70L25bPN+nIGauGcbd+Vznc+mPcRye7EoqdcP60HlfzImWJrWJX
dJqxYfXRM/xgq184+SlidQKvowasbSbv6z3yLaBHGaX9MqTUzlo6/5wRKFDQwaZYP0fPERUzdmXf
C9/86U/M1HS/P6ocDMnQSO0YNv4Ds/3onGgkAmnkRx/CIf4re33TyB4emdXcAO6kt971/wlXOw2J
/aqZijfeNtFFphXWeL/u4fRHPfkKwsYksASRe13IGqrhxFV2z46ZyswOh+lNppy4q3J3Ve05uvYc
+4QOj0xlcORP470nkiXiKeNu5sHC1BX49M4J4wjwSL8yLfy37if7ZWlfqebviNtHKcHcQ2seoopo
CYLnHgeDz+BbNURBURoNsOV2gYuZBtjaoZl2VqGpU6lHNz+K2yDToKnQ3SPoXURr3DHRwav8e6ne
zam10I6Z+AEavHQWu0r4EeAiFns8Mm1WgIuOuFuIKv2g09ukE/lMy5fQW8yblG//IE12A8qn2asK
ZFnktpCk+OvLFUjGVhUxACNSY7t+ry6lSdB4odyj/lA7zcrim6kuaXLBqb/YJsrjsOTa0rHF+3WV
n/WUOYl07/aIby5C9YzhidwlkhfWPzFCDAUkiAdrSb70JEuesoY/NOM8ObrtFAdQlasQ/cRYpjl9
Uwyj2qhs6k1uAoZgrEV5Ipk3ZTfslgc119oZFccNnfkPK8r8Y1Rqj3aPwStyQFvZqOJslcWH9Yt2
ocM+eCOrGWs56Ma4Opr1VG4N0yLy1cfWV5oDKEpQTCyWz4CjcFRydq+lN98N2ApVfkLPUju/GzMm
uzUKS4cCssZiQiWM07T1P8oyf+nxXNwKDxla3Y6QMLyu3HYj1HSd1zThONhlTg1eYEyaoHLKWxda
kD35GFfrxlxTesY6I46s9i4aZzEIMJ5E2rIqgF96Jl462jYM/nbrt1daHX8xD8G3WHW2W9XJ9vwy
Md14LPhBe0HgD+gFuQvHmmG6kxIbv5SROMxaJibDNGk3YCxnORgnXZKytNYaBXA6hDKoFiuyYpYA
qVV8r1B67rHUPrQcmVSfAsOQbvdhsH6qRpbBYhyHu4e6NF3CjIBxUnvhpgdSg8TCsKezQwYbLa9x
RErx1HJ7ns2qek9gz8uu/gXk/2rYQ/p95fJ6k5iJBGaPECzfEldWY4hf11W/6saND+tt5tMravX4
H+VMkjHExQyIzoWpTOqqFz+1te8Wh9w2c5toFgC6SN3XLjjqi0PtpAsdyn9gjuPfRfLkpCQ3eKAA
tvhV/V3LbHR9Iyfyu5UP9tVywut6Y+anWUvcw3qaR0nT05/77TlvhDyEY36xsSmCuiCge+lORy4w
JowhOiElwq2VlZ9K40X/FtISyGWl3WU9udZ7hMBf56CXbKmpafkXz+RF6jWtFVlh+6z4ZG5snfoa
aEzbM2O3JHgbMyJEpetVsB4HqziX4wvUnQ6FyYF/MDh/RATaSOtPdSK97diF3bGHMrCrSrXYKQ0b
lUYLEj5WHwRrQeycC0HTDN1qLE8WVjY8OSzC4xztUxJRhBSlmPYyEqwYZYT2M4reHeK2SZ2jM25c
xLg869aBVKNbAn1rfZJ1ILhmyU/FGOtZQhr8brUirYRcAVlDNZfvxTYUc0r6/rr6odYvwWbZytx6
75eeeUFDFW5IM6Nn5xVDRajtzQY+IHG27kGzmLR5YXUib/rZq2GNxASjhi27SCHHX4YRW8GqgkWK
bZJfLPZe57BQsCC/ZJl/QQZ7qzoAON8fpq5p+64yMc1zvCRe2pFQQfLa1LH6iZOMdx4UZ9SUv/S2
L45aq1vXPEt21SJwcTLCPJfcWluSvuf0ptgXEQ5m3WIvVFjq6k8na2BUvfg9sqVi9paufX1T3VTB
5bWZ9HleC8Y09SLKWrSJ9dJtAuHc1k0tj+gjzM0oxzc/QnpP5II8khuSohyhHJkK9TcrawSTDnM+
wBsoH93pkKVj/sVc3iEqjP9WTP4je0gOSZ/yN2yLf06WbpTFbo9l2EQ+yO9y+W0IZPwRJ910cxHb
bUo6HkpH+NBd+7m+Yu5SdC/3CukSW6mszxX+0hArz3C4rn4KNG4X/ZGaGOFwTWRskeC0AJ6j7Rpv
Bnkg0gl+jbH1OAvODI4/GmzWmPf/oc9l9zvypxLB95AjXd5ZDXQccmkfNMMCnx41V+kLYsyMP5FG
RkLTs91Zb/yZecJmFBj95MRAlCQPmlWtuI6h11ysEfCgbgxEvlfOE3Lb11RBOYtGsOk5Mhjkugh8
uiZ7nNPkD0uY7FbWTRiUebZhuQL/zq9+NLyxgWpKn1U8cfOudbY7rSJe20iOOi3qJrKMP4mbMDBC
B03F56W7DOgkPTDORHKhnZsKfcRXNlbO1P0CTwPRTmX71s24zcuQmfMi/14Umd+HhkOedt6OzdYN
jQ87Y2XDOM/dmR4rL+Bbxk4xHKdf5PSJR/ZSuW7422ju2DHy+CPzCRdZ3LhRDFt3Q5NyTEDJX1TC
Rb74sBaBphiboB1YQ8Rpqo5QmdIFxZ8tGuaow9yuwkzsBvtPPob+XTM7hjG0LF1vbGCksdsfc3Fg
butui57+7LtdLJv/FBqVL/86BFE+lskvJCDjZohTgCPF3zruPeq2ONu2MIkv7Kx2/tx2T1M3/9Qs
jcvaZyJlgvRxrD5+6QjeKEsBYoaeWzPbwMpYY8pFQeC7BdskI3/O4k7f9lZnB7Wd/fIVjo2ZjFDb
JFQZ+u2178t9n+b8Wj1MAoUKlEl6dehyUOy9oR6scRLnuZ4+2rKMr5QkZGii+akhmZ3x0wgSk1IQ
bVaDjk0lQYuE/EI8+racVbezTKatFndTPdJfNfBDSbx8mmLsT5n3NBkOqXXuMBxmUz2bHMi3NueX
MCQJLXx5WhKNdJQIZ5g+tkRMd3TNSFPNsKaTZq86pXO3tagWzwnsgTbZ+dgBOYQ4WDldH6oWcHt/
ImEgesTr6TrXoprrU40SDca/BlDVQlXgADcyNMc/f+tMV80/ciqEh8Oo+yenDuW5ZCmh2cgXgT4x
eTT3DVcoHSsrFnZWyAH/h70zaa4bybL0X0nLPWRwdwAOLGrz5okzRVHcwChKwjzP+PX94Sm6MiIy
s6qjd91WEWahMEmP5MMD3K/fe853Jm9ZZKjUxqRDw6RbJEVyOplcRsIrhXvyUdec4PmvDTyQp0q7
+UV6BY4cKhxQiE+m35p3XM6SyZwkxg4ZB0iHAV9H776RdJQew5EtltsPIn3k3nQFm7Y7BidIGTdt
42UwI9pgS3LV0S/B5TGAH/AcLP6opYiq87o52ZzF105L8mO8nJZD+52gbuemohkNmZsoOG9AlZ0T
NHB9jUfX4lgHCISvd81ItMaMhLLK9NuvBlnjfyfuch8hVDpfy+HW7U/IM42NW6OrmAfy6h2HSHI7
ZFjrl8F3z79HKJgdrxLC3A2GM2iW6FKN4OPMadyXJhmUYNNfU4lDIEYg5En/mzBLXHSTOEza/hm7
kTpfT5vjLO/qstD3mVHtarPDYxEjoA684K59sXJV3V/vItV4KCtNsndEi35T+3l8SnWJiYdmZf6C
ufYNqYR+InaAlbLPjrRQmkPU0FUYyx9GcR5Ii0MDn8AupM1oucjitWUhz0SXtquj1qbZ4dkbPv06
n7rTiJy5MEaFRqgAiLjcr3XGRFjFN0TI0UEN5PduMTqTS/aa9araIPiQG9Kt93MEZKtI5APmH04R
CJ6ua1HU+htTB9ZOeWW17qVFsjDVF2Wrj55wdRVzXyvVDicw+S3B58aqbjNbJrfXCx12nY9XpP/q
JUBoMrCRl6EL1tdghiqMvHNJibI2/OipqJw7GH8vBJgfhW0gEVr6kNFo13smRk9Xa2+Ec8hrOcyi
299fW9emIPA5yY9u0dLPdYxxfa3ncojQaxSxNAav/SQPqQLDpH0UBTST+3Q+BzbzWpGUvxyfbTXH
nAcmJvdAMU4qZUhgwglJU5I9sc9hdbdiTBxiOi6TEkU+4MrGxX30bZRn1yX2+naT1jyNzAe3kzLM
g2faW+ReCWHoNqGDXp/d0PZ7qQyP6EZqENSfA4oEwqVhlsS3eVN+niGnlH53sPhxTyiFvoTjUtJz
htq2fhDeSfXdyXp5ior0Y0jnBF0WYwpffEPNVv36yDMdx7t6gNBMK5nIOOKGYoZ9G4NuHIk57zJD
Ln8t75KOWDBPwG5DQ0mcsOUFN3ZQnKbByyFFczadm/CCvdBl9lEiVpnNO795tAuunVx6ggjx3iKB
GY42dl+06tC7db6+nk3wKq4Ll0zUcBFcJTUDqaUV7aOLXKcI2w4gRwv2lTUmiK/XxaVd7ldavx2/
HyCEXo7kRfJ6BYzyKzaO54w8PhZ1HpYmw6x8tePLSNvHJAHfRR7GqYx/uTEadIIrs869BXufb0xQ
aVuPFIKtY4DTHPzL9QIgKIhur/8HDlARvcZ5p0d17yxhoOjkn7xOJxD4wov2B+vsEPR2vtYBnAiK
c4n2aE1SHijQos9OKHbPSZIgDL/eD1WvNtcKFMnjRshu4qDfzVC7nOIyW8WtxOu1N/DEMHfmGfH0
/FR3oAdEfhJa0jqOCa29zkyuW6xPjtstUUEmw5TYBnHdfueR7KmHsgFGTn8pXKRE4QJy9RFnVi0l
jVei+Sl1tLm2B7yUVQRc25qWW4Vmj+me7dQJKzXPWR5CbrmWgUgfLl4ETW2czYtqEyaKtqQERflj
z2/F6G00HsCvpImsIqiVa8Zn8WHwfDBv+TFuBRSFOGJ0QhtgPXZkibn2+MMNAtSR3Ee5Z6q1P876
oVyk7YI9Mh6qEKgT24g/zNN5tNS+TKOGGOl53PieVV+QvG+u5T1Q/vCgNLO6SM+Ha6+gr21xh/3t
nqm/t7pe+d6XjE4JBe9MYPS9EUe7PkRIU/UgmUarK86oEqLbmWMbkhEUZWOurKM/qB/XGsuozHzf
jWSMlmbdYIZvk10EdvXaRgy9gcDvuZzueLgh4mv560RTtd0LQ8TmwKjhDUEJoPTFmZngp9/azOcQ
bI/oXQuWE9m15i4M7XPQ1uiuyO/VpDdXPe/H6fZXX4dTBB/0OeXnBCykrEjp06REr1UfcdIy54n+
O9m5cm5Ole/AFmDyEhnx/bVB0XdGew/q564cW0miogHQcjSAXRtWd9YzhfjV+zd5XY77ulo1lWef
UTTCwgoJ0V1cIhl9scMQR/3Gn5g7RDmZDzKMkDbRtyI04NalirLnVn72YEUT6N1pNqzloMESprbX
P9HZT4/MSlKsybgvMKCRNWiQPI57O6zXwWC6tIMfVNwGaLbpihVjxW8wD5FecGj8hOGQGPGB0EDI
o0Cfo8iMH61gcHfN0idqsvrFM1iXu2b4FgiiMfKW1T5ASI6gOuuRzxjpxhock6EXM/66ETQkKbV2
xpg+h03+nZGkTTbTdNAk/LUDH0wxDjCqLRTv0KEwiCfrOTe8Sx5+K4N6X2ueGvZd86moM/MJdPKY
0dAyy8ZbdV5A0dWYIyQj79mGTHRKWoqzwkSowFQFKIpHu3hQ2OQo0evLmMfvV+dA2fAJLHyRSob2
5vpbAdZsZOuVea5NGdyGtNIZprIEL3XpgpttsXsjZsNCDIgdDqzmYLdo0qHSG6fYrjiDNdNbM8yk
wKc3reO9ORSrK8RagCL99HWERY2Wqgea6HRvQ1C0x6APh50dNmQeUXFzIVZOBiPYmDn5yVHREDQM
CAkmbMS2JIL56i8b5jJcmw4DRBnU7oX41CVNQa0Lh9ZL7u6ZmsScnSbgVqk9nKNWaETD8UOYx95d
9g0WZ7FKiIOJLGYbipylrnP8c/Sc1VN3LI2IByNBFmGlZPASrvgaWmWxwy3z0/fqcVukJkIpPiLL
Pcu4NzeOF+Q/cb7YB/rF7gXT0Ib8gKc6H4Z9BUnZkVo/EbpWHRm831z31aop9Tk13XumUsENbQQo
DbomrXf0GJo58tDM5qkRkf14venyYcqJ6XG/ZMxsL7UOgQB6otyA4hMbUCwRh7h8wyKuMAj5K9K7
udlT+gvkdO5TPd0i7OUdZ+ZJTQ659FRyW9Cj87ZmOvNAgOvsUCuMyReEmx8IQJq7Ho1+GZDLokmH
Ws+dEXEe5PQZGluUaZhyRNmsSrOjiTssUJ5lXQObR1xXPKGxX8pvUaHyVflMnjK93uvx1HYY8Y0F
Ez+wGhUVCH4BKy5PLqpfOzfVZysVb+lUPsW4J/Z4e6ItbStv5cdDsQ9UKhALS4ykTfoiRkn0b8XQ
qZIfZmjFh1a2I1+l3DUg4O6ZS8uHupfMKOHDW4N+Cwz3dOVnxKV1zmtaITMrLApr9Iww2WtMbQq8
/+ycigbpVTDlhI7wZo+GmWF4mky9ligUeBJQ4S9PDhYypjYxEymwFXOogrt4Fh+iHVAyJogb6okb
ObBZjxzaViFT7mslktdIjnV3gFCfHqXpfST2hJDXGp5cAgks1NrXArQOmy9upesTMQAI/5B58Lr6
IVHFQAjNEmPJ7GGCib/iNgWS0rG/iVY3Zw5IDz0A0b1DGgJtN2KnyV2jAYhR4qBnROUCs/cWk35y
tgdScMXoQL3Ps/oST/5jdLSWuqvWWXXiU8VVTmQxnoUBebJ0H3T3jgKpAH3eq20M8d9xmVUmLSSP
ZRp2BTHlafm59LGfxmyuIPtlwyGVpcmPNd2ehLhZ3jdDRsRj2XPqueNx7uAsWEgJNDEP2ym2x41D
Gu/W6lt+UneoD0ZApEwJMHeLyhejQ0mnPi2t/s7oS3IQbILZFzmCUvEPjdjzlNj95+tAwBh4DDvR
lBdWzU3R8uARQYJ+wiD9TjvyeM1mboDAMFY2uq0g4jPwcfLi0St4DoNvlm4gQisImdemXR4JmpB2
/3Mg5s9gmgDBFKzdlCuBD3gnIWKdAPlW+9Ke4SAolv6qyu5yS+q9KvPHq4teYBO/HjgdkqocumeP
MbP8ZTurVbkflumgihicZlOqdnhJLjRn8RQtlm1WSvQOTFkFG8mhTIi5KpIhP7UotxlYo15t41cv
TlPooziy8/bj+rJMTl98MZingvKWIHn/NlcQmvpAip1T9f0N+kPzG9AIAgBa5s9Vzp2Cz34MHY7z
Vt29DDgf1hDtnkDjh3jtcxYOkP5WaqaYArvfTt2jpD53fKtat57emKVCLNthy06m5ilVNjz1Dnjr
0M7OGiXouUDDf+OHtJ+HUYycXjd7n5n+DfZWPpCqtM9N414ShiE3RO9Y6xBE9CYjxHcfmiN+zWV3
xuTWPYhs7+bdqQH+fLZJVTszNjxPqgifKsO4+IoeTp3RkLO6rr2fbN567cNRDexHv4FbUsuaUOW4
ZzrjjA2NNGSatZp4JBEbfPu1z6GwxvRfDT2zAeQVEN9+7Uf53PT7cfmS7N0d83x4vDFjrwHpz3b0
Z+9unsRaLYoni6dWJYQR2CwqBwPiywYi0ry9giBc8+FK3gCW4hwRrNK1mloLAkUcb5wRxWaeBili
xJWuMKKlJgJ5JlrJ0Uywd4Uengw4vtVhAdE6xZcSaVCuffORj+2X4qMf45OwzPIkjPa57l3sHGxa
eJKJoHMZV02vtdtOd65ZP14rZZ++/br3PcyARlDuE3/Qu64gSDmcUS0l4U8Abj0ycVVsCxwTO2ta
WaPxZklIkim2JkacTK/+/g9a378AjP0L5gxqTomhA64ed+SVnfI7WhNAi2Gs2eBhPmLpaDKLeryq
Ffn2Q4HPheqFbEy625Je5dA6iDsmM9rrYRbn4hfj6n8Ii89T+eM//v7BR9nW0+OPICry3wMThQRY
8+8Ri6wg39//+QW/EIvK+6RMocAsWq4rXSHh+PwiLCrrk+eYEsm6bfEJI4f4T8CiUp8YN5mOMBVu
AqYUf/9bQ6gS6EXpfRJgEgDo8QUXIq36S3zFP4J3UDWg1JUWHQaP4ZJli4Vu97ubyxVKGD1L/dra
l0cy3VZ2s26JioDeugamcyBGgDThuFiHoNn/mztbmX9k5/3zd18QR7/77v0YeYx2uhZzOVJdRkRt
2h2I11wkg8pxa5jDDbaNNb25Cbwtivc78ulyf60HXZLwTQJZTinv282uT7CZ7ssk920COhrOKLcN
xu2SbomOAdr4bmOheFANersVmgSXzKFRJfHeEgEOrpNQbTsgpIsLOM5DmvjqzkjHmjlzWTJrf0OY
3fnxtxorMpQdeyR9Pp3yyXifpScCSdB41Iw3ZUGe4y3LbLcli404y7gahPdmNVUuV8XQO94TPtKc
AjCRNS2hTKaVMi9hRv4Cg2tjWmIVam3nmzo3oy+mCDmp4eXyc/kypVPoHg18Go8GES/I4+bewb2A
b+MppM/7JaNxhpWo8QKYRhZSPSzn3bvHUPUJ93egzhnsBGZRDYory5ucx0CRxD0PYvxsOhX2e6Mj
yms1gkmi2gewCM8gSSihvaL/GhN/ArusGW7ySTr0FEx0O/iaPeNRBpSPzGZNl7tmcp1jNyGSn9oC
C1RW1PvUcjz5mEJIg0KQ4hA0GHmLHRFJ9UeWlvqH2/vJxtNG8+DR3Xh0m4wOW2IHBhPLumH0DHey
Rx+VxcQg6KBi+SbLBZ9OaLXRZ5JkGNAOXdbNKz9owl2l/PjLCJmAIdeg2ydhBPlrYw8WKiSndk28
m9M0rC0jc9s1AODwHOvYfurc/jaYvPYRJrH/IjgGbJNCvSvT8Hde4WAulYZA9cQgLS/8Dpmnxt42
GBPIYQAWg5NkL6XptZcpjsh2Ab2wA07zTTEbXVQg2YzqD0GdlJR5jI9IzWi9cN/WMflkyD63gqj7
o4tdk0NeFBKbp2dCsFqT3EWuDGRRGD6jB0Whd9uTk4ScIAIUGiHLyEPRMHvNugh33jJo7rwZ8WpQ
qmUw32xVg485N0hUyYke20YINEGmKpqhse3hXUxtyP6MbDOlGCimajpSTQW7LPQqGmt5sB+SsdlW
Kuqg0kwGHa3COMRQunfNQkaoFhkqApvniUb4CTo+KcSArNEcUKAlSQz4jnvyTGZWcKTVKG6ZN+aw
KPzizjaDZuXV9Jl9ePJrzGgh5gzcfyDy623slvaOwU58rNiTt7475zvLAPI0kmmwyhfBIEd1OO62
Lu9zLISrwm1MrJSmfewrmmFdaprfmJFxTAqa7sEyTM1U0nA8zIrNY2pBz7DRUifxrJ/LPgv2HciX
U1r4n+u5nT4TKYlrMs3a42QEb5lte5t4EMxSVOxhHXXsi5/5EdOTud21fu4xswqZGhojuKG1rzkj
3leO6pwPFO5TsJaMgZsbWhr05+eq4i1A6qNnCMYOiJ1A1PHRjuC8iKgOhV75QLo4NwVGfvFjaz7F
5K6Bc6v1q5+ZoDBn1Rr3pTm17/j/62NlDf5DgWTjNSDwmlIsDcn68qyDW4kEEoZF7SBdtZGKohsC
i0f+ikn1sqka2/4pJ4cj/xzWSDstCyUSthNlc9BLWRE3IR6ar0ZNNw5RUz+D2QVquTcKR+9yjrgn
TYY7lsfc06vegS4B1hEfC6wijHJZ+l46ZX8E8d5/Y5glbquUyfOop+4ezYeL0DDkmpymVEbxyW89
uJQsO+ChVMJVN8LJfJWz0E96FtY+biYP5OIIVRZ5TlschWd2H3ZW4/PxFt2CN2fhjzKG8Gvfh4Fr
Or8g0xCiUVf+i3LM+gN1b9my+Ecp13YlG7p2/kTdcw1YqrTe6rVnf0i7XhX9z9+VDv/iG/yp3vun
7/BngCNNhyjHIVmvh7XYWet04xsrZ8OquScfAePr+i9+P7DvaFaoNqS2+VX/6R3RsE85QfP96s2w
RbS6jneEml68fbpFQPR/UUH+nwG478of+VNb//jR3ryX/w9QuBcW5L8vEdfh+/ffV5TL3/5VH0r1
abmlXHcxgVPlL0XSr/pQKADcjsTsqUA8XmGTv/G3eQ21GvUkZZur6WVCIP2tPtSfLEuAI6aw9BxH
ma7zl+pD/UfipZbLj2Vpjy/q8S8AjT+WaMWMWbgStIgMbDPe1o2R1WkgBHBYbqom6mJm3VM0vLS0
tNRWRc6Vftblo3mOWRWaneUAiyIGwpZkXeahAzlmbqtlaFb6gaatzVdasvZMR9mzOsQCPcKLyqtS
JlvXaA1mDWNt5OatBZmTZnzjRl7yPJiES1KxzKnRm3f0XkLlgnhCzbn8pi2ML7HqhPU5m83SuWk6
WYi3unZ8h57RpNvpq4/DQN8Zqi9ygz3PtrpbBGkZHLuqGabhBdBeP//MZj/vf9AWrxU4njxhxwgp
2sfntB/G5iGotAyBZvNk7Us1Dt+FSUU9U7wVjIfSVDGxISJ5hJ9QAlWWz4vZdr4d8ohYwE3YDmb/
himDST0m9zEfd1OhRf4EmNFqn+ParrBoCDOa1a7uqrT+isLJzSyYFk5tPkYxoKavECE7A/MtfJUY
8rRljVZCk8DIhy++ymhrr33FpKNZTq1hQX3fWyl9bsZtAg/sbGKOuTE0/t29RdCc8xYQPTW8xtGk
g73rmqV9EikMKHQKhmnWh2qQuHJD2EI5bdnCq45QF8OerEJyQtK3wkfO8xQUutJ3apgyHHRCWcxu
MASZOvkpmypxSHXoZeU37bGusihnr0l6hWHuTkw93UgSMowcosCbyQAwT76BRozzzl6xzbK2P02z
shKKnQApTjFwxxUxp7nVQFxpKvdSW74a95Mg5t7YhmII5jcpZDPIsz2S6/jBkFJxE5SBEct563Oy
LjKiURFWjT+TTFkU9at8rktJMTDz2IY/y2wc6+qGW5FuyHpUYdrXpwZ3PLkGhMOPTDIpoZHeIL8w
CbogssJK1kNtxOAF8Ffm2XZyhG+KWzVQhXJrMTaEIGKHNi3bVUYcoLMvK5VHDH8CBAuQASRmvXcK
UoWkDYN+NN2qGZveI2gJ0Be5UabujZnZLslqtTvi5Ri6vLt3ktjrVnY0OsUdFPR5vkVzMec40kku
xf/f6Y45QiaaOqjXIueZHzdcv2GAuxr3PakNppkHZAjXbRe2tOv4EeUqRV3LRYmd2UYuU5Oa7UL9
7AnZXWek1pGMoe1qzI91YhNMt4nHORMUjzGQ8yXySQkVryxdAIC7cZ3J8N/1IKP+iwtNZrppCEdH
kBe2XZfdXxfYv9Ss+P90q2GL+PdbzeOPsvuWRh9/K37+rQ1//A0WcVD8Ye/h5b/2HuF+cughKNfh
kMqwbEk0+G3vEZ/oVAC2F5w4NOsXddBvm4/6pNmQbA8KOzsCJlNe9NvmY9ifTMv0HA8egaN+NTv+
QvqDZf5x98HHYWtKSRokbHYITJw/NQjqmJU0RfY2lejK1Tzn2YBAPcYGVkSWeQ5N3W+1Skd8UAH5
QFluJyvbn+LgyRph6WwjgayS8O3KJdNkoPfY+hN0NbiaHMdIXKWiNxLExhfXaRvye7Jw+GzGUqvb
sPQ+B8Y8vMuhzU6VrbS166NxCURyF9o/K0OSPMUTPpKt4Wo/WDUFEh5kLb6iwTtkSQFapsSWCnc0
Te11b49OtJ6CyYi3cZhg+0b1b4yHtkmZTY1DYyHBjeav0u/afDcD18XZLiaC0AaMTmxuFS3JrTA1
P7Pq4jh5lJ0lqkNBkZvT+fbjbB8FY0QQmZDWbHL+a5K7VAn/EndqTKFBFUoaOO4xL2xmTi/MIRkl
DMe6zoZoX7KQThAGXC5pnlaZ9cA4h0SyakC3eopnacC4CoF6YWKvgDXHj2Pdt86jTPsIs7tv1iq7
h8WjjM/BPNVqR7spSc9TN5fWExuSlj+Is6uKauUwzxi+u01oSLFazt+mtZKkHvq3yqzmeqN70ONr
0UnFWdPn/oM4YJOZiRfRpktuvPZiLsszyQ7MNXBTDbWA1pBnfczQiSoCkFcGbXQYV7X0XcBxPrGo
8brMIB0t+IRmQhbKYRZp6jY3q35EqMT4tV+gwvUIvKntSey6tetMu3fuNOjk1US+ER9yk3PNVnVV
MD/HUVa0H4lirSTkKSMrhz0+m4PyIUAUi53DdXqIlOSDm8WH5VR19oHNu27fvdE07R0uEQDHVq+a
jOjIqpyfmIkwRdxH7eSrfaJIUjzZZB52u6o0jfpr7zgpw8O4W7bi1DWyp4SSghifxTu3RuUujx2x
90jaTPQiJBX3QHJbAnYP/jw2NFJcsDZEnefQZ1QX+c1lrkNm9pmiHjoigK86zLZd7JwqB9bLBQtM
gwzSzmT4MYRukOAgNFBfkykWTo8KHH92NrDkkoMZGkaydhqZhse06cMM6TctmSODrTLfA0ADUAl4
qnZhOMSu8Pc1+nGSActmqGEFGsh41BASYyQ63QbmfZWHjF0qVUWvWD2mFKObcvu916d0JRlWM3/H
e4jUR2F90gMCX3hcR6sOEL9PqQhsKDB2DeFvihtcvmnpy+fIzUu4o1Y2TbGBvZjB7be5dGpxn4FR
nbkLiRSDKjGjwlB1i/aTTLX8MvSz0a9CY+D8hRUrXtVDMr8w85e0cLQe0BQrDCd8ZHAjDH8m0N5H
wGoiUyqS75nUPDLu5JbWPiOe/dXPhfjG3LJ/Dgz2e5hwxFw6YdXiq1QzKtrGBudqY+pu3nEuVvE+
nh2yb/ABcxRHMBKU+XPQpQ46ZooDTBiBrNoXr/bbeZs7pq9XJlt1f0/NnrmHYEpSVhxRUpvoOsnr
5zi2kDp5VkWMFSdobnyazzFRX0YP40+PMdg55TFcWaciBu7s5rRBTQs7+qpxPE8fCh+Q4ib3u1zf
iKHN3WPTjYv2z4m12uYKvCPHeTN3XnPKgZbHMaB3PGdclLVs26SGozz5yInH0PxCE83+WWknG3fh
TPf0whymt7a2imrSgCO3EF9E5tnzoaAgt7CIu0jpc7pcAdIOmwwY5cwDCAb0eAALs6hV/g3fVYlt
bZhhu2o5cEmyjcskvLcyCFjRKovFPDDSG8aoID0mHYcnPqQpo606IbLULNcNMXMmrBc7liw1WTlG
6RkQnEtaRoBSbuWhd2oYQUPsmatG+ocY+1N1mjxgfFRJoNqzF9+dqPrQP6GX1wOKx2OUB/AxeJyH
5sVoMwyVLeoFg1KrSqoF49t7hxRNjXMTQBpwNp1vSutMlzp+pkdDKtwQdvzkhIA1ERCcsSFjnPCL
aR8NVtr/sJPRYweqHQgtUQws8YBYg2+oDM4I72x5ZMqS1ehMFwsH77x2MmAAm5FPGZVUMEmxJMDx
pg1ppe3aJa3zp8Vc39nSzSETmWqYZjw3xWhZ57F1NN4J2bdt8UJ7C1priKq7e+kpec17w2/HjHjF
0WtvaKKECRYd5bdILmSpzlD0gte6KpHzg2cesnPMwiSOYWw380kBsqnXfkcT5hl7UkLzoy24eMqO
MtoTMjYglE9pIE52U+HAoQ2YmpuBZak9FwKm9cWdfVDUa4/rwFh4qtriNh6x3mUEsZVoCFNLCEgW
bjnyvFplj1wYTUZ0QmrlFRt4XRIWQu/V5Y1f0Ii57afIrW7AkPCnpFB2zY1IrbLWHGdi/bnL2qjZ
TINv/xwM4BPbrKqF2qLbsCiiG6OMnn1wQeCrnBm/xuirODwuIpfmh+g4um96ooOC7WAJFtxh6rjf
OE62JTYPzHRUBgTH7oMmYqptjnM7nOpgcWoLEx/5C1Paq+DMHgmBssVQVjeKjvZE7gER1PD+016m
m45FI6g2k1lWSYhBMTIzrAPsihuY+JZzM80ZfzcAUH2TJmZYCmbGA93L/ynF2+n4/T/+TrzZf1GK
r+cfHCjff198Ly/4z+Lbdei9edpDzE2kCI2334pv+YkiWixdITpzdHn+MRi0xSf8Aa6rLVcQg76M
//538W25n4hQWbo0Ni9bujZ/pfNDRb/E2PwjYEQv5b3LD6EZW9LxJE7mj60fxGn8aDELXxVSG2ki
q0Wb5+dhMeW0YJmGBpkTorR+Y5gxI4gvWZMgU4uAhpeUGPgo52YFkBSRj4vzBPP3ip3yRYosObYt
Du4we2oNm6SfMILP2T7GJvunbeavyaPtDR92V4gTikqUDskZ9cCR8oCQ2woXeOJKRJ15dcDuwoTP
hZRmEAqrTPlMQbQRIkEgROWA22VTuOZ7F6QxUqONEaXwakLiojvB/KqoyFQGGw1NWUV3fR3aj/mC
XpMlvjfDBQvjUzdPI/X47LMslhhAGToi98YrYFO2jknyCF+aXHOdYTRjYdAOAW1Og09R08teDWVz
q8sWInR0ztCRruyuPXcqdcA9B+5qYuC1MX3oiTDK2FW8xFi1o3qlhsR6q0+OS2u+mrtTV6aIWYrv
jjfA1mjCn02TvballPthQlgiEQYnSLADmd3pnggypGg3Syc97t0edBZGMgaQBEoWWyjTNdUVKnHE
5/tKzN/i1PiisgZYkNvsRDyeGhMJtwSNxADkFdzPwbdgTv8IcbrvYwEacAowPjSeAXA0w4ASEAAc
59BSBNre+ISRxVxnefe5AZxSFeObZR8nz3nnVrMXE9SOrTY9ZxCZnDxGKTWR9soobNUFEFYJ/PsK
GDVE4pM4B3CXD/7Q4jzL3hIKs1XxkCaC40SSLqljqJbT/Fvn4n5jyvMYMyYkwrMh0T0rIbORlpbP
qGI98Fo559Wtk5DIblUxE+WiYUM0sl3bR9kG7PGpGb0He4ZV0qeTsZkVsWzebRRPn+tGHggygTok
kpneW3xqxTgvV7g/Zwyne/SbmyGzPKhQ/iqwMcYCHC63acFdaRk/qI3clTwByfoSSPh3SFbkSs5v
TjSfzAaYkM/iW7YBQNXwMhtufuyG6Rj6ACiNEBIi3u6vJP8Sc2rN3UqWXG1AUNgtK2xL4w2kQTz2
AK+0PazBmCw2LbRNTvNzVsEtaUUHlLyJSfg01Kc80NGBYp9aIS5fy9mx1kzafIJLwbcp2Kkm1TWS
HRthz8Kgm3E6G2lwIrxiSyPvbYLwtOp86nNlWFCIMWcCTjyYCREkaYDxFtTmpas4IXZptnJMg/0a
xq4Vy5dgwgoQ2BcK4VU2unqXTqAIUMRtC8AiVHdEEOe9bRIzTD7EnOgvhu4EVaNzN5f1mW7fTYVx
KqiaBLUqERENeq01ohdU4uCtVlnV8sDbQ7yVQpMwSwItlBbjMMpQbo3obAR+tJu/p3ZYH1WzSOu4
neokuQmCuN0WLoDjZnJ2HMHFDdiBh8mnSANUXGuxAwUAD7NEoZzjVop0aa2NizNmxm0wXjDSiZs4
RoklO+hzaXJy1EiAt5n5G2j/WLbUE54GdYii55Y1b4vEpzwylPs6AP23gs6EUQYCa+rcp97zur2p
QRQNXUK+L9Tm/SDRC2DAhlvb9AfbxmwJWRk1Vr7PYdWeBaPX9awRS9Q2aZOgb5iaowUiOPEOqg9q
/BRNl5nBhcBILGR+kHI4EMEAnUu955Hp77sCleE4E/IFtURTn6tRo/cwlLdqLOGu0gC3Y5SBH6d9
ipyx6V6wZVCe2c/gANq1ztyP3iyHleG1T77JZNHrD23Z0bTgQ9EuWATXSj9iNX0e/eFR6MW2EBTi
Ijk08cbb8WTd1rW18i1xj9ngVqnxA+Jas+olhyxiI4xnGAOrsn+uJ93ciT7o79Oy3Zmtjaazl7dj
SKlkqe57loH06XsvOQOZAgE85g6oXsDXdZM7a29kner74bPDgSoORLnVSW0w2nYzokHILLZ0hu3i
GREIVBJhGmtWHQIPdHcXF86tPzuXvhPdoQ77B+BKeMFIl5O1dUniDo+1DT5zMl5bxHRkULHy9rkz
w81Ov3dU3UQZVeTnCdJDAB9lOhuBZkh2PeRz0irbY1WgTQkpHtdi0NPG4r+7Mg0IOx8c4wAq60fc
AWyDbD9vZAafff7KfUG/2tHZXS/DQ8AUBGdkeUfYeb3JVPXo9rhiG85msWP1dHTneKPvRualfIjg
Lcv/RdqZLcdtpdn6Vc4LoAPYGDZw0xcYcmSSFKeUeIOgSBHzPOPp+4Oqu44lV9mn40RUOMq2LIiZ
wMY/rPWtNnwGK+QOmU1+xJQ2x54TbR6006yYeRAn4UFOEzsKsTMVM3Wnjv12rEJkXxK6WjJh6Brh
3vRVt+AeAHhOyWq5aTKvngznvXTWT7Wb3ohlzz0hqYqL6KEFmKKwx9iZDmzHPraDupFvdHpAGEe+
RRqRs6YPN1k1ZofBOTtJBB9yPKe5eduAAN8nECwdPT4WxviaKp8zNEN4h/jokglofwV5yOqPuCIZ
v3cm3i4YInCBXlhhAYbNf5p3wwNc+QdZTyRMFNzrinYoY9iTRkXRjFIEvFKWZjfJuhwsEU2PIH+f
KgYm3jwyPZNpaBzamXO8W6WXFUt7QMvr6b1GCCJTe5SWPUEkotprJQZZuyFfGmMAREOTRyE1Vz+1
M/MtkTKw0kG+LZayx0m9z/sS11ivnPCbQW7M7Kd06eYA0mvjr5aCgBh4MG12s+xsRlR+tJZMcLrE
L2ZCPXCztyAI05K1xoRNtnmde9a6Q2IovP46mP6klR1rNTlWU9ndDHnjaltjPhiguKYVTzi6lttQ
5e0zqgDFsoUDvouCDinLcY3Lt8LUMLPm7AQMhAxj0pU+RJhypyczOutpvFk02btlCjIGChsgjbq9
wGAPNx0Me4nRfqv1BDhnxlprzazBn9DH8viHfgZZjFyn/qhGjnNMgGmsjrocO9EFcNt5ZTPXFZU1
4HxSSbGKCaxJSHoDLw9y1MwqzMMdqTwQ0QnxiBElM194IDIcEHyU39aO/mqvw7wfZ5nt5paNDS9V
9SD6m0nBcenoTOqYqHa7n5lZdUSk1Nqk13Yskb8iscSeQdgS8WANPhbIIqG13JUlMB+z0C4sMe+o
8INszZAFa1BIbLZX4BLlQYvTeVf3ktOO0ZqbIvT8xyWKwfBlBc2dXc10MHrNeKjWJlihahzYxQVL
K7EnljLdKIyjXyzPKbkrZqOe8gK+mxin/MFoi4TQing4pcvoeLONodWZCG3IyJwDjTm5Idz7nbUy
W1zCztWaPDvUCk+rUoTnGuv2QdpNdCKt26oahwzIOoJmvtxU2A73JLIdK20dGebZ3SnDRmcM0w3x
0OWlw39yr0Q8+uUgb1Z93TFEhQsIsQmaM/i1Cd/9QavjxsvX+Y3uYr04k3ZpSDPKVqM8AAhDIbTU
TM/UozrWD2qY2WcbBFVuWekZvELlk3zXDGczIRiF9y3z5bxr7pQkuiRZAZEG29qZiShgvhXS6cC0
f6caTeGSzGrushHi0tIGRMw5ftjmb/xBlcPQyqNZdOVpVcUPJh924JSbJn+jx6VGbLGptEqwUomy
Bzj7jnqwx+6rZP6Y24dyyhUfGofmrRM+ub5WT6KakH+oAMTaRrlL2z69XTecCgNI6EknjJI/1BVv
X3GdHKIRIPbfFB2Ui1lD0ca225sX6qwqVV7qrsCPsG5txIyZJ2akCFAWd6benk1rOc5MmUqwy4CY
1Fe2DBvG0wTCjYhtLmbTt4qqIrAAlGXr6B7bU444VEqb+Ygtwo2WV0kATIyRAJr/ZeH00JaDaTjt
LmQaIjsMU+DpXPbju2QFSVNU4EMXpTr1+Yywr933i6x90SUFQJcO0wd9DEojbK+T9mNoSsKImh/U
oznZNuwIttSUycgYJOcZ2J7mMCqAu8EAtlDbp0vbh/QI+UvFTgcdYvk90ZzYb1oycnKB/rFShtBL
O732sqHJPKNVES316fKW36VgYpu67miZAB8MnE6uQqyFxlrDrtXZB43K8Qp0xC0nVONdaH9npF95
k7l8CWt5ByETjL8yvYSt1pCgtzyj5SFPrcD0RVJU7wvbToMqs44GSGSnJIFAwcsNcEdqkOPBYI9t
z0FQt4+yvF/oy3TFsbyuhqpVs8z3kpVoItNu9rNF0po+ZTcSIUAo4xFOzubXxSEQt7iGrH5+l0y6
j71gu4XR5TQMeHpt4CFL+MTyNNqayPMQkt7nLJuR5tNQxKEyqZJbRl3gAks2GoxuOoDi2+LcbbTq
tRYyoGmvSRwgjTQLw/NS6I89zuhbhVkafeKn8WxQI/osz4Ev4tPbx7W1U3U8CUCv/VntAm2PULRw
jTJ9RqaIpjMG1NO01J4dnuPtTwDnAVNhyYYrV/F16IuzZ8GkU0Cj2ZfkGg8NoQXZbBEQ1ZOqYiub
8QTHw2T8CEmqfJlmJogd6l1vyJrCQ5TglemwmeaW5sjyCnq1/OaMiqdr0P7KKURZmX3PCVQgEYvW
P/6R5Pz/aGJlro9f1p43u2RNdo6n8i4yKuco5+6k8mZFVOIqUQJ92iq+LKQ8ksnLg1URzNw3b6Zi
vLZ5toP/sE/mKtB7eGgCSF3Mit5bxuW9W/RPBSNrHfPfLcgsXEWFQmJ1iOCMEZmc5BEqMotBncIf
6jtjFrgePQtHrNovNjR3pLeUYNGKYhBHTwaeaaxS/eiUtKGJOob43GofLaniV9I5ZaFTH+0Z54xV
3TcZElh9hBk4hvp7rdUp0DW0BVZLjSUxDEfMSt3cLlQ3o5jyMnIz7bza61XZBE6Y3s0qiMxkS1Fr
8HbFDCTUpHiK1vquxlJkFM6b0yjfWpkR27FkH6Op4MBpkktsb12E6G7CrH4KFfugm+pt19d4RWUI
KW8CSKiAq06GvdlFb9Jo2qNtZF/n1Rl2WLq+NSTTYoYfz8pav3Uk4kA0gMpSCSU9t7z3irx67mPt
I3Io5/VI690kbhaUHzU/nlk9xXUWQnFgPNMoTEeSKffYarKhYxPM8zf2/twO5LD9TKjY2C7IVHdm
zgwFZis20bZbWQmK69wad2YKJs5u6vtF4lYV7VuJ0x2yYTXwxxixvlotFWzqjpr9llmEENj6AMZG
26smklK8P3mgG0hkqwjhOY5f2xkoW3EzY57xWLEFMW21Z3RjARFoU0AWL6jUkWaYROtasvnMwMR3
DKCyIlV3bf1YlkLnwbRWb+o56jQ4TBqV9V4yaFIiB5+qOX7MGA5PHTWrR2zQa5ZF6b4RcD9Y0B6s
IY+9Aer1OgVKqJPWiBEoXWsywkj+ZbFRfmNreidNHLNrZAQKczsAQvxra3ELvTQCJ5k0IjPg+FQq
dV8I8oOt57FEHHNEWSV8KyLJXCLU8GIDwgMHLsje4WQrX+oEF6AllseWTOOh2SEEBnqdz4+ECX2H
0KEFZgqHwxaKhyX5W7RGvqHn57GMPvRkg2ohbl7XDS9CczxonwJlEvmlKiAIaAiB0/GyrO32PHbV
C35HwEqY6BglPUxo3jmUFvQmfGFGx1S/cGB8FI027usVIhcS2uDnrxAdyatptJEstcZXGXorUHoG
syZhIQyDeGr7HQQSJPIzDxDysWcbSywJlgnZ0nVXnyj6L81aLcfF6B7Wbh3Av6IDz6q+CYqh9gbS
Gp/YNK0iXYl2bKbTWA3nxGl5/6p0m4MKsmoR9p3VE0zdGtFrawBQStsXmWU4TsVtR9B7Pb7lbH2Z
0sNNz/V6dJ3yloqCE8QacT8xQ+tLkxQpM6NXMV7jzMyCqUxv0YcVOxOPvrtW5vdGEd8xXdleLkG3
80/Y1HzrmtesqcjzTnO/7bAXOnbomxzQfpmb674oovtwgPdrkqtDns5eVppOtdE8RTkzIquJ7nuD
XWnbpgU/5UjO00SEbwvLsSvnoGZbSWfdW0X2Ek0D1PcxeQCBA8w8juebGDIsg9UNX8y2zoJKvF/s
iq+y2V6hRgx7cfH7LIKPqN12Nu8xO2U9l7Ai2sH/IDFlJFTMjC6rptxvWyRiKjp7N5eEdizr/Dkn
CulT0QRIAgQsuKNAjJxtG3lFYXjjNuvER5ODl+G+uJ8X6YVM/Nx1hpuapfUj+sXQTWhyjtQdjFPU
96zROxeDW7yTTc0gQhdUNXbsGxbzGYNKa+k5y0VnG/7abFg8ktM7kLEJqZ5ohmOy0phet5zzu7zp
faWGFkJcmE8aFNGlazLD9m/9XmD5rJX8OmgxDBfjkKqwYMV81e3qp/Jd9RBr0LsZ1bnP8kPcUNVZ
rDR3uWn1uBNprMYUotTMwcpvzJV5QbR9vpOMu4yhX25G074aK2uiIZnWfRZRBw0WY03eoySp4b5T
qw0g3F3TrC0uJXvfELA20aDAKGYLxmw0fakN8C79Wr6WDUQOTY1eprH/oVdur1W8ZWA0h7IvbxUn
vEwpDRjxdszgtaARkoQDW3mrJoIa2HEBRCl2tREWQd501yEbPztjZsDeZ7cpU59d77SvZgUpYe0o
cYtaBtlcQ4hklEzwTrGjOEdaQH6Jv2akMjSSnzusYcB1zJVsBgqepete2/NtpcvMFi6b70WmHjm3
TrwkbkUJZCBkSdc4CuIQJQe8qzHekgWAugoK4grBJVbN1kfbw8t5re+Zbz9qw8xrrC4BvpgKZm9n
BjKpzkzOcmJdlmJ8phs5RLq9+olA4jnJ9LPn3o+y5QFMAmWtmn5yi9Se6FoSwkJATBbzmpiGhRUI
YAiV1BpFV9mQZ5bX83o7AF5n+MOIzK9L1vZjiE5pmOPESxztvgwT6Kfb382x8aoSYhPb9ZdskMT4
JoPidZnysVrlfSF5WUYakw97HZmZFrtZ1Bd7pFORlQl8rHyac4HbS6R5AASmarDF5iabh4qgAZSn
5cCAHQLw9nIEgvEiLDj1DP9U+K/EcSwEyMmo39tk7UBZTg5sdYHEM2JA4YEOpl1yFthvsmHBWCbs
9UV65umrAlUCoGkRGXrFl6xCqA/W8k0MlG1OAwqWlPMDysodWlfFnee1cmFoo/G08lOWMjJPahMP
jcbVuT3oWIr6rneg9RJsdlFFkV3SYdFcbcBtFDE3D0m9QTNGn9iOVClpT/CFAGcXkTyGbYGsuTXT
cBn3l1rXx307iztyUJ9MziivVLh1jehdj1PmI6qSuWMVir1U8qdyoI/RBCWDOqcP5AtzrExl7SEL
I1iJix4Uq0V8ZNuDDxbmFCdAGcFq8+gzUOpLhyI9rkJXia0PJuWog8zY76z1iL8Nk123iqNOY29p
y2vdYS/FEEGaekYEmjLdUA8MHnI8RL7VAnxfCx/4hNtdoRMcqKTywhuAxCetepiaKd+6sNdIEIVo
pwgeCE7oQ0U7SfOF3uJiOtYdLzxqxNY6R9Fiw6tytD0nt4m3Jr8C7QrEpBdBL5L33EB8oWVT6Kmr
fheOfewPxK5448hQXWP2Sq5lyCymw0+DtLs4M5dY2KJkwGH1ef0ich0fdH8oqp3sh8kdGxLZyYsG
ihddYV3N5BtcNSdDd5VHFkcs/7WovyyRdUVeztaq1kjkkfZtl1CHWiptBrU8QZASngXbQxWgpQci
8jHvgNBUgkKgQcnjwUrC4TI5D6aQhzxnbUKoG8RAfNExgCcqZZ6BbKZbiW3arNRO5S6y6dJKpV19
rW8e4u8qkZGk/CUjc3CcSkgIsByZC0sR8b3RzmhcZTBm3CNT0+zsEjwnth4gfw5Q5LV8NpYxY3xG
pLbIrxo5GecjGHYIstjsogK4nLW2cmffaLX60fVMl9BcQUscuLkUpG1OGUJR4iWyTrAFxgHdC989
r7lkn5SsPGahvxT9nW6y+gxrUGrLdawIvV5Z93jA1R6mfrRojx1iyFZOsCJ17num+UAIQP2uRBDl
wxnUO74SPHUePKJXVRDFt2IwQzmpunAhuDhuPV9X22d77p+0RQDlbJBCxVuwIYmRC3MpsecgcZV2
0m9XKAY+nXg8BwuRCTrjGR99Kj0SzQZzqtLV2mtt2jjkiqNNiXaqqdDnCoaUPS67iXtxsoq3NDHe
G6spGbvzuMXSerVrrXNLpbPdniMTOosFxZ79VG+Vuo8GzKZHgk01Ks4QpCySKNzrRxnPTTBH0z3z
+RsZiYumUUtu8F+UTMxBYzPet0gwUDW+xkp9yarv67DHqVTuilZege3fquvQ7oWRvQK8+OQn13Dh
iceopPcL9fFhYal5GCPnM29n/F+MrEr5VWd/SWb9l3webhydCV82TA/lkgLyXHjTkhOUD+0ZLhSZ
87E8liiHvMGp5yDq9Ct2VtcwkdtU2+tqm9vCDRduiaaepKx58ayGFOgiFrcxKncvGTRW7YZV77VO
lTBtZy9RVssnoYN+q40DBRusazmwKUpxRvLmLbXm2wjS9qVNKO6gwyQG53YxanYVMHZy8FnhtTMG
OihVvyaRyWtYpfJYU+SkODCVJY5u+Q0w0Nb9Gdnlfb9AUV7wv+uCpRmLwuvyUwk/QJzLYM2S05i/
90CUpiUP/W4ePnNw4gwAKEoghT6rsiE8JnwsE0XnlfujMJ3qhKv+Cpi0GGHQVZ2HTB748eZx58VH
mdbyClJgSQDOyvyGePsATdPXsUJ6Y2kds1sOjdH56MeJEF3uV5hn723fEkkar1/rOAO/Xc50GrFN
2IeZWlCm1S+RCtNHSnxsGcYPF/lxTxZr85ZWIcOD/Gl7wTEUr3k/WYax51DwGxfZ4rfSgHgmB0ae
qWiRwE2PZGEu+wzIZy3lDSM5FA51cuKAee/KcUectLNH48n8v7D3JCFx5pULfD6DAh0DTJsrFgMn
666Oyy8QHK6GReldiwafRoXpcujEKY9AxOcQoNEKHtuJp7FPQ7etYgISJXV4yIAuZPpFVtrjPJNv
E5Hc0VYoLS0tmY6iK15KfLXMpsU1y/NPJdXP9Tq8oGz9Og2IAPWcDqprUOlTZIH3C1qgXK5QqTHm
jYw7Lx/YUlUm+Md0Gd5Lyey7+TBRGHtmS6dpteJWa9B4KTCRk7V4r2V/0yPscnGXqLvFhLg8LnRR
iYMwlwIdSCnELo69AWxeSMaf/RJTVpmD8rUNnTXIUal4Zgfgo0i+6iZRN2ifGEhUcNsNhqpHqzFm
Ty2GAkqkJr1+rn1dJndSAy/KSPXUCtjsdoWpO1NOWkeiISligWNL8A40EM4EZ3ycYj+sOhbix0Et
RpeXO4Mav4lBe/UzkHmN8dJAQFC/at5sCBEUpfzcrEO+vmp8hUV+XxOoPhVEvTk5Zs+cNQZb5sjt
Ux8VHk+gQTE7d/lxju13OVin2WQ7N6EpD+DaRYGusosfIAadNeytGT2UWxU4JRdzC7WKjkuk0ZDo
/BzjBPN4prroRHbuLVoCS2FrrinpxyQV09dWK2YB3H+duXd2wuBzNpyiRgtTD75U17esVnuvjEsc
35J2z7IU6VuEaTEn2SpOG3Fi65Yluk5O193YgDLqMhr32oFDIUysrYQScrJmAXjNLLDMyNgrQ3bt
dKL8MmhuAaHr9wOmZTfn8AkEvfTOKOE/JWXqJzkMa+qexa1zskuR5Hlo8wUtDSVs/r1V0PeCtmee
yTaY6bFg6WDWL2JG34PlxTM4mfj5sVxlVvZYzvbsIV+b2Ej1vNbxYO+FHX4TO1Cg1wVMcQDTcuWp
IC1+6cUNtseHVSUH2YpKxy1VYCPRdjxHvMADTFZ+ndqPWVMa/oyegCUhNRmyXD+0GpOx6F3fSaDl
WI7bboP+xx3k1Sx2/BJdkJ+uiFs0mZK+wB9LXTTNrTSAaiQ6wy2JmJQbMny0WFnWlSQ8IB2vBEcw
CiLdbGgfJmPqSPaIKXfK/lPWzV1pEYE3tCspOc16SNuCOC6YiDck+5QiAiYwM7MstPIIJ8E6WYp2
CzPqJSH9D1lQuIND9s43uzdwcrGz3j63yG/H4S3MmUyMweAoPnhUgyhBBIBd+tpo2m25EGKobPHg
rORh8fK6LKZTxQatR+oTOIPxldXOA5qBctcM2uMUPjFpy7zF+dDEUV6sWDmqIDof+aIPmVK/lPX0
sY4yEAMUMkE3KXAQeQ0JRi7yryKQ6TU2ufUMYp6ZZQiKo3bazbN+QzoVmy82r2612mi5Y2Xf6HhD
1CG7L039otQp9SfodmWwPtSOxWbllD9YC2JUzIK+3NqpoaFHMZ4b6AfQw1A48RDSpwfTREBtosal
L1BMuVpNEFqFz8wLtQ+FsxE5RnmtVhyxBhuGdUa1U6AoJUP3VonXjxE4vAkekvqcP3oLzjFtelbo
+jMoURJ4Fe2S2d0PIo01XP+SljOBVRMNypcwiT8Ree+JfLVJh+l36dg/0UmZHZx+sqkeLBAWPesa
patuJb5P+MtSf5p0Jo9kqJMaflM0BUDHpnvTxtYKTDvyrNEozjW+urmw0l0+yhQsESmPxCvyk3lo
biANGZrwDelEnmEyUnVmKttKX9jlCehqsdNF/jrLYc8+Lh7zeifZXUEtdl4zLfpIdfkyIarSnOpq
IuWJrI81qyGFCXRzAjQeIYdHs6qf9Sh8Rygyn8c1dcCCGu+KbjwiFzyFCFLdZC0f8tGURyMxKH5i
TGfcdBwnnDGmeDENcuTJKogZxwswlWzWDE3H+eDMH8xTCbQw9AtpdIyqLftjqQxI4oyiUeqMAwOp
+ZRGePqVaPg+K0zFGTVf2u0L4vCLGYdCnbWHWeBHAR0lKkRhGcrGZDuEWruxA9XuK3hXFKX1+DAo
aDrYtxPrqKV+BTzMIyXNOc1DehYrU3zEj5RPSA1Zb+2BVpSuKrbj3oyQyvF8V/lqYvLvjnalwB6B
Gaiv0z5qp2PC08OTDJFuwV3LSchIUTP6j+kbhCXHW+IwD2CfyP3AXeVKyouavIv0lmRD1YtsZt6l
qDFamhVHVF5/kRln/sTrVlM1SsZ0WbBc0DeC0X12CE6iokHQb2eEdEbMCsMC00FOMJYLoYEkK8FS
su4eRGoQhQDAD1HPgH8zkkdmaZHHQusuNMA51OzSHMGliilCzk4TFkqLxf4lb8avs2BdUqIGcxFx
aFgP84maPbNdkFQk/WasCUvn3TQQEmblelfkq0HDPvWulheqZ1Xf1BEBiLp2e11WRKFHZNcOROL1
FBwMbR2/aCDuWiofiOD39emsLay/NrMsL98R3JtYwGus+t2S5KIrG1MvtVBO9ZLj1emMW1aXu7ia
GTlUKEeKUF9vYzInEQY0F3gQz7Ktjk1q8el0j+OY3qZUAtY8JTeoUPzCGawjrEzTI0p+ZEUZfyDM
uRZS3E5JG7PGsgCoi/zCh996hYpk0nbIiOkd3jKOdpQcGC5NOHRxOjeex9OcXLUY8GhTMg2Q0QD9
YdzZwG79ypw6eiS4nGP7DLe1cdv4kEmGcQVRNTHvq928xDUuGYgvCnt/7uwkwJoLIatxvpOOeUlm
poQNWZiM7p/NMa444kOCldcKh822lozMI4k1gSBc72jIpPIwSFwXdABHtjgW2nIm1KvxpV9Ut9Gf
arhqU/wVAQTaAeas2ozSzeybvVJACSnj+GZKvoW2rI/1wjQCSRkY9gcsGlG86RkG7ruUYu8YEYpg
YEpkvLpIMlKUFS5KCYGEbB7kg0UQC0mA+3wBJQ3owhrdBU0MehYKB+Cy5zRke9LU9NNyzgJUtNFZ
0MOebK15GrUm3utDh7oqlgH8YLQmg+1GfeGj0qXCClHvZjozoZWtbhahCGYJvL0p+1OjDDYTMoJR
8xIMxzIRB1uGP0h6fqBloKbvuqPGyZSX5kO+Ir5DgESRF5alW5QATqsvhfPMII91/qKygOH1oYSm
uGNSSDGH04q4AOMHWTrv7YRyFlkEpjQmzBkmWPzFDNa79CNS2DhLk/UQegd34h8z75wITTXF66JN
tAzG1VCzzzyfXwppECEzDNAqBRKGDCDRCT3s46oDr2StnpokKymzgdY5WhhEaTRklUrSLf7sQ6gx
18axYcSkPDkVBsu8xDotLVJuWFXvLWJgM5mLnTppYMgtAFHptJ5qXCCeliD7aEHYJVVS+oiTjiJz
xhuVeMeZl5Sq9oEuh/WB4nd9cGD5k0cI+0TwlwL+ByHcfCdYedwonIadMKfLPOihZ8HyC2YFR11Z
bRw5lHJQiWkvh2E8Jnb9vWhDnhKkfNMEFzokEYd5BnLuFs0k/JugsIdqPyspabVfnaG7kRoGylCP
r7gkQKoW+TfNas/sGF9wc0Sc+8t3OcpzX+V7WC6Xltebjip2mec9r8NjGA4US8MrUbVqEIZyYAgK
Iw6xBtNZy3nuUwCUJZzHomP6gj/rY6Dk90hbYY9tv8LPQ3lY1Kz0GGDi1/HqNm1OEJ78wSBjOUnJ
IO9vjEzuDMYLIcHATIeKbL9hATkqZxqoIxJu9NjsaDhQu/iAmnED/BdYt+gGk9RkQLBW30le9JYO
QXNj2E/SjB5Wg1hjXO6Oz1v+66zI+AbS7o6cetz3mb69iLaVR4vk1vzogRkFIZx4P84mdY8/8+oQ
5cDdiwZWD2mWk+5eDMLa6/GCEbema8YIxcqiexfDdLHQGyHKQ3iQEQsvkm7YdarFc0a5Sl9Q+rrG
SDzKL1OeM5IYpBG0Nu1QM0VXhSQoffOcTbHxjeRxGShS5QVlWX6mtfOpX6vPMNXDQ1gy+UlrYBMr
u05Pt7T8nJpLFYxkhNYQYSJ0YnvGRiee+C+iYWnckEyNbgQnX60wZbRN1a1ToOmhSN3F0M09o1S6
WyMHRWWEJZNBizjKjr80c0u6QRtf+8mApareDapOFp7of5Ac/homs9xhWTuFYiQvHp1IDGjN7ehy
GN8ztTK6k3OcimSD4Meqr4+Iu+Z7J+ZuBFSGnsDBA6DKibOEZwqscMJ4jOGgl1pIdAkLhDCR1dgN
ioJ8xsTeg95oDXP1RrLUMHGhGQC/XrNgUEnNRBiGv5/kR5o0lvBtvHeyOb7mCxpVoLP8RD+XqfmG
CKClnXOyahXAOsXEG7qus4dFUnyVS89HE8U7DAnMoMZTYhLKWqPWtw1psx3dZqnBMmssOYyHvmuP
i47S18ZbTE+gpkS6F81hUeJXpid+0So3UYV/OE0bD7cZtQWGAHaw0dEcp8ozNr3QZe76tyhJHpS8
U48wN4J1251UMUlAnNadJ2MqVubVzDKW7Eht9lhXRX+I2keiE/bbrDSIjU0AzYaeYO6KcJvIQPFB
xzJvkK46ubUUArdSJ37Htc7qa5/rFqRs7qK8N36INUyDxobyVudvcPcYEo20UsnimUpk+RqAOFcX
nbgVs7ULReSc0JHdNAYb6Eov9sUqH7oh288wQ9ywWl9kn66+PWafiUMtX2qcUs4m8RHiqVnX6JhH
+5aUUoWgWpQPoQgFjtFcPYUJW5ecl9LS8JWwrW73Va7EtAvs1VRxB7qhQ3JDWKKoByoMlUmKoQEE
hy5utQ1axPGEaC8KVr0gnqaGu4FL4pI5DOSS9UXohSvxTx5t5IIA4YOOshuDqryRiVnc5pXxleqM
M4oi8ES1NH2JM0TydTgfWDuOLp7TfE/PHCCS/ujqnCAsFobRShEeJ88oJkseWpPGF96vioSURmlt
9pyMpxhAyigEmWs41LDfD59qxMFgN/pDihqF7vgjnnj1AC01PVI8aP6r+r1TVF5pIIz9NbRu4lUb
XKKjz9rCmyEcoJGtyqZf00ZEn0QO9/qHUsKTJfcXEKnpir7cV/3Mis5q9pjKv/UptfKwHh2FFV23
jUnwKh06Ua4ulsYS6jJZdRbRQpGSdDf9TOKWQIOklvHsEd1oaZnBgiWZOYKRqvTm1ylPrGB1Pueq
My8CjavaouXAP6vta+umj1+GIj41vHcjwpn8QVm/W7J8jK34o97G68WQM233tDEkIaPpXvB3MCWt
do7pvNa2XZz+9y68p6rgf7/jlKBfvVc1AOUo7v/z3zIzNvLGP39Z958/fxOgWf5b//bL3wTAFfvl
y/CjBaUJybv/HwTE9iv/X//l//nx83f5WzAnprl/j8I4/yiXX9x3muDX/8N+Z2j/4aiWBIApTN3Q
mOn+j/0O+CbSfpOpn/nfyM5/si/gW2z0TVV1JOa4DXLxT/udYvyHNDTLUrWNkoTTTP6vyJy/gjlN
y9qcf5bc8By2qsOA+tV8p5asdEOmGO5cs7jCPNB0MWEz8aWj9vnDZ/IviGMbROP/+vz++1IMtQ25
4T509TfIhkgB0nVju72RrcNcxV7OZKnO0pf/v8tsP/EfYJ/DZOoTSnlgMCotMc/VUnX7xrZ3f30Z
sRGp/urH2WyNf7hOaAjyrbbrhK+UjW4XjP7q1/eUrT5kU7+5sb+GhzEg2cObvv8d01T7uw8T6+Yf
rx4N9kBAKVfv/eQWrY1PlEHskurGOLkM1LM4Y8r7h7323zLpfkPG/fkb5Cb/40W3pHSjm7koi8gA
l5e//aiGX3FFjsDzX3/A22/2p88XjBXPgeTS3Oa/XAzY01g1OitHM2M6vJRWdItUy6SU6Owje/X5
YK3iZdrmQ4i287+5+r/6fB1dOETzUlJozm9Xd2BjtQzjUtjlSK2onLScPhMh6V//kL9i/n5+ogzD
efyxYdN/i99uVmhouYP5M3UVEjQpleJ7RILf/voa/+pr++Uiv92pub3UdLRcpAvY2IsgOmUeI+PP
yEM98fd3yb/44n653G+3pqBcjXSHy83vsx+dKfnF4ibn7FUGAzMEN7+FYfWmBdymruL/7ZOxfTO/
3Te/XP63mzTr58UChYPOcle9zTciSP0o6KmghAuexF0OSD/++gMWv+GDtkN0s0IburQsYf3pZhmJ
XU4tcifdyQu/pPfdw3KRV3A7+nV+xGh0ROy3K19hBKM2+wbqnOFK5Hd/c8f+ROT9+oMbOnZtoWsb
MVK1f0PokaKTLEvHsBn3qz8eIcPvixtln57iy1//vNqfP2JTVzGS20LwCjLN3x4OpKAxT2acuDUR
4HR0rY9Hbxf6CKurOzoyF52X/zfX/POT8us1t3//x+M2C4UhWq6pvbO/hB4aZF+iQHrJMb/NH0yW
98HfXXO7UX/9QLmkqeI8RDijocf+9ZKKLbJ5GdC0mcpbk36F14HimmDdaPov0s5kx21l6davcnHn
Atg3gzsRqbZaV5WrbE8It6RIUZTYi0//f1n+sc3K4lHu63MGGwcwUKFMRkZGRqxYa1Gxcn0wFY6k
i+N+yaI0Cl9CPQo8Fov9d8YurecW4uAgCtE+/+pTVUdxKizuEbPU5pEiEL2Pd2/XKn1Sm8es6xRY
zsBQpFSOk+qHXpD0/JMV3f9eyP85wKBGGaau/t//nd5QSE0tuAM0w5OOZgLqKLIivuF5WJ9cpiAB
TCWnnzqZK7iwuZ/vFKvSJ73G/seiL52JLqmdtHKwaK3OC3sNx0vg0C5C0WsVh87iX/ip2Cj5Ezrg
tLm1THrznuQ0Fs1pym5YBBnygWrLoljZi/MncEIhim2ht7i8pVMeMzYneUx+hlvBMzHnAAHq2rBm
L49esIufL9uZ2sixHck/4Cagwt1h57QbQorHcZ4qVjIRRW0oEf/snHTCU99pqeFjonTL85IOMU9/
o/gGexwIdOBvucfjfP9yAhwXw7kNtmpx8tsHrXKFUHi2jCygWm12eDT95NbKD8/7KnnZ7fVrqNKW
XayK+qodESdqFJB2Rk+TSOzILgVt+pB4viIavL9H3+6HlBvkWjZACIoBaxWvm1W9hhBzzdSAYt/1
qVM53ncpPRBizW0lonlFqZZpCFQvb8+L8v6wZMSQmG4wpvJsfDr6weFLHDaKVU5cW2+XKaULHtAG
2M0wD//0qlmhP7Y6beLgGLibyy6stCSFH39nnHw66GJDZ58OS4ZMltn9cQvIURV2FEFADjsFM8Zx
9LqlDAus7KW+zoPvNmwH9K0W+XIW/k34Hn1DQbA4dkaqmpbRuiytRgZ0tir1Nay3ii+l8EdfCjXM
z2ooYWMj3cRrsX3mylrWq3Sl+EzC3y5EUDn11gfIgFsRB6wVU8q/LKCQCzTxFu23ct2umcxClz6k
oawO3hNvuje+6EshKMuqJj9BE0OmbC5T6DY+kjrOIQ3+BHnb7l5kOOJFB7dZiEAsCnKqs6hyHCmo
xJ5XgFLhB5RhtDIW2RY83FW7Rat5Xa7gXXm5vNfiz73bahQ50CggwzEM6ejHR38GmzrmkOCcz7Kv
5yINK+/LZSMT7w/bRnrBgXTaIWt8TSdHkTJDiOKYnyP0xxfnBWUGkZlCTLBJ1jCZqc/C1KXPcgBb
+RRHYFCXDkO275xjBsjpNRGmWB4AU82/MOAbUMqD8n8BUitUrFH8TWkn39iUDodNXdhPU3aSgV0s
Hu5mAb2A6+TqvDYVcWzi4nljSrqKzRYy/9JjeScNLbn8h9b+ZrT9j+/8SQMu7qBrvgYJq+QVBVBT
yswQfIJIukcea51Vqlg8aYIJUSpcFMB8VzLRuq7t9zFkPCfvExqUOWzMlz/IpAGIxE3eZmRilnSQ
UEY4HEomgJgVHW5nghvGGxQPrmkToLoNdskm23sbc0stTUAwYSItgDB3BSfHUF0kE+kd9Ft/bEj7
hBJXYpZMC80PEBBSZaLBB0DlahZY8/PyiBDFvRHy8Ll3FIHo9W3zzp9HhqVbGUKZ/SHXMIw6uBu2
pB/XPuRcy90CGpNwf9ugb7/fxohvh8aPPmCaZNtdQQ76//8VBf8vebRt86qXbmw4qxvakGA/Bs+5
6qMmzAGDXzYhdlBe6MiELb0QfPiYfKtioZZer6LeBZRCm5epa9sCgT0oFjR1wxCWfFigHMuG8EE6
vHRZnL5pbYAzqC7QEXefGoIiorTb9i59zG6g9mzXNM0WSN2cwCgslZFKWHi3YKHx5fAMMzxHOhlE
zJK6F0cPNvga6uJiAd/mygndlWY9i5KQOh+a9CbfcoQqlW5ToZBWXVhwp2uNlsydL8zDhPVx3aCN
utpt68d4S1kopGn501nTa3KLIP3S/5yp88ypCO1zvXsWOp8u5NFvj2sHA1IdlwPwow19kWXPLjdh
+xUYxN+UwLjw/tiStTWirtq3Lc8QqrNtaPorh4qFvgHsv6JEch3Fq/2aoX9QN901wvIfD3Rn/sKr
Rz9AugJTyKZbDRUeUMvR5gTa027cwB+uqx3YJMDJl63pk4cIGieNhgT3rSf5VDScmJetOUTtEmZ2
uOQWw9oJvbtzsohBPX4HdBekYC7n2ovKn8WffufOI9NSFHaz6EwLixDR0M3bmdrc5w1jMjWhWOLk
sRnZkSLxAUljsGAc3HaZ3h+XkHAGCTT9gTc3F+c1A2uuQgFGn3RYT0cbXHSO/Nc0Z5Q2ne3IAVaP
xWoRfbAW/drY8Oqdl9ud8sEy9faGWPeV/RyFFiLu28NRgf0uIpPJebjdFs0tAr9CBTSEjQ6VYC0L
Cy4eFtsvDLCFQf0TuL9ThMd4Y1w168s7Lc7huw8KQ43uCOUR8re3P+UcD4kNWIiAvCpuK96DqIff
lupnxtT1TWj/x47kOIU9qwZH54iQtO2pX0Jyw6vGvdXute9pH1Kx5WWoeu1OvLVdDTgkkha+QyQU
P2r0Tbs2c9oum3EuzbwECFl/b+q9AXLl8M2OzwAhM/uurCrFlk5l4G/MSns6O8JR28Mu9/quMeol
UKtVFTIRZ65Aoob5y+VPOG0P0n6eDRD3O/L7t2uYXThHZPyiFI225WrgAczw9hIK+hfV6iY+pKtB
USquU0D0tpSqtGUyVEgT47v76AFAb2CfjoqzOOGTb0xId0cZHXs3FpT3ohQjni/dkh6G0icnYhnp
to0Suebi/e9aXke0zyAZJ+ny8+Vp9ngGPX9G3ljxdabMGDqdNYOjztyElPLshjhj0o8NE6sB23Hs
bo3kUb8SF7G+SECfQ7wAbZgy95i4JlySOVFOJ5L68sPC3AMbohkNlLPwn3T4F/bgaCB8GDotTJNi
cXmdU36B2qVhiwab8a7ffPD9U4mcdAJ7XrlIKgEMbm8vm5h6arKiPzakINIjrtikmvA90jk9TJe9
iVpL2C21MEeiJHCa+z69Ut15qpVJdxG00wNXBlZzmHEZR2UUqVPcd9Of6s/C5ENV8BXLPZ8qJtRD
DhEwjgrRihe4phbC0XZ5H1XWpPPlnOAxyBoWtIvvKgYjwKu6++2+3eQMVF02NZWrjD/Za5VwFIKb
vjK6o42tdlluMpqhrg9zB+jqUJR20kU2AwJ9T5MQ/TmwiCfFq1HlMq/X/sg+BenGQRlcuEwf7q1r
MxzWsHII0gVARExVXMXK8uDEM/LNmo23187+FJ3so4vNpi0/VR1ge4gNVmcT0WhvKBW55/QOk+nD
MsvrXrOkbB/4alzsRUrWLzMqyYfPnRfuw2L1nfGk5f7r4bZ7Ghi4uFEVFfSpME2y9I9hcW5GW9sY
ZjPjnhDXnP2pWRDcGFa05qeVUcGME1ar2aJctM8MbXfoBDRX2VJVTJ/caMTMHIPCAzgXyZFb5rOt
POKi2DNMbnvdftVCJM9MPkxnbqz05clAYOoQeJvgR125jIIWQDxDvRFf8hg8w0bTHj/MZnVYRP4O
KjRGCHYk/RFpcdceY+Z6ta3vePc6lCf+Tv8N/PqPdaPJxY9+jRQz7L07cxjExsuS8kvea7+QhHz0
Twxr1+bq8imeXDiNAY3sAmFjucSXoxkDIow8ipHtoARmh9br8rKJySTGID90wQZDKPLq5iNviiDg
qq3dayKa36I3TrsAdfuACfI5TFeqQyOOoJT2Ck3Gf6xJmzfLDinM2qRM7bLe1HfdzySk4QKkf2Vd
NfXceVCsbuJ1ASLNob+tOxxRuYcPfXVeMxeDyMnBtxlm4AnXwlxQuTedVTPiUcDi+RWyuwqe0gSa
5DCrs+M3K/YpdqFQ3H9U/J6J95Vr6mgK2MDbPLSi357dFoFi+LN5gVQLSCSeutvitDytxFXKxE65
RSBakR5M9b3eWJRuUXprNgrOXHG9QMPy7rGXM2/OxNPj4cX92Hs02+2gvmlv29VuqUJrTJ2V8XKl
z73TdcohDalecmiujLS/S13nySsWHsQel3d2KtsbW5JCUoQaV6TveOcczzog1tk1YiIrN98pjsu0
GWoruouYiyNHvnO1g/VXBP26uMsd8NfW81nPFGuZgL1RaKUc+L9W5Mu7M7Jz7RgsRqSu+2gZZVfI
UVHIgQ3sZ14zPjEfGkBNqnrK1GP8jWHpgZxYWcWI6qt70hsVjUpRpvNXVruCEn1z+ZMplymCxSj0
2HtU1GYRyxQ5SvppODAiPT/cDd8YK5i3C3Oh6Q//onEi/qwcg4AQEe8s23qPz8gG3TtDk/Y7mxXA
qbKlaWKv8ntjTfGmU91fkz7zx578TERjnDlJUd517CvdiecZA+a5/fHyZk6eNJu0wLUMJirk5yGC
PHmSMdQ7P7rfeqAf3mx+ro7MK6r69VO1XZdBvH8sSSfNYea+tRu2j8m3PtQWzY3+wqTD/sVltuUr
fBn3jMfxbGTkn7cwVCXaXFd4ztS9CCCLpgcYW5dg+tZxYHFoUzpfqAsYeui391XSLS5v5xT4y6V4
bKIVa1nuu1quVR3tKEWPlEBtbT3K1v06ET3S5KHbaBSs0btQWJx6HYwtSmkdXSrDbcCcCYACCBdm
0Ir5ccn0dxSKox/Nk6tTshigiQt2S/vHZesq49KOzg7IDJklxt20fM7PaHt4D25ufUeiiAnsp8vG
xB97dwBHeytdgnmknbiz2dvd8XkPEANhi9Y/h5eNTB6IkRHp3mNi4mDvd+JAnLonQ0P1who20FAx
JmjdXTalWo90yzlD3qTlDFMnT4PLA54IV0MZXRVHlD4pnbyhBuPeegQSWGWX/Q8fvrMwI3BB+aHP
nfVuqboPFAuzpBJKn/VtU4mCN3kUNLGM8FZBZeuKL6WyIl06LXxzsZWQgSIsafRXKEi15CmHhJlT
yHnbo+qgWRPuR2lSYFg1pDA1aVWFA60tvSmix9JcOgEErw9ooZ/CjmdpxhzgvKePOiju9Cl3RJqI
TF5z6QQ70iI1pNahoQd5yCjZ2iyKZRQ36JLNlrPTw2VvFN4mn66xJelWjWCYgosBS1VplneDl191
KSNHx3TrG7ug8vTDEhEBxRGYfO+PrYrEd3SXM61km1APcrNBB7NB0vPszBMhfs4I0Nz9cPBC49pY
q6roSrPiW4/M+p0WMxLLt7RWzHEljNuG6aPAkFlLzsTuM8FF+fqd9J/RpxT+PLKJ+GKdVwY2066C
6POH59Z/46KGzbCKA70TrXf5G87yOjdF3gztUhBteVLvlwKk1oWC1hmIpR96KptTxxAkCa9NIXb+
Dt5d7FBYNvTXtCj6AEHT4rAUU1yhOBjwEx7n9WqmbslMPtBGVqUPWBd9eo5EnWi/2d97z9rHA9eC
E9xDzbCqA+tqdn+g7Q59sblItvvAC7xKcTKnPicPX/5HX8+y5ZNZutb/9qoPUbxskYy1lIFbBGb5
SI5NSJ+TCmProfT6O3A7fVgxrRjkWZh9dEFaGaG2jr93L0c3AOSwsa5UWLOp2DM2L51NCDp2Q3kQ
GRuKurTA5sgSJGUNJcnny6FnuibmURNC48HyGWd5ezTguO39w47H5n5TDAuEpLrnBlVsan8u9xTz
guVz3EKjT0l3rm4sTF6Q9Pr/MS9dxOgW9KfX0gy9xBWvmLPFDYkWQ2BvtRAlRuR4FJno5JcdWRT/
PooFSBEYUSqq75BsnpCIrOG9Sty7xPGY+drGLeQmhbKzMfU9x29d6S6xM712jyJZE0gza3dzvnVh
2aHZJTa5/Npt4JtPrH9R95sMt2PLkiPDJAAVnc7OtkvIs3+l3QqmKq5Oemz7jXXNAJMauDuZmo5K
JpL3+uds6GORLVIyukZTqihWxnO+3odM2lNpTWLIAT8mVxA/rZQxUWVbik6pW5UoVrPTUNqGxQP8
8TD2iRmQcmGdl+3zbNuvUGX5lnxUwd8m63LjrZZumZNvopqG3NZrr5rGbchcLvRpPMb38LrNVc2W
SZ9ibNOyafRQMJN8yrDTnBl6VgotEmI5Trg3z1CIMcdUKLqMU/eMObIk+VCb6i1qKVhCUWqdD8A1
/H3F0EDv1gtFOFItSnKdwUPV7Chcx7spN8x6P9rLPRkJ7FYfhwCMwby88dy5/6QwK/6sHO7HK5S8
JpshHX0cWKG1apGsmO/ceboU3VQCIGVywD//oqohstZLRiV/gSvjdI4OGDVgWjj7oGn9sgvi/N5n
BAX2aVjzGyBfWf2h26uSv8ljMvqk4juMoiAUTHpS57wTREZd10EE1UDyiNoIl3i3gfjr1N3XDw3i
eaeFGm0w6VCeI4plDKaZphT1c0T86k48nI8dJGLlyYPppNm7i6hSvVSmJpfIFIBbUnTQ4OCWHAqF
2f3MFbn1HhaU8GAvtAUOxTjq8RdQQe87eYrA9KuxVlM77Lg640SAOZx3nYDasuHHaaljt8Vnqy/m
rebD3gShBSxF/Vl1bsQRlH1pbE06otFhqBy02Jhg2sYPxgJF38B6TG9F39APZ0vFcZn6fmNr0qYW
nVbvnJ4uh3Gzv0byK9R+Ijuy2N3Ae/Ddoci0ypYw+l+2OpX1jY1KZzTnWoFKAaM1/I2Zn82t7v6y
hcnLksF25uIdAwywDAdM4dM9+h3fLNlEH8onMTKdBd9hkAdMFYhkWhXDp9bkGo7rerbrgK2Qk5Eo
GnR073n5zQrY6nOvhiQoqotYNc87mWi5PqJGnmZD8SF4AMYH3rBtRGvEE0i0MXYINAAWOZzn0O3M
4ZjYRuj/BX+zm39MmtKrXUwWI2mPSQE2ZBA9MIuNALtTJ0Y42NOD5INqP6ccc7RKU7oT7TKC6VS8
aXVoWffuZ0HZhC7IX3ji2Ip02Ix9BqdggpU6hcMJChcrV0yyqtYhHbAYMjwbuhqCh/cRauAUEp/Z
efVffh/pQJV2kse+CI3aylshorTOmUMsX3Zk3wN663OI81WwFNW6xL+Prp3UbVEdEOuqfiF6cF7k
8VyHEYeCKboaeYh+LHZ3Ia9GVTVHZVm68HhLweoFxw5NNRjkvC9CmShRlUlVp0wGEgEd6g3iohhF
sn7V9/tQTFuQdsLYNIf5SQnbm4wfoyMmXaTHfdYj28eqkDSH9QskTP1d4SVTGdnY2aXAAbGY1bSv
rriMmMODwe25Dc9fRWx0QucU7obl4SEPy4+mIhpPrY3b0wQgCOXQOzw4ctmZlh5ZmwdTFPTMSPAo
zvFkvCcWEn8ZovbfQa/NfQVBZ4qJepl/ReGPoWYIET/3gR5UPI7+8r3rmibYAJuV8d+3B+CE5Jce
CzdEByVaedacuQWSrvT5wA0DOTF0OWvFB5z0/JFJyfOtJEJ9JcdktaiejcBadD/9W1QaNsCh58wc
hfHSVny6yY7TeJkiORqd81l+nmncoyL0HzbFWoDQLIC5QU9n6aX4kIQ176LD7fnaW3tIaiqLVNMH
cbRo6WAgYTeLKnGx2vCaB7u1fiVGu4btGTW6OcRXyptcuWTpnCADaGrx66UQNosIQst5tNVu8g/V
h/oeXcnbKkRKoJp79cK5Mtb+RoXwmXRmGmCaB8cadP8ySPOQurDgiRRQQKURjQt5PH3zb11KkLSn
vpy/zX5c9qxpx/pjULo/9onvNI04oEgnb3bDU1/a29bVFYdUZUU6MU2XNFEplgUkGmmGbd4gdGIp
EELKzZMOCTpx6c4RHQYoI7bR1l2jSpVzMEUXr3443e1oFSkO5mRgHX0v6YyUTVu3lQg+TnTP7jEu
NreqjXFyFHnY1ENk7BfSUTBjSOMrMbp5iqnxN/4Hy3C2NboVffprd/qrpIK5TYOiq24ZlpSBHYbz
0XN+R5ujERpfwdcF7RwORLSCr6m2fVCjd6cuCiBt/5iU0rGk8jLtLEwOubus+lmYJ4oCyNSEtjs2
IeVjx9q180w4YZ+0175voAyirxoTaS/rIR/s56NtbrwopZ24vHzGJhEXY8vSIYP1tdCS36d6+ERQ
YYLlGgbD4QroFVgoWr1z82u6UBWgpwPoaFOlY5cAzTE1YdeGUqn80XyEEBGi8MNtc38MzmtLkRlO
TWKxw+AyGYOy6fNJ60SH2LWZPwAcuIaDe9GszCsYmYsPCCoPL7MAntqAC/Ia9dUr8sRZ4NwWivM4
GWhGv0BacXqGBfR0EudR50KmMZVV68baKL6n8BT5oc5QJtUIkBAOFYm3N6NfH+qOUX/RyuxDilvh
6SYJj+tycdoctt2Lqig5uaiROSmulYdYcwltnA1nox9u2v5jo3+7vKTJODYyIcUx6MaiCAEPQufR
/RA7JE8nBAdmNC0GNw4v25qEO423TwpmJ8r0aY4OGIW648YKzLW3EYP32nW9Uo1vqLZOutARwNRK
Q5DC9Nqt58E6bt5HzofL61HYkIFGnoVqmy6aoeb5xTxuTdgym0oB7J4Mj3++j0zBsD+iC/t6smow
NwdKjSnSnZeXYSi82pdCcKF3M2TYWAfs23eoDc5AvF0jInUgUDmb3Ub7pH3XvzQ/3RfRe+hAxVXl
Iv2gJIASn//C6ZKnWJ0EptJegEd3z7tbxOmuzHW+Qn4UDZ0gu0awEbG8rXG1C72HXpHzToK8R675
jqPB1wojeU3tmYhOPu/v6T3sFr+pGeAuBqt2565EFMuh22lVLDXTGczoM0uBJe4ZqSkEUZIGN7W4
JMhfvNC6y5+YUnso4Yb4q2LLyKIUW/YoKv8OZVHz0bKfyiNjlI4iXk4eEEfMBAl05btB6yZ3tSIX
JCyJ7x9DlKMfd7Caz01EYi678PT+/bEkz1tXfVQ3dEIJ/1+aRXsNTxkvXPE2OyGH86+eDJMH8x9U
y7uR6xKJNdsusQj08SGzsrvKVk2HqkyIfx+9w/adi4COWBQxOij06wJ8gGLfJr/QaBWS32kI7/x+
pteh9wFW/m4Q/IvLPDiFydfdU/FE/+RfPKRVZiXni82kgIqFlYFeocn4S0NV7gHqTj4Z2DvAqRV1
fWOtyotUZqXLzjkfrTNgeBjm7CZbalZ0VUanEIz0LlTsq6iOvgtlo32VbjpER6CWFDdd9uxtq1X9
UoVwdV3nS9U9p/IR6Z6b1RnyzWJJQ4skcnWb5x8VS5myMCqzyHN98RGB1IN4gYjasx7uFvpp5QOQ
FPAt4yp6cICcvly2qTIpPUNSpzzmqch78haFot3WgJL/soXJdu94VdKd1w0mKq3CRFcN9acO4vFi
13+u8t0HiPzROYD1Gdj+kRm/mWE/7DzdWrZequqYCoeT3WT8K6SXSXQc9P2hY28joH900bqXKIZM
E/W90MpNpHe1v+o1jU2KvR8Fldg5DoMpkpbfZZ0dGm58Tu4cyOt8tHt/XN5oUzjgpSWKMzmy1yIK
+LtK1wWFvTw8nW9PTH0UvwQUsAkOaJEF6K5ETpg/DzklPB02JpRJH5GZshkSgXeOX0c4gpp+lq2R
y0D9BoFSe4HkJk2INW+KraoaMxUnGPv1NEhSxKNG+s00klpASjjHrt6FlvNY02vpEHC8vDVTXj62
IgXBfe0ekrQTViCB7YxHrfeXly2o1iHFu9rx0fStSKh0sOK2s2r6T76K7GnyrTlehhTqLIfR+ubE
iJG10nn7met+7d4wk81XoxewssPLaxK7IvvT2Jwc8A61FqEDQjgqnXq+q6w5UP+AwbQPlvZ42ZRi
++T8/mT0B3hHWBlCvoVZft4NqB/uHi4bmexxjxYkZ/hRGbltaolIFOwBnHxC9gLB1tf0Rbuv8A4k
WuATUbcfJpMm3zIFA45BEV0e1nKMXksZfE/mCOPSQiq2KD7R8WhCBiZgW2UaTUVUMFkQGZuUok9V
N7pvQSFPC6l6rm4FpVVyR6pLM/p79XTc5nfVVaa4TZRGpePspIY97MVBSze7dfxgQSPCKpcoSS4F
hQgSyMoS9qSXjrZWOtsNTPmHUtBN5Kfn0jfnezQgEd88oR6kcJ+pxxsQBQfqB2buIJV+G18PyIw5
qFq9YgdmwPDgOgwytM7oA57Rs/wXE27ianx3AhkG8RjpIa+Xp0G0fRq1kSgZdIEWGEGFzgiw1Xpu
btOrNJv/VTBmmJCSJD0eV34VntvdaRaLoUzneJvbt0n0mOefLm/i5EEfmZC8sjcFE6jHQc/jD1r2
XDRoOWTfLtuYbDH4IyOSF0aQjndZxIcSDfUYkTjel1x1Gv8HlvVlPc+vd09mEF0lizRbHG9UD77J
J67vaoB/AbZYgOLfesoeKTo3G9jIMqzDrJrXP4ov1ccyCunrWBRiik11j7biN9wVALu6yTI5Gjn+
AdJNMasPrZGlrz8gfjjC4Y1I9PIAuo+1b1qbji5UMCivMXy7C+1OyUY8WQgGcqc7IEgNuLKkT6DN
WiszIzwXrskrQbiBBCkk2uVKVbWZvhRHlqTzf4xmRbwTlupQC147k1kwg+pGJM39z/3KV9S4J3OJ
kT3p2w7trM/8gq3V2o8lg0xd9FnhvuIvvDv1aENQ92SEA7aZt97TICqrFwbua92Y35OnctN/Etgh
Y6v9cu+srX03wGAk5hdnX71mfnj20EKu1qfNAPvXUclpMrleOB9hcHO4g+VOrHFuZqf6NShku7uD
fV56M9U3nAwKIxPSJ4zawbNKjQUf22OpB0TzypkfkPiug33mOyrGuNew+W6DR/akT1glVpTbIun0
buxPKZDth2xdLA7XyXUb9qHbBuZVsjyu9Q9D4G6TknI6+uHn6z3YYyVH+bT/jn6MdFTb+LCPEpsf
I9qR7VMSxB+gSQ1mH/ZriFxW7tNl71J9Timpi5AqR/uU6zLqUf6rj0Ki+tisLhuZ/qDIPEEGDfWV
3GIddoVjnzSM7FAOc831bP84VKoMZ/KYCAp7RuAhipQ7aK6/i04+ezc/959RoV615aJBKVBjZgWe
+eDyiv7DZ/pjTVzVo8eVaXRlXojMJn/uFu6y4O5HdnejBzZZjZrtbnoH/5iTnqtlkduek7KDLV3P
KIqWTVE2826XhJfXNWHHI8I4tmMhYWHIU99VObOjRnAvOYb9symLn94p+nVIcwWOdsLrBMCT0iRz
OMyXS8s5GTMfmT349EwDdmqjh0uj2lxeyWv6JZ1qFHDgkQKi8jrE+/YLnY4z8xi1BOb02l87K8Hi
ar74t8MKWAzNMSbahc4wle39olv712UczhRXw1Sa75E+ka7BXUv0lpykquh9wvktmoHFc/2ULSqE
IsCuBOfvsIufnzREvAKI/C6vfOqyfWNW2t0YBrrD+chJGNwuOJl3+7xdNvkMtmrEg9OruD0hHiem
mhXrnfyqo+WKfx+fiSpO7LTHrn8AK3b8VRovipWJX/7um44sCPcdWUhiq2j6GguihNI86ND/e6Eb
GJ8EGlO70tO5wqD4QpcMSldRdzRt7joMOjcOvN/2VbRBF5ZwzGxCxzCEwpz4c+/M2VCuwLeg2RDR
vl2f1tfdMRM7KIK/SF50yIuiZ39RL3SISoyXyAMUFxiVkoJqKqABcf3HtIw6jVyjdpzh1bQWIEuY
bASJqGDy1DQxhocu0kKx2omI/caknNhoxx5FS4KNOd/pK2drLcxvM6h3V97maM+hKXjSrrPv+y3H
RFW8nXoTvLEtHc22HY5+KTLi2ZWxRVP5ard1b+1vwzfr3hKMDKhsz/PPzd0ujBbld6X5yQ/NGB6P
R2jbLHl8rHIy2JoH4jksZmH5lJVBm3/U0R78mQsVlIeeR+R+vcsp5vQ/LcbxP6QIKS4Te24+Z8ua
0sv68sdQ/SAp7cjI4kpbXDA8dHkBXOf6j0Fgqo+Pl+1MxghXA8MHlRQ6UJKHJyfXPcQNkf+Q3LaW
u96fd38Thf5YkKvm3Sw52n5NfHP7w6oazK+ZPSsVcUGxClfyXCdxjzmFAYAWFd9mZlMS++/2yZX8
M8t7BDMEdceu2YWdScxxFBamT/xoo0SwHQXTY9k2RS94x+Nf5p23QtkkAGAIeRr9VmgDt5US2T4Z
TUcWpQvC0drjjsvyd/jWr0GNPu6v6BRuCKboFKvii8qcdFtkZ7Tj6hxfE4dsCOGGW9RXx4WYK5uF
KgImcUDehe7R2qSboopNp24EE2g7HA4vXXVwrj09ioMEleX5OT8mL9apMBbazkHA/vKZmjy7I9Mi
zo4+ZO/YTXI84fHHvpvvtDRwCF4mTYxIRf0vTue7RXpELZOUBvyv5DJnpM08U8wwG/GwaLLngxnP
O+flAFVvKdrLzbe2txSrmzxrI5uS0+QQZtpli9NYqKSeGUyoDQXSQ/jBpVVJfoIaKICjHAu1+83r
btrh5qiiKlCZkLyjs7s8L00+Uet+21sfO/shURITiM2/tAzJDXzbKXdthA0xwikgUgCkXgQT4QxK
o/3KerjsdVPFXfo0f5xBujIO56i13Z7jZXxwVvVm/11f11flYgjy+/aWUe+/E4NDaGpkU7o+Mijc
ToXOGhn4ewAs8lk0rtF2DzUDPF+yUMWQ6VcEj0lkO22qHfKrstwPNfqnLHJ4nOV3p3Tj6CtzaaKU
mAXxxj8vhGBsA7vlQkxWfc+eDDJR9VTcVAmRhf/5HSLWjc54B9mXY4h5c2sVbY0MkPLpYxRagBnh
AmfG6nArNBvNzeHjfvtXucHItnTqnaTuE03QkxpI5J7sMqCdD90ijO+pqhYzGcpGpqTDftrzgbsB
U4fsMD+UzNMb0TIF/nQ4BZfddzoDHJmSTr3vcffVgkOzXXbPCWKU9yknRntswmTtvex+6L/8G9Gk
IPf9XK5UjjV9+47MSxGh9mfxbNa83oW/a/klLzJG+OGwfxYMEMpezHQc/eNBUnhoDrGXdu3rbagv
282waQ/zeCEM6kH3Y4CiX3nfT0YkX4OInNc+bJaSSeRF/aMtkmzjpg7LjRCDmtFQnt2c4SjYLVVD
7OLPvQuAI3NSQIJnu5z14j2hU8fea0XYM/qSnrpl3OjhuVTcGpOuOrImhSJPj7sqjsWpOHw/zXrY
OX8cU9A0zc/LjjodZ32ozsTgi/VuFLefVVaTCG0Va2X9Ss15Max6e+1k9143d0Jze1gMxtX5qCOF
+RdYe1F4hgWNphPs5tIaY7OH9lzoXkWFla+9zI9X7WlW3mT1qdkWjaYp6kJT4JCxQRlNljmRXf1+
lunQt4tGgXmjPwi9zXy5vzEUV9hUzjZani2l8Xp68uz2wJtXG86r/FS/GHrbL6wCWguTsquZ0QPe
gX24/EGnDqJo3tHBQ22TmPk2lFtNtmssZBMZtvxMT81Mflz++1N9bVAxfwxI5wChkCjWcww05+AM
KfFQr4svkCrQev3krzxvbn8d9sC81Jio6e9n+WIGmIv63SQwqrTn3Rk057zTLIjItQrGZ/8aMug0
6LrkxU+cu/2sRJuq5IjaZvalnNF6q/vN5S2YigT66GdI10jet92s0MXZLJ0HZuZXyMavoWTdpHaz
cMvi9Bc5KpMbTKxDLosKi3ROemOAsVxkCbtdyYiYXmZzpg/T5eVVTUWckRW5RGOVhtu1IvmJdj8z
02YW7rN2uO+Pqkr6tB0P+Q8e6KxKdtDea7WjYPuvTfOhLkh0oCOPEbP3NJXm0qSvGkgBwUwOHycG
3x4GyPEhTDW4Bu2uo6CdWf08i5pkFcWnx6jSbvt0trRybXXWvMAainViO2sTnGJSOA9lZ3/v/N0t
HQcVKHni5mK0EW5pfhrNvdfbe5Ru1YWmG3tRDSvD7Db9rK+TRz84fzrconvywb9XQWsmngdvzEn+
2nXn4pyJuqZeHQJn9ms/fEmGdnXZfaaGAN5YkfY6OtDm70SvR1RPhQJf9tP6IUj1tPVQh/+lMeFk
ox10ZtYpOVUY2yVg2v1lvIVVsvsuJCO4+RVjMGJ/pJv/zcokj/WPTudER6olRePOvSQO6Rwq8kXl
7klRtY7EjLzA7NgzSFyF9o/zNEAYtqzp9/wFXpYFuWRO1AE5gsI/R7tX1cPeK4Wx6nC8b9zmU7vT
bk92/nT5K0373R8zkt9Vfu60juDLsrMvRfLU2948gWbospGpNsibxUh+N2uKw/kgrlngD9eiD5OG
/bdZ8N1dGWEvpLNVBZHJZRkeDCJcg3wTKRzbxyFF7F0YTKrwaG+PSM/6UEUp1jVxy6An/48ZGaVW
F3bd1zUfqQ5/nyfr84OXzjMwnWaQXgmBR3OefUsU53jS2Udmpawlboxz74mPtj9+trTjPFbiI6ce
J29WZrx1v/3ZLLQ8ZmWoCzyLKWAB6N89zW7+GtH/xpzk7ZbRNnFl870KQYKif4v7vwFrvTEheXp3
RsYkEdSbJS39uLiiXrFMwv2LXS79M03AdOv8TUwafSbJ66MZ1JjmDIt2RDYw+5S6qqxj0s1NGzYg
ukVA3qSvFMeGf6QRiAXNfIjT+JOuZ7enePZd4ecqO/Ln0Sq7aF/3zll3xsZa7eAki8I8DV1EJ+Kw
uD6Hgn5ShZuadPTR+qRvphduhPA4+c5sd5iTMAfGzladYbFH726OkQ35K1G1LUrh6YJpFta+Oyir
AufRWBbL9KfqQTxVcwD+9OeLSZdi3CWdVs5eI6EWmEs60uvhqnwxb9vDtvokEFGHRbZEsG+VX7WE
R6WUh/hUl5YrXZTH8qSnh/Nr/Uw7z20Y+QXudPZFoKMKdIxVK1Z9QunS7PU4smfIp8+zY3VTe+6m
9j0VrcwUuu3NrkrhPkuNujozcsgDOe7DzFnun44sa8NUMx0N8zZ61N2rgT4iGj77G1XVYfp6+/NR
5bQ8df06neXsabu0P2lJ4H463Trccd4GMql9kDpLSzlPo1qzzNjTOjlaZxl+K1RnxJ2a7x7TpWgU
D4tztNSe/C03EdqP/vVf5Saj9UphZ4hz6zQ7YXpmHjb5od+cZtn1ObGWl8OOcI0LriqTSml1R99U
EIEheNWaIMGtOgs72+3269iDLXl71gbTR8/Odj6b6cFQUAlNPWV9wwOyCSk6kspyr8PJ2xiWGJYp
bgwdJtM4DtwFT1faRzHCluHl5U4GWTCaMFsDxAa28vbKRft3lrTcUXPj/HnYPfH0yXIVm9X/sHdl
y3HjSvZXJvqdPeBOTsy9EUOyVm3WYsv2C0OWZa4ASIIkQH79HLh7rkt0jdjteZ23dpekLGyJzESe
c86exhMbC/cje8twKg0YcCl4U6z3eWjHb49izcLCv/hlM3KrxHlXDfJgeeUO0y957JNBLFwKa7uh
nSrUpKZjVcT+Vu/64aPm4ldXf6F1Vs/JT9vwxNzCuZhtCxUMhRGVB35tj3F71L0CBrq9HAHweYb2
ISY34mINVn8OGwxh2X9tiGUpbKg4ycBPr6NLDr9VXXbDEWVNIAQhJ9tFPniRRjyd9jE6v+H6tj1N
vI9Z3IEu6RfY0V99lUXEGcyOMPMOddxcASPrNHm292YfzCxCrhXHzlU7X9laeBdz8lhh6vnWzLbz
Zf9uej+8qD3WGFrf5MFrwbyz6sLPRgEnc72IcHg1hwPVe8q5ItBAQN3x6rn/pqOadar5lSPi6s9P
UrtUQqfS1UrWQX0/ym8p+fr2ETzX/hWC2hqSH1BQtO1l7QJyAK1Ftdx3P5VgD6GWjwb+9NqceWIZ
tp8MtptFis5XdR9eMjtN3rZ/zpGdml+Mz82Bixx10Z8RcuFaT5kHFLJyV26Hc8cS+BkXXXUmfOYy
QQ46A+32WhM+rMwsymZmRoGdgQiq40e7nF/eHtO5TA83QQiFKvAbolT1es0qlGfyXE+pEvlmbNx9
OF0aUu565W4sd60IfnZsWDc/gAYY2PsXV4E1W0VjWkjw7JsxCY7DLgdlGAX9MC8jXQov8dInBBjC
3x6kXpilp9Pb5X/M6q91sjEZ+llSOuliwNgmdG5jmq4s2rlXTGzJHyYW84hObpXLGSbGLYkhCkXQ
9CGP80dzy8CcLUHU/ZgB61+9GwGS2K1x6GtX/dYAFzeHzF3Hn1pYBwhhrykwNHl+fVyLj9bmcXFj
hKEtRC9hxpnlpgosNAhVK0t1LjY6mcdlyKnUnKtBSwmnVvk8udkG+2UzF/TA2rCNxoZuS6tayWet
c4cAhVrUVPAWDtTaYvH8cZQj1eIfXTJtgK04UpqUD6a7sS/NfZCU3zSUpT0MN/PGPQorCq/QG7WB
EuiGoXiQrL2gnptmSwtTAYkABvZlfNibSsxC19z9YKfsdOOSNWmcsxbQhKkhXtA+XHaSDW2YtY6H
cKnOpkQUAEQPYu1EnDvrkD34l43F1VoAnOR6LTxL+t6HyFAHKQcw2xUg7qne5de66bNKivu1YHNt
ZItLtswnHlQM3nO27ShoHlLya5mmDyHDAK+WqOwvnJhhi44SiYFpZS8PCiBeHBxGtDXqHJffWHw1
Jzo/qB8WF/6rZrgT0LKEIrpB70Y1PPSyOLztIs8nBSejWpwBu/CGOdUTpwGNI1rnNgBRg+a2+lQe
h729EuueG9HpMV9sjsorBaoTyCzRrj+CPEr2FSiCPTnnK/7kbMHv1NJiQyhOLScHPhTpJIkZ0ETG
xrkP0FtCsP/qq7WywLlnn9OLYHl4TZsajmnozgD0/Rr75mBAz4S+pJeaQ3K8nkC9R9YJ9s8dttNR
6vk+ueGE7aDRSxeynKsG6KJLwHxuy21/Mb2jlxyNOxCcovdZstYpdd4sXriIDXlm+yfdDaSY+ezD
WxvuXddDZL5qQVeUJ3n9C7wlmNYflhbLWBegFnQDHIGgT5OZPKlytZCq99zPl+gPE4tQ2fBC2jo6
wwvv/wC+dHvdfl+C7nxVQ1P/rbdsLdbLMktow2g51MJP0l2jC7YkKh+bTfNkQrl+2lfkl07cj9Et
vNYog7w0XEwg5DuBIMb7/9xsVnzI2VONPg4LynJADS9VmYyMZBwvSdgOuFk4WGw2NsKf73VH2AWg
7lmTZq81cZ0/cidmF86kAbcnBzBT55PWN+82QBUX1MWo65Nn+RzcmCg8elm0FlTqCftpCV2QxDoW
ga6rvVhC4PhG29fd2GMFkbduTvLCA3PjGubl7JyCEp/gtcz6WYm8dYwiYznkOtC8EVeYRJ+K25V1
04fnp6Gc2FiEj207lq45wIb2kTMKQlTF475NdD9x78VrC3YOlhjaJ/YWcaSpQN0IynsdLKtkPLS7
IVbbcD9CibDaDAF6mdUx3wPFXOkoYetvvEiXcfurXwpof3wRR1PunLjNMZ2mWroz8hHzThPJO6RK
Vub2/PqhBQBgem1pce5oX6euOWNu+0QDX6pNkR994BFBdztvaNK3UZ7F7uoj9dnd6UGk1yGgS/6p
n9liXc1aSDqg2KDBwizptQ6Upp62N2hz/LIuPHp+VcFdj3MP0sSfGkq5NWZTDQ6m7xFEDaRgvq+C
zYz9BIG2MRmGJHykn/+ge8viUUUhdll2kBdW8WkQ8cjjqll9bj57Q518qcW9oWrDJvVowR8Z6X3m
gxEHFZ+7agAgfTLdtYL92TzsxNriCnFcNtalj41dH/qD2IFk7uChv2tNsWhtUAvXAxnkMehHzHRN
IMKEotKHVAJ7WhJ0QlXjx7d38NkNfDKmxQb2hjAQue6t6I1sG1h3Y8bXYrS18ejPT47hwKglKpPo
MwImcXjR2L3wjDv9NDvHoCq+ndoN7vu0jNccwLku6BCKnQTxkakJXReuqFCNFILDA+hXsvmyzFHY
QeUl9h/5LgNBtL9rH5Cy502cWgnC+/sBd/aqSOPZl5aTr/G98nUyA01lM1xg+Bq6gaWdI1GAllvt
exd5phn3t7YC4H3tBjsfG/8Y/PfGkBOrgypLj4XYruhhvfTREAS6/yDpN0psdbl1/dFsdZyL4yhs
lVvGCIs605aIGcFSAfgXAnI39vTuRWv9akh+1heeDHNxKlOm6sJ0YVRjDzm0prrI+aDfee3P5bW8
HO+KIVqf3f/FH/5ra32fi5PZbYp6aFyBNSXH4s6J+W11az7M/QaS5X/wCM4xHuhrMIAPMf0IylIA
C4qkKLYoHv0Ffryzl/zJLCzOseo9vC+M+DoTMEMWbgRT4EEYZf+Dt0cZY+1krU364kx3yhq6mcAc
AIn7ebrN7A+y9jZv+6bzjuPHFC+SVtJ2TjHrZiIrNI4yRS+WsrZETlvPWcOPm+eKRA5oJx2AjBH0
LSulgilIa7d6/o7VnbhL24jHPLav0ndawqy7hhqeBxWTv5AsnPPAp5YX4Rkj5YS7CvtXMy+POJ6H
WTfUbzQiBWAloPO3v7J6pyYXbtG0WyhPaYBZOIEgEqjnG99KY7chPHp7Bc/WHU4seYsQTHXB4NQK
vv+7TnpiPwJGXoHVRBwgdoqn5l/YMafmFrmCM2ee4APiAb8qjqTAO5P3wspbv1rpoT/bVHdqaOHp
mqBBPBhgBkuEAiwBHU8yRvbO2fKbtervuVNwamrh3wC+0mqxCF8N524ifiwcPJ07n1y+1hd2fiP6
GvAAnCtyydf3NO0Jm8IAG7EnbcwoILXhfmU7rJlYuI1ydmSmSmwHrYtoJ+7Fd/1SHQek0XhHHsv1
is2ayYUT4YhuwkZiVJ11SebY+2DuNZYjnzdjEFvPUzLuiu3apXTWqH59Dz3oF/+kWCp53ylSIXvU
tcQDBFXwxul2a7XKc/EoRNVAqRU4eHxfslEEZCoCIP0RsrALAnnLwG/2g/8NYs0Q3qii1v1geV2y
soQ/e37ftTXFIYIqNFPYi/nMa1e0XYj2BmeHlnE3jExU0fVNA5Zp8mwfNS9Fer32knsmmHltduEl
bV8MnAcwW3JccQoEhfrQgQOrk9C21Kic8P860oWXLJw5SEc90vJQXQ/XGpeoSfjtI1qPQVWYQ2mt
WbP58zX+apjLlDWw0sCk2mZ6VdxpepYKFfWhAOjhr7yPr83qEiUIno9QFdqcPBo37Z0eIugzN+Y3
E2nkugTiyt5Z8or4zSCmWZurvTtF7oyJRhNb8zFrRhb+0qe+4I02AsUn/0YL0bSxeqyOWooMTztP
7vu/wH7084F/vW7685NosAzaPgz19uyT9DZ3oEDT7oLE3pXX6RDrxVt//D9nMnQcKJAGUH8JyeIg
UiArOdWoikl8MfI2qsJPbx/1swY0l6kJskCIXC/uA1KogM5aM9LnDwWwL8Maid6agcVtEBRuMxW6
+71NL3Ne7QpX/n2dFxA2nIxhMUkV4fMAcAbiD+CjbotrnQOxR7B05B+sZ/C4AfK6pmN1phPktc2F
qzJk47L8+zO4f6inu9rlcZ37cZM9e0a2U+Y7hU1vhxeBum+HJh6mawW9SFWsCSieOwinY1/6r2Im
aLnG2DOAC/qq2dT8m6vq5Fd2CTrOfMdBkr1saOB51oqqxSUkBiNqCxqx/vPbFr73A78uYOoJ/WFC
76OTw9W0tB16rbWuI2QrSAI/EdcAZb64j/zKiMmBXmqefXkfgHBliMyn4uO05ysh3/nZ/PElFqfB
avu2aHN8CVV+ziBc50xsE3S7t4f6c6z3eqSLEzHnU8ttA/GrAnIiJ1Fe7UugJXN7pUlwzc7iWBRZ
F0obAksRIE6JTcOIQ0e4IC/G/PdrZkhKIfkKuXH0O4Iz6/XaycktZGajmOWM/UOQ17eSwVfZvEpM
u/mU1dmXeqKbjgTDyr78XqFf7BpYhtYblNcI5LEWYzRMo7JrC7Gm7tlA/T6e9y7kGfhtC+6lMYbS
r0j6R3vvvdQ3+mZ3d3bsf0AcusHiXtgQq/aTtonh0DdsrYB7xvO9+m4LF0EmCB0UGeafQYizQSRF
h5Wq21kLEESDKhPERp0lPg3U5K6N4BMrDC3JysYVlK72oOtvuZxhNJgSG5eQa0Ld9/XakrR15Vxh
FGJj3AQ4glBY/0Cv6Wb+4n1qk+oh4BH96ipUPqZfeDUHDuHE+GIKLbjZ2dLG2eTu85IdUOxfuT3O
HPlXJhYOFPxvXVkImKBmu0ep/xCMIul6e/+3Dz0YKYFWJmBcQ5Sw8CxBRUNHTDgiQx1sFXHigZhx
6HxS1Yf/m6GFd/GtVgiv0YVlD8yi/UM+PzdA1ZpiTXzzjHvBiPBK4FkQ1gV14uuNMRYKxDEME9eB
ri4Nu0jydptV1l4V1soxP7sHT0zpc3ByN6RC9UNqYUyyV0aUGdMFaPA1DWBQA2dqbUSJNrTSv3t7
JvXO/mnnn1hdLFlutKTL9bOdUaYPjddcpelYoYIdbnISHonGZbxt8ExpFdtda7/j4RUh2fItvjbN
cXR0wY1vyoPcFHun2c77MO424lI+VAQSh2tJ7NmpPTG5qHGEzTh6Doj/o7G4VMPFEHwCBVBCDdCH
+o9dSlc81rm46dUQF7umCcza9WfYM/YDhCOyC3nd3pb3OltX3/hXcc9e/n4/kZ5VEJkHRFNF24sh
coIGWjZok324pbV3mebBr5zuExOLUampVGWjFw53bmzM7TEjYRRMHjjR1sC/5xfsx2gWZ8EVFiep
NuXeaLEsemzfQz8h0WQZ805zwzmXxXMTh8mamttZR3kyxsVx6FGaAN4Zhu3yyQG9rMF3ahxXjsCa
kYX3csKumvn3krNkMSkh3OOKradWWNjWrCzuNHTM1qnSdfRmOE7uOwlV8OpvBl8+iKSBzLaBt8f1
gvLQa5dlznRoa6crI2XUX6y8A/fqGHxjIEqNg5av8cUsA4Hv1hyU9EBnAjKOZRanWpAnegoduMQa
jEvs+P6IGLRbiY7PWkHjNornwJ3/5J6I5B3NLfSeKLslMVd0uMmKYFhp5Vwujh6LRSDaBPlyF20Z
i2CSFzzthSygu1iOV8NMk6y7lua8edvXLm+vpZWFU3BamgaEwUrKi32IAM3orcQx84Rl929b0gHE
6TWytLTwDSDSQerdw5KwjMgsajBrXGa+sU9RWK6Vtw+anfn1bZNrU7jwEehkbnslYJI0IvL8LrKa
j5X88LaRc7vhdJ0WOzy0J+q1DYyUBY1tF/0fxRo4++wimaCmRdyEGusyaMJzqt3bOUxk+VXfh0e/
SqMwYIk067/pwL8v0omlhd8pjZEWNoWltPF2qvKPvTln0Sjcp8pUK6nu2dU5sbXwPrTxh4BpWzV1
D05Zfw4N9yMa/1Z2+Nn1cTBzloW2O1yBrz0QpYPdiKEqQTjkV5tuNov3pTuT27d3ATAG5/a3b9qg
hXV1hWqxv4uAF65j5dgHVmlMsTWZ9Nh4bn3XNKR8dHjXPnRlVn4zZsP4TESR3qDBDI2GrpOqbJNL
j301HZl/7MIprqmxUXPFX8JKMDPpqMQDWQH61wh0iVUTsy6fQOrnirx/6d0S0hkMszlAQMN2C8CO
6JAaIB2DinFmgzZAlKSOoDmejkOUcWYM0EmcuhJhajtb9SeTz6O7LdNUPgkWzFakWGEZsW+Gs3/n
dv0838ycN/RjVsnSfcrKsIDsHvONTsaUF+JLHZIgiydLFiIJUtfdsNoBpmxuVObEczdMajvheXOK
RINHybiYlAJ4wcunmwoqwR9CkaE0xKAu5V3Mg5GVUdiUDigomtm9boUmk5dGkEXTqICmajyrukpL
pA5KhHN4sFJPFoBTmv4AW/PQJEUHVtNYWlVfHOa6qquNakBHviXeLCHd5iOq21g06yEygbS0uxC0
4g9+lvsvneqGMqYZ9Yxo8owW3RKpjZtgp2o/H+KCtVSlWVRkTWagaM0zM+jvHDW0ZZjFbdmBA/Gg
uBQgiUX1qOjCqKsMldN4ynwsJ1TqUq/eV1UqjBuQMFZwtQZV5rWcxAB2WRtonBtQD7VepGalun04
GKCuawTysXepKYVqkok6wvmsm7TqD6jZD2l2oYYmc70YaM/OxRyrslOb1AzrTkSpnTXzwQjn9KYb
5FzsAlsUzoEYlYfilZGZX8exN20wHhaS78FPVbFbx6XBsB0YmkkS/XAaJr1fTymPMtJBtqDmjfXN
F3m98WrX4TvShHRMDI/n7MpHaQVPI11gBQAUqVlO6mPVjpRaG9MIu7AFBZZq53cGCUaUBYnvz7dj
5VAju/JKFVhfAy4Ew82gnMHso0oOtZN4lgmupOMgvPFhsiAbcZk3sviKJKRFQWMwXCOmohG3tp9K
up07XjtXOaTovStEJm0NkmDfmLbEVPCfhfNsQHEbVICg52XFVD7V6YyCeS5UuOEgVfcuAiPsg43P
J2O8TANjcuNSDb6z9b3SaTbECCqwsoDSQkZBYdc+ypqyqPZNWOZuYjtc+JGYTV7eIwPlgPqiP6vd
20Xlj1uHDE616aEHNe17o02x1lU6ithrpN1FUE3w5YPTzNO4nw1gmL7OmS37l9kxqjlBR43Dqth0
aT3seMdd+5gxH+1SpHegAjamfW1ufV8GQdx5Q6EixBbjcO2peZ4uW7/y3Ig2xgzqkKaZjAtRS2k9
jJMj2D5v0jkutQj0XophBoIiUMyGE5hYEcFxtsW1QTu/idrGJO2hSlNVxU1r1DS20tTBpdenxAAE
mOfT8EGGEkBuVvftdF911J3NzcD60B8SUXWk2/jUC3D/h2gSjS2/QDmHb7KRG73aGqUdtI4bhzzv
xgdz7Mwc8PepywSY0YNxeFcCmeQnfVqHfmSaXcO3rR0Y5OBhf6uLehoz4kV5IeEAdnQymxLkgO3U
9OnhbWd/9j4OTBSDILiDJorFzZUHkPuAICz2E9gcp0sLT5FuWW9dYa8EMD/1A3+/j08s6UvnJOP3
Ka4NlPUQwRyhBNdN95pvfN6jBf9IPgbPJtvgkMub9Uees7fmieFFOYibBl5W9W1GRIUC7baf3r89
h+cNAKPkQl0LWhD685ORKW6pQYXw9aT4OKJ7EdpG8dsWzsYXwQ8L+vMTC4E1isp2YGH0vjjBhSte
GH1+28T5jfDDxCJcss2um1kAE0JADUyALqL74NNL6q9kUcsSzPdtEFoEDKdIbcBX8noouEEhVjfA
zkzRoB0CVl0CtjVWSRmaKDZ727eHdXbmwH0GojQA6z13ac62AKRUONKsIlvW8l3OxkQSayWPem3G
Rxc4OB49Fzx0gFahhLY4Rlbm8yathq8q90y+sQ3tS/rSrNO4nHO6BhRbvP9qc1rZxA0RcjoQOFry
JKa5UUyUmV9cxVLT+qjMUuGSqseAPzbz4Je3FVqN3bsw7aVxyAX3ICKD/8VuR9ubpsTNptFNd53i
wpBRg/sh/FPJ4N+f1X9kL/zdH9mQ+Od/4t/PvAElbZb3i3/+86p47rjg3/r/1L/2rx97/Uv/vGle
2H3fvbz0V0/N8idf/SL+/p/2k6f+6dU/UMov+ul2eOmmuxcx1P13I/im+if/6of/9vL9rzxMzcs/
fnvm8OX6r2UFZ7/9+dHh6z9+QzD876d//c+Prp8ofuu/vmX5EytE/7T8nZcn0f/jN9/5HYTj6L/A
o5uDrRLAC8oX/YlHfgdPC6I5MP864N608AnjXZ/DYvC7E6J8SHwLV4kTOHAwaIfSH1nh77aPX0FL
ObD7tkYl/s93e7VGP9bs39hA3/GC9eIfv0EbB6fvR2YL0k289qCohj+HZyQfKiKvT2fpkokIz8DT
CdyBRhzY2CA1qg9sk7ujUbQbNcyzrHe5lAQqiY0lbDEi4zaD9JkimQBRb9s2zUM58LpG4ZHkE2Z9
ztq4ZhSd0F2nUi+amlCKvcqqcox7jghGJrmBEnpkhAZX38Kg9EC3N6Zu/i4EVyhOb5D65LOtUMK4
8/CAwfGTzKSbFPTMLKptZjrHyXACcUN7lMYJBZvuMGcuh0F0rvmh6N7PI81xGjp/RO18Fra1GaTB
oIOWiq5N0knVYVS4hKOpOOzm8MgmB+kCM5qaPdoqdLKnhhQ5MuIZigLqyheFVMe6MWgdd3XgsOvK
kV75DuhKIEOJAY9wW6MWPUW5wyX+m6KT+NjkZkEToBhlt60Nawg3NSLCGo94gcg2zO3EFIXo2Y/t
EiyIO5o7DWIxs+qCW58UpnUlQZgW1w7JQSnP8gxAQA/VlR0flUFfoPfaF5epI7zixqNoA0gmXyo0
iMuAeTcjfre8H4PcHZIAM1pt88GjKsrHwvzaDp1rJq45hmRbZzVqdYVP8nqnyrl74p2XO7cgiKiM
S8JzQo68Z/1wqAnJAEhEBxqSMj+oR5BdSoVwvJv7cdNhwr+BfiAFd1PWcE2PWVje53wSCvCDAZWA
BrKeswUANhnNdjMaoCpKsN4MimKu65GLrCsUWEQNG6xPhURH+s00sR4EFdh9Yu8juxAgcqzMbgd4
X5t/qdxpEH6cwUF3+wC3D5p2BbKEMbFbe/af4LkZsK5lJRwwS1n8fcX6KtvVnRTk2KkeykCekZt3
UJUzx8hqMXdx0Q5pHXtILxEs11aRb+yJmXKHOWo8LXmjusRTEzB25oh8+nbMyppswsJBHlizcdw2
SOhHKEJ2WYN+Ei9NH4UrJ2/DZ84Q9Pj5POwwdd1nymY8HHsTNy9Ard4hSCLhQO5CVgl+iza/CQTc
KYK4Q1c5gbmlKKR0u3QkCEgRgafeFQmh3bbNLFlCYbsfiuZdw3BlQXY3H5vEabIK/x8aKO+KWiqR
CDfMm33YdBXfde083Y9COuoiaDqcG7dGtL5rvjeXwv2r4pC5E7nEXWSUscXa/sFM+exFhlFXbdK2
dRBcYKFI9Q2v7XdzbgZ1jMmpq8QdJBjJSihYpTsk/mg9E8No4Z2MFyWkfgOEyEdi1ZInaJqzG5Ac
eMMQ92hk62PAD1j2kPWT/zJLORbvcR3aZh3lANfgIHYQU45bNmfWlkJiyIeqmO8bkWMymV6TqhV5
XHWzg343por2pu6CUW7mxnTEFkr2qbntRSGq62Cehj725sCs4ll24eemFqiJ1uCTTKMaOrRqR1Gx
GKGnhDr9Bek9FDGCuhrZduztodr4Puc2lBaZe+2imbUAEaC0gI4vavQ19IUxlEnnwrknrvCIQD7u
NX4EJ40c3him1I1Fk0Eo0nMBCIwn+MxqEyBgsXBu0hri283kOxcS3cbNVQGdX75pwjCb70BuJbpH
oNyKDbr7BnpdVpn8MhqkeG9OpUSTHckcP+qU4wOpb/jPTuOwr17dZF8tYTbPbelqiWb48HADmAoI
M9t8CNqtMyqBXKBzWLvBTZWVsS+rFqxHpgU8JPZmfdl5DJPrqBQ1BIsPugvIrhWY7QLhgjm1GZBS
wF91n1vuOUE0+dSpd4FFBwZiXlNQpK3Ky65CqZrsruy8ub8b8oFfjqGtgHcLTDVeWdTu8bckQQqX
ykD0SVEN+Xjfw+EheJQZmiFQRqotQDOyPPPagx1m0ouJN5VAvcKhjd9sZcyZirPCAw8ZWq466d2X
aRZY16NrUnM7ZazKdVpAHQrH3psQFehLIm/aWarqdpDouN13yPchfzjbot80bY3eCwUZ3/ku76Sd
RsAW99m2EJKoIxTUzXRvhQo8sZHBKGCxzBvAxGelvcGwwpVBw0PZ1a2EM2QNMAbebOEUzKP8OLtC
odAWwInfUJED7oLqQFJKC5WvsBi4GSFXd5Jy8voeV0VdlIlA4wlY3ViloIbRDbQGfIsX2RbEK6ha
le3gauCK5Rsxy2itQV9maUZ+XjftjkjbCWOHsBw0RoY7ozundptw13hmC8CrZZfTprUNJhPKe/O9
YZaSRzynE905jKlsZw+yGy9cHLb2kmamzA+iQNwQowDkfEhpxr+oyQeuoqCDlJFfiK77MjYQzInq
glArNvKu8eOxd4Mm5hbKb5uuLtEzU6ZWUR1dUxQ2Gr2MsjK/8NSk8DVQuc62woaui4xm2UAwDuoc
DW/LaLDMlO2rIi26revQju9cvCw7kbT6CYwRJcSPEjftHSjZtdPwqJqmu7P7og1jl2YoAUXN7E0q
aoK2RosoNme/awGLYQfc6VRuy7FA3Z37bQG2yN6S9Y0l+rA6uIbljwfIsdnyKAzui88hfgTBThf6
1YHxitQvKLXV5T6oQeqSFH7IiqMcJa2S1pSePBAy2OF+yA1dOLLMKbyxiyzoEoTkVnds5yHtH+uZ
2+2xGRT0ULACreB7VmUkTyzbaX1QHFQ+/4hUYMqvfbt0+r1lGuZ0P2S2gX3WC7MnSRNCGaoDULuY
AaSqoZCIomFP8rH91GdBi91Cyej19yoskcIiMRDGdjLrWpQgbIA09n3RkMlMmNniq2S9Q8Y7YYQy
3Jet/ZAVlegOfR1U5aH1qhFXYsiaud0wq0EvX+SSoBO36cjsGeoVBJsVpdTKvRpFI/lm9HIr/FCE
BH2lqL4yIzLkLO6AbgvnG1ShqukYdCadWETAY46b1J9ctp0YeqtvBBoJUF1jhgH9Bmna3o4XIQZT
exq3G9VzZ+cbw7Fa8AGD8ji8MfuqzQ/M6yoTV7uTG3sxZLW7b6HKWR+Y62XsGfl2y0dcmza6lkcc
NGffoCFx2HCvdfm1mxsejUtJaL0fy2DosFWwhzYsmMo0Yl7fmEno1QEM1NR65J4Q5aaoQxZcCZFC
OaQpWdoBEWPz4TpM2QAxJPzdKaatpAGkRVhmP1Ld63+AHEVZ77hPzfKeo1KG3oy2hvjOVz/EOB/J
LKRAZdafAiOZqXLVZZAGvn/dSZ9Bd7CRQRvEzBO5Oko3E0OS1YUNklpVo9R5bdj1yG/KDKIjRTLM
3EuLxPZY1d0NJqrHEH0cZagvWxR2D0hvkW5GHR9p/b5oisqmd8wJgumKGzRrwRNBh/yW1GHfb0GU
FKbHcMalv2NssgbsG9V14YXNZDBCKNs1ckW/5R6ZDcglTl7rpU94iCh9e0taK6z+qAL8fzb6m41K
xP+ejqL1KHvqiqdX+St+449k1Ap+B/8E2KxAmQIYu+5E/iMXtSxklaaJfhXd1oRsFcWgP3NRx/ld
lzrQmAamclQ2dQb5Zy7qmL9beNfT9QgHbx+oh/ytXPRVJgoKRAv1IRtv0vBL3znRX2eiFN6dgafX
xe61PyNjvasKG5pdfr/SOACSrmXxBm1wPiSmbFCYoePRWya97YS4CjeUjCfhR7axZYP8miFoS0Cc
CFfYPBdUfUOYJiDywV4kSslUJ65l6dbQL2vfGV15BZoBFZW56ceIKh6z2djlqqOHtgADKfDdHRIJ
o0nRon8zeQBf8xI5xUR6pI5IaEUbRh4Nb2Q2o5/Rr2IizY+iqJBIeWgvLlN2TMs2bkfoylY+8qu0
sx8Vv51TQnEgg+cZifms+hk+/KGyye3Uuxcgob6uxdQfPBsUqBTFqWJAgDcGzhYZLY3KAKyPnv1s
jwpta3YNODpXAJMZ3j4znb2waht19gzqj6n3vvatIIKjInHtmQ+ISKZDa8uPrAUKB6VXqFC7FxX4
wuO+Voe+8fZ8qD41xP1Wpe6NCIHtLKt+27rpRxbUDerrsok9lUEG3DQOrHR47HFyOZTTHRfNk53R
o0RlP0A8kwJWEVXIZ4lZvS/8i8byv8rmepzlFwAC7RhA8v/m6Mq248SB6BdxDkgg0Ctrr97i/YXj
2I4QqyTE+vVzex5mJsnE7jYNpaq71RBzuEr8oUq3tsOK09tXrGa7tov32t3elKF+n0pPflZDPuyB
F3cS3V5lupi45n7fzJEJ+rWEu58wRIw6NUIqaIspgDsxuzYBmQrZ1iBzhu4Xmj8dl477YGfob1d4
1Wa2vi/dIAoh9w8DADAd2uEbw+/rGG0pxEt9OhsZJshdchOML8WVdWg5Q+weyPSCNbBL46RgsZpk
rBZIJKIxWZVXp8q7IF4F8AHWfSfWKd9MDa9aF9AE2BCSY7ohwYvwuA+aJd22F5A976bbV+CAyLzo
Or7kJPGlqk/K4OzUJdQxiAj751nnuI8dyxo2x1Ot9tSUTYquA0pGx/5FmY6HDisr6ECXNDQGr2ky
4i34YwpLarttDlhRLx6W0o9NGxZ83F90XWPNraNsYvc7JlmVaBBdbqXR/k2hTORITaq5OqETA17k
cZFu8kRYEya1aX5GF2PRg9/1WGCH35IRrWYQvCilZco9KxMb9hd8imvStCF8wQGAgFEnE/rQdANy
FAsMqGE7QnONJKuR/XFM/w4T0MuID4dAAuoA8m1rHLFrWwSVB26xsUMaTdhpbqI7T4//gnD8gyEx
iPebubJW4jbQx75WJubIocxEVZ18/CEiy/AG/OEPJCA/w4oHG8lWJ3fEL0gXIBVUFgoTeFICWoA+
W8XzErxaPWJpo9M86knfj5sLjMm1P8gRvutnfV51K68dGO25Htq4DrC1Gtx+B6FRkI5CxdyqtnDE
iDu5T3QVIfws6k/L8hTYOacYGXusvkzmeTaoNMuX2UaVWqO2Iyg/mS2heqG1+8+L+qTlTXdwBwcX
qa6w+qEsfwkYypguCqmGTgZr2p/Jyqvwp2RZGQC5VWOqLvuEdx5EGuPfaPZehhorhevFFFPYP6Lm
PQ6zOlLfPVP+3RH0THszSzSq5UExer8ErPD2P6W7fPIJ+i867o/L0j7MUzEZ/oiVytdNLYVWiJIT
DiximyxB+rERaOFQJ7sKCiH8YlxlVna6i4FPQjba829WGZpMA+uTANs7vCW0OQF3xfSGu7TGfkAm
+0R1i4hbDzxy79gxnvrJTzF0nq3D5yLk06FES5IyoFHppsur6127AZS5XsFGEU76w15eAQBlkeBJ
XX4GdDrJNnio54JV6+O06jd/ohflzy99hQBPZYvF2zCfiwyk5bl059x62YhWzuxrxqxIF8owiUwP
zVB+yVCdWu7nG8Y65ZYf2FqerUjL7F2Wu+76V1uwFXUXHMD4nt2aH3jE37AfKbX+IVpwq0Roeym2
L5IucjIbuKAuBXeTMESEMBIVGWe2APEnMl/r+x61/0ZtnrGu/LxEOPDqOcwpWuG4goEAU88JvOXf
3lnctNqKijtYfdIjhRXk42b6+3HwSGzL09hlVtBi9sQVvXGBrvFS4qFs6P4MQLsYhjIlgFHjwa5o
1lv3e0V3ahvPgXhfk4T+jA5kHot2fiIAXlhWye6BBM66vnPc+rAtO5g6GiQo1HeDK3XsKPND5uhU
Nfyzs1/u1p6R/ABw70Cb9R6oID6pHhuGgv7L2vFAHTEn26ruWNn/TAuc/g5/gLfsgxnyis1ZT3ox
72RG9KNSR5xDPg0/Zsvp4f+DRBXANYwib+SutMgAUCFwg0m+EbnqOBiXn2Un6YxsUxaSF0OjzMNb
D/ejXWpgM87Tbof7Xnl/PW96bKuX1dATBpJ7w4NLP0SPFTcnC8DLEgmUun2ofH0dCVJgWuzBqIl7
6v32p2Jduuv+ivVUT2a/I7q9G33+1PYsw+jzWpn9QU/poODHVkEuQ3lm/+SiTgGrsfNE8g9vsn9m
cleHOm8GwF/hYN/JHpwxmCFjAKIWJs6VHIvdXWMTqMKf5EWF4kuHwRdixfCxu1lI12K0+rBVdT6y
KDcjf+6Jvu6NMHHgL69TNBfOTr4wP13qyH5GFQrJunuv/f4+9OTTWftfunoXTA+30weIpIEEx0Vt
ldt7Z3wELqgmjyo/8+vmpRoZAvQO3HhPdBofnMp5Xnz1GIV3AwUCuPC/UQ2QzmtA4jbtY9gjXV37
x7Lfz74DL5rbe484Lot29HOAXhdSqu+gh22dDfyvp/nlh/vdY0UhJgIkeqjrXDr7pyUupm5ggmgB
cW7WWWC2zzLafrCD++IGzi/DmINyVqdl5D9iOUc8byJKRYNRFWHJxQDtyBaFL7JHToZEZEks6mOl
ugOQ34Noq3wYnwflQrjk+qm7ki4Wil17T7xz4X/5jnrczVxsC3bjQUuVtk7/IjrxUboogyvvz62n
8rXpT1qzsxTjFTPx/Qh1xuSyN1M9duJz7gHw4eObt/IPD8VZjkBTanYIXPUO2LCoxPqxNNNFmrIH
/EPffTsV4a0doeRukNGBrS3Y/30sGGpMw29dn5nOpmkeI/oi9PIyLlEGYLaNqQ3SRstP3OYA/Xr3
zesGuAw7IuBFWFLPpjjDklZFV5+EH95OD4Qsh9rzzkALjou/v0Ltga80NBOLnw5hlPbT9LROGCED
L5ulPAXcT9xZnPwtSju6FLWSF65A3hbIvH8WJLqK0qT1LnCqRICtTPREQpE53Zc/lUfir/cBHfMl
ovkuxtPt8cQ4DlM8QTu+JcqZkZgAQstzD1wPgJvYCwwPiRElNiKsH6ErikU532XlNTh7sJp7UcUU
wMmLfxp0FBG/tSPbFahb6rEAa74AwTnBYzVuV7U3V41Ka9b3TRUEF5ME+6lv+Lu39slM6MNCVe4K
L1/lkjZb8zD5yJ4CgB1y8uwBtqbOlLCoTutxuPS1cxRumA3e8uicwZGku/cNmDrnXraGJJFkuxvE
gMxq3RJUD/rRdjjLwuExmm3sV/BV7zSNPn13zFq+3RnQXSAcXicgZ205nxZKkfE9ZnJkhUuDe7Pi
q9v60hKbhJDnkqU7StJlilwCC7qHSeDmGDaCu30JM8D8WQ1Or8OyLh5U2cS3k0EBLAk/Tu51bJZC
ukHmmvICYj6mqz3d/kvYdr+sfap2bBIMSN5MXS5REOfBvXZQ62wbPdbRcIlMeL29OYP7dwqwbNTr
kwmZSs7YnW5/jnWg2yDTtWtPnfQeoiE4Gzq/3j6FCB2D01QF73Ci6gUBfiPGDn4I/R/SVc9Q7eXR
PKflUAJyXAtT+4hFHPKFbofSD+/KCqqbVT5C4p27yNYgAl2EejJiyRzWFPpVjuI0+/bKdPjaOs4D
bslcozMRzMFJoIolMCdOTBqBQtGzn0ar/EF5OvC0BdfntWPKqvpy+y5jO35ui/iHW4rAStbq6TDO
WKVLw0Ml95hF2EBYwoIqNCJTufobQkyp/Tanhl1btHtGf2F1B1nybT+6e/kUDViAp6oMbV5GxHyP
3R9nbP9IkKCYGlx0grtr7AEB+wD4rbwjzcmzG26kLqMzS3r0m7fX3MN+BrYaZnwR2TwylEiMU6MA
kbbidpH8cWz3oqIG2B4+wWUvRgV8H7cNXbu8n2mq0YUiq37wYdlT9uCAJFotB/8rL8Z4OJDKoy1/
wnU4BrQ690AodwwTuIZU0iR6sPj6kg451mmnle6zbV3yyYZJiRN+uk3BQ3RXbu1rFa5n0GOHqtou
wAnSQbb5MqrjVGGVvbteLPotzIbXUHgpotZfXQG7m6OO7urfT4RdCd9S0PR538qjx0zmL1E80fUM
tVCy7nPaQqZZ2aAwLskAVxU4GS5uSZNR50qTvILzhNTjdeA42RyStBsWjeLBr2SXebhzOgdNPHWO
gXwFjZx467vlJPfsRx/iuYhxXKekDLNulecp6A8+JJVu6DwEPlptD7d9y8+2Wi63+zmcuszFO+TT
mI2DONBBFrXk2W6CtG+TyAjQGOAhwKYhAjIm83bla3TsiMlnxH62Tg5V2qEpl2sj/DxS4RN8LFeG
gmmxvJuYsHCDBVxweD8J7BHkqZbNEeDuY9/3OBVlmYaIL50Ck8En/BjJ9jh7A8Dt7bS1TdGPQeK1
9AjAKC9FWJQTPTJjUowSIHlJgmVpuI8CaHvWbHerjODeutUzDyPuIod4BA3n1SYvzd9aKeS/jacm
DLPbhQBak5MWcLbbpR2P8h6RN9j02L6pwbtu+yebu1NfVYcqapLbt6rC7bDiDN6qEXUyLGjjFmpp
koohEpiqp5a+tpVb3Gqh9uXZePa02Rpm2jKRvrwCSXmkan+PGNz503guG/tSWg5xehe+rGGbjSK6
I6PzZB1S+LSgQxtlw1hfIDmYEuLT+Vi1HNOFxAOxqQPrzbk1/qfq+RNE6K89gJzY3YZf6KIR2yO9
SzCxH38xyaT08+D7WJ7dEayO324dbYmI+bHmx62fP///f6G3kQQiB5kMi5s06zOeLpIMO52SGSeC
XhqZs84ZU9Bbb4E3IFhkoa/C+adIA8ol8gEPQfUYE9pXydr12N1unKd+2V9bF5pyAqFqMvInADT/
dlY4Xn+RQ13HA3Rp0EuEFjzOAmk06I14xzs1RcD3137YscnHs4Wn5ZiFGE/qwDGg45wzbWBX7DhQ
O20nkjUbvg/sRffGQQi7D34sdE1/YMtcuJx+7o1r8mn0dpCWfzyoinzn9uJ7iUFyA2sIT/CvZzGe
bxIkwuSTHUs9XfzYI0qbK55Ehco0ev/UBhkEcLpEcadL12HFsRJS7IyxX8ZJN0BCUFHsiF5pCQ7S
EloMAbWFWWZgJT1Egmz27kJEfA+MzKglCvbY/dK1OhMeClk5bO190Nnz7TMNSYWzjLa/FcHnHyzh
k8fa3wGBrjHZgRm1rPtHZ2zvq/CTQM8N3cZQHc28/tN6uodYeAc+wGysoMK81QtYo2b+Ms3OPXrA
OvZxecEKQ3ir5Xuo9zLRDt7qYumrX5V485jfFvrJt/keLrmn0G9+J77ea4TAxBM0z3G4wURW1cXg
2i/LcSEd4CsAhspn4RMLNivjYpoTF6LXJPDkXdfcIVFYndeGiNwZvvpyfFKBRdhnLb4t201uXGD+
9T1Dw4R0AnePNa726NiD6zbfSAIAiV7LExDd/rAyiNi3Be/FbJEs1skWDGaPpEbaOKmjdMWEoFbM
eiF+OKCE8TK7MZIPXiUAM1woX+TejoksmBQSypcqh3CthNjj3cz41D3WD7DAbCJ5BOuFDg6MfYb1
4P8W4dPURT1PQg25m/OyNQ4/jrZ5NU7QnxwNtsKXxUA3IAvgo7D9cyWJ8Ni7IzTItQ7Cbgj307r6
2qiEPqXET6A6LCosQ3V2Jl2s1vyNIH2iIz59bnSxCEGzuvBgZMiXprtahrctxObdOozngT34oKbP
bumAA6Le2TAsa2psn24lVznd5L9tVym14aPToccZOWLtQ45nIdjjUkyycCOIcZah/tESY/MsgpcO
TFoCIRXi70WdARr+uwXOZzTmkYe/ulfILolulxQ7fp5kBRcEeNUzXhJsKfokkJB5Ja3MQujfAJ2E
blqWUqfzbf41nkDkXzWlTj7q8MkG+H3rWqT9T/jyRfQEvft2gPLIxDvztoR2oK+jUL8zosKTd9+v
XokWatnSve3xwEGpHSta40zF7uN0xu4aRwNXg07++P9HO0LpnkL6dmQV5hqt1a+j+l9F5nsFmj/2
FC6DrcWHpJN3pAYu1tltyjPCjHK2b24Mjxxgo3o5EVN/u80Rlgj4lgRq6a0qdUSNOR6mX4pttpmO
/PcGKrw7JFuCovU/V2g6HFPZxB1brCeBkk1Fp7k1+33Z1eGJTOvTENRfkFrqYt9wlorIdsk6Qwax
YmNr4pAdXdNjVcHGEAB0NVFzpniOhS8xKrWQqd1eZbKoCMPGPmujDo1Wd86C9+ijwUrA0ie77K+M
q4uqKNoGbbCI5l9ZqxVspzenI/T38P2RRFkO2waf79uO9Qf9DTtTk0zaO3ctWgmJb1YHKH0L6Ib+
dpRwCN3SzYeVBufQp1rw6boeChERuLlgoMHtMVQrTHKAHPcehQXWCCCQrC+6CFgm9EOHeW6/hUGF
8pq5mOf1PEfuydlVmyBGMLVV9zu56rf0F1yJaUJS7J61ENTtm29yUkUDtH1ugkDt/nAL1kogmEGJ
K/8A5sBBZjEVrVNTLDy6d5suuAvHlhaBpY/DXrM0iuzTcKNNNsAxy6aTveF+Gg64yiG/3anjcKon
flfO6B1ov/5WEACnjuseJj6jZFFI7bcWeJitZxz+7HBTlgAwx0uzSF6wl+PX07hM2mNTom1d+PP8
Z24jVDw8Pv6OVcBtc7ViuQ+H6CloGM4MF48dY/hXR9dHfB5NvssQakZfvGK2R9/R47MvNygstlWo
O4JwA+R4FpOFQaDU85sEtn80I1C6JcGeQXCdXWCTpQl/eUnQq22IxDZriAFm/XujvXZ1s8vWLj+Y
YOKQdsg+7X2Wlch0wTY0zCoC5zxcySCTwUrBHuh/8Hl5HrfqfaFRmY9iQ/PqV4nEtlUuXJXOEPud
Oij70M85I9CM8asp1ZrW5tnz8e3DhaEBYes10vu3JTi8S9b/jspI1HpabD5uFAbx30lv4dvegf9Z
Z6fOFfKv4wHwV+hDmdM40dsgWF57wXFaUKRvt4m/bvcBYT7GNtzIhOLjt9YViVDV3eQ0z2wLh5i5
TjxxsmKXkJEZZEgF4gfuV7CYh67unnbnbzA0NPP8lacQfUNwE7g1IK9uyNrJ1yDOZpFab0v9HZqL
ZXp2PGEuUTW8YZsb8jp27x2k980LxaAy2qFs0vP03kYlhH9mYHfCjH9LsjoFpLreAZalR6uEe8El
ci9Shm++oH+WBehqwztZ7J2DvGTadRmWkIcpkkEQOlaNUd7MR3jmhizoRkCpCzphtdEmD6ReHzmM
SNkIYi6VN1gUm1TuJiKnR2/uVOrAUEJ7tJqk8oCI8JaljgigHewQR7WDLHG25qetJg/oSHMdpvbd
3Wf60HfP4b42QJwck/aSpxBa4DBjoX8y7ncQyulCucVt50PSI6sx0aJq0jWyKZjKLtdLKTEjTJh5
ILIC64psNgMcyCKD0ZfVGc5TPxVhA/FGMK2pPy3P3GHLAf3YV9dsV1+CJAgQnZRo3WEHYri+QoUE
RNma+eC59qnaMCY7t2zkCl6cBAcZFD9llePeWWMmlse6h4G62iMe2zD4jijmjn1HVt3MDmYG2lQO
IdZl6hUW5Rlx3Z3ASwXIznLWOd+Zzw7uIh5I4N9Dffu+Nti/W/OqSjxDn5ceit4FzRKCT2fgV8iC
l+FBbaU8zz6IMyzkPKEMjPV+US35FISWeTt5+bLDbjbDr2QVRrGlfbEzsDFYcI5di6SKiG+2oPar
3j3vQidQib6z56Wc73YEB2Si5FHi9hg5W4RE7aanr4bnFRDIsMUmj0b5h3XEgUEC5+y8VoB7EvEy
rFSmT7flUumEniNecYLCfQmootwapHIPtychE2T9QB+0LfrTaeXDpmY0ctiRlnlI0pgH+xLAt3Ss
5pdoWJGy77hv2I0yJ5geUYWa/Z2vHsvp5BclPNmYXVebLUBTnaCF6AvMUFUGUHiFX2Wwk2TiChhB
Zd+pWUhWAZqby65BiYeui7VYWGA0boix7KDbuPn+OICnxmBiXBDJvJgaQ5xohqzz9wJTz43LRlO6
A0ddDI5O6UDnZYmG4RK1CBB4YkfXSyPUIMhaQX2ukI5Im6pyLpOwJzQ1/Yi7AT6i3HXW93JXYbo4
Fsk/U311wKVDhzmCv9YfbsXoucOrgRbA3esoUeYRBrO9Mfxaj5fZDjtW3Mm48S2mC6iRUm/6aRht
kk7VFQTSMPJo3xxGVn0FuLLMb7C/g/tYvxJ0X3Nto0Kb9Yqjpzqo7ggVFzpWhh0tKB/0SLs5W11R
pUs9wugkyRFhEsPZgWkxDwfwfxukPBvz7IGF67sKaiDDAs/OXlvwBAJklEI3oACjurXOWoOMnpL/
7l6LI7ZRuE76r5jbPY+GG88lnCMlCxJoGLolNp+JQo82uvbckvERzMtwhNrGq+0H2Onm9mG4kPCS
P2ryRA4OEUO6Hf5u/Arxdgvc2aOZ1vWDV8/TRRwbbFU/yXK7jBKt6yokhyZDZla5Ii+d4M1CH5bW
5LSYyc2p3+pETHVzYSZK5qxTTX81mO2yEFnh3kazAX1PWjXoFUgvj9yvngwWfACoQ5dQdfZxVfXf
fm+22Nm0BySbFoNo1jTcIbEroccVKzOxocDbwwV/QQyEg53uI5iJSgh92/1Nbn9KyBhSPXR70uvQ
T6AcLsCHPjm6XzNOWpY7zQFbz1BhQtfPtm2laa1dcJRlje5JIGqhgaDSb22OH7zDxGITUpUJpLPh
eWKQuePky1Dq0QUhFNxRGmungj6FR9W/lnv9JEJ6z8NNwkllTUYXfoTS9rmqADovzdrCYeBcpBrC
WPp4FqLVZBAdqLRsXZ1AeXFy19YkOwnG2BXfdbO7Wc3WCnbCVxyjLCNYQeXqCICE1klYv23W40fp
LOGrdpc3IjrvJnlksYZ0PBeQG6KWb3vOSPcxT51z2HYU9Qi6bY6amDQjyuU8aEA3ok2Aj125ns/w
aIGDiAy2PVRuxtzmggcwOGJmvosi8HSjg1Ql1RoHczzGypaE+wEKiEvJVrxcFM5JFwmdWhY9655V
aTCHoMore19CUHnQArrVzpGgIsx6RtpPAoOrSUwIDhGEwsWr8pp348VfYd31FLB+g+juFEI6QTs3
hbztjgPDyHpgrH7tvhBYHmJpMWK4Br/SlXlxKKT9IcACvS5rCooF1y+CbUJN+G6NxpHlm+ZarY6f
8xJ2+qhjp3WHnK4xYDSAJ415W6973AY44K0bQH0k3Mw4RsQBmJwCitMBkqFgh7YSJ/oabQiW06CV
fBLvQ11lhgkEjlpxYiXOCjznN5yrTKuQwLs+ubGae/+sDSnmrkeyIQC6tFwfQKttmQiXYx/KQ+nY
Y71qrNicu5t4E95sY9HyrY36CLz1oQ3EM9BICIqg3Y27ksA+ybCVcIFSyOy0hzyWXpegf+TC9PDB
uPWFEHUoR72DlqQQPteJvXXHQ+2quLRVFMNpP+XLEIFPtcwBDKs+G6fcIGmv/5bAkvt+Rzi6Q36G
BRlekB5g/kLHjqGLjxh61gGC8iEATLEFkEnnvfSXa8CHFz7Sy+KJ+S7QQ7L4A/0TKCQZQNArbnPv
UIK3cHcEJd9E7mRfn2buPCMnrgRyBDrVz9dgirkYIJBsG5hU+wtjI7YAbDQPPkPDUIL2u6ja8Zbc
5q1toS1qibr43iAxqUJ81O8sVWr6lQIOhq5ev6A+/ZrhG8lFgMmuc0KsGIAEiKIoIrSmSV0uZdZv
MCLNKqNj8F1R76HeeYHOPGjfw3Bc82AiEMl4vb3NMh+rVlMcKgTshqFtEuOs6AHEE4WECqEFGjG0
DM8cVFupRm75AUxEDKV9VbRrJAH/bn+QmA4ybYbUbPbHBKLn/tRK5QD3wNf0Q38Ptz5PIIOGhgpd
ewfvVDJi0E62HfACUpofQnNuxHrs3IDf37IIhmbm+YgMKsRs1N/+NIYp38i97JrnaTdOtjnuGvtt
CD0WkLVYRjOQ5Cg497BvxzM/Q3wfptRpomSCbCCB4PNurfU9Nm6i2xbBUbfhz1BrfTA9WJ1qbkyx
U/mtyZLMCl1NiKuJ8gmEaSCQEVFEJ3TIBCoUB2ji4DWqsCqPvsX2FZRTEFBl+Xds+buASTyFuPqx
lpE+ua39FZFqM175iP+z2xHoyd0ElbCAVyfV83EMpz7bve3NndrMeBQZ4iN8TowtZxbAl+B26BSj
9sF3QqwYQPHRC6BfJDdkkVVh7rmQakHYcWTwW5jOpAPx8XYr72VfqgK4Q5k6LV8xHw+/I6/mo40q
dvK2DZh5xukM95JxoGUQFEYvEYcB4Gi0gPRQDj6KwIjmad/5AXK+OmOm/7cQfhoi/Y2Ig/fZgjK4
KVtQvfrSHfKoxWakehPmAA3goXLEkpv+VUkD9nJajjD1HHcObmwZtqvjZlEAmt6HVAo9MxwlkWnL
YsaaGXiZuijb/Oi47S7YCZjy4QW5LGxDqQe1gdm/bQDgRGFCN+dJaZs1QwOeN4pyeDn6HEoLbKQ1
JaDEin6uXT3fTESv7VydW0uCC1Tsv6HsEa4PD0uKDIkXaiVJmqhWkACzP0T/QnnZn1A8D+OiD6pe
nkZVoWpWJQyFMGlUvl9nXQjJEIbCtL0tWPUgMstaEF2qEVNmGv4S+OwBph+I8gwO5IabI4wVM651
NxfGui82+rv2oXsS2IGTYVFIycJ/U43tuqxHhk27V0fXBjKpW4QVUG8/B2DHKAOrZBh0WBE6vnDo
kbulRXT7249Vy5bYg6cvWXRVA0LFpsRgH4Aop3AYQjWGZyo34qNzqg8XbSAE2f6F+R67XWuWb9rm
NfkCPrjB3eXS2LbGO281f1cLQYwXxnW8qvmYEYJASwjkyM1OxAIXxgP+0WA+LZicZFrytYkjrIHs
ceLFXgnRlaTBPxCmDywAWQWtn3ML5a9pcwQIkmmrkmCVV6dB3kTv4aV2KWH2GCsfTwxAHiAXNwxj
Re+Hc1xGCNVFDCwEp5AuAC1PYFbI3CkKEn/qHyjIKc3IDxw1HRwdAfge9Qj8FwnexKU51Rg8nI8S
BgFoDLESuufrM4MGEOPqvQcojorotRbyPhjLX4YDkQwfqwNlkCvUH4dJ6Nh3kKHeFJ0H6iTcoAlF
5wEEQAy5G+5PqEjzsSXwccj5SPFNynYB3LFnxt1wGmD22sM7ZKqhQ0THSV3Ms+40pFiZSQ+zbm6U
nXNGagbHNlA8/87Gd5S5Sebe7ICl3YAw1Fjpru9gmltz6KfmeInArVf8/1fb5vC7M2xNWxASk0Qf
Kex3ENVQQ1oa72gLbEmuvsUKYJd3Zex4OAYJjkTKYerh0y2eBuRlF/hgn/oQMzGsJmGJl8SdCneo
hiOu9957tuWO3p7mXuLAdhRWV+x7XI/4WOS4UqgEIe8AxVD09Qq16SCdpERrGFNj3zATqXgCmF93
EMWJxoO2BFO/EoBnEQEiuPcFJzJgt3o+b9uEExyRvwmBur+FHyQ0Gj9tU1Nod6Efk1jjA0w9OmCz
GUQJHv+PuDNbbh3Jsuy/9DvS4I75FZwpkpKoWS8wUboC4Jjn4etrIau6KyPMqqvrqc0yLCJjuJci
Qfdzzt57nfWslf3K1YIbqruxGehzt2WjbxOX0kLE35lmmetAOldmFCf6DkadAg/YkL9xXO3xgv1S
aFaUhfaliVwkKzZk9HzsOuA0NnJWjZYD2FnWgc4nI8RE5Q0mPV4ZCL4vu3Eco3XnCpwzcQihMcTJ
NxgzBzyuQx6tu7aiYzLiyt6kASeZM6W7Po1XNAlMHVXYrIY8LVc6hwLeJX/ymDYx5NjrffpCofkE
oOQzajBQOap6b22MoXZfHZHQ1nMbWdBxuMID6qu+omw2ukPiolQQlhCrzsRBFDZgI4UK1vYcHEQ2
vuit9q0QXfzEYlOy7NJ9mEAgyy1+yopWsJ3yR6ZD7VovgVA5eJ7Dn9pm/lK2praJwvijsZj6TDNf
XZrF3VgOEQ2/+9CkwoHgUpEKVtqrhd8ys5Ie0bSxUAgmwEvGa9lNlGKPU8ZYNAt0PuihYHM7E4Gu
NX7b2XvvlLee9IGj0WVO2JLW9QxRE7PB3UesjRCd7ez7weXILLuTLIHcZUGCtVjlPyb7ftGK3Gez
Ce9ksB4aI8UAlZWYJjxc6AnDE5tZL9MHzY8wlhtEhXuTrJCTTF92n7xgMFrJPtmUdXXOXdKqVju/
ywSn3Rjid7fdL8CcDBpnQiYdoH4GfJntnJN0/LHEWUvf7Mz71CLsdiaUaLr0KUXzZEj0ho+JRKuN
f07xCK3a7M3pGTfSN400AzOEJO82zNV2ygx37fWeDeV6QIP6LbGYbvQy+JgGRIcIX3anrrIu0IOE
MDeDW91V2FTDOfVWqMgXFwNIJshCGUaxCzRxkjqsN/gvJ1rClqSweEuG4r3s9fdBdyu8UDertB5d
i7WfNjXGtPzNks52rtvXELDDBn39LqhwncmSb4dbQjeeGQzzNea21RMDB3r949ri4FXJY4AtNSpB
4RTLa9DZhzXl6bEfA2xdqtmaMaK2zrie5OnsMrlrK3wbtegpSpHUMX+EJGk7Lj16wqwgzt7SjOrT
naUsWgDN2NOmUlFG0VXXKMMJJGBgsR/cfgafhizoaPLcmfkhMMNvg4TqFP5A5iGZHSXPGUguFPdp
C27txr5r7JB6+EpoM/cbc7rE4/iWhzwBjcWMZ/LkwZR9tG6EMfnDg70YbBZyll9lkt6+kk+2Xqyb
XviRbRMtN+K3WqvenTm3/QMX4i2TnbmaQrzsYIzXYd5/yCGaVp6B0AEUqOAiylZZHb/mg3VXDf2M
AOGQlGhO00TREKVHkXvSt+Zpn1r6IeDHjGKHhgAQuUkjLMr2o7an77Iov1xuTw+Hf6zPh2bqHvLG
OBAK/8o76semmddBHtNw3kE3jFborzhZ+uCzDVELq+au0FGomSJJN8aCrn0nLuwAoXBREf+9iQ+L
orisw2uRyvcwpOJLdLr5obIOvTM9t7p9dq1UAi4mByJTYeLyOkFBO8Rpcc3m5G6gK/H0ZxOXIdrX
eXBquupgZ4vyWzObq4mZY2RAHg2PTGbfih6xzx7HHY2PmKp703JPwK1e7BzmTqtuDIgq4WDJcZ4q
0V5y0e8qRuth0lxnpRp+3N7zh47pmIioQPtfO+gPoTPiLCDBtvTMTxN2bE1k9zhKKCJz+x3Z9IIH
8xEi16nxtEs8BP7QuCQKQwsDE1ZRu7K/+q7DWRuis3rcSiJDmQjO0jrznYHmtfxDRTYBdYvWYU95
9IqJNSRcy0mvBkIATZhu4jbcz2n8Z9bMzzq2T3382+Xi0guj8WPFIz1Z84eWqB1rjRB5uTCRpy+V
1WIbZ7VyTdXYDOiYzfhVGgkk7OVHHga1nun2uyY+ZC2pcyfVXrJY7ov+VzOnsx622yzXd61+ngKK
ubmLsf8XRBfiMn3K5q0EORDTlvBJs+UXIWy1KARQxwS1Bg+jcGu1Mo7VKBNfquxGHnYrq4hwdInp
cWy9vVFGJvUhg6qQboaSgV/W+MRQi22Zc8Mlxu0vLdnUcgniS2AeEvB+mfIXKYs5gK6OBbeRX+Y8
RFhFPgOGhz7jny8XCIwfue2P3kZ3QSwu7vjqpGQ1gxI9ferNQ95BkHG4IYqsJvKyjCAJF1/7dCeM
bRa5n5YKNw45QT+P5j9Ga+KTNudjE2dvU2T/NKZAa5jRqB2GynNEvn1MuSnLeqMyhFvXYPpVTLVf
auMNZcT1G1yVA6MCuhH6DjP0ntPYPkAqQKYq72GgwEwrb3Gd8G1lyKG34W9gqvvMNT9adCCfxFaT
d0RECO5wCFnnqAsfjPAJ1MQqqON61eY1F2UH3qQa8nsjSN4nVZUMOPtNKrR+U3YJ6qCsrpmsTm0o
eCIpsnCqK8ySprvSHBoGit3Sd+30N7ByX2bMiyrrLOOYfAe8M/ic9X03RuO6aSxywB1r6uMl/Pw6
VMlPiSk3M9VT583fyHLbQWelRWaPdLHtT8ltkpfZ1st1OuYZ6znurU1hEGCSe028O4xxXTHvyqw+
uK19ML3+KOYIy6aereyEIXZSyZ1WF29eVp/D0WNcabc+bjF6QgcAIIlYn/nyPZFVrMBk6nxn5JsE
uw4zYrLr7dom7YZeDxsEt89bEDkv9EqPBr9sajoYcZzoOceYH7AREo2ILeFH6BXPfWS8tuG8F/PL
gCca+/3ZdbNrVlNTupn80/bjK3kW8lMaIapidB4H7T5y57NVhSfyIjZB9/k5tFZlNt+51vjZOTqB
sIaBMS7Re71uN1XhJD7Qk9af6eJwzEJ9KRuceoTxh5VJXQZr4Q4PrWB+onnuj4diexi9kmcHiRxg
z6q0B9YFTIgXHVS9BTq4KsIm2Q6mefEEx45l9ltRtM+xaZR83eYXViN8Ra61sT0+cfQ8nm97KH06
2ovZOw5xsIDS0lmRnMU8ZPCarUJfWwyBVrnT/HQNuI046vYQ+V7dejlzsGv6bZS+DFFxMBO2zCqT
lIutJSfysBsjJEffRlvDYxwo6pIrDpYde97UD3iZ57hS6xZ1uK48b0XTwVvZRNSN82vTfHhK3eVF
98wU6q00SjxiRfFpZoqSb1IbLbEeyJS95+G9ocd/GNso2Xw3zviV586JIurErnKmyrizsyo5GX1w
SapEY3de8GJBj1jXXUq5zv3uOfYqoOD0E3e+ZzB9dBg8+EWfPlEON34Z4LinO/f7fGavVPuedkHP
1c9QpdQehiL6cKxArI1Ke+463pExyOrVaAXFpvO2hh1hDPGGY8Z8qK2H3cjlhMfisQq5u9px4g2e
C2KWzfhituYpxYCydWTzGtmYBCz0JN7lgsEO7aiYGuCfbnyw5/5neXlwJl6mbvwjSoMDsOwu8VK4
dR2lB74iUuIdQ9Wm3NbVJy6k4s6UXEJ1S7xF1/n+MpjH3T5rBzc7FA7iMeaBYGsLmIwV8YZwSSlp
aX8BQ0KaO+2Do85w7qCQPHvbyO/C1Kk2AVxIP7bHl9DF++4axAEY2bpbvVNiZyUv+diRoOgyfB02
0ZAoufSGaa80YxXpLt9vNkWum/FeaiOLK+MVodZrSKJvzSz92vTFrXcYn9oN04Kevgrhc10tXRpr
EwEb2VgGPhIoWmuGsMHKjOovrU4easb9yu4ecdNagRq3GCS8jX7EbxQdxgakoxkNrFJMeIcNaARU
cMO0ElpjbULTHVcRTqwN5UNljtlmGILb2BNYY3qkrSNZQkZu9XnjoCG6FUoBA2gWjxW89pLqUS+H
O8Wb6/WuYMoSnLyEgOnM3nBMh/qpDNiBE+RaviXvuMzDuCpKdcXBdJ9I3GwNQSi/0wd7PQ9WvxKm
82goWmIDuLj0TpgA9ZXIgzv2DE8rfRqnLTIoQwLGJIQHMMI46a+Vd8xxDRuEgvVuF/xANOHuqiKH
HglT7rI8O9n8oxG3DoVO+xsZzv3yxyw4/WcPqSEs9HznQhxg8QvEHzwjbKxLHQ88ZuVeuVfO9CR0
qC7SXIMbUY72ZyooDk237NYgkraiNbd2Owg/D5fCRhK3MJqj4c07JRH65bTFrYWbWHLGV6V9qNV0
Qf05Do3+btKlQeY64ZjVu+QHJmnhd2XECussxEFE502vtE7Q0sdMjOAw+BSsESYCW7Hp1svvLCCw
IsObG5g/YSaPtFTfNiPztFTPGXQDP44wyITWezneQYqMMHvOpy5xWMrbb2WQPi6/LT7tW9HSumXt
PSEz3FHNsBkyPp8B5cOCQdCI3TB3GfpmnqyLyfwOcyZVZXor4iM+vHRl1pRqMtXf29C8W6rmWsIX
jl6cuPqGrXgNFbovftHlNdaa/BOXiYZU9ggCVN+36sUx0VmZMO1jq0e+A7gkdfxX0khIyMXtvcZ0
nVxC55sBjFAzZBqiv7D/6zssp+dINd+y6nYql+u0cJnACFKDVUTwtIK14kl5mkfjocJx14jixld4
FaXpwRv0M/LpfeiER60pn2S2VFk1fvlunM8jE6XCXKmyfwwy2rCIx2EgD8L1Co9K1kSv3OpShsXv
UAynTuT+gOU+R3SA75xuZ5EvcLTpk4DFDSVy03bilepoq83mk8dAoAaEVZZcrZkgPdW9L3+uZX3h
271vCuaGM0CLvgvXRcA6D2eeSFYazftQer6O48WfhfYUorZi+XZ2RWM2fkgUcKWbMY+Ry+bDYLrm
Tjbixq/XGSNhEV6Wn6Guz5ZOv1vU742DL2hKu/vW6V9Nl6PIihGOyvibypOwbWqSlatTSpVs8Ck7
Ooaw1pUO5VZl9lUWXH6UdoDn3XAdar3fhtG9nrlHRf1RcN37jrD2jquwz+mcpLVnrIsZt+nyPnvd
aPtpRxp7aDIWQMirMYlT7MpnHDsvBpFVTdSXrqrv03GkkQjU4/IT9Xa/zYbormeLSifnXWC9qLw8
If/cGmU/4fo/FJl27vtHuM+H3tU+mum70uv7VjPfGxe13arMh4J9E67Ercmg328mFxuThwe7Cz5M
j0UKlknGPLATXl9ytTkymX30n6rxdlMXnlMbPx7ufH9iVjMJTC+N0a4rm54IsFzuu4V9jvVy2xn2
zgi+HIdUQTGdLDRBd3mmIQK/jXW299poMzv2gxCkwVVzsIDW9V53BhftB5RRtt4Ak5kOZZvi3EP3
ccYLurogBwdHu/YjUT8PaEotw/s2Kh5CO+b2jLlhl1Z94YRsTJtieyZXGVE3ZZV2EiO+lKJnZo5J
4T7jj6aSDjW+fspdFNaEPnMdxPKhbMUxndVb31Q7W7PIScb6QzxgQkLZom/PzpZLAQD0BQNbrSoq
hvKdE+0wJleoJujc6mPAvWPyUfeVyYTHIl/2CEdmg1noWQabYmRfRo9l23HHCl/xgOMBdpST26+q
Kr5KCvY05hkZZMr5D2RHoij7JXLn1sXhSAL8l9TVTc/Rnau6ztbTLcZUAiuq/9ZxGaUE0L2UEVZQ
7MA36X7hRexrkdVbxtiyswymmw5edsV8dqt1ROPR2Zl3Wdwxr6MQgrElA2nRMGUEo7jCVv2cZ1Z1
V05HAEpkq4gt5JK6Ok4jzXd10uuG8UfRoAec0xuG3+yixvPVJSEZkwTANkThbnR1fygbyoIYr45B
vGAgFZEb+ePcJ8txUmJpmRmRCG6GotZWKjxmBpYko0vRnux6l9y7EFuOccFJA1QDoyPKp2PcgiRi
UG9oe71NjJVamoDIQP2NEzbuJeql8MT+fy00kv8RlwU9n//9Hfz5F2Do/xtIdPenWCCczd9/qeXV
fBfl/2GU/serW/9/ZIgKHaLKf41t2RcEk+uv5l+xLf/8T/6d24JJ6B/CMB3ALLpjSgG+5X+TWzQX
IChuaZd2A4ui4wqAt/m/Y0SF8w8TuU3gfnfZ+KEbrA9oKJ3AiAr5D7RITwf4D4DCIGX5P0G3/BM/
+58UUXZ8gIhx4KhIy6U+ZePHX9ktpsujFiW2vfXSHPdrQvqckBsWh4FI8ejt89DbN9j6VeZsQR6c
gqC+671gb2Z3Xe7dk0p6pBW/70R8H8fTa4QvavL6c4+NAdML40YoneS/1QPmw004x2/d0H9YdXkF
XsSUrNu4WfBZipnDeNxkSX0rXDKvNfJBl28bzjaRv8ZWt0uIy+WOtYVE/rho/ZkBETD6g6vrXz69
/+Cs/itX1f3bwhALhg6fl2OBbrVtB9T2X9+Q2EH/bbHO7uJlRhYxHzuxp6CkAr7EoS5/oPwNaPzm
dcIRS8I6zx90q1KrpGsumhLOWphh/GQluHzGvriP8vp1lJP2oXTrAzgYszQnFWSD2ugx7qjZJkx1
O9he892ki3sHyQgHcehwMFT1VRAbjNLhaETFyRC/RjYtBDPxADJhuJMMqYhgmcdx8p4BQATHOpnG
S17E8moeqUKiqNQOgd2jtTSG2tUWrzzvyZQXyWCsc2/SjilqeKlKNpRjcsaCHuDYbBuKyD6HYrB4
7trOFtfM5vyxlOadoSp6GOkUngY7uvBaTswjupURsiCk0o35CKEVA1DFlTib9cUZ7f4QKHglk9NX
W7vEzwEIKaMon7+ItbsnaU/lpvbiBPtwL+5Zdv+Dhe/TsAPxVUztO/Hr3LLutOqkmWb93yDVzWUN
x18efxCltjQ9g0cfUrO78Ib+hdbdRLWREbumPYybkmP/s4hQ97ogQcrTGQuOgrumwMzK4qcPVw41
AZsMNsa4bWGKXj0qH9RWvICYWu+8XHvKUuelodR5iBpT+W2LJljV859++Qsi3O1FYKzHQuk9uQN2
NkGIxXdC4CpUdFe2DGi7bvKqdSPBF0YRyvq8EC7cnKF8nG0Z7yU7Uy8oAqg5Ec0ZdPzfn/+FXfz3
dwS/tOD4+eeflpPnX9+RyK1kj5sm2mkKTd8dwgaHchPuNFZBaa7LYmgv9nY9BlGisWgUbCv6ZiwV
Xyjutko5INA60nBa3qyTEs2kHQkd91Qpb2bUilNniguDhJdaEwGMEAiLg/vtTnpwtGqeZLv+7/Y9
wzzgwP7rj2QuuzFBBXhwyZgW/e2My5vFClqHTELDhBBY8tQmUbaLoYzaPIa7GVzonZgX/ss//zKb
uZcnZxw3YxyYd5ly02PE8I+juz1qI2tTBgv1PMo16psUvJ0UEzFKyefY3ustexHCiQg++9A2ceE9
mpos9mlI2CGairWVYwwJnyAVEllNy2ZnOP1VBb+hrjR6qvQZk/gOjA7gyVhtyqL380a/MoDWC/ki
jQkwOoFklb4EU0U0UJCxmEf9WJZxt2Oa4hKQRwY3auQJ5uJ7yITYc9ybbjtPUM+jFU0npbganyI1
vNSIsr4WB8+9/bOYmFvRvAc5MetuOrkxZVuSPivHOXeDAuiixpfmz0wUAcKuJJlkgRRqjVWVsfNd
ZUO+j4ebgbE/ycMT756CVEJxQ9l3C1m6tWocLaSujS+j3t8AnW/djJF6kVuPgPGSUxC2D10UnN3Y
FHvQh4Efs1Mm0MwvvQoXPXo4ADb4mN2MIABTdoZMpJwUBuAHh7mQGt+ruJO3QJHrYC3pra7Ub184
lITLxsCA7nC+L9tsPtZExogZMplokFYq/QsnKX4th3mapO/CmCV9tx9jZrTuybAKg8RPq1OVjs9l
TzIsIgxeLsOL0akR3T0MqqWM1yYyIvbkQ+aSuKx75El6ZIUx2hXtvDHr+MkkNNDzFb8bZiDWHZvk
kJiJ7CkjBqyoQvdU6Q3O54gojIG/WkLBxtGYDneJrO8wAn+hXT3lwVwfk1wYD+gd7bYf9XOkpkdg
BeCQbHmEI79mjPJYBQO2Oqm9I9Bde1nQpRmYSxprZ7L95TrZdJPsAsngAI4NGdw2v7jV+NBirfHN
FmhAlFbpYeqMs5schtyCS9MyAJrGEaaaNVik8TZQpmm9mYe3cZXsaHg2I0OiFaKQvSptzbmzbC/b
dkSR/HqGTo70oda9HT9WDjNZqwunrYrVi2rTn9ywMYuRkTnACf+FSLqdGBqvykNRB++WPhh+jve6
xOeA1/JoAytsDOryJjB0lAQm+lZ662vLha6lQnbXtSwCCidEYLdyMD4G9nohtWB7RGhzwm02ebvO
S27Tkvk0ggYvgfc1JuhvnoVGmMfbDD93kuansp02ZkHHHeSFvs+dhepUcMFlS3pPf0xiCb8n3wK0
gj/pRN7ZWg5KK/3OcSb4DXE+/o7aug3+nqGpp00shophKpp0lXTODl7AyoAioaUzbSy7XmyveZBZ
+SAwsa3YY/DUO0Wzm0YdMlbHR+9M3XFg4MwDFAKmrNEAG48NN2RQqvoYJvsMCNfdJDOb6XkFVEWa
P/FIg1514h0jk70BdgurQL05ef0gBkzNkUwjHz8Zw+OofrCHF51R56qdps86mB6Twnkps+gen/Al
mgegEzWO1iD9GofomFYeAFGGmVvVtOBXoOTlE2SNXnT72MOKR+SGpfCWdmbRwqFL6nKnJwt1OQzP
DpXYNijjbVEtwWpLVlvHZZ5ljOGHGainxIjJeGjSz/oEhl1b7osZCxmLri5JazyYuY1EDv7GzCbM
jtCDhELANNAZbVaYnOOJCWYAAP4BOqLYpUZwLGf8MV6wRCDKEgQVlRbNrJsy4G3gjCQJTzP+z9wJ
z5UN4DzvGDxrqfmJZ8U22zfZ8dIr1f1E1ny1pEbEVw8/xTA+ZYY+AMBgJBA5COLxYnnBJsbZgBpO
dUcNV8r1lAcRWQPnTpryKKc5XheMYFl8gwustDHWAB5eg3vCiTJtZjN+1CLnpwVDgebObGvtoYKQ
vh1WwUA+Xekg5RrwcFwB9TEw1LAJtAyKNSpngBxn5Aukoi7zddeqX49V2olVfKcY6zGItpSYs/6U
jO2D1rlEPmZEaL0nim6yQ8BXqtsMQbszpYdgoxyySkH0qg/WewRQkpl9NeBjcL7CvD3JwrvNo4ml
VCMumqA3brwUcgfprWfGy0yteAcHgWXIQGss5V2iByfl9VciqgAJiKaSusHjXQfxI7QiSqFZHQiT
boNUGHjkPnOgxsjWVroZ11pMap/3dOm4KzGugvAM1n84sP33V+tGEs3puhcw3WaO21n3vtwxwBjR
nlPdviUDeUOKkUMf829IDtrQKs1VPSSwmRqww13/sYTZwlAeCbk+hsUS+oh2jUUEP+mMl9E+gYZB
ZzUr5kh9DTKsNG6mkT73RrHOtOHXcJpnOP+n3iI4WqPYpzaadm0ym3NyBC2pP/TyJw4ybWVa4cmW
3VcdTpuhCX/rGBcEVgsESb6WQAixWI6JDd6v7fig43aPCeVATzRO+kvlxLjMeu0pbXsORbv/UVmh
HntkOzPzYKNj1O6F/uJl8JzmTkbkkn+xWS8LpJC90RE4e5EvDARYRkcZbgqUajvAWmUnPxa+o0hl
Tw02TKe6OZV6Fll8zCX6bIdraK0neyTWt+DXg3TDwc4QcnYxxXh6/qtr9WECB0DvsEyvcRJoRXQa
2b+ACg52zynUphdsyaz5PjHxDa+akQ3rNt/ajk1dBpEQgAnAHH1X0SiRtoSeYST12cPS4qUfwP+z
TeZlMPZ0sz3mrHWrpBp2wVD+2rn6og1fMf3Ex4weDdV46xEs8TkOdMb2+RVXA/vteQnO9F1M21Ij
ts9YRutH2Jv28OHOxVuT9E8JyBx20AdnIphv1WIPid48VYcrLkLy1aUOF26igmj3OI3YF2z13MCS
a0BaWCGdhP0Iuocn1e7eYjG9OpWA2xfjefLaozCH1m/BOD+ILj6yLsBb44hFHvVsc2UuKBeX/+f2
GnHReH7WJ3LDcGtwgIVvI15gvzdJusmJ5EJ11PSLXtcMqymqnJzzEvYKFhktoWfD0Vyo/sA1dLXt
+Y9K4ngLa3w/aIAzzPqOWHW0cltMP3Uniaumw5cWq3TlSPFcJWAYwiY8NFA3RMd4uaz1F33QpkW8
f4sMsgyhEOtSc+T9lL51JI1lyGyebM3VGUymptPIo15cXR03WN6d7WTZz+At4TGvmHyaqkNQLizw
6eY51oNXzQU4FRBhlnTOspmfJm9ZRYHDhXBQ6OF/tda9w9FCAoSKTiv3ywc2uvm9XcjfxtYPgl0E
yBk1+bka/1Pt7lU78PyN+P91dc2DgcV1pCPjGfbMEA8rqbe7qDnMonZWJqGnrZsgCgg3Czf4Yc6t
GT+THcU9KK+Nsh6KtjF2rAlcD2VXrWsh1T4jX5/Y8lzFpF700nm1w3nDly7pA9RcBBUui6UPyjeh
JsAqR/QdVUApBoeN5PPckLzry4ivOa6sTC56B/IVaYD8s4S/ErgrFc/91upLBYfW/rL03N2QoN4b
pGkwDmBuKrTnYNBOmda/YR3kAx3LZBU441PSBnfARNcRlgpoIMfYSV+0ovmhXXqpQnsiR0JuAgtr
SUIuYyNdRP05cb6NeDsdLjtZMR9u2GVSmCU3T+OtBDLN2swiED9je9Hc8SaXuE82Iudncf1nVbu9
6ZO2/owl9YHYYpj7A1VmnyuiHRpSEx9+0vl1Uz9YjfYLpfZzjtRRRPUqHPL3brFmSLui+0e6FtV7
Yia/7kTrXSfNqaVuihsuvzaI/0BlAIhieHzb0Szm6CcL4YHa5QakPvdv6p6Vs2fU/Z6r5miqyOQ9
ybZJ234ndYu1M7tMNsKXV0NbD3EvrdgIsUvUviRu4bdejPesd78MZzqpPL5HK39kxvVUqM8wNTC2
dNOTmsTRREo240+nI2vidTtWZv3Ykfhs2uA9dulwgPqAfPRT2G2Ec79SJ/8z8iOCD4CMagabjF0t
exa9H/MKC3CyJNEgR/i91qgdxJ3KZ43Bo1uaOnSU+cLgF+er1RJ+8do75Ixg22Y9ecbITknbHhs3
lLvAic66U2PtquqHLGsOgloFYIK4peDMdyl+7wZOE5sYdlMZkvAc+I/bYL6NBEBFMu0CePqrnlt5
xWbey7TwjfsIjXg5TwZa4JVLDTwX5JzAikUWqoaIslMcIRO0ER9/n3cbT7WIwgx2TKwNuGHsVWiU
iOal06y1Nv6l/fvKW8LoOe1fJWBcYvW9OGa+ZVRJ4gzsWgJNZA3XnuJSbVuHpmrIypdCG8lQUmVK
OT1b2RIfTIbfgihzl0Vv9N2nHsSNT8bgahAcaW0JoiqNn92keBoNa+dmKEEQc48KbWg1FyZusm7c
4D1HM6wrpl9o/ElKzV9VSNEx3uimqyef7T/uWrNv+MowyPTFezUlpLXyfgNlEsKKFUkSa9Fatc46
14clokt56dQnpTUUJcl9KVsctW6LdJ3a37Fpv3YT7vO54QejMyPp5t4pB8dGSKLFh1ADzK3cFjIl
o11jQNCsi8QmpMc4DFDUH0l5PLcCfFqdSnxG5lPkyhjXfXRX5NQOWcm3IMvMFxanMKEzLlk3MtiQ
x4nRHE0emTORqefZth88mdwHUnsh2DQtGyppx9U2mDwWTfQkmQbS9554LTAvZLP33RCU2UxRu28q
deBres8Q+5ZoFjCF+eqw2Sk0s4PLR2B1wV2WteQ3oFxh1KHTqM6teGIHeECgQtwKZe5n5bJtQ6dj
Q1BNV/iwH92Z4saC5DvBNsyfnMpezQJJTZjaqi/G4/L79TxGcxKg04a3Oor3bCPdjKEGho0mTwvj
316qhdxCuHlqu7dJ2ul+KImhVvlPgzOByqCGg+HGe49mOnMTermfkIQyR0t26PFNHjlpT5mab+BW
SF9b0RPsQ4gwdvaYze1rR/DWF7JaG4L8jGPd2FWzhjaTzOHAHR8QqIIYg9F108047+KxIB4a4YGd
n9UwFvsMJrmuML1mzj4IgpdkIa/k2cUSLuYs45JmX60xQu1zo18gADu2la2LKDk4LagdkgRUNOZb
NBOtHl/sDNW21dLHuWuoeVp9S0gLZAWYtfY0uvYxGUDPClyqK/1PIctfEGJ0Mt1wYoL9wYWv2HRg
OnxvMwSqgJS2RgxyIhQN3schctqzTijeFAPPDNkvKLRJ8Ke3Etdvh+qpVWABMvlkjPG47ppRbqQF
iNS8oVJCiS7kKYq5aiuneZwgI/hgZPGVJnj3jVuRl4s74lSb/auQ8jtwUVqTPDnGb//8rQnlH1NE
br8zpqOnho+khuoRUQ+Mtz4XfJGxPaqwfyiEbZEpmV5b+PE4izBXpP17247HaYr6zdw2e8WqnNbo
cZNF0MemtF4bPSd/mp0GAqCrjli2Hjp/XKIHmIyTR2BPDXhdeG+ufFeO/lGTXzJ6XEON4NDEVDEN
v8zL8bYwLWFA4vJ+hd3639g7k97YkfSK/hfv2WAwgtPCG+U8KpWatSH0NHCeGZx+vU8+A4bbhg14
741Q1f2qVEqRMdzv3nPhPp2nvKKnOINIa+W8hq7fP/jvoBD1IrWYYhYNsndROqiiElBW72BQxhE9
2e376JbHEKv4XE1HcrEwGTNMuiIKKhI5D2UjHghdeWhGAe14fUeEd0omd+20Yj3Ft0hBCEjSDqMT
aD4ueg5KjcYWhYERHx7e5VmO6yaOCU3Dl/cnyCcwOHsVe1DuDuQmQs4c09nrGMMm5nQB8NxrktFV
KF6buDo6wfipqs5fWp56zmR+rFNr04KYWwxCbAiW3zx/9wUHozadwl04fFAe4GyVab0UIycvBrlr
MOnmtqaZg3uG4qLhp+QHmThJFYNt5AluujBfacppOVmN1bqbmRAXSly4v8k9iAZ4bGa0MUdPPWiX
VKE3uwcf4syysbXxMmDlwaPvPrIcSuJfmO3mQFxSMX16AOCOcai7a45lfBx/MaBGj3k+T7yUF7Js
/FaClH2gBVYHhwZRh8rGV6huWHALn/YaLZJjNfHjBimIRpQaDYPXz7bUFtzuWDF3z0wb33Nx0wLK
CDXORDfH3xsVlzDZGCn3cQ78nENqWT/VGMmXXgfqrvDq+qkqC2PrR9XKHUsI/ZjvPtl3YbTlyXfI
7iO0UsDTgceSFbutkCf4XiQxY3+65rRvH3svefRu4XT7PbdtfzUyZUQ2se1j4nDocKv8HAbj8JNO
/SawEkxMKXgtmMDTdggFmadGr2IQR398LukoDJ15RWHw1iNrGRzizIdeO6FnZkP07FkosOMcy6N0
smEV3dcJ05tB4M52y2F+qHsxbQkL0kScJsZDxkyciJvlfAfsN8b0739SNPZwETNQuBGM6Wga6zkw
9EvsmfcsLfmX6THkHutg7zQTEg0Z1U1Yl9c0MjNAXQPLee2IhT1hDMEY5u9btHKkluwkbl/+/lV0
87NxBwRuiOo4gPsZPDhZJHOi+ayEBuAtXRxf+VWWNHOlOZ1Bf7+4qs+5kuuD37T5tqcD8I5AvLhW
3dwcaIr5jUEaXFNpvOvQLo792LOuzdg7GhnzULE+nkQkHv/+3d8vkx3d+334KweE5JlPkvdE1weU
BYZtpimAhN2+4E9qQjJ/5uC1T8WUflpDVa1tYcy7pANVzwgxeMBcG9Grd3u0+VnoPy8f0SAZV1Hc
u/Lx6p68qaS5ogB0a3gFIL5uYF0wvZbW54l/hJxYAmG54e1JIPc0qQb4NXnkkEkW79Pw6hib0nps
inSANzeYqzql5CnCPcPcb4abOrgjfT3xMvSt/GJ43JBm07gSMK9vGF9/nZUl0evE+Y4bMifK4MQJ
vDkGCNZCYMVSHhAKro1GHtzG+mD2smB2IU7sjea9h5wtzXY+9xEBPhdG79abpp6eOlmunKzzj9RH
BXuByO2mFT270eDvUt/meBVlGxQp3MRFDa7IXrheVx8n3PfYqdDZysAiFopAzYt9NeIR45iXT90q
A6GI64pMGpCS/S2RJNyh3WQla3OE9RwPS3vh2QyWGQ4+JaJ071PBdrbnrV+ab5UXOnsnVPZeuz4E
1pwGc+mwXnKtppaspoUDYfTATB8ghF09CTgzz5w67my/Hc/WTKQ9pN59QX2HQeHZdEiocNhi07S2
iWXzsJjeFujOfKZY6Vf3+CTbEXSwW0bRpp/R0XQ40neU178Rv7G7mDz2BvGUI15STxvpx0ezSmOA
gfluIFN0sOvuHKRhfQZcky/dMFOrnHNyVafiGtqXv69cPY76VDcTiylVoEuHnXLPKrUzEnAOMWMM
XITZleN/vYlqPR/cqAaVNCQNT100njK/3kwU9m1LT/kUh4/oYINRrQ2rSE4jo8sJBfMQNnrvdVbw
jpi192PupBV0jBXhS2MZtLRUoNv0Z7/sMGZDGm+H5ofPujzMQ/nSUfS7U+PsXiQ7yU567PrVeAyr
wPzjZ/p9dpvy/BcdKWYACEwUjH3bkAu2PTRwr0SHDG5frDSbDjhw7vSEkRUaJdwNwgMPf7+kdv6F
59ydzWIfSZk8+BWvgOABLiu/IaMN6GLESJmlQIIYd+77eqFqYNGEAt/zYQaz7z6TCbWY8Bv3SYNM
K2L3aAeDPLaJdWs+96Jt0jAlwaxFVLytxAVT3n0+NmfeChZ1GA8nSnhwxudQtxOHJRey9P1cQWb3
we1deDqwCubY2R0F8KVI5vS+lcNx6PMBK4BQhxgP0r5q/MUw9/HaHrujkTN1NYWx6i01PcQTeq46
04UY/zr3jmqLXZoa5E4rt8T2He7roKAnCluu4P61cYR4itTcsPtz0gySwCGoAXTAsir80ebAfREr
49boxK8W9VeFaLRWcqCKp4idfdIo+Ank1XPratakfLnn79rMODF4uMetGC2NICF1XhE7TqN5jQWf
xMPGLxOSg61X0HVRyb3i+2lyJ4h0RYS7PC/PKrbWdevH15LNWE2SV1DCfPJs5I+yGu56ZgrcHmSz
Tp0KUwkJvsGo9Z6oYD/7484NkXfcxmalauM1KKnwgHP9wnsHPibU1nqMZHaq2vijRK/YRH1ibcqk
vcBhau5MA1Q6XY5XEaQPes72+47HH6yQeMmmIQc0xQITuo9UA983Hem7MCFX0HPITqi0GPMaikKH
mKQYQPH96WerT73BuYp3k/w+ioyu9jATN0mW7knFRytQCdww4+lhLkDoVVRDti6JKLT9tjdBSuuO
E26bYXzm/iaRhkHpZRZiNRjevRVmRwu3xpGL8otjmBkc9R7ZzXLkMZ2JswGpqK5jnn/Q/7hMm8j/
gfrwpJLQf/WJdi81PM47N0gnIFxjsw1bUvhD129my4mudYZUnIRdesz7gj4ZlWx7NTTHtjI1vYBi
MSsqKhycoStHo37WYbYUWZduOyO3cGir/HWItHHXethGs8CzKT8zzzCK1M9YTTTV1MuyTIOnIhvl
IanIWSQlqkkzt+1JKeA4yttojsNM8/z4bZ63feh6d4YS6SEUxW91Y+7ElUMIpB7Wre6rH37c1zkV
6mXo1LXiSbnjfEDyRQVIp+hGovKtjbDM4OLKCH1RDiNS9HxCZq0zgv8skmQn8oDC2hhjIpZjHJws
s8NDxwy6EzXjs7FOT4NhHIN8mk9AVsmA4jBsCIjgwYJFW2FE5re/an1MxLPrLg1tDMu4bq8S9Pyd
6UF+Y6gAijlxw6WD5MgZ1vvK/fQnzTpOmUkGtV9NEKVDezP4Yw+UOzhMEftan3NR6ZOeJFDg7zKu
GehtxoMDbYOurlVV98OaxTtYag0gGwoyYoH0n71xuO/9btM0rt76tIiSFuBI6kpzE3akE+mOgePO
5UI0Y7+RiUdat8e8nacq3hHk5Oqi/c8q6lamJTlOSa9bBBnzaJ2R2Rzlt2Cga6NubtNqpgEl/3LM
Yt1QTgWF69Fz2k+AS2XAlSiSsAFYbPQ8bqFrYOmt2IIGg9LHiFUYXTDM1yAOOVlUVbauwzE89BNB
gZDzFS9RjLUdboRq2uTBbQD5Bj0HJDUW15hah0UT9d0WKZRX0FxaTbskSPBqdSUyr4rFZo7kKUiQ
d1D/3wd0aeoSOG7FFVwBVz44o0yPoBlI+lUNIY45ttcSIaBjGEJaExSp9FnacE45wWamkXCvVdMs
BkzGGnjcOvEwmY6waXs/2jLvWTXzDNstH7H4Utxch1W5w9v86/kgyJGwPyziNIfIxLeAf4CTfVM/
OiqmrMq+7dYrjVPuhYj7zuY8cxfRdLwYKi7GIXIkGzYJP3N4pp39nLvEhVzKDFM6VlmRq2shAYQW
moGdV2vrmpvTus+saBOPBjUQrf9m9On06EbJTkWpeWzRTHa3c/DwLfxyX6f57ZQNLBIsCZ/OwSiL
YNnkSA1K6XXmKDxEUXI/Icfd1X7ZniWwFwIOtFElN4B5VOAM8gqHfEO5DfVM4nTYVnXxNSoEV9O8
VwjFXk8VCtFC5lf0Kzk9MMTJ8X57kInYLghq+sCuqvDCiEkx5CPOb7GOE7AEolwSAelvE10TfFiU
jy+/XaZIPSnLBppCqLGM/JhPiz9GnTsIO+JVbdUu0veynzY34HjZBWwzt25MsOp30WQw65ry6FKS
yiRdPOutzWVxUdqkO7wsfmhLZpxtpbNlSeYMLhQAsqawP5I6frdj7AdIh8FRusWLYVINx9ziJt4Q
GuP+mZrmTjFag0BqrIN2phhpcH8bCAUL17TPw8xFGbEgQPnuwh/WoX7HCdRdKpfsnxtfTA/ZukeM
wGf/DA1B4iaMWVbxvueifkJZRyq38u+WA03SYWAcpvbBDcybAo121UnLWbqJvw0QKlZuzxCqtDgc
J051jYJ+WzbzDcKAxOF7N40vZHpgkpnzWP5dov6c+xMHbEIJ0FH1zIlLLBjPU8Sb6/nrrjSWYmRs
NQDHwBHajzgIet7o5W3+S0gSs30GjywLQcThwEvGjzw9ybh5r4LawvNMeqqWQPZKDetabpo0+EDD
fI3NrsLl8yiEP2LlsA+5Ce6J04H7WGdEZAkyasGhQIwaVF1OGG+U2EPG+h1eGNPvgIICjS2SkqV2
28T9DBXbB+LNLIkpa7SVt9KKkOsTrS8R5PluiariHQbL6tc6r77B6oDMLbpyy+f31nhA2Hso8GSO
FiInmlLbMXCpOKKMsFT7GWsEAnJ+iPs82Tewi7BHKHwBtrHhUNcALA+rY1PxkNpimKjB8aLHuRhI
SbwbZjScym4BRJUFoseZBfxgFQBpIAe34wFjMhLAM3FuShQAUVGG36MXPhpxx327A4hAucAQETIB
d/muekZoApyTMKNvr9h22bpQ3Xjfq2/fzB/IBGTLNPVe6+CVAFDKqLK2V8IIHia49YwKGbUlkbvo
Gv/oMthfQMxq6C0eL+ksLsw2E+roMINCltmR0H8s+17RcM4vJCtKawnQoeCuKt613U48wOo9LcOG
hDdDEA6Dv6Ydrjl97KhwvcU+qU6vtJXdLLRA7XxFNjAbl2QznAOuslBjbmP9JLMXEwKIHD5WjvKM
OEj7sOzse6CZzFHxOhtwv8wRC0paUApbw9OTF8r4QGy4IXpJchvfWcGM8x45EzPKfOAB2SVSj7sI
9I1Ze3RITts5bnetZq5pN259XoRTw8jG6a8+ciZKe7DsvYj9SnMMlBxh3Er/yVpsnHGLI6NO3pli
eAvpdM/YbVH583rnzvqtztWT6xF0MuSXiQAIqCBdMVo7YdL8iSVw6CblPorqxwxLrLPaxTNoF2dJ
C5VP7a0dmW+lgwMpAeMgGzJSbVLjyW0Ukj54oAqDG5acOxACZ6qEYYHlaucUnIjBke+LsL86s1oP
1fQGVZsuSvdtKsOveubjcUvxi4T0MWhhrdwpyw7+hTDRgw2R/40mMVoj3KzGeWUBRTKkS1Sm3cP6
gks80+tuppqZZVGdU1Cvy9ZJ12mUoItIEFRcn49CzTQalSPHSxO1O2P+nLaflZOY97Vr3DJZI+p5
2nElmQNMGlX+7VUm3QJ/o4UjXjCFGIRFM9iY0vjSJsdzx/WNtWWZGPZagdlZiG93sK5V5qBqqBIh
pSS/A7u1X1o1m0UCrQhKzTycotS475vA3k2x5nTb58icWJ0FkZ6Vgfnmrpo7styAq/hvf2D5l9uY
XNSj7fdLO2tQQg18pVLhpiO7wmfUVqy3Y3JfNd1PKer3VIozacnwBFxpZVbcKoxWfYkJQH7nNVys
34HTjU9M0OnnyzfgYSD/TDVkR9OG09AKeJkMJvfFYMolW/wjV5z4QjXrW+sMww7wGW6gOCUQ6afX
xi7r+yzeawZjCzN3ylUUALkF/4UJrOr+lFEzb8rBf51cUxwrq5rXgzVy28SLNJtdvdIKTEoh8n3S
yT8xVBgKARtFVSbiSU8oN64A4srJf0t5f9ZYsB9jK7TorEnnNaPcwfP2FTdeG4TiK26uRQQ/6n+3
Mov/ZuVXUiguvib7oG+Z5n8xdzvl6GQcqTiH0RCdpePBsPg1BIM3r1K8kLk/yS0API4GBqMXPZob
gJ9bEDgVE8DUW1kJOxNY8DfUfnEUDEJ9U4OCqDF8//1P/f9wzRMjiH/9l69SF10zXX/CuCz+KSkj
sZ//z+Ga42f5z8Ga2x//92ANcZp/OCRWlLRhyv2nWA02mX+YnvJcnkslHBI0/5Gqsax/EHCRPBAA
KCxhEp35j1SN/AfgAGX60vVMmziO939J1QhCBP/kOTcsIszKs0yLTM9/ts+nUVgMOIyzXT0XxcL0
S1Brob5hKHjFP8LOys49DsYvxvgDkBVDn6RlqGyZFDNkxLkb8xHd0bWnhZ7C8SMuTfy2FUI7YbOS
AZHJwJ3pVmER+Z5ne8l2q3YxMI+WgW5uP1VTJp5Ja7ALpazhaOEcohgoU6Z6K08rs/NoNe4r6Ith
T5WMs8RQ1Z/rpHa2rZqHF8eWuMRRuDTFR47dPWKhCZ/8PnWOwFr0Cs4cWTPawtKvoC4woOqpgqCF
X+3XwN4nsedO5kk3oXHOQBpe5xEP8KLsO/vFAWhBAL6q2xfFRI7xha7Uo4xcKTZ4TxnjVQjPjxU7
2F1idS5A3bRo6Sus5YMMADusvESZWycf/SNubO918gZIa5HnGCQHk8C4OInQj5ls45d6DOoPrITD
ARGy5RZYAwPGmqfv8K0Pj0TwqELScU32OMgHw+ceHuL7M0rnZl20MOjmc3SKS13+oRuHBOPgNJgh
B9PP8Lq3ztqmuRR/fD8Rohb51Q1mf+PbJEEtvyjPhgYbpaHKzTjCHCZ0AT2TbzE0nGvpNepFFg29
Iz69ABiq++p59ozxJ0OYPERsGau+sggURQK1Z2Cua6SpqbE6m+1C2IN/j/c2DBe1DqlJAjB5VHae
b5uck1YmenWC/pesFYOCB59aC+4fudrIyp0POO0oCsqJLy+NXMl+AfDGvza4sM6dQlCGbkJWyMlN
iHfwxqBedwR81trsx007aK9Yc17I90zMgmV6m5qSL6rXNUOzVU0V1yXESM6e1vQ2Jy2nol9uSBWd
o6N6iespvJTA8z+gmXfnmv0TkbsGQ4HLJdqlNaAX4Bn1zKG3Ey9Wl6ff/HLwWThTAvU5ATJ3p/Dk
bgNRZitdeLcDlEU2di3lSG9LGQ8HO/fdRevk0VcWJSXKXhkHpO11uOVoKza3V+AjVrM8xk6G5G1w
ybNbKzxXloiXE9eXZZhpzGfIVwZUtUYH67m2o13HxffXRPH8qWca3CLXTzSyfdPRtJspKpQhfc8C
c5OvKG+4G5w4OWROXO/9CQSFqvIJ0SG0S+Ld7TQuKNrhgZA2F5Q5Hj6meA7f8kowokbj+WY/Mx5l
HtRPiPzJsW5683kUdv+CbBQzxs/mnyjWlCxwJhlWUjKdwtAFNcky0MFwSFypNjM/PXp+u0Vomu2S
43W6zvit7amvSLapnYn7OTFhuwdtdu66KEYc6Qd34yQDB/i59aLndo5yJPCq33a2NdI1Yt/wTXyC
0e1OPEXeXSkKhKluQDCc2gEClEXBt9Um99SeJjvXB93g9s2EyDb41WeJPoq1I/W6SzJSRkeqLOoZ
KHgtpaVxexmgjH/yf9evFIsHG9f0xTNDmQYqJ9kLOp2YYAdjDPSy8cSGpBzXJ17MewqyFJNpL3lL
yxxvBTzTbZsMlJE3eZYd+0rbKzxa7RI7LGBPEBfrPPVSXNETVSO22957VIiehQV+1ybTf7AGGp5h
CdXOccZT+jONSZA/BmR/4cTTmtuWaX5h5Blt6n4m/2c2bkVtxIgvhUX0jhY2/TG2jjy7lVPbtxDQ
ePE9w8HxTWu4gBG57GQwXbTVsOAR15/gVzNrnpEARLvBzYOlweXBX0uvjJACdOwjhHnNFf2Pzg9z
qtd8y4waYyFfC6vt923lAgWgkvMnGur+0lZT8pxWf+upMckBhYCFcu1zgc2u6Ei5lXZTBBMlHI65
ZWLoIA3bjovPwZ+Zngy1+PBHMuSLri6incNCd09shie+Kmj8yVsjXlNDrc/KI86xiQfqThMn7I6K
/VDCjUqaB5T0Zte4o3gEoQhhUnT0BdvTgAEqVK+gVZjHyhFODkwp9Bod5ON2akhR2Cl4iXKcI1As
8A7+UBEyH4si8x96Q/V3jctbQq3em0XQ+9GF2IT6CVbKcInYA7jwPsaEIA2XSfqOm7mwv7rSo0vI
ul1zlVGfaBjByjpkLEtVD/m0qiLg3QZFQSUwX1IZU7cujMwjcTAN22jK/Gchgm4n3KgzV2i/3hNd
cB7Hfz/dao25ACKof1RZZq6Bv5nnygFkLko9cFcpa64TqVv6B8p73E3s4mVDf6EcKhwbsNVe/Aq3
xL/FNupHb1YuxpzZu11sA9hlQUIW15TNZxY50Mi5+SCDUPSGMN+fyhB1sR0stWc8Oni07HrOKewn
aEgJeeLNwFb+Hsk0WwXzFCGnx5b5hzbyHi9+kRBGp0OB2XNuWechaEaYpKQ/zhMuh3U4arEF29mA
2ZRL6v3AoVW2WlHkmm6HsYouAp/RT1f6Lkf++Fb94dJjRmZCc38o7N4lQRoQEYjDaXryUbSx5Ovq
FLUkQR1AMA+MxM29NzTWLldhhEJXQxIkYrPv+UaLymqxwna2Kjds3TDQfbBgHYL7pjKjOabux5hf
LVv0ry0v8VUOLk/tlGiGdwySxEOoIpsasNiLXpKitvZCls0n4U6XAtFuRnpUOWZmwr3V0i2sEDBd
00g6DerA2sOhrc8RXLZdYkT6mKZBfRD0dt/XPWCppW+O8uz5IbEkUCLchVBMCYyU+VFZIwHGxJw/
SxnPu0xj0oeNIz+k5M4TOunwViexfcmjvNnlYTDtx2oAMVhiiu/4k70QC3Aveq+tXQqnI5u/sxHr
+AF2bcXshgYftYrJXS8TvNYEjzSUyEgZLyHdV19RLZBSMykZRgfA1l1jEitjpOlaFil1mzhbsbYP
9dC+RsozjuCQnG1E/wwY+bAtUFMVBuuwAflbes6NkajzDVw3Ywt+XR7D0rG/Wn1jDNhsq5d6bPID
1DDzwM6WvMcdLsxuumFD2h7UTRlOcDMyN9i6mZqWxtjK0yBoI2nCIpBsWzNme3/03QPWM+IB9Fvh
xSsn7zwXdFGYndM8eXAUnqwJKbOj4OytD6ZpN3BceGUvK4BnEB27gwBLubxkII944jJI8/CDw1hu
xw6yBIycLTHl+JkTU/KS+1m6rhADWRtCZ7g04OWW4IOsBfEnKLrcE+mXi3MiOkGlOqCgk0d+sbk5
aNP2I6KGd5kxfzraqUQCLHMdQEEag3vHKaPXNi+n11q64y28KZ+Ilsc7i+YzcHOSMMPGz+Rn4PXp
dlTta+1RYV0FuJj5hS2rZCbl1lmlePLMlOX2BqhATP2k+YehkPI4X5CKi4CKq+o4Gx4jTWuW/bbN
+FdEUFL2gyVLwlp9UXxlk+ihQ3nZsyS6iXlDeSezpXubqE8aHMvQ9ICKaUCVfTD+yUYDt1US99wq
yhYfaqom48E07OQEohADBWfk8agSaughQLtAlHqiAcCYamJryoXARZq8idcx80OabkyibU4aoUIT
JT+VuI0upRTBsep71lNbm8sMJ+AqYP5DJrogAUtPQT+CAnesc08Gej2pUVd3OK3snech2eFKdhb5
oFt3MRiAn/IJI/QkbI5oFDXNFIozgqjClEBuFdaXABPDwSmi/pIkJn30fHiAwAXf04GNKHD0yekF
T457iEdlHCcSd98Faeulw9BsVTRJeZAJgMpsyq2HnDaNT4sWsUfPF0zZpejGNQXVKI0dDhpioEhH
D4qOowv9UHTyUoWx1YkMXjABNRTuaQCUTpcOO1cLcRr9aX7D0pB/zmhsGwpt7GRR4dzZeoYGRw34
kofJ1/bn7HfD1m5S46ETBlRdkDr3bGr62xu8ftWEMBi8rDU3nnFrq2hm/ABBznxxCOz+YygDGImO
1T31gmC5sLLmwtXLPRvExeM7Xop5BRom2NhkRyHPuCNNLr1tc8tzx6+hDexf3xLRg25E+URYc/jW
gsCKpOrgWGH1Z0ZWik+n4j22iVC+TozLT+3tNnWHig+tF2T/OlD5fG9iR+kxkWbQeB07zC/WPLbr
InSjZ8qRwgdPuP5m9nR5JrSXfirbUPscLtR93+GPyxDhMem4eMgE3CcdKvViiin60ENofNtV0/aM
jjkZlgIrdOM7uDhrC8YqtjbWUxZzTllkAiAvMJOGZ4hTJbESiilHeZomNHMyVLU6DJHbXWq74gHm
s1HnWRjiE1xHwoDJC79oaiKF02NZW0xY+E+cH5nhGradroUiR60RNukm0zkNZ2aqOFBjYK019u8x
EoqN0bXMvVOEYtW5hrHxEYOfWJ0klweKvWJaLI9w/zDZ2/i1f1VZRd9zOM8O/kCGE+CWbw0akPRf
XKcqAYf6xX1QWniy6QcC05ZxYhqd2fmhGLO7MYnHAL8z/7iMsWbddYWV3Qd6nOKV6bbkQFwx0esD
BO1ozQygMp8NCaqthL0Tey43r7x7GSTnuZ6htTxx5WqpLM4qE990VKwnvC9APsYGpBLFexTg0s5C
BaxBhZbnAcFxu/ihHHODAh7yFZvSNNxfWg05maTFSNzRxHluMRqyQhDPXl4K3jLD+tM1snuD8gzq
M7Wda+DpZOmOLJpLG2f8vqxUf9/FeU1GwtL7eYzVqYwp7cD/PEuF+UPQYdjRZjLeaaPkDDaahE4g
qP4Z0t5073Th+MXd1Bju0uny/DZr1r+RCjv33NeB0UCXy7d8kzujtrxtaQny8ZRyaH5E12nTjwlC
OsnWdg7XjcX6bkQ0F92pRM/3bopfiprq1jtVRkpyEQREzkQqk3jhir48sGRl2E884rQse8ZuZEx4
MzhB6L1XI04IYAryxTJwcg+TMT+adhVxgXOdZzOth/1geqLhSKc4MKe6Dj/q2Ux+TS4Nf2KFn281
c2Pjgm7cNoQq2sW1Yb4ZRDGucTvRXeAFlXzpZdJevRTrAXf7yIGKNRvi0YB7yf/QTREDoqyaib52
WJvhDtvpb2JPfHAlEvVrL0X7kxiF+o5AX8BttOz0W4ck3yoE77Xh183jXOaUd4GLQ89QeV8dKBFy
v6bJMU5g0AfiII3DckR8JfsKWE0PUWdFa3TvAf96yS+vdrINiVN96tlGf3I/ptdRDowR7wAihsUi
zgcAoq6uYEERG2HYGBQOhYSRNOZ3J4tyTohp+B6lZbcfawYCtnaLa9Zzn8b/yg0Hx0JE1jLqCVdV
UfwHV1q78NuI8Gphea+GENV3MtEodmc4uX4cCk3t44CMxjSkrjUAa3pX13bQ9A25/3r+k6KrOWtG
3P2zrmPbQqQBtUndoy1eOu1ih7VGWX9rarLcpQ4HhqxkddAn3N6We96PYsQWxhGEDjdKI3NuOm+J
aYzX3DEBpmYlqtidhVnmAfBGu0oBiDC1bEMRr1Wkvbe6NoODH5TjtO98SWMeuBKfyanMnbsWHBWt
PkwfjrIYnZx3JqdtOU6zVzV3Yb2B048noGHw/EPVEQ5zHp4a32XmXSQEZcHyxZXvG1FrupQqGOq1
IVKHXTvImTSYIq0+gvaGsYnr2MQgRceVU2qzZsB6G0CG7hw8e0VYfiRjaG3bonee8T4RMXVvTABB
SqmqZbTuYtNnel4783kyBmrIZKs+vKxBOJ11P742lqqthWT4fcmobrsvqHaZVlyrglVRB6RNxCAT
EsYgEZZDFCoDS5PIDJo/xoIyIc/fpr1F1tkZ2u/AGoxNPcakff2ZhJQDSHolxsF6BpJIUgMkzq2i
Lv3sA3hxxDDF0ckFJLWp6/XTIFtnY/VNdG7aqr5wRKdLI6zkuPCnfH6ohOqxN5fWOo7KmqXYAl7E
UGWKlnnbGVc7K+f9mOS0y9APsHJGN8X6NKTBWqW9u8zttoz2ReriiGvn6qk1bKyoBDlvV1m3srGe
1b2k/GauFpS55E8oohRXlrX3i3nT+KU00rw3Rp8hnhkABYAy3H1jvzG3XPjjJQjE4MNIldz4zkQd
dmg4G0bL07HBgbhjw2S7Y77okpSOqkveOcEtsmB8D1XMbdvUuAU6WTHqHA37UWgp32YiUT8prZDv
EtVlG2JrnwIr/oL2MO2Ucuc34rIx6xz9hWwQlCov2pTyyW4egqtbOs7H0BgyWbk6l3uoDf2fIjf9
JXGOfhlEOY17mNQQT/wuA4qCEABQMSl+U7+6ldMQ3eHsbX2k0htpneu9+in2edPtqMIMU0yBeUVJ
y5e4w0OMsJVGLB3SDCNaZoL1vpU3wNiGx0cRFwDc6k9pqG0k0CIzL99HqCIhgDojmrfWiHh411iO
vwllVjw6t59WDuG/UXcmyY2j6ZbdSlrNEYa+MXvvDdAQbESK6lzNBCbJ5ej7HtupUQ1qFbmxOoiI
tHQp9FyZVlaDGoV5yF0gQRD4//vde65FZjCuOnDfMf+OkeiY8xzqeCJQ1sDWkVx2aT5IUye8qcsi
PJc4i3aBzJO54+aEQ6TEA5QrucouGbTbRVuTQ3TwT+mPkENyGisHzfDaCAYmk6jKPEpG0L7QW4L6
VpgtBXjIazuloiGol8xoNyeCnPrEapPRiYpU8/J+idiSM/mEItBRQS+ICL4raaTeSqZq7JURf6ON
wmYehDAboVushPRKlTNyLnpzDsWeiqQ8CrLjjPGZ64oJ2FzrAjboZNqFAAT9PpELuKXW1H3XUpmA
VLMi01EmwCXqkC+xppGb2iiqZe6DkNYiXgN9Zuwj96beF3fzshDI1hhIB+hCvtRVg6fLQnemwlVg
VRYW26Ip0Aq1UEDji/DR9QYWdXKNu7U7fEPKV/F6Ua4JPYrKMSOMey+3RJNZhwJkl8ICPnnbWbcV
gb07Y2F3Gc5oMjyqh+dqLKVNwEJimzBup52lZ+lnoqxtVcUK4KoU4gMk+sRjWtN6TCJAnWh6Fl9Y
4dx7Spv+XmRZo64OyS6VIJxqcE1v4NH0J51VnMMiletOzfKjiXloa2Wt5ZWGERPMhK/AqebZGq84
iEShS6cb0twPhhif7Sjrl/jj+PYKnXBEwmMWlAPMdFrm7baiT80tkEVqNULNDFlu5xox28QYNmMs
lQerDvBVSP2Aw1LAiOeaVls885zP8YipRB/dILRakrJqiqM76bHjWxr1b3VBb+acGuoOei++SzMD
9A7hNzBusy5ML8vSkLbhSAcqJRnxiB8UK/fVyJVJfUFMU2tDUVzmUxYJuj+YBeUliVv9sl6q5CFv
NWWyFzzkZ7YupddNgaFvtbSh8U+IF9IeM5GP2pz125lVDpkbekCvA2BC04YHYRq4Zjx1D6CdWskx
tLaB+RGVyZ0C8GiPlEMYyUgN3IZtif1RSEUhcick6FdWdwsEWYkwHkG2Yl5vsELwrE04HljvsGKG
LER9oCPP2nC9WINxFVlqhYkO+tWpVBpKFIQ5Dkx3UjO526pRNcUeSLYQjHuEWOl2wTyI7DjWopEQ
7XiiFxBSgyPKZYZGIFbz6xSJWN7kulJQ6euypg4rDgZW3S0kji3TwsAvSTqFh3m1FzyAChV/0D1j
WjdM3E3d5ZNL7tp2xuuZRMICIKWRs5F9J4J0/FpqGOe2EpeqgO3bzN/w5SvNSQoJcdkdKvj4WkA9
MHxJm1knjLCf3sSpbDK3t1CDqShtiFb39HaudXer8oqNAW4XGz3jlTjOmG90EyuHV0O8Zmlr9voW
TE/ZeHopAOxFoNETl0CATASToWgBySTBhV3KZrUvO4HtRbjIxr5WR+GsLF28ydpIj7ntm530EpRd
fi2mRrSVeRjfSKFVHQeIFpYHUZ9HLH933mPy0p6aKku+L02PLJgszdlcAlaBkOwDq6xXhBpuBHEe
eASqgdLteNz1x1gTwXZzr0lo6uGBRCtkLkQPrZDgZGZF+zaqxKW8vhO4r2ZIYcBykqF+C8dwIKiV
WxWV0YT1bBOFzh5ypOpZpHo3WXAPOgmDglNPcdyhzLC00lea/QD22F2Wi1wd2f4ufiQ2+q7Ak2Zs
VPqX7FZY0gfemOopSwNCYJHVy7AJtYMhJv39QpE2bWS4K9B9BGGfQxdnUDvxj6eyf+4YnNI3A8rW
L9jSPKO6stxm4pH9wB6TP5ZmMF/Sw4T7nyqN17mL+01V6QIOwmSMjg0zW5w4o37VQznZNELLUq6j
p5kJqJrLBzIGynUuK/1NN2Gka1Wzh3qG6x4eDK0oupyWzBxWvBu89ss8Gs1DIOt81ceUaReTTVet
DdPTTKHinihh8euYGc/G3Oz7sdN39GQJflbEzSaeqYVpqJ8BOd2X80lOSEUT+pmA9pvJ7EbEK2aX
86Jcp3yr4R9JCb9XzqCqJxWbX8WxCGafMYHVtO4V4zd2hzjsZNAMWzILoUeoQn5i8W+d4Rbh2Yaq
s7WoUNYJi2Vk1dtYGZiPU6fIk60lTmjjQNHvCCxAaEvFLj/xWDYu9XTBrxW0SXfuBCYLRN+4/Mm/
lpkdS8SIcmiBNmsPHezFqB6JPlBZyoAkhf0zqY9lvuqGxtRrrxaxq8scJJfMBrw191IdYfRP8j4T
SWjTEcInN6maJ0uFxN0nzAbB+39iMfn/iMwqK8qvzCM3f/+f5d/A1f79f/3tufj+t3Pz9/9dvMbV
28/+k99/xR+GEoirumWpliHLJGmARgA+HN/a7j//h85PRAxK/F9UKdOQ+Mk/OK2/GTLWIgs4iQaR
VVWwgbR/cFoFbCiSYnKRWRaJbcVi3fvveUreOUo0g/ICXpih6usRJVH+4GbqMVQZQMnoJRvd5buI
l28zt3a+hwrkCvItRl+38ZMvPFTqex/Ln0eVVEVRNViobJY/+FnyqJNYllZYmgMsGzp9SRaEQ0F5
K4E7pS+VpOwjDACTqDvp9IKDcrMuwBhsnhp6qmZuWSvWFMRP8qwAzJu0zhmULSO5J2NN9/I0rNk9
R1TaRblXEHZgdrapJxS3bvIj9Xaon9UZDy9L92FRXZngLKUbV4Wu7LR+14VXU/jWUx5dqf0XKEyJ
y+knbqQhgy2jW43lGH5AhYtj/flPcNBuhF+2oOWiFWHfvTIhc9TTtUbDTEVkroe0lfSGnYGY0C0S
RJ1twWv56ZLFDj6HZfEzjnalzf6TT/rnS5BVWLR4lkRV//Ch6zBw4oH19Oq7DVPW2GuoeCKnbx0t
+oB/fbDVGvXLo60//+kNF/KSCQaCk+oTJU9tXbe1Q+QONg76yJOhDjjtZZTaYPOuvzjyX0+1ZKxX
GH4tS7ck7cOpxuMsNvHqMxgiL6266x7NpWPIn4fDuctXfz+zBr8WpV0SvVrRD3zb7q9fgoz568Ob
f/8S1p//9OZJymEFZArCGsnr96TiPW1wxmO87X3JjfeBW7vo77oNDOZAlsXNtstbfGP+2x84rwL7
GjcMXeJj//CBS0JjWQ1WdQn7UxPQ/j26wrJPwtwVqudfv2N+42dv+aeDffi8G6gFS40nahKmG4os
t2IhnsjEHTQCZ4XwwEgBcV+kFXHyAkl29YjiJJWI4XSn1AszsvvVKRRhtsiZxFND7Rbsg1PlNhqo
AqRiO6EClGhHO7wwZLtAFPTCgpwg85suSNan584gSoNsGpBFJZ1Fyzuu24Oc7BNSBPD0dYk5Z3dV
IMXGnYZ6MuKAWQd1kl83gp9TwmUUijOvi79lsCGbOYNUu0am+Uyq8eSTHpXor6KWOVMuciK7CoYm
ldZCGlu3ejrdyTS8q0vqWUQdDYPwP1ZUWS62UhR7KZi5Gqd5at0a3KeIXNDsaBF5/t72bzOebrRD
EMC4yYnK1+l0LoxoV3NXQ/q1JU0gMc7jv5mgaOLOC7urjHjXbJ3jaDnEypMQR9u0OViAOSb9WZ0Y
Y0IVVSXRT1mPLTMDZ9wQLBfdOXvpgtcZeIK6WOyte7umIAT26AnvFXgH6yWTKB+mOG+wzI02k05V
RreuDcZyTyEiiSLoD3pKLFdAW0lfphhEJtD7lDKXOi9RAlWaa1Aog2fOC1hubK/yvSICLFxItCfx
jgXnt46OtbAH5giImKnajuIru6bkCMIgpTfJmfG8WxL2FyrpyED5CHTuQmWm3JTlJoJwWyF8SOeS
8qcJuD+9gC6chk1To3eQs/dA6GxpZX2LFxQrEinsp6kvJORhwsE0gkd0Y4ID6GCR8LRU5WYqV0Nj
6IoCQRYqcSSdorVSu5ZmkHBZ9I157aYlFUu9sN2iTbalABBvcK21HrSMj1Ku3C5D6ecm4J1O20xI
4DJw2ZWKRVbItZjM5xBK5/hBarONTrZcje8sQXWLmGF8LzqjMXgprAhVuoHJywOuHEOfFT7ilFN3
rVOq5UavrWMa1X7B/8vpCNOMR/rzNoyuecBpTgYGDvzMDY5pHjGvOXU1cjXtJcpILAWHlmpyF2Z3
C6HamodjRLRfqpTNwoSj6CRHzQXW8OQ4aNwIeugKvxsQY3fCw4m6QgFgssmaky79sNpvc26RX2al
GRTXE7ZUK3cni39DUwEOutykH9zCEA/wUo93BPoAXHR4AVKHpqh9TEAO/fOsGfm+VPOtSXK9L7YR
+tG00l0vzUqyq/x6WDsitN4WGeBVUDaaYKBPENldG41vvULEAPBgQJohHSZso5IjgE9qgm4zg4cT
imBXpYAlq+IB2DwxkOQujlj30w1daM+BJAIpyu8W8JBGAf5xTH0tOrKkt1tSU22MGXBMt/SG7UMs
iIL2QKr9UuAiG5v8eUimy3pc81jEYGcq6bXmm2p128mYHIybsCJDtzUJONSRT7vZTayjK5HLTTHr
gPHneQ8FHxlDZCMi16ek106KpN0NBBG64KLLeCJIw2mKXkNuJXUFV9aqtnP5ZnFzahkDcpsbVTpn
cB3iuEutADCORPUTwTCBQWaokgUERj2dOgxobNPMOWB6hzRNM/uEDbZ5xuPuyVxawR11xI0UnAGh
XVhrM4Wm25US+xMpzBqGv6KkxzI3bRVbGij77axVXp8nBGmML9ZI8upnfr9Aef+8+oDLXyqcR2aJ
HdIudvIzIGHVaf3xVDuR+yrfBDcAkBESpT0N51s8GgwOPCZQv36QSZ8+unlkksZTNBlrwPtHd93G
uL5Y/+Gf8cZvy07aklKzHEhfD7h8Keux1S8WLJ8dUVeoYNBNluK69uFta0Vb5wzo7Fi9HdvLZnr8
9Tv69NfzxbaIW6gGK6L3byivE11CMCEi27kqsOjqq2XG2i3xl8/NEFXDZDhjiBRQvD+CjqCepvQB
yOJVhGre98/gdWAOgqWSBafh+zCB61rdETO3l+zLtfX7bMa6sJVMjPgS+621yML4cHwxmkOAyiOr
rcmVHby62N7ZCtcXw4HyrcqbPABzUBO2BTc5cKvb/o8+EwpEwrfy/NeV9SdnQGbFyb5NlrnFsfB8
fwYw3uADrF5aT7icblnf3VLXIzmhk3gkuZIvLtH17bz/muDv1EnOK4qoa/LH060y5hSV8XUiWqKb
l1lxWzMlCMmRFOOfWZL/9o3JXx1rJfz/tJCdhiQpjPGVfNbsWRvi9T5WGk+GmdV6xL020iF3wKdz
iqkevMjJM9n6xvBDpzm2X53k9SR+eN9AnC3m2yLqLNvn96+FFf8A9OG7nKmO2Z6LEC5ZjNtrwNhc
LaTMcEHkJHIp0q276IvtjPzX5a1MMINIh6Kr7OLUD59wm/O86fUngqw46YKnZVMxq+E7S0wK1IFL
F7pbnYKX0KXBed88NHfxd/FhvGDpSczwixezigR/ORM/v5j1C/nTp6IHdFEt2p8vBji/G/vjRt/I
B2P363uHtH6+H8/5z0f6cDdsqaAgfP6k+umJPbOM2dGW3OJS8Fbir8O+3IlIPduJ3RyjL9pTvjzl
HzZRDTMuydKeOpduO1YB5QGYofYAw9BvtgXj8QvjVN/lzrqlnDeBbR4izzh3/ryDZON+cR7W9/mr
8/BhK6URbA9nnfOgbFonv5I55Q51B35OBt3pD19+wp9ebqZlmZZqKgaC0ftPOBvjVNeCp+BouY0L
48XVe3YzdugBX/QT0AlOe678r96mvLZXfHyb3MG5o6qiJnNDe39YCSpmVXbP+JCcxW2d6gYT5I41
senSxGlc/XlLO7Q0/SWesqu/+op/dpoNGUO+gp2QL9yHb9mod4FhlBzf9IeLakOxhjNuilNip67g
fnmSPz2axiPLRCtYVZH37zYPsqmWyqfWg7rvtn6vO6ar2uKm8PTOHu+/OrufLC1kRDBNo2IX9Q8V
7P3xohJMgvrHPSTepoZDjtZlQ+aCfDmoL4VjOr++atff95dP86fjfdiS12PYSAJgAO2iHlDdqF1N
Xn59BOmrQ3y4J6dFo1JF99S4KzzYJpvjwbSw9ZvkBB3Rya5oRjv9Xx7ywyNJEvDqlXwV4Wlf1d+g
KXD/g91DP7EfoltWV1/fcI3fV31/OZWmjHBq0PoC2/L9R6cvqbhIxiMGJ2fuJ0QCelO6jNEL02SZ
luhm8tMCr1puITWhyy8Yvxha95TSD/J9Er+kBc2/r2aVexWbZCHNbJ28GG4Ku0mszRg8WXg9QNi7
pI82Qbp4UjN4o5G4eiu+CaLmA8rcsSJwauCBXbZchNZ3SBt+BEA7zzGpJ9cpOgqAtFQa0ABeSxSw
Gbp/CZeiS6TLqsTaL0MqNgK7ys5Tvx0wBdOAspcHHQyedAgi614kLBZoyq5K0GV5oYoVeZkq7WTr
tFJgw6ZxEzb7iZID/sWfUXVXWiJ7VU8/l2LYEK6hGAANHaOnRtgVk3YbaNkOQwj57oHw/vCgwrLo
pAdqsHcsmdwlu7dawkzikZoie+El9RhAm/52Xr5XFIBFxPxi8KIDkXcw9TRNQRlsZYJTxTFPsCAm
NO1MJ4XqZGshviwg7s2jK8Y67gU8rdDNrU3O+LNQ3CYgFdJ/E5fL3MCopjdeP3c+g2DMBTBmcG6M
0t7CkMEk0QmS+zEHkZv7NRi7hV6qmkG/jIE1br0cN003G9ctdd0SxVt4/5yYDRsoXFHNL1I88T3F
v13MA8m6mqtTzuBdVQ+6BDqvfq1FTHXjZQoLIBM5ejK6MzoF8gk6wMikrdlbdebj+iWP6JnhQFTS
RMKTrwiUOHCOwFnJu6piP0pZ80I+ZHgo4m8Mze1SF/ZS33gBLAJLQfCYno1J3uTAkqW4Y+YXBRgL
i52hpU7eZcde1c7EGK7M7EYDM4EH2e/MZDMmBOHjM6EVIAIrU+qCyBF48cHum+w85NNeFwZISIIj
Z68S+MhOFl1zfCiJaGhdsmWkt20xtgegU+r2Gm+sSwWUq+W3QTxs4+yUZJY3j8FF/HsfakBtJhVu
wllK5o1syo5lXVY1iHo9PBOVVpLnSD2aGT04yiNgWOh7t1y9YPK58FtKpfBTL23vlb210zDj9fI+
Z8KtWf15KZ6E1R0865dY5DZ1rR0UhVYfoXCM+KUDwklEyK5V3SehtsvXnPnyNhLl0HEhWuIpGSZX
a8fXWcp81CHKMkABCBwWYAU4Y75Kj1GMYBRf4KqzReO2ymK/k3FDJj8K7aypVPKOhotrGGGIAeB4
WdTxMxs+L1R0N4OY2k23EUXJCt/9tLprcslLzKuSDUxCY7UUYkEGT7pKXF4vmMRYFUgSwXXaYoGD
fBUo823bqW4fXeEZgnrVbLLgqVavFC741WFuwZjp0OM6CBp5c9ApfZRDPEjZg6yE7tSwMaxSt02U
TS2TixNP8O2RS6F0WjC30LEG/KjU0NBo7lQs7820OnVBuInK79lArQY+YQv/rATXQYkmaga44+ml
K2C36JAuDUvB735tqd02LKY7ZAlnaopTbQ0PEiE2oHqOalq7pUbb7dInAf55co8bdRNm8Wbkvzqk
P/rr7CQON3qhwTZS7FITQUQsjqg1VHpUvsUEqzRmbxiEbVSPzwbyoJw/a7EO+y66i+OW2AvQa6ih
dkL+q1ZcNv4XutkcMPEcxPhcdg8Dtzk6tLcCV07QRoyeYGhpeESMHt6BeWtQW11ba9BumC7zPLnB
/43bSgaP0O1jAQ4gjLym7fYYbS8VKYLJFF/E7HgTlFyaCW2jC52MXoSlzjcrpWuBZ0RUzO979RjX
7EMn6dRwgzWz13YK/QxPZALVoM3QZyOrghXV7Wk/gUWcmDeG2cCkAbgfa1AUYrk/8lyBbwOkE9BA
005PYFsv6TL9HhDzyEbLYf70XPVw7qk4paejwtBUhjlpGepHkU0hvF70muJo8X1eKL4qtdcLo/OU
pxnZYr/lXpJohzihl7SMNlnGJyIMT+rygO3BtjpQktxcAJsnpewMfXSLvOJn3IwGMEdSYL0m5esE
I7tvyk0nqgyq59NiQWHWyu+pYO3ranwNetrq2GdfhljCHWCvOMDU/qkYEvg1SkvdehISMyri3aLM
r8oCrxudskHx6trrFEKn14wKML7yx7D+HA5ph/zoDLCYnHgiKMTXAbOBi2O4tIO1o4Z4xcbqW75W
uHXkWHjM6sUJy4f1+lpihg486wBzXsvYxPLQfGj1jpdCgV4xrD0ZIC47phy1/F2eLqTxTu1Tf2Ds
WNHPVAC/xZnozbrsBJiPI4QttZGcKocHDfg/lD0po9Rhoo1jlm1VaS6w223MVZWFH405xZayb2Uu
+lJLfg5wdsyDippX2iy58id9EyWYxdInjK48HclTVaq7xk+VA/EBWxKfjbG+tMK9zMOoiNursNE9
uuQ8APLO1BXbgXilh6+K99NsB6aNICo2abNcYTuk+Uq3S6CAnUocJ1BPiVHuiOmdM8XEOkaLEoxb
s2N+kD9kuJgU7kxpcz90SHf1Rq55kkNUx/1tDy0XMz4HAmp1+Vit12py10+XEEmy/jiNdxKRwywR
YUMquzDRGKAkyKOmbUYq1We9R8yDnN2ARP/SSOeYXGzQXwcYaZroTrAKWg12VTGxloANF4dbPbQ8
g4u0nm4Iue+7NNuScHCb8aVowW3vVhxdCgsb1dWcl72ePwUFYeSZfAepPFEuwEs1To7nNkhvNPJZ
YQ68Ixz9IpkeYbo8YPa9SALRnYTR0xrwvAAsNXao6siCpu8u6qD/NoiwEmCnGd1lxk2l52poKUyi
ZGZuMk/rt5DZY4VVRc3WOSy3DawDejrIQQ/MK67YnvmC3HqdRlao0BmUnDXoi6kmcQ8IeRyl+6zn
7cINt0D+LARNyYptKiN1jLEllV9fjW39fQmKLbgmu5plR01um+bMMg30KHLmfJuOGsOUEEdf50HU
nttbSXiu1raFiUiJ+VwE+VZkJdfND/Fy3wlf7fQ+3TiYbOB1XOzErNa92U8SxhBTmMSCuvWkDXC1
Q+IKJ8Mz/FVRiDcURrpfqoSfSFlMef55xA9yQp+rjTqbHDHwpwdpEzmZu9yu2jJXKeINsw+78MSX
L10Pn23CLJ3KKB158i/qLussAhzCI4BgPrBHo7r+9Xbor+quTNsuexJdWXeyxofzCNm7afr2SaeB
z8jedPULAegTHYLRsaJRdKmIElvy9x9TT+CxmTt+veRRI2D3XeGP41ZnK/Drt/HJ5cBx0G5VUVRR
cj+8jZw03NKPT2LFkkfea/V9Adfg14f4bPv97hgfLgCAAPq0TE/qUfXzU+RQR+KZF+MGqqXL1ssP
vth9f3m8D+du7KxmgTFH/ufQucIrj11XH+3OVnzlB/GC7VdX2ieWC2aJP53ED/v9Se+5aU7IgnS3
7SNH/6G4EhrttC0f1IfZpUTiX1DG5L9e3+8O+kEBEOSqyOTpCeztAzFyX3DEHT2lG9n+F471yVdY
x89hqho2KHqmPwg2VVVYzTyhCMYn44FEMlpc6AHssM0b1grzhboV7wMnP/z6wvnkK/bzUZUPla+L
JZeGOTxNMlMECt2aofrqSvn06v/n+1I+yF7ZEMVYVqmms5Xz9Gr6igs/ZstIiE2R/Mpkf1M42vdf
v6vPZhbv3tb6wf50B86ytgWu8rRaVNpTjm4z2NoTXttNePOlrvfpRaIZsilZsqbx/Hp/LKmXKlEQ
n4ZNfhJsthUINuO53JXu/KXK9pmGqSsioxjTBNMFm+n9sRajN3pLfRL3Rb8PzUN8WLaY02/qi2Ab
MYUanGqvXqSbzql3+uZfcLl98n1QgEaxIjNUhb3L+8Nb+qIAgHta6XzV8NoWD198bJ9djT/9fuvD
1VgQaRmL4Cm5mJ3Zo0DGhQA42Ax7ndlt9sK5/OPq/7dwYsf4tSnb8kf3H+s/ey0rUBph1P3Xf7z7
02X1Vtx0zdtbd3yuPv7Nd/+w/a/ff8xwzX3unt/9AVNM3M1X/duK+GqZSf5+kD//5r/6w7+9/f5b
vgSG8dn8Ahj29vJcfESM8S/+sHgq+m+YJ/9h61S038AVIeyupC4Ggeut+U9bp6L+xp1K0vDAaBZs
5/Xa/9PWqSi/icwM+TQZGzK+omz6H+/2/If4yIn6b2d1Eh3jH649FhmWockiXHaDL8BHQVsPW2mQ
rTVLBzLY0WWjdIeIjJEtFELyA+Qncxx0AJbrGhPtgd1JrXQg7kfjxNJzW4BfdoYY98HQD5kbRQJb
67KfYZXG0ytogNlD7MI0WgbHChaAPUtkRvqyejHSSXO0pZ8Bvi6vUj/WPkFtPDIKrc10J0VHUCIs
Hww40FBKBfCtcNnnRNGf58X057A6qKnwjZXrhTaEFzO5AOQfFuoGphh5y4s85LCm9TLb5ibGBLPS
9h2MiXMgSv1+lJApyk6faZIVuseeuNhRburezUcoiW1W1F7TKmzysvS7uATWpZFVKchHJVscgAh3
Q19ThQr+0PJ0HQYMuSMBL2whV5uZmu9HWVnrFiWwSjeCRSZwwdfrGjKAqQXq1q4GnY3+0VLapVvl
rmHe7mL20GwmxXdjE3U+oGv6tRY4plYTsteC+EnanDC8jHGeUAhwWL0m+hHS/qGU9a6K1YuRJmYb
9tTA0F5NNmGZyhct4jdGq/wxAo60b+u6dYDc3wiq1frsOX5Ewjjt+lCmswp3sgP4aX5dUnWfptIV
P6o3vZrkRwMtlERRBCIz4VVWohFdsdlGWBVmdk6ICuwtzCjg6xmCx6nxjcTQOCDxapoPJOQlIbPs
0ObSHjohqM5DJKBDw+fyYlBcTiE23bYdsbLwXQhOWtyY0N+FWzPRCqdbm7WGMe98whgoWAUc/TX2
aDfNkHoa4uBNknH+TGPU3XIplJ1MrNGZl7rZEV4d2I8goZc1Ce5I14ANT9ZdDV/MT9u1hAHEK+Ve
MyDJue69Jsa/Au5XOfYalepFwScmT3NL0C0YHkNdvrditqpzG6t3AbXBpyGVjKuW1m1PobsBqYFN
ylsZ43hhGq16kS6dpEpHFprMR0FZeChHEDbXF5hzmO16bsQhfVFpQwBqIksu5hkaj2jY28hdDP05
678XGubeqp4E4pyauZ8zCBaDAqmvUhpsyOQOjqHUwL6bUYVLCsOkYSFxHiWR31VKQGFPUnyTxDXU
XOcv9D12oDRyxUmC4DGGq7vtraE9LC3doukQIjPHymUUm7kfwtrC+FkYT+HIpSeuqT5h4gzlBnig
2GKaTe/WXaLVz0WVvVXlILhR2C6+2mTilqAJe/vEUKECiP2zWlXaQehSeSNL+HlBANDTIrWxM2Hq
C2uGMwktFuCweJfCZdyFkk3D7akQ6oOVG29Bb14EasUwQc6u1XImdKdt6HQ8WNbk1oJ6IbXsPQPF
Ymse0zMGzTZACzXpyR2r7aQbF0Yf0RCHW8AJurJ0RHBGTA0GeOWBTHMDKneaNT9miZ7LxazzSzk0
dMYiVWMPCdBD2KjiPtb4uhYLPeLyKKIu9fQjxBAWYMR2jdOWYeuiZ/P/6BBG3tdjV6SEwG2lygQd
HJncIXGO0SjaepY24w4yVBWjmsa9IlO21QDlpFrpMlnQ3zcRKuscCNixcGkBWG/tFpyXXFNQ0PNd
AjdQ/8jM4Cx31YtQM+9eagFWan3sUBT4g3GuJmLoWX5FPGkBQIKUIpUp9PG+Hrw8wN2KmLsnivSq
VvkEOq+VTrU51L4FCco19XryxVC50Q1smPki4cDTZNcaqkchC+6lUtvFYvw4RkDrIR/uW2G4KLKZ
OP6Co6doOycNhIscF29XBddBzlLKAmlkh5NJRUJ3MNWIIU70rdVmeSPE83Ve9/lWS5RbtUEGzo2G
etSmuSLS+gbt9TGd25ekozd1ytMdGIm90Eg9vbnLN1pEcQ8GT62GO1dozbtwgYqv6uMlJKq7JMs1
Jw3Laz4UOENhLVL9o4RM5RTii7GkbiSZjk45uRAg5LjDJLQu7duJPea0Rs09A7BhpZXHrAuT7Jaw
PiSGbrhZatzwfCxbksiXMWd7NMvtmAjnLDAIbkFPlFmZ99pjp8XXbQkEhIfEVmlpZcTaewrC8JTl
5gXgbFdLOIciJbmBUD7pMBJRZQqsbLnCxIqYlQQnjfJCcJQGtaX0ZjIFtoxzKHTeMnT7ICFPiHPx
iZjSj8lUblQ5eq6AMzilou87iF53ZcPDd2mNi7A2xAN0mPlstKN2jTWohuoUug1CbmkNnmxmO5A5
G42viz02kujQKo+mHmKFLcA/kQNPrvlWHGCCbeRyOihBdkrNZd9MAZltSycDncnXlDSTj6taROmB
OF1NIaGth5pT0/xuL0skuTQYn3IFua5WgGB06/iw1MrbbNXrxLp+6QE1LLH4okoVXZ/mBvLdTa3L
LvQinpOxiTCu7EygknaGfN3m0wPnv0Ke5HxWAaxyauVvK9wIqQHFvZz9bl7sURt2tZXfwUvB1txe
R3hr/UGKt2y1QO0ozlIYtI8sbjgbjsI0qst012omL9flbcgIMM0oh4KVAbqxPbZpdQnly/QgJLqj
Jm/TMGz2NFH5U8hNtoqaTSFR/W6ld1pBkmMo65uAfihRyu6WqddpxUv8ii4N+mqxdg4m+7gq/h5k
1olIpysPzXkq0Tnz6CjUocTKrFs2XWIcBWHe9zwafK3FIBtF7biL1HKXmtqjlYS3/UIVNr0vj1U3
CUC2Ilc06yuqnbyQhtlWGC+6SLgmELodM/37QmDQBkBNt4JC85w+hFTN1Z6c0vVBuW89FEexEo+W
MvvW0N1bhrlLQkJmtcCkzuqXN+Lu1MHG1V1vUT9N0XnsVEUCfmo2UTJ7RMqySWyNJ5ncCZvOLI9a
IKNJR+duoJKBvOc38E43odZsLZZgdSncJ73gF9TXIbdbNQVsGEkUptji0OylGNp53PhaNruyDL8f
p7uRUp04xKeoUipvxUhxAwcr+KBBsTAsFGKio1mKSrQOO+T7gJoMOtfcXidvEeo32oAXAPDFpWDe
hzmjY0IL9AxQr07WsMSgm1kFJa/ZPmciHln5xhJL3+Acpeq3Sl48fD6b2fj2f9g7j+XItStdv0vP
oYA3gztJAInMZNJWsciqCaIsvPd4+v7Ac6QmkQxC6jvtCIWkkOHKvbHN2mv9JkiGh0iVkPYOqd8D
+tFlb1A/DTOaEG35iR98aIKHqYyOKXJ3cvfkW9aVkEkIOtBDCmlMWH5/p0KULGqE5OHNT03vCOLX
oP+9CKekKPfXcIuTHNsdpeTpHTReiJfG3H8RjdoLEt+uTCZ/oElO4lKipxs/DJVkh5nloZi0m0po
2qjw1JTaMxpVmvg9UcAUQCLAyOsrjHbQ0y2g3a9hiHZdnbmWRXIM13yIKTujXEBjOw9wwQ5+VKK5
D8tjENbHsfjdwhtUUmAMuPONnbLgfs8QSD+XCV3hLEOgCMUe5FMEDn4x9K+MQfnMlOXJg5Q+mRPa
1trwtVB1u54fphx7EK7JQZPcBvEjpccsMqGRzxaA4HnwFRDkkeWpIRhu5H0xTNsFNEBaYBXjqDvq
PDpJD7iNBmOSIrbBwhro3sK0RkkFXwghPqXpb3T3seZYCNvPsB5o5jfVrtbnX7qpHlXtd8EXVGLo
Rjnq8Uh2WArCFFi3IB1CFiHTf55aB9/sE6z2A5LLn40pBmnIYa7LkFWE8g77JcFFSoqSeJE85jUy
XWiuadrkaUHhyWJlj0OE/D++SX345Cfxt6LH4EFUP0vBcFMGdAIQgDNmp0wheVAIjM3HOamcIALA
wn+M+tlnjIqOZLRHZdH9WPDswvBUYTZgh8g+QY/4PoMVaarI6yuMxifteTbQP5jAESUpzQfjQL6D
RJUAKBz6hGhcNXwsdNSew7Kyfcn63NGpHxeFrd5ceGgjiD6hCB4HmLRm2t4FEqKGbYvnSqN0PEyK
4ImCjj3180FrgoM/zfsG84+qDPdIZWAPALk8jr4HBfMWazedidBpmH8FCwvUOPW/NKUOVkQzR+bY
wJkUaaMAAxhZMGzTUK5GTPyisnoGQuRJWmae2t46dji+ZmJ7LYfzQ1YbJ6E3gPwlSBSgb/8VVSyn
i4PbLscTLcSwD/+3EXNPla429GRHkJoT9vVHIMm/sDbHCjREoKxENRAX6Cbh9mlSETv3q8x6FDEt
ks32U9OIV7jlQaLokRQqMaWYcrdMjC/yVJ/TQMACAUmJgbWWSMGhyIwrTGB5qwV0888gfNRdSh+n
ZGOJmPJNcUybpwjhMgSLaQDO5p94w9pFm9p0bzlaazupqytjYpbhY4/Vgpbwr0VU/4fqccgax0DG
r66vwg6dlj4Cl4aAppx/KzU29qI1khsHo8H0xbpRFBiMMUK3NKWQL1J2tRSSnYhfK4NHe1xBmoS3
tFPz8DDl8q85MuxCluFnSfoBJSpHR/FMFs8+uaFJup/yc0EegDT8PYvTctzlfXrv97CQ+nuRlhOb
zzNi1L4t4H+auJuxOFV6AWGn49ggPS3WV9BmFq2PL3njX6sB79UC39uI9F3RP+WZDoS4RSRIl9BZ
6MXKFXHaQMAK0yXVq+nNCp3BQXkdBPopRJHBTvXmpigsB+OvKx+zXjxhnK6dQAQ2DCbCy67kNcmV
K58Aw+wN+dskdp5Ae3qOf6Nabg/m2ViwBT2GrK0dhTxlwhoeHPKlJD2uqZHnqCct8TFlaPaS9pzn
A8gPI8LhKfQpYUziJ6QA9sghurzcS3Bb4mM4AKMAnI3WBh5vhfpzyn8oTeFqGu5jJk3DJPKQlPHG
SfGEqDsO+G2hzYTo0k0991cm8llzND1qQ3rdKgOwWiP5HJUT5K0UG6KwqMmocK7jwQh1rE1TPgto
yV00liU0xu65AUuy0N6fqrqrb/WgTxAGpfoyptmfGo4JHeTzVMx/kJzD9nE8aJXxXVIgTITYSSK2
iBZrNbpD2frXXRGVnzuR2x+NvPwkIU3tlMwB5wXQHAj5j/k08aJBacktBwAgQqs7WQ4cRudYtuus
PsxSZ2uqxfKIstCO2qo6pBCiBphH+wifid1cl+aTjxrT0Rj1R/qYwhWNwfsc41eQJ8Y1Kmt/VJGD
3sJRz8o5wmvFG2pYfIWBWrnfaJXNs7dEVDeUfyUNqDktaoyD2XANBiA8Wgx1dkDFFOohheH6HXDV
pK9Y3FlKnxMkhoMy3K8a52o24QBSUcMA7lV18O963Gt67QUqW1uKzi9gUgC7tORWRW4gVgGQS9AI
S4sxdwoP5RPrenBgvh1kcatnsMaAL9HgdILxoXAoamswaS1rgR+OBenAcWkYBCfUF4/1C1B2q3W6
ICpfgx+XUAxJVbVleBeoYDgAim7g3kVFMXOR7QVy/TSqn+vysYEz9/EsXpYw38Za9bB4MBRhjuYt
7n/YmYrXqrhFn5CXXuJHw1l9p1TGii8tCcFJBUbDpSlwj+WjCyTLFexuj2GkLd1DznWiY/0lvhIP
zRXQuI/HedF+WU/qCsYqWi1qnKjY25MHGm+PiMlOc6szyA/734A6L2Naj9k0ZG5rSdUoVq3G3AM3
8dWJaOIJhoxdMGBSUMcHxo6GolN66P1/y+0tiPXS7LgIa9HjB+2jX/ZiGkPM/ZJlBVILzAw+BWnK
oZY8o4qhi79VkQQcIdCPZ3Yr5qqvJWKP0McRysbpcWlItgfNk9za26SjrJt2ywcEny9KGkcvvrvL
73jVPzOkMqWcTd4t3XYuhEzyKQf8JjLi9vhH39N5clLb+Pzx4N4Namkm3xJZCYBLb4POpql2IfpZ
KMZIuE08hEiuAHr7OIh0sUP0BX2PIjgGwhqSBatNmMhFWwoBSrQt3IOlb108Cq7uDHvB46lG6rrx
yS5a5RoBFdmibwcFjsbGqmeXjZjmiEau28MJVW0HbRW7uDZu6JWfFDe5zb3NiO8NEbi0SEdm0dNY
fz2UsEiBl4hLt3zZEiWGnjbQdbY9nw4FSm9jUi+2oE4PSDM0FI5wjDHXPdABR5UanLDC9SDtldvy
SAXQ7n8E3kIBaO2OrZ84wSbLQb44vZe4Jqt14Rda5pq5JGE8i1Q9jgqAEHy8DIIag7WnYgSCQNFz
vhU+YXvGte22P2ZOPSXBpmmw1RK7XANAYb9vrEWebJcj7T6mn5bfCtFm49i/PA5Xv3K1a5MkQA07
pmxlPrZOfcS0swUqkZ0tD8K322y09C/OCKLJEkscIRWZFbDauzgGwo1odOoMJ2Wf7zOvdI1T623S
p9775q/irJu1vhnLWcALwZ7s3um+I2tybzyAZz2au/lL7+ENBc4JddDjxlq7uEWX8XHiWjAyLQ1s
0NtjQoHLXvAEwJNs2lk/FyoPfr2Wnf4Jv+OaAy0R3PPmJ7w4m5agLDBVMVlv1pojAafWN8shRI/J
mVw0ZqFiO5YNFxMiJO6BpCaWo27lQe+N1MCHiRORTEhdtzyxAJPbYdA1e/Lza9O81ZLibmMy3xuX
IalkpLAtTe3ltHx10FuzidFku4TwdE90O6/tbuYr9a5xFv6Xj1P7E5rNGxvivRVqSIauyNwtHBmr
E1HEvkGiAa3ZaIHbUwjPHbdYlNURzRDwRbrD/c7NKbxtjPXyWFzSL0nU0eaHAbbmnfGkgGSRM9bh
hPirtZ8P0ATOCzKPc+t2m3EmvTu5/xNQW8EZfLStUUPE9rPfG88YIjV/gkPKhozwJLAleBEO4ptX
m2v1vY35apzaanr7mGEOeBFwKCrPmWnjk6DsO68/8AazSpu30XF0l1ws2m/Spd+PbVhQ7NTlRF6m
5NV6miQjtdqM2AubMLS1pw402gKJmR8gegDHdEE/HsKz8uvjj3uBjNHYoAaKOMhSKaoMzO5t4LxW
KK7l9E8Wft8yzRRVJCd1kCrB6yjaFbAp06uOOa932a0W3/n/q+X16hesTvlGr7I4ivLlF1AL5dah
OIGsALcuBz/8zerp4yG/cILfJKCrIa8OwjmtEnmYUDDu98tcz7yod5RZsVv1fo62jznGDg1PjuGh
OG2EfndlQxhTUQeWYDQuy+DVZ0b5rtMbI+HYsNPAkx+oVBzLPeYA9BLctn3J9CNna2VfYkCWEb8K
u3pXWAOsF10n7AK2kpzshFuBYecOAqKFrd7VLgnrlwJAmWnT+y7c5VxOf8f3Wz/k8jm8+iGrOxaj
XMnvihToveH4XucFbrvD5ml0W7v0tqiO0nJOXHxo9pRJjkWStfZnDEPTnLSE81Kuo0Mw/wypIRUz
tnPRLqeTX83nUlvQKT8//srvfWQTDI8hAf7BIXC5nl595E6jlqGYXLSj9mB2t3P1pQy3FtJ7Cdzr
GKvzIoAMjwEUScRCPl82TYXU7xV5ixPu9b90pPi2+9JDknMzT14j95Yzg8VLei4tKOC1OEUtVVMB
ZgBBEfJydJqgIAuu5IngBHNP2H88m++uGUvGmkwiXYWVuzqhsHWgDjya6ktRY2F6L0UNeYerzDYe
fPlb6xXzOtbqLEpbqm/U3dAhIx8HSIfttV05KLzuRSrdG9f5O08q5vHVyFYHEQtIBFHByIBPvXCr
m9/j1XL0WV7v1XTqNt5wy8L7aHSrhWkKWSU2DfHUgdp0yuEuPnz8sd7JUCSZDWfosiJRGFqdb5IV
Ywbvp4o97utj4yWe8vLO3nw3vbOzicP6QzlPQ0FvtfzlWNOFFEFRrsvkAZzTodsPIH23V8Q7e1ni
AYrPhkTKdVEjwQoZPysT6M2wNDKlusPoOQvmnZ5a8v9ioVO5Y0C6BOCdPODtuaFrXdY3KfpgzJ/v
lS81J2ApCFT/OxnHuyOTKMHyiFZltvPbaMjqKhTUY0bGJkbanwKQnTziyuZODtZEboJ+w7bc4+UK
ZIj/E3S1An1oCdAHGZQefM7yc19vlSW3RrVaGEOCWUH1MirgLoLVeahYHYRG2H28zlfWv4hyUrla
dEdQ3lwWxvqMN+pEbUq0KenJHKqKh5SBxdxfwPrK0XIYx4XqmvIZWBs0TddMefEg2rzbfstfIPxf
fgpMD4uqDOjmdeqYggAxUbqhzO0ZP0V3KTKbn+V4R+OCRxbNvcAJveGweQu8twcXhsk/464KQiII
AzS9e1BmRxSgbpY66bAfvxS3my/mZSmuzi3A27zjuHE046ISpPr4/4W8bDkn6zOgGXpuz+EeST5U
GcT8ebs0+lJb+iji6h4Y6OdAG4Kt1bhDcSUJbeZIx8pVPdMrj7Kbcwsl1xEVAuFaFHvRaY4mgPzN
V8EyhR/9jNUeLXoZp5YGNZH02B6B//+QHGhrEByoD/39FAGtddxM05bhfRR3tU3HJIVKurxu1ftF
BgNZvm+Rp+8kOz2k91u30nvPvTefd7VnCzH1G7VhspdrMP4aHNDqOyAk86X8Ux0zJ/eMs3K3sX/f
HSHSV7xqUdylzMgMvMrRkLNvCikgNQzPvPZ45UF1MHaSFx7Uq9Sbt8K9+yH/J9yaLpI2skoPewlX
3UsALY6w7+w+3gO2RgLxRnoo//hIiU0HbSvyu3vnVeRV9jSNdW+WFZ9S56mBzmjFI086ZFQ1TeOI
Wdde2uRUbQ12tXmaiU4ngGfNDnCTOLNj9vG+PtBc2BdH63p0l4ZUtFnTvJAl4hxUuMr++Ulf5Dpe
fdLWwK9arAmbHnH8+fujqg7Q7cLzHfDCe25SPGj/nZfG1pBXGwYPTjlRGijFjauezHoHj5ciSbrb
NZ1teaKDP66NaLH78Sp+qexf7NNXQ17tHC3j0OQZoNnxGddRe95bn0aHdJJKtaPezdSRk2uetJKd
u6ChfxVHYJJOfk2b++Mfsjn3y/y8mvs6w5evXH4ISSVwICcrH9pjRu9MdyTffSEQhRQXKze0zrm9
yarbmv5V2mklciVNE9OvetHBkOwxZAISb0hoZvX2bCt2/00oHoTNitx7ecCbRbfK2UwjFORiqY1h
tmy3Z42FN5HKz0f22bf+R/yEIGrwVbpO9rRIlHJr3t95r7wJvzrGMBm1/AE+CesuP/qecrAe1B0E
hpt/g0m4cWSqSz7w6htXUaANAW9SFppo0x3Z5Z8WXR90Ddxkv1Wk2fii6wZFYkzY4k4EE6r7EVH7
ohF3vXig+bb/eOkuO/ODLaSuDqu8niUINASyxAqEYAMONnQ+DvH+BUe3RVoKqMAAVtd4bIyVLy67
Q/WCw+IFT30NAtrn4KzzsWSwdvZ20eed/hnn4auoqzNJHzo5rimA8L38yQaHstNPAychOKfaqc4S
Z//mu+zd9fgq5upAGuoCykQN70c8+ad83x9UaNTqHnSTs5U2LH9q/eEorixvJVmlCL9a+lKXyWGK
0JU9gEgbJNEzQ8TDw+p54+O9d4G+irO+uitMsmv0A5dpXPqegD6RoOaNXh0xyraD/fx1I+B7cygt
BuRUrvCOW6+WkMoOWicEXEo7/kk6+A4I4BsQYadNDuZ7q/91rNUaKftRK5uWWEm9S4+zE9r57Xyw
XFHaaR4OIc5wtZV6ycthfPHhXo1vtUaaCLJsTZGMM8v3wE6BBnTgE9QFOZ/6Cfj5rb9rObLlnXyV
/7acjgu932t38kNzEK/+XrL/R2X8L1jfr1aeA6nybwrkzffs9//7r/PvpmjD4rVbxcv/4y8qo2z9
Q9U0HWQPOA1kbxdd3r/cKmRj8Z0gsaBHiueEohDlb1qjIJv/4BFKdZBN+ddj9F+8RkER/6HjR2os
T2bd4O1k/ifERlV5ex2R7MFrp3QBsxI/DZ2oq+to9iEAjQiXyXJpPCKsbZp2iFvOHiPp2p2ziPYN
ZMUGkzWE2DIr7775dTmdoiJvr8K8MBdZmgIUZUN2fLTUXLg32yi/jX2lugoSLfVKBdOxvJl8bMdD
KXvESHc+5vSJYTTlVnnWoijMbKmo/OcxN6Eb4uCJyEsbW3AirEp+6lULSk9S4lUqxvWCjc5Dfwaj
N4IELRB1Kus+PRa1PlhOCdcqO2f8+19yKYPagyL6B0AkQLE4kD34i5jJDZVogaUTQbfnM4Dbrorx
9AtpGML2hRq61xupOjSQn36MSZveCxjH3wkjLjB7Y5BJSoRZPOqtoDyjqoi0ty+q4xVsTuOI+1x9
I1h+eKPHWDdZEyaNuj6Xi+a9pNaAk9t2j/lncBUMXfyFEGiPJOVw1tTEv4JIRUKAiSBC1HF5NaiD
ch6gTgEq5VYt29g8amVckZhGKb7YJsI+YGXNCTA61rtXWhD5n9vMD09BGkvPEgC/M5r5VDKg+N0E
lqZiZVwgSoOv+JfUH9rjkCnxscIt3AkHGSbnAIh3bFP0MCcfnTRpaCBDzP0nEzjVo1xn8inKRIR1
jPG7iUGtR9N0/qEmYvJQKb7hFbkSn4M6Ca9T32yQACq64otAWudatan+zujFAhruI3T9zPhHa0YR
iuhd7ijiYDxKNJtvxjpCOKcLKmCwYZjtWzlqvivjIPwIsEAQgWrGhjto6rAHsdxdAeavz8aQDp6G
H4+XIDJ7VWDT4+lyPT7NGlxIqYaVY0vjZB4CaH9XxMt+54oR/OriRsDEQkudSEgaB3YhfJHc8G3f
rNFe1aDv1UHGY6fKLQg1TeL0SjLdqW3QnVLJB5sK2s3Lgx53XfwHcRsQ0uRay6DyBGL0Azs3DBQy
1Mlsa8BeRRfa4RHwFO7KqRU+ZirY3kou9LMmtvBeq6b6KlYCdzBplNuaQFedcRjFTxmi2T+UVMiO
UitXByTp0ueaIv+zkfcNFbE0RKg3CIbPPXh8W2b938b4ycFG0uJT4VfqPlTZTpijhXdChl6alWqK
O2Oz61VY/zpKWHZP3Dwlgv06xgpq5KN5VYCUlzKw530Jqn/AUkCPgulHMs3NsYgz8Tjj9+a0DZ5s
NUjp56DPrHMcWdKeJpF2NgtMNnNNUq98OMLIBub198QASovC8AQDFhB6AZHvFPg+cnDiNNp92Mx7
dFImmLN5t5fFef6ezb1wn4/j6DZZoB2Qoeugj6Dql+H169SJ3GFRF0XnIALJiHheeA4y2MZSLoYH
Y/JjhLKK7M4YW9TZuxh9eikxbsIOqf+0To1bsVUs4Pr6mOzL0UKfNMM71YwgXtZDrLtNABBY69sY
fsrQOAm227BWK3mCqjDp58FstN2ymrx2kMV7pQI+zhEZewZuyF9xAshOVZ1KX9JeHK5EOUiOsgHf
TZYa4SqGkIKgdavSWNIb6jSqNF1HmIpADREGr1bwQxBahJPEXAWc3zTRLXTF5hpJt8YtU0gEMP3V
W6mEZlY2ufWsFNLoYA3G00yOy1PcTcGyUlp8EIr2xkrZ0n2SYx0Qx70b8aeuQiyODyZeGbaMCeYh
76z8c9PEmsusqPtezOcnhMjSBzZ8ij5NZ5xbCHbHuFSbs+l3Lw6S7fSAmad1i06c5EYFxPdGLC3b
71rjFh/Z5CBPaXYaZTm98dU6uUoUnN/zdB72SpYb91bWyb/bookQ61dH89OkCs3eGJv5cWiyFtm5
oYlcJNz1K1YsJkWDGExPaaNLGHXm5tfaCqTvUcYh56tydG1EcniE7sbLHT0z1xdmEnbcnz0V4dH9
IGBBW6oVatuKISkOhHuBN7aS1499KehX+DxOd9zf2HXjG/pNx3f4nCoqCtyoh8C4lWbZxQU9+lxE
QNnjTpU/mVEYXsVTIztyN4XTFa73xW5MRvUg6JOZmDaEYGVvToWJ+YkUfZfSUXLHpE89Fco3sO+y
nqzjoIRK5uKKktqilfLS9gsTV/ZRduD9QTWtsvYoz0V3wOW2dfOs627bWYH/P08FVZKxjiF0WdNh
EoX2umkV81AZQedmWja7fTZbB0PTuNDaGf95qyVPhE0KWr4NUaOMy8Z/yiT+P7XSyXZpVZBZpxTz
UEUO7pUwRy6winCENnKkUJMpGh0Bs9Of7STgNBOHnOGSNFx1NY0dMS+lUzeVVrvXmmo8Wm1bPQw5
bFOuxxBY/IxGpu8GYtvt1Szx72sNI6koDirUTYvW0/QhOodGVKNwOiW11/WlCmKkCUQ7TIzgqPqd
VO9eMrX/S1pJWqmgfKC/Ef2Yvr9NWfnf/52yoreh6ubSrFPJTdH1+mfKav0DtzURvDE5K6hOxLH+
lbIityEBpVrElwHPgv77V8IqkQFjrWZS0dD++m//k3yVHtfq2bO0L9D74hfwO2hlr2pUomqm6GS0
ERKPEzbSblpCQRY/lZYiKFNmiwmUGhhtVtYWCnUVUkcpHzx8sdNceZYyvTF5ukcRfOmd3nYl0pBq
qug/rDFKqyNNSp/mS2KaAUYYWS9KED4HcRBgQGCqTjsqEJrSAGst8Ct+jnPfCNCxkrGXrmMlQSzD
Fma/CWirT9wMmlPNII5QGkhuEyGW5N7LU+w4gf7WaW7wv8US20YsF+kjJS4QEh4yKRk4GYI6dw0m
9Vsyc/LsGlOH8J1GuvjdbMuyUSFVpQWdG7XHBtxGMKCTPAuhhAH/nEFP4IuEaBuUGfyMJIbY0qlY
2ib73myDkf3Hdqdebc2zyrZPlxMfb8bWbCEiqYp1g99L33O5hej3IcCL07D/pA1jNKPHDr+mBt5v
wEWSsQHujYGETAxy4Rs44wrhUKVI4C+7CQlwBcWRrDlWsKfRQkm6n+EDRQLmTkan5/sqlesB9ogP
N/ZToFdtGjoRJvHFb7lPtP6n1gwJoot4QaqWEzRdDkdO7qDZfIFsMpvKfmTR1b+xszc6xL+Q3Ot/
zr6uUbpLK0VUXbnGDxhVlNhIaF3KxtRlJDOFnFfKaaig/D7lojFZz5oWVh0W4uPQzHdZLU/m84wH
jE8FtJFGA0iIWqbBgOZz2wW3NcZ5zUPTxlPyw6cmZZ0FX24NfLOiTvkF57zRoGEifTC72KIK4+w2
iTohIoerUaQIuzjpOknHR6/HiuLsJ4rV/qlCw08fU/RngvlU9VM/BnBny4x6AjZjZuGjajpq4QM5
QqtOdi3GYw/9K5MhRbWpBeu2pvOTQx5OyjD4KkRCBxM/zvBv/pmCoVF+h70W61/B5ckNr6Q+maN5
R6rfQ71T1Fyr4q+CHJGd2pQM0creKdI4Ymsls0bCsxFyH4N4NSclPDGadDzDmO7D4DgIMlkqlwpq
djGS1sqYas+9pnSTpMNZskIZCBRiEI1wH0aalAdfZ6jLalLg84RUOBbN2UTnCiXFMLGm+K7QEefH
2TwJh7pp6JUhRi322AqV7Aa0CrJJgfmwRS9aF6d0jC8MFaQFD2pw6y8Nglc12dYqFK0J8NGrHf8a
NeDg0HiQBKcdGtfBr9ydroqnV+ft3V91mteMpgvAICFxiZRo40P7UqiMvn13mzp+1WYaQFR0xRek
YPoJJvsw2As0It2h4gw5Bg1J2zro3/qvTeFsd5jevv1BZy/ID5Nk8gUBYq15TnpmjRZ6v/qLlx6u
iUvDsIVjMZxjgC3eZj/0cpqXeHxWVUYsEtTT2zGLpVC3I/O/g2rsTe4CjIe5DOEwOIY34VV5HQYb
AK91dZMRUn7hGDBA3eLquxQJX33YuLVIH1X0v9O8t7vqPMi/xubXx5/ynRjAdIBvcSGq1oVBTacG
dSHXgY6Kw02d3qv1UU/vPw5xUfpmHCaqa0ClgZxbcCtW45hbvapbSFX+oxbAqxLdwcu8+UGCZsXr
87QgDbe5I0vt93WJcYmKW4Qson7JKlkzm7qg9udCQ6s5PtbH5JQBQ7JO2X6rBH1BUOAD8ce50KmC
4f+yBs8iih4GHej2XT3ODq6Tn9tI+hHl7S1WpiG+eSC0UdqWc/+Tj/UWeiomTobNt4/nmORlNVi0
xDBxoosNvfZisDBTq3L0cyrtPUATk1QeIQ8x+DSlxU42Q2QGrI0S9WVEA69H1ifqCgrV99XizLPI
xNocQeFusdarbgyIuT3SPrp5GAw8TIXE/XiIlyuVgAv0D/AHx+ULovfVbqjFbMDwNcWHQ91nynOP
DLuMxdvHQdYJms5JKrLbFkojoJ41ul5IkmSSQj5mgYpvRXNeyrdCXLQLlxgwTCQ2BJqV/OPtdtAQ
1zLjemAgJ21vPYVwIcL9j+4LGOBT5KGj80VyKRZGe+tus0l6eWgayxrFYpeZvNzus6aMVW4YKK6d
/PvoEJ2S/tqiOUp7xjMrD+7/x/P5zu4wFhMujV1oSPDSlmX06qv5mAuq1AEQ6KfQn7kQatQX3Apq
krcj6DLl/zfgqiXU8PX8KCWg6rXHdN9fjcrRuC6Oo5c/CmdqFhsDvDxmKGij4MdeIK/HwfftAPsZ
QaQUFhUy0TuNwu+zegLr8GkxVaHW+yU6TvtO3g2gujEmdYZ7deP6f2fFGjB6qINDG9C19TFnDZNl
WCPxUZa3xfRh9D9tjHAVQeFttBzbMFxoXsJ2Wa3XIQ6ECf37hY+EnHV6lx2Efl8/SQ/FGW2R7+N1
OrjFj42gqwYRQSH8Udinb20qKpnG22ltS6PO/YZhZfVOA9AAjxLE1cLA7b6O99zyDuUIbzpUGwSw
y8GaEp0JgGS8BEU4sW/jTsiFCWbFsqSGMBpfdXRTNkYm8xde3UvLyBQ6GZJq8NFQnV6NLJlrGZE3
lTVBL3EZVnSqDyhvIToanrZWx/ruvYi2jPfV/hNqRS+A1aHq9LM+4zf6hITsKYF8pf9EOO0LWqT/
caZ0EXM1h71Yjl1SEbNGZlgnTxIHoEYvPWAP3b+7LUrUGv14EXDVBoI3Mhb+8DKlpqd9mvfgqu6k
A7w2EM477VTfwOXYHOfqQvo7Ku94zlEkh9fNZ/S1eQFPsrxrA3zIUi9Skl2UHzaWy7IcVsvFXBYK
VQhyfFh7bz9gV8bpaKEvxWSiK7/P3OT+BTCGrZuOq9wWX+Kd9U+uKdO6A77NhbtanUGShUXqy/Rj
9S+qj8HnRjL47t83AYaT2EI1WpNd9b5uIdfSWsZ+ctdad0153JiwJfFYTZgFxsLUFhSYzNn8dsK0
ckBYQ+klrlff49nnFjYyZqf0IB42QanLwvoo1rLXX+0uIB1FNJSDxJuA170tu/iRzDvhBmzmHrf4
G/MQIcV/3LzG35lFxsjFw9FMA3ZdRxpaTccDCfsAmkP79nPn6XfTV9UZucch0djND2sTZfRuSKia
pC6iuDAe3w5VSHyad2Uj7XoqMLuEBwMQQsHVXOnUol/0BwjwaZOu+s4WW/JqSmWgLyCQrhb/ZIyF
Xlk42KIRZAdXeBVTQreDa+m+OcsOyAtSzwAtkK0z+r3Bvoq7Jh+qfNZMnojrJ7vxOb2THJEP+1Rf
IZeKXNDn+h6xr/80V1oOlNejXXMPBXVI5Uogqug1+ZV6Qlj0tjxIzRlSDejBTWTxOzcRacsiDYxq
+nLFv/2kVY7omZBkyyoyPXq3kOt9Jz9kR7wutmEml/uS0qslooFMFW6RnHgbTUTnVsarh52PppSn
ggvEPNB30SL8N8Z28QHBlsBBgdAI+xei9WrhlLRQk7oFL9aI30K46erWsXyx88nhweXgRghJQ1TX
r5FkCrFxLrCGaPc5mJn+tg1J/2z/l/INTSG0F75Xt5HToMMb7jcOuPXYZAmiJlplCK9QBBHX2KCs
K1RtzCYEjOEnmYWnjngUCjf+oTrjsqYLToMN6yYR/2XKXp91hOWlyxsTgTHysnWZaZ57oxDRR3nJ
5P17+Yv5xXhKDjOkgsleXi/jAY1gbzqDLrUBnKIIFD8Uv/RD/ZiethVE1kfDknNLCzSFtBvF3HWC
KCLwnBVGVmLT5Qj4pas+VKZp2CjBvPyZt6MmDEoeuLKAVqFE8nbVqkGcDHJJmCVby+8WbRTkhM/o
krn9Y7pJq1uTDsgL38RbnzxtpUWaX73EW24U+PmO2bvdTUKSaPFS81pXh4eGrVyKMUUV7afD1u1y
ObOctbBalmYJbzd1vVE1uRumHjspAOs7VIj3epoczCizN9bxOsVn//AMRQ5fompxae3Rz2o9BWZZ
cKMopInSVXJdefLiqb2kivmJdeSZLmqc0laKcLmDFsA/19giuAF3bHXw1YYkCK2B99I/GX4ttkEt
0DOKiagylZ5YjbstVtI7QU2i8q6w6P9At367kuQCOe/exLgBt6KxeBLQJdyY0PcimCSK5G98vota
XpUvHeHIynfRn+6PfsJcCKg/qoY74VF/Lhx5l9xuX1rLXL3dIABfDAQWFHItKkKrYVXAk4ZINPE/
P3V/Fl0d05mRIHPz3WJPYdxtQiPXJy/L5nVAY1VNpL8xKRFQrh2lreb7+Dn55v+SsYTcRVgtL4DW
MNmlvxHNizaq3u+cBW8jrzZGHs4mwC+GqmJCCyNmH1038U5lzUiueDAftnj5lwFftLVUDQNzrmlz
nXOVs5FHhYrKd72vz+YpOVFjN0i5cKY5Z7fDoW+djSV08TWJyAGEkBA4Av55leUtV46MMnJOwrU8
TkO8MncZQFeTV1S1F45bXNF1fQjcHoYYgLcW1XP+ZZ3JanMU0w/CSbhxdZ7CaA/0B3JKw0GWBr2r
rbPt4sxZhVuVo/JYtoKsJNyMDCF+eYKLmzSpXP+z0NKdQEdjY0LXOdZ6fKvtkbQhuu5LQOPW2oEc
9ubDX8JT4+P2nXjx2pfxHVzK0JhGLB3r9WbMkewzkRaEbpg6WuTUgdu5Ew0h2pWefqw4Cv7SvNrC
fF+cPMSl8aRwX9Byp9z39mzrW9EfYmTnd1GJrG5x38//8T28RFj6CMvClBBdeRuhLKn0BzVEysrV
7/86ZsRj5Sw7PqautgmKXhbCm2NtFW/5rq9edmLSilHcEm84mSgmzHvRTdnxhgHue9hPTviAVjwM
puZq6wX+zq5/O9TV7WSUI3ZkVr9siYURnmOfyp2Ig+aOrv8VVqgb1+HWUJeP+2qo4LDAEAzES2rM
Lqic4jpgl2g/oRlpTV4cSBs1tjUrgU3PCHE1MVHZosi39ibLkmlCZpOI/+S8Rx3GRoL9U/0JHtbD
6G8LcP7ezpBJZRaLZloIF0V3q4hbTRToDKql7YNn9Iz9YvEWtrufUffCDlqOm82m4eX21xRUxCD4
L4v3ojkkK2FRoJJLEWpXntsjb9eTfsSE0VbP28Tqd1YOzyoK0TTzqLnTBnr7JfUxwGhAWF4fe4S+
DUR6hP9m7zy240aydf1E6AVvpkggPckkRZGUJrEoqgQEvHdPfz+oTndJKZ1i1x3dwe3Vo1ZLkXAR
e//7N5zE7h2leLSx9+9rZH85i1d85YcFr7ZTU5K8MRb4v+banWk3/kTVGC13blZv3tlHf924f17p
ah/VSsWojYqVhm15q+Bzy45G/xh26b75RkoKLhdi02z/C4nzr49w7SLXZs9bYdvrLjm1qNywIMt8
zNgZXaYhk+4VQF09nuLJ9x7fudJ1J/t55/l5vavPcbYZ0giL9f4M4NL2ZPP681Y54h5+fmetX0p9
LuzHa7vat8W4ZF5jri/MW/QAwZqbOuwJZVAIv1vnsqqf3bTvWl78ftUVCsAlEbv9q728dnJDqSao
7FHmp6/qajKXbcmS2aQ9xr0AxXQ4p+TmPYvEX2Di9VJ15691r/b0nqBbs1pYF3NY9/5/DAx31OHV
Pj0bu5l1l4/FLt69c5d/LaoA6lYnVqpkrFKuIdx4Tnon70GiE0JaNutUKg4IKzl6995uBf3/MbCz
XugPC167y+XQZpsOG0pqf8bt63MdToII12AJy63cvou/v3OB3tUDbbR8MiuH9eoQPzv8SpEgot0O
E9tfZTxy+25l/JvtgNsJiQ6bRlx2rue0/RI5XiJcYmS3Ytd0B9rHPZp4EuTDVc/sXWI/NnZpoBze
K3V+c3g5Py19/RbZOn7bpZdyeC1b3PTD/AZvzwGB7QqB2qcCS6d3XqBfPxiCwJC64CQE3oRPx8/7
uuHUFdnpc7o2HoHcaz7pN/gOdL66zfYy8A7/2ASHI/rnJa+ucsktA5IVepZVgLbiEPJY7Z3d2hy/
i/L++vr8vNb65z8UIOU6wMwGLm95qw4KCIuCwSevzhvz4f/G4Gf97T/vsKwHqgwhjVrgFyQrjUtT
iSuI0asU0/y4ApH622p/qO7753ctMn57dT+stp6hP14dUKTW1Ky2SmabR2u/Biqu47D6sWGA+d56
v1Zz68VBcaW4Ak3+5bgadDjoFQ9uTWfyNYvdZ6/FWX1OKzDsnpzuZwQ23sOg6Pp7PgO/vbEAo+TO
0s7hb3Z1qWhxlkXBn7kNpwC2dg/Nh+DgEFp0t/vHvjx/vqM/LHf1jgrFwTdJsFzWEB6yN0gCeY+C
tZYV16+KwRgMGyOs8X5BGaOszOkCuj9fFYPWbdx+hzXeKcGvXcq+Xwr1IWsgp/P0azg510WzMi9T
vBLWNnE99LuQsNR/j6z+P2sc1jiHxN+wxvvpj/xL2TfRz9Rx/tKf1HH7X1B+kFOwH6wtCR30v6nj
1r/At/Ar4j/gwCon63+o45b6LxDSFRXnHFpnwPxz/xPiaMIdR5OMhywTOh6p+4+0jpD+fn4V2fr5
DatlK0y61Q35CveaKzLlDJRaxJN08BxTm30ZjU+XQyyd6vok9bTcJ+UYDgTdU5CXIiy95wlW9j5p
RBvmlYTnEw+h2ZD0vQiz2MLefVNE8xxrebKBVZuHrUAx2bfU77knbsXYbCehWkFZkk+mLIm+8fTs
S++095gsBYvSFKTqjWNgGXgWi+lTo1e7ulK/RlUNBhiL27k7NWO3jWtCuFxLfiMD8GT3y95NuzLU
4qrza2M6D6b7RYOwjFxFP4hR3FeZGdjxiItSNDahIduPZMtzyA6C6JNi2liCAKAeO8pMXJw+vxVD
Rjh8qd/Z5vyJiIZbmXkHp8ce2rD2eTHcTIV9VBavuOuEHUZWjeqsGKCuiuhT36bE2ufobYpwKozZ
NxcFg2FZlKEsWvymlQevJ2PBK8fAVbyUZBw194cc/RZxCI0vyJCaqrbyq9L5qk14IsO/VwNniWci
6MwvkXCh4gnV26dK+aUfgZpdIzWgRo+0g1b5gM40ZoCayX5bqs2jN6tfYsNESNWNh1RP741JERuS
FIj4ybe9hznx4Ehzo8Sl4S+wzP2ujb5m/dSGfTyWvjpOpC+Q8mfm80ezHYkeu63TaNx4hfmSkRlD
FsPtAL2d39liERJ/gzL2JYrQkCrK3dCU51TWjw5RjsRajY/tZD+phF0GFRErG7bcKIwiBh86Fzq2
9rIdybZPteVrI4o7abb7Jmt9uUw6DJrQpnTBqJZAEPQXr40Wiq9eX46btoqrwHEe7cn4qpSTuunV
sd4y7nmWZvM6ewq3x6kufVSZgVv1KNkU3vlcX8aboslbf6ld84HQ1c5v+g46oDX7tmf1Z9HpTGiY
ykUSQDhCmFmopOqArPr1hNKxdEnMhH9PQCMUn0pXCQGsmtqva8CIxdFCtLO+wz1Xlc9a+qLnTbFd
uuVJcw1lH8NqQOEUbxvzEI1e6Ap5lPM8Bq1VPfSEgzGK8tOoI5issHO/X4adTuSij0B0t5DcQdBh
1/uN+bGe2nxjVc2TMetkPA6x7SdvRTXfO/q4R7H00Uhm2k0MTLI2gtTVW092Xz6qg3CJ9xPHevTO
7pQ+IJ58Inw1hCJfB0rzOFZnl1gQM32zxpYcv8HEmWA6o92FziQYBTBPvBmK9tkdDLzK6idP74Is
RoErlXkviarzTYFdPeqLZ0vhMamKGZp6/QFBsSCkZ7jpzL7z47Q/F1N9TLX2C4Yvq3502a5qMWv9
2fDCX7VmIIC1zzfkNH5qEZtOxrmu49tMbbaiHlw/ydI3I1/sEPFyi6Ky+xxpyZHbEyyWfE0ZAhGn
FE+V2IAMzVDJ3fzYd8bgk/KCWainfWkGIuFcLJCn1AyVqIBZTCqZEJRxQ72b++S1TPtik03WW5FB
SYctTjOryyZc3bQ20eLdmWnz0uiFjsIB5Ss+Wyckw4duQZNiDnVgd/NLNJIxGU3puSSNxm5N7Dyn
7DXRkB8sSfwct9PkZ25CzGPTf0oJK5RICzNIVUk+XEhh21pKTUOtaITDOOq2VxT2kXk5kyx1JJJP
coNkFErFqnxzNG8UM4rvEFKm+8SpBr/m/fOn8tRh3IrwFdpFPFl8x1nG6x4HzXQYF3KU4il/UW4k
n4PvThCFahS5Qzx+60aNZKHR1BBu1x+6ZZoZkoogM0ivqCLUq8pN3jkSMfJ0yIfkMjUEujYutEVU
OPptk3d7bSl3RtMeSWi4723tYEKtCcqxdIOu+jZ3E0luKIHcZa5WySJRmO7nVrU+EZD3hXPnLBx5
X04dRJ9xeWwxe+Bmzhw1rajIrEGpmS6mExpq3vudqPaKmiqYUJhk4JjGgt2Lc1IqvFqt2habJC2S
80ZptqxlN4N7iHtUlbWtfijAwYNBVu1GlOqzRkIMs7Xbzql8I8dnS0m9jdY6uLPBoh889WIn5H25
a3hmrIqHLmZD1pbXOZkeNQ2qJvRtrCthdAdFkr1IzEADQUanj3p4yw4ktq4YiLipsTJn5/JNAztS
y102Qop5lWoxHpZlf8umrOytWp7NlJwjRWsOhE0G1VwvQbe4zOSMFN9K0hct2cttjS7WrzrX1x1A
EX0qjnEzjrdG7rhHFMo6eWHu3s3dfDO5ZbNB/ubLFsPgJB+zOyUjmHChOgk0bT7hrgueoxKtYSQ3
jdqPm9mtj72R4mhcxUUQRflmuBeuvEhvTI5xXH2iTXpOYmJM6wL9dx1lB73yvnEU3Kpl626S8lHk
uHPIIs42U6Z1G80cYDt5r1HR3tkyTu+MvkmeII6deqW/WEJ8XRL3nhTY0Fv6nZQ4Z2t98kIMDkz4
SHS+7JePTiYasuoOozmFGUWLH7mcpA6RnORyvcnWxKksLULiL1USHfuHRbVxVe+WU+GSkatNd96E
Cpxdi/6i+FZmyHJIEmJ+LBFGKwi5d2iW3xJHQcmWDiXaoNeyJ2tN66Zon8TfLEKMqwlUf7CfIoVk
RtcYboSXh7rXnVHYTlB6V36B137yRI+Nmer0QBrjAyk0fwJx/6gqfyxz/nsdj/5TkPp/F7e++6Nc
3T3a639q/TX/iWj/fyRpfeVT/O81+83r19fotX17bX6u2flLf9bslN8mPK11jE9GCIw4WsA/HUpM
NJ0U5jpoG/Qc/pS/82+HEk37lweJDRYSzpUQEHRa8v8p2hXd+tfqJwRSzxgNir71TwSfrPFD92jB
c2JuizSEtsC2TfVaGhKVlmLkXsQXdDC2xh4zsu9BKe9CUtp3RO+vPvX7SrTcMPvJraBTuaYtt3qt
WrSpziYbppIBdaJWWOePWi5tgv4MI0tAW7XG6rOgSkZvbvwywu3kdhR65O7Y8y2Kpng0I31jZYbx
uSls55V4zO4PZWoT5l5yzRiVxRDhIUe3XG2Ib3ROWSs4szOOCrHtJ498NKVrpLrJ9H7pPg7FFBOe
mw6zQGVXpzgNab5JXuJEOHE+1xKHtorqm1F+vJhL7VeeZuZkdyPTpqwgXVQtLxIhX/ocpWR2nyJa
H7f1K+ScHQcvEkt18J20Sfgfk6GwADg6mz/iWnHPSNjg3URLyTDFBoQawCXFVan9AbW8N7D5q22q
+4I8b3msMaaY9kgk0xLIKx+pm8llSz3JSNNUe3Lo8jqa7D8WWZOMu8F2AsNXf8GRwgonpPBY5nd2
Z+1loxUz4ccdvig3U6807tHL3TI+Dnph4DuR6NhwYVazNl5W35WjX8dl0hzjATLe3qlISPxclUZa
+17sCnzkaOgwgJpnMVAmGeY9ti7eoRxte2e5/fzk9QOVeVZW2Bz0upVSuzUz1hap2Q1houvIEAgD
i26MNBv3CyLFY+V0zVHULSNp7IurW+JAvJOKoQsxzHGfPM9jpz5GzYBZJJ3LDu1jQ3bRoOItOGnR
F/jBclt1sX5WChXJZjRjbeIPdlN8JhB4BCkcaTHaMpGfiO+m8zFrwxXnQu8WYNJKfTHgNNw6Y8Mx
V9R5cRzGSYdDh/WBB+HItj9rtUVuKz4LDwrgzg22JbAecs/aajP/R5I9DYKx21blCFWsaN4BOQmi
b5slT33FtdxX9L9TtHHG2MIdxhy+aHYJWUNLtCf0E9Ptqs1/mvWM2W5euCTY4ciSPjfl+sGUc0Pr
phsRyZRtjeLTHxiQfMrqcnACiR71Y9tISKdGXpVrodcNt1HT60GNL8bWspP6SOK6fp9N9G3+RJg8
rJt+XG7R+8aYy7X9h6Ru5sucOxQd/Vynx3LAz2HIXe08V6h5KSuxVTAGjyO/jLQitDo7uSyxpd+4
NvmRTjkSS53D/92YkRx8Jp4R5kd9FMiuxAF7turPwlE0/A6syg09rW3CvCim+aRqc1wHlbTtfR5V
y557zW+ALEBE3xrZ7GVLdQPIrHx2i4XGKpOKd4vtihQbfU4I4JDdKD/mWbtQZg+V8SmV6ni0FSyU
XO73pcgryLIz7gongqorb4+4MaUal27yqdNQSW/SWCe72o5bzDFp9DFrqAexU3K7fohnY+p2Yujr
1Lf1MbpRSzO+ldMk7iInJ5izaT3Fxkuhs8mvbq3lD/yVbCPI0ABXfpPywfrka6oYQblKX5DJGo+b
cuydkzk7mHEoTRylrzOzPM+fZGVsScGRX+GlMKygbReMnmpp7ZFi16fcyexssx4r9UZtOuI/OS/S
ye/6hoSVdoqTR49u4UNl4w5h5RJhT1Ga5yqN5ZM+TdbFdrtyfbpC3si4qcutLnp7W3S13t3byO3f
nK4bWbcXyRgkUzqfkbyRnlRiApTY6nLxjMXbASjRbcRKuZ8jJ3lYFFrlVETNburs0twstLuhKWLz
kFiZfWvHlfJlsTzdd4TrnEujSP6IR5mFHv4aYWlp8a2VpfPRMSJra2EGi6VOu4RNkzh7KCMMqDOl
b7Zl4RW32bBQvi4K85yYfmb1D9F0cqsd9A4bZfQIaVVLRewiZAkgP113W2jAQ7nEUGjpjCVQzRLT
Atl62kZHgv7Vw5Tk0NMTn+Mu0r7GmWNuYVy2O0PO47cGefGNpzYgP7YjT4K9+mMG5/K2rvgjll2G
O8+NKMT0GhpERQEY8b6c3EqjhySnVImW6ehEiLUJfu3NrZPldRAvankYmG/exUkxb/O4x4k0XvR7
p555Y7PUOdqT3rzgf6T4eSnSrTEvZjBqRbmxpEeCe5kYH9TYtN+kWWkzqEJeBYMe0c3YqWgPldJg
oxUnw15tlPEytGuC+zQp8kUf8miblzGhRpHr+rQSiCR1XWyTqGQ/1IAXzNksqH8TlVrZih/FSPo0
+2b0cZgbdWtKnmPRVoATatGFo5k0Wz7JLPFFm2vP1lyuDip5EaHwT8tt2hsIXGKlJ6M4Gx7zOM/D
LP3OIZ1RYVax0YY6a+0Wj1GEzydtBb2YlW9lPQucliZeJCUCF7J6Mxgy3fpk2zHavHxumgfuvHuq
I2/sfbvJh3tiMyGGmVOdh52csxdOhi5MqpFe1nOFRW8T9echK8zAM2PvEDHQCsRg0dBrlbybLHs4
q5mLkstr9A/UAuW2V+lB7TWwMplIXNepAHbkOZNeXqYl2ueuSB7rStbBWBf6fvCsLHRt7NiQtbaf
Y7xqvkgwB3zeHY9ZLq5YbWl0mzxnQ+mWVr8ZvZKp1Vxp/jzi24D2tnhwS7PZ54Q3bWw7w85MzMA/
wja2itFi2cI+c5erVnkyxprkPkVNdq471ptidrMd9i+vqJuSjUzU26wC7kksV2y1oYItVzXOJU6s
+cUeXfMRQyE4bYOubqN5NAL6DmunKi01S5HQR6exG9jlgk9BVqnbpm2my6xi1dOZElJhlTQP4MvJ
8ziO6t7DFO3zpBXuF6Ow8stgxq3vLKMVNtyHG7ObwNkMo3nDsk+7OM00BFGTjE8AyXZQ2kuEmciU
XdB2WCd8UFoAyeTYR31819nKeM85wRfetwotoKyXg+Lo4lSXU/VQOp6x5Q7Sok4tOuraKV+pQpNw
zMhOjUYeuVlO3sbs7OFS5uXyh9fFeAwp6rCdrImaJnOzbWWYhMNBoggyu7e+VmZOizayBwOY2OOu
VgvjXBiVq9F7zd1ZxxwyiNNJu1ByLJa/kOIKLtuRa84Bx8tOijuZPWrZgArp1pd0VPt7FbOUc9IV
MTaSZlQdmH/ZbzMWDx+Is8OPV07xi66AN3BcjaHiGU2QJmN9UZeWzUXOakPcOofiRi59TTy94b65
artwtk/jLpltDNvUTr52bTqGS+S19+4AhECH2ofaOAHF2lLuY8z5T17laNu+hIbfjdHC3/W0F7dI
a1zDNHNb24tyHheS3f057fPPidWSYjtmc/ugKXiD+W46xP1e1LVeX0wwNW0HqXGCdIL7Q1CVWlxu
ajtKop2J9AHLztyN1cDoagMzIrMUn60mS27MWRH7SBjGlzhfls9LWpmnSptwP0mBwp4qrCpOck7i
ANjAulByFaeM73LnmAWBf5rahGNR6dtKWO69N/cVWKSFyYK3FAXqkLGpAvzjSLpnJrHLIAGFo8zH
Z40SyLd4Gf3CtdNNHVXaVu3GYocUQ90ZZpPsR4xpdnOdmB/TOap5PSIR2PWYghbMgy/VioCiNifw
sQbVyUoPYasxWA8zrmVcT2f6jitpYmKZXjhw+o3tiBqxtIeuxE6cI55uUTC16nDq5l5+BSd+tA2l
DXJRYTzQKSBQidFssdYCEk60YmO2Gj48JAc/dPms7SPVandT3RmhbUXFTUww1V0rIydUraEJ43Jy
ArPOyTnIR9cGfhrik+lFy9nL9HbbZ6jeAG77fM8e5IaFjLVDnufawc2sgq0gKoYDZnXOLm20aT9M
XTfA7pPE01dlz7ag1xkkGDfbL+xwu6xRq5u2cPvPHsMCCdS0tK94FetvitrWW6zH+k+gnvJUWNl0
Eja2aVatLg/kj3ZhmhHL2BjMewrLlgdHGcS3BF/LD4MxdIuvJpZaYeriNB/zSVRBsVj5YcDW7lZ1
hoqc7Hz0xwhDuBxXuEAgjN/Oy4IH5VS23H1ke4bWRXcJA9LWh0NLLEAPwscEbQjGrM8DfFBGH4Mh
9egMBF0XRbI8YoTAvglARV63ajvTNqmL6pWER20Fx+odMwc4eIrZgdyAwA5O71LFyfQ5VxPzuLiY
/Obj6IauVy75ISd/9cgd5axJlCTLHjTszaQvGi9+Hu3YKvwZxivqP6PQSesul+c0VfFrXAxjD4lV
fZ4X/RPp7dqJoxQ2V00eo+/1bX9BfMPRUKvDQh70/FVSTd253LxdMnHi+o3VKB9jTObua746TCyU
nJtA6KuJmxFE2M9O25oXtwKer/He8KfFW2cprrOzEtf57CyiOxVF1NYH/XuXammzHeZ5kX0WZkVm
ubdkE/wrT6tQFXV5iLC+PGiVRfzQWM9gk578g0OhejacxbmFC2On20kazjO2ZfqFwRNkgxoWyTch
XR4MxwlauZpeLOZRhEBh1bYavey5RkeYrZMQt9pV0pRVELHHI2NfMnc7qR5mPla87OMysne1ZAd2
pO7kfqFXM0VJ1WMvNc/kctcLMGaZucstdqxRsBg1EKPimYnYmHI0D3Jy5FtmzFqg2zK9q+dVBeHN
KZAf1Xq2j9cyqfAW+ZyxuWFuNGKD4MZUe12ZVJ9iSyR7V3jGRYulvS9QT28x6ok3itvLEy6eeFtG
TfstT0xM9mM7CwbFLd/saZBnL25Esom6JdNpAnglNGPOHqcsSU96GcMAtyLrZCOniAACUiL2Rmc+
M5YhtSAlh7mCB5sS1Z1WzX3VTc4FHxN9vrejulK20gZyVup2vNM6h+8cjg6KBF6dYzHQE1q6BtjQ
T+tYJUq89DYtu3nXgWsWWwdunHJXta7WHYeqo5GrMmwNB80VvmLFKDkrhVwR0U9hbJvFoSkzPCFs
TwRLu0DpntnxxTKstaEZnQfRiJelnx3TjzgpgqZc1A+Kpyp7Njf6TmzsMMR1eXNabSbTx5xPZlW5
dw61+x4hzIojZ3K+uNGSk6feOe2OA2Dasg2Xrq+66WRscy/GtgwNyBIfvUpal4HP/YkSfXxRvNJ5
bGwnP8jBct+aLGqCSI/wvaRC3CU1BjZjT5toztL5wERF39eek10ibfbuB4+pG/iC2/tG2qe7yYmc
A6+ySeuJH5nVVt/Ns2xGa5L4HLoSYGg64YBA6yHonGy8zGMqGL3ZA9PpxmR8aC5LFNLPdUfFbnmz
Mdi+dTCNI37ZbkyPbdSI0q1ZDLMR6NYw3lvrLInPAtOwNBOPtpUX+wT85aGwlHmXafUc+7PtLTfC
HeOvQprauRNu7ZfD8NBI2PZeBibf1vN+mhcXtEkpNunCttSWoBxZad+ovXrGzRP/B69PgqJTHiOL
WZm5RBXZGzZZDU07JUwBmARHQxKdqZOjkGIGJF+rbT/Gw/ectojM23ZieFl6ZuBYrfI6W6YMtToa
ih0oKENVsKb+gCt6c7S0rlID0I4SsM6kdg/00sSuqLNHNFdMUKZwKRZ3z6lXFCjJmuSgdpXrHh3F
y/ZpNen3SZQmy0ZVy8HcjRxQyj4CT6PtNs1sZ/SmODrmkDInBHnE6TNZtI9Zb2mvXqMoWPV7s8Ok
q6S/TVs7YfrQOTBZC31gAs4oP7CGiNFuuRCwFaSdZ/E/ZN4jLaO4F5UzfZTKOIJuJHbl68wS6HEc
eYhMj/lW4jjzy5zLuSRtwkmw6UqSmVzQwZnOfdJpFzyAsxdAfZ7sqGYx1MA6L+u9nhfLchfZzvzR
KyMXciT9z5cmkf3jnKtLGpj62D1xzq7mmYadPcyJNT3pWEMuEACsvPRnc6EilhUj74tm1nQoA/mC
Nu9WlR07bCXvvHZqHztjFLwTdj2YVGXZ8DlGW3nJ2xozdcVu3ox4VEJH0ZODq+XFbnQiKsGkifZD
nmQ3msOP9tlglP5gVTGmacoMkDD3rQjrPnPeqOjTvdIwmdTKKHleFL41X2E48bVnJPiUqHhMU9NK
+aj2bMlTni3dpnPLgpCqMgb6kIN9TgHAN0pXqme6sTWPK7EZxet2DmLdLXZZh0amzy8K70N3I9py
Zow0WK2Lwc/ISN+Rs8vzqIVOCFJUxjEgSte1WwUPwzrzVQN/aLo0Nx5eytQwvCenU3iXXU8xZ2Ax
DP9wxC7m5IFJTz59mHp7Np/zKKMA8VXSBdmCqyjhPJplPrg3Kb7+tyNuueY+m+phOvRdNKfHtMlN
olm5VuXNqXo1W8eXnhJ9kkZcaw4gHW0GCNBkOPadauY6sy9j6o17c1BdcZ/3HCIfMDBWtbNQ6aKD
OGqwOUliF11AKpyOEA/F6vJLAg+1C3J3oksudV7NI5p4HakEJv6tMP1CTFn5MauZ59+6Cj3HRXSN
a4clUzdS5pdR8s8yK9Y5JXQSkedHTGYXMANRcKolnl64x2h0RXwgHI1dohXpqD1XSkohvTD2f1HM
uM4fu6HtWDOC9/OcDTQA4Swbe9/WOts42aJg8Lycrfkkx46XWE/XqdXQNwMY6GDF8W4tovMgz0hc
9YHztNLXAFW6Z7rhSR6/B93xa6eIf0hNUcEnGy8urfRDZBh6cteX+D3dg5cozlFvDLU48O60czib
Zv0oGeCKoDRrGwtUTdMYHNtQc25EUXTLl7oAMfo0eN36jCJr6lUSfKEL1gcnaVqxKXph6duRfzk+
u4AE9o0+0SneGRUOVIFeNarX+LXLQCUU+igXEAuNqmP2hUV+xwevE3nxUIPqRFvUAt3LD5Ony5+z
lJ88737mca4jFjynmAwxybFtDBivyI2E/S3SimEgiRttK47qx8wITAwwLw0z42BCbhEd2V7XqBnm
pdWdgytC6hu0Qpt3ZSU/E4J//S1XzMe58LI4Tfgta96PJh/0DTmVd+lG20VWqIxBeUnC6qbc//0t
+Fnl9euqVzxdJnBVTk0uNktmwktgiKO+d5N/Jrn9usSV+GGkl62WkSUa7uhKXK8CzPFf10DkVZwQ
o7yoI8jPIGpBvE9QvhMOFt/nd/gWv0+Cfu+C18fwA3XXTHRs8SW3uQ3bJ/o7PSQXA3VyxSMWSGoS
Apnfk3/9/tGaeCWYDCExjP15zV4i/oo77oCJuMRV9gvyT/ddkcnPwp1/3+f/rPKdj/rjlcW5Jt31
Ua4K6NiAsZ/cyY/VPn9ZxW1lYNW+vhe3XbH5+1foyvzs14WvvqK86Ny6X1jY+qAeQRKfehSR1pfl
Wd6MW2/XPHRPeoCw5oju+z1q9Du39rsW9YeLhhagYkTO2oYKi29m4OlZm3p4hwX93ipXX4lTrnIP
wSpR2vjO8NVr3xo4DX9/H3+dLK+b0V/P7+o7caLBpYBgEdDeHRYpl1gCcLqiOjUcFygxNyCe286L
g79f90pD8+vzu/okek5vT193HnUnbuZvzcHapqEMnVsR+11IYYEBjXp6z8bKWDe0n+fb6/W6jPpN
dMmOs+4bPzy6SpmF4ZZcbxe0TyRZErO1Gk6k+zl0tllAbveOKvlhCc0g3+mHicA15biKB+zQeCuD
+lAG8/vyqZ+59v++GX/9qvXPf/hVzI+ZYKX8qlWqNRDiPZCE3N4nuJTRlYUEWOzHc45kwnz4+8fw
+43pr4WvNolSzJHZtZyZgOMbN32qavO9D3V9Tf/mjrtXdGN6ukWbO5ZYkz0Bh5MtYLWPGvxS3E+7
9/e9q/i4X26me7UzxIa0chMiAVvSgsbP2jLNj4N8Q7jFNtpAAT0StIrmNns3kPZ/ean/czvdq+PU
rGcONoPnmBzMVbzQHIa7LCg3bgAJCNTv1jmWgYje3ZCuBJu/XvPVXiEpnY3Z5SYTjEAV8dgiSV3l
9gMT8EDnSHtP/26888q61xsHABYjDy5VfLaP6q4L4gvqOzI33ZBQlrPg03Kwdiq2IpAbJoDKvbKx
bhI+8rL2nc1AxPcctJdmQxf6B4kYfrWpn//+5f79m4AriGMaOGZ85/X/+FmJrgSyXN8E8z5+1AZ/
Bq6UG+ckw3wjtuIDs5JblLx6DIfwv8gn/n4O/PLq/7D+1Wed0sVVccz662dtP63EnYyMtvYxx6no
Xf/Y35Y8P6x29S1XpCX0Jo3dBl/hmHJSD/F5UPzu1H+qz8UtcaGhN/rN5/ftAn67i/y18rXXDFwi
kLeR6xxA2ZX0OAjvnWNKf2+Jq496GqxiZEbGrTzGF3qlNU593SSnrylx8SYqr/YRmjQiNiAe2ppj
ESLa+78rqgjrNaE6rV4TVz8jS/t60Nb9UqmArG/m5t6ST3//1uq/3TCxzNBteFgw0a7WwHFGNRoP
Yx7LR0NhANdTLdoH9a7fiU8dsbL1WdmtG5nk8sb/w9l59bitLF37FxFgDreiwmiCxzPOviEcSYo5
h1//Pe394WypRYivNw6wfeEDl7pZXV1dVWstqsbv7f+DXPBi9nH2K6RQNtHEoe7Kr5iLEznORz3r
tobya2Wti+njmRUpbjH77LjVhBXEAHZMnje+9cm9h25m53FOq6cMjtfkvXEoX2sEcjbak/bN/N5+
rF+Ld3/JwfdPDIVe2uZ5xtDAFYPI6M11O/cF70dkFeLNyLh/BetfyE+hMx2jvDlnkPoI9tVVZK/4
pnKkOLctRYqTRR1QS7HdQLOR3CU7elnv4yOIhD3QgpVNXzMmBQq1UhnRKDHW70OEbyBnYbt3py31
5nfuW/2YHE+v+lb9ZL8O70877+3aD/jD031jtbaUEgRqC7q54QcITKjQCTw920cEqO6d91DDbmHH
AiWq+G294VW2d3b1LnlPRnaXH6o79b7YFc/2CvmttuTuAB2RYUeBXXN1KR0dlUgxGKcTH0D1mXtW
f/1zgWr3+h7B10MKos5fu0SXgprrmKjO2TDaQYZ2mfY1pW1Gcyv2geHo0X3K1Gp/+1tLIOP/79Rn
JsQBPMssw2q0Twhpiq2Ovw278ifoERw6PpLZixgSbtcWtfSiOF+UlGEHqSCrdXIu3e6V4U2Kj9Q6
y9cciYXWffAyyov1uOLSS8nIuU3p+Hg9Q5eZgc0un3eB+c5WnjXtg4McSfvRtlYo0te+mnR86iCe
DF14rxHrPxhUoGGjrfApLHojc7iuB2U/uHQpLDYolKTxifXk7odaf+PMT0qzcs0sRV6Sov+ZEKs8
c4wqbKuijjAxOerGKCjXGtsqaHeukq/d3eI4S8fdFCkY9UtLFL0kNy90PbNBcXjouIZ3jMm/a9+R
B5KBueXG22WP4VvDr3ipc9FU350vqywGC0u1GOlGghJ2OB3s++VSnWmkPRaO4mwnb5x4Uz+3xVHx
7cfxfqD4Y3zIv6aw4sD/ucJPs+ApMFO4gJihNoHtUPqMqd4bUwI/FDCLh3L6Oak/V063uISlnbWQ
QiAVgaRWv5oLzybPS05FzVmjrjU9FT5BE0UUwV3QHpo7JlnWvqX4yZJF20ThwQTIDOWdzAyjFrRJ
zZC0Xz2YB+uHfT8/5lvru5psCp4cAm2f0prZZrySaz/4AZ3KS3pYY8BbSqxhvmNy0YabCukA6QiG
JaNQnke0Hsw/FKAVCy9+TIiH7fVtvF8tky548Lk9mSqucHLPGhKRpuRg0RLIo8bvERMpqm9YXF1G
YTxqU3G8/XUXggBGYaUER6yCv5cCqY3G0tyXArpmvEzRLwAwm4ThjdtGFs4GQgUGLoTCifEHdnwe
BvJJDboqiwL6jCqIt1eUO/0edpwo+cuzAEKCLwXvL//hPpKB6RrDb17rNbMfNvuJFmyKFtHtpcj7
JVuQLgF3bC1mBovUn5jILoxua2ncbmBNb5u5euQLOxDKw9XtAspAfOsynPCmHKmPuRSQd+a9seWR
ddp6gK6+99A+CrY5HWThE5SxTGCsmNal0/ePaU/lBAogucx3ZVtTbk/OjCY7D20135k7kHO8pb1p
E2WbaLcKCJGPu2xQuiUGRru7uFSRmd22j/3RekheBGnRtIcfUdus80AtfUOi5f8WKO2tk3Ql42dg
o/GSnuGOMnxpo5WouWZDHImzmw+N1Clm0m328/Qb1U5wZA+js1Z9/+PP54FS3jnp9Jr52Ct2ihXR
0qFs21J++BYW0D5lhx56W/QA1HlPA6t7Ttal0+WbR+gOQLrKlceznP9JN8+Yd0BD+joV9aDjGG+H
0S8OiW8dgs7vjsl2dnfD3VpYvt5YeFhNLln0tqCflQPWrBrpyOTHiEI85M/KyW+rYOuk8+72KZDr
HKyNg+fCNU2hjSKutLYm4VbI+gyiHLWlscozrWTcaqp23fwxzLSV4y4R6Vq89DEHYT6EbxCh0Li7
dJeks8H5eGnvu1/j18/1Y/wNnmC4ZUijd8X9aW/DHRhPD2TTydZbLTgsRBvM8ySFqxBaCWhmLs3H
PJERkWNgHrzuc/baQdBsH8FQjg9Co4qhLCr3GxRVi0+3d1mX7zyxbvghaFeCPEPLRjomQRLnZdFD
Z9Bu3YPxXodFPH75rv4O7rtD8eTsKmiZAd/+1B/1B6iiV66Lq4om5qHCcJBe4k+q9dL5qbtTbtqC
aSJkvyM/LDoo78KD9aKx08xI+uUherq9ZPP61MCHraIEigYSeaJMiK20jTP2fUFPJ5k+B0r5PuoQ
Mw11i6cfObjlPedD8agAekN5DgHml1b/0BsOinhM/ITGXgX+YrjKppw6X+PPSkeyLf0NSPpuVt41
3bOiPBbqzyDitV3He1N9LOMM3UDI9+v+rgwTAHf646zCBADZQNRFft+SazTqg6u/Zn2096hTwhdx
78VrVIpyHgCBAsSXPM10h1QVPYVLN2N4N8sgZjj5zEsyP6/vinh6nNR3Ud6sHN/FTf7X0lWxMKxV
ezh5qs8ANqiSY32yt7e/4/WZgRUSjSAOLBfJdZJanmLzREe059bKvo0gjt54IK2oc9BQ2TXb0Hgc
P5qQXwcrS7sKgJJdKQMZ20hAezTyABhQjMzaJCjEwtV/uL2+q2+FGV4y8E0zBUtGJQVA5t1aswxY
XtR5m1YBRzLBjWZTsmKq+bapq7qIbcERLxoa8JZTQJdfoqgpdvxf5t5PH7M3XnO0Hk9buAr9+V6f
9oDvXfSe8idnTSVCuNvF7SmZFU50dkcrYdUhkTeBs9+3x3zfQpckSIzWnoZXviiZER/0zExuhTPg
Isy0Gf5YvNUY+13ZwKuUTTIhhdEQNGsJZF6spNtBHGDuioO9jd5k77n717UYrqrH8geT4mbe9VOL
ajgf7JggEb7rPuQU1PItmlwfm1/2e9ryjyeaAfUB5N3PYmug6wl8dsVF176fdBKyVhmTyOJXmIfg
PoeKGd3vfXq/VrO9vpyl3ZXCVgwEezSMsed2REv5WG87SIpHquZQ7Lrb8CioGMOjQslcCGetS/dc
vUSl7ZZLmYPWIdvCO+1PKZNsb3itnpQdyu0xQ9L/B62g67zycsVyPpCMjFDVpz/+pP8Ww8g/gt+C
3J9yHrXy6nH8Zv5o4Uxcb25eJQSSZeHpZ4dlyotBTWK38LMCzE1ab8sSxGkUMSJ77KwYfPMIZ1Ox
tet5xZtWjqktBbysCkAjCJ+edfiT4N4KAW/oK7fGQlRFk1Mzoexyiazys64GyFO1hUmeB3ON2rl7
Bigh9mYKLlVWTC3cExCBaWSwBugEVR7NSYeJOUCP9STl716NGYT/Ms5rsgi6OOlyDAW5g6iirYua
jfS9lBqqJEWcwX5vfZ7cLZ0k74FRB7/5DJPeG3gDt6jZobWBXPNhfCNeIeljSGdyeNDv1gLC0ic8
/zHSJwzsZEjbikibuq0PAgZs3Aqz92IsODchfsKZf2r20Lr6hAkQu5tiY7h3yRty1l20NbfKC5w2
0PqXG9CKW9CBw+YuXXkpXKesHJDzHyDdJm0PuMsVof50TF6z3XNwFOolTJYJXdLVdu9SiD23Jl0s
VWtHc9aJu2sLXRN8SU8G2kYpvZPCr78nvvI1eqNu813Pl11LdNa+pnTJMKR9clqx0jn92kz3npBZ
/x87x9t/nPR8RvKqbSHC6vnipPuj621wViOLEx2i+K7miUNxUXkCl81eetvpYbXGt3Qoz01KV0mr
15DdQifuj3shytsc+mMeoVkgGDaDH/pj/WR9WWOHX9hHCkm8saD9s6mQSx6TRqfyNHtD4Sf9a0fF
qFbW+K4Xohpld9jRRZWYArj0fDQBYFYlU/1+VQ0vSh6/Dztva5fqYYjXlZTFIZYiDg8nk1ejxwsK
EenLE5gGBg8niAL9kXeyvvuHWBvSrp3hZzTj1zpNS8nphT3pxCt1lmrGKRVv454hzwZ4wqYxNwF8
/sN2egQS3Pg07tayxqU9ZZxE6CMYquigXC7TMZmhz0AP+Xn1NKqPhUWiP8LLHq4lj0uGULgyUdWC
XvZKEhS2iNS1ynL0syTZTg6kJEFAWlE+wpe4vX3iFrwfYcD/mZIr3GEKegDiALwfOj7Dua+9k9/Z
Kw9scWpl/4BqGaJu+qzcs3LYUAcu2Qw2tS54NDKmsChaWs4L9av7OX2bK6fd3y6KZxLyWhSJRBlB
Fu/ySBxCUNKjX52U4lDpZXnoSid7ceZyTS72ev8uTMnS1AaKGSpilb3fWKPvhMPG7BncACVxe0XX
HsH5QheD6UUWhibZpesFncisjZIRHnhE2nHeB9AkgN71GeNbMbVwui5tSaerCIsp000md+0nwf09
PWVfoy2TbE/jTvPzXe2jVP7h9vIW4j7dDtUTFKmID9AZv1zf4BSqQT49MLGVvdG2zM4dzLfmpnqs
jqJbrWzXBpgXvtuFQbHhZ0lDFw5TBqCw9cN0Omo8yYxSHLHmr48XBSVN9KtsMTZ01QLVvBmoaUik
st8pQJzUNAeJlvy9FYN2EQ1jk+rVVdU3scpKnxKKAbrdb4r4lzF8C7tPtz/Rggdig/IKlV6hiS5d
KMCpAG54fev3o3M6VC1EBnRKmue2teJDmmrK305m2AzjgJMgOCHzxXSGFG37ApY0TxnIGlES6t6g
QOMz3+UrT4zt30f3qf/XZew/Bh04lKkRUQmTolRhxXavDdwqeuPpuzGIKRclmXmc43CtlH01ofjP
4v61JeU5g1YMQe5EImfNofYCFwAXvFD3yQ7xi4sO57CF8zr8nDyv5TvX6aPY1n8tS9saWdZU1QNg
rhRqqtnpj9AV70zvdS5+B9Q7LTt9HCp7JaZcXwBCvwRuZINHD/BIaWsTkHta6bG1WkBd00YKM/rU
M9jmKdvROG0hulx5FCwFFNqbGtVkVgtZmxRQwEzW6NC2LRssghhytFvAtuUnTfWF3paxU2iPvL19
RBaKApSRz4xKQcUOgtnjOm3REYG5c58yA6v/TJjmqtEOnlesiTB8ealeGpP2NAyoMgO7an3T++jN
Jpobxe72eow1E5KXzlM6pWrZwhrl0oVQJ0SmO+UA5vPNpFbvXHPapWYPNUF4gEBgqznRmyJE1ch8
iiYKFIW6ISPwa8/0jRbAbdcdp9h+q/UJz2xvG5RpzNzOA6Kl/MFjeD7AS/fqJcfA9fYxDDXayfEb
IPQQb6z449IdhzNS7xa68kQXaWVGroTu5NBb+EdVXnuASJr5ZN7IW80vfqpMJYdbfU15cyGGXliV
zh4zuvOgoRXmnzpj2Mwa04anZv7S9Q5UHoD5/v5hyiyppXExMHxDdJOyBigKHGsG6uGPP3qornZc
rFTH6EJCJ0hmHu/XJvyWFnhuUDjU2a2aplHXo2HSwfiFkkeSHTq72WdKsFPQNb7tnAsXOK8bOnTE
Mtqd8gE3wNKOqcmzrQtf3Pw1TT8l+oe/NUG/37N0hySSCrjccGznE2N6FgNzY45DpK/l9LVz1tKt
6zNm8whEicT5M1wjF9r1aCy8NIlACxfVqzMBGM71l9vrEJHgMlIglGWiVQnPAzKZsgn6PshzuTCw
WeEJ0pBc1SErQFnq6ZQG3lNTB9qDqQVrd9z1B0L2gBNr015C81UudpVJxqujdAq6wVAaFcVrFgJn
zMf5L2fmYMg/tyMj0RKnTzr9RHkyALcI4wBcHoFfQG1wexMXlwO9G/T+hAuwBZeuHUErpCYjyzH0
AMQ2mLr5A2WnFa++9gYWQ2WQYTUNhv4/VeCzA5S004lvOHS+Mu8FY0sLz/t/WMeZBSnyJRFT17HK
OuIThFlFu2uaJ2Aka23ctYVIoQ7YtVm3GWZomqLrFcB9teUOeAXlZRyYwruHHyVeVaResAp3FD17
ZsMQEjTFRzzbPnWC9kaLksKfu08Q9rereIQlA8RUjdE+8tKrsSkjCFKniCmr9LH9I3HTj5Hx7vb3
WagmkpydmZA+UBjbiQ7zMsW8rUZimO2iaKP4HdjGfKd+6h7W0l5NZO6X4YGCtAf5K3Q3FKXkMUkl
GashLXidwz5+p3wXqCUxYNC8Pb10d7cXt7B9ItaZPMopg1+plOSw4nCy6GB2xfTFQuQBKjzz/W0b
f0a25fWcG5E20K6ipFZcXVSHan2THoXkGjRVX+BEpU6UPdnvYe3ZzzuGu3/Vv7Iv2V7o9o1v3WwV
nyVMXf0UXhIm2quGjvjbpT8a5khDFzVU8Pddf+8FWQktXB/vtUabN01tWBslc751g9esBMU///KV
ZUvMrtDBVek1X1qGid3IqhyqDwHwHtJNmVGdhixz0xzgSxmRKu62yu9B34QQ84PXLZ+GT2v1soV+
vOPRRXZQTWNAiNm5yx9R1H1W9SF1mNpJvfi5QQfa/GpDqQ8Daq6MWbSL3byLtpqVOumDGegbV69Q
b7S+Jd7PFDpN+3N70n5lduLNbzT+Xl8pTC0EdY8Hrej+8IUYnbr8gdhWArPhXVI28dso4pVQRBs1
6r/fdsllM4iqUjWk6iCDDKzKsLUh0XnK1r1fORWKBD/Lcm0OcuFRieA2VS9mnjllV/nK1DvxOMVj
S1IbvyI4eggO7fOR9+TRfOe9fGu/iRp6+Oy+3l7d9aEGwSJCLm/mBWitHSo2FNtBBosLKLAmuock
byVuXG+gAMmweSrjZVTOpXNUlnMTdComoBn2244KG2rimb52N/7JFS5PzaUd/dIfvD7OA702M3hg
2vgxhvF0n50c3LLRuhfTGunwKlFzZ6WTdcek9E+l84Lj7d1cW6qUs/dV3yVpzVLr02tIpDTo0mfa
h/9g5I/ngz4BIykZcTTTazpNz/ypbbe0b+1w2M7R2jzO0lIMpKctMT1nXpWMrFMfK+1JOAZMQBlD
1IyLdLX61wkNNa8zK9I3M4ICPqqMtYzlU2fA+/XpZK3dydcZNDYQtEe/k3aNKu+X1QV1VU7YUCKy
mb35G8pJ3zj59k/ttb8zDu5n+7k7GnALDv7aROniLp7ZFsfvLKep+ljT7JxdrOD2owb3FQ0nsDTV
Sr1tzYz4+zMzalTiKQPlhKg+as70amu/NN36cNvvRDyVzxfpGS6HS/Awlc6xZ6buaKkp+hEe6HYF
HZd58E+D6bd69KaBvTqFfDPS+pXbcClCnZuVXGSMNC/xAoQ1nDpNdvQMomNUzH896W5x2wEWI8gj
/nWlEJxUY+zFKa2AKPpQFCF06+n29vYtxCdMQBzNeC9+eMViECu6HaTaRGneHeB5g9VJ1d6Ffbab
5uQuPpmfk67/XubpS2LEK/6xUFG7tC2lVTB4TlPnkvrOP9rH9r33qePJta3vlCeXa3sDZSfKOmsN
52uvvDQqXdD9SXEjUB/0PeIWsj1lfmvk1acocK2VKLIwX3NhSaYrMCcjrfIWS7DF7rM3zZv4oUFG
T0xPUz/ZDc/zt+p5XYLw+kSIt7GK4gHPCSb7pEgcFbmHjBD9twY6t9p7N2gqGAwNzacS8ZLTPpie
x+Hlthstbeq5TSmiKEU5oiGEoNdU/FLUH5kybcy1lt/SM4bSPYfc0wywX/LzHy5iU1EyukjqvVFs
lI3zEL1TqL3Ovve7/breFF5cFAOLnsbsMm1G8fdn8csxEY+BS47pcP1VVY5TfwhWQTOLTnKeL0pF
gMGq9ACuc55/0MCidyyIQ2Ywlm9Ov7sOLxEJVvTL3Y0/KLHc/mjXpTWSu7NUVTp+/WyFbg+how9h
6N7r7pNYOdQn088VfX/b0rVLgl2jUs/UJy25q8H3SInCsZsa5mZpNW2zRJ/8LE/ugiBguCYY0V6D
Jl85udlOSU33cNv4QhJ7aV2K1UnexnMITfmfyiztJuN7Nhzbh2rbPBbZfn463YtpvgQu0feM/69O
11y70aV56TwqY1khsYF5pITcl+ZbQ09mVjfxr8TygbAKnnsAbjGj4qeV4L5wSV1su3QqLeQCmjim
2J7lP9zxwRm+3N7ZtZXJB+SEllSiiX8/KBFma7aOoRwSJ/37VJ1lIB9r8B5wr9p2YdMZlV6wgbWB
qt9n3X6trOfbK1nIxjDBaaC8CCWD3KhDb6toFZ2VWEpi3iumFt6XmuLsh/nTkH5pi8n4dtvg8qf5
16B09hCBGUe9pBBM1fRNgg5W6J1Wtm1xTSBodIo/qmbLRZi0qJrIMlG8I+B77rFHViQzf3XuEyTg
txcjfqyUg1HsEa1VXogeAzuXgbIeYXRQBZ4xdbrHdPrYIXunRMPBjR7fDd1a2Fo+zwIeRGAW0+tS
yKSXmg9GzMKmg/miPFMG3jVPaOaNDx4C384BCQwk23bJ87CqZLzo8Wempc/WGXaJcmSR+bP7HYIe
aIm/elQebm/nQiuJiIG/02TkUr2a5TIDrY0ptYj6SvdR2USfpw/xDh08CM035Wv5VX0IKS/dNnrt
LUzTQFfBQIGDSLNcWCktB3klxqD8fNbexSjceUyeTOHke2V+50KeeNucLoLupc9c2hOX09nlyoBB
UCYVh1p0U+ctEpfqpki2WrDNrLdj+yCEqQT4d4Ysu9yHW+sn/NNRcijWx5Gvz+LlT5H8qW/GcNRn
+KFxqndDocFQ2c1r+3vtOZdGJM9J7Aw4T+/QMen6fqvobvk4tdADp15orITlxfWITMlG7PeagAIW
FBfmTfo/cJ6r48Y5RWjjjppyvP0JF3rTLOnMjvQJDUXjaWLx9AqCtr23eJz5aDiN9mOq1L1gdxfE
BlXATHCk9i/DlDePjE3bT6eqcz5MaVWudOgXtliMtgFzxo2vSxBm6eaqG3E4i/RT3Jr3amP7lV6v
BLtlK0wVMbanM9YkPTiVVtNTlLFwkuhJ5/E+pndm/2tla0VOIJ0OQDlwShO/HYCXUs7QKPD1nbo/
p0Pb/0kKn5MnNKy2cMIzVG2uxtTrXJBgemZQ+NTZccy0zKWKyPEXivDiOKbPFLdNCzjLJmW6QQeF
P582VX5caxZcXx4ijAu+FMo6EExKl0fShXZWabQS1Vl7TtUJVU0AAVoex5sm9T6HUN/u+mYIVoLs
0mfkXQ1dCoWQ6/E3F/x4HA6oKqnRMcnhxWjBrGcrQXWhXI0MoMZ4PpVGgI+yswx5YcCOjZVmNzAJ
nOwYce4bPzm0O+XQvKsRMnqBLQJinrV54KVt5RzQIRCP0CtgwJB4TeF0YlvTh6oz72PjSXdQvEOE
IjG3XaetRIMlB+I4aOT4AiosP5ZUYziFLZpL/ggx8mYY+r0Xxo82/Qoqn+bKSV8zJkUe+ploo0CF
7XcwkQZozqKh0KndO6Mu/7rOwwc8W5Z0NyCDoMZ5oqdoims+mrebBJ6TlcO+vBom7aAAoIl1ddjt
rKhV54+TeNSr3qP+ewAs4jkwPm+cnb3RfBchDnNzYvx0pau6cFewvn9tS+feVYwoDltsh9FTUXzT
xpW7aKG+xAYyHcYIpgq3iDxzp8+eghLtlPrIwBD+i7vWgrVQceaHLMkfoPIJNy1c0a05v4YlJa7b
e7t0yukMgsIhUaQVKQWXBpr4NKm9yXcq461dNC9ObP9q3b/mASAV5evBsQHhNM9byUua1k3oAoCR
j5QnL7Y2yBiP9drA7kL949KKnEIErhF6SAgBK4AhW/msPjH6WYX36FodjG/EkqG8X329ih2SbyKT
XBvxAiY+qEJeXgxDbhl5NpYigkHESIL9xXjIniZAcneAGTbMit2N1rb8oN7l9+F+rVK9UCJkzQLe
RCeZ9odc3rUVq2IwFPP2i7bPUR1khOtZ8eeDuk++kAm3D942WzkTS6Hz3KZIXc/uwrQIGZ/yYP/I
fqfa2zANUY14Nstir4FgXqNNXcqiLlYobfAJxmNaBLCZUCX8rO3H43wXHtCeEAyjyd77+dcHAnIf
wdAiuP946V6uLSFh66M+Q0wQWOyGwZQDjC33WTD+dUHQO7dzBc1uILV3TuyhCn1/b/Yba/gSqKvd
tYXQeWFGSsYQdmU2LGU5f1hMdul2/h6ceDu09+im+NCXPtW/2vB+LWpecUjS172wK7lIV47Vyavz
lIkKZzN8q2bf9EUDB9HPt8ilf2Lmlm4404hwR+71R8EQm9GaeFpLnhbCN78D4UcxkHf9FC7Swi2K
gPXbkf3Ut/Zrpimfb3vM0hG8sCGFnRZhjUlP0hTw3z9opvDFAW/sj2D9sj2vX+fL2rIWwvaFSclL
heam1YUJJo0cEcRXVDI3U+CsXLwrm/eHtuLsnFunFsGWjoV1KVKSGlMqWre/vXmLCyF0ivNGGi+H
rxgd8jGzFRjKPEJXFXcnJOTHO4PMdnvb0lIc0eFdEt1XGudXoNOqKVGTOAUws4Bz05mNAl0Lt0Zx
zBlMXuW3uL4VyCwZkYTdUkhSS0HLMVu7sXLIdQL9nu4bw1j1ys299HHOLYi/P/s4M5gOh2H9xM96
7xCn071V2b9vb9miCW40GBMFMYojeRkNa9gMG9iXGliqsvGNNx5vGxD/gHR30rfj4kK5m+kuOS0I
5wJV0KZNgK6Hd8Zde2cdzH2yX4OuLwVBA6kWuj0uwDz5iq4qC/HsgS+PvCLif5CeW08AlDYon+xu
L2hxx84sSR8FVpORmWssddMHNbiLkp+3//1FJz5fijhPZ1997NIeISbBSkWhZOPe1yBfjSeEh8cd
mgq7taLM4npsW3cFbxlNZMkD8jgpjSoS7PTqCb2Wo7POerFsgpklVVWZmrKk1FDXbKV3U05KDWmD
sc/3NYTazyJ6jjuoE5JN+jSujPEvRmyy3v/ZlCJ2WlPhUxQc23vnfB7fCUR/cGc+u5v4Lfy+W++4
9vhbCnPnBqV9pHCetugKzsDVECfPR0Rh9b3prgTTla2UCRJKV0k16iJEuCE6qpn6uxF969seuHhk
/906eSwo706jktR4+ORCxpeUe8urjmpBQduwq09dhupxDIomSJPDbcOLW+jQ42duErVTeaALmi3X
OVm4YjGq2p2FoNSjpVgaKrGDsbKP13xMZC/GmS0RUM5OmW1OaYhoQuLbX6EUA9QO3vW0NdFG/FA8
hYe2FFihN8xECaBc8Forq3X0hQlR8RNIoxge59UkD8LD7FeFaTv9ExqVBmGKtx58OiKj6Juva5QB
CxV1j0qd4G63we5QFb1ccVGValdawCEEKXD9PrkTBa72TlCoJ2+NnfudAvP29gdd8lYqIcDbuAJ4
gUoHv4iaVplUkw+aMSJXIeELzPe2iaXAf25COucRepJz0s3QB0LoaHufTYRK5xz+8mr8D7exSRHL
osCKc8r3fZcgWmvHGlQAMVin8Y2zhs1b9MlzC2I7z3zSiNukbO2E0Yi9YO2uDt3rae+9+UO05Lcb
Y4LAudiXBz3bhNv6ac1Dlo6fBdBR51Mt8Ghw1IbaaHEQo0keCvRj0VcO5r9HmJAKgptxGMugzSKj
Z07zOLVMX5FxOvldXs5IICaPU+2tPGAXN5OCKjgWxu6up2QrKm5Nn9bC3Yedtc+344OQJmmeXvtN
w9h3AWOV9yXd3ZWr3C5Lbn9uWootcxca/aw3fMfCQ3/4RWu63W2vX6qDMM0OjFPnRvVc+dZWbCMC
+cfqRFqlaL4FP+aHcgezJPDGotwO39fyhGWTAkhsgKDHsnCfM+9E4K1pVZtrod5SUo3vtDvFr8Av
J+9Fj2qdvFIXR1dOHf8sjtqA7fHCuzRIU71Jaw1/FBQSEwz2kAC9D+8iYvTX07Z9aI/ZrudHiDQi
35UH1BgakqT5Y1Fu8gwKuf8DQ5GIWDd+kydYfc42QdeqtkbdjE0AvOQ20cZs932i8fb8lq1SPS9u
uUNTWWfwjQqlHLIbI7LqqWMHxHtGqbeCoJRKF4qh5E2lH6MauBKxl2LAuUXpUT9FhXvSQiz2sweV
5682M+nWlStBe+GA8G5iMlzj4jNBrl7uohrpQ6nWOmcz994hQvi2T62VE7KwEEul4gqpBPynV10H
w4VgCVlRHjbMnpcmFQq9Rkz05+1zeLUQRgqAlRBfVCZxCWmXCxltxciZvMeKuHIQLp2jeGWv/ryQ
LlwOG6J2K6YL6PXL9w5081rZhRVHHVpEzp53jPJ98RLet5tm23/M+A+w/uYotBS8rbKSKF3dr1iH
vx/eP0pmTDZInyofbHNWRxLO6qQ+Wv19ikMEdbEpUem9vZdXR4s3KAhxrgTYOaBWkZKFvPOsLOYy
8E8Tp1fPVHenxeN27p1P86A+Nmm2Nnspfru0sxcWpdwBUUaNarzCC37S/aBRt06RPqa2sUGe9DHt
6v3QD+QUPL5glbLMj4rQEvfWKFGvPJV18wAnK6NioV3V5/PJDNoqz8krUuVO6/P95PxkRGxldxe+
IxzjDPlDewrRodwFCLNqTHWFPKmpSF8gAYg2ie1+Bjqrbjp7FX+5ZI6SnKai7kI5Rm76nSrXjdsI
PbfEKPbOVLz0Pe0bdXqb68PKypb2j+IfLUaamK4ne2hsTg6pBCc9rqBVVpAWpZQRWuXutnsuHHUd
1CpNAFNIAMrjUV4wBEXgYCaCLhY16U27yuV5naIL4QpeP9QvuNmvqP1nFELhCMGGYJ3fGvseBZc4
OTgq2Z/9Y95pI+g+FV2GlS1c+lqA1Sickf3REJYOeYpiquYFXO1INP8w7PzzqXJgawvbd6QBx9v7
uGiLegOZn4AXyI5YDMxbzhnFAGYv77SJS9u2j32X0Q/z/suy4LsFvsMD5Iry3VVbLagKnLA8IdXU
hvpLhHSGPdXf5kpZwwktr+tfY1IwcWurUyqdQBkHeeRumCcPOzw/sIL7qmhi148yK1MPtzdz0SmZ
j1LpCvEukY+Z7sVDw0AaVY6kvJtmpGdUfWUTF4/XmQn98oqrmjBvMhUTpWfcF+hFp466HRGivL2S
RTN8IksgdGm1SS4ICkk30ggXVBr4yOpha3WvxpqO6XVtTXBliA4sbWYxViZZKb0gDIyJiK/et4//
PPmdNwhc3osh9DUGuwWPMGBnEsBM+Neu9GhySPqVARomP1EDbR8r0Ts3zeaN3pjFxkSqefvXOwgw
EeS+BT0h+aL0vme2pNCTMEz9yu52mnJ6M6bG+zo3Vs7vwjUtBFAFGIM5R+o0l/4Q2tM0Nt4JzTBz
fDadZofm1rEi/5iT01Gf18gdr4fkbFIrONcYANKMa4S45ZQmLJ1MWJmHE1xaKNHAyzfsqldPFBL7
veObzyg7f3YZSNz1dLzsT8o2WfHO62aX9Cuk020M7qkdFLAuzc49zNt8a/Dgguv1a1gwynz6We7j
Ae0A9Hd3xTZTtjblnB9DflTeJu9W+9ELecvFlkifwIiYK3NjtqRG5gtlSygKFSY/RQ8838Xv/rrR
cbl2GcMRnU5xZIsvoMXdZqRc24fvbrvuQhg7X9AVC9I8jKPisbueGvn1MG067+62hT/eL+V6Fyak
MMaUfXGKXUwMfvXRuxN16Oyu+RB+JRtiKOMwf+ygtC224ETus0+n+zXU7kIw4BVrCZID+MautGUi
DfGmSTMYj/Dqn5qjpBvLQL6TpObo9tVaCXfJGomCoPDgVXKVSHS81RulYvxRKZtqU+bex1nRXroK
ZEORQi57e3OXQoLO3A66J4CnrrSRzSANeSMGqV/qH3v1tGv7cVuNn5zE3munlbrOkqvQ6KXSTlC1
rrBag2kkTnDClp3134aYhmhr1q3/XxbEZ+Ib8MnkQa6xb5uhzoWR4i3Q0U0GBmtKfpCdPdTxmmbw
ws1H6/pfY+JbnpUUTlXjlP1ESeXkHgOUgfvpKf4P71STByT1X51k6Op27fp4tPKRydtJewm9Bx4+
Ky6wuIgzA+KznS0iCBOrZX6SbnXW7yl9Wbveg2HRLiDjuf1t1iyJvz+zNHjGFGog3307nxEdNzdR
elf8dZuFkHe+X9I3KT2ldoyMb6JPpd9G75v6P0S8cwPSY7cKel2dJlZxEhyUM9Ti8bSSDyzGgLNP
Il1ZI/OQbSumrZXuoJ+ynd4VGzWdfO71leOyZkm6j/LKLVIDrgFC96exeUlLcDz6i5OtlUKW4oxh
wRtE2xukhZx61LGSnarBYviL12vVJpsxKrY5iLt0PMZAqP7e0ShF/NMXBw4jf6Ietme3ZizQyng8
pMV2Fr6wWgtb8udzM9JnMqzaUOsOM6lAOdtvA6Xd6OrKCOeaEekLIUvlgoDHSOCqaGig0Ku9TU4r
AKKl0Hy2EjlPiJOmH3IdI0owPqpt8IAExv72NxG/U77Fz01IOS4Am1LTFTwACrJkExjK59g5ffHy
8EeQNo9hlgd7T4MAR1sTP15y8XPDUvrg2amWR8L1POq+ffDSdsWd7jLNnKxBlpYtiYKiSHmvEJd1
kYbDXLKLjdIfwnjc1ZnxCA/XnK5xZK1ZEn9/FknDvKiKoWFN7WQ+tk6POO67NDXQ9lirLyy7379r
ko6SPttuXYrP5pg7w4x9pXjbqcV/Oq/oUjNjLt5bxuVyMuRGtbwgCoVeVPiqncXAYQdDj3yoMBv3
P0RXqnB0sOhuMn4meaJplA5cD3ymKFWzDY63C9IfMChPm0SvVmxpi25/ZkzyPl2Jh67ohbFH88X4
AYGRn6EFjhyofmI6WnSZfpt7+y59GT4ZCJjsbp+6xYN9Zl7aWdtSYqBm7Kxj/J7apzj6L9Hp7N8X
9s8c0Qszb1Ty/0faeS3HrSTd+okQAW9ugXZ0oihKFKUbhLYMvPd4+vOVJv5RE43TGM3c7diKYHYV
srKyMleuxd9HcY75ir78VRVZ4HWRuvEK2FqI8NMzQ2oT0xYXKPN5iHdVkO/s/Ob6Vq1eUTDSQOIA
WPhikiMoa3sIUizkaCm2cf6TO8R2Oz89KG3+Paibr9ftrZ6sP/aWGNMsg0Ct07EHGtOtkMhjThQu
nA0r6/v271UZC2d3yhA8ktg3LWcgTtU83S83Nu5yTISUi/LP/+2csfBxZ1SmkFtfwFiVw3w/35TP
huKFhwhBhdJV9v4d6ESAXVtd7621LZybqeuMajh2CcgUnRp3yrecYtWEePfB8UvXe9k5rWQtsatQ
BFq5fu9Hw14t9cN1P1g3wXOFv0+5aYl/k2ZfNfxEmJAiT6l+9MEWh97qbQHdOAN1FL8vwDnqaDS5
0fAmGsfPQ3SbxKnb1+/i4tv1hYh0Z3nDc/OR5MHrfMnhrw1h2KAAjEMPxnSIMwnAhRPO0reglKbH
RtWrT3EZhTWjUr4fblwhq4GWGT3uD7g9oZwVgfgsQEhhn2RGwajL4AXv+vvqxbyNv9gvysn/4tBn
jgSrl9m78kf9DvKMLevC1ZZrp/Ivumywi10MwQxamDt+zNrFAJp/jE7FLdA/YP6ah9jZJuH/WuxA
0ppDpwl2h+UVxuApl3A1gcQw+3h2p6qKW0/KGodGaV4p1sbDbSU0MjVMdRdeMFAusnDhs721ckmf
zS7giah0x6rOnwdnCNx+hrct0+8nVH82DK5VexFqYWQDRkEq5Eua8D7mGrG1TsxtjLvklO2rnzRT
POdYoRTpbQWS1e08s7ZIp6zQby2zxJrKHd3+quOHMvnn+uH4ncNceMiZjUUiBapEbgoDG/3BPwqE
kL/TPogIKciQq3/+eoCOr3S+gYu3SZ8xv1aMPYdRSm46BrMaabixqnexWe1M7VMgbw0Lbu3h4vyZ
bQ7+XMdgTdpm23e9yeREtZFurF41IHiZqhGtSdoAbz2xMOLBMMLffpF+1GevaA+p4iZPFFGRsKbB
zahZn+6r522N+nWfhAuJsXbENihjvbUtZ30RW2PDc+++e0FAiHn96VB81Palt21tbTthsBdddfCU
zrKONVTzIKG3xAEYmnelHx+ybvgYVOHuuluuXQ3nZhae3yRJbWUqV4Pm1B/VxD/lsfrVqMt3HbR1
102trQjmMxrKtBAFguTt9gUzA9V5R4iMmJMbUn03zghGZq//m5XlgjKlt4caK3Vr7ILhn87R9123
RSS92tqwHdQ4BZvv5eRKNcfRpIQMs5nlDGdkWvTVcKxTUxBLSpP/KhsQF9tyDdhDFtTWujG0tVuY
Sq7t66Yzvxm+VrooGCev4ZxU2a4qgnI46jPx16Ud2RenqlPguq0LJ7hpbEo0hzmTyj2TC86WxuDK
l6G5Rr1aoXV9OXGvhWkxRBKTJLP2ksiU0ad/5tbaX/8wK9mBoPqWQb4JPOkSEJU6hRJaI0aMvDzJ
IT2JbOokV+UVzpA08mnSjRxFx+tGV3Ir0Hw89IT0r3LB9921Ri7JPk1Dq3rqsu/WuDXCdYlVFLPf
Z1fjIr9O6mROVUVcjYf6Jut3GkOFvhugZnwUPHjVx2E3HCIEtxjSNvn/uyx3URW4vsy1D3j+IxYJ
OHP8BV7PMp1Y38fKJ0POPOgENqxcop4Xa10EX6bsx8xuWKvcJjhz0TwWkPJUVvE5qfU9p77zChtO
QLON3luV/h0Bxv/CVYEwMpNLsYCu+bKOqObGoNUNA5UI4j5FwfgpqYdHWckP1zf0cgaB6/PMzpJD
OxgSrfdr7FiP5q3uZfv4EO54rt8LMaUIftytDHK1y3VuceFIyji3lTL8nlSdbK8t3LoCIijSn+KD
dcpug6fyzrwfXp0QVgqUf4UGzNaPWL1ez3/EwpGsrrPsLORHCBWO+F5MYun7HIXn6Gg+W8fhvmIA
aKu/trbZPB5BHAFhEbwxi9RobHmzNEXMGXJoEGeN23gVTHrfzQ6Au/VLDJL+FxkfMEYFzBEPFUCA
i8uot0ZEhhOgEQyb3E4GXGx2fKvF/oYfidtmkfQZgnkZ2jCmqy8GzcopKrOsF0+iWgu6/TSGsO5o
Siv/Y1oN3akpQcF745iuxTwYDGTN4GGgXcDF5LTO+kjj7ZXUDQS7Zfq1LMqNerFIdRbrYhbIEsNz
0AvwDnl7l6uhlrRDP4EEMpXQm3X6OaaW5Cdjao9j1tzYQ+IaU/FOj+sttqaVLaV/IA4nBX4KNYtz
wjyaYQQ8yz3G39BQ/DEzTN7kDRJa/0V3742lxWFQ4qSLJwF19bvIQ9S6idClG233eqgRW7XcSlg8
NJBjQPcvRpqdWtLTPGc9c9i91uV8lHxeCJX5PJvFKTKyj9fNrVwVjM5AJ0DtE1bb5VxHWVPFmSXA
Oknj70zo4IdQd6d5q6m44oRvzCyeH0U+13kTciPljvWtT6f3hQLi+vpSLskZTIhnuQiIGOCoLip2
UyFXSSLm36Js/idUs9M4lz9iSBqCUDpqXXkIe/0uk8wf06hsHOy1bQQ2TGtJB5B0ga1lNlGtfYuv
loUjKlnf7KRDtOfTxgLXdpG+r2BvpDB+QTzYB40OByxW4GQwXKH/XNl76dt4qx5Qu7ddtjQ4bE3D
rRwwBi8IHiI0iq7z27OdoVY3tihTeJNWD24whImnKv0XOQpflaLZvGlX/B+BSw30JDTCECMvznNb
mj3gYk6ZdJqh871jpIuJLucfSP6NzC1PxhNxUnspntOHretudXs1uDgFsPZShMlgYgLBD4C1rTGc
8BPXrMyn659w1U8At8pCexLOgsVm5nEPSFkHxzg59YG2jdu0X+pMOv69FS4xxJ0AZgLmWIRjCgtS
MNQGI7S8DWhETvbkxuSg/5uVxZk2C8nsgxkrVlG4dNfdlHR6Dr//vRUqaFxf8K4QERdJphlXrT9W
AGnlIPTk6WOAJF2IQNZ1K2tOTp+OC4wnNv+x8LqwsADUCK/TEF5qgsZNkVUqupIA//cBl+k5gc0F
HHyJ34iTPhibkePUJFkkGG3HeBc2uv+qWbO+gbBZyaQUeFygmRSUIzqpx9uzO8nxpEpjJCanZE+5
B13THIujqH8iafCle1TbzSL8pYcL2KfgoQJUyNDWYicTp/W70g6hGwmp1DnSDQBkT5u63fUPdhkm
eL8xCwISTIMibTlR1FdFVaFBTcYBt1DgfKbpgKqk7VUSyMJuI725DAxUcBEGEikU5ezleZpyLfP7
kNmQro12bY7ywl87BQZU4Oiosdki+rz9TlVOsyEx+U6zM+/a4rVpml0Iq+r1PVt5sGEGnLaQyKRk
tZzKTTQ/0HNITr3KeVcHVeA6QwQCcwyOcVDuNaU8oMAtgbpPnuQ09oZiK7Vf3cizHyCO4VnhuESe
1cklBmDmFIk5TaYfsJXJrwzZvF3kIvg1MJknYdSDcn6dpn19o+0gMjnoNxGkZe/zz0LcLjzJp1Hf
qR829lfl57/N3TAtUHPcklQjlyWtmutZaVJMt68lIq4MtaEmFbjqeLCOlAXRg9zI7S/DFgbFyBKp
G990GRwp3nSxYomhpexn7/CUaH4Weu32m9zmIlAsV0YbhQEpKBjFvfL2wwXy2CRmxXHTj7K0rxlm
CHfmTrmVjAPspLvtDsraypikZkKRNgpRf/EVp9yedMgsSHWcyY3Qux6zUzm9m8z/4mjrUIuLGVZg
iMuxr3nuabeiT+vJ2WkKVLS4tgY81wIiSSElahJEEfrfbl2rDrli8rgEKsErPTB2ZnJvdPrW2V79
QgKfLlT7Ll+wJL+jkbYFGXbkRjBvMwP/qH2IXxQPduhP29yx6uoXIuFFuIdRJBDdb9cl1bGjhi3r
anf9rv8oH2dQDPvkFv2K+LGH9Wm8jd5n6OjpJ2VfHyl6Tq7sGrfqLnneOvRrcUX0m8XbEx6oZfzM
eq2XypDfYplUChQ41cctsOJKQ5GKKIxoAFXJ2y6gsVY6h2Gbc7irvfNMZJlJerwocIUUL6QDO+Nh
9vLkhpbbf1aMWfOjM/vLEpQlZWPt2Jz1MWX6Xkc2Tufms7YqmOtm2EKaiRyMpbtGWRwOehTzym1z
t3EepfGUZt82AuXa7S1URyGrpCZxAfAJItmeJJ9wMnnad7N2qw/5oy655WfzeXp1ELNn8h+xycfw
U7v1il+paSEHgj455I74ywXcp4sj+s9MQwi/jVzBAqXsktvsk7XPTzOyXsmrziD51jTuSrdImOXZ
xgwT9YolVVk49mVlmD5NsNf6RvAAWB9mdN4ErVfubcpFr31FISpIbR2+wAuuHhqpvtYUbLBmUX2W
7OdiLvYhAq9d+aG3VK9pJ7h6nVNY97sq60kEUuQ44l09x55Tb9U0Vn8NeRNpGsCQC9SERW4/2xBH
eIl6kyFwl8cPZv99w6fWAiCz5b+ZtrgUl0Mz9F90uUCQyFOmOz/vb6fJ8IwY5oW6uNeCn4GuunOA
KE1ogUv6MHenxi838m116zeIBOEsv/E1LQOazUIHzzxKE9wPFB127al55Tx9SY7BvbXv72rYUpUH
hBA+dcC+INA/Xd+K1e0+24lFZC7BAia5xE6o1E5D66ekM1Cz2ZPfsiJi8tla55JYmAlN1pTJv6qx
iUURtGbJ/n9bjPgZZ2a6oKnNyBdd1ix5HpjJ7jrTa8346bqZtacSIJE/7rNITfsknWhIsmnyU/SN
2yP9onx23s1P/a/6pfwwHqdT9nnDpMjql0kV5DzgGSj3XZIpQeCSkFj5MaAG57u2E2Pgoil4UyA8
23+5bmzVNSmL0awWmgMXoB+5LH0zrPhc7aGr3azyhl/wI1uH7kHygmN0oz/69/V+3pt3mhdDPvGu
hZZgu6Vw2fZTyLX+/IzFNtujNNhlyBMEpaODVRZukKeuBg1KJZteo0/u4GxBVldv7nObiwyMge0i
tHKWHt/bpTd2nv6rv0Hy8ADxROnVdyOsOUrtSsfoe3zbnbbG7FagHqwZJJKY+UcuZCld4GSlrdUO
wbjaZy8GY2e36YEE6SZXjtLRPOXH8Hj9Y6+lZtTseIkIUVt9Wc1Aaq6gGiAWrKPWN30ZKudQwHet
KVt1k9UnJUTXXOMQNgKKWxzPIev9OOgEiwZ1szqvvMZ+30VHpYRIsRwRPWKLP6XqT8SRNjLetfhz
bnnhSeo8T+OkkPD6DVyxRu/BQONBUeRd38sVM1TrSBRAelCUXOZD6SD1rZVTGSoN7bWpzHdjN3yd
7WbLS1dSWDISIARi7hgE18JJe7s3aYCL2fdpuB+V4XmSt5j1VobSBX03wyoGCRATpouPldqzNGsl
1UftMTFd/WnYT/vGg3YXbbgPWu3GHxD73EzO/z9mmRNXaHpBCba4j9JZTYMqxyypz338Q4WWS/LM
nXbMv6GwezLvsse/H3QUK/1jcnE5xYPcBKEJEbkeDreFrt0axeG6X6ycMRV8hAVtJIyYF6oWXc5A
uGYzH1PZ005Kn3InPc7h8xypu+uGLntrvGvgeyBnI5Xjvf/2Ahxq1YxownKYbwL6vu1pOISn+ril
PLvm5xSegLaKst0FZ4fRNLqd+gRmpVI+Akt9DuO0cam8fby+nC07i6px7EdRM2QVDNpVc+OMzWsA
uZ5djlt5/tp5YuQPZAkve5LCRUkt1Sq5ResY4M8I5Y4E410tb3yZteCn6qSa6KPalkAgvP00cVRF
gSSy7Pimv++O2fG7uEpa6Iu2WhNr6ckbU4to16tDUxUpXiD4g8Sg8CQmhSMv+cgUY7gX8wT/RRop
BAxQuhBxCe3St6ubkb2QQHnyqJ6zl9zK7gpF+R6b6QaGTwS2RRYk7kZqn/AIMYa+2MQI3rfMFC2R
LhzmD1mZxrd5rUVfkRIpKFTKptvO1Pz/3gtR3KEGD4sAEL7FoQr9ODVSjbVF9msR/mynb9PWDNXa
uT03IRz0LHHV4DDJUXCMPYtBSteq2srtUgvK8aT8HFrFQ5UjYCDl4ycO48YZW4tNFM8EBQlBl3D/
1nQBHYwyt5zlutU/dGP2DJx87xfTq68Mf43iU5jhpcuELjb8HMvCoKIXbevY5LBT5rty8KvmMlan
l7//Whbjz0iKCzD3EmlpDIqd8HiOPcNID4OjHtIyOtFhO1w3sxYyLOe31jHNR3Knt9sGlB3QdikI
kgzgzLWUHfyOec7rRtbi35mR5ZiHHvS2lqd97KGS+SnTpucClFtW5xunasWMRk8f8DscGWLK+u1a
tMIMw15QTdVFs5sqhi0Alqi2ubGatWqKRmOMUpFB0nKR29bM+wSOxqdRj86j+qv+aP1LEfK20Dz/
0fDUU/qzu9si0r90cKpTYH6BD9Lbumij2kFt+FLKipBWBqvQ86aYvabrIYk2R+fGssow2HhUr5pE
qpvuOwn1RYuml0tn6IXysSzJwGMrPz1NbfKOzED6ykDmMG/s7JY99e0HrAy91+eZJU4lvBR0pt2x
j+YDhT/Eq1NjC2G/ao5IwxdEn+ACdlKos94pcIp6SemML0Mb6K7apf4BYXFmeIpw6+Gwbg+CJGZ/
4W9Zpru8yBy7rDSofLXQ/DXKRvtQGZ4yTjuIAJxuI9yvWoPsiSAl2iXL0yD7kdWlKlBEKMiclwhK
JIDUVh7Aw5762UNRm1sULqsWhVa2cFTMLtIPqe0nEnpwl2leunrmnHxJS8BI2vJuUPstiszL086s
idAjocTI437ZDZ0G0wpnI869uy7WXiA5f9lIdS6f7W8MLMkSJalmKgmJE6/0gXF1yAvuOjBl36x0
bHexNsHrCKDiF6IbcbXx7VaezzR5EY+DSIuzBw7l7UnwE6eDcpqtHLwQNP9OfjHuYhp6KWJVbjq7
8mmrWHu5WiA2oPMInCS4F4/aahqqEcG4zOtQ49HhqpHCH1LySbeK2z5uboxsC8S2Uh1maQwyWACu
6bItG3mFktutgna1p8zvFf/JsR6beHTtPNrL8s8cOY3ZP1nDh5RYUKtbvfRL78E4pQl6iMS3C4LF
NDccX69YbjV+VYtn29eZ7t1i6Lu8XN8aWcSzOOEtFRUYsZ7re/9XchoeimP00N9KILERlqgfKFBc
v2rXPOfNwhaX4FTZedypPdDyX/ov3aufs0/zu9Hrelo0/SdptzVkc5nKvl2j2IOzlC9zupYSNPYi
cGe95jmS7s1ZecjzHLWVbxuruywfvrUmPuuZNdUY0yIZsGaCOWuy3HM0aFzhBOn050aG2Y4gZxkj
Q1r+ITN/Xre+/jkdun/4KwijRbmiGmAgrC0kRvVWunUyxUuZ8btuYv1QUCD9PxvLp2Jkxp1uYMN+
GPbWoToGR+0InZgnu9uFyU1rizBT6KE2xjPWkKn8Jmjm/yXGbDHBcbttbqUeK77evxe3pFhAobG0
0wlzxmP3Mh4gzzsGhxjj4XsC3CH9DbJGYEPfRTcUJ4f76SZ92nr0X95S/AhIVYmvFhCh5dsrK5kc
VGt+RFNErjO99oHsWs4euuKN+2PVXc4MiR9y5quJb5daaaMAOI2Za6fvI3PrRbdy9qjH0LEEoQC+
evnmaUzKMa3CLRHM8ZcZLEQUqV6pNPvedG6gqd1QJVi5IkTzkMonWG7upIX/140ZhPo4ki9FxlOT
3dIJ2QfjtB+MbNdQ1u6L6Xj9OKxEaWZlQJXARGfR5F74p5RJTaTnJQ6T2q7qw6A8fkj7m+tGVtjR
SJPE+LYCWSxZ/SJkZmY9mFOJWKt0Gg/2UYWHFmoya8eM4iHYq1+Uo3GbN67qcjp24+0IS9t/Mnmw
4i9g4ywefdQLlQsJsloZEujFaVAEynQYpW43K6frK11xfRWBRnaTPvBlBcAx+lwLAq6etk5vZ0Te
m3xvaL439puKeKuLAa3LaQfHeIH6h3IiRrQNU2iAPBXfkhMgPA/MDghhjwHdXbQ9uCGc4W1RhTfZ
mUnxk87OG/f5XOolJp2Tetvfp+/ze/8IvOux/8f4IN8kN/236n15Wzxui+msPAnf2l7cSzph1O9r
bMf3+Q0dSFQn7oqf0r47qK/DvXnovwoBKWfjwbt22YNOQguMTJHpkWXTo8sbpZwdNKj1J5iq1L1y
cvYGIgxiota/iw7+/roDrX1VAKlCpkZA25dpKfS0vFALzmMgUYShtZ2oygH0lVlt3IMrnipgvHQg
GP6kqbPYT0aoujmKeHSWQzJ8qNRQP1WNrN4VVWy63WD+PWMWqTr0A2IGQQeesQgBIKAdPxphzEqm
2ToNrTof0MIcNtL6lQAqXn80PsHcOhfkOENvlFPKm8IrSuOu1/hKgXwq48bV5uPc9O68pd14GT/B
ifLcpLgNxJdOztsjYSZDgCICL87Al+CCTpOP/jh/oeK9NZN26RgAbYkpyEvAE3HBTOqkY2N1JrrL
cqPIPUAWOXiVfDv4cN3/1tZDiYc3O30OlrR4YfpZPAxzxptWaUog8clgQWhQ2PrPdgzaDWDD+pL+
2Fok772qBakes6TG8M1ih9538YM6miNvBOVVO2IemDcsD+clGi/zg6GY2olbFS3mdpclMcrEXKvV
xtm9PFJ8Io3pU0TJV5yv1Kd+aOdZjCbO+3ySRgSzcudu8ofhZg7CcMPc6rLOzImfcxaNIY6Najtn
WXR6lPddLkkfIt8otpoEqx5xZmbh4flIwlnLmOk7U2Lcawhv83hKDlVe/T3gjg0kF6H0Jguw98L5
lImJZMviNVfkbWnt+l6SZxfiuGojzVrdOQo2YKJ1m6LbYklB0pdOlvGhpqGZX9vArkM3i+V43F0/
TOLvvL0vxXr+2BHR6uwLpaPcD0HD1hXZrRpAEZ+Ux2xmTU0+0MnW7I3H2+q6iK6qTtpNi2URYysj
ro2oZP8GvtgDsybjIdE2qdtXVwXLHnNR5B4XkCjq6VE66NzEQw8VHeIWslvSw98rjXY0rQAlbLOK
/7ohwE7CSw9tko1k+zLM1u1Y94p4tM31FO61jGRVT6XADejubFyMK/4uBr3IqGwGKi4wwkVnDHMh
uGZNczo5cfuQDNXdEDIoe905VuyQhtpMxOPql7V0hDGzuGgH2FWCwToqktW5YQtD9+h3v65bWsmd
RMb7x5TwmzM/rGMFCQFJsGbsnMcghdw2OlVHklQXmAxM9fBNZ+9VtzxuIfNXLZNb2HAxgOi9gNBy
lutYtxCqa4v8aFVj6KZa9lkb7f0cp6VbON1zFY6PffBUT9WxgdBJsvNPid7/yMfinWBn2VX+xrWz
4r82BTFckiT9EotqgfxyshTsV58/pmW6i6LvPLlcTe+9LtkAgq90WA1bzO4xtwIbxQXQA3mrtECL
B2LFB7t2y/fZLYpNyJ4qFRotCND8B6QeymUShE2WBnUE3c+LJChMp8gw6wjaiDk+2kawc+SGJ7/c
PrZ2fbKzGqKCZudI8q73czdWH8NIOTT64PXjsA8MvN2ybiqzRHVaajbyixWAt80v0wXIAXL/izxm
gsHWZKyL4W9dd+cJQoNUdh11fAhG465qtYNkk9wP40Nd1XunjZ6CqLnlFfTRcb7LuXOygx9lEwOK
aCLS1PBgVdVHX4d13qE1lAy7Lit2vLEltw/LjSC04s1iSoGEhTxM5JeLeyMHCGqYPZCkNHK1H0aw
p3LMxK4X7CVP0u+kT2C134FEfzQ2LqxNy4ubRIrU2nYiLPtfi5cAar+MLu8eYED9Tj60+2mX3kbP
WwXrRYRinQBQBAYBnAMsx7/fRmdhQ1MiqdZq2GAnbX6XUMpHoTUeb+oYT74eoRYXl7AE6zAJNI7B
bP5yxAVGxGxAlk71Ut3ZhUO1H/V6o1S8OBSY4BHniIPIkefJvLgbx8mc6zobJ69RizskTj53QbbX
s/FboeYv/kx9pTa2uOkXCeFvmyCGGLOiCE+isSiuqClUnUFeTl6iDO/SZpzdUuYVSY8ZSSrdLDZ2
8fJ7CTuiEyUg0RdCJ22vR5pd6aMX95VrF+xiGHo9HDh/97GAeXGADHQSgCkBtV9kaf4QZjmDbbUX
aowhwep/r2j9xtdaLmVpQ317Y0EjZ/djhQ3m/+9UhqzjLvqo9M7WJbx0vN92+ESCvEWjMrQ40VGh
SZ0+KbVXZ9ZdgHw5Wu4bX2XpeMIEoRggo8rfv+hl97DQoA49114VpQ+1pdwYlnSUiqnZZ3l7VGqy
DPRvNoyurevc6GL/ZjucGEvFKGxLHyIjPmnp+OG6GyxxSshIvF3Y4kQpaDdm1YwNO1Fuqql9sbTg
Se7lXZLDZMDgeNocNOeumOYnNUqer1vfWqD497PY1PtNUaiO2NXkpNuTV0dbdLGrFhwEYoUcElA5
4aJnFqK4DgFhTTXozyiPvbDwi6Pi183WwPOiqPZ7G0VNFF4SwC6o0Ly1A7dplaZjWXtdkbpF+OBX
7W3Z6jetyWiBPu26utkpw9aM39oBI86KvjwzKyQmb63q0KkmKLbWXh/BkJ6/cp3uM3urA7m2h+dW
FteWbyjd1A5YaWX5NoXLyu2hM/gvfP3cyCLKTrox5UqIkbjpTmXaf7eSbCONWznDggLRMRnVJZtd
tgGqKFbrTDYq+CyK97od3IxdWx/DoZAPhao9qSOTixot+es+voSYC9fQKVvQ76dsLlKPtx/JgplN
64wU2hGG4cz01pzc0ndV03VIOsbTd0j2vmfK+3B2ky/dc3j7l1g9YZ85SQDYPCipISyjY5hpaRsr
du3ps83Mer8rwndBVp+uL3N5SwordKnhzuKSRDly4YrTkGZSXTBFVPbGuyhvbzsreDfYGiTkVvlw
3dbKYQNRJJTUoNMg01jcXWUhF5oKaYiHaInuVX7ttllwQKFvr/XWQ2Jm7yRT+lS3/VaGs3LeuCs1
qp/UNSCoXxhO2hzEWxWBsFSDzgV29tKPdeQWWfrl+grXdlOM0wLQ546+wFfW8xRMfeQQGPXsNgqK
l7KdPtKPO9a5/vr3phy+G/gCwFgXM6jA5ihu+GrtUcfbjWxqE0knW362pJvrhoQHnNVR8ENREVKE
mwh62WVRXNdHxUrLpvOCqfPSJjzl6rfW1G4CKdgrydYIwOUO2kzsArGhXM0zasmmERrU3xsr7by5
MHkSxkp1Ww1FiwigFu4MSUuP11d36Rpv7C1HMOFOmie9TTovz+6n+N2sHsPox3UTy/eD2MHzNf2+
y88uM/TNJKUOsbEzHqMP9Xttl9J4s9CwDh0vplsU7P5y9OBfJkF+0FbEOy48XpmdvDaRXvagprpL
4+EU2MF+Y1kiAC4cAxQxz2tK1oTKZYIdRENgBUXUwUpL/SlVjkxvHPIOEdQxv+vUcRcFyOTxHCCU
xA+yVT7VifQSF83G/l7ec2yvoEYhWJL6LvmOpFiTJFmKOy+GtMSZQ5fp5t31ta56yZmJxVVaB/7s
w+rReYrZf1Ez+x81Kk/ZDAbzup3LCPl2KeLfzzxl1OeBwhdbyoRPPOkAE1HN6h8bc9glyRewPH2y
Rfy7tnuUKwS/AaodlM7fmowHrr9ckVpPSb4i1XCynGbjiG1Y0BaqvGZXWJHSBvhibYW7zLAe+9nu
ves7d5kkMOjwZxnaIsTXY9pVVoMRbWz3th/uQqj2LTV96OSvw3STRfGG+699KmhRNG5NJPEuGO26
Our8KXNab2wU3nuzW+Wf2+hzO9gejW5ILxGCbM2N6tmyovX7XJ9bXThio0lGk6Z+S1KiHNBqcNB6
ZfCs96wjkz4/is6NQJxc39o156f0y8QUkkv2BUqh8sc6l0xWajRZ4U4x0wl9Ot/myEZsuP9a8D+z
ZC08xQ+TMeklu/WSWfs8JsYpDZxb7tq7ohtu/qdFLTmpCj806ESwqChX3ar+lJima4xbENz17/Vn
7yz17elSymS20ddowVJTewjuYBYAJmA8VPe2q+1BUj9sRf7/j0lBOUOphYf1IqML80KbeomVBcpR
h9Nghw73Z1jMXu0O5bajCmPDNvZp9Y5DA1BwIBorpBuTaY7GhKaRp391Hsfd+LF6infjyb5HzvZb
8j7wxk/R41a/fiU14QT+MSr86SxcTsZktJb4iK3jvChq5IVW986vVB/x7+A2VevD3zsNkVJQzYJH
uCBri307tNqma71uKD4B+t/ndg+Lp5X9uG5n7Rw4CjJq8IkxorhMgoxkzMJBalsoxQzJbY1klw1N
7rbx8No39sbzai08CwFWKEZg/LiYEhvlqtOZxSCQdc9t+CDFG+XTrb+/CFkdvOvdBLzYy/x3dveY
BC/XN2stPEHKD9BVjIVdAN46E2UjfKD1ZuW7OQC3ozobp1sCsuur+GNl4WqDA9tB3mAlLKd9ZhAz
cIPrC1nz5vOFLA6uKg2tHs/82b5p8+zQdWEsE5okdA3KXAufQqUNv9jGpG3xum+tbfGFQnnUHXVi
bU5Tf4pU+ymu22EjtC+xPL9vLt6XABsMMSu+zNJsO4zbfCg5O5OrHMab5CsMK6VrTR7sXkRCJ3bn
H9c3dEm4e2FzsTBFQYpCUbHZ7vRbmbnYCRzksXgqPMeLPP85eO+7w4/2Z3v0H9WdfNoCDy+bQf/6
AYRgGMag8bnQOMjMua3CEt/vD9m79Hure8nev2l/I1Hzk6BsM75VvUfN3dlt5ayrQYTpKsGgw5TV
8h4o6CtFDGVie0A4M3qqHW1f1KUraVu51+qVQ0vp36YW+6zKfWvmlCu84Nu4A44zPcDPtQsedFd6
amc3+C7t/rY9It5U5yYXaSuSX1VJ8QJJDKP1aK7V8tectOu6A61/vz8L0xcJyWz2vuSj7eWZD/2u
efFtLyuPcbeXKzd7aKEudmxvRtJFO0q2Nx7Vk/nh+i/Y+IjLcn/QD4xpJPwARc/+6eqk8pQ6bt3M
dHLg2blxuG5uybcqHJahTTGbYRuMuixrbdGQzkPZcKM2SmG4INEZGRpyIlL5I+vryGvmKthp01we
Sj80Q1ePy61G30o8V6n3Ua8R+GWqAG8vdSSMrSwPABPH1dPcjm5OVVb95/o6VyIeNuB0ReNcI6Nd
hFrGMpShZkAJWgxeJPknX9+qi66tgrYDlTvqlpd9mkmXIPllksazWtF1MM3HNncgve47Zff3a3FQ
xqLtzIIuSKzGKe6DJO9bajN2cFTTMr+tknIL27e2Y8BawCsSykzqoW+/Sl2OsxQC4IKSQXFHRXIl
fyNar7i6em5BfWtBzlO7zYUFJ4o/Bj7dJlVR39PoaN1Q25JmX/08Z8sRtY2zzDFUp6DWNe7avLZ2
8qSDxQhcTvr++rdZTiD8Pk/UYKCBoN9OwBK/48wOAh9Jm2Vcrf2B+rF1mJGhrnbw38F4/h9Q7K20
hWxR8/m3PbHJZ/aSeWpMvcfekPL3UyDzBcJIMJKPZe+OMpyx81cfIEiZ1i56jRsZzKqTnFlfHKtK
iYAVGljvzC+z9tFOPl7fztWvBt0K+yjqTcvQYJfKXFYBlKcjY14HNXrh+NL1t9J647utGEKjnYzY
AKYGuebCPYq8kOZWyclZh2yCmU37NCjVQ6bU364vaGXDwDMggUSlU7sc08qKMR3NjLgA0vg2q8pH
a95q5q7UKeAyYKiWPrjoGC88MCnlSSpmTDjt57x/MesXqaVxnH+vg35H5d9N/Gxj91ZWhUmhxkGq
B451ESsGe0oiKcYk1ZMHfbKOZrCVcqx8IF0DFYEIGT20CxChnbRJlOkBdeECTcLK8eSwQ21mq5O7
boYJU2hHBJRw4QeGZqdy30j0e+Quu+/phx+jqrQf4SSLdn/tCqSIiuj1APy4APblDFwZMZ1VONz+
KdWPY7lxta8u5ezvL8JrOiWpaQo/gA+WrKlOQgTTChmG5/T1+kpWAjlDJgyec7XS515OtTT1YOVD
QVeutFX/hiGhmzJN20NuJr/S6v9R9x3bcStZtr9S685xG9681VUD2LRMejfBoiQKgQAQCCDgv/5t
ULeqSCQXUeoe9UwSxYwMf+KcbZzfD5B0UHFnIwSsNyQxPx54+ugkk8nmEmAXFezAUCa0LNmPlZWd
+tnwvWtnmcRM7JgbDDLPXgIp3U3b6zdmPECEQck2X4/e+UMJjBJkGODWA9DK3LePPZKhPmJPcV8B
+BP7Y27hXVTKo8cSMblqob6UOWsDwN4tvKblg5PQK53wTQ+tI9+O2xUoyNlWxhdBwQyRPRIEqAMt
TvS4qkck+QXcSKyqPWq8/daQWo++7vLZgsFRgXB+Fm6EVPsZdEbpesoAyuWemcLKnQz2ZoRECGmh
MCqv1nXPzsO3xgATB0cHelrLBVMYWt3A6Y57be5EtTrsVauDpB4dfw6VcelwZBCGVMeTMclV9+t+
nq0hSITrkPCAlCs4uajZfZxZqnVya2o581KJuwP0KCTt1loV0Zo/5UNZxpop/xa0QkCzAmtm/hbv
QoDJnAynFyCOpwXsZNrpAhDRb3AvDEjGOQCHdPzdW39uUMfhqCKDBMLe4pAszViXiyoGOaKDzCSA
XoC1KuXKtvhk7NAIQAB4nwAOstQgp3IJUolAI1NvZ67ChiNrjEfR1Q9fz9H5gkcGDDwHJCqgYnDm
+sBiwDbswQLTSVGjhtJvGtVufr8JlHlQdZdRPIN88McJKmyDC5IAAM9FgTI7d24Yl/KV6+R8T802
XxZw24DuQYRn0Ygo8kmrCd7iUjEpQVu0O7Wr73Inv85bZQWa+cncQKQXsTuqIIBnLLeUbZIiaXiK
BVCIfSWBPphR4qoN++125okBrX2W3lORSPo4cLaE46+U4GTX5voNYXIwWU+6DZrr786PBsTlfD4g
o4jRW1wpfWHZTWJokJNQmCsPTgDfkZXL+HyVIRsE+f43suKMu/zYk7IV+agyCN0RLt9ZA0QPrG7t
iXMOYAF4dH7EQ0QZ1YCzt3wGvqCQbOi41IP81PfF1iDiVTdw8inF/djRfQY5VTopD/o41UHOkktL
oeFoJaFjDK6hVYepqE6U5emVStkLgFgra/RsFOBhAKLyPJ+QzznDnqjKmHXF2FCvQBaQNYcxWfM+
PDsL0QKqvTOIBqlHjMTHcW4ny2hkAoktpqVFpEngObWNL1NlNyhaCh3F4bcDU9yS81ij8jKzM5Z7
QaLUNHteUZQkkk0qYojT9t6qN81Sfw9QKMDVsBtmbrRxTgMpuNVmU5JSz77jh/owBsTL/W7P99AM
SLdkU5zyO+vH1/vibJvP+0GBrBcgPKgELgFJXcbFpDo09QYndtNOd8228mXsk7dm/uv78P+S1/Ly
11Ul/vHf+Pv3ko91mpBm8dd/HNPvEDEqfzb/Pf/av/7bx1/6x4m/spumfn1tji98+T8//CI+/6/2
/Zfm5cNfAtakzXjVvtbj9ato8+atEXzT+X/+pz/82+vbp9yO/PXvf3wvW9bMnwb7VfbHXz/a/vj7
HzAieTfi8+f/9cOLlwK/t3spXtLviEt/fdi/fuP1RTR//wPc0z/xskdYiDsDsMj59Otff/3E/hPs
Dux1KJnDTRRB9x9/Y2XdEDRp/4mlP9f2cRsAVDM//0TZvv3I/BNpIzwNEZMgUIfX1h//7PqHSfr3
pP2NtcVlCRCY+PsfH/cygHm4auYYDuc/lgkigo87LcdaiA0hx0HhyGFdmy7tf0/x57yJxQuG58mQ
TvYYB5SD3l3Yu7G4HrpTpwj/3bD/1bf3ffm40H81hAARYJLZRAuD+rEvvWwVUpGhLx2TNt3QBQ11
PDsuVor5a80ssua61kPQW5nQn+SyY447JKAc689f92XxnHjrDK4wYLewdFB40RetDIJapE5kEkp7
tq1/zIl5tjddNeQXYMCsiqIv3DJ/tYdKAAxJkEIGYmCxEEyYKuYKd0jYhf09aFWzFjv1Y8l1PNSj
L0E78bp7tXNrJMBgBhVA1eTrHi9ILm/fAJkbiIjhUfGJfp2kSlWXg1UY0i3wRyEPi2Da1N8ml4Xm
Peov/mzqW22tF80zdqU/ouxDoyaSfHXl8fTJBH/4IvOeeReJFz1K9AO85cOqgpxteuT2laUNK9H3
ovhy3t35W7xvBVlmMSLWC/Uo2UD1/lj1HlSfPdkvfHJlB+adtMbLX+vYHHy+a1KCEymjMpo0oeKi
e/3g9hdlZG51V/Gaa3Pf35BgreCzSKX+1U8b3AfIR0APZCljIQFExAzekHA2Ppp8AgPJbmMB+KL6
PBIre3Ph/vvWGgjLb2+1ObS1F9tGkgxtiO0iDUUARThPXMyeEPSyBapBuobabpRdAmvvsyg7tbf2
BloEK/P6yYHqzKcPYjcc3TAw+zjGAuKkIymVNOTVbdtfNdoKGPeTOYTGLWidILYDr/o23O/msCiz
sWupnYaZjCxxfzsML+a4VkD7tJGZU4xrAbhYY3Fks3pSudQ5aWj03VMmSYHM1dEF1H3lZXA+WHjE
wn0NKwO3HXIIHwfL6aFblGc1DeVK2sOsN9KZ8XvPgnlFQP0BxbFZr3JWZVscbHxm1WmDSsOUOHsV
OvkAZkDu8+vD65NVjlYA652pRKjCva3Ld9NS5rlBE7h1h9ZJ9eagjoT1XnflEGZDd2ui4ufTMzeG
cA4T5GDkFhfdBMUER0oHGN863xFOuALbuHv9ukcfH6K/hg1JAQQGyAnORnwfp2bQSmNQDbibA72Y
ZlBeam5s7WfWrMlWfgz1/2rHgPI+/qhjz2iLdjI1nRjwH2HCgb4T36oB7wr6TCF+tlaG+OROxQ1n
QRIFrN7ZhXXRlmgam2g12lJa144AfnWJ3/Zg9CJrdW2GYC6vshE+WeF4waDm8Qaeh5PLx+45aSOq
qTApTr8Blr3CSwEk6FzddaJZrodFq4f8WouLE9BQR4vVFC2OO3XHU5c+Ke4vBS2tCGSf7f6DM/5j
cu7XJL7v5WIf65NmchMpzzCXNYrSvvlgWSTiE/eJDQJfM+mGmzTlfrTM0Kq7kKqj6mVkor7cGrDq
MWFPzbrbHNC3PNOv4966dgRp10KMlaFZwgIIaVOY/GFo4gpYyPTBNlYwWYv33V8DgUoAaobzubOs
2gCA5hCHYSAa3yYePBQUX/qW7X4ZVItDdds4CN7WJCA+26vA3YMqjcAJvJfF8KfmKKoK7hVhXFse
McAXz2AsWA1Bv/oy/+SCRekdbGSQQmcN/uVxShyzxGUuzT3kB+0mvWjC+Nl6JB42UxgfBpRIIx3e
UkjvzFxtGjBv7YpVPzsz3n+HxfVU5jqJ8xT9nXXYJR+e3D70sTzKXYaYVQJGSBz6g3MvQUJtQ8N5
u+F7WbvEY1fSpbLm0/TpufL++yzOFYjZtLTo8X2aR/sqgaaUFOT77i1aLRHkrAkEfLqM303B/PN3
d43Z6KNu5piCBNrtZVm4AvWgr0//T++z911aHP+jUeXpNL4Nsb1jYbxNtgoQXypYD7m3piG82toi
MFUTpdJ0EAffTslZUh1C7nPB3diZm+ykFyu9WxvAxaGs6ijuO3YKORblWJJ7qV57vOGNhjn4dzb/
r4Pg3RwtTmFFqiD3RzVcn6IH393uisgs1GzPWBy7gHkcNGrcocSMhxYZYVI06Tto2PW+2oLvZ6Ow
4mpEbJwG3Ot6SPfVBEvovvUNlW14nHq6Xj46WQK9ZS0JHDYlbgcxkZqZEMFLe7dUh8aFTdpr2yQ7
bjIk3UXAjKF2HandNnLagRGhXMI6sQ46Wp+Y1qV+arHOJXZ/rEYzYqX9rBhk9Gg6bCBMeJNbk+k7
nD7IxXDRT87zQIYrYxgUGB46wWAxEiZFCWF1Vm/xOt7IwkC1Mt1MCtFcSVB/GjW3hHyBMLJLi8M2
NgPav2sgo0GglOOVxI4BCAM1g0ni0ai1u7pSbmibAK5F62+F3sGoQsvvG+hUOYV5b1c8BM3iMSOx
5EuOmvsVKxLXtm3XaZOfvWNxr1JLKNJaher3jrgyG7V1E6Pg205thdva+qYjamCU/UklPcQcYNrn
WgI+LVlbXGS9satyeKcMNoFcnO34Tl7Cxbc/TEa6bazkSs0tv0TByK0aNrhVBjo81aHREU/PNGO1
l2rFNi/JN0RwvcuTEdXNYYoB1gRyxRjQ/26CuW0v4VkfJzdSIt31nLwqifodduamy+rW6yVoXqos
3muFFXE2BmOn3I+A1MI/hlz0iuTLIqeuUsZHpxxDrWi2Bk3bCGJNkAXo5B0y8gJORiaJNJ5Eo6Oc
hNF8ywqlRwGZIVEsn3IHZmOFNVzFXCoCopuQ18hwi9N4ADZOgv7X2MO7AcpPzoFkzp1QFQRqZXes
terJMNLYiy0pAEzUcR3eXg1F85PJ5AlOUdJxSIYNk0Gmh8Z0HOqlhYp8hvRCqRR7Z2R5WJf6bZ06
1C91KKOqtkeUNKKsPJR6o/qtQS4UQqdwINoLsTvIyqjKPi6tbxwIEndUuptiaoxwpMm4HauuPgzg
6wFjcD/GRAmKNOYR3p7ZxiH9RrTwGnLq2i8cpwzSeJA8ozJ1l1rpSR478OKmiGfabpzkJ7nkPycT
kWgpy5u+xSQUsEDYqkyOeqFZ+zrhFxL+3RVx7wmR+cDuX+rq8N2k4CNLusbduKgi2UacUadStiEJ
DLsb2t0aU/YjqdNQGuBj0woTbEYuTDjN0OtmlB6JnEPjxMnuqK37eWzAucy467PMdhFHbtHDKsKU
QBC8kb+LDvUHSNKxqDV7w81Uc4uK83TXkOE1L60hKGWuJW6mSCZq6ykgA2lauxo3sxD7Qj4VDR52
rYKSapXOdVVSq5tuNHB3wazYrXOAFo0GYkWpObBwahXprkzs0a3lcgrHsbFdk/VPStOq23zKsg1v
LGhcadKtNtQogg9qFXEhA9OdlCKC3YLqmZmkRCjU7ZyhqI5E7x2Mr/TSJKmGsSEcRyFub4WNbtwo
4CvmxU6W6UXdZteNGj8hPU8gSdfejVW6Kep+Z9f601g3TwWZIiNTRhc0LOYabOQ3RFFdFIleiZZn
29YybkRS1V6eSDeDOd6opGt2wuYJUH4AVUEbCgeDlB5h21m5BHIdIRLq6a5WiBwmM3Iy5pR7pR3H
hxFwcrfXnQ0ozPcxMMJYRAhuUW0ZPBFL1NegZratM6PYpuMoPEiuqIEYAMiUkRpwx4xPEHLv+QYI
300vZ8e+zw/pLNHSDmGZzyozOujRky/z6tk0aGCw/iWzrZ+85y9VXgWSSo9pPD/6NG2btRJxS4O9
doQerFF6MMosErG4SlXMz2QxAyr8MQIimhyqQvumT9DsQcsygEt2ICjMUD0J5wo0i6F5mw93csb3
iphO9mSfIFx5qkvrSFFVcBWlORKIvymDhZDWSK/LzDlSpd3At/haNturSuE+7UY3k5Jv+SRfDnl2
g7Noq5fjEUiEjdzrMa6KsQwdXj4ZbXIq7OHChMkyn+yLrhLwGyOKp7fGdZqVtcsgCOpKGeT0Bk3D
bZiZj3xUB8+Y0giyVs99Ed/ZvHgy6n5j5mzjSJBGmpIs8SCpRf1UZJYHaNUFk+Odyou7ugYFL1Wy
i4n0T8Kpb3PFuIrt+tJJslNFLNPNk+ZG532giuFOH7LGlfJ5TVXiIGAt42pJ3+IiA3O2H6QtFDy+
sVzs1AKa8g0/6TAr1+B04wFe0voNBtWnvdh2ubFLGLmho3EyajwwWwm2IzTvXYtkqMbEQ6nizmme
oHh8bTqQVENtWdwKHcZwfSZPp0mT8r2uN+3OgGBiqBsJCbjJJTcR9WVDyicnHfUwqxElIbLYEcMG
Zagdvjmxfdlzo/N7FX4F5ST6UIFwFAqXFlATHXumKsDdqXoFFsFFw80rjBxw9ilp0b1UwaIyGbZC
d1eOyn3f8zAFG8SFvMl4RTIsGF7UPtfS0BJDUJhGYE39BgCYzlcRDMN/cIiws8K2LB/sZPI0Mz9W
JO8h+g+QiKQ+zkCD0eoCAIm7CGoHlQvqwk636W4wtTs+km9w0ZWDSkmQgdXL66zhNsSK7dyl9nCn
Cr1xB4hk+XGDl05CJygyZckGBd+Txp2AGrpfSHkg1flPZonLXhpkH3I5PCDVMES2EjqAkkQkrkeX
tTjG8wmaXsD00Q3vgR7sbfnWoBAhtNlt58SxT1tr29jmcUrjkyKN37Hlh2NstZEywR1cGiMFAmGq
zjdqLkcx4nMXDg7wb5Ixu6TmP+JKkr1ULWBXXnFXpNme53q6TVL1nthVVKrm4CH1dT/mYqtXySUf
QUw0Ern11WRKfH1+zzHHvpfN+KXuxAXyuF0gygzKwzVnbi3KUJtwIBLx0qbTDd5GB0fgAVrR7qqe
tMqVOvW5MSbE01SRPMuptWhAsXI3lLghdKm+rrXmUpfjW8ts2q1o+GNhmbuaWbeOVRU+qFkPZmFA
NFdTHgbFQTpIMEQ/I+iEFdggcQuGUNVpjl/2qIh0hXNVduatnOg/MpiDuEac4VphTgRRY7wM+xMs
8CDIwIGUihNFuKNaQN2LQUkrxilVmdBCkbuRR04L5htKwNicao+BSwTzG6tMNrQ2iwjv0EvZ7K7U
Xg1607kkCSncacJtItMuUuaFF+sabn8VFziSEgdmpo8mQI2uKiWvIi2vEi2xD1AbiywufkxIh7k2
qS9FofidZLwaoChFAM1jiErq4Dak+YXCC8OD1GgRjIMEJR+NOqmbiVHcNVnPfTtjheuwES5DvXoH
16sjbjm+k830vpwPqATqRi5USHFNIWF4kKdO3hCpTy+SoVZcc5Bu1MaCv+a0rwf69DaOXBzkzH6J
M+5nwwif4dpQ4ViDbmdKHsY026YpuRWsuBqy5I5obQpOPI1Uowz0TP42TkjAJIoZGjGQF0RrhGdJ
zXVijblHtXK2oCx6H8i1S0TYV7qcf7NG5gQxL08ZAG2uluaXcgYPyqZSPMeaHFcfcs2Pq+yaSOlN
LDPJjyeJYcVDlg+Q3mc5lVBfrsULRBUgdVjnHNjF+Dg66h5QSVy3cnkbV+2pmepTa2dw3plUr+YI
QUwrTd0qRSTQOtkhpWYYi/q+1slVUfWdB4jKnWR1oBYg4EVCUoMvppnBK0/qTBceszsHEFn4wZiI
NOI90Au7nBpX6ahtpgZXSELVoB1hbmCURzoQQK3rYzlqu2TSD0TKvsWWLFxgiPCSENYlJAvg3m2S
HdYhDqX6mNTldpSm0Jz051prCUScZLgcTiBAyXl2kUwW8hCyUFFBFUfoznoAvcAjgxYQzZfUF41M
p5aQvRji3tUVSN2Ok7gRtr7lzQAcewK7RBigH7SKHhpmnrLU+QGtSCyZ0bljeMLEhWR5Uw5tilbT
fbmDV2BT2haSa8haQsQyc1k8IPcsY57GpONbKWWb3qAh1IYOfdPexZ3duBmB9IRkZ68TuABcKfdZ
C5dyJQH4uxaDejfBYm0rRvMGp4vjNdWMRBrrZ3zFPW/TTa3Fd1PDb5tZxTJmsBOqiO7B4Vir/ExT
MUeQBgoMucTZNiLm6UfEPA2dXMvIj5muyPN92vmjbT2b0sA8q5Wx50eYbKimNR2qfHhu4Ue9ybXp
suDMAm25UsPCqhMPDIeHmhjOgyqpSWRlFA/bDhku6xkhlxUMcQpaiMSygwV0jBmnYUIz06tqUW8Z
RLBB4VAz4AX5US00M2o70HFYn22Mgt4AeWrgeFbzwyQ3sEJFmDdOe5PrQIHIiKdxcUkyHnHTmG+r
dug2I+GwUx/HO+q0flekJzNW5SAtbMmtII1ip/VT2hUvhEwootp1hclTr5WkLCEKU8kbOWaIy/P2
uwmrLk9mEzQQTP215WnQ5vxIi/KRqU5QcUnxJqsMhNSToO0m3YMx5RB1ZipHycjSh65xBr96k6xK
Eu5BBngjaUg6FAVmhca6CmytCUvbihYuLyvFjXVcOy0EVO5bU76R6v5KrmUrSqCPupG1fsOd9KQp
NSCOWZkfVaW1PTpnAKpRvkSIA3/cQU23tDCro53XmqsZ9VNrNtyXKlCqRCGBLM3i3HdgzIKrU4vD
ycit2zLn+qbkJnzrcBklNrieniwn7UVnJs0F41nvFTBh85VytL7XdNA22LWIsaFycI8ba8R7B8+l
upGLKJPxUUWXtSHBERepFW1DcJgzHw92DdSJ5loMNHXNRsr8OIs13PLSz1qXT5CwN1ymJ8c6Se35
lXBsK7ApiqF6GcHZPajDUPorWbQ5y3OeBYKKGbLBM8pimZjVtYTqErJoXdj5kku88q7aiSi5mzOU
LEh956kMoSOyyv1fmAf8M//0r5aXuOdpRoOIFi0rN3DxJZdaqAYoPfipN3k9yN3mNtt1G0gHbbXn
XyRKPFDtwjW2Xw/B3MMvRuBM3wGZjFiGx99blVtEWdSHelivZsA/T8ECLgGUDcp5KJB+zIlqeI9K
MZ5uc+K9Dt9ysBdGoETyY3Xbb9cb/CyFqKMdZZaiBV5iUVVMYmoD6DyX4LR6IyjmtliDHX+CEEDN
8l0bizQ3WOsELyhkRekWdLcYDks+AQiiCazCT0HN595/YFcwf+hywkyoRgILBDTIGS0NCFcTD25M
mIAjrenREFrmUE73UMeMisY1br9eH5+N47vmljo+yDtSeCSjOS6gBJ9eTNbj/66BxUQVEp4sqYaF
YanXuXxFbWclmfxZMfZ9Dxaz1LfITSRzphw0f982EZiQxyb9/r/rxWJ5dzjvpMlEIwxYcNXAG9RY
wRV8uoPe92OeqXdVBbmd6qLQ5iYO6bVyoFhrb4VR4c7GGMxbkyf5rGj1vr1FhWHK5rOxQhXDSJ91
9cFijw63kCUxw6+HboGn/XUUvm9oUVxgjpMMioKOaVJonMyoOxDQuaWLeg9HH2ymaOp9J9JDlKpW
SzULYt9544tSg6WWiLjAqsKojsHsS9uGeJWgjsK9NeG5ta20KDkk05AntEdTfUEPcYyEH6tXpV4+
rb29H83FlcahOhyjikpDaeOc1GwDIQ0tfIYxm+Ynu9h/eJg8M+zhKO1cZJ6Ze05kl26seZoH9pKv
/fh6clcW0Ruq7d2i1ZuhMdJ5ePWmD02KfJuS+JMDq/UVTNhaQ4tjBDlM3sUdGuqqRxVv11w/DYBk
V/1KO5/WV9+N7xJIIqQqju0SqzXXA+TEYvgiBgxDawR5iDIyEEyQ3QNMbKqB4wUoT/ZnFMHa5lz9
GosDJy70FB5R6O9sckx+JHtQiYIU3PkxlHbxFgbiOyuS/SYiQRJaB/u4FjisHKtvAc67mc2tRFdq
jnHozBzKZI9dsQGFeQV/9AnmEPzef992Mzj3/aFXODRRanke7a1T+yIoN703et2h3ureiFywn0ZI
stS1m1tusT0oAQ1GV35AoARdl3U5nrVVtjiqHK7S0pnvkvnCio0Gt2K1A8N610hs7bxfOS7eNvq7
AS4kpYK4B9pqvs9YT8xv5tpby0O0Hbswst6Z12bw9W5dm9PFCdVmoq7a+RazCpjuKl0ogRjUJJb3
dTOfYFnnWQXqeqY2QT94ceh2Vcn0TEc7MEDeZQIFQW84tBcwXcIWQq3UiCq8YVyxZZNrh/kOqduV
oODT+Pv9V1h0FS8VixcTvsKebGdhJQnBmxzowRzC6b7wY/ciD4jrSkfUfN0iTIBi+HoUPsGiQDgT
wCpQ5oBKO0NqcCXVOVwQ56K67DVb04PATow7ffIUHNGgXYbM069XGj1fVTYoPsBfK7j7zsNHnQxp
gkdmFtb+FCp+7tPTDFyGGq+XeOVNHq2hsc+xIPbMKAYRBYRvYFIWA43sNwxdDJKHqF+5tN0Uzn2m
HkZx22ovX/ft/CmDLoGaNRt5A0a2bInaqPCmusjxlGm2OdTb+pBs1l8Wn80bQJfADgBOCJDaEqVm
W10CGLSeh/mBP9KtDbMwHAjXBhKLAOy+PZ9QKl/VvJlP9I+Bv41NA5N56NSBC7OUhVSKZLDhMg9X
b68PkKrUNlKgoz3FU4Lpdf2lcX4YgEKnz6RZA3hvgNw/Hr0QmrRy4BuAy+ySoK8kdxi4r5Pkf7AN
zFl6D76KqCagYx/bmWQzK5o5LBrC6n4M6hM0m4EQgkn1rRrOoW2y6vn2ySaAhQ2EwGaJgHMDjyFJ
EsvK+iIsEB/pLxW7/d2VCO1CyPHOFoQgSi0fn8IiGvxVehbKu9nWIIuUCNSh0Fp5u38SvM4a3rYG
gWEA2s4kuvqqzVDVjdHC/eBD+fdoXc8BgBmqD2sQtvPNhaawu2BgCjDNmeJSaZrcrtqWhqbAI0AB
1ERvLjoLuXB2M6hik8IWOvs9xvscnKNRHJI4ID8zWhF2IaPG1+H2r29RNwIkAvXVtAhU6fHrCTs/
pOaGrFnrFLY1Z3b2pQVjAYAcaViraQSdOjcxD0iruZaJ8piyAvM/21jYvVBEx6aCdxfyB/PqfHex
10xtSKJLZVhacki6LKoaet1Ksf91nz5pBnxL8Jp0GWBk+M5+bMYoJea0jFSho/2wytLPTQb6fr5y
kZ6tC4g4vG9lsXtLiSJtORr8X/mjOpiX+m+/nUCMQzNQLwLiHfru8+H4bszUgecUZMQi7KH5LGWv
EKX++fVwnR/raAJEax3KuXBeOQNtZyh/0dqiDIkVe5dvZ5QbYjzmGYETgc2yr1ChWNUTPs8hza2i
HjVjNvVzGHeqyCMDwonhPp63MPQW7Nkv1O398rKL8qgMtLVT45OF8aHJRRBbl61eQVF+Pp3Mn+QS
ecedcyHdz4QPeaPvTSA21xChZ/sLvZwpQ5YMWiWIqfNXejd9coqyOGUTNFSpWgRQ4qWwJmtqSDxC
PDNWiqM5VQ9fz+fZGY8LWoWzIHLqAHABE/uxydpEOa0dCA+r9qC2t7z49vXnLyS9cDihAdz+4Prh
zsItMu+Md31SGgeCBAIN0O3s+DpsBMhPTZQAf/l1S5/M1/uGluqtPBVCTmOQMMbqgk3fRHEQzW9p
Sc59me30YASqwbsIIgqL1zPYHXaTp0YZGpnhV/axoWsB9yfDBZrmrC2EYBd60ktccjK1lUAhETH+
FiC4vb3VTzbUmuqoWpmY8+EChxOETDwtwIs4o9OavAD7x8K5F/N7Jl8LZM/NX2+z36LS/p8jyRrY
5//1TybqGUn2+JK/9OkHjuz8C784shoosrA4xkN8jgjxYsFm+sWR1dQ/kYg2IeWHEYeWvYXz/y+K
rOTM7Fk4MDsQMbcw5bL6L46spFh/otoCZQP4FSOChnbI75BkF4sL0TicnEDRxeGtQ17g7Vu834vc
6aY4Yw5zrVGBJSEZk1INslGrniUYdUDgu7eA4WOjdYBXgv3NrmSw8Xu4tq0Kk83Hyr+j9Ldvoira
LHMA8ycQwBb3YZpCKKyAxJVroNx1MKs2z1EBjvvrsS7yH3nBsus2MWBWrtCSX+VtKW5itdG2vYbj
0SvKDpBJUlUrZz6KLIvvBbIDXC9s+HxA9lZxlsQHZPApndRpwBvFtqiH92gxHXQjB8wH1qgPRtoL
JFG6ZtgQW6/DbIohd2f39VVPncJntlrsQcsuTopptIANZcNOJI0ZjK0NYxc9j91EFtzPDT3N3bHk
tTsaQHECKIdyZqJofhYDwawoOdjLBEjOHjihsjmNMjEuU5Bdj73J5JCpuhEReUputFyKQ1KlA/zQ
9ITdNbEx3PSZhKtKG7PD2KdW6xYlzUOuS8LPFQnK5KruFZgaNwXc1xlL6YJqQveMkqihyRW2lYUg
T3KCOAiMgGE/mZW1QY1R22pp32QelYsU+DCNWIcinf+1bjQkJOK06l3ZyazKH8qxfe7TcYBUhhrL
14oc25aX9YrigY/XF25Px+mxTbp8x0q93etONuw7VQGbUQNspy4z29Oz1DzkCHaALjWGZ7mK+2jC
BrmqjMo68BGkGhsoU5STJnLoplLNt3VHkLIVqJoCXm49MNGh1F1PHfzhJtnZGX3NblC8rUrgOJz8
hwyJtUg3qXpZGrXCL7VBVMAjysiRsmMNCTbFray+yzzZHLK5alUaLcncmBOhnbp6mt+WGtz2vk94
hMpV0MqpA0wEk1KAIZx4kMmzTEEJA25itDJ2JZtCZycLyJvqCTuvBvTCATYcmuYOn2Ib0E/W537b
aHG2hxpYZUCVQ61AvNTN0aIX2lR0htcA8QEYTwlVv6BR4n50B+hbGA+JnMipVzM6acBDdl2/N+iE
X3bNOoE8WW/2Ijk1MHyHHQ+WtBI2rZSj6lcKK/FaKTWvecWheuhmhiFd6KSH85uRKD3x+DAI38al
9ENXWHrV2H3Dn4hspEA/cPkRGKfyTi4B2sQrQCXwpsvqnwaJIackTAWi47C4GCnAxwnsCyoAQS4S
wuxdm/bAayAJD4MbqikTKraFpf1Ua0vf5b2ZJG5BcsdnlZoddWE2P2LgGw236VgMzq1i8EdNywAB
zIErBE5D/f/snUdz3Eiahv/L3tEBb64ooCyLXhTJC0KUKHiX8Pj1+0DamSFLHNZ07G1j5zATE91k
MhNpPvMaRQE0WeiXtTxO6KM2WqcAOB9Dy7Wt0N5S7FG93E4dWvNWtlG0vP8RcugecZ9rgu00Why7
0rTGfSLjCAamPamm/WjI6WskN86XcnTawTdHJd+08ygDDazbViicJXCvK2FNzSzRdu6L+KoBpbFu
0OkGjqfrY7jtB8twwElN8484ALIBHCvxm3gMv8yZGazNXEp/SloAtBYjKNm3ysYBaJVIDyGv86rp
1Poyn+zam6vGcC0d9EMBAN3PUgP9dsfIdqMZwQPQc2f2tdQhUpRCXUVtJXEumlKvbvSmty7JgMSV
SjV611dWfNODn9u1Ol9ibioH/E9s1cd6ToF2ln37NTPiDBJFGzgYHc2Gb+qpqbi5ksyXytKNd6Kk
2wHOd1A0ARbjOSo6rJHcSiu1H2EIaOY4rSm+U63IWq52S5rH0k0wkwZbncx3Q6wV35G+Fz/Gughf
klA2D9VYhD1iBDP1E+gPKuCGbAbioNVxBVCzmSbh6aXGVSeAefl2bFbXU2hEu6Soc6qRpj6/pImU
HZMpb56rJBc4m9qS48VTgMg+sJPkKRWh6mVp5kChAmmyG+1Z/hI04JQ7QPHbRlfFRh5q7TnkVzZu
4Wit7cexk9VXeZljpBkpQcVNnFff87GzH60kQxatVbU5XEnhpN5KcQ9vxSrjdvamsdB2ilXKj3ar
mdaqT4x24u7J0hsUnvIXoTZWCm7fAKwqcyNeN3ptXQrQ0ePOmayMS3XSwnrfpRkdRZA0hYbzQaqC
kdSqvWPM9hpD4f5atbrg1QqN2ISeMUyr2BxmsBKpVMdeISowNkGKOqHqZO1lQBFpW4VN/ySaSfmR
a0WwEzqwW+x3qmtHSP0OdBBIs3hCwxW2dHJtDVOnroK+0R7GttWBnRpiU7J8OJ0UMeYPbZXeA8lv
D0ZVB69ZXxWcdF5/2+cNCHgVyxjIZWLnw4MsjAbEmlJhPBuPdf44OWhUb0e76daxHikPqcMwcZTm
+9QIpe9A7+yVUQQxd3QR/4xGgWkNnbu9XovxyrGC+DIOJQSmYKtcTbYxLMQhbf7amrCBzEYgaw1L
OnPhsXQHvKbal7DSp8w1cASR3EYyi9Tl/6fjZmwG81oeTFC0emVDNQgVfGXWAJ5BKskNGa8718mY
um0lMs0t0Iqt2R95sJmKuYROMCVyeFPGija7pVXa9kqBfr7jIBed25oheMnEzKoY8GPeAbXUG3kP
w787hm3a3tj1aI/bSW1yRkQFGdPINP+ZOU73EDREcq4lj7Pf1mUDZC5M59btAJ2i3qXzPkmt0RzT
JlUeZmNCLoqI4afGa3c72XL4khKubu3R4WwhbFzVjyJrurt+muyXOQ3123aK9F04leBSNbxZLbxT
Q+PG6LJ8Bz8J1+XMnsUGB+sucBVosMexzad1IpXp1ynLzYsuZv2pFsRQjACn+rmmsqhx39b71Bzr
KxOqKoIFVVH90CMtuCyHod4IoSnVEf3HaaOqYGD9IsRgBkUSm2Xusnkzz2BxXS3oFEDhufMCDE/z
5bKofEoB+mquC/FFatDg5tURzj4IReLHsIwuZkvvt51ipz8GtbL9zulB5w9Da4BZjWuvxPplV2Sy
/kWhJPPUNFJ80RI1QxBDX+g4Bnqz7hC1uzB6CRIGu17ZaEPBUhvKrFzhMNHuStE4boyY4A72Swza
PARnArQrz2W3iainokghNU/VlBqziw5p+WzGQn0cAw1gZk6X7iqngtKDHxvTrapGfb2qupKuM5Ii
vwTs+hsjTvLLBI3Rb2jaJdlqagXOuN084OSRyc1TXTkTXK06F7tsmkDq6T0gxMQuno2hzF/qKZuf
NYK9raJK+V0Td6ruaeCM132cDxfZVM17qzEcD3XF7EuZKM7GkquA97ZkxmgDLjj9SameQzVtX6UK
vGA3pVwtqlmN26xOpXsM4Xt1RaUo2alqJz0oSiQSxMgtpHfV0fmSI9Z2qaFgt+9g9HowFTM6c9WE
eveobzJjUjF3z8zEHeqcGFWKrRCLEls+GGES3RiAF7/Q9LF/OMjH3oEQ1td2lIZ3DpwrbWU2HHcO
aOtJcqdvFKWWQN3UIl9npdYch8wU3tAu5KA4KaQvkiRF4b7NK/0SKK8duk46ZQ+6MGEslRIbV1JA
/HdgvLZhqBo7x2rtY0G2JnjTo3l8KerJuTSyXoUgqAzbxInGAG1exXocml7bB9VQv+az3d1V5F5c
ewWyR1So5P52LKz6UmpaawZ1Wc7fQsuUDvFYKUg/95O+lYJwPMR9Fa3xFx7WTj/JGRhCnltQ1MTd
qGICWumHwlesepRduN/GcZYnCzKOCkpx4mY6pHUMyS4HmU2jMMrtr4MYoksxRgl+o/q0KcdR9bhB
UFNLkvDoyMHsBYYkhStDWOM2yK1gl+uVtZmSVvblglsumHT1u9HLOjd0Yl+Glog9rdfkL1B2cwfy
lNlgYt8G5nUryXDRQlFcBYCpATJmCCCUsZ7fEJ9KR02W+lWV2cZlVUBkc22uy1vdyIUO5hyeoNZ1
zXUpGfk6kEV1VbUlnBBSr0Omd9ZTUs4gvueo3OWIIewMAlLY9bNMYtZVR6lqmktTn6r7ElrgDiib
ft2ZkaS5Q2lnC7FOlLyndXdnl0O5DjGZ2CayPhq+3kk12BWInZvSLqOdktpCAtNbpp6mxot0cGC3
xyIp4/s8I8hz5X40K1dApnvgNau2cmsnB9gI3BESCNj7uZr1Q9uZ6Vc9nudrJZgMLjK5uRQIl6Zu
PlfmvLK1WkXRPoiAQ3OBSvBmUphlUyjZRzVI1EOltvGSSakoJAfd+Cr1Tfe9y5oWglxfaI9WPYtH
O9T0ehUkRbqzrcb0Y0PPj3OnKr7gEvXZCupD17bOVmT6fCHCIf8aoLWyixPF/GGNRXzUCbpQVIUe
qwwm8CjECy6jwgIpry9+3JEKd7dEBWydwOndmO2c7mejjm4kYlsQgvI0+paM8gGkzXTbOmzrNI11
NNnLmdo5/mHf+1lkW2A7Juhjs3qsomD+CgC8x2XcaP3eiFUXV1DjMq3MBAXUKb+2apg7v4vuf6v+
9H9Tym1RmPn3RaoVem6ifC/+tvzE7yqVYv5FmxkVN4c6B5VMm/rV7yqV/Ze+qLFQB6bdQslpQZ/+
Q8hN+4sGGm4IcLktHQ1Mft0/hNz+MilpLeXjRXCLwpf5d2pUKMC9K8GAq6csybvBMKjpOH9IhyaY
GlT2oK7riqqHp4lQSVZVOhXa1pmtPBppsOqJCUfZrFKXfgH0VmMOg34juPevyNRzxbWSSs55rbBk
JkoLa23apGNiQDns7Dn6CTjJNlZY6gjkHQKHdJmALI16GIAYCfowtcrgsmHgDDWGsWnKamUN1KyE
2yBqqspeT/Hgp8U5bi+ElEQUSVD96X0z0UZryzHhUYh1Igov18dhuk/jNoWHFsxkn8+qgZuqa2E7
HsED1VFQXpuDxe9W1CRudpZkduYLyPd+vjHlMM9u56Cfs30QleG32pEM5VGdTKk8TmYaFTtkZ8YI
15wMORIx2bZeuE2qS9x+Lbl9fmnAhyM6bROd7AGiU5HcBWOKk6xkl7ICI7TpsftD7ySI3R7apHUY
VEsJ17FtV5rfDX3wfQjGxvR6pU6KAVnkvMBPTIpnq/s61XZab3srqWdu07ascEDMRN6qr0M4SQlf
QDhFewg7HrArMw37Hr3ZHKpcVs7VXTdnULCDLjRlzwwUGUF4qdYGBYJ5oUrFLpeHST9KOq+vq4w6
vEsceE1NrKoQLeOLmqCv+ubkeT7uo7xv4RTpuR4crTStyU2i3ESb1bMnxZieCF+z6cK2BNwI0rtm
QFu37+sfejzURUZJhHtouYhtpb6JNS0bYKHA6ZY2bRk02jbRh8a8GSN4mVy8Av4b13lPGVVOxnpt
THFgPk1qCF+uCkjtPKE39nA5zXlIxibksrnW7MoIv0d9qH+VCopHXtIGhXmZxCiAYExYi2w1T5Ed
Af9PSnHbzDGKBI4IYMVbjtSEXq3JdUIE3/awisa0Nr185FWDtFia0YXSLyWUaAjNG4RdpeB5DDKr
Xdu5Xn+RK1mPL2j0wMVLYKybrl1ZauBLWRlUCy9DcVZzS7C6i8ay+DqZVA1XUN7olwtlCJStFjQ9
ig+CPtFtHWs4QK0sIzDlYtfwP60/N449kiWXcQLDsHeGltdDKN1NaYfJg1ZYol0r8PggzRQBYWuO
FXC4Q6Xf4jGc+XfczBimeDWopcN/d7pWHgOUEFJPMsfgKu2med6HKXO8toNMgoYnx7Ox45qYOhMq
K/4jA2xZp5N5oLE0/kmjNW59KDxK59WlbJDtN+OgA4mT8kbju2iaciCklp0NyZhKaKaPFrTNMlco
z8R2hoRpo7Sp17Zpo7lBiXPFfdnYUNqIW4KS9EaoGC9HxKs9xPAk/e70Wiq5nZBq0HaakbMHYrue
0bpV6szXQwU+Xa+zyWGjGv1UrhRlzuYfji5FaDN0EO8aX6IwFmyHqCqG6xGFV4C2sZIru8lBFvpG
kuUq2fdDjY9S3Vqc3UqeJ/UaaEOlH4ZKseJdYLVC9SBOD4+dSdvcS1XuqFVFyqwTrbTSPXrqCEpK
KtoBCUTUjoiaX1wcpBDu1K63cCpeFQOVtMKt5lGynszRMQu/EaNq+ZWKPNglhyWP/N62h/h70VBb
WMHrDKWVHUvddFAiBcYyIO/CorBXoc2Xz5aZbNtMrwdP6q268PSiMIRHIS1/ARRoshVT+lNsXw6p
G5FUdeh7NJbshmWWjHvKwyTPNs2CpCa6WGkdVEdPJOT03mwp5X3jNJlNUa+YfibZmCOSrwbFFXoe
/IiZ51myUuycOzfDjQTsrk4679UGxs8rdZ4osMbOoE1faqkUwVoJgyDaZdqYOg8F/0r10ChBP65C
vaIaHykJScXEDiU4GubA8m2ZsBOlkpBcfp1mWZRRbNUI+YbECA6ZNHdx7afOPJuElyMUzRlBAuL0
sUqkGH6Yqo17CguoohfzQIKhwyhFNjLJ8OXqSULzrdUJTJUT5PiTQ50qVr7vyXHzI7GnNkMF04Jh
AQpPecxe7IYo2rSKMz4MIhQXjShRWyEd6kt+f+1A0KSBT+N66DtvklJVg09lxcCbEfhaU2GEW2Yn
c/gwmmNbu3pWQgQM4im1vZK7c161JVmGm2eKkmwDZXBAH6aOeRFZTXOUcmW6HDJHXet9FJNc8mL4
qdA7L8zqElcgpm2qknToqqzxrKFWvK4X+F6ak7jrYkP8TBu9fzSitt0PSpJ801udomQpmXhFTMod
bujjsUL5904m3GX7yxbvghH7liiqYz9F0oOBCMNWEkZyX7b11BEqhOpNM43VIbNqWXWhjM2ql0aW
dizqsscNlmZYkXavWhiafh3rspcIFbWN2pnWVFCzS5FJ4QPC72W+j8wSTq5Ig+JS72PQL51cFei8
cBQqN8qypl+ZalsfnTnRvs2FnkP76+z+Cv6SdmWLpr4usz7+ZrZhsC5k7UdchY85vTUUdaR6XbUm
V1AwBU/YVqS3Ul/alyXlb2NL2fCm1krlgs84fze0kGc4acshcvOqV5x1V1varYhsc4e8sJFCqY+N
F+q3ExYOuPW5QWDSnTD0advSfXJ7Cya41ASmn/bwzTL0ffYYrMZ+o/TVhaQIFQHPdpRfM7UPNlLU
IutZFMpLCYRl3ytdAWu5h7lPHg8GQg30XVdXtafZQ03J1sKezMK9Erp7UaMXQqdxFdckaxmhgnDr
Lk/u50GdNjQY5cfClJObwpb4VDg3T8dMg1rr1j1aKYYMXBkFytRztKp24GCGlMgBQei3YY+ZhztQ
gbhXE8nyiAcxDIyazlRW5VzH1/ARuVWzWhNPBfHRXS/o+fEHo6MrzcnkKVIwmn5bWKbjAqnIUj8S
oru2ZYmPajnJVZ04ya4pLCrsWoHyTD1TOiEGdlGI41mIavMLBHNoy/D+tsRUs1fIc7FmStm9ZArr
zgqWam1dU2lYqVpCSGpKUS38RFfrrVYl3b4Xqs2jTwXv5zw783XSVPMONX59XQC+Qo6I5tfehAdA
AbyXJKQ5OkriUj4aHkUrc+NUo+WWnSwOLXI8XPWd1flSj465LOqYkxYCGHQpjcv3+CsLhCOiilUO
y8IvLHK9oA+1tSiiwXG1UsiNh/QIJD5uO8uzEn08FHkgjZ4xYqrk4raTFq9d3FIScVqTsnUg5ca6
mpUcHqQai/gBHjm9GVckSRko1HPSAPvcCVa33Pe8/JSu8GUYeyVGGqJH9WZ0xKOo1aLik9DuUaoS
CaVh0FPYmFoVQcCkQv0Dfm5zjRCBdkxNCru3ZtikBJGqDXd+anvS3VDSd1JNkdELh6h+Hgol/x4h
ZAaHV2toruWqKXmNTO6Z95bz0BTGvEkCo7zuWPVVWWfNYR7CuHKrsX50SMiX5gRaJq00bcGbKD8t
PaSRGc+y8ixsLbyadW14nMKqv5uh8WrDbZzHovQSJvBDUyXjWFVUh3eB3lMHQM2grVq6g8Sb8SvC
Gt0rrAip/Dk3dKI9GkQCb/JwRFYSuYbMpO2NYHLvG4lSJg91P7f5hZiHsvs+6ZEqb1Ojocmi9Xkr
fHaIZENBTwIQ4DG8WM9U+xkxn0JKR7QqHJQTKima7s2sDaviPqI/anvxbLakMw6aPptizM3mWRm1
ZtVnreRsjKimKWrGSnWRk/uDkgzQM8zTVH3JIO4+pjkB0KYzxYhSV1mmP+YmQmSn6BUFc/I5GCti
Ocnwgq42w3URFmHMLRNNz8osSa923yBtxcMdoScmEvu7GlucOLPOk2Ydd/zgLTmJJr5p+TTBRRx1
WyMSn0vLGr/0iVTn6yg3KHW9SY65U0ExFG/1tk9IIniw4HcDJEGF3wr+ikP/HqIUBUEFcijz9E19
mUWHGZEN3oKV+aDT1WndegOH2ZPXxs/6R5v5yXAR1l5ykLfnBPHeQ3J+/x0gQXAlwNR74WO+/zvq
UYrGOeMzTldjCNsoK111bH4XRd7J27+d7XvA15+DnMDa4kJoU8kgsbhGkCsYXz9fzHNzOIFTopI2
006qvSHi+8Pal/L6ugmtu//dKCfwkWg0GrKr2tOHK6l9iIYruXv4fIQT0PCvdQKIhQQ7ZlgyoJyT
j8HLFYa6Jjx5b6Db5YZ+urKvou1/BG9cNti/0DC/xzIBWesO+PEF53Py4TtNUEIWXr+299o23cD2
/g8Q+R98edrcbHRUcDF3lk/Qa43I9a4EMlGxeN4owmfVwYrt82Vbds/JTLARU4Gom3i+ok1xMpOo
KcbSIqoAQOB2sX6tTMGa6P4myqX7z4c6cUf9tWo6HtXgdQx7EQ1d5vsGWWgjtaWqVQbdKbnnKbvr
btO95IOpIcN1w6foVlvREDgWj+cwkx9O0gIZv0DjNXR43w9cUsLQKJJ7VcP9kDm3uTV+G6Ovc3xG
BfyjD6bR9FmcWsCFnn4wLQtQ1UnBuLSt6+ggUMADnFnDhZ3wx/d6MwTYs7drmMaK2bfJcvVNKKnH
e31nLPjWwzlcvLL8os8GorT4diBwVVaSMpeFxBMeiM4WWm6+q9fF83m48AfnSX+7cCc7Y27kyqR4
x6wWSfp0Yyy02P256/rsnE72AQ2lMckZZmGaKB4kcy9fFVtrU/iRb5yBnp7grn/tdt6FXzQ/HDY4
Wu8XUM/UKS379NcC5tlW8+at6Q2wag4WuOvIJ+2Vrs+q3n+wBd+NerI/RqeiGz5wnnfp6M0eEsxr
tWfgZZLCRH5tharcuU35wV4B/Crj3LiUgmE1vJ9qidCkU6UE/ndU1Iy1spVW4U6K4N6K1X+g+rw8
Fu+3JgL0MtBkRUbfWjZPGDzjPLbmbBTeQhGNt90rtVNJ32iXQG5W0wXeqV+Q06uJhW61a2X3+QH8
8yphbPRJdRAtixXnyVc1O9LZpK+QHoJbLGptT7Dzk6Ivslm0Yz8f69flezpRmAE2QCzw3rwC79cV
PLsSzdi3LxNdHAyytXRZXYHZuRY+gMJttUFMZ3j5myTcZevCvHkz7rIIby5qiploajNu4yvraNUd
5WGLrF/6rKhf4mcbFuHo0+/zy6sYjUFpVbxKySWpxLm/46PvbCChD4YbL1K6Ge//DLWwG4jkuWeX
aTC7WH2Fh9nS8mfkXdofakiawPtISZDs4QxJ9c/7iAVYgNaygkvAHxyTMBFjo1dgpcqgzR5j8ihq
2Qh93k9z2L2WPNiXiwch/hX6NB1zmvLaGYbwn+eYv0DDI0cH7g/V5eRINVmRpLJdetj8gBKSc4Vu
idOeGeQEX7x8aB4pHmNgzjzMTPb9CjdmLQ9yXnqFLrA7sQprC7aj9UjDxqOIup9F0qlrCrUZCoZW
CuFbxR74802+7OH3e9zBaIv9Db6IKubpgQoGJS4jEwztDGrBo1/b1BvLHrrRm2bLSdd/f7TlKCmQ
Acj1Tr0HqSqnkVTwAjhqHa3mMJkuY2fskQ8eLH1wPx/sz7tiQZdzHS8OrXjOnqxumDSR2bJ/66pV
j8jxxMdBHgFSlXGUPHegCW4+H++jpYR8hf+HRrXZ0E/Gg2KpUf9jckmFdKAY4faAUT3C9BJnlvHP
3cnMoL0u4S9R4ykRMAqwVRrV3KMrWGxqB8MODuHwt/hkvzanYi/txeX2A3998pSJMEmcVso9raOc
26Z5sbZSrfGBlZ4Ldj5cOOhRjr0wa7Slwfr2vqNwUVntkHtVamuHIZLkewmJxp9FPhmbzz/R8glO
dzsjKAShMt1MY1nYNzdraIt+shfZYdWy1mKW63ZVIiUZetg4VAdInS2wjcioztxnH0yQ8WQDp0oY
lbp1MmwEpDhykAal4LKvk+/JbHtIDfufz+2DTfFukOWPeDM3WUKW1SkLL00D8KDfK/UcpfbcLE4+
09hqUIXDwsvkRIBbjc2tNoQa7uh0iz+fygcnl6kQ0nA3/eq6v59KZsvRbIvCi4fcB0OONaqxi8OX
Nrj9fJyPZ/SvcU62eNkBwCMD8/q4cJ2eFvSPXJyxhvjwqwAasBW8E5DWPAmWEDtXVNqEHlhEpAdC
R1R7Updzz9WHC/ZmlJOwaBD0+TtGcVRp3Q/xJlONFdCFCyF+S9z/P0Tkv5bH999DRNxvkfgWv7cH
5Ad+I0QM+S8eTpWwFFAVsalGJPUbIcI/IXzCkQqjVUvRYcT9EyGimn/heUZZgf8QSVME+CdCRDX+
4qpg/y9+bIYC1vnvIESMkzgON020C6iV4D2JGp156l6aGnGY9C3lTqctDg7lVTS/233oXGT67Vzt
Ayf1hB2vIPU+O928y1Xow7HxdWwp5GvdWglCL9U7pIUWx+piY6b0xXP6ImgghiLb0TjZxaa2Sk3n
BaTURosytwHAXDQvQ1lvdOzLZbVYNVqE1KS6GkvbFyQrAA/vclPZ1SEaGWG1hqz6qFiq3yPOlxrF
LpFR76AFP2FKTld4PRbTzsq7XZROPkTnY5+KvZZNXtcSDdMrz/Vz4dny2d6+Fv+zcIB+4KXDTjsN
AqVQS1AdRMbRSL706nfJqHxIRDvuwStAJB6AiN0ATyI28PY2jStdDjcK4LhZ/g5cGWy5SbkwWxXd
DE2pRFQzd5OZCeEfgAK3lzjoTzW5HyMxmxj3kegP9RRRaT6I0NplBH1RcgQFI/WTN9vatdEV3+Xk
HLPs5H46neOvEPXtqzGkWd5rzLGar2vUGFIaYm8OyvXv1/VtAfXkkv1jhJO7ae4GJKwHRsgUZHuv
TRtF0nNltNNs/49BTm5y4PPA+GgZknhbpav7I1Zz42phgrY+LCo38p3dufxIlU+u3V+jEtZBvOds
LSnb+3dKzeXWrCWq281o7WM4Pwcr1n0546P3Gtqe+EtZ6UWuoX5bAJ2My9ovy9KfovCiy60vdSfu
IEE8aKMJaCIFoUKD0HiKOg6YBcjEnPfAsWnGF1voXRugW2B8Wj+AwpOZ3yAn1m416T/nVPpeWO2u
UfMLJIbXxfiYhMEGzNhqSO01wMdtODwMFpolMq48TriPaCXnDSgIe/KzWvZNRJvNJjuYLb2iQuUP
bF36Jq4cmZ6uxlv4zj5dqONIkJSKi8F81EvVK5R6PYNIgrHhQsu6SCAS017cWNPgi0G51ANHuFbe
r+TppUUOP2z4IgUyNDxUqIqvRZdgx0StTsmhdThXVflcNqgYW9oNDdGXrEZjdbK+Tdl+0MJNtOC+
IFzparYXY+CDH9uA0NgWBe3n3t73/Gbbuh0H1S3GDuIPvbVJXI8zH0R7nmiWxVByEAReTVgZwdWJ
DvRej7Gs+WlbX6EIjIZ9dpEIe+doxZp+sZs5BVJB7R1eGmljbi3b9KNqWBdRuBVBuArGp0j5Ajts
1YXRmq5s5A4T7WU7W9M03UAtc3Oh+ujxEGTKNEXNA9HhAR7M/QCKXNhbB53SWZJ3oFoBmV6bQux7
iOx9PqgrDdCzC+/QG5MSNkhur+foa9QsRiMvcvRamDAEjWXKT1Ubv0b0EO0YgeUWNNHktCCdcy1l
RhS7rOQ5UkK/nosVACGvDA5VBchd+crPNsqPLkAnfHzqxpden77VqLVy9xwSI3o2wMWDwlikWkYv
0JWdlNmH1mifoPnjlqKCVhg02S2jHM0J9Y6O5gU0WWh6MgB2Z7hLi/mp1O2fmtkeM0nCBm3Qz+im
/XkCQe6gRbGYKhPP2ydBbxLkfU0uyfVVNl6HUUQ79rtePuraudfgJHXgrC8jQTUn6wICdUr8lwwB
3L7EQnmu7RVL2U33CfwFofuWFPmfX5l/Xsrvx1r++ZtLuUS3ximdtkZjvnVF8zOqz+R2Hy/bvyZz
smwRndgmA7HicUa5kvywe9L03m3jx88n8ucLykQQ0EAWCiEAEqD3EwkVo+0WzKAHNAA40cOM1VA6
yFwBdzMC94WtnHls1KUo9SbD+/2ZdGRd8PNGROFU3qxN5aGO2nHZEIgBJhfhLf40WMmOX5tjjOsL
5TvnKG3CR+DqfnhtrJBZ3Xw+6Y//BsMwZCjqVEmtkxdPq3WBLgGzVgKFJMZoVunsXOFo45fAKnAb
AdVpfR2DjsY8rPLhtQ++qlxMOR5EvepslVjzSF+RCx+PqDm7ytxv9P6HkuR7gIJnVuzDvfbmjz15
OfPYGmQBTM6r0GCSNGKqc1oup3XU39/kzRAnhcQi7yslo8rjxfklBTxXBhjThbM/dAJnJXljDPp9
NbcEVEiiFcYmkGX8cWgU1K0fouw9Avexsv5M9e3DM0BkvJT5sNM8LW8mdTsn3K1wnKRpn05flDnZ
W9qTM/y9stDv2b8Z5+Qw550z9RqcS0+372JeOnO8q+rbz7fcx0vsaHRDdYOC4mmoaqrwIVOdr6hv
BG94yI4vV9VX875+bP30ut10W6tw86fzDtInArIoMHAx4nJOGkOqghTzyRkfcq7gUOMuWdo6+mKB
eiW2S+wVuPohXJ/rAHy0X98OdxJzSREKRGbNcMjaH+p83I759sxiLlv+5A4B0W+C0IcgTz3vZL8m
tVDrMYobjy3psZYakmgt0jnKg3mQzmr1nMgW/lrAd8OdbJB4lCSQVVHjqZtsVXnGlfKYEbUioif5
cNQfWkzAv+F+48NoREv1bM/qzwD9V7HPsCj187CdvmyaBI85a7JFBzPYiPwi9cuVfN14s5+iFLiW
AdS5pH1n3rjTdvSyb5YC+D+HPZl2iI0XoOl0GXbyh3zf/Ry9dAu7awNe3rwwXcBpnrQz8Bo5a3v+
0aZ9N/jJA6hFcYFbAYNXfGJzv8g0ps/tdnHEFrfl3bkn4dwSL3fR2wc9m/CKaxku6TDjMNJtJxys
p5Iz3bE/zwZd/Tf5yEnXojdjw0njqKYwfDlLGMhI2vrzs/HnRPhiRN+UudGWorz+fiKakWYT7Aqu
8tBxu/xbgMOfhffQ56N8NI+3o5wsV9oGaYItH1czo6jScxIK7/MRTlsv7L73Ezm5tewmjptWZYil
wa5cxPsYiXoU7g7n1PQ+iAYYCW0iDjqKNn8ILAZZEY7pBPgGSV98Q+jm93cIFm/FU3UV7rXbYR3+
KO+HHU4bx/61f8aN4fx+//Oxe/dHOCdlSJhKhoDrskzX3mD+4pMu0n+XVsqtdpzWi/m8BMDdP7PK
H26Xf83dOYmEyjl1pnxg7lExXWZKcSWBSS20zeTcivpbIsiQgtFrc21jBfe1eaNbySb7b9LOa7lx
rMvST4QIeHNLGFpJlCiT0g1CLuG9x9PPh+yO+JWUOjk9c1dRUaVDuGP2Xmt9xlaapAvSkLNAtGWS
XW4Ae3c6ekta2Nnz7pOUAwwHcG6A5LXbjDkusUFsLR/8qr+6vE79PCJ1I5IG0UV963XFVMlnoVnK
bmCu+gZhXhJWq4hcjFardoUqe2OPfBYeV9hw/o2sdQzNMMvtaDQf/l+ew5ffcjbXxhKZBDiqKqfb
6Wuvua7se0gkXH+2Jcz56jKr9+LVn00UwtxbaT4xIoi7dXkkgM7pV/81q2t2urucoSz9+IrTLWb7
Q/iTrJxdo1lPSKClmGKMC3LbJQ+dNVTaqFuwiV7uiqsFZXDp6/55HjGWjQ8Y+O8isTar5zKLEPDF
W2UpPKEyOWRb7fWy7uJcdvlfr/CXoc526mXXs++ZGMq/km0YNe/+eskSFP8khEf8E+ncNvaoZ2Gd
OeEuM1eX4hJ/fqpffsLZzsiXTagsPve4/6W72Jivu7VwnT8twIDu0F7Xl4P0v+/F+G6/jHj2VA09
H6tZWgSSdk+UISKMm35j2UuqYHETXujT/fwOfRnt7K0NCAMrouX6yIu5H5kii6v26WjZnSd7hZMR
1Xjz++L+a7lpf283/77Es9VuMiTcH8srJK+TO50LHDf6VtyOtrBW9/lV0a4uzAaXBjybC4u582tW
8mVF6p3iepFGlU8Rkf3WDpv9+mKk4aXxzrbskN5yLSoYL97m2+UZLpCJeg8edqseynVxaa7/cSag
46JjyaVFfi4PHdUGx5rOU1zWdnxM7UEidTNbF/GioTsscYrJTQS3cv3vG/vTuCa7IpUVj4bxueAg
15II6sTMfQ3IpegCmwRWO9SfwK5eeIT80W8vDa152jmL1HaRYp09QymjJh13Y+1MOvjMISVyJulh
lOrmMH8mSetY4jVRVnvZ6qh8dvOhk7WDlY8ucPdtgvq/UMJ9KQoFphkvGWD5+f0KA/9KsoYNmRjY
ssrwxZgwzeDgtRs8ZCsDxX9GoXlAa67FPRFUEKCzX6kZUd4W7N78YJGxu0imaBy+SHnR2H4Fjpeg
ZzJyfFf0fa/A04j1NSJ1Nw+PbMM9H9OSbjavqUnodbQPYZ25Zv7IN7PS07ssO9I9OOYRuUL1G+L9
ldx9Cnq/mwoWUyP6SNKYKjN1VpZ3V66jZ0CNN7Kg3OrhXVgmrtjn65ZiezOL96LSPMbCQ1/eImLY
id3HKBOIakh3fttsY3jgQTHdaMGrYjaYwmYvSELoemDWrPHW6n7FeEynEsulTiJcdzNLABv5XknJ
MhLJLXuU/kNut6BMQMA6ZZ67FfooU7+W8WzCNyNnLV6jHXFRVjmi8hvup92OV9Yipa/llVpI6xkc
Xl6+GU3kpP2znhjHIJ+9MgdTDUKVO+rFFYzogip63axETG9ssUIMitqmYSc19ni0ioHa/4MqFQSE
PM5Fc58I4woy1GPX41CeqQvo7lidcnJ+6tq0Df+jlY7Z0BPldmMpkhNIt0VGLHIpwd6qpJ0ghXao
TZtIBGhZgwAlt0R5rzrwsQqNbV1yJsyR8tTwQuSuxctexSxQce/JrQXlyyXE7rrINKBtiV1KGNJj
eK7p6A7krTVY/wJ9gGUPohU6tjamB9LBIRdDyp7IxsMrGj7MsXhTWy+5Vh0CK3yXinmTteoNDjkP
rOgmnbv9KOpunO47AmhDMqbSugZhxvYjCNdFJILwuzV4ecbo1NPDJI5jr8Jt1GKys5oSfLi4JxXq
UBcYmGIvTu9KJmVMgv6HaMVrghoe0CRsEMk5AgJtPRDXRS+f8MavI5McirxZ5/W9HN5IqbgdyHrL
Wng9puBoU7nP0wJPVoayBSD5oDmEPTQrpUHvlJnl1miLfVyHwHXhYWovWd+QRDyuxM7aknTpSsBN
+pkUNXCf+AGTVLMrcGjS1Ni1WdpDPB9EmrNJkx6S8jUTJm+YlFNVq3tJTp/KOuGDLtK9X6qEHPt+
dlXOxDNt42j4DDRl70+/UqCWgaK9FWJ17Qc5qR3NvRo8DPMTkAwnMLwCq3tUwWpMcCGFL638oOj3
sj97KdOMSHLgrCw1p6yzazH1iLOwfUV9MPifc3q5KHuQkuWHJi/u5Vx9GariaeR9idSnuEgOgC9c
UU9dM4FSgK8PN67/XEVvYy47cdZ6ff+sxMFmHIU1SaIrHxtxuVTFxS75qNrihKd9nRABtWr6U9jm
O90n6CYgj/NdHJubBHV7hfd/KHkbot7Wmuwt0vQPJWxAKu0LmOlzdIUBaDt0Fb77xiPgDn+xDiye
F1NujzgersCRwnkEApJhG5u7o6p9whxzijgks23Z20NNT4oHHKX3kX/by7/1/Goa9t10p2fh0Rhi
tx3EldniklEmr1ep8gTBuvT3gv45VLonGArwUN0mQaleETNzsszAVWjuDKLqzOw6YmymiwpLi9Rf
6gCc0xQISutEwJzBtoZRkmf7giioHmOYUb4YnQYP8qZL9f2sZjvslRg5EZCK5UfaWisjuQ51kdmc
U1dkbZX4pVbpbOc+0/a0N9vaMabDrJPm6funuScLk6MjAVrVdUIlyIwxMNMBQ13ntPGVhY5fEJ1A
Wd6RrVwSsbmuohdBwNsogLU2D0vxmuTMoXiZzeiAY0uETZfxhivU1CzVDvJbhZfAN363TUGkzrgT
lNAr40841nbZUhiqX0xMbAMxWWSEFfbQBtd1OO/EhBBDKzgloXJf4nz0jO5FiqA9a5/1kCA4eMii
5jBkAbLrJS4A3zz04iR6ywR5N5mvgzLsAjMjsJMGAUkwmPI7K3opeD4aBstigCBCR1nU8l+9nF4b
QbQ3/PQglf2G2DU+BRILB+1ZNhrHWoq67cnkO26Dh1S6KxrUmvFAxgxkhUZSbZO0Brl/H3QjWwdF
WBALuqTUgF8g7WwabM0c9FWh+6g/23GVtsajEBFJj7350x/MktRZWk5p7nIpO6zz4YokTE7PTfYU
Cy9BiasQZPq/tzPyuWCfXczfJbqzTUbY0LMkaawGSf9u+EujVrb7nG6kjGNxfhzzm7wiYGxTtJ9V
/SRUqcOLonUJOlJXUG2/eQ15c1mwshp5Mgfd9Lc2PQbiVVqETtHWW1960vTHvHvs+9+1xp5jwsLV
enG9SdpHy3jxW2EfhqJrljvJuBnU3i3b27S87aarKc5p+AXuPDPVpoXMjIJLsq9Jj+tFu5mCg2qQ
i5oF/XU8uSju9IFEoqQvUTD6TpM85Uzy5hvLTcTuAHP8myI2j/VSIvDJk1qp+ltUTGs9P4mtCGOT
XCk/Vg/9WAOjz7esD4+JuslxfcsEv/IYBWEtGG8xgk99X9cts0Vhy1r2MAaJI45HK7vOjMmWsngj
Kztz4BCeuBXJRUPi9kyRpYMXzHRxKyaqmpNm67Sj/5wkqMZIGrWRzb6VzVuk+C9lY0dS9WyOsudX
T1G3zcanZFjrs8W2LBqdSHnUjcfY3E/SXU2daf7ICUDKphezmHfkOCnMscSKp7akVoccS6wTRdvI
mguHWCfCUme5dvR0aDdZHtSrouQ/mKqD2d8bGlkitemKmN6NwavDBJu00DNvu1S4HLN3p9m0R2NZ
OfP4SsI4L1q+2/T7WfHvlGKjpaQ4ZqkzsuRW1QPRM4CsWVK7R0OjMobPVVmLNNNxire7VutJ2NuP
g88etzoI5qvFg2MzyQJFXKOEb3eLrMSuo9lRSOYYMxrp7abBSBUNA58nMVJTQfu7sy2/c0kT23TB
r6AYr2VrPBI84sgxAgY5vctjfSvzIMv6EA9bU9wo1pSAFGvk1VyWB1MYJ9to3/xyN/lvUkMP59KH
9sNmnoQhMqYpD9LJPiuTjUQ7ShURfY4J5HgBqzV3g2knG3zWXkt4hqP1nuDSIPAyR8dVAqFlc5nM
d27h+6/P/cvPWM7iX6rUAlBxIw6YI2Oy1JvbwBXshTvTnaLLnpUzif9/j6WroHVQ2X+rioZ+mINE
rmsnB5CHQOI2DJTdgrmUkXh4qbs45rPnGNmOsGn2TUAkyYU2z3Lq/PvYzeSGbxf1jkKU+LmIWmG/
r0gV0Ra6Od334kk0K3Y0kpvL27Is9lPX2v9+zN+LoQxIJZDiOWr7bw7JQJOaiFYoUXsW63RUDJuo
Iiq3Gy5ITn8YB4UztgkyahW878tx/MtjjNXGGse6qx2rup9loi+DtRFMF97Zn9YGTrqmjBsHvx0R
7X+PYuZSx1574J29Il4OwgStdVfBODb+X5QTf3hW3DYJyaqJyop/+nswUlDq3GKb6fRxeFOE4XUY
DPZcsj3uqNr7xKLLFxa/nzpEfw159jEQUVyK8qQu7SnJyx3gZcVOX3IC8HJpC19gvsvk13+/IRcH
PXt0de+XuhAxqIy7tZ6DDXnlEMirtZB9EquyIaicfHiXSKEd8SZuWXLU7h//P3/EWcnNH9iLdBE3
eymVq7XpGd7inZtgOvt0ChIncjTnwpjfSydo46nYIGuwFBPxxt8PuBH6LlPRITp1KNqC8dJ0xICb
+9B8IPHWGbLfdfcEFOMgKxz0QyrIUWEj2bKXHa+uRpd+zg/VFX4Onw7xbjiQtLP3TROHNgszfk4G
Ogo14T7fFFvTE2H//W/de8tMyFiQoklcRu177qZPxrGTxnhZc6+S62wT7CxgjwGc3+VGX9Is/lDB
/Ws046wRpMqSSdeVCMrKrcEdLn2QHH2qna5Gl2TzhW6IpO/fT3d5Yf6aaU1A6svER8ariV/wrC1Z
xHPSTwmHcZlUX8l/6yX50gP7NkH8GWJxdCwYM2pvf78/KN7EWjFpN4RsxK33CoFbxxFEzaW1RNqP
SiCISN5qNPsrTfkwCfUqRgDx07Az5OgmVoGtS7qXNeLTvy/9J2GGbCGBIjNBoQeln1WULakJtdAk
jnzYlYf2wEl2m3vpaQHy6UiBvMlJ3eCm2V+yCP2oKsAlBFQLlBcMi7OpBK/1rAyKvxRB5V29rW+y
dblV9ZWyL9bkC6/nR6gNpe3b/vtiYL5U1f5xff8y/PJOfFmEyOzQk161KOB4/aEBgCutm628udh/
+WGxWxYgNk5YenTWhr/HMWphrnOBfUTjEu4HZ9GQZzd03s0bfwUI6CpeE5jmXqr0/rT6oR+gvgzZ
idX8vA8+y6SVNQI7tqH4bJRTrf9uEt1RsiO/1e5JahF+t/qpiu6m6vTvN+rbx/TnTPafkZeZ9MuN
1dWwt5qu4ANuKF8+6+btv//+twe3fEnYGVA5Qjzhnf377xtlCrhP4BSUE+GdVcq2nlTqBQoHTMlR
SwzMQXiYRv3CpuUM10yD9mzcs+vKJL+as5JgJFG6Ff1DOL/rorZkMzpZzRkZxeUiJc6kV6qHD0sk
eNG8h7rwarQRIVr5dTmikBWEzWxd1AMtc+K3+evLLTmbXMrSz4GFIDJVx+Y6U35ltXWIYmEjpr1d
S5lrjCitC5UIm+2/n8X3HfnZTVmmvS8PO7MERdDUJS1qpGAyPkR5c9RmBDnjsRhTt5FruyMwpEtP
Ccy8/8/Bz6btiahToU95E2KL9Ki037a5cDXPlIDU1gUmc8ikR9l4DtLUFbRLGNM/Z55/3HTtbKGq
ylzxi+Wmw07bZx3dmvBaJZGpRkEQKZjrsZ5pcu9o6kgdGjqLjHZDBBCTIOQOPvu2X5LrILdUe15p
r2ryCxra/+GN5fDCi/inR/n3w0mGcGrClDWn1My7DhQpCVReTYi6Ucoro9MdP0qddB48v5ZsvzxJ
vYb3tLChljmlAIhyyj2ZA6xRtiQ6yxce348rogUZTWbuV79NjKLUgcjWkF4QbuKNpIqV5n06n0jy
upPbTVpcuBv/w/P6z3hn++WsM+aCJ1Y5mTC4cmPZhGzboBmcuu2I9NJt8EGumuxiTbV7hK6Bggw2
NVdhcBr8J8v4qMjBluZfYUPo+5C6UXVB7/ln5jp7oxSZfASCfNGAQJ38+3kZhlII88zxttc+BiV2
dCq91I2cWBpdVSBBHLgOW2sZQbdG5Llgtz77lcx8aJIUcT2ZivKmMcnF5vkh0F6pMZXY5qMZyaOX
NuXUe3pEdBalSnH27WGIr8ViG7amp3SjnYopSWCTU/nVvm5TIrXSVZlmdtjC+w5PU3unzTP3CiOi
rzlhrzmCYBwvfNHLFX67A5aKfguVGOvX2WJJ6jihqxEa9qXxO702K27CNoUMHD3Lm0sk7+/SCOxt
8pfRzu43waB6GCaMNv6aXEImd/HTEr0h7pv/dcP3z0g8QPbQqDCWsOWv02RaDV1nTIi+9asFuWw8
DS/VOlnPu8ZrDqzHa1KIKHc9X7id3/Yefw+rnE1RajaMJD4ium1/BXeiiyciu8X5gApDfa9fxUO+
E7bJhQ3lcinnj5DnJ7Eyc/LGMv33pY6kiXZRuSj3yWpZso+WCo28ubTB+enS8JNyOPkjmTrfPQKS
kGuJBEwnNt6j4GPMnnLlf33C5vYpEjUEdlEL9vDsbaxrvVVbkzHyQ4Bd7pg6iyareVd2uLZewt2l
LemPL+TXAc9eyCmKSI9e+vPxlr2/RyF+CxB8FTkXd6XfNmnLpS1WbwsbM1PO2SZK8PWurQ2pcqZd
D/+bXWlsY6migEcT1za25frSevnTasSQqJ9IFjeh9p7t97Ow7SFNyTTQduJO8hQndqy7yLX21RrS
jKvsmm26UTfJKbgRLsz9P74sX4Y+2+t3Ri9zsmNoMWoPhg5WqVQOISmR//7eLg1zdlPNtvL9gnxg
px6fYn0tDCCT6DX8e5BvhYjlyXHk1/GQkPn+5zZ/2XHNmW9o81KkU+gnzqdGl10fK4lENfnfA/38
NtI+XEDRiGnPN9oN+opULzhCTDt/rWzGTecN8OHT3aVv+bs5crkmovqIQwJZylvy95xBucXKQ4OC
YO/1jvkbVs/O/zDszsmvc5fYBQ5JF9XdPy01X8c8284rwTxXwTLmYKs7q1h163HPh5c51jp1p41/
Kabvh+3OYrOmvgBaHOf02RIgllbQSiLnwKh8t1Jyuv2OMEf0BBFB8QCBaAZfeH4/zsT/GfF89h8M
djBh3FDBHuu3Oa03eVc9TKW6kVJ6rJr5lKtAJDrRS+KQ7uxdToZPii+6mNlZtJDzGqFaD82pEu/7
6MJe56fdGJs+9EE4oRAm/qkOfHmN0zQxSUPjNU6t3h0j2bM4QJUdme9Tr+6mkG5+CSYnwP/UGN4A
bkUngNAQknVmQbFRnEKrvKhp7NwqIHVZq1iTNnohXBDcLSen89VMha5AXIq2HKTPJq2AxPFWDqh1
pjM1iepGKYl8ZR840ePqIQFeeGQEVH0fELe9SlQWMzNJhWdrTiCWBhMVYKNee2gq+TmDpVSk3Z1V
a4+iRIhlHtM/SnXEDWVJeVERbgQKRKAT0QkhEm/1RxMBkzgCRYyOoupv5VAghjcCfjeeZuld04vb
ZowdbTY2Glez5NUH/j4bWpsjjT2hMInBIaEsuRviT2JvXqMMspbWOHlWQjHZ5Pp9bC3EmIYTj4Y3
+Dfqo4cQ1z58YzsuhFsZDkJaqaeBCLMpuuZY7MlqeyeGv816uMfUAqjuCkfHNo1pwFovnZR+6OgB
quzObLIXSaxWRRXeNUWwLRTRjqd6O2nZPlQ7LuBRGqSViqKfGJ9fpg+prE/gDmJG0yT0BbSsFXS8
JvKktj5Os/qhxY2DPmaFNsce9fgwjuJWN6ajHixgTtAPQG1ksXHDgh4kOauAxQp18EKWYR7Uqkbw
ZNE2Hd8yk0jl+KmO3qwly5smF6ZXIrX34E8cC7VXAYI16w8Z8tc/QfwvufxIB3hVDenaLCdPEqSD
wM5oDLa5Ym0Tn/ZV37oFPdBIutfV+2mwXEjEdlyZSOAKd5QTF1Sda2G7lzhOJ+l7lRCq2/crudBX
89CtVNpQbffpd6ULUYG/ZV2pQ+cSNbrEqoOsm09GSDdyEDjWqQhdaIXKDZlYxi7TKhWwxsxJp9qY
qPBAbTiK0dpwK+9LaXkyWv4s6oEd0OmsSCeGDlQxg+UcoiRduJks7ZfG2mM2LKaEzSvjlYm1WrHK
bZXJK2Cph96f6DtLrgDWTElvS/VxnDBOb8rxepo6yp3CvS/kT4o5uzOYH0lEp+WfCmaiIMGQSehv
ObROPlxL6SGIZ6KFK0zfR7PqyKOuNqRThCupqtZhmK3a5LcskDMWcVhyUcso0uAp0l1sjFep9Fkh
A8grYplLpCSFZVsCfW51ryvNlWQ8a+VWG+vHqrE2ljJ6mnScq0UHL9xkZetFbbyCTbRp2mmblv79
AvoQK2OnzrfFSrsfW/laat2BQIjBEO+GWlgbTXxr5tkNTRDy8pNjOZ+s4IFLRojClzo/QCra6MLv
JroVNXrzTTRhj6f9b9HECbw+fUrkj9F4CSBNSuoh61RM0/4e/4Zd9sJx1oZ9AoQz/ajLY97LzshX
RIJBFYWRPZrxfdwMN+OsIJTZSZXhZBgZp4KZyzFmjnlR9hC0vru82sbcAgNAmSNqT3NN8HLaASEc
99oghSu8xnYb9murF/ed1d75+TFVtVWnILSy5mvR3wey8HtS5EdJ24px5wBr8sQx3hVzsFbEB03h
k4tBbyjvUyWsC/9RCjo62vO+4RxZaFeSchJyWJqdvy014w4w4t6spJux6I65QbC0+VjH0nXSHIPq
vYl/Z8kTUIBDE1ibamo2inhtgI3t/esojg5j91DPt9QeN5mp7oDcrsUQU3v5gaDTk7N6JwvPI8l8
tdJRg7kJozui/lel9WQFt1M63EahAjO9guDC1bwN86+2vKnN27i+lcDDkk8OQqYLP2PQXb3yQJRB
hEgsye7FMrR942pWHvMwhLCUZdRWXtFkcE+j1YjT3Zo/soSMkv4OdVi4IjqT5v+4qsmoVobRq03x
o1SIMzeRaunyrjQI00QCJ2doU/n6QhZFy1/6AspqNub9JAv8jSOlTy/p51MkBb/Uuj4E872uPEdt
4c4S9LEo8Ky49ZrwZhRNpiVCS6Z0L2kPgUhwQHhQM8UrCTrIR/k915aAavb/em1bU+wQIrNWss4r
+kchVldZ0PzyBQPsgfSmNU9VF3mzpR1MbVqbM19SjX6EDPYoXVPkq2290zlM5xaE+KpBAYL80Kiu
K2NyogZmzrDPwsHp+WALVKy5mW7CuL2qxSfZpwo1IeiKToPwCv3zvTaYrfDC1LqzzHc1M4hQHcTq
NjZedPVN7EcvbyL0Yt0q9vdwSF0VukT6MVLiKEQXzQKgSANWiFehwSHamtD234l624trFQ2IxhbC
QNUEjI7/HKUqijary92oRLQBYbTU9ZXV4XRUDkV6pc37AZAY9NxVNZl3krqU+azNYHX71jz1GmtU
v2sBGanSJolvfYiRgsnSJN0lw2ci3xsFqOXw1VC3pNk/dlmz0wJyKaJ4ExePEbP7YOmrhDx2os9h
Ml7Ps+IZQQjjhE/GML1+RCIkiXtYDO5EgHGUUOlMDaRCgu610o0x5ZsRxRnzGMocL5F8SEgaeg3/
HnyEXVm/YrJ0zOYxTfNVG9SbTjF2vnpU+te0SXj1Ixs8qycB/iW0jr+81INCDxRgIHzIMWCW9E1v
32pWdZAniUktbFiPJrU0GSwhOce6f6VW/UasAq8YN3KV2Z147JN3QKNAlu/L/lP3Gyacfay+1Ok6
9J9S/z4cBb6Pt0mbHTn40LInoXgKfBQyJIGECS37PD9pybyrcRk04qOsP5kweJQO2WTTOBWa8Xbx
YrMkGHcN4mZJLR8gVDyPJn8jnScmvKZgAW+OqgEbAK2dNcYk3JNjT9JVGvknKNNO0b/j374RTOg0
UgEBp5XAhhp6umb5fVHEHDZM3r/AEllBhNkYYQYShVkmCE7Z1D8UGgm4qQ/IpjuOjShijvc32pDS
kkBQXIfboXmtCul29v0n7iJCvGDCxd5IkyP4KCcF2ZORMdeNi1V5k8riTkyvzS6/b6AqVvHBHzO7
UetxpdXVBnhnhWq2qdJflfLBvY9bAo9mgheH7qENwk03Sy+a8arOvAvDztJTpotWQl/02dR7wpa8
HEBQV8jbJM/sWF3CkRBIVjGSPz1bqb78GZjvkYUTgWcwoOQzhJuiuPMNCkel6VnEpo7ZzTQ0N53x
2w95f/ViYyGHJWxkEFNXqQ99czJMaVen7kIq1HOvy+AQZ47Iq2dKDT/+0JTNeij8ddinjkzusk6e
qCpEdx0Y7Rh2kTGtGyWAbdX8So3+Lis30E3uxIWrFWrMSR1SpBDsnIlKRTPZNchPqiyvNHXTabTB
2/C3lF6FPsykUXs2+ox9ZII8OfeRIW863dopNVyq6bqsXieBvYXl1PzLOWQrJh2G4Rha/SbsjxJo
dDFKXsaENSG/asPECxPRSwVkre1K1vYkE6Ju959nsbUjY9oXCdYR4uBaZKMBwmQgBjugEGyE+1tB
GLyxOGooqkc9Iz+HCIjsWYsqz6dTQ/vQlcIMYc+21sj7b5lKAnmlw6WNpbXMibTtxNtQzFaJ/hKz
ihnNC7pzt0vupQYt1JRcs4tN3mVzOBbytB0yFUV75xJGzRTY7nsB0n3DXr66F4rwyifaQZWqh57v
w0iTtTVHbtfAEorDtZbSfw6fK/8uC/a+CFFCHG0mJDgquzR5AiS07wpyEqr7Ym48g8QbHR6ZDeu9
qrZFm4eYCm5UBAxgfqA2t2bLYxcc/N3OIIL0jUH94nfLsIsLp7wjf0I8IAuyi/6JdAwUpkRXl0us
S4awkdwPIfmQU3hmTNo9kRwBFOme/OBYS65ijRfGaBQWMOhrRbbKNISscuGWmfgg1sPekHYwTvXu
vtCvpmnamEw1ZtA5UrqdsZOQbU4zYCUKjmmMd1bwW2pH268HAo/A0QmJeJySBxmVaJs/iHK8h4to
h1bhDSZQo/BKSeK1ASw6oQGkp7cFurzK93om06jdZ8WxDX6J3UNULJucGPsHULJeIOLmmEyPlT5z
W1Aey8wUOmXuYFeIV71CmRa4thIfrKpx22lEK/1SCPu+u63C24lfNaQ3uC0Ii36xULGWZk8flH8b
digiP2ItQJnyAF7eQ/LOJgpRrmnG7OqEgxFNKzjCWkFsjirckJn5OVj3TaTu/XoPkBKA5eCJVr2u
82EjVbU9s0WMwjexuF+OVBkdV1A2ei7ZfSJuy+khjjcBLJRWTdx5pMcwbDQC490BvTZ9QQcm16Og
rC39Wk0MT6a00z/ylrfdB05B1yCoszJu25QezJRsKsXcqHH+EJpoMXvg6upGx71dFu0xEqbK7hJj
J5JfFJqxDeDSyvblotJGVFrXlRsQaCVFOmLEYJ9wJ3yDzGUfBE9TQ2CZfFsnpqDUDzJS5HEstlKn
H+YQol13PZa3WUopBt6vv3xjQH+FqyI/AjpxACQ/zYNkQ6934VOtxsmwoy7fKdlTErGFHnsHhgYs
4qcgv1toGGlhuGC+rrv2IRdivsroExRFBpI2751KKAmZxxEhFnaFc0QoJsdCFppZhAMV8/LjXI2+
jA+AZDXWerxqSjXg+EoXKBhKw86TTF1HNcTkqNWeaolTZyUVOyXCrTJNrP6VEHVIWNixcIPbsHhM
x3pP+WQ/ArK6UK1Yih9nxRHSXdHxQZikqnUuDGoMVZwbn+Zv32A0EPsr0lEFHQ2FeRfEy+scrqEs
cor7AA98X42PUldc+g0/1Uu+/IZzuRDctHQWEo4+mC64A6qT6+OVFMHs1oH3deWRACY+BzIbWENj
Yv7YTjnAJYmNMlF8D+xpNahRqp0kGF+GdHvhHv3Umv/6+87qOaqRmaMi8PuI37KHrHSEErANUmbB
0mwj/N2pV00XuCOiuX+P/FOF7evTMc6aCVlqdVKHNM9RJ2UrjoZdp68d4XkR6rR2pOHXYsdKFFs0
cOwIyZXWbAflORnvKRGuWqnfVZJk52m2poGP5QpHWZNcqAL+VPjlz2uskX+ync+FV6Szsm4E9MW0
k+Z0LkU/rCfbYc0RBPnITvRge50umv6Xe/7tvaXMpJoaeSLfcA91GJP+DMMHSY6/pryGo39Fip2d
U/fF8f/v5/DzNX4Z7azQHCXmpHJEpwlHkkfvr0K7sgtbLZFXSey4V/IKLp7Dqn5h3B+/zi/jnolC
6GthhhYZd9GHopMnVNheTLuSbW7Ew7S51G38oaUE6eY/d/Ws8UczlSwBg7vaC8jvc8VeErQvXNOl
MZbZ4EvVWJ5EVaKXQ4riITxyDLHnffG+3Ed5tavXnCnWFwb86SaiCERRBPGenLCzAeOaglluMiBd
ELf9YIdic6x5xkhw6E7CVrn/93g/lJvB90o65AAJtKt09sxmmaqXOvK9FeCs2GClOQxUjoTs0t0g
fP73YD/dzK+DnT2wuMOLEcD7Qh7SeSMAUanWH/49xHcZGvogxAw6nxkJTIQM//3AOmiSfpchQVmk
uqyTS1uz34w7qNuEi3kXO6g/fdpfxzub9LpJGqqx/O/xsL46xp12K6zrteUIF5r6y6M/n0VI7FBR
r0hLD3V5db68i/wKRamjeml0t9toR+V2jZvq8iu4/OR/jbM8xi/jFBUIqSxmHLYENY5/dgKfKkCc
/rVe5+tL+tsfXgpQJAB/VMLhRDJ5/x6tV2vRj0Oylgg3tzXhNF4U5l8a4ey1q+OileUGzxZl7E2v
oXvtLs0Tl4Y4+2r1Sq2mKeAiFPy+qnhK/g97X9Ict85k+1de9J5fkOAA8EX0psiaqMEaLHnYMGzL
lzMIcCZ/fR/qvr5fCS4Wo6u3zxFeWA4BxJRIZJ48B6jayxv7bA8EwguObuGyUDOWmh5bhDspcPDt
d43eS8AOL3dwDllnEvLOlYb03x9FEkQaKVRiMQY9QLi/3Wd3DXAwKIImwAOsAlTOjgeMzkBTQDfN
fGcaPtlk5tgmBZsXpfGNneMl29g6dD/D22Y7+o2HNIdZ7ty3y0M8l8k+za3N33TSp25pTCM1cmvQ
O9hL8QTlz4MemZ5pfrnc0Z+YcuSXT3tS8sthnLvIvaAnCEYfYwB+rB6PdifZQKj1Th96H+y5eMEZ
L+EE5Slo1qaGsU/5m56K/eVPmXtSDvOHL1GcAWgAZmNszmMG0bLLf43IzyVrid+znUDrbK5FQYZR
RSaKMRnDPgICdwZ3RIcCnC/alm47L/8xK+70B+d+Fd1xbgMha/lPn4qhz0lr122OPvsAJFJbsPwH
eHT79a71TU88QgXicMVMnnSoWPrOLCDMEaNDrn1KU+Dh+JdwDcq8NpGKidfBr9uDUxXZX8BFnDsm
71K2Ak05e85PJ045BZPWJhQSK5VvoHAzQow300D+m35DkZSfSN0bLYkAwetQ2luqd7v/3SQqB4PE
hWQ6YLQ+ZDE7vUUoMdlCJ2DFlq1No7LpTWg/u4WFXgpu+agqxt/4aNEVd+asOQHxIrhNANUGn+VH
c8JsDtV1UBf46YByaeTDocDjcyvZSndtQH/S8MCg2DrAZy7oOWfaqo99hSbXeFLAOLvP1c4KZpde
3oVHvPx38AI8qGPv+8OaM3puGk87VS7OXFjAkEzA4zR5t5kQqnBQIJGOqyCEeVerNgpjgluDUc41
Tx8HhxrA0urc+YL2Cm3LAmSL5+pOiGvX2/pY7LR0v4YAOjs03D6ADULDBG+Ij102xlAb/QQSvXqs
dkXyO9INiDqvoEv/rDjBeIDj0CmjwPQ5Kp4PXAtVPoRw5vXv9ZbtQSO+LVDAag3wqQoPdYhIEGxG
6Ob6zg3ihNvLZ+3c/jztXdmfegYoqkCq3f9aT3dp+ZjQI2NPl/sAkujM4kHFw4aICzEAW1FcH8Mu
gDAQ4CXJ2h8uuDgYz3ZT6AAkEr3FjeFlkeGZ9XjsbGTbSeIhKLzXNcB8ZXoAKGE35cgOJvGccUTW
HhhgndSe3scPURPve2Z7EbPvWscIwgIC4C3UYkB60EJIQFZHg/PbLCnSTQyuXO4+xyif3Rim1WxC
6ng6KvUROUX1XPrAs2OXPaK41B0+O6CaQD4FAioSpcVkmr7bAzL18RtlIPeRWprftsYtp89tjAJr
6aEOA0X2TwQPCNlUQQSG1QmMCB1y0nEe3s3E52y86dxX13pFETtqWjfgtL9tW2BeQpRdVyjIHPoN
6diWVdoBivEbzUTKLpJHXUJNaAgRwf3Z5yO4ZVCtbXOIZzuf+z7fES53qcFunOnNLX8YEH7fFO50
N7b9oULQzmqjo5H0UGdO/QFCxblD/cpF3nkmVNbLNSf3HeKqntOTpVZDX6ANiaYQ4G74bP3W8cA1
AeYq5smtfB2O5gGV2QcUJzzKPfN/Id31mOypNwXyOEPqNN95au6LXeQXxso+P/fmg1gYEJ46KJBQ
VafYqbbRapQIAT4T3sUPMogCKO9u7L/SDciUV8lpF3qz50JIhCFRGvTRdOCUW24xWUCkGJtwb23D
I9TeAILY6tBQlDPXvH/5jJlnHn5QPAFdI8w/KqvUoBWK+3MmZpgnFCn3WfnWTKi8bxqvChELrh+k
MXgcBExjGSAMKRDXNxCXHbQXDdoBAwLAJXtx4t8MKCc7hpg4RMh19gKWni1ANEAgCY+VX8vqpsLG
lXL4TsSBWXtIr03GvSvB7EE9O/2d1r8MgGAglh2ujO9cwOp0fO+40BO/XEaMcz7CUMVHHYV58Iwf
s5dy7/hzoKV9Q0z7uPr+mPfEH3sZwSMYtFn6Sg18CB10LmDanuMEnU93ybb5QsC9NOzzn1F0AFgL
XTfQijSB2EheoZF+eU3f77RL/St7liWSmnWENf1bMxISc/dtv7Hw4pqJIQGNGMV7iHAuemX3xgOr
NzObNHb0DgwZ+ooZP39TnUyHYsXpFPIcVRJz7G4+2nKPjHj4uTRuyNEo4Qdue9RlAqDgpXdM7El9
n5a7VcTq7MRcmJP3jzzZB1ZUIXXeYk6AAzRzJAFbvHKH8vOYZb+ExlecRHLOB8AJ/u8t8B7PPuku
Z7Rwzbk7uMLvT1CG7NDdDKMxPMcHQf7Pv0Ms5NB+sX19k+1qsG08pyAZeVqLgpw74jNpOIMyH7wg
NbZjZHXLtA7zr4GLf9CeBmIHST9uY+Mu1iFJ3Ng+6dlflzfh2YNH8dZHwfW7BrJiypKppVBcAQ29
3cW3QAwdIitIx/po5ukOEnSeWz/rdhnwNtuaSJZqlPtFDpiEA6gLis0uf805dwWRT+IgRO6AhkJ5
+yA4Y4mqBlqxEIA9ahGQhsgdEsgoFXR3uauz7jQcspkB14Byqhp0qoacsgKEar74anxNDiX05v3y
xQWhiLydw/LWDfSTwqd287/sVz310GCRiPvOW67fjj8sPFulxx4ybw7l6XPdxY9kt7a3zhZCnI5W
OdyuUWV9lzpz3FXzbJDwNWnhWYDalfIpzx5JAlqnJPZ7+7eZ3ZuAQUbdTcjui+yTaZZby/2Wjg2q
w9f803OeI4NiLZD+LlgK1EJwNkR9rXOGPZ+lnqMVGyYO18w3iG8hrwkH4Q9FA5smdhzON4v93Nxm
h+bT7Hdn8A6GbXakAUqvDusRzT85K+D24yD/0+s88BPDglJ7qDsBiohwiBVkh+nGQW078v8eqnj2
1/AlKP0pxzjUat3tKfqjn975YP3yLtnPEVtyW92tFbGds5p4ojFKEYnGHyXuMmq0MwqKzZRkX/Ia
YbTPzrQWojiTw8QE/rsP5eWSkJC7ZoRjkh7DPQwx4vdkB+yjv8Z4czYYAg26WYgS0opIgHxcKt5D
aj6W766HE4hddmfs7WC+56BGtnLfnNvu8BdnImbU0UAo+mNXLE1YN9kw8QZJ70QW7yNQS13e72cu
UMuALzOXDsBbVEfT1QUB4B26CdYMu8D7xLZfKFBijtF7tfN4ubNzc2cZcIBNJI5mjT/FYMdcVmM5
xz94Pj1o1uTFQwjscPOEwvNN29yPAEdkwLh3iC+FY7Iy1jMOHCKsCLNiSg0kQ5SISDKxUOgJoIcw
I1sQDwJhmG5B7ucVhPpOE3tudEUB8YcuFetNRclGM+oqiBDBWOUoekgwaA1as46+0We5GuH8vWn+
v7rkf0BF5GS/+T+aH//nN2+SZrz/Ufz+z/94TX43/EcBQcn3Hx7f/vPv3/hbXxJB5n/Nha3gr4fO
FbY8nIm/9SVB/vsv0A3DpYGStItCGuwLxBObGL9v/gtUQAjX4YWDq4Ay3IPwJ+f/Yv+CpCHKBKGO
BLp0nCHyP9GX/HjSNSRpEO7R/ygmRp+gVMvLIaigVScGgLlGc+VG+2h9/920Ulg7JI5R5SLvA8OR
d5Bb9k34xJqMvp/M8cPfvvayMuE/zduKhyDSQQtLjQ+AE6PwKZHGk2QghK4R5riuA+XozHGjfMjT
Hngqc5sbrQm/vviUZ+GaHMdHL/LfI1DMgSu0jPUk7gObtreukWdeY9aHLpLPyTCsuI8Li2DPfZ/c
68AbIN/QYhCtHYEHqiGg9wLHzsbpuLYyTwtbyFau8oE3eISRugtKiGIClgoiTplk2ortXBqA4piU
ndBHaRfQ9S2Bl2O1wwACo/pOG/q1oMXSAJRLYYShd8LJaYNR14Kcga9Tc/eX99C8lP9+Jv57iZUL
tM8guhdmYxfkpNTJoeOoxtu3yB6YD7ToUdWYFg54BYqY8LUa2IXRWMpoWNtVaeHGbWBKvdm7kIzd
G21cXrccKv0CAViRNFXYBNImd1xD0Qcxu03ejv7lCVMc0n9mTPUHnDw08jGEDGwrEZWiMbIhIPEF
fbW9hRLkXlTNg1mJH3XeQmNSe5l6/chK4J7TNZX7hfmbTf7piRkYBMX4OLRBMaFMa7QeIE341+XB
ffQD/hmbmnMkpBB5XZhtADar6E1DjMxjaeXuuVPUcYDHcuQnqEV90MBgu+agLhgZouxAKwLTzwRA
eFCIN044Ytf1ZppeRnB6XB7UUgfKfDVpTSxwk1dBi/pALYy2HFzeXVfcRpwfL3exsCRqkKUUouzN
BGOg7vTJ7pMbW07X7We1UtwGufwY2kYTlJEdiF4+FAC468WatPfCl1vKJeXiqNC0EW3AG+2u1smm
TenXy5OyYBgt5XoyAFzkFPzRgaR0dDYgp5YoKm3sbeqMa6LxS5+v3FCgyR+6sZZtUAmdPs6qIQeW
W2s6CAs7x5p/fnI3RbnVIFBUtgGtnedQyFsJM1+6KJItJrriJSwcObU+X4gpcqYII6CRlZU+EwNI
j4cmfO0Y6g7AUgssZT8ibGQa2Y/LC7M0afPPT4YVU9QoCR0m0sDbiXsS9Jrch2uZrsRjl4ak+FUi
a5mdEA4DRd27HpfIwUnNHcibHtKpBwGz6P1WlP7lwSx09h7nPxkMSqVLHmYg8rX0WmwF6fFQ083b
ihe3IQIGG9keER7jK9flfCzOXJdqVmTQJ5OiiroJyAgEehW1waAbv8bYvXGZ+NFrxnGsybMl8rXr
bGGt/niRsWZyoh4ysxllophlHYqHIaETX5m+pfaVLd6PLETACNOXONzelr1TbZwUhbGXF2fBBKgA
q1xzUdWnFw0Mlitv7MZw/EyM2re2B1/RdV3MAztZ/8bt0mTMsJknQR9L0bzJcio8adjPl9tfmiDF
WyG5HEUf0TqIknDs9pxbPWDynZG9XdX+u37hyfdPtMm0Nk+qwEDJeAJS6qhcw1MuzL6ajklcPZwM
h1eBXWafihIko12272xrxXItzMx7PPjky0UFJeYyElUwxBbd9lDe2bcxotqX52XB9pqKW9A7QtYM
TGwBFfyLiPovPHNRFJ0VGxO19Jf7WBjBu/rNyQiqIcsQR4ErJ4r+M+MCcXrn2q2vGMG+7dNKCNZA
Wz2+hdY6qhw1byyiFUO0sLYqpBkPZY72YX+sEVMC9/xb36b3lVN21x1dotzeMXXnlw0MD6Qe67ve
MLSd1LmJWvFm8q+aflVEuTVCiEOnUR2gVGkMI7AhrOEvl2ZHsWoQwBlwJZAqkPVtnj1lNShvkrVj
tbAz31NgJ7uGgzSLxCADDWxZ7/NxPBJL+FMVf460YsWfXPr+ecOedDEgRqOlYqqCci7WynXrWyMa
SHmsYSqXhqAYNT0m1VhUwF0MrfYpScvblBX71AHRRZW/XLW472mykyEIQpxYDrBryM15pT75LXjt
Lje98PXvQNGTpjuwtFYFzyrUeZqf4hRsiMBzbOrCTTcunf663MmCbVA5Y2yH5o3pYAsZpvk9HsvH
tFwjz11Y3XcwxMn3l31YOpBAwGsBWJqsQx2c85SsAduXGldeO6AgsGs2z7s23SegrY4iCMygIPS6
WVGsGqtpxCOBjYNPf5McMihstH9d1baKyBj7oUpbs6yCtIEXwgbnZy3iFVOzMCu6Ys2YFdFEgqgm
oCPZNxR11AO/mabOu/zpC1EUXXmGOLVArszKMS3UfAoj+7an2qEUw3NcDXvHECt8RkujmA/EycYR
TDMGQfEWHNpSIneOOm0Qbpadm+4slOiuMOct7HwVi6MRkUCm2a6CsJ3xpOOXPv92eZoWDu477O3k
+90oG8VQYxVq4YwbV5QRNJDSp4R3n5IqW3l9LH2+YtuiutSboTFwAHh8o9v589jV13k8CGh/mP9+
cq3ULWD5ndj4qxoqFP+DMnZlDy08ZNQcYJkOUzGEmgwS7aFIDhKCVmn3MuSvQA9l5po649LsKAe4
QO4+gkgbLD9AqBu3Q1m6Jsjr5fU93zgIUD/OD1yGtnZQrRiMENcj7GBXa1G3pZaV81u7KA91K7Ts
zHJqMgfF2ePlb1bKC/475vUHbEFIPrblGMqA8d5D9cIWb6KHaMpmPgq2EUBVhoAy5aD4fRYtyGV6
8JNQuiFFuXKdnT/VzFVOtd6ZegQsYx3k1IJwYtVF7XfRYjJfw9amL5eHef7oMXfu/PToAQVJAc7C
nVkJUP8YOHgGlPi0jWRr0LOlccxrd9JFUetsEK4rgwrEZ3bVeh3crg6MVJdHsNS8cq4z1CXCpWMy
0OXvpgzs/qWLfl9uemlylHMN2FqtlxO+3Kqh22llByif7a1Zayi/LoTPVIlqq007m5e0ChppQY4Z
SgIbkHBtL3//0ulQDjWepH1ZJ3iJ6e5QHCNIY3qdTLqrnhrgNf64rgj1uiFy1Zh4HZxs4e/U+J5N
1yUDGFMOtka6oY9LTD3Ir7egud012rByrhZmhSmXcpbSBph/HOyG2/vYKO/tbAwuT/jCXmTKkc1q
0+kH4cgAQU4wLX6zZx224uFy40vfPXd6co4MsH3QWGK+6574ECvZc7KWdF/Y6Ew5omDtjEw9wZQk
3YsEY7lVeSXqLHSIV13+9qWJUQ6p3sJiCRPC4yEA3K6EZKy8G8FBdLn1pZlRzqm0OLQgR2wWVzKv
irLboW5XXlxLTStuc5L2EvpcJj5ccvOJFgAfcNEOK60vTYtyQI1s7KGza8E0Wsb9mLLtaOqfa7df
2Y7n3U9GlRNKhzqeohZhNhNa7wyETRr5OQ6GKTbWQN03HdoVmZdJUVkrC7EwHkvZR7xLctAhTDJw
dL6JwWPD/8qLK1dZzQ/WIsrTjGIP1bz4CsO2tdLw9aoNRBVrU00hmMJ5AZPgGBARrH9KAnnEy23P
k/1naBhQro/HNgvlKMuxh9scgUQOiu0gGBMvuew+m30Ixcj6uzmB7T1OroteoVjqY4eyNTSnAuY5
KMGBFYHcNV9d3wU7QRUTNKZzAthC00ak72MtP+gTKMsqfecmzgoubWELUWULFVXiGm1mwBSRu4aC
JAakUlBm3V1ejKXWFTuEMGELjTm8YZo+d4eNQ5viE0FWZWOkBGQ713WimKO+rPpwaGoZdIkGnKnb
PdLRAs8Z6Fwud7BglKhqlCpg7DRUywTGlFoexNtrnxbmmirW0hwpRqkyqAzNQuAQGxndjDrzcRcb
mxiUgZc/f2EXqVVMVjsNUGnEaZNuFxBZHmlp3KdpAxFLaHhe7mNhihzlRCPMlJFugusjIcxI/D6M
ZLLnk+jJyhoszJKjHOu2GImVFlhkPCy9pgdtIHgGk/r5us+fp+7krtfCGkTmKQ7a5KJeLTE+NbJb
uXOWZn8e0EnT4JJNo9FNcaNBgTeMAlreMwQNiBFuL3/70swoJxjJYrcHax3sNIjnEHTa9rXpgxjg
yuaVIzxoBmQkdDB+9jZERDm1AL0kokIl6Fgnvy8PYWn3KCc4TeLUDvMRiptjHn0WfOxu6onZV7au
HF9GQreIUykDkTm/NLt+BK3S2g289OXK4R2nxiFgXIb5dNyfImG3XYWK96tmRQWuJXGulVAXl0E/
OL+zJvQEacWVbSvnVe9ap7QcrKqQMyn20CdhsgWjXD2tvOcXtr2K/wHzJ6ikjB63oon6OQbtd1rY
QVPJ52lsr9uaqiilbFjPiQvLSQZ+aJn4MuZsX9bal+vmXzEKiQbyAnAMyAB5i/vJtoPSmVaCYwuz
o0LhSlPmUWxECHYUxQ1EaPyStH4VsaDt1l50C86orZiF2MwcLUSRbgCpq0zeT8TS5aE3uAg3E+GJ
vs+jiBE/GlJtWBmVDZN2xvVSQSzdVI8mQCB4RGaWl+JltqFOuaedeZ2VVpEsYS1CmUGDOYAS04Mm
qx8U8sLXHQhLuV/0NI9jLkqsCHMOJIs+09hccbEWbIQKX3EAfJQNsjABA+tvA+UwUptPV21RFbXS
aFMisgk8knYEanT8897t1x7XC5+tlm21kTBzBkEw1GrJv3q3BEN9ZfbX+Ww2+XgramlaNV09ZwZB
mAYbBElKTIxppsy/PDNLJ0w1+q7Wu6TCXink+AqY0I2o3A1z+p9l11wVoAc9yMcxpCYZIPCLSHE4
VmChLqakOcYOkw+XR7Aw/yrAMbeKAZAwCgtKooeE9584z1YSGEqZwz/BVkv59Nyq67KDNFTQouxP
A71pW8fYmvnMef6iJcNzb4igE8Zzb4eIS5hrKKv3tPUZE6HChOBIWHyaQweJMxw7gSKxLmZAT4b9
Nk45BKoQfD9wUrSeM7B7gOTBu41aTAfM2GY93Ex2ugVVCRiPa99spnstQSqJ1xCU4G9GWd/q5vSN
jfRA8t4r3djj4MUdRxQpGe7u8qrMF+S5ASgXpzWMNu1R2BWkoIaMDIqB3Br9N0LrTQ6m/D5duT+X
+lHsUSKJURmzR+rS3LNDqLhzbZ9zdpdVWrPJUgea0pqzcliWOlNuOssIHcjx4iJFpJsBIs92idD8
qcO110Ab3NK/tG664g8vbGsViyS1qGnBFiyhTR/fVLH81Lnat8trs3D/qMQXLYimeQTSPOCzdVBu
UX8w9Iemjq4ztmpNUM6qzkGYXgQsa1/d3Hgk3ZodX7BWKsoG4kZm34SItbgogQAP2ucitV60lqFk
di3yvdSFYhCHOs86s50dslCPQW/rHtNe91uXPDT5WjBhaW0Vs1KTLDPcCiarGcCPMEJtrpX7y2u7
0LQKtCmTGozCDUK9zpRt9ay87+z/GUHRP8ZQhdgMU92kqZHh9dFBAMN0k089R61hGq0c5aVPV45y
A87sxJ3w6Rbe36bRblm0lvBe2PEqu4wGYSHBGA4u2HoeqlrzXNHfl8MatejSl8/dnrxdIbNiksnE
NWG2+kts6beTk61cngvbkcxdnjRdQgXDnMBIHeQh+w7d0UMc2/dsSD+XpfV6ecssTY7ycm0G0qfZ
/ATpakhugVwQVdfxYZjoiju6NATFh7HtUhYp2HIDlC/VO7scmu9h3YOcmxf6I8vApH95HEuroJxc
I7RRk1Xhyolrfuy79t6xxHUeuwqYh1zq1KCOSASlNG9ZJL2I2C9maK2QqC18uQqa7+yhM8GEjkNr
i8iviB1CrJXau8vzMp+fM1exCtm0xOA0XUxg0UT7uSvltmvibZfI/aC19iYDF//lfhb2kYrfhJ9k
mElqi8Bp+fPIok+ZMPd5oa+gGZaan7fXyUmI276MgfSQwMRkb0VR30aD6dW2vsadu7BNVQQYbUnK
oh7blCbtTdQOT33Xv+IFtXWKZnt5hpbWWTnMVMu7ks8hcG2It3VG/IIZK4vsLiyycohT1NaN0HKA
hdNAGG53w21qk1ct1h4r4LCN0jhEIvGb6DpIHlNBYX3Y9E1mj3j0I4YMjvLHstCgA0u2UtZrmM4F
d+vdKz9ZcV6D3i+MYFZT2z7kjnZIu+Q7DUGlDaEcV5sceNyJf3lplnaXciU7CRGTDjUjwHDqvXCS
J1fPP0tnjU5t4QyqYLEuy3jnJnBcagO0y1n0FVp3x0k2d5GpPRpRd90ZUXFjkUHAKtwi0ZX2br8x
oqGFAE/xq6dQUbs8TwtbWIWOJbkWh11ZQ9SlCjd9ZH+HZtMai/RS28oJ70ECm08xsIBTVUIVWtOd
rPFdEg1rsZ7zHaDK96MJAeGoZkoHGyoqYTY0t2ZejUznVW916s69nmxX8DZO4APD6ZbxsB30cJsO
4VNH7ZdrZv4PbpTa7E0QaGhwv/rxxQijPSATr9c1rdzQFSGEAyFZBYjsbLKZbgU8Zdc1rVzKKUPa
ZrIQdc8QP72njQliSdNcw3os2GwV++cOxIKeoyWC2tI2UJnZVo35xCyow0xrbE0LRkgFAfaQkHVw
2yAq3if7ehqPYL64aeI28lnvQomPZLcyNq4LgemKFY9zGyxM8DYgxWPeWe0QUMdc2Z1LU6WusWxM
LQeHWAB19mRjxlNAoEXrVuIOGyteWe35IJ1xNVRQYDhYtdPQQQQUKjyQjPWMqN6N0VpQYal5xUhz
K5VWYwENiGqwHW2LNzxeIQmVTs/Xbdb5cj05wRPtGo2VmKOW2zdaUUDirThcbvr8p1NVoRp5Fc3m
0kUMPjG+mpH7F4m72xGc7FfZ5XfKg9NPj5yxRf0G7mPQHYGhnrNxU4n4/1FR/Br+b/S7fPh7BU+5
AZYMp2KZK32y81FPq6AzhgBZugeiaz8uT8xS08qauppwgQvuMedE26MK4nej0S+Xm16YcxUJNlSF
A68EuzFtjE3NE4/k2jYzVz78/IGiKhQsb+TE8ybCihrja83zB5boN0gBfkJ26PW6ASgvYkOHmmVD
cF8hu/iWmfGhb+LbjDi7y80vTL0KC6uQQw9HDZFrFzJYThI9gWZzBeLz7gf+aQlAMPbxKBGZSgJA
5fwYy7KfrGzSrdv1oP+cKiBNZn7PLusgZiSq+zDtDD8fU9QlSqhgtla7vzy+hfAtVfFjBp6ZLio7
ZcA7vq9mfb/WeEKy8CaV6b5C/DMv9e/SKu9m6NRUWl8v97u0MxQrDvoGYhUdXioReYzBoBdRjxXQ
/1uLZpx3JilTTDm1WtdIO9iSiHc/Jm42O3cWSLLq3WSmv6ika0Zl6QApl7cbGWNWCew/12n3XeL6
9eB4g7EWq1pqXjn60Bkkletg/9nhzkF2NRTsqTfkyulfWAUVZRbzugJaE4gdXYPQW6k/pGa2DyHR
Cir6p6sWWsVnMRaH0oAFQ3Bbb8HKb5p7ZCOEl/eQBIYuULFyUBcmSsVqRTYRJcTKYWr69Laue6iv
JUehtStpjgU7oCKzEjfOW1MC+JIkjTfQYjc61sq1t9S0Ygagz5TSqMYJbAfijXUK9aHr6GRARfbR
wsCP52QasHtyOh0oL0C7Dd1ue+UltfThyhkuiB1xoc1L6yazYJ7WQ9rauo4HgKoySWAhKxvBYSFQ
8OpVDrkBsGnF8i5te+XMIoaao9gP+exJuo71vaDd9B3C33r3auV4i0DMxqxWXMqFOVJxBaCVHfIJ
hJVBR6b4hhOpQZYMRIKXD9fSplesQwhOZFAKYAVckT40PT26U7XLzHBlZ77Hdc7cUCrcK3YdQFxD
F+EqYm4Tlh5tSm8LK7wdS7Lt4vGR6Kafhf2dDMHTHU/PsZ3cWFN0H9a4rlL2eHmYC5OoIsJCK2/I
ZCBbAqL9bWa3t+AHWGl6YSuoWDBcf21Y1hhh4dRb15xuYoMEg2G8UvCsX/f1c9cnHjNtkja3KywS
UL4RXnbjc4PU6HU7QCWHjOLY7fvYKgOhx17OneqpM1PnSzj2Kw7CwkXqzGty8vUouyqIO1ARaCZk
CMlY+y6LbkOd721k2ZEI2l6eJYb2zm01xZggKJOMI1i7wDBB+KbXjebRiMsRun1GK+oNM50qhdZq
XHytKitcOZ1Lq694CQl40NOym8FivdxSKKbCzwbOnd7Rtrkqbk0dxdY0LReR2yLi23cYTGNi5R2Z
2CvLv3QyFANQJlUS1jWyZLx3zL9iXW8BGe4hLnl5URaaV2FjhomKOIq8RJB2rHipLZTelcCvrhwM
RRHvv7Nl1J73wsneQtW/U1HAiILBBhGcDjHGSkseG02Dqi90fkcz3GYguu1buN2u7ltS30V9EiRG
cifHdNuFzg5FVrdtOTzCu96PItzrlnFs9Wmt+GFh96tUZoYZ96Sy8fIaELrVRHzMcr93IDbcjCgX
y67KCoCW8uM8IIya9qD7hQdAG/lSCzPzJQSOoo3tZmtVgsY7+9KZE6aiuLhtRilPoGNfTd20z1uR
v07ABfg8k6kHRVxrS/MBexRC2rOysQml0Niyf2oaDRGxdsG4VYM9nYZuvRVxOXmgHARJLMGqNRwS
KbKAVGI/lKY/6CAKtbrud2HF2T7veATd3Fk62pnaV0Q+om0BuQdoAcdQOkS+eoDqehj7lPHkULla
fjO1ZPId0Ij5Y6RH3lAkBeTPk/Ko1YD4aEY7bAip2l1a5dCxzzt3M+XVuGnsLPJk44IGPS+bw2hB
dBa0Ku6mwgPLq7sQJchJ9CtiE9+CcKXZ0wpatVSriM+gQ7wp2zjxp6nlXjSKrxWHNrJtFdU9ifN0
G7dDA6GNLvYGUcYbZHJGyHgLsi3MMH/kVT/eEJvWEP2W5XZw3HaXufFrWsfCq6BShgUloVen4pkX
KDnUoRq90y10ZZE29y3IBWxgycs3cIianh1XEZTmRu7V3Kb7Me0gqc6mp5CAyR6JTvCugKh6a0rr
LWIMWf7KTSCWatRPRW0lXwUk3vdDVJI7aev1gefomeqDFsgkyW5QmuvuU2Z9JmP3VyhTCiY40d64
VpRsBqmJXamhukdoXe4ZpQYJ2VqGnzVbDlvLMSdIc1rhJkl1qH6TpPXHtpv8SUdp5VUWR0WhGVFW
5V0k3GOT/KihSl9Civ1yywu+klrgEqa9cJ2wdI8c3O3kBlSYG/ARrjS+YCjVAhcSOzoZ6rlxqJgg
eQ7P0lpxVpe+m3w0Dr3JbdmWaNpATbhZT75raptxledswcKp0LBYJBYqvDr3WA3kqyWMxxE8FZuI
0n0d6a+2lvYrU7TUkXJV2YB4R1CIdI9JPABwlf/O8vRH6JSfNLv92kr6dNUyq1BDLmthFcbEgx6l
dlyjSJHotzwpV96B72QR56yoshx1P3GKDGsWlJkG2vcs0QNmauRodTzHoatciEsDImi0lHyrcmLe
pBEdv0ESovsxxlT4FU7tyowubDqVNZDIAmG1BJVCEqGjr5YzjXwzwZiveP/n06VUxSQmQ99ZPYzr
cexKr46LYCoNn4DLLB5SqKYXG2m6HpLmK77YUjhMhfzmbskrN0N/bb7RvrT3LN/wZ/Kslxv5TQtM
a6Ov4EWWTpTidoAQs+mSCh0JDTe5/ak2Z8XyK10yFf3bhRC7RvzBPeppzB4Lm5MnxPnsb5e394LH
qgKAeYk648hB6337o+q+6sWPxhWQ3ni73PzCllIxlWnYTtyhOKQWNOmBrnBcvrJZFyZdpVmDvkgC
lDrMmNbuc2wcm0FmJb1uRVVKNXsCHiQ3uHssHbExEh+EPhu3X5nypTlR3m9pOvSsq0vnCB3a3Jsa
RGgM8NOtzMtS6/N8nfjAVhNqOS1SeoR3W/usBVHbFA9rctdLsz73etJ60nZhpLmVc9QSu4VSbRg9
IWtqHGJRZiv5uIUdqUIZB5tqTk6Fcyy0ND7aWlMcuAbW1FSC9dsJresIlEDI9HEortSIhdiqfUzD
cMNsbduGmie7K+O4KnGYy2Uq4qmz/4uzL1mSU4e2/SIiECAhpkA2VONy35wJ4eYYgYRA9Ojr78o7
eOHDNUW8HDjCUQOhlLTV7L2arNPs5DX/sPzC2yM9iL1J3px9ZcT53JOBZbZv44L9YPPv1+N1Z363
UMYgH2GWkiuWDdgGUsnk26ClMNel/UFk7czuFtAYOsgeaiegWECw5J7ypKrax37uP4z/f7r//+8R
6N3uC38s0dW3lSEFpdno9XjxBKBhzA2ULO4boE3wFpqVAbUzzfJ5Prd5+0hBwOl6+v715veGZxO9
hINa5ko0P7bzuZoegxtIfATL5wBUt5MV2UIbYUfScuChaCZWiBLLFS8fHoS/WigqRHN+jiaTx7kS
R8yVveW0ScJ0XlgRPUaY7WUeUxD0mrM799BQGZwjiuHeiG3CuF8rv59qxJnrvRuCT6qQGTHv4Z54
31t661Y0z8A/Uz3STPu/jBFx7kRJGXx6fbp34niLcSwCUxFbrjRbCSS7eTW6pwhODgdrdaf1LcSx
DR3UqEa0Lm04nwbr8cTFa+jO1je3Hgdlht6bsVQXQZ+asfrS2OBgzPc6vgnhIRCB6GtsEk2jzXdn
LaYpmfvK6c93DftWllIOs+mXicCJEEjfM1WlPs86PDqB9670W1SjFZyVrnBwssh/GmERVSQu8dSF
kWjsyy+V6eJa6p888mLWednIZGKkc3B87o3d7e9/bH9cTUCdePi4R8ogXibWJIzL6M5J3wR0ZFgD
y2ROs7mouIjrYAqgRQzQ2+/7ZmYTzaCDh+CDd0GmOcrjQEUVh/puOxvFFtmoGgJuc6PcrJmLEy4t
8VJD5N/CulGVd66rzbG8gt8xg/XmYl1h1PGqWbzodNfAbMGMLZGL0nhBZyavPlnjfjD10YrZ2aS3
AMZaCyVbMdmsHFvsnTM41DZK60gf7UN7H9iEM/OndggtXzMx8WSOoAey1uM/fckP7hR77d9m/I8l
L2u4AZta2Gy4oR1KXRb4guH8DNx+dd+lfYt607JaPL8Kl4yN7Jnp+tRH7kHTOwtzi3ZbRUtRNLdL
hqxdMgRBYkSZgMcVc3PkSr6zKWwxbjZ3ZNDlC3oP6eN4XqOPbLkTZeVuQlYj58sLpFCzhbbiJIzu
ziJAbUXODk/vW/zbmgdQf8KBpQEy8RDGGtRJi/wgZPcGfxOyLJpJj8N3zpBWPnlz8L2Kiot1wzf5
qr/e03u2lbxrgPIp3DLCJ0j3xNVyacb7NEzYFuGWey2KpL0zZig8pWEvMk5tWoz28nrP/x5YMAf8
b2Ahoz/25SSmjCxftHoJAi926Nv72t4EbQMR0iUk+ZhZiFq7wM+TcT7bOxOoAOD9t+tVsKKmAFgT
lsw8vzegC1/6jg8HuaW/xxMsv/7bumr8evGFO2ZzF4apxyWMGucj3ea9xjdnrBpxfpfVNGY9lWfH
1I/FTA4uVnsTuolVVgULbO6LKQOG5gJyTSZChl15OAimveY3cTr5pgioaabM1L2Kg/onSpQPNTGf
X18yewOziVUzL0atIxszPCQuwxCk4XzEn/z7NsC2sEUeTbzNS6zGJWiAUhdsRTrgs+w+AonCDwZ/
p/tb8CJdKjJ0LhmzmtIWYuiqSKqIL+ldg7OVsqtNBXsRdxmzUjvvbTWfS8l+3Nf0JlRDiLcs1K3G
bLJw6mjDB27VwZTurJgtZHENwMss6YApFeFbiF+l5VK9n/IjL4a95m9T8cfNgLZ6GvFQGTNYVZ8X
Wpz7EeRPdaQIt9f8JlL7SqzL7KD3QWdQGnTMFWIx3xeUGF8f+L32N+FKVJWDtdqOWURLyCryxJ/S
Then11vfW/ObaNWDGihHYTFz2BUoJR2RSylRbaqO2F173d/EqwdrYzhSzdjiS2/q4FHSLljypY86
JKqXE/vw+u/Yiast6HCBa4zbROOYVRaCzZ1/VvqoXL/X9OaNW41BJGydD1kEt27UVM9ud5Qf3Gt6
c7bm1m9XrwmGrAuZ/gzLEPYYLLi+3jcmm5BlDDbX9eIM2Qo3o9TlAYRulmY9uBfs9f024X+EVSim
aqxoicO1Ioni/lkW5bv7On775B9N+27AZ3/GsMwDu/gRwBj9EfR6ZzmGm2htgvpm8eT0mSttYuD2
FfjDqR3pQbDuDcomWK1EpcafxZCxf/h08ps7m91EaYhnZNQqyHeQCSbCYZUtY/7p9bH+ezKQhZv4
jMIqLBmyKpkMv9oaSOMeRr0GVvalTfOexbAxOfgRO0O/xf35wTK5QmFsioG2ab6UbeZODrm20717
8RbTVy8MHkgq7LOuop8C0z0PYv4HEihHj9gIC/D/1mnZFtgHE0gDpfB1yMCHvZppmmLJaRoRQCkc
+cFFuT5ZZ3kx8CM9iOG9QdvEsNfPfgSZxT5bai+To3wT+t05bI484naQ+iAp/jfUhAircirqITOc
JjCVBU3jI2u8xEXahUQfWteNFXxeqZKx6+rz62uO3BbX38ZxE+DOAoPhXlRDFox52hdAXBmDVEx3
7e1wEtTPxtLGOTdPOjcH39wbyE3gs4F3vFJDnxV8ilu/TFyorqzrwTTtxD3bxD2FjoSXD5imHBim
TrITpLhOrw/WXsc3sT+vK9TsWNUD4uAFV9dReWq6ekhDqY8MVm7Hzd+mY7sHOBrIAkjuQHix8h9m
kBy+654rgWf2ZLyTX+UTi32DasHBcO1sOlsIoLs2M0gqLYbL8i9Qs5dxHQ2JYdU7I8yFO93TErh3
YSXZFg9YQ0jb4ZPqM+3Y9jyakSVuVd2nKMK2UGzpDEvNOiwrWCG4MWV8PvFyPPI83BunTfQLSGcI
r++6jC9OTIFhPflBn6hVfbQ0KNOa8JTLIz2nW6N/WQVbwCAwBTAE8UyXRfkDRV53bgooF3yEvtH7
11fy3gc2UV8sZghAAu4yX05xM6xfmuBt7onUDcIDIM3eFzZBPgh4Umuk1rN6DVJDQg0P7D5t2/ZX
OR+F+s4ZsFUGA8htHaqQd5mCrY/ThBmE4M+CdTqu/PlXFeEIsCRM5jYfD6JlZ3PZQnJmRZrSQoM7
46x7dNrqaZ2OcgF7TW8i3+c+h2BHg6ZXnio4anqwq3t9tnf2rS3yBileHLxAOmb+/JXYIMlhmWXF
kSLUTse3UnvuwuEf4XKTTSRKc7akvTDpfR3fXMoZHirCgUpg1kkdj1AFzvuPwfLz9cb3+r2J6LVu
bm4s1mR1UxRfPVcJyBsp98frre+N+e3vf1ycIzhR5PBsNBn1fxe1jBsD93d1BLbb6/vt73+0znrW
52WF1qewa9IhB7No4O5RjXWv9U3sNmPjQFsdrRtSAd+rrsVyRDnZa9r7b8erThRFVChYHtTekAZN
sZwIBOvS1wd97w61RTu2NyqtbwFIboDhXXyQr0MQJoIYyPE8elCwYjY/FlKeg7W/L4u0lccr55qW
ubtUQA8R1BVzrebPdW/rIyfsneol20K2sOHkeQ9IXhaar9XgZF7hPaq2vfYeUHp1/WE2/Arbga9Q
HHum4xiPKKP5fLlv69jCugLBfVjPOPQaqA9IUD4OK9RZc+/0+nztrIYtrkuUte2moAyvUzPCV6vJ
x6ufO/X7+1rfBjg0o0Z4BbIr9Vm8lFFclb/va3kT3O5QBgZg6+naryo6Q/COpGD26oNR2TnWttp0
gC92YUGL6boEA/LYUAEheRywp5ypmLD+oVQvwxHv8dbjv9w0tuiuhvcEHp8Yd6UhR0VNdQbb5J1H
q4+vj9Re+5t4V/PcewBkTteyWz/Wnn9u5/B960TFnetzcyWPHHjYtD3GiuZjBO8E+WZsQa+EsND1
vh+wPZZh2RjMS4SFaccpbZz+vafgBNMZdZBh2bkobSFedS4mRy3heB0G+qb0XkCzfAyISfL5AIGw
MwVbiFdXt7pftT9dHdUmpBLprZYJXnDy+gDt9X9zRhNhVgcsmvEagejhqgzEznhUT2140P2dPWKr
Wzd2pJ4Ctk5XF8Vj1VdZ484H6Ku9pm8j9scpShXUWEUzI9C4eSSanCAOkr4+Knvv6i2yq4XgtCeE
ma5+rd8a2n8ysj/19S2ai8YkTeB9X0gt0vaG7zXqvsoyEBn//UlRAMZPPzbTVdjlzEn7Yog92E73
1tEmlKdaIjcFnDsWKnn2ikIlIgCyn3ZfXx+ynW1vi+zCW2FCpniaroyt52Vqk3H9Z6JIeDjOw8yG
E8DFWFjigHaxN/ebuA61WzZGyOk69zYpcO0eTH4X/gF6sf+dg75zIcMjMfW6GE+i8aFFZuzJdOw+
WjDbqtk5U5W3xlXTNShn57RW9cMqLTvBPubX61OxM9VbGTtYPE3QoKinqxVOujhfJ/3TF95BaOyM
/Bbt5fKhQSUCjY9OBXsGCWgLOb3e753syRbplXdkNaFE0277C+rfsQXt6kZlMtHPqD+6He9seFsv
0240sFaBOte1Qtosrh39nAMC0bn0e0fcg1Nnb4w2YWzAKaXdorGEKjcZW5N6Yj3Yr3cSGVvVuoq6
xUTw7xr5ArTb7kMTTMnkPHncuxaBPtnpKLW0t4o2Z3MZRKgADQgx3wbnxoXPsaLFl3Y4KszvTcQm
hHW99hDTFlilhfemZ3Pcm3dj6ON+dMT12PnCFuVldBN5fXObhjVMKzwnJO3jMHLjwhxBF3YGaYv2
cke/aqoZ01Ejm7wu/pUM/eO4HMFx95rfnM5NgPQ4AQTgujgShA8bT/1PRo6KIXut38btjwO0I9Hk
yLrCkWDfaBAFA7eLF5AkX4/mvdZvf/+jdeVNjTc5znh1GEus78eMLvE01weBsLNZbHFerulW2GNj
F20NXRLjhB9AxDyvxL4TdZtpwn++/jP2vrOJ5aiomCQFfkYUdT9C7ryPZvvsReYJhkcJHduDe9Le
Wt0cz6GChVij8BmYERD+LvSm2ITPC//39V+x1/wmmBURlrmQ27sGfhNP9EXRr+X0oKuDq9jeXG9i
eSgEo8OClcTrPO7L7qbBkhT9UZT9fT+lW8yX2zLR9ZqP1/zmfMPV2ie1DI6esX/vPN3CvgSXDGKp
eCMUjDVgaTQfQxu99EFUHizVve5voviWWgjnDt0HOf+yWOcy4wr5+rzu9X0TwiT0vCVkDM8Pz3zr
ApEOo1gAJD5S/dxr//b3P4LYH/0BCib+eG2dEPR+3nrPsL00YG+TI4eUHRkTuoV/RYPlAEKDCm36
8TYLuTXti2ijMU8omVT+QVWk4tdWdrO4MO4ZsMUbB2oDInQLcc4hgbKkNWvl8CAdGQqgMaMljwcp
gqMr284MbsuhuYH8RQhVtCsvyhLTKGDRM5p7W9+sD9H5DcibPrjgowPjFpvWbXfXTYRGm90rnyib
tF76K9PmVEi5YkgPnTd2RiXa7Fl8cnlXRX1/JRHcv2bqZBISJ+nrK3uv8c2OVdYFhcvb3F+lO55m
joqZLTp+EDZ/f6zQaLNfscIfRZ13WHJaXKzOsScy/dSB4JFURf7ELW2g5RW8Ua57n+ws3WLiIFvi
1sCs/e91CoYSZdMM300l72PN0i0crqpqIYmr+2uB+c7KyoinYkVENPk0Z6/PyM5esMXEjdEMNV7I
86Ne/6kURRwV7UWO9x0hgEr9d6ehClfNaVY9rpvq57iQ96JHmgn+wz/u6/1mJ5ukQ/MaVuJX29bf
bOA/UQ0xBXtfcZluhfqmxg9E6Mn+WhmFTHX7A8KHzzMvT/f1fhPH1tZGctB4rhXjAzwdip8yqE7B
7B7dBXfCbavI17hFuVh4Zl6XCTblQWBbVLCKo8vaXuubYB4n0/SDweDPzFvA2tE0Hgm9jztF+Saa
R1TV4fiJvudUfHWHOfM75/L6uO90fIuGm7zSiinIu+voFWmA+z1MWg7Caa/p2wvvj6M1whuUkAEr
ZnLeldWokoii5Pl6t//+SoTs13/bdudW0RJ78ZUS77saP2jaZ0isngs5nXnpA7JxRM/a2RS2ynsT
JhQiJ2q8VlGgHyMYN/4LWx4+x5r0R15CeyO1CV2C3I47uBSnr4ZY7qz7n/nUHpEqb0Pyf1PodCvC
55dsLFTr4fCt6oSyz9UMYVuVQmJGNN9fn429MdoGLzeOtgafyKPws/DYL7jkfQ4Dc/QT9trfnMPF
0JJWW7RPluWBNuMFesIP3ngf0o9uTVHZIpuGQiDkWhDs+u3owMKrkD80XD3uXK6bAK5Z4HXujAtQ
Ocs6Dmj10wP/KPDMRVZ9EuqoAaWc3TcbW/Tc4M+2K9ugh3UUwCa3a9HkpASw49cne2exss05xhqn
AtUeV8WoVJecaQinsoOk5848byFmbrOUbB1sfw3mfySYjsMUi/K+UgzdKsnRBTglKLP0VwUNkVo/
QdUoXA46vjcmmwCoXCFbFqJt4zL6RoMthdu5d7SR7kTwFjJWRSN3fW/srx1zZBsr1UzQgWj7p7Ba
q4yUIn8GEVLcByKhW8k4D3rwvO2H/tr71YUX3rPv0/evr529Cd7EQURbs5YGt3Wr6iYJhuZNzte3
NXRq4tc/sDMRW7iY6UI4ow64sctguAzTlBbau++k3KLDHKLASlRoGh4ID6r003qpD8BIe73enGY5
ZFXs5E8YcScSz7nLyrOvHHbQ8Z23wFZE7kYKgIi0q/HQcN4UhfkKv+EvxYg86sTJg9ewL72WX2s+
8PuiYQsPs3UQdcQYfYXWmuvFIx8ljWvK5NEK3VlGWyk56qy6oqrVV8+rHnTvfQ27+Syq9ePri2gn
3rYaTvXgdSaXpr+u9SkwTgw04CNZ6wRfjfl0lPr833rLXw7mLTxMVH3UG1Kba+FA1U/9WkT3vmhh
q9wOSbNGzwV5VIELzNungn+URJ8gvJzmakzD9sdayyfuBGkFXPp6aH6zN66bW+yKbOnQwd382rfk
AlrpuS3IO1YNdy7zTfRb36GdbO1yLXPOU4+Q9rw07tF7+u8ZQLpFkQGa3gNbty5XDyS1kkxvxqVK
Qef5rOmRK+xOnG6hZLmEGRDxzHoVva/PrkGpwDj8yN9mr/XNLgCZvg518Hy51uE61DFxtKcSLgL2
6/Vlvdf+5uAWuiknhczR1ZF+Ms7ViZkjFNDOdXwrm9dIMpZ4Vy1XvG9bGTv+UDlpJS2FlUjQ1TZp
ekGGj92aA4M0wMrk39d/0s6C3Yrq2cVtV9Q7FiDAvtM1j53u87Icvbr2Gt8c6lbXRQD08XJtchy6
5bfOVNB4vA/0SIPNndZZAzg2cAzZMLmPZG6ucPp6F8Ac9PWR2ZvsTSiHq3XqoSTLFR4cJa79TMZz
Fx0M+17jm0AugrzxADZerm7fVp84EpEAymsYIRyc4nzHXJVuUWVVbcA/l1F71dACCD52JBQPfFF0
eEJ+IG8/zCHxqo99IcvSj12vW1UVa2B5FIkprn5dHePS0ndDnMPuQWeBUC72bp834fta5HN0M7ob
y4d+XW7Yx15N1T/Q1Rj5RXHi8xM0KyloeqQe+FPTGz2cpQtPjROZjWt+o4AOGV03GKoGdq3YE1Jr
4BySTAoKjyCy99F0EUur/Jeib53+EnmL1dnQWsme55YHiaXrspxQDX6Yai/43DZ2/BEKHjyL9zh0
BneNFxfI9/PaaPdnKZxmQSFm9NnVh60WpLq6eiyw1kewCJul84vUtqgNwXu2CZoPpPKm33aBnF1c
zpUF0dDtx/VhDnrT/PJdUgxoRtwSgKNftuUjeHeKP9bwbVk/jNNcNB9g9bGOV6iAcP00rkZNCZsU
XsDCwJPpbSvbvHib26qXJ9mAoJrIItIsqf0od89gka30weZCinTpJbcxHqCtvcAWt30bhGDE/Au5
wtBPIux0RRJIab70Ncnzr3BAn76VMGRyM2/gJk9LgRTCpWwrxeKhYdP420xgA76tQPpq3s6wK+ZZ
nU+QhJaD1ioJx4a7yTJTy2M2MK3PumIMThJdPthU5Sag0DJwkAttQX41Z7uWgU5Kb3GAj1+GClNn
fVgDuPNACJ73c8ivXDG3u9S1LuhFkKhnaYShzWOBXPl6qlRe5SkdmW0SF5DON800cX0agX3EljEV
qioeehCN+Hlchxy4o9bnOgUDpJsSY9bhidKZerEZyjaMi46UP1zo5QMnVoX2qWoA/0hzr/bIB29U
jrrmc9mMcRBp1YJv4QApXY54zX4JlyZ0MaztVCZOpSP82D6sgvOqO8Fj3CYhyEwXa/Ok0Q240FSG
vXeitGReomvuIwLYvOTJNHV2TRYrChEPIQV3sdMR1ljvS8lS7spo+rjaUIRxuQBgCIYmjTpodVIR
nFo2Dvbauqvxkrr2RPVWj2CixbDzMNMl1DPOm0h2o/7oMKMGFQMn6qqrJa5qXsgaiQUCuiCVNP+G
ZdRF6QCM73oqMYFgFy1g5kNjXggClH4xfiBcS5Zw0yxhWq+MVWcoR1k3HrpipS9UzHDhTCSce+wJ
Uu3z2MSq07PKdOHz8OxAuoo/6NqBdkYeuQxKO7rE/1cFRmXWr0y6Z1fq9ovynQ/MkJPN/QhpATcw
j6GaavFp4Kr4SOZA/LDu0MqvQ8tr1Z6qYVGNPM39FKh3JcuV/o2yJGEnyCp5fIzBGffZwzL4kOmM
9VRQoRMJ45sWwuaDO0dQr6lG8tQyN5gucmaUPvF6kArmzBIkIUiUj/ZTr5x6eimgHF5cylrW+W+v
GOFTgOHw6+JXD4szk1qkxZZEin4CGLcmwCAoYMmnh3ygsI+G5sxEzzUWu/hmZSfNE05qXiUBxVL9
0HQSpxIq88X61YlYUb5nUuf6tArwTZ/rsIrkpR47T57pMMlZJsPgKzCAVtoHqOxQCSlj6BXOflri
ImMu4KDUNaxdCCRL6laEc+yHnVZPyCMXUNDjYeGfPHhqsdRYGrHnynHm70xzbbJG2tSHF3kZz5Bo
W5Nyee9BCHpFgGuUqIJY5Gts/e7FFhCFLvt30ukie6pg/fythOoKTZhmbHi7+A39NTO3hxzIaoWE
eJkeqmvhrTASSGlQJT5ITZ9lMLldwgjzYm3gLBxGJVwEcty0m5BL2FeXtX8BezhSGR3DEubMqvox
LuVzNLOyz4QNoswLDEVwL7XfxxGv9Tdoiyt1LgNJECSVo77Cy13aeJ3c8oVW/S/0Qf4gqy9+eq3b
6neN5AySo5bB9A7Sbm54ciwk1h+Gko82weOZrOnQVot8p3zptm/WooTc+EAY6eI8VwbWJg1nxXO9
UP8Mq94bMcF9hq8HbmHhwuz0FMBnt8O+uvZaxHJwhvkMV7/CPOumIxi9GYdlYisYIsamIcaPI8hP
jbGQfR4l2ralC4N4EE1jzZo+T0yxAkLWjWNRP7TB2q2PvhymNnZtOMLqHMzf6Dz7jdSXqFbOmni0
hNy6cDj4PCGSDcuD2/jkefXlAoQGhIVYMuN1SuGESbzhZKDkhWRr6bLxsV8KqMx7wdygFQGjJdtF
o4gL3651XIW572V1IbE7RjnqQ6np+4InDCh+/lzWjsFasSsGJGCVDWJWNKz71trRlF/DVTQ0xmZH
q3NLujpIo3H2mrS3ishE+5Hq3qvCuubJFgwIAAdWwh4Y/OBIP1WuzW8+zjmvTsZp2ir2VViU6Wjl
6GclKH4wfQdd4cVxRU4S3AS99eJ4Jc8T0Wqnuhh4dJC4AQXG/RJwNn2j2MlbaG+3ZkmaWZMgXSk2
kLeTqJvmVFrdkIeG1jm9WE+1gDjOwZwg/0RIKjwekpgP3qqSRbROfQWIdK1MDOXjsX5213mcknqc
AMKfOvi9QzR9Hr6WLRjZT85QlPSZtDwaYUWBCQbAAYKg36ewp45IAYmb/HcFQxokhnVS5F+WxdJr
P+KS9G1Qfp/HEFiuXRj41KyE2IbWl6XLg+UNnAshSsh1O/qp5qTDTQkqfPPbNYfRU1wMEUaU5lB2
fOfoRVcvvoWgNZZarcY1EWSeVTK13TJcGoifiocuhMRbynDm4+yt2nVJsZ+V61cF2LaTuAQI0wSr
qYYVSTGBm6wNU/kVPhLYglE5V34KUFZBs7qruzk2PEC8heUw5890wn3hxmMGZ6tDLOH5BePF4bts
F27f1tCAYymiVHQQQKiHFWL0Y9s+4s3ueKfO6wBhQpSrz2DKQtCL4iIosyAa8vFJBf5av7U4lZ3f
7tADqUVrWt0MrxSYGMbUgY7JEKCaZh1nIg9BT/oIcKsevHD0xv4etY/aMClzr8Qch9yeWdur8kQs
zPxewhrC5WfZYMUgh03aIikdOH5AtdGZq7QE6YPGU06nfwC1rty0Im4ZnlU5sfU9NF78IIV0s5wS
Mi3QF9EQkC6TMoJl4nkMu1LFws69c1KhHOnjAuKcl9A8iGgqm8hE8Sq8hiTzOHpLOpsIM4qLVs1u
aK6mO48ODd6N9eovz6Yp+uKigkqPl7YdLNa8XvPhRHCM17H1SpfGbYFK2kXWiwrSXA5r8RUpCQ9e
DM0Ay6zQ1u4XChjucC5DOjcnOAwJwBVCaTQMdOeheQwLmAQEdUUfUUHp/UsEFFWRrZWug0/eWizp
5NuXZcCANB4848c8GN7MJUBQOF5t/cuHzyZcQXXZwjhyWrymfxxgKBOcc2wRb3ymGhNbojz36gRw
tjyjBiTHh3KC3lpaKXegKU4y+cH2ZIoePebNdRx5Q0TSYa1sdVq8yZAEVwIBdwPcp+qTX+Kh8AaW
PCq88IGiIly1QVNeyjVX6z8KjsGQV7aDQ1/g3bxO8AGIlgIOwsPsZWYOdQeH17oZztz3q+DF8djM
U6ef13+NnnwIB5aWXfFQ6bHjLiTEmVdFTtPFnvbLJ58WLjrgkuBcTxbKebCO5zmoIm3NThLaJ3mC
k2bIT0OLUziGgRP3znMvODZYG4T/eiIkAj7PQ+6eRItdIu4BJqsTNxSDe6JrBdW8uo+Cb6runB+5
wd0xXquwcZIlgnLuYy5pHqUzHbsnXEXdC+w+sMbtKAf4boSQaQ9zCawSH0oYj7nGJXFERLjEQSfg
IdCOy+I96HwMP4oeHnnPfBG1TAhXJnpT4MqlyEXgOHHe5y3eeXAkNtNbFoTihm4n/pdylApISVnr
F6qcYPg52nApYi4DxtIau7R7RVUugOgfKBu4JChSntp8qip441lsDR3yPziVETIiBjjcM4mDki/e
hbVW2AonVOMzO1a+SmSEm1LMcT16X3HVePCbkPI7xUX6Kxdyjq6a1p1KlGrn4JKv3vzcj1P3tpll
41ywu/cwMw9v62xS0xxeipC5eFzxShQX3jTtjD2pMPSNLNypfxMhMxaeyTyu67uo62TwXRei/7Ug
Rn4jwQdTixmrEC4w61LMiVl93qZ9Dm2tS9sB6flkxpDJi4/uRy/UXembYGl9bIrl6L93m3z+Pthy
0ZepD4MlpgJZTBCLW0FSjby7Pst21MVZsQVvEWotNCXd0glJsvLIzpmxHddJWJYt+aS70pJnf1zg
KYB3E9C+ImppmxTVjBWOc1PflAQYdEjSRkFkNnZhxKLPgayDPu26OlLn0Nd9+aYpmlymEMVj7YmR
iuRXFyaV9XM/kNuxBXlI/7HuPH/96IPZs2bAfK3ko1cY0/8Sa7+aT6WSfXiCmRSbL3hHeOwF1xgd
/e5Kil6CtkP8Na7WxbIX5o3IOMxK2PZD5cr2B4FprvfPYtjgPzrChNG3Zh2aGfdEPGgTqio3OkVF
I4KHcHZxsqoGPqDJ/5B3JsuVG02WfpUy7aECEBgCZvX/C1zcgeTlmJnKYQPLEfM84+n7Q0pdnQRv
ES31sk1aSMZMBhCI8OH48eOFog4IkOezhn6ikgea8aA4ivqZhJLUPq+qxNnHTa5WN6jSd+oxhpCZ
HMYYlf1FXbmrTmqnRTXzixm3ROKfa/VOoRs/RhdttoxbraIp7zTrY9HclSMZPjmlmZWHaU6GDnjD
slvm4lpd4jGWNFGusjaYUVxvw/D9PFfV6JXCoeGkayF373Sr0co7iZXUPV8Ytvk05qpS7vAd7cB8
9yzvHuwurvb8B8psvbCy5ODLSHN+kKmZwz63U7M6KaqEulcNvZY+jWSoAynD6IdXfarZZgJgMynt
QaBA63wQGNQocUGXCNSkXWe6G6aT+F4yz7y+qgpFn68yDBHqKUruRJNrG1nTn2crL5eG8aSahu/x
oCErKMa4fGqZlPI512YBGBKO4ew2phF+68NYZifDCtR3SWw4+k7pVR+tIW0iLy467AhlQnuG08FS
qVeMam/vG8a6yD/KGqHiq7Q0UXJWWxHKo50oOjGbH+TGH5IB77pbkv3HXjypoR0tw0oMp8Gs5KPx
SWnDxPwi5wrwYOqrjsy4nSk6d4k+RnuAGK1wxzQzpw1dg/8BnV03SfJ8SRz5BT2ZDFs92XZWeRUA
+a6xdROBKL18yIvZOkpHbE0y/h8AwnXjZK2VWqFmdXkaybo81LXR6Bjbv+iE//ls1m3z7//i/78W
5VRHQdiu/vffb4uMf/9r+Tv//Wee/41/H78Xd5+z7836Dz37O/zev9b1Prefn/3PPm+jdnrsvtfT
0/emS9ufv59pvMuf/L/94X98//lb3k7l93/99rXo8nb5bUFU5L/99aOrb//6beml/M9ff/1fP1ue
/1+/uWHXfn7x579/btp//ebov2u6YRmOajBrSjOXIvHwffmJlL8z2gqjpenIIVnSBt8mk2vDf/2m
y98JaCTDTlVVc0yxNFs0RffzR9bv6EMu/1hSswyV3/e/n+vhz+LVn1/i8lBi/ac40IsilyB/f07U
CfycDKA19VMSVFMFFln2CdFplZ1CyRj5PhtV0qOubrKdNIVMXAOsekL/ONNa7LJM/pChahd01hfm
D7yt/odP7YsYKhFds8u7wfzS5qQjO4cxikOKboCMTC9UU+fjqJXhJ+ZnWU9TGKi3RZfUt0CnjEZ2
tDQIT4ahOepOExhSV3RK8COp9Tl18Rp2cFaMAUApKG2NTBbUUsNyZI25C4CKbG9O49IiddD96cSA
HKsjYZ/8COY2sA3Z8aj55xotkWJvR2H0Tgtic6/UtkPUNxOL7hpoDqZHKzR5cqYNrQqSQVncI9GE
I5L3aFlhy25DbUw/9VYwXZuG4Zz1QY9O2TS3iduNM4kvoz6KL0OSOvdVPQ/HIExpkiXKo9W0lUnj
VTZdGyQWeha4VBqL71mkJOe5cFD/NMqI4ViRUpxyVTifmlxpvucC4MCKdfsuKITzZGtp+s7vdcNF
5heZcQNF28QtpZ3fU9kZUIaVUX8UloL8r+yr922qmtdVGtdY7tSKn9Jirj7l3dg9QWYf36qBkxEc
StM+DKZVfSEItr4ZRtodZKnJeicdwBhGWDdPcsK7EUIN8cPcmlFEDG1U96NCUmArUr1zDPrX3Dxx
xJVBgbZx1aAYLbezavOrjlcqdlMcoq5jCWIHW6jwSYoAsT1n2jezpl3ZVtfFbtkoeexpUgP/Utv8
2vZtABEzU3hJxRxE4PqV9AevyK0Fg4v6MTrHghKah7QOKIUz0sSfjYb5I5nqrPGialD1U5jozBpr
DKt936qKmZzA4vyJAWepBvAfVuJe1WxjmaPVT8q+Nkv1c5uS0VG3iEXklek03ORhpt06ucoUeNs2
GTE/1yWosF9C34egndoHA7X2jzPb8jZyLGU+OqqgwJEWY3Otoa/9Q6lnXKI36WQfiIIiJbn4aaFT
z9bDaG/zDc9BbOtPfVKWilvXyG3tVLGc5I4ax60y6ukjFDv7KULrRXHtNOgbNzI149qwETJFwwj1
5wDFnFMeqtEVTbbzriv08HsGlAYAZgf917qzh/dCOlnvQas190M+hXSMO23/wSfumzwHUrj6IeMP
W8c+L0zgYhXW8MC8TaAMbZL23jcBWdzJ9+v7ypRa4BY+UKDL2dGTo2J349eOeWFXlpyN1G1ahRnf
6dxd6XlSDm5YBFbvqtQrPurCLO5nXVMeDbMXJ2XIksDVxsDYMzgruC2tzIKyGQ9Kxty/gGaYfBBX
tBn6nqGBXXqRCLRPrYyLdjdk6H7sS9UUFTpYqtiHuT6d+2Qs+AJl195KFRbKLg01MMSs1Zx9MXWh
6Wp9GXgBapVXohA6Yh7xdOtbFUXeNAcBc7uQEdGO3VYBQN1g3Egyq/Ggicw8x0q2ACJmKg+MNJ8e
6OxLu51Uy+KTg55+ALzTZY+WElnHYLZ4mCFPD46KHIOm9IDNcS4j0DNh36lyiu4n5BR7T3NCkI/I
n56KRn+nB7etbPwPhek370rJ/ewza8Qcjgnar/44/Fk7/P/YeWsLX+1/9t63n9NvUf+9+dXf//wr
fzpwW/xO3qYJTeIlxeKk/3Tfto4j1h2bMrZJXcxYore/3Lf9uwadzHE4T7ZwGO/Hj/5y34r6u61q
puo4pm4apmYxAO7vOPBVn7htsL7B8jyKjsinvWb9NSEpr5JFqifkfGyLx7zpuNRv4jLb9X63Z0oW
ydAJdbPDL3v0VyTxH4wyfCiivG3+9dvPdtv/Ezj8uTBVSU2qvCUY5qrWnCf2CJTRgtUYHzjre1XN
zia3KQEqUaN41zWKV1om+jLRLmwoi8bca9t0p1H1TAgaibPBarq4FUskpVkqgZa6HimeI943102l
enwdYKt2lzv0/4UCLIJkZVA8ncJDM4bX2cPre/FzvseLvTAYBa3ZlrC1tdaAE5VMl5vZCxC3Y6Jf
d5l9YjbKXp+Kz+kg3/nKD6kB4QbGbWD3+1w3ri0rPXVle1PqwQfbmG6ndNqppcfkS0063uvP95xg
9uenAlzA1dDdIKx1h4MinD4Pg44GNrt0xzdCpWsp0m/VZej0RClZAd6kYPj6ohc/h6nyPSyTQ66u
KX9lYg9gbqyayHFXZ+Ee2h8W9yE1PhQ1BFKnPzTm0fG3SEBbC1urk2k5isNAkF71SuaZznoJupy2
96n9wTIjJpF3CHuNd9Sq345OuH/9pZ9znNhpWAhsMkUdHaNgrYcW6XGRopCpzF5E7Uqf6FPHL/kz
Tr7Y0orfWmpJKn9h8VttpcuYYrNXt2CmQbTXk8nza+UQa1tqUdi4Xxjqf74Vd0a3DCkB4l70IpQq
hJ4oVL2Ree5Jn5zaLPNSkW50oK7Ul16ss26nkH0nnAjs05sN6N50QUImPFFFu5kjyhH0b+Q41zyo
d9080SnivHn94724Jnw8cjHDACkhmVnLIxDKlyMVUK6JRs5NjbJnzugUHAO0yfKKGVSsnknj9Pqq
q7mGf731L8suj/XLhwx7PwUgKjAe16k2uooN7OZ2YO41YHirGrTDFK5BkFpG9q7b6Jv9+VLPTNfy
0oJpYOjGCrg368sSC2Uw0cD3fPtDECY7pEFO7TTeDbqyDzQF/sC1r+SfZfYp/h5YTM9t5qMU6Exy
faGNnJi6e9MGW6b84qcwbMNBjlGn9L1+KqGpZdRyEprmS18XbpuGe1sxTk3VUMuZr6vxSlNR51NQ
AZ1n6saGcd3Bl5jT4kgF7qGX5m18VCLtJhPvNr7XxWfDgwscuCXMtV1zwikI+hCPu3wp8TEr3ucD
Q27K6agjQhyVuWuWR982duSZbme0u5l5IMhlug5bFimGO9nBfv5GAWvD+KwmOP95knRpODyUTvix
dsndogckBW5oMqQ7+v1etadjP/8RlOBmsrspdOdMLv+WQ/1UTNNt4IbMVM8Z6ejElhdk5mnS8zNG
7p1+M7X9/Tyn5+zv+iLOG7iGppnCMfH3qy8Lf2gecspFjOtR9jaN2onsD60T7OsyoJo0uHYCsX1r
SO5PcY31MTcIxjRDlT8DsOeXzDLjKZgitgaKx1Uz4g4y/00B5NoxtrEu8jP8hX3QhNcd0sNaNd/1
A4/h+H/AFHr9/Fw6PpYtQHZMxlkY66ZjazB9E1h99kqau8a+OUYyeLL89iaS2tco+pxQxWbd1xd9
6RPZdssRC2SEa7LX010yVSQwMKBbacw9ywtXlD4zEQY3wzP6weApEOdISQ4h2tEbS4NVvfAetmoT
BAjVdsihn289tREF8B/ykzGHH/puvGmmt3Mc7iVpdmk7V308ulbDSJt8vzyBMW0SuS8+Ac0RtGjr
S7S8cpWVRfXMDv3Zk3l/Q9lqV2Q/K/1PoPZon7v6eFNr/c/3T+4nR/mwsQPLG64Pn61jzkAQCJTX
yi9pFKZlJlkfOsQJLfc/9Do9tcgSjUW5t7PxjvER9z5qhiOK931RniMF4Cqvt77EcrdePAc9xw62
Adu1PnoGslJajDIMc8WDI43I1yYm1Z6Vs9TCJ6Xwz02anp0wO491sLUHCyn3xdpSaNx5oYs/cchf
vFxpq9QTS7ycUkiqW5nrBzsB3KIb3U1SAjn49ZVpdzCOfASJKNGWV/GobFjIS3ePkWAGcCd2DsDj
+VGUWVmrecGHgEuzHzLqhlK/joLUE9Z01HgSqbtUAjZM3vN2hT/NMqkgZSquuybXJGwVnvvgKERq
Ve7vl5hUVwGYsvS05CKDsjW1bCVn8Nd6XHXSQo1sZN0QE8ZaqKeKIAgN2l3UuLVBcaGlYOUfTEW+
7cODVM1jrp2GvNzh38564LxVkuJBlFtJ4sJmXn91aUrb4MNj9NbZaS7CxiwchAVGw9rZTsbsvIcG
KQfZBE9Z2dyrw3jXJW+TLj9Pfny1ce8unTlgdQd8HX+oq0sI/cuZ09JZgfhHZS4bpRf2EZCocSWz
r3ORPVb6+DUwkrNfT4BB81mVyme4ul+UbuPrXzK9XH1Jpi/kgvMvT/nLU8SMg4SPY4yeUnlU4T3T
6Q6wNxdyLOUnhrISaqrTeMzVbCsFu5AjPFt6dd5riBrNBFrktUq/X0JauKv70OqOlv9gZOJWn83r
Pg9uIy26rscvZdu9bZ3pWEbiFn2FN4a2iRpcuIFshU4xBEOgYo+fb0Yi9TxQB+iDPxOkMb5unORU
18ZtzmfyNfmmyZjL5tBsk7S7HvLebCenxlAO/pTsfLM7GnP8mCNrb/Tk9sNmMH7BRBrSBkyxBY9p
LdWaZx9Lifs5s3m+phoOkwR6bFOPg+QlTvjDCvZW/xDp8PK6TSdxcWXJkkIAN+Ern68MWS8I8hpB
+KwOYXZGbtL6B01pbpLJuradZu/b7e7HWDdfX78ll6JGA4/AZwEhNl80PAA7Mws3NSZPycju9GgH
i+MwMLc2MJl8GFsnxYwfTfw3Kp87lP53QX/fTMM+MOJTpC5J/I+yGu4Uvf0y98qTOM4dRXnSgtef
81KeZILDcZkF4Br/9XyDYAeT8Xb+xAa5oq5naIHwECrtk6MmHxmNGrm1zeLa9HZo8p1hdzt93Dq/
F46vqQrYj7omdSzL6iMxpnlOUoMwCvKRZ6rZaUyixz73T/5CzJ8yz/ehvshoI2a8/O7cGV5bpfy/
9twQm6ystAgaqyg8QsI7qJ8bIP/U0QGSjF0rJioN5m6mKc6Z/N2Yb0ZxF2wpkNoSPjoE7y/8t2ia
AZGDkktaB4eqSym+J48M3z6nQ3qiNKIbIb7EcKntnHLyjGmMnpRgq7f5pw7lyqGQehE5C1vYDhTA
54dAL2YtdJbpeGMld4zddS3N3Mfawm4IUeOS8/TOruA5O9yfOPjciGCX2rarlf2N1OglCYKj1nT7
KKq8MrxOVeebklPl03WF2tQEaa7aCDkueeMF7tWAigFL9XXwZwLO5olQOS4ieFM5w7kxzb3ZVp1b
DtY3K5lulfldnOQB7CO0hrX0GAYIxhnZTSzuaDbdbVyjCz7B1DRLsItSIwlZ+YTYTKIB/TUygZxp
vPXkSiu7T5NEd3utGt1WqT4HXYesKZxyh7KrHPNP4TR5Vkr2mhq3bR6AAzX/5IRzuiB4sUXESqsP
OzDsWzODgNAsokynGxR54WafZsZ/ohN7kBW3ntZttHjKxzxl3HWQnAI1+7GxOybnZ32+loo7yRJe
wFxjQPTNDFM1ccxDKuEQ989SlA/oALy1/P6QvoH2AiNS6e96iCtxIt/EzXx2EsHYyeDDaG7ZvCUx
WT8NxEZJ7sC8SWPtjeiE8nUnwfvYUf1g0UmUzfJb2No7PcjcxdzQ+LPhDi4tKciRFzAbtHi9ZNtI
e0j0efIGA7DcVr0Ftc2QC421ozGFO55o69NfCBJNYVjAPPSZYWNWLXGUUEvRBZQdFc3+EIbqXhvN
U9CGx6YkTw/qe79SHgPNj+lZpOlFbg1OuwQO8ACUZKBjgDWtRUsYMTtrbc0DIPVWukkSvB8rWLdL
tsw8ZzhQkJGix8Kgl8JQwAS7YzdSlbW0x/Hj6+fvkn+hLCShzwG4vricRaHp/USnlkfbVFk6XqX2
N5C0Hmd550ynUYVDClzy+pqXYFcTwFPTDBKz5auvbGqkT0pq41gj4i9nbu5hPF8pu9wVlf1DMrLO
JA5SQ5p1/HGj9f1lFYm6h6XaP9Mxh2lMq7UrB4qPNTeTF0sobz8Gkz6Xtr9p2uGmt80T07dPNpUS
KiZEYuG+b6v7sDVOhUIrnpA3pfLwDzaDBh4bPRZbkCOuPHzgMAaE8TlA6X18rfbhE/Im94YeHMe0
vqeV+T4vnV05ZVe5npy0aN7Q/n15AEgTqSQtRUPLttdqSHE8qDTnsx9F1e0CzsGcXpuB/8Yfwo+f
E9V3o/K08cYv0RGWhIeE3V1oRes3Tq1QFlOs071SNJ+RLe1gC1/ROHhTT4JE7dosg4MulV1iixtQ
4XOkb8a+lx7B4PbhJHVBxXRl/CUQUOfDqQaYEHQzZicxvh8YkLTAZJBVjpJ9H5nRQosQzVAo5aRb
SdrL8GbJSZB7kZRQcUIrrzgHok5lCQ4BGndcgl17aK/+xHWT05KhGWV2mq/z8lulx25mCTcMt8bR
vMQJdJWoBooYH55Ab5V75Ko9z6pTQIXPslNSQ6kIkscI0fimhB+DGX79wy+b+ty56CpBIV4OmJ1w
ejmKv+SlXcLIZELtkYQUZGxMacsZjxU0KQ144v9pqfWwi14tgrAuWUqP+YAzzqR8aHMGeJnDljG7
9CEdA9TDJtginVndX9TQMrPRWYrhBBzb+hFRqEOP0CHkXbwHkIi6U5sSNXVqobFeBF5hfopr604J
/E+vv/Wlu+yY7DDgB7J761gCNCEjLrQpHkXFOXcYaTfLt6HU6SYu+092ENCctInxXbhKBE8qKC/J
HJjn6hA1RWOPc1oyTScaDm3PQRLBXjTKuTL6/dz5h7qNEP56X3J8aWvb0enx7vXXfhlBYEoojsBP
XOzoWvy4IEvX2swcvW5vjcUxJmYMkw+DDu2KWVfT5htf+OI6Xpt4DWwVBsQS0v1yjmmfrqO8ikbP
DzMvpx/dLvw3aNSV/feQkoZiiMNkQ4B35NvaklAK8ye92qp2X/jWvDX5CC9MKW1derGb3hIDrbGe
XSl7VQRPdATcGCk0tjJ0m6p3zSn6SG1tQ7HjgsnAYGpyqUQRPK2D+bzqWojm1eCZwCGCOmFVmrta
wCRvcnqttySaLr0luAg+gh237LU2Ql84/tQ44+BNMvVoC9rZYbjvLDqONE5SdlNQs9WqZMtDvQwQ
9SUChpRD0QgocXWn57wEooizweupGXUjMqsxfZDJkWAtt10VNlegPuURQH7zD4ykTt6rwrGGbWmt
8SrHzoy2KYzBsyKibT09D37rdl24M8Jko/x9aXNNzPDCHSA/W9cVmd3mGFMGrxGIfleI1INWeavC
4WsYyRAX/j4crBMiuxsRx2pA0AIX65AVVBqRNIe3XGMLtZPHWuHYg+cY3/3eZhOTQ1VV+zAsPkUU
Awr7s4h6j97JY5g5bwYNPosm3/59owFjYrFZFCZeBCFz1USIeuiDF6Thcen57E1xG6E46dOSPzvK
vrW2QJWL+21AaVhu7HJnn9sNPTaqMc9474HQN6A2S9fALukeYyPwTJvipID02W14wgvBtk57GXwx
KaTkaK3s82CFYqAQP8DyyzxEiyKayNHn0zsvUY7Jgs0zophZV+e0JwKA5Hn19zfaIsIk5uOI6eue
g663GyvR2WgkX07qrsQtTXl4yFs6N29oJN+4u5cMFLiiQ2QFt+KFXZwR+2hr2WGgqnBfhWhSxPqt
rb4LM0AZCi6vv9wFrJ3dNdlbC9dH0X8VSFpmKNXOVLmu43SUlX2qvtOJCZHX66bxMCUEOc7jYOkb
nv6Fy3OW+2qC7jvoEvykAv7qgrqooGxVwDiqNW1XRdYupzV6MtobK1goQMOeutfffdOfS0pD6uyt
QcL4/PSaQ0DjVzWpEK8NFFOzmkGG441T0LNIjQGe6NmnqcurRh/i7LhFlfk5yeNZ8MjyWEPS5oXy
hO95vjyK7mpoDcADilrtBj3+WN05Tlu7Fc54B2n3Bz2yXxwpH6Ska1R576vJN4MWS1ukOhCleROl
43u9993Xt+VnsvLiuQg9HLiVMN7W8EWjWMmAHYHDozvfwlR5o3THqWtPqBKoO0OhV3fU28nTItoE
HFkw12iX6/F9blvSfR+mRyf9g8F1ZzmEj7qjfrVVP6PxqL2NbXGKKOH5Kp5udkTvNolxLeL5GPo2
mhXBHn+5Vb95cXnYZEdlqveCw2ias7JQXRAbUK4hLdBpTxMSrJGMrulmOIxq6qEJsWWbLq9nL+jb
Ek6t07DWqK1JVWsakVvjtkK6LZo/F+GbpVq+FEkRVr0S/XiXp2/TiJ5Z6ewHqAN1A1F6DN5alvwj
tbSNCOclfrpsAixTopuFqLSecxVEU2N3I5uQqG8rN1Sdgx5nZ57+hka0VB+ObdAdjEJcW764zYf9
WHV7DY7l7vWT9dJNLs8hKOCTnENpXBtupTentvUpnpeRdtaQHS+b7JYRe18wpnt6aL3Z6m8cM/rY
dPJd38C0SVWvyjbMt75Es+sDDodBRVnSgM2xvvei7fpBMxcup0hvJKOKqyI+m9OhVIPc1bXgXTcE
Tyi1XLdBuc9K5bG08NsA8T5Nyu1InYYEpCtVz7Kdp56sf1StpyGYbj/Hs/+uNimj9HIjsvk5tGr1
0Av3AR/L9r1kn5hjRjNDxN6BI9wEnCEXrYl3oRG9r5sGqDXJaaQVFPwo0u4sKuPRIlFjGmh3ENO3
CrSAUZ5FmX0y+WFddF9S5D28VLH39eynDMhUHpwe5wmqvvHZF0O2enRwCZAJLgXUzjUwEIgSYaiU
gqAhs11WyY+2tle08tZsmafcJh+LXL8q0b1wxmwXRerb2tjk7rx8BFuFvrtQB4AnSDCe29qJnlPT
LuSCzynvdAYVTxkTTTtG5A7DlyZFvig5D+I85tENpY+kDbcA2mWB53tAXAZMgDnVQKHXEaLV64rI
BBXCaDLeSNh2c342/eEuGd5LNd03BbHq6BnxliDeS7fKulx+AjRtOewrH9eGdmOoPS+OtAhdw1Qi
Q+WcWF9aMyCRzDwxbVJQL74qpCwgWIEO0c92uV+SScZKVX1uxBT4Qv1rq49nWamPhp8/hFPxsVR3
xTzcD6Zxmiwt3DhqL62vrbOmZYL46+AXKwjKGM28j1Ia4ivyN3+O9m03I6hsXpd960bQ0v72yWZ3
eU1ONz7GXLtwPyhRILGpuOiB/63FVRpqsyuqpNqldI4hYbVDOuIqDpNHMeC02/YbuffnjYe4uN+E
whgGm5O1PtvMIegGmTmTV46Va/n2vvLT89Q6T+atH3b7JmmvihuzTJ5eX3c5OesTjU+Fi8OgEgfy
7OpKKZpiCqQjvK7GaFPFRMtin9mfYR4cXl/pZUi6hCEwccwltWK95ZD/cqKm0a9SdSlbDz7cVbuB
bkK/4ZfcuKfhHGKrG6ECLYvwI1//4+trXzhRqkWHmSBG5GStgX20Ftqxnbm3gYmuuKBk3xLFaD8Y
pUaabm2E+s6lPXUIHiA54ajXVkIxdUehWxsQFzLV0v1QgZBnTXfjjP55qRwSSd52W5y2SzYC80gJ
gSP8MnEUecz0gBkbEfsFpV7ta67on2XqwgD7o/Q1rykP8dB8CMf0ZI2Kx0TifTvAfhsZLao86lpz
Tw8LLXKq8/evM2VfCyiZnde0NWiRKE3eGckAXYF6xjC098Ogn9LqziRc77otFOzS5kPiwLdaYBUE
5c9PWdiLCfUHynZ2MVxBNCIruC195kw4yglulJuo4VUFzeb1A/aSl7BgbmQ81CtgzFNBeL7syGlW
VYUTZhnxNYJgV0qBAsY0xrQkLr0m8v0Y+ycjahflrOpBbRPKB9HGZb50xSDMEJ0REy03bfXyGSXB
yked0Wvr8I2ZBd/r4JM2hY/ZFCNFcVDzcJ/ENBy2lv51YwMu7Dugo4n1onAgXsCtUwwu1MQxhz5K
dkMfHMQ4HmmMRNLsLnDECcGNL0nqv1+o9X6Wfiqq9vuotqgkOXyj+RwymDQYzLM1PizdQBtP9wI4
4/MstX7YEpojyE2ffx7EQO05dziD8M1OdekOffIdJcTJnSCIjHZ5Td+xq9OeiOLFBJkGXbXXn+CC
BYIsIsjJqe1BgVx5cLXWke0r0EJuMvUus+W3IaGcPx9w6/tkVjYOwgWrTqAArgLLFLW3daxW0Q1p
CCysFxjWO9Nsr9JkvEMS/5Mea1uomf7S2lGtAjtazCuNCquTH8KnHhCD4sxpD6UIzwuvM9Cj65KW
7sKCTD1LD72xXVi/g+Upk62g7NLBo/3Owa7TawhX7fmnjcuoyJqAVLah1TcEVR9r4zinnLKp8pJm
vGuLg6Cs8fr3vLCqDoMepBDwCj7r6qaNUkZSKekfG7Pm3tTQCHojlODgBMPNqH/0uwSVSmcje7h0
vX+21lFE4d8Xh0gJGmiMVTd6YRzcdnTwB6HyVumH2zq7brUrX3uyUqiVeZS7/+Bt6RYA6cZ+O3KV
f1v5gPJmSC1JjNNu7j6M5fWcax7NyaeSjvSQpol/FoKCdtONQx8H4f46YPCNTswINXOKU1dJ5isE
Y972Xb/XjPoqQf7sfTcrO3oZrl5/2QuOVAdHgmTGgcaJrK7qoNWtKPMCUz7E16EQ1wIwvZzlG4Sf
XAfNQcXYGo95+ctCuJBLLw0Ax6p0o1lZFtVjP3kJevG+GhxZ722Ui52Aeli3NO6hliqib4kIH//B
2/6y8uptR6FmSmlhGWMS0Hh+L6nQMRuvSc3jOKk0s2+RTC5YQtBeThE9olR41/ZiDOzMtwZK3CZj
sUTfMS6lOZhzfYgtPIXYiKsvWEIwfRQbJKQKKJOrexpNaNaq9sJoMc1dMcLYg9M5Kg9+0x1f38if
x3EVSgMDSjoDpeRDrmtCEW3uuU43kdeq0VENp3lHr9u8N+IYlcFo8NR6uvY1fWmfG8+mPe4sRb+u
TJMO0Lo/aV35Yyxn1ywLuU+mUnrF/LeLZASlMAZhu5FbkV+tTHVvaox9mtiMWBfXBMRH2OdHBIHQ
JBGIzm7VFS6e6oVJRFkOFjEaL89Ncx/PUZoudKIgDg6RmZ1nNf8UD/knrT6PFoXZ8NDMf8wjSdXr
3+LSFabajDMgldIhyj5fWJcoNhRhRMhpmz9h6BGzEc2QGaxqz0i7A4PNNjDDSw7BZH+hYhrAI+sR
lv0sjcF36DwV/eDqE5SYElFh6rDTpxHJ5qyaTxnNmn//PS3azmnV1IB617hAUDE73oS04omgcNGV
Y6hIeZ8K1ct1fye78c7mA7++5MWPuhCVQIEs4yWEVVdt7Vcm97dNYEUntCOCsygdYMz4Xgsad4xp
tbNrDrLcWPrSFkPOgvcLzk6is/qqM3rNAfrz6BjOydFq4amaS3kMkV2Dsbzxh7kKXd/cqGhcMiDU
UOiXQ1YAsHFtH8umt+OIRfsyul6AX8IdNJ6F9w9KrBwfUgdaT382La5xDwRzmEEmWGoo4DbDqMpR
pQrAWvTG37D6F7eShcj4aZGEcfj8gqQ1atfjxAVZqAKMIjuV3XCzpIaT2u7YfL5e8GESW3HppTRJ
Jwv873VXwVpQZuqcKmQJIj6nxUfFat1Jla6IUfzg2mRQS/ObiXbf7H7pP3z96F6yCrADwB8IWF92
n7UxCjRSBaCu+uzsxMO+aZ1zEhfnsHvSZwoLVFpfX/HyZYH8sXSaXaAl9H3iz32Hd+0nujpLLToq
SYAmRX2fDsFVaIsrOvT3jZ9/EuU/ChcBr+ELLHkAVun5R56TRlfsvgY1HOihjg9FaB2ZUnZMrjKZ
MhR9cONbGk03cq2XbRTLMaZaA3GYPqcXQLFQ0r4LcxhkpdCZRkM2iqzmvPdF7onqVvEVKuudfmtm
+leTakUQdldoyXlL5WLq8tptJv+IUNbtMIaeRFvZJXmpd6XNKFmh+Qej2+rEvXQu6EsCWOVY0POy
2qcQoXs9pfHIs+35yECgozlnXo9cVVTnD6btLYKrr5+LiytSNVx41fZSBn/+ZQLY7I6zyNGqXXDQ
Zn+f003fEgmggGuweB5ttS1cirpAzB0+DMV2HMbzFRsxNn5oNdhOOi+NWr3TmsyzJ5RJI+3kbx6C
iy+IIIsK6wsW4bpGJA0xD4MxgIVH5nXHZDenzs99Wt2bRzNP9oFVbcR5F9+PG8ZalMbo33n+fnU7
I36e8n61c1ujAq5nSI4jzpDP9+m8RZK8ZD0JKNE3WVRvXlD0QZNjWoE4MGFI/6LWXtXYsdj63DQ6
VJx7NbMPprbleC8tuhzOpdBNAWntHXwfOaagq/mCJm3pevAU1pGHjuj/4uzMeuNGgi39iwhwX15J
VpVUkmVLlmVbL0R7477v/PXzpRpzr8TiiONGoxsNGHCSWcnIiBMnznEVxG3LwnHzRr2XGEN6/6hu
Lgt8x69I24Mg9nZjjYC2YxuxbD7Hh7hO7yUoL9E4n8SUfJFmzwyWIDi+E6o3LwqobIQSei00+VbX
Lhp0oZEqLBv3qle1hyT8kS2fFZWJQabUGV6k6zFklhuYjddN/yGtckiodB3whPp+9c5FXaRJIXMR
Vz/HxTiOOkYGjQNoDHcyHT0UMncaS1ub7EAKoVVPa/ei31zlma52esDbQrptJHKN5Apw50Mta+dc
+jKlljsZ/yk9BxuSqYo4V+Y6e4S+wRx0CC1TmbvrRCgLwjJGW/tWRkx0QUMtybJnxf6dL9nf95DJ
lF8tLT7nV72ANEcIbR7Y4YV5oHR2Wz7VeT5FRFpUvPm1zYOOTg55kBZep1J4SBi9e/9gXxKQRLZO
sg5rkOmfC8Eo2xhUzMs1Xl9eWEY7Cz1kym3rORUTFmS2zZduCT9Ju9PXm2kBiLgYPxJSVeukctab
jjExmKGldZeWPeom0xMiul/rpr6GkHEuoAQ7JUYShM+vO68tIv26THXg1NNNRNnukhlUKSQGSwj1
Yw4+F3PxSUwXidQvlIMvSvWVfu7HJPIC7deEyjqf5685bplHaHbOwMYVQaQW3KsXDG2dncxtZKRB
N0GFNmgLtHRKsLwswuCqdjIvpkdf1XscrI1cniVJiUSzi9FJ8UivTp3sqHUNd4UEm3xjSoNbpy/c
7i7Bs3tnk8V1s9pk0EhGSEQLSL4QWsjC3nHyBqROthgVDTKK/8XVW8ldkDwJpeqkTrVvIm6Q9cnO
vm7wMxCMNIWeqhg4vxBZiB2J4axK4S11vC9y4wz1zJ2681jJv6fJfnTmX2UcXmd29ABb6r4bKqSQ
f7y/AZs7DQgiWFFC42T1fTtmoiygXJCvlegbgjpO9qEc0jtd0v68v9DmKRJNU3Q1dO7G1T3R4W0l
TSYxrNSDwZUAZOXByVxlTv22S4BYrMHVTAiE7y+7DtiCBiHSG/5L3+fiVswaRcWxUh2QC5FPAt0I
THgv2XDQrdSrlOQ0I9wkk2K9v+zFtfjvuhZdeQtZpwuRolw2eltPZNQiuvgQinn5OPLCGgXwGiKU
ibxO/Sid2raiT96hNmfsHa519BAPYAOtcCsjIuOss5BGHpmLHLTBN3Po3CXS5gg1SbGXohZlJI/m
dVGniLHC0EqJ6Erq2hn+jMvOPqx/9Zen4Algb3LALqC2JpZVXA0RzajN8YBGqpdxRTQyZsLteK3U
xrEGednZ+vUn/bImgzG2SSlFRSV25lXwGDUsCsrGHnANjM+CszobnpKGNzR2vEy+spMv/C6upfxt
Avbvug4wFp+RzCzH23WXuaFrqLLjE0IW2hIdlo6KETVOKwjuhJifjQgVtdLp/fddf8EvyzJ5xSE3
AdFePEFfv25Qh4UFY9NXG+Ms5Az7ov3YtT+iXt1ra4g3eB0sxVIAEUx2stIlxKImcanVqMr6k5r7
jhK4SV+dkF14FCOnpfqrHOWbPEW1SW8+amN7m9a72O3Wj/sy+K9wtokkq02WurRptHkc/eJXmI5X
YmH8o2Dmyo9q/1mtcMgp9Q9a9PT+Jl/E6pdXB6KE5KKR06+dbzmmeox8PmxvxF4TnLfHrKZzlt3K
3fclcU60CzwZAUeDhrbZDAegUo/6YOer3opmVIb/8xSraJ2qNkrzaju+DNW/TDPUy6lMx+uyTPwQ
joQQ7RPUuZ2339x14AlSQXLti+CdMvNdaVMz+iJ6phBRhW5YM+nwbrpjmac39LjcSJpOclbsHLqN
V9boWILs0YW4xEZkXA/H1IC0aciT23QoY8aeKxfalWM+GknkkrjsYEFiE1ennBUFjwsKFyS2VfKx
WG1KRhiNfjZDqlr0D2NPTSUdFstBg3svXG2uhsKQqbAkmuurA43PhyYFFV0HIYo4jQic6Wh2FLe1
/FQ5e8Orm5sJGxQ9MwIjENvbENXHahWFIaGxV/trUcLgO3uYrBiRaxP5T+ROg/qbnf2tGiMfD+kc
ibtNdJQBnN4uq5Q2Pbxa4haAoZsqxnVbKvxw/c7XcZGtv6yjCeAZrgxiSavmXCIp+GrL5uDraXh8
GctAQae24nOaUJgaULWMzmskiVeWdm6dzZ1Fpkmnib8xZxTgyVNWuBq+BP+gfxYCUVmZ3zKzlvOy
qc0cQbwnqLlxu9LB4JZH2AP8bt13FSZVA+S/0RdT78wl4yHziCD5NXNNgjvr/KesQkiiUeej1sds
0wqOzslmy6BJR7/ThoNRllhuaVd1XH5KpttOP2HechKinjE3PS4zJFiIUCILX1s7dfjmm796jtVX
M9lRnIIF/js1URTftOkpUsJj0j1NhT8mu21fbSsmvLQVDKQeLnDApGhI1E2+UiOZbgQOOEAcEFTu
1JMU41MpRV4X5adEh1eKLFXQZF9SrD92wvDG/Qudm76zkDm4ZI4N1RgazIoMfpfEp8IYDoFteFFh
HtRSwqixcINEOsRk1wgX1wwi4f/y/hNsnXLGVHCFoK1jUw6+/ZBJaZmbGUjnLKZEQmlEgIPiu/Vk
5WuMZGxGDl/Ye9Fja1FBpYeOIwC1dfSwq1Cvi6UffA3peVEQRlQM9mnWWD2HPPwhHZednOqiRSwi
CQLZcKQM1CnJJN++6KLWrZwM3Dq0Jz/NJbVYc1UnqivFoxsMj1PzGTjfw6jTyiwhjO7K5nRCE+IQ
Ib8fNh/sZvEZUto59RdIyMtjMaFKNg0NFv7Y28dCxh1eZGwMftEzWGCjnf+xT270Ac9kDIsmKhr5
WUw0Ck2k93/5rQ9O+9+V1/PQcpkomRmT3IquqRhyr8PfQfwjUp9DAD6p2a1fNlIOfgBa3w49euPi
Fo4KJUb2ZaJ+ifUrbbwRumM95lH1iMVN9BDMX9F6cft8b3xy6z4Ga9KFXJIppoXebrGehfHY4E/o
Rz0MbiS1BMkjJqXC+vdBSYPj+/u6uZypo9DEFy3qpLfLBX0yqePUDQCKhqdJ2Dkhu+ao90aRuVW/
h4dvrsbIrwG/k1R+zV1OQ+yPeqQ8/TyJTlKHHpmhntGfgs1L8qE4D++/3NaXK84qHFrxn3W4wLK1
VOecQ1MMdJ8ZvBW9jLn7zsCAKzE3ERqoC1Z7+PvmVwL5X4QpgiRx4+2eJn3bYLqhDHC9jqH2GCB8
Ev1yIoMyVzpwK6Gwd5L109Q6O92izQTEoH/HsA1j1Rf9hj5wGhTo+D5HGdxd0a+SAD040IYlCW61
56ltfL3TvdreExHY+DxJy8HLIHUiei2vMh/yGx0DM5QAQ7VwU0M6SAjDtjJmnbPidq1+FhMA7/+4
G2eJ3xQQnJJASGyLK/NV3WljNW2rNWO2hlJ7PZNDapMcou42lUw/0Pfuvo2jBCuZmxd+GaTVdUAu
Qn1qu8Lo/UKiCRdBDBfpRWJ6QidLO9Es83ol23nFzUXRtaHgQleFJP3tK1p9ms8ObC//g2V1BzUG
LEHZKKSUbyaUCaX6+Ov9Pd06QLTEXnoZNORAEt6u2FjDMpHZDHCKrgfzh+DgRlwlWlQixvWYyI/4
oJxge/2XZSF70UaB+H8RbINQH7Qp5IuRByIQXXBBagjG7HZKvkrZDc0qV7QeLfOvsX1uNPQeaSAp
NrNCF/qmTmLjGmwLCxF18YVudhP46ogV0AhPJbm1HbyPv3dDferSPfb/Vpyg7hCy99zy8kXsRTna
XgqZn1co14hkdkgNypKvjpQfmLBnNm2i0nxMYBGiTvr3gV8HSAEOtVTIXmumptRpk9ro2LLnTXpQ
tOLMDXuDmPKgQpFJ90R6Ng8W6KvNnIOYlFxfa3YaOgkuvtQnTBRXoSPMf3DKHe+U5WOS/mLSQonn
0zLuzjeLE7uqpkXH3hI3jiHmjd+eaGMexpAZX6bxSwn3Qtw2FuGkEZ+hNrj07IWetxACFEHKQsXt
P5xsOLjwoCBf8f6ruwDMYjKlpuFka4Ynbrx4hPFFAm9EX+GYILlnoBgZHhiW3IERtiAj/fXSIma/
CpBqYbLhUFKxs0Screk8x/4uDOQNXCqXrj5P8rUJy84ujz0Zjtbf6Mzs7by+yFYudh8NRu4k4gpj
aW+fYXb6utaxW/Zz5KhMJAJKCcPN+Kgjoq3HMbweP8rPgmFiJubZrO0vfRlc2+Veo3YrkgohbVQ/
gOJBKt8+h8I81oAZbe9nyXBfWsPRpm6c5iusPD0h3xzXmE5I1d7rbySR8NxBAhivB7VbF8iTpqVZ
4XQ9UoDqWfZiuWfu90/ZFj5myjgu9WQG3fWS7oVxkbWttp2jDvhvCOECoI+3rwu1KYWn1vd+0htX
ncYkAwOktfk5DM2rOHY7zvw/udl5U5td5fIeIrz1sb9ZfnXytA6v9cTEVmdOjbNcQY5mrsOBgic3
R2f8OPdcYn3r1rDW/v68sbLoJAl8mFHwty+eVo5VjS2AWQzxoCoY9uSixKK+qA9CFC1O0WmVpCOk
tUNcPY6fc+leWvamwsVhWu++6PUAhjNFwql/+xC4UcdLkwS9PyX/2PafKDO9PAeQ2I0uYh8vFlKF
RDooDE3E1T7b8YjxsjT1vsTPLMThgyA+twg0qVbkio/K4DPb2eGto6UwvaTCXeZrWrOypaKRyUiS
wXeq6GBM+JchLcME+NUw24/jt8mzmsgtdHdMkivyt887y298UUiuaNTh1CzOhTGPnaLtm2V8yKmE
GWvzMZydh7JsmXCuEadCH9pu+B9Jm73R3F18I4pAcCFbYMCBsnxdTzQIq2XpwOL1EH2L2gFL8OT7
FBf3Vu08CBGLLi0OwxK4slR8CpzuJs+dW6Wx3HBRgKsNPC26m8jRG0/rHxDt2ws3lykxGBxDJgwj
iIru4jzUoT4OTdD6GN5btu5Z6JWmbXQK8Evoo8hddOPz0BXPQcCwi2l/xsqIP/tZZctdF0pPIvzS
YtkpSi4PKWmzEFuiRcRs3/oKkBn1zidNxei4/N4TBMZoPKJIFObPqpWekzzdiwGbC8IdhaciQMn1
iMQ4c0YdBQtK5A9i5bv1ecDOWzAbjeJ+UD0hUUfy4S8uXHuXHjAKWKIhPLhJfNWHUCm4H3dOrX7x
oYrS4X8faX390M6Og3Fs/arVmdI1MSzuqX2RH6gNTIGRC23ra0r/hxCjCfNbEqEIAqkhM/OrnSe5
/H4gDQswnDuAlt0FoTBdlMrslAYxDMNNkK9uq95LCp6iRXMlRtKnrK7bID4QRI87a1+mYmJtDY6r
KGb4921c7IrFlLpObfwMn3L5Uz/cokig2McmVsgNEFeLbov4t+TsjYlffrYoUIPlkHgypn4B4IWw
v/Vs6RrfcRLXQo60KUHHGt5/+FgLx6CQUm6833nby2PIqrTruI5oO1x4q8EBM5VWzxvfjv/1Vuty
mK7QwkftmGpXRrC4lo4XD6fg/w4djAg6aE7r2QPhvGYQIYwOWrd3PW1wA4AHxBg7xC1Yl2sKpC5j
X60FYeNLJJ91DpgcjS+2SdMQnkXhYxLWxbpWmV69dGms7zubc/lBUMDApmLMmjB10ZefO8mY1dhh
6hZaV9wxZ3FOkCkpn8Wj5Mhe4JqN5IzhBiD5Ik8S1C6p2NVJExX02xvUgOaK/RyBieTcWCVKTtp0
Y1trjZ/ItFXbxyb7B8FrGqy12wlR8NDtCFmfk/SgO985Pe9vw2W8ZnUiopCKIECsmU2q3GdBldqN
H5kQywA2UROdmju84N0YqsT7i11o9sLthh7J+CM3F93rl3L0VT2QyWlYzXHccvSbl3mMUqcTBXvN
DudTh2uWo5ylD00IrNGgpp1dKVZ2i476XjC8TI8MhhMFSQFQjh7nKgzYBr7j5cz84XOULp+Ef3KJ
pEJjQWxGsVM4DQkWgcN8lEhhLDSch0A6DBnNrN7/s7MpIhdbHQCeAvxIMFZxu1kdADzd8zTA0NnX
QLShIrvtnQJNNM+e7PA33qduWdduRrWIRWyPiH7vqm6ya/pxmVSxJa+eQsSSVz/NOEjcvzP1R9vf
zlkKQ/d5mB84mZ8bJHWL+8aG6ikZvqQnfo577fubsBEfxegbBA7sVlCkEB/rq9XnIlCWQbEqRqwb
T0A+eoQzF220PDY8FU1nEr5joH75D6vqNPFMZKdA1MSevFo1n8OkKDuj8qP4lE0o7fDjCxEw4ejT
MOAoIVnbmDvd/I2iGLgFYIsFRR9rTUuyq0GCn0Dss61v9VX4I079ODo7Az7dTYXw2K+5ukqXhxTT
sV6xdjZ66xOEDQYUwX3EJPK6POH+MUJJq7h9bRhg1CXTo6E/iytA1INzS/euwuYkex5pxM8mcq9C
yZyi7f2t39wFzjqkP6Lw5Q0wQhqPtSRrXog0oonXDV7BLczciSfUgwVJTFyQopGHjrxfoZGZNHtA
+QuauP74mK+hkaRzI10IRCVOVpjOFDd+qehYeJ0rCCwQmYtPVfLRYrreDK6s8WeZSi48TdRon9K0
9fL5rns2JW/ULLeOH6tsgviy90ttXN6k0sLfA9YvQWpVR056nkk2I9T4Ohtuuzyrp8VWaHM+k7Y2
KKDt/B4bF4FIEMVAIHkKV9Hbb4EWujRWSln741B/TJ2F9oQMtThrrB/qrP9cFgMzx3/vaJEjYPyO
D05BuTEdpNS6zcuZpCoANRmVvUfbSBhfhpvZQ0oLqoq3j1bYXSXnk1r7jbacxhE3Sb5RAXxLMYBp
Gbp6xxDO4I7m3iz5hY4ZF5ZogqIdBj1WmNC9XVrpa2uZ1KUG2e/c5TEpGeCruAlAaWfk3EThOelC
Vi7xHBANcViTFn29KLwuqoedn2hjHwRMK/IEyA7Uv28fZnKw8NZrs/LncDqM2eelndxMUc+2Pt/1
Idge7KO4Lm5NY29g9GJOin0QHQf0mYVqwsXYUVPOWEJ1xGfVynzmkVGEPGc4IUUYYEA1EKapMsa0
WIz4grwD0O1ZJbya6UEz04NJkmmhVd3/kELTz7PhpqlHF/RoL6hs3OtEFDEXRUopdNHf7hDpbasy
KFf5DsMu9LhcrcW3PIQRYH/qeukw6zjfSKUvx3eD2VzPMwPzMUAoHqEJHaNZ1/YQ0I0s880TiYvv
1RVjxhO64LPNFcNErwP2g2WJnZ0L59mk+ukYoxIBT+wVn/VsPrckn0r5X84xQ0DwBeFzUXavz3Ej
J7kWxNzuXfNtqe6lzk+HZ6GB1xJJpqHzxEkWv5qg4tZShjUOeVAEjKHslWBbvxGoFBInnGMsTFef
lDwGeZrIUe13esqt63xpSHqTrLgr+4940FzLU/xVPMk8GF4fPwsejR0UL1YGYuYy3MXHxWezugIY
meUuJtCSna6NJGYjHqOlTPnGEQjuYi+3mWLJ1IA+yAlhOGS/kdM1/wymE7sVzjQ7VdpGnAcipzoj
9FKGrNGsnvRbGTO+aqEgPOg6LWHDrRn1QOr2oKeaH+3OSW1dvlwsyNMBC+sMQIqa5NWpbHXTlBZN
q14MvRzrHytsPUHZHTGKqhrTs6sMjYXbMSqPtlJfs5te0+wMK28QTJhBBwKAKYzp+kVsHfKlQYPU
Kf1KNmlAnKI+8Wt3Xgil0O9a87FhwoamgJeapGV6fxAEYqHxECSYTsa/qry/VoJu77bZ+GJ5LDFx
gqvJpdZuS2+TwdOQL7borjvrC2jjGYF9fE64DR3QPVCKror9qf8y6OrL2BP9HHc/6G79SoJ3w6EU
DIKLifkGpZhJSpvKxwTV07rOk6z81J7mJr0q9e5Q9Q8VVJsCV68US6mYXvueB/lWnc4j0J7ksOBx
pq0OirqUE8l+Vvm6OrhNkV+JTG3BpHaqEYdixsyMJepS6Rg3/Z2wW64YZHj/2tuIF8CcTGGSp4t+
gvjzV2fVKYE7qyKufLkUTJT+xZd+klpPnfc4bhuf4pulVomGVg5WYGUs5fRfmzD8IAg3Qv7YGcND
ERIQl69/+254OND55DOAUggm9vbdUrW3ZkY3S1/AYGIMVFWkIyrimOvtfG2XuyhWEvGf0WFBtHm7
Ujzocj5YRvliUwE5U/T/mPb2pGTvA9pc6UV1nWKOkZP1kZGqNC27vvQLgkikqud5gfcPOq+Pe+DF
RpeHtxIIEv0tRLPWJp2ZXulZW8ylP6KtST7WTuHJNrJzBR0t4NIQDV16+W5pSe77v9zu0qtjaU4x
kjP9WPpt27xM8C4l4HsDP07+x5h0t9Uyt1QcLyRk7CwtjuHbC4u3ZqJF+JLhvmWsdriujEQZ6qrE
cbxuj90MXGXVbj5BZ76xEueg2Hdjd0qb4c7ADF3wmuw4v8pz0EacJHeur40QQT9T0La5w6Cor50c
ZAl+04hBqw9Zo5vQle7yWyk+9aiSi4pSryQ/M5BVEfSqGuPq3XaQAGvW2wGYLJhqjBPwOb092mmZ
dXbQB3xE02cH8Lqe+WK5QZL0UY8zqLA0hxhPrIhWY7+n3rJ12vG/ElepOIZrUo4R6WWVo0ntNylf
sE5KTJ0KmujKfGA7v7v4XdcvCmudxEmQ5Wnnr140jZxRhY2JnjXlMqdeas9inqnF+BtURiSSAYrP
jUK0sj2FimhKdsgEF6+ravABqcPEBAzl6SqMzFwBDFVBxUmH8BCxyQI4oIWvUAC8/7YXqJhYCQEA
7DGYktfWEJ2ZWX2pJWbht4Z8wprkkx7i7aPuURQugCeWEWopsEIUdIbWcIg80aybcpaZJnqVUXEd
m7aXoVw1yM6tIMXUaIdpyR7n8bKwFOuCA6Hyiav4xd0+tmEV1a1V+Lmkn81DWbV0iHsvNqVDROot
AburOPrUWeIhw3Qeo/6GDP4QqT1O3Hvd8ot7TzwMU/PIccK/RJ/n7cGSIsbITEkq/CL85DAlVhCs
wwIVcTfP7/8/Uqyt3/b1eqtrb8gpVEIn4OXbBxQwXZvPE8aEXwfzSU55az5Vq+1cJz+81LWiMRbF
Byc9aOXOMbtMsnh34G/YEcwPcApWd36tlSWCq8RxI9FdYcZSFKyudcm9Mi8l/mXZlTVnV0vGaEg1
KJ/mIbrJZPTyy2RPfHTr4zKI6QCxnHtOxtufoUmaAjiKmzOhYm2L+CBsbCO+9aHUd157Z6k17A/3
ZdZR0S052rh0tInX04ASWHeymw9cuMXZYodha/NK4NsX7fq6QNwpaZsS7AB9uBwzGA5WVxT/yDOC
CHrxOU7rBwILVrbaU2Z1thd8S+f5Ww67f4kkzzKjHfz/4gIVT4QrK0iBYCfZqxsjUgLHWAquLFky
PEFN6vvk+9xbv5YSa3Usnt4PZdtnjK6HQDqFzshqvT5qi6QfEi4Jlc+8jw9Vh0IyDm1oGhxqLo6x
BOXm7DnO56IPD4OJvtAeffTyouatEeACvYHpR7q5uj5iBnDMwCRtkKRnMWkVNMd2WlwRxW2EhkzU
lIK8cEPj1piQV1A+7+zCBXyFjBvNV0aT0Py99DBt07g0sKks4SD31xVKJFNrBe5SJpDwgjs9+NjT
BGsCzQ+j5en9tS9hXniVSNigVcXitEPF9/CqiFBpo0jlEOR+2/zENQbokswetsQcjkdVGo6JmBWS
+2PGkJKYkAKMgXp/EKOMxdDDBqMbxIcI+nU11M95aLrl+Pv9Z7zkYr48I5p30KfFwVz1QFIA6qnA
EMAXEKeQEpcdJg3hk0gtSLyke8LMVczt6kaK5c1eSNg6H2iZI7on6K/i+3i7R9lS1nbbsUdT/AVr
KFeAnML6LVn6Y8p0g4r4HurjpzCITrJ9LzX58f0dEJ/Bm/yGDaAJRBZJpULE0N4+QBelc1oZFg+g
1R49yXsd60QN+6b3l9l80dfrrDZaneNQ7sQ6YAzVMqLUxFDNSHthDAANU6918MiOXScjyAu4Qdm7
bzd/agF90AI18aVeDyFqMB6iqNLps9Deqw9ldui1Y4fOX2eTzgEmR/mv0VxcM99zEt4I/HS6GJFm
kJRtXrMQ687QBwNPPepa5SiP0VWWGn5HHlI06Q72uZFV0F9HX1koaNJVWH1zqE/PJiGJuB7LHwVk
H4KcUKHxuXPdA2fExc6KL5f1+gTZoEmC+oYGkLr6ZZdgma2oxkpHrUsPYWFQ19SzBoRp0FZMoL6q
QKuiz6wreBaHAcBJfBaUcljPosUf6wiN6zv12kaKyT7870Otov+iRyUFEMctAEVqp95r58eIT3rC
F+aFdop8vVPvLHpZn/IxvV51tftaWuXGIrailAvXsCEcUY4vX5X8WxrMLjOwbrJUrt3taA1vr0sm
iUYPiNEFuyctUgVbYCQHavm5UIwrkxJUjAvoI6awNCYC/WmwI2Ze9jglmzGeeRckFwH/YXSs9tls
9N4MJVZe6KGHbHCBRTaGCAG5tKMwVUwQ78bOs2bUemSKiUbxuuTaZKTqpWxiDniI9CsD6kMbDwiw
gorTuHg/+Fx4oZMN8eX/71OufhdV75JU1yRhevgPXb1SvlInFZQAPbUYHgRNpMBQ/e5anUs3T2V6
nk9eOEXIDAWHwJIEeXWS/pT5jTizYk55SXayo62EjUfUUasAI6ZHLD7sV5dlNTP22Btx4VfCxo3N
XGDL2qn6wcQEVJTTMUyVPst8QRQSXi+CwTRPfFkaXx4NoiKWdurO/8e2CWlLMAb6xatty/UcZzs7
LXz7CwbbJ92kbQH1ciSjhEklHlB82rI2HDHzkoPaz5j/W2SuazM6ASy6YkYvrE2vMe5qI/3e2YCV
oxwc1G7nyxNP8jYGWZg/cfox/BGwwCoGyZVWW6mpxaQat8DLvq6XR137pTt7ozmX8ZWFELlm3Ak7
5ksXZqmYJlxgY9/KZGR5e1/GcS9K0MVsaBos3hhYO4d342QIaXraR0AtvN16+NJITLunU4KJj5l/
iKHtxarpD1F9Cus5dgMreEoq/c6O+89pU9w7wCFdMV7JdeRJj3Oh4PuzN863EfIF8IfFDaAIKjPr
IRK1aKMpSnMeyaKZN8uHtIpO81I92YN+n03SlSmnV1mEXBNCO4rqtkrzTxCFn0NV/hmqbjAD0dl7
ufbGTwOcgDoH1x48o3WntkZypxy1MWZeN3Yj7AJ7OfeU6aGrO9/ID7q0t+DmLyM4rhSx/Dxwz99+
s/1gTX0yJLFPcGHib3FzG4dNcD8sv8wENlESAHFEpwGeU2cZB13Ao6Yx/IJBDvARakcl/GCNw16u
dZnToTxooABPp0/It66Cck8pIamGFCGbUZ3lVv+aKPLPof7ahcWhTLrHuK6Pcl6ecT4N5/E3fNzv
DspImB78RCr4/di7tUnCvFGYOApGxZoVDxOoRfGTclJeOJlRc5dL7YkD3bk5BsdR5emVzb2Ypp6p
fP1SJ+X1oiay2yZ0GyK7OFE47hFDNwIbo0+IawPAIHUJFrT64eiwjOgHIx9aDteZjMasUO+r1a9N
ipBLl4Z823kDabRT3Wi+1Yflm+5gR1MqxUFK+uuxCT62+nWr2U8m5XQjQ6aWNOpqph/APFMVtvMe
AX/jeMPvpqQXXs0QA1Y/6jDIkzyENs9cabc9HvdDvXyZleA8qhDSY+1nPVtnJdf+OHp0n9XZlXaP
dOdN1xQ04+dfXdtkXjmPEZNuxmnnN944cDwbBCcG+ShmXrKEV5dX3HddniKO4A+BclvG6oeHWlbv
0nD6wpDKV81h9Ak1KLzWfHXCeyGJv+f69SjXv5FO3oPGL5Bp8D0hSYSgLq0z2G1vf9sMGcxYapGN
WzLnS9xGDyh0PgmDtLb9aDXarZxkiOgj5icHD4JqtbMV4q9f3UQv5wpOHRTXiwRcNTJHLqoEJwQ5
9xElQhKJDrOK7QXNwzT+Y6GcE0fcmkpynOuQuie9bezuR29Ee1P7l7U/OwGKaBnUHRQgK8QPcJUJ
ki5EthbVBHScbwe7u27N6CFZik+yDgTgRHd2BPJWzNLTzj6Iv/xiHxx6RILjSgKxqitDqFQyHQrU
+5CHsrCIF4zTVsUdIu2PZGIRZhxz8xgbp0LTdn6EjU8F1rcOv1C4ulx097HcTEwptwbmganqwux2
KUfXKTBSSebDyCBiu2sRv1FdUsGDIzBND6arr3FEUO5KLlGO9ydAA6GLkhZ4QWIArYazWzvMsVpH
gWZwKq9yaeeFN6prVoegJJJcC3sdsSOvPsBez81/3VwdHFZcO6gaphyswR16xHz7GaOy3kRqF28K
Ra7/kXMhFlHQ/593IsFl2SVwDDzNwZoE22QVWIc2mSQjN0ffDspPUF3ux6jz5aA4hHZzVkHfoHlC
+DeanVvmkivFV0/jgnaCoLhQ4r7dABAcrZEle3whOi02KWZaHqr8QwqqG2LRAaPlTxvFn9WerNR0
HroFNVOD5k3U/S4q1ZPCzCtaNeZTGPCHTZ7qbPhhaNOdENV6/9PYOp0O9oRCZlLIBa0CuSLV/WJL
Dr7GDTUR0WGMk/OAoESG0Sq6nkaS7sTES+iVzXm14ipPgY6iNdAukNHSIfiCvPWsGpo/bUjhIh3/
6/fj7oTIAZzGkPEa9jM7U5riHKHFBLfDUtXPpY5/Zu4y431STOdWJxa/v+LW8X9hltPRpli5cBXu
knwZlQ7dzrD9oSGGNKQKV3vMeOdwzp+VkLQrUz9aVXkz6OUDfbM/7z+A2MBVsIPGTWsY1RZcFmTx
A7z6/GyJeW61QFFzKeMzudlNaEDesaqrzCqP7y+1cXooEmFOMfEFp3jd6c/rol2yGWVwq0w8obiA
Z9ShNyU/bepPOA808R5reKPGZ4AWtzRyN1BCct23byer0xINE7vrMLGU0RKy6usitQtvCNF0RJVd
CY2rsvwRpmlHiiE9TUizeTi3uJxwdwLtXSocPGJTA1rt3SDXjUNThp0b2r//fnMQ7CEREZDqRYMv
Kua+Qtll9C2sLTgoV8qgfaiBHsI2PVtg7bnz12aUontH+k9hhqKAetEgDgcnlySTyFPpy4mS+bbu
9HM1pW4aZMdI31OC3mhish7UHFF4seR6sjySOyx+i4EEQ3sqEutYqN31qHZHDWWoch7u4mtj/GLm
XlnIXoavtSLJ7hxTeDOBvhN1ty69l8FqkHMh+rn2b+kqW0bvOpuQZk7QoS7vMu2pDbP7yb7GkgJ2
qnqodevkSN0PjGX+vuYnuyHbNF/AzvUgAYZTRlhaZBilkpyFLMci4dfbXOvt3qDEi5bl+vt+0aOG
l0X2ba2ahNU0xGUrpIittPjk1NNNY+qHxm6+CLBDsoej6iQPiRJfaVN0rZbDh6oLPxrcsHp6LLPy
0WqDu5YBtC75VcnZDstoI7pz8BDL/vfh7NWdC7UzKopgREp3jA+R3R+DOIZVK8GYR8G/SHbSSnE9
rffCFg6CyBaTYK/nOquyBKeq0ZrJpeSFLxpYusfQ+Q74tBVSgTvgXCAiy8jQKqNJmqyq2wnJQFC3
2dLpxXT0S6Fg0J59P2jsrbT6cZFviPKkI1sUs6JiCswxcVE2kLY2drZuK3a/eqd1AzgNqQnGipWG
knl0FMVGBVFebYDMAbLGTP6Mcuv7L7fRBsW5QgBVovxm7m4VvPW8ojOZot0m+CsCwSvVxDOU/pio
zqlmhsD+M80v+pLFDImGu7nek3nZPDHgI0KKF3hzrYs0xuRsToIck4jAIZT0SekP+25SW98BhNb/
WWZ1Yvq+LDq8l5lQB3fuo999+gQfCgz1GO82kzbyXKEtwmgp6qQQqlffXJOH0dBZ6OWIHocg41s0
jbJaOkrah66b6ecGiI78vR4qdw1JI9o1CvO0F7NTTo/GwDSgWhPnw42OeazYzX7ub7S4eJbiznfC
wpMG/awO9uPOQdrYXqjjxD+IEvyzzgIYgQ+aIDZ5ZSEqwSwBTUox4jpk2GX2X9BJekiqP02a3bfO
+DW39J4xHXeMp9+SNN+ASD1FevotUu2d2mfjpyDNBF0SVLhLuXp0rq26mCi4MxpshTPf29JthuxC
nRiP2G5bSeC29bBz91weaUGeJqVWkJugvl4lfGnQg8IkiFCpznDUrSeVWD8Xf983pJnEtBp1IRNr
6Ji8TbyMRJ4CSdd76I4P/fjgdMgOyl9TfaeDd/nLsgxMWM6TqF/XMP8sabB9VaX3YSS4rdS4VfmT
Vmw1fairvVfaaFUJGJCYY4oyFVLb23cqbaUa7aVGJXtO7uSsIT/sbycnQNTwV28BnJWO28VPKsSN
9w/wZZhnYZB7xAGAalEse7twoVn1FAwIAvVV4JoSNKvFcfXsmO3Cixv7KVzJHVITllHWPf1BLtRw
UBEjKZXrZAogBH5ry3saY02e75zDyxsFsx4kUaEHirbfmovblAXc8MWhxk4dpn1+aTlG2aPk2v1V
nNfYZu0prWwtiBs4AgsgK1BLxC6/qnQA2NV2SVlwSp/t8P9wdl47ciPLun4iAvTmlsUy3dXeSd03
hDQ9oveeT7+/7LMPlopVaGLtixlA0GCymC4iI35zP5rvQehBVBT+NvHb9yt2aa+oiBPzWV/0K3kB
kdOcWcf4yW7RKP75UfuPTveZtddJsqtwT0WSrXv/fsDzq4QNSdWCGx1SCDKcpx8XSimpN2AoT68+
o/GpQ6pKxivAP/g5vPDwT+OvJDkXdoogGoiDoImHlfhBf81mbPRtmpkBUk1xQ2ceYfNRYJX8vTZf
wUb9/usupAJoL6DLT5XW0kmaF0evmiSnLGukvxR8jXMn2edmhJR6fTAzHnXxzh+puBvGdjbsYxZ1
d+Ntrz/8X34DhGuyOoFmXd41bSbbmRogIxNGT0N704/+PszkvRX5e0PN3NlJdnJp7eQpOdYuPRx1
DSBx4RqAckmfUFSpUCJYbGBdog5Zx3Hn1XnuVunvtnwLq6eZnub3X3ppacVmIk7wOqJXdrq0uV5r
SuXPKE/V9iZosqtae1XMZJflxa5onr8f7MIDBegiiwqyhfrjGczMH/NoNDINhZra2qhQBQPlcfRH
d24ezeohmzUUtt8Lm6JE8A7zOJ+z7ZAPW9X+R2UFhsPgvOtqtHLjfnlWnz4VkMHkthVSCxypZSWo
jhLDzPWI+BVf573iKsEDRAnsIF4G/61Rb4CquKmGjv2hb1/n4SOQdl310y9usVnr5Meye3zri8wd
x52Z7eWydbXoTp9WX3fnHQMmj+CAspGgwi+TuWQw8i7Bk84bjU+lGJ5gh+yy4NNOrKPvjMihNscZ
srJkv00UDL9fuQv36cnYi20yBFNTKhOxIs1F17TdW31DG/1VacvdCCElSNdAKpdHRBqVKhJ97CUN
zbfmsup8OtcYvbo1TS3KDG5UIG/b3xgN1u+FvLIPLo8I2Bf1ESS6lvm/Vut278Bf9fRw2LMP5+4V
89t9j45zhvqHP/77/ZxeuMaZ0/+Mt7jnpjiuG7NGBW1OudB6bYPnHUjCGbnoeFt8hjQgxvzX92Ne
ilVUvfEBRX1IIZNaXOUtufkMY5eopGJ7pv3OSu1K9pONUf8jadpuMLeGPINxUQ8rA1/avZp4EQgd
TQH3Pb1o9BSGgoSYpaeS6cogncZShiH2Jx0AB5ToYaU9fWlu0tTCzHOtCHNpbbWvsqd43J1B29Qm
bWKq2Yxexq6ZvuXKa+j8AG3bpnextrZ3LxS/uFGoe8J9QVcJsMfpx+Z1b1u5mndeX947SJYM1CAa
5SPUtmlxlY17P+djzXCj9j9rmg17LbmbtKuVGb+0v1hr5O/RDSWPXcz4kGixDAGl86zxoVaVTdRE
GCRDy3tLVB/HLt2TyyfTRJO7d1NfFj8IopCCOlrpmge7q90AIl82rWz7S5ENhTQ6L/w2GsSLuUmx
TQ38kmwpUl7EAyiJO1rqCrDaNWX0C3U/lgFjNPg/PLnO5B2VUArynk4rRrT/RH8EmwBF8DiBQErR
n75i0XqZ/DQOK2/QC5VoMS5sYR75VHi/wuBf+ZITqU00BgTvsN90BTacXB4QnQ7qcJWb1917948B
zK7YS/IHldAi2pFOOS8OQAP5OjS9tafnOZsWWAMBA8QWWT75vn66HSVIQxI6o52nZscx8JCX7ooZ
94HwJs3lQ2Q9qFCjGue36cy7HpZzah8bpNl8LAIRJS139iraQox4FnKpUSpQWHkRL98eLe8rHXEh
0hvRWx60G3OsbkbuQVzdGjePsytZvguU1xqcTGxkbixl12mauubsrES2i+kme0O8W5E8QT/5dHKa
UDVTnixMToDiZNB4cjDQh3tKwszNi8bFqtkzpGRjE4M6pXa16zJYORJnSRhVSvSMCXJC8JZX5+lP
wG+dxlA2tZ6t6+AeGDfnKOrJRqZDsPKKPv9eMRhiTtQiOIW4nZwONgVtE1TojXl56EkU0ZQfTvNv
5V87k6uk2wZsWuhaWEPrtMLklcn+iqEn674YXDsdXMVcPsCEhC9Vrrvo8cVKXEHwrr0hfJ6t2znc
ULLd1My2tEOBIJJvB3tbpq6WPsr2Zj5MaozX7HsbDxsrcC2VB5aPbm2xyX+rSbiJ7BiGo3KA3LFT
w4dyvq/al8R57OTU7XS0myvV7YsXWctcnDo2mDhv8jDdaHO5UaZHJdsG1ja13/VOditSbQMNxEFz
A6zmsBOoXDPcQfgO+k+MrFwjsVB+Qo3H7WJ6h4c2u29AB31/iZ/d4cwXl5cgnMNEOitD4CqQSVHe
tlhavAomlFAJzicPLAGtcrQhuEAyc/v9mOdtSsjGxGga9SQnMA4WOySVpC6OJeQARYVSoP2F6BII
DbcEv0m9rEg+YsRMpuA9NFYeXhe+l94UX0xvHA1NZzF0niXO5BT2lziiogWC6a87fyRNd60NPYsu
WYMriQroYkOeDLjYkHJe83CPnMYrCNERDHKzxQ4NinDOnwMJRwuOBZbeQoRvZZrP7kAxzWiEinoP
4VleFGedNMgJUHxraUSuFRyzwnQRpt0IQLbQlpPVPymTb5ippwyo8AnhqXHYVmuJwsU5/+t3LHL7
Wh5Lp9D4Hf4MrBcTTw2pt3Lot5OMuJA04ms6e+XKlfeFXVtOPCAQkdk7PLuWd97UaHKVR2br9dV7
2zzXzqFNXvx0M+nPkr23u3978kKeNXEbeca+8V2/2irjLqn2wLQFQcxaK1KdvwNZEIoqAphLzYhI
ubicnHJ2UNugaDTulPpgWQdnOpo1Mhc/y4M08zx0k8CFCknFPGs9zb6rZa+IXPtHod0Ye2tAnGpT
fRrDxvGftPTq+/3y9b47m7H//Lyv1P6vrKKo8TDoI8o+cehV89bIdvis1Q9xuqnv6wldjt1YbWOb
c3mT3chgaBqdE3uci8OcX93kjZtoLmrurbwNFRAAmwMAAGd4VKyV++MLVnv2Q7mr0A0EVgV/8nQe
szhO/VlhHpVJ39rMWohYFIyZN7wUP+MAzr09ZleOjAWgpXj0J7fjoF6lTldAtal/InfnYm/idv6f
Ok72c/kDXa1t1ZNCG9J9Yv4xZIgK1iGljWrellFFD9+LZPtgD8XBSFGlRzGPFBvLA9XZ5X5+AEB0
ZRmP5AAbSf1o+5leyE+0FJvyNan0h0iWd8DdEqxNoy49tJLyC9NToW2vCpfCtzjxqsk8ht1rnL+Y
5lUcUgAwbvVsj3a7m0g3oVRtO3DvvvwQyH867SFiI4PvSLDSTsWHVNcFGX9hza9hkexSrb7SUoA8
CC8TkL7fJuala0X5yj6BXlAqWFyhhuMH41iohAzxK3fNr+BYPRrDrkQbiuh4jLvDDNYXKp16UExg
bXRmtsO40QMkXjYwMir1Wmk2TvdwhfuJHCduqKBvlX+ywbeGsYvIZusrTp/2qNy2H9luarmbtg7h
+Y95499I0h0cnnjc1Do6KB7FHtXYl/GxbO99e4cyWvqk3FU75yEsQRl3b3DV+3i/Mgln7z1xlAF8
k9kKfOPyrOiVNARapbfe1BXb/GeXP9hoJf4O7qX3hlPSWViq/vKpLI1sqsfMPir1laJv9fRQgQXp
7qz2yjDfwuJn6uyqqIXbtmkaTx9Lt6R5Xe2lfDsF6qbOqQ+0QDiunPBehao9Kx75zKzvYExjkPAW
Gjur0VwEc4NnsCXGvRV/DsMx7+4CZ5O9ZuW76gybRKl2VXBn+NhVJVyBtIJArNxr/n5E9U8NAq/o
PgEw3kTBWrvh0kSBzgCIihQx7/JFnXGS1cK31YFsEDIWFTmOZLAVJgRu3nyAIV4JepeGow1Grk0/
inLb4iWSZJoSS1ZO6ToctwT3ojMPwuIgsf5oMX2xZA38blyI76CdoLXR/qIpucjunT4JpUFOW6+E
zDeVH0KuRSjdfr/f1kZZ3Hgj/h0VnUfKCyG3j+7czOPHpNRrycrZ05ldTWYET5UKxvmLPkOjLyhT
AVXsXkvY/w7cn5lrdKQ0rSTjMZtfnOC+FwR0wrgyQVoahztAHlu95iHXrnXML2WK1HPJEBG5gNWy
VPR2oMjGRo54Ns9bLpdBta8lVFBz+3ca/wx71eNRGfiKVznKxm8fv5/081oW2g+EGRoTgnXCXXca
Z3ySZjOMNR7zQ+WK3E2gFAUxX/X/+IAk0hBZNeAERf38/cgXMiYKK0DJMd5EoGe5qbrByfo4pgJq
R6TBiAyq6MskWr4xIacWn45ndGud3IsfS5OJk8MqU8FbbLFk6jLyqLiBOoSda/gqWGHCL0TkqkLr
UNSROALYr7Urm/vSKlM5oGjPhSobtHpP5zmyi1nGIYDPTX6UxmcquVPzKubZil/k9t4OYXVJYChx
VpOStarshbfxF0gXYAgKAWcOOOZkmCOVb0SIHd9N+vtUlG9QCDT6D8Oq1j71wnMA2i2lGxwyv8Sf
Tz+1RPnZTmIIADHQe6vODmq1M5QZW+h7QbBrGlQULdip6K9+v6Uura8w+SH1xLWAbukiC08Tyxk6
x6o9lKY2Zv8hVOEtgQEP37hMvpRylA8hlLMyrkgHFsnaybiLdAEvYrWDMckLHKn5of5s9Rtl2DvG
B9arrj/jmcu8R9lG8PgCrCK+H/7CxSmkreg/cZ/Rb1+8gdpBqYeCUiM9aPOqnfRDObz7Y7T2kWKH
Lj8SLSQe07rgGS2JYHkS5dwiLTeF/jZ1TwalxoQXbBjnXq93O7x/dibyyWp7L7TF8yDYtaPtmvLT
9197ofYCEIMzRO+WVyclydPtlUoQU5QJPT+TskKMPI+OuqRR/yjI1u3mURTdesOtHd0dbd5hhuQN
a9Kx53cXPwGXCMH5IDNatuINvyis1NZLTzCpNEQTBQmgyiBDRuR9aF50ZXQ9pyvU3/NTfDrqIs3A
MbhOIiFPmpbZAQMD5ArQVdcP4JRvqjJ/WJnn82MsWN6AUagvExy+CsN/PZUUO8myMIHp6WMrjymx
W9fKpm9g+KU2PgqbusFFCnfkkPRqZWjtbKuRbQqcCjRnegBLFSSjGxtuK/pws3NtoqoVA7xCN6FT
s5u8RC1ZmF+DK9PZgjGITKEjbs5rrsnnadbJj1geq6SMyjA2wtqT5QArSpRwI+MgQ+dR8V33Z/Bf
a16G5y0PeBRI02CfgGgKdUxx0v+a8qqv2lxTpsqrlGKbBIAGTdmLtfbKqqStEL8qhTCvhM2FobuF
KnndkD+0aXoIMZDU1njKF97ygvmJyis7XfQPF9caec+Q1OFYeb0RUugv3LaPvd8p6N4crbOgAWTI
8zhARtvod8L5ScRRoRdsYmWH84+XZfcDsKIO3WB7RPvB1ABa3hcdNm+lC5LVo070/db5EnM/vaX4
qWClkdpH1ZF63+kUZoNtT8rUon46xls4eihsQFin8CAE6B0bcqYeuDWSNKrdbYO5c1P5QfhFRFd5
90uf7zpCht2+jD0Wit11HKAEArVBVG/qMLw2E1wB1epKsuu161VcW2c/nC6XQEvwjliqllc4Sqq9
hUpqnnz4ZPMmGncDQtBItArhCrPZzyh3DvyutFvLiS8cdWEcIPPaE1JZy7iJGn5nSlrFvuMeE0mg
kG9JZmNTlns1Q9lBw5Yw73Zms3KlXbrMT0ZebDG8CDv6pHXlRRMWOmgKCEEUIRwjRrf0azvj68lC
+VOEGY8Khd/6/H7LnHe4RPdEAGYB9l9QK+pMrZbaui89bYA6Jp4DgDxzZ9gVXXKQKSbq1NLbZNon
qFcYLyujn889o+MfBkxGQK2XJI8+KfLCilVudcncNfPBeJBm4acZb+LktvMP2Ortm7LffT/s+eV2
OqoI9n/dNGkDMdOclJIeAqvc3Tb/ckQUo7lKi8TrrBXY+oXs93S4xcUGLHjUSo2PnNXQBS7jTiHi
KHjCo4fbI8nLPhP6n0HCMvuvArf0/edeXuOvtAUeuwky6vR7qzifMdGWkXrl7drEL2qwk5PMS1N7
A587NNIve9pe8W9kqsYrg4vJPD3afP1fgy/eWG00xbATZzYY3RYFmAL6Cpl26/g0jTOJKgm3uVhm
fAOu00Y/hBma41hy5tXa9XghQ+anAAezIIlC1FyWZ60Ax+O+nYRcdrIBHd7Nr8XcI42XH4ZIWK2/
hFnDVbgGkTp/dYOTUNF5hzMFOmhpHkuvBVDjjCLYHFT7ev53Dh23ApQJT2ilxHthZ/O0E89pNA1F
vnq60qFVII4at2iBYTekRvVmqnRsyul6lXsKm9fJ/Htlec9vbgIkMkP0hUlWkCE7HdEsraDCoqCA
VDDuDPIQCJr7sb8b8cM1p9o1RupgdKjDXdHbr98PfuFrBbaWmhPp8LlkfVb7SgYaIPcw+zmUaXcb
+i4KSyG+1UMR/Rnrf78f78JWpqXEQgL0ggm17C1lupoGWmbnnkz2K09IGwX1Sgj/WqHFcQEuCM0F
GV3Qg2eYC0JCbOfo2Un6uJs01KBj4zbMjVtIfbsp/YEKygFJb+it9qsQZzUz+zkaG2qTxW9H7z+r
JJhpPZm65yemFzi4g9l3gZ28JwZCBN28m0LnxR/63x3GMJumig+G0deujSSjB8BlF8VSgPCG+tiH
/3w/e+fmIBrS+UD24GlTtzuTIAulOO+sIcsxJDERDeq3qnNTlpTxierUTUX+1OjtppUj6u6pOxoP
IP3cQf218jsuHEeow9TASDgRpFySGDUMs6GyIRUngRqa2+wQ+sFzXUXX5tAf6/R+GnrXVlAvHrMb
wcQRlzN0mX1jtseSd46lNiurfnFqBIWU+wGNWUqbp6coRhMc5B3qeVPAsaGEno5k/FPuagPZACpt
kM/QlaCbFudQDQpXCDdmk7oP5FV7uQsxmcbtf37L4onp66EaKrCf0BIh3x5JHIvwvUFdwQzTG9Nv
jwG3c4RDvR2s4m0unTDBnOEm4d8g907ngfQZyYM0KrwWmbIpC3Z6PuwGDIFK6SA618LRSX8vAoNs
W/sKFflY7mY5WFsQkXotjyGNRbapQs3LNBYxuxjhEs/TlAN9gkxpHGm1UsJPUNgyvtTcSrN3Z1Om
roGVCeJJ43hY2aWXfgF3qo6qosB0LEHMwZwq89gUCPbJ9xY1BQXtKSHiP6GJi8zIxsfuwRiDbWoF
e/Vg4Dvx/Q+4dEocSrNUGRRSs6XSkJLpkaElBrdCSBNbg9uPB2fMm6WNy/96KEo4wFd0dJ6/aJan
qz7UUtmiqpR7vipfWXa4dxBj15qAKLayrue1CwRxqZwIzQpopcsa6FzKsdXG8Gd8XXbTyb6DUnbr
WJ+pf2xQp5S1+GHos/8eMMOohH9DwcYH7cFFjCRc025rFbTqbLjF+rifw+pIEymTrrssunbyepM7
/T7Os63fRreaZFxF3bDy6ef6NGIVgeALKRjoXMv3dZEEVt7PUCWlUfG6/DNujCueQ3ifS7vcqOkk
csqmJ1tJr7Q52SL3JCnyvrNnhMDmQxFlP77fYBfSMfjL7Gy4ejSQwA+cLnuO5reUy6iHOE13TZLh
oYkDJ1H/qkg3NY5JiKVZBgphk7z/fuzzzc3QwqJRCIcQARZ3XDTVhVXOKjAJAs6gkKU4D1YVItUW
PXw/0qUdR7iD34n6Dh5o4pj/9dZoSi3A6ZLWWBQ2V+gh/Mit6Q+WyV7X9JLbWna0HeZirYd7eW7/
GlY7HZZOXSgnQgMSPExFlaK8ztTkbrDrBPhB7fVOc+PLwXGwdbbbuPv+m89ls9hqtFPIQAVG/+w5
HxtqrBo1em1le1W15VU2Fb8B7u8kP/8n7KeDwSaPbxM1fFdwZKOwd6yL+mY2FXdy0/KjK7Kn73/R
eaYoqPK2CPkI5RDbTqcjTptamSJu0HCsr5Xp6HTIA6W4oVCa7uWCq91YudMurvtfI4q//2vdi6Ex
zKoEiKNWd6jDvkhW+ibV/ww+2OU0vg1qMg7r/3Si/jPosmrXTaC9ipnPbEwvgg4fZdN+Smj+TsFe
sspNH0W7Ng5vbSdY+dzLS85GJ1bRLCVsnH5vnySG5fch+J903JsFtIumvakyUCaRjc+PeZ1k+S5V
601TFpiS2q5lTZ5WvoHZ+MS9/o5Xy7NWGCtX75cm52kcF8rIHHOai1zBy4NuG2PiSz4cu9GQboKo
D90EdKpvPgSlU27KvMn3cwRUpEDdnrQrqpyryr+p4Xo5auDNdfAjCkzszf2i5flavDZzZ+LmlF6h
9vU5x9JmUpt7KETfb9cL+eCXoDOtOoGyx4XhdDbtKtExkqdX74A9Hu3XsnNbex+Au7UymjvD73Js
7ywFzcZjgrllTIM2DZ3fK7/i/G13+isWcStM2gIqKu8rmFtb1sv92Tz6BiyXBFoV2rJWNG9jPb2T
g3jtBrl0QYtKBTxcOhroOZ9OQGKNdloVWAFUblPU+zQw/nTyRIMyKO6DLr0aNGc3yPZWDhqKFuMP
X3Z2oXKQmldFg8KWr9wfF+9TEToxnhaS3stq8KjkDeh3lGzrFLgdg6UJMGc1C/dVwO3llC9p7TwM
nR3SdAn/W/acKI2hQoAUio2V6/JNOOmRY4YdqVggT/valiVXL5vr2Wh3TtLcaXYRruQKl65LtAgU
ysjCNnMpG6fKg6XVtkZva9TuMeraFWb37BvGLZ6BB2manpogv/p+s4nMfnlQ/x5yEZHBi2jWRJUf
fVXOXhzuOiXbBLm1Rclkh+rRypReKMqJciN8amHQ6/DUON1gNL7HsnEUqvCBcYWotzsj4Cv3yjEk
oQY9VntJU7i4w/ypsThOphQQWjisPff188cWku10GKDPstPP+oqtNg2ZinOJZ6B5mWrd3pLi274A
RD2Y0SHVeHx1GXlZ+ta10SEuw/dJ635QTsU/ku5fKCn/VDLF8oh2mF/rlZdUKfB3e36z0mpnaa2N
r0D0MzZ+jipIorLb9dPwM9dG+MiZDRZUn25KCyCa1YQvaRproJRyOj5jfRPH+j7Nho1WpgejNB5Q
NR7d7xf9XM0Kaoso+BOZiRpnInI+boDDMKaiJBB+3Eaz9WbH2d5sHCTQZbtzLR94mz29x317VILh
kHTqtleDqyZMZ3DferOJn8o2QwSGrMpXqs0hG4KDPA4r+eL5hQx8QRZcExaKVVqGNz+aS1VKlNib
tGnfyA2qUsnTHGr3aV5DP5abn/lvSam2YZb8Cabqt6kFvyasluZozdzj7GyKX4IyAmGBnJkk9nTj
RmnX6nbJL7EGx6vq7qrV1Ht0kV25qzbVnFw3vr8SRc/OphgSdidhnVcMMel0SNX3w77Prdjz4X7w
HvCLepf17S6x44PprM31pQ8EoSLIpMgaArY/HS1W7TmPejn2EuUjowE6Vi1dxzenve9/De1KSU/E
kZNrh09D3YVAw1ACG3M6WI9UdRVVqBxr6ps+B9jEta5UNNvv9/l5+BDD0OJAsYuvwhL2dJjGGBQD
66/Em6zmOmlbkJxAnmB4amn/lOOtFqtwfebktlGU55Wxz0IpY9MR5AO5yXmCLnLfOmzlKpuAoIYa
zsfxdIzV5HpMrZ9RrtwbRnZrQ13hNXScCnsjCay4ltxWY3/PK/UQWj4dzrBbO08XfxT9PsqomGSQ
nZ1OiNpnQS01YeKlcXodNXcTYAq5R420s7exD9Fp7q5yv7qZdMd1pMFNHSqh0/iQyjPkkqkEuWat
iNact0nERIHwY4vzWCPenv4mq8nS0JQkHKjlZhub9Y2kjntboysQmg8zlE7Llze849Htn48oUK1V
3s73InVlFM/gN1LQJhiejp+XisFTsYy9kQZzMZdbyX8wBnllL57PPJwBwcInmYHIqC1GGSfHKNWR
XrZcvnXlU2nzCp1vMcTZrey7s9BGWQMcA7cwoBmgOYt9J9eSHqJKGGF1WLg1XeZMeqsH37WxIoHy
3m6th9YPV0Y9vzwYVIgjG8R04WR1OoeF0sdGIVuRl5uAxJtGqGC6spQdUAY7Zrrlyv5KriTm6/QG
YUSYNSBDIdmfVbWnXIvkIoi4j6v5SjRvJbV8VP15l5nRbdb7KyHzwlUC2Im8gwcN5/mMAd+gZVgY
qR8DexdPEpTmTfmIR9pDNVjbiSPUOtXW0esAjITxtrKm4ggsPxYtVSGCL9pZS5OwGfXJLqnNGP1B
38sAreu+fC8ndK+r+Sa0VSDMzU7X5mOkJu5cdSApu2TlnJ69rNlXQm0Afg9764wHLEd9HuQyvyGc
Krcm4E1292yn5p0V2Vvcfn4nzviY1CsJ46VRIc/xEhH4WQY/3VhpzV/INTEQ6hF8m9mtRvUHZnDP
bWh7ZSg/ZNn81vt/vp/wi6MaJEi42drnJp1Fp2ohd0bsNfkfw6+3UT6+Ker4GGc2fr/jE3bId+Eq
/eLCIoOJ5WogXp1TxkIwqIbtM8Fdbe+U1PHGfn6zeYhmEgurd69W/Pv7zzxHQhCghIotoCsTLs8y
HIROQtpdAeKhdnuddM4tus6xiDsoO+hXWtu/THKzH6D4BMmfXiYHUcLhMa//DzEAPXWFjzdp0/KL
Fs8CpCyzsI3hCGZoOuny+FjP5qdZJLeSNjyGvYyVsX7HZn8dlfjX6KyZdF2IQYxvCiQ9ZVpqo4vb
WbUb8qKB7G5Oyo1hzBujOCB9s+vdyvf3ZYnjJPLCJu5gIF3XrhbxcYvTTS4k/EJpRJ036DLHiWvo
s2ReZClDMj6WyY2DCWRkprdKoN0rkb3L1NBrO2vLubyV/cZFh2MnhWuKGhc3hOh9sO15+p7ZBRmS
UVphMZFvy9MBzcG8DA+Une5UxIZrrblKOhlYnr0N8+omKJy3GTBxyWvx+315zsNmX1qALTkF6GwT
x05PfROiHh+EQu97rrdaOj1gk+eVaCIKr94kmg5NNj8nvvmuVTao4r7a1eaxtDdaFXh6gc2G/I+R
yh+6mqPUb2ibhP9FN88rd9NXk325cCTncJCFVQPR7/RnTlWUod3mh55ZOfdVZDxG2fDQqOZdH4x3
IajFZFAD0OyhZ+SKjFGnga09jRC3cOp/7EYGlVIcSR7x+Syb+14q74aofIqz/DZ3mh2uOttpZLXv
ndZ/kpTiX73zLXeasqNiIsFig3zNQv3FJOZupS65y9WKQhWtKzty1iz1LgR4+qPo2dMyAM69/FSF
umpptlgRCBxoMQArDqqtgadVXcORj9wW0PH3m+BCgCfMwjlBDc6BebLIYwIcA/Lc5kXeFf9ORfJo
cjNVdfzEa+JhmK2VOsh5m0ZsOWjVeBtBnkXF63QtU31IEiizGG8E2mOfNr8sZ/TauTsUWo9QPwy0
uNP3LRSNAAu7YspfxlaFvVApMJSRRk3YmTVeGd9PwoVARNWcXyNYMGQei0mICr+IbQs7kESR2D8f
SVZeS1m97SrUv/p660MerNdIWBePHywJJACpkIjX9+lcqFKY1iM2OV4TDddS6f9B+BrYZfazz8ya
VZ8+Om121dG8ru1s1/rjpg3NbYbXQtB2B/GPluhwnivVFJBC0AZ0agucryTv++nRxC9ZnkCKpZRw
+LHnCkBD3jYhhcPI66c72RoebHrCTuzXG39S5KOWflDBfLWrtrltKx8WZe28ThaCmLUB+6ZzoKkG
EjqySelZzss4d+E27CQfYEvEfyPDPCoseOKRBs9KQmc+t4XQJR4Mia9l184cQ49s508rm3ZTrh6K
6sf333fp1DnQCoTcMED7JdO4ipJaQRuZM8C3hYQGz0jmH3qWvSVdcYTpTbAczN33g15KdekN/mfU
RSUA+/ZKa4ox8qC2Y671gPD8NUg9fyw3g4PgBc6OVrlyl16KgX+PudhysTTHqE8hGjHJ6W2USFRw
gpUEVpzgs71iUEYRaSwZzyKooCffVHbAZymIlwSq8lG02cb28ye/rf+7AEa5Cgk7NAjh51FgA1yy
GKsu1AxgaS4SSJ/rYbjN8vp5luofVTzcDsV8g0n49Rg415JdPvRD9WQo6r2mFptJe6ZT56qDukPW
/iqzy9tYV2/UMbxWFPDw/9VS/+/vdL6k1Enq6ZSennTTSCWLngepx3Qb6deK/buuryvrqjP+7WjM
E9rC/uX7Mb/cYf6zDudjLqKmVgbS2Ikx5ZwbPSrv8sLYO/+kRbGTpf4WjB6uMqWaH1M93EZpRT+8
vAvnp1m5HWmoqSk+D76ySwq4c9FtjYJDo/8xEhURrfEByPLKz70Qh0S7HDkHZBDRCl4sZd7UXSJN
lAfmqb6ZwvFx8qVjPeQJhOzU3s7l/GCrlb2ravmXHjj3Gso4muEmabLrivHgaOWThs8M1mCqtsVD
5TG0qmhTFU6/lQt1XzfFW33dI4sRexh/aXzz9x9weocw3VDiaSeAnxO+hIg4ny5xkU/TVLXUAyJy
hudIesbkC7kCZUMWuLFjy/t+OEMs38nyLsYTIe2vDmyf+0Y52j6V9KyBTTy/Aoa/GYKSyjcAQVWq
wOPOR3mOctfxwe3nRf9klmgE+OgDRBiPBXLw1Mvho0ZRBtXifRy8Dt3kjWjyCOOFGPu7LgSBF4bg
kiYP4z1r7re+1h/tEiuQGArArIIWs5+D8cdk1T/MMXyP79pW9jpp2EdB+j7o7V1mtopXNAiZmHL/
0g+6j7M8z/cmr391sC66GifRzLzOqGD0Db+279YEKPWztUHVnAQXz0iwlGRWi6RjRtEFGr4TeU7u
7Moq3FnR4MGtQORpk1v3TNR2nHtI7PWxDJWbUNPvXlogKt1Q3g8y/vC51b0a8oSpcvY4Bj1Edh9h
WuoCoQaL2Xwug+k+xvc1ql19h/n2plMoftLimcY/EwlcJh1DKb8N2/qo+Pmthh/cNDlHbJQ8pZK9
prT2VXHV4zIAYfMwTMpuUg+jNq0Uc06v5v93JSCt/AVJAZSzLMHpY6x3jsSeCWZwswFqgtNjJn/a
3ef3m3PR+Pjfu4ezLBq8QstqEdo0/MP6RKVqNDfwaa51xdqEWBZZebMr5ejJmW4m1b5vsW+pbefZ
lJIPBx75x2jfSb2XZileGtp15duaW2jo0AwKKMU1N41F0+P//0jyXiIeShvLun+VtLo5jwmVFiD4
ctz+MJvqOUupwI5IP+s+vBIzdfXubkLLE8R2nux8ubzzpWqFo/FVVzo5y3BzMRcm/aCYiKHIon4O
FizIC58wVlXjg6RXu4Zer1E+D3r5byYbx9LR7/Q8uLJgD0yT5goKB+SuvTbYV1mn3XbtRzq/FUON
1oB1p03KD6xiukndKH133estWozqkdyfV0QL+b5DGyihE/khF8a7qnUPchJszCDbaKMDOSPY28F0
UGvzTo9SdyYtrySvsN/rYdNIkFoVaWt0eCMk5bUxpZ74M6j2rZK9SbaE67SyVQfqhcFOq0uEIDtP
QUcMoNBea5JHua6fqq56FOyyebDe1bl/CIbwPZjS5+J/2Duz5riRLEv/lbZ8Rzb2pa2rzCb2CEZw
p0jpBUaRFDbH5lgcjl8/XyhzukRmtTQ18zRmY1UvSlFEBBaH33vP+U4ONMFRX6LxV1XHXxbL8wlm
iSZ16xzN+HHEHLpFLLXPu7BVM3Hox8hYzshN1bB22mOGFbqer/MSQMW9WQPRqf547v79ZfqP5K2+
/uNSdn//T/78UjdaZknaf/jj30/Zi6y7+lv/n+d/9l8/9v4f/X37Vl8+l2/dT3/ovi75/8cfefdr
Ofqfn2713D+/+8O66rNe3wxvUt++dYPov38Evsf5J/93//Lf3r7/lnvdvP3tt5d6qPrzb0uyuvrt
z7/av/7tN97x//7jb//zr87f8G+//Q9ZvlXZ84eff3vu+r/95vq/s27A1MWGydACXdNv/6bevv+N
8/s5NwUDHctKRHQB+4Sqln3KP7J+PxtYIWA7QP2Ib+GV2NXD+a+c8PcQ2DltVZ525m5e9Nv/+lzv
rt4/rua/VUN5XYOO6v72G3LCdy9fGrO4Q3H1nKlTAb/uY7tU+l2vjWDI153lmNToctppV4e7qCaO
2GsdWFBGXDvlOahEr+2aiWrYle2uT2f7qU0948KvtZbLiXn49eBm9r7K7OSqBaVxsHvH2dtNRIiR
VFP0IDN60lBUFLG8ZTMFq4JX86nxmuSmi436yncqyO31aKVPohymXVvY81FVEt6KHpNmY/iD8w0Z
Tr7vRV7cwYlBbNxmNi+veH6qOu2vUiOMeDHpNFvovkwvmzIqt4mNzH5JJYrl1SqDpdm58WYcS5CH
VdleJqp017YvY7IpugTJtmRrGAa9+dQzf1mbYXrpNbOzMsfmk+/n5iYPGMAxnikgQPh5vvcCo+8W
pdWrr25td7upjwi/QENaXgtD5HD4TWXtLYZWSzNvQDXYjr6smDLy6I4WIY0ESwCCyyrIc0nwzbCV
PDXcKdcjS+ShN41802p6ZvDcumujj+UlkXx0FWU4lhur9By+jMxOOO/cE1P8cZ8ogpwaN0Yk6tFy
SMxy2iSiqEi69bua2WJrP+VZHF4CNe+mZZ1lMmMa4PLinxVQmBqR71aIQt6PMmxPuegDrJW2/jo7
RndXNrrdjlOHvcLKs3PSpmD/k/p6X8iCvNrGq/K13Rjt3rMVKyp3+bKM7e5hyNx0qRI7PdAjqx4L
3u7Xoo8d3omO7LexdIhrJoLuU+y34z5TtXOvgjK58r25v5rqcb5JBVbXpScKd+UGc/5gGTGjUVd7
NXjP3v/GeUYg6/cthXiK3Oa+C7v5Qqigug0wTjTU87GFpciPo8+ZStBlpCObIjfGVzeVY3oxl55R
4vvysuc5zuEGmSFq0KblviyYrCviOOYIe1BJgJowJ30fOdJ5DhIvf8x8gGarKs7lC3lObJjyIt0p
ti75wu2FuYvhKMyLiGhCvOl1DxFG6GfbLkIiiqKhXHrDnFzkYauuJ3ucXzonmKBMBBzZTZruuvTZ
la/1UEX7ZoxrQj3TCVqN00/XSvoJVy4N+maRWUpdhnHHa8Ejk3HhWbkCVdTKK8Pqk26JQIh+X9Ml
esBPBe576YxCXM9umF9lRT9/VbRxgAARPbIkAXDaBU7iPgs7dveB15nUwZXj3tqxFbxJ32ovZa2G
bRajAxETGKKKtEGcYn6xlroRJzI/wyeS4sXaqHp20grD/aJRHiJ9Iy/rpS3KGK2Aqf11UTfxpTYH
sQ2rwLjOwjJ9qkRRbhviZA6JLvx6MbEk7kJfeRd68ojXyUtwBUEzEeVoF6SmcFLa5tR5Ufc1nlrY
REaJehup9XirczPa8m5lz+8oTlY9iuuu1V21nOo8Ot/d83CAAtJsBz+mOJjiFil1J5dO2cl13skU
9cgYFcukraIthV9+URQjUPsZ9d+i89ruwcmC5Kh6aKptwy6rtbJmMbJjBzKHI2I21EQvV7L3GWL7
iURc+WxFU32dp3V1kJVv7Cfi3xgd1Ozb/JIy1mlVd9Qe5OXFiAjqYZ5meZcGI4maZEEDELaGwzCA
EhKm+aZDeZ/DmYLHBbsoo7JZxboeVoadwWtqwuZI2zBf6NK0Fk6Q2vvBqaxF3iaEMol0WGPSqjbR
lNscJgJSVKpyr1jaTXaxyJ1EVVVMKk1rfhCh0ns7c9i9jVW2NWfhr6vRdO/A2U1rK7KG66IS5kmX
IGkwRoR7SxE6EOQpS6MewucRYP8tDaXx4JdVcB2Zhr3HEFhfl9o3tn2V9KfMKd3X2oqzTd6L5jFu
4TqZLtuZNrWbchF5tVzDNRZA8Cv74AfMQcyIvE8Aw82DpfS811ZvX1h16dWkSlbyNZohOdIwmiV3
RckzN5ftBt69Ovh9JNaRk03LOTF8xJIlHC3fTrcybotFlBOxKg2lvkBendZ+60yn2o2zI4YTKkCV
ds0lORhJsVCVmdKz74ImRac8Wih4TeNCjU28n6YS7Fli4Z2VqAH9lqgbDt3BgXUb63aixOAmigdj
U9sixMLumOZ27BRNFZ1HRFQbijJX5w1v586fBLTEsvhS51mrd8ygZ65cmtndwoJsaq6TqVT73GsA
+klZGfijrPgBB1kGPtyekgc0LflnFTTOjujE8U0OQ3trDnP5VUy29ewbZqqXtbLd8hgNXXsRou88
OE5XHRNpM0UWUQI+wqlC0BVW/YD3zT7SyB6a1dA4+i6NSF+gTqr2hamb5iJO7cFZTkJ2V/k0Fc/g
58NTNpIKacxRdRo9aa2t2TFX9GuDnesCDyCqy+NMzO416QfzIg1mc5V2rlyVVe9tzTSmFNNe89CH
QfxctinEO0dT/sg4H7dSjdXSsUvIC3k7fwayQ9pyFH0dS8x3oh97Z51Es1j7Ep2aNiqFWHJw7lQ5
82bOa2QtLX2XSBqkrqe1cT/GAo51YTe9vQzkQJ6F5/XebSzL4MVGrnRszfOS3tdia8b9/FDxUG96
NoS7SmoMHHYp9z4C5gfKDHwSVgotzcty6wtNLcYhSZBP9/nox8/d4FI2RKMSN+Cm8fBr5epTMVv0
iUuNKBuwwRLB33yZVIhbghq1hCU9dhFJnd6AWJw+O2giX2RvOpecwXLJ5NLZCWEPe7eY/OuwN32K
hiFlqhS1ccSYK9X6KkusmfKhtppNXMzZSxJaigJNMqmLjNDZFFR62xb6HnJxR67Twqd0zFJjG3HN
d63hRZ8C0DErNRX9qVIj+50JHFyYVfZVq/zmqgmt/s2aDWwMRp09l1Hm9cdh1PVNPKUzSTzuvJkF
AcUCFVO28ZRozqkvZxxs2Z6SMS/fDNMitM8KBkxkeSiwaIPTlCtZBM5lmpdwmBxk6p5bjI9zmWU3
UWLnCMaz7AWZmr6EPjksjJ43jmiy8Fi7WdmRad/I5cgW9CiyKrhvaeXtKzVMD1OsMYA7vZfCqo5V
/lCaZnPQEFwOaUiXgXu9ZOlE3XdZsn04JmnivUzIG49dY9mXtSNSmJ6hJw/OmJRfZRDqZ9n72Zqu
TrhO8rBZT+M0XdF6M3cY9gjndmxfLx1ONzM5adxHrsi/ZXnEXjVI5u05U+WzqNF4dkYvbqzENL4O
CWiw3HZHH7CFD0UYvZLeVmFGaIVVaOOCJijvxbAb9J0nRf01nUfvkx/PU4tA1k+7hR3Ympg6ha6r
Kevt3FXTTe0n7mWDjHdaWGVUGAvWj/kliRqxScBLPCLLak9RpIt1ac/62WdeCUC1cbMD9A11Qnaj
V8pqnT+s+X8Wdu8Kl/+qJ//Pys6r5q266+XbW396bv4fKCwRFP+stDw9i+zHuvL7j/9ZWf5OSyoA
fnNutzDDPA/l/qgsDcv+nf4LYSLWuZeLYpk24p+lpe39fpbp41hmBEaX+qza/LO0tMzfqTlhawCl
Io+EScS/Ulr+wb/5oRdkMn9yz8BvDPzQedDkv+/rhpYBSrdAZtRNJt3R2pqMdelBDL1ugyxKbuOo
gcke+OmM+sso/fq1lLSP9tloTDRzp8YOeDsoT+7ZytrTFxJzq+hGRR6650CxSdMYiNiBtUERHeRY
5GrjJ3Mcgh+pY+vCmeu0eSocI+2urNHVLdQ4+LedWIat5RWvoZr8Nln0PJgmOS/kARONmPgqe/QK
GDerWnRJfJHMWWvexmQp1J+tWvIiqqK88O9x53TJNmjjT6qwpm3fsXtCHvS1m3IUV1NY6+IyV0ro
b/jq6s4GIkG+CZ1QO6ffPzfOaOEno/cM+xZjl7sRDfS+CypHq/viGoy3trM5N8YTm5qRTXNm1bM+
1e1Q0sliC+RYn2t6WO0TG6WaUXOgs/BB+2YyXhL5ORTHIa6E3E7adRKImNFkbePGzZ1HOtrBTEFG
GZZ/mkXex7ug7YNzPoRduLvSS4bqmUQKOptD7fmSZlxb2RfofqT4EuS1pTGqc65bAlx8EJayjZJS
03xOIiK6sgF6wRv114DfVssukpc4pMmfWoyNcOxkaVpFX/bECQV06xd1Z82Fs+uIjm1mRHJ5Ye4b
c8rsFz+IA4DxoUqoI+fW6s2r2XELlW4ylJ+9vwidFIrrKEd4q9suZDIAVDns+9qhlA4Ajg6zHQdy
44xDEa6CYazMdT6XA+j3puhUfz9OQ2FeEg+SUyIbsguLV2dIbJ2D5IwyzDKOrqNqEzrZIDcRhCAY
CdlgRaO1JGkt0TMh3h43Mpk9bhrbC10Utb30Sm+ur83Wzr2923vUusrzs/m+bILC+Tr1bQRt26V1
YI7Ez6eVvHbqoq2uDMg/+WMsA6e6aR02nQc2B4KtM+XJXC56HUzFHfX02NwOfYSWh0LjbJeao0g5
JzMzU+/oN3lErdDZSo9Xkujv6TIIp6FZx1blj9+KxHaM42CmecamITacIbNG5B9Dpju5AUWAjGfY
Qqp2rcFdECCb+cnTECaSlJx0SH3RHZ1Bd0InSyfL0tgKeUtTVaqr0a7YyM9LJ8xTNnItoILUvAMG
Z3fmtNciZTPj0irR+4bmQfKV3SH7ncSqEwIL61wXJD7V/rxX+ewn+YKxtVrJHqWCCiI5uMuQqzI9
h+7Y5gvbLcyaBu8wRB38Eemqm8wquUFWDGTKdqm7JFTOoplqWfNldEMShzbC4E0Yoeg34APS8s4q
DdC8ZAyg2nsR4VxHtDtEIb4lQdhGT43lt+LbmOHgwb5Bkutmpj9cniiz7eLa8AzDgQjbZJb9NWzb
3jvpWCbDlZiwBD0M+Sice3ec7EkR5+bICptM2BinKSXp8s4wam6WcBp9cbTiUZmvWWsTSA3wvcjH
g7CzJsPGxhJ0KjLXGdeWKSw8mM1kGVsnNkzWPV022UXF1krsh3EkJw9qY+vli8qwS61IQM6SbVX6
3W6eq7wZl+Qdut0tcBnffbR7aehH5GtZeGXBIBGPbO9VeJd3bgO7q/VLQx9Z78wx28WNcW5MjKU1
3lqM1JrLoMTtsS9yD4GEjlh4r3o/GOSzk1DAXjD1rHBPB33pGifb6ObgSGPfmHaxx7N4TcyyK65l
2pU5MV+qo++XdsMYvKpcj/FDmNZRu7WjyQs3pj3b/q7I4detstoV/TqBH6L4VpYqLnlAdEkB2xB1
scyNalJLWo118uSZSlZbL1f5tLPSYNDXuGum/MLInMBjgAcq7AuxE2zgFknm1UioQF1kS0cOOTyZ
QObGqrUL6F+Tj0ETRLIavG13vvSDEslhdhyq/SWh8qFzcv2x9Q7Cc+b+QsydzpeG5zTBlY6DBMoJ
pTHLdp9YxnRQ7ESLP6a0/39L9NtZSfXfN9vXL8Pzay1/3BSd/8EfeyIj8H63SLqAy8KeyILtSef8
z01RZP3OpAy9Fh3v86bp/Fd/boqs3zFAgxmCKoZIl3/I1OXPTZHBfglZI4TQCKklwjJQBP9Cw917
127HF4g6jakN2A72YIiUz+OdH2fdtYx1S4sAbUwxHjGV5YwRy3mrRvErqcb3QOJ/7L/Ox4pA/Zyz
JOC5Qnb6sP9yZ1vVqSuslc224UKPvXew6ekScUUfkh7ucU79ZhGp9HaymLwPfvCNOfznuqW7mPvq
PhLiwiRXZ9HHymfWNDAKiHJ9iJzuC/fzS9xNGucyfZNAkYWYhvB508g+O5xsMPBGab6RajHc/nC1
/6wEfhxZvB9YfP9WTFLIUmAyQkrvd6PeD2cwi/2Ua6WDlVLsKjMdTWuzJbVlkVvEqfSz0b95XZge
f37Uv1w3Bi6kiaMqZ+LiIm5+f93qRLVe0Fdct94qNjNtpaWSjr1m0xH+Qn7xwfGIfI7JXnimbCAU
hcHzccSnRWvifh/4hnEhN8A6ySam9tp1iOmODNsR9QeTu5vcbnjMhBabrpfNQdVR+mzT4/nVffTh
hCM1OKsb+fJngR8Sjw+KH2UX2TDZhrmSCID3tupGZF5++7nNZH0YrEFcTfRpNz8/3x8OGoH9oG5B
4kAQHmiX7zK+H66yViZ4u5QREd1e/22WVk/RXrcrP9V4mqc8DMEC/PIqfzz1fxyWIRn3VsgC8fEy
B4CawkHU9jr14dm4I76UAQPcBdLcdjdoD22JN34bc9Pal42XbCLDNrYdAv+lbXYMZP/lk8As/3w3
YALCdfpBiMMQqyzweAUrqCX1thMNyMMufE1jqfbxTE5lav9Ci8MS2PywZJy/PwuUbZ+ZEBDYPh6x
N9xRhWw+V8Wg1XUQJc4GzhUqiyjau6M0vhZVC5Gqi/JFTy306eff98ND9sfRAWphtOUJJ5bj/UMm
AmcSTp+HK/orgVg0raIPFTqxvZZVOKW/+K7/5BbDpH0Ov+Gb0iv/cDTTGhvyppqArmE7X8kidY4l
6bR06hazXZdfwYL/6q7+Z/cXc3twtRjqfAjvFN8/Lv+6yGrQa1xR+lnZm+tp61AyLTsYgzu+AI0N
dxCv2otBjXIvlS0uQFidAzEaeT87if8LuyiYj79e73ef58OzLbK5pr8IvrVTlMBWdaxrcl8dRE9q
nFYMJqKF7NCMOvYd3TyGDXKhSjIkoqsGFKn+VA3Q6J+axryEtrahC7XPNUFakZE+9WTVZnJaV50C
DdbuCsNcB938zT2boJvnSdwN2CtTC5WM9ezSB4vx65k1c2gS4ePyxc/iFaOWUx0l28y5p7e+SYZ4
OaqGAWZQ7ox0XCUJWdd5uw4H65BJsR/demnM3S3FxLrls7VFd2Fa3UXi1i+pOc0LmepPRRM/O1m/
TysxrhtpGwtPpldOPb9OU0pIhGmTHEzpxjlBFlzPYbGOTQrcRC/Yjl4U/IdVmn4rGcDqOd/mOtsy
CLjiwdrmeX2wynpv9tNCtdbWFTc5jf3KGNb5VBK4MC0nRrZZQApJ1K37lGo8ZkR3PwA4m+S0qkak
avgV5wpmVEw640xWT1tfcf8uy7o4SgGfpjHWTW3fxkl4VefiOKLg0pPAUS7yC8ZaS1uaC5v7GXRh
sCbXbGnIcgXBc0e3dJvR6kUKQHYMmBGZyE9MKK/9OP6SyJdqenCSt043C6mTm6FwrrzefDT4Ab7Y
53AEMxuIcl0X5No51kYMhHP7EDh4/f7iJQ8E75/dmbhKoOPyP7Zm758UFy+iygwrWHVtvWVcsqvS
8lV3aDaHyl95zbiwE+M1t82LANKvFaXbPqZUSFGD6Wot7C8JwKAMEd5ZO+kxEXC5AGq8pSd1Edd0
EUZ0caT5xARhQpMd7UOflAu/f8mjCz8iZwBad0TmT3qMp2ORrMt23DRBsJbMQ9yTf04VGb9IXW4I
N7owZERdSh3BLt8HBNZ8iqddDZeEwe1+bIqtlxWbcYg28Bq+5dOB4uYhSRDjZaF7kcVevQ100aA0
KN+0sl4KK+UdFw739FRfkrq9HBgs1/XnlOHhYOjF2ddHWPAyZzyVh8NV0dGMadyjVGKjB3q2QVQv
hCVPeFTRJk0xnQq9CDAHM3he89AfRJEvSu63sFNHNOM1jHT/lV01Q8Wm30zqcQCETBFVLpu02lHz
nHySZr4no5VZfE0o2k1rijfim0ncMbb/ymuAbAlsmmx7zng5tnsoU95feg2FR4cKO5u2cMq7dTDc
5ufHB2HbsP/5oXB1//U+O8PTIpug0u8xzO8PluMRGLizQy6V7yzoI3SkVRLS6DeK/XF16o1inyEE
DTNjGzvNU911sIGCu9jJIcASmpga8VUNCWxRA8CiLQkEoolv7LLndmuZtdoOC6nhb63KvU/HcC3M
UKyHrryZuexMPbaDQwhXLuxbG/VWZ847czZv6fyzmK11e98k/sIheirrT5ZyMbSgRMSePlncBtZS
Rv2Snhx5qheNnzH/M+ARt5C4D6njbGM4NG0s7hqrv83bNye4EiOVd75rWHrpY6I5vqaV5MSHXA4L
r7+Z/Ue3QCVSNHeZ9p/q8hvFLBAH5xgzXu6HbKfxofeWcSojj4lAtiSTeF2RslKN6TLy0KVGAaGO
LMOlsQh8koMJoOUhv/ZJgkGQd0hsAjFHD8zQQPztFF+KHoWd01+SzMa9rk622zNHG9Zizh6NRD/Z
VbKLCzDHXbWZy3RX1P1txutRJ8yB0zh+4Rfx2S11IwZx6+It2aRkUyxUZH1VvXfsRMqsqbiL+l4t
0FTdhoO/ZgiiVnmWEQroqXiZuMmdoYtP/nxh5LueuccyruZvaW98KUhgVvu0fIx8Y9GV+lgPzmru
j/2gL6yQ79ND7295Jo0GGid9LDO/pn/8hS3bZo7itfb0wY67o4z39fTJTa88zqXzEFb9ZZUXwwr/
FkpI45ONTtn4lJfepbKDtRP7j03MAG4aCClypv5prkBoyJYwDJ9Wakh64uzd4oXizvF2krHn5OY7
iyWmi7tdVvIunSC8bv3K2CTu8Em294nrHHUyrXUq7rO440W37r2rOTJQXZBGZOl9F5ID0fg70jkp
O7B+i+eCKW8m5GKO2aPcpPI0B99scR9b6dZ1063PWBqb184n5DUpUBoNw2KGBO9mLs60Fn7JsGwb
Y+Fj+o3o7KHYQHuRfPMy3n4mH9p48Aam1E1Ip0zsmkguk8ZZiTDapQh7GQQgG8AQp+OljJN9LQWA
beNgzY9UTtu4e83LJ84Zsk61sawvoIg3dtvSH7dvvba6gbN1oimHLDbaeCXXGZr64N97hDBN9ifD
thZ1q5eDC54zusVRt5qSdpkI8yK3vPVk1ChEztGI8dEjUM0FwzpZ/pKIxD0WouuOG2I2TmPkLIbg
s+G/ZkMGaWNck6zcqWjR+/bKGhhc284SnxCRW8TFCdG91fPnkjCIIbmX+tSx1qCDWkg8RmM/L5Xn
fS4D6IPZpecZm7liRwoMK3aHLfOBRegndxCtVqrVKxHNl36BhxHzrQqe4fkuUniTrkDNDSptml5n
q3hMzHSXJR6Lh08obHHpZDj7U8UAnRtpctaDlDsGfrexiZqC2La1ppG2mANvy/b74Mflk+Hpy5iU
NJIi1yNpQ6HOQGJ4yFwMCn5XrB1rpDVgN29u3u2Y33ORxnqtdMq8PSIUrSOiE/Fxnvpv1TweJ85D
rk/e2O28Pj3QNHvILXPVlHLbqIAbl6Dizr/igXwTbbz3p2QruognWqFf6hrvi2ryfhn7xrHi2uYo
st2BPNcA8hEUg0XlTfcajDFh5VveM59Ghjx00RfhXF50c5uuKmW4BLbJEr9Z9Ivi/Tv49B8VFOQp
mBBo7xihAYKK6FK8f584M67gQETmupUtRANNFEnD6pwU/qLsBsl0S4zhMWkAzuUzKeszz+uxcUV4
TW1GRCLryZfa8MrHEfPOhd9m1nMTTOMyMnLG3U7csUvoyjXjkvJzbXV9thiHFBvIwCKL99glSjX1
EGn6RWEiIDJoK5liIhIDW9iuYiJz6LU5ITYzEewzSLwXZqN5KLIlKbQbIXz1OEM7LhdK5Mwx7Ki+
qwwvhh+jKAsHkaEIM9LgrFORbyygGBlbF9X3L0rfDyETgMjhEbIBwIGCehYWyofm1dC3E0QIGmV9
Po5XjGXsneNO6VXr+PXKbGcUiDnwS2WhnyRj2NsloRNshNdP6zJhWIoIMPOvCsE57QfY7T/fN3xv
BPzjMv/x8c6UljOeMzj7LN9f5ok2URaMeGEixvAXQ9e5G9aheW0n0lmGJBEe8qCclk7dO7cDyPEV
M7dsE/fjW5qa8qTRTG0Czwj2oM5LlsrEPsyzPWyZxs/OIs4HddeV4D5+/rHPn+q//9R/ySFtAt2j
P6bkjcspPvRIb4jfbXv9POrYZeOSufk+FyhtsOwlPmU3Q6Rf1Ph//QhMpRlX456nT0ux//7EpRjq
CqFCn5nI0BCj6/bcr/DzUBmaB0BnqBtaRzwZOT4eRiHNLyx977d7PJ7E8eCTOHdgUTsDPXl/+EiA
UfEnee6/RqRsINMBzZDXFy20T+iH3yDkxej1wnb38zP/T477PT0BxCa9Jf9jTnhpxK6b1Ia/Epkd
XrYhmVZn8v1ZTspi24WYEAhsX46zp57+r478saUVZplrEBER4EYL671vk2doAfA8jAbDFqRvrkXt
oNIXJ8iKx18c+nw2/3G/fT/bHibwMzMCBAk9+fdnu0wMQ/khC1GEfLpAAGOA34NQbCT9RgT+ganQ
rurnvV3rKyFzVOzFuiuja919zdBbmhrZL1iDgVLJatpl5hcnJ4hXEp5gHzPQTmtEw5fOUG2K6hCn
8cYvDzNL2dQla8rX7Rz7x7Ah8Yk95pzOj93obqKs2xC3dBEZHT5BvVXTa57d1AZt1My+jEq9j8hj
MZ3oUscsiux/Zqs7Wh0R1Wg+1YirupKb1PnmEfUY91ifaoAXDClTz9pQReV1u7fbOVw4BdrIuEcI
tJGZty1y92i2R1+KhcjKQyGHY5AFX3A707+2HjM7OnietZjNZtkPwd3Pr8QHh+5frsTHfqoz0EbW
Scl9j1MXrbrroCSMNKmfgdm+AkFDjzjhWPIkS2knpm5Nu7F4+PmneN9t+v4h0KvQ9WJNt3E8nB+S
H5q6RVD6FdM6dP+O0S4pvOTSSG2bxmrj/eI9/E++sOOFHuwk8PHfWQvvj0VQjEJiEQSrxu1Izq0q
QXnuemj42tGWONOqyuVqO9/oS3XTIRRJYC8jX4D6+vmXPr+o3j0DmGQ9zB3EB9JYxp31/oPUgnsj
ode5YlLinHLd9586ARp8DOvyZOWi+sVK8x2N/eGAgFFg/oBLZM70EZ0t5tKO2Qjb7EOVvRY9/E8+
YrFRTRu/dbkMUoobszileW5v42SAjWoaxeiuva6sn8x+7ScnGbTeYijnW9uz2EnKtXSG9lcnxjmP
1T6cG3IdA6ZquBrh1n1sh/Zh2QY1kgz0b4L4CacH9m0WfRGt5TRUd7MW8yub9XBbT3mOxbHxrqTr
1vTHVO3ZSzNTwlzUYh7vgQ1NeGQVeGKq5aj6VJqx1ku0t90jkUX52jca8RoObTCALsujZsFLil2r
nErIwsi5Abbn0nG++oBr7itXxC9ZN5P07PT2bdgS55tXiXWBtw2XxuRg8l9ENTdWhqznkQys7OAM
QfdIK9lCtBCaKf0XVb8YjYoJmc1cFztli9tn2fdnJXmvknSkaM3lOjCa6i6MGkZs2G3EK8mzRE+P
aDIvEhAeO52rGDVnY311O6NYk6adP4dN6OKS9fRt3zjOhXbDnk5QK6NbjUbmwccIvm4Tx9w2GAb3
wISnxxpS7VHHYX3VWS4i9zglrclpw2+txioXx5wAYpA5z8tIVfFV32f1U9oAFpGs4kdVEIoCuzAn
ITtsbno3qqF+dylhA2Vn54t8DvqbPpsqdxcMVXG0KhWg1+To5pIKFmNtPZnbsomtfhFPpvnaoosw
L1yv6dYTkZqbJErFDR4ReTm46fC187zy6GJf2zdVGZwCo2gvaoO6eRBnGF8TdHqjnJRgj8bJnJXf
4PW4MRR5D14AK5QosrSdO9Ip3K4pTtUAFGFlFv+TovNYbtyIougXoQo5bJEYxSBKVNigJHGMnBoZ
X+/DhVcejyWQ6H7h3nOTrpqYNyjR/JVr64j0yljmvo+OaqSZP2ykYu1TjfHeOcD6e4a0ZepE067S
kjbxSqWWHkktr0/rQj0oMJHT+A+xe/MtS9jQ3bTTpoXhj2n864e1/RGjqWeemI3oVIs5vWuF/pxA
22vrw6TV+R46o7M1+d74qqjJIZQ75RAVtRyIYsq3OKDk7dpp6otUNhIQWYvYI6qFIFH1eJ80IvHt
SORvmPS7HyVBnN+gmaWEEunGQCa2HRfysBBejPvINIerMzaWO7aW+IwGFXqq5QAHiKUuIgzGyK6a
xdxwXP50Q8LIMwPW/DbAsnkYKBp0z+NM+g9KI1rg1OHXHNLc+hrUTglja7QPM7jfvdmiFiaDLs19
yZTGsFILdZPldrcd9LkPWdVOR8KwVT4+A9EqmuhAKSiJVnjf36i56k3am/Gjc/rl1mVqlbup1DeE
rk9cqSUOZh8DRI/jGasmV7+5k0U5vGVzPV3SmcdR5Gl0L/NIPWRtraHPmcSxUkE04+ga1rdhcprf
WYptaGyWXiRMwGWLGKlVWw7LgG0V0J684pDtmOoSS2Jv28nIwnxRy9ei5HvmDo1iub1k6e/yqGif
YumINMzt5rfLLQhLay9hopbTZxI7KYRvY8cfcId6rN8GNNWb0jKHd41a5GgJ1doXvByv9Sh3r33K
LNDVYphDU1UrW2NtrVOSOF1M3oo933Q+6GM5tvkx6dZyz1vFF1h/zr9kc+xvRJl250JVosBKmO2m
CZJdt0GmPZJH3gDHrUUifY9CLc7j8/9ujnYBH4T02ElVuAxiIORJOitbvZT0j4m4zC8WJ+NLJRGd
41Y9CxZ1Gqb9ijboS4wWw25A+dN4jBLNPGAVA9rnTOOmrvrEV3CUhkiViWTPc4nOe6iKw2RJZLUr
ccTYvpNrdPiyHdWvee6wqnCMWf4ykNYcE9mujkkpGW9g82LcJ1L1EMwncg9i53qs+WBea8RD9yiv
Bj+u7CL38yiRoe00bfVbkIPCZx3VVihWVqTtCkkGZZxxrDF3dFhFYuN31Nf0bTIITJ7nrnlBPtFd
BKzIfcaGhH2GPI53RtLSTq5k9dDm5lK6drQOBUqHytjnU9RcZquaz1ZbD1e6JEK9HVmwnV/N+m5W
DdHnTUkPapB8PTjitSttrcZPZVZcrEUcSgbV/6HBrYansjSGF6OdlTetceCYWVgRK5cqJf8PaZYW
9oI4u2lUSXxI+U6EhhyNup/kIwK3yI7VAC1fc1is5en0NtXsisbU5FLTVv3EUq6/Y07jG82+WNk3
mVjvvcJPnhlrwZqEYRCJDdkSnaporme3rYzsb7HUlb0vKvEjQ/EeX70+KuQM5avEfDcyGBrANAtn
PqmbLFXtxZ6n/twmzXrvtAXMGopORuGVMl1AbKOlVKmxeIJNSbOBFoqzU2eBFw+jvXFSJX+RJSIz
Vztud5kaT9zxuuXhE002eYE6v2scu2NMQ3aoGdfKk5lkHMc+tTdpp1hXe1XEPm+VCgqKbgSpEZmP
NYnGV8vmQB3Hxtk7MsIseVXz98Ssm/d8rvIzAdotAR71wqy1nz94tVnVZZEcDFCIvHW07Z06mJa3
VKv+aYimeVWBZPoDQMPTpKcR7wwgTQZtsQoGWSe3vTd5MkI0+vfQ8RKoVkc7nTR4/dxqZnZY8AkE
8yS/zB1TK6P4IQ3qHJtIHdvqostkUuJNl/HJmubrqMtex6IAiB5tdGhn1SEx+Cs44Xtuqfz7uaBj
coOKFCQHK0UCkeQBw+h51VWv6l+tLAQZquaDN0pHLTvL2q7Sj06Hr/AuF2+qHHR4Bk2CsR55e5vl
0ITCORyqeA/KzY1KPCkSPpyvRnuPu39t4xVMmcBCRMNFL/ZS9WpGUMOUo4HmEoY6PorYjZWjsv7L
jb96PUCDyZJfqkdv6ubd0KpeZ8qBYhIeCGxpMruPWKeiOE/kRjLO2fQgR7OkcdV5W5UMgrn2EVlb
XYBo1T5NnXaVUt1L2yxItOIqW4uXsOlM5VMef4NV8vli+xaOrkKDt96fV7jafVR6WPvibN9BxK8r
1ZfnfaYqga2nHF6KB9vvQxeCx/mpFu8FS9riuQXXt5NDwoHBB5B7BrhMMifdhVzRaJL+Vspqt1H+
Jdrscrn+U/XMz2ZusiUibvM6Jb9R/sZxPlLS8dfZgSZVoSUZd0ei0SeyCu3QJcXGSDoZg/nPJjHD
PB9etF68zJXlYfVyFYyjUxMMQ8PvoHNkvchTfivhVSVYd1Q+GyGXH0u0eKpSHBcJoqgQJ6MrXh10
C/3UXTMmpWs0nRGVH/IO/NsIDbzjSVPAo4E/NrXl5uV3mXZvZSk+MttxR73a6DKmz+guso7YQ6Di
8cpGOvmvWNtT1Y98Nzlk52wjyyc1Yu6da7fCGTYOjmFode68kkKliwBx0kaVVR9hetiUv5m4xOVd
oV4oujSshl+q08A2H0Mev2DZ7QyK+n7aMd37p+eXRT4ngA2sxXGt1mQhIPZDNLtZzFx7YndDbnSE
E5jpwSnGbIWw04X2H5ZFjoy0d/u2OplZ8qaUseVlvGda2l6Q/3pZJZ3k9VDS3q5SGVakVtWG4TeR
tJkLY3rRuZXIiwv0Lv9L2jIcpD6MsXULntgzACNaOcY4ClPnojjdJnKYQkMwn5VPq7l2uEFlVgsG
o2ibzG487EEmyx6ibk8X1mkdZFebSZg2tEPPdqRpfhz6jhwTgDxbLt2yN4znmmAsIg8v/Miu1H6k
2cOSH3NabJja8gDacLJnFrnFZZyZWs/ThqVusDrNGQls4nbkLajJOdHF7KLe3qRz81KKnmHkSFff
eTrmRA3wTVqQfD09K413BhPXfmUjUlu+DA7GtMftJN0EQXVdLnvUAKwhyaCs3qid2DrU/lRvpb7f
WvKmwPcumCZDV/YUscLu6LmedJ6541uRwkPe58m/VTn1Tr1Fe58m/w3p3bL2BDW7+HsL9dBkxziO
PT3/LBfa4XdtisLODJyK0++LtOiwZteAJo3LkF0o94Jtl7nbywMvzXK0JDkE585GRX3rrTKEWOrG
80HVJ1caecQRiU1Eq1fm7InnaSEXrOjuznRV+WolWeGVWhbE4tqOb2V/n1PLLwwnIH/AnSK293px
TFRl2wrVLfPOU8fYiwo9nKj5aTSCbhSgciSGuCXyPEfu2fHOdtgAeUtA+rXdJUbyXfCDZMq/GPc6
kOO6gflXGjDfMpfK0luK/0oMD7Z8EPKHYl8dWATGUOFc4dv6sGUE2D/Y+s36ZYoPUju4ir2xsjI0
xUi6chCpKb90DJFgm5CJws3lqJ92GUgME0VBK1gr4WxdKF+3Aww+DVTSPprv7GgDpbrO6TeInirH
Ht2m8FODdPisZsnN69GdsnPrHHJnG3Me0JPnxiHLupPa+naWnmv7nJlvar/geXyVi6+albOcHOLq
tnDJx3Dupz7fxPSvuTU9p3D+aqmBhjxBAiM9AWUQnL81NmTZ4BeBnWSzjbLUMkidnu+g8BN6nmF0
zeyrshSWHvzD/g82GlSXU1HUB8b6LL8br+xhvwCo7tvWMxPLi9KblbzFxaulvBKWXBeMOlrEI7lr
8HhmhCDROnm1c7Kku9QvATHlh0R5m6qCnCWZCuYxaf8wxXismmCocIL0bwqZfVX83o7/ifJosTkX
tePKbeM2zttgpAd2za6lfRbiHqlDmDkvsibt9ZgkaiJRp5KY3kQNy9X2+ljbYeve6ug6HHFdQHaZ
VnLTBzQlqRGokh048V9VHmbH2EXMFubirRj+DdkUKGl6K9PjzGs7N6zbycHp4g78l8Pz/Wtj25sn
YJ5CRq6CPXB+JM1E5/WziqeJ/6irJ5n96LT8lfI2RvZeU2DOERAttnSD/LPSiTUcEaC4PStyPIOk
GN14L4ThAp4F+pHjORAYMHDr2peWrXmsKGFXqZuq0jal6aBhwc1Q65ey26OOB2C6i9i+DHzWbIwC
fBezg6LiU55sVCetV6u7WS+QVWmgKP9LhUQe5nvffOr2vyn6fXJC6cMxMBp+sb6wmWgJ1RmV76Qn
/ktm/Pr8HLVtCrFKKt+M+kNLCrQaWD8Z2o51vVEyx2/oKlIcqBEtxfQYzP+ee26mnmr0M+MQMa3X
Vv2viT4Z03iLxQYYFhY+etrC+KwWS2A1OWed4UqT5lEF75P0ntm/QnP8boBEZNmegqhoIA5TGQc+
6GfiYBuCe6RSjThdySWa/8NfEI4SQbVopKmfdOmh199R9lqOV7ihMNZNl3Jma6si0FcJlMYa4lJH
15slyoblvq9oWwmVLRvNbH7v+3XT07SYHUk+g4kU5TAWdHZWOKCdqx2OKuNPtr719LjOIMkEAiLy
uHOFsogfJ/GG+UWt1IBaCV/Zl2X82YKG1nH8iANE5VgC4BHUwyv0Jalj7T4QHmjCcHDnzkSeQifz
rE2UZ4o9CITXTGb0I0rz+uy+2nXZt+alhFOim1I4xzP23LcCQAgWxVO7jn7WWN6k1T76lHcNKGWq
FLBkvqzunyjaa1G0qAZKnBxY/ahQSmdn2jxUHclffEzooZBmMtIq+t8GC1mpT9sse3WK2LPWJcwV
62MuvmPD9qv1ZgzqeSS1rR2pnphwZKMT1iXtkonyCTqaw0Ia9da+YsdUri9xxRUz3Yf2TDcSotkP
GjlImkfVah9JLT6XZjfw6CsD2lTneGpXvmQyJFXpOCe3GUV8mbDoftPqfUyFUReus7JctSo28AVP
bQJzmx2Is3qJUzB6C4/cco6G82dEsz9jex4ix50ACJRXaTW2Rr3ukuwiup0eRwz0WGiq8h0ow2ns
67A2lFNb1BdlxnxkWu9TRgJfhzqoJKps6CjjB1cVc6gsEHHIwmENGRZJvCltZCZLf6WxDmOWxFOK
YWXRAwfVRZ7CKjPmMMXC6Y9yejfz6E9pP5b5rDzL3v5vrvZT9bCQG+Pk8XUVk182Wt8Ksqh6wsvd
7+tp3TBTdJvVxAjV77JVOdSTQUGfRptBlCHTga1kmkdG7u4kc2cWlt+mI3qEft0zltq3ybhz4ksl
utDI7aNmQAZJ61Mh6mfhTYFtv6Fj3BRmtrUVZa/VkV/oy24qgVM4Syh19VZWjlY38q8Tz7JHFwmr
a6CXLhKkcvrqY2fCaf3b5hGfbr6NtRem9cEonwSkmD7nrZaEJyOCtThNkQDv2w7Z50iBphB2ngAp
M44FMLuYYrd+cnJy51CUrzGjstrZF7oVDDpXGCAOlCtP2ZoyxGFWJSAzuIYmZ13ddfjqm4cp0Zc4
dcnssZdx4aHs61W6lRh4oAyZ8kmITdULcUFdv0GugN29Ii2gDavF5MydOX7WDVwC6GaEgnOhq1gR
cg2DvvE05HfcUVAx6QHErLq1OQaplW6kbA0WhRt5GM5cfqfSaDAykCju8N+p5q7XR5/e9wg09kOP
10trRxqKIOUoL/N9Uf6hzQGnpleO7zTDCxa5E2NMzzK/tYI3oOQKGe3z2MePoZ42xSS/jrbJqcDH
MA9hk32YhW148ZShc+UGTPvup+yaHmaD9G+lTXT4gHA+vo+loTIlGgvXqDiOF8v+gGzwJq0PYd0z
QgSq/pwq2WbqrUCN/kohv6vKaLtYtXRUPJESUEf+4OMxznZl8lm21rzFOfFfJiH6kRK3774knbW2
+Qe7Z4+moPAI5jEox+Rj2eEBrK0rsXiu0+WI2zQAFgfj2VY1zgVQ0C6a+TVEb3Qu0uDDUqVvzDQ3
TqdA9bEYUsGb7s06nAQG31L9Mirtd4K5NOiMgrq+Z+UdX8rE2DtKLm8l5VszLMyE6WFe0x1Uj1AW
PSGTDGDaZL3kqHoKgufr2HGXNHNHpdlHY/ZpNumX3lO0oY9eHeQduUEaMTchkJUVV1vnOajf2nTb
Ddoj7ZGmpVheiQJGjT0EyTq9GI2EmGd9pJRNRu/sq65ma5mi6/02rZkvkbmFCuNXIjrpc/sikApM
06WrtGsmtdtWO4I90sRhxt6Y8HZXix6adunlrXnq4197KAO1fSCqOprWCA24c3VkV5lhb+XpZ0Yj
UVErrhzcXCrXhDraks561e7rnus5s11mmLs2Hh5l1GwXWiR1FocsSl/S1iQ7PNnbi30EsUEOqtY3
+6oeqD9GTHyiXtEbTeaumNKQgiWMeDPzVh53JeAnp2B4B6PMW6Q1FJZydmwlDhGfiWOdaMnGsqdj
lQGA4OdV4XVX+nKw2TWEUmx+JnK17Xu23O5spUxqKqIHPmDX/MqEJNw0GGPQHfV9y2AOfploWx+t
FtF7kzhrVl4/lLnXIJU6P8hCs9O61MVjiHjMmY1IWSpZW5h5/6gNiSs3EdfO7HelWoLnmNNmelcr
UwtRPPOalZrOMJPTAHPysFHjFLhLmSTvwwikgj/ybzbSeqC/N+pjXEzaSUe5faviyLnApLW/1Lyp
AfZg30Qfaf20kXofTOLHmvIcLXIYDQpviRNRuo6LtCPtF+l/MaI+TZ67ADb8JygYFb96Jm6xOWrn
zjKyg9LYILGd9qKm8+LGGehzpapvic5wiNelRfySnkQcfeWOysuty6zmY5ERc65YPyNwPIYTuCdt
HAPSE4TT5/IcaItVM9ZJ9KOmWpFn6tXb0lbBpPfcevl6SCqzCjk+q9cFFYmbIqs2tOmcm/ahSwc9
eIKwfxuCa+mf8306Wnfiunlb4oZtfmWPtyJ2tHcws5anJkPnRe3oeF3GVTu1DHsZjzQqjue0KJbN
gFQ0ZDl2NEkwIZLtuyrXR7dCOlmzfptb8Uuc1efUMjEz9+1VX4eFGVvCZHiVc98g/MNrzOxphC59
MqyWz6f1xJ3jhICdPMp5txHbjGZGx+c0Zoj+Mg9yGg1CPXTf1qCwapxkkbmGmUJuwTQLer0F855M
KlVrJC85NyeRPbdSNz+m2jyVSxKASN2JTP1StII0iJi7tO1gkfWavSuc6N2sOnnb0MpLVfFvlInx
RomBP3ql/ZfN5X2QVCNIFuA580CLLbrDaKYcXUpgDdapgUIt61IRLA3pdtibhWtLPffDDGhgmsBf
5b145L39fJRi9JusfPSt/A6wRwSoLBu/4emXWWxt7RbFb+3on21VH52EP4z73gqbOL1aif1ScBSl
MqOYPo8PusViQUqJ2xuqbEJ3ZTLwB+11s0U2H0ob2aMsRnVHenJzltBwez1dpm/YFkPmqkaUWD2/
OjnbYBfLP+T5BY5korhxg/KbsRYnP4u8BQ1Wpi5pHTB5lsNcV1LfbioGeDVwOBT/RGBV/Z82rFVg
yJprFXSCc5E95kmt6m2yyPrdcCLgrw1ypCv+aofIt3pMv0XVNoRjTjrcU0g+9hJqZkmuQ2LG1eIr
o0mXVurZPyHPBkONpGhv1mTr1VFpZm2rT4pzVUQyNvS+MWdNBYvL/nEaugQqLSe2ggJ7BIPfzh7P
nVgHvwKEE2TaWH1NqWM8cBXgTFibOlQZQ8uhJUaFUxMy8OKvXIFMufpeP3a1zfs7mlp6sLPnrffc
GWbfo1GCvEI2Um5n+9lTT5OuoBmxaCAjrfCfUkRCR8k6hZVDSdbeRQE4RzVw8uQ3xRAT33ezPzQ5
0bdtlN+WcfjPrHRfWYywzM3d2s7BnHOppVV10kV1pLE9Sfl8yc3hyObkp5maixFLJ2muD6zSgG5B
4GeXvEnrOeRj/i9D0jiktEZ9G3/aBSnw+pMf6QiGEaUzfsX2uh2l4mOU4+eXNTTULtDlB0zjh0ke
qF7iB5LiZNdbseQmslqGco4Om6PW8c18DWtLouEswczKVrVvuuJSxyUdjBYYsXCXCB3yCGNu+U8x
SjxPyiUnqrGIdGYAZn/PBmM6jq26bDXH/st64yfFBKQ2WE/qjiGAUA9sjlx9pvxKu68+13/mftjP
HVkd0jD85FlaXGI8r4prW6NK+1CC36FPysX8iRRLiKCzbP42yRAL3+7e3mYMh/fSMqq4sGrDQ7h7
0JYlhFtXMNhnYZbWym3pGslr5uqvXpDuKwyCKhOeQwEmJrQhG1QMPNGi90hmOKZObdmqjWvra3PL
GD8wHs4cad859svaCoyp+X92JkIddyRJ0ulRzjrzxhykDpV2MP0honQpDJNDnSEVSpYh4LAoztKE
I0UjOUfY6rfVt76kEV9Dc2GhEGlkm9op4acc5F/HAsGcR+UXZdWFuAvw9zn6dau1Tz2p7WL5lwlm
SU+p/iSaYyWck16Pp35JdoB0TN+Sm9EvO8WP4MQkeXRynjBvGBu3VsrOHZCRWW2+AVhRrymZgd47
EixV5O5HMmUYFF3fJLjd4lvTK/cYcB5OsBiSRSTwVDXd4HZFPD//o/Vby5YOdX3K1BIH9UeVN9tk
mOpdYeSEcZSRgR0bPqZw8rM0jmFclzwIOHqhauq+bDOaZtWDWjLSsy857Zifm4zu9YPmJOCg1Fyc
k2ha71qpDg+hNbLK2mkIaOh3NYyCKEKrZqqyH4/WNup1tt3F+0ThU87rYVKvynCNGKRpkvw6xTNT
OS2w0OExcdy2ln2TYeYwna5ieVvhRLPW4TBX3FeFEjPfkcZn9c/2JjQm3bglMncDOXIUoAQSunNt
onlnVR3Y3Kdrkt7QImOqIhzH5yinI5V+7Gqw3nM7vo5G9QpgjPdUn8NBiVjKDKE5KwHWE3CphWvl
XHbTcO6l+puWkvO33MFp9ar5G5c7Er2Jlpjp55DtpLq86tU7R6M3ZfUpHpGqwPN0dnIWbR29koGb
52fRtERkjdjCzB3gQNKBh2vFmHEhn3Uq52MqS/tnC4UTk6zFiFuMGUomzl3kMLiq792chgku91Ic
ChIQhl59HZLmMJcrtWYTHVIgfTJZfXK3HrtZ54idtybmPAmS1xCNMF+PBr7/qpW8MgMIhw9Sxdmd
pcSl6qq/NHE41RvJ/Jbt/JPTGGkhayGU21b+PhEmrLPfrt77+lAONUWwHWbovJZsQU6zreifjd72
lenHlr8yJ0jXj0J89Sq00m1LLGixd7iroTjGE2AenM3UxTo2DWHmXk/WRaeP4L9g/bODE78EArCT
RjhH+ms5n/P6feSoK51/uomskS4PEDsijd3UIYKhQ82eow/ne2xIpKDy0ZyzbZ0s/TgIUjtfFXUn
sdHk0JiKI7wBzM0H1lUO87pEfLbAudfriA2jH5l/jQ12lc/OwakiNhpFBt5a124fajvyul5r+X2m
oZSnjjbb2Ou12INSwrKKY365OesbPFBfABvB7pn3FIjiR3fejAk+ILOTPjc8JeFlLalXiy7IMdWU
N0N7lzU6ush3GM8UN8PamwMxmzv7aXdsL0jW/XhK3UILuTTpPWcPYI5XVxZ794Q6lTfq1qWRV/fC
ldkp5x+Teu7rKSy0/ViyOsG7nmSfUS75Rf8oKAc0Vv1y99KkW4lpfMneoRZ8mFG1XdYfR76woNlI
M130LmYgZyd7k/We/l/t7Jxn/MD4n9VtkHVvK8QycPDrHHsp9WTh4UZxS1kGlVAFDaMc+5SB/Ocv
9+14B7vJnlpflxhpMTOjwuLDradHPSM6s7+S7Hc0KenZ9Rb5sSww0UoMClkEYCUabwyj3cJm1M2y
TZ+YhqKQqCbFTxEdWeXAXKYLLPZgPb8J0wQXkF/dfgl8GDiO/IY5r5YyLWL6NtINPhuFqjhimXHH
/Fsd7X1a5UG8zH73nGM7Kwv+LRj31Lhr0rbNCNdh0fsEY+ZvnXnX8lOBVMy82xDwVr5ilDFzRePN
o8PC6MDhAfvZDel/LSP9nte9T3ZT/llBNOYQUerKM9qNlu0HZ1ObP6lk7k1Z4TXYQr3xVe090Q+D
yfwAvqcE3VRyQmbDjE9zN08y7tQzka0/mdg4ImjM8m60LxQ9oJllr8qLgJBc5swZtXKYdxrHgOK2
Err3/ldp+c1WldkiRC5T4L94iZZ8N9h329HQmYDpvyER8DJT3zvGVxO/aY1ylcFMwUBrVvXUETzw
RFrX6t+TimRZ1TaTs01veRpUKw3Zm4oG0q/6+QVDekyxzKFaFYys63F8kWE99+sI7eA5ju12GhU6
0scXOhp/SaZtMbE7htz51a71Afr+XodhtitFeyPxyTM4cdr6+ZILnsw3hZOzaLsEwLTNtlLNN+pC
/2/9wQrbMmqUFkrCDs9hhFUZ0UiaKB3RS7ag8ECKR3USPj12Cet7gFCXsq33BYfohI+7wdY4JEvA
qxwg+QjyUfidgcLC/n2OvpWOoG3ehe4lxlBhy9up/mEgudftvcpJllMjqcalSMFBWcjsfqz5W5mq
mwYxkolTKJ7SLxFv9NQKQYf7EiW8Un45fDlRmHlFOoI16TeKvcCbZFLAwxX4M8uCb2bxbnQfjjNf
Go4FHs45R4alDs9oWGQP7Be6hj0ETk4QKWwXFy9iihxJ7H8K4zIsvwIvZw0cN+m6rZJqJKOxIJy7
U9KcWWaI6dJbV6P4svUyqPCiFTYd1K1emMZxyArm28rsuCWaxHqqQsYVflxWXl0obkMEUE8/cp/k
ax7ZLt2oK+m7vEPVqGv8GEh6f7oM9ciCMHPiUpT/umEr5V/mepzZnFU33sSyH3c1aQIQo4b83ptN
6ECWjtOXnlVSxLi7JYYGtKr06zzfb3bS9YdU2aEh4WzKrhOL79l4t+ZAR0alaRmGum9FLb0E9yjr
nFbbzAzCey0J5Hn1O+tVjweESGEidu0g/KoI6zpmhPk9KR9tIU4Zp2zESbBcVvhyjvSNoZpMjbdE
emjiP4Eirks31notaKyK0dxWM4MJVfhxW/tNPew7dNe1vUfI4cvWw4h3NIes+Tct6/SaFWiP4E9r
NwT4AA0+JWkot68tE29j/ktRtYiPqrACCTqZLR7Rah8E41sDixFaGxoytwaAnTEIb9i9ryxfADIn
CAITcIUlVw2PIHoZC2h07F4bGnLFzHcjZOMl1ZiZ6Z5AzqwPXwBlfVMiPEw+wEx0I+PVTNi6s+T9
r0oQRJRbtfvI82uknJKeIVb/a2PTZ8gWrc6lLJlZlXG0hXa1L2myQfZ/alN+ASZD5x15BeUBGGhM
evUTWmdtFc28QXtTWNqGDir4oc5fqyQLwQ37diFtJpBiUySh2ueUv4nqZGv3pCtdgvyq8TKm+1KJ
XbP96tZ3S3stjHtf/CJf0JMX5Xnq9t9zMZ/i/A9H1Kasv8wWohDuWxVRjkbcG+0NN/SUH+t+M0ZM
JxV3mt8nghjbMtlASOJ5np31xk3iieHUEDSPv+ZNizsXmSkh3Xj74x1qBW8km4ULmvRVPotORRoO
dwKjMguLU467RP+D9+bCxSUbjq1P6a2J5sWyyUyEm7kOjIzIIVslOAgdb4eQHFerPnGoPyr5PvYg
2E/jcB6lvzLfpuKf7ixeI86jZQfy+L3qL3Xzaq+vE3teJsE6Cyjm7l72R3fnmfayZaBJR8XJBNoE
TGrZ+6uisGe+mtY+os83eGUOusBD3YwX4FF+Z8uespwoFJTsWFgbWwmrovUyMhMIBjevo4rEas1p
Z8Ihf1jNeyvv1YkpYeRVjbiXy3chDaGqXhl8mGzxuvZQCdJiayaY0UNqX3LZcruEIHrp1ohDPTh8
11TgE9u6yUP72URzVXVGgfWOTenw06mlO6f9x/8cncdypMgWhp+ICLzZFuWdpFLJbgi1DIlJPCTw
9PMxu77T5nZXQeY5v53hD6R1xvm7soOHxhrDIYvWog7WI6BESyxhZJ+iRBLX9umb2qa1FjVGR2Ik
u1Og72ZCGEpP5xlIt9GcbEz3viiCjF1LhvuEMUsyyObETSh9PYGgSQFGObRHIclycB799DK6Py1J
npOnhaJAbtmbbIgNI8JPYI7bESnSUB1Q4TLdPteg570Anyf530WfXzC6+enNtl5tD4jK3eLIQtXP
MZDUkMLWDjtsqHyx6ygEnN6IKj2kyYAB+eRBWhRUjQHNxvZDMU5rLh32EEbQ+tgwtOqiCCmGCjnW
GdTvbkzCSR6t5uqaJVdUkvvBLfZmPIa2s7MI8oxSAS/CZdkRlA4xGRx6DYv8W5Rva/+c8Nsb/XPx
+/bmS812NX8yhzfUCPkvnLApS6Y7/vRiOwTxXsRHnI5gic+eRzxQOECZm0h7mvnDy/DHIgTVSjKx
y630LyYEezwwT5sZFDelhvXeTevQQ+XMq723qxHQ6FlzWTGjdanjvare+9yhxyF6cBvzPSsvsy43
nWFt+xrnUuJudXPTNZ9azYlLQL8z8KdoKBydyFEoNpB9I0yG2hvmsCvQdJBMfsIQsBVmuxca40Xe
f6VyPNXtXOwKvezDAjeYtHGpg7E6KAldsKScRhHdVz/1Es0+pdEup144J/tC4WlDgR3RwJCkBXKn
8kMVtslMqkquKFxvaeAoZsH2xYkEvyAQh7qZomhtN5KpIqm/fd2zqaufb3LJTS7FX2ob19Etyifk
bfQLFv458vKbK4FPJAb6EUHAaBZb3c2LRZZ3mwvtMpFOUuTljVRY65DM7j5wKaww8n3COyBKuW7n
4FVNwRnU1W853xJUVi7NH3BbmkDXutQJIdpCbzVvCXI/aqgRIcogB9VuVPhh8ZYWnb/S5SnPCQOp
jWjrFXSKdiL49Zp21wZyG+XdpbH5kNv6mpQ5QYrWoeU9IUrxDZ/Szcl5d1r5GBiMZkFzgU4mqSC+
Ri0iy7pqw3i0uODnim3Lmta9491lwjlp8qmjekFjFfzS+HjsdMVRM392mboZA80ZBRKz2f83Y53r
oJV93kKLf0BQEZkjV86wkwXX9EOXfTgS8WYV0r1wiPoeeeeM6sxc9YMF+3foxHYaj5PKqWaLd0q4
a7u0v/RUImVKNp17ss2GZZOxhaAMSBCmvIZqTTvkhMHdldp02g7k8I4w6NucJHd+tqNpRawoRygX
D0J7J32XmwauLCPmJ8K00P1xM0LQaONjaWJ3aDj9YSn9TxTwA6o8bq2pc6D3w6p6bPDZlLsRChdX
oLUil3sl6IsaKLrlRCYHaD7HLRH9yGyv6FEc/8spQhH/tfVRqtek4zy9ts6FZJpSXNR8QJZZZ/cK
iHPaBQOIcEsFCwjT0mFLtCjNV+026xaiaQsK1hVHkTOf3wqOr/jWD3szeh0QNsoHN7roPxKd2vRE
JySCQuXuyTxv25NAQENiREuJh7/mfGmdJ59gIf5q/rRi5IlhVhCdztMZXQjM3uweARciuY3zJ+Ig
VH1qs8M03HT1r6Y2hwicastSSBOjtk7Q+rskQCTzT2WgIM5ug/XEIwttapp3j9wFRqGMN7Mr16ax
rj75TwTj9Bj52bzTz1G9FNZRFzvl7jI2YLduULrxUDPo35vgYAKl9WuL6bV504Znq/+y5HcvrnPJ
H8Ci022ow7aFsZ7+lHM3gpd52M2Uni3nfW+CRh1cVE9B8Gfa+5KqbuuZFV1Klqit9JxNx/UQf7Qm
hUG/DT3M4oMYf2ZiLTRtRDWHIvrq0d+mP1g+cvt5eoryaKMniEXVo4ZUMQft/LKKXUYyB3+lQZ9X
DhJPhyiFZPzzkwk5MqKAMQxoekzQ1lnWzWa1NWoTspMw/2pjWlzVm1Shb0E3NxVhUnzbkpcmvxjO
EQ9qRDnoK2KsYERZ8FUSfUXrkNvtQU7M8jql+1k7ODm/l/1q5AZepQj8h+4U9EY4xVvkuuykpOfF
yD6KH1YopVdro9nn2lZQc1S/EQ1FWIwAN1AsZuUamkHPPj0vDLqrKs31ID8Jr0YH9OTHe0O/1GqV
VT8iIUFr3Lf+D/8sPAhauiaX1i0PQf1ptddev+rt2iGy36Bkqnr0qktC/oLpfoLS+N07JowSnZgG
UH1puFDhDHDyCY4CEk+4I1AeDLOPJO/spCRNsH8/uMUTFwZ8DEJdWtLDOrhEDOC/0BgnC8q1Lza+
ILNEDwCc77WAOF26YeaDLY99ypFpfoJDEAcz0zcxHebllq6eHGNtmNAG+5rsCeBgUnGkVxJ5+dJS
Gw5uQJ0vBduqRyxzS8mTaBDqNKuYrUSdTfkec/RN/tGHeFanWf+cnTu1RSkqDkC5bN/JpVEJSxPL
cn7Jg+fcQqTBNMf/BiNJzUuWAsQ0a3K5ILnifh9QzeQRs+XuHXsLHasTGJwdmXK86Ey7O5DXOQKZ
8VeFsRYjJQF/FdxohdgdKWrgfg8+SnBW9OijnOSOrK+wy0NCTnArUlfxXlYfKXK6OTobwz9N2chs
zhmKJmf4kMYmr7YezrnlqAlCd/qb462gZRze2PpJWVPG6lDq/jqnbd3fYqmJKA0C/AzN+kmfnsXE
o52UIeZOMOpfXvuxwQTxYzOYi+Y+og7t8gHV/ykDXk4+Eqhf4IE2/6y9DZxksSyrG+esFwB2r6Vf
4UfAigSukwUYq/eaWaxMlNkYY/y62rkjZoK9He0RdCxtLQj3AYua5L0aHrxPQoXS7tYT0UYIR1Od
EneH9jbj8iib58zapFC03sqTF+RtpdosQsFma1ioYa5Ve8Hptc4yk2Vk36m/nqemvgwsnxn+Qr/1
NtX0PbUat025llq5buKJOJK92TGZXNoK8CwnzeTTzp018IvjMipOnFO8l1wJb0F6hGtxhrO0eS9d
8koe2YVtjKszNUhGqJCmOYfS4RMxLsLYjwCpbNKe8yaYj6Zq76RIjdE4q+4xm/5FyIpa0luzHtvQ
GOyymuwpOYT8xRAgEmfjq3UtnafGV28zAFmV5twDuG3REQ0khwcDHGjhYBjWPMTM1saP7Ae3W4zu
jrX38/ropTmO+Z6KmXxtNcURyw8MbK1/e7U65U51CSTd9f0JQ4qqfohzZ+63SJfaoFpBTHTH07Zv
Qf9tqPiSZ86q9znNR1ng0Xo8S9z//VbE0b1FOUXvJ7k3xdoghXDsm73ECKznFjQ28yo0eZXowPdU
ePREGDTuq2k5v5E0V+l0FtRQo6UJEHf1qfGcp2Iz48KGuwXNTZfGVO5HWmnS4GgC7FcOAETsbjun
gBl58/xonXD+ZZzevptdPE8dIR63RWHsiqy/TelHpL8j+HpIQVoyFPgqrRhZWkLq9IsLaG3kB0sp
BAlg7+VNj9p15sOJRWEVqZBZFp38ux7t4vmokcOizBF+4Rq7xGhZFIS00CekgUbhbP2yBmatPCWc
n5L3nP5l6m4/dfkz6/7GAVyc0OGO2l0livD9GbHffGp4m3oPSWia7XQNT4ub/hMy29nVKda/Z4bH
wHO5b8jcIcyNwO8VTavILT00rEdlcPSZZBh4v0Navfi53KaZc2Dw2ZjkoFnqw6SwZwY20xQSRnhQ
WpkGerhsUCaCM/eVjaRHh1XKreTZSdU3/tX9TARLoAM7BnVOJRXqvLju2GEQcgXmrbL9mz9Wb63f
HkeChYpev7TxvB48TPvFWbVo80ivqhH2BHgfMrVzlohtWWynSoYjqU81ZlIdA0hrZb8jHBJ1PMdO
6buS3VQzbg79JUl0ruunpLpJAz09PXWIiR+E6MlNFKRGfAmfRrHk027dc1aoMMNwgL98VxcTJob5
INlGAtJuBmqYo2wZWvW9Vc30gQe7EU1FllkUzTUsPjkuXuOcEeqU6PFigl71mNPKejGIAPwRPqWx
++tJsYP/owIwuloDmxkp7/+0ZEB+LXf8gofMeW0FvRktjGGnNugyUIRSdKaYvtWdp8urfhEZuiDU
PguNQX2Fi9w26G+++W2UEeoAVutARIdJ8AKRLQFBzIAXh4i+I6y//1f+rSD0cMyPq4pIKp3pefSw
TQjD/CcQrdc1Do6GoMsChguYssBWAafdBffIo7noTjHNoqvf9UV8ykXx5GYt9yLKJ2KW6DtcU14R
muqDdtJJP8xVtcnrne/DNHjBdvLjUIuY0CqmgfQ6EaCmSY+op2of09AGD2M3p8mhMkwC3zNa2eAJ
OvTFmAKvwcBkcCAKNVe8FLpW6zbV97oOwwqgU/nvdh09CpnvcdYj3wWQNbqt3cMKucM1WqTyRDIE
ASwohqwh1l+d0g19MKUs+tLqW5m/etQ+mFF5TA17bbU8+VWzMZ16U7OtCdv6oGXi2QzgvBSnXOx9
uQm7dsmkH9tgjtlOcTRnSOvFsCQBxrtMT3a5Ji62BVWSsjxntXitdPu4rKlufrHMO2ZNXo5uZ5sQ
ahFG1Okjmbt1AsZrAzwNCRr9c6HSQz8QTbBkGdRRt7dQ4XvCHamnUBuXrzLNqvXAENv1xm42X/yE
n3Md555VLAOgDuRKH0jK2aMgB+gAyi7xPUy19Ujj4rtuA0QgztmN3bDPBScLxgcNzXtTf5qTOFYc
ih4TBDA+E2y894S+HgvnHi8hPuS10i6x9ROCwYyWL1TtsV0zEQcXUpVDR6EyQvqRqmbi5yZ4jezg
9sZm4v9L5jqIOOyd64JDdORrTltbdmAL4mPOPFRs3rPhentX4wz3AsoRh4GQM2C/sceVTolkWT0p
J0Kpo6GB5m8QEcAlxIed6++xil7IpwkpujwE9FnMPrv+XMdYEduH1unPOfSFDzkW1/LSVO7Z4Php
E2YOB+Ek3+ok4oumpwcFckSJ0sWwumcB5oibZ2cSOaNHYmcK46Evo12Lms1uzUMaK2L6xGmoYD4F
M0WbfOQ+r5j8jshyU4IQa7e5JEVzjbxmUfTedZ8XLO1XikQtp/8IMCwhCdw7BvSfH28rqLtReivH
tlde/5jii6Qa7DKlzdF1xUtSJGcaXUOjVTtwNcipfMnGXccavpZsPktuVNnvm47LMrlZU018DoGz
eOGdaTdD804N75fqNj52rkhNO28Qa+63R6eIdnbXnR3cbWPxEc8C0F4y2MiDbqK+CMR6gBYp4Gto
+bjyy8+dnd0N37z25OSWAR2F7G6GGDftrDHWZ4Cc8dErrk2froQbbYuKCN+5ZZu0kYfaCm6hS1J6
y7x/pAVdlGK+LIfuTjfJbq61m12DpyinfTcdDo6J9tTQsfHxmjk/AgdDpFAlGB+n4bvq6mGt2bTy
lVbx12cDAe55DzBvo4PwaRkpPeTOXmEnv1Y5VEfAROOI0Vh71rPJeGq95aJzIAFISLp4FqBZiRLV
9C6Wps0bbYDt1JLpq7DQ0bC4V9Z3qy92VN15pVLkIdEbJMQBOfqmBtGoepbAEltlrtVBWBUWxuK+
+fBdf4l5HYAFGTqC6jsoJ7SvQ4C8adb/PIo/Qrwu2NMmCC5tBCXQROYdO0ijvBzssBjAaN0ZYQxZ
7f4Sm+bDbkX/nLH+bn13b6XaY84E1Yj+ODWBu4pb/y1NsyuQXig6jMZe8hHnxk5AlLeudvdxiK8i
z8g2nUpvU9VCA2Gh9Nr8rKydF712Hc0yxY9FTQ/J/zoeeiuO14PWkG4d8NyRFYFkwKkZL6b0orwZ
p4L4XB7faSTQqXQXt8K6xj08pkhsimAj019qU9ZybPbBdDer+tHI+qe2/hLePTNGtg00EJgZPTd5
nvn91YBBwD869XFKgWDcP6rydNSxgdjbzqckZGgo+7uJvNdw7q0xMdxuxPiXzBzAmHa7amemdOqR
K0fJeMt8OM/kxzCjPmYJqYiV2sihrJj/pj/U70AyX8pPnqVxse2j1NF4MsmViDhnqzvR5Bu2ebox
ApckkucgwA2cbGJ8LJNPSmf51jdolJuXsnlaqqvqd03YGD4Qceen3MS+StBOpYfJRMZAEeLuH7Zu
B7LlWSgHfwJJUdhd52XI4oOWLtxifRsM8QB1dDFJ+LW69m0cT4T2YSzId7ZRUJRUh5rzECUcj/yz
HPtdePVmbJudpwPGF+puMxj0SQD7wH0LviH05IKRCmvrUzWmXybHR47PZ8xg/hnNlAcUGsA7wuCk
BARNmMbm8dllxkLqjFMPthJCb9e674hT13TchcH0SX36RNyx++XXJ8dMw6zRVtRKoEJ5Jd0SzuNA
/SCjrr6KonItOu9Vo7gqpR5nAtXsiSJEQMt/52gbXLyojYWA8TlW8xqgZj8W0C1RdO8legPOa5lr
JycAmcb8UsUxicvFeU7cY4I5ho4wMm+wU8zag2SBMLBoDyeNaVmYz7n2Htlvw+IMekpmEzQYJCQJ
c4k/mjD6HpP+cmBTrsoMvLiNvyZVvDcII8gwhij+yErxAZh9iluo/Uovdj6tDbwG7vPoqE2HsYpE
oq8uG//GoMMhZh1Youh4LB4jVNdbOTXAZlX0Ng3uv4y7ftVb3Z9ie/NynRuxsLINTcukhabzmzD5
Wq9dbxL0Qfn2oqMwWv0ykDqg0vZhQkfRNNoxmKHwNNyyA9Ogr6PEx3qHnXi1iE0LeSbu89KVNp1E
EF/BkkgjiZuoL11R0mzYntNoCHtG+0n70IiUrjOovEel/+aczsPwm2FWl/OrDcrfexcnc546J163
psbHDxC6EnbCSpVdWnKBjVaAKX2bqIuUYqJzRQ733Mi7BfZY+FjHh/GgYxri7VszZm09hpeBwb8H
50mBM6dyPBIOsQ1ikwsWaRAd4sChbvLoOeMDre7PhWXBX4Lt+m6xcglT6Il9o+rt3JTA6AxJE3AD
j63d9EfEScd4CFBXFdu6Q6bAO5qo9GTZ+jtBSu8xfPaA88IU1YamilPtJzuFLcATpL2k8S5iuK1L
3nTkXWUqeGv2ihWnlPoulvpBB2AoTQDAKlOkJcXgutodX/P76AJqmjO8F1LaYYMd4r300jeKj54i
qszC2u1fa49bBJZBwMb5dzS11ypZVhSrj7aRU6e7ll11WTWvBMdiUQ+y73GW77QKM5zN95GSYsJI
1LpvszKcst66EOKhX5Vsbm7nv86adVV0q9HI13AdZ+oDe8OiyNn6RfEbFy3w8wzmqDHm5mTQ60LB
NpBT9GBQErIzatAlyvn+ZX3QrYaGJZ4Ot5sejG9S2bfRXXIKGmunEb/ay2xjaeZ4paL5Meowwgor
eO0NPXj0CvfFzuR3lgKLkETSwipD9VsU8YSGeilBvjnhjBFDDPh7/y/NxmvXYh7rcm+PdhLHsThG
Np499PmkeEP8J5jvXtC4ng1YqU4H2Ld54qdTyT8GWbdshputjWEMiQbiqjtJaMBvtN0eOzhBNTOH
m5aDNpRh0JcfbVdc4/xLAbB2U3ocA23FsShTCnCkinYJXcMarEmt0QvHJL9PRonoydk1NqChn0kM
EQR2GC1F8fCCaKUDyLnAjA9VlW1qM9kZVXBqG/1WgJVVQr1HlM21wVc2kE0Wddhfy0NTQLmDTVnm
yB/B2MKPm5EsKhX9zc30nei7aZaXpZpgYEuzagp8HiaeO6yHBZ421sZW3uVA9q6GHKghv3tof9Ar
1zknsszWioK8pLChUBD7aurBoD6MBB3t7NvBeW4JazSQ/S0lf+l2SKPXrE32ZOyHCluFx0PSFUs8
hs86o58Edt8CzcHk+zivREhPHKhGCU4Qnwb9Ycm0V8SKg9S2fBtLdJgLiYQcceT+kKLZ9JzHMhZw
G9g2wYIkPSwO0gDC6niwYe1JqWqtuyyBMI3fUs/XsOo7W37XTr8ro+6zCd6JW9j23SWHFhoXniZ6
pVGOXd7YSIggkx93QKKO9VSl8ZFM/6WiAkO1eMi8fjsAfZPnyjSJEtDRD22J5jNh5BAdc9a3RNqB
dH7dCVKqE77tSr+A89dDtB+WKGmcoybhluQlARpzc1RBqFnbBCFQykNmGM6jgo8yNPTgfPTVGB0K
qR/BD26UDz00GUp6HFwZcbyycQ7c81lFmM/MnN2heG2Jz8ZT/gDziXqSv5noHhz9YkLozFHwGwCf
FhZvJi9rqtGi3aWPKdbmrHxXXLyjebJ7+RDrUN+WeZqSEW8uIbk1SLHTbSZ5j6ubRtOLGLtVTc+G
jm7J772jMP21P0V7B8wPyiCPp9MIcJSCFowTETm+zXwD/paTnwdwETDhMxCfh94/ed2fMf4K1pdS
cZcS347mXtI95YuYOxuKohjCTkvPugXNTANV3BhH/EJvZsKMZ3s4jllJlsYqM7g1CcRI7OFVrmF1
/HnU8R9Smd7UBxI8W/EZEWBW2sNzy+Ond+1zTEMFPaNcBBTyMibmEOft8CaWPw6bX4rPxJMOIcys
HLHxMAb6Q1wgCO2rMIsIHQu6zRBASThEkkbG3iB0zEdSEhfR2sK97Gk0hQeAkFq2jzAsuGD2gaEI
yAa0hAglXHw7IYawI/Xc+AGBDrTo1G9e/EUsECTGa4bNvdPDOYOZRmHV8GGay/aFX42AXEZcyi9J
5msV3xTpGI5vbjwg84aPhb5JnqwZZ0K0hRrm42U0F7fWrBnEAR+o7+7Ig2jrbTQQFKP/jigVCHve
GF61ihAl50ASJrqMWZkcAVCRkCJzcvNgPermGmgUV9TTLp/VUeHUceFjCreBwTjjefwXN+05Lges
MRaJS/mh9sU7Nr44NJELzz75/2YC16fA7h12CLLsX3MmWkev9p3rrOIZAVxr0LmXhQJwYyTAYc5I
Ordx9sT+n2brv50mr65j3il4u+oqueV+9ELodGiBW3km9nvbeNGS4iOn+rBrqD+Z7IOufVdYbTHz
sH5ARDb2eHbQjpCtS/BnQilHj4Q8nbY0yIdODDKcps7TTCQLVveO3ZyBBdcCCT9Evcb2eHNB8gXs
vByyg9IXObp7yaclNS2o74nFZ+Ng+IWgjDJ3kybdMZv0C3leVEAuekoLQaH/JvsRd+JnVyDj0ryN
GPYRJnBV/fX+c6PukLxI6FoMROiZic5JjDPQYbzII4BbKYKMyr0yHxehbYu0Me0xDH8EZRmOkoEe
p3LyoAcBuL0AmjMYqriM2SVyg6KI5JXf1Q3/bOLU/YRsU1Q6xofhawiEWDHRyol+i70BfeSZIg/I
2U8yLta1ify4zLapTC6KKIExfS2HGo0Cs7RPNZMACUKYbPOIBmTlvwj/yes5DNEdorqpEVgFAMJU
6ax81DrUaO1REVeAoInPFXLSSU3geGGQoLVt49pwp+5bnn+17tXmG0Q+FXfU7VZhTZQGY8n0LRSl
Jkvdi/6Cs/Y2198FcnWnzkNXw62b7SYSvshaXyLOdxpvib/N5C3xeTcrgnx9QclP8mjKL7AUKz/Q
kEt1en7S2M4mEpiFPyHNO5oYWvXfhMILPhxrCYbIeD5BmGYLXtmTJ6W0kB10Yxt3J4pWg7h17l5E
v8Xwgc1lZqs37CsHTTG/pjBGNCjID8MDuKCUrrvTo1uTOZbcHHXDozG0N6qmOg2Lb/OCGSuwubIR
SHDTDSyk8o/SG+juxN97BdIdYCgw66m6S/GaDgheQWyQftjO10yY8bTvvTMQU0WROFFYS0SSMV90
0yYC/4UQvXg15Iizh4hNAjScQ0fnJsNOUKHba9oH33bCpaGXdk5wp7ubP2vxzYyuCYkr7T8Ht7x8
cTi0Bpfe5f7F8tYW388ERISnOpTsDZlNDRStA8whFsn3qEkD9y6xktooXSGj1qP2iDlmnzEWGVO6
a/jTpg7RxQfH5V5m73EDlUhaQjW8Mc65KW4Gxvj+6lahBWPS9rds/LSn72g6DBZa7/2UvAQCCXK3
laiQ5XRbbFlCO6TRJcfxry4ZZ+C4lzO+9hXNEaRNzQH77i1LTpb6IknDmm5W8FbyQlZnn8NXarec
1E39wQd+C8hBTw46+o0Y9pO8q3ytZtCEkfWm+kz64OyiC0wRxlkgHL620xFwEwAAi3TqmPCTdOu6
T3WJhJWrbIahbxcllrYqkFs6RD5Nh9rZ0Zu3yiHZJ4bf8qpPpCORd+MiG3ztAgrmB3x3M/F31c2L
f/FDNSihM95wtGscWzpbM65XnqKjthzhyCa7Z4paIwywmI8IVAN2J+XnALlDko4iN/CNXhXENd78
batLbZ9mVGBmBeBiUW+1jVJ9q/dgPsA6FFgtInqynybUrR5pt/q+Z732lX2Ypr1jvjrGeaqe8/xq
YxpMJevAdpK/KPOD5FWqx6q5xpTdo7m1JkZdRnyyGudb73+O5HJ7DCnmQdbHwiq3FKSWKOOCd29a
8lHJThtu9N5O/U8//CEN21qgxD7SO4mtlK8KIeWiiqAGmzpdq3XWVt2+DI29cYV3HkFaiH4+LtoS
nodSzu+N6zwU5GFAUb81lkO7jfm59ALYWnaa/CXipXscE5KNIl6fm+QLc1FUmBjfCTFD9Q8zjD+M
El2Nt/5cW/F6ohp3ep8EFpmeEfBpBh2MUdE13VMOADcTCSh57crsNBfLnPJkBQqf6eOY3TUm56Vw
yWDBFzLlFV1Z84sN6DcIgmGNTazUIYnPGvRRMb931b/BwHGUPpeYHbPmQwxfrXZIIM6cGpbQWTJp
HubhXfPxShhkT1QXk1mMxFXEz+NG99p1W56H8qdACRTM7roRb0Fes9q/DfNqMqtrWfA8Ohi0/Ucc
Qh6UtZ4R+nAuuJzFTBkMrSV8X5P7KovDKHBKy0M63jvr3e21p5RyGIkMorc/i5nbndctM2Mqzjy8
3IRMHS3EqPavqz4s+rkAyAi4ytBwn4vuK475cDF2JUN7MV1y0rQL7tRY7a3GhZokWvYxiQ1kXgDC
/oNA6ZoFNhfde2xynSQmawDrFSUkng4C4XTPtV1tbNhgk2a0Dg1FMp2sBVbOudC/l3aVAnRAVNRx
0fMWffj+Z5PukuzZIgO6BHbWnVuNJLjgmwAxW8cZsheQDu2Ec5tFk/0MaZMXvFhTFpbWsYeIlMsG
zlhjk/Ru1xIjRv8OjbluY1wbfJYl5eyT/WShipF4jEi6P5oZOkbcC17+28jqIOroTOD6MTOvmvan
W9cW5tFlOzHKLciGF8X8lwBD07FAoqqWnGYofp3m7NHktJ/w87/VwTaq4k3jPY4d4plu648H6ta5
vLfwgkj9X+LgXbX1Wlac4fxLqb4MzXEAZgu2YsnKKxDSmt1HanmhkXAaKhW6uPC7iqGFIIaWk7RB
MZ27cu0mD5Xfnwamd5KsdnPK7GJTMFuVkGnEdjBjjaVYGdUzuVenmLJ3n2+9QWMeYBLHqoVhL8gn
YrusAzlRp5EgP010G+gVztpF742sAkPppuuyRzq4win5MgwSLwIAID+k0hvl/1OMD9Mx68sIflT1
TxXZfYCLluaEtNZviMUsaKZKEbpVSbDJsHppUL41EmU1nyAK1r3f7JaxRwJuzhzZNhYBA57EXTw2
1AU5fwx9xErVmDnz54hmw5wYnTQ9TjVnuCnOos+3lqEdfcvd2HQC2ksKVW2scV3vccVC6c3kdiMd
y5DS9+a2bbQLuVGbGv2B6KN1RGdtg6CTTijDSBD7onjq9bPevRcgBXr6khgHLYe5zTlmAFNa55/C
o2e3NXWwl9LjA7MwTBN1BS1uzOmmxN+p+JOUl+7Kujz1Nff5ZP7UtXogjhvBIaNyMj7JySdOBu8a
XQCnONc2nlWFLcGHsXrIebTsWDswGR0Tgk44rvYUvR/t6Ewa736KD7huIQUMEh270NamJ1Pp264I
woYvrpZsaXqclZvI9XZuxDwX/DOz8XdOwbGQ7uQlBF9ieeQ9zQiJkiLSbqSxwqlYrokGOIoY5WK6
JVUB7xBbAZ3ifYKrvZpAM7O4+cjZ/E5N6UfXwbOKW5+VKXULdvRKKNzwTy9rj1BU3RNwALzFlZ4a
oU0m4oOck5yJy+aLCSgD5SwsIVPyCTRgEg65oEW1bfLpx+DkvBcD+QCdPl+IPPrxvZlAVt8+DPSz
Y3qlDjMVC7Gfpkm2MjSNXqhEC9wr/jIEdE5iw/lqGL0YrBkqZDNRIR4g6+lmpOlp0ihUzEN09wtd
7rp+yd8q0pRTQjXlxTOsBKZNRGFPGSqK/yg5Tl1NKL9Nxo+rc4sGWB22lkxI6kuX3GizaJttZZrx
gw70uoqSWosWq3qwFl5s72zMih/0ixYoVUYHDGZM61ui+duyzq+VUZMlTiAJXta6eiTt/GTQFxUI
REexi3Mj+/NSjrVt63duWElz+OfLjkRXzYqnq19VAyxAkbd7K4HaQoeNFbuKp5iEHBYGAkTnjH5L
K3JQ9FvxHiJBkjvVtdNtDKZxhwdS3uq2708l/toHTRoLzVZx5adtrV+ZnXBYkDCy0bpiRjdTimNT
58nFcCfSGjAYF1tT8FkVqR+vCUaqnuvC4jtyGsTEReQ88S8m9C8jWAr/WLBwrIOtHqNxXC7DErkl
dg9qr6ahhLlM+9n9BlH1hpXn22DIAynUNihB1kNhDZCBXPBjckw1nSTZMi7je+r8x9mZLEdubFv2
hwpmANzRTRl9H0FGkEFOYCSTRN/3+Pq3kG9QEiVTWtU10+QqldE53I+fs/faNF9ZFgwa/5ealgtu
m4Wdv2Bv8ecyadxVb2eMXANHPXqS7IVxkMmjr9Q2o4wqd9j6W+MgfEUBG9nSbo2HkKOwcWsArLVT
1XBubM9vUdT61ktOY9F5qOwk3PAzeFfVzamxKj/BjJg5gP4ctbLq5aA6SrvwnISeKERlcy99HZNT
m0arkmyec0TH9w/BOvo/sl4kWQ6ORh/C0lX+9yPaVmqY/qKRcA/Zu/fUYmFWYfVraJqNR0S3E5dL
SzQLgfeyqpNlUvnAffBIISiBbnuwqB3UijqanOu6z5+AbD736OL+X7M4pIoKzJSWZepS6D/eY5K6
o5W1APfdmm6E2zk40dilSCpHaQns5g9RHP/IOzFUbKLCESrR8ZrQfmRYuWPijTY70BzJlX+J2Yc3
qTrNr9F2LP/7k2nyZ5TG9FpC0zTVMoXQjOm9/CVbJVUHK8GhSZpx0ExWH4zYy2zEN5BCxeZBBLFF
oGS0TPQpRTptsb4ZCuE1fpAspDX1nLPGnpla5v3hS/hH/gm7rWraFkczoAHd+fGda8gH1NoicyrJ
QD4yJYZhUz9GsYelExnLH4K5NP2f38PfXm7693/5HsSUSxYF9FJhwdtAm9IOnBv7ET6pRWAXF7Yo
PNrdY0TGnhA226eUiJlTRgb//YtMuS5/iWGZUkylbkjyJhyqcOPnWiOKpPSNIbXxEOQeNyRyrZdh
iIWwwMR90DO/fMwrfq//ftXfwWM/X5a8dtWBoyCJbP8RTEbf3DZCr3LmI57ZEeO1qa28Qt2khgul
HxKCWWwMs/tQYjDttrEpXXHt+3o7euPJ6727NoUYBg2AgGZZgMbhMrompYPW84X73NVW06V0x22R
N69G/6QRTxiE9BuMZaVPiDg4uLQGISmTSkq2Qk6cYubNC6oP8oeWPJYMU5kLAYCagtvMXpkD6eod
4MPyIUH6X2VPQFCWVv1UozuP6PoXer4waKJk8cVy5naXndr4WrO90XabJwnzE+2xaM7cqrequ64m
h+eYM8k89TRgiVMOce2GMIVChi3xuUl3GgkbgDXb7hzQyO+zfNEr9tzMm41wdyrPSYBHDkTkock2
vrljJEITuskuIxOVXuVBQdGj6YikLEN9dFCJtKLdZ+xl//1L/lzJvxeQVA12Kltjw/r9xP9lJavQ
5W1WLPTUVKcXr6LChbsQLvo8jReKhIUluyLctVY/ICLUEQZVPZJF4SBKitv6D1vn783q58L669v5
scGwNrQ4CVHGot2z6PPKdlkOzO5cJvEfZRwoC8emI1g2kO51Gjx7sMbkqCW/kjzUcG4j6C8UbNRA
ozjefMv9w/f1Y5/536+LuCfynlSyhH4u/CaiNSubnGmFatB8DAquIHUVI1dQBDmveSvCPzzh4u9Z
dv8bVCxILtJI+6NOcKZ4o7/8QrESaJVMoCL2pV0+6T6widbtlX1mwrauXcM5uYVTk6OaoSQJFFJl
Ryc04f+4+iUibgEvIXNAq6gt1C8hN/qsH5ZK2NZIZe2RSr8cVq0UBT1LOIp+FNIwVezulPo6DQJb
Vruqa7v16Ed4+mpLAXEFBVfkU7VgUZnp3Yh8L5XFW859nPyM4qsqTIya/bT9D8NAizmJ/7BQ/u1L
kRpfBiGLOrnk0+/0ly+lCXvKO+ESauMkXkhIeBi/SgPoZRv35Id61hQ97MoCrrQEXtM25R+OgGkh
/liohsQeK3XLMA0eoL+/gaFUGPAXk23RTLUdKBEIHwqpu7KM1M1/P6NTYNk/Xur/JlX/XHO6beLk
qyJn7uCN0hQ4+dqoHkYRv9c14QiegWgiDMf3/49X/cs3/ONJVKLRNOrEtBjCGdjctYnLUrvRQsIa
Wom0mgLmVHj8AiPcf7+y1P7lVDPYjCzbNA10LeLHkg973ZcSWRkyrwzPXjYrNeT/l2JguWlg6lKa
MR2N8/4eNw7tmjOat4ce7wY8j5lZKssQJgd7Z+LXs7SitVtH4UXNtIvMRUVPlnT1ErhpY//Wbrkz
URN4r/9qcHUESUaX6WjqbMHhVQ8+QtoKLnjk3tqSoz3v+ovRVA9hpc4Ug2bDhBJ5LoaUJOEcHg0Z
2SrAMkty0yd/hrY6UwtR898HQ37ySvWiy2odDvzhOM9XNbdJw2/nnvAh8N3aoltGmGrJXDHpxUA/
YgKM6gdoxEfnf1UawEHxIsnVKK+e8urRnY/FWdirxnvKUDOn1smpSJ06BIx+MxzgTPZdZqdkK4BV
gj9DZ1uhtLcn+YXTb/rqGy7kuvJxBRbj3jKKa2Lztofys0zCQ5LS+AYFLLsSjS5DPmFVr7QVQeu8
ox/fqJmx6yt/Hwlu5RkpEZnPFNl6iuBWxUP8qEbJQ0tIdNXDifG0RdDrqFlx5NW0E6LsNZqkxk6z
dbOaPkUz16AaS0DeemavRrIWXMfY6rV9KxvtNW3jTU2nzRIVeWvcY1suWOZjblbQh8O5nrxYuU2C
DH3w7G0YJinZi6n/cm2XGcTGAb8aplynupWSvRvVc1xUu6bH90XZSrjOagBebUYMQplpDVVwLlXy
t9uCbhWRNYEO/uYxqftNJ1GA18uWnCGgwiXsbQHMgjyEFGl7NuxIh5xp3p2gJ5Tu/SqmYkm0Cc9M
MBWtpji6Gtzy/JyBJAIWuy13ZFfSkewgkDUrZom9OqB1XtNatPkDnZzoaOE8sE4qDK/a+k2CsuH/
17UJDnaTmV8dgdUjOoj6xRo+NH5ctbyFoK6HbhsCa3A0DHQrnzGUTX5BmnzmLZB4+h8jiAEg6oti
+OVQuWZ4bK3x3YKwrRCfFtOGHIwT71sxdglWc9qpmCxJbhqivTN8AoSOhlWu8oxhLmejpUCbSwdf
2JMghUD4F8y6szhEw4DRp0uQN+BCyzBrWbgtQEXmk5DR/x7I5REdv/jVUpN9hPph1pETQ7p7sTWZ
32gVJHqCi+RXoBxH+3GEu+BMunXoNIxSmYUo1Q5vge9tatqVUTk3gteG3AVsyZUOkvwks5naPwZM
UCRI0fw7l9+DoZ0C3LS1a55q0AuesuiRVQ3xZlRo6FOu5+pnF9I4K6IPmuZzDXCH06b3ACTzOCLx
A1dENIWYhjQFtWWFh7O+jnFIfEIwy/1zW4j7oOwjl+SFa66tFBcSaL33rdd+QLpSzkzzHVbLLJlg
2t0nOV14EophV+BgdS44kYrsUpoxDPSlxd8+4o9AOzOwjYA8fGhKY2aGBeIklN9Eh5guhue71a+a
eFwOkspofBwpiG07xi/zOshyXlfYMZl9+yYCudqdKRmeMhwF1TDNxyradAbJUKTap9WT8jVYOBTE
XEtQQwcfI7rqnsmfZu946qbFUgd3xik+icnmrSouQ34M60OEVFrWtMh7kAgv2InWbjheFGfchxYm
8nlZp+RyOCxqxhCDU64SQDH+H6qlf6lnpdCk7gjODdXmZvT3c7nNR5K+qRHnlmY0hIeHdMnDcvKm
iCAoFnbEoFqhPEFuocjtYFIAY//1/DveOQ9hRZ1pf6gU/vUwc2x6AtKRtiV+VAqyL+TQBlTYuq12
hxRzyc3o4m4n7ADbY5WzOL1IPv73GfrPOlUXmm4LUnENjTDgH/fhltLEod635yoY0pU7xRl2tfYR
qsLYBH77+d+vxo3zn5+SFzRNtBKOiRXkZ5WK7mFIaCG5BCAyrgjG5eiT74DTWILq534X8ag3Gwkx
GulZQVr7PteNV0r7rUkJnQyolt1NjVUAPpoe4kels+glmwlm76X9Ordhn+PEM/En9TgxMnzVLjqE
YlwQ/oipg4wP5IzZvg7OMSJ4DYVADl3JQ76lZQtfYrEO9J05maEpHLBHDPKJ1FT2IHZv2CoFw26V
kYUdfmnKoQPTDaoY3oKDzB/XDlKdiP6hKgkWchEWo64Q00gGpzDHrNTvvg+tHZWxY35HsBXqmPlu
q94KlyeLk9mJKdTcx4zCpBNiVquroii3VR0uC9Wfm1k9s7PJdwk9Yu/GN7MEuMXY2yKrkd2ODEG+
wYxvAt04gIEQDEDINJkBsEeHT8eEIXuuQPdJTqmTRIdjtyDDQDDOjCetW46P/wapQFUcNl9OoEGj
mZougbTMCHNwyEpw+CK3GpIdTdWWLYcc2nAoF9UsJoiqTNVFWtkbwQw4ZB6U+1vV2AfZl01ERYI9
0TOx1ACY6fe5967FNw0vOjliXVQzsnyBR1N0h9gs+GkFvqNu8l2ZULoKs9v32mNffxMDZocdYowI
EI9GpCgi1GGWIvOX4ecEbIk4yR0Ga1aKgiVEqcZgQ5jMrifa+smmN2nAFbQhDDcpSPgA2QjDTc9D
Bt7dU45qQ1kKjGKk0C1siw1ULlO7X6NTBuLyPqDVJrYPLP5ARdnoxzTBma6uTG+ixC7JE54V2qPv
3QPnUKs4onClh2hgOv50m3+PyZmA+ZnNY6b3n0V6iUp/Qv7i2nrTLYEIWCdjYEmdyPwecM/SE79i
/yv13mXHCovAoKwM7I/hzgwrKPXI4DDcqXxkUgEf6v59sG9uD7GdOIwWac0gHjK0IAbvIJIgTIeT
ZIQsiMQZ0y+dgbQ7+b0/avUlNre02XPzErQnA9l5ZM6YnAE3p233kLgFoKKPgOJ4+NRovadPlfba
IxjxLTTl78K8OfinEkpZnA8jvuewhp+R0wyeKyH+2rKkcLjhmARac1LxXOAMQfKtgXNYNdkibJ8t
d6XaTzHqLMRHdgTGLzgk1VuZ31C/lCZ/HaPLaQxdGTkkTfTRqBDtBL0mnLvseyjWunEEWKsiQg2G
Tc+TXpUfbvdsY6uIv33vmOG8t/wFMgAPxwKuq6R8VowQ6o2ACIPc0HggJ+ghRKY7xvdhVNFoEHEC
qzmiULCNnv+bhbussncEGKG9FnQ5YBxZIC312J0T3Yz6eZ8xVwyNgxU/DTEjdAbSXffSZBmE/hPS
rrnZtLOsaxet2FUJiWuoU3yXlhWWVZT68VFvCrItHzmAHjrnkFMhFn2yzJHLmXeGr6liE1OHA9vY
Zohc8vAaaCbW85lGSTvIFJ/ph9TffAYseoZCFXnOFK1ArnpZD5tO3+nBoQIX08Z0ifDIUWPEiYbV
al2Ij4wqy1XMmZ5j6U9xdegoB9DBDE+VulCNDymO1iSmCxfUJDHK69o48zQ9qBm0zhw3kPICm95A
eMP43qjeVBQzlv9c4SpH5kALYTU035HP1HvC57Exugkkw9ewGtlB4Ki4D1H97bJuGpJr8vHZQyY5
yTijQ+3tBVzPGB2JSCHCriANqvbR4u/IUFgq76q5Ef3dLV9IFUdA6ZDsRAAq84t2lQ7nwr7TcAlF
jNGULBulwfPZPrgIOoWi8VtuAk1ug+pMAN6yZUjTVM7OYI7kaEtLJ92Dx5Vit4MZr7y24beAal/g
rUbcmfdPfX9ExI65EmSJNTfbM/JhPKJsu7A48K/PNIOLQcZED6+zmjvbvGWiHyBiwCUty3FZt/Wm
VREJwsrtA0npBDcZznjzqKOKCNVdGH8Y8CkYg39JW6DNuIxddxwRlfsg2ZtJqoNOTE5UGRXGsvNR
MUouYJZJ9SrZxm1HuWmmfmu4xPl182BBBnatOyte9wcSG2klymsJLKZ0kNkrTOpbFjHPzKh9A7Y/
lAJ/YF9OY1mkesZBrSE76NwVKZI0P9qJkXmi1vKzoXaLoMEzcw3K+Kr1yRpXHFHy+4y/XcXcys+g
tiQMoAQhr7KiY2txg9PrQzPdbd4B3yDRkCkdqwzKyoSLe5AmUEtvO0z6BdjSDv+eH5K3houR0AmL
f2jMKvNaWY3Jh9W+aEgW2opFjRiMvV5036Lfe8Zn0MOmvWjurA43NkWt4RNfpK8EjkbJCY9mKSs1
9EVQFRlaeMlebZHWWyeZQJMNZpKbVl+HC0f5TOu7RtIafQDfgPqDgjxsv9VewGJleMwpxGUg5nJu
fhA6V4qzMhUG+EzGCFQ2Z+Wg/FK0VaMjh3yMKniyAbK6C4ku47g28+dIOxk8scJctwSuTWVRce3V
F6vlEPGOxkCjIh5PrvfL5bAXRoUXiDaDW52FRh40yMDWRUQX4Q9qYHixW+hwcNjqo07deOOjJznH
kGw1L7VZYQHHQouwxNDEeRDDrYP/or4NHha16iU367OF6ivXx60Xvml5vuFMp7+BuZdoa+yYzbev
sXPZJTKoXEY73Y0O7ZTr5abNV4gxpc7F3ICqXjj4qtqrornnJnmq45TLF2wo1FigLRpuFcTgPoTY
ubtVqZ4HTJCxmI2owzEpJ2dZLStjG7JvFAH2OAVVOgIo7gXuO3oUxM3fZA0RuwwdpcarYgcRmsCN
ry5TwHbOokP4FC1a/wUIP4f8ykeuxLYrvVcnv+BKWXY65Bak5D6cFz9m03DfO+DRlcSdXwXb2rvF
GRJlthUjszeJdrXSEm9mNguxPZSpe5UlsKRWWecZcirOMNIuuWe+BNbRQBBd45PIrXWkb+jPuO69
lx8iPpTAoMeOA4lQW0bRfgjWcGrm4O5KEXa2qPCkIEW0WjPSp8FFZuJdG7bS/5j8rdjVd4OYS6Pd
qNZaKPeOKZIPaUej7xpllIMSi0C6qJlq5tS6yBS2Q/rd+g5MjwJNC/BLLn4qukRvHjKmxxGGJT8i
WIVeQ0uNSvyaEe8cAYh6QDIaIySjeWL25PxEy9oD/+XMs6GYhy17inKW9mfX2ABmpwV3HPuF3wG5
SDM6K9xVCVuOX73gNVC+FUh/IcGhzonMXqP+cstb4J2b6YniPNSqVTLJQKBU4z78bJ1N5RzFSOcK
GQ0xHCkaGxv/rNrvw+C7LHBVbbJi7/YFT9RmYGM3CBXCIBpQ/ugDN//VEPrICjdu6C5a1FpRY7wj
miBv6ksgFEROKVaunq7B3MITQRfZe2sxfNXC2411egk9UDla2D1rWYfEolsmEUGYJa0wglUrshvX
WIkx92JZlL/GfG0SOzd49V7nrFRDHFLofoBlMe2M9pArS3KjkUBX/q8mviXx1fV/ufnE9CY4/NCF
xjON3F1axM8RdYYz+XFaBKLmizc8hcUtLZ/8mtC2t0HPyFwZF7FK0Wu4S3qCI7Iv3cFogsWthDmv
qW/JQFQbu6wh9EUzoaV0/q7sPU/w3sbqImfDYcQFLAzkxoTmUrKcltCksAzu9FEfbB1V7oQ3QIhd
IjQzGgAF6CICv9uDqd7F1YYwK5zewrm4HRjHcaOROFQO9tGkOlN9NKpxdYr8lI/62MMeTpjfqf1n
bB/14L32WWbNFeQyiu/3Vn2v/HxZNEhfEX8L038cuZXVRTkTmkN389Gw3zpSHRSVn5pW7KNmsBcs
I/0c5rQw5hk9iSO7QJ8iZ1hq2A2dFbqp0mDOdiZGybCA6yAOeo/yq7BnCgRZMccBZdHGJeM7hzXG
5mEAHIKSYM7iD794rqxfDK4DRDtEW+k7pzuS+FC4T+jBPYIt0Zgm5j6Y2Er7kFWZj2vUahxqMyOe
ifaumnud1qT7Hqu7NNqjh+AR8ls41NVLY27r+j5aj8AlZXqc6KJEgonsNQBCoL7aLV2TM/6p3PoY
0qc4OhmALNjY2AuV5yBbcXIaU4jiWZdXU4M7seXRIPsp0JdutMpJ8B11RH57u1hLe6OiYUn6RSxf
fZ4R9Yqij4RP/OpAYQLroxw2lZeh01gRM0Hwgiq2OH495He+v8yYXlOn+0gk4WTEL4AhY+Meww0o
rcuAV1NfuTXl5bzAhamxjWSsoXww5l31LEry1TY5Nl0Sezr3RTQrtzi24ia6c0TjcDxX/rJK0H2q
0HNXqfmli9c43tgwnLiHGV+sbMG8UZDmxVZWdwUqozlCfcJKuOY89VjvkchWXPIPCux88prlCdt/
duUlYTHlw4OGDragoUmIQM76Nhayh+21kClUbEyhBxsWEBtsf0Cg5SJN4qSuj+AoXI5z0DXUXGSq
Q1vuJPDRl0ZfD9o8JQ+w29T9tx8sCEgNba6/Wji3nVfTtPDXvdbu1ksoI/G3rWpJSuRKNBxKRNo+
mwARz1Z+4EEa8n3FeV5uFZ1XmPsVZQpRyVtu4UIBf7xhg1ZeQlAmmfLL7RbGeHTLN3V45Y7HtagR
JJHszP4JT61rHNtobdHpjrZVOPfGS6WCffigi8+h3r9145MmriLYTgSJlNT3N0S1cbxyvxpWEuA/
jCK43EDea+0rtelgb+yKWeWlCre2piDf4zwEUMbtbuk69NPvRNVVJAlRdQiDiz+Ip4X2C9GMG714
7S2Lp9nhToeQ1MbPsAVjn4N4zYxtMJ6guOX1uhz2Y/Nccrf2l3YGe/t395hfCudeNx9RjyLPFCb8
8LsD687dS9CRcllAf5ob6DsJbyDFSEYjeHGY+pANXnjAuxoWnLcjr8xswBpNU5IL4MAeZx8CMH9v
ancL9SittmgV2leveLKDJUxBVVvnA96KhYKYPd2q+gUkWWVRXUMB11fQiOWICPWhuUk5J95mCOCB
RmsdbKkWMc4hsMi8JB0ZBLSSYvAo+sxGlc+uEqMr7mcR5VqbH+Nhg5+vTXbuQKbSQhtQ282GcgOY
zLCPIgFvxHxoPJXTzS56sXE5Irfu+yd1XHF5ynVMy78jOzswphjC45ubFQtDe3SyOaWZiSswri96
ugqMi2mTbbxIlG3a0QPwdpX8ZVIDt+/EJ/NtfdTiOSQCsNpRtGbOa5/9lrLqMZHg5CPwcwF642rR
7jUY20kAHgZD4rMV3sqWgoQ75okecEH2uAqDh+tB2+/Yy1FcTKWoqly459vmIS9uWXoQ3kmJj64f
c6P7FVNi070KrXWRT5eFh5RwTuVMge4HX9JdOTHxAOuQZ0i5IluvzXCudXSGvX1oL0L09nX3wnwK
i8ecrZ5QOXiuJNiazcSHGUFAikpZFMZLy41uWIDUEvbWkzz/aDdmAROSCPdJt6NDR68vKTfJJJjn
FPC/1OLJRzKdPANes4e5DXoFKjJN6Ah0wIIngNKC9MDQ5B8WR1Fv7WbuNdzs134HNiN/YEwHHoTQ
Em6QSyVf5UDzqPJQeiXrwn0xPJbSQnJ7R1NJj13de9pKICDntixXjv2gA8H/LMUxU4cHUDLglMvX
DmwIEoKzw2XIWiLv7+Jdb68Zv5V0KfERxtuuWvTlcxr/cpCVcinoUTMufWfLOT6nDwoLwRwuUl59
ACfDnYpSsxFk3QFikZpCKqYqNoFz6zGO6nuje8eAY9LlRoTFKpwh7WXDSqJDx90yyLamfjWd65Ch
id6iiWyVN03ujeAmsydOjiRYh3wgzo7y4LQfgggr2FZ9s86VUxWcjOJS5DvU+8Br+3o21WrlrKQo
spqZ3zwFyN5tcxtKGkizxDpY5Ta3DrZTPujWLk3uRrTUOMFwjtOexF1qr8mDfmjUE/ZZijIZbQ2O
8REBtkRPTr6vBChwluZnHbJzn6f8YBvf3nDs5NWSi37yBicfJShcYzdCLUtWLhcLeW/7J5teZH8Z
Yox3axtJebcgzVpjyZTpm23MK1qR9YofXxYkQ3Fp7j4zOlvU3v1HnBDS+aql73nwKxjeqMSL5JhN
i3ePs6qEyp2Qqgz0U65ddaNVkCTZnYzlUG5l8dINc1X/SHLCEeNlVT0HwZaJUmZuQnsH5GvyTLrr
UWMgRPeS4C48jFQ2OGhbbjvmm+vBWZ6L8W5oTy5WEo3nZR3A68av6msfrr6a8uK6Vafg890y4uuV
N7hhAKx4R05+r8xdaz5ayuvgf1bRfhKSkgJVr0rtaOlLMolcc4uCYWTMpmwN/m1zHMVc71dcRcqP
0sc2uJIGX/Acc/x4wtMP6qRhboRPSu2eauMxsZaYuxjho8NeOtl722xCZzMk9LbfGMNQ/NTWsdTu
mXnQq6NKAx+2SeBdWerEuujsMilj9DR9JMlc7bHiToTpIH9om3VWPIsJ7s1a0Lw3JAi+f+zo+8TZ
vE4EbYtVX2E1TjBnanLjsP7Nap72kvv/qswYLuerkbUXm4yPZ6b7aspTp247XsQatzG6Nad7JWMt
6W+Rs5Tts2fsUuujUW+i31nZO7Hjc8/pwIbORnPV9ifpeoD3b5n5zX5A2S5a2kq4M4anhru1pZ5M
k9LirrbF1ui7hQsbJqVmJjKov+nKXncmDtdMefE6KpKNp92q+iPxnnwqf0C7RfIUJdAXnmsgUmSI
oUlzYOkLEPgErhgENxLrS2w6uz/CZNo4bn6ruJsPELXXUc41fF1DHstoQNZkiYIlWDjdToI1H+8j
LotMLhuduzsqgtzEpbCuDaqJaSbCWhrYfAQXkXZL37vVX7MQdBOMJ4Ilac2DrUjnRQUzBmkjv0hh
bGjcTWPsCu0xEmbbgtgK5mFX2QFt4FVTf8XhI+oMtCqW/4B53h0Zsa5zc6OrqzDeuDVRn7cxOuME
jXHt5eHRyz/luE4wvzf+R9N/ayM8hWKWa/u8uHL/GOlk1oJwgYdx6u5tkLjHxPoGu4QkK/Ae+oqA
K1NbANlwII7nLrfrEwhCzsXOOJKU2mJEzvddfJEtUPP5hKBjuqpS/Orlo81gOiQdCYXDvI9Qjc8Y
u0fdUqEDkWenOtj6CMgh5sGQVNDLsa64p1SrgCxaKJP+OiWFwVwwOQHQBwZhazVHT3ACrVxvbSLI
gnvQn/lIFg5ROnxldQ+NX0HCETJv1LlGvJv2WnmXrn0nZ3AhueiTVpUVlyRZZtgQ+/w7ZNJuKSsP
5m9HcxmDW/jKvYGL8Mhg299V2dluzp63zbyVA9POIOaxnU/h4elzRod1kiFauE/gG0kJc5DNPHop
WPzWsjB3pQ3qAcztKmwXtDjGSj4QcYlbuKQCSrZqvkrtBcxAWFHAgbFTYhl6KwyQIdukvDqsRdd+
mL6tekB72T/QdM61Q9O8kAH2BAIJ+chCFFfsN8QbMSB+1vV3g+aeuNbmliNzIm4ojLrwElLbsURP
tPz9YIV0hh/DUzei2hnmWjG+RhQDLHfvwYu3OAvTYWcSCZeuk3QHpqwkh8n6wFOHKYjOvk2Z2lcD
bmYKnoUDJA2KVmdcBEErWcdYZFZ75xzChobWZ435zrAJClnLbFeLTcrIMWNBgum0mO7Y5VEiBZ3G
IJF9QCgkQRyl8U1vl4S0PlTmd0BOck/ULygZZS9lMUv1rW4fSm1t0PPrlmp6okGTc1A27Eyp2CEd
LSvxGoILUtHJuo+SXnsa3KAdJNnaE8ZSH7kwnwLv4tORBhac+bsIC5/CJo2/iJYlIVlZtiWsF3PQ
HDS7XcGdIy99riFbwRPfcpfKzy41KJHpzTa28PJhdZQbonXJBHzwjKcGlL+Vb8EHTm53+jBdSJIp
2B+6orl9UBNu6l9tw597tbnHpvUtha6eIboo1F3ism1w2OCO8hiIpV5B26CZO/63qt3c8SjVe0QO
iEU0d2z7YOPseRb4C81rcMA/NcGT1hAjB+i/DL+aAmOyR0h30x59WhRlaq9YEmMENx5QhFWA+T4I
QkoKLCTzcrgN4lR6j5m+4pYWFs8sa9V+95qtMV3hme9zK/Y+iF2ceSY7XJNTeaMPUzi23BevOqv6
Y2/chX5pao9x2IglOpwrFZvleMK/D5Y5Dd48enCushsLnvbaw28tDl1wr4sDyctl/RRpuyL4rq3H
GpSxzdSFQGLzi8bJ74MOuzp8GE4aMsJNwLXwHtXs6pWHuPpVOO9sEQOJMAA0MbJKhrA3+kdi5AXT
ZQ6vVFyJ+SHBIxi+ckie2j4ssfLkXHcsEHsGhz5toVPATT0XjFa/KDSwP8wt/ZtcuhRuN1CPB2gU
MNKwJi0iedKQb/sNWZvGV9a6ZGY7F0uYT9mwUU3/GGVyldfbTofQEHOOqB6Wo4JqJnCS9paQFcrp
wc/4mbgaRuO8hb4x1M3HYLooSErkmXvN9yCr6h1FozmNZe0K3FSWZYTSGZqnQsYrTFJj4i5qz7bS
opcaNCfblm1r7hruGc3kVY9XwjmTJEXUYyxYjpKwlpTBjEFfXcxIIaS7xQXfKoovgIjNFvsXh1iN
7hy8kCSNAVYMJLMrycqM8YNh3odCcnZlFmKdetmbw1HmdEnTU6WvVP+mMKBL04m5MrOdeGFwo7cC
c63GjCaM7zj+9NHcx9hKwgc7hv8BMksEDNpI0nIaWk81+qSYRhnGorlZAbZTUNQIZDsfvbUb2Cu1
0tmJxla5H2FWwzauNMYCFldDk8zTaDYyg2YwbAxobQEWxnxK235xcU4YobMOg89Aqdas0kUyEsnO
h8X8xeWbZL5smQnjow4on7yjlTHaEfW6dp8ZtKWz/4MBGb2ehXZfgyzhA5UwFu1lrN4dZe38SS6t
TUrNv2tX/y4L+SHH8YnjUmOX/rcdKv0i1Ycavx18OD8SAEIGeDx5UMm7pfDExL3PzSssgU7oVV6t
MTlPVv9aKw//LVf5p3aXN2WbFiAp1cRH9ENe6jhWapMEaM/bCsldK5yKfJg0XzExNv6gU/5hmEEv
zks5gs6QZUg8OpO29y86ZUncRZTLTJl7gU2t4NQKoSh59/bfH0ib5Dw/v2bUPqoqVAtZtPrjawbj
MiIOz5V5a+I1XzZFqnizUkmaaNVLzX8sGdFdLATTe1Nl0Ew0djpXk9j7cKxA/4N891++XalKR9cN
XTiWYU0Wrr98ZB9Pc1DkSI/Q6zgwJMcRegoZdbGU6sMfPrfzL7Kjv73YD52TCljMsespu6in76+1
DvEzniDmrSeK8dPCDBs2CbFMsGyyuv6qhpJMU2/fxubChMLitpLKqmfCyczUKq01fMsjoamT35F9
sgkJFWg7YCKpR/BSHc8Nz9jaCbUnVd8I9DX51OhLjUYDy/fTNOkuuwbxUx7xpFH7aVLeBXWwMrxs
ZdJ7cJJy2akZ2FcoYrBjNYh4irgSZUlr91iGvHFU9VUzNaGwvHh0Xksu8DpEEcheZgF6+RoZBQV6
t2q1Tc1pPNlGw/IOHYknH6cbcUpqApiTwWEA768iCCd1zFWqH9pyivV8UdFqhlwx/SpY9sndwiAg
++p/KDuz5biVa9v+yon9Dl8gkehOHPuB1VexJ4uk9IJgJ/RI9N3X3wHZ51osKchrv+yQKRFVaBIr
15pzzEXCDtNmxjRZaFEoKwsUJvGrLKxVRnicYcQHjdmfTXaCOVxHXnjh6jS5KOVtjw6CJbHlwEHB
l76E1wdQhV0aQ1YX9VfkaqvWfzd9fTVk6EVp89JThXLBDEnBEQIV3bBADLRuiuq7DIe5tKKvMbBp
PVjMqISFFKe5EsCEV3qNzRDZf+8A5KiQOwrYX9mMumR8BxuSFkiVlLSXGAKZ5iqg/hui7A1l10o4
5zqx7/pUPSjAyGeaDsQXIN+cRmACVwnYqRi9fVnx+mLTmd3k5XAljJFLlMxpOBmQAOKQ76eIJLXn
vPO2VtXDVMnOa51GOo1Lv+r5ms51huKlSZvntDXmaf2y6uIV5IKwBfXDNRbUaE3WXurNZdM3KMbQ
A/Lkhthq8if8vkvRRisks2uDU2W6Yh3TlU6pGQDSwW4kkca4Tautxi2YMEZUBZX9bOYnPOKLx+sP
qxf6QRdlMMZfVzdOpItUWJ0bFSyUVeG77L5jsnMrjJZw1QBoNJPRUIfDRi6tUb9NcpgKXQMU0pLo
7nENJWtvDOpt4cjk4fNP5rh/WmXwgFq2aaHWwIP2cZXR2J8qpnWkm8bWrvUZB3TmuT2g1nlAAgqD
AsXSjaD1QACeJtF4DNjMzYKUT1T6oFNSOMvgpYlmKI2tw+i3nqcqJh7gEs3royYedLHzC2AV48Kr
dmFUbwUhFnkFQOBFpyicxhePBGqUUEaebQgBIz8J5vEcfunPJ4m4CkzIiOu1PZ3fAKs49RgbaxJ9
rfxSESmB4rDmv1236yBD5MQ7NLm+DvhN5KpTvr1oDduLdNl09tqpGFXQ/bbqK81w1pQaPthSk0ZI
gqBnZnE4Myir1fc0oZsBkBEM6xx5oqWvZw5+MfugIxTZDD9KAGPKahd9SBctQuxTDtdozrv0pfLn
6Wu+7Crmv+31qPAXpMhMght3PDc7ct4nyAP8pXROmMCCF+MPUcXBgNOAd6gYwr0DFKuX5qKvUSrM
eGUfLvtZqCC2m3BTPXpoO2PcELtpWrfYxem83zn4hEK2a8G3YvBWZXlXOlc1iStR/8MGjK0Yt5r+
dzcrDhrCvyKUx1g6zFph0djmtqUBPOQXwAxDk+k0WQGZfIkFuxK4S7nyDvOoFpp6gI+dxgMpOhei
X6vhRhucbdE+uPBRA2tY5vqWBJKMQbdjAIZydl15UeEoQhhDeeAyGWVgNAFlXwb2QbMIpcMvGJpz
H3n07KVpvIUeO94puM4ZqKj2GOYBu1aJspoNMGryFn4yVqybsPyesGNMnUulHYxk24bfJVAcR1HD
ut9r2l1SN3a15dyG+W0xjtCwcoym/q6or4qiOnJF/OxJS1e5e9N7zcH11hVn3O2QCdnXProgjymW
c+69p8AcVQLYK1yRKr0tEOixCgcW1nMsA+1wO0cKF+hqEGRIWPIoylzUJQ1DQvZmjAe821iwDR+v
PHSeNc4q1z42RA3jsTWpQRHhlfvCpkfZDyXkPgJ61UD+pJZYDFvJCxm4xnZ4aHUDpXOws5HI2D1Y
O3MeDKU/MEMvMvs2tdGE4rCpEPIZxlrSwfbTb8LZSYErhqbOtjGIJiP3JR0tnmSel/gKGjr321lm
3mGY0YMfLlNglh2zM1Ee3XrTN5pkE0Orlu2Kqy91zKlEUpnWmynfyMTe2cDN2fNCsz8DWXIWAa0z
GJO6vf/k1fVSmtE6rgjKpC/XWrz7YS1VrAHYQuxDnWKlg2/bV7vI2UZklevUD26JnNAljoxuiwuq
2mdNeexoE8QIglPjqsjfCJhekClRjasAXST6kTAeiGBF9no9ELxqYb7JE5Qh3qw6ZddT3A/lXcY2
YxDf2gzjX4sLwPCvKvDjOd1ii7vVgl8GyTZAN2klz5N+Lckf802Q6C0eBAiA67p/xlbS1VdGh3SI
EdS4rMghULSP8ppGec5b6kkh5DMoiTS0NhnuZffg+Fd9fTtHshu0MGb1UyBhqnTsgoFoR/YysfSN
KF4qNyHE0FjO3hnP575iBBxm35LkWiA7Q82Ih6XZhiUsuYogLgYfAEwJHtUzZuvmOcaXvnOZBH5z
8lcAUZrcEdKRANgKkLOVTDEqaAsgEnjbWu0hEMkcVn9Wac8SxUE1HHghAYXDt6rT+w+PJhYRzViE
2UZiSm4uRwTpykEHrj+PxouBwNhrL5LoPM/3xoDfFnmj4MY19qmWbquspCsMm2KSu3BAeFiO68Rw
jtFQXabG/QwRhYG5ImsF6S8dnhGAiUSBCJ9HBGDwRYXA90dNAwjCMRLUdZFcWojDcHfSPOl5/JCM
oJLh6wT6pWnDfanuQ+DFHaVcusn7g7CZUU7EQ61DmvSBg4YLZUCXruL2bYyZrWA63UOUJTNpCGg0
0FplauRuwnwzACuX0ka1vsu0nQwutelYoBGP5C1BhT4KKDrn2MXMXdhC0BoRUanzqtxVNMdGO7xI
0YR0aAy0IkD4/C0e0i2Gl7o9I/CYfh0sDqLu15YIMGaLlVEC+YWlI48F2qYwZ64P5xa/Wt5fTORT
BenWwTbKpbCLS1J32H6jXme6XXak4LVkQbuI5+LXjIigiJpC+ojamXan8ZseHhTdpgy3KvahZRFE
zAhxydHJb+IrHyqHBlFFBK9d1+yj6ilmlOXOtShyrZl4lb66odhKquSUXkps4DiaSNlFEJfgUQIi
wDN7S2UyQPBQNh3AAin1DU7rBZkR63mGMEkPfamYGYe8hhYB+4pR8VaDuWnEvF0R4eh0SUndVvug
va0ZXugY+4rmvSyPoSBvJHwXgbd1p4rewDcjewTPrOk/+uK6t6+b5MkA+9K2JN8Bh8UbxLggmBGb
yOoi4nr8btH5l2G4M0gCDPo9rzjUREO26uo7GscjjRjoPBHXS+rmTesVG8d8TSpGFwbyGYBn8T6i
EKsKAgKSxw4kRugjAuIOsKvqOBrhIi8fu+5ocr4n00NMQBJGuW2DH9I9RP4PQhiy9DkEFDvBFG4N
XnTxMaBQbmYHPfckRszEYVDeIpoybkJhQPy8VQqXP2KyNCN3dDb4kK6lNIuX77PBFB7Pzyr1rw3a
7jVN9bS4rLkiAikC7F4/mmuN81CRqRTRoYrI2QRp1JkR2xzmBASKaHq6q4y7FNq4j3FtgPHcQ4HG
J94MBJtnJOjMexsp9oSUnyX6oab+wZEoB2MfxtjX7XsPpeoctGCO1K+Cm9jKhuWkPWZ6SzRMNRsk
uSGYBRZ721KQBkLATjTr8gcA2YROAAcdb9tWx0d03lqvXkyyLJ5LgiaM5AX6bV13PFOHabxHCAv0
+VJPY0wWzQGp1m4MXfBeJIgY0a5MtBe/i1ir++dedW+iP89d4FjyDd1bhjQ/oNR2aScaFxEvhGHc
AXzC/IX+KazIfnbcl54RD27N1fT2eW39u90YT7Op29iGPJ2y/8RanXXdVDp6SWFnJ7SEYsO9roO0
5qTm8XlUTQS8BYbaqkIzv6C7/G5awrsl5oaRrjuuaZ5sNzq/LWE7QasYqx4Bh84LzwrRp1mVl25V
bNrrz7/p79sbjodAjjaFI0xbnu4h8NQFdQY8I+dNgjdIt+ka5yxmnx9G6H88EDsV6di0gBzrpOFE
iz6WHakyBF1T6NvTviDiUg/xDzvuAVUV5lxrm0T+a5OGWzseH+zgxku7b4HN3MrSjEtTL5cymIPb
O6xQwZspLMB/NX0J+pd929x0lntbRB3GOvqvUo5IHkE8mpUDy7F8qZHpJrW6GAiiDdr0SkOj0LE9
qQEoeEGxyrWZ5Jotcqt5jUIe4KDdhGS2uA4BOvlEO7kj4hgFtMZE3QDkqWXaPSLQbdXz36ofCCZl
OhTMU6zbRqE17p6alnlL5tsvecJ4irfMZEdb4M42QDkSKqcheg0Zt3MmMDuGvNfSbT3IBzOixLfJ
BEyv4aJuxDTTfp3rvGiusuaShnYV+PvEjXe8xrZ11+9aBOFKSjDrY7J28PpOcYoSVDDOaC87MdzB
jH2sawh8k0clOwLXRzbQTO3BsWP6CcmbW+I562ZEQOpNm1JPLzOqupKs6cRSuB7ZNVnMPKGP1dW7
L9JlSjNYgHLqWLx97zqG3yoI43F07UyrHyyMWUJPwZWtk/IhLJ0Xf2KOnyZLm0H3yE4987eFoX2X
RrwlZuo+xMTmJ4hue4givXdeVU9+++KgYQYpstGDC6XhnYJ2hot7wr/j8+60SZ8kjWhtJ8ldy1Cd
VSb8kWb2IQs4E6R49+Gr7jKh87YkSJ1HbDALYnw09TjFyWuUVuhpt0orD73x6scMU2p9K/LoRmOI
WjjdqvJ2Dde6rd9H4nP7ue5Dglg5R2ZI24neR20KvBM2sJCnDOSxmbcLqzgGzWOfOIxk0ZHYoOVQ
4Xit8611cO4UIGpT9LW5KJ6wUB1KbjKPllqSwYjTnj5/5n7vC/Jo//LEzU/kL03IKOg6p45qdGRz
WpnBPu5a10v7oesG5BQ9Rs3LCJbHuPr8sPK3xdMBRErK1c8lZaZ1fDxu3ikAAn1kQtloghs9xZQc
RKreUWvH4PEYv3ax4oQO7Ml9D5WFKSugYyptxabNWydejKHW7ejlkqGYmHLrDa56mqLWOijRxA+O
CPNHK0rt91yplG6B1GEXjD3brkXj2MZt4Y6E5Ul9OAxm39xqGc0H1eaYq1Tb8G7R2hCMskNmVZvI
7lAU7XRwVVkcw1C1F2nbsE8qrOq6gdn2zlow+UtaCYzT3bxET2Vm+tbVGpB0gFCKm7otPJSwaf7m
j1X2RZueDD7O1se2tgSfZQCBMMFseKdtbVVrQ1u29Ola2tmQaGeXzaJlHiy1djeqiBn7QMTmzcDm
CkTl2BDYwgzUoaJA39OWrzGaNB9dh4YlsMGinDGlQUFkaC8jeitqWre6QmOySIiaL9DPt4x/Z2c6
Ce99yq7sMkYh5WIhNzCFm6RCekTl8kp6ttrqwRynA4mmC5Z2YHA/LB6O8bySSL3ftQBDWk3ikY8Y
jvTmULstkSBZ7KOKvllk5FoOIeOquF7kY73K80Mp7FmP647PXvdowkesJKvJAErRvDYJSiaz2GHy
pkhSrjomKcmtLzpgdcxVTf5v4Lk4a8IfAmdVTY/RsyPaA4TzuSuXbSI5imCVDRJKghGR0rrxzwtN
Ozglg0BUQHLqlmqCfddhMYnekwZ3EU4o7S0WrLWYFeHj3+jaxRA+RmV7PlnwIrHDuYIfIKuFbJGG
u6atDpWD/YJ2uWN6G8eDSmC8DtpTTiml0Snxc+2eJsxS0pmPAdIjE0xztWxBzxa06SLRbcKUtFGq
nK6gdUpXvKveplrcqoymqwdKtVpMYb/1W3uBiB9bU3jI4KHXJWINFClz2EBeHx3je9m8FbTNOpv7
RdzldJBUgiHCPtYwCSdlrdjxmtw8xgDHDv2ERZ6tK1BVRvS77xBsL8L6UnlHeitpeR3PvR0cTSNd
7ws73LeixIVWLQUd9s7vL+rxsnZ+aHSXTZ0c1W1EbqderhzvO76MDKtC6LLfYwHVaNN7vAJNcmoy
Go7+DONQD14JXjgPCOh+Nk256Yh7z5th2Vngg+HJ2ojHkZjZiCO9dtyxBFziwab2T25GhIoWIM76
oos32IhCdUPs1cItv1stbrNJY20wLuYo6+p7hWO2cjdMOzR7bfV3ermP2H1Eez9HYn45Oq+0IHuJ
wXC69rWtLo3vzBQvjKpY16zbXYmmZhZNo5cXLS6DozOR/tk1DEZLUizYlXmBeQEkcd9O3qUcf+T0
Ifsiv2rl01jdaRP7p8HCXxxf2ChuauebFZACnWOGmoP+GKzismUqQkeqbQCJkH1gFwYaAnRycLdy
F+bWVppQ1NnW1E560Uao3cIUABf2aTpqn6/l4k9VG6gnUIWs6OZvQ7U8yETVZh0EHLo6EgUsK0co
4+p87P3+3oCxskVK5l0k+YzxEjMdOBHturUNDS+L6Bcyc3jeC69f14lRXqjRjp9ZnqkyRz++kqPe
8g5tkhEA8mixARuLjuClTrr7Yuisr15Nf1hLLeE4tu4JcEX2yaRs0tQkmLeC7rOGeqWmjn1jgGHr
85P2h0mkpCPPXNUFPaC79ty3/+XF67hFLLwRQKPNfcLMxjGPA5qyrRcpqBaZ6UJ2b9JV2UiwOx6u
7yGu2uvSrKybzz/JnzYTjA2k5TLmNYHVffwgcdPVLUAoh2SqOLvpy7Ql3jYDHWbrPu9C1X6xmRC/
j7ql+esBT0qOgY2n6yWTs0yotLjslrVJ5aQtUiYTF7rfUJtlyKr0Evm6M/YW1kYdmUoGcbWdEQE5
kZtI0uASFYULt6iokZBXGoEr9RysWOvNMo6MZvZ2q3NgttpDKSfji2/xp7PmuiCXXMMxGcienDXG
4oWGVsJb2ppDzds5fMJ55wKvJ09RUsN5/eKIvw9ybFAdBA8aJu8xeFofrxMnwlIoPJjgkoVIr4FE
iEXe1LRbm0p//E/vCdeUQvD14GXa9s9L+MvNqRNlEtCqmWnIhJcWlhkhmi/m8WaF0LK0za/m8r+d
TniUQkgiWiTli+6efLmuI7anN3nd1Fra45kPS+tCFLF+3Y9h8s2sfOmiDEZygwlECwASmAPdtjES
+yhNOuBmOrLW1Ovdb8RQU/cYVlpCVGSK8AVj7Ld62bEMXL22zSc1HM7Qx6tg5p7ZyZj5V+372S1b
TnHrB+N4a9kFvmU6vBfaoGlvn18O44Tm6hkcFWilC/nEmVUSJ0f1LL2MGm7FVZOF5BNXifaqcqCt
q0zoHjZF0kwFm5RNqzSwBUr4r2ZgGZdffArrt4XesYDJStMmY43K3ztRLMSN0xt8SHs1dFWE6oyE
Eb2s3cvCtPIVvIlmUcZetFJjQv5MnwLcxyCKWKeuMmgkWUzTNzXMtKY2wTxlJK6J6gyc73Eq6uJh
tO3hzbcanah3U1s7Q4/dgehb+7LMSkR6yDJwdHgORSb7sqtmdMyD0XQC5S/7UldnZxhi/ViTB9Ff
cj7bb6gpPeboqt67AZ1mmcTGttQwlWSJSBD+sRskNstYu4YVrwWk7AKZPFytZNQxo3SsMLHTUAVM
TYwvr5Tc/1ALaLowMUohWsH79R5VNUGHt/PgwdVE8UBTIz7SQS03Vt5P/JqqKurLyMC8qpWGtjOz
oT1MRlUNW89zZza6VQ06ik/fxUw9+g508nG8tsuy2QILicNtXNkjYwvdyzddXgxPSWDW2yBGNZhi
CWcwKHx5GPIqdjepThZCFDkI2Qyn17pNMoBpm+rWJNS5pZ++k+MUXKR+iJ2KDlVCtRJbT9Xwaoai
2mFWjmBSi4pBOdbaSqAU63MnwwUlKrHwY6EeSEWl06k7gnix0sDxkYlZ16AGhlpDm1nIQn3CizHG
kIinOk9nM5ylq971mdfhoacMqvWBSIbAhGGJ5DmYSNKKy+RQxiZ7szQa1w0VOtljSb8FdtXuShG6
t1VK1asCxjaWO1j72h1HIq08cvXSYDZvaTZFcQWghl5p9kZ8tv7dFzGodc2BjJ+quGeWGlobZyCd
bxGaBl2LZIZIF1PTXpG1BYy5D8BCjXmFnIQIMUTOg2bDtCn9Y5CmqM/6cRQNokBDNazz0n0UMNCd
RTyFRrnRas9/zOJI3EWDcr7QCv2+Pn588k4aY1pmNbUq2C4L29cugEUK1J3aLYxNMkdLZXyhxvrz
4RxXnws6emQnhyuK0kHTORkr2ahN6afRvrejYUU7kihrQ1t9vrD87Fd+2L7O64rhgku2eA+Y9sm6
ks5Mb7p5Atn90LElqeZpiuFUT5YLN6Traxs5jBrYI0ZCQ4TtDE3PjmqcupYHJxe7PPaqV8vL6SQw
dWLqYXdIdPKyiBYBXus1EE7vlsco0yAChM3VaDLHr6qM56HDd2RPtgUywNcZYWXRy1QRkhrGfYof
C1IRlXO+IpR6WonA5Tc4IItIn1WZCaBv6o5D33gPuKqbZPH5efl4FVwpKQ2lZcF2ZMbKS//kKmh6
2QZuRWUWWPiBtKlcZ6NqNknlIxPVaLd/friPq/vvhzupy4qwGloiAIhWJ/j91sh0e99kfvTtPz+K
5SEdtCk5pWudFE4w8D1209A9NOXi5Gb6x3Ckcb64pU4A3P/8Mg5oTMROtJlt5+TcDanrdl0C57pw
026rOdGLlyN8MjNGOr3yy21WcC9z9EukuWwmLFRFZaBlmwo2KwQdWhhpiv/u8y//hytqSZSHM5ud
7IBTQqkRGEQilB2qA2KAj3YKIogs4tgg0oXERLbKnvNFb8iYK6d/P1s/TwSCSjQj0rDhjsmT861a
NDtgJ1Gxhv70ks3N6DB0XmzNqu9iiYihGHKEMXUjN/EwxcvE8OIlOSto2LWuOn7+/f/8aSzafozb
dFe6J5/GjiL6rgJrL1OofEUGm1wEDb5CPcUX0hiJGs4G3TOujFgH11e6tbkyiKwuiSqFflIyHfji
GfvYh/zX6fEoaCzHYCv2Uzf5S6U7OH3tV4XFFaFbwEQw/s4GtX8cdereyHT9Veq01rJxg+TwxamY
v+qvF2YecuiSMbPueZZJPfWxkozasctx8CLVA2/QMVB1Rl5/WmwVwDb6Bs6ezxDOHi3xo5e+fEAh
4yDkHoh3UA4xhp9/nJNdmcuz+PHjnJSYNYH1SAkCexVNGQrkpmQ0TRtzNN96N6hvjJ7n56wckbdU
mYURES4DVUYNL8Wrx7JGKNX76HuCYWF3gha2kaTli+xmm5SK1Wz50AjApTvepPtAGdmNUZgF0bhN
KAVxUtxwX5xg8/TOZ3XR2U0AuzdBD/+2BPSxZkVBqXmr3HcBl3h7LeIZI1wZj3CGpEq/mZJhk4wt
CABnozzCr4Gd+g5JPj9lo2rlRRhLU5RNuE2LGDAm8RLEKuAnpRdk24cCJSH5p9Se5FdgCOkUOYkZ
2Q/TwkEhwiv7i93H3BU/vWdc29M9yd0qDHHyoswSwEVJhaooCSCBdnHWFWcW+GjJ3H6c9pyD8qqC
OH/V9y2etzr1Maj/vFH+z+vw38G7uv7n0ep//A9/flXFWEVB2Jz88R8X0WulavWj+Z/5n/2/v/bx
H/3jqnjP75rq/b25eC5O/+aHf8jv/9fxl8/N84c/AH+LmvGmfa/G2/e6TZufB+GTzn/z//eH//X+
87fcj8X73/96pYvfzL+NeUL+179+tHv7+1/s6355Zubf/68fXj5n/LuH57x9btrf/sX7c93M/1j/
G00azwZ2boHVtLl0/fvPn9j231h8HVoevMbZUXOf5qpqwr//pRnm36iUoUBact7XE03w13/VzBfm
nwl+Icpw5o/zjBe8ufzrf7/7h6v076v2X3mbXauITT+fZ37h/fvWselomTovAp1nAcIeK93H5WbU
RAJZthuO/cJYs1deBvLsFRvputmQ03cRbn45N/86/q/Hc/94PLqrHM0B/326sBYEQSdFVg9HFPYM
tBJQT+bAEJI1wCGBRKgOY324w5xBcFJybnT9A8GpoPWK6cdY1ysjQ8HpuQ+090F5dRh10+QhKcrv
qYbBnHnBtgNPwC74yQyZPCqp6nXWQjyzjSFeNCSEL8e4fe4UjESbSHE96qGrVYpxVvSea06/L3Uv
IVqmeXNpUTLMyyWgvKQhb1svAJRkT5zedCn1gDlIQ2BLqsk737NfpzKGdG1MFlOFaDvFg5pfn/mZ
GOUA9RbCMeGY7cKYWAtVUnsLNBl4S8IsX/coyNHStw9j4l+bI0Kekk19ZbXIXbvWP9NQhhABmO9s
gW4mRbPmDO5iLKDBNinEqiHpW4zhxnWfoetRDq9LQscffCNcTsbwGprqOq2Lfz7xHx74Xy/lafdh
vnW4fUkzmQsIqKXzpf7lHdnGpgBqbfXHyBMPswZyaJmSOeRredaBPRKnvPvmgZ1Gg/P5XTS/dE5u
WsOTctYto67WT49sO3FZGKnWHVt0DXgBXAP53xe9J/GxKJufDOmRCCOlMOYelD23fH75etIXkY2m
vTvWtY2yxfLVQnmI/HhawOVZ4tys+m+i1t9V1eFGHH+YfXIX6OhWMunc1EwulDcQXZwCLhiagjBg
d2BMhJXiLCxQ2Jom78kCj1o5Yr20teE6QUNmjfLp85N1UlzxpLGOOHMZY9LMZdN2Ulx5VS9pnChx
n58357j6t8E5yIGVOMONvXa/uDTGx3fR/x7NpZgjh8ITpz2pDLZdSgaduCd5YpdsMZyOD7z42ktK
Zz+6Mw/IYdbBtR9udIy4jK0Isf1ikTm9cv/8wv/+CPPPf7lyNYIgGweUwLrG8GHC01U777g772ul
7v7Dk8tEwNCR0ZNlMa/kp18XnylbtCIqj8NrvzLPo32yCHYAQs+xP26+yo35wz3p8Dpi+03lTv9V
P1mt4W+hLUxcdRwTI8Dk6IY9uDoYQFEgw5WWZruy8Peym1atsLm7QD8FLqAtAEShKjImmMFt0pY7
Lcz2g6uvuw7h5cCk3RsrtfO18LUZYIFaQ/rUadK9qQoTQFxPIMznp+3jnnJ+tvgeAKZBTdMw/Y12
XKmCPMJkVEdp7LE9rssgX31+BMP6fZH4Wd5xZTyTScrpIuEpNzOyoimPQMKxtiY2YFPGUDYyQ6OO
r5uAvDMJiM0hIFUk6F+9wbll8HrfeW22m5wM3I0EnzFMDqoVDFg6joQzMhxWacesbirlikb/tcCX
pocNckjjRml0y0zY5bmet9t0stc9NtqycOmqRdVam9keVflDcK5rIh5z2QdLM7OB6Lj5i5StfREk
vKqCzgIXGKltNIIr1XJr2frAmsQY3dhZc6/F6VWM+uDMF7WF6a7xVpDtZyeUxNtSlRdk4Oj7xiPN
0HcjtUtlsUN3eM+rbLyYRAZpeACrqqfeJqQfqTpxrk36Lcl8rwymjtYQ31phiuazK+5MH8MmfeRo
IcrhQSrn2DB8X8gWaiJP2bvqZ1SSAnATTjRzCTrbWUHdQaJwrzVpPyW1BRYo6q1tFVv7UbOJi4ev
tihM9QLJHhuVpdBfIAFGjjBstQK4iug9JM8N80kfpX0waO1aM1VFNwf8cXWwMj5EpzPB9kR+q5k9
aFgNhnrJDFn/Fo/pI6PbcptyXQwfZEOuxDptbEztvgszq+5eQhk9BB4p2UHO9H94S9roYRDjs409
AwVWdVnV03k9MObQtadJb9JrEiW3pWoeorh71dKgQkht2vi6AQvgZTlY3ezrKId7XxT6xiWRCXGZ
/lgH2YMxb9H0lAQAA46wXdo3VcqYpi+idkExiAc+Tt8ToSXL3m4C0m+9fPn5k3C6IM8zSyQgrkcl
6Uoeho+rYaRPlp7YkzrGu2aX7bsthqudvo2/6ijMv+fjS3ku6IQ3v4+RBZ6OQCzCFtqGwBwqSXeT
3RILsGq24p5aZpcRi3Nm337+vU56OT8XkQ8HPFnmEbrpsQY+7Sg2zJRXycrYaiti2M8wxi1JIgG1
+dWiYn/cPP48JoU5DTg6krqOuObjyewjZXh1ayfHKXPIkAnQnOaRil86AiUoRTI2kn2XHNyGWEsX
Q37ux09+PcSrwkwgabPDxaSkFt4UZIskc99VnH23AUOvpiqIvuumvBiVdV2x1T6LXLdZJ1j7Np0b
UFQlNWY1MWgVDCL8SmPHE9bLyyCvnjqjObQSaGKd3qsw3Ofw/CJR3eFkbFG5U0HmKELXosdraQ6a
s/Rc5LGBV9/EEgUz45t83zE0PU5kv9M3nyAHWv732sARHY3f7FRv783GvFWDfE5FeNmM7BZUc859
sGJw8zD43NLQGXHZj3hnPMkSodO8R+oDaV01oHi6CCW3nuo6TERxGwUYDCMZ2luPPFTgGuXjCCtZ
0Hfy4+48D4fNxMClpM1/ZXclQaMIrjrduyY57L5F5DqTIuSZ2cbnqicwRhvcu6qz4ytj8ted7hxT
B0O5XmIVFcW+BvnRJxhVfNQrSGPsTVU30xo5GZB1WZ+zwvfbisEng6LAWhbKBHnRo8o04uEmF/JG
KqTsThreAo9HUp9pd5k1S/Ni7VbX1FYLhLWou0K/1vS2WkviaZD8jxCE9ZhNQJzDcaygoFjZ2glw
kXqZfAzLaJ25ck1PnZUWyQ5wARwo9kTifEm5hksdTSawMLFOQgkMsY5R3+so7RsXx1QTOuV1aLkY
tdSP1C2egvnlUoKSJOrZvmkn1exGE9K8kNFdScTxJvaNh65AUJFk+CmSGiSClo4BWeKKi9noDg2K
gDjsqR3NRVlnl6Ko3fXnj+zHrtrPp8ej+Nf5H3o0nqGPT0+aWGlgtF50bGIFrgxVDqbjogd6qt/O
bq8WrvTnRzzVU8yVxhw2NutQ2Cr8VmkgDNRT1TvRcdyTh3pGXvtS7vq1vWYF/KLsNH6vOFhiUfPN
LUwDNd5Jddb1KHjJDwuOchNs++/tMTtGF/p1tJtWw6W9FVsSENQXq/sfNvAfDmqe9n78APBj6QfH
ekWMyUptkg2arTWugXWxqbf6V9Pe+ff9usxTXP/sVtDKoHyjuvp4DRu7yWNrzMz7Wg9uAqFvU0gv
HRVOJ5/s8a2x1Us2nWtN/MXG4vQ19vO4jGepsyWKh9NGBX3pIWnryLzvRfKYgwR0+1sP5Zki9n7S
Bki+xYXwvtKe/3Z658PyXvOQwwpa9KcSSgKQe01X0riHOtUt3X26Dtdy56+bFQnG6Vm1+eouQt3w
+xm26E2iq2eoz6vm5DZCp5latWuJe0UeQSmTH4WBdcb1MdQDd14PBcFeaIb9lTGyshfJuGeyz7iX
L1/Uw0PnjBsXe5hFMpSWZ+QykbGICRmQD41ilZrnJr0S1K7JbMvXKXlTehF9uPf7CC4frmM9LUDi
hXQRurYuaXViEPO6dFw1Eot8irM1DQix0iJoqiQxzWPcbLqwhBGuOt4XK0sTTzFOetjZqGxvMgzl
CZxz7hD8xjID4w6ko0EQhww2TzCUObBXhwbrR+QftDzZII4+FmMoF3be5pe+k2LyNq49I9u6YXiR
BTCTbRkA7cQcZU7WQ2rCdEdrBq+8s8+CRt6FNiY+r53ZOkNzGTjYZyoVPpcpm26cgZuuSfK9nVAa
Ng0WSToVFyks0Kpw5f+l7DyWI0eiK/pFiIA320J5+maxaTYIkt2E90AmgK/XQUshkcUSS1pNxHTP
wFQizXv3nruJW6opXYsztML2V6GX3UZVKK7IuGRfpwMM0CqgyE3LhlelKgSnu3mPqDbtkkq/HZre
hwrRrjwb1L2uljR/7WY9pa2BZbnKsK+YOrn05CZ5rXs7OTrQgK4G229gXEaMb5l1SOk4iB/DzJk9
AzFv3yDOIZ41i03eo8rFoQmj4vcwRMOCbTQDwwrcdWNCvZwC9S8GGALFuvwKnst1zqIGz74nALEM
xn1fcZzIEc0lY/5Sm4jf9U47mKAACDexLrsA+lBk34ecLW7t0LgobDXhpBKykWBoKF0/gCvUYsz6
RYk1XQHSbCVir6tttzElrFIz1+ge9eWDXti/hgaQiybV9oE5IwcVyS+SSAkTpxeXDOk3zQY2H7dz
rlEh2ScGhI2EhFSQr3ydmPZrVZFkVcR2wN+GyluCDew19zCmsbNphuTVpFgouyzzozh80puYbpAt
r+IBbG06yksOuL+0OM7u4TaXN+MQXJEsA0k8iTnctRsHW1uQQpI0XdJoKrxXg9Gq16nE6txEwaUw
S5M5O9yjjn2yBgvGb8J6jwfniv7gLqntK8tUNKKy5t3dxMdW9TEoXhVvXBVvABFUNzqseUWiClGp
G3kRPWzLojZU26/KmN/nFX5Ou06eqUHdDC202C6TM61mR5F+KdP2Q+TqSlMQwqsxCjIYWJdFW+3q
YK+a11EFZU6J7qj4L227J/fArntadzlEV/zeO6uGbEc+tYqhw53XerNaqGZEemoLzOznpfbktEVg
n0mv3py7il8XBjMk3lS1C6atHomEYGOse2tV8x7i7rE38zMVBG3e3R+tQ1S1/qfIc7SXsArKj+nA
5bqltg72wx/6caQg+Po7+IBFfVPSFOsXyvJcBfu4dDEXlyilokvg6ipNuq+PiTYE5HfragdVIZkN
rSqFa1bBn9/lt7PNf16FvoCJxMs1nfkc8qmEpQVdHgq6gFTRjLW4bQkCWOR+tQJGdTB8gIH1qj1z
zePdC5dEqIGdi7YnCeH/6imfLpkJtqR2y0oXlNm2kB860PgYhe3PT3a8BTy+ytGhLeTgobDCawed
BpsHe8sK3bUDT84SmMR/TZipf77giXFiq7jiVDpjjE7vaFgKWSWKakwa0Gtg5k2EZUcghS4sbasl
/08y0lxq/XKxo5+Nmp2muIGmHdpizsIqxk0Rq5dq4v76+aFO/lZ0y+eTtu5+25WIRpWeiCPtMOrP
rQHh2oj8BBjOz1f5d5o9+sZQBqgYei1Powl+9I1VfQ9fm0PbwZUzHGFEH8CxcoEeVezHFBQlKSN+
PQ4jPYfgvhvNG7Zo6yQdwdLkIKVHiyBn210itPWJ0PCdCLpBLct9MNXqioZHf6a5+20LPv8AbNWM
2XlJf+C4CDHYfVpOoTcd1L26Qq+mrvq/7jJ8sZdY5vcGJ9ILDDhn9sQntqZE2Koak8FstjnOzAsd
oxyRU0yHBJ8UEMWmW9ZVco8yN4cQHBdLp69YIJOrrkzPVF1OXBqkgzaLRjjjgI36Ok/EphjNrBxZ
wDegmvfurrw0182mPfdeT8x6DiONoAeAXM633XfSDOSjGjj4pyao9u4ky2XjgJm30v6yyggA74sM
BY2nRqtWzzvSrawHGY4coSPzsrNB4ISu+Pvz8DzxEThEBM2NIFO1zePSe6pmfaCrfASpcqkpN73H
buPML6ufWNS4BqUzaj4uZeSj2SM2JySMejrPw2qzAIN4C7riGULwNtxAn/BV370alpj5t+HVYC2m
ffdRoSPdqUu8kYTOnRHgnXpkhEscoTnKetrcTf68LEysh6UsxHSomqcI8DgCCg4/ZxaCb409PiIH
DzM7Dlae77axMcF8wcZ1OoSucR0VMYFGZTN/0i6A7wa5HakVxiIO2L5LJ/twvao/M/OcWv84uLP6
odKitXJ8ynTyElLY5I4H825cgWzAuO8DbLhLL7HzrMftjIJoz110/jGPprsvF9W/vt00YlNuN/8u
2uz6TXpVP01+sCDbeOkdfh67p7YvbB+QofGywegdo6EmDS29TO3xEMV5TQUuu2+9YS5a4vpVHQIa
LES0WYi1FOriulVRw6bCmFYwchB6yw+GQrCmdvbbUqoznc9TY/7zrc1L+KeNQNO4neYozniQ40CZ
sVmW8lGvdplwUE1ufn4PJ6+l0SXkYE8r+bie6tUGhstiHA9dOVy4jom12r1MeudKasEHJ4Zz28YT
16M+jdBQxVzrqMeyt6jUhF1LMbL9gIGi2vbBqUeqxlX3ktGiX6qt81/KmP+1T35iA+KizMELQtOL
otB8S59eZ5hpzVBBbjxMKnk3EsO8b+dKu7aqcJ+a/Tno2KknnBWzTFkm/zyGACj9RGJ3XI4Hdv0X
CT4QagmzOBmXfDGkbxJPzZmxfGINQtzCN4okmMnyWBWsWnrdhZEysAZ1u2LdbeV6XoP6c9PSiTXo
y3XmP//0IjOvLJyIyviBRAWxpL75gNnQhwjEAZrPtHwmjcjZ/Tw+v9UP+Tx5k/PI1M05Tv3o15tc
JYwtxRkO8GdW48r267/xJt/Za/3t3LVOLTauxvBU5xWdus/R7O6Nmh13lTUcenbJyyiCRZ1g78I9
AbksiOYImGhTaeoDB+jRRxp5lQTkAuaQCDTmBQ6gydsElXIVZvASDTPxwz4iSCCF1Q0QJF0XZn/A
1A1moJyGZTD01x07/AvRK+mjDkd08/PLOzXyDbwp+Hc86JrHH3dLClOoJZZ6YOCv6Nb8zhr14ExE
8iV2+PjztU7+UOyG0YnjTLLt4/qgI9Qevp6uHoo5XboMs784QklkMIlHcx0RLRXH+4MAYF3YhJVo
Y2Szg7EeztzFiQXaRdikWfNpYz68fR2jQgit8LpWPYxI1PEn2zda2IYXiTZFLof/LvLr3lOXPTWe
hSrgrrcDdulk5l4PWIgWETbxytcITLqrdJiBZ27v1Cc0OxjxF3rzcehohGGsj9oitaZDuzKeCJdc
xi+5L5/hPz2B4F4qy0meKdueWsndT5c8Ngc1RS5DzCTTQbJZKoeluZq27wAkYE35oZ8u1Td39fNT
Gmee8vjIF5WqW6aBMx1ENvPbGTCAkXqkbZ14NKv+UR8ia1Eg/1q7mbFu1Fa5dqqQTPdK+duriXbR
ysEGEto8U3UmX3G8KhuSZRpdlEtbkFrowhpTJlv6RIDfG2b4UjD0IOng5y5t9SGpu8OYEIoeT+rS
EtDAdKNw1qLN7moHCv7Pj3v6adn56Zx8PHiTX4dcowchGlptOozadhSPAwKCny/w7/9wtC/i++Wb
mrso+rceihP1blvl03DIK8xUfSrnINDe+RMOxGG1U7d1rL4nqwbJ11STNWOmxgOA+pREYrqXkUMn
rWhs4jhapd+oiXdZO1FN5qFUrwy7fy1NqOCyaHfTQMiZMsYOQeq98I1CPzNJHL8qc54ekIIgTEI4
SUH666uaDRyoKZLhUMelj8qcxI+zlZt5k/j5ZR1f42gTmSctzPohGw6hZT9ABVwgKtgp1KarlvTT
OaizHjgzP4Ye2TFWd90U8gwGaF6Svt0BXll0ayxbznEbSqWzoLlCkYfAiG8mNIyainnDrpbumKxK
Dus/Dw/e24kL0hvxgBZrbKmOFQalLnozkbo8tK5+hW+Y+OhIwWHX09+VHNBWRuW8Va0xJ9fRFNCd
1N1HE0kIZaHmm5BjyD4IehPyp/IwNK52bTbwqbSZ9mvmANPi+tYSurp09NDYjMEk7wfstz4olZLa
u3edDTXJFq6TAU0NrouY8OLai6udGtRktDZNsrKD0AWS5lEtDXGoSZtVtfL6d1WPdkkvLnppv7Nk
3CDGMYFItcGqwoxyXVmdtigNXhlNaKIr3WzX58PvntoLpBr3oTYE5iQLo70w8+LGibXfnY0u1U4h
u2pT/sgu+reRNPC4LCVfJoLUEBF2Wzxrqh/UyQdS8HFbGIFCBFv6ZCYQwianvqkMPQdxp3K6rJtX
tQn/WBbY01Hcj1ZlLx0v1/eYB95kVcE3avJ7fZqmxZh1zFS6hbPS8GCeJL9VMVZPZUGByLNh/dlq
9jcxlL1iaM+2wX/ReO2bnqHYFA1RbBJZe6Dgkk0FQ1Wh9ePHdPnX3pC6y9gZPmRTPWPrWzlg4Yl5
G+85kNiIGuwXywT8ZRDRMLUjyxcxbgO4q8XkymdDsjNp0uoyJLPWnyoAzdKgMtvl1einUbcc2xLK
oaXvzXSismD9KTz1WYvJIUGJAMfdy0HPFdFjh3M1a3uskx15Ap03Xpl9/BRwXxi/IYo1CRilBHpr
MV07ChodWyEjMg4da5eUEfEfZgF5QRXtTrgIax1iqBejYn4Yovv78xcxz7hHH6CHQo8etzsf7463
4HEWTVEdueIQ9naI1le/QlA/p4Glf36+0In5jM0OBn2IX8z/x9WftksiXGaEx+rRnszXhaqW55bv
E5MJT2AwV1qewUn1aHWRVIG11jO6Q1fDztRNGfgyt6+IU+UjM2z6a4oi3sb5Z3WmIF45dEpmNI5c
dDpBiqZFd3+gLQfGJ5W3GUPUt8pxuPn5RXxr087QdgxAcBnm0h+8G36ST2eDIRy8IhOi/7fLMNZs
0/38ylnZCzZ/62ivn6kLzUfgr7+w9Q/thn6dze23JrjVWW2A0LY9KLZxkZt2SUCXuBGGncKjVO6E
5AAfxdWZif3kU86S2vmQoDvfBlbq9H2J2bDlMGJvtMt2Mzc8hI+39pq09+VZuelxr39+q5+vd1QJ
aBumFd202gMxHG9mlT4ndUatDTp7HmkwDYbKBm8CWbLStG6V4qYDNNvQXasEhpmS9dWV3b6ytW7p
JJbii8GMHkphjMRhytfYcqJzw9U8ccuapvKGyCfQofkfDYTRIXi6xqt78BLZbwaDjUaTRTOQsry0
6kRdGNSN12o5PJnQotatzUHIrTv4h/Bm2S4SK2bKcWG6wwM7HnCu9fAae0p60xHv1VoS6Z+aymVH
1U1N2cROUf9RRvSwZRr8cgYBbdjCHFyHV8X8nFVNGJqT2tWe00jg18H0UQKhI+5LQuTVeuuhKuJk
2zqm2OIzf7B7aUGHxhjg6PHHWGAx7fW4eVCGsF6UQbjHZGJv2jb7MIKigpEbPJFmpS2Eoj31YA5E
Lc2rrh13WuESmuYNdwaGaAXR12rqw5idmgZRK7DFEqIn6W+5xm4sCKpVOumcTQpsy30y8CKqxyYs
dpHONjbpwlcqFrcBrLSmsC5cMX0Qd6sv6t78UHUiYsY6SqA76lfkxT7Snb5Wk4oUElc92Ihtg+CG
77NcsEN49KqB5ncsb7KQ0Pc6QtNpBrZOBNBgL7SyfTIEDgbVC/KNSzLLSvfC0R+whq7MSvSrURk0
IgIqWsaG/SetlMc4IkLczHMoxWZHgJXZpDP9ANoy559FUg03icEayLrmF3YAKKAfk3Xm5S55caif
rMK77CFg2m5DRoitQLwO2bPFde4uEqJHJBKYxVQ1qApqOa3rAgK5Ns03zAsfPDhHLSTiMCU0sWdB
3/du4L6rLbRkXWfbe2aW+77RoudDH4YWA1/mt4q3YQxmMBl9Rc8TcfKiWkP52Fkrb0Ni7du5r/+4
rMPHz6eAypzSuk4d9miznCCKIxS2qg7JLthr22ZrbTAlnldNnXooJm/V1k1sQdZxTZuefOsGZlb9
m7p1n1G4UVZAkTb6Ml2fbWTM3//RzA2K6L+v5hzJpdJIlxXikIopVCy9J9sHbYUe7d/lDDBby3O6
pW8H4Pk9fr7i0XusRNGmfVJUlMfk7/nUTcJbtyiCpbkkN+NAelaCXfDMSefUj/f5ovNL/7Qe6omb
Bwoye/pgRHZvu4tZ8tZtzpWsvlVdjh/uaLot+tjVe4eHI5OL2h9hwNgfnD3msbOr0bfe3n9eizGJ
ug6j9PG2CtSsW/UNA8Xr2fQup0O6L1iEDoijxMryG7/fgmHI/OH5zGfnHRey5ivPXnuHfqvjYPf4
+jajqIpCZWqqQ6waJCYYuIE1YfnSru6R2T8lQ0t1nkLTEkMaEis9etLUvIGdWyYYzEhxyW1yCrs8
RfnbT3eiKe8NZZpWHmoianQKYleo3BlAW7/R5S4OQHYM1oZoiN1QmAfFQfHejIQvx4FDotJwb2up
AumheQfn1eLSMC9T6TzofQCFd/yb1dS3SyidEg4net0HM2SJ0BPvthrR404i+rD19GH0ptuu0KHo
65eDkjyRuPK7G0zix51fSFNvPG18Ih1mWppBQFBnuXYU+8ZMgBlVgXkVELeCZbwo1pEI7kzT/iV7
/VJGI4Jfz3wKUtLPFXVfN0BKO7VCvuP8DqPhGTfVr0qbdojFP2x7/F3VHREKbnxpFm6yctKCaKc+
lDzr9JHEwWYY2NgCVTgYUrvH7HdFNOT1CKRRtiPN5ex1lPgHK+tCtDg8jOEtbsr3AVZqEuO+avNk
44UcpCZd/+NW+Jhd2JHw8HONYGfIhUMFkryrjNsyAns6lBj2mqHF6iXYJqQeq15bXvcSeKkz37Xb
IiJQC+MhS/Q/JDkQaD0oN6ZafThtaNMdU24yYi75GVt7lWmAnzWHdVYpL6IOT0HiNKtRZ5MwduaG
ognbZ2CjC/z/3mrM7ediLCShw/KuGfRtEAeA/HLxovNHK8jb0Gwy6yEhFIA7/G1AoF2w9xSg9qar
wjTvVFHzCMn41nlEGZW4GlF6zfDukOTyJg+zZe317b1wlH7ZtmgGs6DUrxBg1ItKcX5rgwfVfNBw
1Tchq7uccN33yu/BwBDplgXH639gRccCpq5FxQO3Dm6cBdXHkj7CnbajXe7Bfa0ax1uVLgq2uMv/
wjsjMtDUw1XBerOuiqrwJ41UAlNv0rWNOn7h1K7zLuzhwivsBIxi1uzNQRdnmuUnPmMLaBXtYkS6
uGuPJqukaqMEXVt9MDuCVC11eiUoAHQQkXiqd7ab+P1wxmKGEAqpEBKKb+unAHzrOvgTDlNgbssG
dbZWXMbqRgc52PTlfW0GAMICH/XgL6OtCWJP0xsZE9Fqtb/OzGAnVj3HsrgNi3auxk19ncAQ5Uda
14XVYZQAmgzF14hmaEiIaEhP9NxqGZYeGQsGR7eWIG3Sekiunqry9ef7OPkDfHolR6tSULVywsFU
H4w0vYj7DJ4CJ3FK41iqzDOShRMr4JfXf/RjT0M1ithp6kM1PmYy8q0JomlaLFHWYo7dyoZwQPec
wP1bW5eV4stV50Hxad0lN6zW4qKuD2lZ3dZTehiVHthpurPMl9Ck8VCmciBDXb+eEhJkOptDu5Gt
zK54qeBFxprz23G9M6qBc6/9aPkSRpEQlMdNeQSrhBXmZwJC7E1unDmFnxzxnBhdAIm0YY4X6LiP
I9dyivrg6Pp2VJyLaLLufh5B/0q0R/s3i4Mdfc1ZA/HNb9mJUk1dmdZ0MOQcWTrtJMgeVDd3nFyW
2m9j3x/K5bgNrsslRkZott3C2v18E6eG1ud7mN/3px+5EmxPSi2pD/j+OBXZu8B1SUlKvX3kqcSv
WNjK+/7OVOsz38/3YoyFMhyu4OzYR5Y+39inC0eagsxItatDo3q/K7Ndp07ypukWZS7hsLjH/s8P
+r2Q9eV6x5vlrE9cinoeW/MWISCbnz8qECzPyM6pAr95lPluAFdQPbbmsgZ15K9PlnhCY+lniBqt
AZZWbq1WvbK6hHIvLSOyAwTZqCMq0rJTLguYGkEcLX9+2G9tjn/3YAA3xCkCZOlYT2Q7shaFElSH
dGpwGzXQ0xHLW6F6I1yVaSqWS3DQpJo6RAHKnVSa617rP7KpuoCE7fchErOZA0uJmC6fJEAkXVd2
v4tbsOWjsi5j8wYU2Sobi98/3/qJcUGLGs8JW360WcfSW1k1us56Ux0ywuTV+etWs83gkc1MJkNY
nukinhgVX652NIuL3tKyPGZUjEBUIu2RaW1dqn9+fqQTcxbNJhurM5gB49upsEQ4jG+sY+gB60pB
4JQcBlUaT7p3ZpCfudLxIK/LmtCMmkN1SIp0m/3xMIr1VPtrKztzpVP1u9kjyfEFVgs8y+PvVycD
UJNTeWhGvMeRiR8UcFrZrIKhoqyRwti3fTkqhGbE6KvI4UsJhS61M/dx4onRVqE7Ag00V8mMrx+b
VxMM6gxexmddbhJiyI3+d9wSsNGemShPjBTEE57FVA2h8luZtAi0LuwIEzmUorssjHbVst5Jtt4/
jxXmCe7466qAdBlQAwZ8elsUEr4+UdnkUpZTnqDAxOxgtGS7qaJcEecWw4KeKbBEyuVvrUCamVnU
cOLS4Myo5M1lSS0tL8gn62r5y8mjORLSJazPINU+VvDAjHmHssR5H/oyWBfBZD63McmOeWItU/J4
ISWSqSwiIlTGzru1YlDxShotqVbvddHf5I2akhtJ3K0bE7FTActYx7JtfGGKTaFM12lEx9ZQ44eh
Cq5CEttjRademVj36UgiDdW23cRsRecCB2DumC+6JEBTtfi07bQDyTjgvgaCVy6GhtwbV+2me9CX
+a5SyEro7FpfJsRLrAJK9n7h9OE7RoIaoyUHrpu5hEYWp+eXufxlTCTEaF2CTMKUNxwDrcXYFwNt
rn6v59al7CB1Evm8jjUOsZFzOZjDo6YF1ybhFqvGBkFde3rlG4kwF4T3krUdq3+pI/22vQkfSrgO
OzJ8dcwkC8bnC+yuXwPsxg2xHWDiZXDjGMGFZ18m+iWZEgvSzkS3oXU2buOqfUHZGy8mgufo9z3n
Zvr28yj6Ponaqg1xiw+D74K6/tcxBDmzNrzeSw9eczcf0Sy1WzTiFU4AR+dm9fPF6AN9G7Is5RgJ
ZpqfhbT66HJmYeNtSLryoMppjlCbKD5Z+ksYjBe6mkt/qkm1Gsf7aMguE028gMB+lcMIAz1rXzvH
e8iGPvUTMni8PL+fbI9sad4lqaWS5KcYjnnZPBW9wdIZ1PZSB6LGYXLQqPmWtyRtXuKfiG+snGxN
/OqvNke2pZ4ihxBlu+gDEx++gWQb4hqGVnftKQTm/dsGmFb8/s+DGuSAbbQYkIGw+ls9ie7ykZ5X
537oobzP+4lSaSezi6x15bJyVHB6ffc6jfWF4TbRhv+z46uR/VYbWGakNeH/HMSvlMX5sqhAh0V2
CkdZ1BxKPd0h9EwPoYUpH4Egi9z23BsqigRMydSnBbXr0sbeCzG6vlcn/RJ6yz2uMKQXQU2vt8a2
xLKuLuQ4vUVBvpvznCKruGkkIXih7ubAAOW40rLqSSqR69cqkB/gvReRm2z5uNJVSR1v0eZkRqnq
jBIqo71aY3kzWxlclqbyqkRmsxBGrazHwfNVhH5EF8E8L0PcWPiJVRQiDKZhgp1QBQPy4cqMV1Up
/9pWiLPZ6VZdhpC/E8k1fzMmN8q4DvT+V92i3VK7+M1JDBD5UfBMyF238NQG9A+Wh7U0TJQprfm3
E85dnamG303w4PTUyldp7j0ENmxTmWqPsToKn7Z5tDcMxd1lYXUzEmixE6Ls/UDXDpYq4k0ADmfh
NsaLbB2bxTe7tQYiZcVYeyvLg3vUEMZR4zlYy9EJl4kXhatZ00YQjRQR1q0GiXCV6lv6ZK6PPO0v
vq9VbkX1ikzj7KKQWrcwdePZEQRwNgmCgckJp4WoXbkw+8QhJ9K5jpOqX2Lc+zXZY4FBUXf91qKM
Jtp0CyJxS+L0bdhRmM7LR9OJ8bg1zWPRTc/QDgkVR1aKIE5cqkH0PuT9Q2mW+Kkl2IW6lrToa8fd
Jh2J75S4c9+o4/1oDAEBfCRTSohvCy/OEFdHYOmzgpCaZrquCrHsy/wedfLKbBI0PmDUHNEN/hCk
BKZa1Y2jsCoIehSKQsqkmhB8ate+AfDuWrZUoVDVplEdkG5cLAfdJKsey3WjFO66tswJPH63aUr3
PRxDwnlYRESr4f9urqPUvTYtdgxqQQ/LM/i2cjOfboUkyMjMzD0qm+0g7HJXWwD6nImkjB4RGS0y
seb3/jvRW4GTLfEgpqMPiEMshkJ9z61Z9iReBg5caBrSLFi3ZkUFR+luiebVybLsrHUTEfguLbe9
KgEa+wO0XbD/K/Cjc2SmpKFSBxcpVfAFaVekbbUJgKw0Nne5E/zxZBb6U8hrEFVqLsuArTMBkZEM
h8uuVZq9aJ0XaoiXhhWujIAoPTN/tppG26bkjeQzQY/1eoqsVUaM1zAoJAYEChkZ0fgcK+MuU9I7
sohxSoKPJmpxtLaezFlhCL7YwClRNg7ATmznnp94ZIXE8jb0qhVNxL8ORTO8GReqsIZVNisWMqPR
2OG3yZONAX8jnQoA/Sjv7LBhb0FsHJuM3wGIiEVOl2fbdE22KlXEYVFnZI/xvEw3xnoavL3W4wXB
yDqBfDKMdQqbJxyZrwzzpfCKB4unL9uJbYBO/PzEhFIoRrEOylL/CA03X5LFpi2pSF9Ulvec07uD
SKxEaMrEXZ9gETTolG1Mu78pgGC8ltgk/II9x5L9grPMAkWsUBqKO7PR/uZRVS3MWN5T9NiJLC+X
Vh55/qhLxDXkaPuAHsgKycJn5iyqfNApFpUW6ktGNTIbL9xFJuIaPdMuXSyWoCCLR9F7fHF1bi3j
blaSNPQxKo/RNAr9PlCq69qhrqvkXExrq31JaD3Rld6+HrKD0eBmqwDurig/Y15yq1ujHd/U1vyj
arnij3kiliYr4iKl5L8s6vDBm4hTDQIQqdi/PX5betBoU0rmeYqknok8nkTNN1ftyQWxglXgWfiU
VIDsSh3ZK71xjVUGe3qByzdf5mmzzyb8GY7TP0UZS2/i9fFSaeoXb7C1teXmt2ZK+lFRxnz6SXPb
2dYmtPLtmLY3rsH0lXaljpqlS1Z536CW0Z3HQNO34QTNRiuvRtk+tXEg/cTuzrUBj4M1oAZ+3Toc
teUlH6waGW15MCI8gUG7ziqEQ3D5GR3mRdU5V0kW3/Vxfg9hxhfNv9bCRqsZBVSz11ONTg9m1FBu
ctfmdt+Zq/00nn4VCXVRxzBv0BSdOXOcOuGz30FBgp8DSfWxSaruczqidV3SBlPeKTRqb+azR0AN
0qpFY/sMuzOlolONNwdSooVRExM//OCvGzrkRJFFBAwNTBGtkgRBYUh7yGjXWga1TwSrzmC2Bb/B
OFnM3KUhUubCPdmt2ubn7d4/O8fxAQVC3lx61aH2H5fGMiRB1ParjJIRDMGF814dEAT56ZVg10d2
HMkEC2MPOXqT+cbh54t/F6vMG1sUI2iRVKorR++hxDbcRDLiuKcRMBu+hYaDE/jOzDnjur/C4Fwi
xcnT2OcLHo1Pghj1EBdedkiHm1G8eXa3r8NwpTBF0JkHCsAsHE6Q2c7Fh30/b37dws9//qk+JoIp
JQOBLXyISg2jAmcjkvKa9szm/fSv+emoMB+wP11n7MO0hiyboiO1F3aMVth8VtPbwLLWWU+LSaS0
jKI/Tm2NqxxGtw7jadSBWeW1d4E4BYI8TEC1PVPBOvX4RLojg2KGMMxj7QvIwWBq2YocsChDmBqX
eQVZtxfnjtunTtvISg0LoBQey+NuwsyczyBLpwdNFqtuGndGn9GWGnwF0Ux2p6PgGJNHNRNnakIn
6ic2ZQRHA3Orztc2v773qZpSryu19GCNYPcr8O8Vn3WdjJucLWcziMckTyGCRDtbq3dpjEdPF4+Z
Wp2pgJ36ohxE9M4c0EMc0FG1Uo4AQWy9pLrvaNVCqdTVQN5Wj3LfALCVRS+9qZ+bQeZnO55BZngO
LC9qYt9mM5axXJi0ng/a2Ky0DtaLINU3VJdhLV4mI33WElhxg7wcCCcDXvk6ecVdOFlIdvpz439+
vm/3wjZ6rpQaqNqPvjNbE4o3aTI5BAGxxhbofWPIr6Qk+LWx2GqV7yhT2ThEW4VQdqd//nlCOzGz
2xR7bNdGzk338LjeGeSyU5xQpodoJ5bjqliGey9f4A/03QUY0ofs4Zyn4Ptp/esVj2qeWah2yABF
yurV7dqNvetW0fb/IIZxTwwtU6f8QIbQ7NI4/oaL0NCadOTbssbw3s2HO6dJfxGidS0rZ+fB6l14
Gcl6qfnqxgHyRqzBVKbrjd0Hq6bz9hmCLauFJlvrJBjGL0NKSrkSBO/gw/xIzrm8xZ8YuRgVdcg5
uZOvk76NUKaX28LEmmb2H3qafqQx+XBeFNy2+nSJ1pxE7HqVWcZNpwHywitrXRhCitVoN3e1Xj7n
Lllpkeu+oOq7F2q7MQWTT02BsdCsx1wQsN2BsxF6elNW4iOV7VUzZVvhxC81x+AFZpoI+gdInVyJ
5bopqYAqUBnXoDru25FNlFkUW31q+ddD/Auk3rRwB4VTkRPdDijKFr3i3kiTCIYyK94GnZ0rFLaK
DJHmwyu8wO/A71LkM6l6Ar2cSMhtA7h8hMgcFD2/q5L+ycr6O0/PH8WQ/xoMEG2QZrZ5Gl2nTfun
SN0XU8mfa2I5KdqW7p2b5fdAaaylKLJsFdYEcYPbzhaSY0UZI7mobYId7fJAF6XeWplVUl2Jrs3I
e2m09n7QxIcXVdjjn4bYem3s1PIJpeTeSkP69dSq69zL1xbxpsOUXU6j0TyZOvRfW04s5G58oUbK
ru+jDPhiZvlV47ZbImYv0pjehfT08aLEjbAOFJeTCvEQK8WL3gsynBYNrpRFnOfXqkJZCMkAjjZX
e4pl3HCuSkxoaKDZnQDxR2VmH2mi3LONHH1q1v1iDJNrUWgv05RcSjWZeMX51RhhfoGQec3h773t
0p09DFdG56DB87RkRwHzFQc8Ac4JyNIxAhJkBQ+m22xNQ9IDleWHbsRPWdTVzBvNsI6d6aLU2J7+
B2nntRzHdmXbX+k476mb3kS09FBpyqBgC458yQBJnPTe59ffkZRaDVRVoCT1ixQnQHIj3TZrzTlm
ICuvss7BsdeExFME7Ta0gpt4orA46Le1bP3MzTHzotYk6NhQfo0pEeVfzzfnPn4Cnck4Ylk95Xql
E3yJgMzOf378/6IS7sy0Sp0QezdOClpgx8aNqAENlKOpRt63+BuxyGwsd/Akt7i9ZKY8d0lMnHQi
Fozhiay7y9gyR0JIeO520W3hgPCabXsRZnVm0WKVlFHCq2jh5WP3ZCo2vNW5ZR0w/670moP7JffT
GVWYQXIG6zBNFTYlxzetFtHj4vYJH1tv9mS3WtcvlFQWBq/qLaKwyImvoeR8/UacUI5VfDUGHBjI
yuyAeGSfdyIJYL62bH3rUMujhrILKVQ6NZ7cyBxk8v6gpsQ9p350E8rYuyuxvI0DmGUk1PxOIqJ6
QMiBqbJzSaNc2aiLWa2CeJgvn8TXv+vpo15gGHSNtYWCe7JZ0XK9j6pitg6CDo+CrCtqARMHvkHh
S8wRhC31nIMWoNMSa9O8dKdON4tgumWS1jQWM+WEyBHUVmUKVFQPrZDsk2omCKI1v5lCH1KaTYFO
5W+NUWsrVcxulGi6JJk/HR5krw5BQMfwapy03EatbMiGrIxD6PffJqn0JKaxEWiPQjvKzDIcoktp
o2l3+fj49Y2nYnSyT0Jw83fFDfyIkw86SxQoaqmvHVQ5jkmjk58TBbFVnhJhXCrBrWSE+yKNr/Jm
3Pikl90IsdrfRLPaUD+dLRieBKGoNQeZbAw0Tvj1AoNMV3HDCmIsRVQ/vxnY9juB5W+mQX8uhtF0
Slm8yiNAbOk8gJ7KrtBLPJhEX6PYt2gIC8G2Mop9G0vA4lWFlFL/51iVbin3xJNKst3qcuWIrDc2
h2giUCuxX5WKkpGmHPccoamjoNr71dK+ciRkyk5TT4iaRP97lFHw7uXpYUwoXwm+flMa5S5bap+N
GbyrEJWpky4BXyJhIE1svkm0s1aYXJQV3rzGxlOjrGbdeMZf9ASJ4tbiQOPEedPaYmW++lnrNgI7
PTbBsCTXgb8027Vet4Oo8uZSTp/GNPgumbxMQHy1Bhy7Eel7fe5/5rGvuE0df+sGSJvTkkMGs0Ut
y5fMEtdtbAHyFGUwZ/pjPhRv5MrdYaxEAy/xxrCcU6HTQmcSW9TfOWDVC2/L6cuyQAkWabKFsuUE
ebH0C4rJ0vxDnNqgcqr75oYa8aZF41I+56vRLRz56tfFnvTposOwMF3o0dJBpTTxeSZrxi4IAT6A
77GYD0yVZpRJRoFDwl7iwYfDtiyX75hY89Ukm5uMsFaMbNbDhas//2sYrOjsfSWKJJ9/jZkH2UHM
8w/5Pr4rvfGKUqs9PiNGsy8RFs/eaMysnFxZAE9qMWbdTjlwNP+QDKVXlT+sdHYzRb3wPC+Nsmz0
P9QIRKNOM1HO/EMjKduukq7mKL3v2kv+6qV48/koxuP7cDFHC5G2kJR0OscHjPZrzYgeMlFEoIuN
cjWk0jcm+gvLyemS/mnA3wacD9dV6hXlay33D1Xza56+F8rT12/Chft2XFwApTEUNf2EAz0eR6as
rw8HCSvR/20U+fPTwZbDzjiu/UNq/igRYYvg1GdQjl+Pcm7pZcKiHYCs6DRkqwoN1B4t2x9R7q8D
TT1EZg8F2RTu6Jv9SFRMiYPe3pjGRQrImSMyvjQNRZCF4Zmq41HRr4lLuic65QLjoN/769wR8m31
brnKenBEx0rcrrn4YZ3qSozFm0KMzFJ2pav9+aZmdYGyS47ix5FeqW1q4UYa9S1SqJZC+hBcuLln
LxF5CVMGiBGdgJ3Pw9XdOEV9M0aPwzx5gRZT+SAGXBUfexMOo1+VK2kYNlmXYwm1yLgPCNmk85o3
d0F3SVJzlCrF6RRPHgrbBX3IvpqyxOdfhh1G1mA7D6C8CGg+AtcoSH2SxvYhM5RqawRN7YXD/FA2
Yn8V6AbePcGvQG0q+aatVRnPbpWvRwpHTijozbch7ds3zbQQopnQCqZWK/ZmGcW7sSkLwtvL7MaY
q8ItQqF7HXv604mcdzeIA6rrLl5icPxMfC2lRnvVeA/LCzf/9FEvl8spHzmTdCrPEoS2lKs0DB8T
Y9yyuUkcqm8/jSIf3Z7twb89lzKaLvH2sE7hLz96maWRYLNQ5ObK9MZXqN02Y0hYvNBerOyebhc/
j3Q0ayN7nrhgM3j0r82d9mJuoy064ZfAuUS4Op3mloE0vO3o0UG+LD//MI1mWdSOOjuxR4E9lNxr
K7F9FPMLc/WlQY7q1AqVkpGohuCxGienoHGvp4Kjy29fz3JnyrKfr+Xo8ZAImkjDFISP6dakWXwH
lNk2XDDxzyVRCv9CwMuZZtLnEY8ek+zHo5KVvBALHtMwVwmVLLtdTZyVhcQVHP8/eQERXiNcXmxA
xy0UqR+NcqIl+tjKd0Oxr4vC7okPuXAfT5dWDsuKwWmZU/kp1VGw4lCehzx4lGYlQjzRciuN9HEm
YMDR6EciPuhruzXH50jI510/RVTxWEWuTBpruCSz0FGr+pIu9tynTjQl+RHAqDWWks9vaqAMxUi2
afBY6BGRW02QrBK/DWytG7e9dJHguEyUnzc03AT4qksFlJzO41ldD4qe1FZDOAzsgrHM2DHEbbjL
+8nhCHBVXbAJnDnJfx7vaCegDV1n5lhiDr03v+IgzSF7O5FL73fTOdYO60vrTt7sivt6N20uDf87
fOmryz1aN+o8StiKmMIh5kvdC6lFoUtBjaC2NEWVAPqaVMQG0o7+pa79u6LrQFma7FjMbiiu5155
b406t7NpUN1gCu/qEBWrGliKJxOFspF54QLKteAypqYjn7iSsmkbt8m1TkA3mBBn8Lm2usocq4CN
nep1/RoUkXDp3T77Fn14rMu7/2G+m8TQD2lqcJt/mmvVtq7mDWpeIXd6O38uV+0Nv4CwIuGlcL/+
qi4NfDTRCn0rtbgUeZ+AZEJioNlPNSZTlH9/RaQAgDGBQsOy2zv6TCZLzKO69IVDkCVvTdc8R5qY
QdgIN73QPH59TaebfpOxgJGx7cEFcFzz0pswq1LqoYehiNEAqmTmFdWjObUgV7PpUIzWha/kzEIi
sY0U0WNbpkJy5uen105Wn/TGKBxCM1kRP6RS6g7956+v6syGjpMftVSVE41B8OrRKORjdmlska4x
2Nmb4iHMi52MlaR1sVeglHlCa2ZfGHP5vI++P2BrAFEYD1XCyeyWDxocgEA4aLeyraJNXeEIW5wk
NjSUci1ceHJn3kaJOvLSH1n+5xin0WgN6UGzztkzKm+kHAXnXISkWIvCflIa6cJXt3xUxxf3cbTl
t/nw0eFWB0IkcLZX0hAg9vQaSf8uDpt9LxcEctdSzeWpHT2zoFGDRq4UHxbMuFdLwysS/dIzOnvT
0A9SSFSIwDGPzhVTNAvqIE/+Ybpv/gw22Y4qDAw7gwYRvu3watpYe5Szt5dW/bO373/HPUaX+SCA
Bm4vZ+tefdRbcSPj2r0wbZz7sjC+/M+1HbPKsknxM2um7oES3B/vp/ZVNO8vvOOXruNoiTOGWUuC
nNcA4QUCUtlmUXUoF1g6MYCIylts7xl6jEvPbXn2J6/fh2s7ejdENJCy7/PclkSoBVfAJmWVX812
uRrX5fqSLevSrVxuw4e3vS+Xc0rDcAL9xADlrpI7kv/w9c088y4SviqbtExo/p8gsZu0s0a6VP4B
R6endFezUlIh9O2RjKP/ZCR94RsvqY3Hgqk5qIq8qxmJIG5UkFh5VkbNYq6G4k4KLzGLzvRRTARC
4Cxo64t0Co7Wr3KKmbZIDzz41+FeX4tuswKNIKDpoBAX3Elu4hF2d4Gjc1ogwaxByZM4w6XlfVyl
kHAdKMbU82VX4eswFu+IOQP61/qtMguxS5rmexfSPo4whH99d8+8LAA9OUoSoQs06HgiriI1MLQ2
8g+G9nOUn1Llm3qRNXF2DCq5IkR9NCvHRP2oIK+blpV1GGma2qO8WrBERLLGdoJUQQSf7s7V6vLZ
Evba6Zcnw5qnSbWoZGADfv4UMr0055ku48HibXWxebOvTYo/oe4YjmBZL5ShVRt/iETQdhd6VZOO
V1UubVOYNqsFkgdOrcvpvSe9rSVAiFMpcLQpQVstPcSzRtU8TtZmrw8ucNvaQzFQuSXZlNdjJrN6
D1noJtZ0JerCUw2gHPVp6+ZK8hA3+Z99p/j2lIffWY/vmiC90pXh1ZzUXyV2+zHMbyeQNVNcXaVG
YmsRwv1mItGhCJ/7Vt5n+F6yyXRVn4QvJW9u1YiOAZCzCvmBftVM46s1V7IdidinmgILXHo/KJHN
dkm1eQ8VMC/juDOFUrhWJnx94ih9b8VxH/jGn9EohlsNbiiIXjlxZjW4Nuq+d6qclkww9PI3Gt/B
j4x5Zo1IGOEJJKG3Mm4I9QjVtyk1qcXkaO0rIKvkZ2lPZjEAtpPHt1YLp1XdQHMQrXIltzCJ4lH4
RfswcNMUtaqmFpug0LDr5+G2jQZXr1Fj5nj+1oXa9+QDN4LbB+FPsRafoli9K32QEFlg7HNaazas
S1BHpb5r8vh3fHKTwORqApbJzKJDNIvVbpTKYDUOxtpPSw7oOhi3SWKyFGb5l1VV4a4jfedaJrpt
W4QWTWFNJlm67r/XVbUTWk4dzHrkXSg5Coim+kbLAMn31GC91cbZlojsvpaDrnBMcrC8uTbf5pYc
HslMKOWqE/mQUhO6eZEOW/BoyroTx1/8mgS9WNdNWLT3aR/doGP8NtYpmu/JpJKW7SQxXLdGid2i
a2kjcbb5NhWVU/fpoS+iR0TXpCBhpbYB0U8rJMCOVdc/xhHx7QDszpyeknkOvLqaHxTMmqtwRPPQ
VNJP7AmYSkf5dtZHkjfjb1JNOGal8wyyYiw3AwByTy9IRjMV6ul9VWRu2nDT0w5MhDZNewPdGVF0
tOTyakLgXGvSKhBjpMfz8B4mtboyfE3CWah3K1Kss6swX15liIZemJU3Y8o30lD8S5uWukxceRwA
c2+UNMxPsR8gbImVlRK1hg8rScx26C+S62Hsf/mwl1a5mXcrNen7ddYiKrQmc1xXWqx5IV/9qu3n
0MmR8QDpz9ahlvhvgT7Ud1HdjK6VwiwLq1TyWoWX3IqneIOiWF/JamXtsH/RisZ1tMokxCDqOMVr
bLPtKuvpRfo+SVP1qDWbIZQ4Hxejb9qQHcd1ZiGRRrjebZpYrmw6soPb0ezcFlY+O3rImMLAIEoV
aq+z6OdOOhFRS+p1c9uJUeyRQ/rLFyxqOXQAoPPVMndSpvUVEZ1MumXj+BO/mjEEMgKZoge3Ci20
UE3edGVUVoOoP1mD9B6L0Xd5DnJbDSYOLLCBbX+UcZFIvbmdkZ97uGRExPwNoYNzCPJQb58m3CGr
QXomgu856oKnVAKWMiJL8QB9EDCUmTei3x3SKHorlNYTLLRIo2WGTjS033sfkBSmvVU9+G9mRd4p
t8UWLP99zImPrmGCTDVuT90PH5uwg+Uyix26Hb3FJBXvcF4h9YDuMmX1M5YLxAEJjglzRD8XGkXv
tipt0kmR0O6QmqrGAq18X5u8iAnEkZFAXPdtSpjuUL6LgGqvE7GbN7GpVd8CoZ1WadSYawkw1lNo
WduApsSdko3Wkz5YEWyU8C6eiKaUhIQwRYNAi5+SpXdAEoJhSwb2U7wYKhoLKYOOF2kV59xaOe7u
8lDwai26FTv4XoE5PKLT6EGhZcVaDNLq2UKx5g5WDAqm3rWdoN8Zk5/cTFliPqilDLhFLWovbUak
W5WAYVINd7zKxZtQGdQ5MmpNne9T7BBAWIvCZF1DYpl7IAb9uBly3CpTUqR21QfRixob2boSFfKp
1CZzm0HFzWTMK4Xg49WEMBixG5SVioc6pKSS+zHyh7B97pJKJTwdb2GYDAj8BeZUgitGYRjusdR7
jSjcWbXZIdHmxZQo03j0wHQaxuJVG4iJY+Q1LLe8vOSzPrslw46+yEywtLI5+7yKp4HJyicL5iFd
NmS2+Cy7zTr2UO4D/3YWePK/cCA+t3X4OOjRLrqy9KItJwZV75M3fdetfae+yg/9hgRzAtJW/XW+
Fvbqy6X4oTPojGVb/b9Xe7RnIZBXmzlymYfGTd7ERdTp6rk9QpTigTn1an6argiguIQ5O1d1QB2y
7JMwYponwlo6N5HRIzXjlDK4iAPW/YZp+3506xXMA8e4u1T6P1O9BsKCvhNfNGqvk/SeUmhCv2kK
an5mp61BvwiOFdTjNxKCWYvhFiEomnAfjxNBykmLjRAHoafNk87OSv/19Ub4zFvGuZpGOFthmoXE
F31+y8SJHGc96oxDs2TZh/qrhCnUntThuS67X2VPzE9s+dY6k6ZyH4UJ8P0O5Wke4EVN9Nw6yGjJ
fiKQVS6dH0/PrUjZJUruKOJAOR7XFozMDDHB98ZhuM+3OYVCp7jGjsU0CPKycMYnno7z9d24NOTy
8w9nSAOOEeGLrXGYlWmPEWozqdGFM8/pqeDzVR2954R7UGkLJgNRECXtUqfz12+Q7a6/vpIz7/Uy
DqorUO/Qro8VFQMZLUOLavjQhTY619BGwMsWxSleUcy0LoAnwUEceumhnXbQPg97VGwwo67rBqkx
Dq3CAgZyaXGWAZ2cSvjPTTDfpYIMrqUd3yZFu1Na/enr6z49oDO+TBoS1gS+52PJ4aSWbc1hwDho
g8VOa5WB4B30eYlCv/CunH2QOmlIlEVRhx4XRcVKrSqZyfvQmj9SFpPGeBjn16+v5txTlDk7LlAP
IjZO+sq6YNZ6k6TGgU39JlC8Yk1k2nf/dtjjw3yaNs0LxLCvxzxzXfAeuXPIZSVqAUcvaFop4jTX
in4gbAjQnmA3WEOny4KnM9/acuyn5EAuCtraZSX68K2NsxKas9TKh4zp/Tc8UCC4tkSK2rsKKT/y
1b+PK6RcR12ZWsNyLD/RowKmF8cqn6TDQn9Eu7Yq3nGkbhU38i5Vek9neVni0kAV8f8mRrSjedWM
GrXQtFk5TFJd2v1I/iLGM5gf5sxeShBepMmNBbJAmf6Gq7Ezpq3YxKojGu3d1w/05JPgN4AarFh0
6ql0HLcm0ECBa55zfJm+eUdQyK2aypgCLM1TZoSg/8lgpsn3IJ/pTQQ00M1xzJVD1e9jGoZpguAx
8HCLX5jgzl/VPwdSlonow+szVQUM8z5TDn6ZXgd9+5jEQMaF/nY0s0vivJM61XIHDcqHgAaQdxyj
gcx6zGrUvMphQTARbjmuG9J7yEEmPL2SGicIEbxIBobKtH/8+n6efCUMjficF2npvZwUHFU1ARKh
DPJB1X16esmm7S+FyCnnbiXCGMBdfBm8KUdfIqZtEjyEWD7o/QwD0bTlcqDfSUjoRvSpD7SZ0YJo
b9qVrkQ+GAnFWI/hW5/Fk603869ZG9H9Gz8EsZ8oaaX9So66pyodt7MSgxTpse1bfkiqbqX+GHT/
eSp83fGH7K3vUhJzM45NdY7ZXEapXea55jZiG2x0MmuuBTVzfYXi54DH9etbezLRLbd2CUoCcYvV
+9ggijE9lrM+lQ9wOA9Dq/yMpBZoJsTNr8eRThJJcCspKg4KZgIJteXxUjGXnZBUlSIzFwAbbnE6
24gMfg2DMhIJD1h9rirNrXtTWBnNsO2XxhAe9x81sSWrPs233aDohFf294JZLo4qherbFBIukROG
ZOXNo1TI6SYc2ispGTd1KL2Efv405JPpjH09r4omeEK3l9hlGfoIWQNyiJvqxgglwmaHTrFFsfEG
S9VtZFv8gUC/k/0J1mjxZFTRVs8TsJ6Czlilda9QSZnz1NxSFWlWMB2J6620n5jTCEoIxQFwi3CV
J+P3bIZdlCVgvhErj3YvVnsjUQlt0LNvFpdY6/2zlEZ3Q1zeV02/azr5Bap6aFdy98MoBs1uKnFf
qtY6UcuHvBveNQHxQ6pu/FTf9MMEAk73E68epnWfgnYwRfMhVEtPnss/47zd+4awzariKU6bV82P
flLNcGZFLjdRLtE0z6e3QOy/mYEFrk7UiCjIvLay7jgsb9o548CsPFdGdzdZC0CIfKR4CO+GNt8O
eil5c4qzfIgocNV1dQhqLQP4YwScE4WNxJSB0N1wRr98tThtzxw+nE6A8dCSwBCrkEFn1bgJ8Qdc
J1KRkLxQFZspLcW7GVTmqotibTeKFKAo5A6ErlRUVEkjpC6g9k4umXbbyrtubnv30svKvPmpa4Oz
TlN1UtbRsVGbP1q3SOwuzGwqZs5h9da60n6MfPbbyhHWKQDP1VitLh79lj3hV0Me7RmnSieoemRI
EnnWkoOHEqLdWrlXPXUzvRi/LlzhcgVfDad8Xjkg/RAcaTAcf+k5qJ/E6ucAYWxu73Jk7Flo2MnI
AUedPCW+FKZzZjr/dHeXn39YtfSKSOnAZ+xAvq7HW314/vriTgUlMjFsKtw+HEScaI/7OEKSRC20
6flAOLxiK1R4yT2xWyEIHvwo+tU0Yw2zw9hL8G1NQZmxozfletSRUAaiV2ZKtOqtAAaKqBdOW6Pd
TIfdaKrC1oyi63zU+33XWszn5DOuh3wmULX1a5tkc30tt/6fWNGjZxEYyPWYUCZWwuLC+enMHSRh
i+0iGXe6chI35xP7mhOPLB3EtrNL4z6NLgEWzoywKOGXoxPq0pNzZyBqpTiklniQMiyLSiwGII1h
CH/9pM6Nwv5aQS5iIPc6/s6K2LRGzdfFQ1I+ixoluv9g50Bf/n8HOPqqKhwbhtQzQDlrW7UJPXP2
LwgML13D0ZcESl30Szb3h3TCBxiLWDdyJf8/3qjll/jwycxAkYxe98WDEb1pkWWTTHNhhDMbgU93
6ujEUwxxC9KTO6UPw75JZKw2Y34VcUi9sOP4faY5mnoYiYBt+Dg4x44JnrKvhWQ+aiKTq7meD+FW
/lO1Uyd0yhewPdYb1C2v8MLR9i9M62e2eB8HPqYcRoWOFQCv3GGaXHHKvvdB+sJm0BbnC7DZM1tl
lRYNZzqZAhe2r89Pq4rNNiJbCEdZ+NS0ipdF72LQrtgl5jTspvmqbb2vP6QzN1XRUCjizUSFgsHt
aPs650MgqU3RHfRy2Mv4ebqq6rEZjS1Uk9RwepJW2UkYMf4l2i9TMRKmRPl571d0QA0QdGx4Cw9K
VLcztLj16qBIna9/Sfn0AQB+ZAMvEShJMfdYs4UZpE8GKjIHwejuCwO2XYJ32hZ74arrrRohNw6s
qi+/i3XhY4hq11ZUjSs517ZhIN9LafyjaOJNEXb7ac5+wDgLWKJ8fwOMa2eW8xNi810UdHcVaW0I
fYEc0gq6aOc7/eJVUoEpJyG4R6J6rJdq28IczTlrD1Gk/ajFBv5hGbiVVkE3gskzxYRCR1J2T7vl
QG1fomtAp7KJyZLqlH3ma7++vq9nfx/eM8zyzKQnytwihijdEpB58PPMHau7bsguPLlThajMJX8Y
4khs7Ie53hWcwlCIIkp7jF9Tp1g33wPXsskssee33CX/BZrYLl9fKqf9lrZ/njAYHIE4Wlg8tOBx
P39OKRvfqrfE5hBPpMemjRGvCWZ5KSM6kJkkBGsTlF+glKQ8RP2GZqrdy3G7FpdGqyQ0SwCm9KyV
rUIFJ3zWtOZaSddlpm4ovgCQLGtYZOx67LGTJZvYxNBJyupmLMR3NSlv5aIlnFhS38kzLzC2ButQ
L/tVUwoHa0oyewzE2pFlf9yU06UkvdNJWV0YI1RpVM5O8vGbpmeiRE+2ag6Vb16BMXURVa7nZHz4
+gU6rbDxeD+Oc7RMCkGSSnPOOEtAZf4oOYtGQ7B9T9oZOzKCN9bj1yP+/tSPn+nHEY9WTbML41gM
y4ZFYHKTTXp7i+ffk5zEZbsZOtg6aXho7tJ0me+TtbYGibwrEzf8nuHRXQt35oX178wM+vkeLF/Z
hyU264NezDLuwRIso671nfiWsyiRUOgI92goHMgEt/n6UrX9dK1gWBSEFmQoLMLHsvpp9sOymuPm
4Eex5c6z/iKE4KDomiJzGlNhNQ1KTCARCJsiJmT+6+fwu39w8hyoFSPbRYF0InkqYGhNc2LW7F7C
8joGAktrg8S/Zgqi7RgFaC4IcrJpHbqTWH4rfEQAfI4Hsyx2PRxiJQn2YZ56Vhinq9QUfzI13rI8
PQtJo7l+ryhrbRjkK83P6zVGy5u+rqMVnXIC8aigaGl5o2Zt6nSi6SGHuKcnH9lBMzyIvbKbCuE6
KboNWNtrrQu21mztVSm+k+L2Wc2MH9zQcKWl021aS6OX1fXPecB4U9bMRXLWzht1ypWtGHUbpfRD
yuBGcOH+nftyKA9D1+LrM8FaHc1NrZmLbeVLNQ4zgxiqVYJqPmJODB+SO3HfI/G79MKcHRJ+FlMC
UmSKuUeHUxVybc/evz6I68Zt90QJL2YTy1ZXAMq7LQ077x9j/r9PAd7N3/6b//5ZEMQXBWF79J9/
u45+1kVT/Nn+9/LX/vnHPv+lv92W7/mhrd/f2+u38vhPfvqL/Pv/GN95a98+/Yebt8hk7rv3enp4
b7q0/T1I8F4sf/Jf/eF/vf/+Vx6n8v2vf/wsurxd/rUgKvI//vGj7a+//sH9+/DFLP/+P35485bx
9x6K7C2P3k7+xvtb0/KXrb8AXkAySJOJKsHvj3d4//0T8S8ylVIaMPQTNaIA2ArlBai5v/6hmvxo
OVjx0mCZE5cmMBuz3z9S/rLETJG5ACKSv2hof/zPld/9/aP9+0PhTvzjv/8r71AfRXnb/PWPpTny
eQExmNbx4qGPx4BOXhY2tc+TWtiMg+z3OLqTjBJt0wFybTHd96Kvbasq22eJ5FpQhGzfSqGS+cOV
WenXMMRAsE19tTYDiCIRMP/GTCpn5KTbdZmwQRP1TSbQ2BuEaaDDVDXoQ1SAkEkjuVUwv1QZUTeR
ic4iH1+aqoNoQhSImyUblZgcN5SfOZeFNmVO0Z2Dn4DBwD2PKSIROd1ZqQj3o7BKp5kbF9wZKWkJ
iSGdFF4HlZTaFs1qEPLWozxY2znTaneEdWsPqnabySluw0q9FqTCmckYdcY4toVsrJ0+g9XT6r3b
82yuMnA4Ud/ZU6Jkdl03rYc6sCEVPNr54lJVhOE4hdQOhtBQ3S5A6DI3m3JsdM+oWyx+jfgQKPE6
DgPNrvRqJsSEZGBMu8THvKQNNB5/cSAHo4njFB6qrSyh3IFh1atuFlb6rAw7C9GIoyBDNjL+wJyg
3bLM9EcwjO19KUAjqqzYCY34QcqjbVcMM7GtqBBHSaVjOq76UK9dOe3ya3jUxPP4RpPspQgj1BBJ
oif4O42gBqdrzJdS1AMv0yM3zSyT5Atfx7ww7UUziXbDLpQx3kxFeichJHT7RRKo5zdjWP+QIl6e
VDPoXjTqoatV0W4nI3EJYv3Wyn9qhVVsQ6W7TwriDiMVSrV2JbcWNMxWUm19CHbiPDYryZhmr6l+
kMMe2JOE29yy3pMaJbY2lJVbGN/GEkWkIaeKo2jdXq1BsqewKeiZiq8VqTyUKxFw0tq06x7cYyub
xZU4Klv0XKo9iEHoUMd2pVFgwtch8LaKFXhFto1VNdxEyXwdU0lkp1i+BZBUKNaC0G059SRN8jYF
QbMhoHDlZ0XokNKUEF7xS+4SzYmJJbGrLlqBWp33irQXOOtfU3NCOJX7KMdG1fEBrCOmi9WrIGm/
Db7fbObefBgyejI+PF057Q2nacXXDvq510d9sLAyFcfSRN8m/TUY5Y4F0EC4pw5OiKXZmVOAsVMJ
q1Glgzz12S7oycNVOGtE/oRjqJTbVRdK684oCxf8RQ4mHLMIpGzfkUKEh1VX20rjZ15VjVgFcHWJ
E9wNwy9BYQrhjrBi2Z26/lXuuskmehgaSvWD3XROEpCZsuynb30uOokwti5xTJEtd+raHCXds5L5
1ewalDBGz8xQKy9iozCPGIgMQ3k7FO1TyZ0NhSwACtcbrk99exyq79SBBWn8NogmHxSbKX9KbGki
TTXNaXtGdKr1NJKce8ItIJE+pnGB1OGVBrNwNTQ6kaqlugmMlCZwdl9Z3kST+9lPkV3NqPrR9Jr2
NMalq1rDTZ21ImdYwqMKQdqjwmxijpPwUVEVqt226VNl1QzpU1NaV10yOz1gvW3SSZ4gKb5XpPJ3
Dmw88NWot8UO/R2pUHl8FcVbMY7ZI5kazVNu3JjDMRFr5XEQEAelesR8WanoR9TbeQjuJmbmTSyQ
dllq1SrOAua8sVftmgBsqzAkr+oh9Si9vpkQXyEqLWmhaz+D2eRB50Vla8FwP/QI0HM/9MqIZOFg
zHlevUSppLVMb1T6BymZkU/0KR6yVHyOZL4dSpuhrUQVnbpkumaP8gZhDL2YND1miTg6Q1uAWg4n
1Rmk6EqL/fh+qpVVp82Dk5hIMYWuc8rBpyk8CZk3mK1TBmFCKkMIkV6dXNnilYI53e0r8WdOKX2X
/SYyRxZZaUTTgfpKNln2OM+kxedd+poqyfXYzSjszPCXXpeGDbEITSJQlw4pJm+tJLlybqSuTwtI
7LPSaWmh3TelJN+EpuDUINAcc8gsV6UqcF9MwDmCYYocFds5cyJE6rjf8vuRdhvISNmm0HBMJcuI
FeMG4qqK1oUREDxmiIcwMl5ivxT3NDHFPSi9e8Q30saSR2EtVM0PrS70m8T0R5vMzVe0s7FNZOhg
+woVnGqWXpU2UddGWIC8Dep93z0GaRtvtHl2zFYMnKRTgT1H/E6tBiFaIhRu9/9ZOq+l1tElCj+R
qpTDraJzAoPhRgVsUM5ZT38+T52LqZk9w2Bb/kP36hXUceg25L3RZEKcPGbCwrrD5t3VUEFdCPIh
2nLaE3V9jxuleCVIyfAEoQ5CJvkYlCG2yLJocKNCVrcWq7ovuHqUKDMPS7G+YnxUHaUVOWwbWrYI
Jf6kNO17pizRkeEkjtMg7oYWjxtLnWrur3d8tKNdLsVYLM/xSTcTnO/zK957oU1G8bN6nhM30dMP
RvgYOIWdcMF+fhVM5ZiMuurH5EBMSfQpVku9S5PYCiKv0gsMZtasu2NwfxCzOTkB9bm5eMIIrv5S
lVfYRQQjL7LkxxqnfVeT9zE3mLMrUxtvUgysmsb0VWUs7upaHESnSkeFPFQnG3J1W+ZZvpv1n5Dg
OmzWx2az4HrvC+3cb6cW24+wTuNbzz7fwJz1oPYv2x5Oqt8aTXkj65xYO1mfPw0dh/85wrFuHb8i
Y1YdrUngfQ9hbitSMwVWZ7YuseXDAz/H65SZ2r4CCvKoS3B+i9L3MvYWMxww007KA4rp9BgrS+NK
87tFM/1lZrs2WptHtwx2MoA617HAMEFR4ksjxsca/uR5rnsMgHot3/z3xw7fEjcXDNgmlVgd+7ap
IKLjmjRWaexONVbk0NVrz9Q5tKwxsvYTkvOAW//D6sPxEItYX/73T2qleHR8fH1iK4XeQFKQbYay
GpRllB1j43uWZu0l60VyOsTcyzS1fU1kxnWlEIt+rytupaTgh0bHTUEmtm/lCn/EGyjy2sb8kqN4
VyFHQxcjsDRCCP5+Hifq0SgIe5S1TQMDnKqr+KCuDDFH3HVdgvV83Z3Xrle387PuEqITg6BqoxXt
aItDofn9ysC7ekaBDFaFGLfk+GYkD9e8wY0dGyORMm/brFYgW/mEZsJ6R+vNFWoEqRpuI3WRdkKF
52BYvfRz6RaL7JdCfi84tewEIyq3oRN2ZHAjFQuwOrUmmyHIg/yAcxjBYCek+6OB/Wcy+m0Ae4be
VsLECbOQqNKuxWBa01+HaNaDLie/lLIfU+WzpX3OQnMwm8ZjpHooCM4oCXhRVjebsVRpKWYFPMQ5
zQ1Ks1qGPEzMahiRpxD2WDiMkmjPz3xopZJtQal43D3j6NJs3uNSZDNq0q/YZaKfNrjhFXLvF3jE
Y7qb+ZLxOpVfMczcyYyOA14btiqPh7HJdouZ7yjkDmFkOLW+2kWdnfIBM5DGDJqm2zAL9slK2DRm
GLTCY4j1TWdZPtOsYM4Ev6s1B79LzZnnhUKzPxpCDyUy059eiXwyfbywFQnezkFolxU+T1GVVjBQ
DK/xj45wC96mo8GUbhmAY7HmSgTFTELHcDGFdv/dFJGTEMJcW5dp6R18TGx1xHxzrlwRTXYyKe66
KwRs64lqhGPmPQ9OtZQ92Ak8nF7F8IuhXlK5qj5vBD6hhIAPVzqb8wh6/GDXS0V1YrgDkeQ66W9O
sQ4DSbO5n1hqjP5E2VRj96PNPyk+YtqcuSNV+0qlgc+GXYC4dMlFL77ylHkv9VibsgInmm3GhzV6
piJBEBEhOoBrnoPZVNJs1zXTxLL4nOVrYdFvhGZKfSYOgaT3537S1aCDTiCuMPvrbCNW96U8dDGC
I/JwQ0X2iBFhDC7b0XIpOslODpi6QCav7LjhSU4LgZGEb7SWn9bGqSmxr24RBBjWmz6nn1mqXLE9
Fzyx1yNQZ7vThzXInwb0RZNRnze902nWji9R8kdceDCt88Qf9BJ2K2LKOTTbQf7XKyIb4VFCzcx6
MiLlYTvNEmc09oVQ7oUWgAYb9QGxQ8fGhCcHXX50Z2qbdbHTRgrioQp0bXK6WY69UcaC8OlMWcz7
WE3DjYJtSf+suMlF4jFn806iaRCsnkjGIWN9oJXS0m7chBXSGiEmB8ZaZi8zqa2aDMFJr3lC/N4O
0G7V9Wq00mBX/eIUPZVEYx6T1yaNz5rRiehYiAnifN2OunRfNZJH1GXlmXXyS0yjaE2ZwYxkuSGJ
+YacI+H2b8KynkM+plmk50T2pbot3HidwUXTaHJ6vb6K0/IJ8R73ZTW/Cn1xEzpBd9q4edMXCq6B
6ng0bQDFxCEMr7fHTsUdPzrrkTmS7jqcSSchplvfL4P8lWrt0YAzCbYccZ84CvEn3tDIj2fu0WPQ
9eeJAIN/6TJXWsaZ1iH/rBvxQZBW5+P7j4GK2/cZu5J4OLk3SVKsoIHwyueCQURZI0YbI+p3NSVX
acASr6mQBJTFH80ei41tmM69HOSh8hO2jR5UZfSv7fRAfy4zo0VGY+KsV/c8Hqsnkihqw3uUWCsp
RfV3X3T9do6Lv7gRvtZFgpZfY/QlziL5qEqxJQlQx0QVa9ZCrw5yX1Chkf02d4Kys2p0bVK9iXtN
uC4ZNgEyLolOKujihhZ9tXU5bm3CLORNQp130Tnh5fEyD50953Xpqm2YeU1BjEjOGJsIH82fjW5l
hztFbs4MMMnppYQE/dCzG/EVrsE0s6tCaP1Jdi0MjhlMAP2yNEw/LGUajjzyYiR4lIgnUk1Np8z7
ifAFMhZ09SzBkLALrRD8NJ16JyygFFOH4DE+j3TFWuOOaMQwfiLirnP79IGWlLQpiI5kDUx4+0Ff
Ym9lyruFRXeI5shEfVbH5BLjH4TOBp1Owm6QvuL+NCRYmgRcMCv/3apfZnryySJamtSCWj1n0UtV
32Zj1+qlL2S0rslv13zNy79ovlrquYWxM++y5THieXUnMCo0D5Lld8Rh6fpLR1TMHH22659sNMRD
DrZYGPbSRi6VoG0J+4hupWY0J0eJ+8wDTqaPFES8PQv9F3jriNgvBpGpqtd0WOiCNwNSKhJAsptW
fFY6F+GwMYWTL0ePcX2Ph20Pvz9/CMkr8AQ9f8maQnI9LtzVNyQ9REcDN9CVO6JBI/8ba6Ed04VG
7Keyeo2yd1zkBkl1CWu1lan7iqxHah61amMmb1n4Fwo/UcRBKb9PYDcGUrOZ24etYjfRtp0C/IOV
hcx7hrDzd8jLljzvqnnX5p0wXevUq1VvVT2r32kmkq6HWr7nxu04R3sUkwRKMIFUQrRKJWrEXEJq
9/YsU2IUCYdBtw1jExsbAw2VhjfERAL16mnRvuhJrptueVbYUfpIZJFkpJC2TrH7yRclP1ePncAZ
yp2+ScP9mr4m2VtaYOOMXtIX69UW8AUelS9iix0EE441/Y1wEmd83q3trN+kpnObGswo/GoI/VR8
rve5CUZt12lM45hFCnXitXUQkeeBjkzULFsYLgYO/eAvgQx5avmMhq+2a7i8KoRfV9M6Zc0bMUCg
Lx1FxT5Kjur8ZQ6Hrv+XyOe+0JxUImlE9rHR1HsHG8my3MNhZFpBJ1Gb/joh9GR8Y32PU24TugX3
vPdAcdL7DKj03MwfsXTrTMlepNSBUoPM8aqpm5LKCFzEWfI3LfvIo0OYf4fJpaBGApi26+bbmL2S
AaNyMNf9Kj9qFu2on5Z6W5p7CUfOaPXr7lssDrrhqdkJf1kpvIbZYku85VXdEqKEwTSnI3CRIlyi
TtvWWILqGKbLO0Hbi6XfIYDhC5ax2tzPIxneAeen3pNgYyvHZ85KEQz0Dqvx0LPPlLJXDaroVwPm
EYU/AT1IoV8GEmtKP4/2lvpPUv8RPffsZ23DClKym1Y3H/1EIFFrZ4z/iuwk18M2GsxrM+Vu275k
AwTSNXe0+MxRMQm3evrTzXAXTiZl8rmLXmjNm4ycdOL5aFxNCpUQbpLahY7efI7KVu7Pgr5TOi6L
yTwVBQWg9iUmu1lOOYXEZ/QCQTWBmW6J1iZmD5SSEIeOTDSD5GmUgVElYV5+52cKHFrnizYgi/W4
2S3Ed0P1NiRbruxwAorkJtMSpsJ8RqupiaFhxYqnKXq1irtg3HgN0ToZBhFFn0at2QJlngSEYJY/
coNhY5AU14qSfTYvRnXrlLsC/RS9m4vMyWqyTUmGelO/W9aOTRZVNPC+UbzK4Vsn/MXzr9XvBdkV
OqRuIABuv1zC+F1QbqV6+68NHFw9/+usy0KdmVy08drWh9k6VMbZEt7EhVr9tzGuaLD7YbssGwIM
rQHdtzPE17yjTA3veXMsu50Abr039Hu2nLN8w+tNhScprgb1QIE9GlHO67t6fUTZdZVPYXGa0h0I
6lTuZfq/uujwWOcIO4jThx5xzW3ElF/xNcrkpsqN3WuBXLoTRNXc5ylzAJIvZPPST/nBDN1QgRlT
qgcpPFot/+9WW05DuUdgbKi3VhZ8c/Z0RH118jU0l0Lf1zw+VbpWRUDSc3+04kNpHa36WNSXrDn1
g8cHFIcbAWnkvPCJ9OVeFodxugjJR8+II/1JMW8uxquqXJb6+q6BDUWcw5KPorOUv+roYxivHDRL
cc7N05g+imS/LrcGUVx9EKrt1PsS4c7rNo0RWB4qLrERaKr4NaLbYr1wxhTFrpCPUrzvw6tKepOm
oE/ntOd4jSyKPNtKgZ326/pSC9FLydPumn9N5D8PZMuNUT/X4rs5fEtEYET1r75uczZ1UtrC8pKX
DhVpqJ2Kit4nkEQXbCNTd2GFXDEAo4DoyJxiu5Ayl32XEtMel3dvtS9PHsdJzS5F8baMmc+T0ms/
JMLymVaS5F6hp265/E7R+xCd1fKlkLZyFYHmo0KWA2BLo3Zp/HiMZD1CW0ZfSS7TyIdKkw+z8lVO
B3ShOB8EdXJTkoOk3CwZFb/wmYz3lqJZSEG+5/ch2xXRUW9+mvm+dq95EpTZ+amNiLInuGRPmmZH
yOmLSYF48C/TXbH8UaPXpHjv48GOWDi9Nbthc2KPAMNX0Sbs3GX2rflcAB6mc2ZDLedSViaf9eMC
805RD+C456lr2UFpt3Vyl+jxS+tr6G9r5ya1k8U7Y71xf/FkejSjxQvfykqmtixtEK6a41EK92Xt
FcnPBK86Arezlu++nokAhNc+vS3N3Zyv2XQ2qcb5SHwFa+Ut40teLLgZPi/FItqpyy7Mt8v0XXDl
sH6rB3dfSg7dqgdWSDcGWfldU36lKLCE3UwEVOsZksOlavR/Gh2r1J/67HVWeoS6j3Xfdi+D9aYa
XlWzHSeyIZYglM5suqjYKOYmFLfV8jWam1w+IDzPTH9Yv0PqTOEnN8+GdVSxVWDjt4ElQv04aAs8
6jNPdu2CsPRi4RzVXGM4/Qv80pc8RBtwomKX8bPGcgHYr4Vb9REuuVNJO3G8c5zm1vea3VPtkD43
txE89bTacXrO0Ql7LsmsK21qqglup8z1mpUv1BuK+D3NO8KbJhaEGJgMwLNYdMaid5vkXntL5MKQ
ppTc8Ee5jlhKtP60kciI2aiRwVbHLotZCquBwlqFFDMeW3U7KS9CoTs6kGyb6560wMkrmS7FrdPU
Bys9Z7rp8HN8X4aMt+F46dSaj+vI4zabbG5m0fzSW9iu6YsRHmjNszRYKZwnJzc+s9luDN6WvNhD
8TMK94kgSam+FrFfSr5VgV90BWLn24TmVDqooDxSMInHZsYYW3hfpq+RryWiW6s33H7peBmeiuZZ
9I1m1+teB3N/uhezq3c/Yr7p++0geqjeGIIApy3LFZtjUeTaSX4145hPgqPpAcNBVrESvubVpiJt
AlsMMUha6hAuRAEPgu5vjf1oDnoWlExjGHOuVUT+eQTxKd1jTO8cxVnpLcwS2/A4GC5bVp5cVSJb
CwEBfpPbAWLQQP0GiDYcRUo6tPJyEK7bcD2a5onZotGRoXe0xFtX5LYxxjumLkPwBJwxXQj4XWVz
tKDRA0w1pQdnOoaGrp+N/IoyvYuICPSKhkauuQvlcZjhHH+0hkGO4kaEDTV6wPY4KVxS5f4MKXRb
LEl2ZpC22yXnoH+pte8iedfbW1VdxHVDTlgleoq5q+Ytb0SvgsXYG9ptpVLAz2B8qWkKq1015MTs
vQ7CptNOjB/snh4EOwM7TT+m7AKfpZJ9XpLOzBaE/Si4eeIqQ6CyD0hNjG6K8dUVe6k4ZLGfMJeU
i22JR+6wTRXgBQInkS4qdPTTep7n9yJ/kYcvTfmJ68+eqWBGDPpQbjS0R/j96YeuO+SyK/8p60uq
v4lwSGT82rv0rxEdFQAP76rmQmZKnt/D+mT2hwqLQELH7Fg56JQ16cHsb8l6HtXfNHEbckmb3TJ6
uvSiSv/S9CUZjua23YRpIMFOMqFbQLqg8ljiIwoLneDHj1rYEQYSiscc58Q1aKfLOv11k8i8iZM6
zcgqdUC+Zih61F3Vvkq+PJkhrkLr/SbVuCfZfeLX8xutG+b1Y7mrGzDGBGRa4NdGNjYt8dvM3ybl
fcWfg6bJUcVHDPlD45S1uUS6rU7c5npKrFNFe5ZIu4hxrPXepwerdUmCTbWzOY02wxG3kB5WvZ2s
x1wcupmKZ5Pn10KV2Mo/BidkIrz11ePp9mVYn40SsM7Fct+W5yZ9RMKhxyR9yP4U64hcY178cdiB
VYRPD86Nop+jJzofweieJidGAqfxuaJDotBPbfLZz6dAHg4huPD6ORg8I07P0ror4sWUjthZCPX2
WX91SqAae1oVcP31jFECv3N0x77BA8MZCtc0mE/4eu9385HSXXtZmIVIozOPsk0eNk4eFJFeq4K4
Du+D8JZI2G5hV1DFqb2EvwWdQJu+8sCL6VWO2Ib7WnDJNLTV5lRPdMb1L9b7tp5xiEkXWX6V42NF
ek4VRIavqjsctrJdOL9qz+xF8cGW7PJTzCQv0k9i8WbpsMeSXd6/mNFfwYCnTDVbnj4WwON0umTa
acDjpehIzyAzYyb25hn8OlS3LCalMT9n5Y5xO96m0XFxBOg9Hz3CpE8tuS+0xnJAZjX2x0K/b8wD
pil2wsdSuDta9IYhFXHZ4+zx4PwHwQ6+KxxdINt1xMg/lwlXtjMwblaJ5xGdNE+dSd6tzVHgOIou
cXXky1Kjzbq4a/wqlAxaR66Z30HIsW5SAQvOsUt7PXqJJ3jV4KpOlVMT5x7n7+J8dwCi2In6Xfpe
Gxsl3OnPirbb5Na96AibxHZG4a+w+dWLN+qRqrrV2lFM9r3wsMHFGbofn8D1LhWJJLeIRKLgW/7R
qDrLeiVNwZviP5FLYCY7Pp/KgzWC2+qXyjxwi87mB1KWlfgA8W4pWwGeasFIlYC6xuBJrphJ+5Iv
esheIjAmBhuOCpEqG1HjYfCRA8YDcfbzexketflFqz800q4G0CO6r/RSDB8RMr9C+NclBL3JqWss
BwZ5z6XTJu5k4NsEwidfnh1QMTNoxcrHetQpHMLJsLPeJ9bZanZK+iHmF3Py5OlbC78TE3sgHNug
aNmdKgSjzuwjvRnlp9ycRvdbZoyleXTI86MJiW4PDP2wzAepussAK93HsmzNuygcRHkXhwElNJVo
rW5X83UlQKf6arVArL7S6SToZ4uH0EnbId8k0TWixqhbLJk0XwutHesKofwUb3p9J4/Xuv9Luz/F
ePmP6gxdxmS6irc/MsX9Gr9XyZs0/Vv4KjpuYNGZiELO2q9O3tZMFmYexUaS3sz1YwUAo4pwJZye
jOJDIMyrucLBr1kHlSyAo7v4mmj/FdCMB4HCrHKnCY8nLqaqi1NFlRcvkt+uKz6vr+wOKQz6rLRX
hV3PFnlOov7l4NFWuJPq13712TwxRYxxeXr9JPHLYrwL1rayv8PWL5aNabyi1EnyY6Zj+HPkfMuV
t7i7GsVn3dLt7zV9Yzb0PBvT/Fh08NzBbTk/pRBQA5hOfiHEhYzjq6j5pbVZ5e8lz4C3MEQCvZFn
h3OUIpJQd9uye2PDkVVyjyYFxnL9xFF0YbIrcwdAwa/dWr4Tba9hWcsjFeddXe80Kg78aVebTUXm
FnZHG6X39PwdcG3RMEk+tPWuFvZaonv4Zdlj86y5dNkHkWS/Sj9gJ7Pf5W4HIwobmmoXiblTpOx3
X2eIT1nJSa8RR3ucQvD+mncruxwQiuA3f2K6a4ctFDG5CYz8exR+lwln3fkWoQkymAmgC7Ll8Z4K
oD/LJ8kgGDopUdDWG8pXoKC0CWAbBm0HBM2gjhgUOodGPodyYGi/nfIhFi9le8zTe0XueM/96OrT
T5t992HuJfGZ/lFnK7SOJrvzAYBQvKfNhrJUsDbdci3D61RsuviRL/jJ+3H6ZcHMrslVn/yzOR/D
/GSFr4nGoMmW5cdz35ObRa6uc6TR7v503c0Wx9K9KNwPRQMd7TC3mLc7aRTksuTmDHSYXMtpEbTD
TiJQTGVm4rYYI5cbepUVq89hG1ZXU79X4j4KOtUVbg2j9u5TSQ03zlUf9ZGNqa+rswZxlTL2TXzU
InFTGKMdKR9lfhe9DAhZ3avL65MqhdjXlp6HeA5wvrituROnI4ATI6J9yTmSle8sbBxT+KADPd5m
zO/x+mJln8Zg682+U85/b6L5kXK1KE9MtL+osze3m5ZGuWiA5oG+cHRW35pFwWwLh6YQVHL9zI1v
7RmHJ11169I3gIzjyxR6KZ3sltXZWYd5foPm65GJ7eLTqUa/AySwCXMtHOWkgRdho04Z4wjlbPA4
E/sSaxTV+LhwBcrUKa2JPcTL6q+YdP88ueZG5uveiOrWnWwqJFUARVVd2XhaNXOFM1aRJdMWmITN
yr9KAYDYFnWgqIdG92ElmvUdKw2aXKLtDAEcRvdmG4yXoULimW5Hj9ylUFgo1jIF+yCCcPjevdlN
m6sh/yOp2Zn7Y+4M4AGwiMbX/Lm5GS30hFEL+mFYKIr8XrrUy0skepP33Yib0KKqqEH2hxYaHL2/
7CuGLaWbpz6ZgajTlpeBvl/8Fqa3sTjmTxBAzyHDoVD2aiL+AD2bxlVjTNtHjVt6oPoqHG3+TGb4
hjVjh/Tdcjq3lc/Pj5PRgfR2BKuj0E9Sh1+um2ORsO+k45M93/VUu+G7Zp0bFUlVlR6qYtd9je2x
Hh48Kn0Ex1d3MlnSlnnL0eKqG2Zi9jiwO5wELZIy/PYDo7jlocZ7SFsCbRAvP4q01WSP7Cf13yq8
DO3Z1L60zEuWX/JyAHf+qb5sr8OtsL4L4ctoW36eXsPhG1vIvNj0e6wextyVeaIW+PXTz0gLt5NH
SmcIbD2CfKl/0kwKzT0CvrXMLTXWIl95DE3uWZLT0KaPG+2J5UtfAkuizBunr18UBjEZ/khNsKx2
vVX8lA6k3ayE5qVO1R2GdMtXRhRM1Jw6+ShGD4YAU0KQ4amvd6Xk9O0+ojcY271a+k/f/IZudRNu
qRhp2LkYRW6TKNvOaehUI9QFFTrV8jITHRwyqP7Pme2kjhi79PcYAzOS5NwhH5wOSLopLiPks4bs
bsI2BGHBeovcqUhwesp0fbw3nhoM6S4Oqo1a7epggvYSTNZVWV5R6OM3MtiZdBMBL/Lkn4zjmDIF
WXcA3avlE7RYEJAVRxsl+VC/8sKRA+57xTFJg6zc2OYN4/u3pnsVk810EwoHU3tYw4L86y3FtfIS
L+/P02fM7nK1J+DdE/F7Nh45p/icmTYRn6wAjBTb19kHDW+utauCVsFk544CsfVDb112eijYgsgd
Ynzo8xku/9hRlqO2Sp/i+TDeTgZ9OsZzDmPt9mzJXllvswyM/VbNr6rwF2JbEb7hMaToO32AKvm3
9Eep+tGTT0VaAA6AUd7z/C/UGRmefksbpgCQAwCcpR3pKakxohmM6iMpv0uFw25EZcdQxkmgAweM
M3jnlScHSXrFoc6OC9kjcN0tY9XGgRPkiFpfUM+TCOfOnmk0d083FAS+g4f/WX0Rmc9JQS+eBGAh
rXEGcJ0SS0onYgg60yqX4U/U/YrzvRHPi3KdC8HrWCoNt7tmE/wZXjT9G29AZoZ7AA4HYWXLfBMV
KqQFywUeBbpzLDeqN8UHUodleVdzP5dKuzWZstR/ba0yuvWH8tGWN21+rO05RB4ODUGR/uGqZROp
CSRccrCnRLKqrw0ppnF1FaEJxox9JEHeC0aL73Du9oB/GCAtNUDAQa0u3Mgk0tAOnU1K5G0c1FPh
DFiirsxjRouSvjwm1WYI93N1zJ8EjQ7uRGTSqr2Yw1vkx0HUeAX2SdM/63f2NEfqOS+BYFNGCcOj
zN0QttQUiOVlVH5EAX1Pr7hJeZELj1N0wCGQUQHQfyuHxLoR49LJbgdAtgrf0vDojRsVb0szEnvi
+hyegGjcBAJWJV8y33S6emWklEIZxBfY14dMRyMkMtdGBOGyQSQE+90jrF/zMqgu+DPgEGhLVUmF
8QSMcV6Yuo0Q/ibaEakLxHhWhATtdNjD+cUn72LBYmalji8ctTNXlmSdTTZtuGE0A9J+ScvbMFuO
aWEt5ZWEFPDy+UvNFL5jGKd+MAKCejNHB86xCju1ylM4q5JtLRwyCB2kvttif0SgogtB7FpOJPv4
i9omzrOM50POEsqGWUhZay+zi8kEzFw4Z0G8LcoteErQ6ceh28e0TMqP2n4/mWYirKVh4DaSAEPn
gS+yt7FJcKN3vaSW4Y1LoCfTE/tl5vf0Wquf9XMxuPgqOz29bsRVI8ArTOGWKG27a8rVk0XceqLX
QvrsMtwyXciA2UYyvnP1N5xuWY09RaBWn7Uh+up8GlQvTA4NPoUTnKDbEzARC2vbF7TWaQqIdG+L
R4GfM+66pPmNNEvF+2D8G0iEH79F2R3lIyxHpxJ2nWtyY7s8RVAcV/AMgq6D1DXxguipNAwOU/w5
oQ7/qPFbMVxv72N6VVEkZFgoJB6lzkqTp2e7HAvQQhPtiVKatMeKKEalw1VyQ9NTXLkVTOC9ktuu
lzhIsMqdGVgUwk/GlBd2Fgeu1XsjX4I28G3HTD35l0bvgfWopgMvOoDYytgIOgLn7+Akz2/IcMMQ
E95zUxOfwTgFryS7ll7KBGx9pzFrJ/lVOkbFiXkHYPVIs8CLOhb1EsM6GYBHpeQ3+kdyM8yQSF0s
Wz3Rgf9tR4COq5clV4PiIhwnV0bAkFDtiUlg9b7MVQgPYjoUqgWce4kAO9cgNuyVa786hb7CEOQg
fzTUiDHcRwMeff49pB6PNyFwAIMtyfoAKWBw/hrmP+KcHOYIWkR5E/oLyJeTRNv+ZWH0TXHLNWle
n6piuKTO0+ZZkv7p/VsacPr2p7bBGwRaCyYpAEZ+nYPjat9NdOOHqbbC70bYr/1Zst7Kgp5J5tAQ
93g1AbMje1TBVbjm0SOCPuDN0AY5xJB0oiBJPDxNfazO7Ep55Mav0YEGipeeLjzRfAy1QIyLbwBn
O/1sRgfyBaYxRDTiiD5twuTcQdi2Vi2oINa3a0xXxIrgTbX8pYOjLwsfTVW57B1LuVfhnxopsO83
k3UcludUjIOlGDTWgWsS7fw3YSeMi+oaqHoDG0dxpgBo7YnzxL//v2DkNzhB6VYP8unlvwuVYWO5
sYSfmnVWzT9KrdqRtDPLfY1DKYt4+IvVz8hm1HGmRS9TAGHedHMs7LMFTaqNviTjDhUSzloUcdyQ
m7yJmpIHtDqkfjktfbwsfGrpzrAcPg8d2IghNsd2zgWQ3JL4mK1nBSewtn0U+S84titA12BOzlhf
AIU4K+NVuojUEaBf8BMRd/uREhRpDGMWF9Lqjy52ZtDwvFAmMG2n8yQoDeyGfDwWqWXX0Y8hYqax
botNDsE1hHTjCQ0ct18z2jAZDai4tGU/03ezmioWLkXXaBRuYX8u/83qYNZkzGox7N+uIGVC3nuC
yk5EC9R/G4zBYwcpsrl7UjRziFmzwczNxx8UpLVm9v4m9fU5ySw8LAi3rL6m+h12i63EpI3CcuUa
xJgGgaOXiUyHNjHXjF6DmqKygZzuCgbtL2jkulLFPQb5miyfTfVPRr4yzJ+6+NoiUwLRN1y9PVG1
heUtYU46Qgp4gm+6wjDgfySdx3LjSBKGnwgR8OZKEPSkaERJ5AUhSi147/H0+9VsxB4memdaIoGq
zPxdMtnJ+XcgbdoG5XF0MMdVm/31rCdEcZwFvovQDND6r+EVyFzWb1S4q+0lcJYqf+l8PGPeo2BF
nqjxDSPgB7Rj27QrGwB3YDJp/2n8TtWn2keLJtsObjmxL/2D/OFF2dhwOL9YlGpnbYQw+8cB9QnP
uupWUB6BstSzR2mforW+tKz3cWNvff0m5V9qtJsJlZajZmGnUHgGEqnryL3MKETisIDh3Yhzj5t/
fBOIsEo0llDZGMGHypoyKfzps28LAmIMyqWUEhtdvPNNcSMLxG16WNYuIi/beJ/9l1a+pRN+4MFz
pKcNwpAjBxrthJcQkWx4dcp4SZYTvTmSqkVqXpkS9JHpdalqe9SRpvKlQ69DkSbB3xg9XjC15lZZ
Ic1j2MjUHQVgy95L1wAhSrud02xGeYlEuNZ8jz2vOOs3RfusfQA6qKMivBFAPqubGohA4B0TdPCY
rHIQLLYr4MS6W/kHs8Aiiz22epPSus4SQqYJ5xxpibesaK2wpCBpRra6lndEJkHHOzvxUUJrlUFy
5OF3h6rx2cBQz3Lrptpvh0LMCp8zk/hEElnlf85fkIdN8qnwfDEaIdBOQwacvcQG36BYYRAgYXwR
pcVb0TZu3Zz68TUxTk9sPKygpPlCKYbhsV6OyEBhonI4S6gFUjCAiDJ1z3/Vjz89khMxCKWlBJIL
vmyeRek2+tMTeZwOQ54Mr6T+CIpzI78xfOvJL4v3FnL8Ec5XZn0lJLP8liJZEvBFl13hJCXcRtiA
Fq1PLsLkrFK09huLhd7DsGOGg8uWwhXp3bhePInaWvUyKtcfo+7ZekMXJv2iX1OALbs30ddXArWV
BCfUBccCMW+JBFdvroRDNFCaCjdzf4dhq+cDZj8UsNLmBVxp0BFwEgcWt6tDzSiZA6KCyspozjx7
JhIfwetaak5KyY1+0e0WfS9i+PbbZjcTS935HdecRAXwOTTucPGyvZ9KGs3sVEvv1SSzHPfhjzsS
8Gbt2E5vPr1i8yXLZzYh5gx/ub6z0p1YqaM7bz27daLyonYbf9bcotq2QDywuYsYizSfEv5DYE3e
vIxgSTPcRribRtTj6p+a3Wp55T8qiSSjs8X3PE7XpM24Lt81a2UiX4ZyAO6I7H1VnUx5y+Y9uk+2
6HYuO9dcTRbB7Ld+Islh5NivxWwXOgtniWUn2pfx2dKX6bS2is7DCgr2tpeqbZWt1WSDZ4VGqCqv
ScKri9qCc6eMwD+flvkWGTcLyWpCmKIffWj2o4sIaQOSPAe2J9IipsCFIBI9FLqzMXkmqFSW44pk
tVQcrC8lOgVL26vmJZspazda9drKsQ+B8pLCXxIyI4vx5hzHTwmjXNZGIAo2MiIfzBc1QwC0Vz1C
BDxcEYG5sJ8seemAMJaGQ2BoRwgEmvb8zTL2Sr4H4xYcBnYJ8ZahxQLz8NKSU7ItQErKvZQe6n5t
ZasEBjmpf5kCeeNjh9c9+sElFoarznlTDERwMU2o2xdX21jXZCUnOfCHTJu9xDrr6ER5byYnXA36
5wDBZL+H8Xs8HtrxWpibzDyAHMEzjcjNkLo4W8w40TWfV6Z6ifnzOStQrkdulGwSnYk9PrTNhqi8
cTV5/C7o7RuPp833aW9HZyu9SqDscdf2H3TxKG4WhuKKRjjpQdC5O5wpBQOmgZ9U17QzN2FcFRcu
fKy0gpXGVsIjGLGksSgFtSMDUE/r0sZYQN2g3jfG3uECMXBNfeMrw4i76wiaDCRgDZulyTX6RKL7
QbfnPx9N1IBU51pzvOrWZMJBHlHehujErxiv+k08/msuimLQpOsu0zbbOWJH6DmS0VPV1WRNQIgc
5mo3w64wjUExobO6zeS6gIkSVOwq2ZGOAavhOsot3gZErBBcA+OlBxcTHxTp6VevyXxMpcmo03mW
T8RiA9iGiOYjoeMrwwZbBlSwxRQ5gw5hwlzIyn7i9Z2McaNX+qLvfy0Za9OByxXrDQe335jb3lhX
9CcLcz155UgYCBNAfjKj7QT7qjxS+jNoa43JY6ZL7ABYpbdQ1SiDLD44YBrT1HvCMDRftf435oYx
yp0Y+cx0PwJEkIsIwoO0vWK6b4CYef6I7MLkWWugbs5x0kCQzXQZ4dca+89AWdd0hLdgFG6zRRH9
NAOsXCWvGC49M943NBFQdGKuKGf6HxoS1gu3PXy2/FCaXVaQ8f4lGq7ylyuujR6xxZBtM/vlHHkB
w49LbmFojXEgrZItGA1MeRAjLKswQnD0GO9QE8nNsxEPxVq/omRNHULR5RnGFglPi89t3DU+Oeo0
syzziyVIi0WO7nMdv3T/HwIJXJQWNOYJJbgo4AKydl8WLIlcxYv/ELTmUJuvmojNSn1oCeT4Frpr
6K+8Bl26np55d2uyk4w0dSiuMdqrFA1/w8UJMeVqIXgPGdBheBBboPL4Kogj28bRgNhcOxcW4kPG
D6tFffVSJ9dIXZVAB4ZZ+1B11ZooYj6PzRW+Qv4iI4RwfA3dEki3uOaae6VCq4FyCv/zksOsGBvH
/o3kXZhf/PY5wbbnCPnFOXFslEGMSBV5/D8T69bQUUf6TWx8nHiOK9CKaYF+QNO8oPSM6Jy72GXn
5aDexx7NBMyauE5nEKC2EcIQJvapfUYwHqMbzTtBeBf+R8kLIbEvbC7hVfnsHBtUdN4I6gOHEHa7
ofyrCh7Vkt0vunUeUfcY/E7De4d+xPngwDb5N7NPpV2j8h2UChuQJXGBpVhRz/n4LmLiw/Zu69/f
E1B16Or6B3ZsN9D+utUAKltgwDoFi5+KIZU9J940NC4MUmEsm0saCi2yrID+6ZCj96B7tkhJzJEv
FPG5w8dJicos/R9o/Lk/19mxLVkY8pfnv52v09wit+9etrNV6W7p3xTCRdvvnDt4q3EqPiMk95hD
/ymQUKXPYmIbdIXjwOslfXHnVKyl6TaxdoqLVdX+i4fdUJwYKrUDvQK19VczoUAvtah++756G+Wb
YP+jjVwFsAyghsMFAlN2WPjhI8o1M2+oERkau4SbROf/JxaEDTDMKdxZ0bLcBpvO/DKCb7ZaAWQA
L0QACrh/oVBcKXlWVr7UTBAbzZP6HXeebp7YRgTG/Sa0DWPDqzp8OIoX2R6jeA+RR1WZe0xJ/HxO
xCpbW2iFVhHDBFgpy1akSBgqABk18JwNzSmgj1LvDQeZg88eor85Zx5bo+FYzMERFRqIS+b+tPp6
3LSbYdq18yHBaz2kpz4UDUgeoYr8aqptIq0TriRziVGcsb+6tfjZsotgXaQcgNNGsgXv84kqoCpP
bImmzfsGcDOsbRMR0roZYuZNfYWYitNsl3Bfw1pc8jGLOYTsXiPYRAMoJwF/Yon3OZ+3bbKreIbq
v7T1+aMJmsRctPk5kvcpai3zARO96Ns9XVt0qdnrEdYJMxX0PBL+ILUZVS98aWN8qDyq6bQRqI3f
fcghCg1FECas5NiEDeGN2JkgEwLsgiicqEJsG3IKCDVu588Eie5wMye4vSVjQNMzPPnoFiHshNPv
RFGekXFJ9TtbhydGMZ+5bNlPmxopjXrRlLXZIZui+6DrEr0f6vLBk4IDdKi49dG71pmNEOor6q/l
vLeSQyMz3NEcTqe+PKJfWQIry7C7wE1S+iJhAtfWp9V7nb3CkWUaJRLAG9phgH8Vm1DafZl/as6c
vG3ttQzfOC9NygCbwnGN55sYCbiFx1lmvaXWXmtvdofyaDfrJvZGXjFKH+Ymw/oTLgnplKj8/kwb
DTx4HqHPCaHs7HOqvkL7wis5qlsyG9Y21JhOxoe+sEExPi2PyI5BbFJANb+Ik4u4TylcPWKF4S8s
t6y2ESRMv5R4k+TFUYEcbuBmSu1Xcr7tmq0qG2a/gv+E3eFK5Brtd4/EHvg4ZOI1in8iQb33ue9H
F+gDlb4PjIgtoPdtrncbq9oP/ss17CLjyeRR17qD0MV12VpD3tBH9bEpfjRkEcrC7oAttaeA7Lv4
nS0/QG6ox69c/eSKIJwtwKcHsE+MCoKBkK9hna4ytV8lKqrZQIAvs+WCwOUn2UGxKQLs861hvBEN
ijcIaY8t1HW/cIzcwZaxNfkbcyBDeSxRClBkrbuDmCtcxzTq6T6O/gXORVWmxTfpFNq5czbmvPeb
o//DfNGxiWKfFLS9Nj8DMG/mrsNO7ycdMGrEGjFMWkt0mzVNHh3jkMhLEbWAaQ+Q+z/YDyyFWavt
doxwCwIJxLDaoCR1yvem+Dd91Oq5qFYD5CXvguKZ0VKZjwZa/+arRrWpflguM156BcUgXS0rvrPj
VIg8rZWhQegnS6yZY3IxEJD7P47TkbJiL+DEcHlwa/+zpS2tsspjilOEKpLNdAwhKjHW058l+xh5
Ow0zfYH9X1tlyGfEam81b5gk7VTkvT1vxZ2VVWe7PU7nZI2qU98262INjELZx+pypGfwFazxbIWw
N33V89w+yEEgTOLJZ5P7o6+ht1gZ4IUFERYM2+F32L1a5fkfOu3cW0RrpIuw0WthYRbh5a6ic7hy
XHVwDuRacH9dTM50rpwU6TiyTeo6lm/smGOpHN/R1kjfRh9YskbpmL5TixKgoUzx3RAEmPCcRa2x
1ydeS9jchKRrQHWiGMfsGTmM8vguADCQzogUf/Sk7cpcE0OIgYP5e8MwsLKbvViPE824CX6d8jty
HlO8Y1ZOo+ugbCrpJAAl/smp+4VoOdsDlHLRAf3pbgyQUx/pbjArH6b22uaPIt8XG0KnGBj/qRHU
L3fOt61teh/FTfwTdSeJvG0WEBmr6XuKvgza1OpRjPeBCVgw1ULXGQ2s4Fpx3WiI0wDzq09F993g
0IkVR33l6kvb+f1v9geRT6S/yCMyxYTC4uVDoU5TBfbdePOqh0PBRg5RcZ84/NIlkS9SeZySDQ2e
iUDt5PcPyXiq2Qi1Pi1Cmy1bwW9sPKWsuDnDb9FBEa7YJ1cLjnmQ/kRnmEW/cvvW/KPZhVLrmMHz
+N4DREnDraNOz8YVzbBOkIq58yMWtb3J/T7KHsSboKYZ13p4Uk1Pxv08+8xu0Rn2gDqQtgR8vA3a
Q5AnDUslQ9pu01qSqkFjlG0xKZNqfYzk9R8q6fYRrAy0+sgy9GNCcaugdgKOX41oqHM4AoCkGSOe
ENjN9ncjvzPNWAZRHOsBxAlNYLkkJyPAMaT1H1P4qypCE46/5rPST06+Fc3PmF+ECAy5Ud/vpvBi
ok5upW/WsaWVvGize2QQYYQ57d7PHxLtvd5MSx2sprIOTf/ZSDszvjrpKZ0NoFFO3nAFXsQhACW8
0aWVuAJoGR1Ym7pajy8Cvstq14xAEocq/JOG89h8aqj79LcqOQczlW9T9qu4oC05pJMHN5Q5yAn6
yc0RxHVQSJ7mqoB3SnOIBuQ2/ipo32aZDvdg2dfOvEXhXxR/DFAJHfIu4EtekZo9Fw4jrs6/B7d8
Yr1dNHocIT54UP32rQdjz4Xx3SBQ7DJu5+o8Sy7nTYovpnaW5LsOtWchjheK27S5mWIfe3gSnJwY
hpzkziYjBCaXQNm09saaVpVHIYElvyUQK0zUbYnrwDyn2q2daCKSV9T/Jh3q8jMsAFonxrYR85tR
s4wy/DOlTd/sFUTP4LyVqyZbp3iIMV1urr51+/0aTWPpe8AVxrOOgJu7f2jZJnQWF2yMo3rIKO+x
9J2M38UJlj/SaLfdV2n+CArJAsOZob2sHHlAzfo2wFFhW+wIO4icvSakFh5JJwVaHLZepV81YbKY
LIt7z6PRlPu5DB9WYXsDGLtKr939dYYl3nOFdKlwbTF3iulp3dDLtAcgpnrF4hbE2mhauZyCgLfb
9pzgH8ETK+jtGl00ymQMhZhb2r+Qc63TgLTOndlpDGnBX7hmrA5IW0FoIYzy5dMhTMBOu0WFxXZS
T1J0cSqYe+4CATaTYNzs2uZcJscmX+XFLlzRnVIAxjXYhkmWIfa5ktIiMBJ92Ij8YQhydJsCWdF4
IEqCnx9lUjvsfMACIdNw+b6amyx2Ytbfsul1zRI2Wj9XOcryexrT26S43DNA8F0wvk8FVx5GHUH9
dBUNHdiguhQtBlQhiuQarRg9GxsvJfajF1ejfto1a/6yX4Xh1nr1Jsyv9aO1kNQLNuyC4cVQUYHE
DY8jbA5PVC8HjDlESQPyFmmoYjaV+ZqslwZYoCalq0pvYo+MUX4Au1IckdOyUG85VHcxXPdwI2P+
DAYNbq5cSPwLpsljhBWu9QPMbrPox3Or06iTPbmwiKKvtkrsEK+KDCDCrND8MSEgRVkoVba0Qva6
8osQXLhoTFeqP229J71lP7/4/AJ2cCgozNpyNPAecIXWjBULlo47ZyJMuu63kO99/ZVLu7LdhCRX
AGMi74MfNUlmWDkdWxPpv8f8aAbv0AdsG2Fg5mqoSw4VJI5cg70jzqhxKUryx+SfzfxfUNPuJAdD
2nUse0BQG+EtXMkmw4gr4IvgFlAneipl068nikW8JIBlvGTxr5iBLW5Bm7QNBWLY5zOn3e8IbJQo
y354SnSXMM6KtkWwzWYiFj3Za0zhIOusJxIKi/kc0ZYSNGODTyNGkrVHA77jv0Ol5mRETQz4smcV
oWtzRbOvwfNbiBkiwgbE6ZYNcEK+2Wwbu3RG7V2jP1EVruWvvu1WzJRLMnFqPnFDBNx/bYBTb2N/
3UEcB+Ytlg9CUlgmAywmYbnNm69dw+ktyJ6G48bzLpEkmmUuJxeyGhmpG3o1SXgLzBHqjp2JkyA5
lqY8LP791CaKlYYUEnmmOwdb7EbxWMrk0k5XkLECRDW0Lp12ixb/erp/XNTIhsCNVtUm3I76OS3v
lb9PnBNKTb568nAw/iYj2xKHdyHlnn1pEaZfVvge6T+t+j4j22NrV+FF7cZMV+pPymS3RMjCJkZ/
aRIAUosZ0y1Rhg5XSzto/TpMUnTixpJ97BA7B9T+aOSx77QWdBnlVovWKUNTBPDaIKnFcgJhlAft
WlXY8dyjeeUa31XlB48idKja3C/16GYVstgJOGf8qFAA8aChHzyIJhoYRkEg/wGgT+muDlV0qN+G
JYIT0mMtyL7lAI2HN4tZCnJgE6z7/t9Q3iPGD5uNrdl7bCEPNy6Ik/H+LmMm3kDcT3TVtbzQC2Zl
jzGbtAlALJA2RIY07gO8rPYc9a8E4qhvNW+o3u3p0yTYUWZX1fwvC/c5nZY3LbXid2orhHm8rTmI
Ai22nAAPLD4JW6nUYtWG9Ua8XzajaFQWW9uet7xry049qcUFSgTCn0Zraz9QVogLza/4Zm8DY5M6
v5WEfISCmwlL3MTlV9K/ifvVR/lHnKP7T0JPoaffvvKP9USuGqL8aI58e6C8qPgOZr0xYITC8A0R
VOuOWgkV3KO2773Usha9ctVq/Jzj1WJLlX3BmFBjdQh0shav+QjvBwli3ZDgki7G1R/viEwiku2L
PfI1f1W/TB2SHgX+73j/fXO5tuGMezYdtrgG7fqEDxD2mdIHzAFfIHBBnapbHdX1vLKms7SScXR5
mfVQ0z/YeTP+JE4gQK4v6xe730TFQSJSeugWjkOQuun5lI8yU7ypYcvtRI+AnLKU777/G075qsdD
iLhSl3515y8q7gGRCFR+vlctXhH8xna/HctLeZ24M4dbwoSKmXhWPkTXqEXP1KVlac6/aMuKmhEk
YlnHtYbJFoKudDwBXnQIRNrfYl6jzhEPoq1w6rFl15xIh6kcLwM4/JF8DNm8FA56rv444bxOchz7
RDflqJZTTNPzvuAODLlZ4Fprj+gX0YPlyWZ444bB1OTPH49woaP3WnyHKNcoosuS6k0CGGC/vXS4
4SvbWfZSxg2QuttRWLtrN6jA4oOHgmo3GUkFLDA+MNGo77q/45RL37xtIc25M/6m4C4OgFcIkGuX
zY8/A2s3xAtx6kNyloRthFCtmjkEyehDSrjj081YnmaQgL61WFr9iYJbcilGUI/CsAJlPGwEcdBG
r9YSDlM7+2Cr8mKAyWgkrDEc9WYWsnmoQ4Rx2CHXpp+ve+ui56Qb4k+zfPeHoDfUNoKwNC9jwt5r
niF3rYBva/wx6WHiKbIdm3edowvYYe5halhmx+7gapGGorhqFdzFd/4KLDC99o9ixUsUeU3M2htb
dTVUKgnmzWkE66BDVZsvczrN62DbqJ+SF61n4yiAjCpd+2uqLvyeEAkpZPp0FKCEkuhICFsoXbZ9
i8QvQa3PiYIDM/VXfv1UJVgWDc0liTs1xq1zF6Bzsf+SloAG7S8Ackw+rPjMQ1sS6MeiafA7SK57
7Z9616cOfOvGSyylVMEeIdeWSJZVvgXHWSrK7EUDvw7Pj/xD/H0bcWmESEshsmg2Wu0f/4TnDi8Y
vKdm7exoPxpAlQOomPqctHMmkQBtWSgemvWgsknN3zch8hxWJuVL5mJXsblKQ9SJhHWbc7rVSpTz
vBy9nS9MOm+9uuvfvfkjnNVm9Jlj9uObkeH0U3FTcDw/SofKXiASYjQD4yDFld/UAehtLj16oqLY
i5ugtkhC8lKkLvb0Uge+iQRbvPVk+S0VGMWS/pKSs2OcY/0kZYdS/rOKd03EGUF3Bl9J9TvWAZky
vLvhvsnODXM9wycJJdXOSN7zDPfveioOtMwA1JHMOMr3mKFFTzjCQDmc93tVHqvq0hk/Nn/xaZ63
MwqCVBGgV80swpIy0QEvHLfTaLKojvwI4ZpSuFpSLMH7fOuvg/Q2h1eCfGKEyu3e7y+pJsBV8mTD
mXwC2MOKgAdkPcF23lkdhiAqQBOyiRuJYjknywF+rIITiE+SkZMsUi+CJvUsq+KinNa2zP4nWnQD
RT6LszZ8BF8iL2FwmCvo7Um5GuH4W5p5meaqcH9sgZJT2yISxMT5gQWb0Noi6KrSRQeFSMVzWSmO
vA6ipXtYfkF2IKK91PKEkmt2cg9ZbU1s+hQpzCIfpMIZ9ZevPDptV9RniHoWaOGYsZwHyyT5+dJq
ihk8+nChya4D99muAqZLnzWrVTe5NgSTP3ziJgQ4BpF7MsmSZgXCSMf4hn+4wubM7xxgbo6ggVX1
3TCl/zTexgwkd6pR3BaQdInaL5yD1jVQSd2CMcis9mIS8mesQrsyRe3pEl1qHE2kbXA8jbop40Mi
bw1pRdKv/DEbG/J6TZvpF2ko76Q+Py2koOkm3+LmUA8ED4rhCJPxRFQK4s42XFl9u3Wiq94gGmth
0tmvivqBwolrFq7bG8TvInPl09zZPQgoqvi+TDH3Lnv7wbgnrAcFT1n0w2rIoCg9pHKTZKwmC94b
6Ub81PBh+yccmkNERObkDg56bydeOCZaf7X0tLRbot312AxJa+v6Bu0XloelHGz16ruT/sr4HTg8
L849Wo4AoNxAKqjAxAIZeEN79C2E5ach/VZtOk7iPxswG+yaQlVl0djW0z96Ux4j8y7Ervldsp2r
0Y6SwYdoKO19BMRS4fa7+jyP9BnGKGVAYvtVZx3S/q+sbipqD/KxeLfI+hzL5ZniTUgT6nWCHWm1
YGHNZYHkQ1o7eCFR+fD08QbRpxFeslH90s14+kRQ6HbJYhUco98jfsHFa8j/ML2DJPzW/E1Tf7em
m3gctfkxRMcSHiZZO/VaV7GZ7fLpkAD6akJ/CtfI6hE34TqtCfuNewpi8VmTnCRRozBGIgfMo5X2
Sd6EuE4VaQfn7JDjQnQ2OPIH2wPt4tT5MJ0BnnhyrSvMcuygN0+l8oo02gpnL8nfdf/TaaCPeY1E
icTexqKalmyUQkKKIjIIf2zyxCiTSFNuqSjH7V6trr56rPKbj5DAJ/BLULIBpXZgrsg9QgLR2hnm
P4DWoLwCZOhU+tTTnBMpsMi2RNajsZB/JvubSdKl5GQ+gN+POX3F6rcht0uj/tRgDgjIAZacDr0T
kVQAEIR4VcCeQfknnmkkfZI96Y7YPAgewkS95XrmQbTjjn0VWxwVGcO8sdGjVVaB337Z0lfp/Jn6
nluhkD59dBVWydq+/JNvhuXqmHBAKPpzEZ/MkiffMtEkZJKs2UmxigligJLR0M6jzImCo2ZtLeNV
tN86vUsZXmcJwIE4nCUAF7i4hCixI111vrKKlfQ2wM0Y7WP8bucH/pcAA8XoEXs6Blv7VGONc5sv
tCWJUlYIDrO07I3SbBPmX3AZaz4VvcYQk6CU/40ylOMoOugfUvuYIjhLWzY17Uj+yQEdY6lHMBK7
rcwf0a+p/U3ImLjgI50L7ai175bxF8E4hO0FksUPiAVDSmifo+EQ+peguWNFA/D2fMYcs5T4uUx2
/oPMO6FIAVmEmKAUJMW33x9D86h15xogKPtNyDSdNk1NW9naS62J3Ez5Zy+JLPV/xa6YlHFTLEQl
Shqrs4AEkDsbb+glxcTbNyo2Ksx9OdLMFsHzWSU6q5KeWqMtautrNB7zXG8Nk8242uzlNvqQ9J0I
bwwBrHjD3IZ/HSUfEwWa8Ny4NqGK4aA5pDVYNfn2JRE5IYchmR3ItX9l9OcY72r9Lvt3529aTUs4
FprIdgGzNAj4z/H39Oo1DjKujcW1JxL2BcBR7eIAZNEx4AeOIgYjwtMAsSbiw4zfXl2a2g6XRMws
vdDNA0S15H8J9brVf2jzVTU+hZ9v5sZS2x+sWWJgZx6Os6cUvsLpY5iwau0lRNscDl5KFXVwY+d0
BDjJsN47t6jBmXQcx4s1xSxEH9w7bF3016ARbT7S6JLXEbkZ33pG2NOipMW+EReOGART34Z4a/8P
NSPppMQrmpBm03ve3uT6CbBAH7aaNcCw9YDEvpC/IorzdDf2rX2pKNEaqj08iCjXKczSW3tV5c+w
+bUTtoB4aHQPw7BmCQ/IYeCZS6m+hc6Fv0Um2qLSF4hNFioCAHyNRnQhe3tp4yzxB2jzmtK0VdTd
QGI5Gl1SsbBrUM9chVr9TcZ2eJKHk09GigUTCBGOQGJlD18Nnk0KlajLoAVItFZyfkhTcne5zwj4
DH5VawQ8x5jH2RjNC0GCweKsI4CV9tonSUG1j9nrJfsnuTyVJWcHYF36sdqv2bmDnrZwLTYT2Dif
ajAWH+T/I80uA0DiUGPrmO9TtZXEntD3DDNbXC8MFhY0y5mE1ys907J5oPMicJMwr2LteELlMSvX
CVMlMLvaOq6i9ksHsj83oIWPtrrH3KwnP6X6shgmKqSP/NSc7DFs/ioRNrFHBKEcH7Jmi5KpL/ex
dCIce1FjplU2RYpWndvSYB0DYkDx3LXIcTV9ZURbP380nbOYnGBjgWIJwW/r86gkjy9OtF0FkQPC
a46YQfoUmBVuh4UN9aD7J/FNBOojs/bFTMAkrP90LKJ62QyPxiR/k9bLcva+eeDxTuEZ7wNa5Rql
WozWu4WXsCUi7BJPQ24hlScp8brxw0LdQkb7IvEfd6jr/DItS1dJtlX5lqsMW2/iA8TRJ+tr0IJB
9Cp3KDHCg2E2uDIQtljjz7iJgI8Y5pHGnoGT3YSkxko6N3g2UMcrhI7PpRfa8AuLXFsm8yWFzTmD
wWkBNdvhBcm+JYPgxMaVs0emXzMyYw3SowL9J29OWnmb9WeIhE1FE9fdaajQgkhfxL1Fw5JGKGpX
Oge8OrZL2ZVmABIWJWhEazrENxscdBmJ7qz8K7Vri68/9nLQZB8jUpK+KwC4TbmzuzPM1Z2o3YVh
vBr5yKappj1MOfdV8DVVHypaR1FrVV7GXENhayBdB6ru4dbRJqCM4zKtkHrH5dYq3gw04dGaxRQ0
DZDMxALC3oT7OFu26S2TwWrdb8eOCSfiJp9qWm+md//pxEeJkwtsi9aOZfW3sNrp+k0IV+ToS3y3
zoD5qH5vo28nwx8IZFcTO7Mk0ZXK/pzKl2LtWNbTpa9a3YzTNoru0/CZNV9S/i9uX7lBFYJvmOqt
RXWKfeQOb6ipcB/t2+qzAJ9mH8N/06Kikth9HCpyi+mPqe1FdSb5MKh/bTytefs+gyUxvE96DoHz
CpS3otob+gQ6+0z0R4+2Se5ecrEHcKCA59GjNv1jj1Qk3Mng8bF+4OZGs/qvsr05wkS6sghHVFki
zPR/boo3abjbhlfYBA4UlzTb2AuGlfIt0f86mT3BWAl/TOR9d8tj2RF7NCB//fB3GC+IPWfxlVq7
3nmvMLaw8QF05Zv3rKqQJFtrP2Ju5GtodgIcMtBJsLGDIUsLV+gpJvG2oxqoPmOU5VN6avKdWQrG
u58+xUHE+jGBY2JgVkijYgLRAW+tV8wLISkf7CpDTPHLk5nlU4eiJrBR7al4JFZKJSrYXi2OWraO
5zdZ+yilm4a3IaE/Ro4Bu7RSCEc0vOxgGF9F/kjno6UdMRTWyVfGFVbaF1Q3ZK+u6Rh0dW1aCIzO
fbsZx3NpoVxwVkl5ZwVCjhKCsbwhc/v/ViwIEi77LN0J/L/letKNldj4krB9xOvap10QPGk9hQwS
JWlnrhBLDSwuIdJJesN7MGF1pmNyDrFyqweChx5NzWsndKKCi+T68maDcYUxoonbjVr8juarRNuc
AL55hZd157FgRcp+NDfCyRc/NdzHuH2J0vXXQpychMexX0v92ukhGknRQFlcBucWCRTdz4/1lewD
bS8c/UpL3RC6u60tbwJ1M+gLdlxp8ov1GE57jkjCRrVDwO5KttlAci/gVRCWL2r0L0Dlsbr5R6/f
YlISlzQ8ntX/K4IbuftAbpEMg0NtiIqbbSFIha1oVs2H1WxjILZglatXy3jDqZG+CiJIZBBxAKgq
+A/ZdOz/6w7AIeU3Mm7RaX5M6tpQaVKYGVZd/cyQ3xLLPZ4gant1xwYCGI4tAl2kDPBObklremfj
j6tXG3Z49fV+7P7RwiEkBdnll43yaxoj+x0ALO5xQaGhVplBtAJrIiPjFGU/lIcwe7dI/pH+y1xJ
hgNsK5qqGLxXWc/kaL0H8rHkJTYhh60Rl+ZjAs2wyLhW6gviqUze5LKIU5WSg7NiiGmto0VEY9zb
jOKzqwd/dX8S4gASIZBr8z39V57eBAYW5w+L3QvC0zQTzmtge8sexgASheUay+d8zNprXr77BgFX
P/8j6byWG0eyLfpFiIA3r6InQe8kvSAoB+89vr5XVkfcutE9M9WtIoHMY/Zeu6kEwOpQIFI3mdrV
OuydL7s4aUirpa1FflBwYKiZxhscNkEIXezY6C61UlpzCGFMwsVbrOSXTEAQ8g1HEB+A/xALwQTw
Bg0gGX4Kb2dTiRPIUDFFkrl2GpY+A1wPttNUdhkqlX0VQiQSMxFef7SK+Gj5PJeTeRzAC6E8LcxN
3rlWAOjt7lAVQBkoqOIclauAZb92yHmwPUQoWwb8Bfq9ltmYzuBMtDPJoK/C/NLGOe7IZD7VT1Bi
XvolHuiSRI9EY7C1gJZoJ6e2hhIXZIz4V4I26DBOEyzWasQkUrt+yRjipJnvTv3FSz8LMCux6+aA
bBCHaspn1WIKWLXtn4/JmmLJmU8NimWUDrhuxTY1868an07gnAZlMy71peNjl8/RDjUL33r8fsv8
7+kMk/5HF1qNyl5U/Y/HDgyV5LxDOdfLu97ZQp+OSHJKEVU7P731J34GE6aFR3BdXZ/rnDHjwqNE
vJVzNI/5t+g7W6Bh3S1iVimpLzjKcuHiT4dFpI6wchxeOW016udBuk/AnC3tMSZb3z+jUbTlvaYJ
JzUjEX8XipSLle4TVucOyr1pH4nzrB3Ep9dcPvjepgj3FsPDWQVCboOC7a3Jf2Ku76m+lPpC136t
7C/TwDOQ2bNsms+ovDvJl+rc5Ldg4bdnEhtmpHDP4vxDZqsgdI4mugZryKi2ckyrz7bda8Brwp0V
0ZYucdeRe98xG1Aq899jpPFogFyY+dZJMzBibPoAqOYc0fIc8AunLFaWyV+0zKSY+QfNVqcm0JqV
8c3KFWYNGkNoQGKdaS54EaxvRkBMc1HlkBdg7i37VqeXpP8Ox1Ou/vShumnqS1NprJTBARHCo1uv
pHen7FCzqU249SZWBIVyk68m+od08+/qZDPmXwX5KjWfBnrDYQ1Imkf6AORMq6527na0D5VTLAHe
AMlijCz6FLX91jFsjE/Bfmn6Vd0dm+QsAwLLXZkRKMMse25g/Yh8ZnqclV4m4MsGxRcvZbrivo66
Qze6U43eNoFwzCvF3EwGg3XgCDCpwRBWhJfA+ONQgJli6WsibDz/l9MAQd3vhEhjYKhLoeJhh9R/
O2rmielhz+IxVj+gDRisIeuayq7fxTGR9RvMBbPwL6kRET07j5XW91BvFJZ1+OD7RYE8T38m/IP1
0xh+SelO5bDoQQwO144JSilTzYJa0JHdOtmP5J0KY1lPyJFYfrnC66pi2ik3ncR9bXFmH/7JqKQb
06NZVsLeXLbJTvU3tvRQDXJiVlg1NjGuLwM1R8sLlJyB/GktinkBpT1P4TFnBEyTIBge+EyFE6CX
gfWRFb3O3HAEKrpCHrmAOJF1zx6re53tLMUFFVcVe6s4t28wCdEigIcpbmp9YetfYDm30JvPo3TJ
HYpOqukPQ3QcuV/kloAcakcW1dDu3lsqxry81fX7SD1fX6zqIhIPNXUNO5AQ1lmMRkcMqkrpYqh3
8oGs9hAG1SwdPjqdA2v6Zs0voN0Nahnk+XZX44TbQm83N4y/++6DhIUZLoWMUR+DCdyBtIRaeXau
3oi/YE0IJ1y5s+X92fp+Qh9d9Ij7OLHkYHgLyImtl4WGOIG6a61HO6c9OYMLW3Nk8Q6/nWlm3D1j
n/OuPtg08ioZE114NJnWFxkpzUzztI2Ub1P9IBzYU7VSF+kC27PQLPgHCa1DJEQF9BfxMs1W0NGF
b0YbnhZj1hgExQxJTM7UGdZxv5vMtWOuzeyklPsIqZZ0MungCsTmJOB+KuMllTaZszPgd9UMSJV6
KQUlNCgbwAaaPyyBzYGScJaZnwqngOV9iH0ZuF7UqVb2HvZHIB1vWrqfym2MqSRBu0Prvei1s/36
9wGOVyy1C/L/Im8vO9e+e0F64YqRvD3S6kxB3oeUOVuJlkmPr8LPHPHiyFg5a++pOK8QqUsNFplX
gpOxX1oGHr2dH/wI4lwFGSDfZnggHe3dr+UVem5nWzcoo2CfO9asWLTpMagvRS3cQua2xcoxqk/d
+67tX2Qz8wZBoIXcW5wqenNkDWJHtLVzamToVWBstYFpOo5lBSAiKUweiuPtoLEovzS8MKab2o/i
OSTQUy0cQ/QXMog9vu0Alk5AHkmLgMXjsRx0aBkYTjL+1nLtYRsMP71dMp3GQUPPisWMpUoFk5Mj
tk93tX2YBuThc6rSmKfKW6H9wZXEv1ujQmC7EapXX9npNNy2cTIJtxJ6PoQy0HH5efMArAHBTrPO
3CrmNmXgkDEea5mbFT35ZOAIzaWfbnLcbrYrjtHaWShL1jPvzfiM2o1Ne0TIs3FMJJD2BmsljTXA
NHI87qlfUuZvaP2TCmT9mUXDjPNFttyCtIc5yuPO+hAZqAYEKNZPCwcasgxXdqdd1PCR4Q+ysN2x
ZQxPUPvG8FC0y9p+oKFBds/riKXVGS9KeIMu7TA3VQPvUKgvEdbCCdRSqsASaBmWAn9Kh7PUHuT4
gV51HjBnBjMV75CVhuapngVLLOMGBnNjNnprv5kzqQuWzdrWDwFt91q3F1F8pGZPQW60iI1llDDi
luigazp46Lgi9BZ4Ig5XxNGGHSARBvv4wdJMC0E6UI3ZT2To3FFtctKNZ5LzKlnIgeNjktwQUsD0
VUGAekAJLDcQi4uYNTxUKopkYML/9EIBr3R8aJslEyu6vDTBTLD0vcegAeU9jO0aDFSMoqmv1tZe
z/fW/E5/aL9NixwAI7sSzDLE56y6mFnwFqiGRrFOOm9ws5G8S86890hV+kRkGM0YSIZn0cujKVMZ
zKqHymBU/miQPvhrlnbF4IoqHyeqxNvGG8/DOXVbadyBqeVh1GDqwU8zrPXjk6hAuI5yjzj7lHSr
XBC2oBI59yRdCvdfcelzdkUbbo2vXz6JybkxGeLVAZkN1/YfsA+5LlBbFpEW8plcBqm9CIYTvAWs
rL5hzzIs/jlge9nWFyY3o6E1RBm8UUe/0Uou4ebRPPNMdg6xc+suPrMyeWrwwWmeETHCi/CNZ84b
EkzfcUSwnvA5QPnEDefN82E/BtukonsWI1lISt2xthA/rLQBMBLsEKJqQM/jrcddrbQr/tgQafr0
OUZ7O9khQffAHNhrG6GTecE5MqsbNm6uj0YeIniqbUMAxAYhlQcWGczjZfUQ1Ux62YnkID2yApIy
fwAmxAkq/57ifpw3yGHEeBKJSh+vpvQ9A3jn1Ltw3AoDslIuhJlZtXdFfQ61LYdM4SDuBGHD41rd
a/y5+i6lSJeJryxpF7aORZ+GemCks2K1z1GldmeyOIrxkrfRbPLZRQowBcsIyeC8QDT/vzRaoSTi
2xsgjAJSLxbSA5dyV62mG6RIH5VpNlwrHVyJvw+br8FZdcIxy/7R/8rSpVIczXRLOAwWSfymSNRv
UzEXgxcvnUvU+Oo+Tp49S01ABaqyUsjNpNmjVzRAUQkx/6jcWuNdeLGizxzVtz2dRTdnhQdpHs2U
bu8js/IJBXn45WZS1rZ3Hx4ZQ1fpKHnXqtxZjisbqyjC5gwcsxkRXFwSoeYOmMFEzwdgATb/g/Yd
OieTRXNsfUSrYAXpcAp/SomjLTdng/SXwPTL12ULzhFhcF3g3nMumbzTe7ID6eLA7R7kcePIcxko
xCi0fsq+bb72fAwNdWldncAe5uO5JMtn0I9RspeR2OonxC9J2bwxCRDXb6RteHnL8pN8Gr7qmIWB
TwiVwIsFPK39Qvgq8/qVEjuoUvRzaoJDyxEYMO0tKQz9fNXQwAr9pHSsEXpIV/EHbCEJpPJqtJ8+
UaYh1ks1RcICFTFeI0BvK7SN49qIl5L60BkFEIIiBi+layEloxGy8DkGG/Lk3hqaQJRnXchd1j31
ACK8d4zylQbHdXCwQGDbU5C7ARhkntgl3FD20ZxDysufUhzPbA5RBpMCXCAmSdznKXbKcFyxGuMq
ZYKzasM1ucFadcbePNDR29UXHD6hhLevk6hVOtakxkXomAfnW7TY/aaE31F/6m2/yLBrfvGWeOeu
3XXpXtHuwjbMxNaPd+awVXXwz3NyV6bmVy/fW/PLR+2QI7ZVagjMjD6McjnqC8N8H1mmgr4L1JVo
20LjItxLOnHw/r5yDqy3VzXKY9Y6YApEnazY5155Z3hvoQ3wofGxBOYILR+5seyz37K/UxAlVyrd
qIF7KnS9YfjXKJfQe6S/U3T8Iom4X6LbzKbfvKOtEXLWXUR4Q7aJ+Lxk4qgYu2nttkhntYMLTGZZ
vQVMBRGSSURunyYubdaARG12D7pjZnZmeoQ1EgPQRLMjZ0cySpYJD+lQX2RvD91PaLpgrFFH89tC
xCtLJrBkcfCo8VWIUk5TecX2gg7FGLrALGOgaGel/Mykj8a54WA2GDyo1yz4qIG2mjd0Bq24gUOc
5eijt7pNysNdjjetGA2YqGmbc1JuM6QzYIt1qurxK68RoTpz9kv+b0/eigXKET2PkIaDiKPosfiv
iBkdIo4cdtRQtNiPw9Pyw4OoN+T4i4U/7A9Uq/2GIf+CjIeRmVbrptqqZMKsUnR+18FWL5DKou1K
1mx/HGMPXPKtKbfCr8j2Wky0afHNcwWCQ4mAFmsPrdo0reAmG8myS/mByBj5q+Y29Fl1k/gvU+BH
/D3FOv8Hsd1oyY/cFIA5e7ay90wRWE0WAdatUYHq3ixfZYfGMo772GeIHOX5TKUjN2EI944AcKHi
WsYbWgUP1SINfXiStYPa8LplUD5dGwgEo4vA2AvDdFx/isc8XvDby35B8wMbWc1ZYoBcZH5cHcG4
i+GmFl4IKKCLbbSTAwQ3pwrQEDhAshKbhUj7VZtL2tPosMJGtBRs5oUbZgfDOmJcJCr27rOVo56Z
dSUtl4Tn16JZgX5dhQ9JOzQe2sSetfqnnqwyn+VUiBGKwGsQDZKOFImJnOKOJjsXhl5l9tPBQVJd
RnJaeA+MSx6vTXVbStc6R1uxNVC6QI60t3aK0EdbMFfGrciZUUe7ovsdqX/T6JB0KMEz2lHrVcUc
0uVmICaItDLRYWnKq0ozMDIfCVefRYhWx8IU2pYejthLvEdlli9VYddJHPYGPRhrlx5nZLSrTJBS
RcWHOM97/1YZ9qGWor+2Kj9JLuGu8jN9bkjKaZqE64haMc3kP013TkE6PVIZAFWlAGlgnq9G6McC
addwEVfFhrjng2KtRz3/6qfPnjRJmy9XG8jl8qWDCUt+ys1nnYJHC7qVzTwnKP1dDuM+StN9RSUZ
yi0rVeWOXnzW4uIHE9NfbJSkYFeRFuJ/y2JyNzBZltAvvMntA5XLFBtIqa8dliltxwNXxRya45LW
eon+f6aG2n4fDO2hk9uD5Sgrv7AvvZrKLFxazt9FgTZQCyR0MxhCu/gSDNNKUnRwo85Kjik3peGo
sotEkmHnDmQia9k15nKgzxKszZ6zppKbH1uPWDVYZ8sRux16iYT8c4RvDrqxMc03VohfFMgfMvOA
qZNZXEoVUuwIi84cgC8OiyiHJmONq3xC50L2rGcjvQIt6fnVqpjYALOKatQvDmOp69dKSuagNm57
WdonQeYWXUhw2LROkAm2CB8Un3uTLcKY9mSvObxUSH/UdNkW2qql5ywBvIY6vXEen6bUvncOVo/O
NE7F1O+DqFgZPmBf9MhWosyHUsTmFDR0E1rDBOGjtDfDrZ7yRFBhpfjeaMGc9D3BfTL4w8HHFARt
0zVgCMhxuWgsmKJwH8UaI4+Uc+2AYSOjjHjiZcxrFAal2/NoUJgA0FPJtCxXUW5hPANLBNoebvGy
swFpsb6YFJLrhQioIotG4aZU8HzbnavoL0n+mgCqFOLs+VEsADYWEQQ1PK2apScTU4+KQucCjKmU
WNqCdPzwfkRZkiBbMdjrD6coYFrOailCbRgYtEkoA2ObRbnB2g9qI3sLnbmxHh2c5L2grxodOmeC
NoaD1KB/IBhyMqHTgNZqMDobDFRN1sTjhE6sgfmcxvOopcMZwLuyVi9SfaaSTWGDCxu5s1XKDefl
oF0qSQdTkBL2CBTEv0enwyqcD49ivy3aRRArbwaGK05gX6Y3ptMMp6U37cbko5zqJT/ogpjNRWIg
r5sodLsfvWGmxJgkOtqW64W7DNcHw1Qq5TnSJK1mt875YeFXGEQ3GtwCY20pZICxuSS2norws5su
FN1p/Cjw+LZkkIUWIjtmE8jQQqmf+0G6qkl3sPlEErweCRkAbx6DMk+2Izx2FkKEcaMDcPPTRY22
U2cQIqXynYliy7EoPt5JcG2IQpBg4Fuoqy2djw3tvPjhQhraJOd80J4dGUa9kF/yDyxMSpWIPlRI
WhLSBlmMkWgy+kjesXuM1FQtvL0R+zXXdZfP/V5aqCF6W29YZkjwJrwCVrYuAtaPNeM1mkqE2QUS
hXCkKgENpKJnzxSAqZgoUyBQnajUeJQq5FroBSAIoHno+Mz1bK0B9Sq82NUrZZFWI90GDRyDwUVp
XquCPVj4mwM+NplhqDzhgu5lNOl8Yp2biwhIhz665gPkcAdfWI2XsKEzphNRLMZuyExzkjMcpA4F
2nULip0FwTigXkZ/1fzp6cvGSizoFLXKPJhlpahY2d8rybPqQM5qOxheN8j1NZ0wQCBKxOxbCpkU
MyJXei4xJtpFTWlooQMbxnrhg9trXk26swCgDcy7anZzMrd2zs+qASLRZGvdd/KbHTUoK6IZZixc
TTlvSlOhov3slK/AhyWa8jGfe5sUU1rJeqEO2EImwgF6dZdU742JK4w1Qt989d6zGw5OcE+cY6E9
cnVfh+9K+QG0wq7uUrLn4ddoL5WBKsWgYWHMjzShUKkHazAD9B8NLcHA3+fDsq11rgwkFIO3dTqP
9dSP3oMB7n9bRGtigipmInL0SLhnCosHCD/lOeNLSePTULLRV1+ZzewhUe5FBN4V5ghWi3kEScHL
MBvkhBIg28ihiA/yt6BasMw0zL0CUWq0gB2P3KL3rEDUF/LdfU39yTI/U9TQyeQthPnD0UN0JV8G
RJW/QL21rQLZgplbwDAWYlKDyzEMX2HN1J5IKKINsr++RTxponZQPmqMBgXgEOVXif9splLFZ4YM
NKKZu8npFy4FrgDSIc9SfFQqmF4fIapqYcJTL2EEdh3znlLl81gFzJa+bSYcoeWr0+/mcOOT6PGC
sDIGLRdLBHKFs8zYDvLZL24pQbrAj6IdEbCKSY4QbyBbbxKP8s3IeEgOVimb2fikxMcOotZbq77L
Cu2/tAxYCCZ8R8AvLPo4DYdaWa8M9GyjNktDb2azCWioQoMSfrRMiIhUwBHDQCrzWeCobNgWGPY7
/xFCP6xP5ivllBlyqhZ7pfHQ/5NiJ2j9MJlr3NitHSw139xl9LuGVcwDRnEeJNs4qdkrQYwcPr1O
oAGTt4Y9sMpQgaYQwTChiCy0+eWPJBF4+XrIy3VczUV+CI2IxcYdWcWRUZUUE6Zy0Ilho81I1+S9
QY0GsfxmpfQP/Z6cmxEJZb/Mt/gcp3QJm1lU7Oqd3ynli3I8mZHrhxcJvB6a9nYn417E1aPnm9yB
23dPqp8J3KsE9rNlTGEoN/GQp8VnhS3F50fOnYFfEsm6EETYhxMhGzJ1Suhyo3RaR6iD0FWodE+J
DEo/RKGu37WonGvdSffypaZcJP0ukS6pqV+KdzPTL8X/YFU+mdm/o6cOcIKblO1IoQp0T83wKoyP
rDq0lg//yCBog/bwV+MEyc9hRtTbnxocdBJJxWuZpb+ydVetr3rYqd6xAD5j7TKEMIrGdPE3qYrl
qD7i2JWiTcnnW/sLLbSXpoYmQvnrGH57T1hnQGErb8dnGdou0wTWdixjmp3suETx4Luv7V2F3TK9
luKaDV86fd+o3ZTiI00R2f7xZ3ZGN9evvCHj9J5zzWbjd4+QLy0/Af0m8RWF4QQXUz7odk1AN2nJ
6sYa7jV1QEr6Ya3pe5tFCjP/RuFE/JC5fiKc7ZVzkltmVHuvvJjtd1auy8HG4EvfEmLiIzQ+m7j2
2UyVxV0NLN6Ye5Y/xxEcVH81mouoEBQZLe4yx76pnLI4nZuBqyqXzrg2zFASuMWXziTdbGsvVf8Q
dReV4n3cRSW93IGEdH5vaW960BbTKWA+4qlXzf6oCmVmcKcm8RFDG/tER2YXeKw4varrGHyn6UtJ
1+w0W/2Sou+mWTemo9pscOBp6k4mLUSJdp48Yqpdle0zlBE7ukl8svOt5V0CBm9Q7XpvV7Gq7A5F
udRr4Avb1rhoLSJL+T6Ztx79gpIdoKBXtIy2wvCmPuYYdvjgPeXZZNu62CfKRzgd5OGqcxC04Z1H
RuEYwP9cOr+qY7jKhJiNG1P8cTR60Tr76ljrWvGNoQkY9tD/k7oHY3ll3IcRi9O3AiwCJZmvuSbL
OsyLLFF8DIfMLvv8Vig34oUQwB7NCAsSvsPpJIGFFEuLm2lvGoZBupvg9Y2WhcO6wnDZbY/te8pG
vsfxQ2cr9K7UjfHKM478RRWfZOdmMoq1DUaUGSc60oTkZFR3yzwEFcyhc1Du0gAV/2aYkESugevZ
wSlAvkhkhKMdI8OeezJV+IpLjrW4hep3gJbf92cz+QLskPCN5i26PLJchoJai9OzuxKEXWS/CXzN
8ifm+kv3gR8uWhQLdmDNFe/h6euuQoOyLLEsOS+p+hr91xQ9TRtvquQ66YnuYL6iAglgG1ecpbn2
U3DX2HiwBtQ0dY6Wp48WIdut3H8ZA/nQlHqk4aDtzJPDGJBTTwcas34IlFccPPLuaZr3YmQBs6iy
BWYgb9w1nasmnzrb+ezoBxeDfwYp2wwU1HavdzeZeyX65nCsjbnq40mYhaylwOg1x0LfM2CpmRRj
IERmiiDhlaKgtL2LwwKt9i6RQv0Ed0O9qt6PzBeQ33kiyvSit3yhfwWzMkSMfPUaIl0wt+1WR1ju
89Se7GHney+93hYK87H8c/S/G3ll9Iy/i30/HCLiYrpNFB3hGdPA2/2ajDrM1Rzw8a94m9pT3e59
1VWrd3psGaJnFD0l+JuUUbr23bWPSF6VqCZZazi7JGdDvAnVB89qUnzX1QZZ3mCTOZq+5UiQCJbA
SUKqMcOTR4jZRgFrp5xLnJMpZ3EHGxKcLaT2mQnnOYUexih0TllY2P4ssm1mVb/iBRPDg6JhVriP
jF2mrDjaWv1RkAGAftFI/yrW+CEZk3SAM5QooHX4yQplSxiyL21kk2kXilROE7vf1t0HPohmYsa1
9RSX4aGDqzry31Vm3FTAb3WPVZhf06DP2yid0VGTqbqxWwJHtV9dBCpQ0/Ro+2L4tbItVPacqJZ1
trOLwWCh2AbRTbRp/LBd9UWX6sNztxnDisKoQzFqVeRleKiv3Cz51XAkdYx/Q4yFRnjrx3fau5zy
JzpF6ZmgtsxblqUwPaQ+W23Xjq968tsqrPflj0H/LozvMv8rEfRnM6UnVXAb9D9mPMwwuIr+sJV+
ROZhSh/WVVddfcIFq6lCJIb5wQXDKmP0T01GuImXlCypZOPZ27TZeDUos5VCoI8FvGo1TGTDX5r4
atsMu98D55A8KnIXoCrKMO6Q2FHJZ3+Jc21R+hbf3KL84Xv/ksPBAVQjGLOQjE8FU5GQZaLLj2ua
S6AGhFCavHEUdm+8NEH55B1ItKOEMSt/jMz1krVqrMeMcNRb6LsWTGhqlGpb8RclWbqLu441tt5z
HVN/VODGEeGSjQ6ZjG+nxJHAhoZ91BsbPOgbKilB4Yq/iKxbxICIc2K0UK5sDPIlUac1BbAPaaON
uCg4GBO/YI1ScyHwyoxI4UPrfa0X40IfI/QgzmeXTk/HVB+FXDFkYlmpTi/b6wTr8GxzCagonNs0
O4z8Sg7NI2bqFlr6vtOwjfY22KBoW2sar2yOmOPbqwwqiHFjxDDinCHdpHa5MwdqgyJ3PVT0qc2W
2AamJyH6RgowgKrMk+pkWt7JLdrUbQ1LuLEWgZwZ6HfMU2TpKOfIt+KXQr8XQQpoQlVdJ/FaS+vd
0GtuL8V46N4m21tOY7GUGFI6VgTCEBVlACEkeB88WhQLMyDaAhytK8NoVmlHCEVVEF9tKPOiu0Ag
W09WcFA8/1zb7bkZIHA4Iy2326RXH6h092qc6dBRHDUBIIFYXrSUpm0xbMvwU0YxkI7UtfCdWnWV
hck+JZK9zNCmGAiHCXUzu6PHWa/QrMvdFYNAYR1Hf1injPaaAIgIUquRpY4GAyhqXnJ+FvLdEBdM
TGpcFqtvJUtESb3F1QgHbHzGUYZzZ3JbNBzKgGmycZ3pHib+fMqIRspJ5CHPK9bHmVw0qJLHTR1/
dbjCGNnEZEpg9VvzVS7zBKOKJ6xx+bcPDJl2tMC+Ev8ZDEPIBIVqpSKv81cx/6I0J6SWRncEoo6R
eK6rCLsA10vduHTILzOJ/DJoDQ2KsQKho6XiWkZWUZM305VA+a0F2cycR3zRzGJV6kZvAD3hlRM7
XAKImr67yhL2vzbh3KnN/oLJrUsvUjWt8pCkstZ3NWXc2nV7xZ845YOLPNOVk5EXSjlmWXOmAV7p
pNThrME1CiliIKcefkIeXWSy/UpbeiZjf5Wa38EO171l3MHrGvZ4Uf1k1xX+WidHq8HY2ySaW+rV
TSqjXykh7soU8t66d527NRSvsiem1+y/ojq7FgrPDnUpNv/ebk+9NBx6RTlk5nQIYiTGnJJNQMwe
mzDHFDZhbfyu4Tu1JBsJDb68QPiQkYKUlMmrrgoOEdYWA5EMFDT21YEMNtCiI5nrnIsCTaw0WJLD
Wray8L0pWR3tAZ29mBAsFCn9JOkVc/+8D+PbGMh/iaYB/oq7Q+38DUp/7Wz9nOsGJNpuburTuif5
OzP6uSMPRxxmqCJkaGOajhCP8qLjh047g50CKugcCagRxnOPZ7o3JfCz1geKB5w86UvzXOAybLcM
IYHRIWPWDtFNCrwS6amG5ZVQG5jQmpv65bV1MJ+luvqej3G3U49Q97lNy/zd76cKG/X3II0/Q08w
CgLFTQl2zuXKdJjKO4wPk7Z9q0pRbiDSSXLC2crYDl3Pm+5WmJLdMIZnAhARNkn6W06qb9DgiOs5
QbOSgF2NfauCLYdImhUcmqterSOql9lUsKrRjWpbRO8aIVUOwnrAA+S1hGtbDdb65G01u9pUI+Re
aCtIPpsi2qm0tG2C6gv9SWqzbrfT7RQYpBv10Pr0tQmdwpH3HWlTnob7DgZJwXoEdRWf0Mquw03e
R/OpwGnfVGd5xDgeBYBP/BnOko2l9a7pw8qXpbkXmB8hUK7ES2dhz3tG9q3c16vKbInMxCFcd3Rh
kRvSsI1hvgWrc1EIcOfhX0wWlmRdQYZ6K/V2PbZYn1p5q0TPoePhVirlMrXDhxzU5HzQakfBUVaU
7xKRbrazPQ9lIRDhcliUSbsRUgDG8i0fGnNHstcAyA/xy/RZruvsO6Lq5BfVtgun74mEBN7xk6Ob
m6HlrhQINpMbWi/mWddhV8IbjxpGSad9LfF9G5OrB/LO8NVda0H3CKHrUyBYbPf16LOHdpXAWEqR
qQQjNbYJ6ad32yI6lFG47UFODgqSW9AIWAe9YtwPDBsDo1lrY7uUfGhNRr6KIASkjXOgq8GftfGl
8iD+tgOU2hURKcI9K47wYLTesWEnXw3TIrElhnzDpo5qNELNdmIFaDP1LEHhExm/BKpEFKlizhpQ
+4mvnNQKsM4xyLdJsPS0A/HJ/P9A38B/6NqTmtNGM2dpDmSBVmCPwvC7GNDngTsfnZ9ae1aijUxf
ubSyvPdCvlvGGW+NEtyGUGEIDNDCcyvm31X5FTKO8uOOITuDLfOjqcx5wvBgPAWcYwGsyVKRZhak
DidQ4KyywISUhQ1YVnBQOCf8s62z7TnY/fCz1U4CXm94zFDkrY7Lq8seYrLpOxeHfkEDrTHUp64R
P5DOZLQkebWuwJ9ZL5/DtmF2zoadBjtoyTmEZaKF5wb3GFVRM6Jv35OehSefOsgNCJ7wAWfrJQji
eFlLn/xLyF4IHnZ2K7h4Cvy2FjG7zczhktRrBzG5m45nq1y08nqinaXybUjY1qtHrKz5OupkK3lH
xX9V+p+qIS+/Wfqr1K+mRu8KvVdGuatd1fCH5z31IV5/pmAtfesJ0w3f0VSjGXOXoSDJ7XOghGUQ
zkH0twPTMmbz5hLZOCYYmRVxHB8GVF5GAH2cQUGGgUGySGNpC3L/eMEd6c1s4RLiR2mgcDQWtHWs
2T2pulPyHplMkP74gzACciTGsVv13oGOVLnG7L2U3HJmx3aHISTEF9eDbK6FP/q9JmxUpUDisi7F
rI2psDF9aYAwCyZqRPboxPhI9qcVI0ZjX5T6SJy8avYVBQPHcjwPcnOREMRTsZ4zpYSMamfhnQaN
hVzsrMOxxYyHJpwPF10piQu8RexzhiZbGV6yjBrhnK2WJvNru6NfGDdIP0hEY0FMNkeMg1fz3kEt
k/oAEjYDUuxvwSYPTNi9SEOL1Mx8kwANbO/Opbd/g5RLUWYbBnlHZ5Rs+ANLpzsff7QMEbe1xGfl
ayU5S+rdi1J2FK80+pXVd6WloTh5w4ZsXWcZcVTY5iGyPwsDOJD/rY8nOz3iO2GFSCE/FVCJwy+B
dlOxtLX7oT1l7GBG1lf/+m06OTv98MO3XnlkwP4muqUODkJSPjIf1/c7ZVRq//jy01Thidxjjmrl
2nZsYRo8/WZKi4TUvH+YlmvxNQRevTOln6QhTvgRxOeJtpmgjEm783bY9i6QzuF082FTM0BJ1FfM
0sGf3v0c+yucarb6nDSzyDRmXKjMzNk8S++EQSFGvwYp7iYJSsj7wFLWRtjH6+i82lxeTrGCh+tW
oZOpkt+BdJZO4dAN/4zUYPHH6nuUMHLOJJ2gKmakRXJDB9+geDHMzyjhR5t8IJrkWTGUbX9jC8I9
0g7WmdhdENPPwyaZ/8fReS3XjWNR9ItYRZAEw2vfLF3lYMkvLEuyGcAMBhBfP4vzMDM93XZLviKB
E/Zemx3esQ2T53WsTtujNOX9YWOQjeKQUWtsozcdd2eZoWE0EL7ETB4sJFSF+hRhrHewXn5gqoRZ
JsfGg/3Paw5J510Sh9RB9Lwm5EoV036V6U3OtCldglujukPIPrVzAJqRgxomjCSD5VhyBS8QcYPS
kATC39ObDf9G9O7dki1Phm1cJXlZMD/XJHiaXF3omUkvIstpjllZv2Ql56UN7ougOwvkG06Kap4S
IxL5MXbrI981mePNsR2olZf+1JThwcYVwhfx2RWwTnpDcDjku/i0LvI+G/BqtTkbkE0AwUome8ug
WsQKoR5j3wX1B+XBvsvKw9i/yFyRykiqXY7mpjjmli0fduVUorBD4FvRQLuuA21QHT3+CKXhDffT
2755KOLmigUa5EjvHEObvPNbF+iehIriOQ131kUV4MEF8SBi9Qr2NTFXkEJkABUOEEINkMl66IEN
BzDyyIqFUbuwasOC01UHuEU7DRdMbqPnsd+3lDjUZvl4NSTAlM1yPxb2UKPyaErIdxnb/1nsl3E9
LEt64zABQpsrgEsNfD2zROcChKesplO8RkA9WbH77sPELM2m9SHZDeSXBGlwcOL1sCbkq9Nlh0Aq
aXAOslvO64LtBUXGmBTHGXSki9S1iDzESxYXzl0Yolxn992CesvG+NQzCWJkscZvpShv6j4+05dM
bruPJqLfnOhD62TvMpikTuc/BFXwmJRnY/VNHpP/ubPONaShCymrFMvHlRlIAvjHpZbMCE7/uzAJ
ClCcLJtF+Z+jfrkdUydl9gu+WBWxH8KomBTY4eavHiZN9wCZNmYH54e7dltRqwlhMftdItpy9RH1
BBT/LljurzhFo+khmH6FbIna9KLDZyW/A+f3TM+vXKoZ8TSolxLvLub8WynU0X/Ks7usVWwJ7cz3
pO876bwW5XBhPtMeFEnUjS7uttaw6+w+wa9jCElpn32AMvOxKh9mkApV8emZ10F8RdWdP/+VzdkU
v1znWPqvMQmezUm5j8PwXceXbey+tsvFpZPznWu57EGYp+I9hRjcP8lJHWqSVUT/rdiZFSOCu/jP
JK6b6SgDl44C1I2/mgVF+HPCRkOiMkyDTXKS7capPSQRoeufuS93C6M8xW5ukd/u5s3EwHQM6umm
cPDNFRSU74n7ph2x438A3sOKkKcgQbOELUE+9Q0exPo2FGQvoI6jDQyhT1KShAKHoKsJLyIpfCDC
mC3Y9mXqGvNEtLKeTGgwton3uSjQn/szOesvfvK4ljD2KS5HYN84ENlAIMVyw/pnYjcufH0ZOUId
JVnNF8eKbeSM18i51wKN3zLeZAMpLCVsgyxjgAt3H1ZkCxlj8Mb9gH8vMKzDwreG+1AnE/t3fRKN
PZnEPyzGRZtqjl2nXxz/d8oxHTF4BVNeJMvOT0rUX/qU9P5xDtO9nxZHMQb7WcXHuevRZP/2V9oS
uDhJcq+Lt9TL/7PJY9VGSPUjKJ/mOOA9cOOUQ9XH91B9jxOGN8W3zyrPaOpA0OrBQpgPsdTVQ6uC
R0bD7lrxgW+lBnYPMvaWhOAUVMQ9MlI2ueAmYdWTTUJj3aBzqfP1VKcM7bPPBrlTiawiC355aIVR
WfWkn9m+Pa9jAh5FHoyCz4TaorDkO66GwHbE95hdu55sMxI1yOmtPURbDYZ1Nlcta/iE43F2mUyP
qFD+GSrQhdSj7Twp4VYbdr/437Y1+zCv3MLvIxuiJmbNIu1Br+nOdJrYP4yUfHMjZouJjMmKrXOB
osW79SpeZcprZ5d7/A2uOlrRkyreuxL1G0YOyrvRuZ1ncEI/HRuy1sN4U//zRkpv8WmnifCkbI/S
bBuodsd5iP4L6MCtIbrOKc5dZA/cWeQCXUe43SFJo102XYclvo01FgtvOhUEZ6w16NCgEyw32MNU
11nlJEFNM5eAfQA594kUpGbqLFfvphXNnRfph4JvnI54KOn1IqkfqyD4s9b9XQcUzIqHQMCGiXg1
/vN6fBHbRS8r52gnrhnNqGQw99UynbqJXKVK3GdJ/tLP4n1zHvkFIkevLG7jipfC7bCFEFHv3W9v
gCi987y6P+R336VtBs4sPg/uyos2wvgKwawV96GAetf2N4sNH21wlyb5l1XtS8pgqnb0L+Z1TJ5b
SPwjSIl0+gHZmI/6pWoDFBQA5/iqjli/t8HgNE73KoGvVG68gOE+I766eksmIFsJuuXqrU7KQ4Qt
SpXmfWo1mBOqleWjAtqineBSrezIUUQhq8JcqNZjm+kHL+8QqVf6lhfoOosQnUnAmYYkWYpPgRBj
sxk4w6cbsbuSC6Rbeys6dWGQigIL0XoyPBYhvabkBluH4W6gES1KsuzC6mMOBsQZmf+j4/4os+xX
kMn3VCzPKbu4xH0lAOC54kNaHVBbCfO0/4qTF3KuxDSPBLx+L2gaxoApWRXeyhUfWKlO7sB33Q73
UmzPAWVnI17bBDGMWN8ShzgX49E2dUX1K7LlKQ6ojMPg35K1F7fqj2IpjsOSPps2eufLvqggu/dR
RGU9YsEF7aZTwaqrKfbDcHlIEmx6E6U8G6+nodCcOqh+MwyHQwd5ESl37n/nmuSwgdygyLl2VXyM
uycY/vuYPAjFy1ay59S9vkZQsejUt61Z95yhHl/ZovlTj5f42bfm0ZZYxbDzOQMq8g1vmhMmj4CI
YXxZATthRTlzwwmvuGtn+4EUjvp8vePJR5v44WJ3rhhvsrY8rKTIT5JmzkYvCgGF65XgXNUdPupj
DFAxbF7qrD7hLHey9WNEpFDmwRGNK4tecuXT4dUyxp8yoi8977qq5E6OTOImpsTtbWoJDF9gmEJX
DMGKhgbhj8+x2PtflmZOYM5KF/ff4FYHschzOfu3q/Lfqsw9ykleuo6tJxmtgP5RHhzrInsV43iP
DuJf1gZ7Px8vI9z4aDnOPG4zEeow2qsxv/QoRXK0WSXpYsqrjlaOX/kYH5foGYnffu6r+4Hapmiv
a9KwIGLhwVQWZvklwsq1yoxxaP3YzmQT9OnbahpnT0HysIRXkQgi4wvAP4KmjemVG06UzGRJo4v2
TX0fl/rJtGdiZOFImtS5rxsgoT6ClK84Nmef99fWOA2BbxRsjWOicRWXfWORuFhx7RdscZOLkFfe
4sP+Jafon/kXEWzqxcyjgjs2owL6BRO+XRA/DEv4vG72zVH+3aZrnkpvPfYLfd4/9ja6uql737or
Vsz1NBpAXCHJ2O38uIkHerqqxbEwoZvHuIGu14CkCmLn6If6LDr9mC1AGTBni6QajzQj/2mAASJL
gRRGUBn94wiaQKzzLTjhKbL7OYh/tQNW0JT9Tav0jpkEyjd7iO+bBtl1TL2aYU7At6ICdFFj95Kg
VCtq1AZoC/0POQ9HQ+YBtxXrvjLcqXi6mdlBw7AXqwJbkxB6jotDJWzEp/R56ukiymnZ9/V6NayE
SHz/04/kxOnbuKnPMtFX38yXyofOzMxyluV1yJFmToS5x3e9waN3FTn6pIb91SIJyOkuowPVl0vH
KVD9hMzxR29HnnqNr6/lEiTzoGNdME7jffpeIVgs1++pq4/dmuxAyflmPNe2PSq0U2sREHUVwxbw
wUx4u3kIj647Hzvw663kB1+z60r1yQ0Qv7RmX0Pgr82JZvKiSd0dmfGHxHxrOnJ8mNeeYCqXrqzH
sNCqzwh0osYABMY0/t3HUNw/nLKlk0IbIVAkZ/meH/GxqEKmf/U+3YyTKP56PYJb+DRkM6R7oucT
/HojlNoVzPhWdXcMNkmOWmhEJVMFuREXcNUVzEn8TbKGCLv/Mw6ospBvFTS1PumsTYFjo4PtaBmD
sZkvMNgKmqOa/Gqb46Cey+OvyIer43JhjwnMmx7rIPJVRJLUDESmfM/DtWHRHee/1/JL2495GxHV
YAxDjD7w/Phj/mmcad9S5HJ14dJr2Te2x9jH1hneuqyhiiFmPsPA3ZWos1+9Ij874skLSeobihGa
NgVi7gtSdiaP3Od6CxskoqGdLD6EhA5MBLC+OqebL43G0ZcUyIDkBMQ6hLVv2o9oiPN94FOv579q
G3755fhZgYTZC7fYRxbD7+j1fP0y++17JaVXIx6KgYyfKFYoSmP4J4vDdwv4yFOIOXTgPYU9kLM6
ZljTAprr+SO0SlIGRgiyG1dBoqm7e9GPjxoSZNYXiHanJjqO49VJucK8wMS7qEbl6RCoOtttq1Lx
kOUBvBRbxN2xIX7Er4R3LsCdJH3HqSYQfccKHWYZNCX7YspOI0V+Drl8SEOlmITwm2aKuEWkVSZc
Ikbbaq+jVF9bzIVeFJDciZXZiYKvfolAtRqCHNPqVURkVjhq+gbat5+r8KiEd4g9zMoMmHYxDUJT
IBsIf8J5g4MUxZU3aaMghwBtu/Ts5fC4qH+xNpNJHyeIYYvfY9Q8qM55VYEEtJPR87fXfBmvpezP
1dJRRYcICbRdrzH+rbyaL3yw4ljW1DyBeYzH6KVsUggdXjqDoitfkjx/ikR9UDVefRv6tOqjy7oE
cQCef0CTCAEXBzmDiAmLMxt6lOCBIoQfkhXRJcPT7AkcG/0Y39UKHNYIyt4lcGPxGFt7MkcVuP1X
05SsTCMABZnhDnER9coyvhkm1qp59+IZ+c8Pn0jkAM7oSKJ/skfrwh0vw18zMbZeCN2f77x8Gb0a
HpP5Y2oiE9gkt6cmgIzm5zwkWf/qlx02FGlOQcXL5evl1olm/5Q0t8VY1rf1lJ7iiDFyHdFjZZW7
nE2dXfsO9EpRpMjG9zH35s5kcD5LFyh+UxEIZqvqKNYc0EfhA35P58M44FOMmVTv/DWYTgNvUb8l
HsnhK5sidchyu2nQ67OSG70G+qPxrN2vFo9muKmcyOUSU7Ecx8Yxh7gzP0tff48ekRyh0LToTPE9
xvRu+TaQ+n2pbEwgV+X/TcFS9iHL6illZ+vr+sbtEYlFzA/7uL8TqmepPkHDLRSALhWN0MJwUsQs
BHb+OyX0Tza2OFiURd4g/jQLEu2l25cNs7chk9+665bDABLSlXxME3ytBVKJsGQu1sRT6Lry4N4o
tKMJ+/ew/MSd/GqjycOoXtM/EYTmWtbcq0g/JUKA1mbfQ42iVfkk1ZWIt5O6/ujmMjz7RXptWhZp
IfCsfgW8OEThOWXFsp8bGjo/CF5cCHPs+k6CbNEuAqzPGM2eu9H9i3LDVq+9RTi0ZuAXTWF96mF7
Hy/MdPS84K4V1EJECtXFH1nBaF3S19mDmZuz3hQtIstZZAeTE+rh8N4HY/hVevNtOZBE0FhJlCLG
Ca//t6Tpv1UwDzDUBUWHeK5XtKUoB5qsgJUc3WtarX3kIsdP3N8p0x5jkPSUnrcP1k1N7WFcLvzk
pvfBnQsn+kzg5s0QaXTwomKaCV+mfzlrai4sBhX6WeI1EfP6I/zeAW1CvCDULC8CFcEFVqWuZSNS
UZMkb4vmzWjM7zLEZlxacmFFEN213atiPBWWs0DyzY8jiBj/OaeWqvi/OAp3fpsB4neJFnYGQtaE
06TXDJuaD1Eu3lhstq1Z+VTLx5z0BwnMKq0dGja001PmUdm0I97buUNToXuqhedEtbdRAOhaE8Nd
qgKUzYx6Nm0jtEjL0TQBC821BDxh/auJoVt4Xf4gg8/CBweQpiBH003XHRMbASGhBEUtAj6NHgJG
FJnn0e+ufuC5+94SZsp2S0dQbDxWwDFNf1X1v1jTPtRxCxQ4dS4eSO1kCm5bPnFOTmZOukpfZh4e
mJ9QWR0fB4fU/d5Ge5NSwYcO+7OmuPOcwBKp8tT//5Pog/LgDf6Nmpgb6YGwtGlE5CGdxx5ZXUXZ
xfwUz8JUY+8y9DZRLCf0oM89M4YK8QwWtomgF4n3cOnxvm+VkBrle6IRdybzRWQdvlPk70PG1EsM
43MlMPtoj2KlHixMJnA9iK5E0H4GecYWzWSY6lRBGzVA/SJ0aLXjxS+0v28cTvYeV51cUxKxGb04
DdKbJf5dakSKxm1Y1cugRwNyN1sCQbw4YSzvQJxDgpzNuBBdaN3b50gI/T5EBabD4Vmj94GzxGYp
SNqPJh3YgvkM6PLHIXL/shx4iYeBgMXkSLQv4v1kqdGD4qILQ073SKAcTKPsXLDJaTU5ZKom2qEY
phveS8yKOYY0vRF1jAcFAy7gWjaom+ck3qMAeKvc8SpGCbaISBDO6psA8S/N2kfDa8p2TO3ygqyP
TrvDwXWJGR6LHzmTWrB6PT0fOF62b/1uYF7cO/LMG8emzPCopwYM+czevyoz1g4YmrzWObQq4p8H
Ag0furd+Jc4oGb6R1TJZ1XAcFaTcvFXvs8eU1gnxGEr6pyhLkfQyG5p5fZjRPAdVU+1nzK8U4O1u
WTAWJeWUsY0QL2BE26hwd3JIKgKKmSs2ZNOiWERJXTKo772OeEuRAJCw8wGP4ZrW7n6cfmSTUgQG
84fklOo1HJuJPY8cgpcGkf/sN4DK1zk8rGMLCyF+yky0BYxbaAMz2+oKyUau3Y/SpzIKxKIQQqPM
m1DUUnfbg9eMHxjnVFBCfQizJ7/TAQcZ8iWVR7fhxPY3ZTU2WTXseEgxZc/3pctI25MS37YnwWxV
N8QwYDZkoTU7+s548ie17B9m+ddZtcu+1TD9rxiTBaE8d9WlXiDIj/q7cxCo2GRj7NOpTO4H4lfL
HlAm1ckJ418UDFDjCp7EoCYs1ynehFoThnvImdYuuS+Gp8rttwwQwFD5hG9omc1rB3sgUGy6cZET
O+SVdvdsR1Xh+UyxEQbIaGWRv8nYz86hz8yymJPwVOqKpdaMByLpg0vKlXp1oMZVdfnpN/JxHVzi
rvufXHNlOsrj3zF+FW0nedIs1JHirWvEeh2ax6xN+Wm4zGkmA1stiiFK0bLOWYu5ysuIyMQm4RYs
RGxTMA8EhWnajFhfuAJi7TkOiM2MLQM2pW8XL3jTaQ2IJ8DbWzRus9WKPDds4MtJd/gXDZ70tf0d
lVsIY82ewcNDAXGXcbqbPfte94u9yxpSzjklHJ55kAwU06cq9lNcA+LVS5l39src53NMrEzqB4d5
UXdqGBlbxcWDpwxeLOqurGDvUA0aeMY0EQTDfLpzf5NFUeza0Ot4Lw2uqmX4wbyIOtZiNXJT/6Ci
fLxJq/CpG8c/7ayYtKHeO2lkDfMU0pWZ8DGKkBAvbYstijYkqWJxSicqOJdpW8ehHrRk+I5lts02
HMJXx3i7RgHfmaR4l1P+E/njenSHq1VYhCYK5f9CFsx0OICmRskbyTCgnmgmh/HOsd2DcSLcrb6K
915JIFsKXUTTIZZpzYxowdTkayYMKkGDu96E/khij0iYt8Tug3Ip4P0M3mpDAz1UqCMxB6ZFw2ov
m86k4eyV70ByEfS9k0es8lLuOmTaO2H8L+NPrEkxGiSWNtMp/UOn5xtw7X+8PMFoPbCCUk3CfJgL
BetQ4NN+jpsUbiB7IMg6F3hg+JoG6LuLPP4v1jGWwM7We885NNH6MedfTl9/Nk7/OZYMC9IEJ0tb
6I84zzC3jfz4Mx28CflaNtC9ob0SFxhxHi3jQSjvn6V05TXmRiidYZeTdjoaGIZq9BOkNPWpKtpz
rTWkQ1wGWD9bBw+cm4jjSpY0lsf/dA59I73rlgFuK2zO7Z8vLWUiMkNCO67LFow3BkzKFcK8PWjp
NIHmqzvnUm5Ki3zTJucpbh251deWqXK3GdwnrX8Tuf4doWFybXwr5mq/THJAr0YxwnhlP81EWMYt
FfK6iBeTsSAnxZ3ZwXcgYwFci++uTr7C2hBLuBJKmRdIgBhIwsUg2rbYSl7miCyZyB2IxIOO/d8o
Kb8627+E7nQsmS/tquXJ8edNHalBA7a/GgPCIGevpTOLbKDa+kCDQdoXJHaNMFOK8TQBbkBdohdw
k3WJkyRcjkkGy2MtHGLDJxawEailybuS5LaAqOxLWr98poX2ctbFuhyhrQmkJsHFK7sIJ0pTHxqH
jzcq8TWrODgLh1tkWTxD+mx2jqcYwbXr45OK46PtcMYh+vowdfOVt8yb7MCSBMnkr7jVWM6Ck2NK
wj7jhJUHM8eiSc///3VjkR2IeX5ua/fVz7xXNhjfGNRvJ0ll7fm0hXXz/y7pnOcNHzO7yHnLd/dg
VLrlv2wKH3T/UjIoAFDDQ7ba+aN37N/GRxXjYlFM1ZtZ6H2CYXxrfRzdDWWZtuyC1JPXB6QDVr9b
kh3jvt0nFiZAw4RgqiWakkSeRoiyNf/2/8LtK/sOdCiX22RlG0I4hmVYtJFWlNp3wqG/9ZZT7BAz
4PtY8MoEzYHrclrxu5hXfek8+K5RsxZF/pHXCeTaF7ng4wzCKtwnEtldW+Ce7JAZcnGx/GXZyVEw
THG273P9O8Re1uT4h3sfWWYezt9L57zppMxP7a8pLQ3Za1e8AH/C3NJiaiAtPWuDvGUEleULTMVE
/SXFw9tUM15B78MM/Z2e9awQQCJxUgHl326asHYC0LgN5jk7AHgFCxQFBMS7Lcm9V+yEf+cxfyoC
92ZUE+ZuCphWQivwJh3gREY0pEySHeqQqyU/jCGplxFmhC5Nzn1C49ItcX2Qkos72h6pUb7i233w
0kXv65mfWRKPb/6MgMxG364jPbZbEMc5q+T6e8zwkkrserts5Ety+1SgoOp7X9FcrpOob/tl/KiT
tzoLblTT7Cp0amtYctuZijEgpvCWHWjVtOvB9nTilen+TUP0IbLzkPqPfEe3KsOgaEKEbRCKmV8X
x3Y1lB4TI5pFib8+aaTpyH7PJu1NkazbFBIcmjNHZz9CHKUWqOmWYnDyM7OPUopkf6bYzrOUfZTZ
93BNgyj8GJYAmqoftHtuJMN632OPydXFXo8zV8/rzudbYj6cZQei6F+lyxCTXedbBs2HKJSVPcem
5JPVxxgzHBlMu7CfHpJdPRc88ePq7Ht6dtuJFPnC8uM5nHVDRjNk7HoOO5CPQ8TTNnV0/kHIinPK
b2VF7WGKuP8vc6uOP/1WgYljlzvvbkId2OQdrYzwz6NcNkoHqo6UeBpWM+WOyTLOZdH+swNijroW
NPNSv4YKORGCgXNr/LuEQx3HJJ9Mn/LJhX6F1a8+WOJbQIguEDq7mMF5BcanZiLa90V86mBgmg7n
VCWPBpqDn7uPTYBQvEsdeEmGsMpphJPSwZLtXHYvo1wPZiAtllpQFM0hyrsUYeHvSr9ZSdmvlI9j
zgN64GNZxQ3KuybZoTY1UH0NRaMZWgQLvNNd0N4IQ8jzmKE9cnR0obXeZzWPYxUwC1lKeEV5xsRo
GdkWMYrDE7Eh37IYAWOzLu+xF0U3Hc1+VDKfZkReWpSuIVZ6PTXlnZ6d55Fz7KRM/8fvWbeJiH+v
DKf21rDO16XPz8ttqVjF+pJFbXtJTHTbT+0msH5oWje6KVhg7mQrbtecs6rLs+FMfXh2BjKhs4Yh
r5s6tAqkQFUZdFq5BtHRao4vvzKfiYu2NYz6/L+kjWMG+NjQEP4eZMnrUXjQjtsJdsfCk8nKy32A
d1DuTYPhbEiIsGiXH9tR6o1p/zg5mJoUa802JuuxJW6mUejximnUN8Ekn+J1bl8axGgs8SdWWPf0
OpD1XXDIaY7LYzxx4q8HtyFUzHafzLYos/yYmQ0l+mqxeboVfkYufKILh/9Q3PAT7V4YQ8X0s/Gn
TMW9XPlduRQ0ykO0axEp7LDPnBlJ4mg9zjmhGcbtJ2QlDItsZ9BxSVItFQ26yfOzJ0MAfcL91Lnv
oCyYbmw6/G027UJ5iUo6zaYC9RsVG6hzoUry/0tbj2pmTaESdPMh5a301UWF/P/YgyUOk2M4oOfn
/CJLtFfBL4FSc3J4zdxCruxrp3/McywaLrCPHLUNouikvo5k68aLONZdex5r/8e2lljAmhM+cQ6Z
ip7dmhSXwGyoxtz9XkZASe3i3y0Cua9o/qZZt+yMgY/sYzr0AD1KUbD4WRHD5nTEvWgrsm67Uydj
pLFKs/RsitsKDAgYZRw1XRS9Stn2JxWYPZyS7KypkBGMJP8Ub9rBZp9+OTTnbFbbt0ybTKv11GU+
q9ElKE/t6JMPTsAD0i7H2+u8JqfWd+qzHyJ260dT7ToAbDFjY5J9KZXX+BtjVTMLqDlx9c1TBSLM
zpz9jd2tWQB8XmKCy+j2xLKguNc1L73mcBk0Cn7ebKKAZvwehobZkQalLc0KDGs0bmkNukMxTfkv
Hqhh/GYlECBXGtt3d0zV+Nud6I2KOX+3+TycC2K5JLMTHTGkLdLursZHl/fIZDOLrGBd12W39CTm
KOe1MkxvYt37Z+4e9oGiOWREhw91ae+KQOCaz+wNvJcDbgpyUZvku4zfTQ+BOnTRbnSZesyK+bVe
YyhWrcf6BTVvE3Eu2WaTZ1b1n04Md3PBRkbUPDa9V4JDaZ7yCk27l2xW+tx/G8PyZPz1fWrC71rQ
L6UKRWZg2NnDYpoIq1lKHkx2ILUFWydZ5uZIBlA//XNTSOm1TwJLhKQjScxmtZuKfcmi7pQlnxyZ
407QemGlYTg1NWqXxMOnNNzfvuSo1yL8yEdX3PYRejxPo5gvvD/cVUcTAPCUAQwBlXdoqZDMVU7+
2WdUXmo++rFu922yXyTyyZA2th0otAnHjbnJkoX4mxz6VgZc0RnYF+Qx8PbtbsERcwxY45OEeltU
03q2dGE7fvVFNogwa84T2B7yHzLEagbEsjQowc2Ifnl968N0OpW8q//FU39RMmUWmND94pZ8bKLw
TVTheJBWsXPMg0OewY2ZHMJXI4TrY2bLQwKfw+Qp+McwYLuXTc+qQoWKBcO0K1TM6Mf4jGB10h4H
iWljzdJXk0uSlioummDK/3aelswrnZslS4mhLzHIEGuYDym39crwQxmiNz0qa2j1tHLDxNgxefZq
2tJ0rPj0c5Q+c7j2p95c0yRauNFdEPhBTBBbHR+mftviDVV6Wi2Ds7XBUxGruj+n7mFu17s1wdPX
NsEl9KblAujkYXbfR9uQgj43CPFbLhDMWIwAovYIKkh2vFEDQZ2acCqQB98GgG1f9f9YMJYHP3PO
cvFgACfMVumHgjO9A85shsVFIZ8iDXmhwwSAvx495fqQB314g4pyvth1+Fui+oBlWjn7daG3y8Ub
E9gBheXIiUAtPI+SLEN3n64FiRdhfuiWEf06OcS+E6X8murRtuN8LFB2R4CbxoTPE/EYkRZLc/Bz
8avOu+bA1tGJwoQgP/1siFjTEGZIxSAZO0KFaqvxb0HVcyOi+ckhpWM/VMmHStOvTA/l1R/Jisii
PL0UTgcBBaFcFRCIhp8OFV/LCZ97zD5DkR1t1TIammnQdfWNdgE8qeeBbwhMfw7j5Ect4aXkdeRc
0g8LWTWTW4HzdNDRs+KI9lNyWwd8DS+Wt3kM1USuhc+GMQJ65Ljg3+zgHPJavcarB6x+BUnd5t/D
jKyvUTPYMd72ypUJEHFzCYfbPFiyR2NxZ1uqWYR4FfcUOUGZYt+c4YSp2+YhWNx6b3IGlyl+gJvB
jPgHucE8JllY+VagCajXFhgJp2gG6j12wTmK53ovUXBVAfwHz0uBDjUMqZlNhBGU1rAbMJWyEMUR
pT5DQRERTN6yDyNtjn7dfgzfhU1OmY+HRePSnefuUK/PNimKQ4ywfO/xacYKpkJWkBeXNcXedsiX
uJD/8N7/IThMUVWbv2sQkN/k4A+y7JcT4XTX3KFIdSBCKBZAyrP3zRDtx++hkv5Rhvo1KJurxd9p
J1br2JnYD5IsFnwJbKKHWCuo3I55Xu1drOkX294Cv6sQMxn01gIAY5sJ/yWhqw9yQh1kKa9qosEs
guVudCDi+pske5XIqGkrRzKeqRUnJG2MMCNvt3FDHO+n3ibbGPXA7FRfJW5wxA7g6Lj4N+UxStEc
bWYyMoVpSuRXOvTDM51GnuDuSnRvbzjlz2XESpX5KBMx2Txpz7/rrU/5uaDE2HqYCgUmFjla+bb3
7D6HpRoI84j36jOQUcsZmOMtlx3kuwHN4ALbPeGDafV8qVOx8k4/VhOSd+tgoBnTAG5qikx9BGa6
ycTcckiBBZpjr8IRAWl+g8YVnHPaMlAXMa6BZQD3joI7yQjrCZC8TymfWy1Ug1N+gBlaCtCLkASV
5HhAMUcYTdHqYzlwfCxWM5mIa46LlP0nPrujP6Cf6nsmnmNOIQqbFuEnbXRnFvIDUYlFYshOaze+
qR5CE3bPeV8P/NWivbeBvUmudXOYo+beARi3H8pDj0Rtj6y6QGzBdVQktb66+ZH84ew6Q5fm5BpQ
NE5Q0gZGO05x6jJOnySsl3OZjw/BHHFMNSHKyTB+TbMaEfvIaGT6H3Vn0tw4smXpv/Is140sB+CY
2urVQpzEQSQ1hULawBSKEObJMTp+fX9QvHpVWW1W1r3oRZulMYMUJVEc3P3ee853GrAtWk2nzPLm
W1cw3MWJbNz88bd/+bd//ZeP6X9Gv6prlTNoLNt/+1euf2AmVEmE7PCvV//tqSr47+t7/nmf/3KX
u+RDVW312f2399r9qs7vxa/2v95peTT//Mn89n88uvV79/6XKxt2kk7f97/AV/1q+7z7ehT8Hcs9
/0+/+LdfXz/lSde//v7Hx1JdLD8tSqryj398af/z73+Yjvx6on4/T8vP/8cXlz/g73/cVWVU5cn7
//Ytv97bju82gz8DS3imY9uWsE3L+eNv46/lK773p+daCCp9GZj8P+DXsOF18d//cKw/GQ9K4Qa+
hcLB9/imtuqXL0nzT8f1XNu3UUeySgTeH//+p//lJfyPl/RvZY/ILSm7lu+W/JL690u9/G2GxTxV
+rYT+Nz+8f6QlBF3M/+HKnuXSOWwuNM4Q1G6BUEuTbkty6QfpovNHuhHDworqo14DuksrgHd2QWh
1QjIIaE5cY+sT5oQC+dd6Y/L1JPR/PCrT1otmTsVrl5aKJXhUjgYc5UToirycOi9tW9zpELZxNGZ
MMnZbAh7S5j/o0NN/Tk0sd4SbGmsceGGzTtDK9E8pEzYCJnxy9EhnEAGoT8wa9Za/eyGoieYk7EX
Ug88PmZDzonVFxqDhGbQTyM90ymtFQK/ukwPuzGPI3Sn8yTmfBUVaHrste2qfmm40ZwmPxbPan4h
wbTEWGongRL22iV3JsP05lg2Q4HOcEOgPXRKBns7R7nDuBIO1tiTjVpqAwVqbWt/ZG4rhGggQ4Ly
fs48noq32WBChvjDsnMY7ZHU8i3yhtC8RnPolBc22ypgEGoJC8YxHkfHvDfraoqegjIgyS3RiADP
aVGSobDJwpjpYIGW2vjIfJC7IhwJ0ZvKtBvOpsB6co+cY9K73pi86kQ0Rp5sCbc3s6NNLw7RousP
s/XAdsf51+9nhWEv8imq7ubJFzk2xbIqQ9plQYwjUvjK4K026yT/kSRRG25qxdRkEwxFAOeCyg0d
eluizp1nZ8EFWrnXmPe8Ena0USx++rYfgn64GlGXsqNkQ61OQ07JQ9FbZsoQgDXK1KL+6jkXkwY3
lH1DomofVyY1LcNt1HB4rEIGvX1vaByAphFUzMkqmWfTD6arcy6hFmcRQcKtSjLD2jRmzWZcC5RR
bwJMJgturfkbVvVoa/vWcee2IrOPHePMDwkQloqxYpYuXVkDM9ZmLgeSSryxGOGuj3xuNm6BWOox
NeYZi4EpYEKe+qQTxkc09SBl1rqh/ASLYbF/JMu+HKF4r5wuc1/qlsNffMuDHpInzo79+GgmlFxL
bgutPRgE9Bp7nDWeRksIEK/KAkEp6gPBWA2MPZbERpUb5g/i6jVO1r7W0rm1naj0PuMp9zhA09dY
8ptyxJakIbqm8ag0JRZ7cFzQ/8NXrN6E2/gzyNC2l2BnW7Odom+pD5yB+CbXqBBkirBlCy+Ebs9m
JesR94/DiJOe7TBVNUfaIjHpyKex+SD92AkJAfLHcJ8ZY4ErOPBzWpxtNdvJezAz+PjWj07N57Se
+NSSPararF8+rraR/ejHzDXWDs8Xfo6sTit2tkinsb2DIRJyiinh1HmPOS92Q2Zk4GRnNJMRHF4p
+vI1tno7fQp7RFW/cpHV/msvnBqOfJwNWhMpJxEYgFMSGndR2IztVtXDNHIgdlrUa9AdhwnFopVx
TBnNpJ9uDIMVBq1DlpOMXFmyXxIkYqWevK60LThkZe3dG2KW8Q9RsIIctSft4G7C7A3vQiqQC1WK
HI/sBBXMAnqxgZwNlFXU4fUeitj4MbUD1PIhdFJNNUukKRQVh85tGjpJQQ8utYdkl45ZM457qy2n
ftd6reU+W7Jx1M9U47k4l1Udj2/2OCQjUG9Guy6ep1bZx5bs3nblyt7nNMqAXp3jJIos3rJjr9HJ
pjQBUExpKKhMtDPOtOdozOLsPBROr8+06L0RjxedduT8rmGK6ahNU5bvNP5GdWrirqjwzIlykSik
mQt0mRUrFbcGzks6f16CiIGgD98eUQM0rkQfGA0oc6fJStxHWYwZ63EIZ6NHXFPNrubT2JoIOWwh
qvgcexPy4pb6gYFBVtFivuLUietzOLhivh8x1mM+oN/ijt8sPo3BGu1uBoKupKLaOL4KIPCgKPZP
3eDNeLVnUsFSRBChjbImhSGMRKbph2HtywyDCgLVBDl3FKss+GTaFPQgnoucXlaeeRMZ1o3kzcHQ
xBgWcVk4a3FuaAzb3yxf+/4v20hSiF1lOplvbTzDqJmRlyRPKnbcCOQYatYzmZajCXvBnSnzhAvz
0G7JbDsEop/Eoc1E3bywLDpMxwoFNiUxmADuIHqa8jMaMeUiWuaEP93jpJK4ADrf/OQ4noWfDRtH
d1e7o26PqoxT8agj1Y/wm+kskEIWeDWUtNzrK3MHr6QXmxnSUXTFY8npFeOgjLFvT43ZgqmuKvTE
vgWXQXwG9ZT/yKWbSXIORtMsr2lnWYQtDBLXbVZEEeLjunFIdMiM2ksPceVRIDuDJOuttmdBRLVs
I7cGNdaW7SWkpZlRvaHKS45xyMjmaU6CODlSNsTFNejBx5xE6yICxmXZpt5LpW2dH0cjdfrbLtQ9
PHArxV/Qh1ZmfE9T2dNuG+smDr4jeUmzW8EBAKxYIjq7W2fB2HQvQ5p77UbCLtX45qIi8ghfTs3S
g2FmGXh74sHGOcjbqzoIXZbhhU279R58GlQR4kI3LsSj584WyU19AJWZHhLubFx/tr4Lwe/Tp+Xk
R3/envOaqQBiywwjTu7Tnc4JqlMD2fQ1Dd/XFhuT85aPyUxUjZwx+k/Aa1CKlD39y6eqDrvxGJSp
L55iCIt0jcAjUzqzJuT5axqJHo9gFXrWwaVDN3w4XlkHdzVyGl7ZYhhzJoH8qH2mErO82JW5JAsH
UeOar2042uo1H6gZkamyT9bztpzcyPFuLN3FZbsN8taoqXvSqZ8J+qzilkD3Vpj5Ked/rkPkDbPe
BCGEtuiGWY6NlbyTYXc/dXNK6yjrh4gukmwKtFpsDKELcXtSgprLZhDcOSuGcVYobvhUM8CdBwok
kpcby+Ikgu5xyvsfHMZiOz8PeAOGAlJzpsJ8N7OClPZNZebGuEWhkGrintosiExqP7csEQojx/Ih
8cyZEQDK7zxZIDdoE1s42GA7O8H/lfC8s0L1ZuCYR1HWpfOZcoQgst2o0tm8/39SLv1/VAhZpvff
FUKP9Xvyl8Lp6/6/qyD5p00Zg2/SYmrgC+kG/14FGab/p+mJ5UYHEDyFkPnPMkjaf3qeBxPdlcv/
qJT+WQZZ3p+uoECiNHJNYTum+39VBlm+/Zc6iJLKlrbJeNkzLcvzhbV8/T/VQ7UWbZLlw2fSLEFX
BCyR4+oovJd591CCIsDG+IiZQ3dl+cz4RJVS3cMNddaVnXSb2iAKO3PkbK7npPho3VAfNLSxfe8w
po+hGZ5jIS4UFOk26EcbWf+j7Zv2AVM/oY1gbZOIwFM1eYCJk+aZpXZF0WW/9IaJs9eeSCZ3USVl
SS7eLZbQVo1k0A4G3SQCC6KusTdK+NazNJ16M6ROBhpwEVT3TLSHBqpjNEnoSQZjgll+TApObNg6
5iWqzn1h0Kbpim+Z7yMmnufg0izr+shahqrISg55Qxi9LQikzcFSF7XKCFs4+BUWjXb0IMAr5PWd
R4zyJJmwIe7u7EPXv1K9ZPdDZs934eSEdFqj8CdyKhCZZhVc4mT8EL037tmA2DqToTtyrAYphx96
QywA2BosxuuhFVgLK4yRcTqkO+kIgB3L9/tl9ZP6p99/PWR8gsc2VhMnEN+/FXZR7/u6ywjCsjDQ
G8mlng19jlNCaQNNgQgXhNTkZKoygAuM1xTSrUMRaOPw9S9mUsZhsiRZonbbkUqE0YzWlMGy3xrg
rXBanSkj9LmzfX0WnescJ7IdZGtYoBn6awZNiMmG/j7OSb6Dmws3fyzFg4zu7K4QbBiztq9RGDiP
mrElE+2mu3XsPn4sjBEWpEM3LO1M1GU17ylpMmk1Zhkevy66tHRgj0s4wPeinNEZJkz7/HTsdlWr
QZP7T6lBwLpFd2GX1AAGk1cZri2tEOkzZGZPXh6mzSmn8ZksGMIlF1JqNLBsHBsHyyq1dePCjsUG
x4EtXDmJFQBdzyxm04lP0c6raAelf/n917Cegyk22/LaKW/akLDN6bNN0Ft5ZMQFTW/cZuEcHr8u
6tQxt78fgqSJjb3JkId00vDUm6F/GCURYRVoowi5Nl3wbSmpdiYr29ON6C7xJO+yVBqHULoCgwK0
nsgaMQQvF54Eu9znvAd9GDyrKUn1gbdTugbOEWIPG82r09zlzFt+qpbGfTcdw7FJn5mSA5pukSGP
EMzidC4+JPlVFRAdobz4OCPxuCKlKtfdICFhOpJmp48etb8xfzqiSU6RDQFctW5/+P2MGLDLhjBQ
93PVeFvlxilavOx1dHL/m8EmTBiB/4EMwD//viZToprGOcT7W9H5CIlOKaveW3mJ+Zw5CtRF3JjO
sdUBudsIqjaepRhgObN4HMeR8GTv95VguXkQmE2NAkIB+gy/Ccwns3KeekSnqFLa+MpSXb/6vfsG
BaeCjph/+hNk9mG55mR+tjHSbLz9/af6efStpay9fF0EtXf1lH40beZcZVq69yGWmSA1SPypYdcH
iYeWtYaQAJklMyCNkP53rdoUA9kAhthQAdPDuYLttNzTMGCKUJnotZU11XlAcermRBmA//vll59x
5EDXzSQFQTOMbyjzcCK6Zkgbi8+tm08AE836hZco3wUhzguB2OQHS4tTDj/yuHLWXlOqNWgXxhyq
tJ+NzvsZp5xgkxppjzm41nOfhz/dAm9GLfV09SQx4BR/54Sx9VEz36Ax7YwvPSmc4Rhf3cSs7iZz
ch4pGz51isZwtIbhWNE52KCURL7uB4gEGGr2VlRv0C9Md6JGbv372eyGIDm17A8rD4jYflQu8pcY
gjnubp61+chC+Q3yVvpoRO7eqCbzoFocIWE+xwBnlPtYMRmbsizbqFjjAi19wjT6mHYHjeViHTnu
bRogWaB1RbsAvlI/o6BNkjSAJmW1l7me9XFG2FN3kTrkWfcplg+5chgS/l69R1qExDrqW0lVdO2b
uAS8gchcZZdCW8lO9zoh8S+pX4KhalamLVrUDHJtNj7+zuXCckN/F4iXUqx76Z51G6HtwySSHmiX
wWhK9jKv20sazO1FTaypXuUoks2B4GY1AUZNRiTEgFHvPPbgoCYdEodGGfFYqPrZKbrhQF1C+FFH
atnXo0foETMrAp0KeoSReg52EtT2fF/6grCsyiYPr1TxXRdYN/Ygq8vXm88nGL1iSTaj9kfW9y8R
2nUAYQYRHKPExTirlo91DEpUAmLIje7BJj7Kz5TNysjSSGFaFTCGyjtXVvKz75BwMhL3UKNS5eI7
bD29rRX+x0ySJmT7zH6asbafa6QBq9EXDMsTde2wG6wcv9ZAxPUTnU8NhxaBUjwm021mEjdh8+GV
nuUd2gYnvMNseW8sSPX6HhFAf7aX13UasDg4oat2ZejxDFTTdJ9KxNvCU9UZc3F1dmYjP1FPoXXo
7G9TnLybKEK/CzkcawbTyA6n9JDVnnnMJluRw5ARDjI3+nGMBRgCJI8c42m4ChJ1Y9BMsVUgf84c
50za0aHFfOfZ8YvjVzgPQ1pzcDZ8lrl2OPl5Ta7oGJBXOZflbUjFDhB+sE70xT6qpC7e//KPKIKZ
5XWWAnqJteeGhA1LhcM2iCsMnss6Hy8XyAanExXONqOhxGA7RPxux+AlsJytu8ka32P3ra+qYzRW
7veAQRsi+pZwg5R7UgykBKoNknn7kC8KGqLMnWlpE6nm1Qn4TdhdqOuw4+A0sJnW41iZXL3XhrJ2
FoEkD18Xy02p9pu9Uav7QJUE0Ebud7+vrjXJl7GN4qIvhuFJ+S47JvPgMKSPrBizHkr41B7uLbhf
c3eZCjRVeNKTgxcj2hLo3666YUjFJOTBKuU7n63APURz1e4rqzRvOZ8GnHlIZZZ9V4MhnvWWKg+D
MgjndTx63h3OV3mk7/YUMcZef613sYqqNRy93dfKbC7Lc0deQ3+XxkX5QlxOv5qp7+4Di/xMKlvp
Z6DJA8t7Trr2KA2GomFfknZlC+s04484hVa7mTCxgfsgCXua7fmaCOMNQBhaaSN0f6pmWAmbLoo9
TsVd5pCPXXUWg8a+rl98MyWNmA+EM9rmdkp185pO4ojj1Tm6RbZo4OpfDTbIlwS57M4cQ3NjofR9
QZmMrDEc82PrOJvKBT8jIpqRht+aD3WXrkfbz652Eg27pNe42jSe3bbhwEHXMH6cx968iw0CXdL6
7GWp882niXzT9Hie0UN2D27ZZkjnrew9lPa+jsXtSAfufZqarR3hZmLhV1vpMtJlEPlz4OaqH+L7
MQS6Gc6wsOk3wDeaCiIpwybcddE0YL04MlAQ5CZUR5HE+k6GNUCD6uh83Tqg1Fi2ExyJxYYJpbsp
em+J8oJAA4DSwdOKk5I3fswK38436KCHu6lVFcr7FhZYxVPY+NNrTvAOO4KbJQemV2jt2CoMnLqn
wlLuLrQMTk59N1zYFpp1O1glKTINsW1BMCAOqPVtIQPGOjRArlNA2JbBAfMsdS/Pngtzl05eSZfK
BAcd+P0dCk3++JbkW48dYZ1PffXcd2wZDW2oYxdjye1M6RziGQHgcmj+utBd5t0QYYV2xxk2eYeo
nRYxoTFVADeiK+U5cOx625k+C08VdYBYxvY0sxv8XP4x9Wn73XXobUucoWAG9jLM24udprgVlSCf
Pi87Dh1pduootNAopT/ntvtEHtQ9uextYKpahlbF5N75Vo0h4J//Wl7Ycfbj49ft/3EPkwRU5ft7
ZZv9Qywn0PXlVJ859CFlFItbtNHRDWafTWbGM+psgY3i6whtwT4MUp40r7RJrawXmSjRMRVHhgF+
ztjgZUjakwNd8/c5ocFm88Y54yYzGti6aF5/HyudOSDBNFXPRjqway9VaDqVn+bsF/E6thceWBts
m3QGZaiN4ckSeifc3LrKVELytIzT10tZ+qmPVgmVE+v+uMB8vy66wYpParn4T7d1bn2bZMX3GHEY
A78yPYyG2nvAbe/mpY5MpHsaSEY65RoSlTPxgrpWUZ2/LvwojTcCHkCcN7hvlv3r9ya27FlJwXQR
2AEwARbAlZYTaMUxtO/CVizygkrefV2N+YBBMyDAwwqsXVBLzieohp6Arn2UMUZul9+6TVT8VplU
uarulkNQBlhVqOIlkJTZUWP+ED5pltYYvtdZnFyGAHhZG+ceTaZyeNR5Ol8cS91yDO27xHwycl1A
1EQe9XVwXK55GZiCNl6asksvq++7K5q75KTAVtBLd5tNXlkbHdd7BYgL8AcB5StEfhUDk/ssHJLb
EMLqqrfs9pxNzub3yWt5DdHf/b7pq5uAqqzCN5a5xy5CFGX3dvQQRcXbMHVvvHDjyegS9RjaQXfr
esDwJPq4x9l01aPf9au0RwXFMah6EKI2MdZA05uCLFj5kofReTm1l2c+1V5vUhKIdTEN/Qm3X37j
TrB3gXAWD3FKGBKyBKB7wVS/enmmL007u9sxQq3ae/A9B1p3Ykqa18K296FhuY8DTT0mvlkVkXyR
54DdI7qP6LHVOUcGLTrL+QjzJYMq87rnsixZ243PNAgw+zQASq2AvkgST3s/LL9Vs4iOIBN5W7cd
VKZgwHcZY6H7Lo3qLIW1Lm1ETLLU3urrBG3nqJeCGrLu15k7xmYOvRzxfxkOzY60KnHQlvFLR1G+
E85QbrXZUjT3ioClMb2kQ4ehf8KjCClUr1v4PNtognRjpyMFXxsH3aEZm3zXMzcAcX6TuFF7jyxz
uBhYSLLCrdeFgUFDP5Tu8E6XGhxmj0LQ5KAaeAAJalRRvvnoGxWZhuazsKB/dRyjb5xPD5V6Gkcv
sUwfizR9rh3kYL61AeEC7WBuTk3AqDopKPdl+xBhG8bHtrKkRxAqKnFfoFSJ1UMbp/YNUwC4/xu4
WAvP0AZqCpMS3z6TYqLgCUpS6TNWLrI/beXCOMFfS+c6SP1nUTkPvhLGKuFIHsIEqgZMAsAjT8SC
4DJjdLRa6ANVHeCYZS64FkHLOHBKGVcxRCx5Zo5wsDfdUIWvAHvXADI+qSQkykuwBOCafoSFCyWj
xfmcJYF3N49Us53t3aB9sMBDE0OYNx/Ih4s7gT9GS/3mGWDxGfoQlpie+hj/1VyfA0xmm9InJVo7
1i40F+duZoM7max7e/LOifsVPRJqjKnbsqAdVRYmtukJwFO94DMiOBW+m5S3Vdec3dRpmIRjPrIa
nd8mKAEYw5kPtFV4d4TuC+EE1Pxm2+29ciSJU2ZvyQxMlgCob9FCrrLKbBvi/Tv0vkFmeIn2NRQX
rFHmZTDEe+vgsGZ2uu3B3uxDTZCKqNL+zo/IDmhg0bdVfAJxEZ8a2m0MYur9uKSRlTi5igz3MM2x
jfzIjQqlZstowWW36xjM2u5Tq/zy2COKrMALPU9uu5n74B5pUfCzrS45Elyv1+6lLPgQOQrCvmGB
YIW8NhkphLCSRoqKOqToRGCm9nSfI5Ncp9hHKFrFDSZaA+H0g2/GpKQg6VyREbCXC3KTQyDBbUR5
4LEvof7iJyUIK0Pb7N/nCbJMv8ww9APHcZL5ocroUxZhmK4btXe8WOHzQzTbTNYLSAXnKfNnZysX
cm0TyGql0BzfNLoI7vDxo387MMOA/13bJhAuUF2OAnNC74pjiF2io5w+qTE+mcEh6A8Uut1ap/SA
0B6HrEHmiL7NaOpjHEEdIaqyTsKNHWHktU2Cm4CpUIno6uyRSzbU5ibNQ2raOtxxHE7u8+zQksm7
FwJHOM535sq0QLCm2j5F5yh3TJM54VSiutPmSQy8Hk1Rzwff5BmZe3MR7pOrS2CGshxu6ifwYAsZ
Vqe62g+h2hE/9okrrUdDYqY7D0UB2vL4e+13n0CC5wrIlKgefI3G3CkYChNTBhszXKc0+jybyboi
JV3Ba2YpP0yO2rjujIaWyeUNmqTb1pTHfOyOQWeQ2UWOoR1yymddoJ9cYjAEChQGSftYWskbY+58
H7SgJz2+9qIUjt42O1gREXr9UF9EJK6eZ/0UtbPFn3nWuoPWmBFOXpbFA0KGftsbxBvPkSJwx4Dy
R9ONFrJHK8suhoPnjeeoy0+ZHTp7IyBozbXGQ0CyCSMkjkH+8MEWBRBjtC7O1D76Y2IeIS1uZIyB
jHRkdBZUkHNlrh6SSh+EGRtvxdjy/OKUgo3e3FitWGbbrncYxPidjn2+Jrzs1RBec6wxBw6AN20T
8FsjG8mhssr44Yd2ts6Vmr9DyXoO4Qsvz8E68LIXbenPRpBr0cQ40nXeXSJtfNpkxd2V9ogNhsbW
3RBZ9w6lB30QI6mSjZmXxGGzKJ8yTAs0O/M93di9XaHwY95q7WabTBbArtGDvOoFE5UkdbyrO8+/
CbRz8TMyecfKN3ayJlACElQNsQKhJzlPfosoeorbR1Uzw4uDb7FpndVMnVB4wF9MAjH64meKh8Cu
0pYkQd4GqjXBt4Na4QNb7mgOeDcINNia2oTjYiUIlbZeYPW+qA55ogduNEKJc6PS4nPuSc1UFV3p
rkFoK6153PRZP9NbG6ybVvshfejcOFRjfTsXIXk4o/6s3OhIPzDZaI9cD9s4pzo0d9M0pkc/2QgO
rgcAhxsYATjlm5kszgZfhxXWbzaDXyrV4oGhI83ckHC6LKc6HfGqVVWjv2vsHbGEoWEHCzE1QMtV
xOqK70Lv5lKehtG99MLoD6aztwisXllIwjgWo1ztGhiLhsp+0q9HEYtNYVvPJEmltltfMT6fOev+
KPArcUJbiKWXbDlLJQZC06YdoqNwxglZ8FBvbfyVbOsVxOecfrcKYPhU8qQBSdMWwbJkop8IkMdf
Bu9pnBF+27n1zI97KXF+ErYKQiSbJnNTC4wMSe3S8+fkvLI6/DsaHPQ68cofLCnvDeJ7Tl04P7Td
rwwWlFXnD79m2fwa8X7DusA326Ue7+FuZ7VW9dbMwSmkaLO8ILtccpXRzc/ybY4OnhTt7n7OGTUU
quWt778xZVsw+fJXNJUuNAqzWNfk+EY+3iGdWK8umxi9nRbFTkQCIKL/lxRV+q6pn5u6cr6RxvLL
pje2VWGzs6Uivasu5Zbn7Fcz08Wpwu9iNIM9H5Jn12yqAyAoihkIVRAUAZ2GzLcytwgPTQWYugcu
hQUeC1GJM1YOoK8RgpmIk7eLbuLGM5Fr23AZ/IYmuW39ch3zo7cmGhC0cjaZBgTr2ge4Zj5xSkya
edle4wqzeRFl6NFGdYdg96lppktAbAZwnlyvdU/wUjH89L3IJMIke2irCYAAKPWGwXyE5hjCJTRc
dP/PbYT4uHbv8XlQ8BSoByIX+k44wElCaZGaN1WHfQXIs39wfNyc7Bl0MHsy2Q3UcYtY7SGJf0HL
pHLwb2N36qCJANAO/dchpnNQTzT8WJZzDnEkaMxNuA5R/EKqNgQ8beyh3ZDvqNEuZjYGe580CV/F
PZEN2CiGsnM5A+txy6MKr9Jrd9Jw290CwQ9il5NdKLLn0b7WsDoOZQ0ROTZbBmhpuG3jCRQIvH/t
2vJNYi6H42R/pF5GsHwmzvD9whEiPLKMcFMwU7wxBVShvmjeXA6eWDUJ/fAS/uTaEeON47cQ0qZJ
Qg4TO4kmIYm9meKEprdc3AVFedEMq/CQYgbAo0fUC5+EwbADIHHRFT8YFrAQQ+S8UNtJgICEjZy6
d06xZuN1hxHDX1YTxtecpiLfu8soiWr6LnVDgG40MPOoK+4J4zzEjrIxiWg+R8Vw62IuQByv6rvQ
Yb6T1OPrDJdyU5k14nuJ9MRroncv9VhKMAuFZguRliw44YApzesi3uQKbb2q545gFUKwSxW8IsqA
9elOp0A1uGxRCjqJs/Pnojm4EHrIuyv2gcgCQk0xE4TVNfxNrKku4L6as/TEGv4N+Up+oFcoqLBT
pj+BUDbXZKq3daZ9WgWK7GAjzVfa0fFCB34IDf/DigTWxpIWW86Rxwsb4ORGd2/EPr3Mwq1WKWQL
Am4Ci+9zABc5oPeVtxjC8Gky19Dfl7NS0cbEPIx4OpicXUs/AogU6O4G1UvFn24CIcFO3ETBJrBo
ytW+xiJsyr1HTQ172L+Nsh+xO6st0wM6thmi0cQ+C8kIy5icmdMB8b49xC17ASFkHZ9YSsTCJrXD
p6ZECybUQS6kWl2kB4u0XwR5oHAdBeB3Rlu2m4uMCaH7ooT9CfVmlSl5HXIi7tIwRd5mMEOnP1HX
IKxx9q1cp3nEV40aMp/3pqpfDA5IN3YIO3GPJPIz1hPIxXZgLfSJK7Gc9ifUkhaOZZgchMJxGgh9
Yo5M02YKrSPe6uk0WoATjWVjnB2bPZeLEnHnMSJWZJYZGat4Qb5unlIYB9k8PANlsa+20t3WCXEt
GSVz36/bKn/n1m4e3sQOBwZDEK2VBO60Aie80igh75j1c16ZY+pWrtUiBvqcEXhhtHl193UxZz1x
RRIMS2TVwHKwx0S9FA9Y4tuDu9DCv6561jRfbUZcVTJe59wH4zp75Yb+BR0sAd0r8r1hk/kx8kGr
YqBeJkyfyWSoOWWSJE+djV+ZPp3BiiOR+zFeGIvjjOWLRy/86EgoR7wa6ik7zUB897WZg1aUszrV
Tmpy1d/2IArXphPDa+vyGt96ZW/CZaKtqiE81nW0+f3jgg5VQTYlCjLUNLx4mGmjlIGziUVuSP3i
KjPonYFhWyt/9CNAppDIAEmxTQMhWybQZAaXV8RVb1ahPejgWLSZ/2HoDpv6lXa3QdFjj3fA5zZl
JL+43Q9ZEQw4+l2YB4GTPtDevHeVsgm+yLMHf+5Yr7xRZndySPU1V/1rPSnnMZjj5sEKMeqD/+g8
NAajVveY1AD/4WTng7/10Ka9Kk2OXOX1O/SFy+Cnnzna2S2J8FZ05VC9ic0amJQ2giNKyZuhpl77
uoh7/xhV0apdekSR5UYHAbMXTE73PRJR8WOUID1z0DphR2Ds5IeLhgOaJ4a7323Tsl+2K1LeODx7
d+ly4RtDfmyimlDZ2jtaM3FYyH7lo7FoNcaEgD6jVye9TMCCSC6spHSVjuinvt6FXz/CWsi+5kAN
FPGGPI9V1PPq+dNqHDjTOYHCGIxw/Sj8oVCcZnyiUjizhFs8pOahaqPm+HWRRXNNmPDU5+u2iS0a
07QCCGFTLhRYFBFrvDsJdLfCpevCAB2wZnlb/C/Czmw3biVduk9EgEkmk8nbmgeVVBot64aQbYnz
PPPpz2K5gb93nx99bgqWt7csV5HJzC8iVuAwuc/b0b+fKktxmiRJny7egmmq8Eeo7o9NlfxOM55o
cwvvmktNkVBLHca4z5yJRTx0oLvmzUTw1C29ze073l4Mxp5Ur9dstCqR+oiGnnnnGVnCJROfx2kT
Z5Zzka3VUReSwREodboJtaif46idSTct3731OLk6jdgViS+eA99nNmC6s9yw8xhXqvT88+3n9Uwf
GvRtuoRNMFvf3ndzed+bXTfZNK7I8lyYDXvzxRcyM3dUrjmechcTCQcdHl2pvxumvHooGyi70s2X
0TRRY7SVCD4c3TcUw1W5OEE1qx5oqu4B1Ady10752AB+yJJNNgy/vXjhrJqKuzVovLMkXLXqdNWf
qjqlQ68mcrrMc0e6wPDyTmqXO039CMHx4LcUp4Kms1d//+lpVJLE5tx/Lk31frsbknahFqGmrwOv
E8QOpGC15FdlOE67zsNiC+wA7rT8fftbiPgNl8A95ovLqFpMRxxqkruir5/+rpatad5lU5bwww7/
egkACMQFzcLGNPMfk4StStDWbLuC4kKVE4r97VdxYJ86CsBvn8Htcrl9EAWeCXihahIbM+EcVzGY
o6GQy1ExmfJ6Pa8VZNzd7S5sHWfmeSxa66EOs29VlfJeLy99xSZKLQX25G0eDccbDplKujPqGNNt
y/5BrKJdjXYnKVOUX5YJ5hOFIDpQbuoi6CXGhf06tS82g6UZYvGeQe4EKC6/0zbY8r7RaoM1nhYR
ZtZNugT1cM7sbxcH0zzU/VPM8QU2p3pIWwaBLYoO75G5ITGtDqKk1SWPsz0rVf6Zu7rhLFmzkWLW
u5pSHJVY24qTNgyifsvglu3oXTug0dyWXQ50kBFv/0HX41dihNmeQhIQJ22Kh4myi9Ar5JW6aNuJ
m8e+n8sDpjis1z7I3KDIurtSKDpUKlziIsutreaCBE+UKXZtXL4ldrdjD+v3iLOZBulF/o/ybsni
G2vc7OXekJF+xXbxhD0ig44OJPmmDfV+9T4IyTHMNukzuxl0/j5MGlkFJ4H9et1LS/KoAfRJiGEk
Yuy3f2L/OWz89jCIBMy7KcDFF5yw2z4M2Gwtk+dpGX5T7AnaXarwkeI+8EkXg9TRnVdF018f280L
VfbU1Pa0CPYDbjEVIubcTASla9J0lbA8o0Z+BRT4/fh7y+uRWHcc/4FSPxHGyNHdfI4pf1UezyIf
dXM12Yum1dv2NQn7O5MPFAQm7YM3C5kK8z9kineOa6ZP8Hiwt/BVMLA1j3sH6w3C2ys8gF2oPBL9
5jwySh8vjjLULs1zDfxIbHrZW6+Dch9uT0tsLFAc+N/KLB73JrRGMt04WG5PTBhC44VQP5Qhw4KD
NA4RWAjb+vCUS38QXVi3DcFgs9O7LRG3GwZU37TSBiSM1CT8flvlbi9zMBEn63hsqKiHsVaZlO4t
qezRyp4IDfe/A6d4CkYmcdZMM1AoqVBqMf62+Ilv33/2MoMzJ+Zh0Qy0ZssCIuOyJ5sahuCkbaY9
b+Iv2aBqmFirRErPZ1fL+m1wqcBIEAuX2b5Vx1dF9ILG+ZpPoRbPjC///pMJ5Q8Hq5s+/65lwiHK
jX69+rsUpF176MBkxxJ8jq/L9GcR9Y/z1A2/OTbvbNmNrzdX0bgFnHNqUdF+13Q58sBlaMQn0k9H
ljLvODQK0mXhf4sgbd8c12CjkiE6OzV0r7znFKA9gOzxAE8Tfwoeznbpq/eabGLJ6aeTsDkcjxWZ
28ge9i0H563QpxzB+q5roVT7af1MFhC72mTydkU9a28L73Q/zHQEQFo1wp3b2vWJ3AlH7pEjG4s/
C7AzYHQKKFFYLq9oxEoUu95RLLCULoQJ28qh2PsJjpgqIPod2A4uSkfDeYZJvy4yf97pyqR32Dwy
aS9+3eSkbiAq6xDTHaOCs1XjU2/OOK086D5xn2sbbrhRV8/ADvLdSJvNsPitaJv4TCJl3+G0fybH
hkZs9vVjMtGphh2w3tGR8l616XDImV2jTL1nkHLYWrXJIV++TMPheWL6crn9DIlS78mkknOu1c+b
0C2FLqkJmtDXi+izkHJ6J1w0khT2P29KnWKPvulLzSmCOdJ1qAcXww9Dhqhyq/tc+/UGrQK9IRDO
fY/VALFTMzNfCRcnhFM4//LQCYRIRlnWwcimX5zEbTxoHRRUe2CdrEfSgjP1PK3pUXigBj6f7pcy
gpnCJ+Zd1ITqbWnLlJeAJcqHUQUvjy1BpNNxJ0kMrVsoXhhDStLf3v3fxTLE4jukL0wkFngLu9SC
TDjqPeubJq+1G8q+uPd/8VOL09SE/cPN8Ui+ApcTSs8+ZmJ18YgNbfDEjlvDDYMHiFy/BZOPH8xM
5LEegN+FtIt2hrKPkWW+DVI/ibmL/xhZ8Fr6Kn3L8rzbuZqaF1O4KW2r3sGM8/JfuyBptfUVbLY/
xNG7g04Eu7KgzMoy6Am0jm4vlwHYIHc32ZvVxNu4ENO3wyAMzBTp/U34u71ApRwvfPtT7Uf+BgDN
VbVdREG7z5ofTa/hnM2fJt4biBt0E02YHHYMH/Mn1Q0vzWyWP0WZ3jcxG3s9MI0XiwY8UgM15IlD
jC6KnskLol+GbbBnFjmfYw2GXbtuea2Hn7ejBuZnKvksaV7hxcPDwZtyl4hK3GUGFJ2bUdrLAM9M
AfRgvGIXq7XcS+WykVQdtOQJLPNpdOk778aHvOYsbPsI7OyUYZhniy8yiPtVo8WD72Zrd/K/g8DG
1WBo69rB0h1M+sLqokUZwXrjmxm9x2741kgQ8hyvmQl73aO9yFUuGn1TG7C90/4Lmd0wq/y+D0qO
Ij7MIqM62oGbXp3gSQmPwSzajq+Hq1Dd/DymO8cwcEnDCCpcw31oUpZWTDS7gYEdtVkFswzGL3FU
NPtmSlBlkDIH6XDIRi3H6plGlHsSkxx87xNn9EgeT52zLNUHhSRqlPRrMhZo3ePkDRbzrOSSR7BY
1fjO/sPcJdq7cKXZ+8BtaXjGIrzCX8dqqIqDzJm/gPpNo9hcjxoDF2fUz4Xttgml9dV09TckZG9v
xvCjRwC3OO0oOsRXhHLwS83Gvu9d9xA3lAkBqfzZsX09jlFytmygH/hFV5hly0Nu9+BbXCaSbUnh
V9lBV1H4PBDONpEfPVdpeGL3/DCR2+nxIppzNDLQ+2yySJ6wTu9FSiuIvzTetkyeVyLJ7lK2Zpj/
vqRfaRzys1pXHtSnCmJF/KUFRIRAiGvrTfSmcPZ3pEGwOfKidYBXTlaX5lla1njks/pZOcJfyb6O
j7ocjsAljSc6Bxd/9o/MiY07pxQHL2+DB6zPxsIPR9M5un73mY2M2ntF21hTQcGscdsz6tbLMs0U
pJy/gpT2btPKbKAZ8QHther1itk1QHp6RU1xJP+7jjP7eYIRxoSK1iH/aNgNFJE4OMR1SiNszPyh
F8k9tcaQlxdNv8S6NcANxe3JroCYwm50DbnFR5TusFpzX6t14HAXTAM8tt6kIQ2DSc+85tx34+e8
cB+rmPrLgT2uz9W9MvV0rmsht7HmA45Lxn6so0wbsTXHvO9wz7qOMuNywVWkfDSEIczlop15i8KK
Fo64uptC71nlsoJzaWw5FeFZCuePVmWXcaCYSGBFsgy1t9n4jm51ncw9c6wJ3mvZIjQGNGuhOAz6
njNHeMgyKBeBBIDeAEYhsgnKrMapbCMp6FZdYMxzAcVJ94FpxV83hBLA8zgbE5zwMQdiNqyFrvyD
Q32wrWT2yDF9K3MLu2CS0zlPsSzr/S4ZaC03Fd73OXLeookID52jCCrUgTfNnzSgCmfofZznCaPq
thpOUUoOj76yMQ7eE8ZuBJ/7bxzRj7SH0ZlEPcAK4fbKI561J49/VU71fp579ROEzyrUoKNsN/a2
Fi2v5655lM62bdR0KOuc2j1nD+EZFzEkrWboXvsZlpCJFUPMrHfwpWYmlktNvXS+BnZMBGLSJwdy
4H5wLarYsu5H68jXLiYK3S6PjSTDahuo6oDLFII1ZzcYluvK7kBizza2Z0d9aioqGe+gtohhRaNd
tQ6hXe774nOghD1JmezqStPikpAcz/W05Q5I6AWaNnz+ZW9umAQzxNBpvQ8CYy1zsW/r2jhNhfM1
z/POKtCVWXTmsEajnyco+g6IwQJ3AhJ5+uIxG9zKMnmjVLQgOYm5z0nhpBryTZYsTyBzXf6gyf0g
3T3GsXsQk9XWcOjGgziM78IE6LR8hR37oapQ2K2iwSeVSARMep5cpzuw1TjmU/Npmmh9OfxoBEty
LSviky8zYMQAASuvNBG/AagARQ3raVbHUUlvB883+UW89OJjYjgL1V68oX4qgKmfHtt0jq7I2M9l
SM7TrMI7tjP1it7wXyZsz1h49LcQb1xja4C+0zKcrLW8I4VbIr5n43ZQ1hsguE03jwM+NI02QNdA
ED4YTfKBNM3Fng3Vpqatz8vSD4yvLJ1NWAGo6Z6jGUBoYnlXWYuvsg6SHcSKK9d3snXL4j0Mcfth
1ToBq4q7nNPdz2GEexZl31w7E/wu5ozk+jZO14GVyVOKq+drITK1m6uHIm16SvkAv6KKzqhM7dko
EzAyRCDXSFn8JhSxmgYyngfqqDvjTkYxhgWON2sNaW0VMcubCh9GkpX95J+1VBug5BRe/jz5ZoEJ
zlk3g+dus9gaoWHXxlnlb1g03W2VcVtacbBTMGSpG21dcJfnnu/TUHUFaXhr98nTWEaUp1gMchor
35U+TfZYfsg0+Khb7X2Me3alMMbCaQXpU9kgybOF0xEu9V6sm6sqpAVIsZNcbqRXnAgxW6HgKeW5
xDOSGoaCJULRqFpU0BMrMVOqzVDdHTFIeIzrMIF1ayicZd4Ym8zDwIeQ+egG6edIJyFBcEEd0Z0D
ynoDqQMtwDNOrbktHCrRDW0yTCUAzngHu2tUFS1svDZCSY5wxk1g2fyVwBS4b3qewpRKlWNF27se
UEm/WwctdBRI/3EPG5rGBYj3yYlDJhD7aP7jArN7aIqaRynUYzFFFTSuiASdf19YwUsC/hBBXd+b
1qE1ne9mCIftJIetV8wZXjDruendu8XQdoBVgPyLjyQPNF0L/VTiM4IHUqN06ILzjp2Ma1fjGyln
tkLyOgMB2ragsFBxQq6XlkiDbxgr9qo2l0m3+LIkC5ktwL11TGkEreV5S8zH3OVNfcwhKR6bof8t
Az/bS7mVmbWjZegr0VZEsAprNWv/vctblGvYr6OXbSYDg20e5cO6buMjxwCDzZNVbNqnKRQvvjn8
aDPSgSZ3MIBIi5n5wJ+QM2OL+CWnR+aYufT/ddYzeo/YNA37QXxoKzV02IGKeGVM2TthuD9ZHbZr
F3MYILqQghT8g9gBwb34MZ6LH6koOCEvXq/MRtMRrt7TSXNqwQXsDJAtKxQ8UUOD7LNTiy+j7cJm
g6rJzegx7AnqOdpYlvgsnOytzvGsU4UA8Mjba2d0j1mHGdlrqRUoYGhiom7s6Yi3OdxN1UWNzoHP
GQNJ6d/hFZ7Zw4orVU3oWFG/GZp8/uMT0sIB+poom0WaiiMqZekKoc+wxVm0UpXwd8bi787fGh+/
WZz8CGr5oP3M2TBFPyjbeTUmxk2k4j56DwABBEGhAcvB6FyXDnTDjgbUFC5KBbSD5zA/hnaJPWrK
LlMPk90cYNlm+xTG5icLOyD34dWzPcIB4/CkCs6BXDXTSiUEAgekR0CLmf2EjJJMxqMYfeRk/9F1
t5ArspWo2mxrixTFZ3xtVBNctbIfuubQjk74RqxmndqWXpuRxteD6r+bAtSwpvjTWXdDTGMbKFVa
ASqa1fI+pcd+Ni6E4TQrkgMEfIzOZkDZsGXtMtOE/RuPn65F8t7VdIhVtMKqInnwpp+pJx9Siw6C
wVoK2LEF7t2o+mC1QxU1hvRUJ+YHygWlXrVYxwE9DPCD5l0R0rqcV68ZQVjt9C1lb6xoTHYh7HJe
4t1kKKMz9Zj23t2IRm2Z8qdtlnofzDP6lYPpDss9i1LYbmuvURAp1LYsmouv8WcoY/i0svDMSFrQ
x6L1YgTd2uRZjgQaH6AFTid4P4+DibqKv5qtKOONlb8sRZk0wBigwpvVtUwt/qIErM8Q9UgXwQzh
vrIuET0lVBm4VCEZ8r7Ms+GuRvHloTSHNERD1PljaD7vPHWaXRIwdE4adcr6Lt7iEBw3onGLtV0W
nxL0I28bSmJQ2k+jGf72fYpdzKSdDxT/Uu1THEuJpW52Ij5T4rarwQBgXfTFhyeqjogK/WEmDSws
WWRuJSlDmUFttYJ6Rck3Kv/ii56N+5wjzWECQWJYP8Zy5NIehpVsaBaPOgoq0yyylqYodFPvEPr9
XTRXP/wEMJrbu7sukOyplxkPyt0VftFZClDnkWE/6LGMd6qfMKFSZOj11KrzppGToukSsCfUklDs
+hm7c25W7LW8ghSqEw8H77GpSsyO/J8FgOEtN0CXjjD7wC0AzoyKXYXcGYTc/pIDmzeq8GwsLwP7
JFA2JMGO0Z9obpErxVhTn6vO2EXkDrIka3aGzR7bDHbAeNgDnLLXYebjKtIb9pZsPadq3LSsfFVH
8lFi+KC7mSd0ykaEvkfGc5iGjpzXqClDMm46mQO4PA2mro+e1bEk8nTIWHDCfPgtvHhZdE5xm9P3
OqOUkwSFiLe0uNPmKkBC9GJMN7ZrbP1KBuQave9x9Lag7qigB+SqPPvVtEH1Tm304kzFi9/IPSPG
Q9qQoaS7EKzhsYLLOELux6wyDzsD9d/GCREN/kOgstVYBx8zJ+auzC5VyB+IiiXoUuFc8t95ECTr
tKSuKjTKE9Ce9aj8/jq1JTvhscHYwyOQ63nP6CrdFJZWh/qt44yjc1jZMRBKgOU95lVsydvcF6xG
CI/Ivp0iJDL8oqiD3f8MRcMuwQ8vBno/t8GMGM8ucJj1NIbxdjSuBmfM1SwC86SAlHDSgL5nOVzs
SrCfdT8Fx7MVoXR17rqTtsGD00D/XnuC0WNFNBuXAurMyp7omp7AbfGAdmgBzVkJKSY4Zgp1wtLt
R962r27mLvM94H+93b/7ZfvuRoq+GkRWon70+BifvaU6nGEIZu66mtAF48liBe9JfZfMJndAbDCE
UK2wo79Am1aD4K+/LTYOYPRkdl7W4vOYhWwxy+dwOZy3BNErKlCuwh7Tu8E0DtbUmecOE+vfl3K0
zhiOsFVklrX2s08fjCLbP3nOFa0cPkH6bR/m+pDM6krW41dgKw2os6YKNKTCx0zVNuQJkNTjvq+Z
2wn95Mn5wrg1PDptkGygUpHQ1VNCU1U2XdjTbPN1H/KU7GFnbKaYTUwBHGYFS3RXRLC5jZABYzr2
bD9rzRahwdNVNw3Tzua3l+AVqBjvrRqrX9q8f/fLXro2ynffK41z5BYEVT2mS7Kz1xa4GfSagAZW
Zp7onWvRNOTJKWChcowaIqeZLz3oIWlzKnWK5i1a6r09+zme5GMT56/upN0VyJ3fbmI5u3kaX/uY
4GffmhCunaxZ0wuzFq2ijaoOv+w8AgVi4RzFrfCIVAXiuvBuVLULwgvV7cPMX5F3L40fbNMA0kzu
jb+SPnX3umjGTVH1v9FFRwredl1H9aIUDjMEUeDwibJjQGKJzoi5OobRH2Eg4YaRuac73d2q/JDw
ZNgWDb4aUFXJBRZkNDHamLz0MeoxgJmywulevzRtpR88e+QpxInGq6nZs8WTQEDHVLDLEHQh6DEj
5D5jJIBpvLVGcFQB1yZ3BbH/CKdBhOVRSM7L5Usy1uitqer4qOSX5wJL9tUYPKS4KNnC1YRwk/Sr
s+aGYrR4PvYU36tW3nll9FyXI62GpXgJ213eDo9GfI9YXrFRreg6S1/j5loSpryWHZ8pV8nWEHny
7hiMlqTL7jojieGBSAMyRXdKlFbbArzO8ugWqOdwyeQ0/KATad45WcpnQOwJhQceepTb2yh0aMOZ
1LcTPrfRhdqEL2k5G0yp8PBC7TDXq1+B5tE8r0lOdbFK12wGaZJl4+Q3+p1INk8UrKEr5e86MdSn
2Ny3MRUDUys6nEb5pz337Kwnr7uUVrFvMPuACQWE4c/dI+eUqFIzngK+TS7Y/sFH+p5TEtxxRHNF
X7yDvsCAGhi4BPnDM8NQr5MHry1IzQ2BeCs5uO78yZnXrSyOdeZ/GPbMDZowu8yZnVPGNuTWabCR
vulUdKbpANRdrVXFeul1Tz7FvvvayfOtAAG344lAOukrUtu5FgSxwdGvgHpY205i9+rJ2g/hWGy7
Y3qaSnWNyvTNtSnFTLz8I+1ofTNs8p5JEHVbtwtYsPqz2XF6YDz/Kwq7A274fFPMyK4+UtyUVSRd
We/oAwsllpHkz1wHmEAHkrsgvUDFQ+V5IgcaUEoV09aeT69ZMZK/M8dvFRniQhFLvzN8CkGcgHqf
OeQIN8aDt3GSWRxE4n2OaHNsTZiomn6yog+dqK9Vmw/pCbCv+9iPIA5SXEA0dBU/u/HLKGFfDZyu
TKOhudT9GY3d78b+gI6/Bl+2GTPG/DxE90Pp/Wy9knDF6yD0BEyb3HnmPYw8GFdRIzEuvEH2Qt4W
hxHxjXJHar+ne5jGnykUk3amsLZB5NI2+LiRjF0xelfwNBek0JXC8ku/BkflmenAlOFKBFldMxDC
DPlrzJ9FY/lXvIfLwBerR5nb9KiYDjRW+4iIHT6Ulj77jvzmeqxewqJt947N2Su25wuyauENm9B1
PmsneQO9XA/zuLVzO4Wnm27pAOFMPHX5oRxaF4OQRVdexezQrDlT8ta+cXgTRK1pda7wAcsGY1wi
2bugLl9bi6wQVTUngEfzsRs9ymKI++kSUEPPN3L3VWe+zGP6xBpckdRR4Q5ik3lGZvweMYxaLnaB
GgncsFhrw5lZHSA1tY3tiNNzHtx1Ei9w5i8P9Lnf97jxK/ayoitK5uownPwgPMneuOPwu7eUtYIk
ZhxgFjvrMqKQ0XPcdh9O/HPY1B5byR4m9cxtZo3gvC33lSyAj4lyE/okrTv+g89du5hB7y3Sc7vg
Ghqed7RKZe+mtIh3FQ2C8dhocixUMHi/moZTsEbPou7LPuRVwbMlc7koemsHny3a182qcya9bhyi
EE7aUNkSxNPBVVNDr5VP11rBx2lU6Q8sm3uOL8YqivG1Sm/p0TCGAikp3JiQUFceHRGmwYzRmMrH
KPcuKU1ObF1fTdiFoL6eq7jfy3kH9YznQja+WlORLswCovygUYaQiUKvuBIx7xLI6X7g4l+cy9VH
hPRB9tOVR0dVz5XxApvh3ZD+G2gIkiAO62CRPKdVRUNfRe1VRmUWynsED2BWK9w+j9I3PnPbaCDK
6HvLzgS2jjnd5FUCTNtZwuyV5rlf2fumjCAM2gfDbXBBp9cw97eiCu91C1PR8aGSHctBP5QptVQh
BchL6RRDLSX3g03Fq2HRDsh8dl+xkVpDdvvsgnbm2TsQqbELqgHt8DVIpo8BkzHXKL/TchRrDP3d
ftUZZ/vR9t7RQX+SkgbttmTr1Ace4a32GEHUPG0PeXJvBLwrmPOoqaj+KA/qi0MDKGHaN9QgRheM
bLkoxzWHmb3fTJJzm+aTK7FL3OKhLkOoPPbk8ZYY5TFkMA3rxvCQxO5bw6iAMSBVi4eQ/hHRus05
qP3s9BdJZPAMzoow2WakhUlmTChwt5caNcIj1nbgkcDpfJjUuXI6443x+YVVPn7EFsfJAMc4XhKT
uDBdlTfKgh16zmkih2Bwanx2nJjHxZjc247t8NAY4OIryuQGUOWM39heBKFMjm1faVoHMF7cvpQI
QsxFEuM5iJ1VZxlEJhoju4jCHM/gw5Od61gBazaXUo3fGxgn7VwhrnKqbOQH0M1uE1miv6ABB/vY
J5Y3Ww3lgazlKi8ZIWnf2jgkwpm8uPgtfRkvItMur7vpcWyiX9jqomsXtxTe5pl7N/omir1eGxCU
Txqkw8Nf6ViWMUjGOTpHNo+VeB6mj85q7xs73yWuJ55gwuf7Zd2qbmJ16/A3JmWEl6eeSDYu8nMQ
9W9gmbB5z+EDEP2apZTKdtYyeDABVRm5s2vw8VVpP33AIZUbO6JpvAe3S6laxpd28s1sL3u57U0L
mK1ArELNUcLpD/D8KFzNZokhkLGRyn5bPnKAGSDzefml6rRzXN4kru76eAMkhScRZ0vHE/HyHJYr
zz/S9suvjGK+c8eGYW8W/SSxOpyQnDAMJ/ODr/3pw8fgtVHDt6My587BhXoMuzE7VmPgXqhbIenY
MKmyKjyts45ZkwrRdMe/0BX2syZQccQgEXrRQ7UEsPqYk+1s+MXTRHEQLms9f6Ym+0EZ6+k6B6d+
UdoZljt93F2ENlD5FrtptxDw3RLz69/vbXCaZJZ4Fwnro+sndfXMXp38sBVMdvkH/Bv07V+I6X9H
Slvq/0NSc6TjwDM0LeEqoHH/TlKrCgmDwva+hEf9FIfFUxEKZNvcOQ+xVMd+BmQIrKu0QvslxrKz
dbBTARehfIxldrHm3l4ysvBED8e7WCOfuY0dH6uqCB+50+nUkViy/EfyDsNWq9zdRJ2THf+Pfwjg
uX9DYy9IOGoSLFtRnaFMV4OY+8c/RKueh3Mx45WrqBZpa3NvZdVT2BrbEmQdGFFdHRe7vlkEL7rq
ggUD9j3SokBwBugLG0IOmRgecoftsd+zyYdQwGNNWQ9GZJzHMPgXov0fhPZ/f+/df9K8+ZEVnFnH
1MDE8RrQgfLPHxlrMRu9inJeJ12stzKT2T4Bx7hvUub5CRGgn3VrHfVk2CTKk+CYzyK5FEPDnHQu
LTK2jGv2hSpHLJOpfwpc5h25I54b4J7ZYonB8ocbUltnb3Ff317KMqTdJqg2mfb9E4++/p7UAFNR
avjo8GYmAFui3kTzrDbaTZ5Dc7a2HlRREgg4UWSM9mJ6oIZaad41y8vtV6q1P2wgF7B3JEMn0GEX
RtH0mbfFuJ984FY5G2c44dkVRZVUhHblPnBm/AvS1e95R20Y2N2HyjXqH8saFDZl8dw2xtlPI/ya
KiZUZKYek4pG3ifhMB7oQOaHKvGDYajhTrTemGobZww78VOvrPYKw5nAqV3/H/eM97/uGe1qm4tN
wnXHSij/455hxxgy9Vq6Q3nER0V1bEuaiadW1ZeonB4IWqys0FDZ3jLKiLo2jjilich2A8iBiXCe
A+0zz5bUc0VzuR8WalPr0J+DXXY83r7sVEk6sFxgDmb7VHVpcjRCg2AM89CnKhLJOnYtvZe65tEg
xbDtPea+VUO8rhrD56aen9XkJpc6cnC2zpxfF4tmNhJWtj1EvMjLnTuaIBDvMAfdluvJHWmcmUV6
liBwViiV0dmRkipG32Piq5vsjCnjkKSm+6ZB0h1qnXLZZj25oBDG9Qqf13iAcdLTQ7h87VT2XVx1
KALE3p5rFVWHudc/xsx7vPlQby/Yix/Br+Hakb679TO2mv4Udq+FgdfdVub42tbi6lc2x/Yxw7Uh
raUp1afv0ckROyhGhUwUzzQ45A49GegoZe45v/Xi0us7GGSKbshND7LaKEimE5pIvcscQTSNiuTw
r98rAnX57wuS+l8LkreQMGH1a7bSDtyKf97dRqg4EAkgNWRTvV2Dxxoio2p2hsOUl2Jd89DOmHYC
l9ozPTTehQKP7tmGYM7WxOFIg8UNRGNfkr7VGP7cSGyEYb/2wMsfF5z6w+y8u0Qjnyp4+VxcEbuv
mmNPLB7Nps0A5xjpdzmk3145X3BmGmen4ygLj5x50DwYxzK2m20Z4rG+wVjmBifnIOx9HPWgaYN0
etBEiaJaF8+3Fwp4QYbgfnqxSvYs0zhqXKQwW23QZdt2WQtGu8Y3NcfZcXDEVwTf+qdRhDi0i/ZH
AOAPBkPmLMUl6RtYSDjSkyn3//2Nl9Z/Pgk8ln/PdGzP45HGe//PN962p84hWZWuXO2RNlELwD/I
iuzg2lszGz5iM5lh6YUmGPtC3fkU3j9B1P2sZVLf1yaOrhiDHQauAtkGrwUzTje4NI57DegheYpj
ASc541wra8KeCzWQxdU9uf7482a+vr34HUP1SAS/qAggNaR6z3qFBERfbU1baNNB4IcOySAjoyRo
MZsNcqBGk1Mu+2DmMWFxH9i07/z390aY//nmgCl10Bc01bOWpLFieSb9Gzm1gUxX+lWydNqH4d6Y
AvMAiIbtdlgebsQpTV5QceRm1OeuHajJr3y2TcIz5+/+pBQ0yzF7f87siD7Z1KnPczf6d7Y7/ACf
jbgCAkqcb4TArlVfHKAE1NKGCnbRvBq52Z5GQkqQzoJj3PgT9b+FDUxiyHbQ/numx9E7yacQ0pPV
bRgxZhdr0MzPZZFdos5nzjkzD/cmLzw2YR4wBKco0mB/8sa5w9tAHNqMZjJc+tRuORN76hHdETcN
7yirqHWnK1p98f+zr+vpnXHwj25uhLLUgU5JVADbdg6WKCkFk89e0J7OJsEG3/UQzQS7k7QadmL5
8vZ7Gt3nYFQRiEdiF0EVw4KlpWDbUZ6LFVb+MqUCx10UwWoUzhblKcCxMAo48sogaafDgRp6joVO
q+RLbdf3UdlA0ezcD7wo37kfl4+mwammSLAC3yClBgF41GzG4GoGC07oqVxyUHgf/wBnjM63r4Ky
i/6PO0vYy5Pt//WPOIqLhoXMYZtlOaa0TPOfVw8s0Dn1QqrlSDDS3rskwqolEYZnc17zc2sUJXeg
PKFD1pBFm38mvfxNLc5H7zj1I3IPZelJC+Esm72N3eKV5EFB22JtducR+vuJjtDwULYEDkQrHwcF
wL2oq+AurOwMBWZxU3e6QFX7efsdl1X+7GT/w9yZLbeNbNv2i7ADiUT7KjYgwVZU7xeEZVeh73t8
/R2g65wqe8f2jvtwI+4LS1JZEkUCmSvXmnNMaFT3T6cori9K4auf4K2JZY3LbaOXwzEahfBsrkRX
Tkaz1C7MYQSmats0HRAN7Z68o/xbM5g3vbTO7Njz4U4S6lWLfS12oDBWw7xzfIIEkROlSVKEaCU6
jyFU+RnpNLpCumivOKGLh0idL/gs/KPeO88/fDAKmsUfF90gkNA5QAmA8OXJtB5ocXtqXuVPqik+
w84KP2eoPdE0ugwMp3dGNflGEqW3Y8a3ThuLyWuoDtom5X+swo7AW0yIABbHJgbvUmFYTaGaMRZU
7POPHToqUHNWlqguDkrRxZY3oAhbTRW4lfuVf1/+h6ZrDhyYFmzLeGVO0azmtNO390/7BTuMUONR
2tnxrvSVi9yXoAUYgScJ15xXUMemFjntBTTrtMbSWrzC7maSB6kTJzHnerNRNvdjZ1OR3pIqE9ir
dN3HI6+oRk4NaaHyLaapvUaX6LvQMlk6u1htXOZvRHc1w/yRpuPFlIP+J8ytlWCP+xGc9B+rcqEv
F/HPF7lusTfrqmNRq5rGL+XdHIwisyrBKSBOEliDFWB1bqnXEZDng29NwXegNUtwNmnMFqhIZukN
Xm2tetRMcRk1Eb9006UF4ncp1XiXzyEQEoa0tJ4DU7pJgU6jhb0ADBoICQNdxJEGdFYmFnO4sVJV
O7QxgYyzij3QsnooMlFEpcmwItYa49obVvcC+f+hWYh8qXCMUztw2UnUQXH+XDKavVkjie7LLdOG
Y3v9cVqoHcKeowHHtCp1r6tk+GQKpJ9jXntiaPv2wYzi7Jh/WG0Ynu4Pdw6n0VIlcUupdM3wMqhk
hOdd+TbRU99mFteQbgXlW9Kaz6aDHSzU4fX1CDMelIiQxH5g4Hw3CfG8yrVBOt/mrpS/PwyBYVEC
JfLH1wIxJkjlkd4Z8Os8pjZEcFXSOTVIVlHp2IlHFyIkyqcH35g2KKvqHg6Pwcx1wQBbLT7zKe+t
sxJNzIvAhzGPffzRnhBTf8qUr6NuTDtDTWwU/Zp/qTPTIhW2CiFgoIcohEhde8k8Scx4AZ4iOrXy
p6gbVPBLkkBfqm1qWQYazTLyZkGuPYp1/QakZI0wTXvRpBWcaxMBXFL/cH4inXu3xzE9+D5sNHVS
PyJQcud+0XtGk4B6mg9Ot7OzhLOZyY6FnprZnlG5JCfMwtVo3vco3NHYnRGEK7vfVwXaEh/19xVv
aaqpMZM09WVpV3WANT8v6+EgpklPSBMCH7VNNWNnJagOivkWsueUoFp3Jb1huptYZEd7L/Qi3rXB
VUqmn374GqKcjuGpTSI/WEMnnwnIPjuBvfmxVQr0VqKBzjBiMQVTAB6vpObs6OHuzTbf/v6PcX5m
w/PHcNeaBvuTdEyDF+uXrKyZqSptpIYkhUhBMor25E0vGYzdbSBayXIZLDCwSFYzpIrO1YcKQ8ty
aFLLClFjM3iCkS8OA07YAVlJ6/ZuXMOnG+1n4LZIDKe33oKdkBJbXkjzO24Fps9x9eXHvzT7VmHA
p5SAFDuCMv0aAkmlQTbs583dbTCN3DkdW0m0yJ2iSBxllSIJu9saCZ8nGcQQrqE68bGJIPCWPiou
LYIhGTDtfKajYm3aMdGP9viUTgxz4pwrhziXJ+wsw0ncodpV+ieuTfxcQ0bK4EjqBgHNNaXDNHuo
aMhZHtw+bPE4F7ArRLBuNCc5TQ3aAM6b7YbwLm0T6rTFW/97mPgMhsuh3ymOsZ9Bf6/GuJRvDii6
FWru3BuyfHWvT+KXwPCHHZFUxDgsZtgqVb+BXXMOmIciKKfJ9W6UqzU65nEdkIfk45sr4af9lwvb
/vmkbuGRklLYtmBALNFByaUa/ke1a4QmbHyz/V4sbMwl9HTJGluA46VcSNMsLw+lGijXeKFD+bZ2
srBZ33RkxquYyKeHO0VbmejiLtS13BqRgXcYNUap+Ctcn8lJhsC0h651K/qB2zinlMCk4BNjUfdo
4vXpAWZHf526RaTKVEpQXO0p98Dr+J30igRN4f2SQDz2tw2vztPA7Sd8C5qtlx+LUM9gjdMGddhw
g82e5mR0tPkiJH+ArqplIpQg7GUxIZEJNeUc9eU6L8fGTceseYxnYMrJXME5vhumzfJiMlqGX0oW
mogGQDux35Ai8OhP06rwpfpw79Wg1Z+OkZY9D7hfPKUvmHkuHwWDqa/Nritus82Wkx81s7HBOwWQ
X4L50Przyo5gfaTiz7AxiMuuY5rxqLwc/2uU1s+/v+clgRQ/LWC8z7ZKUWoBVhaGbf9Sl4Jas1Kj
SL+P2usgrf7HSYbDd7lmT+13URrWl2zmYNEl4aulhTuQj9MXQdwj4tDrj0tiiPCWxG1P7TjRltJJ
OSp6WX1UPm2CLK3xyExW+YE0Erb8Y51Z6Vf0N99m006elLRPvHI05AZGxipgkfoMgmFcJZKTESe7
ckVWmDLL4HR/sJcNFuj4718FDmD/9jLYoPGFRFgsYOZZv/RAaflFHI3pXw51hmpOUDnGvTZ/NVJo
7H7wJc/VeZvF6dtU895gBtO3FgG16Lfp66CWLGAXULqoElVYxCz8a5UTVCNO0m7qD4OE9XWa6kBJ
w/K9DNmQpyyarvcH8mJSTw9nwFz+u8gKTIF8oDbU360ZvC+fzP/zVao9oj/NtyGvE3Q1YK5wT1bk
YlKQREt9YurKM8O54gyqJGNCNyPaol9IdF/gckfZjPDgIOfIKVH7ANMK4w7FIlTh4uuUITDBA1mf
AtN50JcxTttH791oJBg/ym9DlXcXSyo3hvXJMR/9956MaKR2aX3SI6VzyTwi1MzIm4d7dyrKnOLQ
JPK71GYgJybGbdSU9OLjYof9Vn+rfFLuMxPHUl3XUO79znjpQx3wXwwVHYfpTjPfaDh8rxcqRCnb
kj2EdJwhqmEqoS70eok5hJvcKVf3PlnfSt293/b61Gq7dGnZMfj/8Y8M/OBe0C2msDi/ttNfeGTi
JRAuwe3ciRHxyDj4f4xttmtSHKl1DW4DV3RzkMsDp/PmgAPHGNTkQOtV2/04oWh+YblZbk4vkZkR
3E4Kd7z4bYM6GW53T+c8GhdnlGc/SvJTXwf+iRQR+pApQ+ofPyMZrYuaxTVM/LcSrfsbepkTckFl
i8C03EDRCD8hXpROQ5N5qlBEBTkFWPes0a99IVUNa31n70odr7Ij8/5aFuYExC3VvdI0u72mD8xZ
OL8UhEG6eRcGK6W2nvNiKh6lTNttwXx+lxXaUzYVyqPRWoiNqva0zKig/yaOp0iVyc0oSWS3kCTO
c9duQJHqa2OCzwrlJ123dWeh/Y4Kj2AZCkKTGNdoMfAqhqKeyrxSX8FTDDujt9JvZo6E/D4Z89Vv
HXBNGIlJu8uqeadJYwmcmnzC2uB/6oRzunmjz56ukuEe9MW3lmULY8L0qlMfnxvYZjvkLm4eTJiP
Kke+pbDMN1VTMdc0IWZMnCrE+DZNfg1hkfpD9koMkpAOVCXrP3ONl0PJgYMEUofnWGzRl34STX4G
g9seG0Nt3QTP7tbvgmHXGHG76ycV3U/V7AMzGU9DBJumFelNQvgDz2Xdat0a1ndga2xkk/eDdqzb
KguDPZxyX70FceT8RTvWjHSFnbR4Lnx4kwnxVsHgzK8NnX3a0XANBQcmHC1+SsDaAiB8Unu9/X8T
5PQfc2//f4y0NVnHyf79T5G2f4zRt+KnQNvlG35EOSm2+S+2RGkCRNXYFzTxjywnwpykZfB2wV1j
fVzmGHlxj7SV2r/YQSzDZoagapbUORH8FWkr9H8RjkvrkO6PkLpm/V9F2hq/HLZVSyKCMVXVNAUW
R/XXfmQtexHleVidiqwE0TLAZVhCnLJubG8JOZCytq6hpY8n3YqmHw/m/34kKatXCCyV1YAEZkrO
wHGjb4xeppVmOt1lTqXqoaqptiptEizO/kuQFpuktVEnNVqknQzc3ge0Oohrsrp9so18uGa6saYM
dB6ytFc3cvltflnXDK8wRc5dck4TJH5xOu5hxpcoJKA35dVBBZNK8vkErKCzBnJulsAMs1eRiIwR
pfHyKSPm2z/e6+uPQ9o/h4iQLX7a9A2Vd5A3yGLYYNiONOUvm340UN3QUkMebkYzXfm0qC65Uofr
LhztXas19E79EjuABEAo1ZYBXJLMZzIUbSQwcbce6yhMPPPeu7W/a374eYcy+ZOGuZBRkJfArEqW
HnVpRtPaUUfic5dPI0BxDwQJ5odJ761DEnG26pYWDr5PKCDWzOm8SN+Jc7pXTjk2Q1Qfdr3BTwnz
2Mg42bYGPY5EE499rwy7tEUjAdQUg1AVl8emAP4GBn7XwUE7zvdqI5TjVXWifO2P2rzRALPCZQWV
KJPkMWjpmtlJ0XuhLGlL8f2baICO2WnqSdHHcZ139XC7fxSVcrjlk9tnvo0H39Re21THracFzreB
5c9yUpYriZa1hqHpAW+zUNHGxsVSs+0cK/MBJhFu6R43eWJlz/eHoRNAfWLnUuhd8kA/E5ofL/4B
2n6LCjyavvQBbe/qRfFL+w8dmGVRj+Rohj5B69og0D02V+a9LeI4ls2qn8QrlFZAoiYy0t9fOf9+
64EC0wxbhTiClv3fLhwMfUYrhpSz532YjG4SS9ZShPVmG1/aOd0CqorRY2pOdLh3gACi4NwMss4D
fYbUZUnKEDIQ1z7W3PtnZMZVaz3uR2yDOTIj+LrmS9prHwJn7/Sgpriw9fu0u8iwgWGRjmLzD+CJ
0BZroT2380UlYHdVD6V8kWbd77HRExyvwz2JK7tnOMpIamg3A9aXPow8ISoHf4BpWYfIoL6zpLBW
s8KPyGwyrEkinLC3ABry7UwchfX6+xfR+vXug0hmGBpxeZJoO02YLJT/PGEmMtUZhhmE297vPuGb
xi0XA/IIXCOnGfDPSQszzF+FrqFGbsFatZIuyxBZ6q1TkG1z+s9cy8/E7f416xNFT3trcQBp8Zxf
1CrgHYI1YNWifjS0obiKRDJmmezwK/zubH8vnhIjJFYqJtAhzwENDFlrPNe6+h5JGNkt7yAnecW5
DjrnMqt+9JeHOo8wz7QzPwwrrUMa7epOPZnnhBVVMEWXkXootELfpEMfX+mZIRyrzPE6AiNCgANw
m15X+dbFKeNXAKS7BCzpACgJw9iMvC+KPhU979azEWRHTm87prX9iePatFfi9o97ZeEs68z9owJS
KobAaV8M5X+Zxuq/vE8MwggttNm5HCFMHn9ZJZk1Cl2hN3vwRV0dpnr60Ic2+9PCX2Zjb/0eDyHg
GzsznpSWFD4toHZMdCwNvPtLk7WEW+Ljkk5ju3hra2WPxVlDxH25Rx3NM0a9timsrUFe0Y+WXtWG
B+KF8nNroyxDgYeE8AH0gf9RBQXdhqiaIIKXoxcGOgIBsTNtwz+bYpghFfFA/zw+OqrYWYTiXoBT
mf+lO6L/3PYzlkMzHQLbtq1lF+GDn6/dPAr9MeV3HaL0e97J6ES3BDwbNeq6sgsT+yLScFSDxtOA
i2wz9oKkDd1QNuhsCpfVQ74YRfgW1g3adBOhlIMq8XTHZyFsBv/2vXXscXeHH0bEwRGQDbjkZHeD
vp81c35JTQSUTm802F+y6lpwza0YPprfJufDCqr00zCVGD9dFCBBw6EaqQ56IxTCK0nN/5lx8Bgr
ohbK0tQ2dT0AYkGa9agoeGiGxhg/tWx+oeH8X1bOXyfMywtncQmhM1Ihm9jaL+2GfC4Uk1jT9kAn
NL3Am2QxbMY0XwdpKz6ntKJ7KxUFJwNdxTrReyS3BAILZKC3SZPEielF4FZ4oW6Opb8NGDoQxtXV
eUoiwkmswXkBNoGVFjQSNjOwMlQyADIqXOQEPXFAteX8nFVTuCUTJzjiugw3RmfE25TR56YKWkZM
UPeOTqayT9YxI3lNvvWd/QACpX8xJ2xjAYLlzawT5NcRAfb5+3VR+7kLu1xbDnNmWm5Ud1JHXfbz
tZXlOiSkfKgOJoC5bdnaw822zGNRxACxhrTYt22qrbWB/mc1ZtkaDxpm4bnzv0We1NXkO533cuXX
anQ1gxB/lAjGLQDOF1NrXLuWQfrAvL7wJqoR0EVBrG5//xfc9Rl/N8XvfwF7I51DgdJHOPbSc/pH
71BOZUohUiJ6Uan7Mlzf6thXtxaPEJR3B3dxXN1So/Xw5bfn1LGfk0VRaTO1xayGf682uZxrcoEe
KxV9uEj7+asegIwQbZ0/OnmaHi3bKqEGJyvREbSR4QzT8BRGWpJf/36gZLHp9ZX4TIWRsfrjd1aV
84+C0mpeROP4e2cKgT4mUKWTBaGIqEPB7ZGh/11wd0Hbvfz+5fml5cbrwhmADQ8ZFMvHchz4+eWp
/MC0A12DcAjRZzcqY/MoJxm6yGvwM5iQ4Fg01mI2yV4xlOHUdLJchwGealtF8tu2tfVaJ0BguyJu
nwkOwxOhGPZ6Hprskhgx7ZVYftdIKonTavqqwPJ5wD+qvudRyqkZ8LubGxKHnM99Vsf6+2x105bf
lO0R7oPYwEaJC+l4Z2HlGZvW8tldtevbqNl+/3Joi6jkn1cLQqilWaJzqWu8NPovohPF1FPpTA0A
YVyrDLTzKDgTpZENinEj9v2hsTF/g5pLkm1hE3Qgloy3ea7/1CxhPwwqNGHUU7ULIqG9pZBAb0Qm
s8Ng8rft8q1YxgzZPBEX1oXf4gn/7AMaoJeeKfB/ufCXnOBf/xTT4mhnks9DG9H8ZXVT1Il3iZGu
53eDeESUPqhy/mB0cJENmoJ6galiP1cOeg6SNqlaUhIWVQOm6RxXLDFMe5PlCrOOdTIn37DWXU6l
+/sXXAimVL88Uc60QgiHljm3mEr74OdLsInK0S+UsncNP30gXnIdG84Lmjxq6qs2iV3YnrriiT70
FsHcrrbEup7zlR8htUwIrdZML5xGD3P4tiWKicwqmKvBTtopdqYWslm5wWc3NNqBbz22eD3CsTtH
NdODpvtShPLlQm//a6JXFy3w96FGo2mwTxmTlK49avX8YOKJ+hjKDmuPeU6JV/ergBmB/d7qglIr
gpIckNrmuyFzidY/5pU4MaU32E5qhRSsdtiWloINttho/eCF1gsQldVEW3sW/fOsVVz5GS82t8ZU
RjtOYqCM5nUtrQuJPy7ax01SB+gg/nDij9j+yKYXSV4AM3UJ1XRvlLtg3FTjanwCvB9/A58B31HN
zuj2qfMu6bXgjwXlGqnPtfHnYOM7oFAnbXmhWIfNY61cRv1VcVzhuLXzqSpPPiwnMLiyx3ibrZuQ
xtUqob+q7xowF+XaArNNh9cf0RcGzlba7ZrZeTHt4pE3K+RQNWrbcVbe+irZq6g01ETFbc1vaA5I
FRjBqo+myiwlSrEqyptPu6k35ElMmVsuWjt9HyQWLFUQjsjYEADauwj/p2o1j2ifPPx3nFP1fRFZ
z3rEdBphzYx9qUyHh7RptmUPig1jK+IbRbmGkDys7L0k5CoVs+vE3WOAhh2O+KaxWNK71H5SRzgU
I2nA2q5O5ArZTEZFqZ27SG7xpBMuhz9STLgk3h3UQ0Ce8G0H4gvbG3EEiEi0K+DNBwEMoAyuTf2a
aDl0zgYKAvICXBh2NLwHU7Kx50sahzu9w+AMkDx4DWZ5DMKIHJ1k+DPt6HQ45mcU9PvA1uH/O5vU
JqJgM3a+ghbH4rfNa7P2KQo6molcLsHBf22CNzsjaMLwRv3FKEmmXFFGaC8oaqX+NcNeGTHRUKbv
3YTbyLS2TlA8kL+3IdyaYfl7l2Ms754YlOB+tKEib9DbZvpzW38k4ws5pmXwpTGvffvcY9d9RVXI
RICd6TECYjhFXtvSCICA5CnQadrwrGHFrV5QS6wlgTWDQ0qCdahImY1JJcBfSN4iL2bKMcf/MD+K
wNPlNRUf7BcojoovfbJqmNE34FEZzwpnBfyWugmxzjL157lANVm3BG8sU1VJak3B/RGFaEYThx8O
4tKoH2q1JPSiwbTWXJVIc8vhVU38s0Wr1/5Dw2s0JkuW8QSVAeTLchTznU2M3iuQ0Q6Ersd/+RO7
dc8AJiTPmJdhwviY6+2GntammflX0UaTKAEVWs9pt6dYWtHHoT+ruy2F5IAOWHL5Jz7tKkwpVeUh
uXJxwsL5yDcjcjxgttvC6fZKqgIEcNYKAvWkJqMyVh8mcaLa2DeEJdq5uJq+ua+AkIV1j2QbrBkk
Nr3Vn5ixuFOmu8uhHa6gm6ZMvLm1A4VpFdB2M08fiIwUiIBIxxnBmcFWVi5Z+Fh34JRXZYEObYd1
acYWWyHnc2cVe96xVB8wn2ncFfMxdL4M9bhKp1ct+RYhwzLbDgh/uXHCFDOeAtNUX3p4p3GqMJuR
uFJT4RAbYm1KbrrDmNq82IwPM8vu143w/Y+cWJ1IFNpaDlNzYkryBy5b5ZkyVmxZZtKBOZxWZVTe
IVKKJddaS2CtEyrhOlmfbOfyEtsgmuqUemVQUrxIEGQRb9SfCeyDayTM4cnBzISwNj7GocH60Ov+
XjgKIc525km11m9g/kGt+SqIudnaKzmqNBmj6rVmqCN0qF5SS+/QszsIri1X9Gr1ntlQfaGzJG5d
OMm+rBubAWX/QStK0LO7OKqKmmZqyhWQEDcEIaFhM3tvqZX3joicdZ3Wzbtq9gigK4vULci8r6mB
X3/5Z6WNfg5dGd6k5dNgzNRVFjV0WVqsswgW2GCmQ6yF7TJ6045ZQa1pxcOrHM3ssRirHq5K6uwJ
Uu/fdarqAT3cy2jPM54DHbZMog7vg4N9ctRIiKCndx5VMd6aBllrSJ7u3PXjllFL4RG/8teDBAm0
HbP4dP96MTsEBKhBEHJhNRqG78mgHmqg105MuXq99HAMTtydRoQ2/n9+Ev7Mh0ojU7wEROWjn9lg
nwFnZC/8E/RhG3DHXwtt/Ot33r/x/nD/2t+f3p/W31+bTIg4ATc4tmH8gNjI6SYTDbcKFMS5G0kO
kReQkOdNWcZ5g+ghRGhWLZdtMrdJb+Z/Rf/7EOYZz+T+ed4u55OiMYHrdB1EdlvmdBBTBXeVPJsK
Hr1O3abMngrQAqAu9nH9aPLDM8SgKNVp95lM/MMHxj1bamxOHxD3/XYNYWDTlzFcP+79oD1j3WFj
ZfSfMz/VplVeyC0mnb2aa3tF++hUaiJxGizL7RRxzvBLMJ98sDu3mwhiC7/EGo2IVt8y99oiptga
lb7Vw+m5qCSZZrwFwDNmZsNl4JCzMnsodN0KEK0kCGhwtLU61YTYJ16hLz1amGu0gJqKWqBxl+Vq
kalUhP9lsMzNEvBXlJy0elFvHlI7PJJPve1lvMFVzCKIMr7VXUuJ3aYHHUH/HaPkCWLNjiHHmgbU
pghNV+f+TSfIwUAN55yEWT1xUby7iq+7ZelsphXJDvugNL+URnvIhgiDd7Uu+3Yl4vg0z8q+qAhZ
C5V1GJnXUo8v5qhfJhP+OOBpal+8cp2H/cfLlPykq/IJyODXimNXXb+lHfuUT4qcNX8a6UuHg5bq
/Gg1jdvbPA9NXEKlPZGRfI0YVwZg2MkgJCHr/uZ1vb1WWPj6DJgsJEc0/5uYSL5ac5YM9a02PfcA
OjODxLu52RjZAD1Z20y9thGBT5IHzt1SWfl9gvNi9rj3LxBNyQRN3p14eirydifyxlVVKCWG6zjs
yEwc0FWnf+Ah8Szu2YRUkLAhYhcTZNKRmFBr2xCpiToCg209mov7KC09iwXNSAA+2bARpL1VGuQ9
IQN26grDcVOctmBRN0C8gLocZ5Crjaw2mvZRgApBI7zlXL/WCWssAIqoUt10fe8iiH8IJk/B1Gto
ynpCzWqre6JkPI08MdAnrpWpKLKkB7JgW7/jJ79WJpZ13uFAJWKTeyGV41Yd4ifBExyAgaQtmhvC
n8fOBZC0VXCqAas4CiWFxseoomRpEIVLswk/EU9hnDe5/apSYQj8yE6XbyzU2WotGElEa7PF1L5U
qzYCb7s5mHI8FPhG8gRPqzXu6u462yX+XWfdOqwP1N8G9ngtTaAoMH/Ht1hy5hsUzr0cZ51A2fo9
lzXWcr926yzYWPPAq5fsTZAgge/iRfOcSnUVbTo6RBLzAtwqLToAwT/2UUoiI0t75LgFxT0V6l7/
kkCRNOfyBI4bAggJjwbZlELszaw9+KrYduR1sU5v5kH15nHcmtpjiUBxAC3Xav266r44sCk5IJPN
guHct84gpp84UbyrRXspixCb6or268X0c7fXa+724qUI6zXNph3hU6eg5yn3mmsNT0UFDn+x5aSZ
mymY1ZmWBdG00/SCEl5sp5ZePvZ0tHFDjd+J6A/o68ycHhV4h3pj7LNljw1Vl/xRzwDQB/tq008J
lJngVrTl0Wjf0Jgf4+HcaNl2mffos7XNAq41aVD42J7oYm/uJ4oec+Wo+o7N3iWo70jr6bnSCUWe
S68vXk0obn0834J5/Jaa4IKwNoHIu/IO9Va27XwD/Irck+S5l4yQeDcPYY3IJ9z47pAsTLjA1RZI
FO+jLpMTZKt1BtypF/FGdehc5J9Lna9p5Y6OL9TlDsy2sptpr6vRtmL9DRxlq0BP57hKPrO+yZCZ
ZhRI2bjty3xT280+ZQmMrUdGAdi+la+V4+8IEj2Yio/woSFIgPu/4H1kbZ7we6vbFoZHigZRQx9B
5olffWVs8lHVuld00wnp6H7yc/YSLzWhFBdoDwn1NaeDrQysiI1r1ai8Rv9BSd8lFwj6vaax1sMQ
b2trIiFOXvLpEs7gPYcnPY+vnFahHORg7Ix9ZAOkxLM+XzHzH7Hx7Gt92MItXVvqp0pW6dSMeyLX
gKRmGxoIG6MFiEV4n2o3a8XuWZtuKCsuSd55GaBb5sxrw+xuhoUFRjvGoEjDXaQxedCZHGwhdGz9
eqAm3tZ6v8PK7QaAsB0GJGhnvtTgD4Fl8a6vUhOhCSFk41CsIQ+AsA9Xppq5eW5tFmCw5beYxknU
UEuOqlV6cgjybFXVw+53JExjpTP8oP39ho3tJRnlU6hTrECb3SE+0eIzyXhr9PILhX1XZfEz9eCj
Xum3RKdJDzW2cG7MvC8GnNpsPAe+Zw/sh1ut/aIGEvjU0QRsqKx4xmNysesX59MfkOeBVzTcOn4m
u6hAgKw2JzUyt4kZHdWoICoguzWiXOUW1L50PrAg7yPV9vQ2e0+F9b23gg/ygjfAG72wDreAhAnz
aQ9j1QF9F6t0sVohcLFMnkyon3BN3bBcIvd/Klk5FLJ18k1ZKCsBMqUHShClcCyfdIXwetNY49HH
HNzujSG9WdiczQoycUjQuB0+m82HiOe1Ah1fawllUCc6IKC7mmQ9I473jd4zynafZRvV52xJpNDk
R5c2zF8nrT/TW98qPfMGvIy1PwNefgyafpeNHwXRYmLGWuOnJJoEOwFPOMTIm6TprqLYJEkzfa5n
9nay53C45ulSuoDLDYLiZdbNy5JeWBrRaUS6k9mGC11316M/jYV9TvjV9TyeBYecKIs2vUHYs7bu
Q7ZPeF1Wru1o05BoEdwYwe7rsL+VGCDKNvRsNdxZN1B4ep6cFN/C1w79WAWxRePXg11PAR9x5Tlu
WQEfwDIwJMqzovinUBGATNodoidSrKDG+f6zIuxXkpSvzHhu7Wheoio56zKmgWw+9BHyPcLB4Kmc
MhnuZtl6RWmuFRHs7Dh2cc5cy+W8XKtb35ivqdbusKufA5G/TP78mMQziVggIdurFevPaACOqUEN
l8q9PnAKqrjBaFTZBNg45n6wgls3TIDpi6OtIfGtjzbG81GxXVGInepXL07Wvtr+tzQYHgIoH1nQ
XIS57oHFZpAO0jzYEWJ6qLgKhlFd6b2xEn3Cvj+9ydnHN7owRfMPTERvRNw/Zqr/0oji1kDyHJeV
MlJPGWfGqVA/WClfHao6AGP3nGaTQYLjNx/m7F+hGu9FW+w46mugdbGhPKqtONjhn2k+fI1Qgcxl
d23ywo166oqwPAkt3pTVTh3yNeTbXeCETx3jT7zvHlR2FgKd2BHrhk6Gn1K/thYcewypzOIf0hg0
irkbKpVMrODRzux1MqXnWnG8JhKPdQyzmmxwDJhHxnWEZuS3IA+/5KHlmZT6yyWuxsGX1Oz3CdBq
MVi3rtKJJ9srPZODeTyYznBI0/RqW+ah4VA4ji8qWyMZcTBEJanQ0TdAc15Z0YvQfOLZiDJvoRUm
a6cSW2n520irj5jl9sy70u611Ky9rQe3wWh2nW8d6CA3Q3RkC6BKx/pGN5VsJkWSlvpR23LbTuWR
GbbX69qhm1K68yQkEjHXp+Fb30TveiKfrMByFTAiTIsupfWc2sbB6qJTQUZqI9MjI54TppSjqvue
7yg7H80eplZrVFadra5V4fYS8KLAhV+NrvVtLDR8kHLTWtCE4nhTw2ToAvUacxsTgcOFjj5CIhxk
3OoTsliUbmo2e+ZVT51qHQIYEyAxTuSabKJ82gbmGyI9rwxH12k54r8JfT74Y+WChDlpNiRhdfYU
rTzXzvjYcZDljLeKY/p1ZnxwpvGM9rtwYjdSKVpnuh8EBDCNe1W43wZonIBduK8oARWNOqfFs5Ay
VRAe+tFhgu1h7ujh5OlKsoUSDSsGfzO1FXdNuOfsq1jiii1lVUXEVNndidCzS5ZwCTfBgXjzfSHl
d8gIB0Y3/4euM2luW1mT6C9CBOZhy1mcNcveIGxLxlAAClNh+vV9AN33bveiNwwSoiWLIoGq/DJP
PglkioYOH4uUgUz0exPomFWt1ywzOE/3Xx3gRV0P8OFkB+oNnOEt02mFzqcbEzMMxR06XAi+I64O
AJq3+P4foSu+wh6gvBbfQI8R0xBPGdP9zsLTfB0GaihbcdTSno07anNu4AlsZyXzbBf9VpRg+Cg8
6hv76DrDqcunJ8iKN/bi1yyKz3SmPOj1ryGJz11o/xjz8cVRJjEc8+DCRQNWfhaFfbA6hdPdO3SJ
OvWjc0yNd6iDaz/nJMYvUFrMPRQGLkBnXtqeHsqgPHmw/DwT47TyN55W7W1cmVlWnNOMa4LOXJpG
gcB5HPzix1RoH4mixx6eHNrquMdbsEXuGgbWW8O2/KscSkbGm4foZgGarFhMVJz2EqoyPDvdt6bL
3k1dA1os8Kltwko7NF28k9aXlv+llggSEqwsVm4Nbz13phWzD0Lq0Lz9EFU4+WkkIg/vkZ0NdX/f
sAg2NPMkHgmt/qri6MHXJO9CyLn0O8nkjc/giRMUxvPmkEjjKenZ/AgAyGPB5vGKzQs9UtsZobP1
QIlF0XAwBzSkgksRRBE5dec0MA6O8Wuowpsn8ksIQFf0LFbGiT0Zm/oaAaWg3oTcnrvWopj/GW3H
KrpphDX+l7SyqCGBo9Ar/lVMFp3kX9lkkW7+faiaMtsYWTusPJok/ivSLP8IOuL/Vn9gGxKvhlGo
oxr3Zjy3yceoEN6YGyw0mQRIKrqRFbgpQwkCosi7Dayuf44t90C5BqRA5+ckwkaHTCIfSb3DvCLG
qThWkOHECo4KOxZ/OLIIr45tElfHSqEn6U3NpdnweKNixjmCJf3npkw94h/fj9EM5oXVf76Op3uN
KXE4LIfsgEZz5ZVzEcp/n7IcXP7xP9/n328xNQAK6yZrNstLsog/y8uU9yNJoyLljDy/TNJr360i
SHa6ZhnH5SaVuMnB9LBMpXXrGKVhznzVyL/vZXiMeOmAbaL0v8NBLY7t/FIt99T8Umj0gDxkIUvN
WWFb/mTLjyISV1H6ZH5mdpgyOc8GFJQOJjUiA6/t8g0Kc35Fv7/X/K19J/0TeujzcVTxJ6tIM2V2
8FDPP3FynPz7xy73lmOVAS6EcQejsBSm2/wtlm/273OXYynmCXrp5y8vX8EoT5uALp4bwcvf9vx5
Qnt+rdu6rHfaiF2v08B+pOO1K5t9OVY7NZY7D90oNNt930KtwzTY/23ZJ+XQdIOuW2vKYX8AyKap
trmTb1NjgL+ltjpgKjGML9UY/KarJDS2BsTy6Fan4w467ibv/uL0ultmw66s30o0ccqIdpoYr+Pf
NmQCOE0PumpOeap2EfWDjocCJI40QW28Lt2OpXNiBPYw5d6jUcsb09k99ToMQpOGfo0Q4vVknko9
PjmyuGS1vo3bYq+RALDWHeBvNbpgiIJdoclDpKIj7axb8HkbUJZXeerL6JBpvCvpLCylvlGeeQrT
4Sq86gU55a+j7fpQnroBM4GqgTaY4qhK/m6q3CUA5+t9liablq5ykYzruMPSzuuRJXLPIP5U19NZ
snjAwH8wm+Boaz/Czn2k4G7Vd5/zyzCF7talhpB3JG4GNLqp2oatuRE6EdXK3/e+YmH81eg1dKsT
+holCdOOAOZWqbPTsWrUaY8BfBTClbOMCFqZth5JHFMLfigheZcsPehMJXIoNiRkGXFsPw2t2gFy
PDjwnGh02cTggvuIldzo7yvD43Of7u1WbPFHreyAeohO7kqkzNajTwxAnF+/LEywtNnNJLSYH9Fp
zsPou7fUYjZfPlne8KLn0wEo3QtlXEj12Wac2NvGxmNaJed559hmFi8SL3lnr0VDz6UJlSWKAZHK
cAuCnwUko5OJkdZMler6g03zQhvMRG1jL5DSyMbzs51NygpIMGjVK21Nretan1s7UShFUexifr1O
UlmCcZKRzcHV3huyAoWFYgZ5Q8QvgGUN9ihdEWx6K9jGAFvyS/qAirzSaQyiLJY6GHphCkjVT3YP
C9JqN0n+mTgfbvbXaqHBUsxOd/km9DaNKHYuJM9ONw8EU9ZaBocMn1tYIT6XHYv1aqv3+TaxJKyC
foOHaONVj1JleJsBVTM+deFamXa6HmS1mjwMq+RNfH6zuW9CRuXJJOzmDe6WPD3vYdDYjrvt6QKl
hsFDyRTtHVTXD4h9+4YfloaUPFDBYAvn1yQZfsyOcB9CDQ0kXiioDxCbhEsKKNi9mn5VyE0esy9C
xoISIKv1cdNSqZe+oCFocbIRFDBpLgPoKFjNTVSkb9GZ601Ep6AC+Yw3A6NpjsIIHV+163wYMKyO
Ry/2frN5w4qmUZRWvnmJR0d4dAQVQV7QxN+ZrYNWW2ucrA18gJoaZqss6jGgYo8sbAQ/dZ9+jtTa
ePXFJAlLjcy2jEHm5Bcffl2q88dyajQ53D8ONgB5TsAE93DeyGbsi5E2MTe8M4/bWi0fH5+FTc8v
kZ5xZB58LdrDrdtkGDMF7tdWE7wx/1h807GmPRYF1CpreGfBMSaYJHwKp9pmHzBm8TpnMyqEK8gX
2GFFuvXSahfU5mGgpTqnEsjpebdhkxAwFTQmFE3vEHwL1+hymy4nLDh96ep3bqiVz4/ueNkUkGf7
CN1lY4wpAxCdBk1qSymtTYgHeUIdpqR9qEvWIeAXo/DvCNw5N3SUMwdgHH/TjMharU23acwPEi5i
aFMawkR5MOJzIMCPoBWTn3nwOR9ThZ5n2V8Vlk8Dw0e/ag8x+wkVNseuYcFtncwMAwoyZpxnR1BA
18j7sIZ4I0EFuGF5CMM3hx6yBsW9ZKgX48jNuGQAu1uFoOVcDfocnhXpFXubliiC5JAG6diAGB5o
FC+3+UPI5gVCwZ4d9pFGt71f/sl73O5WsFLUSRkeSNATkc/t2COc5KfW0V9iimEcUz9WFLvYjFLV
QNll07LWvYWp8wia7V5W5XPjEthVFREtUsmjz7D4lKNeiSnYR2G1FfR7JMmb1J2dRm9HmaJ9c/IM
A3EwVLXuShzp1d0e6nUJv6FLckb349oIsrUZ9FtEGs65cu3zf3cnFim5tnUd/zS63ZpWl7WBIOip
Zp9z4s1ii/cAgB/csMncPdjrEDkj6PY3xT4UlMEatN9jxZmemD+ygb7pTP9apdY2gO2BU4ptQHnI
cP4AQFp7o1y7E57xmVBlRiiYxqNG6XqszIehDUmJPsTjs1V20xrEBQMo56hi682xWurrI3qsJ8qO
QFESZMjNS2RFDwZnEMCEH6VKXoe2uFu2/JhJI1YLgdgrHgrhfzCeXcucM6LO7mPeEbsiQq2zcP3T
IcQvZptX8EQ7ySXdbZ1Th9mppKhi0B6MQl2S/NkMukuajM9x0P0wE+dzqtkFSee1jtiIl1SbTRMd
96b+BJuVnAV8YntY1+zurEdhZFdbpSxsWOp0Azs8DZRMuC+lcYmC5Dk0nFsdRj+kpoEM59oyI7GL
9KwS72AmCqIxDSkOQfFx47UKgQr4EufQEQMCzstnaM6hee/phajktEEAosVIglsUu7Aatmw5N7AD
trLmcpnGez8804W4KWxtU0vEXSM4jal+nF8Gc3yIdfSKni/zx0/MlLEzfvH60Z+sh857iBQrhCjG
8lCe45GLRZdeAtu+zGlgPva7uZWlG+/oYGuLkUo0UCCmvBvk0YcoEbiztAdhtsdKIpq4F7TO19o0
z0XgnQo4w30PYTX1r2lMvbjOOIxGsUCF+wpIUxjQ3JTST0jA00dcjLja0ahYI4f3CN8iDVhJnlPt
Z09geSBbkLVga11WF+x6FHSFwv5DGmjV0dMWlX+U/zzKu2e85azQC4rxSE7bOJHqD9d4MaY7RHXM
CfhuxmmTIbCkp9B7lN3fyb5XBy2+K/WVs/9ir0lDW8pzX6x+35iHwOR9/1h4b5aGpelhfKPCjQtm
/ULrQuY86F/5OrzJj2TAa7QhExvo6+C3/St455ySU3S6yq7l1VlXD/ZqeMETwCKDpDbFLsOz4lRp
r1oq2Zl9rGK17v/CZrPQzwXXJzbRblpzvevbu/CgC6hO2KfJ96Or1KB1Y4o3XojiPSd9zVRbLzjH
wI9DKq6OzpBjRXUNEBSR6TLJwW7HDyLLOcYRWApPEbYgDWJApzu0AGe/E7q0842HuuA/ZWf6OVLK
g/irP9PuN1w1r6v+VLFi5RXCg9qOQ12sbENqx4HiUz4M7bZ3ANRXfXTJg15R/mea7cbWKGtpi8Tb
pcRyMbGIgqGEDwpfdJZcD3PupxgYqM8kGceztW1XZNU+BS3OWU9L34LJPNMw6R17UKJbvwMSHXBO
exXjCMdzlMY5iIkqSR2wfjonlxbi1nKjje7BzA32LOEoLwndu5QzTx6LrVJelmM02DeHUE313nCn
ivAzARNZmeNPU5QPzQQml4jui5S1eFx8NWZgvCyHhFFuxrYI+RgxqNZdmunqmZOa4IvlSqh9M7IW
UJYdiwRdCquQcXbLSJ7J6Y3XOo0mGjUNcNlQcw8ALH4uh5gKs4/Nk2tHY9ht0hBw5z/U8tdiP8ne
VfDhj6ZxV80xGp216YYYWHQYWm14TkegvznztAQo5Wb5l8tNmf6COWo9hsKBzDxSaGpUfn0Ovaw5
L/ccrT67Q3atXGEcl++MCQWVwVD11tXLLy3VHSqLKImC0dtuctaNZKpZZs/xPQrrh0sMU2Ft8sft
lAyPdjB5p54QAlxmmT6WOkyFsmfM7lklYAgouZsuyHn2N8VIb4HgxHMVqIh/kc7XflATPO30IrAP
admHr7gdTsAOtnGel0+6VYeX2rZqeH+D9Z7nDMj75As3yyqiPC5ZTdyTfX1BkXdtlKrgUYfPRVui
bJ7ZZNETPANlej98AofPIs43tE1jd0etzqEadmj2FcGYu7D4ZGkNE55mfhiMxUPZ6fY9pF0ldtrm
mqH9rFgV0t5uQ+Sk1gHduq/6s6fi9F3Lfga1MC80hnb4YjKXXqWMZtk+6reR9NITkULDUO6nqhyT
iW+I9XPBWNS1XTyIuee1dR/HyRHnSNfuegup2dS68mR4aXqlBoAehWZItm2v455JhjvGfOuvpbyV
zRjmc4gB2/LbZuBztKOhyzLfeI2bQubUKChl3OtU1qfsxUXSjdXXClELjt6ML1jQQFOlr8o8Y+BP
8ijfpErctDpw9kmb9CfHrTyAVXXyuyxvE3s9hvym2C5vExitwZBmz7aaSacDDHVBdfUFgSG6CJ2W
ieQJzV9uA4zb5xo1/ixiaAGg3n+6dq0eLI9Y+iroe8xoiGhC0k228YOUwbyR3t2BMxmorte+z8bn
eeLdWLnaD3bJQBc5yrWl/Tc2zD1SkvfLbakxKcbcAnHcMSOfPzP0+4Htfe0a03pFI+/z/imy5Daf
MvNZohMPSei81QTUrlEQQIryeuctNk3MUx19boFdGbRjWz4X64Ixt12Ta1FG9xIVoXMzJepmEPcv
LRMgahGKcl3Rn/DCCvOOx8i5BqPWvRS8hCAIoeTFSsDlTIbwFD0JTiBAZ9Li4kVx/2swqA/Tc1W9
kpbH+FsQtbfoZ1or2+YaE/EObvSDPtf6yvkd2Si9v7s0irF2gbpOiWCKuUBELzbNviyIOvfTZreA
8h3/rmsuU3lDw1mtCZ/pXZ8g5BrZUYuK5FIMVbCdGr15hmSFexmDRus5ZC7n4mRiHM6FtOw3P0VG
or2pHIp9m8npwXapaQ5wvKG10p9CxZyHW2aOrqpxxICBwxioGrOTmRXrGpHP5G6k8GYORSw3egQm
sXFbCPE+xjCLRsPl75QGqXyO5k/P5PkwLTI4il4GL3vC3exXeXwhhVav5EzUi3C6RKXKzunykz2z
szdSN+VPGi3Xntk7pHAq5hUzNldYY3Tp+wGT7jSSNA0aeW3auFv5ZmHBbcX5UQQEDOcbWwclD0u8
3OUJHWrhHFEc0zZ97CfzXQ59dJjSptlSw9CxSWZ4lwzkAs2GFcWS5yBISytjy7aas/lHBWzqHbqW
3JSJZ9ycqOkPfrb7PgOYbUhOcqJAPe5ieULswbug7Gs6UR1v1kiYS/AqM6KJTUe+8+fs1XJouel8
45DRJHb2nFAc4Q3+aehRQO1jouVHybEoOA+inJwsfPxUao5VeBo1NoGhpdS68zN4Yd40yA0TFlYl
JjVRupZUx9gNs1M90cbCW6p9z5IIl1KefqbK/tEp99d3zjg36bStbTd+9jV3uFiOc3dnVNByw4kc
nq+wtEOL3fAQg6mFFifuum7jOU19BgIz9hSxap+Pwr5aWYyTMDXSnQRRBukBawerwMnefnfVh6Mb
HAI7PROC5wQXuD1DsyWKaYy8VpVfjNflxugtZCCH3Fk5/nNoUAaBqp51OCs+4Gxj/dOxy2nTNVTJ
ZlhAz/zcmZTsBAxhQ+OAj1RLu59GXao9cxwIoZGEsw5JHPOogv2w5S1mFkcH9CX89Haf4qhxYHRc
dKb7l6gvssvycLnH9ETDaWlSGsIzlkOKqMmGkI89JwiM82CrfxDMC4eZUmQJzNordnCV4Uh4zex/
HYxqPDYi3dAWV5zL+cbQGn/vaP7jcsglGfF9fLn3zzFz7wciP2ZGynUSJBGmGB9ovVNdcCg1GN+d
rmI0zWNQFqRbshBjWF1t2qpubmJiPrzcBAGndqpIUZD+c2h5hjcfh+74fdyqi+ahl+Dbu7DonkvC
/yJxelpSeASiHIuO9Lpdr7LkyXd/09VU3Xx2kAs0Zbnh6mevg1ozvo+J+Rkhz+iIlW/IZclDVrLk
KE06XMFTeD8SE0EH90Jxd7vCvVUBLSPJ/IVIdcY67/Ivt9bsPQTE6tyNNZ68Ic5uEUWBGHO8Q20i
dxmsJ58aYehP/byg9su2O07zMSuWxZx0jyADxRHyGcY4tkkT+qfrVPSpC1h5hWHd7cagJbjqQAZ0
2MwjmmYigDmPrcXaUflp9+DFTLOWY7GflecyGC/L4lUYFbTd2uJDrI+fRK0VEJkhMrVd4ZbDJTXT
N5IE9q6ywy3rezQRbO+bfrBpu7Xtt24Ympd+ohTdF61BNlWIbYA2cvKSWrs7Ou3eRmir36D1HutI
b1+Dyc4P9h9TOPXB7TLzVo9egfBd2+966n94XIOOoILkxm7LYjcq9qI4kqzXIEz++zDZ2HLIrx5t
hC3lhNcl5xYYwdYxIus7MKsnxVdKQzMnupAoVZy/QJZmoeJTu8jpxlTrdFKc4tlI46b2BXZ401yx
nUY6YbHzFtk9+yXdjPcdPjxWsHlIAVS9+HWaiwf6bIdk1qBksmDIrGJ6pTnbJMW36p0i+NMCqGNz
aP9NHOsm7H74gX96WtNGyiK1V0yZVdods1IVl5BGIDCM6ZPIXfkuLWRIPyvCUzI/FA0IS0rzjpgx
6tU3GnC6F2U/vSyRbXO602v+ZnkZNVl5iMOxyOWhwr8DrTa9ZLMSFErlHZNET5+wPjarwWJHzuga
74P/zAjaK6zx+5sF4X0sDX/Pzq7axUPhUOpclFetqmmzSdyQeEfOwFkH9UtWvrxmuNO3DRW9T1OB
cBorWmpjGWgXvyyftc437xag6teyFqvldxPSv7TmaD4oxXq2Horyva0KbT/1c/2x2/Drip9Ybc2d
GJFdPV1n4e4WwrwZ0wUPVrKmEb0GNwUkd6FBLveiaGKEE2BxTFvAW5YJEs0BvHpIud7R8BQMJ/x0
VPVFqjpVZWFuqghLsh4ICBHzsTooS8CiHYGjOn2WTVSd/r3xiRR8PzSgkK+0PMfCOj+lVDVs8RL8
VZ8bvdyXqWGBhiYjUyzoVJmYOz/2+9NyVYik1h+rpj7L+UKhV21JKc9o3Pohyg9O6DinyuiZ+0iU
z8YmY+vNx4yyJqei2+LFC5+XWH1b1Aa99gbNVnDYT4JWalZiB9Nxi71yhP+uPFo4rZmRZG+1Sodj
DLR4b9SF9VqaXb6dG0iQZlzzNWMMvI41rNWujmw5c3jrmcO73Lh+Fp6cOt/aTA00yiUaPH5NGY24
GqKyIvKikOsdSoTQ5RHW3gLZaulLaeo5bbXQ/xwvSa+d5ewWIN1kpM1jpdvJtf0/h6agfvBK3hGd
K6/21IePqSbCR8ubooM9RNl6Obbc8MK/mBNrL+hE2TaZN09ivvHiivZPgdtEK0brTseNfqoC/btS
IgHCea79K3U6w4XNwfB9eBR4xpXCa5ii74yuDOttpJfDnhgykqYEW0eQxyFT2RcUDuhttyVQUj0z
uXvyfQZLho+0s5Qm1AEKdl/a8WVovK8spmqIKVS+ETTw3TVrjl94YYI4mHxN+FQOwOeSR9gYpKqM
RP4qgxddEEAaAnGjOho8sQb4j4hCikHNKh7N2elo9PalKYvDN72h9CBfNRqkQEJXwQnrnmTSJaxy
NTgMguLZK6sHkfXK5rA+UTvKbJa1jNeY7mfDpBISANz6NgC4TBjPDafqyPQm+fA6pNGiml44H/eY
yPS/sIXTD/4d0WItcuyDm1GFN8TWE9/BPehu7nBFcrEahk3xFeMXpNyJ8+vJda3HrsUYsTxi8UMD
c+b+WmAwALyRWUnV7Gn2okqU0pT7cqzyyM0VdfJkRD/0OgKnHqvuGeZvv9GHyd8tD6eg8LEJxY/s
BgLIJO9lFY17Btgdhn4r+kGj+6PdeurJjf3qljpWsco8vz2Rt2iYksDRsVNk/OWFXG7GEaheYPsA
3xoE6GULGMIDIYSm+UxB2ixCnZ2Zj4GF1GQOg/fuDOFDNMA6/4ZBoiBBh4kl2QIaK+7LvbQq9fsQ
Jxyroo/Yle7BY3d1lBXxIkpy7YtfJ1/YyV+o6Rh/VsKNN1Nr8JELc7Yp8BE2vqRVw6P3A+QikXAu
Agnz80qrt7J8ogpNvzdJyu5Ub87Lo8Ex8LqpyFtbXW9soRPBD7G64m4SGic9Q/67mlR98MeuXuOl
4kJOFeHZFG19dvx6nfemd3fs2L8Ptbe3x7K5LIeWGzgkeMVLKDphWDjnuppeUZeJIMWjOMeTjI9R
1/uHIa36i+fX+S7W9R6RXHClFnn6popgliaoF2VJe6tl0zzaOYMCwICUmsXg1uuoia/SpsvV0Uvn
MQssWKJVqL1aNoqqEfTmzwJpKB1d76s3QbwPsHSMsYyfnBRveJmLv1E3e1dk/7PvTIDbYNVe3YyV
Ydh0XNh8pyemYNIlSMoxVWWxH9rOZjlMX5EkHPh9b5qPxfNXo8GxL//v8yi+arTJOBA3sd6NenpC
cSsex5phW1QS9Y+EnbDBLyeS51RgR6UxPVMm98+9+L/Hlq/++zzpNs5RuiQ3l6dM8zf4vjd26ZPd
jcQB47+NR+PnWjf1jjptVPayluKJZkJOFUnV7lRh/0oq2zktQBimBs6Z8eFzb5SMw/EsbSjoM1aS
rM9hOeWUFoZSBU8fR5dbPpMJm2RdXwIHCRS0jvW6PPTmh+0MLsDuwJJVJMOmC8lNxOxgPjRKZTdp
jUmu54r5ETnP9Vy0VM1BPY1FBOXJnexP2hDpahMaFfa2/3IfRxpvEbAGbEtadiym5O+iJRIRrjzR
4HVElxQUkRADcrItIIHdt6SXmcwAraK91BCKfkKgCbC7ptZzPjTTNvZzi/YYpQDB9B5WNl9dMwlP
zlG9/lJWSl/p0g9/1VhzwzB+ZmQjX1uDXG2ZOOFzbQBirCXDUuUL59ToEnsW58XneKAC3nba7s0c
3bfspuVO9ENrC3mcQFltlod9xW/d1a1xHchhPpuOQ48XUdVBJuLQjum064xu3Jeirn4YZrjlmj7S
kOAW5zpAlYcXXP7I6zgAdq4mBkKBsal0CrEh5LjnwRum3WTM/RFtB6cVsbRb2ToZBT2iObiF8uPM
NxXAsFUrBRGBsvEuWampncrMMt7ZtG/cIjEwFXQk7cMuJzbO1NjRS12y6iex8S1o1h4VsCaiskV7
9NGeRWk7JPNS1BrX9VmxdsaI3Srtius6zsZ9bzBR+EfZs6E+DRZTvsQJOOPOcl8/WZTgNiPO6rXZ
NuZG9m11gvVSnfg1Ato257u1tCkbbDSosivXTMgxoCCzI2rOeHZei17p++XQcvOvsmxasaLvCCpg
yXqbFjFL6Ke094iDh61+6j6tIFUnxKOuotuLI8sTlhucxSMtx4IxIfViZ5iLIQNGK6Etq2mBhGW5
plZUihGVzue71LVY5+VxH7GvyHFzw110DoEeXFtW/XxK+8y8cJbzV4j0zjYSVjKHPmwAPV79LJq3
MA5VvI5So7jz6FvEcuJqeSRm2O7o5+2ul4m90cDo73wIbd9KPHiAfFenvtg187ZIxajwy1dr3Ydv
NX/1+yFNXcSpo24fzJwm8lZrz2vLWz5/9+VQA1zaztLytjxa6Bvzs6iJnxtGpkdpi/QaG0zF+kjF
PwR1KBtGrzY7hkB95ANU9a65D8L8nUWmgztY7xhbazqj8VZQUOcXm9EcdciUHYm0oDf4BM1fRfhe
eQQKCIT2dE1pyUc4uezJNP8FbJ+8UXaBcr4cd/lHOPoQrqPt94ukNRLs9/x4+Q/TjuNh7UdHqHTi
/Gmk/eeJy+NGT7ag/jSWrrp7Xm6cKPzn3r/HaosSSIhLuwnTG7YCSjHZj7JwNIg3NT8rle+MaFwP
yWCixzR8XEYkBsn8SvfMmDQ14mdQ7HUDPbmgcogk8Fsgpr2fGPRJqoCKjulhqFl+R/SXqrbHotGw
WTbcmVsHJAr9d9dof1hfMv1sYb+E9Una6S5voI8rt9lOtXFXmkpWdk0MKhhoyXD96qpK6zEr/XTl
xMXZUtFci1O9w7HDehYeZkEdiw1bPDxOAaXuXPpJnLJ65yRsZOUvolXNWTdNhkqV+apS4G1aqRgi
SoQS7LtBGDK8jh99m9MNXCcmVERodEy4khZhrxC/SMo8MUgGdD7RpICu4NXprH/gfMdzOwT9OTfJ
ReZ+8eQEWF2ixLk4eAr5czGfSWTLfivtDqGLDhOj0uf+qw6+i0+b/xznwzlOUS3CnkbMBn9wwqlm
VVfBj1DWDxB0X+dzyV4Pg03eynd3gOXUieLR4e3nWPS4i99NEd2HSP2e/6SpRcdxLAmH67iKmABG
q4/W5fPcu2gZ4+Rd014j+6HM8+gHDFkJwAoie0Eavk2d8ZIVwY0ZG7ERATeV7Ntvs+o+OJ8VK0Mb
HslGy31uGRvF/LqyzS8rdj81+SGjcYQNT/G5WT3VYUreiqLNtPvspfqstOxc1mwsg4lEhN+2O37S
zgVS7GvioelS3kxZtBMoT6uapfbKdExrYzHitrE30k0y+5q3ZlO7xz5L13PkOWQentXTnv4aDM/0
k+Ru9kRB5DPFpFc0M8qs0K6quby5HZKXqjbfk2CI6M4aj52Hjbqd39xe7t7NQltVUZbvLJCEaa92
Sa/f/HS4BYF1y2SDq6qvKOnMTiPpAsw6ZC38NyZw/tj+arrgq7QdByMOSXNSX9TQe+vYYnxKeEFF
1m9fIwsZFbvKGjXSycLFh1f6KzOsRxaB7aEa5A3J6JcT46rEXclljkKNaMg+IxPcUTW3B8RQ6REQ
t3HafZSO/24GGgqbk50YJYtV7KcPRtkeNc6sW7rO8TEhaQ2zH60Mg1WpVETRF2uhEg+1X+6jyo02
XsSFctKNk9RvVUkRtj1m+2DI4YgMAfGWJN9DsW5XnSMfWW+ckxCdr24p+vYEzO+mdi5kIiNGzgob
14alaDt7VzoTSbO8g8Z9CSiR2Y4NdAkktrUjbf8UTT0kI5d0pytI9Rj81QoTX5UL9c/hvS4r7HxD
9FU6uxDb9IarR4lCRp8tOPwVTK8jn+WSkweblqZ60v2k2pVCsr6nkxHfybrPCW3jjCH2nqWgD7wE
ZTQ781/j9DNPAAWGzLKNsOjX8ZGs+mNae3/o3kqo8QsuxsB3LpDUiukzwMOGw4JEcgwNoUFQ3ym8
wiu33lqCLSWdu79NIsyDcRgdwmZDpRtr2gqsKr+FZWStpde8a3H95TNwnTEPPX7GopPFejK0L83V
PgpMKDLCE+XWxxGxTNVHNbhUAhUP4FKyjWzpmsZ45K4gYv9wBGfDzBx/R35oEUzUnRUZg2pLryY6
im3hRtQ1frmJC24Q7RO0K1a/CJOT6PZWSgef7bacVMeGloH2ncXTF8HDJy8OP1n50ic/15YTjLcH
s2UTVAcb9zf5qCfRpq8aaa66+4t8yR5LcwysJgRL0nhjSaw29NHINa2L1VqkzJQtOY87mp+qVmLX
l/xR9Mpc1TQKqTqeSCmK33SC/RoDCCGEqh1F/znMrp+EcXkvdBluEdt4AOq5l/Wn4+XGusiTx9CO
dy1nX8/F0Slif9yZbrWx7LY9M7r6pTwwtX58Kir6KEaB1bArXrpJfEYlzb5sON4tYSkkAusLMISz
LgjkDiNpyaA+RNNkXLp8eI67hiAxVJjeOgSiyenOc61t6qUwgkAL6F7NFZvoKbw7bZ2FQ7FKwvgU
CGyA8CssF15j4Xxpw0gzz5xMM3iGD9yuoh1+rtC65YWiD5bFasQ4vcPPofXTNkR4EvYmuwbS/6Es
qCoM+24sOY+W5+AyhNjwP1ydx3LjwJJFvwgRMAVTW9AbUZQ3G4Ra6ob3roCvnwP2zOsXs2FQFClD
AoXKzHvP9Wn8PRsBP7OUBrDRLFjpoAm8xPwxDERZEWZ3c2mX14l6CUpUS2PIfLxIcHGEKDzBeXXS
tFaeZaCdGBr2urP7bTsKUU3TvWgy2nhN5/mZ6E6T1z/3zqpNmSQqq3qpiynEGpXsDLebNiSL6r4F
ZtlzpL3RIh8yzLASgdy7vfnjteh1PRYgLMpqNcFr8rl+v2ped98Y3p8wD4TfFzlkJ9saILZYBibR
4Tpk45+RRrknWDajLH9nq/HK0dNvTat5mND7GTMwcln1v026mKvKGHHbpdXK0zOkmBlKPqZNRwT1
gLmDS4H2MmtQmhrkMDgDnLdmWmMK/21mGsENZc7lX9tG7DcyYmJXgQUIiv3A/RhuYgWkqK4LirL2
UzCV99PeeIU8mK9KTgxfdf0vvSV4mTi2czMm92GPYZiscvKEkQfE214CVESr1VyMYsbXWtD0z5xH
V4v6S9EHxWaiA+uDdcOLjGUWApRCD+8hArZBd7HvQa2D7AOESAhTdyYdxnQwqiepmmnb9c8DgogD
Yq2RRLx2Sfqt2hwneEObIIoRlxHSTdAIRtTI2pum6a66itZSEutvaR8na+SYjGGrkbpBn/DnRTPy
ajARHRFpBQFrfkc2H8r51numW7Mm1iS6uFn9HS1I5kKTaN/a+ZLcAM3LDcOceYcgo/OTtGkv0JQ8
9rwXXRXfY6ua59C+gKbSEyA3+66jaZHk2jegqzwse5pvM0Shkot5XINht3RJGdVFCZVDujXm6qeQ
SXU1O6PB01AirYEo0JbFmoF8zAyZN2+IkcSC33Ki/ksqwaSmcRhSbuJuHC9mzRFqORMLbiVPiI7A
YLCophn7wFaSKRZY19xlPfaqbJ8i9I6tnPBJO9s5dpTAlUHO3wfdY4O6BQNWmW6x/ga+KrNfGSu3
aYNPKhzo9sLVd3oz/2qj+rdH3CaMGZy/lSQqduBJfhqZNN4jcnKhv3I4A9VqI3c6EXKK0H38opzD
+B1AiOta+0V4nbOpTPJbezDAY6g914mX0Q2v2QP0PxkSBz/S75osArpmtx+q1X4aROMhQS0r4UEU
c5P4fjjEUuPqTbSMD721wZig3pKYMFUpzWltDfG1a60/0NQyd/hI5dIVJCdbprGJTpDABXdErjzE
Dv12FggBCceV5r6gsgmm3Nm2Hhv1TN/mVfwU1trOCyFRlEo1ENDcVazjHRyGYj5OiMFRFQFiLHWx
MmqmIATfRjPHOsA6/mOU7Ss5zMwQZ+8btJe3mbWuhEaHiLbSA2/TquhTi8dFfb1Wwey72jhc8mS+
TFXVbjRCoNnkP1fCdLYV4bI+EOcvj9cNs9KPmVteVYVrmXj5uTR/dHZo3ex+2ZXx4wj9vsKLhCV6
Wyl2wfZEWd1oZyRzS8c4RJRRiAhO95FBzj6ifbEukxxxT1gMmzwaPELuvFd3nAkLU9nV6tiazk71
E000uE3ZwCahzxFtPa8/yh5skpEHX3ZOlOGo/SHmIdjobXcPuLtcjAvsSAOyFOvBHV5IdTiPyfRW
0DYBpAzjuK+/qiga1sFwJyK72KrOt9B+7AwNYbKtaIanIWodnYPbMpkcmDT6fVHTozOraas5wb1o
GwYKnFq+tgw5nZL9POGfjLIeZNWpk54SVxeFXIK94Q1ewnYKHZhLKWCrxia2vXXQcxbqdZTFtHA+
ZtoIRO31jpH7jkjeIrs+g360NiJrbCBWtcI9gdHX4HeXLTte2zo4YwXnswJ3rstVodpg1VMurgh0
eo03RUc/AmdEiM7jZEf8yqpnJNGLDCObC0B5MOiRug0+D7vV5cYUXOfgGuHRdWY8mjHwirTFUTEc
7BKFcmmzyLJE4geABNVZxFFp+MQHUktq8NyLiwc5rbvEiddFfC51q1m11rCtEueEwTU/5iX/sRa3
yXFRQ4blTJ+I5XrjhS9ME0HLprhKvbLaq8j2o1C0J2RplHsm1a+bFhu9TlxqaGjGel9vg0pYYH70
+2SO72bXdPeFm5OvOerbpsfQTS8TOeJAJTyw7Xf1ujqY+Nn8zqZZhzbhPCJVp8t954wlMvmWVSyX
8XpiXXvgWo1CF/ZIYLFXDVuah8x9yc6tMQW79KxJxuZItju04zKC2YYylLzX66BDJKTaLZlLUuxx
6PUPrDjIU9qj15gIbk12V3m3h2OhwxwJPgEAKtP+ZdAhWumdaq7zDJ/XceDKO6X5QYECzD3Dz1vW
wRaVkOb3fUO5T75lq89qM6Vs/PuczqElDmZmS4xosKRayQQqS+qrsqsfMQKQqqSvRwr3S85kh2Si
58xxjA0oWA4Lja656lTld5qJwwkQg7bsz0iUIgMPLqPhOV/EcXTbIRSnVGUrw27Sna45F6vS6qOF
kHc0eRVEJYe/iIAu2Hd+6ur7GD0v+2zHT3pXX0EL2Rk5xoHRCN9DBjnrLvfozer5G4joZ3cQF7un
GIJDQ5/X3jl0G32ZghTOJKmosW68kcGIN8JGgCcTRc2w7IqgVxGSgJbYIuTDQxivIUXnkv7KbPGp
jr1iA58Fh8GMepl4+FMQ/kkm9y6A6Bp10qJAETSO2NdBnq0wpxnotyHtxXN7p1n5H08lGIRzNrn0
HN5Rot+jymo2bFNd33RZMzkjMTQQDI5+O2Id3gc6B0w5iN9wNw5TwwihmjpmFZzCwwCzZYCJVHLa
b7rGMkkUDMeVrhi60XhmbGMCKLOzBxs3RavIKGxd7yczuVCG7n1bCVBu3qEMJV6rCoWhcrFLzfeF
8B7dIjvjVSsAMKM5ciO4Ut4rq71wmEwlbc840uKoNIS8C5BmBOmll+abN+oOA9P4zAjxkE6E5Y2t
QBJmfnuB+02qEx+idopdckY7r0ZGX1zkgLuGxgwnE4J1bBxw90W/KoLgl4smDSAdnOnR+F0tvy7E
1U3QXPaR6pAd9ZYltGd8z97B+PJIuaUT8Mc2BsnxNB4Sh7p06MA5UsZ/ZXH3NDbTrkURx1CVTTq1
xk60zmubG+whesE5AR5Q4lj2rF7bmwQ90oPAI+i5n5Wbp6tGTgfXVRDtcyzJUsQIX9R7HtFlcvOS
KWsHP7uozDsvixmOtFnANvpPqOX7ybDyx9tNwjxhF6I4XN2+bKm08Op4CHknWR/YXO5yD5RQlGKq
AwsSbsN8MI4zf+OxnkDPJDaRqBMrKeb5hbOj4Atk0THK0/taz7tDN0T3ZZTLPRS752oRl6baN1p3
SiWuEfTImUgEyT6bq3nVdUpSBFojmgKZr3Ws6SDiZjKL9LfKrbRLMXHBjfXwrE+Y9zQdY7qE+kUq
ZrppDTxZoWTEb4TNGZ+y7kPy7QkMdD+c6gyS5l0Uc7D2qtxXdJUOTFKeszj/VjSkhk49wd6u9pFu
Nuz0x8gfi/hJ0oXdSJhU81jtoJRwLVNsRmgwf+Qif8qs+mS3Jp54cNt9xFSgdPN7ze0u3ji/D663
c7LkIiQAmKTBO2l5mAlTAoQ69r+sU/V7nJVXQFxrkb0SqFrczVjfLc2KiCrn4lBbEklWc8yIKiLP
gMGtAg3mupBcvMFt10aEXWHAa9S71qqBzkhoHDvsPj8iP7h4WkExrIcbgqVWdYtZJSgW0BS9OtOF
lZO9OQzRkwDjR2Sq+7osPysz/dIa+6Qhj9q2M7FLoEddBLNhFe6YlRFpNgtrrY8uMpFkWFnuUKy6
0nurTcyNJKeF+xJRKOxFenH5U45U/+QqF4wGhzfcA7c+uc3cbZd/qndze2vSMAuM/CE3k4CBffKr
IWwCkXrWQCYd43dVgLoxDPay4BcFXn0Lq1tMJUM8BcOd8Qz0+iNIOsFqSUAEUrqsRZlkFzET8Ogz
tAg8BtmV5PkCqiujdajBROxN1iQTk0hXdQIrYYTvUAcqPlQ0HKUYPgdsyGnVohwznK8+CL8ojp/i
tr9Ly/7SjsWqtBqchgWI6dkY3rwo++wJQPCrgh7C2IQH0w6fhrA9JGL6nongWdejeQm5mLKUDubK
hUlGdsfghc8WeEi90J5zm6uJtrgfR+sxSe8JEIj8JqBETmV/tkrAytE9DtZTG9ubOCgY91u/UNxD
tqB3thkYwaUprSHD/OKoBwMqh2NbZwfkTmoFdP0yxbvQ7cMt3fJqHXs4OtvO/KnjaAtb8cgYgs5o
9t2UM4VAbRkbiGS/p4SGhN5QEYR80H3e2L7InRajmzghF3+Sib3Gl0LPRAwPY938QkN5RE6q+0NR
yr1J368I2jtDx0m+eFk9ZPootlmG61G+MhrYhmP73Vbs1OOmJus8pCcfnrWGuWrbGR/RHGS45aTv
caQ2/cUwh4M3xzj4Et7txhgRC2NA1ccYOC9X5qGzf+nV9F57aj9aGbL15o18rQzQJ93kCU12eBew
sjiR82Tb5munA3Lt29fQCb6qn2mynlTgrNlOnUUA/pFzhLPXgv/qDuc5iq9TIrIt4J/n2sshVrdY
B+rpHeoqFDF8nVAU6OmG3YOYjXPPm1WLTf07iMIH0G7XvmQ9KJbyUDC08LjkqIarUwDBgQnYOqpQ
Ki62mdAWz6U98zZ03ryxlwMkwSipauM9oeBeu73xAPSFDLa4AWlea7wR1ivE8U/x0TTONlYR6li2
b75ZDh92DVItxRFqkB7J9UfSvl14cRSp2NmLsH+OR+NNpW999AP14sE208C/Jo3YtaGC5ijVC3jk
QzHTF8ZG5LeIS0Q1UXWyHiCATSgKte7V1rmKRfH0K0JTtrWZn26MaTzPE1zSycYSQN8NYSC7o0Z8
VVZD/opbrWbcqZzf6tSn9muFOxIF5x015+D3TXEJtPYPoqZtMqVfjgkqQPaf3rWN5L6z1L1Ow7/2
NM7akNp78jS4OSW4lan/Gqb4h26mDdew+pllzjGDbw2nyT60pk/FQrubeY9NamI1/zAjdqkjaEQW
Vr0frKX+bhnfpjmUxSLIzlH8k5LttNY0SM8iaBjmCNBEDs3MggavWZAOQ3ic5ld6DtZzSyuew6Yr
fDuz2IBmbrwJSErFLDGW26kYwTPV30bFTpWExW00yX02zr8ibcC5ZMfbNqQKzItLTccc5eS3qryj
USB6pTMA2xo0ZcmnSwsJguREtYyxLH6ht3Bp3R2c3FSOCPc9qGrtZNJpoi8gPXonOhI5fHv9u53A
FASa2LQpV0K4jrQgdgLWx2bI4AL20yEYekK1W6zasmV22Gtveh795KwKK2nJd7cU7OdbAI8l5t5w
IKkOb+AKulJFp3FP/Py9MWB0p1/mUoKF2c7Y1LWJebPBblx/h4vUtKCPh98LdXfJihwVJsaO5Cg8
9Z6ZgAHoDYiFMTOSSt2EFUK7QxLRlMSDl2MfmGJ2euyf6yqyNpAYWc7ZynWmPPLBYlG4a5e4sKbf
2VFMY9Y6FnaxjjVP4yi4rS3JiUuCWpVoln3X0SzflY+gnd/7IQkASjAIGe0HqevDOgyGR70vi22f
y5dAjC/IRvGTFCNSouhkmfZ9bDAR0NHLsXXp/NQWZ2Jt7gw3WOMSxdk+s3UPUNbs8vix1vRny6oi
9PbyIxzYpEB3uJuT/C6mg+i7sf3QpuaT1/tt2xarHM/+lsgWfHfEFpSRFGAh50+StlawVTlYu2+6
2h8YHR7GiE6jkeN1mzTnW5Y/SM7eCxpwlMI8Fmhb0c7LjhXYiV4SHtRgZJSRfSw63i6ZvzQl2pEk
k/cWNmktrw7UOe+6zFu/ZIu0GuyGsjwb95ZN41/qyY7eAYJSu1t7BBrrTcowBammwY5wFSNRWiem
8QgQV65MCPNjVxycBIyGJJiKwNQviFZwngll9g2WKCejYRoY80NM5NCKrS4EGQ9kod38ZhIBlyO1
/vRxhAsL1EsEz6lrmAlX2iQ3DhYE9ldAASYXeSSaMUI9p2CTT90TJxQEksj6JaL2w6QWPNUgP4oZ
sY2nbfGdsXCho9NqFmGBmZXBE3YD7ckl/gSdx9ZqT2XcvZcJE+ZQBasutd/sur9rFKmlE041P1L5
nT2KS28gUg6qGjCKS5UW1O2Lro6Joz6ZfO2GlnEcLfMMB6Gc4j+ZiGlsRdVIkEl+YSB1DtX4PEIx
YWOw0JUS+He6+dXQxNA6fL+xCyURr/uKhEgWr+TEJCv2G7bCXlcwe6iCl1q4ZOGAGjUapquN0ADp
D9UnIelHmmuPU5OwjNQfoNDhjg/hdSHRznjwGPVN60TB28CBJ81jkLe/tdwldsW+C8aE/9lb6XYI
qzRn/hFEdF+LipqzxhMTATl0LOUnZXogDPaLEZrXyLvYIN3aSesa8MVQr9wo/GV6xQvFDddeDRtw
NOwQzI0rN5f3CXimnTeOv1w66E6YXEOlqoPbX5mlzKt5GWnZmA1pGYwbU40vgQ1P1imX7dYS6L2h
qfXbhVJIlU1Ul5OxIDKfYeGZGVYCrjRrDh+nfgujhJgtWzyMtFwwvH+ZnlpL2a8yb1CX2S46XzfV
txMaZFI7FMuBU7yyLXtN2cY4kopAYv9F/O0Qozogdw7c4i73nG2NgAw1BaKMyJ3pvBS/aIlfMusF
20y48pjS+9R4fwbRnM0833V9CX7W7Nx1VCPtTFEozEl/b2vlrkzis5PgYy0mPu4uvaP/9FNxDfJp
6+ONeCvmwTv0OcRFXc+RkoREBtJ+bmhFrUpd21cJjc/WY+GIGIFLoB4j1Cx6Xs5pyJAkjP0nl+QY
lXLjm1xO5xHpTyuaZ/rt9t62WyR8aX8OfoJ59B5y2plO90xt7WA3fCSTaIEuwoDJuQYWT2My5hgD
sTcPJhO1wqCHDW5v5jwcY1hMFrgW0AQydIGtpHD8h/ZNaOiKMgz9tGaz+Mxp1WOUWwsOGq8d7ty8
3nIJMrcUZOulhSRaxkZlOJzmCC2nZym63Lp8bCP9kNh9tm9k/0I+N2eVyX6AGvQ3evxnb0aA4PQh
7JGEq0QXoqDJPI6JjgbM8Aaymu2Aw2kaQX7HV0Y0B3oRUE+HZup2lJuIq9SmYYPJRjZ6Ix7L8XWH
za9A89nBDfSLOB2orhxAqFHyMcioQEJQhMsE/tPrcdfQhbdkd3X40OeseqPyJbBnHo5j4v0OJ514
ekIwcsg7flaWT5M8G+3kEHCCkNmT2X7ASxBPvI3K9eLPZNCUzyrVr9KabWU3FlvabGVArobai5hc
46qnVxFeht49s1axcKYDoSHayZiy16RKaYxUb+zM+kOmj+/6iHoMR7mbnpqKpp8d9DT2cOsGgAyb
rIevDWYtjuOtC0nSN8Z0SaFhzxF7tODmgvrH72rtYEu5M+fR3mThgmXtq4c+yM9NoZPYRRcLngwV
MVKHoUv5R8gjZVjbznTj3N+lR4ZSVTjJJur7h85r+WGUWWh7CInv19WMTtimub8jJ+0JVDA0mVhD
JoHsKNdJR0e2uBpE/qwP8WEMLfqg4FTq+beoQZwm2UuXp999bH50Hiebl2kvUUtbdu7UpwjtT2kC
bk1GB9rBhHKsLUffsrP9t2g0QNtas84qEzI56Xv5RL+T7jvlNTt6SjJpzO2WnIIVdfwHXaJ9qo+v
tIl8t+K8CbPneG4+py+9GWmyaevE2emlazBzbw9s810CuegegrhC5u1hUKwRs8GbYMS8cUMMeyBC
tiMIkHJ6QEP0ZoTmdzn1z/NMt7Kws9dGJs9d2+Ka9Xxqhlwlx5HL9KS7l7nOPvQMEZJtZED2FCjy
qnrBKMAQQOy8Lhc7m7SVmUlb78Tuzp7Gk4itjYEFZgf08qxZ2nfoFIrsBHLMmEKyToz4JpfOJ3ZS
FNQj9fK6bwC9ewD1xwB0bNBBQjLY/EPmRTCS5WtGn9curjZN7XwVlnswZf2nzkrSkl3ltznjJnkw
KKpXVU2WNxE+ULQYs1ZE99ShOuDLvLK5hvdNQo6uV/dsZ+BBdfRlUC3TvOOqPBJqJloweTK3mPLO
5zgHdJrUFzVxLmEwo8saw1oI3yWyYj8x6LlLMP3snAmzAk29G7iiMc4GW9bhtQ8s8V1p6U/qiJ8J
pF3c4e5xaDV3b6PC8+Am5kOn0aNZggJadNw+iRvM5Y15nSsE3U43rbPBsVZdm7+xM4FjhcyQpmYP
bDwjqrVY/mBSnFyF73yWLxA42LNEMxyg3A4ekIvEbYlLy/XOjYhgluxiYdSrWhFWEGJVJO7WYO0d
DHQtyRe58eTVxALSVTOuzaLfNENBvNuM1UEDcw04BrMiUxm2+mujm65mX0DsssbPOS2fY3JFfmHO
i/YEsdG1IayVJZeMUkC2M+nztgtuSOh8JARu3mEbCldjJs9lpt4s3br0uvNRZvraDcw/KbHHWFh7
d9WGqx49zNpwBvkVgIle9k0GhKO2OMk6eunQSMcR14cs+tbNdKSqf0ca/mNaNBcQ43zl2fSmRvaQ
bcRlwzNC4gsqYHnAwfKMqrsRiAIRN4DcfR1r45Ewe526PILWSNUVhCWoLkPpLFa1sYJPw2lAy2tV
Bra1Ih/0VZ9gzwlG82aHhwA1ccBUqGtYRrq0fhkajCwG17maycegfxXNdAhn8tQda75XHWNDPSLP
FilHCXGt2LZEia2dBGl+jJQbbtfrHGXVVq9Vv9al22/xdn9nA1ckTTD31Ki0YgCjswG4NBqekU+t
9Y4fGCT6g+AfgPljxQdP0jo22c2IfVBPOtaK+b1ScK1Ck745W5AfsE4sD9QdyrAQEw3rHsnIah5Q
KOjhV53R7Ndr79dsUMwCuXsYana5vX03KPhbZTcPtJ6YA+EEEZ8zreSgiOG0OLTb49RkP9G9ObnZ
cJ1kEE5EFGYjkWpgiPOt3bZq3ToURmkLOI+mnq0ngowfyvhpIlTXHBeACr3pVQNueFWZ/XevucGl
EZ9lSxfdMd2Mbcn8m9Wku2N2tW0VMHXau7H2p+ebfM49PtOQIfQQGpYvIpfCstoaBQIFD9jJtEwP
ZGvo5ylmJ5p5D1Ehp70lCqrhaaw2dpeBLjfGHba0ZltrTsrjXr7vuD5vvCD9HMyQMJA8oMcKmFPA
cHos0x2IbRWbsx8EgBa9+Jp37U9X6yWGbbDTkzu9SgUxXQl6bIkAIhdi8e3NaNHrVN2eES2gCHDO
OpuwFPX1CvXT3ERvuYXe2xr0iLAQ/UzxrrAiJnQjM1b/KU0YPsqzpiWGLwf50blAzLJB/em8iWYs
B5WGL0Gv6FVCH13BbQEK3ll7VYuamkDEWwOhP8e2sVxo8Tkk4POKJi1pEfRnqi0jKkvET4tsIsRX
UnX92YESZTKo31Tk8WybsT4mrfjIAHvQiG/uhMgORKS+aAmjGtPaEvi5NDjBytmm4awiI7mvOgDa
Js2QEPXcboaW4ePbYkEKt2oZwqAzZcLUdPhS3TfhsMPWR8pGzzH39MT1h0lnhIrQ8mCnXfBg4n1B
zA6ZzCkAtMvaXhcGOkI10V7DskcmGmtmwhtTzlV0xnPN9BtYhR+lXCo5hGYj4J/RC9vPRyZhLl0H
s5KgmjL1XBj6T2nqwc7wiM8AhjZxveS960s2kTMZXqCPSNDVEsbZrTsQXEIF0Grs3k4mh2QaJ8VG
tFN9bATk09vN7UunaqolF+/Ro48Mb9pi6G0vETt/7+LcalCpl8h4BgwE2OxQpTbDxO0cevg1A5vi
ve1K5IntGYGctk1CEzfr8tDtBuk4JZuwT06P7F8scTn/bqIlGCe5peOQv7zH9rrqF3QoDmjAoLd7
CwP035flArqy4DRzBVT5seIMTf/e1Rfa6LTcBHnA9BvjJVUqaNTbjRb/373bl94CTiVGtANid9BK
rjdVDjyQzTN3bzeEQZDvIcqrWNi16ZLNk3Bx82lakum7zFJvN11QNH/v5Z4cjM3tQUx2LULe5UmZ
Ydb8QdNnvpx0TeSMsMjV/94IEVNUj2crjzSMPua3zAAcuvyFlBnGyqUpxgZBAo0MNL3hj3AGPqpM
kTbFZETkJd3WFtFjMDLEahyQVOY4ExywvDO3f/h2j60Ob0KX3OuaDdYAS+gcZkDhjim27SOK1q1j
q1O+fLqDeGlaRGNRiBJvclauVVYw/FMLLEAoGNMQjggd/zRqvOt6TPLFv0/m9mndbtrlcws6Ih0Q
HxHh83k7DuJJyE1viM+kRYdfnLTfIqQXoXiTHONpQsq6zsua+Ry1uGX80BD9TXadhtcco2vHT5m1
vj2Cn8LXVS/U5+T/vS+C8Rmpuvvbe/X328y3uWjZkk1g3Slm8Qukt9Ft+HG3u2NqArqt87ElOtH5
/vvYgE7n77f7292wdsrj7WbMF/Zz7SAsuNGEY7fzUk6y5YBdDlPbnF0i3tI3s6Xw/Hsw/f/j6nZw
BWkebCHYnblGBvX77ZDsBgPkbQnxxVBJguAqOoQIHHa3t9S7EXhvb7b6z6nx9/z4z5dFmyNVRYTh
8LHmoAKOt3tlONO2a5gzIoygJVq3zfHvjS7/997tHWOawLi3YYIf1d18zNg4HSeVomNablJb65AI
siUp0MVQcQMlHOo6fuiWG8YK/cqDkLMVbkDdOAmiCOuC6yS4puhBTgkfrlknDLJp68Y1rRGhZhcr
pXSuzJDs8xhPxy63rFUvow41E7iX5nZDfz9iHH3593wDnZpvdkl7uL389g0z8oiHKGgT3F51+0Y1
xd0+mUmcNmLDOtmWvAZ6KK+1azKmpTGcFzxEEhqqGhfoq+Xmw/3tGVHQyKuw+k9k4EuE0v+9Mu9h
hYcVq/VkZuuKtvODrXnhg1OP+oaWUPf3sdFQ4YPmFcS81KWJ1psvbzfE4aqTBX/m9qrb67EetfcT
F4n+P8/6+1Q8RkWV95coj6+eXjqnpO7FlWRLjAnYoqmTE3GNlsemgoDbnKH3ehZZBBuHnTgLYfNx
e8q/5znxCQKkdn/7QeNMccwBMG/QfKDfVde4ss2/v+T2BFw4gpTEmQIOnySrIL9Otytvp2Uh4akI
JtEFRGji9TKg1x47m0wnr8rP7NS+Cq0/1nNgnafltazv9lUjA2CVY8bd3R673XD5tdni0Aj495gx
Jdl52Q9OcR0cVK3+0IuMHyo3na5VtVH0vR48iJsO8rsLOFvz6jjTU5LqxanrIut6e6ifmAq6pESt
NaQet4du30xQrh8ck2Lg9tjtRlpTy4f9349oNTVfSEklTOJx/j21GFvoTpVihr885faNxCaLqnPE
27/ffntcgfhMG5cQk//8VZLNFy1p5vK3Z0zLH593XbPtHQ08UOXWV6jLhWcH99Vy03jwagXJc8OM
AcgLR/tqlK591VmRV6Uz1UgPeQz8k32Fca4WUimTsOWx242EFHFassFBR/w7vBLNzi6OkAzcTiON
KT+te3ejzUBK64F0SOTyL8pJkpNCPc9UGPFA7zIfVuxEYXuP165+EtH81HTs12dXrTH9fbVdql3r
5aZoVLSNzCBaWufB9fYNvSRv2XSR7djoaHE0qCy9U2o43J7y97EmONXU/Ne/XyWa8UDOxWk0hbkj
Lj3aVxpBG9iN5wuyAH8uiZ9ZJl1xOZ7Dxv7iivXatkRsBZRZiYpR3reM09OLjRbDV5oRr2U7EvPe
bObYeE4GU/plzSxWGd5LZQb7FmBqG/AHs2r4duP4jouSpJV3I/6kCadbp8KfSsJqjCs3Xrel49dk
7LR5ILdx1v0EY39IDAxjdRw0fm+mjS/L7FulhIzi6i1M9dupMx0Q+CEsLLpezkC6elB9CWlYeyuM
if5AvM0ZfcdSbR9nNusVP+YuV/OvUCOPlHP/NKHhqDHpcvd243Sezv5udLXV7a5Yvr59x85K0EKQ
n7v0fm4Vy8btCTJLgv997u3rysgMoKa8qvnPvaCYp+Oc/5BPQtzY7Zv/77l/v3N7hZe0hMfn+qHW
NKjr/57995f2UKhR0yw/m//mNau6YHt73X/98Nt3//5hM+AGt0uIK17+JBqblt9MplhPXvB/f/bt
2f/1Y/++MLG6at1UMd6n5ZX//l7j3//+91f++49llDRYduX3v4f+6x/7/++UrU/eXpAWhlabz+Df
axR0sBXmO0Cak3qqbTvZgXK3K6EeyqoaHrVYyX04Ba5PGsHC2BVIVuG5JQcrMYZHoY/Vw0A3Zvni
9kjiNmpXeRF58jFGSmbVBzcb0CW0rCB309BPp6ocr9a06wnreFWO1lwQ0xMInCj3UWQDTYjFJ3uy
52ZiCpRONsPQmK6pRRk+NRLpEc9fa2IeHm/3wgL9LtPn5IS+vaHLLvutbmnto0OFR3sL8AyFhkHZ
VTjDk0RFusR7N5mBDasiytjwRrmakZLubq+63Wh5sU5bcfBqCKkO8XdnUzCdka59tNMhPducy35t
eCTB2Db97QI9WCQIFBqkmg810InbV6QnzAwQ0JoULUa1EPjAfQyje1tMBSbn5Z5WhslhZF4UMNvz
JOOl/jEjrOsJvKdB5NOCK9R7THlYMLh0Tp9VMH5EOf+8V1Dg6zpy0cpugxOSEKIAzcZ9zQt3h3uV
tLpYEe40WneMXMMVdB33w7OYEzMHzi8idbQHrZDvI5OFj7ryLrmZvQZeMH2KBBkQ440nSVlwymyz
otNYyQv6B4xKpfZKS9d9qOepvufF+FQymjjUA7TZ7PndDHNsQEFtvbmsQJMm4kepFSRiF/0CtTVA
O3iL31pjGHtXZkTdESBT0z7pUuCV/cm+HQNZzOiew5BmIpb3e5td6b6irQfUJ9re/kqIOKvZ/B+6
zmw5UmTbtl+EmdPDq6JXtAr19YKllJk0Tt86fP0ZoH123fNwX7AgpMqSQuAsX2vOMQ2icbpprymN
Pj4tL9SyDZaOXAQvJaiCeUg3nEOCSR+dUYQrK9N/Szsfb/R81c+hknTmiEzfDar5Cw2rNtGrK3fv
ClowOaHZwTR2gMtxX7jauKuEYo7vugn43qbFn4AQSENv7xMtdfn3oM2n9dDcsiJddTPGrAVYghsl
ZrQwn9atsLiifHUDgklToXxNs9D6i9vpFSZF88EQFH57XrbbICYRoXB2UBrcZhUpDxM5YbQnA/v+
QzsypiW4B9u9zk7sGDhmcGz7Lvh5Ja2vJB+0UyTH0lxXyNiIONLLuz2j6JB5v9aB5j9VzFi4hZD0
aZ0D2bNSOjaHhNoyCDwbag2C2j7xskcjC4YzDYgGL12wRTPQHlAKle98YHCvCVI0LJ6bpbRgriH/
HrS0emrM8tsbZfQOVVGtkUUn1y5AaGeXjMHMUn3HaByIJACwEjnG1hrKiuY5wNUhopNoNMwHLB0z
TNzQBxll518Hk32WnCjbxHy6vAf25NEvK6IyZh5JzHPDatrPwQdwn1LgbSUVFWtKFNE1qwlKwoQ2
EDx0+38OaX0NvdI7Wj69yUxZEG3nZaSKucPySdxSJynPfRXeiRAgGFIw5jqOJlBxkzTYK8HI7iND
4njbQ3V60+LiScaIkaE9BqCGug/d0p33zirzdVkZ5rVubcIHQgnbwQBEWwbdqU4Uu2BGQFtinYmN
NiP72YuK8IxjB8/NeMj96NMM0tnSk44McypLLe91wjzrLYyJLTWn9xRqiI1tDMgKb8PJN+lbWbZn
PIYeseDpjLiJgj/MXbxLa1GigEiKqIRct4U/RrPe0lr7ObDreuMhxd+yt3NPZRR/o/UuHjHhgWbR
Im5o0Ii/PBUgx6T18WTWKG7Z1If/iAGgQxGYNCqd7BiVPBWFI36R4IvzS4vap956LiePy9ZKJWIT
txnY3fFXwzKC6Vd3Dokp23lRpK5t+1ddBiOFv/c9kq5BpKneIa7h7nUKEuV5ZMnDckePvVHvMZ/1
D2rmahoZvIIMHm3BrH49xnMBJ/r6yZt5A0XW0ybtA/RI8ynOD/vCruDqpwFBJlpYvrJM84zpKWLd
UBwAQfNz5vZzM7nWsxlUfwkqyi2pn5qZa2DbsLL1ss/P1XzqzqeRiNUKgwWxRIUTX8AkYeqKZfZt
5zvZjvXXOKNRI/R2le74n6i/Lwu5FlL1SgMS+6zx4dOiEixpXV78Rb8yi/8Q4j/EdkIPAcvaKfC7
eBv1jf7sT9IkLjjsVkGjCB8zi+i5VGZMo94vuEw5jdEcHgVZbGDMub01faWLeuXZ9kyMFG68C4T6
bXoOxsu6Yc5rOXMKLE9tiBwpkfKDJc/OJ4+0qt4IfoSV7tbFBciE2roxgmP49Wron+MWpEspfGDg
nEUN408txP88cBnFtXz+Wd8TYOwHGGshIE+n/azs8uxaEgq9ZP6b5z2/NVf+ivsRre2yAmfL0R+I
nhjojP6shpg2UGun5tM0Mv8wCVXbNFgdn0LTPVVYVN/IKcNaleHIXU5x9mgPqCuhYiXcucsyWFlA
OlPfOCRx4V1I1M320RhleCv6E1408Qkuw+f/YjnXKbWZBZiNLVFTTvZLjueBmfXc7p3dD47xn1da
OKoV5j8QrDNCyoOZtK8dxhPJWDKkX94kreo9FtFOkq432E231UVE1auUvopCLNZR7uabxuyylxyZ
MHRg5/fgkQukh6W+QVHR3kr0SihRjNflTFQ+M+StpnTxOmR1dnJsOpLFjHFpNXw8g4H7eUAKeJ2c
cYXma/xoa5SaiKTLQ2yJ6DkRLgGsY7JNlNhZfYMMfHmiamxZ+4L+xPKe1ZSABYexfupl5G/rkUwQ
DUzhUGXfeu+8FNaQPlpEU2xzgZGmqh0Ilo5j3pYD5BiiRGg2oZrivUhhZPDIal6KMmGZ7t7Qo3o1
Jh1OeZ1cvKhPiczAmL1R8488OAUSw5RCCn+jfjNDTPdcM85vZwRF2YffrXxNO8AEhe5FX51JBKo+
xcXdmJT9CPEFb+DyxAyYO5Do5tdP0Ev97fKbLae6gCHauj6IUkSlgj3ksxmZ77aFuyeHvbzTgNQ+
ubpHwwm98irmVnkhC7htB+c5ru3+hf/pb6Otg9OgEbUcy9jr74OMyUQJveZc+rjQ8lJzX3yDqIc2
zqsrYbZoet3unuf+cDXYlb/qVnPv7VFdlz9wGwz3Qp/qY5VWN5C18a0LJaVO76bfQURn1Mr1T8OJ
8Lf5cX4MBd9RawBoCRsH+dQxSNBYzcjG67tjaKb6V+uyd480r0fS4eQfQQlHXnmF3Gt1k380PPVd
i8pA+pl4clP9bplB9sFDxN9lVbo1HVRhMRJHAu2aTWGxzMZ5eZzsYjtoAcGLRf/dO+iC2h7OVZ4P
pKRVoXUR2B/pyeBDjKvmPor8H9+nwYeYARpkUMgLDOM3Wh/6C+DK6AX0kjafOHivrhCN4AOnR9SG
7XNf5d0VjU+CDuE21HX6p0qfAkxHfwz+Gcptw3uFYrp2rGG2LMXlexgLwkUyn4nTfNpQBYCPaJl5
Vdhg7bYCFVb58uS4E7GHKT7Pn2UntnyH2Q2s/FInn7tM2Issp8th4eeTf4n50qsdUJ9godtauWet
9L3HiSoxRKwOy2J+j2xQni48aM99beBVklKDmlSTH4kHfe2NkHAfNO0ZLot7xf/KmdmNr6nlpkeX
1sKtw/nxqOvTF61MvDRlDZ96ftQtzzuGgRkkwRIHCg++sk6ao1mFr0Lk3SkbZoXu/Ggy/u/pv1/V
ojM1zt9eJereTF590CcmPCWaOrrp0PWWy9BVgkF/ohPuG8fuydEmksxi42KUjK2K5ZHeRCWPSmcs
NqZFDyyrx+QtSEiHhvmRtC6SUNFE9OGQQPR2UlzMqTSoXzuDmpS+94MswDr9oOtEgeS+9kRP54B1
SmfQ9iH7sV+jtBUHcz7tQ3tPdvd0z+WVeCH3mtvsQtgfjh/ZIG88+kpms8p+tgzzXSFGw8EX/kGh
XyEIBUvWxHWBJBnqSb1Qy1oJh6JhVtiPbvkZCwnfxOzfbdvwHrOIoXmm8mqj3Lan+C20M+3zHZCH
+slJCLxv8m1IgtslrlwIVM7UUFOwMUSPim7dAvypF6F+dgUTdS0Pk5eIZYpAHm8LYlSsVEOYF+MQ
zpukFCsHyteTlnHdLR9s0UWIZEmdWDlYZNdhUauzqxFdQofpC+EAemL3Hy0J/vz3haapr8qurNPy
L426eM+FKo7L+tWgvsL2m4qzlFaI4x7PFMEaLWyCcvgHnTKr8F2CdVyjxAbg5dWs60n9UpfyhY06
Eb7zW4NLq6yyTbwm8xdVU3bwaLCRLl9NPO8XSQrptgyRqcqZgJgJxBaD7runCSbJK2lem+V9e17k
437yf07D0H4XtA3oPHdkSCI4Xb7Lm6xiUwDKpK3ZVts6tol17q2PEMjq72xi26/PD2CSu+rcRq6B
uXsfO5n9XXTyO8l0+cnEmt7hUEfrNBmtg0pq9COhjwu96y+pwUfBZGhrkTuPqw2Auq86/6snrzSx
3GfpRd53P/ibTHNzpHCgkQMj6f74GhCMpLU/SHIoCQxD0Epbg4J4CHetoyVYGbvhNMOfoEUxuE7R
JoAOqoj7gHcDMg3QIgd3DUQ2ZB8ZlC/DuxGbNN5cr7n6WocWvrY8Oo5Fcy5KcBuRXnkk0LrGdibK
paAoI6nrL74zfJIhr59HEkFeRogHK/bswV645Xbi2obmi9vKUVyeslHOm5Aa23AreQ4kBqNskujt
bYvtrW0Sv7R8CznkF0acIZrGxnhMKxU94zamBHXGp+UM7Aj+FY9uZk9WzfKWVfnRs6X+hvM3eVJM
t2YyEET/7/aUXwF0q64D/513qxPy521poyhOZUkulelQZBWB84sGKlOJmfEnXM/ZaLWDw3E+HSv0
QB4sVJnl8jNyi5eOHIjwIQROQ4H31y/CD/whpynw1SmThXxVS4clNZqaeqtz8PAD9f25sdLeO6uK
QDlW4eCj6b6iuNPfKQXZePMn9mUVf7Wddu2zvH0NDFPsq7J7GXoHR12Vo1mcUnHNs0isWmWuZZva
zxACbP4i/DihUBq7mMxYTeTf3fBOQfznsgPHsvXCFkcYmIVfTvWdVGwCAILp25JHHg51Gb9Z0bDS
Wv08UbmjEiTWBuG/efZMZhME6ZJfhCwB1lo0IxXIMJmIPIv7MEe0HMLQEmG87zNE4XBCXaJ0SnUO
CjKv2q70t6nS3EupefRyDOO1rB1sABZrvebOmqes7m64nxAcuiHjX5z9zANQOsnK2FH3qptGrX5T
fi/3Kie1R5SmtQlCj2LD7noe79oe59tM8pv6VuzV1H+XjsNGOpwMkNHL/4k8uY0VhKRaxG0Q7U0u
N3BReOVVEBEcbebFB/yTojcRSjftNmMp4BK1i4veDiYT4/ZZ6GV7gAJmb70icR7pDFmI45rmqRcz
48KebaDTM77WZgOFTINBYzf3nwPAd0y1BjigwarqbZGsrZjYib6N2/tyUGlJgKRsp12Up1+hzOp7
KFOoS2b5B0zUz4v5nVBCLJ2MOEBOX4xbNonFXuAkfS+GfeH57L88+BxhyXBCr3mluKaKqr02tVtc
e5m1ULgC8TXwe+zJSiVULQlPC3iWAA3oYo4xQTjo4gvokDN5fdGctEdDSuOjAuld69cYeZnTB9rl
p3valiJdw3FBC9FDI2PfGg1b1HI7IqFmsLXZ0FdUBR6NITz8/CnwPo+bOIQ90kpKFy/TT1y36WGg
GoF6SPUbdjd6BeNTk+XFff7NcF6Eg3C+5xeFN7rfoRzop0EqVF3/4jhi7j+21s4sXf8tMseDaPLf
/ZSYN11vs13jQwJKm8xb/dAytZDnj5uX16pBybBAO83ShxqW2cfoG3GluqAEROk/+8V/Lp9cpOcq
1jRSBcpLF+mSnM9OHqEA+8c4xGW4pNGUATjHLvWjI+R4dBw5+hs59ABB9IIsTVVLQjaDcbyJP2lF
RcC4inzaSuj75TIYR2AKCIyiDSIb+h50RpaDDvcGLTfOLjOHJ8x8ZxuaSt7NuXYPwhqfcMuzzbAN
AqTGdThDM42s9nYxVKVtSujJGVQf0my03X5aRfx/+WgUohSmIE+RtIM/7fAXY1b0O9eQYZUNMqyf
DJEE3W6NIzhbdzIp9qQePSmdr/77w5kZzXsCXn+WAciBQqyGmJ6TbPrmCGKSfb0dx1+efjQ1lHm1
hAPaiviOB1e/MyNf+/aQXTxPvXRZ379EZty/SKKH4C8/B75ZPxYFuyFCKFIqUNNoXmrBk093MKjE
UYdGcr6NGJfrTMSAN1nNLAy3HvtCEQVYYTTomoylQiDvDb1OXH5+MbMzox3uRhe1l692FTKXXeoj
+Eskpo0idbydNZfudEMqEsAz69wS4IPcrnDkWQz72oWKCvLP3huprb13CtMUW5fDWM304y4FBPN/
vigL/5c5Ce+yYGRryo9zhWJ4AVymA11UFEknt2/rVQHWCyRSipZzFCl5BKFxW/7SCQjWVsiIoVtt
jMeoqIZHPWFzquLhz3Ln5CYzpiTJD03o+efKSjwINJ5EkNV9tFmh7YncwmseaLcONMBnyqKEqzby
b3iwjJ2lmbeyi6a1OW/zK0HUpx8wBjZmgnZF03WBylPEQl5Zli5IpiQauP5jo9Ex9pWNFyrvpupA
ezxvupnJQMeiH2acCO+E8inKXK5YjOVrzbXGowpDnIcS1zkN+emXR6fqoZtQrWteivG4NbSj1ZbT
xvON6gbUkj8hfosYSw5A4qLQWQ89+effF3ITBQaTRll+JIEMN6U1YRz3xW+Vx+MmQSZwoH9fscRl
3Z4WUXNfdu/JHKo0GQ0Eoo4+GkRL5FpA1h9SDBpfRhhvfXOw/nKNPfpOWuwcIHkb28/GM76r8KHR
U+8XxTaRN/iOjpFXWnsqioJptM+IkSeebqHL9Ntu97P+gAIk2CCzuzeXZM9EyOmfwCESwVKSrmqg
Aob2Aj++ZZs0AX3iInIDg5PpP7c15olhbiTQf+1QU46Hcm6OkJCxriswELKeAE8aXMdunD0ti30V
h09Fo9sXQrtmS3CdfSfqjxCi+VWiI1/DhV71KhghFlJJDTrXb0k8DIikZr3cWwDJ2vuQkpKqu3GH
8AYd3gw6ZrthrNMhmcg71AiOJAjdsmO6CaOIGK7Dx3JtfbusFO68lg3ThMEd+e1PWMyk1F/Buvhk
CfVdpbC/gQIOqyAad2D+qXe0In3v/Lc+86Y9vAzIn0agHgsDW1ubj8YZ4AHuQ214zZxJf0dspK8t
L6wuEDY7aFbVuUOzhG8EfB6O9aoGfhUGKzU4E/a24sUBEf+31r/o19lbeKbFRoHAPdNUX9tz6pIq
x+xs9mhMB1KLlkMzuv6Rzi+ZvvYKREF8bezs++dTjirjvNQDjYl+dWgBRNAB+k1drq2KTs0s8l4/
jU5Kel5I4Ahc9MfY4Bk015g9c/dzgyxeCAAyZamJW0+ewqPsraMz9nSvizIenuHg2yhVs/qcYS99
IEJnvLkCFGBG4Hbhpu5vLzIRZ5UKMnoWQLAIy+eAlEPcUSAlR7RUKLpg8up1v8J9HRK5A+nGwFaz
Uzkm12lICTbMcQh7GOa7sRWPbaRg9IJqwmqnWDGrdresqkkIKcywp7MfNzp4HBfxd2jC2fEm/3ki
cAVN+vCsOX68W66i2urUo3QH5JBMgC8/z9WClfKsJEMIwFL+ZdLK3z51OcXyAC4yb2jfZ/ajS4DW
syyM5yX7xy7wOqa+fKr99CkxGdZEbuPffv7BOqY7Esb1VieadB07dM9obpgb26lpyrYJA5zynyQO
j16od4fctcIznSsTlS7FCiaxB+kkzbXzHPXQdgEmIfKA3KvnTxPN0reyq0gkmArHXYPwYI42F1Pe
wPpFBUMqoJMBJQmiUqeL62ILrqr3qC8IsInjcQ3qRHyyV/1OLGapRQopCqvf3Qsan00bJOK0ix+V
bg+IvfDaFVXc4V3jVWL2/3kV/ffVhNhEicJ6/f9/7wCKHu8YLq2aBUlNBbSAOdyAKZKGNZh+8xJq
QCsZJqL33OTmTnWZccDLX2wNS8jPmBAxfLz9V94ZiOt7SztXnkn+SAOCjb6MGejynzaVh0SxM0U3
/pSbafjhuOh5I/yBZ/Lwgi2NwnOAcf2AeI7ZadZNF7uFPi6bpH2xomIWgoCzGjWiTmkgbPNZK7XU
/csB8CLjErqj0Fi+g6rgL5uS9GMnsB8sDeQwuhU2tw1+l9ESpHrNOpxIpMOGnmq9kWQHEQbNoZrK
4eBUplftosSugDvDac/mPWbWwYdq6wnXfVbCg41psIwGTSLmwMZDxF4SSCquIR1k7WOa5Ti6sKK8
9SPqZ6wr4W45hQGFkIm/e8zulRCtAGK0y9hYmGP8JUPKX0/7/RNbgAmq3ruFMdD2x0M4YlQ62oMX
HMtgHvqjUV/4ZsIzi/PyajkENEkJNyczLKqseGOYQPHMyRKPBpbY5VdcDmP2xtis+Ej06ejOzy0T
QXMOx/jLAiM1hoActrkxWGvRmzxBg/QgCC7DWx8ax34+LO832X9S5PLIdLZEFE80XBnccgUpNh9c
VktA21K+B2X3oRqCn204Gra00hvuLRuccYd7TYY4EAy4ERFTtCLw0ecUTrHPaRafVIWOXGpYDcBs
kbswP2iWxUJF/tvPT2rWxDyRE+hBbECc29XJcbQznpeKLnidGhC6OOCu049NWYpNCksf6K60nzQs
eMzXtbcoJBwUeDcE8vkUL2WwZpxtb1RgKAxcsYktbkKZtv+Z+gDJP8ToygGsNLCA3GVmRXBVTFxy
BjCphfVZ0B34V8Fh8UjgB/1nESIY4LMxlADNilSZPSlLIqMYKTvJzk6km71onh2tozFFod6S8Bb7
VrPOG+9JG1L1/X9fhJROkxYFJ4tMCwa+GC+X5pRh4D6YFd0X12ESEIrs2NfOrODXYZnZAmeJtszV
u6iJd2ZYjx813oLjzyJZGenPZeUKE/1XIrg+8iBSP1ddPg1q1dbYs1SWHlVVZq85HxQ7XsslusB7
IsJj7l8wrXarKtmHJZaJKLLYfBAV+hDjwdzmniqvS49SK2L9ohcM7WRzsNB0bBZhCUXexqw97S1g
C31IALuvQOcVkKp02uz0A4MDeCX2UVXurBPXfdcnavplimNSjN/ixoH15g9qY8+nMhKPoinsx3Qy
m433nbvQhM25fHJ9zbgnxOFVuXmYNN4eI71+Zly4V0lpvvtNPj5GdBZRT30TWhIcjWYO6CPriJf4
DcExx3Q1SJKkg5QWZEp0qP0WpUc1myW4vYml90AS5cILt04et+egpE/d0E8K5zoJ9GF30CpGiWxC
gJQYM1rViHD9g9R6ZPpXXESMf4MJ70A7NzaIwdXGLT1GGvS5t9EGRrSYTmmV/eSfmTHLoMY8p5xy
82rgSaLemteRee78sy+PyszFvZHkL2En1bbtBFugysyI2MnDNep6/kZtw1h/FGa0V45/squGeoRQ
yHJOSrG5ts4sGse8SQoIzWYc4D+GX2OC74JI0Y9bQm+N1+W0jlxjk4IxCOqqDFaAPU45c/k9ysJq
lzeNONMd/M8rLvL/vMrPyoRG6WuSua5AdYJV4tOyNXyL8yH3KwhT6SzRiqv8RKxJeU0r+SKEnNFs
7Yj7PQqGzTA/MbHlgo0TpOP+fEIV37RydfQRQFe0teVH0SkfQovdSBHX/JyJPFtzkbc87tOI3ntZ
Yu/tAKRIS++ecQAXs3Ir4ba427q3o8cm50/n5yPKI+tk9cOxL9OPMRm1a+ppzZu0D8u4B/VYdzGO
U9D81rs4wDaAkIgJfqGv8KquSbKE8KEVAsZEFv/yMvns9Fu31KMvu2bzj3g8Ow5Kmk84knfox5lG
UbQL07qUYHvZfsSTSXNLyhfNYLpmZy3+t87ti52rm9aBPO0Ab2bsrNp5p1B1ubdvggzP5VLxMe4/
Q6Godq1tUFz0ifbale0KuyXd3alm4OQ7fNI8Fx0VWY8oI5CLKTorsMmGCjeqFF8z2SoKN6FriK+k
yz8XFUdrDuYz0QqerZ1/NoOFP9CQD3Lt5GOL9XHKNpCO/D4y777vtHtq8WTPvi6n8cMAqNcItgw6
tdbz1TK1Jtkxuy2vcgh5nr5pJ4d6W/JcKWu22LT/7EsYl6846u03Q1jgizILfZZPVxykQccyvu3J
mnoNPf0POtVDaPIsSOsbRFF6eGbO1bXsajsvbh/DNGk2LVXHAWNMhd1Q7hapiE7XdUUfe0d9kd51
IgdWsZOOn8kk760b0gtORmoK2W0YvfsHVAxypwyMuInPjNMf5v0ATZ7tcp8st81y6nk010cr39oq
1674NqNrN0RIUaAWQSmlHTlv7ep55O0VQbr7mY/XI2bB0LoGeWXsl9b74Cpri4lJbpZTL6rcxxYI
B/HmPBu68Tf5TURkz7o5P0lQdIexdU0Co3kSwv8sU4S6Wa394glwHGqGmvOLcfLGGyELcjUJK5hn
4ISbzJv+5SDXIHH3CTrsr7D2Xp181N9U7Rgb8vucozTL4dzmk4H1FDK6WTKq0nTXX2uGFp8De8hP
wJzumcAdLulCv2gkA9LUyMkODsqDaqK5u44KokbzQ9hEjcZroJEppUuyWdI3T4bRI9QwaFaC76ID
y7+yAxGcPbat9bQ8hGWBUqcxW50NKnbMvCh6IPrc0I3WHNFmp1eLERv0bdtfG7IiRZw4lwtKTPj1
UxVtuDPzgxXVSLwEt62Ab33VG/LIhBLt+5jT0TTEqeo172BbhUsK4iw7Rf9BU0h0pEpZ0dEzq+iy
PCenDGkUZpX3RkFlXW4ou4Lw2GBveAtdk5QhrK7RBExTLrfnfKPWczvlZwGk/R/fbaPTd2wn1Wr5
G3jK8Nf5LOmbgAJuiAbMERk5xisidvtEQX7VW9KalafM82BTImNbEG+MNH2uMN9CnD2fTux9Qx3h
Fb9WTJBz263JlJvoHLp0qeddu8Gyv6vNDqf33GdrLfN9FFZ0SGeNn17X2aNnds1aGiyZlatNV9JY
02siuP6Wm2f5AlBtmKAjBEmD4cm51aBFTJZPy4eLoR8S97XVeGBkGXwRr+aHdUOLbv+swSAg7qh3
EA0jr8O47yKjM2eLRYlYscNgee4oixmOZQefXNIHT68r4rYZGCD7G292B4NmclOSLQwwdkgN+Oqs
kgkmDmPOiLzoPkNfCsjgg3ZrXXvWcCBeVdqbrhX35TPIC8d+7gDMJ0FSHUYngA6Ox/UQCMs/hS7K
2jbRm3tX0h6J6al+NIn9TnjCrNPqXDDhDs1ka6y8M7Iep65AkcyLaq0wF1CmpjfMgea+j0dzL/Q6
uqio2AxJJx7siBLJJH5vN/cDoSmV4btp+s2ax3Z8EElvrcmQSTY1OdYXLcQ35nvD4adihWeJSSyV
v8fObLGD47g19SG6/nvwSybao9b9/vctTFbbKu6rk5eCTl1KtWJgjClSKKgh5cw69+J+Fy9e3vlV
uLwacyYpSYKXjctjKGqQEl0DOW/onko60himrf5Fp53u64Z7b7xGHuLeq9eag4938JBPEwB+dm3o
wvMZGWQEePSY7br6DDhv+tXYmLJdUHOPuazJns+1d5t43HOAtWhlD27Jb6qMNXIKLAs4LY9DR0GE
d11/sQbfgyxQE2OmeQ8lu9+VIsjx4ad+cWn8Q9P6+6OzGgc93kj9f2NgB0N5h95s9uY8Xcop/PfA
rQt49pzqNpPDirYPG6lyZNfEYfzvq8maWPk7sU9aH4WRq39QAZLNQ1QI2FYzSXYJEuiPMXWwWYjo
q6G7gkLPW5ut373rjv7Wwsf7gxhrpdKRHFM9R6/tMRsz8Uef6dGU7x7Nx4nm16vj0li3bb/CHqHt
fkQ8bWg8hXW4z7haz2nL2jOr66r5EIymQy5Kv1uWLmkbYm0EBOUkUY18o8Yw4vlzeyDE88xwD+0X
OkdmL9aln89iAi5vqQHygfwtRjnz6fKFMPEfyPsdNpEkdmz5MTxG1dvlVJ+7yDPRgy5pcs3qGZIx
74YgV6XnrDX+Wc5s1lc20OiXctrXWy2c+uu/r7Rk7quTjbsumwRCYOkGeKamj4J+4D3so/exbZMV
912FFI9X9J55jM+v4vk9bVD/+Wrc86vlQ/nzvcv7y3cs35vHUKqlcv80tC72tjfJje6n1ruZWPQQ
UyizQ+HcFmVDMtiIP8e3wQRLrxP9vV0Kp4q82q1gGpFKb5ozogDlzg3OwB+vnUbgo+vGxWH51rbp
KprmneSeIrAwMProGI+lPLoG+ItUYzc0sgF47dtCW2d4hS9APHjuZXBlItF82XHTvCuTBXjW64/9
HBReWvJAgGhMKvD07LcAL7M+Sm9RPfYnr8qJ8xFu9lYX+qOG7tgWbXUvraR5Y0Tlpr72msZm+OzR
DlneDXtQvN7YvTq6Ub+lg5xOSF76h7GfutfJuoS0ILbFNKuznd696x4rKHFy3hfMh9cmidNX4DXa
DqqTtltOVZu8Lt/Q+rOkynZdMnn4z5d/aKiGCZH9DGPrvS/l4TcLvTrc+l6EXFDXg5OmSmQp5K38
in3/pqa4fcmjonlULTLKEnjpL7QFAFzC6MPHgrh3NdyWZPpVb3ZENypBs9QOnyZ0+wOxpYyF51NN
ti9EqbT3vFXdpSNTEuIl70dBM0JrqLLTSH/1Vc9okiHdpfEanqt5+ttNhnZ4xHVLRVwy9TJQaxy6
PO72NUCyk+Vku7Qw+GxQ4q2X5VF11IO1RmKihbyIvV17H1MbyJAu5O+eiBBDtH/4bGcSQN++OLEi
bSgq2pVKBKiqlv5G2vnB1n9E+MlYpQvr9hkgoTjlGaXaz7kW4nkI4IiXnXrVqpJWPtX/TUSjy05D
q0+5DLQDv6y9JwnAOY8TxVilwuNSW6RFndxCGi/LGQ4y3F9t7x7JL0U3QpE+GHgVnGKs741b63uu
fG83TKxgJfvGHeWYu2u83jsYlpVfVAHzKh00/S031XcHkeNvQqQLm/c/I5qWBxgkUTpEr4PVI7Kv
ePgY/J2PtauIyshTEpkLnkWT1Yk//qcS1rTpZaWdqAKoZTtRP3Usx6ec9Kx1bZr1r0zXDwMRIG8x
BrQ9fVQY0VAukKSGbO65LHTSgmeBUOzZyHKMkodom0afDOdJxuJ4EnHCqMwmR6zBAIKYMXnBxziH
UlnRb7is8NbjhjQS8zW0aXjaFZYS8KbqwWqZ8MXMNVr0Yh2cmCOT/Qb2CKe0AtQ6QOR2IKmrRbtB
sG0XwHfD1KP2zlxr6TY9rspBtrOUHct71fjm+RAdosJOt7rwkvugxHSw8J4SPcwQeXmvrqp/yjhF
55fjh+8ZpEQb6Bs6Qy/O4YzOkrZZs9/l5cfiKuqMNjp4g7bXIh3vU53NcjBjTsyhiOkAuRWrtkyP
VeWMF4KINKZTfvUItgfDXZe9lb2AhJ5U5taFJP9pAg0qmlJdi8SfRcsUZ7LyrN2iCIYDtwFbE7w6
zpy94DLdDQHXF03+lLlSe3IqozshLbnXMxRnOXRWjXc8DS4K7NQbF9A5Zzj8lXtsWeMwLbHZWu4x
sjVQJLmfnbRsJPJlKPwHA2HUnEUq7maUFLgsYedVUr8zRNbvUqI6QtSLB8+v/pHPS4VK/Uxm9Tm9
T2U4bY1Mmu+5CYkxkJ4gIattd62KmH1g1Rx3/0PamS23jW3Z9lcy/HxxCtjob1TWAwGwE0WJ6mzr
BSHZSvR9j6+/A5Sz0pYd1qm6ERkKkVIaAgjsZq05xyQcMlSQ4ZTWgYxiFEBZTnRyHC2KwS3piNWB
W4l+SFtLzR6x9j1rEOSKUzkdk5Y1XzBa5lbDS3EdJwL0YcDUOhQi3ZNVXxyDUv0U9pG/6tXEfDj/
D+gPzQd2Yv6KFpy1UstRuwoXilAQZ19UaliO2avtlZW01FibcF3PgXEA0ix79M0yx7Dt+86Mx0ui
nfu7VrqtoVXex6z89kWU94c00E5qadUX/Dk4YGAk9W6NqsLNztHddEYdVqPDqRJPmerDuxoDaX9e
/2jAOlodZXIkmJAS8s9cMw01+BvWRgwq2lBTbjZK4N9ENatzYZGUGBcIhuZ+yeJWBxCUKBxdZYyq
z10JSMHvRXaVLjNpkCiXZYbM4lRF6aI/SfsBNxfaSn0on5LIUA96Q94HQYzhth8MqJuFeZ+wlt4W
Dalk5+8iaiC4Gcxq0+Nq24S4Xh4RtBTd4NizFkLflL/9qJMYLWoEfqwSz+MbwLwE0pfaXfdFEO4l
oQhwYVNyBxEuTPZ6fpOJebpKpTRHVTGCbZ7lRxM98aWGRHI72/oNwZnZ1kI/vEJGo9wXRvUSVEn3
ogs6VHqjPs857UuC2ctTAp9xa7IaaYjU2vBMlye5QHEtk779VcxuUajG11FC1iaCyUJgix49gbBV
wGP2ZPClT/ULkKjyiUjBYC3mYdiJbkEv936+j1S4mGaZ5U+dBkV5aQgUsbZGjflIk3m6ybSeqDVw
NITB2NOnEJVk0QzSndARUxrT/IC+tjnEjYLwfikhlDVrZ6aq7tKGlEaal85e0ERzaWIbXEcDOGOH
yJl7Sxm21Nnkoyxs67KcQDZgQIqeqxT1aiGfWtGpt3nVRR52P23bLa0p0bdHjcHrRrNQgmeZcWLa
DB2sj8X+vHtPJWqVmMkSjQVvr+InSvQhwRZCIXNxZ2VIMHABwMLKCZsGjjs/SMEQkDFYyw95gLJQ
Kp645miFjZl0EhUVeK/gsS5tPb5R9KWqJU7GnDKsqrW/T0cKBVXEQjK3KLGmwqEuvnALjfQT+7jg
IvHLB1tO9QPCANbDS58wbwhajhFTkCIS3FdU2S5rnyRroA+uJpuHc0XAhnhGsbE+lmPd3pQzw5ox
i8Fltc6afrQZfak+gI/QJ4o55Sxv88xH6joq9jKV+q/Xq+ZRlxAD3tiBUZ6UUr0tJFs+xUNyY4iG
0ZfQiHXURTgZUvNFHrPgurZy/cb3/Ut8kJ+DbFkVV5i42H58TirKAkmiq9cdff5VJRCTZEiLcPKx
7Swj0kog8tqwdZdNKRwJXNm5dNGkp26o1au2s9Ae8aneI6kDc29p2nOXmpQr6/zxXCkEW3lSwobs
DVKervzaVzd9lIUXWYrsepjSZtP5U3itCYD7Y08yUQVEbS3iMbtjXUFhMsADeX5JSY0/VYUaYwDy
O+/khMrv/vNSXl5qdZNB2dHsTTe3EqB5n6hYTH7e+WaKqBJTXrXBYbXK7vWiK4L13lxM0uZs1Glm
fGsBkY9n707NXFIGBRT6JdWrXHJczF4mOlrSO5wly5syrnhaCSUZkstLIRnxFaXhy1ot/W+VIiie
ZKuL/XkrppVDcmhIcCsJS7iWqvieCys9kH4j9r1PLl6l4ysKOhInrbR/ptqFTWSW69u2bORjO6cH
jVVo6fSCTLLGkPM9ZeD6NmAttRc1dEiZZHmBcvpYUScwIU5FGaz1ZNq+viYjDGEMUVVOqRPrE3fI
0QUwD21d5/B2gJSoe59JVsN9hZSjTD2pkLRbUVrSMSBEywYqet4Avn5JJLaCZvbZkMylscXG8Lx/
tIrRX2c2Tsd5hKNA6FK6jrCFRV0La6yzbRPFFcW9xCRQVo0i6zONwa0ZRVD4FxWhMHmq7d7E+Nh7
YU4XnxGUyoFJFGiTNsYuTOXaPQ8hQUGVIQ2j8qJZRhSllxl/4/wGiSe1Xr9C0xQb3dbSGt89F+tH
k6baQBL1rrfN8dps1a9FODmd0egf6dha2xgF9/q1EsLMEVahdeE3c45iAU0xGUDa9ix5j7K7iVva
hciiP1QaaSG5YSu788uGTgwYv6WyIyLjoQ51r5a7i1Ifo73CMv1SMCiOiFC9smY+iFqCqLSIocLi
BkdJK2kF9ow6T/fn+pc9oV6BFnpxfqUs1TALvrHr41IFpqjtz8uf8xegtvu+LOvj+RXBce1+ZlcE
hj5tmT1ZKsWKWlColeWrIvNHMuHralc1irSra/VWk5eG5yLfG/KGp8vyPyZ+kyEUqABULb2ZKpYg
PtMfPhlQ1vZ0JvCdLS/PX5BnacQBAozTJgKDbUGf7/wopc10GZP/fXx9zAabIxtG/vrD8290NPRN
eiPH86sgYXMxdSQqRDM9WVnkWOvGkNiNgU1RTW+y85DYXfgjbQpRfbv5zndggc2Jfuyco8D4u3pB
Fi5GEoI7EhmTm57lthO2VnCTki1yMEvgkwh0b85vBX3TbWhP8dEvv3H+gSblMgqnudic3zt/QR1x
rWGchXJbpsA/RWtvM2B4YyXoYAInc2e8mSpRapl/JBMsv+D220sYp9iyWcSH9KTNDDR47gGNY5QD
7nafy1hRzg20ftIuz7XuRWEmpri+0OEJ4xisnnRbALddLCSor1I3qmN/349h9zFn/ugq8hKi3Lo5
C/+zfLjwa5oHPEr9nV3rLCNVtfVgKt6aPcBh1rxIAqHTFNBmUF6DZ95nvjFvK6NGMk8ZG1rl8iXu
u2/fNUDTdgD5MU76m9oXA3JxZuKzWdomsmM/68ND1GTV1iJdZFUVw3j52j1dzPLn70SV3cgBXSqd
BeHrW1FKyOzMZs1rtUocl78KKq5/nZ9JRHrrX8tl77XCjo7n989fJEmJ2IGygi0VHyBIRAtCViKb
4r54CJNC2tGolJ+lYuw3hKcjM4zH9PP5O+IqstfvXt8TjLwUalZyXjcnPaLK3bDYW+Pcij5hRd5V
qlJvafHIaB37jTTl3ec5sv1FCj0dclH3l6ppdW6iNbKrJxXKBX9+VHMcFucBvY/RwMDuZk+XnqIS
Cedg7jPFt/ZDp6uX3fLl/B0mnuzSKDevL8ZYuwQPRBBRhMRNnN2zkVbahHHgsjxX8+opeTTrobjU
raLdwObuPdIAac/Miu5S+Cvp16vyw2TY5sovWv0iHi3pkJW1QmmBEIkp7R7meFB3atQwQixFpTDX
qe+oqOwLCv0+qsRtb9DdCpvQx0XwXPcWhXwsNPhpAnunRVcMzOVHHcG7Tffk1aZvpMZpntPgZqi7
NXF4ysXAUq1ai4lZoZGf2AkQFWKzQUqgB6yU1kQ8vHzR2EBfnF8CM+UuG02YF0u/dsyTxyDWkrVt
V6jWBfZQsLOEFi//uEy38KLru2HX0+H55y3VJpTxvBGWKwOD3bLsQ2au7oaIiuB54Xd+b0gsMlIB
VyDGIW8Mw1AXFOoui8r42KdEplI5kgH7Gdre1zHLj6Rpr14bdOfXDFxUamU+qjwM9a1iq/NBN4OY
Yi49DTNlzsmmodlrRTocdUjZtdf4beIEOurDqh2uYYCllwidr60pVS+1XnO+W+DSZYzX83U9krQW
RjYMlaUHdS7wnr/LLXXCJoHqRixfJpKrXV22F+1Xuah/sipgE+NH5i0eWnFvmYs7Ubdv9VxW7+fy
26tiaSlpcj8ejOIrnSvIC6YZHJVgzgET8ZJVylU2KeaNvGzhskK/wA3g36pFFeyTHGFh7i/AyCq2
NuhSaiepB+H56YyFpBdLAJoc6WsllTBSGIXCQi/Dk6Z1xrfXFuuWtV7qvaN0iXVtZWz4Msnv3JGa
5vX5PXifw06mlEIs2PJeEYys6YFHynGBZp0pk0t6o80VlmZNDraJZH/7bhikF4sGxZZuUONSErQ/
hzSjlZwAAxYO/VUQlxfloBVPU2ZazJfRfBtZM3yYqevXElJZ6hC9fIXgFalAJVCvavCeU9u4TrIE
NSZab0KUjFgnNKhCld3Fa+SD8G36kjQk5CUX9vLl/PL8ZY4a6Pizfw3UdjjYrd/DleY7UjMhN5Xq
eOHn2FV5O5TH4SD5JqKSMztDIgQjaQjSlis0/YXfkIny31/aRJUuI8Boh5ZuE2GS0CIX/F1ejoDn
kTMD/Fbc15HXCIvDTK3tdcGFNYg5VsYmdl5yteTnbqdFUMj6XnFQkBn7s4SmUlgQKOzmNIL9Tg35
dOe3kz5nt8Yuw+6mp6liXyKZhXIqub+cwrIwEeqjfDr/wFhIeVrVmrt/3huN+Vqzgo5KJUFuCIyE
U4xmfaVCpltFseLvUUA0TlIQqUi+nPox9OkwJ9lwx2TUXhsZabbL2zVpyLh8cIQjrF6rzKYfIfDu
BIiA51anYDSpVnDNGspE7pObLuqf5LlpUA8xhYYxCqgRLoy1wEUsdrebquisfW0sw7y1FChJf72V
1IrR1JisJ60NiNTFFWbQrLQyopHCYaS5rWu0nhOCw8eKLWCg4QJXq+RaMZdGkJpLYHhY2Tc4YL8W
yV3YtuKFBiMazyysUQeXhme0FKEh55SHii2aR8LXcE93c/EQ2uJl7j8DTwm+CsXCtlI2n/yMXXdK
JxObUzKfVEKLvVBjOzvSXdnwFNkHfzbEtoXEuKc7O+6Bs0hbwkRHRMpGtYl9gh7Yilk0P8b0ZPbs
7sJmWmYz5UT3GsBn2Mifa1XQ1U7aFzsmOxNETrjSAMWjpxMvWVo9EAdgfZYjn4oYneC7yGqFm/t2
eE31DJUEi9eDCUFvj+FabM3+Mi8k/0KKkQROU6kdzt+xDFcPAaFBm/N3/7wX/fhekOjGnmImObhj
vuupYG312BiP02gSZzMr2X1IhxsxgJ98Ab5Oo2SEAjkDlwmSUXlm0zuuhDQWV5VqXMX48Vw0Zf2V
GtMQV03cLDw09p56ebAFL2KRIQ0kfgrt8KrCcDzpOOKtph33lLoADJusUwfELdz/Mm4hnEZtaQc3
csWtC50he+37sesZpEg6ffjjP/7rP7+M/zd4Ka6LdGKX+UfeZdfU6Nrmzw+6+uGP8vXt3Vde6nAk
sQlbpqZrgiAUTePnX55uIujPf35Q/o8OILk2enxYmtmCBZDS8QTBk+gCYsYfVUO7tCnN/yUE+UCd
aL4YFkEbth6Ud/rA5sQqCZ8Kq6F1sz7nZWTmd30dQiLSs+YLTQG3G6vUDbugvDRoQBNm1VHlSGXz
qpDmBcbdNk9NhXWzKSomWA0zFBWpwVGXDR7EnvapKAQ01cB/QZZ4PUZxTGs4aGaEZ2C2Lfzzrxby
GPkeWu2/XwKoVy9GJDqvP9XNBvPm2bGcFQMc+kWhdZZp9RHIfpR2q/N1/Y8fLmxzvtBfiD9BLU6p
4seX/3VXZPz3n8v/89+/8+ZXLiMC05rir/a3v7V5KY5P2Uvz9pd++Jc5+re/zn1qn354Qdht1E6n
7qWebl6aLm3/vkGW3/x3f/jHy/lfuZvKlz8/4E3O2+VfC6Ii//DtR8sNpajGdzfg8u9/++FyAn9+
uOiGp6j96X94gWb45wfN+pdpciPKuqHoQtVU68Mfw8v5J8a/MLMbpqkw/NHeUjhIDjo+/PODKv8L
brYpuA0tWTMsU//wR1N0y4+E9S+EaSoKRG5yGtGa9eHvE//2ZLx+Yr9+UjjEdw+KKesyK11FsfHc
cCjV4jjfPyhKD+In67jTEV66TVg4UnPdkpvbN/nrvfPDrfP9M6kovziUbdq2rmgWZ2vZbw5lsxwk
Yrdxo3atMYmFbLxHmkxgXhaQrwN3Agk06HCWRpHy9N0H8osRQflxRFhO1NRMQ7BooiRhq9qbE00I
u2dbj2pW3jOpmutqIzmIbjH2EY5612+SteX9Lw5pC9PUVUu28f29OWHLD+USehO9x7W6zrJt4wyF
E3jtCl60B7Kk3JjuO4dcxrV/xr3Xs/zukIr84zWeevi/xD40rrYpdU940d5wC81js7SuV2xQ1taN
fvf/eczlc/9urK2bJmBzxTHTXaFciifYlK7ttF63a+rLwMFQ4/rO74/53mmKHw9pgUIMozhq3JIW
sqK22zKJH35/iF/eMDxgsqGYKl/OP//utPA3lyZYzcbVu1V0ozmp2z/3K2UDlvhzvZK37312Yvls
fvrseAYN29BpqIg3d2gbYImXl8+uyI/I0vDfxfXOVdag5JxxtdPIS0dl75jF0Zb3oydccmreuX+W
O/LNn8BTwsDDjImzXby5YyPWz7UMtsD1bQPiPuRTXCWT7Pnx5AW2WEX5p1hq3/kwleXTentUi4Kd
Zmroc2XF/PHTTNMSoKSfs0k4zGtzjdvN0dxsB6plFa3j947284hHnMh3R2M4/v52necRDV1KcoB/
SbLDKtnTR3Xh165W1aHZ4UsHf/3OMX9xu5qWaQtdV1UoreLNEyLaSAV5zCELNO0apAKiUt+5W39x
CEtWVSYFRTd1w3pziLq0ycg0W9DO/l66gozuhGubkCyXsLO9fULhtI037xxzuSHffG4/HPPNU6jm
uREVJTURfRU9ja4Gfs8l0tvRVtqXcEvhuXFy571r+avn8oejqj9+fpCObLK5OdNwN36a18G22YRu
uzInZ3Izl8CLdz685e773VkuV/67cUAZqBOSfUfssArTa1Z62uEBzSsq+vkuGOurd67q8vf/7nhv
hoHBR7ypTJxfu/77/MgIxgrgQJNw/o0H4heP3w8XdHlgvjvBsldaCmMccGCK2AVbdSs55+Mt11N6
d+z+1eP+w/HePO6tMndNHHBBQzq4Tr3L18j1Hbaek1v8G8f71V2qGnRZyYYVzP1vngyU2pKhUDxy
aQcdNThPbH9PYTW+8wSqv7pPNI27j4WcabPC+fEyiqpAeW6EndukKYuYVLls56F2WfEnn+TMEhYb
RnQLM0vBnSmIfYikmEgaumuu2szPra0Jp+8UWuncZVNw6CIen1zamAn6wMzYFdWkHJG8DrdKOu0b
awakAd9eEbG2H4269WI1IOEc5QHm83xG4JzLq1yQhSd8OE206sc1nDbWVpmaXrJheefG/dV1tnSL
dZZlMgHLb84/SQa2jj1Svw778krrkke1bT+SqFOs3nlCfnGlbWFpjHKGqimG+uYJ0Yg5RAsvL4uc
rnIQeuypc5YfxRU6vPW0CsU63Yc3BKRuqu07h/7Fs/LDod88K0o6LE5qhcnjkYjUrbI1vtZe7yke
PbTtewvIX4zpQH9Zf8BoYo1uvrmiYysbfTRrC9Igc/IBszmhgL8/oV9Mhj8cYjnf75793CTst1jW
5ImVOTriQL8/BSidjfmdAynLtPpmWLNtHj8eDcy14u3joepFBItOZ1hzEcgiBx+pem7qylsGN3Mj
XMXyylP4SORzWjLM+d7vz/RXw84Pf8CbU8WWqYH74g8gv6R39XXDBgDNH8gwt3Yi972l1LJ5++0J
v5mnKoX4J5oFLIsPo4u4jCChdeJkO38VXctu6eSb+BS4781Wy8b058Oyn7RUXWW3Kb95OCx99mVo
+4zmjv6F4KjqJo5XPRms1grEsOH23rI+R1ZqPtobY61tWUXuQCStoUp6ldd5oYeAVfrcv5Qgph+i
a9WpN+8uHZaL/dPdoFuyYrMBVdgf8/Pv7rspyauJZDCE/PuiWVMFZ85p2A2u/70557zC+t3x3iz6
qiHGmT35javeGqc6Wqnr6onQ1sxTtvVWukRSedLW/V/Nl95bbgfJ1d3f336/WFmz8/3nhN+srBXg
4qLEEceYhTtw3W+7dXkU2+a9AWoZE346UWoCtkIfytLsNxc2U4j5Srq4Pe85DacCcbaOnGWEggw1
bn5/UsqvRijbsFRhEkP3WqX4/mNUZxsnNmgtt/HoMc8OoQdt7aVryyUffI3xMm3XdOHeOcmfj2rJ
WEPBjZsmM/vbcbFFLZDkBteynq+FibFztt9Z8/08WOE9YwfGnoRlg2y/+bSiUOnnvOcISJ4Qe6Hx
QKCsF/VKUbY5LAg5094bnn6e1L4/JNWCH58IiLc+G1oO2a7TnbHXHOCz2567k8djszyp2Trcd1tp
/fuP8JdnSnAE5Rg+R01/c78oaQ6YzSgR6CvqvqkI6CuQjiHw1e+hc7gqBMZUbt+7b351stRnVVth
+pYt/c3MVmjlWBFjwv7dHdf4mr2GDUt/YXumM62tlbZmoesG7ntPx88PoSXrOpUzy9ZV07TfDMmx
HY09Pmo2LDRfVwjUHbWhAZLHnhLKa3pLaINC3ysN7fZ/fpUNQ6i2pvCgCPnN3NMlhqAGP7DkRVGN
jQX2P6xqPTFuUCF/5jMAuGtJ7ww5wvh5lLWYBgSVxOVOxnj64z2FUwYHThoD1G/1bmdrQXXfYTvr
MIb2llgVahd/xC9mPQ/dpO+jqPAfCzENrjKRHmqITuyUCLpKRahZiTLOrPd46+67Mb0LwOyiK7mt
k3JLYtSJdTFaaQQ6BonxtqaWB8uU7VtFUfKLnl5wsKuARIKnSkzpahpny5sNI/UGan/u1Ido0W1q
kHZd3I+mDUl2phuNcCRbZVZW7M1KQZEU2DQUyWrVUjXe0rxl+h4JFw/06SbVEuIymggDJOLDqRW9
R5eicEu93fsDuRP0IYmI7PsvRdgepUg5+NHiymzsdUJAhhTED6mWJQ4g+WtKICkPOH5Vri0aOnO4
FUq7jiT5wOe4sirVjetx29TYln31yjLzq2QQN50i38RNSP53qkMqoJZpa8MxzufHsImh/NefU1/G
qaF6CEjugjYigtSsaPVk+QoxCeZ6i4gwDeeHRT5o14jrQs9PzCjXQZV9FWYduRJgpDCZvFHKN2Fi
205MmcNp5uCJKIYrfMn5Kh+bbR9mx0kbwcLD74lSbGXmQSMBsTBaz5+q50pq2UJ0n3ILhjSh24pc
3OgBqT5xAqBz7E5yr9+I0V63pFY4mpXKC0z5RbemfaWONbYlq0LlE3hpW1yM5bxpZ+mLiUV7Qwv3
09BalyagDAMnD5c9EE4Lu2xV1lCxiWSiHyhrbqKM86qXzcBpNO1OysvQnchiaPsOsnngWS1yDnIe
ApowUr+C9OWVqXwb9cQYFqGOgQAn9Yx5BkfLNcLvj5KOtKaHmuwh8vxUSWj8Ve0ASSdyq0wNoYBq
+kpRwXOY9gDHXpgqUFJUfsNY966Ih4+AwclFqBLTSUcUiXW33APDFaW6gz1GhyGzVoI0Aly6txYT
HgkrRAeFA5SxgpDmlm7wqhmCGz+nCa5iWHI6OacdFa97o7xHpYFQLyte/EAmd7RqD5KpxvusAt9C
1uHHphVPGkk0XmV0X8fEPoaVrF36anUXxNHHVm3wdcdJ6sl1Wx8Vs0PTpOufBIiV1TBpEG4aKhP9
YsQWGfAago1BiIYz1KSu28dt+awA915bIw7QKBYNl7aClZxzEZBjEGsR2FsueQ3kVDFd+CD3PeSD
MG4s5G1970lBhxcyJCZctMro4fcEW9Dmmct2NdpUQc0HrRbttgIx4AEvABJuTSoeYqAJ5sBdmU12
Q6wuXW7XVNC1NnpJHDGA2WOAsXndmYXlplpXXv9+1EVP+HY1RMeFKYZ9h8x0o7ytZ06J2cHZZB5T
4gV6q4NJwMMGctRmLu86S70noDq7TdKIKPL2M2aLx3BgYEn95LmQE50MrxIFTf4cq2OFNzndJ0Nx
rUI/2ZitAHrfqy75j+vAUHcGF++oQxLzYBGcWKBHW8WC5SSzhFklpX/MDJrbc3s3qX5HgkR/P9rK
NU2C635KLq0hS51K5FulM4CvQ3WKzfxLaIXxx9hUoaI1PlSiFnCtKMsQLYOCYakkfSVaNWZEvnYl
j1uoIv1DGXbh1UQP25mqutg09ZghZkP+G5Wo+ONR3yQd1jruxAgcgd5/JEqy/1gLMEtONGXlX1Xd
bkmk+spmHqRFPv/Vj+nFLEpPA5HFrQYlSHlE0+XBk8P6lB4rwhiIbhieGtN8bHHCEMi29jvrFNW6
uTILwt6tXHsu8vY2LPPWm/uAkIzB2IIvBDnboRtMSFekLBQ65Dibm0TOPsXoxhsfQ01b4XPJ/qpj
/GqyWAdaTdpK4GoFGuMuviCLYUMf9BYU+bFFM2TqgMeG4pNu2Je6jayryJo9sHVHzCBH+hbImDHA
g9KzzVBt8X59AQcje7Vq0+1usXl2bjrOm8FuEQIHu5bMIcreGo7LchVgP416FcvgRyYzVhHIvKcT
0ANHAc03Rk8CxXEnJ9tJz11d7w5h8AykrV3Z2uxgWyR128BwMN6SnryZdfuiTcZtqB+sOj76EkFL
cNgPiHI2DZETC09ZAq2lB922ze07MesXOlVAoNc3AQw6v/krsMksNpHiZtMuDnHCEJmWTgle4AEn
eFt504DvKd9DCMdMNH70Wc0WpJX25hfYAhuJgWSkPY7lHsoTOI6GxZ6/UQA8jTBdyRBh0MKGEUbj
Sk5IJdeji0RpV4ZuetkIpcwmwL3RN6Tqup1/mw6PbD3vdM338lnazBmKdZoYfqCsegWXTx67iM4O
vdiWwZ1JZoKwD4p2kQc+qBbiK/ABXfKLlwZCFtUkFp27pCk+ZfTNDQa0hkBowDJ7bRYX5rzBwLTR
O2CQxL5IUn0xTkCVy79iCfryDOWG+phUmZeF3Hm+NFI6IfG9udTHkOmKZwaGnJ9irciSPUmOju4/
k+qzz9Cx69JVnb2w8HGTRWkjE5EFMgZX8kNUGqsQ6BR8rE1XWt4yJnQ4KMu29CSC3asihtxsOXNe
brTpXlWTF2xf7kC+bkjhv/K/2rVJok/n2uNzlxROXbVepcE6w7yVlw9nrKLEeFsYXjtaDsOELVM7
CLOVOby0oXxlQ9gpujvVKlb6NK1zTkrPo62d4BDg/OMk+0QLcBWWN9GwxCs/9m2+Kuzxtphip8va
bRSGRKxLTPPVsa9qSnQ12v58O5InDFH0To4fdKLc1Lb3bAGDtZJfmkk8t5ENrWHO3FkpP+YJSQoj
ICO9vZB19coQaUGwgYmOeHCqrv8cW6WjWzznuiqt/bK6UrPnph9fNMJ4a8zWy42ljrk3hHvNYsOd
oEnpQm6aQ5EBF61fmiJzJ+k4EAYq1a0T+08DUDMi8HocfNg15PoaHb+XpHszCd1ZfVHkyQutZ5WB
ME4eRay7qYjh65L4W1x15ROw2otIirYF5BO4RCip27UaBxDhJ8TDZcVTKVtUICYWNjEK40HYD4bF
FAEWWdTkMagXdeS7VlzvbXwuk2F+6pblSaSEbpHqO4x/GOMxoCpbGtC1a036veirdY+fSWg3RVd6
kSx5Evm68WB8Subaw7XGgF/lF2EgP9s8xCMA4on0u06PtyHG9VZuj2NdMXfTcZz3iuY7aaz/ZaLz
m+TZ0cXLAHIoIRtelsltiQ0kkdN0SjSSgaJ4k8zynUJYG6ljK2G1/ByFrnUzGKo31z1UGoPA2/Ev
tQV+1QCnGCogN/IDi9RgVdXWhaCT7BBG6LZ6vlcBLtUIza3oU1s9YA+5HOrxxpYJhnmEE3hsjN7r
jWnXFCwha5btuXJVBSz4BijlwEKrNnNC/zbDJzhan4I+OBSRAC/ebnI13wRGexTV8GVoudaDVOeo
5dNDltaDm5qk6lAa35ZpdzmNMC397pNdgrKFnbOq45yIEUV7EIbuqnb0OFbTTUVWm2NVaE3ztJpX
s41GrLeibq2LCS0wTpu2If9Xc4Xd79oq2ILq3EmW6UHLTLZKpqwj6EjxmG8koV4GssFWqMQlUpWK
uR+L6anGfUXgZ6F7sU6NjOigeTUQV8/YQEZSrfenWrRPXV7tIpOYShYDeE37bSxFd1E7o6Ws4y8G
wfdf6mpkha8F4pB3io9r1Sccl8GYyaKCFWMhlq071AJI1KgfQmnFmthnMX3RKJOgt409dyKwQKNE
dQabzzrEeAtdRZQGD8WkedQ22C2Y8U4hpaLLhxZEYFtwm/p3/L27Wuj9WjfaE95bGD6yieYD9mvp
Glna7LrKst0EScpqtCWsvVU/bLRRq9bYWWHOFqnLDLNcm052MxW0Sd9IsGRkY9f7ZDCY8eKRBsfd
PQLoTi7BVBVf/QQyeISLZ5USzqDA01jl4Xw12sNNSUgxcGh5uAVYW7qDTCpcGOTtxjYNpHvqNKOK
TgYuU1K8QB9CIcq4HZjBLrTyiOAs5v5ZEZm1sQAeqI6GPQ0yHJd4+MqcCGdiQNm4jtquve6yOcu9
ftCzy14vVeAOU4icOQJveVUQCvFxsmvr5PuRfcneOrnIw2h4LOGee5EyVvscij95KFAnuANnGvZ+
F+cHORnIm+iqANJWmlzboRiOMK8QMUYhXFU8xDxAtpKWhyEpphOTRtWuel8NFxTPfDDsMFnPY2A7
S4dz26lFcCyHQFVhr+HKQhUzaYh5e7artaKB0kvZRC0hVGKTyQG5pFY3mWSrwB0+sYcfTWg4WIyk
3Givlb71j2o2MRvXTZ0d01p6EUDLpxe1T2aMTVgfwo0NU25dpGHPhx1Tyd8baVnPwOgIml0NVZ2Z
jp3lxvgcV/qlrk5PiF6ihbSuLTnXCcAC5AkW0JdqagnG7mIE8CME0mOol4R+lPLkKyvY3MGJkDys
M1gTfIFGmvyJvgmq7YiG197EcMcufr8P+IXyyLLpvlPxMWTD/EnWUFUqOSoLFXfO2XH11PsOtZ1J
7rik/LZtN3tSSsZF3AYnW5fUCyvOiCUucnP1+z9E/VniwR/Ceh89F0okpo0fCzJ1rePiVqvOxdqL
rNwwHkx95nnr9GlVjXrtGGhpHAuS1jAQ+J4StDJM9jFVgNORxOPBinTVTLRrIxKKp0pkeMBSOxUF
aVf/j7zzWI4cybbtF6EMWkwhQjGCKqgnMDKThNYaX38Xsqq7mZE0hvW9o2dvVFVWmXS6w+U5+6zd
6fNDljQBKtSxtucIXF4XDltKvhuEgWSQuMGi0Q+LN6oT4O7N+vP3vZP/jMtaIroRcdFZMd76SSyR
AkgZ0JTcubo167iJKch9UZxjacD8FcYQhpGeC5dZr76ieLxBVzp4piR8tGGACYre6684YzTXKAq6
FTq6vVpO102mDlSyF8jIe3wM1XHBS4TmS6nMWJ8btXAmDvtFpsASUVBIaER0yTRPhRSYRQ0a9DEU
U5RPE/3Rhk1jBpQYdmERqgQBrPGuU4sfscS1rghFCduGSr4ZCvzKK8i+N0bdpOtiDupdFgvHNhgb
lKWKtKEiM3lbUJSuXIf3s5Tffz/8fya4IO4Y6EtMXSPbrZ9OLgC3jTgoNTkVp3chgbqYFLipjSej
F6yE/ZnWlqn6W6JhaU1Ds2cqkmXKp/IoEXy+Cf25IfTvr/ttsVvunW5C/BbekeHEu3PB2z9m10mD
y///lDKyMF1QZPwYXZlYgq7+xAD5zPL8c584aeIkXoqlRpj2OX1S19Ur6LRVssYOdnTAdm1AtP0f
R3DJ5H3qUCV1HSJpWutXDRQydBfmNQjxRedRuNj3rM5l3f4If59073R9amo9mv3SPa3xghHngXEA
FZytlap28+hojaOtTMmZFfVlq7qGLIIdAbLayaDqfYZGqOC7qetFq5OslTXVtetz0+NPXdDSu0/t
nAwnELeeg592hl297V5iF0DzeiTx1TrJSnDPTpY/gusn7Z2MJoQvX1suSqQw9R2w2E3kLIka2Yaq
5J5TPS2D9Mdq+9S5JY3zaa5oJA8VaaYxPb+I6tdeetb9swLdP7Iyv3qENnZJzyvK6ZLG5Dky2JeW
JT15Ek4UrnLRv80b3UVW5in3kWK3N/gLPP7Tu/9KVn5VvuN7Ub+/t4fX8v8BSTg64k/r/Q9J+IFo
1nv+HtTFZ1n4r7/0tyxcFv9SsF21UH2rEmIWPsbfqnDJ/EtFFQ6kGHMyDlQ23n9E4aryl6ZygeEK
wV8S9UUh+o8oXJX+MhFuku+V+G4cwPp/IwqXDPlke1/qZBapIhwBfhNYW8uq/jTh/LYf0ggyhIPv
yVFoin05JhciDKdSfOxHjdwF0BHB2Oi+/oAJ2sYMS7xVNEfIVpHMc5Sw96GihpI0knhVauAK4gpO
cqRiTibm92JJ9IaadDvAVSWAHmUn3b2ZCJqHsxVsSyF6NCkn6eAA2QHOyS2XW2doqcFVphxOfqXb
1aweO4nIo8VO6sgWO7UkDBdFVt5XKaWKPI4L6l3tMIsx/yhNp+NtNGjJtZ6PN32TvVtE5ezBh206
iNaee7BvZ1GxjvTiNV1eJmmu8n7JdsYIX1jj3op1YvGcN89jlNxSEwOnGZidnUf+zgwy6I+J+ez7
3SvUhQt8ip70Pj82KSHG7DkIp7tCtmBYDX2F1yGBDTOL++cw0Gp7quBGVERj48Vus9HAPuMN8xi0
uf8gVtyqx7wbr6QQdUSVtc2h9Y1y45f5ccLI2CubuzBKXng131NjRpVRDc4xwIZHwJVKHRhMXSUY
V92pE5f1TrN02yIAi/GedKNO8v00lhJRQFIJfdPEV2kwuKKlbCmQqhA7+qGHH1BHUKwngFQoPAd6
83lqrXIFg+tWKmfeIMqDor8ZeoylFLk5F3tZZyxKHjsVLxbeR6YrRbcCf0rijhCNC4UpKRBVz6Jh
pwqprxqyE/lPJ5v8W202qLVIXFFrDiDTkeNS4pqbVMZaGBOtyEdSxqvrbuunP8L5UY8y0Qmq6yjB
WNccpNIhpvpTwVGmaefEjlNt3ehat5KjSKWHkrVViqu41kUSDu8zARlvzvzHsWkPOV6pDSj8hf/g
qcr8ZOn5LgBG60zpY0b5PT+02BZBwotT/dCkxNqZCRjYGQ/hEP+hQETs0BnWq6Fn0IZSl8Dmw4j1
pSPq7c9SUq6sFosVHra88f2fvc4TCA5R6hD/uueZalOZ1tt9iktvpeRPM4XldjjeFUmCl5Z1mYzV
I26hG/OXYy62E6P/qqTK5VTBP1TLAy+caqfEkPxjFeqi2l10OdBRonfbqVUuSrXeynNwpcDhQ4sk
/ejnwh6l/FnArgDF1UwYcxhW5JAONVXRZZU+mXKk2VmRkZqCmwgVMfuF9G4MMqng15dfpk/nYxnG
O5UPZE9lFeImbIy4zb6IoXxdJ4wm9dnKpi3JMTP/vbaTH+PW5C+nhI+HCylZkQH6OUrWKlLHyE5w
eKVAbXxHYegYXJMrc+9XleRYITLtorsA5yHV842MFbPF2hkz+VFJWszp/OdaFj6C5YdgdwobIV33
zXAfGxVpAx9M6FLjQu2em+v6taQXhCdxz7KbRP+ZTD8aNa+cqG2OQtZfmlN/BFbmTIA3pZ6hmsaj
2i7X/a7FaM1PnOiRwWszYtRVTZYt7bfSaLxZQMbTPH/lkUzwuZZfm5DCYwuBrTPUNRWjxl0ZQnci
WARkmjkeZtJOS+HrWs1VPxqPenGBM8sh6/aWhLBRFnaaOK7MPli1mJGCV/QM3JikoViI5WvTCi7V
5LKYqnWpDJsUGFIVBCt1Jv6IFyqEN0/AKU7rG5fPB5CmsQnhku2baR1SzbQZymtZn1zUuPfRgF4y
AnoJVxyerEMdIHEcqggJPckPvonaeWz3LOtNqFB9MGvu8jelQcW3PHOMXnNhd3uQGeDgRRe6dBPP
uaP26IGEKym515VnVZ02SV6vjQ4JnuWqC9i+fMLkdDeF4jXmYhTEruWOxJw2RJddoLoh+aY8snaF
b26w7rgS+61qjhuKEXZDvjAY9BWWwRu1ZH/L0YwkiL8ZE0LyZJp110D9Vo7tZTfgpwG6uJbq9fLj
0IV4ARw4W2qhMygRu4R61TX1RSdo+3TmJZ6TnM6yg9V/+PFFpcdukFyXsBjUKbhlmbsxj8JOLrZT
UXgWIKpUneyCzczod6GWMwfETR0PUPc4QMpgNYfpr9HyzXGbVdJ6+WcvhK9dMQCt9drmqa/Ei4CU
uBhgIpuoTmZijZFH61H3j2PZrINOxyz0kRTKPqkGDJQjJ8bYYGwnqqZyZ4LwMXaaKzWaC9nFsWpA
zSESrPCKmuGN3xubsiiv9BboQSLJF9USyp3KH2GxIHyS4jqmrj3MpQtVsdZ1XHmS8HMe14PuHyrC
dhA400OAijmdiUzXh4qdSOaANLVytrGwuS+U9EkZhnslbV+W/66T4gkU0bUgKle4Tj6WhXDkqzha
rbh1mx3aMbvG7Ok6EYPbtsmu65Rq8MbhhNwXpg5wKLyb9dBpLHwWyukegOglbMmdpQRsMul13Ys7
kqnURFM6Ofb3kxncYdF4T97bLcDVWZX/LEf8OTLZgiFfS3MIpdi0Gx07ETLqdhJn245YWCQ9ipJ/
kMe3WmeKteKakviXdkrfLL91R4LfgRTcjKtejp+QYt+UEem2/rbTpQsBj6dJGW8VfobQU/RfgXFI
hEvtRzQFHqnMtTROjiSJu7hB5pRDrpOow1JvcqsGk44DdaM6EJq3WKBvqnlYKYG1X5xdJrwczXgt
N91tj9EBLrTBqlY8UU3Xpimu8xIKM1W4c9zfzoHKJho8WEFOefTgWUG88iXRUxPYJPXgLT5efbgq
+PTinL+Lz2aZ3KYxhbulgRPM9KoSW0nby6hsX4F9PMqq/lw3SWkPkXidiU9hCTKqvaiE/IBmATaD
WxyCciKbKtxmxvg4mfHNsmZ09NB6ob6D/3GyAOWAKF2jFNnM9XyRkPdUji21wI0uHUxDfgP7+jGM
nevH855Ay4NRh4+Jle4ytXtJVel6RIQVCPtByWFTJ0g1qfZGrbOHpmRLTO5wmNYG9KMayJRaCYTE
m8t4Fp+K4SKyXmVohfPBJyAOLQv6X2hnHdL5wasYlHYSbqdyOtTivFMrc51CRONqMzpBVlxURg5L
m2ltRMHVqGJOlsCgS/vxg9DmS5W+mUq/qiUHsAa+PsDcIgx4OoDqyHjF+Qlx53aQY5jVM2ACI90M
4aZOkS3VypuKR04Sy3dtCIpgWXN+b3EzjskfczhC9ryNKO+PMRda8IKzE6hL/JrbgJKFLS6hyVtV
3g8plicFyVwdU/nMnsnhyxrXDrwnKK5+CkLYCk1JilDxMI3fN/6tmr0qQyO5odzdS3V0i2PjNWXR
m9jI2CAZvdDCKVK6mAFSJhaMJMm8BIR6Dd53i0aIY2yfRSPmAualqfK5IfU02pED8D5tBIh+/b06
sihyyu+KjyYUjoMkuROMOkD/eys27tlAjmnAbdsYt3oZoAnyQU6ax9CaHmUzvu5k9FXhvMVe5acS
4609sHfMkM2m4BLQLhmcJq+9svzBY0XcRjAYB4Rr+IeXujNXUFnJdUvNnewTiUf3GthFTFI1CPcp
+vUpMW9qdTLJLRr7jJRO090M3SYpwp/hVOVeMRm6o+ilScpQXRU+x3BTaat2lO0xHqeLVvG3UmMc
akxWll9SS/WDL9abPNBuRJ8/VUCPcCp/Xs1meUvwduLSIaOYkECRhZIzxSUWHcjGmAJA/Kxo3tR4
Fuwmi7uOAPlKx2YlCRAcTVXHXcdI7KDpUHlhC2NbLXaDwDRHYCuOpZNPYT83VvUEohI6MxfrgTQD
gB6/HOGaExxwRabSwvuAY7THpnUvFVHvFgPklFkD1gZjUgtum2yCxhC3vi3X9+MUUj9igTePAsUD
JuY7mphuVG24b/QcjzWWCDKfy5zKFs4Z3VxpYbwpUFCUWe1RAT65ouDX+7bnlaVEsEozVEZqmq1U
qb7IJSN3eHh5vcGBjJsdCTL4jEsF1auvV6sIN+JG1LnnkITj11hi02bnlInuFbLoiXnzo9G0tdKr
69mP88sWFaEd9t1zPeuqPcsgByw+cyya08YEBWnPYvWK4QbXCgtTtQ78iAgjOmvQVnKop1VOTZpR
rEajN5EAVb0zs9rSN1mJZG9G+rTqu5LF6PRy9RD7yofUh++iL8auoQukUJFNjhzLYaYZ17ORUHiP
LcYKoEq2T9og38d1LXkD1CG4/zPQyhF6Xdt+RGqVOnVYzVeDhRSKnoz20BvSuizHcAVQpuD7Dh4y
Q3yARn3c1IB9wJr70WaoMKyTsQXifk560fR552aViuOv1jmKwh4KAUe+Ilm6KcksIMzKuM8YixIb
yLWKfsfDmSy6qBT5Lu31xKFgADofajqRZN4+km71skruAQdzf9ZHWN9zo3oF1rmk8qdkNQkKBmgY
9NnAPHtqsyeRNOSM2av1JpRMRUXR3/2mu0jNptmZDXlfIVNMpnoMZVZlLgr5oONDBgsIvB1zKJhu
wEj7bgCblhRgNLri0A6g4bZ8BH8lDs2A1VhGSD1J92WEvQ2Eyp9kkRNXGyfMDeZ2m0xmtQGIs63k
ZLY16cbKEEkgt4K1Y1m8lyQeeklwP/dEEzCotnGNUogPWDweZQvjSQyQHQtNs6gHrcOLULmOw9AJ
FfQBraY2W7/eJvLMq4oNCPvUZAwyNtw+tk09bwBKrPPMbFBTxABLBrCiPQLVmbw3RbUD3x59QNWX
KC+TD0t3JF8ql/QzCqvOeNBL5R0/lvBVxXvD9K1t6NeYTY0dahufB2olcdobY6GRI4wmDFmjd/bU
CcpQkvP0sVZVt9Xxtd7VSBB2dd3882+laXZbtLbcAE2EHDN8wdbP+yOVPfj4Dch04sLf94AAQVIJ
00U25deKQoBPLTBuVZa4ih+E/YOW1ysrLGUmSSABuEr6Y5zCkjHlLfN4ckaleCuxCcZW6lITfaey
cKHV9QQPSLN4WPj+gVxfhcxNEGxUgQWTqN1GRV3ZZhaIV4kFH66ylMr+BZkiojVvzEm3MX6o98AH
YnfqxB8BTH9XiLl8FHIGdAvb72zxGZ7mkFCuqq5mjLUPOslgFAjxDuGpvxXkal5ZefU0QlncxAid
hagrb0zIMMYs3PCjFR4/cr1pF6HD4POy0ZUKplR+G4aPAxnzdWqEP3JMdp81TXpQ2nF8r2REL/38
oCsxktPI0aGuO72VIjoa/F1eJeR05IsoXHTJaIybonnRORyKSOCWvq7E9AUbqnfuOqinspcmSx9K
kHcs78XtcQ0hD3yPJWGGoa7bWiztJsXsoT9MYR1DO4RMjgWbgUreVnemngW21Vh3jTBZTpUFq8wo
uR8gynWEoals5AioW/gBYrxG9BzwYrB1f8rXWin88A1hF+nlrRU370SRdUeEmukkXeqWsB/YBQMd
T6g2tslHU5iozBGXWa6cnddn016zWDUzWwopMHM1zNZGf6kGc5UW0YdgFS/mqDw2M7Q5FxdT/Cuj
n3VZP3FwIBjUtoFqbKs6Pabjpp/8l8mvcAUhmCRlxB2EKeCnysGdP49Xgp/vQ4ieQdyVWJAOdwLh
BYcquBRRm4iGbDpkY/aWafJa1mYvgl3ErkJlhBIdCEZ50Bx3YCAeq2adCvFHbSqXYDsdZYDzn3c/
OzU+iHG+NQSJOg4/uGU32eCoAERtFFHTmUxeYiJWHX4MqULCvVRuIOXeLf9USFR3LXzE9EYtojdd
4frGvQewLV5obSVRaMkadwAzX/pGCtC04baEwg+Z07TKeHtqIrHO8q0s+VNGXj9lkWtK9T3i2H3b
GXcEYo6WYKwGCSfv1jqY2hWU44rFqjV2VgcfvsmrOY5/FIO6TnX0U+o8P2gI3Z08YvYU6QvWbBs5
axwJKDgPnKn10OW+IRrcRg0P4cCHFjcObmHKl9LMb0F2O0WTM3l1mG0zsWhc5DxpRWAHMLPXzIxJ
nlGJV+f9nQB23RblkqIxBGRoQGU43iSKlLkOnaiq1rWBdYOISJ9nynHurG0vRscwMu7R9rtVDcC6
5mPAmLOHOH3DG9JbempY0Gqi+lhnNYDeeiME1k9p0p8zPj70aWGHtQ0vdgKdsnk31sKuZ6ggOrIT
F/rKKAjtFTBhQ4ESAxWQZ38DO2eWmXOWvNEr/AsHIlJNlpFJFn5YBV2ayvBtGDQvlacPgz/RD4xN
rgH+a6hGlpCj8O/mPPIChxpNpQIOl9Mur/Ub0czYeBADhW2OpEPTNioaklg1X12zGQ7oetoI6RSs
4q3WAanHjEGzEq/RsSnulBtyRZdtXu9gYLkQKNEVRgiu+F1zObiMBWrRquSGOouN1Oqeld0prGcT
xDCpZsRMgperUC0VWh7y/LrV+K3B5YV2WfYbIQ3uULzBFMaeFAVokWnbOBqh2EnhJsxrFOfEgy1K
iJucmYqxOI91wxWTx7bNjr6aEu4er+a6egpEZlkuZEeI2zeQxbjM4pCw3H2OXcDg+JKQOq1o3NUx
j5MxNZbgu76ZJE8w89geSc4TcdG3ic4brCh3SFqhSnF/aAWJX5W/gwYZBav6I9CNVTkz7FqOXMRc
CSpmAzgotT5uzHAEL1u9coVoUQbylJpCSEbaqF3WZfs0NcmHLgDtxj3vAZLuFfE0aF22Ke8GKfmQ
DcpdhP6AlP5AOcYicFNsmBuu6MfbtuZXnjr2GUHbVGKtupL1rnQRKQAUUoYZvjVvWSGS2RB4MFq7
UIjeINZfRkrqqe38gLTKDjocZeVnMTZWBYdDawm7QLB22My9RIF8o5iCFxCpqzTm6aQvLDV2VwUT
2IuiZRMYImWXxrVTSgLmBMsHpX6FcIMjqOm+7/XLzs+PtazecB4ercDcdl23Ss0QXT57mlhgGRXg
VpDtKaJB9ddWT4huo7XYJW8f2NIpLSbTvirspkS+yZjMqSiA0c4Z+6CRb0wVZ19MmWLU1s+G+VA9
4quzzQqeHEM2FC7XlZQcQvQz7cZ1r2EVZGpYkQQX9YSn+Dw8qLVxOaa4B/m802H580xRUMTzktSj
4cEgoFBFlr0MRksgdBTSxVmBfEBcl9zl4P6283Fu8qPaKZuoMDhEWOK57xWF8KNvmb3TmO6VanC6
EQSpER3aONtFPQK0hcJLlDdTeK/g6/rQhz/0DhN6zI/ZrAf9zs+gu0rNtodISOAstE2hwrVL4VzT
pH4v3E2TelkMxbEP9VXVCF4a6evXoI4xtVE3FaEIM5kfELZ5gP6x35bsQg7ephkjL4vjEpQoxqqD
U1bGZano2zIw76JaXS/Hd+S3BzXSNkMu37DHcx8w2TGFfptZyMSD4lrKCNyK/KgowHYrVNaT2R70
IYMWV7PPj8H0yHWYNUnd09A1T2Ol/MzRtwlZxeytKOfMjdtInq97YaJ8OQOdP4IlzdvFJsX1R2ZA
XmkbTeAX1VDecBmNcHIijmirxHeIZPHAwseyy6+EQMTFpE/2dazfUaAz4ProG1yewp4bCM6DM8Uq
6tjAK4qR1kNSvO77TRQAhUpKDMqFORfdLlHcxiKq07M2AWgPIf4iuexxK3v/lTb9r3LD/18ix3Ry
/P9m3n2RX55fs7eo6hjOvxFmvzhly1/6Bzsm/kV9JWnPRcW0UMLQy/ydYIYtBl7IgtBA5bW6pJL/
nWEWJPEv0sjgqlCp/QtW9k+KWZD1v+DmSDJZaQV8rIqS438NHiO3a5J1pkp5oY5JJoCD3xPMFBkk
mjZAf9b8eZOWJD4babnIODFGIp9G5vpvmcRn8tjvyqE/mzoRT1Doi0ZXoKl4YnfT9a6xqYU6JzL8
XT3xdysKNT4UQ1NcJp4Kx7CZz4u2ZAcr4+mop+3PjhA2B49jyOONMA1Y1ghHvWuf0R9eUJvnCsUU
YX+XXEKN36A2g4+qHCa/f/3ve6+ImkR5NqWnqnqayW/0Uoh8n4dv2u7TVr5KqF76vokT6dm/+v7v
NrST4uWmS/AtjmijdUVndsmQrFoKl611sQpWypmyrq8+56cOnRYPq2beaunyJsmivrCbqob2ajyd
6dHvSs1/9cjUETOKsOqkk1FDEFyD1KVHI+nd2uqcIDRgqOwaChHUOAeqZq5amYfGz+8b/rpz/273
FyTsk+7CAjI7IQYn4KQI99ZgXZPoODNTf9cS/dG1XwrIT02AKRSkaaIJA35sToA1Ya8vR+NMZbl0
rp1FQPWpnVrumrEtaCd5mLzc5ZG62NqVXly4vTO4kOHWEiab0ZXfnJPWLSv6P3Kpf7ooaYsORkVr
+wsP+qnpxKzwu8OT2B5XlDksmK+GzIQtbXxXuuw1u83sZIvVKVdRhOo25Rnff8Wv+/7pF1g+86df
QBtwsRHD5VZ1k+91kA/llQ9kzLwSr4cVjiZOdHVO3XdCWPmz08v3+NRm29cEWSHE2o03utOlvyOD
tg6P+VUGzmmkWNiub3F2BV6NG4tzpsNfzttPHT5R3w1SUyZhQuM4Nrvdg+ro73i342DoSOtmK3MX
OU90OdfmyRGS5rMWJBY77uBIq+Aig2xCdcG69qx1tSrXwdW5Xp6Ig/8c4pOTpJrjrEkiehlus4e0
501zJXvJDQlwp99QngbHCtTGEtL2AtTw3kISOQuW+XJrUiwU5GizMB082ZpaQZ58MyImPU7SoyQJ
qy7vtzMBZEjb8PNqo3Ay1XocKd8YNf3w/Yf+csw1zjgZGTty+hNyQ5LzkZMSMHYIbCoPKscY/zu4
4z+D/KmJ030j1IgREY61uTQT/t4onbT5vhNfHdWqIhPzRcEME+xkpfAiGDNso4hq+a/U8SIE2Ovm
jdltZnJI3zf11SZIkT4M14VVxU3s90XZS5T+dJRD2hrlnXF7bEnd6+OZE/FE+/r3kH1qxVqmzKel
nwlzYFgprRAdIrXj4b3qpB8LVSncZYhfzy2EE6X0nw2eTAPLqoXYT2iQNLmrP8Ru5gR7Y61409vZ
fW0ZotPN/HPnTubDlDdUFkW0hYKAeiZ8cG3xoXrh2QFnZlh1KG7Bxz3wwp0WktPqXGfPfMJTagj7
+Eg9EO1LyvtcCsTv0B2m/4t5oouijvTWABBinexlZWGCIDFbNm/hOgo+8Klpg3Nz8au1+7mNk93L
jPIZSmUn2BUWXr5+rxG0+n62f7WwPrdwMtsNyNStodNCXVNTm/AcX/cZvngGiWZt/X1bX/aGMg1V
RrCsILP5fc7rJcKBuG2Y89nloN/3hnWmM8uRdTrveCH9u4GT4QopiBdQtAi2UIoYtlIIJ7XlxZxS
sTqE99935svD+3NjJyPXy6afBCWN6fflHokK/ImgsUVvOVSCNVrv8CHDzHNrrvKDch08ft/8mbFU
T/aPGcWNWSiMZVnd5EsUNPw/NnCyX+hzJGtwLJZqscaWrXs9Ks98rXNdkH+fDoBNJEx6aSGRyR+2
+yA4yx38XRP996b36RstyuzPuyxuuXKNepUa+20EzDl7Ca9wS3op9gtqUAEC8Pz9V1km2DcT8BRi
XxlhkWUW7VkhVaPZtO5x2MFBDB0riViU0RB6zozilxdXnfCAAdRLlHlm/d5HqZrEksIewe5X5k53
yuP8hpLXvKu9GcZhPnipI+z1y+87Ki8f54+efmr15PYIVCDXJ0JyNok2j2uro6EeXilo4mzAJZjs
4R/WrUYPv5wLEWmPK+LZB+E+BqZzZgS+vON9HoGTfUXTm66zlom03CrNh+49zG1zx+WSJBulbW6y
XcDhMqjJINhDK4hW58s9fj0v/xwQHFNU2Vok/ydTLacouLZmZB861SSbbu3DRiJlZut3SLBFBgON
mSM5qUfcFbVACdZh0w5nLvVfHXzLefSvX2JZcp9uFYmq1RhD8EvEgm/X489B0R08fM4M+LlWTmYc
UYvQzKSllZGEoF+SXsKH61xx4pfbAwgYSuMooBBP8ZNJJDbYTdOKwD3B1N/E5swO93U3/tPAMsU/
DZYvBEEsSkwbqSOeK65m3puzuvt+oSxz789p8Z9GTqaF0CkzPr40YtY/YgX51RU3kX08YRpmnWnq
3ICdfHxNJNJBOSklA8W4HbvONkhjft+bc0N28uUFtRmiQeObIB2Ni6fOuA9S7czsks4N2cnWQkUA
ivuYfpAGyS51BxlSknj95m/oaOgNj9URYKx3/pJ8bgRPNpJYVdS2WaacAWguMlGndWf2za8GEHnW
EsqV0fr96vunOZdqEipbg77huWhXgm6rJkLkJj8zFU4wj38ffJ/bObkJVf2IqHU5iAZHdGSHXeDN
p9RTt5M7nVK+dK3+Hzt2chsKui5VYyycbB1V3ZwpoNhSOzxPnj8zgKfRtj6VKMoPuHUFr91SNPsA
8A05pSd4KmU5B/hbTnI2UPPVjPw0mqfxtw4CVhMsO0UjF5emUXiGnq6rBshBWLn4IHnfr7KvpuHn
5k42prjEfnqQaW7Jpg7TZWvlZ9bxL1eJ020JhiRyL0ICaE5OFrJJadJg5ssWvvXXkEw20rratuvg
bNHll3351NDJYk4LFOtFTUN9IK5UdUEYnjuOvvg6SGRVgHAcfARXTlZtGoaRr03UghXBEzU6yB6O
dQtGF4Zd1H58/2m+mH6/tXWyrjS9U3NK5mkre5TzV7W8M/yzH2cZk5OP81sjJ2uJALc8CotfVeuC
DPfmlcr9Ch8sO3FSpqAdOBBUz1Lev+8a9qm/H4c6dWR9H9Kqga61RciQcSz2QJ6+H8EvJsSnzpF+
+b0ZCRNrTSlpZpSvjeSpJJ77fQPfj54inqyeQA78TDFoIBrBX6QpVuGaBxrISQBvfN/UuSE7OdxN
sJht1NBUXd+I1NpO5maQz11vv3poAqcHzYFTBAUDp5QA8hZZVZJxt83D4M2utUqxuvfyfhWspV39
CjOTckibzMC0SV/OUQO+eNH81vjyOT8dWFIgaFJt0fioPGTBUcJaxZCu8MHOm0MHNf9/MaCYLmFk
QhL0D+R4H6iljq00lYOyhOUeefPwSei23zdywvn+dTiCXPhPKyczpNeSosxSWkFV0noKXhTX3DHw
TiPSrxe2NDvzQ72rjudfCSeOMf80DUoEOryGBfRpwXZg+mpsSWhfJJwXQ9dfw8nEAbY+SG7iUdZP
LestphE2WMb0deT9dh5zLpMxPtlgIE5Y4D4MCo+h6+J09ftH1TAvm3sDl3mUkUH+OuqmYNmBUpnD
EZsVnz1UMQTL8tDtSkqJynsI81VcJYG/xtNaNZw6DYl4ABFE1q/5VCx6sppRpRYnSUnVIfYUzbqW
YWg4SoeBF3Z9hj7fibLkPwlZ0fAORtaV3QksHsVrp0gVvUJCmjvalRE3cg3dt0NxvglJk0eqjYdg
TyFSj3Ob/ErpdSftRGVutVtrnrLZdKuhzvoUzUg5FT98NZSRuNZCQx3pMCBIngP02XUaC9b1WBpY
ItpWFJYhPEtsHJ1Sbg3DM7Bk56u0OY907k7TDm2jpawH0MRbQVLywBnG8Yby04VV2jlWoV1R1d2v
J8m3VkKemnsL5bQDOfcnYhWslLIEb4Oqm1ZCS4h6AI/rSGP/1KaIKINaeLRqy5UqNCa5LL8nWr8t
5/w+leQ1b7stj6LrOmquQpTYiP+HFxwc8EnW14kJpa4uLqYudLMiXvu+cSMKFs7yyUWpgaViIk/q
Y23dU5XN81PaZwl1QELvGhMYwMR67UDK5MAM5Wwp5MSCPVxTIpLEb8jvbqQOs7v4ITRSd9Ikd9B7
5DgUJeQjiKGIL4cISbio5bu8lA+Z3mJCa9ldk3mo84G8AGa+lCquSVTblIm1mRQ3KEd0oCp1sa++
dVNZt2YY8Sp3LOFB8keqSleKdimJq7YDyyJtKXWzDEep7JY1WeG/uYcy1s8wUQYvaLazcde2L6rc
g81dg8NQ60O+eHu/RSnVyUgQp4+WUlK/pKplhmCTuvMEhG3GaaY3iQYmWzU/pDXlbqGTsZUNCXEB
EbWy9OAnvNuN+wRzdHkf9Y3TqPvBfFWj67lpKcjY+ePFDMQQNJexjygtN+LapqwM0pmGveyUNZt5
mG3fv61AJ83Bs6j59pCiU613k7FJunAV48NuHUo93yjSVduVKwH1aqyBhPsfzs5rN3Jk27Y/dAiQ
Qf+aJJNppEwpZUsvhCy99/z6M9j3Arc7e6MK+z41UKUuiiYiVqyYc0xkmBHpqhjsMbFjnFY7VyLe
fIz2aftrCC6JjCALu2IT9McpgD5JwDf+LmN4DaYfo2JP+RfKEJl9F+1yFGglHRBR8gNOZ9305kfe
35LO6ajRxES+ndoPqSvR4/bePJ3gUniNYeJ8OQpB6+YOFZajl59VdOQ4J1BuC5Im2wOS/UTbjZkf
sthkh5n6tIugnO6l5NxOW1IPC4hcKSbi/KYMLgiS8+RuBmiY/ySa34rtkiiuiL7G5C1cXo3hYZq/
lMYZrVXd/QxiDeclAKT2HWQmxzy0BZfF09tHk+YJMmlTBStoPCkYuod9yyCaMXSEwcATr4A1CnRN
pAOEO0wd7sCcClRu14E8lE2nku4hO7oMa0cfaI0NhbuYKjESbXszx34MG7d6IhR8A9C1LT7gwWIg
VclPZw53ovYh7H6NqjsyEenRNhRMNyezfSuab1k/5DP0yHCTJxFy0DtZEEB6VCzMFERMxqwteFYI
jROQYxEbzwfQqMVMJhlcLUMvnb44WEyD+t0USI6Bj68ZwOlZbmWoTqvOHLW/i+K+H06N9oJXvW1b
ZK9ioyOWHDYa8eW5wFsvgNXuxvhcZudMfCXLuUP7aOLWF7whMKrws6UtA0YEj4v8M60Qtv7DpBxv
P8b2VoqepOZRTDiutqO8U/Ub2M5S6Vuyo0CLM+udiG5jEli7m6gEZJlgczY2ZXqzFtj2mEAJfpuK
ozE6VofND5XvNin8LuTi8SO1UZmccF3FhK2qxn3UqZcGQenS+TnzNpxUtLQVL0CJT4G87QNiLuz2
NIa4F16M+sK0koHbGhq/7j4mNKVB/oGc5Jt4WZODncU6dShK7FWhzlSSV7ZThW991ULeBo8NUk3K
74ww8SuOoZr2IzO+9JJIj0V4ZpKjtN+BrtvE4g1GhaPKT+nCu8HfE+YaMdj1Fv6o2YiNlTzL0T04
xDHLKLRMDxRehaB3DMAG6BARG1eFJpo3Fb9RiQiSZKQkQ27HpJnmpKZA3jVuiJGvmPLidHSLMttY
FG1tvZ+tHEbWBEjyJNkeYeFOhhUtzpbzggA5lE8JuONc7anJ1fQOwIQSJkcptNyc54XjDiy7cGhk
eZpSOpHxygEIJrrxIM0zViqElwmKelPVL+PyrLJIgkfYJmNwmqbeCXIQydNrL89oCNvNwIymqXtr
emkWpgORPS/SJZleCuwSZoRLxTyJ4F2DgmmU4tUOv9pgn9TdiwlUPAvvCU7cNNEt0DhAcXc9MPEc
pLGZ/YosGYqc2r9A44R6Rwa0p022SJnUp2zfgp+ONlLd4hYKVO1ZHXV29f0SHS1JAEPV5vTS41TM
UZXW8r1Rmhu9Gch0HW5LIZy2g9Wqo5EN5KI+GGl9GBblIZXHkxVY52bAV9IJHPn1ru7CN0kNvwDD
ypsJHKmLI7F3MmnhPSsmiclorOOsOuk28NChlhx7aPBjLn40hmcjKg5JIBsuaQS7ZSph7fmD0Bxr
7DaNWtzBTGKlm2GhFyCjOTFObmpglk1vHzW7/Rr70NcL5rdE0C4tvTpo3hee64gZXMKOAa35oKgJ
jp9VNO5jPhPKMc2DJ6XjuaCoBqHBIY/GG5rCr1RWjwlWsE2xhIcG62h86moeQXKScaWk9XtbCKeJ
fxXiCdJtKm0zssUFpGNrh7zHEcMBjtVGblqnMT3cLUH/DZAAk+AHs56t3y3qS/EtRXtLizg8/RbQ
9w0w1ZgJAJ9y28941zcaum/DQ2QqF+/LsCW2JNLZA/XWxp5dSb/XXk3oGShNnVm/SBZ+8i0Gu1Q9
lLgV76X4XqoelPiczr74LN5G3YmlbVwuvM0nFpYlxyx4jJC5zn6eb7PnGVoI8w6tzdgV5l22bHte
fcMj1J2guCj6XQSm/sGiFZ2+FeZRg26GEGw6VtY56Q+l4aQ7zZdMD7B8I+BeAvHfCiQvVYmwKWBs
bqLmYHhq6qcY9F+JksfuCVHd6BDoPoT1bUC3+zkOYNN7C3PojFELhVSC4elgGh5cAty+G5ZwOpaQ
WjUQw/ZG0b1CXPTsaTHYsq3ei01OVyxS7gOAaD0YdrBvjD8h86sSW3CYJ29ocgd7AC0DRwMGY3xL
2gYiQq38AtlTmO9lc6zDapOMvyoMKVPudsVHxXe++of3SeslkoVNghmbNW4hLHUJYFIzJ4qx+7Ua
ZrHNEdFOqjHfD78pf9rxJBUB9X5rJmhE8JY1nkyOpFNhkgu+w/4djGc/Y5JasQlPIFWTgjM7TLDt
A2zDoccDDpPG3Mbzg1je7H43Ssesfa07mZi47zKKHTwwTs8ZopHPzEmhiynVqRPGMihrE1KDIZaN
FHLyrFBMDcfWdPT+XmhwI0AKDzSDMdpSDFP6tQkp3I6ubOtsYx8DfTveGm9DW216iaxzSDVYkbzx
2Si9YHEtNWdfYGwU/BrdHK6jZ1NaLGsrGgsAg2nncDYEGH5AC5zUaNqj1bAAWLW7Es7bqPdK/WKB
rMkbjQmV2qzfFv2HTKXMkhrlwyanumkWjzbbXjb9ULqNRmVXn8NhqzW+pngY4cCT48ZON0p0qlCV
LTep5rYaTpfEovtLVEC5GeD2kuFn+WJQnci666QvKzmwP03BShOR5htHrdmRhpuMbs6ebGJX5JJE
gWcvuahvES7vu25xYWtHsOWrZ8vc1V/y8gkFBpQ3/yY7zggX0rjNnig5C8Y53eHGa4etbHo1rRJ5
00/MandLTk0FZpXXgkmNDPt7M/+pCq+K7sfqnNu79Mz7CBgN2A8K6TlbIe1uP2wjIqw5YMNAwEwY
wFjlyTrR4MaUWsspZMw7GkhlwXz5LEOVhFtkYTh97VgqKoFynqHoK28KSkN1kz6UPwEohG1fAkg5
9b8AqAOICoLdvGwH4wiWXL/wUdvFRi52YbYRP6G+GYaNWPb263hKnwLl2142hulZ0IEgGlVnUEyh
ske9rN8UiheHno7NtmXR2kQvQEV0dqE5axspIwc19nFNj6gOjdcof9cp5I3gVNqe1WPRdUk7vec7
jKubZvTrbIcprjNvNeUo1P1g34zzTVa4GW4j2YnLPX2SRL5joIz1ZdIcYDJZ5cY/UfdqMWGZDByf
x856g1zm1oBawsOTH8vkRSfpGDd3eBfHzngpRjZbJ0gZ3VvBlPOGIzd6yNpTEB+T6tCULKWb2Qbb
4vd4jLPDgi+CXV60xmksJ/lo3nDmzjYKw8IibyrCNLLsUSFmAHDOuOEn6+qx7vwWDJW+3DI7NmCZ
juUFFrAot/FLYjhheUhCZynvhvsKpDJoOxYIMGONk8FIJ27kmCcvgpXtccS1EvkKxlR524b7ptj1
/O+37ff805d7RdoPzOuNN7ePKaD1/BZSZ6of2ulGSx8i8QAKx8wdEX/zj4tDrTFlY/h1E9/maAFw
OiOeTqWG8WOXrjgO3PZwHM5asJPlO+UUlDfyfkj3VvFqGtsh9zDRmZPX3qyLWjgD/nhMBjDujeF0
1btR4yX1itWRbjDAiYNvf/LVAo/Jyj5n5k37swp9cqD68B5aKgVPIIitOGH22llyEuXYNHuDRgVN
uHGX8o3lW8qBsd/W0GulzKuJidDcWcHab3oLAwI/0Mow9m0JEMK7FdIo8QF5ldFtZDAa8HdHxn4p
38R0qEdsjg6usoJtMpubr6Tay0hDu6PQ3OBZUlwIPNndIJMx8QQnoKNaI5wP1JH0KKjKwYqmT5b0
3Uf7Zfwpu6e+/9T6M/Os8tYKbDrzuan8goFkdY6MaaXeztVdNvmW/ibJbju8D/IJ9pbWbBsQFIGz
PIXMpmUMaJxzmM6pP4A+wwtXlC2YmlD+qvm3DBqumAdTb7q031lC+ovbHsbnCvfLiQm26wBbXazs
IPXA5lXwqyzELc7memcGOzVOnDB46dvtXF+65jZiPpgflbDeFjOW7Cd9/I7bp7T/NUSPEuTiMjlm
ROdIv2pYAu1jHL4kkm9nb4m1E+XMCfKjMnhp/WAyg5IXXFhf7W01fk0S8LmLRnhyeOgUxho1QG/n
mIxdvfZ7OigSBul8wGh5ZzMwgFRZ3/Z43wanGicX4IUHc3YH3ZdKgBOgg0jiC50s/WxJJjLql2Ju
NgKmSEvhBUD8eRmzTb4cQQLPECV0vwd5pHmK/VGB5YvOjXxTerLOhtqbIDGXzzJu+fQk8ieVxVh5
KGF3N78MdkFzuUvbo4zAKV9cyURtdDQWt5vPg7lVpz2m/WR4tgQ1Gs2NWdy040OBrykVGyAKcYhr
e26xuh30sNtQAq9exnAP1y8hBlVac4O40DGtiOrwAqxFxo1ePQ+nxGIPdc5BOBjmvcU2FUs7/sA9
pKyuQP2Eo167tV9rky86T0+BT6ejKy850zsPAge0cdGgYYy7ob9f2OCmt4G2tU0N7Ygfhhj6e4/E
DSJWe7YcHpvulFX+i81BH3sk9yqNuzwkLCcfhHroN0QHRcyrmgsHDBYQO2ZCpohX7Re3sZn5WePI
UC68ZTxW4WeNS7qSj0m3rgB6xfTX7rvBV79AtMPsSfIz50tevjgFGaHDGZFKBAFmuDF0DPIIhOGG
u4PssBHVT9j++t6HjsCCnUmPa8Wdv/WAFXoQ2ltyGor3sSUl8TGjfBunu4HelA3KjGL7ZOne1GxX
SQhtsonVSqUbNziD4uMGNvGGGUAL3+vwEWt5Pt3RjirVnRhmfv4Vi5ofiRcbxjIwtRJw3EKWgE3Q
bOOxniNt7hdfM45S9xqlF510ATpXMZEKbGi8QdvriNKs4iObQDm52tow1b6SMCAzgM4JvluQj7Xw
GS+CUKf4a5y9GQh5t2uE1ycMdha6z2JgJnLTHGa9W7xNzwuwUagKpHLpW5pX2i56qZGscyVK5Eg7
SNJLNrrxsOPJyRPZhvOmqDuoPDWruROSdZ+6SwjZ/16rztIdhVCDNBSjMtui5hAX+4p20UMOHagd
drDgZgnUw9EaHJ2YEw7q1ce+cMO3Gd6B0d32tELV6jmOfIsNvH2j0awkoCGfgv3QPLUHgG6OVO+t
o47hpSV3lsf8FioPlgrSMDzXMBVh0qLovFUjiNzBSa/pp/bka+4kfOntZQZ3Dl7BdhMZumKio1Fg
hQsPafuw9oFX4Rd5Aq7R+GXgV4M7wkehF8c9rTa/0qEg0sV2eg5Cd4p2FZ74z6HXNpQvgbiH5JeR
GhjsVT4tbJpk/yyHTL8v0juaX4gLqXlp1enHISNIx8u1fRsDZQJssRnMfZk8Du/aHTRiI98SMjTI
/hLt2+xY0nl12O0blLPxbk7c0qRlSabOBq5NyMoDK57WaeT39PTr9KTgVhWnpXilCWoPX4sMnut5
1ADMuaJ0jXgdl9xQXHuTcYqh6QLKy51AeR7ZVdGsm4HW51+SrWBXeZ5b8HKwrW6JZvBAEjz09NnM
wAJPQJQHtdf8S6eJR3eeaeanG94SiGX1HZFKLcMu+EF8GOte9w2kjYVFoqCGX1f46/Y2Oo0UfI8p
dRpm3CnmOWheZCZuQL1FeprMQtrnjwotMKs/sqFS8mUTY54Ru5E0IGeCiFkXN5bOjul1KHd9yM6c
mYxt320J0qr2x7dm2Cy1q1B6XpTUW86J9SkFj7Hcg1lMNulPKW/UT7s6Mzf1qZ/VLhOq3twO1VEa
3Sl9zoEyDP6AOuFBS7w2cpvM5XQgbO4V9lojNn60Jk50jxJEzhxmr9reziUG/L3GN2h6ozjPur8C
GkPewpZNaIFuRP8ypsusfKY1TafKZIugg0SCDB1pIBEheNLRXXAuD8R3JbQ3q+Qs2L237A3D8Hkq
BZ8vXuAe/ygIksd+iHdqRfEoQAlaZrNdpA77enJSkulDazo37Ke7kT+3ZAJl6rh+D9cjn0bYxk5r
9YOdmh+c4eAA7ni2+tgHvp4OT7GVENFhysZWL/vEGfSYJBnZyJeIZMJF2ccpAXRz0iSXMszYFQxy
RStXl6EnbpJCzs/xLOHk79b4DJvjk6Jni5JJmgxGZYxuFz0Jz22gsTXTUo1EDzHHRbtX5XagK5QE
41bXk/SgjeVeJ8PNUMIHfH7WKc2GnQjzu66rBr9UDHHUZDr2garrTOjSo17UbmkPTqKVktuNsqeX
sydn9TY1ZqBH9qnRZ3OjldaTyXgxh+gw5fED1Lp9ljduqrIcCLr5LQCrTZPKtxJheWw56x2u8l2W
DmKbp8ljrqTdTb4YZ8ybv3pVewI6dygAWDWlfd8vNCnThbo3GfeRYR1j2fzu1LWaSBt9m0cT3BgT
8V1HuGIfDj+xVDNdrXSexJYP9izz90GXkx/bfPY2sNbcJuWlscOz2fbti2kDC9Vqo7hRInaU41BY
WyxlyaXNWYiahOCyfpxX7JhdP0USXwVW8fGsdpUUuVVf949WrCnrOsHxoZvPckluSFtmK+1CisOb
MVxG85CrRkLQCw3a4TJNCu8JOBcd5UGQrUi/cxTKQ5H2U+BPdhb2x1KSK+UJiVnWq06mEYV2lzYz
+5NgBC+GbcUaPjgiAH+SSAomaEQs6aExA3ieWZYSEYzwMbcdGTjYBxAuwT5FaVmsbEnRP0pTlfpj
KJdxvM3biM7qYOoVhyQkIN508ZC9xnlvQ8Dr5GImQM62oaroBfpJrdRT+afJAPI4RrOE7JdkIigP
rSGk3rM5kyzJbSv78TySHABCkzDfeFMoI82uTEkrYkvDgaS8eQhGy49tnhM1F0RgVoVJ1Q+rOTU7
jiEYtdzr56ahMdmXXWhMzqLK5bpXD6pR3KkiKsbnqChydlumPQE6arJpILBv4VPZpSYoXquOBJ57
q56A2U6jaWw6jmsj7PAcZyJInnqtQhyPcVxxojluJi+z1XItQwIyiCcWqSqlyRJVMio8erKTmtc0
N7IlV/ZmYBewL3PJStlPSWquR7+UKi6mywgJqnkJTS3IGvZGVUviXBG0zVfZpErgR3FJY7WIO9Lb
QCi3n8uQtZPfFFr8PRDz99MOMSeEaHvmgkEGX5St1hCXyV61JYks7E6y7JJmIxlX7RdoSHXYB50S
qF+mSHUJJn4lGdtKjioiEntbAginmrEjDbHWO6PQRsvJTNkcqbgbk4CICVLREbIBpKVskEp93xhK
tVOaLDwPMRakrWl1qBpBkYSP8oi8emu1nRHlGxHbNBRmvuhiq+BiXJy5rAaYSiEPiD71HM0wivkS
vCIfiC1bunEujna3iORRJyUViD4IKpa1NhHx1oiT4C2PFdV061kP3iy5V77qUWflz2NinLZZ3nIG
X8H9tvwpCpJqp3ZyLc5FAURK7Vi/SUMRTplDpuvz2E6OQZxKuSfqbOQoIO+62FmkwaTOC2IBLdgI
AkQj47gy2CZthvNWCji7zRC/1oUaflTqnE0bWw7i0hnCzBBfY0Fi0HtVCQ4KLNkoA4BgHTJZeeC/
nk3kcnZv98mcfdrqQnlNzA5zemQq0ntZMFXTYJDkC1SCWHOyRtXjXR5nke7m9QhLuQ9HSCNKXtcv
7dxnw5GoGjqqxtROs19yQ61X8gGWd70KSoNH26chUI0+R7GQ4eeplY72bcivgT08I7B70wPDAL/Y
VZ0NxCGj0dIkUjdto5rUwKBXW22Tt6Ou7EYIw2sQWMm8qHbm8AqsL6/cKkuCgzGVKvvNplk464z0
nBtqAAZ7HNzBMjOG5haapHLihGvUwG6p5MlN9UJjV89rvusyQXXgg+2bGzdvFJLtsgFclt8sNn08
hQlEvcs0CL47U7SgAPVZix91KTeovOqBrjIhf2Q466Wm5xsCQvQEUE/ewNpuo4ookjZfj7wrO37N
JM6waa4jPX8U0lD1fqekB1FGw17tq37ZpRNKjOdmqQUtoZaoMnc0u/mxGBTXSFPp3k6CGZhStJyQ
UXXBt9XauNzziaQB3wzTSHZAuGiVO2sDebp2wdK+02DHi3ujnYriXi+tqa5d8nOXGgjqMuvSL+JS
5OmnDVkNzl2qBlWz4XCN8ZTmhj5ytmgbHxNxeNMNTr963YyHS6ds6rqnjC21xqrRumnmxFZU56eM
OzuP6nyHRSnu33T8+vrFAFMvu3ou25IXM3aGVzPs2/g4hLC7t62tBiVf7jIqHlFeSulmRpI8iiE1
aZfwOInx1TpqhKWycxbrLCjZUQM+CSePlJYJRSSY6WGd04PvrpvtclcY8qysMVYDsEoCe3OnD+TM
dkQycRjRy9WIDHSIM3NTq7oNuRBMz0R2nMhmiDGpTb9JDUx1p1ojTVdFWqC68SCImCmNNQU07AIg
fHWSj/dpqLXpYVbjMPam0lyjnpKVkR5bOdPiTGQasoZkRmRb9GMezkcyiNcoXSNfdRpziEDyqwut
vFOh9PBztCx61WQJCEU9Sze41dePGKN1TBxLHnbvFkCR4asxqSN3RQIbsUT4VwTz9xhwrDU65mym
xX2pB5O8bHMptjTgrAvr041Q51j/bMaMdnSRi9oMXT1tILlxSBNZ7a9Cr2GNcEpAjtlbJFXlV5ga
8gJnuhs4+UmnpPLCDsCPO6lF1zn2WMbys5aoyXRPEi1trxS+arIFJ8dReG2K3oYkacIc0kMETAk4
TymnGZ/pyQxyK1i52PA4iQbvc3XedopmJGgfYIq/GnFhv8j9RIvOllNb91o+M5nzxwwo/2jZFSdH
MuRaqJziWBbxNDuG2QKCJlomxTbCbxC5hkkGvGOHKgdfyggSy5lqAINer5twwhZTFoALJwiTPfhZ
3ZWVGXC7pOkdW8iusdP9GI0DOMJgoRvdzXWSuEWhtt1RFdZcXLpaTe09dH1S+JKEcX9TWCsULIgm
qHZGz8txyjkdLHcxsiTz+Bo5rEO0JUUeoiJrOUStPNoesU09klF74dCFYOlpuEEdC6jbmiMTwlUj
AdWSu24CZTrXtH2WGBXXuZbKpN4Bw6ylh2pJNQL5ihEsTp4oERHZcWcTgrmERnMQARGBq8iS5Hdr
iDiUSgrpqSf8gXuQB7v/KFqphKGd0c+Fwd1w6i4vrRsmAn1H0CVrAcCcd46bRg1/WqUPRmohQmfZ
uaUpYaeS0kuFJ9LILN3Fgi2+bcD5hP0NEKFeohVSgKEevTaeOkV4bZi045cpL5Le3tvzEkzKDR7e
icbrUo3QWeFBhOdYhCNnIENjjfdGUsnBU0lgp8XB8GgofDGh3D30XTGpl7aLTTKAYYFwFJeGCXs5
gqeq/NEyVHnwqEly+0Kw8Gi9iKU1YTvr0snMA62hZpiV5HaJkqr6rOzabjhYxV9JeDaNIpURfKks
gbsZqBnFVLgNy0Y3vb6rtNTrJ0llsyhr8uAmiyi0vcUAa1cuoBLs+Yzn4DhLumYjOg8t+FdlMQfZ
XgF7n2xTFoHWX6okUM4V6QTSuTenQdlXmipVm2pUtAvwo+prZk82Iy7QfhIxPixzAm417lB9C7oe
FF7brNdlfYeXSiFHBDa9uesT4kvtrBwV1C9x3f1EKbXktpyHnjPwNKgNryfclo1mNEna68gMQ5pu
0S7lLbsts/GXXo47twwbPhtdjbrOwxYAnbe0dMjG+azQEu6NuCvY5ZnqHQjTojmaUFFmf1oqyiWJ
16wdYyszzBvF6oi1bUZTA+gRDmy4bWpddU+ELyeptm1N5OAIs6GBpfDbEqpWaJVjkxNn0IbTms/R
rBKOm9sEGVrc6qLZy31vsolhgDauQshiz0tv9V/tUGtgC0eCyt/I6K5UtG/AJ2kLd23W+QilZdtt
rHaqKAeUrDhQQtkEu+aJwXJWqElKmG8eQ3yb0mzWP6j+uXVJ79HKLAw/tuZpmhUzYWNzphnzrtfy
iQI26CRCNit97u3MSetF0N5flqj5rLI2ycnLzO3m0obEPwDmTMq4e0wNhVRS3rIwpNd+kLrhgQgw
/hknbeCqPRW2UdFVVBq1p90pG4WxtyKlIJexCCz7kNopreFqsGktJnCzlvMsCbknV7AH9lHGM9zy
ua2S8oEPjxAYuZSr9FEuTdi30N8isrpbvZ8ptQ2rRf4h5JWj+z8VZVmQrqcK64Q+e9zzHOytmXiI
RuZHfUsizOT+f1jjg6ahDUFUaVbbnMEbDFoIsFnnDFqu2k5Mii8cOuZWyf2DEvjfQliUsMIQBlOs
IvRrISwRCv2YZrifh1fLpwveOiQw4BWMxSZ+FG66pU3y/3NJUE0mWCZhGtdwnwyEs1WuLi0ieJWt
4ZCvIDnBdnFgjNxzYvH9JzP8teBe46tf2VD/94LXpB8mVHYqFRdEUxqmplMP0n/rJvnrErpKBp9s
KrZ2jUxQFKVVjVUQmJgmvXwNNx+96SLrZ4qaWHrA80RueAMr/iSaIqTLWIgGunWeLtvfP95r8T94
C41AwzUDyYagpF/J1Ts0MVk+UOYv6K6kYP5VdwbbtNlSNzKNvj+9zOtn+9flSB0UhkYMDwiufwqp
54qgGGW9HPrMtQEBvcFBne8PNK+5oD+7NOC3f3Lh/cermrZlyvSk4FRcybfHfEiHbiq5Kk3qUSFc
/ev3T/Ff9rG/7utvV1gf899U/y0FpD7KlbaZiHfKqw9FhmpvRii7wsR0l5yg8CXp35sgOoWivVla
da9K+w5F8Rj/6RmvhpC/u2GuPq5rUkafLa09Rnxc8oE46DfU+htS2w4wJHzj8vv7vjY7cClbNjXw
UYpugEu5Mt4kJczXmjkTmLtfVtUBq+bJjogVltT9WAcHYf2JQXbtXfo/V2Q1M5Diy6Z65V0aqymR
KJOBR2Wda6NLmeXbBXWY+mws9R/Gxl/mgqsnye39v4tdmZfQwqvypHAxzopuAh/E4Moq0NzerZFp
coq1Nd3fP9DrL/X69q4e6KIh0KVHhXqnGm4KgpmW8b81y5G6htBexxljra9MuXqChKaWOvhy5MKt
ae7VNCWlnkTqPxgqr9/TehXgPZamyBq+heuFYpxgt2dFD6llUd6C+T0ma0Ok7BdxVHJe/fundm0r
ur7Y1egTpUIDwuZiI9KDmN51SM9z5GD495f5lwnw+jpXj67rLNouM9cZBEnqAnm4TLNmhHCLcIWz
CNm4QN3zo27805f4pzu8/hKrUplNzgk2UetJZ9r1zhr+qPiIa6wHxQkdDoTPsHl/f8P/ghZww8K2
WKMEtD/DvHY9BkXV1H2NcGSF3q1XReqx7NAXk7xT+poLs2EdB8Hj4Mhb4RraftWe7f80Ktb39/dx
eP1rXL1f1UyjhOzpgGN8srOANwdfskmUDfx9xQ0D0uN/f9//QkRwQYx2FkcnFB0W0Rv/nM5lNoe6
lHHfrae+GhHGrY25rak7IMdyKEgsurGl4kFd8/sLX4+adRkRqtAsWahwaq7nU7pRccNPoOyx8ocp
Cx7lofkmnmrsin2rPv3+Yv+6y7+uhrFKMy3sXXTN/3mXOQVB0LSytkluLM/wYyAMsUds22HeRjsy
3Y5/9nNdz2/Xl1z//m/rpKRZYxTGXDJoJ4cgno2olD8UV//xEhYeLd3iKMjSrwbpbGuVniWLBl8G
2RBBGkgPy4ffP7rrde+v5f5vVdPVk9P0RUulqtMo52HGD1pmH0aRb9OBQ30KvskJxuKS6/Yfbu16
HPx12b9VGVe3NnR6olprHYOtGu3nXd39snXcSdYfko/V6xLirwvxSfAxUnPzGP/5mlpyKeye+KZN
mLujl58EfYjb/Gg+BD5GmkPziC6Jo1CXJvdeuu1qgrc3OX0nJ3onMY2zecWdPIzlbuH8qZYT/+HZ
G5i9FWKZ9RV+ePW7pRn730YK1E3+o35ah/nN+DFf1zhX4c3f0aey48TNm35QRGYX5ObViTaMh0yY
yjLyAm/+w5C9npl5VKbMAsco0jGbXpupu2Weom5Ax120zUdgJW4/snfMNe0PvIB/LT7XF7paAsog
sMgM4UJdjX8/TQ6lap+TQn2wouaYG/aOg1/kT7VtbCzF+tPV/8Oo+sdtXhUmZGL1Y4kReUMwnQca
yEcRFH4Detus0BzUW7ZrPv5+kP3+krQK//kRBuySODniko24i/WXFm7/7y/w79lWsOkxbWC/KhCY
61l+jg0tkNgxwMqks4gyYcCdGSF4KBWIbxhrfn+5f38pAtYq07rG9lmHZfHP+1nCSEksLJmgsOVd
mKY7fcV20xv/7y/D4CAw06Lngw36n5fJm4YdI6esKGt8M2+3gfiQSTT4/UX+w4Zn7QGohgmSQ9Zs
4+pm2FBGvS0GfbM0WKpQG/zqjfZYc3op5QtBLqnIXAXrkz2Il3i06fZnn8S331Vx8lPa0/+SdmZN
biNJtv4rbf2OvtiXa9P9QHDPPaXU9kLLklLYQezbr79fZNdtkSCMaNWYTY9ZmarkjICHh4f78XNe
r/+cy8B4/mvU8zVXlR5Fms2IRQcOMoKxHXTGWm0Y8GD467qpi2Fokxz1dOWj2N8FhllQy2N/wZ5t
ANm6gpNT24LVXh534avmJktvbc981cvDoJomTVfGj1UbLpTRV80j9D1yI2OFCP8wQ1J8tFR7jmpg
YhtBl5DrmVR2yPhGH5WBZLqtFQciiowbtbEYEAD83/kPUj9H8zNlClEFxcYKdeBxpqOj7on+C4DL
oy4zQ9i52vF71dwqweP1z3V5xkmnTFlTKXNwl12cBhSGjdgz4DphXgj2/YC7SaU1WgOnF2IWQwJC
+brJC+ZIYY6JcYVxdb6WOs5AKoMGu9do2NS/9NKnzP4UpgCspNtOW9k00Xvf4/F1XGvt1+uWL51E
I12nlqPoisb7bvT9QrNHwxX5oIV2oCHLSFy6UNH+m1mfOrGn72mBqJBBhzL2RUuq0NZxen2xrJaA
7XeQHTCC622NdQHkZWHvtI2xt7/Qqq5vDbff6Tf5Y7LMNgeoYn/MMD0Lvz99GrDXGrk63gJJEP9v
dBqLUG7bQeW3oCEKjihlcrEGFksv/ei2PaDytg63rZUz8umZv0vIJ4yrikMfy2QfqOedh53SQ+Qr
s3PSdcY2per1UH24/kEvqCzeLeiyCsOzrIHsFXfKSb7cVUaWMCinC9AxRAFMYKu+C07YFcSgTIjl
y/xLXizltQbT8zz1wXsxYLy9xIP/2BfH+MR+G2hppEasUEM/jemqzEVdaC2oz1N/HcWu+h011UW8
CpbOLt/OLH7CzwhEsO7wgXHmsZ9VSk/o8GNyDrqLxSLYxkt/Xd3Y7aa7ie6Yj1gqLsMAHyRpy6DS
deOXlzV3m2LpuJSKIsD4fqMT2upeaKgLrYd15cFCun2OZ/gyBBL2gPPxVmF9ONBob+MysyKwAYtU
B6br4MLmXi2LfaWHM7f1pCWYK1RB+mNeCBFUdegj4ISlaDDc0Ml2wJBgzPiWm9oMd/JEXqCJbYPh
9Z1cSB45rGodsqbwBvbtg+x2S8Bc4dKHM5oZLJgDFlAGLOvf/1RQNasQDys8m6lone9jzrnsGiHY
JHsMeyrSNuDdHM89Kyf28MyKem7FbkmzzQwrACi+WnK/zplqatBAd2iJ/bbvnZkaxTSIRrrE9jBl
9A4zl+gCqa+qlGyuW7mMnCDZOFWk0Q7Ha1wUh49ETyQnUZnk2/fp3pcR5Ot2RsfrLXzQsru++P0t
FBa58aFRsQ3eM+dbSPFbjZIhVrmL4aU2rbsCbTN9eAYwMePwF7QxJlVpEntDcXgkaBeFlFSN4rAm
CaVy6yMM6cL78OI8VDsUmF2lfrSXDHci/gh+eUEb6b7azFVyLq/isx9gjR4vMSJboiUHwmHQNjHk
8DLMJdc/4ESecW5jtJ9qavVyLBZZrhqAtWtBiU2vyNrQpF7NsoZdvrstURFQTIeTTVFwFK4KCr2B
qTDWFyU/zeKR2IGA2Qsg0KUCKIgm6tzyLk+c+II2L3zbQN5l/LJOJbm0QTqBU4bFBFDatoQEQm5J
bIKbFE6PQCR196aZvlnGkxUzKlwHHy2ICBowm7WjzJyXi24APkW4pgkJFxDFpXHhARBRU1YDWEB9
o62dyLUhaVk7rigvmMDzISqY5f+f2gINfQfKsEQ3a6wgg+80UMGJKVvr+IeQJ/Tq4sfQAEekGz/j
TZc3Hl8VwIBFV4Dk8T0VOL3qnabsIwO85uFF38OaJbkUPFfqg3RnL7yv3YZiTr6YvePnrI6qGug/
SrViYVXddEtarlsDqgHeUv2jsRF1bf1zyAzubFP5cmNtnuI63xPQ3GVeVRpxm5UeZvWNuXeahcy8
CdO0D822WHUrwLAVzNT+Qr6d/6aXcffctPhpJ/scp7adei10cYga7pStuRPV1mxTzmVP4pY4T91s
pCBVOswmIkQXjIUQIiqBogjf2XhbMvNw6bjmA6ZcN72bC3dTizo1NloUFBd6SpXsz0XdBJtqZa7l
7ZyZiXxYLAo3daj9wd88CnlIjnil32Cnd4d1eqv+zL4en/y1uYSxfFltalA+u8oFwAJ/7Or6AZle
4i/TowSgpJGVtLBove9ntA827Rq2nLW1u27m8uI4X+Ho8q9NyC1SHTM2lD3N8SYqi7mTPmdC/PmJ
B2ZF1DJcgIlmra19t38hvzd3XJIrzbXXzV37hzqXTk9cyOfLGuWFjDfEWt1jM1+hQv0YMbTX70SA
AbTvqsv4PqbjEH3oXuhxlY/Jhzn+7ck1a3SrNUq1mjmu9XVZmwThINbM6EWvPEbdz+vf7TKQscAT
A6NNja1S6SKxwK6UnhC43hYVfDEA+6+bmUiwz+2MNtJMNb8NTexEn7olc4Ybbw9BAptID9DV1wzd
zgSSuZ0bHe0wKhgSfF+YRg5P65vZyJk1XT70ztck/vzEIfM0actBY00iVMl3wZNRQM/FhMLi304Z
rqSvB4ZkS7e1FhRNr5ufPNgnX250BZlHD7jaAet1nzIh4N8m6SeVJ9mR2UhFe9IqvPXbdZMTe2ob
BoUaUyCaLmFUQKc1xe+GhWPdBXB6qAzJXLcw4Y5nFkZfLeqQkwCdyfxe5DXLGJz+ukDJ9SZVW3Om
SCH+qtFFw+uVEgwNS+pe4/eXApWebEnlsPB0BgLR3U3yu4qpgkaZu7antu3U0igEx8XQhkZYMQuc
/Yi0D449Uyyc6IjyEDpZyjj4tqRIto+BYil98LbpElUCeReuEzdftkvG3boFJNfmjP9PbyBhiW9C
ZBrXOYzePkDwyQYe8h9qTF0HksVae1OCbMYpJjwdGk86KXSqdJY5ih10vRUmggTJUmcy56y9dPLh
yWLIlKlq40WtG8p3frU02+TjdW/UxJe58BHFsi1EF5DpGz/95INeg2LPcHg4BJmvcdD96F+aXboT
6jo0ErkJQE7dUShYt0vtk32jbqWN/pDe+J94YAhprWf0fG/mwulE5LEtJKZUncI3p3G0I/EQ9CZs
4gOizZG0lVM7+5DAE/a9N6r0wfeBmELJkg7u9e2Y+uCQtcp0nYR05bhO61FQA9bpc1c4ZvXkKFJ+
P5Rtc5fZMkPPrc2Y7nWDIoSNtx/GZ03nLYWXjXEcTeVkrSfDNxoYDmwaDL46EAlZjFaYa9DG98xl
rK9bnNpYnm08vWUeL2h4nYd0z5Q735Px6STsgaYPvnVTdXJ1X6a6/NPX9Pa2UOkX/wWjdKRYoUN9
YXzJN4lGb9Ssh4XSQEsFG2Kh39Sw++hMfkaUv65bm4wW9ok5Ea5Ori1IxiS5OWJOcMYPS9Pt1Hd9
NBggRDk2/Ba/+HdzwWIqsNvsrK2h8eAALj83yriikSuMT8F70ELml1sLr62bjd5AFHB9fZNeemJJ
/PnJ8qrBUNtMxZKggsrUbjXQ06uRYW+frht6z9rH7omKK+A3wp9zQfIbIDWe1THRwb7LPwXbfBXd
HwMaa+HaWYlegrR3qGkErsZo1Hudew5UMHWxnP6A0ZcswM0HpghPIaRxnr0NWnNmMycq6RQoT9Y4
+m661nL+EkxYH2Dj0L5EzxCUuWhwhwt9CYHyqnrixbsqZitRk256ann0HdEx8w/vuytAEsBt182N
+rVaLKDI4YkmLRmLnEupppz01OQoofOjoT5KGYuNoRSQYJKrEEEPuh/X/WZ2ZaPMzck0b4hRteYA
NkvoctxoD2YFyXvXXhwW4TbbZ3ezgPSpS1QoAdDcoy9Ai/38WEQp00+xWFuh5l9rqtqeVX7KreQ7
c3nrA3zHsZ1AWzrH0j4Vwh3RcOfMa/QVR6mJVwMOb4WLZj7q68eXJgifjPRTmKg3Hsj4YE7w9gL7
Z1IUPjU4OhNZOgxJ3WOwQUl8ffBdc2/arvPdAAjnL/Nl/eXw4PysTAqo7RfpKflBe2EWDzsVg05/
xOjUaMHQV1HHj/B7Y2tW/tLvd7B35dZM32Lyo57s7uiMNB6IilYsllLqbbpONrWQMJ19S0293thU
JrOpoQJ/H9cvmiEMECB/t6NA1LbKgWdHLmMuG+3VeDlAkef+7jjDv7/jL5Pqub8GdZEdegmaSEeH
/bHfhpE6c+1On8OTVY18U+mSytZKViUuQs1fFR+bR+2GXt0ihiQZ5iBYaF1YfZcz51+44MW9cWJ3
5KIMnUJKKu4NgXSXj278wXn2NozZrbP78MZfQRWWH2eMqtOu8ms/Ry7p1UZQhAVG9Q069fAnlM/6
qoFX8M2Av4C2LBxtx0V1D9+jKKiItmzs9pvszrxRb6Wn/GP3DYaGuU8wtxUjB1bL/uBQIBa/Kr8X
DfB3H64+ZffaJ6gD0HiZQ0NPH81f+zCK8fTiwi6y8Kta+pxad6rV3EZ1swqDYmbHJwrvIhL9sjQK
83XPFHMrPPhwZ+6jm2DvrNSd9qR+KRaVG99RSp3xq7lPPArxttketZjBLpQKD9/gWd5E22EHKheK
vRVsrLfa3fFW+SntoYDyls6P69YnjdOsNRSdSiel2/PzCsADFpcE401z9NepZqhbRg4/eu3wHDTF
H63DJFhZPuR+NRMDVXFML46TeB6A+6Q0Mcat+FpH4RH4FkEQEgo3e/AfYIHcwpsASVHyxb+Xl9FS
WjIZBOPTFgDUg/ER0r65gtME0pHvffI7Rt97QF5BVS1+h76B+BMhKxo9a7ggNv7MiqceKaeGRt8Z
2ge1jmQMDX4L94w3PHc1mKBIQalokKWtms+pg0yHyl9rM0d9QWTJaz8Re9x8Ob5WP+Il/BFusTK+
KXtjH95E6/hOnsNuigh/5btevMVsNa0DFZsFb20hXe+tzF25ljbxqt1qu+vuO31aT1Y4um8G9aja
pECio+NRCyLNPbr6DmrYdnlYGC/BbI4wbRGNENHsBSFnja4fc0gObRBjEXarpZhSyN3jXQJWX6j1
Zi9zNYOJviuZPG8vetlM5l3g5ptIC0wriwemIpR19qhtIQCTH4a9uaZM0c9Fv4nI7sgkmgbtR/qv
41nBPizB/sFYw6nsloc9zA4iEEluhzhi+zGB93J/WM18w0mbTEBQoXTAzI09JquVMqpEvaBZR8/K
4o8OLbkOQciVQW+FsYeZ22viuUBh/pe5kcsYDEWnSUo9JEuKJ8drt/XhbZDmxG6ViXNwZmbkJzpo
Yh/dAR60tbJIDvCKmgiBHO86ey3L93731bK+xGgpKJiOnDmpyYn7UnQfmHkntDoXVb6DX8ZMTOM1
CkImKTJLRl64pgJkBcrMme83uVIxvUJLwlBo2Z/fIdkxUqxU6MuoG4o7K2VrrZJbWILJRn5fB4sE
k0mR/xgbQx1KJeR6JnguOCoHNo5qQVgCuDeMr9eXNemVJ4bGN6PaBhbYZsJ1Ga7QhoAUauawTTri
iYWRIw5NYbVlhAUYmiAAaSF4vhm8D/+7ZYzcsPX0PoWnqV+00I2bCnzgMyF4qp7CFxGXOGu5xCU6
QXzUvJhlBD9VJDy8FXS4cXTbS4/mT2ObbCABIHWyljHvOcifezdU9/IRbfF4X2+vL/a95ja6fM5+
y+gy7zvdNwyxpRZQMHWZwce71Ntls4aobW+BIA2zB91YCxlo8cOGn0fEWJCxcpuf1SePMXakImA6
vY9f64Z0L1rPj5RMf/Vf2zU6LWbTe30hPoifo4xCkamk/8mo8sypnHbf/5jRR1c/3F4R6n7sRA7d
v398c/rX63s9acAiZaQxTm3iPfc4Kdj5qgUuOQkGeF4YPA6S4LPfHWeSickodmJj9M4QHH9hFmGj
V9pbuMZWlZK8U/lW9lzRes7U6IFhHaEgs0tMSUby2TQZxUuijWf/PBTt9//dxo18NKzzPrZVLMEp
d3cMovuqm0tqxV9xcQxO9m3kY3DU92adY6KlLazL5aqCN8iIynUDi2KuQtamzJy8qVoDiEhHhSCF
i4cp3PNLwI6tCtYw3NpANWLRgTVJ3PRGfTAXxh6OpyfrcQ6JOZXdnpkceQdg5U7nqdaTN6jMt6zj
NePSC/MhvleBuchL7cVfzVYBpvzkdJ0jP0krpwlkYZRhgk8A4Q7RFqgwPTsKxk914jKxCbkAYxmz
WI2pou7ZekeO01RxXTiNWK++KnbputkGt3Db3AthvOw++wQqnoQpfClmZwxEsBj70+miR/7EIy5I
lBjLUZB8Y1QOAuwQyjjar6tjGcP/U7xB5P1FMumqDX+hfyVwlaYBhZ0OOmt0g2ll4MBNiHGvLNya
Nm8wIPckPUhznYHJVPvUkgh5JyHNUqDssQNo4AxEefw6vS0GIPDerQybb4soOATf8KA3yrBMFGvu
AE3dC6fGRwdoyJEcS2yMH6KFbKz1n/kzQljb9LP6XfU26auygmXnL0z6APU72dzRGfKHtO0dcWy7
QNAUPzXwAl8Pd1MPJgcL8DY4hmPwHc931e6Q3wg8TJhq+006VmutTHamDH9+TLu10pcQyOyzyN6E
QfQhDlkjRFkuhA6/P0DBWg3Qhg7zDSJOnf+Q1C5aKN5gTx8842saNLtBDl/+ymKZnKCiQtaNu57b
4JzIcq2zWFibV91tsxOQdN6/NPStT+p2LtBPu+yJvVFMMAe1ZPYHe+Gufs3WEGkDzhk+QX48Oy4+
MYv2Dgt1dOg3ePiO+7qJBkORY2FLvA3r5+NT8xCtQuBwCAkslU/KXfwte5kLuJPx1mKM8U+jIwft
ZH8AiYHRLjoiyRAv8/Th4P1ht3OQVLFTFzHuxNDoy8GgdQgLj4QJGs69CkrzELTLIduH6sdETV2j
n+GsmHwggrL9z8pGn86J7ILRLgxKVvqxgEi3h1/eUfYDOipGvClg0nLq11zp4WZ2tk75MOOqUwnc
qf3RcUgKOYhV8Tm7BxJyenXBE5qij2TFbrgNV+lmDhU3fWH/WvGYK8YPKyaPwncHOmyQOXnxnhaS
Wy2+pkxP2+v0bnawZvp82LC0MiHCGLcxCj6ZLtkxdE79O9jruBf9D9H41LfzkyFTlURGDHWsUU0V
FaLzs2/Bsdegrwnx8gZ2ea7ncp3vhKXoL4XUE0ujl2NeKI4H5w7SY3eoI2jrehO9oCLkWk/e4/Hx
r3V1z5Y2uoOlnCHDXnw5fdOudDf8ImpCKGossnuRaUUI4arPM/45eSBPFjm6jVtbD+Qww2bQL6x6
ke2ytbeyf1T7bn+47VzYC1eCBqQnqJpzYXwy6pzYHrmNIldGnohPKfMa/OEzyr/Rtodl+9W/N7/A
kM7jdVXdR+vZap/YyIsodGJ4FO5Y7qEqAwxX4uXqpiglMu/bMdFkuM1b+dnfXN9lEdWu2RtFvb7S
K8cXC62BBtTW5zSBxclKFgX8nkkzh3gTJ+CatVHIS31NAfSEtXCXPCerw+57vYyfYZOZHdOac55R
cAMt4xtxiqWyeNbjCq505KKsfBXq/aaFqb09RLvrOzkd3WyQVlCsiRmS0fFPlaMTxgYJnIzuhL5C
UPOWCLdSGVdB4wOfCRbGJ+jkvrZzeOdJ01AKMP0LMJKJu9FXjKMhbSAoQSVjiYIo00Y8XVfcYAwt
5jqDM1TiqiOkCc72+pqndlnnrcfrn+lpprvOIx7wPgWZAIj37YJ7E70MLTWWnePfd6BOAjQ5zMPM
BK44eGMPsiB4YgRXZVhnDO2zpSjuwsYgv6rSFHmyhD76IsxrJiZr1bKX19c3dUXC6wKzFLXwyxmy
xGsUJ4NudjGoEgob3uHGj1CquW5kMkG2Nai/qNQy9jMGWR3UMg7MgK8n71EtRWoDXpx3kLXxs94d
Ps/3b6c2EUQXoz6GrjE+OfpsaGPUVqaiEGDnh5U+kObESDcGc8QuU0GUkyBuQmjNyIfPvaPxS1VC
dpPT7iCZrn9s7I99VEJZPJNJTS0HlKHGqJgCQm78wCilWPdMB/baLEUb3bCTXZJlH7R+Lrm/XA+N
GJlJQl4zTJ2OOz/A7zLIYLETHkyE1Ors4yH1msdOa/VX65iuZ9ziMlhiDh4GetEy+I0xbrM/HJhY
PCBKCv25C05to907T4LvwV/9Pt8DpqAPo13A2B0MG+dfSvG0SIELFFO+vO1jDW1D6Y/ry7k8So5K
NRLMsa2r+N3oRi2PRnPoBiR3/WLY+f2wr4pmJhpNfB9M4NiwhZomqKnzVagMXJhNAwPBQaXi7Fkw
VMtoAJUmNNcwU8fu76/IFI1zhqoB14xDUYhyR2InaLQHeb2zW/MRLs1qJjZcXs9AEQhAdOgdVjU+
QkWUVGkN6Q/8S3/IzVMUo9dj2ku5eRnSv/CBxDwezmaqeMNo92qoaR0zh8VE0386/c+8m3OyiRIh
izmxMEroMrXolSTFgng/pvAHrAe0kYl1JdRuMuJyzmp+AG4iKz+3OnK8o6HUWSrYWeh8PR3VbVJn
N0KUKK7gEooOezkFQlR8QGfwunvMLle460k1KbKS6sCTALFNBp9sbX1gDngTbUQuhzgfik3GG0wk
sxWBy2h4vt5RLqBqVV1q4Z+73DNUooIT+rdZoFHaJ4RzoSOez7gmXfXk64pc4WS5adYbKK+gK3n0
ktumaZDNTRC37FdHhA20zJxhDZt4PrNOQfho6hrzsePjV0iW78Efg4zjOx4ajkJ7EUEO7AA06OXZ
gbyJ6se5PfV8feYwdFbu1R2cfK6+V4Vs6WDuCxvcGfq1DEQB+/aPt5kFpexcEeS9en6e9pwbHx3O
MgrsyDExDgn2urVvUOFrqK//kJGyQ5pqhQyL6GiJcVIn3nZgm5kFR4+z5O51S/pMFkPac79q2sNP
PsHoQOuxXUqdxScQHl4g3WU/FuZOeR/IVFaD/RiYr/+FWbHYa5sxOtEppObQb7MZAmKsICYfucFK
DNl3K+jOLTC584i3icv4zNtGhzktsuxQ2Sw13gVbRMi8FWiTXb7u3uZpC6fuMdAXokSpWCqz2Oee
FupKparFkY8dqcEyQlmqXjh2qW6qvI5vvQYloJlQJXx3tKMazFpkgwocKBdnKQ+gKlISBFSLtWDd
S6kj+p8RY9g0m3lnnjq5WOPs8m7Q+L9xhGrVAXo0tGxC23trPPspCAtXSTU0G22UexHcbLLoh0fq
vVSlzFhGkvyxRyPw+qIn4iTTmQaPJYaELlELxyNMMEYXgoiS0HDPCl9eZgmsM6j4VDP7O2WKCSiw
Ozo05vIY6qbVRl9qqLUxSH+0UVRJXkzFfwHxM1fhnojBkK78MjSKwSX5r304YMiA3cUqPbe069sG
Pd7SaF3VSmeyk4l3pyOmfEi+Zf53mRErTVv2jcec2jfHWaAYWTxGN8NWfjx8oMOP1Er0gyfTXn++
/ummAo9GKmm8D1JBxTQKh1lcp9kxDMhVqLJLC0iKokd/LSqXgL7eems/f71NHEoNUBT0PDwA9AtW
72aImJBTpXbRSM2DGsHQHNkogRv9S1Z2+kwmO5Esi8VBlS4mxfDD8wiQHgNJ6JeRwKYyjIsIV4Zl
G/wFr+TByeQSyHD1IuErNCUvUgWFJSM1Pmp1stcabVEmM6jHKd/HhOCrNG2m30bBLA0UO4Zvol1k
VbFQG2Z6WgRhzfjpukvMmBnDggaaTHFQsJg6QuJeXhRy5+YInV+3Is7POE6eLMYSt8RJjtMFGZyo
AVa64ktUfpJK/d4JKrA7z17wuZ2t60z5nKkRnyg9WLjDaO8Qbzx4x9poF5IP0WAhLToUCZv4uOFy
mHGGKY+jS8c0FA8apgRHpoykjLWiIGs82DYcPSgoas7y+uZNfaITE+PqPzpSZmvKmHAkdGijO14b
C1h61tetzCxkXIVrkT6rrYrkwLeBiSvZpjakucz+sh3uaKcrEdfpiRt4PEHjomEl6Hdt9Lr5Nsjp
AxOGm6w013ZE3DWr8rvVZrsqO84Yn/KJU9uj0DfUZlE7yJTALLiPcHRJK9yCnD7VmpmdnIzuDmRk
7wVNxipH93SRp0VeQZ0MR4sRu8pad5OtciO5LZXi7+b38mP+4K2dj3/l+/0yOrrCzMJIpTAh0Tp0
DkLFW4hiZoLrVCZPMQ8qKiZF3++v889Xt0aXWIgzLuSnaql9iR9L1LoWhQ875ML+Ed12K0Z0TRRP
FHeWC2bCPc9sj1ynhkdo6FJhGz2btHs99nPIz6nPdmZi5CEqLFtFc8SEgGN2S+SchY6A4x4+dD9t
wG5PwDI//P58hnNmVKz75EgotS8pZiJyOqSJfJ2OTflslsi0yTN3/+QGEgwpikAkdlFHUoMD0oA2
KQ6qg8vWvAX/OhPkpzfwxIQ4gidrQagWvIKBiWoJ7ctjcON/F9CidNuu+2XyXXlrb/7KU4pc9Ney
RmctMiDBLv2IKoXxBVm818or3jpJveuH401vAkShAeQjBaCV990x3RzNl1YtkP6WVr99/Pgd8PeY
vKsva2ihZBVJf2TtivPdIT+Nm6/XDYiLZHSFnhkYOYpUDVlj9sIAMlgQIi+iBqx3EuyOcrnUKuRu
q5+2PocVm/IaBLkERhUusQua4kNUxVFVo03X+tACIgd9+P0pVJ40Fp07DdJlUa8d3aCZX0Z2k8FR
fDwgUtDSOqCf5v0xGKk/46AXi8ES5W6D55rOQPj7zNiJf9YoAtLaqlCarhN0EtUMte+D/fH6d7qs
m0GgQHWT1wrMAbDojcKI5VB6Nu0jOJZI/xAakqvmPxtZzVwTNeyu1VZt39Ks4JHva8sZ2+LvPnMS
bNNyoYoLm5RsjrMRJbNSVEsRKm/1tb7XV/R9l0W/bL/bi2KR7r318fN1ixeJHbgycGsQVWsCvzg2
KHuog3lhbiz88DUwvlnSXe6/9Z4l5BEXuT2TrF6cAWzYBmxgpMRMBI0L1bpewBB0jOCWQ4tuHXit
DulYuUzNw0vtWfu0QYCyDzJmgwwwwtdXqlwaRySX7gV9BSrLF92mYUDLL8l6G4rg9lFBtKsbfDR1
620Se3upUVkus4ymtbKiapNCUgPx31I7PFfWcWNlqI+XxTKomlXi3SiHOde+eMCCH3XgiRRTYYIt
feR0Um8bXpl09iL3NX8vZxkKHxLyybleHNZ25zUbxbTqmZh3kVKpaGBAQyeaBnBkjD9+pIWDpxsR
5cPq+EOVD3tE6fadh2xtFzu5e33/L7JgYYyXsmkbFD8umlVZoWUNbRJrUdRKutZL+YA4aKRtEwRR
Z47wxGYKkhX2UtMoJlxAcu3Ei6DCQPY09zt/T5e0XwV6HPsLJ2vqyq1NhqeYKdXtOWiROj6/TMzp
CLkgnaAyfDy23IRINGcQKUJVHA7OixNlznFH4zZ/duDlgjnZkQYUHZKkyRCyTIA4lR1iJG5gSlHm
GoNxhKseVRR5JqVVLzJ3IdcNobmIZ+olNy34WSE1l2iLxoFQVZearZEoHw9+2LlBFsgLzSihEKAt
ketge5lreQAdsW9D5ryy4z71naWSW+bGj6xvTSC5fux9saJo6TVDN5OlXjrl+S8d5cGV6YSBMfBL
S/VjGOvoFBq8LxDDqcxgZlemTXHf02YiAI5bcyh4IrgQYspTpW7VhcPGOKAZIIRjeyOfadZOhB9I
EMnvSTLIv8fNWj3uEwmGYNje1YD82o9pEvT9XssP+iKVmnXoyyBPOmlzbI8zW3ppGkJYutGmQZDg
Thu93mmxlr7agc5QEv+hNX1k4Iz8NlWNdSOHn/NjftPnxQMwjg/Xj/zlg4M6FZMxUO+gXaZdkJnW
pqHiYb2xSPOQmnz9TTG1Z6Pt7uNDsbRr2S1C56YuaVVaP1K7/NjQoWcUJUeJtXusCUyKNdM9ufzk
grAWDhTCEBXDMUwVTcJYthl1hprnW8NgkKZDQunFLnCKmfvmIlkR+kLiEckMI2O+4+A6dJTq0rZA
fDX6nElfgvTL9c29/PsFaSsZl8YEs+j8nifrmuZHjXZIwP0fNIVolmt1vVOU8C/cEueGRMw7yboG
YCcHpeeJSFruL526v6+79kU9GuFK6+SZK+nylsAY4oF8JFDTfKdzY23Ux02KOOoiUYz4ZlDMw2MF
Rc/GSvU5ioHLYioKm4gWkBPQTKMePtrB2i+cPmghLAp37SeFgV34Nl4Oy+8G86yGaKbMDWBe3kso
klDhhxjMFPxco0u+MJoMid9MXUim7uZV5i/0zj8uqHDudAkKBf3QzZFGiGh5llC+x33IoCk1olYy
zrgSM0mDY03GlQXOvZE1jxlwCJD82a2Rmm8+mn5JWcyh3S4PGSEcaJQC0xfv1fE6m8A2gS8TV60+
axd6la/0tFj6HjTQ2aDu/DyCj9p/DiN9lenoN8dJutJJBZo0dRuZp1DjmA+SXs3kupe+ZRkwCpNX
axwbPvi5b/XBoeiEBjeyQSEwCVlaH5NDtlbUQzkT6y9f0my7kGpE2QmYGBWCc1N2rXk92szaYknQ
xcxeW3bbCMYM74fsrypXXmRvs6ytk+s7MSo+y8lBzYOeqyvG6OGb8kXde1tR/ghc2VmE94oLb6W0
nH2+XyY85wsd7akxxMegU7FZLa2F/IkaiLeKYJfT16UQgpqzN+VZYr4AbVN4cy4qc5bRofohPEsu
1WfdS3M3T5G6t5NOc/vM7NfXY+zliKf4jif2RslI23s5KhzYK1f+I4j1blgfM/fQbbVgFa+lFfSL
q9BbdMeVEy0NSHoGVxlW6dN8G2YiWomfwvwBB0qAo0YupQS2klUBMg2CNqIS1COCscFeNK/1Y/4Y
P0mzeoCXN8y5xZE/mU2iVm2MRTljWptolRe/nyCcmxi5TxyWnlQlmFCktX1Po3eXURhZCW4pUHpG
71Y/h1W+9vezeONpT/q1naMvG6hZXRQ5lgWplX/YFNWTsBu4yl77qWnrTNtXbr9IX+YugbldHd1w
qm70jXogIusJiuq0TiiYLK+77ZQJCAGh/5fFFTruEh7KrA0lEQjqoPEXqd9FC1+Ri9V1K5ftbA7H
qRnxM07iTZxHsnYUhxHY/xNiaXtz2e3bpbz8bzRShCeMLzJBN0guwzQc0JdzYz6F1nIY2DavZl6r
NdDGvMsGf2Ecbs3BmBm/nYqkp8ZGK5PzxtCjHmPH5jXqH6PgTSh9Xd++CwekBE+FiYKPYEq+KEdY
dWwgREl/sOVVfF+F0eH7wei0nQED9t4brIM9Y/BiUe8GiZw6opd0dEc76PGs1PoUg7bVbG1g7mEZ
u/JvvzVGVkZbp/iJk5QZVvRNsROwL20jOGVmLzvxa8/8YWRnFA4T2eiDHA5PgakLFhoDg5FLHXWv
rv8tiDgH4rs4UyN7o2BY622EBDP2FLu6kdC9zL1ZDpKLZE3YUElnKRwIHOdoTSSMXtP42PA+1avj
s5+4ylJAoqVPRub2P4638lLdHlzlRzGbPEw6h+DMAAKpo4Uwikp0d3vnCCPTwtak4SVw/OTG0+ss
dLUs9nz3uutP7qWlMI5IMiZk0M7Pslcf+qYPdFw/DRbIr/rg865buBwZZisR5oOYg1celMkjZzfh
GUhDVKu4sxZhs8hfB0RJmpv4Dz1dm0j5gi+/ySLQgNrXw+t121MHm+Im45ZADHhuj54VaRp1rWxS
I+5rXQ12RlV4rmRbRbmOEqqjC/hGg+Pv7yjvTArjOogeZI5Gn68+QM4TqZzpVi+8pWrE+sZBl2t3
fWUTTkJxi/QDsKzI60crK+VUGqIAvg45k/bAlJ7NYNgNTvpy3cyEe+jUSASNMeSPF3DmYVADqQvQ
cgOn8dq0yQNvjTl2/omjhg2iNjgQUAZjf0eEg+935HWSlmZWu54SJgutbaCxzMBcBpCUA28o7GPz
oKQZoNnrK5zaSN6egoqH/12Q1DCgE3SSF7eLY86IxVAVH8uhQvrViMK5MsRlDQYlGV48ggiZCuCF
/Gbgxb4HSLthMJc57mGpr8R0dfGZaw2uGucnfJLLw303V26fWCLjDwpNFPDblz30xoGDsYA5cBE0
x5Wc56vOMlytmcOiX6QFrE5l9hD4O8nIRapzTJVeU3PM2ApTstD++NIfoaotsL4c5lQOJ/fy1Nro
cqNG2lAOxVqzLm5VN9rWT8le2Uqr+ouCvIJylz4lD39edf/ne/d/vbfj478vtfJf/8M/fz9mfRF4
fjX6x3/dBd+LY3n8Wf2P+M/+86+d/0f/esje0g9V8fZW3b1m43/z7D/k7//T/vK1ej37h1VaBVX/
VL8V/fNbWcfVuxF+qfg3/9s//Nvb+9/ysc/e/vn378c6rcTf5gXH9O9//tHuxz//Dkv2ybkRf/+f
f3j/mvDf3b+1f/v29hq/pj8u/qu317L6598lxTL+wTMQEU1AcQbjSpzz9k38EXjOf4guk64ingjT
nmgHpcei8vmvVOcfKs0nMmPm1blVDf6sPNbvf2ao/+AKRD6LFgWcPkAl/v7/N+DsU/36dH9L6+Tx
GKRViVVxz/xKUzh2ojFKGdDQaetRdBzdQ4e2lvu0VJQfKvOj6v8j7cqWHMeR5BfRjADvV56SMpX3
VfUCk1JVvC+A99evs3pmWklpk9uzj23VliGAgUAgwsMdb8ZhUxwbWwvElgfZ6xpI4OupuzS3cFBE
FYjrFgo5hU3uJS3fZZ3yqozNSp/juhlgH2Ukr9DZWVw3CcVgulpP5JRVj5nipuR2XJvPXJy1fy/l
Pza0uaNx/rpQIPgMIl5yAiWCp/iFWwbmSWC8L8VUKFTbCi++1x66fxa3Ls0u7jiM/1fdpI8wSx7l
fqMar6u63/+LU/y9NPp1aZaK201KZHIa/IFjGgQRxMGwPaIzggj/iS7vyvDgYhr8X6uaK/+od4L8
W1+4oZqjBTiYHTlF28mfJczkrRaEs4TuOmJ8/vUXLn9ma+GDsoX5RMxiwFbav5BRhQRC8Rzmqa9Y
kh8ruV/U8YMqSw5O96sk952tFP9Qw+JywbMHn3lP0TeSSnJBTnFU7SK1fxgpWyNO+FMwXK4UpVzM
YKB/ikCzMAI5lTHRC0pOqkZuSmZuq1He1GFtl+3gZTFIzbh6O5qo+vX6bjBCP4q039OU7Keme6ss
cGDKQvO42TEP45WFXermrlPDQ6THGTDwulNNowP53B1NLeGWwBs7wDnv6y7a9Yq0GeLYbdLJJ31h
K2ZzHGnnVZCdbIUeYu5WfTCL8SMPZbdWMAQLxQrsNMMTAnT9dJA2OjczVK6mfVIOW9TOAhLHIYQQ
e7yvO9LaRTO8JFiMaYjHss/3Wdxt0oK9Z2x4TTiUWE1tXw+T006NQ1UMhTfJzQA/szOAcwDr2SRR
7tVm61JZ2kUV36pqvhmbflNHxp2O6Rw+RYeEMMk5uyT+FYO/xNz5iH73WRZPNaVIGlo3iBzjTgeG
IvKZLz1CtxLZ/ioh8DVnP3eBRQFL6yLahe0fW9U298pAx4Q+cgEkVaG7GhOvxd1za4uildzHJLFk
WBvueYxHzejpTubmDoDu7QcImIonaMT6ZKWePx/Yi/3EyxQ3Il5UEA/4epZqdIOFhCrVCf+D3RCv
1lafa/Of+M7EImZoQEeFXYqYMfgQikNArI6tBp4FlFM9eUMrbw2NtbamxdE1uSll4diTkwnkA+6x
9B9VkP6KPygc/2fPFj5YV4o5wNfJqenfRfU69a+F6q74+deH5r9tGASpxcwOtYRDqVbSdwzVoj83
ZLtr3LngYoU2ebJeyY7NNH73yo+1As81H5wzKg0dcwud84U3FFzvqTWk5FQZI2RHoMY+92/56im+
5hLndhYuYVZVzeuhICe2n5WYhRNCDC6/jTa1n7qWuybac80h5nYgah9QCca45lcnnyQlonWGZTUm
RiSlW9EF33+uq/uGpxAKPHiLgdDrq4HCUOtiVCT5pDXUbzNUL1ni5n33j97ofzmFjtR2/jKoAC+b
XCrEUGdWGPlE1c4WpgEY0VvX/qPZhksjizhEM8iA9xKMpGb5lEDaPTdBgZDHK836Rc9jtoMUHXNg
Kvp2EANd0iwoeJ2g/2AU8PChderJmaUcTXDdTelOAVlP7oc+WdnAy1P11eYiOQuTRGdaAptEO+ox
VIGh/tAodq2t+MOifH65uIXH0Q4UqHDH4pTdNrdzTtbZU2AEyUa21yXG11a1OE1ymlSd2pvFqaEn
BZyIxMqcgoTbiq18s8tz9HX7FoE1k8KwrkysitcKNIAxfpl63x+khTrlXxsHiIAGXe9Z+WiJ4dBH
VrGiIsUJ9I63beQo/Q0w+sBKpg7zY5C93nNwEargIJr9Yy2XvjzH0KU9s77wfdHVROsmWpyKoXZI
45nkJNYGLb5WNS5XuHhfAaUMUAzDCptQDlrzXlHvU9a5Qj9F9ZriyTXPOFvPH+TYWabci6GV2gzr
oYrwLCMLxv6Ty9t6WHGM+Td/veK/7NvyLMudCOmQjcWplfVbXYDkXwGj4UicgT2rGZImpdvVhKw4
yzV3xLTlnwIBwEXLUQ4U/so67kRxqufil/k86ivH+OqnOjOwcAclkqIu7TtsXy72KmSRLaTEGJHb
9hiLDtfe9wtw8r8848zcwjPqWs/CNG2LEzPEBjpmu6GOf7LwTVaFTzFoJkkqIH5eGUfu96fuqtv/
bXjJqG8YEyRhJ2xkN8un5B+NdpMaK2WFBWziYnXL0jkXQDyZmHE8abb5COYplxyLxgYmzNh3HnXl
TdM77VHyv1/ayifUFxFfjvSm0xV8QjWDKmq4y637un7QAFmR4zWE94o/LnPpYkzBfl03cBfMqqcR
UEbDikNePc9nH2r+BWfnOZ9A5ZIy7GEyEZeDfqk0oHPYqJ7B1tQvZ9++ONJnpmafOTMlUdYmatrD
GTEZWMWVAz5LFhV2yz7L6W5Yozm5GkHOzM0rPzPXkXEy+3nvopQlgBFv5MkXwPA1gnmGzreM50AT
H793jqs5yFkE0WfvObM6Uilq8hjeQe5bL9yQDak8FaRBtu5XAWCxz8lutbn5Fa17eQ4WQSWeizV6
jJWqqbCt/pc6jX4vhXZUZU5W/tLCnVYb9hSXK9HyStENQfpsixfhxTBLjNWNOOVS6lfCC4WdAkUE
xnBQMgbaWwe+efc1seXNKh5j+ZC2Zvy5Bcz2PP8748C/bnOiqmVFe5UdacBvVTykGR7SmMh0kQ2t
0kosPWlpbLG/vM/LtlcpO0ZbvlU2zY0SSME6SekysMAMNCUsFbC7eZZwmfKXvFVZUTbsOBSRsPUs
9ZpC97U22SZy/CyhWm5/76zL6LI0uIhklUlTiJrBoBI+deo9HVfqiMtLYPn3FymrGZYa1KUrduz5
EVqWEjqo2bD9/61hEb9GS41KxcIaanAQN8XOkFae5mubtIhaVazwCJcYDPQHayqdsFwbdbgo8C73
aRGpjCSPhnreJ3KfPplvddC90xO1QP0/v8nB1WWcvt+0P8/T81C8tLg4PmEzpHJLsaicxCBM5IZr
jn2Ax3rrVrT7WegR9VJjjF4qPQJLeW4SzwiN/KUIt91EjmmqCxT0uj51lCzRKZDihvVKuZZCXCwD
4kZgItExged0It5QR4bGh5fXk1QA3ozJIpQbe3IL4li2RQwxUOwc2TYWXPP7Ci83jQOwQ7keOhpY
UxDDNH6E+BD0aQFLrQJe8NbJcn36rKRSPnSUm14ld92G60VqE6qEXqLo4wMfS+M5o3UUYvhLxigp
Dtg2BRexW+dV5zRj88vE42ArmokFko5hbiUSBrjyWvIYEynchFGX7ESllEE7iji1rQnCieVohm/c
mMhNSilzjFY2nCpKf6gZ5QFtpxxasSlxzThNfE30kzcmXbtysC4eg3++H/h85r4UOirLN00aCd2g
IIs+TvfVtnuY0Sy1S35zO/PWccjXraEEgcEvSN1cFK6LzAwNDHrjHO/MgHrTxrydiZo1IDZD958h
Z3SQLCAK6oZmzOPUsybL18iudeUQ9fnEjmN1appDrq8UI66e57O/vwgYcitnHccXPyrWAWxltlK+
fn+4rkY9zKyZ6DGjlbe8miRmJIWatOyotrEXidgJzWO8xu94/ZtgUgLDXxhQgAt83SZzMoWRZAk7
zrkvKnnQc4pfW19spz0Ars73S7pyAaJ397exxUVBNcZoXMHYXyitbjOjtOhmLZG59mnw6sIIFiWz
fs0iKhVlaLS6UMFr0zjDCO0vZQ1FdzXUgsEHDdbZEHpbX7eNla2cp6VsYSUjkA2JL0qfvkCSykm8
CF2Pu3pNHv26SRM8EIBXYkxhSVKS1FapdCm1jo3be38QWpX9FxcWyv73IBtdeTlfpKDzCQLG4T8G
F9dJbESjyDBaeUy2xYv2kW4wr+hAKgpsrm7hFT8jbw2kes0/QCmJmV4ZdeULfhuByEGFNVnHWfIx
3oXB6Ov+uJ71LR8rf1Y2szrM/JIzEvLr12txP6lG3MNB/M7F9/PDpwot8jn49aWNJponv6/zTF11
S6wKnw9gUmzcV6vKpAxDPwzWsZAOTfbR5Z/fn66Ldutfy/qPgT+v+LM3Q92QxjBrbF+yzR7aYAZq
a8gwwffrr32pa8FpTjH/tZY/P+XM1BTLeTiCMuKoj/c0+lUbn0O55n9rNhbRItUM1kkRlgNxGH90
BneGW1rwwFntatYqq/ar74H53C4TmvN1Lc51mlblNE5Y13xFEbfdI1HbV55+DwnnYO5vut9/s+tr
NMEBAzbVy+EQSynKJKkK6xg3+pMudY+qEIGWS8H3Zi4KOH+5xt92Fk+PRofQLjFr6zjuoDLnDRsS
ZE+oU64SQS9mF+Z7d54VACUzmNSuMAZrJusYatnzV2siT36r/DIQIIyL/Mqz0PznzqzxZH6W0HC2
K/zHmmteHrOvP2DpNhjmk+TSwidk78R4CevN93t5+cm+/v2Fi0hCI2WXYYFNequGO6ZAlAYULd8b
WVvE/O9n50vL9Km3LBgZ+4NQn4x+ZRFXgjtWQQBkwqwQ0O1LUrjcMNlghtgl7ps/07fm1oKmrOGJ
jz/hnc6kt973S7q6bwpwxiBMA1BVnf/9bEmSIXElHnGcWZOiUlhsSNP7YWKt7NyVjAYrA0UlmIMB
pLqYPYtYI7M6Ha1j+JYewo0IJA+kXveIg2CKXBVTvAwYX60tPpQ8NhRoBQSM2kMnfjPdAK3gRG/G
H7X3KbFXayXXt/Hv5S22UdRa2wxlgyAPxrfN3IEof0130r4BF2WD07V+b121qFJclLgugXlc3Fs9
Jq9jWRL4cHq3q2rjKRm4Y4jc/94/LssW2Mm/zSyRV5OYKmBTOXZS61B9cmoyOJnVOV0EOl71/Xtj
1/3/zNoiBTDkJMRwOqy1CPTiqQ4kJ8ZMDtRckMKh0iS5Jne+t3ntTOOVhawKQHugBxdfLtdJr2lG
jn1U9UDhZCMyYyXOXzWB6RiMXINo/OLRE8XQ5ahiMDqayg4lbc8K12bTLorlc3yfCdL+bWLp8MqQ
dgLlp+MH8tDakd9qzN7pLtnleLE6Kjbu9Pj9vv3pBX29lGeTaH8BZQ76lWV9XiNpTkrcoMfBJ37y
We+B4U+d8nE49fsyUEFDSGObQODk3XhIANLztBUoyjXXPP8BiysFFMZqXTJkwhNW3Fg/IKoUWe99
CuyUshaYrwWUucU4y7qhb7+cUhikXgHXbovzjc4RQHPkprPptvHqLbNLCDSvYYnmm/9ic8/sLbL8
Wm4TLaGwV4KPPE9/1fWjkX6k9FYmd7G5Rgx0mXnjU5owhxEMYkE78uslwGWpzdmYWUfDSD5ajnKv
DO7wiJcePHrlq109DJjHwBMQg/cX0AfLTE2jyUK4TfViAZydRWv0Kdcio3JmYeEXhWiaaTQipAIY
JNSsT6bknwpfg71eP3JnZhYZR1jGZR9lsxl/8rNTGyQ+Z67+EG6lILnRZZvehH63loJcDZHnq1uc
dEYVS2bIEY4D+aMGM2E0AU+KOUIqwEH8X7LHaxsK1gKUO8COj8RkcdUw0OKHLSoIRwVpSJ0fIrxk
1hr51xz+zMaSurJtccM1CWzU8p5q73p2mECRYhh3YMVNxo/vY9c1Hzw3trhmeI+HUq9a5jEZbwzl
Q4s/v//7F6iEORyfG1i4YF1pRUVRzjwSy2bTtolcSIHMlMIzLiEVXvwgXgbw0OTOLBu0DkVcW+DC
NzG8ZTa1BifBKJBjSvmdnodrIfFa0ADzlok3xczQsAwaUyaPESSRzCP/zN/SzJYdy1a9p9CbAjAi
YdC8d6m7nttdXdqZ2UVkBDESj5BnmsemVUFxDv4E47/xDowQYBoN41fIwr9Gw9gsiV6BlfbIM+lR
a+onYGHd7x3k6ok6MzEv8izrHvURHCMNTHSQxQ6TXa7wTY2T/L2Vy1gBfhkMGqAUNstxXQwccMUo
o2Hkw2Fmh2fVHXFnIT65gypO41Hf7HY8WFMfvqx3LIwu1tYxpumir4eDGph41OZB0ff72qV+6QNC
H8krFd/Ll8VMooN3LebQtFl0aHGYi5RpMsjmhsMsqAA9TreZoG8m3HrbBInurD00L9xeNVBhxLyb
Rv5ihvv66QSI3vJ45ORAtN8kquxW1Oga/FI79l98PXCTzfRRyK9Qnl34YUctAvajjhzCzEbLPnkB
/5LDtuNDlu7YvQLeCGmbr/UeLjwTy5ufnmAJASO4uhwelFiXiM7IyEF/LIFd2YnAfMEcmm6LW7Gd
XzLWg9isPp8uDvVsFZwkwHii63GBXqVEaBGG4MiBBhjdUp1hG3v5L+Wp8fSP4WcVGD/W6hHX3Obc
pDK33c+OYNsRqa66mBxA+ILCbeZ2N4Ai2bPXhD5daTNelom/LlBZOGloQUzVUrFA7dkEgFXDpf1u
OZ1HHOU1dov1ktnKjiqLGyhWokqLpojgFNLd5LLULR2QoElvmZ2+GLqdeC1xMPL4fcRZs7pwWU1K
SzWUsKmFGajqs2WuuOc17wTjKWY8MRB9WW2vGkJHGgr5oNZvOfIrjhRhVRJy/pFfcm98K4zEq9Y8
jn/J1yJh5pNBd0g+mHszqH5k7lxfj2O73IIW8Bkoj+0/37Rze4sbTY4g7pvXhnwQIKftb8dppWR7
bdNAYYmcBIESHcXFRzF0vYlVkJkdJuMoqakd643XIL//L1ZxZmUR9jUW5SIxdPlQma+t+Zu2K++G
a3EXLF0Y356bhxjx+3pep1ooURG1WIUS2ma4jbVjWd/35o//YhkAF+MqAUYDjc+vZlJFonFdF/Ih
VkDOTXMvbXX/exMXqe7sX3+bWIrSx6K1dKHX8oHk4x3gxZhtTvItAYtpnFk3ej56tDRWfOxquDs3
ughAclWONJbRUDee1V0fYIxoq9/37syPkO3Xguu1bwUEDzoqkMLVAc79uomlHhUkrrPpQLMdzz+6
Vtia/qyIf8Zigao2dvLczsLnONd4k6ewU2mfND7JCUra4JX655/r3Mh8vM4uCj0tqrzr8ukAYt3X
LAH9DQc1VVGZla1HqldboEnV16Z7rviIOXMNob4Cmj5ciV+NNnGRtr2mj4dOoTZrj8BQ2E2VebrB
wHlOg0leE0K4dkWBpABSdaCoA2/AcoJEjNbQ6VksH5Tn0ZmnR5J7cI8H6vPgzKQd8pqTXFsiDrOF
zMZQYHOxr1lBh27kfDoI7GRdAfRbvNEGvT7J4epnOqjO99+RzlfeIq5DFRL5BSbwwIC8nNAbBW1o
M7TjYWjt+E5qbfE2ucYGZDUeSTBfpASTp2+Q0QHO19qyD6ohcFatRfvLugFeS4hhUEFB1exyUmci
WdYbJpy2s+z0DnrVD5GTuNGz5Qya3ZiOcsDd/G68fL/6K28BjE5gBsmab7TLuksR1n09MW08sJ+9
Z/iJP9lGiiZa52lzffq+fVfblUB3xaW+2py/yNnRyRrTagC6GQ/578bV/MipHbA5hdhpsZ2xLGsV
wcub7qu9xamptLRtRh1rLOG5yjtUqKzo8/t9XDOxCDkVVyOIFuFgRvq9LgcZOiVJXbjfG1nduMXZ
CMHGY+kZNk4NiE+dwp/ewVUyi6bNrbq2scc1XYpVk3NMP/tWWi9UhUNT6hAeyrsCJOT2xJy5Pve7
8RTM3XXJTbj6QJ0/yNcj+fWDzSXeM6Ol1oPyucYHUyEWHX2EIBK5YeCaRqYF6fZfpuwkydreXpSN
8ag5PwhzXDqzKdTO0gYJC2Wvo8OCNgDTo3Eb73IHUq0dYKa6P9WQ8QmY066x+szecbFevFfRsQGx
N3oBX21HllZkXFfHA1Vr2xJ+3P7+3nOuGYAELRLXPx29ZQNxsqQiHxIxHpq63wJ5cJdLfCWdnDOg
5RrOTSz2LyWgzlazejxk27mP12y0P6ROqwIV13zj3M4iExO9zJnawo7+OrPcVX7kc4yqx1tUEtwi
WOv5X8mQkLEgImN4G+3yC0ZIJQLjP5H/rKu8a4M8mB57l9sUA1iWu7a6a2Hk3NhiE9uuCFV1gjGB
YdDpc9I+knJaSVyuhnxQjBooViiY9V+2CJtOVnI5gzP0u+JW8XNMRWkYM3/gnmnLbrEr9tOP793v
yuWGTfzb5LJdiJ4rBABCmEy20H1BEsEetBwm0y0B5yR3xhvVsPW11/W1I31udZHcUgY21a6YF4o6
F6okduZ37/mjdQcEgGpD/vmFg+9SCKdY0xm5zHRNC1BAPEdQZgPsZnHjdGPepqKKYDm0AqUbvFZ9
UlWwikPD+PutvXbszi3NJ/8sbBk5C/WKsAHHrtnWQRz0QGGl/ppjXi4I6QGi058+F3rLi1NXGVYk
FxAVO1AgbHi4KbJdKN5jSGh+v5zLQAUiZKJR8FRByIGSReQHGGUQsjn1hxyj6qBot5W1qesrN5oF
lCl4ZxX07GBhYYKGVZFWTOsO+h4Mt74IdMluE8xrFPYEMFlYuf1aTnul+AnyfDzmZ8EGwOXMRYC3
JqVPJsVoD5nw8rsK9X7LmZgHsdP/A3ZDhxjiRTCG30EsYFYqAbRnecRLJe57DW+FQzzkoJau1dDl
SZEFVZ9DU2Hg4GMcQ9DgNWWz6cxawpDxQLe1Wpp7MhpjDQHYAproVp+5FnC520Kd9L029tYWvfje
zdEMckiYh+6kxeOpGQr9wRwwr0fUOHRwMrIg00nxXKcm5pfDsfIYU+XMToy+c3q1BMeHKKMdVwR0
KiVBXSPP8FeLRA8qGXQSSqoOW15llt2JvNtDAkB7KaU0uZFyufUVfYh9rSo6B8oU0saySiOQQNW5
a0LRHJu+0581Repup7SsAnNoAQRjHarMQ3rsjIa6Q8tyN+WxspeGrrrpmzTeKIkKDjFw3XuyzPUT
L7P6tgF7vSfnShdEDRk+YqiDeRmL5be2naVyoYr+mYZNFQiL89yW8k54tejkbcSw3SDMoL4qV6pL
Id7iKFzED2mlMQ81+WyboFsX9FaL5AKslQ6VWONbbQp9lFIuAAbo+thuNBTIy1FLHJpiCiTOu+bD
JLXS2yzSyvCRVIO+DaUqVDDnFLeRSxOujZuhR8oG2dOJ4f3QZNuiUmQ76aODabaJT6NMvRGdCZnW
LJmeOXj9/RHX6d4CA9AWOgONTSb83QhKj5VDWaU7bVfrqdtAeAfgfa1/DbnOoHtBQStbRbsSeLjO
A0tSgpatIuxRaiO/7cTgpKBPchuF5Ls2pqWfaJANsmsly+1J1e70LokfY0v6kLJshpC0I91pLCuc
MtMqF3TikkNY8TZEYQGZVgsqVJMRbTG6iK/eJreJNPY+YeGpZfHrlEMeYRy0xz4qhUebEWi1UqXg
Kcylu0HBsGVJxLsCeQdvZC2yBkWLjlE+JnslNbRZ/hrK6DI3PEaj1NYbUIvTWjzQMnzT1VS2rdhi
TjZG2MfCAPBe5aNdFsY7uDbMbV3yxDXiFoIlfVq58WiiHKhwI7bDvi/2GJqQ7bqnuRObxS+8tSzf
suoPnamTp1Ygy6iL6sDK4jgyfPMOZPGbJiOP4YhMMIy1Eoug+AbtlLhjW3ennjWJRynY6WVz/EmF
3Gx0xotAkfOn1GJPZCBkW9TtsVFJs9WMlNupMD5JOPW2MfR32sCEMxjtDcgtMNcg5HFDy6p55Jzy
lymipLa1CQi2sLFKeyRJ6oNVGEl/TIgtUn7TkT7faCHIZwpVvcOjWncT07B+yiZH2NCgK1fVObOV
QcezpArfwzH5HSpMszuU1R2QwKHhaYqNboQorYfkXUv1Zy6Xr0qShw7280i4TKCBEcNXBsb8EIIs
Lk9bjPANYewBqtvarMseTH1i9yAV+8h4ZjljZ6iBBJGCkEu1W8dytWn7DO7Xmq1jNLp5X1qFaZeN
qXmshIwFwNmqx4up8icdRS91bO+mcPrRWF0xE1VkfijHj1IUfyapAG00Lbptnkigx5bycN+a+S7O
MOOHIbHCBbPdTWfmH6akjPYkG4ndK8PGUMtjlpTEBUf5g9bpN7Ux3YdVdxgMq4WIYPWcg3JrzKPJ
T6yxdlkU348qCkfdACpe/Pb2lmnSayVByapHyfsGP/FXp6MQOPbQtoJO6l1TZ6Ujp9INcHqxTWNI
mKLeWwW5yjGpEZqxByjML5mDO7htw2hj0ukn69JXrSWNrSQxsbOW3UtTNdhjKHe2TJFr1qX0monw
FqyDr0UqPnt0VcF0yF/V0nhJBA3tKcp/8C57TEsGvNdIG9dSJMVVh4S7uUHH20wrG28i6k8rUku3
jdJ0W4RG8k6atL0XUfiTWVn9URnCfKRyltm6yo4W1x9qjNvtqJLUrrCMHH8b2rYby4xKr21CdRvL
ZLLzhso3LcWijTiJPzBX1D2aotp3fQ0kX19HwcjieUypzp1aKSFSFkWnWqefYFrBLE/aA0FZJFrQ
xZq0GYeO7qdJlV6IIGZhD0qdPIYZ6x7iIZR3wMUSO+oR3qKJsw1wVGB+5BXOuMjAsKpy8sQ5wrKD
wSrtY8ykzDHxFZk2AZYeDbh6NPkxMbIh3WYSdES9JM3ycke0oa3cvCI8crOp6umroTb6c29kNQ8q
nCJ6Z/Bx2IZx2u1ABFj52WRam64nygYEc4aTSUrmAU2Z4kDnVuRDREsAI6zlXDowNZHpNiVqFTpy
nQodYluNCu6fiUmVvM/BIcV3FcKY8LiQmn4rqFnASS1JJk4el4LYqjHmNYapzBxl09EAsi5MGs5v
Qeg5UVeBtqxrmrFAEhA7ZjW9ZaPqt/VN3b/Rjj9L5dEaDMfofsSh4VdWjSOh4xrv3TG/5b26M7rk
Z6sVGyl/mYbBHobcabQCPJrRHnpqWo1GRP8mFT8w7OBFCXxYGm2Jyo7IOl/P830UToGYQAqb9pIv
GycTpc8BxFjDxNEOrTZaKlxZCSj+UKI/jC1z5Z4EalU8s167lXH4oB/rzNNarTS9cMFvWnJXqvu+
M114l40SKGityH6IVRcUNtssGh6NrPFHeXJqWQbDuaFvoUaXIhaUrpyWLy2Fwrmk7iulsqWKbAyQ
kPTE3DCzvzPA1DvFkcPTxAmjxG/amoKaWvLSFPTUlfyKqO9GRuelSYEPyxHu0XRsQlfjaJlYxUPB
cDrTH0bxSnCqi+lNCYfNWPd+rVInjFGyB0MHSyi1G6nZ5nWyqSTmyyxEGCqH1FV49iBZt1EsPyFE
fwhLfYCMnZ8OnVvX3Q1N5QmpISjOWWprVsE9NUahpeBvRW94k8g+Mx2UehLfhxiyFPHkCb11pKJ7
pFLjq31yahXIi8jRkyn/MBsd48fRYzHHkYj9GA3qKCOa0yV38jHcTJlks6x6Q0j8SbobJX0Yu+SB
6RiMIUgE89GZrNRnY7kfobghwjdQkIFDObNbaF7QtPBomzlWqTmjdCwsCDnDZ02ltbWQI5vGEHCv
2zoE30QOnjwAAza10gSjRn/LODW1YtgU6QwF9qo3sxcrU92YZLbVcHsUqZcObKOkLcP/WNxPEZ7C
aemotLQnI3EFhqpr80cW6k5iFQhum4mEYPIXjmYB1JIlt9FY7I0+2cctghQY27PhA5xf+7qGAm5a
BcgE3R4DvlNMAzUWP8Ze+ylqwxtahC0ze1R46xel/kiG6LHCIzEUeJEDrqmOnqmgJiQR2yxzu9ep
y1hoQ448yMcWYpLhBhCIZysOb3jCdmCL+Q3oZaKcuInePE8iXCXpY92LWwxZetSgtyHrX6GUYo85
SO8wCJXIT0LFua4xsI4KojXcEo773sIn7Mz7Rkk8DTuP7BAp6Ni8cY48oml8CtoWllY3aWc4DTO2
fdUHXaa5HUtvy3TwEsG2adttpkTfyRnErtP6FXTYT0lcb9N88BQrdvhgbAza2Wrb+CHH9Rz9tko1
sZPRSpyh0vc4xPtWN2/glw+4h/1IAxtixN4Kc59ZwwOnxoYYmZ1V5h6PL1ewcivlfN9pcqCEyCDC
rPaRkG3UvrjphwjblQRKrfklOEQY565VykGnN3cRifxM0IeE9Q5OR6D15a3WTk9T02xHBv2TUbJD
sNQZybAdZPk+1U1Am8T7COp8gd+kVkCWWNTt4s5vE+IOcWS3JAFNCi5HZsJDUu6NFr0Rgp7AgXdH
G9VPGgjEmuFLrOM1hpRJbZOgRxZXUvk2I+VTqva+NIVBPpmbODe3qlbc0VH30EPAj439Btdmoohd
X5G9XOs+tOEdCz9UJKFTjLFv8fo5ZCDqk1uXtSPmcXN3HCwnMjI/K8WrCPHjEDSRYDlmWDxjw98g
nTkyxFvAWcuxRrwFN5SsujymT1M+PEhyC9Ub2VWrdocHzU1WM0+pFa/pTVduhptIMiFqmjzUMjPs
EZRsTUECKviDNvW+Ep+SnHxko2wjud02MfZ/on7cZ8es7jZGZeH5+D8cXVlvpLwW/EWWWA28svS+
Jd1ZX1Am+YIxxhjMZv/6W7kPM9JoNJpOY3zOqapTNeUu49umv6Mzf5LrfBn11Zmaoke30jkRBgBx
J4KmJXzpRWmzsHZuXA7ZQp/t+sB24flwEM0v8hE38/jpdUGTr4nPUjxtnsZC+tcp7OW+tD25kqaK
zmXI/JOlfb1njk52sCOfMrfXSVH2sEnxcDFl1opgA99kRB96c7eDWqU51Yg72ukggoN3X02ZE7Fq
NzBSHxaHzzewaRVmDursQsurTVyJ6GWmQ7JfEcSUjSSuM09gZtSu1zxbzEXb0Lokh75oPngOQeur
XJHzxsUMo3kPRsajW6/23XSom/VK15bePBlgHJ3nGSevQ5wmU0iQSWZk6GCZO8e6Rn8wZIwO2Iem
qWNWbL5wH8fAd6L4a1nj6NjBl/yo6dK+9Z7HtiXsqzCzZUAHoQOjAFZFUigXvUOl/H3Hy01SL0U/
IZ2vHgrb6SYT9VXg1maLV+jy2bLEw/1/ZxAii7HJQgZ/+nLNNSNHK2/jcEWPdBNDhD682Uj+Vjvv
Yv7qsGRtQbuZ0GD4Q9QWbzPF+yyY3d1Aytxt42LyjySRObY48dXMmGLLLOnxT8oYccRf84huAEry
Nv4vnn/sKHfG/+285ED++o9Rv8As445k8kfbVxcJ83PtDYWD63LV5Wks6d503h7ZKXs6Dy+dzz87
iR9UDUC51NFv0R18xBblEbmeQxV+qdHsl5DnivDnsfavCCLbRaZ6KnlYuLPc0nbFzNHuSOA8gsTk
oHH3wSjOzqDTOaCFH8Hcd6ZvkgaX3o1h2tniq3UfHTLfXI3d0CF+dxOkglUS11U1bsYl3DXr9Bhq
5CEG41FGd8eu6eCwCi0PNkvcssCvre+yA/PdTBN8H+tHqMzFW6NC2eq0OPF/Ae3vMCLeAWc4UeYU
QLx32FxCPELc5i0ghmAtMzJNT8xRpzaatpZ+joY8UZds6wAPdVFtymK/8AZwdHOTMzbeJFNP2OFP
m7i/+nbOA92iVH/Ssc0GanaYqNOqjzL4oxajcV7i9T0OIMRru72ZZFGGQeF73bnERYOUHrROYheg
K+XD3zqJg3Or08pPLryOdthvLWiD9NiAHian38h62fByKpYevl7hD5vmsyVRbri3hTJ5AyXlO7UC
NcPf9xjIRk1zp4tbABE2TYJ5X+rumkzznoTltY/RVCiOYEV4FgRWnzk8wxxP3hFo+x/GuH3TwU8g
rDOS7IYlSX0Kvxz5Y2S0i5neM6/cNYv561mfe4BT9TwfOrv8hrx/6tRwhE/XQQ/YDFvrTCJJbrF0
U0bwiKmqy7B0W+b6KVC47SDQTss+dVZ2xI/9mIfGpKbrN05nLgatQuV2uYuiIuHTGvzN4LpBNFh0
nGqxCR0LCpUlT5Ebv7krMGdLDyMcaQhOCLuHTL34mKV1xHZLVR9YBESgc9qj8BFxGrz5vU27KDj3
iVu07J/fzHtWdx91C0K8VDviYyb8uyDXakf4dB/MXJQSZq1BdVzaZo+BPqVEwD02yA0DQ9IO16ip
30t4u9HKPdARCqmuyftkzCs+PETsZ52KEQ+gTgCyziGSbrpo3CzLny1uAJPZwUHmjpPGMTkTt8y4
MikbVb46cb4annXOXXQMyY8tDGrxcnJ0wAb9i2U32Mqlyhm2bkiOTd9v3dK5QEi1l/6QjdFv24ab
FdGiMbZ6Zoa9mw6q0KHbT7bMq+VrFlNq/SHVsvx0knKHCRJvWVg4utyNjMIraSy62eYczTe8arLO
X88ToXc4Q2CCJKkHz97adw6J+ZJqSl0552vUbeQQbMcEcYboN1VwdjG5lMmG1SKH601GvDUDtvTu
u8m18YABjcOL7/zdOX3a0vkPLrtYPT1qBotig/9QJylcPzfxcJki58yrHKHA+NyJu+WaQgBdHTr6
J2BoMeTjs3QT7nYkig3ThS2ww+NxWnXVyW/cQtYDcjpttjbLWWusEsIcpIynp2AWJznCZYLNd6PV
xtdBQaZ+kzR858O4bF3/41rnuGWyqPQOjfG3oUeysGqR8uzvykZv+IJXvCOXjnRPnnX2FWBONsYp
5KQveg0Lz3yMPIQXR/88jiaHCXSm8D/0nToSfy6gSNtB65qyCJVhjo+tTg4ieZ6cFfzvD+n93Wq6
NGzaTM/kZQaK6TYvspy/Ik9ipNcYLKu8ceoNQeusyRsf0PZCSjEBAhP1p9su27aLN+587VGm4CFy
8MAMyVVlwAmAvsGcWbubVo4XUmlIiBMHXeOFx+HbIrsX4y+38q+ZIcGXDBub+n9myXUicO4QoaDG
V1nHAwrzdC2bq+E4McBHk2XZu2bMevGme3XWPXI+qfiUQA29Bk/FypZlsydUhoaUX4a5hR+8hD+K
JLXYJtLrNyImcuOqabonYYmBtSqRATwOzsMIf3lGm+CclhJYFZxM2Lgj8YpsCjKOIStUEAiy8VQo
8qDyu024lGLLbGV2CYVeejMEc6f3dZXwR9mO+MREjO3Ja10fy0xJQx9W+woJOkkdY8KhGKpT4I0+
K6hDwJJjiQeJbqEIHHlxcb9skTiOVZsa0MVudJYEk+JUlzLElLx4d1HZEamxiJBFaIh/GaFjwpQ2
dvOfFwyauaoexz4zyd/jEbI7IH2GYW4fwb+zgGRwSPcLPVUwqWl9bx+ZZimICekBnljoeivfHx7w
G6vijE81hMOtXnaxJU2bT26H4teP5joEVJXoRrHCXZt22MLEw7kj3CM5ud0U7lk8OgXYeoXLOZYF
cRVGpqX9e6WSat9XzXyF7edMUglvFkSF/kU+IxV8vreuPQmbLMc4aDyT07gZziVwC7gpdBcQoe8Q
yEFfFNAIs5CICqgL22sc8/kz9NQ3a7wByEolnqzrwnY7mp20deI567suwOH1+WUJMSMGalFIiO/n
HDa49BAyIc91qGzexdUnVhharONUP80QQpbmJX5BYtycQS9yUTrwRqtcdSnRcxw7ZwxSEekbUMxq
jzGT5ZGj6V6tTvKzjE58hrq2R8b42m8nXZXvicClW9JeFF5jItAAvrufZtBoEYzMkRJeIRtTh7Bu
TOCC89y3vvwubR3lA0FD27aNi2kd1u5hc4xAUhW92219hOX5JNq7y5CrVr8kHSzcwCy8L7ZRBaP0
AtlEEWkwDzLYB70zpPjUFJfWWG6QVntrkgjw8sJ3XjtiZpnfxoBs/YggLC7K1qR/m9ny3KOmYMc6
D+S49zpadHz9iGVz6sOxcEl0k5V9Brj30zKG7OXOvTHHu/jC22Ol8FG74c26yV0pgg9SH1XpPBoj
nwYC0gQ0NORhSXT0huaLlgBh5fSYARJNERDi6a3l5bvwh+fG77sMB2XaD1jm+yNYkG7UiMKX9b6e
ALkDw/QwCpq88afluHZS5Z4EgrgMkwI0MkRPCfOTveFr/dIbrH4bsfEEP87+/FFWw1cyryytHXNe
w+W7ngMni9z1c6EVKiqLn0d4QJo1uHZ/B0iq2aSu8M48wPZAoCeYPjEIwYPwP1rKIhnBbozqbdD9
U91Ez0r5N+z3fgU+LBZpJ3Z9FN9I7bnpXAKBBZBAQvWTzCjabJXgy2Kckrp7aZL6VLu0y2vA6MgR
984gSvbClDsQKEd8MpoC5S9cA4VdHMZZrAebBWv36uphj5HoOBP7PFBxaCK2xW1XpZB3bkBn6TSQ
XQ524VZW9ZMXyhsbo4st51RO0zERAt2DbXI9Ik90DA4AOj8nwh7YsjnVID4VpdcqhLtTAqjR1vN2
JcmlH8hhXU0m52lBY80/5yV+GSpwM2u33DTiftLGCWQG7nVPJncXJuWxFt62rsoChOVZuYAsu+qH
Dp7MWOLvl7g8T5W6mg5M1mSchzdhMpslkKzYnke0+OtCt7aqHzGZr1OV7BA6CyDR0E/ax8/c2h1M
+09RMr4KELkY7cXzOurvmlVbEdtTOcxeapcgBUNDUF7ibRX4x0lWOYWhFvDgN+pP2x5IhydwoQfV
Nl6iFUQjO8I99wHPnKfZVPulG3IdxxvpOo9Qjl+2DH57oo+i1deGLO+CRz8BxGYdcQ9RIp6EdB4s
4Z+iQ43DeHoetdjPM7gbV9LX2hmfcQbe6qZxkWQbbSF6/G48sMkDEjA7DrEJ5hos0ry0XgfiBiZx
FvHPoI+efFj/pxCt29QKH+NqlXxxGkJ5hZB7fwgftaJwMW1eZkMf02y2ZeBdAYfdSigFEEPyE8Xj
IXDRRM+R+mhLYXY9rkMaRpcFiVF54Pa7co6h+eiWovbJihu0vldTnFfEYiZBQY9xGJnfX5h0JNK2
W50ygxV3q+Lr4FR3at0wLQn7iD3oLcrWgyw02btxl4VoVeF2zdOZxjylHDW96wz6F4lXAmHPZwLY
TjQz2sbpNJsZzpRTjr3UAaBzsAX9grDfJQKwMzSZp8WB1frs92rvWRnmSV+9+KY3x1mWm7inV1wN
uyBpPhbl/IYr30pbv4MNxn1i51+PDEve0/pTIDM746VyEXc0Fu3q/cpY/CSmJnklobmkNHqO+vVX
cfYMZVVh/8oGsaexnw9GeveuCrGyWrqvXbieQB6ejOcWpMMcEwVPrlsV/ZAUsJUDBsTezOL9KhIe
uO53baPQgmJls4rQBMnxXQTxxll7LB5ygS3ioNmOUryTyT8Mofs92fBkWnGZmvbW8HbTomeHQ+kr
g9WKEtM3UjCecZfeWSNulaNfnREPB9NtjfknPHQjfcBo9F5zSMrD4IMbYCWVjcXJD4eXPhkOkkSn
vql2XTDdKbP/JA1/uGv20KQnabziCkegxlVHw4ds6ZFxpOnpkYDYo0cSQ7+ggm9fgHAtu7Mjxjll
jT2osvqUMrklKn6M8fopmvLES3dbquWfpzzI0Uy7DZEFlXkhKubEZ8xH/oC8q2X8RUjDHXRon/ZO
TdHjq49SkvewF0+DCD8rGd6tDsGq+KA3SvKI2+5S0vbU0abZLKy8BglM8lo6nXQ/blzQuOCoNgPS
QXBdg8uTf69Mtew8QfYJEozhwYqj3laAn53IhWM5aCfH31R2/kCDn8WT96XMdHWdpcxwDyJylEIC
qWtRxM5aVHOy53F9xwKcQCc9XALr3GmCVo66YrtwcXBAuY4hWnzSf1T9sKvBbaCJupVle+KiQ7xB
C4attQwNdgd4XoeG58Ek9mWsthV3D6udt/AC21R9/MSbdlv69uYJfVA2PCDju+Bt/1m6/hH6Dg8L
wPRrNhPQVw2snSfdK+D9m09i4PuQmmQBkrJSgHL3kSO5lSGzZJk79J2e4kgiiqCVGP0A3MhwwlL/
ZyMAKzQtmJAqiF+WRMeZsA6GJ7PDFAFQwOkRIgqlBAyq9k1Un7ooyalnprwdFLpEmlNMr8ixBxlj
jqqKDg1+y1ofrh+6r/NaYFtf4i5EDYEWRIjqvSmXUzvOD8kX0N8hS2cYtnKlTpoFQd5ylP4WdK7R
m8Xou8dXlq8CvHWyoNXiIJxbkFiSzIVx1dGtyd2OMeL8lssqy0vfT18okx9DxD7jBlniFg/V6RBk
O5egYGD//92BLpU9O6lZ3B1Cv/p6+PaU2i5dfeEGM6lbPqNjPoc6xkS7+I9wTPZOjORd4AdnM1cH
H3b+MCO4+tWrNOU9GcmN2P4oShxDWP6eTNiiJiXKLySch0BGaYGEWfm76uU2iQ5GtbHzmJohJ0N4
gUvka1sJDiPH6Es04Bgwsf5Maj340E7g/gKoztVyWrlziliNrxBJOYMBex3F/8mIn0avfWtnXLij
db6XABwPL+P3tYaoh9JN3cTbjjqbldqzxmOKKUQzom3vraefliVCKE9/6UCjAixWZ7+c6q2RQab1
tAEZcqZ9dAlJnauOXEtfY10uQWUdxmMj5cWvyw188t57yW5qhAk7CClVT/s49EzqL0kxtnhRpcN2
iVhvqxsdJiCPAUcjEcgSTJN79mT12VIpU9apdzY6B+2Vz2vnAZsUb+Tv1gjnXmbt0FYophhuDMQv
jU+vQeQ+8cA5rg5/MV6wM3L9R22ygzjqn0jUHdfaYx6Xf3GsEKxn+q2PAQj9HU7i0Ovz5ExfA5uG
YhX9XUv2GF15csgMxrGUVWpU/xvwXmWVB4tN3aNS9124cXiw7xeXp7VYXzvW1xmPx3e4TOnUwyh5
lEmIJ93I954vT6VAdRvFcqS4UfO5qY4IckLnuSZogz3URm+tnlnXAjZLntYpQUhNSM921SyD81zO
KRw5ZZ28RCAu8/AP7zUTPbeqRo/XtrsSZ6vwIboA6qJ/vWhRGVnmTz7NW3/SxySc3pG9BmvQJdg1
NkjycvF+kLb2XpYLCkRM4UCiscfHxDUJ+9sMPGwbz/1OV/VPQvg7daphAzOkqxrEfzgWhfXCl/Iv
A9Vv6hcm6m1I0P+2ipN0lnGOzgLR6hY33WAYZrvxyYvr/9yo/Q/2a6fAzPipJzBpg4EndWyiS1dB
EjH+wfKL/uKwNwZJ4dLMae03keKDhNhbwqdbdsMK99Uebz7O280ZbZyCSF/ygAc4He2IWwhnDgHc
fabDatkg1jJJ3WAp4slB/Rw/ltGcgqnkmQlnsL1Q7Ey0JUBiSLOFIFgf4Wv5WAN7Dm2PpPI/poy3
44uBLChDGGyLGxGL6CJe57Ssqv8SybbJ2EQIcsLHJdaBWtAPYQWtZjT9aEdSd/GePOBlG9Cb8Jy3
/Xli9kMMstxTENolJzJfFD9OATwxVDfAnaZHq2HASuMl7t9W5oKxqOnRU+SCDhWuuHb0MxvEMESH
dCIx0VMPnUaKOXbaajD/buVuoW8UWRdSp1jHwc97zXDwR3o2kfvmtf4u4EnhBeUbYlxgBBkN19gd
7lMzYnfQQVOTSArngKBE96j6Hw+ywaxEvEhuGvKxzs1DRXwCTdm/shADUiD7D7i1f63MnqeE/QgX
DmNRssUWz19P7H0ao98mRW0K+Hs3ze1rgKIGsUcMM54F/WLF3uD0/to0YDhGkpuFPkQHts5Mxwnz
Nb7S8otUzVvfJx+jG16bBOKGdYTuItJrLltb2LmbL6KVnxjRPxQEmwW3uFujtXMP0pIcHrgXb1ab
Rvd8w9fGQPWgf2CUkIcOy6fBuQnBl6Jx+TsD4pMJNbvoNwakfvnYQOprhTfLhUwxadG7KPofBD+H
2pEPQ+Odtitw60qdRQ9+ugrCbR+X/cnt2ziFMudckekIG6ouX2JvP3TJw62avbHO74AuKF2lGdKZ
uyJTjbqFPbw/KwMeVHd8s0zi1dSQUk3Dmlfx39npZiBi9oF/iYZai/9cCtcR/tdcNQY3hd9GNmsD
+6e+RDEf1jsS0rA3oj/HNfBTIiVaIL+FNqyENY8MkerqNHD8dd+wufA2JPOX8SAyAwKmUsntbmwg
WnDq/pWL8cu31TOZlw/CvNdIOBdMNAWCJN6GtkPF8fm/uYzuOGKg+8ahKOvmB6GueDYhpDbVQ5fO
p2o7RK3P/WmdoIBjBMd55t6ru9AbZ3FOoR5NBdSBT9B+oGVE7Z/VjD7Ccd4dg+utDux7E2PWAAa1
1fMKsgvTQeaU9W6CGkja5pQk8R7OgSJjil4g8YE8JEHvv6puzyX25tfmFdPrbpqQxh7LJI8DeXMr
6HVNMwGSVjVw2RVTkhpZJkFsAOgq09ascRqOYdE2mN3dpMoxHASZB4B1dKebR/EmmpIWbBnu4chQ
TPFh0XMfetc8CY6gMdhxTDFE6XWEJsD5UyKFHcnJtNRZ2WP4jSrs2YQ3eEPjD6YfMt1XB+CxEW5V
sPFhpDe6XLc1jw5rP+O7G/iauiR8b9D7dkNr02U1MJgE4xo0IVzBvOimouiQkHI/tED0/yo3c8b/
JKXwh+RY3WMhxBP8KAPAYEG53BfQgQw/RarsuG7KxYetbjkDjIC4p+zln96JHprENMB9+m/soIN9
SAw0jHg7piqiGda0X+JBv1YBBCslLd/hZgzyalQIT5Rd4UlwuCWLzlg+vI5CgW8HdZxWg4eOMDDX
VfevPkJf01qyo/AsyIoSR3YZ16wz7dMc+A/uJt9Lu7z6AizXgj1EW8IRQXH9RFbzUvu0IMM47ZeE
zmi1wgZvontsI2Dg9TR9UeGc1bKiUrgKMg+AUWgxAaGFBMwxU9zN5mF8pejEILCTn7ZcEZMTDesh
xGt+GCoF+WsEqCxApnlX1Q6UFlME3SeYEqcC3jbXaIrCQO4oKGOvWo4TS3KCOS9rZQB1Zm0/XcrO
I9oxE7WvgNtA2ss3GCV9rg2DmBbTZzEt/nM0QiWuVl60NgSVEAgoqwJ8y31NXrCa/zUm7mkdvEvP
ELBO9VTEkYe/EDUA7vCRhPHejOSbWWAwtN42qyhmPd1jCfzI1ZdlHJ4Zzgpuh63n2sIFkc+E2VjI
hCoVnRujHhY5xJkdw09fTxd/8M54dlCY9EDVWjLvkJwVQ40jfzkvQZvJ9U9xFID+nIJ/8A09d32J
4hp8YlUdssmKMuQbOS6iG+Odk/x992XypXyM8zH2NtJx4j8AcJ1sGftbU+l95fcnP1rvcSgPZpGb
MamOhojj1AP0jMWudsJpI5TEIGC9p4giUyMK7c2f6K5BQ0dIEmWaur8+KDow5eR79Tnbdww/7ARA
oQYmUVRQLi86uioldDqECDgATQKREn8Eij4S2t1cXkJ4Dv7XCXb4NDBOA19TebVJ14mkam6+EqZf
eINRYdBHSAVgEgq0X+p2jz4cUuTmwNFa4l6+eGBWd7pLSjgl2Itn2YkI+9EE3ogyO+/dqDsPgbcx
4NRkBCENeNWQuqDUkSchUYrCNjy6zAc1FLyVSzClUckgWhMnNa6fIdBoFCvfAUpEpu3Q+RN2hFHh
KTr3QodzC3/5BVrYgL9Lz7zy0MfOg5qrPFraB9ajvtfW3TMZYBZq3GcxJq9rjSIASD/InHXYxhrR
glHEsqbFaoKHwOiMofOaPQjd4mrewg0fjLlQyOaMwJPEpkW7gFuTKgZVlFT/ArDoazvcGxdDI0Ur
3HbiW6IWKei8sTtkMlieYcXZSrvT0n+iRP8Gf7vqgbJtsfB52XXrFFz0hPzMpjk6oOPBtp5kCLkI
X6YYmFMFfTQ0LSly4+xxatilnXCeZ2MfgH1wlVt4TA3TcA64+awnbFwARNoijeWKLBSaUSR9QbuD
GzkILiuBxNUbILKa+9fJr/Z+JD6xVfAdhupjaPSjJaxgEMChWT74znxaNb80kv1Y0HYZq/qzTip0
O6sD6geb03wRYFfQJYaVVQBqzB7hn99TUgP3hCinhvtAVvW0xAWKLWMxh+CUFXtXa0AKKE99iPPE
SQx9IciC167GRAX3+PEmYuhjSSRH6CXKGMqR4B8vw396hXq7DRJv63Dx1XnRiqGn/q3ahWAcFG9t
60BiP41hlrTgx6RDnhwSfdgxesKO8NFr6zpTg7wgx9KmcPpV7wuu7hTgyiPwFg+yE5DMkF6dJAZC
bJfBMqMGh65CaC7Df4g1e9BYvjZ/1bkOQYwgAAF9YAfgxg8+QbmeO4jG0iRZv4NpdbK+bV6iBk24
60wyVbQyWVDBpjC28sPvQCiqELYc8xg810LfjTDX0Isq2CfKQ0IXUOkzAEPwetjECU8Mkzr0MeM2
CTTP3LB+X1zZZo0bYntVigqCkODUiebLgEjP4IK6pWt14kztuJBQthp+WBe0PY4q/kYyipeQ2x6B
eu3qH1wH+JjW4i3Q8SvQKJ0NeN88HLHOUzIfVnmsdRinQEu+ukFfSgMNqr8sN+VDjC1IfTS+vY+d
fhdVC4DF30MR9YAl+32xw7E19d4J5b/EhTrLBGDe2XqKE7S9XgnZafwblvF5DpqTs7puJscKhQvv
QzNOua49llEFzQlUr+j04v5gq8BAzzZeabJeBkG+a03uUM38hRzxCO+L2pBJ7fzZ+VnQmYEGRzYl
qDfsf/UNgWpteVErI8Do+AuvXEQRW/KfsD5YFmh5Q909xZMPYcDwwcCsAOpFgxPRbr/WdDeYGFeL
P6OKDhQ5W4TmyEHcYh3BFhC33/BpMc6tdMeEBXUqYavsuwCKgunWUvIMn4Wcl0iM6+x3P1aoOMCF
0yWEtMJA6I2jMNMc4XLnaoGJbNVfYQO7oVXyxPz4FK/mn0M6yK3q8Dso8b5x7FzuwhU36ewD1xW7
mIe0wKIz8nqVyUXIwemHO6xIAt1yxMectJjQm5PHopfGnTj278wuiqoX6duricetN9ZHqMuiXIgm
SWGX96yX5Z/P1rt0sNi1Vvz3/3Bx0yRbq7vnRFuQiHYb1hUMxoK6qDzv7E/eU/y3H997zVM84Mj5
9Nh2y+8cygU0JDBFZ0C9oIn+Z0vRQ33Snddg5BuFDOSobao0sNN2CaD5HhuCZNYOe7LmyQMHECjy
Qhvg5D5OUSf9MwMrkNF42fIAhgZSf48igUa+eucDv5jZg5rI1tCSRn3GGWQSK46rZHIb2T/4NPSf
4QUHhSQsTDu2fLjA8JCZ4pzXnt1Gi1ggZ/xX24Tn8N/47jEcYnl72Fdot/Amz/9QFLMmajaWYGdk
mO/x0HyvfzlYcA39VT4eMNHVPyunJ9VCS84jHxtpZO/1dJsIgmkbg2laNujk4ZWhIUihT6x1aE5s
+erJ9hI26lOWJdm4mrE8Tthh7iQEvRzx54CKPYCQoB3whfEk+kzo8MwnZycnb4N0uGu70gfe6+0C
S9EMxfkZmSlTOnTY2OOzxIU5ec9jwq5RTQ7JEo7IIwWz4U1w5SDxwlK3nLcaFRUluntgS+EIzHUX
r/hrNhKFYQaCcn9toa3Da8h6VqDdPhkgZhniVc9TC20xzL1ScJ47d5lzJB09Sn9+MgkuNeC4wPsW
3NZr7N/A7L7qv0W9sseUqS1a1hHoGbiap2iAZzmYXgCr81aZ5uyuiMGi/+PovJYjVbYg+kVEUHhe
mza0kWv5eSGkkQbvqaLg68/q83xuXI1aDbUrc2XuYVw2zjTeNzjiid+AMi+Bxo1OhmgIhn+umO4C
OeSHMYDidkfzrx/mLaRGPUa9tN6B8h5yLPYdPfB/vSRb8c+bR9NosGWGEhl5LPn9fZcARmHgDvU0
o2qUk4L0mK9BKLm+PFtj8+ZP9tGujHsGrBrKP0Q7V/ZH1bp/pzbZNcuU0VPVvhorX7tMZi9oBo+p
V78ZofU5JyETTXF0rfRglWyYoX2Ifc5GhfmEiTv2mITN7GIyBMNertXbZIhxa9TLsTKty5wT/2Md
2LOTqC5KtOtz03DvDcMMt0uvj6tttJFyC+I8Nc9Y22uM+wn5rDWNq+9B0ozNZa7RbAn/XYPG59Y5
cs+VBC/GZXjvQuPqOd5Rzv4XAZMH6slPoeI7KyRehfS/+H89F9p9CK3+IUtltQctWjYFSkW2ONu+
m8+tVTzWaf8a2MmnqZLjXPJOTHq5NcbxPnfKq/C6J5EOvyVNo1tR2XfpMDzYpgWk2zwpK981o2FE
lULwKYrHpsPLW/Vwy1lM/2ptDgTmQvziIoYsPVA48i/tOTrII91Trgc5ma97z2yfMwlsntSnau5+
DDgny06eRguI0M3xCjIzapkNCSZ8Zm4el+I2kIRQch7iRa+vs+YzTNYGRd6BRAus58TJ4kolP4Cl
/7yRxUPmOGGRW/b01aT5XWIg0qfDs11hnIZjcu+LlBASs27LsrZNJ9sXFxrtXPTUSybTyo0/dAHK
xG9hyDwS5tpfcrwjK5hie5n9SHBrUZ11ZVXrY+lMP03IeTFl4birXOfsWl53cIfwPZRI7UHPtd49
8ig/NlNZb5o0MLmZ4mUWqCb1IJgX+xsLsZx0J69uwX/2Pes05LmOGArfC406bBH7i/RM6IwAsh8t
VWFtR6QdRpBd6TqPfkKPO+UZLkw/JyvCUcOT0a5pPJEGpUfxjxR84wPlRswx9c5u+RtlcHKL6u77
Qpw73JpNqOqJ9w217E24crkHgUeHjF0PBMuermy0GMhUlnc9xNRmEP23KFax48W+KzK0gsnedqO5
tef1JzODQ+7xdjZ4XZiD3UfB6kAUCvFBpB1Zo+JP52tijvVogTbU1lvYg5p0Vfbuj1LGjiPAhKAE
6DG4BIP/0+TF0SjtFdM9eVMkwSK7HFXkrJzmNsujOGsQ2m/V6+Bxf+zQfQ0Q0dEYl6OdrnfM9PeM
MVva0V6yKnns3fzNd2pzM9T2JwPqic/10gn3DJ6LD9l47c7UFRacYX2K3ucWkvWsuM7T4nYG2s/V
zCOjFf4FJgZ52Vx3OHzFwUumo0pvc31x9B0FAwr67iRn8stH5rq3GihHaSbINBQPAdz1Iv9W/vq+
NPlzvrrdPnQdvkWy2rAILCLcR6oXEmZ2gzXK2/JglrQjKsUnXz6mBiNPYrYQjz6MuDvKxyUwj47X
XttO3mPT8xdfQnTRAWe9vihy3q51m435j23/OCXTa9gvwEx+dzKC5VR4DBmLTu+rAvO+A3WNCy/s
L0gSCaf0BFgzj3lTbVprxkBr3ao+Wf36uCbtEx05SJY8uyvR6kPV5cPTGPY3CLiqvmZVvWTr0hyX
En8tqQriNvPwYy/6MxlMM2p4kmOjtcZtNWcHl7vAkqzXKXkx1nGXZajkyE2jcTT0cBlrnH7YiYtD
AsPM5qPZ+WfTLEBhnqoU53xKtvNwS+ysNJTQ1kXk5rZU+d4szP241PvRLA+t6z+kdRPTzfg0D9f1
Fsdx0+QO0veNHcb5jpo+0DgEW+ier0GLaAnqaB1s7jhTFOhfAS0QEZLdD6k89t6wLVX2YzfGb1bo
3bxmVIJOaIdNSdRqqBeAWPUWaoeFDhKzSleYWesxXew/y/Siw4KruPGdlw8pc9HW1rgZpgTEYpiZ
yrcOpQ3g7Jok/WM96R2bSrat8SWr7zqwz2NXPGZ5+WuCEIb1eGyyooiKqj6GISN1V1xFYm17yyZ+
TnRNhzsq4Q5haEXGeHUM+AdiGspL7rqmiB03UJuiJMNGCsDneqEgWsugvAGwgFW8oil3IEDf750g
27NF5FnZXBpS1gaL4GJ4xQ6fchfAU3ra1ZtU4aH2Nnzi/J2006Vx3L1cqotTCnri1XxUfrbPTRQI
vfonXC7s1ywmMhxnJuyADriQddXea8mKLWnkh+kefoREX35Fiz2SKbq3kb63asi3Cq9sYYRU5HRy
psA2QFTKkOyrar/ylciS7DCGQVyD/+LM75TX3qcZRyrarGUZj0IsB5mXO1ydeFHyy3FmNrV79g67
vcJmw8ExZL1x6uZpzmWkkN/msHifK39vpaiXXb3vreaclPq1TI2jv9YXQ8x72XpbTWzcA80ifAMv
3ubGzkLWoLLudjhHVBBGtMtuYFwIqr4O7hDLRX7Z6bwVzYfl6p/FMOJa3Yg3/gGF/U+JLLZoOLeQ
9JXNPm/y6dqp9+bix4m29yFBdp806jy0KMXjY8Gh0GfFHYoBbmv+rt1yK7vlRLfdoQk/urFDzVFP
0JMnuueymE4KUCDL6KJa1c9+bR68oTpjfyPaAI0/rT4DwKDxjsOhMU6rY36vrFveDpPhcTPmh8P1
pGXPue7yq/m8pJ8Z5jclL+jmdsmGqRpU+SiVf/Gtj2Xq76Af/4aO/OhL+6qWu1zbD90CDhP8W5tn
v1Lf6cR74RZ8Hh5VA1WDmm843K/GZed135hIUalgtxOE/S4gqUKzMnNNbRi3oU95O17oz2kTkuyw
EKqFOARr/1lwQDWkj0LurxWwhm5GqLKR4yiFM+CSl7K2vNHbjKBAmNSHakoOeiUcGfBxDAsTdLoV
ElHR+h1YWWmDcq/mtB0GaD1WjG6l/a8r2R+PQjyRQeir6q63ii+88fcqSD7FxCwcarvnVxjeE0Xq
MU2SDhFHHYMgRYfFgOUSGdZkihr93LXexyLW71rqY+P7bIgpga5kfj8vaKLWW9ub2xQh1mYTo3vL
XHYoC6W5pdh/37r0+al2V/ji0cvfrZYuII4HnKsoK/tNOX4HXfsshneRvzbOd9XxmImB1zHph6k6
2HVzMCGLCkV28s5MkMmpkUx+XGOJVI4ylVenOhuuWLs70acRWe+N6UxyE9byEU+EO3jtHBN/uqvE
vdHCQP7/ERExU4T9VPhULtVOL0Tm3ASHdNxIf45Co9sOAR3tbMlE7t4J6V4Ctz8H4XqoU7lrPT6f
XN7Z9bArvfzStwsvrToS2RwDyhHPgKHmR9u3G1LpgXZq0B/Jt7rY0Cp73yNjOosfQUvCKlAFhtxn
E/UbRmdP/WJsZN1mqbyH2rUPxaAuDe9vBx6YoevaoP8Hef1vEOShErUbayo5REB4Xj/J1nwMbY4F
+g8M8zN3ll+rFbu2cp4rlmvWJsu6xK9ugo+Jb4zsEBohq2zzPay8CA9oV/Gg+gVEJP8HDZlE2fCJ
9G4IqzghV/gkHVHrpNds5kZHkhZKo7yximuE0x1pUx8nd4otiglMgqW++Z134nC7VsMIb7Sh7svB
ek0L66QAOb0ObNZ+L/12288GcFy2L/zlkJJdDP3XOuyf/X78NZPsSofAXWMHSDvLS2mSNsrVVgb+
Nh+gmOz3pP2cJn+vLaDSFEyCjgmiQfMmqIO9Z/GsThm+OL29/HT+B9W5zbp1M04+oEP9UhK5AB+N
/NWKZVcfOuDjjn+LMfUYZNW+hHogi3SWxXQLl26TBluYfMWIWO4G40ZX+BPLuOtorUvJhIR6ijqm
+3S6B1Tez7YXgVZtBLNx6y9P7TBFth0cEsPerLw56ozumGo40tFxKoB8yqZGGH0DOtybgjTp/NjI
NzI9jaPIaa6xI6ZtwO29odLD4Nq+rFFVMxuGPqNbyX1kLBAre+OtGD9ua0IcyFwn9++Xlg0ExXDu
3duv0DOYUG052HFrWHeGW8WuO+xq0hZtkjJG1CeRlwfNggkx8z2usD5RZORS7NNGbimpiSoi6tqF
NM+sozApbzD0dmmTvevMUadxGTy0aDW5e0tP5zztL/hpBLWgUUzvuSY0S8n4trWNqO811MlPJvyY
rsgDUS3UtH+zUW/d3nuy1bT1cvfU8Jak/ep+sGeS2iXqxIJXAQLRo4NW6XIALLwoaUAKscCURDKd
BfplWsfbwTXFVbWwH8b6Msfsg5qNjayluWnn79bn9FzqXWiucVKMILFIcpX9kPBiDq01Ssmdlt1X
0D2b9nxpxvQsOms/mMTISPiN2cAe7ueUx9hhUlL0x5Sobb4wmT4o2B7Mu7ySIJOIXdjsVetxT3Z2
bCHaJEv9Ns3lvdsHJ8GYM3vD12QUKHkULyxE0TvmMSXG3cJpwa7bdLY2JL53pq3efIJ9DRk+CrLR
9H2yMl+2gQyyWL+OuAraEHpBZk7b773xsqzF3ungo9wKYAvkBz7Otbf1CjMa/mvob9CsVrS9D55/
vj/rx1iKuJvWY0i63fPLw2p4hykVF6cmW1r9IwHDQLwFsOZo6Xft7D5nYrjk45flrbGJWDPyGzAY
7W16B0x+DGPtbgnovyo4zEK9nV2Tz9jf+QGFEYWz5QE7KXG2ZfdcDJAs7rj1UlSiMPu2Fh11Foie
bcUtKoANZaiDiuTxCk/UBZWimYELZWAcs1EelmL6cdryF+N8v3IuShTBhdKJgARlRvS6HppnAyKQ
GSnyEuvKB3hMZ/vSi9TZTMa4F1m494T8c7s0hw7h8Ft0bPo2xfhqsa/ZhLQoE2uv1iUS+YsRimO/
urt8aaPaNQ6eH0RmQXpbScoXqGirk0O7mG/a7Yjw1c7ZSnTsBvtFNGPccCUlytyOMfyhT9TNDC/T
gMKepmxHtbpwfYdXVefZDc9Nk1sgYeVHw9aS42ol4XYIaVlA0C5HArRpuRt8x4unuXLioap5meaD
+mMLVe8gu9p4rhpO5sqljSow8+0McXtYhgBPFWsStQkfJ28ekfGW2K7xhbgY/ix0L5FJC8y4Xs3i
Yo3t19Ig9Fmy1ljBCIQNxZ0/NLxtUslfsvxrG3+suoukMcUZL3FrQGejXkeWcuf3Bq6Gce8m9Hzx
959gE82VuGABCqLrjnv5BMVpw94LMPKBgL0op3OCmgyiWn6nK8vi6uYudXmwHabO1b45YZEp3zJv
2Ulz/otleAhYFVZxmcs6sU+Sm+IV2jEL9faOcO9arrRB2F70/+0P4bXhDVwgPrRr+ICxdwsmx33B
9zNIn2TOyUkLgsciRG796Zs7mdzI6DFgOnYrRWE3uVSUQ4zBVMZ17+KemrE/U/OFNOZvsvDJ1nDX
3FCypjlpEIM1/eqUQ4MMkY7u2iDs6RG1eSRFVqeEl4nGbXvgoXyhs8Z67LyZFzFDQ/k89OXFlTkV
UOowMJc5ubX35In6go0vGiKHwR5z6TyCRIw+aTLRbwN0sEVM+661DzM1CCkLxwzLu6DEAwCv4Mpt
PKrvOhd/pjB5HFMfYnSerW05cwfsOHnm/Jt7Fm5pjVhbIDuxF405uiLBnACIUtH+0pTqrsT6MdWH
0awPWYFzJFDUvBMk+masmp0S/msxoDBJyOs837UltLj6nSsk3LAl7TbxGpZO5FWLvRcr7zxPl3Rz
aPSmOcVukusTefaLNXh8QJzn1Zyz18y0y2er/DFzVvum4wX4JdL0uUxt/07vDuga4TqGSxvnrYMU
5/qoZpbHhXyzcGyIwAD+v2WW/pDdKyUoLxAgHzl8j527PLFCbMfmx0xvtS9cZefkY9ben7XTJ9QI
sEL5vuhhOYxsKSf+s+lHGcmgvWuL/qRz9QZERU+JQG7v6g/60BrO6eU40WciQ+s4dvVuKIqYtWW7
vm0YcuH9c3eXTi9mFp7IFV3GcSKKDuwi3NgpU660ZDb6+xTOJMXF0jNkTVFKKzad9tUxPRW39rhC
o2iTpy6Vl4pk+VSKV37GXkL7PCVS7jniOBMTNraX7s63xmtWcrYSium23XLW5foRakklUEjqtEw/
dJU+zilDbU1qphLgH/nsOYA8UKyIO43zvAw28lTR5uTjS4KAV5257q90wt7nZOblz93V2GXMlGcE
IyafutHH2iAlvgR+/rNWXKD7hdIUw3lt+w7hIYsH1X2uebPPm/Sl5QGc0TNCRrlqnIC4VrbNy/2K
zWlaKabfv4Rk8dK7d2Zr7WwTAh7ZXUwLfTL2rk+dDwWWIrAwi3W6F4pNT3W+8331h+YH5Pge5pEx
1iwkI4aP9fPEHu4rtksUyiR2iHAFIy0HQMklTPLoG8AiPrHEmaKrHB9bX1ccNz+zzh6WU65o+hmC
Qw99t2If5MSrNKY8r7hdjQqigBmX5iuHWw9TvCWgmJUQ7Gj2VOCcBV0ouV/f4k6bGqo9WH5z/bck
3d84r+v4nY6IVcL8ENN0KoFBBzitLp1peOQ+58wgZf5UfdCG2W3aai6jLmufkkSf+gkEFJqY6KQt
iUAV9Xbt6BKolbefV0A7MXVs9EraXxbcxrNiVq9S1jmZ4fvshH/7HrWv6PZLU/8J/ekkZ8aeNTWf
9FztqnFm9S7I36LOydQ/NWv7R676MgBH0lEmD9KpCca5r+vEQRnqB5XWu7wLeafO9qEPQfN9/0ep
4T0TQCf9AnzBVbTxbCJ15nNmIOtXvLPRb+scBcFnknFuaDoxHBp+ZAflot9yWe+IacDLDFG3fCKo
H7sm4OswAv2Yh1EHkYXg1hd0HJYWxNxbhf6NYEjZRbs+LqbHqYCQOrlx0FI8T0NHWsoDmdtd03+Y
vCuztXlwRvfOUzQVFcnZI7Hr00NERBN8NaSHxosdo6c8561dmQhNd7uWLNYNvM+u9o9Ujx1Wh6LD
0rgj3XPmsNp4bQs349waLiKjDR5rIGh2Quy8qrmUHCbdghJSi/TijfTvd81PSdK8KETc13wAaxD1
iJO+0ze7tk1eBbiU4SffJDzrB7qA2cFo5O8Lf9VNAFnkV523zRyXrHRxsifmcu2qO0+Wh1yUf92U
6X7QC4LQAs9u5eahlssutKu3dkRTWbrpqnxus6pf9a7nNwG6Ta6eS0i1lO+87La6w5qvNJpXOD6p
pjusGg3EFcaHxXlDz1wDdMjKOuZL60vwm02Wfa8a56BNXjDrmGPYVWg8tILy7nZPU2NeWmfajyuE
ZKPclX7InJb13H6f9AAvCZ5nVuYWxIVRvptfyezdh6K7Oq3BVFbvs458YIX6Iar6j87CFxptzoUp
PlJE+5kaC/riXte02zWNGxmdfcbFw94ZoszIThiwMeGQvWmAWwzE9wcLfTfso3qGw0sqVMNmbmPT
6kA+1VNeO9SNVdG6TCMR0B6JwU93gyWzi2EG8myWS3ka+kbu1o4ypNH2moNTUe7DmzOBDtfDXjlY
pXNa1E8tV4yPcO5pahzm8rFRRE1tzLLHWizmFc2Nk5wZNcWCnzgZDMs8TiYvdrk2tITJi7/aND3P
4l5Yxo5/85+i8rgYJOtr1UMbIwBBUZnFicjf3SroUvGEigOqCwxd0gGmPW7NFAQSNjP3AUJAtS6v
s0ckhnVXMH3WpSpL61CU+KGBKBXVdjxeozAfXIM9bHWHwtBaBqGNVSWvSW3ACVvumjwlQvX3K4uB
joq6ZDBlSd1b01iFu+mSqqQRZM6Jb4Ogtn8nHy4iXOjxSs07aa+clfxGUB+0QQyu706bWZJyqsKS
UgOftxc1PwFZlZp9WA4NL+vEW9OwE+tA+pP+jnnVh7DsyuIQDqwF3rSaEQGTK9kSYW8wWnxv2OWy
4e0SNlq8Zl1fFdsbizXGHCza3CeDnU2gq+0AYOO2S+wMfbALG6DPKONqec1Y+FBsysoj9+npNbu6
wzh/rU3QE6eiPwGsMt2XRkYlh1400p/Sr7V0eJSq2p6/cyy8s1iX78ZJjHerK/twSyKxPYGxqrcA
oPiFuYddqgB1yXeQB/OT6C2NoGNXNFaZU57sqmU2L+ZQU7w6eGN5b8ucNqemDUgRrs7I/J6BdQ/B
Why5FS9fsrWrOYJ+Wef7cUpmPKaioN7foXU2O2fpmK3nOjD4Jy6uobnfDxy0pIZLjHJsqtvR1Uht
XBO3BBhgF8pAFcFM+RM8gpM8NCNdnRfZ5f2Kn+v6j7lwJNviM5l+wzDl9Y3ZSzweuGHq90tZMfwW
A8Cdnqrid5VpepebCTkKz5rVV+Hn6lR0KRaUKLoBwFGZcZ/N9aPOMm+jU8b32kabaqvsE3q7kzek
wD3RGDvck30bHhdb5dAaKJHbchEMV7LFWqfJ1ypqbgSYuTvTWrrxwEiaAcVpAOydmHNK6iy/ITA1
hbA8mKEuamwVlJzQKsg4D1rr1nLLZvOzKqgTZBCcsWYM/LQ8CLeuP88PvpVMP6tOw48KRZWSNTph
xqjs0/YBsnxCSlnN0+rWC/GL2p+u5HToV+50A+NYlr77VkwGemvRLVjEudbOnzlRrhvRyjo90sVB
P75nEtuxjXIgrOk578Kc5MrEoYZYrN5yyea5mPhDFu3LnMzBayjq7lyxpOQw4ifFSeu2V130i00D
nUeXqlg71pm6Lv2bs5hOiSNwAcy1Xj4sq4vCueOa71s+fEQ4Kqjy2XgxYXdxrIf2Wc1L+DKGKtg5
S57ee31KWHVJRKyT/N8CY9EyK/maEBhdBET+GWszv+35QCy22i1FejCAnaE+a3Nf53o4ZmneHijt
t+8LcigQBWyVfRlCv32zZVj+pkKVuylX3R2lc/LXHsj8kBfzrnZLWYxqy4DwSTg8z8Ws7nUuoEcz
0vS9ky3H0oKrJJ1GYWg9QyA79AX/rTlyXvvaz35lpqrPZqXBAVvidmduSbJ4qBM1rVlsH5tg1p2t
CvyZwXbub4fAktF54zsO19wWRyNVlsT88zFLlpp2hsBY9NkMsvWq4Ie4YVp9dqSBu9kR45jwD+Bk
nDHJyX0W7i9DfHeRPdd+zlxR3foy/fEyZJzwore5xRnQFrnr5O+J3ScdwpGt4aTHaUcAwtiURY+v
as0meROvIEzmzd6/VOXzyQ8N+dvOBN/WWlBCu+bG2GylrnH026zcuuxe6DY6TKt3saTun4lRap+z
KXsjMkIyKHTmcmgoCIlKrxofGBkLyhRdgx8hXDeuLWu9Q3HhyXay9Kfo8d+MYGwPTT9sZ9yMXWjw
zpJ1BX1HHIDLZ2iRMmHx8PAbGksZu6qT0TKSDiX2mNpZFIqcD9UAmMXGTnCyPKQ93SVjLDPiBl6y
WBdu0FasFr3sgzovbi5auxJB9wMB2Sd03BZj+0wZa/1p111abEnK04kkqTOd5sB760bUMCsg2LWB
KiquqmtRtQ2o/5dQIs0JrvkHLXPeUpUowDZGmhMBPuYNtEYO69RMh54+qlNroJXHa6rS98qcxUkC
+uMY2wNoZj4I8wIJal0zUesnJcHhtFZTv8lsbAEPk/nRchBppI9saI/kj5u5p6LGULS5sqm8iBLp
6rus8NV9WlINv5e2kccZL2YmpMJ4nkXgvROwulEmhuVvypUlfLXoQHibodr7fdLfZR2FCbUorEsh
avvNz1OcH5k2R4vp89Z7ZPafFj9m52PIc5rzXrFCgaXtJr+YA5gsCQ7MZ5WZ3HlTayoA1Wrroig8
36RcqA5Jzn4B6uro1nKNjk+0UxMdIlr+WwoqW4tlcT/mxKpfDJjH74LfYDPXYfUxmXaHINXrdGsl
o7WfC0mnuZh5uiJbifRfvvrjv2BexXOeYCn1gvcEJXO9oDGsq+cNWG137W0vOBqJ7I+da6x70QpY
HTrqCNEUzasrRk3sKGwuE6DKJcxgQT3hq2WnzJIDz6eh52KFOqCmxxHnHqmdh9IK0zp2FqL8QdAu
R7eS+u8q7ewdDss1edfJv4so4Q6Y948O9cKHRA5/JpaF4qcJ7+II2gV4Qbpf6AItKg/XW2St4VDM
sM6gV/bZycIcsda54aCOMZ2mOlcPXuVQrssN7jgFXXGhxwR+NYEG+hvSphKranplDOQX93v1WznI
+60X4PeFNkuFy8p/bsYEF99Db3BuBlHroIbaqfxX1aV3EFA3T3aQAGoaM1RKloomXv0yOAESGyXk
QT9zTaj6o1ooU3N0WsaS0tc7b/ZNMNrVjm4RQMYe0/Kes0yxYKEacEoGtb4bSZj3LMB24fSSInlK
E68EptT93TgvsKVDHUAhjZZHiQUdbjyKFtK57a42uZGwPRSmLg+j3fQoEpMDu+EsJZaaXwT/QNlp
/XemLsd56Nb30PT697aBwiUmzEyaB+CjkYDK4yT2R94idoryy4qV+qYariA/am1thLksjy1F0Ieg
kSeIm7ftgB7gm/V9nSehjx7Zp1yz7CZ4rlGPKKwIpb0r7YFtrIsj3jlv28ioyx6MaUAfGJY1+OMl
o/fhSXXziPRAMyXbG8wUX9b/7V2bAZJvLMAIQtQ4q/E4GmkQ+12O75eptcvfRC+DgwtW0EZZO9lv
o0lyIhyK6jjbs72ncKD9XhzlxzZ9SYeKqdZJ3V04zGLTePJKZxU3bsqY7pzUCrZ9UVDdM8oSpdyt
nt3BTyLSsd+rXCYKuEM3zvIl2RrpLD5zwOaDTHEsBx8GIzAhBLkokxdkEzQXp3D4IPCEldOtlDT6
ybqhIJzish6PUuPxIPUO7V1ZjDmVxfatiwJJcNPa3bPqEuNbYJn9MYYO2dn15PrcGe4/EdLDjaGT
AAYaFmeVDSeQz1x4BjDoz4Uox7+O4NjTbBAl7pKMln8XxAOVDcnxQgWdB28isgNcQftu6ap8kLNR
sBrXT8znkYXB8QKp90hFmQA4pnSUGzu90FNo7D0fXMQVon8dzepHzU73WLh1+BhSux8LqccooKNp
5y4TNp4BOkhJkTitpKjPBmhT1HHE7JJyDQ4z//YiKm1V39t2yoHGS5O6Irftt2HQ0PhZGeiCUCgs
1liYP3LRyHi2EPuHZMSkKGoulla35E9OmHZvtU9Mws/K5HprOdiiNSwfDFv0SQqnyWgMn8nu0q5e
PhZ9YT5YVNKn0OTUqIRl3X0WtV/xNR7Lhtp9x68iw/b0iTi0UhslQUIaaic2CvjkJxwIMtlYPKfS
IjZdlsn4ADAZ/CmVt9yHVF4S9xMhJdJcLg9pq/66QSowLJV1Fqn0aB20uGn0LIOYajfZ57yrQA9K
5wD+1206a2KDRrv2kcvLZj+mRv0X6Ns8mN0AAcd7ae+2Q0qMQsu/btLOZxMb9t4bOjv2uJHtGDsR
5CtTfWdOY26XsV9OCxfMjWhnytJSfrudHn2xwR2qWq4Y4yVrm/4aMLHznYAkcKkqDM3PJVfWn6Kp
BQx0DvRZOPdF2pmnzBnw+UVpxSjj/bGprGYvA8tkxg3pykDh4M5mceefthWLn5e70HJ89WQkwfSS
9k4LmlGy2HIW4EmG4iMH324QiktDbHs9ZLEMEGqMQVF2TdkS2+Jm/WtS+vUAe9rug7WzT6sZjtDP
63ifGa1/p8PE3WqD1kIWm8DuNILaudsMsLAdsJoX2jBkql+KzqBBLnDDz3W16ENxTL7KKNSJRbf2
aFfbWqJy35fkyzKKzbrkbRBVhoxZJg91Su3vhsx4/2Q0gj4R6dKHUIaE2gtJth7TaVvJwb+r3dSj
O0X95iO59M53EXNuM6TNab/9j7Qza3IbSbb0X7l232GDfRm7Mw8kwC33RVJKLzBKamEHQZBYyF8/
X2TdaTEjcTOq1W1WXVaWZukZAQ8PD/fj53ite89TG+FE9mt96Jg+8wbCWldlbgLaAAwtxRnY9vZ0
7QqPBPEkMG8MtTc39Xi2vydjTQUuzvzzN/QUAH+4FYjrZKftv5n7nAZ52vkjLcuAsp4+lHd7gEWr
bGjNBcQQxVXQejyKAJvUUVYF7cpNK3ep7w7tw8C3jCi+jE/u3uk3qRvTXCj3xbLaD9Xznm4koxsd
JR8aPFDRQ7jR9lm9zUFwxuERQPq9RSwEExjQem2OsbXxPcojpzjt1w7MDHQRrXw9ai6F2CEj5GVZ
9zQUgfO58Rud3sO5W/jDof5U7TSXYcED7afjaUeDaEhGu2RAzjXPEM3FjCz3NsKPNlEW2ijxoGJ4
Di6l/LS7Hw7w4bvNmT6RDulzUcXuEw/xelYD34+0DMszO88DyMiQkbDPjg3xMH1hw6d8QbekEnT5
EBY9tEE9rP7zP/7X//2vH+P/Tv6xu/9L8O0/6q6632X18fB//lOWV8KbTIsA6Zq8cpB5tSWpI/jn
jn3eFc7WhTMiMhaw+D/Fz/bMf4KmJ4SNSWHQ1IUo2oXy3KtFz7FdB2Fy0zRlbSoeHzGsRamzNY5B
AR6HfCIzm3Lp5zFky86JqTvfbiK2fHhIEi4CSgoj9zYUFvsC8si6cWF2bfbUwysajPOutIdPfnwG
xzO4wTeNGcKnqvRLBofLI/Wjc/xCZ18wXQbBMcpi1E3w3V5bEpSYtDeDH3HdnBdD0Lb3+4KZy5lj
OVSWq/MJhNahs24dp6ROV1oOlPFHGi7HwH8uK89h2rU+DzAWuACl7EwD1lDR2Cj7M7SKkGzOdk1f
taRVowbJjp08HB3PWtdBN0BUUwQ/jgm/Qkta855OEFN/qWa/uEPn/BqzprvfaaP/+UguTHSB1RWm
peLb2aSj4J5s786oguKxpziyPOwPuwHMlhNEjkGDYmfU2i+dEYlnXOJx8Glc18ZQsU/nZF1ocbIC
M/rSWRCWtAPAeOhJrHKpjSUp6YBQRLljai3QKQzUoCopbMba1SGDsbaish/lqAGEVlc0vG4OWg7t
7ohG8BySBGaVBhfwkgOB+r7qX3QAQrD0dsefhZlBJqKZzk05HI2IMzNAF1Kj/jzGFDMdnZlY7cz8
YNnuii9DZdu3cFeDld5X6ao4BX7keKDUmHB2ot1odE+5Pgzzwoch53xG9yiDiOWOd35+M+pMJ1qd
CyyoMU9PNYElsvpmRBbLPl4bWgHWxwKsmVBYDvWOxuswZn5UtaX7bKFLxEO1BEieMCkGc+uZjw5m
JaAst2EGqLyz+r2+4HZAeIyc+1HrCm/V7q+a0PFPjDekPM9PDS8u/WD9RJirEaxA3wo240pwpWYD
EdrSjZWBtCXdm74PrXYACnr0uWzFCNjxnMABkbXud7/vYI0tCijYSuZlmpq7sengb4V/j6lV22ey
7tzmi51OT0SzD8eHwj/+GIFxvbTVIZn3DRilunZ/FJRNBiL+CK+T0/WRf9yPy2Fk1jIwmwoq9Spe
VGNmQm7MwA3A/MGJoNnUFgiAOYyPxe0PJJ/i2ypA9aVBzYr3TQw6VbMfgeK1EOf7e53RV03jUrQL
Bm09gM8WtYtlQhYdmno/LNuqpmcZmOgUFTkMkgyFRjtKcrNm8NvV6YTo1eIP4lrg+0Kb17UM05Ik
/WxAy/3hsLO2wzy7hcEa1UQUx8ExhrTK7pKFrVIvlIQuX8PapUFJ2a9jpCZIdhhsX9wlZEQzaq/z
+qr5bM2FSK4f/ZsLlAK3SzM/58FibfvFENlzwMfh8QoNlLm5YDw+3H1R2JOk/v5aHzrWnmEZRA9X
khTUK55/B2YltvENbeGogG9rjoLt4rA+3qyYa//5sT1bqD1K1wR9b9128GXLDVxJDTIdksMuhvty
q0NXKKgjs3RRn3IIRMrSBZTsMC8fNU5V1gzeUTdjEipYobdb3GZunVy3FO1vSXQDmt7kHLzp3B1Y
5CLYLww4mjYlqdOiKUEOUeP1H23yOaDeNLUgWx5OTxThDtHBB5Ce2hB2uOLBTQbYb5zSolvSNs41
LYrdfbY7WXdB7oLI4hF+HOzxR9MEkDoUgCl4CbeQ/u7u+MVZaHlpdfPxJhniI8ubZJmOTrIaBIYZ
SOKIvTMWdnDWzW1+3azt+W5DKZF5wU81UWXB4E00QMhPOX9QyFhO2rWIUy6YJF+XT5e+z487CNjM
LUjXsXgo3QWcpoq1TTicTTPMskzP1HlaSw7Q+Ogd1cHe5AQPER3ceX3XkpM9npfnufXrtD5dQdqi
sDlxiN/YFEKNF/Kc1YEL3nZebTJL11/D4Xqvr5mq62fUCxZJqKnilGqVUpw6DVCalxAybs0H7a5Y
lXceo75fzss+0kNGQP5BPQd2po+XqbIpfn6xygKyX5qXg7mlBefoGztR6ceqtlGKTdUh1/LjgUUZ
T85Ts24W1c0JCIMzt2fG3AyBFqtEyiXBUxGd3nw48fOLJSX5iantFIfsqhN8bgQGxoCQmurN/b+5
edKROw3QMHgn1ub0v3Y08rWXjz+Oofo6In++WEpWd6fqoJ/MrceYAqIZkTtPouOXcxDSCe3CU4iw
0gqmC4VZ1TeT4vv+aBRIzRxwxOUQmRGEA19h68rmfeQuTqv801ApNvJ/WCgvLnRqbduTb5TShsk/
3lcmWuXADu5rpKHtNWiW+f45mReIQ8fzP1rjPy16+tut7Sm71I1Xwp35o4uyFfiN0F1D9sgIZZRG
w8pZf2xw+lP+tieFMNdOOl4ANfUH2OzPN367/Pj3T8d/67cBKV6Npj+OTBaZ2/2vYnd1iiCnmOUL
LSqvGMDJXU7b7ifV6T8ya4t6p2ubBvn52308AN8qDiVmHR4PMxiy+P/do7XikcXIEwTac5jfPmWh
r/iAk/uJPLNvO5ZnB5509nLqL0ws+uZ2l6Q3bgUZPkQDKrecSjxgmTRZnv+a7rxdnF/Gp3PXER1P
m3jJTNJVzCTCjKoXiQ5QXcUXnFzShTXx84vTrvmOR5sCa8DESeOGm25JI2buzbNnKyq/xbfKQzBp
0SMn9m2Lf2Sx4SyHXNu3OegdEHYE2Zt9FDwmN/ECxg6gahG4tpjRQcW2Cpd4l6n8tupIR28PUxvt
kZbDfv7mJPC4wgsBFkuxm8Lf31kJ8A3bZMIQlui3u9lBzWEmQSMuHkYsNvWCb/e1W+zWVqQuZcha
839dOhfWpEitFUwNNyPZgiicgJ4i8WJebXZY21dohV0r1jZ5xV1YkwI0j/TRszO+m/FUr2F5jVDq
RcUizBfZJ5CVn+GqYaiHnoRKTFy1Tlf6dn5hdWmZs85+wYgumdhuWSzrlb7YLbKFc//xOifd8/cy
5byfukmaZSccJTCvx6JZ5p6pyrkmr7rAM3zy5sCDtfmtl/Ay1/3E4RqwH+q1t8jvqKfPvQdQ4Vw7
AD7Cj1c0edHZuu4aLqP2jhWIv+fijFtxPljZCXt0Vu4Azq+LCJK6NeWBub5Ir3ZPyi82tcJLi1JU
8Y7wODviai2vzwtxmde0Bb+j0RqZIcgwAGR/FDYvTUqb2lUGo74DixTpent/wEWyNf2km2zxr+qz
vx48Wxf/AshnebKPuOdzl9bJ+BrC2nUVpYv4evjBw3eeRp7q603v5W9jIuZcfD3XT5FyOmLMXsbL
dN7cQVR4Vc5gGbndL5In71nhLVOR8nJxkrd0zDOdRg17h+jGWlC4mJ1X/k/jVmRGIndmQklpU/jD
27jJ0Dbt78C3qAbDp/F2jUEdtynM3tYWzv88DUXKThe8mlHKA4ptv/iLPKKbr6iZvF/pG6tyOqan
6CAg7WdtfdCjHvMCrQdtGHWwj3dUsThPysICjzIVzHXWNgXcxUw7I5zRxxZUC5FcxD7GiV8xrL4V
HJx2EPkpILjx679nRPKLAzW10R8wIuYE9BT2I9BB3rePjUzEer4JHWEYT20/MA3pBqXDDes8wMIt
vI+3oO4XyY3+A/3POTT2q0r1xn9/tt5ak27QGhnYg2HgdyLXAp9/IzJI5wb9sYW+OlyNd//m6iQ/
P0KmGAR2RRHrW/7sLA5LPzxB8TnTw5wanatwi6nADyugTXWGfof5Lh1pzbzQ9wDHtuXL7vMQGaF4
43Rofi7Sx/hKXyXK0Pje1803FqUNLSGf3us7n6rg7jlNwoyap2ILJy14hmEwiMBVJl9mvGeokQe6
tbWexhdrYYVJ5N539byfi/uz/KaF1r/s+KzJEwUuiFvAb0gfDZZZy8uNwdoyomof7nS4qepHxapE
CvM2AL6xYUkpDlRFMTxLvbX17l4TnE/NVXKPXM/GUqQ3kw23i9VYUjTa9dZIK4HVDHPjRY/qMA0B
TjyLuu2OAtP+i2Jl748YK/Nt32UimZPtith1cX2BdoUPvOSIuTfQli+g0V6AeP5iz4Ll37I3labq
rmdBZueKwq0UQPZ5HejluEdkrZx73ay4RaznihFhawZzyIO3PEdMwYblXJkUTDimbYAjMV3q0yba
sW8XmgWHBo3xwNoydIB+w3M6z6I4rFd0V/fX5qJacMBVbiMCu+Q2b2xKx63RDAsktzjgMFWGelRs
suX+pQvTFVTCC1U8eX/NmLbhibwn8FybxOftCuEvTrITQMttE9xRjKZxdpOeXz72l8ldvLAhrYge
vxNrOjZ2h+s+v0Ou4uPfPxUTWQRPeEDmOq0EyR+B8mpVTs8G//eX9U/ny/GqjdwfDOkuqlALvXWr
SvfFtrz7SBcWhcdenIA0xVnyxiFi3SWUjpkEDO3PoqimzY1vaJvAlZLN6ekzB7JQZo/T+/l7udI3
ywpwRFqPcX3joaD8QvCfjys3ZKzXD2a7sHqid6B8K6qsSl9RN/d7OhNscnmd3gcLyF7DIDqEEDmQ
I9MVuPqTdtSbzyoFaWOHUHle4DdwLt0fHpkmrubJ8rQINt1d8ZQsVGWMqbNg6lQNHXQzcSZpX3vQ
OukxHWi3HbywZnBlPyCfOlorhbtOnXBR4vJwSZD8phSukc3e7bzzUawLbckI+HMTUShZwA6y5h1V
qjorEwkYiTgH3Oaic01LPh8uA7lodJHmBU/iuVF8y25+QHIczyBb2Tiq3HjiOL7JwEzp4sv102GA
2JfkmIPwq10D+w3N+wB1IV440CmvIIhXPojf3xHCqOe6ThDwjyOlss6p0dFYS0n8b7x4oyEpUM2d
xZ7uVb86QtCIRsCX4p7X+EJZunx/Mt6aFj+/CAaWFZxPraPxTAW6UCFTND9foz68PC9dJN6KzRhB
r6kOA+/d6K1ZKer5SZK19j4WJQfth3O9u/GvraWG1so83wDsU9SKphYJkAC2Uz8gT5MLHKfcDwZ3
TzfEaY5XekBhSm8UrUeVCSmoJl0Vp3nMK9UDldJtGaFQHLxpA77pGz4ZLXnf2w8F/f2h1xKXWj2j
unPGdMSjNIkCOBAgtJ2JE0hxaP6x1UmjBj1u5gnIjORUs2ew9dgHbJxZl0hE94u0ahTf5n3gApLw
24ScadpNZzt6T8vWro0oYUozY3yIoYbZxyuZaA28tSPtH0U0JzETgybfN4AsADNQkEzneXiGcXMN
j5Q9tz4Pd1y4qg8n7pa31+1bw+IoXJ6w3LQhrTHNLUQgQ7UEld2dZjojlSJ8chGlX9L4CzK5Z6oZ
xeKwUjUJJjJs/gCI/UmSfHDncjEjpeFiA8g0tyNa2FGzBvAaBRGDG8ENJDRRstipcprJb/rbolzI
yIZx59Y6NUtgqqL/yIDMZx5GG7S1D5sE0p91Mm/nYPkV7mpMBdKLpb4rbSR6UAvo6xZYMroH1RiO
T/tlBTBDeyg/m7AcrW3499b1cvf9Y/+aPCkXS5a+Mio/Ayg9asJ+ls61+Mu4V22q+A3v/MgCuWO5
tGLeZbsnA2WrIEjNLWI1/gO6UtS5Yf2HT2/RL6snlb3Jb3hhTkqZmupgdWaXcDFAWANuM3KDdJ06
irfsa17y0aqkPMlpgbuA3Te24w/4RPprivbzDgf11220v3Z++S/oqFNrS5cff6/Jix6twAC0iK/7
1PneHsvWQv3tyIOF3me6ZpQpKtHZDs2vDII92Ivm4fRddddOOeelReFCF4Ega+FvTWws1s1N4/7U
AGO7xXVnK4o6U55IL1InoTBsB6GOt2aSw3ComN3iwyHyfNiMe1VJTOyM/Mn4xTYEyT49MzlbGVtr
OB7iApDN+hR5i/2SAumRzvg4P0fuqvyH6mhNBrBLg/LGDbUDjdRrfwKIICVgMKn+MxRmM29zXA5f
ziqnnPL9S4PSFjIAPkACn5vb6hfJGGR1EK1AILzKv3g3fVQ/HqHk7maVsk8x/el+76yURBy16lhk
Gnab+MavHk1V/30imaacd/HppFdCt/f1PeISxMe7cp2sDiS39Sr/rIfiqal8A01FLNul0MI/FCF8
6Wxr1ul8GE08EdrBRwToF3DFvgC03FQLukrPigMtLvB3bkkObduOQ6lFLsQxErhH7c8ztseXPsxW
+2XzHV3HDWMhS1XhYXofL2xJHplAuMssu29s4YOKN8x7fYL0x4u0m+bWgYAQ1snZx6ub9IwLg5JH
egzlanUaGFsL3y/b79YfNAFxjQsLku81hUADZ1iwl80a9oUl6MlZ8kyhKITIe76LPl7Q9Bb6lmO4
4CXMQE4tfYamM152xl+logxfdO/rVR8N10x1X8Uqc5Mb+NucnGZSgYFfXnhH/9Ks+5/Bd4EqgHId
qYdtFULtzsCGwuZkvL8wKWWc7R7BSxcE6dbefa7gm6gFUyEgeFfx9JhMbdGB/P9baUm5B9Rr56rV
WBv1xSFqng+PDEwu9bWDMsis36I1Egb3yrxWtaPSBZp5rcakvW1wugUuBIm2m7ieF/Ni7eIzCNDn
c+UZV9kUP7+4Qk27R6+vE+eOnhzEO1GxZHoRkZHQIqGs/4HQ18u/56eWdPKYwaxH02WZ6dquIpF2
wfFz75zmp7B9VD/IVSuUjmGdWh5DKThNCoHC0MNRuD+rajgqG9ItwMgVLLC9cMzleM3Q4Kdx5T/X
K4SceIIclxZMIQqTYpPexeYLD5WSya4vmtgtsVj3sMLAtmH051nsj+HHH+vdiXMpdOs0wBmjESAw
6cRpATQCuRNTvDHa1bH7cmr3i9yAcqt4/tjQ++glLDGrY5sIaAXvymBe4OtOIfpKCItE5tzlIUnl
5DFYmlw3//q1LVmTDjjsH6OftljrytB6MaMDiBN3fbAjgV9olqqj/e5rSeakk913fdINpMzb6mjN
dsWtPkBhqcqG32d1khXhpRdneefUXem09CfS6xpa1fAcgotdIqvH0PED+MONqgqk/GjSUdZcKKng
8BCQfbBl0biqV6cFPv/af/nXsx9pfdJJzg7JEUk3rLXhMTxF4KFCMPPP3lIgp1PVHfAu13q1Zlse
jke1Rs61dHvMjv6RenMuOi8itTuu9Dv3yabRE4TW+mP/F+f1zXkW1oDM2QH/o5Ur7eSh3xmNu7cp
WI6fkmact/sxzCpQqscnDy6UFPGZjw0a77I7yaK0mwZCMCadO4uY5W9E3gr9KGE/XUGaowhWIvy9
W5xHTcRwffhgXicxLhzTP3tIENcHHLN9QXqqbhBmIafr+vsOnWDFuia/m0/Achyeoc7rKbkwVjF7
bVX7jPbPBg7fmKUVSygn6dGtnXmrPNrTZ+DCnnTqzkNS4EGpGJOxKECli/Qwh5kaY2nkwtPnzT5e
oPh90mYyqkAXUriK9Q4/kWkQtI0CSXO2r6EbHpvtx7///TuekYtLA9LVcjb6UtulfC3z2yFyNyzp
Dq0lg+KWuM3STbo8/1SYfPcAlkxK75oijplHD+gRwOjRXEMGNcvDeA1BGdpfC1GlV2WSU7HycpFy
VyIpk3092FjUVgNAbUiJv57uXtOe6HTVzWLFpk7co5hzoVgCTgZ9gXS8IX1qyjYFFsJ4JZIfq/N+
WTAml6PQpNjKaff4bendsTYt9DFxf/sGYWaiVn9VzNHcgEVpbkXNEu7HswpxMBFK3qxOSn/qwB6H
nLklNtNfvoIBr4yNyB/RpPyD423DEhJQKSFOunJYdpLmWJhGTfu4nQlkXrXMv5fg68doF2YUez/e
zonIdWktkJpXOpxyeeUjrJJDKW4lEBWcYHkCvlxDpZV2qjtnciMtSLHItCCTkV/cJycr8z7NCZRr
d9Mt+9WPQ4jM5Ay+ZMXChMO9iyKghnxR92QXpU9mgnRvRjFs52hFx7innocnmHXF4Od58fEeTppy
KCLwtRxanFLy03W5n+47OlMZU8yzsqJ4PMIgWtn1H1xpQBc8UCj0/ExdHuiKGzPJYFqhK1U1xrrW
j8Z+dvRPbWg6pnlvnKElzasREdoTPPZowZjz0XNOM6vSToogPblmj6Yuv9kXvXm2/+ISGtwyhZXE
okUB5ZYQlkJi9oQmj14EpeJLTocyz6fqypje+3H3eoTayjXp99Bw9F7EoOYI0wvEXPN6m67Gf9T/
UDZAJoPMb5OGdCy8IEXJXnRg/E/0zeyNPYdvOSrm+l1P01OgZDeqFHrqnqXW+89lvuYzF1s6lqea
4hdTSzphzfqeLqo8KiDmXotsE/2CoVl+7LdTGdIbiyLTuLCIuJbfOkc2Ft6j5bCM4QecHTcC6p/d
2a0isE1uqU8vVQwq4cTSgaRaVCfxiW5aR3MnaZFkdRQ+OXkHXViQ7vWBg9DtegZB8gwV8gpqo5tT
fld1Pz/eNtVCpLucifXOhR7S3II8CDMbkJSvCJOTh+v3QnzJ+1oY3w6jGMUzOzeEsCuE5mrnP3+8
jOljRcDydSZYuGvEX3Hx9Y/ZCMuag5VhgzpDRIa8bleo2C7tRbuERfpRYU9407uIfGFPurgZNq56
vjth8hfy4bfDsvrkPzNkBd/1Mgh1BTJauTzJ38oiTzSrwLkP0RgaYUkzsWW6G5XaZbtM7gxVjjC1
PLBYwDFEaRIY3dvtbOKmtOKCvMQB/6jNygWKRLfaTTwzZ/pKaW3K1y+tCSe9/HjmwXBrE2va1Y6u
5a0ROldlmO3g6Jj9OEbnqH6AYlw9FyF2Tf6Il3Ylp8m469rjWdh10Co9hUX6qfVmZXpjUc5WOIzY
sY9sSQ6zY4hlRLJLZHrDL/E+rebB3HhIbwUA8m8gTFT2JI+BmiqN7Uxklg82IRg9jlm9QrePikkR
gitVtWenAgkgYPEYgWbh3ZM4bduz1YLW3UJS2L3Orh0+Qd6az+wnhlSv22W5VA6ZTIUWgze/yB5g
mpIzCNrNUJqUR4bIirW126Cs7jobxXebtAEFseUEum4DZH3rm6fCa5s8w8YJIdYGnaJZek98mcf3
wz0MP4ghlbf9Mlko03SVYelQ0Jp1oF3G8LlDtGVub0ymhNDAgzQejYhv1VqgsbzQ+qlY8KTjiOQE
pIQh8tq3Cx6TjI8c07XynoxuXt8XGz+E0dyZIRj22idTPhJUFqWrrs4CYHWUZIEkd1SYD0tt3qz2
4ZkSs+jL/UnlzTYuVijdeW21O8ZmygrtG3jS++uODm4xd755D8iwbdT1xPcNCh7MFwbl5ytcksPZ
y+lrpmv8h1rY1+CqXPhraDi3zFjqz0ihqjFmkyfy9zJlqGLf7+K2ER8yBfSpzdCFuvEi8bAMNuKR
nvzZa+9yneJWuYjjXYombJDzIf1P+VrMkvprE+6o3WspR1lgnHQbwIKWGAKgPCZl7YiEtol3pjMx
xJF1vk2uaiadzXt7Nvbb5hZl5aX2rDgbU2dSzJJSxwEk/K6aM6JZ0NotC0SVcv9r+HUOD+TSGvh5
uOyHl2CZXzU3SjjR1EIvrUrno0drUNuPuM/xpYv6dbbR5sNXKLkYUzkug3slimjq8r+0J52PCvLU
E2RCzHcGs/PCniNH893+We2o7viLYnFSBgCFQfl87Mt9mVkWBgu0Pn6cPjurOIwXOvoyL8kckVXV
G2zq4X6xQNlzXCM+n5qTCDgPcOVEiNhvkvtkDnOS+kxMnULG03XQu9RSqQC+PRNFgD5ZeqI52bWz
14pjWCxjxF6+H0L/B9nULPg6KDd00mMujEoHcdBclFhrUEX5Gpn7ECG0n+a6Wwjuhmbp31r/OmyY
CHe5SvEHXZx8oVFg9h7YnuBJEFQ4V8k3LTrOGtiOyAC+x4/KJU4exYslin2/sAjPMGoX0AVzTfnL
I2O7B7CEiKRE5g9jnpOF/435rUk/vbAp/qYLm9quKcsCglviuGDGG1cFhToB5hOe080+DjYqx5ES
xtjSaPXpGHOh2nBbcIOq1GbaS4AxQfdnw8UtnXObHleb1ARQ5273OVsZ8DUU88PL/ho8jBg9UqSI
01/sn+bk6lxt0p2E4pzdoxCQtJ9T72tstIpdm6yHCyqK/15UIJ03zzvYcdHRau0XUCCBaksFpwej
1bDzzfOH4F7V2/0fLAaBboA24zkhJUx73TvCkEb0ggo/nY/hYVZFxlXyD/PJT8L2s0Urr9FUy5z+
dr+NSncCErBWkDqA0OzXnAkm/tkZQXiI7l52awi/7nQlGdLUKw3w1D/XKblLw9R/AjkkAMyUFtvu
lvIc+aj+VW9m8eoYaUsY5vYzaIi3Hx8E1QbLfANoRpulI9ZqUbXaJisrpPIZuqHlzfVyXt3XD3Fk
/FQYVWywjDfXk5ORaWK14sXt0ryMv4rO1O7aXpgr76ungIFPvvAvdtcVsecituwhuYTDGmiaeePc
5fcCA1rNRfZUPItEX9lTn7wDf39NV4rYQzD+9/rgH78NGO9uVt4r5UEaqdKm6Uj2T8dxpVCddGBQ
e8F3oFk/neJuUNZvJ6uNl5snBebjoe0DT0AyRX/IBECrPRbXe2qNqLEsVYF52hqVcctj2Oj9OMWx
6H3dNXGN8lpnTuVAMdX82m/q290iWCsrTZMf6sKadA9ouw5gGrT+2wQkOS2U84qDbj0wrineRopi
3eSnYraJKdBgYuDhmGr6YYeuMwhMOESOUNvBnqw4WcKT5UqIDU+0b/Ccfj+YGaPnrI/mmYvtQafa
s0o2yBRt0sdyVUbZ4o+q35fmpEiJNkRLD//EtYMmFl3zuflJxC1kIYIZEzfOfH8X3CvTk8nwcbFI
KVjWZZwbJ/h9t8Wv/kU8hdJFME9/Iae5KBk5UPXsDfH7/udNpVTxNnzUVYW+OvPSoC2qz+YvWOeH
29Nn83PBiFoxh60IsPVuVsKC9txujjd/llIH6LTRM5oYsoDQUCtb3k3wBAwRAXpp3JZbFNujIFRC
Jyf39rctebzC2SeuG/vYYhIAnYXy3iQ87xFuo2iAbrVf8br1FF47efld2JTSitTf512QGBwMAKhF
ep4PXT8b/dOiRbFTcUAmD+GFLekq8HY1qg4atvSNv9FmSMrsRGIWQg68Qd8mrOfKJ6bKpHQbZN2x
ycs9Wyre7efQAz6MssKXciYmZPKH7sufHRCCJ0PhhJt34xxebWn7zByJAjfnhbMwVscr4xFdojvR
9kbD98vHmzq1QIfJUI9ZLpgK5P6A6cZH9BN7Y5sg75lTUtvF4b9nQYrTxjiiTe92xtZM+xB+dVTE
FT74fliEV9blIqRMM8iCk56kLEI3Nod2AZdpAq6cIw5bF4Ig/aZFmhmt1ddevqosoNpBKY76e9cb
2hzjZb8PD+3Lsf358QYqlyfFzMLwqiR12EH3cI1Kbvrz/FzC2JUtx3Y2RsUhtI0wv+VFyTzMH13q
F3srE5J1IwIOtolxbfXXaIAWxYvz5hz9rdrc1Fvo0poUTnbQkLsnsxUvyer2cDvcFJvixn52n6q1
6LG0nyog6Iq4orIphZV9remtFmMTbakkbmennn57puocTboJlTEb/lmYg2QMqq1pnDNvxzFY2g/e
LP4FWJNsncw5ey3n/A36wan7AAjqP01KC/PdIq51IHmixOK3s6KmKod+7TL9XPTwU88PT3+jrqMy
KkVMz+9No2gbA6pFMY0mIHmMx3wS3apq4Q28gz4+HaZqY8XPLx4IaHvrvYNc+RZl03KtvaQv/XOL
bCraDz8On8u1OUcw98oPEWkxaWZBKA710Cek5+baWlV7nXSlix2X8u3dkBZ+u+NvMap+UQxREW/L
U6ZYscqIFFCPeeKmpx073GjAhfrzvPTNG1qVCjOT6fyl+0hRNU4sGwXQPWHnmwdISdBW6vfu3X79
d0ZnpvIIcuvX5ooHDlHauVN7RDKvJfntR5SY0OVO8ycd9h9bRac66S4XhqTdK02jR5OYBNRohh+e
7kWdY6kKSCob0s6d4SU7IL8kzrpAkuUL/6v3aK5RR1u3N8E6vVH1wSddwmWmD8zVxNBi2rd0+0ru
oNb/fko24w4+snH58UGbfIk7F0akg6aVeXx04L99Za7zEGtFLDscr4xbwNJR0kIMpTrbqmXJTpGd
zwf0rEmekcJyh/XRRkb4HH68rsmPdbEsySHM2inr4XRgXkWvZ3v7h6cKCtMH6cKC5A7IgSbI82Gh
+oUgMYrx4NntZ8vh8hYjx6oR1qknz+V3khKSMT3s6ybDnL1MVsUmiIaFQF+ozEwvCwIj3/csBLHk
LjMqPPpxyIkP1a/gqV2LVZ3u6nJ2Cv8Wv6C4reSXHAN8ALB5Ijss8G2cT9w4YeimENm/KDIbK+9x
uEf9cXG8+cOy04U1+S1lIapZlEiLwRif3MYbg87LEXJb70EPReKj9BHxDv1gdfKEunveI413rBnk
07Xqqzt2+1WdWI9NXjtRiYLl6hRkXwS5KGoj4AH3u7hQxPv3h42nFYhpWBcE7lDe313DYMKZaZzt
CTWUoZ9l7cPYK+kW3ldthBWAEKgzWe47cGPWIAvUmVgxYYkUgx3n5X6dU4+q1UxXwtHf7ulbW1L+
U6CtZpd7u4RP9PC5v/ahYOY9RVfyl7Hs+Q8kZ6DsLufjXf5J9Y57H1Ww7VmoMsDJAcbdeuutJ/3o
Vb1tlNuiTl+co7fqTVW/fvKDXZiQ4nFd5to59U1a5Yji+AgM8K+zCpepMiKF4Gbvxn1QOuW29EnJ
dfuq0HcvOyNQXS7v/YIn3O/T7UnfCp79425wSGpOVPKu67sgyn8F4rBtqFkoIv70g+rCmPRxCkPP
j6lV8sowwuA4pzA0p29Nn8z9GWz701wwOYoWpLp5NQl5YKLDcHVINzhr0l3QHMvC5ewaUPqMEKHt
Nj2qOK9aDenKuLH12WnVrRrVgt9/RXb3wqp0JQDsOO2LPQs+LrItmaK1gxf5L9q3/HPXzY1f+aq6
U1EUKxcrhWxBZJ0f+0oU30QvsloJfK1zi4La/LCuo+rJUxfB3h+8N0u1pYJfBSzdqxG9onmXPcJC
IBC9y2R9uI5n6H5TGlayNKksSm/WBNnftEFbeFtns86ArQjm5wyZmWw+WEjXr86RYExTzn4IT3kb
3d4uVDoxh4Nv9XGOWRTJ0h6K8mzlfdnNEYVfVv5SuxnCZI5sKSXN3pp9nDJNHyBmQMCpOwYoX8mL
63zc1+jCscmzKy+g0piyzaKdONyD9YQojuoAwnhXhSqsTqCZAyYrAZxBvMpdJQMwT92OTPdcVfQY
EvF5l/kXByxrv1Tfye+/61tT4ucXD0sSnkbT2l211fMvfvlYKrWX3t/5bw1IsTVLK72zqrraek7/
iAAsmrNJd4NA5GPfWoujg/6hw/tkdMrZwesUdCDvH1wYD2BfQBHklS/07erObVpCn1FW27R/8dPb
zF43zf0uVvS2J3qUb81IXto1+95LTklFvKufvcV55dwiw/nptBBM8yiKXRUqBv33ikjILV+uTIru
Z57g48HNqu3onBdj4V4VewtR3nhzYvQXcbYI9vGo98cH10CW6Vgt4OJ8GpC0nsXjfnVu4xVa6+HQ
uqusdze7XfJDdOZ2KOF5afKgWdU6rcxdVDq7T7VjpLOC7kl3GLTQyOvv9T6fD6cTEqnNT9Osw/Px
sDK7FNFAc1eHpVvBaDhser976UZ3zv2tIp6d9NqL7yp5rR9UYMI8vut4eC6HT55Kb+j9VfJ2dyWn
Lfax45XHnAMICso3vpwcHumKbEC1BulJZji7Q64L3xy673mFuPSfeOVlristomPGzXFaraTMmG1L
htvXgCsjfR2X8yyGQ1AkpP96p+Rtfi0tqq4yc+/mZL7nCvFAoFyNPWvP3zJ7qwjOwr/fXgxvDUnB
WUMese46FgfJT/BKB5cukmX3w74bwr8zFj4VSS43U0ousvS873dNXG61aoF44izz18M+KpGJVSxM
xIp3C7tIeKUdDI77c5B5JLzpWrszafiK/uhfFA9/o5A5uSymnhwUOH2dice3AXJ31Pqg8vQS0GYL
3u+lQh5P1E/hYWVM58ehg4lYNGaVCnKTy7wwLO3n2Dkuc508HYZNDeUxqgR+iCTkVlv+ncLb1Hlm
Zv+fy5RytAFVXG/fs6m9VYWxOyuPUJXVik/3sRFD7sLG9Zkn5/8j7cp648aV7i8SQO3Sq5ZevbQd
x4nzInScWPu+69d/h753xjKbt/lNBggwDwO4mlSxWKw6dU6EJWXhuQbsB4xz0fh03T14NoDBIeia
EcAP2MzaTuUEZ7rD9xqDxzCGKJQ5vdRJ5F83Qz8764RrM8zXWbJpLtIUZkZE966W3T4krtU85COk
i4koUPGccG2N+Tp9F01RJsOati3CLR1xiQ+4cspbZQ8xJnf+EkBD6FnbifrWdBWXq8QQl6ICunXB
rhoMaqXVc5OdTQXqSMt0aw/xNoCkcR/ljhl0G2Wwdtc3lr/UD5PM6cZYV2CaEUzqZbFtk8DXgh9E
r7ZZIJo54X/CD0vMyTZTOSb5WGcYh301pXsz+ZFbI8qZ2a6wvl1fFO8mszF69dc+Mt5iNrEUq3GL
feygLlrv0k5Ypr98OdtkbYJxkUKZwymYqwxFUhcYMNQ3lD04WtFuAbW2CE/BP2R/r4cdmSx6uxxH
C1sXzLdEOzTtoxZsrm/ZJVkj8rfVgtgRSaTFfSwnsKE8BBgkyTaUlKO4R8PT1TQ/eZ6/K5vmEB2E
Lyrexbk2TAPzKuEfxriv8wIfazykdwWIP8HZbwMjom8tR7JcRQw242wnBeij8EEsygXPfLsxKafE
CqoGQdEFvenyHVeMI/9MtxCXrff1DXr+7igkvaJ/lTnca6ss51VQB30MkfoGQYUmPt1O3RqYBhTF
EI7vfzLDvIsjKD9XMemac6k+FFAtidGGvO4qgu1jCa6MtG/VeYKFKQ/cWnqDFLWrRS/XjXD6HpDv
/PhI7OS3NQEm3Got3S7p1XgGF8FP9E698GQ+p171WzTTzoEsfbZH93XlhnJcS+VA7cX9o1I9mmYO
jfbfagaYUnFD5q8V+dqGodNOZNsNoLKQQBtTTq6K1kV/q0nVtrbwLG5Eo5actAQwCygJyZh8xNwX
EzX1sIuXiMBXWzvfVBa61iTbl6hFa6BOzayXABKc8nya7Noblh8RsmrBdxD9ACaWRkqnDX1RNnhK
Ug2BAtJQGvQg+ptyk21FuFOu865Wy5zMSldIoVswFpIcKjKFY0tv19fDuWLX+8kWqvRQDVFiKJoz
KX730X2w3GuJulXyH61wZprTqqEKtDYxoIGIb8gO60XDbPagj67RuqPKZK0T+5Jv+ua2AE+IqJeh
8vfuwxrjwO2MNm+hxlgZ2bcYXVFryzWSuy56nBIZcLs7JXlNx+zGap/1FmSkwXNnveZ64mfQmCzm
ryHmuY3IaTAdgUEJyw+XzsnsyJuzZltEy7ZZ7kbtXJaSW9aLC+1wr5kfZvllkB6vfyJufFltG/3/
q5M41nVTD+CPPMuR5mQk2qrV46IIqexF+8VkPoWEiekiTpqz+iWFxGeZA0A+fQs2YEQGT0eHi8cI
HVEljWfUUjAOgLkNUIez7Z7Z7uYs6IIamcm0kUnrF7Z/ffd4tR8Uuf82wfbQIAUvLXoKE0BmmK+K
252KyNEf7bPhzKXTnvLN+E04M8273NZGmVvHtswBEln4Zh30vqG/javcOqRHSuv4ajjNM60VKqg+
kaPogc8pd4PPZbVeGsBW7kIWkMeYATXtzaNHnikA2vKmxwYTTvjn4rB9w2Dq0/VtFnxI9mxbWVhk
ULfG2TYTVxlf0pS41y1ww8d6YfQnrBY2zAi8MgTskRi9R16AdpOfmCiCgnrhQt3hujneqVtbY05d
J0PQPKKeiRlOV5ErB8rXPrEVwapE+8acup5E8URkmOlI4wx4zi9CRmTejQU6NKAyQHOlYwTm877J
alj3JiA0CLv1M9gJNrLpyA9ULwJkCCeR8Bn/vK3MMSsqwzkChEat0e+kUvfveibg1q1BhyC71lHa
i1Dx7wOIbCZpYQAcwh8gGCKsRmobBG0QKg32kHLrIlw7JTj0bcCO0wcbM2Cp4jV39Qtp8B9aUxt3
ojDGzc5WP4HFJ4KLsccweEH3OAVisNikv1Gfsat3ApfG7b+pqnfdP4UmmRBDhmLslbF8N3kmfr6T
QSn2iypFZTvoR+rCyWzOiTDBzqxCawFyJ6i1ffajrNGSBuxUSL3GtnP02Wj9pq9lryJFJlocpymB
/go69FDCAhHPeyxYnfUAOsy1PiAtGZDW5RipV+Td2ETeUspuc0yajbIcDTv0BXvKCdufzNK32cps
HpuzTfQcqTx97v2u3eEYAChDK5fygWzmvbaLveyWDmjnP6/bFplmoltVKJOSTrh+8z51ps5wbPLS
pZPTkgeib6f4a04Em8wpQOB7IhOzoYoFLgEmuewMdQljdWzOfde7IeldSYWgS4C++osuuoUVThAC
8amuqIDo6BZQF593thuaxYhlZLKYCujeZ/qVvX2XebQZYz2lX/vN5Hduc5vVznBL0S3jbvlyfYcV
GnmYOPHpNzBbbNZhrc0tfkNsa8mtakvkBZlqAMZq2b4vtSncVKWJ7x4XlaP11QxahX7xA6v4vjTo
rjSN/F0KI7zG2yX27DwBm19TxUcoxczONBqogWVdvbECrXd0tesPmRwRQF5Hez+pyrDRMCoquD14
VQrahwTFr0GVxtgWaKqSIIxaxHa8y8rn5gl61BCMU/ZBjRFtfWsfiBN70W/h0B/vc67tMq8gIwny
TAEQCq/R5KR6MW27vi0upfOBHLWgfMV5o2AwgCJ10OellH+ffccYDTxEI7k+h3DU2cRbb1Zdydgs
8b7KXlX7D67+T/aYGwzMBXYWJ7jBcuDWyp3ZfS3K83Vf5H84KCBQUjPAyFgg9oSgSaIK9371qoOz
RHJqdxPs32cKv5ANZtWkvUjAlbo36/5URplYQAJBMJQ575ZR2oaUhM25qDETCj5UqxacMN4NsbLA
3oJdb7eGkeHJNalvZCROUycOZs+d63snWIfO3kOSplrZGDXnYPjaqINTq4KmtMgAdf7VLZDmUiqZ
CzYqrN90s9vgjHn/bglMNJSNOMzqVIKHhf3PUIXsmlWJ7jJeeMdhMRFzQZ1/QQLdk75fJpvUuMuC
LXnM3wZPce1jBCpoKXXUO2AkIWLppfei4VVemIWAH6bWVYipKuzE9VDJaS5nbX1WqvAhmPVbqwSJ
sqHuojDUBL7AexSAT9hQTZkC3jG1+PlbjWY8BFEwN+fl1QAHT71tdjE4hn0CtSLrUTSkwdvTtTXG
M5op0OaOIAWqqsHRlftEV51q/JqB1jiLelFwp17AHti1NcZLJEWXq7zA2oYN1PKgQy7dUdY0Kj6a
bwJMbwgMco4v9LuAFwS1EFJpVnzUDJM5kCLcj0X9pEbKQ1gjbccM93Xf57iHpdgWOEcBocELi/li
ZhcmeWlPuLLSm7CEKnKxIeOX3BIN4fNWAyFf0BxiChiKgPRbrk6xGqV4K5ZGec4lqElJVu4Re2w3
eC1MAifkWbJAIGypCKyUbZ+xZBhJP1ZLfVZTtGbV1FMzzY21RbBxMucehEIcMigTJ9q4yKEyJdOG
3ETGb36BPJgONYXsJKOIBp4LL79RD5QYIoWKuwJIy/VvxgM8fTJNQ+ZqM0upSac6gGntgZKFx/7k
GE/qgbIniNi7hbbodq9s2ejZp1ZY18DO0dn+BI/HYkc2CihpLUE5meeLNgTkqAqMpYFT+7Op1s6C
ZdSxrKR6KqO3TAI9kXpcWlGY4nkI5iJAvWZhRPCCwhSSyIMRTgmWtISglUIf2qP0dhub9JJg7IOz
JBOtK1SGAVA3L177RZmAWjfBIe6t4TaNMn8pCn+ou8OYi2bFedFwbYr+lNWHmgyjMgwaL/TI3EjL
a2jdp0aLV2+IiuH5ugfylwXHB2Yb9WP2jJlWnyiLhdTCggYsiXdKfGcpCgqyom4O90aBEPLflpgY
n+mh1uVKirrxg3RPqfkkN9g0b1SFKPRaQWtdtCwmxCuFppUB1CbPTTe7inFqtMpts/u+FHgFxwHh
FR+LYs5vVstz0nZYlBxts/QhbW714Nf1LyTcOObcRhqezxG1QUHFlNHMOC0YbwPTeeGj6tP9QQ61
XhLjfXJqWkUiIQ1M+kPSvXWRSNWIF4g+bRpzg/ShqfV6io8zH2wwE1Ai9epIBWToCPT1zeN9n1W9
gzC5eS1Jo6LnGY6S8rvt8f6+W0oBh4nABNs0H+YiHNMAOWcbNU5kPRgJAc+P6C7kP2xWlRsmpFZ6
FUHREZWb+TD7tmNvFifZkBfjxnDUg3RIDsl2fhQBAnhFR2sdYJlDm8TJrLbIqc+56aHg7i572ZkA
QpCea8UjXuKLOa44R/eTSeboJkky9WYAk7KdOnp3apeHZYghhhsI0gt6Npk0EIYwEGMhk0F9k/EN
NBuDUVVi3L3tz448zdruH/ve+u+zjjF2ZdguE/6+JY3OlGwmDWSkogIQLzogR1JMXQMhqHVRqRi7
oKfyl/W5+N55wTb3g330bUJ99A/BgJ+MMeWJSM21Ng7t6lz0izeMmt9WYD0tQI47z/713eOg0PFx
VgtjPo+B7qk81dg+HbxL3ROeAvEj5R0cWlAPopVIvlMOWe0ngXCG4PbgHGlwiaigs4GYIjIY5qwZ
kEGA8IJRnQPpJLVIyZbEM4ZUcHdw/O+TFeZs5Wlu2gkwUGcN81iT7cvW8/Ut5OS1nwwwJ0mZNNSx
DLM6t9rL0EauAprhFiiv3GqdPlU91SpEqTR3TZiIkgl9pV4gy4xZMyYZnVzU6+O7DqKzmWedMPIb
gYhMQbgYjwDSXV8lr2CPbjQeCQaeqoA/M8u0QIhHZ9IpgiPcoTeROnbgGk/jZvYUJ48cTQYQ/bpN
Tob2ySTdhlWGNpukbxMbwXjUNfAny14UvCqq/qal7ZMURcK5OuoKTKj6ZI867MreKDdFqdGM0HhY
MH8C2amv4Ta5szaYPLkTNV243r/aTyYBqJdF7buaZrrF24Tmbod7TVVrwWcTbSGTBNTBpC1mha8W
1nfLFDlGjJf/jGqw/iqHX/7gc1E5a4pvkS+0fUJ8rKpr0QOIU/thmuTB6aoZl3Uz3mRm42ICRnDy
uIvDoLuuyRSTwZaP5yHu6qDQ63Nkbk3AivqbFvMBkE914twWbCTvjgZo/8MYE5SNBPPw9ghjo4uJ
zvSx2iw/FTBBQOEacipu2TtJLxa45rokFUMjMnhoUXH97JJWjEdKkqAxrW2b/ZyCLN0Eakl1xk1+
yh4gA7gIg4vIJOOYIKcLhmlAbbfzpHvrXLvLt9w1XfuhPZWpENHPDWWrBTIOmnZ1OkPdCgC3Onqy
8vFJHStBQZQfujDurFCEIF6wTOgq7HToYw0V8cbD1DO0UtGJy53X/xT8s63+6/o5ENpj4laLX6FE
Pex1Xps5Ia4CH+AnPMQUjHU1jjw5IzR9f/5Lq4yrjPVgpUsLBw1+VPsscbovwd64GdzwBPH1wmm/
icqJNDW4CJfQ3oGiCFVEZu9v0wptklf4dOQQguCz240bCoEUjejyci8MY3zYoQ67Cst1FE1SSXAG
ClD0xE77DAArCM/iAD3N/0/6xXs5fTLI+Iu9dFUFHSp8v03woKEqq+zDJxB8+oUrKloKF8f4Sjqr
VoXEmeINundAXuhrL5WPNrif/RbdOXxrQI5BQlFFF5xtoijtkijSiLNdgJgxB8lsi5Ib5RqooBgv
LLtxI4mtI2cgGCa7YHsfwZY6dC3WNrrhAlw1hcl2ybsWZuGPu1i4mfTDXHjkyiATo2vS4hVCDc4P
vd/sKfc6eXmdkaLUGFIXjkBzY9fKHJM7q7kxmH0HcxWo2sDdEHj6XWnsMP9xpkkRVItPQqZUGn2v
LJGlszYJptVn08Sdl/+o9NPU3Ndx5VaZoLT4PzyFUhiAdxaSm0w0mZsgDsxCozGsRqsFVBHaPr+R
XdrnjnzhGae5/uWyPswxl46eGZnVmjO20qONHsOtb1VwokDO8V7klvyv9mGKuXHAgRHpeYQ4qSqP
E3Tim7n3/iQU02L6fzeP9cMxKqMmxeaNKIc5xE/9wJsTZ36VXSo8GHpEmJ7zz9qHScYXi0CXM7OH
yfBMXKpiJ7mdM739h65NxHvJy11lYuMZbBMVPNGMsTIZLKVq0dJWgpOle2PROzYYRAW7yPtQAHZQ
zR2d2GB//Bz3xzIeW4IRGooZh1IMnsGudEelKSlhSfxdEmZb3GUpKlVSRIdHZ2l5zWBJtaVBb6dM
EYuR5fVT4RbdD8G6eJ+KigrQmW+EYHZgoZ17KVLGgR4tY9uc5B3E3agiRfNIdsbjvzPGzimAzbqp
wwnGKJ6NnMGr/CX7Zj9QeWWMzQovGA7yCdxsf69NZd70TTktraHCHOUMw3MUUUOHKGt1KzrF3Hx8
bYnu8iormJJlbFUdfZbRbW6AE91KoQPZm/OMvI5SkmiBK0KJchMDmfJJqoYMMMdFU25ZCiPuc9rb
ocQr4SEfnffpSb/YFqIOIDeNpGMtFnjHTLz0mb2MZtziRR9U9PrE3CTtWwV76yZ+ynaUeljENc49
bitzzIaidDEvWRziZqn2sbELh7c/ccWVATatGmvTylWsh6bhVGcKbKeYx3OlrbLLvgppR7nHbGWO
rnflICTRNahgSxWO2XvW73WLByQxzHXbDDIC+3+5PDZckbGLNIC0kA53+2wzfJsLN3uX2sSxhsaa
sMDPXSAaqQBJgIIAeqKfF6h0STShH17BG8Ndv41vNUfftnuKmcpcYTuf6x4f1tg6a1vhVW8nqKON
ru3cpo+qh/rINjuqB7jj150wI+DlchBf+Wt172dx9flyIyZGmqI6uNzrrzR3tE7WzeRWz4uf+clX
0WNGtDzG+0utkUzAsysMYA9OCBGBVhc8Q7m3y2pBrPtnuhZpEz5XslQ+Kk1eOmi3Q9oJzHAzt/XG
MX6faKY2RB02bnQTOvpM2W87x4Z+LkAl487wBX7PX5eGGQjNAqUIW4VZzCKIKltDgfWH9AUKBXcI
+0DweuSk4U1xT2nTpnIjvGn4/vFhlsmxUqObhqSFPzavVIshurd0lyYHyR2lbMEBF6X7vMwb2cjf
62SOGzRSI7m1qUPaGTB8rRuPh7kCCZD5JNhRvi8iBwGVMGQA2aJPmg0d1MZJBexTfX4fmEfFghIm
x0/DIw73djr9iUVU4anMN0CubIVErfWYjDMdTnDl7zqITVH8bL4NboPsFdVdyB21R1F1l++oK6OM
o5KyySuoV1OjExTqZWc5drvBLff1prgV3W68wRJgJSiVmIaOwwXUypgtqLBaCq43vMzc5ul9iT+l
xsVZn9z6CTQEXlS6jQjvx73GgRqGXqkMKkzQVX0O00M0Q9pjAkojwMjdO2PUfnnEozTaJYdMiDbl
+Y4CgBJQUBbw0Sws2h662RxSHAtrGjetMu3U8Q9wkrYC5iAk5gQtCLYTEE+9qhQ93LPScq9XQQpn
R7/HcRElQLzAgv4G1W4H5Aqo/c8b10mBDgYH2DFm3KN5BxnFHoxzqSJ6PPENmSAUA4ODabEXKYRQ
EyvVZhhKd/3wYpN92Xy5fsJoNGLft5R08b8m2Nszk4e5tDBhfs7M9EaK4hvIYHlySl4bcJcNZX8v
hckfNL4gfqFR2WGC4gvzzl2KaY6VvkRc7h+r4JSa//LvMwF4qcCoKOlddbaBmgFm3rGEvWNegX+9
BCbkTtKk15LVVmckOuS4KFLwPZgKcmjqWN3EKVDjmoWK//VPxT1BH/vGasoGgyYNUzVW59RMtpMZ
PvVj9vW6Cd5VsloXWzkNwzrOyTwgNc36Q0V+QTHQcppo8MOwFWXdvHuSovroPDTiAVvy6ybLAAUL
9pCgab3tQSUd3qKB0GeuudVxU9ovaSnYQe5nA3jLoPP4gDvR87ZK3YZaCsa0SJGY1tDrVCwnWPxo
nB25jX33+k5yLxHUnhXN0jUFmCnGVioZTdyF72lp8FD9KlI3voUmhdffTD9ADiRKS7mhYmWOftnV
0uqmhFRMjWRHHY/dcGepvwZVECq4u4dJNzoKhn9sFWLoRyvT5qU6z1Psa9nyBTylPpidwROsKd/V
QBVc/jx7aCFj91ARJoTFzeZSLIeaViGvKefvcpneQj9lJ0toGWhK9z0vR0FXl3shomiEVgxcw9JU
6rGrPezDMCOjLaPvj2dE/UwJ6KCQ6WOEh3jaThLWoXnfDAhJlfJwg4eIDYQd4mABEjqctpYckzzZ
SW17G1aNf90VeXFDVW3guQE/VsEryCxLbXNtGbCPZm8fCl0/2aMmqonRgMdeI2j4KygGAJt+gaGd
x2KZZAM2Rkh2Jz1KHmOsvFWK9Di1w3GatIe8QoNw7IzzHywO6F0QP+pAwLBOMmhTKcslDfZVRNxK
UqSdmczD5rqV92vwYn0rM8zxgt9HdbUUCFZ4Q0MmZNM56T7akZ1IL477sVaG6KFY+SBSmyi24h4h
qtkHxilRRK8wmpxcrgQC7igWwe1YJzfSUW/UGSup32g9NtsU35bGofz9EK35oxOFMYm/jNHVrlaj
aDOatkqEe3I/v9Hib+5mR+2eDsmmXi9s/HFrb3Qs4y97jKsj+bRKLUdqgTKpS+t8xIAMQ+waoH0D
tzQ0bBzR+A/X81cmGc8AWZVpJGpCgwYtBgxHFeNhEEPYCzyQ7xgfS2McQ48TJasX3F125IxuBeoA
NHakO3VxWm96i47Krj+KZgq4dUX05GTbNol+Sei8gD+qTOIcSfuttU0hWmXdNM+hS7W0hXVTulGX
jvlhiyl0AOAWJoNOw9SXvoGMIXAMaE1rv7Sn7GgO3vJGn8/QDbU9wc7yylXrRTJhX9ZDsy4KLNL8
QoVR4wPZjxsqnIj21faPygNra8yRiCQMqGX0O45u+ay5+S7xht38C2oIDrjHI0fEdfI/QtfHvjJn
AsioriQ5DrzxgGGXQ3McN9qmOPyRmgyosFfewhyFrCm6ICawNL2Wz7Tznm/HE8QuaXAJvUig2kZ/
N+sveOzh+jQgbnTBcYE7iCxpF1fnPgp8xYwPRhztbGkUHTz6+S/t6KCdwx2NGRHm4JGoMY15hJ0O
HcAG40LxjwwNn6+D3++BfDR9YeGKd9Qxdfq3ReYBk0tgwi/LoKRHfdpYtKDvd0f1MXOaN/AEYi/t
p+tngL+X6GZhkBcjoSyXQdHkalvbGOoxzNydy5sQFfBB1F/iGqFoW50Sp18AbtUGj4k6yXAZxI+1
cszSnbg7zN26DxvscxZDvXmRqTTDdyA6br0BdXVrnSp/sqCrPu8jiCgJmRl4gQtK53+tiy0Ij3Vg
BxF9VYTPKahQJMV5h7R/255AVAAKm3Pm92i5e9c/GfeuW5tl4mUBntO+CrGdra81wNFbvzMvBFh1
PwFsOVheDcUcoWaa4Bu+p9CrC71r1HYhdH+bdq/X39JhK4ueGVwTCh5MoNZQMMnLnLcpKKV+xlAU
xuUejOHeBJ15YgieFlw3WdlgTpjWtwGENKQSJVMI2+knUoiqa6JV0LRhtVFLNkjQLMMqTHKyh2dV
edCsF4EH8C4u7WMVbEEA+OF4WBLYkHbWlgpeV7vesxx6T8ZiTW++NTRRoQcCdm7204NLWSLFopXo
kgVbg/b8PGW/HICu3QSuKKvivsU05cMa/YKr/YvMUe+CBtaSfbgrwDhimk5x7L3Zs+iUZuiofyDn
jfntlUn6SVcmMxNEfmCVLnEz66+Ll/u1ayUOOWVQo603CB1QkNkJPiH3clnZZK7METqnXa1jmcUN
BerUt0q5MW4o9Klxq6/qhLH/6xb5fvmxr8zpInKpajXQJQCFj06ev5jzodBEmFT+8fowwhwvqaqj
gVBXIdVJiu9zUVuAuwgVOr4A2KIsypaOiiJS67bsynONVC15jrObTDTWw019wSCAxoNOh0NYMIQ5
kZikDR7nWqNCAEk+trJ6wljsYbLUXVaDwXRIfw6S7TQJGCtT3b/+nbj1o5V9Fh8hxWGTDQmtkm7b
M9VSid3OH57/g4gTNlF5r0L8eCRSgM+gl8S4hRqqsdTEdXmWpdzHTbeZAtOtZO3bXLcOWMH9DmKn
jlFXKrTXLMPv7FCIcud91fVvYLxGN+t8MsK2BPs/5cJN/WgjuVNkQtRuwAvuvRufQ+1FcAZFZplI
HSitHcwpzFr1c6AGT82s3evTg+Bz8g46QPUoLKFvhqIW/RWr4DJW7RRUdkzjmb5Rd9Um2QBHdgpj
x9wmx/lY9huBRV68htIw0VXwJdsX9KMgWe97bRjfs8gFdELoRZZb2zXjPWUKj3whwyrPoEVlGyCH
C2QUe2KMpGhIUzcFOLWX7xTkOOyCwqHzaSjnHv+k4An6LVR+NIDQL9J/q6m1US6i8qyTk94jUVZf
xvnn9T3kZXYrGyzHnTY0fUUGqThnlUG8bOhfM6Ifs0g5dHYs6Frw3BCAVHCWoNkHsgDmBOqLTrJ6
1ovz3Eyn1FIfqirb5UX07fqSuHENBVVNowA5PKqpo64cMa6iqRsGtXgfOQec0c0xLJPvVZCd/3OJ
GMxeynhVoLSJFu4FM2U4BrI2ZFqOFDXY0uGtunGLTbcDHiQ9gHEKL95wI0nbf7pExiyTO8ilhMRy
hFltq24wKbkLVbSMJ78AGioXZmH0w3x6HyIbQm3dhFQ9nk8Wy9/VpFGp1DWgy8srRYhCIOapg55i
4GmOus3uciA29ojaYom2i5ACw5gd0N9JHi8fpgYZ5pDM6N9i4Gh8a/b6rnSrb2ihpHtKXt+ImwwX
9zpjkYnQAFTEJmlg0bLv6hrYyl7EJX957TEmmGis9XXbVCkY32p/Bpmp4YaHEPghSmYabwwRmPji
gH+2xtK0RlqkhF2FBTWe+Urlw2uXVv2p8rTmDHigngH09TC/KdTXE3w8tofcFGmHswnEXufhoTr7
45ZOxI8VOFZkd/kab6Rf108F3TjWTXXwzFG6QuA32HM/GXGl2UsMTgaaUG8G8ELTWoKoTnkRxuiO
Io4BgGugQc6mZkGRy3PcAa4kk5NFQldvMPAx/fNcHWYMCFsjPzMsMGbRfGYVxWR5CaEzB8zLsLEO
dUpHyBdveSTfKa6YTgOdlpd/nHVSm5AyAPuOimYK2xwtQ2LndYrSvFVjqjBUPHt+MkniXf9OvA00
6LoIElx6j35emdYZCwAvaIsO6s08Vm4j701Ddq4b4cWstRHm2VHYEwZDE3RN8vygJzPEczGirB7q
bHRSsrjXjXHPNFquuo6LDXc1i8ouSruy+wjWwGy4b93iS/gbRIdwP8Arfws5Yi/SEHwmgLIpVQea
eRcXaYocLtL69wLr6FcvducE+9il8Mr0NZkcYd2a98HW9pigSFo1n9sB9qbX/G5cHAX8htGXqnPI
HgMXd/1JsnxEEFH9h/5Z5jwDLASsLxpulG6QfuLVCUgjvepKFQ85o+ycYX7DoL536pXJmUGelIr0
Iy+rTQD64hWEsWhkk9B3ZNIGlO7SfJHwQNDvRz/cdfe1O31TH8FirLrzPvXGYyxScuD5zSebzD2u
VXmWoVhZ4pCPPmVYjWunwJSOtG224/Gfo22YJTInL8yiulGaHuam1lEnv1GPUvJPM0rGBnPwBlOK
9dJCjQFiVKFROtKsubU9ul0iUsri7p4MjiZgodDLvnjSFW3Rd+YYlui9BVsNI1Xq7eJSnXU6UiXU
yeOcOrR9P6wxp6A1o7wzgox+K3ljbjBY8qL9op2GfCO9LEKIMef6VBH6AUVE/q9etH01ox6ksk5K
XJ/1s/EMCHrohltyH55CN/fSWjgIxLk+PxlkPlxcVtqkFVhfMMnJNoxqaWOq42+yBMkziKqyXRzO
6c0A0BPY0HtTEK8vy2EmwSpVA+4Dps8LZVVlmgqrVO3iPLxC/pw2GpURLBxW76hvwzb1MDJRiTaZ
E9g+2aSffB1hxm6UIjsozupi5ZumGg1vNvTBMyWSCRrFnGCG1grFemBEG9gcJpgBp6vX+YDHXFUq
0Kwz/FrVt4MGCShjPiYpuo25kOOTk8zSdg4Sd0Q0ANWZ4y7ZQ2QnUPJ+B7MCHuzoNXjzgRtvnMpw
rF211RI3/nb9LuTu6coo40aYrR/VcEYZIAjuJHUfVPettblu4rLhR30F2EQd7xIZrFjMdwPtatAp
Jr5bsqfC7t1uOrR7KtkoohTjLmZliLkTFqUJ64ka0vVpAA9IOewMMwgAz1Gl3fVFcT8WlgKULEAs
ykVfp5fTBTgh+L/2OykTR9ZETwFuRFlZYDJKZU5DdIHNAl0cJXIHUIuA6Ho4Gjc1GHwbYNSVo4hn
5BL6+/6lPlbFfKk8b6S2yPHmT2fHgrVmv8Sg9slvl0fJ8AJceZKvIp6JBdC4+wkyBKToBqYBNcYP
iVYZub4oBUiKf5ZZ7oCYVRCyuM6xssAc6Wq0jZyUBHUG+VAWj0q/bUROwY+KKxvMpSNN1WzUzVKg
Yv+eIHgSWHKR6qmHwGm/GKFDRF5C94XJulBJ+9g35nkq98DaywtW1W3KZxnFO2jQLrtoo/vVM51C
Dd3uh+SJDhrfUT7MsgywahYVwzjALF3odKN6TeR0x9ilg6jaTwrI+JOGD/XOlVHmREClztJya8bx
dlIwoWfoQmN2EyCuzeJ3W3Ay/sERX5ljDkOc5Jok6XRrO1D2Z7+zQIT04LskJsxxf6JiyD7glKCz
pEEzsIuQnYxSd9QSZ1oqwTq4dxmdY/+vFWYdWRBOcZkgVBXaa9I+VUXnG6iFAmbamltQC26vbxsv
MYHIB2hFkeZdsvSn6LTPOkEMSfaQzdlYGGukdNHCZw792aznA9+H+QQLKcgF/SzIj+e507Gs/mBt
dRTVAsjzUBli3Cx/QPwP30O+hckEFNQQouinXOUeU7OgDCqP+FQoEu5bJ/Pi3/OLkm6o2sGw7Y9T
LNhHXr4MkxZUh8HdDuop5jYzq1KagA8uzuC/pwmW/SidwWby1J9owizvr382vjnIs0BkGeMfOjsP
UU2FUZkp9vN9Gopq13c7HYWMs+wTQLnmx+v2eF6pfphjS9m6HJK0HWFuHlRHGW8189nSoQEw/ZKh
slQIrmvec1FF/QLkN+gFcIigZMkwzBSH2ZRBww3aVrw/lBfzR/gku+Cj3447UXVGaJK50lSoR0+Z
hHA1unmOyUrFBzC5c/oXaDfoYM50yg2g0UK1bO65WK2UueeiLMiWecIdZPbIy4tN9ROzt1Sg28Ks
b7Ktc+f6h+QFsfXOMneeiZoQBkhhry9nvPtxHsYEM75/EivXZpiLbgnmmpgKzEhQIB8aXxllN0lE
u8dLQwCABpgAFQVMZzNnzpirxqxjpCFdtDXjByl+vb5Z/FO2MkB/wCqOaIteBFqHQ61itopqY6Hf
Af29eVP41VbUzed+mpUxJmglZNaDQEdrRbFaV59RJASVqiKElvA9fWWH8fTcsssGKBykVtv8js4r
T7sRJQS02mhPpby3TEcSsFyKPhTj5U1StJGRIXzo9S2JfgTD8/UPxd86KmOGoi4oupjv1PdJ2S8z
Du8SnLW894MJgquAv123wr0rEXj+ssJ+oKHU9QoDBO/EQBjcBc6z3StCfdX/4XUfdpgPVGqdPaox
7LR+fkYc2gSqE30rbxKMnPYofT5dXxY3D1ZX62K+zhAmmVaZ1MvvB88b9okXO8q+eKZvh9ATQUi4
V8nKGhOBMPiGW7Lti3OD3lajfCXmcYjuC/vLkj+q6Z+8I8AygDYiSMfBOM4EIiK1uSIvsDYRpNeh
5WTKNgv/afOVphsYCVLA96ihlsoYgfx7iLpch7vf3GszcSodcoexCGXBdfIPKyxeK4kX0ptaiyem
+tINIQarJgd+L3By+rEvErWVFSZtzwattzGUWJyNeB9mIMXRd6jNuVNzM0Vfrjse9eNLU6jbUImA
SxK4PJbVbLJlempvZfJaVJbfQgc0m4TENdxb9j/K50S9ZGwKMDYuARZLL/diP3mFFx7kR0qUTgkn
RM057ncCbB+arTrFFzO3kj32i1TqGeJ4fbNE99Pg9cvP6zvHDxErG0zAy0kQ1EuT/x9pX9IkKY8t
+4swYx62DDFHzvMGy8qslAAJECCB9Ouvx9dmt7Oz4lXY7beoVZaFQEhH57j8uJ9iOEQZ4Ag4z+kE
UQZ/BVGG6GKXwtn4/W24H5EvtMLFtiWGqwVOCOep86r8whudZuXnYkBTrB9CEA1K4j/vwf1hltBP
9/i7prDMTr0KLuC4l4ONTJRRXInAVrVP9a9L9yB/Ehqwd7+Pe1o63474vk2EmnqHg1Z8UoqF5235
CXIS356M2NQlXufZwxf9YacOOA9L5GfeTtHN4kTS5qiKk2s3s1CadMcSAhD0LjyRBFeX2tHPfTof
kBlCH3CHP7RdaCVG4JeGvwvr3nFe9SUU6txq//77P8O53wgwABf+7kgnnXvk6pUuPPN4YXlcGuZH
iCXwb29sgdeYMy+BxwLNToQQ288Dk8J3aM69AmwQ8IXs4sLIZxfmvyfw5yX/7AcAemu8YPcV4yKk
2dH8ZPGrKzBlIaR+kSl74U1/3k1zzXo+9HjTyrRpE16V3t0S/TdA1Lev9hPk9QyDnkZ4GuRJRjmB
6euerfrnKqPjaglOrCsoevWPLFOXDuTzO+DbfP4Ij2yyg4oQzKd377Ds1J7QQZJZyrQCT09s5XW/
vrTJzx0039/2R7SUorIVIG8kU5HL03lJbtFefhha9872+AVu+NnQ/H2w0/f9FlDQBwLO9b9W6slp
cUzJ7iT/kICC0q7/z/1+p+iFyzkwh6CoAaDmPwcLS8cq0a+ObQHNGu8xjv+LzOb77/9IRd3KUQhZ
M3+3unkrA3ZFl16k9Wyv/r7Lzi56CJn6MUiOf2pCjRUaP/mEcRqwMSpx1cgkVerCGXMu8wRDDk5b
gK3/FBaSnqZzGXeYLNavemHydqqvEhJv6ko/daR9jGyr+G/e63+H/HnxYIwKZG9x/k4IyqvhOFR+
5vrZ/98gP1I2DZSodmwMwuhaV/s4KLpLThXnSp9vU/fPov+2qHUNMz5LYerY9tTACqwJtvBob1v/
/U3On8b//kT/lCrfxvGsQVDjYRxcoyDTuPM2bp3OLw5LT8XPJe7uubgQgFMLi5kIpKafoVZ3PPDH
GZmaNcQZ+qwz35rSCJYV6v/ekICNetqrKB5d0E5/blS3jY2ljebv5aOSWXcFXasuc66mdp+su1xv
yvdyuLAsztZ138f8sXlDfDErGjFme0ptTsw0Dl5a/XSCXU+V3aUweza0fx/wRyHZSMfl9YxoVEMn
DHaS5XbLYTlyO1srBW3DCcBru1yIHP9soZ+JI5R9IM8Nr6A/+8LqmXB4SSFxrLfVZjz+a2mihWV1
EcNOgnPbAIToE/cJxBlULv8ZbuXk97PfK1QsfZJjblNXQHot8I+C+nnSRynp+5x4D14ELA+cuXSY
nVy5DJ3EUhSNVR6nuckQBlMxNDsy1ms71gXvglU/xw+tFoUKaTaNtEBHfhqH02qZo5xCH8GQm7r1
X4PpAZohd9qHsDoIA9xydmO75LEKihGuXREZM0mHDGXqk1NCFFE9oylxowZciZhkLds36LVkvdZ7
UhGcFi1YJOKFeW3Wk7vEqbNyFnvHvFlTcJTxnIfcWUlWZR7tNwMa8B04kzAtctDb1sMUZIn7ggbR
nFT+KrCHNLKfat6sBrh3iihJRbifNN30Vt+k9kCzjpusaxEAJ5rSOtnMyOhJE+CXIGTbtymxyEYv
Cy4VIQCg4CpJycPIzWMLHc6K7sO4yab+BmJ+GXrp854GqbDvg/IwkjiTJ/zUga9S6WRJEu47EP91
DL0urbKG40OpLosIwJpWXAfgSQo3vtHmt6UgJN3HqzkO10H526Uc1vI0LwUUHgUucXtjp1YTrSL9
VI+I4Is4zuNT1XhbKrvD6OGvtdoIGybmzKS9h5fUURrP/k57oujKF+WieRzUgAQklp43mZrqXWWJ
p0CGOQm/WACSwNIW46jSStdFMLmZJ3EGkpkf5AJduAQlgq5fwrl5qrhTuCAXyKnLBHyTK9agB6cs
nK5NuS2RB49oeNBFHUIGkAc7Ky5/oXf3VkTmHpfFmbuQ3FIiDUIGyt4zs8m74lbmwBtc2P1bLN21
cUBlhdHDPCapjk3eOP4xbF+gLJE1NRqY5huovGH1Q3MNRBI9o9Pav4opF6kbdPCvHO8nodZMHCC0
kQ6j2pp2Xgni4lCfmn1YxrkVoPs10hmVfi5j/Vb2bB0alcKpOR9MsOHmNZCfdROnvCJpGQ5pQsFV
mZtchTyj7rQTkm3tuS1I1a3r6capd5O4k6E8TgHLx35byyqbHavgMUsZ/lpTdgM7p+uSRrfVeO0D
Y/L5Ha+tLaihmBX2tvjP+NGiB/TeuN2X63VF2ciswb41qC8a/cBnq9DxfN3hmaz+hfZWyi2VVZbZ
hu1X1LZpVaPjpX4L4RMcKl7wsdrbg8kDWX/Zbr1JdHDH/GoX2GERlB8WF1nZbEuHbUTM1g3IMWNp
pyKIUxvteKHalfFvzvx1NAy/AqcpOud2Vl9jbdaw9Up9M94m8M7rqiRtsPdJPad9pNO+fG/GMbVm
9Ti2zxNzMlkPKVHDKrEwGVCKlFHN0m5013UVrUUUIHrxnC9xGlcQOj9xiaVJ2/Y2pDSjC1wOnCbj
EOh3yKOHgzFh4p4Gr7I16zHYaC42IQuKRIUQBFbbfliumEvTLj44WGcELiGkfoR9QhrUba6Ic7QD
8NmB77SVTBs2pdq21lGs89D5hQumoxx2cV9lIxo/VJgUviv2Kkry4cR2udFewaJqEymW0agp/NZO
Z3VjWuTWsch798GbYuz38U407b3jb/0Byg1tg1DUrmNrurbwHI6ZU7e0MzUubxYWg7ugYRnrn8Gn
ZVIwCO9ffQABktjZHO30vOzcLko9uy1su81pD74ibIhl9LLMn53Vgw2npjurdz7cyr/tVZRFnLw3
RuyDChc4vXg1Hr4OIYUXT6u2nG5NUkKnxU97i8G/HvL1E0Q83Z3L5Vb0T4NPVyCwpDaHLrD+lCF5
aAXJNEzutSyL1meroRWpp8qUujfcm1c2h33IjEYM54qG6oYOLOtpk/ZjkHY+y3vPKSBhBjPlXWhY
iivsvUfXSyhTY8Po0b1r0epbe/s5sFYADzJ7sdJW7Nxo2SZheJOUcqW64dFY7SFWqHjZexLLPPA3
Cs/uI2hJHHIjDbYEH7RUD4rJ65i166j/mrv5Y9APjqUPdSIBuj5yXe96KlIIHGbzlMUkSo114/pd
prwbBawlLvs8GuP94KAlL+GrfwZxytTyPGC3FEE+znuls4SDCkyXfUJvOu6mLfo58S0KMY1pV6rd
0FvXjOKlG7qPuy47oVXKHTZ1Az50zFO0ysC9gO3l9BSPX7L9iAhWhf1Cx/pGS2iMVH6KOmcPZ+jC
7rzCplURTXyftLrK2LysxyHex+4AzwrvZdFh0cgh9+oEGcCSWj6i1PTI3SCNuJ/OhOHcuYnGcOVV
Ik8kf7D9ZaMsL3UsD+hFvQE5qVABA64xFMzEt8DHtj0ar+xxAlluyGg/rURp0sQv0549zTZf4/o5
7wOaykSmbQXj0aVMqwZ33Q6oHMbO21lA5PmDOF1BQgixNd3KrmtEfru6oi6iNWgF+8GXx6Czb+xB
5YnoV2I0a5tFX5MTbpgqdyKI1oOwV3DNuQLWuW37CN3OiOk9DTM1lHni0VWJkN2N8WNC6QOr9UZC
ny8jUj4kVf3EO/ueWN1NHXlZQ1GhDiaVtkBUsnnWKlAAuHXTVcuLiOWKO6Wbit69byL32rZx8wkc
FYTrZL7ymF1Mg8F8Nw9WjRBSD9aQ24v7aEYuVqPUm8roDHTmnFXTb0gUfMLP5c4LyicBpuwUNS9z
Gd4tDdx9BjWf0jR/nbT1jtfRkZNoYwz9mJvwTXXh3pPuNkpo4TedwL2v/wuGNm/11KAEkdEurqIr
biEOuAYCNAJdjT4tU+54qRinAperOwLGRj3rA7OwK+z6IIxdOBWchKLRyTg1INIl0aeczBN21Mpv
+sI1YV5P0M6b6m0koh2HjpPgUDJrq2U/zPD1WHp8R+yPLi54U68hK/9EnX6N2P17cfF/yHiATK+X
ahL3uQi6mwCKBTZm3gt4m/bQm03taM6rGaOTfipo1d97cnlv3CGTYXMjYBCUznHSpwtzTBqWI5AZ
iBImktxYBsuyHQud+EcoKHUpDb8CZdVphAAsqbpzG4BEToWNXVXwOvGrDRXNh6ucdWk1+4qonETJ
nV68q5pbZEVKdUXr8ZbO3c4NyApHwV4Adqqq7nc0js8kTlKrdPN5hCLuPB5MwyHMZN5co1c+pMPK
pSy6BSS+qZm7rCznddhj9VtQ8sQZXin/1bGcg4sFbarqhY26qFpn1bOu8DqRCwH5c7s/xHW9Ef64
a9zgYyjlbaOGZ4TYT9yPv2pmZ8voH01MrlRYP5SatpkchiVrKrklibXSjXfvTsPectoiFNVr5Otr
x4Of3RQiSW7iXAXOJq5xEiOyeZysSjV+2r11pUNnZzp3T4Jg1Zx6YtVYF4JX+ZJ4mY96gBrIdYzT
lct9nbFEIUNGco2Gvs1QY5XEyQ5YCdi0wa7U4zaqK0Qn9hBMOPE6ZyNdM+fMW7o0XIa90O6jH7JH
MtDbsFw+x1E+TEnZZDqWClllcBixD5hDNljMX9DWWLWMrPQ0X7FuPAzazeGitmNTl6Ru7OQcD1Fy
b+3E9YYlTV7X/S6KUXdNcaGt9r5uHZJOA8uppTehS1bL1K+GsUamw+a3hNhbspAdHXDGtzoLYpUL
AwW4xt3RBScwoevJhQZX6DWpKelm7PjDVAW3jLJs8dybxVh54GCPzUFm+fPj6FaFw8rH0Q9+oYXi
aajtTBv65C5AMTuex8Ip4sS6x6c4iHLMcbkOSY9IHXXV53oiNFVyAQWvozQXtfVMvPFTDZWVN0Fz
bEZS8CrZlv7I815MOWwa3xvHySJqr2q0+XaxKrN5Gd004PFv3GcWHj5p3IHkNuPiuYFLVDN4Oxog
gZ1N/VXSblPa9Fp0I+qf4IjVflw4Gu2WaTeF9HpaurVfVQ9eaRz0SLMd7YfjpIKdY/WFh3dN55Ca
PW66c99VvwWbjh6NPq0oOoD4vfXaVhRRFUJLt3dkiqx/3/RdYXtsr83yURr0JASLA7M7VW+5xsWU
KzEbM76x8dXG4mWXlkP3ypvmww7gZW0jJynJQ62bvTXhuJY1Mlz2NEXJvm3kTuEata3l67x0NjJh
ng8Two/h5bMfz69xaa87HwWvAN+vjMcrX/BtR4Ycyt77QaqigxVzYPp9jRBO3GoHitOtcmyooNrT
bW1Vx6DpNoaxrbKmCb+fbGjn2CmsZr+CMi48S+xI6V71TME1qlW7xC1RZjH3YayByztCrqXf78Kg
3NEKuIpUEUXRUSKBC7aQX/1sBL0yQm56pzvIqfGyEq09dsPThSf41OrBBXF8sewrcCXeoj5cj657
z8cot9p+PSX4hJW3JYEimL06x/G2JoN1mMulYF1/8EvxyLkrUZiVv5Rrb01TXo3+cNCYucDrwyIe
h8cZ1YHTRk9VK/Om7sJ8bqt9Vzp3IkETBPVuF5B44yl5ZL4Dza4IfX21fiUzamhV50gi9ozYK0Lc
TATIXh1tr1sT7LSxbt0yWcE1I7e5l/V2DZ2DaKXN8HsMuiN6+za+P/xOZv7W4LDsKlefitcVyLYP
cyfeoqBSmfGne6PoUQ8o/KJwtWBfVG2zcdp2U8cLzZ2ZLSk36imelm1TsmAdJWzKXcM2IR2nteOo
jFn0sbbIdZIAkdDBjSvUVoXdZkHUN26Uu8n0MHVgNIDCd1jUCxNxh0DOZFb2y3GwukefyTj3Ryud
bCwiWv2CxNfLMDWvyqVbz8WGxn34p6+8vJq6nIjhMIpwxETRNUXNqfoJUZVUbe7E9MF2NYR8yMaS
6s5awKmwNL46isZi1O2t6+lUVOXVMHYkjWN6BZOMuwgzlaLpBjINib4edZIbDyymsQ2O1PBrlcA6
dWneg6buM11p5GGkmGVw7K1lC5T7oIFZpLS3t1MdfTkRQdyhnxYdtzV13FQFEL+sAvrUmPlRuIxk
wlXFSHmZRo763dYDRLFDZA7J0N5VfTmkbiWujbPsUOB5xaiqJatl+TpofUXaGuJ0A/iOSRunppW4
DUNHROZTK8h8Y705M0AgJ+BPTZQcwDBSaaJqP5tF8GaVPE5nfz5Mij4yCGPqUzCmpLsZ5PQ7JO19
C8XHxcw1Eq/qwbj244SlHhhz58VWnzZcd4V0ZidVHTSuO7ZJZIJMrMUTtfaxM97vaGneZon4A6LJ
54hmSzs2q3ga78ehXXu9+9ws9U0IzMZhXOejZjtji+RETttFtXM/DMkzT/rHeoQx1kI/PF2+6SiA
Pi+SuTlkR1sgVQyks/e64bhgwQZ1Xdhar20K0fSgvU267m1RwdU803e0UF2Rqcp5CD0Kn8ojW8Y3
2bsHlw9jakYf9FB0X/c8TxrWoiNuuZ4FqPTJe0yGohfIIq0GLCmvniAprmrEuxqhQ4x7CCZskDI/
JUHzOqKux5sdnQA1u3A3wSlCOgrsWsO2tWMdzTIVLOi3MQ6upGt+VWU9rHRtbuywPoy2Xwyk20VV
mdvDdAVuWJctxl6PS7ILJ2vXlzhdZvmCDKxw1YKisBxFyid+OzfOPbQNcHHe2Xg+H5qTxrtx6HjL
EwWh1XKtpMijOYaYlQM4ya1AxElqjUtvqVZTV62bE7YWxWCJe357bGPnYLewSSrjMNWtiLA654NG
mhYHrExJBHIcPprom31ptEkrd/kYLHKPHB51GatvcC+9VgHggjJ8hBvS1qpCg0OxKVgoDog/KKhd
f48tYhXBSG+ivvmgZXUctfW7MuRL6OY9ijEV1nJPa+AxcezfOMTAz3whuHNuvLUhZdEn7s5MVVax
8MOW08vSujqfu2FnjfapWQ7ZG8CLwYQrkciboYIxTW1+Reg3zl3L3LVJlwXz8qxr9txwHHdO17+x
mmoIPPXHMHI2C+neHBIMaWWm+8BPUNqEq2a240zMLcnmfn6YBf1IJvqILO4DJif7YeA4svG59bJD
p91ee+w6CpcDxMyvK4nGe7uZjwyVPVni3wRy464Y5M3EwyGHS8pxYKiu6wm95VG0CUx4HaoQ8F9X
IRKwfiuisE9jIjZ0Ga9LVr3Gys4pG/O4rNZmTtK6Wa4CYkWwxpxpaqIQMgZd8xRNo1iBVAmowLjT
iqopTFtoOKbwV8CmDHHCoF8TYFR76/j6Y3ACVURGfck42lfjsp58eht3jsj80Hx5C8QA4R+ZzqdU
R49oFBybqzjmxzrR+xa93McyQp9nRTs8i8YSheS1iub7wao/+hJqJtFyp9GLkXGYqbWlvqvDZeUi
63EkD66N7ne6S2IgvyLEsVtCXclxnyxi8uXkz9Rrn6elD29YNz4ad77p5+ahtrFGAZ63UbVOSr5b
hngd0uShFF6Cdm9AgyVTqdNHG4E01bHbjYu6ycTJViVkTROd8TLJmBPc8b4NgTRP3VqMXp0a47w1
HQec4y8fMQeFltkJ1BlERdNWDb9rYCwxsqt2iXMq2bUNpDUU5bpqy41pp5xbHbwurX4jZpw6yH57
m2yRKd2Ffb3RFBD6NHZbE4vPYJhva8e/ttxkGy/s1szdVvXunXacF4CzrzHg8bppN72qPzlDh3yf
oDBEWKYZAdbm1cvd1BORz+HSpnCMsbfK+GIdm/DFJs7j0rv+hta8cCyXXbsTImVljFx5fWDumVky
Pgy5BCK0pp5/q4NuN3VKpgOJX3nS3BjLOZoO0nR19cop22pOv5Zy3EVTmSHBX4vWBvoZPFHu5oEn
MktgpXrDdJ3gsRPpPiNQrACDvTSuM2SI8mE+OQ1oWUBrwiHWAGjtu05uRkveQL75F0rNwmjngdT2
vVvigkMK6OSFcnZzB7lCKkV9sxB25Q5sPzAWpzC7fopLjmlRPTJJr/nNZfIoKZrVPSACyRhWmV2F
T2SO1jMoXJkpxys1J2vPM0fulvcltZ75MLUZaLkPyngpmZKHWIX3Qo6rMkRIr+O8lQuQvCZ6UHbo
AeZHNAwIPzTLsgsahfdatos4fU8Nnhnh+w57zJG3dfhsLQAM4ihjUB2WCGLEBNcimHN/6HA/7EAg
KVjHgAbrkhaDWfYqMTidjgb5euK9saZ7dZY2d9njsFRbYIyZZSNJYuUqjD+EbVDqAqFqxlONM691
AMVclFhhiza7zjuIaF71ulk5lg1MEv1OqluT0S7Aby18DEr6ch3h5mdc7DWEYw8Rk5+ttt6Ir2+g
2XFPku5WVVHROHo1wRFaNu9SLoXSTRZ72EvRs/anx6RGpV3CHc41+w75g1f5KE3btItoLhdc70s7
9ci0i9gdH0QGd9bXSPopEqzbMJKHrpM5ReMXBezodcuN6c3eWPFaIcEfUVHhskndx4F4SqDf2SYt
VjNdl76b2cA6Ofkl1SdK+8RWCJzec+PgF6NwN9ioWe03wQBIAt1e2Ieloxc5i22gIeSOu4mwvuvm
30lA88iMhan5Okav7BzJbBHLqqduDhEHhMMi8Wkh/CRJSQtMhENdE+53Q6/TFs3YPTznvdpK+37P
+mcB7ukEWDmSdyJ+N0gulslNE2R2zkQzPX7YnbNXQ4iDF42C0t41bbCtpltn7NY2rgXaga1YG6C2
6wC0vkfzi6YHuwHgwnwct/B/Cp400kO+MGA3zQ7tsGmL+iNqv6rpOk5OxsH+Fnpkj/DWjtgLckJU
S3UW21EugX12jZ/ZA9Bf1KVYOJEFzZu+RKUGmVLcPw3YZii58nASqz4gD4vBUWmArwIsjgc7C+SE
K5y6GBcHnba3jjmWXpXhX1pBTEAh7WmtdjMGKPTDuugSZJ2oIIxHbkvvF4DwQpspMx0irnjr4Kg8
qnnXT00aK6uQwWdHPl2cr0npHkUbZuECtpAPhpJ8Oz1zzXEtQAHVRVawGoNfpwykJWU+9SyzNW4Y
yGOE0zxofk8tpN6m1A1rwFZN2plnA+C4Z1tKRiQqVgKwt8YFnVqT1ioU++V1DwuSkz5SO1/ddFpu
2go/ijSY2fjWAP6yxiJFiHU/4ZgYbS/nwZSD4ZT6MMNtqlOD/tb24TOZAOAw4RVLNAyxkbi4/Vai
JLcwew7ukmRspQgJeUU48KVw04d+FqKOVxUK+mZeL6TOABMfWPkQa5LPc7gOS5lbPo7cZkDO6Tbb
cLTu4cCAJmsM3cfbuAlyRoOVmm3YY5Pj0jjrSgMzP/B+O1d0OzfdgnOfvk6leysF+mzsZuXNICQ6
z534sG0wEwLc/2ILjdjHyyCvHFK/L92yDtlLF3xFFKUQlWkEkubfeSDnSIvf7vR/0mbcqVcdbG1A
KiTYE1hlcXWJHHGOEgwQ2D0pr8YnBtV/XuV7g9dKdaKhjUXycVK/jA/Bes5PrE8rv6jJeyK1/UFS
+EdqLArDP9UvW5NUolUTh1IQgcWYQHuYfFXoND1xCMn9RXeec8wWKPVALuVf4/1gvOlJ1J7bYzwu
oSnlvaMwBbx4FMF/00/0faAfjIhOxaEFvRm8mALOd8r+UeHgavHv68E5/z4RGGLofk/+6L1soVXi
6RDvg1D85WYOKNy4jsbCzEccDxnb1IV1A73aC/Sts2S+CPxg+GZCLQhykf+5SgJDfLlwMAf1bi7+
MTnK40P4j/lXmV3S2j7N1R+L5NtgP6i0vB69popPpEz3YWBtlkCfXT78fSbP7qxvY/zg0UqmJ1l7
GGPw3HR27ml1QVf7NCN/eYmfRr4TslmDJQG+8QQqjDpUyEZL/2MeCm69/BfvAseICNkVWDl/EO2F
pctKKwi16TZ15Ws8XJisc3QfQDz4ffSOQE/4B7GOjEGpfdh5QV6VbE5SCEiHN+5lT8CzsejbOD85
6GNo1VONccZiOiwPTWHVWb/nB3el1rzPL5mnnt1M34Y7BatvJDu7SfjQUcHfwzFKudgn5LWanzkA
sL9/n/O79ttAP6LQ2NoWKTsM9I9fsJWG7zXEVVL/k6XYtoAOsvIXLQKcLRdIuJfe8EdUEh5RSXCa
UIJMxxkeegA9DCSdrrygPHKeY/ftFU9P8m0uZyeYLKb6E5vZg8X5zi9IUT22+4nD63zYVatLuvXn
+W5gLMLUDvZh8I//zxE7MXuN4ezUQaDQrFXt+g3fnvziLzp/no0V/x4psf9zJI0EQZcTRvLXp+BX
r9SYqVTBqzJc+ZsqD27I899XzPnv9r/vlvzYcIbNtnYZmKygy4AfYSyaobQuIrdc6bja/H2ws+EW
MuFwsIMK3B8t6WY2DBqILT7dIvbGAS1i5IcZgNzfhzk7i8FJTQX90+Efvegg2bmzrBoMU7IUCliD
fv/7AOcPqW8j/FiDUeV1TR3UIOce5iKCNCzurzL7vrxGRwloHxd29flp+/f7/DgSK0WMy0e8T9Qv
u7justa39kl90TzktLr+OEhidMn4UBiBHMKPPTy0Jy29GI05aiWfkBrvACEARzr1tzvtpWzwtLD+
NtiPKawd2vcTQ8LZHuByURCgNL/oO+C9lXz2LskPnl0R397sxwwmUY+4WOMMHvm9UA/98vr3BXH2
94FwOLhigOTNz7boBbdqnTsj7Cblklu2KCb26+8jnN2n30Y4PcG3qAeC2wDCE+j6kn1ZJ74fqJLW
bmkvreyzafO3cX6sAdHokoB2h96bYWVd+xmAkqLJUDG2TxKqce1Fg4Lz8fzbiD8WQmvHFZMUZYFa
VXf9qipaJ5tfycPJZLaGG1Cm7/4+lf8kRH8svW8j/lgNAyh1LcCPU5SNd4h3a1AMkd3mcZt5dyfd
2SCjRbIFWNCixam6rCJ//mMiqYZ4FjS0frbIuskST8ZBHCTArxzkAgad7uM9Ixc15c7uslP6/q+R
fpZ1Bky/suowEnr8Tt5RqNJPBXgKjvCard0Lmej5uPhtuNPjfFulPQPNBAq3p7RqhrVtQXblKr52
4B7FYTYbX4ghZ+Pit9Hc/xzN5ZS09NQiMcuDW131phDD/d/Xyv9jdf57Ak/75dsbVZqzsg9wIo+F
87Lkyaq+9/r1mEdrp6gLXEmBk/33Ic8tDojRQAgMgqmQNvmxOp2yaoiExBP0ItgD8dR6KM3HUOlX
+DlcyhcvjfWj/rEt6SxWg9OfexyAJl83/0PalfW2kTPbX9RA78trb1psSV7jWC8NO5n0vu/96++h
B9+kRRHiTO48DRBA5WKTVcXiqXNSTA9Iu6Tu/P+fV1QNhZgZi3KPqi1V3s0EgO3oQRc+wWvKyZXM
Cni1fPTMtgEGrWQhy2ceqp2xLUFq3r+jp9T6op9tCfNN42vvHW/IjpUBMOOkQeAAdOCoPC73SWdg
tnruUBFM4V1cvAJZznGMtdnXBsinXG3Esav0sm1hQBDOQboRMRKsccoz9m747QO183K5qVqL1LkZ
nkUAR8YEAyD+3XsD+M7t3cCcW1l7Q228xlgMudRiEvQho+FmJzA7/QAM2VV9wjEruLyhXN7yUftP
TRdBLQxSQ0nFiyYonqSOj2El8eIFxw5N/KWmrRjpEeygjzhD0Q6pBTxxFiYuCc8ZoGKNYwEM+sqb
BCLfhs5pqwXVqMgrmcY8zKQinfFEVut4HExelfrZXMA71vPCPCurrI1RgbcWkizRahjDmBPhsMoP
GHPqIfhApK7yT85eYboGuWNMGoE3V6YZqme5XRK5QQ5rPbwhBhvhDagwdYen/GP8jnSGrhQyNpim
EkxMcIIxxzb9OUO5jYwWEfKjBBC56wIboLEg1GzNep5izogw2fNXn/C3n/QnrOVRkNBAxMxs0r0j
LDuBKex1AeCAOvsJaaKjUDWcmxIzvYF6Gbda8Glo0Ha+jCrT3AVqEeMctl6SOwYwiuCmCXz1O54Q
oViIGoG3ouyjvzJJHf05sdq+DUmkRIE5uZGT+dPWcPJ7bY/HDsdyeTOHzBHHtZPU2a87JcgHcque
LMyCde0y36l4OwbWVg++GU0C0herK370aRD/UgUAi5e2MZwJ73285WZGBxkDyRZU9+QroopenK0a
SCdULJFj/AB2UAAq+zk9xA56JkDI+0LoFBsuaz4zOa3MUpeHJUv1CG9lpCukPjY7Ilivv9vxvXkC
4NcbtwunGcSzR5ZhnatmBZhEwcw+Iv0vvd6Z0tPtkMD8fVxTwfsCel08JVz+vmyJ7TC0UvaRLGB/
fbaAvv3/GaD26ADMS1fJckaOvVeMwO9ZMqePRTbd1Wlf+UBtSnGaQchvEB/A9qxsBS/cCZuO21Li
LJVOdZTEGC+4UF/KPsx0C2g6IKW8uzUzbP12RKczT6NizKuCI5rya8IjHWa+7cD6Sx0jV57vYu77
B88jKvkMihgMU4pv0yn3avoZSLx8Q0r6G19GJ/++2r1VKhSJGMNA+E3eKz5RBpkf5BOw8ODGtlze
oDIzJqzWj/i7MofGqZgLo5p9GEAXbkH6MvuYpJ92kCjJ/qQIX5mizmUqSjk6FfBMTreJiKFrQBFa
4X3UeNwyzEpyZYgqVo0uMpemw54Y8Cran6TqLcmPWfV6+5SyA/vKDBUH1Fbtq4WYKe4xb4A0AuAv
ZCNlO3W5MZRZ86xsUSEBYwWGIEyw1bmLT7RSgx3AF6d+h4YfpxBgp8iVLSo2jNowxFZEtrgbH0mK
rDehakvy1jpMnukLO0HYLT9vLybnWNF8k0HWD1ZQwr8FAJHoRdI4OYHZG4BSu6WDOhMMGiIVJ8wU
wGklqrHPnwEq+TvmCd/ixh3vldeKy3/K9GdljgoTmoy5niJoso88e1bDnwOPSov9kVYGqDAByHsd
jS0MyI/aDxImpjvzZ+sq++GIccI74Jg4tSgzUKwMUoFCDGtMkFowKLbLodezXZgXD0JgcBITuyZc
2aGiRGf0oLjOYMc8AGvTQW7KSXzr2L6rradDpwjzTerT7c3HdA1vzWBBk1TrilQlCYMp0YU2+0Bg
nzZGiekrPdFmX0q1bHPbFMs9DZT8Cp4XoQ8sydTGKGW80gcFedjWANmxzX3u4Y3sr8EGkA8YbcWp
T9wXJEZKgU00Bgi7qgSy2ssYnwR1H8wCOlXSs/kI0gsnOwHt5OQAKO0RrbjECYzNv7ZHvyMpkZbU
Woxui6DotgYEJKQxOMvIiIcXJqjjrA1Sj3ksmBj88giHoBKGzvTfN8A3ji3m8imGBlEyRA6wyV0u
X4CJPOi4GRluKeETERpsw60Fpd7ZBXuAvAUajdeEY0UrkOThPygAyqjXqdQSKlItdMPXxaja6aAM
B1WD9ZHvRBcYdUDseNQhjC+mmKsTQGXMWoxmQNdxAlR1n3SfYXzirCHZ1ldVDd7dTLza64SZ8XIN
k0TLxLaGAQywjt7wgqExF1dMf8hsTMT4vN4sOzz+tkd3nmc9j6MiRrjXTtCgAVsyYIvmiwqOAVvF
I/tsj58KrxRlhpGVTWqfZF3VdqZWZB/SXLyIYgXsNcB+hv58ey2Z32plhoogs1lXVdyUuN5goDv/
ZgEDeNsAd/HIgVjVhCMmEAlKH/XTd31PHmESt/lEhAJ8Kdpi5NKtOUeMt3JUbpmlqunHEi5JyrdJ
/AwC8A/oHEpaVuSFvoUFXUEcZcIifOlVoklqIVfQ0gEwU40cojgpeOpLt4d6x48vqlVOkGJ4dWGQ
8moSeyEdDBhM1F9mgNkKaHkOvLsiqwoFJEbWdRCSStB6oXadMQZLOcqwEhsQWgZz/NaEkredHIW9
+EdUtRfWqM1nFGOfjsZARI//llCY7ojEEibS/eDIQ9ExF3DlGvXF2m4eMaGCyfgFRHzVh6hGdpi8
3N7sjNOkgmEBTImA+4ATivwNq72OYkOJMJgBKRlMF3VCjektzrWH/YVWJqjgahbhFCkxTKTfml25
nz673C4xCuLL7nxXJd5th8ivUZEWDkH4R1F1CzgHaj+0I+nkiZCMydInwlMj16rdmJXdWbV72xJz
6QCllCRZF+UroAOEjTU9V0DnaiT3av0qxY+3f5+VBUF5jVlQE0pi0tVDZVQFQR4scEU+Y0ID1NW1
M9yVhaM9EtrTQeDFPbI09NKt7NFJQ1DkVgSqFvRgoUvorARP+EBjjGzumH+lYy0fFKngH9o30OSj
crycQK2qJ9gX1XBAArW4lR+5mDprgGiHZpl6H7vBkdeoZ0ZBMGbL2O4ooK50qtHhNoXCRHMsOJj7
wl8+BWguOqoNJhUQroHoIfy8/RVZh3hlkBam7hbNmPoFBoVFcaNk8TFJapuYtbtthrXt12aobZ9g
AlOQRwtmwt5tGrzoFG4NUpSuLDiWWOlRNSBaCSSxJYlQuLgMGblQD2YYTxliYPRCOPwJGN1bNBuk
pOBZgxSJM7zf9o5rk4q7fSdPmRyPuKJAIOFFdjA64zWdHW5i5GVPdlM8cPNufOy9snKUir+YCsR0
0ICrGB5aAszoeMtn/FcFPpUNiC0qO3cxBWW2vFPIOhfkOIClD/SQKLgvlxdvSUoipiijYtyIvAVM
K/ftwXrCfAXWd8bJIM88Cq8/wLF69dQSQjsxElCCgJUKmG0IenRvy1MzuotDNELHt8xRfv7JR/3t
Kf3kMuYoiK0pzT76r368QzQS1V0x2+J3CXSsRLWQB5RkxlSobstgP8SV0KL5iNW6DOWoVAn6RPIV
t9wsYI9+0TYw57SdzVUfIFGMiqlELA1kitCR1a6ezzD8IfVJlKQfwXiSpfAlrY+4pR6GTn4d8MbL
WVFGFABkXIeAoYjTeSWbPoFnOqxFK4W4pnLKoUJUuDicpiuexO/dNwxGb8E/AlAPxyxj86B7gMcA
6MAAvPZ1kFZFRKtGYoBX3fTjO9hmPWAYwDcu7/Ld4sm2sNM9zsbhmSP/vjK3NAVYxmY1/VgwTYa8
aeuty/GIkQohPA+tRHIHBT8hFeP0IkpU3GZSUueBQgbHIT3UmIP5BiyNL/MiDSNHwJoG+jUg7hFS
qSMPVpUgDDQ4lILBBhxX7T4z/D/y6B8bdHIf1LmXmgzfSNimxxgd1OQNMzQ+kSPiJlnWpl/581UR
rj4QtIFMC8I5sNU5PWgp7DmzxcNyR/QCrTMmx3JCJ03iCp9OmhW114v5FQFWxvsEI4mJBuOtp/0A
FYpDHv+XTf5CnI35JKAkC9AnHGoSiNYoAyWZrmMEdZ7BeNNhq+x1VBRZZE/qyXJAOgTofCH7cuXx
9gvbx5VNqh2ONxi5F2bYbFzth+ZnvvBkLbYKKXM4uUn+MjgnjmuQ2qGDDGyyEGDw0ZDsHGV85Qse
9C0zR9vIPpgouD008oM3VpUeq0gHa2gxtJx+PdD1m3TT+mjWcS90zJMHXnqEYQC+FHriQWzTCqyT
WMg4fYtjwxb7TaXWvLBMqpMrZ1ZWyL+vtuQgKwC/dGSLOEg696mXYiLysQfcJtsrQD7y4jErDRC2
/f95RRUugZFEhtrUKZJ5+ASWl9aR7vIvCIwOjgkHPEc2DsK/kGnnLScVmXFLisC1B0dbL3gE37Qb
e18ag51N6MCj8/SabXgCHuQ3by0u+ZtWi7voYjzHbYtgA/7VHLcwU0LL9Xb0ZPmF5A14mahhno2+
JQeZGaqt1SUfvVlYbtTl6SaxJNlN5p6nisSKnToU40zDwojPVYHStiBySWsD+gxGaxsAsqnSWzO9
jtYjpvI5bkksv3S0g1AJAQkLTZfLtcN4fj/3MWDgw4/4CdztTv66HIPn93fyiIc5PW5mYJ0EMntg
aaBvl0Qaql0vqhGoM0Du4Ff7Ne1ImaCfZrexUZm4XHZtlrX1YwOVxcFGHuPRBo8NZKADFEE++gC4
6p3I0GN24InVsmpLDWW7AZoAopdIt6LqZdEFIwLQA2hVX4WOUaLuZCCloi06UbHPV/xmpZ61QeL/
ausLaqtg2hwGzdfeaz9aSLB2WyNFp1L19btiwyv0WHFlbY+KK6k54u3fgD2pGUto10yY3A0axQ2G
GU2WpFN4ZRjzA6Jpbhqka4mHgEsHMeCfFBhXzJDnksFuj9K22Xb7CkpN00FweYTXrEiCi+3/rNGP
sGCW6UCVgocOsxaNrYL20r28gGX2dixhbxNwbZNpJvQb6IIhjOsqqSwg6tRN+CQ780E4YozdjtB/
Q33Cff1ierUyR9UKoD7S0kqDOQylmc7kgr7qMXLbxI4+Rrd5yt2xs7kZiGXUFGVcQTDQokAk8vLD
ZUuUxzHBKH5NwokeeI7/Sh31xXyOttMm8vo33uljhTJLQc0OVXUFEtVUKMOk+lxUPV488i6zpWDT
WW9zyLslsw6chaOtGejKXc/oyJI8qWUSZx86OnJha+s4cYJjeLrkzi7wY+6fzKRpa4vkSK6O+NSB
KqasYNE8gBhiclUP2kAgQsUjmA8uI8VD5+PAvZnz/KQWc1BHecKYE8q92m1KvNJ2J2jA3o+o9/Kv
cMafC2Eei7Wn9D6tKlOqUjDuFiDr+7pCGg7axNYmdEA2xhdC4vlIxZZANTIlMWFP3Es+SQ7qe+qg
nRTYWNu7f9Hu4Bikb2DgrRVyY4nwKYX79AjaSy93wFat124JbpsjaCG2EbenyzNKpcAmVCxMDcPL
+XFubBMPJKFnOaqE7TO6pYtZQ17MZl2dV9+Rvn8VY9QLBVC7H+g+VrgolE7u5Bn0YDJP4KNLWeUS
KPwkHX06RBv66mwqQjUlIi7qymkBozMRMnWA2Pm69CmVgxlfMlacQWhK4N2oCXiPLjxXpunvCaZx
PJbXXz0CMphKLikxUITqnbHjZAzmRwRTOpo6wK1eDaWkSd/1naqCeA8UZMBgR06+h2TA+KBtwEMG
SuQNrwplXvgABfnHJHUa4zIbA1Ew0g8ZmqyujNIweRZwjY50W9h3/6JpwMoYlgFdZsgKQjKEzhjq
ZLSTJODCpzZ+ML5MPFgXMz+sfp/YXwVSTVcw/2Lh96eqssXiddSeeq7wONsJU4SmG7IDcvulkaw2
4l4fcf8BdxQEIcLtRMTq8MbQggoP88sfJfQDbPnp9v5glWUWlJ//Z5UqAzH9KJWDiuuebkJdgbDv
YfohBde69HHb0FdpcrXlV5bIRl0toqSmYWVpsFRYtvKDtOET1wAVYOBMBjoeIO6FzIoKqphPy1Ve
OMZZxSCA23i40QxMyNIwnhRkv5WhYXGromxBeqxBAEVNYt+qarxCNGFx6nM58/rJkJ9ks5D2idaJ
jlzIeAlRwW3MqeOY3/r3n0OjfOLJbLrBIi0ROAwaYOg28KaOWKdQB7RGQrEhgkXFJJt6td6lGgdR
NaJ73CJP7CvSXAI9IjqrkhPdgSn9kRu9GcdEB70EmbMnqt70Du61HBVyBosYZAlmp9uNm9rpPou7
agZ9oQ3KddSoyYH3Ssb2dGWX2sOJokVRkMPu6ASPyTvwMSfwZ38ENi7Zj8krr2nAepSGn5i1xuOj
DCkdKvtLZVTGxagnaJGQu1r8RWIw++hYb2deu469pv/YondKEFRDFBqwlUogmD2XzYtVvv73w4HQ
SeBFgEyBwYPaKYUCxG+agjmyuCeTpmB/slwy8VSgqpjQBnr7f9qj6tISTHhBnC8kJQ0ulNGBoT9C
zu5e2NQnYcfdloyzf+EeVZCmk5hEegpz0f30nbw5EvgUGB9nF3cmPnyKZ47KfppWC2NFVrMT/PiI
8WAHjHGHRfWTo+7Pd+WWs5qMWILBP+Av0InBR6SnTpOsniu8cOLr/ehB4OEbkOTYBIaH+SpIJw3A
66AfUx14DRLWxlybpdzs8BzdgIILj1PRQZz2WbbPU17UZiSnC9eog2ZGYisGVfn3RlmApgaH/ehY
oAyDBsWudxfPvAO1shk4GpflgFE3rW3T06gSZoqEwSjwUHTS7K9Jx9SJ3lQ7fCB3CiRLXoOEUY1e
GKTzv1IXYRhX6QfU6VD1DtkxsOJ9NyebXJg2i4iJZc7O4blIxc1M0QQI6cBF4zl50LYL+rzLprwH
IyJuhqHL01/k7BiTKgDicmiiocJGlU0T+hAPJfAhLbhWb3vFs0KOyyrthZhjVy0JVsbp3EPHQHwx
edO2nBNHZ9ZBCNBEqLBucZJg5noLCYLbPrDusxd7gYqQS9xYkZbjcJkHCSELEEwHI7alTR5FY58b
IXkbgYqQQRLG0AOCudHB13HSbSZ7ltfZGWjK7PE0v1Wjw/GQcdO78JAKH4oSQ2ZaSfFsSaB3BS60
liOH3gK6gWKjuRxrvC9GBZIuFeIBrWr0+SXcK3WnTzcIIboLDTLjF5EUlMG9D5Iynl1mLvgdm+ns
nU6zUmoG7OIZEyPFkaN9Rm5n1/ey273y1IVZHXldR9cM5Guov66ag9Xc1GWOUWJ8xqV3Zq91Ys96
Gis0CPXvEF7Bjb3/lDgXTNZ5WxulP2SsTjMmL8F1qP00oJMQZVt1jDmHmnwf6u5w4Rn1/cD+LTe5
LicfMRjrK4Dzhve6PYkgk6zGXVXeDVCc4WwZ1gZd+UU/IpZDKRoS7ggfoKrKnwo/2C3HtsU1haA1
eTPuzAO/tkYFf6GLxgSgQHy6PdiuUYTpu2mf7wgmSnB5Bez1aQBqE81OoDwAQbya2Zi7KW0XzLp/
KJDw1KFep2bfb6/e9aaABfRRwauDfSjK5N9XQTgrxBoc/UUEBayt3J3C5S7V/7PaLsSB8QwEqRBF
FqGES5mQR5ArV230YYAi1lw2RWo5hPb/tiNk915uvEsrZClXjojQNCnNukO7u/qhp5DPgpbPkM9g
su/BmIr/H3lof8bSXfhFLZ3edlrT5bBYfVcPJWa5nfmIqfnmTrXf83AzvzRO8Rev535dexA3MZOL
yVzLwJjXpZsFZDOGQc+iD7n8YUFEbRh/1cEZE6dOI4e80M/28B9j9FOJ0tZNmdZh9DGhUfrjEEDV
GnJXb8lsI8MJm+fEA50Zj3uTsed1zPCg8S5ZEuZQ6BQHTuZhFmBU6dAF0187mRMHGUcYN20ZorUA
36GfSMN+wgRzQqkgWefJB0qTsKSmDqAr5b+UPr+ujYHuFiE8jol0TOXRr6EqyO/LKVwAumtHexL9
tnsfy9PQnW8fgOuPdWmGOgAGuIwLM54x3VItTqgfwWtsR5bEOWY8K9SmF5sqxEsGYKGR2W/0dNiO
EQZNZF7Fe70JLp2hyio96Iq2KEQyKfksg6Ehfby9WIxOxKUBapc1Jl73exUfRdykx/SuRvs6fO3s
tLSbbwXG9UWRc5h4C0dl3yXtwMA/4fN04QOhcVehMfPrtlO8jUbFBi2o5Q7cUIDPRsNjD4mNQC3d
uBIhghNxYrp0HW6xfhLANOgg4TDRHfmxC0bRGslD3Lxb8ie045xBfrWEwwilQKgwOZDI2shi76hN
5I0YCDGtZTs3B6UC336M8Y12dlLV2txeAcbRvviz6G59YGZdUlZkIsqGdhUefIKdcTABQoOmpcN7
dGV+0t9rQAPg+qmZ6yaAMfCum+25VX71y+dth2TmQVjZkKl4H8111JRAJ4dB71nBS7psFflJUX7l
y0uaQioGs2XZMLlVo/sJUp0e4PUO6pdhvAmkn8m0HfFAM0qlY0Feo0ajQ4c4XgEp4yGw3Nt/K6Oq
vVx8KtHHAuYbdLIe6O5pNhj5ISfglJozOKg2gQN8jN32E29EA+dosQ+zIstAZVgiQVdeLlI8yj3g
9xjlsp5HDwDubfBCYJy/Zj+wS3+8k/+AQRmurixSpzmJ+q41U1gEoWe8rTfNWzG7Cpi2QZIDtngI
Q3N8JGf3sryRke9NXQEUX7yu0xI5tgYrDq2zuul27cbyRlAlAAT4Bwfowg4VeFXonZRKCTtjW3qa
NtaOVYzvfQgpJDXpHWEBxUVaHUGI/D0QuhdN67+3ouTd3klf/ecrbzH9h8ACSAhw8pcftC+SRM1z
3TwPoAGArvjyFnvZC0hA3cCF8rCvePFD52SP/Vv+LN5ZLu/7Mk425lJ+26dOnW6UQzFHWAUheYX0
AHTE/aXgUY6ygtWFFeq8dGFjKdpkmWdJslsP3PmbaVsXjviD9Kf5JBiM8QrsoZVXVIWAF5RCCBas
Kum+E06p6dM46i50sd3QgaqGsFM57REGDeSlSbLQq6q8wluuDhlo85xAgxkXXdyrLVsDAWXkNlv5
ZcKDcYd+wuK0OxOkybwIzYoMFy5T2zkt5Ak0I4Z5Dg7kAWDaEncX9Eo0tAb/BUb++i566S8ViQB7
qzEkgI3znaQftMudv0afzBxxCZfIL906IlQESuesyMYaK6sfFh8gTH/aFSDJLT7J59R9QteFp6PU
5j5TMzLSxZJSVYYVtFKekrOpboZ7HY2LebS7fQ+bxR7DXE7n89hbGM84F6tK30NGaHIqQS+Qrzh7
+XbaFtsa5ND/BljO8c6gIk/WzDkEsGCqKt41pC3L5E3oMiqn9foZVGyZIQs/VjFOPURKH3JbPQBj
hMmD/BD8XIAWhmr4tt2Rt3eJh2u6hjJcLiMVb5RIhg40uLHO1jOZoRWOHY5C/tDxswj5pRub06Ai
DcTmMCrSYo8QjCR0Cu+ik+CRt2Nkjk3ocjGSjMrXFEXUowamK4wrOC0IvxYk5AWejdJ9ZYR2VKub
sps2fZlyEjEjpGDiUwUFsUGGOEDpdhnS+g6SUBMKEXy/cJvv4z2oxTbLE8bFwOFcijYalLezIdsi
8MgEw2uRybBLi0GnREpeKsjJAPYRkIYEyk0oSNrlrnTFNy4a7frrwcOVPerrRUMbZ8MMe4P/Nf6M
KQDLgdQX8KbNxnJ5AhGMPHhpj0oSpWzkQtHIFnbL4ArfSZOhuIO4kzM//4sWOjlfl3vz0hqVEtqy
QVkDdAqsib/+vvwrG2Wv+19weff2t5N5a0klhMTKpUjEOO65+j64i7vsqsbTP9pHjPth9i45mW7n
YbbCb86mCrjrcjagvbXhtrev89Kl01S2iCYRyJsYn7R3IItug+5gqwJXlACzHHFKyOvaiTxQWyqY
JAH/vsJqVWlldXKqK+em2eYtrrsHg/cufR2kYQIHHiQbmGm/ahHJlTg2RqooZwhMQn/WEFHQSE3H
YTb4uixSOwVmCAhFAX4A7cvLcycPRjv0Ta+cY6julfX8BLl0cDbE4iFPovu2THI3ECGfkedeN8tv
t3cO00c0ZoGvRTwTaXIUI8pUyIF3yrmOvxfVQ5o/3v59Ro2NRVwZoLaEoAeJNUgwMDoi5rLBAr5R
cUU89oca0r2gX548aFZrBzSTnNKHVFXBLWKYW2X1J1ClhFqWbddng4LqEKQlEMSda1T46sdtT68r
pbWjiNmXn1HSu2QoLTg6qXj00CM7a3QnnTJPFZHf42+3rd32SboaD2iR2sWlVc7BGHtoe3uC1Xtl
yCNAYDsF7Bl6pegF0wR6cSKns1LX+HpFlzmzOPkWUKB2UKZek0GAF/3Nz9uOsTfkb4vk31el/CQV
M3JiqSBCfSsqAMt5lwUG7ox8qN8WqPMGSfQ5hUa7cu5cdQ9aZH0PeMQDRDad8CU/VB7Zid2ZnxKu
q4dLu1RGGFW1q+ME23DIBkeQE4jTQzSre9ZHTu13fYm/NEQ+6moJuw7ItUbGEiqCBR6swA2Byl+k
1B+M77p6EKYe8nmcOMKqHi5WlTrnY2nEcS8himW7bkegutO2s5VHicyYu8DOvt/eJoxi/dJJ6lCH
WTjqygx75CWVQEGWLVR2/5WWC+sQgAxGJ2PXGKyVKVMFpKaVTMEhqPXUD9WHupfsPj6FkKkrI85z
D2v7r2zRDA/yUqjaEMNWg4Zan5+0gHNXZhnAqDp6HhgNl6/mioTYKA0zEZSzGIP+YOrqX20wctq2
rJ1OZrjBtaXhCYnGQ8ydmfS9PsvnUqnu+zQ7S1Dn1IL8JDS5f3sfsNwhM2dI0yjMVfqRpazNUErH
RjnPaYRyHKRvULS8bYLljYExf0AmZfTF6LZfbubFME44Tp2eu6n8XVQgThA6evd82w5rmwF3i1ME
kTv9ihqtkpJUtowQCaSYNlJ4Z1q/YqF0hjYFczuv6GAZA1hRBmxRwxMYDfGDEm5bhFYgnfOunI6l
YeQKmLDD1rfmenasaVGdDuXXph8T6VtriupeK+fiTbMawdGhGOuk/fIeta3kZjkQlomwb2Jd+nF7
Ra7vsKTvj7rka1hSpNkrpibU9MCYpHOCqcKymrxYHAJooUqJLefaW2boD4koc6InK7MCcS3i6Q40
PFfCaLpSDkNiidK5mZ614HFuBXdAN+m2ZzwjdJaL1Si3lE46RzGIfE2MbOmnjFcjMGPy2hUq0ymj
ZPRiM0vn4vuEDmfukZG+6alHzaVvI493UJh7arVyVIIzpCbpoVEsndW+d+JOtcfheRmhxvfcipwq
QWIcSguQBUD8UTVj/I1yrZampRbDGLY2ZNi0OdWOWfqmC2owFQwcBCcxBu40eOnbf/5yaJBD3BWs
PwbEL6nOTSmN4QLJGelcBYDI3+fBfhRebptg5G/M82kQ0sCtQLkSKZMiEJnHjS6dzaFqfQVlg9/j
KdmJRv0YhM2hazpf7eK90ibif9+XlgnmTtICACjeIvfMVelQDnNgYlheOltmsQ8aad/02h5Cqt9v
e3i9/VURnCkg/UZYNQFQujRTZbMaV5UsnpvC/ECm+6EbgVcGNXcm+XopVdwPReBawFOOyUHK0ByK
ddwrmYgqQY5QjUP1RburD92d/JLft7v2pDjSXoIEZrYXHrhzL9fX4UvrVE20VO1kQaJIRKUpOtVD
u4kPpE1bPP6LlvB1BwA9buC1gfICwAb543JJ41nSBTAALWjUVrt0mz+WjuDIylcfWvGqjaxubn/D
6xN4YZDulqpBngqdLCzn2HxG0gIq19HdIOftyOsEf2mGOm9F14CfsTThl7hrMbQuKeN/3vOwADJX
sJLioq8Z1B7RgkI2G3VZzknzWFnvUn0M1d3ttbpOZJcmqI0QlEEhNom4QDv7uU/vZiNx5OldrEcM
OkOKPeHhG8mffNlSgD0d4RHQE6LPRy1aaYjCpENQ9ixV73H8TZ0HWxP3gXgvR4V32zXWUdZ1AzYQ
hnGqqX1ngdEuq4x2OeOWf2gMxYv0xleniZOVWdsARAY6ADsqWq/0Qc6kEKircZnPGMx9HImC9BAp
nKTCs0F9pTZOMIanwYYRHJSgtDG58gdbzQDETlQBqTLRUro8pHloLYMmD/M5K4SdrAa2mreO3Lzd
/iSMvI9+GD4HAh46VxgwvjQzayAhMcoaeR/PYR+pt3R2t9VtMgFj+olX1DbvQZcRDEiX2jJEwPvA
tkul47Ez595QKwlXJEVz9dwyHQsoV6n/IaX6t9vuMXachH2GdoSmaRi2obyTpa5vKghHnLXiPW/P
Y33oeV0rRnkBdg6iN4kOPBIVvd3MMW1EaUIeLO51TPROu8R9wmAWyBCyY3VMMEDxJ6TgEJwCcaoK
eCSmFulDG4SppoLnVDwn6f0w3RflXajx5H5Ya7e2IV/uDDPtx1gzYUPqbcgaYQTc0e6Gu2a7JE7r
f82bfoNW3+b2F2McLHgGkj/cN8gUKPXFwsVS9TrsYDWMQMhW9bpTmh0nQrBd+22EOr3TUqrlPJDl
mx9G5aAm34qOR7dA/lAqruJqRuSL4AqoOunz26aDWASVeAZkcThmRbk1sxkvoMMITkuQkGdazFk6
plegyQBpJ27TV0e5y6wcQNYCXumjoyTqIUnCe7Wb3NtfiJGgJOS/f8xQiwfZFRl7Ho7pcQWxD9N6
6kz9tUizxwB65EqtbqVq2N62yXQN11yEcwn3d538+6rWVE0Z9FrtIp4zsTypjfDLFKqDoBV/soIr
MyR0rczEqdItmTCL51Ed7LHBMJRwnvGt/rszOL7kuQ4XeBDgXFrp57ZM5xJbXLO2eJK0Zelpnngj
nKwV+2KEAd0Nrux0IwqfftZrQ0elovePw1TrkCwUVDuu5b9ue8M6sFh/EbcckLwh61560wqqrlaC
tJzR5Hms9eIoCryBD54J6rNACgwFBaZwz1N011l3Eagwb/vAXKyVD1TQKVolnjoFZV2mpfdSMB4l
bXLmKnJum2FlvvVSUSen1zDjACpp+KGkpy5VHCEaPrsRrEBm8vbfTeGqaxJCIFCG0IVqUYI+dZH0
+VxNb5K2HYrElupvnfXrthnGQ6kKxCVw0UCAISbQ5cNkWP0UNMKMa4vkQ9TLhYwrSX1E0C8ASz+n
I8kA9F3ao5ZQ0Yd0iVLYE7aTr/gDxtwTVwoJNaoH4Qgye+ZbnGzBdhKszqiQQC1zxd0rjZPalZhZ
xOvz7BF8yQQQq9ODdTax4+eOt93JbqMzBw4T4hAqMgmXjcsTVbRTG+VisJzTGZob9UNYa46lBU6Q
vhgVV/KAcRmUQMsO+kyAB6H/Qe39UUzqGf+6nJVT9CB79QZNu/vF6e+hxIvF5OHYmIu5tkd9QXGJ
UUWJsAeqNsxuLVvTnU/pjkAV9KPA612yjpwBXh6QpwO+jyHXy7VsgacWxwihQ3xs7sMjGaOKH0G9
qoD0CAghjHnb6XPyGraco86KKGu7JKStMkkT9nqzRNqCnqlvJAfLdIWI5xujYSGtbVCRFz3goBgU
RN62iszXWRLn92lJ60MbqZnfKJMeupW+xBsllfOzPln5i5ZbYbSLpdZw2lgqf2Ym3lMLDArsLSlO
noZewABwhcGV0panJHPbdDI/OBGDtbtxnUE1jq9MXlovV0YWU6mLI2M+64/hU7MLdIgP4tlpM/pE
ESg6zkD+AZ/NJwclP0wfq7Vh6vapyoLVJqE243W5/Ja3mHaOCJ3znoSrYGv+AMeqAxGfbeb0PLwM
azesTNPzwFOmz3EcIRoP1amTXs1hH02b2+vKM0GVm1aRhmMmqrgujjXGtn+Z6s9y4XJEcz6eSd0J
cnEZi6CGIwTz24z+fAh2s2K37vIrAIuY/FZhvEjYFqlt8VQ+mIFjvYjUUdZzgTwx4/uFH8Em96Q3
3cXlZ1/f6361aXgERqzdYuBZCpdDlJ1Xk/H5XOlFGfTLeRYFxZ2KYbHFMQf5Ddoi4CABpeF2HOPE
GwoB4wS3vyXrUi4BkQeQPdivjau7Q6HMYWA2OCO1l+wajO1aTr2vAbFWNkHrTbEj3/HuXezlBXYF
BxNEJ+iAXp7LFJw8OdiO5nO0S17i7bIdcIcFu0hD+Ma5VKGsks7Eo4ksouukQgHq0loZCVAbhjzv
WRzUfZu3W6FLeYOfTBurSENlNrFJkRYMHImyeJ6CNzHj3ZA5BkwqyLfLkKpRRHbkt8EVgSQ23hYb
c/DVl0hRhzC28GoD3jEn/77KK0kc1ro+w6QVfJSJYufggZdVztyWxMos66NGFdxlPKkj2jekqhOg
BVba0HraAwtzmER7wSjBafDAGkgAy0AL6LItbnmUiAyYNphxf3888/9Iu64luXFk+0WMoDevdGXb
qp3qhSHX9N7z6+9BTeyKhcItaLRvM9ERygIIJBKJY6iPt0yD2uaBMp/6fbITnQllOQ6K0glLx3SN
u1CFPHzigdtowz3hF2aaB00lqezGcWFS51QSwyZ9KTEHzUd11PwWBi+QaQdU2+ugHs0TcGAg4S/H
S20/I1rmZIoDZNY7fVNPAD9JkK0uEgfad9HW+gU0Ad4WOVUKLyrNMQ9SQx71HokGWcXt71FM+6Zi
W45uk5mdXuMHkXfXYvC0LkZqUSeVVEhZDFLuDK4jvIDg1AR+jGSXThcAAkhSnP6Bi9i+ugOJYns7
sXJ2j0UdX2Yc67UYY/d0wTcUi3aVf6lD7kFFcteNlUPX72mmm8WMI/8kb+C64WZ+5A82AVL/IViV
F49KQ1M1Gm0/IJ74FIGRku9hMuclBHRPAPfFHQ+6yZtFKgdZ0qDqhYKtaekqOtKlJ+fNrp4F3rWL
U2xYVBYSlFAD71hG1fQBQJm4bKNH7Ao72I2PU7KLvkP2Z7BFaEoLLjc2JwPStyIxEcpYGrFIiU9v
HULJOnKlY+bDLdvT4TxewOEE2Ue2e7ipGfagcDoS3J1JpR9QRKY6lM+VVhTAbj3zh638APlNZUNk
BPrv4pZ7ueakPIvKQQVwskq8IKbyZQb2st/kGxCNPv9Q6+j2MsLV+vIom5NCnFsdCRZG3N9UwP69
yFddiCRjVlNX+QQ9j0sD4MWkco8sR3iHNMisKvW2D8rtaI5vxTTGvMR6e0+iTX85uHrpS32E4jRO
UPD/0BfRBZRTcHMFYDB/CF3r5+3MxiwZTVypJB14xWtBeShACGExTKQyn465Aa/v8IRWPcwSm6dS
cGOfJy7GXqGriNQQl1AQwkxrcZ/ap/dKjC2S+JDatYs3DdD1P9KaYd3m14Mks76qfrR0WOCY2JO6
uP+MW7sCROVLvDfQi9E+TSybY/hT0OGsyUt5zL7TOjKVY2Wp6CM1R2QiO1Y9WqYNlsWGkMUIo1Px
pNoe33lRz1IXVyfJaoqpTItzMoQ07Xm8BKofASmv+b23uNphOkiQuSdSriLErGCV5ZpfpDd5qz3i
8sWldpHh3fohVCrWjaY2hh4/pCptAGGP6V5wwBrYQQh4rzj9Ax8By65BV2OnC8C+jaCxipDGF3mx
Ce9jvK9/BbX9jzbC6Fp743XBE9FLDXs6/vJmJsNVfCoBp3kiWEGD+Oqm/2YciJrs4Ih+/0J427wJ
5s0vlXnDRhlDQcReSswfsfazH/z/LT3QWNE0GKtBrjGawQdZF4APQtZZnPHY2IRkwrN1Yh6f0MOW
iRGjpNIaLlaYWcOyoEQgfQJpG6O7o/upz5s2Zg4Ctgv5Dk/96ClR89aWhaLVeklyUAS5hO24kb7j
iEY+MCPIXRFCJTfvsRbGKiY9lWEZgQghISYpDYbHEpXBQOiiL8RKgCe3w7yWE6c6xbJ0QOuvGpjN
1GlLNKC4m7xiJ0MwEkr7LZSSIKQM+zGu/wkz060DUplugRNfM6UIiLoueDTvYAHphZ7gCL/qj0I/
QG4cIlu8SWWt/3VQKtENgTyOEkmvo6weKnE4zO34F7X/OgSVwopWtsLOJOPKP7XaW4rGgayXfXuf
sUrWdRAqaVW1IJgakHEnAGDtQX1VopdFOajzoxY83470/ywMEy+xEL0GnoIqZcY+VACrIsfvUw+m
dgGKWg+MEKhbmVe88kR+mPWFBaA2SFvoOV/BhLIharpF7cilpvxGhBQiN9gGKNZMuBvxu7WsQg3e
AbponHtENAxAlatYmS2E04UZIBRooLSfpdXy0uI1/1SV1mGoJL+YQb1I5JBRN5B/ItQ7/di9SfB4
4F3wmQOCVoKqEA+SK5x7lwlDWxkYkKTUTg3tv6VSnSH98TerYhWGWuXqqCnFRCqGf4iZhOogeJ2N
d3nosXKJ17xBUcvdqvRBV/+JJjyAqdK3Nnj0vgkrKhDaS1f9jl5ls+E1h5jZYjVI6qul2gjzZTjI
gDPwNR13s/jOmUXGuMAVxOUSRpMQ6KY1wRVAQYshrsgsZoOdPk8R9B6I3wLM4tWPrEVLtNiE34Es
4wRmnC0AZWLVKxaARIC/XBa4ljZYYwimK9Zj9Li4BojlAt5TRzcK7dznfj/GMX0RjvycVT0d1lE5
6uE5HDElHbbts3YIveAl2J7rukcobFo7BcI11o7XiyErkSopL2JTtXwbpZOQdojdpK9LaLniAIa5
fuj1DWdOyZzdCkQdaFMiVKImYLUkO/OT+DQTjvnwjTCN/qaJfjEosrBWEyoEciIEwkiufX0G35jY
g+qsX72Vj390H+J9P2q396DQKsWIcMTfa0BLFFZKdrrPN5rXu+HXOPLaHXE/QJM4/eDLFZ/Lq1tT
S+3/Oc77zoAJz7l9OGTHDAm0+drWNrpe6NUKzuSYtlXDOHhGLwrih5686b6qR2txwI1BJSG4f2G0
CXXC1RaiksPYm5Bl0M9rungZoV/yI7OFJyK3BK0fzhMsIxFdxKLKT00MZLNMECtPtla9L6ZXztrl
5ANaPEqJtXSKcnzg1uvfiFhIgSu97BNJH3xV56+iwX3BgoLWtQWYlemWXFrnw0N0upcO3sSu5RgE
WpGi582rbVmzB84OVB4hI6mDPnO5WdRObmvQ5JRTIT7WyaMYcRqIrAyDQl2D/pIMow4agSfG5qxb
Ofhxarv0mhMB1+0Vfa58iEINMSYjaxXOwcHajxgN3u2ANgAFjNqPujoWZtfL8imVQTF/BZLD1bpj
O77pyqPaulXwyflijCGCZiaCb0uIT9ZZq2uVb+B2Ei9LvcgnK7K1h/YtQn803GuhnWpO+xXPsg7B
VbTfda6yFknP1Na/iEx9vK5ScyMikeenYqd6yraEzOTy1LrE5i/1QbviDJX8g7cCUnMbdVagmhUC
EgNd7RjvWzS5E/SbYMOMfqGe233p5u8W59rAumJeDJTKcWYRaIUxI672IDuCDUPD2o7vwLD5tjiE
LGHej7zbEDcmlcNmHV6QSgBSZA35CejLeOFTfKfa6g/FEW1Y5+y4OBlGorkYJZXJzLQUyiEUZeCq
ek/0Ui/YobvzhZg+Wy6PVs3Y+Otg9A0abLpymVQMTyoeyulD5sm7sp6YLgJQZVSfdoa06PhmyXHx
CaZpCZzkIX0tR0f9WrtEiSjx6vlouA30Lzm0XEYSuAhOFVW9JGc69ELJQj3bWW+1zeIle14RzFsk
dGegwjtWA48l+RQdrQft4WyIDq9N43VyqjfRlbnlPll1N3agQhVSYTsasZ5jjYTwAUkeR+jnYC8Y
PYyr0nfgDXmFGyfFKFSKmaWxQWMdAxx8cwPHMx+CRC/Ea5aoVwWexnu4Ox8I1wNUJdxvYWUNpN/l
gbQ0ZTVHyN84bYnQd4rNF2zG++qLleNNVNu0u8Tu7mK8ODX3BUhgvDsi65KNpfPfH0A/x2ptXvdB
gB8go4CErI6IhwPIkoU2eY+VAV7zeBUrO6v+jkjtlKFVxk4oBpxYGT4jhClx36m4HtDsL/k7CrUl
0iAclrhHFPFpdsx9uxG8ZTMZ6NeXO2IU0vAettkZ5ndA8oNW5+Ikie0Uy5jIuX5bip9BwCn8mHsc
uGoi9QJ4EN3f7CYR6rlTKp+CIQnv+rIa3TaOho8mM2EQondYn+IMQQUo+wApEfO4BaxjX4WJI7FP
BYuGpn9knSXI5VxjZ0BbM010u533Yzlt5JSTy3iBqA8nhH0VjUqJLT/LoCzU2rGPC9hYdekxHSce
nobRjVFQChpokMDV+or7MQVCC/OFAmk7N51BrG2o/J+iRb6DL6YPZrorlYlX9dHjHP4FJv8iNHXi
LkGTF7qC0GJ3zDvRzie/LznVIWtRwksUjEsAy64ZIeMoJHlYtZjMYX4tZnVTJzzFZXYIcLngaKYQ
I6XLdV+pUz9qERZGrvYu3gptpdQ5BRFrScDsRwb1VwEUmualqdECiUz0B09pHUGRp8XDtLZMjmaU
R93kSdMxx7MKRq2/CBIHbb8Y4L6LAPpYo20Jv27XlawEuB4OlSm0frYyC57Kp0n/Liv7FAXBGHIu
IsyDhRDPdQNvIWg4UkHSrC/DeBCkk/yUAIUsOsFZuXx5xyuMZIOs6hK9SyIDqUBnU3B5RHTWYxr6
jr9/AJnnVT4MxlmMAgVM9MaFi0X0QvQuAZr3Cdp7cNQfTeQcTWApmk0t2rxyViZfiT5X19GpgzyV
5EYPEwx/dMxN/hY9qsAWHZUtsbNQnoIv2l19DGDw1foinomifb3lCboxF+1q/OTvq/GbaiamLfkA
ZpnD3ciUDRDmxt6OCgnoNSuoeTwFesimJYJFDgwR7INBChSpfBJAl8VUS8C5xE0EICWEVIdDcYBG
vbFHQ+aRe3WnazM6HrXxp04skjSJFtTv9TcDlsV4lTLdvNs00Kx7rI8hkEBwO2rhywL9Yzvm4d3p
jUrik4s2Oi+yAjMK6pY0dEKnTSIe/CTlV5PficCR396nrAGuA1ATmpl1OUeZNJ+C8lOen6V+X1kv
U5/bRfEexJxjj/za9YI9jwZEEzy7iZAUoXPcUkP4Rlcwm7H0NUgPOQz2wvFd6U7Kv/ZPO4dCu0pE
pwLENlojIuwBupfIuwDRpVwAFmtEO3VS+Hlmey2xde/2NF4979HxqIwKDtdoVCOJN9vyZ4Cub3qX
fQlxuwTW1/g0D/mX0OUii+gsS0elEqARyqB1SuR9G5y6Gtfo/h7WZudH6AIunyVSDyGb8Fyjrgrq
f+JakGISkXcxyZf7PtFCsVXI+zAAIx7c4sw3QjZYnou32RULe+ZCNv6f+f1vRLpjl4VCAsJngZbs
npTwA1G3gg9nBs+vLxIMigClNuyO2x1h7j/YCZro3Wl4OqD2n1ENSRGWDaBbD6QdkzzAX6QybOtu
8ohFkeYq+H9uVNY+McAfV1CzyRA8ohP7FKt5aSCttpAWjpBZ4n3oVaKt4W3VgR4uWq55Z/eSI2X3
fwARIauG3qbr8FRWj5e4jLMap1oELAxGjebzNsKrCZ7/JUd7hcQxp+xnzLIKGRlLRn8PAH36HId5
o5a3XQboqqIc2rF6CDudgzvmhSB/X51UdQSLkzxP0FIOx+aLXNbRFkhsxbmdBq4qEmwM4vMEmjBU
pK6BE101J+YoWtPJArl7ccDF+STvA1oPq2Zi9S04ymLDxTR6g5r/UAO1RmAivMqAOdjfv4JuBBXh
KDQlHvNOSbsFmGTXS9Xu9kB5Eaj7rRniLdbKg+kEOoU9wBkmmt3bEa7U5chUavBzIvcWA1UxlWPw
gNY3LYw7TpHidEdir23cd7Ab3AEfzwUwXnV9ztHAWoCYEaQtrqxb4mjOyngGh1S9Az95ccVvEKOP
Q6RSaTOY4F2iFm9UrmgDI4GrGjw1iEQExM2ujylNr+cEDNku/tbB3HpuUfur77enkswUtZ8vglBn
kwkNqraaO/BjreFNCuvHQu33ei8fk2Z5lefwodDNn2KUfb0dlrVG1mOjDiezqiGeDJGoUy2ATjQ3
73CUeb4dgv3ZFGw2SO6gQLq6sS9LbpYCYmi2SxSTCzf20AVRXWNToB7kKd5y41FTKSW1kqMFge/l
L36Y2xD2gLyio+4qfLuzT0Oqct1Smd8PBCIdam+ESERttrnIE3WKqwWChL32lBoGcQGshH0lDIsn
lYFsG6GVuXNcl264RJ+355hxGJ1VPv4TnRqyIFtTA+MwcAfk9FgYGrzYI92dGku2sV8Amdrcjsfc
EtDBFUGW0q/1r4JkgfiuAApTkHZuAivC2Ex3Yc9j/DCHZYATC7Vt4ALoWlRJewu2QGA8N53lq8Ui
unWHwjBdlhizW0v22NecfcgqYkDlRoZBFwH/QcPqKhiwlSmB77WeSQgaYDaV20x0y1/xpvg2u63s
jPoG/O6Sc8Ay5/R3YPpAiPOqiMsAsHtRbg9jkDyFQ/QGGpB/+9Odq7CrTLOKQ61UaLoK6qxigOoG
VofA8sYbbUN4hDyEIntAliKBOw4wKc0jGEqzX/QIiyQtfvXRtivuVZOjoMkMAaoF+Nu4bIJRe1kx
ZH0vB6YAKaIqOUrL0ch/xQ1nQfBCUJevaC6LtlTBxOhV1Z7HnVUDY6y+3v4ojBsenjB/j4M6R+U8
0Y1ZE4HqUdt7qQhhOR6b94pU74RIlV1d0WN7MPha9qzBwf5Yl1Vc9iATRKX/BsDLXgyxFmDWaDa2
7HSPiVu+pk6r2Flmmz8kb0FzZsNryjDjKtjREJ6ARBHdQzYmGaNVcFMYjNcg+ZyL3i47nVPosW5A
RJPov1GoGrmfRlUoJkCZhG35TfOlbe40sHjAq6noJl7CdQNkHaYwAoTKlwQ1AYlOHXogZ7WY4cal
V9/DFhSvOOVs3vPE0Jt3FYJOEkERpG3Y52d24kO3y3z0a2OnhGup/6uFC0G8g7+YP2+JD3HpTf7k
Gq5QgBXAe4LjjFWhsogKs+Bar/AF+/57X74aAGn9+y2xHil1pFlFp89Bg48XVCP41Wa/nTXLjTp9
myjZoUrTp0ESF05Q5rr8/QXpd8WkL8e6ijC9cnGIxtAu42+iwmmwsJclKmbkRBhTXOky9P0oLqIQ
Ad3f28WOvF0GbquhBWo9LV6zUQRuF5I5rFVE8jFXF6upWHoVwnr4WKP6RY2kgxxHh0bltjqYi2IV
h/yOVRwtbU1YxmNkeQDANq7ibo7muN98b7zRlW2YGlmPPEVtVuFFZDj/M5vUJp+tpEkGyEudeitw
ogDu7W2vuIGUvgywAlfy+KjKlltBMZizVq5QyOQ6so5MHT7RNOJk0FNykOb3hZs+iYMn/JrPbdwm
3PMujMy6FhbFUCpEn+MaomT0lR60nTBBbC3cpt70boiOnECNZfBwRLxnkPT4Cze38yiRp4n7J1gN
9BE7gQpYaosyndQn+RPXYzDxVdt4Mu0etjjjlvcOTD7XVYJbhaOO21ht9MhI5OmUQxzXUgjF+l1p
UnvReH0A9j5chaIO3aifICCiaRMqvXAbg2QE+gQAi5/Dm2zL20nY8jrVzG34O6BKsf50rarjqtOn
k1TfKW3kVPVbOwV/tSxXUajMnNWZ2kOBawJ5iPhILHb0kB1giexFQLLyaFq8SVSpNF1MUGBqVCwP
AjdZsMfBhBOcyisWh/Q1BZw/f3EurIZHlSyQjwJQoMBXk5foeVSt42jWP1K93uUSmjRict9V8V9U
5rAXMuDXhE6MQbf6atx01GpEilHmx7F61WCIE+5uj4q9uQ08kSqYMOhJUcMSs1EuQ8mc8E4kOrnp
Vn650RZgyWe38Io77Rcfls9MYNBR1yEsB7lBlb6Yx72x9LM+YT2eG6fLQXBqN35pbGhfOryNzRzh
Ohq1UsxKV5ooRzRxAxoh6DzAd3xR7i3gUzt0i8IHbsIkK53OJeuI1Jz2ca2mg4CIg588VoB4V57o
E4otSGycJXKlhEnS5DoWdcTGRdPG2ohY8PdEOtGd0OvexV+JO2xVN3pODmgAJFw2ADOshfUCOUw8
X6CWvjxxi8TqUrNHyRk0Y/mhi2b6EbRNupeyMHGEatbtMoin3TwEX4SiiLyuNqFnkVf9vdIalVcp
qe7rMFjbt7WYvJVBFnKADYySwJBgag4tSPgt6yb1DeQ5SnsJ9o0nXYMrtgWDg0lueNo8vCDU5GeG
miV6WKPQD5UINyVt7D4GYeCZmjPy98VYqPImXIJ8USO8H+WV5Mn9KUxUWzQi53YqYEeB2jfE09E1
oz+pUDXlDEIYChoxLu1OSe6CVE3sKZ15hSgpUKj9YUIYDE5mEnBfV7fnBQJ2ZQwQ7UmIbFhvS676
i2CuLMe6A51KB/WidKvNaNrjgZsNyG6/ig2rYh2SO3hVoIXpxyZogmRCU1C969xwq2y7bXicIGzS
OfzXEsaUWhLk5BDMAkWNhobAGliW5xJHYmOUkG0Z7KQ/9Vrj/usPh9wNZXFgrk3wFanj3RojZcD9
BAkujDaJlW0HY7iTkooThnnkQiAJknWkB37lvKCadQOApzEBJzc0IEWTe9/4KP7ANe+xdIVHXmOK
nWRWAantlZfToDQ6HhIGf3Cbn1INUiQAyJBJRi/Oz14xYru446ZvxhLBJvg9Tmq7Lb0lhk1tTqd5
039OcGgLFFzejQ1o/c8RH1PKC0ddJMxaAx+uxyjlDby3vOUAUu1m+CQg8szhUjVI3qPWPwYHDVTc
Psh/UIl7zgcLTiYqKebz2ElDCPxEbnZANgns+CveSv3y++3lyTzuVyFphGUTlkU/wMfstPwg7qvR
Q4o75xjbMuAnIfd9i/k2tA5H1aEx6AY4lFCoCdoM8SAY6RU7M3lNG6xTmDOoOwtSdL2n6z0ngZLl
SE0tnryJkBfsIMHZpKa2L9J8iHoJq7Kcd8qw3IV5urk9l4yEghC4hxECArFtw09YXXRrwM9icJYx
NrGVt2PV6htRC0M7UBreaFifDbGwTpAlgZ+jq0+9i+uiUHpSWeA5Y0tYXCoEWFRfhSsxj5fCan9f
RKN2gdT3YZTO7T91zLAzPgrApXIU9MY+eTs/a/t41r49m6yu1kVQajrTuM5GU0FQAgRRoYYC2W3R
SZ9bG93IOwLSgLLYBrUbOAdLBqNNBT8nB2gi5u0RGoaJMu7il1DXz1zTIkgYDbjONLtkTp5zHXDd
wCydul12oxE9qcZyWMp0W9be7Ungfmdq2QZ9kuHii+88Q+oi+QpwymbA1V7YTHd80jkvGo3VMGW8
LBTFOJ0i9dyqCfe5U1igB0ie/v4HygGMfIeOLpidgO1CLp5Go9SVukzZVJJPrDZ2eJDOGnsgN4+Q
koVM/B23wuBEpEc4ZZEZaVk1QTMREk1PwCZvGtT/ypm1zScEsvIdDAsUCY4FAEhdyQ7LBQoAUmyf
xH330oIjDhltv91NAM1zj0bm2FaxqGUKICowZ0aOggaOKcXP7EcCxFtm966wiUc7BtmQszh5AanF
qQRJY4h9Sq6K9ZvhF3jpJ30gWDKDkABsPq9VwrotrmeTlg2d88DKlSiZTnBPDCKn2Snb4bA8t+6Q
u/XLnzkLsDeFqusirFIBmqLtGdQwi8WUYFzMU/qseuWr+mI+EHfy1B3feQuUeUyBDQ8VAxSmVyYX
Ta1GWWN006kaJbvrFNsYOF/tbDt5dRKuQpCSZ3VMNXKaQ7wHIfpeyPedZOBSmtTtAXej5G5MzdEN
jHDc6Gben1r0UDaLGteHJZ3mvWjV5bE0M9mLwkZ6C/uo2MpC3d/XY9s5qbUkfrCEwUYppXI3w1X+
RYHI+nas5eUpSTWQWw1BfewzFW/DuCd5eByHj7agWrYuJKJXilmEuJXoqEpQHZbYMN0JAK+HNIhU
32wm86hPZrQTp9J4TZZmGxbS11qb0eyEYbetiL3l55XaH5MimR60Bg9zqaFldppFkPGrg8SRuqLx
hM78oecT5DWjNotfhW7+nHDreRrqRNyKhQUMSSrKO2upGt+SJ/VBNIvJ7pO55RXtZKqpTwGzaHhK
EPdaWA9RO9bS4V6r1qiGxH28DcZd/tpsJweHGUw0N0Zy4D2+sm4JFwGpHavFVoaFh2qvcXG3q34S
8B/m2Olw0XO6p/nA3bKMHLGOeJa1XK22QtSGTAlx/4nxZh56i1/fj5vQ093SephAO/sDI2XGHroI
SdWYct2VySSTGnPyiZlm6KWO9GQqHtRpy9gGkNTrt4bGwbSz8sRFWGpf9aA45Kg/cXj20IqrfJwt
EN7pGhxmMip3XsuTG4/M/Gpmk7Ro0mZGvOFj9GRP2qbO+Fi9EbJp5ki727meMadgQUMzHIsVqFH6
ZW9qB7MYywL9427cjaV1DNSc1y1jLBX845IGNyQcmFeu7UAg6EXdzOSuJTriW49lIji9j8LOaSGo
xT0vWWNaxyN/X02gpVQ6VI0XUn3MnvTSaq5V4psRTTrR7V4D4fAH8kXsoBq4PLDLgq47tTi7SOkr
KUD2DV6T5KjuVS9+sp7NgciaWtCecnVcm/kaTcy5hS893DFxObnyp1cSLYsKI5xO+ilsbcGOPojO
fOsWeFzETQ9SKO7tBcNanuB9/45IzW6c15LVavp47l1D0tSpgcCvwP3EAn34n6ORu9nqW4ZTnk9C
EJ0ryb3qFL5wD7vqXb8T0dfloqhZFwIJpzOIOLCF0+m6VVZ6K5wjjI08uo135o5Ih0UHectjI7Jw
OdoqEl2vZlPS4PFZG3FCBPv+9ZxTNnhke/2fI1ELUwstI1DGcySiUJY7MQiesvsHPF1Gh/FiTFSi
HIYUvaMZkYhFRgwLggIqu4ZnfoW8tmdtSl94BOTf1TkUFHK2UYctDKLADYT/C15M6RZqLQ5RZOQS
mcpu9xvgxJ1I5vB+x9Gojl8ra0M5LwpZ+Iufmu5ZRMktj2OC4U0QS072MuAYoZvy7P7Ye24VmvqG
cPszpLbDEMnjs2Dne+t+BIVIcdTDH9wWmTllFY36jpkkq+Og4ju23hDb6Tbcp452AhX6n6cbn3cG
Mcv/1Re8AibJy6yIsYpt9zFrdhXYkYMrlW85aWkTb4f7YRP7POwfZ9loVB6bzVLqgghzSry54z3R
Y4624oEHnvx/BgfQlYVzFs9uVLtDCvoySyN5JIyQxUdN20KqKnCjAP04aQ+46K+g5L6bsgpCbAo8
weAxhuCYqbwZGLlZtMUynvrZIdtRcsdfJURuxczpvhHOPK8EZU/n74BUK2kRSqi3oTLHdP5HDAB2
P3xYOKO0vhgYNZ1yB8TJFCIOGZWOdZJuuj2x4SH6DfLz7cOOxR64iEYV8mGfiqFuTCOOVxINH+7n
8JieIt+AEKKwKY9Ebqc7P9c27vydd/wxi4rVVySTvjr9FFVui2jGVyz6j8l61OrX2+NjLhNZh/E5
1qUGaRVqNqs00kyzMjCbvrpB0eLk+wnACFy8vfbnHxx7rBy6jkfNJ+ihmTE3OGCXzCk2phPfj/ti
wGMUyEOHAAytsHeKwjMPAr+NwprMdWxqMntixlI0GGvrtbiJxQ5cpse7CFK+nbd4cuNKOiT2eccG
2Wj06fQ7qkGLP+taXWeBgu0PgW877eFSVtoaSrXbH5I1NgPIaZj6ouWG58TLhdJqEk4mmJadxtjY
ZhoO3bLmhGCuFVhYiBoMLSXY/VEpBV544igvknLKPmYnehRs4M432nPx2R5lV9hxjYJZYzIhRYxX
E6hfXLXCwSuHdGURQ9UoA4Ig98q78M56ljbjB+EQw/D0wD2IGMkF9xOIMcp4O8RjLLUdpEyOA3HQ
/1E0EVQYYIG5YJsPy5tVQ3yddwQxRghKE64qMNtC8aJSu8EYJBXKQpChysRi14Mz242me3thMDbc
RQhqYYipCQ0FIiSd9eaxGUCJNl/UpXMMCQJbfwETBToBz1y47Ml4xKBWyBTPTZ4S6cxlaAvXKoR9
DI85zjpkTdo6CHXQ1OkQ1FUAhqVWx69NFL7DLdj595O2DkEtA7GErUGZIIQ6LLrTmOknOmAfPd5F
gRGtIk+MeTLCzEGtgBNUgWfGcLCLY7Aax36KPTVXnyGJz8O7kpmhUtEFooGs/tVp0uFpy5QigGxr
U4cLRapB0zQHXjgeYAMeDMK/B4Nc9E3ImFfh0kkaJaVFH2NS3uri2Syebn8lsjuo4QCmiO2K9zLI
SNJVY5eOQwv4Gx6vwsyFxe6mC+8XtXU6dMCW7rFaAs5e4gWkBiTKST7lBgIa3QZKIWJxL4mxPVlf
sihyOpHXx2CcHGBlk7cFcFOQI6g1USRotrYjquIxGVyQbW09fq51jgMOY02ATkHwIOBU4L2RWupZ
H4cRpJVQnS7BJk1KyAXnH0UVb9RU3t7+XqxK+CIWne5atVarCNUMoAyu+Aaxr1O5mZ7g3rEnoggV
nvtfbodkTuFqdFT2M4NWrOYaV7bJiGwZvIN4+VVk3/99EGhyQ3MClA7gTqgpjJJAAtMcL9ACxAba
6rvWxl5W89xkWENZR6EmL0x0uJqSKLGE7nUSPgxRdq/FZfHv0yvwxkAKAagA3iU9GhhjDUI14SGt
1aUSkLH5B8huJScIazDrINRg8Oxa5qFRA9TSThtjzt2mD3fgPf7NilvHob5/qGcw/bYQZ/DT+wU2
AtMW4CodivA15ELF78Yj70mdOTKAtmUDFHUgkKhNG5X6pMyKNZ7q1h/6z6Y/GtPH7fXGenvEPQvg
I7AA8XpFU+Bhtyurxlyg4ZFpB6EdvsRNfixTZaer0EJbIIxoLk+LpfwwuvZ17IyGczySPEcnXghk
Avikgod1RfEsEyHr9WwcT1p3aMr3IedZ0jEzxToCdVJlUy1WkzKQUh3M7MomBi2dXZa25FQkUzhg
5PFe6FhgCPJiLRvEeBXiRdSi1IFr7gPAFxFU+9HkTr9JIns4DE50L/o5wFZBB2Y4Nyyj22Lh7qUQ
xAcE/mkssCxMkqIMw3Bm6OXbxNfqd9WF4DigSOAGltC05mRFViUP6xQU1iCkoCkvUxkr7syoLMuW
jFTxk+KsvSbuJge2kE/dhEKXd5SxVgxhShE8AKLSu6Ibra4JsmY4FRr44up7kU+cjMLcFOsQ1JKx
zGBBhV0NZwBA4Y6lI4+2jAcTXND172bkczYha0iodLEL8X4CPwZqDlNBF3LZxGE2OkNpDwJc4+JD
7QS77D2pnRZ36AFvfbwuC3NnmLqCWxGgB2BaUvmltsxGTtRyPAV3iwt1kU16CoA9yHeyKx+qPf/T
sQqEdUBqXqtxrGFJXY+neDBsPEHYgvY2NuVDAYfI21PKjASB13MfVzRlslFW9WIG3JNejel4itqX
XNjX8CwIm4ex492VmcsfjF/y7K+D00MXjlKo5WPXGMPJTO3Jh3Qt+tSu5Vl3cuZDGcqJ+e049th+
hySraTW2WhvjXC0ilFm7eNu/tk/1r2GrR/ATVf0zVwP8vfEP3hJZx9F6qOTvq7iw9WzGZQ7JKh1n
YNV1J4clSi0QG2kn/wpg5R8AcLkTTGZjFbUDZSMsQkzw8BHDwtOB7d22eAcmsAbkd3woNtru9tJh
NcgBxPk9v9RuzCoxxPTG53HiSap1pncLmtznRwdXf/4fo1EnhSkPSiaQBTTuk8d/ngEmJ3oOgRz5
g5dFssPo43Y9NqqIkcw6SsMC0dRNIwMBDFugTexYkVM/EioFr+fI+3o0shlY1SiVLazV0YEPC+ay
Kuzpu+oSG3CltpOnf207jl7L+uvpVFKLQLYuBzJC7WH0yHxW29k3gcQhjne8s4g7PiqjpcucTWGL
8cmbagde1hc8R3vK3eI0troF4eeRs1rIr7/x/c64ndVuKIIh0KB8hdXidLFNDGeDY/+DYO9Sn286
yck0OpVplkWvdSk47/gJUHs41fvBrr3DIYGOteLUfv0wb1XejmA8nF58QSrPTMC7dHOIOTXvql33
EOyUu+ENq9MRXm7PJvPYhWg7Yc/j0kofu5VRdYKhduPJiIxDIyq7ahrd2yGYyQQXObQdcQ2SID16
mb7qxBoE2PSMuDWMb2VoL/Ag04+6HfzQajvap99vx2N9MYiCwTFFg/SFdV6vq/VRikWbhoM5nKR2
11rGQa+/ZvV7kfLkmllnAbnUoYMLGsHV1cTMoA24kKy8CDByyz/m6YvFbVowdxd6MeQlFp4i+EyX
k6fqEAabJ42sdskXvf453ndby8Hrodel9sylWbL4CmDI/jcg/SxbqoMGEo1Mkod1TO91R9kWX4gR
6eRk30ZfhnlUteF1blnv9xdRqZTVgcAHFR9EVTfDrngg3iXKPtnGPu91m70aV+Oj05VS1i34YGRC
RYfcYbOHZhu/wGXMhW8sD6vDXCQQ6VNN4n2k0O+GXWjCjTjEJaj2Zif5CfP4g3VfeXjlRs+dSLJn
r7wbEGtLExMYQo4HVE6jzm5JqKuhSRWUY1qmPHSjar7nw9JwUtR1FNJnN4iWGdAr4Kddrsv/I+27
luTGmWafiBEk6G/p2o/XaKZvGBppRe89n/4kZmN32Gj+jW91rjuiiwAKVYUymQkqzODdqvpz0da2
qCaWygUxWAnOL2SwTR1FIuh5mkHGYE/2CBZDIQIlbvpRgp3EAEpDargSx7tcG49LkYweqmUSIUDI
sCwNsKa9b/dokIx+NyS1blspzv59qunCSmmpbzYNBlkABB3ZImgyYuX5toRr1cNSgP2j6XgKK9fV
g8GMtVQXunNUACsWhYM7NdC3Uq3xGvpWBaEejwFczFhczdypgdoWZet352mv1RbJHMWeThh1t8dH
o3GTEqRHE7ALeIHV6g5+iWUNVShqddCjH/U8F+9F8jFMr7f3b8X0YgMXAhhdKJquDYDI3yG/SqlY
6XC2eaehU7za0bYUACPeFri6jxQjTZeIoV0xfdV+VhlzGuHizp01gKM9QbP/LHCSeFegunAjIt6E
/4qhV2CheaE41hHQxvuzBsLwaCttR0/25IMJ7g+b0v/4mGkSPbDNet2WQr0EjurcXuhKaujyExgT
lVTorxUzfMJUWxQkKnINwaI9+PpGtfU9bf3JbZFjsVYs/6VU5pkRS5WZBwRS8XhzVQ8kqHtlp1jm
ZkQ7DK8CdUUlwW4zYyDToa4qOcZp9p7wMzIdbQ+elR/DJsKsyPAw2skDmsaeSLtVvnPpua5zYHSl
Kq2CYl4EiGqXR1zAYodaonfn8a3cKfb4XJ36g59b4ZN2iEfcRd4j4P9QKgPjXGCUgWTmrtRT0eiR
GdAU2ODWv4DRumk22ancUhST1gpOLfgFh3vy0W2jZ81NN/Luj3Tq6wvI5ZoTuezUfII5EPdqZxM3
l8DrglZK3Z289kdc2+OptCOkCHgunv7x5XuEbvaXYCbPYrRooZ4B13VOjzNgmr1gXx/M0aoiNDRT
9AGRly9e94sLidQyLm5wGVeaqCVQLdqQWwIqtXdo06iCxK4zOVFuq8kGSQHOrV11jQupjFIF/iwO
SoMjJtM0WYYviY5SacSNTZRYCUh23NsnumrfF/IYOyWpgl6pEg7UUA969T3hsTytpDgvD46xQjMB
tE/fQIByInvTi5+F1/guwDzOsP3vlXyIAoK7CpYCNHuwA6tyak6pIONCduOPrn0vBd50/bqz+pLA
zqeOdZwa4wwJlIfnk/nHNXbpgVZmMm/Yhpxi9LoOomACZ0LQTsJGmWMXdaBwU9GAs5vcqbHEb8hB
I2zfV8fJ0XKrraz/oaiwqhMLqawJJ7HUAXgbUpXXpCssjOdwnDBPAmO2p2wEFUeM21yn6knT1Z04
A/75tmZTxWItBgFyAHwwIahsMZqdmJE/ZyoeBQIoMcw5+WgN1QomQJKXs6VW3Af4mjvAuDvQh2UF
1JRXQwlKVWKUaKb2YnTAsOdJpRshffHZgKpYgcOdBOVJZIxxRgJNGDORSvQ33UYCaGmpnoDoDPuE
aNB3OsO7vacr71ZoogwYXULfrui9uDSKqSzVERk7ap7g3sUfKIzYghvXVgReo8lLHvrN9N184PW4
r1nFpViqTwtbnAZSU6JHpz+n6YBW5aj0ytz4NsRla7X9wK3krW6satCaD2w8ZrQvxRVqqZLJqHvE
pECB+SFvo8cM3E0YhnLl0RIPvHa7KwIIGsYAHOVfgcz65t7wMeUFgSgd/lYaL0G+TX2qnGrX3AMP
loIK9G7uom4OmlFw4zmcY+UtmPE61ZSLNdoce0xiYTjih6jZPjA2qO5Kpx6jr/wRkDV/jksJuF0R
5u1qBCTKxlwsM1S+RAz5WQGG+raqIFSbQVUbq5Ra7UkcCoxtmon0VIHBwY0wyvdKKmCblmD35pVX
qMG5NBZoUwAyLqXyFglGUi5PvB7ncaxFUArEO4pWkYARXfH4fZUr0fGlHMa06mKYq8UEwNHWawvr
757jeaP8pBf2f6jgXJ/rpTjGzgZho+Zjj2WN9xMGVCkL9UCVCYRVaHPGTfp+W5E428j6x1br5h5j
jP9sY79NkEH7022U0RlADFXSrzx9MtdlW7fxjPsCWoadZI2zU28bzBZrh1qzuZnia3+FffySx64L
zGpgWkojemxRZUu1Q5nes9PwALv+EGUeHfblVk2vr8ilUCbaF+s604cOQuef6YuOCkpmT/flqwyu
kPiRawKulwgThPQ0ZVUGZgRbozXAIE5GDaEGfYf3aBd0wzf5wwdcf7GLW69/4hf6qFW5vHSXIhn/
BcjaagQwEqKARrVEzDKUzz7am/+rSlJECpydivwZcieMaQvbPkjCDHmTKI6LzFK7oHtChw3YFqJy
EH5URA0fwOnc7/pJegRcaMjB/1217TKy8ij0YaoBINGXpqXVelIlFT5AtWoMaKXe2FrGzvdmcEAo
cWfXJcY4aDN35gnxpg7lXXziFavWYqHlNzBmJwXnGclAvXuWR93JlOKlGNqnXBof55Cgx6wAtODt
XV/TJkyNG0jtoLkWHY+Xi/b9YTbBuIaZbWkzRpVVdSHnXFdMKQ4WyEwUzgiDfWzO3m9bv+q1oUNT
gexVe/oEVqziKGyAdrLldUh9DrywurqQxubBJFGYMrWFtMH2VStEcgO5UuQrSxSq8gJ1qh493sg2
J07y/CfvmqVsxhC08Hc9iUe8OrQPRRgBhPV++7RWU0VLCcxNJFMylBXdS8rlCP50dzxKW9MdvGQA
josEfszmEEk2R+qqknydINvSoIxxHEFyd66mrbZRPYovVAxW6juak+2KX+PpfzhIullXBwlmNAO+
Hp6eFdoaydwIEjRT3M9IdqO33PE9iogaedykxVrYSlnY/pFFN2ARtgLkJy7kEAs0gXOJoi0CnQQT
7oozeROk0mqquDXGIy9RtGZYl3IZm1fFKRi2dawxTZAXKv4yup0+8eza2kbCQSHvDW4pTIoxQqCI
MCBhTW+EaMteg4pjvtUxpMnfyDVFWYpinnJIOgl1IxbdWQorrxDgnCrp+bYyXkcuwERDNg8IsuAF
MzVmNU3UmUaAFsHPeUyZNiuA4wmzRLwX/XVERuWgaZmAjgRwb8xdDpqs9Y0SYBY98sGYGDy1LchL
KYEoQMzP+Ung1Q3o1WX1fSmQudqjP4Shn+TUr/eoGVC8ov6gOMWuAKINL2ZZU3gF9OSmhvUBX45Z
XVvF2jgQMHGl2AI78Ft7xHz5XiaFZJVEz3jwgNcVfAmpHtqCCC3EE585taKSCyUL5xZxYLkz/vLf
xyd1n7sIAXk2mP4Tu41LSYwKRmOfRGnct4hVMNT20s/bbuBUxVZFYKCKNqkijcUW+yQ1DoxMSdtz
L5zn6l6WO7cC/vZtPV99watfUthyH6D5xl6rsxYth5LsKmB8HZ3kUGzKDx9tM2/A3uiONcJZbrp8
7RIDTcH8nMTC3D9zVlIVToLc1y3CWWVPGQ7H7wBU3FBAIOWYeP4dr0S7tp9404EMCtdMukI7Soqw
nwdBaOiRmUVrS+Uh6Hn9f2t2A3Q/aJsGixlof5joTgirLpYl9JBkagGi5cwyQuk+SyMEs/CjpeyU
WridhdzhHOPatQYvHRowKHUFKk2XrmXUBkHvGnQskMfOjbbVJtoEuwnD1egE5INTrFktmvQhSPpg
SIowqyQo0mnDhNxWh3YjDFyCcSoBqH+0myI0PNV2d/gTF0bnLghmZXCvWaKCnMxJByjA/qwXbwQU
7mnxoSUm7zKsxcULKSxXAYDgDTlUExSiQUCXzLbuqailpN9HcdM4s00cEZGk9CsGjzbnANeUcymZ
OT8DlWI8QrC+fAgdtHdbIUoZgfF4W01W7hyoTRQdjx/kNUCDc6klPYLnsk0xwKnmoqsFzb7TWk4c
8Hn2jGWE34St14Fvr8MQX8rAhfeDMQBcqX6PpsnPGfgckHjNZtxGGFLtt8Hj8K5Z7et0rHYgukTR
xDwapyC04zMv4loZfUZYh/QNgI6RXIIdvfyYYkj6dIjb9vMVK9yLYCxoXZr2oJ+i3ZuPQDvbhHsN
HTaa157+h8TW2pYvv4Dxt03eGqOWl3AUP4V72AQNdVcKXzG8ybXV7CgSGU+X1p5CF6um13cRZ8IL
ThLJqhbZKx0UshhNtuiwN2aUGm8EtR/Psq69hjD4CSBCAHOjHMLGfqAsiBQjj1oAuJcvweSQxko9
OnXa/iZv8dP4o3qo7fbUNTa3Arli+DBySAyRqjPkM+rWt8U8CqncoIdpBhCjeEICGrXP2Z5/1Jtu
+9/vz1IY4/WrJsjRyAphSXtM4tjCwMNtAfThzV4eOEVQQ4oAQbvKulS6mUZ1EaA6hjeQYgZo6J51
W8tAqKbPTjeAGMsXea54TUXhqTBKAeQTEG8yVkFSm14qI6M9l+FHMz4n/svtRa2VrTBy9Y8Awo6P
p5mYklbW288egPhd/6xPV29/t3JSoDreDVjbRiA1Yw8BgQ8UbxonLi6AHlQ6sL0QOlVh5FtDIR4D
Q9xKZfhiZji2Om0fhqDlxPKflo09PEMCmy6oiSD5s/S5kDoXQyNJ/twg+pzIPiXWYNgyzaBHBx/P
WRg4R3vA+M1OS23UIpO3UrMCFSxGTo1uHT6e7YpPQW/Q1/cwpqeMlKZQgwnaOn6MUraZVdB81plz
+3RXpWByFdlyAIhpJnMBSZk2cxzmDUXs2xt+YReZ6KbZ020pazpKAcYR3VB+ZjYY7sYkUfMsbM5Z
FbhT2zll5f1nCQTOAv+PCAMXgXEV6awVbVtWzTkU9lny2vHwk1f26eL/mdPIEwrAHTcIP4PZ6sHU
E5uipWm8/Oaa8SdoZYIDMFG4UNnzCNGgojWCWkML0amtgzQcQS6FDQOf2SbwuFMLKydD4PAxEmXQ
MRQ2MksqkqB+q9QUkj1+GY/DRtoC9rq3iyOJrApeNeDmwlf38ksmG6fFk9h1+kRlYiQ2jF+m4E4Y
euu2QqwJQdYEJgTtzHiFMWYRbruWgflWnavkey4pdtjVji7xkABWzgupDMmkoS1yX1eNfFKcK0UH
pDeEKLNnvslokJru5d8Ae4Of5hnG6+fJhTA2bVmSvqz7oADBnUzep7nSEY/05qkO32HTGjfPtXGv
VKHIQbda8QCQu6inMUYiV+WgSdXgE7e/PBJ7RO2p35p3xnN2NPfV/R/B9V+KZHy14OfFVCaoPZET
rXUh/jz0lnCW7AIZKS6SJL29S9uPSBfJIoxP67TjBLmcS49TVAPQJCaQG48AvE4A8xFtMBnVAgs5
RWeL0Nu3dfOq9YvKA8KHiN5+1KSR8r6UJ+X6oFaUy1kHpxpSOe+Yq9k1Nu0zSE7kQX5sjkJjJUef
onV+Ex7SjfR++xOuzpT9BMagRakOuOJYlxBl0iVX34S78vtPWhRvN/Ff01b+/xXIhLUgmylqjWDN
0yOY6l6oPw2+mbZyT1GMUje658FesRaAXSE1fQuH3ih5izFyrBCTvHvkXxJL0tpNm0icN9NVTYgV
xFyPugv7nISmdJafQerkxJtw9wkWs9GcFm3X/Va3A9DkAcWWy4rHWoS/RasATxANkzKjXq4xjJV4
CCZDOoMGotv5nVC9JwoI3UplbBDFA3vAkvJ29uSofqMxD8cysN7jUzzGUyQUb3T16rWo67GPpc/S
uShCS5NeBcJx6+s3hcD24HmAFwprxmPFGBUMFEnoZWjBV3CkcO2ll94HrvgQ7OY7QG68YjDaC7wO
3bd4jO4SjiO5ahP7XOTXJ7DuqlNlOS4ARYDSlL+ZTn93Z0p7c1PbZMuP+65evaw8xjgA0BZ0sZ0C
pvWjWNplZMVHbV89pXAt+aHd6mejs9Ap46JLbdffUUhP7sAHmyH6/ATqNZEKw7OQpSUEE7raxfog
nbVv1CKiAxfzaePT4M2ugQETnl9bUyOk3WTUcMBFdZXbmya5xHThJJ5Nkv+uhnyXzzwop1URmLtA
SEUZ7T4PeWEM5FGLzUKuxTMaQ14NdbqTYh769VVzJN01dPKi6QQJRGQpGS8yhyK45GpJPNfynAqu
j0J45dZxV6HVj8wmMHQRkzyg4zc8SoDAvisCMtqxOBtWKIPm+7aBX7N+yKSjoANOYQTFjFEao6jx
G82cz0P5s+0OUv6qTi//fyIYH13UJCf1DBF6FtuJHG4T41cUCM5tKav3D64ZeUPEcgAGYRyHJJey
n6oGDbFIDZw28xDf609ozcbjMAD8pPmQ88K61c1biKTatNCWTGyjAvUDdNqA/TlsntMqtgLi3l4Y
TwhzQmGcSkZdQIgCCh1QzhjfxphThFjTeqgiAGFQuadkRJfrUEBgr/q5Np+N9HsqfnRIQNxeAz1i
NnBaCGCf6k3dTEFSQ0A91xZR9oV4mIr3Znr9EzFIQqA5H+M5bHxmkKmDV8tFoHrlYBnbTapkRYBX
N3gIc2wKmb3CTGtFIivSlCWieNYnoDYUH5M2WXrrSfE+4c1WrB3/0lowZxMooy+DGUA8B/nzFKCL
BBXX9v32vq2dP8VU0lT69JbZqzOmvahl6SCeK/+7H76O8+b2/6+uAUAQ4NpGt5HBZos7Nalnf5rF
cy5Kx9nA8GFofhO6mVP2XNMy5KP/FcMYmi6vaGdLL54NAv6O8SXTEsss/tJGnq/nrYex4KUcEhJF
EKTkf6nit2B8jqrvt7dsVcMWa2E0bGjw4B5DbNmQRZaMnowkBb33U2DuU5kTnfFWw2pYbCR4tI3i
mci9ZZLEaqXHzPx5ez3rQhD8qbQMftVDnHdypjYg8zvnjWFnQW7N8kurcxSAfilrZlAH+FcIY49J
NsmJmeFc6GMF9GM72tDJxwZdXQsFAgBFJVg32YJ3YAZxNmsl4pBmR/oXWfNy3ij+qiovRDDPrrlt
B1npsF1ZIykHY2oSu89jbZt0guYWQvJfB+Q+DRrGyGmpD08ENn42OwP2bE7Ecxgfx2KnG3eZznn/
rBqZLxFsfDxOYp9UMJrnUYksST7nKWdc6JPI4er4FxKYiLgfpHZOigj3H+Tt23Kne40dPdJCASJS
MJlZumqpJxOvyHwDZJ//3t/M7KLMnJoktLMyoqcbrxDJ63eJSyFbuzfipa7/pLm3bxRSb2vqvlgv
E/HEw1wGwQB3pwy4VIlQPyLHn7jl1NqVLu8bo48cvKfLB3OUdiUZ3ifD+B5Lib8bdZK/9EL+UOrK
vs+GXSlru7ntRqtBQgKsL+O0EY1pm05mawGv1Q2SxMP72LfM0gC6qCIVXt2Gv+dcEe4bjNtuq1wW
nGhSvCIfSiuqq2ehyVKHFMlJmoPSGSXzvSNGuhHMqrSmRCysKTVeAcWwD9qmss2gBlp+p4VOLADE
LU8DFJn1/JeIKU2/LFAZIQ9AHmjtvtV1axJi4k1jHtqExNtEMH7NfbmvSL8JcjW2A0EDbC7BsGzT
PvtZsK0i4uoNigIoYd2j6+cItt5dqwuzJaptZnUS8WZFcJH4e1Dg/eRm2M9FgdB8cg0l/ZkI7e+J
JMcJSPwHTVW7TZ6ZhwLtiVY2SIHdJLT5ZUwtdQi+6cN4rBTltz+F96QXngMRI9VdECMqbX4kcfMw
teaL2kexJUUxymdJs+l8o7GmEulHcRDsTG9yNzJSyenQSLMxCt0xtPq7RKJdpGs/O2O2tYQ4fj1u
DS12wyppXTU39pUshnYvBru4Vva6kpzmeC7xxE/3VSA8xX6+N/R0N4aVGwJBMYi6hwRVFZvU8V9C
ZSSun+pnf9STB7nLzZ9m1TWWHrTtB2huUivOTdNS8zxwUp1Em1av7pXa/22SaXSmqpS3WaBupzhv
LbVuQMKkD5s21E9jiu7lcLgD2AJo4poZyZUyup+r7FXtOhTYTTmyYU9fpm58xBvhpRN00yoFvbSE
Qdr4Yv1UtOOxbKPEnrN5IxXz93oQ3woxOGVihy4qdAwcUEL7XZXCLsnjXR2b23nM7nNZ3KBfYnTG
fn6rBaStQ8loD5VfpDbs37ZOhgc51TA3o9S7WTPvtaa+N4MqsYaEPLRD/KQOzWRJQvQtjqTYSvuR
4xHX7KEBQOt/glXGwzdpiRPvYvGcKppF+srWhl+3LcSan1pKYBy7GefISZeQ0A7f++ZF1TE7qnK6
sdbilIUMFoKnkcEdFAeQIfadPYu/xDG2iY64awSgmcbr3eCsiPW8QpyD3xCVPrBvPWflN61+LOM/
iIaWC2Js+JhKGKDI4dzDJHW6SPV6Q7TmUfdun836c/Xr+FmsnVDvSKF3WErrJHfNXbOpGzs9iG+z
22/is+ng6nIkchSOxduZBEz8DFThEBanRwNcorEj2OpJbwDuZW4yJMd4o9qreTkDUOIihpdVDNnQ
A128kFHOzxS9g0sGWsEdQQ9I4xognKFNv+pdbxvP5dbfgWDnpfAix7gLXW7liu0WpD55+QXMo6AU
0jFSWvjkVq23xE/epDj1uoJGUerWIGBuMIsHWZo2RahwwtHVDV8snnkmTGMf+7LsYzAGwPECCHZ6
YIzdPtTVC7EQwRgRtCdE7TgH4rmUhdNEaXe77gfYhDnaylsJY0myeZbSRsUmklmwTL+3tfTt9kLW
YhkMhKGfDsUxCXhJl4qCYY3KlEMshJD21c9azNyZ3/TEfNTN/Fn3o8OglbvbIldN10IkXfRCNyUy
zMY06TNe1oGlVcd8+pmY97KSW0L6dFvU+jEhS4rZFwAwsnZLisbKLGPkcEg0TxYRsu9hUR6Ugjdi
y5PDGK9c6AWxV9X5rIKdTn/s9K3MG1tcVQUDFSmN0qZL7EtBAap5Y8xIs1WidJCH5hQIsvsHu/Ul
gn0plHMdDrlPVzE/9CbeC55Q/74tgrMKtpOySZWsSWOcfVzkD/2cPPaIG26LWNXoxSqYswAVpiRO
NTZKSTB3JPnJppiTp0KOz/VUHuUJGNIZr8bEk8ncorQlpdBRPZPMxKrHByHb1dI+i3/I5dkwOfdn
VdkoTSQ0GgOzLMAZaWItMjsRx4SAPTg06sdYccwbNc63XnTMFdX1ro1rmtArzC7cBL78hkm2EREy
SOA7n+cg6fvwljS64IVBKDQx04IezioKiDXlboAHQxi9pO3Rjz9QdLIA+tTMH/rAK/Su7SR66v55
fcuMj9LKPuvUIcXTOL8fey9UD1rJeX2vxhs6Zo0pqSfS/expCSJgb0gLGY3bpVYGcJrpPVIxPUUH
mGobA8Zkcm7fgNVKx7K4wKijMaoEwHc0P/7WH8Fbempj28ityROPIC8fN7fFre3iUhqjLBUaBw1U
y+dz6vdOY+abMCwfUt/gdICtilmoPb2DCy0RhrnqzITgXqe/BXCOIkuEGOK/gpt/hi0LKYzHLXy1
lY1cQl1GMRI7KSfjUAapzNMKaoRYlTf+FaNeNe0pQqio/jhjAibaAivonZRW8GJYsktpUnqZc8XW
7jOadClMh4LpSHZ0gwgAT0MiCAqRCG4aHNuqto32rUsf/0AVFnKYC9XkoBo0DJyRrrZOKwKoRjx2
hHB2b10TvlbDxHeFEoWJJM/zufQnK8GjXWmcwB85NnDVpptorEFchCkltsgakSaaI7GfYQOBKI4K
QCedkBu0xFa0K62x4FU493Z1XQuJzEWq2xpiSkjUY9GSQBoXRE+C5N0+onXjsJBCv2Jxj/JQ0iO1
auezH4rPQVu/ta2wlzt/Z8bzKZBB2VNplhKGH2NonCat4XivVYOIbuZ/95XRkQy9CF1D5f+NQYa6
+Wi129rtjgDpQibH4j1FVuPNhUBGXYBGh4vYd4g3VcMay8qq6+c5fzCMwU5qgaM1q90my+UxZgrP
cj/MM0hT74VDvpudbB8cptccL6/yoJ/TCp3i9V26jcFEO77fPltqnK6symKljPFSskkMG6HG1qo/
MPQzI4smlhvfIEhP/VUoR9PM3dsSqUrekKgwvcDi0ArhGOIw0+gpic5Nx6mQrl8J9JrR5Dh6sZjU
ctjEoViICEkl4ayN21Z960TOheCJYOLFUQf/1hzL87kRNwr4H9T9pG5v7xJV6etd+loF44+VtiN+
3GAVpT5vC+U9K8JjoQVWNn3cFsRbC2NBUklOJ62EoLRIOrtTO9GJQoxKEd6d4gmivy+MSF0KiA8j
FJarNnBH42crAAcn4CFK/h+X6WvjGFvRJRkBcy3W03r+WQMYM3mVAQw2fwAvBRPgmhe/il6367/l
fBz9VRcNAP1/VI8xG2XclnncQTbI4F5Nj/LQjHTKAzMl/h1vUnD9Hn0JY6zGJCt6M5bYz6Z6nc3v
Rs6zumsxNpz/v6thTINfTIbcZlgNyAgcYof2PwPE05bX2Hc14P4ZQ33JYqceZwGT5jG9tCrw5P0T
GqX9vUQ5hz1wcCcvAF8AGRy3SZSzQnZAQFCUYVYJpI4eNbvytgVUWG7Vd0Dx4ewmR/s/u44X2p+Y
aSvXBk4rmwRL0E8SasWV9P32XeYYjU8/uhBCme6TwoddQmrBCbU0tEez122hme2WjBwLdTVkxJ4Z
YzmKOiUkDLAk/1vrqG/Da/pLe+2fgz3ZNU6muvJrvu9e4r3v3l7l+lbqlMFSU5HZYPSyaAVl1gQa
mYaGHZt3cR1ZWcJ7z171gdPlAWgFQ4CGbBpXnEWFUoHRpELImL02r9Eh2vfIvYaogdARToeni2tH
t5TG3GZDjZo2DCEt9cHgGjl5+T2oX9DmenvvVrO8SznM5tVyreukgByKzDPcTa78swBKmHzIwMir
OMJpCDYNir728CKCmMZw1Xv91+1vWG1UXnwDGwEMfZEEaLabgb1KVEt/Q1urQ1tqSzcBcg8qsChb
cgrOvNNkBw/lNBLJpEJp5Bh1CQtVP+m+LM3OjopRfIzKSPBEo0U9dYxC2zAaEUwvJH6dm2g6RYMQ
cr5nTYeXW8BEELmQSmrX43PAorhpe+NkxvF7GvLyJBytUpgoAvSsU4HRFHSLCSUYOuoU3XUpcuoE
naZax4lj19eEKTk6Xolxf1YYydTMqIf5HHaxm4TxJujju0JWOHaH3gQ2MkKJ4l8xjNnxh6kPogpi
EDej0SbpvTLV7jIx3pgKeonNBphPbcwRuuZsgd6PtktkhJH6ZoLKHOACGNZDmJzjCRDJP6fgfPtS
rAsAUxNGfoGCxM5TIWkQxz0KoOfAP5biuxJL1m0BazeANuNiJsikI5MsHg+JyhyAPEiZUWSc2cEj
yg1OHQZtgYx5KDj7tXJIGF8EABj61EAIxaI6VUmUl02LQ5rjc0oS26w+fGVL2k1m/qUDIucP1rYU
xwR9tR8K8xhg9+h0H8BYHeEp2kjALqDQOAGXOZ1qMqOCF6tj4rwkNOK2QE8HkJs98DTVuw7E4ro9
1l7wQrwKUDU8eIsV9biQSPd74dlrU8KTQ8YCTfmXkN1NkcPZwZVQ6EIA4xf6ThKSOUB2SR/a2or1
dC+Gw+9SM09KM8O9jnu8/b1JArVPOb3Jkfjf46OlfLbtNM7JCNwLLNAoHyQzc/3MK6aWt8q1gyNo
OMXkOTrG0eB2uY3pkA9S3kc0zJxs/Y24FDF4elc3sqt98Fl26N+xegJIBsppR6kx2EpZlytxPiYB
TFX3JKVPs4Epd8ojWvzsVN6c4Yqpx6DTlyyqQQsNCaQq9pPOBydvEdhSt+/Vk5HdzzqPZXHVjiwF
UTewEIQCY12LIgQ1LtoxCKhgaNtW17gUkJEYXHCLlU1E472KsVngHFOmBUae0Aj9OOCy9VEgW9Ok
2ngH3yGP9zFJKopmun37Kqy4sQt5zEaWRVfoBVpgzzV5FZTMSqVHred1WfOEMJs4pGY/kBFCmsZw
agLyiDC3Cv/99lJWdOJiKYxZ1PqxqfMOl0qLfasUj0kAJGTxrqk2t+WsPd8gCPNKdFQC2EKsexwq
HUmD7DNB99tHflqyqm8qSrXP6CtRQCry7Mc2L3V1BZWDCP1CKhNENb4UIjyDVGhit1FsfevB8t8l
dojC7Vv5qtrjN0G2Uo6CUAVgbvWFWEYhFbMu+qGrUCEeA3lnCmP7qLRV9nx7T3lSGDVUSkXAJBYi
DrTO3WdJclBmhWNzV9XDILC7iDuAkcPY/EmLJjTolNg/sG+gd6tVZySAZKeNft1ey7p+fElirfsc
B6reYS4dsYf8U/LQuEzbSjB6L9th5oyAzhV25sskck5qzVZhzuzfFZqMXmpaDyRNtHrC3vdOsk3O
mZ2Cwmd0/yf6ntUjW0hj9FFVqrRPunw+d3v9PtjmnhK75EUCmkm9SW19sLhjvPQfr1TRAOegipAU
ZPaMP2vMvorQxoVABChDxl7eCm67Vx9puiT4o5la7OaXNCYISQC0oOANgfTC1rxPttUpKuw+s+Y9
tfwFoAl5x0dv0q3lMQqqys0s9SLQeGnrVfxCh2kLWwJjpARuSip04iGnrNrlryVe9chljaEW6Pw4
S0ptVXXoKfVT0vOwMdcuHqGopxhfQyTCFnijqh8yAOHgblenYjjlKSYCK+CR8yqTa6v5hNvAzBhq
m2w9Cs+8BFSNUI+23tWoeyKV3AB84PblXuvlBtw4iup0lAdo7swlU+S4yWuQ2oNBwKx2/iNl96Pt
amlsRxv9JO70R8r1RDlT48fmwMNOveIYoW5gKZ+5dmE+6qniQ37tpTv1TTp2p8BVBkt7me/MM3h2
HXSR/9V8oFOVN8WwamCWsqkGL4IhQcpyvdCphz3N3t8XUHHyV8VDvpKbI1qzL0thjEuIgx4xsomg
wZBOc31MmufbJ7kWaS3/nwlKjAHJvMyEtWy6wm2G5lgHwXeFPgV6ZScbfzAuhXPTAVWCOwCGLtZ4
KbXYaROcQpCGlhEjidftcDU46rl61wDBBuXExO8VAVSIrI8hUMhrs0UbpZEcAvlXxL0EayVKjdBp
Flr6Ba4Vs5ggJbMildqESzB7s9M/IAofA0D9i478rXyctryM1urdXghkjLES5XFQVRAYTboVjeDR
FCZb8P+6rRIrUoAVSTNVwC/BtCGzLLNL0mk0AulHqmkYecUNymc3HR5vS1nbvQsxzGKAWpbqmRhJ
P6hnCdDwQhG55McZyVZ6kXjgdWvX9kIe41gCaRJKlS7rEyXYztzw3nQVqznm7sQ3UCtubCENm3lp
JOpUKdRxCKUfFXKushN7YIGITprTu7JbburiyM2w3j420GNfSjSypjfGCuvr9p2bAb/Ulrb9gezC
lPIU3Bnb9Bw4hOcJeFIZQ4yOtmhGTk760Ro/gvZVGDGBgNmJ27rCE8JYXMCo4RGfJtKPOHtPgztJ
ew9rTl85Rx1NkTG0cy6HYvP3gQ0uHU9DrArw3AbJ6XbjP3ExYFcMO82VoaMWMEcScmaXxxW1VV6m
M9S/9cQ9YKvRdB242k5zOhDWlk8il1qV3UQDHaEQBnQ2JBuVq37ARm0AaahN6o/MF71Rw9giANRi
LrQ6a3tpM7ekAXQAqQ8VFHzMWc3SHA+IOzRcs8EVrMZOAqhiBUaS0h1/D7vEab9FTsmb9Wa3kxXL
HF80E1C7qRBbGjtAVFl5xxvFv9IQiPh/nH3bbuO4tu0XCaDu0quuvsRxnFSqknoRkkqVKIkUKZES
RX39Hl4PB2d1L+zGXi+NAjqIHZvinHPMcfFhCwdk8+5u6/2VLB+D8txv7Rx+BD+903pkyOokLxAV
nXxcWOYf3Tb/8+vB2BOaX5CYwr8iSaGn9qWXeD39tiGtOTxMufxcc+9NHe/BFOnX//6Q/afXgwWJ
D8kkLOLvHgv/fiJNb1PhtMT/WKt4gYtN/Nm90u/L3W38/gyQteI//puXhN0XpO2Ijfibsj3x9y7u
h3n8cF+Aqd7Hp+aJHKNs+2ORICbr/3MRwHeIsen/veBfh9KZroYls+t/BHX6BsTx+GvBKBogLELm
/7T+/RtW8a8XS4GQwOfzjtP9pZCSzdMzWMbiQ5Xd8/jgvoWVe6DFgoyBrLneQzimp3+O3f4PT0J4
t/6MUhfseeCe//41JoHjiDmcxMfgGeiFCUhaqvovvrfED+GzhBBgBDr9pdYAtZtmh0sPf1kE99ly
qgdQVZdCIwnjHk3zTyPa38CE+0eJlSxcJvGaYCf8pXibeWUbpaH88MjUZFEvgSas4SP3+iML169k
7w9Gb4/tor4HYVRuQfsdPlqvfbjeNZNOoVVb/zefQYzu8r7xwP39l885gosha1ctP3gsaiLRkYl+
0LDUdpGbKmoH+iSaiNM8qRMS3S6jtidn7h9XYv+B8fqfHly4asCB6r7nSf/mmqebuJMeZoQP/SvO
7qlTTeHb4p4oc5+Xg/6flbT/4YzhFZGejWnWj4HS/vsZC+ZJrFbs/kd6sHlwQubgdf10clXFNRTd
2Yxw93/8uKF0xm/9/6GBO2MUQd1IWYS1Y/i3dIkdXS+ZaeiDLs/h5LqHjJcBWJ5hloghqIjHUn2I
Yqov1AnSm8uhcB0Zc946lUwlWRTIR/2c+tA1GoF0Ewfq0Iw6mwA7Q3P3lYZm/uzbVuZKyrVwHhqu
7OtItPPYgXWT78myXRvdmtc+8NqPOJjhRuV1vYSi1uKpy4jv72PRT/EwZEG48qkyc0NMtjkkxEMR
BlxnCq/yYx+htc0juHqEebizfSsmH1mG/ro6BXM4Miw4YMCkaOPYvXo8Cr+lzE1rzWCTlw0SkT5F
hAH5I9y4ftfwVbjsLAxPMDsh1cRnfyrHTeO7ES4cnbbWZX6tWu6G+SpVq7LWNaReO44ZedrSt0CL
+ISbKlywBJoGPDH4T0m6hZ87j/aY7cM2fRlbpT9Z2FEc9DRN6rRlYGF6DlUH7Sn7Tgf4Tu5JSN/n
faE/fCh0cauqIbmO6QT+etTA0XHY0hnuL+PSX7rR8FubwlIa8spWfbju3Ca5lDDI5Kr3TRbwDo7W
Cw8mAckzjWkeLEBHweb2tjlrnCTJwQaRpRSed0hJE9JsNqtCgzE0Hs8RoJJAuLzrlGde3CBwdfEX
N9M8HnLVIw/Tmb3+4k/ba+qxKOuVxacunelVSQb/xImjeeHw0k3boZqNh3BNhJ5fIX5J32OJ7Jh8
F3JfgDszdPTIcxqe9r0RB2iJpgffeN4vfBZ2rtfJY8MxcddLZ8GxmykpNsipCuQtN5nwlJ4vQ8MU
PbTOOpDKYYZNv3c22OXgqXSGpbft12vs2bUUfBpvfb/R4yw40uRDgQMNlXnRJKTJoE3moKsEI64/
3aQna1X4Yhnp3+TgmHfCxriAbTAEs5sXBWUIx5dbpBr6KWKnf980BpRxD3QI2lDEim3x49/Ao0cA
t8yW6HvainC+vBJvbPFBz9OKZ8uume0YRIJu15zhS+NNeT+T8CVwl2auo03a11UtM/S5zipvRtju
sDLb1b0wy3GCIhE5FeHgXx0T7+8isu7Jj5z1FKUtwedr42QoZtx7VaTdxsmHkI+3Gbr1p1QONs2i
fXeOGmuIbxubo2qZ2HBuuDd9D6WnS5ixQxgNpZJXM9dx4SYuW0Hy0QlGXkAk3erMA//xmhp3f8Du
OnrYwmg8GMfrc5Mym3sqFoWwe/METHl8JDh3tR/O3mnjXlf0EUpS5iAC+tXpVnZmON4iG9Koxy+D
Q10QOjBSmS0sxPkgUziyUnl0A3+GbHud96sj5Yb/FUMUHzmN/yxjFZ84WdOi86l9GnZEDTQToZ9a
Rs4fTX194O4EG8OWtg++cILzyqLkMUi6Fe+P7TyT8Rg8Lu4kAtwbZKpGPxVv05x63SHdfHXxmIZH
PBfjF0scjNtNOp89I73rNnYNbrd53V4wJUMtRPDxzlli8CMF6RTMBraJ3QZfLFdYtDKgfOF6gfjd
wwZBts7BpyPU+X2y/kCW41SxdBJPwRqo5tivDgKOVTSwP7vanFsft0DsxB53VQei4UNKFvTrw5hU
oQg7XmLRPPKM0MR5mDa5QutH12nKOkObxxaM8DVfkAu1Zwumqlc6dgucFQMTVXHrAnVHKkqOffYA
dWLc5z7Xpuw9l4P30ssa1XP/PgcOMt72cJ1vLJXB00hGOuVql03uO00MCHFGhOfsCINLz+/KKXFN
HgFArSIebb/w2M3hSRifHkn6Ad3j8GLF5shsYxHShofRK8N+VM80XQUeTeogxwkiL4Kupl4H15yj
Hb5h2W4CWWqo3s9DtPDvvddspek2MPYIb46DnPy8S1ZSttoulezuHrUNrvx5AsGmo/JXsuw27yEI
omYt4kUWZoaJTu95rJTujHh4pLuWu5zCjA0jzXBORNkywgpc3ONQ7hPMBA8Lb2GAi8hP/8kOcGNS
tPEvck7ezJb4z/uMAPoaPmiz/Yh6KEKrsKfwj+g8t2EV9UyXHhqx6z8B1qYv+BSXCqYJYHWNIflu
1xBBWu2WuqVkbfLkJSrpsoUQD72bChv6FuveDNUaNlrmK5b2hRpFcHaa3TzPoRM8jhuuta3t1tzv
2FR66RLV7uLpXLfqF+mm/rImIn3dhL9k/gruXNON4jXZmK7d2Q2KBKX0QfggkgbChzNC629XZBTS
ag1iWL6zdC7DbdpvLS6arIM1YdkFCwwpYgRXAu5LKgKNShY2KKs5aFs2c5YuuQVLTE6kS6OzRh9W
InPUK7dJk18idEjmRwPAHhAZsi3WMG4YA14kY9vnERl9uCD0e4mirjKYmAa5629wQ1xbUxnkAVYx
DDjyZgpIbSwT2driRxw4M1T7MO7nwY5O1uHTqs0+9hnfOIJpVJqekx6Xr0yWNUugnS7cZR++K+XC
BBgpdU/CJEnpTBThe46xmXFadoFxx3qF6wAWYkuIrJthkBVMbMKs4wopVkrRkobwvWhW8ybCiOez
Yu5X4HB2mJuwzcl2zzCdVl6ujg4OozJ+3cx0w+0aiR/t2AXZAGfuswraKAeeIrKJCu8H2W2TOSTx
siae/kRcpZcYxg2FHqm5+ZFYviU29B/sLsDkarbt1TQJvbRmHVFW4vjWTXZ+mpZIVPFKaRUt5OYl
65AnDTwrRmNeWDN4V7XK77ybRAHRdf8yiMQcwwY1xMzMeWGWfFO4315d266nKU5oDYk/Tw+h3eM/
KtrGcxK04UuvCXQ1vePi94URIC2iunI3Vj+ONIRUqd9FyZnE90PmprCJQw641cbD0jrdJW2sLPmg
4BcgEmB9ZqD4vslbG+tvm0N5qWIZ40zGzg0oxVs3+8gQ9rjzBNkaO6Ns0zKa4PUEv0E3Z+0uD4Ns
lwtob1HuOFwXnI/jwW6gazpTnBY0XonO4oYtpwhNSRGPPm4+wcDGoz2lxy5x3xuafASk/5qVTKpm
jZtTw5o+85NOPyzK8I9WoM9yovQLfiVfqaEyF5ayMmnil4a549mJQcLwTcueUB3QF0crfwy7HZm6
1PSnDfW9VGBGlTRtonciBoQoxSwqfDIirkxPb5Ml/rFBSnMxjBzUPTLLvBEz8tgR9/cpSIS+M+wO
NN2eg/FutULwGQnVXFnKjiJYUOS2okEF7yZarl5QKBu+eDosdyqxp3BqIPFYdIXea9S3hdP733w+
FoGBe3/bPWyrPZNGXMEfHrJVgtbBxhROsk6HOrOe1i54XLv01kThW4gm+e6i8tg6f7YhPHY7RvWY
1Ii5KiMpwC1ocHsrO4WF229nHLVyGvzSH/sZPXH3vDpmyxBm9rvznBzLQB9OO+5BCe/QmamK3aWA
z+OBS1Ftszg46aJz3tFDHM5HSxUvqOV1FI9/cH24BZroL9mZEjMuTPoFirhPhywM9W2fiMpRx0oR
Y+Hg2HMytbXv0F8OmxFG11Uu3GWsGz9TaV5Grhc0ssvjbIf3XtCXkTVxNkxgwYYbHiA+lc0CkvMs
jgGcTsIhuokVdjNgdZLcjjoP+AQZQIDLxqHvoweP46X/Pc72mUdjdX+33gr7lmTyD0rC2jxtf3mW
/5Km+7kP3e9wNn6eriRzhrAO9F4GjfMtnlaNeFD0T9CC1v6Ev6uz4TcXw7QTB49YN56sYcfRLg8O
02CT6A2IiWpuAzgt2Lp4mIGGE1cfbeQdvWWupYDKo6EFVfONy6Wc46aOY9j2TnDt6MNyTdqDduwJ
7IrKY7TkZqsQ+FXsjayiSFUt2j04MR3IGJ98HbwZ2j0xNfi16fva77wqHOITc/BphMtAc6NkFXQ9
KNTw0UHtLTh4c05rRB54znlO7KMMg1fBt+9Og1Fwa1CuhwX0/GZ5CeLokCzmlM5kzaR0iqUJ9poy
vJmhoZkNxU0uaC8CdUoJLcXSnlZBjkQBIHM5OS0L9GiOKUD3z3qMJnHU4kKxCRTQ8jiPItsIPeMW
OsOMsyuM4vzLGr7f/KBpjoy27pNGVG+5dYPK7/WB00lnwbJd2MbrRDc0p3r6o8mgK7PYMkRn4Az0
tOuvoQ8fuB5sDZ+gwlNQ2MTczxenuYX+uGSB7E2mVqgekReKhhCj8SJ/Tjupp5X9sqP7Hc5z92Zv
XcqUp13m7eu7Eu6LN4RnZ4lPC0MiC41KTBFhyTB35f3k2GyJpzeEdByiYC9bxA8zOB2ZSGBYi7ey
3ZcDZBUyo2w/Ry468Fg3ZdQkD57FWA+f8BNcKw48jSsWu31J1vHo2RQFErV6m2eMsUCGNrXlHcHz
YwGaKLQUfG7zdQhw8PrXQHiPgfaKwFmfGXdz+P69BZP73MjxEjF+7SUuH2TVHVO0vmpiRzjHnEnL
84aJuk1J4Thyz5sI8MhofmgwU2dJS7OAltLJfAvNacZAMpixuGf3ZTC1uu5ukNlED5kfDx9r1D4s
TveLcjBL0inKjcu+8Th4ImK++n1X4LE9KJ08+amaKvga8MLbu2JLeJrBLKfUiTp5jjm23LSYQqBB
idLubPvt2m3izDokgTToCeMgC7WoU/hr8d077KiiZPd/MsRlIYk5C/D+fDRhxHYPrm8e4kgf1l4X
DkufnGnLU8UugYheljh8WFVXcNf5o5b9uPdTznuOP8VzX1wJREaEYU3G/Y+76x9rZCtlZBlKB7GP
YfOOQe0kiVNYFdxC7l4SfAmKegh2wy0SjbVovHMHSyjAFN+g1XhB7w0XqDTKLWHPABseBsc59Yt3
YA1030syljjRNU32a7pZvJngkrRb4XR9JWZib+POXkVg30Xi/NiF++W0C76yrYhxPJO1qV3pZ5Ct
Y3bx3ppwzoCJFaGPGhFRnnUBAag0nZcNp66RDzFY9rGb3rgxr+z+MSbJTxtrzIgWFKhYpLj100/m
9ScflUDH00eQKEwg9GGIwq6Yx6DcXQT1JONPJUZAlqT0kr5EksQBJydXqfN9Q1egmj3vfXLh/EO3
AVbNMrHl7Axz3uIKPG7hpsB/86mskAVrsAhRaz4guaaGA93PcUpxS/rzdLLN6MP1xjTvO2nbW6fG
tSZkN5fVxfDsOaiCEQSxV4qdwaMeCS9g3efhd0ouMmd0XYAyftNd9oRStPYjOwYW7mi7H3xPm4lV
bur82YNR5Mv9WR9hPwUi0Q8GD7Clc77HIFHkS4tHbd/tVzxPtTf1R9oEV5YkH/gyizHWF8+fnm3K
XjcN57h2uVot371+tfmaxC9M9WOmJYBORp89bz914o6WhDEKJQKuyFx0kfO+EJfmy+wdQ4by4S1P
0ZDMmR9q8JqXqQqMOVAPpc8zsFzzHm3Q9qUcQkQy9m01oo76bd/lLmT4lZxnEJ988rsjwYMrpo/e
qAM1APWFvglIo7J5db43jfsIjKxcg/244r5XCNXyO/FEwvkl6bqncUzeuLg/IBjjPfdh4/vJlduz
CpDLtffF1G4VOI7XRUdfbAhlljRoqTsPQFL7g/C46OYQLRg0uxhaUjWf3W18EaCR+gKzQMz428iD
R9bgIRMiJyke2305G8GP/YBH2WflzIcaF2s9AInMvbCvtdhq0/bVFgQX6W0A9Uxzi5Gdo9c+Txsw
e3aDQoDLJYxrHy2qnM3Rad9WCbTR2U9CrU++mi5O0B3nKP3lqvaEcyJyX3bV5idnZPSeadt9yHHb
Cja/JdZ7WDEhu608RXAxWJetTN35tmn94KvmcRzl6xRFH8DTPoMZl0okrpGZoZBqpo8YfgGLj7HW
tcHLvqU/Yrq+kL374cW09Bk/2sh/Eu5Uo2N8Y7vz5Sr+oLf+qiLvye2Hh24mmendC669D24R77mG
FYKgSr23bTY34gPxfi8EOX6oBbx21+S5c+GYTmCg57cPwh0+FmOPdvQOo+l/ghqbx0xcTQ9fOjTj
uVhZ5Y20aii9GhZPuDp7QHz9bbUWZ4xXYTt/6/oR98P8uCRNLWb+GzfSgSfbR8Bi7BK6o4njzPPD
zxjSXDdt0DXFeR9s5Sa2s47nHW4gyTFO20sKHVG0NaUe0F5oAkFTWCKfEzpDQAqNKUnoZBEzmMeG
SjMM/Emg65Etx33ty6iN3Kxd4HLo8wv1MChh7Iz8vU6m/oBlBljK/oEKXUwLwgwD72AZCwA8LGG2
oU8fl7FyPQdWAMkKpM2Lzu0sHpWVb0Y353RULbDn9t2Z0iea6AeB2K7MUck17jeV0Wjp0TyYqifs
MdX9NYIpaO9FiCdrw18jT25zSvvccqx65qadCj+d3wGc/g4bB2IS1ac5TbGf36iDNdfmtFUQgwOs
9XbSwX4BzqwPcPF54wGXuZmwkmgDpAlOKUkz39qvBV8YgPB5xTA5/+gGrkqejFca4UnvWXoEPvcE
RdI3rvgX1SrKQIF+STCa1hHzniSYRbEEmrn5n2GwPSLQ6I4yAChwU4u/EoDRkkRPs+tCSDHpCV3r
gtM5D58w2x5zNe069/fhIx0wJlPpIhTK0+pxiFL6h8vOXsdYec9du8MhhT9Mo/cBGBrY15aTBLZU
uhk+E069k5uMvzq/LdCfosSOy6tL2+tqIOpb4fXoT2l/EoMUL/Ha1X7ESotjEU+w30QMBHlbe1WB
m1DGQ+KWQ7vo54RFJo+3HQsc37h52O93w8s9uUyqw8vOPq1nN+0KtXW/p1TUPgDAzGAzkDUh0Kfm
DqLvMMcsbZAA1xeAU+AIKstdyfEYkBHV3DSq2Gb50wXIXW9kfx/juI7F7GRmR5XYDdNlYvuPBKj+
7Jg3xpWT+YpBxS3aD4QavsBLwAVKIx4FYQ+dXqsZTfPANfZAvXnaB/+MnexTu0yPkiTflYObjFF7
89rlkIj5ExEm1bqymye2A9kZKio1cDNN1EM/i1+dBfSJIWo8uC07DJ0FnWAEkEtehiW4TnavY0+/
WjAA6z5VpkqYvWBd8eBvjKEiMqA4IodnKro8WW+J/Nq9+EixJR10UiVdcFg6kCG8+8Jhh1db+p2b
ccuwY/3QcfgrCpEVEa2fqTdtd/PSIScj7KlaQ34DSnia+/EGC+gHCgij9FO5YhBKfqugt7lYUn4d
nPUmggiAaYoHFWYJBiMGOrc1hc2EDn6T3asCqw7NuNVDqjF/aX4Ndvyji0OWgzlyR9XNeW/ogKc6
ugWRvO33hiI0YP0GLXwIuxCsX7erh+lnYhGduPJi1uaxwbHu2z/Jxsto7bN+ngufdteeboXrpLWw
gFkBb/U+jgCbKjIMudXjOSR9jjCJbPWHrEnicnYB5HPv6iqvtLR74YBU+ZYUpk8gz4zlm5PiaiT9
ggLrvTtekrvuVIJHAGzByX3dFmMbFVM4vqVD9GdTLO+X5UhG/ji5bpHMYR4jTneCc+ySmNqHi+u6
PAsY96uhfYwDW9gwzTF05huIb6MPb2L/D+pcSQKYE3ORZEQFJYJ0S5u2J7bL9z1xzko+S4vhRQZY
vJLCW/nRGPydW3rV3KvNKnMfqJ6ZoIWjooaGBXsgL0vn7tlpEPiSYvRnOutNVCMFu8SkUfmWFsZw
5DUDh8TuuBYxOQzAaVxqr2yNXyd3+aaVwXJxYV++RnEcYCqbNenwhub0WeqkyVul3vGzrJxM62bu
4l5j5Nfm3bxF8Nzl3zB5wqg2GJxqUzY40BlZuaLTx4UMP0Nv/xpaYIKqXUpYouAQ+rbCKTvPvbrI
wUOd6ZMzMOHPPV7OxIc3K3HCLUPgQgmF5pwxaONS2t5WFGwqupttxxvWtT9txzHZYbxd4y/aImN4
I4cRw/nQhRd/CRBqPwBv1eN3oeI1wz2NsWVPb8PMn6bA+9a5yw9Pe1O2dnbHImrL/c0vFprUMLgE
+5KowlXx44QN77ZtaIoBpCUpdox+JbYU1UuedszObBjqRXhVM4IgFyfstqd+LZO+WqlTtXFU9pzk
WLaf0gFz5+BgPHcqGQz/OgmWYWoSGm+dlS33M7F1R3SfEGH1ohrsl9jX7wz6rwbvRzYFXA7KBbsJ
moa5cmWt+fgiIYLYxxiS4xYo6K0L4eWjeLV3CFKa1lJqkSfL2VMfUn86pC9mB+gMtqBVuMMsV99p
rW4BOm0eIKy28cd8lusjC22pp+kMGwAg9U+w+s/WkcNYGPxXWM4RbS+emE/GE4hGJMXaIU9ddFi6
ecArp1Nrg9/32ORguoAgmnmAstNl+sM5HBp2bIH0XGIploN8na87z9M5eAA4LFX8zRD2QifknPoq
V7a/BO1+9DGGYXNS72ouiEmAWPho3H+1w7vs6SFU8dmj7OBOOpfIE2Qx8o0WkrXkm2bOIdgxSGMV
2MuPhv/h25ynDDiW3h8camsEIXTY+nRxfBohQhhMmN/x+rGNqz6YqoZEJhtcPMxsLzsvhS+/vthJ
VFQgqmXG+lIMWcK7vDFTwTF0T6Svgkb+8JQE6OjU0sDDgy4X1+nrYf8+yhcGUKOhLho4t9IxAqKG
BPbVXeGa32PLimRgz2b039Hl2mLdussMG+0hCbMggNF9a2C22x+QCATMYStD77fCsqFZWozdE/wF
XpvYOakhOjLvo3ebZzEuj+3onhIw2kdjH0YTvVjrnI3E6prCl9Xu79g4fBs3cOomGFwnN568YKwr
O0whHmuQdoKUWSgCG189AND8fgfAmybFvPoVxNhSdASkhNcxQD/fPsWYeQZKnudYokKZYt2htWA4
ujhhmiWXBNyWdDHHrkdV83W+qynzpD2adXhcNPyqY1AsEl2Hc1OnQNUm9GcsBYQbccQfuo9cBRZz
3v0sInJTyuB97LBq6kEvWJJnMS2HaVaHvedHGfolsO00J9jUWzYcjIwet/WJ6vG68wvx22zsgOQt
xeptt3Qdi9ZJqlS6pSL4fO0nTdOnNoEcIOEXqbGtlHkXo1vexqwdTMbhk7VLoBWpc7R2L9MVmWzq
PU78pwDsCA89/7A9NHDZX5Pf6PpPiA5+IYD09WrrSEw17HmwaxltNqoZF5BbCCgeRpJ8S/rlIein
wlJebf1QLMmW7Rao4qbyEA3TfUex4I+KrV8uw1fKAUa01TrcNH54alEw0eeGy3ba+7QCFTVfQ1k2
uBSa4Js7drdoxrttRMY6nCUnzKg3VjDJPi4TZD9kKBLx6ND+sFs0aD0811e3xlssdz7kfP2JpfFx
8qKvqQkLuqC/mlTdwO3PhCh/yyMzf5TTXm2S5n6z4rbHXGJxm68Hhh2CcMlr1Bx08sXInjnewdC1
7MKniABEXX67rDkR+0ZYfO7QvJKX0X119l+W9PiI31Q0P5jlEktA/ss36V2m6YUaYIMEa1C0s9v0
FCieu+TQDp8z2fLpbi3m4BnT+bh/BhiJ6HUAzwJrwfxuKhkC31agyei4LbWpwsD8iOKqazDU46FV
yr5NQ+VOaQ0Qy+ILCPkRvq8IqJzAtnjCaqZsgiRv2yt1sDIfeK6dt439aAYnG233OEfhIXDX3z6r
SIe4+BSxgSRtsj3hD3vs5SEGadfuyMgIc9AxMsn/oHFYx1O36SNFtrUACWNx09dkTVEc47wbCEgZ
P6RuslnzYnUhCwiSUoZYLNIf3ppmZDRFh4zoJAIMhw2ZwNzkE1GP2L6RAGCH1z1aJ8nWyMMJNceY
myeJgejOjpmHj381rw1QZtQF6I9KdMdYF7jFPKD/XF9RO/KRy9uCnZQ7dNmmZ9Bm3HIfwqcpvSG8
6mRQsIYpo/Ens99X2hTYO+dyV7fUPZrB+djhgO0DKHc/JdaDKnjttm/SHQuMygwjVbCQHLSNLGrp
oVneyPZ73/fLKqJDaj4YwDGOXoZEfkZtD7EHzjCB4er8fI8amfxzI2OAIVPuRdhDR7DQA+672UMS
wpPaf5thC7jHbhnp7jj66xEBx1g2qTp1MTt9zGg+W+Qf8P+h6DyW40aCIPpFiIA3V7jxhp7UBSEt
STS8a9iv3zc3bYSkFWeA7qrMl1XqGifZD2zRCciG+9YO2RrqTx4qcWpcNjxRX1muixprSY9K7SFK
ar86iw/y1g3lusyRQSvANP72adL2ajKclMkNtf5eZXa0ccBn9adaWVA79qeTrfu6o6nU/snysFW/
WktFqTrfw1Tv6Ua/WMkYac14YP4IS2b/VNWfYjrkRsIChnGfzvLYKNquWD4YwxZ5XFt6Xwetawa6
gvSbJsGUl74YFR/bNxx5CLIFxbvqQpoPPyk0n6I8bHoR1NzarRqaWx+YzV53ZaStXljzAbjKAtox
xdnD4tUOrgQpd59bvoN6K+I0kz5OSjArbdgLclPZ/WGtF+I6mx8Nl7vLMV0lb91yNdv3RVzt8atU
Xs3uWzA8ZdBoRSy/ab9kwsS4Vvo9uHD5uAvNnrtABuo0HfENrl7zAaca8cwGBIL8dmmijpIitbA1
mq9qsfxxa6NM+2CKq9U+NX3q65x4ynhPttqftGtSiNd8zBE2MvY2oOMNHXZJzbPr7NypZ+fKFver
t2dMApeSFi2aCLf1nLgTnTpwm81RWx2W6nMSjBvVXZYfFP7G9mWp/XZ6H2cTSy3kGbwtyKjRteUf
6YKq74MtOYhKifvH35sxP8V6arQtKLo07jIUC2i2qmpaWrienV/KlTrrxqCzPf7D85KK81ayQbZM
rmgNuwIvzDWibbKCVPd4Yb2w6M0n6bahacB1a8pubXV2A3tflTMH3D38son01dD80ZUxqubOnou/
aTX9ZjmUh8OwLN4TO7vr45vr5mcYrquZfQ/KGi5Jv9fEdrcfdJZJG9jbgB9b6NJq67PL+VtdMhp/
p2C6IFNNJI1OnlcXt0XJrIBrZuMy1V9Vpt4lqx9mmh72ZDytw4fLRMJ0e2hLLtdScrJXqrHa8WcP
7aSOWxxZoz9h+XIMgDh0iEu6wRSqMeDeveUsq6iEvGu1etLlVz5WUZHft57NDRbve5XdjdU4qONn
XrohWkGseNsRVvvSO9vflN/V1texHsPqURl6sIQU+gyk+Ut6LZjMNpZsG1zwbuvxt/Lgl1i74lv5
s2P+tfWncuAh864mJsSiN7gRdKHiX80KFOU2qdUuKYaTnn2qzZuTFFchnas7UXfVmq/LYW+u1Fzz
V86dv0pcRnwtzZDhMCgh8dywBScVXRank2CZC0e/+awOr62HcFquceZRhw/L00PCKCEVGgWVjnUb
uvZaDszz3xqKB++2rRdwzmiixS4L55ynH1Ol/s0R/Ts8PBCd0BR5pAmc/vzbBL/DtKdYu1Q1N56e
7urR5bWf97P7Pm+gfes5z/WzZf4rxu62OncMyCB5FEnLlzbwzK35Xi+6161JGKOpsBWSZnTRqZQT
Ru+X/pqC/5uu72S3Wf1jDC/tnIBgWSEm78kSf9mudcvmNBK2PLjqz8PaEuymmbaS++u1WbSgSSTW
8BoleFhlV4aVyhkPIcXq8tjJdL/b3oc2OVRchJBb+4UKoMrbqMwZjNC6T1o6BA4kSTNtcZt+K0PB
wzZRtnEuZWL2J1Ee8/5Yj0/ygUoxDpoh+7tipElIvxbnxtHHv6YLpCvDzH132ORsIgpUYyDHDf+e
+VYNqBTHc2mwibg6lfnrAMUFjuTPzpfW0xkoPYaJvtdHO27rNQQ/ZyYUb4uwoi5LMR3ywBRLPHV/
JrH4LTs+k9zkAkloLPQY+Jy/NwJR8clrx3K1jzVVBMTsbRGMFmeJhD74uk0pUwX2/FwmwJa/JVvE
NgVP30xRQd8857h1c4jZyKvX7x7u+FSemVQduA2jgJ0kaJNYKz4HZtuKiXmDs3EoFgfRVQlT2yAp
zUzC4QHdfpp1tNT5qzm39xQjWc+We5Fph3r+cdrtUHrLpdKmF0x+yO6voUNhMP2p7PxRKHd1e6Eq
8oXqHle54N9FZVLzSfKwunNsZ0yMzpZAzI3fGp/p0vkAHTT47tHpBl8ypLvUj/3mfAh9CLseYK2m
1sHD54YPrbanNNszVtbim0kLO2yUMaZQvnhGfS6mL6v+cZaETvk/Ydb7srjr4r8pfeLU8Dvvn16S
ujWc08z93itqgJP1Imc8E2gjWlBfF19plh0sVmfOtrNvxRAkmhmv/Gda3bfMisivxUPJ8uYcrTwp
PgoKGW9iL6UW9HzQI+6H1Cnj2/mPk6YXW1pHfX5KkuWtwH7K9ZNiqofO9GIE20hSw5vKa6d8zmPv
L+I+ZH/NDeatmG4Pb8dB9R9UZChWQDVyitQmCXoaBG25yOTLtd7ynC05mFgK+cdB30uoPlf5bao8
pPSll7h3xT8vS/Yzaikp+SjF5nEL79rYhyZZ/DRncq1cEXfv23yrxvViOS3NjxGsYAhbDWCIoENS
yu+A+Oz6MnvPRlGEW4bAR886cEMKsttKHXI8SAbDMtGJ/Ag3MHZ5wiqmRoWo4/rrBy/qep5LVmcs
Bjek8tfRyzCnYU1GLR7kJee0ytf8CAgQOCkdqd2F5bgG1UZpng9nRX+qFgBaTVwN67WS0N1Ng8SW
BW017dc526kbVZOsucPd65I5cYd5mzu7YUZNN16S3vC78oMfEg/CvChjw1lM0+fRIvZ6hN8aJtxR
XaFsAQo9jxuP31hXu6ExIt3gU9IbdHB21cKbrnnLnSXua6Yl4aA8NgwtV2Esz96Q7+FLD47QFr+g
7+rd7APh/9jVJj2JB7Ge6OtOyawvy6zBEJrtIphQoBTKPocu2oQMR6OLx2GvDD8Gi5wCKG3mopT6
r96tr6qXf3bqFJiriHWw4qARlh3ADyIlbYZGL8dN1tvDT9Em5wHz366Sk17IkyG9m8nK0YL5QrDt
0WLM+8Wh+wdJeE8LceuaPiLtB8eQbUj1xteD4fP11GDGQZt8u7X+hx6drlqOYYm1UZCsCVjgY+7W
+dFcaNoQo1fpjwK6RCcuxW7m9tVQU7N5jkYlPW714/6oCo1JNsXX2tiC9WEjl5Qq/wxyNQ9bL2t/
qY19gq8a2KnGpdgcBm2+SiwCCPh3MVEW52kTGrRJ5kOOxIJ/EPL1U1Pqk2+0XICqyHmWPJg3t7V2
ozj31j/V+THYQaZJx3cqugZ1CSFjomL969bPgrOsHRWmxZ318ss13j2xBjUfztRj819toBELZqEo
ySyx6azfnlGx/aSBqjL2zUxqQLW+NGLpMleDpW53lmzDAZK7lTD045k9csGQ/seeUb8d071SF7yb
n316wtXmk+MjyHA0lWaJKzcPto3ZJzNSIGmaoB6W3VLOr52eR4l7HY02bF37BIjIpATXQHO2Lcsf
CI00y6V1zNx3DaKaHXneEjGgp+MU5bkV29EZfxr76rFMt3avaqUdGn3xbV7Axfuvd2Mpn1euTVdc
G8ZPuRsVjcB08EiOeGGSfyzrO/2kiZW4Gi+ZARXXX80eha7WIuFyDUlfWOdkG/2ygm8p7n3hxK3+
zHwTq8+ihSVdo/liirtUrwmncU0yo6JPr5gonJTvGo6ZXlxb4zbip8xjcxTzf0ipzNIW8cIllZjP
yXqanbeBecBy5LXvKvZ5leGQM4sMPoN18qjJY16uvpHEC55jyn1icRZanrOzrPQszD8WZVnh4WI1
B+FkiIeoTlB2GqREpvmtvdNB7ws8UBZPBlpqAyXzDjcXqzkmeX2fcvFkUmjUigo4ccvQmwchj5PG
i8GznWeeL/EdloXCCIHA4uioR3bedzsN9oXUR5iPF6qjwMbRL0kUGCXB4ZUdad2TMqosjcuiJplY
ZCQjlqIdh/Yt5Yhf/i4uYjIFt6oaPEKIuIMF+w7GXO+4G+ZpjGtUcUnJ6mYMyinxxbwc6DALUkv9
l5r2LUmodiyxNx8Whjpde8D61BS7SeeJttMEQBcnbGfxWoMRNUhsSCSOdE5TTWuZ1sbVKZWDlWZH
yxT7fl4bf1DE0wxR0uvAvoPGoEXEyma0r31rIRXBrTTdc6Gmv3IzLhY/DiMYrnNespuiL2dA3xFC
spQX9gSm6AfNnqjUM5tlz804ytDIjPumMBNw1n6apD+3dvnP3voX8Jl8p0twszY3ILZQJ/XxQHjD
Dqp6WokQ5TyfiLZzkqm466YWQGX/p4vhx9zmr6F0nqQ5n7vN5RqSDsGfosQaX54LYf7mW/dTaMu7
p5RUmxi4a/YkmEO653f/utaEw6lB+rwk+gs+XeQV8pJxVJkGpuJaH/Xa+zsxFaZp38bkOKqfHaiR
l1DMw85u7hDYGgMYoPmGdOZxqHbmsKBiP9u9DPRp7xGkERhhhRUkxXs3I6kzPO1BoC8oE2BCtlvj
VbkcX9etfJor9dds1HhTOxC2nWq/rdU/O9PDTX/Fv/cdpYMyHv1lsENVtwM8yVyue2Ry/g8iIt7h
d5jDFgmU0vCBZv1uCe31HzGzYFFlpBj6PTNN3m0M0QlDKJlPQMNBzxyyWWaBYqb+2kFGUdHx8KrK
vAca9QHRQqEToEjyiNAYDNl3LZYDe49va28DduWht0CM4b8a1jlLftg4F2wTIxkZc0MPo9Y8ocjE
daoHrerE06N4sWyKI22ve+Vyr3RSzSY7XcqPdsnjykH9NLHBn5f+tVefm4XlljmZHa+42TW7DiFG
So6CWV18lKGa/++6vgGlqu1/xrC8DsWTXrxM3T7JveNk23ezYhJTdiuG8pRwiOfqrzu3odPmMe/J
gT1gO5lrX+6q4qs0kbYNQY/ZnbQyBnUNZZpEa5rFtBC+Z3/Zw6vEWTBwqc3NeyZegjWjsS8bUdFC
c6qbn6ZYAmkwU0vTH7mBQ9vWEKLc0Xn2Nk9l4Jn/mPtLwbGELtarOv/NhUFIxtgx+ZhUIJmAso6S
dMXZKs5ycnfgKUeVNfOsGAGlH4KVWmapn1Lcfj/hI9GGie/A3gvCe8JuA6mWr3Y5BWXVj4E6SHBA
rbm2incwYftlaQfM3qDAdxlLYUCM8iwMAl2OL0bakNRqXGiK7wKWsaQRu2GCO7fx15IoNdh3W/8o
woor+7+GJnmgVllmHZq6bEKr/8wJl/WoyIsiD6lq3j0nBUZuQ2a0o75RlU3MDyzSwzyY18aTYVlO
+6KqDmU6cPwR5OsgSE3MEkRiFByxwlAZxN/tPmrrmkrcCQyt/qjqZ1ksT8whumrD+KWK4Um1+/uW
XpfB2gsxXe2VGpd3dcTsaYXyOoKnpUAtsFwEAr0LqEeUd+bVaKoLJVE8Lw2VIrJ0OgVYCoEFz2fJ
IsiSlba/9+W2HSsvHDg+VUl23FbDwkzeH8+NTtWJ3RUAyUe2Me6Is4X9OMS9mE/KzERcwYCubInt
LYsMUlgkmYPWzEJrrs41MYahr+JVTvuJ1y3jnpXIegzmuSUWpbrhntu83KlFEynknR4i0NC5ZyDv
eMTaWpwQhz5qZ9vv3HdR1iFLrI4bfZi+3ltd+k3xUenshh2dzz7Z/IeTULZsemXBp9qOFOc1zLoW
Do33b2jdN8Wh5Ca3MYIk92W9N0qU8c1CE6vBwIu9J77F8jGb6S7Ltdj0hnCrsmObVQcB/bBuWKvu
I/iiX1YIDJGgsudV4A7vG3p1WgIpDyMRpC6cKnuf1d+5W8fElADZs6BE3S1kfu5y76KWX30Nlafw
Smx1UPUNCvUcLVYaNl1GD/FagDAZyqdNnZHM7X6q+IMsVLOa+fTIQ3nuXwe535Ubn6n2NDFzQqrG
kcy2r9kg9Vq1a7f2T0HaU+UO4+JHXLSCbkpwwL5LBjRmHRgmL4k9etGQrudZvhOx2VH6P88guo7X
xfmcoN+VIZtRgqkxIHsg3Lb0ZXVOJlXr2K/kWKf9bIrnfvwZV4Ok0xt4ORhpdxg1JdLtOnBqNSjy
LnI1/Z6q6lEaqt8AWOVJFmzAXWOxHdIliw2lPlpw21U/7/KpOEpwszSF0MnbczcnL0OtPllSC7ql
iqE9K39g0rSr3LWk/S7Te9/w7ed7A7pHUrZSpwR6+1Oy3KTWIaKXO6hAuI4M5kabgF8Mi2Wc/Uwt
jjmRonoR0bYi1ow9S4dXnq+etEXDmyCLt3S+WxomN3W2AzfkEPoaNCciG3p4FIXkNXfLSp+wuWAE
9qElVGygg0yZtSdqHXSsIYaeHyXVaSUOg/PHMuZQI09Wpa6frS/9qj0lCmqQRUSYUVgmxgdB3r0t
UVvr5JK36Svzk8MaitTcmEiGQwrD8+1N6hhxZ56zuj7kC/t0UzW7YuC+FJvz1CAhWkp9zdva47xn
o1KCGWwpyRfTv0Onq/ZksX+UdrwWlk0vaXq3bCU9oQll3zl4iniLL0qLxOHQLy+K92ObKH1qqkC4
i3eGB6R+u6FVVtIQHPvFnp1zf3G+2XTsgAg1tvEAHOw9BfR5WGyIydEj3atIa5+3838MvWcpgsN2
cV2MdmjWxkZD23W089lZb8oTO2o/+FFJZMrpbqbFGibwDMFqu3MorO1alfa+nOjE2YhFuyyIgrmb
cYAgDwvyjhEp/rfCK85lmcIZjxfmGH0mpKaXrIyaOgNytCJh9uTirBDNyk0RvnNGn0BaFn1G3VKl
z862+Rp/+5Jclx7LtdNDNkyEqpLuFK2OWOQDFlbgTL8ThEGAmAlDf06KGa4ZiHLeHBXrx4Zedpd0
N/X2rZ6JNWWMEVDnXesRqKxGvweU6Gd3XyRdmG/O3i3Ug6IlRO4YOTf+WDyMhjK/OFTeHeEEZKCv
xLX9TTR2wMZppLpti2zAlWCwAY97G/bDnA9JVV1syhkCJzuVq0hduXQGz7w+zo2xW+JZd/caP9Tq
jiZlonNX8+xdJRvFALp91TkXfSOzOtWEG4c0sIbuY+uZuiraNCzWLUcSpK0DOvrT1ctd2Na/1Eti
d6yuBvKxzs0HCcasoSbZ15Nnc1qMLfNyivcFNn3wli+EwN2cWS+LXZ4XmC1jRWGaLYo8d5v4yoyN
pBrZdt/skY281SY6OCLRLGVjhIptFLtknuPGwqvQ5PCK+/mUq+uNffIjXWM2IHs5ZzYD3ATTuM4U
d/LFY3687w3cmVnrZnTDG4Z+p/K4Ndfi0U16rhLY3QZURTJ62XQcEDw0b2gZ/dFU7/ownqfZuZaC
/eopF0Q2UZJYEIiV49uu81pvq4zWXAZOtcAAefsyr1+LjUhToiZ6OJQ8xF3W3RoYl2FR4d6bqFba
F+ipMjIX8yc3CdjW8CcpCYK2e+CLKHLEkEnKaz40JzY/8X5Xda6WUJ4swXOcjwdTlhdJZeNOfGgK
qOwk1Tlccl7PLUOEaNu3IpktX2HZBMqVeBuE/SZm8VVBUUFiJKe8QM0XqFuQi1TwCt1zfVuBVLqV
Xy84m23m/NU21KhpQQxkvB0e+X/1Sjp8MnQC2qpL0k3SG7gKuOgmn8Huv1eYgCBJumFfE5z9Ff28
14w8XKpjD5OAhB+bApWtLEKP14T50lxA2b53smDUy+tCRAGqPpxdDh0LAgRWrAfKnHgW5PyqwXY7
/QR69Dy6J3DV8swof49pN9L4zUz3gWvaNfY31QuTCx7eIicSLXyxHkvzrCTs7Vnu6MXBMrjRSuIf
AZ8Rw8HqVcmO2tvm0S3fjSqNq045bFl15hmH7dOLb402MNWta0O367NVxvRzW0flFfJXTzhXmw30
tXhyYGSZAxFaZht2Wn/uBsKLjhO1nflPJwFcFOmtzw8N37LuUJcrpa8kEg5LR/wewkLhz1mIvaNw
AsBICmGWmnNIarg4o+MGlnSfDMICwUh4zx1YWPqDYxmz6HafbFB5kmKn0uWLWyZcWDrw5n9CPk8A
8crya3CJq9q8qyGv2hINoexw1urIZra3zd2kGv21qwrsrCYSytuy/TcmTNxMvJNj/tSqdoYf36+Z
E3gj1WfZXzb+hQonNsvbuItygALXH1wv1LYrvk0j89PWe4HTWDvLayDVaG4Q0cz6Z8b4cDUKA0YM
Oklz9HIloKOo/doaztlcf9otK1jaYzFAAYKAcDNfejUjyvEwVYrntkjivOrv4/bFsANU7g44szsZ
SRtKJoForVawhP2jc9cTfsCvk8sXA6QXeihcaBitfL0mLbFxx8KbSHCutf72kIYMKcmO6ZwyblA1
/9y0vimwZnnFdA9HDVt4pXRxfbPczhWRE7lVOzUZY5QoGo819gTwnot9XUDl8pPj5T7pvXlLwGnr
HE++VIiSulcrmS5OYkWz1tC5KGcl+15pujkRT9rM+b8UMxUBliM2y7qMp7WASXb4vSioxxUOqCis
2KzgRVH+bYyzJju3HTVOUXq3Xozti5pvSJcpuWvo9Hp5l1pzausiJhoRjMYWjc12M7LpotW8Gp1+
6ZOBCbjTa6popCNEuMzPtj6eWu/Ndlhxgua/2Op5SJc35mqQ8cl/sxZBxyQzBJkwvFjbSnHd7JO+
eG0Yq5vV2D+G/jumhJ7yXHl9hH7zDsXTNXaOeFumCWm76RHCZ8wpdksfHXbUHtgx/adTVbGvlvW5
LDV/WtH+Sm8/ETXKkzpUGD6zVaxJ5xiRmf1fpoCEoPH1ANFZ38d1p7+Q6n/LRXJsU/49zbEy1kOu
TcjjznvCu1TQR0w5FdqsPAkvvXoAzQ4BO/LGAYM+X9KJgHpLlb66oXj0knnFaAKzc1RMIaidwkg+
5xntudfc5nNO10PvKt9TX9B7ELpTdCyhDkVN73J/XGo85fbGJ3gxRUpNrXhHL+nvmbSuZmceTaV/
lRB+QsP+SqddW2V7hlVRuE3R1kwElXD8C/3e8zMm0+OREHElEEa0ZC9MxpRTsVjWGqek4zZ0B6fn
VEGIU7YuTHo3tKnhJEyG0bb4jvRZ+0zhZC2hQAPN5dAa8lueQqBahC5Sp0j9qZt3yQouZfJSy0fV
N5RHpak+lEe+t1PHI1GX3apPPW4z57Kt/B2N5rWgfEWNf+RgxXZdXP11GcQrQ+J9B3k6Kav7XGjH
niTNaC/nZatvTTV82CpdXDNpZ4Y+Malo+3ZmSTDEugBsgUBiy0FIr5b2yuEdd63dAxW4dFvAvTIz
8Wkb9jNZ5X9j5axkEns4ff5K5OEmau3loAFW9oMK/yX7902Z/jgJwz10pac4NVE4lSowM/qXfgHI
sOmVm0xZAm1Oj0qFDb16H73Bl6OathNIkZW7zTMVf8U+duiduNkQpTvODcXtcLamizFZockY8FSr
38Uwej68E3pafZuZreKDmjTRXLhvCW1HqBXpdzVSPo9KoSO1aL8lZJpS8MIwiRveDJ2TiLBw2hdu
tRszEW5J476vWn5k0f0V1m1XO1WUaxrfblW+MKPhwK6LwGldxNqpeEXFzsmfY5EWDAsKHMeNizq/
F07+r6sBrDZNrVFVUsYaPIy6TknmkHEvzwVxWFVz46XmIsosN6wGaq41yfYLw0biNee59pjXHIhU
vHl1tZxa23tT0WNjXuQfE9KnERtiigWym5K64fNmitfY27teN0/Ww65o8/TQlf2hq3Ko7AyVVym/
FcasI9rxx2v73vVAajoUelM1v0ai1RzyzXXu1be5Se5MbqEBF+Mr5dwCOEnauEoprOXcnYpZXhem
Z1ltmZMqG761JmOKz3Rw2yxw2drr23I8r1XJLhCJNpgh2I9dAR/ZMVi9a0gOc2X0xa2uipO1pWeb
NkDm3duWgeotlH5ytE+5RpFsGke1Uf4MtkelIe2DRHLsEc62bsRV08O8YmakoBrWFBnYQjsT6L+7
ikOJNO3rlu0rD2FE8T6YKvKkGSImXffeje1e5uaeZqn3t8nBS1n2FlaG2nIISI3tLEoL2j0eR9fc
bybDBjt5StCS9Zz7N10Om8ieB5A3IsGE53xCSO9sOJAMKMZOeeTXNgR3t3c44pKo1ARn+Nj8zTbt
b6Ozs5MGedCdfZHPh40BAKYw/trr9JzleJBtZhy0SYs6q/sYvZlnwIpns3wTer+XZv1KhMR3y+HT
0629IrGyiy2LJWkZkH2b4UVGnBqG7zrTEaof+jQPiKoFydB965iQ21y9DM3w0bjj2VPmqz3PrzMj
RWaSQFrinTktXjvD+tt5y01V8uS2Mrsiz0kWcsfgY1CH5FYNzYxfjfp+3zr1os/lTSq00Kv9dwCO
XTmiarMNNs05szRmCPQx7V45z5zISdIqKDImoSVVe9dJ+icb3Q9V6WA8q2n5pGZZUCHh9qOFkQGM
6/JZaeu7myUXZuc8Gw5d/gqIqSlG0LVE0x2biMiG65KenHmNphoPPifAVfPMs87qolcjacflQsJ/
z/bdaNg8qhyBC5kuKMu6P3oPy2nwx7bmO7d8zxSB7okj0ZfzUJt0HANAB0Fsq9h5QBzYfdQUq+H6
Xl7Q9Gr/8XLQ2yE1FY7GP4SgTZb194mGobLbWHMSf9jyWzXZIVjHyR7xaGp5dwdxdCeFuLUeNDpx
XkujnS1CAh0c0P80ozkzl2aXtViYNILKkF3H1rtusLzj7GKiN8GsFwlOpLzZksi2nTINKDtnbnEw
BVOm64c9YV7GUr2utMWZCencOKdukP+KJf9TW0ncqd0VaTuJKmv0E/5mJhOGDMk7dAkPuqh2DR9x
x3mTWHmo9nw5TGo61ozQSTX3SY7KcSYkRKTr4GUekoN2tBUSduPYMR1BntZS/0O/cqqXKkzSx9RF
IHb5VBAcWjScGasJco+gejEHDWjyZjIi/ZFi1ajAVBWSRTi/5rIBpKD3Y4TnVABFmpKB59zVhl2u
6eHYyDh3iSiaGWMF8vQy2c6dtvRkE/vhMf7OMzcaAfEE36G2uqQLcxgtrGrZfekq0nm+7i3F+sPp
9CaGLurpV2CGYsV20Ab+rGnOk05dxNujQ0iWKuFBw7gthh3wNZNLTp/zFCazdnaE544uK74tbbus
sgydzTo3rbhXNXtGhSAFUj/n60xaGwBoc48jQzLM9p9WC9K9RZBP+pnELIk/89WlBNAbDcTe2Cmz
Eg7cvMzgwEKcYou+KtkYugcZ5+gI/EYfMB/tMMJYCEBts+IJJsS0DfW7OTFyRAGsU4Z9K/XzvNCJ
bTPuimZWp8EbzqMswPnAidMRopuHVV3Hg0Vi0vAYkDXicioavZ5tC9pX/TM328NmyGO/tgEG1W7J
gKRwGFwxBxtGFKxXrCvmbsZpWJiyx0UEYvvCBX+fS/NZyOqnQJzIMqhNT4iQEVo3poz8FFB8vlI2
H9P2W+TVSz4M/wYiMOrG4BBL3ynDcE57ai6gUJfDvvPYdwze2Sk0zB0JjjKLRg4Cwm6cdiQDoJDK
pryOSr93FNsvbCdSwXoSle/Sy3aNUjKwo44bJvKpVsI93UG9YyvPFCY6pc3IgiRDHeM5wXXVjdCD
/ivlCItj7xdFyTDrXMhN292l8An26Hwz2SIJcu2ZNXAccLV1sbqfSuQxveUFsBJxatub07hXC7Y4
60PkzO7T+FByzeWyVGR8NywTJT3DGDKZaKRm5p/sfCvusGcQU9R76rWtBsKTzIZaclgeeW1w6PpW
BJllHGVbxsSmeBuSUFXnsypeNLN5b5CydTzZZKzPdcHXKhiWVRlxRiilQDrP1NcMXTbDZkd0f5ms
+mhWfxex7boqDQfL/J+jM1mOVMmC6BdhFkAwbZUjOUupqbTBJL0q5pkAgq/vk9377lZJQNy47n78
MMUMJZ65tga1maYAddtakUwnnsCJZ8A7iTHy+AaRbu5E8gcn2SEB7R1jkoNE8lR3LUyVZmtbaYtT
mEgIRmxKxIDIoQZNY/ti2PkZwh3jLp9fGGrWkvDA8woiOk+1i57UbAMdnRY3OXL8Pkk2e35NpGfi
b/hIawQN7jRmEUJVfordOE9+uCiFLu5dtynOYhJbMoZnJ6MMvOz2qeds8uk34m6lavR3LIw42xpE
AE1ux34xhdonmdhkBrHgZsadCiWumQ+tePH57C6ZJqfb34dWciSzxO76s2WovZcCewp+Grv4Kh7Q
pTr21u00XfpouILN2ul5WFeOy+/su0LDix3109egtjA0OsTPZUO4CZlYMBrEldoCMliY4wC2+PFz
paN7V3toyOpt6vr7HGBLC4KH5/X2mExYQH762XByY3oq5wzxwN8Rfd5U02eK2WsKmPgd400vaRhF
9mUENWSpkj+l/RozxaRORSzL2NSJifQ18peYicU/PLn1GoPkKot4jO3sWg3EhIjN9Kx7Yga9rEpP
vrTWpuPsgIg+yZlFo8N3g6B3ptJtxTp6TF4ldmNntkM6CXZWYB7tttmVVv1U4f/I24W1q2bZ2/1A
MMl1vOJMrRrWpFR3mdm0HWfxPi5q2ycBPBp3o71yrdGXwXhdK238h+3+CavTFhDVLuPFlPxDMlWv
Bp5PmWdPLfI3fKuNr3EJGB7ilYVNvtxM1oeDP4zm9WObY98LvPUEr2tI8zBJxX6s7BPTObZK90lz
oxltfey7kRvagD7hnsbE+xpRo4sBpIYVnC2GsSaujrVFQTtpgdRguTo9cnFMNJsCnTdnI1MWwac7
D5/kzg+csidjsG5wVfdpxBHV+efFzY8QsAkliX3R6ouRz685GUd6lncpBDhR2J+YC6+DM61jPwgt
CBsju1dvtM5OIU6mScUhfv1YcvYYwVcc1zB1MOaw6p5sXHeWf+e9YVbJdzII/sYq3hrZh4nSEQze
LskfQKAaQlV89ePxzoy/fTwwJV8KUumvulfHyLVOrQm5zl5gKWLMJyECn/VH+mJZW56xnkfkp0L3
oHaNK4HWr7R8y7Ev55nc8p4T3bB33Hk2KVSKvoNVyeKqgBywIMDO5UQ4Lrt4JXGz0vyqcemouHs3
PLwMqfP2+Ehy7z48vun4fFLcB8GHIJ4vfftFmtOtHiAHVITPueWB0Mk1Aa7+32wtn6PAEJ5IVs/e
Y7kgAWINabvNiXy7BgEqJnoAmYeqm36lxIc2QZXqzXPv2Rnftxm4nNzG2jlnyr2x41l7ejkmfRVW
wt3Ucf0sp3ZvLdUPIeyU6YnyuwLf0zyf3cnetxhbDa9/HpfgXnT83H4N36prtyT4f5ye9WPaim3F
uzb50ZciUIg/yzoPCBjOxCjldL+UR+1I1X/0y7zPVAEGDPe8MbtfNvBY0AztTst8XWbOu2dYxcrU
6q3mysZv+UUr/6QFZSOQcSFBqZ9qmM7BPPxZ5ukwsJ0eOGa7YCDvjvBplxuqyjdx1W0dQKRKt2zH
cqKcZth3zqaT08FjsQ9pYR806oRn49b36dHEll50yS97EJ4Il43Kqq0QjDXetd4VV6iI9yLpjoHm
ZsJH6uTChdFlualKj5R4s3+0SLI3ee18jw28y2NDMp8t3Gw6v3nlXBuPH7YwX1s9cOjkoNzAm2B9
2PRBQScvJ6ju2EaptedSLRTIl7KWt7bBdpnPb9psj60XX1S3fNgB5NRY3GOGBeiSK5GCYMOMm9Vf
ipS4IfioN9VNcEvKxHiwPcB/ib3y2+JmwfXVhseOiEh+joPO7utDW/MY+eK5xeg4RuVnPEDXQ6I2
AhN/WLKdHAsQV9NCkxwg5zZyY3JxKrVc2dyoWowRLYYkDo6NpVI28xhLKrEOmmYbKRKwjl4/QIVO
J/e52e2qAGBthkjaIHoBTVAVt3o+yCUj5UwkqKkAvfjjNfGca6KdHz9X63SoToXtsX8ZzkY0v8YQ
ZuCNvcR62KmHWxCD67HDpxclakf06LKU1PtUwNaqZvjGEQhktPrXR7BBx5jIMPnoQK87wq6JWf4R
uXwlRbrRnb8KpuwfYE/uMCPDHcBH0R4WU+MPjS+UM16ETg6zKE+s429Fbax9R1zSfthwku1R+C7o
2M8tTsA2Obcj1nF32qVDcSkRxpveea0edJN4YGJxpVzn1jGJGItGfQTFdMyDZQcy4m885i8KSCge
TFbyBgwvho2Kuzq0vtR4avBXJr7a2ROAFdnscujQxSTebGI8Me5JeJBZrRE2x+2It9hH4ujdn2bk
WF2qS91Nr0nA9I41yV8Yi7A0txkPnR/golfbGm6VGQ97H8jlkxOAWkqbPZJsOGbqNhYT2b0Rrj/7
WxctJ1UD7puaCFP3x1FiLw3rEj/0QWKCKuuv1oxDx43OUSDIaljfw9hAJChhWNHq01inLkneA2sI
HZx8XgXdpAJZkLXuZorl88PUX3feBjrvxiE1paLoMFTjs9FbO9B2qGoKZo3Jk0fhUd3Ie1K0YHf9
M/s/RMn62alZOo7usGkssmW+9JGL2qMTl/uiMnouY5SQFMHJBJ0g7GW1iJSDjf09rhlNbDQmVcoX
+MUtc9L3UX/XAds/SaLE7o9cGZFD5SFxWEMrLpydUX3UpTh5rfeyBKwnZ+so2fE5hrFLiQvbycP6
3p+hQq+qnEAsoq5G5Ok1OkyrnkYP4x/HAUFI5viHwduryEFjvjCt/GBYJrqddeGA3FudGVq4ghvy
DIAjjjOCT+cDtaDT5QDhkoZD5xj747YkdZo1I1pAvI34RxW6fbyW9842whFB2BDg4TCDr5K62diO
vzey/oBIcEzT5kL8gw0C/MTYfvXAH5k2iRijekrkHGpfYIizXmYCDXyxGHujc2e0wEimdT8OW9PE
9Y/3D7o5+Zxl0+HcjDrMUrOD9U7vHAqdVM7pkYmXIm/3YFqIb/i7yeeqxho5JRnBY/6euQFX7ns3
jSApCu/d9ayt1ubvQDpX1eoU0/UJBnplIpJrkT83Xkp0W5ymEvNGy9njOtdaVFtHYa4kMpJhIhtd
ugQ9CzOcv6qRyZ2qvsd8x3Qr1hHjSF/OXH2w8dtl8Nx7+dUfDKANxo1qUCjBBkswwgCMfLX034By
8UfExuF7h8whG+i402awnB9VBHdmRv4UjJ9AidAuCSCWn00jzn3HdThr6qtfj7+aOGomJH4xIywM
7h7C3HCOk9fn2oJ+Cl0yLAjeiRSoJF5Hy27XUC+2A06P3iPK2tobL5b4UZgi6Gj4KiCuI3qfoqrk
Xs1efqzDuYBRENQnZyS2m0CNJEB9mDueszgwQKZ8Rl4T+txToL3y2Kd7FtJrMfTrh7k2RrarF/Ve
NljVejKtWDMmt/j1cUWoynzBS7nRs/xXY5Wo+NQasDbdrNxoZ3z2bPctyMGKYwDW2sKPOe6k1YYQ
wFdwd59aPESTjYZmLsZpjCJOBXtlgRRGcz45LIoYab8bcoFEGYhUCWwe6XoQLC4koUfyQxnLxAkf
tIhG3joy1cBKLRIbnkmEJsjuASYq5JxqG8Oca7ri0j7IPCrtPrSDO6DCoJOqY9m21342Ps1OnmM2
qHnjbieQrnOpD5VXYXuUHyUZmSWtL2nGV6hY3iEdg50ZW5xxPTxGsfOB51YNtjY3tkhUcDFsujWa
33bS7h3nwrXNcPk/qDCAzy6iGk+6JbLO7Y5w58Mv5q5ND3mVdhqEIY4A6OxxGZzkVNMBsHRhhGpX
829N04xD3j5X8bxrE333LHPjeXq72PVWdiNCQo6y122HyWXDIvlAlze0gYcbQ+NxCtaqGc6VZeB4
wHdgOmE9D4xNQIKHZTV18S4akfu4zfqAKjLPfFo0cHoGPooHPg3ADMWUNasC4T/K6qsGIN65880Q
MiQazESBoUZWb0k7nO0CR79FefIwxtQ46G8Rj7cU5joGCPYTtFRMbf7eAMSBPMyzDUu2rIOz4mmZ
coYfAIYF/piaBwTiXmjapbXS6XB0SAHRH3v30b8HD3HQ6s4DZQRenD9TDcYL1K1dzG1aeisn92+6
6zHd12SwQb84Ev/6sjHK5cRWdzXyLeCDuOp0cfBRSdvZOekMXU9mxa1o7e9SCuQfpG6Qtwk5UmST
Oe35oLoXw4y3jQ1hsHtEXRHp0QbjOFoXbF6bLtsVY3YS7XCgtIMnuDxl1HgsabLqqvTP0nPZFByy
nIEfXuKu2UzvioDD4ZH+MIAuwlJMtNiZERyGef6iLga7SP5SRuXZDj6F2ZMRSOUusqMVvaXnoOxW
GOx3sRz3IsCj69m4JnmGKsnXIsYkGfUX7C5PSyD2Wk6vnSy3ZEDXEt9dkfS7FofPPGIbzmXyxdz9
nSZkaz0sZmbhE9WFbTVSVQTjsA/8MMDqTW0TK8zu3g8DEBl5zp3pNLJTsDr9vETzUabOqhsn0oCe
fENgRrKCIFrn8ZtbUp2Wl/IxSBF//epJaoGqP855sU+Be/aL8dxH0wWldSOl9wUpdZN5yUGxUG3T
gmHK30Vs98grAM9tw7zO4OoXh9EmNK7JkkA8PXGk/X3wTGEl/UfC4pSlBRG4mQiyV087y8NpZQeh
A0FBAtczJr5zA3HMgOX4IytjPfqCzXOschZe9UXWRCZyEi/CwNJqowZnBrjU9EVX3PKJ5kdVv1tA
bfiufe1S4EhzsC0W98gL/d5SPuwTVrNzbzW71rttNauEGYbZ5d6CL6jM6dpB79M4FtOs+NvP06k0
nZt2CKhAUsdgBxJw2Q2uta4tD0sTXHSNHS8X1bX0Qaw9chdm/zRP5T7zODuM9LWocZyDGQI88zYG
0Us25AcdSP614BeI7USB/HQX3uVpyZ7xE7LbGg4IFHund7f5Ql5fPl7LZUmBjg83Wc3bTM2nom0O
MZOLIsnA33GrwUXjdFnN2j480AwLVr8p6UgL9GuIX9+5guE70krhx+gJ9mV63NJwLFP2+YEdnJwi
5Ad+jxNKmOgWiJkTCZH+1xEirI2E71sc9nNNXqo58Hav6wlwh/YIaJFgEzNik0ZaxpZtWck1E0DD
vX/IAlsk27cSi7GF7tFr8y8FCZwP3Lm65mNx7CtrH+C4OKRQYSpKcQbeyngZz+Xov2FVfmzm+DJZ
ldghv0ISCnhsHmYQvc0ATYvWh6TW/k3clHSjOrpOFSre/XgWmwDqT0Cydxnq+1ybz0g2zFTFU2QC
9+vJW9bdyq0UR2UAAsF6K0p1y3OCEp0Cl4ktteUL7FX+jSKAde6rrZUBnRAZA2QNq9hjQzmFU2mH
7B5AAhWMFN/+mIZz/bkU3o8mIUjLDk7Q4itgnDJsfmw7frfc+GkgUUH2YzfqbIf2fapiVk0g70WP
7W+JcMPq4uXh83CbErtefsKK+UwL88nkHMySemvwzudTvZ48+2BClpqiZTv6A7/K4BEqA/da+xsY
WfulXraidV4xsO7IczwtZRWmdfJVIdMPy/ALPhSnNRy0rkHXcjeNHE6R8pq1W5MlruD5JXM7nzDT
PYIAz3Nubuu0uQbDQGgOsiGJaawdbz0NCXWfHrKe8JFPi44LLlIH2yz31sAVXhvDPmCtXY99tV06
7K7YDXAKutxuCdGDX10S49RFxnuVuZAk+H74tPeYLPeLYd6rwbkOOAmqzD5EMPf44pIVluRksRxi
QyQ6hhkO4+IGlyvysXUeMZ1XrQI25vyN/OHVzNu1E8EyVvz+lhw3C7ItY5Y9woVRrBAttzlk+fhh
pB6DWksfitoV5bK2bYmzPgjjAvS1LDe17XIOEFwptUfgrWGd128opkHnMVatGew7KTcJTh2Dy2Eh
NF6CAI4EiEa+FwJJNQGIC4aeJkROxhxckGNDzkmtFT3iUIy6MNHlDQ3ljB92hX1iLehNfAoWipsB
7Oxap9+zO1grmDBxY5+NXvPh8HcDyC+T7W+kjHXaT4SexzUiQP0UgF9SnhHW2eNxK58Hqiiq2L6l
qfwsZpsbE49iPeyHvtw8eGxJl73W2CNgyWCg6LkVVOvA4xSpSv6i+hzB+x/d9u71xhk+EvUUXthO
/a+tSFbOnoXRU9n/RMHytef1H52c+gCTkanZSWRN2QNvgWHrq5aYkXfw2JUbMtqie24hr52hNjzN
WCvqcg6rOvo3mF6oi5hYfcbAp7ynUjw6wW0suySLY7EyYf9qv9y2fcfgbB0cl2tcx0mXZPqmRLdB
bHlnq8n1Au8hYTpKrW7szj/bwX3WtQlUFYy6jvajklsYAqikycbxubJDeCrsfu8N1kWQM4W2m208
vp6G0b10vbthMLr6GJqrqjxPDHUCn0LdincfG8y0ELJI+5s5iCvhjNPQdZhsrefHa+k7xqEqHDgL
+AZVty44eQCD3S0cmTFsIV5ZXJcgnEg1M9Zi6iQRVLGsFgNvDRe5osmeS6tLMR4gmkUsvKT3TUSz
eESndwKrMIY5vCb1jqPkMrf0hfV29EFXxroj60R0YjPnI6QNMEWslG20dEGdAumHW5HNl9aRK+5r
IXrMzWIGbxleHSc0LZ+VuLGJyS959nwDmMxneULOAROExGDpmTEvCeHxfYwNAd9gvhfA8DwoX6nN
4eAv5M3NbYBhfOntnTnEIX6UG59lQHN6XuM3WoP/5mqCV7cTJDKT98hq6Cftc85x9v6JQc9PieHW
6QV1QcNxmZtzY4rvtkn+GpPzLoXzpR/hmGxZ/mRLf+WNI600NjUp8uGg4Zz1IEsg3+7rUiNvmc8m
51hfgzEinkEj1CExl0++rL+GMs7DOJ+XqdkV0OvxgZKBstQd8/5H4KRbAVAZ2wGDWqF+5kb+Vl1+
mozxnxdbz07hh4YuicjXn6lgQsCZdp/UeEzK4SyX8Wi6aYmtknYxn3q3KeDxceyj8NmCgKQElf/w
sBidekSZNSH7xqdWxzi3GRpsOd6MPnubJxYBXjYdUVjdp0mm+AC4BLNytpd4Y7D1NcbyPKT2s8by
loNisUt9G3J8MHHh37y8/uM2DefQAt2IHclsTYeWtgsRQFEx2bNDkQhFR8HA1F8Kd+YBgYKsrIdn
vZhJZ9cb38LQOc7I7lS9pchLjf08WYRmoDg/gZ05j+zO0xYjufD3UaPZ1wfVEfIrbSTOGXxV6MH6
V+acY4zmNjp3ZCB796uVlFbi6iHyZdfLwfY1zAiOlTTu1lRCvBEy3bcmsrfEJOInxs+QsoGCOoIa
eecesIGKcx3SmBUg004qH5nDgJ+oNnc98Sc5SaTRwjwaqAC65PK/4AWhROnTrMEWuzOEZedUwIyQ
i/jsWr2XpeMeJpGwGFqMNzFFf6WKPzoLvnTmW+9VGbxV3vy3cqdwrKZj1YuXpqI5YbLIFzrqGuRi
Z1k5eAlAaNMUmh1NA9koEJLql4RVfo+EhoRXJBfFs3RS2HT5lqNnWymKhjUywaYp3Tno5Orq2VEc
wg2y2NTP7rpJiZEPZXzsVME8SwWMqtx//7fS9RiovKC6RgG8vkm96ak/poa+x+gxqgBQMMDaK+f6
PxNB1RSw9SMd5tEDjSL2VptfAEWvEzFfLRJi5QRrjIoCIGe5ep2ybquFsVV6/EMhyXdSOmR98xB6
71ELkJsMhm1ih21d4mhxblzHsBRgLsmri4P7Fl5nFla0VAwLF9bZovnoUaDEWi4K+3o89Ul/U178
n9/SHdw0wSZw/d8oxZfjzVzDAXphwX0XHslG00lwx9ZXO2vfbQnfvm/vrecThYs+U2t+nacp5cTs
7nMuzmkjWJFCxxeD1awXeGUISc1xHuVrTOjFSeevuAQBRBQHmcYn6u3uJ9weq3Ywy5Un3BVU9GSt
x5H+JvoE5gK3ctV10M0eSJ75NAT1v6IAYNLPBxWnx0Tgd9PVVnMkB4PxPXMVrPulx6rcfymmTvwC
8T8+Ya+Ttg5lY2Edpq2Ok0SV7MAn+62ZwWUb9o8ZYW534Y50ubn3pvgzGA3Bdsu6YiE8zUX6bNTm
ZlDsPi3F9ly/JEBL6I7add1wSclQkNY4EKJ80463Y8/BNaFkOWyaQYjRFCKqwdJJhLmTb1zBBaIk
goh94z6QTaUxOH4Cuc5+NE/+sHw5t7199Yl+jSMOyZafoFiW/3ALvpre+J0ghFBE9dctzYs/GVfV
DVuvSr5bkrgxirmdwDPB1Hmj4O81slhXVTCN+NKZhPoUbhkErv+4RzGKt8iWTnYptPqqXYIitcPX
heMN2gGJ3yRf4/PDES2Oae/eMNDcgEvibIFuRTXVunU5pm1ujLGp8f5MPOcpTYgp5n+n20ae/Vwq
qgAWTACZ17xpWTRYy/DESLjt+Tgep2K8LrZ7MiHnEwf/07jyy1fdAdoqRkLYMwmp5Iglqz/EFzuu
3oMWaJMiUGZZxdF2AUcG+L26pX21crWNZtiTaf7uMdFEniCaMwANHjwWUc5lGvH9JgQEhD39RIMo
n2ybzyczzRYj+7WUy8oykQ957pQltpPf3fLZ/g+42IHi3xfHH94w+T7umvCSixkCTb1ZdLs3aheW
9PCmyvzDIWdW5Ozil1Sc6s6PgbNVkAa7tg2TPoL+Wd7BvZ9no9yyS353nODBIqNeAUOwa8hpVQDX
NhT1LUaPy1NiPtPkNRVxAh/QrGWssY0S0s/z92UCjbfg3MC3dGPNv2UBujZb/CT5iICrvH+Ai5en
QcpPy2x3fspA3bAsJDbF91zBtXxgtAa7+52b+iNt5HaGWM7mO9Sjeaiyed/ljGkFRW8+RNAZxgeK
hPftlo8SE/blcnldlPHmPmgaoMWu1FmyMDOOEQRWLLfbQtJ0Av+WgC7jYVTuCCL/K2PrxeK7RklV
vtZa/Qsm+5jIlvPI+9NRDrhq4u4Hizgbscp786r+0DsYW3uQEDmSMZeXahdYGIGnFsMCOnfGSHFS
DQtty9LAY9J0OxYEINzHHgT56Z020XtZ66Nduh8kqv/4fX8mCAS0mdaRCTAyf/forst6Mw4ugdIq
/xGKCli3oPDEnJkK84Alje64vZTYvYrnqMJKaJb+JxuCDyzpkuSJgQsSSWe2j/EYHesOl0aVXKqy
OkYxyQ6OMky47qFe6hAS1H5JmETd4khhKS7vvseFKHEozMX8TNTk2LauoghnuniU/MkOW8fUfOLm
OVlEG5VcPlXuvc+VOHcxwpkhmOzLaa3K4pywK7dcjf3PydceUyN+P2ufxQvEgsD9TJU6L0mBwN47
/3XahUIBY8Ed62+d1v90a0NrZGLS/CCg2ayHOxd41rITHunfAPpllhNlmBeFLSz7bVwVqqU4kbmm
E8S52Tr6GmX1PqrhmA3NvQpovANyuVqSsqSdw4CBIkfOLvESGR6Kn/taq+J9Gu31QkXNEyzq99az
31XAfj+x11hr7w1r9zZzMeYQkyGaKH2yBe6aldyXa4kP2vb+gJgtjhhzPvQ0PMvEfJtab6XHFlVU
XuI8Prd8vAl+pP+lDthwy9O7yWpInJpYjOzlv6aL2qemLumHaul2mMIhK34aTHZ1msAOdV5HXvoe
TAahkiJ9gg/6zXb2YmCjYtezz4zp5lcj7wstkZ5KP5Wfs3vgSsz9RuIdMsr6ZhtuSPPzqW96ykiS
8zzQNR1YPHB1UZP3hlCULEimU3K3LLamUqdvasi+FkGzKjuXr8CwcREjuRBU+TfMGtGK4G/s/EcF
F7W4ct6TZnnOW/NZBmnY8EWPevel8AqLXD7BXcvin47cvktIG7l+Qvy4XcseeEBq+S9m3UDtH9Q/
5eDEVc5+7IFpO33zQWn4jgkYn4y2L3bOj2a1LAdzLiVfkK/1n9jqrGta993RKtzhFBeyXEHzmrdk
VPlvLekFPi7HD0qBIR/lFPOPEZQHU1ph3dS/BY0QTyyOf1pANSvKAhkiM/elnsyDNQF27Kwz0xkO
fK//UbX46Jz4ZraQESaKT5rI5I+C80O3j9UOYwJg1JAFcP+0ZOZ3RcSrg83+lLrRW4fX7qwAWqox
wNmA0amnxCzuMeeP0dVa7AfiByIc/4tmMDwLR3G/qdONrDSW82WFseJcj9nntDj3PGIZbJLpNokV
Iu7wImaoSQOoXkUXrDv3f1yZXhXOYmM2QpCD696ww0J1V0nKv5bJMc4oVW6V3v/f69wGdPtQuHuI
zPljGUpz25r+EXAJACLQDxyq6kyFKEJ007wDtPwr0vhzHuc3CMXPNCdB7SkfVwiz/Yun6BOUS7qj
R9M+Wmbq3cXkFWfTEhdsGKGnfOOjUcWjua8EwFWnP3PwYPg6fEOnZj7yPJN3dRN50B4RDDnxuWmd
q29xqJmZPnQ97xi/bD7WfiqMs5raZcO9czwZdX3uRjOMU/9f0bDqomVro0Zgx3rGJBQBfZ6W+chF
irIy5OAoQy93RP5i5JhWMOm5pN0g1H9qKfa+N0BfqHasu9+WlrhNp46+Jf+WKatQdqd0e6SUfbVc
WoUmC5PAOwxqEkqzR+WbTx7Qq627/bC65kWFSjZNkPvMgznm75GLn1K3J60rEmINSsMg3YRbo3Hu
Ff4OxT2RZduu7IZvKJw7T9qbqRXHcoieTfCkYmK5UBon3yNeAvkhkimJSntb9BE3KKKv8dQ/mSWb
USwHszuGRKz/613CJuXY7hwzBpEVl/hvU69f1cSkncU4ur15QGUB0zIzXvgoJYwNg0OGLXbqfWWl
xMmr9RKwQexnZof8x/X8fdEsL2h7J5zwGNoihlAyUs1Y7ZpehvmEmpFGaAYBBuFan2JqFST08NJr
9sQByMwBqu2YaAmWZUP6sTAo89q7W740ODjHExrJbZ50aHNLS7MgDIxfOtmeRClDxwFcgwSLSccN
44w+SIx4N7rzrlS4kQazqj+ZZVwpVm5WTkxT1DL+0Zb3augOdggCnsKHlwtr/wAV5Eb899GUKZ3p
TalkLanc0zZEBcPoiW5O66n2Lz5YvgNATIbMyNoK2/PXbAD+5nNrYN3rehx+/q6hxhP7y78YrHRi
ybN06gpyCrdX1gU4ntna+4GT/cXrFeyyorLDAMzvdfZJ7GZBK1cefzBgTQEOseqkXK94Er5DPU91
mbX4GSPsTIU2N5Nd/i1qM7ShHpQOmxgr+s47KOcNMFkebWz3gfPKdZQvG+vN2Rt/uqzjeU+Xl6xA
HI4HQliywbM7zXhefBOgTGIQOKBsHEpaMbzW1kgL4MRM32X0Anhw/1jhsfuQTXKc5MA70xLqeex8
x7iFMV2BIsjbnAqjFFRD6d5hFF86wuOuZlGj08cuX5DeRXpZKWIO5C7A5WFhO8/WeBai/DUNl74l
Vx7LnvGLiJ7TZhdlyWvtJJ8L/0cuxAd8LDCCBwJB/iC8E4gOYgSYDtfOAwfblXe82kiuKGppax8b
fznWTkxzRpyREIE4JF5dSnH+cxYL6ZfRsL33PsYWynbm9mSARKDbAeECl56xSnVQhTXcmHcn0veq
IWKcSWlsROL+BGYLecJPqqdWAttq59YhQ1swIY6waONavAepAZLfwfrsVUg/uFxVgcjXx8J9wE3S
XaAtPFo5653GAFvDHXVYu6oEKjQRp50EyYdsMP9QFQzvFQBfqPFM5GDlJpAyRladgQayqVmi6Nbn
uCagL9nA3fz6UBmZhZ7Vd8QlcbBNlQxw9nZ/K1OyHpH+FHaMZqvWh94LnU8cKjmn71UEOMCwMyPM
+cDsyom/u4TgG5pzg9e6R/0tfHc5c3dMKLvEf9ctDfe6DLFH/f++U3YAlxAFfItGAjet25CUc7KV
sepxYxBQCnLwjEoP2dpoShroHBvRklI2SjJqlJRZl2TvGz95E048r+gZetS1MKioDjNFm4E+p288
WkuzzOCQl5DzJbQ7B9w3FBq323UNI2Lgk9LjnmNtO7iw96b1+92kGfaptyLp1BXexbWzW9U866Cu
EamMKbjOQS94kLinp05pfATzVHxYUWNcU8KiF7MQ6tQ6RrlXycMHP1ITk7dzdo9UIt4Bsg4rIMAZ
YXdVwE/iQIcZFAArbXK+FXFG2UapyZYYOmIZkjuee6sd3PK1EVAazUB86CRkwyd8ifofujAaYSC4
wyk4xZceXfvkl/wH/8FQpGfbbJbJw6jaWROMumJ5FgamELv6MuPpuaspebASholN2gvUI037y65H
ERAdIxFOZ9ra2mgeWPY4wTmThTwilFu4CLL6Lh09v2YFIdWproGUNM2v6nHjmWMdbaDssEo34UCn
ApsxbqlxP8saPGTEfN1ls/+k5cjNt6+DP/w/7t3cYTsF/yVIRP4/js5jSVIjiqJfRASQkMC2vDdt
qs2GmHbYxPuv10FbSTOqrobMZ+49F9d1EH0aiZaQYdg7u77EJiMID1pXnEdIIpI3N7c48pzgvYqQ
H9c9hqBRafFaK6J/GlkkQ4RCRCt2gehQ/dL2EH/TA38tPZSok3Gme2csrkCpN6Z1a1xKhxKHYoNR
dyGpMVehBSqkRZbrQKcrmXEptJexpW+ka97sNHgWFssOk0WkocQBLc0r9I3fcgwq5EHu2gyJw0Pn
9QEVkVl7lkH76uNnxFh7BimXQWmXtjPep8q9FXKqVzJNz60dX6dylnnoBZmgGpCndMKKHF4NQDge
TxHCTHfX6VwR9ErPtqhJQTb4E1HkHBjiHiMQfcsxhGfYgohhWY90iBsQ5GhL5hTpDCR0ROCHtWtm
oyQPM8bU6fhljGxUOg/GfjX1v1VL+k4yBTPiKPyuGGV7KO6pwDH1zIIbN4TnEDvsGxyBMEV17dUl
toy+w79xMFC7adccsx9g4HLtZc634RQ/oaU7y1LxUVrk5Z7kzM54dMo4uXZ9sfOVHBemqx/AXc3x
pihjtVTRpmNVC9k+SWtLMP0s7b/UBh4MhKkEttlnqCf03AqoahXlrzmxwivddc5lngIxyG2UJBYe
EuFjpyePW2uRTLa1tgMhcqGPKtl9TqvOKRCIR5LltmmdOpEhbgRHlkvirGwh/hHrQDcIGgqIM3sp
ppj8sOYgjbmxuiqHStbH4Sk07iKFh6NqPuykLxb5KLmEjNRZW7yda2WBMlDm8GlBlyix1zlR9Shg
J2EaGtEnEarR9PNH3KE3oAedTwqL0VJmyZfJw6/WJnNFVomFrke4SdB4LEJR3U0P4mU9YTM09FXv
uS9p6CffTG2AUeMyQidM5j0q5oDoNZALALxfpqnkaoxIjout4NnpxF/b6CefneU61yzjjACFMNBo
OrqKR42E6YOF+FR2nAlOl32KxH2b2DFMbrviXTshhAX1agXs/CUpUrh9tTb9nrx63zbDvZqiqw+e
rvegMGQD/DPGLMQDXw2Towm7CKY6rbo3ofeakEC3kIbzjK1t3wXU5mx0PBw/9saEJePoNDdN/M6M
71UOuIsZ/vaUzMHPWJZr1RbvCVGW6HOCc6pXuzEnCNsaXyqbpdbof6S5O/egyPpFAG7UKFBt5s6b
i/qFd3MgirXHzxhiPiDrE3aXt+pV/C8McXBXQ/4Z6CZmV8WoyP0WyF4wMtr3ODDOZqrPMlgIRqj8
Y2GuUSUgTnQ+PY79aqhgUFnqpfYHMtxpHReC6A4JD8AZ6s/IUGuvhxQufUTJKivvGXfJugjyh/Sa
t9Elu3xAchoi6IrncGZsy8coq28ADwhJb7wDkRivQzEQdx84X10xH/0Bmpw2p+CgL38XI32tSmaY
dXVxRPCpd/qpzEF10uQu+sGFJ1b9uHF31O36qdSKp6y2Pwl43aYxSgld5wqOJ7kfkFH1JDBFTrmV
IfFiVViRN5QqZ91jUki6kFTC+D0vqm+nhwRNinUXes9EO3Iq5begS29AsXZ2Op5UCycbVxa5tv4P
wjOW02hAWXaHy1wxHOm7t7x3XlITZpLKayQflnnzQu93cHmF0HrgBuo0FvxVuSzy8tHUJieTchdK
gTuVTfZCbbJEaA0tpPIIm2N02tc4nfr6q9OTazkBD+8Bha00xz7yBDP9JpDJzV6hffCt9VwEyHg3
1Vj/Ia6s90WZrfWpPxdOM4PHKSEiKG+VYT9bDBlli87G7MeHQz1LkiYOrvjNK41H3rtvxtj/du50
a0vWY6p4zmE9sZFkzT05dDs6g9Kgb1EHazYPBVMtuCkaY1nE44ZDyBvX2z9hNz9V3X32oXsxyv7C
HzgJwhxS1zrATWW+nGw8QnXTjPcwqbW9yvxbpoU3OcgNKitslD4pgAIplFNZLz2ZUm4lT6E2B4FI
5mzlCJc+ZZeGeusUiHDv19qhq7qvCCGCGOgBGxfjpIvB3ZZazNakOUMvR3thTZ8FPvhSK/cdKRm9
pWLuWAdVM2WXTax8HHJiZshmVnY8e03E7B4hiERlKWNvxe9znPOl8b5oKjlnicv1lxJBG1nqlSC+
dTnGl5KxstZ0l0ljLWiH8pQJvduS7OiwRDLfOARYtPaTTi8aMCTuv1rmWo2076PEwhnhe2IAy6VR
tf17wF071P4jSsxnty6XbuqdldcP61jnzAs8jxQOONgKwoOB6stHIFiFSb7L88wCCTpx3M4u1ezD
82i3S71vVrGXfBYigFJXsA/numcR3tYnH/0R/JRLrMOasgwbAZ5ItzUSxKXUIQM4FRvNaVaA6kgt
I7PYj7O9w7WgTjoBPfvIN8ZNmT8lij2bUTEjyPI02HVhsrUVd4HqUGlnXkX49vgt8/CYpAlB5M5p
KNWJRFKYKaJ56og3Nxo4JHkPADHs32vsyqaCZg3E+8AOGsKIk3xxQZ+lP7EnaQP4MCrfoAn6jlUc
EBLhuchnoMT3QzLMV+q/UsGnVfpbPiLTcqpP19N+nMpG7e/czYYQ3EE9NFndCyLsFrkowbuKeY83
ivPIyEIoui6/ebdnWac9Jd7arRQZC3KL0OXNMy0AD0A9xlnB1GDGoh5fmS07wHI4+JEDUWggFbux
eR1zE4z6tC9b75pCzyT9D08W1fkirtF8ElfrRaxiulJDUxQFapaKrmzIMzULj1n3j5Sn5kqwCMJI
+mQHF23bT+F71CQ3UU1HzG5yWQ/Zb4QZQSvJHBKo7WKydY3QQiqqPwWdIDQ3x6Bbd1y2rJZ7i4FN
PZkXs0RgiXPhLKr6nmUkkeZ9xOlRyate0tlo0YHZ3MVnejnMAVug3UeXJDTf7Jl5W+6n5usflaeO
Va6Rzkz6HqvnnAaLcWldU9eY5G2NY3fCfryZIOA4DVG3hrLFvNN5JEVwTU0S1PqQBVRf0Z229i8G
/ZesKvqdo1vrknbAiuSb1bH2ct3o0IXjwx6Cm8Bhzf4J6LxRv8qw39nG+IOl5V1F4Oc8Kb4HGiwy
YF3AxCNPbEFnlTqctq3ZI4SpdGJN6c1WphI3YlYI5HDIsPCNaVhgAz0YY3IXop8W4VB8zKP6oU0e
MEAJoB2PJfv8Vco40+w8yH7MF0sXx4xpsSAZvDP6fufNQRzhuFTfXqWfZO0sCgIjOoc1P8ueu7D7
B9ns76zPdtB3KdR7VwFRNxDb6U75pWT7JPvopZvsCr6oYxBFx3LsJUwKKMsdPs7Sc6ytFiBw8dHI
TPZRGAjlqUOCXQMbs6idteRvwBygo1sekP3yFnULvbMuvJMrFqs6ijrmK0O77BBIlX7QaCtpTCbq
0jJUb8MU13+GNuMgkp0KIxoTBI9PA1zdotOJGdRYqzfL2rIBIXW6IHXHt4NLAKHzL+JJXkC4fPV6
UhBL00XrpLwPZ0y6x5Swam3Yvp2nwck3tWRnoOVmsbEsPkoNjBHZHCKOcXQ/TG2gnaBioT6gp4MO
FMXhJle4q8WbqTzQlZwb4q9PsROk9q6G1ZTH6XLesutueiAL/Ty7d1qSvmyU7r493GTQnMJp2vm+
CQg+HJL90KCaaxJk2CI8UhydU386asKfU5N2QjzqmrIPzRV9OxaJsUcKVT6HnkUNhjGd/nOfW4Se
JfYh9KdvzI0HKYMXw6hXDaQNaqW1MyJN6ATy3ZnwRLaygwUkAINmIQZtOQx8EGgE/WGcgmvpBJzX
GvRNgpjT+CgYbeLh3+ieuEkcWRaaCODWqzQ3T4rsgcEugX3mW9MmvNsoPgJ4EXCWjiYU3VQRTNFa
714p5giNBXDMnz7WbpAvDoNWb6wsPVrIA9GPHKca6k+suYR8TSSeIDQtCLAHaKEPHt9wB4Up3TAn
QVkWrYE+H12ARK5NUjiOZIrMfxr3vY2UKirlU9mqQ1hFB/TL6wlkryQUqOyqVS95cAZRMKbCO13k
u5ZAIS0hj0xGMPl55OPWWmEFObhe9NJkHt8v+hyIPm3RfpahvS1AmVug4lMPD0K6t1nKVb2/73pz
zU5uZ7UvSZyeXKh5QL03dmrvaxLBPC05VQ4pBA3z2x7tgKuaJ+JJV6ySV3ri8syME1+jeU6JrHVx
T00SZ8kI245SFqHQ3yDkxosNwF/M21VErFrdsCUJr8SsYgrQ/6VhcDY9m2Rw7yux/dfYtf75HWQc
ngYkk8VRms25aiRBmcmT23v20hW+/xFodNMN/syVZOK06gqtXGN5BYKvJm2rgylYovZNL8Jy6nOY
6BDJC/NddM1vGYHNN+bPGUmEXlGPHoZNbN9kqz7BZIY8zGuzS9elRESYZ5QaFtMNnrNo2xAobhm3
hIhVpVHzJ1395AqYXKENiyA2lpkf5FfHYF2nopKhiZ4DJ7F/MNOiDx15ilFF/RGWsUEAdHMMcmDN
AHmZsRki7Ri69Ws1+TxVs/k92OhdDy3F3NlNvRdZAGIkkLsJ/zpY5m2cm0czcLZknEMQa97nb4zI
sldfD45eO2ySpCLNJoO1inaDkLjgNDrdjmkzkyl6UDbjbJdyDHj+LjDjcxe4jBdJsa6wHFUGemef
+OCQ5WFXX1AhIj1Vu5IWr/Hcc6mzvOlF8ZCRZGAiP1jjn+1+micp7g9t2CapEKcFARBKmRewQa1r
ExSfrVWvQlrRZZdad2mhPCkwGxKQlf8zNGVxgWPyAE1Bws8I9NOIUOLnafForO4P/Rc+VZ4h4atP
OxBXplgvZcVKO2ckbySresz2QdntEJOgqyT+R4lXzwLMXaO3gKi1S+cUoSbRDmMLa6FV9N58PRT8
PZrApL+6PYFzfrSBygT8yyRhIY5vad0wvKqGp3oqdj3GumXpJxAwE7Ax7VvfDDencvZN6ZE/oj3r
k0Wm2WcbT7gSSnKSy4dV2geZ4WxtiSorBIloYos/vl+kAVGk0rxhCkCCS/PDjmfKxFWEyb61YFxJ
z8ciHap12/hHWiBiYfQ1ZoxDRNxxU2mf1WzVxd7ES/td6N0qNWtgwkghSSyqb/boPnmJCxilcV/b
oQqQ0SXPDG8QPc4wQi6bfVbODA1I9goEncyPAXN55hwlxyIwqFOdJuuuUtdApwcfFbqT8NLBftIB
1cVjzvYoW81ITH7rv7FXwAIBZ5DJY+2XtE/ur1ZWn3kZfsmQlSmSomAweFu7W87DVvv4lL1+p+rp
Czj+FsQ+YAdJGY+RU3nlxdDx9WY1aXCwPNSHLNHqELOugY7hXic5wkI1aqyj0dlURfw2jNC1Bdrc
MF21tsaX1uwKLSXZ1nw2c59ni34nHrDnKG9fUQfbnb+vOsIMzbR+7Saiet3wKLPgJwwJn6jwToTg
QZvoJGiNJBSeAfxGZJIwVPeAYfLfklwyDOL4eOIEMGNgMiFEbkIs5Fogjyjsfm0wuffbaUm5z9qh
pU6gsqnlNxrSfeCNBzOl4JyKr2QkbgQzcaITFVg4BxvUnm6MW87GdyRWjIHZ3NXhXiP+1kJ7E3XR
V9aCsQf208IvlG63TYB9sNNbdh0HoVNtKDaQewOytisGtd1dUisopCzMuZdSa8k06V6KJNwC05ol
sS/KyTSyrNmd+GIzsIbXdXoRLd4MY/bk1PYes9bWJ5CrNklyCMRzOzkvorFfR7feW1116OLulhp0
6LEJYhXaiAguyMCKJWIx1EHiRFrcnPq3GF05cvhAp27CFy2Fg2EgAx6nfmdi8Q4k5ixDTFAciurL
NqstwpUjy7KlNqukgUeI5Ckk8ldOzY2XfeNm6WUs42vnB6dpYiydDgm4ihTRbwc8OPtpreReczzG
SbRNE/O7j+U2S/OTAXndwOHtRD62MJFdA8/4U2GxDgGMp5P3Io1wq9f9V9yXb13Svlhu82tbHWu0
+AriDeBikH93sdiYUO05/tYtefNpgHjDk5txIDgH/h4r+uxOhCJq0AacI1rXpEvXYxa+ppMDxoUE
CBIve522A8aIEWQzJI19alRF/2qBRLlW2tmwB5oEmuxRiw1QNMnKtKxjULsEUZQkjnY/HKBbKXMw
CdDDCGuyJvVkcO+jmLjGRopXuFoZWf6v80CaOaPLxR1cGL+dB7hZLhv5IfIwIWMR6No1fINrkvIt
jPbwEVIidHVpMqCkvmzpmuuCIYHGIiKKnTWCT5Iv0O27lnzvGUhIIPRMFsB+he219OzD1MsD1ICl
DSssZm465NGrG35M0tvpETEHWX0ViVhFIttGJRNpAeQ4zZ+FMR4Coz9QTr5OjnjNiYDw23IfaNVa
4DVyUnmecXVKvHeuy9IsWdeZTwSKtXNT+6J1ckOqyC9w5GVexxOp4YwHpdd+jY08IheBk57Up1y3
XiF//xlEZFlhTWEq9DcB8bwS6s6+95LEBnooBZ/TLopbQJSe1rXnaCRjSKH0rPG9BuM2B60V+8aZ
VL9N7k8Xy40higbvirecDAb2idTCgtbKsYgOspx1LettUOjLthhpn4YDLOOja4l3ViGH3JVfZUBS
SEG6Xg7QQXO9h9WnO22s36wwvE+yvHkFiCCHEUKMhXYpe2KXp8zeF4y34dx/6w6pjraJ3Dv+rMEa
aVp8gnuN0MRDHmn9TOCVq1m94oOwsAnxE+rhzm4zP9zVXnDWiJaqix5kx6giyKJcxaZVvjgE35Uk
cisjeWGPR1yy9R5qxmrcZhG6vZTGi+0scgh4UDAoRUS4Z3Mu8V8iCNu7Cdk8oWJwzVsauFCieuM7
15NXL5wQnZqX2utwFDUnds7+opJqVTpsE1x5dTzxHDf+P4wgC+qUfYMopa/+AjWPhBIc/iOOKkb9
5T3GCzlyDrfqMwcIKRE0lOxydTxm7lRtkWAsZY2rECEghHBGyOMu6a2PdpxN4N1SlD+E/m5NCy4y
FoqurA9eU+0LZ7xUDb6k0VKLiUVSN/DEunAIyxhtEFTtOMU1U5N7KU2ctnwL5XhGUkzlBsCOBEu/
BYUx4iFtngM8s0Hb7NPM2DgsbrXEZviqny0lVmYNN4+stGIA6kmcXqGvJ3VMchMtPXPReD8NL471
bgtm2sBqo4L/8il222XWgNhAhBzV9D0tGkCbntkwl1qAYStFNOkxA/Wrvamclcu/Z+m6zVusjx7k
ghbam7Xp0HuIyl0zWDg5SbzRtfZQRfTp2RxpGjPzCfCzQvyBWDxu5Jy6CBFIshNqZr+TZj50vV2O
gHTsBr2zk382xKV5bbcm1B3EDNMKcnDD4I9NNZyXR0c7xz2++t/VOOAKM62dGceIxsjaIUwgJZC1
MTNIFcUmZ0Yvu3ghWneJOvDMYntJY7zsDJyNnrGrgE964xEKyybLWU/HYiWnR1wwMosM7jR7o4X5
1rIDQErVvuYowIeBd2Bahczj0lo8dwAHfCAvPYQFG62Z4BOUJJ2hqt50RnKUXnL0jQZM1sZTHuef
TlwZYCQs4mHGmg822eCKHaSnTYwFKw7W+XANo5FNQHIxB1zwFl4yzMn5jZ78Tt04g1VRuths2WEV
ZlAmAna2ebYaCTTTbSIgOhKJsn3FlaLRvsY4dfFhJyR3Zp85/uMaoeBA9MSoTp6bHuvp2IGP0HmM
XJjsDIs+sknSKiDdgJTIyJIjgfT4ifAXJFnGKhyJqfKheG4mcySaJ7BaalvbJazUJQ207c1jyoYc
kbvN2kk2UPcMCkkopjaiJx+GL9o9HF5sBdKKzWLgE+rmCYXKj50KE5VSP+AM7teuALZhjylTmKo3
jq0+GtuuZzLhGk120PpeAWfDBYdlPJq+/dAkQs6EjEYebTgfiQFjLY2kn0D3GH0MUBIccnb4zZjk
fA3iO3NZ9rG5OTpBxM/bnjGy7pgnzTk4KE7CB0ocutH6asGBmOGYQUXzoeertlTEI4a8TPMTZx+z
eNMXBMKHzjquXUDD+ktbF6+RL3Ce1/iEk22M4nQoYOVb6T4KhzUF3akmeqaXPoAygJxo9EDn6+kM
Y0G4ZwKWpagoRh1zgsVtANYcEHZiRXe3MPfYZhdMsE2UugMKsg69Do/Hlt3iEhPOxtB2TXkcnRY0
9KMbAZlCFMhIcWpF8JcTXtVSxQAcfVRod6kuIOwDDkLNZGYV/kZCZN3mSVr2ykvrTTSe0fAsdaIn
87r8qhDbBSrYGUDUwAT4T6XJS6YKdPMEZ6LBXmF4P9hRd6+TXznZt6BGRocTl6FzsC5CsZMmJj4c
q0FIwYK+A4vM0bFxLjScBx2ZpCCarRhYU1ysLXP6sIn5KhPnCTHcaqg+gcCuNPoUEVSbsix3ntX/
9NS9LHyJocMTPoJZZFiUIBGz9PgYQ9/y9PRqMu9xEDNKFJSuXh/rCG0C9EN+qL2XuuBdqjX6r6Ue
lk/GSORw2t9TvDkJtk69+MUKuqKaXSeYdYfJxWH+rIjEIIybud7Z9rghovJYpGLbh942qkdyL0pA
G+1T4RpIBwjWHpKLIapXB54VL+QimD8A1lo2cBvUpkDZDADW/PxOtZDEiwVKZ9Sa7tNEHbkn/4LE
WugEh1rg8DQKfDiSJ4s8kcaMt8PwERMqnEfYqcvsKcYXw4Zuq4UW68dyWbfdlwWqJgSfHbKFtOwC
JRF8FBYJLSNvm/xPxV/fNPotqYaTqeVHmBcLWplNo4PoZ5zZ0iM70IC54ZZJo05h3CMYnddSxYJm
ddl747dbVJ9D0DHcL+AcYKXzUVHpLruBZCmy54p8twbq5UD7nUQVsaLBLjbDf0wXVk2ZHXumYib3
lBMz6CJdksPPAmRS2R+R/MupgFHl7A1eDyQHczoZevm3Mvsk1mMREasqZm9FUKwl/YJJEhSGBjK/
YsIDuMY58uFtb9L47g7c4gmahCi7eq558UV4h2+yi6ZmF5TpMmB4x8PyHtYngKe7JmRSpKnniPCo
lvvZYwlRkTEVClhSsWDaOi1SgAywW5mP2sQtAHeL9T1Ekb/RA6ioAaSdOPencQ9fdNGEH2b/lEEQ
bafg1wY/YTVIQhn/DAnfJJgJfpgEvs8/f7jZsnirDahFkbvyI+Npci/0xmaGBqxp9jqxIJpjvjVe
Tz4JGDML2jUkxBruXm85V0K9LoyadiJiW9c3r4MVrkTRrBu7WmgR06pt3IK3E9NZCv/mMUYawRUm
fX8dsu7Mi0XmDs9a228BtF5HtGUl9aPOiRP3p5zkznEaVoJMcq86NRK+BgYFqE6W1p4DEtwM0EuN
Nocf25jI56KjeFRFcTAadxPmO930QVsNhwYBgCeYdc0XGsmriItgY+hrH5Hh1POrGz8So70MwrlY
Fst3F56msJ5baf66cbAN2OQgEljm3E1IApYqHdctayRP1oAFScDu91F1CdFl69VL+z9wn9zGuWri
NhD4FkYc4iAy95VPvHV8aznhJ8e/dL5xVxS7PaEx1gQ6IvkJI7IEYUD2UbFmQ7MeCYmkLiOp67fQ
TyOfV0wQY4hpq7FJOMBDBcG97WwyERB/7UJRfPrRtqiA4RW1+cGiHhKV75LqJyNws7FqlpA1TcQo
OCIJoys3Dlcm49+iv0NV8o9RS0Vk1V51NayOlQlT5YfZCG1tQ5WajwV9XyuXNQjBWbRkEqmhF5XX
llSVD60dmdoEn6MBDWcyK3zsPQMC/oekduO13YAa5Fm3PI2ld0KgSKr6CpyHxg3TeCUXd0CqRtZg
8ZBaiRDGJVAgRB1HOEyj2QTBI6mVBkiSX9AxRw+2xtj9dAEVQFMc7ZLvUT7PGigEgttJM39ymRBr
U6/cqP/lxlyV1Vvlzz5KC+putCJu6A16JQxp6660/6sWpNPjjhkKbtdhq4jctIh90Z3qEFPO9D0g
C4unMftmD4+p8qckJo2GwNdrfjXY1IPkweUcW+Mmcp33kGz4FMygA3JrYAg/A4FS6osRzUeAQywa
V4N+wNcGgtvbBrG5ogCiOXjxPdY0erpscn+bluGhVs2+Kwc67jlp+lAwIIohLJTVr1E4Z9N4xOUH
VoS1FYD0btNNyuHm5wF7OlDt9cKjKGo6wpDbfwbp5zWKaWZLjDwIfKF1NLtXB+ac48gPD8Sj6RHq
Vk8re96hOaCEYwQd5THH/h/P9Z5Kj43hsIXjd4WSthRMASoTWKta1wgH2woxPVmDmle9yfKSGeZO
Nd49kh+N8ddUOLZReMBNCyPx4mLodRpuIfJgJBHdzFS6xMMzfHLN71Zkr6gU1o5J9hWh76tCe8QZ
tYogMXiYJ7Gze6Tb5nB3ZQJsDDCZytVtqINNMD2YOe79jNfYBeLmvYJy3OQOCMK8+WcprOl1wfDS
9hFqk6aCXM+m8x94R6ayptdAa+ZUq9rMvwZQprVerIgUWamuW3dQSBl8SDa9QJaWOomg0larXLfn
qpu1VXco4vegiS+AGXc9oRrmmK1pnL+mbLhPafDQx+xalP8c46MwP+sa/wuXO0IgxJ/1PfVDBHXX
jpfAhq6Tlt2fZ3j3vik3feQyC8PRVywr2/7wSv+V/KtFQumT9XhXGncFw/zO+MSxSA1rja0Wx+Rd
1y+V5p94sYmyIg6emOsEBbglfblG9ntvh2DfMXcpZf7gDXx2eTTwTD8NuvvoGdozdDoaDHhai4iJ
KNuYQfLOaO0mJ2T8ODCkA45PM59lPx41Un6VKOj5JNZ3/Qts/Ic+UeeF0xc65KXls2wt6z1csQtn
yZuuZ6dIDRdsqdfOfJN5c0LPegEXuG46udVJGXJDtfO9+JxAfiEC8qMFo25CzAxYWEooO4P/E1H5
W5m78cTr4CVrvxfrKQg3MYvLfF7GWZy/IONd8UrkxkoD3ajN+zm3AGY5MOPknPjnkWxXsKqa2Ke7
4bthNquEXQCtAGrQcBVKAkAipEZ4OPAQdyOxhFb36vrGJjTaNVL6TQkPQwFmGJB6dzaJAwbuTteh
kZarLhzuQp8dBOMpZc/pojdTufMSM31ymd8P2mNIpoetiHSetB2/p7sm5IutuecaGwuEIYzNT1Nu
Mq5GUITIgZBnhIZMqir563ovZvVddp9EHzfNq8fP7TBRCCCxO0xe8MpgpJ0WmY7Tqe7bFZPebVEc
dfPLpp3oFCR9nAcedajPdQWLZmNF1dqoiI5z1V+RnWx8xVEj/19ppoNzKIenPEG67lvoYQPmF7oJ
ckM/NXa9KZX2hJnoWgHanHBzKkBJDk9E8D0ZVLZOug8pYtLQ3KZRiTqMGd0kl8BDvcDeNqwYWkPf
+5W+tpqLJLq3Edx/jI2dkdcbeIndFYdcb5FzSxyEw2GMSXbUElDgtB94Iuw8XplznD2GF97C7Ziz
7I7DfWK9IWTaj/9P88UmBCSJWhxAFv/zxviRXPesZRZFXO2qCc6Ena6TLD/aMwWPYy+b9pGTohJw
/+Y8vbCyrCU94MoUb2H8hp94PWIFDi0QlojqqOlPk0b6dhQ+OTmqXiRXmnWvRHxPJSI08MB4+pbI
lJaj6rm6+r0+Fj8BXl8vHk5Ohm2VznCVxjfmX/tcqONEX+RWuFmr+glT3bqvokcOr70nHGGkR61P
ZrZHbZyTQaEGDy7jtRyOgVlv2bMcirIgOkXfQbAhgkJrPkDyH2yeTKdde42NFxK0JOroU4U3W/2V
GTtu63nkXBzHkxMfqu6TNVY3wdAB28k0K0IRNbP4h++pot3K25ut12tm+nhuwu1U/ZC/vUkRMcW2
c+xn7lFPPHON1qS7NNqt6j68mlxVJKbedArbjOypCtRpT37qtHcFgG5zyyy9ZIepnQiaaPg2i541
jxGvxjbk6di13ikhLd4CsBOFBcLj9EPIo0geXTKcPF+uvKLaFma/7YoLwFTsXQZaO32LRxSC5KHD
lQKrpFbvltcsR6poQ1FmYZsbfvCeH/tEEiYQApQO7kE67kbX37ul8Raj7pBkrzcOZwcEPcs/dcFv
FjKLnK9HBy34Vu+idTpZS0/kC394dXml9WuHE85hfBfF24hZEzOMlXApR91LmnybMO/Q0a9Yyi7w
3G+z6qRrp8Je9e65mqhN1MHhO/NuCm6f8QN5xTKvU/wziqegecMovC7Yw4Ss+NPpWUAQ00y5zxEr
2z7hYa+29WjzF9t4SQZtlRk/dngt0IQV3s6ovqJZGWh1ZEFjrPP/FLzFyoYijWZca7bTxA6HT4Vv
cDm4RHjIm4fK0hpHsqsZZtBEzcMLq/OWHtF6rF8XYXCi8F4Y+ldcvWf1XyRvSDqrcjd26F/zl7xj
3FqcVfmUmUD1+VTjY4i+lW8cXXJeohznVh2e07y8oXp7iYf2oQpvpXw2cMFvOe+9/B7CKn6tvL1k
+r9Q3CuSOFl3Yr4inFV/Frl2KAwD0t1Ipee1bbahSklucV+gPZzsh3QYctOiQW7lnxRN8mTq4QWB
s1xUBGwqxbHTFOQg5BLUWcEkSpLtvhJDDrqoAkOA+QwtfZIFVE5EKis8abhOviVJuOtQOSCWCs3f
IHfU1i4xt5csZ2jp6pQSSqVij45ILcpU6ZtIyXBblUwCc7hzm0mOmNRclWPFwAJbfufRFM2TQd++
aZ2ZfA9p/4syJ/vOC6TBhDXJf4CtbIgD4IY9wju1iIITW1bxTbdECpgHWdLNtK9hSAvYWVBuBRQ3
gPhTsskGB6PbR+8ebP3opmR3DvAUgQKbLMj+o+w8luxGsi37K2U1LljDAXeItn5vcLWMG1pNYDcY
JLTW+PpeqB4UM5JGvh5mkjRcAA4X5+y9tjEkhO2oVQ0Yv+eWA+d2iP2VhdFtCnlHCCbT9CnjdZny
Zo6oQW9MmGh8kIYzOxvXEVtOHVZUNesYxnobxw4+OO0yF93q+FIL5yzQrZmaJEDnHg8kSWUUsfBs
xyI7dTmBN3GCPY09Mx6dOr2YtbPJtM+c8kRF3aBWl/7f55VjOb6P3TtSpGUHHDYbaFjh9W4q6sMx
2pchng0ZhPp6nzkVM4t9dM/ugORldgergtChmmIgVFeyrFdywtnAIGuInvf0z7J5LSjyjoBEbShO
2CY2NQSZyv+BLGBdle6pibEUZiABU50N1gB8jGXNm+m7fGMD06TdGttcelQOKD/H1OCrILwJIAFP
HXU7E8nFOGwmh1xZYqs14qkHPNl5jn23pgaJxi4Ym1s4ZayOTrHV0vFM2NM+HNmdc7hUzrClU7ZP
qfk/Tp2ZnsnGvDTu8IH2ezo4mgT+Wn2z/PISwMejP7rTdL1bGFG6VxUZETncdCkTXqq857F9lxZ5
XmJs9mlXNwtllzcNEpJY5kzpqbGth/R1CK1ncyBBpPCg9WCCLcVrWDPDxYaLf1Y9TYOJ3YTIk8A/
RNZw0GvrYICgZKlxTqaD7rmZaP7m4poQGFDrcteb5VrYJTB+TgJD/C2sCKvpbHYl0/QRpc5JSfdH
awxQYDMUGgB/UG6NOEYkYR5yJ03z08ozgJ8oR2gkGd2DXmOCQzabhvpWJ6ItVDIkmTn/oPRwEZq2
m2CsoI3/3ugjRag6eJk4o2v9tJW4FupW33RlPqtriQLpvo1OhIO/uy/oBeP0XoamQMnmvaBM2QwU
rvSwf8GM/mGG0Ecjth95DzJlos8oqmdL8Q02hB6jzv6Q0r9rDO2eY+NKqeacj/7GkfotlTeD0Qfv
NZAcYwtpvxaJDZTcOeoVfjsORlTYYIwkx8kUh1LU785gcuo0dk7WPLHh3Sh87xGRHmO0w0l5U0ny
JBVZcV14k+YTYG4ULQLtNk8IdlUwwkyFBmQi2Y50aBvDoZhT/6BKb7Qe7mD7ajjAp/xhXejVjT/w
DG2L6glLPo9OGRpIlmBt9c+2Rf1QM586Sj8NYIekzo89USvl+Bi0ZFjOBGmBOm4utgoSIJqA+Tl1
OWMj6iqJoa7EWXPCzTRhZWRblOhgpQPQerS7yZDZSYeQXnzq9MrnvNZdI1O2dvly8ONzaVCYKzSM
CbJ0vs/7cAf7iTVWuzzzN8C6Hxpj9l285tn0PQJClXvEA6LlK2T2OjLRy6lE1V3gyS8XWuFvos4g
hhDrVMn5VlCORL1O2fLQ6eLVH/H/p+K+6b2TLdtN6noPUcnpQLGcc8Af+jfTdI6hbx5dyHSpFKjE
RvdoNHJb6tE6Kq2HZlL0iigpFfQoRLp3ZE9ndpiOYUFSdENtOTewl02rKQNDoKLqksMkdCebhWVY
oKLaGQQvQTJD2U/qgV3DQxYrtttoQwg/a2CjdtXZAN0z5IoDnL2ct4hjDaq1BqLu1fmW5WWdGpQU
e986erSSmAz9b0EQHVPtW5OONFXa24YcEpeaqRg/9Fqcg84DkNKde/lChwuXVL8dm+AaGubR8Yz3
rk62nGI5UyDurz87WMUbgE/ryZDvsg/vTTi0Ghnblj5hZIN7lIpk47eEbgdp/jiayeuIJb1vZo8M
Cd1lXqzoGpF1ZpPcSZxiTPus7GAMoPCtZg3j0O8atm24CZ6nEGwccPlesWJRtiGvhXSuGHnvuOIQ
DGhdrE1SZrrC3UiD8MgAYpb/opPJRG+dwkb34fK522Z2ZJLYR2he9BiUswieDL5cJeqzSegMqwhV
0kVLnKYONw8uyqElr8WOEwjHnDOMeWPc3xUaESZesi4s/4gS5Cyd297PzwRHr8y4fLY055B1BBpp
NofSgurtAHxJ2zem2Hg6DHdQ1AhofbQ77S6fOCI70ykyg892ItI0rV8GBAu4bheTgNvZVk/AerBb
+z9SS+3JMMRQKKk6R2u/9O9w1tzj/bifyujqkalVwEoexu8htQt8qnBko4PvU08Cwo3aEFZ1umxb
WqzJZy3I3EKBLaiKUCDEN6juIPvALuDrSmm+yRooLqHj2mBvfeUfgp5mA+wV8i8/ndD+yGw2+hGG
qw6VBfUxbxmmyY3SHxwSRh1o3kXXrG3uSfbkzprQX7PxmBocJex675vJTpjdxbS0tWT5TRpnFyRv
2gR5W8uZb0bURcZSOorsn2FHQsy+tVJKSvbHHAAxwrcG4YIXyoH0GZ6hF3wLkB5IKDiF6R2m2Q1Q
au0StM2RSiPEdmMfZIpC4w+TSIuYPYhN5QIFKJPONK0c5X4zjO4lEI/1EO+04FFkPWWgZlUJ9wJd
/l6W2WfvAqegukH6YPERSuM4VuNu8odjmvffU8f7+HelUjQPidBWVa926H7wbrpkE7HJSajN+/Ip
TehLcLb0OmqPOmxUf3bVZ7AB+hebznoRWcjq0TM0jqCqTcKE4a5HyJ9OExLoSe0+cPaZle06i2SP
jj25hNXViPsReV3O1qSPgzupMAuimqrRyLqIbwdNv0sa790jsLZ09VuTMIGhDmjKtu0atiGbZnnD
kyX3Rs08+IWvYeSx6MuEDeI7imyCHDM/Q28UY1Jok9kZSWTNjzipPjUdbFbUHK2YkAobwK5PqITJ
CPYwleMY2dVEqmpYe0keWw1mvvM52LVFyq+k0dFFh264A9B16OFpYRk3Me+iG1qHJCCi016Rcn+p
yBUJieEyDJLFg+QUkr3UANIx03JcVCVOHSdY+j7819G5Y0BtzZz8LqveEEa1RiH+VAqT+r+PLn2m
6+N69Kh3pwaaJKbPOVyGgIFoah9pv/NxG8tiDJ86GiKEyOxCGBM6rqCIFW5sQI1IRcgQxz1asibI
oDbT9plo0ETcxlaLWEr6lyFpDn5SLhGQnv1crp2uvsQUb+PE3mSkTTS0J+sovBnY07Z4gywtYMs4
HakpHebyPwFaDwkhxlXvP+ctHvW4G0+9EYNc0W7MrFsTb1GD04hqRgbeEmZ4zX7Ua/bxsPnu4giw
lxtxC+NhwrjqB9au6qY3WKAEDAVnZWPIgHXb2PLco7mPqEeL3LzzWLg919v2M1a1u3EDkhIwIWiR
XDf5batBQRb4a/VZ0QUtZqzq77HfnSOXWkLDOgjjhBOwBxOOuNkEq2mQ3SmpHSaIXAttxh4CMmRD
BKePwuwcKRwSXjaiKI0J0UyvdtHsAqEOHrieKKWNMmEELeY8CwXJ2bt0mMziCbuViJq9K5OVdKZz
MGrb3kgvJVEvbthTSiawyISdFqHh9ibzglvlMakIcxP5TTH8sJtkrcu7oBz4GVSoJJXyDpGCfY0b
eQo4+EVI2XOdaMmKCOOy26ep2qTwlsf4mz1gQwv0TTLK59CBHQd+CpkfjWBOGJH2gi7wwaMf5ITq
0TTRm5naUzMEG9stbjolLrqFkdR5Q954008dFZ9Asf0C8IQFbVz1NSvfVD2EERnGY8iqRh0eZWgQ
MuHZaECsrnrxU1p+I1LWZcsETd3MP2dhCGttjp0LzigElp7GUYXMr5z08rzwIBiKu7LPTiPO/VHW
zIXP1UjxGukqgVUI7WnkYDrVE2/pGPOGncUBPYdGYYNpjab3bjQ/jXBcpjysVtFcVJj35g6own9m
0oGA27Xo0mhj2N1B9OpU6tMJ6uzWTNybAcOz5Sg2NxbjZJDwTZkmCpJGU6BzYGYO8P23A1ZrBIkI
y0oyhfpDbGebugjXlR6+qGJ41gv4g4rnQEobR2HBt+nfN0Snt/pdFb2pnq6x++JT2Byt6phH4r5o
lKQBYj14osDdILxrX8HYsafmOaY+7qFOMVLgFROix22QpPkz1CEqNJb+anThrYFhb4Gi67N2g3DJ
6yA2LGtuEuntUkgDbMhPU12d5Wi5cPv0dZ73x3Sir4aDaqEHTxzP6RrgI+Yk7lgIPeviPpTmvpDQ
YChX6bYOGp/BndiP+P4R71BDaGVxthPt3nEJ3kWZpUMdqxP/abTF0TS8tWHhuB4JkdUSZnbC0WP+
H5PW0GRHZ0x2Fmx2r2hLOpqg63Jz7lZHm8LB7jGL+As/ubdpmA+5cXZo9nbFdaTFn1YToACiJ6tZ
gUtZTI5reji7QLILNMS5icyzSaQ5yJLH3MMqL1oLUE8dL3oMKbklTjm/1R+njZU0cKiZCbx5KLOM
lXWJeGvYFOxBCjKlNfTLlpBHYC73CR+I5SZPideyU6PUlNpsPoZh08fjKq7brV1Om5qWSJlKvoF0
1yMbQT588MNx60/io9V53PpYLfX0qgL/RRnO99oY77wQ+28VryBUX0AE3eA/PQZR8OgFPih2DWFv
QYEDC37e3NYuRUf/0/c5Vbbhi+3qLFT6vengHPH4q/7GdrB6D/SaCYBSSTVif/CpX9hnIhH2bkFv
M+juarh5pZ/snQridSWyD78Nrv4I/Y54k8VUCsKqM9gVABgSAu0R9oWZcQXL8yGHblMb7lOXjsdK
oHkwS9DuOpBwpV0lDEDEGsFbn2dPoW0ccdIDQ7im8AotthfgPGjquTvcY3t4IJS28d/xoUpPbjxW
+dRpEcrMPftWf2r9eq1M46Zz4Dyizq41xM/s3uo+v+2a9FLNzoY+fpBhiUhtWGphuh36e3p1A5Tv
MNlUCadN7IMWun5Qy1pSAfe3OQhCWkdibxO/gAaDzU6eRJday57rHk23Yc/86zIEn5fTJmbfgqrp
0lrRHcItPCPoaWNLBwlWdCcXAAHQsXtSMI8Ob8uzxGdNllqNzlc13sIKwE93NLlDM+52WNsMisL9
tdW6t7BpP8jUPIyyfKgCdtFdQ+dW9AQGAFsTYGpzm/gNvWODZ3rHQSRkECqbxBTrxhyLcdUO5jvU
G5gY8SmfG0Qwka5OjoY2KChlBiWlGH8ecdKAr2JqGmkD8BB9P0RZ6ztvAdRO/oy+4dx+U7MLd0L+
hVCYjB/V4OTI64/IIq53jpSTVO1jiGJ+zRFa64vHCck5z0q+J3ZQrRwMprSXjKdcpJexjd+DRqfI
jmxukQDXn3zkZz0sK7968xwXZrpXvavKdZe2oVZa2qDZCLsF4lrJFyMAhmBIA/NzhIb+iuyXSCQf
aAnZWe7WJbQCAKNx8OuepdkFCmi60aXN/ZPrasfG0T57SEMrP5s+MgMqbEtTX9Xpd83NH2pPfR8B
gUy04gcf3oaU6fvQWsTNpaC+U0UrT2mYaUUKvDlVnKRVOpzMsX4vFJhylOHtMoWiPbC/G2x5O1jF
neakPWsN6HqsZ0T4zB5xrQtCXH0NrHZm2l0SqtkAUZaHXjcJASSpcS4TrIsw30HOMul5R7PIBDkv
xCOo8alr56swhveGZL1qOFVm/j00FqDBWW/tE8IzEMqjh/QG+2WUGgGDFY+murODPnnt2ordci38
+6LlFQxl9NQ7zUtLaqPsavUGNkTsoIl8L5heskiHGubnuHcpiE8I+VUqbk2ibiFwnlwF9q91m1eg
myE7UiPDNlEj5FZbgJs7iAZHTaMwYaVGiKYNipZTRY8yQ+TTet24rbyG79tC366JllLolIJUbNj4
OAbjj1DB+0jmW+ikZ7qV17bo5jqEhNaonGvmUQyZ6h8FpATuOwu+mbTrhU65umDSZWB2LhX+7DOr
wWe1Pr3LvtTeGvw000B73iVYVgeLk9BgXbTKRnnBQolSD/0UbXRY90zJL5lZcralVvoDrk9EfbZG
PzUnHg0WMbp1KU9lxCc8amPx6o5iXE3KqdCmhrS5YiqWjSdPmXA/CxdoqNk+FBrpiqnkYGDgVdK8
OiA/BN3IBODTHrtt5WJ58bvqSHmdQk/mHL2iQViDhiYCNdhl6tWDXoow9N2vIKzr+WOb6TthQHq0
cJMsqXfBsXA/s9B6H+wSNrM5Z1IlUUrad4cBtn4ax/K+xR1kYZ1exHW9h2AN6rSLjoRoxJxyJSZm
QlEL62QWCmZmeeTjP04tGGo0zBWUlWgob9xpPE2uz6IviRxPtFulDQjKi63l+Lyv6FwHzTGUeGPb
KD/YYQSQNdlEZrdvsxY5RL0no3E1+Vg9hAw3aYrkWIZHQfgV/AA24MFm0OJVF7OcpWBXlhDFbgrX
u6V/hWXJfsjjYYP/HG9ER6ZbC/CtaJJXXenXNpm+MUMuKAuszZjfOzUQYVAx4WFAriT6Nwv1RRhY
VGJZ0uoIVRYWN0BPLWasSlJdcz4G9C87wToTefCuwaPmVnWKR1rHXrec9Gw71HI5wPoDv3GsDeM9
m8JX1/MfPXZMCYZLT4MvaTE6aeuE1PXqJz8gbEM5n73Epq9Vr9zznU6SCWVb7MGxLZd46pcQn3Gu
EKcNBPqsUvlBmW0rgwGNsxbeh6H9auIaEAWiCt3CqqmKp9Sdd5PM6aI6OKS2iNBk7Z9wDozGJymP
03Guq3Qkz7Pzn/U/NPbsxEDCZZnPaZBdI9HRZUJNgxEFMvxjQPqH7aKYoH9OhFp2tBrnzpuKFeHF
xkJE8UeW8lQy74GdwoeXqxPQ/7VqyIyWKE44B8sy3YQNHusBOsYUnHAfFIupmF4ym1wdhLLwXNdd
adjLKVH+2gloXUb1i1WcG706THX7OEKPHE33mff+MYTVa5OGEHI48Y4Fiazg/LSM87zL0EQaikaX
rJZpPkPCjkhhyy50L33xPT4jd4pAfbS7StU3qmWNCkE263G5rcnDrGvrWRfZelTdMS6ZBxN717bM
IiIwWDDo7AeFwx4iuWmUtW+ZNcZ4fE2x9GERujSputZ2+yRjSPG68S2lXJRm6C216kwc5TuhnQ8F
kh2j6b71ymOOMg4IVm9Tb7zT9f5adNbVHArQSI27rviiLBvZv1XRQS+gQkUjTlQ+6TmOjtBIzWBD
ovek+oD96GJ5LIfpRh/UudPs16glISy1l/VYrFXAaZxQOlIrKT9ilMkwstX0d9vM3IENe0u8Avfm
wKbajrJT4cYvPXkakVGtyzi6r2LYUzU+spUzhOnSA4K2dIAu1IygZYMWftEl9H7r+gClhVMAoxDB
2daOp++QugAJNexOhsC70QVpPVp8hvSz9V3dZuPs4h+cgLaFmXuYrJ5QRndv43Xj4GHsMubJ73EZ
dLvGDV+duPC2eeTZz1rt5kulV1hDRI2mfspvG0+cbFghMnBpvw0htwbzpVK70swOSk77YWhvEOZe
lAuKTVIJIpSGakj/KIb2TQf8JRlfzLAzzeRoOsR9eOldEihWzWFDBON6moonbEd3sattckt/aeOe
QVVBzg99jQOevW1K/zFubbTf5QQ9abyOwYinb7xkAn9JzkBqogPxG5syZIqya2RajbrlRYBVuW9i
4456yHmcP/uBTKoxPerteMe/fW+K9nEo0nVAAYgB8WKO2Uo11qmwYcVprVwmxDtAhQVDjFuwya3P
LnIf9ax8gH+PyZNyulG1N3lWrDPOZuGoXVvIpYvSit+oM5fYnJxLEcTMN+A+fKu59l31ZLBZhntw
QzATm8shPPvEUQ1zvT9S+2ReWHR6Fh4p5BV2YKm5i5KOetBnty4VM0SycF48zKwLHBA/lFcQQVtZ
mzrH8joG+ak2Ao6pQPkcIk0XIDOPOKedZ63ziPeqmmErcz5WTiQoVEfiJQ2PdbErdDwOOvY68SIz
C+WU/03p03uSwlU0JvBomXiwp3Bd9NHRzscLUYOXyjKhqiEONDnPuSiVOtQPloDzQNTzbanLDyfW
DTqtBGtm+WyTt/dWAxg5hhGL5Cco6r1ZYkm3WYPbDqWpPR8L2NvNA+gtzoPbwRlgTGMrczAS53iS
s7kH4PXjY9oCrPWtraOQNaQALfWek27ak/GMfLaqnROxeDdGXdJN9RDipf+O1MJeS+3W2zWRelAx
VTEVXFHOo7to3HMejnQsHQuxw/xnlT/dtECrC0gpQd099nzxSZfvAq1gl4rnmq7FMsvdYVnY7qWO
hruwRa3tSYNtpucj6rH1O4X5N9NwTlbRNS6LGytx3mBDHNjfHYLINhcaevy287eRKFYGrS0buVEa
1a+S8wEcV44G4VMA/A4PE4mTdOJnannTsLKoGFF1OnGyjy6WT+yWYkVKaQgb9Vq61TKywq2LlDQP
8WCqBgMHaHTTSd4w9t13GRweH8WqN5frhgZxm+0/tKRHs+DhSGRnALnHZTNWswr6xrA2SPwMbCQe
U3TGGL/2IKcrK1g75XjqCHRU1NxjLHw4NfalQy2+7C8F0ETWvKcR34w2jWvTsTbIb3f10F7Zr21K
1s8YF+FI6UY59e2QBY96o7FhD18452+KwGL1QBVeuuIUZ+nBw8ZuZsZB08AJA4qwxbieYPsFZYH2
iSYJFCOmchlfTC/aVHp9SJzhwZ29HQgiK7PbsBsHSBJsWf5pOdVnWoovnieBqPpz+wMuORa7ScFQ
t9tn+HpnbAKnuCFTTeUbl5elJ9M6NOhLpoC9sWgAoAE4Ke99EV39uUdgjTcEMey1GDoz/65Dc+Sy
2uklvh+Z4dvDDdEjy8Q1bpFdgn/+PFhk9JHyaKAIROy8wWQKA4O9ehHlGwseeJ1P5JDDGoFMfRjD
6uwn3YZK1TJxUSsbRAKH06lsng1OUKUY1m5bMuaHUyHjW441aIr95rUBdJ54OQqu766TPkwT9Ms0
yVf2ZEM+pAkTFc9l76yxm3PqS94ygjHZkZExR1QsSOHJ41gYN5tSszZaWz9rvnVxaa11qbPTq2yV
Az5KbHJS4EpEpryM8zrWMYfZKr0xUY3XkFw5XwMEkAUdywr/FaWwOui2QaCDPXF4p8W2KeiUxoC7
Ok18q5nyvcTb2pFxW7DMVWG065PyGjjNR1eCzgVKupjleayel1ww2yDWj+xoP1gB2cgJV9DW7pTc
aqlbL023PkvarNRfdiGuZDt09aUPMQSVp7mNPAkLmVeQA3LhAgcf3W1VY17LOZnbSYXeqHoN3O69
0E1mXYFyowUrCDBGQxlKu/TM2gxiMLo1c9LAPI16LdSdO7w4sK2bFkdNzdlBfDophhC4j6T3rajJ
PhuCzxiLmo36VSYghD00MAlysFYlj0bt34aC6k1MoaAOfygs74sQJTW4zXOqkPvTyBnSGu2m3EjC
7lNX23ZztgSJSONAnTtw1mwyDxFuxUVneBgeMKDEffesDXynIOuwCNwLv2QfO/EJQUYWHcItr0+e
OzAwFPXogzbPeqc9TqF2G5Ok4PrOfa76+2iUD8RcsnOvdgK6GL3VAWP9yE+Ia9QHOcZAiP0m/Zzy
OeM/rNLdJI3RrWxbu4cfeBroxC6g0lQrXxtvDDuYO3m3BMfQOCX7w0hubC7GTqW+qWhTCoNY6H4Q
4UMsyOQtkVoa6lkb/eY5h/+yEKiCS4USr7G9+wFFL7cC1Y2wZc0Os73KvHSVZvUm1XWNuSf6tw0L
NGbjU6yS2c423XVUtY8FynfEN5p9GcPwh8tQdwwXr+roHAKOuqvYJNOqjX6YvcDYZdYnHOfAm1I6
ilpY4ZWclgrGPNOavKUaQVoqby+P9uwyT4YDGNIdrrzR9dT6r46obUIsQn3Z+PzzcnrAiQlHhOPU
plbAuie4SJX7UaCu7wJQoZqo135FWmpeDt2Db5TGy6DsaanLxLh3w5TGZKkNqBPEQyZGSjdd0L8I
X97KeqQD4d3HYXljkiSlfMVooNOOBaGN967fhw+paF7Hob1T/kyE9WKaQM7KyZmVCTfp4EB0QQKv
yIrWqaM+Us3mWZp72QvUzo5OpXjOfkqBNmZR+iTJfTewgzA4fY1Wog/92B7HS1yCGyN5jTxiaYz7
rmu9TZpN5bUYOusp1rN4VYrqE6TmNmAlgBsxhs9dWWq3kzO9N6Gzdiz5Pojo1oWKX4/qCTJOtxBp
UH6acB4+vWFEy585/XSbJQ1GYLqS+ktMzZxDVN8gSRNNUG9IfzHVYq4GQdzN1PAtLlv22Tni5YZO
Soz4y1E1qEOnSO81u9fQKjqd3+7HeMAO5k3WbTsS7FFHGoYhmwwtmvj9wBRTTS3cHL1/LsvYB8Tj
xpxAnTghvRLKbJod8opkzUWtlAf7TjbyR18maDI6q3GJJSsq4oXzCPbY41yt+A6GEglLETamtwnM
2aNgu1X7aTmjqI4cRGnmdHSCymU3FS6ndSKdw1XU+2q82qlfWMemkIQ0j03lJFuGaQY3NODYM5l2
fNANiubnvsl164Drw2FeSRNBJ87xoNJl2ghp3KX9ttIa023XQtqTxonNDG+7JKeaDgUk+/QsI3+w
rbb+yJXovwVp2r5AAtepNWnES/ZuCchaZdOabr3xGvV4VyLfJUUnC9qNgLzz5LRehEjdig92M+Ew
KScvP7cCgtpi0AfjEs2Yn7Ai4NYOR2Pt1aRzGR36nyIq23U1bwD9LqeT1XOIBSERJy+pHJKt31sI
njNkNUGYFBaamWLYlFbX3TiUu69WT9o2dQtPHVtnamjQwLnHK6uvM9qyfAOgcs0Jsyc5gK+TqQL6
fbZP6gtxXIwb99gbNr14D8fa0PkYIw3YNxwQK6pxmsFLg+Gz1i0ub5Nbik+GiR2Fkw4UkVL/xupg
gKWp1n+HKEc/1BcyvUzNgM081sl9QNXkwy8nFk7uoU0hbPcKZ7Y2htmTDdPI2DrjiH7Bsi0SaWLC
BcTom/ERuN2cLWh38NChkLxFY2vcVNZEHHLqt+8GniIUKApVT2PGfIJTgwDyX3pQtVYcBMU7PCMM
RFQ96ckrcmma6Y1YKuxYPLml8rxu9a9ozLIMNFl5tcqnmswWzwKWS3d2utrKfIcofzHYSgUoH1eO
j9GJY/9Vq8Jj4RAsAsnln//4X//9f74N/9v/nt/myejn2T+yNr3NsfTX//VP+5//KP7f/91//tc/
LUnCqqUcQxjStqBhS8Wff7veU5flL4t/Ub6iaqb04Vq20Yk+0oZOOj4nB/8VTj09OPz+ckL/5fUc
18UgK6Vrm3+9HueoTkbROFy1nXUIluG624ktku9tu/vDleZf/vc7+8+V5F+vlORJ3+fIQq+IDffT
KllhYDyrNTqLJSKVrbcm5Gz1+2v+6ZJfHmZHaT8sXC5JY9pGcuObqxFd4+8vIsQfbsz6643lZecV
MR28q9zmN/02X2pLPM2n7ACzafmHazl/uNY8fH4aHjbYFibEaX6I3aq+Sdf2BUcwSx/IggUlmT0K
xeJQ3INU3Ebb31/8V0PTMkxTYWSH3Cnn5/DTtc2ptShoa8MVPv2CsDOZ/cASgvixXHfdn0bLrx6q
BQJdp+rM5yC+jMu+zkcItNwoEQsnuc63ePZuEEKssqX3h4c6D7yvA/PnS30ZmKFTwTkh7ehq2cAG
o2+GZf3hCsb8a393iS8DcQg6sthwqFzr9bDS183tcKounA4WHSX8BeLXJVKQC1bzLSkR22QdLPxV
+4dx+quP4efb/DJM4bhnXSrEcM1QuDQTxoeCwJpZsxf8/1/JFq4tLKk7pqW7Xwap9EcOlXHSoeIv
Fx2N+sh4rHFw/H44/uJ+2MgyFnVl0Tz/OhyDyRa2PekdoZC1dozsMMCJG9E9Y9N0+f2l5kfz5fXZ
0uVk59oOM7PzZeQXYTL4LPHd1Ws5VGNq0du1Zd8r//vvr/OrW/r5OsZfv7CJs8uEc7C7Th0KY7zD
WcrqR6Py95dxf3E7ytCFVJYhDcuZ//ynD3kqhsCwaqu9VpWTLeHuUe0Zsbh2K62op53TWP6+LRPe
WBhzeiBdyc73v/8J//5+vzxSV5i8O9M0bGaUL79hTPpWouHGu0oI6x4A6KZ5cZ9MRD4rZJTLPw9/
8Yvp6+crqnkl/Omu9a53ChwHzXWiGeSvxh/aAprURr5R7I2cpfx21bbVMlg//Gnl+8XjdoUymDkF
q6z8+rgLerDS0aKGj9851Ntm12/kRt/9aXoW8+j42yP9z3XcLzcYZ4YDKYPrdBs2Y+vwgKJ/ad/J
TbX1V/bpDy/wF7Pmz3flfvkmJmtIy4Jk9GtRr+kByGW8xo+7xG/pXoclyKuH7Pyn9fzXo+anW/zy
gZRlxdnH5KKlUKjz7irjtq1QciLh8c0blbhLod5ES/xzdKxFsW6y+9/f9i++UO6aCccVtq4c9WVq
S6AKq6LmB+TFj7x/a5zXvH75/SWMX7/H/1xj3gP8NFCnWqoqx8XNLnNNTvDSOeR3WIfX9ibZsGda
RvjJFgN4ooXxKpb/s6/lT/f55fNsSjNWJOo01wZ2/ZxIrRn22sBh9ft7/ftlbNBTLmuFTbQIX8hf
b7XjgOXnaWheW9BybXSUQ7ZPNf36+6v8YtjYisaNsB3XtoQyv7y10e4xpyZOfSUjC9zQioT54FLV
y2/JD8rlA8keSPv+NMv+4ntEXSB19vCMFjT8X26OlFazijyzm7/7LS0VtcNwugS6NM8zJGX0f3iY
f1+lbEsXiOQs00RHJ+aH/dO4menYkiy98dph/dZFwBFk2HHigDbd/mlD88trMaUpw9SlMp0vT9QN
2EDUVmNcBz+77XCaGLCTUWDO2EiIfeTEHuhblp63FNQoHTzonQfjiexhKhpd9K7VD9hZNkZLIget
hcnPkb58eOy83Oz7gIotgt/x+1Hwy59ssnkj0NLS/7aIl7mnUistxXWSFJjBbizBSGymgZzBGurH
7y/299mR4xvbH9Y2VwlG3l/fhewrynpD+X9Ju67lyHEl+0WMAD35SltW3nTXC0Otnqb3nl+/B5q9
IwriCrO6itBTRVQWgMxEIs050osB8hslM3ZmcPf/lkDPGNGxjkEwXWIsFJ0hwBpZcvmlAOevCarJ
SLv5WoL4+eLSQQqi43QVHRP5hFGoGpxoATBeZChwuNhoW3pGO2j8WO3ma+N6cjFRYs075FF/F+fk
NnC/lr6xg4ZBDFOCZ9BEQ2KE41UBHL/BUF+iCimLaDBNjC+AevJrKfRbPt6Z6G1UNEJAKYx/9pyq
OQ3wZEdpHsBdGMz+3QI4fzYevhay5QlM1ZRkUD1JCIfZs0oCCb36eSq/YLrTVezCQ+npFJ9Q1/KS
v3hvxI1TMzWV6ICohbNDN/JH1TMDI0irsZFekn3gU5/TuMUV6G15L7RPB2QqoijiEtQlBRnrT+4N
Lbx9Bbq5S7KXPXU37ZcdalToFH+RXRpx0MkD3to+B3GMUPqjVj5uxutXL5Zwvki34XNzCo8APEVN
5GoCkZo1Pb1cJe74zJUqsVrCSGW2tAHzGFrWsFTMWOH8MifYS3u0ivoAUjo2HkdbaOT0QScZadSR
rdYYld1QU+LdS3YSvdGHDz9plmh3dupoHCci8g6R8VMT5ghlDW0qFxXNAhYaoG20goLPxXoFsOkp
2jV/KRyR2xJxLcqSCJ409tmmZ6QQVClACR2l/V44S9Nvzv59MoC3/XuXQE9ztX+AQyxD5ATnS+No
t4CHBtC5Pe3CExgBgP1mVU+o1aDcCggry3gOr7lB6uYKZVg6gNrQ+cq+FlOkykFiSabL4KFmeGof
c1u9Ck/RFeACregWzLSay1nypoKCVAe3PxqL4TU/LhmDRiBiqNGXMHiiZ1q9n/vSdb1HFsjObIN3
+X/KGdINfpfGPjTQ3oi6fYRar3aLFkaks48Ao+nd6kbeAarkhvSWcr3Y6OW/BicTgEB20SNnvZ/u
cuYXMI+PeAD5gqk006U4RTeKDZKxwQOttOUaluQUt905dvSf3IPlSWUUKxqMIhxz7HL6FC1e+SLZ
GEa6xiz+7fyKktITQcueFXOzmJ/DV2a1TCDZD2DoQFFiunQOeo6d1I3dFK1pyDKafntNniWOiXIF
Ug1fWRCo+RRTSXHAnVM+Sa56BAuKHZ60a0SuPpBNfn59nNR9fnJ4K31i3CumM0nao3X2EgO8V34M
cmKNA8crbMswNBPvDAUghYwMBdO4nYmRmosu/6WkV8N8iSretlFn+Xkd7zIYx22oMymWETIGb0Ft
xS2Q4tbvgCABMNCbAc2+uO8DABtjIPaRd0dtOh31XTbjyKsmT6Sxg2ywQ/YGZugM6+tD+pzmftPC
dwnMs1StUeWcSmg/zWHGx/pcHUHuY1cHsqt5sQW1pK92kvFnQIkUgN/+5s9mGwivwq/8MTxlLzPw
ja35F9eyqQV9IU9mUieLAgjascDuKT4uDKfHpRueB1uzMA98NH/yMs6fA0LspaQasgxHihzcpwxp
1/QdGciIgAJJN+ShYiRPAq/cy27h83ZzS/WR5dMU3EjAvCOMs6yWIQ5JO48XjLeh2YS482KcwO3s
f0NB1nLooa68Rt3mFZA5eshxQRAD3xj8XHzilZ7g8C6AzSXpEtENgpvI1Bj9yOs+BkbmMF5M5XXM
AMJsPmoLz5y3lFB6F6IzSjGA4WCajLf1iJ6GI0J7KHpLZD/aAXfKERP3Oxu4EsgcVCdFvRFUWJV2
npzFAVXCI6ao7OjY+PqeI2tL49eLYw4LXDlEQBF3vEye/gpp+/wx8NDgPlilg+auPc8/baq8TEyk
QZDnwbExDgrT8Wj0M4sRJiZ7YLk/gmakO5i3souxficaeJu5pSJreYy7AtZMJ5GmHC/y9fxnOim2
aE3PMWKEHP1b9nwC3bGjXH1jV9dCGb0cyyafQkzqYJHNHs26LrrDix1iIVtyunPgqg/fEYiZWklV
8d5TTSY0wETF0qMcB0dymO3Z1eyJWN0OocGhcPP74IpXRBK3YiB5JZAJDWQDY2CJAIF5ZgELbLhB
hf+Mybkr8wpj1tbo9DfKM7oJeQvdPM6VXPr5yrnkYE0dJurEOqd+Mg76LnJy+3W5ssDyRF3MaHHz
6YS3VuY+j6osHLt2gj2SSD4HeRjs1RTY63G2yIqFeRBMEmmVCBDjBDTvUxZc9CwSPKnN66tRRhsv
ANgzBzMVGJ+UoRiHbOrnXSkbQGkfOvmxNcPqMGmLsVOXJgfGtpYcp1FOdgQkYkBdk4CgAVbz2zJZ
wqOCRhpvNDAwLU9AIApCIODLqlh4emigkRe81AD7ENFgAtLtH3qBuXOjMfL9pBtAoB4o0JEAVi80
LrY3mjiaR3MQs2M8D7FTdBikAWAqaEbbvNlrCwaf4iwfjhhBqK7GHjh2dalle6KH7c4EfMrrhAHK
U2AAWzoHWbSPjiDV6sIRnSwtic+ALheOpMKeiLSZx6wBTArALR1D8Fl6kHoVDW1RCszUDJxn6I8B
ksCiEKeNqsiXzVABj2KWgMwSw4hIhHfOGHSgpZwawweUOnBaFfRTYlql/ql1YQSYaAn45akQAlon
AfkbGujMZ4DrooJEZjB4IxGHOUiAPHXIG3gAhGqtMixk9APHwb1OBtSxBcxMBRLAXsxJVzEBUAhu
uWBSM1AloMWVxeD3OigOqgqQs4K5qD+/NuItNVNkIspIQdGMF+MZ+7zNNGEC2iXpG4dg2qIQAJKI
YQrujUZ9HhvmrCUxPrHtplBO0IIL99Q+IT5FHcwCM6sPktcCoEA+MDL/AH2MFtlFkMsSnk/eClLX
8ln3WBsY0VKq4SL5IJcFQYQfOQTNH1Z5wsvi0Nihl//6enM37513mSZhbnEx7zE60WfDJX4CD4Yn
7gQ78IJr2c4dPBKd/1Iac4Wjl2AGJDyk0cCuumn9AEX+dK942tF0MvtraV8rjkmYO1wQhQGYpthO
jArNWQwgbBBmLIfFlDgHt3VuKNIQzVBQyfiUzSboOgWcYzJcJiSyMVCkRry2p60npwSuK1SDwEcP
J8L4d9DZRXORRwOCRyAYKu50nHTLvIAAxaMHlZ359Rl6Fow1fBDJuHcBwVZUNRCp3GKs28Jb3tGv
zHO0A6nV+euT4i6PsfFZMAU9MyFrtOHGHiDL646KBeqsXXOLURmOZnDlMZYOlRdzsxJ6bKd2oLGr
4Aae6ANFApVnFEx51zP9/V/tJWPZZamaYAbD+oDF5PQvlQeqqgk4Ng+DPaKgHwTW8mju0doM3hSL
s7dUzb+QzaajciNRzLSC7P4A1KjdsoPr9FSfOLTK9p2n21pr2Lp3uGAIEaVR6sO6E83OVi7o5lCG
TZ3Q4UbNG2H6B2mMiTfZHICkmq4N/kSyQaf8Fy0i9g4gTA+xVz9z9pInj36+CrMidF2qcRsPF0BE
7pd9eJva+plqjeSAXXDHW9+GY0EfCkFTDcZm1E95SygNQDRHrb/09Q1oMDG3wFkPRwCrG3gBqUYe
GP0F1CnVCSHIIXGUvX7WkKCkV8D4zFMQnkTmBsCzVNZbg0rUX3PgyfQmr7a4lYlZ75rJKEVeEaXr
ErNH5aXb977gLr5hAUQSOW3eO5G6Xca2RFnBuCX6VpCuYCtX4AfWwrnqxksB8KEyUb2hGX2wd99y
zmnDhtdy2ASMFCxtpxstnqM/wp1mh+AEswBriHxIfm/uua8YnjjmkIJSarU6g7j5QJuPpp20p480
asQx1xlT3/fFHsrMcWVSpSfJRNfm0f4fGmZFO4nf/7OVlpcVBV0UiiaJGhtHFkVbqUhj4cVrDU68
k4/NEYxnXnLglv62t+9dEnO7CHkBThkVDyME565gIc/pgaPDFdC5KOwF71u68S6NuVuKLlLrEsPJ
uMt0CxDCeMlHTrGjoUHBL2tuRAXQxP9I09l4sRHBPjaVSIwY59Ed9kDfd0DHNL/CBe4Iz/9tRqd4
paGMqiA3gkL+R39LRkFQhKQecW8OSPmgIc0ZdjQRWLjw7sfv7KQhEdSh0TSgs83lYjQUeSgruE0i
sBBZgd8jAEfHZO6imu+SI/cJvXGdiEgJ/COQCbFIJU7qpEFgcir2EloIaFJQeJQPitfZsSf/5CyQ
J48Js9ImwZBND3mtK3oS6iSRUx3jPQC8d40f2OTua3mblm0A6QDdRRtNyqksahloKGi6Jzikhw46
qXjZN+1tJYfeOatbWVUNUHyF4YhtxFy0nR9K1GOmg+Aru9jj6SRvUUwkHkXNpGMyii6q24u71I/3
NOGp7r/eu+1M0mpRjG4kfRbkQB8YUS2RvdbKnPEOvadOh9Y28LoBzNlCG6iX8iKcjfsZKvl+ZoyK
ID2XJ7ACuP7cnV0wyXoUONaW9um+fTDjtzBuueGsdfMaNQwT2WpJ+tx7pBthqaKb5j/PwvywwIUB
8tQ/wT+7fyrutMXmIZqqjmIwLoJPfS1KaY49qYzhku2DQ3xooJmY8eNq5uZmrsQwFwHcJAjGCLW3
AdSTwFEJl2/5rJUIutKV7oeDHEaJqA1Qk8GZUVObnoFyZasH6D6/H2LT+79Lk5hswRRHVblgOAj9
ECCfcOCu9vO1iXsNebsdRyk2b9GVLCYI6fN0rIDxgrwPksWVN+2KHe3zkJB/AWKzzZHGOaq3rtPV
PvayEE+4gQaEPEDScoA4AYwbzDXb4mF00tc8RadAyTu8Tb1fLZG53lKh0xcxh9DBa/YAVZicbo/p
0hLIws+jh1nwBZVsp/BlnsFtXQQAopZhcyLgw9i4tSlBjSCVhAqWvWVf3CObeVaQngYnx62JSbnv
rHQlkA1gE4xKYrZ4wgMY2/inesAo+SG4ITcY4gteuyegvKIXg+tDt8x8LZVRoWbuSaNIIsz81J0i
uz/XV/RKf50OJt77+l3jtntpp98Ap/lbrUOYHtBMzZAVCbMRHw0zx5UoR8uAp6ITPcwv7SVBRh4w
l7JdPnR24S+JxdWnzWN9l8nu8qSFXd60kClfRze6V/uThfuisYA85gAi0OHFnvQOYkP31RplZn9l
TFoVpoZTbRsvjO5D0MVOwdMkxBbHOumt85Ug6itW1tlVhjbqOgSJIoL32QXgPphKj93bW19ygGp8
mh3JAoY/R3F5ghkLbU3wDWLWCm4BKGmd/pdWdt6CMff2UZVU3io3ju/Dw5URJmEcpE7ow1XyQTOF
OAaNWcdqB35wp7zOzlyfty0PCNh0DEkGAPTHXQUdZp8pptRfQBxim69vNek9uQe9B7BAnH/RqbPx
BMMC3wWy92E4JkUtQqCB2GWXHoLfwBus95Iz73iq+dbOzajMB1mM/Q1p1Eogo+svoCu2zoDJtWsb
Exi4G2cPhC0uN4e5cV+tBWrM3RhBSRddh8C/uyBTV8jxSs+scj/4wk9e18KGa/sgjTE9TF5rndRA
Gm0vpQ1tYH/zpR1vOGfjWvwghjG8NEvA6yTL/SUUngPMPQ/S/demzVsHo/MY5AgaPJHoOkAN6Q07
2YdC8F//vNOhC115EHGqxFpY/jkd0Uo8Y1+56DlywnvV+XpR27umox5AW1g+dVN1bZeDizWFHyb3
JMb0BufNvxE34FTev595G+DsizgHStQFQ2qVRuFuj3PMGerbent/EMJ4BxDNV4uuINdJ9Rk0fujW
Cs80i1EcUArkRHvU8j9ZK/i3JUOS3gYJPx5PFE1jWrdIC4KCEYwtbkceU1R/SXULFA7QE+r+1ye0
vbqVQMYVqaI6oDqq95cOcTMeWHbpV89v+uCZP7n1hk3tW0ljnBEBNuZSmlgenYEmIZAJrfAc29Ed
yKRAIf4rfv56eZsK+I88mc3SDCQPqlGDvCYAEsS1JL18/f3b3nUlgHE/EUj7AjTY9xcBzEpvlotG
B1sF+5GdvQAKwaIt7ty85Ea8gSat/2iJzFb0liitMi3EBalcFq++qjxAg9Mx4f5VepWA8IUMr+Hq
9zOvhkJV/bN2Kn/3iMmaxrz5pWwI6roV4QVDc7jJO1Rv4lFOd2OtoqejzgCJohvcfqftQ3yXylh5
XIEpM52X/gJODoD42LVvBiCgQCNJ7xAHQI2UCuWKGxXwxDJ2j3x2LVf51F/Ue8MXLLC8PqbnwVJ9
WqkKX/9FNW57ew2oKUaSccDMHVALuW7UGhb6luqw5aPyhMrwDWCFrkF5fep8IOFJu9CR7jhavG2W
74LpVqwuBVWchqCocK7BY/KAwtzFAGAw4GAsTITYzRnYbf+lQEaR0rjPDTMZqdcRfxQPGAo5Llfh
Q34Dgk6fW22nRvhZbd+XxyiQAU4+RQ0JrXIK19O+9sNH8xF99i5wbgubs7RttXkXxqjNiAK4InfY
y/kAtk0bjDOaDd4+bCbYns9daQd8VaWK8dUCGSfeDLqUViAuemsnUGzZEa3Sj32aIZv3/yJfu3nv
YjRcQckHLWXsxBeggUywmMxwqw7Q+UAaRRsm0GNTA/YH7i7GdDbytsBRsWTuDMPmWleymcME/1cw
NQGMBAx3GboA9pKLEAbA//vlAO4vP/S42soTyRypLpdLQtA+BPMARg7aUcB2YAe76fC2zG818qNn
FQAvJh0i1t+q9itzDHQllwCSA+twwDMzOaYnPtMEvAgo6T9AX3MlnWeQm1q7Esl4ANKrXQZwc/oE
mry3NodzBD5VG0SXvVNd4Ra7V7mTr1tqhCZB3URjImAg2AkYuSSgY8+z6TLeAggOtAmgV9xFXq67
QDczz4qXew1mMInF9e1bJ7qWTB3iaoc1wBu3s5ZOiLYDH312AC4FgeKBeAGYUq0MdIP81M+Wk0XF
SMTsLe4ynW1dGSe1EBdFo9Uw2vdcOPk59lsHCOSo4fDGpzYDk7U0xkwAIx10pDXGS/gCUN3D0qFk
NB37n/lpcpvD9NjcVb7hcnwfb4mMoRCtqus5lcdL33hgyvGHo+bMryKITdzcAdOHzZG3eYyrLWX8
njIoS9gNKu2PByctHbNxBFtzMoxQ0BIjz/fQPWPdrEyHp4BEQWid+6PWxMZYSWjbGi+AEba0Hki2
d6AMANmxxFvY5kauJDHmWAHLPh9HSFJuFxSoMDL5LDwS2l2B8tRyz9lGnjTmNo6FbDQSWD/iDmIT
F2S8KHQr2MQB3vQ7yTkJU3cqLeSD+o6d7EtleRhF6a1yWj10N7T4BoYfS7gVbfmRX6faCqrW4uji
V6be1x0hWgdxqfgTzbegxAJXLvqAhfC2VkWOBWy94tfCGA0BJmYfVSmE0UpfjOyq6ouYcuVV1qWt
iGYth9UPsQaOPLAM3wqYdDAESLJVBcY/L08d4KZWkmu6NaAMrcIF9NkAbpT8FhzugJeTf3O0h66J
tQpUpVEsQ4UapSTG6KPAlKRKQN8CoJ3RHyfvgj2o9H6IdoNkduxwPdumPKgOeesx/NQMFGRpP+kj
5HU/aHaQTtlqNzGGcES7v658bvJ8yzqAHoR2RszFYFKaOdNizhoZRN209g5OVhrpoIH5WuttoEA5
gH+1OfvJk8ecbQg2UBBOZrRXP7qRXIizQSXzENq0T40rjX7bp9NbrY6xfRPMO21t5uNluce9NFvE
TYHtVv4o0HaIm+IOnL+7by1QAaYP6pxAvWDezAVAAFMxi2mjS7XXj2AqSyzgTzvtvvF70Dbxijyb
S0RLqq7pgFn4BLARGjJwDwxsqAHKZiu+A82oG3khGtCdyVVt44iiHSdd/haisduKuBjT/NAYgs61
j14nrZpu6KaFJo3Cq+APnXgtnrVr9QCSPicGdDbH8dBj+koe4+Vgl0slxShkCaCnXUBBEScYJwZX
NefsNuXQkFQCOgZuQWZdWibXSyz2qOa85rrTmSh/Km7iGDe1YMWy3YK05bd2DLk9zFsT6HhpvAtm
FtinNcVJwYbGT3OOFpgRUMX2ADTjE31aLZpV6Hb1F7czZUt3NAL4EsxMEqB0MMavlkj8UVKqi0AL
LuQJLH8YnFFvMbycXGkeKJ/s8Zazx5syAXclyeh1xNAa41BLOVIIWCnpay68wnMDItNHxQrukdi2
BBR9eXHN1qFqK4FMGBX1Y9MpE56Pgw5qIQAmAyYaSO3LT87Ctm5HDU32MtQRxRZWeYIaWLyRBjni
tdRYLUHlfNmDa2850UGv4lk4o7cOdAQd0oE5MhBcaMKtZhJp/QsYLco7rUhgr8jpWKMb/JlGD32e
CaCoqLNDJ8lk9TcgsA/B+s6zHPrVrIXqdBwe3BPASGHroKFYiUEuDehhtWdEqyKaBiKvOaZ7zWvO
XL3duiR19JCoCFbfnpIf/Y8E8NdGVAuqQ8UelzLFNngGwZsvnYAce81zP5v+bi2PeW6A2kMeUq2k
8ij0ReouxNKB8mH61OGNv7gjdFs6uxbIGEnTlULaZRCIAbMZEg3JE9zQ11BmihOre9K8ys/sgZsL
2DJOXTJMGn4AtYnV4UZU5KzQErpQ9ZUmeNAfMfwKPPBM7dVHBcpjf8c81yIZpdXiJRu7GSIb7a4B
03yp38nJ09e2ub2d78ti/FwI2NW2UyJsp3hdZr9MAwREj98QAXQtMGYBLgjUtB9VsgMNXG9idvUy
zqFDhp8GZVmI9l8L2XIx+koIs1cJiHJlFf0klwa8DpMJYsIo8HPVUK26Us55mnpaOD7NYFbi2Pfm
Bq4EMxtI8tyclRCHNBTDCWTwvp7VpzDgVby2DW0lh+rn6jmTthUBJw0W2B+qU7xr0eEn33UY/yWO
ckRjt/P1fvKWRT9fidO0olNLEeICIDkrYWxPmhfoMUfKZqv6+tgY96GBzqAKSIykKZBIHkYf+efx
BunLJ8Urr3nN6ps1L6A7oLkP8TzG3akSrRY1ZYPUtHnQ4fUE0Fg78wJH+y36NN+UfQe1Ap1F/wh7
Q1ZeCRPyUuqrhVoWdjAPAEE9v0haw9tBeu6frpeVGMa64JWaukuxpmwCHUJMziBHcmYiPsl9f1LA
N4k0RXgvaBgYzes7yVxiewQjZVxGXpmT16+1hvdjGCs0wlkzgKLWXQZcOsB+IdNfXwvgHeGbmax2
laAelIo9PcJDhgywjOhhsolHZzUE7rjethG8HyFd7krYMEy4DEAqdOnkp3LG2FCFcaVO+5YHeZfC
mJqR4GHUgUzn0k4v5XBO80vFvTU3wwLEHgCcAyYfHusfV2K2RdksmYmVOMoBtWwARVa/OqtDNTv3
gjvuODY96E9aCdhWGvWYxGQ7ybNSiseglzt0yS+e6iEjYoOPYv/3W5Y3UkN//FfCGCcSVpjhXEBr
dhHi/lCLml+AiSww4n3Rj7sxXkTOgW374tXqmN0Ep7MxhYLSXdI/yqG5KQprVJCDsUevuAI5tU2e
55IDxL5pWSuRTKgeA+wuGE2sUSmP+fTQ6c8cw9rU9ZUAxjcWfSsNYinCdD0ayNHHXXBDMZNAkmIt
ZwA1HXl3zBZaG1C+aDoQTQ+0F/OjVkqA7Cfz0PRoTxwckBA2D2BTr8/pGd3rtu53V0LvoDMfySRe
3LoRLqwls3NfS5sohipSyRiRan1t/3e+jnvjbBybLOG+kTEYq+IFxNh2gKTnEqPqiY42Or+RuyIF
GQP97IuMtE7sgWj4O5mdDzIZc5jFQR7TEDLpzEjg06xHiVhh9mYnQe/wzO0t2rC/DwIZc2gnQ/z7
Eu+ncJ9HJRjDwAarl1ay7Mac90qmP5+x9g/SGEtoZPCVpzScFE3L+EO7sAs6TVo9Y2wK5IuOgdu8
qBGOy3uOidCr9CvJjLoKIJQregkbO3jhLgJeyC8F2fJ6n7lS4HBfchzVYeMHkMQEyThDGi0b9S+i
E9/+bz+24He21FnmDVd1Nq6J9d6+hWurC69T1AhU1LjwtHPxUHnhLbT1BMw0jzadZyhBfL2jGz7n
gzgmXEh1sO0OJhWX3ZP6UVyuJd4Izpav/iCDLnm1JJAhxTOJ6OvDnkqrvsuc0jbh1oAE//3M6geJ
TNTQ5zHAZamCdo76ikeIW9sdlHP5M2PiGGHumbeNW0ERgGtFZHMBw/oZM3HWVaUxFQO3u6cKQPgb
faQ5fUXwaBtr5PKc5/aeYgwf3WqyZqIG8HFPYyNKAtAHdRfp/HfvE+W06A7LYXLp2Bb3nthUy3d5
rCnIsZmK4ah36MgBKRDYIinIXXrue6sGGynqqP8CgmvTzaxkMnH1rIDJK0khsw5ccmj2MfLVpU1G
e7kCq/HoLG7tdY+mM/vfsImVXMYmZtJnea4hhFaDR9241cHvIz9+Q4SOMJDQ5zjqcR+PD8RrRq4C
h+JSq8cRvLoCmHXG7/mSlRTGDEJj7se6nDqU2ilzjAaSbVcBKqqJythcgMCC16q+rZZAIkaRHQHF
J2DNPErANpXXHc19oUHlbfS5/6meoyvBr4CiIPCmxzf1ciWQOStRm7VcC6uONqi99U6gwTr4TV5p
CQxEUE756+uD20qGI137vkLm5NJ4VsBRAIGgv6RhvAPS7JyOOGA4GSg896bDzd3SNXy69FYimWMU
FLOq9RIitQvSl6fCA17Q/Ht81dE4DKJl0+EscfNOAN27BiBukGy9VUBX/jooxz6W66G7LL01gjcA
NAy087YR3Riv1j3twZtqC8Dh3/MyJhJ8eB+hRMVGo2Mi6sO05FDYU/uk2MN9VLtTbrVO9xT+qECq
6H7Pcb+LZMNQvRe0SWyL7kIOk6PY8yOlSKB1jf7mX2C6bR7lShrj0qRMJ/VQlsjpnOn067IbrMpN
ruhUe8Hdzu1z/Gc3WRCCtItAFhlhaVH0Yi53oQqa4ieOrlDd+6SbqwUx5mAoE3y0iBPD2I0Msk1E
2K2NCFsCU7dqGT+EzBoewRpvceTyNpKxiYQk3ajqWFtwoTPg4tFEDxFwre3UCx1eLz1vI+nnK4MI
ZSMTRQGLNKUn9J50bQp0ME5ouxnBrzaSeTKIMyFK01MjD8VLmZKbYNDOWTfvlUreC5E42Zwd3Ayl
VwKZJ0Ojyg0pwTp9yRRQi2MQ9bbpMEmM9wOpp2sQID+P2ehoSwcUZvS/g7WQV4zeut9h6kCvV/E2
+zT7MzRkqqQxQYYitdDLiNLFsbZLO7QEm+KnGJltHnJ4OK6b2VKetWDm/YKitAwe55QqrebTSS46
lhOexIMBuAJuPXp7mehhUECL8hnXtjRDgpEDSItKa7bbFzC716CQRLcG7UFbXOWk/RKfsltusX/r
hDFc/I9gRqXapoziXsX+Zid6NaZuiK6Y5SC62S33qbS9SFND6Itpw0+dGiAZz/uuRMRtoE9Ta6zY
tJc9aNkFXI0Unmbs3Pb323P7Gy0GINN4l8x4AqwvFvIWL5jRbk6UiGWCUxVvAUxilx59MvEOdMsb
rAUy3mApSUKqEUvFMlP1NoxfqpHjDLa8qgxAWwBtAdJL1RivmhBSycmE14QAei5JxoBq4HDMf/PA
ViKYbcMTfinFCOlIxTd/tH/oAFdpq7lVvhZ/gFx0ZRwruwVe5CNH7sb8HViWwGkiKfgz2VpslkxT
AzoJxE9C2Ntg/ADEm1DFrtFogSOKumTL4pLYRp2oR2kcZ7CORjlPZzYt4/1HsEOqYRtmVVbhZTHa
0oHeWNG1eNWeKKIHb8558ygpJZ+CTlvx09wGUQBMWBpIVLbDryk9zAUHt2xTG+HMJFDKYDicLYrG
rdCNYjd3lxioqYNQWsL82JQvnFPjSaEedXUDpkqpCU0AKTN4jjAI4qaHanFMwF3e5HvRVXaCIwu7
iVvy3ZaLcRcJ5oCSEfPMTcVpmSKCd9KMpoXYLtGO4eY++oVVK4xc0SanCUDySOEFvBVvnpuM1LkB
Ti480JjrsQP5OmWDxYP+VQE8W+Hlklc9648oNsO9uNFB0a2p41klTyp7M4lJlogRUsBodqcPGpo5
TJyMPi8ww3mLJi1Aw3HOdvM2XK2U2WO9G9Kpz7FSmqws7+Rdep7sGnCP0u5fgAxv+p13aQr1DytN
UtqgEpqZ4OX7Z3LGl95HbzSa3ZvZaZ3RuQJaeWrhDaXyVsmTS13CSm44SyAvT+h5OqLXPTSIT59p
zqRy29ICzvEV5u/Bk8DPnHCOVGFMBySyRBnBvIyhFNETndqPa0vWwQ0gAMdQ2WFcLLcwP/nfHarC
3CB9LdUFJq6ph0tf5hfkZ0u7HS3jPrsDkSsIA1veBvPWST9fbbAEhgDcVCiPEH+2tQMmuW+BrGsH
D8VTtDN+ofGFI3HbN/xjoWyBqwAxc6ZWVJOGuxi5DTMCyoDScKTw9IZ+vlqWUsZx3IjQGzWzifij
TU4zQgsemSpv8xhvo8TEjIIOUhLjstRXZsHJk/D2ivErpFRDQQVs1qWO0DYzn7OwcBVZ8Tlax9ss
xpW0UwMQbIVe7m4Pxven2gaNEvgrTSeMrejFsGS38mUVlNuO+Jsjm7NEljxSFvOlqEMsEbiuvQ2U
jYsntzYBtDKFjUus5g7w3gmXmnarfwIT1uioBQrFG10moyBBmAh1Of79pM93QEsAaBCYW/8NtzBV
A/a1vZbFKGOhmIMyp1D58I95DxtzQ1fbt4oFZuHUJvfhzfjQABTY0nJuTWtze1fLZDQ0bAf0bci4
ieNAP7SpcZbT2DG18juKuhLDKKomdYPUl0t3qaqfkvmkg6FW+MPRlE0tXclgtHQZY7k0FsiYbdAF
nObUzX4W96HbWaNpEaSznfTaFKwB5YqfHNGbdo5IkDYi0n5Exi2j/F+kYvl2CxE73c1PFG4Aj93Y
MoGtXP2LAUWeRPr5yn/FgpmoywiJZHpslZsp4dgd7/up3qy+X4k6ozAzmF2O1motvhpUmeOBtzWP
kqWhXQhcjczNPVRdV4BUDL4x8vtxsKLghxlxaAG2VeJdBnNJG00DNt0JMvRBtHp5tNQagzFYkV5d
vlYBqlyfTfhdEqMB+aCWRC4bNC4oQE9v5N4r4/YpIbWlGR1SycqVuQB/qZ3ih68F87aRUYRqksc8
1rDELnyJ479CA+2/T1+L2EyOgzEYnFpAnEDXNmNZRSiNaVy0cBKZRQk5xGMVOAIAwezmKbRBmn07
Je7C0cDNhb0LZUtTRtLlJtJVuKF7n5S5ZdTnvm54ARU9l0/npipI/YuU95Vt38kQJg+xiRxg+tQ9
RBiEn3bkGjAuNsam7X/Bo7tpVyt5jCMMlUwwZlLRHFWBQUmpxlixfBfNaDesXiij7Pirnx3O+VE1
/2qRzPkNgFMAjwLS082P+CrcAX3eLXZ1DAwwABvxZwi3T+6fPTWYt0Cfyspk5khBjjax47sB/fYU
zVBxNHT4JwBgje95uT/OtrLDIZW8AIYorWEFYDsYxvBU6RLHl2wWwfDe/4+qGIwzQVplGrQYy1LO
6o/KK+4jb76mlVnJAlXRDW9Jm7XntTzGpdSVTkIjhTwVd9iDvMvPqZ2XlJbmTnS7R15Hzfap6bpI
KZcQ9tDPVx4fIPC9IGTYQsW4D5YDCV8a2ftaEbdP6V0EddcrEaNYqUFUQA/r4s9s3skLp5Xr/3BU
7wKYaKYd6kkDJy4NVMHG58VuszjqXYyss2zXYOPOl28hPSAN9C6TsWhTlftKkCGTQvLiIWgLdyra
9CWv8zOf127I20HGkonQmYYw00NqrrriADImnkPc9BWaQodzdODHspaUj6Y+yDHcbguQTrTGuFkL
mggKl58ctNDi0cBux9kreYxVSSRsslSiFyemDp40sASdc9u8DC95b4Ued/Rw09+vxDFGpZcFkYsC
4hQ/3IlWnlrgcKHDshmqdZUNuD6TE/pu+42VSHqmK603pSLKawKRIPO9i3fzmcL1BRiyCm+Gu+hQ
Pn9tZNwdZQxZLaU51VvUeclhOdWUW8FVLBFI8snhv95OxqLDFCMHxYS1YZITeS0gydh/VyMwgoNJ
Z17rw2aUpRlIi2LcB1gZjPon6iwvE3p60VxIQd5inzYXEm7b3f+xhf/IYR+dgVB3ca2gtoMmRrSz
yzsdrSmzR07JtwgqZPl9TSoTB+cjII4FWrVS/H4BoWZ8a+xlX/sRWMqpQQjCHfGnX/gpGgCqPDAi
KP87i5oQVP3cySM2keK7eaC2N/Yj0JO/h4wGLIp3SYx2kHiqy4RKMu8nkLEc0sfBqpEOTHIK4uRx
q8ebV5huACzfRDM2yCA+WhqZ4qHJuwjh/j0l1K0vCbALdBcJshRlI8lKJktDd59q8/OQm455JZox
cr1vRj0rhBZpsgVA+oh3zhMuns6F2bnJX3w2DJ5AxspBwioXyGHRIIum7iNbIFbgSPt8X4GRQNkR
DHK6HM/C21/mPFONLHpcQlWlW8k3RQC35GiAFezkT36SgDHrlk7xyI2DtvX1/VSZS91QQkkSa3qq
18WDDpYRwe694am//hccI/S7PtvGuyzmMl8ioakHE7uqoECAVH34rJ0Nn3Z0EFwToTWi0+q1B70v
ytf7r3d360CRawKuH25ecK8zBxonyv+QdmXLbePA9otYxX15JSlqs7zbsfXCkp2E+77z6++B594J
BeEKSaZq8jRVboFoNBrdp8/JjCRFHjH7D7p/aqbH63+fmRwtDVC7J1V9J7czsi8yUEhwfv23eU94
lKz1tCXMx8kHxyLrsl1apHYOrPeTqIPXFBUZaKjghfNk3vc2tK4cDBT6HwH/VJA10PunorkKBKVG
uO+pCOCPIeTJLEQcdW0ihcXlR6gw1DvxjqSALV5XIuSguIQNPLPU6ddGYR40TE+CpcUOt9az8s8Q
t5fjTHqj4WgPg6uspj1flp2Vri0XTHkNZJ3qOIPCLrJPA+jNGwn8MNmN9HMGPcxvqGyxIsDSHOVD
ZeWryTwScx5OR3IrgGAoeDBdEaouxbPi5Ds0PhyOG/G+LuVGcqiNoa7DqGYXtrwbb6xvPuDh0Ij9
2W3JC7bj6nrz1knFAV+ypliuYbICG01tHCZFcCBmw1sZK9wsPyeVz0BZL6jAhgF00IM82ek7UaFo
99mLqtjlJgVpto4F2xXIDWKHL9/EijiGCSAgGvMQwaNffNbUWJNs+PVRfIgeZcfUYR08I16O+XGE
8nAVV9x6M4tFSVkapTwoqc28qaWwOYY3UgdJhfi92FUVIeXHK00P1uEe9IN/RZN5ZpbyIT2b9bxp
YHbYKZ8tCOvajZD8L9thcMfLU5lv9+UqKf9J2mxsygGftlkRzdVohTEm7aFfEWB8/KPnUuQx/BUY
ASAF0NLGBULzKBW1D+huPVawV5zQToc20W0JUnsAkH2QVwIvc+CPxDP8BwNGkKXTRCA7VbrqbVpl
Lvs9jNbapzY+KrxywVeJj4rmZwaosKrkljGHw1wd87Y7CG0EbaK4W43+6LRVfw+e+cQO8qC3+7YE
hFQ2NpzAwwiusK/qogimE4iDUql5F8y1bOU9+aqk7Jm6koG3IgowmwKAYO4FzUh0zsyRn7N4KKbq
FNap3lVfF/R0K31keHlXN1CmTmyuIg3jbj4zRt2USjwPkLDA2nqvOn1lAx/CibwTfXt8CVzwYnI+
Js8gtZnp1AgKCOSro7AR7jQPeARoqT0ah2abPwj3isAPNbzto+7GIkn8LG6G6jhjWGR+JmhAMwfp
B8lTwxW/Vc48hJoEaWxg/7UL8r1QMmpwM7fEXRDNoZjhSaIN7JXlGP6KCCD4+3CnvA+8XjYrpn61
UUwThDwo21AL1SZNSSA8W4FqEIrLQJfkd747r0EfGd0gqHrokBo291pmbiiaN/9nlYrk0IkXAe6y
yqMYOqBxUh3x0DdOV9pVB1U0zUl3AqhAOFVYRgXgbKlUHB/mPEfeF+Bpt402JIr/UwHgPnWYsW2x
OCqAj4Spdo7xSYm8s5p9VTaEx3QP9LPkCLv+AKVlXqGI6a8Lm1Q2AKHeQvIb2BQ2yS1g8nepaTfv
8huoW7y8485gsx4Ey29JY+R90e8GK8a3NI8EwgKpysDuoUsyOkNk6164AtvH+/UowDwiv5ZIazgm
sajGWeqXx1H7kWUnqdhrSvVXkWZhhHznRRxF6UjqawNGBlO/qbX5QRIBlE38n1oOJl4z3wSN+K4E
wWbKk9ssV+2yTzdVIb/9t7VSETaY075vAqE8CsNTH9/58309cQrevM9JxVRBblUf5RestAhR3Zid
VHjN+tf/tg4qurRSXOeDgs+pBcbnIFuPhl98YMxj9d/MUOHEADB21mqsJfe3oXYw0o1sPFw3Qf7E
RT6xcAwqeMR5XHSRBBNh9SzIj5HyaOG78buKvG2hgocmh3ihxmTnk/qxyIK3VpTW5VjwupecIGVR
AaMMQz0LehzgcAzduQidPvsbeeBFkDBpvvchL3UlFPHNWtdcKxiMAsMjwS2StpfeOOmamwYx7xVQ
dVm6bpraxey6pHWdEU2wqK51qK0j7ZKDzXBf3OAlZucPeXfHhbkzI+8vk3QkNNtKCQcFG1ZhnG5X
gsIKinJ34SuZgOQ3gZnusbBGp5V+IIm9DmuRhqpoC3Wi4M0sv133dVYN28DHQ+IKTUpMY1DO3rRT
VHdB0xxbfcDDQ4jTO4wx1LupTmJMsMbjrkCB+Aa0aNVrbKS1J6rRuG1VseFBUb+0u6hzZ0oSKcpi
wA54ZioSipOklaNQNUiMxJ+gQ9yDFTHYEBY2owDHfmuLb5i8TpAf9aQHfuBB+8lSr9mnwmSht0YS
xHVzDNrHDqjbQnkYytHpDABEZx5ikrG7RFX3S1US8m80F2PdikIUtDCW5fvZep+lQ1541/eWce5N
CUzhMpJMTQKf3fkF18SdX9WxWh/N/GfVPeQ6J8litaxMiVCrKSoGWS/KaLER90YmWPXXJA2RhS1e
chTO0ZNDsTBfDRs9//Ob7MwitUViKfhaOsBiqtY/8rbcyEkWOb0qct50JPReuIJp6hbAfWRKl3LF
uTVCoSoT1AHCAIOPRXkb69PDNCmeNkaPGRRjtrLU/Li+X0yXwJgAqDhAdSzRk5fFGNRmTxbXpyKK
KpusHz2LN97MdPKFESrr8SfV1yvBrI+j/Crg/SGZ5i6Yf0olcIRh6V5fkcxyQcKFh3lg8D1p9JGW
cn2o8gj1FNMfxJ0gNaOd5pGyEYMpcgyjar/PUip9K0J12CoVhj1nE/IrEljRUafMAldpm/e4TlNX
QXXvexXP4l1l6em69XXRbgYTJJBJq5a2lAjFY1vLih3No+omhlg415fCSoMxCqDpMlBoOFYG2b1F
utg2RoKjhvumdkPZzkEnhfnmdg+edrh79lzvSscabF5bg+UToGmHYhVAY2AOoi6BXpb9ugmG8qjI
jZ0AdNlMhZuMA291jKsNVuB3oE6FMXqQpEzUZIqKIkfsrV4hw70uN9mWPM/QW+SiZnleQZ3iNh0F
JBNw9KF6nROw3U+f1zeL5eSAC35RBZpkOux8r3B+RLOUhfqYJCIC+GQ8mTUmfCtjBYKdN1xBHD+X
eAapUyV2NX5METTHNLLfiARs/R6VTgQO4X4zePWpUB3tVd78xvua5SDk4gaNAKFIpieqorSpK7+R
6mOh7MTwVWg82Xi+/jVZZUqo5+IzGhI+JkbSzj9nqA1RoMkTKVOCtB+pluBIAVq01rq2lR+RuuG+
q8kG0fFXJmydGAMHmT5dqKzCymibbKzRos2fSV+NNPNASgcOTd4JY95iS1uUN6bpZAVZDVvKHWkH
Ryv/vtzkUIT8R+B25oyfMV4XkJj6tTTqY4JSEu9Jv8XHxMRCMG3SMbFFvbHVRrav7xvTNRaWqKeS
HASVLsdYWC1CGanIDlI5rJukXF83w4yMmEDDC1IEvewFu2yoG+FoCjkuZcAgJHd48beGk4G2JnAQ
q1zhnocnYS1MwcywpMEYJgrIaVyEYnmaWnFIxeqY6JAFkj60DkpW0XfOshghEbVcLEoBmTSMUUGk
jdoSwFJUIgmKBLLwh04AAkJYF96wmTGvz+NiJH5G+/zSHhVD0jDM2iBEHVIYLTuQ3jSR10hifTcV
vqdYGiROLgjjo0IDAnKQqmNrfEzDRrZOTbH9m69GCO6Aq7BwT1LubQxGrfX9RKrTokOGKzGgAG4a
O7gH3fcHL2VnfrOFNcrFdUFBgM9hLcuepuhTC39eXw7rsKqg9sHta+I/Gubm66FayX1VHZU2+C6D
WSsu+9WsZLtEiXnM5QTverH/JpJNaFBLlyJUPsTMwjTQ6mMIObNu3W+IzBbBB/IgBCTvv2aICniq
madhm8BQDMdWQKqvgIGz5nM+MzfHkkQNWhOQmaGflkWGOgPyNnJt5FsUf0HFTgbtCZ8dhBIca8ub
CWNGIpAJ/GuRqqgYxmhNIllZ6XZfHbVqnVQYjqncmZBNgYLG+n7dQZi3hwbFcKR+iilegN7FtEn9
qZTJG2j2iCAEmqMH1TXw/gFK++9uRsDdZQUvBCKIQsW+UMSMTJuIyJ123SoCzEV5zLYiiK0C768+
59IW9TmnPNX6MoKt5Kf54K8xIw7SW+EHmUaV3XRn8YEZrHfXMsmm3l3liKqDmJOarCODT2d21Ndk
12700I5QunJq3MmYO3LDPa4VLkaXFR6Xxqlz0fmBooA/FVXnKnYbHyjT0J7003WHuVgh+r1IMMFw
IyEKg4js/O6a6t70qyCST1kKkBmgbxtlehQnA4Mn0ydqWs4Q83pqF+eQFHgQjjUgdfVLIehBTCPT
Cs3mZHQ7wS/ssDc5mcZF+ntugZ6oB2rVr0t5lk99MzkdJltSEACWBhB0yX3DQ65ebBPeQ5IpQRwA
aFlkvVRZw5B9tRq7vkED+25OD6WMsRJOZYNjwqBGE0oYj3UVJsbiTkseJGkdaTx104twf74Mg3KE
3Mx0sAE16kmDvgFpUtX7CfhKcfPH2RJliMorskgpo9DHYgQAYSTFEcPbpgs5HnDZXIQVMqFFXpGo
JH7FyUVOptWdHHRG15wg5Jw6gW732+Qo31ef02dXQP0bsMrENu55CQDTLl7lkqzjByD7pD6jlGV+
ohlpAyTcCvwHGQbmyw+MuUKBY3bkCEo49QHP8tLm5fGXkgaAw+C5DBEj4PCQ8FCR2Arlph+EMTs1
Gs7uKgVNt/OPEJYwgp8A/AgYPSVviJxLgHRx3ohpwBlNpHGESpsybcRFUPiTUJ46cDqZ0vAw5tWu
MavO7kTfThNjdT1oXd5yXwaR34OsB88xuh4WV2D07RstPakH5TPaKPvoRTm0q+QeKt3uwOfouTiA
xJ4iE3weZskuSMjqMhT8bO6yU/ZTeSPosQbMXP738FsPglHlx2RbMbfUwvyoqDrruorPekFIJA5N
ms451jgIgdOEbxY5MYiWOSrgvCyZZQsPGFwDX+8L+nt2bdnFwqSmJ6ib6KYDnhzfmwHfIqnyToLe
8L0CH/qeuTmEMT64F/tFBojPizeNiUo+khaIKpxfQsFYjtk0tuWpfQPvL5BH1QuRO6kwOK06sdfv
Ow9IRFToAmge8h7cl0XBc+t0G8VqJF2I6kk+keGKCkIBdndMoB/tDIcQGr4t2WJwWea3slsfRE90
850EztDBDl84bs1ys8V3oPvM41j24G9vSvySpnJ8TKwTtcfOsiHX4Qq7dPWAd94fZ4zU8ql43IP5
PUzMXkakjJ+nVxXVDVChRgAMmG8FOCiij+urvFwkWIS+KspEDwmPpfPNFqS2Kq2sU07DlA72KFfu
ZAb7uEw5b6VLHBa4xpeGqHRRjkA4PuVfX7O/ySBmFWyJcA4AguvrK7osSH1Z0ggVI8QLkNOcL6nz
yxG8T3Nxktfldt4SPCKZ3ipv23Xk8mhoLg8LWdYvY9QbUxDB7KUOffHlrqgDrMkYBP+5dJGlfa0J
0BwgyKCZRZfKtTIrzFFti5PgJ3akNfbUcSpPbEf4ZYHKb325adR8bIpTqPyQ513T56sEwjvX94a3
DGprxNQS+kqBEfCt2E3zJiSc3IxxF5H9+LUMaj/iIqnMUAHLUZ46ya3lBasAKtw3GFQNNyCMs7tv
PJwm88NhqtkCHRCqJ3Q5ucuCWAPLWHESO8PW1NgJWy8NOHHh4mFA9n9hhAoLeo/9EAQYKRRjpcV3
WQqm3fBOH3PMbMjOoHNaaRLTrxcG6bdWTSq+Gfy6deVd+J6/i9Dy8kKvcvtV+qhBZU+8mVfDs2hP
Gx6DMeuLYoQU0ze43K0Lqk9JmrNpDmvllFhvpQ8s+niPKX/3uiuyjRgGWmmoEV5c6HmTyqk1jPlJ
KPR8PZqh9SIWg2nHahj8TUSCtJaO+GdBF5U+vWD4G8LWqmFrM3oRBnsABAfoTHHiFZ/akxn/ltao
kzxFupLNCawNuBnt9h4aUxvxSfkZ7lEH+AuYMlxzaY4605UI7LlJFle++aFTb5WNsFIOogIXKZD9
8dKTi6IbMQcdbwNVN0u/GN/rU60LWnOaT0b1zQwflP5l0DbdlHAiFfMrkvxHg+C7hH/UxShndWM1
Q5YjsOuT3VhO8ZD88DcYxupw9eeHIeBYZDnk0iB1Qcb+BPXFaiYvBuAejXXgt3ZtvV33emZ8NAm5
nkyuR5HGW8ctGDm0AVYG1WsMVwS9p5f9mG9z01EwywehFv5EDSvqL23SDtnWQElIA/J1MbeV/lPk
qQ6wfGJpgHJBWQcl4FTAgJIZD3mC4loV3+RRuZot7S/OMmYdCF4V0RGVWOpJOUS6HEZ6WZ0SeAWo
LL5onvG6k+zyFcLj3Hosa8fQWNNQYMaEJ3nGnqczmCJR/VAXs1MJhuWTvjP2LUgYMyjl2sGN/9nd
Tb6bfVx3E8Z1c2aT8sVoUsJSsuAlrVUITtIEkjMgo7Jnyd8MyazbAyAw6znzm9frhi9f7CbYQWQL
Gusi2iq6RlluhbnztXDUSPn5sXxvt32OuQ6QwK26m/F2AHwLeiM8IsbL0jBllXryRFU2IyuB1WrV
vGrhajpZ+2g1++grym/glRHLzW9wXFyei7O16lQhaVSTzpikQUO1dq7dZNMdglVvN542OckzBPq8
5jc01om7nNX3z5dKpytmUw960LUaaKa1t763gRzAw8YTfph2CbHe2xl1icKrIYLywtMIvoxwWC+U
DvDMkFEHoievFRQ3a1WotWNuqS+yEG39OH72h/mF40MkGTpfIsKJrKPyQgZZUCc4PzGpmapdXk3Z
CXQAIA8ONh3ycpyVDmqS5v5vePxQtV0YpEe9M4xcgOwaBpuVYeugfgdX8UuN0ZnBHe5Kog/MiUKX
nnNukApCaoK+tObnzUn3Ub4KStvoOBGAkf+hTAfqEBVlLKS2VEht5niMw6nJTtBqQm2/34Pc/Ube
cImImXu1sEPl6yYa3LqRthkeaxByhcpxgIY3BvO6m37dfePC40naeuEaC3NUMI18cKU2KZbVf8rg
rh/WhFSmd3rcfvD638iOmDu1MEjFM6ExlC6uyPoe6hv9RGoIlpPa8QkEpejL8AeqWInL2c5R3t9E
nZD3IGRDslnfoH6wl7dgrwZYB7QUfKFq1k2x8BO6XDNoKvjtZtxOtTs5yCaMTyj+uNLGd2twvGNo
HosdV9IqgcCDKw329aPOtI5MEBVWDK1cAJNUNZWKMfHLkzgpdqHJ3lx+FiloGL/HlmRPVrS6bu8S
EEtO+sIgcedFITuygsmsMpTmmlW9BRcXuhkNNNXFGzS83rkpIdN5FtaoR1g7m3E4lHl16qx+Y5rZ
Z6i2p+sruozJ5wsiP2GxoEJrNLXqQqQzQXkw9HaTFNpNJOmchgbDDPJNnQDVkLRf1C+CZlRLfLfo
pKQYug12elXaE5d4huEOZ1aoxdQyapdDDStC2DiWeqMox7GoHK15CTrJtizuyCRjg84MUlHSAI/B
oBOD/dsAqhvQRYDVEvpFT8Ya5CXOsOcOTDE/pKWDmAJoEDJTeL5fYjPlbTorEeqDwyp/r05ERTh1
jUf9yf8E4CXzhv2fs1YBogk8jYhXF8Z8L95C+ZwbQV1FEYJ0gRowIebNHPnZtCd3JkNMz9d9klUr
PLNHBU3DyKbIr2FPXUeb1PXf58BWP6fttBG5c2+X+RCiB+Tk8IZFc0qk5zN9YFMHXxrDU+9BfXb8
PnSudStuOzf4Hjj+3sDEHXJOQr9YVy5nnQx/RUsZNQE0x4CGoTnxykIYMeAD2+oaL3XJzXYNqG+I
rF+7ij8Gz9gRiFTm82FtDDeCZU1B+QOM/BftqSqLskmRhhBuNLr19+wkQuoAvBSlrdqmnTd2fxy+
8Wr7jKYYvvXCKrWvUR8aZpRgvcpddKt4xkbwXfOd8I2QuzDyQo2oi79wOV0Yt/6ZXepKNJq41ief
rHYHoWYfjRM39oiUS5ujCFM+DJu/KAoaOhGmh7igrGk0EUdSq2WfIK6eorqq9qXaDN9aTcx+JrUU
aJxLkBGEzmxRKdRY+2rXiz2+aleupBoVirz3rnsqw11IJURC5wuQuguu9V7Mik4xo+DUl4qTJrlt
Ro0D4UTOSiTGgcDgK97XimSQfgSV14oWqNXrMAxO4HQf9P08fUtDN34ONuVdvzccHTzLqadVr52w
IwqNSKyd6wtlfEukuxiChx62SFhYz8Mr+N5TdTYN4Wga/RtUUNZ9ZfGQl2wbQFsg2uDw0f2JOpKn
Wctn4dhAuSXDSi2FhxZjODyW8csE5RK+krXNNIkCkDISxNC1DXniRWtlF27Qc17zQBfkz1FZ9Zk5
6qtJoRAJfYwVaePoiRjDlsRV2JYe5KI4HsJ0xMXCqAgCZVAcul4SjqOC19U0rMwI8osB95oledy1
FVERI0g0KcX2C1+sM3hAHsxtijF6tHbQsOeWH1jbBVwaJmWA/UHbnvp+Sd9kWSB1Avgsysg2d93a
B+PM9DnvZkj2/QYbCuszLg1Sn3HC+7GaZhjU0xUhvdcd9LIFG2IXngEd5QNRCvwNZULWV8WkB9Du
yCPwj/ysRbLpQ3S7muQ6PI3e7MnII7I1WJjQ0QUXks0DMrJydQzpENUZzAESfPq5tSCsxEDpJeto
5NZzNTeVKwOPhztHmO3I6KGIKCSW3ZRK9iCofnKwTGNaIwzqP67HlP/nhxjoJSOgkGbh+Q8plLoN
yrgDISHUHyFismn3467Z1uB25EVQVmwBS8e/psj/X3zh2DSMOGphKmo/p+atLDnz5SzHWf59agfr
skKpLJ4ssGns1Dq3U3mt8ea7GaUHlFdVAkzCt7ps/4DMpimnwsLsJuGZNaH++zstVcZSLBKDNcyM
wU/okR09L4G/KFXhCLyk5ze+UxSiHQZP1zf/a8SCiiSWbBBuPrQsUNKkvpjc9Soakq1wFIy2gOBu
2Uqu2PsJllRNUrn3885/HGRduIkitdYc4Aor32sU/BghDvuNGlj67dxJ8XbWsmxj+oonKclTKZb+
8wh2vH2A8ZJ9OZa6V4aNa1T6a1/lhi3Nc7YuokTbJUWkHVSMAhygTijYYhyGb9cXydgxS0Z5GlNI
wI1cAKGlLEhbq40RLVVt9qxBzN3Qr1AgNyqzuAMgCWAGyDE4DSr1jjEM5ea6fdZWKvi0SGRNqJrT
/bVKDa0BL0//OFXW56TJNzWaAaB1mR+v2yERg97LpR3qdJn6oM/SNPtHX/USMICn7Vua6Ks2DlCE
48kwMY4yQMPwS0WGjCtO9PlR9tM6FkuQ3R67fsq/BZEWHeRI4F2orK0jsCYZyQ4alDoJ2YuAIRuC
FXXl5B9HDyAf1Emh07zJPG6dj7mahR0qBkpVPbdmDzu9Z33KmTv3dg59TDRO7Kmwx8br7vlgItZ+
YV4NzzsLwO+LGddWaasOLVnr2JpbMJw9GA3EJcTysaoUV+fOnLOWaAKcAc1dzCRdgA0rSykh29r6
mHL3H/Ax7di1HlU7koE1rG001jyesAUj77KA9MYgChJWUaRvuNpQR4B7G+gc1p9d39ol6MAF6Ln0
vLv08oCZUIFHnQ9TyYCx04ZIA6pM8xph32gqe7aSyGmsct0nMu8xw7aEgTIgJ4Hto+9KMe+NsSpz
XGBTZiNyrqJgbwS6e/0gs6xAkQOjLiYgkjJdRZmjUuwGIzKOefBRyN9UqMzHz39hAhPcKBdC0+Hi
BTjEc9n08aQfRX2vGjexvBNVTlHtciYeoZZ0yfBgIZhnehl1ZdRzEbW4Kf0VGWoINvWdAt11cCwk
D0QLa9RsofagStX1mLeKV+jtcuqHjOQGTR28YuCAoILF4/48gBipYvS+idaZbLTrUdC9JqjcoJVW
Zd7d5rH/3Fv1ZEdZs8Lf+ChLa/vH3/nMPjmViwBWIF6ndT9rR0XEIwfqJukIiRfx47qVy7N9vkri
UAsrSZrUvS5JGsTGPE0Edik8XjfAKNufW6CebKYSzKNZyxqix7BKYzTlxn20nrxuG0gYa+C+cHgr
orLjXG+KsvfRfCRZFmj70rsMpR9XJT2rbTvaIli8bnngDUYz+3yV1MOjr/uuRjKjHSXL7l7JiyP7
Id1OAJR29/Em8bizorxlkvtvsXFNoshTAN2GI7IR5c3UbUxwbo1V+dq4CYY43QIMsLwiAqN+ebZK
urE7S0YqWMqkHXuMqqcx9FqDVdzsFRCSR60ddtC9DL9N2fN1F7q87c6tUgmD1HZhNxaKdrTm8CY3
y09Rqd5jDap4FkQTIy4+9vI1d26PSh10zBbXUitqGIH0TQcEhcd+Yx2INlwCtkD+Vl7eduf2qEiD
RgVJZOCxmi06/Q0kRD60bwSSi7a1Iz6XADfJXEZdnlHiXwv/seKsqdNO1Y51gsfyrTa/D9HjjL75
9b1jVL6wOGByQNoLmpWLbE+vfSVKZ4QxqBfezjehkw1w1IQAED6F0/jTtFvE72lj6atZ4BhnOs7C
NrWRde+X5dhhI1HF+WmmAagYqq3ZKBuziQCBMEXOI5IdBRYGqZ3Eu9wopx4GS3d+0zyChxO3OvqE
BH/EP4+M2/7s21J7qLZ5rfckBnR6swIjm91HoNWTAuf6HvLMUHeEUeJtpErYwi4a7Sj9HkIj3e/+
HEJLHOUXQIaK28EYjqMa9rAiC3amfFdSLvSNBIrzZw4MoByFyUxoOFzkYDpkpkdFrjSQ/0Nq4IcP
2P3k4Xl55EPDmOnD0ha1N7Eam4GRAROi3Y03DZRzeltZW7t+/XduABlU8OkAK4a8ifpyrdCWZaFk
+rFrbzr9W6UFthL88UsUnw7jIQDSE21e+tHWosljtmasHy1rG8R7udnIf5FYnpmgTqsvSKjGx6l+
bDFUpHfIFOTGK3LJ/XNvXq6EOqPxNPldZkb6UZajvVI03pwh/IUzD7BNfi7lbKjBWKgf4/GvKV+A
sEWAraO2HbMEu0LmjSGlelA1R7o1oMlQrisQpfJ6toxTCrpZlFoJhA+NBmpdYyHFelsizzK7F9/U
XN3Yid3369/uy5XoRUmyqaFfAF/QaZRlWYF0KNcKJMUH8yA60D1Lv9ednboxhNDc0dHvUlxa+Ur7
IWy52Qc5MhfGDYCNZbAVo1ZOxaHITCsRyZ12BFfcwV+X3mgjlYTwj46hoS9Y2Z+3G0jD5pdFKnft
ZrWojB4WFbBo76p0hXEZF6+AzAm+Qzf9+Bs8l2Sbri2SOsy6UmiJoecIg87kGJgCy73gIYM4fL+q
vrdrbv2CERPPlkglrmUtS1omwJ64szDHLW1M9xMIbjgpzxTTQRcfk8pYM7+IzWmA74RGbDwNaT1v
W9MM95Y88dp6LNzjclX0aG7S9lqipoj00BQOMeslbTIHSJoJXrIV6i/MUAWwKe8Msh47eLGiUAJI
AanPU2tsjTZMhCEC8hH9KQKhHff5nugdpSvrnjtPx/QV1NIkWUbD7UJnWw0KUQhTuKe69tcAJ+17
fRfhSiMDmPXLCCa7x+vnn7mFC4PUeQgaoAXjDFuIELCWDHBODxlG5nz9/bod5km3AL5H5iiLAKnj
kCxipzomZSSTQ6BO6qcmKwEZDdr+NxvkNyxsNH3Wz3kYAC9qvknTndpz5o5YjyXU4H4tgg5X6Iam
YwEDJNvI73CG7S/d8D1v1JntdQtL1LaMkQ9XKGGpWY3udIsXtp0DpCk5yiq541lj7Q02BiB7kq1d
1EVUSc8r1EzUY6S/N9EpNnlJNM8AtTFpnAyJkMIA4V0yPH9HBMH7TbrXgD3qAyfgvmsZ7wQCZviH
HUa+GAxFy0wOY7lXj1Cp6G1gn27nqD7lmn6TxuWjZBiv112PBQZfGqTBherUWopvtCpY1RIToyW5
p6NkENt5tgowXCxsIe812cMHF6jCihho2qD+CKZXAIip26ULlBJTXb6K15i8U9BBJ1RdneffkQfK
ZPMAT8Tx6MsMPVFUojHeB+pvKhxGeRLFilGrRzmL7FhAUBQ0Gy1JW0k4n5T8pQtLgHJpGHtCZYye
7RWtPg/rWFBQhjd3/5T7yYOdh09mHjWiYktQmWRgmopMYVr1xoAsDND29DmD7KCILp7kYKbQTdc8
blDmohbGqJNgSN0omFAYRwTRvGRnrQYv3PyNopeJdBEnGZcWXnIXxHEq5txxac1kUbJDZMpiT8Wy
dE/c/03d6swWleWPvpoPyAOUY3xThgBGVw8EwgFVuxcZiheu/vEbwkWsiLJcH7VpVe738jzApvJU
38grAvPD0LmxmmvEyMARN6Rw5V4/46yrcmmT2ru0bUypHUTlmDUQf6uNdRbPD+KUra+bYS7t644h
af8lC5mpZ6HQAg+aQAUliY95xsuBWcERFBO4iv+xQG1YOlXVWM+w4L9UJ9SmEnDFgV6oe29TG7Qa
YHoIMGEBZqP08DdVVYAyf9mmNs4Hp0MeJDhtDcZXkO9vAEHFlqkekSMMXB7IgBmXLRXvG7TWUCGg
o4iVDeMABT0F4bH72YCHB/RNXwgjmJW7NWQeV4LLu1BZp3xhlL4MAtMvfT+AUVKwhjrAVoIhTFof
rnsKKxajW2iA1gtDchfT4+kE+MogNviW80HXnvL6W2HeBRaPz41VAwM7NbhxRTKtfAHkBe8pSCgB
PsFyFE+FSI6bvDS5M3g+Kn09SvGBbTb29bWxDht65GgZfZWQaHKcYggGoa1V+RjHj3ql2pX/IHXP
120wQ//CCE2PAwlzPRXwC45kokMCx1tRODWEzKstuPEahxdAmPnj0h5V9oYayISpSbKo7QzZivgp
WBtfD7OQ4xnslaEeRpJtQixIZarWNAbF3M/yUVWhd0IuAH9bfLYG4WEjYm6c0Mhe2cIecdVF6m3h
SMd1MskY1VK8Ye1vPyF+/Kjyh3CYPr8wRKU7sQQOoMYa5WPoC15VGnY6lCtDHJyqrO6G4mlIkk2d
ijdhMdng34K0w1Eb3s26d+Ikghb6nxPG46YF3OrfL029tsc4mQLAHmS8D1PQ6d7DiSARqAHdagM3
5Yh73rdm3Q9Lg1QGpoTqEFcqtrZXbgTwH4VxzDl7zLf2wgStaA22TcUXS6yJUDrVW1CptI4EkI8z
3AsT5EDqtRHb8/jnFx/h+CZ4Wrx8cfTPfaiWhMYHv798nBLLmUGTEiv/0QJ18UmDlDTA9MjHRjft
rB5sjUvqQP4ElbUSfmMEYwxIg5iGOnihIChKlVoShDFJb3veyNvZIQyiiZs73PoZ0xpgIwRNBEoj
ekISxddWq3RDgj6dudZPI+gpD0Qpzre7uxAzAavrAZMRlFVQIP5rjvp+jS9pfd5jcb74PuVPOdQK
Kuvhug3WjX1mhMoQ5ARgB4BFpCNKEasOb95n9EFjO3OgK7i2flogZMO4HbfJfEFjBjzMcm3k2C0i
mK4LeqxEWJvW74UE5cA0ckrxKSoyrxZMdEIPglTaVpbZnPXy9pDymACEAHOMI4HbNUm2lhfflZt2
cAPS8s3u0gNvRIa5iUgswdwng0SVniLJUPEpLJSVgYIwbb0/mGGOhxxPq4N1A6GBgFTPUiG6Cwc9
/55iOwZDirwBid60Gp8wZrqO1p3r29OTuOHKe7E+Ikrl6JSQPOiiJzmLXTyNQB59VRj0Co0GT1g1
0N7VHKVzcZfzjgLjHkJjBqEffKAoF1ycPD+N/arCyavCvruRRwy2gno8chNJ9B1oekh/EboIdIYw
PBCWOCrqQ/wtEvJAkY6RdKf7oQ1aTZ4jMi4WoLPQA7BEA7gwupJgFFMxlsWMg1fbowcNkkOnO+Y9
mfEZ3KZ35E3wxH0PMIrVMAp6B8COAESjKblbS2tA9Tbh2Nn6WnjLVuNmXmfP0oHfVGMQxRD42S9b
VJJSGmKSq75EvuG0FlqIvPc+8tnGLYtvcxfv58Rww0l1prhxU7l0R/NpCI7D+JgUulP65apICre0
/K0sB971KMB4MZBSB8Hk4UhewM212o+zqkvlo+7/D2lf1uS2jjT7ixjBfXnlKqn3va0Xht22ue87
f/1N9JkZUxCu4NNfzMvMdIRLAAuFQlVW5uioWuin2WCXKjQxjckxTUDcx8TTudyN5BDSt9XWLLUj
ZQr6NBwdpInB9FrXwLhEh6XyiUqudpiD9AHQGvxPEG3wTizT2TYLpsJDgRnLoRczpBjdTTddFd3T
5Q1lgJnxsTcGqLxMHqZqKKRGPubdHt3j23JubKl4UKve19pnTb4t+yctREluwT1ZzU42/sCwp5oP
AHmW7qrPtgSElqxjCLpBMS/+vhqjE4a1mwwvaj+7ijD7YTREtghSfsF0L/98Zvjc/nzqvCtVJpZW
AocQD8trf5e9kOnkrkVEq/wyyLiZBLlVzz2BUF8CZogCH3XrNoVZT7mG79G79bXim79QUAHCSrez
n+NjGXDPPTNg62D6l01gYc7qiFWuZ5k2I36SknDsDDczMiUMKYOVHKUbrjnWpYek8r/mPt8vm9t9
FfO4UCeYS/eSj+fQQ3Vjorlp2vmO3BHxIfR4JOWsLBql8z82qXw2l6NyLjMkMooNdsTJk8Gqub6Z
7uCn0PL9K/gI2202Nsm2b9bZ9Ukq95A/wGtkdFegFIqAfMT8EcGbSyjHvAM3xiifMVqj0LQFC5Sz
nYHh5SyCaM7qKVbylctvY4jKzcZOCaUFN/FRb2/18s7gjXHwFkKlYFapyFNfRPJRwrxgtDzMceQr
8S+pszzOsSZR5+yYGSieo9GOw0ZPDU7AFALm1xM/7Pd97xSZravAhbVATa2vKUpvqEbVYPaya4i9
urzyM+udjmFsUoEjecsZrwmYbOJQ7ZAnhYYI5qZfKYAZtfkzFRtv7K6mUYIgTO8IicFJLpg7/Mcu
TTuyZuY8DYKAqxcLtz4k80EHM2Cb8+wwz/nGDnXmRCOKQzATwU74lAx3ef9DzngPFGbo2tigzpgq
D8NMQM54dKUj0SBHg308YPr6784086bcmKNO2SgboyEmMNcm30MwVag6Z0FsA6g0Q63MOIfmy0XZ
itWiS8chBPRa+1nyxAeYBuBaKEQRGItJHS885/qmLGUYqDC2Xva4a3WOfzG/O04VmOsxx3yGAwvn
0kzXScSzu14dBEE/FDU3QrrGOb/spfyxQ/6+ia+V0teT1sGOelxVL71XvSyzzdQbfJBDy76Go+PU
fGItVnqIrjlYBjUw5p/1wgqrkCF3MUjH2epts3xryp+tJtsSLCcidExru5xAIiIg1meaNy+lLY0o
1tZxgH4dlEU6r0czYdXvLdRqL28Ja+f/kVQH6YJ51j7rK70GQTD5aUrmGv3vIk29jDewwjNCbTvQ
u/MAyT3paOn67CYiZousSqqd1hRG7/J6WF94ux7yUzZfuO8Uackwt3sshbt5es0T3oaxcm68U6Ek
Bk5ovHmozC7R1UhHBwZrgS56Nw3AO39UamQLNbTSR87cBbOasrF2BpuJI8UkukpHkKBJ4AmzEKvm
3BuF3mvqyJ2yHzJIVDMwGMm/o/4prX8ay+Ilg+pc3lZWE4HgGf+7bIWKzFkRplI3Y9mVt4DIARTj
N+g5CQ4kqv/RNFYHn2OSFai3JqlA3QyhgvutJZWVdq9dp66AHFq/I13kv+hsMb+rApUngCjA569Q
LxpzxJOtm1NS+YtuF09xCyh1oO4xv5VXoye69UH8sTzXN9q3ryxTJVBRwBIVIFRPPRaPEUgwGrEE
vZX+mpQccaV73TVpqCVcZQuZdZPDc9FXINUjCG2eWptmbUEAxjIrLW53RpSCSyY1ShndNL21zVoH
nEPR0p0pFuV+jaoS0b7VvqldZB2icZkcY0VpHpXT0JYMVJNNdHpsQwkdXYOm3rsqLWaglaMcKOIE
dMGs3HVGMgdaGy+7Ya2rHWf3zjMycJqARwGdLYnw+FG7Vw5SIlhLawJmEAZQswDvPgCBmmO6ub2g
wwXc1U2IuUk7P/LgcwySEdRZCM8IJtYwR0bXyDpNSaTZasxjClJ4AGOaY/IgODWAPsJDAp2h9qby
E/8Lbz0C+yVstRa0NM5msXJZEgwBNybeesLdpNvaLrsZRUcB6qF3KhQFDa44PdnF07wXXEoi5r40
0PyD7IE6HGWqFqgeWypUQu8ButQqzL4GnC957pmEZFXGCDNmRAHnoDxTHaqpwZS0irxMLXDh2eCc
Q2ebVLCsDDRm7a3xXfjNR5Aw7YIjAGPJGJ4761sI+lwV2jSrx2jM/KwD/1xYPfeheg+VT97lwQij
YFRCkwQ1OlAwnM3qDashr9rSqHjgTZ5gZ57WOfp+dCa3Rc0fg77W8+VtPb8PTw2S1W/uw1Zp5MhS
YTATRgdTxY42co4g0wJENUEbDU4j6JSeWogSSLu2GFM9yqiqiN8n3AiXl8DcNJwyHSRUJmhQ6WJt
omaZ3C+yftQzu5kg7IzUDZeB2Oyi+wYnbLjiFRwYazLACw1YM7wddKiUL1Ygj4xwRwC8pFqO0r6u
FW8Shm0BXHLKJ3qfJndVC6GSED6UY91IbgXWKRBgX942xpnFGv5YoK5PQY5WA7QUgIlkhzIDfsJI
bDHi3F6Mw4ORTDxJTdDPG2fkjYM2pdqS4m0gChA+Q7CdUrttFdwpsnt5OedegCcIXr2wooMg7Ozm
mouoHkUV9+TklPtxLwHH0P5QocakOPNLGfAqnGcrI+YwKQDyEAkE/3Q+MIFXxJwqFCATUdyn6mzL
ee+vax8IYDa4vLSz5wFlitxxmzMqrJNhThNMEbyJdNWDsBszMFy49/kEDGWHSl0HzURKKxVoPfvD
K0r1V4mjPDR7QsAiP15e0pl7n5pSKcLZDsQdpSKifaSlL80k2hMkfi9bYH0fUF0Q9RJAW1AsPt20
qMWApzyGKMVAoWtUfjbN9VR2riTzZKtYX2driDpHoST2RY++A75Ov2+CnhBzQx6JC2Q8S0CxZSik
glcCtLU4TNQdq8xpAyEftIjyPYg37O5FgNy6J0jeHNnxdyFo/NqpoGMoOBC14mposz7Y1jrlg1pY
qWkH9clj/QEUoJxDRIjI5EHU+nelep9w+W+8KHv+uqGWTDlksqaFGQ4w2vvg6YH0yIiBB2WHh4WB
6QpB8MwdICB8akPyyU7SmVO7NEBiBRtyATQgKp8tToLl57712Plp5yOUBAJXD/AsEhNzMmGYAf0d
AiW1zCJrIjFv8WWX/KnQnsTyWx9xMwvmBwRtAog8kBfiZXp6HkoB/1+KMsNReupdFSk6Zh1a0c6v
oGNT2bqfHsJHbirK3MiNUfKjNpErjBYlb7UZRiOv0KGPlLvjrsgdtFu8+Zj5PPAMcyc1CaBYaMmf
k3vWKVKyycBZ1CfVrWXwLMfi8s0oK86sGM8Ota4Vqk/DkCSIlPJv03q1+gE86DzoAM8I+ftm86zE
rMcIl+uxbMrZMWr9oS8SoE2s6elyqGQaMiSU1qAeq50RycfFUOSTiCZtLzZX65q/KlN9ry6Ze9nM
efcCfo6cFpV+EknOpl+ERRInFBFEDKPb9b72U7fsHEEJOlf0S0wUyxpHO4Tl8xCCBg+KoUB7mtau
02JhqqoRRYkl+SUpB5NbKyaHhg4UWwNU7BfDbsykHCUIgqQKfxMaMdUGVxowyt1TxH/anb1myQ6i
i0zAHZhU+cyBNi6Bi2aRrF4QkeOEoIoKAIVIAV5xdfTyoEXlERWj5N34TSDSvLPFSg8AN/8cJkIj
H1CuU38surwcckEhxhNUQGI0k/M3okBVPPEuO8aHU0TMdRC8B4aJzkD7iVwYYA4UAWLpHDitLeU8
lDTD6U9MUEe4mNMOIsadiA7l5CEw+T3QVYF0qG+JdufDsOu/cdyfbRH4FYxDop5DP1PUpLPCpRjF
f5j8rnK/eAF/Ryj6yEqcBmy5a7gb+FSn7L38Y5by0W4U8kWPRfGYQBPFLfd4HPltb6vPwkv0HGHw
TNgbPy8vlZF7YW//mKTuGjMUu2mOV6y0U2ypfytRsbbyQ6VynjBsl9wYoj7iOKhJCPFX8YgB93pf
gKfAfFbt8G71Wn56zDjsWJWlmxa66OIZRidt0nbqkpZ4jHoAL4q0sx4hA2dCpuAT3e4rmnN5H1kR
EzMeiF2YKSGDHlTOVyZhHAGvgPXddeDUIbJH9ZX2sHqEnICbbjGiy4k1KsdTcnEOhRHWOk/yq4MO
Gt4IHMT9PcAzyXX7KoMCWAE6XNmpkqffNg2nxMN0G/LexS2E+5sGC6nqvPTaWovHBsQSZgwfLb61
4p3+73lqIZYubgyRH7IJo8LYtg2mW8Wj2HwY3X3S7DjfjfEmODFAfzewLaWSCgP5dXzd5bb2TjDa
RBpyfiOjwWru9N9LjCaETvvCkxZgHngUqFUUPDH2RxeMq7XCdahm4rFVemeSXhX1gbM85knYWKD2
DzgnLaonWFCD8Xp+Ut5MUAXVeIXokAFP3Bz6VZybnPW6x3D+n0VRO2rWTd0vZSFiImjwptcS2WsG
Wqmuso2DDI6XL91AG3vUWch0JdWGFPaa7L4XX+ScO3nM/EwgKiSYMFSm6feckRlpY1UWOW1hkF1p
ot2L9go1nVfpQTmIbuwRHXeDN6zJ+naA+GLsDvUpnDLqXSxPUZGiZI8kTFn9Kruqs5deA/ld8Val
gba8hOFeqG/T6X5Rfwn8Aidr1Vvz1G2EPqVsTi1ORvI7SZy5cxOv+GU+jwD/CpM73pqoBbxxIxvP
KtmUzYFP0k4IzQRW1SC+n924xJNO8EDjbPffjdltnvhYDJZJxVSIQivqQ2cT0aAS0UI9m9ZjMYau
DsrXNeZEGeKCVPKJ1MjA8wpI3HNm71XAHxYR4VqaFKcZq6uqfTcU3+oXd1wNu095kCfmkjYGqWPf
QUFEjLQcWVkF/Hk4uMDJu5dDy2cSSS9KFfEQVhU8iTF4cfqlTPQQ9SGPYCNooAi2V9wSsku+7rbe
aKNAiQkvbRdj2pFgjUcIaaY78a1+CB81zi85x3fhktj+Emq1lVXp2RCHK+7e+nrG/NDysu5wJ9k5
Se8zd+JWldkmwfeNlaPZfgaqnrKkDBEv1qP5gsWHwXQLYltEhbT9lPTKvcG0k/LfTz6SlW7MUrEO
oSIPY1Ffj1JR2UOcO/g6tsYTKz9vhxEz+McIigDZL90Z7y1Rb5U2Xz8fS+to2yDZuTLdyR9fndAu
MZAIDNv+sj8x742NUbpBDlJCqxCn/xhFm/gK+QvaxIPb3orI8/99z48sUkdKioc5COrpjM2owzGN
VtgjuHhJdRQEOHLnJ9ALjlSntRvUBvWQOyvCOptbu9Q3tKqyqC01W48D2Crb5ahb/ld2EiV8cG4S
GA5d8FaXMOuNEitTbyJIb1h+ciCCRWL1CYz6C0ImRvEIlds/BqklTej4qR3ZytEng+/dzfgjuZb9
yhfujXvuJClzAzfWqCJc0otCMYgFlhd0r6ubXTXOiOOevpIGQvjD+krVD2ACQo0D1Y9zTHhcKkPU
KeZyXNd7fX6e2p0sPXK+GXNRGxtUDIvKPkNNJ16PQon+jis65X3hVcibmg/TDGYvRwrafeVlvV0Y
lap10aqUI0D/KBVnrwvSXrBB9Lu2sDvXJFqcRMNk4KpxMt5KpNIPZB5wVBhiEqnMItSSIs+0uvxs
naqvsTP/qK9Qp34fA0vgxkyuOSqlMPI6FoUZ5kjph2iWrDvLw1R6kO+W3RfC2OniyIfeJDB1EhVI
NIoSZ6H5vrrVQRkxgt8jjkELLbZ7TND++Ne+c2qSvokHuew6sywBI8gaR3RkIokGMP0zwVU399KM
QS1ujen8zJ8apRw2i7RlETqskzxBh0fJjjwiGiZeY77uhpfjc78h5aljUxuTAQwLrBntfr4mgrGj
04Jow6nwwOaujuTWp8kNVqcB6CdDwQRUuZQ94CNbc+liYq+/Dl8xSfoYXSuH0sP34x1DlbmVG2NU
+Ox7ScTkKr6fmsf2nF9Pi2CP/ejkGIxcMFiqWl4hiW7azDu1uB9jyBOC+CCpM0eLSnQzZbvrTTdb
WkdXvG7eg/XJHbrBnsrrbOz3VigdZiMOhuKls26i7MOIjZ3VI6YsK6h+rxbzI0+fx+hdGD+savXK
qPDKFBlc+p71q/sVZ90sloreM4BJVbhgZytyHEfZbg5V5EATrbeh0AFYGAbT7OiO+0U5m0z3MWcg
X5tqhd0elbXuMTkkNx/Vtemrb3xFBUYuA/dBPRQ4ClQQz0b7jDTWx7HQW0Q4FVIqPtwVeYV6B/zB
Z0GIlwKf3x7EHjhAdTwzZLBUnwadMEclehKN9hgr9435qxsm5/JnO6+IwgBwIcC1IVU6g4YYehyK
qiG3x359izCqGN6J0+tlE+eVmFMTVEAxlUktLRN71kDPRIiRr4zFHq8pjBC+LsYK1ZvUa3vNv2yV
/KtnB50UYMh9hL4DFTtbsMAo4ji1x2qY913lV5K2UyvBj7h1EaYDbixR6+vKMa5mdW0xcUAGbUBD
mzkkwa32uaeH/17uE4QUCkY+P2E25+SwFRglZbOdYa7onCUHcb7a884yyyswxYBtI83usxR6UOMs
rqq6BX8JoF4BeQNCDyy1zfsudzrQEu3ig+GWPJTFubcjKOsqmArR5SDd2FNvB9OokMpFWB5bTL+P
xXtkxvZlr+BZIH/fXOICZN4Bc7TK41L81tTEkVH+v2zh3O/Ql4GMPDA3LPiY2Q55WiojwmBruhHI
ljOMeoyTedVJL5ctnX8kDc6NFzpQqWS4k7rK5jKtxrTry6NgHQTtLpxvR55gCSPewQYAUETsS9fw
3073S1arVOvXoTyWid2DBgjUV4jnawsVA0IhL7g8riPmogxUTDFIhgc4jRmxEjEqmnEqj43QWDcY
HS1GB12iJFDRon+6vIGM3gVWh24/aNlAJiPTVFtjOEqL3nTYwV0PdVQyIBfda39Fk8NcF5QTQW6K
g4VE8XQjtdXoxK6YkavKkjtbpa2vrSdUhsdZ0nkwgidAZ0BUgIfC/UQ5RQLFtHqpkU9NTn1NKFAw
Fu6I98VeOMQHHgsP0z2QSaFXgIQflP+UeyhymU/JnJCcWPgA+L0WwMxR7tLveWfHmp25i+Tw4JLM
r7Y1Sp1hsAQXY58LBYjgBo+k/XEM6j7l0PiCy0vBWZ9ta4v6bLlZSpmSIrlYxu9atVf1nTn9ayAD
vthmD6nrQ2kiqQrLqARKCt3BBUIyy2AX9ftlx2AFvq0Vyi/GZpKmWsWXypSiOdRDZbrGUFnu/80K
lfCGYycu4HBGdt1npgtyXcGv5GV6vmyF5QGgCSP4EsDKJI2mLhLaArpT3ZTi4QeFIQCSkoO6B4Wn
J1594YGibW3RDEZ5Ny1JK48pGRMGHHiU0ZLrd9ZCMI2BKtoGD8xGvsRp4nJqkOoOzHpYJIDnp8fa
+tFCJLnMX0A5j2acCCTywIsX5IRS1k68j8razbbF91qsApI/JqK6W98Jj4XTeiAqI9I/yxsPtMl4
8W38HcouFO6wmYpBSAV4IoFS6iowouboKY/CUfYLP4/2PS/FZbkLoT4AWBSREYxX1BrjAVCOQlcL
wPYmTwV9IyEx7yFtlB942jis2x8zZMhhkE5DtIw6ZnGfapOYiMVREizHqt/TcHYm7VFtdeffnwEy
rfY/S9RRSzAbrNTj56KSnfUDSumCo9yEuTPt40Mu+RxzzHtlY47aQ7nRR63RFBJ0yXg36hCe9ah5
VpB7eKpyH3VMt/xjjn7UlVVUg+FjLfCoG11Q1HyOGaCE5A3ucF18tI0dcwi9mJF+Y5E6dmMoGPFq
SHAS4aVIBmc2bgE65ySH7AtzY4Vs8yb/LBp5WSIZ/tG7gNuSy0ur3Olet5v9dIfR5G/Zj//bh1Op
K3pN9KQPwYl2XA6Ab6pedBCfVpAry654VTq8Nh/H/1XqbhbzqByrEdZWLbHr/BmC8F5VSfbA12pm
3mibraSu5jEJOxBaYSvnwQaHL9ZGoI1vsmLnNsIzxDID4RuP2ofRH0L02lilbut0LLo5ieEmvdu8
yo52nWMcLLoxFtB5fFJQBQMPwsnbUyqmdL06amWFk55Ipa2sP/WltuUGdP/ZxHFPxtVzsjgqprRd
WMt9KBfHZknuVqgSzlP+fYn1txBM0tFs8dieWaeciJxipg74wDPJ60mZzTlXshxXQd2BBC13i1+l
ZiexO75Wrnxl3Us8PA/jmJO3JdTSAXFB0k95TSpONTSppvzYd/s4k1wt/7DChLOPjC9GYHpgWAO3
rn42DWOGcVyKSZcf1xHKRlHrrPNOQIffWjhZHc8QFU7QxR/CNIKhMJzscQwm4cNCN2PaXQ4i5LtT
ScLJeqgYorQD4Wcf8yNQ2faUKnaHeztTgAkcvw9Q8ItU77JBxtkGd4KIB6cKrDTACqdhsppjTayk
MgPP+FMkYH7O+v0FA5gPIc8W0KPQlYYayNilKqrsCKpgux46G4wDHCdgQOcJ094fG1QsnHVgPFID
NsRAPche+0QkfHq7P1jomEOv+r54u7woljdsDVK+ncW1ssoRDIbpm6K+6JHsiP1bP5qclbHOEIpq
OoGHEhglFZBWSxvNtCjyY2zu5/7JghOkvKlqRmgA6O6PDSoUxaq4irGe55CCIa/YCXRSznoLrJHo
ai8i4Clh6V7ePdbdfGKScrooTmoJICNMoZLbxAQZEEiW610HcXFEo8QPHzPOB2O6CNQh0a5GR9c4
IwvRukqFo2vZsXglA9sr4vtb5aiYNpyd8lbxWhTQuTMdzM+HmpGG4ijJianTrM9pPKVJhHVKQWo9
C/3jqn4hsiMDBu4bOBLgGmimyTwtEmjVYmHDAb0rMDYo0Forgt4GU07pFaBhueHljOxl/TFJxcIo
asJhBN7nCBJYu216B+oPThvLzmU3YYUmULhZhAseH02ndi/OQtOqJSk7SgNEMrrOrhqO7zMtQLAF
QyIo7+H+OA1+U6cKSVF02XGWIlte3gVeqvtZBKLjOYr+mBUyrU9o/qmFNMz0qm/n7Ig6VPFddprH
ZgSaL9w3rnSIvg2tW9/2TvOU31SczjRzbRvL1LGeqqIWgfjOjll91U3fVnSjLn8e1vMSwAjMIJLC
NVASVBC0BnBXqMaYHRu8mTGGGnnJi9LiRdvtkRDeG88ce+cNRYD4NvZIUN5k9OMY9mZsThkKbv/Q
ba9Bcg84pAt2VY7rseI78GyAdhK/w6j3qSnIhkxjJuBWbOUIrLyBvoJfdbrTQs51zw5LfwzRNY9h
CkdBM+CBnae8d1BHwXC3WwTrbXWNKejbFTO+YHFyuVpj5Iie+eXGLuX5bSEYELDGBdb7AF+190QL
rnEtDJw5rZP4XEZSclYv2aNChjQKjdHVsAdcvnpQ3NTPXgpHj20hs0W8kJZdzWtxMKPUZolU+Jgb
QwUhNvQDhe5QRtfd/CTMHKAuzwQ5gxuPrHS5mqe+z45Rse/VIImvxJZzjHkmqEMmLwlkrkNsnJV2
jqK8h/EjVz2NfR9jCh9HGSDLM9aNBTyqVRoXn17oF7t1l/zSr1W7fVVQ5zN+RrzLmOkNG3vUSVZK
IuuU4ngBigA0Z+9jmMElEHg7Jvxuae7mmHp0OfGDZVWF+IYIXRikojQYWMJUYJd2cgq+Iwj3Wh8W
BkvDffFeqF5+m3wDUu3xskUSJWinJ3T9GipUoM7TqG+nQn1bjSa4h55UQZhbzjLA25vaNguQHEWN
vcy/jTD2LltlBX40mBG0IBUjY9Dt1CnRZSnAbx8h0xHyvWnUQVrO+8smWG9zNLAJxYEM/iiAN09t
TIm1LpjYzyCT0afXLYZRqgA04UVQjDaRd6qd0uGB1lgnAcoHQFOiHq2jR3Zqc43x9ZZ4TjEwsYtq
P8OVnUY/Ly+MZ4NyzM5KwbqhoNy9xA+Ssg+N3TBzTLBqpCdlbioUGvU8Q8x+gBsG8c8hyG6UILoP
bQIU0zjJIXM5RHMGfASfKjenW1aFaZ/oVZce8yX1LT1zzby9KYXh6fKuMePHp7bNf+xQ1+UygKsi
CcsUzakWrTDS31tvV6eGkll/wxfCOBfgtkjh/n/romuWcRat6CW2KeJHey0+gKpRzewBkwXNQett
gt0KXXkvKo4aeQs4w5z0wM3sOHtLt0/FpBSzdsGaBdE13gsIcQhQiQkniC4QjmFgXyX7L+YSWZnJ
dumU95hzLY6SArOkIRPtMi++M0pXhYhrjvHwHKdOkmyLq27IWy0VVNKUMP1GTXqswPc5Lz+K9W3i
gbiYCeV2bSSyba5T8PSrxdxUKciflMEBqwVk8Xp76UA4lUKgjpuUMBeFwT1NR3UKQAjy9429eSws
q+4RUUASXQ7O9BtEXhAXgkCpiamlOyCplj24DW54kYy90I1hKswYbZYtJthCPtGbArpqK7B4iUPG
S+MDd1t5y6SCdbGWePnIsCbWThyi8wRp6kD8hhn/xzFHuIZq9N/w+bOuWyJaZslIKaCBQLnM0Mi1
OjXorvVu9Qp8Y9DchO7H4M6v6w2/HP7/2dM/5ijn6RdDQN8f5uQANYVsFx0w52NrAMJhfIEfg5jn
cLM6ynckecww9QJz6dT4ofBkNG/gRjm0vBBOfjadQ2x3kXKVpRDDcplhB2QlTlwCGLRyMkx29CZK
otDdwYuHxm/phVZbpVCkGMQYvNU1dpKtTyieie8EaZc88WQamdkDqrVIUQBBks54crS00IRKy8l1
UT6nE2ZLVTScHMyyhjeLCy3KfRp5Gu/eZZVWt1apnSwhdxxXDazm+1m2wc8EPJcHBuP31dET25Ac
wWvc4hn4d9Eeqh0PbsNKBrfmqVMojiiI93UChwFbrrRLbhYfzCn8LjrTYTabS737uyXpIugF4l4q
AQ5V/NItn4yCQImcSbYJK2/JLQixc5qNUSoB6NuhW6wFAl/p3jwQYgApIJMEKSb0eX1fnvfQglSt
hiZ6rpLviEElDWzmDniCdv1VXdiFbIfvZGSC29tjxtA/C7So93K+RssyJTgjuCrQNtE/o2j0kPa2
0tnix+LKdvHUiHyyb2YU3Rim7ns163tLCiNIp70LT9Wj9kMcMRu23E0KOouVC3GzPvU46RzBBZzF
nI1NKnKnzZjFTYOvOQEJH11lhyQgtJb8Hj479GwsUUFbmvvalEs4K0ZqvfYZbY5dFgDADP7oEYkj
r2fKvCRQACYQBUJuR6OooraSzNYIk6P+onyEAQgSnyyvNsE4V2EElXfkma66NUctr1ujtTNimGsw
oOGuLi7B5Bf4GJcPnA4vcZ+amvPtWFFma5G6lnRjGWWhEpJjeR3tlF2/y/afam0Bx0VYUWZrhwqm
naEN2tzATn4dQhooOsjfCOV9dx3aUOq8yp31J8ciq/qHSjBafZb5KRtymqwZnVnpoSYnJIsBLgLs
B/Gb+TR7MvoF3FIBzxh16oQxjBdz1WHsUIc2kfarPfNu9sTnv9AbI/8Yfdy2K6OOm5YmU11NWBlR
ZVbB8ghV5t3sCEEBMj8uRyjPGuWTwtLkTREbyTFuIYcF+W7kSTlEoK3Wbu2eT/fMs0d7ZJ+OXSxL
yVF+WH3DX68yp/aaa8Ivzj/g5B+7tJWUWyrLUHZtbibHoUlRsH3V9Q/RfOB4IiskQ6MWrXRUWIBx
oi470xQmjPOKyXEJBi95NHaVY6B98JxDJW4MojuUjDkWmaftfxah3X3q+3MRN6U4rcnRGHCnY6Tb
6SDEGMJJ8lvVb0FZxz0B7M/230WiJ31qUuhAzrMWMGneJI+1LzxCmQ6cqpVLBkl51pjrg8IJqrWY
ZQOL66mxqNQGuSjK5FglN+EEUJyRul/ZQrT4ALPHfySFMoFqgaGPHd6WheFCR9AMar8KUtEGf2Fu
F7Gbr9B/jD3lG8cuy1lAPIk7B0B1tNgp90dXbCwHNF8wSFqAGmNwwLKOGQzb+p61LtFmFFLudjKv
1a1R6hgIWV4W0wKjLZxF9HIkumLqWt/TV8I9Ne2MYX95mawPuDVIJbdFVmR6J8FgFEHWO8zdzvrS
RmoYkMAVIOLtQEXJMcnUWC4tZGC53SPv64LYrRGWgfq77glP/Vc8BsOq/zNI1rypDmRz2hZDHSIL
anOnDI9JcVjiBZUm067y2Z7jO7F/BC7RNvXOnke4Ulv5Jm/0gLmzm19B+c+Irzg2q4mKZDeYQRGa
olf1Rut94fuB8RIbi7rumZRHlOt5PxpKekSjz9Z6tFrNfw/6U4yNBRJvNrsppZHaTIOaAjIDdV71
Vqg6u444/RiJODYd/7dWKCexshWcOiKsiEQE1Y+uJBC0+FkQ+otPWP9KqJM81C/cRI8VLbd2KV/R
IlOwugH713ml7BqYJgR22XLyBSOyU+dmPq/8SMLVpYVSbqGWUi/LHRa6HMKAqPIOPqhh+DyczPC1
+WxUJNHWSJpKGQtr3cWTvdw3Uif0yZkj7GthZCvPlz2R/PBLC6MiiZBEgtjnWBjobbOgMbPhZhR0
6DjP0crp/jNfA9uvRj2V+7Rr47WBLfNmBcLARxUOdEUd1oUk9i802xheAnp2zJPp4JTQztSw9WSM
57a04s+yX3ufgR/dcKwHQm8bPvLeOmSjqI08MUYdOKB6WrVXjfhoJrOtVy/ZhOJO+xiBDbOPv4Ld
P7FGHbxRn3WtksIYDzn1IHqJB/qnZyJP0AaRu/LuAt5GUsctbNB5jQpYS69XP0G/crRDv8HbAxIi
LrdMzHgOn6yNOmtykwNkqJsxytLmgRSIx50SLNeFz63UMk7biSXqtFkaPthawVLn6YcVGs49hnpQ
F5uuCXe+heIfJ+6zCjcnFqnjBl3vccgmeMk/zahwP30U+08MgFv8uHyyWcftxBZ13EpNiBU5+1wd
ENmy1wSi4UXXKwgcwULIfwszrk7YA/ZIJrxTZ9jQIuv1EaiV+JhFN7mq2Iv8FRjFiQnqkIlpk1TW
ChPTYUSfyScwinC3/v5HPYl3pFlokRNz1CkLtbgFax3Mtb7xRPbQ6R6zg/XYRnYL3Tk33clXyCe5
XsIIypjtxWQinjuyDEgWYs3m8p7rouylWYFdzAiQydtqtkHP52Lw4qHbQyn6mL9w8y/mIf9jlCaz
6bohVuIci53vwgfzkB2ImkSNngwqxH9xypnesjFHPXhWq41UDHqQs2dZdnNLtK8Nr3xdHxbgU1Kv
4xJ1sS1CL0PVkdKeNdFBgoxWdy7FR61K3aFUnEF8/MqRA0H8f01QR06JgVuuRZGErskz8NYvrwaX
tGVBP8QlbJXZX+yPNcpN0rHNhLRf/rOFAJzJB9lp783F0/zEE7zpvv2tLKCUsmXLhmqG399igMZR
O/vyshnJEdz1v78DwMhTdxUgBaqPZGOXQ7snRbDJ/yym7C6bufz9LPqJrHbj0PTETNb9UNPXbHy/
/O+zg/NmHWS/N8cuWxJzTgd8PULkZuHrdX77/ZN90/0C4O1ky6jI0nVpVpUp1lL0CUgzcl/XFxvC
1fYU80Yf2PfAZllkXzfLmpWhKLsZtkiuAGZuH+oVe/2O8MiHDpcC8LJTnmGbSmXS5MaSiVNKPhki
0b/lOARkBK78Vb1xPhk7Uv5xvbMbXO0yZV7J2ka3uY2dEsTP1iNB4yoHxauerHteoPxE+J5lepv9
pO5wvY2NqDXhJsIueiQtbCiMY4xRdEhmJBm29YJ6uuksd6S/XAeTYRu9y+1pM3MX0P0C7gy6X0jv
nX7VWB4icwBBA4AJ9bX5m2BAPgBLQFEMCHx+yYh9ODb2qMMRS2W+COYQo4mYPRJAobrvWzy3CLd2
zaMaYFVUgBD+szrqfJiCYYSDBmsgs4ld0nAy3Qqh64OIKiVgVJQfOZ7E3k8QQ4BBTlIVuiaWJkM0
CkuB6PK7ee1u6ycMw6JJkQPp8SlslDb8ZhP5RmeehJrmf2zSaNRCywuhWGETWEag5DHBBr3owtEc
9aq84ebVzJO5sUZ5DFjl59RQYW1yKpTGUNEhgUAJjMP/I+26luPWle0XsYo5vDIMZ0YzylbwC4tO
zJkEw9ffBfmebQrDI2j7WLWfvMstEI1Go3v1Wj0gqDyR8+2wszLHOEw9pIMC6QHqMOREBQGy83Lf
uSoCQfSg/vtRc/jLny/J+EvXo9FkEawt6E9DM9hJfoKSo/2xj2xeQCsjTCBN+yxV5QBGSHWupgez
4UQz3r/PPHyGWV80EuOLqfVVUp3qJvz499/OZ1cLYKKlOohKnw8VouV3lPRAG4wRP/RQXdJiKqN4
pDjCOLMnHjL4v8SOP7vDRMymM2Yjy7Aw8a4GRXj8UO6FO4oT+QTPNM/LmRQsr6y2GRPYyk/6L8zP
e9l52FWHwO7v/rbEsPqiTAoWzwjOogZr6aG4L13luf+mnyaM1Uie+ky47DWbmdYfc6x2iNlrk4DZ
YfowKGOPWL6AZhl4dC0wi01e9zi1b1C47CW9b22Zi6nYarCujxkL6VUh0zKTBPYpEVayz3fkuS9t
c7QTJ0ZnBISpM9hzOF7L2VGTCSRAcqTZTOix8MvHDPMBruCJN7T1qXxJ+Kxbm+WH1TdmQonUW/mk
SVgjVUmbDsu+3dNiZnv+u2feyhITT4QJDFWiDktmZs9OQFm3KFQseBSewJUK4RT6UM+/jDztj62y
7bttZAKNUUVDMtNtbN30MSvsWt1TtZ3qUHr1dQEi9uF5+fl3sJV3dpn4I8zVYDT0tEDNCFdCcWdc
0365+RxxE2yuqzIxJ6tigIs1rDGRfIhGA4QX4UU7NFBur4htPLUghP27QtlqR5ngoy4JCSqaRATn
0Qvwho6gqhtDpFTdET/ZlSrvbHCuDJOJPxgzncCsjy8anInbFyAwpqyGKL6MQBsqjtbYn1Ar5RxI
FhEkgLujiiIYBVXcUXVKdwGYC2Wz4rH0ZLTaHv+3AMCCgQYLCCStgL03skiauPT79Nfgim5wxQcj
bD4p/uyhxYQbq63M1hroqbQku5fD3HopNV4yxjPCBJmFVE0paLiJ4wnjzanuLP3XfOS9MjetgKAY
DQX08C5YoIzJKALRaOKvOmgTLfOuwdB2l0s2Z382nfCPmTfh+NUDs6i7tgFNIS0Pay/jfepWYImT
7qw7OpqAS/6VeyXQw3uROK8sMqmsIIlN38R1/LWBvooYxpJdXUt4k5guSFJrBxh0VAR3feblDveh
QIPUpW1KVKdizgQjPO8fXuZggUQDLHIYAE0fy9vsasAhi+3gR37VufpL8pJndl45w9XfVT/fKPJ+
W2aiS6xKrSYGQvR2M71hp5FTqy5l40t28RfOrm6e8pU1JrSoXYzx+ySlidQi27SYBWIGOzvk1+Mj
/9Rtx+s/5tjUZolaUMzQQx496f7i0mGh5So5qw/x/ez25/zMY9Pm7COby5QThuRLHfvYV4XuxXn5
QlLpIIndUa8JTxhh+4j84zRsDmMYeaIuJrZuuVl2k5t/Bz3rtXIGB4Vr7iDG8PPv6gOr78lEmAhq
foSU2D7rQcwpH4vfPyvXFMEyXWdAGfNaUpup6coe/QKrIFAvBIT3Q/x2t1O8rT+CteoTQjm8L0lj
3spO0ypLRSx8SfML6lm/qFaH4AW7eoZzCn7v5z6XH5lnkklb5jhplhbMF0hbpN3izl9R8nc7t30K
bHOXAp/Dewhulz9WH5OJMaoUxcMkwyJlfl2AnIawNHgjgSruTpM/gznc/99Ou8nEllovzQWYOFq5
bk+Aje0NbzmOLmTIkSdxGyubhY/V+pjYgq7sLJTUOUeHAKeJ2v85wCONchFwmfw28/k/tthsRSqD
Kq9irAwkpkfoO/rZgb5U+CMKvBDG5imGWnUSRtyjr7VbVyCVVOCbBqp/6BTFFO5Uf8Io59ix2Yqu
W5E1d2+rA8wd8q3zzjqK+/iv/AOSG7oOzJiksHCg3MzirCQRLchVoQVY4eLXT1SbKvZKhytxRIPT
xR27ssYEk3FSMh1z2tFX9c7CzNnt8pw5+skQTi3tR1U760CG/d+cgJVNJrDoZZsEUWxGWCEx0XlW
UHIEr7wk+ZQuLnKrbxyDm2FlZZAJK2XSZiP6s9HX9ntUoM2nAa4cQ1paBc37Wy4dFH/DBQZOmD/b
yASWmARzn0ewOSrHSbkRtJ2VPHHWtZl1rmwwoSSNImsYE9iID/qx2FfHHFqu2bkvaITWbMWrffD7
DtxX7WbCAnobqLuAxvqCIDQDeZWo0gsduAHQI1R+CZgtBj0x6hnteCHscpGAToLFlQoCQLeNzQK1
wlqEZdGVMDf2y3DbFuBV0f/iEocVAw117Jh8qYo4xBWGWMCiHVLBD6EADDUlu95OMHeB4gAEW/po
z3s0XLolbL4J0QH2rcms/HhW6+0wLZoSCoVpi/3NpHKXdblTJiTbqbY5etsWmEDe3+HiYk6iqg5K
CKRf1Dh0t4D43muQ29n1TrbjVVq2loQHEOiQMHEFOC9jzxznfMI4uhyWlbwbJcOfMe/+sddvmaDD
/NT53tQJ3y+pS2o1HeVWDlGpsnP5sej+fQQ2oQT+xwITLoZSmNNZhAVaamzu6BsrOUxPBQYp+L1l
+o+9D8BUxheqgFTdVFXZ7tKSlLqR5toUCvP1nEAcuYgPeY85v+ZfA+TRL5aA0EKhFKBdTEYyIcnq
mqLvZjhDehhCZZ+iPamCo8I6NjefuKNp8FkvjFqjjF8APaPLcwHtbqV4KomaKaF+Jx1QTwDWmsD1
JF+5Vl0NjUNMp6ExqoF/5MfHHnJRfWdNM4/W0gj6tlThhaoP3qDIsOvaLdCBGfBqrF7nh8zNoGR5
yzvP7FZSs/i8KrRuEEMuqOiaQmpiAPXFUJdlN6+IE5D7cZiOtVlxzsBFAvRmChLiIuWCBtE18+Yw
0iQWlKUUw06z5+Mbt/qdeqi93pNvaA0VqOHDxx91YzsxWgQqd4r3NhCw3h+7Ko8wCGcsSziRyU/K
Yw5liSZ/6oXGngJ003UO4pU95lghyiiYhJfB0KteDNniRMiFmhVLmCeDrar3+nj78YLYe4U1QH+B
1fOmbnRJnKAUFAqtbHmJXGaeFATgMOomy/nY1EWHDhAKCSJkgEhiUbrJ0mUFUzdORZ0toejXJ1pW
o3s170QM1/H1SS4XJqFPbYBJQAaJvMzGfKsZ6i6vpDFUkvlayTL9i5YO+yXW55+cZV3uEcIJiCtA
JAS06YWWVNCTUutL0ofjMV2uKVlGvDOcJN+lC9RURUgEfaIRxL5oMJ5hmqKCqWAQr1+OVLTA0ULN
Iu/D+ajs6h0ohTCRSZvVtcOFLbLXJ2OLbRsrRSxqSVn3oX5uGqc/dH7mA0UCDK2PYTBu12fje66X
xgpdR2I8zrFV9SHox3bdQPZaLvOgwWzC/3tJOsQfVIOOizCXQKcohaZEWFLv5sReABuh9xtxMoI8
B6Vz/szG5keUFIgZgIxAA3/9+4PWj7nUNX3QvaVWKGLvyDcLXVDtWO3qM6+EfRmD4R3grMcFDjGu
i2yRCEEVKChwhWOTO5a2b6Sfbf+tVh84rr/5GUF8BwU1hKkLzZMCYu5ZFSQ9FhVBvMUp0PQAl6p5
IwFUAJw1hiecj01eHmusTEFItGRs3oVouDiRGljPqA+L9laVr5ccNLVfPzaxcXG+t8HERDERMPBs
wEbrWioSYdrVNQJnUGziiVAWcugkUYdJevd/NEwXvwrGbSpAliaG4d7VWzuBqrZ1DYpaYGxCxTHB
/1H6gTPxaNJ5n5RJ9ISpatMIpsNyzByD+KL1M5O5HJ6bp3q1ccyJqzJDKGr6UaUHeXSDY7kLDuV+
zjBsAIiGWzsVoNccZ2GLFW+nfGWTeRnqlgYV5hIrowTpJeZEFB+y8twpCt7SmHR/MGaQpc842lJ8
ksfaTlqBs5CNq/OdS74x5qw8Q9Cssu8hJhbSJnH9A1IU5xooN8sfHmqfx0mxfQBAoIXICLUk8Fu9
90NNLDptLvsujE+CdaazdAtQG1XpVIojzTa+Ia6ZkfsS3F7lyi5z8OS5SIdsgl1roKN00b7xBU/4
2eKWcTEs+433qN5eqA6yIQhdosbEzov3vZwLGclo/KJEpaajj255C0d0DW98SaRbVHiBVeId9E2H
WZll1rmMfVDVYH4LE+WVmNed/m/fbm+Or5vIftDQx9uDSf2DXB/lIIa7ZDb6VQhgzRf5YPg0F0l2
PBq0i+oxa41efSvnjNNASuQU/r/c9G5xXexBoaxq4BsMvtNiiC79+/FV1iTjoWVsVhC9sbpQ2NeH
ehffNC5UK9D+A+Mgv7e/mWwBGo9QYmLggM0ly4zgdOuIXfNRQrIVHBaA2CitDuVj+vgO2Ly5ce5Q
40HKfzFPGk+gQe4T3Nxzn9noetulddWLha2APu9jS5tOCPAhhifgIDr75C7R5caAGRZlzvuuOanq
08f//gXqg+6RhQEMEAFCHxC0fO/dYk7UIVcluAUG0d3ZaQ+606h2KYO8C7sFyZlHjIg/TLcKF7a0
tV8ry2yDuIecVNROSheaZzpMnRwh0eLQByGubQ67ztZ+WTIkxHRUICEkxlxrApmCIRqaLiRG19r6
kOKlHQERr/TKZLeFxrvSNu3hUY2sX8P0KgvAIJpSm0lSdeFU2U0TuVZ2VFugsHTOPOfWoUZQhNob
ZD4wJMuGxkyfRbHIEEJoyzt4Ehu7Oid+BP6cwiWRk3/hrWzDH98ZZIKiEFhEQR0FUWSaQWXzJA7P
HIekQeF9LUZ+Z4FJr+q51CRhRtDQz/Ovsti90ZQi6beWA3K6u+SBF+e3LrR3FuluriJjASJIyajw
ESH6RVwDKsMF2BH0779ZWHlfkLtnrDNWOZGSAebILkD+GIF5bPgSgAPbzB3oSLVOfgei24+/6oZD
AnRvgFkUKkLQoGGuGjMeF7mBqkHYEWT7QmsLAnGa4Vef/vzY0NtRuti+lSXmmpH6yqyrWaWro+Iz
dARXTz0FAuryoS08+tjOvdI3kivCS5E3Kk1wnZVt5r4ZEiEbmlKnsWz+1c5XKO3eALBtNy/Jo2m3
5CRzmZ42Pyx4MFUNlF2o/DCb2dZ1LSc16cJAryGWpO5bwN6H9sG0IpfzZTeP3soUkyc3TdOPE5G7
0Ijt5BqcUrsO3Om30C56qm5bJ3souan5BUYXtwNC9J/lMbdDP4EUJWpgk+bm4xlCFYCtUSGhTxRh
tw6+BCJTVO50Xb6gFiWtKY+zXNPsGbV/B+kshobozIbkBFe1L/DQFxv3D2oKf+wxxz5rlK4RjTd7
oyedGnhqsJOOuH/4PJWXFUkZlWURPK0WamsoP70PMWUyD6nRj3ATIPIWzTPyN5aZxml0zJbqtqo4
ceIQCDTSMb4zN+bQU8eeSomWQk0TgOsLBTEjnYZJS7FW1YdIjdPeYGwQpA2Grz0BjcG5bTcD6soa
W4qazVrKRBHXn3DVo4VZeMUX9Qd5q6IkrvWDcy42XsYWLkDMliJ7QZGP+baRAlVDhV7u+SH9kfeY
sFv2eCIjMTtpx+I2LWgK6PNmC6SNZ+s7s8xNSCDF0ycVzKIVndgxaNBovUjwJtHuvvRghRldcl8e
0QX8xNtk8xJZL5q5JYMxECrVxIbWL+pd96RTLRm/PwqAubm08PFXlyTyT1OjDDhomTI3SDI04CwS
YHCGLlxnA1TwrXsNHma3RKMpqXjBjsVn0MCzNsdcI9BU6g1pgrnOi28p9RMlyux9fojbiqpghUb1
Gf+BFYBZVzcstQKyA0SdEoXZsXGkmDchsnkeZMyWguIUTnpBeNYujdR27UTfQbr/W1RU8zJMeKeA
SfCey8bWWUcp3UANH0IUaH2/jzVNLFh5o0Y46/PcXQEFCnlec0KCkWTYrcycbSm2lH0nJKYnYrrw
ShFmsKGZZr9bskLYEUmDXJBcmPDrYjotWW0dsqG3jhCnSdSDNReSF4FV9Coexy+zoQImB+nc22FR
25tG3gdBa0x21+npGTTStacYUXk0AmNCClfIgC3psrWrpTp11FGxXBIP41MxigP0s4rRsseiaf0l
yadToSzds6rNqo2XQtgZZvHFiKXqPIHExK77vvbiQYKwVz+Th6Jv6rPexdO+BAWp12sQIYqEqLKn
UQ2cCuXeh3kyoz3l5N4LNbRIk34MTmqvgPGu7ro9VMoiR+yk7DbXSAE2Or12x0gB8a0y9o4C2idP
ViPBr2tgd5resHYfRzGaJ7ABGhStKKlLpgTBdmbTarAJk2SO4SKZJtxrhQ4Ck0JKHmQ1wfCE3k17
vSUi55RtRU6MCloaIIjIYFiR1sUsICIS5W1oSU/BciQayO25Isc8I8w1O1QZRv6nrA3z2nxJBOsa
YP+rXB5ePv6AmxFRBZugiXYSyunsQ7aAhN5kqGUXKjeYQuns38Siig+qZBHDC58YVt9KWFYW2Qes
3oHygBBcc+Z5fqpfcwCNEye4Se+bXXHDP9ibYWRtjwlV5hjHEZLrLtQehAf4sh+45dUb9gkEsfw6
91YcWZtjQrCRmWOUifigoi8f6aWKFrxbHET3U7QsW9kYaPpNNF0gNY9O3fuoJQREzUeCRJq2iAsg
P4IdVZijHPa8CLmZ1a5tMS4ZR3G/LMKAB59l08IU1XbMMAx/IL7g8sjHtvIEoKsMBTU+EdrLzK6R
WQ8WK8BNptdgdNJTOyi/TUOojwFqbo1tSpmrWMHfpGCqgisUf6CgwiqKiUZldnODzSueMENu7Bp/
KJFnCneKl39NXOVfN6jR6PljTqPX+eoJXetFSvQY5pboOgWzoHJKhfu/OOAarmhw9qBtdiEpLUBT
eq4F3GvtLgeDW+zMIHGLPHB9KJ780l7Lex4YfNNR1iYZR2n1KZrbAlEZ3ESUNnEvXafX2hv69S9a
ZtbaFPOQLMtsUqwKplRhtPEUslGVAqFZ7vyPX5F5RaZdkAxSAjtGDU5B8O7t4JIUE9fLR1rw4A9f
bl0AAA3hjgXU5BIk2kCBMI/loA3LRkMZXSbKc6tbzatYjRKnHraVzCGN04HgQbcAqdZ7N4xwbeuC
qrahNlv4iF9NsfmLK3NtgQmK8yxHho6ubdjUNbRKqqpxR6OXbEGZnv9ip+jjG5PnIqo2rLwHpL3q
cRQw7zujPn+wdn3jARh0m4fJ6xtZ/OD+hb+/4dQM7JZpoSHNOCGRk4Ao4lT/bmDddj7a+uCW6X3r
wAvCl1sFU8BKolaPBV4AvJoikMQqL+uwJ5hRXTJA/lT/X39B2NBUmSKPRKhTMu6gTSQTB7Gqw3nq
QXIxzNNOmgfJ0TsS25FS1b4CBt19UCeBZ0IX+hqaOKVPSgwLCYlqNnYEjD8H1HBZCcDvhJYmaGVA
x3+BaUhyyyKGgk+s5vWzsNTf1WDyWkvyim4+tYlxPba4ij7+EFvfGqJ0+MhoosGRmG1NdID6GuRH
oWJ+67IK7Il3HxvYSL4ofA5E8oDUQ92HfR1OpdaA7lyvQummkny1caBhBf2i6d6UXHBRTm7r84YT
LsPKe5PMSUyINSupZlRhHoijo5cGYLBRpruKkhCeI/FsMSWGZiobvZzkCueikI+Wfc5A6yx4GOLM
ZFe4U3fq/hPKGJf5JV0hVJIgKwi+ZTajzRsSVUGpwurR+K6Cuee6ORObOGXhgh9yAqEh75tuVG8V
oL40ZAz0hr3g98xieRiBoarC2RfvhAc8vx3sJWpF3U65w+zx7H6uobZRun1vmLrwKoGISRylgw7D
8QFV+MDXHe3ZfKVDEgvUmzFN84lGNj3+799c720yKWe/6J1AKtjMJL8+UP5G4UtKu9if6Sb/l09L
AT9AhIGVgglGMR5BtSjPsAau/MaZf00uOWhX8c58tELS2mILFgy60uiBl1tsnX/UH/4xzRyVtow0
qzJgGo9BW8p/EYXzet06H3h6SQp6bMBvm8yXNPSsKYtyrEIiVE6+gG4HeOdG5M06bsXOtRkmHYtJ
XoMBDeswA1k6SfEMybpY7l1lmn4ZqTr4Zd8CrhWM3Itx6yiuLTMRdFYmdIggoYv6aU3fDIXX/ATf
AHhSisf2uvW5cyd0KRe+ufqiTJpWNkVnzQsMjsckVI/pDwp3CDBfll/3v6ieOdjDuGy7m36yMspU
+6tYsohlUaPZszGd+vZf8rGgywb8L3SoRSAewCHPHIFubCMdlFPIBNtzAKWISI3sbuQRj729u9lv
BwUjBDAJlGsAyLyPJbksSaSf5yaUzNpLpOioZ9l5lPJDgZefbQzzY2QpX5vAKO1aTgtOhr11FjQg
q6HvLSqABjDWlTbqlJi0Tbgcsh6xRHuMk4RjYwMSg+ekjpcQ5iQUtLSZA1e3JYodQ9qg00Vc2bF2
LZ6xv/Vms8fAlr58otxx+ZCldV+at2DAWQeByfvPGghLQ7qhr2ATcJXS053qa/az3FeJTZUyAaIF
HW3tJJKTPAT33BYG/W7MriIPBooWNExIUNnbsDHKPJKCvEZFGMofJboYORAltWmnNxaw5LMbQ3rk
O4Q6+bpbGyAJLB1SuyrQw6p5USjLcwHAykRArnFKFmfIj+biPH6LkI9jKOEFsIzkXgozLlvSxnl8
Z5aJd9m8JKZYwizaG7tUhbXgy8eJ20aYobLw+MFpAU6BcVZ9CuKItCMS/iR+nKfEMwWtsA3Zr7jz
svSSYfcPIRS9Z/wB4JWG2NUNL7dBOakK9o+yxFCNawoby94AHy13jHvrywFNDiiQiKsWLeH3xlBN
VbsBAuFhlyM4L40j6z8//nKbPrE2wURoKYuGGJoAdTjtAE6ePemRTm9/t86/J+9r1An4EXrr4AMn
/2dhTIi2km6qDWpV9U06pvf/HNeQzw7La9TQIyf5zofpb4VUVKXpiw1f1MKc1vvvuUAAyxTQ2w8H
2aqddDKLEx4yyaknSn2VCoN4o6EA6/YNum1VWig7Q4kazu2x5auKgbhDsUqYJGFuD1MVDL3SpzLM
G8WxBDeWQNALbZXkkbOzW56qmCLSXxO8tRdCCKNISp3EGgLdC3GpMFzq6hBqG07TJyTT6Jdjj8XK
GNsrVUuzG/UexnLlV1ffY0gs7ziHfOt1Bkz7Pwti7129K+qooDaMh0jwjMGhxGuCt1xLy0HeJS/8
x9nm6VibZFLOIS7FdKxhsnZBueXLThWh7QRRdAors+6WXwFeMJ9pjG56yWqtTJjJSNB2El0rHSJX
dtPB/BkBWUa1GY0n8SRCDpLPK7R1N6kotNIRIDquxpxKM7c60ArBNc10MW1BReYrlSYWnO87S/LR
PeJs6ZbXrAyyXkPqMpbFgZShkZx0zCiQwl50znnj2WDOm9qQtsgBxwr1MrKDogBJzNcl+Mk5bHQ/
WP9fr4RxFGD48cvnWIl+xrVe3VPGX8EBNwUVnEQ58sDrZG85CMCUkJ7CD0oizNVQ1wXo7harCEFI
LXQPrZg7Vf8cgMmRszL6fS5WtjLEXBBK30vBqMMQWPW+k0O+E1H7l2w88vb5OXv+2NqmB66MMR7Y
ymIeCWiRhk2vHWMrFm2hBONhZVbQZa9QkDFL8u1jk1t3LOpJkoTviKFJFm/bFeKoVUJWhuMQeR1m
crKOE4k3LWiYCdZBWYXrh9kqKVaLTqmDIpzAplOQhznYfbyEjZYaBloxAInJRBRaMIjz/l4bygyy
SCo+W+eBkl8Mq7vki54gnaRkEFXNpa3bcj5UdOF3aFPiy9Ezt0qC6qEYh1hVcFlb8j4W76MYxJ6A
j0TB4Hy8tG1LWBa9KtEQZVam1eWgL7NahoUCUSmig+8Z1+f1oGpPYyP/+NjYlvfpEDdWMDmlwiAT
KhZZiQsUVsuwUdXbyGwepi46xgvx5WQBQyokaT62t3m9YGoKc8/4kPiUzOpIHE8BGasy7I7iEUNN
sqO4lMtmukclBRy/Tmurz+lP7iOERiP2TBuY7ce0sIxmPVvEiYYuqSSM2aEnGtyJXrkrGlv+AYVT
DIiBr4tXJN9oQGFc0aBdAAxdoynKnIBKGeViTnUaQ/DmOlc/wdQPScfyaL1y6TU214bUDvg0lAAv
cjxTT81gzLQCyM349m323tN8WvDDm46P1qc7dPElV9ao/65OQiFYQRNpahGKGI3s7OELVRlG2N/l
+2z3iWLftj0gHSg8AHqnjMfMY9xJZMLqRke4aR8DFPeP/b44ldf98qZYIXCC11bBT6Icvv+xSKPb
aoWjQbvdEiwOsWPdzJrdngS7QTIpOMWLGdvy97cxtU993e29/GObiTNDi7ZHBKK3UHmIf0iP03Ow
Uy2balW+6cX83blYrZXZTWPOjDQb4adgEX7SdlCoiezhtfVo78h45TIqXqLDcCwsgEQBaaSFHuZY
LFpZq1aFT5tDxlW5aveajzly2rv0OIFm6xJfW2IucTFeWpI1El1YEVIqbwgs3hBPA00tDyiwmaav
bTF3OKpmYOSLcCQyKDXnqPhFeB+rtgzGRpgbr3hl4c0oisYY+Dx0IC4uXlQCZe/pJ6WgJAu2Yr/x
wLvBa+2VtuJPHkVfCNzG3wZwUkH55o9V6rurc0EmvVbRAiso3H7+RQ4FWNmhjSY4yx2lltKOrWcc
qdSpesVvRtNvyIadtXEmDGCGUhOSHsZVv0XJv8Cw4Wckm+j5ujADajP8oNJ/MXILRGECUVWhCKP2
W1nvDeUlzTnp+fbuYbqWEpgodB7v/Xc0g6BI5QrZEfrD+lEHQJsK8E7343fzpjtQyR/NNbjEEZsp
E+5cVDcptlBkSwEBBj8qGVSYbw+sZK9cUVD4cqxBZdWeuQ2prRQQfQV0b0046UXVT1AKI0ZNMMd+
qUfBTl9o+IRwq/QLavFe7fxrkjUUjGgF/D8GWVAXiSSr7TszB1JbwuxJdleCCdsx7sAr7L2JC2u8
e2IrVq8tMsmT1CwkSywsEeONmD7pnOJndO4wtq9fgXDkr0L12hxz/ALJaKt+xgLpkOri6o70bHj0
eZxeiXseyH4rC0WxitIVYUIVdCPvfTQ3ITfUFTKO23yONGB5p51u4V0u/fuJPGzbH0MsAGkRdTJG
BIbSfLCXMnUgZWkXJcpymPXi3AkXEitvPrIyxuyYUppyHYhLEeptIfgl2N1OrSQKTjtN+r2m9tkh
mArrV1WXs4NkP9lVRhk7ciqkj0Us/6ym1AKCFhWRMmoGJ1WAWG2bTtnJjRTt0fOtvLIeLChkBs3j
FHX6vgkK0dVrcbRlqV5scOMUTqbnlYth7copK7121Fo1/QQmAeHsUdAZAmE3EyU4AaxiErssVfFa
zIqfXT/Vz4REuYvROxkY1x6AvmVqdlHbWFD2qaXCtmZtdPpWTjxRV4jTBlXmgoU+8VuCQgORIRSQ
J4K0I1WF0dXxUEzPafdLx6SGMr3mhd5f5Uax0xazPiRXU98CNljtrfEqBwsqwd1iVZINOC5EaBJ1
diC7W3izKld22uLNFe8sMmW34yhK5xrAOTAIR5bs6AveziRfqrt+EcdrEXUVT1Ey7TgLeW3HnZLv
ByM2DksURF+N1tJuUnBKO2kwV94w56Y3jQNCRmmAdUxpLG/MWkhIJrW2V7TSxPfKh32Ud9lBLCzT
XrJOcSUCcYlY1zDbg7UFQjs6VleioNWYWKpmdYe8CYa7tlWbfdIukQueuMg2ASlP7KHsg1MhTP1B
DhJyUwFo7EqUYGpqOsnrAiXyp6ow8D92xuJ+7KAbdxxGdlAlpo8j8LgwJ7wSAj2J6/n3HUe5Ddu3
5yy3R7mRG6HNRQkeUJNVLx5DaqNrQdIR+jiRj8m+A1CgvKKZWHbDzcM2giQuG3QNMa1qAhLBBJLW
IkM9Vj1dEzkVHsFgUAflVvo44fNcbaER1tZYdkizmWaT6G93nKQ4yeINiy3ZdN5cvxmT++4A6r+d
xRlI2nhEvzPKRBW1HqQexM9FKGdUN3nuXaHA2uJoJ5jFcWxKDhJp42p9Z49xE+g7luW0YJGGFYCb
+DaROaDQTQMyqkOA9ErgdGMSFGUS1TwLGuwZmJAbIXPa4uljT99MmVF1AH8bOC2RwDImoMbaLsjQ
C/Qkg7v0x+BXP2mtd3RnDHPsBa4M4cYe0SrHP/aY54A1dZjZF2vkXKCW7YlsAy82aj/K+KfEnWbc
erGubTEuny1TpqdZV4TLd9OX4PS0eD7eAs126M/8pW05/XptLHtFncpLpVtYG601lK94leOtSvbF
C1UA0CUAsbm5CGeJLEAPaleVWmotLb+ZvgjQWHKEYCVyERngpk8UATaiyLslMi4vgbXF6NEOeUu1
JJcKZJqncQf1bj/wpAPHOXnWmLeGHGH0ggDJEaan/iR7CZQGVDuHdthnuKY2Dtu7pdG/X72q+kk0
S6XFp9TE52Z6jpJXzmp4BpiSwtz3JW5GfDvz3J703O4QD6n4c1E6v/V7gsDhwcp551tm6grot4BQ
c6Y++TI8BU/o+EPusPeqwgFo+cgfeth6t63OnMzEk8Scc2GU6JWm/jDyl0C8rTMeNH87J/4nhshM
DJGVkRjFTMPiWQTsC1Rdituc694eduk1mEmP8g4vby5ekoYL9kmKEKkhDYf6DJCg7x0Eqc0EziZ8
SshsHJKjheIepeLmcgLTX//SjgI6PPRpsUHMNVZkSmDkVYHaTGVD7NZNCnv4CuVB/TV9RtA0QVLq
DT+A05BGbkDZ9FFUhf9jmznfRGgCaZpyNAyCwZ6j6yB7+ZtTsLLAfMUlw9BbJ8GCgObKvexoJXqa
OAbe0LrZD9CNFDcyj8OWtyr2aMsplIuQLYZ6fJdUr/V4x1nUpkeuFsUc7amOxGjIsKh+p/uTi3Is
HawofMOrTvE+9VKMePL6E5snbWWTOdmDPkRSFcMdC+hK65Ak6YhmayYnp+KtjDnPBVQwdEkoEfDn
3MagsA0QdKq8WjK3Ur95la3Ww5zqRa2EyTKoJU/Z5QrSRYhM+aodXytPXWmPUFX8eNe2PyCGpTDO
DbAZmxEHgQi8bJ0UYZyexPpekl/7kXeDbWT4QAf9Y4PNgy1MhgqRDMfITwH4pQpfPDSHlqp38BsC
21v1xxYTNzBd3JGAnt3GUzCLVTzQMrKJ2ovS2n1Y/iImGh/Nj9rngju3I9Yfy0zUMFAGHQIVX3Jw
ILgE6oHOyTJbOf2Wj8f7k9jVI8hUjvkX6LJ8vIub5TR0kkDAg84LOj3M2YvNHpCF5a36I+2Kfe7W
EjgOdTu/rnZ6xZ3q24wlK3PMsRO7hcyNrOZhNYdp8UsmEW9BG/uoK+iZooME6JXCxv9oCPI5mcYc
eUIGnN4bT9dki4qdnXWXeIoDiDAQSq+8CtBWrvDOMLONYle0KGssOfLX7Lqz+5uGanAihh3mQ5P9
Zfqqow6KoQfAPEHkyEQXoSogGty0tJQmQ/USQ3bts9HZkNMIFa88i5Etc4q+G4f+nUUmymQ9sodJ
6PPQ6O+m+VsX+1pi8HZww0feGaGZxCqVbERlzBa1ycNsdPWvyf3oV47+KtV+8yLvci/LnJFL8sZZ
GPv4iJNl6ogEm725H4LIJqarJN///VlbL4x1TaNEWz5pYWQCBVrgD372pcOwnUd1iRvIZ3Ai9KZH
qhpOG7IgEJqwXWo5n+QpjtCFU+/6kwV5BNOdf9BSMmD+N7nD5ZKmHs6kXgAX/LHHJAq1XFdZFqEL
1+96vBcrH09uz/J/ixXzztvmjq2qTEy8bvrKUqsSVSaie4KcuDVU8TDjz9myjRtI11Y1BMbhJUGU
pYg+Sn+X4ykhfHRLRSItrnjuxjXwzhTj9mSpIkNS8YKSTIAYo2BfF5kjtjCUl3bRAtY8lBziaGnT
JjjrMDShWiCtYyJISmY10EchD+vvcuyIjnnsMJE5PQsvb8RJrgY+j8omIUqhDV/eZWsLEbj+sc58
XDGO5yz+P9Kua0dyXFl+kQB58ypXpm21ndGL0D1G3nt9/Q32nrOjonSLPX0wWGCBASaKFJkkMyMj
fKAP1txZ7RPhXiW7AuUVVKbhjQl9Cnaaa3NXLFGpeQ67CGrZLY5bpFOhe4uRwpacqPqK9ux8sbdc
AldegRotKsYoyFGIBS/1UZka6X/7vcer8B1tcGTbI8vOCNFbJzpEHdHWSFTB8dqi0ORIziK9xomu
QNaRMC1BH70vsQ8hX7JjsgykjT2P1CvOW4N0YNMcqUAJofucfqD1tgwH36tx35vRwdjByv4RQls2
Y0eyAKlF03QV54coPryFoY22NFgLNr+iZ6LTxBemopolUikMyK0DaTlGakaVCr6UQYwxotI5OKLT
Pcf2nB8S0ASrw3BXj1bXMo/are8I/XjUxUE3VjQwO8+PQalo60kK/QSCEuUBdHWwuzs3eyIpZ3Yq
bCMQnIGRWV+cuYOMXr9GN5K3KgrNHKWR0vdt1InsUdR3s/bKDxHjmN+YVAwL6QAoxUDt2iDBYYEI
X+s0nNsEh2Ez3RuVeFUHJWutbAQYtOsrOmw2QMUHefscQ0WLSq2UMcJbuxN3+QHaetjqmmHFWKg3
MzSF651hM93mN4e2gKWWKMfpWlAGgG1+44Xucu/BL/FOBze+trJHFfxf1ltsix+vgQBHOl/BgZM0
ajJ7SRyHOgIiaPlHUp4Yj9yOx0OJ9VjZuF1DLx9UO7xcISghUzMqDoKA7mUsSl4tTLWKbE7IdpxQ
uzUaRBnbbmOnn2FR01hBSy8VDKzJoXbFY4fPBZUpHyKdqnjdXAtw7GHtdPLrqQvMGSK10etpbgZU
9pI3hTt2Q4/imBv5v0XumYe68OXRfaQOL2DRFeMCxVpFHPXkrUfB2OUdlCRJ1kO2VDS9QgruSThB
RVn7jcsGGntquzwEt+FNYNf5J5qZycAu/RjqMiUUAWQLcxk/xgBvHPTD4bqJoPjjQAeLswY4UJlF
rSWCCWso2UuGIdkzpoPxsRUq2vlCM0jwX0s+UuPkQxu+ZQSmJh3qGIczmrhx6cqtEC0QvEks2eTM
bPFifY1eL/+Szbi7WOJ0ojKclJCLUixxQlAgj/EMkqajZexS3Ea+QHJfrjiFhJJFFKy1XuF6Haug
kjVIVSH2jrkp+i1jL21FJBW0StBYDNSqaN6obJSBEHJi8hb6kzlokxmwpGC3Qu0Sgfp+fT11VUkQ
hqH4jh7fju/gV/P3csTo/1uMgzqmUl+AHkopJeA1BbytFI30XPUlpu3yGtiaLsgUIDcH4uuaWi5n
Uozgw2O6OL229ExU7kA2D35eRtlqpvroq4f2NuxHIMF9/vFRDKqVLG6w69wZUmF2Jd6ElrDPdj3e
8J2IDPLV6IUOi3e3OTrcEEGJUUE8p8Ug4XnfSlDVxOgi6ZRN/L42pt3lobEgyN8vljXM0btaKMvk
bRS6yMr9JkZCKwp91iViq2iIKfwzFurgE4fU6AcfQI0TPwngYGdWvh8KF9UMtLPz+55jJj4/HkV0
sFxiUjksiWv1AsSQBImeSbM/dBcfOVywncaO7rPvpVX/SvefqbFtHL5QJ4XgtwLTDh1ifuezmidB
KxSjH7/5RubWfe7ObWr60V7wXy5/vo3NTITgoOcsgeS+EsOKpr7Iul6L3wS0unXNSxWiTJQzAu0m
iKiAxCdiR6Ml5nw00PubSmMGSO8fuzg2A7RJqiErwblxsUUTHekcFiXcNemuvRRUjnoWx+itE45t
llkhB0Xe4XuXeYH8o28V6/LMbS2OMzwqDmpdn4EBPkRvfjg8ylnA7VHQe6xy3c0CZSeJuY17zWxG
cRGbQgOeLU4aE20U30Fee+xbYwcZMlfq0l2kMQvCWzO+nAsqempqHIaZj99GmH6k/Nz6tt478KdG
+zIUnx7rX1LPNGzYiAXYoLpM1KXQn0FfwtGJOcRBpIZvpdz6ZiREhxSsLkbEFjdRiI8TNCQEtE5S
gQC6oUo8q3wIC7XhpYNw0Gz218S60sArDfZpudW5xq76SSpk5MqfovLIHb4QWomfwr+/ggoNSS+P
aDSeQzh/SbYCh7G4cC8vsK31vESgdg1EGUJQiDHOLH1VuCdNmc0pfuZ4m0OiZmD1om7Nqo5CqgRh
W3xAOmNZQccA1KsaaGKTHrW55yxVLifWptmGwQMNzo7IRNEJEiVqZ2ji5eHbdCqg9/KTvHaNh8jq
vkkT0Xy5mvasPMLWXtBhmAZdIvxBi/Z59KnroRjkBiNrg/pYZbUZcOMuNpht55tDW+BQj5i0a8tA
FQmOi+MCJhvKO5eZsq2iG0K+htpKaLKMJbeY2UQ/BywhfDokZihM3F3CMfaHEBmgziluQ0u7am76
1wlmzdb8W3Jqa+JN/UvVgTNc6vnE4XXoh2kbviUwWM0etMYt5vfLy3/rCPwzNJWnhP6qYO57RezD
t5hDsw68RjvtINQvY8u0DSTBkDrldaIRgpsZ3tQrb2Ehnxse/XkhngG9XTxUR5CRYHU9W8H3/MgW
hdxajwYhMkJdUCMqvefrcZAleH/NavAmca7RvEZcCMF41um0tRiXINThlNSzXNYtF8By9K7Pbvz5
8fLX2cqtQsThzyioEyYUkbdWZgDoz11qig44mblZByQ559bmfJM/s57s/w8kOBeQ9xNQDKMWXRsa
QlG1QYhu+eqNpAPnV9VODkhPkDQ9O1O2+aHwkVQsPnT+0VpDau13YiGLwZvRRscyU91JiF1B4f6e
vAgnRKAIsA0BMYaayVlvid1WGLz1QmIpQ2KO8PK4/LU2VsMZBPn7xSU9LFo0q4OTBmFEOMO2UNFW
nf8NgczlAiHSOIPLRSC0/o02+A6uHwyEjXhwNgbqwO38QlMqHghKG9+WCchZ3a8BDP9AYdHuN777
GRJ1YFQRpBIKBUiZfAqVmyLWzaYMrcsTtgWCTw7hBx2161W/gp9PdTtlQ/7WKj+7/lWdXTU7XIbY
ejLB4OBfDDrx1Ih6JesdMNSbuoCyI5pId8KDSi5Jd6OTOiiOMyC3FtoSkYpt6VgNcEMFol+88IYj
96xedxYAFddU3295iQypJzd8sLxihRHZ1ggydjsyyB9HAnLy1Erm8PTKZJRSs6yLbcSbGYoSDdO5
gAFDfxs/JDI1NWCmE3q3AhOOk3jRtkeInqDnCHQ5lAZZZeKPUHJ+0p2NTaE+z+jrYTJWQf4WjNNO
D3Wnz8vdLERWmSa7dFTNRIbqXlTbghKaMg6mpn3vpsjuBvTLjeCpTDdIFpqgSDsD95LWV7nAI5El
TvbES1eJD03E0D9IQXw0GsPkYhwH0nDs+t4W0tKeepAQK4GxkdZxQSGdAciHQ9AZ5SkqLsDvGsQh
Q/U9uZDtsfslgC9nwLtnbBgML/LhzyfvHIgKC3Mo6n4gK74XH4h7YL+XdiJ691lbaCPDj7MGJyua
+mD5hZ5TagHGdaxUKq95itY7iVCY/pxdo3ZqpQlaQTVcTQbFGTKX654Y8YJsnvMRkuUB9VLwvND5
QNeI+ymfhB6JKrAIiCf6vDcs4SQdiXVnYHMuA20dAYGGpBTatQQZwgvUfIL7IXKGhK4A/Rm74MNV
U0czEG4Qwm/JEokkxz3rLbBxhzgHpS7MkxKMXdSCW6zejG4JyhDRAGnc/O2TFkybU7oYJPUxJdi2
+YkAvOkEG0O3eOYP7e/JJlOq3bOIEhsJbTI6YptBmmRWHZNhDX3vUAeHoUfHlNkfBKKkbnKK+Tm9
5f9nNv/gUXtvqNQI7t4JaesV3Oohv+MeMkvwwtuPchvonIy9zgSk1gzXZYWMuzo6V/D5IuzC2I52
6QtCEmzIPqFEJ23tiMWEUsuFF+qSE2bg8acBt1xLtZodZ+nXIyQ8bGi4MzVjmJ+QWjCBpHdo3ALi
dMxS0uu0I20mAnwoibtAyyRrswAl6p0l8yj8RBM4v42TEK/Gg7//J0lUWp/Qt9veD/+uGIk6gbqs
k/WJ8Dz9G3Rjz09gzqHXqXXSEVqo6P37e4rE2Y6QqPtCOI0yJDwxnR+iPzIKboWl3KYmRGTU3sQm
PDCiGmuAZEUtLsK9AA3GhKwYIzRbm9hDxnZihROSAMpnVKi2Vihuq6ivk3wKRFjO8XxhViQhx+fr
XQGysuC4fKh3utBK9LtdefwEf3YTEjljJFlJPz9NBCnyMG0EHd8wPtRoyD4Q3V75IJtQf8lJxoFp
fbZ1V4JE2r+A1C5M52bskpkQ/Y2cO0EecnQliUsYku6bwWUJQ229UQwyMZ4xlYNVXqMITWiWCQ6H
cra4I/FWYhbzN2cSaQei5gVqNU3J1dOgjnrC8Y8PKAuJ1rDr34k2Ce7PJqHUMAG3zlzQf1XiUAmJ
VJonWCetHuVdDN6e3XcWKWigO3cv59YPUElvZahM4x3NopJuaMtAGGiBSr7vYk8ovmQEfAJU4Ydo
wdFpbzy0Jh7ubnGnszY8a4Tk7xdYYg118izAkSQ8JuqVJFm8k9rBUbOa8VH8OULPlrx7vuB5ez5E
6iQ0UqQsUglDRA4J4tWIM5UFZRLFSUEpRzX9E0yQ7cXz51tSOz/gdDEvCGSUoqLY3HbPKi7vlnjX
XQdWc5fYqJszgtvm5CoQ1ICm7ob6ss8nWpBMmNzGKQ/I7GeOj30PJpYZ/dQhKU1UNE4MzK2AivLl
v5jUzHIxfGM1AZtfvullwGZO7OJeKrvSEbJt7PNwM9gs8KhpHbUe82pgjIPVOfVheO73nSvA7KxG
n+cnFP22ww44dajSQsV31S4lGHCE6qFqjT2ZHwiLHaZyuxbtHHCUg0h39c6YUHLE0rd8kHr+xaN2
YwCb2CAEo/wNxpHtR+Ek2mmp/c/GUL5yHi7RqP3YBFHbFyOupO03tDJ9HE8cCrftb3jU8Mxc/0ah
HftwMThqteRQENRymUzmj+h2tg0XSiXvaByEZ6aMvIfgiFcNGrpLhzGpm5tRRUUKZnLiunzSqlM4
iyFWaWelhwbCRNCcxVsmE3Fp+0yBeDumLgDJtlnEOS3j01JqsUzlU30dwRk92JXpB/GMgw315dGR
g2+1YhZYZPALrACZAV0pgdW77aHZJTvSyCrumdWMza2u4t9CUgxwdHFIhX3XVOtkTGgc7Eu7ne0J
0k7+Nx5MSFG5YZZstr/av4B011ETtSnkKwDYOCAYIbD4CiEVuPrHg2l4V3nGTG7etpGT++8QDfr+
K1cJnNhx4vNHdB3ZAlRCY4haEy0D8RU+PLNkXv52G0lA7AgNhQaYVn6IhFEfr+bVLsqBOMlu54zI
Mf3EG8bJvo26Vc6O4EDAkUlT3FwxC1AqxkRlFAbwpyVfMthnkD9TdmTFsDiKHxmJ1cpc4FDRRSqr
KVMC4OR9dciLQ5h60gwXVz+1teqqqpEKap+1+Vc036fBsB8M2fIhBV/4e1mDuok4MWZ784Bc/B4q
/BSZHEaCgN+T5OgLyk64sZvpwLqobu6TBQp1RKWQVUyiCCjhdfUSXFU3qNVei98Cq3DZhe7t82mB
Rt2+B8iU1F31sUna6+kW7GTo3ViVPVu4pN5Prck8Mza35QKRuojztSCPUGbBtjwad0RwkeQx+mP5
Qnwsv6QQuNwiq1KjWjWF0UgfcWdyUP5z/dIckfiSnPDYDp+4u20uE2hV4A8Utld0sESKpripoYw0
zvd69EsFSFG/Mjb+5ioBUx+at9BNWZG/akGD9GcvoUPsDl5fznzlu/w3wYKpGAS7mC+LzW+2QKN2
PN9C6kbDHRgi5dA3rR5CdC1bxm1jj7/FzJKv8hv54fIANy5qqAKSkj7k+RDfqFVShhAZ8oUAey1U
TX24iwbOvoywUV6XlxC0+HFh4KXLa2hbqd3JEpO9bBWnsTXlg/iUXQu/C9w/ebC975h5LsbYaB3t
EuLnmsgBWH+uYaSiOP29sMcdpkZbe4qm/XGXe8MrMzvKgiVLanHQ8xE3qEhgZNDSVk9tbw63DZy4
Dcgu6LUdg+kWuayhbpwUZ1NM1tUCUoFGBhQkASnvxmthT7Lq3SE+MuXdNtbnGQ4Z+gLH1yFcHM/A
8W+Ub524k1BvQfdraEIuKZxN9Wp6Z4pHbk2n+EHhgc0qUjNUnJYDMU6gIIAGFji5XJMU9/Ccckg4
+/tKxBVDhDfYI2tCt67AwhKVitfjIAqoEAA1eKsPiUNayuJ7CVcMkgQOA2t+Dh2FM6faYuwW1nCp
DWmMFY4/XkST17F4UyurOOKkCCIzviXt1LUlvnd7Zsp767uCVQgKDASiwGGkbwBjKad+z2O0L6GP
ztgcjR8f7qgCkuzq1SfOQ/LVqDsHOJl/EKkzPpSiWpMaIIaH4jYny+gqvVet2CW5dmOydBPCwJWp
cSaLc7Z1l/ugg6IRGFk9eLqdL+K4VdOhINDTaYIpJSjEpv/dd+fj6LTEwJTZg7VxUJ0BUrumV4Mw
HRUAKjpUWMYXbs5MnXlSbX9DNMz+Z1jUNwwlTvYh7JRC67jC04k0RWhO+PbPLfwTHhOsUVFfMBWG
KeZ8jKpwersCa4r/FXmcozga9ogI/oU1XDG35ebuAJX3v4OkgkGQRLHAjVP6Nt8RY7fhNjnhXLSr
yBQs3a2tgfkYJsNYL9Q/iFQgCCJt0MsJiC03mWFVO6nGm+nMw1numbH1WV+Q2vpchJPSSDCj6HY+
jdcwNCTtV50LqT3fTOATErLuwIzppNu4yxkGXbNGVuaHyQs009xINqfS1KDtSkoJXPmJEMcYJ82S
1I2+LwWyAaHijgdc4lSFJT+N1gi1gfkX3m8sqbaNavA/DPD/LBu6NzBtOCMfQgRV/kj6yPv9jw5q
dO2ORUjY2hMSvEyJxivhT1OhJcvbLEjJbVFNj0HBmVl3NCCkdnmdrEEUlLbBwYSiK8rbNP+gG+JK
QEen7/F95DStbMYhynYKQ25uHaAJCrjmKkwv12IJaE6pBoD7npHH9hAeMjzChu4Uy/l+VF7/fkRL
9gEZ8eJaEeeRlMo9RtT3htnEmtlGP2MhNy+jrBc7ebxDeE5E0/3acTwOK02oYkH1hrR3Ol6wYpXf
X4bYeOadYXwsxMVI+rHM05SfVU/eSW5uC1fBEQZNLfpTZBfdyzC+ZKXqGaP6SHEtEGHrM0+JOKle
4/xT/hdRzVUtot1BhAvE91A229i+PM6PLXoeFc/HSd1x0Xw2lEkOVG6fH3gnRM6lMHknc5KTP5iQ
VnXQADs705NxVK/6WxKYWY3b68B8/hOovdaFCor3Baa6G1tXqVw/nqxZu6qEt8tj3Wj6PwciX2Ax
w6PAtWNRA0g91T6uoESGF62HJ/5+3jV2/hY25nQQr6DffGC2ILAGSe2MMpw4jeswz3Cb3JVPqoV2
t3kPOrRhSp6At/W0j96NQ/bOGPM6vX0+ZupwH6JYG7MZuMMRHdxo6iNN8YOb3ddMPZ91ODuHoo70
oTCCFo0t+I7KCXluc6ifuPrvmbwq7G5hpkta1JA6pOaxGIOhrLtW9eakg1/aSYt+XZ6xjVEYoJ6i
244496602WtJybS2rFQvV1/S7r6RRrM2fv9vGNSmU7gBjUFSqXoa/9JnbsT9ENLdZYh11Ed4BIFW
EzSY560PsAZMeHmuVS+OMmtURbPDMYP33YAukIQVusjvpYLIGRi1sYxi5qZRARh/InLozc63hdvo
QAxd+Svms3x168DLVYGFEPjWhJ9OE5F9o+aSDmkkr/9m/ODMYQdmltNb/t0IicdPFFEI5eNsdBQe
tYVCiPd1SawZYLrVh+oIRt+ueCJqBKxLx/pBQyFROwiGNEYrw4bNG7/FT6KDjkh0AOt30QGtyTY0
QWym98hqtVOI1KW4aMKhJE2GOHQEd7Zz2+fM/oqzRrzbfDM/hYnZfaGyQaFS9+Oaz7ohqTCjhBKi
QoZkiHcGLIe7Q3iUYjt7vbwX1s4H53h0YYMv6zJNoQTm8TtIFF4nR/UA68pyNx7hXonneOF2+2mX
4AGU8Sazr3q1FSl0qsiRVb0CXUbMsdaZMHt0ZIdsEP1avE9RLFbd9DQ7opm4zI2ySiZRwFSYgbYE
3OAqANf27CJ/BSk+Dr6FBRLk46l8me40SBRVdzlqHuEz86q+us8IuNbyoN6BRCLjJk1Fah3cijqO
8JFHV7E7Bw/ZXbvvbNXu4PRM5GZY491Yy2eA1D4d+zSXRqSCvBhq5L7bRM8Cqya3hhAlKEpBtQMu
ROCLUBs0UNU6GLRC8vSkbsxGCb+HyfRQ9NPh8opdLxng4A/yufAeWplIiUEAC9I5l7wZPlXpGNuK
/jqOgVNx71J3uoy1EXUkzQAI7Icg+CTSHRcFZDugBxzoiAGxaJLwrRCqBvlMKfojwaJg+p2v5xEN
keRwEgjxZrU2KqiclZlY615oPCt17I5ztecTVgvsOvcH90XS54Z8OBImaE88v/AZRV92iljpnoKN
R9yOUntGTP1oZvqJWjT4Cyyr7HVJE5iQXTEgYAOn4JVQSBZkYcH3Pg7ew/AbLcp7zeHvBps7iuDX
sdbjeo8BDEKUeKUioSrQA4QdsZDNHcBEuKCCsQSeOmNxkE1zfvgBQUKlVECCDX7H1IrvZlVOmzDS
EKpBOPuZuyR68D+VEwdZCNmNwR5S7mdGD9DGJGLiPlY/vHdIJ9/5h5N9KL5UNS4Ura1CFzIELyt0
830GkhS/V1ho61kER0JSBZC8saV5Wuw4CfNegcqHgk+mH9UjTHGORBR4QCM96Rlkl4c+0jHns3qO
SM1q3kLAKml9xRMi5bp25aPP5/vgrjNrW0exnyhzERKhep3x0DDlP2U6vv6y57+BOvoHUc6qssOo
e8jQS1VtcmNnDsKDoL8w1tB6t58jUV9TCwWlG0cghYfeHiNz7E3Ii+x6HlFGvstnZGsT+IN/ZyYZ
GUOkybxZJ86xnwNYeswPhps+6t+JxaVwjODmhicQ/NWqqzpm7JnN4cqwKUFaHCkXlT7vVWT91URX
PM14qzS3ht1Sm7Ku3OtLMOZ0AUKd7dC8Vbs5kBTkJ1LkFPfBMcKlLbjPH4jqILsqvDmVCzwqlApl
kc0Ch6nUkc5ppqdcO9XFbykRLcZiIT98tTUWQNRbIkqKdAx6VfEqZKOJFn4ABevS4d3Cje5YN27W
pyJ/v8gIlGUci0GJWUQ2yaq0exV6P2rB6tLaOGHPPxaZ3AWMNEizKvmK4gVv6pGIdYz7xEquhaNx
JLlZ6Lcz7g+bEW0xiVR8gWoTrA1BrvPiHMxu7U00GJcGFgAVPAQxQx9giImLMtAeWnQ3FX/bX0Sk
tlQJ3lPwvZdW1r5hAU3ieBAVbzoGMLtKYBgmuymzEroaCLrgwaYER07BMxmajOefBjWITI6MvvTi
8D6JfjTDwFjQq41DAVAbh2tULqu5ofSC+FBkCWRLeFPQ7UJiFRxXa5kA4RHDQ5N6o11JBI2CD/ix
9AwVPTxI5OnibPsFy+RmEwa6PYKC+w3Ek6kvX0Wt3Ey4WHmTqqMGdg39VfTIMXLW669CDM5E8h+4
YXjLn38VNM/GuTy0hafI8o1f4gkK8tvlQLP+LgRCkaERi3W2usqLephXPe5qHoRvg0QC60wF4Xtu
S8b33xwKxKdEHhxTfqVVDEPIWKyVIfeMyTDjrrN6fJrLQ2FBUJ9khKUSGNeASNPnpDupOGL/NwDq
c/S9HkMyHgB8eZun32T57e//fSiForQDxijkNqg9ElRwRpPR/YuE/svI4U3KyV8YwRKBTOEiAidj
wxVTAwSu/C5ElYneRgbCOshDR3wJQZ0lY5bNVSv0GIQlfVMK2NdLV/73H0lklpDjhpZ/987KKm+t
4SXk6lxpBKP3u9wbjdmK4FmUthYX3CSRe/n7kO97diaToeHJC2FVvEpXbrgiN/EpNya5J0CpzhXF
JrOGbBQtPtfxsirUwO6UQoGqrHoXpAMrI7t6DANd5iUkM2HoqEKb7PzbzchgS+oQF95gpLaavpTa
qQcVtUgfWghWXx7p1owuscRzLBThGknho8Kr4KqiqDulgjx18zMo9pdxNleLjCSvDmErCaaO1KBi
sKPHaMBqUR792hRgFAdTF90ereIJjhY8seExK4YDyjp0YyJxqqJBGFfTVXNUMHFh2sE+z8uDndAi
bOP/fNaLcSsYQSFTxFMKCIiu5zPIRZ02pvmYeWr/LE2RmSPrdHnutoahoM8KapygDyg0xyWR+WLI
My3zugK5X7976KRsP3ASY9FvDmQBQ20unKJ9NKoKBsJ7XPGz4BhfY52dwLomhyjJvOjglVBLgBfb
pMx1I8MVXj2mPRqeZnQcnXxbSczierLl60E3y2dWmmxrM+PY5HV4bQpoXKGCeSBXRc9XeubpDRQ4
C0W+m+dxZ4BCa/Jl0Zkp30ZmX8Wp01bC5Fz+duu6Khk08hWwqEGD3qq9Ix5KLgslPvMqrnWFMrNw
kbSnsbEUIcIlstwNWrNPM5QdRV8z+UG0u4R3ZOVLi0iDVDRUFUkhiZp8mI0GzTRADU2KvWbeGVm3
y+EpeXm0myt1AULtBcGoor4d+szzk0c/hNs8ZJql6dtlkO11pIMBBQItogldEuP0uZfyOc688Fox
wf/cT+R8M2F0CPXQ7qk2y9H0b1lUM3KpoM8E1MgU5AxxFVxd0bqgiXOui3OvTp4D/rmKbuYeI9RQ
WC2vODBPLo9y6xBYwK24p9kkRakOOKFF8X2uAVDW9XOolM9hYoS7VmIdelsfD6lrFQJ6yGSvnvF9
D35kq3SpBysW+E+qVt4FcEhhaoCtykvYEQaeHjgEQNlDxvw8YJZcP3RqWKa4NwwOnjr7Gi0XpD2A
5Ru5FdAQ+XGC8pCeXjWqQnSnD7QxSb0sl/dcjTcI3zC+EguCuolyQV/nqgyIxO8cPY6tOftxeR1s
fBUkdBE3ILkugUNKvWwjWN6WXBrhq8i6qYyNOfCFHQwvl1E2xoFnAeTsEB/hTSGSX7G4LmpFFsdD
Fqcel8AkaQ6sbP51GWHrAoB8LQzBoCfNY9tSn32axpwfGjlBihNFoRc0Rt8RMf7yxUCmuHgcTBYn
fWNMgFMEKOFiWeM5cj4moQ+yAso7sZdg9rhgdqocKpqXR7WxS8ExAmGKeGGsNan0yOeghtvF3ojm
y6j+1cX3XC7sG2Q51IFxPjOwaMmYqOWiZp7m2IPa0tUo9Ye4eQD3yCqaANZFDMMIFhj1tSSl0aJ2
aGL008T7gb+rZ4jaFU8tDEPVgvWUIDcLKrQuZ5GWhA7GVBQrSLh7vX9XpT/mtnB8+Ko1UKa5/Lk2
NtMZEPXuwj2t5wy+j705Mm79MbhNxcmNE96+DLM9HiIXQzQOceulVt4UNgo0g2Ivg1dv6ct2o/ZO
1EPk2lcZC3B7RH+gqO/UNILEjTmgmlZyh6S9U4fK7nXucHlELBjxfEShUpVwpCtiTxgbAYRyvEP8
OZkcSNUzVvk2kiFKiBFoh6WrqLUiokeun2LPkH5Gw0mXoePJtCTYXN0ogOBcIFkwmscpFWk5dk0F
EA5dqaG6T/PBVCT+bRy5o+azGkk2xwShGwlvBJw6tExj1HfqPNRY3wEcfhs/tJqsMFv/4QvfSIZY
MMS/QWGgY7jIj3LcRDlWXXHb8q6aoMOtZ623dcudiAcIKlTw29KhFkprFvgdSKI9rwbedBrdyQHT
H0LW87t+CHClNsejdhx3iV34bN+2jXh+hkx23eKM6vDOm3Mo+HjC3T9y7dAozSzNgWSWbypWdudn
ZvJ+eU5ZmGQhLTD9KOHSSZQDT65flID0GbFyWevSHyZUJe8iODqA5ENLotS8b0wTfBE9uIZ3uA+R
7szhvrG7a9KqxWyEIQGBirXgR8G/DBZwRO+VurH03eAnvD7h+x11OO0VO3+vHEkJhS2guPX2OcOi
TuARjShNNcyBp9/AVDVAkS+7Cd99fUdEiBM7/gXlsMvfa3s2ZQluEUQ7a+WENXO15KdSHXi9G9+L
aFrITfmJu4G/WA4C07BX/r7Blny/BSJZQosloleK2MUEUd7JukUYh6ndv2do6TtAxOpXfcpvmHW+
zY+4wCQBZ4HZNLOuxEkbIJlSoqT4TOznrOzAK44Aw2bWRYo5qdTOg653C8bLEIBXEz+h+qa40TG/
Ih0avggbHtaDfXvdLIZH7TqFK5IgwYPVayu7eJntxqx2sK3NFTNAJdXN7GEvsGrirCml9kWd5Eql
TRgjeZVAGWzXXs1H2e0/MZ9bQWW5YqhtoRUDSH7TGHgSf53XDy2I8IxdQO4xq03+ZwJ16gKSj34R
hVkTeOC3EHFsNGKFr5qXv/zjTZP+anPGzWrrUb7cBnRyh9PytIhS7HXFtMWj4EpgnhiWhkZhCeEF
Nb8H1i7YOFXPEKk7SSClOXhLGKQUYWfnsymXkAEDn48xmeTfuTSZ1KVRx9Mubht8rn9sQhIHik47
2S4OhZs+swbF2ms6FU5KIRVrA7KTXuFMUOgh4u3ZTjwQhQA4krJSchsXobM5pAIJ1nsHXzagte7s
ig4c4a6mwUI+JXACJFXAiTKO+lXoRNP1/LWTb7FKqbDC+apv6PNHrNa+jU/NTgS5VQBboXwQ90bs
SE+XvyRrwVBhxW91berwWvIggGhVc2cD25TCyL4Ms9bmOD8RdCqUDGNVoPgNnAFGe9DmsEJXQ2+Z
aPN7pgk2a6dTsWQuIzXKyZiGDzknNG5AzwGEL+JdWFupzNQcZwQvmlqqZVU7amTFlM2I++Wum/+e
UXY+f7RIhl7ykDVqseEIfYZ3cneEiPnPf9wzc9msXhnfa3tdqHgIwEkW/hHUG0qttWjgu4yErvJ6
tiWbe0dO2okOvVOb8RUaB16/uM3/YFLBaxTiQOL5inw36Rt4yG7dmtJNcpAhKSprTOlXsgzWMewP
HBXDjLgYxW4CXFT9COLQmvLbuH0Nq8cKVtUQPLLGiZFAWHOQP77iH0gqkClTnKhBTA5xO3mDcY8E
Y14zhTMbOoOfZbCuTd9FCh5s/e6AxuS/pwpS+FRoq4UkLdW6CLwqKqwZKuEVUxBrey/8GSIVwKqh
HsReywMv6FN0Vt6oyp6xNLfPnj8IVMhKO6L/NeO7SWhzHO2Q8ORc3+2h2/KJ02D7DvQHjQpcqP50
CpIv5PJc3JJmQxnmOhzsJNkeqFvpQNQ2eR5MVXBd8PY5v8IW+ZjOZYq5G0qr/UY6k5oTRIITK+DQ
cwb+f2NP+4K11TfD5QKVWpRxpCiRFBFUhEtyV6+SHarj0TXkr/bya6Z88TK7gKTWIdgehAuVkMvz
9DsLwEdvezdszcpW0AUlTDs8W1l0qO0b9AKUWpnpkExxWGCc+TfFVGEUGNvag/gEM8Rj7uQ7iXV7
3lynCzxqnSZG5dd8nf73GEI7rg1jll13XbjD3mDtis19t0Cj1qnYgJEDlhFBQz2eh1KjtI+hUwGh
VB25AEJz/NqbZIFJHbThEJQamipweXgsr4N9t0O3YMyb4iP6cZ/EfeD6zLfs5rn0B5JOI1ZyXk4h
Gabs1aBU9qbhJifDAXEWhqiJObm+mdnQrWC1nG1fYBTU/VFuIP9RY63gCRW3fYjVcy2CiwwZTGhl
SEcSc5iN3Ns78l8s+qlSlmrJw8eWxJwOjqsQa3TA4LtuwEUmprnMdx4LjzrsK5RAYt7A2Ihp7kcE
eOacyEqeyLrJb/6e2U2OoT9zqVMHfa3OhZhXMZ5iaKbK7eY5SRwIw12DBLzrvhpuVJ50OKANZUUt
mlGFNqpE5b7zO+SrSlgtxzYUR9w+s4lI8lf0YMkIF4hUTEWVRY20PiAZpRryjNWzHpviYAq36l14
FZ5UFMW+tkIXmFRQlaCx5U8BRlnhleTvVAsZyGvINzj869cyZgssKpaq08BFccJx30OoXMvOuM/3
1YFkzNglq+24vcCi42gEqN73ue/N79HmzATNd+2+gdZWdc/v2eo7TDwqkmZchMKfCrzYMINbqO49
Vlb/Xu61DI0wMLC9Y8bRzTvGYoRUbJEKWZq0EKulccL7Eo4UJZ5GAmQ3SoslJEZ+/OrS+weKjp8o
IuizEGNwvmE4Y3Dk0ObDgWnHBzBZgEBbMP34ynVtgUgFl1APtamY/jO4/j7zjNvIgqC9pTwXYJEz
zsHN82GBRoUWfipg5wDjle/1iKv8kZf/j7Tram6b6bm/iDPs5ZZFlGTJvSk3nDhx2Hvnr//O+imm
1vtq8+XJVWY8YxggFsBigXN+CMkzRyNmql3JIOF01WkMjFSLg+ZDo8CffmZuE2+Kq8mpNS8EGlu/
nSrgUzmXpfI+HBVRIk1qF7VDjK4xey+mv9CzdrrR79CCGIR5Hw/q7rJAdtdlpSYVT4JGx/OMoOGM
H4wWTfhiE7igszTA8yi7Fb8LzzMrFVNMILOkqYZPZ2be0rjpfbWJNvLtdF9nDmqYBQQgBXcQiucv
VHCRQ4DqCQuESvNtn4FbAo94GQeYha0YttCwxoR9ELoN2NRGNwh9hU+X7kK8EiolF4WYWWtiTP4f
EZTb90MvG7OOW8roFLu/70RudmX45ibecDtkzHoBpBgaEDTJ6DR1pM1EGNOpQX1iAIoQWzy1Hblk
n04kq1JHa8drtpOP8DVofcqjtDOHDFvRNerMRTkMZrURTUxLYltoNsVDJfzBoLOK10KsAwBYBA0Q
6nj3jWjVeYA82uXFsTFGT8pi7/LZYnrdSgR1mLWmyDAPAq8L5Ts12mbaq5w+/jcR1OlVQdGQGjpE
qNJjkF2V1vem5mxnfAXiIVWOiZl2DQO5wG2k/EDNg2WZFRUy/PQeu1zbZQ9ev63g8ubM2LFoJYny
gCjHKkIkiESSul/c7obA0Peb+rG/+Y23HVY+BgXsR7NEM75MY/VGGFcKOnqnYaNgNT3ZAA2+3cwb
0q2seOgrLOdeC6NU04QwBQMLhE1V6PTz44jVgF7B5Mzyqxp4iwgsx1sLo3x7zmsz6Un6z6Lv8bTT
5sLO4p+XPY8V7tYyKOcugdJWCSUUCjUJvevQxsu5e1kE0x/WMijvzntLLDsZMmbwEy7oAS129GB4
WH3DfUx45EjjWY3KTGJb12WtQxoQf/yxdmSv9lXgoTot3qPTDbCnnJnfxmZ7IYaCsWEDImJ6z7yP
26QqiWMQwOAe900JNWFDbmQOr2r6H/b8lEXVvKU6KWk8IlpMrxMAIGrQvi/Xi9PuFA+ELry4wbbn
pzSq3s2zOszUGtLaZhM/t8+Siyuuho1bC+uLQrrVf5DZd+En5zMSx6PTCAZo/jGoSr0ALl3090kD
pZLb7UjjkCBPZmjoRVvSruCGLVaiXEukAuScB0Gpz/iEBJFN2UDit9AndJAK3LTnA+qRWHFJQyqW
wF2qVJgRkAluPsElXrbyzvAFXwMGC/eNgLj9JWlUMFk6s8ZmvymcwIomzrayITel6QVdewuQaZg7
lu3Eq94z3eHdmHhfkvx8VYFnJbojY4TSdFRO8wDSGkOzLzvLV0wsRP/1p6MijKbWipQFUA67Z5GT
t3a1myI8Pda+eLo3jr1LGD2HX8IAKIvqHm2Z3cDbGmT2g0GFaKgyZqu/LjmAEVVSZ0AknpaHef4g
Kww99bbfGEC5/Lgd8udTmEdzJZIKdVa7hFY+ItFKZmrXPTgQum1ucQ8G01FXYqiye5bnPpQa+S9H
JQBcwn21nRwLeALhA+/Oy+zdre1IRbcptcypSCGNPD6S7l15bLakM/IbtTFPMyq2hU2OLbPpQ1a8
OBrIFixPAMn5DUEt+A0MTWaW+LQkPQFbW4meKMoE3fYFHpKkrXkIbjCrDNIa3qn7iv1MzoRCaj1s
K31dVsmzxZiTqsPlGnTO2qvkik/ooWPCDGjI8ibaio/ilr9kwDzsK6lUULMqK5LrtoeGZWjnaPJa
xf3lw85Of2RwDzgkHySX5/FE7rooUYZCOIH/A8vSskegF4LHrtm0u+5onbiWZHrJSiClkyRIdWjI
Jfx/Q+oXDCw7OXjwtD0W3DfR02X12Ab81I6O07laKHkB7drp+yLdqR1vYoKnDRWOky7GrnBcwS9c
wbL76wV4J0LlhOg+1pviqPM2DJgtOvRs//1eVHCO2z7uJy2HRl5LmH6UQ+lM2+keLPCdMzyFLg9j
heshVFysI3npZBMfbHTkfX1dbaZtsK2+o9wENAjXPZhRWMM4oipjyQG7Duf+WNdzU85zEJzqCLxb
i5t7S2d3QK32B0f+gQFWc5u62TtXLrNeWcml3NLqmyUoK8jNAIyNvnXoxUcUutI3MvYlbwHmysUm
5KlKOadppEMdLEbwEZujn5Lb+5gleg/9zjP2yzeA1u647x3MAwHvwRIE1v6/wOTrUgdWil4KTsVh
GTDfMLnpNrnR3Ty2e2AdA+BScHnPgSTufymWPmXSu0sm0L9Eo1aCU7IbdjVQsDQfPCNbXmeeoxqN
kl+atTL0qhqcBHB6yBgUr5Xvl6MJ89ZvrjShnETqZ0OOiPXI6w259RMWIaCX/WddKNcY1UY2qgq6
hIlu1xnmeEze4hXT+1a6UJFr7gOpqPEUfUoyAWcsBIoB4PbC2ebYjNW9NUHSDpgB7Cxh5ef8QDeF
3IVpsBCPwwubJ11Nu/L7Al8X7pVvk1NcjyAJPVZ+hp4uRzbbIz5F08WPCRiQAhPVp0T7aZEHWuWB
oxyzBFkpR5U8Q6WOtTJDOdknHLmIjCAiI49Bv/GwxtGGvsONfajHfQVZguyEtTM+p9sWXIupk/3S
my2qYhcEli5HQXIx/Hp2/zUhPQwlGpkQtTWEEhImQnOcHwT/Azhoe1kS2x0B1gn6Q8xr04sEALM3
p54IihXVjsbrEpuU+fx8WQj7WgGwt3+kULlsKtS8k/MhwK00k23TJ8ha5im7Ai5F7QJjx52vcoPj
heyUvRJKnQBNsSLcZaDaDAxa1RGPoEK51w+ZXe/0rfUbxAA8W1J+L7eRmqcV/F6fP3YqtSsMHRY2
sF3I89PsAu4jNW0+4zA70H9alzoNphL2qtJPxFmanQb2DtzX9tmex6rKOgjAYjAtA+zG2NmhgmOf
qGljqi3sqeu7TtH26mj8wbvFWgT5E1a37NIY9TyxIALg0Mes6P1ZqHccX2RZay2DfMWVjLDJEn2u
uuCUPg8ugYfsx8cucNvaHgWwfuoYbe8fundR87WdXvvlm/ST8xewopdFuIAIZB/ICKh0ls6jlpnx
HKB4LXZk6jB/Wq7rHaY43/5ownEti/poXYPkXJbwDUIWSbhNk41+MhwyB6uK3LdQtm0/NaO+39Jb
cdLNTYBH+uGgbLsrLNQfAJPPCVrMMXcgDuE1gWzzi/RSKUH9jbsYfkLw+IUreT+Q3lpqV1eDMy2O
DiaHPwzKFrjtgaaDEVWDRoCILC0S4yAiFbmJBmm6b7CcIHndkasf86gBKgNQFgSrgwZLMKrcwG4k
StQPjIYfmuQMnW14qk0e6cXIRt8er3rGI8cxiTPQWQfo9v+IpW/2CwBy0yL5UDD+nkcOGQ2IHrKr
JSBAaAjSgfcfJVLXjgoL/mMxhORaVe1Up/ejyI59wma6eMXe+sPZjrWO9OFbJKxIKOTCcdB92ZHc
ZINJmdivD/pmePqNdgn5hZeMSp3AOJ6MJp9gVOuh2fW+easdP3CVMWrBf7dkJr21etQJ1LRKHhYB
6oGPNnoMfGVLSpX5RjiGH2/o3E4XTz0qnA5zU0lZaYEB5xsQZapN/V5t08NEWDCHI3/dhNkRWitI
lRKq0gRK2wgo/Y5C6GaPKuh3wn3qTBOOBzFs5yT7+OGPruNruVQ1ge3oMTJNGFb0yZissQ1qjKwt
PuL23dw+8FATmNf/tTy6mFCAgVpp5GT8GoFiHO8H0EA0GQirfmt8jBNxaOhTZRqLNJlgVgsEdQin
sWcZ9mh4y3VhC3fS98qZ3yxevOH4jk49j/SxBhrjCr7TRw6Z9sj9OMFXxKgO7qlGYov3nHDDzLyf
AY6GX5HDKAYqMAQ27oDBY4Af3cg7C7kQLTBOKcP7gDpRflVnBMMcNBE596T8BP81YcYB5a4n+NVd
dtQ4tuR8P52KMnNXySlwK5Axqsgu+ndshNoc47HKWwDvKaaGWQUDUyXnCvU5NvOA80SKeAzC5vd4
pi5sjG2njnGU8FhgA2p4b6Bbxftq7LT0KZiqb3VjQFtBhuDgW3RL1qNUYPf87EFhscdjqKuNTsib
//gfcfRfmfSCTSbkapBiJu80NzaZbFS25bvgaF50Xd/qb7+RJkjc+pImsEaARxfAiWMr+Ny6ahMG
ktakpCuFBuPsAa8TM6PDVvOWfb4L7AT9N1CE/MnIuLUSS3lpMZgk4+cB3u8GvDUB8NitXjDmAHKj
ccs9f8wvuZJGeWkSIIAGckKkWTcIauh5i6cF75N4DQUByv+f+w/PB2vtyKlZncGo6OoG8G3BadpE
t381+sBtg6u7PbpKZqP1XdgSDzOI7TsYUwJwHPp9wBo4l2o0w5Ab40fNrTdg4USC8qIXtFBtYT/v
+B04dk5cCaQ+YpfEkd5GuOlKkk2Ig1pbAtWYl1Se/JBh27T9iTHZq06wS+79ghz6r277qSv9RbNm
EeURrbl+r90k5U1wZ/5SvdoBlvUWDycB/hB9M0YuWT7lvx1yTU194LQDcyXwPHHlPk7ZJvoZ4cyk
/gA6h93iIVHuuAozA+3K1lS9ExaJLpcLLm/pLyAsl9cKzoxwXW2LX/mhPZib6I6bSdgiARZmADGA
zIed+1PSygmwneFPoj+9KqDIjh6aN3GHuxXMWj4QFBDncqxnB6NPiVSRBb7MMVfTCtEvnWyMi1VA
n8HymNw8XJbDTCn6pxyqqFqyZYoyolnY/NKFnSo8DQknwjFVAeAHXjVgO4DAnRsvw6JkVolQpZgK
J4/Aiqtjdb65tuLny7ow776GZX2Ax6I7QukygPK6TDrcfVXf3Evbf/jZee12dl2xkkOlYVkEb5ZV
Iaa1XncYHjH/gAfY3sUV8Y6/GMK23qdSVOptrSWaK71EAA3vxfkpVExnBohexsMeYjrCp1J0k1VN
1FqcjCI4lXiyBmSdmh6i9MflD8QOFqYCxBk0xSWJ7nVKRVeNaYIUGx268oNxYrpSDZCw9+VH9SK/
ZNyvxTy7wFcDfZQJeMqPQYFVBipTw0qUCfkVXwuXP8P9mOQ6YVwFqPtoD4b2Utv8VTDmd1uJpTJC
MZlCUIX4blb6JGsvRmPYGdAqtZ4TKJjfbSVHOT9dlgGQ8Wghzpj/0gmiaPkutpwgwTMh+fnKhE0n
GHFLHF7QvkvGVTTdcfyCpwQVIvI8UHqzhYB5dhKQyNaOeTIHR4s2dWlX3zX0klpsCiaONXDMx2yM
W9gRAkAawDG/wJbOXQucRuCXnfCysBCkRqzs5T4Is4zMrZ4lp3RrNETcJvEu68xW+VMu9d26GiWo
MuMoDNa+Ve4KlPFC/XRZBlc56sPpbSLHxhwR32+fO1wpy/cU6JAARdoMfnOMXR41L08r8vO1p2jV
oiklogj6rnYUAx4+vBuQHjl6kcPzpeZZfTRy+FZijDnIF0D1kVK9wRIioc0A2dl9cg1CcJ9HsM61
IpVXJkn5O2pptrwHxjZWtzGJHGyEb4Onb5J9yKV15ZmRyjDVXIIiF4Abpz7Z6eVBFd9BqMQzIkMI
liqBuASmnA8e53MjdlgDUZUIRgQVeO8srvUSnHLQTvauGGHSrb0B0Rl34Z8nlEpnvSa0VU6ESpLk
CumjDmwi7O5wdONIoR/eA2AyNJ0mWCfJ8mMhchPtrsgXjhDy2SknXNuPfnZXii7NLROHSxia0g0w
L2wLTTXdjPlSHeV0kB1ZaJsdx/VJXLgklRyNletLRV8kcQ/XaD0QdoLde6sW92TlV960PxsQbr21
f1Jxn2lKxapcAj3GAgbek/Qg/cDu32QjjmBo18a6v3xonATtFF4BzPuEVOiaFlWYlAh6Sv0rIakJ
AOE+PF42Jk8G+fnKlq0yqpOe4wsaM85zLZb2PMlbWQcwxGVBrGlEWJDglgJrT/qCwA1oxE4HXZN1
Wno0M3Iv2GVvLRCBJC/lruowyuAzWVTw6MwBAERdSJ5m4m28j30N7TWwzP2ZJ37qRB1lQeizJgOq
wUm6IXhtCgi21F24I3MhYIu94jkE68lppRf+e/61StBrxUsEG6bPI9bb9+SmmYOUCmRpEvjsZFu4
zZzlJ+fLsU/5P1qCsflc6pQIddeYkCr7wk2/rT193/slOhg9VuMMbwLnfLKtjrz5A7Zrfoqljnkw
GVnSB6Z1iibJnpUf6bDPl3uObsRiX2PJpxDqXFeEjxFXNutjqoc45bQXfEJwyfUVclovSaJOswiy
5ikx4SvClXkUJAxW55gZUe4zsE99IwhSIGR64WjHqMDP/IU63XO0TDpQiaHdAcPM6AMRmssssnOn
2KIr8gGRAGWPlptzhiN5H48qT8JeVqdZRLw029gJ5Iem/pEnG456xPFok8oEqQe0uLhV0+jfQbhE
wjSgcI0O1Q6vhDdojd7j/QcTONzRbdbnW8uiFErVfNBivLyehldzvxT2kGwCIIeEdrwTN+phQFE5
2SPW+TmGZJVe2lowVXphr2ip8xyC1TvgPgS+tlm2ApJdKru2AvJMYcerYHmqUtHTGCYtWTrkHb1/
C6RDwaX7Zrkl1ntQ30gAugTC3XlAEY1lkssIR2G5wR2YAMT1qV8/ySMqSsPvd7nb1XYtuvAeXhYi
QeOLy6xEUxE7DatsmABnirKZoJylHmYFCXsYBpv8+IZLBErCxwVxX/bOkzRdtBziMP540J32aN7q
P39MTrQt7qTR4ZUprFO3Miw9QFtV/RgKJMZ0EaB0JGwyzQCEzmbeweNYkWaOmmVlUA0BcSXaVTvF
Jc0fstpOkDx/YyyYbURTI2QRAOmlJwLmpcgQAtC+GJ38e4C2VtfZw3QwwJoLBlmAOm3qyrscWpge
akiY7ABRBCbgqJSX9FYTJbiTn5oIYCTpWyfUdhI81FwuFKZuaNdZGC0l3KpUWJGittODVrY+VqWA
QWJLL4Skk2wwYyzS54Ux5tG2yLXGxPgIHtDOT14tVIIchOTkmYudx4e8yd3LlmOhAmvQ418RRONV
RdkFMUjNKoiIDupdQ0hVAQTiTFfNVf663OU7ICA47U10p5wuC+apRn6+kqvHcxR2aIGdUv1Vll8S
3tov7/dTubScwCdfqPj9BlaESvFXzXuYYvqcBfJP0QQMNQB5zxUARUGAG72Ew2vEd5UB8ss+qvHG
GZb3lsALhCTEfglMn8LoV+8ujqa4gluesiV/N/QpB/eJ4OpC5vWC5Oad0oGtzeLFJ2YBK6/EUudq
iXVhVGMYEU8lJTYYsJN0l7/rruSXu/SWAOzxr1Gslis88l/D0o/gwzBl2VCoFvZ3ek/ZAERwG1RA
tNRtwc83Oh9ijzUrfiaROgOl2o5SQSSKe3Of7gEsBjQ/Mg7Gbe2y6te1bpTX54rSa2kJgyYEkcZJ
8eKl+PNB3nLHwZgxf2VFyv/FSp20LoVObeR0B20buEpoN5Ujvip4Vgsf+M96PIlUbAznUQyXBbFR
9QMfM1Iu/LECjba60a/QUOPuR/DkUZVWbKqLGuG7oq8g3IgeNjJAiod1YMkZHwAH4l+OV5zjrlNF
UCdi8CQqcNzzbDcMv9r4G4CTbLN7vyyGd9CpqNLOg1mAhwNXVH3c9lm3jZbkRq1qz9LCp0Cbvi3A
S7Avy2TXrJ++QjefBC2YujCEJQ08Oxe+Rbo0mRvskpcp9zPd7m8bP3zgXRhZFgX1LOg9wVpiKXQ3
ClQ2htGBbP4kz0dknf3YD7aiPlzWjbg5HTjXQogTrdLMaJgDEOeIPVWQRQRpKR9HMxIdM8h1Hm4m
TxYVRmQtw7CzDBcxjxnmZuOr8hsesWvbPEj+6GpOiSkb3eHOQ7JiCuoeRcUmFuas6cFWzLuO1lRD
LMFFC68A8L2dsboNzCnOeBIrpa4EfYTRlS0HOTcSXO6tU63sS/lFEnhdcnJiv36sfzWhH76MQFrS
eFqsUzwL9ox5YO1bV+ElI+tsKXq+7BjMNLPWhvKMpNVKtUwhTOptJDe0g+Dz5k7EhrS7eKUbcxG0
2P7xqR7lH2PV1RnWVq1Tvyz2pOaOZbpSx6mreEKoDFNnQSJXxozsab0ppe40ysnMS5djPLYUNAdN
AwMGIo11LU3oFmOIg8R6fW8MhK3eFq6Xe+muxIDDrYz3JwUvHVzgabYLfsolf9fKBRc1zHu9xkcj
u73Sprjt/eUFLO83wQ1Z/YvxCMZRlacpldUMwCkW+QCJ6rLLMXJkPBXc1SSeDCqTzbEYaVECa+Lt
ZF/fz0/TVYqWATjkX0VguQFh91rYcL4gK3sq4qclqXwGEHsDbGRwxmRHnqOUlw7jIXi4wetQ/8ZF
DOd9NyqtpWUhZ7oOKw7KZFfJQ5ZyXYOcni/BA3xOMqiFTQuQP+euIadFYSnd9FcYXFzJrp8w1YNl
/RLLVuMVb7iXqdFKHPXNYvAqpEoG+7X61dC+DMvTn3yglQDqAzWl1s2A0iJFaf+d7KuhD9HgeZfc
2v9kpA+8MJ/Go75PlgWZOaswHlIXYJ2vsaDv1m4suxI649YttzPOjPSf8ugeQa4tSSIW8IfWC/zm
AVBj7RFIf9gxmR8tcIthY8FNvMjjQ7MSN7jgJjQqWAwGhwbTUego1TWYiqxtZfTPhoxsaaJszLtD
WEv7ekLvPOlvdX3ObW1Qrvqxfq/r6iqM8x24j0KH87GZzguOSUMFIzZmAKm4VsZVo4KOzjwl7bay
/HA0XrJyvJ7LElwr2g+pcybxSm5suZs3U88JcR8NvC82AbknyBEx+4guyvnRacq8+isVkiUVMstQ
OjNWMCN7uK3fTbffdM+iqz3Jbxibjbj4IUzdV9LJSVvF9C5qy67LRnTat6Y/BKCXDT39UXyVnNCR
3gXu3jrT91byKFv3rVSASREZshIeJQGgHgWmkcUcSONPUVJ7f/JlQQdpgRbYBCwF9QbUSIM8x0OF
osnrMdJdbMojRF2Ty2znh671kyOP1WRXVvKoK3un5YuGWS9ykskOb7yfb/+i8cB1gndvYOaQlSyq
hFJ7ENymcYsWiEsQSwo3xyOrahN8lGiv33M040mjvDQLgdCZ6jUCPPD8gLDqlU54zABTpAKzhDtA
yfbKz+9GeWWuGkCpjSGt36v76lQ7BFZS2ZuvBO+U/2DBDEuGpMs6bisE1+/8EIzjJFayNeAypJx6
wXBH9YcaWm7Q3nKsyNRrJYhKkykuEaDC6khHndwWIqcAxrCrkodxCc8T0QSQVfuyTOaBW4mkUqVq
TZowGw3KetS8ZrrLBuBFhLVbmZo38ia/iKG+xLKVMCptFvqQRmOA7zYDDjSr8NTfXBtcHnvm87gq
og+MUCGRfbvz79UZGXgglpKUT5OrYtS/uxqBLaNuQTDOMR/xNFqjtSgqN4ONUB4A7madpsGf29I2
W14DgPyGCxLoxYVAAlh5NiFmEAy3FhhuClAf+AxmHEVodhApjqJaiiCmGyq7Ffa6yUUYZd2FV7ay
SAxZ5RILaUQXlI/PAszuzXAlYdlKBtYjtzXKikZrSVQ06qwpr5ICX2XYAHsTC7mpvAn9v8DPQ2vD
KzeZPZq1PCoeiUWvZd0Mefqx97JbNOmPYMdIHe2INcvNgKh74lVp7O8FdBfwJuMBgt45BiBsJvZG
YJ6E/HGq36yxdS4HBlbQU8VPAZQN427OCgtQXtgOn325PJrqXW21m6nhHSHmZX8tibKe0EdlNdSQ
pD30z70/vVkz4S6fN2RrLH8RJY/rIOxD9akcFdGLJFCyyILIzl02Ma5Yta8nYJ/qPMlJsG5f/uiB
615u+istdrl4nTzpVJiv0yrDtAu+Hdl2xqALjrSxb3zuyiHvE1KxXa7EUWkq4iPb0SGPixkaX1jn
HLzADkwbLfSnu5+XvYY1zU4WnmRU5+DKVGli5SUrRCmddfPUN4Dzy73Sj1zQcqSgAun8ROVuNjDP
wUoeFeuldhCDDJ2306w9JvJTzmXRZeWstUJUhA+raegJLyJGZ17a6DWUf0XyzWWjcXSgyRpKNO5i
FbtUGIgObcxf2z0Pypd9xj7NRANIp2VS961lmuhDmndkciVxTXe8BeI4FsOsXcmZtOAYjaZnKLF8
OoUWNJIF4Bom2GUw0cboxD/JviutqBjVJKBrbA3NPBXLpgSKsxzydr+YR2glgYpNUzLEwA/C12+1
qwS4bot5MlC2ZBNHE57BqICEualuUht8H8mY7UpKbAucNvy+BU8MFXkqRc00c4CYASCtpEwHYUdh
l9/i9+kelPSoka6i8TidLvs3TyoVh0pMa3V6hzMa5rItxj+m4EEFzdllIewkvPpUVCRoK6tSMStp
nioXl7nn7iB7y7YegbGbXSdXQAE78fI+Uy9wm+GJAnOY8sehWxU0ij5JGLSH++VFaBddYwP/FsD6
I0czVomursRQPmiAqT7tW/Qf6uDWQITQ09YWAsmPCssPhD8hZtTW4ihXlNMetaAMcZodg7uCgFfn
DkiOrhUvulOvL3+1j/GWL+XtSjnKIxUjzRKpV0xscBNaRvSq32LNFTBNBPgP67rCenUHHKiPzIGD
B+5SO3vnNVyZARitSbBIm6jj6KSFlcdaEGIZrtPvW/llnn9c1pJ9I1kJoHyzyswgDFsSfm+aHYYF
t+lRxcqqfMg3vMdltlN+6kLlq9Q04rIfIaonaBu9iZdeyV+4V3CZdS351IjOWZKYm82UQ0zSemNm
t9f4YNg5edYB+IeRSG++KnkrBsRIX1wFACKiZWLtD62N8/uDmgHOUK7xldIOvHDTQW1upXiXaIcM
92NL4fX9mIZciSMWWJ3uIG51cSTHrm1+1B3gdfAyOfWGd9k1eFKoFCYZYRXMM5SSMAJQL77RHKT8
+b/JoAIIeNI1dR5Rk0VhIhwMXYteBUt7nfWBh6rOrGxVxTAlAy1r4Oqc26wUp3xcrM48jUZll1bo
tICfTKOjZI4bsZmdUJMxKuVfVo9dc66kUqdrDLqkaooRUh0yuAE8gcGrgMygOJ0DZsuZe31gxouV
QOqMxZElhJUGgShysTYheoSZzezc9pXgjpcbjDwLXLJJpqd8CqXnH7NMWkQp7s2TUoaOod8sY+n3
3a//Zkt6Wi+NeyXNW5HYUvkRDU73YAEyF3phdw3W5DLzsrUC8QMG6MCKZpKfr05ZE+aVlFooq/Ls
pcRYegiZZsvrY7M/2KcUKsuMOlZ5mwFSQrTIo7DwQD/lXLYcTxHK9YcCQFlWMmPTcP6mqdhk6SRb
VEqOlP/h65+aUL7ejZ2RChI0Ib7+weHtIDsDoV1ByP2jAoewcvz9cSg/z3pd760eztDX11NwVUg7
KeEUAOybyacMur81mEkcAxHMxFVcuCkXW9kC0NIvviuOedUdC593eJnV1EoelUUMcGUsFflOAYb3
l6JGlf3W5e99cGc1XMZwjlPQLS81B7thZOBrxUDcMgnRjRPdAH8rc61jmaDFQdrj1m3YcUpGnptY
VFpZSi3PG+ImrUfKKiw0ml6FLqi6Ua8sacMzKnMYUV1ZlUox84JHuEb9+IpdbE+bfAHFRQcDXxFC
BtncaY75Fm94AwBsuZoIKkCCGgfuIip85GXQRkNlojuK18F74XX+1qVOelT86noYAKsPcg3eoCDD
gwheBEpF1CEY7KFsaxbdgtt6i5SdqnaGS60hu0Mk2YX01pYi78CT30ZVPWfSKMsOXZaVwwhptTe9
DoAZXq5yQjxIkKMIyjCvsci6R50JpCJyHIp6KufI4YS8fC686QHI4r5+yHezW8ZuCbocnvswwvOZ
SOorRqmgRZYJkeasuzpQ4GvRuxydWWHmTAQVnmOtn0KscSKU7aNH0kg3wBm76bziGtNEm57//sY4
+mcCqUDdmNVSpw0phRwwW3SBrbSeLHgq4I667eAA0ETrsWATedx5AaY1ZQ3j/SjCpC9gimKpmGIt
5eQiLO4lIGPtyMRAmqFtYROK43QT9dxPyFT3Uyg9f5YPeTAB+g89zfx26G/VZjeqGe8sMG4AOlqL
kiUbso6pRCofpVPRyn2CszD19uxor+39fCyf+qdyH3rNdr7JsDJr4xoeusBl5R17plkxT6WD2gub
/R+haFWpAC51UcIwI4njV6u86DOnZ8Y+eCsB1ClQ8rSvczX5uy3sptdksMQiXy28VbwEtBY8QmNm
JFtJpA5FOspLWbQp+mfas6Dc9GG877RbQ0r9NuX0OFlXYFBgf5qPOg8hBtJAPwivHF6FHxZe2sFk
+oMwoPxGVmB/Kgv7ehjLwNQGFaGxiJhmGrrCeP8hG1HJBlfTwTac/DB4hHhQOcVvl+MLUyIw2MAw
B/QbzJGe5yHD6Pu5MEM4R/A8NjsjeL/8+5nHi1ypACcGv6cXGoJF6yVjgkaReIt9XKepsejOq8W+
ugPSGvaK8U+TFFR950qkS7xU5hTrpyZdNto9iEicGe3Iomy3XSS6/1+NIAz7QCgtwXOLqbBzYWpe
qlbSRPopra+X6RCG1zGXZZD8jvPcCRkytnMkCTvREg0PmGRimCzgET5FQBXX7PqZgEtizddpT5bo
z5VtKjbuh8CvUF/GFwRIXjPt62cDRIwM/gXVRNT6Mv4bFJVoltqsnUpJd4fsrsIEptYVHFMy8MIg
BnduWSc1GKqhc1s2VojBqX7RTh24M7x4W3+ryp2qOapLRpurffcuE9QRPeATunx1fF3GPxAdSgrc
k27KiE2qVpqYaijApBI7scuufwo9vC1squ+BLZsQyy36GDIxCwXEXhloy2BboY53KPST0KIkJGjx
+wCsXwRlRXCaEDRcsxsXuEA6EfqWvPTDlKvJ4CvEfYTgZp+bOV0kM5uFRUGvMrib3GkX76u35U5q
gAQXohgLH1QeKgQjKWAaivB3YEaJQGtQ1xUhWgSxJ+9prYfexlNk2k1kB+7gjK4a24XXPAWGzcMo
YbjtmVCq9SU1AxicGhUVhHZvtA9mApILTj5gHM0zEdQ37FuA9goG+r7D5i9quh4TGvyxBsYF4dx+
5JuusnY1tXqr5qT3dZhzXPtt3SluABBsOXPr9TKKaFC2ur+B//i1VjkXTJ3JOVW0Sp9gw84NNDyF
tk5TuelV5iq1D2gDG+QdjhY7oNcQnHbg3oxIsUCFPlxP0CQVVSCgfonlolJYsVGirxinlpOm73GF
62fzKPAa+IzCGjl2JYjK65KW9aU54ean+qOAoTYQ/71Xua3fTF4GiMs6dUxey+DrIMm5SCp1yKE6
DBZp18/77LYFAnOO0ehiH/KvteR0XbAi3XPDW4E2NxEkEfa9aQcYRM/yNB945FyMcEZwWduRPuhp
OqqYwZZwB6p724iPcvx4OeEyegJnZqM3jcumlBcLC9u42M2/0m3tk9V3Dc/0YJz+DShHEiQu2Y46
4Zo1VQtafui5fR9cAnIkgM7JusP9w7Vc3gYYVznqnOsV8C0CC9JEn5CYLdvQHzcEPpqsUfNGVnjf
ijrbkZyV4J4kPl/+MopneXq+/Kk4h1embgJhoAlGAcTek1BWdj896eE+QDuxNThBmGs1KqNJZmUq
PUAFcEmdQCJGxgKsa9W1/ML7DcoyVlpZhQqZChWNYhWlERIHxFvfgre+RrgSwKUx7RdH3RAe1Pgm
5G1+sRINahPssanYP7doLmZrjGU5jhoSnwjXUOo3Xrv7jURD3PmLu6/kUA446LLRiPGAu2nmzI6+
J+jXdYfhzXHzMU0c2QKHBJVpzpVEygvx9tzU6VhBIor0SX0uWowMKMX/v5WIsLESQzljLZimnk9Q
jMRAM90SoqsUU9IpNovE32ivMUuetUDKKYshn3MhhcDOrQlysoqh9/zJAOVK0toYILABE/8HpR2U
NCQJCNG4AdHRdzB006xL2LIIvQmLZl7hliB2rTJ8QNPYkk2L3yCgYPvMp1SqzlqGoBlA60U0lUDt
mnpoKDbbFkWsbJeFbbkLZ8KY6TIK1sIwNwgIVZnKnFY3mMrc4ZqqVI9i+X3EmF2PtcfL0Yv9AT+l
KCR/r2ouKQJ6mdBE5Mhhts5PJDv25NHuK1u9wQowpvqW5Gr4gyUjOOpKLFUqJ72qaWYGsZ1b7Vp7
POa1rR8mx3wlTFKAnw/fOIoyU9xKIvX9uhzl+VRC4uiAuADdmu5j2uQvH+VeP3jSiDetzAqGVwxV
JR/6Ef6jzO3eVBcM0rt8E27+gDvk3JpUPJvKQUqXEq5CXhAU8oLgRG//x9p37UaOLNt+EQGapHul
KVaVvOvu6hei1Ybee379WVnap0Wl8ij7at8BZjCAAIUyGRk+1srB02bs4qN0ae8/vkuBZrJLNpOM
1FhVUF3LUwAFlsASByBcVoqWI0ViGGOGBvUYk0YyT/Z6UaZfNfD2CeMs7qsG+CfcDTqa7/oDS2Vp
YQq2l5NxN0ZB0aLpE/kgCfRzAJE6LYoNF8KaL9fLbWQyX0ue2nIGK6NJcUfpzHvmF09t6WByZ4RK
frVsZz7SnZ1sV1Zu/7mntxHPuKJuqO0miyG+9SzAC4CL+3xg6vow/+cJoV64AdhGHvMZayWWm64K
zZN6V1wDQQGktaNzmN10df+xK8J9fBuJjFNa5y5t1tYy8dQnfwZKc+yphwLk5uQiF/Yo+UkV0gEC
dD+iGxrz1LWqwF51g/NRpFXlMgWKf+9YD5S0B2B4e1FFhV7Xu9gF22Uox9lwDAbjFsLaNlN9xOcL
618NBhpm+7ZIfqjq+inP8CqIBTOITbXJZHSbz4VZ1dVwMolC391o59XJ0hXmBdzHuJHIOAVg4tYT
/LqJySvphoKk5Dv7njwOXugsD/FRNPjKuUlMkSHWQy0MhFZstKmBPr02JFhNlIp2sRE59tL4UTI4
0yKI/jgFdTrkBUIpfDL0RNh0Tsvzwmgq1cSWS7KvjrE3ItScfRSiAhG4AE8f38hi9NGMwxQLBwpu
0QHUF/rYCZxdFEhXACtED1JYVOBeI6YCia7Y6LawxWFNL4jV9oTqPzlSkkuseFUwZtWElNUClxSY
ZE0/qsW1RY6DMLDkhXImjDfljnnrZCtjzkfLnuk7l8DvlIPv4CH0pN+ThhQlcvPjtM/dmHgfez9e
IrYVy2IIDQng+FsNYht/cRffgMcAsZRPF6QTIbgHx3q+Eca8iW6eijGtFwgrwAGgXSfSJ/JK7F4B
9MuUkTm8K0ivtoaK/NTiFrGgRxcdwYx7SdkNUCQVd6w59aA30hhvoMuVJAF520S8OV7SvGvYTXjf
fSAEnqRWnjGUAEc0dZmAgpVqyFvtiAotycq5MU9lhZKe5oFT2fxKs2bjNrmkvie9KAYn2VWyI6o5
8FXEQPcHqQgWAc9vdBP+TcaIZh3KArT6DMLN7Aio5R06nsEYTF9FL5CnIgpYa2i/6byz//agraba
alwsBvKha3NAr0k8RMfxqMZGBDv4M1dDOXfKbOClKTsJTGMrutQUrk1DUVs0ycS1lltpjM6TaSlD
ORuNcxYLOqyjAUAFLPs48oXIB3Agq9D5f708dupn0kk3lhVOlgJpBjyGR3KgoC9YhA0+YTZg+UHg
SZC3vmtwmVkCGIKpNk7Nn/IRqApu9lu7oihLyU/pUzU29DZfpTHpztCVUl2ujYFaunST7POd5OcX
0eOZwUyInMmr3L+RxvicJu3CsbArA9tLizuOzoA++F4BXifQxvoABBkYZBBzmPFe+PaM9GFsXpk2
RYba1gU4NbvFLbRrBXTAmheut+mnKitvTshEzcME9dcsnBAjIucV7dwCnCxmQ45zEFmOCKeO/wY2
34+xk1pYpmlL5b04GditB+2qOuS+5Alr9Jy4683ZmHi5XeNY0QfIGncWaBmn4IyRMX5RHTSUxa05
rjHZHI0pLU65XBSmBHF0ipBSeWZXGAM7dI+ys+xFHIm8GGGrI0yMEIZNqahxCx1ps6CIErdRDbcy
PgGiBjvyeijW2+SrYo6pkdNDqUdtNwTFVY++UQ12eeTIgvETwaFYxC97mpVCXXCDtfmsTvtUOa26
qHEjUAoWMlOVLL0Ms4waxv6SwsDQxMbwtKC4lR1AlwtqCiITwk7qdbqy2nkC8zgcravRW3wserqG
hJ7/uZZIa3r/oIuiUzImxEokra/i0gBBKGhlLyjEcHQYgFulInn7h/CHq/uabRtAWEVLXGbl9ZOi
60AiRbCs7MYHpFTXUWCBn1p7KgOhUnIjA6IR5KZoLr7LFfNKimslVI0TOIMWV8MemXyV+BFoHh6y
xMkep1/JTi9dgaOj7pkNvJRXqexT6FdpiSbw1iDE637UQJ1M3OmbjdWg2K++CmRxvx8xsAmEBVbL
1Jjn3RaKOuigDT4t5QWoLLCI1wW0475mxwKo0U7zSzxTyn19yDls/IPUkR29CRO5HaVugrNLwSpX
2k4EQBnF/NTRNmJYM6nK1RimEINIGVhFBQqzMbCEikNaouRcQzs/FbZiNuXvyZjbVOMKdI8VAq9x
N15Sdt622quPerD6+RHT19aw+8znexXI9mwLObNCecYZp7vF7TDyk4OBJ7+Qf84+NskCoVflPggL
s1+Y/OJsMPRGW1mF3r14cczeuEqHzsF8P2NEw9jJF8BakwWGVCSSceRZsWqTsvTGyZJu2+l71T58
6g5fz8R476gZ/+PhJvf7t+463417ylV9BiBDW0IgTXQcRisHuYmyaoQ/pXEQTBjw54ugPyrHl12a
4UKolFxzsvlmjFJa0kCUCkup2MAHT603Y6S6+qkcNb8OatEMGDdxU16FsYkOJpUsI4twvAWlQ9r2
lNBiNYDE0wOVWjTSyTckf78ci+NhjlGeFSpcnrZeE/Myn370gwBqkn78d7Z4cx4mDbBzJY5Ug6ZS
S3GnFNq3ZNFjj6jjl2had12j/BboB9cgbwTSn29i8mjNSLVKVD+O1KHmN1mFsrb6K8WEWQsOQGcU
beXxQ+WNSKqyG5FrHdmA7acKEpAjHSdQD/G1/k/lC9EXoz/fiEorPZvVGPZjHVK/TjEb0ReXg6mK
EFC5YcLmSIzRKHRVkhXMzZ3DhOG6gU8z3RKs4hi7yl3RzrfgTbOzcopUqb0dDcZJSX7M6ynGSNDH
WkH/3I+0kDEaoOJQF2nBcez1Op87x4jvlfVYi1ggRWIYS9FasTEULcQY5ZdGB/juGDtK/ifNhT0U
XhULWyUyqmYowyts6VjvE0OdAGEPRwk5mgfG1aPxbb0Sr1uco4n3d/cqitHuWR0sRHd4wf1u9GSf
Ut/Y2LT+Spt8vQOGpCMgtoN0OSqnjz8at5C8PSSj7GXVRI0dwTlbT5PbgrYlr/7Ddtk6+Z0B4itX
IJFr6nGdMkpmQNFjO/td2VfqaCKvmdwRjTGgpD/1x+6y9Ke9iKKCqysbUYxhTLK8TeUItreN7gcM
aKfYmGwBj54Q0Rog1wTbxEbVxwImIVsfb5IRO5M6DiVX4XQp570WaEtkBnGbJPuhDXunLPNCEHUI
hLJ+rA6z/5RG5AoABNXRmr6OMxzAIc6fP/XR/p6P9WKTZS/WiMmEs8UnAJGRD9pRhbH/bLr2epfv
qnWlnJFpgXcpvtReB1B7isgjH+SfK+JFPL5AcDauHd7IY7zZbGNSrV5wts43fwLeEs7F9OsJo9oo
NfmFCCOFH35s5DGPPSfYGg4lVLQ6P8Xgqb9ejA7x1j/yJZCAhXOnQnHMC0+XpMOEOsSFGfgNKdBX
EYQ7CzjO/xR+c73n5nSMV0t7SbVioPafZuMezT5n7HeT/v3jTyaSQR/GxkOXubTqVgYNiY2fpvYj
B6aymohaJnw79aryjD+Lw2lVZFowU4MXOqtyD3Q05GT/H1SecWr9os5mskIFWxszXbLfBcXv8jk7
lNetY1zkV8LxKm4E9/cr2SzZWqNPoxarUIr1ZvqDiBtkZ1DBO8NpsBgq70Ww63xD/L93acv0rjcf
LF6WTjdjFKqLJnUsfXKa4aTjf4dY1Dnn1/o3J2Ns/rqYappoOJkKsO0hGPfRgY77AXpD4Mi4AdVG
EGM2+n7JMJGDM6VS77RZ5dVEhHgheLvo/ry9t6Rqem0E7P/J+m6c0QZDz7qUvy1e7oPc1f/4VfFj
AQDaAtTSUAl2B99KwyeySZugvLm4yTUtb9rXgF2TQC9Iy2TCL8W/wFdxzAMrwEdtGTXEzTcRWAUx
CkDxc7E0oj6MfrxP/QQld9EZ+cb+VSjz0vQhTLBLiIpn743eBOhmA1MqirtgAtUW1lrOpY13cd3r
jbJd5MVChbWR0peCcWE68lEFBquf+KBi3ac745AAxNk2XRWNyn22s7GaINDS/0OF/h6YXbmyk643
J/P8J3RfaBBbY15eARAH9d2i2gvfML8KYx7fvFBkbB0La2C1OjQmWvRjc0hiTXQovm1+lcO8Pb2P
QDof4lB0+Ke+xZbkPqN4s7v6SWS6qEJ89AnZJ9gXJZlnKAwdVwZI5j6BPRFT0PDEYCPOUnRLA66t
Sm92YyGbKtdBp4abw948pqJxngOdyxQGO7ykZiuHcc9LFMlLPuPm5GP7SDkhaek9OvWBsNZPvwF7
cVtJjDUpwW5j9CQ2sG4w+QW2G4wUO5/9EbRPqMLt7UMkjKx46rcVyVgU8A53a6LhW2mKQwffDFfq
MF8Eweoj5XDTf/SRWwZCS8YzKiqmd3V8P6x3s/tvAK1GaldI+jmlKW9NTGOjda6jPDcB4HEnetP8
Y76KY1QyVFsMEq8RUuD+hzZex00whM+f8AXbIzH6SCajVaQWMjpfdrv7zq0wqY/RXWd4hKU8CAuA
XG3BNh2WCAH3hQW7t/pfZWE1yBP038AEtI9JNE9/zn4bl2rky2jVS4dFWOXkGRFMahHgxZm2arEz
fbWaSRmmSnTMb9CZ9uI4X0SX+hFkpTfCCQTuJ9vIYj9ZpOfLinFokOmWmEEgoAajk3b9S98LK9D/
Uunn3ulGKPMNsWwGJBkJ27Y0iZqB/bHvMRBNH4J1gSJdtNMcgdaIrpSxLrkRLQWhEun8fPoTR/TV
G4DiXSQ7IXY799FtTsfYF62ppbyOLB1LZ2EwBShQOz3ms2iELg72eBu9dK/2r7IwpqWVVntsADwI
TNzRWy/X2KkfmidYFvKLcgTPwVA6/W+r8kQulRvQbiUzEUuujojWQxgXAnpUfX+GMQaPaCu22Fzf
8HpGwgxTlaPdSKEFSflhvhwCyUfpyZOOhZhbmhf6bc5EmNcuY+vNJDoktV71o7nP/HjX7YC3Fu6B
u3vEYygdEQOhSCRVp42DNUAG3kpY5D+R7CjXg6Oh0irQfsF7I/TnGxFzq0dpDpx23F91HYJU0wOm
iXUeQ1N+Y30kvBZ5Am5ZHMOmGvq+AODQ2UHh2oylWi5gV2g42x+a75Vru3pQ3VYPolk7vgn7K4rt
+DZLY0YpfQFJGTs5NnWT/CnSRVk3/1W/SmE0o1daEpOKvByIwjMNv6XrxqsO1kX9+xOgiYAveb0+
dv5Bi9OkKtCtP8eRFJUp3qkHDa1QYPB6pmBAmK+Br0dj1GMwkVuBowbCEP+A468mImBSDjfJ2/Mw
bgZgESQcdKjDuPte/WgrJ7tH1dPLAvu77S+powXdYc5QZeq+ijy46HSMs+nttSi6SNVPUX7AFrma
iJB/RbpuMs4lbUk25TlU4yVEjm8kdw3IT+Cs7WvhTfLf8uvHYrxLIlmJmk84Dl3EBHctKvLhLV0T
p6uY07MwhOReHwacNSAEgfOShd0z5DQBuNs5TQOmVOcgYKY4co/KcfFAHeqCrdr92FzxajJY9/0r
kbnOWlriUac51KpZl3bb7WS59xd12GNU8hOjTFtRzGWundHaFU0L5/BQqz/K6KsuHT4+DTfP3cpg
HLSmGbkd0zx3cjvLpRBLdJu6iQEbT8uqwuUvrjncXB/jlrsc5HERTe1RVlUGKEmDILlxJT9xAblq
oFid++WTUE8EX42t+RtTNbdgucRVYoUBA5iolswO3f/sj+q3HGjlCeaMWre9ElcpuSnq64nZHkAX
DXGkW+cUtbl+Ib4YQBfxqRRVQxEGzC6aCYg6xgUUOooGoEB5yaaSC2VPDjpmkNOjyKPx7nIriA0J
8nEBxVSoY0PYugrr7lYe82OdTzttWnyBevLsyVYWY/zHQlLHtcehlJv2UnXzAbPBBV21drEr3N8t
whUiqu9s+r0VyLgCsjYgFs+QfhsSuN9V6cIsGs/S7OOy5ruhwCK0PAnmELhvcCuT8QFVVajVDLoe
RCPh3Usb07qdbusfzS56WG8/vlJucW0rjTFgRpmUGSFIUfV5R5/C3nBNbCd39Gb/w2UHXGLw9A0u
Rv0A7CZ6jLwHsf0DGLNWy+EyxzmOO+5ozSYDwMG5TRt8fFCepdmKYSyboacLicCEhrXyGrCRs6M1
SN1mWSCGO5y5lcNYNLs118oC1AG+3vJnHR3UY13puviWXivuHPRPPUoZwuyG5/c2Qll7ZmpR0U0U
dar2Fowa0VXF6okmxsVBvgQOjNi88CLMrUTGvGhDoQ4N4JbhKMpDfwDA+UUSALzxCJjDffz08bfj
rV5jEI16dMPSYcsYHYka0wYOFKLmwlEDgHhhMZIiLHQ74C+DtG+4ELl17oVuBDLaQio9zlOgNJ0a
cyeFwEKue0HgwNNHXSWmDfNs2O+QbKxM7htJBrhVs37v1F3SfxunveDaeKZ5K4M5BRjcVTkdJh2D
yZMffiHrOQIjqaME6bUGdVwelMYRl/J4T3orl3kDk2lGSLVnAJQd2oO2t5AM0Gqv0MfRz85a540c
diZyVaYW/UsKEOZZhQ8m6RFBpoFkxzr0Ttq4je2AmgEMqnskCiLLyVXKrXTmCZiavIZ9DhS09KDt
DDe/Ge6xVgdGJlobIqOD4lDzVfBFec9uK5Nxtu0iJ7NaQWZ5SSEA8xvkxuH+haZ+etZOAnH0CO8v
2ALUG1gEwTjCuKKpk5WoaToqTtvVKNvT6hBtBIq7PFy3p6uvshhHFE+KDHyuAQ/CR20IoC0FZjPP
qUK1yxshyS5fR1/FMSYlNaeszNKe5kHRXt+Pe+go2IqEOsoLWbbHYt5gn3ZYOtNwhVgOOCRO+xDv
+jMJVOGRz5GEGcZWHvP2Ekz4taGMc9GmjvxluqKcDMVh/kE7VUKCRMHpWMcz1ZlmS2ZLX2B7SVz7
AlgAkhMFoy8drWdZuMDHTV83x2PD52opy2joIDA/oI6HAdcMACrocGKwS9h7EWg/O0KjaUVtxBU+
HQnmyw6MT3QVefXLozgr4Fvqv9rI9j7KVEvkmUDUaJeFAziMqzpdPX2InpKs+/Pxq+Z7nldZTEzb
lHmUAu1ZPxm67upRBfyZzMdGjvexGG4ktP1UjPGYU3VWwwafKj0suQOfjRpK+It2yrLbyEWn341u
hAmlSCEZK5KENSkUG4fT0ACpQfNCx+SNy5dFxX+AUuMb5NfLZMxIO6Ej0lN5FEaIdt+z75I/uqOP
dc/f/60xsRljYoIzV9EWXKnulAcqLcISZo9qiuzJTh2IKg68KGj7BRlbMoQkUwD2jAJzdpmFsTOh
+PVfKYnBjtCoeSKRVcGJ7NLRHfMnRUWKY4ego2rHGCl4GRUShXcCMwIQgLdF5jSbJxnkgvRpL77k
lDdZQJlrUgSvovz4HJz+304UK+pvZZU6iQeb2kiw1alO/ou+g4iAVKYZ/W63utmtcYFuy7Oi7PRf
guvlmjDsdFNQJCzTqsxbb8O4XoC29uLlxpvIp2S5kydf5kfRph3/nBtZzHu354oY/QBZnV99mb32
lNwTEPRSf2c4BFtc4M+pv0ueaG+RH4jpOtpwCqiwcNK3F1ytcjXNBgVr/Q5+2f0SAcUkeiJOet38
GoPaDa9FZVq+/ryKZLGgyl4rzT6OaWAUBnQ+ijZ57IBuMAr1h2tiNrIYXTWsXiZNnegYNtB3bbqz
U1cdAHkeueP32h2ANPos0BquEd1IZDQWK/l6qaU5/ZKD5YZ/aN9acs0n7S7pse637Edhz1Mkkv58
0/XphgizziEOSe76S+Ind8hl98alcgQoZRDFjiYqhHNt2+aMzMvIwokMdZVCoPlVqq6L9efHl8j1
spvfz7wGRVnzxTBwh2V4I5EbtbqxRWgG/JB5I4Nxdn3T9XmnQ/GbP6NHt8ijK3JjAEcEg23iEVjR
J2JcnbS0dt+M+ETA3vfkLwSAyDTlj39Iwfw0fRXVhUQXyPg6IA3UWkfwgez1zzQ+9oB3ajNht5Eb
eGFQCD0KYFkDIeWt3mVFvmRGEZJzuKxcIl3F/m5zNWISagLcBsEWzpMtpBXgf7mNWObLkWKNEe9B
LF1uBSE2Vj9r7KI1h2onedLjx6rIVfWNMObDtWpeJyEVtpbYRy6elULIUsi1URsRzMdqI8Wcpswm
0A39G11kzVCTLR5TJ/PEwfIZdv6dR91IYwz+JFXW2GQ4kBooyLyLY5pimTV/iD1Ky1Jdmlh5y4/S
qSsBqigMMbmK+Sr9XQu3NOVBbiF9OE4uIlvZlzOHNM78nAXmVXzfGRg5K3+L3gM9FHtoDJQSivdp
YdmEOfRqYHFeMyE2kevQidrFdJrECiZr3oWRchPOXbAa9cVA5MT9WH+4DtagbLEyXRw2WQfbh3Kc
J6NCEC3RuRuKNhUehl13iYFLfGFwxosk8mzNRiLrXw25jNKqVAmWzVePBvHjRYsyhwxM+zr4B1hr
3hPZymN8rBSGrZl2OjmlQB8/JBdTA341X/613sGtH7uHQXFzV0o8wcXyns1WLONoiaRqrVITagai
e7oQQjDvNnl0rFSsuDy93Qqjd75xsVm85INem+RUWljXlNKH0m58DKoI2pTcAeitHHrXGzmDOSlN
ueLb/YVYDDI33FN86WyXu+NJcIl8XdFlHRQmiiqzO3ld02dDW6wvJpwmReWDfU1TMBQFfotXv7nv
kLyKY0xdXxN1WlWISw/jAfOYAMH5pxlTkRzmvRtpPRSZdZZD1681oPrcUm7bKkiCNvSRYbqFZx/A
7tVLjgGSAEdwr7zcAWCZxMa8FqChWNco24vaYOqPvnpt15jo3Y+OVTrGN+Wpw5Kl6C3wP+OrOMYl
JnGfKYlukdMSGEF5i5gT++bqY3KwHODUBnIkOB/3yQOITQUiAtbNWGjOfjHmIl9xPKk+jBgo1+vZ
FdwgbxSMjpJogDqUNTD7vH0J5rLqajXJBJG7RBtBVwSMdhhTFKKs89+cAWok4N+CQkJmw5hEw+Rn
OhHU4eg6IE0x+w61sXAnf7N2y0Wf+oKzcbVjI5H5XFbZdtWUV+Rc+JjPjbvsMBxk5x92y7iywEFD
sE4Bxgh2JIzEXVTLmGc6B2n0dNVTuKcjJNGNIToX10qaOlhNVOxuYGX17Tcj8wRMDg3Z+rgLAzI7
xrlpgm2v6JAamAqYHtbZLa+E6s91Ba9yWaapsDIwGADSEXzBeVfeFmfYXfMquaUVkOZZ8PV40kzg
nFB8FaIg9H17yrqXkmVqoJm9t4JblALzYZ9tL+9UEEp/6mwbaWyVODbqMSUpPAItktExoPymcBuP
FsnEMIDct7CVxvhyI+/sMuoh7WU1tnP6GkPCiUuB7MwGUyzC9V/BbbKF4gbzippWQ2KL28z2FCe2
/DrszCPFoFI/Y7i252P8+BjpUjo0kJaVY+IN2IgN4iSKHv47FbEZN96WLTGl5XyNMvaKOgw+vwDZ
YZ/zKIR841l/0KQCQRG7v9gAYAyYbud9iMV3WP8jJbtVn/Rn4xYUHwfFLX62v4UPQCSPMV910hG7
p0EDAdnOjMEf2dHuO49ucy7P85N9Uu8F98kzLNsTMs6gtjPVHKvzk2t+EICHgcrHS23Af5pIWmRv
6d0U3OCPArFc3bSAIWRiuBVz+Iy2oChnSoY9k5N5QzuGFN8UAQvFTPb+YQWfXhubpJgbaYzSrNga
tJMZ0qR9/KjsCr+YDvYu8ccLAA0Bqtk+Tjd2eiEsjItOyaiPlTXKUsgjOc279LbUHMw/uOkzlmTa
+6Z0rEJIW8ytAG5PyihQlCmxHdcdjXKtgLYrw9OCIf0K5TmhMF6ospXFqE7ZW528jAM55ckc6INx
6O1BsAzMHXrdymDC2rSZhrUxcZ7JzX5QcJAmsA5h6axoMEuOhEhC/UZxSerGiZA+pN7Heso7ItgR
iGIrWCPB8OZbh1RFXRstRk5OVnhNkuu2ffr49/Nen6WCjQ9kU0AaZYPZRAd1UN2neO/JHwDhOsl8
3fUismSu69lKYZRiBNVcoqglTLNzAXQ7iih8zFwMDdMU4ULoV0WHYvQC9muVogWHokM41KDQ0hXt
ZFg3IANBZi55QgB93ktDuwsA8FjSQrjJ2BOQWU8m5vA0yKTojrHbPVF0jWU3HeI74bvmRdBbaYw9
6dI4H0zERWdpoOh4MLF3SfGMdMEc3Hv9M1FgBgGaiXzHeDcu2ZY6gvU8006zdTMkphMmp48VUCSA
3usmK+7SPJ+XptJO5hzGPtCTMncILSGk9fvPQ8+BWSkMZ4E2jzDvSK+WVmrNmH6e2ZMo3opvHSj1
TYXA7hNzZ5CGMNLW0XgBywijgGmC0V1S2uoJ83SYwWmd/gyMUO5X3cl/qLsUsauwH/Lex7wVylgq
DCvOVmUTFRxg++SeztfZ99KX/vnn7NaOAe4zUDElD8KdZ/pr37o2KhZkhHCkZxv19gPK0dynDQo2
5yAWmb/bgGbq8sx69ghKDttt/WZEqtoHab0zzN3H6sOpGL8Vz+jPFCeptvaahog9uq93FdAnzAAG
Ga9c3NZ+b1jeCmMeuVaTvslTUBHG0bWqNk4d36GV6PyXR2Iet2RW0drRG6VFcDqzmF1Zl3S+qA2m
vXBc633E9/ZM9MzbB1jXvVpWhnaqcqd87JzOnb+qB9lG9xzLig9YzRdsqogukXEGiVX3C5lwifVi
O9MKlD4t6OOfH18ifc8faSXzAqV47PV8glq88EAVAV2sbsUQ4e8N8dvbYx5d05mDpSb4VrTAQImm
+wu6mavuh/1/dyDGgFlpODQRShw4EBWTBRrEiId7uB9HlU1KC6sbKpsAS7nVG2oI0ku5vp30W9l6
HonApXDK5rizVxls2hsq0iJF5Pxkix8oWzwWAHJx1EP+BRSinokRAE8Y7nPdDJA2UW2SbdTsGH2Q
1zRrwA1B7f/kKx6s1FWU+ZKGrePZr7wymIbdOAcffzP6S98p4UYooxxlM3dzr0Jokx1re3CK/FdM
VygmxakrQ6Ag3C+HA9JI0TIIW+6t26zOdRVfrilvs/o+Sb/XhuDLcS8RnLO6ju9H3gWLTQfsnSUc
EQwYN0l2KZt3H98X35hvBDCmoUi1KE8aXNi4a0cnWWGMUPufnNZf/RmYpeJR2fclNOiiTik8ELYp
7wZekrqRizRG+JEeykdzH2JqaMbkiXUhLpBzb28jivFUcW5kQBqHKLkvnWI45lEi8hw8EYhuNICC
oKqqs4VVNU6Ktaw1FZ4DRAxf9BKIr2OPpzUv4H2sjwYS3FI4MiqSyqh5PNpVVI4IPIYWRO3LV72v
RAfjfabtwRjrB3ifURpRmcRnorE12CX9nzTgzXbCqRmeP9yIYveU0yFaAY2NOzzroHZJuX/oMGUS
OoCYCP6hOCCSyBTmzCbrWht0y5jwpbaJbgO2XzM3p9uAx8QTTi9zv5eh6GDKNjBjazK2MLHWMSH2
pJ7M3h0WB6DHKqCyczDQ+fKApa9A3S0P0q0I64T7ugFx/lcuoydrZlRwObMKGwyCbhfB2u8IyP6Q
dlj2nyg+mgpGfmVwgaPIg4Xvt3GNlJeV3qqLeqr8wdeHoN4pX+17BVbRyXUnehD2ZnkGGMzmaIGp
CnrR5yR4E0gpaa8sIcbQzzkZreaOaPbLTlv7BqK3AgVr9KRUxRfWCESC6ffeCF7sZdSiBoJXEjl5
g4296DGRnwW2mfsETTTY0WZHAsUuzpULGIanulZRiUx/NXfFFSpXbt057b88Cd6RLBDyYPbEQBuK
BeU2+jbrgIig0qp/5ZA/xAXYm47OTaBfIZuA2Ownai6/9UfBKakRZl32RjD7+slqS1a5nA2N/W24
e4HIrC7tIPkWH4V5okga8/KzdpRnIzwf86U9lWQoKeVOdTD2k3Anl3+pABzXMRBhA8rmrZ5EarmS
oYKdNoYf5Xy5YCSjEUQ83DeO0V66u6MTQK0wtiUGG9a0Yn//hK2TwaczgLFXX8R0A+pcnjgIvhfP
llHodpBG4T/AaX97pqZG/hcBDwrZJ2hDsG8VzSDVAK8mJGJaIMEzj75+LJMe4Z2KbETSa948N8yW
aVaYQKQVH5LuctYAv0mubPmqyzXvY1Hc6wTOOD6XrRHyrvxnztLaYdxeRaeU8vy1NyF8EXEUd7xO
j8KqEkdBVFq0wJo4+s0WGyTrU972aBEpCB/qw5lVEBWDGrwvHeAqe9ccvHTyc1f5xEfECA0dxNVk
RK4sipjZ98aaTY2CvajysUfzC+MXgLbIv0zemLjab4zS3K7CTi1HdVRFQ1PYMNB/MNndAiXHGk9v
mfJpqV0dA9ZIfPfTHFQ/xz+hA+a9wDx9phKKcdyNUEZfE0WuKknW5ZN11R6UmI7+g2ug/FFfU6qU
6OEzJuaNQEZbk1XTSnmCwO44YAi4C6In3ccqPtYDyyvhDBj/TtEfxsQgEh/2S8pZtM5jasm0zFY5
0jfJUfZYxVKuhwFD6xSQn4RCOhie2iraq1BqZTcPEkjA5RJhAuaUg6TYSlInUWZnqkRaygnTwM+o
GuCCoAVRNsHSm9gKjXGSQfQZBp0DZOi4xmsM9/G1DKZk1z7NomFcXqr8RiYTMs3jGsm9usjo38i5
093nXgwGxQlNYkoOiXklA8YnEFVouF9xc1Im2l6MeAYlRi+fIvVGHe/aXDjWzJVg0HeAbEXBGP7b
TxYmq5zI+kD1hK6HdK4NFoVrExGF7I3oQuzSK2F8xv1+G5lMcjkDoacNZ8j83257LGMIf0Ror7n2
lzhyhYtSolMyztDszGJQV9zjAuudP9q7+cJZwRRxRoR0kxvhEUUCGXUhZLZyDODLpwFVDsp/k81O
dm7xL94cJDCjol4LVQXGGarodqg2SEzoCjKjKlrUjckazfJ5CD87JkHv07KUsLjNe+MbOWzNKC1J
hhlMKueu9+jOpUYO1qn2KctgPTvAkfLqp6x3/t/97/Z47FpdaWb5Otd4fyRAanYJat/MWa8rEMHK
TvFQPQvEcUILcImiDkHxKRRLZZ9F1Uft2nawZN/IHd1Zp9yQKcphhfMzxShW6xA0G0s/9nshJyXv
eWxlM8/DqEOMyaqQTQkHrcZpJVfCdnCA0PdUeEAfq32Rc6Lq+E55gJ1CEyZUX1gPPBr6ZEtlJZ/S
9tAohWNnVwN56iXLK/LLOtN9wfXynoe5kUd/vnEUSqRlSh5CnnE3NJjdqI4NHabrj5WK5QD9CY1B
QK4JcNQ5+36UFfr1lMxHlVZFrfIVUtef5aPkjLfZHcKb9JlgV0X5kupO4oEh9/TxWc9A9x/dLfs5
0xmw8TWk0inF4W696O6RzFwp++k7Kho72+19xR/vtNltn8rv0kFo/KiAd38AtqMtcLoi2WAbolk2
hySuSziR/nmMrzu80g7Bea5NTq99MQf7YpZbN6ssp1lHpy1B7tRct4TOftz2WSfiw+A+Ld00dA0p
pYX05O23ryspClF8lU/qdxiQxFH9AaPpews1ncIhIDrH7DimtvWnkTiLiL2CMxUBHXiVzs7GT9VS
DaSJYb7a3zIW4OvmxrTuOgSAcUx8pbooKiikUTmjKuqQcS3nRjST9TVxWhXJjINbDSCCG1RRa8uV
pMz9WOH4ar6Rw0RhGHrULRQgZYy4jF6LGWA6a2KdaB1r2YF15C65ETkf7nsG96ZlI/szkdS+/aZh
VIxxXeFWleUi1X7EUSey/yIJjEM1S7XO+sJekRFVPxRP25t6YN8vp85rDs1NYu/IV+EIlkgmo6mT
PhdJqkNm/y19VN3oYlF3/dfEzQuPzicNtfcPAIbcSNN8vUu28FHHRrtUsrWetBC1/Z9ziWkJLfUW
80s+jz6pS2cyVcdSQl8zr60C4ejiYOv24TNatPkzGG011wnDs/TCKbPjCl8Htl0kEG3h5Hijmts9
qLKDUSKRKnFGVPBCN4IZ9S3JCh6l7iz4pUGUtoHldZgQ0N0KeRochaAPyrFImOoDwokOxmSMWrNH
LVAqsUmpnKTcvGsNIHxmD62d75p8uK7Dev/xzXK06o005nytlli6WlNpMHlG+l0dBc0hjr1/I4DG
FxvnasnosWQlFZDtquHGCn+1lV8uopSIY840hfIx41+C2Iy5tcWqSpTNKvBVWsTVwMQZkf5CUQXL
Gtxvo6umLduYeXkX1hpxYuhrL8mnsKu/DFqJsY1S2mGm6PtsKoPT2iKEOe7neRXIxrdjqi1KOICG
U/8f0q5ryXEc2X4RI0BPvpIU5cq7LtULo9Q9TW9B//X3oHp3WoJ4hZneZ0UoCSAzkUhzjiTfZA0I
1/N2/QcacCKC27lap1KYEYgo8tIJx1sAtwvcpWgRnI4VAY2L2ohxNjlxE/Ip5ZX3J2uwMTxgYb7z
IkDWgzyXJgvn0pjmVk+Uvdxagm1a8gSqrP+WwUVOMh3ioIhC+ZDkpR8Mdu5mSfI4RaA0p8OHRdOn
Uo6Ja5j9vdmxeol1l2f1g24rgnh1SdUV1TKQ2dSRb+QfH1WbD3RWkLpRwzeL3qv5d1IKwqIlo4WW
o7MQLFSo+rNPODFaEtGkKG2sNZpArdkjSWPttIp6NB4Ei1nSDRSbUJHBSAkei8ziTiQ1sh0D9lIm
h5I0z5hMf27kofgD/YNzAFMpMnogS+JWY9ajVUkKMjR5F63DFskSwxJAyC5tmIqvlxFJgquXbxvu
msqy8wwitCC/z1uA1Q5BuOnU+nPI6sfryr6oiSoWhJqZZmJehlvPqNpmrWDMnXXvoplwy3q6xs30
w24c3e1vw2fhLch8ABe0I3n/WyKn+4Uk6WExsgTCTttpq3Bn3bBpxn/UE73kY1UViXtG06Whxf1c
I1Iyz4YR4ME5uCD7TmdHoQ5IxtH2bQM2bYf5ki1yT7fmwd6KqLuWlBE936iDqCj1WoQTDc5zUJsn
EG3OwNMfnAhctoKzWxZhgcJFVS2Mg3FRXKyWQxpWCIfpqtlaOmJhyc3fWQijfxIkuHKUeV2BTPbZ
F6en/y2Tf2VYJmYm6wzx8ODK7yz9w8B5siNS6Ci+EOIICwYigdyVMgVVP/YdBNJVepd8R4EuvgVV
bwnaXFQ78Z76SxG9ppcMkGWaGBUCKoN8EaueWxhLoU1Yo/QsfUcvMcoFMVoOV8a9BbnDffGYvf7J
1mrENAkci0mUiz7YtlUTo64VRP6r/E5z9X3ix6/mqtwWK41gmlqYylvY2jOB3F1aDgO1QOPFBLaA
9Cz86NnyhofpvcHWxvfNH/CWYqrrZIXsg04ctDFbqR5EOhM4gSMwXpk5NnV0GWFkt58F+Qmm/pyq
amiW1g02PY3uUc482qEI7aGdp7/b2Qa8EcVEywvgKyYuAgOTf+hZQtMZp6G1WhTVhOc3eiu6FVLo
jH/N8MYdq6OxqlYB8gdl/w+aOphvvljgiWDu/IDDHGhZXrHtpG+yl64G6wap+0OzUvxs1VE3wNRH
4oigiRYA/c8XzB1jZ4VZ32eQqzvDCo3AOzbXonjkT2ZLziUxD3iiMGkHr6lJ2NrWi15GRrCEThmM
RUwYRs8+RBnghdvi7CC5u1DrGku103o6hOPkydbBrm/K4VAV3yntV9f96IKLORPFXYJdB7jsycIW
TtVdUtdulsouKd+JMfjXBS3lTFDVNQESr1iE4Do638K5B7Rnnukj20KcE5A70fsDlqpVMrvhAejj
GGXGwLsowmW6x+smyAhktAnCl10yygCkR9KSuocPHcBNQl1ACoIlEDAbxibIHVGad6mKjewMOjnQ
O4I5Ez4VmJh6rSKi6sDviKnKVY25d0wBrtGRBsZF4Xz2ws17Jo3XS81IBy0OukP8xmpL5qbsPPXp
C3vMrTtkW627UfD2XYrUzmRy2tnEUstmZjscZPFVOUdpsNn07oTyBAXFuyfyn8I95ZRUlXM7kS1I
RJrVnaxDPBK3MkYH4ZanmJ/NMHk0++j7R63fDdn7dcW9dG54fIMiCBPwKt41/IHqILcp7UHvD7YN
UGQ1eaRa6o1zKLjsL20e73wZ9wTT1Mt+BNkK6sHM5v4QUmNtk+5OU4BjYKSbFM+ToqACu19a1ak4
LtnXjx0mVsuxP/TRU2HOjlxOzhTbgshwUYqB/QP6twEIcvb7iduUJKA6dxIODhCivj2g/w7l1dmK
BL6Fnf+5jWPvTsRw+mEAxzOeKqk7AC3ETafG6eXSJWbs1Xkr2LdLg8O7DlVcxLqmrql8qKtVnVVS
U+kOef4TcMtOnwj0YMG8ziTwgW1CFCsLKSQAUvb91xWeoc9+dnU8TYa9sAd0SfEMFSkrVC4WytNz
XhAT29cdlNsJ80IM2EVZJc/93lzF2+RuBvoW2eiH9Nt1s1owarbO33K5Q6tNqY3B5dSh9zS/Y7iy
wYbFtAxeXNyPLJTGduFEExszU9B6w1YJ1nMwxUIaKlIogvwTlJWFQUr2+rdsm7DyC269c2lTac7F
oPTsElC/l5/dp/Jqfosfc7cCiWb2Cbmb/tYOwQ8qHFEiC7bAyJMBkm1rQOvlRCP1gB7RDKLb/MMc
XgwMhlPAI9Ftld2O49aaHzpD2OJwecmiJo65ObRTqdYlE/UUDUnYpVXLHmOAsgKU6KYAVI+0zv3Q
zwX5yiULOZPGhZvRiKppqxctJixnv9l2YKwyccmyshaQ1T3tSaCpCzaPwTYdrVMKfPMFm2dMKylM
k6RFeKvtkKcvEbuAdCzwOj8AvfyqGtGbLUpPLLhOjU0jgomDIYTz9Z46UsYiUEZ6KAEvhWymY6g3
UihEH1pc24kY7h7o4iG2zGKm6DVIXqyf5a58JYOrPAfP8UOBOTYz8fKjYD8XteVEJvceoprcGVJL
KLRl9llDTLhq9xXelyA38EWVhyVbPN1IvtjTjrZszSOkdbvwyfSLeyYxOFTHatOA5Yx4KcBYtD3q
TEJSpMsME8xChx9AIKJoaG08dwME9ALZmPdsoYQ1bN7H6y8EJEzrCRvOF+7AM1lcJKijwNJKZUe/
On7GrbYz8KyNb7P9wMiKmF9tXyNUgUXorcsK9HuN3BUfBoo95CrWmLUvifyK8UjnurosG8JvAdw9
kbexGWZqC0MY0SUiKauozdx8yL3rYi4f6ednxfnNvDH1UbMoxbXbgvIm/g8FhbBVQLRfnMGBA1WR
TBXnxNJI9V26T7zIa1HvIzEQrHOMa4vSKwsbCLeMYAW5b4ulIM+1EN4yToMgo4d5Rh6gUDxDKVBJ
er2+fyIp3Lo6SdGHaS4pWOGG9zZtqROXRe+UfS5yxwtWhYoFmi0w4MxSVJxVmWZbW3pjtV/pFAUI
lCkgQshN8ShGGVxQCgNQQ2z+C0XLi5LBkDb20DXDL1HyhvGSyKvcFyrFwuadyeF0nFBZLxVlbOGj
jLWykjdogtIbND9b6NcrvdxjkzFU2Kmx4IgNghgMeWE8kG3+SS5ZKAJbStsiYQSxroz6c+QZLwyf
6h/M8S8u8kQa56EmJQ0bI+havBvZAEDk5h8YTPdqT3psEIYVLggahM9/pgzc0+BsieyjTuK+LigD
WlhYImNfnZGaKt1f80aKj4IXSAXd62awYN5n8riTrIKwkOOeaYz1nKSyR9RSIGGhewHaf7KPnD3P
St3kmtwzpbxtXgAbijGKfmehTFJ6sf9nRqCiLseamyCWt7dA1sMW0KGwbEzjql9GwIZ+/+ioTuVw
+tHbZARkoE3xIFB9Ga2cbD6EQcUHTv+ITqVM3MK9pB0oLMmsUQqYmjzQV6tM6tg1KkS+Dyv21mIN
pM1XoyXjhRd5YmXBdRkn8niALzPBlHZLFQQEu7B2yRoYuqt8N9wxRD+wTX6Q7fA937LLugpdoJeK
gUuXTF5D94fGInXtwqP1QTDLpEK89ysdhrLhs7GFCYLPA1RIh+vGsJCRBrTYiTTOGmwal3ZbIPZi
0/3aq3pMDZdszdvkrrrLX1AzWQ0b/UeciNuR2T/zdo86IlBSkX1WCa+0Q4KwOawQljCuV+rIe/DM
JpbTAmCXFdvkW2XfgnRWXJda3GALOXiMHuG+5VVKy9TQpgnClWTbfVbAjEP+z2s/GYLbnz1rkWn8
WxqvUNaUkWkyCrbBI3Qp89k4JfWlNdLuoL8RuZ4l/T0Vx34/8aYMkDUhJYIkjOjcSN8SYO2yAZ3h
pbz/I3dwKott9Iksq0YXHB2wtOImv/uV3M9AYqLvdJdlCOqNQFdZgHKhMSdbyXzFiby4kQLSk4Ye
1HtGm10d8PJZx6/yk9qjhkL8YlWs7coJiWM8iYYQFn06IFuQgwGSCtqDOZ9OQj2UoxSLZZUM9kAB
PPMIZhOK2YevqpuY3mrROE9lchHbMDY0zGvEhck2/azvqufiofDSR+NhXquP+dbwx3X/ipZVS5Dh
uogDgIOJgjS6oFEu1i8sRKLdoIR1lR+mHAxzQeEOVuxEsiBLIJDCW8YsT4SiGzQ/WFiOem/K21Z5
vq4yiyLQZIvQEMu5CJ/stidZVWc52rPMdTTHT3VVbcy0EvTOXTbUsg07kcNdjDRKFDWikDO4KuAL
QXw2HUyy1hm04NYqvOuruoh5mTT0mlkoOKNLkEcP6ue5qWodGyepJPIrlPX8vqtqN5Y6oNPpEbqp
0WztdfiHHSbrgu/XxV8EUF/iWa3UNA1gFHCWIBeqHusTtKPodnHwpDXfrv//4qGZv/+f0/ouLNQ2
CZn2AbC06x2JvNut4N4TrYFt8YkrGWBW4BkvIcO6C3MQU6KJ5foqLq43tksW3iUgnkdnIN+aIyW6
MlaBlAHIZiNLm6rwg/ojtEWAcBeXGSeG0zxoAAbqUoixXgc3WDNA0qh1epfhrkrC+ZpLL8iJY2d3
sm9m0OuTFIU5IsDkwUAaEdOtqsOoQ75IYFIn9IfH6xsplMmFKEFcZZ1RQiZdRQ+Kq3oN6MW3DEN+
Ysj/xEG79fq6zEX1QHoWKSHbQo2Qu0WzVAcCWZ3mhzAPnboDa8/08r9J4O7Oaqzi2JwhQTJTh6LX
aMpEDKUX1+XXWf1eBHddznoqRWYc5wgFwGm2wtzsXQGgMbZx4ypDe0OwIqDPFdc8l1TfMFFbBZ8N
sId5FD90x3eKLU3ZIZ82tLoz6be8qsAtI/ATzM+chQNY36kYTi+KseyyuJmzg6Q/zRkw/jddcpdU
P4kh0IZFDTQsYKcBasAiF9MaoLSMS7T4ZdBA+lb9yLzxG3kYXfgM9BU9AtrLUwXqobDDuVjcb5F8
jQmT1lqFNrUMhlZ9H1aqH9+RVbpiFMGBJ711tjMlwIbRdyrmWBsw/Un71BI/zpcM4WTlJmcIcRQE
gS7hM349RnJ0N4H3SXKb0Em3bPnx/Wiu/r1pnMrkTMPKAmVKciM72DE6OPr7YUoFvnnphjmVwFlG
QgtdSUKcp0G2GQqRsvbYD6LW8KVb+lQI29oTVzmbVmyjUpwdmhoDukl5W+tavupHDFrHw3PZ6d9r
AOCUZSEKRpauhFPBnI8mad+YfYrVWbfSd6N2ZifwlGc2V1rLzrQR5VOWrJ01oaH/HaGxzbfSxnk7
jVIHM5xM4jcANzE+SK96Wv9+XS0ui0qw91NBXFyQyXZoWaOcHcIIVYkU8HoFphSIMzxQr51XuRet
VNEhCoVygQLAFWrwahBm+gQ1OqfywxVIQ23cdxryU2ilEGXTl0zuZJkWKx+e6I1kkApd0Fhm2T2N
oFxXPq/v49K1cPr/nElLddXYlYQVGVngzIWxaum+b2/AODPaljNn/ea6vMu2ovNzszh7Nm2tmagB
gdq6/JzApk5A5bkCTq0/+YGTe8BTptQ1GlcgV6CYFmflvVy0clpDMbW1Ia+HtzEAgBcexCD+S6hv
Pasm2mEUoByoomqraIs505cs8GRRExdg39Relt3oPZBw0tm1wmejt9xMF3VxiHSGM/mqyYtK7xRm
Gj8H8lck6d71zRTtJXfX5mNBJ6OFUqrzg5Q92uqMXhSvzgrRoS25ZhMTLpjPQSITXUzn2t/oZlAZ
xsgunGJLPpE7PValR54xpv6zeUq9bF2DXXoSLO+y+eBLR3+L5U6sqsdKmnSIjbY9BrozQPLZd+qt
jSyNfRAlGZdP67cw/rTUUdJL8Lwc0r7fW7PxIFHiXz+v/8fofsvgDmyyFQzU2EN2KNBK4f9CKQu2
muqVADDy23XgWq6YDUy4jyxmO3Fegd3TxCzY8T2SnbHDo2dbsjgFM4P/hI7hopWCOzbuSghJ1DdB
j51k1NnA0d20qBgPN+LUt0gtuWugDQByV6gQFBezW1QFxv8ius/KMPiD0ORE/3mybDlCXwXixOww
4mkj9z5gkYpMkHj5fy61v5WDf94o1Shl9oBTaj3WcZmv5JZVKL6wJ+g9ePyEtW+ByivcHVAqNhkq
JtHGqt51P/peI50e618FNIBspE6NgQCRM1mKhE43k3MmchONks2MgGFsMCi7tAYAxRfGpj8cRfnJ
pffIqTTOh9RSPs2mCWn9VLspfQui71Vqu4N8FymDQE14cjVkBdHvyAhtbXTuGRddbiUN6rGxRvIx
37fvwMrNXmRQ4uW3OsaBzbtwLb1OGKtzjf20776lx+vehbsNvoSjDdIw0faiXTLmRKlNso625KMa
ngfdm7V3xU5dybK963J4L/YliFV90N6psnlYzp2QSa2qFPNNH0A/3GKcY0XXgWd48brz2fBxc9sd
hd0onNJcyOR8SmvVmVmFkBm/zda6venWaenG64LcMsje7C+RQM40LuRxriWx6sQgFPJAjrDWUsW3
DYEdLEnQbSAd4k1u2+gvOHfK2RCaKTAMyEcRrodccrRYF6mjQAQ/MJqO1Ui1EiLU+8lFxWyVv5pP
FegkBg82fsxuRTNTfG78a9tQqTPwHteRldf4MHYIqykAVeJH9o7sPzqr9Q3wpNDz3+6jYwdSyPQA
CvC1iKWR951MLgZF0GyG1B4rXHE+BZSGxC6LhOE2MNyl6j4NXcaDzKrVyrepdUT9ggtbC4HI9AKb
iJhArzg/PWnKc9UcYuUjA09A/kMqRXOKnN/6z4r+FsCnGpoZcXJCIQB15NUUZW5Q3mPS07H1XZK9
XbdowWL4fIKej7kZz5HyUWuao8bfVFnw2uAu6ovFMOs+CUDmkIJHJcPxBDEAbQO9XpsxUDxASC96
ZrODPsnQXEjiFKHSNamIWywFoFFwtai7Z8DDk8YvYACgMYApe3t98/gyw5dI9NQAkhj0Wjroys4X
h9FZI2oB2PPB7rPySf9mbdmgkvwKzfAEshZOygIMMa4WkxGu8iNRvZwS22AWDeqd9oYRjQDt8iNt
V2Cuddu7BJxJqmBuYUkkrhU2AYxy/8V0FCY2qGSH9vxRIF0YxsQJ0kfBqhacu4Uud/QTIABGjYEz
pjHMLNL25vyhPM4+yO43kluA8xAgUW7si+J8Pm/IzutUGm9ZZhSPEUCw5g9W+433wGDdVHtW3kbq
AA1D5lYVaciCUkKiBQoEm2CNKndhpn2Mq9TGFv5irI1XeuAaHgPYa3bKJroNBMmEhUjgTB5/WVaK
OpV5MH/YzTYep1Wnfja6XwJdR3BwzJ1z1gbsA8Q8qLKhY4DPMtl5YQQ5hvc+hnwNuN4V60vK8lUC
sDtxt9eCIqLbBO14iD1MBcXeczvrm8rsi4yQD3APerQ8pBhDur6eBTfFgH/QqmwBLxQ387mEVg+o
yqaNP6o0utdS0yXD6Nej5F8Xs6SBDIDdRCkKM4fICp7LmdsEAytSiG1zdWudMA45eR940bcYqdse
NSKWvBYlC5bCNhsEYdB+BU7iAieU6NI85WAK+9BlJ7zTdirmFTI/8mLX/uhKh94Qj4i7k7jHILM2
zHzAaUHtFbQpcc/qNsB0Dqgw5w8y3/cg+wXVopujuX1Cf0e1JsFLbI+uKgLUutQVgA8TNquKUhGQ
IDip80CqLOjn6SOz7wvlSMwf149w6f9h0TZOD9ypwGY5P8FWH0PJrvD/pMIwY/hUye/XBSycFiKZ
EwnMxk+uzBHhPKYUIEFbJw9z7MR7NjqZmcjwy675lns/6L9vVMFpQaoFFh+w4CAu5T2xXNFInhNI
jcAF46crQNnlriJjIiFbBYkrvM8uPf+ZPN4XpwnpDdJCnnE7AMbOwsQFyFkY5VOOkQRflBX/etGe
OyyQsrJOEaCPoozIx6dFgCngWeunD7VzzC0BYF/ywEgxx41JXO1H51dv8h2SMYytMveHjfw8hYAk
E/gZ5n9PvgJoHZhNB8gFuGE1XKg8AioYEuxQH3X5OFSN2/XyKupGJ2j0jdy2jg6mi6zL1v9On75k
AkeI4Qxo9qXPKaa2RIK5lY9B5dI3a0fX04BxTgwPeIz1XtlYYBgWRcncRXQhlB3/iRL3KVh403mW
j9RErxpAcZTyprYmBy5KsKWc676QxAVhoMrQadhO8jGVHy3tThn9ahbgoIhEMJ9wshhZHfC6HiUm
Aug+ao5EENhw0Apx/aQWxTD0ABvvGA2Qx+di+njKm3ou5GMMqBW7v0M53Cnml/9JiM6VMwbDqqmM
lttjEqznAfM/KXWU2hBcdIKl6Nw9h4599ErpGY6/fEjrfdT4c/7t+kKWTEn5vVs6p2FaQfQBvdHy
sU5Trw9eJ7Qh9HrnqPqhjO7rQDS2wb80fynaiUBO0fTcIM1sYk29b9pObDhokwTTBDyH5cqZ0zi5
LxprF8rkNC+f1LaS9VQ+FrbzK8yyV+MTqx5qPpsUszfXN1V0buz3E003U8WKMHVOjoUaIeTf9Rhy
jaI/MaeTjeQuOBUcWdSIZnLsIrlZy0peb0YpBcXKkIgGihbd0IkoLq7TyqQKTQDQHqU6XlPjmzLe
STCuUYTNKto3pqwn+zZEnT1FfSwfp+KhK8EcdFspgreEaCmcd8hjOlRK1DAndGtJmzl4aLMVVf43
BTA49zCbIQ0sJZGPWXCfgpyw+iHF/66bkbcj/g4sFKnPwAonHw16U8SHLn4iol4bdqz8NXviGwzO
N5TJ0HToWZCPOaodJvALGuV1ssGcINduP1D3utHIgqMxOM8QRUOlxSM8A7Lp9E3LwFoe7yKPDYmH
jo4EHEbJMGZpe9ptLXrUKiLhnIuojbovkhrCtclQ73pDbR15LtNnaa6Nm0Gx5xvFmCriUOD/uHUc
Fd5s62XhMjPcSUNnuVNB9YdMzlr0VpF0uCuqVHqRKkCQjJbe/VXYrbkC0kWOTrag3rSpla3nQCUu
rdLglsijcZuRXuSJRMviPFEUdQW1Sxyh3YHhiTzGxoNmKM5IRexBAtM12IecmG5kqs2MWUBciFnv
1FLlVObgmePhuo6IpPCOyIiTJqY4JWSTnDo7dqRxbOmv60JEe8Z5oSolcdjE2DOTJis1iTwaZl6l
3hIRnyn7o2v2xfmiElkNGf4OewaM2riLvUlGYlnbT3G0iSzNoZ0ocGZafCERw/YY7gU9J8ZPzk9J
kQZjAlEs9q/+7LvXQY9FRsz+4ZoEzo5ak2YIwDrcSpgoizf1etA8qF54068Mf9rruitEVVpUipNF
sd9PVI9U1dy26Ik+1mbrW3gep3RwpEHQeCiSwim4pMVKVifSeJyo6gzTSwQ8Nb0XpF+Xz4clQQkI
TQHZdr6UWMpzs0Md6hhZR0PHy4LYogNiTvvygH6L4Jw6Kr5JOZgWObKhchM9AdbgMGLbekufw2fR
gMHCriEZBAg49mrCFDt3NmUFQIlGNnHdEjCkKsdZGrxIBHvI1+fZXXgmhTubDm3iqDBArYubcGMA
ka10U/d7v+rv2rVwZnLBas+EcT7IGkZ1pB2ERVtddeONvBk7lwWx8bqf3Hpb+gRpSkzmSy/DXlT8
ZS6BO70z4ZxvMpGVDDMdwrNtA7rbfqOu6VYcMYuOjfNMoJCpuryHN6+07yaIpJO9pf381172dCV8
5qJokMiiaL45khZtoDrdmypYdyQADiSKKLRY8Ohnsjizko08jJUYsVIwILKUIyo7s1FbTl4VkyM1
5by+vjbBKZmcjVlhkEV6iBtk1IqnJE83OYGKqNVeNvsPI4jWdaX6uVr718WK7MDk3HsQqlGrNUw7
blhhuV73G+pNPqsD4AHy7x3i2aZynp7KEtKw4QBhWeVm5bbTI7cRPXL4VC9v2ibnQLqkKSKCt/ZR
vq9uprf2hsELSO68rt6UEs2fYgNfVhbM8LH8wWUptGoMNUdbGDnG1l3Q3eTje9LdxNr2+lktWhjS
WAADZBBFfElDGioy5I0xH4mxtynKkuM2FFF9Lq7kRAbnLOg4W7mNeaSjZFgrLX7vddPVI8Mp5977
k9VYAFfDvXU53VlHnTxQuZ+O4/BcNbVb5MBDioRtq1wu/JcyAKPqv2LYgk9uerOhXS1J1XSk07RO
mpesRXKVTkgiBRtDjddVngKXa3bnUBjXLLyFMFf5WzTn9Y2iacCiLk9H1pOlvU13eulgLGVvuvWN
7GYbqQFzZYvJYeHw7rJVn4jmjtGozSGfqDTjwqFvv4aFa6/4DAHLhNl1UXywrJi/F8q5fgvAtAD0
SNlCpcxXkUKLHRNInJi/aX/KPyUL6Kp555Bv/7abij9dfnJusmsiDVowH6XN5KrAsBv+YkPzPVBq
VVfbZGLyoIVw6/RQvyrTJ/qEbvy2G1KsVQepY6F9yJmoJ18kgbsJzHIyh6BNpmNn7i3lrq1frxue
QC2/Ml8nK+gt0o2piv+f662S/EiwDhJOTjDXflIJUf8Wgvuz/eJcPsBP9DCOMqYb+VO6Qp7GXAWb
zmNj+ZGOar0YKuLrScJHPKiOYuKMjTVfIBhrWiDNBTpTjvPcy61bFmp/MwWW/T4ode7VptY8JCDT
TtZ2agc79Akpm9Cu0p1a9qqvKzlQt2iY+so05zd6likbSaFj5bRzYH4UXZvEbjQ1she3teog41H6
3dSOewzGSC6tYwBT9Nk3hLflqkWd9i03aItCTp+/5nY/+SQMCYitprh8bEH7scPPw31ua62TlTRc
09qsnDRuqNdEnemafWzvVTqbj7Vu125el23uVBYIrB2rn7R9l0bN2pByrXYkQ2l+9HFWHihtzR8z
mZCJDbIysJ1mroGUFGiS6UqxVf81Gab9WDZ5uwvqblgbJeYWXDlI8++2GZC1RMcY7iJXrXCLUAeU
E5I0A8NwANHaXgvU8jEuw3KdoXzyUKEYfVDSfl8qM9hFEHbfJHE9PsZyrWw1o5d2BTqIMJtZKB+h
VqvoZSik7NimcQz0VeAdmA7yrJZrVkPqtpoEqrh07qfAifqyeJQqDRDvstG7FsE8vmIG1qMejUHr
DBqt7DUcbDg4FCHuKrZU6uAhRJ0w6cZ7NP3GG4MW8tamqp64cjqii6fN220FlPgHtQ2Sh7Y3uq1J
WvMmMMmwjoe+c+Y2PKrtlL01QRN/WmoW3tRBh9ehMXbtJlMz6akGH8CuGWYAwRVI75RhJ91ORZA5
Wha0fpPL34Mkbtel1OreEM23oCaovRmoPSuLlMQ1QQX2XKW9BFVEp4fizkVY6Y5uxdl7QQGmoBrp
iMoNtVeqFE0PFVDT061GDzmJ9Dfw9xQ/AI1QbcgsYeza7NVVawf5Y0J7sDvQAv59mga3bInuVY0+
eIM5Br7RqOqP635kyetbuLqREtCAV6pzXt8ubapLXYM7Zny2qhtgzzggYnCuC1lyhidC+KxoGSvp
WIbVfDSkh1zKwX4VCSR83RG8tzgVwUX66lireHG2M6oL7Y22QjF0Y+5K/x8gIIgWw3t2nRS0SSFp
BjD144w21cQDm9foRJ/jCmCCiASE/nfJ25+ujovv5ahXkGWEzAkYr7ZPHzNgRg3rcR/eKO/D+wT+
0B4DfJ4I+W5xrei2AFMHWBIwoHced8URYPrDWOuOlUWdYvpoqqfrmrEY5rN+jv9K4CK7VEO5+UuC
oTvJi3xT3+p30z1G/57SF3lVrTOXCESK1sQFdAXamJpMVrtjVm9Id6sZomYYvgPhK545XRMXt411
b6dTi12zIpBxB7gfJ/D1UrIeQXmazKiBZkCQsl8NeV5VJNl08usYvFcV8sIi6DvRYjnz7goAlIK1
oTtG/XrqH+n4Jji/pcjgZK18PTRrx3IgCnZTvrd0B49PPD2R+HsP7ucVSMdWosaHBUtQQRFqa4yP
GK8ozhLSjKRZYdTzsen11i8APuYURSq5pVrmHq2otjW6QcRvtuAkz4SyXT4JtpIoaDAomM1oAcjc
IVLBoAukMWnEmO717Vx4uJ0J4u2tmjC5I2N1tQmMGnR5ut2ofYuRPVgTsxMYAlNDzmUCJ9eSFTBM
Ejx6ua2M5kzVpV5Xjkm7sTW6rVPGXFM5JMUQok5uOj1cXV/ekrWfieQ2EtUUBRPO3Xw0O7RtgCYO
UP+AdCH3/eBVbwwwftikIuIcZcEIgHSMlnFwUSjWBQNyR41erswAUatrrIuX3o9ukq2xm1+G26hw
tB/xdvCknfGNbqG1O7plIEEYwF5fX7zoK7h7owoNs04LUz6WTeo0LXClqeFcF8GPUTDPc7ZS7kiV
UB6lXGYr3Vm71ptWlY97Kneme9nEOIwFdstpI/l6BIyV6VhurotfMpPTfeZON0mz2tYkDZk93ZfM
Q6mumkAggu9DulghZyENqmwdI7k+pqDrfLQeWdoXIAB32ou6T2+1lxEt+ngg+9m6dQ2kv1K/Fowb
iVbJ3Vh1kUbgRsIX0OmltN7C7jlI3q9v5FLfwtk5cndUD5KBPDYUlGvQl99sc1RD9af4Jt3OK0Cw
eKIlLasmo/0i6BBF3+G5f1OrsusLY8DzzkpQxAzJUxv9WwrD/5zc30JUrjTe5KqW5mB2P8Y/i9KZ
3uI9Q+3VqUO9NHB04KKiadlTBE6OfTrv5NA9/N+lqVxcCAxvWg9GpBwZlhxdt5sBWVFxt6ZgB1XO
uE0j6aeuQKLZLO4LFIJ1SbCORdd5uhDOtIvUjIEcgOwkWlmqbb6pb0Ehgkh9XiMD+4Le13W21l+u
6+Gyqv/ePM6gU2mo86ZFdm+a1C0J41UW2CsjF43bLN3pp0vjbBqYtU0p9VC/UgP+ilbtomBLg+it
Kfe6CI3h/zGt32vizBfpfxPvfpwU2cWbeNUfrRv18dcMXej3iaMIsuWixXGmPBh1OaPvGmo/KJ49
/2Vpx0nySutTp6/XT2vpPj/dRvb7SZRShkM218BEPZal8VGUxX1MCBw9RZd+kK3Rr1A7NNW/XRcq
UnzOdfRsZACzuRBqJo1Dk7x2Cj3eXheyoIeg8EBKHkxdaEOVuT3UrCxpLBO1gLRtPCWsPIOq7ozO
kD8RA9hkNMtbAHrl9LDLs3kAeqByjDCs2iZ+gyJRYB/+NyGc/qlVCzzGVEfRWsq8nN4XpHBS7fO6
kCVvgR37vRRux5TAaK2WFYTG77Mf7rt1uAp+pJJT/LS+l560jcGwLSpR8vM8v949KPeyjnWUA/jB
vL5HqhwPuvnY+gxTLl21x/iGzZxLnnBubcGvAx/0b1n8hF5G5jyYohIF8+14rzvpncHahuhtemsk
jvxBvis+eWnc6NF+EN2Wi3n5U9n8nQIcs94erPmo38uxY/vlWr4j70Al3IIvYWOsrp/lgoVhpb8z
NNxRjsiR4t7G2z+K4fCxulQX0O4tmteJBM5xkESL9BZu6tiMz0X+GMS5q/5LhDL+9udB0UsrmsFT
rpGjoga+LuX+/3F2ps2R6ti6/isd+zt9mBE3TnfEZcrZmR7KQ30hXN42IAQIIUDw6++Le5/edpZv
Ze/zsSLLqURIWktreN6La/6Lp4DP9O+D/bxCXRd5aWgZ4sUZ4YFlxg0eo+0uOH9f+58muLQGqhpM
KLR8PmRFZ+YZ83xU3x3UY74Ric2i6W0BKLIjifTfnauiCdQbSaDTtvT0Lg0pl+7AXxXMoc3gzx9x
Zpep1fWwxnC0s/t6syDE3lvBGwQbimjpUYXOAzggtZE0+oUbxheL8dPIZ0dkYeoOAhgYOfUfhHw1
/xfZ0U/ff3Y6KomeH2wuVCWzl7bhgU/inFzsvrr0FGdbSnY5dDSz92uSu7XW2pVz48yBgDyHBcBh
OuN2JJJf7+IvFw66e4Hc8hYduPPGGqCOh8zXNf1H9Vbvl+OR3tnXbh5mXWBFsAQH/ahdm3tHBBro
ASKa4yapVxc76r5yEj7+jLMJ7uyxySsGw9DFY8yf+jLCFVgLyd4/LJDaZblWoCecWMxD95IPu2yO
c2f84+Bn8+65Uz/ICoN7t0biJQXY2JBYCnlgRuauDvPVr+f8q0CctXSlLU3VgLD4Z5vVN7tqEoD1
/jDQFXZ0V3rsrLs2YDLQj/lzAV5QDPm9H5d6qL7cnx/HPdufdUesOlfu8AP9DgwgXiiGZLFYKwTI
eGh97yE1vrxciT6Si6LqXx2DH8c+26Gj0ToI3OCgXZRRkIyP1Y/aQFWUedvsVbzc/3sjTl8vzPRy
v/n5zf4502fLyhzzMi0HPPHSqGkBy+dUQbGvNmYEQtfVdGkhLQvlV8OdLaQCrT8AP9UjLPAiIFTG
6RPqQvNb1Idc+9dTxOLRCGUL6chL98lL03tmKy3qudLtnOFHU2697o6jjyEvL1R4v/uzv3q8M6da
zrVpaaM3/HCv+cZJWCIecKe0SNCE5GQjUgY9nywA9abZDhfc0y/vR+4i5AMP2LQBQPts4NIcfYdm
VyNXcxgiDT4VjdyTsQKvezEql/ngX53FH8c7m9BqboQ5WoitjiHfNDdWVECbxfuuYuzOAw/73aU4
3Ne788MTns1u1lBUrTjVMmJzb4ZwigGx1q7SpIv+pehj/rjMQf9y3fx7UOirfp7W0tcsra/0CfXY
BkTJHhv/6NU/LuzCX8+lcd7oa5HCyHoH78649RFgXXE0qQ5BtjHvWJCdnJBuL/WpfeULg9byP8vF
0JeD4cOlE8Ktej8IDNnG5nY5X4culNCcajfzAQo3fxXw/u5HojMV+AgX9er2eV0pLmiqzotsqRWZ
X9JVDw3eYekJ9w4pCAUr9Z50sCGzqIKLjI4vD7kPY58dcr4+92Mu0mnx/ZJivbQAW1fZHVq2oa/j
RBde5vJtPx0CH0Y724jI2C+ngDb9sL9rt87jOw/HRsWude0c0tslVp7HGhIEwa/H/XlYqM0hDgib
iduV91OYTnJP6qTDJQ4bMYcwdj6ETdEkI4S9fj3Sz6v180hn1yg5L2FOG8kO6bxm6db0LkRevtjo
nwc4W5t2M7rUtZFtGHFB9OBwaSDmLVLR6lo/tuBHFgFUykCMvVT8fOnJzvyOarBGlKZgDrPisbLu
eX/hwra8+s9L4/ODLeN/2HTKyWU7K8yc4wKH5hWh4d3ZFP176IBNK/9Cv9n5VduDJVgUIgnANA75
yXOtNA81C56i30fjrkKQx/GL0GzuuEy0IlYdCwuUvfx6afxkAUEEcSE6gtGQsvk5NwXl28LmRes9
TfZjxs1wZG++VIAXWBuzXFsT4uD2tW2dsgF1d/2QtAM4dyakleVK85NBp5d243kF4vkPOptyAcFh
zR24987eQnvDYVHWgu737uKJ+tN0L4/+3kLuvzc5n+17U1KUw9nCe+dD90Dllm4gTsY6WwmCg25K
MiByn6vNclX5q8KnENT7PPi5NfZrUtkTBtcFQw8tX9ldGlKzDDz3uhtlrJa0i7ippyfTfyAOu/De
zxc2hofTgVotdFsv7IMz57W388F2W996shmKOYs+yFzwFTwFnHQH6sEl7Ni5UT4f7uxAd7RSA3Op
sJ+ARE63jPlpWOsqX0PEp9z8ekW/k+4+7lmM5UNFygQKxoVc9jkgQLlW5o6mZ4EEOcb9lblt3nQ0
EdQAsEK5GgX9Xgj6XrsZrjg4T5dScz/ZaQ8AGguwHWMRKIFI5JnTo7qhqLQekoKe3o+3s5OKjeuP
aOejTRk2mm2/oK0NZ2JOUnI7NC39PjmtcXSFO7Kg9c3hQoTy51X+6fecx+9Gq7WIXH6PjWahcuvH
i9CVub7YtLGc8Z+n/fM4Z0bGSl2z7OpMPjm3+nYpT1i0z1xUiKFU569jhrB/luGgb+Xh1ASz42zz
ApFAM4hWLrIaE94uS7Qb6JIBK48r5yPK8Vfq4sn09Uz+OeTZltUoTXNauosiiywAbpo3i6hW9yp2
+maIqztrgaIk88k4/C9KlM+f92xZ9bIGy96Fuk++d1flet4tGocqRjM3dOUuuSZfWIVPs3teR0ab
TJ+dGo8Kxd0xntIY2nLVvZUsXE7UKd6W2YrpG4D0kEi8RMD4Kbp99qjnfbeWXRFPSbxafbWwloot
2RvbJcB3+bKwvLLzRWubEEnDIegv3PnP9r1xG9udFtUbxY9m/4qkethZ23ZEXLbsjyjSDn99OP10
6Vue7eOAZwchdYgwbK3tnoghV4LXYUlQA1If9XwD/6XVu1CfzIDoiTE/53kaG9mlEpufT/7Pv+Bs
47hFOvo+hR6NS26n5rap5mAGvGWGAM6QN6tfP+/P5/7nwc62TE4gfydQxvfE0LhVaXlUeTIk9O7X
o/xUjXE+q2ebQ+Oaqwo5QhLq2oUSdeLLYFJB0wZ+PK8gcvKsHVJwD1AOgoJcCUrpX77Mn/2C88p6
SGnI1PfxoEuy0wFsf4EWLeIWS6SPrS5W8l94i+d19RqKsvsux3j2CiKy+rP/yJ9aFIynkR3lV+Le
mwK3xsIKOIi9v57txQH7xZ55N4AffGJKcn0w0SjyZIO5MJvH4a8mcs/n8syp9wbHaX1aQb1Ie9bb
PshbWJBmTTkLitS95G8u3/arxznzN+2sopZGMBrqP/bNVRVnWwlZVXVvBv9R98dXdvLDCfAeSv0w
fU5t1cLOof67sPgmEIWMnRZjvcIqs+tLXI6vTNbHwc6OGyPNeN7VclkmGdooQeIDsu4/kKa+NIln
hwqZOtE3KSRCoftrhWbo7I01ibrI8aJ/SYVcSoG+O6i/em1nJ0vjlqNWaNgAmhF4e7E3Y+3R28ER
iJoDRIBXWlDGOTZDu+8LIMchL5b9jvaW21pdFLu4cMi9n04f3qinOdBZN2FEpubVzWjQeL+rS+VY
X286H24PRPcWdO+ZoXKG2h9s3j21vYjyqQ/G+f7X2/pLxxVSDP8e4swWMg9mzyUQDSvvxxgexhqc
ZWiyWTC8xcVo5NeG98/BzhYmEq1abtp4fX7ZhXZmhDO/0tFiMH0fNB7Wl5p4vn5Ffw53tj57OQwa
XZ6tk3vNOQ41mpHG6wsTeOkdnS1JBsX2HCS5xT+c4qYKsBRDvpNIdvlbtcpjf3NJb+3/Y/j+fK4z
w0dxmBDLwpAiEgXw9gFNAUXDmbJexB+HrYvybr0KSdJs/pNGzi/9xA9r5lxzYu5nizY6liUCPz1q
OKAj1azIhulBi9SLHvX7PjETGutr90Lo3rywgsjZfQO1u9XYLDtiSJB+gcSN5gXsVu7Q5HGdgvQM
xmPix81eTxCOjVPE8Jz79piXMT3ApGz+4Gb814v6P9lrc/rX0dP987/x75eGT6LIcnn2z38e+Wt9
K8Xrqzw88/9e/vTf//XzH/7zULyIpmve5Pn/+vRH+P4/xo+e5fOnf8S1LOR03b+K6ea165l8HwC/
dPmf/+mHf3t9/5a7ib/+47eXpq/l8m0Z1Jt/++Ojze//+A176b8+fvsfH109V/ir/zu/ih/PBX0+
/5PX507ib/W/4zyBSjoUHVEQjGzsb38bX5dPbPvvHhB+jgfXG3xOfakXrBshc3xk/B3ITn3pVECz
q+d4ePVd0y8fWeTvALzieu8s5yA0oszf/uenfXpFf76yv9V9dWoK2Lh//PbZiYJCKtqFDIRgbQsS
ye77OB+je1VPc1qZGYqjdRXo9phoeVwCWdQhoWWk5ELI5axU6OfhzjarRbQOGJLcjGXyHm2KlREW
bbDYyaWAoTnmKrzUlnC2Q38a9HyH0lmabT+kZmxS8pTOnXtE51iN/tIxbg1zBdG8tdWXUP9DRGa2
s6Sekan2h/4hIyXSxX72wAtOQzdTLWKDnXnB6nw+M//4eSYUFtFxjOaU9zn7YDsLq/emxq7NuBVi
o1gHTsEl6PxnH+jnIc7sGskobCYCK/GsYGBG3b9WI7uaRp6GDqMr0+y2AILHNjMv1cMvRuxPHwUj
ez7S4ctiBQgTpVpnBsFUdupwqclYb96A3A/65nrMocurvOTDnvtjYX9cyAbgyudjgd3rEhPl0M5C
/DzPJrK+kMRAM2RsNz4KzgyiykeJzjwQA+REIyV4v1WqFft29NoHeya4KKWFw5kfzKPtPpPKGtqI
dz3gnSKzYssexHaymypp2ciBfcx+DBkYC6Of6dtGZ9rO8qR/cHq/Wuvc9KbNBDwJejRrHiDf0F0b
vmhuUx3YCRtN+FNYG7n+TGDu4SCZJbLG80TtBPpoZlgofdoVTTqvKzm63/qx6d4qxMJvq4mKpCst
gn0pdSaTQYFEE1DNpm9GkcFZcETxYywdf05QD692jPYOWB25MlDx19gikARNjWGt+PQ2Qro+ztjk
olF/Bg5o9r12nReFf62nskvA1dGLQBEFOvY8u6s+lXYsZ0O9aFk3hr3N3Szwy7mdwlFn5moUyo0M
OvM20nXadEHOil5LFlmRhNitF/qsVlsye+BnAo6eCGNGpVCl2VFV6IMMwKvW4irjEJ9tc/fRgUJE
2FPfPVLLcYuAWH22GYyef+8EzQNRWOSYTsgDuEiORTmqQfeKamOICps8cTtlh2OtxIoo+krSkniB
YzBvCKg+tg/MLm0aUAhOko2mWTyPbZLW3zOv4w+C0PJ3Q7X10zx47tZxujFx5x46bZbIaRFIswes
vm16vvGqzE9k6+r7Li+3biH7AEITdpGYmmn3AWRDESyqhxp9vK3VBK3tyL2ZpQi4eg3Z2ILZj+gG
Nu+QEo6mmT8hv5g4noTfADSmfxJZVW9zOvi3s0EfZwshrpFWq35M02v4xClKd7K8fBKqx2lNypGc
2r4vkX0FrAXSPqPTPkkb6sVidGN0uffR5BhTDBVaKALNLri+GhDAUYpjLdJF1kKLy75qdJOFxEwf
KzXVceYrIzDnYudR9VDQ6nE2iyHus2xc1aKzn+yxEzuTVHWYtVCeEqMEplgMEayfFy1N/RtQSB6E
I7ak4YdGTGur4A/KznZZ64/7mbpiRVNHYW1i7mpRD9tKc1BP6dW2oGHmAnwmjJqsRpV5O6/soo74
DUqzyNuc98VWn/pNOcsVaX1IrzSplUyiCetx5DEQkyt/xlWnTY02SLW82Yw+mRJuDF3c55657QbT
wnob9NCdK5Rw5pYeeLxzE6CF5jett+i9QZAyL9Lmuqn5LTX5ASjRjSI5Yn0FC6x8DqlG4lSrV6XJ
0mvWsqMwoKc2ljOWSK9HbWaFTTsWEdOrPJpsmRhgbnmsi/LOfuz6WiWG19xV0old3n7vVeEEneM9
1I6/7YSGAqWShtAnyZMi73BtmzIwWUEjCxxTM67HSq7cwYm6CQsAcOONcvgeJRyPbsvTlV7g7KuH
aLSLQzOLXY60GWDdoaTuQ6/5DwjL7yYnjYRRFKui0d01g+uy19O2Rgt0gfyuDl49Wqm/ZT391tA6
cWsjyrkbO1gKO8hV4wD3sr1b0lWbFtYG5VD0SqF0P/Tm6dlgTh0U6NELoW/5kJr+HVqIedDDbFqQ
7AyEb4e57mIK9f5ag2Axb2gydVLcaKABB5Y/7fMSgmKZhq5FiGIk6H2dI1H6b6KYrzFrV1k93RJH
oWatYd+7DgdMzmPU58TpOIfC0R+aQbIQoC5rDWsdpuV8P2jGvivLvZLN3vMpVqo1iVCwBqI9HcQf
G32tZyAKCAhFRC1x914xbV1luYFH+lUrhhjFAQfFmpMk/IrqzhpBYX87mJjGNocmjqO+z/688R1j
DoB5uE1TigZqswo84RxqIHRBm3xORd2GhHlbW9a3aE6f0M7vRY7w4zyFMovF7rKSbHM5X2X2sPMd
L0Ef824Q9hGZEf3kjmOZ5Nl003eU7lIPBRd8mDejau6nojr4eXXEiqEBxybD9LUsZLrm7X2d33Zz
egNcz9VoO4dW4mAT1a5BhiZkXSuSAiUOV3rbijhlnRbw3opMNMkrtEQGbQUy3OzWoT1ZVuTn+atd
2XTLOgSgJpOO+MoyT0ajsja+7F7IOBsnAjxBM3UJg1yK102Rmv2gUnzX+Q4borYYtd8xP/eWn/HA
ydS9a5KDU7hvXts9WpN2VKbBY1/P06c2m+2tYY/IAc8ax+2x616rvl31HQhATOmRMcBb7N1DXZB9
mdVJN8krfZofcpOhJbtp+riyJmw6CH26qJvSi+GHKj0nJmICbt9YlR1b9U631UcSK6sNjcnmgTKK
75Rwa1+a9Y+iF9+VYdLYEOj2D1Rq7QjsEmq92jlsWYlMcVvmB5XabchrMQRpDkJ7YQwnMSA7YmjI
KRrZdIUmsgP4iAnc/FXelnHP3X03aBC8yBwtwLf9LkZjU9rDgzVnU6QxuwnGHOBnq8ib2Bfq0e2d
HVwYI6aZP6JnStFY6lri6QPDyO0RPfV9IDlvAzSyNoFTmmvAOa6RvwibXF91jIhAZ5a5lxak58p2
yFYpnLJAlZm+n/sGlby6KRNVAtNmmPk2A7x0NZesCCGVjXI+ZYY9DtxwHFwzFkpCxytPp1jYaRvo
HtnzFoXIELm8p1kDIoKdNVlUUFuEPG9PqWrLG1O52daGTS6AOyyKJmR95qB02s4FMBNGf5omthpB
FlduWX0fx6KJMsPh1+hk7tem0acxNGvIzjRJvfUtmkUwH/S6KVDayrtV2/kR6S3zZPp9dm+b+VNb
WHE+NqFF+mM2AJFWjWiWZ97JHvqtUXlagODxrWmxlUidCQAJAkyAmlrrKKXgN6Vbsbey5KCO4OxN
PFAbQjdlu9JgddRrGTkippi+2Mo0g7loyw0DqhbaX46WvykJYmogBn+4zqt8eq0qn6OZpBrFui+K
CQkrkB+rkNuDPaHzI6vcdd+V5lO2VJzvujSb3Q2A3CYBjMZoyj31sqEOuhbSL6dZL2j6orLMycrI
gjNKYId848mlS+hB2ukV9QoS1swwN74lNESvOE+bna4onF2lNcNtLXoGzkMvBA/qosjueW2QMTRz
szqyqWq8B7wwhBQyla2FN1t1kBets2+8VN1if5lwQD2GytZujkym7BfNlCypG63cQku+2Q2cI73Q
9N6cYqF32WbsUDoB467tB16Sby0tyA1hhX2aaSEil49THlTd0IHXUPgHMqTNk4n2dGTknfEKjdAi
4A40zkpnLJIBzO3j1GZocc9q20JJjRL17UQKeq97tDtJw8LhS5lvR7MsyDZzNeM2032+HVRTJJZS
45szN9qBOOly0lvfKsxDdvRMWZ1Yy8etOWOx6BkdjpPV1magowf12Ao4BboAZllIimr7woCwlauj
8osjOfs0NoS98ArdSEIfx7W0Uj2iOOaSmlZ+rM24X0xaazyWRlroIZXzTINqcOXO4YWyQq3s0gSq
9Czyun6+1v3aD2dqajttouWh66x+13sOv/WB8OiDYmrkVQtH3wtwby8zNA1NPCJ1hsssfPBvIGTN
txWD88NQ14IG6xr7pJs6/x6t6yyy0izdtXWRz1FjItXnK2FtJm3ie2h2oFXSKURfhOXEwb9hDDRe
vDj/Xqq8Pmm5I04zk3UZ9IbHcEaZnYDjOjqDBffNQejNmhsY6aY3ty3UtMYwAxf2jpSG2Bmqm7bW
mDlbhpJ+AgCNQVhg1HoVwdgURagTrdyh8ZBbgcOJdwLAuznISU9fAQ73b7RsnJ/gXeshn0cS+YRB
BK+smo1HJwO+PLUjswIp0W0sN5Rdhhi3RVB7PaIDNch0vY96j4JepLQRLodWxkBcFIE1alNMHWdI
sswof58cgWMs536gWT0LTXB/Vo47nMYJ5rwuGxlBlTgPSqax0JgJjaRGtH055Hw1Awa/GTJLBCYu
eREHpyWocm7e0No20Z+hZ1Dsa4ogt7AaBpdWMCemddUJuwRNg417twYtl6JuIhF+M0NLimhR7nKy
mocc9fHmmJ4QI2ZhxvhjCZ5rVFgVfMtu9OK6UGhxqRWQdaRuYhQ7IOMFcl6sVakMmevzaEQnMyRU
oYEhWwkVndxqNhMrWaIqF0ZyJCB0ZoUfjb3EOWimlEa2jmKNdmizyGfzHQ41/bqm5Y+iM9tVN3dN
SK0W2UTiUqgiyBTxolkb9EDmEMr0B0Gjgol+BxHZYuXieItdBi04D025oWGK+g3dnsONYdpGUnMy
gbjE6RqX8Crs6OhvTWfso44KtnVNV8SOZ6mN9Kkb6WWHThu3MO9gTLoI4OO8CyizYQxrA8rCdJx3
3giuD445uXUIZmZmIOvarsFWKnPYjuHmgwU8OslUdYAGQc7xJp3go2KZKjg2vbNycq7CyafWqiY6
7Aaob8i/13kLm2TQb6TX+pNNNPl9atPmVlVp5a1Td67vXDL3PCC2QsmSUPmh41x7wX3biZUmpnbH
DK6fpmpsBySaZc3WlZ0B1iRG3EYGanlraSOvwZuS7vq6bfm2LVTNIzFP/G60GoaukUr2xWoqCHBL
EHTO57isHWtt4qROFDYkVNymMr222Ggg1ZPXPY8KGzSlPIOp7Mp22tSQcIIlp6CZxplhs+/+WGrr
1h5ypIbJKFFCIgm0d2tY8W8kb9JvHdHoNUpR6XUJ3LwbFLlhHfWs4VdtqSqxYwMHla5IrZUwmQT6
ubRDqyj5Xscmh0xyR25EoWcrAOonbA0Avpad0ibcNI1vtUjrxPOKbgcwlwgsr8njORuH2JjBxfLn
KdshypCvcmX5IUp01e9Md7cebXCpxImLgIaHzaxmcdsr3n0rZip5YLdjt3cBiI4NuPt5gGtwsdKg
Hbupe63a6r5qTjovquc+1afHjMzZpssVqnhhtuJ+lpBU7jVc3415jjJLIW0+lPleOm33LQd7qQlK
1KKsEe+iO43X/mrWIf1WdAL3AbPqRNzIUeBoXQjcbjrEs24BLiMJPA9rBndctBMiMqVW8euxVdnR
VZ6/gpDceCOwqWJftekQGICP4Od6SNwZpYVgzTDnNR6FVug1U8rpw650nd1o2/ZaUyVq15q0yre0
9Nlq6vX80as97YRVyVa04ekVotNg4mo1wkDIXzeh79aomS5GS3vL8HtXIyNlXGmKPFqmVh5kbiBP
IHyyKZXUEggtusFQ8B5kfqO9SuvKex25sG+g6KHTEPlpe2M2nXugGm6DKTQN1/4osdlZ6bQvEw7o
oxjc8qRqZwBfrcuwzmu3b+ooRVytCzNhiGNup3AtUQloR17aaWFujOPVlHt4o4NwMzDhLalOXpEr
eBhwFALV1/6GudPUxlbGu1OBKBZfrnIqLGSK08k3U8A8+znbuZpHQrlooCO15sl7S2bTEyl6SBG2
Wj0HlmT6enRKjwbTTLK1iYkOq5SKF5emyo9qS9AHs3FQ5zSJYcNq390ozgCLq6T0IzbU3hj01G5B
fUNJ88aCCtxzO7fFs1do9gtYYGi/8vtphSZtHhkqJ22Qj0BIGi7afkeRGmXo2hlCh+Xo1TcCVdE7
pkh2h27JeUSAElUkYcek+zY5sjPCehDyhVq19Wyz0o7A681FODbDfO04szyqxfkL+7kYNj0cpvte
95pwJpNcoUrDQksHWv5OrufUD80o8+3gC/NooIt3r9IxuxsJafdUlNBBTdMBgU1cTtgzYlJF7AHz
EzGwY1aaJ+St36Lt12urazvLQKuXU3soWSnuGpsJaNe0KD3UIEO6eJqiSAwECVVYFim5KmTFbg3q
vXUubMmM72nCvHEoULmDAMqnns21P1HcU0td3xNbirVmp+NGk7xKqF/2faCGFpup99x0jbBBGmSg
nYZIqcCk29zaNki1nKo+HXc21REeq2pEOBhvO7zgAZd1mpawvXmrvZjpON6UFeiapcaoG1JSVadR
QuY3QoylW+Mtjz9sT8PZ2DtesUEwpFQ4wUsSOi0T2742XooBHDnZudMaWAv9kVHP2JG6w1nR4LfB
uBha0vuatpuxkMK5s9ME+h0ezLNwQp6qWYammMTGK1PvqKPdGHHHtkp3CyU2ylBB9Fi2EB5zBy9d
d4yWt4Uj6SZ1e+tNDRmHU+rNCFh2FaWY7Hp8yv1GqwO35PzUODy7Jjh3D70lUJsO1AIq04eliV6D
GX3OgdZzwr6Z6u17UDEt7flep56XmDOqZKOh0eaYeo644k0rdo7Mx+Pk2u22zvFqmTUPm7Q0zS2j
ysXr8/QIJ/gi81y7dx2c2m8IkwEOoGVzWBijH0iv57sSsuvHEopkN0LVuGSbZkoQQZ1nqNQqBZVo
argy8bRW2yjROy74dAgVB2ljNInbMO9KZFKPKTy6KLUHSEE1tbEuNBNSzJKxzdxXauWlVnf0GcqL
CzUUecArF6LaetEcXOZXu6Kg8AYzV64AAIZL5tmzAnqCK8SaDfbiz6Pc2ZPhf8v56PwoUMyKw0mU
dyjyzG8QeHGOS1UpiIndBB5jrj2P5TDGZM7JIR2FMW5SRATCSef5QXQWwq9+B53QgLEZJO937xyR
ZdzzW5NWGwOmfs1JRcDVVE9M+Gj7cE3IHCgJ/kw37oXTjLHs02Jj6KTazFXBN7i/64dq8mSs9X0d
SgP37czysjAH+ugFGBTtxKmjEH/HD3UfMtZqPdZ3muNuXlUVSGEWXUi6TY3WdbOE+9tphh6Qvm12
rEIOpPLgKJUo0U0GqXtPXJQt8IWthjiBTp3IJbg6WvbswnTO2XrqSrqehtw+oDPAObmtm0V2l08R
mghkYOaOfmtNFprnUqg6V1i8ZlTaEuE+6tYlcBiDWajAlr27dqSiK4mToAaefrDTWMMBg+Jge5D3
Ouo0qgB+kLIDx+EA0hGrzWEtVPZieQVPKg3t37irjWQjzRSV/L0zQ2q58uaNjk9wmrU94Hm1hTAx
6coHgphuYs0mj2av1A9FrWbUPZmqvTXn2gXISOvsI/wqHkpcGJI0L82HEdBjP2jyfHYCt0VqKVRU
6Q9sLvKDQRx68jubvVKdOddlbpVvqeV0iBZ2Ff8uFHETZCKQKoHRdaJGIUtjQ9ypDybhUx7/OjP2
Tnn+lIMjgEICTmagdR9yuOc5OM3vpTRRlhzro2YgTsKtmJUDqQIftbxXtTf5N1CdrBEUHaAu7hZl
LIZZ3/OhOtJ6QjS5qwO4BMD+jeOKoeZoZYFq3QKD9v+YO6/lyJEki/7K/gDGoMUrRCpqslgk6wVW
FAWtNb5+D6p7Z5ioXObOPK2NrY3NtjUjEQhEeLjfe7wdb+Qq19xRFJqHSRj1fShmw36iQNOAJO2D
X34TtTe572fkryaqTlLugIu2Ls2+2FHL+9D7rKCNwtR5AxhMEqg6VtVASfdd5bfbryfij1okDbdF
Cf8Y/2eovATqh58KrXVCISbJKT4P6nQhGMsv9m96hKZNeq5tNBLPdTGSGr0ioqgFu23SA3AltwlK
iexsSLKrKgTmUAuHqxhl1MFIBj7qXCZfzs098VQ5r68queu/x00VbptcmN/kzAKfUYnLLZaSm3qt
mNN4F5dZsQ2TIT34szAdEsjo5Ga0mT8HDlX7rpPUfrWabnoI5DLjFpdMwkVhRtxdZV2etr2mEz8m
8rJZLnXMR8uXFNkh9wkoMKz1lySBUR/HlgH3NY3JyarCN9USsNRim5mcRAxjesvo/UFNjfwqJE/q
9aNselpZE/+3k+xkRZu/sbuIdyKVuIOqSqSlhkHUey7ig/rWkVq6FNqpvFYqPZXstlfm91lNu0MW
NAuKZ4gf1VYLJWfyJzkkt9CNj7VlGfssyo1vyaBWW0kZtU3fpQXH7ihTmBtV4zK3kmRLaaLf5HIq
9XY9NPNSxgoerHTqn3TFmEhIZpZLNka9FgOzqV0RNRR1MInDaFOTI9yo1px+UHsqr0jIm15akT6R
OfZgKppD/jql6rwRxnC+0GWZWm8xE34TuLR2WFAm0JVa3SrKoGzCEfHPMOT6rhYKfR9DFiSeJUBu
417Zs4N115k24bNrRC7MVZ7Xj7mf+I5E2thTR/LwLcvjotKFhvxTIduNGg939TySBqyGOH9pzaLd
ct9F9jOL9Ychx/1zUZXSNtCsmCquIm8mocj2Udv4u7ZWW69TxvSB/W660CsJ+XwKOdg2Y3jK4Xif
jbV82ynT4FlIo0HMgvkkvUveXJZRDSpZeAkO2HQCMUq2clZaD0NTZpcx3kjH71VpW1u5fl3ribUL
9cLat2VgTeSRm8lpmJBDEVXl/TT4kJuFUd5Hst4qtlpI/kemiNlelSLJ6YQ6dauk7W8rQSc/Fhoj
pVtTGelG3bf9XR2w/DyrnMod/jDpXefSaifsqZd644+xU4/q4Gm5aF5IIOJ7u826tHKsYFIczZRN
CmlDB0u6yLOfAn01diX9H77zr5IXF2Fy0yRU2dLBKNQcElXypSFm2SP7+S3Nc/1NOoF7T6YJilgZ
+YeqFzhIErO+kYUscuidKEpO1ZKsSOpw+CGHcdx6YICl5xD88Peyamlsrda4qZVcfQ0TdkWrB3j+
9e628gwgtVhtb8v292l7U9Q6q/qB7Y0K7tJ/rtiqezO0xY3sRpuzWJBjj9qfo632N7K4/ky5XyY1
Zaml03em/hMlAiICqsDOoGTDWxSPr1JP3+HWmMMnYTKs2j3zzMdK4j9/xUpe0gbjXMoQ1zwkFMqD
fFC9iObGkUBzUkKLs50yVwLRP8db6ZdIZypRJDKe9LD0sF+8IBgnHHmzcIfOISWO5X1/D0ZFgxqs
LMlIW45faN9hOLQShEFqVRS7nM69YLWzor4j2x+6kjAEt/6smNz9EvXcYjo5sTSYlekzq6FNWo63
T4tJysAOSS1jL+gO1Uk3CDD8DeNDWMof9fsz73FRKh6FKMvaZSAYN4aEBmG1dssx4pKY1JK3KMJF
r3Hmnbw38DxGm3MdRX6bir8aa7VypWauranPJa8fmicS2ZIrapW6pQes5nUNafdIczOfXKUZ3khx
61hWyuQPW5maaB28F5n6iKGf5Jq4idTskd0Ss+Z9RqeXkL8g1tWdJPqbqs0dYSCZAP+SKvp7Wo20
3mpk44wV4Xe3pvXjLLonpIIYqdEZHr+pvE0jU+41yQvMaRc3WbOrc0W4Sc28fu6UlCR7qOhbPU/1
7ZgpxWU5AS5PUzqjqmHAjVHudFvXx/kqnY3mSp/7IHZFWOA7c1JB1Wk1avE6GG19Duozkal0rJn/
vcLpUEm3ax0cE02hln/+aZWVWSwJxrLKFn6I9G3eCV7iKBidJpf4/HAW5HViVR+Nt1rVJRUBQ827
ZVUvTBjui1RUFpurhDzX4tg4ZxQ5F3IuP+jTA/pyXpRWlCG86585ShzRmH4qSfFY6+Xu60/oz3jz
OLhdTWU1QZ5VtVSmkF9eqnm0DYP26eshlvh4vdI+x8/r2asGRWkTtKJSpN+2WeESBthGML1/Pcyp
VYEaFViwquu4ktfGnlwYFBLTguRJNyJGinyTPvhuD0vG9W3YADtp2H494qm5+zzg6i3NXauSjTKQ
kbDONXQG+r/lof9rJ+fSodPkHEMsndaPl0FptgriKV/yrGrcaEWybYaLJLujomv307nWxKeOjU+D
rSnZUZvMETI5xALZQLm9QL9hknJObLRRrh/ejJS7vp6/UwuDUx6Wq6mpfMurxyNXZcjoj3DvTDoa
kswWSXYm5xoZrrD7f80imAhRo2OSaCjKav01cSg3WsEw8b7f5w+h+5btuaZuz50QJ0/5zwOtLopS
rNP6J2Ug8dDv69BebLwjTddoAe4FD+eMbKdmTxdRNMLAsCDirmaPL3Bu84jRagUervARjQ9UMeyv
X9GpZ4JuD9PShK8gKerqhI07vRN7xG2esFMP1SE4IOOyQeFiDDjvKT31CasywQNXG0zg4vqqrUFq
4FbBaBpN0Nhph0fqgVu5s3sPlfemfozPfMJ/Ksst6P2fRlw9XzJF+mw11IIHR9iMm+oe1JozvNCV
266vM+w759wXp2f004irOKKOo5Qqsfp7Obp0JkFevrWc0Vm6PXfR+djzxGF59ISrg94v54jmGcry
hKIzu7mbjHdKcbCc3kNv4E3Zcyud+bBP3Sk0GRgqqG8iMxrjHG9c9IqdTIWul55y03mLfS4iK2fP
TrijxByeG+3E8fx5tLXlmtMrlyuFKFDdLqgkKiLQth1tq29GyudnXdYntn2N8NowacCmqmB+jh+u
TP25HaZCpE4ueJVWeJJaP3z92Z34ttmtqGMSnTGMsXLolDUhoV7nomdNdJ3pUx0/bok4tGryyvt6
qD9tDmS2Po+1epyIkmWTp7wrUbOFS3U7uqojVna/S5z8F3m8aaNvyq22R0E23p4Z+0T8jroHswqJ
LuT+a/K1lAxVXMkZU2kdlrvncgsTjW3vNd/Q+5771k98CZoio/IngYSwWFl9CXPTotepUpF1kiGz
COzmI3T19z7zJvBIre7MiNXPbKCnFguKcpykgGkMdd0i0JzMDuVKyJi+JGxpUZL9DLqgPGPpOjkK
HCRraY+j89/HSzIihZXpdO3z0jC+kzLtjiZzZx7k1JJU/jXE2qZtRiRBjahiiI70d+dSIbWD4cyn
fOo5NNlYHE/0wsLbdPwcuaApUaewFjH7DHdSIE/3gtS4X6+6ZTJW8Sg5D8gXEi4obr+rkHc2qBQU
ZcfmFP4sK11xc3Pj19+EbKK3SVHYfYeQqt9/PeiJ6ApYkEIMR45b1NXVV6bEaR53UTp6cS/Z9aQ6
jQojp3rgHoZq61fd9mdW+3KMrJ7SYL0t4j8CSG19cPuplE00kRq9IUabXZJsHyvEAIp4GxXFNyRB
T18/4Knxfnd2EBXDwK22/PPPVxYUbZUSRpMXVGFzb4VK7mXW0G9rI6m8YjYmRyjl5NzmtUzb6imX
hhkaYxrsJNZqWsPWGHVBZlQwt3sagrkLxQRC3nO7zZ1zzukTj3g02GrhSBg+fAudN5d19S1VUzZl
mi7afe/fcwLfhZ3//vWcnvjmTMoOi10PL6plroITfa7SsqkqMilpddOo+nbS5l2lxWd2j1PPhc+Q
WwZb4zLW8aubC02PLS2nM5RRbZV8ruxJai8Hmn7prfYSIkr79/cSC/A3vXFEzeArXA3YJ501S6U/
eD1N2EiKbOJOjm2xpcLw9QSeCu+ORlptjKIWwKgbGGkxFlPB3Igw+UhhsEaW4Kd5jTZFfuZTPxXh
fR50HY9MJNsnHQGBV0MpoHufl87cBJZOhBgHNOcche/EfnY03CpYiLUkGhENDZ4yP/jSU184mjBc
y9Xodum3TP6WJ8GZHfR3s43VZ3c05Oqz84NBDkyFIVt3YFoXSG4AyfRAdkjz4pv4BWUOKRmVwqQr
kpDjuuVQwXOKX/TtwamxGfv9ua/z1OXh6EetPs8spIpdLvOw0KvYYH/34k2c2hM3GJQ25wL5Ex/n
0XDLWfZpw5vREhSiwXBCcC/pqdNTMOuk/+CWdzTK8is+jTJVehwZOGUovcY7tWHLSSBe9OeGOb1m
2UFlWRRV0GarT3Iq/RIKjPU/k0dR5bG+aNyK/t1+Zp97Vyfn7tNoq89y6so+FxDKeLXuDRSz+s63
U9M88yEu2+Mfq/Rfo6z5XXMsEAQuz1Sk+qVJyNLt52HPxn0mTXN68jBeS0QuS8vk1edg9mXEbYel
sOQHQxACubq3HKxbu/5R63fnZu/seKuVrphi5IfLrrZc6VQndxG2RdveEbbZJlXts1ip5e/9MZGf
nm+11JsWp9c0MJHjm+hIror24EN3MQVtUkS8vX2+hdqpW8mSmf7nlK7WPcdVpEs1Q9IJ61b/3lzh
+0QotQdWcG94M4/K5N6VcPB2Xx8ZKwje73TR0cirQ7eNJBUc2/Kw0BEaUBSyl3nhLT2AnHAj3pp7
wwl/Qmd4MAN7aJxzFbKTn8anB1/FUVZv0JZ3Zvi6U7/5UXqRRw+BX5/L9i2v7KtXuvrekT+ndGtj
Cflxc/DrK8kQzkyktPyJr4ZYfeS10VDfXiZSv5qcYJdD3IYvHm2WZIdpI9a2UU5eAM/Ce+t9/RJP
DY1ZkLKQpotE26tJlJJgiGgBQml3iOZDWkjIg5C/lrr5ms6xO3WzM0nCz68HXaHc/1o5n0ddzWmc
FI1hjYzK/fIaW7Wj7II7sklvJr3gM5f+zf8HNvWpTe7zoKtZDoLRxD3Ei+T6LsEvIUucacD1DGd2
JKyn3kP+Ix+8+PHczfbMwOt8sRwVqKyUZaFqCOO1cKeNV2YhuHLh3309sStgyR8Tq60iHD0rRaFa
XmfrShvzu0SPoOvQtCu4dqQ/L9j8PKHamm7LRb7AX2n7hi1fl6hB3Dn8oMXa1tpHT+cIUac+oU8z
r612fawsRSW1zLxgzXYF4Vnt/TMn2InI3GIZg2kkkcaFdfXgoiT4qIYZohN3Y3whWp5e67usuWvj
s9mR09/Mv8ZaPQ5ejk4RQNwth9iz6OVuM6KkcCsX1/FvXmGebFVzk9+BNPo4d6Sd2vXk390PVZK/
XFjZSz6FOYtnNIQdMnolHilLjtwgi7Y16buvV9KpV/Z5mNXHQnkjyGSTYfwBs4VdRvQvxi3rl/Z/
MA4IC1iqhkm7utUZYqRTEk9qOXqW9BFh8S66M1e2k+cjItd/jrDa4YJWyBBxMoL5SMfIQ74JN/5w
KJ+k6ylnf/2LMR5yzxGo35xZlX++LE2kkmKCFjCgwerLP//0spSl7B6maHulcCtDJkzx0gzBy9dT
eOIcPh5lNYdlMFiJITOKeFA2jQNDZVvRuFXwxP14QMfqyVzgyJdfK/twf+7bPvmIFD6QPfKJE9Id
P2JY4rNpaRPldaQ9hXbfwfe1+suvH/HEjUWTZMkgPUNCmdB79RLx7uvzUJK20x70w9LFoH3ySb3K
AQEOJ8am26XlfyDROB509amhkqIteUP6WrmR6NOMbdyp3KVGunBCtXMZ3j+/OI2WzKqhExrzHfwO
Ej6tFT1sx0nLEpFoqkZc/SQP8B1bG8HaRmLn1B+SjX//dwz1N9Hp9q8gY4WQWv3P/50TdcSW+pI7
tYz3TwzV/xOiFEvkf0dKOT/Lj//6/lG/fxxRqPh3/mJKCbL8D7ItwMpNeDdollVe/l9QKUHW/qEA
v+GUkTVqGxiy/kmVkox/IGIBQmWqkLfpKMXR8DdVSlL/saTE0KwqEiVWkuv/DlVKOb5owOGRJcWC
bIWqQ0ee+fuD+bRaEqxQtdjIr4ucR8Omy1fPx3EhEoHHDzlQuHbXO+p+udpbnkpVEDNPuKud+Id8
Hzx0e3mXO80uPJxDNNOR5yiY/f3LOH9FnhDZCTfy9UlshFTpx+YNg+Vm8TaIVf2sDep9VgRPUjru
8kA6dNGLVagX+lB5bVZfibgt0qLeAxTyxtrcFwmOM+mXGL0npmqLEbeKJHOS7DUoH4ZwfiizQHbC
sukxgyVPheBvknhx5WfDi6H0i/QxdCaj8wo5cgTzMafHoDx3WOpVPPz6hZWn72RKX5poV0sFwgfz
ClhTUYSYc68jGS2fTD9hAwdo5l+N5XOVgTvJLbae+ibVFUSzr2Kk2FnxoBffDOubKle7WbacttwK
xbM5PZqNgo1CxR1UOlH9niupjSQdc9F8LeTSA67XdIOx8adZFde6UTqYBbZJkrlSEe5FbNRFCdUu
BuxXtU6ujzb2XFGOLmqFzvT4PrHs3Rh+uU9Lww18isv55I1Ttg26HxpIDUP/VekQt4TqSgnFXS8N
dmm+youjEsZW2t9Y2NLCSKZ2RQKMNnSYAJwSWsaE96vwS8xj/qU05pftFN0P5keAEsDv6F2de2Mh
vWP7RqlW6m42ki4Sn7BSBqN0X6NTTk1c/7o3V5IjR/eppu6MnP59Mz1SfAMDLneJlj3UoLyTSVdY
w6DpEYzX06+y3vVYDuboR9n/ylLLkZprTLwbxbrLgmFXRy+GgWCpLrcDZYAu4VVJmjvh6mxzGpOr
HK/ih+gndog9wqLTltF/tClQEn92BaTaUdzalfEY0lKhxiYSqL/a4aUMXiLrUdKiK0Py7VKyrv2C
q2okU9Obce4l00XeQrZAb5GkmBQy5aqNwrvKmneTekkJY8DPKV3L1ugJCG6j8VnKDhWs46yqNmI9
PycAglAo22Pco1ELslcrD7Ehqu/JhIUxYAy8Lz8sgW7rUXGIxvHQZ8NByFVXsdKLfriztGfR+lEn
EeYLjHvmIFxWVvQYVBJoyW9p/p7iD59EWEBp/TQbJG6EZl9LzcUYWCmi9MU7N+K5Eq7VGguddKVq
N1nV4DEwbEsQvTIP7oZO8IqBvlZG5SbGDueVXViBJyY/9cB0zOKi1As07Lo9FC0oEW1XF+Oul3Ee
x6ZTaeJ9OGaeWovL7/DmIrANX3/JwJNGNHHA6zXwqhupfUav7lR+7dBwyRUq7DH0JvhmBW9DM/yk
JyggCVyXdXSFCsYe/GTfCDqgkmkn9eZmhhEg4iFI9HTHZGxEScPfMd5JWvqC7v1WNCfXLH+JrLah
FN4ZldaiYrUZuuze6sKdmegeUcoN/sD7NADqY/3KxuxX9DbpfNXmVrT8G6zw0DIC1Hy04Q2+JdL3
zB8vjeFAmxhHDElZTrcI9rZyMd/KZu2kYbcZRHVTisylP/IKNVZtYJtW7wZYqkddsvFrOaYIOEKY
7KZ9qOvIrZtuXyrI4ksoKyaGDFV1BON58NUd9oJbQXAla3zSFiP5VPFvZr1h+1NgI/y2x+q+Q99O
Ia6Q571eCl6e3VawSHRYJWnelk4mLXCi4ZBn0r/VN+TPbX116fHlbFb7EUckLawUIL9L52V5d+5u
tcRx/8qELKMs5ycnqK6omoXe6TiazGqhxtAivan5bV72SEBrx+iwbncI1s81VzuOXP8ay1yMIxoV
HXodrYLzUYk4wuP5tcAp2/aYmLAwmfG5Cs6fx6G8iEapZmocG2g8jp8o7OIOcq/+MyWhkt4gJ95Z
FmCaFnd8cqUN7eZTGPN3PPeZ0vc7El7NIM9CJ2zaQyD6XNti4kxJKqHWXjW59pSOpGMYojEdc3vE
Hnbts3lAgcAvU9Ei0IRhgk8rTuftWBZXGAPcxTRSJ7k7CbE9ZsWVD4MDmZEtJG8GOJAuue/q+1kt
zvxsZSWE+f02sE/JiM50ys389ON5SkN8noYs/symfJfEWOWNCn8tPJH3LrJsfYrxRAW7LmgPtQgI
o5uwXqZ3jfgDBahDg3Vnwqo/lYOjT9+FHt969loqcOCrVz99DvsLU3qxStx3YrGNTd+WKpoq36nN
K02wnZZ2gtVbKlZuO4yboPieTPsehJSg4cYe72tUvFl1PfkXuqoeSqWqnDRvvsUFtpIGFFIMWDAD
U9Olm16CddbJGy3XnNTAOzPD7MCGpkaJ0wSGPU+ml+CTjqZHCf81/mzH0oAV4ljGdn6QdQ7+5C0f
ki27c1VqG0xbB1LYO20iaRW+gP+w9eIxBuWvBbdSE25KYwCnEG1907KrMtsaxj6cjb2oRZu5MR1+
7HvZUp6IxggTubkP+t0sjR6hjRdk0C7mHpr2a+xjh+rzt7G5lRE95YPbN+FeMt6DZtxbkQClRNri
PbLT+UlLzKtafMNavvF98CjCrUFQJEt4Z6TLuDO9vAfBAT9hh6nTjtvtc2u+t7N1Mc1Xyng7JZo3
Ff5Gx6EoUmiPfT4//63IZBZf7qr4YgYdBhCEBC2Ut0YCvm2e7ZSOkoKGpuKpAGaiK9U+anjLYril
9OuMBQAbyXJVCH3s3jdVcF+KP6X5zSh57ABbUtPv+7LmaOs3xihed2Hw3BVVT1A4blold6rwVzTr
rlzWm3E091zqnRkwYKbhqOXgUXWnpHzlx+IunaaLYhJeUkHZqHq0hzm0S1MaeJkfvWls53KPaRUe
krUZcoyXBgQD3PML6gYbOz5gFysN1t3aDrqbSLntY9k2Ut8bCY/EkmtmqTqRYW5wAFGe/IjNpzoX
7GD+ReV5WxWi05e088uzXWQljhkGh0wEX0P6vXu3ogB6S+tmqbZN/NeAZcAJo2S7McdDFQjbiTcv
C6WLrwS+E3ZAKakt9gWazGIWz+Rh3rUzn3k2YHWFajJFNDfIyFlEuhfQmYrzF6wKsL/IuE3N8WYQ
x+egjw5ok5xmKjxBBKWTHxpgXsFiSJZaWDPdvqjBi+mjE/S/ql56yEcRpB59A9S8IoJET9+IhFMf
GTlKKwMKW103GsjQPuTT02xxlly9AjsUxD8EkVSbmGYbpVWfdCOlJUpX7gZB5pgd3aGGnqSX+i1d
ZmPCWPVRmCB/Yy3u+uZBnroNog45AhPVWRcE33bgy4h34UUIGrWa6LkqKrcRp71QkAeO/R+zTz+A
KtAqR490VF2iT424eYvL+mz9fTk/V/u2ghCQgoqFl1Rcd/trhXQKLL+h5ebkKW680d8NbyQzrXjl
thTOZN1O7baMpv0+ZDlr1/2LRM3MfVDBr8iI631OvyLr5+h0l4WL2Hf79Yl0nNf4vbEjJaNOgz4P
Zcb6PphIetVJevOapY1twEYcEuvc05w4YxfAM42QuBOLrOnjswN+SJU3cUMLyEW32TjxTchJDnr2
QnXFjeiGXgTfi5UAL+9c2ubP96bSphrAMycXhuS1AFHAnTvUpv8aI6vp7gKvtztA6IGT3+XOObPD
KtO3zCUAFrJgCld+JCjiKmQZcNsJRTi+1S6V9AfIp4/JHVjj64SWBCPZfcTh3+ufUeeVjH4u87yS
iPw9OipOA9owfZGMVTG1GkpFjK3xbandjtQXA88IbKAa9tKjWn1azoIzWegl3Dv+KHAoqJqGCg09
ImnU4xcbKxJBbjy9GYJvD21mDzGKBR/Uu+9jK8QiD1+IHuJn1hPZnD/GlVET0XITqrJO17pVGKrk
Ru3rU/Vq9YMNIhNOoHY1zMMvrJmQ+frxZzDQljw2/FtLDX/GZfSoox3TdcOj6cY2iZv9YKnSVTK1
33MZCUIiqbdBhj132rXGLbTTPfWg1k4KCnrJ9Kj08lZR8X9qjYN3+0ZOmz0WTi+bIYHQH0i33lpI
phqu0X6f1Lq7RDaRDrY4nNDGhfUFJntbEb61wBMBXtnxPG6H/L2KsA3Hk9sPijsLyqErJFBR0tav
7oOGuC/AFsxzyBFBiaTv0eo6VlRfwG/zalosWvHPSLoLivQClstNainALD667mUAH6BKXFKVeS8P
wT0EHEjHUrcxk/YVJs8+0IO9plcXGUdHH2uckjikpQOczidLmy4L3OeVOr+VxXAhtKYBKIGDwIja
iwmpnxDqFwWuT9XiKk4iyCifBCDOQ6Ebdu5XHwJ3NfopeXLd7M022wt9tm19E1KC4PVa6c2lda2S
GJbJD4tt4HTa2xxmV/rQ7AJYe4LG7lAplyKpETBzP3p/kw+XkUloGCBNETkMSIdkxXhIhpgQ6aVW
U1xFWMBJBUAs2IeyD9fMb+/8UNvE8ZK44Iam5VeSDKwxFdw8iL71FqxhuF299C2dLSeGLmHNiZ1W
7+NAywtMUVPSwmvSLqcIZCMRhsF5KPqXs74zUxoDy09JNj2MYBRl9QG//q7H+RF2LShxdSPkT0ND
umhBEmZ00cBU04S0+BS26tQAOn0E9mPn+Vs3PotBdyFNxbaoE0Cran+TQZnYDJNBLDDcV40uu9YY
R04FKQZ8TTRyE9jn7a+8qm+GabpiZ3Umtd74JV1YhfcggaFWJg4Mi70AiNek8EA+TPglKI+hn9+n
MXGQWF4OvS/acvvQDcpdpMCNJofCae+UUnEbEziqFSb7QLRLP7zo9eEejMgecNJW64NN6MfQrSxb
7Sy7bC+r5MaX34X81a8uILAAKKPTXvY+JJcDZn+JuHW6GcxDM76Fvg+9DTrwhDE5pPYJ1VALle8a
tLJe7LdNA1tOlrmiQ3+xSRpdt9M2t3w7Jh9nEaSpxmsbz/sqJFfSjk5Ky/qQQCIafrb+RyiDxBZE
W7Pqa33KSC+QBIjjBq5LnI1wnorSGfj/z3FxF+bC/ciL01VYcNCmZS/1+wc9J9Rrwuh7pyWXemts
uvGlTa504RBpb5JoOXp4LbfcetPOTQJhp5PrGypU7fF4K0hAA6yrcLpTZy50wVMRP1oJqLfI2OpW
6mTqd51NseufSsM4dOQ7MiG6mn3rJkyxHwb9HdKInSV8rzKRDrDmJVy0yzgk2ydCrFdTwQvnn9Qf
vsHOrW34mSH5LgGpb/QCtooEcyU+DbrSuoUUKXdVrwpuqePMz8Jkb0jx01Drdxg2XIVQXZ/LFzI/
+7ziTlmplxlRxmD2H2YSv0SJmPPxC7JbyVLt0RYUUZxAaGClottywaCkSX9IxJu+4chaa6tGe/d1
QHLiFJUp3poKF3KD9gzrcGHqFcBlbUW40Lv5rXaDJtaBe7uNN74LJrlzocclL/TZc6On+upciuNE
PETZQMKopiscL+uEQDeI0jQG1auoECRICP/67sxleiWv+B1y8ZclS4ZGIsoog1bHZkGAKRjda/SL
BVfuM2+hzvoQu1xVceIdzlNnOLTx9lyEsFI7/h6YTAqKdBG/1eJTOB7YUklGGeP4mlCVIEPvdMOu
3UGQZfid3LqJA2BJgTfsmRfiznChWj+b9wPJrTvTgyPwGEPwIat75jxfRj2OIpgD1P4AQw3qL+rq
V7EcQWpNw6vRX4jphZBu1XPqg5XO7K8HJ+myFGKMJRJdRaABgMcSQuOrui2/gcfZUgbA+8XkO/79
uVn+cwGp+IUsiVAa+zh11+NJbsJZFaWyfp3hC0fShST++Pr7OBV0GeiNkReQjEEsfvz3q05IVLOc
3tRtS4fNiEzf0svznPDod3rt+K3wx2lL/btQRnSzirGA9xRjMk9Ek4iPNhnLREBCRmrse/ySeYv9
qoAJbwfbpUZf3XJ6kqCFhLfQUXdfP/GJ13f0W/7QP/Z9Cqt8IrmZ3mbeuFs0yMMlN3Z0SOfUQKta
9l9h9KcHt1Zrpa5jf9DU6W25rYw8ZvQjcd6MLTgFV9if223OjrbcXz4VCiNd6/jP9DZuaNtEf+kd
SbVD8I0KjR17+dU5Ud6JvYepJHpmg6UE80cGt5a1eR4j7siXKl0Kk0P8YFxPt4uOTXOym/KxO99j
Wf79flZrScJjZskmN1e29dVaglmdZyoNRjrlkCMiUWP9MRZe9fRjBOQnhoOTNSwnjdY3Yurqckfx
g96FylVDt4y8cSyBHOBAbV+dbdjuB1DB5BSUK0URvUR7F+UAVh+dQrqLYKC7g6Hejr1xp6nJVgf6
Z+p0JlDzfdSRWvSBSs9PcQSEx7+OEo3cvuUO8ksvV1e6nzxm6YWUH+aAn1DUtgQcH0T6pUbHyhRu
CamNDy0Krrum3Fu5vOsKhXBL25rUEnoVYWWZuAYBjGIRWpqXfbiV+EEpVUqwy+GNoXyAN9vM6i8x
5b7RUOvKbkmBcF9qtoGpkZSbvWz45RcQyaphLxOhmt33RZaWtBfNvIWS4UqowmKZtCaauBguPSUv
ECToEeFRm81Iduw7hFd2ctlpIXcDRvYAh+9AjcGrSu0msxyLvB8VkUGftlGvu9UE7nvcj0F/SUu2
u3FWN3rdUcClt4cBj7a+zIyfafIqJ+THBDxmSnVoTcoLtI0WrHRTxL8awPpWOkD3DbeG8miE90p+
F8gPgZXvZuNOoIpJLtwu6a7SlrFrtj+SntSOQVsWATbtmDikV2A8XlZA6iCA25zzaXkbaLeg5uyW
Crpah66c0Nms2DeG8H3yS9eCrilX9OamPpk8GwFXLdZGLlFOvVZzNvgscIBJO/z566IpNyo527aB
zlWM9iDmm5YGNAKb9CR9+EHNrzBdtb5J8kMtfauhd2t05Iae2RNuwh/cCX5/JVEV0kjBx/RFSioQ
ciPOiOz77Aee1EqONuLxFekGAAX8ocEkJEUqXC//ykzBL+lPotQxYwhU+h91eJPwW2BzY3nei+KP
iZ4fgfjQtJMzjwhMY1owqeJFBByio9tLE7M0+Dr+m7PzWG4cadP1FSEC3mwBkACNSMqrtEFIlATv
Pa5+HvScE3+1uqI1M9uujkIRJvPL184inKpEL7ww2ZG0kgMK8sHGU3TBl9XO09jHxfy6GOM2mb66
8bWoIK2tXaIqdlVfS9N0knDbZd1m6LpNORGQjaaFigpP41hZmL2TLuRYpRczEQGH6cKFjU7Cm3D8
RdKxnRmGXffXbmhtKX9umne1VvkPoOmW7nBq4At5Fng2SrcbtMVuotSXJsGOs/e2NBwJy1gXHQ1+
G3fFqWTmR7pvA4GwHiPdxsvo6qRoCfmDALUuFQIIK9VYZMsJKm8Ory+tCE4e7uOkIr9R3fXmW6Bb
UJ/3RK7ZmQpeHRG7bQm/uijaiEZj9+3KaEt2oD/hOfVllhMjV7ZV5UdkNC1yS3442gXlYCivi/HR
C8FeAo+WKbOxDCJapcIzBDpwpn461kvFM7A+a+KAM1W7EJVJ8li1XaZ5FwnWRdV97mG1EEKbCDaH
jc0w3BJozAE6dtc8YgpSXBGpdUWRjVG+SO17I4xehCqxQRBKbv3UvclW6tVVeySFS+YM3I+xl/Ci
lrx9McfmUDBcYZ633VJv8xHVM8nSRQgXEu9G4WGUT2a9H8fGbk1wn6k+RaggFBjbePAbMunUMvO1
1dxiiE47/CLu3iZi168TFBFVyxskHwmZ5KQTPqgawYyV5aCXscsWgQECgE450m9IRiLFxRZmdvGh
1Z8pK3J6EqZ6MXELyN7iK7YOvYq+TaLHJERYwd+iBaTcR1TztlQtmG5akB1VOPGaoj4MftS/DVS/
9PFyykWm+9KiIZgQ3Oit7agliEc7zcmQNu+rkMxrdQDOUN3BIGpWl3nlU2QGvkTEWQWSUSSaE/WS
24u9LWe5i0poJ4s0UulfpTi6Qnlp11t5MxWnosAcn3V+H81rfjMnnYijPc0cyltV/kpncYvaxcTW
MQfDvkE9oaIYiGQFUOtxYmlccwvHmvOuRk58XbsNx2sgkIxvsB/AhgxoPavb1GO2m4R3KG1nKQLH
1OhbIDbS4sA9yqOjxghhz4X0XKs13zIHNArC0uiepgYWYQpS3iuNUG2oJZN3yKo4LesstxJRXeTs
pNFznRjE5CUkjyagTaghVn2KcEPSuZO2byW5Y1H4ynjs5xFW1/ohSt9ajaAUokeV5LWtA0jx0B5q
ZWNFvVeJBKVVUBfxJpHOJQlhOITWtZqQ0HGrqAdw1rUSyqa9A57veTIeMnGrCx/oVTYqOdASBGpS
BnarkFYKvVAZkDQAN+DZWdjaWvIscVCtev4UNigN7or2QscO/XLLThlPEe+khIEuiD5kGgc667Ym
RdAINT9dWQYMMMTyyAKp0HCgpQFfZB20JvXS/hcJh44mFa4Sn8Uk2JBf6pfZfRNcRzAhg8VHy1BV
IyYJgouCUa+ZzkLwLvVfLSsoogAwEJ0vHaFLm1AxxK/m16eGyqGo92LgP9LeNbvu7tT5YYgGz+hP
esWz5mvXSQXWh9FNBROpBoWfJhpE3dwldXGylk+1ZC2xzE1sXiTDE8DB4oiMJLaPKNH3KGxtPShI
6H6aVKqgFP5z2Wxy82wuLwtm7hnsa5SPGiyblNCqxIm/IpCu1u8TcdkHzDFSMLpxYR1T851wztTA
+mi+zRkhsSdjelHIctaiwdZb5DxQXGRO812foHnpPWIhLl/6Vj3UFGaP5pWIU06GFvj8AqXCelnH
dlBQ9K7F4AQ4ANmcl6LbcHi2ZQ0kS/ug5sbrMnMrNYVDaq5Kg874VVKnUMDpNQYIm8pSr+obk1FO
GiZ7IlVJ6/w4RuxTHyrlDPM4taVfBq+VShZmYHkVE4IgYtmaKspSuFTPB1r7Ou+EAlAkSK+WPpLS
viPy1K6iX2rS7CmGoUW2gRokbZWSDNnYabVA5MCXle+Cym+odcrbB8Rr7Vp3EtZOqNwXLOOIhlb0
b5AGJxDOKuIyRd2PYufUY+qX3V6BDR5nFag0Yw/JqVkQ9mGJiU1E8yUT6ZFMXlvF+1xesWN6vuhv
QYzjDk24MwS8Idq+yt4bEMFo6Lyoe9IQdylm7ep82rFwLjllV+ZzH4feqJVOX3AQEBAPjjfFGq4N
wyiU59H4pY2mZ/XXWVP4MOBTg9ucKawjALuFFgNPToVzo9zJUegEM0cy7Rgii5HerYn6A0KRyNB0
s0V2W+OTnHgaoBZnRAE1oHwJ6tJNYpUSmva1tVi5+hrZGv65UITbO5oZIYW95DejdRfXDexgMtyl
S3MOGEJZSjxB1+A+c0+Aby2ED7gSvvHu10JbxTTfCBZVY7QNhfldYb6I8SHX9X0S5I7aPYvLaa7I
hhLpW2BXWSbywQE+0+UqNR8KfoRSZuOF1tejOwPziRYq9py/Wqx+YIDuqE22QAL/2KQOqA2vMLMC
3+kk3vTs86H8TEWum2aFnS/JzdTB3U4dxCQuztWsW5MxauHskShpL+9H8ssLatOXWb8p9XcBmKuT
ETku7G9oLWBa92MxO4pyyhUyF4AxM4iPzsy40Qia8pLpMaHSpCC8u3LbrKEAg51Prl0jz31VYC4w
aWSKvkpyebX4mmrHvLmN46tpxTRKjMcc3tMQ22OLNEGQn0Aq84Qqa7nZ1hJ8QIRtQaRKayRzPk7d
lpMKCVREErMLsVCklO4Jie5byCs09G6KTQzlhpY510DsOKtw2NlrtNwJAOr5+Kxl19Zqjo1yKxJT
2Z1ENjS0cp4yVtspUrZmkjgqAHtrXssItJVqM4JLX0WNpbLBFtgwjIqvelLs1IipgSgCdRp9FQyp
SctbirumnHfkI+Q3SaW2oSlkaxmBIw7ySZhftRE0z4pdKaSGol6OUk+ntXYNyp0g+xkNUvMw7NT+
LqG40QqcTGWjyl4KAWqHH0ZpwbHPPmXxrh1DtysUol3fkNMguqLJlbK6pdN9EVYgG97H6ZqoHwIz
omBszDbeRDP5rSSQJ3vyp/w+/ZLqBGCUhkRl5uzEB8ahMaoR/N0tEs+X+Fc9aHeR1ZDM+WIQRBrr
t6Zy1OR7K3yYJHbEte6lVuwBCUA8Iust2fSTUz3WF7HMLxa/r+hFOybNHLCcEwNVoCSUjCNwL6KR
ptu0+acUGo7aL/7YPwW4VOppclOtcQMF4C27Ewt90yy5Y/zV2xYcA+naV1QTxEQvJuamz297/WNk
5U7ZHQv2FM16TiyZ88SrWZ1bs+H7XtwpVv16qvwB+zjRsRiO0i0yeg6WmadkqJKZQxUGhUC815rz
gktXZy6OdYquXodpa1R+0BfbsO8dTaltQZj8BblCJ94EzGH9wqrbRNFpqYENM4PqGTJQBvwj1XIU
jFWi+jYJJwA/IuDxsbECt43gqNKX0dCWXT+OxWdaLe6QktFbv/TsJE1fbSo2uvxN6QtXg/UHho4r
tENyiiLSoEnuoUtfjYVpjeTSrDRY9nK7nekoi3Tb5A5L+X1Fc4463fQaPWZMsKIyuAkn9SK0Nn2R
cp5l+KYihgRPe7biTd9BoiiXMae4Ery9hmUIOXTFdGJFj536he2XM7lhC4vmKMKrwl0iANUpSN2t
hvvQvOmYdxv9FFPnIMnbpXmTiWmJwMeW5aJ1tz37IYESiI9Me+abpfZpM2SnjhNG1r4G/YulPE/s
lWN+Gw/4NtFGxAkOzt5PhxexHN9yS/dSHlj8mJqoZFoJfdBdRmq8CmzSrK/L45S0bKAkSQg4PwR2
kX7aChz9M3TW+YjgQrxH0+AaneD2HNkEvmANPUaeB7smT7eKHDn68KUNy9GCANWFciMWaBFik9Dl
eN/Nlm2pBvWfv8xoJNKegyVUb0e3qtBlrjCWoC7Ac9o5YDRRBIZmHWqtuarafmmY9fXbRD5KIAO9
Su9w88p31IWfhXYt9Jqu2sALaZ4J8gJzTs+ThO9he7N00u/8fJzJjBd3Ob2kutVtq7VpPQr2Vvmo
1BeDQ10V8OSaT6WjmZU1d9KHiypJ50qP3Kl9FYLXGJlx38XsWMxs6Jks5gG93YUphx79rUWZ3jCk
KWGP1ldzezIhx0L4yTazQon/wMVMTYTrEIkY/Q4Vi1QflPBW72v4gHasncgNtvmu2KT3P+KMK+r8
/VIqWUsMZXgTCMj4O85ozotOZPD0qYQuzSmSS5MqPmss1ywnh2Tb+CXdUVeSPkVfv/t3+Pa/vTH/
dnEcGb+DnOOwdGkil5/FcqKHgFTjwVvVd8Kg7y3ArTyhYHo50oy3S+WPBkUZJK6HfcEjU3kT9/1G
RM9edsFNKIvo1SeP2qkb9tWNlSQbBoxVA3ZHy+5fDZthIb4VueiZQ3bore6Roo/Hnp7eZC79SULU
LXXyJuVIM5nZVh9eawTAtfZr6gWnFq2bOCMUDohHa4SLinYxnX6lKkWuT3hTOZh/pOJLE71l8cfc
dn6aJsdIpxFo5NWRal8Yp5uwUCZwkomNR4wc0uUdDd2BVI52ozZssqwSOqXHcvLet6e8i/2pnvZi
TmHnsu/KaJvnDVtB5xbV+JFglzRDXOpCTtR1IDoiCjGx18809rL8QgKGia0KFKbWCiHprWsp6Y6y
l2SOb83hSdW3Pd1cMfYAgQxrSh7xJq4a7KvAhlZbg01rAj2dqR8V1XGuxKsktXyZnOwXz6wQoUXD
nZjmpy6Dw4/QcXqdIDmB7ikDB+qAWdXgdvplSyoa9S8IY0pbHAE/41cr4Z0uQpfUNhcgVGTORZq9
UQUKl9nDomlPxCBR4TmByY9lGzmltnAE5K8t8KXr8m5MEh9dP9jwsDrWrDE7xvJJW/RNy/SbYiiJ
otnXklexGf0R+dqM0L1XDSeMTKevvC7fV1a9HQgfFcNHUX+oRDLc4aBpA4VSvgsDlnBt2vVTfDNK
MQfRX0ZK6k+1F4fFrRFKMkgxjVLTRvSVw/ZCsa+YUxk3qpss9ufOcJLRU5b4tm3Kaw6ystB8NlEa
WUlAai0Sj8iZFo9abjdA0V+O8YG+CFcOyVml9F0JgDRbAqPTxlVmdJvpIda0j9AQj/z1Gb0tg3lN
Sl5WBQVrkm3VQPAM9U1SEQ0qCFZFr4XwDto7eXlUephnokqyaifPIf9r4iTmAoB7mMDqLPE4DU8y
+zQl6LslCu+XkQWVoOquBdDLvLLWbNLDjzGaRP0iW+j1Ka2rGFvbotkP6bjtAGjXyiFpzFdg5xjR
MhrBQQmQl3H12kXvivhLKL0uKjYJrRVtMtwnNcS9eLQAXCkbDWmNi1XxXHW7jk2O5g0Ei+VR7Mrd
ME1gXzPR6PJJ/yUMICnE+gWTU4xGZI86KF2wr6KHRbkZy3eJccjAbhB1z6V0b5Ue9mJfAI6l205i
bBxarxCmxgYi2RQU+IqFeZfiR1HRsOZCR7Cxtp2Cxk2V7BhF+ia1hN0oy3ZKS5703wLWFrohnfH1
qRpNp8YmMSkuEmHtrcktRYt2b/Wm1rJtpysPZnDT54CIgU62aUIqbJw4JDwXdJg2gNrMcfSAPQ0N
WGtJn/iic9ZJ5fTOaincEeYPrblrSsB7IbVFVo2JLt1hPWUmj4qAYK20DismNpWYksCmxulNS5Pt
kgLqVdE2rFBE5+FdWnUANfX4hQaMQ5Z4gKU5IMajPjj2W8PcVJ11wNfvVt1qGn7p03kbdwMV5NGT
2pp88IhMUnNXyMapzwe7lHK3XXsvEDtUEZyvtgoyM2nxB0ZVSyBzcSmRplbHUL0K+boowNCD4oSV
tWnxcFTScqdHKJKxtARUhMSNU5pnucHYLkPMaLhaKtCd7IHyPgiN2JH7zi6AErPueUpfxOwkyuXG
7G6k+SmNm60sPSUR8tZiOEfVR53JiJyRI6NIqjjTJh0jT5xeITJco34Wq/d5uU/CkV38tWA9oMFt
T5KjY7KKTRlGMKnlWR7l4kEYvBEDWp9ID2NqvGeqebDq+mtZM8aCQ0YfS8nLlfcPlqa7RYpft72v
hseWI/k4cEdQCMeyPwjPkfWQxKB53NQVmdTDL7US0RiLPs2lvgJRYU3tJm7OCtgyqSCeyHy2aKZr
lolLKwaAzZ0BOEymmput07NyNoBArImJNPCWQXUbZS0q/8r7Vxrc/XT0rOlVGk6UJrqa8VDVX6Z1
t7TCPgKx1S1MWzSedsFmDm4rzH7ptA2kxiX5Gv1I6ObVWZY+/v8XM3/k0nOM1D2AkOC4HqPMksaF
p174ZSPRyest1BqNVDflhV+rEWVTJSd07XlunsfSuATRijApx5a6tpEQRnRR443a5ICfHzAN5zUO
XDW8BASkXxmrEIMaKpOOaG3QNmMjx3q70fQQ+O8kLx2VKOBbFFVuWykkfFbJ7kVZ9S3UalM8b0vx
Rgua26FIvCnLZC7GPwYCrq7eEDWfAtzws8ldWXBSNHicMtFTOcEXBug+zjqzJ01Of0E0ukrmkPP7
ZllsOG1usoG7qgX7QZF8ieVAkSq0RsbGmLfa+BDmr0nOEm8h+I+UnZYNqh0vi4qaevL0dcM0w/pD
0hiswsJTG3kr5B/J8F415S2QlN8OhqdlFCkx86yoSyk8x9zkoJqgBS4pti6l0h+nIf9Bp2msLPK3
Aex31vevSPjfWOYuE5p0zJdrwdJaUISbt9eGFmqSD6cIIDduLql0zgrdoTuNHey2pkXezO877VUK
HgdI1EK9W4KJCWZwU+puK6nYZLQPmuELheyd8ZEDsHecPAd4tQa0Jcwyp45PrRS5tcksTddoyUsR
J6LT5A/x8DDURI6iFZAG6rrGFDC53VVsknO9j9ZzkUxlL5myzUOcUcA5lzQBol7iDicSoyvkxtKe
BbhD2nhs2mLsbp8AoydkIHYYw05S+Vj29xHfx3SbmY9LAxORv/37XPsHlTYyyt9m6m9Kj2mwSiMf
ys+WMAvb2C6+ukupQcLPD3H4kx3qTyKIv11tVVn/9gxl6OmoTkwsxePG2HIGDtwYAXpl579m/3+Z
FP+XCgKBEqkMBkIhFLjfVBBVKg4Vxfbv8x7t3iuwjZOhI44Oq276J8XMH2/k7xf7JoJo4v93Mete
2o7ecLjqdvrAfuy2PylJVnHMtw/hdzn4d2G9QaNLWZniZ0P+yvAhT3ZIUGu3iS/zA6fN+PyT3oKI
23+/ovEtCTRmLVQT2cKSrLFFDTLtHMp0Cw7xIqU4L6vmXguQ3c8cNUz5MQhO9ZzYMSNp4dPek8eP
A3I3tVVyZqHxPeosO6YIsdGO8UCr9FeTnkSadMrHjv/N6jRfnZKd2Eh+VQ52W+xotqEPlW8z/BhQ
RDg1+5syv5uKwAz6bE5vonKTJtVtNZeu1SnOVLSceJtj1+8kIAIjPrTJl6rT2FRj+eDQNjGDZg9h
dTGCQ59+huSqt9pJ0SQH8jvBrpLT3l4ABWnFWdAe5RmmHFl4q2s3YhjtpyQ9D0m/kas3vXqaw5ot
JjwSEI/87Ww1twUQpSzQEt3eT9Gd0CduPS6nqkUJ0aauKFJWpVEIm6GSBONHi9x0u5Kz+yglb7h0
fZUt2FQuSjw+S6m1hd07yAEnqCRHgi8dB+a6eYBqzvHlM2y1OHvUWXNGcUXYEz/LWaHZKRrknnIc
7mKGVLkEzWLWKd+KJb9B8LUtS7TGcIZWyOItaDs53KbpqzaF9sxJSRrNTRNlZwEXcp5E+4bjFzAc
W2vtBdKRvlec0uBe1Yk9DLYuVnZJaB7bqXAlpdhqhBjDD/oSJc3ZdA6jXZsOztzkFP8kXkjh4DKg
oRHGM2egC17jQ7EYxzJkK6wh3pKFvcna00xW5UxUpak9p1nwiFXoJk5hIqyLWTX7fCpfg7U1L06O
Ri5OEI1Z54yR4egcyFfEJVORL5gqo6qi74d2gBzA9+WklbzlUE0D58Zo+89hfjek3l2U2ym9r83L
0B4pYQWWo9NOFXNO5KivI/FIMRG1vuE2lAUnJNJ3RFEDiwyQexHrl1xIz/i1HwYzujEDUbVLA19e
Qg3nVQs5jsEzouVISOvBsdS2jS2b7Tbq1ftC3K9SbM4HU6yfh4kROo6EnSq20BH4hTs8Dy2y5HPE
Xt4uT0pE/eHMYAxdEAEeLaWIaEbbVZ18MK38sRL7h7A23lV6y8Uw20n8gjjQTlOtbeIxPWT9OTW6
3RJwGjAEx+wuM9jo8kL/CARw5OvwJmKB3jybmZxru1dULxElf1IT4I5cPuMce6y7/JdAZzs/qj6E
KHtGCeYoScdLnFh7/vQSZf0OpQP5N8p8Y5mRW1j9PdL/rYwKfc7EG3EJn4R+wJXQaA4to3sqYbdd
j9GggVeOxksDIhY3UB79ZNyhFt4bZnjqYpEtND2lsfhQY9BMiskRAeemiH5kKz1McYMhjFZeJ2jM
Q2B1l6Q2XGyO95MU/+BX/rPwDeuIJKK0Jdns2waDI74tI7NCZtf1zqpkFBz4Oc4wdJ/k2/j+p5X4
D7JMxJL/ud63PSab41ondBw/e2eL+Z3cPvwwDfx0gW+6zCIxxsi0qmvnmp7CCEA1kuWgvjaR8qV/
9SP9GGf40yXXP/9tJDCzAsQiqNBochKZ/hJoRufQU7GBOpSqeujODz/8yn+KddEP6rQiIdglRdv4
NvMU7ZBXacttdGZn3gC0gqcBJkYuio1z4k+P8/uPkZ5/gEn/ds1vk09ct1Ff9fVf3vYzEfxIXvWt
+KO5/c+v5G+/7ZtMURnWjuFu/W3yfqHPYPKlu8HhaGvLh3Bb/nQr/ziU/+dy5rfJoMhTI5W5nOqt
mYJ0TzspgVeQW36y/xH//eG5/UNUb0hyEeTrbxtcEC2SGNaI6eI58Ok4ZkG1YXst1/pp3vrD9KMb
5to5hJAYJ/832Dkzh2lAT4sjjvJLp/Wmg3lBpNFRscrYJTmoCibEAdB/tvpTstgf7+9v1/6GOqtV
WQlWAvO3E87rdB5sWxcmYsN4tf1xhP3j/f3tYt++CyNMp3pe6uuwHTfMTE5yPzwHRxyi5HyQCzke
AKh/8Db+8ev/7ZLfPosqMSmXK/H7gVGY+a+u/oGe0P8wLP/t4X37HtKor9spnK65QEuKSZGlwXyI
iibQL3XboM4CQ298s1Yprg6xuAAZ1H48ostG4FfU+0wntkXs3M6K8PBfAXS3Y/qlIsiQ27s6hf8G
FK6RlVnanQ5fJjFOKdQqmfWLkNZb00QjUl2Slg1Be5wYUrKBFgcAX+NhBAKsqDU2ZoJ+mucG4a3U
xpjuODnUQNtEzUx8tBjIu0h1JjytMVuq9FmAlReisDGmnSjjJ1P2Qio7Uv/r35fJ9dZ/O2b8fuf+
EkT/tjDnUFCGNk1XwfTalExHM3RG426o3iL5U2aW/fer/elo+LfLfdtLe7krlUoY+bjXvqjWVt7X
9Hg8ZLtkX/+flq3/vHbfk+rbHGak5bNaV5I1spel/1RtLK/cWrufLvbDK25921PJwK6NVpmuVn0z
QDLiFPnh1snrIvDPJ6WrikrYMMbZb1dQWnLtBiv8oucbffQhJLwgG2hebZBZJaJ1EIGLmkm568wK
nyagYBm3Om5NFZ3655Blzyl0hzGUHaIs/SLUyr0ZIawq1AehRW0wAIlICuEX9WUG2vj35/7nNec/
//Zv2389txjVMfxGc22XSYhcL/GyPvP+/Sp/tgxgDzdEhcIRzOJ/nzLknOm1SVfDSei3HqIt3MzB
brldH3nxaGI++fGY/s+nojFerFuGKHHV70+lWpYKHYOMBSw+rUalNaxgt/qn1ZfIJ2hqg8/QE7b/
/kP/eTu5KD/QUDGMI+T7toRrMfb/vC3f8/J5Fk/h+CCVPxr7/7kw8LtELEir456amG+vG0fKjl2i
IkZA2mIl7CpbyLaKO/mWM2+R8RF1y54Y1HsZjcOPpaXrgv33l52r47CiiIFOEvP7EJCnDVJyzXwf
iDAssEH12zVo+ye7zp+ugg2dMjSJXD4ApL+/L0YXco7IhHdx/9f7chi30f9golH/aQKnd8Egw5oI
bZxQ3x9XIittO0rGpxnCKvbDLuiDm0jHYZCgNxRacDF0FYqERnROdkkuocnrj6NCDNrEttR1jpYM
Z7m8RfbS40it46dIIfgDeW2Vzk+y0d3QsEMheuY11a7hZGQY0CT6JQeWRM0aCcJjnzSNw/a7tebO
0et6L4bWLfSP38g/hVD/cyWEVmfmxldG54r+3Y5l0r1TaBq+HQvfwCdBGs6/v/x/GH65ACY8qjR5
M/4RcFGJRd8G3cLxZQ102mVkFGob9F3r+4hc3/9pYvqWhbwijHzhdLuKa64GzqBvy0qf5fiZ5eW6
RiTOb+kmul8PEqVnOCsqp2M1Wz/4NV+783AsbLUHf8SkFDz/D0La/7ne/P3f8u2VDRC3sZBO15Jp
DVeAGzwlvV1/mu7giNvwpQbYf8EN7bQ/baY/XfjbEo6PJI9Gof5aY0VSn0p5giH/Ok1tBoDk0Mle
zfzH2AbZ+MfbRAMeyQ18oIQ9rh/q3z9Rfi015017LXGUKPm5yV/RwhAidUiWewJiwhwgPibsEfEC
tIYzJRCDkJVm5g1r6yteorwC0+l2syS6QFNuaF2gPmF++Dze+uqtEEK7FgUPSjkktc5AwS0mD1r9
0acPWXVWpOc1ybAIYniYftO0krt0e9Oqz5qU+Dn8j6i2iMlfihDthFYfY5GcoPiy8FgG+ISygNNu
EyeA4JRwpfZwU1KTXjXkQkhz0VumT3oybQa9prFcvAHivmmWtbMIwFDuTlV0VOTjuIgEcA923hEb
vyofsQAExdZQxl2dAtby+wpN3qtGifADlzZJSBIZt3P8rGOfj4baUUIcLwvn4PJBk+uNWb5HNWoQ
NdsB9+7gXGwNjr2ilbTQR19ByS/ne03NNyMYzZwhOUzfBIRqcfQ+dBH9SYWThXRnJxXaWd0rkMdl
3AjJEjCmszANb1DpPXb4SDecNBN8ZdR3cp5cIt0kcAsaotIyigwwvqEUVxWbEE6nlZ9EpFMi7F6k
30TZsi+1GWFe63TDUZ9OoVhuoch3UoSmrhQPNJPbGnF2CQtZroGDzhBG0amREZfJijuYFzk1PGxF
kngDy2m2tx13a+pWKLfh4ny0s3gnaIWf1bUvIr1fXV1SeE6UXZx+6iN8Pf+P9Z5OZLAQXFDL9yh8
7Y6QDLncqUQjtiBY7bFQT4H8leSHnL8j128MCGMxvRHVr6hSbH2M7XCdsRKk5dI9rC59rEejqFyz
f1SVt3n5nMjDbmJeOK8XyNQqtgx0xQTp13pD99oFFCPE8K/9gI9M3EShgrfgKwEuL5THdDwsbMJC
F3l6iHBE/pyKO1TfVRTaAsLHAVdNIDd02t3RLVRpGAYmUpaHlXImC6sjyiuHbYW5F7P6QkoKVpjh
pk6aT9m4l0nj0OvRqZOKLQqkGycI1j1ZdzOiJw0x8vPiw2yfs/asZUigisaNLT+bXmpz2ZS5x3tv
jwXh4kV7Uw3xbiZCLET0qHMLmXI9OUOWaD7HyyeCC7uYb1LR+mEs/GkJ+bZyZd2iTtUyXTXjqys+
o0n8YTJntvw+rXxbpL5hB3pkNJqcKF9FNXlNg1GtRpgo6nj2oAzpRqwbfYcafVuYwTMS1NVBedus
US11hnD9XoIQ0arW68c8AN7GLkWUKw33iB+NeKNNmj+L6ZYx0JGIMsyt5TgE2aYRKk/qBfSsxdeg
ZlfmYVjwTN6F9K6YfIujobp1SUC/MiKLj7yobWcn0JBSiadSGBxlrO08zk7joGy6PttoIP9L9SAx
00VJf6BF9tPCJTHp4lOf9wS6IK2ZaN+OP1dovwhFV8MblC0Fzh4CpVXax3rDVopXnQy1VsVtJ+Wb
UJG8viqw+Amu0hherx/b7mpo6Tu5ZiR25IhX5z3BN8gvCl9oLnoTbRIL1h85PQ6cCtsHopZgMVEe
4aqd83ZfzqoFlYOStReVrVw2rPPXCWxGqcMbmry3Yjn4o/QlJA+iDnkr4tBQnIxvmMQ8N2ItzVMd
Ef8ry6pjlcQ0iDMRwhy06xjear7tSkwnS/aUGdUha/OHgTupp9oOxBl/nfZLx2hpdO1BpuAibUPH
gFjH27WdDUw7PYUw3VMs1LdqhY4eU6pZ9SS4WjI2K55QJQO0Y4UkCJZIR+Y/HNRoHRU9tXWt3ZRS
uhlR9hnbmF0WIMIg8lWekm0YQFA1a2RuQNtmH3izlbqlom6TuL4zZko+QgJX1vGSaJWaw2BhopBL
wZJM5Cq6h3ReyjBNmhriwskpG8aZBg1KSD4Lum7G8HOhxIcCihqDkds3V11+E7NjYU0HEaeHnBSP
2fAhRvPGHF9CjA7teK1GVg5pyxbshmW4mWpmIgHb1/A6452rcYpnCEUCI3MCVDEto0qXuIQUMvqe
WmS7Ma++yLYu7vPRcqu5Rw29D7DjtJLyOhvCsa+nm3kMT6GBdyboqrOadba1/DKadpuKslP36m2M
vyRRTfiW26YNztUUXTordGTu1axKGJRhl/KqwlzDTk3mqZkWh6BoN7UV3c/LpR5DPw/y/6LuTJbj
VpJ0/SptvUcZgMBo1tWLnJNkkuBMagMjJQrzPOPp+4OqbhWFw8y00u5ujkw8FIZAhIeH+z8szGxd
RMZFL4c01tKNVF63Ja/dklWCqlYhGIg+RjUAmPpQb1jXax3ipBi9ixIQgt/Q6wQeUXkoaXVA6gAd
5GgjTnTWDO0VEwCi6UqPyYQImUAaiQbd89D5PxQlvIisD5vtTlJzFB35zqaUbWpPgwsCNl5WNwXi
LCJYpqG38ADU9S1QsuFDsw1aWfgc1/0u0N7kFgWk7inxk62lNyCS781SWmFmt8zN73Hp+Ar4Y3Ud
MK1XfdjdNt3gxNjcp3Zxj87HSwJqP5B/xB6LRPmmeHfsZjQ7r9NaupUSi0HigVT1pjHzgx5CUtFA
0qg6cEEik02hFpXVneWG2yk8eSKBZcPmHuv12m3Nndqb+yzzdjC1twppQ92TwyAHGJfoVTVAnUfH
qI1NSaNRFuA4PGthpndBIwG31c5sCcpfstkpYluWhXKKLLAnnaXRI5Tfvk/67+ImvXK3ygozB2sB
wHgJVhxNz7dJs0U8/OdJ9Oy2s41CVIOluGr/vVibN9m1yrFTrJKLbCut3U14rYH7Qarq7GH6r6iF
2W2n0fhU5OtRYkx91fqZi18ifda+aziw9Gs6pWd129W/FLMnqAk1A7QbNGw355JnZkQHWWJoq7X9
HdyvtyO2EyHepsMC2Bv1BuUrQBoa5zX9qSTYvOBodbYuc+Yp5t6pXjEUelf9Q2LOKBYoPb/mawvD
heIGwOm5/tYX0+nzO//6AJ8GWG0zKzMt92ccXvWc6z0JNtSVnOXr00df+y9FGcYWSQx4q6qhIf0z
q3MnSHmWepf9tDRJW/TIiqlJt4nyeyXIV3DV72pPX0uNDg+QEAj+GPIp68tDplvftxVNDdBn4MLu
ClFv7aEFXK4tDaTRUMeEkXyDABlAPHe8UolHHc1oefBXmcafLREMROSBEw5w5C4gzgC8LZSNF7QH
AV9TLVso5f7GguYWjvmlLd8FpfhRgLltSuOxAG7UcYqwYqxEWmOtyP4qyNSVqrpPMRIFuXzrwlgC
yQ46eyOTKHqGvtWq12RINoivbbOQvKUSHFnUJ1jH8Jukx0F1Aql8tpR3mVSG0stt57tgxWgoyuUm
jA7dcFlBNlEG48kL+4NqJXdYNcaqj8qcaV/Xuk5JWM7AEYZkXKLNbxgYCw65fZEH7WUDeWwwvpdI
d1Z1u/YNm/jalj+B+55JIb+aP5++qzk75aZJmxaI5n/vycQ4vCQC4bV91H8/PX3+Wjn5ffr8At99
mqZDqIeIYgOPnop6uob7Sf8s30/m8sMDIIT08ZzsIj3Cv6bGn2fsvMRWBkj4GRpq5hrcCtBB0kWV
BYiVj2zjVVXs9Ip+cFeTjuSbXJ7U89VqVeofU50Kd9J1iBi67IGMhkbleeVWb0Dqhq5yaGDjRh5Z
K4frJIKHg6JI0ajgh97JWDZWry3bvliWQFRACi0TdELMctWDgYfRft130OP114mU0GUvIjtU9G1M
ewP3fAtAh/KZqu8wmboRSf/BqlpKyKi1QNdFQ2MuQj+oAPY9Gki2tSsbanw+ccFhFY5tmoCPlR5d
+bV24XpL6a5PwhXLGRZ3FmyNUbwWRXqfRtFL34LddoPvetpcF6Z+a7jdbQKkyFT9jZr7WwhT94Fs
ojyYXLjY1xuI+mcl4sdZhKNLbMaw2IIlNG2st9HErV+xSedrdiiFwLjUEPrPXdQA4AgAR9S1kW7A
uPLrrZR8k1vvYhyuyuDNDVg8QSEoDZob02+v1D5bG1q4tJtJ4ENizdsXLhAUu8PqTAb0BKGhy1g5
ALtFc9N2HhLOxqEk0RsBNcftrdhLcbah2bNQ0gNmBJ4RPVtVtkQlpCl+DLETqA+Q4HsV9Jb6NMHI
/PAxyw5lbe000t0s0S/HEW53cSnZT32W7Lr2x2i1a8yfOL6DGaaqUiSONbzraXwRc5ifaH8Gp2CI
a7ssL79hTHBj6xQ/y2bX9CAC1WThJdJ1MVF+0apoloZyqTfdwiPn7Omc547MFOkAZTUxFAvgXgN0
WfAoua5caZDAg3hveo8WB3WhcyKnth8+5nqyHaT7VEEnUFVR1uGI0UcLN/zoyIm6WL2sjAQw/F4P
bnv/OgGBmd2F8NKATm0DG1pn/pZLaEpq3VUJUbbqH5QR4mZ66Np8IwaqJJR/S4wAZMu/9pTXHAsF
Lz804jWCWR95H276XHSorbdk2LAWVA08NxrEhLGXUUXGL/dWqfiBkMza8sBbxy8Jyua1rG3VRqau
b4NtigjkwOU0d3TGHtR8hvihGn4LwHIZolqN/bs/aNu4LuGrkn6GLcinb714NKJvXk7RK2p2o/UY
YW2C9vtKVGAEMvjkVByk4lKBy5m68W3ftw+5D31co5eg5d9jfUQoUFqaKX0nM9xoXo+SJUKj7hoZ
/O040Cl9DqznQa23ESKewhcrs/+mAQRyWwp7errQW5WCTLcIO3jzqFjq7jbSP8g/1+B4lgNLJvju
S06n7BrrsYYzA4jS7H+olJR0hd2ErdPgc4y1uswbBD2rmH1MGiFZDbb/msT1jY7HbAls0Ffgg+Se
0xQmIjnTWYkVQGAxJQFTGKSgWPkg2pgpaz0qr7SmfqiTb4Y/XKDoSxi7lLx+Nagfmk59WnnGp+ze
RuOJU/W6iLuV0gKCAUCft/Xa4keie+7acFc12qKrH0xawln13CnYYTUSJ7lDK3srCc65ObzXkIH7
pEDf48XXHwbhNGm+DBF2Tdwn2XvqJScqC9D04a6wQ3biaoUSKiKvQH0KDoB9an5TS9RJ6cshSAev
JFyWBvPQuxylO+CgiyH7FnXtQsj5KmhAxsEe8XMgk/rr4N+p8NiDwpqkUBkn/bKwisvMddWNqWaP
qt5eseFMCC2OouBGdQspVoYDlQ8z9a8FEDVdQlCeSp3S2/vO4xxPzSOLEUzRka2ipC/79UYa2kUJ
j9goEN7Q4dweyiqkzDes81C/TfvgpW3Z7ePkJgnkiwyrEjWgENwiAc5Go6KzLmcjRh3xtmjgjQKn
jHTtIHFIGqTbXAfRIfWvtlo7rX5o1EM23NPOS90WvxC0FVgYhZmsMg4snRavXRayW5J7Rc8xVS03
UzfwIzpw55NuQciBKIjEbSSsO61FQimvWCY5Z7DG24aQW6Gam0lEpuE7Y4kBhoSDM+Mc3gU6J8ce
ohixp0wL3GzB2aSoLhnKwYgQWcndLTYlRW1xpsLVS+22iRCXeeQvvVDaG324Es172WeX8YC+p/Y2
Sv5Bc7OdlBmbvryeCoM26kQmirsmQkMp8yYpLWTb2ZUgbNSBOJiw5xBi8fIWjOpV3r9FzUFKdbhx
qClZ0QZ20SoW2zjYlwEyV9DrBorcPruFCoI31y5HTyCjgdi7/W7j40qZtS4uZQ9xQWNcdQ3w2hrC
X4kjZ3qvU5mXEcKSiu95fmcIZQno32V9VCHywqP87vnXmX8Tl9cIv3g9uEp8kTrze+cVGzXYJwzg
4Dljl+0bO5vOl6Auex07DG1RmdC1qPRjL7PP6upbrqPR5qfPckGgrXjkUbNWLkZBxSihhVACems5
ElXkHfD4dP/R52wcmeNaSh8LY1x6vbuXc2URRbfmFVysYRFvIyajp+CapEUXnU1xLBN7E6Synw3k
ERTigiHZ1Zm58yptY3cJkhz3sRuisObfKEh4EU0OATiBWvLvg+gQDO6uUpPr0O13niduMinct7V9
MAvvH1CcyTfN+8icf/RQZ8Zss7/+7yH4XmZV9rP+n+mf/ctu7X//57e//f/m04Zu36d0ePVWv/3X
R1oH9XD9lnz8/b+vs7L2/+syKz/ePju1/fpX/7BqU4T8N1J4k86lQVXglx1b91HVf/9vRdX+Rica
9xVThimuGuTv6XS9v/+3Jv4GcoHWLp14AxiAypH+n0ZtwvwbYEAFyxYVuw2T//4nRm2/15gljONM
zeK/s5JB1wZB3nm9dycNISKovYXuidtWZyBovx9A/n31WW3cpD0kV24h3ZIzbUJhXVl9u01qVGuQ
zt18Gu9/zrzPjjLTk/67p//ve8xqLZXS0IMXE/NPzh9Ng/ikyghMmWnwfvoGx4ZoqgV8OtaIOq+L
BHX02yoDXWq4AW7gXtaeOXwfu/rsbCbaKtYDFPruLDWAEW5BOXMbY3n60Y+NzQxZaeujluPY4N0R
Tt11g8LNW9I06bq1erE7fYsJFPLF8ItZzaDjDtI4cguMWBoypA4xDQhqQ6Dbm8Rvb+mGnnmZY3ea
qhefvoOV21Hv4YlzC9x/66v5LoIB5XM8t9Xe8aToHCTqyKSdCx9XbhuOQxDYt6CZ6HVzJvBCrVw2
CTpYFl3f0+N25NOI6e6f3qbO+n6E/27demY+Hngz/b7XoX5QpFefTt/i2ItMt/50ixifi76OE+s2
bJprOZeXcRzvO8Nnq9CGMyWGI9NXzFY43lhox+mGeSt7xjcp5pxA5f/59PPPCgv/WtpitrQjq8wb
yBXtbVUg7VvQI4dqa7l7tX6yxscYRzJK56TIwBjBPBrmnRYPZybbFGC/nNezVV9kSqWNRtXeNqjl
j129l5K7LqTPi5yZeO8tGr3SyDl+31ovJry9FG8h2rwXrnwFDW/1zz8K+BD8TgL6xkXlhpoaKdNP
4Z61Fjk2/rPwIVulm/Q+8opC8vdCvBfBNw1lCVf0l2W6UdAHSTDKk0rYVp64MOMeGaN234lgdfob
qb+jkP79jWYhJraTUCrVIbmVE7QDYT52jJcFGRKjhtYal7x9Z724+a3rbRSa9kmZrye0kIuIkZmj
QJdSqjX2UbTxOeGffqgZ3fNfDzXX2U0GM6Kynwe3ftv98HXOu738MuFzIxAFcK3lJecsjtgD3kce
EnyiQbe261vH1cMnUwWN6yG+JlfWTRPi/2AYN+ogHRo7eOkr79GMpG9KY2xwKbroKmCR/oBtl3Qw
Gzi8vV/tZbe57+3wI4IjO9rgFQId9UbLIjY2ErJKrrsrrfDCH8dro+7vSQwuZNndNg0eTAiWwTJP
cMkYr6u2QY2vu6wb/4IAjgYq4rxN9mx7DcyKYme35dYP4lsM4mh9SdZGR9ggVSmmxj1VVz0EbtyR
0Mb9hd4SWgR8W/zNd0LBASFG2aoJ7UVaZ09DYZwJa78q4F/sB7/QTp+CDqoIXqHXUeGEo4GEro88
Q4EAW+OjVFV7nNybWE0OhFf8GiAab7zWNf8sFv2ynPt0a2AHuqkPoesMVPtolAK9Ts50do5Eg1/o
2U+XDjs10OxEzR2tS14aQ3+WcPRQ8/z19IQ9Eql/BaFPl9eyJLKMHMmeYlI2iDmeDmaOg2O99mr/
DNTq2CvMInUrVUmIAmXhIIxfTcdOSdDPjLWbsDDs/0zK/t8LbxaxRSoGU/OGyoH/dw2E4HKQpZvC
OOfVdOwdZkGZrqxiV4UJjKSAVzfG2Z2rIAXqDer+9Ic4doNZOJX0HoEE4VVOawM+kPRIWihVJG+j
WlbXf3aLWcDsdbhRhaGUTi0NzohsGKKauIfIaDqcvsGRLUGZZWSNbehp642lk8Y9/i2pDNugjM59
gmNXn2VhPY5llaXFlYOOwL2BwpxheB+nH/xIgveLQfxpFSS2PyCP2pSOHbo/XbUFQ0X/3PVdp/X1
H50lnzmVHHuFaRV+uo9pSXHddoSo2FVoUOXCnez2ziQtxy4+zaxPFw+FlGaaXRdO1OOGZNo6Na7x
TJiYdVz/tbx+OV99unhMjyzUsqB26qm6ioGeuQlrIBntIfXrlaTipRdlq2IE7OHW0fvpz3Lsjf6y
pocKQRRuqlJRzisVpUwXKsqfXXy2oj0RKGNUWmwXhYIEUQjxtmu1c65105T/YjOaN06TNuFAElS1
Yzdas9DHbNPG0HOxgk5l41mW8ARKrOE6SSv95s/eZ7a6K8MYRjlisMhKr0eY452mFWcW9pFdYt76
RmQBVTatLp3K1n40abPUSvMHpqfrTNPOnOaOpXPybHnXeGx5QS7lZEJl+BJZFNBSmWJTBih6HTH/
sBQtENc27dLF0chFF0xX7mSaA1d1O9A9GDx3LXdK8Wwk6bjP1VBZtyHdsqjzBNJdsXprtIpxZvYc
G5EpknxaD3WU4OIiybXTZd0mpx/givEmyNNDw+I4/UGnF/9iCsmzYOE2iVvadcLsJ+3beboCzmZq
8QjzSdbade0W/ZsRBPUZSsuRxTZ3phnrLrFTRN+dHk8RpUScT0HB/cwEOnbx6eefhgtIhZuWjVQ5
sRmiagR9FXl0SP6nR+rI3inP4oSCkfsYN0Pt6Ehm42KRhYyZGdLI64PN6Vsce4FZtGhCvYJoEZUO
HSRUHtzBWFqWGq9OX/3YC8w2f7cQeR30VuWY9aDSsEhfEldYSNip5wiFR+bSLDhYvTQkQVCy8bRl
e2GVmv0+2JOyneVHh0qr8rs/eRGcOn//zpkZN4gVlKVTjOIh7sttXdbOaKa3f3b5WYygeqwBo6pr
R0TUdyQfbzIUH+Sq/XHm+l8va9meLevO7UXjWojxhFmP/EaBpVwoUkQzc0XsNC0Vr61XAkkpoKHV
ppeCagDkQcKAprYAQizVIwqmOihwDxD1Zd0qCZ1CO1sWrRFfJYHlbjo7yTghDahWu5P4sqjYC6QC
OYMKRfg0ByYc0/IqWhf/uhGxDBBq6jpsSvM6lenO1jEFfbvvxCYy9RLlsQTNuNxlP/YB0CM8r1+h
1dGBVLfjVR250UEog4kchgs6KQvta1FEt7jkhltVIAfhRt1wgTxU81gKivPADVOkX2ssS1qUg9Tc
xMyD7ol3ZqkeG+DZTK86XFyHPiscjFuu0IiE0RAk711gIlma7E9/xa+zOSBbv09Cw88trY3a3Ckh
PeztxNIuU10MHzknqUXu0dvzCk2cWbpHXmjOCrI12AJlPOSOpYnrMe9fKMdcl0N2afKtTr/P19EB
r/Tf3yfIxwrwDDujlrtQcZpcRfbEM9FdIcf7o1vY09t9is9t6QNlkY3cSSwbgiEFgwWbmkdzC7n6
P7vFLD1VmziODEvOnUCprv3JdESx4ofe0h9PX//Ih7CnyP3pFepaqayq0/gQ7PVLZKLxTisqY1li
Dr41enPcnb7Pka/xF0LsGCW5bCqVU+XFje1q11UfHgbjnGHascurv79GH0TkhZNktV4itOyjp+KE
ZlCsvThI/3DKzoJcIyCPyEONyGQgI8AnxJs5AtiRTPTapBHExumBOvJBrNmcaqTGHJCDNhzStv2Q
BncZvti9NjyG9p/eYjanRtMogjbnFokpbfuxvIMOeJBwe8JT9kxF78j3sGbTCgXKxjPonDkhIJQK
bMzSL8+siOkSf03wZGuWtpjkuAOCUIYTjO1lWIcfnrCd02N/7Klns0jte6MoK3REXTPEylBKtwOI
GRAlsFNO3+FIkJ3z10pbQoLHsnVHilF2S7MJjyI/JHW2kexoNyj+mbT06yxYnkt0CGqjqHwmhmN6
6FV61tq1xg/Xxys3Rc0rxY5rwOzk9DsdmbHmLHsp+6JWMRbjW6PleRhtuHeeXQY4mMBRaiqEqE7f
58jXMWcBXRYWO1MrdLLURkeetH930Qu76ga13P7ZHWZLXLLBsOmaojtdHiwBoxzS1NpIqv1x+vJH
Zq45W9pewKOibak71aDQpIp8LAF1pTjzGY4Nz/TzT5F8DEMNH+9Gd8bGuooL/Sor6ntocWfG5kih
mAb279ePfFsuBObQTgpfUiv0jQedb+w25gg6v7K2RX2QqGTn3rnTzy+e/hcrfQ4WheFk+SGGgE4f
XqXGoweWWLZwXOs3yJ9SZsJg65Aiwm+5133yoYr3WDzL2ngpjD0pDAqnYDwugjHajO6Z4HzkuC3P
IbMa8JYhChPTsdxuYSD+a3c/R/tB87RFXWZwBq/ojWjNjVkgCd7i04R4LOzLTquwJ6MFVWzCYuqd
FKjsnp5UMw7D/6sxsYf+/l0QJ8mQSI8zx+qpxfgPEtgUzwPigiA78EBjBOSuveK7vCjcV6oPWyHL
UNBqMKoXGkrFpx/j68qNbM6yx1Srg5zTauYY7e0IL1ER49LMaK8ZcClCb6U2L3qebE7fTEwB+YuZ
MQe++25kdHJgJU6NSA8sXFplep/iJFWV2ks+in6hFvqw74P83Xfbh862MKjy8+GmLkHbZEVLX0XP
fqpxdZd4CJrmcYkhO3jjJYpf3rpIxoc+we9cz1PAQyFH7j6aDAdb/wfmxAXAdBXLFhvsXxxoxcpy
4Xn2kwVD7uNWcvolj0QLYxbuenAMeuOWqSPJ/k9VRWjItsBMn774kZhtzCLdmGRGIStK4qgDtNBB
F6Sw2Oj0KCguVa87c6Q4dpdZwOsBLcuc0GNH6MW13TQfBjZI3ZMxWmcmwrExmsc8s8rwXG4TTCn7
fadJV6ELOv/0EM0YLP9aWMYs4AW1j5byyNM3qlbv/X5U7o1iLLFFikqo0YgsorqR40UkWTH015Ex
zGMByDEpL7ReCrYYUcJsY6e/HSkWXA4VurpW4HNSDZLxsg3rYtmC6iTTyMDs+p3ozyTbx4ZlliJ5
8ejWTdrGjquYy8yuF5whVqdH5dilpxX5aZdBNDgVUEgixwNIq6X1g17HL6cvPU3srxb1LJCZFliU
Lq4jJ86thegQZYKxJ/T6zsTruw0PSR+9/tmdZsFK7nrFlBvqXWNT/vAzAI0pzoS9ZRwCvF3cOH/x
YVqfvteRAdNn2ZGI49TXRBc4WQVgUkH2chUU0rmCuTiy6+uzKCFSLNlGpQ/I5TetXqxUTCs7cLDN
3qg3iT75BgG4Dz5sU9m6fb6PFCD/sb6qQRsK48nSfKiH6FbYEEk7lISUewnFgtF/iKBAWvmzWW/I
5ReRUO/dtoB5G247/q7DePx1i8n4588GahaSEDKl9qzFsdMD94xw9ahk6dxaPvYRZoEoZIhUN8gi
x0jUS3hgG7Ovz4SgY3mRPotBgR15BrZZERHUSeQbDSMK2XWKEPWA0QkNY+saN5gJ/tkgTS/4afkJ
rwv9aExi8notBecUbPNeO9MKOTaVZlEjToLIH3QjcXRjj2dQVOyLcxCtY+M/ixpZEqcKThccym3o
ZTajv8spzZ35BMeuPgscFOvShHNz5IisOKRK4Hiy9/3PxnsWKdKsSKKk1BIn8pFpEGprr40hLdan
r34k4mmz2ODrmWX0rUrEs5JHKjFQJDTvqRH9wQzFVWRE3/OwOnOvI4OkzQIFTF9DMoomdEw/Q8cc
YY7Apwh7+kWOXXy2dl2sbEQ39qnTl92wbv03S5jZn31dbbZ2Iw2dkkApIkcJbfRCOzaFxHbV3ekn
PzLp53jakaoUoPogcfADfk7C9F3T47WvQjk/fX02kK+3NW0as09L1vXyKGqMNHBkVdoWZndFMNCN
pw4WUGHt5Rih3mRf9Xv+F3y0eo05iMEgqoOKe+a4GjR5ZSfS7TCWS8W4Eo3YlsCNuuqHiB64SDxi
yBLrVyoXMmqoGUazq7F/0ZJh33bPg8TJA3OKSMqRO1gZpLITX62uYVdC8PEfjA7HLH2fNXt4NFNo
r/DDQWZny0/GBihah12VuSkE/pDGt9bQL/EpvyoS7aKsD/yOGmkLUy1XbR6jueQquGXecEi/YuOw
3OY9UO5MvKvYLyQ+nJUZSIfgdNdwQzgm+LDwCIVZ3+swrHoV/64BT9S3MNmDDjRR85lUDoYi25Sq
WHBJpcfMHlcO0gF+x5LxX2Y04cJY/C7jiNTGIrCf5VJs80mLpqqWRboxXKD0H4YOz1p5Ytdr5fzC
hVfSoCucmKimlBiDyxvbRWfC3Ex74UABP2njm0xpLilwPLsoQTbRIVLuFByx1YK/4eWjJMHaU41n
nsGzOYf6KCzAolCVl5L2hJHqrxmmX5kGO6NIOVr469FTII8eVGQvqGFA+ts0Vbz0ZGXdjyqwv2Y3
DaHSoyNe7KFkNRjXjOjfTBwn8W16SRkWaypXKx6lH9plgewkZysrMnCqtNH0kVe88Om5e2xVzzYE
v6N9bZt66FQhyteKq3/zqAyfvva0er9I9rTZjhAlvmf3KQeQVrOfKJ8PDHssVtmAjHuUGvKZ2xyL
sLOtwcpKowQ8HVI+N7YCW5icbHiEtVhgQtQ2+UZ2lTOR5NhozbaKIiryCCkycozG1/YW7sULrTe7
My9yJE7NYdt509sGxk+ZA0jw3veoOzfFLqqTw+nPcQS6Sy3t9yiFYaOkY2sZOFiNQOLxl0rZXbDg
/EZfsyamnKmKbjtExQyxyYTsKPXT6VtPe8QXM2EO3477GtwTeaWDdofx6tpV/pBrCaZjo1s8CGDp
11aDjc/pmx19z9luUtqxpJS9ETiWHsiXna3rt7JSWuthhIFnZriLeWEBUsNtMNY1SsXew8zCwR6b
+IU5KNgfZ7Z1ZsYce/PpW3/aGUyDw0EZJ6kjh1l+gDASX0veiLlhpJkYBA3eugnjcxjbIwtuDvy2
IkkzxiFMHWFFP5KqfKqsYlvK0Kkz/8wcPfY+4vf3iWsxJvAjQ0fxsMLLCU8LOcSHquoq2VE7zriq
omZnSnFTjvTVtJkFELNXBtfqI07ncv2eadV1Z/drJWlvoMdmUMuChY4eVuJ2m9Mz58jyFvNIYupq
oseQlaMue03T/C2R1W+nL31sbc8ih/DLSrK0JnZypb60Gw6+uPtZRn1mmk1L+IuRmoOrh0aK6lBT
Q6dWtIOXaNMGipGZd6MXFANH9ZudDvW59XUk25nDibOwKms5U+B0j7tsvEhQ9wDgyx/5cFC777JB
/bY4e/Y6MuPmCGLFtbImtrXACSXfvNfHyviOp6/8U0qtpF+nYZprJDAigNmiIvZcKToWUoQzEAX5
lmdRr6yupFzaZuOm7bIWuzsBw7qqteDMge1XGPtq9OcBpxpQZ89t32n6ybaPDd+DER1ZkG1vyX2G
fFxPWVj5pmE6OqVmur73Js/6qZAf4RaEnRfeIaOTc6JENmsRh9GWn3BSr41kHZmIamXPfqmtp/wi
86Bjkh4m0V1TtVSlckqkP+TmpW3O7BRHJusc+mwkpoxmHO9DZw8VWGSQlHOOQQjzH1nV6ixZLu2s
7DxYmY5vJcVBrQvY6Jk1LMtG3RlCMm81o7N2qhG9RqJqNpZtl+tISeS10sXe1kz1u5LatLHwbUw4
FQsNQ6vuJ5MNCUAG0h7oqeoxeli9nDxFqm+va6n1HrIwCxdS2pAJVtjHjX6oLsxw6De+PFgXmtJm
10OB+nWoR8W2zlC2tBXlezbo0aVQLBxscyzh7ax69ztyNkvt0ws8R1TE30pxOZAWQMiWMMlURnHd
6sw1daxeqjBtNz74zAvgdtKjVvX4MEZpCZzcx452hL1kxjlV+9FHBq3Jmq0k27i5BjZ9jhr1Gh1r
2rAt5Q2IYW8jq4jBDZrhU6vxpUvDHJpV1EbRclDTiDEKy/ehleO7TNaSg2mrYQ4PovVu5VgN7wzZ
ffY8FV39xBBPYSJxBlLqatmNxrjpJTAZlR9L5AQYwWkuIvj62N3iK4u7JA3NhauJfZ1kwToT4lb3
PU4NjSuwVdOalVx15q6yvfQCmKJZLCOvRdcoExdQCjyIs8Ub9e0fUd4FezWIwUaGqvJQZH18I3e1
uLJp619ESezt5STEuxOP+vYmleN629V9s6N/dt8b+If6Aw5EvlQOG62RjIvIHdPLEHN1DODc4okz
mJlSP8+Nt9Cvle2Ymy1WOnaw1epGWw+Wh1QEfZR1NDTKTVjT4O8CDRCTUdJdqvE09RDrzbvwWbKK
d1NG1MeM4GZVKKVVSYz2ZXqQzcZfFhJkXvwgfavdqa15D7EFG83wW9fnyXqICEqe19fLPi7uTRFe
NEWI96aJnY86+TKL4NnDy83O2fljuNK+oPIGn7lw05WB2FplRuvcLJe9zbkpcHdKgil4gEjKgKms
jr2Ne9cCifJaGye5+lLpa2kZ+eMP0F/adiBpG92NJ95kGhUKMu8LTWyEiDcDAdKDq05m53LrcvJQ
T4dVWFynZrarKgPCPdrsKXKf6bjw+c08QnAMuUu5ee5dY5n2r3VDTVEm0LbIQCLjlLevzWhuJY7S
6JFmq0TVDiOanxpOjuRRd51aXGvMYmj8OxQOwGcm7qWI2zuVKjhuNO0qaINh77U54oID/bMFZ9Mr
1zekZYDfqtarO97aUvA3ws/+QkOTpcnetDB+VVnqRW6sR8Z5BNGlpw8yMq0+/pn4kKIZYL+1Lc5u
UOuxZ1vrrjaNX4uKCVo4u+lXmZDb2BuRT29WjElFCuNFN0SmRWwXeMdX25yEdAgNAL39QlGifRG+
Jkq+T0o6onp1oHTWtSU6qeqqQkK1EmKX86/H4iLl6GE31HkosPU+ao3mfY2FqyLaBWrMOQ5LVYfO
RjXe8n90/76u3u1SXfaQMnmPOnlG8e9STj56qccCT/Lx0t3k6kfkheOKsl1a2dvWQIDUMiGMD/r0
+HoJRntUkIrzoxu+vqqa62I4KD7AO/61ikhjNQbj2kvcXSPZC5MJ1RvuTR0UqKswgHGxl+EfIqXg
6NMXM9SDJSHLIjRpzbzmI0QXfhAtNCwjxiRZyqjgkpjAHMN3vSmvynSQd5TBV7miXbr4/4Z5C+k0
sA6+xmyhs0U/d1zSVtgEKY5WRnxjWqLZ+Ey2zBW7weoQmwgOvWsRgZRdGAF/awii3iR2iOBgFv9E
yPWC58yV6FC6+bovWf39/3F0JsuN40oU/SJGgATHrUSNtqXyPGwYtquLMziAE/j17+htuqOru6ss
iQIyb968Z69S55T5VXJIbo8hL7rRd6TzxLIbHvmMygaqYuI5W76wixPdfimw9IW/JYV3BO3WPiV5
u2P1+94W7e15qxDuCcllb06Ptw8sdNOZpK3575Am/1BkifNgN5Scq2VgByK4i9L+bs45FnjY0pHv
T26dMlIA2+ltrQi0DJcbpbE98tHdqpSU6ABXGIgYzsEma9OGLpqX1yw/3Z6ZeZkBP3lABrM1+I8U
pYOzltz4NWm+Zrs41u0JmHv3sR0e5/UPgbIc4vO5XTi9zcnx873kHUuD4tWijBDEs5rkOZfkBePf
z7wpvn2zebY0OF7FCtikftNuPM15RSqFvk28NkNjk60C1mmxN2E9bm7ftXb5XAjoWcT8qrhKBiJm
dSa+bw98t75O3vKcRMhSnLCV+Mtv767vpfPKylfc1OwXTuLC29/xvNy+brcf5faHlB3FkRWrquYq
t44lzfQSeFjTvKOu32UYfAx8T/iIiTX7cYMkHuvpVLAV6Jd/fUEaOj1AsX7d3ncF69Jui6exesn8
9RGL8LFSzqkJg9fbRxQOwacl12/Hzu9Tr4W5aQA/6yx6BLEQF5HY5WFA6mLpEOpYLcfRL56tBFGN
oVQuB+gwmfpQsxXPorgGjrr2drHHefPGqAfpP4QS45QMJ43sYtsdzq6ZToNyQwxw2nrqFh5RVapj
UAIp7IFYTokvHsga2VqGrOaFZeMdRONpU2bTm1pXUi/qiCzVkkTHseagte2uevEIRebjU7GzRjBf
Uz/Oybrep5lNfNV0t1Z+HE7hneOOz71Y3qdGP63Swqnb79sV5HPB17dMsz/zLfWUcpq1hVcEqc8q
Mq86S88Vvz6aaWFe2Y/3rR/+mtpc+hTqu7I/2ZN8ybnKsDrU28ltDaUWSVyLzLa4NIJLpzilfZ/w
OYFlmmjbN+5N9YLiegQxvV/m6L6oZHBSM7ePWfxiX0ox31VJtB6om1KybG33QE4zK4lNS7hSN1fw
WSNiRB2fjC+cx3ozdsbZT35abHNJ+cIckahmr+WSkj0ZR45OCGONvOmAFR2Az0AQve5JZWJvwjsD
8CRqsalgErML5J5JcDlh+eaxHRuAbp29GZwPr5PEOmWnvp+zuF7Ixe7yYH220d0eTZWps4oI89KC
7BQbD069sU0EHq3AWb/1Z1s9p32dHsQcauZoQ1C/2ZOS957l9ocmn1w8IYS1bHhVEqeWm70HVZZ/
zGxMnL2GaXJZ3yIyW4XGi3W2vmSQz5LjZN+wqK1YyruBzV6+1wEcZkHa5rVK2kECgrZ+lRoJDUpt
p9zULK6+DpjcnP2gG/+Z5xqGg12XxGx1uS0gy7GYvGYOil/X1+uziYg1W2AZ/tW3kEwi+1rjx4O3
CGi2RcNaXxjWtrvxQ4tWBZ6tfpR+m47wRpbht7CCW4x2741vY1TCzCv7+V/bE/KLN9teUtaNSVEL
adx2bppGIIg6YnVGtyPEidZsOYYkelU48CCfEcTVn0zTwH2qyr7ZdyHPohsQ9WQ3anhIvAAO4Rre
zD8mw8paWoeoXdVhMpBf4QmKYVeAHN6Vw1zGkZrHR8EQKpZLPWJSX5tXHCWKpD2cimXQ/BcuCom2
Jtwwl9/DADnYapT3u2SqPOlKV99pJod7QmydOLC4BoyPYd1tQjdOkta+hZn7juKCr8e/Xmd5e+2k
zlMyNCWhyKtHeJG49REj60C1Y/k70xog325IYto4i2OaAYPIp8qKCVyuY4IUIl6S8GFa82LCPMr6
GDbf4F9s3TggITS54PMwvs/jOt/X2P/2hH3La97nQLdZ2LKepeO4fx23Tx/cslvv6t7RBKOLDKq7
Zc1mq1CGtlbFdWFFxPHZuW9/0zc5X2PlJVvtQaGsU3CEJDiFu9Fz7ItP0DV+ZBcDbCsgtS+S49sk
4D4nXyV7IQv/lPWTOoxl45xNL8M7q08Xzh1pnmsoTU+s57Bb7SCdEu6s4c3Y3IhmsOQlSYx5nNwQ
fqueCRga8xHyaGANO62t6RRWg37zlwS4fdbk17QQX3Ze/Io6uCqbppAXq+8rwio3HLgUOvZIjmTG
Zs4qhxLkU0V2h1YctxEB6N7Nr+1rrhBZwadNdQQBtHwqQkBBVCceyZpluL4Igv08CWw4zAjOq2v7
T9r7UZyE3HR8iwhgfohcgu5W6uvKV4+FF1FDOoeko5XSTv9cjC6kj2QH6uQlIl7bqzRV0eqz4kvZ
sURHTXEvZLkruugJNPNDr0bMSen8SAHzpdyGlG7+M1LtgoPjiANB44+hS0atN1Hv2RAvuvUyBZpw
KXEoMrNPDHFcc5TdZB/GPOFAaLGAPtXY4r+0db8CYTUMSQj+dawU6WR6rzgIolI8TWG+d4ObN6iO
2KSfkuH2ED3VAPpqllXiqvVCkjhDXjVRgWH0FnUV1Tox43VO2lsZ7CbFuT4MPm8hWXC9Wzzotb1a
K6TMQN0Nbfmi52ZfOhFX+9QQ6ShCdQjdIbgYJcnHUv5ybVIRnjj4mV25iYSLKUp5cLyRamFILPus
lGhfJOOSel+v47UKaBlM1M6/UyjdyyhbugMnu7RlcvGb7IlVpHKbOdwv2Xw3Ia5ulGc9+MtKxtuQ
36GKf4Yy/1UlUa1ebsN0VPXfbvSuZskfSu3t/Rx53yHvs3Hgtgu3eZzrlsXmYDy2Nxfi4G+jDv4e
d+FgxjfDb9hP4+8cTcHOa4IebCjSQtrUarOO9b9yApdeqaXYtAmlvyIzfup8HqL5wRPmeDNijZPa
uXX+nyP4f/K+v8uFOo2S1MuUEOjb5x5WRNIFQUKp1IrwRUddsi3WgIwyOeEqDj7mntcHpszdTFFw
cP3wQNjCHtX7qYDDuE8adyB3Lv+n8YI4zao2t1X8yA++oxL4Oq9aOO1jrczn6jfnoeb5zZTon1js
KkBMtP6/QDgFjNe6eGk5zjd+qk7paM0n38CeEuEAmVTce8RGWkN/tMr5e6imQziNZ5+gA5Ot064b
6fKo6fP9kFR2PLr5drHTv9U43pAZ8pg0FgcCtFy++9+hgy9hMPj48CsQhTCVX2NfhXc+mz1xEkFY
0H646ecq3NLYbFV7K2CX4s7i82IsukDsc5t0E6z2fS+I5E+H+nOqh1NJXF2YrZciyI755P0sNZtS
rjrI3tMbnVYXXtM+GotiZ9MWe/66m4b0l5gT6BpOAhtusb6qrCHiLDU7f83c/dqqbDOGmsNU3uQc
FzN5GXnubiB2fWP5y0vLrCHkJAjolVelzwNRJN1U3ZXR+p2ijxChjTmpSa/hQFfltSSrBWnwGHbj
fRCp+6o3F2kn17CBJ3F7+lxnudaOfU5J2mS74nuJgIuv8IKDKfos2GPn/mZaOnq0nvV4V+Kd2PBt
ejQIO4tvx1Mf3k/afXRS7yzYwCKRLDxVVvQRrOu1ncU9wYz/Ctt/mW+pZmQ9nt1bJgWLIvckSb42
aXcvCc7DI9YSooE0RCrpKXeWR3eIDqLs/oUN0ichcH/Qa77wHrLaEFx1NX56EbU470Ruopc68I5e
451KqszNYkhndOv0ZUnFNZ3qI5GFxymHq7AQOHPAf+nx2ErIeKQWlrJ/9vvgCqwqB9puP4ST/vHm
cjl6EYBmNbj6WCNVHZk3iy1uXgqFriMZJDsPA4XxQq5e6wPtYOlCaRgG40yp4lvEYviL9yP5Hte+
Y/EsIbZqPp1tqJL0XjfReMpHT907jdtt66Hrn6xoIX25MRrjlCFyNPLb9o8zEnaXh162M27x15TT
27jk1YOnFHTbxXHu1M2BxqvkWbcWUC9ijFhvG22b74hRl0ou8tMaGvMx2zl+yshUZ4S66K2bbVAP
jqli7bfjV1C7BXGtvkeOrxn97GfuZ4IG6/8n8xGGukHiKvdLnXjIYO507jTXpd8toBpSexr/8Kl2
3wqXAKMUERgm94Xd7QejyqvXU8eUmtqzqB2gMivkh9VWK7ERetiOGIF33eDfFuvCNSWnL1wvA2E3
j4nvtvOmHt30g7Jheg6NViiZI8BhjqutzMNvyovgaXTS/kOMK/k8c2jDIp57JylOpDt2BPt4Mllh
m9TVmT6F7rcK5l1FNhPXZj/OW9dvikNuK6xs3aizO9n64tz1pj23Ayyg/xstZ6/KLgZc3E7NUM1T
PZWXro7GvT21zNfzoI/rYhWXdWyDrbAnseXyqp6itQ5/81n8yZLVmG0TFsvWWHmU70pvACiRRU6/
j3rhDlQsdnYI6dgihN925/j4jR1LmPssFOXRthOmjAricr/MYmfZQbdvUh+vKGAvIgLLMX/tWWo5
4IY0m07n1rFfYQKFZYG/j3+Mm8Aw6+rYSqHpse9LG5qGOwDvkXlFqnbCmtt7psmH9Ttvvh/n2nkr
5NwNIGeW8tEKiHRtirq7mH75kd2CiMUraO9XAXhCs/vwSdiCjq1pHg91m+j7wRugRJBGd+n7lFjI
qfDAPlf92zhJ97VvhvZ+0XkEKAZSheeODQmioDHCjJtFDF0Vu6WSiMO4sNfwhuee2WFDuOSA7hLU
04DdPM8ZnbdwblfCJX2427NWZNSWKjY5hhTf9ERb6qa6E2ybXOde4aF39bBz+QrHqqc6rzswH6UH
oLwwAZQjN6A18SdJNngHUI06r/8PixLRT2ZIBqA9gqYjZDfmzao8nIZamRxTTDKvV7dOBCYY3RNp
7GS9WoDx2FG+jWTT/hbp3GBvJ8YU2zR42KbuYGWm+lxUyMKVcJdd0Mhpp4VxCJyep/JbjqzVCWUx
FuhxdcEKhekUJ8arnxWpPx/CD+w9V5F97VuLeVTQ3Wa/+JojvrzrdOjW6O+cZPkOCgxPCSOA2Lcl
OZf9ZHju0uYR4X3drANZtrZN5KZf8o6qAkA1csetNsrbzTQGdNftQjapTw/A1KT/NCTCb7MiW/jT
5hwgFiWAztsQu83q7Psk8PhMU/0QTAG51hjcL1GFmGGJ0N9JK+/PxFQH5FgXIRKe9L+8eWG0WIhy
B8sGSY8hzp8WXPaOvAGzr/U8kp5iTMrcSCd9TPo475DNbR+yELEfbNvdT4npOZOVIk63Dd4HBzTN
2Daos1PKK86y8as26XKwXbPS4nojAUoUUFPvLxvB+HwjELoyA3ioXNlZrSv/P6su9Fkai1I0SR5m
3f5LaWFzVT+oun8KIvtBd85LzjhwV6/lY1ssZ1q4hzGv/xGcOWzrzv6UJZV0Vc4KgEZKGdEShkuC
vYotz2njcu5IqoVBc3u7uPRc8UIj9Wws605nGWTOpfypwo59n0y/rNCXWIPP4NEuzW9J/dxEPZs0
yQ7C3VEUI8ypyjvw/PxaBPiXkXMo7fxaR+aqOlhJSxLtZq7ges6OS0vCs8J35E7re4iNqS/aI5Px
UyJQPPtbXR7kL33FakRU5m9srdzqneq5pcYRFZ19Ptn80EN2T1a4gXJTk3GfaHqo6q1u01drdC9p
1b5VXvhv7uTJC0m6nUk5KBOCyVOfwXG/dh031PJeKArqblIIU375MN7OYAQEOCsOwdXErOQ0jcHz
NHZDLCSiq9++rbZ9Iafvx5TzV5MuH6NZISPJ47AiS3YmeJpUcWGX7F+6WE+w6lHG833bN/5rcLs4
qJwNgN/8v85Ww0bm7X6lqkWNZGICgzdcKQt06Lw6RY0fzfoYGKMyCoRc0u3tInmLZP5SSMYvSeQc
eaoYsMq2I3gZNR0vf/ogCudjsYJ3qYt3N0jhXlH1gipT9+j6Z9nL+2RCecnXLr3H5lfHQVPvAxX8
GDWQC0tpEi99z84uaZ47A2Bmq6xbhlpBiWH0cFdMdKT1jYzi+Z86sy5CELkcZfZ4Wopp2HPPAbi2
vKeZBXumAMx4Qs3nPTzw+7yka3YFAFFsFw2+xiuCA4jQfypCn2+deGnEZWkRCyJQDmVIRnVGLvfQ
5q8dmDPYNtEYr/nydXMgZvl8nSZ5oOvAfeKlu4hf2dzG0H1KweSMz1aa0Nma8DEPQb34wO/QaeF3
yFo9uIgaG19KEfN9Og9q2s0lwxbLulQFHxCjyENoObHfqK/VQUb15x7dvRUxAhSAm5IBsjtnHPdd
dPZIutxFJn3K/eFj7cD8TUlyE9zz+RBl3JlDPwbx1IjbDZy9aEUydDA+dDnlZVvfgQWi28Bvp4J/
fpudU2d9ZVp3ERj9yX8GsmwDo5mK6NGt7CfNjuTWqcavJHeDjV/lj/zbfltUxbm1w++MXbYtCQQU
YH39RC7y1S+RsZUjLhVgCyrx4S9KGXvlq/+5ijQ4yQECb2IqoI8ZsJw2ALFyM+DXJVUEgAtu7In+
9G4pbMAyRfpm9etb7S7FLllIR8yarufGpReqQkyIfjmUF7esiWwOYGnULW86yjsZ6wnDiy4Id3Ne
/hO180HdpLdskFa7tTP579wU6thk2XAhatWP5TBpaAq6xLNPZHjqRb+pnPujk8tXDqSeZmrW19TG
m9EUILPT5bYk4OdrPKbZ+goXw4qzUq672e30i2OPf9kgju6TIIAQPuV6h4mOlObAUnHlexiLcTte
QktdGz61jN5Wepu0R7vyUUUOmUynHZVoxCXTO2em++XWHpwAibvx1H4tuyjmbqp4TOz6RXhmIbW/
+6/IUu7liTD6WfZnKvflyhUe/B2M9p6D2sLw0yeEtZM4VsZ9HrZ3cE35tdKqjpql6l1Y8R6lDmKQ
YDx4ostKth7S/h9ZW5/dzCCpTrPyJSfzYNeIAMWrjUyM6DHfhUnVxJTn6V4vffDQzJW7TZzu77Sw
+13rtKYfyRSTi4JjyJmrT0u0y8Ue7X9qrhtmsw2T7jkLt6Hbgnctu2nnTFIg5pR3ZkKsnDyeLyYa
PN0c3XLwNpnMqFE8WrJicvsjJhfUnAjP7FzM1cYj6nA7DjZU0blQO9EwOEfiynZZ5nDUkx2Xb0Rd
W/vBT5Zd1wTTNg0JN7SpmZ7EYIa4Z4zHaBvIXrDIJe7XUHAz8gSU0wAngZDT+aKIwTzMHl4ud1g+
Go2BpbUBxXaRRQvvoC33zBrxa6wnyRN4DPvJJ4+cESd1nM0QMIv+JG75vFSVu0uKUW+qVjYnJ7XD
mCFNd835C1YB74z1ZuFsVVQ9hnw4p8g+u9uKXW534swEz6dLGaddanHrknfkbmnfOEYlcI2xrean
rkxvLQ3qjut7xU6R0ha37kwwe2j/63qrxlrryG0B4fe0BtSJwyqYd0fikudq2HKZPaXeJG+kKd44
nB9g7qxLIXuzQYrDqFx78ybKW7GveY3c4uMbXeZ3MeOMcMccUAjwmTA1+cHo/Czz5q3L5u80RX5s
RQa9L2/plCOYFxQwN6CNXreaVnhr28FySJf5r+1QPEQKvX0gsylUQPiysJiYhhJpN7WMW/taLNdg
odseJj5jW872xkjeEGNFsFtUstAvj3on+2YmsT+t+ei8NO6C5VvmwtsF0ugN8X7JYdBAJd1KvJZR
6J2xeKg4rUewIJoXkJTWo99BAdiQZ9LsvSLMtkZ0v7kKpwNJGjPVtuH2inKs3JR2MXLJJ5UyuDBD
3bRU6OWp82tbqNtZekuTEiXDexTJjSM5E4fcVcehD94nAzjU0eM9Lhl4AV4Jpbbh5dD1IKGvEe4V
m99G3ykHIsgQ5g9Wo58t73ZLt/PRbTJkq5VRTIvIT28wjaQ9iLeyasxOhULFUZfeBYUjzsJY1Yme
BWRyLQFdKf8p8qxiJ4ei2rEjdW0b/3cYYD70hRHbwUH3yHwMGYlLbOzaLAT+NxMvwk4lckTBNMhE
1d7xEHGSurKvjiBqIihuEqJTyF2+gv0Gw5B+5pEFKDuSiDqt+a/wqFmyyrxnEfBQfEhMpLAJx8gT
DVgOr71zkwq5bbIdbg1I7Y27cJ1YWOPRF5Y3z+2/rFrYj0AV0p07JPVjPbnc9okzPthBpg8+ltI4
8P3h0M0ZTsg5XMmpj5r9vKzTM0J1f80J7TtYWjmvAdItg4/eQKMha8JKo+hjLvyQDEus8yNa50NP
FshusGt5aqsS+GvTrnfsOt+c+06NilUYOH+CL+xMDZg24/Pc5fV5mFWxH0uRbJ0l42F2Lb1DaSsZ
3qUR2JW1j4OWu1hr7d7THy5XkTmQWPtu6rcD79bL0vrdo5rFcLaiydq6pZNi3gi6U5oM0YczkEPq
ldqNqzRTh2adytd1qMW+TOESTE0mHxNIrbuelcJr1DryFFloa1ZiojgjGPxST/wcxTCU/7I+8SEn
j93XxBhhn6W6fe7RXMkgakcIGUmHjcNUDKjlCInJq+d+33Xlwixo0gdR34REywp/RJT5uEOU/dJo
Mopg7rjx3C0GWq9TfAdJgWmtc7J4UWr6U5biDk/EJcki5K0bx0FSGXrWxFsSJqgERpnfdPCiq6kZ
YDeJ0aceRZVSaKx+mImH6dnXzgwOpbdLjrUAPbXFZDieVFN4n30a+Xdoo3LalsjQ/Ub0YA5F48vH
dCDazS66PvYjfHD50qQnnyZqZzc53dIUdt2DBvmJuyOnj2ySMKCKmaOLvzh/15TvmGcTVxwx64vL
AQQhqWFkh/Ul+pudEygsuKFlj9mksnK022W2TxOpjbGZw2mzCDVvE9n3cejgpAlscl91izNztpZ5
F5RuuDc9M4olSxJOuFJ59wCU1gMgQA71aAhTjGf98qAhrF0KkXl/yJDV0IbL4a3oo5tMlcgR3sy8
vvhZoe5bmry/9iqal4iO6YN1z/BxyNdsRxX5Vs18wqVTgpNXvX1Dz673PFTRuyl6JAvjdoclAInJ
se2fwqXDJ+OafAd8tdknuhsfp5wcDcpolHmVje1zwcTtqe6iMBaphS9ydCVmGM8+2P4N6+sqZ4+1
MNul9lJsfcu64agIQ9MMnr7BLWfxRAp7XKR19hN2Sh/p2jwQG1n72kRFv5uR4MiqLqbnYsnn3Wys
7FMEk7ymY+1/mFyPlyZqYFV0fUNrLXlIatvaLXXl/QnGKXiUqhEvrc6CH7eW/XeyBsG9xHzwOLfS
/TSRXV5N7mM1qwXziTqNXpJm0J+ul64HTI3NMQodig0PCgvusemla9W882qmhqRpmTBenDW/F5Xu
j0Pl2nE/NvqjYcdn34+QPLyk0Afb86q3WQh9kglaKyu9zqVmprsj6278z1WVPkU+2kvid/VHvTJ8
FWO3xGKa5VNfDghlmZduWzm7eHSaGeBGxjFZttkdbomS9aYR8aOX6UcReAnn1SztDZNC7+LpkqkE
2wR3ZB9C7A78dJtX0fwyCyjZJvQBDlmzJd4YvwO8czJ1vZnNSIJxuO1Sy26I4A01C9wJ/qfCDby9
It+EMe9gQ0Bvg/Lo6xvJeah65vWN9TBNXltsJK/z01Ehm0aJQs9xim76VUU4brO5n04EfjPKkUQK
nYiz6y7MIlgDo36W7ySeZfeQVmfaR0l4JEN8CyAl51AsMzP/MbNcT2DADHSyZp73JLzoh0kW4Pna
G3y8VNbDapIPvt4Qc8J15YvfJsCZphx7YMuexVblfkvGYzv90ysb0NvKdOPrMizFSXpN9F8ojYzT
IsvuRh/5C+WGCT9BvtOD8bLsAGzDxwZTFjvEF77imRXVHLKD/Scb3OjVS6h1tp5peJPEGrLeVBSp
/lY1drqZKufB7VR+n7WqvUuSJqD40uP4d86o8zunbN3tyqgGuJLfYAzM5PReWKX4M0Ycr81qh2eW
ONofN5zlT0qHuGtl6j27RRD+XeU87LyhsM9BkxLGdvue2CkxjQhkNYTrduouAbmZSDd2ctBhXj1V
HEpfykzhofZC+b6Ms37IMrc9Gj06d6LNfQKSSZKuw3X6SicHaIVuPRB10jf7yNXrK0GTKg5Fuj4G
EUdwyEzxzl49MWyj2l7CDRRM4K9YWhSDOQg+PkH58TqiJ7W5Xs6WKD0SOLN0X7k5M2vHDFc0RpjK
/Yodo1mjfYn2c+2UVYOjBSxLtFmDJ8/NDsbhQm0WicG0Df8bfAw9DVXxQze00U9WRQfDobmpjHCu
uWxmIOClt3XGsbkwSBVx0FPgVrU14mlhHNkywqI7Edh2lqUEM8xoXjtteQjJZcehyXNQav2TVIH8
0h3DcPKpMNlPfkAcQo3PwivXfaFsBGManV1aUDM1Vm120TR1TL9n/zFv8vnR13IcaR/ZfESTGNaT
WqfgGYY5z5RdyS0hHkCE19V5HaLlvStwc9LBYAVR/CE4WynMarC3Lp8QElSDA7UKnrK1ecvr3Hmy
hASzJUN5WNLsxpac63hc+lOBYL6pK1Qwepe/sqlfMjzORDgUnrWNFDo1ohxJNk3oOF++j35CnvQ4
/1ohDXyQJHZsJrs6iDzyj5MVzCc6S9b6R7WOGNZwTkb5SiFvh3L6IVkV74DJqutiaudsN+NwVgln
0iaU2j9Dyj6Cbmm2fepVcCxlsLEjAj5ouak1u0jbm7GSdZzDLoxHUoofi8Qf/+PNWb+K0MMwY/nT
tvWInokqJaC24T9BNJ5Opdv9ED7IOGzxpu95jTyWIZP30Xh/E7X+RnxodCYhyDS/9J/GKTqz5/di
Glb8/fpfRKGzzQBFm9V5IMYFGt/E7NG5EYxJPSNXxwTWpW7d8KmsbY09vqx+0rFhNiw89xAFaw2S
WSVo1AJon0W8/XbuegH9yhFoWMQt8p17SAeyQLzbmKH5qRx1aHGp210uN6MYq20bieMQOCduNosK
GPM2ReUhMYCXO47+TL7pbOWKtZf/OMRPfYGnKlTr32XtYjJMDqWK7u0ODjP3zS7DKiiDZJfz96Do
zwq/A5mV50kkz40zXi0N4FqBeor7DhNmyvSBHYdzUCwAcgdCh0NZByQQZfgAteA0jfD8naKBJWGv
Ch7YhLsdZfwrwJXFpOedu/I/+SM9ekTTPzM6n9wk20WF4IdQ4bmus6scgisZCweRuK+rbx4CO+MB
j86uto95puOxzS+l4tdWuUkd7AdNB6t0BUG3jPnB4SdeKudaEj2vmvzYqv5EG4CN08LN3u3rQqKa
pzvnNsxcWSNeG4e90rG/4IHYz3zd1mS+2ksShxEOfKcwmx5LEd/eeURGj9JLaOjKGunewUOTyAXz
K3YrNrvmh8Bnx2HiTYfsTaKvgJl4M8k1jjkEpvjshPMGa0tivFsJR9iwtr2fZTJhUphMAYDBpcZB
+NwkHTPawHSfVsM5HC3ZnS8zPnJC3V/bBADzmCT3WZJeV68HLZmFj7LuGHDU/rseWovGu12ehsL3
eCLTsw5gAHbduueaffJMipTXArIMA+soSpZ482HX2wYnwNqdpMkpFbP1UaX5brX818LTjPu6r0IC
Jnayq5PrZie6mZUNLLgOZfKmF8Nd26z3o6zSXQPE2uG8gnNbxbYWsRzdOKB7Q4dPn/0ie6sUP0nv
08QHr3U9go5cGohw1nRnLQioQ+0s29AJzsTIv6eNAuSXdQJ3eikGGLs8KW+qzx5yvNosqPe8TeMK
Q8fc2yFma98BOu5YZ0P0lBfmP6ZwnkIg68w/vrhE963dvy5Es9PkK8VJyozmf4ydWXPkRpal/0qb
nhs12BwOjLXqIfaVjAjufIGRmUzsm2PHr58PWTXTSsmsNS+losgIxQK4+z33nO9mGgtcp4by3rKC
WzOVm66K3hLt0wYJy+eYT8xnb8d1yZEcq+vZQD+fDG1lBuFLTd2pJsZ3ltVbPo0Xy9Po+CbcaD8q
+20qx1UfK0y94zYhjJ70AtlNiI/eTr4x5efTTyY8gvabYqhoFEO8C8vtwFfbxNNtnIr3jO9J+Egd
9fijssC6gu5PivTB4THo4bc2YBWe6HtHbXjqmFAnJrF2G0FNod8EhLaZG1o3TOKMlbGZ6u5OBCHS
eseUdaOiezTmHwXyBpauDYXKyZQ6EAdnWU5yAaDrXWTpbW7VyZZJwZioQtWv7KK9FBaGH0usHTF9
yTqICB1QPlOiDqP1ruWvrtkuTTLlnB1vjYwfCPVHQ7yVOq4dpuGRat1kUXew83ET4+LB+HabJv9B
w66XxOG17aJjhdqcMSRVa837fDBJcDwOhJJaSb+risaVL5mY1KT7ZphWHOpWwiC1YYkYyzcoX8Mf
ThmORZxPQxY9p7S648TbmSFB9VhdYyk381fFBPktfT7GPJJ6CFuO2tNKr1CVlLWo7O7YJGKfpf4+
Q0KNRLsfRcC2xtFVK95pnR4nUu7z5ZDG3Vq4UAbgxUQ6iYVxCGh1upQy2TKzJhypDwqS5JyVx/uw
KrmcCl70/PWYVn0N82AlQuMFbkBAIt/jzwJR3LnMXKSNdRfwfU3W+NnVkqbZtJ4/t6Cutqaf3YHY
DhaVU62cnE2TS6Duta/5NSapsw20YDsG8VrP5ZNkSUnsiJGVOtpt2F90JztYWf2dANDR7Bhz7aa7
+YF12iFWjc/zcotOvGG9WXpBuQIGf6JNtRhNSmpVbBOAN54T7/J6xGvbLlu9xJ6aHhDwv02+vRv6
jAlBNlPvC/0CsH6Zshonw7AVMUeU2MR+B0pgZJMemXFdDdWRoUQZV9b8aRctZ7a225cRXT2M8nXn
n9k5Fa9erQx6ZGmgnpNSXMvBv5+gqlm2RSO3RE0trwTAG+TBx1Dat1E0T6RodFaFeNM15nMfV7sh
iic0lvlTKvRTF7VMIbB14FNyO2J+W3AmFpj50m8YnYKFH5HSGbVqJSbNo9NZY2TXTcayWSu0sm0e
kmHJvV3vjTZrfVEvnVitJhlercDdxZH/zJns3g/oXvMGPjER3AVxukmrKKJkCtVONJ6x7PFJbcuE
U4GDwbqNZ2tlvABtG63rInLXWiZuueqOmd6cK2E9lxZzkPq+XCvGpY5p+5RPOZ9YdUq76MnK0mNX
jR+0d59VWTwZQWot/Kl9ZvbBjgX8VDTEBjQo8JPtH6hLfoSG/4O5PI+61l8Har/Kbu60qdmmsbNJ
U/OMLInKpzrGlg7p2TRck37dtNXlVENHIm/Y47uYXzYiNS7Qzr5ztArbXchBw58vqkgRWRkCKrKx
J17UGgqndPGIseahFNOl8gIc3AMZvWhot3Gk3dE103acrO4GFjiycoLuYzI1x24o9kOKvuIxUcOD
4lVxv4VK3areY5eDqMGuvMTTjge24k7UHLrOZrBVWbgZRnpHbkqYwzeNDJciz+LWG7dPD0nr3yMt
P+L73E1sbzrSFmEZenJBZYyYM+ji6i0T7bg43dbDLMo8W0cfbpXR0klGeqWyYPfGLlvlicU7tI62
pt91E0JlrLRnjzxo2qYHL1FPNHbgjhQY6QwWcDShh0pnYndtflRkjFiSrJ4pyqFJvCv6qDWN1gt7
lFkjL1I0nvyU+7wN9LOuzJtl5+zDvb2J6vTL50hkseaErmiX0yhHRgpP+qJN+o0Gr6MN+gnx2LF4
gMqxcSm2j6l+87Nml2XmOz0YYx3qZG3m+7Bg4lfpZ7ukxF3TSGuWtoOniOwFoNaLZVc/MnpJPmOM
o5CTfWX0Zw5hpFWM7tC3Fcin5upnybOmpaQv2m8xjxSiOII1WIF1O3dlCKalH6mzlLbWou6HMmiC
ObG3N+L6eW66VUJr8JCnMwfuqwhd/IRKO2b9dDBHYzZLf2Ea3iZhOZuHt2Zj73KRX5G6dqRN5+vO
YKK5ZENso/5Ac/xBsOrb7Kjz550xF0d38TXh3S+1Byd59Tq2u2DDWPulx3XAp89hE+tU1y9Tpk8B
IDnNMJL5OMkcS8ZO+1cvs89kFA5m0T4aQ7gW0lsJvGS4YgiPyJWmyqWW96uevNUwn3gPlua/+vhM
cdLZ2U52zYMu7vQ+B3qSMV53XI9qnjngnAtqU1TWVx7aaflMtJmz+3UG1pccYt4fQiwqvhMxBbbb
4kXyG2Tp1H8oKa3JP648fw/RJYGvkhbqeUyMvdXG7xAVdj6+phxnRd5kpxy9ppJX3xDEMz+bmCnm
DPfKSdDWtAGHiu40Q46TkSnuzIwjljRM7n3PUYoj6wZ4jRdZWymbM7+dL7Nivvj58Flydx1KZlax
4ePRgqR8Cqz6U3EmJxuXP3ZskWFXnPnbQDfJz82e0BMi+ZzzWJkGYqC2L7pivqB1ucDXma2CyF1q
g2rogjagJbmWyxpHT7D18rJbpH7OdN28XNjcAYKtnKeOZfYWmKT92H/ssN2F7XgOYHhgrn7xQv0S
2D2/Q8Dp5RFj30o21eP8T1vPthkLO/6Q1UAjQsXJD3D6x6TGQM9bw0KrHQe00Uam287Vj5Vt75zR
XtUSk3qhPaQm3+c8Ms95aWdPKPmrubxwHuf/muCMlXfFgd48HpB+ZSrrLurcg1+Syhe+/lbm2cZq
vVWZi53rD9tpyGAIa7uQW0hyZHaw2up+/JCysAwuVTaIHvoCddDMQbo7Ja+F/ZZ1d5hC8FmZi8l8
MQP/rCX+tnewqXRLxqE7DaIZVbbm7yuGGjc/6J0w71giSjxMpPrQwZc4wVd5+AMI6IoA+pND93gx
xTU6tLdWDQWkny8tKi/PqvZT1PzkozjNj6a8nzf1vmTWd/UWGlhHkFSZHsedOo6vJiQ4Y8r3tdsc
/cSALcCqEZYNtq3EW5dBwro1S3HWSNObxpeTuMYJ9QS5WL7xXgfncR6NQpic4WJY4Cp6DfMd5fAN
D9y0DcuYrzjYNsLa+rjPVmSvCgZI4dyl/4QdtGbcNtMX03TLT6a0qnWq9z+62c/MxxHr9oPNZWV7
hMo4NwTcueh4WCRuAoQu7j8qfxoyHNaWoyYtxioHOEz0dYq92sc4nXLTkTRaQhqMRlzb2Pk93Kdb
lVQ9/aNCX6iRxUwCal2QlAJd4OE8iLCmccraRnEBgxbcHKXhc505uIXICcxLmQdGmJESW2k6JHbE
VgTx82Ba91lu3vNGBg5CTlheZkpNmCabqNUO8wLEzSXoYtdttNHpXTC1hiQ1gRkqmtak/Hfa9hro
4hFCbcpEG9f8niIC4+Y/BLT8E5bW+So1ggGhRefio84HhTjOsZe+vwVOhxiHTlAUqI7qK7NnZzbH
7Yoe6Lzg+Xd8pkYpp6WjGsbPI5JbKl/5iYWbDNO5pzcfaZpNO7OPWRQySdqlIr2m+8F7qRqfnrt7
8TKcsPpLkUKAAk12HoOKp2Couc6KzeyRAfMiHre4sywyjvlRBOKW6aSzHXlLLNwHntb+kEl2M2eX
d6S/jJO9T/Mn5b4K83vSZVwsybqzVrXVxXubYxo6tN49dki/a43+w2M0ARaUgdl+c0eUyEybcPmN
Jf3jEedt6jj1o1/l8Vb1ZLTNsHk2Rvxyg818VyYFfqOlZWOMbLotg3fTj6kqp6cCRyiR+3LkvBGg
+zqD/e5MkmyJkTQfRhVU75pdY6wyEx0rWdDqCCteV10cu0dGKFVL16XhpIILrFrr49geGa3RL8b5
ZMIF2NJqYzJFPKbBbuKVb4ekjHDcVm58H9Di3jXZ4FONGy3N7oIqTIC69emtrl1vMgE0TPZbgDwa
b+ugsL5NVjelK5UP6LuxZGpjazYnO27F4+zyYA8a8bgYAafQSdbh0k4VqUfL/egilk7FPEVGKOCi
w4Ia5DGjTtp3Zup+c/0AzoLiXLpo2wAktFP2P3STgYuLMnasbagxSdAWUb7IpEcYhCvW2maFiPep
G9BotlooWQszCKxqmXuJfKikbRzTtGAHF0Gyw/iHgzKssKlOo6uzrkUFo1NGY0s+j/gvTgNY/524
i9x2uGefRHiUkbrW5SQeqqGL6GTlHNihsO5dT4mdlTDRcn5EvWIQTnDkN+EKA0W6sfseMWDwi/A8
aqLYtqxSwZC+Ujdli7oYLlBgDgNiRY5mvhSJIvNpcmuUCHzTUVfFs237xzn5NvjlMecEPKHQmIqT
sMR/6hn3uWuETGglWtPJ8orEgazgus9yIKLapfv5/jRy8WpVpHS1bkP0b8vktpXQ3e1MwVaE9EB0
1Efq8V3fiZPvBEfNcV9dpa+9IN4KMKBaElycwlkYJFXCynxQjnwmfbOzbOPOatKd5Wh7hyPb1Gkf
83U3SwQeZuaFaSLGY1xTeXOfhkzpDYN3wjikhTw2Ni9mDmgVcjqlbFzUg2zZlBRyvS7OZtc292Zv
3jGR5kA8It02zK+vU3XkEiehKaq3LtI2BlbWqQ1Q9UJvT3ADY5EMilUd2g+pG0LPMxFHBagBxmc4
qXbfGDE1qXGf2SDQK7wOEY/tRNocdAYa7NkrqUXs9ns8gkPp8kfGGt3A9kKhsa9JjJbvDseha56y
dIBkznEGZ/Rd55GBAm6ytPV6G6b1Fb8KxlTCuVkdbye320DJ8ZbVKNSCIOH65wnMss6BwV5FzmIP
lPvyU1JgZ88achWpoisTHb08e/L08q0rUr4w7vcoY7RMPN678z4xVO0mj9ybn7R380FItfa4FEOz
inujWA9S/5jfdVIZT9YISi8Vb9qQbnQ7f5b1vPyFzSnzSdY3UoP+ZOgHryq++6K69FVw6GN5QRTG
mJJKLGRcH6N9X5UYywxkBap+TiYAzMXXyCeUSvUS0s2m3LygU5+7psOHb+7qscLTYWukK6JXPq0c
LIxJgrfZ+r25aqb4KWZHh0Swy7g4ZpCgBdknw1VAfdUR7LTe3WR8iN103zbRkx/lP3DlFSz36T4F
CDhSDeJm2yeSalumF6PB+08ehWCoR2yEysj0ym9VNRgrUfP6w3hC04nzJQ3RPTTH5cx2l2GCkZYh
Fo6B5wYox6HXU2QZKkkvqk8Su0brsiOzI3yWbksHfpiTUGTAF0bPqlmPr90oT/iPd10LjDDo15ar
3etN82JwrwZUmJzHaQdp32YJxklg12h41Zp8r0bmOzW+i7Grfe2b4Jb54Amw31xLDY6ONboUPK21
QxrCdF8VHzn2A8g0yTHGxHzIzeLSlCRTh8SggZswoTcLLxY9MkM2r7juODZXxZUPf4PRJVyrxE0u
M765pl3DN66Vi3IKiVmXuGqJAxGfjLAbhhTmU/jVCPfShIjPE2Q3leeHujdecIxvC5VdKueDI8Z8
kSbLAUPZMEb0UeShN7TvpOSe5u+TlOhNY23D4tbulMDZkyXyaqvszuWjb2ey4PxNM0lF3GpZnCM1
vEhFGa45oXkVWvuUWWBAc2c1r0NBxMxndB6DUH6m3LcwnEjXe/HO0DHAV0pdzT54a1Ryh5HmMa2K
V5eVa/655GPCw3ayQFHOQP+yLeg75MPJH7wV4ZKjP9kkgO3XwopglMwKOO34pVtqX0HhbWXiUBhD
McjKo1Y1XAi5cQ/d5Y34Qbb2CnJRKlSHiPnc/hRyO2WNvQhyDQaSVrvEMdo7/K70/tRa88ZraI3b
sqxPZTAsvamex7375dIfjG+67XizDQhkh4+33CHMNxcuo+t+wMl5zwjpNVG7bxr3kBriVhjc1Lit
FyJm8bdrbHCaN11Q+TeekSe8/nDXeHzA9mRvVRPhh7YJQnMipquNcVVsEj0EaafvSuIk87M6ZX5D
sN1oAbJLpuPolZAbCsIKYGXpTBsmAVIboGpf30DIYeYV7X0Vhl+iVxcJr1SWyWow+mUe+qd5YFFD
pZErZ6uP8b5Lpu+B7bx5c2nfWoeq6Nl4hvjT4ASe5dx+ZsiRjS1r8ro9rj96oZiDTStfxn60cxOJ
hJzS8Qy9oxybfYBczxd3zcMYqUK6HCQK94fl5u17ovLucap9/CKiJUkZ7aXZdhunChDSioMxVumy
NvEVFsZwH039YsCtsnXHKflyjfpkVsGGVe7Lyqh12sq8L/GrLzDwVzgY2m0PakEV1m3qXPznhPUO
OTCHh7wu5BW7Ji1gOV4bg+BQls+DFXL/Y2riYJnJgHNO71NftgbBEk5GQhY3O+o+59cAlmYbafIU
Grhs6Fh/C0nCcfLuuY7UGKwiJl5PtXlnurVB9puQfB0OqzEI944zPdasF7TVK7I8eMkwrhAS8t4j
od3SrN9DPFpkhaTbad0F/DtdG24qpIGoBMfuMH+ScUQcj3pnzIC4NPOgELoxkDyCEPd7ZK/xrErU
VPM7sZR1EEXnTrWHOvos8VPWBaHZEgyuZWt384o6sRxZ2CwS1m3Zt5vG8HZOj7NZ5to1Nf0tBAHU
KDN+srX0jXD1U95lLKsEfw21oyK6Jxlx0DNEJke9QgM591Hz5mQ0mmak/tZNua56ewBenb9XPrbH
2MHW3r7pqd+so7C6tBWQwxaBownigxtYFlVwKrdxnegbs0Ygjx2bqYHJsZKY0/uO3dRvOZH447yP
Rt6DbwVPLU5jOsokGfLprEqLAWxuyYwABYps0jZaPr6GY/ishS78jW419N4Rk/5j0k5PvekizExs
w5ZdVjs/91uaYObSgVy3KBjPyy02G8hPbg7tTke9UwpPLVa8/EHrVLXpaLyvOgHOpxXasO0KgFlT
0zEvXZWgvXyvcDaBVjHbxy+ng0/Cds6OQNbCdkpeVxf+RuoZyCKtQ54aGUTvSD4b2uApCWG2t4ma
ekkWkaBbN31KhezR4TO4AcKY3oLGwz5kCyDDQy/ZsH1xUNjevgph9R9em0cr21H9s6JSuYIpGHdO
kdSHTvUoaDKW0ywMHlpGce7CehI78nzogT5d0I0jMn9lhFVyMAVSgUhaLK+d35e7SIdExjiWpluR
yoELNtKsyNuYdByVWvWWNJwCqZBtzpM1RKlDSQaImrEjrW9E0drrA33rtqF+9DAecB7IOgw7KtiX
6GCvtJm/d05XH+VUNssi0vxjnACSKQxEj8kIoocmb/vT0JLDLrMG711GMx7FGF9Hj5mKc0h/ilhs
DnqODk87/43R4t4d5VOznqTU7ulKWofADVJ41Iaxdyr1qMTA4Bgvad4wFZTLqcAsqHPeuCeAyAAF
pV9Hq6Tp3OInrGiNLIoeOBevnKLXd4o1lxnGe91xl76BahYGQG+qvozv+tQChVxY6YuuuTEn6cb6
LAyp89W7dQjRQUXroY5/6Ny3CzpiwyOVEXjkECXP9QD66wIPQUHcYIkKUWOYCVFSMzcmqOtCb5vb
O2ZfBMvWbWlO6/ThhhKQeIglCy84yq9fWuBoDNf5wJLHrV/F/S6A47EcJj86COAe2yrqk30+6+nR
5A0/zHJCrdRZJjlshO5qnFNUpcdUEDJxJO0KRUJKqzsMDHUMVykKp3qHYbk7FCIYXzhTy6Um/FfD
sNW6qxJr77tuQx5zANplxLa3tp3qXSDYrTDlxWsIRlm4sD0Hb/uYSUmYGdphrPQQdzIcDjPERhj3
Ecl1AaseR227qGIz26WJedM7YV89A6SXNlENyOjOtj2GgxjBByisR4oM4uGBeK5HhBgMfXhUSjfe
2Pz4kGrxY5Kkb52h27tYzdOrm+qW9PaH6LKWlZG4GfFBmHJB+WwNZgzXQs9viZkzXWOK9NeRIcUL
t5Q5l/uAW6wQNlMG7cpd/qeiItVqu2wvZmlcw8lYucLazxoOquAuyMpzGpE7mcLLRETC9klu0zWj
bg6rAKh5svzP0qrLMEgILhuGdZ6FoWoQXy3iq/KydxepdWoSeuecSsdZf+UKIA/Xr4eM9Furqeq+
iTHnkU19TmbymCWfLSLNi8ZW9YpMRroKTPRzUZZPYQk/YdaKvPpuzDIIhPk2j8pH4RXgOzEppekS
4Psa3+9T0rQzHYwMGNaSIF4lmK/BIzTvMqQ5CJLh+hMg+7++Df87+Cou/8KJ1v/8L37+VpQo5EHY
/OnHf26/irsPIF3/NT/q//3Vr4/55yPGpiL785/88gie99//3dVH8/HLD2yWnM2u7Zcab191mzY/
n51XOP/l/+8v/+Pr57MAOP36/bdvRcsGzLMFgJ9++/ev9t9//w0Y3R8YuvPz//uX83v8/bfH8AMR
Kf/+l4d8fdTN778ZuviHA0xFWhKipefMM0D7r/k3nvyHZbOUOq7FH8G84Ddw3JqQ/6T+D9uxDE/X
pSstYQnIwjXeLH7Fsxk4DmBf6KaQAgPCb//3rf/y5fz3l/UfeZtdCjIk9e+/2TMP+b+RsNJ1PJNX
Z5uuoVuWNHm2X/jP0IdKbxq0ZhdqqYcZsw82U0cAwdeS4i6wuzt2rNtg5PE91Xp7kFQKiy5Ddkwm
33meEu0cJOUB96v+PjTuetIRJiLRhfteo/jVRR3t9LZ7aqLIOLWNrZ/w9BBlxjc1lZheh67tt5Xm
Ve/JQ5/I7tHEQw8WR9n6YTIHd6d6JkLl4XCOzbI4JEN8wJ9T30/peMIKET8kqgEfkNi0xoz+bwYX
/qQS//rhWJYuLdewDby/jpyRv3+AYxMHCbs8DZtd0XOOa512ONP0GBpdO1chq1ow0YCzu3i8RMxp
bMwJHSow6htDeOcMOic0Dxl2q6rEXtixNz6EuPA3om+IKv98n7hR7ZXbu8FZ1Srd1p2NTAKCjKkL
A5hVX+sf4AfGq/Hn/6sL/+8Qyb9Ci7m4hG7q0hYG6GjQMn8eDEEMqZUc3bEKYF/cSocEvhWH7A70
yCc9egGsVL5NqTgWGmPbcaF0O+Dv9MIxTq20yQrOws3UVoN1s8zBzR4Bqv74w93070v2j5foX74F
KYRlugzZFFz5BPxnpvQfvoXE88DHVqHckqpTdDfwANZDWwPmSbtTmWrWvmqae6eLsnPFm5k7zuFt
zJoPxfznjSLUj93UkItq/lMM+heX5OBTl5BQUrOENKbpOiYpsvbAITKaPh8vzaBX+8LzhotD0mbQ
JnftonxvYie1/7Ve/rJc/vHtWb9SquevQNhSkNl1Ldcx+Tp+fXtlYrhiNHWx1eJCB0EEgmrbZAa5
HBWlD3XrNItYBgEdVk3d8nyw7vR8EmeRUXHnRogozq6+N3Wa/c3QfScalB0V0Sgcs1l5ZzZcsRKk
y01L681QOMnREKRR5AwbTWwvOI9d7Bw1woywOJrCO0Zmkl+CyLf/hshu/Mr+5o06Juuga+qG8HTO
TH+ilwcV597CTcDuaKAw6CC0DPR4iFUcPbQFac9gpLTp/Tn72e78anx1az/63k7yvjWr7GXiCL5W
bgmaXPOtY+x3GsjP8u8me5q/wul/vkxhCu54TzieQ+Hw6/dheEAEqC3arRUY/bo0RoE7dujWqZZU
m59rACoKYbAwtbnWtLh5D5tg1wMiRJfoqJ0G9zMIo+jwr1s8H3NvW5VEUyQh0mqEry+C+tqKZlHR
Xn8wTG/A3RdgUZnXgXowzPXf3EB/XuMlWwldctMThmd5uvwT/ttEj/ebIe+2bd3kJxHp47YaQkxp
k5N9m44DpnuW86DGtI8aMVVYlOw8G87uhJmq3YxH8lAK1UnPriDbw93kBc52NKZDqVy1ht1B+LWM
qr+jlc/Xwx9X3/lle45h6jrdP91z/3S99CJUJlVHS7amyO80UJhkILoTQrtHs7tFgHBb9YSb+2CC
EbgyXOhZDdj5fZF/AuaqAGdqmDchOi2KcSzfC7hxugNuTmj9mYEo4bHK7U3o8G2EkhCCyAyEk955
hhWQfUtJ+rMb7gytNZ7oGcB9qIy/uyX+eq2xgTvcC6br2RBD/7TBjMzgKyfSUVvr53YAVTKKrScv
O2PWMG48qgbYnOeXCk4N0k02Ek3DYjgG7pVdukLDc/tznhpPg/V3O8OvbPX5NuDyNy0hdNvkmKL/
aVnKC8k8aUBtWzZ7e99nabKnXqsPodlaywbvwZHeyN7S7GIXjPkMKS5fCSYXi2HAzZDSLlmD/fGG
8u1/vpqtv17NgpOUY/Jp8U9PcjT643YQOJ5htE3cbIfehACNgeVKKhiU1QJz5XCmbi9O49RnPoA0
Y9wVnLgotBZmIenVM0nomCakykcbupXEQNqlprcac0rmQYzqpFeuOpWmmpZhVoBe6jLnqBMQGkNr
YHKYSSsdpMmKKCnGDmz33237fiQb6pvTgDUm1Tf/89t1uRj+fB940gNhYtk2W7Xzl1NI2Fc+W3fR
oTVqqxbIoxwPEVrxLA2hkUEmmAG3Ierrsm8dxhXJ8RmWJo36ihFGYeJBrro4nup2tt4zGyk0sOyb
zLFq9HyNZbCnSxnj0erGZ9NwXgHmzL48Npa+cje1Ej0KrZ5v9RrJuooYzx2FaFag1h+yvtH3qgy+
bHg5i35E2dJMFPXELDOcuQbjACWR+7pxVzb+7jNew1sCBn5p6i1QbK+gJ99VL2F0QYtKV0Oo3Qfc
LdQ4BGNT5ITezr+LonyPgdsVpnffdhOiYhWepDEDXRSRYr/ERkqvjmlP2BfXqTnO9ANad8CF4o3W
oPpGYYRgL6mDUqKtXhRcsMMQfsWS6TXaPXmEA/FnnI72d8eik07WQwMQc4KAtQP8Y99jmzPgHhp+
Um/COiHb21BIOnPLFITKZdAOwY0piCCBGrIBJKzbMfJBjmVHuit0mGCmWt1M8S1oaMHuW6QHmmkY
4h1MIRlCExdbtFVoQosQZPLCUkC4RnxBhcNZJwDpE4dTA4CzWnRTDp+si/Rlx1kt1+KnqO4+yY/4
69bLFh1d2igE7BBbUbfNYzBBISk7xcDHiKxlHslyY+V8e7F+5jC3GQvtSRfeJ+27TVt8VX7QUmZS
egMywxrUvsQODYeimxmWpfctHRRcGNPDecb/EE8tlkld7GKZP7nSn5Z+0TJmV5E8yIX+Y7DqZ71U
5g7SOJZCGO4+IV2ILfAdXRHr+4Ibh6Dpc9zqxPLtY6f3j3ood+y+F8eVFQ4cjHi0vT/C3js4BDwn
ccrRmInd+kZkLQ3mMa/NgEsYktNZInY3NMBQC+aLPsXiGbTvZq3jV7G6o0wxgetikzqQaLWQ6cfc
rzWODyBtcU7PV0eJ1x5ru+3XxmyH9TXrzbcnYxnVzNkKsboG4XUcBeqapeNAtYv3eTpagWVhAepq
2BVJZ64NlYRLRKqzaQ/Y1hf2UH+zbQALllAvqLgIouo9spuTIky1aqL8qTKC96KTzwryDKXY2jNE
timL2WPVQKUuP8Fx4ZId2hfC5d1KQbzEOx6tcqYVkf7w1sAQcAX2Wr/SE2jYUHrxv+E2Y9uekDRb
2iycnJt8OGao3XOm4S7kFRyG4WiQFQILpz+mQUv408fXBG9H0puiW1J4y8yl5Tg2vHwPcYPgbFru
BohaUXkXF7BZapP1oXWmVzdNmkcne44FOV/DV3x5KbRI7zXXohdhC/omVHALB/SMqIm6e8mwocF8
9or80mg+OGJsvTdppLuqLMSzHQ17ECD1NiqCZj2khvzIzjp5gk+irsW6rSd5iDgqnyw5MbwCJL/W
B+Z9M09NMZRe73LgQBeQcuOyzjHc1E224aSrL9ugUTs1n1kS5Twa80LEuqE92FAYyLxl8jtxiCWx
1+izGq6+iuKV0w/hIQHj9ir0W04u7qWITOPo2gUg/d5yXrtoqEBYJcXJNzr7uRX4QtjCNgYDqbdB
4EDmTCcNeb803iYKYczf4WM1hkRfm6Ka+3z6m15V3PCKkQTxpKXH2gdrmhrWvUtTv/c9dR1LtzsC
OH6hx5yedDW9lhU2qaC19ZsMK3s54A4m1HCUsA/uQrOv7zUBIBkQwBNlAgns+dMbjfHDSzGl2BU6
v5cPguI9ekZHLN9SbIMLNvn+TUImgOuZfusRYBdlHZ2SMdFZEMbkAMlQrdomMOnGp2v6dszqKmCQ
O4PS9olvfJYiO+QYVR97kZ1/lhhOC+S/Cxg+XsPwcnxVHjoNKv/Y2+oEKNuKe+pe076NLL8P9dxx
y7AiM+FhJQoQHEkis8eKltxVJQo5De24nbBW9barPWr21gp186lw3T2Gr2E/EqtbWbXuvUDsubHP
N1/w7XZ9WfvHCOzmQpoZ2gaVLSg/xzpPpJu3rkG22GwJzpo+l36fplzWtu9cpqEqdl1cB4A8JZvc
/2HrPJYjZbot+kRE4M20DGXlXUsTQupWYxMSEhLz9Heh/iL+yZ0oZLplqijymL3XzkrxjEjuNZRW
9gWgdWYLEEysMILyylYTFJgx10Cn2LuSEHnGrqrSjYkGZZRT8EbbfK0C7qa5QFTS13VzRqxUxtj+
zEPP6RZjLt0Otqg/Z2VX+5Dy8xxR7jzDE3n8+XyoFqjzAgtum60aHhNUlltJdQckn8TEHMZqxv7z
zii96hoY0WHInP7etgHY0j35cZZ0Pf4XPtdSD5zN3HnD34XuVjbRvmjT8LZa3/y8J+OoBGL7v090
iyHQeQRAu5Y83DSZhOHdJMVday7/vVkiwRaYUf325wuWXYL7QUy2b8NlvnK9z1cA0OBTmwhwc96n
l5/P9bz8/331fx96bKqiapTECmLDUNY9OHLrvpsd6172uAApnftTQTpnstFjRy1A3ExRYiJaq2hR
WLQO0E/3DdXBbekRd9LC6GZBeW2yPCjgsuWS0Q4pz22aos5spuZuzHLwLpOdP0QN3KAWm9yhJAzA
76wO8QBn0k9NO5GC89OvBa3IblRvkAzRynfcwTflwlLILrkQzQRf8hgk5oEH3vG3HljZtkVoUAbL
RzB0NfoFETzb7rix9DwcjUnaWwGC+MVdSwhd31suZEOlHlzPgwmbFTsqRGxyoBZBiRc3/z4qxrA+
CioBaKrcLAzf4ToPbf9k9Bz7OvAhnzHpP2csEXBttxdeNVUVB2EVbXK5ghCSBurs+ubny9b6b+C4
qXMqJ448DjctCAiBc7KBTpT/ZuPuDFtmCfcI0t7G0agxlBQBNQ2SxGwM79oG9FPje08J8WvCA0yP
QJWHzo5S58UOYZunc/pUzu4qTv13J2rcebpPxnSO68BNIYlQm9KQ9Ttb+/aLafhxbaDw8SMoqIGD
AwUiCTK5Se8kHdIjbvZuO9eUuEiH+hKamF1ynZXqEUh48Yju1MQU0dPDRJ1NJzfZu2oS6sGagpcR
WDAb1KG7VCT73HTDy/LTPihS07e+M2RPTlNy1zCgKwkDQ+PP7SZha0f9y6xsINaxKdqnRkbdNVy8
Q1OtLWVrY/ggaAmUl8PSRCBx3JQzKvt5oVsZm1afTNW/uF2/3De9+e1a7V89OPAPNBwob3YT5ByR
3E4qyu6G0hN7LR3zDF6herJc+yOF6r+mn+dHXztPPab1XwZQgp3bWQQreMDXJIQKD3n6v5/d4uUG
ctQ0RH36NdXyOLyBUm0mnZ6dytUU5WHxOCaFif+azuHnQ52Kl3//3alra1+uj5kKEPtMaYQjc8D9
mwGs2VeZRGei8j9Mu/Th5yMz9JZ9PtXuqTFMiD29oE7vq+jsIOWL0Y84O1EP/WORiEfTGvwrduGL
snC345i0xAm+lQ/z+lft//HMZDk0TeWD4i9ycrkgNTlA2I0hu9dkoC4li/PO1dYec4B+BvCAHcVl
DZ/KJLxlePPfBA3C6qdEdvHHTbAz+hVF3yBZ9XScFrcPU+5Pj6oHRrKeD4Xjl/89cqYY8+voOwFR
D71/ZyG4ZuV44omx3xYfE6XGDXfwSNS4Re3h3mY1Y5X1QNWRqNHUts4zlK78VCMiPkj2jK9uNd0r
YTqxC1zwmpYnbuqor3nHxbXOcN08lkhmEjcYX/CFq5uOFyV5SbxgRvim4IfN/lHVNR7YjJgoqvyg
zzKU5bzx3OL+3zghsHRc8ltSqPPi8zITEj/pD6T8idPcep9F5PGf/ZAsN6ZssEKs7pKBaMG6l2sT
mFqanlQb/QGZfc6GX93o5O8q8aujlxWso9vuT4X07m4hOXPvpWF6qpP5iZq+uqncCmFHYF5/nv/S
Nv/a440MMIV1kQcu2gQJCKJu9zNepooDvDD0GOnK9n1FuBxBjLrkU4iMES32C89FVIOAx9ktcHjj
lJv8LoKR+0DdgTZXjd7p58Ofy/Pnc9ZiuCcnsl1ib5IJnBmw/GxZV+nGpN/GZeExmaJfUsTTWPdn
AN6CRA/pvDS8pv99CFK2QudfPYzjCGoB5fzz//ceE60XD9Tf5ecMdobQOkZZqy4TD7udZyhXmhsv
lYAqywl0DPzFJ/yva/FVjl56cbsKox/VKRZHmr0U3tkNDmP0e4ZzP0VJe2CK4W8QBrPONQIiUYxa
AirW7svYgM9QIv/vvZ+v3vy7N4Njjw4EOoH5Lxxx/jc/LmU57Uk5auIM78ghFYUsY+l6lCDr5HHW
0EXbocz31Qjthy6CSLvxkAuKjKpzeC6JcsGVLt5GEt+OTm8HN0KqAFFiuZxYmd8EEDJ6lrZFc8jr
4bfLWcHIjlb4BgOzRFF9a7Xsl2w3B1Rets3tz+fsoQvP7GgJCMIvWODFFiyfeDn1KZshWJZsU0yk
/CxfkBOUREQU+CtzIL0WjJJ7aKC0DJouRNI2b5XrWFfmsOrRC5sPWuLxXHWKHQaIf0ym6W2VxFPo
z7fJMP73Jke3sfuZk1NPuDfQ/r5/5uT10hWHabVcUHE/kcTRw9krC8ALxblcxvmjlhC+/l3h9IwP
KI1XqmgY7igFwjOdeCH8Bh09PpGyNb5NQUSMUWIPmL28O2pIg/s5Y3symYGI08K1iD+B1OC0io3K
BFVWjE6KdxOcqsGKC2CIGvBn+fi+ydOC4c+sIS7MLCe/KVqeyS5+aMuHSKk/pZj9i7ceXaWGrN3U
0E+hH36hsLQYH0p41EGY3dR+gn1DCmyVpgc7SuHM1WPQXCvgAvt/+4iycbhbE/qzgm67w5xhtWkZ
uN4uLEtCdPRxC5LrWACG+eXqby3q/LkOs7vFIkBKlF0Z42haYgA4HJNANYr439DSMMWm/9l3jWGB
uM/oAaiZGU+o7bboldZePp2aW12Zl7CI6rvK6nGVMHbf/NQKadAQCewU951XhZyDY7qzRj3GdWvP
HxVJOkrgNewb76XoJhz2Tr0ze6u/VplWN/LbNJr0i/HBdhS6v45uwLwQA3hxP0AeHJM+++IQXHah
im7JpIELut5ujB6DnVm5gP24HnuUhPiFCX6RW73+quWksc+uKzwoW3WNsSOBl32/uE3HbYjlk7Ab
+0CLOu/RMcHzl8aep8d+4en8RubqPdVjdaAMtc5uZ9LWO/mwLYciOWXw+/f/vrU5LuO1QwZdevb8
9FN1QrYR2W5BPSPKxj9bxFdu+6BE6h+YetvZFTAUbRExsl4QSV1//DyA49K4qOMjC9VGUZ8Zd6r9
v+N3ySsF8nd6lMGMFUCAiiQUkim0XaDrbrWfQPYCRmkFTcn1r06F7Ueo78PXuulL9qDTl+kYao0p
d68DMuYsTPENd7o79Gsn61lGcxZL+FevHy2MIUmWUjZq1CE74zsAK5l0ZB8p43Yyqz+JxRxuyazV
4bE+TT8rv3+XTtLAg0xlR6zE+q066H6bbAiTY+o688eC33c3RT2GNHsy33vfiGfIGudKZ8OdRy4S
JqfyzYISIoqyfkrQHuox6w7mkGRxudjO29wXl2wOqT0MEgESzJDwlrfTMI4X1xmN18St73yRVA/a
N6HLBN0KlGvKi1tjZgztAiLB33KuMw5ENm1NWXy1WVKcQbyh/GtEuCWlA4/Z2lswgsLdXQ17uOTc
RWHsOAdpv0HXWXiC/PYxUl1xrMggqLmjxAaLMjxZbJzTjj9L1f6Z0LDl9PMe0XvLCXi5f/55z2ig
uQZqSbBeMf9qy3kFFJOdihRLk+M6tOu0VXHj4fyhlxMsSUaEqS+5s/5w9nJQfSTrX5UzSksXdR57
f75Gw5jymq3N8RVPMZJAHzSbb3/iW10evYSgpGrC91tzC9o0dWXiZODv9NHjk7NXeoesnYCKsWN1
vPz+5wj6eTOW/KQewc2CA5CtpHNNF3865IoJ7VgPtODMym/b3jLOfm3E9k/vH3j3UVNUdDG0K6ig
g7gLgvCaq9A5VfCfk1p5d4Ffd0x06g8eRefO0KRzzTbcmzQr/HfDhRFlECp7XQqj2Y/VSHgbN3mH
KwLUGOMsZAj/er5BZ9VxmKrvMIdpwDDXYGgAfryNonpbpxmTHhqJ16nEm8UquhbSgTATFP+9l4JM
LWXCbjGwwfIWBrowDqOPiM6zYS/3VZT2u5fn4TEPnb/GsJh4gDJ1NSVtFLOoW1EV/QNDeANN/LR1
54Z2YvQIM03I+ypcyqpZvEkXeGsehnobIvXbmEEEgsi1zk0FEaTsJtyfcVCIbse8E0G+R3PndnZx
dcfndOwuizO8cpP7DCBebTmGGN2Y2dFr88cQpAg7BqastXYZ5lr91jtmLmx8ZzRx7aNZFd7kH4E3
pseIIxqKAI1olqbvLJ3B88Fc0ML5NOpu2hOZeirXgYYzMi100uo31q+z5RK5a1ckHrG921QYtDcG
6jkbfDn+4UxfOnQnDfTwWq9ZgD6NFYv1jRtoRtUZNhyFr5aPNkC57nCagBBgJLpScsE2jYiPoZOR
C+d1RWxlFgO3fN63MvmW/Lb71gQaPpnQmaD2luSyE9OZ5Zcari+4COgfYnoaHXnXIUc7WwJTp07o
tUIbu91+Xh20Brr/XctuKkTiVUJk3LdYwRjGrTcnzATCYHg7A/b1e1UduWw/PZPChvgja9f/sUwF
gMYjhkZBoagskMJsFCgCu20etnsrGQ5DYjGTQnUWz2QstcS6+ibqVBLIsb3gzmwK0MEiJbEP9gmh
sn52mv4A37JiQL+kXkLQC7q32c7YW3HFbzqjhRVxZMLymq/cU5OwqmFgjFsukE8Qt9V2+EKfkO/0
QtRZiNtiIj8oHjQuOdJNkDlbGzOajNsxD9g/EKrgVsLZ10t7zku8r27LAi7/oun9gLffHbTzKQxO
JLPwr8RrEY5c+TDu+X+0XRqTJ19jq/amgc8gXZxY5GDqiET12rJY2Jhd9KtjSHPo5+QLq8TqWWPI
XZP1kXfWBGsBFLpHTtqs2PThiiFFyNtx8FvHykYXKhj111l362DgPkgy+2zbJkxSW2fpo33KoAzE
JhpCpSQopv5WubZ7ItGuCl9F7llsjioIRYVrHAyLuimlhos83CeO9weU3nGeCJhlPXv1JDmR/nKZ
7fmdQRwcwvs6QlxO2kB1SOfyNRHDl5XreWcE6rNwsxdnHZzncANjaOX7RmC2DCCaxblpnVsrfy+m
ZD4488KmjodeqEQdhKGxhGdf7LSe5ux7fa0MHIhhYuCocMpf3DIT4GMFZhidHyTj2sXq/6ZVwGpI
EY2u588xl999OpK8FvXs5UKJb7Of/K2dGgbIwAgU2ejEC8SsZoATboMUB9A4H4px2oGQcZ81Wifc
vpA5O/lu+uGph0/A/a19KzpCcizsd66ITqFOi6e5lrvAi95b1MObxjQfAJjmW0v/9Zs4kORDhBa7
/cnDI0oFWkCNqt7NmZIoLMgGJny4SEIcXvUTRsYNxdDKUCREDaM/ANHkCXsLa4qUg2oeS4DnP+v9
TLy0nUu8U2N9GEV4SEfyNFSVX/wiS46OvZwit/4MAVBsHIdNX5OSoEI/Eez8DPNyKEHAVCCdUkDX
fZVQfM205xOTHFBPEQvPAF6967qYcIf+YPXiNy9v+KNlT4feYyJJfJ+IEabuwVSdLM99P/V2iqWv
xPowI3Ez0PTyYJwE+yE8UWSJt+tohQUVxLfPIodrYChSpRZP/Na2CsDWm8SPAtYiV4YEGrJDGDu/
ZkadbrO6PLpTcLWZ4uxUXrzb5H2cs7r+VOYpc6oJr3mpmJb9GWz00dMoZ6qWgEWZLTHCwDGM+unc
2TZ1k9LqqE3m4QMxzSkbMKZFLg1qfqTSezHPunKglqbiNNSA9pASR5ulM6Jtjx6GRVI9UtgXdxlR
yHVKkHSTlzpGSMN2jrkk8vPxKWGttKuQ2+C83y1CPU4ep6h0CZyAR7htOJMhExS2y+B2fp5bkiaX
CeCP/q3zIuHqJJZZtO1diq11q5gj7aRZbjvTqDcjpNyrItl8IzIvP2hEmnvHQXcdjrN/V0R3Vuf+
NcGPy2HweGQgqBirC26u22ehnFOjKm7vIX817eZtaD+w9VNHchn/eGHxUZt5/T5lqL9pmsF/lfO5
Tud5rwpowd5Iv1Fk3gtaHyJqIS4Kng6k9CNTAWbHBIfuE9944SCBEWRhUTB6OpgOYXYjjYexYwET
lqbJoi2ftmUVvucT4bptOoE8YDOMeW4XtMXHmKHKdkugf9qUMBIy96OyagzloEO4HxLc6HPaMYj1
0e1gJ8EaM6IqTyN2kqwux67DJgXBPNH8HlR2t9JoxXYZqSjsINwgV8ecWojfPoNIhdt32y54ISGB
HSHAvXYCLkFoL5Cvg/eusNWmc1Al00UujMRZYVtkgRJ2UwTOt7f0+3BKgTvW4BmcBXm0ETKKHSQJ
hq65daPbnFSPa1bZ8GILtJISZmCLueLIBXNatAFRv1MX02tDvH3TAWjzUc5mdKkMcePLyiEhrz8s
HIGMjdU9c7YTvz2MU7JOYqWbfWFkDeiL6Xuw1F7r8OoQpXKiaQQjbCTWNnGLK/K1hwIcBKWuddCp
xkgfSees5g8YkoTYpuFNxK9u6jKFWEFArjOGkCAZ2YlZ0Kt7krjBZokzbzoGOPN3VTafZdt/CG6Q
iUe/6QQVm5EIVk0KkDEn2ARqop4osx8gfYt9F/iXZhiyuJfddWSpuJ8QXRFj7G6baU23HgDmEWD3
p7B3I1y8vZ0T6Vf7w3UkhYMl9gcb0f7QdThXAFvEqpDtxonARwuTPVNqFvHSFveTHc1geeSZSCL/
mEaasYb51VSOZlTPdG6p2LLaGiWeI8A9qeiV5ETnnHfFF569Di0mQxjCFnxQYvHc4pVUYtwuUfsg
VqHMMqeXCIxmlBlIzkUqeH6DeT+M1p8RsG0cafMaFYClK5V/E91wXxqmcXAa9tUZ0RcrWJwWByMe
lcPbFFEOuDOXquHu1WK6qBcp+cjaYlOD0GJp0eDkBoJCLmCVlf6uGDpuunLmgAWfYLQLthVOwIMQ
nCqdb727dXbiVE+Iz13AeFP6E2obEfwrn1FLX2GdWpAQ8dWaKaXNoDhO4bGHzrzRvYHgn03dDuNL
KkuiAOED9CjYyCdjQjTTKOkCy0mywK8MtIgVXf8mE+arHM16m0dkPA8mMb46gJ+oFZ4Fs6wPvpyG
bRS9LNKaHutnJnSv87TcWHGfQuOj23voM+fg+3TTLimtgefqDXKNz5B0Z+6U6lLMDPaCAatOx9Rf
TFecx9a2DO2XLiLzz3ZJPbdtbr1oUQn3SLmKYGV03tkYxC/bEM9pPsPqLo2Tl/1GP/RGTY9gag8Z
5YrfARM2qeMPFsBJdKdB8mbrujvIat4xpIZJ6fbIwkT+PvsgxD3fj86NMT2kHq0H3qh9lEDrZgrV
hBw5ZmSZ+562ixxX3ewATYG+nD5x98R5hAHHzoFdFW7LHhHU4bZOym2POHjbZ0O9G+g0ihEEFUfk
kaKU8tVUj1WVXIxUvFdyNQi/w14NdyT54MZWIEUqz2bAQjPqrGVNw/32oKymjwnrPOPJIpmiG+DH
BT0FRheyppgYMI8K2ZLfMJVf/dUpfDD2ee3RVl/hYut9syaB3bTNjO7TktleBMgHWdquSzLnbJP0
57VFesAeRtMiCWBQAUxjRz0zUAHcVajwZPjeu83GFkJVi8/NImYkMn9Bk+j3vZ7u5CxKnMeTx6NX
0V74LheIDvcZOLJNTk7aILNnm0N2PW6YmMIt41I6tiuwgrHoL7xjbuwko38kdwBfojsyQ/IJw2mM
M9bgyfb0dhkyceQMjVOCgkm0uStINTO8sbmZfH2drMS88xrqOpoTzJE2E5zFxh86BJi0m5oNsAz0
McOqsTWsHlRZ7+I1KvWNI5jT6+4NxxkXGiom8NgROmoSlUaHlbmBdnl6HWsIHJKN0dITNugQxdip
/q13fWzl4VduR+8iRU4SAKpKEMKDWiFWl2L0SAyYxEVue1sLMw84sa9hiS5QyxImp3BgcDOcU/GL
6Zpz4yjNNUg6cu1GDqWAhalqcW+8vr3xojujS+S5t92/XvtcUrUeOwtT0DJi5K6hR8cDdOXW9tRp
BBW6bcU5D+EVpyE6Jts2mN8D/Com8pRrZcaWkV6HevjjagQ5OY6mvCGdge2XJ61XrIuxO5EmySps
UyRE4SGzEKiZJ47DGuibHRr7Kqr6XX3yZix0ScEeq+WlR4WBTx6BO8KraEHllX1OK9h3AC62aeXw
ZZBis18Q9+UtbtDcDZdtb3p/DQtdqKeneTNMdbBbP4WU+RiZ39JZ9Cm1UwBP/uTTMFZHzrfp6jnp
F/sUfEGNfc3c38qHApmu38+eU/jfluVQzDqwb5btktXF1lSQRM1IrEoiWAshPGUM8zm7F/0OiS+7
jL0n9/3K62K6e4kQcDDdK7Zatf47QR0nRwkEC+37TOjm3ruCOrLjxMGP3gJZbxLjr2aDAo7H5x5q
As7VY/nLnNhndZSdWDeXu7J0/+RyIr1uYNiMbfpIKoAA9CO+p4L6JZQzd9ZkJA4X6kPpFFsESF+G
F3zko/XqkZ7Bq04SD0QFW5uFsQvriYH0eLAyEp5Gfj5HUXrM1tFzZnOfd6dI7MyBohdv+maxPXMP
lk4cnHFGUjLavFzrx7mYu31UGzs6RO76rbqqvuVf59Nvy6PSHNMs3UWom6n73hGSEhnINGPb8+Cb
FXlz2cR6njtgQ7kuR4yFjmnEEJoZxMjmlFu/Bq2hXiy5OrQA9BHTcyAvxkejNJyfduLOt77pEqyN
HPr9Hv0YT1mFgwzmPGHwOOAtKY96FBjP8b0jPWSHIBlre77+RjAOf8haHFqagIspQNMiV4LiOB4d
NC1rRbVJc/9KTcbNitFGMIBpNB0SllgTtlhFwQYDzcY8u3HskzI5zJs17RoUcWwrf4wZ6pVjukYw
CABpIzZsTWCPa0HdRVbC/oEBu+08DTPZA+Io8vAVBaEB+ZeZ8m2/bvQFskkKnP68RB3fAqxznFg3
nePsiG4Md2QZo6NIiB/NW1CcWQQaWwlSiiqgZmqVS2KcrTcwVi1E1B/NMLZ7t+tS6OhLrAJedyN+
e1PIz9pqgk3GvmdjgXMkS4onyWAcexoz64649ejQFvm+psUErUhdNZoH01vKowEP3MSfieZ4OTiS
qAYyxkjuM1te0tkfx2q7Pbycl6F+XJgTx0zhYP8JeS686jWHju4kZbZDa/nimSRaizl6RNdAwzMW
p9lFy1k2TcKEwyIEqyFbvvOpKULcXg8+NIRx34Fv3FtOpuNaNH+LFl4jq+cAieeHdNsY5HyzbTsD
F3dLduMgqMEwaQXbCpE3mlM8TfVz0R9btuKPS0VYnclGNcGcvSUAzSsTpnm+BoHtELeZ1wHpFHSA
O9eqbgi8eGEXqg9216PaSt3DVGkbOAeLZk2oEntECsBJ8F5DUeEj7SLMeGLFtRVDehibad61xgDW
Iwo/WUiXs30sLAjXEP7vYY3Tqi2QuLu0vKLvZLdDXAzJC1TG3XGqqWLh3OyAJD11Usm9cO178Fxv
XQrKW092SZhO8SGS7AXVXXgqlupI+vVvVdzCVwUrlIX8ZVgmYKwccs1lV1XDpbKxvWKke8F6+zca
IRdOYQjIXbPIaqxdzdnhkpaLIbO/as6oMC3wHOcy2sgo+DD6HqJ5+mRkY3+1M+auQ24/pJphsGvN
N0Y4w8rokE4lejhxhap9ApzkSKsa7Md6X6VEbUvui3svs7+c0HwnHwClNJHX2xLkRgZg+mDjo9Nd
ti+CIUHVyAEj24dOLY+L3W9Uq9TRdgiLr+ae9VjmPUpgj2y2KfBHh/TSqdFsJMgNpWokAc8LK85O
psVRmxzlBLzWROK5VBJQyfBrZmIG5bLYt/5VtZ69R/wMZoLT9DjjGymrwDpkJuEJXqDU03ewmN0T
i5WXSHbJNSXEANqkdbSDni1ifjsg7Lq0lveiOnSTivJ7J8JrpAhiwQjensmSYuoW5avD/VIQ1HQa
2Butxhy5T1wYbdY4gKVEOINYgcCGMWDqZELJdziIVcqyuFkK8uDHcF/mth3DdEFCopy/y+ARiZYi
iJEU+kXZTptSpvdzXk+x4fJRQOQLnY5NKIJPypwXlIcpeBgJ/WAubJTnnAOXu4MRl3hSiNx7L9GZ
G1H9RIITgujUIfptCB+a2t65Ho0cCTmEGBfjm1lJGqK+/gNxHp1RssAT8DKQGy19F9aiAWp4ze9y
yEaDmhWRzwnm2wOkusckVwbyiI7zvu/96yj94xRywBd9INgvWkiRyg66uoGwnFHdEiBFkojYVj4B
IeDhLduI2Jx53TshYtfArsprJUQMudlBnabGbQP990Br/6lSinvEET0UxVMdDke3TYimm+vd2EA+
RZLCvLKQ86GNmIUPRiqZSY+7bByi+0b2AqcB/FPDO7oQwvZ+FZLztczOBX3okwFku0hK54Gy4cIC
GdJl5701AnydRUxkZaOqNfyFToIR7zQM+pwO1i8txEvlczh2ijPJD9NtAe52byp+HWCe8wbwx3fW
DinhHeMdpg7vUmEqIP2qnTF1o8YM2d/FZofljCic4SS55EmX8z6XAuQF/upjGxgzxbXFZgqxPnfm
5SgG/9t07Mco4hmCvgnpfUuMp7oQMh5RRN8RAv3bR4aPlNO5YHlHC8tTA97MOSw4xTZ9ZYx73wkP
0FBIpPMe+6CetpU5EVQ80DkEpLVRRNIkq9pAPyHZxmYdLStboQTorQ+P+qXqWpQracS8OFt2nSlA
FGc2/b+/ap1IXCKV+36QfXKBFnBHamtsBcpnKlDbl6zxH5YB6IYMxwN9AtwaUKOtXcGVBE+yd9C5
ot14o4LS91GAbAA8JLnOCOHzSC7PRH2J9c7yOmpyoV2FVGAgbrNJR28vE+tojmjpI6O/Twt4TLRk
vj4WMjtlpS5eEKHfSI85fls0eyyR9mEAyX1Sw4JOzee208AB2bXYoZ+W3o/LoqHl0vWZUbV9T3US
sqHUjy7DXOydy/iW+/Z1iUKq2xp8mxY3wP7Ta+GKgzST4JSTdGBJ86tEurUrKN85GZ1XLqUMn3MK
mZrddk7kYJ3J8jR2pt4XfI/xO63Y8aWQcI6BpEgtozFj7TCYm/ahlMstL1Tzrg15cXp6yS9V9KDM
9gkjNN1Sx31ElbchW13mQOl8qY3oae4AyyCNOQVMTfPe/EsJcTNLVmZhDn/AprPduHMKbwiX0llL
HyPIGJ4imx1aFFjbISyt45R5jHKszH8Ow+QlrTFmL2QhlkyYYy56NvS9uTPM5jg34wOIafDNnMRD
ZxjbASsx6VpmPqoLbsMHMFcA6UuTpJMMYawqgneQTdzxjYdpzs4uBUEs1iSEtOC1TaYMwhOI4XSv
OySbhMo39V/Kggj+T/TcoZinPYpeQ5vQRFUMO8dooWPVDAV7Jy4ddBEzSQeDCqAXIYFl8jtB/qiu
lVGzYaoptfsyBPiCJJ5AdwqH5nGWmY+UgdTzITF2NOn5BZvP1oXtU4QMsakSZ0GkYGNjUPUjUvfk
QHzhohAJI5QjvlR/hb42qBMYh5Kk+8bl/KH0OxsB93MZ7p0O0FJqg0mU9mdQWjNJFCa7p8C7Mkwk
gNO1fwe+027Y1vyBp9GgRaFBqFPzKbTkESEMDVRAgLbJCamnKI4G75dlu8RmivY0lQ2Yd/eJkNPs
Ynhh3AfVg6sada+GGxc5F/R442ENzN38HuduvlYTFNCNFBOB04mqtrlD2vyUZ/fdRH59T970OXDP
o442Ike15rse3yp/BMW17nFYUk9k9K6VEXsEaGP+pD591Tj3Bpmc3Lls/mtFz+TFA1zELADX6mfV
19yWhyIniIhxrxtPpEOLjo5eJQ5Ulk7f4bHksqN4Xthvp7N6Q0xwDycI+pGHzKSlfTy7KXIrIhvW
/GbMgPlonPCPvjXzLVHZyb1wIdX7MvhM7AqBdf7RJD7s45wb0IR3iI6bqGcJqjuol2dWqek5j8SB
MHuiCOHjNMZX7nvloSJxajuwZYgjj5QPxBHPbfm5mqNWFb1DigNbp7SvfuN0P1X9WhGtKJAOc5Cf
K+hMGZfcKJ1r1QZXpXvnBIxhkygNNWZQWYxp7bbwGxxvYW1vXcBwXMzeoer7e3RLu1A2Mb+lFTvh
mB+p2cGuT98pcg8CsHLzsuEBYl4E9QgJZ3ks4FghSI/w52HHxjt+CVzH2ftSMldx36Xfw2+UJBU7
gzhQGqTQ9EHWzXZwGHLdxK4EiueUjX6Cj7MxKqKYFLNh9JZfTc5aJOrlfMRFpljRZI+uI5aTRUjx
Jk85C2cOuK128juwEjs3Z/2tjSezNAsgVp8G0uNNWeO3WfmWACqdnb2sia3NmGzNYfARlvEDxAzq
JqyG23KZWWywzt3WppmdPBvENwTZM3dFnAhAs/QEFkI8dfkTsa1MFgXrC3Bc7AyiS50KYyvHYIXK
GY+MsrLYMYcXp6S6xy114yqIkf4fhqZZXGsO93I8sjBh11OfDJf1XcZuolVkQk1O1PwyikdnIX2x
ve3CmyIfGJWdnFA+RQwpDi45JDWCQs+ZMM7lSFcoDr6hGmyTVUYRCBo30C17Gr9zpvxfi3bZMgsN
S9bVdOpUydjB0jK88Qw2dWYRpjuvWD3RNcFYTfAJY6k5p4l5GbrgKSrnZufK/jOprDPKs2UfGl1P
mPOzHRYeWiGHPyIKtiVl0vP/cXQey40jWxD9IkTAFNyWBL2To9wGIakleFMwBfP1czCLt3gz3SND
slA3b+ZJOkovc1pcm5kMSzsUvLzYZMqu1I5FjwueN/hfZfXtyZD5vfBiG0AtazgMGoFmzOTcC/pb
lM5vVH65Jsu5KhXYanVPIeWw646H8p27HQ2utWo3aa2dl8W3aeE/QcW71S4LCteZj3aL9G1NLPVE
+spijBFoVsMZjf3aa84rCk2+ZYHOvd24u8NvjaPUyYujFzcRnNjS2vV6dI2ivT115PQMPchZ76xI
hmFuyDUMYmJaxRkV3glGsZmZiAGDH8HaxpMJfg7V9kBol4nEn5uN7XavrBWTbQZq1pgogQSLCtsT
Dajrdpwiz1a0pc5k34nxzkwVTHkIitkUnFi28ddl7pkt2tVqprtt5vrOqFiaEBHkHZ8TvhEAwUI+
hWsfX7YgdCHo46JcnvnfFpa+bxGOlYxQO0RtMArqz1Arvhw1XfPKPU8koilNWpm1x6mT2C9WSgdT
H30Z2ImOLn2SKw149jDnNz+rd13KzUVXaMQYhF6cNMfGKdFN9EouIE5BFiOtN/CTjFMvqnonzf5s
CestyY2Ln3E0T+da1g9zr6ZD04i9mCnhnuN28dA+1HkfbXIzv8Z9n29yiMhp7sLmJkA1Ik72moYv
d8I0apjxZ4u/WYJWwVLPjM8m6JLM6qEfRbmD8YFPl/ai2QYv5Yxju+EGyM8+Y+xNRvRiv3oCbMHy
tHzEqf9Ia91n+prq/On/u+QS954547QbAa7BbyiOOv2X9H2FY+DqtJSb2k7V/gIkaojIksY1Iw8y
HyhhhroMMc/kW/SeTXd+nPz0T8GG2LRIxEkMCJdcvYOhNda8BxO+WZDSNEbzYky4OkMu1yhfL5vX
JbcsQeEAzuPGBEniJRMUbSQtsKc4m956Yzx35Hp6y47wnYNCJcJaqQS9DSJZ4M3ZAVhAwBnIx3NM
DxTE9Wxiuo2rMViKot23cfqHQQSsfDxra8yqS3MBDcraLbaaE0g6yPWC8LFLYTq8QxTllhrDWP20
06Pl4f5nnd2zB850B/mkBBoeZwg3wCwo0Fr1VexuHXrUuLaSgb3HJiVrzatljjffBDXcUeDeGhG0
P0lU1l/MPDDVVshO9x9n5MegxYwfbGpIJMGmExz0Zvwv8UgOUea5iL28F2omUb31P2LhRbvZwAEH
bBMs5eMgQjwpPSif6WiiOnYYvmhq3LV1957myLNJn73bRQPV7MH1BuaBLgNKTi1jRvenwLvkZ85j
26p7Nhpv4KG54DY541tykpgltCR899zot7SlveWjB+4SsrKLIbHx7xUE7n2M6mLpEN8LGYIYtnDN
mjfdHH7KhOwwMibdBW/UnURrPUT+xuhIPj/B9Q47l+IwUrT8aiyP2lLpDxAH3ZPioYxf11hm7czF
59JAGf+JKVRMxXJh8Gr6NujIWfEY9uB/ko9orOPXzBTLJBaeZeP+a4AgBEIfT4MNyLWJ0x8qm38R
rj5TH76ztlCOB9wN9XgJt0kl/qoI5znrd9ap4RPP3hpXby2RGbEANeVOVPalIG/a2eaRA3mVOU67
Zj5nQUzwSwNAq/kmc7K7SSeqZNm2iWV4njNSth3SvmiiXTt8ZEmJR3OOdh6G+3U0dVsIajTA8hJY
0rxHprr3afsliugHH9JWpc0tqmJ/MSPvHR/NoLb+wi5CB4ysgzeGz8u7NJXOg5r+ADRgE+v8y8xd
eIJgKEfmQKm6t5HWE9lw50Be4qnHIZlTOAZRAWFe5hsSvo9OhM4GFAhqmC9f3TR+IDuAjYbYcYnV
5y6a3ly5qM+uk47IsqTeS65Y2GQmao1yMiJm8iI9zJVsK2Cf5d6qNWmkrBzUgzk3N8AqCQijDa+G
TJWBhoMGERwznhHfEyPmGBfFk0oGys+Bih/M+Bcx5XV2nH9tyZ81kdMI6a5D7JnsUcAlTOfeTX8x
1n6WJlLOOJIi67N/M0+2tR77typx440jyaUmyiE41a0iFcc3/uM3b3B2pkaZ2pAzjllwRaMoCZJ8
oy0BToVoIstpZYv2V6bxce6TEnPGY+IyAwx+9BmGzl08Cl8Pn/Tm2yVnugNAxxwj/EOaj3RpJEVx
LmLC/FLBBRaOSf0HdyzufsggdATNLJG3teZ0wSCKs+SSUr8pDJtBm2JNCGEKsMPFTNgK59BOnJVK
uzS03VAzY7DMNq9wCAATJvZb37FQh/TIIxHfRk/8ijdddcrYQuzzB8cmeB7WA0uu8oPV2mqoDZtl
AZcva0RET6yFWeugiocVt9le7dyp2ufWZKxY3NQwntUQbso64mcqR0AhPn0rEGKCAX/0qGf/pGQg
BpescfzaW9d8wkhgn4y4v7qDfuFfSPZ3LQUsKtJYA+u30Ec1SuHFp5kCmpfFp85pAQrA5jeLdwg6
SGMtdNsG9iY38S1AiUD2/amyGa8GPj670cOuw3YQ9GUaFB3P52LKqdhhHwrA2vmtQ/3Z0PKvisOa
/ZjxPBCTWllORV1RVX3JWrz75b5uwJwlPa2dqT1+QjoB+tPhDZlCPDcAoi4T3T1420KuuXPRnOzZ
hSfBHinR31132Lf+tM0jTDFMnnsjqtNHkaovaknJY4YxDULpc5VaUAh169AUeocerrBxYcVe0Yli
DmH1oNk/rpH/eJ1Fq64W6AX3JCPD+GuYsHLDFi70E/P2Zagze88bMg4KLcx2YVTsqpApwHB5UsgR
uatmJ+eq/liYer0nJpZs8L7fjQG6Q0vRhqXopcD/OCHKlJY8970UVx9/b0bae+OaxrZmZzZH5ckg
QcUxHR6lf0bT9KuarjGzuDUW33zRAmbumvaLNyB5inwLrO3HtpsJrYzhtTOzQ1Wjtct6P2TIsL6j
/knwkyzW2axwtLMxOLqTsRRosH+dEpagTUV8yF84iKSBozl/yekJwV50LxRzR6YUeWmNR0PR+euY
0DNLHTc6WGbyNukHal4XirRur5bMzYpKBtY3Wq6vqB8317TRBYraqgC4XLQyjPEiOP5xo41fSRyd
acZpM4sinBaTj2QkXMVWEsJTpm2VKuqTjI+FGKJdDWZ0C3B0eaUpQXV05zS1fcmLREdvWhLqtXtn
VVsjzMiUSKaHMRfVoKby9ELx9JvuaDrMce8KdAf8m10/Oy0c9UHHpYoWRdhoeo1dFqcYUIdNn0Cb
DvWwwLQAEzUdM3xj+KrxqJ78yPb3iV0dKJIPAwK7YVD1yUei42K2Ii1mi2s/Th1rmbCqj7mUD3O9
iOr8d1edLfbwnCCd1hj4kkw72VmO00q+9vLLKe1bT7Jv27e14GVqjwJMA/6w5CzA5657y7Q2k1vc
UJg07ig6XjXkjqDGF77vAQgwhLEemFuKUMUIb7ly2Jn+4BCgGqKpaVenWVQUJJlKR21F2/BBJqNJ
/iKGvzunnLzanUgcJ1oUD2uDdOTG9b/zDooEJsqTJclk2mGEhF0auyLKqQMPr0yP6TZ06QqUPPdz
cwmoVOEO7tiJ3TS1uj692Cmt2pDEul4GUPX3BO/k2rFoQi0SylIM9QsGPd5y6DFeTtNL2mQbHBpf
HqIWrxCPeSFpQRTHudEvTcf906+yHSn3jnu6xTdFNEefEbUWL+1Ys9BQDqQJwxouFtkJjmK4sqDz
gJVGNanVjC4yzfnIEBAQpXSs7ulJEI/B4OffaiBGOCjkI/2k8c7Knt1RMf0gpW7wRzyY9VKuAqy1
mbunAXgh+7sR5+E8bdSk8/NaF4d+aNSHtMZAgj5gdBdr9CqORnhBjb5XRVLd+2bON4ma5wtP0rfB
A/GtHMp+Rj8/2QNhjYkP9kz7dpV50FlMbik8XrA4CbGbBwjUnsZ/PM6yW15hsAtzjh9MgmNNWsWz
xXScDCtaR/V90ooMq5d/TlxckiMtmlppnCcvBgGPo1Xo/DhE4irEGW7dS79wUbxyrD67bWOtJl7K
0V5l6VzvYkYStm9cF/lrGVS/2U8RNoH1hjhC3dG6Wm206dwE24Jr0eQwF/gGuQCFhYcPP+Qtgsja
SDc6pf4HXDPmV7+zuLvwFfKpf9U99mpQLrNAROx62geqEUYqDthpIt5t2yZckhh8emAOHseEjj07
hrMzT7D74dnGGJ/O4wLHVDa7yyF2nryyA/GYS27FYfViD32N8Tzaokbzq/At+vuMgSL6H/JFxNmh
MwVu4r8iii950QFHWkN6RIp4PyoPwYF2DDMh6EGdzLexWJSlbHzeT222nhNwZmz9IbKI+FxFxoN8
5SjPuXUlBqfbI2pvdRtdg9sdOpLBAypEW+BEdvRdMvHBS5O7ARhKDidvwrVtdg0RVK6SpXCOYf/d
av5wngwaqzqHbisEKceiE7WtnYNX84uZaoJCvZm9NrF5ps8LyXdJyOnNcYpfgNZFV/zTfG7I8Y4x
oQTM7XieZGkApeD/djTDczPjAxpJZV5U5QGCSwgVkXxhckxXepPRNDUO26gkSwrW4coR6x9qz01Q
UnJyMtyZ6LZCyFVJRaELOwmMve5LW8TuqvFKNpPZxXRm9gBatCl9M4Vo0ALv4Ahrw/6vrb1xE6bO
3dPwVOTYZvniE+89GxoOMCVt57Tzcwi70BfUOon8mmB4C7gF0MEyMgDblf7jYXHqRu1L6bgqvaGh
5pJt+mgYX7Cj5MqpzItTEoquyyVMwX48zgGqU09zYK/QZjZ38nTZIeWvTj4XzNV8MOoJHWhEzsAI
x/NoPkfSSde1XbnoJidV0g0kqxknfSS/NXqsqYwYf+CR/kOTxhRlibXXhVR2Asg8TvA//Fl/qInB
U8T5bhgUzrjzVgr3X6ZhWMW6VUEpHFDDcQCYVdFyuTr2BQj1IpS0FmDgVsm/fAwp4FTht2f5/ANS
26Lv1AoB+sLZVNxYAAddLQA3ZeUVXwPzBOvIyCNZN/NLaxvuNxpm4m0Y9hTkmlTPqDJcDyMcLN2I
np0pNvfWksdpvFYjToqkE7ohVh0woSsJcsnI9GhNfJ/Fb8hEDsetJT6LtjpvZomBnjKOwXH2bttd
wjCzN4nOnTiT3ZOjSa4UE2fwIB4AD61TGf96XvpW+1t7HOBWrFwXDFT2r9Gr5zTucqSC/Dcd2pE2
M/3q2Cl5ffvI23PnV+YDdRdfHRLHVH5mbKIos990VXdVSr2Mk9iRJzhzd3goo+E9wxva9zpaoHPz
lHmYzOXGKt1LpHCyy+R5CeNUOcOylpOQq5SDwbNee2X/7lgEdgqt+BhHAzXD9X5MTQY46TZTElEs
Zh40mW/jbOF3z/hZSM0ZjXaOzW5cD57xbKhvOfARg9jNNvY9a7XHDIegiQotqruKiwOmSO6R7qGc
KuvIKjoYEsqAkoa6mrwoaajGBMQgrRUzExZUvtiEJpoXWRAhxDIcj8BICo1QoH8Tnn60df+fMer4
9ec3bVl9QO2eD3bnXpHDd2GPSGBI7gBujhiB5WnXaT1fzoeIpcuC8lz2MtygCrlX1vxryO3Ys5Vg
JcfsxvrLHMtD4UZyN0U1NPeJkKKRcm+zDX29DAtDO7dBaeTN3nM3ruWXi1BlBGMmvn2rfXSnFgwr
+0E+WLJ+iuBfCXgn9JBTNkqVJTQV/IWYulC0RMDbZkvzaL/nRjYFHfUmTb+4iA4u/dGHMES3mcdW
BbqAh1/M5HFm8+i53sZZgMuegOWSqrMW2herN0e4p89W1vvnSvjPsue+5XvZs1E4Z1Nx/c0MXnpl
lMBJG/NjrDAeR2FHa17UItZHErvJSJFRPT3mOqqV68M39GCkiCLbFb7hB76wqTXB6UyN+NXN6yPN
EfdQyEvnKWwvxHmQHVdlX2k7Hh2c55SuUrzOS2WZ/mMWZ4xLTrQxIm2Ze3/7SJ0jvRlOvT5CgPJR
1X58pKoAEGm0Uc3WFs7ZiSDP1jUGW31kJ2RM8XtpmyQMZpNc0yS3dTj/9qCHWX5RWMr/MHa0+UvB
Jp1HXdFvTTvhbhAbW9eihStHZAnCGl3EJ664yNn06BLxFCOrHkUrlfxFUvhqkPMvrptsWBz+YCX6
yyQ0zYLiGbv9Lav+tXWmbDO1zROsHoLBdb0LIRWV8gJt6oGziVHHZhbvh30vm1PScWmuI7UmHPZS
tjh8Jjo84+GUz6B1JrY0pBvYg7AlBa0ZYtg3zrEiE5Db9m87O7hMinTC8eewVsNs44Cd4n6rv8Sj
S6dZEs3bxkQf8jTc5ixLEWjbH66TejAsC2i3ASgB+x5hE1gi/wDIPoosN5jIXtB9Pa2koZmt1GcY
c06S0q4vXj5SkOiSKqSMJt4WsHZMh2+vM977mEsqkeCV7/mKJ/HRVEQfIw55h1AMtS5cngmS7PSI
4m+5FMoMZXzVEnnWZqltvRrjmAdV3sR8QA7GW9Na9eaEoIb44pZ+J/2ndk65RahhwwcXgNX5d6JI
MwovSVaGjYF6wBtUZu05781qO+Ti2JXOFjsyZRr4CrBuW1pDZWnBziM31aEwOOfLuZ/PQ9Qee5aD
l6xmlcvNdK0n8Fv1DtiKPZENJgFTVdGl537AbPPWjmoIsjYFFE5MHARgwvpxTg9yMndpjE5dMdev
I01MQRtYKuI6SYm9jSlnKNjzEeEIMr5F1WIUJy7CmnCmzlLUvEPK8J14EhogH5bd0Jm7vIlJYBXZ
hFjBQy8JyXxSmlEgcm+hixElxBGvwXGQQ/tUN9PBo7n8MGXtLp5g4ZDv8Y0BS9voXLTYf/OZ16Ag
l5i/O/FSsZWfM6yYjkZmK2kG8gt4cxabo9tCv0lnJJ94qt8YsLdOl9yVT1YbPWWXEZgJqdw5mOxu
yT/x19OEY64vKNSrTExkuAN6vyEgRuXKSudToOaRYJvtql1iPsdjWe9Fatxzz0QJcsBBjaVzSbS6
ggXnWFvfz4PMwU3ZKYuPNR+ApAdvaLQ4oJv00BoInEpnbY5WiXGU3xC2LHJ0FACJmYZPkaULNUt9
hfa097ruLaWfCnAJlHUVhueq98meCaJzqbkLm4Kbhota49MuG4zgf/AwFS9paaFGGfQYI/34bd7u
FKF3qMzvFkWsl9b+KQauy+SyUwy4bm4+jkspZja7z6W05J5fxiZPxDav+Cxg1hy3jRHBAeP1ZxJ7
0g08RcVc7qZw/ErziS5D+8OIeNPa8/CJ8eIyxTVo1bl9cIV5FxFbAqJB/3ozRC8gFFY1KAadD3Ss
9CAHqZptaJpvyskLPMwUW/YV91ZMn26EsFGb3VNLLQYHb2xTiaFj0ivyXajH0zqmBBLcOpU3YZK+
pXw/q15ARgAf8aRQMjGo8kuI3WvoSHi3bFhPc+eepXmmtBkW1TwIdmPLQrecMThz1WtpyxmqW+Fr
F5uaJqz+qIgVboU8cjf8qAva0zg7Y9Nsakv8dkzneEaB2ccuhTwJ+PTAj5FsQjncnJDW7rArWJfb
e8wkZItnI12NBlVwU40zsQY9HLg4LOl93GfJVzW2IWcix5jHH9ZxVWBLip6haLHEFSxAddf9TbPI
3XNZW+UpZ47j+RjdfO/I2LQyIklNMBWBvLzA0keWb9ibFqMQRYnpnO4JxLoI0s1TSmctcyqzbpJh
TnE9eyfEeHWIzuNhIsRUhONWRvkz5+W8S9uRZEWPzKHH5mJAOjoDJt2mYCoIszINYgOwt9QVtwDM
SGxwLL48XEA2EywP4rm/yTKqWd/380Y3U5p6UoJWXofrjVBH0fgUzMBYwJWZV+QwTX5a+udH9S6z
8D6mnotfmf6YzqIZ0JiwzzVWQadse8wq7daPDjNTkcs9rO6lipJ+HVD2Kwp/Fuit6WA6M2i3odoz
B6rG2NOpmDV/SfCtcUCKJFGgQ+KsnQbxx62PbGl2WeQ4O0y+7O5s/0J94j7RnOfOlyZyPM9eW+Gm
DancW3lx9uQ75hOSN4GeFHyAlVQcPPgiMZtWafgQcwEkky7bx7DmyK0rk/r4KJfn0ZuetSX81Y/K
5F7dI1pr+m7q4cZqOGcIZB00B6taUxhbz2npNYr40wx/9UIGKVcNs/dlLryg1edd7wu2QJb/WKca
BJmSgJOVsvSXSHIh5chJ9cIg7RWM5DIb4anhCRJTWB1RBVHsYLAHzlQEvVZ+Ovpgg/6kLofR1LYo
vcz0Ot/KMYHMPfdXyms+WGo9EfBO6auSMdkufidm/knRTndoCMAkWfRPTYSfeWBuc4Ojq4i9g5qy
fJ222LQrEHu0JJ7baP7LStRZG+V/JTWqSblCxGX4rUtgUT29Zp3uPNE5yAyk1CUO8RHHsBu3CY9z
F49r1ZrMa4WDVyXDlCVfwobRzK1jngM6Kw3HhgqQvoRmd2DjejMANmMsrVgBE/ZiF5LeysGF7RxP
kC6mkLGM1U1nGyH3tvQbh2h0xpsUS8D0eeuwkCOuD3Fp16dUE2rOp0Ggd1OLdF4k6z1XTX/VOk0J
nUt7jaJJX41sbQ9ooEG9pMp1bAarwQUJrQ+/QEPjjYfXZUis6+gkFyslAQlwdCUYTbiWph6RBtPH
J2pt6shm6h1Tf93Y06VoQQxzUv6Dp/4qnNmDv0vGz2jmc0kRUhDbAqeBK941LCMbOqH+PBeLEHA3
uZHyiDrQQiU1YEJY0SFy6oa9HW8gC5kychBWRY1qpk80o4UPFuQ4erLZIs45dRd2ca5sG/CzZx39
DMigvuwtFI0NHL9uihbOWdHmqv7qchHoxJtIiG/qrHiOTPIl+YD9101+za7dTkDpUbWPbZni3Ggo
9sjK7KMQLCA668opOWywE7/M3fBjJsbW8bAxCwtYwWyH17pS1r4teN/EXvfe6ODTamoxFiJBxmGN
UUZCAvEIKLNYJHtY2xpMMhwb2kSVqEPmehzA/BroDF7TAr7sb4ZCDm1KiH121n1T6MgAXD935D9W
c2FgL2aMA8qAaUp78HHgrpsGJnKal0cBpKLgROfKTlFhxfPWiv4473G7N335APA06K3ihfDMujC1
8eiqCvZevOCrMoOSZ4yey7ekJAhS5XVIJDE4Rd+G4EtWs4xwkNep+1R7RB/K/lEMSBp+hpRiDLlJ
wj5j2E7ZARnQ+RRLWBp8C894q7GC95mEYkgODxyVH/PhKJqCnR9JTn9yrnmBb0A64G9vvUNQ3c/T
8A2RCqwq+L4JSkWOmStTxFJwsK3SBkUC2eAuKAOxIgWGtyeEqtlQPFHCDb+BD8JfcmBNbqSm/eDH
vdrx/DNIhlA8q2ZANxT945gbML6dSt/9w5vF40iU/cYTry3BFyoD7e8qC7FO2zpt0YRNWg4yU+mX
Igufs1F+225NVI2y7aS4N/YVRDK+8ZqPD+Hpm8pgj3ZG4m/7+igq8qgspNbxBE8iodLVnXBP6Cqk
BlDDU5OnJyMF75d7D8lc43rx4seUHxYddNqVixmKORMqpZXwELKcxdCxl7GXBqqKXqKpmrCIviGh
V+Fw7Gk23YUU4m0ra14nNWE9SAL3Yhq63eDTFNAo1DGBahzYYfY5kgtaixTdShF2dN0FmRonZJ1B
RKwFnomr6Aj7UPtqs6e+kVHKENK4HJAe7Uv5b+woV1Mtqw3nMlY8j4cw+ezGjvWmOmiMmn0rPjz1
16Easvzziw2HtZtM9VosUa/Ygv2jauOWGdo3XO4VRckT2c/2cyA5OS/Qi26GuG3b+6gfTjzQhBpk
0Jq0F7txTfJywkXYVbSPMPRhqUzm08x42c3t2kU9GjV1NK3ml1zBCx1rq37KfmrXXP4yp1PshRmo
C/+S9eaEIGytlQw/W4uALoPIXx9RF6R51oO0yWlUBqYjt10YKRKqag0WYi6e3cLpDjaMsVX0Htr8
CY9K4w1PoZcwIYJXNPmW5ebNZqtggc1waog4rpm+go9gFry1YNwCEYogxqeBDgjrxaogAkV7l3+z
IihnYwBAXejFL9IgrcERgY1/UyYfei7WrCpoes5qglxDdsyBThZWcRp0ErVtIzETyWtZcNEDg7St
VQfUH9+NTHwdcWQ6t1X8raGtFURkcQKfMvOlFvSyRhiNVE3wgc0kdYXhRzGFJtX07jmq41vINxpi
6NCaEbM35TUpz/+YWGmAj3JND4YKCnpJcFKnj85CgLAxx2ZAXnLBodLnGYf0aNzgNbyBOmfRFHXf
JU+Bbq4DFeuXdmh+6W5cp85AetaQPi+K8+tP6T8/JRFFXB5+ko+MbIffldVeJ1/fYr08KrCufqHe
53RMoBDznDO2pkPvpegIKneTa62sdsLhWDYQUsaHRq8vVV3yq28a9N7iCW8AcJil0zsOdxnvw82Y
Dg/EeR5kzAnZNIZGAYNNgp7eBCKkro6ZGT2LbQ7vSwRve2eHHcdmJxgAWAE6O00sITSVvHMbupU5
qiWPtZew9+5pPeqbWp/CDXkKypq8o0r0g5hfjak/5L4XM6hwJ9FNFFjKJg10lTiHIeTgUASx/8AV
5tFORhRdl6FkGg4tgL1RNkD13ZNpmLeEAEAyLeh9q3kppu5Sa+U36vGj2Z0KP7+HsjmGuc8eHqkH
khte4rehJ2KgWftOjttOsrrozO3c0PzAt4FB89IUzp/jcq1mB79JkuFrrtXF77G7dGKTW/NLCf9C
TJjHdAPCg21vSjNDB4p/fG18C4HM64bGF7MZ1PB8m5TxcrZN2SPBjwPq5VBUQV0tOxrlvbRxctH6
jhEjxBXDVkubtmk7U7pp3/mN31M031GrF+xoCU+5SF8dTB1QWjg/3Ppj1ARRk7CAVjULeLnd+Nah
ekAIZX5NZ0yV5CGlR5O2RmRx8A9O2wY4d4MiAv9W8jHVR9zbMzEVG+gqK/blm9MbQqu9f5Ghu45m
JH8RIXF6ZN5Sz3t3RveTdlJurcnwW+blt9F7Y5BGyU2XHyPsA8pD1kXr7bO2sNY2dcAQa99d5RAw
hSInaMkxSnEC/RKwbXjzVRM0ZsLiYz8483YKh3tYVA9JOu4VQRunsyv8X/U7KUfcr9Y7eKlLpUc/
JDiXc9fesYbkRst2AFtSE7AItarxs575POrtRWfzw/uMPzHE7FTc6GsZp1jZ2TDAiEbOOAEmDitD
+/QlENjBhPLQV1TPo8LxbHM2CSXuOm4qzsRD64G5wAAUx9pTkcJ2x1d+TIuZC0pmvGna8PH/L1yx
qMaPhcU1g74hUvYE5nJcNDh4TGQosoIs9e8NRVolgThX3yf93wyNJUqrZyFzmHurdCC1OcawdoWL
7DZwBPRkqDmJA22Yz0289POSJbbi9JAqtn7LKz0UyWc2xnfFgLWqOwJI/TXufkyoScRvhqBLq1dD
qL3ukUEQWER0lqRBP5gAzGR9NIvyqa/SDRisfaSGtTVaPLvls2CMZyL3zG2h698hpipcuJazbWgg
tdliXqQ1nnEs4RGW9oAAXTxWFSxu0qSYGIS2AULCKp0MT41LS8rpIewL4q55dIm7YTv5QGBqX7tr
KQtTVwhWVfhc08dMTdNhbuqbADzJLa7fOgLnxP8Kx9AVH7oIN3FsXe0QKxm63oVdz3fv8wEYqveW
bVPR9y4UID+FW0/t5ZhPL6y0Uq99jWwFSt+NXr1lEdRYcDAp3sMw+OAmzo5A4rhS1kR9a0/W4H+6
nMASOh5k5Dym8ZRRAri2bP83avnAVLJJ1p4nfrQGxgEawT1jdFm37FozYI1Wf4lNj0qNBve3ZaVX
p902DVmZ0Q2fa3AyaMgMUHH4j2o1TOAnpmJ6Vsx1I8c966eLLKDcJfHjkDd5oJXjW/lC9TudrGBQ
eogWdaufOLJhKlcF7D/KJFjLZF9aXj6WjiP3bvrkVuXjoFOsMO/sVFzE6H0PHji7URDwF586YMQN
1QC8OS38grxhy7F8yY2xD4wGWEtGJYAey6DujLu0C9awNeQJunKOtsbmMy7B+OIbxr9jvNTSGE6O
w1IfkuIUWAWXNj7eGBOqxDpaBW2jUaE+VF8fPJy+EGGpl2HT4x9M+ASzOYM2AYu8MhQXq0IXf2bH
rwdip3HGELoq/elExSxu8IS0fWpbe3hFZ5NCY+xX3Dfj5reeXmgkR81HzMJc0f05WQQmu1KsoJ87
VJ11rMftCZuILs1/tjYe8GizExxbiYWt/pUYJBc37HUgKIXTFXo93wcGeYNFSbH0+6HJe/9LzfEF
e77cJ7PxYrZjtFWkMs3mxrGMsz7mtth8x2zTg5bH2aZD/V6TzPtsZyJXpDl9Efl75XE5JcMaqlGt
8z48OxaMhN7juGAuhx4R7/Ic9jJFVynHIb6sPPyLBW8JLIeraVxKzQf2Y2GGRO00x6xpbCBMwGMm
U3ueuuaqbKnteJg/plOyiV37pslGbQxN+5xVfoLm+25z0SZdKV3GdfcCR3Yp3YKiV++EN1zo/CaN
VLSncOjPvodjsm1aMhBESVc56/R50Ld0FXCnyM3vKY54cGB8wrqRrxJuFuuy7MeDW1qXStL3w2Z1
zyuQ6YyKwkiPHWt1XDN47gzwi16XmMGc7F1H7Tgx85V0G4KMwJkSPfxz66JbmSzTdobG7NRMxt7W
XcAtrUZgWyBhCek6V30++T2W93hKAsuCGMG7iq+Bp4kbkk6UE98Y99+PMjV+a8vMT4U10DMTp2sL
NX9VOUSv2ZUdJ12bd9z6KF/RayLX2HqE22B+TgXqH0gkbNksHIyZwumKTHrVk7hdN1pSXLBBYihi
4wUMAUmD5wyFLevW65zLf4yd2W7kSJqlXyUR18NqLmY0ctBVF/J9leTadUNICgX3fefTz0ePnK7K
aqBngIQQkaHF5dzMzn/Od1im70uHFgXXbjjDZf8R6OZj05CLsqpkNsXPbMpbiyz6Xpks+HXZM5Jx
+onMXnOn98OALKPqJQT8X/U4rHOfvaGVix2DrttOmQ+c+DQK1wYJ6TR9gAvymRv6BjIEwlKqhlXL
g5R2ZifcEg1lPtCcofGwGNVh3JHiunW0W1334IOOxrGd/E+rTs510UfYxijqZLC9GGNGG6BLvwSO
CaFt25qCIzIuSMvRXdNyek1VUC9C6R5CnU1/0c91Xrb4ZenDkx0yn2d7gmW62mkEdG/sJNc3hRMc
ujHZEYtY1KZWnwevW1eowCxE0xqRCg9aglknY3Wa1yVqbeYJVAGCyWLIX6CMdpuayinmWYwWfQ2D
QVU4SyurbkkLPNaOxpqkZ5waiaBe5cEdcUpmAzo+f83qOOoF0F5OafxgN3R44UAS8rXV5VlNtx0J
O3o8ymjZBhdTzeAo1G/WLt1KMCCkk8aAWwDfWrblrZekEw+0YUdYJMcpqGmL6RBrSAVe3C+iBvhB
k8iRGa/2hamc4jr7PQBhsxKzRdAWONRTxgahbJKdA/WP9glGoiMsyIWWFJcWshccEJrYopoKd5tn
OBEzFjqdrV4iC+xHNtRi3XnBLdrJgyyVtRg3euk8hZjkFh2YSspHS2zNxBZYG+Dw6Uu11N0E/g3A
e6+0sDjggajcGnw5gYRi6Ilz2UmwBgJIi8YMadU0bo3Ait3UiFa6QQY4yc9J3eO+VeodRd0kCxqz
7hFNhvjMiEjmDlgiiDq9PFp1G2wjfGs3ATbaYCQSRwdWTFS9vNgmgDr6LY2IoFWRqWNRGKR3XDQD
l0lGH6f3pkOqLZfdR45rds4iHcZ+enIa876dShgZ3rqpnXpDZ+CvsfNv+7Hjht2+Mka/N/oGdJts
Ft5oZRvHpNAXujEEfK5d14/2Hf6nnjCtF1SXvHdfcNLCZOwCsSgWzOwUwjBUGtgVmHLy7idZAoQx
pve2S0ceJinBeaAtWNTFfDvXXTOnpQuMuPFow+0ksyAcuJ6Kob57ESWW/IA7LUZxyZB10n6ZTvlh
KRbUoVdhvrS2hlk/dTyjlp1obrvAQ0RD/O/rnkBvZZBM879JjOM0Cj8aC14Lz0Z4P37zyDKfxvNu
I8toP9T9XUlbF5Sy+IsJHe+G+FZJeps2qmQSNH3gLfTXGrt0wGZRGC5diKL30mNyV/nbxBl+SsPv
N0IPXoyQdzfQnvWihM8t3cXUwR+rIJ7dWKXWrW03Y6NI4vdmdnCWMvyq9eY+0yzKmIm+NzZSD44r
hVdUESzJXeLwtvnead6hqjm7fGaeWPCs15aonp/A17RiXDMlc8ObELkIZ+3wgC8Iou7GZafN+K+e
ODQ88GrG7MXo8tTBmM+8Zf+LPd+zNkeoS+1tiocLtxwq0TxGNaNFXnNAwzH54Qm2GNv3WJk45bdt
ax88OiGbml/VJPt1YwiuCnNumG9fMwSE1MCSlWktrAzucaWETyrbJ9FM8EMYc3r+m+HVj51gy6a4
MxCMxtodJt91mYCs542qYsBg7PifKkgwnhO+P+XQzW9chdMOa8JbFdotfIZw1aSz6DMAgfLtdFeI
u7Lg4qoGZ5MBSkUgatBGI24HZAIZxzzqYXmQbqOWrcuyoUz9tW2l/kI53ocoOGXojPplM7jnsKR7
1sWWC7fV7NnREXhhO8OznVPiDnJChVYv8M+CmWozdhJaPCxSa9r5Dg7WLu3ddQLqa5x3QSU6nJLF
u616Ku+Uxx3C8zbdROwYwyNrXh4u0J/RNaYJi30QnLNIpUs0FtiKBi2Gg4hfKWTiyIyMg4t2uG10
5vDS4flIZfaT4TFuGnmO3JB//WUIql1kSEicfMAi2FRqfLD9YRO0mAvGyWEydR+wCV3T84aBQkQf
ps7AaCrCt2lm6qH8cZLCIEjD+ChVi7LOpZLhZEydbseg6qHqKdITXX4XqRL3Z352LUy0DL9ITOs/
Pe5hvQHqZrJjzLsOZV00ER/juuC8Dbct0J59+kWE5M1qicFGah4RMBMEwTh5a26BdnimHGRXmYi4
iPGIqXn3OnPdGfTfcEt4VOCoWTwg0PksIWKPMUdX2LNrwl3jq7tl47cpU/suSQAaeJxl/eSBSheE
9Tq8fdcNr0ONOcNeJCcNldBsP9Mh2JVFA6WzcLeV3Q8r+IkzSBEhhwkKh7rLFlRlfbWJCTULhQB0
mPkWd5bA8fEexsa0dmpSVGXzlofVlzs/gQJrsgDHTocyeU+YUdHRxbNRoQyvcELdErQdrHaJcxfI
R0m7jCl++paBN8NJzp5/oHKGkqppYiJv1psIdr7Bd2EsIncGKucaoPq3Fe6qBH+GGSOF66aES9L0
e6O5jJycaG682OhGcU2zXVcpStPEziSo77CrH+wJBndrGiQeWFuGRChQuM3PnI0XF03boN+k/rHO
KEtOaknCI02B5WnYh1U63BcWbJFECAAuDcstn+RvyaII9i/Q1nkgi30y4F6yANgSERLjoOG/tSKO
naZ6bF7hcXADe90PX7pF4F2LZvnTYmHo2hpzdcm9aBTJU2H1b9U04JB2xoUT9NioBmrYE7wmeABZ
OhIMhH0X0pIxSCxLdXPM4tBfjWb2QmR8aWOtWbQveN5fMggg8P+GYNn61WG0GdZA/gJ/WLbguBk6
c64zay8VWQFomaRkEswLoD02k4Jr0807J7aFugcJ23HR3NsI+m+sxDavxhX+1WQxDma65G7Fj64w
5ubEiBpRbCtEG5amnFQwy/oqXKV9cZFQcIzYvwuC/CMqY9ZtVfEFIWsSrlxJPXomQj0dCZstE5Md
CBXKcFSoaxgjLC2tbKyFrqG2i5yKz8J/rejbvB3wl5u2dqmr7ic58WnNrK9ZNuJMWXe67Ef/A03k
Wbo/pw7Wau9hjvN10VF5QvZg8LQ7pTOcM1hIWVbzpOvVpZcB+705S2Z63dt80xAplMAxUA9JFN3a
fvqlBfrPCfDijRUz0GKc1Chm6l5rtmhxL0aHUJaACfbC/skkiL8cynFbJuXPBJTZKrPyi6qS99YJ
JaJpDLOQrq1lLLPXerBsgGX1p0TUxUHn83xkpSVRD5zsxVBBvXRsMkwdVu9xfKJAbGAJFe+C4cPg
Phxm3T25v1esgXtv1uQrM//wUi6JStjPnRx4PGkOBZnsSCKp9n79Ys6O8DEfFDhKdKZ5zMbos1kA
J4mOMZZufcpeMhd6I0uSz9Qs91HGUNf0GFo5HCNdd8wFlyLds5ymNPWmenSOaW1B+URs6cgtyRyU
PbvsfgozrOIgXYQVXiwXGa42ko8hGM9DnUY3dM6xd53UHNyKV15DStWKsTGVNvfE3K/XIrJ/UlSU
bQIicWPabEcHyutYkxRB5yf78Rha0Be7/EukcMFyg0RGiQ9MtfqSCghIF1n3IGGNMId0Ll7fvNYo
92BwFMbAhSxCxaaDMxHDf7goGz1dYVP3hsa9QTL9VVDiGWddQR0JVzYL6+amY6INp9zi3Qq/MlaF
WOVzvntVbWsFPJVhoh5lH2ZN80RHv0eo/awTqDooJCvDZhSXFx0RwhyKkCJuWff9l4Sid/1LH0h8
ohVQuCGT6Kb0AviiuBO4V4Ax4wMNi2NuseWPR55m3tS9UMa4sjuDjGtZ4vLlpcWA1jesxxnWJ5si
w9uvWc4nlq5lVCMxWYrtCILTAC+AiBKTQrYdzKCs6ZPOygU+LagcbvVcgUk26/p7apjuzy9UFCTR
/Lh4lywRlpPgPqtl3srNrVNVM73Hpa85OpI2KWZDwXmM0fYSfPsQ4nCnzy9YF842B8dP/MHgq+Pi
LmZEn5j7wGuex/kn+0aZrkypqaXqllAIbjpzesiJ9ECvYy7KSbFPQWuNKlSrMjQuAXsIAsk7acE3
IzHrkv+xNpakxccvvm12jjd2z2uIFAksWRySkWyh6pfGwFOZVTiuEjdZ6IV47rHHIxH2t07F3KQ6
N4P/TsYTQpywvjr6UaYMfJOXSlwtQ/sCCGYFU4wHLiKe5tXWxqRm0qtmqiKjad1nX6mVBd5RQXzV
M70DyhbJ1B5MZKb5jDMYHvPs6pF0sbvWC32OOHhOdksBDVovfQ5JTLtkNxfvhCRB11j7b9TE1pZ1
kcbDRx5La2HqomCAj5Pb83MGlREqLYNEa6355i/XGrfoTRAE2kCsmVmSy4af4zJIlEBvkRMMSL7k
EWoRPqMLhcey2/SZ8ThZHf6mZniQub1svcTauJWb8vSF2zYA1vMzkqJ2ATlFxns9G5KFZEEruKMv
Q8TMjTvd2pqkN5wtO0hyQKPEB24GGn1ApHCU3ZDFsBDZC2rEeAYVNNxU03uV98Wa6GSFZjsryPOR
SpMXt8fc7zXzhJKsDlm7QSwISf2CvcvOOLJW1cBsJ8/fLCffeTolwjxPln7Dq/MpnEAzwzfgQ1aB
u4ocD9oIJyS7T6ycG9fY03AHj4MCItjwkbWY9GqpQ7S7aUISria3Aag0b5bwukWH7ixb3ntDNS+5
k+hAvFm6VCZCgDl9FjK9HaOpXOqtBSGacadWjtykh194lT6DrET2HgLqIBCompJX6lI+RtERVUgL
QVBuGPxdWYpLHNFPi5ZJGRdJLlwaktR3QHdVlU0f4Gjk2ugpRxH9d6H3xdbHRZTrE9wZUe4QmTLO
dUKiGaYiPEXVZ80c68aY3GzNPb3T8NVZfnPCMwSRiEkbM+dwpH806ZsDfzihUuFCg3zNs+dcFKsq
Jv0fiFYAs+ChDYgUm0/qs2A7lA6CmMhJGHhlqjFem81GicHRRr0PMezeuPNAgnqiRyv71bSZZFpN
O1FAlR9eQMjgw4qY5bRWlcvUFTwVlCR70Q4TmQqupAU1V/0qtNiquDzFeEKpTek99SijVgsiJHyy
WqdmECseTMxeVhes2gxDD6rsS1JmD+xLcMPyLtAtNYxqZl2sr7m1iKqTsYBxQKwBn2xrHMMAf7Qc
uJcXkvWwjerOWms9TD5npqvuUsNY0cqL3EbsfqGZSLi68TSl+jqy02KbWhY0q07eNAWd68xpxxu/
OVC1i9cvfGlDdhaT952ZNeuHZmGR9zsivrzYM8rfIJdzMzX5FwrpZ97NDlIT3DUVgSlZgDUG7jbB
Ax7OebduYGDPdpyEU30zJky4mE84Pdenz3YAqz0t3GAKyP0wHzTmqNUUa0hVUXibRDCVTRLKC8Xu
ge1an8Fgr41L2Zs/U8EV6KQjHThTWN5ZdqK2+kQgzC5IkBu1bA6Oa5V3ROQuWkRy1s6ZV2WRx4SW
Aoe2hHiejtx0Ru449shQmWj3E1J6v+ziztm0vguYzgs/qL96rjqnffQnxhWNY96aXt49Nm0cc3nh
4MXBuGMn2L0w2Tu0jdagdNnhQ4RF10zGjveyh/s2OUwSKoCRpWluSCcP71TYFqukRiKhhPfNm6vT
etWKnQQawEkLDZaY4yG2o/pWjjViYzcHLCZACnvdjt6NqY1+VpF+dumOesnG6ac7MFFaScluTOFv
ePLtbha9movrDOASkxAmatEV1crSGrnMPECu1HZZe2IJxWVinKAUk17DCT69uGOxBbbhwi/2MXfY
uqbu7ZhLMZKKKLFldBodc9y/x2Ac3/JuovmgbJzdmEWuvdesgzOXJV4/GMJ/ra99b8RxsbrajX8K
TWhl/ciCPJh8ZiaukEDqlIaSqbcTY7ZXo3dqkjBAD7wUWQdHOoKNQS+nVzDbjMJ8Fcg03Thd/92h
Jmy1yfJPhgZWpBLEiJMSHPH8v2JT0zYgLh9KyogP1ZDGh0wiUGMRTbgS7z2n2nrGRI6jFRthUBsl
83zvlVRUjTbcLU3AajR1KgxVqYl7boDy3lSmu/DD0FxTwxoDiE+rlbDH7pxkbneOgG8CcvNY2/dz
kWBgzSuO66FhhVFsOJXUusW9vxMGlbdlbfsW2iNsYC/JvUMBt4UQHnv9a4Vy5kPAy/i6NW2Nxdkb
QTlP5E0WsWrmT0lwZtvM0YmGhkv6kcLPzGZULuCk/n7TJ1OMh6tHxlIqPrsUgcgxGLdFo22vTaBV
Rut2bHbkrFXENtMNTr20Qb/PfxJiAp4WNxmpuhH8tAEViR6N5zgImmVp6f7B6O35gZQA3lUmdQAq
JFdNM+rWSGbEwlxYbM09nhwa6xhwADYSJg+avVQ8oeNXHkzRbrC16V6HC7kNhYZTCHHTNxw2qBWG
3BEaIvOdKHscpes/ppdyfqDVJnVZRKXal0kSWlPU0tvti+EPpcUecm1QXI4BhHvhtS7NN4P4UNeY
I+eCTR+e2TKtIrHTAanC0cAo3rDw2ltNilFFq/3yTsTjcyMyb9/8PnfTOZsyn9Qxib5t4YoH346H
kwhpoLPnMxfbSnQcZaSdk6F6xho93kVpHZ6UEzOdsMbws2fCchMW+HYwAebbLqyrQwbFjqQB33fs
QMamxEp6lqmAoi2wGkh/LDyiYP372oeOAtLewIeEMhxxW9MZm/rd6fdLhOrkra61kYbpFzcRZoG1
n2MEAun/M03M8WWEHaEXA/lbFz9MTV7kdD0RK1lhDhJGuuVq7nB5DtGOORRikj2BdREt0cg8+6lF
DXd5PRCP//xT5seYVuZ3jQuCpjJ/Bp+YebPt6/KnCix7lVLPtDD4LV0iBEeetRltpFW5mAhAboPK
d/bS+GKIMZxGq0gPKXgsK5f1bWCaD9djBORmTl2jPNBakR8nXZePsY2BLSiMt07lzTLR2UaGWABF
c+CMyAlnKm8XPUVdJVY0SHC8REThOSbCG1PP5OPQUPMnIM1iWveQohpwU0FqLmxS0beULSCKQF51
rHJfQTu9TVtWH45b3hNSubBQt+9yWzVPJVvQIC2Wk1Exb5ZM6OCoVkfp6MmRcijwReMaazLgz2Es
H2zaTEut+Axdd3wtdVtn1NLTdqHaVVj7CP3JEB+kVSLAiDq6V255NjvXXRm6l9+jf5INoJZ26dfz
u+FO5CJ1H5w3u90F5qj+RI5UI/NATzEZ5eBS9c591dHVVdT9BTKgvWPLjjkr7ouXdPjlBdNKwCoZ
yF48+J4rH2zhsGGR0TvwK30RaWyB/aY8OwbxeyFgPonmCOlVu824Z86lU8z0IxPojTCyo1d4GGoh
apxhhep3PsFpFv6TdQM2q/PWVA+dkTvYkRilKgC0f/WZFeyGirBSYZNV7Hy6m2zy3OxH4eDpyh/f
SZSwtA2qTe7AgusqtTLHKv3qE6i2IK+Mk2VkNMoM5QtRPwCQEYxBX2LPj5BkH0B8UAGgpdFPZgeb
cQj2VVPYTyXu2kUDbeuuj9v72Z26iru+gPJEXF/lOY2aKfya62XRm3F49MZJP/aaPjCuoSYQWD8n
TSfcS7jUyB6BZHfiM1oV9ZKVDI8ySOhtdCAOViONhIkl2H306pAL1tDk79N9g9iyt0bMNMGjjkwG
EtmuFlPZlzslVbXJCoi3MhM5N0rcZSClN8wK5XaKHWclfYqZCJCdWoPNTRQY3OYJD0ZOBCm6g6iY
mgNFsAgCPaC/IOtuB5yNIFSxyoRRhjgvXHpZualjXtTOFsEeacULuNmnmELubUINCMaiHIiGfuy4
X2yaptfheU63lp73XIb4NkOGpSs8zFxMPSSAfphAqLhqUVYU8dY0Eq8Gk/yWTdos0qo7FYOUd7Dg
giCG1NC02wBfO1jFSwVeAt5Kv+yBaBzxcLnbmOcoHXOUluBVp/0yJO/BEzWEJtofHSilAMOTeJky
whJJRRmOmaKJQFxFwglosi3U1qSBNB8qFrWpw1ao855aJ105njc/nbxPrUqnGaWFWNbWq6mUl8py
/Y1pu/LGLcyNymq1bRL9LTPFM+uIlKVr4SwmB4Oga0Lqtbg0SKYAkO3ibcrJmEW+cQoHGl1G3PoM
0xwMnfqBe1vOvgx7UaaFHylPKFnji3IMlvVdnW5sTspV1DbGJk9y/DHhG3Ow8IabOhklApeQpx/a
VHsP5/vfWFt3HTdxhNXydoztUzAy0NcDfVpanf5soVYtcKfP3i8VQ1o84jwennk5TAVx6+Q0X4yw
O2lXEncqG6Et2Ht2NUxgBN90gPgxh2NQijAMkuoRazIHSz8Q8S7hlpuRvFGp9ivX4BYasgQC0ifN
KgcDMDQ4Qa0wobek8/dDF74VLNQxR0M0IMzwNBQ53PmJwsB4+jUYqaKukh/L02kNz8JbYto96SZR
shnxQX1YsAv1nkzhtM5Vz7adsdNCFwMjvFLNisxCeFF1cOl9HkyCjY5eXkrLOrHgzblqqp8Vcr1K
JKoaTqTC1ohS82lSBg7N1qnaTYaDvbV8Fbl32xj9T68nRFrX9rvLxi125IEj2mw8EW+NwcL+rcZn
QFhUhsb9rZZ15S5sKK/s5mllkxrotTiCK4TgRtK2EXWkD8CWB+z26yejyZ0V3Oac+leWXbZRHB3H
CTad1KlTZTwCNwYvrMWAorZiVM4iXbKhp1pi/qZNOTwPlsYmOTEEb0GVUztHCTmdm5WwtlNWkJjJ
o42VND8bEFkL37+k9tAch1AUS8Y4R5FnNED0DIw0+9DF0Lq76TZNsfhXxrgvGLtu3Lh+Hk1zf30h
8QRnhnqGm3sWLvrJy4x0KSQlj7SBcpu4CRPC/Uiy9IDX3b2KeZc1p4JEiScgLbt7wvjJknj2npqi
ZwMYxI3VgTsnRUqJ4qg/RNb4VnMSL5s5t6IijIwOghgWw/itbFkbzTUqMha4/YP7Mdf7NzvC8JJ9
RRIVsIshbqmJoLKt72Kte6ZB7NkeeV6GJwcANiDwAi7XSE8bd+L56fvKJABdePZsTyGgbz07NGX0
VSsoY6OxFj1xDaG5zy0dZduCmxrmeUYhJYaNoA3uo6n9FBWiFm1+yZKU8FsmFSGx1LizR/3J1rCh
spFC8cmTd8yO9op6QFm1u4zVwU2ZIwjlJtqVB8LNkRIDtIOoDs8RaFuEeBvN0+Gt5lVfNUkSf5Qf
NM5DTKmv758jDZzZYbl2LZJnNb9rXJQIUgr8F3OX60WWV+U9MxQ4HlNKswSvxw30XZbha5bpuEeL
9S4+2lFjh9+FYA/hdv5jASuH6nL2ICLXMftR9Prjj//4x3/+x9fwv/3v/C4nG5Nn9T/+k79/5cVY
Adhr/u2v/3jMU/67fs1/fc5fv+Ifp/Crov3pV/M/ftbmOz9/pN/1v3/S/Gr+6zvz0/98dcuP5uMv
f1llDbVK9+13NV6+6zZprq+C32P+zP/ff/zj+/pdsB58//3HV95mzfzd/DDPfvz5T7uff/9hKHV9
o36/T/P3//Mf51/g7z/OedV/jP/tC74/6ubvPyzjbzqBKAKZRHAEqzHx44/+e/4X8TdlShB4ugsc
yjB1w/zxRwbnPPj7D2X8zeALdNfRTRMly+WL6ryd/0mqv7mK80kxiAS855jOj//7i//lAP7zgP6R
teldHmZNzTeWP/4ofh/n+RezXVc4lk5ph9R15di2y2sovj4uMCz5bON/+XmNBXBiGMq9KN+ypJwz
w90TRU7gKnx90YVZvITTGbLVjur7qJr6XaegDMObslw9fQyc3ruHIcai0MCDY0RsYg335FWCpGaM
blQ1hATmP10/iMqjWHB2TjlZbex8b0pP1w+F7f75JyChPF1jDIw+6l8SAAxUxVE22Mn8zg0QfdPy
zkCx2NnESbaYM3jWudRFj2iATKmgrsSTXzOxD05aA4HA5MJYNyYRElorniWrkTNx6fxMpqx1JwAX
dbGnV4w7Ujb4+7Tut5OavLni7yNmgQ+0qarKze+tWDegKw4ToFrp00xpKuwIOmXBi6SO6M8z8xm+
WXvgjkbtNm+Bo7JU2YcetN9/OcX+PJL/euQc49+PnOOa0iLlZzmuzajG+bcj17i+1hcFTk4c/wcz
poeM3mBzC0rhq27Hx6EP3JPR2eZT+iyiHi/u0Ml7hqpbp7D1uyAGvpMM+h79L3gW8JR3QoNR37l5
TczIZtrmEChtWHxvXNT+C9yx/sIaHxWzc+6uf4tGJ911Oh0+VvAc9Z51KqdcnK5/kn6pL4a4HZd9
4JTHfjrpzaBBZ4yIvAZmfVsblcGKgf360Av2OTeRARAqUo06dWGVHlyH9FkR5BcixIe8GMy7uh0+
pBP2q96yzJPlaHg/DOrzqtKlXYfpRp33oASy7G6Av5wWnXEYzUid1AikfXKbD3cy64tq3jsCIMTm
a+3s5+Iri2R2cPXBL0DfQBRnVw+a2CQWV+jP128neRIjVoT0hrr5Dm5oeQfiOHn+n48o0N9/O6RS
hwPNJtdW811BufZfD6lqLTx3eTFb87t3/MoV6/uNSUErbL3utsooJBww19ySRqLFgHWKUn66doKw
PgalkyG2TLd6lVlP9kghBkvEFoYHJ8D1rxPYTTiVY7ovIO/f12VMW9g4YH8R8reQ49rEzswJ0cqb
K5MD21kDVHg14xq6G8mJNqSoIDDY64mqme6wmUDyysp2d5WBHD10Fxnd7M8WNmmsRuIm9phmiDCs
D3GjRzunK6gTSqtHIGwuXuBa3/6+qNIUYun1/uJ4xh4JEMWaeop1iLsLNNWcPgJ3C7YueAgRhhcy
jslE08PGsG1Kvyqt3Xgkp14S66NgI3ZyKgMNUx+GpR19MuLJsfcYCM4O9I/r5T9f9oglEEhSQX2M
1B9Eqh3ZycwsFv90/aC1Ps6JnsXLSNW73T717mwOQhhkZkbSyxa5OoEUVieuP3EYWJy4Q/GGk3PW
S7NzxdZx5QcAsrKoY7zGcRBqUDu23Qj27nDLhKk6u6gaBz2ffmWT1jDLoc6qnI9z1BLQ7WDteUUV
PPhlBs0kVGxM2uyEEXzaJO3F5DGxnQpAb5ifJ7IUAKhM09TuyjxgFtDDO2gHRZm67wS7XGv8xf98
wlrWfzthTUHxujIsoTu2ko771xO2NsZxILNKJWNak/zkniqNtFpKnd7qq0ClwZi3REDr7+iQJRbd
/VXGCkpijnqWEm9s/HDV1V5zjzU1XMXqdWpluMhbyN2DoEm278R4qt0zNTrWUxeACy/C7IylweZq
jPA3xWV+NsPsm9VdvIsBoTIW695+n1gwoJylPrLII8SCi78yUtguQoADJVVZVfIS8she/v5kMth/
3prYZ/bnhhqQdnSdpSnKFOAsiMNKbRErim0RI015Q/HV1LbY/1Zj7SJcibJBiLeCqdvGcjpaSbrl
LK12RjOPbCNmYHnvF+CuRXovgOWis/rMDuhpzl+LgnHmmNfQwrCOs/P1Mf4w2Pcumm//qnu4XTP6
guD4UkGzHMPceqKYARKhsIJlSggeN09X38cIBdtsYNFMdSRuH+eoZ4531IrsFFVR+EDrDiHp2SrE
ZTFKSgeDnhxq0wh65eYLnGaye0Ut7NKAc9vm2oHGj+KtINBIYtFZ5/PNg/hFs+zcFOCMMcpTKjpo
R0k/vgaUF7eaG598PGULxO3g5BN7LDpq5/KScVRu2/EiD2W2NpjkrFTa9KeEnztnRF3w6nTeDLjw
wA0M+lIn4313/cBOBOC+45z/+b8CM5o76y2SbjTD/v40JxqgZ5YRKpdtM7OuOyKoaLlOKYw1DBco
Z3o3nYFeM24OgrUoivGVDqpDlVveo5RTvdWk2/ItxqUWTuGDEeJXC9uk3Qm1ul7fgRynHVx3Kjy4
zz3SdizvkYKhe97lsyRusq6j7CkPDOaHGKc0ugP60iaW7LnVvWOZDNir0VoNGBq37mAS/K3pNi5t
XawAULs0THD0NaMHvxxjlgRus3SsvjsWI7Jx1cfGYxyqu6FI7G2pZ9G2xCqw9fLwG4PYcNJH/M4I
sCsja6w95ez6Meyijjq/1D/Ug/pFu4eDOlRzEniTd/Byu95ikTmGiQ0lRbwTRCG1zgDnbmzGD8fj
+dwHQbupUPt4m/hgjVW85T5zZ8j+XqdLaNc2kOrY3qpNFiZ0JKQDXmR2mghdgel/0g/6dJXJEeyR
ZfXxzVH9CXCVsfDziVjr/NOuP/f6wdT5Zafc3/y+2WIC1Obt8M4aWyB2YZHiVbTF2UuInWtdX75h
A6+ZkJQo1Z3m70koiNvcDphWP5WNXZ/sTo9G4r9TdrCIC5C4GF7xH35LvnphUoq6o1Oaut5kBA5G
bdEixl+6Kupy75tDcQSC6O8CDZ0Uk9xG4vglFzY8dZ7qHogdflxnM1XUASwqeozN8ScrHntd+H18
1NwR5qJ03U06y+PEPtp1mXApSWKyuRiiE7k1yA0J1HEu2mA/2jmTvsZK7H2mhH9i+cjj//oYQsSp
GWoiWqq4UPumNThwIniJbXpoGbkKDJrp42CT31gOkqYWmdACpVfjvm4qb0sXa3jjVV27S90I+xzZ
1pXCZygR9gp9GfTk1kcjo8NA6B4jcZ8Fld4V46GQnyEXTBwXMKZ8swS5yx6xggR3tLCPomr2z3Bd
hpU+XdIM/td10WVqljr9Xn6BooyEiPYsfSDtlCBPI8s5RqZ9GdJqfOgyxnpaStqQB3x2+H88o+S8
aPrXHQ4oNdbJtquzx7JNMrh/fUblTZDnOAgp+LoOM+B6vHcpvXQUaFs3qGflurQIbFqiN9RNFLn6
QaccpJSoe23swzvttRbcVhbemiSHdLrBW7iHtBPSd2hhOnjBsk2D6DS0+4kKtwGX6+n6AffXcNIM
OYMU8G+F+Icsf0y/aImmIsCxX6I+RG3to40RGNOq0xMAWERy738/jnxNC18kSjvW4Jz4kVPmb0Nz
SXXM3NbkxrzMEG9QY2icp80MxmLhq3fNpisd9xiXMSUmtbeRhUsS4v8Qdl7LcSPbtv0iRMAlzCvL
e1pJ1AtCruE9Eu7r70CWzjlq6Yb6BVEk91aTVUBmrrXmHHOqgxNbXbmxkMhb1G6dF56sIWW7cZKj
7AtxwsTfnvMkKk8BTSwtcgfxYOl2vZHpjA7CstyruszWaGyGCsytmWqOt9bmxNqNnbeZCzlfXP2L
um/bqA8vsNfeNBncNOIcT+Ugo9c0aR8R9H++fxYzJfNbOOabkk016xhypCL4QcXzZmSMv70KdWqg
kx+hwVh+cyw73rlpkKBYBMBE/OTExyC7b/cNk8ZtA02UoceUVPO5H61T63n559GDJePVGB8MGFVn
eyLawiYbfC24cZFxhBaooVeCG4erGOzvlpi0/dzUwLk1suJHPdDJPx+1ryU0mDzW8iuJenACHfnF
shvvyU7poDuuu4QxOQZaawdlmFESzqTlQ7bTA207lu7bMFjOh/tzbDCwe2EYfUHIFiYPkTQOmilo
VRbSPHSDMW5CIfH2O+OtTzzW4eWDZQnZ1B4hMr1pFnsxd+ZbY+rkfY4VQpUsvhl2V25s0852bm4+
xqE9XzTRgnUahumYCXtG1ox7Bt0RYL6m8r+byZi/ZiEusZAb7KHMu/nKL/mJxjgyZTFkJ/UfCOK+
2Ls5jGSmR+mpyjhe1zpG46odXzPydjqnir6QQYxewmuRB8TJB1T+1jWz/I/q3VVf8SF8qpDEnajB
kGNrJJJIVlCocxTfxEDLA15bLAy2H7+HQ/x54TVZkad9cAYt2E4mo6NaSI3E7NpeTWH9oc0Xtoyb
IVCeW/tUBCHnRamfu+UMA5GPmO+m9nYjvJNDrQtvzblSf7eEg+Iydp/SYn5ohdmdDXJEL/YjMKoO
eoswyNlCSIjoffxeuhNbsZTze5H3/VcUbxJS1tcWRsems+v+NBP0gErUYw5WNc50JlXKeixhi25k
NYVr9aUHhgSHE1T+BoNDWVrOdwzRH7HoyQ+Wi+QBMPWI32CZDHsjETywja56SrQf2bwtEULLMS3F
m1Ggjeyr+lQywz5p8n9eqe+5SRWuekNymLRylD9OTCC76QTtto4M+Xz/iSjcfK9OBPkMQTYXUxYx
+jOSZ4+4CUKwzTVy4ij23YtYahtA01y6GVqsWjkxP51ST6IR5SxqNsFTRxAD+creUcMpItTZt6DV
cs6hDgEj4lVTM5jSUp1oQHTyG1PO7c5yw+pjwPuLgNXSsORYiFfV3usWKULQ5Y3ohHiuRmg80HLw
w1tISqSDysj6HAYE3cuoOVqicoPTRGYxpT3PcLrIinU4wzsT8+JbwgmNxkKkY6jSukdTZvyzTUyu
nU9Y3R7g9f1EY1c10EbhFd+WkBw0zzm0f+oYVcJxuCx294d2niIWzcEKTwNhxQmzRkzQ8tISzHT0
6a9d3RTwkJku/fIUGdtg6Aein0GIVKkXnMTEDVnHFMy0ZzygGaz11tB9Vmdrx8MUGNKPJ28kbJ/K
YfykjpJ/3wlt/c+N0AJ+iwncF67QbXqKv7b60nGSZdxPZOkS2Kg/9Ey9RcggxK9962PqI3VKpkVY
FhFBV0fFK+RrivQhORWQAM72ZajCj0MveADm4JMrknrLAaM7LF95BqDaKITgNesZ1UkN8wH9uQMj
g3WhbGS5+PooCitZBZwfZH60zRhgQzC+RNKNvs5T9oxolpvexhTXe91xKGf7gSgwwnL9sDm6Xvn0
9/dD/N5A41jguTbDe5fRqEW/9d/vB0eAFmBy2G842sHQluAg1P4cEhIo3bh+1wwSmmxd1462k3Vb
nzyOTcIQdOWBQSBZtM5u9FGzm7W8YgVkN8pJk1M/UN8zqhDCQKZZh1oDlas2Rg8CCSV+g8P3n5TF
GGF3lF4iAWQRggo6/QiZBMLjBUeF0znoiBa+V5hD3EtwLWZG5QXXvyEwaHt/iPM2r1aDBaSZ6Q6I
EC0sNsMAByTXwr1syI/HzxiuYqCu2LXK/F7J/P3tVLfPv89ZjmH6AsWUDQuJIvrfb2eWidRLAgIa
XKVmw/LaH9DJ0reRvn8oPOerm8/i5IEOOnTSsahlHOQOTCqyZEaaWsB004U97H20v6fBmn6IytsY
boxuA+wYtia33/hpEhFkE3pyP1TOyzBxFsmcpHt1sN+lros2E4alO/QnN16YdmixjCy0KaMK0r6C
LujPEQCZM4QwfW8bsThWcmZ2nuBfc/TZhrU9VuYtn/JdwYN/zkzh/kfj1hDLO/HbO8XBiWwVYaB+
M7zfOreOMEpHs/V+00qsL+tE4z+byy9h5sV44B37pi46s86b5ZsI5ug7xPo7EpUyWiMwdGAtxy9e
VraHuV0eWS/vnhIfpqepjysLo+N74tnTVthudEBxuynbSj5FRvfipnX8NS1gx8vM3qu2XRLYzpa4
XQ7EJPM9F/aw8kU/79u6aW+NzIMT8KInYKIouy23fTKh5OyiFIJNqM/GpWaEfzXReA1O667z2qMx
t+xgNuY8yTDtucwjyENFc7TRmT3aJlM3vHr2UV0I4baPWmR+DgTq5LytxpVWE9RQjJ21IxCRJDFr
uPizBRcCjei60fxvg94MVxMAy2NTJdilne/3FToek1VGjstzs3iD6H2CT8i8Y8khrE7ahBDNw4hT
9dwKgMBzBWLmClYZlfrS+VBHhzAl5HCKajz5RXOYupibwPfHR2JErsEMoMSwtPZZXdKcN1pVZSUN
a8z2YUmi3XJvxu3wsevSaiEdyy0My/TNs0GUAQQleSXGIoli4+ToRYqKNQk3vgsmlkW7OtzL3Qak
2/0tDLuSfGvNORtxZSEzjVAhaag9utyqX+peT/cI2+p9FXnpvrDIomEUMz3MpiZ2KPzJKJPs9zny
HQOBFulvcVuibBlQXljVLzt8AXw0Re955W+F/ijNGaM2rQo03iFWKhKfsY/hP5yOPizFHeQqA2lM
eoEo4X2KBFLJJnQYg9olnSI2YvVlbVff/76+OMty/PtTI4QvdOZeNs/Ob83xqUbANvU+64tOVo90
ZXd23OJ9ZHy2tVPbOGUNyx60dka/y5eEvTKAsDKycitvKfAqxzm300BTTMeePLucvY1QateiWTxp
rpXcEILAOTe6nS2q8pG1tFoxMcMjNhX6frTK6GVInYgeVMRuViHPzuODRYosAT/zpuuDjPHz/Oan
jXNJgWi/tg2VvlM52ZJGv2DFaDxYTP8ZDW8KnX9Y3d69Vg5rDebGJkT+/0jW9EWd7wfXQd45yVPv
mw16xvxDEIPxH4CshL1uvZmYEvD1GR4UEs37aBzjnnLKZIzVBfV0KpuM5OtZr97xQANr0ypsQf38
2JmoUP7+2Ri69ceH4/tMgXCVeqTz/bGkdRPjEDa2iUou7U7l0kTPbB9J5VREF72N540hNMIznUmi
CbZw2NO7RYlLew2OzjAbpzBPy13MjXt2As7ykdMW6baJUTOmse2eHRkeUiTFu6YQ4JQxFjiLT5al
7JXkdv2kZhqaL6DWNsh1+ETidUoHdJ25gXVFBgpdIKird6+cvZOpz9WJ0/HH1CvxHIuzai6T2vlS
h8GVAtHaWgXhoRF61Ed1ipdAyM9zIE4uMSlqW2kNuqayRpBqL9MsC+YpuvexoeWPoAJnUrVTOz+f
eQ+JEd98ABB2a7r1fKj4q3HAcsxsGUQoQavunvlGcqsQx7KWMv13BLOq5dKMiIKz4GPtkARAeShe
Gjsqj1p79nImJbhLnTd2huHUuiYTkTBHlGrSJXR9rMuTPmpnrXM1HhbdXxuOYZkbNzCrnXTqZy2g
gJFdlr6Cdli0ypP3xcnSA2lcR7TBex0b32uMGIHeMpnhA4UwCgdeAXDe/v0e8n6fRAtL59wAOMXD
a+9wivj3+cFl3Wiwghmbeznfglemh+iUHwPjqYK++iFOLXGQswnAOdaap44cFUYuNGJtHKq70WqM
s+piY4RAdMWZgqef7zkpfQH13kPESy8eswdaXGVDZ6SN1hVhICdiyPyvpt7g5nWNfktFoK19K5f7
XAP5OUFfPGsAnyOBld62JMtAl7c3Z9R3BBf1Z6p9thI5nRAM/nrRCAMCIVi55E8wq9QZABiw9j4J
aPW3++7B/fsNi++PZtltu+WiNd6a3mV6m+xuoy9TIxKXHu4nQM+crV2eyuGFMRCxEt2JPz8+GTT/
d1PSbEDLa8vkKCDDwR4PxTxiUkY/fsHGeVL9oVDGFXdMbuwbBHod44cbPaDmsZ2n7UzW/bonzuqh
wfsP2GPunsh+8hAKEqLz90/b/GM1t5YxJ1gvenMcvxdVxK/FCJS+YO5sx9gQ2or1BVuxXQm5cQr7
BeJKc5JZkKK8KzBNGNK/eV3yD7pP65wAtHoloKYnAWGBqIVAiZCRX4uZxpXeyxj/mFl1F0xoa24p
UrZiJmVW9SU3Iu1TZEwXY7Eumtzub4jO7U0pzc//8bf90XG0DBvJh+UYSy1pqjHvL5oKN9EogGsX
dfAyEBhIP2QGSFdwAvHESNIN6h9z/Mz80P5H2PmHsbKeoqTaibZqn+j3D+iMkdZzcqUV9cwJko5W
a+2dGp1a4rjjsXPmr1Pm6WfOCsz+mho1fghU6O9/hofG5V8brutQFukWUxUf3wRSlH9/RLbJkdyA
qrU1bVnuWl8vAbDYESSoeiaMKcEITPI1Pq08o7uOP/nCe0+a486vFiC+kWRHNX+j6ndQnVr+q29p
q6FOq2djrP3XJHA/YekJLupnBR7cIJ12mW4c/HjuPrdUo6upLvPT6BIsWxGet4Jbz7zG1fZhYM0I
VRsOzktffRjjjNxLl0ltkLW3RGvbVdB6+mZMaw/EbW07L9LM4X0sUlI7lWDyl2ZJ5ATRNZ0wh5mt
1HbtMnmddBOUV5g8ARCWp/uDd+9K2H1vHtGOyQcYQ+YF04V98A0tx7crTkS794ciSYbdEOiveGSP
w1x9NwbbP2EFJCWEsYqIr1bw2IWIXk0Es7aY9a1w7OSdEbBYGvHMu97yF63k0UeC3D9OgjlbQtOi
HhvxYhhRsatsjF/k+/zz90/b/b0aZitxyZN1ITkwyLV/X35TMVZdOSwoYX9ixO1mJFHSISR1eeSA
1fZhyaDzfy5BZ67NMvhSGUNwFr3tvhq0mptmDSQA+o77ySap/QE7Q4Lotpuqh0J/G3urP+qa1p4G
e8H5LB9Pn9Ay1cwlbNIrJqa6XrLHNEcKRzVNV6yW8REnMyVIBCx2Nsb97GlX9Zyo/b42WtS13DBm
ZNdkcJijiyeWxxuvgnsw0fZGWrq39bCEDNzD9avaGUtpxuDWbOathqnzpMfSPEKx85cvEulhVYsr
e81k4oIc2T/ry5l/CLD5BkEGth8rzbnL3fO9SV966LR13WjYzs1v5jQW24n+4qoxA9JyrDZPr3//
nIz/z2PJUYs9ktXT9Txq7n8/lp7Vd0xZUGDfb8oklPU20r9ZlV5C85nsjSGdJz+zgAgutzO2GXPr
ov1Zhx7rSzVVnn2wGhcJu7Wk0TSmuVGrk1cj1kjnmi4amq+tmgXXXs3jp1pytTYsqDbpcdsC5fK1
oLyUif+ktDzEXLY3Ym61Eu9vV/rVVYcVfFmcSAi8HigjcVRyL9UjssdWjZr/t+pS9RccCPwBrs+l
i8hXp3Sil42evfE4MFYZ7Ezwms798da9srkW5hdvCnJQSdVITFfbv6aAwU6QfwAl4qLYImgz19Yy
hYoXTVE5xzagbjJs2+d7PzMkKvRSeK58ZGRb4j6n/eTngHh42Lrn0eWz1DM0JHJcDhpqLjfEHtmv
S01q1uua6dCF8+14kXOzV6e4kmHzYxU0uPnETKmmdGjYCho7hl6jtSPDRN3bubjOAqhxYLokDETU
seRcqMa1ejNikV9ATb3njXSfAo07nnP/R/TqO4e01Qv1V2AnTBkIX7BRCz0EQ6vtxoJE2nEYWEaq
1vhxP1447xGNadx6OffIYJs/26hNkjbY0pcGagcokmib8dIso/dJC+5/Hr2n8cAo859samr0MP/Q
zalP3WTq+3Q51zM9h6S6mKOiqW056UJZFUEyoYe27qcwTavMzWwIrJzhFK8inxtrrW4qdVEnNXU+
G9wK27EyUbqe7x8rLdzpcH47KZifts21zKoXNQMxfFTE9eDTu86T9Rgm7rUQgA0qI9NXDOi8bXzA
Ka7eg1n4Mca68ssE/GmJhYKImgz5ITQH7tRa+xLVY05KItIGp59HUm5ogPh5qW3GShCaRf+X9LB0
R+R1eaaPg7MTXOgDNP+/P8/qoPNrWevindM9DyWoJZj+W7+VtV7eeMKvDX/TVxYJpLWcjjnO7Jfe
fkOy42LbJgempbGGsV5Wb0MG3WEeAvdjoRc3f6JFAt7ylCwXmXTw0xjCmrO2q+PEerM4c67wjKhb
FoKJe+IIK4Ot60z4HM9jRp2se30OxT+ieZsHCU7mpTeNmJRVtHHjnxulDKHhhL40ThocbzgCIZ2T
Efcl1TghW1U2mXt1pmpH52YV9N6rCr1l6wGan+J5JJc8qIHW6AEU5IQHTf0kyJmkhD7nCjueP3R9
maFSRzK7b2YLgYjW/siXGXiCx+yiXlllN8N0dB1mYfLr3z8J449J8fJRWIhWPXrjnm3oyxb5y7nN
igev1E0QrungkeaH7eQa9ALrwnJxASDCGzcP6vsRkZBXmNr2ygV1yJ4Jlz3E7HGYZiM9WSDe90p3
hornn4gW2D4Mx2GNQBwDqXraJp8tw0nZ3Rc+NSseSJwpNZ4I5MFfk0/eZ1U9tvbn+2wEbgghDrkB
JAWg0ZHWl9iS3fFPDyPk5LGSX62QfrmfZms9RR4W9Y33Ad5AS3DRR4nxZ02KhE9dqp1U22/GxuaJ
yb06kdi09K3BB1jegZPdAubEYemyLaNi/dQ3pP6k4LPWUVyVR5tjUtRne7+TvbEH5rqeSQjW+++9
GCZQnMXVkll/VfvIvaGVd+8FKbvrXNX+lXB+qB9WQzpslQRFXZKxyA+qQpc4v88YKdoNNMql+UVW
pRLBFbjKCRwYrzaD/hOSwWjDZgGM1smdLTRTYgYDshxxOzrboJ2JP6S8QfG4NMDcge4CZQymuy5o
j1hv51XU5vXJy0x2FStNOOUiBJlzRjFtBetsTik7ckrjS9tPSPAT/0ZCVfhQowDbl0k5bIxy2LYt
lhbVrYFI3mzvq67v9Xu/MpJdVE/BS9EnYAfkuOubIXtEgx0eWXWqd+JXy/NdaehDUChgb1C1MgNF
em18uh8vwLIyuByncZN7izsIHe4xqUk8UDY6c0RMohRk7eQ+IxnKkPCO9pMTwU234lb7lpUjNDbS
GyiySCWsDXGK0mbYMvf5Lj2CkR7Qoc6bvz9Izu+V/KJndyxadL4LzkmoQdQvz5Hrd7VI3YHgaOdA
A7Q/+sb3Anedtqp7uES1ThQt8qwWCSYTlTG3oUjF2k8tKKeLddDHIb7/8YfqGfemIMzBa/0Nyxkl
QSBfcqMozrooyls3TAc/HbRVr9tiF1aa/ZKn3W2gfjxEi0XWBJfzc/OWVM+AZMLzfbBbTTrZXYvs
bbmYXepjXAdP0ZXJu2qzoLosz4Ztf+yTHDo3w0xOFiOiz+XSNqW3m4rxO9LSZhOBdzdk3aFHJNYW
sisJU2VWzNdsHudrjB/H6Ugpg2fw3HhwEe77Hc1WSdoeDSoRAvRzZNP8RxHn/F7EUbgZVNeYC0xm
BUKpyH/5LKwCbIc1zv1PqWFUSYKh6ApyR9j9s7poI97vJpTmXn0pob0/FuaHYT4o/S0u//iFpzXd
WEF3kelY4GGjx9jq0VVdBr+xdxImCL0RWBLlSG63l7v+Zght53K/CJ/8lBmWNOfq4Ok+tar6gFbY
0ip0RbYAy2nZGy3ZjK1pw2tOOTfRNiNLqQYfnelT8znV60sZj6eitNtrs6xsIJFdfc4/OPNjPhXD
oyyWv08PCGKuB/umGbI8FZXfnMdysE+mU7GhNibRKBwIHglgw7s1N9W+tn3vFgttG2EdP5NG1567
kqOckO0er9fh7w+IYfzRLqWPpOu64xi2RR6K/ltprc86UDPgL2vSAcRFEvHM7k53QPW7MgwDESMD
daK8rwORkxGHQsP3wsiiXqv+trrgrDNPRsoZvtGnidFZg+eJCiUjd/Bs0015A+I2dT9GFjBEuO0C
fjfhWKktNVjYVQTTQP+ZPd89+T1Qt37Mxp9Da5KrvZ2aA/Xfqqw1zmTFWwc3ap6MaPYfWxPMBKpi
gpIb3HPqyxId5IG3dQmwKMHs8Wkf5nlg9h5DOzuqTztY2u+Bk9fvDAS1c5XV6Ex91JD3gzP5OHf/
BjBTY21Y8wB6qRVryYqyMRYVcLwE/1TlxksrKtWG5KAHpZku/c7ci+Uhys0yoqYn+2OrlJkTnT71
lKvagwjHcF31mb4bDXrD6Rh+GBvN3aFwc3eABKMPpWNc8ZpsM/JMU0TZ6br0mNqX1tnQZraTShYk
yE0tCKrJWWm0kK8RvxWJUNbej8L0tTD9W5i28b0FdG8iVF0BVKGZgtdAcHjP0V00gO9ihMNRYNRX
2eCSteJ800+jOAS2/vL3285bemq/HjV9YSDW1vEjQ6U1Lfu3yjEtHLuzjQrmi9JzOBlRDnmtpecg
SvoH1QOvbbpxkQB5JtBaP9rthGM1HEDlEHWUs7fEDgoFmO0MQ3z7vmEzZhz2ZWOQReFlKJODMFnF
tYdebrbkBXpWAFEGHgjzmQ/zchAn34V3fHmVmIyOoqJN8ZFz5rWB8hCLe5iX8KnBgxIcVrq/A/y1
7rIq3omesII+M/z9VHZUNDKIibWrFrCjQcSjqd+c/KmPXf25jeQ+QLp+HXJkwJpJTkzwTAO5urRA
UNrQx88zmmKLYXXTDeBnpwrEWQHdU82+hGlMK6JmtHW9KF7bODgT30BMYUkuJGl6ZI1qX4vlXk9r
hkFqSqgNuTwNYf40Wgzu0qSglFpAFA2SJZ5lp7y12to1gs9xHXpXFlTvP0oJ4/eeqo8SH+cIo3fk
HQzKfpsr+3mCbibmllVljXAXO6gEitFX7sJ8KYIP3QAYIaCev836OGxqPcr34dhO5ybH+oowEY1M
51mEBJn13tNq+u1tbVwMkoc3nrX/+/1o/nFO4Pf1XNZAW/eZ3v/++zZJHiKbpDzLi8o8xx2lA86x
YTS1q/oCPJlzgx5MeFKR//C6etroLT5exmAIFP0SQSKIDkhi6WEWUXBUFw+c5TFCM6gcF0BlkRD2
k7PRYoIqsylOTomOX/w//pTfu2fLWw8ox0OwSFvb/t1G5wdW5aLTb1dZaj2RC4GALLKmT1ZvfhFp
eANMdAyCRUOG4/whNfThLTRA+CRhkn+T3iFzZf51RsG8lpJyIkl945B0vnNVZZLmYEKvg//qwdt/
vP8GBScCBJdf3uJh+K0Hz01eQNsgIGzmNlnTqHOJQ+Yi/veV+tJGbkmuaZmDHB7tx6APBjIAbKTu
IdzwGA/Ilu2MVU3PXu/DzhJ3/tw64GKgh53CMa4OM9Vqa1TDSQmr1KWZLzAAgPGqOXoUFPpzn2fZ
yqYXvbl/szStat/XrMTww114WRLwV76Kx8Bd4ibttwK/3qIzXCRfUcZqPtfuR/gq+X88WxSZvy2e
AjemAP+jWxhEHFuNp385SHnIMcEL9e6a3Nhxc+8r1Zq+cccuWkWOqC8wO6Q3sM06wnx3ilTs87QN
rg4DnTaO0bSbpArDCMrW+WAl61q1toISvCbsbHS0YycOCPwACyy6XtMPftyVNAA79BfD9jBWO7bx
EpYLJHJip5n18qaDq34kN++MCtxEqcB8bgB0XTcuGWPMgMq4q24kIJCfYbCM9kGKgGBk/mR3Ljnt
VgXAbRkyGSGtUG0OHtU2sHxlt77/aM6HMerTR6FV7YkP9znpfetRXYzK/Z4UfblFTI7nwJj0d2WQ
sCKOYb7nkUvWOzs1Kx0tIBbqz1fviLpEXn/LYyxS3gLsSvB7fpbOp0L01clwasSfS+fOWC5aSck0
NB6aoPpTjRvtyaky2CF5JvZ+2HYvc/o5BZ7Pm60/q0su5pGQyVzs+rI2nmE8rnTZgB3zpydaTOZp
9KSgp9fWhPImjJgr+EyPdP+/yqpKtj00HFDqNKntXJ+OMO/YsUX54nt0oiybPPrGz0AFL98z2iw+
UoUuSdL8VOLngYFKgotWJh8KWTdXsF6As3TSOR/uJVdMtweDh/bO7Aq4xf/6ae6lHFpwuZU55XkH
jMVMm/qmJnfOXB25ua7qyevrWN6s0r9SvfWvcC3WqV+0h0EGbJkEVN+tKPdtnhbQfKvdHFWfJeJH
2ZOm6s/lbagWqHI/PzXL7QDjt7+pfYwVc9hUbLAbz9XSNXE20aMfRz8vKQY94hbAoUx0jUSSjnfW
VF1igMOWeT9GREHKkypolqqba/Yi4si1y5Dk/jM+P+jIXXlu4La+tRIFSeijWa2kJU8a0q7FCxNu
29LLHzXjg7IFdq5HpDXeqQ3FmcPoHscrytCfr9T3Orfn+B4bpHAvP2yt49jY8CnMgL1fNf0S4gw1
yBwPZKPYz5n4plSOetBkx7JPvmWRH+xnYDx1zlNbOV+9QIso+OLwFjmLL2tok/4oGFJv53ZI1kAr
c5r9yIapMvotyIiSKJGYZlhAr6GxnYjUi4/0bR6G+kM59+7lrrfywpckiUDGpIHzXWcwZkNEDMR3
t+rcAyPyr6odG0O23Yo+l0eU4pJ/c+kp+1n0pYIp/JAsSj5EVQR86sMPZuLlysRpKGNZvLaZvvEi
ZopxBi58GZgxcOy3uefO60b2/bUp0gHUNXoeBx0WhTjfWr5vg/raFrJLTp0ziH0HYnQ9IbodRGs+
duOIdS7UmnUliBFS8pahriZ0KYIsWG0oDvclm0S6aaXasoBwiJ8x8hEUnhCvFQnZWaCNj4SL+YSJ
co6MTJ/oWrd/Uocuy+0JzA7o2xKnnBxTA/67mr6oV4UXmUez4FGGqWA6u87p+pXuJRju5lkzGT5h
lpz1edywIoLxb/IsfPNC7akqv1mLHkh1L9XFrEzyzDpapYulXf2uVEsG7PplDWieAkJfz7rbblMn
vY12lX9fXpQ0ofZRPug9WZgMKeoioCNXcrIdO9kxwCufqFWCp8LGLG8Ug7UaSi94avxCe+oqNnv+
P02sm2coQTN9p7rehrSA1jxCaAzgXrJqNuY5XZoms6ufUcZzqzId3HuJeFa+n9mFCZl6bf1g6/l8
HPzBOSy/WpBDcUnbJmKY/z+XCDDKipz0Zqu+B2NjF+Xl2Rqtdu9AriVuhANKBsT/gY8iuTVG7byY
BEr1eLyvk0MuFh6H8VK8DxZHhD6L0+MUivroM2/emXQEH4X3lSkFUT/4NWvk7PdXjgHWPM0ZgULi
YjSPcLbp2kNXzDOgmLC9qYt0513Fad7M2uLeBKCVxMlV1Yqq9akKNzFnFtnPlvMoAI9OiwTLh7W0
w05GAnhfoJqbPeJCfD4VIvjSR5duPkmCuX21y+xoz3G4HQgBuqUsuBSr8Bd1p3pKht5+JpNbnwyI
SKZmw4yr0NhgiHMWv4x6VU50E+/OCWYK7NquVlxzhDw+6xPeEqjVrSumaymjeV3DgXXLPn0pmf5v
XeEirY9xUzHnRKLqIYkE948YXky++1ZbMjzjIsIhOThKBupvy6bhnNtiG4hiEh6KERSPuvtJAnrp
6CelF10LrWNHqdPNjU2ZsUCfwiY+xEieSDsdXlUbw0S5dLq/j77U5CaJJgP0VG9vcukZj5VBlx0j
XrSf9OoJm0hzFrW4uEH4ChEweFKXnHt2Ctv+bC7f6pfcK5PM122D/A5g6vB8b+0KCUL2/9xeQ402
mgoPAjneFbe2JVG1HScMgKVXQF5f7RpV8oOjE5N1bwGlGW7Qe7HeuC7B7cpLkVMvHNU4zGBmuc0q
ZhEMZZhslaE4a8yHWEm9k2q7VrL+J/piG7X203QpQyNg82WCHlcGej27PKrWm9D75skK62PsxQVd
94LxJTSZVUnvfu8WAHLzpU/UMgM5GWTd+GE+kWf5VbEm1cXVrVdV0VURHV0l37KNmU/Y1sVZpp9J
xwzf425w2RYJhaID5OwTPy2erLj5pBld90yKE43rOURROMT6fxxR7d/N2JT3nOUZJenoafBi/1be
R10woeqNOwawQHxRbfHwzg7aDDVx8DWSCTG1fYtEIlfTbNdHFFTiQLBDsSug1SZNSRJo5hlHxMvy
iK6mcdO1tFz3jQDhGquDz7uSDdrbiHTllKae+05Vvi4TM77EyLrXzgKXCsvpsxv1HZDbxDq0iB2o
K6PwolUGsrzUcYE60PAtJ5LclMLd5KNYmYYnmPzTIJdZ832ErdabA6KzOnhlQN+dzUmj5Fu+jLPE
3P29evvznbNQI7k6Nn3fcfQ/CqHEq0dJZCm8ZXVWa/1w9X/qRfVKXYqJ/0miyenB7Iaz8rert1Zd
rKC1CX0giWNCunQenLQE+cSIbiFAziPPvwAqt+vw9CoZJ4MQ6ydfwJq7Z7Xp10O5zil0Lr6BoStg
YN1NgNcKPw72ETM95cZNeyf9gCsNKX01iJPhpU8GY/X3LqImEhm41mGOwBUzP3+SjtlRgLC6LF9N
jpHf/v7WmX8KubiNF8mIozsUR7a1NKB/qYuKBeFHlp+GxtH+phQHDmIt7oWIjJBKF6zeHLWZ/SSP
eHJuqryYDCaA99Np2RXFHSyBY8Lb81+5j4/VkDjFMLbLFzi4KHTrbfZvBcKIV3WmZEhLVeqC6XNr
8dR3cffM4hHv7r19xFnWyl/Au/DTxCbxBa1i7JiWL2vk4PmpyOoYJCmq9qoueTK7mD1g9IjUasDJ
5KCzLy69qS7nwEKm1bACADdt6XKPj5M2P/Mw+Ct98p/gI1tvGUGK3sN9bFZxNklTsM36IobuUuJU
i+yCChTQtwZocQ4DKpLZuRIUSBKGl32LtOFlHivySJTfrBTNwCCCbpoy7amaamzrahWO/4RJ5H+Y
R5fIFsUu1dhyV2Evm+NEZMQRzdC24oSkbIOtA4kB4V+1gRTy03o4Za29VyZuMtSDk5t07rYVlbm3
K1PfJHFyM4xYR11dPJp5an1ssurqAq2wabDE4f+j7Ex321a2rftEBNg3f9X3km3ZTvKHiNOw2Bf7
5unvIJX77X0TYAcfcKBjyd6xLZNVtdaac8z9vHMT6tMeKeieQ1p4z0YpdvMU7jGKS2HnzFv49G/N
/4QSKqRt4cXbxWVG+Su/2wy81+i3nIvSGqq9jfpe26rmKLdB66hnNRuA2tsIWGMnWbsQsFbubMlT
4ez1hFIpQ4zToNNAo0yVayMUewXQ7FDHIwCSxz6B3rHQux5yY5twptTFVRmAf2rh26ykQmhprB80
VjGM7tKbfPIzDzJxrRUdX3Re09CZrCcqmiaFFV4W+dk2ixCL09AR1tZ3EN2jFCsEx3ht7D5UeIYF
edswEECYW+qg3ySV3waoriTXeBJVxVZwT7sQLDLXUEtD38USPElnHGiUsTteSsAIVITmABMS06dp
t9468Yo3SzrXxxJUYrcPle7pcR91wOfCqCtPAeqYtd87zsYYSx+ufeegbzXGw2N+MF9EQQ/KB0MH
Qge16L6jCXA3gwLOsXRa490IonhLkAlTK/jeUiK7cWxYJopidzhliDiGUdrtDHbONSeX+qEpQMoL
1CJ2GI85Cc56KxMreO3vtBxpek53gDFob8RquZdZHmDxLNZkw886Ea0zrc6Ws/x7flBNl3P6NKr8
71XK/H0KRvMG4xuMEuY4k0T9t63R1LF1lGS2ruxUq9nT8nzjDLh755UEPuOvp/ObirzhQojXjgzD
8KT0HRP3vvjqu46sOH/wGu0sPsShEp7ECEe0SiGyNRXZlJ6UctEiyEJWM9L1Vtge6+mpPXaYU+pC
ITTro8iS8KxNCP/cQXAMDxXI/DHFjo4wRRyg+NbPbpu8tjKGy+oYzqqsOm+pl4mabXz0LAsFiy9i
NiJoKRPxGHO6xKDSaH8Z5P7hkPMo2E3dY2A+NTZpFf7ftT0uFAvsSYWNApvkQyWGHU1dVCq5v0Je
8S1mmyoz5LWzJP61qHzt6K6iAkwBJeadx9goppXTe3LlzpqnTLcIDusQVIVBe+gmn4m0yn4VGyYI
flaH9cQ926lcdJ/o4++sTBnXEe8NTGOL6YsTmqdxetAkuBxWvpYJEVbYtCa4bVoNxh5GeqaZLyVx
h59y3z4MtA8fUqVfs7RaM/ao9SG+wuNcYcQiY6V70WLBl02HxAIdyF/GsH90DydfnMW4z2af5aTx
+wWoDBbmCbRYv04YLGrF2WloOPhjxUj+q1VnaMinhxD9NnNAxDLYHgGmes5hDMvwINDNLJJE6a+Y
LbGRauTikkyf7LqR/Gh0UuGGdhITbcvUT0mdJhfFJYQJz8mi8ntyWIHNAytJz8LwgCzSw+x9W331
SkqiSGO5aOm4rEMXiC7jIK7HcXxzGOBc/Hy44EoQHxmFNyOSgZPGCJu0sjz8mwFq/EBoJyt4r2B2
3ICGRU//ffcavxtXuQw1bZqX6i4SKe93PUHQGuNk9jCXsMNIKbQa9NT2kC6JQdomyFBvbc50uQ6L
rc0vBgrqf3XAntlt/Nqrn0odq3xUt+pH3PjBQZnc92qRZCfNz6sz8UTmJa7SC8O3A+dL4wSqlhWt
pQGvZDCNu+rqevXJ7WnVF70//mV6oP05uZm04pNzxqPD7DyUSf86ROGW8oiljXw620N3HDuzpB3h
4OiYJnSRfCOK0P5em8bBwSpPr2/aTKJOdZZt0OeXGbxEc5a01sIjCdvonkpbyngVeedHC9kKvxgz
koaUSucU5XJhN/6zZNa7e+xHdhVtSeyUJ1vLOWUlZr/MAhFv3KytdqQEBNhUQ8J7Bg2pPjR3dacP
QiHMwhq2/7SEO+hbgDF0qE6ow2eJroFlD7YgTvwpqJ6k9vRqTM36quvvoRNDLzNKYDxq120LAyb6
bISYzxkqB6U11uN0g8462jt2g6Kn6dVT7HUoXY3QP4Smf38cN5S4vTOEzhdSD2LCYhwa3G2SLR9l
JshkNExT57qvsUc17WBsw+mp2VNQPo5dpV2TuMdRcyypVua1JJmexppxpfC39yKxq4m5sJptXJUW
1HsLGMijEgZctLIzleRNi8i0g4xR+gQmxM5JRze7eFro4oR9YUHSnAaCEI02GgYaOCsC5jaitc5i
zN7mbnDj58ZmFlc+pLcgJYx9SyHr+SaSnYpJyVbzxUfoJO/NONSHWVweGe9/ue/+mA9NskT8h4wT
qYrMWcXwr6syUYpBQ7w2rAjtqaYmMVcEGZrEDuxmA7uajN/1FhF8WlsMjXxz54XEE9NTboA99YjI
TT+7hFb08XiTMCCShyIbEGdQWein+hyBaw9a1OM02xNS26UIqpMK8h3TaesFlMBXMjveOMYO+0GM
AOcmxsL8EA5uefNJdPqbJvPPBYdf3LE9g5RPi/vyd4k1PhhoJ63aryK7/DH/qlYEsj53x1ORNMWy
tNR6yyivO1rlHTBUrcUJsZYISnPyW+DZEvcM7TLZlJLLV4c9+0R8CjnvHXFght+dmlDsMlE3Vwo9
++B0TbSRRey8tWH/ZPrpkyfBVncZdl+jDcq/nYb+aBSw0lgox0G2kVWJNOj/buvhCAW66NJ6ZcSj
cg5E0j/ho3m1JDAs1yI4bWQuLujPSS1+p9mwa6TRPtlZ8vxYVvCvmm24gfc9khavh1jZyaEs9PLz
jMOjO0AF20r36BkobaY9PglNAl67ZhcAVJgH6FUE8tiABWSo0KQet2CHEXIx/9l12JpnlAmEbeGg
oZHZ5nX0Xjf0u2s5vnulfy4SAsonNl7v54TNzuLZTqaEg5iYLv/7TsC188f0T7Mt3izcpybHod9h
m4rImUC0jVinFTwlcg/q56SHBSls/dY0BLSbWUpRKDHcGhbZ8EU7wlVMy2OlqfEeDVx5VAPmdqA3
zyFk88lL1hoL6CTuZZwejqoWOo8PzXRU149hkBVZbwAB/K1u0bEtpnO6yPqdLvPPKsPzKRasuPl+
WCCS0ocvqf40Dvje4giWaxExGtI7w9waqZSrJgJ9ZVjVL1CQ3RT6Co9cuvQanfTSsS+4BKmECZNE
BulYclHY+be8NMw9mBvtSl7W1vNRm891iK/IZPewZ0USAJrV/MQZK1cPv81gIMBCK78obau+UUT1
T113dCvLP0Z18jy33St9TC8xiSyAjWBFcEFeog7K49xhawdEyh5cl5WXa8nro+s2iDP4P4LSTCNb
z0qiEEY6ge328aHKIWuBZte0xBrupWvR1EdW7W/mruj84GputfbV6BkonL7pmLofIrVMdj1UByLU
SwSvjeQ4ThAdR31JDd+I8CWodtn07grGmVana7vUg38bQw09BInH2j0W1/m02U46Rk9+zsERvilZ
HTz78St53BWeF79ykutce1bQA/+/j5cAGDVSImn70cAyfvdGu63We0lWELva1d+4Ov0Xch28vc+p
czGEhfIS1AbBCQ5EFJVIAuimPdZZXyxZ+I2DOfju1nSB+oB1rp6cUivRkBJ90+vOvszT9LnMQ21j
E4+xssLRXfhuQbbO1F0xp6jv+S1PSDdcAR9dSM2q3rXK3s7derdAYuIxYlzGPXncSyUjFURm2S6n
bb50E3M8gAay91PDQ7bRko5M9WSTboXDJENKZs1GB3b8RRr58GBq43sMxuX23zf47449lnoOl/Rp
keLptvW7Hk8vFEEOlQMlViM+aPTp6hJpxxg9Haxl6n377+/2B+d1/nac9pAUWypi2Ulr8K+NlWpQ
zwiPdqawgSlUO8m/hbDbmOGY1sY3zPHaDddsUOy744VP0O6CFWj8ZIssTdlguyt8BHWIko5RG8kT
sTU/XEKFd3M71anc+9hVw+OZHjR7urdkFAqjv43TlIn+VrVOCgIn//u3mqWkv8nLXNpvhouJmIL7
dwCILVOvFpTGS1etUYymbM16JbJrM0bKMXK0DyA/yga2ZgyawCXEKR+PZjiEu751PpVGLY/O4ORH
XdacjIxe3xVV5l0c6AOMIqubB4mVs9VwnFuDVlCDyXOvduGmV1kY6AES8rpzX4SHHp/hDthwSkZU
3GJ8CWmQFPFNECfFCdsCwYbspMt95UtuiG9mGQQ7XAygldwJnOgkPwPHzw+JA13V0MJL3Hf6XU/8
Aig+zLc6l0+2H78kfdqsOZAJmmM2jiBEe1neml+7LvuCmru+OqmEMQCWnwl0aCMvowl6bGVOoC/y
NdpSGUHjiDSOuep9DJTANO5iZU2RQJw6kSsX2ecCeCQf6QCkSKJUwVHJFt5p4d8Gsy0PY0vCdIRA
PZiKFCMtXv77j/pHC8ACTO4ZUImtSSbk/n4GNJXESYrKimkO8sYqcck9CHH1ALx01qdWzDdRVMUf
o+r2xwGk7tmqxKcMlxAhNwRnRsV1Xqvnh84g5aFN3ZMrCeagntIWptaJ6/wgpCPogKDZBB7Mlj7i
PaNvkx7lKO0cPigf5r6O1Xma9zZBz2zaNki/A0vRYgHTD3MzRQqSbIXjNzC9tWBd5iirlYYZQ0Mm
U9ipa0gVyLcnuBWWUHgw2FlURhcXrwxDBBfkEI/koPyFQ/jHjIE3kjElXRQoGmjdnN98PrUZFMT6
5Ml6qEG6QvM6F1xznJP4KKyaH4kW0JmeXpo/aXmlAcKXIMB/2mPzR5VXMPS1fEaHSJTJevOZGkK5
bYCUaJNXcX6wUuQbKqbYRnWZ8WepcjZYNreVZixZoHPYcHJT4WhEADPlQliZh9Clm+ZBpIUvB6iC
b1TKxBhAfoHgawPwEepTAu53ZQMafoplZq7o3qXPWQN7uHPq9rkTNu2YkWS0v1yEfxxYOYWznqg6
TTzIAL+fvoyKgX405ty8+kj+wiycIqaaDNnOXOMfU1e6XZjvw1hbrOBmsy5E1R4tIhxe4nygHa+F
t84Q1guSTdJ0khblQJ15S9J3OMZOWDnRQiGrjQEu1QSdQ8f12XWH/jp/sgoONJmjt8gcg6UiRoYx
Ck60WBjwhpQ4B6e6TIT6KUl/zMI2UrxJUKkada3pbbTwPHsyTocwd8l0WuSmGLag1eWxy42GMHam
z6bXO5+sVDtSn/OlhnNlzBzC5b/kBtaDIaqNLySUbGHcND9yZ7zLEbjqf7/LuvHbGZceFcYZxpLM
cbA/zbaOf+1KKnK+QWmAJcQFpf2MgyyrMmOwg8Iv91zg0l3gbIbeGfZhFQM/TUv+Gmqjba2BNmRq
wzjQWiY+fVbRSTKOfTxQpA9TCmoap09NxZy89VuqHjpYaW7ofzHH6vO06d97EBkGrulgpUOL6TBH
+O0ua9rER65dDxvht6sZBpkaJqE++Sj2mTA+QSW1934yog4nbnOhhATUSuWX6s0HgqBZIO2t6SQC
+K4/twYWL1BW9lf9p5/GK7Z08+eYa+dSzcMvY0tSD0GBR4sQrz3zCQK3NEbuonVMKHipf4lSgwsF
lOZ2fqowx1nkNpkB7jRxMOugOzxqY5Bi/W6YIXcyt+hWlJYHwCmNEKSTvTKfpRpMkvuHAqUSbr8d
6QNt8qbRF2kFW9oPAu3ZknWD7TJTj5rhmEeCx9d1UYsjjSKWSze2kYwZq2kei4QIdW9Y3TSj4lyl
tluaQBQBkyzE7LoPLYnrm+qVoOFGRH6T4kjtLaBDlnq3x7S9QxYh4tobDTBfdnMvGjjUkZo1F5GH
SHFihJAI0yBoNNtZtq+0zCjigvp+PjC2Meq7f0yvhLc9tG1KbONvY0JzVVsZHKYN8iZLZn0pc+Nd
2qfVkz4O7o0tei1TM2dsjEeQW1yc54/oshPcK5wBCySN3IcqqSahYe7plElJVKauImbqoXo4WvwS
9yR/u6P50wO7xglfZdUsmnw9YrLEQ66AHi/1m0NiaaSDyxdeZp9JD61GIYl2a54bh/AcSAw/qqQd
vviSUNUhIwN2XpbbAAd/g7If49ho8TayTc+MglCiHHv87e0WTkfYJe6m7T3yeCeEgepRfjx+dsvm
kNf4zU1TMMWbU+iGGWU3VH+nKCTEqslk/sv1WsWGi5kl462rBIbX2jhx+gLoZHB/zu8OgT/miqwA
whJUkxFPkuMzneeOJm3BZefX2b4b7e7JNWqTpF6SSCNGQfAM1knTLtBu+fEae2K0aJ3A3HH0cA6P
SS7HIffE3DX6QUj4hy5ltrDPQeoBwk4D9N1zEdcDW/TdVDvNEzddM8tVWwztYwAHeandJ124xzKw
DYPmPONPMJMq56YEZFZZxxmiTdypeaK/eaajC/RzAkZaYUk3Tt2ag+CujYz2BmW1pjWJ/wcT36+H
wi6JDxndYOLOAe3kKq5IqUZoWFT4fiIQxP48aqwM8aQieOFEGu5TBmdHS3SYAeyeSKoJ2W72+pWo
i+Qwu7dSkZun/16N/5gYkP6A5gG18XRWcIzfxdl05KPc1yJs+lbn7GdR40MY3I9mvqgk4RkPpWM0
WKuIwL/lY1kblJOnDRBCR5OUb+qaIzpNNUX0Or9C3JB6DOK9ioXvRTVFsIJtSmCQx1vCiWhu4MRK
w9cQfBKxuqBgFfVAbvFsEyaUK9rDltlVvdsBpu66+JJLNVtALZdbtSH9yDPFFF1uGu9daZQnpNHN
+aECFuVCS7WAg6/ZfPjw+DMN2UxvjDhQs6L7y37mTG2sf+8FHmcF/mcyNDSY/809nX/tZyOQmLFK
DX+Zkq9zYDEZjgpidSgxfIRCUl0h1LaWs2bBJfmKBv2NowG+op74drgI/sRJb7fc5yAIpqe5VnTk
whEFPrfJFbsftqOJ8Wd+yvmxXhSyUJCAkPnAnBpUtzJd7L2p/wybojoqCWA5B1vWsujgwQHv8h63
pT4SpBwYgM4fENecIGFyDTrydsu+xKta2K8WJEMoCJ3zJBQYYGYgwK5MNsr5IQ6+Pu5jDzm8lSdA
y2roG/PUrSvCdw3myo7pozaqsbqdZ5BK/k3Eo7otLaXYzLPXB4/LzTR7qcUA76ppeNlMDwCni+P8
dP5oqP5Sgf8RJUEQkUddzHSMFcxmb/q/NXGTmj2idpOhXmSYeDs9SnDxUw3NZiOlw2QqjoJjzmxj
WY6xv/AyzhFGPwDVG2IF5UBJbrrbD584t6RrzCHubn6qYxsQDDfXVt2Brnf0szDDzfzmzno+9gNE
dP8rpglykd/HKAk3RL4Qjue5VKJOy4Ru2OhlUd9EZOPpsivaf4FKMBImqb8cdqfB6h8DL256GyiA
hdzG+RMQqaeDTYYlLLrHpKcFs8MkOqD09buFRhYWJr4xfBd2tEsJZqEcFPAjplFQm3iv5Ma7FhV4
Slj6BpIC+NIiIHmts5Xd3LyLvISkzJlLy8zks+YGu3mOlNbeh7Sy6Mk0SU2qxkre+4Yl1s/jeF9Z
0Q+19+tdDEV20zVEhDMxvvpZ/M3IYUDiA8QxJKInq2wvY6iKDyc1xbJr4gPc9LuD1Xc1W0nrVQUS
asMISzzpeaMse6HLd+BTAQpOdh+rnFyJZFlQoiupWKZVQMimlRwRtHg3s+DuA/8JFqL9GqPpekW7
390QjtwbJ3jS2ly+SrPQSdAktDzxHdz8ZBZ1YWo9AnQsl6USx1e2pnR8fcgoemAGbolWiUSBubeL
Bta8MhlD8INZ185jeaKgd5/NJHgnI0i+0CG+BUUDgDXM6fBPrsS8A99JY2yZEHG1pp+R3VNLU46F
pOHho5lfNrmfchBDIKeYdGk9B9m47ZfVRiuEe8h0ouUzr3EXw0BbbNUwiFN7MOsm45VVPE1DekcR
a7XFwpG1gNIC3ribWwbaWiqi2Lox5hmDrOZV4wXWHcyftQhDL//i2+7LqNvVTyO/knChDaXzofGb
EWWIdAazdbGD51bRkiMRy5sjAQbdvbFzA39JstsMCM5MyKqcw0Dd6/BfcilISJ/MEzsGF7swqrV1
oaQGiUGOeu1BLCw04nXmlrUM0/5kjWz9vfmtoFHgLki4/zpHstAea0854/jdWDeAwCtg0mgHbOlc
NHjVED3V6jDLNOanvMnHREnQPExv+fxSVxM1WSvhwXOK4iULq/tsJiFsNlzJKkPlVDkFSaPOsDD7
QdsxWMWdNYksysjtFiJxf5C56z+2x3mPJLHrK+ryY6cz/JyVZ3HCDZQ7RDxkWkwiZc1v7UwUHGLw
Ho4HW5pMKzl2Ahzk3P/PQ6yIOztptfJdHBIPHCciI/fkqcAEHh6gEiP04xyTRS4NZbMb1mZS2eyl
KMszaoG1rLvo2Rm8YzTF/IaKra+JJiLwcsTlLMCtRxNw0tWSxeC3nb8hTNh6VMWKNJZh5hhXM4cz
OcsRrbpst6YpI8JZLOUD3BA9tllQFunl2wgE6Wlu7pAuzz7iZ/4pTsZwyT2EESi3r7PorU+Nm1f7
R5BMnA8LT7wIBQSr0eQ6KLnwZY5e1voOYa79a8Bnq2VwnQ3FkLuoAJ182GlFpMBPJeI51Kz0ZmZV
tMOqB8O1Y2xQDVV8xUCG6n80XxRyQ94wB13n2KciNSDsDKPBKbbub5Cm7Yvl0DmuxwLRbRS0C7+R
+VuqylWcxMXnqGjEKi+UCnsMpgUhQnK557NvEg9iCzM9OkX9CD8YRz597u9KHBkvPglGHAUFaOth
P7pW840R2Xd6mc4npG3Bkt1JOeq9TJmrR8o2Ict5SXZX/EyqY3AcvPo+e0j/OY8l9MGxFzUMUNoG
8eZnBFPlLzkkOzsnMUbm84miHpE8zh/FVFmWQ7+QaLRh4+hcFmkb9f7GigsogEHXXvScwEoO9msF
meiX0og0+jbAkJqgANVTd8qbzye7yvEO2ejB4tQKjUO5oZ4Kv3h5ZBFElWvsAdAeh8kZMSTQD8PW
rqkMlfBYu+nnPIqbQ9HExqIz6ua10+tvRunRTw794BerHisY5oYzdMvuNLgN7Q8RQI2hKgpktcmI
g74rJtck2kVlYTD5X5llHHyHrl3s6tQdgVMnuKYmu21D/O6yMq0pZrYSm3kwwSXQrGOVQJJZPRRz
65idJtdGmX7pTMVfqtQsZ6b5zbWvcS9LJz04Y+XcVRn+7AeXuVLfyPWs6M7sqNu0OJrJjS6Md5yN
2WI6B518bLIxkmFMhtGmDpRXrZn58TBMv7VAw49xVrC4Souotl53YTIGlwhJwE7p0JeB/ivXYYmt
3I2MH2Yco3knTPoY5CpRSNNEkwFHsJtx3MigJFu38mq7LhmKuInPiZFEBwWFqG5Y0VMKTUzCtzo+
wqWKYfgGSoYh0/TvdPyJjsQooOHz6uCiBmO48nx3b1e6/d3t2/c+0rlz0OWMYEieQuhdNMoYvDQU
Bgcl6YJD0KXvDzA4BgRO+RTKM7kmgfViIIQwA4r0OP02ov5QfQ+gpOm9PJR9Sn5KSffIqrE706uq
L6XuPbccnOZvH1KnKoUOiWR2mxMudpkXn9gYAjD/5nJeYjqh/cwAUsDUo3pAUMKfHZqQRihx/+ar
jXmPvJ+WMjKOnHDoSghyqGa8sXTlIE6MiXO84yQlTEtrhojdN69dh7MG4eamgBIr3CkEO79ndu0e
XTdYpqM8qbneb7o+/Ia2hoGKPl40In92PmR2B6rkXtPFQouIJTdhEq2ku4VKVKK1QRVD9U24TvWz
iUFQjUr5uUuKRexFJm0dFZyXW5PQGo8/RpWfmCh3FJ3o2GtVX5CaxJy1ojukogVOYgHHoc9OhYdn
vtIcbT2kkze4oyU5GOQn6X5CCHKgMS0pNLHqSWRZBW0OZQDkaWid8YpsZdNFjC4oQEQlyInqgmBb
aHa31IL8GMHOqkOwQ5ap7H3bWRqm/za2xOriU/EWyvcypkuBLEZs+rBdgKH/mqT5NevSH0rTADj5
GtjBLQtBXzX9zsPnqEjzSshPoRRfbTrKqux+SCfDxRzfNCc4es4Wd9y+IbDQQxvR2OJuuoO17sb6
Y4wxAqREbS/1Ormn2bgkhDiBrSrbRVZMOTkp0nc436xvh8TjM8WzTTCGZ28xcp2UAP2ZD0hQtWBs
M4XOGkS2ee+wHXSXXkM87JSYXMuEVHb7u4+qb1l7hJHrkzPKHaf4pzwBCFaBeU+GzeBgdc9IQTAr
68CkKlg5PeNQ1zQYMpmQttNMfRHpMm3MYK2TkbElPOd7X+l7Us/Ajo5W+5wk45OGjk/a4oRu67OS
Fbicgm0EumRRA9wTXDRjXI+svs1NEFKo9Opb3+bXHiMW5sS913rIXCTm/Lwg36s5hfFwN+p4H6ja
wY6dz4NRoI3k9/d9CtVhMvRzcGNM5P1AG7xkrSLdtGFvigwwHGXGP1UnX0xVmf6aCtikKianjnfM
H3UCUJaloGgvCnPXdtl7z685KN7JUYvvI8ZMD9rtgggclUGseCu0vNiYhGWPBKQsjaEK6Go5/Fkw
RapJ0y1rR2LNHZ5wB7xHRn0posC9WyL9WkK0Wg01STQeSsgFmCVga+0TSrA1k2aa7vqugqmikh7e
TYBmG15zaYwBxSy1hEtBJhP4YakZn+TNMOWL42O1athORuHdzbwtF3uGeAPZEpcIos45reEBGElS
kluBfpict22tm4KZspzIWtpXF95HbXbFSuh+w4CaZYCJF8tt5/1sGxuTUsPV12lPbaZ/J4zxPWF4
ZD3rYagsUF7gTcWciYAMNBf9YyYmCmYvgk2qyQkuz12b6osWHdtaU3Eu66qM11oIVqYK6pNQlGGb
K+qXVp8wlx6jZTJrWM2IXJMXNG/cSvKNrM+nJou+6ZqlL1utkotoOMYKzgkWBaS0Iu8XBWeWvmlf
ZRUkS0u3P6JIxRiqHmkkEVCOnYQshS4lqWukcxE1vKGpTHHTyqtjNvz9B5BMYFRvlV8/B57+GVBJ
vBgj6+xrgc+lQLpmBdjVby5Vgv3PjYdwo8bOMrNBdXR+f/QdHY6/16sbT4TDWutGJIBt94r8XYWj
H/4IhUKv115o0t9DPNvX9DrIAYlrkGbyzY4GhGQW/ukgtmmpaNB5CbyQw6nrVbEorUIH8BCdBILe
6VooCQl2xCUd1hnka1kSS6UX8YdTRO+tTDeai/Neg7q+TvLoFieD2DW2vBtxiF2sf9H4dddDMwXb
hAoeRJT8imrwCwsSSi1lVxbRT0t4n8ifgjnArBoy1sqDXrpKTFJcbKIDc6C6JBL9rIE5LgOCk4DB
FN7Wi+QL/z9u4zEXU+f3PmI3Tqxwq9I5XY6CtD5iQ06plRTLdtgUYFFWCScWThEA33wyZke9XvpD
8kwRnh/cXCObwvBp1btevwmSFxWFo9BLcaj5WtVKBhZ0x4XkN5xabD4MhDCuGENxsSx3LdGIrXBp
Q9YS8jUf83WeZh0kxkEhDuObbsb62gqh+kBNVA7at6Ik2a22nGjva5azbCjjF4ZPPo1ZAAExSuuu
qB7HcQqoXe4nq0w5qPCHttAACUSAnp37XcoFHBrn0Qjf7QHmLSfQbNfaYbNtCq1fgYIQh/IeW8kd
6Uz2aivDPRKsLGiKQlKB+Ya11W7Z+ME7x98qrxvOydD9wJFcrGosyMtQ4wtb4C0mqmkulcxed5a9
GuDmHdAP0bmu23GJ5rohh4HAA0qVZRSBQ3cFxYJjw03jXSeGXg9hzWohnNfMZ88xiqXuxQPfX4KQ
5JdJGf+v4KPTrfZAphJSuVYiJtJm8RMHVoozN0EK3KC64E81SRucRe635mHgr7JQo3zXh4qDUVBb
eoDRp6od/blawz5sExQ0jWScjDIyYCy5BD+aw0lStxDakiNpQCtPi6tdahMU6pPE41axPNNJPSuj
+iEQEeLrzZe0in5aVvBt9JTlYDb3rlBPlpLi3unPVi1eh8QhTLt/Tiv9zlCUxc8UW2K4yIvS02fA
+QntYyBbnWnsqc6GZdQl+ledzrCrR8prZ7MIE7560F0/O1RI75a2jWpizKwv4VCna8Hsc6PHwVPV
m8E79lZ6Iag8PJvBgp0XX1J+mA1Szg+ac+uSHx9inSlhMMG+0AcgJ+KEO/BD1HhG4v6l8RnIt7KX
q2xoueH6T5SN+anIBO88jGiMNxdOFc5qSPEeM6xepKamLJmoNAgWJZVw9qkbM/e5bdvoUGpmREtE
9GBD9OiiTw8xOYyrUeWuYHX0zp50xaEtBLA9no2wYNoo7PaNiJydymUbUH6T7MZpxM7Iz/a7FnUA
76nnsABR76yZ0mV7JQyTI2aQISWj0HWqc+bbeIhY6iF9qCsotHhCpPbRToCuBjOM1mGtqRsUdo2w
v9RW8lF7HTnTEhyncDYoovQi/zZGcUAkVRcvTG/iYChTJhTkxT5Wd0PQ7bo0C1e92exML8OzbVEL
aakVboDoVedSVPdZtQkxPdxmmaJvjEnEOY5yDQ9iKXxpvVL6aWezFtRlRmS/NvVQnEuXkdf82dKq
grMVNEAnEcO+xgQGU+0ZxiFw7Z7MndL6auv+IfDb4k2BdLdj7EMONuCsT2VJPHhvW19B9LCsEd97
8kZVPPWcexbl9InMCn5mSTo8mzFJLKGZxev59bG50Q/sv1QRiQg2nXtoOf0PF4vssfOVmh6ZbS6t
BIdHgoHxaMA3Y0P0vUmQm7srE6dlX9rylcDB6mYX1Rt5c+17HcpsH3ugLMUo23fTLVE9srvs8+mz
aVW8lJ3i3BiHmveqQtc1vTxiGD/pDnvW/B9h726IiudsPzArghnQiad2TMtLpCorwPTiiYQj8TS/
PkZfFX2kBfr/XiFe7OrWTXzydD+mM+BqLAMyhRBBC3ohjGB8mh/sOvnJSK5HmFH9eknXi6uDMPf0
+ILp9RAnjTsmzuWflxTEdmGdHxViNjgFN5/x3RtLWG/5Th+Tem9jBeLHH7AropahutdwvqjZh47z
eEUcZHhuXTe7DtEUsczi9ZE5wSlBMPum1qS3Jm1tEmngj28a8oT5C5S+iZd1Kte6ESvntFBVuFqI
E9pWrW6iVcalogfOl9yztrjPmu2QpypVAFSGphut8whq8B2qFgmt6Tu4bsiglQmCykvUdwdN+ZYm
j0cAIVprS2pIwSwf4cpYyw1VTE39CHbMylJ34ZZxffcq27gFarJtfJVYoKzCOmoMR+F56hdWQ4N+
X2kfsMxod92j0z+9rud0GMaoT45Zp6V3r/4fts5suVFl26JfRAR98yoh1MtyW7ZfCLsaehJI+q+/
A/a+t06cuC+UQFh2SSLJXGvOMZUHXlqySEcaVoSy2I5VMn/MafMiRZRQhPaCFI9MBCZk4iKPsq9o
6s2NWbktXmSR7Vq9Id3QHXr4Pj0wT2b5w5L5YSjUbVLGSMoYRXsly0IJsMZ6N9fK0X136UATmc44
AWnNMaPgejHLiu91Mde/ZGpvZt1Q/uitc6tVfbq0KtLDcKDS0uZhQ+2GgKtca71nq7E7X6thu1ZI
lfeOhzUvaRTKkmpXYU9xh+MgLOeSx+MYCM1NHi1l1Ded3egPY+x1t8jo6g2i//J9zGmsiH6y9qKt
xHun1c+WLj+brjtUTqe9zCpkyLyespMpl/e0LeEdNU4RrM8mhRuYQC8pTwCujb2+890+9p65xY/b
yE2qN2TyJi44uBlywpsZEjWwtzuq5l1dBRMCvB+s7mqn/W5k7SxDqHFOmEvewbGiaVieQOz/IIRm
vbJes/wymu86TaR9r/Xua581d57XvjNl6DdKnTSPDUXqEwWdcVc2VvtZalhLljMohjnbDP/8dVBs
E4TBPAfZWxi1xeM02RKHPp1ck0IXccUs/ZAhZ3oUPQqks3eUUtO1mEkmkJpyl1kbIo4Rb+ZoGw9t
MKVFE7OmTKvDbDYv+lB4062zojyoSISl1+wq+8JiqFqcg2QzKkwVXI3/CbuhGgMIGRYjoQKYbF9m
8/v6REnQyTQZ4I1w3V6UZWO2lnJeNy1fOrkpXXeZWxa9r0wtZgLG7gFBxqV0yn83yhL6gsBlIW9q
WXYy4D6sp6yRMH/PW491bXFGd1a8Nehw4UTM6M7CLwl3nT4mJF59Mql2J+pWloLekKfWRyiO+q/W
KJ/6Uq2/3Vn8UlyruU0o/vwsnPzGrBRmEpQ5+Nb2l2HPgq+9rI8TYffcx5bDVZpHiKCiCSBWSc7j
etAwDOrKmJP61IHuN6g2AXkVWXnrwwbh1SU2P62aFOS4gz0onPru5EN9d9sl9kRv/tTLodmzkJhU
mfE0uXp8Xs9YzyVAO9tDfo+3hDEq1U60LEuhAd0gP7kbvki6LxBbBJ1m6qeKO+ptFLL0K62JP1Hc
HnQmK78NYf+gajq8UVah94HW85KrcXY1ex3OHxibd8WbH9ZTSVC7lVXevs8d33M7sZorPizHN4yR
1aRFtbCA+f9e8tIZN6SfI8ZR8Gae98R6A8BSC5xSjmn0UkV0ydZT4EdccicxfkCadHf0BRFaFb36
MFWN3C4vhCgmfMPBdlalY772MBaPGVGuQZs65Vd1wefRfuVWnAQhAsCjHKjm9nF5xQXRfo1laWyN
2cW3rhAOY0kVuxlB5rRNeFdAIk1bx2zHXUY00W6Sgjd42XQUgjNMUw9GpRpPSe2Mh+grVJMeazVf
mlIq4oXatHhpDZgrnvW87oySYADsuZ9updXHie46UTVpQvKGQGS3Plw3GBiTM5jzjTXa9GYiLYct
y6Z1w38frbvo3vdm6WWnvLJBSKDg5r5m0MdI8VtuBrPsX1lEeFsR1WiQy6zcouE3mGMohNEyhf7g
shGbaHKNB2VZ66SK+UhXYdxQtsPmS/HkpGqCJezQ5nen3rFQ5QJpaafSic7lMZJSu6+bIQ0tFrhj
6kMB0cMN1rn4UtbUzXoS503L+5oLSz2tGzqnVHyWjWGNJCasB6FejYHVRs9/T1kfreetP6H9PXnd
/6+n1911AxUl21U64JW+nsWd5TO8ujYJhAzFPRzG1GMdS2REHRGxBf9K3Ndnag9KgGZ1l3VvPb7+
PEDxaWPruJjW3RRs2t3uKFrlSfO6Hvr7A3lKBmTdptlxPaYY43NRoVrmLsgbrjb3WVB4LmJjp5Jc
fiS6gRzUqH8tEor//dj/6jKnfjc7E61lhZLJ816rFv5OxcwHEdt0i2rV8PFtTJirjV9NL2G6uhP6
rGwJSrZqYKTm9zA3OSN7qJ/zLA+fx0EagRgWkMDilsjNnlu6JNCLpYzXJs1zXev1M6uPjnLZSMtj
2U3m8MkjDyComiW5ISz7ZxudaRzSBCWARvMzE3h60ykXvNm/hkg/66FIf3o0QTelhVgO8Jg4SOIp
yQJLmgNeh/QJhC3NFNbPrwSffCTIQJyxCd9N4ur3bRh2+0TMxQf8XtIJsvyrReW0I84+goOqsm4r
9Pg1FMNNpSv95eioFQlRZ7HXNNZdKeeaP3P+wuSqPWdSf2qbiflqC7qgzT61tLY/k1ATcK6ID64E
MhdlUvoXa4yLQDXAba4eorm2wlNDnscSVqH6Tc7N8//8f4jyqvO6l6kQ9izK7vaiSVkPRb2cAbnV
D3VPxYBqmXgcJrt8hKemBS7yoG0MuX5besVRTShDJwYJjK2Il2bg8pA6G4GXZu2e8fX/6qYy+tk5
1XtDj/slZ810mDTH2ROVkb8S3PG6nuAueeHJIMTzxHVy9HIj2k8VIDm38K7jqEc/08aWG8pG7mOk
K9GpbyZIJbFg/mNQQVp+iZ3VfL2twJWUC5rcsu+T1AlwA4BNhycUj4Qu51uZp9krlKNdgsTxvG5i
3UBC2uYf5TjiIRqXxUxDjY8wg1whWxmd886plzwcncRzmUyv3NeyZy+XpH9CbtHKCTCU/gJkZliu
z5LLf+qORrwM+xm3JTnWyusUD3wb0ij51SFinvQZ84OLtCDW9H1R9cXrIIhP8SiRZSj7qUexbjS8
nxiuuE1JIuKkaZ8JZQiZMhRE3c7tR2zj98tx5gaJZ8iPTFNOM7bil9at8quwZ767y3FWpM8eagRS
DqqHooz+3YzYGzZJPnkBak9gU63SbeyknR7WDbhbBGukR+N/BBONDugptQbvqRZ3yTwAml/+2deW
94irEw1/4fzJ9BaF+bKhQT4EiNJS/+8x+FEnAv1ewOzQARI2bX577I4h/Aw4cyzwdJQKTlY6gUen
X9HH4h63Ht+oSnmhMLFvVJOIdcOst6xKp4PVdO/NAjOPc9B5my5nHmAU2bVvWfX38U9uGZJy6iRv
6yNteQTCI9pY7qj50ag8RU473rw2HW8hLYvbupsAZaFcIX7kZEVtcBcNDxY9gQdZwL20BfzAqe9z
Pg9212Njo/yB5I4BnZKWVeI6dik/PzqjtK64RU7SqgGnG419pLNqbvkauoFQ3O4qQKERytJ4S/5f
dYxmKIUTCQCkDHDPV5whvahdRw+LcHNK1bGJnop1qqKnBjO9OX2sSmH5g9n+9LKouDXT+DtP0+SV
4hhroLJFrjfX31ozEJXKbKjptFsVWs/MtF1eXcwhtX7LxHoegauMqyn0EbGWWxjspp+PHVbqXDkA
Ni+vXTX856ap588+piaoaXibFLN2CAh39Y2cIizhuWHBnFofTnPoXmAdVp3KE1VSPRejYp3548+y
UPi0emt8UrMBu4jq/sFXVBZkAWPT7/pm3pexKSjjASlsKfC1taApRBEINhwbxajsU9kxUTBptvvr
E+uxloUo7/Ly9HpiG6kIWtf90MhJAqD08IgIZzxUUalfdUBg9CGNke/9qF/XYzbO4n8fLceGXHob
WZjGjowNk/FlOfj3HMFaTm009fT3Bf55leU0kuDHk1bQjPn7o+uz6yabQH94PbGe//Wzf1+Axu2w
CcekC9bf+P+dp8MYaUKUn//81PLHq0gzcVS2CPtLMf3zf0GTNWxIkh23Vi29wJS1eW0hQuyZ3TxY
kTKcCtoleDuVwTg7IWKriKXvQTNCe1eO3UAQgdkeG51iPm0sMM2znZ3GSGIukYIEULJS53nJ2BaM
NaHidFcna95YVDmxoL45t/prVT8i6fzuPOVHbyZIGdLc6im+pWHQLCBLBz+tCRPrNIdaqKFFRYyp
W0Wy52KYWERb064If/eTqj+oSojSd9mYRJe0dVdf7NqiuRP7kx4RkGDUJQ4h761x1e7Jc9oBhFRL
OtPw0xrTTwXH0QGSl3ZfOK2VCZRKKwz77HTmsB+RcpIIcmGsS967rnJPemGmvjtl9c705mRhAPgF
YqjBGK2TlKLZMdoZW02X+cOSCd1UZLOItnf4ff1j09T1lih1nVl4Z9+KsnsJwdx2nWa+5fPifG1a
7YeTvqaWewNxjTgpa08VHu8jC/u9LidcPxolUlOd/HaOBJxb5I0j8inoLnLjgC7TTb2jKFJvC2Pq
n6BgYDrOqZNkuqu8OGDT93lnSt+rqwiAtTBP6Gps1so8WzWCFMa6fE+WvSYj5iH3ot36XJe4yPMw
D1BHGGEASGP+rRsG8VXrrr5uM0be07r5j32i6hjsl2d6BLSnv7u2kzrwJJdnQnMsfIOU8W2PAfFJ
gAF/qgAjUWyRdyLH46d8zscLy9t/nlvPQuE7u5BPQ/Ru/2yiUO/8sAME+PfY+mieCQIvm+E/jnvd
5NycdaOE0JyE3tCC+N9XSsaoYGZmAfIELUkXNqofox7lSTKUGuBIlUyKH0Yuw936zevrOsEfTYR8
MT6gUQq/YvljNsyeeQjl89lwLN/C6L0gicWOGggtTGPCU2hUTwlV0eM0pr8Nh4RvcIqPIbnvj+kY
IRy38yBkkrWJ5DQ90tqbqFt28Z4srWxTDNNeulVJsCnXJFGxCx64d+/FlLjXqooDs2uKcy3Kh5lk
nYuTNEShpCOAcwMGiyNEm/vrQXVS/33azlME0EocW2D/wt367N/N+jKkuabEj7+oGKTSap4+XO54
+0nvEpzx8fyB4ID1qEMtwybTtwGPhs6D42lK01cJCV01zAQFItGZlxRWDlkMr8UUUhBUbO5hOMRa
PSd7oqb7qw9Tv1GrnLSbnsaEV9bzyaHJtxXdvdNLfTdpVLJFpE0/Ropxm7kdDJpQ5UTcy37BgL/p
jnAgoToxZnDOsrAb7cETEcaz7CYEV6GS7ge42eG3luky8EJFvikjxccWL0dbjlf5PRrq+I7GPTpb
AxmyhaPZ761tQBhEe3IhgNN8NYm8KRGoHKiYVHvEud4h9NJxI0Dxx/SyXHkYhIPCJOsXP81kMMPS
aEAsm6KOdrg+oFE3yr+H3EHTLk158ayiUjfDTMRlPQ/PLaqPYwdcC+mX55X0/o0U3xprawQanPN3
k9dZs8uWlK7KqrWTE6pkgXvrVh0LHCfr4XXBuW4sjSkmYGga6QYQdAso3d7IOv1HpGN3ShJYRKae
Nj/ocK2H8RUyZ8iLa1JG+UNiK3YAlgw91bKLRDN70Jw6f7DoltKGkPf/Ol4WJqFi/3l6huKEcmlz
KtN8PqPLnc/rI2+Kofx2OVqnqTiH1f8eH1JjPJP/WCXKN+VIgDZG9BvP6TfhyahtiuzN7klwjyvX
2KVpGnLjSA+626U/ZD68p5LIPrea2yvjYHuNsPf/80i1xUhdeaSksPpOxpbIiiiiMWcop1ZPMDx0
JmN/XBfXaGDgN5kfUePD/1InLp3YyONYLGJ0y3xyaazmZ61QoeSuD+fUvpHeWzBcHCamHpQ2BemZ
6PEBODGS91V/BtLY+Qz1R6ksAV+2nT/o4ASZxbuPcHC/wkTrIMrJl3Eg4QIbIN19yuKnwi4CJnTa
ESL7eOnVarysj9bNuOz+c0wMACPC2fSBdlEUgsrhXVjb/7sx8ta75MSI0UrNg7qvyaEBsrQgqOzQ
QTxfY9siyeAIHeZPuuytx8uCTGwN93aYcmudEucR5uNVdWZv13Vo/UUtwgMzX4daOZ0BNWuGUwbH
m/vExoBKdy+r7k+8hFuNJm+y0cweTNzppZ4K9wyU7IOpIHQbg7X+F/Ce7Jha+vuQjPnFslrizPSJ
r5PXHwvU9bWqqMcmT/aZ0F81SugnodnuqTLDH+qy6BlcQ9sl0qX3PNgCvFZHA95riV7EM6khZd8s
PrvSpFnZNCU6j4QYSCUK82MMLl+LnuNGHY+FQqUv1aeDo28EgQJ+GmvJ1ur076FPn4fUJUscgOIs
laMhsWWZlXrhewG6Ub8VLve24kb21iLp4avYqw2SHLzbwWzjk4Ajcp8NkO+aovmpMt6UgvykJvT0
7WTrGpK9b8E8EH/8Y1uCciR3VaSEow4YJICBxL6eMUEo3eOUNdIfxctQKeN1tqVgphP9zhrRHgGY
yw0sEblpI8L7sMVtOiDEm9Qtv+BD+xMq/InrKY2cYhPH9osajc6ui4Z9h4PSz/UhQ2/jHeOBu7ZS
5vE2YkI8ZdSeB5oo7ui+5ZaQW7Uo7mQpE1OWSHtrJGniS2ZHxA+W0y7EXjOnuOg8N+WWGHrnqZ4o
8Wlkb1GjeKgFeBAvKa8yNayNLt7yisQ2ncjBoqT4mhZwgO2KqLWsovXekMKb2NG21vIngU7ZZ8P/
0YIjP/YYTKbI3kG6st7K7NVVlxo4Ku4rzrbucYw6fNzmLjMgmbigoDAKvbuyLX9UdB2ZqRUZrX12
28l4atHGX+NfXuLqR7RJmy42jxgbnkcP0vow7JLa636kklAU2p7bokAUWTjqSL9YvVpeGR0riOMG
Jnl7pmAwljpT5SZqD1Hs2JtUMnUl9raDE7qDn4IvS3V1GgsoXHNKM1MpkD450A8KcrIayFPbfDDJ
hCqRuhLW8pQn3UVNqf73TeG3Nct6F9hk18pXIxL1ts7GxM8yegF0vNCy0oo44+baTlWFE0Lmpzo2
fzlR1qHyAp8BkEthTdfuMSPqWfebEvhxJGk1GtVrKcI/Kk2ajaD9D8193EmNqg6B9Fu85dkumQB5
N3mmbRFLEwqE8N3c0Gyyq4GaxYDquxLI8FVzemlHozlTvtqYttzaTGY3vDUwnsmWZhI8vDWxp4De
Sg9AMJRbalB5szaZvcXlMV0aiSu5c7khJ4pEhdorKfLi6LFxPSUwkA9u1jtSZ/QHo21ph7kwZJA1
iCf+jsR7FpNnb6u6n/w+YT3kuGjCUnnQo7l5mOx6o5QpxcHIPWq9B23NjJ8pk9H7NQMRI4UB63We
FLqQSkXeWWq2nx3zO2NMb/ZsW2fFY6RCtHcpyyWlYkCXUqEIDC2ikIkdIMpNCX0mgi8sf2+hNWHO
G7ru0qn1dAoTbytFyQocwPEF68oGV413hLrwBcgBQNk44TBG5JgmrPRzyRJChF0Z5KrT7y1T+y5p
rly9gf/QbKhxkEFUe2Fmm6jIuLxA0ugBdCSVszNrt5nB+CGhDRjmG6+jmtoquXjM06Z8oAu4BY6x
K2lEPOSAisgLgzuFUXZTVi0RWmNn+W7LDK9p9RmuQfpFu7C9WvUoA1NZGGzx9NraVHWMgiCR8dng
a7EINqdLUoj5MqYxPuy/++ujfs4Un+gO5Z8nBgX9cmuk9ZZZhbaA+I8xia5HzUj2soExi/YD3K8k
iwHh7S1kqLi4Xs2gNGsnpbOxSHnmXqOEcywQC6C73RRjhiFWoR2qR9rLhE656txkwxgP786k+EBS
TZE7xzBTac9zr99N3IygotZYo2isjkYeiMRbGjQ2YiWMC9IJ3H7wTibpzqujoGzcn7Uk0ckG9LkJ
qwzmIREveRUqjAFhCOp7QoQxLPWxDKCTaDC0h63YNWVakm3cNHdPzw0/DBvTV8hz3eImvwtETsgp
pLzN2vzQJI21iUYCTEtFMS+6q/bIbSnzNvFRJoyBqu0lHwzve9Cy2Hg0LnWCWHqV64M+FcL0jk4Z
Ou69GbcHvKfVNe8BGCiZilELWZYsuJLrxdAdOlrzEKbyOnHWIVu0HUWegJuCnlcx7s/UwZGmy3w/
480iWsVjiIwYfFFG5qZ7UTXk2nZnvUu0g2hrOgEzFJlPRwfhn1oNSYf9rqlZI9RqW1/IJ6kvuhr+
xDSFTsKIWKvF5ksMJHhPKwkFKHdT+no2gwljSIZ8W2EeNCMCaosTwYikwzF+9ujRC6X8CeBDBbBr
kzQaoQOlTo7QlwRHwAkn4X1WtBoDKhS8ZbmOzpbl0qlTql9hWDisSbyW7pbn3War/N1pw3WisP9I
tR4R52IX7zxD84twzD/b1nqCNp2SZefy0RiN8cSg1mzLUMsPsTNbjwbrtsiz74lVPZpxQ/RvqCsY
4ZHxgBOk3q4m1mmSJuBO9uxmqB/aMXGQjHAVNFGGxEaR6MJjB/VSDdXCcQiabSOWQ3m8r/XpoRO5
cV03TdMbV6Wpqm2necUO69C/T9i02ugJLCdOZhWEDrPc9eS/P7s+MmoKqakx3//fH43xhSNcL4Xf
dZYBBBHJ+D8vur6W0+u32sYXvv7wf/xKrn4dlr/tyzr6nZTlsGPCsIu6bv4idS2Dxj30762H8V4S
uEu1one3oz6YTxgck50Wm8Vd7/U26GaV+koEXZ0Qq0WWJV+RxI9nFdB0zlF8Pj+GxHEZ7wpqOpO6
CUt6ffgkbuiBmHxocfMQcxm0phqfarOAiprnxUdREjFroUE863VKAYvgU5mDl4jn50nNqc60g3Wq
K/Vc56r3UA2q/kKTVkUo2yindbeyPc/HARnv193aVqDLNbja0A6MB3URfEaYRy92U/ymPz+8UIXX
n6xiL+KnKXPzl2HZVHb2x5VKT6ole9JQ2x35Y3ngWNFj3TrXwpYFJb7+D6iIY+dY2javo3xTtb+I
jaGlVi2+gqTUdswPVV/p2rusB+dka5R8RaM9KsCdctFhRyu5gdm1LO7pNZ270ne9ZNzrSuY+xhEu
3LpUuOWWWKRifPbkCX5HAzaELK36veiZnPXNfkn4iWr9c9AawTqdy2ZozVtetUHu9PGJ4Ai5iYpq
j2VdK7qjK+0vF7vgxnaiNydkTknuBHLGkPY0Wsm6KvZcetYHEXHbuHEPhh53D3nUDq9WhGDZoYmJ
vj/e5858mLuMeEkx6H5dYR5oBqb+IZPeH7Wn3k0w2VdNR4YurqVZPNEpeii6Zj/ONevm/pB2tZ/i
UBIZxG0t/mHL8FPTmAFpQjkKQbCsHG6gnbTUQcNMvuimwRsCGyTA1XtPyfCgE/xYm/Zr7Yl7Ez3N
FE8lwT/bmSipzklIDxBAaKP8UddPHZczib9/gIIc+fi+OybIRWM0G+ExlkiblSHIOipA+WBgbgDb
EQZqpZzyBu7o/KSVs0836uiEwKnHQC1G3GcTzfEsRCkV948oR5gPUKpv+RBn/aIABexR7OE9yYrZ
3sghvxgTSwP1mhQAFYRbHVLd/qqBdES9+iyGCiqFg+nC7W1o+2UAM+yGlf5eU5H08vkzaglU/FkM
FasF68MynghXO9iJjshd2FxyGgsrbWuO6IicNlAGm0jP3vupzlfk6sc611+RGv/oEtjFmFsCUSCe
6/KPyDLvWj+eaG+/mQyYy+IEkc8lSZa+XR2UbbmrsdW6irwTyGATZFR5T+DYAd5fKsV5tB3v7ujK
kVrKxmowYUoLlIZ37KtJUEce6cLZ7QM+D3esHsvJ/fKG8ZkUgTtzIrx5IVP5mpBB5T4w9Jvqnro0
3khnxrmQn4akeh2Yc4VNuCN/wPytjPaJi/wE3Xc3eN2DmtKlisVGxflEozop3gUTZ8RVzz1pBRvc
Iow7GreaQT26GaUAqViftUlrwew3LVoxiDc1txfalYv0OaZc5tTqm1PSMm6XYuDyflEFkpucy2oj
VPMXhmcAPl9lUaJ7KRG92Yw+NJZ3yhKkO7Yo8pnmDi0U2zyRX5PqHQst2VnMAMno9PVFpLodbdRa
zGxSxsTMlqcKq23Buj3KtT1DKekLJNPp084CHDSEGlmCGe6TKDy5n8NoH2kCKPb8NHvFtzTHN5C8
R1Rw2ywsgnEyrxgWdxUt8Kij9WXNy4fpe1a3R74bJBNgKmHS92l80LmHYsLBPKhXkY6PqkN1fYgp
mRjYuLsXbiIjs56rO3zSoZ23UmXVmugafJ754PbpNxbAHXExN0fyrFNZCFYovGJ5YjiffRHbu6bL
H7jMISwycOW00xIIimV6zdUEauKEFsTzx859aCLvvR+rTZewfC3F/dCpG8tojqPRX7raPGqachB6
enFcOPDm0YLktXUytEBT+1XahXHW9F+V8mmhFDxUGmNjQxKurpM2qP1sde27djPWTngr5zxAIfpk
WbLeOBOmy74/A6f8oFuByNKIEO7H19FWX5hnB8AD93BOUlbIKP4TZfyYO7xdOlojisbvCI+gPPfl
N3L0Y2Vz0dYN2kuH3riBIDoMpkVoiAl041hvjo5SIyJocEjml84V3yjDNDwqIIn46NuPyZpODZYw
4Ymz9RMbEVkgw03jxoTzq8hjnBRcl6PSojy6iHKkpaD4ZgvJVc+G96me0YSKvQH/Dx/N3SKUj2/r
IjlJ9/qYgKRAP0ACVhQFxTDf7NBMsJJlfBDxqWyti1rjRnAibhJgDxKw1f34Ynn8G9GtHNyf8Rwv
gQe32aPyOv4pmSlB+9m2zQ9kFd25jKLfehgG2bhAjLRo79XjzQKTAg2rHG20EXzfWkobfU2UDlIa
k+Wrq2gY+YvdfKsg9+9sVBLIgy/A/jcDkTu4Asl7YiF41vrhiyULQhOtJVg3FH4bp3dTKKfB6I6j
Kw7L3UbNwndNaX23wBrjqG+TiePIoXJn5yCluLfswZ/fIj3DBqc0770EEuW8INd6VEfNC2rjIeut
b4MkQ6sHltDyja3iDN9H8yHy8DG1mUKoebszJPQWD9H/rKNjMgv5CQP+VqGIw9ef73Q80gp3O2j6
GwoHR6hv5Wx8mQTW2UODnVI6TwRWbLUR5R3cx3c9Hwlf4/YOKp7ClWndR3P4QAxAtZDSWazLp8nU
3q3ywiLY3WDpjnCfFAeDwJhNT1EkodlN4vLNtK07woidKIczwjXs6y3BtlR6dUFhEP7Yd7qHrbBv
mNkyr6o+FTd7fyThp9xaisayC/khEGfTlyY3LtfNvzL8ndTKbthT35qy/DOHyd2FrrVhkcFMwLBf
zQabcwmVsJZms3HgOZTJLVHpGvasExvh7RrCSg6g+f3JS4nYICCbZUrokzx908slENnKqDVmv8tY
vqoOhCEjplLDhAonzU1NjAQnxby3bfVLrSKCB/QdasNtgl3GYjIe0a0Is42t6H7E/LP9sKBfWigU
jYFCSoY0GsLC1Nc7TcuDfui3GBKMSN2FWRUok7qTY7yXiQy6lGYrxqjMiQA3ZgHSYTMPMl425YVm
MhWMJvZjme86PQuyJl2Ign5hUhKftjJGza/RDCfsS9J2zyyHjgcJDLJABd4iZSn3VKsz0tw7kxus
rHzUf7t40HwsvHvDlEGdt4fOMXayL/ikTums79G6BpoI97HzXbJ2grB4tJFFj2I46qV6aQ2g08kr
v/uSSf7otA9UZQKkEz0yMp4miOgTUJtosPehZuzJxmXE1AM5TMHoIrZNnKBKRRCx9q3avalzO5Ou
b4hpl4nxqOfOIce521PGKFLtseO3a4ZJ3Pu8x8lGLiHu9UY5SAv5jnwpqeVO3D5CtOkUhY9R1tPm
p7jTqmcYEoEwnN2QseAdkwO9hJ0qTASjyS6qbj1dkHBIj61KZu2sHcOl0IB3IMK9wTIvINwdGcWA
3kJFA84HSLsx4hUIIdWK5FjaQ5DoybEi5niwKyRi/V5zWt9Mp0BJ7G0JSyQus+3IF3yiENVQNXDq
B4/rYKzngErhDntTMKG9sFgrAxjypXQoChOeW9m7sRkP4DOCRkdQIdy90M2DErq7tNhW1nz0yMgz
bRsIwrPhpLekkLsZUIrQbVTGzkHpgH+mOv9iTAY4VyKRojyNoXnemSoLsDzbR1HCXD3Z9XJA76E+
uwDQl+eFo/hPSiJ8tdxizTnmCobnfPIrJb9moXNkAQfeFkCxNb9Enb9YuTXjrLbGYTHhLqqp3l/+
HidODzQVCXub/Lgz91kljiZQk6xFmD9bh8gzfRbop97JCedMwBBuS0M/tJDtRC9YMchztKTl9uZZ
VMlhobNFpfFTsLbS+PLG6rTvLGtv56PPnHGadzAEAke6u0xR/SSKb5JaLXSHo5KqB7Jm/Fo5FnBO
Vetnlk1+VtWBpVgn4lip+rlHrl9/UA9SaU5JyZXGu+OOTOvcTWb8GhdNS96RYOXdxWD7GUZd0E0/
pJAX3M1R/TnaHTUye2eo2q6YFYI0NRxTig/rgc/Ua/aLYYMa+WwRoQ49ScFVi/hh3eCiPCgip9HV
o5vNFeOYtkV8rFh1XVwS2fb0uD7pe5jwJip1BynGua7o9pYe6rVFkreGaxbkXh5otl8ba3oaZP9B
0wiHzZIuR4LQ8M+m0axghXC0yhxfcpwissiq92E4NB1V/hy1/4o2bOnUnGcLnUdX5c5Ohlp2jnFU
4Q8oKa2S4sdadwIrjUVtk4SNdmqMcr6N5VkvvtDtYSoToBv7KcxOVj5/r1xuivXKgxt7wtdUIAhK
tPhNqAEci1hhodMO3+J/uDqv5baZLso+EaqQGuGWOSclWzcoS9aPnDOefhaaX41r5gZFUrbEADZO
n7P32kAxIn8gc8a9BDab3mg+yOBCvCZYX92h+O3mXsl676onFcDAyez8j7IvjDdBWxuhsrPSdD/a
YMVSTy17/ZNEF8q7JlLGuVD8bmrYpzIeItHGV+K7KsZWc2qP1ZwZhdbHXr4LWVHxEQzAGykY/xJx
EJ/8wYo5hwhaSGj7s+Pp0pMZBupBMyeXy0VLRyYNthSbw4Ygv3ElsTSk2gU7Fqi1UQJJzDLSsEE6
UIDnYbZk9TEWRG6D9p6BgjacElr71ohmDdTQMiTJe36xElBGg38JoHz1pPrUgRqjVfXiLVvwa6Gw
v8GN0G4xI5osFQzxPVr2z9+V6PAEU7eE4I7dIGsGonPnA45jdNgdw3iW6gSQDWSvgm71+d8h69sR
S3EyxB9JzyaeKFVpzo5f/BSGzNjuZHaSaXTJfLGrGVYTwb5SvNZZJkpAsTK/rn7O+shUrvrPJzR2
lOJBc/C08SdIC3GJMF52DtamuWcT7BuTeA5vghhpuj7Phlvy0JQEcTPlGuBB2BqNh24qjmpS7XW3
aq/PN2aonB9hvzlE3QHBUyIqGQ7mnV19d9YTfweNxDvKwzCW3jGzwz9DCPax0Wb6UTj/VL+oNPMu
wkJ8Ig+NyTLB7OUg75WzgKnIrIuJ53Qn+X2SHFOg6yShxf/TJHpprO5P8kUwar9L1yZEdsZfapOq
MAyLTfZO/KVK/tF/T+l532nVmCTFwd/In8jnRJz6fegRSA0TY55bN1J1+EXtEAPRjBcMtT+dY1e7
sTfmSamKWp70HxSSrqqsLeSIF4kPK8vkUZEWvpf3LN/8Dsqyx9HXDBgGjXJVzUyszjTfKt6cXRiO
7qmzyr+pPmZbeU8ehNaU1UrexFJOCGpOTLUzYg2ICuMD6vVp8gZ96wi/u5v6va8G/eIKRq3AiKA5
qwMbCr0ocVr6IFFp48vHee571cMqONC21sZovAZdhQQVfbt8f+U7zbnJLlZHiIi7ARuvpVeb0XMt
E7+7iYJoPvSmz4yiiQRKL2QwuIa9ZhWUurGIyFc7ykPZY1XQUZeu0iiB2KYZc3JXSS88neZsRAAv
MK8IH/X5h4889l/jLHhVmoA0HF3fdfTCt8hv8V8WM9NnXnyqGPGV3dGHU1WFL6oyAN/kd6PQ6fae
2zH4cYcdLYbwrUpZg020T0QCoaaLxVRh3aE91PLm3JiKRhsT8teiml986KGld6KvcP6kJy0cL6Qh
5RcM29si16A7T4gGis5XcDfk9crwNFhhLYTUuQ2sD5F5ZnpjnE11+Ds78Omb9a9BgxHVolTftT0c
gUq3aSwX8qx84xnpGwZEtPDh2Y210W8LpfWavcGVYvZROYc8ePcC00H4Hj0AKB9abRoPIWxzLrZZ
in4+cg9eF19DNuzA7TH8GvOhL3222VGpTwtBas0q0egPm3Nl46oZrIIc1/cw8UeMOMCmHobaM2my
T02m/YiJgH4e9TmyjqxxZDnBsNXcls0baYtI6uzjk5Bl6Um4Zt7EnqPK6Kupvfdat1aDiXccEBOH
sN8kW3zsrF0Tph8uAmV15uEZOmPYzoySdyNwLnSYKmsKz9iky3PGSX6usV0d4wZpSp2r+Zmei7Ey
aaguUrc4lQG4PNik6nbW0Z2KllzBRqe1guTUDviqmkbV0CPSh2CN38DFXkEqJZsaOpJWqTjzHr/8
rletgf7BlgwgJ0bw71Tm/8oRfMpYEwIdNT7oqWoibbAdeOkpb9tWzczsWNSF+9Y6c0CU4b7abJF8
A2SwbhvqrkEAuepdYFGuIDK26hIDranlbFVNa5bZgFcVUqv6hXfjxtsV0XtDGazEtxDC4ZwI7Zr1
3VdFe0CyRRJtbKKXm+9mXKLPOi0ymwpILW5jP9j7+RlHxToYqwAxGvwDvTTpSxrRC5cb1HZ1o+TM
nGrCVla5ntv7NkbSFs5XfEMxaHhTm6GIdvC6J41/iKHy9KAujlXGXJ3t0dzZ4ixJnD+Onf+MtVtv
5efRJkm+6+Bl0dqMgj2IxXYX1XwEOvKW2kOZLD/FQKsYwszNqTH60vqGOn7+dX4EDNEogu7M2dgs
KjMvDrqK2wPBQ3J6flik22UHaP/FfvL6zdDHBz92vL2oNdJQrEIFcg8UYmEN8+x6Kv+j48tbtdsw
FmTgqOtdv1BrRVEXVZyWh7wxDrJckYdiHtP5afhhtvOZ7YbuVu+alxyJGc79jAZo6Vj3MPWMhUjb
Zpch/PKYy8D4y8a9rTJFlOWKmbi4MRlpJBSDSwlW1jrNZKQ6bu3EjtCWkdStlVaMYRJIZWFbPxEu
RSxt4LRAz6dzjdBbnnMwex9M2PjwCu1jHKroqhbqpnZGsMG+4Qp6uKPNFqnbSeCVk9vaJ5D8xYXo
wvKT6FkSTxs6SVUZH9pWR11l5/0aSy8KRkeH/RN44aMxqSuZUaDfxl03xTsY1DIjVR7QQ2a3WbIw
n6OuHn4nmoaWwOjaLdbP8VImYLflIvxcUFUCyJZagl5ErqcDsD5F75HV9RXRO/P53As33RJegedb
7//jPQMn/FEaHFNKrRpndz4gQMxOdqd0t15DZCaXhieHrbAQlqE2MW4Ew/NycrghpZ6bN/kYeZP6
PvYZWjrlTWIPyOLrYBnNy6BSiO6sWTu1ruKLVglCjUMsS2mSWA/XtIEUkDF6IEbUenge4gDWuBt0
WRpNTpnstCTVLz7WKfy0rvHhj23AdPtXyZfjpQMkkbpxtUkSpP6Cec+6jYBzxHRZVxMyvq02xr8H
M2/3Ms04Zi69I0dudL/QhPkvataHdyvKkR96uEEdADVtCnN/4SuBfgYUaB3HHo3JTGmwe1qUiAcA
sUaKe5aPuUAGz0NEIHweiFdZvgUVNA4DOFoPqGAXsYyAth4v8mOrwgQtukVbkG19Xh3SuPYulmHY
F+x6Mys1cPRfqaMaO1nC+CB6VC8C/k6L6qpSVm7MqEKcbXZ9sBYkkGABZ0DRZbTK/3uwosOjkyQX
AwCRK5eYH6kUwSUIY8ddRjGQOEdsToA0i5Eg0pUkJ81FVt4zH3jwiDy1rVe5BMlDG1rucigZgIUj
oYhLiAn7xtLtQ6VowTWuK5pxNo0UO62QjuDZfK3EN46eZt2RLL4KibC+QvRTz10cL0VIjQ0xNl4Y
E1kJYjZG7eWfkT8hWyBFznhodWxZixI6Hhfa0jtoIaO3oYjJ5FTUF5XIkaMeRubNbrSfIGSEsOvN
GbvNFuOGhhiHPnFdM5+N0gYco+PVW9Hoj14bvK05IqhP5oIUTlO7Z6thOas+jVTmh7m5py90l8VH
KLBSdaKb1kEpDj6+uM84Vwg8sfvsntLw2EwjNG918gS1ncFUYl6+mr6vNkTXmnj+yhbZEnyeaUTI
47g+ieRxUq5SCiBaT2XyTly9cSqL3L7pAq2ZPrgZ18nWAnYCj8XxVjBpA5gt4iscg/zSMFrYYxO9
IgQOL3J5MIvgW354QUXrtwlMf0Mh6t6U+FcV5ww+LYrhJmmOTOXfgdmwg/DLm9AV86bDgJ4Aqcwp
pSMteZF0XKDlE870RDuWAENABNKHs/qMLlf3Lil7dqQdR71P8HCFBJio3qsxv9vAfZckBl2s0Ndu
1lR8+ew2T5bqJhsjQLnLyQExZ76uyQN5e9WiqaPwyeqPQ+MO1rrdSro+TJ+Nnms3O8JJ+/x8hgqB
NKnN5HxAexJaAOtVaaF5hwDx9AbtaGZD3e+4ilCVJ+95i2OoL6dpESvde2V50aum9vxzdVjqPTaC
jDh03CTK3Q++g/mplgw6DkFUHHFAqBdzSpSVFmjeGZUlWMgUrtKTeJvjrNL8c97VEeMO4bz7cX9H
wTI9gkisUt8N/7BotLn6IjfBgRE5dHlSdSkKNIqojcZPS9USGnNhdiSTY0m4fLyyzT55980Rnf47
1a3228BAhUmFSZlS7VwrFvTyneo0WNWbarj5ZQK8uMMR9mGU6YcRuuTalcaHggBzEUWTOHo+M/V6
7gvICy2ZZlw9jfoezmubXOBwY5BYRDdhqaEhPfuZq++GfqDprejJKqUUBumZbir2vbXGt8COyUhE
Q37gkid6jCLd54QOYadrWnQF74rSz8sxHnEva6vgYGC9TWAQXJyooVUm7NvgNvatizws/LmnfqWB
ifujT09105gvzWuXDLDY0zK72UW0jBtINfrL0Po56L8yP3cdS7D8j3Vqw3Wdl8XUCgA66HwUZTCp
F6+0ERA6HRo9yA8rX1d+K2oHtcT/FagaH7iGLycFx0N6fejtrcLT9oFjZbxa0mrkQcuYymVj4hNp
ntmo9r34Jc2EeKCesR51noJ1GsBGZPP1C0XrwXMsZgRO+Z2XYfjmuLFDzLa5QxQdvkVaP1d1lGhc
BJntBeIdPOc8LBe/5b3MKQxooE5Nkgw/FBqZqWVBr801M9wviI78EgfTv5VWxQiPUXkg+rx0Vm41
fbWgvRLjJwnaR96iOhqKb3PmX1N3wNBhmHLqJug1bF2xhmHm3hUjYGP6dPTxqZqDERuZzDWYGAe5
DcSOsNeRFrbRSnRNu/FFoDxcvq2y3mn86tMdXeNRA8ZYu8zY1vJuomc13FOmfACd3G3oph/kr93K
tBzPfC/E6zC5X9EYV+c2LoL1CHl6a1UOHx5OiuOIWnhnNhHBKJ1vHEQ3viIpSZlaszPC+zpjhEIG
4H5yqsOhXlt+hl1m6vJt1b1VQ1KcwBcc4clU23huB43imyWBa0+C4yn1leQSoq/oBqW7VJq7EyTb
7Lh6M/QTNN9FGLx6kUjvcWL8En3hoeS1/b2q2OOHEzB3cpg6e/pYLWVSk2c2+okeGbhVpduZkaEv
Jm9EDSdG/hOpZ3qzZiaDTj/Y9n1HwuhU//CEnTsGynRbBnG+DgWSV7mA+7aufjGhtYlStKBD0xVG
CqyC7k70tNyzONNkHNP4NGET2hpRg1q5LuaIZD3f6PTfdqmu5PSn6xq1CKpZgMDhgcWwBBSRhgdK
oYGWwTUSUcruDFsqEYIrqwqND/TGuFHnQrFzQuta1eiAGbv85EW3S+qmu01xCtC4ZZ7CtspeVkpS
7vU+YrKTGJc2CI7GRI0tzwvNAkssgzSA3K6rSYijRjsboXPw8IOfyIr0ba562VbnzcO/B54GQnW4
THXxvzofczK1smo3eYDv9Wx8NxsjuWdgYjYadB7wO+Zx8ElJyuD4mL7O5cEDJ9l6KeoWw7wbhR2j
h4JuFxrmHwqL6kRQb32StxQr6hg0qPrSDjhtogRjozvbyhHd4odWr/zfSaNKJqKnWAbFNF3M5mQq
H1D21s5U6GdZCFt2hwWPvrM+b9qMeTvqDHEECZh+kGpn01utU549lw5T8Kb60OeYnfgfDl2ERebr
zNJS9Uc2LK263LX4e+knl8wbG5Ljeiqcpkfo4ll8JLVQtv0AF6Lqp2hVhICAhkghVzoxaueAhadN
3PIDaKtxgM91Mxrg5hL73s+Q8FTTK1Ttg0O+Ny5PBwnRpQekvu7U1FtmogZNk7f9WmuCdtmzr6k3
vT6nAM2tHSO3883UigglZR8dySqL2G4zWaQzilKYZXeI427Nd+SnHd1vSYI3aiBjqUohOdlEwnjv
uUNUmK/a0bbChhaC+l6rrkYoyDgER4Qm/x0IkAqZqvhfWUYwuw7t7ZbhV8GL0MWwI6kPwpQedsbA
aCVKVLayNmYTQ7+hAIUPi34X97gYXa2GiRZ1XOFI9AwDC3QwiH15vR3S6i9S/Y58Bg2NdG1629aH
8C6qFm11BbsganVoeOQttStCXwMW1txZ6plRXRPQIAwyLknsuCcEqFzn9CKK6rWTo1wgVKqmgmHB
ruq82/ntcGoUcWKEQNltdA+/tF8rROPw8ZxTJ6M02B4L5JzWziy/Y9MGkkmk6KJn1dSQw5MLPaTs
ZVVLwCHo9AGkxz3oB+Z0VXen9vuQPQML3+3O7LsXBzFQz6d7Mwqnf8REqk62q75TxNerJunZs7ot
CNL5gFGWpEzNwnLrGFszibRXQXfqYM7lW5XlO8t083U5Yd7Q9PCFSL9yXza4ULEpNc/vAGcPa7tq
WEv5G43YJCFs1H+e7QJ9yH8lYUcdPWQDYN8pA6iIzEZvrP49K4NbwWD3oOcxLEjmA2svUplkFCHe
wik/kuv3p7NnwGWZzpPM1tuHogaapVePqGnCm19hfpq3oAWZWruGDsNC6SvYtA524FJRmKJabMQ9
xQ8P9Bu0u9aoPFZUZ5Jt1AOsuaUs9LrcafYWlP9qqMQL3l4UmyHRt202Z2rUX25GfkCF/aLu1H4Z
Aa5ggFr059pwaA/ZpthB62TcQB4psxHvE4jlV0Dlo2mMSFw//2Cz+ZNwqV2M02QcxnAwLn5EtncT
1odYi5x1abIzgPGGOHeek0xle6JVbLyVnmJdouSO4rhdkBKk3JKJfk2lIMTVCqw8WUEgnN4OysWK
/ZVjibdGc6YO60f2oqV6vArsLvwV22yyAQY6B6fB6TuCAA3sIl8+m0lBihZcODSr9Erxdh5JYTs1
ify96zLPDrp2dnHgyph67ZvhavqqKUp+bn3hbP0y6/ciQyQSTwn8mSC7AcVBKhLimm40XNMm11UP
1Z6j5Z96loaP599EiLdWcxcOKnzfYwBr4kr9Hb/NqEQ9z86yUiafGlzkkMWrLlmFA+IFRcXKKXc3
eVY1a8VQHaY3o03ggYIaj23ZSt6tW/Mat/FfKwXU6diKdW6murkjpfyfuy9XSjcHEzIOfNcl+RtC
EfYG8wOwNCiE+QYoaAInplMTG8pZyw13Qh7BbKgJLMhz7Bj9L3seK8ivg5+WCfyFuTFn5Bk2i9i1
37JU/cQOa/1F/wIlSjiv9liLDbLJ8fLcTUb0sysw2DAl7X7xzIFvweB+TJkaLCeQFY80GfatT3Um
vP6XPDu1IGbKlJGtJtfsuKkrStuxeN6VucV+AR47H3hBBYYd3p1XI/LWZotJPXb6D35ndIjol2w8
1stDEEZ/yKZoloRdaJtg3purceteKfybhXBFvoW3OdUX0wzZU5OO4GbBuWJPei2NkA6aNfyNCl0c
kYYGL7Fb9Acu5TRnlEfYBtU37DCyJPvqe+RGH4XVsg4BnGSFD+XDx2euWM3GtQjTzIZpYYjGeGNw
i17OUnlMaQbATf1Ka9mXIcmS7QrRsPOb8N0vnX7SjppJf0Le4i0ktSXMvkpWATogKEL+zYz7OCuw
YEEAUksxrEaRYvmviOgIfIn2C26jUHJGLSDlqxglVhbjkJ2Tt2T3LRpQ5SxqcxqwvRAtV8CGgGla
WzsFzOtxbNQMzL2g+TzSOc8V86UFo7uusKMiclVKGl79w5+/IIUoCQJCVL6LxgKLpaaCRYht42h6
Q7obsQtAUmc2a7F9l1/NoqiyWatCEKYquhPMKHhkXIL7UwEZnCjwY23oWNdU7fjv7JKDkqmmiCuc
EFRkToovChtOc1jjS3xg4SosCnLTwmj46S1WHrl7plYkE7vMy20ba9mG1FFrFbgvALWM7/AVwZL4
62CWCkkxEHpkbZ1YmC8WfI8jobhwo+cdMRTifIOK3MXjhpkbuwZSVTmDA8e016LiB+tn9aqq2pJZ
knOX97jcTEAbgOPJu1NNWw+AlbpGBNcB36b5A4yovmMdETth0ZZ+Bi9DXrUgwrQGQCrC3P7vtU3e
YsaOHUAuiIMK+WvuTMmdExVlc2r74vmQfDxGRLVs2o48Bkuxj/8OVlygkK/LD8rqgBfMPfnDVv0j
pt+ycFEzHzy6q0Q4hUzvIHeo+KPDY4USVG5VQeLhkaVOX+lQmE+Zl5abuIuzlyLvaMZzIph7gny7
pRx5/TuEcb1KAsD/QqVeg8K7aFU9/FWUIA9qFVN63Ojmdah1gX8h/Mbrp+2otUFFGcbWaxwi5BQM
huxM5s8aaHMA2yPQ14GlXmNwjh9q79R7AIor5NojumkH2lUzVLcoGJprF97+PSIfnnqsUvnAhbEd
4RAYIXO0SmPLwUQEUbMhzJ3Vt+rGLFxz56LNWsWiARFhIwgw8PGs4PxAecwjiHJtr6VX7c4stea5
UG5X863KLtOr9RJnpn0mWA8bX66vMozHKF5QHtMkM8+BAtwmsqzpM7eoj31RewdD8TToyegFpEKC
vJmYS0KSlvRv7Kbcaey8d25oV3cc0tlmSP1oxamGiCXym+2UOPRFWp+6IfDAKs2ndZUH5soKLGND
l1C81CbnTGn6X+6b/KqYRJFoGxZxH516F1yULM3vjiiWuYCILq+YjcOEN7fByxEzgi+zj85K7zZ3
TcnL92QGeNAHG2o6AaYwxEsh6OYB6QHyZakk0ev5UDA+7JyTHqcOMEYyef7dDQvoscQFaEvYS4Tq
yK94Q1bNXqoOSl71AYbUBZRZdaqjoTgh8p964jojEJI58TA0T3o+9CBINPqpbX2VGzfbHbo/dq5S
yjfuZTBanOHzYtPOi09roYbt6oLxmWeBXC0tvKoitxlhiuiBhwuCaJOjWeeeVXrgPP2jXKpq+Svm
Q0ILEC8bnEn5g5HJCeZZNfgZDJYnegvNqsmziF8LzJb04GjHqt0RKeB4GN5Fhn3Mad4dvZ3TyLFt
VbnxgAlMIyia0IPP6Y9DDSTWmtpTLGj6JDbTuYmuFaUFA0utY5tf1210yZld4u7EGwwbiLIL0ERw
1b2ULV9QQ8FG9/mvDZ6E0++8+V2avIMyxlwdi09USsMxiURz9lqPNlyMlIzmANlalTrH6zXvfkAr
ye8u0ZCnr6quIoQIIZWz24P7L7RrGKrRo0Qp4qbjvY3GZEf4E+PvUEfVxrbrnNt1dNB8q1y7fq1f
Tb37CPoIx0vaFec2jV8s25jQAD6ieZBDH7G8ZlfE0S4vmR4ACu/jUzM1l0k53OvTZP9udMRcoiHz
KRAR760wyj82jvcq0C26s6r+NkTI4w29xmle5G9zOzG3/eGV8WC3HGvtC4UIehG5UA1IhAZE6w5Q
t5J0mLJ9ob6C1TiZ+6jzfojYDZ87TI8wHSB2qPJ9Li5S8eUTZTcTdszz1HSA32LGCcroYCJjGppZ
yBecJgq35lT6PBXz5b+Ci7lZWs+IjvmfcbltNlnF9BwE53B+LviZZsf3IZqKvU6M78JL8mRvzgwD
2bMuMFkv0ywOl/IxfX7J48TYs9eEs5EdfCXFUBYoIzX0bNx3WWKrxlK3UdU+w+jkxpNaP8U2VRCK
riKO69H7PzSfpgQ4FogdNmj3Uk+/klyBkN/S7PLQiXaeW92nyYdmmIbN2px3TVMd6Ed5K0naiWlV
pq5KpiunjrZFaDS7RrP4pDQRarsOaXSWFFdvns/IHgv/0mEKHxFKBQ3UY1aux5c0L17keacDZl/4
ft8ukjn6i43ljm9Czw6Le17QEu1RAEGVIhDfc/JtHE7vql3lF9WocffkRYGYPE7AkcUMNDTGFhEY
2IUn9Sw2dkx5qzDwC3uGuyU5xMJdWpg7J1OpGjtxyUt7eqBJWBf6eIZsHC7hpBQfFf7+jWemiOW9
FHCCnY0E8iHXkIfQ0jTodpOx+vdYgBPZNseVnFKQEmqzxKoTPHnNUwlBTRgw1ZNCh8OrIoLYwgj7
Nz+Qd12PJgk1kVTwuZCLWQfwcHTigKMT9tB8cBglPW/Ju5aR/gah4G7/Pe4FVryMJiXZjg0mdhzL
3pbq7kAt7h1MgFJHuM/sAkgnOGtdUixHEX+qtdNc5DdrvicIzDvaRvucOo2zEssqXFZ8BYCtMgQx
XHhkX9ih/B00yNdmFFmw8gIEyyQnL8IOXb7FoOzEmKY8ymW7JmJmqYEixAszr4Gd3r/xlSp2PkNU
pJf8xW2PzX4jhYd1yTd9C+qlXJeZWd0H7VB7obmUv8qLmT77dYwA0fav9kDECJ9nOCbtO6aA4uhk
zk7uPmznxYy6gvg9YswbzzgKO/FvVtMGJyTP5qIozA6akBfhXyOwrDAQHtRVC6Mmjv92EQhlADcC
BiyM53kMEvpYVIB39PuWtvqx0PC/BrDNF6Mg1hRaZkYHkkOWu9qho52eOsNDLiOAaB4RmucQXufZ
KT0mf74RQ24Ic3/zjBitnJAIIR01a8HupaGr1ryGsRueZNHqj2AUIldbyuRnxcUHU3BejChSz4XR
bf2gcMA4n329cl9lLpQZq/9r5y9yQ1LK3qs6xNpm1uwiy4y3Qg+dR2P3ZnyeTErZYSiKs24qBZgL
zf4cCv8D6vNVnsRK416RDMWLoT97QTz+crJM30cTJtDet9XfPKt39Dt/q9DB4f7/SAKfZ0lk9fgv
TKLVAhrJbTj+GsPkR36UVpnTV03MeqeGnnVVhJrA/CudA+hvsaRxMB6ZweBGXIGgyO9ZXs0cIg0v
Zd8ShUZdQ2RH+aV7U/an61/pDmpfmOTZPMdWTI8omi4iDYDQsh27kK3i7eR3SzWwDjg1SVjyrpgr
d8hi99HTgciQiLIwtT64DikJnIuOFJljwiWbXFp7G8ASX0DI4oqZFH/nGzWIiRurSbiw27jc1WS3
L8kWmnDgEb2Xh+G+Vn3lx/l2zAi9S6/8zI8JlDcLyxThC1rmXcw14m4C0mTRL+ZYA1IavIovoPwo
W4OYhojcdCq8DFzLjw8maJHdvIDe+DIJB0oS0Aar3Aq+BzsVv70s4xoHIgByRrd9xofVIr2WloZ7
ueGddoqW+ZETb8Iyhgdj4KjSAtb8njMTnDGGKKU/694sQfJ7WIJMag7o+EKgHgMNmzRASa/k4hD1
dnso3BL3EmAZV+dJliI6BFlZvnvkR6sOXlJmIfG55nt3FYXnMRY3flgX2l2Y21i85jFgoms2lvCA
r5MZ7dlJORfMdOpKKHH26HAxtrPeQF5cZV+jgGC01sAP8fEr1X4y+7tC5k/73M1AdCqTSP30dEO5
1opxVbTYXetOxUyOnVmSj92fIh0znX5Ik/3pUzFn/qgif7A+6M8q3AYacdIsQYac99cvoncfZ8oh
MOgRUoI1d2SI2fzln/6QkUS0usnoLQy9/wWYmF+8YZ5RWFySpYyHfYUUSE/44M6qMmDBq8k+G1H7
0fI2PnLHHde9BatumnXU1Mt4QLj6mCJfkixhvXp0vW/P7ZLZRePNYc5MBLc5mgv4pNZ28hnNOoFh
rMkEYxHKPQRHOYzFRsMu6xeMkBRNd6/ttIxctlYla9iid7rxo2v8YgtpFW98M+hLeRkiUfW/C9K/
i5SNjEwN6rNS0qJV2qDfaArssIXu+O7xuYTDGAqfwmB4wvjmRjD6cemfxyEkK84nWUa2KwCI2WfH
wEoyNy/k1Awx6KcbF2L7VBlbab53FSDAWgCWhQlgvLXCMECzYP7txrY5pCScLlzAeAXjGPJGzFBs
vJyihqZ1e4M7hNWUQdnleTqDMAi3U4yyKYsc8V71aO1sNRh3ctOTsuov8habdkaKRk4a7TsOjHgZ
hLFxjxVycpDgkhBELpY2VxxlA8zNQu09knnLjhSK0yorI20ZOXW7Z9tgLVxHhZiduVg6/ftzm8BT
Il+Pjv8NfYt/C/7IlTWq4uJAQwUBIgqTWz8F3iqZyWZdOtkH5GssfARuL60OP1olFV1lCtx5Itd1
obq07G1L1A98pM7VI3HDQDPVmbT5GINOpNsWzAgcACMwlCLjjRSEW8BuF36ETbJJ2s/4KRt0HBIv
Ok7y48DobG5zQkqeUvCu7NaKmjebaqrVRzS/XObaaYU+mTlobJ/0clU6OE+xZxxFU8YnFQIWwFZv
JzTju5mCEkvegLebDkB3UgP2aA8niG9FqFWETQSYYknKMYrcOUVjm5y9sFHZg8fFZ0hiRuJkZJEG
/ad8mbOR/0qCziZuynH5/GwZh5jFhMw66GgFz+2rZmTv7RSkVXih88ttzPRXpGY72yQvqvRadfV8
h57qb9NNwI85CkZFs0Xmp9CLGqQuR8+qpRwm6fNESd76/+66Dc+cwNJPAJGgfhwRYavQjWwtZ3hJ
QH6SbdKt+qeQVuaQXLIm937Xl+eBbSN5fnoJvMNROA34TJUwEFfdItZ5LvitmDiyzh2xumResU6B
bqyEhvvang9F1H7UZYk93CDcGr9CdmBIs6SNiE8AH8ezRPv/LshDAahi3TZqtbG1pN12WSj2z3fk
eZUYamqJ+X2kVri3okqOeNHPijLEr/4YPoBdjx99X3ynTIPdoHvJ55FE2XuzO5ewGRMLnpQHgVW3
b96EfxlSDWnBs2TINz0fI2nyWwo8/rk/mGLH25I4tixqq2e1OM0Ord6wEA4ZNykpVpGfwO/BhNO7
SbssJmGiNX7IDXDkljtbwM6APXGNwdxfzUa4y4wIA8YQ5V33ouhE/h6xyGGRE0cDsKE2sajIsk8z
SKwFeA8wSnpjFB1DcuFUX/ocIG9qLZM5061X+RRPFGOtzemlOCgrqn0/Jem2Ezi4bAcMcaIjM54H
ULqFwNQyqF6j3FBwvQHRAU1MOFhuPqAkN5expTdQU7tlRMRFcYpRWI2B7M7r/7NVX/jOWqgd9Ruh
fadR1GRGFH+UwksfnqmKUz+zyXvmuf/1zsKKIVBbTCBQypAIXNaupdRom6lnb1mXjP0w8LFNdiZe
sHW4qzQx+s1ScQYynAeRfkdkY1egS5u8Vi8GjnKQcj4dM6Uqm5XsS8IuWHtclRhWI/peyMZkN50d
1AHxmS4jqqnSRaffJ2zfZ+Ung7glnfJ11nH91crikZeGfi6t5DexNsVv5mgoeizUf3WNfjROKF5t
p3mw/VU/3emM1n2WbQG+lddRK2rrB4tcnPTfuYdv18/a4iMdar7VWubu4kzzjs+VC8HirzCebpZC
6UW7A6yUrhybFqY08AOUaUO6HSg0rYPRkx3CPlXaeLoOM84w6umyi1nBN/+Hq/Nablvpuu0ToQo5
3DJHJSrfoGzJRs4ZT39GN7w/nfpvWCS9ty2RQPfqteYcszGYsJuFqhOZimeAwe1fR+muntVOjySO
Euo3hS/hMGkn9O3JNVeE70OrQW2KFnvV2ybni/HDzEf8515BGy5Dt7yaIZqjT7NAZttJsx2wRK1t
cVMr9jjtZ7ormKZ5mTTZBTAyLnTwNJcRw/zaZFbJYJlppA1q80H1IQgQ2c3fKU4endhT3516JhbV
cWHcVARldnP0xYwSgMj/3gLVdB7ga6JyqzPyQfyB/lVFZCq5W8fl/BFCEop7psCpA2VZzhTiGQ0C
k7bcpLVe9h6COAbADQSSHMwexr9Sqd1LE0Z/PRb459knU63GQFGgdn8ukvREyRCc5N0fD4Ia0hMp
oNXOc4O2+LTcIIh6UNpz7AIDeJqL1HmWDRGYFASzRbchZK3USHYh0q6he26pMPDHaNjPrRk9KI7q
3y9T69GMrYO0SMzUfEAMTZMgHpW5ZK4GO1up46U94Ioewf9pFHAMeVz6laHhuEdkCPfmPPiP8oH/
3tlXhECBGR6wp8m5Ws91v5KWPu6daJUBvjl52V85SG56tucae3jVc70MeXsCAs90aRzqbSWWzyTS
bqFaJAc3jnO4o8TS5u10lOWGiScBzi5KTD8mJif3WAdyjtkpVRR4uaFetmTZ0pcPXGkV+dEUhbLc
sEg546Zk0rZ0tkdleOgDqF1Ykq1BGBFUVOo49MettN2te45+jF+634RDv6okPs9m0l/SMWvIHx32
kBVXi/THztmJezz6U0kIJhSDV6Z0eJ3E2BCvmgGQrGCyI+aJwey0q0bF84UL7D0P7f46VMhulYLU
YbNRKEEAawMcGKcR2XgUblXxncmHJqHWpJcOGUdc775iRA/AaUM6YUytAEQxdvKNeJWKk6fWK+VF
8Y8sUc4JI6hzks/kg6eN/15qngKTXPypfK8sCPR1ysbb5HWYYnmHYX1aelVOD9rXVHNSssSNhYwM
c3eOp5l4TvsUl+F5Lk38HgPzzrhFsGNMjrZvNDeGnI3CapkBWVmKtN7RoOzE6hfew+WQoKRpdZen
7UWubamzQQxHcopOMmreUv71PvTBKEG3vDxtYw4VLayZTR8qB6sDJPTzAJ2GA7qKNcXI+ortxcGf
yElkNNxPePwsB4EWfSIw6Y5NmxLt61vaBq7OWOxz52jpz57eT79ZHeMgZiegI8eRSyMlzlOTXeG0
8dUhmWRD8Tr9NoaN3Yy/ArbWg1RU/Iy1ZgdpSOQh9/dbwM2qx32NVqt/a4jUmNGtPTWUnbc6zAiY
jb3DUn/a5Axhmu+Dq9TEGkVzKwL29ER48jIADMsBg6AjXAdCROsFjrKtOrgbg9491vqAP07lROMV
KGJ9moWruTfifQnMXo5ke5NvpEtI7ZqLmNYsPevtrOvBOTIxb8lno3g50U49hJ5xkO/j/feJ62Tz
J6Pc0PYopQaaINBfykJvLrKELzJ62HbebJbaNi7milAdjPH8Hw4ePO8/S7Bob2vZUcn6belmCVJO
+mlS1J2bDBziGXsf3w61O3RWMCRonOPC/lzujtTDTkpOgry55G0WmwYZzmnEqISP/ECRTnObTs46
TwbjQoV8zSK7Zko60okjx8+62vG7hoQD8zba4QAerAsg+ucMpoOCTH2rP0ZT/Qdzw7STJlusDoAd
RPHQG0W8lvP3MrK8+4g8D4bZerJWS+sGYT7CUYvWVMaWtNB2LuTM39Hj6gKAN2C3EacqB5Vj8zbp
kQfp5IBj2uMMQieRHDlwTbJnZ7vpb+xW5dFkDrIn3ilcL0eoxiG40PDH1ZgO0ztr8pvnMtFMlZks
uJQUG7XP7M3shPzWmlBHLfsA+umbLDXltoM3lKKbgsQ2SN6VE0Y5b/Qnqydcox4Yq8NCt2utfiwj
/RUjeXJs5ko/DiOGtSBo8nvZkkEoVlG9T1cDnNynYaKyUnI3vPVMEXdxbfUgEIS2IxsxujpN/5x5
gOE9k1Ng31QPgUVUJd9Nc/XdkIScpIKhlDjFFkVQs7aUviDCHDAngbAI9LCcQNXr3HF6j8nnFN/M
iuWZUWHnEpzZhIR7av2xSfvpM9DDLy/2souRJ0vb+KczbLU9TTXbr4hixbPFgXuG/f2MMOxQjX14
hWGF7J8J7roe8/INiCfgSlw/+9GB1IsjClWXauIDgc/kNjNp6knMfl+4x0CpyofEHOFj53jyvbqd
Ufvgt/p3/KURsFNUrd/PFho4qg8mg269yrO4fc4zfaPFWnnC55E9FCnH86WGm7KZL5HRZm541d6e
zHLjN8mvgsBbOIBK9mDaBt9a1FIougr5wg3VuANa4MmCJ0FBQqtC3khmXFSb0ciJScMA8dxmDQHp
DGbAeNDCCKrhuzLAQcheYKna71XMKQiFwJzv0A2uFegFl0ZDxhvoXb+zbJQe8mXRaiZiqHjVRpT2
cig7p4XzKPLo5TkcnQ9mSV27k/v8nMBxZmiKboGTu0ZQRCp0sm2YjRtWXYhjSEcIj+h3bdVBcqgs
EqmbIL6YQs+XmU130GZGehst2EhR3VBZHX6Bwrg004gwwJzGh0gviQLKPxVPKQ6VWHVgDDpXKQQO
xXKkdDAQ8Xf+ku97F3hDNYxbdIM2lgHh+ucskK5z1zoZGcok+YGSJNbgUa4PJnKcfxX2FNz0ADR2
mOLnrMJJuU5RixCpJS306jijA5ep4eQAb39bkqx2kfNzOU6viqldO5w1wGzieWlcoNNIGfujXpoY
EK3UAtOlgeQSP7ocD8qVNHGaNzV3nu0wai5q1oUMNwqM5t7Y7grbHp+KSS3JFQvKj9Ey/j1b3hvN
cBfqugVod57OOUWVE3s4zBCMMFH65KYPNkAvnfMwIp4J1OB9KezGIm9E9tu4CdkqLmQh9NsoZP7Q
iLGES0bLPmaxW4+QP+m2CW1b4WXGWnYs3D6YKWrCABWe/0ZOVPrSo8l3zMx9x2YDgMUCgzzUjXG1
SP1baVUW3IQcGppc+QueT3jPmER9DfANo4XUkTiO1bObxHjUS6AwNBjPrceYDlD2yi8I9/KEwKAP
a//E97dXaNJfFZoQgDFaEC0losX/PZSR++9lgD5nh+RB36j0lQlRIxKpd2DgyQ0F6+S4pWGYrz3s
Z9sqgZSF33x2Dk6AVlIaZlxAnCwCDrjd2n7CL1tn6k3OLeIA0z3qkU2nQYYVmYnXpugcdUOPW4SR
mxi9jC68zXrgrRZTfKOjoRwnmmuxAaA2c28Ifwe6rhEFVeZhaxxqp7tCLR+d2NgrKalrad6LUQAM
v32FR2g9aXHzOFSet3A7irq+YbgnbK2sOGQL5gBnj+QpGxEbIXHw5gEsJ60t+dAI8/Ck29gFhBuX
fm2FG7cNtktriBr2BNacQniMLRwrBjJb+dK1munwakQoNaVcHUnaqjJBdSxnCScc6r3LsZVvaSjO
VZd/epV9lVtw33u/EY9bx5ZjEdbOZMfniq5wDAfUBsQcycJI1kPymZOxrw+j26+Mpl21+odLZ//T
o5W1nZTOOnZqRp5LBFqQxJV6x01Dr8cDwjbjc0SwC/FkGt7khisvZCd0si0ZMtEqIUSSmaZu/ipd
DqXx/DgY+pnTRvZcTrNzsZzsy67b8MpMPNxWrgUz0mh7ANDpmtFRQEhkz6JUCJSNTxhtjULKYpAs
7vO8bH4rikvLSryq3QpFfBp3uw6UJ3Z+n4OLcI+zlm2L0jpK5QPzkujVoFm1DhS43Y2LrpITxHkm
IWbpDKW8wm6rw/I7LLAQOoC2dO5T+ZDEItquie26d233R/YI5UNhBdeYxDU0hWV2LNSoPMf9XIPI
6H/JotGzjeZcDtaXz024XkpQ1l+G1DhT1gQy23e0/7ckIwofaVCAreAGk89+HnTs4iQjYW1S8sl4
aKGHrckEdHeREAY3GgN7HLgjza7/ykprbvUXY+YUPP4d/Hx6VODGHCJXJXWpyd/Uvocdyvn4YlgA
YOZMK85t5LwMda+f0ozodl/ndIP09wPTEadMVfsOQzriUcOYwiCI7OgQHf+Eo+qo2NA5sW+TwlFF
tOCAMKyCZOYLEdOWQKUFK107tgNijWmB+tRPRfHgeuZavsroNF18TS8Pct2xc9rgZgVQCV/yHR/4
fq5K/SibUKNR/6MFyJfdabk2NDRu0i5aEbCwaSc6UOPErbztvS7dBK6FcTQKKzKYlfKDcAdz47Ez
HvuMSOLAw7yz7DOo4V9/zvpE/BTVKjKr7x6p2b42MKRlevCnEs5W+RDGo3qSA0is9kiTIGjGtfIy
pn2463RgsK01bgetcR9VRMF0Rcr0n3C5UJWV4tneR2lGtHqi0v8YHPWoFQ04vCa61NDiX7rx1zK9
UxEhFLPd/m2Aj6sebWulLJUrkTzIlbXJvm+iV1nIQRoPDw6ZTKtqsD0c+8mhNhGsVrSuYFjAcsuy
tezcsXrSoBKh2pzRvYG1uVPT9inPAlAKMbtY1qVbdUBDKQyjljhlSJLKPMINnE2wB22C1jAwEyQJ
8m6r3K2peR9RMpRwegdtO471uB/Qnl0DP/OuRE0zqQT35FR6heGmDs4pQhAO5ehRAj0bjtKtwaJJ
xolB48GgBPGG7L0eSuPFqcqjEuj2W+Q4l8A3rG/szJe86chl0p1NH8T1ZszeoE5vTHxkV1X8TKED
YsVKXIZO4mWi9kLztJFDSa9tkfJhr7y4ytzCnUinI/13q7KLl9pgwtcM3YNOIhm+MdtdmjJtguoo
0uiqIVuFovMfskZ2x+WQip7wNgzVI7FcJShxDYyA4pX75Qxh61xpEenqh0rXDdRvwpbNkWclTa7E
W+gkr/DJZiHC+H+DCdoW+OeS/KE3vXobWmRtLpd8Ucx7lKNwfIQILbKM/M6umUtPHjGLov3LHsyv
W2BaGup7CIKgdIiDu0vVsj04QlGcnQPDga8shMV2orCDRhhlfKEOsciWJ7VkoqOdDq6+BUZKyVnr
6G/7ivnNbEBgDT0gdyQsVT3HYegGI4BiU6/ti1a3J43200HKlX/Uy0ml0pdxzYhN0ogDPmvf3Swf
jTIMiKydmEz5cOjOXtlqu6UMsicwKUyl0kNhiYCkccpx0XmtcqOUadb/3yyX5GzS+GiyoCsOzvqo
mffyobImFN8azHb5ssfbldl2eZkkiYQqjzyN2Hnz5xK7c4t49JCbD6Wqm/ufhoR8VmKRW2kTmjLZ
6ZUzA5UTUDXy70k55sjZZrtUfIqtxuuf/y5NYF34TnaU10qY8KM3GhEwNRidxkf2bRpJ8lwp9qaN
qDEbNnlodzTHVTpxb/JZ0vY1nkICjAZhCJ9UDaWjYxgP8sHoQbWmue9b75GWBhsltVOmh+UbamBQ
N6YWh5c+asPLkJh/U5BY2qZL1fqs4mtYe9Rbj2RYGs9y7OFW6HNYSs6Vmxa7wsr1c9yKiAb6cbRK
9DcrDNuXJIk4soyR/pw043MnNIi0ofptEgwcYwihD9euAoyvaILq7Fah566zxIVA7iK81crgSfjB
7xj/Zc9x/pQ3oNdz3e/fBwOl6AR5a3km36NT268G8d7yTE02gwa+GLZrTHrsZZmiImolapMOGYfo
2OcYovcE30f+te4tc0VuGRnmStBdmtF9biD9HFs91CCN/+e0lc8sglopK1EL6qQvBWHX3xrCUR+s
qFpe2UZerTkpTRMyF/Y6xB8JeFLZOawbbOOTjgRHHoGqlvuGEYq/kdepORWUneK/uRTamCspMnXl
zosrcJgtCiGE43/U1slfG1TVnJG6iWno9EfLK7hbwkLe+TA52pnKvuoxPsLziGkFzeWmTOa32UPP
jkCufFJD5BFhTEypQ7eDqStKaabCwa4eUbc5RsD8TCwRTmN8tvLyYNcHFzdDKl5FbdDgRKBqq0kh
MBoGglICGAcIluQ+3hhmfspB90PmnYvsgPEOKy1bsAkg52iYme0sWBQsX7BRDP29HayS2bmgczc9
5YA5Uc6wJB10dzROy8cSdEwKqICnXVbBJtTaSt/NgVm5q9gyrbu6/MIPFDGJaaKHUjxrPIIl7Gxl
BZq+kyOcCUjMSujgLobmG5s2RnDxt6p75I9WRXyqONiidySMRlVzbuUZ1nXs9Ps0Iz+2iUDy/1Dl
amV08FvgNCRvk6lHcOxFznA9xck5R7ZK47jjp2rm38xd6SjV4fieEI0QjvFxWQEWMoOOg5yiFuqZ
hs17F3UAMJnyvbCFTZuibJW7ftSsfeK4W7ZJwdtCKSsfshi/SAPH/WjW703Bic8UzS43sMkPlkdE
6hxOJmFJCHcxfQoOX00k4Tqd3Gyj/2/SECZhsZ6T0NmXlY4xtrJMyN3VyOSmewkN7UOJnfHBHuxv
1rAVfzzeOBYynAsJhWmIbgmUYLypwWyeCKd4KulbnHunf5TD2ErkSclnSbVnNoAzCrt576qI/ELl
LGfV0WSF65i0oqWbQQ7roYgHCx4KMKYhbyg4hhmeelJBDWNmLNRZutG1V/nKI1sQbbRQMWH6NNaD
l+ewwRzKV3Hiy1uX8Ipg2jGXfRgmp/yIzMAmO4ngJMtknZSa50DrYSIRM5dkCeklctjiOp530Q0X
gGBYfNqqSTZPAHq6MnVw6/Q3j4GAY9pq/abb2KgXymKsfMrOXUNPH6yVspaFtj5Z8UPR0W8Yuru8
C5vvUm/uVAZs75qLQNeN13JSWapJeaiY6rHP0g8eY23c+EKtHzuRudJy41oZAa0Z04xLQLR6c29k
7mF0LY58Qfy9KE/AcMEciJvTIrf3qq+O9M27sT5GihJeflhrYHGGC7eQt/fm8Uad2xDNR6h6YRUM
lxoNn50eBBSnkGomzSFvnLd+3k/0yxR51Y5m0bi1dCJuFdrmGxcJ5XfZqsmRCe9w0OL0rQhm+yki
aWirdynSL+oHn9uN0rbRffeDnivc3T5yP/DxIv+qKU+n+NYkw7zXWuC6OsNtIDPusZhRHGixemaY
D2q+G9sn2QmO4YAxf1pHzHeuswtKIHIofhWbL6FMqQ0dTcDjnfE1DyHfCCRKp5U981w4oBgcAtxn
7Xzr+ZIfQs3eEtow30Kft0ohAgpmzOeAgWq22zq6BKznh//zbBhJERhKQRprQ5VxI56qDjP6OQ4J
K05tGm2N2jsXUaI3ld39Zdq7p5VIChxWw505OngqQfm9qTrSmwoPxNfguTsjjpRPJ48niDhczd5E
P7krOFRNHWAWW7PN04CVaYXSqbrvLNVaV0NB+rocK8+qiRFRKHVajQ5Q6CfWQbYMwtF5LlHvrXu9
7o6zZQ9XB5Dc0Lq/jZy+HvedGXj+JoGZfQ5rOLSlggOv8lHYq9krSQvvzeDcuf34Jc8PXUG+dZZP
Qk5I0YvIQjC4a4ar3H536QSP/H/LVmdzcZFWUa1djWSMNvbLW1P3zTpW0K8ryNXl4A9/RHYcnN8W
tloiS3TzFFR0gR09t4B/2ga4GVAUcniZscszcDljIH9yKbgWSQqULAvNdtvvlRDmVOmV6iYYhurD
pGZhKPGiuml9lksmGqWYWDW334a/PAcdt2ziJyBUtmWIGBafEbMSU7kSBu8n64nmwK6P22pjIOB/
0kyjRbdeaC/51CEVR3oMP64MdNLD49G8N2ua1nlvJatkSDEd0H/GoEETq05vXBLWEW9w8zBtSJjx
gDeAs05x+zMv9fbAwhduYxDAVeBOfa+nxMCkHWFNYltFZte/DsZsPLidAU2jSLDv8P8sVS8pc6QU
8qvJl51b9SckZ2fFjHyM8PaHXD5l28IQKUlVtZ+BfGPAg9bpV5wTDFMvdy2RgyvTtI/JVBJEoXn0
AP/nL7IcTocdzSQ5L8s07Xv0CmvX+e6dVBBHxfSO0cN5DCO8uQKu0E8t549wWubz9tggssnaly4J
RH870pbPvq+1f0Vo1MM3DrLxrbjI6wKQ+n3pOvnGwZb9rCv1Uxj0f5LYEhBJajGKoRbMQ/ZFK7gb
P+dsAAn8Nxv8XWt3Dmt5cVeHJATR4Vl5TQKOodMqSPBiUe08+zboxaMl6zAIC8QohWLVh/0S5f4d
09kIT4GBUSZykn1qKgf3NjuJAph9bL7HasDS0mrMbIvESEBGKS9W3z1Hqe4f3bYDBmbFMLNlnWEm
nKk5a/hnTmRrVMHaVT5oXePTBU4JD02C+bvk77uaqTMcwy74nrrJIsGO47cRTNkX6HOrzog7iJig
aDgygJEGCJDdLD/Uhv4HMVN39/O+fIm59yVXEmAiQjolH8xkfp0KU1ne8u3WWJct+VTBkKckWufp
zgxauuSDYkV7YACo/ul4hk4BxJ2CQ47Ywl/E3p+yyKWXJSs/qnrrYiYWjVLIjEHxbpAAthf9tsG2
WlDmpuDK8WwAB3Gk+MRsjfmMQAw0MnXb42qNIFPk3W89S7hsCi046NP0vpx75aZdmEaxCYLprdCd
6jcZj7Lo0UqT+Ih5goEuDvVNCFzDbgB6kR2i77j82sWk/3N4i2PH3zVNfq3msTzbuXPGoH7sOyCQ
mkKTCF4AU7ReIXpxYJnHckePo67SYuOV4RPq/vqqisa7iWZLS2ic9G5gsMzo5APk9nebjB/sHdhl
PNi68qZTrWi+auS6QGFGAyf9sNCyEjR5fPVC++4Bbkq8vw3jNzHVaZ88yCco0sOD4caKCJmJn5Uq
elDDesTW1iAdUJXp0pPauZIVR9+jvQUVR4eqo+rFH5YdGbcVa7rd2i7XNXVje7SfwOXEa3VSrH3s
ZNMFKdbGhptwh4LklZMmYtlABGVy+EU4ha3jAKmtWqs2ZXHXWB9mNQximSdSwlFpn0sHozro7V2h
YmJvNdLDWdhuCMQZi5UZXUqBVXCxPq843r+jFsWI399PZD8RRwZGFhyeuyVAZ7wVvbcM1jAqHGMC
Oo94z6MNVDtbKFoK6CIoZWdTwXA9MRGxvOCup3V4NKqavXVwtAO+8uCwyH1pWh26iVw9uUVFM6dA
DSjrIYWlCzM1SZ+6fH40Oh2jX4qpL871e53u+JlRMb4Ui0SxRLN/N5Ee4aBj55KDuMFX9XNrpueh
NreLomko6eD0kTXe5Vptb3wbdWxJPIcs8KLaXVf22L76aXrSw9LZe0M5bWSBzvlzPRhY0Lm+vl1t
vOa5MX/T9i1+N4Hxt2XwdpZTDCQdxqkc7WKlEA22aqLhy+sE40YvHyva9VcpOPTBNiOnaMeHWCPJ
XQ4AxhwwkYZgcmMasFXDtjj4XIHS/OJi/DjBJoDeYdgDeO7Y2AXiWa5yD0vJeIrGdt15jncYrTR6
zG06WeLQhLL7WbKSasYXuZWnZ/By1kpNIpNgJys9RrVZHtLSIfanJkp1adBQZqwLzSQAp1Czndxz
pxjFNh4eE0JAoLIgxfZGbfCeuhHCgSADlkl49QMHkRB/ttqfpB8LlSM6swiKvOk6ezjG4e8+VmdU
70Ozn/yexd/Ruz+sCdC1C8RiYZ5vMwUS588igPQU2cs8+5sCM8/WJRnjEBmQ4rEkTJ8TvTfTwnOE
NkPfJlyt19yry5XV0/LmOo2Pam+0Kx9x20HHXsRMSWBwB8TlFcUztXnIqQLAkJTPFXbQnBch7IRm
vmsJH6N5ZD41HEE4Ibaf88SasFZ9pOc1hP89VytnGiWk8YFy55KKAMCQ3LiLXaVMMEayusQrw4dV
ZTuk22MmeiiMJvw9tb27wkrWnrxivi7O9CD7BHSBn5ZMo3/S7DrR77OaLMLRmU56QgicIQVTyjBW
NyU2dNR4dfewoHVl70JDVF7jZd4bfdbR1NfSG3buxyLXyF6q9VtnthRDwjoxAFmOBc+G84rKnVvw
u8iX4kE+68BUbSMFjV2Ya8mjkhvuit8g/s7a33pThWc2DwQVAsc+pX5ycequxr4hFF3E47xa6IW3
kaEGy8dr5MF6+XQrzx/vAv+u6hlPxEU5AA5HqKL1I2rFIn7JQxVcBsQbLejRlIhxhCROojmk+AzI
IhKG/Tpk/ByVo7NoIZkFF6c+b9/ld6lplQiDRvi4crj/DwG7M54HQTd0Z3vYxAi+udxwQrMvrpf3
TPSINVKUexuIhgTEp0farP6uL8vweUiNbDX58R8y8qLnvlPpPqsI97dVEH4uxz8ifP0tf9fBLBIN
/xEz4j4YcPTI05ViX7C2gNgciOVxeu70daxW+7Ilba+xdPiOpK4+A10lWt3HgphH8SXsyDDTse4y
TKmmMzEM9+ipZqZQ4LD/uao7Ilrn0jNOtCvwGJu09902+acjTrRk34jZZoBTbWMR/7WW7bKlZwad
CwAIY2QdD2GnBNmqreOWoEEelDjzL4j4DrbQmsm35nj+BoqgIc1K7uV2xrQ1fpCvUkiyy9gNlc+w
zDXLIGDwLCIwpNGjKpiG5ulUcBtgHbQ6uqlx46tPcpyk2sEfI1SiQ+0X9l2aBTqGL37RzO5vnoPY
XO9f3cTw7qQ2liXBu0/74a0scdti8vVWi56N7pF1aZSL75fzIqj+15L35u5coJagRzmnX22p7Rl9
pVdl9LtL31tPI+kqf0woOX7bP3OHI5Oo+g/IRfl+HiB0hUm+V+qRTYFvd6UPevI4lfZElpZ9kNur
fBiiGEVNieszKX5NrVavZBmB4AjVpdRTx1xlUpSqptjhydt1h3Xdor2Tcge+Q+anlH6rMNKgiIkm
p3yQX6Km0QMsVa0iLw4/dR9pAGckRyHt0MRJoK580EcPO3pcfAxmAnNVSGscRBR3IQYoB9HsRlEz
rE5xBPdfiaLdmNMdkoZdKHXknMijuKPG1YYeXZRMp2XSRouYuBhk1gVEoEUIErYp3mFA85yqBHpb
YMnlg0O8FRRz2oF92f4NBOknDmOFhLZp2nmC9FPM7VdobKzCanB2IN63ABpvHfZCkGtuuHUrOkJZ
C84DZiI/aO05l8gie64tc47yQRL9npv5pdoHSZP+KrrmiyFE+Wv2y7vO+yO1JUMbpWcziwRo0NMu
sRNwnlE8TMSLwKec8o2BR+UcKJl1VV6kREE+SEkLgaeIWx2i7wrwupt4CtxHmvVYjcn5xhLG3o4q
+kZU5cxOMXG7F965GNOIlGv1QraK+VqlwddgB/dG5LYXlTb2MZrHbyk3l+e1kLi0lY6W4ShFI41R
2Jhqun5Tw6qX+iUEC/4+Bqq0ipwg/h0QNIukV0Bs4IxVKdIIq9skNkmWhjJfhjgxHoJenTHiZF8o
Fa1zEWRX6eqYsyfZQE4Y66n+G4vrtG9aU71oDrtiaWT50sfUfJJqEoueuOwPeGhmkA/QeqVSBUXF
2ttA+tnIat9ISnVf7GnnTzddd8ChRc5Tl/WHrvSCJ63S/NPQhRk0pCLaGt5Uc3ERAZINnOKCafiF
2B/MjFL9GpPgHA8VaAUxsS8mSyMOkgpfFk053doVKvoW8RRxUYuuTC/dJzmXMU2MNxCCGM5a5UpD
7X0JujnFCy4UOQ3OijwxzUtJp2TvxhVOFTlICdT2rLc9PV4wGWREpdEhHyp7TctII65stE7jTB4Z
ZgdgAxnLVjUhvEdBJ4KApvhxZsiG07txjk3QVefKw9y+kk8DETST9SadnIx4opWaxb/ZWOj1EFtU
+6QKsTQor6bZcXQf6C3Kl5HLJ+wQpWiLWpyKAe34Rf6CCJ2+U3+Ktz1qr8V6Zwq63NIRJbu63wwW
MVeOOt37vil+ozD2CUMGOiZri1QDTj1VaPugkLmZdgmUBgSkHho7NLzJVtajLVGpPuiilUd7/SAv
x2Kk2bL8K7NTa1uXvFzRoY6VxH/UZiTQtm1/ZWRIPIbK3Ajrhrchac/b9k0y87kb6P2q8n5KC6wy
5nyIEH8dGk8twPoReBXoKM68HhehfHDRxS7Pft5zxJ8mA6aMEpLU5ucPwFcdyGk8t+NU4BWwnwap
HYhS6gDxUq7HQDENgmhtFkes83dA+woXPzlLfe0av3ojV540uFGrXFMZNlrZA2QpEKAZtYpiW9Sq
I/7jQmT+5LGKECOqXmZxfkWspAr8KEJ98VLjsFC7cU03t5roKBO6Az10HXSkKehz+UU5PuyCrEle
UcolQBEToAOFrjDYAik+7YaDPdXVdyI0Lho6mhX6zR2kOOs91+Enyiml02X1bk4RqZSTiaKWyuIQ
tu38kuKm/erbllaK72FtxegUh1rzNPcRQ2XQ6CcdZfw61Bmre2QgYMiyUURSXF2r8SQ7hcCp9UuR
2a+ynek3zXfhO45Io2J6Vvb+Q+GylfU1JwtzrJ1jNmWEGNG/C90AyMNsjQ+QIatTEyXpSjGg0NOK
eUwyPl7wN0et1VcM1foPSwWZ7U91j3IWwJ1cQSgYjYuPVuixg6e4qrvW5SDNGFQuTW3BqCpNwqef
GU85sOUMSjLuAjsZr1aI4qfXk0XQJBJU7lUopGY7dsiWvXE/d85L5SrdfrH94XG/9gh47wezPKdl
7d/kA3idJ6TH4Z18pcASADcJCKn1YuVWgVv5p+q047hbaa3jPJZY35XUKz8yPDb/7sUCbGhDXFfF
NhUMaB+5dBTyksS+UzOAjF1QXBrAvE2Kt+9zrEA2toRaZ52zk3rwH9xC3SLEXMRjYBU+Y/BezzpB
wI2pTv9WpYyU1x89g3xGJ6AqvItlEbOixpDrgy6qb40GY6+eEOXUlV7dYg8rcukpz6pruk8ZLEmh
h6sqMhxNTDRLWxjBZ7PrqU43BJAJomyr7ecoPsyN7n0GClhEjtv5qtTrAeCncHTWUTTv6gpNAnGF
2KvVysHIrWqHLM87Tkx+zkA7D/de5413Lg1K1N8RdZbwis25iNoiBys1h3ZeRdyLK6Nu0n0eIrjN
qI0RCAm7Ea27Aa1FOK1AQ5f3SFmoKYEbS+Dx6DAF7hocXyhNi3w9fZllPT2l/vhEcM1tEbJ1pAGX
1fAEwIGItIERNYnMTzaNrkelpXe19OYTsyVl2rfasxrkr7ri0lmxnHydDejdnCwwtyHnxUfYyAEk
MoUQVrfNyNDi37uETv3Lmup8L1+pnkoHJ0vpwMrXPcGJmw5a5poe3XSRf2xiK7eELH66OLNj7SNm
m3GWHcrIPPTzkYhI8NKap7u72a+TjSybu0bZhLm1A+0NV0ufgk0IXvaYeEQ9Tca90zP24MSbVucO
z5s8Hctp98+DfG+AjgCau36S7xdiUtCUs3LSG85daceIpXL7ZNuYTAJWYWdj6/egnS6vs3j4Gpvk
r5+T1rZURPyUz7bT6aewsOtTXlXhhWQPzjNdaeIQN6JNY3SvLHf6zbKTzxr/2SrDNneRgnzDQFkf
/0cctEK6WPb/Y+w8lhtJ0mz9KmW1vt4TWoxN9yKgAQIkQTKZ5CaMIjO01vH09/NATZfN3M1dZBq1
QsDD/fznfGcGYCsjsZrpfBfaTEM3Q4x16OsQdtkkPt82p33JVTr71k6xMoDfpLKPuq83l5RwyBoo
UUg9k9LRsRiY6xlb6ynqUop3E7pQb8JHIGoO7FpiedzKvzq3f5uqNNmYuu8CrG0vAVVeT/YcObtB
oWOAEuBjoKrWK0Ueh9jI9PMAjuXvIIsi4EqP2XWQXR4zIz3+lRdGjuRQlj2FHxNldQhMmTLo6QpQ
pJqKHWPxFQWU0Y2RvjLSkkIMx37lliluTMG//TmYj7lNdHOGjUE+a+yOthUjgO9q2dU3NDi2P4aY
tdUCLLp9TAvSkDBZuRkqkNgMFPRX3Q7JWQT2tnV0/T6t7qA+eDDcYzbHNKu1Xq+X3d3tRQUmpace
AocT180BoFmZz+MqJ70KafBl3ur3wj4ix4CIRUC0deFuXQclZylJcaHp7Zsksm6vWrIzBZYtiW+i
uhs7i9/SFm/kTofEs1+gkRha0dSXHhez0p8cMYm7EVrDFf7DZ70EH2SrOXGGgz32q5sJlZ6EmXpf
THiMGXA/UehWbmOF8xCjVXYp7RiulpCZpgdkhpYX41KsO8q9LlMPehy8ORDTxVzsv98Eq7qmSgTm
z70/9gB0jKC4Ym0rLmiGh+W1Wb4pDrjaAr84FWb/K+Qe3BpIfvJkV9pl6lXqqPHjWEwrS7pQsj40
oWyR16DUZPnPd4iOU2Nlbv5+G5p0QjsF2ZDeMYt1h0Fs36ARbG7nsCpgqjiYWDUrFfRUkbwvib6h
Sq1VY4PvzjEKnfNsJtGApfglx/wRW+HDqN7f7qL4RHaJloyXeeyYuldZekligPP8mY7q1DrbfJ6z
o4nb76DT+LzkaLFF0M8IYB7aiVybp1hEOwqymZQarnPv6hgwQzfgwpR51jyFP+KavnE0ZpNlWmkQ
AaTfNQzEvDYTCuC4Mr4Nny6S5SrC+nNKu8baFP5ID63MDKuF7OC20o60c4LtN9fco6ZyQDNqt6Gz
NVE2Eo+KNKbiS5IvFbNxF2eluklLqBlo09oD5l+whMAavYnZ7FuUZw+ZPe6W51URTRpOZOmuU3xO
Ctg8uF3ChYnF8KxbmfIYBWhPXMqzmrxTSGmvw8kCQ69/L4ZqTFzbriKEV+qBDh9NEhZGY3iIbSIn
C5DbdQnqxuIubUg+356jPBidt+z0fWqoT9ZEF3Y1ZjRno8X2ZhR9xmOLCzTZ0ktxHwAB2d3s+XVK
qCwfLqNTu2cG+cUFUO0F8GfxIBC8N3+/JIYWA70Bwepma3E15rRuV1ECXurKbrToFl1MXZWGj/e2
QKWp7KC3QvPO6Ww4l65uHSdOTQ8mvjQmMuY1dov2AUm4ffChWR1S1jrPZrO3ODps4F17/Db2Ji/a
8bbZQ9AEIzy7ETUvChW9pvkNPo47ztD5D51ePIu4MjnQZ9O+UOafgA2qbYVRiwbdPNg4PkuKUIFQ
LPg9v8kwxrmQU8os3wYpiXg6+y7uHL8GQyQeCTZnu7BUpouuQhsmQvBpE3v1MDhzsZLUIC/JctYT
YZ7CB6VKvrlRYVQwJ/MZ5PqwQvxNYWgL83nw9A+ryF+WobypOO2OtdLftVXDSglffJ8xRdreFB5s
6MxuUncPb3N8UyPjqbHKMqFXFX9KFSEM4n9P8pk+JXUUGyiH4wloNVyfubnPgnfEmHq3TBRc7Ym8
GHQ0jXPHIu/aNMa0Rs9Ure71c81+hR5Xnp4nDTtA9dfRJrCD37mTZfcFQT9rUCk4JOBFZtoYoltI
xOEp6tbBNutc89yCRngsDWiTMIB/3JaTKKDhRMYolot6qDANMLSq9pVDQSGOVZ1PD4cTtSXZKpEd
BgPHK7qUp2upC2YlcgKpMhk/tvwNKZPhNM4QIt25VpOQh3HbUzRU2Bt6Gyl9htHEBRDvBmiP+ECp
VQ5loT0Hq1DQB93VD0Ek3hzpuMkZjG3tOSj3SZxxsh7m/rQcwarPEgzZypUrMeuO+SQSbCtqbbj0
nlR0Oc8a80qrq1daSmCmKeaOsG9K5thph+bMqLmBUpQjHeiH5ZXlzZwG1W3VA/mzpe6xjOxVVWC/
JSa8vCnSq8dxJuA00h5xaH0oEZZ5ynPYk1aJc3aQDsC//9MAlXmM3rKdYUg7D9SKwyLZZWDBtk01
6KuAUgkPaxj9ZX7p37Mt6+7CNtsyFlfpJtXMtenTGKpIASyR/RMtOFWMq6AE+pmSUxqxtje3saFi
gpqcd8WKhv3tbk1vD+Fc/94MFUiHnJPXy3enJgevwfKsWiQiYeJ6WzAGuUaxT9VOKizQ4rnoqiHg
70tj85IL/SsYUcfBSrVmg+1+AMTVpWKUMwYJrV5XrP/G0hhgIEjAaITZzee8YJldLi6kLUkWxthI
bdK0YpVOH43RuaJWiGe5t2RL6pWSYUOdaImeyu8u+rG8X16qZoxHxrBrE7W+ZXuWgE8LuQO2dvXz
hn1lUx6z6S+nn1qCpwzJYwtiUH0IIFx4fOb0FRLEvOn0PCjVGD6Vcye2NGF6RMNnofP8ZabzFAQ9
2+nxjvDD+NgGqk+0euaaL2RpNnVIy5/Mdei8W2AczKTpdISLAuezD3ajzILaZFoOrApslyY/8yRv
4qiwee/TRlxuu40ReXEkZ9G3FH0uZrzlPxU+/RYeFmmYRrGOnVBBAUxW+FbVJWaAyv3LZJ41YX2f
pcq0xi9pb5CKD3iGYfR1wA+AA6QcXQSFJ/JNtht1zBvkME6Mev9QZDw5cOBGB5BD0EeQ2cuQ5mR0
rPOivIcm8IPb5RUJa5Kg4nw9j4pFCysUA6QqMAsu0vaZVmddNFc2+fXRsvrfNy1MFYa7Te+g1Sge
yFM4r34X/zLzWvPa1jEupCCNi+6X1LaN1CIuIUfbSD8TtY3xfQ4+R//hU4UMfM2pSAk8ojgTFln0
47yii0GNZhg3BYZ7tSOPtKTYdNH/FQhmhAb/Snf/4k/5PbcXIFCrRb2lGJXdGNba3cKEmyzLRZ7L
C7RYVmzwwRFGsz7fLbNy9ltALZdnjGDfdPsKiax76iuGNg4ZZc4umvOgCvCLi3tn4d/CeHwJpXqv
0INyY6dkNdbA0aFkre6n50q3JSExcWiFW84J0qM7zTquqGWqPyHbX+KZ7dsAAbgonPtlfmLVWE4j
K8YIIWcqkd1fcw5fJ7V1tF3lGprHm6N1zHY92cZ0/K4yV33WK9M/t3qXPVOuCHjcHa49vDTSJszw
FxvXzDGL1qD5oYlbNpdNNu59ZYovQWJcl+VQc0hVoJKAu5F7nE4odJbSt7v2OaCfaQ3seM49svez
t2FpqaeUhM4JlYCwyvLXI6O012SNksuhgQVChYJaaidHVKWHZbCW1XZM+ovhY2wohOfp8rBIxA1g
YFKZAGgqsUlGsyBqUFfHSO3ZV1PPQEFSDyrQafTrGKQD1q/+bIckfX1DI1Q9ZARYbi5TtxjvqQoQ
gWo/aD7GiY5S92MUF9DC+/Si2PB7ak2fmUGPxVqI3wLjFzVw5udtxWihJMlHPdm2XRnccd7cT4ER
HAaTQdjSokGreH9zcCXSpcJf2LjVL/viq2O2/1LX9hnbc/cYOLPyUrk/fHSkw+3xp+rb391k3X5I
98u6qwLqPFGNHK5r27bWy9q7FHz35XBahCCL3KrXD2+FloZbN7Ka46wEcEjA9a0Eov8V8hEolCy3
18ur7kg7OyPzir9lDMBaPpbLsREuybTL2BSd01VJfvYNv3B0KPHgbExfz56UeQaj42oUeJjOehk0
EAQ+4KAmblzmcJsgw68smcyuZ2M8LIwzdVYA+ST1czdaUDVGhniRU7/OlaqfJ3ZBWEEvJj6QHSTl
0VteXf4TBvC9GDOElk7TwQZ3tQsrZ9qC4QWhUU2ZV5Rq/G1xHAymdnhTaD9iinGfT9RIj3Kj2sv/
bCsej1rZv0ZyAzvnoX/Xk98w/x2YWvJThh0xq8TUGJV5+sjw4mOR+9S5leB29w6R0NrnymDvI8aE
27yg97ueSJZE9ny19ZL7DFiSJWFklfZ9pHLGnV2OwYu2rhgj1Z3Lfa9N0DitCe5nW3GXgPLhBW/o
rK7lWaESyf4VWH84K1+zEVxZBTl7q0UY8ikFDQzLuBToGdsGxVo6mctVVIu7An38u+uKpzF0gYyV
EfR/g4qbTINDFZE5iPy8vLRhgKSlO9adq2n+FQLmleao7Eudi9dofZvlUxpDIrN4c7HOP+Lc0y9a
ZE1eKXvfZsXsV2By3uNgqtbLlN4RxOdbPbi2DRdeqs4fhArL9Rg6FLWOqba+3ZI1NfI3y2Qy6Wmo
6CJ8XXJO6U76eA891qtp4llVMlFHP3h2aJdXg/FVD1GJJ7k+pQCQicB2YhcY8UB4rD4s0d+EnK9X
Ze58EXO5oQP5LStIidIW9D7jfI7a6Kp0/T3AGg2bHxsPi7GtLKEKzlnDtJHG7Wa7FCv0ekIreZAB
m3LppGFWop7CLi73tlGceivQDkZFDlZSv6oUyBOtLNrRnGbPsgz9dxLXj4tHFk4IXMvcdg+5bYHy
SjXlnmA2PXPESBPW2v1S9ZLXAM/bMFe22ItVT6cQ1VMX7wDN7eWusAM6EcuK2/00b+qmt7ZDpK+X
fXJlIFCDLDdxL6GUgcN9caFteJbIKqY7HTuTAAsWwCq4YoE50ZWXIP2bvN1ExbRqtX4cGkg6jRlD
0AGfvabrqj3o7NTjJMEbkiEGFyZSuyuyR1cXtHbpDqNfJaSl0abrTpPe6rHvqX2Xr06+n1AAxmYH
6aGuD3VcFGszsjDIO891lKIiqnjyZHOr6Bx8E6UfMjCxw0+LQo/SBwbctSjmS1rYpEpoVZD9l0lQ
3fCLKz2geOcDAJcqJWyvKZvpveKjH2EEC16tkJ2kZHQGDdzRfKIza7TAlMKNjfeJYZLngRgpVn3R
qdynODOXUXuQV38RJ0x9Jl29pKKmrC4gGB8Hg7uFpNxuJ1F+D6px8Xuaj+BpEAXyIV96qk03TG4T
Ssj6ka1XB6Wtfqqb1lnfZo034CIJqxQ795gfQdhMW8Mur2IwIn6iOUZ7DttVMtH3YfEDrw2CIZu+
GmeehbhGXEpl17fbja3m5YtT+3e5ybzISmeoFBLYStg89Iw5EW9hVmzj2bCfgQuNB3/EBNcZXAOq
o1GzG0sZMn6qO1s/kN/aNdLf6xg+KMtCD9eVwvkAAYd+KEw955Ds7jEIsp8LbmjM+YjazulClbaQ
ajJRA0YWMpahO6WGINKz6bjRkFO7Tba5644PONKw7w0vvmnIWVtX3RM5yd4T8BfLiDY04mm7kAwV
BmLAzLDlW26JFK9FpEvUslu5Fl9fcnGIunkzXShuDp1smU83Vd0fs9SQB5ixPhZ9GW/zakbbLzIs
vPikLexeD8jZ6R2nrI+FuIRv1PCsqGYvmusDdZLDZxhnu3mOnXMNKObUF1xCkzJ0V6OCeQQN0N83
EX2VfRr43vIsM8NAX7VmVHpKYb2SC7S+2codhJg/mNTjtqCg/FBXurPJJUBaJMnarOdzaSqUBTmj
dggxKa8qO/vVG732gvmEuErNRLQPqJGz6pTNozSoZzlLPIH895uTse84SNEdcd+04/k29MQj2m38
0V03mR8e82jqVpgptsvqmaXapz2Hl2JozGeYavmuBdi8Xl6NuwGsLfghr3WYv7ixw99DYkmWkSf5
zQC4ucFhzozinTYyQCzqwAAGE7YnBEXagWh0fQz07JQPAiuJfC0q24JfmJZK0HW6psh6QYlxcfzh
YhU2xi/XfJr0QHlcYmmJ4LQbxXP2JbB+9wA9aH4/L5W04HbnM7NzYuU8NZy0a16Wl5rRmB/CmbXL
sKfOE3krVpH1FetzsLOsqaQlS87sp5yG92Ujy0x9qa5qQfjsgbdR/obbfqMlDW3KhoaQ0tjDJkha
e++q8fyEQfaqh8N4GbSUjEpmHG2G4+dScVQ2RnKWN5K4399qmplvRIXH1Yrjjda8tTZClPe5VHYh
Os4Qh5RJyQsX+2SJxEYBrDAJIsg5S95QDBf0XXLCS0DSWzPvbMW9Dwi2PATxXDFh02F2m9BFlqs0
putiw1n+paJP4JimeITpIW7OtqI/85xkbNIOnzT8qdcyxOuPXdaiLhkMAHzHiMdgrBXlBcRBt1m8
C/BLgq3e5sM6Kkrn7LN/hoDUxyebfq24YRC+3BdK4R/NGehrMBCitikcW+Wp/qDDQ//Z2SclHOBO
AFM5+lH1mUlK4oDb0uyPzOV6KHwXxx445+qaxtU9i7WNTLu9WRbruuHG2MeHpIGMLV8IlIKxyTQ8
sI8z2EEbNCh29iUZ4W23lXspSBWuRTiy2S4Z8Z1I2jFg4EDgNQu1SDgVkuU8rouUzp4lhQR9rAV8
49wBJJW1x2SVFo9gVTNjWPQ/oWbZ0bCU0LOFMr+oTUoppDgr3b1j9cWxQuW4FBPWeyAZq1jLh5fl
JRxnWGRGgESJqkZ3Qz0+3nwyIlayuzwLCdgoTnwvRL4LWr1nfc2TeznnUWZJ8plsq9qmhIBWvchw
VZbr2syHL6cIKf7wJQu9GXnCOeNjPBNe8vXAWiHTJbuomvwn4ACb26jSx3He9+ekUrs3llKxY4yT
wv51LqyyuLqHvNxD3mBsGQSHZQvbKAhFPvf6XTS5J7C/GhNDxlR6jjDIxlGwra1JCAyUvS851BG4
KfsX7cYMg4r91Gut9D+rD1rCBl72wSkQM/GpuH3LsR3AX9nRZNrZ0RPCYbIxCkJVXVs+UeOt/xZo
X/zLqVBLGTCLxHgQtIx7mmOUb2VopxsHdvFhEfm5+UAyMSHg2C1bUcOsHi0qhtfZMplhCRg58gYP
vhX8GCUdDEpyvarBww5gZQ6NRQeRqDTVK7FQLQizSVaI6YbV4B3Q1s1U++uyz7G3d/b1tmMpAMsJ
ekISrMhnx3nrYr5kX08RnEpUybkDzMANNfKijNOVTXLwaWIfyZZu/kAZMskU0eghRdc737UjrxHZ
dKxk5F/uCY5KM32YpUV6jnaLRRoYWru5TxsOPH1jQJ2XO2EnLvILjOI1RDC0aDPSTsKeSwyZuLFj
Ghh5Ls5PrWXU9zkjsTVFuPOm6lHQivLNNPEuZZpqrKO2TR/M5pmgJliPqplIgzGUcLX6RTB229U0
4SROjwW8z+/sSfGPIS1onmY4NVcGkPElsJE7aXN7NZ6vMZ0mDzd0RR64m86PMRY16qaT8Hu5LIR9
wSZ2ct6iyWkw1arDWvRZgN+7PqFMiHOad+21sHHSWX1wR/5E2fXz9I2koqREBuRU6BaakBu+pM2z
45jo/v1Q10dHXzFryhIPg2fTtdpHFVU/OknAqvrh1Jiq/VT5JW5laz9MJcN4OaZP1XTnkyhcNXpf
3SVOXZ6YmDpb6g2UTQuNB3vC2Nz53dCuehlHVeFCg+taq1Mev6qW+sNl/PTVjS4WDvCBeWreRVLF
CeR/zkRjo8i1dRHioS2dxrivQ77rnATvUIms3W21I2zf7qoBcgEyRCopjPGVDUDWNco+w59Aphxx
184i/cXwUT9wjN/1kr5nlwiNy5Vn66+znT/6TlpBPpc6BmFLFPWshGAgE2JBrZjHyBaXRH1BxrAf
FtDEoBBRaTL2Q6Oomx1qIna6ZUyuZFCv+3xFR0uyS6QnJf5lkxTfjj2R4Nu3sCIqtcY5R0I1Cvvc
50a3T/z65wIY6xGEobHm46Yc9AqTZg+UzCqxvklGXRWFClwlfY8/sH4UsGk3omwmPEBAd2+8qiLF
pl6lJ6L13T6oAZK4Rv2KHR1LHcF7kJsdSkM1cNMyjGTfmO6PoMt+LbEzVdNpZnAKEwHKReIPMJGG
2rXyqVa2BQ51JlUdUFF8cI5Jm4ZfJvk5VZ1XTVifi7uyzpxthfuvwgx3qJiEIDWb7v2yTuCWbdc4
1DImKznyMZ4R1tL8WTdooo4rhtPy8DhjzrhxFVMrKNHb4EW1gvQF/pElCjsMsnIuw1BUt+0HrD6a
/2i7v+GOcJ0wciDCmukjU0h5BJX/qSJcWTwXf/iG7aXnoFHtD1twB+2SGhsgmXZPI5Gqe2nAwqVo
8GCrUJ9+1q36OvPT5YIgmrolRTOfb1K0bTrBlUsk+4txzrzckZgc41PBbsphRgZStcZeBVQcnrW6
YpKrd3dKpO4qkj4t1kQtYszVuKuQ3eI4/VTNUff+/OM//vVf//E1/mfwqwDfNwUg0/71X7z+VZQT
Cbiw/V+v/uuZrqkiWz7n3x/zPz/jX+foqy6a4nf7vz9KfqN/fxJf+K9vvP5oP/7HKxsYb0Cau1+Y
f341Xdou34AfUX7k/+87//i1fJXnqfz1zz+/MPW18qsFUZH/+de7Dt///FOz1eVvcPsTyK//1zsv
Hxmf9/Sr/ow+/p9P+PXRtHyu/g9FYcfnqiZLjKprzp9/DL/ke1TnHw4cX/ke22YabRh//kH/SRv+
80/D+ofqqhoDdsM2VBJj7p9/wAVa3qX9Q9Ph1biO5eq827L+/O9f/H88Nn8/Vn/kHdTFKG+bf/6p
u6715x/l7UGUv5qt8SMgwEDjw5nEed2U7//6uEZ5wMer/6drcTqWflWtbPfcScg+DaEM1Bie1w7U
xTYNT51NYzthQWgX7VGv435vZtzlZmqkNHqntmIeERfI7lvIXqu8rL9RkqKVEpFUYr9GxpOW3LmA
OxdG1qsDyGE1xwEICEe9T4aGUsLoCgdH27h3jgtcTOvHQ1Tu8zagGcjVGdvUKZ7E2npy49RFl0/3
eQbxem5nsWpadA6DJ3eYvM9jCgqLyeLKcugnDfxfdJC94M3pNgBK9pmNz434F+XlvnPOYmIeJiKm
ko4Xf0wqr1an76GzAXyVrICjUl9dFEuK7Elmar62JrKDz7lPntNcEkgDuY0dqK7KYeuNsa8dqPVA
NnIpYDdLnsCRfYJwqawKSWA3qAkysB3akJCpA7A3wucc7o8Yf5Kg27Af3nP9sADSd9zgvjUzpmFZ
/qsoKzolbXsP3KRZzUR9SWmH79x4KJbuLOTgbhxBD6cqdlx9QLAM7hqLqVRAUeJ2mEREuXz1i9OG
gBdFZ0vbI9yAFmmGo1vGr+4I91m9gKk8sWf/TvhAD8/Uhy845w+JBX0Yghayeeq1EMDnikxuZGi/
sx7cm5FxNISJRhmqf3FqeJ0BD1Bm1SXdnPr7IJ4GE+BaB17V42AJaMFinE1i3OsQTDkrVttMLz7R
IBKPfEYwyIPi2EM4AjZooNnVdm2srNYP1jIzrmX+B+2JlPs+UZBRIBxyRrQi5tGjf+4GdccBc4s0
xij4t68qe3BgP7qegzh/rQPiK6zqZM34p1nhN8k2Dad82sm9KXQ1qluTQ+T3T5M2XEr4ep78vCAl
IUYLZxxjyB5UHTkeY/kQ/W4itAxhvItWfA96uGcwvuFSrlh6h2I11eibVB38OCRmNHkJayhZ7Lry
qiZABTbPvnDOLNeZ56+twOXP13UVuEbrA6/Lj8mApjw2Tsx4yAehKS5ONOAoD5jkOxdbdX6aQ8jj
q2X3UcZ2aDCewrqW90h5+vH7Q5X3v3M1PIxdQkBydr3lVzay7ipbAwu139VqC/bAfqqZpbTa7zbI
Pq1kwt5jcizyaaZq7nXxwUF8NwTDtNLNED1ueJzGo4nlMzCbq62ChQGvHNBI1cXp2SiJoIQvxlBt
+OOdpry6tlV06Hr0GnbDGUAa0u2AcRh7nmvg8oFF8N0n9RhiHvHKVPtZ1cGVh3qlvdlW+amRafVS
h22s3oov3Yl+Bo1s2MW205xkOTR2L//dMQAACWTqlXoSedSv24YZT1eEeFWGj6LRD5SrPUSxeqAb
jB5I02ut+kP06pdp9G9DyxWLY9bnRLYiBfTAaJ7mmhnqCfdltYXTx8WoKwzvM/FYM5tf2Yl9woX9
I1bZb1ogPQiUM3aWYmWhjW9ZZa3HYJYEpA7I3ph87q05t7hS259RnII8pqswSQCZgSkreuMJ+dj3
mq4nGxqSbhwea1VHEdcwEY6udqhNDfw7l6EE9LzWxnTpoZl7TIF/kBYuAUjrn2M4bdMmJmQZArKy
0tazivh7DvHHxYymwLcZxhmnDIm1OeZP4DxEFSTweuYDw/DazQNfpzH3buIkXsfCr7U2w/38NRqY
XozjcG+sZLk7/UxeaTEsMBkW6HOve3YTIw0TzWtUagvjZmsXwTkysiOi32lQ+KVSIuvspfSzXyWP
rqUemq771msyXEGPLpBMeuQVGVdBGfgrUU3M6hVBe3ysbXS1/6E66WdkhfVaJcy+USSpt7aBunwG
8o1I6j8bt/rpYwuZRjiaJt+ervgQ3DIyjCh3nfwZnGjc2IKnLeLDipjGI00JJ/Kg5oYVFeFqTK+V
DfKjJxFrBu9qnEwsxxLL7a+sNIWoxXSFzFi9rZovprgokmSBGcxpAQya1740ZY8jkBI9YcvXxNUr
nE0sY83Ib9rDGNReKkO81/Ory6kpHb/9wDobib4RNJOIWT3YFXszN7c+IvZmnt/ASm4xTjk2FvMZ
p1Qfb9ouWkVF9IIT5QMjsQqtzXjE9UbuCEtvbTksOkXSItG4ryFHie0ITAHa9tpsglNpO88YopAF
4vw7CUM6I4suJlXZ3Q2Dw8rckn+rSA8H+JbQKMgJdDk3XIfT8UzknLOsu+5m92ff6r+zMNg0Q0F9
GDNkSpFTYrqPVTcNXBv6j96c7ltUiW1uJj0WVs45sfjRW+3kWS42siFwHqaSeEMbaSi1sGNaE6Ug
CqK3qjXEBsdnuy6Cb0cc1BJcS6jRcNxN+SPP3g2D73wdJtzbdMhEqdk0pLi6nCeq+NKy8cWe/YMW
++uw6ROWb5qcMugGqxRXIArUAVjojPWM1HbOwwJMxlzVA01zfXXsrHhakSv6GTUl9eeu/U7ZyRPl
ii+jH8kzQr4qes3xnPo45jQudjEqkqKz1A9ptHKmdJf53AWNqLI2XRWD9Qick0IsZTdSnipo91rZ
EQ18kDOw3oL8AgFH46PP6sOdkwO3ijwy3zWarbO8CUz2hLdGXM09zNxyaDdtCMNNsy59JiovGbXf
djPuFbvkkMUxInALCkitO8H0AyIykdDoK3XwB1QNab94VrdBm+kbV/ifiih5Ao+qiyQRkdQrnL0e
+TE30M6bkljnV6zUDcx+pKv6CkCOPQdwDAzdPWK8P67AtnwUNChUwbQPy5ldQZAgyuB0p8fhWfR+
6Rl1+yrGlFrFIhKrIh6hJOjpTkCxZcXR9JWOZRt8HEJ83kHIYra2ijv6qQJlKxT9J/uhxLMIPlM7
kx7hSLPnq0e4ALMJiSrfhA5LLne8bqUXIIQ0YKGzy33clXvNUTfOAjCQxDq5aU43WNB+5QEje5OW
VlXgkEj9L6Pxf3HbPxCF3HTMwUHJpxNM1+ZSYZHlKvbQHPbGqOByzBDuag7KnubbNEfUtTiRAN1o
laLvlbpc20qGM7FlEXO4cde9eynDftco0yfUyI2gc0B+t3YcACSUOzYE/QGLxHVKy62j2yQZAkJd
wRwApfJPpOObdTUzBqJM5wninI+rqH5rfeA14W/Mqvdz7f8Yg+wroGrKjktMkOMz2j5pwjSl1cwM
3231YextHTeQ7DQswFy71oHAJeTk0fyOIxd0Z/mA85L4jppvYmIkK3knzGMeFlWB+Jjp1mFKlHHF
IZRjs5+yymfGOtdTlcfM+nJD9UfIANAtzReu/MRTzVpD/YaS4KTPZWbGFIogqVdqfW7T7AOkE3qo
nQvo9D4jO43N6sSaFUb9cxUkDxyguPyqgjpv50c1Wl+1GVKuGdQbpnTzMTbUTZPFM5gg4oYKP3M9
tBe3qXREFywtWoLNrMJvOE3gzGeMblHVG3jTst9AkM6tnTJsNyuA1KqnhH29j9kYqt1UeSJp322f
5ZKb7xprbbZ1a40VoB1HT2TcdrPAJNseazC6J4bvvoIOrhm4tnLM9j2ug1XS+FjMG9jM+FQNj9pu
as4JaU+2465UcvBhMlPAaKXljvnVVzz77F9UHJjfZMSdtTKxAWhJlFkTjOS6tLPtUOX5vulLyDBl
qq/pekCub3V/pQwG9doBNpbJLR/dWHG4hyQ5Aked41d5i8vU3ziSMgjOA3zFQEa70aZ1y0Z7x7D+
2Wcfv0VpFyslj05m0mTnynTwG+Ule0L0TpfpG9S4GABWJJdZtsyhsaYBkKspKBlwqPmvEaApQtF5
JGlDgkf5MkeGvGrW0vacIL+6LpC17E4pZjoPMkzVqGXuoG47NGlGsBnFEgZnxUSjBA4a2Fozu99q
ZLK1ERqukGJcWVVivFoIps1Ant/S6g3WhpFqPb/BqaAnB7ExSxSlidcpXOEXBKGKSuRQ+0Fchj9c
XuAy03czbYkEOMtfrdkck6kXOz2d3vyIjpZUF7seHA3n1VmBcT3spto29yo5Jy82Cn8D2BgwvVeZ
9X6Y2QqUMWYG1yczKDgdgkq70Dr/ptAdszGp6xRJyHCPPh9axdmADPETNdbPs8IE22omZ4XbH//H
T2XQI25k9NA6XbPrNTUkpbO3UZM2Wjyj7oYD84lrQtrlCbbrI2WvzdFWcgDWWbkaBlc/1AB4GdUP
tCUWD0qpszSM7XfjGhuiGohIBP0JcCr3I/fYdYnmwbyDvLsVI6CPqc+5J6SIoXBgftkV93tlgDed
jm+k3noUK/JpWUDAypenD9UnMJSztrP5drY0zu2rkBaBOcRnYBUqZDDRrIpCsY+Dg2KKV8WH3gjB
qDgE2vQ0KUiDbazz5FbFxrK64kQMryC+EaGJjdVHRzsm0qq4IkNQUVNxfp0r4nVmfAe3lKOe/9uV
xMFiGn7gPpEN3GgRis2FOfTQOFFUi50x1DMFnnzdECQKhwbWZEGmF67aRhvZSgBxP1pcXasyl3Ab
fV1k3AVdU8PmHgU871mYLC1KV2miqyvFNEFiYPFz350Q8CybCEoBWw5K2b4zp02lDAJkRspCRkvG
/yXpzLaTZbYo+kSMQd/cKmITNWpiTHLDSPfR9xRQPP2Z/Ofq/Cf5kihCVe2915qL8b7uN6HCg2m6
OY+LepFDdgtzK+CMb+LlwE+H4UgrCDRAGI0DyK3ddSzGk5JC+GVMsElsIz+0IUODMQJLaCrqqp6M
k0s31clYXTJ6/2UBdVZt7Rq6W/VPMv2EMedBum2VwEzKCRQJgeCqRp+WbRmj2QDLJ1beIj2gHbpA
DJak6ITZGiKvdIUvY8QXAL89c1ncIWU1zqJVofihpiV6G3sgpZH8JSiAZ0HpKMOkguUx6Vau2npr
aCPjunPrISiL6r2ANEDkA3kClaPRSBju+UKBwYLCybOINk6cmmvMTGtHo2aydOMpo6Rmwq3p66Ay
THQCowl9ybHf28nckmXq6zFDei8GXcJuuR7wLvkqSTOYttIVsgt4uMqAbIuWQeox4lC96qD0HDrN
qbxOmfY3CgD8tZwa2sFBFuZYCW0bYWxk6OxC7VMXGhcdhlHrvBdT/U9d5ktFWTFb0XvfTCB60E0K
ZhsvReHZH3mJykpah6J5s73h3R7CAs7cmNHrqc5pPYFJHgxuvgVmUSteuMpB3nE2Lkm8yXQaDFkd
/qSWTgYiKgoTyCLetc6PRHwxVef1v6ZEPwI0bJJy09gUMX3LDE/UL5MwVFpGmyJ17m4B7yafUYkV
+WQuFGLA1hoUDtZD4B36AcXQVW+rP2dmDl3tWGrNtWU17doahogxT/Y0COLtaHJ5dcZMenRpDzj9
Tu87kg8kCVi5yHzkrrGX/cXMhSk7kAW0qrOrupgmRTwja/KiL9U9DmE6resHwtGYXcm7a1n/IyFp
IT1F/NWQg9LG3ScZN5HvjZG9Qpii0IRRIY6xbCfcZJbiWzZZgzZz+PV0Ze/lkdfCh9ALClTtR5X5
t5sr6npS1d/MizemwUzH4xDPmjZuG41nmgFj5rfVzo5ZvuaOwkWrGbKSdkM8B85QoBbc7lX5gVFi
OxRL3kEJKwq6+qfXVP4I1NWt8k90pB9GhlzafHBId9Zj1P6OaXvXciY0lZ7cERq0hsVCUUx/SdG/
O5wJV5lBwGzfvGCqfC7U9F+vq994XVbW8pcTcHi6jHcL6M0wjIl+P7OlORtBFFk/ZqRzUlJfZ2nc
RBJtkoqjfFqGuwqVU12hrf5PNYD8eesRqOUa6UNt3Wj137+TRfndmtq7yvq+gmoblCpWSkT74yoV
0W4aOcToCk4JZhM7N6XgqhQo8HleFsAAaoDV5p5256pPe29lxBnaTbiL6xb1CHL2GauoX8dCP7o0
UwD6zgnLfBixsTpjUKIi5rzoCbZOf6iatybpt5BAGrLjDc1PuOE5G4IRj+ZleEi1MFgbp3ow0ln8
SwOL53hFb004riqCZsbMnEffam9/1pbxPDaMBTuBSxh5i6+y3ilUe0R11BA/Kn1psCJ9637U8j9A
VIQFx8p+EkoL0B4v86i9eFUEBnmg3l3iYEOVrtxEEiqch9xXGds/Mf1zQ/1n6LpP+JMjPjAng+FJ
BZ8LxsOS5lopY45xVnTQ7TjypfjucL34jND7jdnUNAeMI54XP+ogCrVs/UiKLDzI7b4uonNXbVFw
rOYRY4OnBfXyfUtRv8OwDXQpXuse279abt3G8Rj+qXSFhbWthrSjCT/7nIISztxoMPgcLPZ6b+y5
1nqKALq4x515R+BurT3apes66d4VGvskmjH2b8fqA4bBhyO/IPi8C4txruBJKiziI5KY5jUd6DG2
X0HIqcD0tMOkoMWq9J5+WcTWaapBkkEcNaqWpzz2/gF9+Go68Ja0K8K5YoeK+TCkAVx1Mr4bCKYY
XlmCBx2b2Gz4nKqmtcYoy4sEmlcI9XqPAcNqS6gr07sZJatcZSmAcv1ca16/ZFkwcy3lwcq8w2x0
lGke8m2K/I8eaQuKo2ptpAZDX87KUiG0K1Lr577tT1ohDB/wZIZ8a1Oyva+dgslvZlrgCzJ0eMnR
Zc8KbBH/Si95Ex0vduhdZ92yty0lfLy3KijLZj0CeeyeFDEY2zB3aSMLVpyqardILqJVPxESleK7
oAlDr5HGRT0wLWiYBIKluIJNgrofGptxnjmC5gvLrBS/6UTTqLb1et23oKCqWv00K/vuVEL4RUtY
QZKzxONpM8gu4szhJs85CbzjmJ3U0DA3CflamxYzJxk6IeoM7bXArkY5F17VgY9/DsVZTpm1rkAm
Jt3DVqPblNFn0ZkDr7nmPAFIJBvAhHDaEYIMZDEjKMmpFraq1caBCZxeKpA2OyXiZIRIPmrWYZI2
ATeUP0HBWuekBduJVhCPgPYwzJTGT0QRKBZ7cOeYz7WwIKJLVGRDGj/yuiCkyPzKPYQnJgvWmmPw
R69lX5EhiaWYlXtvMQ+psWKvQ9cxeO0jZ7g43Yip/KhwZk4d3hXbtsg76GBIlCX+PsN4o13RuKY4
zAKgdZSa6LJjuAUOuRIJppKtQJ0faFbyUtbmt8RutbaaoQ4qQAP0d4C1JDNSerslgDk2vF1vW39G
tECAujxe62BeuDLOWicWaZdOwA/qgaNz1xANbpCtIB0qGYa+8AKtqQiGqHlTW7X10Z7N6zBs5idb
+U2QfZd6ybm0pwugL8Zrd7R9z80vvdd/J0t8NUOtGAbZWsZQC9uiggMi7GIzqPIhM7tFSNStYmsc
N2YO7C2SmHY8KkmLbDW9IGUtaz7gMJ+ycYT+FzL8pfG6suntIFElE3Kwq99Q+WqzS4LAvCHEh5Cb
o4btKnd0X0ShzkDJnJjPYIpu3TkJjFPn0gLz5vB3niE9KPOwj7NH3zRwDJOJTjdjd8toyQUeYQDQ
pae8JB9VVyIw8rLZaDaKHEs0eEMj7bNgLCgFXckSsPda1NlrqnhEfo73cbTfsl5dZmwFoS+JuU5K
m8l8lk7M1bdZYhQH1pWJWDHPdDaTLvqNYdScCJv0J7TilRp+dMwI1Da+G9YSaNAa//D/fgOdJ7fI
BX1ezaD3I1Z81WWfiW0LjVbjHU0bhAKZNA+Toy5HB/NKrBQIneX2tlqGUF3Ycy6huLLjEE1NR6sk
7Z090rSVDrwAI6Q9rZs8CSDFXRHSJzAtgWYQk8NQtO42BWrNiYN4p1FAuKllo5tGv0nGW9SCTwa4
dNAVJYgF8oah/fFq+eFOdeortWMyB6Ubm+rq1jW9xK+scT9UuPV1pzizNP8jR0bxVZzrJQf0TqfX
Ogsm4i1HnN7y2aS0NXrIr7keqC0K8Zo18V+GQH7Kyg/PKawVB+Z4U2M/XE2usVmouMdMXKUYPxDY
xzvZStJJ52GXLIrIOta0g+19OeT2ubE5AHNyjmmUfGaliChbMi6U3QPWyzlkuV6CSIWnUHMKnbqh
mAhiKkDwDhkhTwfN6I+icF7i/Klk0W5x5a7KsUf94GWNX3OYkhnmz1omtOzkR+uYkmWTLGVAOey3
uo7XZnzN5vjP8xKNwqXjWF3z0LU2QxyrcL9Tk7lHN6oPdsRxgykH0FOpXmAZ4rebzd2spF/o7awg
FMW/2aCzrWOHXReda9OyI3RNGI1CJmh7dmT8I4AhwpvkrwyWdyUuEcZAFrFj6nInmkjZUiXPbOnP
degdscQwiaASpluhS9rj+s3LGGdMJP75IlNXcfdDCttrK7xLPtg0eaoMJiSpVlm0HaKTopKlIpjl
buJ8OIEReIsaRVuHVO+IM9TNHDli5Vj4C/G5IRDlYNt0XbgRGcZc3e7pAeJE1nT3M9SzRyOG5FzX
7Vsaqzsb4cDaTVyM9VJ8YDf9Myv2EM5e7MTsbw4t7HwE/SPZfqnIGnSh8bNwCvvA3giqhSpMFGq0
omc16CoddrWA4AVfnhzVTW+Qg+xl6RNSsnYXuhlFnVFH4AqJ3yma/Ldw3U8AHXVJ61CPGGLPxtEw
uFBWJopNmg+fVYPkkS5db1Z/WuGsmimisdwAVLpigxq5k4YW+r276gWC6BTsCxTs78rApcwIIvAc
8ycujX3sWidciNBBBl9XNE6nyTJhXHdZ9562Js+Sk9+Nkk5Wh/f3M0KJvQ5VqyF0xMwDNY2e7czw
dTNUzlOWbCaOiZt66XnpE4BjbJKJj45xD3FP3hrN28Z9PZM4VQe2Bv5HdUy/6Hl83VkPGh2BnZld
K8Do13QvId4GFQHv1ixvjq0VW+rVfF7KMP3bYsEP0pgeVyRrLp6kkkZZyL5vpzluif438UqeHmt0
DzK3T2SfOKskH9y17KajmZjGCjlZc4iHqN8OYQUMfD5HqvCoBxFtAruhP7kgdA5mF3275TT6haN8
gM3041hZEpi6xs+c9BN3iNosvqiJyK5iSpnTDDmTfTliOaUM3qQz48++O0ZlSbYG04HBGvstpcMe
KUTlO4tnDWTrsCHzKiIRoNTtu5ZC92q75FYrtr0mETWvXgoPJ+xYM1psJwBaHshvEUUuDfPT8J+J
38UcsCHwgXaKBW4tbY0aIIXY5ZEE0hhaxq6cVJcylG6sEI4CnU+/gpAfV0SMAXNLEDPztsaNR5Si
H08c6EetiFelfkrqUb0MoyCcWMcTMtriTpk/swYcDUukNK5YzWdiVDEk8xnyhDHDIi+CiFadyZYv
jPIrV8wuKHrfDolPmoUdbyLjLXftfW5ignSUMdumKflRI9sZhv3Zt+15n1XpG9gvGzcMZZHptDAI
QY37uud+1rY7Htnglxg6BCJCksKeN84p65NPW7csRtzkSAPq8jOv+SRhteUZ5KBjWYDRC2vfIptf
ze6YHiK4n7Wlo8nJiedS2yByDAg5sbMf8p7BR2GPG9eUmJ+Rk2W6JbdGBC/VyUlcp5zZAivgHEBD
LIrWet8MWxJTKafM7h/5EOw0VbcVRGAx+S3umteByG16SvkesppewMCMPT4EbUL8ozeIN41WvNdl
6cN+nV8cQmnXKH3evAZxoa7WZxRvF9a9d2RS7JAuA0GcUDTTmkOjWS91x0dhzM0/R4cTZ5XOblTH
r76Uu3ImEkh6i4Grkn8Wv9MPKbV9TLn0WR213qlG/lYI5pSdrf0QIMQst8Gd1TZvGedf38idnSJm
lYYOZN6E2xHTurMSM++oo/0WFG67a1tIkE0h0o1i5S5NVLazwXlDldtjEFLulQqVZtAUwit91ALd
ccra3K9cLycp+4CNw+AEEqYvhaMdYUk9N7n358pC7gGlJggo2vckH39Cm9iSJMwPtbobCsqWUN3m
EGJ5aeMhtPtrXHWHWqdsmjSt3PcjKfCOrFa4FhJftgyBEWLv0wq446SwczpKjuy7Lq/DlERYyjVw
uhXUXC3rPhy3s/240lNfso70eX3i2PVrvWkh1CM0iXu3bh/w5vKVxV5PULl3lkCwkG7CpmEudUr7
8EsngdGn37kT3ih8yJDfde/9Zm7xD4znwmqfXyrFCHJreuDyZATOU2XlFSNplht/VLNffLsrJZn/
sFPMYBJcy8cpwwTQvFSqbT5lxngZJ8afordotZKkE1OnIgdVOLt0lwY0zWrA3o/DlZE1ARHLQwtN
tI5JFXP5UjaVUYCNAii2OSfHwSh+wqZX/FYbInKg3SeYaV9hqX0VZBqvDVFh9Xmg5ML9uA2jpt5P
LZdomVaKKNvxPC/DzPgQtgzRd/OYBXNjMBtOclpOY3bLBeHiXZ5RbNrnAnrwWi/7cOstnnGTGPoY
1YqraV8cjRi+zwQGEzWnS4avktk+0VwfLStgQy3K2DYllCUncSEDY6Ri3upb712rwKRVUKGHlIZm
hwZmlr6T4cJQqUmyCImnYGp5nA2km2bcvjaV5a5VZuSkrKXmqq5Hc2eFN4GoLmon/IxqhRZMzCcd
997kToRZCKKATSQ89otTqbuxHd+rsWTD073fvM12bNO7mcDYnW0lPvrxF1Fq/1ROiW6YPg8Gw18Y
KNe8re5NEsY891T1SSZOI3RPoufIAEyP7JIDjd3JWrsqIHLkQW9WTOy1lk0bZvnM+M9pJH5lin5O
evwLfLuTX6RGtc4ViCy0ZxpGJ1o2THD2F3+AoTcH5U21xmrvVP0htbKKQW2BcZgCMW21P6eLsw3o
nytOXYXTUUis5zBt4O4cYJXSygW1si5CYt3DFMgQBc/RIFKMRC6A4DihVl4TLhApcpFyQGKrZC7A
apqUFYsqKZaiPjUxq7IxvZgMKtPox9bTT9g0QLFByvpR2O3DiEbUIMLykGRUiSANIMAmzQ0QF7k2
+Z/hlcW3WeAtLoX6a1Vi7+TlR8cefc05S3JyHsujp6ymaELU3mGJyHHFJ1Qd3LoOBWhX1299YuxN
1X3Dcl/vpWJPgTqWhxZo2Fej5FdQ9PjlajITKqurArwMxoaOHTP9+YKPgIiR6Ek0zTdSNV/PXevA
GIL9TcZ/GIz2CciA8yIvC43PMIM+Vs2UUwClvtx6epQOVhkeaXeFscXddnam+lVv3iMbCsRc09np
Zp7fpHbVPSvywxpqJfBS8Up8A14eFu99yBM4kQP+nDChT3Ev+61sabzMoVzTEnEcLP+Rl+n0DnOf
Xp740kLqWWa9LiRIVTQgsOLuyTEJtRkYMCC+FxiXuq7Z2GMMfYQ57X5dtcZAjE55ISAI1Jaryqc5
oWOn6NlX5xAaGpvhbxIa/4TevC0rWVrtJMl+gUb+LzKV/BsJABQoWuwcvmhoBwTrxkwCJRnGnbFB
ijAKl3fq5bhzaGFLtfki8412vOrKHf6lldTbedvMNpbtQXx0GTYu4OPlWR/MbWuR3V52P6WuAvqy
Gcm5wESYF9BGjVYuTYV1bIRPHu4iqQ1fiJWWmS5TPIFqZ9WR5FZokAyR6nAhckbGM8tVZCTnDmrj
rITtsak6EPvAsJnqs06kGNxtNygqF4lSWYDIbCBJ2iVMjPFuqvkOHSI3eWRwnuNEh8uYPnp7N9kE
MH9AYO2t6FZFzYe0AC0M5hoe4LCcN4+iLo8NZ7C5NnY6Bh2yO3C8FiNNzxp13lFYzRGz02qOWydw
7Zbg+oGjXKI0R7dHHNa6QH/Z2nw7pg2bSeIwUhq4lsPMSpmSw+R5QYP78uAm8w4LOYOCZJkILPrA
SFt7GoSevLGoIEBvoJpvb3B1QerR3nHVxe0WO1cR9btccU7mqO7Rbm3Uzjl1Rrhnd5FPoAvQdyBZ
ChELJQSj6nbtUlw7HN8kchO4g7+DgFZ2zdPsBObzqKhogabMvWZ8zMDjIcvS7miYbcB4oI6OXqds
C3mQ1m0u+C2KdFe2a34hBIXGZv6kdd8iFyUHPJURihMGOaO46ynWeX36XV5kaBeB7WSXvNYemKVf
pBu9SlSkbLj7Op6vVRS/xr13Hwi+s2VE/DF7Qxm/5uY/T4qdOcc3M5EYFuM3Iw/vRWe9TMrKMacH
Nuxznkz3vLQBj7/QbthPc3YJNfecEolCChKRS/jkEcfAyNgkDvVEa+9ikV3wk90inRc6wkY2iq82
vLV1d3TpLCht/axE3o4krHfF1jcaHTxpM/YlJdAen6n+D0NOX62+h072rRfY41ABDnRqSeaAHbdO
GkpWco4BAIlbZeyslGmmN7BnxhXQty4GwZrqrwAvtnhRvqE+rYd4Fzo575Xzro78kQbQnsr/vVXS
62SKl5ltaVkQGEg22toxhqDOv9M8/GRP+WdnbLqjKd7sJHpGIMLQwSkRDlVPJh3sjHQTyCLutlHn
w1TLUyeVG9F8T2Uzbhq5t0jJcM0Ou36ymhYU99Zuv0fS0yPjXalJC2qizVADT4KXnFvzdprIp3ER
+ZF7r7McxxUdWdDF5FcoRyq2zNQuuSk+IS4d7DZ+VPX85qXzcZjggjfTP8fRv1tbO3WY963EeOFo
3cIrN6ZdpPKTZFd7bbgG6fRnLUpNxTpObkpnenqMrnJTKnngvYGaAZxdK+Wpy/qnqPZz9X1I1EvT
ZSC3TfsjzOJHXPdfWX82zPGGYOaroN7LUlTHdXabP+a5/Cur+lnEwQSIJCcu0OCi8AhuCOIIrJ56
Iyo3lRe9QU/ZyHS4JbV3KOrk6rjqdjbxCS3KGVxkfVgju+1ulZaAsdg3vTjNtXO0e5zwntzhycL0
jk0MtgUqBUL7rmCgN/3kcMRs0ZnMh5hOZllgxFnG0l8qLAF2wo06AHnCwFDr8ZekGbCKl9A5S9B6
0x6M+C9V2NNJn18sPN0ZQZiNHF5STb90jXJXbNpuTD74/sO15MOlCFP4GKdpuHsSrkWDh9R4aDyQ
ywOIVu1Z6N3G1jPIv8NNd+SjJDF4sv//fQ+xVHgQfXGc9ObDehZmdCVD8VLK9Dak4xsAzfOQVXvd
Ey9UI+vFquy5zrHVuhf0eLe4hAzdh1d407Baz4pkAoXwt1TFXcnUBzFApi1OaqRe1BKBfL6Maexj
PiU3GfPi5XBGx3VOmGQZAvRDq7wII77FrXfGsoRFc766g80wQyOLYrhN5FfWyT0Z49uyknju5GvA
Sx3ftd/H+hK12dtoFYcIqIML7qW/d/8gS029XEc8GpyD8/Esq0unwaQuNm53sco7RcxpBEvY0nXK
bEKNLUnLoQ2mBGhuzeQ0Sy+TSG+NIg//ifrS5K2KtEtMvFYj3I+Wnplbd3vN5JliBBlflOd8DkDo
+a6Qt2WZW/4ps61XJkB3YxjuDdKQfLROuEcgchYXBjc3W01uNoqxaIje6vadkOyzZrMy9smDCfIF
QO45h/ifeuaJ0PFciHNMds/gyEtpKP+9sa6Lb4Zi3rWK+a9yXl6Pt1zPgT4lp7JyfOny8mAMjJnG
/DJWL3kYH430K5btoZdwBAgKJ3n5DNfrdflTFu8gtcFi1md4BafQNh7WJGC5KC/LB7D8/sLoiH3c
2mBYUBI9oUO7E3PwaJLkOLHRhX36bkj8sjZaY3a9z8S2sYyOL8sdpQ0ueTM/ss4vFM23vjCfTRnd
XBT2XlFwChxuFP8UH6iOuPkSlTRf+tROOF0Jnr+pLn9L2Ofle7kZ7pr2qxW47njhMpkf2LKvy5ua
zeRC+dbpzdaQ85WR42sqBIjm8OO/TUd1PnR95AjLYDh+Qxr6Amj1Az/hzWph8oqLFNV32U5Q+PBC
j/o2JihQo3NN9w+M1UZVms94FmiTf410CAov5+Qevy4vocjyHWkMgxZ+LE8U1+qsCe0xDONrLrYp
0Xa6Jp/q5opZ9GVszW8nKS+cpF6YDdzIUNmJUAUFUsG14LZRh/ty90bWtC915At0cF1TeSIM+wVN
D8lowy1V1AeSGshJnF6d4tLk5gdyje2UWgF3JhtEtkpleNcr2FY8oMs+OZogAvEnZDyRdTpel1gS
AbnGiv4GlmQi5d5MxTq4KvYifozB53/ba5lFr0Ltz2NbnLTKXBcw4Kcm+zYNUMsPd26vYRCm4b0t
/kF9e+ag+2JOyjUOu3My8tctcWd4eF7EfQy2uloizy5Pjju8qHr6LnjkFEgfrXyGj3wnD+VGuYur
fR9P/x1Dlpf138fooQbtsCQZKMtQ1vL3+YYXvv33Om39oAyv0az+xk10o4HAOe9zeRd2X76zAl9N
++C50YKseJmi6DU1s3c9Vh8FN0U72ai9xb0XIYaR+WlEMuP5edfdTUd/blm3mmXAmEnvZSLPtogD
BO47t+UnHM5YeNt9qwxUvu1UdzOK78vmpetLlbUx2vK7r7sfjSi/gfrJpqJieBS9GcC5BStoZCg3
OAMLpxEczYqrxfm225KhdwLWFBiKempMsSHybJdCvko5kzpU7KkljpmjvCKs2BdO9cT442hpc+Ap
+TqJC06V2XXZ2VuvIJSFHBMYTlVCZhaWdk1BNKWQih5a7Tqqi5PhLE6WvrqM5fuYar8iVzgn6SyL
9etklt9WO70VhvPXjcNzkT9Pinezw3ir2uSpmcNrqrPaZu6xNtytWYE4Z2ihRTdLqiu7NMhFc3Zg
Md+FrHZzM+2lS14uyspCcF5ehfjPNK/euSqR7rS8xLxzERehY9mGvXkcCn4AqZNTkptp6WsytbGl
h8THhOa6BGM55yXciKX1ZR9BTp6iqj/KdN86Yos++1llkDflQXxhk0jONFB3Oek8mH2gPQ+bnkZ1
rz4lKolesYVA9bdOF6PgcMutB0998twksGUxNaFNce0IeE/z1EcDQuhx0xK1pOpyHyOWwS5LW4va
T76RcHAcsUXTqTsv8r/QXZIKwlctZICsF6il8C7mftv8MUPleGmRCccRBq2nqgKGSNQDaVkr7Nnr
ijyC5TovJ0pkiaoXHdG1HypcM/pAqkUtD9aQnSPOHIDjUq+72SK5iVReMRsgea23nsWaxiB8qJ/z
Mru4iBDxhzHMmVF1xrySiFECOgmS6BASDT8Rd5GesiKJ4U6g6osBOidPO7/2ukXQrNP1SK9RznLD
n8veC6kUfBj4uIA015M8DXG5m00UYs/ORxI5qKfrp4bW1mR7f2ZXwrGK1ralga9uEfKYa8/7deAE
dczQySQv3K3Ocjaof2nnHhd1Ze9sU++kW0hzbELap4zsFsw/zEsrvubxJOodxJjlVfL1RhSrNIfT
lTZMQid/GK6iyNa9M+2YBBMpxO3Fi4nwiWT6vQQ11dM4KNDoKtT6AG92UzQG/Na1HWSDHhihvU9k
QgvbPRhKicV+Pg00b8PO3WOSmoBUSH2jO2bQSyxBGZ2ZMO78Vs/97rlesuUSMjxC6ZuMaGBX8eAq
63pyDxHRFGvwiUY27KtCfcYgdoAvszeaeNsBPdMsuRvjfN+T4WfKQKDeQ2G6yYiY59TiMxqC7hQQ
fWgvCZ4cSUf116UGt3iABt5S2LNz/xpIXFEKcJ8idfWMjStvrnlargD/tZyXl0+B1AGa/0RFydln
pHdznelNybqt46knzws31WZSvQNYwICuAhzTPLkNY7xTjHJL1f9RxkupFl+LzPxIw9sCMhgq2DZC
f0zPIWniKPs/QhrmVFn1oKKzCRz1yeLRnysJI2d6RUt2dKPiMqAuqKEVZfUDtu4+TbvtchfkqnJi
vUmxCP2MNq0aCzz3bMorAnmG1JQ8y2TUXqwjkkBqZ+9x5Mwq77BseD0azEiGm2hy9m1Gw35UgjFs
ty13YdzeIGUz0UmJMtLY+Ub9We2Ss+Nm67SZfkLVY7AsDxqvuoJBQU6965EVl1p+i7VFo1wls4Ac
ihWeWwCg4wsDk4uWKSyB6skCNlor5hoNLsxwnE84dpajaRPR4JgD3Man0bKC5dvs6L6VuntHsK1h
fykcVlPAFhIHhoTHCQXjsfz/pNC2IPEZSI/B0JsbO93VJBVTkazS40hgM8BXVBHnyZ636Kg3bT0F
ofR27EAbY1A2+KQWlxDu4U3e5T74EH/58szFVqBB8miemaUPLAaL5NyW34umQiJkxBe8XTbCKSGf
bCgukvzBieSJyYufFPp98ZWOwEGaUMQRC1ZI+Dv3XJjOLtXq5yQ1nnW33aqht01B4DLBNaKAgAsc
dJuehhU41zF8niXVoFVvSVLb2nPzURsR/GixSdp9BiwcgScdNEkd7O5LJdq2fKurTzpX1SZOWyH/
2ErwXA6tj3PKHxCGGmnrd0q7haq/MQr7aDMYHwuT7haZ8kq2JzWFOWN8TLkE3ohnWu7s0fKx7b3V
KR8cB7wEifxSzVGx+ADbXxjpP5I5OwgTpcj3clOR/ncA84AwY+9OxUnGydZEjpJK+y/N96PKcG7S
NyqwHG0ygv+qQ7N/iShliDV/b2r1icj5raJ9hGG8N8dyU1v08fSj5FYpKRJdHM7W8FVYCsgFJkBt
fsrtctfsVSK5LB0HsmntDEAtphgCfrDYjT2mNZYdJywWNdPeKbxt0bj75TL1/1IQdBvCOTYM2jy8
hv9dcv4WQTB+yFCO3iJhBZwUdH95kVJBQJx6WzoOK+6VT8HXjIzUCyyVNKiDsNWxRHEI4H/ThX41
ToFbfeRGGNiVuwele9VN47lTzQDI9zVRxLHBc0iHbM3aygTBDBLTZI+7L4kSIpYgHasdKpmVWCx5
QqWVUAfLwgygbBcnO2pIrknz9N9arfKhe+q2oLtXTgShZAOQbzS09X9XQ6YCyWYZjHZ8tGru4CHZ
Ko69B00OrwuFUiICc1Cf8h4UVJkfMn2414zhsrncO7rYZ5TKmPTZrvWnODRRDHvbkASAEC4UnnBi
KKxzzmgcreKxS4Yg7ubfvm35dwUdmeSx3MlZlywem+e5zk9jrcAY4qxlIqRFudK18XEeuOlKfcPs
eodijAC6+knv3vWRUdXQbUut9gsA89R1kAdy6Nqp+1TWZYB+GrC59JcPunGWLERw11Z5yK8zZ5Is
f41qjaGiCRDY2CCAOjitu62r4Vw6+QHWwK6V6jZM8KqFrg8b4InA+2ek3c9hfmqr6n/knceS5MiS
Zb8ITwwGYsDWOQ/OagNJCs45vn4OENXysrJmqqTXs3GJ6HzV4Q4HzExV7z33PgyzIxj2U+oPT0VM
0VOAHwjdYwW7Hr3sJSWcNzL4S4hsJnydCdIKwdcAWhsAuHMYM0amHLmd6dKAiBwnjN91gmoLNsj3
REbGHoVRHhUlUhWBLeqePNIOLb/3YkgN3X5h1LuzNxDYZ0wFA+KUSmDGBv1/TwbRdXAe0FH+H2SQ
Y/MlGX8Fgyz/+08wCPgPS9iO6ziOEMKkSfo/YBD7PzY4EEgdMO510zX1X8Ag6j8CW4oA22EalmXa
/wWDGNZ/kFTSm7dJrjHQwJn/GzDI/Dl+xYIIhHuWbYIxNIWwOFJBQPkVC5JbaTk1LkfpKTeQuVsf
owSSGfsYn4U/2bgAU2LjjWcUwypTaLNSQhCZtezZVt8cQbJU2z9V5rQnbvhHXUbB+pcLef8JKPmV
XPL7G5TCcSXQFHCXrrQB5HKRfn2DUe8DNAnxysN3o3thyuigMqc4RELnmXMKyaKqOeaK3juwnZoo
o+gb5gCaHSVT+Zzx3I50C7ZwbvRTypRv1pXKY17UP//5nVp8kb9eSt6gAKsmOWcbiu/Oni/1L4SV
RMxoFws55sIaQpz+MQXjcM3tut4HuFiPkV89jAUBKnnj2G8TMqVzPabl2uydZOf4uTxgI5zFJ+aR
ryV7sBK63v2UbPO2GOf0JeYuHx5jjAdlW/VjYxQsSIZ11lunY8SQsiqSTPq1xGsfJK13ROom7b0X
hGgjyDG7c+p3Ydo2FUfUcFyMr4jxnLOHX2/3mYqbVkQuKLJswgwbnuiS/FQP6qfWOO29lXQpzEFn
zswmWJBI45YAcpp0zQyPYmjfbv/5es63/+/X03UMm0fGEdLgDv3r9Zw0WehNXzHAL7Q7MieYRcaE
97m5NuxiR0FS8NxjVHpHEm30S1hZz+htI05H+Cu9yB7pRbfv//Ke/v4d64YhDCjLpmBo/DtFBxuB
3oHYmj5x5H2lDRfCdl6ZhNHHaThTZ0Ri49t57OLi51TGiNDnzCPCl9/yVhefK+3nKvN/eThmqNBv
l8hkqXGVJegJ6MK0/nqJqiys2y6NUCQ2gkzJmXyZ2lG/63VEcqLJP9C0E0S9kBNRLmlM6tJmHw6Z
eRzAln1Ip2MEFJO/lcakYFviw8F6+G5GOQSUNv/mFaZNaqPQ15QSySbFILsinyWA90GuoZ4ie+iL
GumnEYe7//WldnTDUSyCxKE7Uv0GLMrKCgzebJqoy+IVwh0eR31Enhb4X/OJuaAxdIcsbccXx/ti
9lpMe0nJXWY0ap2Cx9z889tRf7vSjo4/y5GGIyEbOr/djO7owe+v8Z5+YiMDhteM5ek1opu8N/Xo
Hii7efznv/m3tU+Xii1A6XJ+Aly+6L9+vSMcj4jFJscNkL1gf2ExMUokeB382RXAk4lv0WxolIQe
E4isY7oAJTeVRrgLk3cr8dNLorvqocRBhAPVO1Jp0x9iRPkvq7Sc38lf6FJcWx4IGG6OYSrDnS/f
L2tfNuphpiMoWo2W8UbaiU5HQDeuePo/6kzHoywKrZ6BesYLmcygU1xv7tR7JzqQH5qIsOfWJiE1
k3wjd4T/vZXEBNs6PFF1apzaORFUpJSWXTuwxNenqnHju6EYXt1B1Dcr9ePVSFn/NnKG/JenzDZ/
//KxMwnLVhz62SbnTfuvnw5aYwjTsAGfUsWMSyXtvsao7pHxaxQaXo81Qj17kLGemN37F3iEPnke
xQ8xpvJh/jcM+vmTn0lEjSrHTmSEhAkFRbStq6a8F7QyWoJmnuLc/tGOMrpAcCGsSvcmUqS6k0ab
9wFnE7g9LX/33Dw7YOf5g8yk+rlz1H6Kh7OXiOHFxTK/i0C3O6h0FTXqAr60oc+tPRfYYKlU9oQy
5uaNtFvws5MDJPE1Qy6OcSqVH8vOFdtYMNP4qqVeDl2YgLnSjPVj12bGM9HLWHExGtDn6oQRXIG6
QE2Y17iKtsQqm9KJZnIfHwqamifH7tmZipwwsTnspxwq6wmT9LOjZdCLyRFHi+Mab0KUpGgounNl
3jDWV9Mdfv7joNvyUORASVgJ4H6jcLopOV5wO7DidZ3YTWOttn404PS3mO7XfeDDh24bxqa9uxL8
8SOFEr77kAGetI9a7/jXAhW33hjXFv0eCpYY/0iVRIQqe+bRwZC5bW0zunVdWNFoEoS4zTffML9Y
U78mHK9+biQhWwQYisvop3a9002tOOHjlAdTM7G7N15/LkbJiBxxB1NwZgyAtXclAFFq2sq9W17K
CYmV5nGgGdCcUAqj4gLf8IND2SmzvvsgKbFs5Q+pK5xzanvVqoxL1LbAz9cdnMNXWbV3deuLoyNZ
ASR222vgeYS1FM0mbswfeWeUkE7RwGdTA7tzHv+A7WYmnEx83/wEWn2N6j9/aKKPunfT51pCb/xc
YCzUtWt3SXIaVXmw8hqAFYx1vMX6u+8EA13oigmR2TB90AHBxQVI/SbEuq462TP7HcmvGJPvVWZW
Dw4ZZmQz7Pv5Rk9yM71zNaTlnnGUU9l9mCanFuCPGm3EujxHbVdcynD8WszZCGlWbpNYuy4PgmNB
RySPLsjz+FyLhKk7t3Cjo+UQy0GILAiFSEER0qn1FnZd/YWk+XQjBzp6uY0P24qIEPa9+4mvMF6x
XPWnOPcssos5VThNznMJuqwpRbi3M0fisCUxLDOZnUgmnAfgTkxybHN2q3CGW/7TUhnqQXM846D7
gX0sI2WfNbt4Dd0uQjpj2bu8JPByTkrzg2o6kQfW7YeE2zcUoQ9uja4E3RhaV6X6QGtmnW0OqXOa
cTq/jIEBF7+K7Ivv0SFsTOtp+du4Ke1LKuGrQRykEE+Q1IW5jciRSd3Oi4cf+ozpjR14xJOhGpzc
GV7X+SdhzXF983+V6ZV1RpFnn3q3+RFKp99gC8+3eK7zTZ7jUnfyxjssJwbQ0CRyTcp86siyhBY7
7U1ig66Tom1byYl0I5sEUT0NWVH0WoLiDU5Lak2MZPNpCImB9bGixp1Fah9Xz2eS6MLWrubgnlTr
kBjaQt23MdaLyfKC18zDox3lOtRU2YLVUAAvOsioMdvKtcCU1WZWdZkkw4zWjF2MMgltZHOcdf54
3uc2mirCfY4gzwdJ/TYbc0o/PJp1Nd4TMhBfJlg59LbQIdVYj0vaOycnmG4wIJLblM8ZDwxhPwPW
ffTCcevmh1rrp4ORDmi3Gmh73jc/GXAUhYSHTHZ68oqSFkik/RExqlxD0sg2HSKku3hU4a6HTOAN
Ay1bIKaXGhvgqifJnKpL7z+Wn2C29K/W2L3rIXlQarqWc26FOYIh+dweHeICgdEB8iXYN9zZU9o9
K98t1oYRvxTzoIWn70NZI7B+2Vh7A58SUUKS9EXLoRVkBYgm8w4Ozfyi9JyGOtPhtWchSOoaDt1S
sTEZw9fQMoe9T8/1KRi8rdmZRJRMPCshau6zUaCrbJYNPvZPzZRqJ0ojzGGZVULEoT1RQAW6GiEq
M4Zx4V5vir2Mi/4owvgn9OcCcfvYrPRQD29gh2qErw2g3e5VcDA6+lEv0TqkrC/O4D+aJeq4HqDz
6ywu8mqW8qaa1oxqsx0im+IIbCFbeUUVPOnkE4lhOKHG657tobZ31qmaLOsMP0jfBaYx/hFqd0Pb
30Bk3Vd1ykMu62CvTFRmnTEN51zS21pqngDbyWWpuFzbb1ehTzM9VMzDExrLkV7fpAj7jU8M1AFr
zcHFqP4RIx7obTbgyMjuBDXDvtCMz/TYgB11o0aUhm0y4luzzsgRcSRM5Ca7Xufs3AKFkdfjFrV1
Y9i4qTvuohMPBIA7KxvvSSNtdg6m/wgP1d7WscKV5Omd8Agnu8bxSKxojMeCOmmT+HqHPCfv90RJ
0qLGl6iGNciu+LK89IaFuKaBSJEHSbCfoGsdDLcILjopamsV5efJGaJrItBNWTFAodSq+uspi4L6
UswvllCwB9Uw0Hd2CBDzXbXLm0MY7VKtCjYLbDyNCrrvIKGjiK4sO76+j01aT13r+i9xuqZNjEg4
G1fchu5dH9XdHW+Q9GysOE96EILF7A4dQi09l+7XnsMTtEMuUT3YxtZWU3wJSje+4L5d+XBmzqWf
xkzasNaaIniySDtYTaWbH/PIJj67R05aOCljAgSWMTv6swODeoXPIdnRWKcrPRrVRQQ2pHshjwPh
0BdROtWl8i0cSVV6a3Q060ZrPoFH8zfFTEueNP+lzBgwFG6qPxYNEQVxqjPFsDNcDBlczB0xOOhv
5ri62JrhNeip5Pz/1laWDhWrafb9UGun2uK/KFKv5OOFcl2zyq4HbDlwNJz8jQeaDnCbPnqheHbL
Jr2rPAikORH3rDaR/wCQmvsgMgDI9XOO6uMw2DHdS0WrM6A5O1cDXYJRRvpgVMa+QJVf8yc4xRDz
WmCLaJlHvqa63Ee4/cM7Ilum753DaSpXJ842HHj9EWcN7VJyKfjoRoZuZYYrw9FkGyC5Zz2V9s2J
3OzOm7pnPejCLUp7AmRdt76Xxp2fJzuNNtPNtgHI5XBDwJw34WbqPDhK43DRmfrsqHY9zAJh8zjV
nsbz1zOkN6d3JyIuWWnZTlYud1OXN9G+syuTGnTaEE9UY6bm0cXFK1+mZKi3TRq+DEP7jp79kwld
G2So1UFAG2bl1Pi+KhH45zBEQCAFY07LBPHa+nxd/1zOSfF7kWRTIQlTuZS1lg3y5K9lhIsWEd1s
RgkdhicABXKfggR/pMoLNok2/GHUQ3kONOdUlkGEbb8GxT+DwpcXP1HbxkJZVrfV1+WCB6E0TmVh
W0fZV/somf6l2fG3ms5WJn0X7AGGZNX+vZ8l+1IknoPdphxQYWK29q9yColWYZJ2zUPvZnZ2d2MU
7eMGHYf7f75a+t/+vGvR4wSl5hq6rRz1W0npFApcq/IagCqNQ75rGOxCFy4MACj81EJUBxMWOaWx
459hndU3BWTC2Qd5sZNu7l46pU+H1iHEiepEEv0bUEIqsqi8CEzPP79Z429frWsrOrg62QZKF5CK
/vrV+l5qdk1EKgImeg7nTJNXEeeXIe/OhrK7M4nQj6WEsBGicngZYhe7hzTe5lPOJc6YGasuhcc7
HyK9Dl7w1GMzBcU8HN3GdPeOhvfDrPvx1Bfd9z6s06e0xsGM1ipkQiIsjLUumySia+YlGlMhtDz/
/BH1v39El+KXOFiwtHLGSf/1I/baEA1p7IDEmk+U08BOuR41Inkdt8+JcYQ/tWDtNYVC38w0vPnC
i87/8i5+bwrC0TYtbgzH4s8oXc0Nul8aDUHrU0yYaloFla6T/jcDezGLr8CaOA+Vk9AYWTaHaALF
Q2QABkSDqEFrQJdB+uH3aZQJi0aY/csdoP/eGZzfmG3TpgJRT7tq+fdf3tjkjlLLWEVXFZ0ywqX0
Sy7b7Ob3MyzYD59yPfnW6pKCLwvjzZId1M4Yo3RmyAtl5P9ypWjicyl+7clIIU1bBxYPEJhvzfj9
ngzyzIYnwarGwH+V5/vPHoO7lmNTbKzB60/EkNQkstXio3GKb8JV3VPdpu0xc5OMWLVVmvs04EQR
nRqZJCctqAlGd632MA2M0vCHP2RRr19d/BNJYrXVCu8++mzhvgbz6K/FC+Jr9XRve/mPEBPJqRyc
p7qs6rsm9dO7pQVu/9H5A2ilHPJivJwQLM08lA6czSbU7VsUxNFheTKWQsvpYFT1Fo/HhF/4s7n0
eSYOMc/tw1CrHlTjfnBtH5OGtix4155a8+xkDR8FM8pzbJOUOncaQOMmD9J5F9vP7jbpgs2q0Aqo
xb0Yt0nTc1Cdi5RBt75WwAVgOjfGC05UMm8mXEB4bC6eg8skLHd4xEzUiLzgFYca+lmLdoFx5NBm
rWDoxtsCrQLOWXAZ66pW9aYNgQIWthq+mdnPmqrsR99BshWZC5TPTcNz7sfNXeewnNiuOCZ4NY9j
ZKVvXHST+iuMRfO4fBShuYcO2s2JDBWkR8Q9giWyrA1s9uLsNG7xaHTez8Srm11A9DzT/jxZEbBT
PooEeVTdWTabjQp2ial7O4zCHyVl0Y9m5qTFCuvnCILaBDC3HZw+vVZu9WgnCMfNEfcWR1P3zRsa
0m6rdHju8QZvyIhoHsYUhQY1sUH7frukEGFeghUz6PFOTDOWbL6HRkQzAIM4k+tO9jymtD5wiB6C
WNAt4vmWHPw5MbTVNpkPQa3qFZK+/mKMbnM1a+dsJCRQKP+xTQlzUE0yXJAgNsx43OrSNC1AyzBm
NK4jP5xDIeJYpc8Mgj5vG6WJnT4H4s198AtcZYyDiIEciA1/xHnIiUz/5hZ6cWwbk+joHBn/lBr9
qQqH2YVnq6MpoSPPIVHCHvujWUW3JS0Z/+eqcju1NkZQraXKuVUCY+fKBrdKTkN7bZbVtyX4q8sm
HzPBn78h48WXH9UgkVwi6OsRKUDfDerVqeHyAflHPaFHh+WPCI2cuKjPG27U8SGuRb/FA/fD1gy1
jr3QP5P88LhU7j1FL2L6iSMnbeLNEppcicTckW79xZVkdIU6gURkyA7bOBD9MSgnB3ewNd1VKZSL
z8V1yh00QcJ4iw0zO49OcOx6zb8gQMdcE/QJDyCuNJ5PeLzWZG27zOveUO3gvjere2xR0bqP5PeU
uR/MCCrnAvzPlrphn8Cre4I2z+7l6t9Lgqcp/M3bEi+GCenNRrZ7IZsDxOAoHj2tq4+d3pLNpFfY
VzRSM6c4uXbzLQDu190pt+IAgP77GTwQPrKsgTqtU+WdQ89ew9rE8WG24kL43sefd0Kp2ttkwUsg
0cThkzSYy2PnvASAYYDEsW5dcgyyR4F6tMFSfM+ug3AnJgpcj3BLJOBd95FE49+KpHkkWKZDRCP8
zWT2D0Pr59flpa7K/OpTLjMqTORR2GmICGadpnb3NIwR6bsmxDUMevlNS7GeGDXeddgcPzElDVdG
iPKoOzuL4hOZKZW5MzF+WbZlm5CcI/EFezhJ3U5osLqXd59O4jkq8xTi+RxmhmrYIx5n3jPhyEeV
4+1NiULNkd6pmEw8RnM7bOq9esvEyz9O9OlOneoTOHn0Xh37lhg4qgINI11lVZAr54Fkqui0tk4N
YpBzTByMcmVmRnlPIjokqBqe0vzHa8fR9mQlJcCCjeliCKL88ugczuezMnAehBWZJ9uU8LpccqQL
6DO2xgBSEL3IsuVZq8yoro4Iq3XTpOV+YLi2cUd73LM5boVvxjez7mZQjfXFmtOJsLalN1DdXyal
gnOFixzLXqSukmfkipjP3klYuKtxLL1zgj3xbFWtjp0U7FTiFfkxMKGuNkBU11AxxEbWfnEJQDVu
mqwdD4C+Ua4JLdhps2yE+zp6zHJFGbIcRpaT+tzNCUFm3UeNMe0ZLxUfhWJNmyrI4O4wZGcn8PeQ
oHkSymas4cH683zAeILziIc7KPelQodi6sYZLf34R2bSqxmHFs4q/lENEuScV/FF0N/eDnWm7ZMi
frV6D4xP7BqbTJFEVvp2ghxLk2da7nfLISlAlHwIZSkPNS4sU07TxezNGE2PVu/8onAejLZA3lf2
3wyqddxoerOtbAptssCI7XY88SBpAe46Mg4vbhJB1pwrTCMVwIYYfiajk3zTRoBcVj74h6WzURtB
u1nyhNyifZc2CAJlFSglI6N768S7Xw63oQ7AnHXpV4e76EcyPI9dBxlzgMQVTbc2gzXLCFCUWbXV
lkXCKBmAg8esP5px5DCi19l9peq9ldlQIwoy3pJpAIMsDfedUK7H8YAW0XuUBTygAnL7dBhL+255
Vy2f+wwcHshQEu8qHMIXDrf5OcL0uPZ68Q0jpnOqjd491xRueS3pxrRde+5CDLeqAxLvQUCv7cp/
GhsrXbMHTB9Z5D/7wUonZOPBHI1uz8yhAySNUEjBpNq63QHGVvg1HYnE5ll5gG41bxNFTe7cvI9J
uB8oznqotR0OLit8E0Z9HAWDyKzXSUUwfVgKVFRrYDDEtERmd8JV4HOV+i8TSyGNVT3Yy8wCpDQx
lalHdMClXj8sAx0zC46kMJyAwHUH0eekgxjIPICa5Rwn3JKBEGmBSRdfGzmxzzNu3KXEJ+grOUDc
SPocJWCa32o7IttcCr898jikp6UkqAKT/gEn4R0aAnsT+pq9XkoxIgSBZLUMNzmsYuEagrsRoPld
1phnvuF938/hxniwEGKiAq59iQ3dHuPH1nPfhiTuPkjADNYIuYNnqfoSoN3wYgn6Y2bpBk85gTcP
pQ3e7aevC2S2GQdShqVEthYGlDGRkzHchOTdzC2TKHlVNoTYJVQsKZDypZmenZoaghlhFySqW2Nw
TyIiQ6AKIpjGenfs0hbwo37uMaPRyWI0luYwpVULF3ZJpm7nt9a6DY265E0bzOTUWv0A4dq/VkrL
nyXEYkLjyg8yCD+VI7qB4tSe7PyqdLJ0fegbxyyIWFxi5Rv7mGSWnSniDyI3fbCKgAKaSkEnmU81
RcudhXf68s9lF3FE87j9t2qCSsJkSkbxpUC8/rXwkmYaA6JsYLmHOcdXS5rDXKVywIprMlKXHldX
tROqy3E82zo54s5ILEfhj+drPVjtV42m+CthQsOqVz2o0TQ1b30wiEsPLjkyNdA3qf+lQT9K+Js+
6BP+p6orN1nhoPC27Z0/ps3ZSUV4pDXurCpnQbHwayK7P/+BGlnnJN68tiWRpnGrp0dwX/JitqW2
a1z8UWpmf4QA+Zg6pOUqr+GYD8o59HMOYl+60UEEaxx/GBDn/UGfX2jrjttBqXjrwsWCNNqXWODc
7l6mRb6C7F882WnwR6jaH56FYy9vOaGaiVE+GCOUEvQ9M5Qgv/73JUwjVFYjqsJubnEZ7tTvME1o
zdFFx5EdzXZU34Bpg9Yb2x2YQ/z0lOfrWjkm1jck73Ey7v0OVPVS1Vma4x7EOGGsnkJ9gNZyNsIq
Bl5D1ybjE4U+6/fkAnfwsMqsC9Xqz7nuOHsk+vd6kBtsINyEbg+jvuroomV2+iWFeX5bXjQjqK+h
BnJnDpvEVij3/708TLG+OEAxD8sKYJGyWnI8P6Yj3p45ps5yIvsI1lg92D4hM0G+tbDuPLtBPNyb
kI2/WVD2VpjD8oe8s6DRZZG70tqCIAv0KoellcdUik7/cE3TKjwXjfFjLNrpfgyib3HPFkWiVXKn
3CH4HAvRD78x6ZsL7+E1T4mJ8TGOLz2CaRD2LYjahzx1hm3vwjLkKSP8URFYqKrhYBmXLiHHo+6U
SR537G3METw5sJFnFSn3NbPCdwwBxVHkDIcZadJHdTuAUjCs1nZUvrXVoK5Br7hvUjdeCVpbRy3F
1I6ThBnVMv/87rt29tndS+N23IlgFJtaj8AB0JO91vMsPW9HfxfkwiQOq5B0Odz4BrFyv0zKqKg3
tkkOiYf9Z2cEAuMF2FRAc157ZJTwFStyfAqwcN9NgqXTzSbA1Vq9jbo2fqD7Po30d7VOjm9F1e7d
CF6XXnYDdXi5BixhfetYIhEC/3k2Hl3RfhZUQW8aGzSLgt0pUeEdgN76DlOqdmJBvBqu/cO1k/5N
2OExy+Pj5ywZ0FD/VDj2+wSI6q4P9J/IVsXF9iv0FCI9aMJ11SoTSuybwe3PsS+0QzX/xJBLO0x1
6K3p68K+IQXx3I0BJm+yEDBnOodWJ7NUalN9JuF+3FlaYz1xmi3WQzyyaOaV9TCGg/FmNRU223Bk
e9OtvaV5TzHEnzcxeO+EOz+5QTr9UVnGGT1++OL1sX4KQyroKhaHklHLc25S6k6cMu68WmT32mhB
cateoIdYPwTj7S4bIRXpTDSAhzo/dBhAsvDAsdjh/TDU7rOGilmBaZ2qetr2jU9sl4Ynr6Blx9AW
e1AbCQdHfAaJf3IJdBf0qVHsbQl+J8SmmhGxhjuj+5L8EDsm4HyQ2dx0ZB8aNBDJgXFBYMcQwZOC
sEQiajIc1QMtO8BTq6TtDAREh0WFkXZgyjU0/wfTrO1T3ih7b5kh4N95F09gVGZfoVBt+R7G9zit
kf7Z/WsUz+rQqgcuw5ES71dob5d2eqtK/TARAcX4bX7YYlzUkzXc05Zo9vhdzloYfSmGqsGjm9WX
KbMeqxgHZx2DL2mFhmEBJlW7+9xs65KQn2YukmqesevyUyglhj1T/zxRGEMpb7lx9Nk/8HGSbNqM
aXDfTsq/J0mRsQJesPXya2iYFbPOrDvCJsFm34w0ifvmGa4IQ3QNmJGfmt4G/WhHjesGBw6tJeE1
NAhigQutUs1zblhfAVb0K9up4bLWzba0tHIrGiOjCigqWP1IZfMa6YWgFeExb7bcARKMG93CtkW1
WcXvAB/9KyP9kJlHi7+oTvVXnPSGGRZvMih3Mm6dbRWRBh2kodoMDF6fPebhRRG9LJv78uKMjLjB
iPEmgmun6u458LH9aGHKyEi6bxQ0yXFcDnC2YcJfrVA+wOMF2Im8LwaK0ZZM1SFGlNtGhR49KDLl
LdpqG2X2ArKvbpQrUuGqk+wIqnCh5oSWjlhBG+qHlqAiOFkMXBc1jp8/yVorrhxV170RjI/Z6Ecn
MoJXjYsfi0RrynUTw6nm+v6jPr5VnjTRPvT+RjqIcuzIvyCgGreZcMgRHmYTbTh4OBWn5E6HLKXX
nXGi4jDhh+PhaTGJczSyGA7WcPmLKo8flaarLcSSGNYQUbO+NWpgj+CuKRNZWVQE8kbfrLmYHjjR
WGO8O0f/cn5fVWAnsJ6DS5ls5yfWm3jrW6I4R0hdPCQH9nddEuIWzsYOYTT5MyI3CO1XERThO5tw
ttGpzU51FkfvJrZOM6ItLyrvvDSYBn+RAgP1FQIyemsG2PsIM1hHFKDa0NLpt9PyQ9L2gLP0WOZD
uglEBGwnbqxTF2frZe7TAmXZhpHNR8E1MWq68xIXSbTNYmgadlp/rfUJvYe0tXJn0CpaLWG/Zix+
yiQsTw3AMdeK+xu7UnPnIDopXWKpNNm+RhmXppmBm9C05V1qQc0XA2vLWgyYmPoE3vIgsAfUCJd3
n/U58CJUUCSAmL0rN53Vu6dRBk/d8gT3nGdWCMLCDftutc/TeLouP6Gw4RGsGuscBM3ZpmJ7G9J6
V+JM2anai3bMT9xrMNke6QvWDG9UhnGPjmdfSL+7St21by4RHonly9uIQXLJOeZQNh1VFrwZmfdQ
RNKu2SKqrR6a0UM4H4aVRt4usXsvHe6dzZLpvLzUHuZiU+j3y29NCZ5sgK9dCricuV4F236MGgpz
BkXrsbf03efvwF+mu1q2f+R91XByqN/YDDzF0LBxGREjkKduvpsjue+Wn0rSIjYkbfUMVisyvAHC
r03LsJ5g8cMJTN3pXM2CuDGZ6k3Wa+95B3EvbULQ95MZj1dyJXgc8M3OZYX0s/zRd4PPvZ7niCHD
ACZEgTktit7h/v6fUeGyI0OLWev5zBkdH5fjQekhaxqG8VFPwCXIMUFUhDPZ8AxQsdJ7UB4RxKRh
tZkKD/7gIqKbV5dKZ1gFcgtuL9vWAaBqQ4IvynDpYQtdrmDW2+keGP+IYHM76jkhSAlVScTTPIza
+KjyKb7pGta7RSzXgM4lhSl6qu0WycPUiY0Ji5FIFry5Rq3Ezq9C60G5jfUwSNqxanBNKiDdxTxU
+DvEGqs0x787hGV5mBCo3EyoSDWOqm0vZqJxq8VX0Pt4sabonRFR/dAMCr6yzYlUqMx6Ag93Ep7D
KjZ1mC0jopTnqf/yAnX0HDUAveLJCOgn+fa+lsa6c1X50JtiAsRsmdfuTYfg9qo7HgzBrL/z62Rv
G23w1M8FoTWGQCwnuBml6Tp3mLMwURATBHoStN+s5bHmbTam9coxrwnhZbagH+YXWeTVwZDjyQYI
d2qHG8D3kvMQhp1V6UHx/+wrtZKWSfiClrU5WQ6hHHZRsgyQv21uK/5tRaF/M5U2Hj7b1nOns2tU
cwl+DrVqz+0Qd2e71BykD9bXFuXpudIt85y2DkwVCN2dnhx87VGSOr8PdZdRUW/B1+GljuQXq3cK
VkuZjqe8TGh5cgZcbkAjRVYhRy06BnNYnci5mZB3B4DXLfMQteyhhWaVj2RZywORbBZkGXsdRs14
m/RwvC0/OQV8es5NdMOI9VgWg+VFt2nMMTch61t1XyInKK992/W3rm4/3GZKnko2K443zaOKWV5K
FcNaJ7u9iPFR+uH3T50lJEFt5c2nE/Qu6RYsOxbdJmd+WqtxF8uCpkYF06gCxb8dOgAVZNZ3z8zu
iciVoKxE9gWjgfk+H63WLSaANYQRHZgp/R/pRBEJQx4rOBx8oxEOcUbFdKe0tN8HRkrsueAfw9Gz
ABtRmHkVRrMAsvObpwF0z51JnpZfkTydfdxstH/oROJoGR75Ks/RPDee/FijyzJBlS+Ruvud2Z7L
pHnLgmR87gJvwOZsFHtlpcYrRo1LI5J+FyUZ5491qSNtXWHb3SEwDX7YffRS5CThQb2g8Rga5MOG
fr3so+fGioZVOTdH5m2VX9FILL/GbaAORklX0eC8a4at+nAr8uFSRcbskGTdw9R3X70GA3FKrbeL
JLycosJY7ramsV5+dQzjKTQtaHsC4dfYUgzrnIefu8jnrur0adXEGXpCI4BcOwtnyEsgvTuebtbc
3ClKM9vHTLG6qJ2xwKP5OCSp+cgA/l0bh+yy/J/qyYdEiXYTuiCc7OXNV1ZfnpOs/PPX3LFKdNna
/+HpzJYbR7Ik+kUwwxZYXkmAO7WnlNILTFKqsG+BQGD5+jlUm81L2XRPVVcVCSJu+HU/HgMIzDZu
LrgGuwp/EmTpi79q509mznFah6i2suZuhk+stUVAFHauXxKlvEcOV9oL+E95vZYvCOAhafDRd9U+
g79y76Im3adN/h3iTMBOwQM6dMl4mlb7bl3Wsz/Y3r+i9mJP5T+G1egneo0H6ieH5Aza7bQ4bfbc
m8VhCFea0JafpaT7af0d8nJr8kjsQ4UdamXtbZP3wu+LO105fhpeNhsIZyDMb4dI3gtxYagB4Hlb
ZFarhiBV4NG5va7HfIHo0XdxO2XuAUlv+Tu7034RnbybQHvAxE+vHhdwWmKk8V57s9pQGajvSRBL
LvIlHj84Z7uWhdAh7zMyngsnhjJtOl3T+b6Cb3Swpon6Ea8MLxbhJEAF5fDpCX3p62b5Mw60nIgs
YLNjS6KJoXxE6JNwTabmvtZ8rgP4xi5YQBbf3rUEGbi1ikrFo4J/XCNW/P8fHJYa2876FKMinL74
fHkODjfLrP/Iapwuc0g3zixy0qO0I9Lz5e5+vcYp4xgn2y6fGut9RZ+KMjK+J1MN3os7aYAIVix5
tCAYhiDN3bX7z4HOaRbe8GyXwwM1FNgogYI95r2rD10N0LAgwPbQ5zML5yaLh2IlCn/7QVS3Pwwp
qEOXBc7owDzrHX1dPc958DLQqbg2M/zZPih62CMuZ+xfkNJ9uPbH/52lOfm3MllaWpG5Cm2GBaCg
7Qzfag5SXGUZXYD0ANdQSbIZaOVbfnPKeaovL3MWBHHb9v0GvoZ1qRfWPL2T/J25Jm9k3lQPIp9a
Yv3qXt32815ORloNuNE7r49IrD1mdaf2vtHLs+hvpIib1FQt0FgXXsrFltIQame85NxYGFoYoZzj
73LAx7QROTZBlLXpliNNKDsyYLBSxRz+XNVAYj3Qst95he9fTPPen+ziyZAa/qOlX5i9TdBW7QG2
tH39fTEvfmJsp6aqDw4GP/JL5uV3WO0G6MLJFDwiPk6sfPL66t7uWnxebF5b+H2WCh94FMfIq5fy
/D+lwhyC8hHCKclczqNju9zGSMGjFsqDnNCfl6I+p7V/cd2lv3J1Tx7t1IKVMk2bBl8aqoWRb393
8o5PTjHp1GPdUiXDxyk/qyI/tiM77/wWB29c/Wcpu/HRWXFsGyNuaa+mNjNc3YeqnA8U5pbXQofO
g2MPO6HX+Q4z799mDKazMa8Ee24ocgDsNCwlA5Fn8knh7b/XHsIDC6Tj75/1+18VS7niMGbnzrFF
a601c/udLfdJhfdpErJpd1Gs06q/k+zV9ziT0+2vcf93fso98hdW0eDx90asd6zLJ5N5C0wanZK/
CvlNfv9dxriUlt3dXotE4UNeU/7aRWu9mG++Ld7XomUhY5XyTqRjRi5BUnyLfzFeMZvHv2rrWJA1
SFC/+ZnBJAGknhAlGm4hv7nv2QE3PHHaLIBAcvpRG+RrYt3UPVVMpb+W+Uyr7FBMxUcyOBJQO+3p
CszmsUfv2iYVwotQFXOil38vrlE8JY0RXMj1PShMmqdZ9tNVUr0doQLv+GQ/mwqvUTFUa/QbkFFd
d//rfTRM6QEhd1u8jQzDJMiWOxPrM6dRnZ4YewhCeOMjt6P/qF4i546Jc2/b3fdaWtZ9mlVf0kCY
8Tsr+3Kbhf0aZyO799eG2ZPiXZ8cSEmisKn4fVhCcpzASdig3IXwKLPFuKJqE/hf68921MTQMcxt
a52eagGJ0hdfGlzrriitJ3fKUfYy9jvKY/e3ZBcUIjAWiT6EIVgoolNkO815D+ms3zXpWkRBm/3F
DFmGxN0DgO0h/srVMQuSBqXcoeA/hA5fJRq8x1u7G2Rst5N/qLndb7XoRLwaax5TEkmNPCdFMoXL
s14maKEGUQFhd80emGke5wldIE69nwUlJnWao0hl1bRdTHvdNUbFJS3/zDoW4LjOH6UnKZIsIeQu
mp2HbbL/bzP7nZEU48zKCz2T50QvGOGDp+CoalXGShl/2WfgcwjsQ04W8phStGlwT8WKHqrI5Oru
hfRvlGzLHINamJ6ZcoYUEEsHhLYNJX/KixNJezTFpvpndcxXa/lHmojDDgLwrWaKMizrO5t67K+2
fRCzuD2UfRKXHbX1XjDG4wRu3OzmB+Smrb0qkFjuX1pDPnKaWgxwGZVDYX0A6pRoyDdNsk04Pyb5
+J06U327ZPRcJvOIJ+cG57v3zARQRGW0KMAhCPH1ljNIjHDHBfonM6bY4zvslwzieX9CJ2nuakgI
VfVXTXOyUzkCSZoXPrb8UiCykjJejeW/0nC7c5hQI4Noj6QNunSU5nz2jKe18AmFWmR6mhsGlkZp
6j6MmkViCPpb5VDE3HR8Cmx/vPoZN0F8Q+12lixZqFqgTgLr/XkQYbtnVwFBu8//3HT2i1eXXTSy
JUiRgQLHOzdGxvIlwOnRhei8Orz1T+cSkR/67Z6SUISNJPZu7S5K85YxJzvcE0a2nJJWd/k0B3UY
UUbxqHNX7mfzGxrMN+S8JcK2Q01o1uZxeUPwrtqPctb/vimplPBJEjtz3NSGx/oXlmLwJAcYTRQv
fhZmHeOL43ae+J+tR0Uuepu9DcDBmCMD1zQs/8LBEzGpKwp98DOQT0OvyoZCRSDRosRPy32aQ2/N
lsA/efNhFeFZqhBXCa1kx9SH1Fo16jB7TLEtRwNeii4kRNLYSYjVLd+n9XShRdzaV9Xyk5QJBaTo
jWQotqktEDeNlQxB4pIG5zD2hDtdm2NKPTNdOE2247GBzi30+JCI8UjfpYVSQ55PE1fzs5QCGyMP
I7NgdUxrVrhD/Xom0VJdwqLZK2PsGZ3YzNjEhcYVPnEeNubWYpSJqArAg1xtvbK7ljaFI6rBaA6T
89g3glcn1gqrN56XrrtMYX7M++E0pLyeuh4mFen2J8W/MIZe3gx2L9MNeuSB/rJ7SJ/jyamP+FEQ
0YmtFuToB0VJjxA0Kv+jXbBGm4NdJcyaTrqeT2zywDpZKFOrKf6JIKPRAQMmOGaDYkTPQWL0tLM1
vRL8v9EfysR/ZgLsN5nZfbeehy9zwsxie/LBGl8Tk4pDIIf4EI3qDtPgR2BOtyhN/jDWVoGvP+Hr
NNikWNXDis8wpInaB0pk0UBMIudf2Afrzg2eGiD2GxiW1IreSDgjJyuLkmHsz2MntpXnb5cm64/1
7BBNq7mRa1gmrQPqHsX42SDxhTGyeF0GLJEA3auj9MCnSVYc8Sj9N5zx/r3gO18xsFCCUQIWb5q9
1xX/dbOuYt/LMQ+DVmEqCwGPEpUtet3HuEqIkBZ7tzB5f884UB2Yx9SlPGcJnZ+uhUqBcwLyT01f
khgKyDE59QfZ6BAh/0L0ua5V2+78zMNjmo70uzBicDB0ByPAPS8SZtAmg7cCKspbw6csQ7Azp9OS
m/JKwBeamKrueWeZe5cvyKa3Z2Ou0z+b0AV3NqAn7mz/VCylo6LEmdmCtLUFxj5EaeiMmaV2aUuV
i5fMXqz6r8TvbiVeAyreSAy1Ze8KBYr2Z2sJqy1gFz58ihHZi1BdBU5hb1aoXC3boKgmqLkBJ088
U7P4T1KtN6Hl05ZK+0ecJFO+TwKI3baJGkvJuBP5nbqrFD+ChFpZKit2EH5WtgeeAfWeV18TL9Ng
7aoe5TMtDjJo/Egngn008Pq81ZRbYF7CQUPHVZ57V0JuffofSPz5miyM7SkvpKifbLlzOvbhWRLs
aE2I3T70Nmnx18w5jaVt7TkBwS/jU3vOpXonnnfvO95fIdJXbNTdfRjUQCZ4cG5dLFYG+cKbH3Er
vZssfjfsAr8cQ+TbIWV8dQVwyNQTj4X+1LysaNuUn7UFlrmm2Scjoxh3uf5uJsruFmfmjB1vaw9r
fclT5IwizGMRNE/1Mhpc8SaNYg2Zmb4PN8HmOufSPnhyePV94jMOBI8ZPlXlLpFX3XrkPPp1vQZ/
MRI8GBylIHK7/xzNgMGMnETZqs5A29lylRyyHCTVxhlxtMDw+REyINGZWHe4E5tdatxJrsEHwkoU
mqev/GufXducd13B1WVFFEW1G1eucFMjG74iCheQ7Wjxtt49fqL4wSxOaCwAlCG9l8wcBD1pOKDH
gc6jkjUCoWGxgd9Vb/ue820ZUELSWR2pRlq3qii+sGTh9jVAuCbhJ3YeXHvexCcUylNPqUiteaEO
VYpz5ZPqHyyPni+5rH8HvnzjyX9mu1/FFp4SjKUZaZTJdB9kBR4rZ06riefhECRNuqiPiQlrH3CT
RJfkGMUW5Wg6sdskf/ACrYEvd/1WpXUTs4p3KLx0+CqT2rrDIY8lqH/p1hRRyGji2REPVklpKRb5
l6ahUoAxFbN48InFKc6GIHJM9S9TGU81txhDAiMS4TOxWH+Lxc4AoA0Dv2zyi+VVNpM4/agD/i38
TMDRs6FS22Cg3sUoGPdFQEkwgNmoqOfyYjQsKVXBElv6LCu77hgs/j8t23dzgjOWdGyI5QhgzMQz
OQUjLZQoiyQP1YWId7Ig8iWh96ZGDnJ3ofUqCMcr6GU8TL1BOcGr7bZDFDrmI6Z1a+Pys8dTveuo
Qo6ylhmCtOMrQAWPFCS907on7wmbhHtqpqfdXGZ/LQ7cnKaOZWHWgpLWML3Hdlk8dbqi/0hQG5kR
TOsSgycSSvqmpof5zliO+XADW1G5HngJ70VmvyzvyUvYLUemCrCfLsEhZ2V6+yHQGMHbwOUZH8JH
N70lfSt7z5b446YJVcn03flgCMmPztpOUY1XFq6iIHI/MYubBlG3Hh4iea3+Kus05LID+neuiu/K
xIPZ0mtDPjHYTZPp0UJXAp70skcX2vpltO9YSeS7tUHyU9RcLlY9nLgx3aBhmtR351OvMgjEDF6m
YumZjEz+YRv5KO30Fcx8f7SN76yLDdDcurKA7zecrLOKyEwclNZvVO0Ve2RwRi8YlODu1A7LQQdL
RT4voV3tcoIwueT4dsMM/p9ze1gC7+RNt4m6Cgew7JHhWixPGk51ekVQI1WxbGuzJ0SfACgr1MvS
aHNv+daBWISxw2Lsb2YeBxwQB7nO8x7rAr8A6exYtpVHT+3Fmv9TYvEPveXv3V5bUWZTKokbkgmn
NL1Dr9SRxOkYLQWvgnb1QL1YcZuHTEjFWTenIvETfvZQhjiD7wbs7KgXYhcq29nNzdJGyrXPbBIQ
Pss8qgVClDTH7dhAN55JM62J+mdm4ZPZesuuaqmLLuV0dJL+LyABhDCHqIBv+5QgUO20EgD3i+EU
GL6IrDDYFIgRJT4rLPpSPSvBy9RpHLGtHfVRhY0Bk1Jfc7gZnv/V1EP4bvqYmFRe0zAjFHcXWmeT
Woq9W9HHYAsJ9wDkauKjqeWsX9KEhpUatCa3IMuOEmLNm5nGsc3QmOW+NM6eKpJT6eQhfGrsWgJV
XKmc3qc1BkenNvlsgfc2Exqt8eBRvonCjEXJrfV+4it2YGTFVDVnO29Msi25txM9nzQPSviQQGse
Wh+bST95pzyEp4fVsI5aYmiakoPMpeuxznRc82bNwI3EdTd/hqCqoZWGAFzDHwatDJid/4DkTwMX
KMOclvkNHDZYGYH1MPBS3gds0hGHQWUKfeLjvmYlYD8xJo/BjAOxkiZ17VQxZioGLkcpQDJRBxms
GIT6iNwJ2IDR+ddRVHRYArzvrLy2MxYmxLUCPTFjUIfStBGpBNBuE/ddJRWCkFg038qxLM1XWeUH
IgVAJ5vS2SoP/oDu8DluqgETCibAMsqtcpu7eM0n0r+RKuUH7Q205YblvUtga4+5tMcjjHsD+d4O
+D3ioE374a0h6LnjooLDpkDwI4gfD7iMjUXlB5cyTK24qI5BzcaQ/4Pc3/yZCerAUHAkRtaqZsHR
Hl2g3Nt5su74BteDBpKf1eEfweR3lE4dTX7y5Q/jsYPFAxGT6toJL/TNs8nKp2oxblYG5U0B/zFA
TzgrtoL4Mv5px3EjFPB0Z497e2rsvfTsyLYw+7Qr9fAl4Rly/AvS73UY0nNfLyo2Dbd56JdLb5Az
G9yM26YqU15pAAhSs3EuamjAc8rup1XNY0sYiPcDyxO/ecfbV+y7fH1vebfwmXkbr/BuZma+Nnvg
zEhTHln5ZAh7jXKucxyFvANdc0H6zPbAmLjv+zT3Es/bOb57GLEHX5Wes90NwbWFJ3pe1olX+hn/
YXDwRmMhrhKsVFVl1XaYJTr2Z2lbNJEqpFleEArVBID/qmBJds10Tle9K8zpObGD8JLly6uziiWW
xqNlZB+L7zz6jV4RIbNylwz0xnkrn1Hu1BY5AxurNS81O8Dz1bvfpS2mR2r6/mDvc870vj6b8m/u
Erj2MVyx8MTiITUrdCPZBcxhEdh2jlj4zZi09MY1a1rJClfwSnBZ2C9382jUd6IxUUSX/jRahb/F
pHOrE6MhtijeJGbfmMk321czt7YeW8hOugyChLEPQNjuqjmbCOVy+/Up9Z7mX7xALvaWzVc5VqxB
JxBjtTk84InD8FXTMS/s8pRk2o/DeljZac8fsmmfQ/7JN1OO00ljhZZCiE32t8rrJU4P7XYYKPgZ
lXoxoQvckSs+sK3Msfdlf/IOC4ZwFehQywS8gme0d5147JxdD6Nn6ei5xXf11KJGx/30tWKJjbOa
hGbdNOehHw/TOK73dnEjZQpmYVc+sf4h/RbQZ47peKNlkPNITX9y2Xmxb8wqni0ydeBmItOqOVgo
xGauxfVALDRCNccrXjtQMz+LrvQvFg1aDTXiazIfBxz9W6zpfYwWcLdmphV1NJZ7Iwj7tPntTk9P
uUvjNjPtZiqgvI7Dqyur3VLZ/DrqYtwFg7z3U/ra+mQ58k7t9kM+/k10Zh1ao/xikZue0JidjZNi
s9TgcVtpQ3AVY/48+t4J1y2MsdDMNqsP+uF9HBsFr1V/i6r4GSuHX0w4cmGYR8oGyK3nw0vYtCKu
MDzHYWX+VJP9hMzbRNzmZu5SPh7v4svDPr2r+1Rt95WLnrRi/qcVbeB2lq3bfkLJWN1Cn8RY/mkL
FKG2asE4l+j8hTQS6p5HfgLYqsy82nders5+vxwWi24IBidxUE34UGTTdrzJVp6v552dCnGrChNb
wiBICQXOBXfy95lwYGwyE7ouFWpmPR6cQDibkTq3faKRmriAsu4xxyKSnd+Cv6XPkeo2nvBu3Eu9
Uu+h7L/Y6qCvr70ZW853rnPj4OTPi09Hkl/Mr9j7/nV0NLHrwLPkopPkisC5Zz8BSrp2Pob/fq1p
wVUr9s8lXO4WSWznjrp01ok4WWCL8x2J3EaldgiSO9PXvA53is3appxIIyiD8a/BVEvcDEITsfqN
Vy0HxXJ3Iy31mGCPYHwOICNX3RZRuCMPcDb95tOW1cXvKhcTr3UdtfhvyGi/05wt3tiHiJqbJkON
a5Iq2YCnQa5jEwed4WOuL/2AC5E7pZbcb7MB4cvn0pHRpIUalOyQ3tQ+Xdloiry5CB9oq36hW5cI
6WR0B52wXxM1DeMcCe+eLLKrqDF8WGPFQMHvE5YAWcW4CwqaYWoMZKM0fhbHftWZYe+4f5PyIqEY
dCx4LeIIG4e/O/aaK3fIBCMxzwiP9UeWyENa8cuHDj+0x8JG3Ot7YzzRZoowSxc9pSVmoKqLaS2f
o9mZpzFoPhFjTMANqMWNtcjHrLnDUvcHQq5zaGXxYTstbJhx/tICOiv6L7+CYXwdG8O7BMXe4WdY
wI+JmxlS/tys53BQNr6T7A2l0QbUCBolyWEdSOT5PcC7/7Klf1hZw/bWXJ4TEzfCWPod36Nx9s1e
vxmVPJidm2wnQzex51I6IMnf8ZJ8wmdlbI0x/ZxM2gFpKSehyPm6bUBosN0zEbQbBbXRfCyFTnZD
6bDFXKqPHMqGDRVCL9xctEPkJwEgWPg8i31jPRRjU8VD34zx4gxXQ1EkbLTfLqZ87nFMkYHAI1gv
/6bEJFhYc4QurLTeMl8V9/2mYRmT2lDVE0GstZuLaVsSiY1GoXdymDeO1PpYO3jHCFg+VzCId8bk
vEHuXECWgD6mKWwsueVy0UEkGac3aQzvBuB9ikQd2koXJMCpqp9Tg5+ptuZrY526Ac7OKgiCaBsv
n+f8G1YwaORNH4ME15B0qDyUIcgIh4oBupG5NYVMp5gtaFyW9RjLpoG6YuZv2snPdP3qg7BzBr6C
blAKVVC7S50/BLm7yW7N2Irt+DmR4k75o8mnNmru87JE8+lvcX7Q6AH4wO3aJp9ZkegtMCricYmR
08vtPU1tYexgewPf6QjRFNb6ZLf5g6zNiAe+eCyD6Vn56HDj8rrosXsmd7prl/GdJEN7wVP66pGg
mq3kOjfJtZbzc9riLfL65Jn1Bhc/+zOf0d9LwbytP/shQ59KrOYy/tWWyWWeFGmV5dwGVGrGQ7DM
lLcP5aXVPV5OXRYRCBiOV267vK+Xnz6xIlpGnMuIO1vM8sMKF7TzgT+xLgC5Udjyr5H5cJ4KPqlw
hcZSSrYGOeWIF6tKyv/9gY94o1j5xNDk1/1Yp99tUNxmPij7ZND3bk6p0WiHO8MN6Ee2mJGbnh2k
vF3nWGVOQh7WbuCbLymXd7jzYwUECvslHbx7kgJxVMyNn5gPnm0226a1P4rxZ0YE2EypaQH/XjhM
fSoqMBt/zY7+L6+58DgLptPm35JSX25NCJ+V6/0tQi7cpdVvJofrg66cjyZzAvh0ydHqWTOJJkVV
RIftFqbAsti3xmDtySna/Jrg5mHZiPPJzQ42ZgsSS0WMrXXcBqv3IrWNCzrgOp42ZqRTJOBUFztn
nAd04Mk8dMCdNyshXBNXACUTSIj8SCeXcw4/jRERibcD7sWYsoNDiV2oWyHZD9L5UWwbQsv5mrla
blYaDhjgq/sRjZR1hWbGX9Oj7kykLsxAXLkcOni9CZV+5sCQjtgEs8CE3rw6tMK4Bi+1on+DD0r8
ydbk6XX9J7lBxnPD4bY3UiLSBnR6LN148s3iR2WU4NZt88nN7jVY/fyIZRbogR6ehjDo9xIhOzct
d+vMAfqkizCkPxdXE5vgjS6q+Q8NhT+e/ZMJ9Y/P3Ir8Ajm8yNP+o8PLbM8JHRbtQO1FN+xDWnoe
K7eJjGzd5SOwkLXbs1KC2jkEacw/6IfwWV44InwLeV3J/HbdxqJlG/8VMx4c1Z1I7oy8B24rBW+Q
R9S396BDZBY29+KxX2I98+CZXMJM1MBMjO7O95iReFX+Vrz2Lk0EjAVuRdxyRRzaccf9SBYFJ059
5E06U46FircKoGPJzP2a8Q6wXloEO/a/nDRAgCB9xPBN22gQLUeHTlgmGu6lLCY+2t7Oo3zIIjdA
JNELN6swc5/XUFenwJrfxiDL45TSVPS0KuprTBy9Rj33vd2QLN5Vstw6I/VEGrNWbFkWTrlhb5pT
d4XExXZsjNYMN7Vf4SDrh1VSOsO7RmQVdUMoJ+CSTpgtNp5ZsXubGxBBgkBWkh1WLvFbk3nXnkdu
qwWMhlAHeAZW2GzEMo6G5KkfWg4kI0ckCB0PIYxF7taf2jvLQSpgJpq3ys6uJTmf2NFfNq1ENwdd
TeLJotWnRYT3qDpCycqees/es9lN6AcluaAYGXOztrjVD5RF1GJb2iWbf/HWZRMwPXzejoOxmcjk
kb0HuYn1lkT1nhvptlsRVEe4VkQit5D9eropxc+IJz6c3hNuF6Hp10er9p7trA2xYliIqgwfQ0I8
m2VB99VzxV/yv8qkLK8PFskWlwcx5XViaoZTHWDnMCaqFvjQa3qUtjOUBKj3+PsTIvWJQJ/3A+ZS
ijeYzFYLqMTULly+GD6BhPC3423AJk3TM4U8A9YIWUBl/C8G3NiGxXlEGcFp59Hy3Y5vNfZJylzK
J9lWh0moMTYk3QVLR38AAgAX+ZBRDRgWr7RyP1Yf3cpTWST2eyro9qGYFccDMoonF5IdU093dRE4
bEiJX3W2iaDXXoHiEImABxsF1Cdx2e0jHw5YxOd+DBpg9m6n82221hc90DHEJnwzSsihiqvUtq1R
2tABs7mkwROuS7y0/C/5Pp8BARJqZi3xZJD1DSVnbDDfNV6KNchEKFc4W/JiJUmq5u86qeZDWNPD
5LZs8wf3DeMFnk1/LK+IN5A2HOpN5rpvt4rFXK3QySdPNlEomu+CBLrZByYUgwW8FJ7WMefLD25b
IxwCzRUfedQ7dMdgom9Q7cjyc5FO+X+KxzHM36abP9kNHlfbaAnB7XFHPYapmzx6lcMmu1qvHg1O
w2xsW1O0Z08YNyBY/18VTuuWdDI/KH+tzzVEmzptkIRD4zMFdLrvgSttQmLBpCKRnnW+nkWaPJnU
baAf8S+09Abzv5+jBiU3VKLFANElkE9DhgjTP7HXpOo4dTZrWI7HCZqLyNDQZBpgZl4bd+PXXzO8
gDiB9s5FyByg69JEYyTomkROaqzu+4UZWDAnw5uQUVDDq1HaDi5j0rG78HmKhHzBgHO2vNSL1hVM
GMBD/9CCCOO5CU7LONxALcsmLNrH7larbDSM2qmyPzybCHnxFIyGsWPEETvechupIeCOjhnNc7fu
bha4YAn+cB631KEy5zq9w5oulOeVN4KjGIKtVMzHPC/3ell+uMpVm9XjqeV2YhjDfAmb5UyM14t7
vcSu5A6itRhimhY2ilTUadHWXTh0PcVEzYvTe1fHCdY7OUFxSsOp3KJBHusiA4luLDVtXLxITXSP
VDlPY9ZDyuhEucMZoCiyPfdutmxwGMbUc7knsov8FOYyiYNpPrh6+jJHam0weLd4mLx7JEfmTTSD
qJ6tKGafvV5WFm1rWdO0fvtwJUQV5RXOgX7IxvyYSAQ9J7eIyFx+ZWFV3wM+u5Pl91xND0gV+tJ5
SEhA7glJzRURG0QdzDenFnD2rhc+Pcxp9rcAe8PG8H0CiYnFdiAGTsQ2xo75Hws1geCR3btiTva0
IKXQaqw/RhFeS/p8LCehcWUyjQhf82NK8Ccvcnl2a7TSyrRe9WRugwXUSqP0z5gP9Q5riMEhwb/U
8A53BkeKg59ay4+mZNMz8I5ePR7hvOKSHoJvTvktHfqbq9FbHQwLiNUjTVR2v7wMgelxl2AuKRvu
AUlX0dVdXexa4MbRA1IiAa40pUa7dtaXJM2A84JUhD+bKRPcbYciGRDZoWqMLTqg5IkgPCdQzvU5
JUFQ/bhNSB9xOH4YbauiZLV2AowVF+L0heQszvKqcjnxSYubOiblJYHkT8ITuxR7apCxaLD8wdwL
yknsJDixeNtVN/P+wqJDZdOj1RrkA00H40ga+ienfZIgYny1L31MaHgvPsJSG5tg7V2yi2bUaJzp
pmPdnMDFpWCiCjxn58z/VSX6rz0+m6lkIczjPPeSS5VJuU/pmegP95VRLHukuIuJ8WVjhUYX5Rhi
d/Xw1AXNgvqX5xsr8U5EmZMdoYkNNTXNobXEjkyKd3DXNGZB40YONVoAE5ZY3M5ub6z1JTC57c+e
EbcFeG4fPj9+wmk0dktt1LFt+GWUzZSSc+llc4bFQ3/BOLwFZFUbhwu5FgbOPSm4KYVHv+SnvFJg
atggB3qtdv4JIs9w7oX5aiEzQrZMsfgwDWqyYxTF5a+hx2TEK2QXhuT5pYXeLHX7OCt9naSNnZ3x
oUOEwgKcXeskC6OUWzv8BmSM+V41AFONW4gEQb/fuLNvHAxtfeh1a+XPE+J7yl+M8o2m39YWsFku
KwNTVjUbmlI4gNyz2T05ab3XJEl54cnwPLfqwbIU11OHulND+++M0z3uk0tfktnwqhI+Aojia4+1
dXOrPjS6UZxS1yWZ7alrR/Zt5xcPtvFgiQzao4nO5gzBwWF22qydkXJhpMrv194obr1BcgnC3S/n
ojUnrFoySx8I+YoNlgxcfiEEiluwD1IQXweuOKxJ8HVmHjhnXkH1ZqDIWpGq+18cV1Nqzq6K3ScK
XtiT2YeC7J19wzEQYgwuQJh7nd73DoFTp5tG+HrP5QmXpY+Vs2bZj+jy8usLtRpeXZCE3D34c3wp
WXjOcNJvUxziLPCR9H7/NKbD8owLONj85rtv2tWNt6yKicdwHUjUUTxFXDH5gz0JAC1414HwFKIg
DHk+RSazvIgJVRW8n8P0pZXBbXLRXzOIIdcI9iZz7iPn1vCIB9tGZMs4L2tLbn8/CEdMSK4rVkCs
r3AiMayX2Jq9cb6WeRCvGKSOEsfrn6EhZrd27mYWUCvahJhlmkE3yLDy/gGgwn1gNZ+0bp7CEaSZ
bejt79/ZEi0pCznoS9IWASdHSSyTHr8XHX7iZmbwnNth/0sdYG7OI4AnIs74SyzyP0zNrGf60HmT
bSrxOtpErgtaTn6/MS9v5xPdAQ9inpbLryUVVgkFojeU3IQFghIPysDIOtbAkhTCNz7fe2AS7j1x
dhklUFmICtGvylYKPyWt2vbW7sX3//BrFPe5Lx4j803KZdJhmidZTLgMsZTu4FuO30fUoINj95vx
/f1DsyLyZMrZW6N8WNmlPM/hfphZOk9FYxygbh9NSkieWpbAW4oq2GEaxIK9xr/+/vVjhUUgdPxX
MZNZTPEhOUb1f9SdyVLkWpa1X6Usx6Vbas5RM8gcuLzFcXoIYCIjCFDf93r6+uTcyiQ8bgZV/+w3
y8QguCBcch3ts/da39pY1DgdLfbVkRxjjTCN+nyA1Q6w6PhqOzl5ME1yDqMPmA/HLrrHzAkpLIgR
mR75vWqHERN8CH5cHtTUpIlcRrS/ttRTxFxTQ8D04FGWd+PGV8i18G1J8luX3PV10WNidQhqxMG3
ji1Mftw8Bg+wGtNcVd6xRj6JWlV3ckBEhQzEuauzXTXb7Frg2cdslJRol1Xc+h4FEih2mjSEgqbW
iHg6JrOrHpYC88Ne5AT8puPguWHD+tijh1O6XP4YEgOnG/3dFpTVmPJUSjAKL4lcfpsJIPvCkdEN
Bhy4EdMYoRENhgNg8U1QF+EFKkXUpwE8fnNK4pte2Osx0uAcTdatNjtCmjotLzO+qitUubmXQfTR
J9dSZfW99egRo1YIrjNi1pBZcekik3HLEDbT4xBR8aX9VRZ0xf0InYqTNPiHOHukLdwf+hmYn+iZ
hwy2vRp660k1BDuYdihSt/1giNRael5443gVlZTZ1eRjuknHPXb3+roSFItHepIWmGQDeznK2oS8
PpEhtmLpMffp9EPh31cjbkkMury7kHDcWpAAlkHg5A96ni89r8uvdD3O4cqnPJCazoIsE80Wd3yq
aOwYY4vC3iqKj2R2nnTrszOm6/vxChY/4wx89Uc8TNghpzKD6KAlUae56ZHIwtM33CNXq851Jgtu
CH5sWTXqC92m9GwMjIHwleL+CFi3xlDsGJWIi8orCZR1rCtFZqwDhpbsx7pyvYzmzTgSx6bUJOV5
VU8wIUJ3uuFPVTuwf4zapyMLqEeZuAjBjq2TBBAzPriz2CLWIXecZC00gNC+CEjC9J3oTGaUxA0L
8JXBvHj2QB9PKtKEVVFEEy/QQvKJr+FoS6wCGAcG/WY35wbc2mPfbVHipmyTZ6WgSMfzml5VMMO6
fEhZmmFd9rNZFzR5sPYM3M69pegrNSFG7XhJSO7EsB7Tlee/wxvC4PZCUQJnnc14TKwg2mAWhwyn
+LqtPCbJY3+WC6kt7BnVR2HnLLK+z26UqLLWWY0u718/7avqd3AH1mXVMvZg85xsEyN4QWq+i7G9
h0NebQRdyNWQa+DggYFf8A/r2Cn3R1x1OUMgs5CGTZrtQlU+5EGzPuK5KoHC/kikG9IUZUQzzetG
cDtkerVwoOAcF0QMlaAvsmRt1uT/FQXbH2Ip2CTnNj0rDJ794H+g1HLC69JOPT8+bPNQvMo26CB5
RP15M39oVTxQ0Li1bVRfMho55yE9r+//8yG1nyw9Vy+LPr/p6SVQL/EtYXqvRQ9S6PjVZEQZxXvf
rtstO4Lx0fDsCrd1gxyh4E0gR2HcKFm9Kpuqe84aalzEhAbJvml4joaBb3Q0NCSiNeqeh0ZDgmAP
46PU92YXOLvMaj138tPoMWktRrWmws6iMjWaEnNES9K9dp5tPIVWed6pj0PphW8QbdBxaLSoP6hB
dS7hqXlvvhpgtjBxAJBu86CQe28jRXmix9tZJa6aciDIMkYFIJAaHhkyDQKBhUZn3TDLdsY76vdy
1B7iNDUOVfhwXGg9z0kgqdWPVhWphI1axNYXHn9E5l9BU5Q3OhiLPhYrCLs89PsyOyAqu4ZJrywJ
vebFzfRORfOeeywgZzgevW0G0o+oP6k+dX5/NcwmtygaC+I5reA+G52bEQj7xVhq4X0banTZrAig
+/xNY/bDSZ7ozVBSqk8s3I1Uor2N2vyQD3FB7w1X/1QDb1Y6cKOFp6GotYhNaZJq2PRRH1/XBYtx
LejojjzpdtEobz7YaFEPAcD3Z7xKskEiAo3bo0UQlt1lWGGVVzT0BnPuxpSp+48HfmkTboxuOZyN
fkrDnzIYKq5obf1xcfBL5WyKudYukdxuklm4tkFD1ll7H9F0ROU2KPshwLGC9rc+9wUsyTA+HNcT
xc8GaHSWwLECglChClmk3CjbI6B9Gp1pR5+CjUPLiNGKy/A7OINrixXrvMQ0uFCbyt6palyu+t6C
joLtfOXn1XAok/djhZPyXGP7CvdJ7xtrHSdavP94vuexNV7ldvHQCenQv2U1CgTGQAQfJXnX2k1B
+s6FrUeCBHQ6JSbRh44qRspSX6dZ0+5Mp2Ja0xgeXobRovc4ejvelJVLQjCx3xhMlgyPz1QUVZeN
l8/JpkPxxCzJvv74ExAVKuh9umJrWH7xbUQcOIvtwLrURXGmRHOmCirXMzMQD57iJRuNzM4ztAEw
8eAKFSjtt05dRVsesTSegBlxLucfImqF6HpKiybLr00FI1oaewhLWP7xEaOlqtJXAY2gqdv8zq/U
AxJAkx6QyVcU8K6CM/4u69lbKRFJsGlRn0dmVl7iemPPwO3AWjI+4vGGwza/JgtXVduRUq5jdydO
N9DOi9xc9rpanR+5Ma0s/kT6fCDJDD1SF6L3UzfpUTEz4Wd8I0s6ewXRNIF4rRkJcFutjpDfmImQ
0RjiuvMLsAWp3CHzuYiSoHCPGBmti8SV3wWoXlH6oXV/ByjC3cEnvQw2uKbBVFTy8vinaDTZi02H
b41l1SOIt8WYSzsJ9Vmtjk9twOw2retLXDjy1unvIR1spiQKXvwk79xYaPQnQ9NZxyrzFPg1myMm
te3CdN3GxlXeErpnzbEDGv7IEgM2MNRotsv/uWXBPtNhAM2Zm1tk1h4BxsdVXwbUyqVv7TSUSHgp
Q1A8JcxjcIEAHmvKyeO+reh03UUsgXB83qkhpvJXdRLmmzk4AvND+K6C9MvR/6+HlJIWjZ+xxYWM
sn0G73deL3ZR3+GHskzkh2UzrDqTYXR35A5oc1BuDEURzVm4qoUTsS+hRDZnrzGkAQYa5fC9VhG1
ZLHuEppEFE7mQTn5+FTBGUL/hfztvJQPhk0ojBOFcovCQT50dsDcVc+es9qKzzMQVqxGbb5oM9NY
ajMCU2JY2nth+ToIvE9H2uRYoWNRxwb+b25bt2PdOMuqeieXEUuqnvCh0BkTgqh1aT32DHE6tLQY
/dZ2KqKd4nl3EuLQZcXaU85pMchR+U87+i55rzofKVScH0p0xCAhpvXIkmI9UiEi16LS6T2URMct
QWFb6o7IEWVqkJj2g3aTeYJOalx+L8pRYQwPl0OC01xUPHKOa+Vx1WT1LLJWZyS8B6OWu2wESX/r
oUzZOY2D41+VaMEeUa+/bApA2dKCldQrhgPrSt+qmv/e0TZeJ2PKcPWY7NOfI0RJtw5yns3omOdh
0YR3aXNORV88NiKl/qnM8A4giPWx7gjeAPNPNrPVI5z8mmxgR7jctta6skmDL5SM28k0bgU4lLIh
F8sKqldcmeeayqw8xMh92Xv2O6YznUac+Z5BKryqze7bFIp2DYWR1oAnvLucmM8uMDcTQhYXZXR7
mTfKdgCjBwCcSSizI5yeSQj32mdDlgYeUu0WlNxcwCsNcSTHRcVXbZ4Wslly604Xvj4xSGQl6y3e
3V0wbrKSomo0MT3LgI5vlpm7DoHMuXCGZ5/Au70lJ3vPGklMvWTmlbDG3hasZ1469Xe1zibVTsQD
y1b0I0zaa5GmNtoQ/4zJ2rgs6Opvx0KrLmzetou4YnQ25K21PD7t5yE3bbbx/Pg3j81tZg/FlVaV
9KY16oJjyokB+343Neru+DCTs326Eiq3MallOjEtcwbJ8V/H0n8iLaYD7+j0nBDLXoV+dZNrZE9b
ge2cyaS/Fom+LedYq7LQr+tewQRgdmehjhecYF+QJe0K9Wl6N3rjBChizopm+ydnwzuEI8J+j29h
iIs3GnTWM24YdFFTS41ukLsi1a66/tc34sSTWxLVaEuWwZU3txTGxHtHLibXGK5faa8a66rPZUKu
SegfJE5dgoFt+4wt5UuH3IbROGuXYsREVRUear+5qghIaDZDsAu9Bu41i27xwzXwZnx7NouxnNRm
sMxaWAHU+yMN5K5yMzXZBUNNplybeIfWQV5U2nFx1fiMZHUeGo07FLWxxP35iLYSxDSWbVca5fuE
AGGXoA3kueXb7OSC5TEOJXUUpr9kVe2mCGskz0d/I4kHOBTEHoes5AssCZDSCy9ALjes1XwYt0pJ
xNvMarsMqvTyA0kshbNug5iQNUCw8wY6rmgNwvlByTSTjaHtBLNbgY01qCumKtEcp13em/EY0YSj
I6Jo0RknBhpFi5f1+E+j195L6DSuTDXyuSx2yLUTPpddtknS5FvLiPNCqeVzbNIXLCLW/Uy7RRvY
38sOQFzezkTR40JCy/oibegKq7k07+JIPYQBXP8mk1DA0z7d/SclrO73AxJMU7u1vZtgYOZ0Ycrv
k02zxo2R3JW4yDZ6WfHwuYq9C8e+15R7S3+ojIda3KFQWVS6ubBw3gsDUTU1j24oS9ZbUmTcs0zb
EhJsgFhpNk22tZtlW5d41p/H+rpur+dG73+qepBZtJoklYW4zCUudyU50wiVoM/rPwy+pO8xLUsq
rgEfYwh/FPF2+Q5lKJzCHcKaLc3uZ9WZBbMVGQD1CGyztBeBQZujJ2SpNOoHsiaZgwaYBxGnX9WN
uEW3ucKdxZMn0m/7wfle6OYqy+EKTXmhEG4vr+qiOdcBidDD568Q0TbBK+rnHWg8S6YLJpevKJTu
ySbk6s55SHYmd4YVYcvXBXrduL8J2mbhqDzyI6+6ZVMJ+4ipMe7oxsnvahwX4Mhi/CMNTZdxpWDV
Ru7cezGu9oCcIkipms1kszSYYE3kIohUW/kaonaUm4qhkjJmc/lIEd1m1RdZqvppOIWuSkNTNYaj
QjM17TS2NqvKwmmGqKSrnS972l0X4/whtq/imnK/FGPB8IoPllbwwbT+/PL4b35D8qXqIIOp0MEf
6N6eGX4J5EDJEhIdDBXrkZTG9ceHguo279n2/G0O1P6vn7Ju62PC9mtejFVIs/Dky3/c5Sn/O/7M
P/+bn3/iH4fwlYlc/t6c/lfzgf75Q/ziPw+8fGlefvpilcFbHa/bt2q8eavbpPkc+v2//eZ/vB1/
y91YvP39b695mxGYdvPmh3n2OSTc4ir9+0zxVROEeRG+nP7ER6q4sP4gZMSwHLQ7BBKrFpGk/Vvd
/P1vhv4HrSPycoQlpU14Dt/JiPEL/v43Tfxh87UJKFYlG0RohKvUeTt/y/iDzFYh+Em+IQ2T+JL/
eeFXHxTgj4vhv+V/fv05tNsQMw34Z1owdlqpa6ahmbYuzZOwmCgZBxWrbrAwAx3ypeOPcM0XTa/X
5i0Ej96jwcG2DdNnOUwIQRWyBvVyhWZYw8ToGzEy6aSyMRIkdOijRcAsM7sfFNXmnsLFg5IzNJHu
t0YGIoRAUJ4vhsIc9aJC2z37Rb0azigwg+gQTnYtLzql1P1vY4tcyoC075sI8v2ugJFHjafXukYH
Wa+tcGMQnjFUME10JaBrTqztsCwRFnEP5NaIQjFy6B/cOXaSRRO73RQ9EFIlGUdCbLJBaVSIDxbq
Wc8tOyWIHNJpsbcWt0asW6L+kam6k7DCFjMqv1jZOQHc40UbZk4AbMBL8vHRn1QL67LJMGnfV2Wd
b61gVhBKI+mo3Bt6cc2VU+lsBVoTkyZ+6UqkV6hhc35xiskFXcEwRAhPF0yVcwm3YiqaZ2dwDOAn
eQ9TYeuAaUy35ahb9raKpN6vhF8N1rr1JXbpecPpQ7uhUPZXhV4nS6a3obJRkap2e0PrgnQ90p35
YdEEU8HCoVz75ucTM+ZCY9v1rZ+7i6RkDkDQTHWIhl1AgKh9lmIwSm470JzBSkShMc/17Exf9XUL
jHfR97WKuoWhXsDWC0dw369CJ3SUKxTa3ZCjYolIDNCDEJ9mOFlJQStAydudF+Wq9kZmuNE/Nz1M
xMIlyXPKK7ckaMS8MWjd6is0WKiHNkoz4ESYMoK2uO6MtUxO0YCw44CTNO4ugjKlHZTJMaDR2stR
VVxQH4mD47cu6m1skgL7pisQhF0D4ZV3SR6vd5Uy4Hy2JlO8mUPa5eeYCiUvshKd8yQYE6HFdyZ+
ISjILluIMoVyirk3L7btPC1049g2MyzKMntCBxxKJD8gr5khI3xcDU6QmoS8daaFUbckQCWUSUrm
oQgFKGENxw2MCaY2wI7NSKNFxcS2RvSGs4NxHxZ9D4794OR7srIENhBorUH+Lc+TCZNsO0s78riI
3pSi0ZTdwBWnXkBKkBAZMST6Gh7EFP2w8fHZV61WITlpKtTmi6L1Gh0zXOSHF3ZS4mEeEUDaZAkW
vbkeR99Dje4XemtfikbDrUFsezgVrl9pDPgns3YahDm4icg/w4RMKViy7km82chhl6FhFOoD2ozx
jdve7uCj0ahcRmPlDx2DDcUJGIyBRljY0RjWeHm6MEDLqsEM7JfCiwH+EnNjI+dIw8rDAjjKML9T
dUMrlmnf6PWGYmEYL0jHsxDMgp0wCaOx4mJa9vGIqDY1kh4ZnZ4xUFrUhci7FRUk8Tpq3lb1oSZr
s9hgfolw4LDe2K4zJZIf8Hy/24oyqfyXMAml/pjVXtX4+Gic7to2c2BmbuZ3gGXq2Wi+aaTj58+8
rMZ8wYRcp2dRrUYB7ps2A0mZCjGM00rBVMcLI6bzNYmtg6XmhvfqGMVAEkhYMB7LIflF67pLqHXs
JrChvpH8t4qCljMr1ZHMGgyGWejKDv42SbgFSDcGR1N3HgSBrl2wqRTm1dQoVslsH3XkQtAnuu9S
E7v9VAvamGzyqSlttRzq2bIZGyvbZlc3O8SHAlHH6DGt1rA2uJOdjA/hEMw0L9xyCbOgkXcXGC/k
5cws1buOsBe5bNsq99j9iqoADCCa+LKo9LBB5BRPCO1suEBuNpbYH6F8ptBfrZZXrJUd0bRZ6wE2
InqWHRPUWn+dEq2gXjrIAemXd3FHUxPicndWjRMCqqkO5rjgztG8nRjykU2xJpz+3DFF7j8wXAbB
A4UuY6yYFsoPljSJYMTpBiZwEFDKnd3LvigXvllbCdsQ5Z0hXDM8Sr8oxq2tGYxxyaDQ1eVYk4sJ
8pCoTyahXjCry42yAeLuSQnTC4ZEUe5EXk4Ym3GoVWdSDYxmDw90DPdNEz0Oo9qstFSvDmbLk2+T
wsAFeG5VjbUpgIDhnvbbeDbQxuiNR9nheEUzRqhMt6gby4k3IIlrNmd1PpTWuYUPf7hKoAl5W4ai
NpK8rCtIs71LRdt7z3O0kIlhJFe4a1G1+VF2mAoHnoFHzxBbbKH5972ZZXTR8zh60ZOBT3nocI8s
hGkDEGmyGjqjwGXargfydwkIi1FqrnxyJFqgIoX/ok66iZrTqBmH5QYi3rU9GP1HeuD/qVz8t7Xg
51LwH5fFW3bbVG9vzeGl+P+gatRVCrp/Xzbevo2vwVuSvNWfC8fjD31UjtL8Q3dI0ybJ1hbC0k2C
Hj4qR8F3VMNwHFPafKLpBMr9WTkqxh/EGhpA2G1d5wMhlv8sHaFS/qFTuRDfqVpsMywqzv9T7fhT
6SgFzADTkfNuxaQWdU5LxwZJmTBSclk09ZvQ0suMLs86HYI7LXWeTbUjk0E49zy+zAU7GnMZtM6z
ikYESVt5bg0+6XC5vmuVfm8nxrVK7/CCpfdQebWrFTcE79qARLAdJ0b6HNrjzivz9TCotxPMf21o
v8VRsC2s9DLQ+Z1g+h4qaFKfLslf1MfaXP7+qzyW3AsapmbHYjnQKffEHN33KSxwjCo/aRX8EHYL
n0qNrsgB3Y66vyl1a0+A9U5o4EileNJMksNgO/z++MbPYR7z8YWjaY7UMXkaJqDNn48fTRWK6j6k
omyg/Q1efpvB/sgVkLSOv/OhNzR9tO6ARQpc3aBozgxBqdqbmyKXT2Wi7xG7LEZYVUFa3/l+sdfp
7WQtjY34Ba70Mx1Lh9KgPnjW+A6re0UhgOK5fBQ03EtvuPDhQ/I8YmMcjLRE6N4G71+8yPlF/HyS
bRukHG9XSPnCMueA0U8nOWxIJe2GLnb1qtz2vXwZSnzoNWg8uCqW/xgENk90cr38AZZKChyS8rLt
6HrSOADUk5QbNguuYzkIaEbsEApBE4mNe2EqVjUADqA4iL4zJpQRtG4rvwiN8bG3qk1ZwI2z0bvi
Rv2hN8EXl+/nZNT56tnOfGtg6dAIMrBP3j0xCv4QSCjd0D46FKNzbzrhJrblMjcaV09UOizOOVuF
s9+fUNaZ0/OJFkHVNCT3CIj0k/NpQh03dQOkthmddfJBxy8yRNO6tO9bxgQpOv3fH0/+nDj68To/
HdCYv//pAuaZ76tmxQGrVuLNbF6RDGwM+3tTBm9j2u1QdbjJQJcPDfBWYP5JS4sevH+tDcD5G3gQ
HZZoKed6iWmk6uDz6PcYnLeJlf+I4VcuaurRpm3WZQ+mIo4WUoOUUzZLzS5WMCHvQW/7qI7bq2l8
5Ol1BrlsXZT9VamgFE39FWki63E29CiJ2MhOAnhsvwedc1loOXsl+ENwMmRiLj1l+GIR+fUeZjP/
r8thnGyxCTthO2VzdgZEsN2T3iY7cxSbpo2+ONDPOaK/XoZ5r//pMmTwH2IxciA1/a6bFsTuYlHR
3v391f452PXjKCZvbQORF/Z552RJshKbJGcipF0PiCUipkXuXP/+CMcI1pMFgWebqvOUkrq0Tp8s
o5/nfYiI3a1X2rrozlAHw2G7EQvGN80qt8+U5Vfnbm6p/HLTmNLSMEHMPRfnJIS18tRkcmKO2bug
ohA8LGt3jFfdFsduvzQboohcpVh8ddz5156+VNY+2zQtFj5bnhx2MmxRj7OBN6TFGabGk29biLar
Ncb7TRVffHFmf273zBdv7hxZBv+3dFank8PFheOE0P+x3C2HpVwTDbbRdzR3N/maav+LZNuTZOhf
jzYvVJ/ekFMFBb7LORpuJ6Y1iwrtW99dmyAUKu9gWveK0y1K8aNKxKIjVCSS1iEVco/VdVumLdQj
U3OnStlnQbb9/Zn49V75+UScrJGAzpXRwDTKNcUdo2E8L1ZOfvP7g/x6538+iKOerIt+1yhlT4OA
DFke3nPmDIguyShPl188abTfX1hHPVlkIITXlBIcSo5UIU3t9YTGWPcGaJeh/2ENzyPTOWb1NoIH
2Ve3cCXXv3+xX/4J85/46WoLPMXNpM+vNomRbKj3AttEQwc9VHZKvDcQ+gFbVs2zsWFcW3xxrv+i
VONka7S8574pjdOTMxDXrQyMicMnO+AR+2jtLXFPrNGAvtVfvHlOAuL/fGN/OtbJS/XtnCgtdIKu
fdBe44v0Rl/BkkiWwdI4QCNjqXf7pU7i2sJ6E1t1K3e/P9e/rho/v9aTNbgMq96McSe6ke3T3wHp
OqU1XFj93upyTBra4vfH043T5ZEyQhiGNHQphKnRkv754pb0HWwtUsWiRKusDY95+a6hRZTKfWYx
E7afSzxjnjVLLyg3ZOg9t6PxZCjByvZnEL+z8NI3NuCL3LYhlkCKCYWLaRFGSHDOL97A9aMjI7ca
gg6P3ijv4h65JLcovAZ1G2uzlrQE+Oypa3qjK+T250FjqlsvqO4byOKyYDJmlv0uBuTdlOG2ba0z
DMj3kZ9jVusxpN6JujrPkpALhdPD6zHlY7tqe30TO3KpDtp5P4Q7NuFUKz8ipPid962aHz4V6uJB
WxNQvYjjKzybi0yhpRRAmeq77iEaggsPwKpGX6tL+gsVg17uIIPfq+CIYEy0aJwHzBf0DhZ9na0R
NLsmv6zt3jx6sgaEGdTFFcqKvnc179Ly3tTkzneuGnRQvonGH/JB9aq1EATDO8rzhQF1Z5zhsX64
wgi2ztVD7D830kas1rl6/pYX3/uZ0RcQAzR9i6J9VWxD7AidvLWRcWYPPbPdknaq0e50DMtdSX6M
RGUGUqVmMOxjIU3qR3p0q0ReTcHGE6TghqtmCgBWPRl4hiozJY0pXWtQ41I/dp1CXUr6UFrgrYVC
sjZGZ99OYVY1bprd6t17E72UxIgWUMeN8poJuptjW6dXhY6Z5KlnNnEG4n0PY5gBdttEJxlEaEHk
BZCfhVY9z4CP1DoUwwwN8BZe8E2zUipGaHKgTea34gD7rWrwOjGS9PofJMEgVmPYelVOr76XQxan
ox/DqLTuEvhiFp924oeZPqeCgE5iU8XoLX0V4wyt9JruogXbjiyWiEaagDiKVS9r8ScQKuVFbtaD
o+jewvipaR8NIjuEsjO6biN4l0/xpez3OeuBxdwBPyVyQUL04Ls74iG1mdNi4UCwtaAJb1kqIvLL
jpOj9V8sFsKaH2afiwxUM2yvLKmbyH/YR57cvJ3dlUUPwAenZt8etCy6UEIIIVK1IIfL+kpOiXkX
6uC3hKh2vVqcETh4UdkFBrmBDnTYXEE4uuoi7dA45Q8lkA/KEOwb1VyRMU/KtQEmbMIZs2gLxqtm
A424K2jsZ2rduj7FyA15LC/aLk5C5BqGvlXS+mX+oxa2qHSgilAdFB/URxisLRmtK4Ws4UR1E/8Z
Od+g3dvxAAXZWOnVeKakZD6kbYcgAbBwFl5hOQHySJ/RrNtVaNhumNkbYohWHjyMpZ+Eb8lABEBv
KLepAR7Fs2mnib3kd2b2fZbBvXVQa95Dig7i76Bt3JmR3ND5RG+DBeyiBQWqpBhymsc2mkfuvOUs
Y6EzkhIeAnCkP2P2nIebkIlrZawIINqQuNuHLxrux8lqzwclImZn3PRtvsLWuPQxpqCrcoemWoJA
WEChhrR9hoJjIYd4ZXAzWg2ONkZGlaOuCgvCRsRmPvqBWncV5O8tMSipfTAiXHY5VZV9Y1aPJnln
mTyb5du1f27YA/FglzVPA8tolw0kT9S3+0YDnjIQT9shyO2URxg8Z4G6G2AOBQ1vP9yQCwM/MyY4
7spoJ4CGOxooff+MEGKLXmaGRYDwhUG9s+Ib2xtYyyltqupSt60DTeGlx1lu82gb4WacPV64tuMU
6KXDGkfiTYixtUBh6tOE94S1SQH2xLATF2nhA9vUb1ujJf8OMA0TIMOM74m9WiVl9IP8Iuy2xp5B
1jLCiGT3EEwqnGUdRY1lLlWdZbV2wJHG12hHBzQY0xyFBB/St+JHB+ZnZUFOnDjejLvTHmHdAcO2
MW8LooocyHLZimcFRakBGoptJpfZgqngVUjdLub0TQsa35wdkknmMDBhdZrUgHuXkX3rFRrLVgVz
rl6CCTgz1OkwkhDs6d9qK7/RU9KjAhJivJY2cuSG3Av91JKHMTLRudC9FDAIn5oHNlgQVkkZCc9H
+Z6wm0OwXofvlXqXY/dummltMwMR5bj06g2uhB5aYnqo9HffVGmH6zsPznSAg5C/N4DoOuPQxhvZ
hisBlqMF/DjbDpL6Pbd/pASPxHjXqjl+kOeUqGBoahRoD9CSxfBtAhCirsbmUtfBXoQKb/0nz7/p
koHPzgMV/1N6IXLojN7aD1tXBauvVpd1dafRZ4rKH0b+LTUfsumG1+LYNaJrBswN443oWkHsaZOF
yTzRoEPdArXRvbdJu9KqbxULeI9ZvEOWWDQTqY0IYTELqg6cUcVazoOTVsVHww8TEuBGxQXpOhDt
Aa3j+yYLHA0hBSh9IEbTYDPq9ZBgiSmTdeKx6FKE0t5bmL0Kbjbd4/5mMbpt2ePV/VNY2huRPcEP
hrtDtVq9Gfw5QXyZj3BDyIGS+oqYkkVjpDe9uh/1G2I+FkoMC8txqCY2lfPNs2wQP7Qt6Cio6XWV
gWkUG59WXcTjVrVBZj6BaWEaddkLbaHgqvbt71UiF459UVaXpvegl7tseivFuR3AfE6XqY1rGIRf
nd6M1reC6ktgOtUodjJC6SQ6r1Tc4sHeSPO7OtyZ1Q9/jhazzmx70xYt7n+G6H68LLpHQjqpB/xr
p3yl+09c54UPILJ7BCvK3VCgImzcjkwoLTZo6fh70Q6XfXFf4iAmg4lxtj2z8hZoh1JFIXpF23Sh
/1RJRUOUTpgJbRhhbhr1yRoC14IyZ6ARdp4IkyADcPZOs8JW+NVSb0sa7jYMp1sx2gtM3wtNQfQq
WPDLbMvodd3ADjIwChjjQ4651m4wjNnOoxZBGlEGxw0qb81zJ3aJBv8+DsaNmqYveou+sW3N66yJ
17JHFV/FLMZDEl+Fjcf6RLO6mOIbn+wg1r7+i4r5Lx65hmrztEU0RZPktPWnpRkE5JJ6Odr523rT
bY0NhP9NtPl9Yf5rWQ6tz7ax73Asht8n+3nR28ZUth2lW2lS2fq7yfoiUVo73SlTPPx0iJNN/MB4
DooAhxAHANubeJVvjJv4/lUsNJdAuL2yxPDx+1elnTYUT485n91PW8moRP9qVBwz2DU7HHLL1I13
/5vzp81//Ulp9PnVmSdbdJQYTLFLjgTk711fZZfxJniXkfvKW9PNl92hcKNNvXIofv5fXiR6L5M+
miQN+rQXk452gRCsFgvZBGuU8GfM7681v1z6OiR/Cxm4OQe1eOs8d77qzPzVRf187JOLqpjYSUtE
wYtkui26aZtU2HrzcZ0nOvNEx8Xd/4DN79wMJvoIFSvn8KBM3kpACKCBtvr99T7tk8yXW4e6b6DR
NMiIPLnclsAMFaQVZ4K9kgh3FaJ1RWuoopMvWqR/+c7iQTVXwbrFEO3khoELPI3ImcQiO2dt23pL
kGQbbaXvv+oR/NLEPL6oT0c6OcWajvp50jlS7Tya6mqYACE3pAsekAgtAsD5hfJeNi/MqBHf7Cn+
f39Of2nHnB7/5KSq+L+SXM67upXxSNG2zN30EL2r62wF7tla/v5wf3kJ//Vqxcl9JFud3eB8CWnV
LRxxH/XC7brvSAe+uIL6X92xn67gaSfCDqcJ6xlH0q+ju+xOWWN42dYr1Q236YrNrsvu3F6+jmtC
QsNN51JfPkYX3oKIrC3nura+uI//8lb69Mr1n9eqoMicRlicZzMmi6S+q3TpFlS0vz+/X11OcdLy
0cvZL27zssWmfWk3/ip1QxeO0pO+zdyvutJ//ealiSYNBru6Zp3eJjZikT7kaNYlqUbLcGUv68N8
RGdjrJJn++b3r+6XhtrxzSoMYTvC4qinc9aE9HTV8o+vThQXByCW/83Zee3WzSXr9okIMIdbhpWU
k2X5hpBlmzlnPv0Z1Aa6JWod8Zx90w38NjwXyRlqVn01vswLPN3FxQPvUlfcdbd0rcSWY+4g2L4I
G4eceu4cJcH1n/GX6f3hwCGZV8Ha5SNmKe4C49+ZrL8uPRHJeHSthnTczLRYm0rtasBcq+mHZbym
yVuT/kO7gZDXI/YWO8wKRMA7GYmDClVadz9xacyJUPphesuj8LmpWB2IFpEDFldlL+KDOzoTnDRl
2LftnQ4zdCwMD3ThntbEQ0c+La0HeyYLpBKi+IaxsZq2nnv1nYOCYkimAU2Iq0McvIxIwr//smdX
x4cXu9oFuRCICIkYQFdOSdccGv231k5X3w/yf5muurVkJ6GQv//5h8/XS2lqmjmjcPM1SDX+Q9d1
JXjNrhsvfLt1Qm9rv/uSbv6fGfvfIZc3+2FIHUx6gLB8CRykXWMbF/3FfCfvUi+6UW6/f7zzH+m/
Qy3v+MNQcZRgRZTydComg6VWEhhsVIyXz7yOgjQKxqZBzsdE+L8aAVUS843ll1s3EfSKNivwr2rQ
/jVOKff775/nXGysiSo1aNWUdO09JvvwPFgJaXpcLZPuPTZuD8NO3W3Hxucf6r/DrA5AWQliEWAS
Kevih0gyZxauQCfYVdnbGsmO75/p7BT88FDvO9yHhxKGKs4DlAxctq/Ko+IGJ+keXa4GOg6/pJ8k
hfaku74f9Nzi+jjmKq83TN1sVipjlpLOJfeiqC3Xkv5/6zrLTP84ivx5ctQhtgR1wXvE4ssNDsYu
u/MflTvf1pyCO/bGZD8XSHwcbXXO9eBfpsjnmRThLphKV67Z9+Fs5vpWLXTr7a1WsDjKU5YvI1kP
8eN8OezHgwHG8wqwFqQamz4oxzhqf77/ZGcD0I/Pt1pqeAH2prxgatR9ct/tgfydhH1/RXZsY3JI
m0OtDjVdbnW17Rgq9X9p4jON9UAmyDPSJygXji6br9Jimf3Y+sQRS5ce6QsLLnFfv9CktJuK/oQ/
E35wr1H0IOVPhvkWCSq+WIhXavKOItDVarDpg3Tm+VrNsb3wzcNIl5s0YuICWCJJ84MYA0mDkjNG
NwZsrgbDzkIsHkrluSCrQ1eQIkObCh40/0mMHqOJnJHwmowYZdOdAz/GToXWw+e6WyhUmeLhtGoL
xa1UIJN8UabCBshU1Lga/xKE6LnEy7xZGgdg4Vi4EghtBaipup/q4kgTATmE4Uov/5CwPg4Ag3Bo
9JaaS4y/W0ElQfaTHdWPq7jT7VIPPFgSf4x0Jl0UQYzzLTIbiSRAKxlBAknVLXrwv1MZ77rC2JPS
cANTP3SF8kJT3AyDXeNtRvNTUeGqNpFSQ2uqyCe/A1dQFhfZVP3dmF3LWvy6kf9nz5NX53kpNoY/
hnxyDMjc9rHbJ/vaU04T93TMvzeCB/ncwfRxLq8O997oKsmaWUGon+lAdSOgp+a1dSM7sAQPJOFa
CAV7C/0p5VC+ybE9QKEY3MKlLOh9/+hnf4uEolBTZYti5Wq3L81WiaSe3yJMLRRqikzdRpB49tj6
7wjvKqgPO7xhNqKoaoyg7uujckj2/28pnbOxsPZhnNWurgRokiWDcVq3d6HBuCTC3eoO9Kiredp+
cnOvvFJ3sp24+b7YyAxsvEZttdnLlNwQpDJ4Upg7mD2uhgT9+y919lz+8HyrHb6sAa7Ky0nZNZdh
LYKAlN08egi6f2Hx+/uhzp/KqowKU6Kh6kt7kyoqWZMIy7t8613zpBzKaEfxUdoL+/qkAoBz89jd
GPPsGvww5uoVwkPUpbFgzEW9pDvxDu9FwgJHJ8bRBHsrQbeofb+u+Q/jrd5nBhgNDCvj0Xr72JyQ
EP3W99qORGz1JDhv2ZGmS9u8bL3KhWvkImbaIda98jc+69kbKovvP+96mVof1keX0UFdLnuPfufv
czfdhS6E9j3lei962Ep8fklLviuZZKjHqk7jmrLOGeGYoFa0Q0RoxNSThsXB7bJMcvKsGMwdQIUc
ot1m0L9eHToaHuJVWRc1xKpIqT8/YglFIZfViGvwkOwhIP/WWwygc9r/AywoByV+mogsRwynOpMi
Uz8hLJR0Y3QSYbiCWG9vTLX1p+f3IAAXRWSmpq6R//38e4YQFwXfoCLvF+k9IF0YPunoKkO6wxD9
JOC+rZvVTpRKmlzLizzP9ljAHLIy96IEj6Ss34ipvsxF3ZJklpmpykgEFXmtV26yAeYdDEYqh1TS
O9ovQCW5+khrsEEpx1cOzax6vkLJJoP7hAdgLd4LMrFlqh16QXCAJdLVLqI4Xvj39alP670RwYEe
h5sUjxOslQg8rI0byXpLWn42OmvE3gjkce9YbbmTmUhToFFQWnC7av9CVdVf8tpPSn6/8cmWf+rj
Cc01TkWeT15FZPdR1mrQStD0qjFAP/djdz0DnG4nkA19datZxDDh7Wg0i+ZhrzXqrZjV3vfDa19n
jIxym4ExlhVl/f0DflikMOJSmaAN1muNmzAEFUNBMZ1m0V2E114rqNdFSb9eI7qGWfTQfoodyl5K
TDLQDdWjqwALQeGpUkw3V17T9KUBODch2R8szoyUhEW8+EPQNSPVh0YLICVo+E4LV8CJsJRpSLD8
jMVfvvG0CDdS61mO3yJqwQVVdxMtSFvve7gtoAR3veIZ7ZNAOIklbwxhpaICVaiPdP0LBn0z0wiV
mr8rmspWPuHrOpdVpKAUVRQkoRy3n9dVHfhIeMQOBYlP6JTPrqn9lLvyIplktwDYa463+AJCTq8v
DK6UtCV6Sa5ddrm2dZgsm/d6unz8JavDJAlqGT9jfgmm0S51MGqe+5ikNVhyys52u9/KW38JP5YJ
+nHE1XFiLYaFTcOIi0QUWAOaJmpxperoP8pduvOP+UG9Ee4wybno6lMANX63ubmvQ63337BMVJL0
oHLF1b4G7onmJx/zOxOjBCeCoy8JgZ0IKXRvNHbirR9Ds3+aZczSM/XREgfQWtkim3jIxL+hgW82
bW6Nme11wdz4JGd+G0UK9jiF5m2N1pfPc0OpfHwLewtjvgVnMXcgepEQxeGTphueWA43Wtk5Moyf
71fu+l68pH8sld4elOQ6OuFVZB+aILUQ/RE/FIoTIhnJKIMWOHhYwUYy6MwWoS8tJ7hswiEwxVUk
TUtiDtCYkcLpIRpozhRRvSnDxihfQjMeSLeYa/R8SKIFUuHze5yKIijU2kLGVojYqSf+qz/fGf3P
IoKvP8VU8Zv2FQ9XT6rLi2yYb5Q2/Vln4ka+4cslhknGXoiOHak1R9a6hBpq5kT/4KIbHa3HKG+9
RjnR4r3Hh8OF7+hM+D5itr6rE8NVsTjr5/uq/Ds1YOSQveRdeMqihN4CKXBCHYkVkgFZyR6hoOzV
cWYCBk/fz4Qzb+7zL15du5KJ6/XIDvUuVe8vIRMbRJn1YSmRDoIbuZtxz7rmsn5HqynRa/UcVWBn
3kdkzg0/JLu86S8owrwJe9mOdu1e34n8v7kVVX7dAD897LpAm2kd3e4TQ6v76IDWobW7fbGHvOtU
xxQQqLuVbf1SEn5/WHL2IDEljXzoagOs8BsrookgrwUUipmO2wNCnVDHVOFjoGBH9TtK8h0eZRda
091a6XjdRv0rCK29oVk/c6u+XuqWPcXV77+78nXn4VXomCIQ6VG0Xi9MjNnDNjIW502fxAa8zWZS
LoEtuRPJjlzssT2tDlo43Sb0F+OH4qYAGQKaoseo2ekTDDzlRsd8XbZ+FGroKHJrq83jjF8Tnd26
AchwclPD8CDgPscGIFZZ2vnacKiRh6Wh7+rKdFMrgZPF9yOKRj3H9qS+j4Z/3z/n1/1Hp0FhWZKa
pHIAr0qJxiwKJfiZiFiwOwq0aOshlkJ+tLGPn1tGy+GiqAZ0DraA1QakJCrddRU+OnFk48npljfz
YVFul/h2O7Xz/5CRe99LPp/myNPpnNEVnQiZ9pbPe54AMUvx58W6hzr7KNeHdBT3i0v0KI2Xmqxc
lM3gJsLkQcV3dWx7lAo7P0PYjbie9ymgBfwcXFEZQaYSC+BLR2PlaRZbOxReZEnxiuK6125G48do
Ltbed4YaX8VNt9ek6Ll9pxelJ2ipN81gHHMM9nxxwi0ZLyB865BEcmM4Ftm8j/wYIjUWznUrsfdH
F3DF3BRn01TOQC/jUxU1L4C13ihK7vToX9O96K1+wMrUncEI9noMRa35U5C9y2EECUO0a2bLjlrl
Alk13seReFer0t82zsD3tbva920uDnsD24UsFO+KRaEmvukoEWpJdWvOd9kqDvGyt0Lhobf9MZOL
+zbRHJXEpVHPB1/jJGluykyGai38zGg5CzvMEoIfJupOAx6/LMxHTL6wcjHworrVEZ8nMtQR/L51
VPRJukh7c2Lxt5S/BSt4sSq6TOFuZ2UJzvCP1WvYwYLADHGsMbAZGOEpAK2f5cDNpd+jtI9H1M7a
TwAVnl/Xr4Ml30yz8FsNkmto/h3+OHggW0PnGFi0wS25bnXhVqfhH9zCc+KbjygGhSk5YOpykoMC
dWPSXvUNFmw6/gMZlfx6cSmgia9UPO78r343uj0w8VCnylALGubm6n5GDi1iS/P9sjyz+7Dx0DbE
kU1JWF9i5g83BxkWaNKr7D4pVRuJ9NfAPbvejD/PLctP46yWpUFzq1rXVsjFfvCWcDcho+ByhX6U
bfx2fo8v3z/Xuf2eeEqSNGDnZPCMVbCvU1srQkCwTusOnraj4pXbUeIlDtlLXjVctf1wUGhDdnDf
EtytvMmZs5XhTa7x3DVoYFnFk6VMS38naIyFonTEOaHwUU5PnLJKgnFOP0f4+9QbN5wVaIoOFpxQ
P4662okMrS+rzuKhx59SYYOZ+tHt+wuBw7V9JpwlY5R7SwVEOfpwg53psnvI91uP/p6OXu2Hn37F
ak5FnGZzDGDGwXNwH9S2fOoOgGW96ECR3WkvolP/XC3J4+kyg2PptvscCV2yq34Tk7nC7vuZsIz2
3a9ZzbxirLMigLLt6CatwjVMwc0z/GvaavXeVzUZsVycR+iCJ5Kim4DZTfuGMx/KAxkHuzzVT+l+
K0v0ngX68lxUdYkauLigcfi8ciucocZBYOVmOl7PdNumXbPXU9kpIH5r/UMaxC5e33X7EKJBnpL2
EGe/F8Nu4MBHKzCvRMtrkenKxnOVYxYw/cZPO+wzR0SEnAWDPVoNzGEgkRWuWLK4FzIKkT22r6HR
PydVI3hy81PBTD0ZH5SMqCNs7iflDWQe3Q74GYrDLibGt35oJIrK+Rd1bluK/2i0QUKPBPT0KGe0
JVyC+UNb3EkPeJ85iQ4CvrRgkKcHvL5gLxZXiyi5G3DHGR/N2bj/fnqc/3b/fY/WKjBRO3DyViQs
G4Xy1lIC8F8qw3vT7WUfJHGU/S4pgmwM+jVfxEL9MOhqdzIDwG+1+j5hQGX/AZp6iC6rY3+3HebL
y1aznihcaLH2lsht0iD6eaIMlj8Nsklo2O+UnfDcebjaPI0HLM7LXbxbkg4aHjUO8hXlb+Smjnpl
PW5tx+eOGdKrZFkJ/lTkkZ9/Q9MOfaVp/IYpOxR1+NMEGlqm5BAh8IXmY2XiLDgoh423fG4T1jkB
yOwul9L30PvD4Qb7EnRNyVseMW1uMB5TivmJcMauTfkQaskfTT4CYrBD+gIUelpG3acbTN7JC1EW
uXIWZHeDgWgiyZ43ftq5XenDT1sr69psgvfdmst5OOJT6HD0XllLg2HBjhHQRm+H1WZbsrS85i9T
4b8vZK2yS+jmEWHlh054Sbn4srkbD9q1CbPYVingBc78N0agjVvy1nw/OwfphTYUUuwATFZ5Djhf
eMFBgORx/f1iK/5LPVKi33ePNfGdY20U9c6GG+SrF5wJG6T+viY+fHmmoY9vypK9p++bpm8yz/bS
Obrof4O3crPAdnYXIaawTEmTRRXR62qCG3jwjC0DihMjij+4f7hQmmib/Tc7vp285adgV2xN8DOX
KvPjqMss+/CYtEyJZTwWdIweFSAIyCETBKGLA4+NaZZnvHaQypn1u/F/kV9ZOnIx4ab7XNLXwphs
ga1SQudUvctvK693Z5e754WhHmWPw88jZeJgEI6Wcfai2msekWsldkhXkL2xks5NLfxQAGuiESOS
Xb15ScPIB18P3rypkdXuD1jQ22l+M2unLPN3E4mfdKQZjMyNHo17U8iO3/+Cc3vbxx+w+ghCpIh9
pVNQzZrf5B7cBEcw8Dr7VC7sqGZjpwOJxq6NJXXu038cdRXWhL1vtfWMbDFTT3543Rh7rOC+fzBt
+eXr7cLgtS2UGm7s5uqUao1ECIKATo+CUg33GTPA3tp/65srq/9b+sU+ruVDK7cuZvCY/xiHRCkf
s+5fO8LzU7HGhEitiZpryPmxV94a+ag0wVHosMutHvF1hoV9uRjCipNwmwqV3czPZmsSGbzNEhhr
XXicF6tmKCJhcWclP7WGPlG54hp0HQQR/Ug01YT9cS5lGmhDGvQ0r9NzWzIQlRh5fUGDA36nFRFR
e6q5Wn//er6URpdoe6kjUO9RkFOtd9NKNfIs1rv/2dSw1rkqnN6WkAsWO46al+9HO/stSGWSv6Wx
4EsxiwJXI8kdC26e/8nVFbzqrcdZFsqXr00v+MLoIG1qrOZx1YdFDGaCsuMvbie4m1Hq7ehD9yjc
OFgCb8stz5zPFK0kbiyUzSTSYJ+3LxBYtPyWzC/dv03ByOUDTtDNBe2VRyqrY1BurJkv8k6+GAOi
iVRN7mZ8uM8DCmNryfLisNGrf6c8ALF8O/vTscpkp9Iq1x+Km9LK7+pJxJSj29gnznzBT4Ov3q+O
c3FUghF39OQhHDjlKZV9P0fOzUhLhPuK3pobL+0Qn59PVKNYMHVuuItIYZGvvmsFcNM+1X+3yjln
NiCIYzr1HE1XReC1n8dq88wHAlrBOSwaWx9e4i5yCq12Nh7p7DALrQsVjqVY6yJuY6ZCHeA+4ug9
gVuc+yRvl4iNlEyELGLKUZTVx1ozvLFvT8ZceZKYeDikYJUse5NUPX7/g77+HgNs1yKhh/9EpXUV
yeDqJfq+RiJDrH9g39fND1a3dY1frhyfV+LnMZZ18+FYH0voT7oVssPtx11yneYOpsUORszXt/2F
4fTesMNsYi8ehEcs/jaO9q+LchkcHrEoL8HTupZcjHIhd5BTHUkf7b5EEBW3OB+AztRG10qGu1DM
n75/p2fi0mVMJEhEahaEu9W8zYPQV6cpI1qiOjk+Vte6kz+YL7Er0BLuyDv/okFyIdjSxpI89zGp
ifGkBBAWlOzPLzpvMqvoE54VtR+n27/ep+U8SL3vH+/rwjeW77XEhUhbVGk1ZRI8N7pJ4+lK0j+B
9BdO2NbC/xrYfx5iNWNKC9wFBgdLvDt4knClOg26GQmxF3cK007Li8ARD02020r2nIm0GZmEuwmg
QEQbsrrZhUMft7W8jHwy98lBe25bW37QuVAihvgr0K259axnVgfiGBFJCndonRjo80crEVpCwuRW
tyjpxqN0KC+mnb4L7/yN73bmpSoiUeVCcqI++w5g+LAMQzhySlJyaZUxlC+y6wYfCKFsbFPbWPDL
BFitdwaiw85kxZnaQnf8uN51kJztPDAQVqyuRbHPAAcgcX2IJd2NMU3+fj5+JTgR0H0cbzVb9IKj
uKmZ9kIb7/IS5yhDwj+ppNM7xztixjehQvVL3/F0i3GvJ+ho+Smaxon6PA+ow+POiQvtPlH6Z9lU
/lev/b9vY3Ww6Di+FqXMrxtozs6Fxwq5lSzcTMbd968B7NjX946Rks4pxlRaYJCf3/vYBeh/sV9z
ygl4hYSpQmDZxZC8ZohDIO6esCQi4MVyMP/Ttu2x7QZc6R6qGdt2VbBV8R/RyxESrK0YMG9M2u2T
1OtyzMQhmsiYZRnQnfu0uw3mwGmCAvzIJW5g+yrJLuNBcQxAstqVhW+4hCkeHG5nihFihNlNasY3
nIqXvVQ4TdefSi3bR5J2yrUbJgveJpSRoiz7FY66F+f0cBkL0+ypBRBXV7rThMlO1/pduaAiekox
SUEvvVVdwrh9ssr8LvUfK9JqRhX+luUcAxAMXivFujP7t6hLH1Rovhw7s2Xsk3DeN9QHR6o4iYW7
ABivmR2sxNmavnG7FEgXUhKKI5yvugxrh7sE/Aptmm5eHIlb94IadbZYBXZA38TEdeMo6/l9HJV7
QZmg5pV2Xww7IR7xk5098jOoHGV8KNJTOcKWoIkqvJ2D8jQX448Zo3NTfexb6k2pf4PvoovFmjtk
IcIQDMynkEb+0cvRF1mBeFSEk2YGP3JCFGlBB/jXhaBhqXubAgrQEmM/SbdYvrn1wrfQpUux7bwm
Hk4llbwmKrycvnnciog31EMQC54uBYcOQEgA6i8X6qMlZmACfKe3HvrWvwvM1860wOXvdb/5HfX1
1djea/JtO7yFJr23yuWQowlLX2al9izL72wVfVaaEc4jzBB0vCfIGlvhFf8JYDqMnETHFg+ygiVe
Y1Syj8sHCejqFNS4qz7JuofwzDZD1Um73u64UY3WzSRiT5riY0ZTZMxNSEyuQTaYr3IM77yA4RJp
dug/RJl21QZY/g5s1fpwWSqvfq/YIYgNVbqwWtMJB8AjvMhWuTX1uz5nP8iOXfkqwDwTayqWqb/D
WNkHSJj7v6EHUlTM7SLVj0CGnSz5SaORHc9PVvGklNhdwzqdEJOHyl+NpbF4z6iLQw14GDeN5Z+F
vNNb6YT/qW1EzKsyojUOj6pWuOwCEhpsPIXwa9ABesu7PBguAsHfpwMytolusHnhSlwIY3OsWL80
OGgJcykJXbFiWpim0+h/woLFROdJVz+Lan4qBmuHvP/OQonYVXc0Sex7yA2p8ivzzR1NA+CeukMG
pWPQIvgH4b/MLG6CGLxAI94HevZkjv2TMIR4ht8G2jN2DJ6i+Pc+Zt50RPROCL0kS0EmkVW3Kqgp
SrsvzPA0N6+YZaKH0RZHJyevfjTpoynVTLkn3D69YaETDkuOnZuR4hoaYKNMe1q+/PsPhDA0UrEs
dMOmbOtqJmBBP78SxXrvA+OCwXk1BMW1POn0OYb7kkpywmQqx+yiN4Kj2V4Z7Pmj+G/05WOqD/dl
VR9jajFy2x9rzKwiYq3UqKCGB1RPr7oet4G8teu5vpbxbetLMC8axPEAgo6EaoEGin7ud6Ek7toK
UzAFDVuse6b6e6gbVxZ7Jx7qYy/T0zS8pHutuEITiDPXCMwLvvevGCy/QZl5KH9A/7JzMgXhBPos
ecom66hYuZfJ+SmHZWG2wyHz6ZMdTeAxwD6Sx2C+lPMXYPyXswTrXkyfsFC4ys38TuvvsQz0p9Zu
aFWRUSUVoHhmNYaSQ33D5IY0qF6t4CbD1g7tPt/Jxr8cwSKdq7gFUSS0AmJgGkWSh4l9DmHwZamq
J2Bkzuibdk2CKe2w7jajq1zN7cmQT6H+IjB1ssQ6BfyDoXjChNAO+wgCiswri45V8BiQ58W7lV0c
ei3za75JRtVRiuilxxXG9EOcw0N3Vqz9NEvuYL7hkumoSXvR0H8yW3hbmKGd+dW9lJM3NtJLsq6u
yJ/7XJwVDbtTZaRjRr/tDZ/ckOyF+R/FbH8Pg06Xz+sAqCWr7qQamj6Rb4s4YOKbyQ0redIcSxjc
WWgOraLsohjzBOk4a9mub6W9CUDdMhpW7aJO8E+9RbZtxPos9v+1eHrMIZXWYaCxVfbM3ndzrJAn
sfO4m3UKTwZgjQd2m3E6Who1Zy31LFzy0kLyMuF3QU+JX0uv2DfI3PVUd5gxHIGrNdXMAACy0+hl
1SLqejR8fG2DySn75HrEFN6amNg6ZYUwfBzoqgVdT2O4eKXUyOTRtOCBd7nYChjKruzogYQT3MCB
6uR5I3w5k2QgdsH0j2I6AgRS3p+jilnU0gIlbejgPaCID3r+QwaZ2ODbLlqX9Gq6ghk7esHEizeu
bmdUngxNJspEqo0O2VwHkrpaTlm3KFGqHQ7JD0ZeAtFO2NT6KnVzQXtQSvWIkIPgStVpZCIFMuZH
tRefhEq8LeToCZcNVYf6ls22WAZeLP38Puo6k6NYfqPxrhFENrPuE41QOipIRsgb4Le5L0kyQWdF
E7MnSas429LXLw1z+hLtfhhwFU+GErKDyCeeNK8ievOE+27X/1APwnZv3vIvfYnjVUnRGU4yJGWV
4ZmLXKiAt4d02AIbzO7hBiDOEuSTARpRCuh+a7TnsnnspAEu1Zs8wbDurAt9vMZuYRegq8dUFnls
qm+Euu8suO9+2RIJf7jKFFODP85ylWnyZ0T8jlhetuj5tbJyDO1e5egeZQmnw85GP+2W8I1K42q0
nvrFwXLUMTt5C+WfvZzaaCohioEDxKtb8G+n4j6G72R110YR2hjyNvx3CYEFWjunh8/TYsOqDdPe
Ah3YYJyu0PWewYoahxnEz73h684Yja7fvjbA+DrwDi2SnUL7FYm/mvBPGVzogcEv2utkPC35rjIk
m1dsy0RKqXAbdzdT9gv7yq070tlbJoR+VF0Ukb5UkDIraYsGK3UnjPvLbuz3YWX9mLGNbKffVlxB
SBsexwTL+Np62VghZ/IFCgm1/wy92kAmLNZxOyG1n08PWVF4Q8JNrRt/tsZdpP4T1MEGiO70cU2A
kbtmleGkhGMQNs7/mx9C0VZcZG0il6TPsyY28LQ2B3LObSFiXSzcmkN51K3bUDlokbWjs8OeABn0
mkH2pBfwKEJq2NK6E2/1RJ8pYrOIP/yU1c5WmXMhaXh7wtG80nOyQbiJe+JQ3EcGTZGU6aHaHzq1
gXUIMSqt7lqlucJ9AOA8TuyhtdfkHfbN3tDJtG63l1aM9GpqL9X5/vuXdvYuj+cW6R6EP5qy+qHd
xDoPfLa3Nn8RrZ+qX8NJhT5GsIEWzf1+sPfU0Zd1vTg1oDSS/sdt7OO6ngUaJ9Oe19K6MAfVmhr/
5AEsMW2ENocGRhZvzCnvsZ2jALpx0p0RWRsI1/FQIPUDenqttTQndBNjw+hleD+lLM9AuW0Qelcl
fSUqarvpOcIkS8DbIHyqkPZhVMMFY0bcFtNxO0CSFL1apX82vJaG5DHDo4nL9XXUXIXBtJE3OnPZ
58fqOv0fhooQeLWqkjkKrVZcyhuCiAJMsAVNdBPF2lo0y7+z/iT866DqaTtCV7E6bsx8CvW5nEjm
hM/jlO/mnJaZfDoVxvAyDHASxfaYBLjiVO2NIuLtpwILHSJpY2qc20SW2pRJ1R2s8PosUqIy07Kc
b5N2x0KirxsToI3Jd/ZJF3UdrY/kUdZZ265hD8ddC3nFLmyOaOz2zeCkMCb/TW7t1NwRdltirnPp
RoUU6n/GXB77w0GGS2+k5ZB535N/2Fy7vUSRHZseBzPtJ+6kWzWVc0lA8PHEZXSFALJaXsKHAUt+
SxdXy4C96qU4hQImFLEbr+DPbrzPMzP0Uyp1dUhjiqUh9CSVWr9LFsM/wz5+KFu7Im5wR092eaWW
to0FOjMu2k8AK7iiUBZbz9hWmuNUGihgD7S1O9YBSCLp44psVWZzc8u91tGfA9f6s/G8ZyoNCnIk
jW2ddhFjXdoJDJw6faEjDKGtfRFpyCQIvMSL7hLMja+5hh/RR1/Xji555kZPo35mn2ZhycbSE8NP
WGeRa8GsJS4AgQNkBg7hhZx1j/GCga1+FoZwkWUoksWyQvEc3gkGGaE2v7YK/dny/zaTdApG7t76
YMfpU6/oR0Gf7anABbpBXzKdIqsECcyFalFBK7h05OmIHUb6FwMqUI8BcM2Wm6qx02XrhC35RaaO
V00KUTJRbDx2UXM0cHar9J8RCfehlMGaR7clDl6VWV7W35KNLtsXMw+fMCx8Fnod8GtXzHDi+Wud
YfeC6Fr0C8Rc07LiapByuyn9YzY+ZQhD5ca/yafCbbnMjemP7z/re9Z0tQEutw82QP6XZbNaMWYy
5/6kLyTrIPsZztF+Sk6GUKGEFW0jxclQb20swFyKIdl0p5VAqJAAodogsaRAkYB2H8ZUnHLbKKtT
wMUc/0KvU6RdYr6qUoffNld7S9ynovnmI0AvKskZDHNjAz1XlKKoAcZYfFf1rEl+BhTXTKzqwEFi
c6FZUYod0XSpx7d9MB+FDCpsne4EomgRf0tdHJ6nWHF97uSxvHiwCg8D2Nnv3+25uyVgQeIxqkgW
v2sVXYAznRu5ZMtt1NNYYCBUapdjlzgkZN0wkbjmD784m+xUTY8l5IqN4b/u+CZwH4YlX05M+KU2
GFWQydtUIBGSPhYWBA0te1IMouHUvKCZ7WaWH+tuQBFqXQuxeVEpdGGwzp2N37Ek5j9OMT4KGqul
P5o6JdqU1RRL0xoQ9EIR6cMnhMbg5yHLmHemNbuj6GE6ORCNBPq9EPyjrrKxT6+3LQZHIUEo8V7z
4uz7fCIkQS7X5szggvRHlUenyjCTGx60+dWf1Bscvu6/f9r1TrUeb3kZH06gUS5TBR8IMuxWc8wQ
TlfZaxpxeyf9yqLfeLrlAF292k9Pt3q1hSTQgtszmhHf+yGNvluEzC/7w/p5ll/w4Xn8MjfbVmKE
IFHY2LT4fpisnyItTORpbkPdetCy3jOV8mdpibtgvI2LxsMrXItne9a6X5OE6z2I+E50eqHeyW20
z/EITPtXbXwbxLuJcoYPxL6pgMUo6W6qJSedOzjyj2VWb7yudXiwfpjVma3Xuk56hYdRpMvYvJ+G
u7n4S87s+ylwdpSloxHLMPhaa9GBRVtMHy9FFoW6AZdVWzef6DpxS3mDL3l2bn8YaPnzD98moAFp
xA+TPoEkRTP+WJXBMesl24wGEm/Isf2N02KdMnl/fx8GXEfLrTpMPLRvd1RaGr90FK30+jDAdgC2
ugx42ph3UjFvfLZzz0kQSYcq+hX4AKvPJvhZP6atjji/vjEE8VKkY6uSfljYSOW5RdnMPHz/Bb/s
3MuDsmeQTjjLLEkEv8jAbaGTw9Cs0ot9VfxRpRTVYngorB8RMMK2+BdbkxN09dvG4Ofe8sfBV1tI
Uwz5EAh0m6n7WHXk05DazStFIze+yZzS21ck1I+KAwJKfy73W7HWl6D9/dnxfVoUAkjm1lQPpQ4n
udZkH1ZSfE9kU9lTVf9U2x9lFHvt2Luhop1qsVbsLJ7vpjJ8iaL2ItaLje7kc68BF3dLW7KyRH+r
yabPhe9jSQ18SoFjUQU72JS0mk2HIcHaNorvapD0VpLsvn/9Z1Yvo5IPXl7B4t32eVGlfbv4YasW
CQfZi/vR1cVbvScJJycbB7S5fMhPuzeJo/dGRIvIlom2ig/wE22x+4Dg3evZVZ/FV0gmQWorf4O4
p/uiIwtQB+YfjPVsKkY3MKAfirEDP07DvWNRC3faubyS09dZJbMUxNeK1Ch7Pw6X6rGGAKfIfo1A
HQp5pBhHlo89qS+1X20O23PCOMSQryVlqZhJ2b4q5/1QpPYwPRVJf8rm+Cma4ssZJZdtDuj9jHQi
G2PgRTJnDvUTPOByuw0VJ5Hnq0GNEnfQ8oOV9Y6CbUTlC8S1g9dYxqHtyHjV9a//Q9p5LUeOJGv6
Vcb6HrPQ4tjpuUggM5GZ1LKqbmBUBa01nn4/sHu7SJDGnO6dq6lmsQIBRHh4uP/Ck3FdLiiPRUQP
lIwzS3Z8yXKM4g6zudO0qp71wLqK5TstDFcFdia9NbnIhtFNwXKx6sp9Y9BkMSGkx9YBmI6bQr21
hGEbYrLkjcHGAq7+9Xr44EpG1USV5VfXHZX/LQFBs5V1BBWYGwQop4ae+OTfmjrF0lwsznvvRc8G
luaNWsqAB8C2SJz9bZ2sRpiTXz/K8uq3fJJFvNczy2uADMLELV6SGF9FC2l880iM/xj7FvNd7Dvg
HPg1ggRAyyh0hUd/bdn6ub5pToP9MaGLz8fC0wgdSh09kQ+XyqmrAymjMzqjg/ozyL9bHOZQK6pu
jyEgP8a1eV5vxlqEVbWNK8kEcoGoxrSRbcWJ1yl8uxB14sRtboMjMKFPP9ab4RZxxEyAmUcpw6kI
8CUpreRnMT9m+PV69L0PIRK1Zw4rcMAmjOblxxLNYowpFKyiQFhr6PPh450/pqMfuaOurZH0wUmg
XmsV9f15y+raxSBQT/3Jgj8gFTTrJEg0nZQ79H+1FWNt0c5y2xSaR1Of+pTAgsy0sQ05spY/5Ml8
DchFyLuolGrQBXsfZjXFrCPIjzx4SyvDfBoSaqC+vA375lQ9dpTIn41G1QBqKXhFhKOWH0NEpb+Z
3eCnsKlQUG+2PZYS6XjbpcpmmPw95rY0KLGgBAzvZdlhDNha8k1fJ9uhmvsGNxJA+CKGaIZZa4mn
VirhOdVTn/wRWthxNYqb6e1+krq/y46Zdz1Ab+CIaEx9rFGbUQicAPg6WmaIQxbPs8WZ7sS7dgMn
k1N6e0zG78MJyIAwCMCtcz7BDV0cS2SRwjjWk7ES2wdLQVqHsVsVeCnpztcBTT021CKiWUE/SJaB
n0cZYrmdiJuKkowaPifRDxEGGM7CqsKlIUpPewGeVcSH8oHg6MIGTYWVGl0YgXBRpsqK4iq95B+e
qux6tbB9kAOikdpTO66zxhU87SDlFxHOJ4lkrH0Ma/0kO0ylas//v8yukL0rBywtVSTxAA7mVF+g
IhRt9ARZ5H6arAexxr67/n7kBXzIAFQA7n9pRS7L3O3Y62ozy4Pm3QnQDm5B/ZFX/FkYevsxFwGi
MxpjMHTe8BA8pMOlCRAn//b1JD7QqeYV+mYMc+7OvbmHZLWll6nGGNEOa5AtElWHuU+MlPHDsAbK
CmP7mO7l59OaGxmzOtEHU+gpHZIMo1UD2V1UyWmEJshjPB+Z14fb9eu8fg0yr94381KAndWtwiCz
vnRu2ek62IjdDlPfFSivaR1Z69412vWRYedFv4zpUEf+mtti/41COihJzP4bnpon6iX+PUoE63BP
vQ0wG3oL3Vrd+BeAWm5H99jm/4BKeP2YqgY7DnIFF4BFwYRilqKM6eukTVw3KKSlD3Sp8ONa4QJ1
RgVlF97gy7HBRWwFNmn39ew/e+fcQPBapxipfpCdAqvVD6UPy78vT6wRFtOo/oMd8XaExVfNjKZO
RJXXq/UWOn3yFljgNrPSv3s5Z/EYRG7qb7Ng1JJv5EmdbyryvClU2Y0r5SYsM6cPPHQCRVue+pvY
uPn61b3eF94vHPIb6g2kAbPb9bLwELW57CXBiCuzz328A1qCz5eYOEqDX5NZPWRCeldHym1o0HtU
NerJ1YDzGhfBk1h+lrPBrdMJmB/qgB0lmsHDHK1OXICBvW105blp3IUBKF/zOlXAV0l+upV06zQ2
om84n4V9dDEK5UGarbdo3BapcGvKwbYT1LXpGUdaAh/UE2Y3TBYoA1hwATir3m9OFZOnRI9Re9Ku
0b2VV4obbQDuYRKGgsIG4RAEC2a1CmGnXoE8sMs1NjnHqLIfmqqvT4FdAoqb+Kd84NXIU1ZMvsGp
UfjqKlQv84HsNYDWr1abIErWAXDLaLqQwdjWI/jR+Cqhm+iHhdPH2Vat8OvODFsWX/SuOufFDfBy
LHWw5cFw5nLs1yvkk0jNS/v1uEtdn6nF7G7GtBPR5kVoV9/F28kV1u0me2hPiqv2Wq1R3P561Ffv
8cW6JO+iH4damw5jbRHQFDWe6rrhJakA+7wg2kp9fd+oueNnTqzjQ6r526G9KDRMG4VzOUtXJhTA
VrP95FbEhh6QmA4IxxCRTBzu5IxWRPcNOwcZWRJTSewpuU9J6zIrXnWzisz48vUEPsmyiXrosM3m
ONgbLJsLkW6OQDOZgNEOp4pQYSixEYsXKAZAbk9HJHEi8SocrisDF8txY5r4f+tQfMNkHYPcQhlm
Y/jSKszhRka0XMcBhcuzFKRnX7JOgfh+/cCffue3D7zIq0CtY0MeKrP+7eBIeIf4tx7RGka1ZIOT
tMdDfS8f2ZGfDPo+mZlD+5vjkiSpikwTEVz8UzfzoI1rXuD/4KibaO/ZuesfTQM+nhbvh5zThDdD
VkrTezWClHgJinajAYI6lmh8AKRRe3qXoi2OCyufgkmdJXWD3QyAG1zPBSiP8HN9hMB7bC6LXRIK
oa8IIQPJNK3HMXEqvXVe18X/eRr+x3/JL/7Yc/V//pc/P+XFWIV+0Cz++J/T8KlC/vVn87/zr/31
197/0n/Oi5fsuqleXprTh2L5N9/9Iv/+n+M7D83Duz+QWofNeNm+VOPVC7Tu5nUQnnT+m//tD//1
8vqv3IzFy++/PeVt1sz/mh/m2W9//mj3/PtvCGu92SLzv//nD88eUn7vOnxB6+lfJy95xt7/41/8
69deHurm998ESfw39XqRpj7KB1y1TD5Q//LHj5R/Q2JC9k0GV0VPbcbOZHnVBL//Zv2b8we+mGoS
WWfzjt/+VSOXxU/0f0MgwwRvdoabKXr80v+b/7sv9evL/Str0dpC37D+/TfO7/lE+xVG0ZqD+oJJ
GT6yMP3gHS1OPMNoGx8iPzInU/i9MiP52bIydR+pOXZLytB16zhJDVccrGSDCH2I6SBtGb/U1BPP
yGFbB0ELEaR7HOta3E3thHpFTO6sR1FkGwgcuZXRY72jTrtKkreNgL/wMAUnsNcvcEtICMeVtSrK
HtaMDOXCtwL0SBKCeJLQKZeVrljrDfmGFiShrYTdo5+noh2kfQz6O72Xcktz1bx7gM34SH0bx9Y0
q2wx12RbApc9mKO/SocAFW1Pu237OlpJZn3pR+Gl2OJTGnSq6QDqg9elgXAr29y2ItnFBAYNG5XD
waApENbeddyqO4rH2noQc/m+E0VULEwzymb88IitGQnfekL6667SYnM7GWkabpQWSix2pBlA+rDC
BXEyqZ2UlhycNxgqukbgU7U0tcJ68JWQRn0dyOoZpJSqvaAIo/6cchw7NSkd96WI4XOeWsGZFsjF
/ag16H77VuiMzdh8F+lWQoAw/QxShYcdqCTruA9JQWNtjFzuz6VolJ8MVUqjAkZJFzyUtRUoWz+Y
+i1gGqVctX4iAqEx6vxm1Aftijvk9FiGmD/iXtmMyOWKk7DPtSG56lO9PGCoxOEjSBKh3xNySpVD
ooP/wuYpbUe09vqwExDgE2LBBlpvnftTk+wDDBmwfZKFhgKxMmI66PeS07QRKzAMBlTiNM/ykYed
+tFOeuQGgE173ToMpeI58pWuhIbQ+7z0tFg3tZ9cIV7IKZRKHTwGP0l3qjVU6zJumwvNt8ZqBbP7
3khV5bovYmhHRqh9p62u8NRCI11FiaHd9WGJPJvYF6daS4cr9LJyZ8Wp8cLembsEnWcDUQNRr/qW
q5aiitLRUAtXAlD80zzxjU2Zd+F5lZqirTXePtZy7z4LCuNQZwL+e0ba3RCByFNKMxrtUap9wHJ9
vkc5XAZuMpprU9Cm21RTp21Vmv0+EkINeW9sdlt11LDiMAT1vvQm01aV5Ck0hnSjRgqMp8kUw87O
wl55jBOxe2ngZqFCIRTPUtlVii2hbkq+rgYb+K2av9ITo0dyM5F9lUKEKJOYZZ4CdNLvIYoY3WYw
U+PQliUuoHqeXiRi64ZdrJ8oSSqP4B3C8rya0N9Vh1HYip5WXtaJrz1NPU7EZScKW6ms6TL5wjRu
NKUI90lSaKidSdO1F0AcGUcf74gwDjdVJfpuwaM/B0npnySqiFyDB0ZfBfq1NmpfPkcgsrhHTUqy
DUCeDqXYGSPTwN6QlQlpy2ggFwCfqoFVHo2fRZuVL6mE7ARO5e1GNwGOTNKUOZFW+I9wJvw1dmCt
01VWvh/0znrmjtWXTlvFXMWbbNxKlVwdItXyL+McrSL6FiUSrLFsrKPI0LYBiqX7RCalVPR2uOqi
8Ab32u+xEeO5KydXsRmba9noupPc6gvX12sR9YmsqtwoQgSynKruJhqN/CooPDhDUhuhiANGM6K8
n+SZugU1U2K5HatSeInG/LNaBhM+d12rX05o1CqnU9AL6zSLwL40UQnSTukGloGZwYIrU9HY+pYc
3wdRLLa2PhnhflQG6wLf7OERS7DSCcoBU2lie7fqYZqRPXfqsMVmKL0urT5JV9bU/QzEWNy3MTo2
PCA1OqXJFFA4XeoEIwTCNGnE+yxt1Esz60FRRpmsu7jYovsuDKoziXK5zykh7+RW6C8E8EpOnnU0
nxodG3RIlflFrWsCzQxg32eWVkfEuKk0vgHWHffYWsuPZdZGB8VKsTSEKrAJQ9QPlayQnaDIDaTO
FG+n9F0KexE4pxMIqr6rJkU6p2rXY9/MMfCYWIi49kg4sosjia5bEoK2NNPIaUqhWoeFbGz6vPQv
UBEdQ9SXLTpPWhGke9bJONl+ZxU3U5pLZ6okBcXKg04EkcksLciikx7tSz1Vr7oi46pVJ4lscEIF
/i6DfoXDeqUP20BJtMtGVjmJ4BWZ4bo1g8pfV1XRd+vOnAasDbtIvBg0U3z0Y0s4ZZOFhywqkocy
L3BY7DmUHRF+C20vMqFDGFaG46PXe0BHG4JQNF8IrDaCuOlV9a5Iop9tqEyOpw6XwJP2qD27AuiX
LMRwt4FoKQ7nXd0/Bl126CUQbeF1Lpb7FGoOdspO7ic/W9AeCLG3fu9EeXHQJv3UK2o7y++tXkdc
COdFubya2q7APzReFUpIr2pyZs/zsg/uKrMGyA8Ts/zep5rTj40jJB1LRHQQvsiRnk78VSUpD3o8
NOvRu/ez2PZ6dOJrKCt4doSNbx3qOnJhFcUcVdCPQs2JODvNoqM9XZ3Ak14bAoqRdemgde0YQbPP
+tjOCmFVAozQkJMppB/ACp0iYfdq8Zpu377Fhj3FgCDmY2vJvWch7gXHcCQpmaRiVSGMTrZlJ2rJ
UhFtqa634VTYhRisk6rezAxZKYNHGMS7eLqNQ29ddtx1/c7uwEn2/ktvsfJMBPMFfFwE88SSAfqh
L01e5MiZ4XoIVmAtgQHzbVTl+mpUlGdCxS7BmkiAOdvEqp0neEH70RaDtVWEI3MaRm4iiZBNB5i1
P2MRX1MZCTwuQVm0l6TiqWu06y4oLzHpAGIeilSGHlqMKeoa9UdIeqoVntcRWVz0SOHoEFbkCeMF
DZFVLYm7OrBWqvGDpj3cK+HUL/WNTtMzDwCclmayK8UJU6Z6NDaGxUk2DcYuleXVlLfneoX/vMiR
YsJDizTjxGzbn8JIAzbV94Y/4PagOdWsoipqj1XZIKfen8IF27U6qz+rkQpBY14mddKs6mcLhAwX
cNIqJ27FcKsoueV2aC8/DkIeOqFcNGurLCKY0qn8lMVWfZKSR62ltkovNLNprZUYevpJF9yEW2DH
kegWhmzjobFRagiRfe2mCR7onbojamawYouNqnkXVXBjKO2BLbnOJctudc8GsOq2pbISgaLHGeTD
Ccv7WTP5mv6lDZ3arVo+tSgkbjoi9aXABaVOIGSXAytzrIDm6P5DZTwUau2EPRA8MeNskBPoXsL1
HCOkIlpniL8Gteb2rMOs/qbl+llQ1Gu9A/2Jj2yclrdtCpkvYkGH+l3X1nf0iTd1mZqgEXPohIJ/
ldWlis18tpbJi4TmJet6qoEoDbOZRA80LxRTObX2I+3dpviZDclOjgWnNy57D/tNs3Iq876MoE5o
6cqnFEF1yFbbYm9MAFOFG98YN6luss3MFbF8LXmlI/nCOkqNTdMVdktXZFK7i8ofYPEW+bNgUunT
14AMTktVuYLGvhGyfQ8Fwa/K1ZQ9hwX5lcTxeCLlZx6wRaltkG/hAAhiJ+RDdd5VWc/b8srUKkeU
KgcGLkiFcpP1MIN7BChbZK4qPhrqEOfDEKo7rbaui1zeF9Jllyf3Ul84KQrZYhOftLNLSdytONKg
D3quXqu3HW05pGucoCruSk2wI/9EhtaPBHhBZVWNaMe35kCyNjzG00CbcnTCFqFjszut9PTSl7nw
AMJS/fsg1ramAiRbNM7l3t9r0GJ8Qb1o/LsO8HCrXMfSaaJcj1HsBBin9FJyGUMPLrXvglJv46K9
8ULrYKDOiU8JiI3oGzCdrQjMIhAH5oPHV1qSbAioDciIhyiOxt1qUBFtbm4CaLqxnzqY2dumHLtl
ldyLeX2I6OAPHPBEhIsOyn4B7oSq0TVwBqIPmBqAfZEtDHfUQQ+iXtzB6T8zRwkDpdoRyoYM2/uG
/sxdbkF/D/BjMwGit2Ac88Q6TC3VREnWQNfpFGFlASN3BHrUdSNK5Vmn5tpz6KWHRO1tFi1awpMC
xi/XzNu6HNypK8WVUoMDLqR8Z6bqj0Y3q4M6AbFoK0NytCFo3MGMI5jAwbCRCulb4LfymTZqV6UZ
w9/lOAQukSNpUnuwt6VGX3OxZ1f01sUk19q4snrreupbrLQGLpO54V0AOp5r5Eq+mobIOO85lE9D
ifJOYpWXE/3VFZ9I2NVWqW2jNCjc0KrMQ9eXzV40vWQjB93NoANq8VUS55D7DLQnmS6vVG7bSCXs
VKkdJXLPdrDMa7mklSNLdevIDeueC2fKNTr8UVjSmZnkbmOMp4qJKMMEtHNd9pG8jdp0k5sl/nHt
WrG8yoE9fjMzYsS4tH1pfDI9PdhMEa0TkDDoGCe2BK+8DSJ7UF1T9PeI1dtqjXR7LLgabhpkB3Yr
YcJTriyuv0bdsc2FBGHYQN9MQXWh5OKFBX/nWhbHwDUN4arSkoaWvrCPYaz0GJZ9s1Qg1s6ohsFV
WGn6Tp48a996XX6tjYkAF71BWpn1aCPxRbIG34TtNKCCNojIMgUeJ5zEYydTQ01ae/EFKHyyiWqb
LGY/JWW8N2L9obPKh14TfiZTrO0J0S+a1vLa2l5HBLtku/VVFyK7MWExyy1Y9DnbWJfDCn2LK4Ju
b5upcj5WHPgpfoVDK2y0Kb/v2Usr2S+2U6L7OMiqjmRoqEyY2Wkz5U4RB9/rvic5U6NqlWZKxbYn
z0i9s0aOVu0U3/qVcUYhQYP9pt00cnXiZcodF0yutRkyypG+EaiNGJO+VbSRxC3fWoWKXMBAmV3b
1uH5lOXrIatOVXRM6jE/eP5w6rF1Gji4ifg4eNJa87NN4n/Pu3aNfMguCoJ1oUzdTYFCvisX/VM8
4iTpoeNeddxkLCQSoG+uQujTrYkXmKGY52A0au6RgmbX8yWhCiLBlqXHvIhonPR3VdK7XdjbIAzo
T+HnIDwNXbvr4EX3DROzvnm5iWdayQGg9WBYIGZ6VRw7rUBg9ms7MpEpV8FLckRX+pWSCb2tDcNN
NiKbGnTBSWK1g1OnYrQWQ7w1p+G0kOOtmKQ38mTsBCUeV/mUECy0ld797IvykIRW7MrwS1NZ85yu
GQBiqg9cc5HauZq04JJSyqYJW2wMphNp1BMuxu2dgfOVOcTfQDrugFBgbITX5EbGWzJEpyUWeMwh
DnyuhwFNgTSq1mKjnWStfBWo+qlS3leWt6qrb2M0YXLaFde1kKM5gCiJpWB3pEZuGcH1b2KxX+Uq
QbtWDLa78TJp5lxKKLJt26pbUJxEOgrufQMAPmCjrErAnKGZXCSReDtO5YPGCllZlvmgZNF9kQRo
cwidvDJb4SIPqnsfOmvVpLYh5yeqLBAAES/ywDr731WyzXaYnBxj6lwytgYOk3GKMInR3qVe6p8O
lbE2SBYzEddqP9LxRU4UZT91kbExdUO/bEJ/ug7UhKulVxEMfINLWgFRdLSQPfe9blcnmfUt8jny
SWxbs9iZohbm7VoKqnpOFVQ1uwzDaBA3QxbL6T4tdGFrlZ31pKRatEG3TmJDho1qHqEpL+r9cz0S
viIFThrCWD5+oI7ouQSVE174n4Qgu8vdpH+B6L/r1sXVrJ5gZ7S/jvUZ3rfHPw4719Hf1Pwp96G8
30QI70SPkZRCREos5CjjQn9K0ja6bYsaZ6CqH44hyN6DVT4OvGg2cL/Edot1F4eJuI1r2EK11ekY
DhiTG/ZpeEwn7H1D4M/xQMZRPKav+0FMz5z8zhdyVLpk4aRJ0XwavR9viuB/FpnfFpXnJ35fUea7
UbeW0ebiHF1SQilF0QrWEXkW9Su97PeV0b7EVnikMXRslEUHRTW6ti19lJLSg6bDk7YOIrXCr2fy
2bfBEgqSjSnOYmML1IJHvXzKrdQV9axae9Z4I5BBGsJUuLA7jzRqFlyjPz4MXGHK1ECfTLS53q/A
iBolN6XYfZVvg9U4yHhkdJvpqnaCKzDjEtDpdJWPJxNJxhHViM8n+mvsRWcvstQw69XYDUGlJZS9
ih7No4YKkvBHr+hdq+jo2ngzyQVwKNTikiYCq0/lDibBwt5aTSi4Zmj+o0Dy5n2+QlLe7Ohq8FCr
JysunhrFllMHbRUEtpND0jtateF67Y5uYsNd/ydr5q9XuQSflokciJMSuxOl+DBAWIiErC3w9zgq
zfvZNvv1Kl/p8m/mpw1hjO5e7Kal9mOgwYV+GJk9LCHlyIzmhfdhP8+wSmy9aBAtyXxBEauqnyeu
J99EpBmTpt5bOTmhOZ4LU3Qk/n8WnmiG/zXYIg5XaBrnkB5drUjvdM1P175iHuOOfRo63oyxCLkB
6HBVDhI3NiG4IPRvdrMk1ZDl9tdL4dg4ixClcaZkXDxcqZa4raNoUZ4a3REYxAJI/mfYIBBp6HDD
NF9S0SajUqZ0Sqi/rpqTySmuB9y61x2Kj52+AlOwz2zVP7IiPv1Ib8aU34cqumXU4MfEHbT+UZLD
a1AaR6L7sREWXclqClrDkEAJNQp37Z2S//z603wa8N7MYLHM0qkJBom3JgTxIYRa5LNbG0l0mvif
RNY3Ay3WWoiUYRZ1JPK1BdEnbC66IoiR1CkkrKH+0eaBHTYjbOGaLBElNDnUvEpTSr4J92R1OJsS
8frvvzhk1sHWY2iDlOniw/SylHtdkbuxWOyLwLtIFesnGINdWB2jDHy2e6DLKCKce1B7Syy3rCDa
iu+3K8fFmUbdEEGjVLdLozjyhT4dBwwOBHTYpLgPv1/McH6GshlzanmCdlI1s1gV9Fanra3oCHjv
s0Wt/xrJWiBazVgDs6TmLmICJ7lUnVlDc//11/l0LsgRqIAHwEYtMVFjHvqaXBbuOFgDFTVNcPQ6
35QF5uxfD/TpVAxQ1BRDDWyjFi9tDLIAPcvM1Sn8cfE0bka/PEJ1+GwIxKGQwAEhZaIS9f67tEUq
lUJTAB8wTygDQugU0BH6ehqfva+3YywCGZXOhDVRuAMEUj0WL6dR2+MS6Pz/jbLYM3FJDaQ1CpdK
iAE6gdtU4nd0/bNvX4/zWVB7O5v5jb7JCIQIBGDfFm7gA4TLqytF6A55CvqOOvI/GAkor0JOTBxY
EkSgZetKlZcuIqmPRjbcG0rTrSMl+enNWevXY336jX6NtUQXEoeyXqhKNxyLnzBtgJe0GKCLcXXk
K3223mC1IwFLqUr/ALqcmpGiU5C5VdldhdP4gtDRMaXkI0Msp1LX3B9GI8UjIaTh1QTZDpmn/si+
+ex9vZmHttg3Xi5loppm7kTPq2+9H4rf4beQPX/9VY5NZbFzYt0r82HIXGJLRd2FVpChdNuvxzg2
k8W+CSWlq0wtdQEjfAckdZIJzRNggs3Xo3w6EzxbAKUDrjaX9646K7D783PSW/3U8PKdLpVHOKef
zgNKErgFw8J5dDEPLctLMCm5O46Zm+ugW5Cw6VdWkRzZ/6+PuszUgYYZKtdVEar44gqZtP7Qplbm
ZsPZkOvrws2mSzE9LcBaZOFlL6A1h7SrXNQrlKZXyKjRPshWU1nD4NA3xnDk+316pX37PItrpVoE
piZ0mVtjDkNJxRd/mNlWMLGTPGROsDHscTPSSQqL1XGr6VcBiK9exuKIotjmDSkrVJzq9HJQ64EG
YRleq57yMjaRubJqGUGuYkDayhHDWMQvRPXKctU1GWz3vqbTtGpjZaoASgzoqkj1lD6WUgOInaNp
hCwVB3hRNr3cXLVKROG79CJlXcIjt7GBj266TstuK66oJtIFibEO2yKmTIg62Rldqk7/Sf/JELdI
kMHByFOl3ssl9e+vV/f8it+9BWk2huOayEkKT225JJR46HQAA26g0jscKBXyR6DPaGmqAq998LaU
dZ2vx1zoO3InYVBNRZqDMpMyk8zeH0STp8dpZIquFpNdj8lVJyKcojfO4KubWutsL4PcbyUHxRy3
kacgzSAeW3pzlFvOW5u9PrA802f6wvtHSMxaiGD+u5G5m6wbszdWHhbvHRjqodrPWjkG0s3ypK7L
8e+pjP05ewgvCvB98aOwQJZ5mjh6kqu3o3HQMhM6Xx9b974upbdfv+gPB/78nkGPGziHqyJc7/eT
VCaab1opu4oG7qc/j1GDaXD87Y5dYl6z+g9vEyo5XEe+5wfTFFOtNfDQlJPXsb7qduHessMTYxth
3b45xhX6GMXmWVl4l+jES5F5vZ9VB43GmgLV7TbGN1xoqpsGqNqzuh7c2ffCindDBv8rdv4LH985
A/84z19DL061qRANJTEUN5TQ5ZSMYk3HdV/7/o2U58407pRMkpwIryEaFO7X33JekIuhuebAkoB1
i2Lb8rqTABboJir2AyCUtR7jQBgQjHJJaWcL9Vuf0uD66xE/lg4kiW6ASeEA1wE4s4ttWo61J/p8
VfQdV4FGeyinzH3T1qAjxGtUk2mRjMVdBusx6p7x2A2l6cg2/WQB67CyEB6DPit/iE6ebwHZMxV3
Ag1ai7YZXmTawUz+/jYBZU0UEAFhQ2hebJNqKEaApJqrWdG4M63UOBvxf7+PcjzN7E4cmiMZ2Kud
4rtvSQ/DAnE7SxMhabWUFlHifszLNGe7eFtEsMrqrOrs5CLbmHQBV/7glFf9aXIdXCu0m04r+Qzw
c7Kx1gmOaf2OE/wgmv8FvXFhiPtHrejtc82f480FIVPEKWtK2s/wdBRU0u+Kb8o3PH9XXElO6UXd
IkndqDeq26+Opb4fQ8jinSwCsiYEUwNC5LW8bRqHeTvDHl8jA4u2g3Z73PTys6yLpp0E7Q/aI/Zc
7yeLDEaDghTe0pXw3TNMlHIC2nyV3CtHEshjAy2yHK8eAcJ3XLvkuF2VfXvVD9P5qHrHSCOfj0Mt
CWVhmdN8/vmbrzcAUgVgXLh5lN6oo3hXmxOIufxIHPpkFPYImxJPJ4lqyOK1ZZpR1ZNeul7zqPe7
2njs+u9fx51PEm6dlsqrSDWHyTK+Sx5XMJ8RtBSZPD2yir0MEOhYjfKzeUhsdqils/Xz8m15VloY
cVG7VZLsfal+NBVvWyb6+uu5HBtlsaMiX9U9U6/cAJM/a/IuEVe8T43i71+3kdekqSZTD6M1Oj/F
my+fVR2g4ap2Pa9ptli0tfFq8DihvNFvi1UPUeJIBvchLosUkhXNVEgqNN7f4mSgOqqKRdLQD6oQ
fywvgxTsSqFeFHp/+w9e4Cw4yYmHCuMyNqdip01W0LqDngWbWknxmu8D80UPBeHvfipOu1cjcM46
jektFrYZpYmqF7oLGD/fjJ3wXWgxJtCs7kg98WOkWwy0iAeCCbxPbXRX3JpbY5NvUZ4fLmc3pAxi
NxhV8Uit/LNz3LBQW6QeSnlRMRYz8xXZE5JeJ7QC4b2KD+129vStHXMlohqD+2f5d9cjMqEiewrr
Q1pCH+TvpNRLrCDzXEXtvhetdCJXKlYqDQhZXQwuv14gH5biYqxFShYA55+k1nMRb6ima6P5Wcmg
YBpz9fUwHzYyw1DOpmzK0ueqvljx/JdBQFsHrvILDkyr0UsAvgRHBvkstWUUk6iEuDdOyIuNHDZN
W0ad5yKfhOzmSfNcXiaOsO7g7q6C1FH20ABcNHHQXT0SdD9bJO+GXkQqDANLSao8F2sddT/tpEO8
pV+ugN+0jb3MIgH4+vz1O/14/+eFzuJq5Bxzu2C55Vp9CKJW4dvl4BFX5RmlnNNwr150+/Zb7xj7
/EK9T15M+8iw85J4l36hy0ERjwsYUjAwuRf53tTrFWUYKjmXQovVDalVeuq51R3aZ42LBdqR3bDw
0povfO/Hmw+8N+E5xLkuHBgvvotukKtHqgrWuPgdB5cA2pe1NfbZ2tqBvMFG7Cwrj1orf1y7jK/p
ChUfNJjVpaZZUsbA6+RiF0J+K0p9lUw3pqkfORLmSSxfqkJdaXashnC9vFBrQqZpVdLsalDCAUJU
vf/3JGn+eI0IYaENM3u7fcxvuPfpU1ftDKj3ALtdwU4OtUPhZV1tEZY/Mp9PwrQMwf7XcIsNUScd
FxKGm6PmLHY8gvb54e0gp22GbYXG2N9NrFglGq4Qmq6j38CF5/0qkf12rIYh33lq7YFNi+AGrRRx
+D5NkXFsB8wrfPmxOA4sRUeCV/qgyl4aw2jUQbEbnvwrYzPe+ntvE6UISONhcOmxCr/ecZ+tjbfD
LV6lKmnd/2XvzJYjRbJu/S7nnvoBBwduiUkRaB5TeYMplSlmxwF3cHj6f6HqrgyRIjilq3NxrKut
rbMs8cDxce+1v2VkEd87HsvPIbhEJYUmljCRf24E6L+jd5rscgyOdSLBOzmy4X5eVD9Mu7lSUIvB
J8l7Ov1Cn80owB9AcB/xTmQasS3KsEzhF7RXFlt1/XWovUSAIp1u47P3wf4JrDi8dmEwOAlz4Ere
Vrik7CV45QMsiyUcFJz4UFn/OsmFgXfc0LhcHi1PFZxKseM1e2reqxqWQDmKLK2FK+8nOxsaAQTC
A5QXsYTplVeHMLYXldi3W7rrN3RVxz6StatiF26bdb+GCv6Qf4c2eGmkf9qLR+1Ohl5S4fg99mJ4
UV1qT9lNA9ulh/rstTgftE2/z2+0dYOzw+b0t3v/ONMJBu9X8BtwTzIwwD/2qQ7cNjKraq/vossC
9mtvw3n9DM2WD0DRXXjfrvQtv21aP/yWBvqZe5n8OP0D/hygNiIaOMR6iNuMZ5aP7SeKmVGTdnvl
6fJ7JQ39DP5o3lXIwn8fPEFLo/EGpgNyytZk2oUIbHvZ0O1DaIiLDOwcOHtcoZb12SjrpUH0yVuN
JhYgV4FEPx5nP76VCTMl28sVtsoUQPhhawFuvQaXFGdZEMCtFWTva3t/uif/HECorkMJHkQGIFr/
YdXUh9iOKqb2diEtsG3DV7fvfthdA6IdqgJOt/Xp+0GaAVoKHCex+3x8PxaqRlWwixQ9gVdHCqv6
eBuTYnu6lc/f6Hcrk/neWgaQmYnax5rhrDHbD67WA6hbwAlFAlV+urFPXwm9h2UMUfY/zh7MVHld
DgqGUojLauFVa9Nz3R4ev9DKKNEY/V+g0xh/xdESNnDVsbzt9wMqecz0V8xATUvzhVf5ZA1D/NWF
r/oYXEGwcNJKnpCYgD+PSZ28AJHfXJYHRLpv86cG8H4flQnn9Xd24V4uOVr8uX0i+GlbFHcpOKj8
MZm5IqKwpbuP9frWGyDp12pX/fuhhzZc7GfoQQRaJ9O4FDUuUQNcBTRLAWxAmJBwtrPy5zCj/d/z
+P8DQf4PKoKOBu4fQJCLF1knqElojmkg73/nbxoIJX/hBIiVBhd1qiPljKn5NwzEpn9h7EGxhcMa
9lGTYlL/hwUyIkQQvYQK2capG3caSv6hgWim/hfKT3CexIoJBwvIF/4NDsQaQxNH25ppeuN5EeMD
8RFou+g4Uo/mWdlVBHwHVI8aXfWYiO4awYZbi8S4vzXNNhoSZ9NXRoVSW5TXtUmFhEh1Q6sKZgc1
dl5TS988uqMSjCBu/nBcgdI4A3WzqGkR4QA3xwGLOGsL3+TuVRS+GH11FhXqAie7Q1+TdexEK9ct
bnkDtu+Yml3JLH5J4wF0PGAjsiqGN2cbojCFovwpad21FFa2HSV1qqFnDXJKG1IhRzV6+oUhqBZl
t3Rue7fNmXYSRV6KoFYBvBR9IuPKNTAw0hgcBzVy5Sl0SXnitwZsk6vuioXdKqbpfanLtbTlOh6i
QBr00hgy7g+dsa/HwvY+uQDyvLy03fBCZzUuVfysK6q7ZFB0TRnfoatRs5qpu7DUzHFbOqAaIwIo
mZ3zhO5kmFy6Q/Za5Ml9GTcLG8g0fwss1WiRNB5tUOWHwTXuMEfDILQTVRErx94buk+J11yCcAPx
Il3ngJ0SPVvntdwSEf7AMrJDxfxdp16P5s313715rBOfMHyBvcHVBTp4xzW9kUI7zrvjn8DQsooj
h6/LWF3HXo5KFvfM5vTll1mixNp0z4jZroqyhllws3AOMcfT0/EXHhv3EAVHIBp1KEgaTRo3YFSV
EJev0xCm4oMB5cCFPsBiDq7KML6k/UMR4hbMqrUHD9IITrwDakVAL982+XYo4vtCNCtIH3yggbYI
c8PFhG/t7tapUAZFMl8a5R2g9j7CuKW3Kct4Iek/YaP93XtADeGajmk8AgY+vkDU07TRmwh32ea1
NqDxyPruMkKUAsQ9e4DqA9F30DycGqafKHmVzavLt2FrQi8s3KCBcahJhR+Gas1MCETK6BC9ooLz
Ue+2MNY8yGa4Lh1M7BSeQYiV7YrBvEMI5LFCjczCQBg/9IdvgUwEom/YuggmG8y0Pr4KkukcEgIp
1hajF6ajPWDnOgcd5UlExktPYNotdRS8R28NtRZu7H/OA6gXkGoBMHi0GoHo9WPb5tCUBoiL8JDI
s7FikTzHmb4qCTiINUPCrthH+fbciWFPzTx4nVVau3Am+Tvw+PH9UQiFnwDlPY6/sPH6+BuGGEgN
rGhYTRIDdggte8MivcFe8epl29Ixn5uCIJTdwoOvo9dgyaByUU9Qmq15UGbioOmFJgyA2haePyid
940q3kjtXKvUVtoAxNSFna/GcuZ6YFis6etAwmTdiPRHZIStn9UwcdTAbPdFU5xZwxkqMEFf8lBN
yGqM6C4uUI+aBUZTbTv1HXBBprsXhTk+WaevlpfyVQ8ogmYOhV/k8jbiKxRCVj411LBqva2ywZkC
lm9jt9azcC40VEj2BXmKUPpqtEnAmzQoSvNZ9NZZQ8iZ3lg/sHLGw6Vo3QuNG88Nbc4tm1+VnrhN
UKGmu9YThIKvqZfcR3Z66MM7tyFPKmxvoyiSq0ZWZySP0rUKX6rWeWv40KwsHQMehI9roe1ATYT5
afdY4cG8VoD9ZAQpxOacmPK2MsmL02WBFslNDVh+bBrbITR3DfwJVyj+wJbE6FpAo+j19mvEvT2z
+tLvSu2lgh9tUuf3nYEvadXiFgKhPXHEhiNfDPCRe1dxsHCcNRv5fTbM8EADiXXvIdaRNc6jTVbb
F61uv0LcdT3+t0nNZ5XbZ1FEnvMQ3qKYrwxowyIiT14DtlYRoeOi6kc7wKIT/55mSe1nY282K0W0
b0CoDFAEDatSB+LA1pM3d0hc37T6TUcyYEych1TaT02m701LBuBS4Xfq+Dt5W/xk4p6G4hZ1ojac
hAU27Qg+wAk5K1GLAP4MilFsjpoiw3iWzkZy6wClXb+vuLuLaHudxyCNWEX01trYUBRJUa+pP5eW
8WxnBUhZlgUYDbEuGQr0C6w1rQm02BCTl77UfzVlAoRDDCdns711cLOhTTLW26DR93e0U7GuCbyi
ubmzaRIUECyjANPdW252z5WN2mCQ7+glBvxTSNN9w/UtzYwDlXBGxeAZgKyyX1MgSrMCeJ3KjIO8
r4DCCDHXkaECEyN+w8r+5irjeaCox41GdwHSjeGossUeYcZvLkrRywR4q6LUYcdU3yUmntUOmeuz
il1BIhBk8J/MuvQpis5sicrvSnf3wKzDjZ7BSzVEyaxG2n5lRxwOR6o8j0BKdVGuBQHfud0YqH7D
ROwMYBiEw32Yeb2oHqyaeMCl7yoHLYQ0fB9WaFZq8GzSKPIaJFT3rv5aOxFM4DsFK2WSCZSIJ77F
zRdX4tc3PD90tQz93oU328gJgxX4WrUcega9WHeo8EYBNgyXURSblHEgAMPwoeZ46KI2WfXOGWbx
zVg7qSxxXiYldsJO33XSfKGuuChj7Qy/BNjIHrCeyMnAOPUOJIZbu1OksQ+UkANyyiqN4ZNhiO9A
IcgVipNfwjox4SquX7bk2abOQ2OqX55C8XWBLrUAgVvVfp6S57aK6nURqnzVZOZlGe5AvXrFHgF/
wMZ5qDt3PTpNRDbqudP0RryYRgEAre08qMZ6KWW2G1r9JgmtZySMr1XsrFhjBbHCuB808HnqV6Ho
bTWgsxTMISwT5yHrlceR6Vu2PMsT4JWdTseAluIWv/POski7AsTkIgXviDagCOj0OrZhfu6CMucC
ZbZK0xhrNgzTqy7EqdW19iFKhjPcCHlNNiwT51Ri3wNwAYrJNa21i0oC0aXCN/A4ViJNonVo5s02
NNPvxIjWEfQnPuXaXpoWUAMwH87zGKZYwAeUYNgxA7/T1VaFekH0DF5ZwzkFkd8W9kHhloHTu/Xq
4WLvsxwqpMQofuQuXj9EOGg0qhQ+59gSxq0HLnnPUUtCRBqqn6K4tcUzikT2eCLIvsAkJB1qCQfN
fgIc8aI07mkhz02HXVWZ+6ASdFIqzCebqqA3QPVV3q3RY6qSAoy1pkYsFMbBG6s1CNjqA+STZfjN
G/cc4JoeGMDCKFiXd1aabhmJtVVXC7W1vXJdpwwoYdher52hPVeDQD1jnj4mjndn8fy6DLu1m3nX
ocmujIyvTXtnO/Ju4egyiY0gXDUmmpGKQgoKJHN3kgj2oAXxitwQQLLk97UHbAZwr9h8zS2zzJ3Z
0oshotepjpnuqavUGi6JS/eZld6DfHgbO+Tl9A+aULhxLIRR2nvSA3dMSDze83VH5/o+k7AEhYZg
LUPzGZA+P87ImePhaHcJJEfiD6EBLwCsjkNjPbvcRbm/5xeug3QF4rurcMD3zHp2pRts3DYMxJLH
YHKFhfH0L0UYfHrsww0UFxBQMZG1R+Hh5ARLbTezYml5687qNnVVPeZGuzFJehAWfnfibnHzgqFh
l6Bup7iTWn/hgA0C1t9V0XAYgzGMQBcntPTSglGcLxKysUFBLaP0Ki3jjUNarLvi0XaBPY90ZFxr
sGWGTZ256w7eel6nbyoX1mRCvNHUwMCsYewVvURUPZjk3orBXW5lfO6U8qB3Av+nsZ+HFLuat9Na
8ssGf2UVP0sGNJ1NYI5K1KUknm9wKHDdg9B+9IiQQzASae5VDfwL9owgrAtIc1HgAGyTJ91NSaOg
NtVbq7vbyITBcUbps8YhxTCLYiNcEGZYvEI8BwAo+Zq3bKt7DH48yb6FZDIZD239tsUc8Lpor6UJ
yAdtvIa5V9BVGGOoqfAEf+G40RgZvbJAPrSE99DAbkZT7qqTr16Y35hUO6+M+Jx3D/AduqI8x34C
SIa4FyLZehxIn4zdyIrdWoDIS8u6kIaBvUBfk+EBa/IZkicN5G+ho0BJ1OG+AMvWju6LPY6yACNt
4zA9Bw3uQif9m8fCdjUQci7zFQ2xCbsI+IW1fR/V2PzT1k2w0avLtDNuSAWYS43vj5AJxGNudEGw
01YIUEuRHVgNemQB3pNn793sJ3JSHMYc0h88pPmg04IciB8qMezaUlwzS6518DU0TV6oKj1HXdZl
09nP2TDcmAWOC1ilDMB1kAryoCPu2r1dAaL4PuT/VdDsvizwzxSM+wGo+38H2t39KkdEbTN91P+L
jN0xyv8//2XY/hFSu46TPOE8Yb+a46Dae27g76AaSKZ/YZGF0A+iFORWddzS/g6qQYcDWi44B8gm
wBAGxPx/gmqIm2FNBoqHQqQNCeqIvf0PYdf6CyluB/hd+MdAQI6//G9Cah/3AM0Erh//Aa//47XN
qCnEFh7z9i5NvG+Kls0trrkSZBJa8F9HPfJJsORj/Ph3G5OrYZjhXB5lFWCTxV2cf4vshf1ivN7+
vnr+fu7k2quwXFCpYjfAccNYDbFA+BvR/dx9pmnMFpb6uQ4a//xoLyo8s41iSSEjDyXQlV4LFGVB
QdUS/fXp7pl7jUnkwM5HmzkCCCuh/TWy/XdhgjOytK0HzW2XUjsf96vffYVxdPwaLZGo+ZEh+mqg
ICt9AwXThy/Sxqh/2UBCnX6Tj+HZ341MNsMhNVzNyVE1kzHsBBVgKIgFpvLFCuVOq7BMkrvTDc2N
qEmCipJBMs1GCMjhFHCqDNJvl8slw8y5p09iesKTDaUcT++cMN4lMVCRqNN4Pf3TZ8bTVMwOnZE5
DLWDigtZH3qreiS82lgZW1CpzD1+Mp/bLjcMLQkhXHaqq9zsIQ3wbqBnXtASzT1+MpWbxgkt3LRp
YJXdJeoE4W8B2FLl8e3p3pnEVf8ZQu5kTmuN17kej8B7w20S5liA/JLW5/RbUd0rnG8eu32yUO48
M1qnabRUr8yODYwGMaPG2nSKby7Iq3EY3oJufdc3xPVjt/7aJJ+GB7WwFwyFmnYAbDTi1bV8dVpg
ghheU/BoIa46M8ndySRvBgDKSIZGyrII4HeC4s3OODc6hHEam6wNeFgurIoza9a7uePRqgjuaZfL
bnwdAMSABAb2LHStAZkPdjE0+tvp0TAzEael1UbCss7FNTAQFg74fYQ6uAxBmK89fDLLsa+KuK4w
0ihW34NKTb6yNa1bePrMRHEmwgdh5W4Sg+QewAnPB8TdByjU5438Wv87k2nu5WFNdJ44QSRe3x0E
VYaY07fG6RYm4tzvn0x03BQ7k6FgIGClFZ+ZLbJmluoQI9WjJYbG52PojzQ2Cd22iBClC5T1s7Tu
iPSwh78NyCOd/sCfzwZEUz9ueb2BKik9Cq3ARUBFJjecFgjOFWDw2T4g2At73ucdBSH/x1ZUYlcx
jzwrsBtAQos9vMD8xF7I9Mx10WRDbSI4iyYcr0Bq4Lz93Lissh919+N0B809fbKL9h1uIcIoSUCb
28Q8o7guDdWtYg+nHz/XM5MJxkAhhmFSSIMwya8LN75sAdWEA061oIyZef50itVFnaqcoHOSNoer
KllL9yXTzIW1dO7pkxk26HEtc5JagcfaVWaBUI80KCDip/tmZmz+IXPQiNUI3ptBl2qXZHB/glUO
V2XP8LY6JSkwpGRhCM21NH78o5VarzuqARZvB56hfMY0n4O6Ok4D6SQ+YpWn32eut8Y/P2oFZMok
jaEWQBltfxYzcJiF5hwofNwWptnnWwHQYx8biFVqS8BL8RrRy+AcMroUypn75ZP5y8H5jh1q4peD
CbpvSriw16SLN1ZexJvTnTNx0/nvoeYP3ImwoAWVsuBBXlbtz7osra3gYjjjsvuFjKwucaU3WbWq
YYt31TWGan1jkJW90P7MPHcmq0gPkQcqmjsrqMC492twWXwYJ9yQpL9yqXo7/ZJz/ThZTAot5RFI
sjboouC4jycOWfkxrDdOP35uGE8Wk6wJh1DYZR2AiuXcaKqrrxVhyV4BS4i0YZKEIA5b/64W558P
NsXGcNkOyjGUE4SI8TYlPQs9xLAae2Ewzw0IOllcdLMRYtAcK+BICQmUHdT6jjsALoBVbY1JmPSR
wtVN89hSizPz5z2OeTRBUwQZQisW44EBiXLnh2u8cGA+kXMcBIKqSEZes+RJr64Ulz7RnuiiHmUi
W/vdmZMVKGcqM0Om9YHVApQNPQp4oo/ZABtzvfxZiWw7JHAmzdt9yZpX5Q7dGoW497yN96Ujtgge
7LKBPLqokfjSUKLjCD7qCktIrQytygjgcgCEbPwtsZN9xNjONJOdVtCFm9hcj09WrFaHaYTMUCeM
sROwiO0RQ74//QYzc20UWh2/QZ4OhEnNwc0Fnua8/RnC61Cw2689fLJaaBmDlqcQRhACvNBL1++7
zs+1bKH3ydyPnywUIikIt8ecIiq2yivHsuJdmZpin6WUrkH79FYw2kj2oUaqe68UPSwbcrgeoUwW
+o3MddaJLfO1C1aDgXnS9GdEwLq4rGvys+tzFGI4HkpprFi/Y5AZPg5xgQpRQ+MEahy9fmiZF91a
uWN8S2B1H8De3HpqPI4iuDw0rrTO67dZ38Bv14tz/R7lD6DnKuY6S/GkmYVsqtUQNvxia7PngcE0
ctHJFpXFdeHm34YoIdfIvuabQpfI5Z3+mnPNTQY7gwvQWHcsAhP3TWzKxZ4RI4fqIgxCjteHG8Dp
hubWNHsy3qNeAGfecDMI7cy7jERDN1RJcmk0ub5vo0qDP0tjQ+oDRcEKhciKrnQgvpfG1dywmmwQ
OmLtXQN30YATBJ0o0X9FZfSTJMYXDwr25EY31g46Njg/MP2AJbbUV0j6+3r1dLr7Zn6+PZnSQ+YM
GJR6F4BGC7apTOBNEqM+Hwal0eJSPHMQmMqtNCXAp0szDoPv/lFTGtsqjb4NLdjsBPvqwlY9s/BN
wU68GwrXVZYZ1EN6zUP+g1FtiQ48N5wnX9mrCYsR4+oCDcnjFTHtx1rjW7j2GKuyN7+l1ZIf8cxL
TOsszYa3Se7GbQCJ82URknUdhZvTn/qjeu+f/fBd3Hq0/6CWB6olg/ZB6aJ6q3+BHgXbH13Bhl4m
6Qa5olWeVQuNzYyraVlEW1o8rUlKAo2FgWeGV4C/v6K6YGk5m3uZyeYe81xnIuIkMCMWws5qTCSq
AmpB7rFhh0RvC0+tGInKCnj8UNB+aSTMjOVprXlBad7YRV4FAxRWdIMU/H3JzTMDn+r0Z5rrucl6
5lmW07dFUgVwXqDO9QBfSjtdCKN+HnpEPvLjBt7rZQ2r0NIMhM13Xms/cY4S6HxIApHJVzLw71TL
fpx+j7mRPNnP24LCVxO+ggGc6c7jToynzKX3mFjZ/x7Lk80ceHpupnFiBZmHZcukSbyHUaF5YVfa
cBbFCsW6qcHWFbwedmXTojohTB/DDG4pom6zmxAuGkiXwpA5oR7IpjXkgRV4Jz7t6v6xTSu2h/pF
39dhCXEjfGY2QEiVm94S7pbbHeyPaZGtiJOlPuvzHIpm7XGoOfyCXHbZNYLsk0p/Lhz9e8p7fQtw
1vlgJJjMWaYDSKx+DREfVoVXPXYF5CwG4RH0OSHbIhrYQUcEl6bTH2Fm3SKTfmIVkD1ZbneBm8Dp
a+N0QtwjiFo/FgYcgpSKawCmWbE73drM0H2X3R6tMG5ZJDKKMHSBYN3lnVjDZsBv+oWD7czT31XJ
R08HQXNwnYyZAZHGpV1B8h15F27CHk//+JmJ/Q6tOXq8hFinCjtRBXV7V3W4HsHMqIF9kycWJvbM
hDDHb3TUQOG1BRKHUR9USpqruA9/AoW9FNiZlO3+nhGTHaordRgb8cgO9DyrtxaDJaVfalCWEq3i
5xISyVXqVN5tTPUIIk6ubSOQxdewtxEPrmo1SMGM8vZrXTlZnEMYf5SDHeoBIMgVJkd35uqt8Al1
7lXz7zjf/7zwtKIyVDXcULLaCFL3IXPh38Ieo3Bp3sxsL+8O5EffCvT5zujzwgjgxA6xzK4qzZXF
TGhaLrX2oQA0NONnpztrblhP1uTIHqAX4wYmjaRvvM5eYUp6gNh4iRM6s+ZPOegMRnhFXQ/IN3RO
s+vS8kkI78KDOb3GIYUs++YX7fjCoj/Tb1OiAQUckEdxYb1HYyiyyEqTfhobKFY5K73rrPJ8VhZf
W9ymci0eqdCpIo0ErZ7BVafcN5GDnDw8ywETh753ISI7M2/J+K5HYwHqQ0haGhzJoLWn8JXv2Mr2
Fq8vc0+fhGQSMC9aErck8Hh5zmEM6xtJGUKEWmX7pLR+aVV+GVoMTstk27r2D64aWHGZAsq+HFpQ
YCvuTo/Dua1isjxVeeL2TMYk0AvjO7erc9iyrk3RoUy5rH5UNs0WPtvMQksmqwN0J7XR1KIONNeG
QSVlUBXb91pvwvnXEgvXwplZ9R4FOPpodsbgKyO8KqBpXqyGzrzPpLeGCd3D6d6a+2zjnx89P1Jp
FkEXbAQUx1BYFVoXQmX5Qg9NSqn+Wdum1B+PgxMTkUoPbF/zc3PVXCAeCEzHjf1UfacWHKQ3XoN4
xcr4IQK6h8fdebU3t2TjngEyM5S3TK6z2E/u2AP+p35Iuq3uLzk5zHWt+fHVoUeystwVBBZmTn5n
JF56UVoeCZDVhB/k6e79dIxAYjTp3kRR0dZ9wwKLO28shqx5yOS15hYgiIXFr9ONfLoyopHJymuh
OqQXNsLjqWEAb0F75ClgSud18CwctgNxsWRen27q0z5DU5M+s/PMa8kQldidBbyvbkEx2OIYePrh
n45FPHxyyHMlHA5I6rLAyzKUbyAtte6HpTzj5/EVE5jej58bOJLGLXrqHnphtuc2TWHz48Zqk9kM
drOVBDJ2oHAfbUGkchA32+gwqFjYG2eGwTTJCRVBYYVKIwcxeqSCkNrwm97FobtSCwNt5sNMBQVD
29ZZONTWAcUnHhy6LO2CZgj/wjcrWZ/+PHMvMfk82N1zUTQhQJnSPegNvNFGmzg4A9ZLtIdPl258
osnZL4yo1hW6TQ7QuZYCDl8Z6EHQpN32tADuNG8VdgzZfuUcDtDeZD8UAGdDAmWUMAWFa6yELRuU
2hoMRL/UXVOJwZCClRTrpncwNViWgaQVnQ+Ra2zwpXo4Qpr57nQ7M502TYXGo7LaTol5IHA4K1CC
siUyvPc6ay/C8obG4Dl8raHJflcrEqVENOQgHdLgWhGu2hT+pln+phfmTstRI/K1hsYxfrwn9RVq
K/WWHHip3VR1dgAWaVVk6Yti/aMeLXGkZqbMNCVKoxDFeMkY8Yxe3BhukvAeyFHcc/olZhazUXh6
/BJdy10xGIoFdcICB77jGm8XPsTcD58swrw1chQX4ENwN35EpZu9SiR7JB0KGE//9rkGJjPdhc9w
2GSNDumYh0KAvWoIXIoXYEJzD59McuqRkqbQygdRg6oP+H3bndxAILrw2z89ucMZdjKre7gUpnAN
LVFQ19qXRYyLsFb133iMamvX6O01Sbx8y5sigti/jBdeamZtnCYkU9xLMwUuw4HkGhiH3d6SkOxr
0MSZib10nJprZHKyRVVi0gD5VEMQwrZhghq4xJHXradebSQmT3/6mWE78gmOh23jAu7TtE0ZpNK8
o6W6yFTytbPDNG9ox+CN6a70DiGkXFkPh264dJNwadWY2+CnUIPeNBBLNVo90OLkQZE8OW+q/Jew
q00btWe8KnBRzPdeL8+SxFxYfGcG8zST6ERpk+SNMwTKdTepAA8phVs0Sr9Pf41JhfJ/DtAYzZOp
bkLVkluofj5oAwsPEZxFziBFzm96VENcuWlb3xFV2RfcMSFNzJwYgYnS1B91jeXXEtasCyIYF1//
D6U4fsZkQUBSD7BYxJUC2CmtbKve5OAywLl+lWotalPU2lTWwkFmUsT0+5Un64PUJfe00QOaeIXf
a0+eAUQELlh2WfoS7gIokt4UXbLVIanrYRGMyVbA+Ljwrkzs467Ug5h7K3zpWN3mxZfC5aY7zV5F
YWTHymqMA0w5UUJSUWpCYpC5q6JoXR97icU3p7/5zJCyx29wtPsRHRXQRc8RdCpACnObatOT6Llz
5Nd2jyngDxLkxqx0wzhwyKjXup6mt67oIM2vXL6gDJ5ZRP7I0Yai7KVkOClmcKLt7W4vhnAhivGO
3vpkLNpjvx31T8M0ibBfER663v5VIf6XaleEfxuAroDD0KpX6b6uQGtodNSdWmd6BhfgzNrxTOwy
USzsMjNL8TRZy7Uhl7HWD4EAKN6UCjSTq4bA4tleGnAzx7ppQhNOWJohjcw76KjyVOBxNDChMOlb
AnNqy5Db04Nt7j0m6wsysqUOhpRx6BK1sYfsZyXzK1RnXqG8OF3oq/cI3WdfbLJ62JVbVlFs10Ek
IxSmVWVtbApDEOEbIkM5t5bQ8K2kyv3VxChOQ7KlOLCui29tBid7HyLmbhs2GtlbnsQvLS39vuiG
DiCGIWPfHUdmVxFK2NJVD6PyHfIiPDAVCv5Pd9HMfJwmA+DfLlF9PQoOogFIBVYB96llt/DSXtIY
zHyEaUIgrfXYTbWiO+TS7q5aZ4hu9Szr18rQ3AeoX8yFDzHXzmRlCSPH5Sytq0AREiR6cm56qPnL
4q1G44Xjw8yoneYGhkYNSTqkLDC9YsVKsSF6eVMTfq+b4has9NfT32SmmanBkpQOM7mpRIBKn4PF
UU+pReTgFdgx4MBc+bm+ZDQys5RN89hhC0BEI1wO3WTSXtbwENwB7LtU8DMztqap7DwVAJENhAex
LM4iN7xnqXlosZqd7qaZDz5NXuuxlrdRgQglLM03XhEHoXFXMX1DNf618897XvNoMTYiacAERegH
M2oxXrGGtMk2LZey73O9P1nrO4rHU701D0BZZVc0It6midNk4VQz9/Txz49+vJsKo4PHOw9U7Fn7
xI2rSwc1oDenO/89fP/JsjdNUoPDkWhmq/SD48Ebyc4LuiaFqrZRW1uQ9lgpLOcVarM1RfcxKB57
MywA2GqNyteVxtdWrqUHVPsWF4yI5LHJa/f+9E+bmT7WZNXXDG62DBXkB4XTcopSZS89lCHcyKPc
p/nC+8+N7cmqb0RlRR1jIIdu8LTnWOhtkNm0Dcw4a3997T0mR8Ua0CJQxbomyPh15hCwJLSNbpyj
CHgT2sbmS41M0yYRDvgJiFDqgCLvbSl+8j5bp5Sv3aYFZWnJC23mk5DJ2qx6My47EpkHVMCCEW51
FyTtb7QKll5VGSSu9Xz6bWa+ytQtw07IoHfgU4JuUZ7DvOHSpSn8XeuFe/Dc48eV6GhKtVB44egq
+0NNtS1wCIFH2JrTcnv618/10tjs0eOZO8SQRCOcngt7rXP+Ux9G+nbe/jQN6Ftrly7MkLkzy3tG
46ilXqNa0SYIdJvfxTe1pYet2ssdRJ2dDznkvXVHr6Jr/TwMzLO7/CJ+SH6cfsO5DpyEjaweaO48
Q7u1fm3l14kARmlQm9MPn1nwyGTeg1UfAjLVyCCM+GNIzGs1LEFJ5x49me2mciHIJwh36Xl1VTXD
XST4UihtnAOfLKTmZFDpWZnZADeoQ8mRvPTMly5C+X+hrBsKlUmTuRnyexDln+6kiYvOPxfQaULe
U56TE8mwLXSo+Uvr61IlGxaplXJAWwiHy6pQa82scdyUhw5HVjALAU50bfgjEj9Lo5VDOr9OshVc
phYG/kz3TvP4rAMIKdIUD2QcnSGBj0rtfuHRMyPOnIy4CB7CsgpxBtEHfusxciWG9IBixNvT3Tn3
+MmYiyzUYDVykAETLF0Bxv3QF2A8xIX2xSPnZORlTl4QRyvQgPMKRdCqN9N1aKdbGKf4rbbEwR3H
2mdjcLLVxF0WGaxCjg1UqFeSWY8drw9O3n4b4qUPMfON3+0HjpYcq9OoGVoa1KVlvyV57ZtssXxh
/Jmf/Pz3sX70bFNYrAVkSAYlahVq6ORikTwgIhf7cOS9gC/yDYnEfc2MrVUCYPmlTz8VUWiAZ3rN
/3J2XT1y68zyFwmgqES9KkzSbLB3be/6hVgn5URF6tffGuN+wJpnNAIWfjmwD6gh2Ww2u6urKjQo
Do4M7EY/VXlzJLb8WJZBhU1oqQC5HedFNJF6P5Wd9Eeik4001IrZ/s0+vFuwLm3rQpP9EA0gPAOT
Lq1fy61mr+tN2pDWvVjAu8HjPE8B74aTHwZDg8CdRtwTqLYhd0cSGdSMtN6kVca5BY+L34Ay6mFo
qupX2VvFRui7Mr0LY8b7X2BxlAunFM8aDqoqT3TVBNTpXHp6Draq27u/Ys5EOfi8RMc2ndshomS6
l7ZxKiTbGHrt1ytH3i2HEoR2+hQt2jN1wa+THHNqbAy+ctuotK9mmSzTqHdlxNC/wcBk05Vvpqn5
hnu2+lNqbYk+XV8fEJH8uwVDMbJOFG4ZpQXoz6opnLN6IwpT+EH/d4VBFPTfsbXUmElfIWex6BkQ
FFmRox0Dj34buR5fDJp+7utqOjiONE5OCyHEfLLaAwMW5EhIx8LWFf1+QikZmdZY+5EMhHqxa6V3
5jRc0PVl/wRKn+HbqGXZwdAdxxMOJ8c+5wXYjGSxa7OZhFbiNLslpjCwObU/g7hlE210MaJr/kyx
3zoBw1VGBJ7l7O3Smpw+2mw6U3QugD5mZ4BiKwW1XY082Wj/IMbWi3HFNv6m6d8dXKmhBg4aApSU
5i7zEjQPtf5SjGGZoMFmQZ/6dLx9eFYC3b+e492HUocZ4E2s4CFycCBRJLrC0dKMn1XZWaclAxUc
bqNuw9ddt0Q09fxrLXPRN2CPgpqZbLm3SNcn7VZ+YOXaVPULBtstEJhj6KZ9LrJX0HQlZu2RWt/4
6WvjK4Y+NKA6RW8YknOQ1H3TRgditGlp/3FRDwlARZps7Meax7ns07v9KCArQOcS92dS26dCh1NI
snASW4q6KztwoTZ6PzzhJs1Zj0LxpWsPPTdh0tXfblvS2i+//P27X163KORlEB+IQAW9H/o2zEb6
hTn94fbwF2915SCSy4zeDZ+n+gyIweWOTyEtPS0s4A0w6PNYnOMF1fvR0fY5T+owycVWavzqpoPv
SVmtqtTiqYQ7imoqoTMd6wUYAxyw4FKS7QXbwgdc3RR8Rlk54k7GCM4GJ3L5srdZ/LkgYOe8vWxX
dwVjK8uWibxGQrF1ojnvgrqCumNcQwsJ+s77j31AcZC0XBJRX3CkKUAgU2p8aTUQ0RVduVGGueoJ
MYGLY36374kGeZBy0ewoA0kjMDl3iS32s+TBaI33DUcbgPx9eyZr26Bc9g7VM0lr0CDoFOydk8Cz
ksXZRhy0ZkqK6xszo9HtybUjATRq2TRfl7lHy5jQG7wdtirTK5utQhI0EBUsWoV204VYX7loX+bB
els61C9vr9Da+IoTlHUG6Aco0KK0Py9AG7RmF5jjsnHCV5ZI7XxOgJRoLIhdRYXzy87Sh2kgYYmI
2AGq6WO/XznPec5qJHnx+x1dvFHKDWjOtOmzjUrwB79wWbl31go+S6NaRuxAnXDX74yKg4hxpmCG
hsjB7UlcvbFNS0UfQCW9g8IXJlFknyXTPa0AUzwFaXZlBjSrg9tfWdtq5VhD4jiWULdszqkm9b2w
ubE3YmbsXTvvNq6665gDzEQ52rHR99pgWsWZJ+h6cOap3i2Xp2/YlVXyWi98epWka+8KXo5t6LqI
Gj2XyAEKpSxlD647G1s/ZWW6atsPCuBjTbVKAj9s7eAfgzT8/AiMptcduYc2//0W8vDv0+s/9xiU
rRRHIAeErqhFyqgsPPeleM1PCw/YoxN2P40/dur1sa9nQfzj9jZezzGBt/9ynb4zSF1kbVLH+By7
cx7i+znI2mCkfuyN3s/sXgZ0hyzS7Bthcpi/3/7mih/9b1+QRMd7XUswKjVPVjw+z7L7cnvo6zV5
TEcJj4D0B/oJfEdRG+afbb8MQTsOiazKM3wQv4QkEP6WfPzKOVOTgZVO0UM8lRIlXu2+b5xHmeU7
cN2+2KwJp97uPuZU1SxgLmppczeXkdHG4ExtvgC3+TSinLkx/vUMM46Zcq9Bk53pvOrqs6iMJVzA
0p2DUrzLF79tKGDyFhopOs9x5tzxpkVQ5DhAPwNaddO9Q5+T+YguLxdKIRD65ODQ9ZwlceNAc4b2
kRhTGdVTQzxicxHy1unQnBc72rkZW3Cd3971lRDgP9IdLshyXcbEuU+MKvYbKLcYHsPr8sWiaClE
138Fqhw29aDJNkVp1xuhzcqFpOZCG1IvS++wOSrtl6b+3vagUwdmOM1EeHti1yFIpqWCfXJcb24L
BMZZiHYHrOIDQFae0dLDYgCQ3FHPBcf1iNXOk+wEFoI+XjxJ6c6FzoaYfvYuAL64h1NbAxvUUHnM
Aun67d+24hFVdFAKsQM29imi61EfQZLcWsfZMM1zVmpbjVwrLXiWihACjWZOcmDlzgSqDv39xDPQ
OaTorj/alZVnQeWCud8zJ6O/R45vOExLPECWAgv0NR/j5c4pdHqatHH486E5qxnqHD1/zohrJRIy
mszWa9jLHG8x8V2HDcJ30X9d8YTu+q6YUxkN49C/IkhohNempnNn0H68xwU07xzi5Oih7ZJ9m+RO
0DZiCze6tp1K6JNw0Lr2dZOfrQpKEmnSd3uITBThUA/jljWvOH4VMFX2DZiqDbc6JyLOv1fx0Die
6w71b+q0xXf80+CVg87DpE7H3cgF2ZnuUu0dUxhfudXOJ9NY0FtXFzo0YIiWzJ5ZDFCGjQcD6ixD
kxVe0uRWFLvM+FQTwV8qG40ICXDKHRREermR1bpeUDdNtT1gZh1rknmZI/Kp/LxAyfhP8Wp+oa/A
DEHyF1XTGCz0Hus97ahtRCDX185UewS6xB4g+otPVka26+cHjqLvbaNeG1kJ2l1jSWtqyRnIUcdD
KcsqfnxsYOUungySZH2i4ydbaI1MfqRl8aE3H1Rq/j0p7TxNwDlSILfFPc1BFt/e1+Xoj/RtziQ8
/0ZBR9Fb/v/sJWgCLoflXXAkO0hbJJTM0eSbJxoWAfrJA+1zE4mwPpfH7ACIyZ1zbEMWbnFKrO3G
5e/ffdIYe1RIhIk7xfnWwgtMfGObVy4rFSgYW0yQwsABL8QD5P8CbfyT1I/utEUCef2HWypMcGCk
I6lZ5mcmatO3C2rfCchAfqTEgotQ8Y2xztxlyOr8PAowzddOETbGYG9cZZdY90rIrfKcoOd5anq9
usAQ7J0BLHhaIHB0oFBkPFjshY8N3NQH3+AqYsyMZ+RWWAllFbQd0qINKw2kRwPdmMtKVKrCxMC6
6wAygM5XIQ4JOffpeTYPPQTw2uXX7WO9diurWLEKCM2+x3qdS3Ox3qbFavfjpajW8kU7WBptXwrH
5Wdd6tDHYGYBBl5mAJ8q8f+B/2FftaLceEqsGLWKK6vknNitZVZn0reHATCFss7erMp9ZBPUJW7P
V5Hg/Z8XgGzmv0eSNW1rJQNQKpM/B6go7BF47MzQ2elB7bNg9rk3Hcf9uBd3SAIGcXD7u9drJ5A6
VbwPB587fBzi8j6QobX7oXvDvvXjsPZ/j9638/ne8N++PE1eEhJPeNR7+vVri1ltJRowFS8EpE9v
uHVWn+lknNPqoo045J90Ou5uz23FWaiIND43HErkc3ZGxrx5o6leoT9wMDecxZpVKM7CBgULIia4
osb+wulJ9FAUAlh2sLcqc2vLo7yYCmEACz3gA4OG3vXCHBwvrnSkAykYT26v0NoclDRAsrRObQh8
YrJkAPyPb8xQ4BCP0/D4oQ+oaDJ0vkNQmhX5uYvvBtEB3195nOo+aqUbBrwyBRVJRoiW1z3FFCyS
7fRS90Ag5lFkaXnVbqzSih2pIDIBTGZnZ0N1Zqz+tDj6QSu2gPUrjlRtqp8Sd6wTCoJ0jUkTAiIi
28dZdkKLWJMwaOpwbSOaXLl91Mb6Dk8nkEil2Xns22NjOvsSDIpSCl+/UOqQGu0tFOJoy7yxZmvv
DBVRFpfJnOR6kZ0RV5/NjgaLSyF7ygJ9yPY58hZ9AhpeM94n1ibyfm01lXShI50qjl0kS/oA3OJh
sUvDMhyP3f34UATL4WfhEZhI0L/B0/j972o/eAO023lY+B88tCrmrOfDWEFLCCm8St6XFgmzsj9U
tba/fZ5WTPHv7fEucJMyN7psxtuwdYb6qWvH7igcucVCvja64g5yVlKDDc4c5Wz0evrDyPqNuHBl
ZBXswy9F8wXssVGPNvAu/b4JLllxkirSxzScynQpwv+4/c3byqvdnxp9ur3YK+akAnoEitJa1Rdu
BNYycEU06N6LZN75I9qsHL5Rb1j7yMWvvdtRZnVATnM8jOzeCKUO+erx3nLLnTSF14PI8mNTUW75
eukNBM5I74ECAGHmz5JBlq2EHh+xQjrVGy3ma3O57P67uYwdsUDxBfvRodA2L1aJ3F53Fnnzq5Jo
omunrWzlitP/GzT+86GucuJxnMFUVELKowEusd6ZPPXBNnF7wdYMlv47laHNs9nqrDnqRB6Aiifg
YsOq/v7IKw8BFewwJiPIdho8vsw9/+OO3nRX33XBGLp/umcW1U9b4hsrD0sQBf47h3zIEtZ0+FBy
7Kk3hcvZ2dl+FVTB7Ol7544/WKfyF9u1u2pfbr1mLwt0ZXYqBAKHfEDjLmygsaD6F/NDD2o3Lstj
A2gOAP+x3e0onU+ytI5WlT0Z/OvtHVtbV6KkGIrELokWY7ot9DN3RpDt7CM5xkdYoIcygL9VKF9x
OeRi/e+MT6fTkOUSpuHGFrRxdm3KcZFt3NN/07rX1k/xB6OsDQauoDkaDKGlwKpRx0caJj2DXZ4f
F4ipgMFuNtNvwtLm3TgOznGOu2FHJFTlTCh47dKWj3dGajZHp+Y5/quwLi/laV8SXp1pYkBopyyb
wJW0wAEyQBckRg1M35Ak3np/rqT7Idn87yLZVW6NnYnNGHfSr47NEeqoh2FfBPkJl/I+97sAjHmh
Hg5HkN+EzX7aMsDrJ9dUdVrI4i60cZG2aQtPe2kep7v8Cz3Kh/wIHvjX4pQ+gTXwQyZnqiQrAx+5
JWo099v79DA+k7vsyYbFsRd2qB8Qfyb72x9am5MS2FBKQPXPMSee5cGYVOEUb5YCr/tSU6VSmWSm
SZZg7OQM4P/eeskPxiE+sXN6JLv2OBwB9H5wg9sTuX52TFWixQJNAIjGLmwI6Z2mvwl7J5Jft4f+
W6q6dnKUO85EVaZaFpxLywN79qf5hX8q7+0T2wN+7YPPDvo8D8796C0+CXJIBXv2Tjt1z7gIN8zB
vLzMrv2Cy/a98wwQgaDgrsIvgDZDMAZgRPBeimPp1d7Dc/j5mHo/il31MHv78+ubDHQfjol4b4+X
2uHlfQ+IXZjutACt9R8Lu1Tca+7U0HXqOqSQ+VmMPyk0UTcWe22qyv1Y5lAd7mxMVTt0IfoDPOtQ
o56r+b8RG+E6A/UmkgV5ABAOHC/Z8I6rK6y8iUk1SKi3wa1M/rIbwtzTztbF2eOPDKU/+RJ/smMf
gEnOQxNxaAXgp8cGdB7ov1FPr/3m0J+gAfk9u7d/ctezpGf5SbiVAF0rpql42sSMxUxr/EIBC0Bz
VlTtat/xRThhTdJzvG9CG4mUHt+MA6Dqbu/HyiFW0bVt42RMIwM2Oj/NWpR2zNOBFK+3nnMrDkhF
2PaabUrEinOUiVfe7+kWwdbfOvZ/j4yp6sBnfKAaCCFxT/yMv6JQA61vzYM2y3164Pvv0Oj14nD0
Rn8I5j/G6bJZp+kM1du7Ld6iv4CAa79AuamYcKqcg9IObmMOIAQd5ocEJf047A/8zM+O3wboJr0j
uwz3VBZqAUci3jj2O9B6f9s6qH8hHtd+heK8JqetnBEyrNH0CSLl++aBn8bzEuhwIgUMaIzc0PpM
j/TYHCrvrfErPzlBcvqhOXUP9ABqw0drw0X/rTNe+ymKF2vbcc46DQty0caG/4o/O4imLjnB/tAc
IGvvfte+88FL7kG/5oF9K9Ke28PW5/++lK99XrnrxFjhaVtdLCIw/ZcB/Hcofflsn/zKHiEnPnry
3ojmKP3CdyAhOI9v5g46szuoG2B3wDcVQggj2NqXFaAMnpL/uvQ5Wy7KXDjOKGlrD/1zAzmMb/aj
8yVG4H7uHiDw+UPfeHOsRLCmyginuYuLUA8fWx6cp+pR+1HeOX4Typ11omfs8gYKcOVhAKzWv5Oi
ozkVtn4xtlNzrh7b+2lf753PWNAnZ78AhGP5xMvCYm8d5QcjGAUBNGd2p9sCu5qnLbjuiD/X88Zd
tOL7VD1q2eppQ8hliwzqzXZoWC9zI8DTIjfu9ZXIwmRKxE8cURFb4BoVO+hvy8Snn6xje4jvy4MR
tV/agP4srJ350O3csP+R30HRBpd5dZf8Nl5v+/eVQwnx7X+3rBzmYZiaBj9BaOI4diNkhzPLbIOc
JfE+c93kS+M4o/y8ULp8zrPEHXzo+MwmJEtco/MyiMYGaPOIfVIVkK6bKjQQiclkdeA0+nC0+8Td
s84Q30tG0MIgAZx5zRy2QFw4N3m9cU9d3Nl/Dzf5e2u+i5CoAdGUJAXRbJJ9aZsfpgnu7nRjja4D
dIiaY5rcPq/6CczlcXLRR889HdUZt/s2zdahs950/uf2XqzMQU05lTnnMWrDJqCPZ0fGHpmMg0bE
xuFcG11xf1I4RVP2pEJGGHQ4lw5vjXv1vNUTu7ZIij8jjjV3pQ0VtIKhVoGuDjB1+mb2XdeR2ioC
4myxd12PGECw86/BLl0/2insL0LTzUORD+dp3EozrS2R4r6463bAl012NMgKsKvWI+Arb/un29ur
r6SuiZrCoHDMjqOBk7vtQUYTo9L5yHsSn2wweoE3wZS/pnImrzy7UMfWLqQMvCm1+GOla/g9o2bc
02Sx93K0an+mCyioodUe+70p532zjEtg6tmUQcaFLocsjRmDCZnVLk0S3HL2ZJ6k5iZ3TlZmQWGY
lTcsZfxW9KkMdbfq9mm+YO+mmqHHyKXVbnQr2wMzePs0j7O1E6Y17xaJFH86AtQ5kaUOe1b1Oz40
w3EE9OfYQcjPE1CsCwTjc1QD9Q/dFVEdaQYR0DJjy0m0c3ECrkU/CAl6bjNvhgD0UvKBiEz7DSaP
r1Y9Tq9z08d7DXU2X1o13fHJLk+mtHPXy1rwl2sSPSOJNY67rpeguY2hdk+cebh3+qEd0euXO/e9
3nRPKBLgvAKGuxNlWYWQ7oIAQTXex+S7uyCJA43agEyWte/cMg+WtliQjbVsfmZ6/GfI2vjeXFCM
DcAC2wXzsBhhb6NhCIISPEiSwXyq8qH+BIWUVPfHph+QQ6GT/dbFLA61bEyf27wQtWcIO5Ue3vRz
aJRJQ4KRNLpf2uYcAGup+RCgJ57p5uUjS4rMDri5dBcQIoCTG3fNqvEp578fgTVqOihkJPbIcCZT
5xxbk3wpIXRvBJqlN9MeJKHmp1YjLPaqpnK/ZLrr0PC2+V+9TQ1XrbvHkHUkY0P1KM8mP85/poPu
1UuUJFsItLUPKJdpUXdQUxrhgebUfBCS3WdO/rvUYeeVtDeugstY/7lmMInLt99fM44Af5Jh6NCb
/WzHL3Ge+iTrfIbz2WxJJ6/N4+Kd3n2jWzrLAlQKnOmzGbbp4sdEB67Z9PVN2dy/lYZr81BC8aSP
R0vEEH5DV5l51AX4MaAxHH+v0jr5UY18+KQJ3T5JMfX+nAsW5gWogpDgT8gJYWsT1RY3PBNY/S+8
hZJba+flkUzz/LHLSk255rXejyRjQ+QsEzlAKZBBJSGnO1m3zkZQvOLs1Wyr1mWVmTVODRYnqPYI
aOH4MWoyfjbILS2oq9ZiErUdzdWa2WbAjEQ6G0PdKb7Odmn5tNVSn8786OQgd7p9uNYmo9hMA/Ry
nKYGmoTdnhyXWriPQH8ZodDZ8u32J66aJSajmIwLmMAEHbQhaqkmg9xE+QoKWv3njprs3E+y/3H7
Oyv3u9rvDJ+aNEZnN1E7ICAe4mbH8s1etLVJKMEDszUXnk9HQy/4KLK+/AUOZry3rHmfVe1WqXZt
BkoYYYM21dYubFRDnKFzGGnbj6VjDFdNx3QJbnhOCgydj092xmdvoNXoFVw7mfH4IUlqfEUpeDiz
YaeDNHHKazByaDYJ2MT+fGB7MbbipdNJ73XDAllUl5Q0hNK52EGVlG7k8a6jjjD8ZePfOU8Bwjrh
lguNQEAFHuK66c1vtb7ov2eDLYcWF/j9LKvxwaqs2Odt+3MBxj6IzY580tLFDLqqp7+7uWl9raut
J5FkmWcYzvjcEM0OTIDH7gSZED9UOfntUkBnbAfBbkcychzEZPiadBYfWuGW4fd0gbZFJ1HKWeI4
3ziHV60LM1SOOvqxq1JPhi7CW+3nSLs7i7PD7b1xLsfgyrWg0uxXg4t6DVmQeJnbe8AYC2RDuxrS
dQ1q1seyp9qnPraHP7ZwgFyH3kF3p0Ms9rvgjYM6klbuIciThWzIpR+DlHCvgxv81eqz5K7J43IH
wLdxqlzJd3pTt6jVQC0PTCBm+QqylDKIO4peHUSIDySpBr8d+j4q9XTaL7FsAq0e8PbKJwr2GHCr
BrxGLxV0AZCTt1rT6+sClU+UV0+QcmweGeC7X/NcGFE1yfgBkHDjyFJbD3RIt516Ni5fDBOM6yOn
JOiBzwbg2RUHJkV+tJO4usszxg+FZQ4+AYvgsTaQIaJuan3N2xQpfmeKwyIr22rvIiYIJyLnyau7
QRa+bbnON3MQhPl5XQ7Zce7RKIwX4wBl6z6pXUh6kK/6vE1ve/Es/9039h+bSJqh54shUTkshqBN
JdmDTG4Oes10joMldN8103k/Jiib8p42n8qx2gIAXb3kYI9KXMl7NonSdaaorP44ApBf6EykgDWk
QBwkW9LBax9RXpe0onG89HKKdBhT6MZyerDatIYu5vxT1jqNvQYcfcfbx2DthCmXRM+5KRbeTlEc
Z6CusAb9y+jIcuP8Xn0oY73+cztMQHzkDujSJ+cTad0DNKtPFRefJyfd9wX7I4ncmMjKqjH3X2dY
iYa3cT3rkUEe5cy8sYYuzlx5BfsGOdsNNPvVK9VAo9K/HxHJwgCFRCg5c/I69+WjrMxTPFm1Z+Wb
VPZX4xt85DLDd27dGGO9y2MKGURDoB30y5gf+bQFOl4bXLkzWitlscwafioI8Ftm79VG7OG9vPHy
WjEntW7MG5fbZiLcE65qgL9jFlLw7oa3bfVvM9F/j76rVopnA6K1pUgBjZkWMN6N9iz9ttCdoChm
48UqdBb0C85+kQo0floThEAgBYbE0sLjsDXA+ePxr5bHgeY2Lxghw/SLP5k0qa/zXIaNbKvKsxDz
h7QSzB/H0tkVcTHvqWuTz6IzeoQ5YghnHo58Hu+nGD0vCSQufuR8gKadHKuACK04ihxK49Oggfik
apvmJU5N/XVI8+xTzCzrbOeaeRTZlH8Daik+JyDRFV5RCXtPGfr35nno0jBpBTnbHZjFvKWzh0/A
ZVTHUY9HVN9swl+gneTuelSsHpaaN2Rjja/n6mF9iovruA0eZsPWTsZYhWWTB3V/IUHXdmZ6Ipr1
xeHf4nQ+jQ14VL9kBhqWszRg1sYBW3EYah19rjnULGtxMc/5t07aIBvSHXrJgUQfnk2R+pq7VY1b
cxiK57NB08oHA8dskVnYakkInhQPL8Jcl+ht+r1hslcvK3Aj/nuWu2qB+HYBvT6ToAhjMl+Ce9BI
042n0Moc1FYjyow5dgqincAM6jHQf+lQ/9L06pCy09Ju8VqteD1VlUQ3bLdxGkyi0U7LsARW+mzk
Y6D17obRWddXSZUjGRKrtHDPmRHNhjdSislbeuuRX9LvH9oGtQupoOnI5hyKWAOYIFqnBU1a51fx
0+3RV4zWuUzrncO2e1NL9HJhJ9bz0S/YshzzIQFNR/sdXbXPlTY+0k58u/2xtbW6eN53HyMNgaBS
Zy+RtN1zXeePSB+cyFR/cC7Gv8ObekenJAZJeX2ROcpQO54Lv0KDccKIX3fQzJu38Icrd4VKB6I1
bY33hLHAm2uBNTp+0W5AKNdGVo52jbsHqGFkrhjyfFZeP3HL2WhjWRtaOdB4QddQVRjaKCu7b7Rw
vuXISm9cnivnTOX86IhJtbQ3QRjKCoLUSRMkdWMfZsGt0Ojnxw8ZkCo7QqFqYrma00YluPaiHnX7
T1Co7nxtHq3D7U+sLJJK/2ExEKDXfAKxp8hex1Y/Fq7cGHrF/FWtkZyBRFMOjgZez18a7T3CjoRu
AXzXfrdykE1IvRBmVO6pWrTA7E7OsuWo13725YvvTm1vDZDs7MDMj8xt/IUPvXVnGVX+K27K5IMr
o5xc6jpNJ0zbPV3CRtoXQbx8XfSt1tO1CSiPEjIP+uQYCT/lDsBfBtp3UdRsmPtB01dObJuBb46i
iHSyNFDpcKC93M8Gf2oTw/+YSSrnFgh3vUssfYniaej3VqPJXSvMdOPxsWI4avO/bbhJU8c1DGde
gti2EWdadCuzurL0avt+Oxq6pTPoBBH0zxL6MlLibT8IVkIItXEfULuiyeuEneocAIbE9BcoPjfW
fCzST3b6fHv116agvDp61DA5ql/OaYGC2slMuX4pP9VBBo27jSz62hZcPv3uhKVEK+2WTjIi+kO1
3JXLz4/9dOXkLl1qIvdStVGCmrLHXXYs3fk+N7YqICvBg9qMy5au4AuFUA8nAJoxswwrnj1NZb8f
ZLYT1ECQXW5xYa/VQtTmXPBWIUvFjDEaX/BgEa/uN4iPALZsnw2U7LzmnjzP35+aTyiKLU+3F/Av
ocuVV5vaszt17bJAjkZEdtdPYT3UJh5nCCcgjutQfqqhTvXVMWb3T1Fz+d0EpiXMwcr3OZkzirQK
YNkZIKlh27oJGEumHMVELW3bPy2k3VBJzY3fnJqG109ohfTdKe8fSp6ixNgJQFoit9St+0S6A3Kb
8F2j37KRb/GVXt+8/8gB8rrTLctKZDTawP+DXjLIKvttnlJIT7v5p74q9sM4b0Q1Vz9GHTWbjBSt
k4HXGkzceQEJgDjZtVBB5eb06nR2ZOW6g2BNf7u9a1dPLD6mnNikuohDLguYRiHWfhFml8bvIt5C
sFySMv8xCYyuHFbWZjhUPBlwWE+t+GPbFmSaZtClCG/Sk11c3DUQnf7YTJQDrLMUhgLyz0g2Pwp7
j2a50tmqfqxtifGv0yG6GZem1WBsy4v7tzqyXNyKl97J5mBtaaevLZZy9cauyftlSpF07H7w9A8d
jGdhuv5cyAfRjAEjldd3S3h7tdZmpFzE6VLqzazLIXKrHu4OWCZwdiQ/IeAeVE06Indi3uXV1r1w
9fKBHSi3cjalUI4DmUiEmNSfdRCiDtzjmuYlZEDZcEsGfMWY1dwg6FoaIB6aKorRHqZ35OBc5DNS
Y6MQc/XqoY6aFWyyfjJBxTxEZja/DprYE4Ptbm/H2tCXhXt3q8lKK4TlwniNdmFP0HCihdcNNd+4
NNcWRjnlc2OV0sHbNaLA6CAPfBAc1Qut/eCvV455Qx2JVeZ91EljPzUOuqPnL7cXZu2XK6c6qXnr
umU8RS6eRz41KhmWpCC7KSfxRm/6inGqmbBM9CimdfkUTXEPYrUSGBgAIvXvnEpkTr/dnsfaBiuH
O5+LymVojYuyuDuADuHV6sAA8bGxlbOMs2suMs3LaGrvlz4FwmvL713s44r/VtNaQ1q6fZuk8Hti
QBf0pE3Pbeo2oY68xyGthy0DWtllNb8lJ0fvOsL6yLDq9m6aZf4MkVEejY2dH24v0spU/pPccuHo
rNHto7ESn+jYBxXJEn+Kq89Q3904ZiubrOa3XIvnmdQvrPOyPye8f2b1+Ov2z18bWjnBoNQp5oEl
UwR4tWcPLaqznz82snJ49YEXUrYYOZsmL7YzD6Ho7ZHXdvUyl3dOrWb5hDCmHyMtHyD60u5qXj5m
3fyRxxh1VBXdVOCxNxUERtM3h8yyXyxeLhtHasUnqDkr02EZh0jEGLEy2ecz2S81+nWAVbK154Vu
+IS19VHOrV0L4YDcfYhY79xDZfhg1eJ7LuINi18bXrl084aIJO7MMbKo8GzB9pRwsEl9qLOTOmoW
C3rsZjGmiIlAO0cg3Beje6kw7glP7Y9FdGoGC1KO4JLpljgyEvFax/KQzxW45dz2+bZ9rrgENX0l
eskdEKwNkZXJp6nQHzrw9CVt8adi2uvtT6wcWzWNxXJbNlA9gtehjy2YhTox7G+PvBLAqYq5QBp2
KUWPWjTr3VOfofuQjZ+7eNkvpnGv6c6JWVDsuv2tlchU5a8tXGPKk0ulEqLlMYRV5d7UJwS/Rvog
zBYpOrTed649g/JeFB/cfCXkhsgAuGI1yPjNpEz9eYwnMAosBFDe6v84u7LmSHVm+YuIQOy8Ar17
t8fjmRfCsxgJkJBArL/+Zs+TD1/T3PDLiRjHCdFaqlSqyspcm9bl9mEcYeu/Dqoweq8AfWZzkrjn
bl1ljLfE6ZCT7VhYfR+Yb8Zt+ziYDOWxsfOEjPIwqO8zpcHHacrQxwtVZB6PiqLUu0xA0HQA17mV
yK4v3pFRF/edqV0edaZX0Ti3J4S8nvLY0eEN96OAu2sv/qWzPPMlDaoE3lhAQs1mAqF847xNffre
dc3GqL+m4+R7M4fSDMTuuwbfcLM7Xxxp/uf68VpwVPOsmgW4BUqybgcI+Y2L1QTK2rPfr4+9sC7z
pBrxzRpw7ro++blVycgX4ygjlkrHgUB24x25rOrt9U8t2Po8wzYxrwRJ+wgpu5xFQn94Btt8beTz
5D5dpEFH3EwRjNyrv4P1o/FXqrBLv/i8IZ/GZUbl0EL1sOsp35hoNK4y7+H6T15a9/MnPw9tG6qv
M1ygFLTUkdHaD5Zj7jlOT0KyNQTN0kdmPgK9BlQ7U54eBRO72hxji5j3NPf3RfjVpZ+5CCJ6Lh0G
zGPZpNMeZT7rWEi99uS/3Fxm+fOcGQP1ptfVLXaAt/6+C3i7Y1wVm8kkOup4BoAL9Bn6DQM7UOyU
oJyVY8cS1+HyQMhkRMqSIpkg/xU5wkSHRyq5EdPBQBux7zl36CRYA94sWenM+imTCtyfNZor2zD9
Bli/j0xLY+w7Zrlfs6A5U56grAYQLdPHmisdlxA7Qq/QVK3EiwunZQ7WJ2POeE2H7mRaXRX1Yrih
LHyl6HJI0Ei4Rqm69JVzRPnp4Nuli3vA6YDqKX5a/JXpMWb+ruNP1+1qwWTnYH3Hz8LaNnBgiuFd
dn+a8UtVWsufU9upGnChwcbA0rgFq2NMabVyky+tyMwViLGtU0tNyEU31rNlAlKYG+EtpWCaGoMV
N7+0LDNPUIXtZJqA6pxCq39h4XhTke7l+oovnPu5IKrFigytfXCSMqsfiRvupKAvqvRWfPtCbPWv
ef/TeZl86KCVkwkxSVO/gm7kpNL0riBmHkFm7I1OBSCd+R+rA+jj+nyWlmpmx8InDDln0Z9Mdcez
DzsgXxt4Tl9Xa3NU59T/yaTPHoDEdC2zu3CA5qx1BM1X1DGrHqy1eVS0Zdyzu2ygSVCsZIAWlmTO
WZfqesDdjV/O1ZPTvoTdmrbEwjNyzlhXjuHAJ6evTnn5sx15XJSoeFIzzqWBd8xaT+/CCZ3T1Yku
pFnYNP0JTKZRR2+ILIBT/POl4zKnpsuRuZK2biCuOaooTL9r4/X6wEtrMzNZ4VCjhwJUd+Jhc2zg
bTpo9dD+vSndpEuDLx5K67/uOKzrwbABqAaKun+uO7YxrXrl1Fxuvrf8f/QEn0w3sHUv87HTp1Sm
uRO5TcNjf2yzGNga0GT4dZB0QvtJ7wlkD5BNb3YZVdmmyFSeUEuSfZhVDdpb3Ancv2G6GWsNxgYQ
Gb4oqL2DRQ36oYVpKfzP/NxxUfp/h7oE5pVJvk1RjT5MQLzcwvPJXVPiNdbKgqBiNKK1W6gspm74
9/pmLZjgXE+xNTLoT4Zwgs2EuzO3usPYqZM1De9ZuwZRXjjGc1lF2ZgEujowFkgSvdaT8R6w9o2h
Sn19Cgvn7R8Q8tNuORYZvUpOJehdAFnVpvsMKPQptYpng9E70XSrzDY4WheSpv8ICz59CImqYkDz
Z3vqUNjl7bgTNn27PocFRzXXmNOSQsOB4SFe9irR5IeZ/ro+8NL+zp6Plqj6abIMvLZFgCd+UA5i
U0m3PWZ5TZ95K93H6x+6vMne/2DoRtcdQsdvT0NLE9MY9g16ZXm4km65XPe2vLl2luXJERxg6LGz
nZbGLgRLk9xvoJumFI1Mt5Nb0kB9UIc6e9F+m+6m1hEPPhssMCE4/j4l/RCXvcXjiTjTpmspKMKM
THxtmf91+Hw6GiLUrh3kjT65gbCjMmyeG9m86AlMHINcCXMvr7A/l4+BfzDB7pw2+EYD9Y/u1mfy
FWLzK9Xpy+Bsy59rxQSBghCtp5DVHbBWtVM4m4lBW7W37YpEBbUJGlAKgja3VINDeKr8LUOm6BdD
7enAaU93YpDgEoUa1XPW8ApsCigJC7MBWnswvE3dd9kj+BD7bySf9Kb3OlC3tJzEUHAcEhTgQSfj
490h0XJwh/phfW/h3f2aZpSifXog4sNtdIpcHsTLddV3gIiEaD23AnQotrUvQU7oeVtSMTtyqU4s
8NJAzi1MMt1VaF+01Nae7ObGQu/LoUsrUJmUwvZQETIn/prnNr0veyp2hUaeJfDKcMOzrIxJVzUP
GTPb+yBl6os51n99z5/OizdAG4ZzhM6OzjZjw7eZb0XSdlcux8scKpY/b97vRm/0mIkUuuzNwo0c
A/qeKInIYzj1/o5wG+o8bYdCfdCKOzQi5w9W50+7MK2Mxzp3g1uvrNqvxQNznSCPhg2yiwg0Kibr
2FDGu0vFGbF/Q6iXDBVZ+c6CD7XOLvDzmppGyKAPC4ie9RD4rykq+ddd29JqzmWB/MIGKY3dhce+
jugfKF+NWVz8bX4wKyrvih92FQPwxlZcydI0zn//NA00rY7CkvhYKH8M+bN2v1+fxcJN8I9T5dO4
feqYxK1K3ARoHGMURIcgqh++l+a4cg8vPHjmmipBlRt5a9klivThfe/qH6WdfQD+A8kux0nQU3ho
lHFblenKjbO0ULOrLWRpmrYMEWBL7iX5lppr7ANLjnb2kDLtSaJ5GAc2NIpi39ZIt1vu0B5SVf/9
0l7MSVpUj4SPQ4MCwmPTsXP5dNJqaD7coGxvXVAuJNc/s7BCc46WtKOTCbrh6qR5vkEidg+U/vP1
oRfW6N89/ek0SRKq3ELf+wl6fenOx2sCUiylcsFDF7ZijSXhYmgHUZDZU4LSCQwGGXiNcaNGNhdx
04BTo3jI6yAaUDO4PpcFYTZnXhQ0vczQ3plYsk6mN/ae3VlHthdbcjLu/A2O7CF7oE/1nTimK4CT
y+lBTGx2ds/hcODXSMymP2vQ87CIvLjf+WP1Lf2RQbs5HjZqO3q79GTdZL/b/Zq23j9f+D8hLL47
O9q+w7vOgzgzuBl55Kb3w1Yn/aY+2MmZ662I+22f0Dv5URxAVfsOOOyTBRm3MwnWF0k859VFdFkI
4VXYUohIvXGe3aUFXXFA/56uF2Y3ryvaNJv8QmJ2aqM2bmSCebLZ9bfoCorq5OcLBYVcuXV/Vbvi
NkjEqQH5JNgmo/pvuclPYoP/bsKH8nYNZHHRRkDidD7Vn2wEpGkeH60WHG5g+4y8EPJoFuhY+tTb
XT+4Sx+Y3XiZMfEKjWqY7/jeD0cz+I2GgOtDL1BtOfMyZFm5nvBznNA2RqnpniTuSW6HQ7jN74e9
l0iQAZLjiMMhbsc9v/f2NdR5rn97aVqzG5CNMkBbNbax94LIML9x470a16LcS2847MnMo9iT1i3I
hUCTRuwkyyny6l3MUfW7/tMvd99hfOu/e44aYZZXE3475Gze6hfn1bwtn+tTutWv7I//OtKIrDyJ
FnzjXErQSnnpTTm+VKcsYZlEFQHCldlP37AjTsO1StLZM1yyqbnH4Bag6ucS0psV/yRRnrz8vC0i
kFTe/mLH7a8q2rLoiSZ/dVRGQxzuPBBpm9EHHmUgf/s4vT6W8VfiO8eZVxMhbx8EYQuFKFblcF6e
2vSO8X593/4xyF2Y5rycyAy3nNCJjkrZpvqwSxDzRQxx3jf57D+FP8Vdc4AoIDQt3Ue0Tm5AJX3K
v2bE8+riaAZUKIV9dCUoenUdDfbjCNqA6xNbumncmY9I09xD1wT8bfptjM1Ne8uO+X16SG8MIFBj
iIXtzBsrESA5LKF983T9qwsW7J7//snzueMYeHYFOn9u7azsBZFa1JEVz7SgOwqxnv8OLpnRGeWI
Beu2xn13457YI/8W3AxH9YA9OrJ7iPWtIG0uBlA4cjNvMWSynHL3vHihjHsLQJi17OvFYBkjz/yE
QmcxeNPOk2BPonp3jAdm5Ynu3U3h8KgVf701ctkFaV9nXoosc9nVysenhnv7fjzKQxhNMNYuNu8h
E/r7+o4vMHY5c62tsGdW04zYcik7yKvcWcqNGEljYtsHMoFyn9F9Lvg+LNei24VDNi8qusJww6rA
FxtAXu13l9xO/cvKbM5x2AV3MC8pTkHPu4mcJQBhl2gbaby3Mf0t0a9WpE6srF8lBXI//N1MKxaz
tH5zeS27h2wEetKHk6XB9CqMqOsgWp3XsUuQlzWMvYMMcEjftb9W1llav5lnMDi1yorD5QEEH6X2
d27cV2sIwQXDmRcdgbMi6GfD3oCiK4+dQj83RvlwfXOWxj7//ZNzyWqV5swSwcGV5VHw4c2w85Vr
YGnomb2P9ljKodL+IQQ73oaIoLlzic1Xfvg/dO2lUzUz+jSAGEhHLP+gbYPcjAboWnySG/GElv2I
qoD+bY3R3AbOECANlZrfOXRnt20pjXtjINlLJnJaRP6gnINFm2zTOGlzPxk2lKQMh+KfpNia0P3c
ZiMpYo68xVMjBvYG1ab0SafEPykxGAeHUnlX+KzemGFDktLL6kPQmGYCzBMkV5qexywXbJO2afFd
68A8FiQM941S5gNWP3sZiq7d6JIB2GAj5xJNkwIPBbghwUVkHhsWeAfOCvO7K9WEQKDt1U8356gE
OV0WPpWNPd55TZnvOmANbsdJ5Q9+bVovRmlM8WjiTZAXfCoS9Bh5aFUMHCd2mtxIaoE+435Sao/1
A/lz2tXdltXSQ8DDW/Yw+i1oMO0ASkDQd6p1hKd0/1NDMwCvHe4422oICRJPZTndjH6lH6GqO9z1
dVds6WDWK6n8hbhsXvcdZGOBkAhUNqEzJTwvY97+8CBUmrsv4JBNrtvAku3OojKvSEXWcfSy1V2P
SNMr6we7leB/yatw5e5bmMe86uuFQYFYmYSH1NP+Vnm02Zsqz3dDULWxndrDlvJ6WAmCLqfYHGde
Ci4mCMtPBvcPFAX+MuprcCYB1g1yJY+lB6+vrZNsBfQB2Aj9gm7oRdSoXkDFFinxV1ZPwH11QVCs
PBPOPvCCpc4Lx5bfuyaIGdJDU+VgBKgEZP/S7A16jHtV8LUq8oK7mVeRG13lbQgBR9Tcio2lh0Nh
5yu+ZuGAzEvHvpPSamQ0PUDR/GCeceVZZ/+VgbuyYUsLNHPCxAPVlhzK4JCV9gDwsXsqAL/vZBv3
kq68PZbmMPPGJdqIGwa62QNEPEEOmKKM0O7J0EXXbWhpCjNvrKsMQgpGlR5aEbLHvi2q17L1IKVq
SfPJn8w17salXZ7lejwHBGRGGYYHuxIPPHN3VlrH16ewtEIzN9D5lssaMgSH1PXkDuHqmfrbs3ed
uUpmFFy2hHnVqZy8TKkiCHFD9CqMRG44NyDurSIeVuixhzJPira/ojtWvaArCYCFnZlXojxzqt1q
NPwDQbCV5nUUki4yCwe8Wa/XF27pETEvSnSGKxxSOuFBdhAxKwIBjYG+tCGdJkP3Pq1asit8Pwns
JmLhgDySctUenSW6iw3fB/MwK+uAIidJhlsxDd6K0718Vuy5YNDQUAzGQ/OU1qN5V6Q+P4SV2STX
Z720l+f1/hQ5iYDaQrhVcLD85tGzQqCcU29fKf19UtPtaFgsrofp7frHFs7mvGhShmUuXFrDQ5je
oawh4NoNt8om268NP3NAnu1mgcDj+cDRZKz9v16WxhV4yK+PfnkfnHmxJAwVz3QR+gdb6zeGpiLN
VwF5Swsz8zuuzKsqBG8bqp20iVwCDg+KhtbAWaM4WfrAzOH4OvPZVGbGweZ5DGrJKK9YhMmsrM3S
8DOnQ81KqMl2ocU9og5mQxoCYqwdhG4q74vhzbw+UnKhpwm6XYe8Nx5N2v1EEyXIHK2V1NmCf5nX
RdCxaoAZjBsHNbQ6TqVyn5yqJ0eRqfbNbya1ckkuPPLnRRJW9Y7HBFQAA16/Ucv/5XCqwEWObiZX
6AS6pmPU9wNEyCT4w66f3IXdmQN6/JByL8gQuci6rGIxDGZcgOELSO3sa4Y9h/PQuvcIVSDq07SN
BibBSMtQu86+dqfN4Tx5nTVgJa31qTC9hLvaBRcKvbebNajGgmnPUTxmNjAlW6VPDkgKIteSEIMI
2qevrf7MtruR1jKwLHXK/LcGPU1gWRv7lTtrSU1uLibAvLDXmRLk1PUNP2T12A3xWKQ0LlxfbNzU
abZeYIwfDR+NuxxEX7Goa+i/kV7TB9vrnIcRLP1TDF0MedR92G8NxwDsoOTdfeWFYxtn4dldaKcn
IUimA9y4eEmCr/L64iyZw8xxGCQP9YSOkFMblF5kCzDNknGbCrEHP4qMwCjxJ83SH2Pnr9ym/1bm
Qhg/h0EAESBKLAtWrGrBIN+l4oXbVIZRMJrqCQIHLrSyWi0hZ4QUSwQNJryh0rAMNrT1/BUv8K8T
9dKvOF/Hn65dXdYZRPPEdEr9fhzQw8N8D6qmDRuBT89cB7C7+mMM7OKXl9kNaOZ8IrcirNMbUN53
e2uqh8jqzW4zlH57DOTwNwhr/7b36yGGK3OiygPtC+NEo8PWY+9DbRTvLdXdneG7w8/ME+iJmdAh
E5VuK0/mmId9rBpSWRE5ax2b2PSjl6YKUomk3Qgz9RAOa/46pRa/UVZoJkTq4rtj8mLfnQv6Rav6
xClztulyA9KMLCz5jhP+XVvChZJCQ7eWlNYOGr3usW5Lc2OZjow56uq7HhPfosUtjUfwWiei0WcZ
gsaJzw1ViVNp8YTrJbcji5cQNZo6/xZUv+G2N0zr4Baa7+pitOPKB244r5rqEYKueB5UU5/FSDah
NCCpW46xlFzIg1Kjgbxgwx4VLZiIPGG5JBIgXv59/VBfvkvsOWHmgG5gtwxbAr4F+dzJBt7EY48m
p8+hO/69/o3LLgsJj/8eoBCCsl2bg59AKi89Nk7RbJiNeOf66As3xpxbXsvQUO0AtKvvdlYCKGUa
gbARmGBg1TfXP3F5kZw5t7yjCzeUdVef0MvzUwfqiHySiFgzfuShn3ztG+fpfbKysLMCmQ1tfVLk
R42OZwNhCfnIcPavj3+21ktWPNsEqI02k/Q8dRJlYCQdvKc3aD82mX8UxV6L4GVS1ffr31paL/u/
cwFBQdGbAQ8Ovg7ATZ3HJbsv5R1rizWftDCZ2T2FVEuooQVy5rPWNHaY2KZjt+O03vGqRX3Ay39d
n8nS4ZrFoiG0b9UQoPhQi/qbBzgNUihbt1zTvV8afnalIA3U50jiDSe4zzzxeT4dRrNytq2S/Yp5
LBnfbC+0YeNJDd2pUzWFB1CE3YSusWIWC0PPCfJ1ZTIBoWgNlaPA/5NXgj6VpVrLYS2NPrt20C/m
QQlYn3PwwY+h9hKS5l/KzNhzJqOwI72JbDaURbL8gZj+EwRpbv167RV8eVftOXeRJuk0+h16Owl7
H1sJDOaNLdYYAC7blv0/1EUlrUHXBap1qR5p9yxLZKj9323HVvyEf9G0ILvyX9vFw2ICayygwIoo
DW0csNID4hJVvbWXjDwY9dorZml/ZwfTcnwwXpi4eWrbTjz0HnttsIJPWprDzD3YXkErJCJAaN9l
dtLbVr4lQFfGcqByo2j+MyjFuL3uIS77VTuceQhsrOoqEpJTPqjHAdjBqCJI95QTRP8Mjye25f2u
wzWQ6NLMZg6jtkhBgGwmJ7Ni5mPYZmFSBvSnE/bQeGoGMOjVjZlcn9nCBs1ZizToliyHarCYmtYt
hDBQCm++Xx96wULmjEWVrQKj9mGAud1W+54G08EHsvY2TPs1zqWFlZqzmFd1kWZkGskJaPDbtBlZ
ZJHyUHjDru7pU2h6a/mEpQ/NDltug2UNoj71qS3BZB4Uu7KiiWrcXYhquDetXEQLx2yuuQz5lDDo
6rI+2aPzUemx2vhkeAjD4aArPxqaAVkkVhkrTmBpf2bHrC1YKnxRkBP4X38SWtzaBSjYqOWs8ZEu
LNqcWMf0JUMOKSCnHupmlYa2HEWjd57gORGHZvE1PzDn1pmKIcDC2SZO8L2f1gkFw5dF7yb3RxPK
FTzHwsbMuXVoanIM5ppQiaFZ5OaGSph2T64i73aO7IKiBgjTIfV13XIWjHLOJJ1royq9PqxPFclv
qjbYQwBuJW29NPT5MHyKQLNGyJaWEAkpqmnTU2AfgCK6/qsXLq3/aX9hROWTDXsX1a3hsKQkPDL5
37H9uD7+wnmdA21F0A/gl3DJyTHHE5oCnjm3/oR0/Fq8MAfYduPIWxpCTs3RVmyN6lkXdNeyNaKv
pYWfXSEVtXNEfa0+6VT9KHzrqVT1tBL+LR3PmSXbQqa1CgN1qicvNiBgWARv3Okj0fBNan/Uzc8v
7cAcF4sqEeW9QtiAuseLKDwSQS7kO2QR11DOC4s0B8e6UA1qC9WMJ9byezvkOynd9+u/fWnos5P6
dPC7tm6mIavBe91Y34Y0vwlbd8U7LBzMOc8OyPdto3ZxC+UKaQeHIJkFybe1JtIFs5qDXGVHoQXU
jPrEkKsl4GXI233PQYRS8srcU5/xFdewcIrmRDuQ98kbvxjNEyucfe1V8TQ0eAALEDLmOWblqgHA
P7aGKVzakFlo2Bi+Sc0+BectEwkfVDROa3QCSzOZ3dZyBE8iDZGErAx5BFZJRq2hX4MBsBXbU3Ff
GSbKMXLFKshlrXt0Mp1/x6ezxZWVkcIBU10KPaaTIbP0xk7RuqiHzAUVTjadhJPyg3YzcDI4pvOK
nGfzKyh9aGXywZEQTMt5CUEjN2tvUzvIkj6DYqZSoLJVdBgSB7QcOx+ddac2LMykb6AkbCK06qIB
bxxA2UBXHg1ZIx88poNNrqHDlYOzRcaG2fWHIQ3Qe4yW4KhH1+NNrkfjRow1MDhFlT2QodaPY8v9
h6l1zZ9gl4bugmI+oOADMYLE1dX4AyJL9QOiRXfTqKp/pRbxjWgEze/3Kocsk5zONGVTX6vIaGi9
z/osz6IhCPnGaazhTlEp9xSsu++4S9vnBqrHJ2Eq+jCixTPpOTJ8qM+D6CTNxH066iASLs6d0Yzp
bWWBfDGD1nkDRWTbB31n4UdC5MWOQ2kmpmP9LjLZPDLRk41fBfLd6ZTapAg7t81E2Ka0dLoTVRE+
BFIbpyFQel+5jXNoO1vGWO8mLk3AkgY9Od+potk7Mj+ArWS1n9RD5kQm8k3bpmN5TPq03o61We1c
m1YJCbx+mzEkPzx0S7wwRFBxVU8h2gUd7Gdvhfmmt6Zxk/asTixfups8leWzKTmHDqtJ48zzOT5s
5Ic2dwDXAy1b3HGLfaMpqTZdaFsPIfOtrZ8OaAeA/9qUhpQb2+ze8rCrdnZlV8mAdpytAF3Zgznw
/JgPNL/vCQ8h41ryJE0LlQR5+7MPen2vh7SJiKrsP0FdlW+6SNUfafZqI0tIsqBiDoqD6x73oluE
Vcw87gjQUpoV6NVs9E1bQGVb60hBzOr66BfdB0Y/u8tPNmdTK6hNF809o/49kMdgeL0+7tKvPv/9
07iQPLVHMoryxKC5sKcGCFqg22L+6luLrLUMLf32898/faOqeUsszfXJcn60SPWSaS1P+g9+8D8Z
QCzLzKva4/n67CDz1mymLeTHD+xUHe2T19+WIgIEOVGJF3Wb5tDdjc/Dt+6b88vUkfyb3RuHdPO6
sogXqyj4FTMH3J+Tg5aBPj4/v7Hyv2ZlJYZ8zro+SpWIifk2tmupjKX9msVVBD17ojRwHQ5KRqWR
R74Ehg8vpevH4XKzBKYyi63ysg790vWxoHarNpoE5tuQtfwOolxeYhhuvtFjbicKxeZNSdWYVGlq
JKKdxsgb+unbQHK2I031peeO5c3zcW3phtDugkgUBPeiunoURptUxQSsx0vA9YrpXny54SOzC623
XHCOEwR6DfWwqL94QBPZwKGxXzC5taU9L+H/nlX0Fv3XDLTMrDSwDAgvpq06CK2aHTD5U5znXbMj
U2tsyTjRxCKOeYdKYZg0rLWT6/u6NMOZ+8jBPK5TzvSprsUd4U0V9zWy8VMtqsgj2ZF71cqXLhu7
9z+5vCwABCGHG+xcdPKAxo/1f782h7kbofVopwbciF0Vw61PyiIOoUwWa7+o4wIHdJOD+H8lfr5s
Z95clXAyIW/U+ihJ197AHrOq80/ZZFmnlslVtcyF8zDzGjwXelQpGsJH4aWRmhx6Gza1ca9cwbde
hkZ9C8CBL27LzG+AMAC6mDIErR012U06eMZ+cPu1CHRptWZeo8DbVwhAf0+k9h/MsUIbs6fQRavX
rpCFD8zzdmMwZqhCDuExsB61/U37QJg/f+lYzfN21FaiKyehT6i+o/3sQ3cfvXy0LeP/AaBYMIp5
4k6NHsgFzAIXxFg2YEaogRWwGF2ZwdLizIy7NuyAZTZBetsTSeC4IIZo8XBao4S6fLt583JqWWuC
ai1+fF20TSR19xTm7OB51t4uzCp2deNHwKA/lKJaQ8xcfNFY3ry6aih0x4CQtjt5uMGjtt9Aq2La
sPtCba5v+tKGzOIGoupedk0GMgaOt9FQRGSNYHPpp8+sGrbMEQnC/1HTRK5+3DGm9hxtKjuAKNwk
N72j6tfkK5Z2fm7VdAJrq4GzK6wqUeOjHPzYWJvJQizgzRnJa5OrXFdue8rSbIi50fZgKQj1jbCb
5oD4u4t9lWdxzbIAmpq+vDft1t62ISQGx7bsNmZQuS8qdNZEyi+3TYFx5nxCPwWS/hlf6KQh6FZa
LiLqT8eKs72DECjSKv8zsHBbhWFscL6lpbPr/HCKgsZoVsKEhdWep14tyxodZp/j2ODZM+5691c4
Pl4/j0tDz2IDBrUOoDNx4MEwoXogxLdNsPJeP3uBC2HHPLvqOaBhTe30zAIEJRAgdx32W7kk9obu
a3fLPFPZmr5rs0CGR14/yBoyzG2wYqZLyzIzJgsHz3cNFR69SeaRUzWbqvB/Qbpzf33ZF4x13vPf
aJMN4kyZACYxwOSR90makO1c13lgNtbI8fp36Rsf17+2yJg0uybzAjg65GdAYubZTmIOU3tXja7c
dFYhjhbSCTcNxKChpTLx2Bw9ZAosz97mJpos8DJuISTu9d+LYDJRALLtnXa1dT9kfFxZjYWTMs93
qrZTVROCR7bs3PZGWHRjCKfcSAv9FuDpWfnKwprPGzjrQHPLQILq1CUFGvxl4t/mZaRFUuUrdrrg
3OeNnDrIwZBu4FHISHPHanWg5pqq5sKPn2dsgdjT2jQR6Pj0SXE0WJMiafEcsbP7IAByiq1dugtz
mBMVNBBuA8YMq+SUx7pPvDXhs8uIRcubZ28dPZIQFReo7oJEQB6Kp+zUvZBEJOWWbrvIS/ptdQiP
zYtzE5zqnYjXekP/AbUvOKJ5ZpdbdYlmylCf6I19H+z0wd3KLR7qNDLu2K08NVtERQ/9zZn3wTrR
Y7oJX6qVnDW5TLOBeZ8X+tPdUeClBf9KQYVDlWnHQwqtY/TIWeAu6dousgkJXqgXiAdrUEgZdU0o
hqjiLmCbXq/ewm5yvXiC5sQ9aofqhlfMtzeVZ4C+rNBDT5MU+nfHDv8+9qXkLAp66PtY3Ej/uATY
p7bW1sb1uQSjoBdsC0+7uwEwz4TZLRLCPrqZORLqm4mQEI/doDkKFZp3nKRBTB1DPAx+439Ae348
1Z2038aA5lvHLp2HzPHpybWzfpujoSgCESZ9NC0HBPhZjaoID9JgXzuD8U2gg/KggBTeqkK4iRGU
5b1HBP2YADXLImaMfEdzgB/LsWAvjV21TjSZuvgT1oImHNyghyAfuBfVjds/FK5tvKcoed9YqiNR
5vIswRWpX4G14Js+8PI/TDgG4Lyi+9YObneHRF0W5Y3jgW0RNXHuq+I5aADEKASgbqQEGXHRjRlP
pFcDOdSX1Z4ETrifKqlvDGdK5SYbsnRXKtY9qcpINxbkTu9bLNutiQsCMD9qPTm9i4pyO5oqIgMr
0SRchhGyRAWE34ixy5vSONH/4+xKliPFtegXEYEkQGILOdiZnu2yXd4QNQJiBonp69/JXrn0TBKR
q45wd0Mi6V5dXZ2hsOMdzxU92iO1TxrO/nVqWSRsCreP0brTEFqzqo4Fc9FGb4mO5yxolJ9fRVMy
or/u2i4s48U0bqOiGm4tyrKXGt7mMETL8/zIuuYtkugB17Xyf9rw4S2OqEhYUPVzDxNJmLvsVvaU
hYxkUskb/Da39Qt5ZIR10LFEgz3bYHHhp6ReXD6fOMxzALgxc7e9Pbs/CuYfFO724QecvhVaXjGL
xz9TOyNd4JfTC7CMw5XOaRcSocaV5sdSOjPqbT7EWJUdXIu46ALavTfq+fz3L1QInlEhuPFYCehY
skMjsTDzOfvZpdA2TbuLlE+QN4wSu8IdbDR0LTs4AC4fZelQFXQz7sAC7rBif9lXGIUBr4u5TOZK
HWX7mKbPORyVrerp/LMXWj+mRkeCceFuggVC9c3IYDyHaiIurCtJs72c1vwK/ltvX2R3U60DYplj
CpNxHKNVl74MU5re1FFBrmvkxSvhN3OMHIu+pRYEUk66pE8z6fz3TpJxMzmtBGWhkaHMInXftwAh
550LNZg4KvY23O6vstm2wglS0DvSgJJcF1P1kqSOtZ/bIb1WScx3dSq6fd/6KqygaBjkHspF7adi
p5ypuo11qYJyyOg17SO5z/q8vE2dVD12OK4d6yiJw6hxqm3ZjfEd4417kKQXG2To4Y67nbWbaOMF
wh/sLUwRmytqCxt3MGzcojwDMdpXzUqsLCxpU31EVhAJHKvcPyRAINpW++j09rfJd3+eXw8LoWiq
j0AJrIOEPZqdY3tbJK90+nX+uUs/+/T3TxtsnlFsr/CcPXIIPIpY7QcGLYvmIgIi9UyJET5NlBQj
1pfn2YHTA8nRsg0tQYO29VouPWWj/1vDDjNjvbOk6Dphobz2gLiVVDtVQHrq/fBO2gOdO/Z7+Fza
mxw0q995mtjbWEVqaxe93M2Vi8tCz59fzw/nl9OE32KkhB6t96l2wLkZpujO6boX7vibix5tZgTc
AtpaYDOEmBOD+6AYp4eRansFoLTww81EkMdO0fZ9jfq+uXf7V1BiLokLBxcM/y4w5bNU2w0ebNvp
0evtXV0Pd027dtb8ciPF40+nok/rl/N4sucZBuedvJ4iAK67GgRX6BAUI6I7C8t8ZYBOD/xilZlK
PG0P3xuvHdEdcuNHG8s6YHyMcZQQv4S/BtJYeslpdj59Dcko2gmnXoVbeyLkRQdlnrSNN24+6LDo
2nilsF56j7GxMyR6px3RJx9G62OOv09SBCltrgVdSVdLL6D/fghk+YAg0gASdVDLDJ3E8d/1qLNj
0tX5yXdyjYi79B5zn/dw0+RDoeJop42OTy5CfZhEoEJY2RgdlEfXxH++3I+xzozAdnMOVC3IO8cY
N0yFcK9r/61J5kB6vwBg2l0U4qYQT9ajwYD69eTAB2fFyiffQaRa80D8MtM7zFTiSRzY46mxY0fN
7XdWtz+ycXov7OqSkg6PN+IcRWrmYOQp2o7NX0Iz1PGTvrfK6UJFOOac1sCn4ChydxxxVcSODs2L
G6tJ2baNdbOp7BK6irQfr1pJ1BUkAsfrqrOHh8QvgI2AEvyHq63mXbRkOvi+zy6cLXPr7CogOq2J
HQWHVHYJEpjnrsn+LKxrx0gE7Ry3rhx6dpxG+aeLum2UOe9NP/ziylmBEi69wsgBfo+uSJYO7Mik
+kvQEdZA2XaO/T2R0cqWtRA0pjGITq15JHbt4hT1URU81H28T8pfxIeAJFvJNEvL2sgAPg5AzVz0
9MjLe/TdQqBx4Em6kvSXPsCIeuk5dpx4OHDmdvTYO/NjXlo/S9+7npo67AacJi8KfFMixqqgDVS5
ETvGHoQ/5h7+8BEsbC4LTVMSRlWR7qX2nCOHRGOcpJvp9M+0WZnlhRkwJV6E7yTaiYhz9GPwudqs
8G80IFJb10rHy/YrU9+FZ9T17SJyjmXWgbB4x+t2Y/tXSbWiUrMwz8wIZR9MQZGnRXGcRWrt4rju
t46dJbd8UOqKgZq4qzg6oCuzvTRgZnB3fRMBcu4coTUV6PhPnH/E89qd6+khX9QpzAhrtB8VuAZJ
BxJiVobwo/KPkUsvqucd9p/Rx6ccLMRIYzEjywMjBUn6JP6jZPJed+5vu58vnGwjovuohfY4AwhW
5QnE2qpHAnmW0NMsrCPrIjdAfIgR2d1kWxPIv9NxcL0nP4aEVdQ9eXN60Lq5bFGZgi9UWdFEvQIo
9hq36wDdyj3x7SDt/+jwfNpYWEimvItwPN3JqiFH4qr0WmvIsYJx6NN3wIDkt8veYezrKdcesZnd
HAG9q4KRC3s/pPytKfJuZSNa+gpjX8eSsioO2tAR5BvYE/Dr3ot2DVnjrn95Ee4wUz6lHFwoIWRs
PnqqtQP4FeQBIIo3KONvYSIFl2lZBb4tHzUsslbmZeFQ8p+b5qcoIf2p/tXgqePOq30U8P3cgxJF
kmstuPrwVT0/1GOHI0QtavHn/DwtvdOIexfuxxQtkxmXYiS6TZUvbmIQhN/TETq6sJ5oiq2Ho34Z
RmPnrZFnlqbOKPNn0RFkR7itANgPZR8cVLyj56yd7Bey8n8Ss5+G0ZpnlVkn0/RUSQkpz3k/RoCT
deh6M149znG1ss0vfYaRDDwOQ4e26yNYMIubqE//QE9vjw9bI50sfIipwhKXvjtyxq0DLvyfYyv5
bZX9U8Rf0xQoeU319vwSWPgMU42F90XZDSN8G6D7UEeP2fg8u2/nH71QLJoCLElrpzj8zNah8O8m
/6ZHeZ+nj2W+UsQtPd5IAcVoUWvKpuiQ45fbN4WVhYTcU+Wt7LgLm6KptOKhRaiBOsMEpOR7HTF6
okddZEHiQPXg33MJ/Bi7yY0ZeM0puqIRh5tnQfPfpbWmWsD+w699sambUi619Mqo6iJ5JMjG13U5
dZtKRCyU+QAnGOk+Ab5nB8lYfoucpgorG+zSLqflHv7H0d73yXBjdyfUoAXRpCuQat+SKWZhwqzX
Ee2Ga1ZDSCPP7BvADgj68UkR4D/PIWY6uZs4cv42stGB67SPVcyqa+nlyTFKJrEB0YZCcNM9iXGw
H4nMoapZ9j+dIYbeqvTdd6bsepM1CpZ0knkBl26+gQJD1eC6Bu5fUMS2k6BxqLfFfwSiqnLKQPbi
z+zV2CvbNMnDSvh1MCcEpgVz22zoBFu4MfGnrQMzvQA4CRnkVZse8rQa99Jq/xa2zgPdi2TXdmW0
cxlcx2KOgyi1fS8scfApwlPJCuYX9A+f4K7mPo2WZRVh1DtQpPaG6HbUdhSiJdI1QaRqhbuZTAXJ
BLVEf4ZkJnyxH8fckx/zYCcPs98M+36GDUXedGMQYf1uWvTJXzyd0odsQh9wcGkVgExldYHKG1Dz
Giin3beRxVSgScPfaQqTt0zXKDoBkQlg7DwdGEdHK878ImRW8bdkFaREWe/A3Y+2hyRrWdA0J9kO
wTY+c+58Kg/1PO9Kt/krI/3St10eSJG/jZn2giEHDky7KX+vuAKQJC39gA91igsjEu+U60TXJMue
1ZyDGVDUbF8I9ctVUAZt+/LVhsRiQFL67OKSc8PQMt35OoU+qE6hTy56N8yszA58J8ZCGuMmqCiD
VrGoYLtay78dU/cihk21y4GAFmNZh16T/vE9IFuiRt03hf49+MWVHgZc2bFZB1lev7vW8DcBFyNs
4irbClInCa72Zgk4M6grD7ZIGd/oLh6+A+MG7o/tsS1ch/R9Tl31GFnpBK3VpNxOPeNbKrne1mk9
BgKKJtvI778PU9tCCybOtkjRdhjlcj4MGbqHJJ0+ZN3CL9DqHTAfAI8pK8i+CBrZBwCrc1C5sxS7
KmJdulW/d2vrjuVVHMInGJe3FpyPxh63j72PVtdcYvtyHWji+RLFRkUhpSHVEGPHjBBjU3+bW+Vr
7kfPvTc2oZ9EMKazajeo3fGHViXki9kot17FpzduQwEVbQ8NT7vW2qI9UP0oSTIfbIf7G4CqspAC
Fh0CG91tJmE3u4xO6rmU9MYfYgW1GkAxFXBYRWTXwaTUbypL+giGvbUpTrZ4uPCrdsri34nyoRjV
sTch1AezMx+fJVjg1eXTdOq1QZmlDnwreRdyeEnc9M2zZRNyfCIeW/4UrLm2ddTe4CK32Wg3o6E1
Ft2wrQDR3aJusOw92DOQOoDK7ZCEbeFM06avYtltfUK43JW19DEV1ML6h+5ufhNNbL6e0eMDUo1U
3huHUOI+EUX1hMOUONpK+9u6zrwwkQn6pXnqsZ+dx8srP/HyR3eGWty2nll98tiifdBg/W473G9u
hrGMD5BHZM+eHtWj7kdxp2eok2qas6u29wuYW9EeWtK5woXtK5kK59FniuYbTtzk2CAB7riUYUSw
ht0OHCbA1f0nF5vBL4I+aL/xJh6FhXJ/eeUsb7iq82tkDlzVx1T391HUtvuoE/k2gV3ZNqNFAqpL
mr0S3mczGEUQnOA9k7sBdd3LCA/D1xaNre+8n2Yn6NA43CZlxdS2Y219zSKH7RNLaGCRo3x+FQXI
rk6DtFXkeeJsLBuCZs5Es9AdowpSR/oREhTOoYVC8466rggH9JvjQNOUxNuhKNhra5X51Twn6SEh
HtJfMoxbmWUfseiu3FrcjYMNmFozqa2Vgs4mHEvtUzVIIAyhelWNSXdNoaEUug0XIfEqd6Mir8ag
1i8JBJQxAxYP5JTdRoMT7aFELAMRld/8RLBDErlNmFTFUwMtpT2xLW/D+1Rv+jR/w6AM3zKrcg8E
qXQz8uk9iSswhDSENdNRvEFRqITlvLR/6qqxX30KAQGvOmlPVulGjcgGNpAiwYiNcTeUWXFwce8f
wGGahIKmXtjLpnkc5r79K7IJ/5Zn8Q2fpYf9Tmfv54urpbrNKCCwrvSJ1QuSYfzkwSQiFBzZqPK+
XfZ4o7qFCIhTniSIj4nvvMaih1OL8k/fPd2ef8GC7Q8z1cGoE89KwlTwMN9jGSQPw+v0gzZBc5t+
Gx+tD/ou3ocX9ahucSf2dP6dCxWjyWZMGg/O7KkQB5LUctPlvdCBl82g1jg8h7NekpGVw9xS8W4c
rBTAJbBPotah0T+Vp4KYWNsiLSDoFgekvrR2N05SuX3yTB8GCIUoL9ll2vVfbKsD0Cm3LhTYMqlu
pB4ntHcjcSgK9VCT4jaR4wdT+omW5Mf5WVlYySbfTdWEwQ6GikMqr2X1XuZ/ZqtcmYelZ5/+/uk0
2I8xiIwMbUaRDFfUS7ZO0u8VNr3zP31pQRlNubFpyoR7/XQsJhhJIZEDKaRsVFiRfO/6NVzKfyeO
Lyr5/6O+sRmaDBzSfbXVTNjW2uuT7GcesU1N3Q23y1cAy46zjh5HUTwzNrUQBXZVMMcM1STPg7a/
TBuLmfw3Pxm7hrVODgJy4e7yjszbvMvzR0sV2c7P42bldL1w+LKN9KZ52oDrjNOvA1m0WwKd+7CK
yZrDxNLTjeyGo/sMiwkGk2SVoTj82/CVttTXD6b/x2GbAbfpVB4dHAg3PvQ1nTejn64hwL5ezdQk
r8HLWDbW1OpjEQ0KjMMoG8IOvsa3s1NMz+eX9NIXnDLap4iB5g9DYRSP6Gq7/V62bnmN3bv9fdnT
jTO7FbVVQwlWsqdd9ZA0tbfHVUn+97KnG9E+o+Mw1yXF6FNs4GnR37lWIjfnH740+KcB+zQwIo+a
VMBF7AhYZLTxxyq+tomS23KcspUm9tIrjF0jT4dokFaN31/PIVReNwSGCapeybNfN/uob+wWLk6+
pa09fMBMcYpDcRY4o3/D29gNILP2M21hFOQ43fVl42VEcOZZTT+luFCPaicEtGqbV89eU+/PP/3r
zEt9I4JLBxTxvMizI0vG0Cufao6DSRSMQ77ygoW5MGloVjbUk6BS4/aoDhl0WeMC1WPx8/zPX4gy
k4k21yOU9Ft/OKYjKOyu7+XfIotjRs4/fmF0TBJaZqVZpiRaY9x+rae/Po43Sr0m0RrGc2lwjDB2
Ja+YqDV6nzXgyR3QcZ73IJR12dUmNXloNcYm7iw/OhCM/t3cDfPWstWaJOzS6BiRbPWu4DCPw8Vg
bqEtpb+luXMYCmtjq/n7ZRNgRLIWrK8cG61Pe77v7Henafa9/ONKd3f++V/Xl1QYsew4LiBjfuwf
Zgb2+zDKuxngagUJKtqk26SoX86/Z2mdGkEMzw+eUs5QpE8eOl2VSx9tRdOr809fWkZGELcpU1Fa
DYgxPm6yzg5l/YfJNezHwhiZFLIuSjPKgUE/Wmjd2uo3PLtL/aNM3jNY1pz/gK+viXBY+XdPULHr
Sd9CjqsgNR7aFQfjc+Ldve2C3bPhshpvIYKMM3wHbSFoncxrlwNfzguMCoz1pdyGerAFdI52Pm+n
fETh7K/k7aVHG0srpi2rcPalx85pn5OCPjX2sDLfXwYefrWxmmQDvPac49FQVnnuRQXsVdnDXwuX
bWjoDU14fla+nHi8xlhWdTNB0BpQxyNYnyjIqQDqyk6tj4GVLHTn1P/rEiT18y/7cg1DgPi0ND6V
BdKpHV+gljzKaAqy9A9OYYE3/D3/8IUBMwGWqodLWKrj9kgt+HhNNeSKRqCd34o1ZaT/7pX/72iB
n38aw08/v6YtKdEEwUIKnVC8Drc4NhTfVPAwH1o40rZX9DsgDM6zvSs21rX1Xb9Vb8VP+2mEHMWG
X+fhRZoq+CGnIfj0Q0QPqYc4TpxjodUVl4qgcO5vray7SO4VLzhN4KcXKA+wBopm77GJ/epOaG8M
B187K0t7IWpMzHI6ccjd9DF+Pjvp1KoPq/efzi+CpUcbsQ6tI2KhR4EzLFbaNS+d/sUjE0hN5x+/
tICNeCdu71LtuuxYDPLgc/FHuM1vm/uX1LQYdiPma88a2znCvHYnaaEaLs6sCe1+7bp36dcbsQ4f
b7T2bQieNZG74+SnlQxhPbkrwb0w9Ca2Emr/hUUjBkSddH+3cFLRabe/aNhNZKUPCj1DpnVxbB8g
HmQH9VTgUkxfNqsmsrJ1ygYoyo4eoaB8rzy+hYSKv21ztlaALwy8CazERCOTS85gh0CvmqZOAlDI
79gkVyqohSTuGOEqO0Jd24Zp3sjdCWxL5zCl9kNFR3AIq7EMs8pagdwsTfLp758Sg/ZibElR68KS
ghWh005W2Dfxw/lpXnq4EbzgZtnQmM4g4iOHzQC1jMSPN+cffSoyvkjdJlBSje3QeNTRR9Wra6oY
LmSHI7wI3kFrRNs7ehujtR11YR8yXfVin0MDuBrcIxTfxCsIKgD1eH2yEVOeb1o0n7bnP+lrIzoA
6IxwztvCjpLE40fQmOZr3O7O2yIrvK1fMnllo+t+HStPX2WyoLdVXpMNZ7K7gvZ8f5gszb7FJPJW
Yn9hAZrwSm/M5qIUPha4O/Fdwvtq58x9tm8mUnxMo53tqUjX1B0WBthEW1ZtUkZNnDlH3aVbIdyQ
1mWQKX+n5jUFyqXvOf390zKfcz5B8AmUb/QANglPcHMy7AW3Qin+cvnr/AQuvcTYxTN7Tue0R7av
cYODZq7V/ZyhutuOOphsf3/+JQsxZQIvG8uJAG1I3GPuaS9kXp4GXrTWeFxagv/Z238apzFp+BQr
hJXNMhUO7qweqyIpnjKFRqT0fLgGuXKKb0XO+L4ouNilXpodOG79bxsrny00nrJyJQsufaqRPjoB
ifFhcJ2j0+e3QLK/RHm/MlULCdxEZU6OW1RNBmdHyOLgzpn3zbHrBrYtU1zYXTZRxt5vgRcrO4Z6
H3Ts6SqZ4WRZj7b7eP7pSx9g5AohvAyYCCxoiGUHVvS9Lf4q3PWff/hCQJo4zFJlEpeNKbStdA57
k9t+sjdt+9tnb5c93zg5goc+V1Dado5J85LYN3IA+dHJA+auAayXPsAIdwq4hAVLV1SNXF9rnmSB
N+vnuU03gDmsiUGdDjlfbEH/MfA/xUoNrSNNWt+BumU0BPCT3fKov3Ythu05v6l7AFcylgARUDi7
8+O2MOkmMLOqIgIONN4oxg5hb/ODZ8G8oRifzj9/adhOgfjpiziumSWvMWzIZCwUE2sBIBbPVAy7
lqmXy15iRHWU5bJSMRpQVdz/saoK+iDeIT+hxqe169WlcTKq+tKnzBdwJ4IoMyBIMOatsj5oXXcl
PBbykomyzIfU9rpClUeZdW8khmmQgxL2/OgsZWBqBLY6AQncGklvUs09t6wfTT68Q0S1xw098q6O
RACF5ncOd1xl0V3kF8/+mG60voxawYSJvSQwV2YuOApHYHfYOzyfmu9zGq1xgBbWmAm5PJmOjE6L
0l/W0zPJQYgG9fwKaGwCKye9kt4XZsgEX5Y6ryo2Y5P0BblxVHcDFNdKTbuwyZsmd2nbxZ2vIYdO
69dyuIM0TdDET6n9VidrCiILta2JvSz55MpyiN1jn7SPpXbDhnl7Lf07QErvk2K6tyZvJRgXIsWE
SdozaHORzupjRpo+qOc02eRS6F1tOytH4KWpMMJde4BtneA2mIqfBf82uPfnA2VpHRkx3sZROVRu
Zh+HPOfBpPn86CaZ3MyilTuRFc1Kb2NphIxtnDstrl8b/H7IguEqeef6XRjLleFfWkxGsHc+0d1Y
DoCAa6AKSQWxbPgCRmACVs+2bLfnh+prLzomTLRJAi2QKI15cSQ+ZzvKYnILMTv/qa7QO+CoeYpt
PiRAoupeow9tdx0FXtNV4cnU6qJrDfwIY9OH4Eg0zxEEULK4+PD85CfnaxfPC2vBxGkIt5ADIxjG
KYe2P7vNpjvJnxsYWJ0fwIU1/H8gjWLI0nzE87M+DXO3Duj0+/yTF1aXffr7px1XUwxUmuX0SMq0
wMgrdzfnHdSmVVHvzr9iYY3Zp4/69IoKGt28nSJwAoDJa1IapBV7pt50XQw3Y7SmZLg0BUaYQ6iA
aMYFHPggQ5eTOEBCCZRtBWTNkvtrDWSMixHxEAIegcVDUq83+ICDFxaH7hv/6R/r627rPkyhs822
+XP6KL7bz/4tOegbeZU/5h/lh0e31ub8cC6tBSMfFCXArGnr1kfXLl9a5l1Nul9ZZkuLwcwGVY3z
vbJBFWv8+9n2n60h2uA8ufLLFwaQ/x8+o9A21Hhh3KLittrA6bTcAKycPOm8m0Pn5KEbtiDAbFKr
qR5kooubzhvSO+Hn462bOTMo4lm9IVQDSp3E3lanovjA/zFcW6nMQ7ueIRPfdFUSQCGIhMzR6iOD
u+3OmiVMQv2pTwJnAtRWe12+tVUzPJ+fk68XHyzZ/13iw2g3fR9F5GhFgU+3k9Ns6vF7Ml42MdxU
NK4VGILeAFIrSZx7oAB3QPOjDUMugfswbnqOVS4Ke1cSevRVAkVcDhNgiKP4K/H/9ariplBxkUOr
aq689lik9p86VzIUxXRnK/vX+cH/+hjETdOxKZ8at/NyfSSOgAKDV8prQgnbclnTTVo7+0jFZMv8
iWC1rcm5fx2F/D/ax6ek1jA0/wbh1MehJh9dEf8m6VqYLI2XkWbw2KpwoIt8nGPqbHMOrTK/KLIH
XKC1+/NDtvQKI4d4XtR7fpqAgS3H28Sj927Nbgc1fpx//NcZH8jXf8OhJDOB2SXinDP70GXeE6TQ
foGA8D4M8T3+flElzE2QSEwaFhd41XEkJIULnJ8FSQcrk6HvNvlYvQHZvdIIWhgvEzCiEBGCeBbI
BbV+srpx08XFbijSlV7KQvowASOk8SwCO4fx6Ntj0IkBWqrfhZUDr89WUu/SB5ze/Gm51mBYZOBL
nGbEVZsqdf/YoofUkoRk2/k5X/qG05s/vYFbqTP5Nd6gVA7VRuDksk2Ge8AtAQvj4Fcd5AfPv2np
W04h+elNnd1UtiUKkNfJ0L/NpSC7yOmiQ1+68dv5VywUrFwY1YQLNo0CeRbqCn5X7wu7nDet19pv
dKy8jR8B9WGPLb2WuNHZDF4Uo9KYBBqtCXs6/wuWhtNIAgBmpBp8qvnouNMbGfijKDkEmjPrIa3W
0v7XxzwujCwgwQ2aaJtiUcytt1NM9LuuVcmmHyayVbTQLyLuIZTIAKM5/1VfY2lRjhmZIQZSv2r8
Bp127onrLnWLdwItkHtB0u7gynn6Rlrv++S3KWqQqS8gFw36Ypkk7W2e+fxRjhO9muD3ErSgBK7k
kYUFZUJVRJ7Flpxhc+Va/aaF6YLgSWitoV0XkqGJUgGKv2gb0pNjzv5alg5PHCMKDTPt/WDRmskw
OQ3g//cCcXL5NyhyqexMs2g8Cj997ljcbOACdFW3+pFSd+9iIynaHAaP5HdCLXp9fjqXBs7IKgNY
fhSaQQQwQK/adrV4wGnbCqIx1ys97KU3nP7+OdZ1XTmDB50CVt0P1Q+LHvxL58VIIzP6GnyurfEY
DWyvq3SvRjAVVfWj88pt4/YXEVkZNc+GiaxoNqMEgZKWe3A99upAdO6iVAj8xL/D4xPaiSaLh4MA
qafwHHAenVuwMLfn5/e/W5f/X1XUPB3Cn6gCQywCGmUus3DMcBWXqoZBXpVH80YmcNnFWtYj6GXN
tPUzgDR93Vsv4EwWOzJ70RWHZv7L7Eh7k8B3YQq5qnDL68ztPi4j75WLitxWKnGuq9b1/noN7KTT
pCO3Fphtt0VrJejKFxbshWTu/fQim39Dpph+1KNgY5hJ4X8bBO/3FbiYv+IZZq0XjSzaEv+OrBvj
O3wrbg9kxOkit3ZW8xe7zu78wH5dshKz4BZZHw096HYHCC3iZgAYwlTB27z7jS96cH21k0P/t4md
1/Ov+zoFEbMC72rYnM+ENgebFAf0rB7gUPLN6dtrCOruSVSt1QBfF8XErMRBkJQigmfgQdvpVeXP
D3Ne/Tn/CUuPNjZkMowN6Klue/BnfSU1nAFhlrAWol9nGWJis0ENLHoiWXuws+bHmFi3FUiYVSsu
q1jg5/vvYlJDw/hAc3Ww5OTn4KGVw9aPLRJMVUvfzw/Q0hwbOys4dpw7NC4OxZBn7y2xOCjBdLzK
BgH4A9juR9eja9e0X7+Mmi2dSBR5BIBId0gHpwugBHCfF9jWLAK9Zu7eQb9r5WT69cxQk3tTjVNK
HCg6H2YqH3iibrvJ39Wk+31+0L6ugKjZ0QHQRGtoU7SH1NL1psLNcVCVzkNTwtvKSX/6uFreZH6/
sl0ujZqxDNwawp123PaHXrLHyePf6rGqr3Sbj0GaTR9OPyYr+WVp2IzFMKrOp4WymwNq8RgCzxK1
KRtZ4Cb+CoFwKR5Pme3TxkzsJgVnHyPnTUl5x2ovefLcWaxUv0tPN/opMpFWOYOif2h18p3L7Bq6
xmvA5K/HhpinRuD5prKf7fyQDLzdZLKd4JNGxY4M6RpwbekVxs8nELazofrLr736NbHgtD1uoHV+
0dwS87BY5Z2Ps1vVgGZTQ0a8sottJ6XYAPosV86jC9uT8P6d3MGX0GfLeXYgXZYlISSAvaceDNeg
xla81ScBceg8dGUIPBhsu2ZS+ytvXhq5098/LSsn97KIs4lft5r+qCfwMtoWYRivrNqlx5/W26fH
D31KsRMOxWF0C7iPQix7b/sn/qsvp/B8SllYuubJ0XI7rtHBca9L8JO2ceQN+27o5Eo9fJqB/y/I
iMk8GKtGJ5pJQH9LAaHU+8gGe0jUqCFWIm/pBUaOyqXHx7Zg9aGDL2aBjM6GXyXvBLT1vWgPX7V0
f9k4GSlqcjQBBZDkB692mj1wnu5NodN8c9HTzSPdUI4OdXK3Okyy87aUc1iMkKFZmYWFOTaPdO1A
o9iHEMRBqfgu84YXh/OV5bMw/uY5zk+9Ssm+LQ6wJH0hWrIbkJfjEBIiPzoOM4Dzw7MQB6ZVzaQq
6JfAgOSgW5Cwoy76iJPsvY7FygB9va8SboQxyLe1G0thHTqVDh8nssy+nmbY4QxOdlvhwHXnlaSN
Q6gXJ+/nP2nhBEy4EdvNXDpCa0ARVQZ5GR25PFTx+NvpqiNEMHa079yrEZwgQAt+KVa+nn/t0lIw
6lIN0WrI2aK07nRzX6XZCwyOV0JxaRDpv8kKihWNVdm8OVSsy8IiJWXgQQFt7qbXfObf536+KWS7
0pn5ujYhpkEPzAzioRF1e1B1spWdu5d9ufdT9J+nJ9LmU3B+uJYWnhH1Nu2UJtX/OLuuHcd1JfhF
AkQqUa+SHGR7PHlm97wQG6lAUTlQX3/L52muzsgG5mmBAdYUQzeb3V1VA4bxmzfhWT9EkT0WgNLe
MJ+VaSyVdYakSk0wx6I+5IHTBIi+FCptFvJIw/xCbmZbVmaxFKcxIDCGqjxm4Q3qkXqoW4+ZenJS
9+/1VVqbxeXvH64paB6ILEtarJJXjoGp2IPhkwdC3FM3oBMKpNJf246lRk1f8D7rbOy6Vl61ywpt
b/whJVsrleJGf/faWi1cgQL4vZ1tuz4kNsijjMH83YCPJdQQlfzaYi3sHsxPOTEsLJYNLeeg7I23
AdLH9jyCnaR0g6llN0xkbSYLU6+kZFLleN225LF230H1XMiX63P4nI7DIkt1jdxAE4kBVqIDQ6/K
ndRFPgauHtwtaFv6v4NVl1FHVfcEQKb1jc+ufgdqy91M9pAfoLDN9j2QJFvIL9mb1AUVm5cwHQjP
yI/1VFi/r3/likNaAsi4mhU6vDk5ALkTp5Z77oXxgjbdE6h2w2p07xJtGF88mQtHYbt68krbo4cC
rUfFhYxpRgtSM0fXp7Kyl0vcWMdAs0Rd24iLvnmWUGdw6sEJGj39uv77K9f4Ejrmg5zHZX3J44b+
8bwn6uggE/f0VsP62ucvHAQDONrMLMXjojw78kWSR2/8/rUvv8zog+/hguNO9imPIRMiI3MezrNC
pkIS/9FI+lvptbX1WXiFvCCKKpph/dHQMkKuPul+1inI7m61wq+t0MIr9BVBjmt2jdgffPAQGIDK
5cWxNZrkhtv5XLTRIkt5NVc5hqn7mccmb+qjAZ24E5RGRQh9xqwNihQty2K0s199MYLfDWdso6HB
FNeJUT/Ow+hs0nQudp5hV1973CzV2IC3LSExjjXt5fvMHim/q6c/1w/FWnC1xJHVbWpx2vdGXA5Z
EeDK6ANcUHfQs4+TEZR+LbPv9KTMQPoC3Ulzbd9a5ot3/eTFs2Txn2xjTtoUllTk0mKgIPSNx6bw
nQxsA6x6aEtux4nteu+lYiCQakiOZrbZjPocwNPCo+6zjWT+7vo6rBzbJSJNlH4OUgLsuWvPZymt
+1aab4oh/5w0+68NcXG+H+xvsqA3JkB1GXNoE5WFRDX7uWpfVaNueNaV4GKJTQM9nuN7LeFx55Oz
p3/bhgt2XYiIjujo/mIEs8SntVVupoDdJwcQPL0PqF+efHCP7YxqOssZ3LM1+BKvr9eKof8HqeaD
CFj5pTggkEn31jCEo9sV28yi1eb6CBeX8ckJtBeuRDm5O5QgGY/73GliNCLzUHnyiy96+3LuP+w3
0oFkdCyLx7r52bh/OKcBJQ/leCv3vLbd9P9/vyqsLAMsi8dJ3j8nQhQIiymK1un000ytg8nrYXt9
ndZ2YpE6yMGx1lljDpyy5+VRCZavqJtbE6ISqXdjK1YikCVAzTN9Uk2gm4vzHKyMpC1eCvAKTDNY
VtFGpi78T6W+MdbKwi0RaOmoGqdssXDSAjmZ1cPf/HLUHwF1D5u+Xl+yFX+yBJ7NyukcvIJw2cox
hARokIea1GE5jjfc58qeLIn+rcIHY61mLCZebCEL3BZlMNi32tJWLGPJ8Q8Nqr7uZ3y+6mns9MMm
zW5JXayt/mVCH8zCoo3KmBA+iB9Fty9YFrmZe3Yz+Qxuhz5QLrmxBWsrtLDuCZrGrlZwh7TU8mVy
DBYJqyne+YyTfH2X1+ayMPFENbmP7o30kPvPqfNclGVs9T9S+rMpb2m9rmRsl3AyYdIBaUGaHnTS
vzlmAn1FtbeJiw33+oC50KaRU7c3fO9rjAHEWlh7liidjmljxKDb6qD6ZpMAr5EvHttF9O/7hlVp
kG0eivr3DOZb0v/0yC3V2hWjW4LLKmkNczKCfbiSyAHnW7sxQyN1g7Iybnz+iptakvxzizRjPyJM
oD5eFb7wXk3L+dGPyc+5pA9IXZEg96uv5fLo5dR9sBRvYOnslxiM6OcanUizjBPj6frJXTGOJcJs
RHZmdsB2EHvTs2/qwK9/p+Tn9d9esYollkz0VZobnTDwRPorhj6w5U8I6ISgdg48j26uD7I2gYV1
K1uVntdcooP2myxIUOTtSU7e8/VfX/F//wrwflh6X4KcxbfhJ2ZOdybohQTxbzzD1j58cW1D+7gs
0dXK46FVdywdRQg5x8dB2rfKYGtndGG/OQFUOLc9FoPvtwUnsqXqCCkn6CpMoQ02pqa6pZ2yttEL
Y5YlGRwr54hAzC40sj4QI7Z5vrBMl4HKbgkbrGzGEjWmZze1KtryuDLVWRfJkWXqhgNf8RhLyFg6
dsCfUcpitJrQMKPZS9aiXmxYIi5FfWOQlR1fQsYyDk6vmuD7eToFOaiqpQeFt/SLdan/wMZsW5ro
9EWoYdGnomvAmvslsjaLLOFiXj65Jbol8DgU7j+106PLR0NitCkhJf8lQ1uixOx69EBfJMUBSst0
a/aZfYcKbnOjWrG2vYv7mfSFhfdIw2O7N3aggg56+6GU46Y3yY29XRthac2yyPkMItdYMDOkzQ8/
76KcnnGQrq/PijH/28b6wRFlaeo4qkJc3DXZObGaX7ns7klh3VkGBAU4tOyBpL0+1NpUFtbsCGij
AL3O4gqoWUhA7MZCPA2T/+i05vb6ECuWsESLgbntEugjrCxmCiLtOQB9P1qibyGFVhzFEgdW+TWb
bfSWHhgoxTedy1O0+yFTfP3jV9Zn2e43ZW4p7a6XB2UK1B9KFMi3wnV/azaRU+aA7/8r45jLjLFR
qbGXDYdJGLVZBLmem3fXTp2d3RJ1IoNKxs0XRkI5a7HjdmZfBDKm7ujrs40m5HGeoyqHNFz/dn2A
TzcEWVf//yOYsXK6elBtBzKeOtDGYzHdOEhrP3wxl49moUHFZxHQaPeCxKSbX9iQ3iqdfLrP+OhF
2NXXSTf1wq+g7ntvOfcpRSG+mcKmuHVtrg1w+fuHjwd/Xu2P0kqPgP48y9b6a5dsnzTVsc3JV+IX
zOFigB+GqMbJTUZQRADCaulNLmdrY6eD87Vzs8ybTKANLo1G1YcUEhObokUcj5oZfbF9l77OHrlV
jf/UXWAWC/edAY/hg36mgxg8eiKMl670IVB/o+iztgsLzz1Q3PuEphARHYY5MGSJMqJ4qdp8O46Q
XLluAGszWMRiAy/QEuzinNJm2ykoEVTQyP5SSw2WZ2G+wpyF6VGzO0LX1wt8JHED7jlDZFfpjy99
/jJTQuFPk4pB0dV356jVO6spQyLfrv/4ygYsUyTUcGdSMOjeVnrrzdtGR2OyKbLt9V9f8RDL/MhY
1DpPXPi2IeUhGnAhnf6VKx8qlpf5fLQtwqTpUNIdVf3IvAfT/VkjbWXd+PVPY2r8+sJyLfRVaDnn
OJbG2GxZ5/dR7zfVoZRCRXbWZ/tMN110fZE+jS4w2GXxPkxlnOk4dDYWyWp0FWWtzjeJQ3/PCUV3
yiCc31bZqo2HtqEbd9variws2gLBVDmwGbNLq3NiGIfU+1I5GnNZ2HMp0XmNZsXuCC2Ofdo6qMyM
O+Thbvi8zwsl+P2FKbdzZtRwbR1QBVF10ZEJume33Lanrt2WCZp5boRhKy5jKYZoCynGtIbs9Ag2
pKDAlTzXLfjHblTtL1fvf3Le1F3mSCgQoW011uVhKipxkMKo4i51zJ2vWhIlWW+HtgCdpzmU5cG1
5luqbv9+/mfjLm7sBLSqjWiUODJIWCWBVVX6Dyvc5IV3lonXYlmkEKSGxjbJeHI2zNZJg65N+41T
tMZhBkhql9cmFK1EXfwyJ667CLpH/g/PNcu9V3aXYBLkvQcHpP7vnRqGH7Iqqu9SDa0IaqNI7xwL
tlQapRGCYWp4bbPOS8+j09Sx3ZD023WLWnFqy7de3zmD3Qm0OY5J99gYaWhN/2ifnGR7wyWv7N/y
tUdZWw7QtXLjyXHZ3hhtb+dz4ENA0USAjrfzWFhj/Y3LxsbGVrdoT1bmtcxF5Z3ntg2hfgyBd3Nn
u2X6MtHmIqpk1/RVa6u7sYAr/m+ZmMpMQZx2AAVN3ozqval9I9Jmyp7bgVVGUGgzT1Eq9NRXSqvg
9l2428m1jD6bgFgTRI0HLqQPloyh6wL0nLjsRhTwrw/67+FH29j/+1nl0FQnpPMgmFQAZPhzBN2s
mEWcuNCuGTfcSQKT/HUqEo6JEVL/B8nG0HQi01O7uXFCbRzT5o75z7RGy0QV1v0btze9ijUF7t25
zwj4F9RLBQ0eToLe8yAbd2M/Lvb5yacvcX0jhFOr3inm0+SOsT1OvxhIZMOsBy8zyezY0ZJt+Wz+
vG4+K85vmTr0M99WjkPUwRMte6wbSjZoUnA2c92bX9vxpR7oYAzlDFGo7JBXFdpraZpWATETGdWc
ujcWbW0ai2uu7Qahe9WKg8+THzTnwB0SoJc7eSvTvWYli8su0y0zHZYw8FOz2EyftWdD0EAHhXhz
IKh3fTPWbH5x4xGWy6kAli6uQHUEGSwAGyF1mCe4jNiN2+hzTipcR4sY1u1NE/p5AhOZtbJDybom
lKPO9j04pkPtuvnJU6aO6sYkW9Kn7tZMOmsLxmvE7LzNIxsk3r+vz3clOFnmGcUou5FbhhcXnb4f
OrEp6ZfYeqm7zDOWbQpeCpI4McgKHvlUzmGXQRHMyKaH69++cuKWmTo+TOCpcHEY+AQu1JkHlaQB
9BBveLCVo7BM05md7TZDXbA497Kwyu/83jgNjdra2S3ms7URFiaTIFLjopcsnnPQLbk6Ip57n/J+
y6ebFfO1DV5YjUD4phRLWTxm/oPqm3uQe7x9bf0XtpI3IKAAOb11yQMGU4GC6SUlyKKv/frCSrJe
dXyE+AHMHaTGphsU3p2c+hu//nmPIi7BxfWUWqzNHJbbsUsrKEImjSyNLctYlod2P1G9kWjq7qMi
6WTsTCJ9KFlCyNYXPXQ4BzqDoIX6vIoqiKehdp9D1GPMRSAghRIZbeNse92KGwu9sofLHB9nbc/7
xLbifAIExwRCQjv90/VlXvGqywyfW1RUKelYMSmRi57S0Off0ey3q40xdKrXrw1yMYAPb64JUqeJ
YNSK7Y6GgIp+s6HyGarMeTAU+G0aktzKra9N57KEH0bqUuAcLZoCctPQ6tssdYfWo7KPpN+IX+VM
ul1RyuwGGduK/S7xfLbh1LYB/Y+YASKwTTgEXaFACIUaz4KQeNveujAuBvXfeMRdAvsgjZmx2jCs
eGyAA9kABZJkoeOC0RBx76QC0itx7xetE3g5Z1kAbcFya7mOeqYpLzbX93BtsgtrF2ZCpgtxYVxM
zmPju7uM6i2vvV2thi8OsTB5IDfQ0ojFi7MarGAjaX+hAYYEyTj5eOjcwoP9W0f473I6S36jLHVB
/w0EUEwnL6cBrRP3lzWYEMLVIpvwXHIdsC+NZNvMfRdZVlo/VxAuSQKPJuJL2AGKJrX/P6jjYCkm
MgNQ8cnsnkHiZmz7LlMRhLnoP9d3bHWiC7NLmFuiIXOEMWhvRyBpmVvWhubdLqseGvmrE4/l0EdZ
X/6q6/xGtuPzY+Is0dkl3kuNMkwvzp3pKdHdN8LSbdKpHM2U1Y2b+fOL31kis3UxOHUHCF88dObR
l1B5yYROg9YWf6+v3NoAi4uZgv5qNHQ3nCg5+OI0OMfOuxG0fO7LnSU625sKzjjYIU9KP5eVGdXl
l1hxcKIWBtoRv0sLgY+2+6d6Omjz3Bj76+uxtqkLw/TBt1PkRjuc2gJc3969C6FYE1KX/dzd2NKV
EZY4VsETBCkKy2KlT/P8u03TcGp/pSa/4VroJd75xOiXpEecQDnCMcrhJCHXwljyUFvtr9LU+64Y
ETjWoZ2ld/ZUhd00B54/om0DQY0EEhWq5WPFAkLYbnRG8ErSULb2I+T5NlR50WyNN9bg3wfAZ9+4
8AmeKBrmpdV4onkyfRtq34lmkB+j7QkpvaREosiZ7HwDnrhyC2Ua88cMteKIZ64NNyX1cB5lBVpv
H5lrlOoccA73pXxD+qubNr7Ha3QZo16FmhrzX64fjJUMobME15Z2YRUWqoIn0KL53zkyeRunEuZL
j89JApKb4NFlzPD/6VDdk0HXoBnQniZyw1DXjs3FgD9c90nKy9xjODbUqbNfkpXe3hgIjTxZJWc7
4beqhp+HFQ5bhBV5LxJD9DAANHL95HJ6khAlDpD0+j6iDk6gthZdX9AVz7ME3CINqdGHlujTSKAC
Cvn4bkMbme9dqE/dGOLzXn/qLGG3pkZjP1zQdBKlrWdImTMb3IgpvctNNr/6fjKcS56xo04z8q10
LPqXEFuf+jEroBRaKvMJD3HEuowANHDj7K8t8MJ5sTETIuW+PvE0g/gYDpTy0DysDPHoTBJswO6N
YOqyY/+xMRtY2f8/MWwSEgpaA2S2XNR2yPTAdfHyhb3DT18O6YfDWPVszioX3F2Xl2KqVRKIRLSB
TKzd9QHWvn1x2qEOOeC5AXXbupB3vUt/Zvl0ozL46bnDt1+G/PDtAGIre66BsGIDRe5NtUaECutf
cP0YNwKDtREWd+qQg553Skd24PzddIYwm6tIABh2fWk+PT/4/ovb//D9wOTWeZd07ECr8tclb5O6
zwU6R10CaLz0vqS0g2EWxzShXuJ0PYYRtNvNfvZcgvOi1eONPN3aLBb3LMpExMwYNOCc+UH6B88t
glG92v4/EsDP6wv1qce06RJTalz6E2zi8EMvwTTntcmWm+3Wbdt3n+e3Ckdrg1wSqx92o+wpRL89
7PWF9IyldylrIQ8C/Cr4+69PY+U0uQszluYw2Y0w2GHgPzWpIPM+BzK/wdOyYmdLIGlBWug1DLAz
j3ZNYPTk22B1f65/+Oc3JjbgMqMPa8O5nUkFvqQDWmv2VVtkgd8ZqPsMxqHQ9Q4ygMiCZ0cBHrdA
1bc4/NemtLDvbO4qUCYq+0ipgtQOtsUR1q3ukc+TKZjTwra9scrnrB+mI4XmzK6FjEOsXVu/SKdN
Nmh5b0Loy7fbvGbqxKRDtpW0jS3xei+o/aTY+SC+3LoOQyjV1CD/sqyi2ChBBzRMqZtcKWtrsPAR
kLEwOPGofWzqyQrHrijfeUbY7+sbu/brC9egee3wqir9w4gAUeQsSPSty3HNnBZuIWvBSWKa3nTs
af6jcbOj6loEqHW5UTeh/ysGtcSQmlnisQ6hwKHU/3T6zSpaAOOery/Np/UUGxHH/x953zBnDrJE
aBH3P5smifCPDaYVYbXb3nkbb+UjV3ZgqT+Yl33fOMjCoEWn/6br6VhN9IZHWNkB5/L3D0YLWHBT
iMn2oRDSoB5g6iqcMshlOoUlztOILvwbfm3lBlgqC4rMRH/uWNlHbg4g/ZaPLdN3pe9vRz3Gepbb
6zuyNp/LEn6YDwGny4SxcF32fA7aNOF4nhdOQCAiwlMnuj7K2oYs3AI1fAfQBEyGuPYWdZUdSM5u
bMjaTy9suWwAjRzriR0ydG4GoFUcI9PHA+f6h68Zw8LgBHQDph7UxQeR0XtL+vcWT2PTyzdf+vll
iyA6rXlDXD0fO2neI5uxpVYa5/oW2+qn5XIwwyzMrTSp1eAdQY7gtzm2mQmNqZqHZp1s8jJB7tg0
wVSuuR1k/q3cg4WeehydTwLrZQuhmtEXX83VfByJm4Bog4i32p3tGIXgfDcMGVryslwe3XwU37s0
A7pNe8X3wWj8DcfDvwlQbQG3uV05Lwq6X7FVzAZuqbmf/vFFm8V5mTf3vePKKiRpQ+4BoZ9O89jn
oTC4cfS8QoNqoPH3HuiQtoOZ8xcrGfodnZp0VxheHQ2ihKbuXLAXFxDLbcaa6sQd0zgwgi4smybw
qUSys8LrO9aeWSahOfbVG0HOhoTZv1wGY99EaipkBI4z/VDproWoj+t3dZjYNrnQQoyHodPJfmAt
0sFFTeezrdlw5pYa/jBfkDfdszIeZEqeepD4sLAehXQDUFQNAZgS+L6WxHtA3aHfVxD32Wi3Id86
i1c7WiAlkdoQ/5vL1n9yJlKkIXddNYWGyQyxSduq3DCNVFhmFahj8IQcE3eE9nsL4dXST9D3wjwW
jT7Vr1yhISTBUu9y3qVPaVOUOUBPGY0q2yofCQiHwmL0IohLPtck/SOpLXbKbN4IkFln6Uj09zWo
gritFUwaCSFptNV5nFkZcZBppTxBB30S9yjuz3IYgKpLq1fQ4utNUvUZ6OwtK5R4LUVS5vPWq42f
Rm4YG38u603vlC+Wge5Wv7GeZt/bQJyNBkZVdtskH/+gq/0v6jXzs+lX+R5DzgdhmmbQmyzfsYze
GVP/w+GShWDQeaYzO5aT/Wr6+bybtHtqKG5P6YKBZsiqO4DBga+VO4+1j1OqIRYCyTZ4Q+TR80L+
U02NHfIGwsvCnPpwtio05fjtefDAfYhrud17BDIvZMoZ+Ezasg+RwaHvWk3OYQA3W9hKGjbaHMBy
74BjDG+gwEtz74WU2tiV8C1TZjr/WF5VbdUsu4jnvjzWlc+CjJvGZZ360PZlEaoBSXcpmzFMPKtT
0VglA6pOU9e30WRI17ooDSAv56hhy3SZHMaJk51i7gSYfjNsAJkYNmgCmPammGnEkwaAOl7L2Bzz
ei+m6kLTVDaxBZ5zcHFw8BNDqOWNdGTQQaepsWvbBgFaadE95ykPmqYq0RFW1u0TmyiLiqLwj46S
bGM1VN7lLB0emPKRyCoBlcmrBrmzJtKp9Uqy3IrUmL2QOt8YJD+UCXmdJlmGY57/BU7cfLFqgtZR
k0GywXL/6lIdDBA7MYU+qgaijoE7MHkn0umQW2KLd/af0oMzpbN6Af1pH7JMggZXAzZomfhGj2+y
utiblfpuN+quHaxIJ3wnk/qstD4mhXtwa3ZnZ+Ipsfwfk5s+d6b/kCcampSj3leJXWwrPc2bwdJ7
q2nRriX6O82RiDOrH2YxbSbVPhPPO81UfBv7YZfOXmQlRgLFLHVA+OYHELc/dZzsp6k82ak8IviP
e8uJmwpUA5YnosbJ34VAsYNQN+QCIhAGwG/oV7sDUXTM+PxErO7e69w3CxR/feZEQIE9moneKi/7
Ow7GY2pNeyO17m3PeC4tewqJye+G1nswZr7lRDz0BCSQo4d6G4pudwWzDrlU+1KUqDmLfVnwXTNr
NI7C3wQIpSCf7KIpvOK/M5X/I0j+mnbsnM/yAed7M4/4LyVFh0/6klYT8IdwVqB1glSbNnG4C74t
hvrcS/rb8VoopngUuONki4YmUNmYYK/wvJaDe8HtAtZpEXW5H5nIsFXmdDLs6a5UzcFKWwkZ3inE
GrxQJu4QDafIUHgPk+FExVy8G7ZWgcqBGNDGa+EY30hV3U0MXjG3ILbp/MMrdc4cKKjYHftTUP2c
TeSlogjabBvn1uvYpiqbB0iTvgtHbxG2nEpnNDetIN8NlvmhpUG5URvONmF+lPp6z4z2qEQbNYN6
YoW3yxw84QzD3YNVN6bKOHdm+kDn6t3xZxkoc/wFsUcVDm59NtB+nZj6vSxYGlTV9CDH9oFk/mM+
/UjYpYRYs4dRkW1Cq/2QyRO6BM55IU6uP4UiwSx0gZ5AJtzXwq7vHMleE2HdsXHqghluqlXzGOjc
fvdRxghLl/32IDo8evSsoLcRlcx5Nuv+7zS5L8hoRmnh5mHJ+Hffrk4ZG3ng2uN9abMnKF1AzUg9
jwpdG/+SaI31MSX9PaRtXxODPAB6sp19nGHGvyFReZqL/B7xsQgSU4HWx/yDPPSDO6o7a1ZxjRs4
SCaQUdvV1sSXIZ+tAt0195wO+0mY0I5M73zwwyO1QkM/ZbsKpTDcoOmvfqjviVLngg/yRBMFN1H2
/EC0450dy+sOrpPUWzuxhmNrzfXWFdwMwUSKBrr6rUuRZILc5ZkkFLJ1ZXWkKQaz5fvg5zUkfPwu
onn76MB8dJurjfpZDa71yFKC059ndD+idL1tlePvJ887F+hqCZAeEJGW2RuZh/7U5Z3e6xy6i1mH
rF/h6gy3gFeFgwVmiMF2e/Tt6DvogT072tZAJ5p/3AInzxQaKlFFKgPHo/eoQIIcQ+yJAeonC71t
jcx00I5At1EcaD+LOkBKx6J7H9zqwO3cDubKMQOvatBz6Tk7NGSokDRYaENmuySbH41hmsPU7N5m
U4FsXN7jGfNiWNa71tlLr8ej9rqNXeRo1E9xtxXfHVVmGLL4Br62h9kzTo4FMvF0qO7K2QOpbJeI
KPNTPA5JdueIepP1XhpYbr+bbMSwcw7UP4oqY6v2vsP+eLUTwa/TrUWB9cyqHAq4ZnJMMTKp5rhG
N2qak03egViSZqYZ+shoAozdBmxIYpsrqGHMWEzHerKVt2kM4w+CvSLkun6t8vSbL+YXYYGxtzcd
D8dLd4FROA+2V+yFVZ/8Gh63bhD6sSw7QVZ13ig/HQ+Iu3CxZ6/5qB+a2TsUsojHKX1tU6ZCdGOe
XRwGMZFtCpJNGGn9Tzk3r54edjOR+6E2vldjFSFmQRxoKbFhedUfiFfvrbrdJZBORpZ5L4V7Zwkw
tzl+cxjpeKTEf8n74XGAEsY2Q/vdBomy9KKC5QV9Ym15Ox1LU742WX3IVKfjJKn4P3I0xt8Na9X3
qhHbvoe0t66hCQLuz3Oe+TvluFteiCOvx/ep5GBvq3Mezh6Ms1H+HOaut/dEn74krVnErEoAm/BH
viWVsjbaYfAYfuacUYUuAwcicIE0oTST0dYDF6cPTVybHfKWPBuTQ+JauTaovDz6IETbPJAqm0NO
7flYZDjzA4Sco7QF5lYmwgz5WBvAV9FfxGT9fpKQIZYW9F+cvk1CSJW/cbP2Ala136lj49FeUHTb
NTLKIAkZTanRhbSErcuMq4g0HSIYA8fLzmZcoZU8mzbfmxaqdUnp+oFsUfSy0qYK8sqPRVl+R2Gu
2bCk+cEF+2MOdMKS6WLDlDGjwEBZwPgI529CYNirRVh702OTwNXZSf8OiO8bKAhO3gBj8kWWBr2V
PEBMatwWaOCGYQ/eqTJnnKzK/W74xYvSgwzxOvCDRLoPFkmtIxfE+obnDuiFSJXvyIB0ru7Rri3V
a1JmSFjaSMaRWnzvq3aTVwMUONqwRlqHePNh7pNNRdjeZfPJL/yNmWOv0SceINbbzJWMkLMNvB5Z
tRG25qJ1vEBGV81tZAkrHAwbtBLF35HMatOV/cEZqp2r9Zszzjufju+OK7qQGfo1G9yT31vbvnTP
IOa76/M5hOvf+Qm581j66hXciRDvHZnVgCjXwWy0LHdU1Twaezg5VoAPrE6gnNy45nvHkzZwLgFM
3sk9cdE2YUmUidAStUmS+X6c2zzIsT9hja7/4CJ6knLIjlnyBx3BH89HvekhQ/S9nN0yKOs0i8Yx
c7fT3HgRcQc35vlg/5naxAjmxBZxVRvdXnNS7rx26mJtCC9qWtYeIVuKu9epc/VgonX+z2TaiQw1
9mjLCtPd2swUr+hRdKZoNHq8DKu+2Rusq0/cK5rjkBtF1JUowGnXn3cggfcihPDgcNOYdAUfGI7M
RmsaOjd3iJud5wxtN2dopfa71qFy7xWG3humgJMdsjKqtSj2c93pHRl9tw779CK+wvzmZe6liAuH
sed80sWz6PIpRFfmGEmj/x9HV7YcKY5Fv4gIECDglSVXp3e7XH4haumShBAgCYHg6+fkvHV3zFTZ
mSDde9agzm0/1vlIwo8UnQNvbbLahrbD+NXqPbvStU/3ivcr+c6ita34DFXOnqIdOQwi5BCoZUax
y9ya9yzM5wekaoQ35MeG0K2ZCe/XPFYTsk5ugvi5Xma93mJHQVxFMn7XGO8fMelMB72Z/Se2K/qE
WwdY0aKX8BYtYr/kbteVJW4rFxuSCuu0Pc0x+C/Ms0OdIjkCEQ4kBw+TkDuUXqQNVApQbsiseHP4
vBLP/MUN+F5ZIM3bljhFKhSkSwlV3Tw/aNASTwK2+1M3dOPDnM8DdqR8hjIWD9EzxgrGSxflWxUR
zs9poudn9IvFZx6JtShFT8R7wPHeC2xLV+xmWPAmm922kNulQlRDaBtU7WCzWtq4EVSoS7ekbQ2i
XR4hjsMBSqb10q+0r5lP28q0BRAIm/VHGhB6gEI/PyHVYzkk62Y/RStMIwu9vEPV/SsdHeqPVhG8
WaWGKvCmeF6ybHvARL1D+gEpvEV8ep3mPnndMsE/gMr30G9Bo4Nzuy3jbVwalk/sEdlfa6MzDXEC
XAFlTlT+Cv+he2PjTDA/ofg5RoDndWVe/O5dHCCUcpqOkRrkiPiiHNUTeOvocxHGoEo6tmIoydiE
P46PpHKei8oNhJZJho/B39slca7ywcJ4sAaVgkKwjLmP3iAYTr8wuqkE74DDWMCn8SuNrbpxnBN2
3whe3/apSNsnn7HfEMh9CsZkUxD5zdWwHugIwUW4To99pz7iNTuSJap24St8K6d1oKRC4DsMCYUa
ngK7QpjhozuCkaw1KnV0FafZaUj9rwiPVRnM2S0LZn2kg4vO42RuYR83MC2laEczOQxlfYpRJV5/
USPwMW05qIiRjo9DkJGKMDiNiO1wI4bTXE7GweYfvo+i+LUrYyowoKxxFIJPkE2mlGtmK2AqHvdk
91UsvYFgbL24fPtlJN7MrWg2u441zwC5eLM/F4NfT4m1f8CK8HI0nh4WBAfjhugfeei/BcE2h9Ww
aq3Ce+JmUXVQ0cPWIPZqy4OfatnWslvGpRLZ8khCNteiNS+IEjqFKopqERFZJqp9YgmvZ4h8Z5yy
ts/eMd5dWxvXDNNDhZntY5DItRt8fAd7228biwPcR4e0h5pwWX8YF7yHTv7c7I5NaUoBvAnITU52
CL8oG2ur6VUjhm7nPiuHpH2iFMqfLMZws8/7g6PxF/Qnv2S2nfQurl7LF5qtL/2GbX0K7sO4bn8k
JkU9iM+f09bsZR665R2RreuTwV7Cqn4wcMjt69DEuU4A/Ay3gOU3VG3lh552wyOYm7/YQoLfc2vX
euh6+QC/z14hEWo4rMUWvuD+05cgXRfk+tHsaepHdxIjx6uN37UMBlJUqWiXF9oLWuPY/7NE/uiC
FYl7GE/QKr97XtkxPHSB+m8dwhca0mMaUlkObsesTbubgeSznkQBzyz/ES79I7CIC8zqJx9rX26L
U00aRv+tSKNIvDhsk3wWU743CNDfql6wxyjhqsb4dkO+s6mWSJ/DOVN1nCiAjQuw2t7MRZnLtC1b
B4g2HsboGDGEl2MdebCYRJplwA29d1icI93TgzYyrITO4dDjyPOgAiMM2YNoPxTxNH5srUpu2ciy
Bs3dnzbbitLn2c1k+TcTeN9j5D2WC2S4L+uKkOlECrAAyF8t7WTDOi3WbzPCfjTS9gDsqVFhdw67
6d3S6dfUsl+KFr9DD+QQZUwAo6bpM1D6T7Lw9javZKySNDnBnWGrfMoP45i8BEPwVqAFo1wT9RRL
Vu3FgAeMrqC6U42vwZ2IwQnBeyuaSQN235Iv12enfmXrVLlli/92OcgQklAKXFBktJx0kpeqlTjb
U5STlKtHSXW5LMn4EGCVuywe5bt4+4bPFJmyV8NUexXhBqASMVI/BhEvdYvBBvjLjLYUp+Qjrr/h
BF9R2OROSAcYZYHMO1zzbqmQw2lhbHFhklatxCDT5RwzVjfhtXBkOSiIdD8jlAPujcIKDqgq5yPK
KPf03SUCheO7Je1jCso0qQqWbH861bufalTZPxek3a+wcIOpsgKmE43y2vdWtsOJLlNbD3FPn6zu
NexvS/KeCkRVAe3qb0vcBXWWoaEoXjSe18XMISvvK2tWzjrc3/dtcuiDWohoIhEghoVzqtnBhzKo
MbQnH56kADFFuv2DQquvkzjzX9Lp/i1eBoWIQKyrTzuzPCqZCOTDGDj9gXkDmANKs/B88FD9CuMx
SoBdKflnF26qNiDv59gbDTQk1k+QMJlTaNfgvwHrfmVSVZByzEJ2JmtgjpHJ/TdHz3gZIuavGZIs
futhhz8HJs7nUpMhWeqlZQlQ9TTNwpPMetfVIg3S7dEGiMNuwxkzhu878xZQfXIYwj4Bu2hRS6vV
cUtF9z7ATBiWY479jtgczrTR9BTRpiCo8DuGNY1M8JBwS1akaBXSVCHmL/xIc99+ZqASDtFgKFy8
k57LGZ7hoVRT4l+8kdtxQe7/f1Zm+pcyExTaMeagOo043qqebEdMpgyQpmmDyg9Td1UjUjAHq7CO
CD9vuFUSLdgh7l0PzVeh4GwK4/3iRKqvcozS04q44iqzOkJvvZEPE66o36NH0SLhY/JkfecR/TEM
t23m+ymAXBNf7ZwfTT+7ephQbDZLGM4lrroGBPjyvA0brRI08F3DTOgK1vH8SKwtbgnEr78gQMN6
I7tBiTLfAnOAn3R80TkaYZM1W2jl2ly+rIXBDbvJQV+1Hciz1grxtzjuyl4PZCxpS+ezdJn5CwJk
Om/OBG8Y9PYjHzBwrmrYPzDj5xBYiOB10xxTfNExX7tZ5TXSZdmxHXh4mXc3HHWf+nc8vMWXtSF/
hdhqkpXFT3CQxLOsZGEe9XDode4KPDn4YqnJvpY99rWAChqEkyUDzlGyuiYAUfw8tZ3/S/Qq8AHy
6XXN4wLLn88qRLRiuhN2v1t/kPEZwcNbubXIv7IJjd+72LZLxLT+gdYQ82ea7v1QCLA/Zq1aj+EU
0HoAonBYR7qfe+yxv8Nsuxu9zN2rFBl+Sle2PMC8mpwEGuOrUIQYGrE4H3ns/YPP2iCGalKQjyh0
6695m4dfLQYY/JNJWdVRu7w5/GXH5d5hNswGcG7fp/mPhBt+tHkEdCAcihNH5eKPXnB5CTSEoRLF
vnBKGqTWZ6XMIt+eLUay1zEGv1VDiSIG3BxTBJini7qPfpumpV5jgkXHkrjHXBMv5cqLSZ16MsHA
nBQB+Vq7YM0Pa5oEV2MS30iYl/u6XS37uwad+Bm2yBTRkZzfNz2PPdT882+imD7kY9c1qZX9wc5E
lyFF7cu8RPcJsci++w2SwNIG0yYaO0QIJcmpWGY4GrB//+SwGUNZMg/AceE8eiu0mIAi3SGQXgKf
8wXyBEpvggr+MGD/Hc8bPwWO12MxROcWUQZ4QvF7A5Rq2/6a9PdJEERUCQ4q+CjyyFcuXLKL1dqo
Kl4HjSevL7A2dfFTO+GAqGASRRJIuPod90OfubhkC3JIcepttxxr5GEp3O88oqZWJjYNPrC1DLgO
tjqVGcI9RhaLuMZ/KXmQy2e3WPXVxWvyGPZzcM35Gt/fK/IUtD1Gktn6Z67U2iH8P1UUE2sHzjEI
2KuVDDqZ2ZAGr9M7YgvxfLXkr2fbdc/Vl0b9dS0W4HvFpMfK9NFRzuOzt6CAlviUZssDi3cA1wIK
erH+XHxwlAojVatOOIjh+s/j992PC/AE+Yh6FneTE9+PEqgJaq6Hl0AXqpZL9gVerbEiuCLMey33
xIkace9DVfTjd+Ltf8jsMuXScjgBZLHXm2v/uYL2AICyQz5MWUPYgJ0+mTsgqKix2aBIwGJPUxyx
cqiHEImocd+f8KfbkhD+ECKpmvQEfSLpbpqOrs+t5zmOgcXXHKXJiH8pfJmN+58FOfMLSOZKbuvb
NuF0YkHw0lHkemGN+M5tdo2A32KtCwDF+fBvTxfsAhyYltqLb4adD6tGi8NToL4E2x2ujDFoq41F
PyaFPolxSWQVc44xWH8ueXLZeRBXDDxQjbfxN/g3FKUVIDdUflpIN5Q6x13ApkGU++4shHEtdvUQ
rr9wNH88rtASGtWgNDhWAHshm2VGh1CZynY5IR3mo8hGfgwTSKMQX3VWTL7mw3xLGLnFmv02M6q/
ogjDIbb8amvdNUmWkKNXx5pDz8LohC+YPe94l59RzpCeI+u2EzUaHMaGUUnHw4tlvIDk14UN4YE8
ZhyYbBIlz6LLahv1YcWMNzVK2R4SBVwLym/I1QT+hIQWf0IfZZXHTlmj+fngit2UyR5ekLhewXfX
N+g9GysQ0BRspbW1CsDFpmr4i80cyzz6rECarRuIDgDhG0Cwci6W2sL9Cykn/Tty8tTOubtS3xXv
DLahBgH4QymT+TPTKFfvoSboevFnKwJ66BDde4YZNSq70CmQ6KM+91sAS2cAPnVQY/4EM5o702K5
7OiRQesC0//h/yrLYkqgzsM2XuIXco31+Ax14rpDJI1A+8OelqDxs4ON0qCa+JZWMUoDG1zpl95b
dNnv4ZvLZdZ0aVfcbB4DiU3lE3P0Y9i6+RSOPj4Pg//RanS1gs91NciPtEb80oQrHwisINFSEQQz
1pkBXidw9jaRn96JFCFwgb6FunKIGi6IrQc+Do0leqj7uM+xI5tbRpbiILHFlr6FZQFXVp0IVVRy
RJb8iAK3BswlWI4p9yV444duH0FRh3gqiSNtlY+tPaO2sr/O8ehKHkGJ0CV7dqK8+544ijbAbRyn
eBw+9JTxE1WMgCBlaT2hVajqwoHgm/MFHP7TsU3atfLj8FOzbSqXeN/KvZjAUG6rb5xxAIamFAuD
6P+EQjPwk/Yl5yJu8CYNb8UOKhBxDL/xFQWlzfIIWE340yf2DltlcTXG4x/aRkmtuwC107Z/JdJ9
oBsoKQV4smrj2VjTyYO95w4OjtYBPffQwLBUVg7IZJOkMT6PPQOVi2nkA5uQvCZBO/7BavqQ7sPX
jr4f7JwIT06HIn+eOvDRs2ymOA9ObZrMTVdMgHssGH6w6Xu9KLABRPqi8fn+M59C9bDDhXJmhM2/
g8zh7snyDlH+RYfkasTNirCnFR7qobK5/4Hpe6wWMjMMyemKO9k+RSPsfHYYn3S3cwBLeK/anYOt
j6b0SJL51oboDke2SITXCSOumqIMr274C/PPeNsC6Z4F1onKRtC6AGr6VAFe8IQirazN178TcgMf
x6Hbjn0I4Gt0BQzPfMf/Mvu3eJY8LQyDEWpJY8wJAnv5Bn5KmzgEx4OverIT1oN5met0Hk3lQ4Ae
KTZLnDv3E4IyrGdjuBw3yFyaPRt+q1bQCk/ONymy+WEu1IIYenYWSqq6C9y/jCCtYKF4sGBcxgZg
z5NZbhwvGm4PPTc9DhSQVWT4HBAxflBJxOt9Zh98SW6ObGO1W+jv0yT5b6XDdU/w48Eu+R7P7pD3
6joMhavCFpc+4JMPxeVQbchJLmWa/sFH8Zv2eKPzHNu2EOrPNOzHlskKcSP/dQMFEKiDz2k3tlzV
AhbPk79FtDVintYmRvnhUSbTY7r0+DtDdwhc+hKy9tqvSlV9P4kD9Z7UFPPAdRwVaJYIL3kSbf8Q
K/KP+/1B7xijkiGfoQ2YYulLPYvoP1DuM3bzsIBLgqBvE6XWLRvKYE2jBn8CebrnrB62AZXMi2qx
wO8YwoNiZ8eQsmg8wGmLqzW20Djh/DAeKbgdprQ6k3v0gJlyvArn2IGCpX7nIyIwBIOnxpqEH7Mw
ZI0tku4cSW5/ZYQsD+EOkZxI+/ltQ13uRY8YxDBCtZAWS8RcXoxw+VRZnfffPnbJf4Ez81zDloie
zWjFhb5p+38rq6jshOcdF+GMNvJ1/jugf3etUE3EvvFumMO29qp964DhA9nqRH+afbp/z0MLgmFJ
rTujPhgVH+iQcsdiQkI0yNP5AN3Mn46n2XUlqaonF5Jb1qvwgSpL/uadHl6Ac9kmpx0kPyZWv8Hp
rie3jb4xMtcNnbfoFAHXOZOu3ZBznEc10LHiMCdji2/YxujYLNrsiwXan8BKympfRnZMxnk+ZNu8
H9duiv96s+wXYTr+tAfWHQFMtBeIruKfO+6CPyLf+D9n4D818zo1fg3Iyfl8PIlgSN48x9keZgrI
3QBFC1KLIYtuqfOY8CLLKmUzZNPndA9Ax7X6NJg1Bs0BFYBEw6HQUEBk+Mc2FeLQ36E1/E7BISuE
urmcoS+y86PoynHKGQyDBa/bTNhDZC35qYepXWoGi39VGI1kqW7aX8ES9x0CWO49VIFOyTEOjHEv
SLYEIuWXJC61HVWThBukccq4eEPOy4Swdi0QBsf6DfHFLQ++s3HQAlL3YLtBzRJVai74WyHAt0mb
/IMqfP6Hp3QrgR77umdAQ1qdhGUhCHDcfh2rgbcg6zp6H0WW8BDnyn1R1XJEHdn1MANkey8kGw5Z
F0Ozx0V3K5ZcvnkM2oiVkckXtu7k1BkrKpUidKZf8+ABaszuCAECQvf4WMe4MOMpsbye0m2rN6i8
noA9BSC7U5qclnUkn1RTcJDWgF66QVBQ3BFzD/V0CihD3WEcvSHzAn7GfkAc7lJkABnsDptc55cj
izEoRQAp6pVIvDqz5NmZtWtxTpSd/gQmsc3WORwUfag/SbZMLzPh5DwmhftM/OqfZQYIPVsiSKlb
AyhTAkqrNjclx5SrEaP+whs6aQ3AbYRgaHV0OYe42KtWx91ft0l7XeIQWSdRZN9VvvIatXK26baR
nEY/mNq6JSqLfT7ZZUTTAu1UlUJHWgX94BtIi7Y3TIkQIk6ZmU+mE0CSN5ZVFHDA4yRxwZQa3ul/
rVL8tEPc5NHkBJliGof4rYQiz9R4AtyBsUOBvpeHfGtRh8KCuXunKXWXhQtzhDPAnv0yr5VgkBiJ
WK+PdB/pMd4QVi0QQfVGVMuaZZOmoek8NIZN5rszLMK1UKjHdOOkwYLSHxyA4DKPlw43j4OqDiKh
UkdBW0cF2PI11/2pEPuIIHUAOQIn5Y1s2LLxqrPrACDjkODvfIawCz0xYb6W44przo3ETHU0FxSx
N2Kp1IJ8A2e4/54J01Xh17ScgOLWPE+mKjYB4CaWLmhsZckC2z4aYZF1noQ41rBn/Mp1px54ARhn
Quonq2Ysj1DybUEVMaiHwf4Y1/iC5zBSwLI6qHuNjSzEecdb9zBo1r3Gc5JgkBn3q+hgNgG50F+s
FFtdcJ88Yb2x4P0NqsVELn8W0FRcZd7Sapl2QOrrLEBspwmWEDBEu1v4byBEOGn5ZvgLlmf56JXq
iprCs1pxFG83XZ+uZ985U+GDx8e6rsMRWBqUPFK6Y4bz6lokY3Jx3E/HFCnm30qBbYzMtj5ECRSR
ZTZz8STQ9dWERTqfiSz8BzI04qmmm1I3ClHYf9RDmwnuEEFM2foUoc0YckAgwxCteglOLzlAiIhx
O3YHj8W3JH1USQ8NyhbXeQLrwYQkygCDyCqGqmsnnOMRwO37mOvNdChC+WhzNh+HOTjqtnvpiuWI
xwSJHpg0sPdBJQoakCC9t/emcd5fMkj9dibrWC4XJkFW93NjXH6JV2BrGwEVvF/aTT5oHmqkqgd3
ZbTCtDqd2RJXqc5V7bv4Ed5tfcjCAEkVAqNdpuQL/GyYBgV9xjf0pJV7QnonXr0Viw6LVRkF8aOc
+me+hlUULG+STy/tDopjmuFtxqaSmumxCMwMKZJAaJVife2Uyw+iKx7VRsw1wyHWrGZ25x5ccdUG
/BM451EKcZMaTucWOrg45jeSIGt+DNsfyzofwjg3tV8BYoE4bEiX3qDfZec26ZfrDiqwgOgNvG18
oph7ofOspmT8yFMIcdY4iC6GWXYI5RLhOCkk9keZf6A4OnulM0o9xnHvXrxX8cectmFR58um/yKd
N7pqyIbEIXaIiMBuOHkP0ATiX3w+Mn/OBp02ECpGJUY2uLln5qoZmuXK0Dw7TBK8HguwrjgLSaXH
y1P7eMCKnc5yqiHQy45xlvWHeWLJRSVzfCbwjVZKtcGxs8VasxSsZNhL3I0KShbkwOi613fbWU5z
f1pa6itAHcmh0356MB1UrjGWmYdNqxV3rowByXbynczb95Ry4FZ39Rz06vSjjd30lqfEP+odOgQz
wjklML5fEGy0XeC2h4oSwHcTRRi8F5UmP8FQO6TsZO5Igqz/DVbdXrP0jqog3M9UsNcgygUKN+CH
yXawgM+ektzil8FOCD9qnnwk3ZQ3Gvt1BGZ0c8dd9BTzUYJ4ak97Xm2CLEfgexg5qSf7CWEFI2SV
2JHQPanN8tLDvfC32HT00onIgFGm6kE4AvEJXeSvXvjsVY3EXYtC9fCxZfNYk5HBLy0QP4iRLw/6
rFTGJjU1DO9iNuzBTYdsvDCHyj/0lygwMwxFAdjBszHdLpSDjhaR+kdaOPNbqewvxPBAs7qrTxKB
2gZF+lzk8nXKLIiPvFj2W9ylOCsGOpmDgeAZh79D0nOyjJcABQSQBO6bfwXqJY+b2FHNrLcBiqUR
KBqE//Xa4rDtBxBytvD5Ey67u5mUJONtENgKLJGwyuoCuMayuUrwe2E8ti1S83EOHgc0OP6X486G
Bsi1x2Tqp3Oc2I6WDhKbCu+SeDR9PhwgNka6QD633zO3V7ht6RE4fiFg++zWD+g0u7+E7OgfEjMs
Ajv4Xxk7duFD9s9w+4qfrTuJZPgWxaiA+fbFw4Yn5QnZBhQfQwyZSx3g8/8jXLZ9Anh6Fkm2XlSB
aOrFuvG0m0Bf8l2qc0hz7Es8Zxj9EtfAmds3Xq7+sLWcnbp9QSLSOiAFjxb9ec8dK6EOju/x2RzX
OAS8hDD+jgNGQxewacQJMWRnzPhhsT7rBgVE0yfi4cJmjTaP0EE6noPNf2ZLkR4U9oXjmJC+gtLy
HWA9xPY5RtsiDNWjQjnSA8iz9gUi8OVJSz/82wjUXLKbabXqfa1NlubHYRhxYHCYTQaMpRW1ClId
lI9B3D+tx1hsSbWH63bn7Olb4ASM2QVsyGMKsh8BtAgA77BujxMprdzk4yjR6zlbq6t0cSmAziQG
7rBr8O1eJE+emQx7+SCaFV6S+3Jb/NFCZ4C/5X8YZzFUGJKas0fv5UNiJ4gSgMO8gRCEXHQyQw1t
kjoFiaNlsKywjKeKP2f9nledN1m1AED7NDx3r5lJwlMY5d1t+gOcmB7IhLciN0BB6D2y1oBhfE0d
8+U8TdfUgLkd7NbjNAC3H8QclEZofT1nKX5UncnrOkK9JSN1g6d/fpu7FcKAaY1e2X1STzvorUKF
Vz3dog+IAw8j0a/Bbn8Kvr3QIXuZFIXx2QO76PuLhHI62qcPfW8iBG70aBFNes32eDx5GobNECUg
j+5kLNaPqKG2uMQ2ek7dGgHaav+tujgofEylY3igsvAOcc7xEQ/fax/w97TvQBuB8FukGHHsYuh3
Nk5vDH7RZk4gBqRKLLfYY9SJk/005AFkjlN6wiioarC+/BTT+Y0tHva2EKd5q9AaJTP/nk3xf0wN
bwsc72y7u1jAmezg+u5HHoj8fX6hUUpr13t+QmJzXIOKRDgPxDblJDxtHF52yK7IC4NSO1K0SXut
SjKRrt5p/zOccb2IAChIBoav3AToA9aBtyIE7417C8BXlm0384OLSd/orQNLMORZDWArLqOY/dJu
dsA2Jn5v420b6HPBhOO11a4YyjXOfROjDuEA9c2KUr0Z4G66ACyFguwLyWlz4wViMgFZ/4SDdrtC
HayqxdwpN8OH4yBBz0qbtoclLRigxgxKqQH2lojeCw8Jgzwft9gNyZzrKbMQKGj4sE5YEZA7O8TP
uKshRobGAB9mfmshZYfWlAUPjrfioFgOETsoSvR9yB9knjWQifgzsAIdTtZd2pz86ARULzra/loy
/0pDGPcw5sJ2AIEP8kNmes7QCABqWS0vXabe25F+MSuSchwXiEhJdk4Ie9wR0QPvGOGPszdDI71O
Qevja0g5zJMUZTbNdh/JmEVGFu0gmTSYgi4Tn4MSmoR/bZ/gyYNesYbKc8fs0LWI34W+dpXise04
EPkZ+q0QhbUVSPOw4hCKQRchEAbjzcuQsDexto9BkH5zJ152mdwdRe0DmVqD+QBgt44gBb07iVI4
Hh7yOc2eMN8/TklQjVR+7VL/xJmkATKZ5DC23j4IROtgnl9fXQ/9J2I0/YnEIcOsHvsnPJE/kYbd
8I2+W75DQ0LfY5M+FjvODbyg0IPK7Wq24TwzeoZu4w0BNQ8Qk+DHQax8hRQfILvedrX03U+I007Q
N8Y1WdOhHvny2FkNfgAjwwE9hABRxXre451ATuAhdpMGCw+wVRJMaTXjWwS/MmL5zk1jYv9H+xZs
Suj5N95Te+yo+wclOILl88/tHptVhPwpSNL1AMFLVxKsdaWKkw88CB85xWPWh/4tAmfVZhwMsqWv
wbijwSxqG1AaNUXRdtlHuavxXddrkX6acLi1M4TQ04gfsY16foAvDM98Nvx35/cqLdmOX5ThXmyf
EoeEvnWdu6og/G1l4YVF9MiR8EdJ8EFmSPcRbE0hRkgAilXZrn5NAW/WPWmwN+Ngk/DozGP2we+5
Hn2OC7uFUAfSffybzp8UnGoQ1njMFf30TKPsuYUvYZvDQ+jCT3wsa9VF6Vfh2ZEX9gRnFtKLkzMU
kDgHwu1rRMMr2M9prpad5Rji25txBTaafTyOIPcuoJYxdlgIgZHxBpmf7j9AUgKf9S/WiO+dyq1a
YNLBi9//Cx2UB0g0Azap+89xlE8goGEBjYFGMm3hwun5Ba/5XxMtRx/5+4UOkTIuOViAKKuRR9tW
PcSoTUcoSHCNpXpCjD+1JKpySJ1RRo0ht99iU0FUkEM254F6OxXcum7C3SnxZSX5E0T5M0Az+sMs
ELghinK5hcHon9o1BSfDnW2yxAZnnhNADKoIoRZx82FQMw4clRe/oZGJTqKdobnSUOlnm7osKz5j
W2RTsxfkR6A7gMKtGy/FBv7yf5ydx3KkyhZFf+gRQeKZlpUKedMt9YRQO7z3fP1b3JEuVxQRNehB
d0dAAZlJcs7ea0eUdq+TnHqMGNTxUAUy7by8+GOIpNM2iR2799IYMN89ahqVGqOMZttWM+UbXbqv
SsprIuzrW/wVT10S0q+16QMi/PoWJkr2o6TJdU0nPD2VrvgRlDgYa8KydhbfJhslKfo9AhTxu4G6
ZlENp9jQF3JxoKL+PVSjQ8WGr87H2zHnq6NAfqSYw6Pa539UW9tpEgNMHstiQ8HvZZDEwULgdBy6
ioRqI5Rv0nHQT6NgRwremzA2g44J1UN1m7pDsxcofpW8OiLDei7M7LpIhsc4pW9Yuezr1B4fWyA1
d4lQTxIfSntEhX9KCcOm7XkvTan9VCRKgVGNs6gx++GgRKwmslS/+7DJdwo98q1fFgranCDcGhYm
T1+vPgY6PpsooO5aubZ6FHJKl71/oSRP9KPJWkFriG1cT6s6R/l2oOywa/yx2xJ/G+1KCIU3GCs8
pLtefrJT9Zpe04C/wuu31qgYx5qm1EHC4BC44h46+k8xWrQ8zZHtmlxK1E0Q2dm5L/76eTeVvbG+
ejbxYnnolXuvxy+LR5yyWkNV2aNPudVkge4zjaVHgEdbpamOUdo8DHFvPHQ4ezaJr8lb0si9XYsg
/2hjNHjJtIZoUTk0gOOq5UZXpBvII9cDOxrJ6JTd0GNdMwpU8GbhHtlz32VtoO0jY7zN1P5Rpu5L
cmz1ZsUtaaL+tT/Yk4Dq2kaa3Lvx3vBCJ880byfTxGIRk1ApWMYLa+VTbGtPvpzpJ55JuslV9U+j
6G9DXoQ7yuv3vVC/kR5cH2jH/E29kU1swrxGfB9k2TNfWA8RGGPLpuSfsSRusqE5eGXELodi+UYJ
65aHU77jjeMZ5IinrEhsZcHH5CiPD2GUUTnJgxs+KW7rEiJxpSnXSHb+ml1HPSb7Q1cVUX7L66wI
ymffrvNNkrFPFl1wheCv3lSJ7shN+5vS+mQM8jQKL96TKdG5N/P+1Wu51DA7Agu5NXRGbATrWJVu
R8N6Nyta0sLSqeFU0sZr0KR6knwTyv1jCothIyvZzdD0JylqUzrSFOKFaZ8Cn+1RKtGQ6Vxy1rNa
3kay+VsEzXs6PUHFpTuFNVkZtMcgRmzWKfUVOWUsYaP0rGTyfW2KFwQpL8Sw0I0XA+rT+jQJJDci
K5xxVG6GcdiWXnBS8+gm7VOB/cmE3RztMLnfCmNS+ccn4aungcW39Ex0Ak3nyAWRK2OaoE2jlqTl
4F2UIngO6/E3BsmXSstwcqX9XeMavyrDfu3bkn2+nd150P63pivfhrFHRcWc/DN3palEu2F6byWm
6W0jlQ66ktKMshr9FI0Scsq6I1SJ9SzQnwqkEgeIOd2VFJpik6pG9c2IzPw+90JsXuiqEL55iN0G
0+eLSE/2fYzgWatQqdfoAb/R56huDCMU94Yrp3+lMmtAH7Gdxq48nbrPRXwTj2b0oPD2/yUlY/Ek
yNI66X0i/a7ahtiovKPHlzDAtCw19lLr0jCtUyrFVeTfNiq+ZllKsVIbONqv20Jvrit03AczUPWE
BrwpHcY2DE6GWibpnhp16uP73VR3fTZZjdmvUIUGHkjLbdJne4e2yNUtpsD+rpJNerahhmdrlMsa
e3w06Jxi+EuaL3sZTSROFubi9L+c+GvL8PXG8ehl/SG2FVUrAgSW2/APhqC70LU/asM0V0ATC7gP
bcYVicyoIBgvEc6Q2MZGtv3fnaxl2wC1H21sa8On4et55sQCMGOejhSMIRfTjJwJ36GXNm9hhzH6
/LEXaCLzbKSyEsLueKM5Qc4uDylwEPNip9HDiBnIoAvXsCULXI7/hCOpwrK8Tmmdxn1Oh5vCve/C
FQDa11R2djozokjfjZGwemuiMFWOVFWHdgzRZKvKNojJiQmKE3XaDYqKo2rjW/LZYPsP6NN+nr+H
S5c2wweBuBjLPNbtk5+8luZzKVMy+X3ZoWc0k16VYhLt8V76rPBliqGt/IWh47KHP89LcnsIyGqU
uycvVk4x07sIsfC1j4V4Ov/zF0bXPDMpx66adF7gOab4oxq/zcIktPI+bV/OH35hCs5DkxoRGXLd
F7EzFrTnm4ZEEbm5MhXvQNgImm851beXnWk22cGVwcKBvegM6V+TQltNZcMF2hzHfBxXV+dPsjCO
5llKRldmQi3tzinwadXxLZXujZ1JKw97YRWZhycVQ4Nfq6tt9E39AWbFXtO6leewwI9RZ7AgJJY6
OQt65KhRc6eGyW+TD3hkbwiPRqPh/YxUHwmlsnIlS6NKmRGQ8spCuU4qkyHeRXGv4etIq29jV608
7KU7NZvPFCwF6rNScyRtHG99o6RGjv774/xTXjr6bEp7NSJFdqnWKXHtvaG1j3bYX1906HlYUt8i
frLD0YZBaMFmyPdSakYrN2VhcM6jpLNCo4kM1ONkgfncaq1wdMVt9uxaVwbR0glmWMCySEcL/Fzj
qA0xkjg8UVrqSbLJQ+vh/O1ZgCvNs3pKG+8ZRu3EcYfBZyvp+s+4Zf1fBoW7o0wR48kOjfIhG3Pr
dsyomF82XpXpij8RuxDvVO1owGezBqqksiLdQbOnlewX7S7pVoetmEbQFxineVQMkbR1hbjAPfWK
xBYqOqpueiPJPVy48c1DdSvU+JudBfsSS8TKsLCWHtts7qOCSBWJ72rHNnv1Lqi6/LVu9ZLPc3Q0
m2zs4hNs2OLKpez3EkAvO8SuhEAX6/k2bjKCEfgs2khG3+1T5N/3eiQBhxE2lmG2C/lOhp4Hzdnq
unfsF8ohykMavBT3Kd2bdS+QNQ/SC+r58Sa3RXlnIXJHGFV6Djti6gg1lm8i4/qDhtvqThnd4Tnp
sqja2mx5jz7KqL3WdN/rIVKe26ZDsa7LbCE7QqlGq5DwhHcWVcA+T9k6ZEL3b1AFUAbRu2jf1Fji
+16yTxV19Z80DDSk2qoubvLRQ6qp8sXvSdq7paEotRO//K43snGyR2VqPsfmPvMrbYOUR94nlTxc
2wCEiUXOAOjHyDwyE4UkvBHvahQeHgrR5dc4G6QrSc0INerNJt9bamrcaIZaI7fWMIoxg2602MM0
FzDqkg17c+5Hgsz6qFH6OnhapNxa0DfWkMRfP38xJxL75G1AAsE5ONpovqjAY8PznkZqu4fzs/br
l7ywZqsxEtVEKeV2ZLWPnwb61hUlMO01koxfhsJn//mzLLxTlNk7RVVldqctTxK+LWWCeKvGf2T2
W5F4PX+ChWVfmV1GK3utVcC7OtFQJwPJD4ZnX5f8lZV/6efPXipNFpQ25AFW/vb7kENaAL/S5j+V
6O38r//6KUO7+PcSJkl5DlRNjI4umodx7I8xjq3NoBiPlx1/2ll8WiLtElKN1fP7EyuBGDTuJ30v
Lp3Ljj57tVQZMDYgCtAlk+8VxI4y+eZrK8cW/3yGfbHsziPuEKHKYawgCxxzmpeEXTf3XTscbLTz
QHiSFuGPrUzJfT1++mH8HrVt7UhN7B7KblBfs1FLjqNaFz9t0vH20YS+SKgR7BpE8cCmDPcYtm15
4wLax87qDcajrWbuBldddcoslfa0AcOlI55gRxVHu275MuU7uQzsqyzq2pecBF8K0ZL8iNBFodwo
G380FsI7OQ+Tg2gnIf4o3K2dZeqxiES2G8ehdVIFV285kfDUmsIMISL5ViNlB9ltH96aFE9pbdR9
DGIKN7epNNIkw3OP6OixKHlVeHI56pF+Tg8cw3ipQwGuLzVt0NE5PjpFsXcaYM4PfFMjpchQy4/A
u9w3hTqTg/JZfxVuHN8D8kfo2OXDnVDl8krAOLgZKT/GyPsL9ZghfHjuRlZ+5JpIuHHLo8oR/XcK
XtqbFNnlneH5cbHB9ZFeWf4QbX2EdPdFalNGGwodckaTPZlxLVMuKKZsZk0bU1ylMuWOUUmPqO3G
J20IypNSCIU6rKuczCH+iTGL9LrOEDnkCCm5CtF9flNqkd0aaR4nNHSQE6NYBJXVCIBzSYGlTEGt
VrlSuJMUu8HcK9mIYuTOPlSoLSb9SYLoqcTZCbOFniRyBl0Loj2aZ6rgUg+HQg1FDispxD85UPdx
FZfUIp3ho4q4oVAX+FhbB/u6blCfDQ3B0HVNF99OMrHVmwCKVerKN15mATyQKM8IS/Nv8EBVk2yy
2GBdgP1sNsiLxpzyK4HPayzcr/dfYp7Nh+EpikawhY4UveZpui2jd095VuSHSL4Tzf0QmMfz8/3r
tZba4b9XE4H9zHTBDjoDrMxNK8MUz3zv/fzBlWln89/5Lv6haH5aq7JCRzSrQwvWaElepdKQINU2
IWKVmj5gdZONm6jp0yc39o098vP8oEtFfZsjekYvgoPHMlE/eWalHtlbuL8aDVNvKnKcL1GS9UeK
yOENHXCZnNBUSNtSGsCZKFpVistedvP0tcz2hsQDZXIykBe5pgQayUdXCx/AXEH1L7yPxPRkPt0j
3e4HfUAGdtLa1zDqNg3fDDHF9cZduYSvA3I05Z9a0KczxIZejAxz6yT07qWtxIfsq1dIr39Jcplt
FJq+u7zNr61U/G2YlLvADFY+0xdGlz57m9C/qjUXI6kDoEKh74IxMjHHlf300ot2tg9BJ1MMUupb
p4J9SI0pIqX3DpJp5bYtHX62C8HkUuNH5k3YxN8TrH5mcae0awdffCazXcgwSnXnR0CnMiu5D7zg
XpR0E1FdvdcdCgehFTv0y/uizpCAhNdW4V70SJR5IpweIUqoqOmDzK3761TKvaue2tMK2v+fUfvf
Ga/MQ9zAhSZYmoR9cpXcd1Sljb7jRfVfMn+qSPs+H3NNnCvbxMKbhjEGVJ8bxtelwCDsId95R9bU
7jM1cFfSyxYe4zz5TdbjsVOTqWdCCBZti02GWCdaLW1/vVAr8jSrP80tSr9+5DYpPPSwq0kL6vt9
FwteEAP6pqQQ2lHWh+5USaVxquWiKlZG58KqMU+3VTRAR11lWSdDeQFpVaeYBKxTqnQXHn+2KmVD
1WtSj6RayOV3q0TH6/uOUoTQGLsLn8zsc1j3RGN1aMFOtFx3VpHzzY1+ZrLgnn/7LN0i5d+PZlAS
epijYZ7cXMrTbZ4V7SPF7uIjpwGJJwOJ0MpKNC1nXw362VJR2EYlzJg6FVgiyBFviVluUp8/U15d
cuHlzFaMQmmCscsojbjthw46BNLrrqpBEPMhff6GTV8Q/70MjAD/vmG6Hvc4ZgW4dJH91ADPVnZS
HJKc93Wkwd21jGEbpu0K2/zriSnm+XSG1iAVjT3VGVvog6WU7CUXp0ICSmLlji2dYfb20YbI8lUo
DE6HQqcd+gOWbZRsL+fv1tfDS9izmY9Oj4Y5OI9TDaEyyT4668PTb6xwbeex9Ounf/+0skQqhsmO
lsYJKPFVPKAFBydwHOPu4bLfP5vho+RHKLS4/4Y0qnvuentjgZ7atJ5PFLWM3fj8eZauYzbNhzBB
tSMUvAJRA44ZdAUWhLJfq0AvHX42y7ui6gBZhDxkHxCc0fY/a8t7C2kgn//5X89tMc+bM+AkjmWo
2KcU2BifqaEGdtn7yMY/ZrKyA/yn+P/VxJtNbdM39FGOgFkZcSY/Wapq3Xq41jchcq8bvSG32A9N
Fdc6Rhzw5kZL8wYyi8/eau+3Qt+R2IMTSpLkqzBEhN34ZnI32BUQoLRIt7WCtWBImler1AeYl3hN
WgknuR940qZNPXGl6zI4RKTlO73RjB3C0OiuwL53lZFW9YNcMIpHQZXIwUUzU57vqoF4tHwYVIVj
ocnTtRJPsHIcknF3/pl9PTXl+ZaaTC3eLJKPThJSFT73TV80B32kQL7aIvpy2KlIgf49O8MxVlsA
6ZTaevuqhcious2OrfdKn/bLK+Dws6ULDyAERCj2JzjH2yg/DujyhYU69JJ3L8efLV4eXViSDXk3
Kqb1UPgq6kNrJzSxsskU0+z7z4jm+NNt+7R4Zb0oQzBMqZMg6MTVeBd4uIPz/B77MWJrCSgzXdre
Sq5dLPLbRirey6ZeuXlfTllOPlvZ0sDDAofV13HL1n+gNJRfw8TRD7WOh42yqw3xLSpXXgNfd9Q5
22x90xoTudowkNER0xuhNFpf16EtH6U4oScpUuuWwgDe1qFTD6UtqTuZEIJD77YdPEC2bZ7qhuXK
vPq6r8GPma2GioXUNSutwYl16bFswO4msvuWaYa2TVO0xraRu0ejUHB1JRH8W1iPK4/8y80DZ57t
gdyBHlFXS4PT2/dWr+K3/aZCg29DkiKqn1661lxbmhmztdKTsrpt0nh0ypaoLdRp4Cji3tsYNmym
IFkpsi6cZV4WyTph2Wrd89IqABn/BuKPattDW7lSGVk6/mz5MHDmqiXMvBNlvI1L66T19A36xV0q
/T2/Bk6D/YsZaM5WEF93m9DzsegF3nBvm9WV1dQrr8SFRz1PACSViWZpY3ZOFCvju9FmwaNAA7yT
rNJ6myRLH7DhW75MRkzB569m6X7N1pNKChU0xGwiSrnYhsM3u/qbV8MmHtfCdhfWDHO2Zgg3sDQv
aM2T32kVPpjugN6HkiEIyRA0Ci5Btz+cv5al2zdbMPSiqBXNGqFJ29+jsb83wJWNhBggxoAW3GN1
F7vzZ/q6/oY+b7YcyCxNk2DXOslS3u9anJzbICRkgMjQ5AA02j9qshGTcU0AZZv6qUOUTXDjFchP
uzaEUSiJ+K336PEMVddsW3ls9kOs2RsZ9dpN2QX2Pm6l9tjK0Mr7wUe0n8KVPv/rl0bwbEWpMg3c
RssIpiDyXEyIwJjd4/ljL7y+zdkq0gXBYJk9nTIcf2ysff3QBgLkY7omeTOmW/zF/JsnEFZ5Y5pm
lAwOscL6O6QRVpBKMh7hPQRbE0XiLjRS417XSDwtoSruvNG8H+l9bU1gd8wlvd3bRiCOYdPj82ok
tmq9gm+k1aOdaALvHlB1/gH+gv9QU/4DpfYWv0LwgzQE7ZpNd3kIdaNzaFaAWlEkCUKXUm/CFhwl
uQUWOuxAORkpCThSlhlAKiJrD++8AnfnNXsgwvnJkACpq2Ait+ZQKtuqGSGvlZX9qko+FhW5Nq7K
YIr/0Cc3uuZrlOgTGQNPXjagO5QJXG5b2YOmlo9xMvxyDdH9oKjeQ2ERAv6lK4kNzYpm38Fu3cpU
bvuVJWPhERuzJTZNSl8ZSI9z9KrDIImjSSUTMFhbMBZGpzFbX2HSFW6C9cnR1JiAGp/KNO7nJHo+
P0CXDj8thJ82UJrKUzf9zjiJyLtL7fg7kOJo5c4sHXu2mJpWVEat7ymOZBX1ocI8RrkKB+35X760
9zOm03766bLpY4Qies2xsvg2ieTrJqxPYVdc4z10RsOGeNVI7mYY5ANvwKsKf+nOktTLVld9NrMT
X9X9cSgAAmTdSc6G7KquI7xnwKUVQ4VrigtXlvhcOn+1S/dytpgHOrJZY4ABIyHs2gygEEknWtmE
LI3g2eqdV3bQuJ06OLXuo1EgZMn429CeO//LF16pxmx5rUnoDHPfN085UqhbkFV4dyYfTpro9pNL
Qsbu/HmWrmL2QEC+tUbqlibi/mc41q373ZMu20XN0xwlZMwxuFZe2hMiqvtJQszObkBS6MFlP36e
6ajJcmNJPUIUQW6SWcffQvyVQxutpAUvjJ55f6SujTI3dZyLlVoeClf96OPg90W3XZ8tIHJCKG5e
GYPTuQ9NfGcDgknfzh/6y5q3aszTG2NNxhqfD/BHNXnXSfIeOOBOV69Uvu1CFTw4w3VY08UuDB99
unWfVhMUALoGm3dwDFRuBgaXNsDA0f85fynK15IELmY2gVnEB11YZesotl9yFQHpacTIDIRB9NKf
sjIkgoSCytglOMmITZF6CMP00K9jrDM/bG2kywGRpB+VY6LHP0Zwv7eVKalHG2kM+VZW1ThBiqNs
I8Wy2U8MKxw1gZrXgAfiKsqxqqnZHbCo/iZzZe+Ikst6tzEJA9WNopfIgJZr2PAkgkLJD2EXEcQC
4ufeMAqBtEELMGvzNc9v0V2QG7HXv7iIUH4KVXknaa3+hnGY93dpuZPFuO3Gv/TzgxuoxfIdKWwt
SgWYe0MjxzeNRmpRhetnUyl9RFiajodaJR6KNLScGo0FGqKRwisDDPQVG4JfIoFbbtYReCRlxO8n
K7/hPU8WxiqD4JlF100q/WhM2MFtZqKlZeA8j4r03W0LbQ8hN/2bpS7b3lLK9uh5+3sq8/w9GcZJ
eoh0w2i4iVBzetB2g/QBGTPEuhVBIIMisUts5BYjZo09kdXDLpEBBza1bG3j0e+eMZz8iI2GlF7F
rG41v1PgfxrJTkqb9Bodlr2NByzxJpBskGgUt0We/Pb12Nv1oqnhnOLgFN4Y7Su1/scrNGCuzDQy
e3UlPcUY0OieppUBM6WtwCUk42Df+0MW4++uGhnUf4jxO1SxOncaYZToErZaH39okVHvVL3SyOzu
SEcBdxLi08+18gpZwfA99BC3qC2ZaQZsZUw0SnGgXYjjKMPrdhhlFmhNAye5sdhw3UcSnTWtxCbQ
xoT5dGXT7ElOSe6wm7/VZjdc90GefoPxJw5ZF1VPBWaXI1bDLgdPFvc/ow5w6UbPLXC8GlQEtm3R
3u3j8QfQ27/QuLMHvfRg8wVIQjcBBOG9YbI9hehlsZMsASQN7njQNMSohaWj4hik3nzw8AYjnGnz
5yLVtQqheU7mW+frP3Ot6lmwIzdxcklv35OAqKAsNNkPZpW4ysLyLe5p2dV55j5oJA2nqH787n6A
k7vz8umG9zWjpI2rmy4UwUHygCRYsguAvQG1QmRHvG3x6tX4YQa0jN0Y1g++lcTvpFx115HeKaAX
G5i/kDQBwGaBtVfD6oNO+Xs+0VzDBFFhWpNO7nZhuQ8iTRxjYLUWPNxKwyFXAbTNG5hLOzu0xUvN
+KGg2gMFCSCbyFulU+JuR27WU4gIgqyupNw1TNBdbj7njZCOdumGbBhIASToICPIJM5y3i7BS5LL
dbepQy+P9qnNy40hi4rY8OBG+KX5EGXdd1yDIwwmv/LuxyTXd60v8SVMs0vGEFy6qn6j2YW/qyqA
+zst8uirnF8vF1bjeaZrTdVOy6gVngoTfW7mVXexqrxShFnzWSydYLZrR9alFE1RCTaPzUeU+vCg
gAkMqbKyX1s6/mzbjldNQUQi6SfVwwab6p19ryh1e485sL/spT53OyWEbxZEPIQODRbzV+16FJ5t
6NaXbUn+Y3GShVX0gcicAn3qntwD7VCj2KBmoV56itk7twEnoxqdqZ+akehympll+9OQ8gsvYPbG
tfXM6mMgP6eY2pfvwtxoNvmaxnDp+c72zOgKCQmyIkK4zQqmVMADh1Dhu9vW9vW/5yfBNFa++LTX
ZjtnotCob00yW0UfO8eYDAoVSIrNEBLfWiVE3xlNJq80hxZOps4uyAj1zLN0kwsiHu+kZPmzS3Wd
XCXD3Xty95JZa89loS6lz86E3Kxp07CksioZYodE7y2UyNHQjOCkRKYDu+4qkpuV7u/CZemze9iW
I5RKHX0BFJRt1v4wIvz49nNbgGlp4uP5B7U0GGafHrZdy/C5DekkqvIqFbRQbVH9yuHrnz/+wkXM
TWHsQ2pXqqjxaCSPgFWw4oMbeOFzFifjKcm76Mqi+np1/mRfS4ZUTBD/3glXhIzFCfZwRzfRjlqN
orD/sWTy61JmaCACGoZkyr3CofZverVqj4x7e0enrXs6/xMWRsjcRDb09qiVk2titD/s+ploiUfF
UChT8V6PvccUhf5lJ5p9vCherCVlz9tXwde/SZqU4mUlfwxYW2sgr0yK16QGxHn+bAvDZG4mI/+p
cXuarqdCgk7b6byXJYABG5kY0v35U0wr5xdLxtxRRqXPBKYc2ifJFLumiq+tPlh5KAvf8f9xlCV9
6LskLJPiXj8NknKrSQPZbul3kOCXdQvV2WQNeyARY6+6J6VW8XSIK7Wydro+rojGlm7ObJryGRAE
eMgs3B7gepXy0Sgv7LPMbV5UoykvtcjRrJFmXJxuAhnaoHznrRlqF3773Oul2V7eFxZerzzX9tA5
fqNuXVOA/NMO/2LUKNO68+nb11JArsd8dp0EjcOtKUnKne6RKa2Clt6NoQk+SQPaTaDPLvVgNVeR
626SQiPzQHKDY4bg+SrSClTqRi/vzo/kheE2d4YRsSCKYnpYgWpu5d49Dfnw4fkDEjTFWDnHwoSc
u8Aw+NC4yFXzhHmdzI88iHegpr5Xcr7y9lmoYMztX9SJKtGWAQ4Tf3wpOviIGVFtDexFz2vvCLgA
LpsOz5ES/Tp/15aKov90aD49SoxbhaigiZ96VbiHwCZAKeYJefpbNH38geV/qeLmlmjie72juBCR
gwGO5LIVbm7ZMZpywABAiBfQKchpJKYc4lDlW0H0a89s4V04N+3YtcFcSKvMESK9UXvrKRmtH1Ip
wdK2fiQiX/tAWBp/s8WiUkVGwT3mHVRB/yYO+sWMdPpbhcOHlrpyvxYuZu7hsSRzIDgLP4CN/W9D
8nb5m2KsucuFGuAFSFs4HoH/dn5sfDnaNRrL/57lfjCmmWJNhHETX0VgQAuxIX2mYXS47ASzjYOK
y8weW7d3PE0tjnoSCpiHBeFJIyWFy04xX6lKqkYq+Y5OWCnggZAljQo0tbUq+5fPg1s0DYZPsyca
gi5KDZ35atrpXh/b+MoIW+mUwnMmQ3fMr2M0qhferuk5fTqZFjc9icoI73AwbvyiRLX8NmWRn79T
X+6huJTpRfLp6EESV2Fl1qFjF1eZ6ug5FcDIPXqkyLm97ZRhf8mnOieafWZZTdWVpMBinvbriAj6
4ske1Xdypi/qyWtirjCwgxwMd4YEytR+DdVrDnuPFNZAX/mM/nq/y/FnD30k1k104DwcLencn0TD
Ju8AfbzX2Eii7JBnlpJTw9GzZ7lLyJS3rD2JYORjhbLxev5ZTWf6z/uXXzAbCXGO9FJB1HAC7b3J
W/J0bvXuoxnDlbHw5eaB48/Ggm0AXM3Aa5+gQzoJudmp2X8//9MXZow5e/pBPWlkMt08dRP2i95R
4H+rUPFZOm4DdeU9/bXciAtQ/j2YK6lPorQV9C/i6FEaSM5uHk3rrVYJsA89oHkHshqs2F65Xwsr
pTnbh3Zy19lJjei9B0kNxIeot/yP2fq/z9+zpcc9e7VEfEFFec49awDb1xNn0AMPPd4Y5sv5Eyw8
lLkmwAgsdcxyDxFpqG+72FHj59Gg6T8haf+cP8XC8jLvetOoSFLSOxmyKWaVELK81pJY3wTvpRzf
9R3YajlZ+SxYuF/zFng5QAbNpAzsuhUTuBD1eDmKgzBAi/K1tjLGFp65MVsF/F7STK9CVxbYd258
7WlPY/xw/l4tHXr6909LsaLEZVip6AQ9RUfbYI/XOUH1jdZ9nD++9vXyMW+EK74XhFQCgd2wkLxE
wGyvZLIrVtbHpV8/m+HZmHlxIXP3pcZ1LACjrZK8wYZc+ShberizqZ129FQheE99t7y+Njp8dY1E
Z0NWU/D20KMuvIzZnM5akwhAaHlOJsheoo45kk1FVujKkrF0GbM5beRVb5GhAlYRsCdxVRuWj00i
og3y6vNPeeEM8yY0zSPLjNnwnoLaBJsab2odtp7+Etrfzp9g4UHPe9CmSGkimmh1Y8P8QfviWxag
FHIxTVx2/OnCPk0DYeZYlxVDPxWjYWHE0G7TNIGJmYdrYqiFiTBvGCdpLxS5zHFAZdULXzUn3fYv
m8Pz9rA0Tu7PSkudKmGjzl4qs4nVXOt0L9362RyrEtOTTbhuDhBumfZigJ1Yj23C5sKLGhKamFdd
A0jH3qiJ1LHsO1t/JWy40i9bf+Y11sFWypEsn9zx2sLdQA4fN/g7Vz6hl27NbGKFZtz6pS2nTqSQ
ivMzxtk9rAz4L7/ONTFvMmUJfuQxCA2GyXiv9jQR++QlKfDGypa2b3LSd9vCp2s6XLYGabMPJNdM
vCCPYmiNLuE9du4C7rfVYB+q/ooo6p/SxRdbSW3aEnyeZLhThJ5Ncoy+Dg9aGJGxZ8YR8VpN9A0G
p/cXRt8fuzTEyeuBKpIlBUy9bd1dBsmbXGlCfIbcoB+pSgFVoNy6NnSSBwNagb8TLycImnROUgeS
4UEf4HImlhtt2bx6u6qN7ZUNzMJaNy/+NEVBkGc6aYYyQZZUkefprd0VNk63PP8eDTRUz69JSyea
Rt2n21XZvDgJBHFPQvhbNSp2FcnBbodaPrrwUqa16tMZjIj5UOeScHxDImccxi1iSMuAfRf+vOga
5n3AeDSyWh3Q4itIktyg2cZ1tu20D11Z2eMvTMF5J1CYmdclckxSWE7SXi7cU6Xo0k5t9LWy9dIG
f848rPwwRkylDU5amjW5EtQkdKyhh6LimgIyd3mnWvHe7pLgFJG3dxDQKVdm5dc1M03Ma2bRIEY1
HXrzZIzRa6ZJL9YElgcRdRVro7uxXYPsX91CuNqcBr/8UIX0UlfF2/nHt/DSmlMYRyV2A9toC6cD
On3IccnvZbdeM68vrXHKv4dfVWW5OYBjcyrjLZDIMcn8W12998F6ihEbANlRZbQyEJfGyWyLRaJz
S1a1Cl7X8K9TsPKV3n6rg+F42Y2avQko1peIH+gWB8YQbSQPWQm+lsteM/MWm+9ldonUbHB0zCRB
gYXLtjZ+vGZ5XVhn5j21MifkachrHoOsqLsiJ4uImBlvF4s03cGeOJy/RUunma3+jQGPFrYvT6CQ
0b3AQI5ufOM7XM3d+RMsPGJ1OvGn1azA/5dmRN45XvqHbmoUk2Mc/L3s2LO1mHgOO0KJRqWfrfOA
cbPvfsoE+Z4/+sIH67wzZnV6D/4sypymIJggEmOJU5sUv01gFtVVjYZn24SS+pjYbrLyabMws+cd
MwEmBmiaDXFDG6OnsTSR1SFpXHkUCzN73rAvM0QldRW6pzxsyXbA72XxCn7PTbDcGDl9InvWdu5L
FzKb2DU88XL0UFKE4/BQI+alKUQJ+fyDWRqzs2ndU2sJ8VBqxPCgIRqUGz+FzNSdGneNDjKN/i/2
RPPmHDl4TR6XAUoWcnTvlQgPA5CjbZaZ5E8EEHUSI746fzELd2repotCstVtc8ydUlMdP0cRYOQr
h156R867dMC4mgotaOaUyl8asVc+OQZF0u6CTN20JjXKYDImm/U21S978c/bOQSCGC3A+sSR/s/Z
mTXJiStR+BcRARKbXllq7c3udm8vhNt2s0oCgYTg199T8zRT19Ud0S8zEZ4xUKAllXnyfGtRMTAK
0ZpMndUFlHHtvW8fv7ILS8p5QQfH8pahkVgA7gTqjnytqjlVn60pl77H2eBi3ey5TtwpOIQEL9pd
XhHzfzJuL1z6vHZDYW0P0Av05jT6Zd1vjfP48fu4dN3TAvavJXZdaMXVgJNmC2S9BTzaHT/5nBfm
gXf6839d2Tg+L4auCw/wF37lquwS6c5JB50w3M3rP23tbL72E05T/V83ktyDuTfDZlrH1c3sQgMJ
J+MvNcT43nlPt4c8XYi2EnWcyuWP8od3Jj7bPi8sqef93DKgcacd5E17pna9Z49+62y5AC1C0xuE
ohmAVyBPfaa0uTDyz/2S4LlGa3hTwFIggjVv+yA1TcGJ+vgbXLo4+e83GNpi7VqKiHpqXiPkoxpw
ClxQlr529bMdAbJtlC77mB/nkeZMABVGWxBLSpyevnaDs4nbh52oHdCpDkhkp9b7wRATlOFn4diF
l3NuTmTVGkDPq9A61D7NPmCi8fMIBcDHj35hAp9bExXVEntehwp1uJRouqXzE+gE+cfXvjCFz12G
yslpOOaWPDqEPKPJTW5A6wQUTIMfLvhxkZ/5tV06FJ0bDuF4BXK6i9J0vQ7OXdAtsM/z11Fuw0qX
Wwvu62YyCik2f5Jblwud2fEEODOx80uyUX8phnLPk5IwqSJLwBe4M/biVZrqqg3Hz3K2lz7UaXT8
a5nqm6Fi9mQCLMSwmUMgkWPn98ff6dKlT3/+r0t3lSEK6vvmaDrzaykY2mHBovn42hcCJvcsWehr
Y1k9Q7a+1LC/dcAElfplqE7cRvCoP77HpQlCzp6/nuwUQKR/GAFwStXSeOkSA73WM7STfHyLSz/j
bAlBFSzQ0Gb6h9p7qKHoB+4J8IoHYH2+eIOzJYRZ2RW0x3ZXA6mxlE+rqjNv+VZPdx//gL+fKNxz
G6NQuKs3YPQfOZrGN+UCaLTUVh9c34AmruHAMCxRve/GLvpkVP39q7jnVkZeAI68P+EXQeeHBPS7
y37Bu/FLr8tlZ9FBW8ZxD3mpf4BDjEoX24Lf2+TGgdFdMPdO9vFLu/QTzkKDEA2njeudigBz1aRA
h940UX0lXPKZR9alG5z+/F8zD/SihiCfgtqRRI9R2F2pkO1CkHo+fv6/T2yXnU3stiXrFFIcUoHK
vBnCPp/0sP340pee/Gxes4E13DAxIFMYIvtUor0QHqzu8sn3vXR58t8XAxcIPtUQ1h4Kz8+IkQks
trLS/f61hz+bzaW7+pR1OMXBlkyN7x76bMrPIr6/b3ouO5vIS1yAXHN68oF+61SY9gDeFOCHLT+l
+zWre/dcHBUUoquJjeyxi8qdnsuHRXrwIorcT/JLF8bNuY9P1SCHKozrHSfqvSnYmCcVTCC+9O7P
TXxgWFEUi9tHcOjtbvlKCwCvm0Nc0s9yJ3/3nvHdc13U4sTjyDr4NkAQCsiVV9lrx2cyA27Mphp9
A2hJaqfMUKdE/2HTm7sOXj1XqB40tyGSFLnyuvazp/nrcKD0/FQaSdg5VsIH4gzjYtdUsjg50Js7
t/dZlxCvjEEjtuaTvoi/blO42/nAtl3ZoZ2zgz2ah0kzF0N5swgT7B1b4NwNNvhXQmrc6GyUWxdA
arCj1UFMjd4uisqs9GGZqiMZfZJC+OsSQOn5kRX4dTRMwmgR+8ep4wI9gTW8GuYSuHWKsvUXRiNu
cnZ+dUGwWjrgryBmYo9ogNt3RVkmBvjXj69/4YOcn2KXbhrVFPjDQZs6LfgE4IufUjSofakOjh9w
tkWpMQIkVVJ16NR+WH+g0zahYAx+7enPtidugW3Us1AHV+nbIfLNCe18FKDMbJoK0LOP7/LX0AQ/
4bQK/WsTDBQg1N08m4Mt2qQkzzU8i/GvqXwBUTi3jH1yn0sD6nzLAudy5Jabg8RpPwU5BayndmqB
PxvUJ9Pi9Mj/l7yD5/9ZWDIXMZp/mynYRwOp05o4Iu9nIr9yvMDVz761z8u168zSINtIwKwtXXfX
91X8yXy79OxnH9sYlzno2OIHih7UzOkUu8a5ufpkZfp7QhAPf/aV/XgyUWmaaE+V/a2sDRII125A
pX3Tnfjp2nXTtubBrOx34/ifGbZe+OTnpw9w19uALrU4xC4alutyv9JmP3qfjdxLlz+LUpawmng3
Bc2BsyW8tXKm7ybwxmPkRvEn7+3SLc5WdEMLB7ANOx6r4A98j5OlOs7Nw8cT79K1zxZxafp4QeW8
R+ZobfKVxh5S86q9VSFcgT++xd8HFTk/dtCZVRIw2/4oKvcWDLItJ+1XhHaUnLvplYaH01S2CnJ0
cbSBTgek7hh6QFwQ/7709Oey5LZxHKedvQHUCtBzDfpX0b+/fDKb//72ybkU2ejFk06kh2M4o7V5
AF8r87qmT3zeVV8J0vGKzsZn2Yp1gvkdPODASq2Lel874TGa5f7j13NhTgNt/9+VO6JlxEwBLU3E
oUOs1oMb3aBvKYkbeyfm3yVb3svYPIrm8eMbRv8YjP7/AkvOD5VU+XxtJw71YFd7CJ3cid3Ldpjh
dS7JcKenQBwh/pBb/J+ul6x2cZJlIrCNB3qhPPJ6Ii+xO1B97TcmlInv9u244zAFAaGiNAI2PAT8
MTcIBzhRwJcJf4UEN9KDZXYCIu1yABm7NonRSuxaUHQgfaqiNGrrCARPSDL4OtF7z6mlTeZ5WQ8h
PDe3PUPdJuCrhmW5dm9o4fv7GaB62G6LcbPA6wyEaLrtBhV8421Rp1wT+0RhabCBQaK4UayZHlpo
P54R0KHlvQ961u0g0JnTNgxkppCOeIrgk5+NrjeglYXewqL1uzEwUEOZ+PsILWpqaoq+k6iqcvxM
Z2N7Bny1nONkKCS81jxV7PAWTCItFymr+LgZymJNFtMtCcww123cEiCtndjfrCfugwP6TM4FZxl6
l+Odg4KhWLpDpbvuex3rPwE4RGlQogfKoRApLaNJLeDY6SoE0pjNozNbmHzVakhn0Ii3pKteWUiK
ZGYaIUAR71te2BTWCDwRyLCCRKRl2g3hvdeh7GZ9kNUraa8Uia6DoVVp3MbgTAOGtAFWY28wuxDi
K55Xk/sjFu6r0+AxxKL5FhZkMBTxQXiU+IFoJYty7odOUgEDvyHj8NDY8rfu23em5BUJwge38cQ2
rtwrbcoffF62HN3ySRMsfUJ9S6Eomq6aIgiTYlAuKOUFhLNNsVmnXsAAs4PCHJZF64NbA4s8B8WV
oIKmXjVkkvEcNhkg2jL9QMCohQtVxipn79Tsd0Dqb1zAD6O23QgH7dJBk2TcJ2sQp8wNgAsP+hJe
J9VmLvodP8FmK0ER+jdzUrD5boLuaTt34h4tJxo2/cB8c4chQebqF9bIBhwJuQ3oenDcBgnZFqD2
NuqWjYZ/WVey1zlqr2kr4Xsyds+nRdZn4Wu91i9lBw3AsELnIinKYNE0ikz3wIgUpLvh1ntq4+LR
xaluCuYchJkxbxgMNv0R9G4dg9Xewb+Vcg0VVqPCLCI8gtBo2CDwQ+AxQrYVElRgwrmB3YuhP1vL
3tEb/xLMcA0RVfkGFdFtDx84GGmq62mSV8VQX8NyDQgQ5Jp4Z/e9sEfQ7L6PNTvClfaPVd0biYHw
pv3QJ8D6fo8H96rzm1vid79BvH0JmHuFd4jg0O/TqPKDrG/outeFvmetQXGrhI6DiOIq6OXPUEY3
dAUtXdbyVzPH3g4wc3y9mIkdp4D3ohfrCY5zGgAzWLq6ZIrSNgJHuGf+Sy3IoWlXk9COghXelqiB
99GO1G5e6GDKnZK8uTy8V60FML66HnV4Qxi9KppC/OJmdgFk51BL0PmXqgXK9AMfksYFJLiEHplV
VCXEUtzLc0PoZuIHiN9VJurmpe8wkGQdkGQtFLzLoQtKOnRwMUNfYd39wHS/hZvJpmjiI/jpXRrH
ActhtzLvOx/cN6bbBiN7kpBTwTqx5AHsTuYUZ+a0jmIQcxz5xB1BE6aCArYp7EewshUzt2h+6lpW
cKAh7taYBmurxOgGK77NPQbXPUBpWIraW+4z7yiD+XQ0bghGxNhuWVE+al+XICiHf4wid3M3o/he
8DIfO7i8BGV4u0TWz5yWP/V8vNaWV8kKpXnaz9GPoPJ/ocYnMvASCc5eUbTxfE4AKQd6fTbdbxQ9
9kGlTL4W8Kfxw2Dnrf3DBBs7gKELdufBYCWfS/e2WeafLno7MqYURQ2sr5IJzmmZV0QHAD1vsQTe
Rw0ayWBjI5GHhLUQlntsTWWXtxwpBWcmYFI3y7XtbZ+I0WkTujI4A5np2XHUo9sM39tQ3/VkdRLB
egXLlaZJLR/BqmuGh1APwdaN6K/eLo8l+qUwKqFvJHWcgeDzCoF4Jv3eRxdy7yVKxfcTHLTUqNWx
rsYr6utr4Mq/t0KCC450XTGHSxZK/8XX9kksFK+jh8gyiHXKJu9ldUkHQ338j7IJHlAXeBXD/FpE
094HmSWZHILu4Zq8AAME8tIyv66l1+ewhhlzO41mTyHpWUa4hIkhLVeTgzwNp9IRdgALMujTih8l
g/AW3IHbMpRDGlagbjsDu504Lu8G7b5fFXBRccuzBYAkbM1dDml8lNSlmPPY2j8x6/sc6cER0HK7
ZkFcovN2eo2CAcgYW79jw0E2HQRuwyCQRUrBTdHGBnB93PTB9dJrwJQm0NdVTNbtYPUR7vhpUONg
iM02hfzsFgFguIni4HQy1Zu1aN8DGHoqDWiPQEIHstw6xSBPCzEeA+o+hEuEh7HkgI3hSigFF3wq
n5d1rTYw929hwBOJPFSB3LmL06UB8Z18QuCwrbhoUsfx3QRQwgEgZTGlq+O8TZ1r8nE8QQAsin8+
0rhJv1q4VVZTv6GB+02UFDJsqaKEifBbIRqSKFdlCIjKLZ84xbgGBxAbdf3qrzP2LTXbjE7BfTdx
ktiQW9yuPQ2Mbm3RDTPpO9q7/tGZ8PZhUNXeNtB5Y5saYaQ+3iCLVmFY1PbBmuXa6eFzyYNQZasm
77Af+O6X+uhXdX/tzvJ2WLlMtJz2ARoasMFOcToW4Rso5HZPAq+/xn9HQX9F2zTS+agT+MsI5EHd
ZsrzsDeTUW+ANSPfwGxtbpvea3Myu0Xah1I+acX/2cDKbDCHGdRD7nfwCq75VeUwk01LRTAffgzT
O+egUg9Ll4hpTSx2SxM237TEGTQavaQEGPIAC7EtbPOxmVMJc3cDwOOATzqRbG3Hbx0tHiByT1t4
bk3F9FvDFqpu7Y3oh3xw7ZaoyYMlwwAta0TTXk83dVvDlqHKg755KNUV8htwBp234JyH6Vr4RxhL
bYUn06H33lZf7LrV245Tc0fH9tAKkvdonliQxCzQLeyR+aqb1LbxJ7SaFOk6xM8w8L5Chf+1pdD/
TbALj6MFR6CozCAKxI8slypVISyVohUCNVNeE6fflHGZdo56gnXzBvYcOwQoGRRmd0hNZ0Ftczie
vtRz+I3HvyDGTCKvvusWNNnbHiDKtb02pb5aIadNJHTUgQ6/yQZdlAu2ZVhzJsYPf2hNWB64YRY2
q9l3HShKZX/d9ixbHPoKT/AqdeqRIsr8U5WNSAOBEJW4xxoepA4FUMAbs4Fi92om9xWqj5Rja0L7
bN2TCb02wz2pw01Z850/FEPmwzM2CQZzBN7t4LRdBf3r+lCNNptHGBZrcZwQXAWUfoNqvUiCWGJH
gh1r4XDAsnxsv6aWO988BeqJGPfKR5uxrODWN3Wdm3CgKeHnWnTDQQYeCsdDsBmaodv0A4sAZyF7
q/sAzuFuvNXj6G3Z6Fxp0VbvRQlQCA9pd5CmbRPUSq51EwEr7el1YwqzCwkwlKsZdqorxqxajV/C
Wm2GpbLneHkx2TEHAw40cLMxDcG8kOJny+a9GVE1rRvwZYsqn/3KBVwPb24y3kFjve9LF3ZlFo5e
1IuyghN4w8kUpHuVoUIwpqdeZyw3eGHEH7zNQnMJrzvFqNoHUVl/AxME0jzKu7SaggibOhbhgfoK
0EwpM7ea/KQHKOb72PvlSyzn8WGgS5SGAdLYXPXTT+GI9tZ1SfyGcSn3fYyfhJJ8ua80R9tCK5or
6Bbdq7qpmm3J4hFL6jrQpK0mWqej7ctvrEJEa3kIb7SmwudVYV/SnRdEQY6co8I5bWbY9akI+mKv
7dj/bHsLXDQZRXMzeovY6IEAcY4trL5qO3ed7topkiafXbWyT5Jlf1ccUHLegaedsHWUwel9grlE
Pm8VsIAZ/xG+IJRNaJCFy5cSQOg4+u8Zu1gZQRSEQlsIrWRdBCBaIEiJPxNm/j1BTc7b8VY1nUL8
Uh3NLPJ5wYSGG3YxJv5nzreXbnCWdQXixsSjQQ4FgOYAAQZGWozz5mKwRVcnu4yPUwMXsin/OE7/
K4ks4hY6bqBqjwpLGxqkk7UiSbjef3z1v1dxyLktLId9YoOgBYmU4n6CS7Vf/JHN91PBQzjfv3aL
s2QcXPICPbNwOAovm/oBlgd3Tv2EkmHgf2adcuEdnTflRafp7Er4vqD9OR8dCCPVH95/pa4HgeJZ
JSWyFut5gF4cZuonOOViM4GKkS7dp20XfxW84Q5nyXXhFsM8gvm2b9SoGuBNPVDaqC9VoplF4sys
Q3QXuPEUJ7Oq22scvcy+ndn8ffHDeEU8EOFYUHEH4Ymz5nGoxW/fw6lXRZFFZBC6STXOX/NPIud+
aGDphrOGWdKBD1Nw2pgpjrzTt0L6X1sY/LMBU8+B4DDBJId5mhLtPPrlT4hIPsl8Xhgq5/qKknHX
bZqlODRAj2eehTv6Epag+xA/+3i8X1gXzklR6JfBLidEAdCZ3XpyfV24DVPR6l9Fp/Qnq8KFIcPO
Fs+5oSaQjh6Pvf+nHPlWNQGOgUuicTYUZZtCHAFT3h8f/6ILi8S52sJHl48DI1SsdCZdrmEMXzfZ
aneRyT++/t/rZDjx/3cnmMO6LksZsANFXA5DI3wRP+sgcSLk3Xjejs/j5uM7Xcran+WN47Usa4Qk
w3GlOHXLIqtgcvvxpS999rOUcQkL5tj66CrspLgzA8IWbnNkYZ9X+5lG+9LTn02MZZzk7PsF2lfU
Y1A/zPb940e/MCfOVRfraEpRhBWqAbS5gfnwth2bhzC2dx9f/sLwORddLC21MpSFgqgDWZwWUKA1
W4cuHb03Pyo+ef2XfsPZGlp6hk1RjXdjydXsPPZF3uvXj5//wms/l10IvwKLZMWlq+rOC58/3Rg9
75/y6V+y/uemKkoPc6mHpdi3cPt6dhj3cuIwZ99YU27LvkJcocAEbRS8oN0pYjZBfmPag4XKN+48
LkflsQWcZt8MaY1D77dWLQYwD7seTcCaO8BF3I3jQRQCv4M6N2EZvQRtpG/AweApdgz3upJx892S
FnVXQ3Fqa8l8IGgC3KgJkbwjutuWghLrE7PANHhZt1g8q924sC5tBjgXh2gdaJJ27iKSDMb3/nDW
Lr9gJVqDfzSCk7xOcAiup+G25zCvFHGMDaNrYQiZoYqDwmhoyJ0DHupD4caDl0S+XF79wobIlsQ6
ysq6E/tijqJDbYfl58R9SC2r2H0TyCtihZBmU1Ab/XHJiozaEnZw47Wi37FoKncsVN6GdITvXdGR
FAfnU0pyXEmiW7negLomcmSV1X08MZ25iz+k6xjJPVJk41aHjr3BaS968xdo8YZ10psBuZ48Xh2d
ifAEVVsNUiPOUte/nRDpkzac22vW9OuLD0LkPnaEQnOLqN0rUNkKD08Kp9+kUkRupVbDXTVgAigi
tM4iYMxvqqVmeMFe833pkPuAo28dJnAaaG4jdBC+jgMPr6OgU68DRQ7NY+28Y8zgHBvM49saV+YX
AZJ1S1pVwY/Jdg8LYwt8iUuGI3s4wPd/Cu7aqlpTvH++ZWymP6pOrblyJzNmAceDBfNaYjQBG+tl
bU904uqoyK1zMupu4jUdY6T4Yo/1m8HBQwxx7f6gCw2TeaiLm0KUZao8J8yD6JT5hCb5uQlZnRLl
RI/AwpLMLrq+sTFVMkPFy2xnf1I45CGVHxtqt6anfmLnyN0uE6gVk/CWLCikTuKJqN1oGUo0NPSR
UcdWUf3UrstOu2v83MMyE9y6Md4GrEQ0PiqRD3XzKJhLHq3AX4uFfrCk5nd+0QhcPprgkINCmoKd
1XUr+JpjXtwa1SxAh0xd6qhTNtsJyuGq9xROcIrbbJ1QQfDjO9bqN7yF6TCjieM0duiOA3e+mQfu
PAZksrcyWuCwwASUYJjLPzACqytIfsAPMa3DJazIZ1dkhI9tWo+o7fohD+57O7Ob2lD/OJZtefRh
EJZPqu6SgoDEMxqUpWKikP9xdZVrgpJWg1s8NkjPHC1wG+C5EwfUlVgjW8SIfioGBk90YM0R3NfN
JgZj4mkCbeLGUGRcGg62zDiDKIOoDo1LpUagq0NYcDNZXbkhwiK22mZr20Um9erN6L8V0S2aGpoO
2PWeP3pV6dxHjg/9j4skRbdB/0Z4Oxt0U9BR22fHnRQMqRS9scozhwVY6GzA8DqODHUDi1TRxteo
WWmJZFw8IlYCibZFdqAegRvS0C96xQr4+9zAQW8Opu0yxEuuFzSRlRXn71QUaBpnRXAoQYbEshXG
2WxjsSGtrXJY7I23qOgQJBgRGwEh3W/D3ltyZD5VyoQ3b+GX3+WcDfXGDbCgtUXs5hEY9qlwwmC/
RMG0WS3a+kpbOls6jGsWzah92nWoduvkqjfSEBg0Er68jNiiX+a40d/d0m+zaGzEFXONvfPmtj3U
M6oCVec9IaCf7iI22m3hIOWc+GJBdY2W9bFH/iDxPVMAX4+U4qpQCy66+F21S/zTq+WURD36risf
B8GIdmxLbLObmX/0UTc7KqrWW8tpuI0Cz8krjVov6hvxthpGtYVL+4ml0C4wChJP1amcUaEynHHH
YELzQqADz7G/S38tkYmpNJz3SXSl4dTiQXoVLz9Wf+l+QjnjImvtooYyDChN9NG4gYN0DYt9Neyx
FY07hCilAIWxGIYESIX4Oyva+I+kwZzGSF3+dCUaekQ3I69NHX9T0lXsI0FRD1TK27ZDt6KBPnbh
oSMHL/XHsdn5Ti+ziqGQGER+kLowV9/N3CFYUTv/eZpMs9H9hOYylD/z3kzmRwtDxUe4Vcl9UeE1
NKqlmwBW7CfHYYk1B1loEwD0AB5ts/Nq2mRkxl46gIYLaoz1tnb2eFZ1ok0amCFns1+v2A6XOWlb
cVW4+PO18m6bhotdaZBTHExFtzC0x0IFQGBSifIXOWEigVDu82VUBIssq4/ohMPf1HpOPAQKd5g3
C6oFyMDSruf3pV7CUwXoScXVM3HieuePDd+KCZ1WHj5loqgDDzxv7X6rhc/byS3RVARpO4TcSP53
0qa9N6Lr2ITDVaXwkFVDqmRx2yBB8hlLuLQapcba+06k/wsV2ruyH3YaFaIkWPsmg0AAf8dYk4Ar
SPYxYfXWcQOTKWlEGp56aBZJRE6UJ5MYBe7t6JoprTTsRhbdqe+wlA43fgkqw0LCOStbu2I/YCMm
UqkziIa3lhH3OlRYFWo6bsOlp0d4K98zsHtvAJty8obD85+0LTKg2CVS6UzPM0edAN0QsMlEiaWV
gAEyGj+UBe9zFtOfzPDHRqqtP/hvwqLhB2sYdl5azggR1j8iCofEd+KnZkFtyVQrirCTCZMKtpI5
byO2sdiqUdiZ3tqp+h0Yy5P5H4ODmpC8LOh7S+dvEYvuScOind9F+3Im17FHsAu1BWYexxMhnnmU
yo13SKyCa8DwhhiDpB7CgSUbCKoicYt2vxCJrx8dsBiD001oiQCzVYF+AcXDuKbImMpkHRhKwOv4
Ok/Lc6F62FVgk8zDiUVpE9a3pRM+I138Yk38ZEn/7IUe3xWBASeDL1gCl7WWiTe4f4ZwrLKQhg+F
xCrGsPTe9L5lP9uQIPkukTiPDHzT5w6Tyx++h2Hx3FYAxvolinq+o3E7rFIbyDrGVM3BGwtcMEKi
+PeidY0DVM+RnRxvGfHrRDQGZfCI/UbrJGKcAX0qBdZ+BHQzfqWwoBy03pJYi4R60Q5REo91kAQi
uKt5/QfkSJEAvQesyGC9TK39TU8anVGnMWmgYuQxFoLkUVXLPWYEThGwwNh6LYw2IIR+75biPW7K
EMVFD5uaQVFCq/VUVIh+VLPYxT1Y8LCRePJNdx/6iBxBLxn2walQQTz0ImPI/YQVeZGFkVlPxdrv
lTd22YwSaIo+qumk3vgzrDFNq3JBpCudMK17aCuoZTox/exnVsHmpZLmsffdOfc0isdNjZAF6OVh
h/UCsXBD3gOo/w/QTr9wW7qb1vYrkp5W7iJRPHI35kk0A7HhOOWPxcW9NTJ0SQjmR2rik8rWhWe1
CYsm86B7SD2EgqEmbiIGCD6gmL0uO6u3po2RFWY6wuMMqE7VQA1RFEN4PCVqtfc+jd4cBb24HwUy
1y6C5HiBCGVW2FZs5915qAkeetQ0065mUxLCniedGUFOQVoHdtnrm7NynXuzB9Ba0A8Ir+v3jirI
vULQkokT4PaQvBCzNmmIlSTpl9HmUcFP7sSsSSAqeUGJj6cOwGDImVqT2xEnCPhrBZvCG+SfqmZl
7pDAvcIaPO8INo5N7zWo6TfkHpYWQ1brFbpsMs1/JAAffRKNqI1B8hNsSthuPsy1upJ9rxPFoV2R
gViPntJPcb3eAEQ+wV4CqbRBU+eeR5W8n53WuR9jDPS68wswbeL7yCfVTYRiIkRES72pRmeP/nty
VZzKLq2sN/0clwlUnitQN2G3Qfoev107u3pF4QjGn28DRIJZN0z3fROGue8131ZYTJ7yZdclR7iD
vB/ZlxFqcoUxj0PneYltzGttFtTUNciQ3VCwI3R/TRqgJBb7/c0skfaX7e3arKguwHsAch2YsQv0
xSJbyJEXLN7iKkJ/hofa5VA22A9xUkrb0fkRE3FP2gobjsb800LJ3GoRJCGXLf4xviHM6fZeZKMT
quat78cbyx1ElIVb5a6jxKYGSGxHnakEslDej7I9WvTBZVB/iLQK5gW5SIhhFuVc1VVc5E7jvlKU
0Te9srfL2GoAVbwOkx4lVzZ45WZEqAcvoxnLrbBNCm0bpFUTv1bGrBuxekdNabUPWuGmZQBMoT/y
32ztq3RCPJ/KtiFYFT2xMWURZjjOCGRIwRHqezRICGSDMyNWH0sQtn2HuFc9Ezy3MTIzjMJGNiqK
dos9us4qG2IhWQsQHWr67KwYyaUJ8AMIg0JBANwbDghfeDwAEjS3OA/7xU9biLt1kpAGlKdwky63
jT+T1BmnJfWdzkngo1ffERNAuRbReFdO8IJgc/A68homY+G4pBPMOre9wQNxA6OlitJ1E4x8SDuu
4+0SwXbJA3Iwc5zopawGmgYNf56kZag9EywHOKtqSHq2NhjAR1IQ53k9DmAjl3EKwHO5jYQ3pfAs
v4ZMJQQ8qYOUtGWoIFRYNFtBN7rugVCLZxhvwLoTvoi++ubL8SUyarwVElaSXc2bLVpz/LRqJb9D
zsKAlCq7e2l8jfUPbmNGQohDBkvzHjAn+KmE9XbpI39voN3bdmTWOXRjNtfxwvJwUYfJHe/h0Ye1
NRAvBfwsuilek0kbRBGIOfaRa57nVd6DLczy2Sj3jveTwobeY5D8j7Pr6pHT99qfCIlqwy3TYbZk
a5IblPY3Nr0ZzKd/n8l7s/FvGaSRIkXaCzNux/Y5T2kNqPTm+bQrO2EcvbKWT04KNF3dGTgkfRRe
8wRXvsxF3sPtZli4Vag7QBxw/AZ8uQlbJI5zC7d5bLZCAJBBTcCZ6v7gWN4UqkTtezVCyEmw3+Uw
jrv+Mr1l0md3AoiINxfg01ON91doCV7vRjEB2pYDxpOBIBvAQGPr5f0brKPsEKyC5osx1gKqtdRH
+dx8VvCK2SY1Lt9OZkA7p/UNWJaoCRQa0YZcURn6NQ7Gks8FEPzZTzGJb8QBi6jrLfoq2/GxhXn2
poa0+A677a0YLNQIbSQjkhzVwlzA9RwExeQ0Ku999msk29IxBSCAF/vW8O2zNZpw+SzhGJRWrGSb
ER5c1TH3PcMNTXEBHtU8keEMty+Iuta+hbemaz3zqXce4U84n/N6sh+EOfZ3JK1wyOIFWzZ4n1Is
OrOv3BSy5yDSbIfJmF7hssu/mkQVRzDdyn0xW/zebNsU2MddLw5QQ3qnZo39lZXDGepSzqacYFLr
O3i2qMwYN/nUZw8Bs+tzOXXJ3vBmqI7bfX7IcZrsxZSRA/dhXRakI9CxsBnZQc053wKR394HwJfi
3Za7qHarHFlr1Ev2lgFJ3IGMiHS4ROz99nKwjT6UhiRPKayyKvvL2JsOKv1diRxAzYBwmG0RG0Xp
PHR90u1b4OCjBAHilJuJucEz+XIWG+BeFX12pAbD05LMeMZ0qoiFqrN3I8+gYTXyck9SFPoT6sJL
FGt+W3tVeiwKpz546lJDn3N5cIMUiTXBAGrzfVdu4JDhwHovG7YZN+snH1J8Iqx6v3ybaMmRh+Hz
2bdy/37G1WjHapltGtGlUVPOwZPfKycy8qrB85ZV7zh/xg0IQROiASQ/f0x2bj1ULkAoSdCMgDvZ
PJJlSQHgGzsS9l1hHxuHQxTUawBjyqhs7uYyL7+4Jahnpe2TJ6gqWWfuTVloDcQbcbHzsnvbsOGE
djEDlQOex8pj1h8hVQWJDiSsiH9JtkyA3HrYljsOIiwCEzf4HnRt/1vCE3VAIId7W4ZklVv7KW5h
cxkph+dA/Aq3hgGb7JOtWwXitkKfrkDNXF7YQWLXsQFcq0B8wn/lbQaNti4u3fEhNzvTqeOZP6Ga
N7ICebXbEuy6sPQAO8J0vrRNq4famTcG29PIJj+gd7RSNVtIgev60hXkuHtXwnNdecZFV+zORfrv
enZ9IXGvi0pbOXh9cw9Bf8s9K+OpMO/98ff1ppd+tVaSmefODSYDLOGkE+c56d990/h6vemFkpXu
KM2bhkL1DL4YMuWvI4PpXmU/ds2Qh4NvHyvA4N3CXyGtLoyQriPtA9AP7WUkAKYWbOQctQ0Y2QF8
c70nC3UrXULa8wpPjXgBRwK3CyU5HPearUNNoJdXMAZLv18rzahKVqpLbVjWlLC4YEAA0cm5y535
1/UeLLSve58CT2tOWT44UYcnDHV65NfnTZ2tuUMsDJB3+ewHAEZj23WgQBGJUKPsT6034rVlEmsn
OexQfNiJrkzEUjcuq/jDdzKT4dTuKi8qAVt0kTm+xGAvX8ORLHVDK7KiwOeIRjl21CTv/vhEYUPS
mc88+3J9Ehb2mi5smwvqs4FPLm52QFEmTXYUvfp2ve2lkdH2sWepqgrUYEc9tMbbkQB2DmdVujbw
Sz9dK6uKGfiqbCZz1JDiATWBJ9/Idtd/+ULTurat6JJ+rC9sGeRfn0mDu1e9Np9LTeuwlAHEAaSR
7QjO6sAP4vjsnDXdlIW1osvXTiC2UGXZdtQBZVyLbx2/9+nvwflxfVSWmr/8/cNKNwcnZ66JtUKL
752L14r1RwVdOLpr2K+FBaNLpUIFeQCXybKjEsqIqM4hsf3TGdYUTRbq2bpKqhMwONImgxsF0HeG
q28DG2D5Uk0E5suo7ikTqeXrA7U0x9qeZX6dKNe35qhMfhQjwQttzcFlaQo0IASqs4Yq4FkcmVbS
77MU+cOgsOWDJUdvV/AEz6LrXVj4kC5V6RYWlMArhJ2u+9Xa9zbFpR5vebYSGhbmQjdz65U7gT2c
2JHl97vZBQ7a/S6netsOv9SqB+fSRy7T82G91paFu7gBwWCQ08KOvUzdGBvOHAqBxLedrFw//+Kb
PgEDONpsdw4cGVu3o6fayEA+cqUTpSyZzhZEHx5RnbS/pAV8GsMOZfVjCSvZLbG5OgM5O1p7qUb3
waRjF06pYR2hqmWBZ1YGMUrD2RaZnunslWR6Llkx3vd4+P0Z69wH0Qlivvclu9TokprUd05tj3vb
N8S2lrVsN3gXIbM/1Zl/9BIx7Fjfu+i57aEkWKJuJIea4fnAnVNb2qncWzDKPgW5i1ckUvnJynVr
aQa05WrazgQmgwC9iM4HMjt7eC8fuhJIiLwOFXFuY67qzndZ16I0AC+yuKrvDeKgIIuyofxzfScs
bGZHO2b8EsljlNrrGIJOsDyod11brxwzC/FOl9bMLpYZRIgG7I6nC+luBLVFTivrcqlx7aBhZZUD
osGhjGy8i2HauqJAmuLX9UFZavwy4R+2Fm3cFoxAEG0tuB6LKjvQC6zb+HNb69pBM6s5qAeVz9GM
i6ef1JtRPrfj2inzV4rikw1rXzr14cerTgH44c/+iQP/DYFsgtSzkbN6U1DUyrysv3SrnL4OkzLn
0CqS4Td3PI4TCbzYiqXVHepS/rbOLLict6zadZCWWjk6Fgb2r83Sh9/GZA0eRlWZkfCd2EnG5zRg
kWuvCfUsbMi/xOkPzcN2Ziwp2DqRUaZnmfrA/Hv8CY9QCFpP5p+u7m/bkrpGIMCrWZCmrhn5ohx2
FWZzlwZGBELrCtt+YaB0nUA1CFlmnjFHTirN7QQVHVQvKzCCAqjs3bYMtfOjcYq2a8RoRjObv+cZ
SILgaB6MZNVZaqEPunT6mCdGDmMFO8q5ghrEc5mSELqQK0f4QuDSlX7GHgbuxoDbVJuZh9FMf/Hc
WbseLP1y7Wo/pUga13CRizwq4FnxZXD+5Dy98YfrEZeVvWtIDEsA1FZIW+/BKqdgZYMtXGx0FR/W
21TSFjBoz89/232Gum5a/FYGtJACsbtp4egiPtQ2wG1p8HzIIaTgocJnjKCO0bWX7dIm1oJvV9RI
SqJYGY1zDyBJHyYt7HcBynGRZZf1bbd9Xchn7IB18Etnihz/p5yzrc2Af2hbIBGClS28JNegi9FK
383aDneSqEIdSyas+w6ACDsbdAS9XrWsfAo8o9vOuWi9XZAV6dNIAJ64PkkLqSBL2919MaDw2Asz
ckcYB6AMMY44aKznxiW7zHxOnNP17yxsQ12nNpioPVvAkEUK1TKkfMM+fb7e8sIm/EsF+hDMk9Kw
c4Q7K4Kij9wZHfnhARdCDbomY/r5TwdI4N+DklTcknRos7iAzGeeWvdFjom5/uMX2taf2AmBH2Ce
wbihABo+b813xtX/rjf9+f4IXOffn51XFhLhrLDipmfvg5LWCUi/YJNXtN5ygw1fMgNQqevf+nwO
Atf+91scvlUoLLRQpsNWR001VPmwzcXv21rXwiweKUHaMrQu53JjlWC8uW/SYyuhcOm3a9OrEgol
TAuqepmk+cEO5ADqqAvqmC37/fUOfL7JAt0YovTrXHjtAO4uUY9u31vARMttRh1AnTj91Vj8IA1v
e/1jC/3RbSLqQhpyTv0xro0ufxvzme+HFoDpi5jFvEJyWVi2urm6YSi4ns9yjsl8ckB1QK3jtpWk
v7jxTixkyV0ZS/q79V+68ns6vlwfmIUNob+2lTBbaGXXKs6s/oDXHXQ3SlRRRZH8BA+JoxPG2rZe
moPLuH2ISZYnTQXhpjEG9FXuyFBBU6PChYmk00rUW5oBbXcPnI7g9dIx5mz4w7kBM9tkLXGz9Ou1
3dzmVSsbbsCylgHJAceLC4HXE+UTdVNyWwYw0F+rzPEHeMO5IiZs2omKPDoy/XJ9ov/e7f77tAn0
xyow95KkgAvHjtkkd77oITQk6+JSJ0/ngzNAXwEa2Mnr3MMaCKIZprkp+oA/tIYnkQkAhKovSfG1
RCYJhzJptniGGIfqIhUUDmZdnBwZgHYAX5wDPIcA54BCzkquYGHsdYMGN2lTozfAgBiBKATedQK2
AuB5IFVTb2XpfM6+CnRjLA4Fu0DMgYoTOrwPiQc8E23msByLMwu8SIwO8AXgz0B75yadZif4z1vT
FeYwSJjHGuK7h9qt5X5N6ocMWI/rM75whwJi798NNzKZ9iSFdaKPjGyeehtmdECs2qGdvDmq2dE8
/8KqrwlYide/+PkFOtAfLWVf8tbx8EHXbnaW8Q0gg71IzkO28nJcal/bg9YAfwWAFOYYPvIzOCTQ
JgjtNAbgcaUut/QB7VB1ID2S2a4o4zY7Qy0vrOx3gCWAM19ZZUvta8eq6AMxFKyEuSt3gfv9qbxg
a7s/3abYXp+BhXCuP2GsphdJVWZlXGbfWfdqXNSdABFn5rT1zWplYS1sR/0No5gr3FRir9TkF+5Q
YeL+9m+zE3IC69KzD6dE0SRFDojnBasTkf5X3wGakU5Ayry0SPcb/NdtA3WZoQ+f6duu8oHxAhqN
1Sd5Ceazc1HbYt8hbJGFtVGuLKnFXXiJOB++NELfBTtxhNYbzd0t5/x/ULWLzZb+YhX7mpfmM2Nl
zJj6NjBAyK9373PvbQQXLcUHIghINASe9AgBO/AwDmpwN1Nf7sAMBPsC4vbC58WW54IAQz+lKZRF
hpWL0MIq199uPm2tJBmNEvJ9zz7IDxCc2whFAc2yb1yBWmTzcq/MAHQFAb1ElUx6EBjrjfFcKZmt
bKSlNe78O2uNmtgIFRYSzZMxAPpnTAe/q8n9iEz9yif+3wfvkyNZf6WVs0k6UwAkWKiURBBu67bg
aqotwKSg1oB/FA5gy+zmxmohRUIS2GqowDmIYfCOsPGdgdtOna/CNEpojxVDJC2QYgpScFzWS/hr
DtI6GsWQbeGR4GLvAP3I+gn6fh3l8wMffRm6Y5lAew6VLret+WZSbnsqpwvMGGiIc0dIt3HaIHmZ
E18+FKoB7FnW/csAAtmTsrt6mwrf2wHFnp6KugoOfIbSnkkbvkGGedwAYAvhPIP/TCg0UYKmFKcZ
mlx4wQc+5HKtCxKvzOKccblXUH96DSrQ3TPoY0TMpdk+zSZjwyHe89aVZbrL82baV/UFBFkMyckS
bXIiCc1OBivQalvS7F6AIvU+5AH72c++CCBA5AV/AGfKTm4wsoME6vCld6gPKaCkSve8cuXepsW0
gWFyDlmrWe4L+Cfsh4CU56G10h1E0swX3gq2pWnhfYHES/fEYJi3y2QdHHMoOLwPJPifYQGXaRuN
B4AZgGmArgdhWszlkUDgBNeh0YxdF2J6nsmKkwJ8/R3QwPZHAyTuG/WlB3wbE2GgID6agxwvpjzb
595gHwE7/9P4zDrm6VgcSyBgTmXR9Rvf8cvHDAWjIy97tW1B79uZk62ee9Vjvi9q0RD+gcQVhCjb
ldLB5weMr4ukQvwqVbTyahDT7FGEro+eShMFpmBw2Yn6St1bZt3KlTj2+TYEYO/fbQi3+HaYZ6jf
k5lFgzKPREISXa65cSz1RjtsUMi0k5YbsEjreRultmi3fuVBm8iApXtJpbuzRSeer8fkpb5oR47d
p96Q9I6KJ/qLS2BCVazSNSn/pZir3VwkNaE1ejmTKbOhgWkBHdt4E0DqbrXrG+/Wo1+7wDSgE1Bo
HbbxmNePaZY8Mtm+ZazZXx+ihV7opYGcNSh9UrggDvV9Rx/LDrV3/3vqv11v/nI8fBJv9cJAMAzQ
E0thY90K+lhZ2Ysjk5+3Na2tpHro0hwyILBVwljnZdSCsHRby5ex+nB/yByV4KaS1DGwwM+D29w7
qls5qD9fkdDh/LdpOA8BED0AF81qFdKmAWyjhPzHypAsta4f0kMG2WBfwigLolA+eGt0YtspCVbG
Zal57YTu5wwCVRWQw1AkgyxVCqXRwsbjLKFizVNlaTna/45PAWgkyKUliWQCc3KwhP7nQnlS5BIY
EaM5Xp/fpX7oO9fIWqDmHUiWOi9+8oQn4ERX5ndpvWu7tQaRuykKq4olktgPcGOeRNgl1rwywZ+/
mX1dRARi4j00xYFiTLpEPCtKyQ7vc28P3Q8osIkJuOimjyYx0QNYO9ZKpz4fL1+XFmE5PJrAN1dx
1T+p8SKjGnreymV9qW1twh0wqUvIEJLI5vQ4OOVPsDLvs0qt5GCWjhttqkWeFYMB1YW4mF5BMEZS
+HeOzH/On03oKNyynHzd06UvXUuBOQJPTk4ebAIeZdWcO9f7dVPzurAI7F0JuKxVA1NJenYLdWiq
ug8nb/p9vf3Pl6yvK4s4vuT4lyIkpfV95nqvljBerje9MLn/cXOx2lzmHqz1WqsNLfodJKOwMVfG
Zel3a1Ea8tUSejq2is2hP1YJ2YikvW1R+pf+fDgA2pZJCz50yH7lBMoTc5im/YZAsPX6sCz98svf
PzTP+OCRVro0SlRR3EEYaD5lTrrmWHm5qP33yPV9LUoLq27dHNa5sQJ5LYQyw9Fh6bvKRGQF1S5I
IWRFxml3vStLM6xtX2SvzW6EHlQM8/lNBpztXKYAaaxlZxe2r69t37EDFovk+RwXpr2pCr5xpiRM
BmvTdBDXJmpzWy+0qN24QUeyYZIxdwj8hrOxegw8XErzgDY/bvoE1a7VRQIyTJdZZZy7b458rNSz
aF+vN70wSLr+jYV3AazhALhqRvNHlyPHZas6bJjcOLw7Dy58V69/aGGydW6H1TsGaBKBG5Vp+yWd
nNfBaHdO4RyuN/+3AvLJytXpHTMkV1VSFGPswaI3rk3w9khdJUe/HGvcZUoAB5sGQN0pMJCNTC+U
aHOY6DNgtuZ7AGk3A5ceQp5Gw3X3hExgsivoLuyq3nL6AxVT+SPlihgnOl3oXdDCvUt8ysBdFwJP
445+C9p+OHdWkh9Gnwb/q127/dP30FgdPEmhL+TIXxD4K3bQIA3OaQIVUN6Z9Pl6/5fmUQsLmccb
v8ozWM3mXmwn41Mzix9E4dXZJs9N5a8sl8+vWBAK+jf6zCrLAjzBKmRy+Ns0JccBjN8qEU9G5a3s
p4UAp9NRmrGEN0BjT7FRNafENI6Zs1rjXbgCUS0kQKXdRh1lqmPItKTHhqf3pIOsPS0eUFA5FrP5
ksg24n21VlReGi8tOICHChlmluNK13514MGngo24aGsnf65P+8Ku0pkpY+IqVHh6O3YsqAdBt6h5
DYJWnWQDlvT1Tyx0QaenBL6XAp81ObFt2tuueBvS35YvNsmqgftSHy5L+sOJVkqUdxkvLWgnQkgX
Wa7HdlJPDAnOlRX1t4LySWzQFVVZBgU0vJ7aGBjBac/v7cjdgFi/NcGk3yCzrzbd1riTO3OfhNEz
2yb3xTvSsCufX1jQusyqmyow/PLSjv1gVK/Q5ODHnDiQUrg+Pws7X5dZJUmPTGeXgb5lQDn+q+l/
nZ2HCZYJaySuzxcA1fe8Ks1BQArYjHvyw3cfISNwMFW5TbKv1zvw+fxTfcMT01bMEMyMiadeqGh3
qoT9aU5Whv9z0z6H6pueZcCg+TNgvzBK87aW4xWnAM/+A9DS7NwKPp3Troe+SNuN9yYHLpAIHCMM
4pqhb5rsKJxC3fR4pDppDRdN+EGAUhwTK2ghBAHeviBYgL54vT6WC3Olx4NJNJOE2laG49w6VG63
dwT96swytgJoyV3/xufrGfjYf/erT+CS4npQ47Mz8DtAJdma0KfaXm/88whNiRYMiiLta+DnYT0O
wOAI6xtuPNWFs3fUCyzDoF0/bfO1k2Zh4elhwVJ9kPi1ifokH8HsSLe1/d1e2zVLjV/+/iGqNbZr
UJ9nZgxRrx1SkxDR4duJprvr47TU/GVyPjRP4PvoUVDBY89ONyNEBFQGga7H640vbRni/Ns6d5qs
c8GYilPGySuFjl0LeQjO0g1S9PkdXCNc3N0MtctRwzlAdTPYZhl46B2UCaEzAOa57Xa3hQddftkC
KSYwqtSMnfaLnUL8wTh7YHdf7+nSMGoXAgZ0GemqYI5twCKy7ru8CN4WN/5y7fAHJXJmoIibMetT
OHdAXBz+IQE0Jgj0da7//oW9qOsuF4Bykn705jiDiS3kpcK2qW5bYbrqsheoyi+TZIpnlW65mZ8g
IhMbku6v//K/3Oj/HsrU03Y6/NVq5fVkjIOEq99W3wXtxp5LSHKwHqr8E7i93yCoH8ANoCaAxg5B
Ubgb3KbSuHOmAf4mQ0vAz0Sefp8kdI4UEeOuCcbkDlJ7phnC/MfelZQ2kBVx+KsY/KmAZEHv30Pe
rYPlLzM3zVCqo0WkvxPCdu9yFNl+JG6SfHObNgHN/yKWX9rkJHNYITBjDI6OnMpNbTrDtgfqFBry
/WzhVlFA076RVQKFKasf33LoQB+HNq2+GOC0HGHLCvshiD9Fyqjqp0BCn6Tp65e6gMRO3VGFO2iV
vElHtqcK0lMQARkNnA1Bem5q09zaJIDMRp1lv6mAVwgp8iDqSUD+B3UJkcCyqeoOPpJ2RypqdUdq
yFUmc1XFNe5tPyYUsrvQKRKgmPO0UaFbULyAR8nL5+tzuXDq6PzfoHCNwFb9HKf5YIQ1/FU2HE6q
4Yy30YYR/nT9M0uL/bKJP8S8Vlmt5dXeFJsOEgakBc8mL+T3640v9UEPqHPlSTKg8bmEpp16mVGE
52rcjNOv6x9Y+vVaTM0teB83eFHCZBH48QFYynOd0mkl67RwbursX5FYlWk5I5CyswkdooHBc0hx
e8+agMQMYoVbh2fti68gOA/JE5X8vq1XWgBNHYiMjnPqxX0mzV3e2PUG5Lk1QYilMdMiqOMAGO2M
EySdc5ttDNp9Ae1/5ZBbeBVQHbdMTIfVedc2sTNKuWtzaj1ylC8f7dRK30jtut+zzHcho5UWF6sS
ujHTWt6boMEcWxdivmHTUi8UdWrglxl2DFl2FymzybxvkUaDcgyEmpKx8SCqKsZTm8KF0RUTNIOQ
PDBWpn3h/NKhpp1iQ2Z4mPbZeyog/OE1b/ONwgRUB5siTzFQj2BbFzz9joP+3k9RVyElZE2rYuWU
Wdh2jr7tAmo1vJ5xB5OMbDLTbTdmq8bnRNXBrvRMCPRcX6gLG0Tnds6jVUF/CIexqDh0SuG7glJ7
6ATGZvIcmHXb3dFvjO8G5Gevf/ByHf7kfHO1a7Ii3kzanAxx3rEmzKA+Eo41UkeU1hHQnV0IbUqo
tU1ye/17C0tBp4wX8FJpS2IPuLONIwyp+nsB+OgmA2/wtg9cpvBD+E0HnEnNpJBiaqC+7EFmA0JQ
CfkmrB6KYrd9QwvxyLXVpj+lMgY21VPzhgQQue9WLntLM6KtNVbZFVDBI3wBbChygaHJvHt72EGw
OpT9L97ddhrqpAW7NsGj93vAZKC6NxeQdOLgvwto7uZr7rFLc23/OxV0Nke4NQMuBihi6LVnI783
x5VzamFH6u4StiBA99jzFGMJxSI9+JaSW+JW/QYiuSszsfT7tbhecMeHp7ttxdAi3pQViRvSbxJF
TzetIp2rAEcMUOu5Ah0CcpNkDA1c7rn7elvj2r4WhedVNbzG47aGTHTruNCd9d6Ix2/LGVKdmNCr
JlU+2IQxpf5wULDvdIQczgXth60dAPp1vR8LmEPqaIuog2wLJz7sc0wD5bW5nio477GM3kMqDCzS
aarK1zmlHaCH8C5jkCVw8yDbAX546+mlXR6oH2Qmcj9TXILuVpkMMls/M3teWWQLC1lH0KMoNl5k
IHElKpofeHJZd5BHrPfeNPm/2JSuhayFz+jUb7BumhFCNLijtHm2y7oQlrNNJOvGi7HEbyMiUh0g
WjSWYfjMs+IUWv+o00Nlr4MAr7MyVgsbUofsl7yHAgHUSSP4KR0z24YLQFIG20L15kpkXxqmy98/
nB4D1NE80vk0siBP6fJnB8r10rkbk5XlvNSDy98/tA+/hhaiq7AwwVDBjK68rwPz0A/5SkhZuD7o
4PyBd246FYi4FWR6N7TP1KlnCeyaUdcxjqPZZAcIvwIBGpDfbemsqYQs9cr5t1fAsVqwHOkD+PbN
77h5Pbtz9WAFw/P1GLA0KVoIUIlVDi60rFEP2dUp5OLtAgjU+tsoAKq+/omlHmh7vGy7HAHesuMc
6d1t0+YK1hUFg4B4Oq/cfJZ6oZ0mVVmQchYCzIwLvBai6PBlqGF5DhNNq67/d70fC8BwWCf8OxUE
msVYXy3SNxLCGhtTQQsfjrehgoQu2WDGsSGvf+pyH/nk5qgD9usCztQpcOgxE8NDxeWdP9Mv15te
GCodrj+mSsysg20JB4QMdoR7X3x3WL+BDettk6GTjeHeR2BMjlRRXn2zrHTbetMpV3dcrNU7lrqg
bfRRAblRF4Cc+BRqMyPUYmE2NlQg45obIuCqeH2klibh8vcP8cTKptxjMiHgfuA6XXtwUZxc9nS9
8YVN8Tfv+qHxShaI8PC1jubgwbxIY5rBoVTubaFQx6kneEVVDAYMUZ+9cgsWCZCsyYK1kLQ0/tqG
tk0+WRlg5JHpmskT8Rm0tWjinOH4bB59Ma75CX1e16J/9+GHMaoT14JHY+NHpJYn1y7/5O+VZ0Cb
tDnwFIr6N82EDmE1ZwPuvi6cO9KCskOWgB7fwpYe5hfzjWerDmMV0G/2bHiERhXGRkJpBPZLO8NZ
440tvGr+Oht9GCekSCW8gxTGyVX7kZ6pcDfEvmf9XQ4heztdec4u7Afzshw+fEaY0IKGBpwfTSw5
VDMY5HB3vj4HCzOt41p9liVV5Tcg80lTfOFzz49Vm/EnVyLOeiPwiBSFs7frH1s4yE1tX2emL2EX
OQZRWoun1AOmZvTPST1/pWNz5BVH0U9mIuyrfiXkLvVOO8JVzo1cOR5uDijT2DZE6BXUETO72WA9
vEK72d5e79nSDNn/zhD8xHna1gIi651RwWC1+x/MWt5va1vb9Cr3k14qkKVH5wLydqyfoIKtcBQW
gqGpHd9t1nip46YwzMqMbwAb/FTp+F4ovpIi+ysD8d/jlOgciJkqWHiV3RSzUlh4+3v9fe6U8mfZ
m/09HEPZ2R+yAI4LwjsHGYgLZYp1ZwMOfWZDAtcZ0aQ7wmr3eH0sP9+wRCdJQAU9TacxLZBHacZt
beT+F2+q6l/dABprZ9rVgyNR2NkGReWsLI3PYzYJLmvzw+ZNmmQywe70I29+TytUVFoCnwBwuXlx
E9cTpYd/vzAQim/YtYhVWZ/y3n3hnoEcPSEwgOb54frIfb6ViO65KNtgqqaMIVloX9hDd1AU3Lf8
Ds4rYeD/uf6Nz1cj0VHSvKwN/FE4QCPM96rNYzPJf1rOGppmafK1aNDl3tj6LQfxw6D5I0g5UILP
vMRBWnXut8LMs7c2Kb13no+wkL7epc9DHsxN/p0bSVPII86Sx3CmP6PYmW1h3TX3IyB+X+wClTEI
CUC0haxdnZZWmxYsRE7gG6+woTOTb6GyBaHxZw/ZXStYq34v9UgLGaD6zRbY7iKu+AglJIPX01c+
t92mVkZfhwkse+9kV6Je6ZXNT9tT/Uow+TzGEh1PzahpgsSWABLugO86QZJ26l6uz9Lno2bpB2xR
qDxwZM0irzk1sDps34WE55i3Ut/6W9b4bxi09FN2Fq1PPL9l0devDydj93CHA/bgHuIxTDZFqDZw
7dtUYZxsfnthFRohIFKHdIOXzZaHMGAPu223hdZSBIedEz00Z7iR1WG9eTa2EBQIf18fhIVXlqUf
z7UPC29ZJzyq0wyKyKqCgWHBGvibB1RGiWl6eKgqYQEG4AkJMHLTtiGdBTld/wFLs6Dtz2qWKek4
RikXZ7/8SazHS8WGqrUc9OchzDK1vQgvtGZEjoBFxdAcx3qAzdKQPSoLphNDcpf1/bS53pGlD2mb
MBiBxh9tQ0RsoCZs6R2gAq2khNeVw30Iafo2P1jtSN+vf+7zjWHqGwMOmqZP4NIVVcP4WAUgt6aw
7LilbUu/IBisq4eslSyCquKTWRi7KRtXLmefh2NTvxskxJKeEJRDoNzo91CVzjesGEJasGHfWxXd
Of60EXNl76935fPTxdTPfgiZpgFvsbyHgO4E/2alEHWD/P711heuOpDs/zfSD2Ct2umM5mff34HO
s8kH+seCK9+mKV2FIgTd084zwaMgEPdHIiP3ix+T6/wuW4eBYNt+vf5DFlaDfhso7SarQfvkUZPR
U8eTSDrGSh8/X9emfgeYLK542jcci0GGrIfnyGgDBMLgLeVBESU4Xu/B0kRdevbhxjRDlLXJ7Zwj
XWlGwzR+MXn3h8h5pfkFhJWp06JqOZu21fpYeHBztvLvIrfPPtx54AaJvZp9L/oX2+jDcqo3vRp2
hjvEJM9WYsNS57QgRHjnDykEzKKxgi9U983OvVPGvJu2qxlokQd8vrLLPItHban+WHDFMVz+8/qs
fB6dTZ0tpczch5mGyKLeGX0YkWTpJskN+yHtUgegzsRZWWSW8zdZ8t/j0tSZTRT6vVnnzU6Egyb4
Bg829WSOI3+ClQ6ZN4C4FL+oRVgb2o0LFWI/b/2THVQQ7BWuWQ97ozQtfnTbvnmt+hIvvtQS89aZ
0vlLzhwPtCAH742O2dkJNfz67E++1YWFyz1oOjHaPXMYNxphQWnxq7CzfjflFISimRH7OFUyOcBW
cP5Z9HXxUMBqFC8HC9YmcIVIO5DX52rrNEk6blGznbqNtJ23Hs49u6K02evoMAm3uf/j7EyaI8W5
LvyLiBAIEGwZksx0Dp6H2hCuCSGBEINA8Ou/417166+rHdGbWtTC2KDhDueeZ+53MBEmu34MvRTj
+lMBduacssiDBLahLImtGHbb4EU/WW9IjqtZgSLigOxGWVmfxhGzNTGyq93ULBXwdOtAAdhZvAPk
ofPjptu2kAoz8hs4V2lURsGxjqj6MXANl55hI9/mqguPhi7DXS9MA+FVWN3AZc8C+AQQc4H2l/ce
1drNt3iO0kHA/VjpdnFT1nd9jpJKCFPXeCyvnlSlSIEAq2gCDpA5D1Gvb8OQYYH00xL/8uFFDvmC
87vrQdMC4xTCLT9C6DIZ/0I4JKWbxoz32m8o6kYhC1/KSNAf6FpYoJa8xt5Gmzf/6nxQZ2BWsB4G
2kN0yW08o2fGhwJNH37w/YBfpK6WbCUd4HAyCDToPuva3pUsknAbGMP7GgjgO0mV/uYHnQJqrWKv
djFTkzEiQCztFUA95Si/xxFnUyIqfwSVSA6UZi5mgBI5BSQnoQZMmeKQgiOlbu+8UM0p8JsqA/9Y
IQ4e+Ij/XDUueTLDZXotN/PkDIt56hSWxQA9/AHLdERj1O1on7STu8EPuV/vJiWA54UW/2ctQ3Ig
8KdGaFh2S+pMHEA0GEvzOd2wqF9rkJvTapWLTB3lhle3Ke0B1+Z4hIF/cwlASgPh0SisGMZrfPS2
RpGcTp3SSbsQXqfN1Jn3cZy7AmjRuE/ccHRxK62juKKEWT+CzShBAl56+EhxvFNw05DMp9GCtmTs
NX6iwmE5w1svAGITw5QA8jplS/PS8mXNrdtS6PEiH+rBUbI905153GRjv2u7gX5TTcOvYSFglqkB
ry2Ju6CChK6Djj4ADDRdXdBZwZqYy11dAsFcmW654VsgHts4YqdKNsOtQC48Avelhnq3tly/T5p9
3KVyMr+h8SJ14kaM7AIZ+kf0A+F+6erywSNbdZBlpb7V1TIDzOS+AXWkrtPcznvpNMHd2jn+7VCV
/DqsDtnTAWgvO430oMem24FtKjI1CZhBSxrsZ0gbCl+P3rVuOcGsUQ1kUTvxonHnNZthDnixc1DM
i9NgxqFVwaUm8/AzkmoByjQoH+BBut6Mi1fmHqTyBX5PiC/LuvtAodXn1oNqcFNRl/qGZ/E0Z6CC
HmEh0R3dbnJgS2LiqSjprG7KkMHKhIMqF2d0huIVjn06nwncODXIm00p5C6C8dsuwqxWVq6Tz1Jd
eiuUq5N2ciIAKotqUO/q2vzq3CjYgzv1GyI2mlfr2C77sq/7HBAteuitv+wXpgJQj2YV3XEoUi6t
6/i/UYqQhbNxe+gHrzfpOrLptMA66FcMM/bnaKUGwyYCFRg4KIPU2wtYoiw9GGKrPILTBNAVWdyz
0hTh4AqeuYZ8vkomuJFfVSn1zhFhtw/Q6Lin/koe/YCSPVy5Mac06al9dcpOI8c2oO7BuzAnFfcZ
NKpxkIUkAg0SIMkE3tDVUVDPv6nbETNiOqhgdT6wVuzsgjJesuL4f3PrhjzF1sozrz1e2GguX0C/
U2fOQeNYqq6/6BVF2a1HjG/K3skis1a7qSI6h5ZeXuCM1GPgkfk5vnD9qiPYpMKu3ezK0PSnDWk5
tEkCyOcJVYkMiA/weLVuTtDg1mdDCc4eUrr0bvbidR9K3hfArLNdrdl2cCYpMuNCRrVWtHvHM1mP
cCKWZ4UT9VvMHXmHvgnDslntmg9uLx79BtOS8BDsxtSI3jlGqjcPnXD7A2dDtWtLIndBWLEUwwvx
czX77X2PY+POAXa8cPDDdyy0znn12uqmHhcA5DgXaKAwNr3AOh56U1uD1ej6bPyxwr736AYiepnb
qgXjWlQvy9Jg/Cogfm4rK85jiAa0K1mHFi4oxJZs81OMIW+Uz2HxozCC9qukGhNDfle/+bqTR2de
PFyjlQuMQuAemoXTpFzcGa4ta70f4whak96x5swXYIMjkHu/0R6T9ztHr8DKBJqU5yky5hsCMF1E
i3AA5KxK9kvUbNjXdIvTtnHFxUoFRJsGuuHOtVN8GT68F13dVc8k4q6zH8Dru7dW25tmY8E348/b
89JKHKG17dOWh/GzV/vBBuk2X5as7hlSQbjMvjIIlvMy4IAMgBGXg8c4whmn9oCXdIKDcSgvSu6g
auNYn+ziUG7ZEnk/xVz36dBWDnTgcQ+Dl9H5UQ646hYGoF5ixxoeVaFpd6yqdRaqqc+4AxzdyDWO
fN3BlXdrvIfN6ehOVXY6yq7Su0or/uI3MKVtSTsduAKab8XowS5gHiYwod5II6/td6ITW64Rylw3
i3cZLWZIgVTozlAxWwMwaCBv68DTGRg4HQjnHERjPsDVjsybkzQwDhGQZwPvBsLcrJOYl+5pxUWV
LzWaofi6uvsYDR5RUPq4YxFJrFeU0XE60nBJP0KSexiTT1lpYmgF7YDpnWgMu1s/wtiIggFULrkU
vztYit8ADz7ceBXFSxnAc4B0lKbb5LolUHJtfZk2EUNhHAI8+qOtx62IhLZFCLeq/cr78OoTgES5
E417AJpBOV79BgdMNe/RRQdVb2Cz+9NUcry2BOrVxFv8GI7Bq8J1XpvXPgCQZqkC2cA6TIOM55Km
OnESsh1CDnHPZt42ENcPnb9DcjZmoM11uYeBrmQrcfe0lgYdcNjc3mh4NfiA3uppyaZg0a+zDwpo
UuL4gklY0NHbcUWcGQQDjthtmXBt1n23/SxNX11aqG8gkwDhAlQZgbt1jISFIVRdX9CmkDqPSrct
EGQNbQLnTDByJ2ddMLgLDr1jkK826ItMHO5MzQjyRaNV9cEJ5l4L3DMMsHZljWrATmvEVcAgG14B
a9t6aSkZgKJ2ri9VH8bvtUfKn6isdRmTjpO1HjV3m0/QqPwouXQbgRuCpqt37ZCwnCmoy/nGxPzi
weAW38/d1iZxQkkuNZaNnxKc+69KLNGDS4b4qLxmeKxgkLXiLUAqJ1dWZ4go+1v80uzGkCVWGUJl
9kw8Z+tyreb6datLj2Rh4LQwwtYTqNxAxkfNpn/5hiigtV3t/gKHM7ys5Yyp2mY0zsmlAkH6IHwX
ZKpxDHCT8tjA9HLrQC0kAA3ODs2pr0gRE65uGOZbM44DMZtayY+IhpEpx5ULVKSsuyvmm22XChdM
62T0FxjrNnyjvzTYiaemlo8xrXxUbl336qDfg/0Q6QAL3vhPFV88eUPceUYM2Bg/I9CMXO1f3qID
kgnuu94A1jATOcCa/tM0YN5emSMkbWTfT0786rQVBrJ1L7a7ymr22vShTYnLaIHGK0YrOlXfs36C
517M7VuArKlDPaYFqtev7RtcbtEvr+26/URsBEg6QT7wzZeLerOOEGFCcQ9fnYbSE5nc9b4dF1Xw
wPXugY8nRxiCiT6TYbniN+KInv06DNMxks4ZE23iQucIn2mwexrwgtGxuziuE4FiKcfCMX5ZJdhz
9F5MrMp46E33PXptZ9bM2wsWg59X2Cc76tTTfjP9ekSiFWaIqlUa6WHcaQvvhBE528kApJn5dmXP
y2zAXo0kua19fz40MD0DOweDio6SsCbyFu/osLq6dB5wMy2JK2DA1zWNuw+lvUSnGlPLFOhliM/3
FY76p2Fpqotst/ZeVpjL8qyPxmoMci+OX77rFeq2G/rcz7VuoVlnoryRoYlfh0FWxzgI4wzxRX9E
C2S4o828FB1g10cRdz4QuNakTd9vBz5u1RvjzvjQYzwGLmiUtvsJBK901K4t4mBwvzN07wHmjL2J
pdHYDY+YN1luqAfGEeIhmK1RHhqYda6wRiMLklEMxfbpDHJxlBDQtERmuQwx1abNXPB6aK9KNO7J
0RHpUZJr3Wu0fESM2D/PgeX+zgHL+cekaPXdgE3ME2PW7llHdXUkjoA2nnLLTI5FwU+WDN21tlDy
QyVYIvZ0Ue/JS5iZLEjtPzJcd+550Y5YBXU82zUjFioZ1cO9ZnCp+S4q3T2D+60Rs0UG4Zxy4TiH
CExxJx+QmP2ELaa991vViGJk7dYjtOnoM9bfBmRo0AlIzwdbpgwHMfRkkSnhYjYBYz87HEYEfDjY
ODA4fRddOBi0Tz0zwcANUOYOggi2HnpVLTgA2tg5jateszXqvDSG8dRLq5WXeKwfEJj4ZDiuqscw
La6n7n3+4FtHONKBSoFFlcfCADbecNdMphCTD/DDdm+hRaGp+SgVGk85KVvr+WpFPdh0oKrLcatu
72VnxJlNwt+TOgL1yHWj9xGn588Vkc2lWeZJp6Zcuh1Mz0HCGNYN8UXUOshhW5fOKHpXwkXYB+1k
Kg1zvmM4xXY7wJr5AXUL3MtevQG+x4CkVimo2tu3sInsClD1MKMVMG4ynVFxIQkJ0c5PvLC7WKQV
6bIBnz1XfZCYUMvjQjkp5k60ey399b3jU5QgYWs9tLC3JvUxLrWL5qbdG8yd/aCWwp4SrVh2A6f2
BnRUCQesLep3g3HjguIQ2EEPu76WIBcfcE6CDlvFYMo1ExZW7aJMnWCOMNyTagtxRYpxvCJs7VIO
/VvGUFBIDWfyVoUYNkVSwh0vpWNJ3zlWaYq4tkunBdhg4bP+0Dg9eMyCSH5qymbeu7Ju9g3xzD28
gIFyWGT52G+NRH3BD1VOuvAVwvkOTouj2NGFuRmD4y+84KlbpsRpxwPnA+CSk5T+gyd6F6t5rgFV
roZbT3V1gTZt/SyC1sfUmBT7rqrMc+ybCiwdnNLdihLUNE8sn5dlPWpiG5v4gV/DEqCuT5X2oh2S
7j5rxRRgIHXSv2PmQRM9w8R6J02JGQt3RJ4B+YhEjWCuLILblZ79sSZ3Vs/0Uhuciilv1v4twFjE
nWc3miDM5W061HNz1o2Zs7b24twgcT/EuBxh1aCqw1CPMoMPEWZskU/BCTLuvhsAtYHSqAV77MuA
3tbd4j8xwRSKArDdh59slQLmFWTKN9svv1RA4sIVezi1kVPtEV55sEh05B6722bajrB3kdS8cFmH
gLvQFjGSoCzrIcXPIgzv3dST5RcxAvseVBF7AKq3O6A+Fb2ASdRfQvhEH10z1Hehy7pvTrW4L1vA
wr1FZ/YXSnGAEA2+EySovm07oz4iYA7kO4V3SI+sea2e2QDLUA3P7ycuQREaFl9/35hnD2y2cr/V
HDaiwg9uzMbc+6BBNRzKFriD9gA/E3R+09l07gl+z/4FcyI8o5PhV7fqMfvaWhxacd8A/GoRN3RN
1XzDli4vK2rUWRsSEEn6cEBCHrMPhMTGsH+acVfC9SmXsbF7hrRnB9syZCNB9yvUTQnRPWhzlbK0
8CXzswYAq7cY2fTOGbrxtwxw7/aD0+/kImqk7ZE5CrE2VyoGyERNbb47MTd3zcCiGxJG656TEsHY
tvqongQxgb2L7ch9rEx0pQ1q2YO7Moiv44Hvmsphz/UWt/uVreE9hjzBKl5aXyecTPAYau3WkZQL
Uz50SK5+11y19w4K/jA3CDFOLX39zCyp9yhSeunSIruTqMDtynkai7bHsB1ABH5w9OtBushAdXnj
N918WJGpYvRx3vpzWLmiYD28HrxA4sXZKH5QttVZW2Gv675F7teoUqHWC8ffUATkaZv9wcXJiDJX
ysDpuKWuVFcC/1Q4GLn0SAhdUuR6zoHjs+yoCzdTbQd+hL8uElZ3xTfGyJE6hHBgPX8wIRDz2GpO
cIyTbOgI7iB4zOUuR7Qz9FF7mBcikiWk5K1bdZnCQ2bJmqZqf/YdIzqBZ5//FPVhlCuUcrJpnNSt
WrfqFmUoIouGoFntjZOzIyYsYWLQazfBZC58n4W3bBkJhJstXLCX0nT67FrhFPUyTQ6A4hX8TquN
Z54X8/WEOV5w3lAHafI1ikhB+nou9Lzg8u2daAVpHZR37MQt8eZo/EZDoV4Wi7DY9l71rWy5eayX
uEItztFnA1ASlmdV5jOsCs4YvTUPuN04cn3WHBYUY04MKfKQyK5XUHtxqxCYKW8/Ya7jAPNnuxvg
LLoDAqPcBZGLHNDK4TuZGwQ/BuYtpWrrG2eR8X3JNH8IZ9Dpkwh6oQe1Dpj+o4PuiymGIbYpw7lP
/dDt3qzPFBwMsK+7qW/BClfQGaEOcYtxCv7oTJ64asePDwEDgRsTaXPe1gEK3zAHxycBl2mTein6
MeKXptFuoePFvR9Qxn1W0pA0aj3z0jrbh38R9bcC/DP5y3MQSiPzjfao1oynUSG+YobTJxFs6x3q
1CZRHko4WynLM3K5uvCieds1g2+KQZbedxmVW2HMgLIrDHAPdhzKDBmXuBdzX50qB2Ep7Z04w+Xt
PAsQzW9BcVA7i+/NCxq1YbOLfYCMIXXtELJqJHrngGDFisGtwxwBLvsedaVp0mAy4VtL4Jhx67d4
wanyVPnsLqoHUtuXr6jBrNVHCVIHRYMLMISxxRS8BisNNTbyHPupK6P51S1l+AjE20DSyTbiO2qO
wTs+X/UUwWK5wtdu2NWDs+jHSLb/JFzfRztAc/pMfFh46R6Go4mi5LncZqRiOkxCuEjBdEtH3X4U
M7+RC9nOXCpnR7X0Dmvptb8x2xfCwt1v6syry/EwbhQNSexjuo/lGj52EbxdO8Cjj1hKzstsSPsE
rBST4BuG9C4K5bIPVyt/VmRuITbeog0x6+ghu0ErvQFPfqhvY72YN7/z5F7Wi/s7qGJQ5DF++0Vn
+g+ttehT63iGIwo8kpU4kii4Qr3TJFMZdwl2LksstV9p9f/U+Iw+nv+3xipqLGSyykEZaaHmaBFO
QirgNdehUxatKHfaNW3U5CUm3hO3G3gmROcgKOR6v+IeTMKg/arH+5cDzD/1+D76o3/7XdY5GNDi
q9qjANfhwRl6LGUScqA8RYBAp56CNimdcH4RkOrdOWadnrVvh3O1zt7jSIFRorJkhcACg8113O1W
udGchSApzmoM0MKYnBscMmgMIqPDBeyvSGAJfZOgL53amgT2WHO32a99NZxXUnZeITyUipKorgOV
d8gwjiP0DxOyjBHH5cak9w3ZoIu1ifjnthJjhIc+wgNiAsxXVIss+iZAGYSj3S/RfIWbRWcTEYhx
v1bcealN3RWw8Wr3mNp08oj6cDjY6vhoV6FO1sLdPBzL5qUC0OvRuLA20D6SnkDO6AUIj+CGaZaT
UW58rcDsy2G6Vu1k6JB8QgdtD761uAudGbk+pj5Sx1l4BuQmeLNsc77oXv9BARB9as2j1IOics2b
o/KxMjYXBjSlU8JcxfWXvPEoyVbdqi+2xT8rzchnQ8TVgQHrUovmSOno+em2VSzjJoyuKMah8hdV
kLjNqEODy1Ky7rHx1/n+33vdf+xAf+rSm56gaBJ5zbEKaKHHFt6IaLyhC7prlxelaFEJB91ncoOc
OY389qcb2pd/f/YfBAKfrRPHqAHSN7Di6E/efDfO7A1CeXqQHfW/eK9/esJnBV/gztbzUbhyoKTb
U08gdsN9WOWkBBLjvykR2MdH/dv+npraUgcVZ8yEeX0WMjhxoE27Pf37S/qDyOWzKyP2bLAGddgd
zcar1F368J54rflCafiHF/TZmFHD5DNqAV06uugmSs5SJIY1+Woq6y+4wz8cfZ/tGAeXxR2Zp+7o
lVP7vUWX5BK0tv3VRn300oIVdOBBSFM7iuhqeFRCnL32WS28dSfccYCVr2p2Y0S3A3O4/mJw5Q+b
7bOHo2GwmOMMBXxv3M5rzH5L5jwutfwVbPEO7/fJjjjbFmeqin//hH96yZ+Okm0bV5fhqEOXCP6+
Hp28FH6RJPHqecj+2yM+CQoruChxFeAAkShlQK/o/Pa5/Ebj5gv1/F+DVf/0JT8dE1voo+hT8eqo
aRX+gsccOYHWgD4e+GweivrQpWDyrkb5FLdnTFic1jA8yJ1abTvV+kENrxZwRRK6reY+5uN8mKn2
vpCF/+kFf9ICURazyunb6jgi7VpGlfjdG1ff/9ur/XSGoBbWNIgimiPqtyAih9K+G3/zzjKOt/zf
H/GHPf7ZTw3CU2vadQ4PKCpc0RC56fr+9r/96A9J4t8Op8XxdKQ1dmCPqvVKb7vhi0mdP2ho0dr5
359sGJe8asDkaGuXwN5bLUfYHaNXHgzTXWhQM0ngIt8nm0XINTajf5Sscf/Lwe6hxvO/DxdcLyhP
eCDhcpBwF7TRYjGgCvSVq+/H6/l/yx0//9OKUr2MpR0dyCbnG6tR1PNVM7+WCwwL+m5Umdt8dAVW
eHd/cSh9BKb/74Hgin38/9++kwko4kQBZauBckipXRjAC80Ha+WrDfxxEvzTAz72zt8eAC2jVyL+
08dFAZcGERu4OxCvEwiwNhbCsYoanvCw6X3AkalGHRZWbGJfOjG7YaiZvHthJJYbQcVXOKI//cmf
jkXNebxaJtQRxM1CCvdbjzgANXdYQi+umb+I4/70lE8nY0CXUM4ObrimRDqHKjwn9tA518V4X9z/
7sei+H+vFjyHTwFANXp28NENvtHa7FvhoXsDWn0bZhNOQFgjXlA/L5r10FS/4Qz7lbbzT0/9tLPX
aZAcFqb8BnpiFITDA0FLw91KiPkQzBGY6GnYdUGFNbJr5AdfnCd/zfD+0x/7adsT00toFiUHsETB
1sZtuVvucWG7JOu40yP0D/psQSetziSGJaB5aUL/rQLV52c1CviuLbFfz/uaOMsRrsfOG12recr7
OVwuUW2/8sHCRMM/3/OIlP93xYueMLc1SwWzKguUl4k7tRYaqTAqx5Xk5oAB2fkFWJ82Tjp3QC7N
ZKle6bpMt6ghzOdKudON01Nx32Geq+jaaT14wUaeNxOQ3zVUGI861s1zB/kY1CaWeEhhIL1+hmR0
jWALQOSdiuIxhSuEvHTMbyfwIlCl8dhk8lJ3foEOrjqb8tHx3wOvO+lZ5XOH/NB++7Chq/R29Ddx
gJlBTumAiRNIKJuniUFsEHaZmn/Zqi+wtofYTamE2hDlC3QOz5HG47zU4WgZGZwnEWhv8Q/0zzJp
XhncLR1bFzBsy7fIzToPCWcv1qJCzR4dpx9SAXTYfp+Fn6yweBOHcn5DxyHR6FswIW+CCIVVlHsb
KI0o+pq9m/OlSgLvByam8nAz+TpFfYKqeLGiNhzbCgk1Wi3oltCdmKKrt7wR6tzMnotKIz8Atpsz
PjyNdC3YUj+FkF21g4NME0ovZ4FifH2ULXmI2IuScNwjGbevotFnhwHV1Ea7iVf4Qxf94KNBJyVy
Utq1u1m+oe+YBuItQhwUrKxJTLP92Dp6x7YFlZsFDf/gyOrmFu2V+wnKnR3GQpGo2p2Zn2O3yxyD
mebaDjBfqZKQiMJX76TBBldQwJQyZQ46pnc9Ig7IuKHKCuBcueWdPUv/vUK/G5E6VCl76324mCK+
PqrGyTd6GVaVEnuL/lcyhG8EkkQUcCC/ROsJKKsFjVU4cBS2j0GQZ4cN1kESpLbm4xXJHUOKvkhU
elgGE/JkdbZTz/o94rBctFUG28G0C8udhtPJHJmUL3VRQ8KKGm4KWl4hWY06/Hoc6G8ALnlSPvf6
XYuTtlU6wZ1U3qgOUtcLLuvz+t00iftilziB1WF9oSgRHL2zu9f0GYKWAL9ysnmRk84QVLg/3UX8
dgdzU26PHWwxSlC6sEwDOAY3x7g+oZqL9oHT54S+gFjgBWn5PNSXQOS63PdXrgpXn2x8RJNEP4Zq
394DTDqAJoYeGoe6OEfJlR0Au4EPLONwgHuY+DHsC0zoQK25PQAyZtXd6k9gj4P4kkK2pry0X+7A
stSgwfgkNz0qq3CZ3GJoRZ7ZC4PjITZKrYBDY9HOL0Rln5lJKp9fWDhk7qvBvzy4cvR29hHUTna/
HgM/EyZIBsgm/Jf1t1PZVzLab1OAldEIjBL19kBr1MSZi/XYQuF1h8J+un6g1xXFHAF2JBRMoHuq
Z7I88O1cXl1I5Dbl5lC75aJZinDK1NuIcTaypu4P3ieWBHvasoyGXYrKeY5NNG5HSLFadmi7e1Yn
sYaPLc9WKHX8d9/gNSUkuihyayBRrB6IOm3+LmYa/f7Hkl684VovDwxtye46RXXe6tRpk7G5QFQF
4VxIiqZ9tc2pg6kCWkqQsrbWS7DihHPFeuI2jeOkqbIVXT1nt+39OOVz0nsFZuXkmk/3sEtoulOM
av9RuTvINkRv0Gb+Ps+Fiz/yp9AZfQgwASb35J1v+8HN1bvtMAqbYnLUfx9+lzgSoeyv0aJN8afE
7Cd+N2l365S0zu1kjiR8rZzLh2w8vLOQtE/p/MzRSZhPMD7ElBOvdiKCMODghC8oubk1mtv+fUjS
0j9vc5SE23kw+247LHxIQnNbbfmsj6TNAs6AJsL/BQmGqknb536dLixRj5BBuIht4bWJs7hApTRh
9cU2qUAGHU2niNp0DvPNgdTJy6STs3bBt0KPLa1hM8fXFy2+9eFduQwZKvtH1NpSZ+ySIJRXTbwD
Cnd73qImq8dUgYu0gpLR/nKGx06/Q2CJeul9Yyl+9i/Snrn5SexHbwhSJpemMcY6xplDTiOODXuB
LLSQM3a+uHH5r6WDNVw0ZLP3Zun+Q7rQei+0nPJF0oQM8BisVkjvpixablG5RxH7aUKz393emrrP
In1WPtzM3ScWPU++n8yqB7jhfpnarPSfB/Vc94eJFFUAyklv06CDllBCDVfebK7GbwZh0HqF8jRB
9zCBZW3SwC8iBACqEUgYne9NdXCan4zDQ7pOCdQamu2V1Ek38bQaSBbUjyhoQ78V7UGaS0r84r5z
KgOsPZQLN3S2+ZIPw5SFBvKzU0vgkmTGrFvqDPo0+NemHEDIzl4VabIVuzB23kOQAmXJd6UqKORn
Tbvr3S4NMUwQiHuodNGj3NcxmqbwTx01TwKuclXnc7iCwTgmviVnGOd8aDXuKTSh0XQLQXi21P5H
20+n4Yq6ZlmoCkrWoDpu8ABGZxFSV78vxvgBmfLN6kG2yh76KEgH1Nia0Sumar6bPtqWFr2BRZ7Y
vJw7XHsexElxgLGLIC78tkfTWngfAqIEE/MPIR8hhBPVPYrXmTP+ZmuXm3ZG3/m1xrxPiEOEQtk5
UYjsx6gIjZ8j7sEr4clAXjfSH1Ys4cbvYJD1LQIwC3d8Hb3ypioIRC39fE/nuyD+LrSTmJWlJlig
gX+algg64wpylw9nLYlDl+UjuyO4mipyKkl7op26oW2wtxjbS4eS/iZum1cAw5rxGbDegATZEM3P
AGrewREXFrf62qhTPIiswvmGjvDQ3grESYgePJxcVp06KA0GNyujZ6T9iT+vfipd9O3Wwg+iZALj
Gimnd/AFgqso9ea3SvhzIoYBeqr1AT1qk8aw900mhkorltOpgeZ+G01RSg8tYf+OefjKg39uFXr7
stV3cfOGKYKMuzBUHX4HMOGkFS4jpdNKnuvymQQe6BQXp74NkF948v84O6/ltpUsin4RqpAa4RUg
KQbJysF6QVmWjZyBRvj6WfSTLkYUq/Q25blFCECjwzl7r31jcH2UWNcG/Y3AcvypcjbSrvcpZE89
yH42VnTLs14N8tmdcds0fF81qZd6tw7n7jDJ7j1tq5e+a1axJtBrN5tEdzch0pxGHde2+qcswsdU
Tbej7azzo/dZdn+RhMdo0HwXclqABkJK61DR3YMAyX0WP7qquEKI8WbIaZcWRsvOhvZDPl4pgcTT
1t4JYnXziUYautZjb7Rgok7a8jrNhq3SZRvLqNBU5ClkV2U3tHRY7WKrCuaxPt7KmvkXycINYufY
LyLrd5wbxjpz5p8uPo9VUFh/Q2Di3txLfeNEvDstm2mKWvZvRLmozlVFbCz8CB7rqeo5FIp+zKa2
KsJj6+/eHuu3wGW+IOkgZvSw3RLjWu3mt0RlC5AhcporsssRziriOWab6Sdx5SBWmiLaa8lFCHuz
D82LIWzuK0vxUat5AeeCqJ1uk1lhKyt/wL2SNHTZlqVaMHqaJm+wKL1bLtolk/rXKi7iVZHxkMMq
cMlbUndZG2BToTCfjf06CUiysRXMo2nNKsZJid5WYw0bhf6/yWKTCjP1irbcxmZU+mneXhmwKHel
qvwZh1D31RT1QUgmq69Crj5E3MZKLYW5ztvWWLWp8qQSCMtK5dzqnNjXKNz46rBbdI1765rVYzrM
lzYqHYoz+7mxk9VQDNs+TX6r5Lnnubi3nPLB6eSBlopX5UGGoSVxVoOOwNVMWL+LjPiK0pB3bqXZ
a8cN5IVh2cYVn8tTCfFnjapg3Jea8QcCaOU1UdQ+kkbVr9Iy61cKVRkvtLLgJZeG7gEFQMqbSttL
R/nb0MIf49hC9kgHdkENaAgxqtiIZNTiiuAunSTnSJCA3aYWchhzDZUSO5zJHiOvnsQlNb5rkcVb
w0D5lOf41ydpbqiRM13Y4y9iUn2OUe+BM6/xx/mICFedmx3Gov2Rp/3KTqwLMdi+ccTbGTlgp1oj
3LCv2w3mHz8vZLk71nVIeb+dmPOkHmx6kV0Oybgd+0zZhmhYVnaVX5ihdH2Q3Po9ipU7tw6uSiv6
Mzntpq6q9VyyGoBlxaeAcw6FQ7I3KJd5tCLMtTscd0ZBtUvxmPgtPohV3ByjpuukIrLFusx7wma1
tOdQ6rhbzqAXE41mYU+/ox6vTdTdtHPzZJiON85syg0J50Ut7owm2Oh98LdWGF301Ld1O/VbV5HR
pdCqCEPIJLJtI1Jn1UPn2plzbj8LvuctrjLnshmb6gKhg7Pr0N8fkrHi0NhZOe1ss7KbW9cx2n7d
owA6wBIxsXa7/DGijH5Ghhs+0LA2HmtHYedSDmmoeUk/Wlj2CLf1GixMvjAjDc1qYV0RFde1Xlnn
TOIIGd/G0a1+K8pUXoWWCSulU5FQD0nPLiDDQaiI4dfUtQVuglj3bS0Rb1WNbSSudfp/WTv+jBqR
XbPQzzeOS/hcU+otxNWw/FHjn7rPZIusPh2D/Jcs2yrhxDaiyisrSz/Tx/q8fAvR+b+FhhEEhGGZ
lXqI9Lm77Nw4uULweS5v8kQZY+nlF4rZmYnjMNaPzV37JUjeUMF7Zs9EqbMwDNoR9/StPoKlLuqe
Mzohl9VqPpBJ61X6j6PEiuS9M5Uy/fNCvbX02OdzlxM1rXYH8yK4iLfIFfbd9cB5MlmhAfURe/v6
Zrq0NgzUfX2tbouLfotw6Uyd/fPLi6UPX5BahfbDrA9u9Esav6iJ0gI/Uw8/1r/+ry5miKXnXo5Z
0bWYEg6FW3NWJAdOS0pfG4O7GmS5ddyrfKeiD5Div6NN6HDXRJ2pB1y12IusG1G6u69/+vPng0Zw
8dMyIwyxcNuDMteHqb4LtfrQnQM7f/6ArH+dpQ8F6FBr5qBT6u4Qus41ipldSrFCjvk1G12cDOci
yj4vUBrWv17kh+sE+dhNpWlnhzzMzC09B+OtKKXpUXUzNvY42I8aNdy1jSbR8CfZ2sq2ykhC8DKl
sR+Qm7m/wrjU0UPKghl5GhOUylgHhwLZuKM2Z17j549D/B+8IK0JpAghiUaC0ya55Jwv7aJboQb2
TFwb33mjYskxUBGNI2WXzt5W5ms2INikq+6msqpzvJdPR731DxHx4WEDK3UytXTaQypa6Vv9sS6g
pWdK3Cdmvn/ing8/zmw9O+E0tocQL4JX1Bwl0+ZSV6t7LXH3FaVKz6XQFYbie7PfP43EhwuyMe5x
N83cDUk00jS4l9cOX/J33oX1r33w4dcnfUYhL5p+H9juug7Ceh3kIG7mzDgzpD5vdVj/OnUfLpA4
RUwWX90e4rLVDwWrIpWiIrEebaso/9o2dtVv3ckSZzjim8AtQkMeLUXBNkW5jxVjX9bZ5nu/v6jc
p03ExiNjqmjG8aIkXjBQn1P7e9mm1hJlSPC0auaS3JJGEZSZbPmz7dMzMXYnZtAlXgmTFcZkrFls
TLt7OwgJVok2dBvONLpPvGH1eNkPb5hgP1eZYGHs23TqfWeuJeVt96bVynupt+dkG6eusmjM4Z7H
VlIO5WHCrj3Ewa6dnHddjL+0XNx95w0Ld3GJIGjrIHdtbIzOu+L02JCxS34zLFUssSep0VZqbkNd
HNmu5+z2va4YH0s7OPMajuPws7Ve/+9rUGosBU5pzIc4+FGZ7kZ2I4ELD647rToO5UV/5jqn1ojF
bqzOJdBhFp7DnL0GobEr0qupZqs03Y7NOeS0ftQxfHYzC33DNFpSOsha94FV4Z4yAo/vT1xpdWj8
cRU1fZ5Vt7nWMJb7U+/W6z5Bhme5tesPmT7u1bkD7mGW/Y1qp7ZGG4xKLgAA69Y0Z85SVB6eoW2d
w758PjbFkgBlOxgUinYAEda0D+48rhW0QlFlX3bQxL8em6cusZh9psSIg1pl9sGJti4IAkvN/j4R
yquunIvaPXWJ4wv/8B2niWkRpkQgWI3D2Ikb1LhQFWrb3mZzdI6/82/e/+TNLkWw4AniSR2xe8VD
/xzauDEqu/01lfFbapAjlXQPR+m/hs4pUlXzzAx44ttYBlM7IjO1oLbsPbDnX4na/yjokOVVldAN
zy/pfL7llXVGNHGcLT67wcUsUqtO2OhV27HWFY+qfez0dueA+5/P5MJZHOpSTdVbkk16fpvqjjmF
L0SAHVqXev/Xw+zUg1pMIn3oqsnoNPq+Vq/q/Ab31i6118A2vKwyVxIFxtfXOfWQFpNIMldBV5v/
ikniyizM/RQo71//9In5yVlMHWlSUYcGMnWYk1rfyUnBHl6GwTNsu3LT2gVQCqXS77++2Oe7wf9T
WSBRnZMgLNWDS+7afRu02Aa1KrckSjON5CPVme5pdLczlfNhTj0K9ufy+/TjO/lkoC1FmJ1N3LOg
5rinJn87x3bykveJvcZiXviKht8GIySOV6lVMWQXmquFxILUI4gm4GKO1waBTRcdewHHI8nSOJhz
VsIrCCnLR3Pd7dLRxX+U1OWvPlTMSx3z2JlRdmKmWcZommqvWCIdrH1Fs93M3skKxqd33U5nhsCJ
0bVUgRlBpEvKd/Ne5IHc6wjAPFLautXX7/zEN7JURekYinNtdK09WaCblnZjoD+n5p3BwR1/P9vz
c3jrE1/7Mj03Q5miGYQs7LV6oMteigxP8YQgLxLG9ut7OfEmllLbEo1kYRbMxkP8nKMU0R0Bc6in
gnpuRjl1heO/f1hVtKArOPdax7TOmuoiDBgDRQerADsG55sL8FI9K8j8Vey6VfexGWiEDSE3bUTQ
bWbR02LTVO3M3H7qZo4D7sPNhBXuxy4c1H2qhSsB9spN4m3cSm/GZ/n1Gzmhfaf58N9rFJzmu1b2
2r7I5R28qAe9G9eTBfeEzPbkzojxVbVlhVlEyn7jxoZ+gyvRWZUybs4slycG3lLIqKQd1f0+1Pbm
ELzbWnEpqppwQ/ZUX9/jiSl6KWQcqJ6WShjae4wYsEweLH7dcJkz6UMksv3mXSwWgoyiN7v4SD3A
ZvZcsdWjAs/0mcraiUe0VMfO2FGqXucRxWlertwYDIqomnRtK6BSvn5Kpy6xGGwl0CeDTe+4z6qf
wVz5joKGKDxnEDghnkbR/t9xFuhDhgxLmw542XLr2CAqnmMQWL9yConqqi2c+q0cXJzndT+aqF2M
RNG8mYZWQ0tN2Ndlaut/Ul0z1yjLtGenb3G3x7ManFGHnrr/xV6kaQwxVlVu7kNak7S9smfaKBcj
OKXvPd/FHqQgiS4dgELsU9N41rsh9tQYsLatPX39+ycmC2sx/lhie0UFrUTEE/wG/QKkGqGrDfiX
8MwdnFiJlhG49INJFYqt+AB19KDW04YiSOCNElnETDraZCbrwjXOCcL/aRQ/2XAsY3Hnrg+CioCk
/TAkuEXtdVGLCyF+sUj52XQJC+g6c5jXpe2nM9Im+u6j/gSKzGzkXTLUXm28Kqp+5vM+8XiXIboo
Nhxdq4xxnxBpu4lUwCO1dmSlHZvpqWNG3xuG4nj9D3P+rKuJEoHM2SddfNHw/emgOxzle5YuIY6j
/8PPZzHKx8Qyjb2Q94r1xxIOJO/XdNYI2Dknaj7xJYnFTJKxI66ygZ7jkGBA9Ms0LDa61E24hmPp
nBmMJyZ1sZhPtNTE3W5MR1vflTEH1wUp7PBwctq3uIQuvv6mTt3JYk7Q1bAaCmkO+2Ce1b2DxPci
0EZJ+mqfnFnjT11iMS1M+N4tYw6HQ2r3wwOpwUqP4CpG98KM0Z9papwavIu5oQuhIFR62R7MwFbW
5HK+jDgH4IQh4YiUMw/rxBsxj4eWD0OrTqfUiSyIGcFgmAc1z/IftpAtRjAAU/OIKFSYU/O9stAy
87NqdIt1ls+Ro+lmEEjMZqqw3W2ZJ+tWefn69Z+6o+O/f7ijIsv6SBurmBSEW0fcK1WNhibzirCG
hyzPDOTjV/HJNGcuPvgK4mYb1AWGl+BodrcfHLM689pP/fRxzH34+2crGXC3UqCagbDF2HfKTD+z
bzz1aBbfuKrUsVWgEt6n+XNeozT8g+2UA8k7LNUzx7ZTl1h84ShAgHD1ojrU7n1IsGecKx4ZZ16s
XsrMPvP0TxWIzMUnXlk9nnKIOvtj0nUGLsaDc9ZzZLU3DehQL5DGvtJktYKtdSltcebVnPgil9mf
HcCKAJBZsO/gbqwcHVk5ceTj2mlqZR0bdn7x9RA+sWabiy9fBoAk0x7LsrR1ec/3qV7xVKdrozHM
VW2EDburAnSqali/vr7i8XP/ZDwvI0G7LuOCjm3sWzGSMOkWwgH5GBWrtDHLC7dqjTWMGXPfdLbx
u8oVeeZOT71J4/gIPoz2lsZDMbmVDqIzeOhcs/HMIV4X7BO9IZgQvwRPIBHxlwU5Auz26evbPTFK
lxmiSR0b1BNaWtGFnMF6grh1YYyhEExyrzQJqmxyxNRfX+zEB70MoVZFD9OJp4tbuLvMUwHi7Nz+
5kTPGJ7Bfx9fPxZmFuncSJzBEF5nCF0ew3W0MlfoWcJ3TtIYKm7GH0ASruczs8iJ0bnMpJ4RpLCB
H5vDUMXZpsmyaOVM6D4rt+F4FpeQgixcB3mhxGe+9+PdfDY6F5OKHldAnitRHiIzkTsLTDLEP2St
IM1c/+uXdOLTXqa9xkWg4lI3NIItrJ+NCug4dqIDJa92IyHnnBkKp25ksW+IstnS5oLXBdJem++K
llSjM2/l1E8v5gx9GhvFHM354Chwxue4hRZbIGwL1CbffP2M9OOf+cl7WGa5ElDaa3lhIRXRsxb9
bpRPbzDSiqckk+KArwNsneJO5uzPznvYqfXvaM5XRVy1l6YB9J0QSrVaVdK5J1+jfhVxhaxdGbDJ
eMR7WKseBg7sZDU/VFnVnvmrTzyYfzfzYYbpi5BClZppe8h5Af06Lpm4qu4hJI/OmNFPDJ5/HaoP
l4DmJbB0CroigOxlMa9q6qeCVN20WX/96E/cxDJdcxZOAPEtdhieiOz45t6sOWg3jRma3xuaS5VL
A2zABknDBzCkaKvNfFdV6Y9oVH5+7w6Od/bhGbWIwabWbe09rZxkp7hptNHZNvsGCL/t15c4MdEu
Q4BBwClMTKjR03J+htP6BJ/rm4PouJB8+OvtcMiQDdp07yyrJUtgPLiGgxUCdeLXf/uJF6wfh9aH
C0hNUWtDnUkMQCzXAWSdutAfsbp+7+cXT191A/by0DgOoJj3LXTmoupSoGXhN5/PYmdpDLPdJyN9
wVHcDfWvrPwzpr+/96cvJv9UH6OwloV66ENYgpYZNBeDnU0rN9S1M+eSE7uff92TDw8/0TqXbAeI
tSa801XpGh2WiWF292isksEvs8eUBUFVNepcZuqeKU58br81xFKDVJKUVRqd7ZIEom6pWe1m1b4T
ueVnYbN2sV8iB/OCBq8GqEUvxIjz9RM9cbtLeZJgtTZrSSVcD3DCBWH+I3aLK9J0N7PZbfNWwRjI
Ai70c1U0Deba50vH0tMKiya1R5HzFlFgE+1Td7fqBELsmkQp+2dpOyN+bqPLgS5o1biJlB5PhR1Z
I72A0lQzjwelegk4VbY0RcH/aZXUcOK62KK0Tsn7bu7nesSBrafKoUjKHu5blx6siLpgZzudNxiN
vorduVn3aXQzuIGAK0qHNLbTP33WWOvKdfPLCnwY5N8iWUdd+2DE811XKz97qFyboK5uhNO/uw22
CYp0s9cl6uz3A8by0YEoWaviRQ/wsxHDlXH0CFaFPsELIgRDjOBpO3MuVt2I+6mOHpJIe0I0r3iR
aUi0/DRRWaZ8Q1jvIZg0T03jK1M3td3cz5jGIoezhuKOYFtLGjHTreVm8TpW5EEvUmdrSru8sLTs
LjGxq8hu3gW0l/06kL858JleLqc7rR5nQo0BJg7TKDcRGTE7ROrTlXP0BGnDFKyseTRWg1mHO3Ug
HqmZzYu5aW7K3n7vqwzQihn+7hP37zD3oWf0+Wujpc1FbNuIDrW52Wp5Cc50KOUmy2hot2aa+3rV
T2sBcNdX5myvmd2hd6TldeB3oSAZVD5DoKrwEWdw2Z5JQ8szYMcDZcJBq6blb5AJL30KYLWDUrmO
M/5XMThXRmoZK5sMnVxz8bzguGTbeRUIKuBoEcZNnEQKDY88XkehGnDPrUY8Rqas6s6Erpvb9QoL
RITrpLxPg2RD0rcF7h0lSK3wIgpdEgFtj+PKSKE7l7ODI9Yc040mdVzBffbSiupdm4fn3Oh4mPO+
Q6IduPoz6B6GHDF1HDPuxoks3kyVf8OGArpD6I1XJdY9bJk3V06XfUY3EJH0K+bP20LgXx3j4pAE
WeiXvWoAlU5sD7nvplcUEiyMozd9uDNC8bcEdznl6o7QgbtBJhLO6XwFvfjeHeSL7NuSpK5wWhNS
w848zp9Aq0weMsHVFPY7Tbfemji5NSFRCcwZFK90bV3TnAB+rLxY2UQ3RIbqjm1k6AcFMm2jmvSN
nUU7dXYfs7BtaGiUNM6M9rrnzr2cIrInZhDakQivdcW9VFuoPEllr9UZIF9m5dgPGzyIkfbYx82h
VhQcfpLnbTvKfd5O6l6N9d4zC1ioij67a6OTla92x2iJRNnEBfuGNMPek8HLf7CrloZQlgncgGq1
DUssnqFR4G2pyvJYdU5XYVgGAGuODtoksDeQYBJ8J3jEErd7M/P5N1mTsaeXGSixThzM2P05ld1W
BVjqBVM0raAPvJNzXa4J7NkT2vUc2dNtkQT7sNUIncnza50/ZS1sAlGdaNpBitkm5XwXKsal6Qw/
8eZrXu4EZAFZDY4uUlv09gr7C5IDRyebpO83xFNgghkbGuxdbXuK7McNzxNe3nhjDFROAgdDaxm1
TwFJ24d07PVt1uNrUnnUeUteLvkFm1Gt0XqU6rWQBsyv3j5S8npP4XCGHzLUPceOcExTvPBFhpeJ
gvJ1MxLPNNHmR/o0XSDDI2/GcK4cTcNDKzXD02pVbhFyPTEU24u5svdqWbir1gWbEgR4aNo4rP0p
UUL8mSYaAwcFQJRlOAJnyOAEwbykUwNbeAweCpNXq4YDW1a4ajLrxJry+0VaYvOEqHiQjoPiTbTD
g5VqOxfQYWe1945SQb+O+51tgiYO+/CZFFUg6LPzOGnOnavP+DFCsndkOF9nupb6lhBXuWG9arl+
r2XF+6hEl4Wd7qDEYUHtmH1A2L1VOQEAzHUMucHpdyIJXlRbrYEyy3qrV9JmzjBIEEL3sHUtavlt
Hc8bc5ACSgEejagqVvig3tpQaTxyPu7TmVFq02P12j4hYMUwPUbbfZL15aZJWUyp3D4ZefMIu4BD
iGP/BGf6AjG9ORr8ru0WqlLfjH/zNCcnwo3/jJFu42kzY6+0JnmNaRfa8YBDuNJAMlaNe61zPo0R
qa3bcU5xd8bKynQKsZoVcqXYjZGh0F4Sa+juRSvMLVG9pOna4y6Io8tEK59mt7xWQ7X3Umv6k7bj
H8WUb/PY3gsV+57WJfvOSd5GvL8XWhS0/hA4a33GahtGxo0yZL9kmr9WVvirVjCZdepwUbT1GgTW
u5y7H4EaPnd5/0DYQ+FV/Xgw1B4vPuRHX0N3y3jU8dcD/ehRE62ktJ/GBNbSNMV7EdNDjJSxWLH8
EjxclC+Rw1wh8MBg+tJ/QF+R66YtYjxFLKsygfesjaM3aZX0U4l3anLGO/w3pUd+2GstNZOhWjyH
cxCyp2oeDWKuVihwsq2sm2t9sh9dtXqKAjIpDHu4mApnjzoIS7hq7SCKJxu2JC+WjWLbsR4HS39M
R0qPXfEDjNBPQ2dS7cpc+HVagGxNMYa5CAC8TjYoa3A1YcAchW8Nzr4aFQ2bblX4UTBfG2N9p5M0
tGH0kN4Sz/CunexdSXH5jARq+XVYYObOEFiNdijJCsKirfasXjFziVczRWAcdpRDNLByxiWixVCU
7EOc4gZTY4G9lORaQhYOWqKyfObRDm//VTPkt3Yg3E1bR/o6crt8i4BcemNh/WaJfja0/AbUAt66
kbU4il0IueNzG8yPUZ8aK9imwcqW+u2sEE6hz+mNNlS/J5UggVIriytCGya/t3v7ICJ8lHFFS92O
B+cmz5puK9lP+A1n/Ju0gXGRO2W11wfs4k3XXDGbYfVuyZMJh7s4rR9NYk73Ci1eQv8QgDl8qKvQ
aPAdwO2nC5JPwGKsp8BxBmwQmaYe1KgJbxq7KncjNuWbeEhAL1QNYZtZP91mbtDeQXgRXkpxczdD
twYaomyJv24vo4QcS7Z/ctN2c/ansE0X47GSmABv494v5678rUNI9odINldK207PEd3xQxGm2nU1
KPZNKEP32dKUJ6kM840VSOyQ0tLrC7Uvp50RTaylVvXUk6ej2v20KcbU3SSjrv8o03LYxBhAfB2A
6qXr6s06ICNvU7a97kejGO4pvUg2lZa6mgHReM443uaTSPxYb5/GEuI2mx4wLwkUlkmJtW3UkfxU
gM5fJxSPPbPG2lOySx6rzrzSCqFtB+n8SZxarJt+/tUQGIIJmQw9hPihb3Rav7GT7tFSK/yghHJt
rMCK1ybaxeMfZfkATqxdBIuVZBi18Im/YlVwOrEpas3xlbjp9mVUuxtA191KKfA6BGWY+nCNg9Vk
C3GRDBNroLT4lisL/7+iQEuPtGZLrpD2WlHbu7R0qfqmgpuf0LDssrAG7VGQTrfFS+v42FnFD3uE
HUDwcLSqdSf7lWdu2l2kTV89a7VwPdO0ba+upPu3QGi7bkws8IOh/SXinF5zCuXfDXruOSehr8uq
2CfzO1lpthlsHD2ffViyox/Y2Z9oqHU/LExSqRzrjUQNsvVIyFgDj9PejUI1rk07/Z2SzQsin0B7
LOUVXa6paVomRcAKdUweW65oFVtYLOuqlqTbJA7SlVuOr4liFv7QTOOuzcB6dIbUV+OUKSjfhEHU
SFJfuQlpD45u5ttxwkLnJvPgpfAAiaaeBqIMwJPIvNF8wsiYo1XRrPXSSjZz274IN76t8hJ0N6ML
+AO2VpdtOaxlxkRkDr/sXqlX4TzeNJx8vLzrbsyaL4AJCoVfo3lB2913fUjeschzYmrKHtZhfZ+q
HG3CUmnXDi5G4Ok1tRG3ubNiG0/kOLEY6eI3aeGAPTp7PPJAI7BKbEyGCimFGSgvat78nlz+Ykua
D1oC2cJOcs5/c41uqackn4XOuBLkZKxiGfwpI4cs8N7mv8+0adNO7L17rS3hYnLtKG1B5kAmaNvw
by57seFWqDCKbAdUXVl3HYSEtAY1EmWtdpvQ/CRngK1srgNut6XTwUVG4LGakpHAIxVLMH9SC716
TG7dAFRQBe6G4RrjdZ+T2J8Vp77GJh2vHKbRqzGo8Lu6iPxKDvYgX2uxNR2DADbdbG6YrgMIWwPg
DiYqAkkmyBX1U9smAe3vMUnXdamqAN91dZOXBLQQfLkWpWJsYjn+LQzwE6oadevGIiKs6Jtn9i/N
heWS3QWf3P2BgaPwHERZXtzl71UBAwJ0tYGrGRoBbPb7sR6cyjPVjrgL13xVbHO8liTIrKOZJUxw
g8+9zO5rk3BLQpeqFbIurpSL2CMUIvLVbNgpUwB9Gl5zouIqz4yo9dRkznih5rAyh05ehG5BU7cg
FgfNhX4ThSxLSFBuEOawjHFo1Udgh70BGt6Ou6faDW6HObg3kmn0hyJ5sG3xy8o5+9mSjCEie8q7
Yta56IB9XhyBVXEl39ysLGEuqC4zFeFZTubCdlBq1mvXiG4SQ1H3VWoRn5ECgRl65W/dU3CO5umi
szmqD5F61eIX3jRF83dU+6tYzd4KA7wDII1wlRhW+47zkSQ/nrjX9Gn+o8J969Op5r02XelPnAV8
tDsdKaGhXBOZZvpKU+VraVYxgYkhMckBzmHZV+11YdeBF076aw/8HAgUQSFWZZh+oYbHQZQ8qS14
eA8vtxF5aiRQ02IWj8kj2wAVB8DUcYxVYE1ctJYxYL3vjwlnMxkRqfaEFMF5btIhuTdnS91aVues
XceZ2Al25PyFbEozy4yu8nGs2eazgGmsWJuK9LrHAhC/7bsNgMhCa7JNUOUjowzDSUlp5ZVSPHTC
TrqOHzdlcEkERPhnVnv5oOXm6FOGYzEXYVR6w1iOhOQo+kbnMd5rpDXCu0F0U0CgeAGgFl+makPY
gBI7h7Zppgs1mMVdEjQEeAi8J3OZVn+boo9nAFcAW2Ca5ntbFiAZEsdcaW3HawGBsnVa9+j37p31
nHbNRZRTy5BhXu37NJYHAueon02lDYymH11fa4W+T6K2cD3ZpmgBZOeEFS79YNb8yR3M269raida
AEsH3pRNRkPwoHpwRLvv0mJnE5IBZareDYZ4//oaJ+rbSx9e2ZE9OTHm95PJTriWoF4IN/veby/a
RxUEgBKut7ovB+OpbsANR3qhrb7+8RPF7aXtrkbyzAGtdvf6SAPb1cAaAc7IWFyt9szff+oSiz5y
LZ1Qt7RC3UM9ZZM/jtSOpPFCRf2bF1h0AEjHK1PQ6/Z+6u1ig2s02WpWkWDOGsszetFT73dxCVPL
YatwZDyYjfIaa/rvTjhnfvpEw1tdtBdy1gxDwXeNYFg8Jll5PcPoTOfqVTOsq7ma/3z9ok+0hpc2
P9BKU8eezd67tNqGaJc2r4G6xSzs6ZxEJvUcdvzE16Yen+CHgn2YWsQtllLb63pJDN3v9h/Zg+LV
dI4ncOoKi66DFar81S1VPbXqVkltbnLljwNyIk2iMwPq1BX0/95DTjTjXOa1dgizZ71/He3oQpBM
JRvj4nsvY9FsruOgmfM8NPa2iJM16mBsVHP61wrUB6WVe0UyiVD+mM50sE4NscUMMuVZCqiKJko4
BMWhFs5Fb+YrAlc4/48qmQmNeebJfX4lc0lDcNWWdqg7oX4fSXBDDgDOTrfY2VAAX5d9n/yoLVhy
Xz/Fz1+TucQjZMCHTNcSFOQINoeeFRP8otcPTlpOcNaGM937U7d0/PcPA5qYMN0l8yQAiHldVA5E
m+5ijChpyHaltudUa6eucrzHD1cJRtkpJLxWBzP9W0cvg3XjdA/s04ZzRg7BD/2/QMBcuvaDihk4
6xQgkA0xoxY9C6ru0CtFd6bTfuoCiw9fndymnlSh7UeDqOzUDJ46G/G3GItvjWJz6cAVRVnHLsQy
ODKEpZd0VdLkiJ6ssfAnh7HvzkzIp25k8fUXytwPYzZr+zqgclgO7d2swSsdouJMk+/zxcR0F1+/
zmYvtwaE2JmmlLveSY4dPko9X38Vp0bS4mMPJdV3junqfjRDTxPwQpKXFnJc1L86erz6+iInntHS
MluB6RVuoTr7LpDXJBu9cEaAZjpbZ/Zsp35/sWdwCR4Wghy0A4fN/bHBZB/rfZjivvfnL77pVsP3
0M8abVbITQ4gj0wNV70xn3nBn3dxzaVJloj0IKv02dkLl7BatFjDPoYG59fUqHxsfNc2AcIxZzyv
HItzpusT731pkmWTLoNgJFHblfclItLQWglm3gne4f84O7fmOHlmC/8iqoQQAm5nmPP4bMd2blRO
nHCSAIE4/vq95r3KxzZDle9SThUMILWk7l7PUlCBfO/FTSY5HRr45JZomBuRFkqRPC/LPxoVqetX
/6/M/UWQmgpkq6htPEkp+vFc51Aovssba604f89dcybaX/M02KQQt1l5+tF1485VZtv1n9dvf3mI
r+4+mfhBE/G+HJh9TF19AuzpGfWYpebbmbXKn8z5vhpbiYy8f4yz6qVnaoc06QF28ag8L4zpue8/
mfeB69egsoDhA+fgEMc09ElQVGYsFyi4CoUJpEv0wneaeZgpnDxBDsAMBobRhFVbYsPD1a/XvvdX
wJb2+qeYu8Nk/jfwKGOeZunJ9zJwCuFzihUXuLVVGT1dv8NMhJlKJ+F5lZTEDqAFFBAZDnFxYZcC
xjpSWy2EgblbTNb0BkK5tE/6ARZ7rtxQmjwUA3C+7rDUojt3g8vf/9k0KAijawWm3tGHH30p+zcf
3qfUjAsrydzlJ5OdjU6Tlw0623qXnSWcoIBb7YHVdP9e/wQzI3YqlSxgN0hQG65OQqIi7JlgU5bu
U14FT3EvYhQ9QHG9fqe5J5nM7AidJwNsA80JJRWQ+7zjCAs2kaqP65efEeOxqSISpzWkyfPCoPVM
gI5NsbHKYAK594oWbmFk51nFj24wn17TAANqIacchI4f3UHvilQnskPB8FQV5eP1n/Pfbb8IZN4k
FJCKgNWHbrVjBlj3vndjhTIeVqICmLyntnOSmxq+cLugk3KfNQEgrTW3cThw9E+khJxHWnng41iG
HHkv7L20vfwObn8ePD/79M70YOY6jexvXRBF16ZBdtBC0uausHh5qDLuXQjs5d7vVfQYqIrsBdCx
dx2O6GfWg9Y7ZoCqWjUXN4GC/DDQfXZu+7baYmXptn7iBy+w+VbrBu05G/ind7skqlxkOwc0aCe5
WdcdbIErALXyddQmDKl3NFh7vl8f0Q/BQL4d4VCQgFRocd8LURdxQ3g2JFtmuuaUWgrnXR4A7Al4
/iGIGOCtMdwvBdSEL3nSVa+is719gfRY2Aa83Lr22IcUDfCXqpAfosGm2TIUhDbXP9fM4JxqUakv
fCQbgfpDkv5kR8ExUM2WxOn2e5efhFI1oIDae2hs1uSnXZ9S8rNvF5rzZjgvbKrUh9TGtiTDz26O
bFeeMyCj65V79vZqHW3yPb3LDuIOFbHqttj2N+quWRB5zUSOqYY/wLkvAqoY1dMMqfsQFVEZNqQc
N7Gf9yh6UmdDM79b4qrNbAymSn4/4yieBTCn72r9gXPAh2Uhn3/988w9yiTIwrkQuFXXo3AsSctH
CUsVLEHMrJs26m40BIthHJnme4veVDTswI8gQLsamtz7bPyJwnALG9cKwInB19Hr9x5oEmsHonnu
+w49Wnbu71QQuyGcnPWJga174DxOni1YJH7vcM4n2ypnaNys98kIO5kX2zMru//tjD/HFLYV8dKu
dGYvMhUCo4yP2ZPmzpGPjoKdTX1BR8OLwtfBzyGAscD19zZzm6kamKkhQ3MgwAFlAUMIBz0Ont8e
y5h8FpwuzJuZg8lUAgy9eGO3lQnAvuAohJlVO3T7wPlZeC89SmPZiOoPrO6vP9BMXJsqfOHI2QBH
aI0nDmbwKlbshzuWz8CDL20S525weZP/bH9cnEE8hAEgjat8142wGOQ5/a1NvQAinLv+5e//XD9m
skojydF77FtgKlZN+uiVfo6KebOUXJqJLFNpb1TINBgsHETbBg0wfln9QtHte3mMqaK3FZ6wAbui
MDQg2WEogeoWlcFilxf1wi0ua8gXGw13Mtd1BM9lkI5R0GuCd5PTXVHAQ/lSTmAKdHzJ4LRthiWI
1kyodCeTvVW6csuWkKOp2WPqt59D4v1KO4JCevBAE7Owqs3dZrJ7QuehX2esqk+MOLciQ2Gv4D+0
afYZSsgmKpYi/0yTOZsKfEvRJn0aDxzeujo0aCL1ilUNIH1bgR0NW4agBgQo9u4luktMnS3k6WYI
JWwq9R15lriDzugRn+ZOO+jbEOj0CHso5VGeS/hzBDzEiqKH9hfMStEw63jV6rJB1GiMWAh2M+Oe
Xd79P1PrUnStHOroU1vr0G1R211ihc1M2qn816961VD0SZ+gv//LeXuHChdMNhbGxkyQZpOQMLiZ
FWkwo9FmqpLt2LXPcVuj/dGr/haj9ftbgZNNtgQZiqxMuwNYiax8bHj33qlyb8Xdw/XLzz2D87/v
Pm1gS534iTg2cbcmaCO48JtwFlip7wneGJuEBeb7QTM0tkFitu3XHIaNh2JAxV7oxl2IPHOfeRIL
cGFo6UbBgStIGzT7CVCxHKXWwkFn3/X3NHeLSRxAs441tk7Djrl5c3i+NejvauiSqnHm6lNZr89B
A6qgWzjxSIWGdnsGl1IKC/dv/fipeLfjzaAt6fKj00NgGjm/pS9/ula6lNuYifzOZALrthuhBs5c
qN68h1LkB9uz0I1lRSeHsd85S86IJwvfeiYgT1W6aGxtnQDCi1OmkgpmyS38Zux7k3ovQzn+jXyz
MDFmgtJUsTsAUg4HBl6cWOc8Mw9UNvk9N1E2FeaWVoFTXuUUp2aER4In1MGHb8rKR4fGwmid+/GT
WU0iWfldD1CXTqsdmCqHjEbfywNNBbh1NSRQryJYG7dGV/p+gKUT+jsWfvjcSJrM5Kjpy1zVBFev
GwXLBvPDSYsHCOvDBvSOVY5hhsbT8XubUmcyqYnsiwS2BASlXXUA6zEskOVA1/zCujYzq6cy3KxX
XYfOY3Kq8Krg3pgi0yGy782DqYiyqItIZh5ohV2RrOzop9/qXew/xUAyG1YsBI6ZyUYnE9vzgAjq
jOsc/ZjdN0l529UZyoQeb8KSIJSgk3fhw89tRKbCygrCTXuUWhwD+nu08w13zLMYMlhVvSnhQRcQ
7AIpoBlI0PMIa6a0/97G/j8rgX92H22KIy8nmI0AOa87IHuQP1q3aC67HntnFlg6Wb9V3OUNcxrn
GCeC3I5RoEMbRDYowax+27JK7K7fZ26wTaZ85oi2go1McHSC4JkT8cJSYC8i1i0MhZmQMtVemo7m
XQ3rzdPo9Cue/hTBQqCde0GTKY+8cpV4qVXB3EK/K0gndmgSvKGqbUPa63JJxEm/Pp1Mtd/obeKe
KrGPsr0s9BSFuKWrLLSWsXzfE7Qkw7c9Zne1SsWGKgHHU1KrDZR1OOAbRy/RDWde41TTadC/BbNQ
UZ2Ubm/QQo+eN7HwhWZi57S1zaZjZzUQGJ0S37/HqfQ94QQGilH6NiDDjLQ9uj+LZOHgMDPcpj1u
o6zQ9a6kc0RKcd9ZebG2jLjBPvj5+nCeiTxTIT06rCDcZnVxkmlVhDLpo2dfwNgSB/rkkJd2vSkz
t1+YOzNDcCp6zeyYJkCl2ke0E6nQHtz2d3OpZ+PW9ZanLF+4z9wXujzsP6EmbpCLomNeQNtEw8qo
dR3BA6otV1J32yIl8Eb0F+Lp3Pe5POo/t4oaHChTeJqeivbD5lCtYGtfuN8zAmBTC4zASAjtNa4+
EBJ2kBUFoLC04ilJhvD695/7/Zf588/vx25SOkAdwCWkCIYTWvnUTavj8WnQxl7YycwNscnq38e1
A6WEso+miwg6/vt6nWbuU2XXZ6UytP9r+ev6w8zcadpXOUipLd5LemzFXdCNMPm684BhbuF0Bn3q
9XvMvDByGXP/vLCkSTJiFPIhnbR/Jl59G7fdyS4ad2EzMzNHpqYGaEYfEtkVsHVVkMrlsPZrf3Q1
bPDUwjow9wCTEQvpVY3OXGC6ssqc69x5TQC1hLuabLfX39BM6J02PcKWkKPKV41HilQqg6rD7bvN
9UvPvZzJaMWYbJB79u0jsEGnDG1aXn2P6LW1rKUcydwQmizvMSQPReUaeJaxat+Z7oEV9IZG1SHq
4vdGQbx3/Unm7nNZPv8ZRnFAIxSS4VAiPHTr2a+21aInFLay8a/R/2bP09QEys3Q7yg1xqoozW+7
EndQci6sSzOgKkYms9oDmwBbLoq8IHpNFXSU2ITvZOqiPw+GXZgQ67i0T33iQbOQwcD2+mubSd9h
j/W/701IWBcQuDYe4zq9z1KxtxodcgbfEtBWIfrqynI/SLolul1J93skFWfa9NiPAdUmhjy20/Ht
aIbHyHQL830GIuRMbaBEhDZ8fwz0CWJ4vWOkSI9FLft0Q3OV3jRRn8rVqAI4GIFcKisIAVh70r6x
N8IrsLYVVWpl4Zhm3o+SmcqHWIeP1apq4fa4Gg1NHwxk5lBuBARJj7IZs3Vu5LBwtPt6RjpT/4+E
FKK4yBePkkFUXd1S2O/17MEaFsLtfxuR/5/tdqYNiG1fiAxeT/3RavIqjEqJaenn9L6q42iPYk0T
klw0PwKkpdIVMwmUd4r2W9sT8iCQ6H9QEDlvHFmKsPPghltZRG09D9SjzlB6yAWrF37qf0eNL37q
tGJJMxn1TiPgN7Fvt8Na7MgmXquNs4d0qLtBSSYc1+fuXN6aW7nPH0BAv4u2cmEczUxI+NT978xo
o9gUAIjg7jAchPdktsq6DYwvii33Vy7ahT6vT8Gv1w9nWs4EgRy8VY77sOBWNyFHzZmH37v0JCjm
cij7trFgA4HWyYJZmwjIWPK9lduZGnVZyoHNfOFB0kHrh16YZNXKaEsa9X79189NhcsL+yek5wTN
mX2HfQ6oAP3JyqLuMGYNh8sxr+9hIxjfX7/P5YN+NcwmBzlZ0bzwU3wA4Jd/qIiglzJaSHbMPcLk
A9AA0PI2g1FXmwS3o4ZRmpelEGoFx5Eu5Tpmxs+0ETfLCijighT8sdRscxdJAGL8l7pe8rKYeT3B
ZGEK0ty3/bEELJLxp8JJdhnLFrDGM5eeNuAGQY/YUqO4quJe/zR+S2+bwiCoXP+wM2/Gn24t6x7i
tKFX2JmlT4Z45zbtnio3Xdj4zXxc/7IV+Wd8Ruj7olifu1MQ/QQcb82Ge93FaxS6F0LQ5Xd+MTCn
Hbh+nkctg/TsVLqfdQ5EERzwsuYX989Wa++RGt1ef0/UvXzLr+40mWpQ0MLUqBnMSSu2dwBFCOS5
oWoLNi8wAAkMYCGGP+f63Uk2Qv4uYZeXJOCSXpj5o94XYs8SWMCrZwh3oZzYOf5zlsqd6l+zpNj0
fglV/2vaxscgrvcO29WVe+7aJwHdOEdWA632lfyI9bHkwPuIXQmKnwttbGy2eP57Adv0XAEHYvRK
2PlqcGCdftuyfaIhmIDnEgzmAVqAla4PcsUrRK5rgX+KHxzSWhYW+m9KbtEniUs/GBxWlQKIajvm
R6BI9x14+e5eoELpt89d9NctxgfPHtcuwDRZtB8j2FDX/QpULmHKbdv9hWW13XfbdADJn30WDEJg
0JC6dEOkDIPBD13QJfSLUt2PPIZRuRf2/Ttg9uAtJXpYQVFSdgI2yRs0lnTy2A+X9PAPMu6z5Dkr
9LqL3vUPoIXwjiM44MLo3alXVlWFHN7MvaxXLZADvEdfmEBj9AAJTLtTIDQ1ejXC2hdE5YY8SSrX
gzCrVH1qJywHstJia6unqILptnsm6ianT9R+drFFvvBVPGuHnrGt0TeiKE+XzjnSf9DU3maRXlnl
Q+kjVQ4hgUo9fLVtzPfI10bAWdAdjLcBkjgl/FAkOfDqIbYQSRFioxpKs+EoB9vlDXatFK0NRXQ/
tEDWQHeNbt5NhepBI9Vas00cd6sU+hf7V+3eQE22tbDgqjELu8QNGwWgRU3g8w0Gf/pSls8lUKDK
BXAkliGIl2sNFHDjrb3hnSmQfKwNg+tihV2UPmvQbFV3Fv1PgF7BtX3UdFME3oqN237A95EvXXzy
3CfM5VWSdytFsAyvQGwV8bby8PT9T7+7hx/7CgZOax/dtRQcD1CUVwCjgNt0Y4BRkjflJ5M7ma3i
N6dZ5cHf0vpjJ39Qje7ck9BtmMbO5vp0/fqo40xbeXSRAuSQog+UVOMvL/CfG43dM7OTj3aoHhLb
+rh+n7nofPn7P/GtHu0xQ2sKek0jVm0MUeo+d7SzkNicu/rkYFgzrX34WyPkAHC2jzUBHUyW3v76
b58L/ZOF1xKNTOvIa08j/7SxgRMYJ7AqCr939cmOoY9lPDrUzU5NE4OcV8EBfee7jUJilC317Xzd
5eT4k2W3yhw0XNcdrB4jAGKgou5DY7fOe+Qkxa0xQXLUODTFAF8rA2i/sB6vP9vcvnfawoUTDkAi
3IKqORuTKBx5Cyf1XBixGpOE7JEGHD+Y42RvcUOtEAJ9NMNSrfyFRe/L0U0BYvrfUQfZG0GuEY0a
/cD7lesE73EANXwrdi16pCQQB9efc+Y+04ZVt4qFaQwURomRr4lsj43PT0Hnb4H/OAzt+HL9Nl8O
cxpMbabipPLcMYdIskHyfBXZ2Q7nqoVPNXftyQYkyKqu7XiJ0kaLmAZeAhhGnm0vbM6+nEL45Zdt
zz/TXyWxL4oMJ9FEjjekaMOKDHfCWpqhcz/+ctt/Ls8t2y+wnU9OthVtR+OfKmrdX3/nc7/8cst/
Lk0ICtWmsHvQxPOXsurWsHG5EX65cET/eobgzUxCV+ZylXmx2x1xPK1WTtrugtz5O3oK3lV2fgun
S4WlOyCgSfhbK7YW7js3YicxDS3uGsxH0PUR4TlgHTHsftnbxd9Cy3F3/dX91/T8/3aCeLZJaBtK
4oGjC1aeRjsQ32A3MCJBHmTrUozdXS0G+dcF7WDngdGxSxsA3LAFcc+ya/pnlNSDtQzy8cgpLMm8
qjFhbrXuHqCG6KMD/Xoz5pZ9SAmsE+rETrbalNbel31tVnWeVSD9tM5D5Lnx2qD1eQdQlb21NapA
HFy9jXFsHlI08t93gFZsCl+n+9JLNsbNfw9x0G9d6WODkeSAevoBrwQUMUG66/pevUW0J7uUmnat
jbQBM9K9OLG2i14JgA97qQM7BPR/3MKvDvgpjwzYVxR8F8Cy8TE3jvdKCU/WiVMB69N1zjoxqd7Z
xE83XmL7h1L6bQgnY2gJYENrgS3YmRuLlBh4RCwJk788ceDwOJnwDa1xdCz7/qj76KX24hPspUBd
KW57li8cambmztRpxq0HZZKyj0+ihdcitup2LddWs1RVnps7U6sZv2gAWoq85lTGHRg/ypzhMcXW
AUBVHhilsKm85UnzN7Vj1JtlQjfXx/Xc3JmsKoVFYJYHlxZoK+ipEg6My3vs6Az4YCuO2vxWxSb4
3soyXUCTMbYd3dPmJDr2Sw3OTpUAmPg2+h2AgnTXQy4OC08197WmJ1wrlgF6RuMTWIvyKXHzUq29
lMY7kmlnryJQT2u8yS1YQu4fn/RiCxVFtAuyDEHRdq3nmrXVPlKlvSdVre+o1u0L+Bn+fdqY3l87
wm/ugzZu7FUgIrjo6Ji1ydYuqL8ZhsxbcSDToEPJGiBt2jSEoXN2HzV03HgVY3uXOIB2WoBN7eTg
Z+ckabMtjBC8I+s7Z5U0jdrCe708AXNJbhSvGrUONNJsPkeup2Gh71lhHVF1C9uv6DS6XrL3xz4L
QXFBOtpOu/1w6TZrlEk3sseJQWZ1j04YXtzjtMkgcJF6S5P2PZVjsmeOKCCYksWuc+JijW54dkAb
TR6qLldhxJziGCCihQRrEzwowYoyfRPdxehKApfMr0F7xUnTAoVp2wRJvzBcZhZCd7Ja1Q63YkFl
ckrs4K4CmJJ8z0UG8WKyUJk+E4DHme4ko3blkJc2Shbm09yPnqxFpKyAMRIqOTUGrOMY57O8ZUue
k3MXn6xBgUjhr1NfEivDqQYJs2mXAAVz82USBgyJqWV5FC1NXD9kSbLPjHMnSvG9jce0F1pGzBsr
jeDZEfbReVHYEfRnEAMZ68KExw7mi9V52vVsrJjy3Apa2AJFD32rz0U61KtSqpdcJQA0w5d84U4z
b2ra20zAwQQ4jMWnvs1f9WjtC4vuwXNcOJ/NfOJpgzO1SE2itopPRPIaDCoY+wagay0U02bWyWmD
M4cSzcsKN4b+Gey15qfMb1NEvHLROnju7UzmLAIXp3GM4V8Uf1WRbQc0KiwSQbyvFeTQ5E3mbZwB
F6xrJo7cHkqwx0ll3bd1IPYG9kr36GUrsOf34mzb+47+K9E+Qw414N2fkHBCDAWwZK9XWIHKPw5Q
3G9xXpt6348FS+FAY5K3ofG7nx2w55CR+lm2TlKUNFKNcpZVNhfIp1u0AMUQdg/fOW87FJTuPa1L
ZNoqeo5G09+DgM7vjW8nJ4lB+VI6Wb+tMye695gfbbuBq1AzYr15Lik+shYGWdwQiG8vo/w+F2W6
adve/IilMiVEsgxFuTrJ6lvIyJKQDbA6SuwKeOk4trbMpRmiY5K+S5fyTd8oAZAYKlkrafF8l9Cx
OrEhG+58mfW7wBrkH8BkrTuAWYd7UoM0KwGE3jhaBqvREsC3D4w9IC0AEHSRtgqO3FGNM4jublMi
6UXmU41buxNqyweT3Vloxt90EVNnPjTFe2+ArEU2JP5Lh5qeHVn9SI3b7moQmmlW37RDFoXg+pMw
tcYyhOwq3mof6UQ7sFU4Fv5t5NVnLkqkmMj4RnuXh1KbJ/DmIZsARhPOSH21an1AoW2agfE4GKhb
ORm3blScpULWqorU3o7Hw+DqvXSbgwJfGxZ342fRuTdIpr/UlUy2DnfB/43RkaqEkIDm9RZ25fQJ
RHEDEjSyb1UGSLKKg3sVFNmKecEbZ+o3sd18m9clgzyMop4wJA/WhepsQ726TqP8B0oN4EJDn0Ay
L12zPBjCBFp0HD8H3KbqQTbBjm6NvrXfMIHejbT6YyL3nUf6HtQIANShWYVu3V1ZUXKglNGQB6QB
wdr6MEGBLHcHyK4oOszZkcNtxpbYRqDsHSaxvgPrnYWRVV5g1ADqsQFCySJxtwNAWUOXV2cE3d8g
Ez7qJr/PNQqVkPniv1P6AcHwGVnAZ1az4jEl7kdlU0AFtNTr1s2RSSbwlx1yx/tLKnnn8AjuABQK
zIRUoAFZpYV3nIBA5DGQd2NrLYYcxnwt1yGwQE8wWY9XxZAfYLRh7bsLBtOo4G8/XLKNUfHo5dZP
VAd6BCJz5m70EbjysXfKNcxLXqBo/JE17iesIiRIVvXZzr3PngAo6ZIqWMcJoOGGQOY7NGTHG2BR
c1+ka3THnUURR6HNBrT9JW4LoLP9Oxsu7bTogYAlQopjlb6N8+HgsuzRQratz+QrOCTp2m6qbaSD
GyXHezKU77kab2oGgnkRtcfcwUf2WXZ2YhStYF9FNwFDQG29yAmxka2Q/GG3Oop/+a772HP6XEbs
ULvg1I5NAfagc8NbSBrSDFD6tg8OzeABwwsGfQ4usRlvuEyPpfDxhM2wT0Yg973+WWvnZPJgI8Dr
9dPhhabYV5CS1isFNirj+UNU9xCS4KSGRLQcs0+DtWTt1sWWlho6n5o8K0P+1qn9VvU17LZ45oB7
XGH4ttlN5RUV4LgoXHhuB2YiGjpWugLevqEUuOpgDWv78VyJoNnyYEDzReOEzONPILOFucorNEQI
4EILeyNNNG5Soj5VrM4UPbIYqqhNdArKccZeIyVCIYJtcMmgF3a5E1UEUSy994fqrWgglvJ9mIHU
JUwGWARQwGVLzYrPQmcfVdwDMevSNQDooXT7rRYjMm8VB56ao98XfgcpDtjGdKDQSQVsNmf3zCVi
naryIY9iHuY43uAoMOxha/VbO/LXaHD27comXkMW9iEc+yV1UExIKhvNpHb/kdoCJgsq8i4JjQgV
fVgn+kTgOBsNd4EdH0pEChanwFDrEXJ6AVMlUYibpAyAdx7HA0q1w42Xo04lqbkX5XBnOQFguIT/
KC0MIJUH3b0e3NVAh3uLBMBNB3jrwwa5xSfj0J8ApzpPNVomP1Tu4PugtXFV0xQc106fdBv/7rP+
UXC6S6HKK3EmPTSVeGswQFbJoG96BEisJP1fi8gbHtGXzrbR3UHFbghw4O/gcVlx91QK/shUr+Cz
ENkrnBRekkHZoLaOBGRiqbZ+ZwOsb900iX0qkLlYJ6695XBvOVOWjRs7Qdw2kbcpR5yOu6a603Cm
QLkqOkR1ECYRDDWVxkAEDBLBt8HqB6MXf4TJR2WfW+Z/jnZ034/sgIDzK9NwDyBo2POb6kfQeO8E
QvQNE80OVmQvAfRtsNegOwYMwaomzR2EwmSdpe7BKZFKdKthb7A6r3JdtTsPXsKwttD4AINzS+v4
NAYWvOD1+CFY96RJkIZ6cA4gBt8HhaYrkdRv6C+BTBt+8mtH8bdMjQdsKWB32JIzCRD0OGlI6IL+
uTWp/OPUKfA1ZQdfBugY4RUS/LErB5wIbt1wD6Vhfzz7lvhMLfC+W1Jj7576T60bP0CV+1C5+G2R
QCseyMVhCR/zdZpI51TJMliPvTHhKMVdhNECcG3koJoT/3JbUF/GGiv84FvdGi+frQo1PnQpCoFt
k7/RhKXP1sDQuBN3d7BqfoNAd2vR9lBgXPX0wkQYNIenUoJRXSLN05LsQrXOfdSXxCtgqzAU8JGy
64h6oUF1G3XFjUyxolXFY1zKjd0iP9Qi1V4m4z6NXW+fKYNzoMs/vMR99ky3Uyq14EaSZmszgOtf
JZFY+aW9sZV4VAFHm5MY14wkNixCkb3nUoc14HmoVpJu7fzHFy4bmJOUtFmB1gtz9aActxg8aLYc
otfeYlCeo3W4DVDa9IqHAZuLUrNP3vaPMrZA9esss85K6FZjXT2PaXzyK0w+JB6clWwZkixYSOIR
Embjq512bSinR+dHGdu/CsZPZV085e0Fxhs7KFc2e5px5OUCOF078boCFG2V9K6zjpDZ6lDvhKkP
uDkERl5SsD9xbbBpbJybqIBtC69KbHWyBqTasuhvBovLWxQ+7VUiAI6tXRdYgya5zYX+TYcgQbUS
RTYvUOUf5tqdG+ouqkAET8vkSaTV1us4clCmXuVdcut63jZWzasT8zct0RCfjONNa7rXsqFPmuPx
iSUebYZqRMu6F0j43lMn6daCyLDgHVqWfLh61ClMQx1awTBCBx+wJLjJ4YqQCOeccn6klcFmIzEu
WOqMbzkc6dqVKN2cY/+T64dc2LD9yXIMDl/Vu8jS5R31bN7BZAfhEr4z+EYaSEe4inDrd+74IJek
WlUirHK893gA12RNLAZ7hLGFi42bV+lrYPfiwmmzx1NaEtRx6yaB+Q+Qo55aV9jiv/pg3vchB64E
nh1dXOyGdFQP0m3VDWVO8piZPLpB2qd4ijXQTJnlJo8oCtqg+aNIABS+5aHhmYGpfS9HX7+2NCrP
xEmRe3WwYdkpy2nuUxZ0nzyLgjKMC9roNbDk496u7OqAXmAwh4mNxrCThwN6tyqJ8O6cEYEmkvA1
gi/I0LlPTm3BfwDdz/WPRMTBWo8+lBdyRM/CylQYE2Fs7DgLc8ZhhukLWAjZ9djcCj2CsjcAKnc/
4pe+utoEv68fm+eOa5NsBeSPLKl1gYKAdH8kGQ4jQ56896g3htdvMJNenBq35i7p4A6noNfFgSil
7DB43SPOKXcwUQqtipmFU/ncsXmSv+CQCirGkMbsbPLQGrZTKakXrv1ltwkNplrOyNN2ZiG7dmSX
HNiQB/mqS0DS7m3A8gk7Dnp4K9x2IXU580mm0k4aV36JrsHu2LFnjCCg8e4CAM+vf465i0/y5EI0
fsRZl58oy8HzDjIZvzrYU4Ph0upkoRwzd5NJfWwY4tGu0aF2pEUWptG5tFqg74vN9UeYSWFMZZyR
duB0Gmf6FMg0v+U9CuWwC7DOtegfqAzkQh7mP0XcFxml/6fpBAXbMjicnMhDebgryvWdQ8IDL9Z3
cHhAeD+pAwdfvVkdh3i1tv888den7Okp3YmFB50bdpNcR+k0I+UN+Bd5M6zH8Q/zzxrHZCmeMmwz
gNBaGBNzL3QSAwC+kbEHc5+TT58HBL4s27dARLvjUuF67gaTrKVtkHApIPw6meAmRcNsxy6dNgX6
mL43IiZzP4bpQxqXJb5Upou/voc8gokSc8cKrL6qsZa4jzPPMVV/+jEF+auQBXJD721g3TpYe5vs
Zzfo1+sPMjNxpgpQ4dZyBCk/P7ma7C3mYYdVoYegpXAHu34HeyYeT/Wfxmvb0mQ9BEt9K44xrRTw
WgRJfSyct54XkxUk0lZYyR7t3SZd1zEMwJpMRxsopwd0Vl32C6AnwyanCM4ZVF23LGb1wmox9wIu
b/6f+jSSn94FjKROLWF/OUY7yMLeZ+c1j9cff2ZK/fdW/rm+7LsExgpFh2WaHeJLu1hBo0ei6nNO
spccW3uo4IaFeTXzMP/R5P65GfZpiqLzACn1PG4/NFINT0lJ5UbX4/9x9m3NkepYun9lYr/TIxAI
NDHdD0DeSN/tKrvqhahyubiDJO78+vOlp88ZFztJTjg6YndU2kaJLkvSWt8l3l5+n/O7HnD1f/YX
03qHoDiYH7UJVS1F8d1lgszW5afT98LcmRg4Z9LCXkpmXaWro0rb4lFRxm76MJUCmLlxfJiKrgeX
RDV0V0N6CHAfqOluS8Pg31BDNh4bKKsJnBxVFzTgUtxWp8NYz2UIU4FspD8iRirht+aEGkwckwzF
TnCD9r2UxpfKymBtA3ytvOknCWeCUg2PojbHxoc9Hm5YsFFpak/UBK4DLRxH9rmQMJzkhdU9UNw5
7wW3Sy+1wcjHYXbEFHdw34AgZ6zzwpU1SbZCFPEW9i/Co4lJvmPtOd8T3hZfu9Kqn3O8+a+Qi+qr
Qgz5qiaag+EH1DhYXhxJUXEiypF+gGGZVgTU0uQVrDTFkYwpvHEAC76CaWLhuIYBf1YfXgk20hgo
yMOhwuCNb1kcNhSyJzimZBDZe5UWzWACX+VeCe3pq66w4RBWsRxyqDTOxZ4aGiRFw5g8JG08PsGs
RvcN2OjtucNfqI2rUZ5k3Vupx+K6aky+Q5pkuCuy6RE+Vs89HbvAprB7Gk7XnzLGZZxEVIMmRXsg
HI20U2j4IQOmFfYQ8MSbcg35nxiwU07pNuNJ7vGp7LZFWt3k8NusrClCAkK7n4xSbRjvH+BjjENR
QXA1iVJ6rWdW6eu8OtiyFD7Ahrov4NYJmpnu+EQnp8gTfmcsh6dnqp/gsxrwghkMQ8e6qDYoFsPh
DTh9mKTQZ60EXDLSmuuYYa/XOijCNSa9mUxn3JUw83GLQsFIB3kVIEEhLAmjC9vD33Qn67vWR5G0
37ZSIhGoOb/KUVju0FrvL6i9TU0Jwj1MWbwe4DGIIdjIj8XwwaytBkLUQGeWnQXdkVHhnNQjDQ8b
OpseWOLc5bJrAAXRwh1zNGcTJ/ovAIGK76kdRwGOuPlOFEPUe1INzi3c1aZHo8bQDBXTrhJM0xsY
YVX7MjG7HSHRW1qYZBc16c0QmrfFyamn4tp93KCenJiwcCIjmKtGhARjY0XZLpKon4EEbe/qmnSu
U2LeOIYFxUcdeC0o+FoMEmMteP0mh7tInxUPtGbXGI4ahlRjdT3B/yk/PfoZznCPSAdC/aHQ6jsb
tt0ujyMz0KpWKG8g4WsmiwjlHIhDZo42/ujI8FJrsTiMuWN8SaYC1W4kwQB1HvgGZX7U9LH4TC9t
dQEBRqnuNQs3ZnKSqGqAnPPrDqhg2fJpH5ua5uYckOdWx1YCQ87pUA+DBWAsey6zPPXDpKPu1E1f
aRUhTUbH6GEskLaiXE4BZYD60qjIdopXOvbOCUZsVv5c4+q/M3C4gZNalT+mCEFe0TH8x4kbjyN0
uHmfvFUyfNB4Ve8N4SQe0JGWa4PTDR2tCOLalvg6hvIbyyTbh0pv3YFpuHYaNYReLWFfjyPEUVDi
QSZ2lCdTODMJGLMl2TVTIYHesGzPAhb+apC6+ZXKSSJj1ubIQmrFfRXBlMNSACaXIcyI7WKEBqWu
wyAdpSC4MMJApxAIIVlldqfZjzJ8Jrvk2gETCxUnx/zZoyLmjmBSAOWqxwAUVGoDZH953eJy/6MU
yJWUeZYHsd0BbwDm1HStj0V6X5sD3M3gwwckYRPpLda8QXclKG8nnWy51+z+d3wywSZQ0kaeOio8
hHHbM8xe3zqddA6qU9rr6PD8FhKe2WZUYRr0qH6g6DEgK+alY2I9mr3Ky70VOt1NksNXG6kVISAV
2qSPg24I4Jh5Vu2SxgnhcjrFX5tBgwFklUOxt4N8HaJRs4N3r+5TNmhvdafplddOPayPpDCQzZ7g
SawRg+47y9Z+1CwekLJD1eOpgJQYgwLoYMZeWTvNnsKhQEA/skY5Ta+08qqqGdmaCkwaj+PiiP9E
3R1tGLJB1GY2XGCNFDYNXXgyP+pxnVFIGkf0FsVN/p3Yg/7z8iZ7fgvn7xSvD6cEJCJVrVBmOcpy
uIcKCypp4wpi6f0Z57bv2Q0izjtuwTwMQhj36irZ1y7ztrV7wHr6xrCH+/R+CuxA25WbxzjYA6+S
PQ8r/J6Fw89cXKKUKM1WHSuPmj64Nrzny5vCXDvFLj18dqEYU1UXU4wLZjsYDzVtXxwVHvOC/b48
JGcBxgafC0uETc1MEgF8M4DPJ+FW7WT0pu+LLbeQk++a+7EF35F9Bu4Nr4nTt/gwAWBLx3E9Qk81
qkfwUxNKpLnprJwQl068p88/PN2B2ksVx7o46mG17xlxeXTX6/QuHMUmn6AfMRa7y7221NJpsD60
BNEPJgARLCH3LB/6Lrs1M+0rjtsbKJAGYHjtJZErx/jTdeDMvJ7bt8sOVlY9pHwDCVlvbn2hIST+
+xzRaVo5+i61MFs5yTSyNARTOjAKWAhEIRwIjaILOj58cSIYnl7usoXL2FzfI+5kIZIoHwMOd+YU
G0AOg1kRoY7/mqhwf7mRpVeZLRbYcE3E7MMhqBXMVZGmVYaFenIVgM+zMoWXmphdQxzJwAYd4NQy
laknsngDhIA/UTgTdG+XX+Jdh+LMkM8FF1IdSVhZJFBeeqEv8mZ6ygIQi7D5tS/Dj/o24KC3uGRF
QGghAMyVF3DgTQ2lE1DzQ2SRXQIDwAbebMTYJ6Wdbkd4o+6oxoFqzmn/fqMb2pWYvbAdzEUZnCoZ
kp5IOyjgVZ0wug8N48flPlyYbeQ0eh8WqA5fZTPm/UlT7yU7FvX3EngCkR/r5u5yAwtheS7HMBpQ
m5TthEJBOWJvLt+MTs/cSH5K8dTgc++psMktmAACI8m6713bRDvY0rP9ZFhrutNL4z5b9RPooUkS
1hCsmDR717W6eqCaLO9FG8HfTgCWrRmVAbDj2AIeybOVrMdC5CTGnwOjuJY3VSNYEJrCM0/G3lWN
fWYErSTG1bR2bbaG9l1YqXOdBjhgxA6AMDG4BRpmL0BNGwIEqDsB8hGwhvU/PzcVZhGhTIo2HVNz
wJUTt76sdxXccFvAmT/zeGeuzQB9y56LciiPIkt+D0R7EUP5aDC1MiDn54EzF2FIDPhnaUTGx9yJ
vbwJAziJ3vXNsAME4R4utZsyUjsZspWFeX5QnL/pMqRZ0hsjAQQb+ocj1FjbKvI4mPUTq1c25/Nh
BRD/P6cYPNXsXCug9WLDo8ILG3srqtZY2cYWgrMzN58aHQQrK6I4wnRxsZWJkwUy7huc7m0HIw/T
X1TyEmi4p4lBXQDQcCbsR5hq+4pF6rnBbfdA6enuBlOQF8M0UVW9PFHOLy1UNf987yxth7ijWnnM
Y2PblyEq5Bq0w2NvqPQD9r8JlMzPtXT6Bh+iq4nQamgTaWEv22x0JkAUBncTN/w2E0HaOM8QlVjT
JjkfaJ05v1rLu4JVE/bbNnxW9W6qH4BCufwaCxNlzqyuO4sgV4ZcvZ3kVyIiz4NEIuHys5e+9unz
D100pLyEljt8K/omfmqS7oEk8S+zW+OtnR1rSue2NRbUyFs2pmFQTOkOGLTQBXI/OGGBJ0BFIAY3
mDBLzb5dfpnzUFQ0NxvwCiJiHCXe7qgyAH5smIK6DeXPlOSPTACI1FX2Nz2hXyNu76PJuE6KGKmW
ePBgirJyTjnbofgKp53+Q4eGguclix0eKJH6jaO5fQgymr6WjT8bl/D4WdDIKcTK65RCfyMzvoa6
7fOBHHRkqIyMr5QKz043NDGbEvbYZTiWoIRHG2NfKHVN1g3llr7+qc0PvVMkSKsayCUAq8S9Wn2F
ts5u0G8t1LZWpsBpN/vboRTffnZeqI2BE2sED9iURrgBCOZb2zYHFYttrNsHvZ02Ydb7GoQ6Cq1c
uVgvvZXx51tBXt9JAFdujnXrwBS+aMJH2ADrABZr33BkbTaX321pas1uDQlBoXiIouZoq6c4nFDn
HD1VlSvBcmnYZ8eDSuEG1zI8XTovI/yqtfD35a+98OA5d1XDiSkvHZiEZ2P4Y9KTW9Nak5Zd6Pg5
X1UbxsQJDdUdM05eqkE8IMEHkZ+SQ+qob18uf/+zZ3RK544rjMapAuWnOSZC+RITqQOmRR+gKAAw
Ub+icr4wtnP+KgAMXKQybqEVARye0P0stzwwYFbC/PnjAKVzGwpugb1ksDw8jLpu7mGODtd0My/o
A9HjHGIvYFBD21QDXLKcDlole280WLetcjl8VYoQtSFO2z1jDk5fwOo0Vibdwv4w5wj20Jh0tEh0
4GAibWDnNsR/ppu81YAio19SpJcBZmq1lV5YUtua8wUz2YZaxlV4gE8m8NNMWg90EIZwAXgbx0Ru
EjUhcgwaMuWllf+Gu5+rLLZvx+nO7B5kzfU90xn7Qil8Y20T+ds+BxCvgRPnTVKIcFOKdFqZEmdP
vJTOWSe6TDpIayVN4DRTf9OUaXzXVJPtVZMxXoH0LnclE+o3HGbUUwgWxf7ydD9PqqVo+M9oppEk
koYyVWAwWu5L2Tt7ORnIw9MB1u/b0Tx5/ZxWHuDuJzhUlzibKA77q4aJ6jsBATbI4LKhuWWaGr8c
yyH30qGlBzhDv+8Hk96bMOI9OplWvVpiHKKTAwNJXNlQmLtDvqQl2ypKdM9EDcdNoTYFa5lcKACu
zdGjkC3eZ7oBtLjS03rfo2r4BsRUfjyF4JcqTqB10ZaQFHHlUOg+CO18PxKc2uEAjFwUS0f+pGf9
+GrzgeoeaSHgHTs6A4zEynawDtVyYCfr/ksRmZNfssbedI6oHnuhD3fQLy02vBcalK8K5WV2n3lU
1BPg9rL5FsVpD0GV0HGHJLdGFzlR8YUJI/bNWq+9xtbJ0dSZubJRL0S/OTu1Y7EBJxPSBnaNwtgE
xF9ymw4Mp41PHaARNWZTYQQIheo5VYGsnSOsE2/CngO62vFtQuKDzIbHBqSry/NuKRTMNm4Z8iKe
hqoOOhxnNsLpX8J2fGh48zD22h6lXGCbJ6tZOScYp8eeOSdYsz0bMFmgTcM4Ooah1Y1eNKFut+mt
dPztyKkACJM15W8ICQNiHqV69k1NJZjcUSWe2sjM9izWnV1joR7st3Byki4tTfWWNEm7hxNTft8n
vAfSMa2/GWNRbxxHmq8ts6fXCsBPbWWpLuys85wYLRlrVBGVwWSJ7ACOo4WadyhXYvP56WXMNT26
DI5tcHlAmjqxt2XE/dAufMhpobb1fHnIz39/Y3476Hg+cFtGEmKe6WMCVLZlTC+XH31+PzXmN4FY
YTbXSOYepcFB/okBc+/HK9iYr2wl5zuHWrOzWK1ZJSB6FpxyURN/Kngn/EkY2g2Uc6M9Q+7gk+3M
TmUJjgJxBwAOCpipucnGxt5J3YL00JT2XpyH2pfL/XV+KOicDErjiLUTMVQAYjG9bToIajpTLl4/
9/TTmv9w7B8oKwhr4SsMPAeDri3MDXW9WIscCwe0OfuzUGPOszCUQcxEvJMTNR71rEv3MLrEtm5A
86agQ7dyx1wIU3O2Zt/KLIHiRAvlUxRcwWDx4G7QuCLMH0KL/Bws/jA57WdUTbATn0brQ78JgV4z
ha7QbzUQjhx8NQ72n2+rZI0bvfQ+s7DbRk4BKK0tg2ZMoYgFBTTtDrYc2m+khaYYu1lG7oZKq8Jt
KUv1+3PzYRZ8CyCbWa05MqCRpjxQa3qIdBt3n3v4bGmOUZiDPdREKN5RDx5lXl2voa/0954/s22Y
s/UYidjoUwsPP37X3BfLtdzC/WX7jtd7lnt97X9P3K10r1+OR/96i//dHg7bw/ba96+vn24f4NHo
Hh7c193ubffwdnjr3Ldmc3W3Oxzc3eHp4B7erhzX2+xyd3MTBJvN5st+j//7Fjx6+2B3E3h4ju8f
9x5+Z+MF3v547W+3L/796dc8z3/x/b3/soel3Er4WVhac5i1bcOhdOgxAdMqy39W5diAgA7sDmxt
Gj/mkn11KitdI4yfD9p0DrMGhCSME0nsQ5OSbTPpWytsgPQfVvb891rkmcGbO+jUfWeAects+Fw7
2yHR3A4miTBJ3YSAV4xxMMXDncK5ltlfQO996MNpm7SPLSqAl2fmwqZBT59/WM60nKDhMjYKwTy3
bgcbOrlC1wqcCbJmjxKTvrvczlI/nj7/0A4ZDSCcGts+JBLVJBbw6ne5Fv8WNgo6ixdJMsRGLFLM
iFgld5nhZJu2rI2VgLfUQ7PAwDpgB3vV2weLPkj9Fp6PPo/uJ7icXu6ZpQwhnQUHK6112NgJ6zBw
eZOmpY+7/SZLGhDKwHEcq0ME/W2tAhG/oneRosAKZro/FmuV36Xum8UPmYwVqQtkoqoclDZ1m8Yr
Z6mFlToHQo8EEG5gWzG3RlLuzH6qNoQN/ZckbdOrSIVmQLRxzaZkSYj7b1VyBpGqNuUyMHPzNQZf
p5dkC2vTLW1hLIMru0smAR3KpohdWRjNJu2SNfrKwhyZI7ILGk9ZU2VFMAgWf3P0Ut7VYOdd8T5r
n9Kyov7lubKwiuaw7J6BeNzYk30gciu7n8k0uKtW6EvzcG7EMzRT2Fa2zALRQNrATXu7GPZ1kbej
21F4yIftSYCXlAC3uyTMAJqXji5Tbxhz+WYkIt40out3OrOBhbn8vgsz6H2sP0aNTuTQnZpS5Bvo
FYR4vscJVEO7On4YkomDZO18Sq6D0ne5pQ8twZuFMR0M7iCd6h0wqzncq8H4B73196deZY5MYLbJ
GIXsJMSeIV2KXED+ZJR0ACuETQ/Q1i3v426A0uanWpsjsiFs2NGyZnmQdk61jcY0ex2RPSIeB9lm
w1JnQFYPvMvLrS1N/9mZcMgUmNshQmQ2jnvWgBwS03sLqSfWl9vLTZxnJFC4Qv65gUATgkylaOxD
kYPo6oYdS+CSWhlAKyl2L1RW37d2XgSpJYb7AqhoMO6HwThGhTkehgpcYa8J7WybAmu46zLFrkrk
r7zCtPoV0ZTzi9OYH0zaduwgnKTgBAA8bwTwJhQ0DJmtVNwWlqcxP4lEUW47ow3y7zCmN1ECKTkD
+fYpAyjUAkLR3MCo9gAvoGugvT3otrg9/0FEtrISl17utEI/rI82Szow3Q0DhmCDm+SGBzq8G9Vr
uY/zM4jMVfOQZstVqEQUEOsYqSujq5H8PNE5v16ePucDCaxuZ1+/EkVd8jwKDDNq/Ij0z+3QHkmo
9pUTb0XeipWFd76foLD+Z0MNsNaS9GYewCsaqsBj8ZSO0y8OXb2VBs7v1mSeNU9GPTcbYF8DJ+M7
G5KyzFwDziwMwjzzDbREVti0j4IqHL5ERmPcqBG0bjolwmtVma5sYkvNnD7/MJUSRcSoWAXguz1s
zOmpG+KdPn6JPgWVpWSeg1SNjZt2X0bBkH1HmRrU7jWPlKXBncW5Tu/zfhjxZK6/5eE9r77q5sop
c2GCzpXGRMqisuYyClj1i02Or4GhSJwdTUH0zj51CyXz/CLtgUlphyIKMhL5PNU9BnHsy+vrfGGA
zHNPhm7XImq7NID8LCivDLC4I7PHaB+BTPNoDgi3YTmG933E+wg8b6dYqXMuLYfZwi5DVRE9hDC6
mCpob9M49CCitCbsvjDg89tRAuVLQ1O4hgFm5hY6u3Gal7TXHy532jsX9e+XPzLnqA4VXEDagWLB
qcIIuJP8NjRLbKHuJILecBo/NO2dlWK0RgOO411Lf4yVBtnvssRBthe3IMJ5OuUPoNJCj7CFHoc1
soekVlciyTeVQYHmFId4UCakiahyzcJ6yJwUCg8dArkN3fHEvJJp8lawwR/1cgePVWvDJwiBOI21
5hK70IvzRJ6oRcWa1ImCySZQQB/EPVgF0rXqZGUSnBfFpGQu66Yss7a5xRIwFX+Bp+hzpFmgH4++
0bdxVFxDducpLlrIp6+k3Bam3Ty/1zUqBKkLJI6aJccamO+IJCuRYGEpzWtsfExH+GfgXVDH8GhG
voETthusEGqehmtq5CdjxW4IP7exQx3lz2gsGuy9jqJJUHbaXq+mbUEsPwax5PIcX+qoWcgk4HDA
EgGPh2bD1pIx9hX6+3OPnp0IAWIppG2PSQCl/UY996tE/qURMP7sEo1rogKrLAkAYCmQt7Wh2ROF
SdRgZbT8Fpow4DNmRtJ+szt4byQ17Pb8y++0sA3MdRCUbhMJgH8UNApeFV1OB1yvoqtY66+p1Gqf
KhhkXG5qaWRmkZNYGhNpKjEyBfBuqaCehXC38vCFJT8/CyeiTxMH5IuAgdTIVbvTu4dUrXl6LvTS
/CjcJ41WMCkwZx3qS7u7gu3U5AI/uqtUnqJ+qq+UbJYaOn3+4ahSakMDwR+lHfT+mGVvibI8RkEC
hBoTREZXxnzhagOY+J+t6K0JfKOOzrJUWcAv2Ir9us+mG9Xz9KbHHdiDOAr345OW2ViZb8ycftYa
IpoCjqeVA7/tYEHhZwN9zBkc3DMBkPvlSbLUAbM1JsbIon0v0QEpxI+0rBX3WjZmAViMJ8nAon2M
Rkb2lxtbmJFzh+nQArNQ70gc6EV73WYtVOTbFerB0nyc5dhgiNpZTY5Hc1N6RfUwqV+5vVZ4W+qk
2UoyAIOAmhJOCXW6NyYbhbBTyf1L2Eae5PHuU50zT6bZtmEno5MnQecM02M71aRxzWQih8uPX3iH
eQYrtyGE2lBsaErdxyGgJuG97pSuSeG2kq4RspYaOX3+YTlBrg1m9MaEwKrsp6xMb/MQmuXtZF4L
iz4mcbMCU1kY7XkmS3Mgs2XDfCEQxl3SQuNPZu5A1vyiFu4v89wKBO0clKVq7P1m84tOP+OuiFwM
jE76lVW31MIsIBQ1qqvGOJxOF+rA4rehZFs6tC6FptLnhnu2rrNsQLJ0iEBCbbt6h1GG4dWQDkeR
6/RpjOwBBi1luXbQXXqf2YYageAsUhvxug3FFZB3B97LHzTGShyytULGQvB4x1d9mFs8nTKwfHXt
MJUKyB2n6dJbOoKLcbnDlh4/W+OWUYwN6mzawYyzNz0aXhKSf/JaOaf2mUkWO8Syw4NN0+8pC197
Cmo3mPKf+upzk2NaOeYEiZjwIPjko3RwhLbsyqMXFtpcKKOOB6ZswwwPpWnBrKjwzWEEZZquxLyF
eTOXxoAXBABnhYOOiZzrqGy30A/MNlrFHzW4hK8stqV3OH3+YeIMUrOU2WrhIWx+5ieBXQlZsdfL
Xb/07NlCrvLW0Sqw4g84JxIvqpzuUaaVeUtaKMl/ronZSk6FLDguH9oB0qWHDEKKQ8TvecJX9oX3
WXLmjjovqzBYFOpUZBT5Jlreju2YHQzY2G8lLly3zYSG6zBSXgcrKB8G5xTn1REqjFLPQ1dvAInT
tYzuBwPeaFFlkEPPbOeYDSLLQWWM2UrEP7s8De7MBrGlYgz7zBZBI63RrwErBefO+HK5i8/iEfDw
2ShC6qOt4tIqgyKEfJ7VADyVQwkENhxacwurarWdWuVEXpyW7Up8PtskJfPChzOAXpaGYRyYBhLV
sCiCk6j8rkfVax5C/FKPb9pijf+9NElnoa1nVdHn4YAUSvE9SkDAzc2tRlYgdAsPn5c9hgjayyzl
UYDhSf3O6VQwEFHsoKxDP3dhnkPOpqalBSRBtUOm04MeEc2NSfMTDQSwkv/WN9Vejf0OFeLN5emw
EJXm3MteKitXlRUeBrWfQhz3xHdaPLNuzYB3qctO7X4ISDWH6K/O8Pw8c3DuhrIiSOxBzfMfl7//
wilszr9MnAn65Db2g8IcWGD1tLrXul7uo8qM9n0Lyj/kSuhK/FhYmHNySBIyKHAXBTlqdQsTPHIP
7Oua4N7ZjoLT1enzDx3FeDw4AMfiBg4vDBTvXJyR4PW7dqxfevxs2UM5Qqcqt0FXq2rPyl9CW4O+
0NrNaunps7iNFHhdOK1mB60R34ROf+uM8WYYopWtcyGHMSfBAiqgqdBBwYMa6iEpnNzrDHpPRnVH
jPQHZGrvItr/gBLi2vlraVXM3gcmJBEUKyvtUGElPDBT0kBPEzuB1FJs+DkB0Pry9D3bcRRs6j9H
nUdtoyCQhTNHnhxYTuA/E0ffbMk3l5+/9CKzq+IE5iOpqQ5AftUcnFq+xMZkemUCmW0z7D4HogQp
/M+3AON5SDMotQeO8xhXL0PTbkv2iDLYZ94CZlGnefFhbYgh5ACcoVRRhx1qdXunVje1BY9HYa6s
7Pdsy99OBmjitHd9aIIhOUIlQWqv916iY/0QBvY2g/ZLBPVW19xAAG4Xb/OtCXmcZ0g77LnXebon
Huo78sTfUBV4PmWxfRWUQTd4xaPYjUfyvHaHOp8TxtebXTZTQmHbANB+oDl2fGjCLPJyM2lfR9so
4M5d5LeVobWvYLfrEN8tpQNAN9julyfR2UmKxmeTiPRKwrsKPkWa+aCzayKeGmulzLwQUedibuCR
wSAMnsUAEoCgajld+hqxnn29/MXPzn6cdWbzpjPjyVHmGB6qrsncpgzh9DVNANnHP6cpfr3cyELv
zH2Fc7ODCisR2OEKQ32J+2l6jqz85KRqJ3xll1tqYzb8rDLKoZajA/VNaJ/Vzw43PZZz//IbLHXT
6fMPc98kpEyQA2AHsDb2CW1/DrL5ymnxaKpPWu3Mudi9HSu4MyC9rUN0mpkaLNbuSkOsRNF3hZ1z
q/fUbx/eAJfCFKLzAw36fCS5B481xy31dmxdcLTl3umm0aug5X8VnqSrCq6K68SOrD0w0vWXjPSW
pwE+HVQkb+9gcTP4SIMZkL2KOq8GT8HVjOSnwKrbFlDdPI59k20ud/3S/J9ty5WEXBnkweOgKsyf
EUwEPM7Lu8vPXpg0fLaJidbUOzNFJs8UESTUHc+pn9psTelxYdLw2c7Vppg2QlraoSTFT6Mpnf1Q
NeoWZ6TsezhV9srcXOggZ/YSsqaT0cRhERgxhaS4rvheQDZxpfvPHiwQIGYvkQBbWyeagZhtAzbq
GnlaXONyq+9UIaFf6HRw8Iit/HvTlqNHLLHGRjx7akW7s4jaqJbA46ZmgW0qcgRwsPWzMDa+aSlQ
aqlqh4MterLykkuNzXZnvet7kGJ06M4zDmdCe8eZr/fJxqb5AdbNlyfbwjjNqSZlCVF7eJmOxxNl
+LqAmrZXKatc2Z4XJtucbaJNnTBtTZLjUJFNIn6S7nGC7w08T73LX3+hj+ascqNiQ90O4M3CTmdT
ZDgb88kFjB5qSxYiyf/cH//zdfiv6K26+5+IVP/rv/Hv1wqH3ySKm9k///VUwf+8+O/T3/y/3/nz
L/61e6tufhRv9fyX/vgbPPff7fo/mh9//GNTNkkz3rdvanx4q9u8eX8+vuHpN/9/f/gfb+9PgQry
2z//eq3asjk9LUqq8q9//+jw659/6ae70H9+fP6/f3h6gX/+dfPWxG8wbS9/1X/7q7cfdfPPv+x/
GOAnUc6QG9QNqLrief3b6Sf0H5QZloWzMXT3bAhtIL6VlWrif/5l0X9Yp5/gD01Qwegpn1NXMJnD
j8g/bItyaItRCKZC3dX86/9+uz/G53/H6z/KtriDKXlT46//nBc2IdDDYw7ssw1G8Lj5zV93QJsc
M8XhME+h5kxgF6Hn5EFrs3QjeX6NzYbvYSTluFMGqxRWpc2mYlN86Mmp3lq8dUi7eFFXO1c1HA9d
mUjqoY6zOwFldlHexqBkAmM42poD4cxtmtUdRAbDnZ526oADGN8hQW/BJyK/06Vx0PXwOuva6ljC
3gmbXOds0yp1NV3XdlqqvTGtTu5Mog/XUV5tQyBhvQxaEUE6OM2VgsgBUC3kCIONamdHSebD51k9
MavHPsjBj7ZyO0AGHdoRiRXvq8h0uSCdl1qwzMqntUPBrFb43rsWxsiCNAoDGnIuPkdMMPzgyeO4
YyTu8gK2EmWFzNdQSf1BnG7BHPaQUm4g9wDjjCZ9gfxR6481XKhJDgcfCDb84Hp+bQBiN9jlsBI4
GWbYBw7jv7+fQwxmWQY1yPz+OZqyKlQ/OkAhwohAxUFsRbdQxjSPKDsETQQ2v8MTkCjTBj4PsoGo
IMqWu4lFj60jrrgDkbs6gva0ndbV0XrREnUvzMi4yuF2C68McoV0/8sIWTQfYtUY76TlOyGy70zU
HfQU2O37DIDVxhV0gcst3Dg72GiJbyQmB+jvthDZlUUwtXdRlGwjkU/7oYcnkgZtumOn9H1DM8jD
FkZ3Y6QUdlxFt406lj9aoFl6sUhcYY3N/WTC9YaI5LfZNdpNZcErOYamLfKExm3RE+XCIciKeLfX
QyPz4R+CAUNlamv1kAt6nyBwjOrWIvJpD/7fM9175zNuOAaEMkxqGnNMRxnZpLMzGbpJmvnCCh9F
5uQH1JjvqrEYjp0O7yMovPK9Dks0O4RDXCQhxZXaX6E1a265KMQGHh+F17E02VmmKj29GOwDTctn
bk8wXaoSfTtOh7iahpve4SlzqRN129K26YbWvZspTW1Ul3UbeIFSn03Nr8jWp13VTjo0ZXsdBiEJ
fJ7sbAdpCi8mcXkHrCPEckd14EkJjxeTjwcYEUTu2GaTO+YV6NJmkflj33ZY1LK6VpEhdwAXvMVD
kl5XhplcZ1P0zWwl+z/UnVmTpDq2pf/QpQwQCOmVyWePech8wSIjMxGjACEk+PW9PE6Z9ans7ipr
s/tyX9wyz8mI8MBB0l577fXtHDl/lrxXO2CXywuozyWQRgol/GirXdsTg6/2aDxs5YGDXLWflFfm
quuApWqjF3iy+Z5y6++KsO2QN1vCcdy7/2nkAx/I//FJUUbhCuYhAncj78/pf0OCpfXmnsQK8J28
FEESKdDqw7m+1wKGLWTMYcp/eeOlvLqrB7aUAfUmqtmFQRDLVswnx1pNKnfNuubB/MPn4w52q+Fa
WAuwpb9MmQT3KnFq+PMRDTuf8DHDRqBa5Ea1qjsMWJ0SZItNh4X4Xt54ctwpjqys1sUgUm3JiRM6
AfZVDAeGQfZd1XCQeRvnmQUKKY6NOlJYqpHSgJFDuBanfeVhtkJvFnPxPQiLrsE0C/qNKZPPFbLx
Ag+hyKLIYBhcQaQ1Gdgx094HGPCkEVfr8X4HIuRVRs17w61Omauhs4bzfg7YbySRAZtSet7Bq5Cv
WHS0ymXvfa7uxNIgWn7I0AGkAqjt2GUyQhv7qsBpS4ch+CShdhEsbBYk7SoE1a/lQwEO77l211MX
FYhNCG2qOVNZo0Lk40rbIkRcA0IUzmDTGPApK0RLx4jDxVyEmlk6OMpJlK94tuga4OAWXMetueAm
B0p7KvfMWYLHbSaPUpIfpXCeG4yT5yV13jANEOX4CSIG/bvdN0rUaeAGY8brvj4sLrLTBTKIKkXE
CRG1OVdBkzVONSJdxaNJVeJn9j5yi8LC/9b4RQEnn/01TgBoRU6LBxfe+7De0q+3yUeHIYP/2+YX
ZrfO7Bds4cteT9FODxhR9cctAK+qhd/Ie/cimAgnfxRJJ1JDwjGeQ+NeVjFFR6R3JZujAQo2T5iV
vBOk2uuF9U8lLfMWDPdef8MU6HAgPYKa29qNSdeeDGLxsGDwAawVmrgz2DaYoAeQL8DI4ug6z2B1
kp00tM3bhZK0rBb3umL9gucK7aLIO2K6eAU/GK3iuhVVGjHAA2VV/Gx1e15m4e7YKG8g2jOd5zFB
6uI7d70rRAYAujgoWpBv6+WAQ4//pMNRgw0V3YST/qNeyT1r2wmUNND+Vsx9CgrsdF/sfRgK74bl
2dNizpUo3je6fAaFX+UzASNtoQA7hWU6LId29mg2j/EyRn08EIb62ZA+ZVtzKrgU+7WY7zUH+6gM
vEw7q3sYhrE/VcCeesNh4fw1iODfb1mzt337qQP+hlCarORgjYbk2K8fUFFlUnD27EDDawkwIn87
V/7z5Pb3k9pXf/nv24WHbZrQAMwqGiGy9s8ZxJ4tyIySi0gKgeWE45dBtMwUex4eZDGXcxJOWHJ1
7ds9MvENCNZ7v4NTsMS9mqvqXFv9Y/bDj62SV98Bm6kKQieNOv8/NPe+ul5/vtEgJCzEBoXq689D
hSWOxBZ6A2o+FFM0Zo3fO88exmjiVm5lovvanAMuYuX0KjWdkRmC3f/9xfraO/94D4i4IgELAubx
4M9JggFIS0yTrOj2jUBOh5i1WJDvdRwi0SVacX7oZ/6MSanuNDcSfNDVYD2J+AXJ9M1BDxSHkLG8
jEXlHYPAfWgRsn4SFTLwxHIGWjbBVrXDYRL5QVrXsVcMfm6Xhp1aUn4PubJXMLFUigO3dyE1UIl+
yf2ElkF4nNslPA5jeajgJn6MEAoyR20OSK3Jtk3P2XI7Es923HNscbFgZ6vnXzo0Ov/3l+jLYP+v
lwin0ijC2/ewmIN2gk3vb9KS6wEe6GiDPtw0HsDQXsAMDHY3oNWp80LwQ+RD0dw4GlO/O/11ehix
wKThUDZ3PStXPN1OmNEiDE+OH1BwwPowXdClj78OdSvtgdQi5V1flAoESgPPdyP5Tva8ALFNOMf+
9vL1J3yIahcWzcXtQve43l6AO3OPg4VRa1zcKnUXMvZxbe+WanOgmdTJGETqDm55HftsnLMV1rqA
4/wwRHct7rEjjMuZwxmNXVvxnSmXOwrpIyRaPG0zRiVWh+3+/SX14Pf446TgeTjt47hPQx/D5+6f
jTQMoLK+ciZcjI3+6ObFxtvU5ZuBUyeS/SPp0ZlaUI3MxMlnvcxpSztkQ3nN2wiwBB7tyE3G7hKZ
43bDbMI1EGWObc5eM7Ads+IBIbZ7Wy+viO1xk2gQH6OFk39jz5jmi7yKvwQCvAeEz3uxvQVezhFS
BRCL3qxwwypMRmTwDbegRDNniA4AHt41G7L6qQ4/MBSFQ9dSggdf+Z9DhCD5MUJhJDEwsAKmEJO2
nHJszUmhQkDOKD9KBwZ2uqstEv3LpkmpAt0DqbROArvtHhxXldIO+wpmDnKnFq9BSe9sB3dcR94J
wKw3gorvyHwM6o+h6YNTpPucAdiItHiL/BRn+hSLJrugAVLRmZDsg2oqBlsWpRzAXRs+gQxARrxH
AAdwpPWfAiTfww55LBvMk0iDbZIF6MsvA1mQ27YDeN45Ma5+K1iqgK2sNN6zOnd8DGMVCo4IHNAN
C4Do8jkEolkFak18UDl32hXv1nCUEIB+DOAZhEy7se86deryqE0pRrwkuBLKJ0uG7umGunTRtyGA
RCCMvUP2/1XCwyto4e2bcJsy3bzPG/vZeuozCMMxsWMUHCUw9rZ4pTXotEOw+GlZ3Pvg5HX+SndT
y5ed9iDgSPkNbxI0gsB37vinCvs9BZ7tPsJxSzRliHdw4wBUtsroiP0/ipojvXSwKyQcbMIsCgFT
VNGDQ8M2FRV5gKfGS7wWudVEODe+M72vXp2VfNdlGwBfZC+C2O8mVB720vmKhfERH8MPLLRtEnCe
bUVQ30cT5Oi27bsMXrikKKs6RmIjJliKwEeHUQ4PAUMYgNsX+QA1Ot66wqRewT+KqN9hcdyVlMc4
HalDv+EDkUE3XPg6X1oHEwl+By7xtLqnqvO2Pdx8d5sOD5FqFcpn2Z7tRp9cNjzLNpje9LS9NcAU
bmFIY4YwnuexVhid7nVWdaCruA7oeI2/1UnbsYujQVGBTzfMcChjfJNHqR+7uqV5A/Ep4bajCTmP
whZACF9HwCF5+GvhUYnjSsWzYGHfZ+gP8TaM6I7U8Ua69dDaCFVRO6u0HF5DFILx3NZv82xJFoZ4
Mns8Hsk2OVGKm/dEIMtt4aoupSNybFoTBnkDfDPEu596s0ypT++HzWWPQUGHxI9A6u4d9lgy/7qh
lEv96icZi/bUq37MSv+G4Y4nEBxif0Xti9CvJe3LdkdKplK2jDZ3K3MO+y2lnmNi4nn3Ptg+5gaR
gwK0YChbm2hJhiq6g8rqgTZRP/cDMXHfC8RnQzxp8BQmNPDDGKFzwBD7aVM7RdahOWq64TdcN3XM
YWnDrTgPD7SNsrYJhwMm70TO/eV5wBGp7aJ3u5pnqJ/8pJgPr6GPunT0kTHvjHnogNUesOq4GfUk
apyE2+HkGIBPCTc/+oFJAIewTE7bj2VDYqaL8ysgXu2D6L6L1e70NJUJAKQENO8o9m1LU4BVZYKl
GH0D9TG2bXljupy60rx7zgrozzQ0R6FlCsJH7DYkxADPbSIHWxDMBTOGeoyLrBNFylTLUcbdONiT
31Vz6vU+xq4jUIydxgDcPcnr6gMx01qHJgYFovD1KwFcunNNvq1tcdFzeClW5CaawQOnIgSctunA
Gi1opYCNJBFQC5AmprrfB1eLAXlYMQMgQ33SJo4/1nvgBdBW13jk1ZI3neIJCvoKBwp250RIYsWh
G5earUPqLCW/faoJdMoHLElNquz2EfAQsrCHLwNVIDVT78b4zNFl8poCRO2pytxS4KEpN2Tl0wS5
F3PcOxwkX9lsiTOhcqDBjLKIn5g7XEKuv1tm8Nsq/kQ3oHxFyV/huJ6RRzidn1GVrVfsVJESd2DS
NbGv/TBDqwIKiEVWw2xwjS0Kmigs99wCtbsNYd747jmEKlTi+mWenCBr1Aw1CHOOVoXPXYXGamux
zIcryafSyVhUoQSZGTkwK7NZoT+EkVKZdgOM5dXW/KYm2i6j0yHNfJHdDmxGTPQ9Mi9Y95jeQGXQ
gRFSQ1UAEmuKu7nzdlohHXKZ5IEt3Y7M+lQq9x2bfRqqOkiQgPzkjfRp8RCrivgC1E9OuQtDcEzV
ZMasYAIVgZhRxQ9Pjb8EqBuwr2KYsNs3VL66wLIXN3y89xZuBZK8R1Ta0/IxL0fwbvgE4afHgaca
geOG6HV1yyYraqfLfRSIlYEOqh2ABgqEL6EmcD+d3ud5p+mzR1xoYj5jV0fnpOhlKttQp1MD0cz0
a51s1fjN67D4cuM/EMtfTEZ7bFZYDw9CrOdowHODaQ0Tm3JccK6TGz4rv07VLqqjE4YFqwTZeNFh
W9pjJJw7GBEVTrcbwtgmivi/EBPCLFpPM8DmNHKGh0jYn16FHzOaAiNvsBTwPtiSWqyZVmJLejF8
R+QTusBE3RunrXea+d8mSCll016LAUF+dIU+15SINAKassKwDbssjI77WYoISPninX/ahf3CAqBj
JLT9ithvHzGEe80h9M58ShA9wvOtohYRHT1krY2f/KL7jFpswm2VW1H7qVnNtLPLNGUt6bxknuiP
YrFVghuApTNlAZIfEXJYT/JWATcfHTwLSzHOFwYsx7JN95zKNnPBgYmHrj9A0iXnCEeGZAp3EAd+
yWJxM4fOHRjvmFHhIcE9V5W4CdYgw4p74l0F9dJj5oj+chN703QnZHiKQNJdcVxCke05D2xaz6MN
ssVZvsqLLSFF/crcV6tbcnEnrHUwR80ZdURSbyNI31CkT5j2wbWz57VqEKk1z3uiLALKpQpwWVzz
ZCHvYcuoNuSKV1DlsUD3MyRTVqpcRpg67KGiu6Apnbugr/AM9PAtMTJANHXNi6P6ZT+uq9rTZS0w
XP00Ymj8VrAeNhzOc02htjJIB4nw7cVT3aWGCPAgyPimnZrf9SphWt1vW/fDEwA5bUplFeBU0D26
EzTHe01Glth6kHgSj+wGoOS0lck0uq9izXEyhdMWTHlMnSWmR4hTJ4JU+AAE94gQq7wJTfASvQUW
zTiwthsFuWxNZdd6UObKVwJ5KI56CjjyKn/XPgJrArLDuu7iK7a3TToIxtl8PGjsbowEykbJfIxL
SmhBG3Sult1xQ7aTHvHkeMJJpVJVUk/lvTBmOC4V3dftGqb+6C2Jw/hrOIm9V23FGctNc7KjwlOJ
v7kRK87WESB02RbnKyuXE0BPVdo7g5/kGIpnmbQdriky4MvQmkdsJT+QbOAhcGPDHFI7VHs5kBUS
3vTdmqg+Sb1sB6PUivSsqsHhHTw/pXBNnNI9hp2LG8srUhD/vGdOlLPX3bRBBk4xiMwRa1iXUKKi
4FLZbIgiZ8dC/i6AcQCNObdhxw/12uazY78vvlieaVk+NPahjMiTp5wDBKcqrx3WgNytwvsAGQ+Y
kosbDaTW4nR2588sjNGsAp1rPSAgdcirSmGmygue3ab/6W5iw+LXfhAq5n15a6mguq9qbClwDyU6
IvZR97bKl0aGD/3Kk7DCicyYot+h2YDCBhZydLrD+WAyfAGS3lB4VQLlvu2v48BW4MF8cuDNjVEX
ldnS8zrRIcS+Si31oXBnGde+UXfSQuXEPvorqK8Tc+gFXlaDs51Vl65c820O34Cg94+Vyx6Gkvb3
LNJF4rfD8esthGv4OiNF9xBApkJPhqVAWQWeEXdNj1vGkkqe5jXYzxw6uA5kkHj6tdQrOiGyOpk1
yK3n/Qbj7IX3IXzbPcEZYAaYF8RsDCN2fvuji0RzblQ3gUUOtDciHkE3ntQF+3KZ1SGp03q29M4R
EJHX6tbZUY/BQP1rbwp4Apdu74tt2f/1DfmGnFWLWRe0hKARgNOdaz3yPWS26UQX19+NZHyYmT/B
Uzg9N9uCGexyjE5lj3UzwlXfffUNVn0BPLu9AqSZKiGWA1A5w24EJvCw1vKtAIUwGVywclzxEba/
RrV+7wul95w3+2YqYE3uuXueHSy8Jfb21SvvFG608+o2NJGSuUnfOfT09dL4SN5a3WrMMeZuL+Hs
vLQDjVLAcZ9HsToX5Ag6lw7VdezVbpOPrF+vAGxBilTQUq0F2j0svf5R6OGtWLv+5Fn0NvFrO7vW
WX+E0sDqG9bevSucDPsRSYthRKHIqb4HcQpybFF4uwLJnldQpoOdEStgejXWmghHrR30SnTHiNvs
Vdsg49XOBxzjxmd/Rkyt590FHCW32+LTnXryYochl84K6TmQc1YJlG4eYshPAlnDbemEYGGiY+bT
x74Rz03oBhmIHSydQuj9KxpgmmcEgeI3NrnaYaX87W7reQYKLtX+bO9MhBOohirmY5dHGE2C3G2z
U408zw3Vz1O5pBsFRgUAeH1SkPVKOVWpV4lqX9QBaKIlhad3HghAGk6zwxyx9yoLVJ8bAYq8qesK
2YBKX/12gvfKtPetGhXy2/fbAkP27ZfoAcO8Xzw3nRdMnCG6uTqAFPk43voDbTggPzjcsC1HCMbF
zuufJzGfxwXiSY06B8a3sYu7WuhMlVi0Srf75ZJXg7n5MzyOfbCm0Pl49qWx+2pGe0AaHjPqDakR
+OuGgRi7zdc6qGXSVAIy/iymhDhRsQN8D/VLq5HDitFV2E3bXbRsUbp5xX5oAgNxIRygF0dZxAaW
IgbdzZSfTkY/4jnDdJYUCAUu14FnSLRC86L3LgqiadpsIx58ckFOmD3KDTfM4NLzJM0RxV5/QTk7
VAGWVe432TD39nlV8CFQl5+DVkWJAwfPoSSAfg89NwcdjZcodPh9H7hgHbJQ5TVOKDNf3UvN2hsn
jOl8jkZ9AdgC9bRecMydZ5wSjfM2Brw+1EWL5hyEZXCCuzsESrZ3BRYviFVFjjooOHaIcQKDbzG5
kiuIqeg8kCUpdXUt6+23EQjip7NmqSnEbwS90f1S+FcPCO/EKwsvKSOgIsN+RJE2LTZdumA4G6SY
YIi9PiC6hLyQeT6TdURk1obvL1sEs3PUB3XoadRflXzkkcTOTHzIaL7X5Y6I9ohvLnbD1JVPyE7C
eF+IzKsgWD/m3kMNWOKupm53JQJaUDOL/hW6qk6Lmr1PaFUdBjHqg8cp37X16KYjUCV7d6vzYd7s
WzupMp4NBdh+Hbp9P7TNPUfKXGwWmyPOd/2uBnapmtU+kwW1SKiDbBxrdhgKX52V7yPuvTkGk+88
uyNB2ba630D8JEgKb45ujw7cMmAUkZTmAZ6JV3SwvMzg8mIxj344NxwaldWuGKDrdREOH8M0Vzu+
ICu6LEwyEDzhg9vhu0Qj9kIOVu+CRT6ZhEQve+1fImAFDnA0Q3gs0Y1zQfbN0I86F3KRp819GXQV
l6FZUcx5b13pPjb4BbjAcAZm2nVchQgBrKWTWMt5EkWtTAMPEyeyHw6dneBGuFFdG3QOJ0jqFZSx
TOIofduPJ253vQXJdxbj0Z01hiJwx8+8aNG4WYek98NbU2B5C4p+OYNECvB2uEAydVgXexE6rFMH
MNdkoXOBAhIXa4/ybjFhNkMCmMOl2hn4QXID4HA+ywG4ODku17kd78zIzGkMxk/mxUo0/OBv2AXd
aJr2Xw+hXamJ8ZmInbPhbdkthwODxmsTvZvb70Hd3j1sR3ebHsGfROgmXZd7L5I/9MpfygFNTyOQ
D47vcBZe60CAvYmfo9nDYB07PRpVqBg3t2BnYVI3cgMISMQFnVZ+LhGqKN1X4uQB1NeYaidvug2r
wxR8ovPQbDjph56bYKVp41DPD740WL5XXDZkBjM8MnOZSbTP6LKhX87ZmbVNk4Wk1NdyLqq/2o2W
oU1bTv4O6pc8EYtwfLAV17zo7LH3W7QwBjXsAwVVFhJ1u+u62xUrzMknsBMUy4R/WiA8EZpPkCNh
f+9BKILwqOfdSn/3UgSHsAfKu/DFdA4ifDpD/w4qrXenuHhYZCDylSqAAKbtUFqHpVpDKxntCnh7
eAEfMbog7uMblLgCWzsMHck4uE0itSgvxjQqRiNyTOjYJvXt7tui956S6W6OyjEj/UvvVyTuZXGl
K54gjHxkPUSnk9kTr1tTE6JSWm/9U2O+O7cbfXJ6xOv3mP0CdDQZI46BCt+mlqAvXIXcPuJs2QDT
WqznrrxgR0Z9u/locvS+PXTudqk3u6BPDpK1Oy5BLincJlPw4JDmjG7/tGdEVzttPZ2FbN12gYum
pYbyMfHH2sUbqMiWuFR6YL02HpoBS4kRjwpRebq6zCbwd5EgPyExRBhsnI/rhDp4q3pIMi1N0PZl
EIIgLhDnAuFJ4lkNJQ6tznekTODRDPrXShQ69jDslGCYoMn10Ibp3CCHZFN9n8tbT3R2+VGbieP2
EtDuOSok0a0/tYQRq5vKuAFINkUBr0HuwOKBEFz4gQb+Gcx6O5HhMrPBPwyL8zn3FC6C+WWVJX2k
bvECi9J45Riww9z2XMVrHaA4mmCc8ccQiS4W8LO2hugS1v3DPMJaViMJUE1YcJ2C5ouwPrwoApGp
Qw8JC9YIvXrvmB7dcYZEtqIh7DQgizlGXuwLjhu0XCEKQ4rJQvuNKCCPF/wc1YTQ/Fy5ky677wac
sYyZCNbAwOTEaZrL10vpul0KbdFDD73GjVPTExwCgB5LcZkOkNxOddHceYgOyScfviGzFu8eciET
yoAPDurwc4N8EQMCHs/axyECXc14hRlhzx1nRI/qRnW2FocZ5qPI9L8H2hxXrbaLI8gTzMP+fq2w
DiMpWUVm16Ne3ZKQEJVxR1LowKj/I9wreDBgvfHlmrs2umCHfGqwTuCe0ZgyA/f7GrrjR6DqNd20
hyxa4Z26wpqkBvO4cFGOhoM/x/MqulOxRHYXIh8sKil+wlYFSStm8M420LqxCiRhMW3vReM/TEV0
GfpuOrkzne+jYvoVTEp8m1wYLAiBMxnOoE8wwVbUufUP35WHGn4JoLxnfm1gk2iRdsqn8VvjtK+o
SRFC2cDHr6OEe11/HBg/VQ14btwEBbznMIqMNaDrphMshdKt3gnijOaAOG9duD2vbRPEXmjXMwAR
5a7HT4OLznsGR6Ec0sKqA5nKOqmt06f9djsQV8txgnp66WbUk7rdd3JhybRQhQCe3wWitl82f/vZ
yiqA2g2ZgmG2LilZvimkXDE/2CP0G/cljKWw0MCtSbLViOXY9yMgoXq1+ExBN/P4z5UzGD1wEkrn
wdaXMoDR33jj87jNOCEGFPdOaN482UU5pvYO7VaLdKk6lTpO8bTCinghHkR1aSfQlEPH5AKuxHQc
sVw19GkT1ftckjJHkizgUrju6QmXrE9Rj+jcx0m3YMhuFM2eNdgDJ6v2EwFozsLqP/XFshOSbaeN
PE0U5wXKkOcyrkN5MlImWOHwrPlo2t7aZdlYET8eYJ68H2e2ota0bzr079plfS2VzTyGo6+YX7Vf
XecthDyIDDgQKx6rytniKWj7ZIMcF7N9HSHWn3GxJsuNUI2jwuhhH6EGtsy5fxygZKWL4S1aiuA/
BEjtv2lu3+fKQ5dNoWgLCOSYyBaZZOMnhL/E60MkReM0E0WntQh/9Lg5MFo5v9Y43AHDht2XdHiX
A4sJ4U8dKZ6mmaYNJCtiaxkzTexl1P1b10Z3dgvsDvZSm2jBh72vty7xKxC+Rum+rEE1PflEXzU8
h+HtlKsuWuohaeiAXMYqavaAvpQIv0s3WKtgnKr1+BtTl23eCevkU6EPINKdUcMV13KandiDhG9M
2Ry9efscOoM7B7M5iRLldakg9wjXu59K9V0aCIUDPblN9DFX4XsvDqNp2E5YmAnmcVkvIC5fm0mj
ceFH20GtGB5Ct6Hu5EuwoKAa++UBEW3loQWMG8bm1MeZI696wlKOcaNtWNPZv5Uny+uEa6JDHPkM
TDmTjZ66qXinymd4Wxx9dVN9OnP5FEEciseG9fl8y6uNtnvpBmjOatLGRBKcsSAbWQC3k9DFvgwF
WeRKSZni3MviEkDlWBZ99AD9NgEk8N4ZsRfgNBnhhIFna2NDMmCyPkGPFmcQFL2rDyUGv2Bx47Q7
7FmxeIx0UsnyJOB6+y/8QRpUMSDEd/03mATvAyX6GJFbdSK9nQntAaHcmBm6qq66qMcdIwZep/Ue
qWtHAaxM3B7tuXWQxuOjpN6W9QOpCm9gvbwGrUgHps9z5x/c7Xcg1K5x6meyNc9j6ZrkvzDDYNux
oyitywiNPGjGw0CfOJDtpq2fazQK/Ta86mLr/zKF/ncb6C/V5ySV/D3/6aD/F9P9/ySb/W2I5/9t
s7+HLV6XH+2/eOxvX/KXx96h//BgYAcJE96ogLnBDRX2l8neId4//MgjAfz1QOJGLryd/zTZB/4/
vCCkt/9DMarCbmk6/zTZE/cfLrzwPv4POugce/z/j8n+Dxt4SKHZIM8OeG5+GwTw/hwjNbJvt8Ct
wZ7mdQV70U+LnqKRW3Cn/JlmbcCfmVBOFml1/WqTFxKtbd01u0UNzyCo8CMijg+UKZtDx1r/0wjS
v7pW8P4CjzGMAtAQqjKcQLiwf7cCYWOtekHgWHQsbfJS11OuXFvE4wlnnSDul5blgrP9MnUIBKxk
/QBbbpDBxPkwDLN/jDAPQLtKvoy+TSbvdmoaNc18rp8bdmuLAhVxh5mZrbTitKnu7ktwgyH/Y5SE
oiBHmxGnapifynXOXYyMpW4P6Ec5Vh/w09prD+vJ69jWDyWhZTqJBp0s4n1gUQwO8HWV94sh5Ao8
SLYU5pFUpvtPl+h2Cf63W+p2idAAJB5uMS8KA+/PkJORrhKeCbkmNT7sHKRDdvp6aenMTqOR+hDi
PBNTBZNKExTtm0tLmoW+GXd0nWwihwqBGnW9K0vPnsTqOanXtOXJwrPHsa0+DNZ5V2G7wlHmFw+R
o2FvMO2zpN61HJxgpyxacWYYiovob90JhnV9wsZ79tB8Zqhoo25ibwbvAqIHiU417CFvNzF206I6
roTRtCTETZ2SDI8rYuWSvz2Q/xd/IvvXASlcIUp8jocP2lCIdJA/b6JlqxvqzYDLWGN+wN9nYAKB
+FoEa3WAZnERrkULx4ZPwhTfgrV/VZ5XwYBSfIoKQA/XKcTD13/alsiJoaSS3dd/+3rpaGRSuuDk
VawuNFhSvUIcFvulboKUFU396ihJc4dXWRPoIAmW0D5+vUTLehicZbmazq6PKHrocYTvA5IS/oWY
2vWRREIjMqDkcEfElHJ135Wbe0+nwoFqYWj69devl2iqI7TAWHlaxtXBvC1aOwWuzAes4/fNysSL
HwzLricqnVpwnuE/q76xtfnmFWZ8cD0t73EA3dtizMuAOnVmJ7TTiY9TYIe8cWC2JYqqtoaUSfxD
77n04LUt6kZ363CyY4gPxYqQu5F+pL0f3E0VKV9L6h8xDSofdP2/CDuv5baVrG1fUVcBjXwKgjmI
pIJlnaBky0YGGjlc/fdQ3x9q74OZE9bYHntLItG91hvr6E3F1VoxRN1HU33957f4W732r4eACFUQ
ERPkTRr/jh5+kHpFFBt0riCXmaZ+n+UAYhHE1j3NjfAydAZrCVW2Dya0QrYfo+VgpwgEgrwjG1GK
TL07d4N1UZOZbfS+SXGBTNE5b+ynWZrZ2e7a/BwX8iN/MPDfv9UlKMs88ofXFSzcTfZ0deemUBtg
Xe02PV4Ky3J8HSfHbvHU4lvmkN2I6PRlGtl/57y9WuWgbs2incYlUkc1GdX/vli6+j+/tENFBx/O
lzDJzAv4oHHR0irZjV2zy2JVnTPHrc4i7LQVLafepjOiVepWhBfnlrPB8hCt+InpO3JTHsxqvB+o
PUMjzq++fythHz4BuqWH2MkB5LP+CGDUHbuHzhg1rhWm82rOIvOiWMCA6dr/dsx/h8/94+2zJfDo
49mUSBSdf1dFUmDY5pzQ4CCu0AJZyfwSx86VH8vse73RbCOt6gLW6PR1JMTMb906fylabVPHWrsO
rSkClGN1ycfuAG3s3usF3tVM5gtWjfSkCCC6tNnM2XTJh6F+UxRK+FllV+dSxozr0VJsQQHGszLH
9L9oL78b5f75zXEAmbbke+PsQSH9zzsMm5KdaOHSw0RbA3y9cyNTPnupZkDjpX2PSsf6GaFaQcPv
c147h/99AXXGgxBdMmkxL5qNOg7wNBsxUf/DtXbDue+evl8ISHFPRm5WVNt696RzozoYcvkxzF63
9ViETshFysMMnZKwm62pC673dmvo7/HypHpPnnraWwKDceSomV24ixyIvXwa3uPZ/VWQ1vSVVXuq
h3adqspzZKVovWu1jtNWO6DJEyltOlnumeAO2hIeIMz/74tT2//lvtP/1ff5OM4dbGFIEkzNdfnM
/Cs3YhK6nBuAiNUIH2qb/SEtRgfk8rEZF1ZIdJOYh24fA5+i+7Xu+ePF1V/QP2q3dHCiS+/Wu55/
+fj/X+qxC8Cphk3d2eEK8TgjwyMPNLWRvtQoT1zK1vYlMkpoQOuAnWjY8mShF4258Od1ZFXp1fWq
5V7osRMIIxRrcGIwReiECo/VrcmAD0vLnVa5Yf7wdI5v4Y3zKgThP9XG14y4fscINbFDmc2tfbxY
klQgVOEqqC13zUZcXnR9jvbu0tw0L6uPfW/iH9NDbcNPighTobwAnONNxtNR6EglU5ikJ9vpDwku
iOP3y7KE1jEX8YcFgA5e2wrCMsHx2sXIfEPuRJeH9GWZya0BN5z1TjtbFit1O+tASrW8YguW17qd
9BWRj9llqpYOjTnbMcsnkKSn+pumDaQoK1FczEYM+zDCutH1kOSdnlONjPxSkad5qgZzPC5OmQdt
XlYfYzK992pq7lOkSggh5EeoN8sPlXcvBaDzqYWTuX2/VMu8hUaVB5QAKFlCx4KBNqzzmIrfrlaV
v//zBfOdofqPh9jRHRLJPIfiBDSM/7YOOEsuy5mCiBU688ka1B1noNo1KtT8lDf8bPWS9ncPpXQn
NaQERT8wVGb7YW4VYHfe7grKFxurAACJKw9tWuL8CB/EMfD+V5bA38bCRB5wqzJ6CbOyzTat0sXd
nMdx17VymySzd/p+KWi934SJbFd6bA+vyjBWzZgsP/7zt8ynnw3kH6Olw+DN5MXphQsTw++/nrTa
68bepV7K1x4XwVy9fL8gGPNTjC73UZr6OZrcn21uoaPvIFaQVhVYq5g3rSFL3rD+lCcReiNS7Sl5
Q4GOJX5wSNR8/Kkd2vhfTMdataMRv01hjPkWLg4fyGZWev7qpjEdCO26D5HBDVre3QW95/yXoG+/
f9lSxAOZE3sMcJr1d8LNeJ4qZrG5c6+NQnjZlq25hkTflmE3rcq2XunDNKJ3q9+w+aK9hafVk/or
DbFMRXH9gXVs38bJl5uNyierFirJ+wgtegxq6jKs7udseO8g7e6q/wMvRAsVBa8qq1aoKVsUzvPH
ZDBsGUBbmEpQrC0jsqRo/qzHBOOJgfvXjrLVZOTIaWxz61WRXCWPAgkAR4aS0X3CxhguH15Xjv5c
JhcdWW9XlNe0GX6mjbXLnOwT8+7Wq10i8ixkkY+yrVWVLpzhSMI2w+ii/yg6fAvicynrWzLSpMrM
m5xF4SHQcojQF50OzpY9I5ba9IPHFWuFb2mSvjfihRbh52F2zH1qEvmDEOuDTs4sGOzxhyjZHUQP
CVIT0qFP4il19XDVa6iWzWJ6BWjvVyPKnZbItGF5xrzop+I19qIH3eMhK1W3zOnUeoqGraYr/M5t
EjAo4rVJIEPrqSo2RQMb2+jhtpHlj9poDVCkBAVZjlZPs+p5l5sL9QZem616Zs+VAUBkNAk1ksZG
zwSO6RgroKiBwFNQlqH36o2hot/4aYVw3C8wrD38XbqRSWxudPjvfXQPPbPFRyWmi4UoFMa211B1
PrHzcDoVgYtpEpJnWheetu5NK0ULVlr7vBl45xMCqtEiomxwLbpTNLGT+A4GsFBrECczjOJDaaF4
7tFijbGWsk8jaXeQzKMElKFT+ZaaopNQ2ZHvzAFypiMplOTo1j2h7XWDumPWnjSl/42F0o6DxHQc
x2QxiKW8N732koptP0Dxua7a2VKRpsKSPKGqkso6xF6ucKjYV1fNKCJaAzKkJug5xXhuzVK/yGx5
gwEq161p9aus5/e5EJ2Nzam3s2Rb+VOar02W3d0wWdN6QCCWlG9e534WlTcGCC4q40w/EQrETusw
tzXNS6E5f2llOY6WGT9NwAZzw4AxmrydtY04Kc4NDKaxuOrLc22Vv9oIyjKGrVk4QmBekNN45m6G
9kbW45tSP6vJu/YyrdZtL7ddrBP9Cx1HENab0LRPYY7cRdGPHGZxjrXdYJOy/pLEeuujjyZHoHKe
uil5mnR3PnQ/eo9ym0l5P7G3br0CGcqSDYQVc1EZH1jSfsfOT53UuSAZoYajWidl6g+q++pnwRc+
TlHoQ+Q5t+IQGY32VNAe7Y/0Wvmy5mGerepO/PunnS36DqmtF4BjkMNDSB7mETcKctccNk4i9POg
TdCXEwKBqZxfrSTdtVGFOtzjIjT6dgqqUZMHrYnilW5kXyqLzcNYUtizkJjij6HtrMe5pk1kLLGM
oLs101/4acptSiAvdj9sK5gLlnlgBYjyxc+98sNI5nqXqvxtUfa1OISH0eUJbMZpV9Q8aeSiy7UO
YoEt0fN2dbSxk+yPi70gN+rNsHTlOiwLbWvZ99kNGxwpkILzbM+7JaiGxPSbepQH8queq1uRUYZF
7zSwbhF+oBvb9znd5Bg25Ybh743RQ5y9URdndDQoM5HQcu8nHt6ZllShA5wv0XmNewKCufCG/01z
vq5WJQI1vliCuV5Vnehv4yT8zkYkhfZgq+ZyODtw+n4kFW+C1++sPun8AaV+bTUH+OXBmYlxyPhn
MO++R5rdIROsNzSe53hANRXA72hkIHSvbZjamApUzT9mB5qh/kCRevo9gXdOySVAD1ga66jpF/hO
nfskLM6NWqDww/lHp1rGfDnqgSLCctVCQKydhidXJ+FoNSSdsWnH8Es3ij+um+TvRRau8zlCa50s
xbU0rohYXyHy7o2kHj3KLk3b35JuU4/GS1nJBH1X8ux05mm0hg2B/AvgMxVkVpb/6dom2RTTNAbC
nkhPcKiN7VvzT5jbPeNcmSHIIS1hnHeupOC7UHlyLx3iG9Eibns5HesucWhnRXOfz127KmEBG28j
c50fnKHfhcu4B2UEDURUT60jOzVfdLOmgRDhZLB4+S2lxA+1RmA+6E7V1v0qz/Ry7VDCXlTOGgBI
20oRB0nyJd2l3sc5B+K4JMXerOtT1Yc2Gc+VtvYgCzY8CqoefnsV/yMfSNVRk/YrVi4kfIh8kE/5
C5ftW02WrO8NZOI0Cf3LY0z5uRbeBumMF1TBxbpPsz+Y+4aNlxSrEZpv5ZhkX6QJC5g2T68uK9em
MKrfBlWyD/Pgq4EIPTSeU2IAVnbVvllGna5H1yEcAR61l2LNWx2uY0GAK2ZdqgNDvHN5FBhWif3V
hE2Isb6mDiy9YCw+tkK9j+PkMZF4v7S638EFzpCTJfdD1f4ekv40sAZjlIGXpsDDQRkKuqGSovDd
GJNSyZuypKkRjEPmIRebrF2FuB9N2FDM5x5kB2GnOe7sLsqwoozx3pr0s2aF92UqXzJt3up8xkK7
sdf1GGMmiRr0oyShzEn6CzngtUmFs6OdF9+MPeIpwwLn4aFD/f1J6ppcRalKfSjwY5fB7X2/6HPP
1cTlpwonP9l4rq6xkbGB9sWpVs+gkOUxyobiWOZmcWSvsHx7cv86Gtc6NCYOY3fjNHjaO8yGG7Jh
ekwddrfi0moDFcyceX4v7X4bfsohjB4Sekarwev4NA7vaJff4XubjVvAjyVUUPXd+IH564GoFfuh
eqy4rYjWeEPLVZOiDU4wMxHn4+cxg6Knd6tmct9bBYZUGIfGye0jCBLzw1cCSOYbVoe7qyRRAm81
JrVeaQdsB2iD65tdlel68Cja7B4Xn81d7yTdGuptXfAl4/IbHb9Nl19AQTZySc7MhjK2oCYiZl2U
AzZI6p6D1k105oHsh/FuLhkqslbPISG1bW2bOBOExLUI1+9RWHtVpNx4xOGqFlVHbyFVsar4ZzS3
lxpUqqHRZzOo4qzlSTA30Uds8/kbw6fUiX1HMg+N/B/mkTlmtpyjp8X72IGlbvuvJLJ3ojVBh6uX
EeYp66YpIA/o1ZsRaUwjOYi9ux5t8Vd2CzI5M1xj4s2DES+v76iB7tH6gcCf4MChLFG8+QnFaSSs
7/Sp+x1OaJCYu1ah7N8nzW3283LoesCDiI0mbwe6zYkGwcL8uiyBovoMzwy2fNPoNnlNmSTaYmAP
viQoEpzJXqArsRYoPldmQ76EHkKHmg/5ToIQol06pE6KVd9BPFN3S7m2/7oFnwdBJrJ5TKc0OcaP
l6ioSa9FXDa3coX3G++n1uN5UhDCjE8qNfo1CDgmJBdB/YucmnGXUXqDAL7HG2iIdFWWcuPpmIiH
BdWTVtkJBh8klAlallrnrxKmmW5m13pifWVKLRmO5u66THwGh8icYEUdTFqpvsYS8SMJh9OYe7s0
Ca9FkUjEPsaMp8FLtgK5KmPS8pQJ+WOp11WLdMEa4qeq5H1zx3brirTxIw2ooE+Hg80ttW41e8uj
Ya3qAoWtKeqP0bVjf0LFyWe7oGzCNEn+QUIh6P/QMz7tIjQbMJ2YPlTjnleIYcbORnSiqk92Uw6c
BOOyLBhoJWkoByRLyJkEGsyUNSGfmy8jrrJA56vzs2NnD+MpTI3LQkvNKs0SFP1TLc+LzTRQNo5v
czWwBUHDDlrN+obCiLIqUVedb/Ac+6Ze1Cv0nA+R6nRL8QgejKV9mtxo3FdagvMo9lbNbDMXWsmx
npfPAg+Gr0f9ubacNe5NHJdIdNd263Dm1+w28bIcbA0Hs66ZP2cy4YrBO3mFfRv6JQSacVFwq8YM
ij4RK88aulNv5vSKtK8qztfi4UTJInKlFOSKY+LZbTPtA99ifhBNYfhuUn+0KMPAL7GQFZLo4sIz
n8L5p1NlTylOQl8sMapZ9gJbXz5zTYvWjZSbJVpOiZySY55yFUnF89bFlyZCym0v1INMru2SceUs
64c4LGm+ErLZMIN6G82Io7WaHDKtUlIqxiJ5K7Qdc/1ThiDvGnXTq8mhoia8sE3J33IdULTwNk0C
O0V8L7C6kWtxp9x29IUdm9sC34M/N2zATuaNd6sUxE6Aw2btSdflp4yGvW4VNrffsCaLJt1pKEMc
zpddoycDu2zXrfoaYTaqq+ERgqy51q0R8U8mcNhu8yOE9EFxZL1m0ObZ0FoBHP3TMP1wZ9Z7hEA9
iTM8FgKKsSd2xnzgCTOeqVieskzo2yq0X/tCXSPKQb7yaAxKG7dcJ+Q17vgyShR8SjXDYQ7tHcJj
TZL9VUiBmwNzHt/chLmWWpEmaEvb2Q9duLULjw1nUWuuubdWmZ88YUnQE9Tq51ozIzVAOxMv8Sf+
PUbzEUk5YSHII1uVOZu8Dw9WHjJq4p0tdR29QdQ1KD3eM5Xv1Mg/IHr27050MYMwzwHeHqwyy1ca
qffIIFbMGftTn6aKplwWIVvHyLqYz0Xf+Y3Qxr0b5i8ZnFlMNqaZIXN3ZUs+lCXdIIyWH3NlvEwv
YFZVILmQD8LO9glkCPErY71BRs8bhKC3FNpPvbYusLvhykVqtlr64k/ESNrkGysKiy09sL8rcyr3
Vdvso1HbJFnZXeQVh7nyQZDbDaQbmR99zyEJZboXAoasGwwClGLp92kF5jGwWEbWtV60tetGEV8w
3rqKM69JbXfdI35CWKIoV8NBT0lAiaHaWCVDY++6wTkx1DyHFQD9LId1iw103QP16JJzETSfapYN
VprncLlgnwAemJP6qEZ0GllTBzCi6VPWjF/DuLRwyNnBmzA4ZwN3itfoR2brjtvsb+uOr/VUD8fG
JaFlaP6iTC22peAkD7WfpFUdRUG2Rvo4iqKOatiGAA0/8giPVpbXrSd7PYzxkc8riIDIBabncxoy
8+eJ8WnM5adQJSTYUKzQK4nAM1bDAhcNERduXDLfiMy92pMpVrTJjiub3Dq+BRTE9kIiJpYuWUV3
WqkIwG/yV8foyAWJcQMR0cVuGw8200OBgo+JYVbJQyjKx1FoLbfWlTkYgsN0rKAOIT06WW5MGVuP
/yP/uSG7NyJbdz2iZVn8bMyD4xTkQoXWEoR4phOcdWj0J8IM7FdLxOLYzyDUWmU4/BleyL6vNqiP
n4uwQaTcD0WQ8O8sFfC3PepMpMyvzYgen7328TkRp4Rw+j3PUMZRv5gnQQSXUCYLdiYxjbRHBRuz
qgekPiXDwHqEZXYEos1kukZlcjB7zKuDpgVWBkSgoElXTVL8RQxO2ti7sPNjhjYpzOi/y+onw83f
R4S0zCPRtQstorEaujeld00XypKzuX/W2hjLHd4v0qDyj1ZMG68Y+egA1fFeZx9x/NSNagi0zGV7
qsetN2OiHrW3zIym9RIN6tGzdpo6Mwu0hGFUX5JhlelIc/Q+C/DN/oK9IQ6HUBGc+mHg6dZzny/J
9a4GDRFir+4qac9komKyi/BA/MIbSKGCx8Nm7Yd8rlCnt51vN9iL7QI7UfRSNfoL/o2kl5tiCdkQ
dJdflJ+JV+/LvtspEytsMj70itXD9tpm/lAUT0tmTmiKTfYSttnvX2UT9GLr4Dzq7a002mjXDtxI
o+6pQ6nLt7KJjOBBHckiA6OLkjfVGBGbW/oSOeg/MYJKlhNkilqMkB8LvlHVQN7dvLEH+WfqEnEY
yaQZs3A1m2G9FRYSk8FVmGp8icautJqMFt0ZE35u+rFktLa7iZSkhr9UfSYjsBBfFwbYScd1gzPK
S+uAEF8agKAHldFbpMhGq6KO5C0aWyZwsA04MYKES5jrlMlmGuWraTc/qgm0QPfmaEuo1z0qLCa5
UvvTFqQsTGa0+HKRNGJS+j4uWh0Af7/SOgrAO9hPWO5xOVQbi8V8R0No194ajeivJsPD08VF5YsU
6GKwf26TtnrHmvjLdsvBN0R+7R0yQ+ocMWIRypsWd39zqTF5p9F7iNEnzYur3tXjgb732pfjEO6K
yD71bfuV6X9rJyqYoDlEDPnmOnrou3nc+nQu5JsU5UVWzmtTYxVSdbJu+q64dUm8nbwk3JkIA+lE
noixtlqkKwQ1YdqUIcdP85FPcxycNM0EwycRi+e/CQpce3jqMOzH5mtZEHUx9U68U7rtXsyp6n2y
6NiE8DL72aGGXXSrqwkRYgjeJEs8k6rGCJnkZ/SVHwhcwQd6sZ69BUTHtZ/DrjoVFtRsiL2Ui5RT
Ks7enDHN98JQAIEaM3YIxI8770nMnGIYJ03ufqZWI8eerlVEIujMglpmksr1GHH0cVnZqv1MR007
jo9lMO2srT3ppFsAFDnQC04fn6elyzeL6ZrrBivdpmxU70+jAYUMOkGCbsBXDBqgZxeRhtitGhwJ
HrzDDtP+7ypvgYjbmij8nYj0Z2NpVgmG1j11gZu2Jha8IwaMcTbb6VxefiWHmRNt+aO5ZU/4trcD
CFBr4heafUqKn18INfC9TZ8JfsMUoHxFYALUZ/SUEybYzx3npJn9yDG19SSrPWuIdkeK7PdEY5HU
otU/RxFO++7ZaMz6HAcECSUr2xTD1h2l2uKSv8QkZ3i67H0+iX/qwPZ4MzKth6NJGXJQbP2BxEDz
Wpx6Hi+uC1x9Mnfbredx7xeJyVzzyVnGfxjRCLFZpB+5TzRiHdIweU6YSCYqJwIr5OQcOx7AvEE6
1OA3cEuv2i0lEUNFhlNwSI5Uihv7erJ+isd7vsCL7qwFn27b/OI6EL6NjgjtJGF4pLU2FVGckIV/
O7H8UWCAAavXp64zI5OpoEGUX2fEFAdqM3e5x6xUWsQrsr12PMMu2pzEPeejtWzybnh3usWPqvS8
kCOwjZf9krJ4pYQxSe8N6BqIA+u6TMHoxsb5nBy25cSLGFbzSmJjsJKDB3zZzTQ2Dl7UbiPJbezG
FeFlUAx1rKebLBSbKtScJ0miitQtoDuxVhAWz6HXE43CThNOxT3Xb2mEydBJ9o3DKOQkpDk4TVSi
osLb1v4hNZCfHf08a36Q28Ftb126kCfgdZLFWbwWIpF+G5rKN1D7wkBEfhjnAQ5reR3dhSgh0/lb
ZAUqV/3JylyMdA0x5OR08hR4FqKQGgXuCKQVTQ1pJG34g4E/XIfMKz05lWca1n672Wxu+ywEv3ks
K6LFdeMxdY6PDMjO0F/Gh+JdT6utZGL2S22CXnLZ0SNhVuiqtPnq9POhtMvozvXR7WHr+QyYsbcO
20ngaNfCi8XgcnG1ZVlH5YJDQFWsMbN3RNzUXaiTZTeLqlOiO81FuGO8JelkpcRbOaq/UcoNpFdW
d+LgpmyrCeftzOS2cUzvjxWnR1m7zYlMb7/pEX1Muoqvqs5LcErF2A6ovo6M4Zcgx6C053Iv4wS4
LtObC6Zga6WrrvudTn5a1YavGaX2CP+xNh0hTufGAhNI8rIJGlcbz2PdFzj/SlTyVXfH8190dXuH
KFwPSzWCgZHZFzpEBGOob/lZPNn45PZdZA9PiUW6lYumf0e8Lh6z9LMvOuuapk16x5ZjHRcrfndb
kdy/X9LBzTexydJukA8X2wlxEwzMd/YDZA+UihyGKoSRTsi0sCrMNXi5pm2oq/k2usq49jmrhP5z
QNVwiMnkv2WLSm+CQdafurDfPf5wzAvzIPDuXPVhUMFQp9CmyhRXsK5xjXvJJngm7gKBS3/jeFl7
x/7c3pvW5BmMx4uWWc3dq+bwyDf//ogmIXZLMw5JId3n0PkdKXZmSHLlY5gqTrolzKAxzPpk64RN
jMRR4Yc/S2c6a4scnov8dXZVfWenHp9jzWiCWS3J9vuX2oLenrDWYjN7zlfV8+CvtCAf3fIlt8zm
xcyqv5lXaie3bpsXt5QOOsbC23z/YdTVnNoRZg4jvWt17P0YJTGFTlkXO28ZjBdrhE8dEm0Tuoyg
WmpM29YgkEMkZvksI95CdhFO5agtnx3Zi5UxC/NCRTFXklrZ79XkVn9lgucTYWNxjq0BYmcRdkBK
wXTx4iRax218XaK0hUB3Po3BtD8aGK5V3bi7JjPdW2lCckyD/RWyUT8uHZOH5nPK448I59YrZcs6
2gDnlrpCD/Sqq9H29WPQN225feCnp9iq04P5EHIVtTyptFAIZGX/t2nkiyNs7e6KoyQfjfCd8aea
iw1Jq/XJNEDKTUHAW+q+xJFBB4Ow0A71PNZTc3FSaGUcW1h+THvejt0aBKh5bbqofs7YlHT93Cfz
8KPSwwqZ3YXEoZzroMBsFOE+0GsZHclt3tilFp0SVI1Bbr24qbESDskVMZWbOzJa7p7IqoslQoKG
4jEmszSTZ5E/TPn86PmhhH45Ft1bYemY5haLz1aUrMn9rCmKEWvyDsMfFuPWQbPQ9CfWX5Wa0Urh
2LtnafMyj0IeyGXJAN0Ire4MFZ+AV24knMgg1Ca5ckmRwQzj6kGTIteEJp9BL/IKCVa5bSySiklp
xhdTC+s223n5BAC9merOey77EqO7co6D6R2socw3LiCS7z1EHrKPTtSM1WtqIO/N/E2kSGgPt6pP
xlJYh7rn2H/0HtCHsIo00z0WHrxHKYdhYySEpEjDLFEqLx+cv+HOyRyx75N0YFa2t5HwirtODMOu
eXCYlf2OgdPeWwqJtOomkychuaAgfE8ZFy5VQzGrVxbudmHn37Ztfc06BCpRE/8dW929fL+Uk71z
6kLsKGWyCQr6Q2IUlynJE0vt/MqAEaxcKXgBFyp2kuYp4S7yRN9cMs9dz5LKttlOrHXj2TuPC49Q
3LHfujYfVCUch3A1e29E0bhim0b+Yl8zUU577joPoSauUxKagjkSxS7swEEXUlUCYSbkpg1qPjqC
eFfdTtgF6ofOE+8VHiK92yeFs41UbfwuSiNQD2un3mo/cn2eT/CDiCDSKXu2KtoYjNQ9fr9UCTpp
Ef1ohqK8OUVk3nEjicDt3yOELBsNGuWQSD3eyar90CpHrmSRfpmSOYKoSfvmovYl5e8B7CwAta3T
nUr5MO63yHAHglzIibp4HlBMrQTux6wsr7aGrsuxujig/kT6LFvNp/S6L+9JX0Z1z7iVzTFn4qpw
75q63UOuOjkaFlKK4xkTVxr1SPjK5rko/pRRuZuzZX6S2INew1F8iRqtukjnS4IDmOLFbK8SAily
i0QgaaVnTTS+Ggzrbe5K61S7rXtJiXknT0ed8XpheIfhG7NIv2WdDRW36JkvCOhmYo30bVko71wO
acGJh8VU9AYACLpOlBHqhhRmuZHhYt4Hdzo2lZBE9rGgZMQyEG5hRmcHZaKb92tbDtY6M6LwpAgo
A8Mj5cGKtTHIOKG2njHPt2Uy9/GinEs0teOmavPulOJKntx83KSP358MDLRx7JttZl7zCiLRo70E
bL4bfALiOKLSXq7buY59naUSo/QDW0/N8TSXpnOcGqlDzQwQFC0FOe4cLm+5qW1FLJPPVWfp4xn/
7RIkUS1XuuakUEWCh/JRYjnih8TAxksepoANpYRSHRFnez3Kfzf95Yav/SPBCpM8dDnnOZVWtRHe
yyT0mDgAmnQv25AW6L20duu9VPVPCcv2ZC7unfQofVMufY51XpkIYh9WcFezDqkRXdjm2Q3rOrm1
O8K3/Sg39Bu4mDjrBLj1vW4cRBUaUPrN2wLLvY1d3nPDcanZSHpQp7osTq5W7GLkPat5KV4KEkXI
8lvaIMx7RIimWT2FdHU/WX2qniKd2JX2JcZcf2yzEG23Fv0YO2u+8JDeBswgf6lCcOo2Csqyndgt
LZy+/2/OqUZrD4v+fSd4GHY/tL4/lFDqgR0WVvAdPavcCPG71m/51yy/sYlz6xtXvTqjRmSl8Hp8
0YW5qmmLgfVE72dqSrtyD3Wcb2RQeBNDSuOkamML++B0oI08V1nQ1eQJJlofbvHczWsyptoNfyE6
JjFZFWnXOS+UJW4RNTx841b6Fi0bzaYkxqjsP7k3b4spru563EmkuCWxHIQLsKOIKsh7bQ4axy4g
2fLhHE5re3CfPcjGsrKtZ8MDj2qi5DOPc1DAqGxOdYjopdeeTKVHBORpzwU5t6eRAel/mDuz5biR
LNv+Sv8A0jAPrwEgJo4RnES9wEiKwjzP+Pq7wNTtCkFsRle2WVu/qCwtK+UBwOFwP2fvte3qW2WE
2rowWuney0DucaSgBjuF1p6mp93gmliFnUHlTqSWDb7Tcn2f0hGqiurSSFJqdV4EMw33yZpaPp0G
CUWcVUb0RUyvNOxkKuQba8ClNjWBslVTv9t6BaipshPiW2Rv9Pqr5vrjn2QPwCDaS3ODTzvaA8p+
UbWuRX426NQmgnZLzkG+QRyo2NRXi2NpFcVR7X6gDc1uLPYNV0nA8aaetEtfLviDNpM9SXDgpM7v
bmWERrdmbDYXpqLd+mp7hIIgXQNh6O/76F4ORPnh4x8y5a6wBLyfvnyvsT8m5DtDyh5N1vNoFHj4
q46SXZhsION4h1ob08PXCkh6PEsBpKYYqqxQIzA1GavWIs2sjIOuJkyzXsGyU1DP1OJBjyCBGgqo
KTUqmgtrVsqHUuavxBYkZDYOvETBuNMtMBiKJ7ZrPin5Ki4zjarqBM0gRbMSKI9p5CcUJSTDHisZ
ZWFeAFobco/yYqVAnOxnwcYaT4hh4gQx4uaK80l+i7v3Bs9Sd/Xxh4DL2skG5DQf/yhGr0VIoz6V
je4CGJFTd3W9xXOsXyDKCXYVjuQLC4TVbsyick9andbxuWpLHamh2GbBGjTHtxQvVxOZ6W03/xHU
zO1JkQZQGib7YCZZslYUKpuKnKBX1rOHpGu0CzPQUMvkHcJWT4fyBu0LxveK8nW8ndhyrCYd/SqH
5g4lIvt5/h71WTGsrWAUcwtOvEDCJ61yMzJB/eYN4X4dzs04ya6LfiL5r8sHW4i9/NhSIXZI8TDW
HzNPCeFYNcJVSai27A3RIy0ZxP0D2ZWN8jQgrDl+/EGKtTfbLuR1fpFj5LzOvaa8jOFLNoaQ3xUN
jKuv588fomFDR3WtGoYum7Kmy/oCZF1moZGL3VwfGQy6iVWY05RWcve1iyfhudWJY++Q4TityP8n
ipp+n1osbrJMlarAg8EDi9YGYcd4diLtKjBx/7KohLejQaSGAoB4FauVdyMo6mveJgNHE4QTgYcA
rpC+WVgKnazh+1Wn9bFL4mLtSTml6ZIOuSTB/cQ3cCYtSp0v6VQnzSWbhGtJaDUkS1OXlyyWZt8U
ZVOt8jbvqKLquRNbo6N0uex6ErnPGdHNwJo4XmP8Fi8NyNxi7YU3Dd/mm1BE+JaLVbMHkr4qLL1+
GsJc2OelGDs++4vn1p9bHt112sYI4seMsmLOf+cH+nVQvXSi933KiuZakiv6kGWNjDQfgAaFxVOg
tuLeK9MnMxb3pNAJF/ijvAtga4gZBSEC35o/cSJK776eBfMa8dsdMUVylogHNLgr2PRm/94Jzdwv
ZJjgHXNZUDoYIHH0rqfCz5BgXrsU5gK9hDqgIzNvxVsWnpmCH9625egA77Gf0LCQFHExBdXMqvtw
zn/2RvUlEcLvg67uujTC3A8DYBVLIMvnJI/KpQnbEzIwvKiJCRe1aeszOWWf3QgKFLJIBofJWyH/
fiNYBoUo9+k4e3L2Y6grdvbhLu4CjUZbe6EHkJQNdWq3efkrJPV/zbv8fzD9S5bIlPuvbcl379n7
wpX88V/8ciVL0l+KqlmaKMm6rhrW/GH75UqWjL80VVVkBAQWJhte4v+0JUv6X8i1Lf4FoWCqrv/L
lSzJfymSqsqWbPK/Mlld/0byl2H87jswoZKTzaBgaDSZJzoZAL/PFCnS6K+34aUWhXFP3UYwvjWM
DKWohLuFKG3ciZLFbpyWaQ0ab9ZH5KksEbsY+/dEmxUiAnvDHx1VGECbECYstXT+ReoqFp6lsDSV
O72q4vU4lt2uLtEfhJgBo9r8AX4bMufQJA6m2nRfBnW4nho6vwg/tb2CWv02jepuFwNdQuItKQN0
Oa+0zVJVcUWJVAAco7T8t1bvYG5PPjpDEHTTtQYB+V1tI8ChmIxp56HOv+9KIXyKw3S6VNiU0bvv
dAB4EX/xCPJRSny8bnKhu9I4qA8aJal1ItQWFbvGuND1iFQEsk04i0CIafmRaylAvzz0kXUl6uHM
tgRDo1loYYmPEkGb9+OeNJLyyQi64ofSNeweNK3bDWmqugqGq51ojP5WaDUJD2M7HIqotqhMwSd4
VMq5AFco4ncrpprfhH610WWU7UIX11dKkkaXk6TiGU5N3Z33v0c4vQK858mfFxiJ7aoS1g6lQdMZ
JLbHRY78BylXRaG9G0HtQoCL4BhTCPYUdXDFwje3WVkMjkqtdYMyfLhMh7A+jqqg3gVVq219EwnF
Ko4a+dnXgI4LUiF/SzJh2CLJNXfYw7mdzTDu0rRBQChPycuYaAQZef74NplStR1o310IuayHNOHF
msDmIj8WkIEvqTFXwaqsCzO1B8KG8E2IrXUtAvR11QBe3IyYQ9/Wm8LNIOTlNWWf8tKirL4uQi9/
MyAH34+NLH+nLS4+kHTM7i2roguPYO0In1lnbvuhi7hhItJDzaz9C1Aaebrrqz7l2Jjr5AqVcvmO
/t+jxgKIme0wNDto6rS+KfyYPXxOg/SmfMSsr1V12jmleSOYLd5JxLmIIFTRq92u9hvV9YQsuyyE
2CAvpB1cJdL8N54uXSF0KvsOIQgORVOBd5IkF/gVCR8u++g9AjgMzY9zyjEmkoRGJdm7e0+fc6ay
eMbCWWDliCLy0EbhnWv0clbU5HP9GBcXBgVv7SuRsvWbKXZyoxY3jSqFV5rZZJia9JHustlc6cD4
Djjmqm0kyP6GVgBtR72Trgbo0N/1WupvI70Un0IjkDd15LUkk7b5ZRdhNyADq8IQ1Oe0gwmn30WB
ke+hBRJ3E+AEbECC4T6Jh/pH1BZpYZvkdz2YXZofA17Nxxi0Kp1GMbX8Ne8zqu+uhHbspHU5C13N
TichHliuY0FJeyEYTX0N4XgiFOiRdbJ9SSkD003A7Mfv/+61dQR5K6lCDu1qr+wyvyxwLWVa9i60
szseFb5oz5We17T2DOjVeZNdaGBsXE0efDfpYk5qVuX3b74KTz8OGopvU2RQY+DhQAHO6gnWCo40
/SEfZcJdZBEHZCRW2SNEzObWj1KoPKlqsFkSR0zNemp6d/y1KsS8Xm3uuwZV1ypN/JkVVGEJRXcD
3MwQaWpltSiuFd3qaLMBhCqGJgJB29ciclardsEv57c9N+SbWdS6eDMqxoTdmz1ZVcveBbkUEJtx
4SD36BOsL3B3coIhKM4kOsrTga97V+fdRTNZ3QG8PX3WOK0UeV3gs3wPVR91fqZjiYDWfNQTodrw
YoGmxuQlrkjhSG4UHMv8VVasUvhnKe2xlafTXc0L91Bb6NKcuvRVF0IyOsYMzShV7THlQgxQPBWU
vmo1ILC7QOYYgllSNKSg5VSYihODMwc3jUCJCoAc3VCMrS9CTS+foWgmjqSZkA4hiKYrH0nFoaZn
/zNLZOGVRDDzIeC4uBbqUrn0kqJ8mLIIB0qFKe1gtoX8MPppNkOG5ck25A/3Xm94t30lVt80Hyd4
FU3hZWs22rcqVkgME6Qx2vdBnj17zVQfmGXEXMhBTKehK7s7vRgk3I9x60wAubdsjOHryjJwi1Au
j1SEcWSJMap39Je98DhJQkW0w2D1nKqz8JkbJbFajFP1QxKymA9qqLwH6Mo3RRjO+sCAgHOs/BeW
Ppr7yfDanWr4XemYMKD2kw/bQZZpbkWEmDkTiUAXjVFWJGFm4oUUqyzLeI2R6qIs1u6JOexfzFFV
39o+rTm5JOlbj3LKLZOy2FDx0ohL1sPmBRFQdEhqNPRIkcPsMhaN3Cd4I/RFlJ+jLNqyOHQ3yOVw
eUnDODBnvQmfT9v1DzTiQ+z/4D0LkIOTuQ+DRqT6EvfssGO6j8hqYtzRxBrW6lySx7U4WXq8FXSd
6B0i3BMEAAa5QEUaIUyZcs7s1AOvJZoFewlV+88U+BIwSouOJWru6UAcS92uNS2mRiCjXJRXPNgq
RrEs5K1togK6a6JIOib1xFvhJbJisRCQlMGcr32ZPwX0iUqRiOtGmCG5MiKvOvSEV5OetO70Y0RH
uhmq9CdvGIgpSQF/NpY5HOCiCocbi3oJHjqAAMHKLPr6KAZDz2/RKoq9nNLFl0RSp2DVGtV461dh
dw2LAZK36anDHTsa/RbEdrcxvDCIV2jLawRj5LmIig77TSxkdNblqBrzt7sIj1SRG2U/xggmILzz
DXwzx1hX4Zr5EorLYqRnybluFFGBVGBsiq0voN7CqCOpZmQrvQJHdspJJaiyvH3Ssla+Ife2gv2h
RdtA86O7gSUPSQX5DBapDtdVQReptxR/C7UAKFoeFrHbleNsQEamkcTsv9hDKqTEqmg1xE5etyVq
kb71kLWpeelS/cAUlJMoiNTPnyYStIjMRGRh6P2Arc6L3rFgQ3PysGTChsvUKHWiqDN0AAI6BXfD
NwbZSSpTp6Snt9SJq9FT0fWP3rM4UHItGsWSXNWH6kr5xboaJV+U13IbEvAQQ3Yks2OIykuNYLqL
gVmNJhRg2jZE6viQmSkE0ib3nvGQppeAStrnMgKiR2hXeAXEAi+/NHkFJYBswujieyohCJgZ53V8
/NlrpKhgG8isn4liEY8TsWHmbcNsgh3QeDZm1ayvBdl2EPrs6I212ND7GcR3aC8l4guLCp9qtHft
UAQbpZuBuF0kQSZQQqWvZq17GjlKkyPjlmPO26u60umTT4EgkMoZUDemhSfRtq3LPKawQqbLYzTR
HbPNAbHOuqs8Dv3JELV3XVkU1OFbRXgSggoVoVlVXuakuPzTddm1445qT2K6kmgCqcglP4bnKAc3
RmgG70BKR/IojbElZlNhR7uyRmXQ8AtAn9l6YeYjRqgbOec7Tl9yI4P4KO2AVDV+Z+zh26IKKT95
ojki4TRgCro6Xvt6xbIYUqDWhyhzFS3oTNfIm0B2s0Bmu4AJhkyb1Ez2PcUmcR11qvBk+T2I2pba
/lwWjkz8uyOdFixQStnYSqRKtZM0SXGXqHwgbRSLlAzZuRkoT+QsfxwlzMqrAMYhXrGK2jjg4kgy
XFMBj8lOq0k0Eq2Cgo6kReEHkXqP1CFKIsTsvaBE9xn1LkCPiiwjzAh9kHZmjPSFT7PfhyuPBfFG
xOWprtSC6gMeekPubAN5+7DXJL/jmaURqkJl6N89PsU6PhIjcIexMOjqtYYp7cQUIJKtMK96F7i0
oLJJzKQCGJzvPVPwMnehaajYsHQ5fSonT3wdW6zBqI3ZKDpGlpG+gHy2srAaeXy4boAcE3whG8Wh
oFq16hV5cjll8XYp6UhFeZS2Y8Z5KaRusB5CtlWFjI0knyzvYWqsAJusL2hX4yj6oCxrHJJQr604
oJGVZLD72lgwcI/F4SUEVQ2vcCZmN53sKZe+L5PhS3MjxDusWrHdhC3/B4INAMhJo9HVK97nJmKT
z7xdVYbKC4r/BY4ETRsjdHRNQGTURmzgnSJpjZjji2xu+I8qA/oarexHv9NoteINDQewi1F6pwtK
C4MQ5iq2R5SMA/VhRIaZtqJWLPJaSD2b3KpVyhsPcIWJD6RqyrWnmRTtV3FlJnp8DYooMIpNIhqh
cuPDiUWeyDQvLeW166TRYV+IPiBRq+e6qaO5iijZmfHSBRV7uyhHICf6Gm4FKOHfK11TVyVlbrJb
Of9vjAmgSgoZyW48pIsDbO8jLI3S8TJ8j/PyWb5DRqzhzYI+RN7XXSt92TvWaFj7Ct1QYeMSiK50
X4iu484zb7tc8Nd93oeKnUWq+tr5obpRqK9v5bDwXrJg8o9qqktYbiQ9phDKXirMg9BFD6JuvGC2
phaRpz8lopevUdMOt0Xoyw8pAlBok2P/EAxw4lccTjHFcETLflh+x7dWlrJsh7IHHa6gGEThlr2K
HZfntdLkrH6WzSx7l1W1ZA8d+8aDijukdXOrTf7OmIdc93lk+R9lC0uSQLJpuk5ZBdnrDDM7qfTF
gqz0maJSN8/X3di5QdBv2OSC2Z0wxcPuvjwp6dz+XcU7Dd4kn/2kskiZxKLWQonZpDFBKUddjCdy
zU2u6gc99S6BZe5gKKINJKSxHWvrTCHx907I32PhuDONjzqi+FH3Pbm2WiTDA3vfYTAVBKASMvWL
kkb/mTsofTaMQa1cN0VJU0RzriGeDCPVXUzcgnhATJkhjzhSUbGDdenM0lTEb5eiU23OAXqkGWPx
rxrp39dmkB0iKhalLWLtfx+0riQNvLR0GInzJijLQQK9Sa9UR10NP0HG547lxjvJ5SCSX54d/LOH
eDr4grEhW4Gqa4V0UDca8oxVfzVdhFf+pXoDXPbS3Ab76IqdWXAuCvXTa1ZkjYLsjBhczlWduAOD
zfYB8y5iKux1l+G23FBGuYKRuuIzv5Neqv30kNnRGRzbpxdMZhgBjYpOk2BRDx/wb2Gukg9kU9gI
nax8b5JZ2NPX//rt+B0d+OupnowzT7WTqRRqpPkFiXwIJINPc5S+CkN4z07q59fDfDpjT4ZZvIQ+
ayHkB/lgoMHbtzlmikyi3f4PBqGGb1LKx3pvLWZoIyFfzXzlkHavqf5q+e9f//Wf3qqTv34xB2Nd
a1UpUg6FoezJwGAA89Ekr/3rUaS5wP/He6bpGuVjgw7Ashcx9kVYlSknhytprbrDtlu163zHHmqF
APXMerUgW/56/CeDLboNRlBgvsqUA9XebXIDLWomD89b2RVGEVuyNVtdc3BRHryjcP/1hX46w0+G
Xsxwgb1g7RXKYZqo6rRuYe6jCI8si8vX4yyaO39e42KKQwoqjJ4bOoK1WvnbbO3hqQjh5TjkQ67x
Wxy/HvDchS3mujBRKtFj5dBmtz7cHMqBjqYT8oOu9+uBPr8yvgKWZYgE136k2Z68vEXKmxAIyqFx
KKqD+t9i0NslF7DHneoQrg3nfzjefOUn44Upn06F8SrHeDMP81LYbNvnedVvvgfuueE+XTNOrm7x
Oou1EQ5YeA8hSmMNeM3Yn3mhP6Cff7xqJyMs3mjO30GS+eohfEx2Ci8bwPELy0Vr8I30B0e/AGji
5Oc+3p++34YI9lqncWQai3nfQz1s1Ek9pNRhS+3WIpi3QXTkoY+JBsMJyaw0jTchCd3USO+lIDwz
a35vMP56HU7GX7wOMnzlBLz7ITbr28Af917iI5tu3SYmxb2bXA3ZWE+r5+u58+lLcTLq4qXAB9+a
JBUfCCRcR1gShHxOlwdn2jcPX4/0yf4SAycOG85AKpv0RS8X1RkVQbzJcuWJT/QdsvtILsa1QbOE
6jecLlvsi+zMqzH//MVM0hQG0yS62DQGFw9V18vIU1vjoHhDYrdjWKDHSqjGyNJwZsn+ZEvy20iL
xydmupnkBimgg5C8mooCCMA34tChoii9E6eTPVdBajipT7Hw6xv7ySNE6KOJ1LcNUaXh+PvbL/o6
asjKPFgFNIckxfKYdBjGUss1wWv8g8HYtuuiDmFQlJYKiQ4wqjpq1iEuFTcy3gLtgRLRXtOvv76m
z+6mbszbO9q7My/x92uaFIuiS2YdMKQ5KMQwfeYbGr6o7gz5CR7ZfdBrwebrMWX9kyVAU+ZNnSUi
kUY49fuoVKPqYUjMQ5B1dkKSQl2zdI+JLZv1PpvmdBh5U8j0KkpobDyImb5/0Q0mZsbx4GE+ij3/
ZuyMlHXRv7TGx6rAmUaaTt2TDz3+qCTlQoR+TgjtCouOneXvBfYW1QpBImlwoXJs28SnWt/C5DkX
3qzqsUjJhs3HvSFSk5JCl5tB+py1QeJmz7KMGKR/RaJdPzS23BGrWqj3ehN+C2J6MEW8S4cXr2vI
a1ZsMbFsBMxEwBY3eGkexko4pqW0bgZ2sDyCtcyvhCC1Egke0QagL4lI4CR4/OCHWFyX8rWk01K2
ADFnRryaJB8Ki2yjrCSqYHbwIutBnoLtwMufjMnbldF3FYugFr0Ap3eHwr+SvRnZQHlciyaHRrq/
UokwGmIcm9QHtOoRGfgqDZLLDmRjWZuvuYWXsmkIb1W1chvIql0nBdVB6U6NUG6NWyPrb6U44N7o
AK7Zi7XlVgeGlPrGjZHqMCUpL2XGpjSMW1+ccbA8vjSVbnPvh0dvJQu6jSZIbtZHzjRYDih+N65+
GGM8ewrjoxeDvAOCwafBFQHZQNq7anvrRuY87g/3pfzT0FJQ+ows8Us1bSv7W1g1lfGcg/+jY1Xl
zzpauGCy3AoLc4XmscP8+dOS7gTvpqzpkhbbGudkAPXeDJ7N4o2DJAwwHrhY3JaK4AJosisLx2xB
h2baxjPLLzMPaTaC6VGPNBFXXQ7AMlf3DfZ3a4KgFrXfk1wqbA683soPYUQ044YCt4sGuhe/Cd5O
zApU/bUdFlXrSDV7yyI7yhVwh+k69L0NTkGr6DdB3+5gam5NzGIt1TYewjclkAG7ELdi0ClhPu1k
fHyp9ArBEK88jsYa0OVwZ8YvLfUu2ZQI6mxpXmHiNEK78jAtirj4GkpSfFaLalqpZMdJfHsCM3QV
aqVleylTZK1p3ubmI71TN2hJ7ArrbTC3fwSqPGRv2MMwUEPSncaEU5a1t/TeHMBCW0n36HOURMMa
O9oAWHVh33VF1BHMKPo22G6UXQrOsAK7E+7sqFlj3MT0qG8SPT9T6fjsy8fKjHZI00zDmiH6p9uz
KBAstU2EA5YvKp6oUR/I0u4oLpdEVxGzGJQunlf9H3z6TkY1UNycjhpI1PyKzjt4kfVilNKl0AyH
ZGJt+nrV/OxcpFH00KBXz6vmctGMCAkTKt8/Ng4wFTt1y6tw82ZsMld8Oltu+PROnoy12BjCJFAx
QQuH+Cfh9POZ318Jr8PWsv171qnkWl13R7pnN+WZzeFn24jTa1w8Qb1LVBqH/rEVwp0YbS0NkXIW
Hs7cyTOjmIsnNpKKTIPUP4p7Ynaxm6+wxeNT5n52ruiE9Sbaj+fv6Wfbh5NrMxfbB00AqEGRmBLO
6FI0v/D38QNoQRs3uFOuo72/plt45n5Kn16qAgQZrZaCXGsxqIFoKVBE/5js0iOh27f+lbemi7vW
18XGs9Wr5Opc4ebskPPH/+SQVEDim1TJPxp3MS56ElH0NYuiA6hiK+0J9V2xxtrnT0uf3t6TK13s
QL00aKH/+EdaiYo96gJujXH2do206uUiv/t6Dp0bbbELleVxzGBcHce+cgL8dUrD8TOKv/sJOqCv
h/rslKuxRZNRiFqGpC/l5bCZy1oegmPlcEZj4iCK2Bo2iLhNsykBC58b7885wxojGThWac7gIVvM
mabOm6Tz26O26hBQr9hgG+u5DEMfhNQPpzjqF/HadL++ys9WHK5RJvqEiJE/BlUS5B/KgFtRzoM1
zcNdrHS3JKwRh1N+6yzh+9fDyZ9uQYlHManogixe3tSgmZI6IeF4ZvLMcQDVLlunm+nau89eaYuK
t8lFfinZsPXscG2Bib0NDueW2XmSLA9NKk0gHeEvW/1lGdtUGwsIl3lIpFh8rgwjv/cRAo5nPhxn
RrEWq53WkIqUa+ahxflW2OmcNoTexjtzQz8fZS4Sz0A1cXmQ8Iy5++ZZM5f6QQ0UQlCRHn39zGbt
6uJ+/T4xFyuL4Ov0d6TmmEy3ooT8pYaadO2TMIfrW6yMjQi1prU858ywf04Vno2JLppvjwrrevE+
ENiqk/Uc3+OM2MWu9AR7B13mSl2na7Vwz71+i5VFEulrmBZ/irrI5S5P0ulojdJYyndBI12BtTjG
c9RBk+81rc3O3dD5l59MwHksA625xMXxGuja4oaKPjzKyIdYyZXN059d01rY0Ep2y+2Zm7iYHx9D
ofhlVwbfTzKX8yPwARannXqnbqJb0S1tdqa3lxtzld8mByoGZ67s3GiL/YuhtV0dt+qdZbz67MGt
b19fzaKE9PfFSIQ1YWEgjfiP5sQ0ovWQ1bu5apzdVNt0xyF9f04J/+lFnIwy//uTD2mnj5EMd+VO
SqBCBdKDPmFQ/PpCPho4yxkgn4wxfwtOxmgDU0pGSb1rvhW7Ye1vydzDw+jE7vREIAgxY1v1ZmRO
ZGAQt90xZkkE+nyT2d6Zr87io/PHLZ1fi5MfIodNVFT8kPmsGmeXTbLNevPM1S6/pH8PIlOnEini
EKe12F5qQlMWqq7c1a6yNtVDu0k3xsNkF+Sa3oKkcvAWfH1/z42oLBZfJI1Y8TSFaT/idbuaR+xv
IaLbZn01jxg//YMBqYTrhkTjV/2Q7J/eR8ouiNll646j+rROj/LDAMPwKd7g3HD0gB3DuY/Ycr/3
cVNPRtQWl9iYVV/h0LojGWOn3ej77m5GzVBEXlMHwaTo9Ktzk2VONvtj4Todc7kkT2pTE0twZ91V
O+uJW2kH+LvDlX5Pb9IVbPnO2Ez1qrsqrmiW2qItusE9CK76Sdzgz3z9N0v1v+6BoamKiIGHVvvv
s9dqTTHrUjjWEV1YpfK3kWa9/pMna6DknZdqBaPh72OE4ghbTPLuJDS7ZfOo08nXYGPV+mZUAL8H
FxR93j7gWJjDKNms5LA/N50/W5LQYvznb5B//w1DUALz4Teg6tzPzP/b0gZHu/Zueme8T9z4bMvl
k68hnWeJ/Rm+ZRxByxsbyVMZZ9bdjH0b+oCqzmtoHBvvV1X53/L+/PdCCW+K9+yuqd7fm6uXYhlf
+H/RAjSv+f+1Bei+CrPwx8uP/3jJfvzHff764uenIYXy/F///5BC8S9qK4ZlmBrwqflf/DID6fJf
6DDmajWRWhD256ydXxmFs4UIUxkmIbjMGNt4vr8iCiXxL1HlQErvDhkH/iLp33EDLRdaqsmEiUkW
lR9IhWydFku7NGRdS2fCssU9qm+w9FvPybbtej7RD9fh2nNP7tLt35/IL1Q1y/E+9qon3yt1PscE
NeOZFIUrC2u79EBiy1by3r8eSF68An+PxG6CfrjEZm1Z9zHgKZoUDoCA5yug2LvhErXuj/EqeE6c
3LbcjkTYlfqmfZ+PZpKt3gAA4k2stxHAwjNXzTM+XXf/+C3LfZXfp2pHW4K4uXtwJxBzfsTecGYr
sPyifIyCrhy9C/Np3jT+vsqUchQW8mRQRf+uvOl72dVtKCk7ZNZvFFAfh8354+fH6nmyEfpjzMWV
xXJAfCqqNfCrdu62LvwONgn5o/U2XaI03sDkhO8FHAvKIrKXgb356tynlDflz/vLtwRKtq5zEv5D
+zBQOR3Qcnp2EQ/vWtRdKrIvrmJT3kOauwrG+kAv/KVF1raqTKney5NyjcDzp9808WUstegfCRlR
LX3akH4zwyB1apF66wSm/I2Qocc5n71tw7torNxWLtFWGOTs9Fb3vZuwzaOPxNVPZYNwLEOnzE75
2UpKHnf9gGEakXHNX+YnMMkov0ZOk1oPedoFoEcHRxR0GErxeCXU5pUiC1vRktbWqD2jb73ucnOH
a2EFHeo1xD1oWwq47DgDSJAiRifW3YSdBlh2pTbmQ91yKUQCX1gygFXM3aVSIxtNFcTZpYqnDUes
nAioCzv16InxlYpOnMPzppsCAs5r8yZq85+qGP0UteSi0K3nJhYOaGl/lHolE53lAZ4ScV/p5bqW
RHAY1g4Hxk9T9N4ENdmOqv8URPXGIBJbgQwp6sJdMCaEbpn9DSQvflzeCfhUIuIoSE8Ya9wMTA0p
uorz5lufpViQtU0Q4Pcqg42Wmo+WKWxq1K/I57MDFBcapNFTlcCGJfWQ3EaYerMfhqy20XICqf9W
Frjw23GjFqK8srQkJWInD5xapVeNPUiyg3rEpNC2TlOPG5OQTqrvhg/GfLjGMUz8fPQ9w/YnyZAa
ItPfR51yXUrZGnX9ZkiFxu6jem8aFHS7Qb9Js+o9qtKdZww/aL39GCuNaMP4mgNxBegheYotFF9F
cpT86MLP5EPvmfEKWRNMYDkFGWsk35Uk/oB24sGi/4SjdJ3mveNp6ZMapGs4ATu1UY+WJqCiv0j0
lPLgZBPV6NsKwAlHBK7ntiUEDl91+oYsoDIedimWohbnEIabZI68WZMQCb2nPqbaiAsqqfcEYbhy
Lcr2aPjvitF+i0ndmmW8QBVTelUGGQsANuOXVE+rVZ3Ur0PY3mNAWEeC9APwx6NEx0/OSINrIt/V
6oSI5jj9gauDqBcl1JxQV45S1DwRcGo6vTqx7nbivY+JaBMoJLpUaXD2sLI4nM8rEp80dns6VQBR
XJbhQP6VmdAVnh3tvH227rZQ2ufa6abfnjsuL4+BH2PNRTAZ87lKhNe87p98zcSyhB9gTpYtX9G/
/4YBqnlWD/41bcAVMuKLyo2OlUvL8MGwDbeI9/ADtuJFdJVvv/7aLTaYHz9Exxwp6cTUi3+crKey
wo8w2z69/qH33hr29F8P8OkSa2lsR9iSUKb6o5pDxWUacRvajaNvql11W+1yokbW05YF5ibemW/W
XnmE1FFtzh3oly2cj6s7HXuxfSYENSMbbU5Ud0XT1tZgI+1hb2L2oSQ+Xpw7lciLgtk8nkoNiVY3
CE9c3ItNkU8eqEIiECDX9eiag0Md/pK4jGIHme4qWIcuJCTCXhyQaa6qXYrbc7/gs20ZSlk2enNR
kI3Z4hckuJowdidkJV5VO93OsB89F9tp3z3mTrpuL6Ti3POd7+HiQ3464h8bM5g2dagzYl6tAPq4
+abx7NJB62/nNxhNz/QcP3umUCywomuzC55p9furw/cQfprPeL3dOZhsqGx1W7y2O2J0N8L6zOyd
zzt/XN2/RlsetjGrtxgmgCSLm452QOzmDyQO2OklLNRN/3R2vE82n+jUJQVypWipf2xIPBKvKsPP
56sLrym4evt4i9PqgcKJne7AhHQHffvfUNp9sg78Nu7iTWklhKV6yLi8KRzei3Vyo+8AMG4Uu7GD
vbEzz206P7mzjDjX4VkVuOLFplNqkmHyWpbb2h0cifCQrbej3e9aG+tnY4eOcnvmUX4yUX8bcLHj
9EewR+3fA0p8Jzez1nWuK2PUHq7l8/3HRYdlXgw4oJkmRy4RteRyjUeoglkKQjGBg6uGAKJ4O8+f
YK25xdNwCF7gbQeYXK4zDg9nd7afPk/ey7n+hJ5p+TEjVBLcVs+bKB+EZgOQm/4SknLhTXvz9tWd
+mzZ1lVRkgPj6v4GbUxjOMRP4Vp107XlKLszN/+zp00dmrsgU8z4o5lOjqUObaWlBXowPVrcAKJX
6Sa0lYmlMHf+H3vnsWQ3lmzZX2l7c5RBi0G/AeSVIRkRJCewoILWGl/fC6zqrOBlNG9lj3rQlrQc
JJM8AeAIP+7b9xLcqzvhe5/77YgXn1uAGbr2ychKip34butYKILoRMf3Nt5/sILeW7lvx7vYl4Yi
1OclZTyIUfJiCx9VD0WlQ0dkauc/RF96Xp8wh9xZ1zbEdz41AjmNAoZmUD+8/NSN1ZaWjN8sh04Y
VPgNx3bHYVPvsj1eaA/JR+Sswrcr3/Odi6lBByApT5JTBiKJX3dhAzhSP4VK6JQnWumcxEsJtD+p
+87H3Y+eDEJO7dO13gFpe4cXu7Eh8ZTb/sg/P0+/N2FTl1LTL0NMm4CYF26c2JPHOEfpWAQZ8vEa
w61b4/OWggDB6F6rFL33zJSD6cYiK/B7XbiK8dMGyRbief657Y+q2Nqp8PDnF/vuGIaKH5Ep4VJ1
+V6T1iL7NjBGNHyxyr3efAiFKxqF9+YL1ea/hth+/81LNDNjNZVUYAjxtu1+TBgN/fkZrg1wEdxq
5ryaq84zxIAdoq4DWvf65xHeWWvU0SQD8R5bLI/y6yOo9P+FfR0JTr1YvmDRsD1abioM3oKm+M9D
vfswKJwMumJIxF0mRGVwHV0mMFQihSfBij7r6vT45yGkd24eJhYA2EBBWmegi0yzLmDX3VR8kXSP
7BAz+61hwAhkt74eEr+zEf8y1rZtvvn6cp4AYd3G2oRGkruFpOY3w1npuyh84+5a08V74dov411s
FGo0RBbDbeE/x7zLifM9oVQhBKBt3eJKNeadefHLYBdTe5nLpJx/PlwN+GJ+iLCdId1S6M9Xvti1
t3gxxXWJfE7Z8hbRiAxOg40IzRDJGfWornrxrg2al2v7/DsT8Zdn2579zYcLZ6SBU8KQUDXIQuAp
fq3f6L0RtjloIV0yfm+4w2A8TJcBeWYoRPdWy1W8vyZFfu8DvR3i4lCm8xZwisQQw2C6GtQDk8vS
oNXecK0p5v2HIXKn5QF1i3UxFfqqHtu5yFm3A5auUoKq8ooC473bnkkz5F9DXEwCa9XbpBNTdqFK
3usRRvkthldlvptRJwpt82OVtS8DNLl4Gd1QT311Hj+1UIYwbHluy8Spuvqc47CwTPK+ropdn/TB
nyeq/N5EVRD4cFSTZ9B+ssTfzJoeowHJnCqB5Tf9iHaRCwYat5U9hdGz5mFFtHoYZW73UpRx3R40
jxd716LRdzc4RVUkkuoyJt2XLSi1OtZSJdYCy8WwRba47twSnqBs3l2781+WKrewm85b2n1pUzVE
Goh/XSc4ynZqWfHEet6dDVipdg8MwYqtVzbem2RUac+YfRF+QYeOxdXz4phiqgv7Rvd0WnQdY40/
qlDP7VovcOvpZbJ7uo8LFQ7xNR41Bv6/jbiKthqpT6GRYLUT7vCxvadh4fDnz/fu7vn2YS6mWIt7
atU12DbkJ+ur7CUH86TdT67mZO719MV7qRoM5JTNUUyk6HgZfKhlY6QWfoCOHKx++GOTJZCde0hf
pPutM68mpkLY7IQPxZcrz/nOXcnUcajDEZFCDpP114+2ihJGV2YrOONHMxhPGLclx9KNfemhcbWg
2cvuCE/PuX5RumxI/Dld3ox8qdaqrAjs7szItLfgEyKQPF/2elzfyAKN8JN0vxaDweToHluL1vW8
0HBbhhReSF8Ri3yN0+ouq8t9LK+Fe+WlvJNNevtSrMuwwFJwzAcyTmAv+YKNDfNOCaZTfz0o2A79
i7gauxWZyiFaKNW6DHLMrI7XIRoEsg5bRN050T04VFv0S286avs/P9e7K5QMmcxlkD4bqk6/fuyu
kAty5Yw2C80TOd8c6xNgk9Oq3oXWLDlzaH5KAKabernLiuocNmoQp8CwjWLPz3/qN0tqqKfPpWD+
EOIy6MupPIXImGdjul+Ucj/BxLHbtX8m0/vaVuN3USqA22XXmszeXTF05lCiVYFik/L79VESdWl1
gPE8ykfrRLu0Z32UveKAhaf5CbNsl4t1e9M75pfEv5ZAoYh0+dVUysKb+oGbEBII82JzoAhQKCi4
KV51ueSFdRW+NFkneaASaMUJW7pejFaLgjBSQneoihr7A3N6HZThqzq23XmSkGLTK2CcqGUA8DGh
8PZWTY5pFOfjiiWGjYNSgWGwrjqSIIlIN5Xx09SUn43KqHfiWFCywEnRy5NkOdSVVQZhtj5JTV3g
qtyGbl2ZKkZPxuZzKjWPpk7tkv9N3jhqOyRjk71EqeWpSBmdGBtjr0vGr/MAgbtCVRRQCsl2Mh74
FMa60lvlHL6VOQW91eT3o5hyzWvhgRWTOdnxIPYebo/5Pq8AnuFfirkGjror7vbYX89PQI9mG6+c
FoMS3U9SzHTmEC4gFbaRDh/4v+KILVVJ8WzXt+qtEsWfMFKMXBzRTL/P+vq2FbAFszsKRk4mYk00
9UC1B4zVbbHvn+sFsxFhmF87KNRrWIkOThGdaRurLO4bqVY1n1Y641kJc7/FBdgFknQn6sunHHNF
O674gbqkek3H4bbFOiJZaaaaRyW/E6R4zB2MZCfVTcrc6u2+7HUfEQy9L+DCMwnT87mKUkfPstjW
V6s/hJjQ7QrK9k6o9MMd/TEmCfA2jD9YRbYx/mbD0UDW2JR+FmKkga+ejZILGqHZdZX4fRyT79ht
4VWI8MdejN6vUvMIVTLaF9l8qlT1W9WmXyN9fpiBAgTC2nzTNkfbOUfVBVVssftmiN3NytNOoHM5
aVyiVAXJ2CekDawYg8/GUZRm3ynUH1S9fqE46ZmDcqM1+aMlg7c3BFHAUbx+NEbxYzaXN3paQiHB
qQazwxmymjzTRSO0UOZiy9W4RgGBnu66aPzYFPpNhCO1KoSPcT5+AYfDj6V2zFjqfVVNl1GV3qxV
Pdu9VDfMhRQisaocJ3l6xhToDuz7K1VAunz69APmP5KTTBTgmEY3GqRSe5ZYH/h+k3No5cfUUl8K
etJmc76T1Q4jkzY6z+LwSgga2i3AZrxw5j1p0NRBrA9wTvyg18kem8jJHlNgnfNiPMeVfptq3I1Q
ibpRr7/UOPLBqJhwEqpB+Bl95piLEsNAUrH1nvG3mtW59yKDC9ZYKiXq7W/cYZf7nBnpDsr6uU0Z
MRYyVoLGY+Zr2nuWUpCVbC1Ii8V0G49Yz2ssr3R5KOEU0Qg1ncU5vJl662FWYzC7Rr8btdZnPw9t
pdRuu0X9lOURlWI63GnB+2AtI1V6ZbzBaWGn5mrGimq/VWK1j4FWYucmO+oq4PgcHvhLbiQapfI4
fM2YfXYzk79JxBNgC08vYeWYYobQOA3qLLmr9NlpwKS28xjgCHKO1/SHoGbnRO+ZBMXU00UpvELw
lW3ZKJ7NNCIp01FlNnqTwks+PbYLrlxwr9xVNje+aGcd5DDC+alQvwo1EidZUPEbLylUgiR1+gy7
c8NabxCrQ2YvoQgqSbkLp+U0L9aLNMsPhYJpY7QixkCHVeNomA8fMpBujloA9hKBf2cz+MxpfW3j
4Vurzfei0XxKVcyA2ql/rKNqryTLcRUSWOCwl9xoCFObEVR0kfpzsWIRaPZZIEa5PxTt7PZL6nWm
9agl000RpjeY6oCslHc4fZ3kkYa+lGjuXAnmjbxKOx131UwPX4SSHJVivhQTbPEFl/PDWuJKJgnz
DasOV9F1AAZZo9ITZbZ/2DQAUmUwnTCq2U9Lpv645D9QsaMQHYcXoVcpnOHJ6mMS5Cfy6JbW6qex
9MNoTJo2++a1jaQeZ9x+ccdQwDQ2X/JDGEHoiWpd8cCHTV5aN69aBFWo7cX7MBFvC8MKFKs7hAWS
yajJHWNc5X2nKwN9c9mIbqEDUDxMiBfa9mkWOVxsCcP4cyaMim1J1RcOI3ttcBEzjFNbQ9PWYLN2
YJuyrplhFnaf4mnxCqrZ2ESBn1u+CYZ0i+zuVjVwNzKU9a5pdQ+PNNWmOI3bYFvuEWr7UotTZdSj
MVjhzQ9Jsh4gA9wBByEa62RWcrrcqal0rrrk8yBuDjzV/NC2C0nJxPw059Y+0hoWXWw8T2Z/wCaf
3phqQDop5vdT1QIXbCrLDYcca7sK9AzSjxQbQwenn9eI2X1srLikaarW6s2iDWSbwuJsl2g8Q8do
HTht0uMyhTCSDQDny6geypn7CciTAjp3hkIzNR4bzLxsLewDSEHJi9xh/Ypz8opj3pwEhdzuFjNx
ZBWbT3P6VrfRQZDK5zzPDsow74kLT1AdEfqXt2a38mKMgt7FqUGDEA1dtcOYcJtfYun0ZhUkYv9Z
HwsF8gB7rSJO7Cf4RdlCO8+PSbzU52aGj1aKQu9aJWoTSe+e1L69U8V4eYGLYdlIPjP2cVa+HI+R
9+focwsufwl1qTWJImZFWx/0Jqy8iNhwbsrWAh2ZGpgHGpuD9aD610vPv6UftmGwxJOobuG8/1MA
8ObebeRT3q6kE+nLpRdzlTx6xZw/P8nvt+qLMS4yQos6SEm6jYFRrM+dOgj3yQllKjH7tbzNpQOU
AsD0l+fZLnBvniehZWYmv4Amyx3d5YY6qMOx7lSnxU1t4IyP15RvV5/uIlVUR8AVk4kPBV1zhzmy
C4ycmyC8xMO1Lsj3nw4thozVlEiO4uJGEo0ikhrCbJ5O8hEHabspOkSBFuAXaasvS49miOu+feUD
/nbB214qbS4KFUIui5etJwA0crYa/Cv1mhS2kDpcgffaAHoQLPaKO+8odTdTJeF7d3tl6N/uDhdD
X2RJEkMuRAJzkEeOYdd3uRu6zQFoEZoTlp2fHsvDstOulWCvjXpxY6m6NYmymQfeFt+6V0wbgqKb
OeT/XCGY9h1ulPa0u1Y3enfNUybA2QFkzG9F9X6UKgJmHlYNoh2wca/3tjV/Nc317qJ/M87F3qKY
dF6XNEqTP8FO0oNBGZi1jSrWDe3+PnGt/bU2n9/Fqj+/478f7TK9DjV5rPF1csyz+dT7ZmtrXBX8
0kehdYdm76MU1JQTBqSpLi7v+4Rg1F7P8UHZC3dXd6RtTf62ub55ARezKl26oYnpTWAdtad+n/vZ
uUO6sACXTZ3EmVzJE3cYP+gcnVQ7rmyIvyWRtndh/FRF0z6Grupij5JTPjIWnM5CrtGZCsmvzWY3
xuLrFCWf1tm8//Mievdz/3u8S20IjZJQugywYWn5IabPdjWf/zzAthx+e51vBrjILsi1kHSwyegC
z2V7aT7Ozd1UXUkx/jYGSQSqTpqG9ZcqqZep2aWXMg0uK/WZ7HOh38nTsegf//wYl7ZH/zw83py5
F8+RJkKlT0SPTlgaOwGwuG3hem032JbaRlL9KJoJGDUIrwZtNyjZ3bgKr6uZHCfgDNytdW6V4nrH
/frKjHn/J3vzhi9WrDFUTTjG1CC26hRQv/TT/CHxyJYjRJlwCb8B1eWTu7kShFwd92LZYrMqj8LC
VNVs6zY55neaPwSbXEBFkELn467gVL3a3PF7NeDXFaJdrM9kaIppSHlcNeiROtvlt63aqLuDOz73
PHbmgZKiTuE2p+hTV9sgRG870b5Wyvp5sP1pYl+cA93QwkvWmNg9Ejnd29rDmoNxim7CoL3T9hS3
BpuCBanIEpnIk3bTMwMOWksLtum39/I3ALvsJcPtf/CO3t3DkJdZiMvorPiZMH4T6fQlba9FxDtq
3XQvVdRKLCbCPmzt5GY8japT7JQd4IKvKiXa/jlRbOOH9FxQQHiVfnT7rQHrmqvAb2v052f79490
EQoBacwkZZuls/nFMM7KaJDJ2P15kf4f5oaF1xO/qK5ffJOl7OKpyBhkiyax8a1udIT5huRWN3i9
eaZL++WAqK9F/qbD9rSXU30v7q4dou9tqpJkKFuxyCBHfLEyaLlUcNSOke0gW2nw2y/Nvy2Y4XW+
HeJiFeQhPLIergVnZg7Vdaf/dDM1WQWQbTdlaOJePRnf+4Rvx7x4u6rRN9RWWfDb211WIswUW0By
jh/Dj5Gj7rLH9HwtOHg3hEZfvAnQoBr/JroqslSOLIzCCPLI3bqSve7kvRFQwwmujvVeLPt2rIs5
mltKqLY6Y20mH7GT3hre6G2uF3/Xr/LnaUJrOEcWClsM1y5eZT3VoNQ2SWa6j+82vSnXzAPpRRbe
dVvUd68Gb0e7uGSZOR6ls/lTANomdoJBEYJTwfnaoyrDlqXy6Xi8Fia/F8hI1EYs0cKr4DeZE1jv
FO8qZMvWoxmIHgygXe4L3nY2AOp+Xp83P4/qeM0C7eel9HJbfjvuxcJIVxLu4jbucihuItyfvNmf
vOi4qRaVG4VcSNC5i688xx4NHkEeHLI7cNXXtaHvbQKIX9kDDBO11eXtOV27BY93kpSdFwa1ZC/P
mx6fhN4myJ8/Z26a2dcKx793QbEtoGZDLoAEh0LYRZSS9wDpMf9nXp30Q/cwBalvumswuNVedMNj
5gJnu7Lpvju73o55EX/oXdv1ibwJ1GNnI5LTCm75KZexxFHNYHGxcPKu7UXv3YZUOpbRNJEJ+e2y
OwttAQGFl7vdhrYMyOT/X9+GVA4t/DYU0iCXO3mEUVM8bcL/rS5GTLfPDjhhcHALgeJt+ryr7snb
2XA5fzfrZGr/+GKol31s5VCP7IUVAj2cVMYRtWtyXHeGh/3W7EUkorx/BXL/v431vyhqWpSU3gQR
7mv/+j++l4hQlpvX4vv//K8PSVG1wul7139/28L615/8Zxsraxiq3XbgspJN7uDM8X/2sbJ7/2P7
UBzy+GEggGNv/Vcbq2D+Q5El3Cs07C1J1gE3+KuRVbBoi8VQAIkknTMKnu7G3+pklS92G52GWLpo
VU3n7yLgUy4WIR6zpbot/mPUF9PBKgcNQTToKCMRHkqtd3BsGF8Mk9w+lefFAW5L1Wku9ojW01Vt
7tb0VetQny5pcjvhieZOU/19jbrJKUG4wtONO7cdDkqunebBghyaFkfBtLB7COW7MDdOtTFFx7KP
H5sqnTcvOJwIx345itPDOtb6LTCUL1P8sUEd6kh17dNjVxwGAw/MboT0NViR7AlVedCHfTsB6air
IfaSUEUTa6V0ZYiSI7Wl8jSuu2YEgkWT436RMGuiVdFdJr06dBFtZaIIVgWesl2N83ruBOmxxxw5
EfP8QRh0Ut7x0rqaShuqUIY0Fk6CPw3kzPshaXfCYt4BNWu9tcGXT02T5yFZf0i1aVKu1Y6zCghg
jgD21FkLI4E3Q+47FymXvNR59gqXCgDm0uLId5fR3eUPKvGfri4UdXsJSJHQeBT6s691iS2SKIf3
2qLeRqFYnXGhSXxeF7i6kXbVMT41nZhTfIhX4D+yE8pJRiFE33UcOADgq8jF6xHyWCw2QUXxdF+b
xjEbhMYepqw5q/n4JLRV489UvENRe8E2uvB6M/yA6d7speOnN4vm7p/709vOZlxif923tgnIYoNE
Cy1AoWt7i63eXDkqiar5aNb1UQB54w/Z2uyw72uINjaIXD6uh2WtPEGse6q5+XzUzOZZ6Ec4Don1
tMbLtJNbukWahDbJtsHVTO018DQRnmBj9FXqpw/lMGHSFbWiW82hG1OyBhgl3o9D+SOpdQguqZl5
HW2idl0UDl1gog0dOH4Rbjfc0ZqO0ocFn8W9XMRB3puCG5WeJQni45L3uyUv9kx38Z6G1Kd8EuVA
mKvajVPwONZayAG1jQWhQeoNual8jEtDdi1ldQ09pt4rV6GLESUOezqMhGTVJ7vq03gHPxnvDp0y
xRJHXAbLenIN4TM1bIfSC/MvtfAeHfIiMOUhu19bar9CX+5y6jWCKK/7UueZ9VB5GQRDO0LnE50e
1I3XmiEFM2QDgHLdPtc37RaWlFEl7qzUtKVFEu4UsXcGYZCdVIxTV9cHgOxqZ5vkn6j6x9xO0yly
BVXMfX1R6JiZk69zWWU7Gu/L22iOTl3Xcr5mW5UsnIEWCFJ2FGLtuU3Eh1Wc5fvVGgLKRQVX/bI+
Zhqdr4smU7UB+uFg6Ea7I7IKZIsUOuHlLPtsGtd9Vf1Yu1DGN0adbgVAig71E9+QmuVOyUd0fagM
4m7+PgNmg1PUHPM0X2kfJbeRSVHnp2EtnuLtX00lfa/klcb1CduOoeuw71zEh0GnWbnNAEYqUuxY
pYGHahUrrS1Oee1YswyNdl2SfZtrn0MlOUvtMB9NfX0UW2YPUij5sLbAmKwJyzS1qPboqn4iq7Cz
AZWDrr11GT78kq3UvIcp/yhPg2NRDOX2JQn3bTwLbpmeWsC0bqdvM7asZGdIi+Ik+a3sCssiP/eW
ocCbEicvT08mfxoTAuaePven1FJmpwJs7KyC7o/Rkn5Qaj1zRb0y3ah5DNOhuJkyVQsk0DrU8ebq
XkTK6/aicatvEs5RkmsfmcoCLxOiUDTrMVTxjO5VaEKTYaU7tTNDv5TMk0AN8haHbYrnsuzlZfi0
9EpymiIVD/amUO1IlkbfXNmKNKOnZUEo1n0Wdo4Opmu/Zvp8ilQrwkpFJVyxmvKxGHVuT2WYQKub
VRvuxuyGvSofJKMonpMp8RutMb2+G+o92LnI6xZROJDI+GwoUg8lUEBe3U0NmRyB8wEqoj1DyOlb
Ywwo7qonqy4AdA0A4IHVu8A8M89cEgvwke5jsprsNKlfgwWLhdOkqYe2QeiSrTJicVYqjdkG4pY1
Df2hNWRbHyoSyqGpPjCnFCioTW1PXSQGUZTZsxlqj0Nofu7Bedn47yONKmluRlyp7VW92FELlo4w
+aSjFa9+Ncn6eVgmJCetedsYKuYLivJUGuV40kJpdTRwyH0RV8dEL9Mjwh+BPHKpde29lpm+YpTt
ntf9FQ0USaxaNHZjVi904rPB5AJVnXLoDFvDgt3L0rDaJwpcsXFInDHMop2pso2Omga3dMX4tu7S
LIiLfmdK2Ukt0yXo4/nHIC836jqTe4oImSs4rW3dQ/dZ++lWkxrPKrYTLTPi/RiOlpdjNO0OcjRi
VlEfMEEHld7zaRIUkB5vmGVsDa+1NVJgrlcPv5XVN0VhupG1B6NErdCoL5qZ5ucQMp+vDtEXOi0N
usbKk4T9BvGB8rroRX+jPJhDmZ1CAd0DBs3Ak7p9PVI7heaS7cv0Q52+NA26kdDqtXtjpRddh4Hq
dKvI2zayR7ab5Wgmhg9fjgp8V3yuS6XbJ2Jz31sTxdwSkBGHc7t2L7mq3hUGPser1OXeCJ4a0+Xl
KZdNdh51OYsj2bFeIA4ZzPaDlWTioSxAgtMjTlJTVVana9NzaCifQ1W5HdOZGr05fRTlZwhxgS4B
4RTiAj8IGe8NWR69NLLQgmbYBDcpyPk15ohY5ZmZkWM3PZbwPBetC5Q4hiEmROdR5FOzAOFvC54U
ru0RfljJ0TgGYy/n7qiBnCeKfcxIj9gYKtNcnUkeO3Z4SMVPfTFHjqBlQJeSooCnw1mQVELnN4ru
AdozPd1qMaa2lt7JBj1024rCvLpK3zB4MJyOVhJ36NbBh3qse1DfC3tqlxHyntk5cvexrvpTVs37
ZQBiBp6JE2IgfDRae1Ci7CxMxgMcT/E4xOjmljQ2bSsNbynqZ7AH7VqDbpVJPUTLIZhU7Ax6vrEr
VEmJqgteMAhI9BYl2vrKGJmfwK2GCpgv3+4TAUwM/pMfRu4mVx3lFw7E9YAKCF6TQSgpFDhNcC2X
2eI+mfmgH3pd+RDLmuC1RnEYW9PA5Lv9COOWZHnW+OW6gJUdUkhReu+WU54hEqQujHHgea5nGvnR
Uhi18LRk2eqWul45Zl/dhmmVn8HuIsgpY9UTEskbyww0YnhTdtNOKeUJ96zMl5vq1JlCswd0WeO1
Ia8Ha8SsgNo+6LW0Ho5r2ghuKxHnZWFf4QWOfE8IrS7oohkkmNgnx0HF+cIaipnDIgphJsKDHOIB
0vwwD4E4Q4rTqKTblbSEwdyosLxg1Tm9UQloHxtMQag77ZAlHrNpoKbWYsmx5WPdEnLzg7LYlTwR
4bbKzcRuYCtgCM+dQfSibVuSPgJS1BProaJpZCfLdxbcZk/rO5ktS32stbZzG3qXiTbdKibukUJf
j+PbpljOSAqfQtpHxaF0ROV7aWX3+YDAU9IfxaU5a10h4qVpuFkPVnJRsaKOBX1XmnxzXZyGABal
N7fAA7thk5IAX1CTEnaYnOIPjVMzB9BJT/vVyQr9SDfueR4H81azqM1I0p1YCt+EVT3rKXsWDiqH
VRkGLoUhChlZwqkTi3tI8dG+jon01kh+LEONBBm0YYFDZCdnuAkkefitLLUpKAYkaKFUnug3A0aM
G3x8LySvilpNqDWNb6DXdn2cOlK2nmpNbOiO6D72E8mXIpPsweQETcvZBecIwquxlQnJcBQlI6wT
WbLDovzQZ+V8gAs8H+TFQoMlQA8eVstGR2adVG0/IV7at5t+aFy7k1UWkT8X9UO8ku7qvEJxBtk2
UXzyX5DGhXO7nNS5dJLRsktl7IKSpqIB8Y9rhnF5UkqB7vP0yZCxdoH1qtnYivjcym5UqcGBxLYM
uqiXuvSkMh+dCOvwY57gvx+d9mnZHObeeuTS+STJC+70ntAYQGnjzGUj2Y7U5VAJmPmWC3uIIfVB
KBJ0p1HtgBdvvaZSN38uOcGtBPuEbk55J0ogEx1ECS+96gRuVryFqsmoPae9nevxt2LKS18QJbay
QvhaaNGJ+ZY0Ertop+/LVn6G0ZrZqujCh0y8rC5ehUTx6MPHrGMw7WVoEIRrxucsQsEoN6qjT8LX
aY7R3GY/EPp1riKu38VUwUjFVaO4cJq41IhhR6CHqztl/Ab1cXZg9Rp156dw503yh64BCVYEQY4B
LAzpzcUlaoW7lrdaMx6jNH1MzZ3RYCMy06ah1fmpbYfP2ah0VFHZyrroMSYqjFTRn8e8d8otCOh6
e5HMzC1+ascdZXLmJOYuPHM9imqOk5+3vr+VOfpQFfy69DQDbPe1qhHkRXH/3/+ZR1rwvdpSMt3l
X/X/oD0abLw31+Pfckqn5Mv3Nnl9m0/6+Sf+ZYlGKgnMCpQy5NXIqpAv/u9kkoDz2WbDSFFA3GxC
6Wb4K5tk/mPzipAtErt0a1Hi+ncySf2HQsaQYh/pJFJRivp3UkmYqP16k6cNG/c8Eln0NdCPjaHK
rzd5deBeW7GfjqFajj4sRY7hIjGWnSWkAntKk2AS1cviUNlNp4jHTNGz55HQKSDwGnd5Nhs/ADnT
9UvAEYS9PH6LOrl+sGI5fYqWJr1T2EN3OcZEDQQr2dqHwyoSfcz6tN9yW7sUdO3znKBGjXqJG34O
XXRek2IX4atzM5rmGCjGIt5NEVcYEgLdzSLmiEHIMPwgLlO+ylXff+qKWbqnlUvs7MLER9ZJ+9A4
W5gMP9aVCJS0yLvUCdepeaBGv7jQn+UXSyjX74turfskbVVf0EKM12VBC8qqaVEFzzJ2WeixuW1q
od8nrXIoAEnDOBDlj8IgWXs5Ktn8SXOhtqwngh5ZWblvhgNKf1GauA/GiQ9mvFnsUSsU2TGnLN1X
k4CrQgPct5rE/JSbg/zM/bg9Tkoq78FMisDfuvDeICI4kN4sHaLH6nVA5fuYF/VyhgwpHpPZxIS6
l9JjAkrc1XoucU46VZGnmgXQYrONoGWU4nTLa24/pL2hfONkxPMxGzPRlvS8tS1Ks3ihm+u9AX/8
wP0DvQ305jh2ZzmaPaGPGx936OQL3OJpZ2aq0dlqIS3OpMr9cbSMOaRvlUte2GehWzWRHnS60Lqy
ngq3rUlYXxRZ5XFJoHMQfOx5Nrkz46Mm+gkmTE+mufVlrJOKpLqVUeCqyfJoWg3zBMGls+ZictSF
pXsh+IyorQrokPtQWbhV6zhYaXK/S0ESP67TJh4eNctHK93v1oi7f7SlARyhUNqHOFOnr7FU4zC/
JqWjYu5N1bSXB/6vJqk/CdyxnXmqW0dVyUyBLhaPuZm1L0WWCyeOo/EujJb4mFa9/FXpWkJ7K4MD
IKt15E1oGs+jrBdIU/nxzCgNvyyJhLSpkPJat2d9SU6J0RSxHXVq/cNoVVI/6RSehljU7XzuOifn
/ubJo6ag7KYbwtTFhIlMs549J3OJc6dE+189KX5hleJjaSGyjuK8e+67VoztqljJSTRCkbk9BIGH
rqjq2G27Nn6QSgOvNaEZv7ZLJj923bwGxSJ3eMDhmW7Q8qTYtbVWBNZi8gRvZ/UqUxr2Sq3JZw2J
+0090vpANqo4mdxdgmhNpSDjqHmi2Us8y/CTzykXML8XVuS+JDE9AplHXV/KIEsafV9Q7CWaIImV
D5Fhd1Y8B3JFVpZ9hfhmwtrKrZQs95r1oa677ijOMaWPRh1uK6MtoOca4Xm0yBUYYlsGG1jUnWGp
+KagRvBXOy7o2oJER5Fbh6xLHcwpAi4xq7Jn3SrGQ7Pq5Vd6N0ZvUYbJm6vG5CYuG45VFe0HcZEU
b0pM7V5BDWer8qK6Onf40i41JcQkba23/leC2Ngs3VmQ2lMnhegflbYoUm5+w+xkBqlG8j8mC2Yl
116kQsC227lmWuY4gOtD/qxlWranNRcJkSmY1V1XkNFGTVSUfpbM5JiktvugdTjrg2EZh29KySsx
ahxRLK4RKg1G/4u681qOG0u39BOhA95ETMwFgPSZTCY9dYOgHLzbMBvA058P6p7T1ayao6nLuckq
qUpMkQls/OZba80xzrTkP6ug96p3TktRv6Wz5ya+t8zeickisculZlLeKi0B1jjmm6RQJ0WyKTyL
7Pqqm+vvCR19dGDX5lwI521JMOZ+vRMZ/emoNWRLK5lNM1L1sDQWvH4+Wpm5t9zGggSvu33JZD3o
kcgnMOO5vJNGpfp1bWH8g7iL1qhq9EsjomE/mXqzS7WkCCpR9fDcQr82Yl6eLGasG006ch9lo4ck
Nar2rcc16kupmKeiQP6FqiW910j5DMRE+/KLFicNsfU7Saw18rjqdXZj8hjNQh/26jD24ZI0Q9hk
MxqeXpSvmbrc6YkeP/etoe1NLZ2DwdbawNbm4p7+ezkgL6iDWOYSHdaYHnSpcaGrXvXKaqhiSKk2
GfgIeq4MVI62D6y1ns/9gvbEYVTyqI0R82A559t4kl5QZ52DskXRH0yrjDdlPzQkIBEtZI9NG2ap
NM5uj8C7LlrlRxWjyA0apws0FyNSW1W3OBgi0/EEPbEd1eK5YqD7Xosofk5TDHFSUtwz35k1WWyl
0bFDiGcnemvaDjjKTdsv3Fn435XLchtKSZIQp5GUtGpDviPqeDpUUg7j1lNjoR3dpM+/Eyes0T0T
BVX5pWowGsZekcoyzZjJ4d4XF35aJs19T3rWHmbf/lmMZv0scjRcFR/LCRVPE2L0Iid/MZVmi4k7
JoWwAMqVKVn70Ldl/h5LBVTOFERjs0FDNjnVJaERXhqvgUNj84pMstwB2atfI91jgVwa8ki6k4uW
Wbc3IrKtbZ4Py7YxCyC8UjeaK09p9WYrdnVhx9Sfcbkc78tFBQazkta6pnWxfGma0ttlVW+9MlHm
6p8G8e7WhTyqjbADHYwO26+lIkFGaaVxqDsaY2NyK/KfGlmHEQzj1rUUPzNhNVp9b3gLzXzRp9+b
vB5f3ZbBfUhuN6q3kRXbe1mMPYZEaq2F5hRHD8KLvC+pqmch2tH2QVU5LcZkYU7k2NzphaL+8MZK
30eFbr6PuhaReu7aN0WbbewYTSLIHSQFIYIdZ6OnisEU0yjPcvTiHQHS4mAkjuQik8Nt6HqTB1e3
Jjwto237bmw2dxJVAhkgcqmfsBZwoOJGIw5GthancRHDTRvYzNTLOGG6k44pntFeNH9d7Ml66Jyu
forsdtGCZYn01o9tIXept8TGztPj5KNHrDR8G+oa9tukaGA+rNEyd3UC+Aal3aPQj9q48heVXrcd
8v59Vu0yxMdl3nDsN6/zZEWHup1gbrRyPs7stfDztIyffe02w31PuNUdY6oUeQ5l5LvBNwNSF3En
p22XXFWXUyAR2JxS2+JLKtKUs0FBILjOm3N3V6VkPrAWKDdlGc+j3yVFVgVSVaNdXzjaayeM8oFc
9nqtRRsMTLMqo5+emc1Eiu0bDRrebNB4ZnusKe6E7s7baJCUk0ktcT8UWvnWizR667AZDbNGFKGj
lRYB2qa4WolZPZqcjJcOffpWVTDUNDiGwmGx2WQ6CuZDKGbcozHK6AeOpNGrE8fTITJlhnYRH5kf
utfE3sarpJNvChr117RKrO84FbBxmeQyPlBJDOJSOnaUvleRkcU4sJh61xxqB4NPHj8KRo1Nm9SX
Vme0ySwBX+DClGeHu/tujCsYq3l6br3MejFGDsBtWZksj4W5WnNOAyfkPVspHui+5SnEyyHfyfOX
umiyi+hLtITgWtHB7lOTKbETj6yQ8sT5MsWD8yYja1KPPaRq/ZAXBrOq1MCtA53arBvbxS0ooOh7
2FT4SWY2L0z15stE7P2AT2mOnogCQb/O1N5LgL4Q0Z1mVlIn2D7TQuKZJve8RDHjCqPLz1Op58NJ
V6pCrjJFQO2UlShrrJHoK4TQ0DfzyNyxqEdWe04ZUSC7af5hu6OAlGQ5G9Zlt7gc79zOOI+OOIy2
ySjfnUmiF9SHjNwgP0rqnmZdiq1QRN8giWI3tW9KJvWBdOv4VXHL9l4rbeZfbgYk8NqmbT0dBc/b
C+VHpxwKNREOIxszvtoKdmeErTCfSxqW/UGNxm1TG6xKuogHga9ni2j8Uk75b3DCzzYgKqwoA1HL
s3BMd/Dj/tTzYdA+N7UwgtWKdTrpwfiEeGMvvrpn3Gf28n4YAuWykmLz11v08Dvoff3qfxh7/Hr3
NVQHx0fHceli/7PjtHiEJGTNEeV4J+wfWvFjmX+zn/5TTwu7g9CcZHBaZdf6zEUtil5Qa2GkMsWb
lA8j7n7zBp9NK9fvwVRNUljW7wFvx0/fQ5SLxtDSOFwDX9ojfo4kUDs7pmBBtvnbWSW8G37PLD7W
+FRMDz77pSXexJ5EUtr3F3M4xDgE/2Fg8Rf7/JV0/M9PhLknC/3VoN2DJvvEkXV25kb9UiHVbjem
cRz1ZzIHm+kCHMHjtP/Nu2nrl/v8djZKMzhBcpz+hHOlih6bAh06bfWBCf1ptR0gP+SI1cvv3opJ
zf/0Vp/DNZI1JyflrdqfdNRheiwJcPdRaO6gIFlS/3NCxngr/lH/xc/xs/nJrw/qD9/ZOrX5IxZB
rzeXllaFzuMctIS/4r6OnGal1fCDTv+2Y+Cf3m/99v+AYVhVhr/8UIUCEZgZsCeCluUs3ul7BOO/
I//++mfpkKMNdIhR5KdTY8jFYrRKFcYvY0jTX4TTiWvD9vFnppoz/zbe+K/v7t9v+Alk1QaJRwk7
daQxxYF4jmBdvoQQySuSp5/HlxGgczF+d82s9+6fL89/v+0n4WBlTUw6nCokJmChuEDwRWF26EI6
h/ituCnh77JKPnty/OkbXe/PP36MxZy4blSFIEA/0zagi+6zbfojOq/fKGPzbNM8G7nff4BU4Nr/
P9/8f3nRYoqo4d5nubjKf/pcWznqppE3aAem85o+w7hv0x4E1jXy98lxfz6aXQKJHEA5Dk2s8D69
WVzPcmxBWdi8HYp7Ro03bpEQK4dN+b3fgTv+Jr34d+/36RpSCgntYuNKX3xJaVjzXvz9y4UDk5gK
HmWuQ3jpp8tFzhh3dDr68a0aTCG7qq/Ru4mZ8Bx2VyrS36kN9D+dnnDxFjihA4YInfgZGXVIuqur
edroX9QjC4q7fM+F8zi+yncTB14UpzLEJWHw56/Rxn0ovvyOZv+rv4BO3LSBEtmBafzsuRSX2Uj9
vGzMXbQztqv7rrUtcD5SOHW0QA7hkPnGbg3GIwAh/QbjXn/8DkP+dVH+x026/qxtHccs01thzE8n
rWRcLYyIUMwDSTo0XSgvdsnKIPtwiWF8hJPCkLzdKhgxYRAbzrB0fvJFnv52NfPpL/LpCB6ZdsjI
abeF2weOwtDFPZXZbx8snwhoilQYPO4X7LE1TqbPblNVVljm3IntKotYE0knQfr11454uzC59nss
Kc7LxstD/Bms6UmYv431+PMpsf4NViiWoofrz/p0mQ/SMkpE71tzJ9vARMPgsNLDb4nOa4fN++7v
75r+3xZJ/9+F7azV1f89bOc5Fx9p9eOP2yR9/RP/3CaZ6j90yk6M722gX5eNzf9ZJun6PyAI+HAI
INQdprYchP8iky39H2TSG4665gbSJq/Q8r8SdkyWSe4KLPMVDUo/3ul//6//KHe6T7/+Ixa6nqX/
vifpZ/gqpB+CYVPVIYf6dIm0rGC9spu5/aJ6Fyn6t7YW95kxb4Shf/vDD+WvKi2DAvg/345t1Rpx
zJ6MKhJaX12P/j88NblW26KwWKfbVdrdilTZ6L3u3pwk9W5uEnf7ymOL7KpzzPSQuOUds5wXbzGj
U+XMw3Zyx568DFPchPHdKuBJFMer9phAJPfR+sIQkpB7YzjIJmIku/TiYhTKlZmaeq0at9xWzajv
h0orX9TsSLR7tlUla3hZ6+Z5/u8XzyWCy2bUaZDS8dJUWJW5asYszllCMjpcbETmepfkmRd2VvTR
Z8q7SOzsXhP9T2ehtV6kyHcMOeL9HKcaa1712XTKdR6XMLsd1OYy5A4ZZlaeHLMhm7amXZxYK2tP
iTDsU+Q1XgBxC0ntLFM4KnAO04zmeqxb7SHvIvXB6Xdjg1OQMMfuoGpZd8uL4hKTPn5eRtIxRJ7J
fWvW+Q0NMxnvqX6a+HjCLnbKDYYe+n1n68TfWLMR6jBjR/r7GcKPl2Sc5LEPWaI0N0M54CTVXU21
Kpi12h648CR3lmiGY+7PRZSfHcZFO0dXHm29Ms+VNnh7YVXP08B0Ns+sMijM+lCKudgBXzxVU64+
lsK0QuWReAPluauF9jhsNKWvT1r5zHAHAnaSwxlv3/mQWZ2zn8twkDOYpTZZj9ViW74TL/1OUdUn
TUQtdWYLnX7WJkc9dzggBCxjk8DJYwJ/ynQ/1sly3+ggvTRT7MMmrXvK6nPf2CMZ8tGJRSF2PhK0
18bz7aXrqnfwzhFY2yXKgCUYQzZ7L0cpHwhUbx4YL0D/mEcIueY4tNEcmNxoB9VR32orN89dqla7
ebCcu7axjpg4Nvt5sg2/hit7Yrhj32tmvtOrk/Ta8trFnnPts9m5NgxMfXYNyVaSIHOKsfI9oTNR
9rnA8pop0P2vl6Frj0Nazed//1Y6wpxbY0XtmRcZxjXV/Nxk+MdYTpO+8Q6h0xo1Q8v8G/MaNLlz
d+fGYu/2/aHEfS1UMosA+cR9xBvsm5m7OHUW+Trlq72rxbZyX4wM630UY9g9Gc7dQG7pdlzcL5aj
XKymmd8ixuNZmxb7rJit0KkLxVfasj6PeWWF3GLk1teEUYxFfsmWyNu7IN+nfiAbl5mpXHFWczDw
L5+y58SNHpUili9ppvuR2fahOat9qKZsRUIimo0t94fwq9rSgFPZxyDhmG9pN8+3kkVW7Uiml1Ov
X0QbtlW8lP7QS/DAesw3eCyDL630zjhG97ZsJ0zM0iVoHQFAO4HCGdnBmorHKpETLKj9PqegWtgL
7VCQzT6bSInjNFZ8cz7uVTP/KfqBrbOW+SUD0/vYU3OG4epD2bVqGE9hMmkAsr3lUmX4Wlr3QZdF
UVjCeYmk+8r6L93UuXykept9xrTKbnShVPP5ubbT6V1TYu76EZBpaq3l3mi7p9Ix2q2Oc12wlMr0
uLTKPgX7ecsRzxqeEi5t3B9Tzej+8PLr9zLAFRaQfbzLYcoPldrPGwbc9cPkTTfF6Gc/T4fiXDlR
dq6H9Aff760Y1fw0jlYaZq3cAlQtYZvXxXb0vGzbyFncmiI+IftID1OuPWZKkjz1CZsBs4aVzDva
TlS498JUz7pdsQ2dkERwOBJ7BqDo5Fp3lnrUnQnfcU6Nuusk/6xKxf7ni4HxWbd0E0531bpqtfXn
kkNvGszXcUyy/eRZb2zwslPOH9moo+t8VC6FdltEgrX9kvmK27SHBoLANafszhk0iMU+ireJKOYH
y4pi/N1AvQBpT7Ej20fNzK7dEKV3C+PRTSGGs5yxmgCK/DCXEspg1PElaj1147QVFbs0xbko+5fB
hTDL8Bn0LQM8qHfIF2oxigjSzqqYl+rJcz32zP877z2PGx58i7nFJb3e11316lrasJemUR7lWIlz
hD1i3zvy/Esjo6j5LdLs5OD11XKJU+tpTgZ5VEhZu2eelgSA092uXs/0BGHU/TLLfJcZ1rZMmRMu
1rdCtcYXa5DlaZzUNNCcRb6U/VTv9VnFObFIaurQQjskqvJR6HrxlMaCApWbZmfE6vCsW/UT0ZPp
N7dc2OXIun6sLSE3S+UdcZGfzq3eexty2ssnhvvSN1PT/DahXbWiafqZYlPWZgYgpzp9E3L6wnPN
ekIUtOzMAicxptLpoxoDzNUjFGpUuBismXFQN4XyOM9Lvln7pzukOzxN8Vk8sm7WTlWnJlih6e+l
k+avYz1l/sQ9dzdOGhQyIRSFtQAGVNZwitykOih9kW1BxOsPup18KLUvYw+RoEXtOdH5T7VVD8/l
VClb6Hdmuusv1dp2dzKD/85mdzMoRX779SKNOt9IRgSB4xbYIerY++XD0F7K9WUx8wVkTRNhasQY
o/TlbdYvuoXjTWNg12eKOqwxV4N41IENhvyLphc1x0Jsr2vOb46VORfN3lsstS+eV1qXX/+WjlNx
0dODygFDinp00ufBJEGNAX1e62D6K/ValJ12LFuuvcVjAdtqnXLvWVqoOpX1aCC66SYW5ykuWMAX
g3bJsuq+q527qfXSB7tQ84PliVenTPLvTbQcIy3HKQ5Lw7xT3uSk6JuoK+qLyYIuyECu9/GUdhue
kwGLB4Ostb4gXWxMt8VUWVu3sscjy1IdfQKb0Imtfl2nxAtqRrFzrEaEUBTNtbbK40J8fBh3FnlJ
/LT1adoytw9TDAUhKrqDleqEJFtZR1SBnezNKVl2fKXFV8ZOewRB7LZNB/1hiJa9Iju0jVAWsYvc
Qg9bhSi0ucutHxjikd1AclJ5heGY7n+9OBlolKFzn2ooUdQl9i645bmXfsK7NJ/AdHg8Cq0RR9se
29eijECTS+O9KOWX2qne0srIuQ4thjwqogElSrN7b31Jh0psTFNWPLJwdh5YJ3LntcXN6OvhmNj2
t1+/Kk1URdkUnael1df9kvNFT6d7YJ5grqT1MlSGCOu5bO8yL/eOVqvV4diJY9F4w6M5TCCP7CO/
Fmq1icpG+4li5xzhOLdLehSGdeu4sOdl+4TZ2spdJNU1cXNv1zIbORJeV/FstNOwlnFxa3WMLvkR
GV+BVu6yLHMp29oUhYtp3y1x9WGIcdmpiAFZwdYmo2bVuDjFiH+Dod2pEgqyk0aCbAafVtsyqwB6
RT6AOx4YwI5hbTnG1YRopXIr+yNYsHrG+bwGMm/mOzsp34bOvsxUtA9VyR/E6Kfa1BMWbkzuA41r
9MnuDOe4NBGniZ3Ujx25sVVcXItWr3dTwVVm8BO+rj/Y69RWTeAaTU5xOExnJTGn8yLmL9zFzW5x
3PpgLs65iJeOGfokN3J9TrHJuzjm7B6mKpkuv15mY4qpCuwF9jXf45Z3VBJPXjXFXm4iBtma25RL
wspfzJmLdETcGdfasMW4HbBbiznSZktcEEokm6iqxovqJcnJK/R6oznxF3xzcHJKRHbNW+vOJZkp
nGvPvLIm2bhojY98mOmhHHaA3RT07mohGBviYGr919E15usUV/fpYnmPev9QVZTlojOd3STyE473
80/+l62XiPSrhhjbd0fdeSgwK9omI9RTYmFumGhlh24JiNxouvHopdqMnSKaqmJAnFTG6Ek6izC/
pGjL10bvjG1cRmKbERd5MZL+pzlq1ZWGyAe7Xi5uHlfXxm6ra7W+lNZ01ScX397//i1SBwVnLiyU
JTASjFITLRcRhZVCowT2TnnKS6Or8UYxIiVMhYldkMqRUxdF/FbZnRoU2fc4GcqHpNTuc/iyN8IG
rKAnO+U4xDsl0Y2LyOKJFi0PRV/H265CbTXXgF31SH3Qi8R6YMe8nfW4wI3X1KCkZ6w851b+eEu7
5atI+uJWtVFyLI2sDd08FWgq6iZIhiU+47fa7eymnIPOZNSdqF3+EPORbVloR5AFBUkXU9u9CMUM
htoo3usZxHAyen1fiX3VpPPVHY3pyrPG82WJ2EvWUD3THC87ud4AydSND6J5oqBlxSk8DkQccu+w
kK8Dw2zkbuiaJYz1JzvFoHdSpX3BZRTpDcmNCwbEmAPb42BQ/1IKqFP+NLtsxbu5tINUb7RDZaI2
HOfIOzX58HV05qdxbZ0jDjIw7SPgqfqjLJKdZhbyq1kjOLJGxEM5V8e2shK8S6JeecC+UwubVl9u
8D3Q5Sn4V5xHprofXBW5LKLYq6NjnFnP4+K7brXstUwMd9kMfa5QhmxEByOHT/OGsu3GPWVeMcxF
2Ns4ZyPKlr2Rmm+NzHU/nbmTrVFLT12mYT/oJUe2KNlp0LWTcObHAoHhTl1wEbVlYxwdfX1eqOa9
Krv6gbGAuVNypEmZawYsKJLVSVj6aBE3RddXd1gT57daWDwiHLMGoLGc+yG1jkPvuqfM1hNq0+jd
yqLyY4GI4HD7zsOKr+kOxyU2p4M+VFs9XrDo6asiyOu02SVusjrMtsZGjdODlkJBlA05rjFZsHci
9sajE9vtM65re7rb7CYHYYCmFES5Jnh7ej1yJzaIFsrwajkgzCs2Zp82yJVbua8nPbSXD2mLJahU
66VD5FEJyBN6dMVPiuGULRoml2hpgqjG3A9TUCcYYuVttLBMK1Q1cGYXnWNmJEEPvuLXPydDAMig
q5hyOsmayJFswGW5quPvyjDcaGHMPBYcBvWdYp3LrnOP5qXPgUfSLqmJm3UmSJUUDEy2CqvwYWvh
pZtCta+0hrZpdPNVMy0k6oW1MxMaG2HrQ+hwUu8ZpTw30eScCvOKgpklTvGi9zb1e6PpQRuxMor5
F7t3nu3UmIgs7Zhh9totcuVZW6IZsAFAKcrlrra1a8RZhdLmadFsjg15Btxm2ZWt3tzJ/D7cGZF8
qtsCEsPalK53Jd/2BwLvaOsVccOJiApC7V3EUzGT+TZ2ACw+sGHPg1Y1k2DqTdvPCvVoGEm0ifT8
brKb4hDXLOfnNGhnTEyaUl1DSX1YlTFMBM5NJR9VJqc4zBCV+Eaf8aDPQyNVlv0svnaWyk9wQXfH
/jNEb5fRxKhvzVI8ppB3QRcTLmZMzEacRg+77q4vCu+kD/rVnkjpXZbhbMSzHoqkIXFWB4syKySf
hYwqv6C6C0qeNH7DzMNX18+ChMimawSW4zpGqUqDPP/Xi+mlzRFYxjtYYuMsFvGzeUOkW6OXm85p
zlPnPcNycwSPzods7Af27e/KwIfZjMkWy9NzvsRTUKjiiE8x3JAV3aPJfNFH70AQbn4g02uTR+pw
jOhvITdhWBoUhWnl1uHckHNCTrPZfxd9+qHOJsbPmngGw7sSHfjk5cOj1CxCMbz2kagadpghbc+H
bc0r/pkG1Pcc+It1mLD1xDg36zDtNg4Z2MfewI3Jl9N+pj/yhYXKzcndN4dxih8XP/vWraitLSYQ
j4VcJWfysAqvZNt+WVL3imv4DQTj0aO4O4veRH2bcTwoJyzbw9jtzzWCq6CJlEdrGHdT53xYjfyO
A9uLSZLOKJIfUx//QGqa+EMm73RtxuJKT/ZDBItMgxK4Foa3mVG0fgTOzbLG3AhRP9mY2+Naj/JK
j1T0qHVHrEhjPCejvRyRP4uNpvIBEjS8mut264RDp6VDx6ZOJPoaOlBfCr7CqaDOgLlKqTb8Cid2
2deP+fzVqTSiWgqYMJ5F3MBz0u4mJOd+aSyP0pIbOyM+UUxRFcAWLGFRdZVvtl8zUpWDTjg/gUph
9ouj43pPzCiQpipskxI1IwQGctTnWcRuDdOk2fjwtKJkr5d8W+ZhPA5V/FNO2P5XZdIHlPrLqneH
uiEFOWdCI4r3IjE5WZLk1cXL2MEhAFYvN5FNoYqNvdtI4EoeecO26xwRGIq5m+f8p7rkRVCvQtAs
dd+WxX5cUpJRlToLq9n8IodtOyZjODQK50GmfTRVWt/JynxSVFM/65NDdACiMsRSCHs7C0QtI015
hqIv2Evy/BX3OaN7Lk10S2ZuPjp6hLA8xX4dcsHdMGPpArHydHoBJWjqb2ZVVhgc4IRvEyydEfbp
t7Zi+aLp9kWjDxdOhHrxiq0hbDT0WK+1Q4oAo9nj40xYjDCY0IvhIdK6S1vNeGYrdYG1/rMlF+HX
tvUjN5ofwrhH/nvOp8nbG/HJmvXvuHbitNArru/M1n6Yy7NRoh7Uh3a4qWvStDXbeD85M4cGXBXK
EE79cZFBjmxJS1OoIlfbqUwDQZPJeCyNTm6VyTlUpdpyIJTzHh+7WzGNnDUJWENWVCFT5PraQsjO
U7RSy61+Kse22+ith8vkrGJoMj4NY4KIn/WEX1eQ1zniToyUcQk/1kiV685ZHtMKrVwvPX9C8f3F
Q9tla/i8V8qQ8EjnBwX30KGLJHfcMqV7sCUFqUM+q9KZPhA2Xuk2hWs9iS+DQZg4bZNtGfykW9UO
IrPfwX5hEjFaDsTlmISSQRvWFUSWQ6TFIZ4ktE0YI+QQoDjn62mYly9j3HrbSLg3fBYsfxxmc7sk
stvOWqFiO1n6Vjx+U4tFP7vIwO5F+mqwxzlwE+1TTxp+B5J68tIkLDok4wCVkJ8UbcfalO+RodKi
810HsdVMW5B0N+hpC4zBwpEq6carUGGmR4skjoKJ2U7BG12LQZsLp8I9JCbYe3YxJIVQhmm9jmJb
ZsUx7SRVw7gdRmTvmiF+ovh5ynvlLnZ4slDl/0gK+cPNe9ahjW5j4ZE+Dkl5bEQXB6ojEDx3DAEo
hrda0Zd7qNGtg0IwJPsq35mdMqOU/hBRH51b+TB7MLK9+ZNEkVszzT/1tEmAPB2ki0Z/Fk6jnS2l
Yl60zFGIDmTZuJOwQyDDky3KmoJsuOEvcGitYvCl4kR3JYOvwFUnjaeJ+TEVSbV1KFalXpKusVTL
LsFAoaoYKE+2om3Z9hRIVCciExqy7SClQkTRpa8CIwZRXu4GrTkzZ9d8OuEp0OIYAnzBJw9VhI+G
dmcueeePuVFuFh3H/gHvDK6yDLuGosKjwfyIMlWESZ18RNTDfpF2CJkH79h7BJE3DIeTbKCqahnm
9tlqZTHK2+jgAyBRSJdMv/Z2zyh7oN0j6z7XOc2nzN1WiV3TRDlPXIpkv7lBHZdOqC4KR06OmrgS
hHdFQ7TXkv5aRXnPTT2Q7mHIhhbEzAjS+fWbcRnrdzpe8oIJyeJRfugV9HmFtKFbSjJXBgMRTKR4
19ZU1LDKkxOtPPucSI9B4btzD+EZuaI8apnnkNlt8BDQ5esYS+2+JZtFdYkNaC3ztSmzLAAOLY+x
NohXhUbmCnu8T+xu4OaX2tFc+vnizephGuL6Qg0bn/SEJXTWiSsxlw0Cz+4rmxpwnarHcsjGJyJK
vmZFdLNRhPiZmr70c3WaY3l0J1W8y9L4Vhelc/DWD53xl790uret8sfEm5PD3E0MPLomudlg/qmq
vVhZ65yhF7uNJX9q6muupxvBYDa0YzrscY7DcbI/ynzeLT1T8b6Pik2dqEMoFDyHWv0uZZaELf/4
kFqNF2JHUIdTZ8XsW5hwMoVSd+r6Xt3seaGC9MKI+iPhMP2RKADXSm1kECojMOR3myLn4WsTMBRT
taCdKk+A74Qy1BH2YYMOiQCdTt+KchxfAt9N9atRxpdE19MfLVw4BdW877WCkF9mvH5EFMqJYCAe
NgbcsFxk99RJzQhkde8AmV/SzCtPVjXtsTGSO6VSi11P6xXYAxQ6JfGljxISWhyExphtGL5iCkoy
c3rJEpq2grCfk1l2Lv2tO24pL621M6JhzaPq6GaZjzrqsmgtYEvptZuhXp+JRrWxHWfL/zeElTU6
144p99UsaS5zBMQp/geHSXsemmVkBi45RyObkO3EYK2jOY8d648PR2NMjZOlcVRnmmi9SLZR6X3o
o4l/t4NLetK32k4YznezW/rtaPJRWpWlXjWdQEur7B5hlrtHY2ZVOKeTdvj1y1ozYuT8EMJUTU3v
WGtpT/2GZTM93BZ/no+UZeatU823nGHQRI6QjsTukmBf0dj6nWuzGoq0nTEaF3e1LdBUSS7t4oiQ
9s9Sh/kY4wLku11hhJ3LU1TR8Yiyyp6MIm2z5Hr1iCJouUiH9RijYxYUgqwNKNG6lQebrBSkzA3W
rrWhn78tiTPctamOdJHJq2oZGIrHU/JSjeYO1YFyLtLyErtNebT5HMG0iRKxGNQmxWIG7H/JnDGa
6mZUdkBCVXogSUdF0ZiUdH39EprVvMu99r84OrMlN5Etin4REcwJrwI0Vkkq1+SqF8JDm5lkJpOv
v0v3xdHt7rbbEmSeYe+1xWvuqC7GhlmeoZpz+E1sJkFyiYomomnx4RdFcXXdhf566V0OwBYRCSFP
wFFMGCgl5nPJcv3ghevPGcLQj20wqRlWFoZZVYBp8r1LZxfbbanW7hpQhbPUe2lhbF3KeaV7DAuI
u6Yso6FVKNRXYB9c5/ldKZXf4Qn9DBeJnaLLcH1kdWI5avkSub4XNMYcw4M4W4aNnH0Z96a45+0a
8+t+4OQJIsOwb0VTfy+CQ8frU0HsT2WcGtNM9Mr1UU7XCcBUY/Ie+H9KiQ9+Xgf9lsNM3M0+cRPg
X7Ybgn623+bHKH2HZjLPgDwtIyQBxprq7KmxjjQQ6XW8hXz3z2JDAt86nbHH/HbBv4pBazZo9nIu
q67zXsMsVzGmDmKbZHo0q5pFTfBtsxQnE/g8skNp+K0i02TWRQJtBaN/2PaFSt96V3eX2bLXE28y
p6pmGOsWuEBlehsKb0kGCz2DyqrTBP0hbgMcPql8rxx42GPBrkax7/1hht6p7YkG90k+K0wTCphq
AXFOyy0LZzvJN0/vScQpryMssL3bGhMVaXvCc3jdQr2vLPF7yQyHHRvYKW3s1cbaOljnf1nfNkg5
lvQoHR+3oAqbqxMAHxgctzjUVGyxHtgQ18wZ1k1PF57WWJsDy0U6+EjJnDGtCB/8mfFbam42Jm8C
CbDUV6nxcFD6eMwtd4bZQQZ4rOCKsnrpjSHDAToxD9pgvgVH9Nc0lctvnYqzr5dvA1pFYxJeAw9Y
3mbXhDWhRcQAazdpY90D8MF4C7qmDW7dgyeHy5smvvoVdjyiPaqPZB7ta8sMaBd4NEPD4zvGYIJR
oQwvTTunOyuF/jGKdkrgn7DuvGaDDJOtdnm2/MU5k++0EHIVjJgH/U9uPnTNI5dSMOhDqugMl8r4
65U5Os4l9GIfohyxJ+8C7oUjFvvWcogj9coOuXanqLfVEQ/UchGPSSJ+T3WbGHWziYqKDRrQZHt0
bC60Nll9bvVNMviOV6AfEXGd59FszbjJw9PCdfMvC+19s7JbXHAjQ+nZL/YQh8p17oTP7DEmmxu/
5s7rGqQkqCXMhkYXLzl1mOFHa0+JNXiW2M3pWu2ttiHtwfa7WFbZfW14dlLV1W+aFLQXZ2OvI1Jm
J6ySdluhg6vvpWZUdgPgKpMxsoFU5K9k0LTVHFWaxd0TogYJaEcHz+Xs1E+o9xpILqWVlDnr/K2z
Dw3jyBOH4p+0y37mtknPwKUVV7YPh5gEOjZuLOn83vtlBWSHr3g3ikpRxnp6TKDa5HFjAcopl/Yc
hj1fOv1hbRd/g9VFuZPmJ8QRQFL6B1eLdYDy3LuLI+zo2u2jP/Wt/f9/kA3OKd0Oy0UXq7HTdTmS
GbcQ8MHazGlday/6/D+fV4fBT94eMV0lymwCKlH1Vc/6YgedxpOorcQILX0vJeJA2oF0VfPzOreJ
vXIJlzOPXjA+pmTFhn00nX+DaQTW46simsfBp+xEbJTlckHSDhlImeWh6MLpxVvrdcfOIz0iqoVX
UBg4ejb3bjTGd58509npkD/4EE7GP7myxSWjuEvyBvWKkxbBkfC9p5bQPfaAiJuLZrHO//+hzdJ2
L/X83YuQdRUN7o7F+HyGcLkDELudev7Dza0xlNJzgOGfxJ0r5P/lbnUqwno2aC8WO3Zndj6DmrAY
1cZ6YJNi3DBUO0kwCy9iL4pkBbnN7HETd+5dOu2/RXRvbtN4P8uWM90bXvzJpyeWqclMEFyWsus5
McvM2jGuqp5orKjB/M3eCT4DR64LuxT11U1d4oyy3TvGfC+zALjcw4nim7G3bcxG1pHwwKxqnjxP
+fs/B6Y5/wpRXTBy6ouXOiQXTcTeTVXP9+/2l4Gn8tX6LjxDH6U033U66w+ntQ7cSusPe5u+zUGQ
t9rnajcLf19JsuXKzQas52Dh7Lfuu1zh5pNMfkfY79xZ2gwQhBYyWe1SU1k0YYIv17+SP/UKKUEe
jHnxk2aDINM3DKTN74EBUtw2eDiXsuaAfbQDLUFeSLNEVNWsdhGR7wpjyc+5bMyX2nSm2Mm294xv
YKda33ryYbMmlXBb2DewRMEgWTFVQvAk2SVEElIhhc7SIGyzXr2FNerCmx6vRGSCVWN9+v+/mtmf
4oE3frui88/zfCzkNiLpWEAtLxysaU1qwzip/TZTKTcURlj6fnvOsNf5lD+mbPHUCDT96DI+Ap12
yRI6j/SyzKFA8bwf4dQ8Vc2Qn41g+w9Jrr1fRXqoGjt7Mnu2xq5RvM9Dn+/NkqTJMUgCnylpanvO
HwxD0WyMPxw+aYSE4S3nnTqU02cIiikuSk2LktFPlhYT1hntAK0b5tC5wrJoruXN4AIoGm1cJxPD
4nJZVun81F5xqgHyRLrskFVbuf/WZplGyBNefFqOPUZi+Hui7aNWGe7eHVrkFgNJmguDN+bwHPzV
kyWXfVZPWG085BCrZR6kBFDU12p4y1Jl7uY+PJqCp8ScTIwkW/AkbDiJD1xXM5Zkc/UBoULswNla
znsYHVhpRkPug1kSPlvuvEZCm51bDWQ2/9ISWN5QdeZzmFkfC2X0vhPlq2GsmDbF45lEKRWZsqmu
rv3Z4FZ7Hdpd1RCj2xX5L2gA/EXfjEe1iv8gXjiUbT6DqmBfidU4tnL90P5Un5eC33oFeXUamtoB
gEWcwa0ut/XFW8yB7xHjYV60p6K+iHrkHnM7sUu7tIlZahqngbduB7Hzj4/Gh2eaWowP0yOXETDX
ohzzJBb3efkT0lizjDojWWoTwAjNjuCwbDdrPcchgzAkYi17G0dkuw3z4gEdLgdA2Z19dn4eOYiL
PLdBVh034GudHTa0DD4SrrNXzepQj/gS+vbKYHbHeXgrixlCGXDeo63KuNDtCzBUQIaugKNR5mJn
54pRgxNKxr8YbzbZzteir+6ZrkmgNEG+9yFfnd3VB68j61NkafYYYOzZTf/iujo3LUvwPITv4mM/
3PRSHlST//M67iaPgj8fzeHquOI/QQzkzXz3OeYBEXHJtjnjk4n9+s6zkEOW8qjLQ7aQKZEGTItA
D61PW8CwA2zM0WqOaVEET7i9nlviH4EGnwOHF3mEukE23mV0x1iB+LjAFzWeOKHpRtpq+tIuMFE+
okO7caRluMqfFtVANUT2hVv4l/Sn4ML4e01Y9F5skzN6MNeMpdr6T43pcpqKbbiWyPE3rKLPZj5K
Bm8uQ4F0Jh7Co8Kv2asnLdRLJpCOcaxXhfUtDPdTu8PfUCczmunIqIAGlt6Dd5eTRpDlP7pNent4
Evd2cssn8mBgInDgDJbbcWEsfCtWFeGxy5M+zbiSmnTZ++zt62VxoH28zyxTl4ylY6nYz/i5quOu
Fj8C7P7xHKwf9cicieXM+IMgTT9BdM/ZFBKVNNVfxWa6CZ6QpNNt9TlPfLIjiFpZZ3fT/qxyJzgV
xkDFj3iuCdcfzYTasJQiiwG+xvQ/4qS2yjnUZEvxtT3m0NMIG0YOSb0YXYICcflUlvpVSCkZqa1D
EvAFGbxPu6HkN0Q7NygC/9ZQHZreZUDrcZEpGRyz0rynwlRnp2xKMH1gV6Z1fJ3L8sM3G942Z1oO
HXlkWH5lXKbsYJZw+cjS5adHIRvT/I4MWCuEzhXGzRbo9KKv0EZopdMelYqx3djbMaIT/9ZxmklR
XPu49UmBTHu/uQaL/yHL6tNYV/HyWKJ1XA9QW8PEcx2JKhcqULEFF8Rcn6XznvVZeCwrshYnhXCr
9A9wCLNr1YjHTC5jnNMna+eyE/NW+lZ3QOEYok+sDWdPs14ka+8OJyATUZUZmpxZMBKTkekda/yS
QSo6q///wIvqPecy+M9RU7OvvXU4D+IER2Mcqus0WjspSu9KSWSh83E/MN3DQ629K3jgRwhyf0Mw
5pAi7UwnuLxA9aRzluX0nvplee2m4TyX3bXLg2NgLjZRpPlzXSKLoScEosihNn6RU510Y58fNhud
DwDIxK+66RCWoYyoYTk5uIQKm9moPBeGh/2sCU6PeNurLce/4DDvXg8R2G7Z4makzsdhiTRstE2y
wWqQOW6r6M5fPK10pHsgLMKlRKj76qbGco81nRBMi2wWQstzGHzMkvNyo4LNmueyWT6XlDUSKBmG
aXkBlcALIjKFtlG++KFxqsQwcjDZ31voLokA0NhPLe1Q33OWBMXyLFhuFbMFHS9kJ9pTtBmcDPsl
y169bO73Q7kZCKrWw6BAK1JTpOcisHZe+9OCuXALHPlDlvKasjnOyvmvcqxo5t0YPGKb9SApbMD+
bhbfCqrUb80lu6Nk+M8bh6MMGudGt7F3w6pJSkC4j47jINribjqj92zWLftnmI+c4wZH2Ezpq2Hc
1UMb0eKPRzFusTkZ4dGoOlYkLc+q4E5PChhdyKfXnQXo4pK/GqP6VAXZK61hxKc6bfIjb0NBZjZl
R9kE+g5P8TyP4C1zARWQjVK783Vh0Of2Y1RNkqmzmCS/nnxVXmZTuLBm78BnWJDVx8knCCh76GWI
b8b1fiSUl/O7KdYYG0R57Cr7oDv6MTZx+LkMWCijqPN4AXLMqF5Qk3vZeXEcyKoT44KMc2XwgRy3
AI6iugrg11hrtxu0zwwTNXWYYanApf+Y3MgzG7gfG2Bve3a5FDbFKm7KOc4RFADfRj7BnPIdzcoN
CI3HOdyQIuw0XzYFZbRYEK4H4CC2FaEDSCgjuth8oEG93Md1YeiGKcF4qczFTLhALirLwpNd4gHO
U+OHi1L8THs+Jqu3qWh2ilvuspgJlDEmBPrUB7tDBmM+1ouZLD8ta+pjV7AMmB7/d1NzCkL+Ue3m
h0A14Jhhf3FSZb/CbcZMYZnsYNMlReUj/0LM6iOoGhRjwRqbPQ1IURkr+WKh+RSg5yI9EU5mn8N8
WHv6wIGkgWvjatb8I+d2UJ4ayQQJ6OZttFljhT7gYl77x3JwsfY1dNKMqUsOcHxEmMXebOIczfOf
Iq3u4OdeF8BFsZ1+w/uumI6SnL2SXPTWtVtEZbTut0eP3xSFsUci9Mcwc+sAUMyObSAEtvPER9fd
C6py9Gnkx1YF/TNqEzNUwzmrpfMqttY8OjyHnLRzvNUQ0JUYGaDr7afvAD2amVCVYKLqlvppZO4S
IWmNKXFFzC19EMH22Q5uABB109HW3W11WRDMM6ecYNjb9pffQ0V1CQMBMbSCnfFImWYL9WvyJ1i1
YfsHAERkpvl8WAoLsrdtMxKhLBa8TSBY1nuRo30Lq/Gn0hQ52ZQN737IRz+BseSesdDgw4rOVUeP
Z7XytQzZvwx6iu2+CklVF9ldFKAzLa85jKObWLzaUSOaDuAViiwr6ED3ly9FStiAatvvimUePNyA
UbfrlsfMbt8HsY7PW8iiADPBGdE8gsjptBldmthm+cMPfnejDT8GjnFSfw9aI6z2VwpHfhYRSh7Q
tXPtTEKdylV88EgEjPzz9ABegjQA5FRHIwSKEhLwy8Fq/9tsCfMlZahiU9/uZQ9bpu2RIVrQM0xE
4Hutgp8tKDi7qA8+2OuyZLRe1jCgxAr5SlVX+ui7FUnPf8VzgOVzhmlHfnkRG17bxKX7E2YMXxEC
851y39RUEF+tvSebkwSDBhv+rT3Z0O/PszLnY4+zY2ewoI64HYqjn2138GFoBU0KnwG1+lhTUCMW
P8xL82Fl4p1yNDuGqHyiSrv/spYZeW2D9TIhOjs6O5Sb5DUt7V8bi/D9Fm5sdbrqsOT1s7Zb79nZ
OpLsQ4z5aTG8M6EmGQIiE+FklXMUQfmqwgr0ZmqSXUCoxU6SOX7N8+GC8fTF88b2Nhvrfdvkt+yA
0BQ145hGndcpy5nIwW33YEPvcgaoh+lijd5rjnPpjNnHPqQSkwJqzCwO88ljvs8KT3pllYAsBwJd
Zk952+0XH/MOcyJ5Zv73YlEmW+SDx/3MqrzmQOeORssJdy0eqL3OI8PJJ8RKp9mZg6Odr8YFW2AZ
eZ6DTX1LyQ7g3r/U9vrTdQ0vDr0qKbfNO3vS+71NfRPD6n7f0K68dQGXU7Zl1OTzBaIGmITN/YQk
S+666103sVFjWuFt9v6DTMtQxEsKL2NGKfQuU4tzC3ar6b+WhXCZ68EI6gfrzWKMul8mWquWlWcw
OC/KCFSEhkhGYWE00eq0+Iat9sWdlPXUtVbkLWsZj4NGsOMX8u7l+5YI8pc2dzDAQxvswKMTPnCm
7KPA2ba4cdxwX8xQ8tKmtq/D1CTCZtbU1yD0+p+ehVCgqIW4YL/6s1agFv25GHcoqfO9axi/B4tf
ZJDMCCo73ZLJByMdMvdoWcIaduceTG9F7qU/rGDlNGZEEgUWoSEIrl8A5SEDZwTgZSlj6ZTLw4A8
mIDikXxCmISGwH+C78YdnE/Y3NrizVnIYKjd7F0PGZO0IPvbTKex/GObbECgxP1q5xpc7Up3p6l6
3DT4WeXeF9hQrFJBDv5g/oCPz3RP06JUbh2FYR7spkaGQMTYZqySVcQ0Qn3n9WuQfTxNQ5aUQQ+l
pOe4nHuh0GazGfHzOzF2rLWt8rft8i+mzUIRnBtX+Ea/lVawDX2RmFP2xy88cbAQvO62Kcxj6Zfe
brsKJYIDXdRzk1EforOWXca8Iky9c/2QSAC4A1/I90Gyh1GGd3ZL644aHIi3M11K7VGCDf25bkNo
9cL+FZYqEQ7uHWqjxnDeQHHTmzAE2zUNaUijenNMMOpTm4Y83gF47JZ8l/mzN2ETOT5hMWmupviX
VsMj/SV8Q+yPznsYo5YOJ7lPfQfo6nGqEFeO/MwhRWVGgt0/kXiQwnKe1n093Bc2nw8x4B315M1U
uA3tefpnKih8PMUN6TMjhKQ9soP1X7p8kA9kJut2kf38beRIdWe3OK8Kn5CHwZQFESmLZXpcOvkJ
dPgIwp3PDl0x/kCzdSONJYV9uf9fRdjTvHF5AZhwSn1m4dUl+I3OwIdrllSsedkiHtpeJBQ6Tx3P
/B7r24fQeq+gmbU9Yzw+XNQtznFYFJ6HFa3NKEPA4VaithBYh+qSDeFCUhZ8qhl/Zv9RNre/cSbc
O69898vh75hDqVM2Or4VCDeCzS49uOSts2+D+z/Kk3ZZJ3QvlVj+2rM/Jw27KDv7Rhp767VGwdVD
+VuaieAbvlZEit4HlLmdE5bsc6zxUyxMOGqWLn5QoAooEX2t2BTx2pCKYDspskymuroPGnR3k51s
Srx6o4QQweYlbiSaoXWjWZyts9H8npxh4m0zftPdMiifCCBtUMMjPGDI9digOAGM+vBHxeY2HtPp
LgLj9fGNkG0hLpuzvE7/5maY9jTqjC80mly/i2irbSJIKB+9sYBz6VUXxWItMguKrnble0rbF2Fu
zBVXTETVxuItVWj4q4D3wPvBSlIlX/62IG3v5WXKanDeyx8G7MwctCePjT5k+fAgpqMTCzroHgDf
U9IGIKLbyYD3h6sMU0e4LGh8lziDVrhzNvoXtlH/HH88TfNW7BhZPzHQRokiWJ2wO3wOIfjMPSDS
NfuQGwV/yBBDrZ+NtwX7OoME6ebjPl3QM1jsDHrFNtxxrwGbnMybDhN4qnbkQnbKXCX9uDCBq/J/
NH5MRNDQ7AJnEuzbyl9m27zOk+W+s0/pdunJMQzvDd/kvWIzsa/DfuC2Ka65M3VfurzsKPz5QpUN
TZ8Bp5wKcQt6pGU5S2PHG9IdZKK/jhiozVSFzm5bXX6qYAuNmDu28MFHrVW8SiluuMAVFwLPKC3m
785hIjWHUNN7+xXD6B6C7EHMHNVuF7hxnm+Y7aD38aDm+jj4SICdeS0vrlzmQ7nkz2gA2yMi5n3z
yGEpBManDCT8Fhx9FrP73OiYzPAA6wXFQY9IbDYXGTVa/aX9WwnfYQZbtetp8ym5eofGo24kZ5iz
fjiG7UTFYOljb/DKw1WOijlzbhJQIGRyvbPNvD7xnFg0h+0QyUYyxW2enSkNWGrNAXixib5OW3Hv
hsHNdNTr5PG/i+r2Gx/sSUgKgCWYE5Zi6bNtEvZVZBzDdsOwr4T2FKs5ZTHBhH+HcqjH2EmOVqDf
mbJ+OY4BaZ2e3mwQw2WIJuwR1Oxkj/3TxPPWM3DGlJi7sXDsjzFNGfsbLjrOdv63eH4B0ywgIhur
ypFaiNxjaUJNHtv1b9GnNvKF8EQUCeIec0pE5fKoDm+aQ3lxvRkxMMr6qgrt2Gs8ahsRnJj3upET
utk51S+KldxTW2RfwbY0u23tijuWSvoreSqx6NxX0NTIZqZ6Z/rZmlTZPpyr4IQO85thHDQil+kD
4Hants1dP1Z8RAZqqD4zQSv7/LkBwQSMJl4Hkxugxd+HGvsHQx6UbdW07TPfeKcOJW6L4aihCC2z
TePLB6FJmZVeSlU8wzYsn2zpv9k+KgZIty+8HePFNzPMeY3zkP+A8Qm253rb/jpN7AHE50Zq/ee6
/rQH9cvQtfOdZ4RTNL1gFdxaVuzPZDgYM2IBTIFYZ8fn1WKs5YvxYNL9P3w1cPC12K8VPnLY9UMy
sDPeqbJ614Exo6oRV8Ax1nUxs7N2kL8bnfsqR/MDpDAZV2vTn82Zo1c8fFp0RhhUFaEZ3z2fxM8+
9Wh+xICDG8pm33fuu1nfSARp9kVN109xWewsXGI3cP7F2tsR7OfwsDZ+HgdF0e/qiRhkjP5F0grr
5E2tiB2L6mWS+QEs1lO7oXAwYJ8yaScHyVDkYAQzo0K3yOShKCmqqJbOdso3prLpNPFmAg9ESGYE
BU/zHCSlx5TB94BpTUiTnAxz38JEoPeB8lVKH7OFnsAKMRja42+nc68m2Th7+JRUOyBAuab8qF39
el8G5QcKjseHp6ejZ9rZoTdA7VZ5tT6hQv3RYAy7TCXc2A2NppOHL9PDykdxA8EYo86pca3fbrfI
PeP8MjIfdmK3sJ4lKz8DsTnxHSl83AZNaXmYusp7Lir7bZ0ZvgHNvY+N1V9nhgNbJQ4FtcaflF3B
biCCIeEjJOYHP/bOVpl3rGvEeeQmQbbo/3INYUetBWvZHFRUASckWkG8swRBvh50bdy1LA+Uq49O
wAdqY48YQk2pbDkiERY/H6YGjzVqe1Vv62XwfurAZ9BU8dqnZlhCcADunqbM6x77NAwLn5bj/+cG
PuETdYfKDJf5LEonGdHAMrGk1NiuWedB9NVsdux2hLGtw7ibrWw/bf0/Jxu+nVXiEbK2X4VZ6jh9
PD2hYJRuL9kXQxbj7Bu+EUsXzWqAsz12A8bLQ8DZZYjumg7M/zzZJnMn3Of5uwnd8cy8GQ90BmPJ
Ygd5wFKWR6NLP1wMZCWB9EwTn5V4mwmacP6DAwOOFzj0QeIp9yxk+EmG06EoGmSUeX/RjVhYcq1s
ivQtZLHC9N+onsMpC5mk0Qg3wddSBEC5YIuaZGs9BjmD4dCZ/kAllsYZy8+H6rBNMqSH1wIXRFnx
WweK0XZV4UjA7h13BMXldcguNfPDfaNENElz2WW9uZyV8HDhhta8A28AJZXMu7kcxwgJNC2TR955
15ON08traGGoBaOBVswzk87TZyprnom5obhQxmVwaM7DIU0qVPexwzABOQl7cOW0u2Vl72Nmvnsn
AOWY9t+Vqt0XYegfNRLoGA36gmuH+CLvtU7zb3Ni6Dv63cnNViq0DnSw6f7pre1vCBd3U2Gw836j
DAiYIjrbIZiqKEM0eUpb/ard4HG+n7Ru2H70zgVC9Uq+miIre0EczhDguDkIdGQ4g7f1OsoaJoc4
oWJbVezbNnGfu95nXi2Dc1v/+7/y01V2+8xE/S9PgIBKSh7GWuaaRhNNYjjPv4QvL8BxmHugXo6G
vGBL4EoMdDx1Lj0uNn265TJ93gALPFDqO+oO9exU5gH567srJx/gLh0S2cJ/jXBlBWVYRZTV5jsR
K6wmLN4gWZVEu7AVrs7M4hSqZBgsQTecGnsTiV8bP2E2uWcqXQzUPTeR6UAa7uzVY+neGzixjL9p
0Bp4fpwZzbVAUxZuBULt5UFRR1NXWQw8/ZZF63ysFvM41AtiTXf+C/fGT1QhPjYkLt6SK8jvzg+E
ucxU2djFsJ4Rcpntu215xzGb+p1kKZSMC1P7Aat/jDdFkapEbe/mqEEZNtH6veHvg0Gdl35iSWP9
9EV+C/8v/c1Zp3u0WpiNyr0DA3asyjeEechzZJlHAfv0qCmxnKjazKI6t8C3ZMEllcEfqmkEtVtH
g9eMvEjE1tEc13cQtCXxXb9bRnwxOS51DCzYfkbBz4a2PKV2/6dEN3Nj+DEz8KRpF0gGZqtS5GA1
8spDTK1FfGTJJIfPoh8ii8UtouACnEo6fA5y23vF6kXaslJ0Jmjk7B6MbO2Ocm8i2xBz9ov9HzHj
bosdZVMMf2YGd3mGyo1khV9ssUTcP/REzWzqY5e5z4PE4NFNSVejAMyDejkIReVM2sLJb9+ZP7hP
WafMeDXqmYSi7oYVPd+zOH3HsO4cfKPPEm/r3zhe3N1MAxq34iuwWamSECGPlntDL5USx7PfpNrQ
PVFxgetOXOjjkR0qkBs8SpGjHsSU4jRPsUfNROOHPNdpEecPNdGgktioR9RPyqKdEfB6qNwH6Xp0
Lha2wh2Wpn6/SvcyG+BxHxrwEVDIrMOEoq/eMVYFZqdZfqRO+tGyRT5CQyRTCGl3YYqNd6Gq9nPV
Pa2SPgAjfokN+oDvnbEHm3oGSFABqlomvmFgFkopuEKslihfztmA4yArmv/A6mLS1eFRE+/0vHnQ
+VzE9CHg7bPNAkmbnXqqrfTPPG0IH+9dqsUzxHrEmHZwdNNMxJOH5avYjPti5duJ+M4vVkaa8e4/
laNGbrwaCQi+cUV3QlaOPOiiGE4WUjAoGhdzfrF6KDghzoLIy4ohEiUERpljki6WEaEzisGtavYb
cQqI55ls9/1pTDeG7lYxRXkxuwllvMcDpUADzV55oUlgJN7RoX/462ZdULo2pp0zQGOtzY6p2HUt
6v++yoLzANr61q/2gUd7PmmD77emFLrPw3rSqfIuGlzIzmk/qsDyLxQUcV63/rGZNLmKwaiTYkaE
WeaZemoBo7Cxk1zxywvUCOPcjo5xhmvDglmmMnZmxH8DsWM8e8x20kFDVx7K0yY5J0g7CckUgomT
MxK9MAm9a1wsR6XzOdrsbTyOXcDIAgjtcdRM0B7tWbKwOoqm2WyQ5TkIquX8jxJ8I1KMZT4uk9+V
VVb7YUNKtKsx8UUBg6jYHAbjwr6JDXYIagIizrc/deKCsPNPkWqPxszrIj1twcHxoajTubZoeTbA
WiUeQ8tNvdtYiPMvzOzVacFUPdV03Y7V9YfFwmdhMg1OOgIK0Ai76oYJE/9snmZ/erGyUWHfFtRv
qmmcH4U7HEu7yD51m9mE2+GZ+v/fpoMVHMKwk2wc+KcerSYVVVWfJo4dZNaGfM67hbCy0l0uheOf
c5Rx5zkPng0jR/Eg6QsamWZnmToxYbXl89Yav4zc+Qf/othP3skh32/fpfKnQji2q/X4qzDcImYw
yOW7+FrftJVdJwYoZ3ugbbG3edpb3aGfJvNdsOmMms05pyMHKUI5fP1RSCLZpc7IsposFFlak5bX
UUBhfLPMXS2KMGkA0idzQahtPvvxsmTmSwsB/GbOeewoy7iovn6rJCuQycUBNQvOajXTrlXGMyYv
QYd02ZZ6+ggEy3xWbT4rELJr8qgJ0+a5Dxf70S4RgqMH+zzSY2vVhjSfBQDch9/Ma7OrbQ4IBb6n
fhhvpjTgsJf+e9V/FsEXgbn7JnjLmEtszEZES4UgMeDRKLr+SzY0TwspJuNQPGIcSDr9IkLgaC7k
qZnNhXqE+EAsQcHbmqZIHsgTYwkS9TipRupBwbdZVOBk7mzODo2Cuk3O6Yo4Yh3DR1bHe4cIYFNB
7OdoQuzzxNlrWuGbxYpvnKEGqP6kBhxbxHEtoBeNih2B+rRG0tXGKQqC7COdLt6CZCo7GZtAqV2c
rfpKjnE8sXAVPbbIho2FmpzLuOAoQCrAAOqpxcMmtyxu+BPZpR8F/Sf5ArseAAdC83OPiFupmOmS
U6J3guhf/A4mN+lt49iTep2y/jRAWln6i3RuHB2QVKm+laex8/2Po/PYcd3agugXEWAOUzGIyqnV
aUJ0usw58+u96IEf/ABfu1siz9mhalXpMT/2R3FhUNh8RBpv4hxVLgFfuU4M6sxeoqeFQjwnwlHp
4V0UTXusLOtA64Et40uo9TvfPblChjuob+K07MW6szOCZoDqXVnYA7HrnpKA6lmFcd9chNcwkR99
+NS0YgsXy9XzTSB8V1D3fKwHRfwmz+8heJ81yUeraSME+oWaXT89lVIfp5o1YVm5Qfcvx6qJyhkM
gj03hGemk5OmFergErHmt2E+shpYA8acwGkH+F2W8DQk1FvpCdBBRsZAlnya7DbUFE57h7ZhMW3a
+xBNFdpjq+43Qll5C+OQzKS96Pd8x3Y3VLTc0yFpGtI6UpsNxBvgwM2AfFsQm22noCQormxzcGyf
kdd6YOcTKqBJ/MDnZqurHIxKz7IeFfaJKj9IjNLgS7BPYvQeofsgwUgf3Vo5YvrqNUTfaskUhIVs
58blJVfz07R89qOHCpFIQkTuk0SCLVMQ3RPyapcY2n5iFmYElMoYUxmAnRBYbheADAsS9KXO7KT9
CRi1WFzDQ/HIVL4eZIE5aj812Bpp84mCw8VV5kVT8KzkYTuA8upI0gxoOFXdA1q2SF8qq+eKeWi6
/MWlfpClbBNqJzb6wqwhksgdecBc2kS89/ws8/jo2QCZYU79to7s7NQkcCOQXaUIjhEstIToCWRY
u1RXvSraV/EBl5mvk0S9TO+ozv2Q6h94BrUOURxINgb9OySBRvrqtGXb5cRnSJvUepG7v1aLfxWe
2SL50TAyidUe2JtGi6Z3X5V4EMYMPVHj93xU+oPm1wGFYWenCUUJKcsuxK6NhHGEDSO7hV3DAycS
4lmDRTjGPEupTq6hlGxHjG1h4gp4TGWLiI3+IyvojBgSsM7253HeKfFrl/2sOaY4fEUWwnF1EfNT
1Q2cfBgiZLb6pJyvQISBF137bIuXHM2KoHWQui5Z8wo+zEf1cRa1vYhENSiuZlltpWxm1XKqhT0v
iJ2mRywQ9iBPdv6iknCzEN84xKUdZMRk6jszuxShX6yD0SlFsf++rsHD9CiwoUS9KWqnNtiySUby
uk/JEzNQwucW913LGIyfLcIsXWOxJOlxTr6QocZxdxqRIOSjR8Y71C/RloQj6r9tUbQbmVzXgFlf
/UbuhZ1tc2QOBb5Kie/DN5F9JhyLAkbjXsa23vpJY7n1/LOuA7vho+761w4HkjXOjsRc1OgdfI++
gEYY8aaDodNjuel00eJryRte5FrtNgoz86mvtyPRulNPJ1WA9Wj+YrYRFkPZ0Dr3pOWaJRBCKPmi
dhCwV1cw9aa0w4J2GslcUOicSVVAXIEhzsIMqrvZiJkT4XN6Bl6yN/pLE/DSZdHJqHdCeuxw08rz
BS4PXoV+I1FBDonbQEPSmn2XMUyUY5s4MLu0Yq/P2QgDsGdC1wPRxFXJAe+1xCFpCEWL1C3+qIBs
nW2ASH4T1zsrHr7v1stE40CNA3lrVdhA3QogSgAcQbJYj929iMpbDPaPm9oeY5QECvKr9NJPnCRB
u6fMtS0cMaHSMKqkKWGxOmfR7jbNyQ0381akuUGCgFC/gXh2qRC2IiZxNPRKocWkDiN0oH/Mk2Jj
fiUovYBvhUM1uuUN/exAVAYy0wRptkx9hWGCfQMRIfGfNL2s6IkEXTbLNTYgXgFMr22o/gyXJ40A
HLdCUppJPyLJnEXxVkuJV1TZRm1xjXQYfmt2oPjWk2CinbgB9dnoRC1LnFtFdINhQFNCRmvgZW1g
IwJxxGLVwDC/mJnZlxu4KJtWleCmCGCxfldvAsbwU6m0OxO1c5dKOxP5yCi9ibhkFvkwhA/BILCr
qXDi6yfLfORxh1u73d5Xc7g+X5uCu0ERnpAk2EpxiZgbJGEjV+2y6rL2Ua65iRqdmnWrtcqs+tGf
0Pog2RuB7pVE61Fd+kBINozotw3ArjRV8w0LkzDr9/TIdiKfcmwHtMR8xRflqpUncV3dE+wkeWwy
aMG128AxPvFSz+2epW2ft3iiMkeQS1QqA3UrDZqM3iyJ1y30myi8I9YysEL3xbaed1nBfgxwLPt/
JmAvYXfu65+g/VHGt7hhfvcktu2BWI20JnYvtO1dFDh9iRk+mr/V2eL/E/P9TxsQk/OalkODlWp8
afTvkRQqvWT2Id4zfkeVNzVqmacf5KV8SNq1GPdjy8RZyw+tckEzt9Ko3Dy4NlVyM4t4UwYHIiZd
iF9OEVXHNDC2lPb7IvYrTXyP9d9YV+3ODsyb2Z51BEmFYaFem2B9jrYpE7Uh8dawYknnmh+XYr+v
faVjQJ3agOz2VfkklRBVpR+aGaJ6RmYwNs0ftThJRb8zoK/oWeZJpBMDfqMOSDagDBr13FZYUOME
ImznhrxuqRFcZY77KDfOEMM+Ihk6R2phX/nuM+bQK9V0RnRzyhk4Y0UXzIiMqvnWknsvMMDRpn1D
nA+T4UpBWxWcWzVFqP1PWBSb3dIha97l9k8F7RMy3xwiAfHGeyYX3qSMt2uOnwoorEHs8hSufl8c
wuVZI4NmwSRK5rPR3g1Ld6TB2Cla6BomAxEkAJzq5hhtZ20ryintz3tNTGCK/IABW3dpVeYaE4K5
6S1MOafQg63bSeghJ5pNVzI5hPM2d+sEM2LjlV0jcY+VuzIh1E2dfqwGHEOokNOueeL8j1b8UPTl
Ta4JVLSszivG1VRi8Yaoh5SXUwv+meIzZvJUJ8q+Wd5H/SVTf8cAkaIAbAfuHbg3kjEiY7kVhXkb
rWIzmYIbBsKvGtaHfGG3KjzRqL+MjEJYrPwKRDOlWs7sBxHwyEANcMJTx9hoYQdW2UZgwaLP4Y6c
T7lgdAw6VU+PpWMdCSeIUJlJaoWhfi50Y1RM8Ik413XxWJYyTsORUEe0XzElPnUXpr80ai5mEh6m
OX1HTUV1CrFTpeZXjRf1PiNZnGfqHdB+yEeE5JW3wpHN+liih1L05rZEIcPPDFk3k4RAciyD/rtu
H8GSMhYqH6BwkYUqqAsQ68mCLYzR0VSXfa03WxyZmnZstGhXTvMO20+nYIFYBN79I43Kdi4lX4BY
mFyaKPMyv4auOlfaEY6pG+YUhIEZfseJeDGYFLCi2gEf3Tbqe2edrajdQDLbGHT7JSWGVQncgaxw
BhOWf1due/5JLfWtDhGfVfsdC8q6tZwoXLfTLYA74WdZhVIJM+OexdxBqgInU6KtNvuL1rqVzFR4
LSyEln17+aqbpZ2UzIAkL0CHwcOi5H42KJA4vwVc0JUqv2RF8QB16oo0f7mKw5LHXYRqpA+gy+T9
pO5Esh5BdhOyk8Y+EbWmBhNJ6F0LxJVivCTD8BIABVr7TRH6a2uXos64HMqJimiNafIKAu13qhxd
GORTBI7OWFwGQ/E0ddkQ8vnssvdk/VG7Kzgz1soR9L4a2FsV2lr/VETsFY1Bl6tflv6+KkKk4Us3
lIO27hbDz1mh++wnpzJu2oJXe8arhs75vcgTzvLZNpngxaSAd7RL7anCahsk+l4heg1b29KdMzCP
qX4dZki1rPYt4a2ClYG9xuP4WcoD0Q9b2WzeWhZRKk6+FlgTVoOiyneM3N1A1HwZenDCOTwLp0UY
HuNU3OM0oM8Ahb4UngouN6pbvzRGrw/xTDHFjoPPBhuJkZM5JaOeN/iugW/8NlCAIeQ4I1jvto73
Uws6atwuceNJ2H/M+ANg5TFkvkeUYj+yVlSvbXtvmtuKf4EwLKhXQzkvNEioFjIo7OTTiZHuJhPk
uBAnEIv+WhQueglj3XSLgA4YIFO6AltJzZNRYYvJ8kpKMhJmJFkZWGMRla6oliCJENAlhulzQrsT
1QRlXEElXQWdPa+kOHZ5Mb+bLO3I2dxEvAMVZwPDIE+WQ2dMXktJ24YKYvzoGWgU5RKEkRudut1s
E/1tkLZmWJyMDigrrn3zmFKqWNUNC+vYf3GPJqu3AMcj3k5yvKAqsyrrNx1qnbD/awjLFKk1+G0x
eP6KwoSxCwQovbrEILqf3DD1iuYnR+88kPkopZXbVjfktztTWXeoqNpGkAgboMWbDGoCwqwx2dMx
uhYD2b68xF0FrA0F/OxoU44or7DDprlKos+6Eir9HlvLoeYma+Pco8QBSmezhXmn4EevLClozTwI
pTs9OMar71Ucz0gMgEaYeyqvWAugU2DJrnKnVT90hsOicJZwLExhSUloXdnsshKWSqRZB0UQD4Mh
U+RRpy73UNorEKdENjkxgxXGhF4XXVm8qZumdQnE4yMXHIPfDPUai+bCawJ/hAYcAq6cuzttglzr
gL12s6xvSL60myp9kcMrkIi0YdtyJjbQDfRPvBvIBNeg0+qtn1CA3PsyPOhsoFj12EV9aE2sh7jq
s9SrY7wQb4HS0awbtqq1Xr4WMiog39Ajh32Td/kXiNjPST3odHRZEfgyzh+jVv0xhOzN6LMqja+F
Vm8oCt9iD2uUUMSYs5R70nZ3FbM02DudfrWgqvG8RRa5qwMvylxwd58N8V8lhL6QAwrdoYEpcslr
LcokzlxTv4ftI81xYlcMlw2PHWSS/+kCMJSfNPosrd3YlBdgKk7AwL9ZGFCNTHn6yyBx6LuV+RVK
4g640CYH6pm1eC2cMnRSobelZl23mTbDKZBLu7Q5dp1vxEeJcnIAK1iWBNbiQTPZZ0JZiXQ/YknA
asrThsZZWgnE/LCtexOMq/WVxfPLIndej+euSoP+lBbDURWowXStOZZAPO1RHYAo9eJDaX61YUg8
yAD7QIYbpYxT7VqiNHhDBXnDGrX2DGphw9a+80i759LYx0AlCEywnqmm9uBnWRdD02M4E6ThTqtG
f+j4gkn1UWlkIrCKLX6JXklEp1otWbkRpUd4Vkz3z4PVolOMlHQ7heojrep4V2OJjhFguHOSF5s4
NVW/jeTH1LTjBd1l4aLnCplBwrZKCBcORDScCHlGdBwbqyhFt83zX7gKA2d5/kW8H5MhhRGLwgYt
YXtLlmd4CevkTNDlORwmdSv1TOjywWQeqaDRGZ0KBqjfI1glfjYgS1sxHcua3zJ+wRNju9d21RPk
jZOnQrxPWcSwxF97QRzVtVWTuYmMJ8Z1rZJHfYKA9VqQzOp1Zt0fhIShMWzXnaqTXrvQ9hlZbD4T
ppTbXk1AAZWto+v0DFanuNjKL1OsTz44GTzrw1D4MU+O1lqYG6w39g33oQDqI0rik3H+K4ETSKFI
g4Cs1ZeIRLv8RdJpx/m6y8XEzDChfSuM7ruqR6ZvQQUn33jSJfQukGqvYgTqxvEg2VUbTFsDGY0q
Dlu5i/vL6maoMhEXBmR1uAj6nYP8nk4DsOcSeHAvcibmo/pPQpR+Bhqv6AFsfM7+AFhEZyzzmUW+
lCygY8fpD/13v0e/GNkkY/bbacKgJWWScmPE/R1Eza3TjeonA+EMYWun9VK+I3e+3wxJxD5Ji9yZ
O7z8LQHq+qNFY5vPydUE5jVKirxpg49GA1i0nWt+qmZkyl2u6xo9CH0dZPymdeY4+pMMgcXUgp1W
jpbKhUhhjcKfFOB6KPhNQeUiB5DzvcX4tYSQqF4SDWryIhR0rwkEn6ZPGNLKha3HYeJ8RQrFy6jS
nhsDgFcSTha9vBJQHtoLWIufMm0tXxqEP6Te9Kdsazbk875XY8KdBHcG4Lr+LmozFyRGLo6Gm66F
HDpKzDgGMdkoi6NdLWw32rT9iyJrLXwGrpVpditRFhxWPOx/5thLTYHvUBl4hARQksvDRMu2Phf1
YKn+ogKoyyWr3jZ68CSw+sB/J9ubkX6IQwFUNWMJSYtf0YQbexVPbx+zXF7q+MeQ36WJkt8uuISE
5kQS7rRVlkzezMioBvScYKmBYjbpTi0ZQQdrRTwB5lI0/UW1xvw8S8aJKPW9bKWcfvhxy0pibgiF
fDPEqHJAISLU7dLeSyppwY/PvTlFusTIIR02eoHxDyXC2EVf4MA5sKaxPMrd+wBBPFDG70ypfTPm
5qvlkJtdOKA93ShpsyOMdGO1htcvykmo660CTETRsv3cL2iEIazpSGCVixLVDE1vedo6WO/2Zfzs
EnMvyb2bInoNh8xrDAV+xXejK5AmJURNiSsh24IdYMgC/9k/DeBsI1d7s8BWSuuWnAv4MnZUgijk
gvaxHbnU657KwDcJH4xucEnPXsW9Vmcz+nuu7fKJccRDQA4Kl4AZ1uKCWNy1+F7G1jf9cQ6mRBeJ
xl6+J/WH9AemqJ/FOr3gwbKSEV/NNkWnvVTYF74M8yI1SFetPQkPLCXyTVj0b3qUbiFJ4eupHWN4
C5fZl1uQycEP07SXNCj9OjYOjURwiDs3tY2RyIvbgI+WzRZM0DTFf6UrhzgSt1abegMhAbp11btu
K8vPevmXyl8Tes8RLFVFExkwPw4YWEv1bGN4PksfeUX1cBYs01WkVxXTzATuff2YCuYslfnaihRl
/anZapggla3Yf6XMXaAxMgZn35oSy5CSTFck14UhgxLRWYAcTBo34vBbMP+Lyj/QEMjRuZ0mpFz0
FzGNX9ygO07bvaS+pBEgHORUIx83tjscftZ9YGyTpmwHEYn3RKRB29wryUY2P418WyQ7XSOt3Y6D
m9K8EnOr81BFK3b7tzCXXQVJjCwbmpXkmDGtEmjc4twNqRoK6I1mPF0z6bj0F5AsdlgVdkVc16wA
qe9vsqpdR+VpWk5svvw/9TV8WBnMYlgxNxSbq57C7HXbCu4DPhUtVVB0ICadp1OaL04cBrahP8zy
LOc1oohlr3ZQb9LiVIC7nyX4LzxRk/Lo/YIRYxrVwKEQ3ikIpwuZYHXAH2TVBYQ3BuzgeA3E5ESj
TcsDGJ73kiEKGjLyhqKYIYdhE2O/WyzUN8jASEfjaUd+ToiuwF1dLj72GDZPuZOqtCaU+PlPor4R
LUIvCOasg3/i6aOFRMLlZeq11h7SzwSdUqa84ZbfKrQYLSLlTSOIrH4UKOtARpkvDt22ZHuxzPg6
NcaslAE5zY10nHqyZJvGDdVjPzPRMKX7kpqeNfZ/FU18gZgpwxmw72H2DsyToHDaE7vmFIHkdGjz
DxgLy4giydwjucBUtyr0kMHbzKYwidhliaAO+qfVM/z21AxHZ/UFrGYdHfV3qb+UqD3HDjgJ8S4j
Cq+kckwWd3l2QvVkavgLIt6R0FFLfwmuUUzaQ8KD3GyCdmRXtCVzBYovQ55zad5inYwIXFhECmz4
tOJwSw1tTCdJYOqyPM7sB+5l/WZUdxmZJRBKW1A+GvBejYL9CYGZGSCi3glJewR8z+b3NWFTB6jK
ZVUNMfg34QCdWgjSMW8UYlfxS6DCy3pCQ4NPAb1Tl3FxIt+cBpz5LDMslOyldNalrzr7zHlFyOpG
ZmTLckn0iWTXQD5IYBFGfvZTn33UkuZZ1C9TCVKEoVAio+qqgc5kVFzmjxjidWEmIaaRy/p2E2QN
NGJeJw0jDLSIJllDLKRHaop8OSVdSHOoo/ayzCrtgHXqEuPc0S8tYnhU8wfcP497hrkzCKMYv1wl
om99DvLwK9X1FVhw1Kb72JhemkzaJrCd6C42TRe8DwSPa+l01qvod5CjNyNZ02aY7/AhjhYlVaSg
J5qN/t8EjjjOSSwCSxIcjAkQL+GC3GKKtNGnlkx69RZgsBWX69Aqbl+on5DNb91KxaSii85GaHqG
5LI4v5s9DrrAsotWRqSC2y7Z6Mznh3o6zhaZicNY/L8qGhoBPxLXoFlRm+IjyLpnj7gR0MtbijBH
kr8Gqfwe4CJnXXYucjpE7tQ87FfGPPuleB8pn7L0plfhVf+SuluD+SxofzPhECjRt9qK+1aOsRyb
H6MwefKyHpXpRzIR9rNGslv5R9szbKKmNXiaV5sv65ABqHyQN4jf0muBi5v9LUP/hoZmiExsQuU+
jGOnDxHsWAzTq8riEdZ3oaVue2Cflljt6oaNjLouSj5EKUNhPL+NWfrSt+VdGA1f5K0rlK8WGoUm
93Qs5mGZvqQeVI8CNaocdzHc7QI8gW4uVCwbcVP+jsdWh9NrZ6482H2QI7ytNpJBDD1g9iUCZV3d
G+x5coOCv48uuRXxJ7pdFYGKqg/C6p3Deysn0wuavL1V9XZ9fBlVekeaHHEQrrq04JdT7Ep0+QgE
g9iwS87CkJ0WhotDWWkvwcyOaP6mMJToj50O5JDJUB2+HCtwdaE0Z8NqNudGGIhKiilYuw3PENy5
aCUzViiH+EvlPNfRw0vc9iLullD9Q0VQYKVHgSctl8iylcAN65OS7MX2I7PMmxhvrfmOBJx6NpYO
S6PD05X8BBh/eYzQEkQcs0v5c+V98+boSe6Qg5L40OvGVsj/dYXkry/FEL9F1UPDsVMAtQpzheP+
glAVvoU2u4CNNCiKpzy/NLXHAgQZmyH5Rgr52cE8rtd4neBE9tydJOl1IlYbBzYvViKDi0TxOBpB
orLOws1KboECgOaWvHJ441gXgKxjhdGYXaKA5BazDXFL5VqgFiar4MFiWD/yCDTaRniVf63aA27g
EgQh9rZMnZc+LESgm/iI4ISNtLxDDtH8SxT5mckaoC2G/jLcEQsjvAmWpJfYK1fXRC98ndvOaADl
NTlLyta4dblq/2RsAiNT3MkS3wymWxffuljvzKiySQ/YZSVmqn5kCMpd32e7PEVOCelVk0JHYlRi
sfjhRmFQMFY+8X5ZFzsxfnSfz0M60SqgCZ2eKep5BzVp1thBsMmvyr/ia0aPfylRYwIYEfbxbt61
L9MTw+mSOialcOXUH0wFLOTMg/0RvpcvvG6r4vhq7eor6N0NlpYZk+IdOTGebDV7CdEtjNzkfI+X
DM7AkCMhGmZS3zJmJ3iW2CZSS84szibpOw5KRufG8E8YHOVzZHlbE5tr7REK9C/qUeIWkrE8E3Rm
W380HBaEdiSmTD5YjgAh+c2vSOowz9H4FcIb7HNWu9LsqvVJf5QYYcwtX1uX7qeKm3XTuBUWUZzl
qAOW04QceAbavin+ze9QCdAp47ugDF2wwxeupXzkq3PFZ+6Ldjjc4MYtTBPxG88uRdCGWoHnnh9t
IAgXz8kfPwqe837xalaE2Z6Mui7jZ0J1iPHOCypHKB94apAH4OEcw2Mmupbk05K647BXw4NgHvLo
wO1XzTuK4rBjbuwL1QGVEDqYHr7RvoRWxxcIGZ5r8730uhMmCTnYtMYvJl/jjzw4FLMllLHRZ3PC
GIX9HiS8ejlLrNPDU218NyaT0+mg9/CInBoezg61q6SdZ+XJVjnMXsT2oVSeVj8b7i6a0fBRfZaq
r5nHXruk5S5ML23NjzChWYeZ01+Cltvj9NRC3oQ3MfFyze9QBQDGoGoL+EX1R8/flfJdmE45tHod
GbD0E2Se8K/qPFkExue24Sa6cxIhkGbMhoGPYjC2UayjYmPbkv5IKBWBAJnuE2VBqz5pBjom08aJ
wg/FSatxYG01qMpbtgdmflLR4+NBhta02PhvVMZgSDWlbUCqdUOH6qWZh3u7lo8aW874KQVukvpo
OtVuW2ee3O6g2oz1CwcFj3eAIYLnjKQgFhdMzMJvMNlBhIKHx540Fa9QXsze7pKdIW3nx5jb83IY
32RG8hHKlLMmuKNKYtOAENuxPlPOWrwGeNCUFx6Rojrw7bYdf/gUDNumhGPJsouT1ter08LrEgYn
DQX1Nm92PMSo0BiH37K3CHVCsmuIBW58hQTEt4WoO5MI6FrjVI2+NPGkTwejPLStLwp7k0jUbM+p
Lpl24lD7zKu2cZ1LFKSxzA9+ITGijTsv5GblQPbVbR3+LIYtlVwW1W0xHLPCneXoM6aXrUw8ULor
yn+ZslfkPZidAIrpcqk7VwVZ8o+Pgu+Qe7J2zdSeNEfRz3Bb+Hq63XRG+1uhSIq2qkVlBg422jJD
LOTLKF+nsy2CNWgc2i/WuEKxJW66an6ZZBsQ5LpdEwKGdBNQGJxCCasAd8DojVLuRMnJQjbA1l/Y
Ct8Xm4P2jcCPhDIUBApivZJtpF0Nj5ZyxvqlHFRb1m6stB1guVa9EamGUpxRm/qC8TC8ZPCxhxP2
LRbePAHBz/C5kP+RQsGySczqi02FSk+GlMbiAoEurjh7ZRypsDyZq+wHhOqEqUkeqLeGdggxg1YQ
4YUN+5I+8FXJ7YE/FyC2pKDfNDrzFCKzbf1N+Bdzoyw7UBEU8G43AGTZZtyI5YO3hl+dXJphy1y/
gBua8Q2+VoqXfK4Yv3cFkpy1R64nUqV0Nnq7nL+BfplsiIPlawY8yKdLzk2DF5aNFUqFl27Udx0j
PA47Ur60GnXTY5roC0XabqZCAPTl2yooGYS7QSAE+iF8LLAFtsbgy82pRnSE+UhEwfws5C0rt7jf
m5zBvCAZnAJiN0mudBrpNDNKi8VzxyGjzg+VZabmTozkVUw3flJum5bjwwF8kF5H50OhK9yk4SHk
w3rPJ4+DWA52eehkSAynK5gztim1CA7gtrCVYWvV7JknWrXNfID4Ukve6jp8bSgHEW/3kaBZ3sMZ
Ge7kGItb5zjEGExsxuPq2VpcCeAucU6lCJ2VE9vDO5dFt4gWAiAOEhtHRjE1bOOPybJn6zTGVHg+
Us6AlE7VQanSibZS4f50QsMHyVOBHyHAIvXkfhO+MF+rfySi6568YxRwfLIgFGuTk9RRmqMSXVoe
HAbb+d36Kma7r5DI4Ja7kCmVrueBrTeM+Em381GrCYkfIYu3zh3IZQyBlQ1SrA6/iHLUCTqT95Xo
86uVkZuS2g2LgF3+3yg5/HwzDDhWNZ8hMsmH0JzVq4Z9DBwKi0piJjXudqf5SmNWEztaKMSsuHjU
d6JnqJe4M8EFdep7Uf6ItTM0d6JmBv6Rxh1/WzJvqE9cXideC762dsfDQxRJ9hWdF+RnbCLI+mvX
0xauiTgeUr7q5QotYlYZQpFCuOmPQvrQ+TV7m8UK67iy2aXBnkWGTg/Box+YF9XaA5Vnbtu5ueFz
UGsEFwhvDOynHOWtl7DBrzYdftkNu7rpzGkwMXTpsXXfgQuyBMXadZSRDHR7DbKUELzNho8QT529
VvlbSCuIsXRfhn/48qAH/JSNY3bb2foyjV0Lml2F8ND4bU0w0vhQikPUHRljJSKTSxBKSMv8FEFB
YzyYvClPjovxws2c4/uI/fKivJbaT258z40/4ghuK0bc/Et70F/IP4C4QEQ1dyWKLgPtvdfAxml8
PdjX5nZgwU2tjlJjOWHHZOk5ci3kma0iH8e+sZEZZ7i8Q1yx2MtaaAzYmdCFLxt6gZJ3BQWMtlaJ
8nLAj8WRhj61Br7CEYn1lfpYttN3Sur+Up2N24qB3Onvyr4jVikZ7WxBGAmj4S4YPPAuJDA6KOoS
A4DXNTSpP9D/OZl4oUDtB+Y/WMI3zIqL6o+iJDZ+sFZw6/DmC7lD1llq7dLqsrSgb2kYPEMncwqs
ijuyQwy+sN7aPZkcF6Iu2J5zfaUM2skY97i3qegRN3bWI02eMKAiW36HBKePTAUP4D0a7jvphF0h
ZGAyOE3maMW+QbxQjEeVLA2EHMSpjd2pii7SdBcSdL8V5zoxIrhGDWok+ZigSXlZkMEvMHtDw+Mx
o64qaSGBMJfTAWsPMba8Fxx3vHTVmcfPGOksfdBhAGrQicG92obNKRLJqFx5Ejx0xpMna19OBasA
aFJr+cpjFRVbCloqgPiqM/1/V63NsE+PJEdycPC/jFsoZXjJZYVV2nMc92RpsJDZ6ZgFcW4brrKu
D5kv2woenhAKE3m7nD5HmKJAfaTULVkIxD9W74AXIBUp/J3O3A71dckf8whzVrwKFXEJyGrg0NLc
smIWhU1MJlMTTLvIEndhFe/7pfdD6LRTRagyzSnaQCS26EZqV2etqnfifU3zmLU/Lu0xGZEqEArT
v5MSTlVmEBf+EptosMaLMCLDy3YqYxemJIrk2+tEG0wnrWR8graygtIYbAmMRMnAYxyGnHAid5dn
rhTrzaIKyKpf2op4DA1HsFU4okFot4BGmw6hH64wPp36OteXeerpM05F+U0gDcc7Orvo1nCyl8Wn
0ixuMX9l2LfRehafLSfvTP5UQsqDIJmoXxDISJ9a24Gzrjyz5HMeJFdEXjDuNIZiFaiEtE/46jPq
DNhr2I9Sg2OFl6U+L5z+6vDeGR1kInXXEh+l1eyyRuk0ZTN2FoQb2i0kFjBZmDQpuB4b7WpmUIN4
EIyJmXNmbMaeAMPlmDHxYcXbDEyyBYDooderKOActb7EPbusXz7kLuUsX56x/FM0pE6EhFvXXyoE
l7ZK7XwYmX1B46OO47trmX2G11Z8U2SsWN/PIruqGrACFow/rXpiYh8Mn0OlbTqL0d51AjaV1e+i
8kk2Fnr3+xK9IvrwCES8Z6iOIU7q/jS8ZWrNuDPUgIGsMeEq7U5Ehdp3hI/NZClo5aLt+poEKc0k
QkEd77006VsWbo2E48dULep9vPRD1HuhSmMgJ5zOkln4ocXGRZjanN3XWJBvNlEHmpyJXY+UZcLN
LlqOkE4cM9j6EF2RVM+uxa1rNncNA1p2j//agt1QN8i+kXMq6QuYK2oPVG6pwHYKzodSQwqoWVHW
dig1lHGByVgM9TuB3IuQcF0FAs34zHKUAG071baRnqV7ASIqq//qOOk8euExNvvXGKpLaGkBKhDt
Fsz4FbTgQcJFiBBYYDuvw1mrUXfrlom+Sjbe2v8ZPPcZSZLwF6jKqdRTPzD5DkJxxORICxG3byVS
irLPWcmaEiwt6aoWHUZDxQ0mxlv/cXQey5EbWxD9IkTAmy3be99szgZBC28LBff1OtBi3pMUI5HT
hLl1M/NkY7eLLCofFk8l6pPIMW9kYX6Qems5DbVLy/A26VAfS2l+10pwoQl24dn+SmtYGEQjp58p
YDUORrgAhELU41k0pNH9otmpbnDPtCSemVcGbbOCgjsq9PAKh8XYoHpn6WV/tnC+WjpN49xYtkO6
I4y90armt/EtwuQcI0qkrzx3Zt0QEk/QOWrqW5HGH6UaGEgvU6lgsfdbA5dN6VLk2+91DZJA/dPz
zLTKYsQplECd1L2fKlO+4pLFfUGLF/4N8j1eU4DrCnC7uDZlf0Wz9emuRV+YatquvTPsLRK78/SQ
98lV9bsYATzegdkg8ykYGhoaBvSShR/IdHPZOspSKsDDNMu02beysKEIGm/8NAv1PJ1TQ9ZApMiH
V+Hk8V7VSb1LIKflzK5k7ZEhyevOsTiq+M8H6sxMWq7atgcSxOeo6XfVDC9p4bwnPRRBSY4A5MNO
ZtnVUOVucgczJFeuRoN6HBBxr3eeihxRaes+CH/wpMMqBxDIihDCWk3lDcmaPQrgkW4SwtY8XMCK
0o7sGu0m7A4WS7aKGirL59MvHJurP9spuX3UPflr19z/jvLq/Ws1THNuc9ZjsOIBq34456MVb2mp
36Yu1u1e8udLFxZr0Dy2//ra2jVwfhWnuwgozm9uz1Mlb3cajRsJduKEH55Eus1Z7Y7jqUQcijVj
JWrnC6AgERYKayB14XAqEuI0rPUTP/2Sjv+e8NR9CzFw8S0uobjeAecftFHhvrHzDUQA9MNia4hg
aWnRpvRoaQlB0rIYDK6WxMYq/1h5HnyzP8jBvZEjNZrmAjidrgsFxJvP2VLnjM9ltF4YHOgYPdYu
6qYK/NZgzWykc44fo3eCZntzNdbXtbmqG16x03Ysot+gZM/YXGW5rQpUTSc71KG1StpdPbTrJBMn
wyBJaXmPSPMPVfwyJhTkJPsbuI0Jf2VNtI6Me20Qw27YUGQc11oWZfE+wTbpQosbGMZsCsmnktsY
/5mk8ZGuqIJx5tJmGTvHFIfQq4+/ku7fGLfwxve58Q13E07U+CaQfKE8rbuGoqSRvRYKITktHKk5
cnrWW4uSASQSmEaZxFviUnrZU07kki/xZzGBtGqyJfBKMavPEu+Y4HPRImVe9iGZJdSdFJkREBo1
mfi0Yvbjo7BnUo1nvpLP1GGr0eYW/TjBRy2IPXFS5mG2VLCaQR1ElRGATLBXa8VM8pgNkmLRd6/a
/We4/0CfUTW+cMNbmXxQesCqp+OchSOzzfZCRBgNzbmQwb6OeMA06SYFrx00J32qtTSBE/liFWfW
MgdBVkh2lSpNZrUNMRYyAM0OWushBdPSRnErpWhLHYq1CbSHG6Ap4aAM3zC53qyHkM2xMIJlZP3L
c9zIwmP1+wcGk86dcAXXcEHVCR5OY6H7JbcaRnbQWD2AIDHsy/6lut5BSxGX0xnJ4X08+tvEGLd6
31KLIml7yznVocnpW7PzPzXg0kgQ+6IZ0U5z6sIGfBsqiDmlR6cEZB761Clre+SUVUyNbECWsJMI
8V3HGgmsoTSsl8ksRpCARhazr28qT2C04XkXDCQowA7kzoJDJIsWECizwBMznXm3IB84i1O2q5Y6
r/i3qfwqs+HY+iaYHOesI7Q3DdHsjjVIJzhrSGzovtzw1DxjQloHSbgq8xxFgpMsqKmzyXIzcvmv
s1se8v4cVUcLwNybF6mrQBL/8NVjTZk2z+izPtJDaSm7CvnDytzfCkuQMrpXBhCf4L6qO0C+wK4d
SERT1FesMRynpf+n2N07ZUQ7bdRvdjhuiaDuHZyW1J1AdaelRQEA72jnHAapXkAWdvt1oH6J8OBX
wbLzlWO+8lrewsUaYulF77OjlxmrZKxPo81KG83G07zrENXwT+F9t/Y+JOzf90B6IHk+coIrAdac
CJuyQdMNYLWNA00759Dbe4T9i70xJqBf8qPsajzIN2+EKtF0X0T92GJofLZEG0gUJk24MTqXvfKP
ZKtrd0v04aMeNhslN+eWX/ypDbbhKLgPTbpkKj1xxms4iTQKPn32dLajPgxbA+9irvmaLKTUP1W4
xyEaZk1lAFFT1xaAEgvUWiz097orX1KKo9VVO/owKQl+9QkeZl3fQ7ukUL3jFSnvtuVQZwUyK8RZ
jf2rHtsXQhGj+cp2riI01lGv0D6RHEYUaMg+YOicW4Y4WbX+tWYva2W4lhzSx175KtuPph0OY1Ld
8nZ8qXp0kLQxkb+HtZl8y/7c0HAa9E+FY1xcsUUiyw+OOTvoI1dQfIv5cPuAKT2L5k5YXuGZIeME
LfqR2MO9AqJLn3yTLFIgZEK7cL8ucUMdJGmHlNvQCo1vt/dZOZbwYqIvtRFvVSSWQRBdGt2jl5am
R8vuTinmdWRkDkMdsTf6hB86VQw4BY+9kt6a0XvmanCzWINrLOqg/WwyzflTJRlSJ2GqyoEIs0KC
zl0SUVYhBnm3TBp3HbQSLGEoGs1RFAj9MV2I6PJFagPJjw4ttuLMl99OxCUPx3WOxONwnuCrTksh
QANWf+0nI/N4g7Z87Wrn6dXRe+1WyzIwfmqBMycuileIZYBy8mVf1wcIl/QT297R8urzYOmzCA1e
LfFWOeOumkQEh3e4X39gglBVZ21Z2kfYuCcOYTzR3X1dFHvHnHwWdUAIrzm55rIhkpyltvdmSfI1
mEk2IfIFZV4J6YKmEE/osk9eXquUwIbZP2BAvZfU0hUyfSj7vquPbpU8RKmts6LjKsVNVmvfZToL
w36dFCZmkEbcSv/q+/KHAQlHY7swpx83LeqEp3u8bcUNZ9PXYB4wJZ67otpaWvLS+ZDAtGIkXFXT
iQ061dof/V0ycLEN6g/42LUSRPj7jx2tIxVgp6RFQ4ujnT61RFg4ZctW41gQ3qpUOxZSmyWdXHV1
fwxF8zvI/GSmyjK3q/+tlFjH2I8GDbvntDdoU5rbPsf/2vmE4HI2pt2CRxm11X9ojjjlWn4wB8yb
cPyGAed68UHV3EkH6bAcE7JTbrZnrgh0490eS2qvXHaWSrtyi2nq8HdFIPfwkeBApLPG29OuuCzY
bHYKDyCIDEGqrWucLzV6ahklU4yIO2+KNyX/shgukP5XEPeDwgMP60e2S6HsOqYIUb6Dmwca+UxS
NjWk4gKsGALDALesln5RvkBZNwSIVcNbcGItZ2DIOQC+daVY1sRrVNapGS4GEaFQuc+KzZRCnG4w
WqI2MExgltjpPJjwLQ2URvFHMSyjwqfbs4NlCBv8FjwYzIMGJ4QF2rKEoEnckb2EAsQlGXr6xbCR
qeG6A7EUUt7XEzAnW7MuYUbqGn6EAovue5RgWeCbc4MPqIL0yw6rLC5pMgrWsv0p62HesS0vAZE1
+LNaj9r5CjUQtcnw3Nk4pBD0aYY0z8nJj5kau3oH1mPTiYAzmQ/brSJigtzs5PjbzMWIOabCQadh
eHDog0sKZ6MUF0kUK2kffXFSoPLUMUBb5Z/DVq/GH2sJC2cUWdKpJKQnsj00q5jXy0DytzExgyMr
YzHzDTDEMASITba9ij2VUviptxTClRuRNeOAqOZPUzgzBXGs0ps5XRWogT1OTndhB8Epjtu1UrFC
65otY+/CP0q8ngmPlekO8GEhCzipKkFKXiPz0c5+jODBngpr3oLpvB/Qv9nrxuXFaW9l2W/pB1k2
9ZpnHOcqPoSWLeNkUaRYoCbiH9NrWwrWw3qzsCtMZXAjInQNB5an9juQzh0pueKRaFoX7BKGZ6OX
WKsSDYcAWc2Yy/918mlUm0i394HZbvF16x8k25Zm8TN9mW5alxIrqTHwZ6ceJpAOBtFngUsB91vI
HirHlgPvsP7mlfjWiT3+xreMWHP9NWB4UgOWx9a3zBn02hQF5OJnXCDviXfDrTGWB9AHEB77zYR2
1ZNta38L5dzIFb/TiB+Q/7323czXevtLXKTSvsjHJtGHJAaXxCf6cnUB6OsKnIln4rIo6anjDZeJ
6EBZ2SEkVEGcs954AVJkJY+J2z8AOGFjKQ8sj9kuBo62oy8Z1w4WhauqiDVYc2bYT1H8CMxJ2dZh
L2bJd1eeRnf8f+xO00/ucVNmrwELrWZeq6gFuO5h+XJIJSwcObPHk80t6eHztLEfsIFkmO4wUOTR
MFex7NfDu0B/YlZALHoUE807/QOdjij0KIFEYaylVZbdOGdVLMsQFCCZMtxo7EKtag0whfWrhinb
OMK/S+Ck6ZMjSnpziZWMdCemynWb4pQtnx4Bu8h6Kbj2iT0jv0Os4VVS40lKxn1IwmQkyS8huAki
1yLUQGNw0ZAJgOvCb7XmQegupwcKNasLA59HpXYrF3MJ+1UJacBQT6HvsR1F9eOBFtZkyjtnzTGc
LqKa8+jex6TYdv62Bc0u2WAXRPxGaAoSuI+FI1QJB8YtnOb6npOPqdobUbFAYN0tAOG5fT9T2TRJ
PHhjgeoTQLWsSF9h8xz0dQoTxsadY/L1cgq0CvSOrkq2Liw0VwK8IA4bsBkFlTUrQsI4hJJ95Vlh
C+0RqS82zNdo4ABJipbnI2swQG3JclQRRTHlahgoPN7VIWtC7LbYOZdhCEwhYi1IKIJqrwKewQAm
qyWVYsf4chPAciXyQPAwE/K/PhR0EbFp89aRYGuQrIWgMqqj4iTCQdBpH4ObHnhjLDg0rnKCJb6Z
L/UdCzRkMg4jyxIxZgzGOaB3aoRL+LjmUaG3FmaFQe5mGKD1AarpwmSTJsaq5I+QWGhjmJd4aV1o
AT3Q0lWhQvghdLK0m0+e0qiMd9CalpY3/bOJ4AlHqzRWHbEprzN3U2KX9uttoxFGDKiyKDJ6Qzoo
KCrdWdhjsRTDxKSmFq0NniShlsUIclpb53hcpdbO6Tmfm3gb8EesKU8ha1298ZusQV00YQVjVJlz
nFyBD71CBlmGDf4i3vRhF21gZU9Sb+w8hfxNEzSD9uJMVmCeoab9T7Bj5s4v0rsg0lVnE/55xv4P
U/8wNzPy79GfBJPZVXKpqL9VwunLuQ+sjQADLvPvGkYON1lDm4GVf7TVBZTh/8kj3DE2oEvV5BzO
LEoNOfZ8YjLwncm/KDla7CtmWYdPuhH/FM5Y4XgPlIs6YvblDYxhaTcQGAqSS+4+k+ZsKT+BD8QU
C4zl0E/2lBm/D/iIglbeoO2NpE31SyaeUXTpwpde/1IZntYfTvMqjefIwtZAdq0VqpSid1CQrvpR
cCZv8VT1SCoZ9u9Oni150KJVzzzlRV8DHm3gjaZDhmOl9qfAP4MdJ0D+FuGHtnEb6m+A3rsbxioj
PavyNuqvNP61TajhGew8GKUXycmvv4ch7bJLmooH7aFRJtvBJnGwnpaQHzQU29b95dBmZusgK4jC
NTMv5grCGBu1v02w5Sm3NmnEo46Nt/Ar1rIfi2k/IwHcIBq58D6c9h61UGSGamkMOgYAAHhptvLp
5RjQGwaMBdnIK49oWAgKxkkIjxjlwTv39LpYCkAfD6I0l1JQ2JiIE0awbvZQ/XpGhHCpeki2CUoi
mw5O0pIfg8eKUU8u5vg1OYQBhoNx4L7Srbc6erbDqxUA7WCyZJzmHCKcecumO71nLgfZ08guTHsQ
mHOVnVcs7WpRdX+R/Y+FcisQaqf5zmF742LsxTQDMhsrJu5yTIejLPGdyllWMH20FtZXaz6FrePk
OIIu6vQFgEh3XCYq+3aGk4wSIl4ZPpWq3QGoJt/MPg/uffnFK1ex32lw41L/lwZAIK5a9DMaNxVH
vNn+WgZkePPGj9MY75m4tMVfOUAUP7nuJnXngvWL/+jbYJlYhIl59Yo1f5B0uMh6H0z1qaEHZgZQ
P7sK5VUgoQn1HofPYhHEN7f5zDDHACjqCG82XQISiuli6zgmP6hDaa9L7Wkh3DfFJWcmSRlBPfle
MA+ExqxQBrwrXy4ito0VmwKjN9u6cDt24kzVJz4KkDjxLQFGMqrPomDUxsFE+ifocHN756L712no
2NnOq09WcRlxtLkB/A924SJj5NRRcUkogA0JisnKyF1yTmyk6gqjjf1hYQ4vvJZeWmyS1heV9DNg
EQ33bpqyjwzvrvjkGyIYbvuvXFl52WeFC6023nvvJwJFUSCJhNE3G6l5E5/N5lhPp8diL+VZOpfA
3HjGMYzP/G8SLoNim5gnvPm9ggFHARSOrdDklE7gmosHT7wzxaLMEmGPqTHG6hn3G4JA7PjGhVCH
jSn9kys5ijbdOsZr6nSkJgvlOIX8RrHpnewx/a0ik90YVmjcuCc5iXJWX3dhzVN3OABhAJJO90R4
7Upu0pHIK6QlLR72euRu9Rhvhmlv+2Qf9NTODf9sXVtVICEoxlrKjqOWZlAzqtGcqO1BPAP/Uykn
0MCAgWkBqG5pIBQTc+X6EqWY007hYs+Mz1Dzj4DCvwM8oH7IpttprlGkXdB6Ps20XvVTJIs8rGzs
JW/YMpWbiN2mysLJlcDevGIXHUVtQl6KTk5HC0cocIz2H3qtXbHqk4Lo39VAp7NkWML/XbfJIzJ0
ZEqIQkXMgjNfGV18papzO3TK1pjKRYN+lzBW5W67SCZAe13sh3Q6rPG4mfpievej4KVmR4Tu5LB3
ZEWvEnGNLn4JM7jTbnpp6a/uiJkJG5+Y7q/o+FxnrK9S/VvByNbRxgsXYdqvaaO1dvyOtJW9zQFm
+XG2GhNr4zPi2DAnAWTgR3e2gO+V0N3EdbMx2Fo6ergOfFpcwA6GjHw6VSMFS20QOUZDwlIxkZ66
cR27/s2ySeIZ2UPXe+VNt1qH6PMmaBBI8657jBXKZIDqT4vYpTX4knquP+yJBxuWLO58rgCMR+id
aLiTmYuHY7/oZkMnsYrU2GypbGIu035KmjgtfTqjVC/RQcnSL4XRtLup1zXz2aqkQXUzFHNvy2al
RRUqnAIZxTjyTW5inDIFkuGsVWGwj8XBzMpPobbrEWz6lLjMJsFo4mt1FsfhwfuSEPUGqqTeAkFV
sWGfE2Zdh44HXgLjqTYYLHx4jRzBgerPQabviTdeOq2DTfXXJu0xMZAZ+1D9a6HUMfKWYDNVJfs3
5lykpvupMLopPzY4j5H+qArQR6/TRDxFiQg4dv2XW+2SZ+Yqdwtzno97ra7LE1mmz4zYSJHR3k3/
FVIgsgBJCUto370Hqctu+aarCGGBXYTfH2tNO5p873B9jp3TnYWtnkN0wjaGLlLedDl+VTI8E/j4
LF9ONDCLIvfnk0sCpKftN3eo+/ue55iRQRflZI3eszPd4Sqg7DvWo3Ojtd/8JtDCSld5F6p7Nqv0
anEOxCmwsO10Z3lELO2VNbKnL9rLaBsnuJJ724j3A+KfgAMrJF2h6rZiy59H496vx1XRZleoPDZl
uBkF56oSsKzR+lsUhy/fRTaVkpC9zs44B9eecZRzcn1BGmVR9vXCoPbCc1YGjOkUE00au4cGL2+k
BKueNl0qh4GM+1RPQKTuCmRRUgY82EFsnNWGKlB66SUvHjq1gIU3b6X6pyVLj/0mCe3R+M59wE85
mymJYFBozToOGISduwQ3UidfUTtsRlw6sQmWM7IXRtEsp7NhCPTFHR82W1YLNZcvZA3aXg3Ls5Fr
724yzsb4YbfKNkZddyFbDQFmfONtnqgXw/mMgYSBAac3ICLlhB4KphMExdrOvBMmJudWeibJZhbg
FH4TPJpbEVQRk+0CgCE7O3TGpMe9SZgPruAC7/759rAFtosPUluEjVyPAhehqbE9/DTHU49/lFIi
7NkhjFPhdRfLjy5wQo9gVdZUXKqYkdrRx8OKAbqJqIMMiWRkcukqjFEMEn37ilMPawidf3FKgAao
p8GkFYNmx/CcZyyZ4KHYkBbrNW9tfZ1DBg256UtXP8f8Mmz77FvuOW1w74Pe0hMFAzsC8st2gkvA
iAt7cgu07l9Mz11TRpsMhUFKc60r5X6AJqBP6Fcl36QGxzNnGDd+5OyL6qfByitKi7hGuhWeRxaB
KLlqH9ze2Fuv8GwH5VHnF0i2C20J0NuNixuSlCj1zwpXcwHur0+t5zho75Gq/Av69ByIcQFCznkV
Q3K0RLJKJQ5IWrksmwUdwfJMC7a5Vb9zkDRDmEWbCLsXh/4WIphz14sFpyH+KX8BSAVAGV0zpIQw
LOXn0dmM7qfPAykPVmZzpQG40A9kT74KGgarvejWWr2NIoBpXI57s7uPOQ/tNQjTKJmmIp9HCmgC
/xpU73H8HQJSs/jVZNM2PsI+hsNl2IfbgiOCZ571bFNjdeX4mi0KcQUVNVLrZ35L4o/lXTP+hjJ6
i+pzHH/W/Y3Va//S8tOYfSCB9Az35rVx1uzeOPOV7cvxVpm2kdpGcbdKsylA9VTezPEP6vCvI7+J
vOrkH4J1g9s8Df1d1mAOGfDIiTTKD5gmHmc/BK6wvf4kVB5007c7ULlj/qbVd1NiPvvQAT0V+o9r
XjUuWxzoU7RsiW29wq6RXcYYmNW9lh9M2WZ0p62bdBnDFelCR/3FgoBc2op0MU4rC5yDCVnELmWs
LJ/84dtoD4mOtxmepK2p7Jz8ajvkLw8NjXn5OamI1hK6qTktFZ5PzOmPrMRirDcw5I8Uys0MKOGJ
4M7lF25sxl4oeM3Lghap5Cdd2cPYEOOXFLu6/XC6bcDgJ3hEsPhTkLC7Xepv++EIOqPCyIUSmRwa
orBkUvW/XvJRjTc9fQc1PWIljPZOcyiao+YFRGOjN8P9jVx3m5JmYv71QfD4poWyOrFcZ3QYIs/T
3oMtvYKJ2odXSC/Tj5fLu9A3YYCfFHRkgherzKDf75nvVIKr5rflone/a/WG76zzdrLelYCnHdAk
zyD/adzPETJx272r7PKanMqxl6nsa4k2cMYSHf9ytoCl2fQHp1tn3lKhh57ObLkJjWvgHhnoUyLc
lgPs4dsp/mkc+8BZmOIrgTCsnf3qaI4LYptlSLMJT/B7UbLybn4t98+Q9zK70ukUFg8W9pr/k+q3
hikaeZF7wGXz6vjXVEFU0j8z6xBwbK59cH7DV2Ee+ubEbji1YLbMYJDWFqHMBzfNGJPeuGvyIHQo
94R6J/bdtRuwuG/98V9o7TN3h/Eqb9iq0ptzslnbuu+cXgLtMybSXHPH9SzY8xSDzskDfcWeizXP
yZSfA9p81icLl1BBA5II2eRN65OZmf1O5+3pOcE3D2STJcVw9orDwLMeqnvUgsf/ysRXBClmerkd
FR5//tPDRUxzEG6ZaNFmh7RfhvZP3797+m+s/9nOTXJ59azcdZf+GuLZJZ2bEUfkr7YD3FXO7RqT
V/mu+3sF2ow9j/Bhk3hXJkc0Ucbw7JqgW9aNf2qbjayP6bhzxKXRjq59tOtHlp4d8R5jyPIs480h
eqJ5d5GcAb4r1slPVvxFyoNRI5mR//kB2AH35UIdiaAPa6zSYTgB/jmE9m+VbuloV7GQqudEOQ/6
HcgzRwTU6p5k3IMfvUrgBP6Bxo9EL5+VfjeDQ03MWkuXhLYGgS/oYHcYj55h8OcZNxYoNsFBSY9R
/qWzbTIJVJrs3FQ0SrZKcHN/hTj3AfGD4pmxKOUl4Hq3wTuW8T8xHgy4Ndp7Wv2bbjAypuqUfdOA
p2p/bBQ7AhaDfU9Ydgf5m0xvgbE19UNVLcf2iNLWEzLXbxGhAde/esU2S87egLFnXst3qkDAg2OM
22kInaa+cxjatY3mnxA+fPa1kpRBf2wncAEhykZi/u7HEhwKtJ7UL+x5ogQ2Nc7Wk0b7V+DiUsbI
cB5GYnWD/wo5EAR6hOeSaqOpd5ljKqXTwrlmiv3I8/BLSarvIU0WkmFHG8Svw6Q599pXQvrvrdTZ
YbiIi4Le35ECOUR69dzbjMe9FM826/DdByrEkQDMuOu4c0pE6NHOKL3ybLq0y9hZZJR0Vk120PQS
FJUGqF0LMMEC1OYnUikJAkIZzyHfm7h1J/Sa0v0mVYmJCF63Y4TWojAFhnSfGAUqyx+UD9SwMJ1Q
B/TGk0Cy8eb3xlpzWPlIs2CNa5LBiM2Yo1xsKXNuvmxlN8WGQd/fpWyQ8auvFFmdbUPO486Y/y94
UreBC7CukD7D5ZhhwHWaMGTDYXOhjfDxSLNCFh/lsm7VbUqNCqtd+6y6JXJUCXRmHDhblf2qsdzh
CMfVVCH2WzEL42bAnZ8q+NfxjvNhWHNfhvqSiuZ5X0TNspE8EPWIA1Q5er+Z1ujLBKpZoSPixsrG
HbQIHIuYyyiDAqHaRCbNcOAevvatscvUkILGVLCvVpS9yRCFWJoxDXJKpy+TFwNKhsM5jH616uSH
3srNXXpKBE2WLkvdtqomsk/wIYl4N8PwWSjkWeqJjWvlec+0UezcBK9kEfAImX7eUPo3LuXcGJd4
X3QVTePej8OyXM0ByFmg5SoAuHzu0aaLgS4pgu+2Q7+eORzZ+gbystMPvB+gV9BoorwNGiEYVPtd
VJnDuqnNv9p1cyqffswsnSgdpTKTrRpuRqrPl2lX4vquWbHT2Aa4Nqr1JZvOXH2aGtjOER+CtPRd
qBXXqqvLq8YFjqwMLpZ0V2eV3xZsG6p8xA6VRGzbgle8yaGzLRLYBgroXpyss7AhFVHZ6T3HFSTq
10ggKDQsbUU3Ik9NzZiH+EtngyiqFbVGiyF3KPXq4iVipIvhZNr6Te91OqLZwzu5uhS29lfqbBik
U5FHZC3AV3YFueCBoLLeKjdL8U5gWHICi/Su5V5+dLOqoiGzXfnlezNiqnRckKNRZuYbSR/X0LrK
IYIp4Kt6t40jRp+QBDBk/70wyIqlToyRPORVm8qdVg+HZPI+qK2P37SsV6bCCd4raXnPWHmTfUGb
gUhPFVQV6gtfxPBwekLZfcQda7LdKSo8E0YN5I7/MPNBaO+HzI1PUo4frkjz5ehGK1UxjXkDoJBc
vJFuvNyzV6GkmCpzA9pd8HK+DQW/xRY9M9FogFoGBmcOzOx6lp3XEdWRi9JXyUU7wavPyEEBM3Jw
1cTqpRUjVvrx2rO1W6UlYrIllQ8z8U8MXv6uLzogLA3pkSxSkDEajQ0fmLPOOQ0OAIKxAK2le47D
XOVsHTqxmEGCMxw2jPmi2HFVqzMlSqDzJ1O22jYv9MuQDUjSQ5vZaBkxMYKwvWp5PE9NJCbLjvVl
VBNCT7CS6yahldI3Ccyq1LoUHJ8a/63su2beafAw8OPOa491V2eOcmb0NmZjvfisjS59ywtKJUyl
Jj2Dyx9yfjCjsQWzUUsXR84qzKUiF7spC14VzTlLlXVccUyyWg+KC6pREuOot2UNVq3ylzrrOqzS
/BjMNEdOQFGWpY1GFrb9TFDGQQ1itKhbixSFd+olFnnhDmDysVYB0m437ZDjo43HVxTS0aWASV+y
WbnFmf3gSlsxsv2xeQa4OpqsR9vuCXzfIIJQnABevaxYIB+7kklA+/EhzFgFuQw6eDZ4qy6Jz884
jgfBDRRuUl3p2BIFf5VOgEsMqJI9FgTQU3JmcvJVZXNJMyLEcdZBj/MuXgbTTfGJYLG34OGOQTGl
U3ohK+cZN+HeN5QdezfF4SntFeWr7cw7SKGrJEQnEn/e6ZoOOL+iV5QP15bg84TqfaewfVemjLeF
gfClsJvALRScRMZbRNPPkd5uB6RPwBaPmGf2zCYEFNjGomhQBNwh2OtdyDJpwNtCiTwfWU28ESkt
bZI7FH/aSOzx2zXUT1oqPjPtu2ONFA821fWQHWgZrhd63f9N92nXDhV/U0Fhdg/CjoxNZEAUkJS4
lHTRzVzHOjsBb3UnbSmPTuHD28Bta0iQJD6QI3icvBkm5mARG+qqHvPnBJ2HsIzXW1X7RaJQzRG0
+tyLJnkKv9kYshm3RpRSLBo3C9q011uMu5b+E8F9xuADJX1i58WZ+UrHOj03WDF789iN6dZLhu+w
kDp1Lez3Wn9SU1OP3oUssJZQU3n0EhZKBocmoi3TO5MclyLPKp+X9MOg6qw0p04q7vhl7VXk6zgr
ltVv1rKnDcLSXnZih4KLi1u4KPJYH+3Kvwy6k60xsju8Iem2zBaDcBoehsjebVrB78vPdqWiQtJc
6kUwpWJbnCJcvbC5Do1pAZ5Xm7vfwEYKoX1ht5V7DwmmMYiCTBxO0M9+h/ooXi3RE4R2dp0HDEyn
hhOX44ycc7m/DF4yHWOhV6/9lpM7TXTGPM/Am47YXYf4jwMZ786dP6J++gafpqIbt8hRw73WLRpy
7bpDKslp6BQrTbJpiJKQJAV5ueps9nyOetMYb1bvP5VRm7UGD1MZUgQobUzWRUHmzxp4Tw1kqB3u
Y98wP1x1vBSKqXM2bvaDXrwq+j/ivsUzEpLGVS6uJ4MlsHk+MlTdAR3clc53oHnLAvzspozVFD/o
vfXTrdUQZerCzOXm4Z2Aa5efjl/DDcPvomQ2YynhrSAmnwrxBtnfJThANR3+Ke6uXLllOfACU9Q/
lZggO219zga7m2uMjbFiYzOCalbQ9ZVk1ip1647lDfTZnsB+6rwiRwd1RBwGu+zdG2PSuqwZfPas
c+HF9yhz6dmKypfANz4X/6NFatLE2lwtsu+BGFfQxaDTQ1SYztV+peLdVS9Z6QUzp+4wHJj2Kua5
C9Al/BQyvpoql6Xn4e+W1rzRZUx46uYrnTurnIcXAwel5+V3cKpgMzRg5JDHJz6zTy4qYTVqoYLw
ISnxyU68qQUP0HzvUA6ADhJbFhmMNqWY1dM9eliMfd6Kz/8oO7PlyI0s2/6KTM+NaodjclzrqgfG
HMEIzkPmC4xkMjHPjvHr7wJLt1tSmalum8lCZHIIRmBwP+fsvXavu0uWPNHb/YzCfh8b/YH0t72D
qkaJB7PGMDPqgeGxU+M77j6d5KefWjS+OkZKJR7tdOka+KSCdl72mrvuExIKzgyORWLhdMzKkks1
wS+eAp+VOflZPbCtHg8PWAZx7AyGtamwYHtPW0wJAJoZFfXRdAzZ/rYdBXktORqWas6jg1olCfWT
Qxw8EQS0bjDW7TWbPIgyg4nvhHEAM8hDv6QQZ9BUpgpKoWdYdJP9D2/5sWKgCJhTSvvBXpeT6+Ci
wRKrUJit8yy9cQI6l0kuLL6ojVXuyPNs92h2BCF/dorKqGIhTxKKfMa9pN6Qq2tPn2CnsEiEVky4
DRUnMpLArhtSXEJzx24fvJJlkTzvMxu1IGzVLU4OQY6itLHUq+nZtuv7rNqx7G9EM3x6GVzt8KJn
QCy9iw5T991eFs7JmUkKr1O9/vqOcvk1c5ncBsn07A0lVZOuWbwtvPM5koMxALcPYpypjXgdZv8t
lKyzNV3xK/q0s1+wVNQYc6ehPSB/4YR1+nMGuNgkvUZV6BySABu1YciHtsBGY00F+6/bzkB7F7Zd
uzJF9RRVbO3iSpJYmlWPdQsmyMSdU3WED7pGQjqPxAFlpNAzPGI/8xxTWamTR5eyFR3Oez5Rbkc/
fccbto0F8DCimmzJdloMWLBqCvfoevUIJapQW3LAD63RjUe7irCu96i6G5depo8MIx6uIXRjMaiG
RzFzKszaBQc7D0jTbSAkLu69cuqB7op5S/E5U1QMHwHt+TBCtVRzK4gM5H4whwucX114H7i9ooOa
bFuVJ2jZUybTcY8IFqCG5z7pVDz7I46bgoym1stvhiXYJsi6l5Z7FC8bzUsnOZD29IJomh0Oc1EA
ALeDEB92uCjYW/c6FdFTEtEbHMMa4XSJmR/SDzPewdhaVJ9XU48YJwgf7NR4MQIc4nFoI4gzmRLX
tvfhhOymEGEgRdKANccA9glNilWbhclOYcA0tHMKoT/SgEBd2Sjfv5rSxZEji71oZ9hp1SMpyyth
zW9lSzFKZg09Hfeoim6nxgFoYdqZ6w5KNAp1lKYK5Q36xgISQGpgi4P+/WiWxHAyi9CsRa/mgkgj
XgyBsiQ5IfDuhJFwKFMfe3wYbRNIwKi9PH/Tl9OparvimFc1N2HuFWN7DaISvoKM8WNPUX7Ch0IA
bHOwOYmnhA5Ek4JnJZ2qw0ThRPt+zn6MFjvi0MV+MBXHOBs+C2IrV34tSZNOb9IqezBlY61T6xmt
1TcdV4/6Kb9hV7LQamDvTxGyJo/EKZqV28FDWm35BAhS4d0jxvqZjlGIv7950jWN28xey9YDNp2k
CwOaVYCeMny798IprmTjbafEearQb82J8cNrkE87XbkrJEqLWbDiV0QO5DF36Gr4ZpZ0Wwl/BxvR
GMO+1S4xJR2CLDGxs7BJXlcGmRc5u+kePi2tboPxmuXXm1Be3AIa7GDa13Y76tUxaaJHynXwp2Ec
nULL3npVIuEGYyMILaYi8RajIMQs0sPoZJT1bW+bOGkGR23gr028PaTDWPmz39EtV5AljJogy06F
iF36NQTWV+GW3TZYghIbHIZzxp7D6p46K7pmkRchUoXeY9hoN7ZGSAuaKJsWoZpDa6YrFLEOcIVH
0e7jHpmbD7m+yQO5N7MIjpUm8SkAM7yI4/CSYuzRh9ZF4GpAMdFULUMZ49Rx9P1stDcVsj7DIvSA
nRvNrfxHonp6vvV134WfgxbvOVlLpnaxBMA/SbL50VTmI/BYSoYiwlJkovlymkvdgzpzY4zxGY6q
doQtaDgz0bFyvusydtVElDKMivy9xXnCVtk4GARlixGWcMp+rqjj9y6MXqjmeA2xpsJgHdWiPNQ2
6hjDJCA5Sln7hoXmUm5Dk5STKeS5BhRtDCA46Wn5GWp8yHR9SYz5dhHiteHI30AxkHRpdIiNm7oi
M68onGMSdo+Nz/Veqy6/Jil7VSqLKbbnIZgZR3FVVMhuszRmp+EDiXQKRA21OfIyyZiqU2/Pyvji
k3WnDftuXuJdlYwecBhiHWBZr63G5ZZQ4GGTpCJ4Urfs7Lmw2NaSTJYh+HiQeRSj6Y9u40VrgNUo
ncxh5S3P5ONtS3rS/AJlHD5JK4OJlOt+M/j3teYeoWubEAfx4oUsQY71RioRruf6ZIfJKR+7d24x
ONZSTBn0Dva4IfcI6j6CoL8uQy9ceW1/y7GIOuPFJwjcwTjMkBQSI/ZJQDf50jhkCx8mI1VSmKHM
aG/CSm6nJVYjr56mvrjTLQaTWFhYV83XIBKUXoo/RqfVtq7HR48wI/ra3F0mTpaqbL9j+KzXZGB+
oLx8bDTs3qnA4hBLos1myS4nUXS2s8HbGH0VrvVnVZa3lqEOjmcg3imJfYHWd6fQ2izugHYlAhv1
HJkYQ+ZRbQ7Nix3L+aglNuFiAMkA1hUqhIhpQw932sv2TlVjLKzZkXf54okdsWQT6uCguF4bVvDu
2zSI/DG8N6z9FMtHlBQ/Cb5Qm2mAV++15ATa6LAjsk2uHBonRkiJG/gjdKbqqcOz/ziPH54KmdkJ
WsPpEhwyMpntdfSa2DHGpiqfaTDT6tbmSH4zcWJAT1K6Mn14y1oF9iL3oHMI5Ft1JadV0fnfokmz
E4th3mZCbcONRVIw4kG2EhUxKtYEDHUAhUVHmNSNBLqAnXz0lmtfSW2+D33SICdbjIK03mvXeTbD
8I6u1pnQ4FMe26zX3GNoMq81GKXRYllyuvpn08sV3efvrZMTEMEd3mTinTWwupYaErU2So83ihCa
3fZxKAjrw4ATX7mqP0wVMqG2ZTxiutyD2aEuPcQVgAdIkwrsZIDiZyWMAPIgSVAEt+EtoJrJsuQm
Muzh2GQL+6Zfzc70biTFq0OfSNnOQSnkgjPe1x41Ok1T81nG3XsqvGc3jlbwA0c0T1yAqgbqE6Op
Jt+hX95iCTgDfvSbIDYXb/F4jdxoTU/1LUPm0CJ40lgcpZ0SO1v7bKXZucxdWKwDxW1YVO7DYMw3
DiECFNAgqd1lrbN2bOR6mCaxvS3Q5LQOcQgNsQOg8I+BTr5LCn+krCYBUwPTKd+VaqMIC+tzJK55
kOaknMWfo0yfvNb9qQKuQar2tsDQX5RPXaewmrP7lj3gmU7DhagznyyN5YE0E/gVxTITxfvHdB/S
qOli4HDkzqyyfONX1iN+WDwJ6MKKGeYB3q1EEuQUD9Yx4UhvRxecZIRFUSULq5BkxSnG/KYdeJqL
RoY0t5/jjNMM8YM/w2YXAbK2yhflllzTpfGs5EaKn2PePbtBfl+QLC97eQeKOLlYA7EnhgfftZxA
oqbNfG9FAf2ecOm+w5+NjvPEEgVY1l/XefBij/lLkCAknQJagAtoLw9TKJlR81oT6JR5wD9wO3P7
NfwWXwU7zCRB8jGPyRvAdyvovs9z1qDzZx5DMuxCIQNVYxH2fNNzUZIx8pIsx81XAZkukBGtY94W
+sliPuOUUMF7XSJirUj+qekjbewmndZ+xfyksNnzVA5M96Yrm+UPfJ8m96Ul1APXV8jkB6cFMdfN
LvVAalvzzIQ4/ebUNAU95d32ZYXGwgjlOjL3fQe5M/fL8FK3qr1iFy73pYVeK01w0xfIktFPIrwm
lyze9wSMcSg5PwOrtg5tQYtyQmENe5P5pDspQJc2Fnrkr3CQSCSe2KoaxZVIYVRl42QhbT32CH5p
WqJdTrAq0jjlrW3WvQIVXvbSvwoq3TAxS1nR421dMl32ex+CnWQmbOX8uGVDqSCNZBQwPWoictHG
C3OLQXKMsg561PSjQvBZlNO7XLK5BgO03+w+cK386CdXoOTN5DpjTJoTHrhPqumxlLgvuxGFmp/B
nCtsjw5IRQdyXyt+g10W0QaN0Nx8DkocHYCrZsjwxPSAeidAa4xCTUcPkpInU70Ncv0auHm2yWwG
CIVBgPzMCdpE5TcYBa9l2YOp6ugT8K5URsQGtgsXL92tIqKADhvWqLwB5dJI3M8z84ZVTqhv6Ki9
31sAKRXAws65t9rM3doew1ED6HvGGroyM/x14jI0lrmtFBE8LjtMt2meEfETRKMfjRQnQz3vaSF/
yzwXXBh+M2+s4MGZjETN4kcQDEfLKQw2lUzE+7m7tJQIQ0rpqI2RXD8PBFQGUwVSBmaQeE3IXL1K
jA4DpZbLZLknmfvO7tyXOqQHZhqA7YLJJQPYrI9NPx46FxQwfNdiPf7Mw9hbIeoP2NCZmLYYMRpP
RjXrc0smNlbRcddaxp7G3K0x6XbV0EPEdk8+IJFlK9sA2m1hOudKNDfSG+4934LSFaAH9iZza8Wz
Plo50smS0dZWLaKNosMtMtv0LZykYaanSDIHOewh/FoAmFbWwmvCBNX2JI02fkm+pVsLOtyjsW4Y
H59MTWunRJVQ18d2IjEzG/ulvOXqzNF9xMnA/sHJCaseIGH4RE3ldUkXAmqWZTJEGb1LJixM8jYZ
4GEkHvOCy7RiE5l5qscim941ZWDfuXq8ckLyR90UpTS9UMJyPBS/BHeRSEo1w3yvgJfkeu6mytNi
bTVBuhkyPAsDIBfDkv2tg+N8im+HyZF7R5Ky6NBkpJfkir1JTDF7XR/VpnaMu8Ss9goK2oBV/RhN
xbOp8/6QueW1GwCesQyHpB7TIqpiFBsCNAgbmRhrhbXxRifvZ5tDLVRu9W5EPhipOnhSQGfoCPBm
pw1ZuJpTIR4nmKXSg9Qe/+hs8C6RcD96TxB+ja6zGjDSIDGYvABgfRdPGyeZ9wOFMGFNclgVGBBi
X6CghjdqLUafDMwtom8sH9yq10iaDQLyMlu+UpF/r5J5BNOJPn2umfLkA9Gyb+3IOiFfbURwxG3R
Y6NAVOP8mjpA6yLnbUyux4ll0oqGGzi+jAfCm661Ybj6AgdZHwK26plrzq/OVHvEQtXPBDC7K1R5
96Wd3Q0GWTIiMr+3bnVHbhVdCt4wlmz6scxoAzoOkIeABfvpMuQOlrdnrt5jZ7qPWqTr2i7up9F+
cKa5p/0Fi2ZwzafOyQ5s4Jlb9zgqa5TFPG0SnKnMIeyjGyEgBVfXfFd3/kPTvxhkWrrufE0yibyi
dQfTAsBZp+juam/u9znD1sghwrNxsZ9UECOlOR3pNIVM6ckNprtINUoWT+eSJBLSFVsMdaMEQjGP
SIarXT/D05NXmmmbFfSsmERuk5XbjdOuBJCWIN8m95kDAhCmwSCRDYeWi3IGyWjm3yKGR0H2GfrN
oeiSS82tuP2Z+qzfXkevo2c21RhH2XeaxlsGV6op1ynD8h27tpZtEoqN0tiI1LmL4/x7kIcvTAHh
fvTMdn20TsE2pKDv1cy8jC4Z8rCQp3DPARF6pX/rG5L7J5Y6S25cdJoN+9SxuJ7Lp7HCCylgTjfl
Uzu4NiplOKo+0SQW0dGBIraEMbm2yu8Z3p2SPZCjB/SK4zmBuZ8jVzJRHoX0YVIArYXk/woccVJf
OflbE99mXU+DDjMrBpiOPTs5resYyw+ZevRtP0xt7Ymsj7jAkQHNHUToODJXcrkx1YreJQogfv9c
TmuaLVcCFP/SC7Qgn7cUdQOlaUNlHcb2ChOrtYlpFee+D2qAgXAV7wtibWHy0ip3O8pK2lbMoJh9
w0RFSWgPkCLZF9rvJMSsekaBggIas9O6Ls2VjdYlT1dOzZSomqMP7dAGLvzdOM/d1ZTRyiOnoV+x
p7kdEmxfKYnl7ABhTUaEyCJWyIzaIb/JAUBmLJ77XeP7LNruvjZeK0yybe9h8Yi3FaFkGWC7tKNA
r9LLksjuI5QdBcWTyo4dPjnubdcULJpjHJ5D5Ad98Sa8R4fuaLZkpqqcYKKYdQ6dtMAxYn6GhYB3
rOoXpTuL7Uvpb12rxC4KzzPoTerrAJWMH6abJVd1Cfdzcf0KwC2TgUgXHnBCAxNoQE5ln/UTrpni
mt4zzur6WjnfEaDljnJJhUUbGXJrSwgisVr88H5KNDVu3uWWjc8B6AMyyal9NSv9TQbcFlPHu5Ha
ei0TH2q+SWUE3KSSUqwii9ZqVsXMuo3sqbOtrWsUa13oBy2oYawJLKAdLMr5nSNBTWIjrMnH9ddV
UjpPkjA02bTRN7vEJOp2IBEY5hr3bY5sZ8z6+Xp2UAr3rtuhWrL1MSdDFNwLPB7SvikhfZbh3jLe
wqTrH60e0Ew7UOOMLyw2opue3DkJ774eUIZPp56dXOAZT1k2RhfhDdhokPbfhAqcZZ+P10xJ6tNs
QmPyiqC4LgdmXZPq01umx/5V64Vip4zGIXYACsfs4V5WybNdNcO9oZW17q3JO4R9T5Ln6Fxip1Ko
kaqKgAeOAs2Y7FhVaH+4UI64f6bvvicVh9Yajl7YlU/LvxNWMViIcd1g8QtH6Y9gmsU10/7+4BHz
aSWqfLXb6N5oLfuu1DkWN77765/n1HVJOqnVJu47pl+6qik8k2ifOwjKW9oHTwsqpS1y8iGtzjuG
givEcuf01bVL8pZq72I3xrRl3l2+RHNxb5meumXaVT8N8Dy//pmODX3+CtdP0Xr1ypKR+vbV10/G
oNgPJQbd0WOD3o4I5DGF+/BVl/3YVDgb6mp4Vr0htxXqpoeyhC/eWp7mzN9EY2T/kGNFs1ZpdR/7
iEyKkQ6bbuPwxtMA1YfOaq6EPzTXekbu0xAW9xQPqbNSODEePI3iwG3N70NrJxfabYQU2JP7KenR
6VvhO+JOpY1/k7TNrSNBpPHML00M7FoESl9r/FpNNlCohc30GlfzR+VE9S3dv/6+zqcbnxXX9hhP
z+GuhQsCuWuyrmdDwRozu/uM/Ku1MpzXqkbwmxdY4+aqSXfKQq9joV6gEDLaE3SZqxgExX5CVP5g
kJXowSOLzKo8tFKPnDtwj8pUV7vEDR+WAcfesyP/PEXdN8/S7anG2gqPaTwCaYuckK9oaVw67uQp
zcXzlGaaeMvxOLWZRBUV4xDKje/ZPPCZy5oBGwz1TJjdND58uaYjiqUDnnCT5oDKW/a/JCsA/P56
yD0kQnOaqx2179kVnPIikMPJTfp5G84KND5n0O1oy48QWNvbiOQPSKB9sRKCC+miMqTzAusS47Ea
uVrpR7X9xg2qjPNE2tdlVSEDccVWCYIKs6b+NgZkBsgRKvoMA3RirYpKwLxNPBIGICT8kmHeAsKA
Z2wO7665swt2h1dz7G1nRtwbYbt6N/QcztHzwaclu2gaMEPF+s2OOy5/lU6nyIWBDB8lWc1Q3cSV
WzXtwYLz5i3D9ogW1hyWF99Ep85WGxiOASWgYVa+Ne0lsVuyVaVntK/8CJFQ18ceSjZ0roMwEcjM
stmwL7/XQxGeRxcstsrYAufNdGTVcI9eCoAt8vT0DZUffrkqhvzdSh/E2PwmtGweiwoTUqsB/roq
o+Uo5GqgV309Tazj5aDrkwU3UuXBzLZQUKpIA4FYCbaC9exQj5KCazJPHpw1vFE3Ph/3SiKwc1N4
SyQ36dJTRyASxQvNMXYBqf7WgaFHoEs/Gqin0UT3Uwf7qe28chMxt2QkLPQqESbkcmS+1ZibD9JC
OBhyPnwIWdxkTrI2JuTStmMM5wTaCmNYxNrtZIy0s2pENBQ5W35tcqztrVW57jXlPSZcQ3qbmsNx
yOz4oNXQvkoL9obAZOFwh4Ah5GRntQBq3MXaDrug8Kinw16zP3Hiek9TBZmJJZKdOyVqX48209pe
NNVlisAnmUDOwH00THa/HnBTQISaC5R335nXIOxnNn2DBYolNZsgjOkMydby0Gom6saMshzlizpa
E0BrQvzOZYakM+76EzMz6sgqaQh27MXZFvFdVw32PvG69AzrU19FdVNuvz61jTQ9X802RCiLi+Rq
Bji56DRpWGi6g4UniS002kcshPWtcrD9mSrDP8bZeuvZ5i1R3fiXPN2c9PIg6gwSlJD7uM6do1Jm
cECCkvyAFICVq8mme4nmYDe01g8tnI+0yeuT77saI4kvSNkpUvYk7SFiJ7sGRqQfCXkfdrLSmiEf
lG67dMOzi1LhqnUN88aXFrypjDCUzk+mSz5KMBdq246O+iwCRKOpnIxN40NBDXVActVszVv5jJop
pgn+ISkjB6N1T67My8vQUc/6o8Vee8DFBXDDudawMeOGYqcz0cmlY0F/ym8JIXbFkz8s0kAXinRJ
oX1s3LjbxFGJecdAjlgYiAEN4Hxd459KJ7SfK/Kc+oIzsAgm6DAJPo05oLsVSeBV3YAztmyQNYWt
uOuCRTNC2K0wtqWb02FyEhNtHOlQkZmeNE6oU1r7264IhuW2dlUIz2Vibaen0OjTk+gzfm9O2SOR
+zyPDjE7c26We06ndw0L5jJKuqtum4PYT1n4lF0SPu93h7RU3YNfmdVt4CoKwYh9fBoeKQKik5sx
aCp3YdWKS0VZ9pBXBT9KeBWqxelKDZ48aRmMJ2WQJKchen09MEIgVYVuraIdfx3Si62AZByhcQK4
JuXLfJWjDu50Z54cO+kfFuhRF1kdCi8r2Ovk1HGTPVf0SpgP9sWDqkkzKeLhlhvuacY8eTbtWuK2
o5NDLlfmu+5pDgxwUssDrwedSlRMa+KlLRahhFKOm4xcxxbDt7IW1nW+POg4eZrwJe06EQUdfGn+
7euryZAD7EqCO6q8YnG4PtJwA9oPDeDy9fD1718faTl/nzp233/6969PLbGEEMmOgG2/CRj81nVC
0iNb+zyd1KWFQIu7NdmX0tyM/dDDGuYOUBYUNCTvSiwoEgVFwOWjVHU7uyGW/jmILmNhIEefUzPb
qGxJUGhFdDHhDl6+PuIN8E9m24L/4eaRsAU7NZYvjsyFHfrpMaq+hnnUtrcNKHZRfzEELTOnXa6e
L7jT8sBYed6qEI9E3BfdOaMfW4dse5qugaBaJP7NnHb+TeGgmE58j3ukrB9tXGz7sH9pXHM4Gk06
HOmbC5BPmfOtF4pdYOcHMD0S7+xlwatr8j4PldDgJqI7VGNshZcj+PWRXj79+qiRtHKY1oAq5HVW
ix2y7MKDkNUMqpqHLE3xDc/49WL0F6GT1vweLW6+HkCG4rFt7dMkxMEKg2qPcdQB8h/qI6TBKnOs
62Z5SOqm2QnJaMtxip9+Yo+H1qkSkDnyp51U+vQ/DxUu171KTFKcG9WLhXGK1A76AMEn3NYoYxgj
d63/4YuWHAsWFGyiP8c4lM8eDTIWgWW+6JNW62N2jSr8G1GrOiQ5Ph4hszae4hnbZRwBOs6H5mFR
2HQUsqMRdKd+Es7564HxSryx5xqqyhzm7/CKXcISOqbYEsJhQZAu69IaVcmEmWyi24FMopxd/TOj
5mpaDEGuCoqth2riiApGXTO8Paqc+lc25U3V9JcEMwHXNHfTdMT3NA0TTRrnBpUxPDYDdYWdRcHD
hIpzJTXdAStjPy4MJ1suH/WY+gWjIFIQIXe81fRX70MXFFFutyCJOpY0YBtGSUjIjKv1Qr+EUC/h
QDw1rNe5n9SpyTIfBTyVGg5L8GeBS+qaF1YvibAqrhv2OQ0EwxwJwpax/VEr+PYjlnCDImttFtB+
PRBeayKCKBUtZR7ERfgleb12Kh6HFIVHT6MpmL7XqGFW+Driiwsi4xQ34p4ffEl6NR3kBEk/YJCD
ImWTeTnkp5a2VAOpdRPAzNwU7TWzUUK7I5oeFczKPHYBKXoCx0Vk3tMpWZuV9yPxa2qa3rdux5Tc
piBtM0I3QocwPotuS2T5d0lJ1EM+NpRVwjrT+yQDaDkpIPsUTEBDTKQ9hyww5Yed0FAamOEm/Rjs
rbGW5yJTD0n8EH8Gs21s/EKPWzBN8bPgz9gUsyCdm7y0TaUTnzuHg44pOJbOD+GrJTVvMb0V0WOY
ytfeKZhuZ/KxVNCnIqJRj+MSG+zK8qg7zEW5FDdeTNVmF+SIsKuLdklKyZDPGHAnRmoSCcumb2uA
HoqMyMS3m7PyEWS3sRKQszqK4bx/FBIXvWjISwQgWWABox0S2a55CfJMXmqJKG8Ogm2y3JIkTTsf
RTiiVoxBeIhgL8niexZZEU4xX617txvPaFFK9qToSedojztAbIbIqA4jCCAjtpbABD29ZobYGkZt
PoRBv9ChSgoVHMkXhIV3IDHzfWl2kGG6MH4ceg8lRh3vh0DR7u4zvR1ML36yzG/C7eVD0ZTJExjg
Uw11+KrSpFwj6Jweo8lGih4OP2cLaj+qNXlkEofExgffz5Fnl9cF3c7vomltZbDNfL+kdxFH1uNM
NQ2wibFQNQj5mEeoRIuaVrVTMl83fg7V2Y5ke6MzA+9cttxM2J3t4lgk92ooaVxGIsMmAiUGhft4
jOJu3CHDSugG+OGzDGA/AHkOt+3g3YyMN+6hXXwLTKP/kGIpaqnXnaVdMAfyxW872qHsAzfayJxt
jwYHbDwxqX5llLj2e9Jd+vGTANH+n2vr1xJaGdjphgHvbabc8qYt0paEhMDYfH2aT1l1k7+YIAE3
IdF47PxMupbGLdkSBSgHJ3wtSBtSc4AXtHN3rZ23h0ph48Z7RUABOxAKDBiGMlTJRSwPaEKmrdlQ
6mFhBLprQ+domD7eJ7nh3JfenULmRu97xJFh10xKZC33fk5CIYRIRCioIRGUteWdaObnbDCGR+5b
n2IEA9I7UbgvhBU+eMbVTNg0V75dfPrVk2fh6xpsbR3T0WDjt2w6x4VD6V/NBvwuiNLGbVCGqCRH
3JNeZL7kZcBEt9C3Xg07qiyEsTdKlCmNJdAD52g4TV2Zuz6Y7pKp866Veo1CpMtyIvvHa1MyTt2R
CBUKYvqC5PhY03udDG/oEL2Huc+3PqzXrenZwTZro/SFW/qJLEPnfWwIE/EcwBQT0xJ0LDXCL6SB
L6Xr5bioCSgOh2K6D432gHS8WMeUkLuGnMHHqEHJFQ5Du8XRzN15brFaDSP1WXz1pgTwRxsG84UW
L7PW2COEM4pxJJm92GvXwVgXE/0KFRQdAvY8BfnUaAfsxSAbVl4nplcwRfFkNddFErUg5hBc1kmC
hiWGaQsUVwIwkf6HaLV9UM3YbrxM1RsjBEeyAOvPfo7/J4+/kzW2821gCNiAqNFhi8d2ckY4Sy71
KMe1Uz6XSPbghhDhULctBCFlDRvP6P196FJ1zBN+rdFNG65zaEs2H9CMs19/tEOdfyAArWgTxbT6
/fJWcA4cfLXYChv3XlTIFdBntvvIiOR5zKHuu2Fk36AZkWvHsRGq6OSJ0tcAFmfXZ6PkapeNQ+BR
W0bXg598FDkD/bECh0vnF4xQS0HqqeyBN7i8eHZbb3795T//8V//+TH+n/CzvKVIxIXQ/uO/+PyD
976Jw0j/6dN/PJY5/339zH9/zx9/4h/n+KMp2/Kn/svv2n2Wl7f8s/3zNy1/zX//Zp79t79u/abf
/vDJpqD5Md11n810/9l2mf76K3gdy3f+/37xl8+v3/I4VZ9///WDhAK9/LYwLotff/vS4cfff5WW
+fVG/fN9Wn7/b19cXsDff30ELP/2L9//+dbqv/9qmJ71N8/yhOco4biuLdxffxk+f/uS+zdpKsv3
he0px3T4UlGSibL8mPM3vtv0fUtIl06a/esvbdl9fUnKv2FdE66yQZ4J2xTy1//30v9wCP/nkP5S
dPktHkDd8lq8X3+p/nmkl5fm+sJxpDBNy8eNZi+h4Hz94+2eVhrfbf6HzifTAP+rF3nbOuKEtTPn
LjWBLtDtMlxjJRM2WYtoOnmLCXdMx1PE4h1N3rnG7VUO1GKFQWAbQJTQONRZtqEd7WB9z8gbscie
pRbZzrQIvchd/+59/u3F/P6PN62//uMt8cc/PqiwPwdyUXsc7J/TOdnSXyMWvroQy7GLt8nqr59v
eS/+9b2ylcXGT9HHWd7L371XNfHOrhHzdNl1uLf2zQkO6CY7Jru/fhrn3zyN+uPThNzK2qbiaZgK
XHk5d8AbM3/+6+cw/92T/Om4G4gqe8eJ9AuKojVhujftOVrH52JPfGl5RTTZFq2O+c87yB9uIL8/
YJy2f/EGmuJPx8tjXxFLWLcvVUCOITzz8OrfvKx/9wxcub8/RKo2pReksX5pNwFM+jWGz4PemKvm
Xu2LY3Skvfu/Pykcz/a5yC1PuebXG/27k0I2yDE9y/WfYzHtfIS3bcUNHGmi52UnmYtV0k7H3Gr+
zdNyhf7rm+l4DpMMy8KraKs/vVTdpJUfm63/DGb4uszRmjk5mDsQZWwUcqJHRrBCOmoJc21wFDDR
n39OisXOm89mGdyK9lM5cMxrWucEFOYLSFla39IRL1SIyteo15MhNmgU0fFiXKvfLBfr8J2dxCjn
aA8j4NKJfWVGCSz5cVNjDVwZirjrGUpiExSvLoa9SLsbTXQ7npSV6yRPcQQ0pSY1KXzvZEO3AX5k
G54nzz+0aUy3Jj0WbOL8nuiPalfhy4hz1scJV3+zl833oj2rrvo5ZfrH0EY7w4nPeJyB6tD9wjib
m+6eJvyDhSAw879eNwOG/LYvigezrLAYEEOFjsW9ogP7kneAaoKUdb2N8IjVxA0NOSlHfch8DOyN
r67JVkdsNR0lCIJcffcbd812cN/E8ZnR17vKZwJ//i9p57Ujt7Js2y8iQG9eq4rl2ju2eSEktUTv
Pb/+Dgo4R9XsukXsfbBeFiCgs0hmRmZGzBjTBe45phiI+Wt0sRl/W3FkKyS9MmytVP+tlv6+oh97
JVJkz0tQCfT4lJTQZGQXEUgHK7oPkUHmOZZD5OyD4IpmbLuq+w+9aHal8IvWkE1WQ+erAnnfxXej
0TxpcftHKOlJT/DgC2g6qEILnk0rbMO0vhs8ETqmVonIY2IQda4fLiw2eZphs3io6yiiVV03RVPR
Z4EqieKqlIfOcqiXgzgBqe39GB7Sg7IJN+69dIu+9kHPV7TuYeWV/ojuUVtuzf88pnz5EbNABr1O
VFyjtxyR0po3cbV+L8SUM7vM6QjGLGpV9B34ki9ZDj52a3Xtr4F/rGiH32BkZXd74/r/ON5sYaPq
NXw1VSwnPPjXvNN9swtuzGtuxkfafbfuwguUOGdc+oyG/DVmJpIgZqIuWo55I+JeYRvbyEZnZAc7
8HhH7Q99iWv/w1jYvOWl1zr9+0ng7Hy/zX28pBz/4D4AaV/BbKDwtkMM/RFuML/do0Q7qvsJWQ+A
jrvuRtgs7bXS9HAX5rAxbSgnv0JEfE1zFw+v7qofid3vcTe5w3aVZ+6ulvYKbWGw6d9PBuvVMFM1
VzWdrKnsoN9NpmKYDyx90KVhpg9+MkwkR2UZ0rTkWPv4Wtom+2Ltb/PXYFdsskNzH21orru9PGmX
hpwdjWjSzhI3KCynsG7lmCZKxUDdLu8vj6JzuP3+uVRJNk1RkS1JUmdrwyzEWtEMPpcIOpFeaO9n
6vu/C6tqqdQi/MYwJ0PJGoMS8nVhE0FnDkf/OOkzyg4m4FC+UEs95NQG1OjgltVNOXSoRN4Krul9
BEEwuXXFI+dW1H3lz46SQmjeRVYMWaRTV6XxMyZHKKe0kAQUFvvugNzoQ5f0g2FG6CyVW0mkvzup
YRsTuL3qBeH2Jw2K7tqnkwTxFnI5I+oeA0W5dkGDeTpcHTkYdmH8pJcfSMhoX8ukx0BCTmnKx9Eq
UGhqNCwDADWgt8toVuEIJDsx9x5jGHiqFdtsHpZNNWcnwzuNQxyYDQzWwJtxYM+RlLPrVis1Mj9r
ir2oranmNz0EDdw4CrpeOhDsAJwRWq5JFB+1ZnQoIEMkKPem5e8asGUeTWhDXD6kbbfzsva5pkWh
BG/iAxToOiAfUoQFNpuogAgpzvdFW+wmH0OZbWdSkWpqZSNi2XQBjdyYRHbDpOdfsUl6Ll1vgmxS
C/sjJD/qrqNPOYcFHj8NnrbOM/NY0o8pIyjSpGQXuPL9OLCT+yHt5GRuECxalXeto/qRgE6n2U0V
Ss/0wu9yFCWyhZyQ7FOAckkRqQrT+KOLuW200b7I31P/He1WP94Mk0t28Fnlz1NfSACzcUSYlSKk
nQruQvmMavj2bx7Gu9fddNdU3Ru5qfsC84y/Rnv01B28dHJVgl9eF9swdP+0RfkyaLASh/TX0EVo
U1vq0N3W9/KrzAKdhxl0q6M1r4UVnDOKAYo9+qmdR5YjCOprQNd6iJsuZfStUfjHpE32FY01gwkI
jUbgW8QbK5qPtnoSvGel95HJgj0C3BohSKpxgbVRs48rWtMaYIxe4ZRgEgzMv5WIqmjpcVyqDh41
TspVcP9oxR26ZyHMD1RcPpMURKKGD4f1WKqTjwZtGuMuTWF15AfcTtR8ICX9omrKQ948ung4dBwT
s/in7gdkcu8j8y2IbpoooN8jWPXFrY/tUahYbNIFRpQ5vZ2vOuvLRQNBdJd8+bYScRUQcCHNR/wo
HgK02FYYHGnCfGtrLd4keE5G2hWicr9+MzG5bljewY/SoMULfYp17WWfJOahENDwQorrgOBkVSac
zmKqj4Pp+L6+TgrzViexK8jXaW+PPXwZTMyzgS8u3HXWaxpAmMRIY2heRfMdEd1OdIvd4GYPFmnA
7HfXO5bkhMK72BnrLH+NgXDUXJ5pyYe79WLpL0ryU6VIJF0JlIxMR48PIGhoyVll/WchekfLv1e6
d+RzyE3p7G1Y4JGdw1/mBJdfCbgUpSbgSV197yn6dp1W0N0TvxNhbKqv62iUfyXy7wCbOOOgDu+K
8uYNN0J3HcgkjpP7EP+BYvis3B9BhhOCEaw6zAd75QagB3X9ydhtpbSoX+tfNf2veYcHTU5PCWL8
mF7pMvkERmBiBU2edRJm18kmqEy0UyhGo+t+kmnraAvcCl+fBH/tgcKPWVS2l1V2Ghm/5RJdB+Fr
6F5LerxxClmN0kGv/vTyTZ5eUzX2qPOkyFpho1doTGmIlUYXsvWfTqTnNvmMvXso4Lr8SARZKZmK
M8W2y5GeQeiqyxuyKj9rZr1UB1d9iI8TrS7oaaDlDfcY1HFrGAlrwy5tCZutu5X8Y5DCmgHipkr1
Ff1DcCB+ARwemxephft6rZRXbbjXlG3G8T+CbiD4wtYQ9233nmMzVef3PkXy6EZUrpThUVKOroXR
RnolFJT7bnSDFi/jDYWi33JwmHrATJLJAVY8NhpInujBlZqrMt3pI6p45JyIiDr/Sc/eR/65ivtj
WXeIQ6k5QXpMyP3RqFf1b2F6LIIrpXjWwndkYDHZxiHJERdZ6kantypRH7lqTbJYIGZKazpVQjej
qY4bMbnXxp8ABV4VFcW2BxwRYXEcPAgSBTKzoIYu36iAbGuxuDe6Mces49ZL2malpIFohwQwYsw9
wNi9zkWQprmdNZqv5hAUVwN7k02+R4C7ip/uGBFpIRzYRVTtB670CpnHGMN6LN9zsCNDNlly4h7J
nS4X1Te/bG9QhT6ZnngVhpFdqdCIBe+P0EGukFxA93Er7A0JxaJyI0ePShCAGMI9y0uATV4VNIKI
mXVsXM8xW+nAtvxuJOWhHtua7JR469OR2ShQmdE/rroUL5imw3OE3pM2Y3ZzYaD/RgGpWN+5JLQ3
kfE+Cg3Jd/9RRO2a4YrQEbBatFX9+4S+GLJJq4j8NDdsEXcBS9JsjZR45sr0jTuahjdVhgc0elSu
dk0x2VIJiM2Ejd/S8K9A4S+3ZmxtPMXFQOsmZv55IaZwcbQrSYkbEN1zmu5CV7hvcmi5lQTOyHJ/
ihL9nOGo97jYw3XNGv3t8nnqXAJNpy2BnLtoKDJXuK8nRSnEOaAX8+lq09nRVboNt+AE1vEPSG0/
3XW2cDKdLoTzw/bpcLNToqL4IRYygUVa3dHQ8HP8tfBvcJVuPZnUy321cEU9d7U5HXB2QwXfVIxx
4nHHAP9P2X1N9xZ43IVczNnDL/lbUSaPq8Lz+foWezJA3MN9Hqt5TPAQiwak3eHP/+Jb6SejzL5V
6A4i3escfbW7KY+xDjcYlP0BNbCRkMJv0xvl/vKIZ3Jp5KD/Pdbs5SVC76cNKgkn9Duc9kCKwSq4
PMS5NOSXMWa3dyhYndlX3K1BlzmDPdxyVdmId8B71ijabily28r75THP5M1OhzRn13lPMIck1TWT
IdHG7aMdTbrbcmccLg8jnc2O/Ht98/xc61YGJbTWcqp+2Hua8tRTIhqCGrFadpDEmyGznus2P+AL
u4Y4uJBEls/dlE6+njn9+8klMKnLSpVNHrOypS1X+sd0y6lfvXfvmx2dn/voJbfHNSBVfSPu4xvl
QMV16SZ6fgZZosKaoOHDms0gM8DbY/SZQdC9163+LFEQXnjL51Y4hZL/HWI2gRSabKK2dU2H1i1s
KKBcM1Hpj95k00TiDhM9YZiGFOYGO9+FdX/58ZR5OhsCDm6zpmw6aXxnmU+94C8tj2kuzgPmv6dT
xNl1N+61uB8TLN00uo8Fw4RtEZQw5VBe9fUbdpmvAO6g+aZkML2FGXQ+NfK/r5ZK1NcZNMgiZXc5
ZXM41tfNLtsl61/9Orqvd96mWXrS6Y9detJZNghtAyHUSkgg2OYOlBDW8Ot+PUUB/6jejguhTV56
sbO0DzdgmhY1ZiawP7v8hGUwbqFyUi/gEIa1+Q57DkYXNxBUo6douxQdzm8Z/zNtFXG2ZQCeTNFH
m6Yjq28JlIEue46KamF+/n+i679RZltGLkQebtnst+GB3t0Nzl57y8YjcWXtyCRunh6WkrGXV6Mi
zjb4ShRlMdB00xF7WFQYJbnKUYzpTcDL+PLCX1p7s9CCeBnhcW+ZTpLcDtZNCY7g8gDn85Mn038W
WfzKM2WwipbjxrvO9vbjNX5ha9S+0tbfZkd/q27gT9jWjtIBpLpNtScLsjI+L/+MhYkizXYr/FLr
qgAUDrP6TTXo9ngyy6fLQyxNk7872clW0epQ8pKSd9luFQSc1p22xemXUmqbYXlq62/N53AFdGO/
MO7CN/wbgE7GNUUci8RkCjAk1gs2KC7ebPzFxlwpa3EVbISFl/n3PHshyvw9D5+M6HFlH3qNeFpv
/HvwOLaIQc3KfVD/uMf8OX4O31GrynCeb5If6Ts3f7t7kavVuOfk/0Z/cWitMceFSwP+ixO5X66z
Dc1iizvLtE6+/c6Tysos7uPi0BlixTqKO+3Zt7qdhWGEbNDHSd/w/zF3q0+h+eSlWLRpmg1nBcdT
vU1uKKuaZk8ID5uFz332QHTyULMQL5cIxqCHGo4EjLsvEXzJ/rgpco2e5xJMg/ViyFjOpsabLjfv
Jvjayz9APhudTn7ANB9PHpTpVmuGV3McKSHd417RV+HG00R6YVQKlNp6ZNPRCm+v6qI9/iUUZuui
hOhrkAjt/tR0WRjDi5hep0j3Ot1R/ffp3pLQWYuudyMGqW3p1tJ7W/rZs72ijHwjw1jRcrhnX9O6
rO2zG+sWAMm6tbEXw/Bj59v649Lh7fwB9uR1zXYPKSQH7KJP5qBcH9K7ZE1JeS1ukZQei6vLn+Zs
lDsZarZvBH7gW21L+wwdiGrgbkXhuUSse3mQ83Hu3yjGbM8QROzYwfNZxLk4WWtbkIPQIGzMna6l
Y0k17zHbpLulZ1v4fMZsH8ktQygpGJhODy/Y5JQt0TjeWbgPNYvyh7NjKVxDZV2jKmvNllifFXVR
ZKXl5L8mNtFu3CibZBf+rK9EHCzXyrp6Qom2Xywhnl3aJ+POVpbWUXJyR6aKYd2o6lOb0wRfI4PW
WnGXJZgp0qDarEz8LgblZeGrnj05now9Wx5WoeoqjBKDfZoOmQaSaQabWdd/Chi2yi9+8t56v/vi
Oo6fcENbmFPTg30L1CeDz9eIGQHTR5rv9OUeNgxIg9BeeL6zR9WTIWZrQy+0VIlShhCP5lHau5RG
kVjvMW1b2o+X3uRsfWS1F7V5x+yhIrvDlecg7Yatu5ou4csn/u9TVUeZCa3dkEUo3vOrDZgYNR0o
STkhZlFdSf9zgETHuwmDhcf6Hlu+DjTb3mS1UDVVisnOgKepYWdZmBwJ3sIo3yfC11FmK68RzAZF
eGni6fM7zJ3I+Lg8DaZ3/3Wiff37sxWGj1zolaphOADtbnvYYXKXr0EjXslds5c1uluU1eURv59B
vo44W1d1LyZ5oKemU7qmDYTrUKqtU/jSsc3zV2Bku8vDyUvfabaUOl8Jx0bnO0HL4Fym7HHkaYRV
Di5BpPiwkx68Z9wDthZKwlWB77wNomrKW0rv0p2wWUrqLX3Q2bIDNqT56P9NhzqWKX/26uvC835f
bV/f72y1aXSSi1RNyeetjFX2aFxBio5efO6bN/mVDH3Ljg7NdWqzI+3b3/FaOngCBIGFQ9HSMpzt
Tqrrm6WEyaHjV/Tm4p1Bwe56TDxb1BZm8MJ8mt9k8sbwY1BhhjMxQ1wI8XkOfKl5RgWCnLRdeK6F
zze/02h+H4HARZaX6vJuVA5F024XPuD3wDx9QAs4tmQggNJnCwTfiMw0Sm7XUw5B0Gx8435TqPYx
uKeVdYP6dTfaoMaLe1yLIDtnT0i4lxIJZw61X3/FbNl4iuBVjYryIjx4+wjx7Wq8zsnj508Uioab
BnuMrbFuNpJd25A1sFF9gUsDY3dyob3FvHphHZ//zP/eyvTvJ4fsUAyNWENh79QoCeQK81g6t1rA
tbVa3Q698Xj5K5wpYXx9/tkyioDECJVAit+L1Bb6XnJw5couJX9TiPHO9IUrt82wuE13Vou14DAZ
UU5lHvwXLv+Ss/GLFB2VKctUJH22khQPf00xEjiHwCKO6GBQAQ30nNcvDyOd3QkU8ALUbGRJU2Yv
OOmizo9TQSdOam8SwOBsJbxGH/gcbGBL2IgxdUDusDlXmF7+F3I7jpW6KQFE1jRDV2b7XKjIPe1P
le542rulvQWLx7npD8w3utMBZhudVQgIbYH6OlhbI1x5hPW4cjf6RgYXuMEXcrMkRDs7g05HnK1j
TdAytx8YcfzVbnD9IfUByCt7Mx5QdyPwM9PNwic8M1UMlMKWYuIgYaja7BNGaFgiwOG6IynSNYZT
Kz2MNiq2kp7mbqMiui/0x8bESsQ9etoPjFNp2JKvaHCl0Log3DoTJ/kplmKopojh0N9d+WS5pr7o
FVmW6E5EPd5A4NEt6tHOTFiDfhvd5KiHjHDeYjAYmLsieJOcAtBaiuylhr9J88m6AI6QtHABteBw
+Q2fHRIZmERPgywp6uyT6pKsD1qUSQ4In60sNhgekKoRsqMA2Svo3Yc+qezLQ55Jl+uGhDDNIlXC
dzNnYxriOFRKmiKdEhr8OnI8q8LfQpUdFbCFfbeNo1dZABemaMEdqoc8HRciwxRgZisH1zZmFMUQ
cqzzaovcue0A2GDgobU7ePHXLtLtrBWuQhUa7CAnGG8lR4kouPDkZ962Rd0TkAqzWRbnR/kiAGgs
cP9zDO1XBYrXVJs/tV/SKQZDov2TSfSMiOVW8555nPtc6TGXcjQB+xgzsBsxuAlE6ZBhRnj5d53Z
iYhRsghv0JREJPhfd6IkinAnMnzRSVBkJNig0q/ix39E7yVVzIXjxtl3/2+suUa4xTtgyDREbWoJ
iEIWsUwDgog8ISsAGPjdtSzIVy3tNf+nRzRmeUI1tCpQTAzbQ14thD8t3ntC9KmKo23yzS8PJp19
ocwrWpao5tEt9PWFaoastq1ViE4MISGT0KzhQorAZSt4eBYIwyNk6EOgu8dGvy7NN3wl8FbCYCnz
+m0B50+G1YirwUIEW/pV0+w8iWBNLnq9W42jM2Sfvba30DRmzYMyiT+KZGmqLw02m1Mp9sVuBMvI
0XvtDgusTWLkW7RhV1rEwR0qblm+VpFwV+IBE4TVJjTFteViyQUBtA3/RA1o5HzhYH1mN7G0f5/l
b63r5AVUSVZnZR6PDqznCtMD4HL0oSw8+Zl9wppquBRydQ4e8+jGqcNKwyIX2ZZf6+4+jsuF2aWe
jSInI8wOsnh06/ShBFjD5dUNpsN2roISLMdbmqUBdXf0P3t2U7g3ghXcGnr9Nkw0+AB1kK/02wbw
eyaMO0BJG1ds9mGW3BV+ssJaaxWq0Rad7caHx95jJzlI4TZoAxxSQaJAwAtCbUez8r0Mo1EdHnP3
LfKkZ1q318A27VHu18KAqsOMQd7JO72aSCw+PSzU1z6SOgerCP9OKz5TYX95xZ39sievZLbgKkVz
pRj7bcdQf6vubys+ptGv/3wIXVQ0k7MIagBzNqHrznXTQszYtSbEGSo0z7uXUG1dHuXcsmFnNFR6
KU2DHPjXNaopcVjQUDQ4bvYphO8D0tE4gODuATldWqPnXtq0AZMEtWQOqLOXpooqh3/fYhvEeUf9
CNNXv1IXnufMrRlipsKeJ6NB55Dx9Xlo3nZrCAW9Q6VgS6PXCmocxHr/N7fn58uv7uzjyLolo2o0
LF7i16GgbStKG1u900YvLnxv8a4MFyLo2cBOyvh/xphfzU16rf1IlBG2tqFdQdQ0h3yTowavtfRD
lNutasoPeqDvZRjVhfeC6x50UNVpY6dq6Unqm1UxLrTBnJ0yJ79p9orzTu9hh5q9I6EYH7MPxX83
0luXJY1D3H/1Of89vzx7x/jIFIEbsY2CNDWT1861NngEAupPFs4J359q6tlVVe4wkormbjY5acLF
ZyrTe6dpX1RLXSVatwq5sHXYzwh+ZP+nc+fraLOtMUgj1Qel0jo15KmUsBXVCrxYdyETcubo+3Wc
2RxV4Tv0WEcMTqJ5D2LLPTzXumNXm5TYzPaIxwiEtgKPe0G8DQTtKgzSvYQV1uWn/f/8DMMSuWsY
ljQXVUzI1EpsvYF68riVNvGmfnW3yDhoBo530v3l0c5/yX+DzbYrJWgtnB6ZM1pSrfvhD3Zlujrh
3o8dHm+Xx/oeA6b3+2+s2ayxAkGqCt0gBqiPIEsSD+rCQpj5vvsyhGzKpLKmG8zf2tnJIcLDzlbD
JJAQkKcPojE8j8ZnoOpXfqbSctA80Oe38FDfYygjkifRps1HRqX5ddHVVtmqoWC2TuC2H+BdN5Bf
r4QYf2txSWa4NNRsHQh5o+SlIbaOhne3FgU4iIl4vobH0BDqhYOS9P2k9PW5ZovBco1ID5u0p4oi
HoEykZSb2tlaND4rb53QfLWUqj4/8f+9yrmksQQ+4/che4REYSD0k63XfvRq/Qcq0QYuqj3WVHIy
/6mLOI326HqBtV6eoWeKxV+eeq521Lh3Jk1Ib4SuV+sRnAcM2ZVeR1u/pwt7eLLkcFfS9WbQB7ow
kc6ujpOnn0XvxkC90qpd64gWOOXktZTCoxk+LDzg9Fe+3q6/PqDydboGomBmQay3jtC3Tihj9jJ6
8JF15eCDuzYrf6vRF8NV887NFAoUU28QPJbLv+Js0Dl51GnunazSnBZgwdMGVimusmDYdj0pxxUd
3YDyJTssssfL4y0snPmpHxIjPWFi3jsRpkmGC1F8hMD8lgXvl8c5U5r/+nZn0TRypbTU9aJ3ZD5e
nCFr8ISRfmklO8Aufg48d5tR+2irhF6xKcD2GpxBEZOkhhYoEhybKPeX5vTZt61bqkrOinL6PHGl
5zSM0d3OKQ8BmLQpIBGugVijWsflErIZS3ojHLunlpbVYJtES1NumlLfpty/8ed4C5QMsYKFQu/0
v/KDvh4w+bsx6TNY5T889FGmZP/ntzw+A+xmU5tOXpY1m19Vkg9op/ne3visJAP2Hv3CSz1T5vs6
xLSaT6Zwm7VuYtZu41iyiR9r2kvQwC2OnB5JhMEbDrnabwOx3laBf6NBbjPqrd8q/qHwozs1E96F
sTwIQ0CHCHWkodNfR4N7W6QlDp1ue693ugloNPg4kMVvl6fpFLq/fRBzagancM1/s9DeaCoyW13i
t9cPkHPB3eKqDSF3rSrtBi+yJ9ALduiBbb087tmJ+G/ceXZJA3XbjZrfOm4EP0rCMo9Wq7JyN3nF
5ZMJcXk4eTpbz59TV1SFs4AyWRXNnlN241iQvb5xalneRxKtvDINkSGe9RnUdbhISbaqEvLiFT1Q
nFtGMtXymyv1N1Ldvhkh3nWB5wGdDe50M7mVm/QlpSBS1s0fRex/Xf6152LUyY+1ZgpJ6G+4G8px
60zc/Rj7egCU6zL5y7a/PJJ2bg/QwXxIIHOgHszz9pk6oOHJjNrJJCyZBO8jsHD/DMrbEfM+gKM/
MlPc+6a0FfOiQN+DIHwA0C6L2gOYKZws8hweZQdXS0x/FD6eDmZ6I5YJPZw9Agiz/E3D4pU6Gjcl
xKlODp7H3HsxJC2GO4lVFt2CFe1JsfhRA98s+mqTTM5RmnXXWOZH3WNxaNZXgU4jWkED6FCOKwlA
a+Zio+tmthih3SrMR3zJ7zwaAfFgW+VRYWwLc3i5/KrOBvTTVzU7clE9Elw6sVAMyO2bgkukAQQW
Bdau9fIPbyjXedtv3NL8JeedXRkpWHMA81VvHAC1b8rYurn8g/4G629zGkrKBFUC1zKv1sKYhePZ
lB3tmMe25hKNr6/yaGI9XwA0UaX+lwDuu6SBL2kG24IqPrq3+XAwW4DFxQ946Kuoeopr2rcpVuft
u6tdKUHyVBSfefpzMNkMvIfCIvH45/Ivl86GTB1AlKZZIkTk+T6kVVE6AusbHPwDbSB1K9qRYykD
LG3eK7im4OO2lRuVbJVvt26xFtrikMOJtdyO8BlvtU7YGM3UcBtudM5INR7qcjUeyw4sAKjoCtfJ
QXevIxNYiEXzY1C++la4HQYsh3BswPSjBrzWiHRyF7BscFJo6zVOE5UebvBv2kRl+1Eoxlbvx2uo
654GXjzOj5agbBvrJsEQrZiA74eElZmr2r0uOzh2rWWsUNiFdj21oC6A6J0VT0J7i1O76Za/gvau
HJPd0D5GxY2r3tZmDvL9rtahfD40bbhppvxqAA6StF/Q7ZT4JtKxTMFYe3xpgl+Cdd34Ku3FXHtp
7B8FNFr1vYS/D8iAByP/iS9MlIVQq4SHVBwoR/XGr6qwfgNQt+Pqs3XbbSHhfVVruJr2H5qBaZBe
lnY2PBr0Hda/MzNeBzg6TF64XTDch566sfh/P1Gemiq9rjHAiWSSld2dHGOO177i0nOwMij/bbup
K2lFfmVhnp/bKk7myvzMAABVEQZFb0A608OIEZwm/tTFP+34rBfjwlVH/a6AMACRWfDIyINR+Z5+
zMle7o4Y7UpqWjtFEumwxMF1ComKix6Nr0SzQ5ch79Br+im0WKTA2d1aGe7ifd0/6Za/cdPqvif/
ijnrtg/vQmw01rIFUKwSHSmnso1hd21gV+thHpxqPzoN03aTgTJ/7dfWT6txbS8Bt6DKe1Hyr4um
fgOn9gNjjnzlBXADRb97TwUVZ98oW9gkz906Tp99FuD4gnETqmHnBP2H2ly7zaHrliQFfxNv34LW
yQuebcRhA+Ipx3zAiSTroITwEXvyRfQIB5Aq81zam4OwaUv1IRQF+3LYObut/ht6fqcclS7XitZo
nNGkC1/f5R4+ee4uwxzu8kDnZqwhKhhZMI1wqpw9Yyzim1KIfeVgHrZVlfEmVYLHTC5ucnH8KQjd
4fJw6vnxSDtIKi02zNqvk1ZpRDfVqUk6BshQ0BDrVO1eIU5fWWV57Dhthlr66Bn5daYVmNqLxSZo
X5L+vSyeM4uEFt7Ag0ehQBG3ZY/MpMJBNTJV7LD0T3UU8ZxotpkhbykKPMECO8SaumqB23tE4gib
JxOHlUTX9mpjPFSqj/bLd3eBIaybASEASGhTOaiKvo3C/qcEVaEcrOuww0i3aQ5WtaTKn6bplxkG
sowdEQUAEEC6XWYXr9rE6KiMsshpGuEqK7FVcfERlnEQDXi8lhrmUrL1O29oNuTsA4RaXLVi14XO
AB78UD36b9GHYE+dH8GnZINP3sf7fLdUoVXOLVjC1f9+99mCtQpoxzpWpc4Q4NxYWXC0Mbgti19d
3myHKLAVo/9oovFWw92udAcDTonbXgV8XiH0/0A23uKess6xLami/gYOjbpqkvGxzJQnt9UpurU0
WeGVl5R3yE13OHDhpKathyo9yhqsE/rN9nQ/3w5ZcVtl+AyP5dK7/bZoqcHLHNtJLLOe9Pl9PSwU
bBrjoHbS4sHwcUcVkNi12D6DkFhYRt/mDSNpFD+4I6h0vE9315PQn8OJod+zrZ3Y+sByM8Rj9fIA
f3eqrzPz6wizu+jgq+rYGV3tjML42GfZtSZju1GO0VpRr9lV6xxqfwtUg1NsqF9hiHtldTdmKtsQ
s3cUxNcFniGC/pCMv63gFZNKNXsfsL8rrBgw5cGnyd8rU7uKQ0gwdJ/7+UII/a4smj4HyghSnJh/
an/vWScvCRNemLOxVztilF/pZbcrEGvJPslVH1KFS+929KGP8VFWm72U2mrfHzWOGwuf6tvEJ6Mr
mZaqmOQwFH0e8FQ41Ho6aJVTuU+j8F7DSRuDpSTcd1nalDcWOaFyxlZFiAJfJwQ1gDAvZCUm+d5u
jG2MzdaTZxs4fnYr6UM6Th1d/gfmnxz0mlfj+fJs+RbUiSmMyxSgtKIb85NI6VmJOGAE4zT4ILjS
xyDi+d7+Vn2I61W99F2/LzNGkwGBcj3WKMvNntVr/DLD8TxylCfpV/lcf2qvNDh6LzruaLhtHaSb
9kb86T727//FU56MOwthsSIpZZkPkaP7b0aZ74pIP7jpD5r0D23cLaSfzj8kZUE2ZTbKuYaKbatz
NS+OHIg6m6QOV5AztqGPGdXCQOa0kr+u9Ol1/htptgdRRxnxZzIyB1CHPaoYCotXJpEFbhcHyYgc
VKkgXvWSq3AkCVdn18CogDEAq8Lv3o+OuvTey5j9ZMGx7KGshOJtqOOw7Ie2ospHOSlsFWBHmsZY
hMF5kZ6FccCJ51iF4qaHwVgNtzwqU1bdRcWVaX2Gg7unjMxm3q9ijz+dXEnc9SMf23jVwkLSOmSC
a7PcbMS366E1uEIWq6Gu7Uy+rwvpwZfLbYPfj2/RUJwfazyvLVmzreCpsuBktep92idr4dN9yDdG
cBvnPyfTwgSEpB6qjp7rtsBNr426a5jadgdK3ORKwaETw8jskJjVVTCSTl9qBvxeS5h2Z9MyNAPk
KHvYLOy2GhzsNhtCuAGDXd9nDz7FC+3B3/fqKl0vtdCfW7eno02x6yRCigZ2p4FcRk6pfGY1GmWB
lMXEJpKKG7NTd5fXz7kpfTrabKL5QuaHbW6FTiQfaxXfNBr2Oqx4JMHfXB7pTOj/+hpnIcLXOtGo
5D4kHGJ1e2+9enYEWdBcZRu6+L3FjtHvBZjZd5vFhmo00iZOo8gBoYrfkr6OvXBNX53tl9IThlov
ovonIyvV43SBR2awoCFYerWzU3woaU2dl3mE3r7fGFG3ogrC0eMq0BYuuEvBYvZi2yJL6sFKIvLH
94L/+l9oVaat5CQazV4kOYQA22Ulcjz6hSyyVCm+4DFdotGAqesiqGP6c5eC3+zFxWFAKXswIscV
6CLI3nrczj3fXBmhvsJ8jvyFsHAeOPupOLZJaPhU8VvfQq8T9UIshFlz6yJ9UsgEckTA6+BxYQ18
Sw9MU/JkoNlyU8JBFKrSjByJxBOan52WxNtdrtFHKn3U3bDxsx9pGG0XhpXPvNHTYeczhO7eXjKm
jQvvmA43St3s+HDdVjYEZEfWupatQy1RcMZ5Bbb+ygq8peU/jTH/qqe/YTaJBtxwfaHsMnpDzF3z
p7PxYvuY2DbVVvrjx6ve1ta+XYmrpQrO98Pe13c+m05tLXsdub7YMRIMcyDG1r+DbjHxc/np5vUI
y4tzbqIacZR7b1a9GcVSxeN75uPv3Plbe0PJpc77DKBzoZXMg8jBzG5TaN6mFru934GDI+HmeuK6
68dDWkUkKdOFCXT+Ff4berYDdvmQT001kZPRQ5GARquGKyy8F1bhdwTJ7AlnW58WYpRtuioB+5dw
p3i77nF4gdADif9lXGvH/IgfuK1etT/gXuKAsbhjnAs8J5vhXIqU4a9YFDpxrqloIp+4EpzVwxp7
UNWOfUKd8nR5YZ6L3KcDztZEQvbELDIjhC0ab5SQKkjw+/82wmzyh2OVVh5ugs7INa/Of7Xkpi+P
cDZ2npyOZsUmI6w6l0kfOqyBTez9wi3JVtJfnv9+eZyFdzUXGLpRUxJDOIVJwf8j7cu6K8WxrP9K
rXynmlFAr656YLyzr6fr4YVlOxyAmEFCwK//NtH1ZTgIl+mqesjM5fSgi5COjs7Zw02k32rqCmb4
9xbfvPo+PMgcRD8kXqyRxkooMAGeUQQ2dCILXYLrseJRRl2t48dRF45a92Fs8n1TPAFaoFuWq3bg
kDPJj3XbnfLoZBrZUa2NMFJtV7LXpA9+17hffMpFlcGExF48yrjwaA0ydAItJ9BHFD4ehWQ8Z73l
F/ltBgHdAeUzHZxzId8k1R28GRtYRdOGQlDzDYZ6gNdBWrCnjgGeMfA5blqmTxJ8GQskK1n+IjrV
t+xjSvkW6F6gDiCHL0ogf7cShEBTmfhwmnGRXQF/jJlqxWblbX8acj5U4RZbQyK2mSUWAqrIv7eD
HZiMHwVOJ/QSYVQjDz6poJA99hD059WmzARuAXX3PcY1viJ25xgl7i/SG2yitkUJQagI1fZ6eGyF
chnEeGxgPCdDL5frxm0BUeFYf7YAOOyE7SH7cOooP/ERmaINi2c4pEPuGJbByAhg6iUJ+9qAyy0d
qn2MrmqvjS9lH92LbvIMZq0Exc/T5g8TsdjBEiQPrS7C2S0sZT/Fp87aN3J2tO1i243EpYXuDpBM
nEpIdVfcF8aLjNf69dv4vd82r7qfH2IJh40apWJahAMAxtVwWp62cR7vGYUoivHeQi9WswSK1AUE
lcfAgvLr2EMPWB3drOW+rlZbPWbuUI3uFGswchoCSvJQA5LcattvzD6LSneGeq30t7KEloTXAu6q
qt3G2aUANL+oOLosQAaVxP16ctaGWcYNtUQRWUlwanEOI7ZiZybsbBTF7uthPo2zH17BYuPjXATJ
AgXxy1DXs1qxJ+z3GjYGrZBX3vbaAy1Oe32aWhmdnOyi21AWRYpfQtiHipV4rn6aEH54oPljfIi3
dQTrE0nB0WTcJmflzTwbXuu1h9HXXZQvgwhyw069HyDw5qF/Fpin3s1PJGhdXXHNc7cScD67Lapz
zwWgf9VAEWsxvxB5SKZ2IBSIEnaoBu6Cq+Xn6Hb2bbEfM2mjQUxdNr/b0HIvNHnlsvjJnP8y+mLO
tTwzgR5BB8A2XwUrna5+EnRlxtfGWEw4vFNrDcJZyDbKLhQTnMPQzdHRQvt6oc4BaZHo//Io80L+
8F5jQ47bvsW1m0IzQ9tIPg+kkIVr6gjK2jiLSw1hidRLFCXHhHIPypLbYkKlJCv9QU5gAMn9mPCj
Kd71QQnjNPcyVKNQyfFkK3oqYQLSUH5A89Cn5ZtO1tT7Ptmtv0zC4vgSjAvVKqX0wnJopReKFyVg
6ZTOCDPMr6f7s+bRL0PN8/RxviVVkMhERqAU1tZA0TwiaC/HwMM1UWjAENSGkP+UMY8qj1P2XFY3
hQGrQKg0lSkAmWwlHK48OVnkg/EotXzoUHeWxtbXJQL3uWlbR6Y/xSsR0Zgn8YuVRmbQ1ocnT3VZ
AcFcoiADpY8AGAekt5zcqNABicQ95FRCizJXUSZYFsQoa3atD8UOND1AnbLVeKsoyhVl/Yw/gDs9
gYPpdD1M6jE2HizzhQhosFeSubFHYJVFe09r8gDVcWfQbAcNIHQmm6vBsncaVw+DaobGCM4TcGBI
HCB3Xbo8PiiixQfCfdrokFJq2zofPVlrHrofHmFj2MUQqm6ve/1UNxCULxNglbcyibxZc7mWDK+C
XeGwmkV+kkuDBGopxAKW0oB1168TxzJGdKOQ08s4vHBxO8S3X6/Jz9YAQYcHOjaqTMwf6cSHF1Nn
1VjFnKcXWJW3OrxD2o0U32mDHH49zmc3RhCafg60iDUlpqi2eIdt9r+eXXf0rO8mCLRDCxhi3KH+
xhNPCjW/udIfaOascQR+5wnNxOkPH2ARhDqu2NTOGWZyF103p/qs7aOtdac7kuEoLnWoH52yqzhY
A7ivzfDiDfZW3mpVjgfvROx3uNRBys2dmoMRvX89xZ8dGh8fcBFdmNKoLXzr0ksZv0oaD4Dk95lJ
H/6NUcDuIbqizAoii8NXtyPSs7bE43TvU4WyMHBEZrNyw/ukgqKi/QC2LjwC4ZayBLz1HH7aA5Xi
C/Cd/pRLG2t6ZvnstAvROxsOKQU1cKdQIbtdrMi5/c6BwEL5kF4sJQUL7BUyJIhVcAToIW6TuG3m
As9t+7Ci9js4hDpYn+paN2HlkCSLiZWzRCN9Pp/5SY36d3bTJzEUxhU3GSXHkOBQ0UlHUU3B1+/z
04358XGX+cwkxlGToxSyT49tf07US9Sjvkfve+sbPN39xuwx28DQwWSC8a3WPI0yBZ6+8skAT/YJ
Vnt9f46gTQXbL+8//HCLRGjMZchFxYxeYETsA7giPdYB2ybu+N5v3kQQn+GOdhM/NUF7zMM1NZjf
caCLlbCIWcaEtnpaIb02b4UP0/PYaUL4KDwRp9qWN/2pdst7+9vXj/zZLv74OhZhSi8UZLAVaoe8
uM2HbxLcG9KVIVZX+CIk8d5idp8ihZ0MPYj4PQz2HBNOBqkxuBaH5BCAyH0+bUqdhV1xR1XzdsSZ
bQp5JQNZe9hFyJLksozREs0uMsodOhSvGRZbI96/ntLPIvCHKV1WfCXLjEQienpps/u+rTyz2LJY
mhtn/tcDrTzO74oGEASZMk4h51OElXGX9UNoqeeVQeYV8EUuZS5usblQYY+n44avWTAESPmRwFkG
YRnl8vgEeMElbYvnrkexqx/5ps0xpTqZ906dbxmkQ5peCTg8eMqEnrXBvDLb2B10uGJoyTUz1Z0R
SXeyoV6r8LB2uA5z31Rl0DHTLnaHohQEQjKtORkMDIZc7lrPqgtXl8adZYwPbVsEBZNcgooMa19A
vHdkdIUnsCpFBt03M4y6ylPbYjMO5QGJoKeT97YxMDCsleCMLrdHgZ52YoAnAODe11P3WeHwY2g3
FzHWQNVPT7oSF1mga1Cb2xWJhbKYBMZT5disC+LY8m34xUT6cyWj6U4vXAWnp36E19qWJLJT8tZC
twmMgiY1ngAIRf+dtpuvP6e19ooXMTktGjOZUMy8QLPEY3rrE51uRWddp0CeCgGEEFyhJAbsT3ru
DCTvfQl36ATFmhLlpUdSn2FsSHvZL63XOkbpUEahbCK+SdRghHmzPFoeLNBDS3R+HgMCSDRX59yZ
7DiosthDbW5fFDogfdG3nEC+jSBDApMSXo+4uUmW5MaTFlbVdOj19NzjJme2bF/EzEkJfU4n2LJr
ZhRomQjrKXUrE/pHbNoC2uvD9PZlQpWiT61dluiemaThFJu71DgX/bQVqM/CC2yPUvutPPa+nCiH
Sm7DrCyOwDcOQVFCSVbhjtTA4AxGEj1qi3CWmiR931ZtUAG1oJD4XdZTX+l6aGmqrWMXpQdXFUdK
k1OrrNX9fkcSE/UHUArsI822cJX5NUcngLCwfoyTy2AdCbmboMiQjv1WjYx3PlZ+UeTXxKIhGYmn
SGiTNKh7JmDATW4BQXwmD15ttR5q8y4lj7noPQtMTzmDS5Yd77UYkt3dC+9gakPlME5ANZ1cBpcm
40ZTOQgA01li5tMgEUexylDhqBbnOqDt50LSVgLc2k1+6RaiqZohj2M3IwMAtX/s75LHCAICLr0l
WxGMXn9UfDVx2Gk4tat1hM/juK4DJmXbqrZEpHW6OTCRa9i9SuOq9eCq/YMO2FIjRSt5x9pIixBL
E7VO8gkVphhxMs+FF+URXESsQ5Gv9Tz/SZLx86kWMWnKdU0wNtcfcPfS9PdEgmfXdzDKAruuN6X5
PMASSyXMbXkVQi9mmxTqXoqGUM7XFPA/vSPJ2s/Psog71dDlpM0b1BOP9q3+fTjobntVXEOcLWS7
+pJDht9pbsv7tTvSP0lCfw48n6wfrqGdKEglDJRMW290RzScU1DEYOYj3Y8B0MiH2o29McQ8uKYn
NvYKM3X1uReJ3pSizhCpBYWLaKs6bGsHEzDP14j31mHYJTfTsWp8VGIC0IFXYv0/ScZ+Pvoi4Rv5
oOoix0ljHekZFLk8kPxZ83D0miA9w3XW69ZuOPPy/T2D+DnkIv+LNFUeYoolR7eT1znpbnhFC8qZ
vpNg3ExrWqzzX/tqtEWS16O40VvQmLrEooA4h3EzK1RoaunYk4xuT+PB8nBl/36eiP35gEsiCez2
lBzFw/RiWQXYOe9Vbjn2ap9/3g1fPJi2iPumqNMmZRUWbXPF+6eMDyvlfSDjV4ZYBKKqTCKhRzmK
zaPtZVxxUijda6YLMVL8Q12A32ELZpbbVukeiRZve9O4bdXuLpusq4EZhwaAWblsvRikHYoDvM6N
G6NSdgaMH0omA86aR65dwLyz7zamNQSdWnoUsqNUQbqAe0AC6p4Zv3HID6UmmK64/XLw9+oa/VTl
Ua4iZzRuIeLklFriGYDjSOI0mp1bFs9Jxt2iLkIlYU7D3qrhKjfiI2dHG50wCCI5dmJ50IZwlBKZ
Sv0I33hHUu4BDndYDsuYUXb51O+HRgqkPA9UUFON4cyY+ZpCe58jeayJ4pcPJbaKdonr0SfGG9TM
zqlsuATUqyh2iN0eJb3cDlF1qFLdt9SmhgASEI9AMw+pBdgAdrwAimBi+a4rkLf3b9H4pIs7+AcG
hBRuB7kFGb7ofdZ4kQmHvmI6l3rqFGnhMenASpDXy+yQ1J2HsombwEObarBqLJifp5mfFLB6JKqj
jbU7EEARS9MHjzHjU6iaDLNXO1b7xqQb3aR7g32TotvBVJyqgjzNd3X63mryxoKe4jSobj08WTCn
hQYUMJhvBp3JrcXGiDq09XInmg+K1nQEiMf8TS7gC4ueqyJtuh4uH3iRXVufGDnq+eB0ZhaoFm+c
sgRBBF4QJr+x+TvrGheUDs+kGELj0rcpIdBtIj7c1EMFulaKUpSOMcIE007dBkxeG0ulSVyUEb1O
1VzVAioK023xQJ9gcNlZm0a8sgaV22RjxbuINXdjBkdRpoFERoJuEkFbM5+MuRdpyd6s4NeHEaD1
GtWNkyhpYCmj26Jj20gw8YQAxAjlrEFF9mgOfl3CyjDXXTD2vCSD/UZ1S02g3ZC6RiifyLCjbHjp
Mhv6bkV0qljv8LrfGJT6pfwACUakvt9Yd9J1CL+VYzBq55pWbxOn234qdm1XuVGMHaQavQc/wH0k
D/uUntR5J7Am5ClIPhVuS1AEthvVAz3Wr+L2aAzRIUYmC7jajmQaDOOftOq2SYBiv1dapBRMgHHW
eloB755aCS0uQZ6o9I3Icppe8jStCnVW+lQvXMXErRVWRk43xzOh7wj45VzCiFWsX1cd902wJatb
sEH9wcbr5/mhwWoYeAt6IOYxy6UtH77l84IX8nkonmzd3HPduhdl53YE7qIwvu9xAaP5pZazsCNh
LtPrCMqD9dSDCU29HBl3NUiuhHBSo+nVgynYl1ALNGC2VwDMSBs06e+UsdqmpN8REXvDzL7UR4jl
GCmCVd+9yLKdOm0D62gAIQjU/uryzhyhtUNx6oMmV7flWYNIQyVDKAkPh8sW9M3KPoAC6CYG2VVp
1W0HKgvX72xwErNc3UFC083qHGod6YFNt6kVuVMkXMJUlw3JptRg1EnM0OTNUZaNoJXKe5pFp8S0
XBMVdeMV8lQOK0cnS/a2xDcFbrXaZHqmlFzk1thp0uCb0luXPWlRvWtstueQrYUzo6skzxnpHy0t
a3xM4l5U+UlAWyGPYMYQlVvVBsMZXQW/sJqgmeQ7tWK2J7WnmoA21SchRJqukkGAL0rmcNjvUb4N
UkmgNV+CKJdNiTPYhyiaXVbJtQJJuLh/YvgvlwYgXrTvUI2AkwfU6R1zqnyWx5tWH3coX8LO1diq
2Svuui60qI5KNB1r+MBCvTOoiwGjxq4CyexMyW8UJXHVyPJiMA3ElF/rWbZlBtQTcF9KafKSGfZM
GQoEje5ipcOlL7nKiHSs6HSFts5KJrZ2cC+SYRguc60Et+lSTJqfwmuyFrg+Enul7rSWdGmLRJdW
WaTzFOPwXX2IQnOTDo550+/kQPXYfbmL4Yj09Z1+7SRfZLii0Qg8cQAWT1JeOOiH7toKNz14i3bo
gXw91j9pNP7Mfxb5bAWGlehSpNMCwCZHC4A2DOKdqjmA5fpkk2wKD9oIV2t63p/waObS+c9xF7ks
IOnpqEwACughfEHTvWFvG8sjrsGcYWNCcQTgHMijmN95B+8aV9+sfoJ5gXyVky1S26nWR73NUByb
mTwoevVXMIh29dvkJnbBs3pfu759Xqn5+cSL5DbNSKeQCk9M7deZ1ZLqigODcydFlGiLNV25le3x
oxLx4Zok1bqWKlGCG/B0YsUxbmCue/l67XwG9vj4DpfoPVuDGlMWozhcjsS3eOpqVrlrwTdjghJ3
ADi/0ICGtuF7jFfYazcSUTyGsAoBMa0dj3IdedHsJCqxGmczaeG02wF6BdCTrT6QuNhk9nOkxwHH
Aa1pDysff+Vuoy8yZoOkokDCRy/pZQrIRb3PBmClgzwYNtN1D1lub5bFns2I7+imvqaTozrrpYrf
HSx/tA7+XBf6IpApAto3XQmp4F49sPxKoSi8WYAeQqh6mAwntqRQTTQ/SuqgbG7bBrDyNvUlVfNZ
jVsLhB1QVOuM8SCrmofqrZso/wftxJUbzJIvUwJFGcP4nl4SSDIVwFwNY+G16R1qUigddscEDT59
lg2tqEfhod6R51jtd0kH6/Ov39s/qSz9nLBFfLR1mqAZDQ7G7Ioh+8gGd+pOCzq3OepnoCSu8xvt
kvuJb57XruCfzsIsazjbuUDmc7GHoywf81TY6IFb+66+Z8O/TLefF8PPAZbX0UJjpllE8xV/nmKF
OeZspiDH/1bY/zDO4kKK5IYOo0zSS4PUjfLIjQELy0e6AbbyFCG3tBNIwab2Y9mKgCW3jMN1ugFA
FLzDMTbCMi38ldf6aTz+8JEW27ExVXAsRszt/Fp7HEOw//J7uFMqiP7J81oFa+VVLpH3vaJNNNN0
epElwzWNEQBZe2WlfhrxPzzRInXgJcuSgmGS1UFycAVWo28Z7VxTuuRQ8/p6+tbGWmyKTtdpDQNs
BLOsxcJBNY6d0y4NkZU6Pbzdvx7tMwDrL+t0kTaYsVrnfIagG7c1mqyNa53lLYqfP0LkOn9u3le/
ndUfZnJ++g+nGTYDjoAIT0e36aY7mr4RWgHI82tr8NMC1IdxFjkBGp26qffWvAazl/4Q78W9vU+v
zZvc8YUHQ0T10L/HnuastfQ/r+1+GHkRWVSbJlnBVYAlEPej8aZQu81QP80688PQBCLVAh11lgxl
iKSY2wEFehXxtTZXVdJ/nUr9SxRaJg99NEKkhGDhAizq6GkKyO/RiKt/Lwj9iViSFycfYeM0SDWq
YgKWXwXM5h16C1egzWyLrfjRA73mr2jfBF+v3c83/s9RF7vSjIhQmwgzHTfnBgDiZF364fNl9HOI
xWYEk7aQZYoh5HB0GZaRdpDvm7DfgJEfJsSB8aff7rLb2FNv/rOHW+xLiPsmRq7h/CjrpxRmsSnJ
VwLN2vQtt2LJRmmIka5YaHhAOEK1N18/wjw5v+/1n5O32INc5RKPNODY0h53eoV7DaQCtGrNRuIz
BvBHvNxScVqp+7oyBwXdlMf2wLb8WB3zB44eAqSZbo2VVvzKilhi7YUqqtpEiQr+I/VREmh7RzcK
fVDFCSo+KGsPt//RJC5h8nwWlaAKwHoCFRXLarycFqEwrZVzYGUx/JjjD3G5EaNOR4FuCFjiLhWT
Q8TKxK2shh8H0YcRCnMYKScUBw2wTqp+PaJpmZQPX8/W55f8D9jJRUzQlLRhCfxZAORKCVwMcKQp
exBT5Cts1sRTOkd5T4M1P8nPeD8fl+CPQ+HDw3F9ArZmnFL43wqnHk4UainU0OZqF+eQ6BY1RP5T
yFg8l4XpGKnpaLATkYwylLPMI3PFzoJred/uK2nYsmq6b5qbSbnjCUQDZmUAKAF0TfTcEuPdYOO+
HAC9ivoTTQc/gq6IFdVB3GieSuvQnirHiA0ArHHzadi/A4X/MMGLuAS2SztIEta/Ke3q5Mka96vy
7p/nCH/GjR+du4+TGUVMky2cJhZKsUqzYfoJBGBn20ETS4I/hYifvl41P6QhfolUSKhgBwObENWU
QTFeJNGqLJU1bGv7+xKVyoIBGMKY6sPD9sYoBg0CufWWRvJdmXfvDLpddiGd27a7mZL2oFCUqCut
CiAw4/X64FbavWVcshTY4cnsb7Mq2cu5cZDieG9RcVf17UkXpeXo43Q1NNXg6HAUwrSialMfWhjZ
6clbkiUog4Nb2XXnEkQdi6NajmI6rInuoRoZQiPdwv1bCw2jXjOi+22f/pgLXdcMsK1nQOavGVqR
S6U1iLi/H1CnkhLYS0tQ5Eu+fT3l8zL5fcb/HGWJz1KMgqcMxc17/MvtumJmP0oC8Ifh/euBfgts
vz7OEp9VNUYO/BcG0pvKxTZxuzpdQbr/HnQWY6i/TpmawKRZnadMk9UXVWOA6uCqAz2NZIAqpn0D
Z9nAEqU7TnALhsOfDmXJqPFro/zXSbqLj7LIxJA0oMCvS/w+P5iPMiiB2/oKasvSqdwMsx9ZkNVO
vRsudK/u6/fotMas+G3vLsZfxN8RoU3XR+ykOhpuh1aCOzI0ZhQ9GAjc5pHrwqItBBTs65e8tprm
Nf0hYtiR3nPeY9TMlLdNlwBHFqGVVXvcWJNL/+16tnjARfyre2WwugJDGUOF9hDsi6ozsQ0vkU10
SFaSwE/3oombigbZefx38Ta5MiWmCT7o/TDaTplfi7Z2pmRlh3y6fCFbCTMwDKH8tuPN0c4IxN/Y
fQQJRCj3l04atbfpBDSKrWlulJvAWLEhjCy66eU6sCC57BSFYkM0l1/XluF9/TaVH1TuRXRQTF2G
GhXIA0RdZnR0zPISQt7G/dCjk5w5BNmIVHuq/tw1thuP0MLBqYqq5UYh4/euTD2WDZuUmye5rsGB
lZ0G/sk8og4EiNDIDSdDQUG6AeKVBkr3kMTgo+rfival6VM3ATorRxiK0BqH6nw4SXu5nhsxd1UN
fkcMYFss0KzWr3pNe0y7we0gKR6jqmdoQOZl5zF9FGbYVwpMy4wjhPY2k2lu0ONLR4/kE4TUAqmB
zKkV+7WaeXTCrWj8Bj7Q7ImboDVQ0GOVDy6Kyni4+FSUDyBouKMdSgWMgjRkLlDeGb41coseWRTM
Hu5qInuKNcSQBFOctgIDP73rKT305BoVPmfIiAvNvrGywDNufRQag8YUbgvXLTmgJGzIa5wrx0wi
rxzqqk1j4WqIAj3JnFJGmTdnYGDBjUi3DhMF4Zg+Z2AZKCUkwUQ4mqECBtcwcXdmUkIA1x9rVJy4
6lS5XjrwtuYRdNDLDeGKCyahN6pbhXdvzGrcrGnuYV+4jfUGasNE3DZjt4Wn4F7lhyE7C2X0RAyF
6r4Nv15Wn4QmLCrY6cA+GQQac3Hf4Y3cQfZoMu7plm21DdsYYbL5swz8X2/Df8fv1fl/l2n39//B
129VPbYw/mOLL/9+TN/aqqu+s/+Zf+3PH/v1l/5+Vb+Xt6x9f2fHl3r5k7/8Iv7+P8b3XtjLL1/4
JUvZeM3f2/HmveM5+zEIPun8k//Xb/7l/cdfuRvr97/98VahnjX/tTityj/+8a3tt7/9MRdJ/+vj
n//H904vBX7Nec9fYIiw/IX3l4797Q9N/atpyqZtmqoNdXrYDv7xF/E+f0fV/gq9DA3/e1ZB0yD6
9sdfyqplyd/+MAi+pZjwB9QVA8plMmJtV/Ef31L+qhpEg1ccgiLsacAH/f8f7Jc39PON/aXkxblK
S9b97Q8EuTnD+xlxkPSZcCI0oCBvz7KSEIT79QRp7EkkKcbxKkdWi8Gv8tukLsxjxMcreLc0jib0
eGPJU44Ge3lt5urbhPoxWrFT5VLYWjMV+33obeZwtKz3OYS/ojR5jrRWcwpjYAH0YXtruJVay9wb
AuwWS7plETvnIzHQE7xR4QDnRhpYagWIZtGU7kcoTDukQ3dpMiRs05b5cfmqcmUHl1avrCQW2mNk
eqSroHk8mLfdhKy1qbTCA0wJwhiqFjl2LShCAKovVI5cohYE5HvVhydB5pgIhXO9KsijDCJ05gX+
wADGFKzxWTNrzYxj5GayDrWP57KxnYjFvQ9s+bfmetKBH+m6atuoqbqpDDqTzKOQeYYAYMTsgq7g
jTcS9q0x6P3YdmdRvgqEA+iQ+pqCChHyz85PROXDFydyEg1aWhXYeiLlbtcPFNLJ2mbiHbLoIvds
ddhp+gR3xuLCUM8KrE47VI3pM1kHPhadpyHTctcW066TFQi/0nEXV4CM9tNbBoIlta33NGqgPdt0
ugtzR6f3FIYbYhrFW1FXD/MbyfPou16ao9MPE4XzOsTZYh5BB1U869ZeA5nOhzVRqUzfH2WJ6fDM
ZJYLulA3Fj6vxHdlMODXxturqu7OrUUAdlDPIgHugzRF5NtSC1izbzJ05ZsEQJcyR3elqYf9pegZ
iEdK37mjmXujKd1NQwucL4ArKoMUNk6vUcz9AyIeIlJDXTLaJyaNPBgn9q7VDXdlMW1oStBzxQ86
paTdDW0JZdbukBSjL3PjJYFGx0Zvm106GgoQUP3etgSEwYdaQLtJAi0A78ImcurXOFWK2BXwAdzF
GmQE8sI6RlF3jqfkpEkpBLCvqqk0IOudpt6QtqqTitgKu5S+1fBeB71rBiZBDNeKrwpA7j3o5JkH
VhWvtYFLqZGcSwEha9aYgxc3uBuXRg/wCMTCI2QohyHB6KrCQmy5XWNCMJxDi8WNAB1zch0yEJoo
4fSQWcgCLlYEIFmSYt/liQHAhvWoYLWFaYN8bJJy5J71iyKXldPSN65sx5F+G9q4dzM9vofUE8z2
yvQOaDXbsVJNwnqxDqmNtpdFwHaKhWH7KCvCWAwuNc7I00AxwESj9sSvu4RtpBzgGNUSlVuPF8UQ
QOymgx5OVq44iQgTHbs+V4EO6SpZdfrEmDwhp2+NwWC/wtMOenmyGkgjeRv7zNrb9qTuyfNopvqh
52LYlRyEYaVXT00H+oE6SXZQ4Z4pA1pwJVe7itZyCND06BaJ5hWy2VzrSYBGRYX7KWDoei+oV5UK
dF0H5TAp5XUPdrlv1BSV/TxHXUEA7tcxyP0LwPgmhAFoztGgGbU7mYwilMpkLiRYt7h1d0QD5BGV
vKyx90Typ8qA7Ej9PYOEzVU5KoeBUnJSsw4aRPqDYZuy33d8L0kjoP0WDEimUdyR0rofGTz09Mp4
TafJAIUkg+ghyLSZKh5ruyR7eYJUPUJ+50FoiQJ0I6Q902AcgAW7bXvKDo2wh90ICKnBCvR7NL31
ap5njmx3qmfE6U7KpOvarqvd1AM8Y7dNkKgxDdViBOk4br0ywweyzUF22fTdaBRckxQAbEiZeGVE
edCIY1tFjWNUDfVzloElnrDYS2q1cWuePTTz0i3T5mKM0ksMMyqnnMp9B4tRaHdBXLunNbIg4pbt
BGvHAt1NkrdBM5e+MsrCVGnvEj3oZNKHUlUc4P9pREMd4IXAwsUtaPQukK+DkKURWJMx5hh2O7lW
EgUKfsIDc+akKgnccmO0LwEn9AisKB0bdxN3qrVHywbgrKVTFAZw3o33MS3uZE1pAqXdmTYid24Y
DRzjiGtNyVsbq3CuGaYHgLIQAAso/gEcjTLLFsyKxIEEsA5RPlA59Aq1K6U1nF7wztXyCkDt9jml
sIytYgAEdIs/TNXwMDZ653NDrrFochfsGW9Q4aamglnqyl2cB2xsH2RRYw5s4KQosvEEbUwcWLJf
K4B1NiTdR6xzcysxjjj8TlWv1jdj/lpaonATMxcnOIPdiFTaFXi1MoLwZBXgfANbp73W8FcJu8mw
QgEHUFdAkxu2jSrfmtCiQXp41fCInGGZ8i3N/V6bLRzwqk2JF8cisl+6CfwSHR4UKNnBIzWhCA26
Wl8VKdKAFED5putkJ7b1ZN9o2qarBHdtmEl5AJapPHMj7I1ygjeYTfFVEdo11a7hYvyYm4MZUG7v
O7u1fMMGJLNGANLhw+zCikr2owLiRGoJrrpRnblZs00VaagpW2NgSwoi4Dj6Q2cMr0WIpJy9ZnZL
vHTIIQJaFreF0lUhNfWwiSYg5wlAfq1VZc7UAUipqfGh7tt6Wz1LWAB7ofRurOUAmEUNWLWqvIEA
jOpyu7/WgX78fxSdx3acyhaGn4i1yGHaQOdWspI9YUnycQFFDgXU05+vB3dyjy1Laqja+49PczQe
ApyodCPUOmGj/1kUucyWEf5HijOhotV8drrOPqhmPtpZGRwGO/+d3WtAcGk8c7+xVDiTSJsZ6WBE
tchuVBK5GfidGPMxySii5EYez9riFmZFvI4jL3BfDKQx9qfVWv7ryhxAaAumV907L8v9B/LMrD4I
MZCw2o6PZuFZtybw+p1JwGyJwKjN/X3FlbKjoadgi8n/6Yxa8qX6o2zrqgru5KCJWMO89hx1qr3V
uPnXsAwRFVoBS5W1pqOsy2Rwqjzp7ewnNOptX82BumS4eIggasWeEvLYEvZfzrvfQ2a6KZW2Qzxk
o7Wz/QSFr59kWX8kwPu9HVr31JPtcQnEdra6ZX5Yynw6OK0LKD2RXzW6pZvMYvy0Fs5oXKArMZS1
nxjNSxeGKqEsoz/Ren6wisp9ClfSciJNiYAQpZNEysYLtS788bGjdKWxyWBq6zKOZiePZcXz12L1
64qHRTn4CvzejT3DfMyoR9hhwhxSw9en2XBJdl7Rt7pzncoN79f8JLUUx2aMEksx2NX3/zy79r9V
VsS6b+aRNos9opv15AbU57i2tyIv6JFLO33IzZuPZ8uI7H25+cwNOtitveknfXWuHOXsMm97VWrY
9iLYStTH8VbMG/e9/a+2HAIZdL/tXfO5WaMttcNacB2bOpFKfrGtGjtiUeiMK3GvFX6n0mC1l10o
hl0wLvqo6P5NdTmXnEfOae0eq7moHxnO/F0jxyw2y6NuLHldnWrf6WG8RsJMe08XvCDlzXSKdqeq
In9afOQE/SqTAk3lpW3DfVjL/Kw3szqsgxtgIkQ42ufBHJtzpfZhsKVev3FBqulnFB62DsOKC5MM
U6LzCpBsrJRdgCLPmHKIb46mqgURc2ilOOnudeOej5vgaKtG7p2GYXAd1v2miZ7w7zdMtbr/emN5
WmRzFYP/GLVo45V8GLPue5ndKq2GxJ/xXwY65RU/GQ66/TXwTllEr/pcfobljaK77FiYCx9xDrzc
ijaJCg7W0aGJqEDMT3IRscJyGrKTQTQFeOyXzlb05oVx1HbgpA0urZ2bLWnV6z+VVaDVf3W3nmon
JOFox7xnv7PSLsz7Q6hduZuK7XkJULhSvTKKojy3wnsR27Ttx9xzz908+2ldLN9DSx8atUjL3pkA
nhXYZYnZHCPDOqQFGu42uOe0TLjmegXRR4zyzmkmG5FqEEct5SH6HgrKynhcx+6YryE4kKtiG55p
T+1VdJOHRoksqcZupfOqf2qatniyxhGgpN5IqGA0rg10b2trj5TGWdsuR4NlFyGDF2H6t0LUqUH4
+n5aw9QJu+HQyglZy2gU1zoSJyP3yl2dY3kdKqBHDIRodEm2mfPmcfa0szdVkQZ6CGLLzlz6KeSS
YNsQh5UnbvA6/NdFF5sOrg/T6UQMpbTFWZ0/6HC9FisIDenH3m5QZK0J0giiRqNdN8c0CwOeDgIZ
hgzIJquGLC7C6MFWhh0PdjfENY9aEwQ4N8NNHKRV/3iBPq81MF65FG0600UDBK/DrE5GnBWo+KxE
IdnfCdf4VXjtRybknJp3ZknP8rscQXQ8HiDTn4JY1kHqTKxhpUIdL4a3GjX/XoQLuNXqkOnFXpDo
NugT1jHZBXGmjqVtPzauFFiDN6Y/stOCWqX0ri4vWkex7RFjPfU2DtRhRTofTR8Dtp7d4udf80Bb
ocvjWDe9cZw88OUVU2k6hdNrjYH3FDVPPiL+I/NXMuYW74VNaWb96rF0JK72mD396GFd8+fOpwks
H3H3Kmp8CmOvimghSY9fp97615JUyUtTn71VfNhDi3gi9IPUd9iBRb5S+1nViTSrR9NNesanJLT1
fADiqhMCrNhiw/poZf4BM8BI8ULxFnU5nzic1mIHf2k4wPKAHFhZYLskTP0O1JRkQv/K1fY5Za3Y
Wd1ta7q9YcurF5ocnPqVKI73sKSNas6nF7qX2e7o2BqUc958B4C0i8Quax6oddsJP0NN75FmIwD4
eAUP/lIeiETBl7u1WYo/qOzk3lOM2XJGRe9BNZqLSbBXHsVOXYr9gnmjL+qLdDDtcixlsVFFachd
WFbOuQoFSTomvhWa8Ch0dIIkD7dPQOQysceF+bryeOXDdFsTUv7d1Nvc9zqa3v0gBI5YHH1mYDy1
c9vEfWgS5mPZu66NiqQu26+pRO9UNaufRNSLrDWVlaVBBHrNlWKtb53eHLQENr9QVX/4oXzh2Plc
1DVfInNnLeojYMPgpyuio6mCcxvWP7xCLFxYdoAKKqitSRDQyp9uyyUD2+BRLcx5jgtbAjgUbXcL
FddfFRQqHu/meYPzjOWciLpSdulJzVF9Ncalj1eKPI+GwmxRFjhx15zFpEBvby8lo6EOo3hsX12T
hTwPgwUrOX3xLYkilqofssIgM7lyP825ICSrHf9aYU/PcgkINC7dcWmGfD9OjX10pfrFwXKg4eRu
NkbVl2nveewm3BsDuFRk1Gnr8i9xF6iH/+xaPaDp3Z4mTIxVady8UNKpLNarBdhqlK8qi6a0aKEZ
S2dEmKH4MQOjPUyl+2j6rIN5BbTfCTXw991nM2oOxNrQAzXXfwPXmmMqV87tgHjecNYkXyam3qwh
eb5/bns6RHJKB8cMl7pJ06Sz1E9RKNvUnvgNEJZIlJJVpMtskTbScYgZKeBddRT9ljTLNO6CzAl3
oen87mRUHw0mt73pESY/29F/nT85sbaGFkVVKdJtUNY5Un8LGYUP2rCOnpQCH81tVNyA2in+ZANA
/OQIOIHmhgsLL1FR8PiUr4Rt9btFsDxt+c2yyofMs9+MhuDlXJJriw521uTArHJmEGKOnru9BLKJ
fc2ZYpaEUTZ2eSszBMe1jflIUHPmLtuBd2QqLQ7HraqIimpeRWP9U6rfZ0RUubI9MEheBnZ6Pavf
vB01PQL9eeE/yNo142rwYJW1BY72FWzwGJPs98Ka/EcpL92KXEChIRvK4D3EQTz0FVphBz3x9shq
iJuK3rwN71g0CsK2aAyKKDKrbMU+4aatp56dLHP3tBnT9xWe3Nwm78bhPHKrEGQsDOKuObX0NCbF
lHotFaaDNadtKGE74tEeXxCVsalOPJx6SFTeXDfjpOstO7ngdeuACn+pBurdLLoEw/YIPX7Whfue
1d05BHg8BnL8GKeoxpzk90fRUGxTizmI6yhnTgACK6uaIhpRsrKbVXNfoyE6gvtlYxFqOrbhMwts
joULCMVdpmHvt+IpLIr2wbSDSzXX1eNiDM8VLrPNt/ybzqoR4WZRXXxPn0xCzy7WwNoj271Ybk5R
h3E/y6PvlWdrY5Dkyw1xob0FS1+UX+Y14lGu1WGaqZtbs2CKPY08XhfD9yxHvV9DLqUqsL+CrF5/
eWsej7A8SbH0bkI154OapJN2g7umy5it6VQ2Btieo871tj2WdDzs7KIO7gm17Q3AFuuelVscHQ2e
LnP5CvrsSTUlBXaAu0DC9YQUtGAoZzYJRv8r7xt1raZLuEZTYr93Xe3Ho78+LnPPV/HQ4eebqu8e
T9aULczOVfAOvK1utpd/1jaPqGcbzy7LVWy59ZPFtcj3GcYe2PS+tPnlz27JQQxeImfW2037R7mO
InFrngglxS00b/Oq20uzRe8gysNuUoBvVWfE/HLzU2Fbt9Y3R565IfG4B8mK6IpjbdUsKeND7QZB
WujszK/Jf7T4LvUs7D0pJf1e6YLVulm+OJGjc7TpY6FwZ9pjBbvNLZFURPs69hiyfrjLBSc7x7Cw
o/1QOlmCoIPLtRyPQ4YjtRJ+sWtWHeyhddTO9/hIfUmeic/j9NAZ4pIrMI6Vt+PO4X+1qr4Kvp2E
R+wXfznD7SnYMJYtjCvKXXYo6Ly0GJyDX0/6jzHWD0SM/up9adwMUYGiDnnsRbO516VLuJMCBY5U
sOvrwyC9aG/q3gdP6uHSvPoSBN344Ln1a0/5gRnARARUXCmjOBZYqRPDsY9NnV02aJvEKvwhyUgJ
ll3r7jqBbkTLr01NWOQKjKtFTyyezQ1MrAqMrQ71RVsEfah6vJkmA7YN0nsoGVvSLZgXwNcBX0fU
UVw40WmCDN+wtqdstZLNAYf0M5p+lMY2pm1uMba22F/QlhcIzA2Vv4cWRSKiXU9LNc5PWeuy0VEl
NTbtU8QkQcWpS9bL5CWVHzJNF/M9f9bbhXQ+7DwHsGwsYD+0lz3bq/ncPw/uvJwQoryVDeEettno
RFNDWgtTnDvD+kua+2vITlwtzj+DYafO9HLzXPuPHfh10ukkyFR0Ge5Lq+r59PvWuwVBpc7bgO99
7V9K2lKTOjcYSiMyZwbXeNkm7InTYBWxD+aDKfqzaciu3NYadI90sLQugULufqddht0otZtXuzGj
k+k8CXtlxHDsU+MaHMUrCBstaDHFVvpWWe7RLDSVNKoJ07V8pcrBPD0RR6iOrFmP+VC8VLW4qIrG
l9pRDxZLb9x1wWfdqX+Ex2Euqqo+AUznEgMdcLdiPDkCi2lD+zwHUUkKspqAzoq8OFpdLhLtarZH
bebnofGLZPHCMGWLjg1ZllC04xtu4zVe2G+H2rkNy/xSZIW9t6WHijGjXTRY/BhjoXvf9Mx9Jytr
b9sfwyqfBzXvMqfzz2HV/gmdhXGsA2zk3tP7IQrPXZUVR4fW0b4tjauPw0B4S8/5rKdYN8OBUe7u
x53co+dnIKpMF1vYvAyQNN6CFcaKoIW6sT9yyv1XTfZFuefCJ18kj7Iy1bSF7WzHRVYjNSOhF34C
QrEAWiTf92FAr6Y5QXftcp1bh6jnxx2RneJq8iTtEbPzI8PaOPHvuI0jD350HioIDqQIBeh+1Bw9
Vwy4l8s/wqrUBYPs2Weg4U6MfsoxqI7MPDdVT92B8Ao8oX7H9FfxpGMmeejsXAIKhxkpHn6e2iXg
pmFJ7v9eUlzacBFCat3uxV9SFN1JLFHPS2GiB5cWFc1/Z7OOWHgzTMJENxUqjEOvytJSia/CYJdH
p1BgVLkjaoFb7SbqxVx+QpNZhh1lVxT/Vv23tH7G9jsI/4zbb+YlWT/44qOfmiAusRzvmrHj/iSS
eokMeZDVRyCLryETYeLgo2BuZYld7dK7mqb+aASMQeFQL+cNf8dGkOxfR0bSegILVeC/tRHvt1lh
FVcGNb9wLfzovNKtw3k1Os5+qO1rpPAXh+wPYrqIAMlG438Fo/pB/vRn9aYZG7r96Wun3P83Lfbj
vG3DrYwc2AuSwuLVoLK6LVR3HIbut1Xo5TmSn11TtrFhCTChrlqPdtEcNkF7RNAWadlZGXi7/a2d
3Ntx6jmHeqgOjPV/rNUc9sUSsHisf8OJobn2neValVkHGTootoPO2cOOcHQveX1biy6dN/uDJ44b
a8C6Hw3l7/ILmGc3jN6zsK0foDt+D+6fbS4/xKx2UbmuKPvzk7Xy7anMOvtkHZ1oMEtE21ZXjpO4
ZSn4Nff5HrfYr4YQkivuKnGeh7yPI2E8AKDDvQjxZlfyspmuhkDJ//W53xy8kezjdez5BpWV5JTO
H4KealfkiI50HxqvfSvV5O+qcevgHaO0dqzw7PT1S9X0M+eK+Ac+/spo7OzbBmqGAPW01io6jjMF
4crpbvyMzwYDcjLbDtlLASi12DiEDUnHeTRcJh/iC8RXSJcmAejGVnbXdc36s0fmhg7xWVv9o+o8
AHxiBBxjtHDTs8ooLGWRm8XuRNUg+f2/ZnN5w6cf3GzXb1K2fkY9sx1uqnCBI4zMS5Xu2T+976rS
CjKn2y6VhMZtao61yFhfpnsU9GK7BIk1vHdjbUOK5djbRbrUYfVKxytU6OijwYuOzR3SsHPsxQZQ
yoVfSjKsg/eLnOL+EljRoWq2LW5JH3ZXN0pb2i7jtaAc2O2/5kgGz6T7L/fgrXw3+FX1EFTmrQpe
m8AVt7GWw3nSzaNEonpq8/amZobt0uOWpAFAJZnqd1kGJkI2hG7+ALZcrbbG8m+h6VnS2ZV0v1D2
HO5mVgu/mfZVjtIzr7/zZUNTTAjQCkwIabTegpH2xiYjBeCzqt5rUOLefsln5wpnkLTOiwso7MPD
GfaOEA9wBuRMk7fgBWNkWcSupCxyQMIuvkcM+wYD7/0m7GBiLVj6mlqv4TFrfi/+HwoZd6KRD2g4
DpaQv1Y+VOX4Rz2ALXORHnVunw0irmhZjs1Fxr2B7XE24e2GDHjU2pBcSuhyUj5oF/ceApLoVNk/
EQG68aZprjMv4Y7+3YT+v6hR7U4Gh/v/Z8GtL/fG+PYZgdeJJNBkNvtbvo4PQTT1MUjOYXM0LMZ/
k8kNWLmooKvdov5GG2EFuBUHuAao351DL1IZms/3WF9jtO9zyGvrPPmNd+gkx6crfrbtX09+hyEQ
k/2pALTKCMWGaEkG+SzV1STpwsxBdgVhPRHXdwUoaxukNWefnl0lI02okNVAZe8W8DRyinSVZ9QR
iyLga7XJ4XPSPERF0pCcCnwjG/RWCyF5mclBSuReRhu25xzGAG4iTHP5Y+NSr9MxD088r0/rJt63
sDhEYZFu9DGP5KK0BlAkiKRITZuPlCVn+HChK6fms4kWFMxs1lZzMkeMah1hBw2MTf9v7tdkno62
rd63nGecoqOSNC/LP0Mp7b3NfoeOI/yBpc+C5xH5sFeznWxS7v1g3bc02bT9+prbkiorMQKo1Rt4
C1Jzi3eXfmydPW3ms4O0tXaOuUAN2/UzdgKI6Hs8YbQ80+G6c8ffA0xGnudx5zxuTs8CmF0cdyON
GG8+Cy1lnntXPGQ2nx0LgPXm094Ao3OWdncYnrfmGdz+yekeiM5MI/jKrr9E6tWxeYgnfqvUTji/
vaUjuOEz7J/roEznYEgqoz+YvT7M/ssyGLHJNBLw/RmCcAaa3XVxc/zwSUJpsETsIkBHw80Sk+Du
dgbQ7YmqaNqTJX8mZi/e6b3rfXkLATn34q3A/DULfgRQwumsrCg1iMtpYvRIAP9LMi72g2y6WFnV
1ceF7BI5XpRvUB9pgW/AQjbh1yapNP/uVIEPwi28cWeO6o0BGCaSj4M2k8E7+pG8tBsxNWUfVxkJ
sS+Fyn9mFhL+0utCKFFhyItsmguak9z+Tcj2TsJkhGlrvbDELUW1kyiU8g7lTT49dw7LY53dale4
v0buxNfmHgjZS5IrmjBM9Cj5tlb71vGMzNTynsaJThw5Nl1a99Fwqma1PQOAoRZvJ+ckZXUt/aV4
cGVUnPpSHbT6rrPE9v5k4kvfDdGABHruYjc6bQ1JfR2ChO6AMn/XWRWpGEwS/ZK1MYg33+7a54dc
m1cmJhgFz/LS0XL/FCuZebUpP1ugprgQzNiewGVhkAW1c/Pw2YgEMLtGa+S35MaQquFWCIOJb0l9
c/4X6PJxAUDHOcE6rnP0vH1YnntOkxlJTd6Ky/hWreqvrPRpHb4cIkPoqElqp/+ZlcVxw7NCUZfg
YrLfmsGie3fs6CSyw6Rasj2V4TaXDBeEo8n7s+6lJPLL6KBkHQ9wUBN6Vrpgs/1nlalDVtckgDSn
2jdOiz27u5wulzysL3XAAkVuZ45o1ZK0kL9VH6H2XoaNKPnZUteomSD8JsmGEpD7yfZmQFbszCzk
Und3rEx1cBgjlLOFRrHKHxoD5xk277Sg713BhXzHPOTKOBVr8LGiZseiQiKNbd+M+jIw9i5mfmSF
/e6Ge2PotgukxaO0XhS+kznfzjMKaL9bvkeA4rUcL1tYP2EU+U8Rn9K/46149+vxAJJH5Q0yBDLn
YiaDOv9WEaPuXOBDbgtWTddHz0rGT47kOQwPXiuO6DBAkb10slYaTJR1hXlvmDDv/FB0gyi465+Y
8FbIL/tQBeFe5HbCx7oLA7Qw3Qd1UUmwrafOMJhsq2fm8geL5cHrvt0J0cYWfPUd79tKQlU0L0xw
5HDGdfN7qktEY3Xih9bDKMpn8in3db95cUt4ekwC6yl3pjdX53vt8WjxorvbuDdL569Zf7VF+2Vr
/9u876NLAJhENFSIbUe13rjPM/NzdZGABH6f1KKl0M64etzBTpRdgpw3os/m61wo64Z8At57Wnpy
vNyPxgh/9b116/N5ulQk/3ht9VRIpMJ6YIkORk5Kg49yNuO+sD5qbCqXKs/9uPfSTYJ/LizcyhF7
c2xsjjX56SG2bXz7sa4qC7Mh6E/+akeGf1YV8yIePjvONSRdFSk+exYxQ5UhbvaRZUChu1CopiqQ
g300eGmOi3VempdxPtX2CQwy9sivpLMcsjXZoucVBNCQ+rU0R76GP764hvPuZHZ+7pdiujZNd6uc
ok/LPkNZn/GaDKVXEtzltrtc8nA4CcXXBudnDX4zuvLRL1AILdtpsejwFW68oGI2ayRh/Nv98uG5
HRVB8pAV5bOzfRNBB+Fu7NcKBxZHxRJUTP71sq+oEF9X/9QPn+NnUbyQSVshziYymJhUD3n1TEJt
FsVwOlt3Rl+8t6ePQBOzFSXT2qN5Kw8hMiMx3zb1u5yHvWAAqwLCZTxo5lIflPU7XBVqLiaIPxuj
4eBiiSjt9cUxyVfVZnKXtY0VOYDheliAflkiM0bPpKg7/zrXJayE2I5bRXUVMe0UgWZwLFn9M8NI
VMPqsJz41bnvMNbpkpFwHL8MO3ivMjPONE3UG3MrydrYP6DBUxeheVORltasZzGqOGrEa6XlzWhb
A3SuCs/tJn8sBJmp05s8K37x0PTj7y6j12hpvAef942cOINQuN5b03qNknq2rktVPoSB87QN3ks0
Vq8i04dhs28BCqCm1RDfU3Gxs94/zOWfNmzPoJ+/bSbtPjr47nigqxnvzM4L+XzNifgJ/doRGpiP
hH1XT/aMsH6Wt/vySXZ/+92O19WLKUDaIxoAS+Pu+axyZn2Vne/F6W5IjPg6vbTwZFzm2gp+udNb
aU3cpUViMOrRKnXMitfhLoxr/plz9iiFTi3fSKRPmYxkeUWT3oLdKUOnWiFcdPVh65rU73+ZxnCL
4Pcmy33ruFW3or5J0DIymBi92p+1GFMQzn0UPrXqYqjwsWgQcJRg8/N3B5HAlLHXWZtYGrJz6pC9
fk48cpV48Y2nhjBp05v2Jj0hQgFz6Jx7dTpSczbOb5FppEU/xCRJQlP7cILDoVAbF+e71nVqTodh
YVNB/tnOB7v7xUm1G4iYxSybmHQEM4cuYj64hjgE975i/tlJYzJjqBjye9t7xdfICIBn5C9Y6omG
7pp7Q9SSTNpIfPIyg+Eolz5deEggP+MBnQG7V7Bf5YDUMqVfqkcFiIIK6w+Z/u5uCN5ET1YZbUIM
X+iWm9E5NqY8lQHOA5o/8nJ46lT1KPwbSD/8w3gNzeGI+jnNtX8Q0JVkWis3+KWCPkaVmfrQtRnQ
W53X0CKU2fS/iw1eEHlo7/9XF9Z+MxQOShgzbVYszlKfYc7SSsobTBG+0JXhtPaQ51Tuf5Wxnsf1
kfkYlKq5uoL8MplHSXm3YWhzI5KN1ZJ/suteqmjdz0v30JYWyuAyLRpORm39Ig7cRbOhesLhUFQ2
2J6LfHgsc0Da4qfg7qTqhxREtA7RjSxfgeZy53q3yd/SsZG83VVaUy3SN3cwwjkE7ZLeYWnZXvIw
2ktyHYdmOo7LdOuHj82D9VHoavP+DnTmZ0vLdMmGY3R3oC4eJhRbzJdyRkjeZfe2uMG6Gi36XS7O
v5VkZOjKh8oLXzPHuLJpJETxPgZROpLNrW1xZlJdFXQO2rgqC94iiDQMpvaOol6+za/aRnTkhO2T
jBhWQ5QkxC12o5VEaCzLIUPcJJKueQL5PvJyhZZ1lQPTRbP8Kwb01fegziwozWs7NrxuA3NAU0LX
bVRnjGXBlxz+c+38p5P6xYh40rQFVd0FMB6E+oX/CGG8lhC5+9zI3zPXadAlf+reeFSZ/NRWe0Ku
EK8lgIFReueFnpmjO/bPuSJiNodi59EXyofzUePLiPYmFcWbr1jaRGBwIG94rrV1NubO29smUlsS
0FBA2uQ5dNGKYBjKMzP3pHr9EgPayKj+iNSfqPoMcrhgtCYyAvxbrpzW+w2JYh9yr4+xJyBx5PAp
yyDtoSdtggK3PEEAfEODdpeSBcbTDO9wtEkmTisTnek2W+iwp1sN0pyNA+Hb42sVgiuYxGAnU//j
zHN9HhfGxo2umnEUrGTRqSz1t3JdTrzCnYEUy2eSQv/mE4lSHc1uvvGiJf6i4Kszr32LatKCudr+
IurniXfvu5uRDEF/oJ/33R4BocPujyWNVLr90YWC8HEAu+7PGjhvVS0PJK7DOCzlvo3+W4rc4NSf
GDCth0AEwLH7KZNQdYJfOnJZiL4b4LpAMxMdLSnTzVoP1hL8kpb43tRF4rs9ohE793mfDCVbZbVW
B1vtq614hAeCEEbrGC7iqrONSLdoezJMue0Yn8TFsHhSJ3nWwmK1x0LcrssxVO4hIJNxiAw3kXxl
t2E9M3Pj5iCqmQ2fOFCOCGhN+5Xz9lOsGXNPdk8AXIynbmIr81BhTZMbMxKBlOTEAE6XptHkJC/D
cy48uSu77saKcbLr9qV3cxQNI/mbY32sQ/O34RDVra0fEiGbXTbTY1gMn+YdP6nWvUPiZJiPj4V0
dLo+FM1yEsL+tc7bMTe3g9N3+6JFEaBtNE7FBdnzrp8dGtlJa/LX383Wfyx9lYppNqnT3RJv7V5n
3Zwch2fMsX6GaToEk/PG/5h8aHiwhJ9CNiZweucRZmdn2YhbqFdDexn03/aiqguS2JcpMtOwY7zJ
8lNoFn90FHq7rfRemZmvvv4b+kWWhMbwiKfn0SJrb4fl5omP9V5vnxRaXTUC0L2EwTA3ajW2cuI6
duCUlrU1H2HOL5bXxF4ZXYe8+61yGu8br7sAmbyKvAIcDR6n2sKI4j92nbo0aIxbGoQEK5ebwcxF
vWRYPi0Gko51ip71gvVmcV8K+Y0eIClJEqfnSP7daXs6NC7az5ZmsjXfM2U/IAtGqTU6FxFyunqe
ou8J9s1XznNdt1fbiw5l8Vd2Q9pCFQzm+4ZMWpE4Gdh8/CyMtJrZrp/SnfCL7PoX3S0PKxSzy+I8
RdmL31s7ZKG4iJJVzPsJC7BbrMcyquPesuKqz14chrG102dj+EYkpdRrRBCt9slKtXGLm4yN0vsK
6xyFBaLBbYodzS/Q+3BAgGoAYTqA4fbHXaduznwtuyp2fJFEudgFTkGuQH4eXV5I/soZDcXIaJm9
KWE+RGIh/hNAwL6GASReLI3s3nRA7KZ565z1xDzz5GzOdcK3zo8+7QsJpAeiVA7pXBPek/GPBsWj
sIEE2+FArHA6LM5rR4rcznVfcpTk+WqeivytRBEXcxpMhP8ziXQmigQMT1nzj2yQBw0atN3HSN99
acCrUkuTLbq9V4V7EpMVHLbGO7rW/xyd2XKjSBaGn4gI9uVWQmi1ZFmStxvCLtskOyQ7T98fHTHR
Mz3TU1WWIPOcf/2eQ5wp0wAWZ7nNISk4rQQ1DqYdFIZ1VHRx77NmkZVCURa9uFNZgXwgjK9KVE5+
clXd9CNhLuhFedOH9p14jZNmz2VQdaRhzhM2CMrFJ+iWSJ13bujdo1QhBxhYYUIyK0x1E93CEYFS
AvViTvJ1gvLdJBD7oXKU5PC2ShD27wiOAg/mQCPfvQzdwB6HdUdlsmITExo3207iakL9O8/tl5OT
VY2y8cBbDcgTVzt26aOd9AFSNMyYbkSMRbQhr+kwmVZ4xEJZruyqffdaO4iRGTa5tQVTaLct/wgN
fyvRGsHgdeN71rmHrg2Xh7FATj4yt2mut69oMgOkzQ/K+JgXyLT552Fw8diEbDc5hRnSv2rphLBe
ak8c+iZ7Ea+ij49e+FaNBBcoOFwizFajRjSqOdHxCoP3r/WQL2DN2svZrlbF4G06jUxPnf/MdI27
arbotw15pLyj6SGY9MNqU43TE2NmjbAaMRq8nxMUnaL4keM+eEbS8NnEl7yu0GxtQqvddIqnrBwd
aKp1ACQtfd9qGllmxP4ua13Yz9HGc+qbIxYsjP5ct/8h4mRNrvZ8nCzv0CQ9D3BnHLrZ+Z7c6F9e
Jb6h5Cg0ufFa3a42GvIT9LNMjij/5h4iZdx4mXiiKW6bu5YJeMvh7jonPhP4DSKcS81aG+TcmCh4
0lS8azoKxdnOGmZlpOzZjG22StmW024vMvvMTIemzF4jt10XmtzlOT0dfAVVpxTkB6NQ0k2ifrVo
3DhV7etYU2hsYduD/PW7uT1YrT2+uFX9cOLxkbrII+J5w4Qg2FNRw4dNxt5WzfUmNOd7iLDSoT9Y
H5EAUir2zfnx6BPMV9XnaLubnkhpM28CEmC3sRjWFThRiT1wPSnZNzJ4FT1aYBBo6HQOi3BScck0
MNGu+JEoAWHbPoqyvFhW57thhDxb8JpMDOPepYBqxusMUMacUpn6ybC9l1CJdk6+pd5OHPI8PXiZ
99SYGJwYJ0O9vU4W6JlBLniePCpbP0/pvXGGW9gC9stxpZWM+n1I918VTK161KCBpzp+VMNDOqSE
j/vItZ4HCxf7ksKnTLiZVXdnKs1JZtqlG7VLyqzRGIJw7Y6mDc4jJ/q2TBIQNZbU38SN13Emt6P+
m+YH4gLpPYNVN6FOhgcJKGhrgRuyfm2bbKwICdjs7Uxdx0oMKAQ8VczxJvZSklpUiTbXuCeGfKR6
/hHm3kmHm1FL/Sk1kXHjTS4Y39ONm3TnetIwIYWvUfZiD87eISCGC3MvmvCnTJA6OJpvdPBjRnpj
+0eQk9wHpSGrOcZCrvS4JOBctnkt0TqpTxrJzilGof4qFPdQJ+Pvyr1gGEUHNtlvCvDQIEuSeJA2
pL11Uhw5gJaVl0Y1diF7WGmRdW1Wh6mJd2Nt3Wwt3XoJSk1h0EtS1zOCbnvXtg64RV1Gi5Im9zMM
dKZmHBN3DFeF9u0a5NdrGWIi0ZZBq8U+vnGfJqoTjd7HKNewTuV0BQBQqHp6ht9/AzM92Y31lTft
ooHftK36Eqr5ZhBAqGzcHDg7rc3gUsnbNpQs8nMQH+5USiQEOeTiKQolVyeKMsP5J0jUhj9Pb2oY
bjN93OMu2lnMOo3y5cQ8TRxMPPCXwWkOnQ3EO0BV8GpoxSsoIw9+do/riLE/FBuDdSJiMxutPtAa
B6j3IxPTdyq3+qxxytXiH8DNvjGyJ8b/PxmyA8Qit1bZAsq24b3Rymtft2uFRuw+mZ8My3iZEA8i
ythWunIfGS26hEqQKubSKY/6OK9z7cOIMAzVbrxPNMKKE+LO3ajfhbqrIdKsv1EEfyHUCCwJuWdh
B1Bill2FsFaQE11WB1pWP5tsmFddWt/GlMsshxpMh+KXMIX3sMp+Tbf8c0f5YYbYFpvGwYLBUd5E
52SABmlehJjhlSC4YmyHeQR6j91Dx5O0QOe5tutigFlRvuWWcoizAf0s3xNwb15YLAG6tRoSZafg
J/CTQtsqdozAoeGtcT3t3EbD3xTa3wZUUtMvQupSvSnoL2QL8JKGJ9PR3wlwboDFp484LU8TBOAQ
y0OBPQ7DMB88Ovak9WfDICIf/x2n8MANkwC8CYuezre8HA94/PDosvxmMytsqh5D3ULtpjk4x3Rx
dRYBL9pLyWdsGKhPkLVEkcN7BSgNnVBiYZzuGROfKPdhz90T/egO7HB5kJwOQ/w1A4E2CiM6mjxa
l/JM9Uu3rVa6NH4cG1jdUqkmsm+eVqn+YJDCT6cDVu+VbFIf3f8JXOAVWHAte+ZFPcI6pq97F3hQ
KYNBbb5qA92bt8sjZUVFwk4FNCkr5eoMrp9QOVRn0wb66CV18gf6DQKI1KCgrJnhDd06YZxwbdJs
WaUd16/K+oUy4KumTG/p3iWVf9019VMyEs/o/MNdeajM8KUyRbbRF0qp5LaOlBsKmN1cYiEToif7
waqRycutE+ofteCZAmHYWZOxQUKYrrTcOtbOziqrf7hWzvjWUKtk1Rd71a30OkLMo2Wotpq19MJ/
Uka7pAqvc/fTIC/wh8LTGKxBrryaNxNnl1d4jybunyZBoGJfUlFht+hj4/AHLfFa6+YPJw2/GmA1
q4L6QTV+xZss8XqH+HxMAwmXYTxhajrFk/vrAFvg00Q4a4fe0Sko0iTiwhu3teVFa2LcXxsqNdFP
r3X3UakfnTAWJoyXk0c5cspd4+nvum2hVYe6VQjwba3xKgbrgkH+kHrIYKaCGh+INhPEImrFRnOn
R9ht8l6HRsb0MpvlY7SQ1TW6iFdRbCHBrbHvzCHE1OjedSYffOrOew1xkeW8inb8/2n6007/Ci9H
pl8/e3W157L60hMnEGnGEFqe3bjYIJTY1zkiyCraMbpJTUGs1j1wmL1UDniNkU0Ht3EfkfEIleTi
zQ5pJOicW1hCq/x2Kzgw5J+5PrNbaIEDlsMkPQRjfSKO/2Zqwu/dclvk3I50JuWyXndQe4Ue3mN2
DazFN1p+n7C0Y1FpeA0MtFhSCWhKCNFwIffV1NNsRGeZoXVUYoYjzNbGNdYZzcwKRDhcJVhiIxN5
Pv7aXa6kh8JODGwl6aeqfMZA17WVb2PjC27vOA6D74J7ID46ZB4u1MjkA5dXWyJ7MpzLMoaZxMOg
FPec+Q1gWZLBjPJp3wk+xSk/hMy8leoC/lpEEnOyxU5xrgQ8HVW237Ei1sJw4FKae8w326hibVf2
zXH5FeLplOuv9XzDD7EmN9KXFjIIRblHOj+0Zf7AX5I0U7kBVlqshzklWv0Eu5EhyNYDIc21GrtE
wdkY49ol8UeF+Y6htjmV6i5Zu452U4z3ytDvJScbohi/xv+SZUC3+pTsxbzAowj08i6YMvej9fik
i+4Fd3hQitwPEyXyiyjx4wzLT3vOCirqmwRiEt5n9kyQ6am6ql21GfBzC5DnkCYNo2rSteVm9Tq+
Z0Oy13R2+3K6Y+38bgs7GBDuJmN8mbX2WkYH7lyQ+vxZBe2xzR6FwriJLBf5jweKji5OI5/CE/sa
Q2KI1MCaG54lB+08nStBmuevFuYRqD+gnvBJwZ/QxDmeaDzaZnMYSu+l167N/Gxa+m7ojKOOjkp5
6ryfLFfWcvQYz2TgLBEFCsgA4gpDIvDNMCxPLsSo3NpajaHY+ZK6wYVxjSv5sAz1vZtBiO2w29bV
h8hIY13EqWbVgX8OJxIEDswnKfGLzi4Zs7sBjN3Z/UsXHrTy2cr1F6s1Ni7dfXKRiAss9ToaSp3v
2Z2DLu/Oo0T1YJ0Vw94TQPIPmjnIWyB2RnIT4YiZZ4e47p/rinWIGhW3IsdB/rYtqHECkZFX0ykx
qsBcONQsuhcmuvoBPzdLuTHqHdHsDheJ6lA/Kb5K1SaZCu2zo56YEG4xpsgVGOaXywBNqLDXxO9z
rq27Cry3GyNvERJ/IYDU2NTWQ9ufkeWKdZbYIKb4LCbFr0VBt4sINBUSgpq+Iiv9xVnWNOJEArW6
Na2lJIiy72iMXubOecrG/F5OyodmQsrL4RiG2l1hBfWiczzn+7TAjTf966T53ljWaUQhl0QuBHpq
vdY6x34midGAE8Hdt+Xa2XUuwng7PBb2IaoeFVdFR+VA2Rd+6UBy68ax79t12yiYGM2dnBBQToP3
MNqY07Y+TowaojQ22D12thLEKnIQAnKDCKGKnp9kWv/VpvLmGbAwKYNKNBxsc951rF5plItVzLgz
SfnEYb0mIxATRtj6mjc92lB8mvn0XIFfKLw0Qs8vGRdi2Sj71Kvgz/q9CHtAaOanasigHEL7qgNm
hhHYalICVNVzP6DaUEiIc7MQEAONzKi620jXdyOOFXZdXOzauBsQNmSxfR36a6Fh9kgbD4A0O0kO
RqPBIk9Lyogc1qS5dSymZ6FkX7gp3+eJxKiFYErBiqZi5omyzU+7y7Ezb/NyWo30LzFsJzCyU6WB
h0fFU6MoJ5eQf834kNG7VzPLJPmXpy8pEN1RTpUfq/q2BqLmjJq/C1u7TI0XjPkGafe61E7h0Ac5
cGemZ6vYdn+kiicWR5tYFa52jZsZIT1FTJPsdqFN35OTiTVFRDgLau/MI9JzEDRw9ManoahkkVWo
CBKxC1W6cIrUgii24k0KrR7d2BoCmTHnluGz2is7weqaRiR+Cs29ZSLfKgnhOr3Ltb7EhSgTKFUD
lvSWj8m1DXHMozbC3EDDCv61f2Ce82pa4nJgfpcDODfzJyL8OwBgRZhP1dgesJ8c0JfuXOQDIiO/
Kq6fQ/cX3RoAeEYoGagc4N3EcOVSrdJhYDN96NUWLm9S/6j9JQgwPsnW5GXw2Pujnaq9ueaI0Qb9
VLIFykVZhDgqW4cCNj5dBJkRfT7ptkY6sJKe8ZrUNiVcR0u+Cn7puTwl2b88fNAQBL3xGzMyFWl5
U5l743jeR3mxTcb8os7PydQc0l78KIqxRnC6Hrr2PTLlAYenPqGIKQqLWBKVmWQRGBbqK5Egz2np
ndM08Uezerj1RCF3sVYUpOWR/hlNcsM7f+qMamPHH1FzGPF5hlxxBc5hbDiCBu98ujuMSjn4ESh+
v4UmYQTsVxMOjr5U1i8xfnd0bvSAtRuvTw/2aK/j3Dy2EZRC0xwmVNNuX+xjjZcJuisMf7O823pd
jlzqR8XTlEcvjvwjcTCwsniVYKa3tEPqzlfX659VudHtcheFf17Xcc06YNPcvU1g9MScfTleupG8
VmAukR0h1VpqvzV+vZvZfygTLaiy2dWcMLL8NDKV4J8XTdQPO13mTeuipBj50h3FqUROIH/UKKlK
TYsYOcfbG6hJVmJQz02sImXON4XK2WVmzvCcjHilDZEfeocuNjGcGtfcOEXvqxILW3zmQyTIAc2R
9wmBcc7HVzV9iriSlcUSzJthpzcFgdBgDmwmIFhGTyxVvyGiYEfq6HIKEjq7Fsq0NpTk6mQ/XPCY
KMZ5Nw1/eVlsFajePv+r9RF9QOWPZXo3qmcnwdH6F8N36saIWuVYFi8tq3eifrv2jqiDtTBvLTm2
midX3I0MMHc7vCYIzLmd1lpS+rZ4DCa40HRh5tZhYmUdBZJbCFmsLoEH0DIaMk+DbFCZjgS+l75o
vhEXfkSdzT8p3a0e2zfum3V7bSz48zjBN59V01tS9H8ECDorbCudT/xJRsZnn+2MjC40CtXXPZ4K
0Ah0rfBsbfup94n1GEb3TGoBiX1uenIGzINDp55FWV7rrrRXXlS/y17Y1NXk7mtfTz9aHRHsiqCY
TC/PtzW8bETb7F3rknZWeMORQRLezGdLSPDHnM2/CUEzQmn5BRWmsQaXEsij2MpCR9bhFOWm4OW1
3VgD2rGyfaFr9n4EIANQ6f+pmMxX9qQ2O6d8IU+oes6zO2z7FEBRIpitpbrTqyYnW+FhcbhO4TeB
9hGpFaXzD2y6nD9lv1PqXz29lzkdwhrGuoeOSHEqWIfDPDBxVmvAF6HnrAr1L9Pfu6kIQMskUcJk
A9neXtrEhqUBqSNW9TVz8PfQKhMKWuZIHshm4xClMwcIqKCEW6SZpYmwkY89so+R9Y47kbRIPSGJ
o77Y5EuQdxqW14GnWTGU/WS5gUapLwQBh1BWUXo/rgUBjVUZYOZlULrKAXTw0rDY19YvmmIzgbrH
Fm73D5SiHjpXIiZ0+t9mNBLmg2xehre9LAhWikiCGCjoQn8ufxPkIfEst5hH15b3J+myrok9SNHM
5RVUVsNz+zsWkb9kmNk7U/CWq4F0mHHRwUmU2ctGG3EcI/MZvd9keNLFo+0YdWISkH9a+axQeGS6
3+OwSQj8BQ3GU3IAMko8RICU6uVuyJ/tHspjHVJyAnNYzi9VZyBQoLduOEbD3uX8zeUB94o/NE8J
JpuOwr323M3Pov+ttaP3208svNqBN2WtJPuyes8riQQrPhUweWWTHFt57sF+wu6tQIamTys16TlF
iTSqg6Ln3QKKZFenl7FfheobgXgrp/qQeDmVyc+zk8fYbcZ10ILbW6L3AVvWi5ZAg6m2WXVL+6Wq
wTeQjhOqCeavR+eMCNnK8z3tg8gDQmFWEW88TBkeQ5oGKZhmcU7QBFXr9uv/JwcwIxxwFqrlVsuZ
GtzFUL6zKcOJwG3KduPEpY+hcwDqbEuM89qLbX1GjUtpw9Yje2xOeQ+4kLz5wiJBTF5lnGxta9rX
9GbiRqwlAh0GkDk5EHCEN2Hmzl8ntPsp3NKQhx7mY8xXcOSk5cAxouuy0Pkd1BmzNx9NjrVmwr3d
zGgPPFqzEt13+GjS8t1eDLzh3RsBfwHSIubRpHwr9RH5+SfdnL7HmCjFVTinQm1OTsMOV3NWKmtB
jRufssklpXNIVfz7gFevc66RhdO1JOnLWXVqs3cRExXVGzI/MBe3PfcoyHPrC6VAqHJD1EydA0li
MS5fDB4pGRBDvdVB9OMhiO1tyBRZm7umgnBCA8OSSPQaFjubh+HaDo+QYAJJjlpe/RRlt8+wGQzW
p4wP6F52g5XsorlZzTViE4Sj6GFIQIlIKImDAvZzeWBM37WBistdB8WErXYdW18On1qlJ341famS
H2p+KaS5Is5ANt2uMx89d/KY8Mz0f8g0UZogwYVkggcqOK4SKFK7R2sNU6lDoxpdShwLEYgTEUXt
wemJXITHn0eEVTH68mnjWqzXnCSkPaLxY0+EYJ6Y0jAV6YDSgoo8D3WbV95LUdyltjzX2EqtgiFE
SymgLZD/wdbwXtPubqbKvRBECg1RCsFO2+nO0rvvVrEJBJnm50EHMCz9GfyygtypOlLI9ZtFnhd0
BIWaq1huvLDCh1KHVATiV1rnnUE/ZYJVp0ilX3pyQSIBXKnx4mwTYxck7ZK1MeXGtk5SLFH8oLAE
vpLthyJWtnUUPZtx4ctB9fwRyEdEBXXvqRzeyLLE8Nn8K7OKuV2pK79Mrfgcd+preAsro4PaSNTX
KG1Q/SXZvWPNOlokkRuokQciB5cwlcQGubRheFHNIg6w6AZyh7fUEiiCNe49qjKXbhL03P2sEOxH
zPml6GlNsZytwRfbwcGx8wEVVevJHTekVu1nCCsOE6SQ/VFk16p/7zAyhvrZKH9wxq2ogQ1fUaIf
VJGSg9LsQ1AcA20YV93GNUFhNWyDqpW/GRrJILkj0tP/fzEgetOx144mC5wGS+4Z+I/V0vxLy6Hx
CxuFcKRKQbKh9h2Rwx1YNRRSFJKAZA3ei2pbTPex/PFY+VZd0fijpvfXZTyDHtgmUa+ujZbkDKUm
rUT3ELymZRwYtXh2jJSpPPlIbXQWlYnREfMdDubO2PAYd0+5B4LkSMX8TEivklQ0aI6f0nSwisq5
uskihOTh5nDwPbUO0NnzRGC7rUpewBZ005lwC6jESjmLNaGeOCyafFoPpUWwYY/dcS7exBy+D+10
KnP9Z+DxfVXwbpIiF20nO4uPSlU9J2ljvjn1kG9MJT2RjsQ0sB14nhIEPnj+iSVcIi2nOUPqfOg6
bEEqzq3Gb5Bq8Q57xnRMTQ3gjRO5FE/tXN9IT30moH1lmXx33UlTCWlDSaoK953wGw2bjraelbxb
h5Z1+4PaOqvziyzSpyKPXLIdm+8pPNr1+NlOfVBn4VUY3VNh8V3WlJj3Dmyh6/2i3GlXEWK7MjVO
tSHsJeaEzmDzFcPotWaxMzkahpKMSu2pZ2Jo+aEs8PMGJcCIAhsviUrym1CHj7FvvnUrQSrbridd
XZtYPTBGI1eAieFhjfLhqPfWrRDU/hRfDaLKuua/7rn4QQob5Vea3bVnxx7xirc43gtuDO5pUOPf
PPlSypdJfYnbc0iacqbaXGTRXqvuhfNNNysZJuU+U/tgogfU+jSiW42pAcefb4mEeEF93eRPWgo3
gY66It7ZLSGJkG1WfmUkK48fqLbSa8wljXOKxItHBrboTQB6KvyUQJJIpfKwZcYrOeQX0btbvA8N
6H/bvRrK72i+zRF/KAKQbPW9RY6ZFCbLzQ9v+aEUBnK1Yvuas9tMqbaVuEksGT/ySQZTMgR9+FPQ
akr5AchXmgTL3C+CMGqCRFj7mtuuyKazQWTCqhyoMMqsryR+MTR2UO7HCAWkXqFgSIHHu3Sm8ZgL
bsJUOxFEREJJPbWHTFU3kk92Hp1tR7UOckzrI3bGl2KsdpqJwqq2wn9lWxzSrr8njrWqKXKGBenR
LlUu3ST6UatBQdkTzFj1RzjHGjFf/TGFH7IsPnp1XDtKfpMhSTUuJB/mHlAiv7jmuOUzI1p7KSUc
AKGVab/0rONwpmTQXueGtLi0rQ8hBlSpvcaJfI8t8rnsadVyeDvEYtTf1DT5pV5c6tI+kGOzXnq4
IwZWBdjLiHERux2IQs/Q4KBgjvAKI0IYHED3PojivVD6S5KSgzf5ashyoZtnCZhlQsubODzd6Gw3
HF0aUeMprtrOl5HyGsJ8UF+9K1mIBQFUnu34DnqKTgFaYN1TQe9QSmdk7BCc/BSbV6totrMG59T5
Gf9SxIWaO7J1g65QeFSIu23w9DUtA5X20eOYK5sBb8fWagGbiNSkZWOnW/1nb07rZEs+Bdd272ee
Q4Ive8nSG2sg3y1s8zXlC1j64yy5BCZB+SreWpknpL39NlWTJ4MlnDVJiWw/z+Wml80rI76nCD6S
Y643PFbtYeHfkx4SUgd+7nsmhSzEndAQK4MPZv6Zpl/YzEOqhig/nlSt38V/fyIx+D9zEzQPMgjo
24ZgL41TjpS0Mo9C0UnT5WFDRpL11UZEP1Y3bCYqdkdSqabkwfm/atzoCaX4R5vchowRBB0j3o/n
kJ3F1sfnDnTATO0rea8bRWC7s0PM6czrUwnpiiKDLld8ewraENhSPf1YZE+dqu1tJ9zQhnUKk+J5
sU+m4bUi4bHkLBuktkdC67szUU/qV5FO/L6IdFVlvsc9x8E8HIjme9cYhRLa7OiS8GfVCWo93xae
gqW8eRlJmONOqUdvBdwETNJAcBkCzE49LippVXyPpAjYPbuNqK8uMRn9RFiPcS0xBuBR2G8JIPS9
sfsnCnlbRisNwclahN2+xn9DIzLq8CqiB1r1dd0+jJj/C6IAlCWiHTl45O45XHhuCExUqFtnjKdq
/kiGzlPDO1yQReiIY2khDiIZpXTNfV5bNB97a3ZM2ck/BcFg0jbHVNduDbvAFD5FxcUlyXVUs69q
LgLzZxQXs2n37tidi4KsQ+xJGEkH3jhyNeBs0IXp0161qFDvxyM826nBXJE1NYli9K6HScvkXe6L
YceldXE089KqLLQdAaTjzZiJR0h791ewxMbdm21Jzso0IBvqgY9iFyOUaJtgBBi1WCJt70cxK/Ke
YC6VFzC9wjOCQq8eyTDthn80724dDEDYcPe27vFRp9OusYmJdORH54HFzLA1r6O689hJcrM+Cq0k
jcMIYnlNRvctmcqn2vBW5vL9kItsugfLfQ0ZK0dtvjiLU2bhdHg9XPAtWJNCaS+KO/iZ+y4oDZ9/
sykPetgKWxDCkOS/SVfcKaAMFNwNvHiM6ntVJSUFbbQg4iadmu2kzmiou4PWItBqlX9kqj4TqNQq
4qakGMLM4aB1aGiIwdT6eNebiGr77Nxm9k6DjI6QrWIAeSrBKe0SVS6sd8LnUweGUO5iIIDI6re9
qWMHwxJkZsjyqWIqnvMOzLDJAixI8FzkIxw0LgHjNxqWeAmaFgCMlHCTJg88hC4l4GlFQhEeFScU
d2/wtk1fn/vqnytBsgSvPutBTd5On+518K+IidZoX9qqvhDezDbabeyGTBRNW2XGdMm15L2fLxKg
vtR/ZfdIhU1eTbroEDhTt7qoDq3ZkhtXoVEYEchyX6PnVdNqV7CXpFX0E9GgHjL8ePn8Fs1nJ1d/
LRkQfL3N4hl12KvVmwSWo1j+RqBBgFD4PGcdcc/hT0L6SSk/ivw7hn3DnizQI/ZxcRHkkx5B6Hdt
lK8Tuij4HsFt8UDH1eugXQmXImAVugb1kR59ONOycEUb+1tJ221H6I+KrizKuq0V83trdO22nzUz
OsZHDD6kh+N9LIA6c/BQcGw4P66iczkD+irTCuVebraA25+pSbZe/qmX+EoT5011SNKc3mX42xQU
/rI4h+3Oa77TatzS7eZPqvrClKpBNJHDvXfsN4RagSyh+T00xIy9ZXoq5XV2shfFvg2u8qXYzxnd
ERD3q6hDGOP8pYV1IqlmhbuyqqOvApms3iUbtVIIEyZYWxlWE4dUOP/pXPNjtrdGtDuE9jBub2vz
bxJ0cpbK3sZGl+sPo7wTWEmKn4ISlmb4BrKWaEcyiZAXlvuePZTcNdTnSbDQ8z1OEK8+LzY3W9M2
BoeZQLuc5UXgTuTRNcmX0Emjz4eXPErWloOwCAJCqYJwgFKYsNfZt6bgdnOfjcy6Lr6lokaSCuc+
Egmhlk1gxfWOGJjD+BtWBFV2BG/E41K2QcSCJX0VGd0KMpLcGTNAyrVPIxWob/gXE5TBrocXWXop
ykIiykkU3CX9k2ru5QOiRWEAzXb9lT9pOKvH8UyZL/zJc5xdEYIjP1VqCzjmNRSXpCcI70cFcYsC
MNvBu4v+Ms/bIT3FAr+b73x65RLG9VEizOskvKdebxTJSXcgvXBvcNLYf/roBSb8ukmCf8ON5U6n
XuvWNhHLfcOzdRHxQtZ7N7sAkBrTE+zlJJNjbXpb4veObgOeZP0gB+DhQX/vMR4oxqqXgJKNfeWd
Yj7uea/ElnYBAJrmYvZ/haKi2ngyudPIxGL3MB5CE/1qkBcqFdqoOTpc6PWIVXZY68qlpWJ5bJWz
e0zah02IR6o/InDNKXf2aPWd/EDgop/kGtTRUUI55lCiLvXaOF3k+E81cmVrCb25lONnHpFzRlHi
GZkEvU1Eldmd9JZm7GM/Sf0Qiy7h+2FLKZDjkd7F1O4gSJgya6OiYOmnqX2N+JPgrQWeJxlq6vwe
aIicIHQcaZLrO20o7o6HdlitY39OZXGZo0a9oqrzw1mSvYHlZmMllbeJUo3AQtM1oWTBRxqNtKsU
l7jvIilAv0KLWLHxGhTceWbh9ycbayJ460EHDp7XlgBwToTGdfTDqEXnziZ+bCSljSNbMWNfRPUX
tWJL1mz+rmvhHDTWnmwdGvOE8Qcn9NV1RfJUkErNgR8dVOLRTyFJipB3HlsjgeuoGw4xAV/Hlvg0
JOJV9SQUi47TqsmgdVhzjbCP3iyzJwuQXKLt/3/bOESOxV6FMnT5X/EG7LRkMl7obsjv6NptJvsG
8cy/pEQLoPXJdCH6yT6mrYkmWil4fyxwMGup7HDa4pqyp+zxxajuQWiVfXFT0rjadk6CwpoRK9ul
5s/t7G7LibrkqXCtIxDwT2xOpMcZ7qdGSwPj1eBuVENVaIgWhCCmc7SuaaMgX0xLyEKpre9BZuqx
hVo6emX3VxCUGTSdmvudliAenQdcnqQ14f7yxp2s2CImfW52wwSXN3q9tfOc/Nkbp5rf1CKj1KXc
p7eI5O9qFCk66kZvCQXo+6pGdSvTo90kFU6HygF5MZRD1nUKP2B/lcZYBnnT+7Eg4FEs2JzqEq2a
tZN+iLLC3kni6NJcsY8O3oWpIzm5dKxjjkyWx7B5rgtRYvbFP8k8SvRMPFwIHXYPrQT9/o+4M9ly
G0vS9AsV6mAeNr0gQIKkj3LJJbk2OCG5hHme8fT9QRGdQcJRjsyoReepTZbnkfFe3MnM/sETh5C3
h6y6aeCHt0F4r/WTdJO3n0NTL26RYJTbENSMorTwW6mTSRmi2IYUUnfwJqBvbVmeMv+ImhxsIMhG
BzWrv1lhh7wqF64eIRup+mFlmzoLW6QX+Ti1H5g47Uas7CEMq9PEAkahE0V92aTwDOopSTLtThN/
oW/CIZYXL8DMJxAwwmON+CZPQJ/OXiubsxeTk0MOupsg7UzCIZa8H4NYoIPZkEsGRX8O1JijvMi/
hUCt7irBO0pTlZ58Pf/Zj1TkwWujGOSFN/UgnHUDkp/ulfk+ktV9hvbqnlSVspqQxG6Tdmeuto8N
ijiCh2YGtmBIzHZxcENjD80bZHAsxfvcjjlszrglr8WmZte2owUqyp281js2Ai/2XL0pJw1te1hv
dOI1UFgpxpwlLlw+cn3DFM+wQlQNgio5BXBkoH31d/CkITyRM5SnKqEOpmZzuT2EbNgbEDsSS4Qi
Qid+zDELR9ZJFEcP6suDT6/yaMjI76TGSzOreJszhVGdyk+aUM5SOp3iDmX9bCqQ2aK0eEDdj7ZB
PojoHGfqrZY916hjnzod4CYFRjdPKK/lyC+WOTJ6vnqXtOJ4LDQqSEqHUiw68PgmcIvicMFZlar0
XwUEUqeJV5HeIhIxIHCKmumB3htyqGMwULWTgIGGYMlLUJme6lVfdB40RzHQnH4mwoYtyV6chrOp
B61bf8jv5WQGwXAki0EbHIxebh+6oO4egBX/UKsoPk1Ic/iZfJdW6Lik3RhCpQLlFXJlmcnjxGLY
gdOy7HQCxluH6ApauflDkznR40CaM0efp1KKmU5qoFaN+BAtWX0+HZJPVZt+RraNzia0+TJohoMp
9/DvjQDzDqH/IgeRjmZ7LB6s9lMRiuW9EoQ/1VgNXRFuKahWwXDqVkOQLaZQIeaIALShcRwhrjzH
kA8to58cWchhm4b6kyXQRFPmkkVjfQ7rSt/LavtaJh396A5PsvYI+DW1lVjSHBHoWJbC30eqLDwM
uH7wdrLYvmkr7MVEeMWxgXKBDJcQsYoQZD2AlHoUEYT1UGQbFfOr3DbQhRAZP3k63FhKfbvojDWo
f0sh3alaGjhWhsih2sjPaqDDyrD6YaeJw6sUKijGhZkOmjt7nkjCEgq1qBrxrTK/coXpTkpJ1/oC
qB4qTbCw8f1RWgsafoE66W9N+6wtb4pg+MOsjQTSOOlJpQBfTWdy6JT3r33r53f0mvO7SPo1+IN5
9qRBd4vJeJSGOD4bOlK2QhvdClVJHUhS9iPi4btwQsu3owHHyxgWdzv2J9Qgb0aKXrclYAQPdIhX
ix8DSt8nq4ntqoDgXiDUs1O/Q14yd/MaL73+NRakH0IunTGP8yjX6cVpokcdgxXyY+0j0A8tRp88
MCAD6cL4BKhM/WCV30ZfPlLHUyF/ovnmD+RsbSDpu0iu9jCxsGa3Km9fzuR1f+BqalNXUhodsTvx
zDcT95aYJY5Jnb0p83uvKEGtc7nsDdrnskLuEqQtNlfoMYc9sGBUz1QSgao7BzraFymgNSOarIOf
WGjDqwKMcoRjlDjO8UkYajuM+12g5+d5kd9PGrJdAoUtUGk17L+nUlD8owCizSgQ989jDt9EuAUN
+mIaBaXlxLInv0juKEV2tmI9hJaW3JSSR0NyLEsIC7h7VCJaCcIXfVDPaZab0K0M7gK/cZFpJhUQ
2r019h6Sc2lBVluZEERaVDYNmTQ8B9tkGWJzSiywgs23pjDUOzXHpwbvN9yFivvSlCPYyjzMuJ9y
hwZUSj3e9/eJUAjn1AtfNKmD6ZtwcobCTBfLZfTxaOVUQ/MtaJpfiWbwgs5UBIGz+iiOvCwEGEh7
JNdjGTmy2qrPqQ9KW/LrcG+R76tZEBxERf9Z+MaXqJL3/DmwOfNNF1dgMIWpBIuT9iws0pekMvub
qTGfAOBp0NfQG9VNC4l1jb3Udjo8RBCAVsn/v6F9OZoFlydMRtXT9F0ZD8hVoMYBTwW2vImDLkWB
8pWC0oc4mQWUBl87tinUtVgoVDQXjIKaIgzXAAXSHyPaWzOnpkqBSAZx/9i1ReMGsfypLmLtLsNS
AYkbgLDoZYuUhOgxPoLLv0PaWnn2fDqvvYYAclur39Gkkk55Dbt8mHzrbpph2D3Jg9bJx6TwlBsN
lE5EjNsC5Imt8r/HrmVsjiP3JrDk9DOihOmhRPMXRpr/IJYoP07xxKcp0NOV6++iJXz1o45nDQqA
el5W4CGoQ1blcCgV+BtRAyiSugUi062JSH6IqjA5c91pzRNdh5OEIRYUJuscRAjwKyFqX6T7SM+S
OjplqvfoKw/CoTK1WbwN43cwIXRamx2qMWTShnRiCgGfNbTJjTBEJDLVA0cfPBivMasHsV8IgOqD
RP1kFyZhPMvPpgcpeajKQn2uTDTZcgRWQ1mI9iPPn6+x+C3QhuGF0r2Aq4Aj5sDPqqQrz00GWkKV
5c+QAj6WvCsfpjg8a+QO9wjj39P56XCFBPA/C2FCyQBRX/OLitE4TDpoAIS5Ec3TjZqtpdMDqO86
Jb+dNOgUI/KrtiHqErloooCKFqjHepPyDU3VP4bxS9cM+l0TGY3D270o5ddsSMW7ERCDpNG+1ET/
DvWI+kZDkUvSS+DWuY7oB4lBOIR3hknzUUusG0kUXrwB1B5JJrVEaSYkWM9jm84lwh51xTF+osxD
YVMsbw3dQxcRvTjE1q1z4YunTiBvAYfc7uWEm6iPlZthaOIHOq12KXgvBcrq4HH2k46WXo861a6z
BHDOIWg5dNiszqJagSveozF1INxD/6XvvfTWGj/gTOiDI5mNUQwqTSkJeRRbsqNWDcxZDJBPoZk4
KpJY4LxuIQug4yN1LxDgT2OYKIfaG18zUdBcI7zpcLnKVBo5jansWk2nrZ61v7BXgdMSUmXqwPlm
OpCdsAX5y+dDHEIub1M0V+FOer0dK9W33lRJMHIPoTP/m2yOz9ydbk0yftRHzq6+RRJNaTB/k7MQ
8HmDfqncQXDt60K4q+gaZkM8oHGtn5Jq5MQC1Cua00ddyq2HdJAd5BINLvARId6GYj6CJVg+8Wrx
swoQE7pWAHyTU9qaMzYifAlaX3kwADgVQoBgWyWNR7hrKJQo/eeigZQZqojLZDPO0ZSGkxkhvJuZ
aX+kJ/HaiBT0AYggUx1JuhND7pGC+okOIKJJCEUeez40HPy0Nppbw2sPSsjPxXzgTm3l1p1aLQLt
awGhiYrxKKSeBK1ToWGi8eZjKWO+Jipu1kaHQv4I2h0ECRjYXVzG3wGK06EXLCzmUuuh0uKPQQVM
VeGQcQI9wbqgEpEMHFAAlI2qdU1Le5W1ijJmkKHfXlq3eGYa+NfFTjnIkzPo2D1QzbzxlaZ4CcHk
xVZZkQQkOSAA61EWBLjwp0GA5NA0yMFMeDINFYhCKrFOyH7epTg/0+gMfuFyhHZJBEhpMtDsHWDj
9n3tGuDuSkW9L4b6s+gLuPsUwQddBZsY+yoNZzC7jTH0X0yU9ht0YHuffgpJEL4WUj1Atwr6A1hp
6L1ZdVu34FdkvT5Jk/6rQsHN8SdY7RR2HN/qOrwsSVWGod0NVinvyWeAcUY3/digvRPk94hCeogs
uPGoQXKBswnT/QfeXRZahvkN60Q5/JeIZwEeP52/D6QnSTBuC+iJUOecCoKRY0wNuJjwrFZtf+g5
JY858LIalXYHB1/BRm+mccAhD3YyWcf/ypNIRlRHnbBS5hVeWzwqCgMRaw2Zch38LYzUxgAtHYcv
mfBUeABT8rDGgFD+ZHl6/6el9F82qo9/en8ufFsX//X/gI7j/5bOrFeOrv+j0+sc6MeFP+xfgf9/
+rdKFpa3/7OB6wcMY6tL+9bf//s//Vs1+b9VdBsksCW4o2ro3f4//1ZN/G8DGrIl8qrQNNEwcVb9
y79V1v9btgD+Wwpmf6okS/yp/tO/VVb/WzVEQzUtUVJ0nKfN/8S/Vbq29gXxoolYt+oy/5JkqTi4
Xru3hrWqiC3ia47Wj+D/rZ3Ghg4AVtHvdCuUQ3mdQi+jAtx8NePHzviKVTI90F8cElwUVHafUd6j
td4fLmbwr0V06Sx7beA9/zAZ3rElkheL/EZ1tp29MCYfZWMCTwRYq0Uso/f+aMrTLHbyfpDfw/tz
Ac+2vH9FYfwW02zyiebpuYgCj2PQkRLH3Sai7GTE2Ls3aPsZQPFkTMhwvKK6ZtKuU0qyAcjOM8wl
N2E95jFIje7X+7/n2iL9zc/RFl66Vi92Rhj7hZN6X/rml4erR5facAFt/rLlFf7GuJfFKBka60ul
uaYYi7GPWSVKvWQBZdlTITjRmjmND+XJvOmP0un9ceFETEYy+nn2r2m+DGUuxiXpUlILuLGBEmTe
BgtPrrI06XqIr3Fj/ITrdouL4bjxdVeW0FXUxRIKsbcQQUtQkslg/GoURLKPnJwbUea9+GZwbCMd
D0bdMlkM12sIbjbIo57kFt9Z/1i7ngO5IrCbvX6ID35tvz+VbzcsR8hFtHmqL1YsvmFmIspEi07K
oXWFPV5yLsI0G19sc1SL1VF5pQkKzwMjF1kf80qAaiV+g9oIIoMkmhR3Bw12L/cgG1Hbe3p/kNhT
v51SQ5KV+RCwRHkxpabehAq8vhoHMEojgeDAi0DIhb4TT6T3Q63Op4GFtiSZOg+gxQHYtn4/9bGJ
HK8LH+2mOo4HaS/eRO77YSSO+ZUh/R1n/vvFdxuComlKX5zjsEi+GV+mm9T23fBkufnBepwgnL9u
hJRXQ5qSaCBqqBn6Yv2rpUd/XFGwCah23ofwmBw8hwRitMEsO6iy/IOVqVkSlVLZQvJbnLfjxQgL
HsZx1Qp/jdCNXcVVD5Vb//m84NJftxyX1ra1rsgGykG4n+PRex0HfwKxK0tqLDjPOUGxi75GjmDT
K3TJVs6dG52zZ2PjsFz7erqmG4ZhirQ+5ufA5dgwV55kBEYh6ydIdVC9KbdOkbWPpRsiC163NJWT
5DqCOKH4UGF74aBz79S72vY/hO68FvMHgEob0dS1DXYRzVgcyII8RBDXiObL2l0wTajAS+O+aL10
b8wkQPoc+6CcDkqW/oLpDtOGDkwMJrrA6YMM1RZoK3Wz+03wucGlxIwwava+QHunCICrowqDDBTK
XpRAU3al26vJCa89VGEmgOVZdy8kD+NAOpaaqFQnP2QvxUoWXZYG1iaVNdSXkuaTr9Dvi7+LefcA
9On7GFvngV6HRwXv/a0yf77l/WQoWMFpEmtK0ReHQIiKVyWEXuUEpISR+jnJv4qkHjnAsvz8fqi1
lWQZlqFZiioaVJ6uv3NZNRRWKvRqpYZyKPLjOn7m74dYedSxGP+OoS++rlVjMzKFcskOQQncDvdQ
zZUTiVvww3usbtRdeEIi90Szj5ZYseuy2/d/wOoYTV1XJLiV1FYWJwGvY1noEZhypoz6epQBcXj5
jyOooqIaimrJsqQYi/1YTYOK4WAN5QMipWB8ahRhYxJXTpmrCIt7FmFoASEw5hDKpav0lO6G6Bgh
3PD+QKSVnUgcXg2cKvNjfzFXYdHFemx5iFruQUvCuaOn8zSh/eIgzGa3fJ9H2TG/jDdbR9rqAFVu
Bt3k2fLm5T+A6NZaGW3AjioWzgiUZJwxP20Mb+VxpM5JhiqbHGrYUV4vd7JnPKYxuHCSUwQieT8c
gS4ETu9odnxAGOn9cPPmWezjq2jydbQ8RoE/FhhTjWCOBytG0CrQP1+t6TSp6IUEQE+tD+/HXFns
6nxuSKphSdxGy6VoFY0/ahDlG+0EXxqUXbu1RlaOp6sQi7UoRokhNBAjHUDy7GeemCeEufbDl+II
6fmQHmBwwNj9aO7fH5o0z9eb+bwY2+KwyqET6qaH8Vi5B3h0O9usp7b1h+Vm+/BjuXWxb0STF8dW
KQy1TqoJ3vjUfmaYNoyWJ82V9vVHf/O1sjW25TMixzQ40SNIJhwi+/Gz4qBka0vfur2yp621+f6b
f/xyKrnbTVXSFE0lTbhemgmeiyKGhxXvv3Ev7KRjdey53aPzVqS1fX0ZaLEHiqRADHDEHKqO/NMs
9qPF6GTIW2tybdlfhllcmYUvmwOwHXTXH6YDxUGndnHfeZx0Z+B9mTskkYK7sRzXtvdlzPk3Xbww
M00sai/m7gRqf4IioO3aPYB6G9dDp7kpHf2BYsaJlgQf0Z6fuNHWqNeW6OUvWJzWQ6f3WhuwExGy
rU5zrjc95YAKbA7sfeZiH74x5Hka3ywbTUIeF4toU9MXAZvYiwbdY0/Ibno/3s37D0rhbvoMvcLG
+eF/GW/5MBxohDcNUsLsivwPEOzdKXoAn7/DZ1SxcV952Fqua/ef/PcAjcW+wCMzSj1FwjBzlD9l
ofLUptWjkHcvmmB8fH8y5dU1yyuPspvMNhQXsQw8ImlZsH7Yg4CaMJ+k6oxcvXnUYKV/4s29j21c
z2QMEXATPZTm0QucCCBNtvdtNO03H+JrJztYrX/9osVmhd7UBYnVVjDVhjus3W/q5kWtM3rtKdq7
X94f/+qRx+EjU+kyTUtfjr8p0fKp5AGCgKO7so3djkNn+3HOMtKHduM4XzuHLoMthgYtfwBs4tdO
qBRflFnDU1G+YZj6uDGotYP1Ms68gy4OBQNj52hSGRQqwHZ4nDhYNRfLUDfYOn7WR2SQTVMwm5/X
15FqtWunNIBGBWgYr6tdf5997G6KozLa4J8578AxbC+R3w+I5RGgaH+HnXfQxQB7bg7fkzBnmOt0
7VNhYW9LoSk+h5Eb80IET05be7LnctPQbT3gtgY9r+CL6JmSJ57XAnQ0EepC0IICV/GYHbojoMfx
R/jYPUEEvVM+bXzVtWPhctCLJ087GCACYZj/vp2rV+MGMfX6BgaUnTzRBheOhave0JfeOP/WbhgF
tDKIPIX8RVmMVjIqCGwdAqBzlUY6xm5/+HdqGKuTyptfN1lHuqYuwgilLjQYWIEc9rCEGRV6zR20
eKvVtl7Ea/mFDgSAG4T8QrfkxRNOkNQ0g6Ty+91R2pCUeFUlntPspA94i/wx/eyPymvmbmUXa/VD
E/lFQ5uzKMvSFtsyD9GALSIqDN0BKf4D6E7VoUT6OXfGI7DijeUy/2uLPQKjgX4J3QLaLcsqHoh3
vQxlyDmjiyOsE95IN80XALwH/eB9314mK9/vKtziIYL+IKTzGeYje+J+UP7ocOOFP76xGFeuq6so
86+42Hp4wXrYAPuNU4T6d+wnDkoHvv79mZtX2nsTtzxcGrO3Og41B3zdHss5FzUyQKtI2SKA4G3V
naR52y7DqTpfiqSCYtpyNVJYKz0FqVDOMumAOM2+QRwfqeen5DuQApdbNtn3X9DJRA60HzbKEisn
qSKqOgU8bW75sDivJxSBLci/VZ078COhlCOI8JRREw1tDVjYybspXDo+wMhumn9StZxjK6rKwEX6
WouPGZdtKDUIpTByz613iP1NFPkihJGckuabMz9YzeBlq1r6dqUqtM8oOyuULymXLp48QqAYSjlQ
xi+nP7roEzKBiiFtrKG36/Q6xuKmF7DX6oSAaVXR8Yxh3hQYJr6/TLdCLE6TzhqxVSsIkVnfEuNr
U317/9+X3r4iFEk1mSUSeFK0ZflVgMgFcEkGuCc/ZUDrtXsve+3DY+H/mDvn6N4qbbYxqJVKtiLp
uqXq4DUMOsDLUU2dX2B6y3psbNPF8vIwY1NO4clwwSg7sQPL5Wht7YKVubyKOv/94lgJkM5LJ52o
whGvbifNXUzOD7ENKK0+1if9RnjcvA3ens904mSV/+AB+Lahk+HrnvdiSq0ORVaHoHvQZQOv6x14
I28X/6AIuhl0Ze1fBV28ISz6S0MfICOlusoB1OAzqpSOv69ujG/mDsIYzmm29WljIc0b6vqEm0dq
mCbXHimbutgMCE8K0FUYKQSxPffQ0XfnEkbsBPv/PHW6DrVYPoJnDuz5eVKjZ5GVIyLm0VoFLL56
vzGq+Ve/N6rFmhEFQyokPEQcSfrM7nBAZ+77/BOSFiSF4WZSuNKX59mgy6pJk0ed32PXazRBbHnw
ZiI2OoNuYANZO3qHR8tFwdB9zTcyFeXt5r+OtrgEfahfEQa8PKVB98yCOVmY2KNU2gbKVyr2zOCB
EpB2ja6fZdC6aF/v8yz8gZm9i8rbnSH3t8gJoYfwkZPwQ2H1tyb0/lk5qJv6fTzVrmnkdtC3zjA+
R7oMCR++UTVsPda3BrK44NQgiC2zZCBzhkIudOMdDBcL0uNmLvR2QcxTBj5FJZ+ktrt4VqIX0HZ5
SKQ56yqf5kQyO85lkPEUnPWN5ff2xNLBuZh4kvNglniWX68Ga2pNc1RAe/f+WONEKeHymJv2xhp/
e0YRxdIMRQQOYb7pwPVFEcZxSC6uouh2nqtK6TPqc7YGD8gGA/awGXF1XJbFaawzmcbyPSIj19yh
1z/X/pNP8h4D7sRw2VgH1HAPUX+MDzlCxFvHxkoZAKwC6CLqSZpEE2WxuWIYPblkpQ3PoM7BHGNO
5nb4NLlsZUe9/wfTehltsbnkMQ1ElChBGBHNwwfUkXYwG1/mzGrW7t9vTuvbJG4en6XSTKGyRMX1
ern4iIm2aExWSEuB7YT7Y8tneZ8cKt5bjg/99tn7hL3m7XiLBt9+u0r4Nne9jr+4ApS0RHhm1iQS
q9nNGJYc6GFPVhxkQd+f3NWRsiFUHay4SY3geqRWikJu5Y3U59vcrWffH2HIjl2MoE4W3eZR5HYp
Qgd+UG+8l1aHKOukroo1X+mLKUYgMJcnk8AWUqxah0NT1J9m05gOmc73x7jyNGM6L2ItplOQCvAZ
GgVtC4GtEbVDA+UWtfikNIdO7sGU/yEML6GnbBw6W0NcHDpqk6eCMHcjtOzFg6bu6wiu4icTeMrG
yTPvt+vL9XqAi8u1DgO1EHJS9EZUHqRSuoUc1qGKWm6MaOW9SSCMP2RWjExLbjEkX8HkL63CPytJ
yWN/jzwqTsg7w52z8myPTMTNVkVl/bS5CLoYXTx4sZ5KoLDm5hUOM+m+O3Z276hUssm3tlLMtTP1
coyLwy0sU03SPVaLahS3ndmDeu52Gyvy7Rvveh4XR1qK5GCO8vrcX+eavaES5859uOzDdvVvdW1c
zN5ih2MFYgRG1/MMEhFPxAYeyjV64hsj2oqyeCmPQPLxHWPSSkSL1IcCN1jBUreW39vXCdOmgTg0
JejJ1ISuTystwKfB0ikJiWdoRk7uhjyNkQM7axvvoNWtexFo8X2KwcrQFIbaHVgd7myR20o4zBUT
WpEbkVYP4ItIi8+Tt4mlZwrFZ1Bxp9btjhjRn9LDVha/uqgvwiy+D8SNGKEyABV99gvbPEidgvP+
mp7/hTdnkE7aoot0B9BZuv42dQkvAqp37eTwsnfTpH1sJnzHKPLqJUrpqC5VOrIB7wddKRKyIgy6
5rLIM1Jddrc0T7VqOVNobHso0g5QJai93wVhdhsJwmGKgj9SE30K7P9+9Y0R7Hzfe3z/J8zjejPu
i1+wWCp1jntUH5lIDQq3MpaFdQPNAMs7dJlNP9jaAfNV9V60xSxnoYTa6G/BulN8Lzmlndvq42Dj
X3sjHrfeeatr0+B5Z4p0fIA1XX9SUFayKgyQclS3OSnUsue1KR+3Ntvq2XERZnG+KzUYvY5ZhF1p
vZZT8xKU5rNk+tbGLbmSE7JYTKCvpIRAZZav5SIXxr7voFLND0nha0r9YHyYSDmgrn7cboWuroyL
cIs9F6V11FYm4/Krsdkxj89Yl90DkXuCuTF7sRn+xh5cnUmLG9qgDgoif/HBUmQmRCHirBck+TWX
8DjD9R2f4nDjSb4VZ/HFmj7sI0kijo9cKm9VeMrxz97INpBu6w+3i/HMv+Oi0GTgGDCJrT4vQP+o
HSFO2mi5HYGEbmB4V8rKLI2LSItdHGpIGdRYOVEukA7IzuHa9glrAxdR7QMKF4iD86Cq5Lu+fDFk
8Lbb9/QKvpfS4e+ShWGRciwr201N01ybd1tvw5s64singeDCJ91BgOWD+V04bYHqV/b3ZcTfVY2L
6a1L+AyDyfQmJ/+Yns3TdK5PqDVvnJArq+UqzOKp75dGIIrpUDlpQKEe3di6sVAc3r9/Dq/PnymS
DKuaKYOkul4scT6hodrSeaMX7iSP6R5WlS0+dsii74CegifRnzdCrjzjZBS3/hVysQ9wvR7EKvqr
sfo3AWK6S9ytb7XyIrkKtdgKQqmUCLKREirKTxnHnwJmuBYNDuKOG4fI2p16FWqxF3p8eKm0/h6V
55bn6ejRzdzBxr4R0HHeiLa6Bi+mcHGhqaGq+KJJKSE6Naf4PPdLW9bg1lU2f4nFvcmYVDIXlRaG
vEw3e3S0i3zgmVVCoMPOKMMDYWMxrFzNVyHmv1/sJpR4xqwuKVNgTUexuPwQObE9fShPOALj1r4x
b2uXGeVwE/Qq7UpN/92qugjnYYetVujyUPoZUJfZYQux06mnAqxz9H8DRfA7t1tO4WXAxXU2So0Z
5xEBJWsnP8lP0g+JfuKuOExfkDlH9t3WbrCHdDpeI76tDDbmfdP+HxFLqOtCXtNUiaKXuHyWqHnQ
qYFHFjAnTxia/7lobn0bCYyNVsdvxOCbQV/EmtfVxSxLMSLSXq0VxPom2nJy7Mufk/AQJbczEhUF
SEcuHurJogUxFDeYMd5t0yLW1u7leBdbPysnPUoGq3KyHjt0iJsivjYbi3cthkFzBSKVbpDeL2Ig
kpeZVfAXlUtHsfxnd7RAMs2XD3rP3LvO5gpeOz159iFehMAskPnFgT2MBsT0hJxkXsE0Onb/Pn1s
5SkmX4ZafEZTkxqlQZXJUYvPimQd4inCicZAtkmwwyrfOArWzrTLaIvJNK1erjSZaFX01M6uEcZp
SL6U8K1wBkYPtG4P73++9a/390wuTmw9zvwuA+ziyCGuvBjZZv7PfxAB1zUFHCGZ1rLiq6aRZOWT
WjtimMl26ZtfyyT/9H6M1Wm7iLEYBTtaKyodZew5u8dryEXb/Vy5W7CylWYN4KuLOIsrJ+PzaKhk
UV0t5Wwn48pj12oe74Nc/KFgpYlG0rdAVT+IQ3OqovJzPrtcwkdH/j+Dxd1F+Kzh6I2r9CdxxMQy
VZ/aRj76sfp9qLxnDwH2ONQesFm563z0LrQSM5UON+ruR9tLH1MI6+9PnLJ29VyOaHE0a1XaySEA
YU6Gep+1vJYLtOFK74i/7ClQS2jqxkETK5chHn1TOnp5fgLTc+oGzKum8M7DWQ0G+EdZwAM44hIR
9JNY4P4azzaA4pniwb5AHTtAqDgQcSTg39AC8WR40/3QZ3YgjRuF6dVXyOWY5tVycfKGWlCjkTTM
q8E8p+cZWIkIid3c/xuEsPmkWZ7yF7GW7NLIqw1kYshnZmiF/BPVMN7dtTNfpvFBeNx6jMz7/71w
iwdxbfBS9eMYKX/Y24iXvWIWpe5888P7y2LeL++FWTxIRFR5B12miFWaiOxOwoTUqsIjoUyeCtXc
yKBWT1jA6fqcvKDhsxiTZepeI8dsqi7AopBK4F2bYn+lU1qwBwW/Wi9qY/ufDPDvmIsBjolVdtpA
yamo6B0o0mmsZ00WZDaEYWMuV0/Yi+Et7qpCDFUfvhKEpNQ4oMhxKGL3/cGs4Ow4lgwNAJrFKfum
FYOmo4iGFS/h333/eNj39xjWONnNBBzet44t/taIov4zzPZ16MX5UXueXqEj1Di4AtdzcUS2p1N+
p5785iwesOE8/LPL3wRFLZkAYZVltua1ddH7gUrRx5SQ0VTUY1xjHVmj6mmEnkM9yPVKBHW6Kvte
JvXRQ9pjY8JXtyFYElMBRAnrZ3HCyH6F/poAQtR87pwJymSJrvBO2/Ny3Sn2jJ6xTlvNjI2YS35+
gk6jIhrccTmO7HEZ3pq5fBoGdYtTrsz7bbn5SavQJYClqeINwt8vjk/WWBeUNf21BhfNris/Z736
5Pl6hKcdNAM9PWpJiqBhfywpbqIVxqOv9erbwmh2xiR/9qvEDcsJt7cWm0fLCE8C1BMhntjg2U3Y
juiG16I7lREOtXGIyAymyjh0Brdou3xRBuHONBHxaXJ/o3G41g4C7SQBGqCYZ8AOvB6ZZ4V4eKDn
+buKh7MD5dadYDc75SxTYdjk3awcbEBxkLKhqk2uv/xiZRIK2HVJuG3X6UeYl4fQH567ia6+MHxv
rPDzxqpc6XHIpgzEEILnLAgwr6CLDxe3qZmpJXoa3l116p/nzvpkl4/yZnV3bSKvIi3fW5IZakwm
YH5LT3ZQsn+BJPgaW/lTKXofckMBTywYBysW9hGUB62evrdNtFFKXM1jL8e7WKjMe+qZFS9LX8OD
EHh4BtS3s6tfKhnWfu6vb5498wp5szcupnhx3EmdMlFeHkpqDskjtK1Dj0wVrpBgfYOzilhgsnFR
bQ5ycdQYVck45wdGcELOVd77Z1T3EArAuPA3zWgTwbC6/f8e4pKFY4xJEIcpqwjbltOcqjbn/ITn
ukNnYmNwa1fjxQdc8m+yrCe3SsCg6JV/iAYMpPStq3G+Xd/5YMZiy0+l3goDzfvfmaLV7cKz+Sn7
7O1kwB+Go37ZShFWH5+XY1pc9zG6l/FgUWJQXe2gHWE/79LbADgNWPeta2hjNRrz/F5seDM0xSiY
iBXv+r35KzsMx+gXaoF2chZettb+2pvQRP+DSpjOE2NZZJ5kgbqRMpYoN/m7ysMcprU+VYJ8stqX
9w+y9WXxr0jL4nJVdgrbmmH5khuAuyil1/cDrD6YLsby+wq8mLg8xnS6nCPM6Ex8QNCudCr6VKnd
gWLZw3Hj+Gh+brWrtga2WIxt1WpxkZFs13F5q2f5oRu3MPVrr4TLkS2WH8rRTSFgwgkLuUXX13w2
JX1XRMLX92dw5WrjAvj7Ey1WnhShQa638wXQ9qde73eeybr7NGGSPjX91iZeGxS5AaoF6CNI4pLT
34UTGnqCMXPHRBvdYtztQVPNmZbhVsI9Qu7Q47YkRdaGeBl0ccchCNf39LtJEbLqXJfaPhl5lWie
dZT16RZ1642C4epJfxlw/kEXi7JuysmvKuaULgQXyrgDBghDgOdDdDs6jR0ets7ftd4VcMO/J3Zx
nUVq2vpBhDDM9CN6hPiA3rEdfPRu2wMG8C5OIHuo8g6W0XflRtK3ugUvQy/uta6pgqEUSDGz1u6q
U0MXXERVaIaDY9NYHUJ5NxWv9K/+nfrh2ll2EXx5wqDmU7U8TMla8IfDgoLVBIkm47k0c2nlQ+pk
Nn41d1vp+9qoFSggSK5BFAIDvtieQTWZXuLLVEfPFjLjfOniLvXvQhK1/dw09F3Js/YzKbLYbGSs
7KKZBsID2NTBIS2Tlqnr5CA3+dgiLlQ6eIekfvJRe3j/ZFjrvF6GWb56paEISkPhBEIV6JzX47nu
lPMQIIo+6rchxBpJMZEoDk5GU/+DLQSCFiUlA0kLCVDi9RbSGwh0dMqpZnGg4/ZDj8vF5HVnucke
T9jE3roUV070q4CLDdTKfoFO8USb2VLcABn4WvWOGxO6cstDBqS2POukgdZd7JRKCkIpUmif+X/0
e+MQHZQnrOh39Wk+ErYGtMJTAqAnIsxhIAuCOvFihap92tal+bucj4EUL9zsO3LX9KOwBt3jsnKO
bKiDj1tNyrUe7FXcxY1SyerYA0Rk2TxIh+JRfM6QbnmUnjSogtV98Q1huvzL+zO7csJfhVzkS1Gi
YzUXokNjNpwyKJSH0VnOB7vB/VxO9v+7YIvrJIdogFz7zHzRsN0p5F2Nl/SoSruh+S4G8ka0tXX5
p8QPVRIgOIs1E3l4UFkeJMGyfp29Gge8bd4fz0oEDYQKHrSaBKVtiYhpEk+VvBGNxEKTdyKS1mmz
dUXMS23xdjch6lEApFMJpHqxFHuhCTPyeJR9T/PtlDk1a/Aov1b7uTnoW5uLf+VauAq4WINi2tRC
PVEfaJN7LzDwyOoxY8IoI8aw/j+evqvawKLoCSBQkVMMCh1SaWysXB3V1fcjrO1k2o98I3DSsGGX
QnZBbsRh7ZuUVk6zqldp46+h4/xW46dnIyPsFG7cPsaoDuDKfjdsPOLXagRX4RdHY+KLCiUcwpt3
gxNgGb2b5SPmTLkMdv+EFqtfhVuseCts5x5zgb4CLiown/8vZ2e2HDmOZO1Xaat79hAECBJm033B
LfYISaEt84YmKZXcwQXcn/4/VFf/k4rSVNR0XZRVVkqB4ALA4X78fE6lb7LiWi/gV0EaWshgV/rR
NAHZzecdBpJ3Aqc0XNUAnrYDxt9K5IA8HcxtDg+OLjsYoJdeK9J9YR6Bi0PTP3quBDq3LxWSscwr
EbeV8khcvCJ4OecaiFFz0XzLS0wK2mQKZt/VuRT101jStdJ6gGuKNzhqP3M0Fzp6AvhRL1rlKg1O
aOBjKZAlGrpCry1dV51teTEptkCi1O/h1RT416/iL9//4l2wskiQqVg8OCHVqHRPPYQ3FV6Gm/wR
7gWesUsCGyYNRztyrmmyvxybgJMHAz20oULB9/mJpZ3eybLF2MpvNuRef1eQnke+saGr7P7jnLfq
YYAIJfq1CfhFJkVg+YU5E7bUP7bdmrNIh46j8q78+AZoq3W4XjIpBSRg1yL5L1bjT0Nd7C4zHDMj
Q0NeiljhBgnQ1CFZd60n/CsN/6dRLsKrZi7mqWRIAVgnttJdMyBrzb3JYek2Ykn+K76OX4UFiJPB
kcY/HKHzxbSeUYeytARDLk5JZI8eysHXEIuA4klxNIHbPnyM3Csr5xcbjzAIxFnQyCDFf1mRAiVN
gpraI3HpDD+h4g/iE1xwA/ZsLMeR/+gY9mm8i7yANpGEjKzDSe9gPXejR/axm5/HdfRQ+QVMOqEQ
OZLMG49/YewvgiCMjV1Wt2F5+4faESAjBpljXGv9M9/o23Alg8i3veRB7vptuwNkbFWgZOVf8/f6
Yq8VSCAsDelolYIQ6fO0hIkxFQWBvSPs+tAs9TY1lctN6ROY6v/54/xqbhgYw0KVbVGoXCzZFZth
u84wUgEBRQ2mD+yWrwzx5bbw6xgXT9BGj3FSLbsPUNyYGj6Yg3QNQQW4SWinrioYzl27gcu6dREd
iV+HvIiORJsORmTjshbc8RBiw2O6qxlXTQK/nAy/3L7l9v6aloiLoaBLD030kt/394tu3PbQHDu7
ywSU7rW8y5eBgwGdFsJLFLGpuLiXWVlUGmg5QHluAMczfGyxfrIJ7Q2KNB7yxNdm+/J5lzcSVUQB
I0JG/+iOxoc8G2NrqD5OHswFO/NJ+GhKdLt7YxdfEydcG+3i6ka9TIwkxGjz2xIWLf2I+VPrx2t5
e70h6cvlk6JFD5eHQ78ulpLRLw+vynIjSXWM5gFP74Na4mu+OJp+58F2KRBABjv/98kGjc/i8YRz
PNaVzwMOtTa3GVRmQCe8LMwOAxSqPx/hy7kG7RdefhtLFvaFz0OUKQG3vYCwjq3KY3LH/HK16M1A
Vza81P8LR+KvZgC6wSEYtDkshj++0C83EWGTrXJq/autfrwHYnQDncIJ5jzITWmbqxWYr2b2r+Nd
zDh4RKgO4UwFOSiW40VKHpTvlq8/YynGjgeOxLvpXbmpX72Wv455cVMHmFzPCGSWMQucFOC0pLm9
29qY5H/FzO6rS0QOyoJaAfMOs/zzMyww8+O4QBjNSwNmK7XuFN145E3+eOW6vorB4KyBE6QwoPq8
tDi1kwYv62DXntyHqwrdxgCgevVmcbBLr03tP44F4A4aUuHmj/+AsPbzRdmdNfQlfD49u0JsJAPN
n++GoLiBfdt1j6M/7p+fB7tYR1ojZ6w3ccKP99q5umcvebxPg+WhGQFIWug5QPf2FkikK+moP+6m
n8e9eHJp1VOFZ4pxxXet/NknVxRpXwSZy82DKzrFTOM47Hy+i2qC34qd4S7yA1BlXvjIok3yPVmN
7uyjZ9t8YODbXs32f7GqYNjFZJvAOgrKkovrioCgpGaDYcdg9IxyBQOud+ACcFAm0oc/Fvgs13Lg
X97KX4a8mOeZ6OGbNcH3xTRRUVOvY3l35e3/oyLg80VdzGplR9EUxbgo5adoa1hOIEBZ7K6fP77Y
tDESHhpDA5GBRr6Lp5YoWcRGiLRh0rFnc2geJ7hUHQaYZbrTQkdPOpIdIY2cncI0VgDRQJswVI/S
mq+8P1/orpdvgimI8yYMbi53IN41mtURNB7Ee+SesYChRu8Qp1zxTQuzPGBdN/B9IX6zqlbmhqMC
nL1eue3LcfZzRPH5K1wcd7O2pJk5ol4FX+WfxMt8iIPAmhR3LWAeH8b0IxaiVQRRFg6+7pXRv3qt
FqiAQHyNihm72PPrDEiqOcLoH9YzbyYOTTEknG7jg3KIdjVwokP/yphfrUZwEVqgCTocaPSLbZ8M
YVtrAJRh+6ABpu2erMGEqxxM3XvdW/oL5UO8mlZXhl0+9vJGIyvyAVAA5uZy0hZhPaWixLDaDs3x
vcvdHo2aW4YVPt+J2+K+d0d/EaGRq60uX18xdOYWugkE5O+fl6kZcCPLSH6/4tgtbkfiLknyBakg
D5Oj/xUroz/u0ri15v8MerHoC+BHubU82kXoN3voYz40aGg3gtyf1vyavubaaJdLIrWlPcUY7aPp
0YndBhws9LUtti5cd65iP5j51Q766/VdrIhFKUOlEgC782pkg2uRvNiCCzzPLrZW0jpFn5MXO07Q
i95l4JAybTsDBMDBeVTptC4Y3wPRjdi9Bm0sMqZAKwsTcK6QgHpLhk2iQJ/MzP5I1bSj0twJ1Zyq
Ng4MlsPXxT4lLRYnNlhuyKNvpBfgi5fgvalZvdB8PIuEBNbc+VUJ5X+UgoHVtzsNRGTHSIujoVjm
jDoYRWyGK2ZjnGwGIWvSTDvTysHPykDCjGycbBrSHyyw6psG/IKY8VOMD9VUEtT1FKH0mf/gTQnk
LPTf1M63GS2ANcsfUpuujFkdEgBm5Uj2iT354zj8SEOkVCVvtoxo3+e8LJeQ6k6moCUKuVIyv9F7
3QtDuBOHMQMnF+JJxtsHoIgfU7PTcf42n+K0ezRr6yzC4b4exH6ykkDvBhhJjWUDbWe/qiwKSnM3
OFqWvaZgzm6ayPY7UVRBF80BKcDCIOrZNJINEIWnwZ6k23B+G0HvhlCSb2cCKNk0oeXF0ItVqxnr
Qc9ux1ickOvfkbLfpi1cAGO5homV2Guk34cq+YlDzIrl6X1Buu0IQERM6E7LMOVbYxtK+xFMg3uc
79PNNMadb014fJSkO9Hxp3DiD1y0h3Ceno05i9ww53dxHruSwpskCTkcDSL7Bl5oG6Ob2KoKNc0Z
u+lHM3RAbApySsiwx8q3AsHedsYh0lZlHU0HcE7fJ9XvtYSmSKwaN23DtpqZlb5Zjfcc7GTHqCa/
1PnRGq3TVEu8mSooc+3RaO1zE9KfPaX2Phr7lxHgToic+WrCq+TQsn6wm/DFMsMVK4Zb3kF2wKrp
HI9QDrbTagbn0THn8S4VdHaVpRlem2pjkNnghdvy0LUZdZoo7CyvjrsClq2lVq7sKSvXVWxt4rL/
ATfCvU2zUw/sfJxpW7TA926WT0czlhycRflD9OmdSrNXjdS3tZDC1erJrfXmRCLjLQew0mnBaA2r
9qgp+aQlODFr8ctoTiehxK3Wip0+m+uEwlrOSPBOVd+sDk7xc58Wq1HE3kiR7kpzuLoCUL2qctAO
rfI0muDEiyZGXrEH+wsJgi23tXPfRHuI+rFrI5vqTp3qXZwdHpqoecprkJ5FtkMyz4sA++gnDpFG
LO8HUT7SSP5gFGTCPD8ZMAZ0R4M4Vq+fdaMub9o8Z8ewqNM7S0jtOQlJFFT2sNZo0TvgvMd3TRX5
cI64yWPZ71o+rGBscsaC48F08AlV9G+TBNWa67UzTmCkjo+lidZzmJzcttY6L+ubqo8aUBVAhG0n
7qsuOTRVejdW5gMIqDDpMprZSRQFNrB/76qhBFiS53cKePeqKQMomoMuM1cz8DY3BIaYnYXUeQ/y
uJFZYALO8p6Lx9EK3SEMb6dW3eEHXbsZXC3RHM0aTxaXZ1SlA7MDFpoksj43StWOKWd5KgzjYMvY
U4nlQ8XtdfO00szHeX6WOrzVRNsDNG64lR5bLiAoGqOrCTaEAElyCiPXEQoJU7i0mJwSFMJJh7iO
h/mzPeaRL6ufdB7aDVOxa1QAmoGdGqKxD0DGytbhWQ48JRDZ5TGqFpeMpIrcOa6TQNkxIOnsxdRL
w82b4TR3uqNJbVVrN5rWucJqnL4aN2LUwKinLQo9uSt10a2MOISgoYRLiZAGlqLxqUl0vPTmrapB
7cWNeaPyJz7yORbTveDDU8a6ew5Hk0bWbx2ou2FjUkcJsc9gogeqKHjQoahNN5nYeuT1a8cSEIVN
E3JXgLJHJl00QG/Rh/HCuFJrUgAQyeBCRis3xlLBJHZLQ+RonOArbAN7qocHm/7UIF13s9T2rbK/
nUV0jlJAZ7TS7eWtrr6Z5l7pt1WhB6mJXaWgzmRGsFiaD7QoggZFz8RALDdMCR5a61TjdE7ZYSpy
dxDcVRkM16qx2KTp3GODUscOxiplB8loDtG4Fm1saDfWDK9dPINwrKV4K7rI0SMs+d95BS62hiOX
fBymeFNO4CCEsw/zvUD12VZGFsiUyVs9jtlGgh7KWGXetRwRV0O0ICqiN4FcE1I++uB2VL6GMn3s
0uYhM21InlNPAh/ZhHrQ9NDHaw80s/y6CB1rEDuAxXxTa7ayv4MxpWco88GY4lOz5FG5eTPIybVC
oHFLdkzGR510oCGbj3oxO02PkiK23A7rldiL9jXrdECEQWZO4VYN6O0ugr9rARlXSxC1RFuivrOw
28wku2cZPNbiNnFHtW/HnybfgKC7ZtHwXQedxNHZuKkTq3N0pFpxqD+V9uzw+VvVtyeuhnuAiW9E
mnnosN3IUToaiOG54m4KCHFXKZfM2WqKIncMdYcZ/KZvipWlqb05LyZ84DzokyujuyTCFeT2SkEY
oMkeVzIHrUF9Pb2L4m4jitmz8L/r+M0wH+xBvUbYLZ3OaHZFGW0aDo9AQLbKjPpdNp1YyG2nxMHS
ZRlePrzvKJXADNnNs/QgK3uj2sKpinyNiuNmVHbjtqX2ohlYiZUVv6VZd44lUU6WWdThOru1iXg3
LVn5yjLalVlqumeS5WpDy2mlSPFyFuLGGuqHWoiT2UeP6HsFJx7lta4bndmSN62wjnEn7ujIvgNj
8GwmetBHAzaxAYvIW2NDsC6Zbw5dULD6FtbDfhRpD7Lpf1ghWNgD/P4wnliJpAhiM/Vh9xnYJD60
iMnAGPblxAFIZ45VFT/tnj9IDQdN9D4/JnMj12bBH2Nlr3MxODVHMYXq0PD1axhLBsDrerUm1qJr
H0farhXlaK4QPkeP2iqfhoOc1fduTj20ljyBSudXPaC7Q3WGiykO7RYMLNoCi4SWbbTB2LV9dtDL
ZjPP4+iMZftkEPVm1TMDxhgdTja669xJKNTkh9EOBpPdmAJbhJ1OiQOis09D/c0Ktc5BO+M904fe
madxK+LsKMLoAfTn0hkt7W2yQVlPhidtYo8kH/fDAI8cc1wZNL/TOTDwXXpMtG5LZqTYyhnQMDvc
T7ONxzIWDjLvoO00m4zZXswK4mNb7d15jIsAnV5Yj9OcrqH2lTg5J/vYjieE290qseKD0QwrMrPe
S3l6x+vIR0x716XS6y0zGDla30gK4jt4x4x6IOltVBGi7QFNT2Mcu0M2n0mmn9jQHDmNng1Z7bSx
3ZUZlPsFBD8TQ/M3FswgH9IVL/uzKJrckTULAKNewR1z1ZmA6/SWgk1QBtvWMQ4mfYYPNjosyqi+
R1Zs3E1NnQUs5e+y4fupaE7pXN4C5euPefoAKhZxEJe/NoX+LuZhnRrpQSsTL5lVg/RAhVbbyo/q
yh9UFK8Y03Fwr5OzVhp+j1nAyu5bg2nq4hwQrSqDfp80Pp9sgT4HsMwQAhh7G7lNX/EJna5toJnh
neqLl4GRxxlk4a3JYemp8HichmIbtDXu9bnpUiM79qThTlqMHjXHNXAjUAvVFfovBUUbYxQ9U47u
Y5N3mTMR2jg01pJVM9LUjazB8kyjK9A2J/S1FWffR4nNYJwMtF8rOuMrRLM3jEl6PyOoR+/OYO50
PSIO6+tTQdlBtNmbJbUImwzbjGzyGmmtYsQrjqnZ1LFVe6g5/J94V9zAFCrAxLyhYC5zvVNOLux7
Y5L3GotLJxk7a2vHqLHXcaBZKezWSl05ljVMu0Kf4RCqmcwdTA0tWql4beahrMHBVs8xqfBGIths
2vZeRdnoAYyGHQBYbdwwAqfZCa8sIn0SjNinopHf5zFuK7YdLNLcqp061O470h4VUXtQ877btYTb
dQ+aKldo1m16U3OjwTqNJPZBMt6iN2CnUbVuqypgY7MDyHqDc0CQm9F+6daNLJKuzTHDotHAlKDi
9j2dcuWX1fCSMq10VFwsYHLzhuhz7sSkTUGNQ7esAVjAso6FIwSPVXEYs+LVgjfGQa+mbWXC30oI
bNE6ZpeTVOIFCGsj4Fbc7NO2+J7R7GXQZtsjTfczo+GjPfYDuj9IWeAmUWDqJhamN7ISj2j/v2vS
+d7k7GlgJtpxSD+2oInnMF2yp9SP4mQ3d2iSs8rKi1v2ox5ficSuDWcrLOV6yu6yRDe2Xd7p6Oat
mCtDnblj37Ze3bLCF0QrvDo3/aKT27FDjkWTuWfRdFdC0gGQag1O5sCw3umGcil0TSB1l3sUcgMp
1crk8ZkkUMVk41s5ZevCwpsbzRTY9FKydSeiiDoAz3bf7aEZn3SzST2zsryIYuOLUrZRsdyrqLyd
rRK126wJ0tIyPUGGxB8Flptq1kK4s45rvPFnnclb7K3oSJO0cACYfqq66TiW1iHlqBPZNmYUCybg
Chz4SyKQanFsG8j9YrxlwLvQzUP9pGvspxmSncykb9N4a4FhfB7KbAzQHBHhCA/Wu51mp7wfG8wD
qh5LKm+x9u+TWf8J5PgTTvqwU+Tk2ZaJD0dfaCRaYF+41AMejT9EDHyFGM/IdL8UIwndBQG4q0xb
+AB4J26NNlQnG/gPUlEGIDx9M7BlNlWHAy2C7sagMDqfrV06Q5/dCyi3QUt18sp6QL7muTLie/Ti
56u0L7+jQeTY1E0BiiFD2qZsb2BEX8DNbD7orf6zqSn1ihyv4jAicRI16S7h497K23wdjkm/Lo3o
R2+0xJ8NdGtjI9adQZZ3hsYeGoncSwELMMeg4amuE93ppi5xatr9mBLm6aF4LIV2O3Qj9RqjnpAS
ySE0GkMkYVFxQuU6H10IrdaJjlSBMm0Eg2M+OXnKbrMyPIcTCK90huklusThTg6bXPyOzRGpqBc9
5ThWKeDm9TAQADY7dlck4Gflrzmt4L9ohGsSlec4zL71GvrwR6q2YkjRNm1TBdZAuegaqlecszMn
tQruaHozriYyrNiobcA8e0wja6/maTOM3dqGT7+GtqldYVhvpNC1tWirxpEZwYu/eD12Sf4Ky4/c
o731VDXZbV213KVs+M5KrIF1iI2kUxoaG6G59w2OPMpY1fDZqlPqTx29J1qf+TJVhkO7kDpxRms/
ZXjfhjKErmAKEtvYMVIoRP3oe2D9qkAQCX/XtZnku3EKj8CTApRS1jXWFTUjk0DgkayBXp+XEXVD
UlRwhuKJ040h93MterDEuNcMfKriD6WhXvWpvRWl7Wet8Qz7+E0f969wRt4ibj40tl45YkAQAbDx
W9sYd1Y/P6c97h4tBMe5a1jrqTrNKWucLrKY09nQ7cD3GEbrcf/Cq/DcJPBQ1gAFD5jUzhBs6E40
zrfQbVQbkae1wwp203btq12o24Q2gWg4Go4ou+tbrLNNno4OHbS3MOFYlZOg4moT9prHK5Saq6Lf
C97WyAGTtyntlihapt6gmv2Y4zDWcFw/66qbUEoAszicahUZNL+ZBHQbXXvQI5CFYwYBCizlENGX
hwTR9Kori3UN36RZr16w7nvDnK1ns98aYgICJ06es9m+K4W5LubwpHfabcERmowtznW0bB+TvDyH
3DqUaaMHIplfSJ8846mcola+JglKWnLUJz9v7SDkbPbzinB3am3qaTZ5x/+OPVKEm8bo0SBrxUjB
ImQFXLpxMfvvF8MNNxyMzomK9tCM1gPwLsZtyGy0tXa8dVipocKaq8Svals6iGu3ptbmfsbzgCNh
EpudFybFsYIj1Mg1ir7b9o52yM+lMQSjKK1OmzwlN0YXr3kyebNVIaijOxuzJYgH40m2bE07eh4i
vJAUbtK89qOcRysEdD8ngQxbYXaOPduvRq/Hp2Rsn0zkc0SSnUurZltwGw82Y2mgF0jdlCTfiNbc
ohb9DWKCpzypYge54EBVtXo2YFDbqfy+TrW3useZURmt9Iu5EBt4pRe7zECKD3YtEsEj37YMNC9h
4yg4Jy8lt4DYU9ZTAy6UOzSN5fGUKGRHh4dRF/BQ75DLSSV+mjTpIY/10s/0dPLReYTkSGrbvpHI
xE3x/fuS5btpQBhXNFq/zQfx0vfpAyW6cmU8ILZpjdccuQMEnOBp1XG8hh8y0jZ9/ZAUdnK2O4EJ
HpJHXnXyQXQq9UIyzIFMEO4adIK4tOTzoW1ycmJp7us1kE82Fg+/brq9XTSG0xQSXU+tigKOM8yx
z9PHOmF+pbJbmUVb0YeFS6EN7RrpFsDDYNY5tTBhlSNaLMS5hs+L6kCJ9jhQ5FZt8jzn7V1B2NE0
6rWykIcOE2DguW/k9abtmk0JDW9ID0u0xuLikea9Z5EpGORwN+V1MCbsaE9dAMdnj9f9bVq2a0Zf
sS3iwI6zEle+zWbXNEB2wzmG8cLlMcEpewJ8CF0FBdI8KfkWh+m7bs3I01U3fQoXPRMV9Kh/sGuc
Y3V6rvV2a5XajtRqTyeEebgdbl9EPthZHs+6dUK6Yy9qR7DqriImrPBmHNewVcksx1LVOKQcewgI
s+QxqSyxxis2eRZMo45D3GYT1pFkOdg0M0TE0pqQisnqJbDpxhFTbczr25ZJTO6hkc01pe8Xgp3P
FZ6Lim1ZmlOSLW1RKER76L7VTnCjQ82l94f0zkRLs1xdFUBdq7ospa5f9C3RaOg1DjGLX4rhwn5s
hatfLb7M2fk/0MR+vr6LQmGLvEA6/LumlKzlacFBLaLw9PZqs9W167oow5bEbExtGWtBEU9HcCOO
7MOZ5T9jbH6+sIsCeK46VFWWemC6SdZ0HXpvA64KHj/XSq1XqnKX/VXF9O+nNYBmspBK8SouBjd4
YMH0+vsD+69PyHP1z//Gn9/KamqSKG4v/vjPQ/LWlKr82f738mv//8c+/9I/T9W7PLfN+3t7eKku
f/LTL+Lzfx/fe2lfPv3Bly0C4dvuvZnu3lWXtx+DAM6+/ORf/cu/vX98yv1Uvf/jt7eyk+3yaVFS
yt9+/6vNj3/8trjU/devH//73x1fCvya8yKj/OXHu4ovf+f9RbX/+E0Yf1+4RlyHrBSeK6BN//a3
4X35G9v+OxpuYJuNOi0abwB0+O1vsmzaGEPyv4NLLZjNUMIFwIJipqmy+/gr/e/QvEALBS6CCS2u
8du/v9rNvwre/3oo/wum/kL3weDdASeYBe62UF/5h1rjlxldoPTJY00k64mnttPWyUOWoq5jaT72
lsgHtRCO4fo4+l0IZ+PRjm3nl5v1+zf6m8RJHxCIVv3jt0s5DbN0HWAmBr9t9BtSiPU+rymSkkz1
UkbrCaQYNyLCL5Imvm0Vshacls4kJ3gPa7bmKyEL2GO1aNijCBpHZUKiRbTXP/9CF5KMj++Dew45
PoU0EaZxn7+PoewliciitWFXKNDnKCRUiZiBjKoBh7dedVYhPO+S/2v7wTIwEHjQRUCIgQfOLxYh
2TfTXHEjWbeelZZBWMBwSMxM82JQJBBPF/e0HRDB8c5JaLGu+uG5QRzoWCUiuLrXzmac7qau6x/O
f35HLrQTNo636OQ34GcsQCO1LyV4nT5bg2a1ElXzqEP3VqjtaVeFPiIA4qKAObhpg3D0zwe97Dj+
GBUiSrhPAoEGJePFc6AZiiWw/UVEnQ0StjEd9xSsQvxWTM+p+T5HtTxOsV34RY3Ac8YJum+rb2au
J0+jzkvE6WG+ldWwsstZbQ2KxHZWFNa11/fidbHxpqBtztRxYwgRmEOfXxczY/OQm3azJgMij5jl
SO4z4XIsMoidkCTMcvmmhnU0DcDiRrM4tvT7KOzWr6LIOsIylsdomkS+/VCxXQvBWXDlRl6ofP51
I5GrxCojLDgQX2zaQtNra9StYm2FlQkxwXfO6m6HGi7SrB3rXF3TvJ5REDJElQV1VN6XlUS2fO7u
ddZpBxKJzX/ylRakmIl7RtCs8fmmzSwe4ykPi7VsCQqzimypqG9VIUyHTgisbb3uXdpryZrN4bdR
xc82LdM1M5F7S8oz1ssrWrAP/c8v+qCPm4SnB04IzH4ETqyfv1EEjSZyG7xch5SZXlOS1p/RCnln
aS0Kn0RUh75jqQOABzjDObfe2hqVyKVUEE/NDykA4tXP2di0+5bCIGhCd8G2EiFd96iPu2nSHNso
jNY5tCGeaStgliCP83F1rcv6/DnE6vhAqi0SXShH6AJq3rhtNrFpwSWLQGxbJjDryluGQs2MMmNO
7NRJ6xm9WTlJ3TjulK91GQtGAwsTN+oMqcY4dKs4QcXbKJ6IUWo34L2kLm9xEEGy2EMSbNjOy79E
2KCOEpqlQ2DctxtBabFn82RKU0OqfgodhmSA2yhmB5NZGCcEB9uJjC+25NOJEim9tsDancnxaEo2
bPrc0N3RrNP1FBdPiVZfY83TJUb69XFhr6TExNGOoVcL/754gbKhN7EgkBrJ6f6dW1AIYEHNXbMr
xk1UGesynJMdnNiREZj4WpgVvUFVsNuAmjUUj4ZWPmVTZ63qjEWOaG4h1mhR5hKZm8V82Gs9EuB2
YnlGm9jOkLbwCKqzeIMN+RlGz7KGV2lv4+2cqwKc6xIZniJT+1yHqqer+vLIK3iJ9UYQkxod5pml
n9MWNeMrs+hi78bSYyxMAoQJBpo20bn2+Z1NShMhUq7jJthx54SQ1XlJEkz1i1mbPVIakCQh7+iH
dvWtzmd2pS/1w4Hg4hmgZRSUDPTdwrfKvNi4taa1277t1DquqjQgdj+eWm5Ag9Cl2yZSqAikFZzo
R0dOFloeI5vdcWQiIyWJk8Uxg6RHTe48cHSOJ6gBCLvaano3bXqaPVQDIlSR5q6Sz5Km5sommnpO
6hqHdhOFyDr6hpbjFWUdXDbyecUgHYhlW98ZVBHvz2/0hxnAr1e6bICI2+DCYDOkQ42LnblE6jup
4XK/FjF24pnpD6bAYbccplMe5c7UGNrzNEEBAfHfcz8MNdRBjQX/kfa5RpH9cSxzqDeaHyMccFe9
qKJjpmrs8EBZvMYUhgdoPBJIDipjTVm8BVIu2feE4PAap4dCj6JAggrpFENtrVBi6RzRRr1nZ5L4
kZEZd0hJp15aiNekUHjmhDm85yF+IM2CfHk3Mkg3NhTWc/mMk1ssR7fKBEMdo25dmSSHjA2h38Ap
wc9RIDf2bFarqaq1TWlVASgHjhaB5qyldrL+81v7VWiBm2pYQP6i7HJpwzAPrM4MqQHKRiUL8F8G
2H2QykyD4usU0McUC9SVF/ejjevycTLAGeBHiHZni10+znjCdJiqck3taHptJjtzwjCszrXBVFBb
g5O18BOiWDCctEJ/bB416xkZXneuzKeuJdMG2QCoOxR2gDFGYypL4OqZ9r3PkKt2itooUQu94ljx
oWa/+Nbw74JaF6EQQXPJxXQrOqtstC7M1k0rc7+cubWJynT2IXbqK28ipbEbWNNuDQOiL2ToC68P
IRGEZtFaT2kkPTLpTqPzeWNN2v8j7Eya4zaaLfqLEIF52GLouTlTFLVByCKFAlCYhwLw699pr575
OayNFw6HSXYDVZk37z2Z1FLIqAn0/MLc/L7D0BT0VpmMznvpGzFj2xRk+jm31lO+tnHKSruHngFw
aNjIYZKiamK8YrfBdl2q9rsU/TlQrXUJPC4/E11qX/nDayvc8rg2brrzMR5GXo7U1lrNX8s6yd28
md2OKeWB8kRefJ8992VnP8xpIWCZtwNfgNXFJQuow6oa7bNvKT3U9dZONuatKP/KRPGx7kEdGmdf
1GkYyI6yGL9LVs3lu1B4qdO5Sa8808MROPuf0Al/I8G+fiWEiwwO4Vvd/rVib8fRoOvJq0MZWG+z
51U7x630S5var1busVSaS2DfMa2PVNYCryFZdnFSzmWrSl/E1neJ7N0yYi80UzKN8b2fqw0RHz9F
nbnGPh9YCzq7dhZrWkFAw+ZPdnF1TvpYnxmWpcFSn+3Rb8LCwqsxuEImiNL4EupkNhwu/HGRz4xM
ZOJqMkVHxPGyBiZXtUQCI0wAjWTIj305qhB0auhNaxQ0zWlOe/9RwVXdi1FnVtMV/rGEUB6mveV+
s9psVwqDKSN4lZ9631wsrwcz0sv+zqvxUBmdsu+oMw5t3s4PBd8gCCt5p+XYGTUNjiIznShb22BX
mGWHOyq42M6iH0qi1djOov8+Y26l2/98SzeHPyvoMGH7X153bVZp6WtCHrI+5wcUa+RONp+6z5s+
Mx7475/2tTLhrjC4I0j+s5vRpr/+56XsO6U3Lfx+hy5nAr9Oc5VopY6ZMJ1LZHu4tZsVaFf+J2lc
DPRT//3j/+VAhZ3tG7eOhCr2a4TVW249U8+Pt7D8XJcOf5ad8Lty4tt+NPl/LMW+pnBulTPtMjxe
clOcTl+RW9Vi1pk1DPIw11V6NgjgiJvJx9XvKRorqsy+2Ocy3wuiGPsBW2ck0tt4reFuarzxQI3y
tPny/r8/h7/v5C/fugG6yOXCviWmv0LoSDkGuhzr6iDVXFw2POJOid9x09fpmM1ZHs5Lxj7UkgGw
ECneap7OXUO/E9G0UEbg9NnivauM/tSWZLPcZbww3MRDWtYPResymNM2N16DpX2vjMJhrgPLErdy
h27OiLux1R+erH/9pGmYUJPIEfxvI3dz9BezXraHqZHROPL2uqOFOcyx7VNaCWzssoegOrAIQnCi
NJmDY2niZq8NeR2mFeddj+cwqKc/7uz7IqD+/RDwhoGK4nLS9a9dsMkgyzWF3x4sYT1amnZBMbjY
A2aLIOj3G/t/z+FBro7aMar6EzDnqxT+909nmHsTwwzHDNwvPXjt590ATbE9jF2fXvGSRVZjW2e+
BVasjfsKZUuvmOMLzMlm5+PVWJqwVn2b9G1QxkaOTeIPj99Nff/6+HlUjIRrSJ249pdfqfNLuTmK
PqAGBR+1Fhvr6BgoJXwcjvN3ph/+Jc/uJ+ZwV86TOlo8mV5F8ZiN8uLVivF1B3AwNU5bptKTOal8
j9d+vZQQrsus1c+jta2X1tBvRcfr1Kd/eIH+9UOFJcU+N7Z+s278y7FJb5vOs++0B1voLuKcHhbr
mF1Zkh3msr02DMEydZMPir452TWLh11zzS5mPyxx2uODKaT++N+f6r/+ToHrmFy4gat7XxmdPiWB
3g28Ab2neaF2WxKfDyMA51prDs04+Xw0xCekHrDSqHVuuiEOcENfENUCWz72Crz1pvl/aBBuH8XX
L5sMlafTCJHS+yoetMZAKa/85uDVYKUL9ApQgNVRzlQoVf9WTzT4yuv+IOz8y0/FRYAiR4SNJN3f
8bb/L90GVu9slWiRltrX1ZXGxXPLKrakFsSly3y9WwhgZEP5h2f7Kyfl9rqRxjVoiOhnApaA/fOK
kxziWouz8TCpvzTfty56SxfkSka0RuZgGJ76ckebt28Ns8OBvuqRGCZORBrlLLNNBA5wBxlXfqRv
3WevFX/SDv/lEqb2oDUFpsKk8qs80DeqnJdl7A+DNjykQ7vFpdFqeB30IFKzHhyqecpf7GE4B3o9
7ieN89Qct+Myz2cla+tSus5d2Rj+sanRfz2zn5OmynI8Eu7P/36m/6U6YV2QE9CtGgaR0i/1gsbp
bY1ckgdZulq8LvpJtEayNiwpmgGN/fcP+1vO//KkUhn4lAiBa7K/6ovMNVuFGMeSfqb3xRhN69of
akVQRpvuRO29MFC895tHhfC+22rs85XGIg45zX/6gm7i7ZffwwZzjSOEE1s3vh4uBOgHRqN6g7i7
mAnejZPt2Kfe6vPEH3UVp51OqWbb72U2PwgK29DEc3vK5GRhU5PGHz6Xf3mVbuccQjOs+AAt459P
tIfU769mKQ9mnWfxMm/fOkxOKG8iiwP3rsiCX4Feln94gf/lKcWPibhNiJif/lXhXvVurFdzlYd6
qyiyfewtq/XXarf3OAjvx3GwQk8zWF2+8Hr994Pg/O9fzG5dGjGszZTF3Jz//IurPNOUvqT9QXTw
odIxmKMuUPG6imLXyfV9lvTj+Vb+tIepAOHhhIFTQGfEwRA5Gf2hwD9A7COYYrnLdFH9kHCpmNh4
8s7kkaJz1knrdAJfSerqPzMDFrCdLfUT6aIuHCRGzcod5m+be1LWL4eMlcsChBDLZXbQhtRB3bRS
HIUsp/ZLlhq32HSvfpe+OUVfHZhZhRJd4aFcqgd30+ROlrob5mwYerzZIMpW13htne4y5Kp9o6qz
xjqs9Ib/xiiKg8KVFpr1sW58FbeT9fHfH+/fz+8/n2+b44dSDag7h+RXlFRnr4Ozov6RTnLf+nXq
qcGLYysC7cD1tYTzUE8POjD7CvHFmavHubabfZPbduw3JmbRwVMJrgH0xG5zToLgkCwG/yz5c2vK
3WNppMCNRsekjp28nbnSYrBLM9tZaXuh/+Bi9Icfi1Vet3q6z3Is7/ZcpFFlsF1GBghqokhp8vGI
NbzfsZvLI3sd/VDQgYXZigvXEGtw6B3Sx5n23tm2dmlSdU39YdsroKB/eiIpF//nUPAcxzDBLDhY
+ZAU//lMBps5pllG8s/IKTK8PGgfJHDlZgtOkGWeAzJfT41Ra/f5VqFGd+1Jn8gSjUzOXoP0fQ2C
0CkG75s1O+o8ChdXDRjFMJtEerCVMdxl6t6pLJ3THYFiVct74Z+Ea0kkWhrSQDnfyiA/O1omz1n+
vRtn66H5bKjw72VX4/TP9Bm3h/woFI1z1TFJbz0KCr8/t156YIWsl+AULTDRBbE0FbHTQBxYbpBQ
nV9lvqxn3FI/LOVH2tLQjRWMOJcZX0NQXGGhou1Lm30JBg6VdXjpg21LCMO/drp8gdX2gDb9FCw6
rXPbJXbbmU9+7UVZXwX35D1DGA8w27CHT9pb2vrZJW3V76wWJF+mYAeoyt77dqmHwqJ9MEo1hqXN
Voxu+4QDzW9CtCysc2KoTdq6kXLHvzZ9gWuV1rHmdoA+Cix5qnCfBt8tonniAfnog1TDXd3/XiVe
ux7jI1nEUsjfrSd+s5ioJ3CGUQkHDtvbqiYyNbOMS5i6sdTGJsqN6tK1Aabhny37pRJZ+Z9Fajyn
XpWMS6kiU6WEPCB/cE2nBBD5wawff54cu4ylVA9V26Or4Em0fMIrmdpEsomSVE/QJfO0eaH3adnc
p4wQmoTv1q+xy2LrYiH26Dx7YjmmlX9n+9O3EodguAWTT92KIOjbRBMamcq4M/IkxxE8c4JFSuY5
yoH6nkG/Zxz+KZgZXfLGfEXITEZDnOd00+LBL4IoBQESuzPqDay5jxzcbNhoJajIUov1lQjvgrwf
KZ06v9e6MlpRgYlQ1Sru5RhmwicrYrChM8AHrzDtzlWZhViY9it2vivogD5yTT02tO7XMEzbyVxY
8u35JKBReyOjxvuKdVqNRXeayjxCMsjDNjOTRmZqt1nG8KDkQ9CXmB6zeWQNi3tRRT5HktRBzFaP
I1lf8wEX8WVjfdVpWDP/qlUrLkRsBEnlTpgGhHZqGqtNaqs5ZML4DQI3uJgFZvLF6pxQasV8Xij3
DtYcnIxisfZ+3b1pWu0mPo6DcDRGlqJYJpar2Xjp8OMlKMWxQMqPjUX9spr2+9QKJ3RG6BeMDLfI
WP2KlJ6mY7+aAtI2AnzAGk62HbbTgEdeGbcdK92H3ZvnNCelqmePasGGWxFzIwE198lCEs3Lu7vA
/2FWaY6G6N/xdGcRS30lPWK78pjhMbZmb+9LEn9+/ZFZzOqKjZtG1WNSqnKN8voGkHTvrJZvM9PI
PK4kCwLcfqv9It2gjvIsNXmMin1gdaiyY+/s52VO2lXYd003PBQ98ozVm49uNn16fneRw3LXjeu7
IYI7zehH8tIZm2DVN+aMu7ErXj2rdUMpL9pg8AAqkiWGl4P/yYi6V6Dcw+ogMvMnKmp+VHI9mOb3
UqzWcV7pf82CKIlGk2Dk4heQM7xz1mhELDcxy9xMiFfdB97GvyXtma0Tp0M7sPCIXduD9M+2194L
H6jR5uDN7Tw2n9rNsZ9SEtmE2SwSlotXD2eDus6xWxOVUQLI15xnp8y9K63yBYmXzZEG704weg+y
9R3MnPn9REraLGJTbCo2Bv1lLMY2tD0ti1m7TXrQsPfp0BPX1dPjZnrNtWzUg9neHu9tuLjufJcP
/Xdr8Q9VOkTbLBJLZuQWuumX4S5tyLjw3C7ahZLLCoHQ05zevqVtfkit7btOuBVfSfHL15jCKLs4
dkJ/FPlOCCsaybl4Xs76sXreeS1r4E3tYth/BQtXC2f2X73JiVwMFQtFZgKCBXV85DVbT5ByeF8t
82LqjLFcNgmEqY0PHXtunGEOjAdqoxlmDAk5OoNDRqNF3dJcXVbdJFyEWVwOdn/Sxfx9xVQsyxtw
gG+L9dyfgeP8WoyAaFH+wNX0YPsmJk5dfyXV0Wav28q3Lhu2Y5p3w8a8jRk7cCbRv2y9Ouslxc+8
lR+FlUem7eHDb0ibGc58xDpcHceNeqDvvJDdOO/Kls+l5b6A24/WznjIFAO/icJ9ndOwZ/gNJG/A
6I3jUPe1sGFm01W/Nj3vIuXrWySa5oXRdxHrs8MbWlKDFEg4sa7c1yAz58Ps4Enz8f17tyevZcHz
1opYVkN1mclWyWoNjgG5jcZuLW6d3gBRik9gKPtQm63P1bV/dfb0RgX7onUFn/3tnAPu0Wgb6610
bgzdyS/o5+ThSzbcWNV5GAkG+/X3IGuebNqccMofCWrr3F65wxHrMSepyqiZxMvas+EXm7Wf8izc
PukmJRRWWW+OEYxhvc05n616aSdcrsS5wzUnFgGzGdf6a7PgYkBh/uUa+YFD4JZZ6F8ch+9Qs+of
+eoR1CBustU/VFDs+4DJdMVv3rLwz+fAV90C/TadrMg696tiEcky/Ejt4W3VfJbkNmTDAvG+ldwy
xUOBqSC02vJ5URKsBExbxyvuHKLW3u2OhVUwdHXCLD3gJliSrnMPdrvsVG5+dJ67m60q8lqDaioP
BF4n66UQJQ2+wX+Vcoaru37b/Itl89OylEJg3tjJZFDsWL4U+9wqDzXc6ouNyu3iidew1R/swbx2
zfJtMtQr72HHXyb2c0+SoMRqPOmPjrHBQdd3S5FXoZU1v8165ZKlkGsNbkoP371eTNG42ftlY8Ht
avVXYVtTaGZlZFZi2nmKccqaasADym+iyfCLce9GnSqhHGqPmTvu/bF6XmbxhpNaJCmvU6gcU6EK
dU8BhvpoME0/9A31YZfeuduCmHVvr4WbyT0LbhjnzZOIC1EzYXdX0sMbNgnhFch4AfeFmItwySA7
BK2oIlvlH/rCBKpMPbqn9aRqhoilwaKLtrnlTtRRk+7JHFuD/7Ykle2PFAOLdyIOsidJ3IeOyZnZ
1YJluzU7NscpmrzajxqXlrzy/R928Npqfhl5tlaGFNPjPiUQH6V2Igxxx5ajt82fuqgDnUAg/Y0m
+4mIaRrZAcmqeWQYbCxLFpUpR7ARbOE4Vv2uHOQ9lHEzqsrmXHjb6Ya6KNdxp1qO3qpY/xplK4+i
LkXkt/0YbgNpcb9ogmgyKcFZJSV3zSaPRet9Tn0On3BMYQipJVK1TrFFRDgSeXps5sCKa98jh+iA
Zgk2wjY3qsrkc8IOQa5ip8mNa+YX+mV1Xpl/3/muujblZic694sQK9+VW6v9PGN2yOpkczFdwPO0
jjqMC6NknmSsC4wUQw9XwaYg4pxNtLiKwKOXPqgqFRH+n/zoKqiUt8K3M4aWc2uNTV0yKl+WNM6y
4qGv24ZBXWuEgT/X4UKdFVFOXEncq/OtuBqbQwWsmJNoZnRJiUMxZvld+9ib7si0vePL7M0nTFAq
xi5HyLElarN0wd4l+9e1lNTNqlruTf3oDmRMiJ6gYkrv3LRz6LQlw9JCv9OwYRrzJsJ0BexQtHhd
bLptN3tgDQjpNQ5vte7xw/TnPuVV57VlU+sPh6n6eWtuCvzIPRkMTBZ1OCHuvByUZX7kFg00aQJf
jUO4uN5bKW5N11wTKsqsu7XUiP+lyZZZf2XNj2Zudr2ep2E71s+DHI3Q1Oont6iw/pPwqEnY02NG
9fQ62+pxzFeRdI52nEb5Hsw/i4lCSevbV2EuesLZuhPbqVj53RDdGv6faq/n4h4W/dELmmRYKl5K
m5hV2X7acqdjxT8LHAFJ9mCCDrH74IxINqFy6i98p7bgYsm2j1Sl1HVqiofaTBy6rWDZQqk6yudi
pIxQ1K79Zl7ngDBB6fvfeXv4Qs59y6LVqT6TXNDiDTQ4QsUaT16LN0jnBCPq0rX6Cw5JqsvC+jER
YbA69V366VNhOR+T4dRRq/Wx2XMxLbbzketsCErrRE7VWXe1RN+apPJKsh3dfYbhLyRY9J75QcdS
2LtFc9nKZJf7est/pUb9ysd5R4YTKYR4RNmMd4XTPc0NyTu3YwcKF3pNDoLEhiWLay599p+ks8/e
VLIT0kLJs8xHX6s/x3El60SCMDEDDFtp9jAPnGXIM1u4qqQb0k+kasblrvFtIEing6wxW+pIV5ue
9Uqr9/48qKTMS5+LW0eL809BReffU4sQs4Wc5iJozO3J17TXtdkvqXffwZVFiBdIu44Z1e39XDPA
t7cPf0lP+pofg3m04rlxZEirv6MouA7ZSi6x0d62Ei6t1wABccq/hHKeN2XeuACYNIL2Yy3n45YR
vLyxODwteE8dJY9dSgq0FAHs3FxU/HFPmwWjfPJJgdFdqGQuCy8hytbV9Ua4HHySG+x9lwOWF7p0
+ZdGIJ5gwmuEz+gWxtH99L18ixcPPJmwzSj3tnMwgyclLaoFIdqOFk44mRGY/PsNcAomqKM7DZ+p
wTRRQhuwWv/3ZI95vBTYiO/ZoNiionR23C71qW+H9NJLi0gYdoDS6i8avV45uwezrbaL3XRJwJyI
vbiD5GezcgZQ1RnTYh3ZRYGSVS3i7C7ODrzi25bxnrQF957q2mNtgy2qD0zujb030oMSnFbDpz3Z
Py3pWEnr1Cdp5C9s7cD9sWZvdVrasZp4bzjr+ucxnbNkSGuGpYX7ZtT5SRudl9K8QRWQykJjXjEM
9e4vbXM++krYkDrIwYye91m0RtwUugYdpmMXTz5RRA3Bey3acNRDx9XYneWYw+6oaWOF4t7hsmy1
Y7ZmSH1SYmziRFdZTzHo+Q3xYms9NEPxpkg688C9c13utq15dmrA3sRr2tyeQrugADGGiWAIj1K7
fWPA7cSoaDSvnCZhY+aXoOVQMnKy+T597VjMr/BcOvrF9Se6bk7aGPhX3S9wRUudqHek54SbevNa
OTaLYNIgjeZymw6d4zwFFTjcuiRg6o7jvqTsEO0SFaWT1GXws6ONjLMOegiH02ObISN4SE7tQpO2
5rD0goXcLCwJFF0Qu/A+RA+CI8+Mt3x0iWdd6mElwJPTXnul+OWK7hPfa8+8uqW+67meR2s3+vrL
WndBOAJvj9a1WeM2hWSTBsTg1EW1dE3zzaeGeDPsEF0q7sHiaK5+EGvS2aLCcUh3DsXz0oglGcRC
NpXceuzMbNiEo/LkMfS+28z6e1n1pE49B8yr7py5ZKGWWEak8qo56n3JkKsjrTWxzNhyAbXQO+NV
t+6557DbAGD3ZbkbMazdCnUqAp+yQMxi3/cEu4aepag1RcBAQxXjqFAx9l+QDZo5nP3hLs0cdef4
nL1Czk1UoAszA5BveTr9Ng0+vqVe9lpuakmWk/IPlI4NThEhZGqzs9HcsmKzz1OeUaZ6m8YP3R4m
Tmvacytex+0652sC/QVAfM07ZrTiwyiAMdDFkx3PB4yGWHv2JaH8mzGxtbsHuUF5ygb6tcA3mztL
VM8mcZinvPk1j7UV2n26xFmdx5vjVCehqUPNvpbI1jYyYWJ+qGpZE0Jtg6ge3Oda0fPoIM0F7tPI
zR3IBQVpQVnxR6Q0hIXnPgukIxQo1kANA94ox5qRYOgDy6h6El5tU1i0NZn4tjimmUAh03lmg9n3
n9dx2uvm4sbjWkRKLYhqdUlgH0hWzhNSGBZlPpNx3BiUj5iDWO99KkzG09iuM3A4xofIs7+6zXhU
EqCQYTTFvd4ydRW12MM57sIfMjePq7O99drBb05G2bivvjeuIFnSYifFFNGKbaHNc0YI3nhcZf/D
5yzalSuF5zSCfGqyZedxcLUKfBERwdMwUPUI7z3t8heRd0law0zRlBfEhSIHAgGnxoRUe6HfWU5C
/qDeAnbxkaFFH3PvZp3vAffSp6+1J6OegzAgSEw3S0YdlMSFyDOftVCsdKzK/tEd7ANCdHYyqe4u
ixnN89QkXTqlkQ7cAlnX+q7pJslOWV24jhkVTsV7AAciarb1XIgMXY3mmBdvuVNAz4MFVfU2/F5E
8Lp5OoJycKyKAqP16D6iXcsdfuk8FMgzBMjTV6G6bx6RhjAdERy1KWMrqVFjpy1+NAaHvWNJUPSj
HXn4ihKtkRS7vbpimzIObdrm1za/m+ty3Iu6eMHptSRLTynht8Z+MenYQedGpZcXO7EixtpDw4IX
ibEAdNExsIdnmQe46jxz3onMop+p6YQDeuympDyfYXvM7sBOel08AKDF5r0M8SSaOsIYCrCLFDgD
h6BHu2yf2tVPE/ZcsfpApOB6ltHdmUX3JohFVqm9m7wlMtmwAeuNtLF+c046RXrqR8jAHVOJDHf1
sKzWRUz4IRCpbyZCwz0sBQ8HQ+fgiSM4KXTQiNjXteNyRDNyLlYaNovRvGpmfd8sbYQR+T2lVn5m
xS3os3q8W8bpnEFwIsdz+7qmSzMTziBdal+F1M9BtmQ72Y0sQZTwMlcMaAWR98gIpL/L7fu8yr/T
AhBbxTdZZcN8e+l+QqPhMDdTMs9A/SJUDCYuBnnXrFLMR1oM0QAOlLF+U6a8M+CFh6VcPFAWxs7B
d3rixDgxV7OSpWQd4rYdmI+/6ON9I4ZTgRa0z+hbSk/Rj2XJnLmPVGXkYGxVn/1eXnUk3Tynu+X1
DiDhR7glrXgb8jNIIzzq7sJD1Gcw1woBs0osJ72E+IXG1A9UWC3m5Lgw3e9VU6zPJjR0u0Br6upv
QU/qd3Co0zf5rTVn+2JP+IyNxgA8htdp8ENv9KyT50tS1stupXpNrQCmRO7Cvdn2m5zkYfTYFzeK
HoO+7d1PdLgkcXeprqcXHzAiam9Y0SiHtubscxI6kdnI6sDaUKQyh2rG9tYfvSFEUtQdJKMFV7KJ
ag/1TyUUgs/dRCW8rOO3uRnbhFg8nCbroTPOuBt/LHLWdp6c79P3siIv3uP23RmwmR6gL01HV9qf
HZ50ZjSS6s636tOMXKXhFIz0IanQpxLd4qk2Ddnu1845ZAjq3Syygzfxbgd69q1t0D+Gue13RjeO
h9YvD/Nk+lcWuaTR6K4bJ3oH09aquNuYV9OJZbQhdnoqVHDoMn6Ev6l3cAr5uajYaCMK9Mieke+a
bcOuMru7LIWNPCVQTafHvIEUIfhiUtXcm246n3qt5dgD41EVIFh8C2JLk0NR6jrQLT0Lm4RpJB3+
USDH4AU6cZzTVE+8oUnqCfuTFRTIfeV5Kj0ANIZ4nNLNjBptuug2AEe30soz/ThLizRqnkpCJ3W2
H8zPk6Ch1C9S85qZRL89QbHoj23cqYaLT2y7ufbvmpmBtlkPJ1JP1OE3wgb7j98yw6nONcHUiHGl
1rPIA/RQG/n1lOQwGnfOACxPaenRpWhiHz2NDgW6/jApYEaF4Ycb8ZJzWY7GUU81tAhcDNAU4Xws
hLyw9ixu2OTLT11Wnwy3/Z3eb+7xNkP2Ci24ukY6XyRTlK3HkLXN8ufkrcbVMQk5doBFYK1Rs5EF
0vcuc7BqNCCoKjFc+8q1ozZYIUBk5HPwLTt/85RgyvQ5MXFtyJI+79D1aCg7v60ih2EXY41Hb+ku
jmx3AqXTMxZ2Mge3WZiLLMnoRZ1y/pi9sJ2HFY7r3hxsNpXyICKWBFCoa5Lwc87eagsuEdAs+Biw
HO80cTPZTtykFDHfgitbWZYwXYo6cRSJfU6wm9UXLpVTP4B7mXYE0vtkqpHTZxTEjVe5xKAUapX1
AuzoJ3CyIvFNRWGUFrTDzE39+V71/r0zjdDWNDZXmy4ArU0yh87vM9GuR0vLvhMka3Z5gfLoSxgc
i9CXuMe7ljv171Tk0HmnAqlZIQMLc71sFaBvzUtxAuMV0PxmSXSh5svWUoFhaL0sxsqeBBjq29iN
D77FbaomloE1m7Eb7VmLcldYu6ygRNt6Dxmq9txkbNRyZXy3XOvaedYHj7bRWRPDdWvAOvxj1WV5
n+1BwIkE83zH8b7FvH3GU+Z73T3IxO9MPqqrE6C4daJydhI8SQwVD7Xe0ve5NtaRaziCkBFxAGJk
jAYzynj6AsaMm/8ip5ExT9Pp0TSwKqMYNWYLAA/Whpk5fZNTacGpENAvzUlLo+aGE9zaX93GzHdb
NCqitOY25bG7uSNV7TX4JhlH9SaiodVUxpGRZax51T5oWutIIRV1YnF3vc1K4lTvux3fuQWJD+Lc
5LyCf6kYU2nP2Zjtqqa3TsyIzNf+wx76JrHdxUBfBRFBKmow/VMjR8bg5XLtiu0sg8YLdVt4XHeb
+aCv4kdVQWBaA2+3esN01jj4tnRQp9a7DbIVBALdfeNZ527y+4M5gUQwNkJ8eAgiGSureVp0fw2N
Hr6E0XApph1+y6or+aQAdloy+K0PQUSZv5+b6UqGxbmk1uOM+Ad7B/nXD+w8XrW039tWieLV2XRO
9fqDWu2ywWkOrb7/xR+QxrNWHNTa9kdVTvCKR+NUFCyHhOISzwpbl6ZTzGT2Qhje7qwTJrBT2bZ3
OZwTYGqWSclT71Iz4EYjPkIN2J0nKwBo2JRoGTcCM9JPrpmXgpFAm2+PRVX/NrkLwmwQLJ1Zbl21
PKOpPdmdaKJxgMGRGxuBRvsHc4IogxMSOxUNq6/cb+4CA22aYq8eoXt6ooOq1Jg71a8n19bUDbCS
0IWSWfO+sWgdlWi2NVo+TtTN0sEAGi+qTdn0bgff8QsnXRYsSV40GjIXf8xYw4eEawD5rb4xsM1d
3o4G/3s3SMZhJO7NHEiT3nbwJ+u+Elg8jXEqEPIxHtkVAnFgZZzC1kc2GwnpWi8UfufFVeN+N3jq
wpWaNPLEBPWP0Q9g/ymq3Pyo5yaT0g6Qr/ciV5viQas3cgXaSYjg0ZPTsi+csmJ6ksZTwCargpQd
nrU16kseroyqXSvqZ9CUyeB3J8MMnjCcRE0FHHKYPq0m+PBTRrjv8v9IOq/l1nUsDT8Rq0gw30qi
suQcb1jeDoxgBMHw9P3p9EVP9ZzuGdsSCaz1xw5HZh5cZMNowOxw8YmnMesUAKWCoig5WVgYojB3
zqSVvvHlUUU0je9iyR67wmWrBDJczY1NLRKTXwokI8flaCoisRt4fQmf190cmX5bvHYk63GnhMdZ
59vCrt9Zd5/zTBAz7KRi1RAFg6/o0fQS/VA20LKi2o3YcIjX7cktGW+hcnlAOYsm5CYp2ear2mId
VMEmnFg6yupNL+ZvPpXXnu6pdSFSxOsFSLddR41hWZt+4vfJdJ2dO+WHUe3f8ds3i+AFKPe+n5jH
7HZAwxGe4aPSqHdmf5Wn3Zs3YoIMSHJOYX/cnsmxNdBx1YtLMrJYCYi6k2ZArxd51Zl7Emmun2yV
3cfjQ95N8xr8EO9Qs7zoAopIt/NDz7XVpQi+egJlm7jN13V+Jg3UJAhlMPhB43muMElhFAcr7iPP
4wfaagQTL5uPsRFvsZeDVPnBTzfHkRZiODpi7CIFIKerdjzOmfk62uPt/7t7j7gwiWonPiUD80Ts
x88SE5vSJItWpTXQj5ztSoKyb78e736zyjmYuJfD+6FCWrE0ZfgMi4QB2xPoeIiLMtyRzy57apPM
3Sr/YW4JYNQBT3AOWhCM+ddik9OXVMbJNOxl29oB9KPTmDvyTj9gyiCYvHjfxnpZ5c8JlpIojQVc
CfURi7hFOKM+MfA5JeW3OeVfMd71d7M8MvRK7G0O6OHAW2WxNaNFIHooWPxso9H/KfHB1e6ve18T
qhOqEy0kDHDBw2wC49ntaRx5eWSrFflV3ds0texfzYuWyGSkWeUrooerXdeIlwKKEmJekypoq+Qj
DiRuUJEf08U9VIQkp6oFEym/LN2epFf9iqxwT92Ybir8lceyLJuV0QRf4JiLaspV7rxX2gi3vRxL
7t/sEeyIGKOYF4SY8J+qVO6J/+gGCSDycSo0swEWH8Cu9QD+ZrojCOLgAfTkgmG3OOYZqXjkWP/a
vtPtZFLjSB9Nok15eRfruwmg7l2ST/mMXWKMnsZY3zmathqFqLlcpMuM6e+8xnqrp+xlSbJL3Knf
NAeBIzv6F0LrXrozT0QLslXXDMrlHMPqV09GTsD07HqRrO3fyYjwP1V1rLdO2LIp1PpQNeZDWepT
Engk5ibdMwq6Fwx42N06l+W1BWqZCPBN6i9ZtnVkCyItb2G7I4G4saAYRoC1huzsaLTeM/k88ZpC
ur1zon1qNEXcN96yMmq9c3txHRreVxJX/izr07RY93vObdLbkBGYFbO0NkwM8dbRQfI0C7xaBEu2
l0wTmzb2DkTWOL0TNXop3X7XxuVfnt9kfo0ZjQX52H2cvOXBUm8CNhPgj3lZhQK1VYtgnhw/yl7b
KZJBgQa0qiGU3JZ31oShzR8COTz5brb17K8WBuM0DTimAwQ4YViu+lG9OyOjfOMVDQdAhSxMAylB
hDPBer6P5hDAGAqb7YEstKKb9Ka3+KzHviHx3kr41UoKT/L1ki8fmZ9uYsa8+4VJtjRSvSE84L7N
c4ugKYs4erGfZnZwnfjGCoFLe3TbE8bMcB20eAMLPeBUz0dzMyc19QlV/CTDGDLKedfaKLb1kzYF
jypiNKazjW0jFRlnc1fbSUvyWP9Icl66y0uVclAFhDWQM76iKXM1qjDeLhnWGZNVrzBSaGm/gMLD
VTVh68b2kPGSoUQbWolwxjQuro63jpunbF/C2dgK7yhJXytCLc5SBBo6d3n02pKHg2+TxepVO+iJ
ypBguqYpA0h1OJdFxRyXKYq5pEIQJFaDn5JIgu4lukWfegUcHvnt5FMmCPmSqgg2/aJBD3Err4I4
RFnQfoAg7LhW7QhmnrepWHrCZ+UXOe579ybjqcPXvDn60kV2+TyXlEf2ynaJCkpRddQZQX3dsvNz
8VTVJBqG7lqb01djCmRLffGpJgQQ6cQoTlwH3ImmYWohfCAchmNQl1/11DFwePLFbYfnisMkIsOQ
30U4v6VjPrldi8xbZZ82tSsZkSg7S9KXwbC6c5yZ77VPHrQuX7vGyzdTQnxo4WVIAIPhTNrMbk4M
kDsEXmkXbDpvfqHUnlXEW7qD4/bffZEQWwPC3wyoZMN7N+aEDeNZnIQWfKBabZome1ZpvxVFdwH9
4ZnXOT3OC5cryZ1F5w4RIIbc2gEVg9xypIrouzZXVy72E05vABofLnihHY8ro1uHQ/s7O2G+6oW8
KAsxjKtsRVkHxY7ppDhyCkZiL/xsU2i7zM8KRGTTSzeGtLW5V4O2sx3Sd96JMiPOuA/JjuCYEHHR
RUTwutss7TgNTOb6tEzWRjf067lAtKduSZ0Ad7zBb6W7bzxEEvOgXIasattXzt+IHC+f9ZOjuHmW
uYAxVi+2PUe29NERghHI0AY6vgkK7fXtXzBc3Uq4oT5WHBFxaH2bWJla3aMO9NDY5FwJKCj9J5dO
kdT28mMydz+Bik+tR8ZhP/H0yLPPOM59195rbH8EfXJbIr95ykrryl25oaxkY/pg2Ck7lZT5xV6C
93S03gx0IYyCJSNC809M7JUK0rHtSZOPfe+cjV225fpjWr2ggKFpMhtP3VBMR2s68sLqdZjzdRoG
zvtUc7JbsfcpYlTPzkG4DnUC0ZjFD8JXCMJ8AM/GMAA1/FfHaOAI+vShdMGUZzJNg/i5aRdiD40T
YR6bJg+vw2w/OnmMfqONt0Z6u7cG/5yWBYZeKpQn+PGyx806ONyNwizQgWTxWrQVMpXup0ROuIpx
rK2birNkwCS7NZqURTv0VeR78dqzk19MIZj6bUVOYtC85E56i6SLbzUzKtllIN+CT4XLrOE196gV
iosduJBNBl/6jbzcY5Zv221gFKh6jeDHNZDP29TBTLTmrHips4MQv35hMWBVg1h9ZYWyD63ehYlH
W2H8XTEoB13NuG9Sx0H9R1sHYm04rhE1udw0ugflQ25s4kpbhfkyrgYwUh0C7ZtVcVJGzz8xCAOE
EZMAAfxGTlk+OYkLylSSLmhKss4rokIroz+ZqhujieehaKHf02vb3K7TeFvFIwyz2V+dJb0pPqdP
bdMcUjv7zK+2ZTxchE5+MM178OUm5ukEaiADN8Im8Kl9/en0kDi+fCkZT24fybgpSifqF+d57olK
1H5hr0xFrUqW+Pdd7yO0MyB/PGfgcDQvTs4GXsUaq7BFY1Ue/rQzvbetYKhE21fXoEa940FsyZXb
u+9pg8WMCovd3JvHMnF2oGG0Juh+I5B0M1yTRNx8umlxTywycatz+J2PPP6m7KdIoG1HUE3Olpzv
ErG8oK2dafqQzzOSznYwNi6pt0gvACIssho6QoKLptw4zrQbXFGve2BVn3hxxuV3zTAOCDnynVor
RCjednDNal0BnW9d8mMlTyPeubPldZd6CiyIvOTdxOLfGPaP1cP8WTkUpRkmtNO6z009PhFsyGWh
h7WDxkFp/dmaXDeNdfIMBzd5eAaKWauuAyHX7mYR4jV26MZhLVp1RfJQpp6xSmqSwStt9yuJmmou
AQ0X4JzKpUPCnLtln3v8zT6yTmK974YcYEQp9TwXgJ8utoXbtK6CbmOImkTjBj2Tm7gvTkxMqVXQ
EuF+ixyueRhSMMz53qu4tt0Bw0CZK27FQqLNm5IHI0cahAbnjgnM4PJqXtvBA1EeqANJaQAp1Vtb
YIIQRjOu0jBkjeurmfPb1jg5gRpFdkmKtIakWq49SZTsrjO34NL/dWWLKyMeDwg4GEjwiG59szzT
LbAfBHLgHLL5HN9YNzwwjVceIHw4L7i/DrNI3ypY1VVLXuSEhq21EeU7tfdDBaABusg/MgrghLSz
rnmoMW+o6b1fzpi3MpR16mFcLEEAgc+pBHI3tzaeHre5qKn/lxFOsSaJNXNtPAtxsxaJz9lbUEsB
quHOAQAe12uEUeCd9JtIdgVRq0NF3S0SqZVIrW0VmNNWUVCees5uXNo33YlqI9FcpTf8rdABKe/I
PnQMPzG/8n1TYxcLYuv9FBdRUn07uWvvbI8ItRmpONUM1bkxhpPjxR5zVH5Ee36dMjS5scPCiV/f
jul7d1ctirodLiGWNmXS4TPvKxsds9LzGYa74oHrnmxL3GSyFjPzIu+HuiD2FFQJJUofWQSkRlPi
8Pss/HBORqsYpv3E97A2Fj5WxyNEveDdFgkx1USP6WieNRnU7rJNq7cgtaddPSMqcQnhHmf0dmZR
fYoq9KlNyPFYNKhULJ1Fg7wpT9AV1j5egzjUL4b8y4OWsk3ffJO1E5V1E67iOk+2yUxeal4YwL3G
Vff2U2fGL4TU3kw57cRMqf/mwXmtW1DPsOv+iGJbVz7fD2v12uvI+7FZSCcQhf08t3sAeT6wAilZ
BSSyWtrmb0iQToicvNuFJtoR0MeaXQvOuYssM6PGxESW2iTU8FpjOh/Lpfzn6fJFSkGohzkeu5f6
2dA4NIycwJjqBtskzYS0rovX7MZkNvgI/bJEIw+nI2qtx+lR1F1zzqePcpjJZYe5I1bX+lCiWzas
dsXaJeFXE2ALytNwgLkxvE6c40BZunzdU2XUjeJuoX1n3yrn1zF7CF5Uult7ovqilVcU5Qpj7YSr
s16eUG6SmW5tANVuDDoh035sTxBLW98DuGwz9+9W2EneRCGYhGoUnWJTFN6waeg76vXwJ+F59gX5
LghJ3pTNRIuj96h7DkqL/Ji1b+ZHGxLnkRH4G3NFsjJc0mOQdJBW0htI6KgJ43rusPhFBFyfSBn+
oPnsu+ADGSZDHhKLRHGUwOtmHIjnmpW9nxPunM6k8GIewhc4h6M5PuXjaHEmsk4Y1XutHGOVmku3
lhlx39Z4r8RiE5qAyLkHN9rW2OKE61URxTzkevX17zD78yZvnAMTDTxrJaF2tM/ZIg/mEoJkjx2x
wikYaca748HxtSyZmfFJvn9mLiS7+B3dTqXaGDbUk2iWQ6doYMgT890v9Du7L/qclsBgA6HBfiHV
GQNLB+zQHuJywWeDEH7DVP+Z5tWHdyveIPPIXVt5+TaYjbfxZELVIyEgzDJcBqPdHoxpeBNxhXqu
IufXsHZkITH5e2m1qeyHzCluH5jzWk7zP9ZGhK99E2z5yM8GkNfJtJ0/NrmtF6KHU5BSo3OmPafb
ZapGYOVGhIievXT5Gz1cG6Er38oKCBb30QvRCDTFDgRO+dIBm7NIKsmflPbgnJC9EVfBTEymg6sS
MBQipwhuV/XGM6tkXTbVyJEh3iu4Ucdm8R3M7iWuh/clTWmBm4oNNr4dSqr32Ko/3LiPyQU01g06
RLoWCHXD4xhVfT9uMiONUvtLCDnv00V8joP7OE5TcVOA8vMtZkuKXDbLNO/j1HzMAuUemoneqV6d
R3hB+mY9KvtAbcymvzNrqpOsW5GVu/CGJbVfoMMq8mNjTs9WhYzUIkzaz+jpU/z5k4dtCgbiGfR0
1/TQ1oamJy3T7iFt5C6b6QkJJqQ3dtJ1R9+uX7yi3xN/UUYTPStpddK2uGBxbXe8HGR+Vx5MqV0c
O6uN+hEuw7M2IgMwyFF04kA4uM3yU5a3twonSF1mzKnxoPZKjJ9l8kwW07cT9BhntMr/a3VzTPCy
FPHQeTCpgOIeSPAK9VcjuKZoXrcwVfV26uYfEgQVglzOqOHU2e7FzI0SKwxIkZWSW5VbbMtY0bOo
tfnU4ZC8TVjVv5rIu+dqIadtaUEFfEdD6WZUOYlx2bU+b98wMxVP3ec09Dhaa2DAITbGW+LkvG5c
ixsv4BElwPGlCoZLuBlMRtgxHoKDQ57OScJrFfESn+wBv2fcFoQ3mavWCcu9NdX92mnVcrYplagJ
bYrwC//4wRjslyK96ATOviMwPhqAicnGmaCSjArqEjcZzqNlZDMOvke7syOvMC8B3Amx9Dg13AmA
oB0TLlWu352bJIRbD5LQSUXZxiQJWm39i5mmdaRyk+Et1eYJ5djeLJAFzKE8zIb7a9HVuqKcBAE3
lVExVVkIidIIlLSDm0DXXcjEWYctTQYljqG0MViwkm69UCCyi4VtMGyQK46G7r603Q/KnMD25FU1
6Jb9xnlHRPmXwEzDNnFqa4n9CTp115OyApCLoqyjd6lJEGSAGxnD0u3radkS3uGe8Wg+trfhEBXH
51jTR0ZoYgedLE/N4zD0yUHeHhe3MK+F4sIrLIZCZzRkVJoU0pFjshlJJiCjUV5ih+smW0CRMmd9
8+vW81uRGP160CWc7Jy916Vd7ShqQuPVmpfG1N0qpPHBLsIHJgh8tKSNDB33sT/leDskXsO632OG
0oBb1YFJnA2hn74qJ1/7OVJ08Mdj3LvPOJ6cyCnlQ+KP7xQXME2TL7MyHMU9KzuadcJtaSAB6k2b
qa3vAVOeG/dKqM7rYFBFKQKaKhU0r11dyxmfOPpvdhUDmnoi4mzF+fGeCkFUBzRkhfx/Ywbbpcg+
+hGTzzTxjCP/iO8K1b2kTfigC8/dDLbEb3Zp/eDSF/90g4vERdGgenlHY8gVFy/m6sA0N60uwiPC
AY6O/CAVH3hW+t8ClT+QwgyJOabdum4ckF5vXDGa0bLrBsxK3jabdko4ezRQBIN5812VsHenS/iv
t4AFCQ3IAGUcWnPSp4oXYlPlQgIMJft+rJ0NkkvJdHubJUycGJn/OKv5PUQIuybJlIo7UUWjai/I
yjEyZ2S8B7SSrDIRnxDgm1Ff2SZkOa8/ZZLrrEGiXKb/4sHgfuF1wpbNV4dANt/MfnfHqPhb2Wl5
yNTbIPBxTjZICzv9jYn9kBm265TU5FwN3xo9bWGMTMj+RzlN32HTkFArrf1cNd9mBg6NnMllBCl/
qaQhuOSmUaqrgvwvgjeFprU1jpSTk2EL9tvzWoIK6vt+b6aGXGXt8JK0khxE9iybqkVWO5fSUJH0
h5Ed8SZcf+DyepCxh2c63aa0mZQjUzGrsSfZiluCel2R7KoKu7xaPogG4uHgj2MZeR7d7Fo2gign
z3jzBDH+8LKxg+SltuVfkS1IW4b5ovuwO1n29K2t4tCjvQJpVr80GDAT2eBOS/mNNURGBQvkupKQ
+I4lj9THemQwhToaBj7b6WIgX+dHh946pEZxYr2uZADgach4U/lPLB4eFCcJFd6CHyxM7nPXctcI
M8CFbuYAjuxscvduCwNVSvLh2+q+nFw6rfofXLYxf25OH0tkDu9kSiCEMbn9OPsR5/FfMv32PPbp
k2EyM9M1iMBupHh3wBViA1zpOdnMzgB0YPwrZ/luSOCDLJue25CwYdP9zBz/sUIjD6GIvl7Ov3Jg
hXbLkxcfaRKWha422L558DDir1oz/XDgFVdi6PAYOTj/UvuU5EnEzvvhhd794FFSI8IDraQ/y8x6
DBLrVhQWxEV+orx83U3Fo12nKhKtx/JdJitvvPe89hjj71ndHh0Qs3FXhkjXbJ5jcNPNZCg/mnCC
rPphui2LcYtcev5xWmGizkJ9S+WTSppuA2mcrL3pHwj3qh2KVxRldN0M2d+QVvAdCyJjN6XFF2Ht
nN3hbYXxBvZLYjKV5MC1g8Z2RojuBDtT+o8KZe7WFkQHtjcFCAJQkSzWapwpfdTyZ4zLWwtLBf3s
pB26gi2uD2t8595YqVCB8+NTSJ2x3Zoo5oHV//Bv/1nGrrFNpLDeTULn0imLSW6eqk98Rg+TB04e
I4kZ6+c29mj5s2+8VIdnpTX8Ak0q3uDQQCok6v637kZrg7hlbzImbgRpxOSM99Wmy+fH9oATTxMt
Spm0F1pPdtK8lF/ao3qUQhXUTj3HmO5cPMdAUuXsX62EcpjZpll1rt5bul14ivSG9VVGDUvoELbV
OhTMuzppcRlU9PII+NxxUYfCRGcAspnznCCNmG7Sj9SqD57p/xYTUsdGc4J6I5qUIdjeckEw1dLl
Yw4pav70K1MLfqZg1utqfBgpxN0wjVxphfqYWu+X6hQCAmqrwERBmZowHzpvwczbDJvWc7Zdysex
YMVJWgs0aRyisUcVvggaP3jTnQc0AQ9xzUdIach6TjlGrbY+BGq6TpgU+arC6sIKqKE+CGTCAjwN
cNLsn44//sRuy0IxdAF/9sXojOeJnrptOi3Y/5p7003haAzAoDx8z7K6O02o0fMeAlJ17Inml/KK
3zSA8JqcrUlp6mr5mnFYDeLCWe9vNZkEbK5uii+54ybiGQxb3vDSHkMy0QJUa95MrMB3DnS4mtv0
FXMr+CQM/O1H+554bSr/PLq9H82cBuspCe9H0gGRXh38lJUgDQlDtfrwxM2WYrpK/9kB9gPiRRIb
4Q8nwqkvqLR2S9hcMarIpUJS9eZ18GysbtWLT3gp8vUezwsgOBQhKHaPRtQ31b+cnROXyYtvksvX
ueKVxM99IahSKxWhvXwhC87Lbaf4K1nv9viKV/zdY+QW+oLGpv1/Ikrv7rsB+t8JCiL+2pdGW+2m
xsPCXDm9EavLZxEsFhKDtWyZFfSoHoK+SSPnlhgibxiTqFhfApWZm9FDflE4+PwSHO4yjBAUQRo6
3kNtT+6mTht6by2VMNCE7xLAbRW4eYKnYgd9n+3QphLXgc8UYZRYBwgvZxZxaaCcFxWmnookCK++
iIai7nr+RbZ/lQ4mn6Rcoxjvr0oPj2Wf3wWVx6CFay7kfV7ZwqKIEj83cqXb645weaTPyS9ZS21F
8VVA4MLgIkizazj7+dLO4TEwZbMD0CGlexUHSxTXye8cwwv7yfTqZOmm7vAvSlQD45zvOI7uS4dQ
1EBfUdVv0D7eZUb3Vrj+LqllucOfAh1n8/v3DLSsL9nOpN1vr4u9bTRIz/vajXofq0hbVIiE3S9Y
HUVykoB8G8su8pEiZXNOT95ch3stGFrIgsQHZsXEcmY4ZKhbardSGpsQTpvYlWrVVDaZn4IS07T9
0d7yFcBZd1X+a9mCIlANx6lcIsaClneDZDKGvQ4vx+yn625UaURqSOjzZVjIdTds75JgLtaAxnV+
LUVhZJN7796MkRblXbczsTBea7TuXulrrtsgj2ZCsaWRhAfaseGIS2RBc7/Eh3Iori0W2A2s2bnn
6EosQ17qRiDi8oL0ONI4RnU6VlwDqoFtMIyM1ux3ZIccmpbsgrBpw83ck3PkDsbrMkqgzVa+KamX
FxthD0eGzGzG4EaMkQGMthW9esvy/GhkMn4PTwH5DrtiiJ3jfAxK2mc62+6+yjy4zwaZn+J/mrQL
HMtYQ5HLWIfRhW52DFrDEYFLAzFRdWtcXOstKq3kPLThWhFhcHR610IeklpR5ebXepAlGQpQcile
W+Jo3tKBHGU+eJsx3bizXZBuq67uEpv4uWCg75Usd7kDUlqKDtYr4wYqFzQS6UR5Fx5VkngT1OGW
1Rxwp/9Dsx/yO7kv7OokykA1F60p+cQG55C7D5blNucEc9hmIJGcwLQgP7le+axcVvQJ3b6sizvi
8vlfpumxq6rxmc4Eb024sQ/1VCDVz7z+5KfexWTzOSO8WtM7blzKkJkH6NQ+dS3tQc3wzyYpeoqx
oAUSRL/T0rx2ggEUwROXYoIxHw9DQeFqs1yEyUphLPPLMD7cImyK3HlbiAN+AiLAojyGZ9lKnnbH
2OEwzTadjy3KUMW0S2GgJ0Hh5aykOteW852M0qFGvbDQeMbOuUYBtJKBc293pKa8pV7SP0CmpFEr
Sh3RpEDGy2CWTymS+apwMSVkYfU4sRa3JdEWruWFJzHBpfrtxEfQ9+mptiQn6ficscXclYvvXDEx
HI0hfF54DU8LUFtpxfsSJpt0YTTRQ4zOGHflcE8FToU1DOIKY9JXnk93jqsnQnVHuRklEp9b0CXp
QzG9qQAmyL8hWxz76pV2yxgCtoUG6IqkIgaBir+D4dNtOR2MUB1r9shV3TfhwQyI0EI9mURFTbdr
Tl30tfLc56yr4rO0sn7tJ+lHl0MPEcrPzrYQizX7tPRiXgFU65Fs9p1LJzTAREoGPizk/E48yX2Y
DeUpVGptxwA5xnXEHVwXlBZaMdJLp8y/tVweBtku57zmnFeZ9NYUKUb02zJtEvOUBjySwvDnQ+JR
+gFxS/jaHwFa7dGrwHYHJsUdHVkSJf703tVxfufiV9tObtWTi1CXQWQHldrjnkXzLPz2kb0V3NUh
gbE3q3/kk4wcz2Fw3S6G+Y/knOpUkeSUO5W9JlGo38lwuAVLh5j7xDu5Ua+xQAWiTec88l3cxzIG
rkitipbim/sh4ISNs8ShlffMa2+OLHfFPBn3YYUhy+y7ky7SK1NYfC3jc0acwJmMsOKUMWzz/Xp7
LLAby0w/47F8SgYMRcRdk3DhUpEhtf1nlmwimTm82manT6n1rmZLkqk1Dm+FTbxCYcZYe0Hk/Zid
xBTqQkBrVOE3XqNwUwcvzNnP6uZY1e5w0cqZHtwqZZ4h2iudGMe7kC0T5yxcfTOS0OBAUVamo8+6
8fdch+JijUH/iAX9gHbqKMA47cWqP82U2vMPP/jGe+TQSkoqAclx1l6PlI8CMOakU0Zu1oWw3hNv
auX+EBbd7kO7jDA1ysfYrarziOiGDIl2LYE2X0OjIQKupz7Xr4t5546LfxeYPJBkwFgEzizTRnf9
r3asNwj34OCWXb2xAlD2zL0J43OEXguK7AaJSzA3yR1ysx8VV9ZOeMWlUUty588/nTDMB6O2NtWQ
2my/4AxpPVinzqDnRzICrxZ583TV9QPg4M8sKa6ejIQtLZw1xqIRcbPYGkWCX0rlz01ISksb9gjC
DWIDuDu5cY5V8SuXgn7eFJOV9I3qWiyn5OZoDVyFEIb5d1XZyXgN8+ZUGPoVOkvvs8DZmbkMj+Lm
YQyRiLOxUTJcLkgOCGpUDHUtj9zur1DTqupsEMD8p+nH8eSZGSOxCqjaioH2UtsY72Sb/plepy6j
a5vPJDzgP1ls0PBE7G8tKQeXpKMV0CXzotdBMdpyPlgG+V0UV1vXhG1JuyUGQfjSjRcjl3UQwKwL
QP2Nzh37zms2w6zTx9mvHvHHIBxFzcxIXuwoqWG8/j+oCdh3E6RafYJNl/51S8B5A05dMR/KbRCQ
3Um4wEhhg/GS3ajUJWg7dHDcZUo55lkFd71PlAtJU6SLZg/K1yGVsTwrFoGth/+cnO7gosQyXkTP
vyFS44sbaUtiSrCuKI7cQn//EzZnlaWs4SAyfzyaNjrKNB1B5muUpXOKPNbmFgqTkpptr2QKXW7c
1TQf6QXZJmid0PnYrzX2p8W8CVBI2HwaEFVrbT8msy++GY0a0eijQxfsZJIlRkQcz/bihMsX8Zi3
VoRkgNuXv32IJb/TBAx5ndU9lHP+2i7UZy4mOWUw82vKFz9ye3rLhxgnZO0/jUHqHpcFaYI3fqNE
/EcclEnfOZcyCvciykurPyxjvl8s6R7xK1s7NdofU95h6fPrIxPDsokb82kcMPlZrVuf/QDo1RqF
ovsweRMTXTx2DYAkJLSVxCrlEx2C1Wvs10yb/UoVwCiL9GhRT42AnJXmOdUNitQ6VsBRskM/Noen
//4HptRorElfFmFiv3QDgF5R6uws4/rYlALPoIEOg1bSLtITzQGm2Tf8lMY7FAZ8XJw7aE2VQNqo
wumorYNAnbKPPaqGi1seihniZa1JZkFDDEJL/r9cgRS/eGWOJnPK7odeWbQ1GcAhVvU+lWOwc4If
5XG1oF4hNk+E9+HYuZgK6LtqwUHnSnnEIWGWafm/2xdV9qRKo6H/oviYu8G4bxsOz3iKz4Ounrx4
uQlzJ4c6mkzBmt1nRKcl6VKchKq+g2AyD5WVEKEC7qp7ve9DwgdyTSaenYDIVx2EHjVPuxB0+Tr3
okWVF0wnT0FhOTo59Sna61ZZ5VGL9o8zeyh18eIMdbqtJvYT5YTHKbF+nRClPRQT/Y9hoyJHTcCt
9XWKA31foA/Fmb1rwxxmesazS0Yhohbk/gk9Bfu0dT9jlUjAatO8pMiv6afZWiW+18BFcIJgOy0J
/ceiFc4k+3XDTTtUnRBHBXzhd4UZbqYp/VSW/2b4kDBUluBRTBjqVRK0d1LrNwL72BDcLT1s+p8f
osNB01I+S6yeLL5WcvTM+pwPLBNJL70HRx1hlzHYdflZDvrbG8evqiQoFCR5vEftPWmln0fm2bnt
phFTpfU8NJVHcZlrn4dRn/Ie3TyFQSMhM1QXl/rYAlOjVeiRWf2PsjNbbltJt/SrnNj3qIN56Di7
LghwpihKomxJNwhZljGPifnp+4OrulumHGZXRJVjO2wrSSCRyPz/tb5Fkumtb/POxbavLA09AlGo
1Kpn+TClMUiiyx9k8zbHW+UOuE3iLiEBuVIldKmmvedA+k0BNdIXrbPNh4ozeSvN4TJS+CpslDLo
1HjeQ+tGIMsCsfMSZv6XvGnqtd7a3TY1aAUqFnmWvQ04PNVYeUyH+CJSkwd0oGipqgwPX7JotDt5
nEC7GxS67do012LMl83YGF5HwfLYJ9op6yP9Afg97dh+OhSBYFs4bbPKsjxnUoZTY9jFSgWMiMAB
CZeVvGjsFY4TSSzs6oz2iwFHGRcFXCLBS3iB4Om2l5HuFuO8jnddv7Pxg7GXCnaOEq6Aw5z6PkRQ
Eo9HGsJUhWqcLZJv1geaa7vaJI6WbW+1sytooqqRZW4ic7yNRjaqeEaqQxtHxVpTGFYvFaquokoP
YD2CBWCnbA09ARHNoJUnYGnVaUhw11qB+qC0yDr0GOdDS/DrHvodb89x1FAjJPIeTWMLXFM5dV2R
7Ug7T/Kx2AfybOOq2rmB36xlPRsW0pQ3CJfPVkjGXZOgw7JS88UoYjxfsdgRDOeNFNu3Jh6IKYuz
PUdhpoucfpUtGAFGkmxA+ufI4WkKzJsHc8p3HOXlLUlY2kpvs9dMMdKDaWjKluT2ddfT4QS5RAPS
HMgnKvGf4ewkCDtHIaM5h7aFL2c0/jFyePAQeRC3hz/uhgOV7dVO0NJuUCav1Agj5CCFU7DicNFY
r60WPVAaaldT2Lg17acbLK13hi4XZ7aVuGmVA9IYRBRljugqb8vN0JSPeUvglDk6rHiKH+7Dovwe
YYqHxgNBoxswVCSadUfBINhlpvxMF4FKqhweYjJ0z6aKbQBZfDHK/SaVsl3WVRyFgvI4+srRFo35
NiaHFCWrmkw0lIMbPWvEvpuaE8Zs6BC9+pVa4Can0JXg8aT+D9C3No3tYPW3hMDsiyreTiRerwN2
vC7eQ4sTxF6jG8pEadWdrHSbWFXau4xNamMpDyLtiGMek63WcohReg3DexgcssQA39exy8iGTNyZ
SA/wsbfINMgWb0oHJoLkLFvWCLBSznjz8xdNTSSPQx/BwMnGzAC2DSa0J0DGpFJnAc9qRtklDvuz
6ddgLsS2iIlck2tlvDEDOca9HFWcBWkdVBWyKF8bD1jH12qCXM02g/GYanK3VbjAOrpFfEvE/3Zq
Ed38/MWv6zWBxv2WjUh2iPMJJVSMJR6PJVkLsbXNMvz22ZiNrt0GA6X39IS9wd+3cfsom0I7+FF3
M5Kjt9Ep1W7Ig/oh68JapwN4/EnC0tnIcfWFwi0vQmvfBqXz0rYE3wf8i8jK9n4zC4vpwK7m/EMI
zFCLS6jgQ8XOsp+LzQAKlmhAqcwTjH0QBvmCY1ru1DKrKQ3DR9Wxh+PJAogosdnEI927EX3DsB4P
PlKLrg8KD50zQd7kQq+dHIaOHzhnHdbqQyIpS9zgT8gGQJDivNrVNpgTa0HghXxUJKo7vW2ri3Ei
x8NHEMriw7ndnE3xnb7rUj+5VwYtACXZCQpegA90IIajwV9nRx5QadaIQqmkeIW3IfSGRD+bhXke
8WW74agHu2g+/Mt9sXdqJQJMICurTMc7rWZl4NlDvXfMviDyPvoehbs4I610kUP2sVLodpEl5C3b
1sqblaBGPi0nQz9PTj8+2CPnZHrJ5skSmO/9ut36KJXXrT2MT0JOztDRlTtT3WPpETu/gj1K9a/a
JCYLVFgOnavXqMd4Nw1I0BTszKYT7igOB1itgHU7+B6eZAVty8B7Ez0MyScUJ05NhgvJK+3omFVD
+CD6tgcBB+pXaCPKYweZLtXS75z4lY0jY+kRRpt7ahU/UvxHcZel7ZcStdENP2KjGsUPHG7JCqDb
LDgohmOa31JgrjyI3DxIcTfVXmvKSHDN2QVipGKh9TAGkCPtxirCFKnPngDM4yt5pD3TTf7XPp0T
X6sQsH+Gk1QV/CJb1vCVgy4/sFiGnd6s1XjIzjotpT5kahUyFzdp6fakpYWCM4hh8bQKrNY5wavA
iRXYTXHDHgAx+7ouGjQZAFcQuHfTSzfqWNa686SQsBdS3zs044zIGdGyxIibffrYSyJ0yMUcm8TL
QyNwW5iTOz8NyAUdYCNgpd1NPsZDJOfks/k1Xlrnbgw15bksV6Iz6xdn6mscDDKpbFohXmpAWzaO
e0uBThMDbXPDGGxRoA0DvlbFeMHEDgaxs+/kCQqTOoFRGtqIMpVRqISqmCFisNJ8wn9WJXX1DAi3
3RoW3JSB2CWNIwevWmviMFAhLbdpS7QKj18jDezKSv9dJUTMgstORWAwt2kI5EtO09OYZ+UtyH75
Lgj0FWWUlWP45TnoG07ds+6sQncbV1Z8L2GZyFU/hslFt7Y5I/hTnyHY72m5W2clk77orfzVUSVx
QsIEPQXPTy5Ua9sUKEsV34n3pQDeGRgEzBpDdTOlmvQ4i+DcRrff69GSbxyna704N0g6UxTghH37
kOExYT/KW2+MpWMUhSwSIj4MfYzTFDH40ZZ5LSp2jZpvwk6m45af3gxVVVwFZtJzX+O3jngPRUkB
Z4lgxmUNbsDFaIHSIvbHLyqEEVRRQlLC25+/OKPzxVfQBNOBlT1VJkuJl+tGQtHKTsb2QAvS2UK6
sEtoINz6oL1JxPW3fU9iAe6mGMUDagiJNvCy7JJ+S4Dt1qYDdc9TQYWEwxPtIhruhYOAkBb+utHg
HUotz0fHSXBrjtBn1O4dhZJ4KEM4ffSbdoEeqZ7el9UzKQb07GwLLF2jskPE51T1rb0T0SQBon5v
LSP9FoURmZ8z6shqtX5jEvewKosY96aQqmUkld8pc4hdn9jlEu1edwrAFC0NTFtrdCBY/hO1eGT6
w+M1zqOWScvB5GEc2nbgOQ+TrZIW+p2Cg2gRq7qzRnCk3qjAljq9cPayvdP0Ubuhz1oeJnXcOJGB
LMvmHRpI2k2oNa8GORBn+me4W6rxME6542mj4mw5VmKrHcxvY2xpKzno762ey6aaFcXCDGOt1bXf
zLmgU+cAIOyYWABjBBtnwQJxmyobTsK60dSs2neopFGzsnMIqbIh93lkI/2W4aRZ1xm7RIgLCp3Y
26jSAbmBDvLUWr7VK8rSbBro0hIR2Lw275HRIyjnsHdntcPWpDl90wEmWsjiVIQqLCXJRHuhwLsS
IrqDJDFu1DJHC4QbmIPqURkDqGCi4jRikCSnAJoqQufd0HPzvmMRRjBG9xFJz0KufdBNbDtXk9x0
x0gV/V7pwlNexN/TAO76qNvsUDgxYxEcEQ7U8jJGDuoZWrTNipLKfSx4CaMK0CqdDupgr9FL9qhJ
UxL7pixYFVG7IboSBZ4Wp+PqJ4cfP1d1aGAT0YfDyolmYVfaxI2OPgdA/JL3eRs/GvLgnB3koZTm
a53tsmjp5qsyAgoF8RrkS/QhA5U1D8PYrE/Dxm3VoXpCCbNhdQ09we8ohJc/wL7E+wY5ysJs1fBM
LUnBWw8+UVaSo20ZPueuMFvhd1+29OF+7nFsFYAA8Xq03eRJ20t1hfpp/i/gvV/bXsSb1WSxovcK
cGtJ4n0lpyAxWiyRO5ltO5sGny4R3sUuQs+iGrQlEh/UrQO7TqmLGxwlYudoKrdT3kJNyO5VrSCW
Q29uVRChGOzwtU5atGnl6lj+6Mr4WzPAS7b0EIGRUu+lbsRazkfZ5Wa3onq7CUpJPBkdUjpp0qD+
G6ymZdDmuzbLl2rRdqewjyQ8/jHmcdQ4kQYDU5p2kwqDxgkLy1XKyd8VPvVcoYOjIQps2gWthcl1
ourb2DE1y5pqcIydTmWP8JrXSE2aoXilhZAfUKhUK4nC6CHisdnHsmys1K4u77Ggb+2s+taAZ3mr
spuEJf8sy+YdyNXodlD8Fx8l6Jagi69SUTY4lxqxjUH3e10HFyGqa4uaBFwEo5bFsVWc6s5Ste8o
2JWz7Ist4SLFSssrcxkVjX3u3sfJMDdWmEYLRcofi7ydHpEd4BwrmptJSoqVKabgSsCK8jnrxDI4
aJmkiGvEJDlzIMyHsCIuniTLtp1vDBV7YKXPLLiS4n1Sq5VXNeNXewqgR+vBPU59do2TeIrZD7vt
vEl1MAIcODTTBS9TC2gYZsAW1U2nwFVhbf8Z3vHfb8P/Ct6L079iOsQ//4ffvxUlx4ogbC5++8+b
6K0uRPGj+Z/5n/3fv/brP/rn+r04vlIe/ONfOhcZ/7v8K7/8WEb/96fzXpvXX36zzJuoGe9aXrv3
76JNm58fge8x/83/3z/8r/efP+U8lu9///UGyrSZfxoJ5Plf//6j7fe//1JNUt3+++PP//cfzt/x
77+e37P3z3///VU0f/9l6P8wNN1QTZsXjKEocyRU/z7/ia78gxgm1XEcMm5A9895iHlRN+Hff81z
RBTtz/9U/6HItkxYE0l9nDjUv/7Px/jldv2/2/dfeZudyNZsBD9nzgn5EL4i0+XTFVvmE6myptjW
xVwz45IdtmMOrlgiX6kXHa2wRboKV0CIvFn+tm7W8frDtfj3h/g46JwQdDGmoaEZoXTv2JqjzbmM
H+a3WrUqvbqOlYzzfkv9WEdd8u3PY6gXASmyYvHdEARZc6IcSSlzCt+HQQKqrmIays4NNPknzCZM
+3gPZb0wPYEQtnlAHQ60TK24xEgQEVOErNGCbZ+vZPYTqq86dH01pDvXlhrtXitO7PGgS42OjiSz
0BGrkehfWsWMdIzPlmXG2wRe3gTLY7DJwq6IJEWP1Pr4kzKB9Jdydsju32knf7ryfZXP31dRiZXU
dLSkZFXp86Ly4fsWdGobKBKd27v2un4Sy/qsbUIvQr67qDygT0t8iGvrSprb51EtS9FVRWUuqyyV
F9NnyoMB0aLZuBm9IbZUE3teHL74cVtiU7eWH8N7+fOdvczlIknNpoRr2pat2sxd42L6WDBFJg0c
2yI9UKlbpqtm46/iL8pS3YAiPP55tIvn49NgF9lPUdT6aVkwmA0eMt90cXflCl4mxDECYU+KopPM
oJIxcHnjyNgo6bR19oJy5RZBAmESO7G2vWItFV70qKzJet6kj0WP+us/exDnoRmTZ58XDSI64+Lu
0RlneWBWLxSjgcpAyLNGWaPSV3++hhfP+89hNMrwPJJg0j897ynukFIBiLwYR9IinnpIG9NwLe5w
vusfFpVPg1zcKLx8OWg/BgkPhH02VEm8kItZS3uwngvlh7rwv2k/qDwQa3DlMioX4fKfxr549py6
mmLKMDbsR2RPUSAMNx9Ipqqi5CbGtYeMeV1G4zkC6wMV8uHPl/dyeK4rN4rD4RwtL1sE3P/66KeB
THRDCl4IB+1B23Dm2amrZh2sruVOXQSh/RyI6UJ30LG5lZ/mi17HuAo1cizbR/b5BfpA33ioxmPc
gNBEdPfnL3Yxb34OZ1lUTXQGYxm/+F60hwIjykvaabwsEEcN+GoXZpBh3+znD7n983C/WUItWjl8
P8L+dFlVLxYWimhaN7SzCOS2O5B68RWdictK5tE2ctEUueVd+ag8XxlV/XXizt8SMroha1DRDNV2
LkZ1rDGDMJSB/tj6a3mZLf1tvplcevmPbPPdK6PNU/HDY8Jots6byDZMzeAe/swV+/Ca4MwuWgBb
tRsfOm9kNAONgud7jjuunDVr6KJ0g9t4B0PWvbbSfX5Z/Dr2xTfN/Qamh8LY09v8cBqb6KXaTRsA
W5wqFs19hcfb1RbGf35fGdcmalRXLceUtYt5VNsOZsnGql2CYrf2Gg3xCmfMKrozvWnXAC92MfF7
/pVL/ZsdyK/Dzpfjw6XGA0F0J5YIFwUBzv7X6EgV50Ab3MuOpG643R4BPO/lXl/CngAxsMqXQB5d
7TlZic2V+/7ba//hGlxcezMuKKN0fJhhVRylRbYMlg0rhe4hMPOKVbizvGRlL/886uf1wjbAOxNr
qljsSz5NbVRatiSG2RZWSOOy1JX2saezBLJ0GDMJhF3QgfoZepIGtppA2nPl4bp4e8+znZuO4syx
LHJDL3eaYZtgsWqRnoTmm65/NYwrP/83S8avA1y8dSy6l8BJGAC6yau2Mt3oLnms2EJ6eLk82Wvu
ypfxq3b683W9TLf+9L3mp/zD1CrRt6NcY1h9XZ6xGWN4QzGP+YA99ZlyiGfoHtYb6/napP7NNPp4
QS/DYn0oYWzeGXiob6yqAUX0pOuPRhpcWysuXqn/+obsZx3DIm9Oky+eWSn0pUrVGUjeIUTYJWv6
0lsIdp5+ZYN3edr+90iObVqUvRVZvzgolKqgKZbN1/LOWhirZDkbcQHys916MD1ikVn4AVcMj+hA
6bQexf7PN3N+8i5WZLbQnOhYkXmPKxebsEpThSMMOCJ6RGOugPZMi80AOdQDaNWIn/nzcL+bOxay
H3acrIYa6dC/zp2Kd5CJmB/JLXVIf4JADei9y5/zAGxdS8gXdBAycH52m9D0G91jFT6XeKI06f7K
R/n0eLKPhw05b+e5DZ/2E1McIq9qYeqadwrPTv84bMpNsoa6xDUP3igZBle2FJ/PuzZlFZv5xCvQ
0lkWfv32TRbVMCPEyNuWx3UNPIyVWD/Bf7rXXPIel8q1Z/XySwJVMrjWqKRkwCGf3u8YuywnygCv
Z+mPwdBXWvTik8oG5WFBSW4dyeGm1cOVEbfnQcMQ1s/mYtj+cXbtk1wuxz8/iQ2NmS0HOx394oUU
h/pY+YimXciMd1VfI/ekSZ5q/H88BKmFgvkR2I03sdmadLGMFJqmYUUhX3jEG6xHkyTqAlS+3Vx5
3H93jVSNkte8Sqv25TEyNIoA1JeRodrBeUnrHnLv6s+TbV4SPz5m85f/OMT8ET4smWZRDhloAzhC
sQ2fo3ELcXKawRuweXVm4M7BUF2dX5tvlwvm5bAX65iqtS0WfYZtU88hjsWV3zEUz+fywU3oAdJf
XcNmWYENurZb//Rymsc2jPmMh2GKGOuLlxPq9BLnMDiXrAZ+FkPBLJQ71Sf9o32ySsgfMhqVut+V
IDUduV9pLWABi7SBcdpEAVbR0Lp2OX43BT9+pIsXl5/IePlVpqDzkP3Qd5qnfTuPR9r4njgoX+pj
cSa+dEHkwn+66qmsL6bi6DJ4I8pdl889j2VghzoYSDSWNglPy3rbrsHjuTI9PbZA6Cy8u+9/nnK/
uQGcXUyNep7K8d64fOAMYUtRNJFc5N9IT+qXGM2XhLDjJl6BFmWzbaRfSM52vshXj6SfZ7tjahq+
YvVnPXGuJH6c7VNbFAHZbgUbhGYr1hyYVjSvrw5zWYuRVeWXcayLl0mO7iwPWsbpXVzni9Ct1uEK
vdYa9O/tte3kz1fhr88wo1H4UefSOO+pi1d1WmFW7Gy/cMNtdITvtqP3vJC4f9CfXen6pJk//eV4
rEcyBUSHU6F8MR42iyIZLBOW4a7e5qtu067oqLjZytpemSmXm4D5On4cSf31fmHgkXJUuSWvJTJe
F9qettMi5VxGgu4KGd8G5doud689Fr+bJjwQxnwuMmVs8b8Oq1YWVGVDmYf119Cct+0KyM766tf7
vL7z8z+Mc7H42qggedFDrx93zlNwD6ZjjWjFheaccT1L7t3VxW9eWH+5dxyp540jpUn4XvblXAEb
Y09iQJURH8z14GGAe+I55HqScJYxYRIPO8W1VebTaj8PamgIIRReYo59sdrb5mBpts2g+jrYZEsZ
mSFopppnArHJitZXfzsfNZXu5loh9tO2jq/JOUenaTCPDfv811uZjQqplwJjMozoJ+WAcnHJi/6g
37YemJu9vqcle2XW/twq/nqNfx3zYtYaQyzqtGZMsTSeomP0qr/QTV9rT8BjPek4c7nuYTGu4Gs4
X6LVte/8+Rajnefh1FQsFjp+0l+/sqlMukmMr401VnoEUrSnh/oGA+dw5eGcL92vX5Nx0NhTYNcU
k87rr+N0ceuoeazBAPf6ZX8Ua+iBt2KLOWFz7YH8+bM+jaXJuj3vzmkBXdzGijCwqLVxVYmluZxu
qbUNXnOSikV2ZCpjyVzkm+Jg7MJjfC/Oxo4mxIpizu56qei3V1fXoWJweOciX6wNbJJTvUSHC4Ie
H0h/p+s/JuvKpb02xsW6kMmRbUsdYzjVTaKUONMes2vl0U9rj8rd+/A9Lu4eJpo4LecxIh0dFomQ
iFOvbWt+N4bhGLpCS05jMl6MYfcgn31qUNy1NJOX/vpfe4tQQLlLDjBTZS/xpO212aL8bmZ+HPdi
Rx9NOpF1bAMWWJyDjbIhZXo7hwYsoJ2tro6m6/M9/zA7KXTbtkNJR6EATANPu5idfl1KcWTQP290
bXwrqPazjMKEj27j/L4M76Gg7kkdXY+6320zgKRWJJErZjwUk3ZvxQXnCqcw3Rx5Iwyb9Kh3yjcE
HDu7HzOX5NBwgULqruIwagUzQqJmjdabvUNUh5u0Fjt1bHNK78MBA66L8rclNFLE1V0mohesfdCh
iBn1Qts5agILi1b0yAKDzezVjhykcoM5nix5DJZ+KWdbWyW7Mib90Rdk+em+9UgeCWkhOXhIPF73
doQ3Q1fFXW76/k1ZmA9VJBHGSN6EiFdmYKVHadDD5laUbTSuyrZQHTJVCukcNCbw9FySjNhDl4SM
Y8RsRUMeAeBkqytAOT2OFAfK3qLGCxmTFjDbFGvIKqQtaw9Z4DdL0FbOsuuGcpeaeYFSgugRkFoS
TDLT8uCt4YwuZH+jjXL3FudCOUp6JW6jtutvJTlVgZwGcQdLJjPetVAHV62OgLwXrOr20kTA7Rr6
aN5ayRelldv7BIee19lNeZ+gmvFMAFDwTg/wcWGgxuYSq3xDfLLmP4TAO46tFCgDzLTePDh+dhuz
C8yMqQAOOf9DpYCuO9YZOg1JscaFVod6++SHAlNMFepJg1nPiAKsQ31TSDbZeVVcGwpWCjNQKbdL
mVJ/j8DDkKGp5FVlhO6UotuGCVFkoVwwO4woBtSZgtC5QfiE/9cJq0R7wBznpy/VVOhcW1E44YlQ
i7pbOMVQsA2GQEi8IqV+T4gEH3OWQFI5SJMU8d5OrRDont8aVfESOKbATdsoUfkcTFXNgUgn0wcT
hETayaSwVG991In1sLTZ3RjINw1ZNHi0jSH0agMo2CIk3ag9174hZ7EXNL4OwmaM0QIO+96vsPvj
zOrlHl9OhU2pNHOCFmSok917g18AsngahuR9YpzuKRmXYOPWoVGbwdchL0dihCurzY99nBPVuCgM
0sth3mqyrxIzWhlm+UP1megBoIGsLAkntiM8Qn5QIqiqNbVSiWicYmUcTa7OqMQ6sHPfIpBdRrk2
TT5IRUlpywojgKU05knpS9OaSHUsw/BRQuFuVmuKOBCECctJ2hQSUlUkFqkHmimkb32UFnbp9vMl
3MSmXUc/NLSiEi0ykRJrPrQas4oggfo9dOAuAiyvoy2y1zojXkUmYocaRq1tWinXKXBigm9JHAJh
E5/Q8BQ4+GS/674UWp29wXayKeTgBi+ACLc1+qVp6L8YSqOVZ6YC9ReEzAQ+IWGLBjyQxEp5vpYZ
PoxbQnmWqSGpD3E+YoCbUl9Kll3KhXFpW1q7lsPjorDE6BHWw+axsm1iEZVXAST9vlGkel0zxQ7l
ZOe7UqtLL2DeuT5oZrcO2q9WTBIJ9h107DFu9NBCIGumiXBLAik8STLFnRAWkeWiOYYjOvBaSKlb
lygkUyWrXF7QMxtGC9+BjbG35J0NNJxE7TAR025gQwqho6ZqxnMNrbQybvSJjM6y6wk5wGy1yomT
RLOk+tqKx/A8oh3bc7fVE6i0GOp0YSz6FERZQR76Bk40rrlYdzxuG63hRAyuD80+lm1oqlEQQRvV
E6B9LY55x7WI1wNAn6rfMsVkg2QoOMrDkKQGwxjLXVPrpN1TdsIiB2gjrgPNzekXAC2INVwzoDHx
81jOGqaO5lpOru8DJcm9KuGcrFfg/JFp4K3vrJ2vmKsg86EpYfjMs25XhB1a5ET/UknRjSa0neTA
4wIPsBAd0nPN4qk2MY+9WaDJR90Egdt912JtZSU+uo/II0UBNTJBFG0M37Yjds3wUt4kVfSqxIT0
hdHLkJMQoybqQ+a3a+w9LtmY6wZVfR0US7LCoXt2Kty6BMw29lmyy2Bzg/ZICf4GLHa2sC64bVZ/
FX5JtzSAdBHr2ESGgmglBRDY2C0pWzwIocyYIAuhGf4HIodTaVtMEzW47ts056mTChQhJI8H60yN
Bra0vOlICLY7bfJYOInCGtRzU7z6qNNU2CNc3j02Sk8YhKnoeUAgg73rbCjWJLcFLeBO8pzuzA6w
cIw7YCH5akcnRoNhGE5I821iDlvNt14SyXovNBCg3aT6WPgzhxUk4dQWRUetB/Yw99YWjYnRP+Jt
4sUdCUKJwAretECyx3R2vhZuUUNmM3uz2JiEnmDgCQGgify1MrMzuY1rVv9+bYA9AYVVPoytjWNs
XMlNH51Q+cVQvGfvZJA+ZBrR0lUYn6UsT56kmSbCYsEo/ZSf2JdI+9EMyfnSoC31YsjWdcqii9sT
n4hhE0JtPnFSHRGrkEE/IGM2pzsLvrM1lSetU95jk9kZFYRuFQRbLCia+i4Mx8e0aGngg8EL6+ab
lWMyxWrWr2BAnohgOUZF99YKWSa9RTSulWUOElTlGd77MrbgwgYsuZbA+V3AjsHR1WrDM1nYZ3SG
MlgZbrWUVfdmky/DwrkXhnpHGo2rTEW0kiez4+UnqUQWwnAuVP1ct+TJqHEGEp++njupcXGSdUDz
gZ4CkfQbCVOoat0Z8jhCpMqPAjOji7oRzoVQ0vukoMZLomtCuAs0eUlDDFpGwY8qEfBeSPNa2ojj
F0SbgDMXhbZOAu3FH012YEF5zxP6YAPihkubuEIyXavlvWwCNiHRXHXrMDiTD/tNBVSqkAnGbhJj
CLYrAOGgP8oNJKAbKwt2Epsct8+IEnKCApZCYL4ZZHorAlhdlwczmtGgsITC6jYRDmFPoyw2ZiAd
6nB4ZAuBwgKj+NJUyTzXYOmcNLAnmY3yO8e9RO4HNQ/CrIPgpAXyS9R0b02bLkd7YvUbtqCnsSCV
68bBP44PqNDF68QGzXCA8RWaK/LuB0ShbU90c62FA9lYpC0FtXOaRLBvuwG2rRW8KdI4J5pTQVaj
xziR39qGNYDYOaTn2DFT7a7Uy+ec7LymJBNErm9ryLGL1KSYZMm4qaCJdmr/MIn2TOLsLUi+E1Ky
L348fq1rVri4sUOPUMuXwaw93SzZ7ZuEbPBSfNZSeZ3O6YqDKUtQDNgIxXlBDlOFhbNKH3Cw3Ayl
DJh2WFRxSKoyimICnN1yxCWaEDPSFqnAf0mUoN4G8rayIwGgSHluNevJzK3GM4bpCBj6HZDNyR/G
atGU/ROa7m52xZA0w6uOjNrspPvKoZiqkw3eMc+L18pyKG8XvXGIJ+eJtHBXa7OjnlfNosHa4YWR
9RjV46mRWe6ENdKGz6IllutsMcghjDsg05shsFQX2Sqm2lxtVqWChwG58TMuTthSUnCSJemmxwa8
qJy8XvGxsjW1w5SArt6ENAQNWY7VAQdvIqPHIzqxb+tgmQGG0Z3yzEpir/qcEL7M7FFss7EkkdJR
S9vnkRzjTeHn5lrqmuCYhhrNDya9B7MdC2gBYZBkGk4URvmVtDIAPjIW0mzIvTAzcaZ+y8IUUNo4
n3QifeeM9eOY2p4RdwehSF8SCWwHRkwJQ65Cdl5gfPNxHi0oLn0P84ZIBkwfm0YU6MGAovfkgixU
I5lTwcrnlhQGFw0LgB72VusaaKFkY3Xp2mJ8LB0oP7HOvkEthtIDFg/ntKn2cgGfwPDHYgNBAkN6
qrzZSreVG/VxaOMHuyvHwyDQ76mS/9XIrOdhmJANAzfMhvumyrEKtpbrK/SJCFNZ26YCDwSXgRVD
OS4GcEfBazqhVVYzrFHl3EjSRto5kawcklG86A0RzGmBHJ1TDi9Jp448WYPvpgUph4Ai2Ooi/dHa
YDVEWf4gLx7TfJi4lQFQqQy1e7/Tn9LGNNY6unM1jW+tkjQFo7ZIkCRlN7akZtc75QrJc7X2I+G7
0YizSYD1ETKkL7waL/EURWskard2AmQ8IFaT9IL8xuqnu6mbyBmtmkMcW98rMz/AoXp0CEaNLX+r
KuO+zpp3jRyBRQDPFSBCeet3/sbUAbdo0akhOVBrrG9Ob97KVdYtSuAb4wwdCYSPex2ANihLuLuR
63CmXUR1B3u0i8unIBpfcAkroC/9XcKXIlWvlTwBcY8lVVsQhDyuAgVuXJQMm6Bu9v0U7Ji7D6nq
32siXBszUZbU3geDFxkzXj86EtRfhyBLxbSnO2KoafEa0nM7UIOUIowUoCi1+8aps11j5pTuIxRP
HQuJnhc31TAiaMgisQjUDJ5XsIl9ZzvvCBZk7QDJc8zv+PTIS+dMlNtOBKRXtV6rOT1a7nptObXE
+CVJ1C6HHjSiBPls0Y3DowQryYXtD7mMhU7kNLmbCetmXJZbp5Beq0p/7X3DGw3rse2SG1WoIEY6
vPIo7CJSIaBjg9lmO0lulr5Pq/oxVmqwBLI4p5FteHD8Yjzo6FlUMSyMUIbdYQIvLvUGLkS0jSLb
+ZLj/ceR6ejdChUvvLESyRfuI8kr4r57NHXwbV3UEJCkSXDGo0gYx0GWw9vAHtQ9qauCZCeFHZdW
WYLGmVXSUNXHr2TmEtsUR84bGfPSA9EGg0lgXiZWvCukFdxL14jFm6ED6FVzAGC54T+SZ/TMq5Cy
HkHAWciJw5fGfpVJoLV1U3pNCNFTAHx5lkJsQt7f+FoLdVI0PHW+esSx+qNq6mUa5Tu780n/JQck
JkzSyWOAA1J9J2f5tkU7OgT1tHcy7BJTtYtxDkYNUzkN4aFYCtkTFsBMTu3Vu6WOK17WBEyAsGCv
qGj7LiUCin1WFhmeJJukkORhhUKiOjhAPIgJi8cMPn+/rGv4XvVDacPsV3Z9o/5v0t5rV26jCde+
IgLM4ZRDTlp5KeuEUGTOmVf/P5Txb6/hcA8/a8MHhmBDNd3sUF31BrsXVaRXUATCa6S2TrruDjhX
GfLHRiE3FXnt5gxFLKx812KrSUPU+CXBRHNyC1SYL6JbkH6RJJYY6uJR/qGSjlMb3nsxhBipJd2G
NTkBzs5b3YXfuwsTtBlQatGM8SH389dsqs5ljpYf6mpz911qH4u+eh6KyRHln51WujniF4FoOHJb
vKj6Z5zI2lJ0A8R+6ux3gJs9KgeN4t0HUYlkdv+AdA8C5oLTpeFdrfnfqko4oBuDe9rHZpBepcba
+XIu7rJANu4pzimVXeDhjqqcLEGA9Ydd20W8hELRc+VGMmdGI3YDYAc+jlYhHJsqzE+1ABRAMWY9
oWj8iKr4M33bp8KkQqal0x03c/g+jf3a1tQIGo+olsihsCQHWX8VPTgSAy7TVdo9m+jF1L4qMkne
xzDD4SezcOudqw2dMJ6Huqnfi6TxB2i4361AvSsD7nicaz5LqffqyTNxrXJE8iXS+eSlHRFoVSLY
/QqsvLssGZuHsjXGndTmX5C4ugs646jCh64qEzo64A/blOXRNvPsvV8ZWMP6pUY6jellpaC6j0o4
D7jnslRQD0A3E4ub0fWEwt8LSfN59EWkCuHaNdSfo1bjSeXBhNaxF9kpmTrhkU1NsI44xQdJfj9I
5vA8CMnwSOmkalxIQhGav5A7LXIBE4pjTM1M48pAJQSy5jcTSCkP3OZVUqzGweKKoxgzMJ7doNIU
bQR4arhaebI8bg/pATHX2oINhGp7ykOw1x8HhYZAIt0HIp1z5VEKyxPvEbYHYlLJ3ksNxIb8GNW3
4WEWtEtHnA9Us8fwRn7WMw7YFmnVwUIvMewcamHnHi2LDC39BFtpGFqRA8+YP03TnVr4r3nF3xVn
96JcnvscT4hEfY45Py1SvBQevyrngPAr7G5wZ+IA6l9yLfCcHofrtt6jX/FrzBV8QD5q4684/Ipg
/gcfynpcvhb1c50iUKyJ3wMZMCL6T30/AkcKPnRS9ch1aFsARXRjLwhwz9269Y8JRK8x+d3XB8P6
VerfaATxJIncbBif0uyIwqA7RNZ5Qg2B7IpycLDL+3tcZ2x0Y6bdxHnBNsQ3ALcWzVOekfDEdC3J
fuY9dez0xFbHduCuGB6H5CsL25EizW1mF9Je/jUO1qOaWF8b8ZA2GRSHARNf7Agb6BpsHjCl4qEO
QxRjomM8avzyA1C9ZIfW8tnDMBsX1gd2kSNXr1MA0U3GikEVeMntS8m3W6l2LKQ6+YmT+kNGM6su
z0MgPlLHA/I84Oc2TwY8svJbKVTfSzI7NflkFMm9LMq7hOUtYnQYJqDO+UHmQOaDIYcef9K8H3oD
tqvA87qGUjm7DkDms7DmxFyFbCiSAgrkUXyWhS8d+CczeW9y1+JR/SJLCDQbxV1Xl4dxCmeD9iOy
0c4sbjNQKUm09yX/S9z/LNPwfUgRLxwBs3Frgeg6ZBKOrmYQc2jdh5i9jdiZmZhq6ty9+OmFUvvk
Jxoe8ghvmvdd9yqhKIydXXk3zIpPvvBLMH5nk8WD7yErTp057dIJDnz6Hr4g+bd3aGphT/mewwq6
OZhEHiEpJvdIkFJtQJ4UR4/OxursnTKiuoQfbYLBR57pO+pMTh+Xj0ZMtl1oyCMIO1SAID4nWByT
kXGfFG1mx7L4MWp/VC13b3CuB4EaE/UwXA4onLgSvz7BjMKwDL6psa8qa7b8ciScTcT+2URsaAD7
k9d3mArtIuE3Gl6HcIK2jfMK5RpPkl8DMpWsTg44KbBo0Zi0KIEP38dEdJsY0IhFJ/mPVg7aVR31
7jG8MyQTRdjqOPEgjvlrZheiUBLsAdoqpUSEcAy4exrlIs9qUNKITzxabS++SwodgQPBSp+10EBU
lM4xGTNK1FPT66cyQZ9GF81ecOJWF3+qeBNIR9Tfh2cqpol/ULyfsh995+JDW7atK/97R+ZyQPyu
fLrdAF10t2Z6A/BEmspAiSRTFhdgkkZpA0pydND8+lnEg67KtQ1w1rJ7/U8Imf41TTKYIksSjN8g
EhehWkQDrRruKDFjP2ZTBODjPghn9EXcbu9vQrQX7fplVG2BXimSDscq5P5sufzp+b+KfDYWpJha
ixsNwtUZpKNLoxoyMD20yw4yJaY8GjXRtEWUudmOSihtQA9WIwD5UZk74AdLqDX+YWXpB63JPvkk
0E6ai9W3V8Gy2fjPbBlAfgAzQT9dNoRR9oiCOq+pxD904Cn6B/X5x7RD5G6TILiEFV2Fmkf7BqzX
GQX2fSmo5gwXo322Hz5BBo93sBRPwwcEB4Yvt8e2uhDeDG3Rv+06Mi9NQEq3lA2e0olb1donKNZ3
Qpa/3A71h3h42UPlSQDBk00F8hVW1OXYgBkgcW7xpaITpiBHlAlhQsjutM/u/aMA6CdAD2Sn/xz3
+l5R7rZhE+ubTWRXgy+Ab2EsZtcfZQpYZAngGcSdd8Z5nlNRgfNZHSmUuhoWlPtcdrc4CKtLlOUJ
x0UxLOpAlwMXDYByVD1IduTfPWTq+nB7ZudNtJhY6Q3NbIlNpy6USOLMANOeqpNyNE/+CcOzbazW
ArQwL86LOIsPCKSP9aITB7qVbFOfApcRm6BtMFVypZ3ywfQc/z8DmmRsPPhcInMHeBu63gK5XGWI
IYhjoiESI4x7LFriY9knz1WBDglSWM33Vnmu5Fz9mchW9CjWMuYwOAajcYYJeCGMx6qIca7KqVn9
x3nXJDBH8EBFQOUWUmOX3zVDhC6XDMQro5N/VI7NccYabrPsrvboHAaWosqlB1B+Sfv0m070eXZq
+BKCH9PQ8xnTQ4ZlEVLi59sjkq9wDposAcWXwGvPrMwlK9r35b7p0fSzva/hN4SUzRfLVsE2Ci4F
Kc8Zv5SO5RovqA7mNqWsPdCOl+DXJt5xxk9drOg/pD7gJLMIgApd+nJmqYwGjVEUuj2jK9Wd4lBM
QRrOls76Phk26aDXJ/wi3mJlK0bZW0n1J564mxe2f87ujEPmZofyeHuKF0BgVrNsGbqmonJgMDRr
sWgCQ+LTZRjBmIXxQctN/B6QdvJ88WNNQTkXu3M8WhsLdQGy/BOT9AWUjqkBsFpC5AJLbTMMKzW8
7FVUSMKgP4SkoEelSUnnhtz6EciVtnExXy9b+Abc/KbyB4y73LZJJMTeoAga2ju4OoIInLpHgSem
bEgbw7s6X5lSmvuGBKtBB/uxuMSAzNN0KUyqjNU3f/qkdRs31/WtvAgwD/XNrRzodR8qDQGEo3mI
j/4Z07g9TpNgKbfPu6tTdhFscdzhg2UMGScB7Yr32vQb1bsskzfSsiWg+J8V8WbKFgj5MuxUfKII
MuM1aWYne3a44cwgX7Z1RqVjG1Q8b6LFpr74TIuVT42+m8A2a9T8HfUsPvgueAljZx2SI0Zg7n/f
ZhxhlF+xvTFhn1x+Mi+ve6rKAbVEo38OEiRfp30baD3NGzDaFLZTMfl1O+TqMtQkRdHIZLjoF8tQ
KOEKAQnXcNBEXCwxjwnVidshVjfymxCLhZgkOawZkxB+l8BBq3weatPwDpjxuBMa66BZ4eF2xCVv
6J+V8ibkYjlSZ03rLKN4NGNAkdLLH7M97gW7xqWgj5i5kx2Cv4sJXVcCfg6ZY5EwTUJRj3LPSsFM
ud2Nbnvg+Sq44ju8afGlDOD5YTKVbRxY69ucdwqfjuRQXmL641xpQg/elg0qxKWtyy0AO/Ps2VDG
jlsY4vWJfRNtceegfBCa6kg076F8HN5FDgwd13tH73c3c5HbT1sgbXle81cb8E3E+dZ9c4yhp1lO
tAA03po4xDxNe9WNv3KpPw8n4E9OcTQevSPVQ1t0krPvxPbwo71rbX8nH6tzuN/6PdcHHSB1EjvR
koEwX5Ea5A69tAbQMf5Qeu3vp1KM+gecURHOHOBC6BsX75LvyEpW4JpDrQTZIolXWFVBb7S+F7jk
B981D6glHs0eTbhdio+ki8wkdOjhIKI8iNbfAeasC7BtYzNdp1eXP2Gxf/Et7HBfAlZW/YAL7B1S
lwx6J2Z7nL8RLjCjTaLDyjIj5CwJY+hMGo+sy49uVsUwcvRSscMxfTdOT9WMUU/eCRD8h+nEqMvH
5rD15Fn7tm+jLpZaGjSVH6M4Y6PGCOkswX8GCffAvT2f1ycugHEeBEj5AspFSfRybMKotEVboL8y
C4nsVJlyoFjrG0GuE7Y5CCeCAseBEsDiJrFoYWWd3pKw0TOpdCTnu8TO8f3xPxfpa2aqG4vkOm+6
iLeszSR1EedtTBesRQp0wq24xR7gqRi/3Z671YXxZlzaYmEkfR2mnU+c4F49Y2n5lL7MtDAIku8V
jnXvcRNGvTWyxeeqakvFd5SIeNhVNPX3eIjFd8i9uOi61U7yWENW8e1isP1NDPdW7MWVIhh9h78W
X7GVzdYW5DrFj9AHMlmUxV6Jw+5vvqKqGRoaNwpPt8XsCpbkT7HMQ0rUxb2adScdd4udmaQ/CzHI
N4Kt7TZV/4NOp4aIm/HlPihNsZWnEHT6lGL7m32uy/rQTO9vLxh5/jyX1wcL01LgERuIEOnLamjq
awoyxhxemt26Ifwstz/kv+gz7a3Pqhu6cDsPhSs8GBD8SnnXNrvtEs7qZ/z3N/xRhHlzhalSDu5f
5wynsS/eT7nQYZVcj/4B/E7+LkpTdYOkvja13BcmD33OADhOl1NbKENJCYE1G2OUPKnfCgrcQvdw
e2q3gsyjfjOqpFQR7qWZi99Gfi/Gv+LGo5/443aQlfRGgYiNSYgBH5h232IorWr4bRAQBaTAcdJO
c8YxvMzXXo4E8sGfnI2A8xpfLhiIuNCb4ZtTw1gE9Nqg6iuF49nIQqw1DERUI7f3RB80zQAEzPHB
y2IbPKh9hz0rqqU77Bcm9K3irPuObPJWCrC2euAcc5ZTiWSbLH5QqvG0liLk3QUpelZD5YfZtA9K
qQH99bcqKSvfFE0FQ9TQYFN5ky7yZmAIE/KqIw+QQ3XSggMmneDCfJEWKJ1s2ANgMJ2ZWjnrZQj1
XuKC6Q5+e0R/3MfN8sn/kb7bEmxauTAvftTi2deFFlqkBggxAYwXZQhHA1Nx+6tfjxudDDiVc4ub
JG1Za6jUYIoAQyFH1Z7x6IZE9UUPN/oy0vWdTBBTRxmJmoZx1VaYxDg2Mcmjf5E4I8o50X1Su9lJ
dSGnOGHtmu+SO7WlpCu5CI+7fzHCf4Nbi+JUN84HBQB/GuUkiy10EOE7pIL97SjIGS53D9wzrENl
9N4UqL+LG0TC1bacJDTKwjzZ4ZJuY6EMfxubJFTAczqPstW+j4vmuUB+2Iolu6ioeaIvFIAm4LOG
VX7q5O/IxN8b6gdJPKlFa5eadbQ0MFOoeRthva91fa9P0QM978dE9HF3LfpvVp+cjKbeeF7NC/7y
NNDhVaHCZMoIQojLhQF2oQ4AuNIKQsre8ut7sTqpACdSEpxGfnd79uTrlQ53eVZ25PUIQXQpLoKY
vTZw/9JI0acn0UyfOqnHUVvN72gMYCkoTS/JIJcHCc6Eq7baPhCVO9RKYprJA/MdWUC66uxLXHs/
y0x9Dgbj5A/+OwnsOdAqZPQN8KtHFmH4HOjWr9s/f/3XKyjAzNoZV08jU0+8RjdZYkHeuMJQ7Zu6
3bjYVq4DZogvoisqe/Wqeo3rgSxESfZPM0RyaL/sq7t2LxzSPW3gDbGZ65OXYFyifA/Roh+4SL/M
UgZVo9Bw1P0XVVbvJPk0tgcza19uT9x1i0e7DDTP7Jur1KjC2q+pHfypyWdPxh0qsHDl9Sf/BP1r
j9RTak9f/h+Dzmfim6CDqMFqmEdXuxJuY/YcVXgEHswbC3Mvx4/22xT264N2vs45HCyVDoS8bGZl
YRspKZAKbFg+hfl9av4QpQ//eWDUCMkoZ41EQ2QbXQ4MQ6RyVgwF1uvObNzquf0Qoux5MFAum9xI
x/Ttf5AfuD4piEqVWlYRiOPAWEQdWqSjG50LMQIp2uCj16WHUb6Xsl+DuKUotTaL1I41ePK8IK8a
Hk3jRwHyeuQoqCtgZGL33jcdK9TbE7kVZbEquQ8H2JZE0VvtDlT3o5gg0N1IG6v/epchLItcA2sC
wjaM+MvPlaZRDNWL/Kau7jul2Vlt5Fhmeja0z7fHs1Re/FNLeRNpWSoTwkkb1YpIgKaOWITvwzb/
QPccC+9BPYql8aSX5re4TL+3YbDBnV4pXl/u8Xka3my3EQ86HGbZbjGwIWC3O0PCv6e0RfmlwkYs
0l+t7CwFld2yclMBtPXYb2Qgqwc0mqW6ATxEppl8+RO8OsC1ZRpwrZYl2FXggrao1X8oxcv7EmWM
/xNizg/ejDLkLaN1wA5tLC7g6rhF6dSPwIHutT1QcvFb3zmgh0MXBBFtR8QA1PauOtfvuxfjHKDp
hG0dzIsXcNTq3VZ5Z/3yePPjFud5q0eTlor8OCq0+7zYWcas7eKO/BJp/EI5fyN5uAYPzOf6m4CL
HYQna53o84SjBo5bMSqG1alw9IOxLw84eTILjZu89qFtGajPzX2ZrZ+wsuYvf8K8yd98EOyxmkJo
GLN6KB+Bzu7jw6xlo95tqoZcHxeXkRYL3B9DHZ4ugyWTxV1lhy3iHXKRKHgkjyKYtv+p77SypPVZ
7EUh1ZxhCovhdUKOWZ4Bb0HuvlEzBA66pQm1lM3g1NAvQizGpaaSmSCV/E/KIbrlDg8B7MZ2U/97
uAsm5GqHnbpP97W0S/vfyUM2biNsVuZWt+jAYpiEYoi83LnBCPWlLNkuAK5OfeKqwNEd5TgLpExn
4SyK9+b3/0GGaSWbvwi72M2QuiHzTkDJ5jZKgPhaSOtmx0Ps0B2ML1s1y+uLgINpLoxysc1X2+Lx
qfZ1m0q5DKxH9XYeAP+MPmxZoqUz2Bs3wXoo3rcyDB2KCouToMpRhsY4cJ5PSAEh793fwQ4+k1u5
acc701XOkztrv2zdqSvrlTH+G3hxIuRWXEO05UMq9fDNqGPAqzw8nI3hrSyXiyiLXZFhdtuY6EWz
6QMThy542DlCqvNhx4Hjv6RmhF09W7LaXKqrAwTSRq93hggtH4DoIoV6lTKzALvvxE514SxvfL3V
0SmzSsicblHlujzS8qTqfAtNFjvX071ugN+sCrsvhv3GLC70pOaNbzAQxSDILKO8WCShCQkfB8c5
K2/uteOAnlT6fu5ybV5M88W7uDUvIi1WBdTeShEFb76Ysvct+kOFGxPp7xr1VDcMNJbQMdZEAI6X
k1c19ZBJvUm5qv48lVC10neev/G0WPlAFzEWJyaed0B/RvDWYvkjmx5qobJNmEy3P8/8lRdzdhFk
cVpYSYNFXcNArEZ6iA0OpvLXlJ3ERjsW6SM+RyeqXBsX+lbMRSUKEl7vc2wweepP2E/OyFutDpCK
zKHX4ISkV7Zcd+7tga7gfDCf0GiQUxZgLS7BoiggjBOWckSNvlaJuNPlblfOSlXlhGXc6FpQtQue
/5L6LkiEjWleyVupglJ7lamjQz9bRpeQABRTnFRBNTE8Yz8d9T9queGzthPt/0HGbd5Wlx+WyrXJ
NYeiEqiSpZ9KDmotyOXessXDtDcTG+ooNV8YMNYBbPFu/K5vPPNXCnPGrFDH42MWG7xqlvnNaIyS
MFlsdAgiou6UGa6kTnxOd9Kr+SNWMrc3XnPjtWnv/9mV5sbCWulrXfyEZf+sMCkz9zU/oXbBclUf
/cKzVXc6zijaKcHOJoKY+LCt9Xa9VZE8UUTaI0gtsrgWT4JxLkfN+GFbF1FCtjDATmggRwE0mI1V
LF9/VuS4gKzhX0IhbQmkNVurnxoEpOwsLXX5g2Z4SMh2XSrZnqz4n5QQhLw+TNWXEcOjxvW5t6M7
3fDr0OktuZpsGQWfrXrlSnudwp5CxYpKgUhnfzH+AV0QDA8Szy6S3bQXsafIVbv+YH3Pd3NyrsA6
4HUQuZYjvpqPw/PtSVkp+F2GnyftTXaeW5Peq2HqsfLE7CA5sWvuGsfjutnP8lBU2RG/geL/fkZt
xfwZ/nx5QkXsuIlevK5OX/6UxW0HsGECfsRMhB/RezjViV1+Ez9275FWOdLmrPc6LMF3E74k21nR
yiED6I5LyaKWgTTeUpErE6cRCicM6Rk6iaQiGN3u2Nl4ue6To3ASNq726/RvNiMBwqGy9gHyLzKI
LhIrTJ2R8GjMNk3tQgiHr6WOHStyOAKyDaWylbNc3xyzsLqm0ceinnhl3KOCstJVAeJQYoZQ+VBa
mMxjh9yOmqFXaQU7A25w+Pv28lrb3Io49zXo6OJWsFjcITd90nSVZUv+qy5YtiG9LzJlY2NfJ3wG
PiP/BlksYbEGnaOUBJkg1iEMhRLyRoQVfO8cgt4tq0OBV7P4XGNk4gM4QAs0H+Rzdx/eWXcdvG5X
2E1O5sz//v8xzKIzPOBKTgFl/9+7UATnGgSRIuJy+Qen9GarJmLfI3IRz7U2UBvpl2J6+YuvpaOz
QCdKpv+22IDYWcy0cshxXSK+92vxY5J3Z14LGyX067XPON6EWeSaVqMkuWISprXwHM2C6GsY6hN6
XulnkrYtKs31qXIZbV6ib2YNHlXieV0OHrtWHlGUe8AjK3G60kdAHdUlm0Km2xbmx7+YyrkYq4OZ
uka/eA3JxZQwxtrkMrPOTfrLar/ejrGSljE0E68qDhH6NcvnQUYN2pQ9gqAx85yCr633VHIa9FG3
X+IrFwXBcIzRgSWDmVgekHI91bUvoCIzKwRX71Dwh8pd/spjW1Ud0wHbc8r3aIaqdvwu4tg8ep+T
o34X46x42ILEXFe6UdyBEcMAAafRM118U3WS4zQILXs27IwRakVnZhIiR4oH2n7WRk96pWpnzp1/
E61xCiBX+aAxynoxzARp8RwejU8B5idA7B3FTffZoT3e/qrXpxnBDLoGbHNZ44q4HFvLZZxnCRfR
5CUpTqlhjkeyF2+k9H8+12WOe3HZLsP0RqDhI829b7zzBrs/RzAt0YQkx/0sdbY+J70IviADPU27
wm4+Ro8wj7MJR7I/ArzZbqtOuDbut3nQoj0st1FfINWGdS4A2b750ZvT/r/PLGqUJmUsEP1XUv6R
6Gmq5XncgAGa5dK92G5Vda5PNu5Y1gdQZgosV0CJsfFHefgjVIUmgo8ns249GtZLoXdbt/lWpPm/
vznVkOlLUYQJ0S1AFm52YmBr2tIASaF2bs/a9RVu4hLHhcP7hJ2/BGRE+diJoxXxXdBx67LfSYYW
kaYdbke53tF0k7hagUlhGAX2/HI8Qlr5sIbZYhn6BW44oT+iKwPqkn1OEyuMqJC1G72IlYHxoKTc
J+rkYFd6tWFe6GJYkxCZSg6H2ERX4iEzpeZB1dpi63W18r1wS+Qtg5MGHnTLBEJKMq0XBQUq+q53
E2TsAwdNm5jEwUCwuzWPwTE5UngM91sPuxX8GQcXkWcFVs7LZdogVJaeWSo6gjM8G+UfJAQbErLe
Lpw50y3Ps2w42lTjsOe5ER/VDuC24CiCvXVsL/XtGTw/RdNozs8eHrBPF1/ZHyIVeZ15FqT9jKcN
HF3bDcppGB35XX7ilXscRWjt+zH/i0P8IvYi65CypOgxGvZs3XM1HMl4aHmOsavHPV5SyDcdt9oR
a+uLdBsQLAc5cO1F7mulVYSCKAGl/reZKqClBTtWvt3eN2t3E8P6N8oi+ZVyxfCmnijJqTmJvwLe
aOAZd+VPGAa7fCNz+1MAX9waQKGpjs/q4dRkFmPSmgBSoTGArsV7EDCqsi/PsGwoX4fH8vCHakaR
vj6izituTugKSAFO+Zvoy7EiqqZU3hw9dQMEcrCDmCXa094Wh/2E6KP7jzb85rqd/+Jbw16s23zo
ylYKRxD+JABYsDwUylPh5ie8vo9Bd0z/4i4EX4JnK1bE6JUvS6SJ1/uigeG1XRpglPR652efN9bN
2oH7NsTiAkmLIfS0lBDp7xHqXvez/ZUejF3v0P59Lu+ROabMvK1XvnLLIwsANRVbNYrnyxOgzAr4
ggmSHMrUvBuj/FteyxuvmOuEn1VCmRC4K4gynGsuDxmznowI4Rv88ITc3M0cYlo46DcUyHh3sYGg
vx49S2XzF9eJbsxFUoPq4dXjKTHzuOwgwthaHj1mVSTbpZD8GgPz5+0vt3asEAY+hgQA6SrHqApz
0muENu0stz54GDznQYjU6RYecfVgYSS0UOZL8qoXJqiRbNW6wcFyb2J7FLv+uXCbj/MO29aOX6k+
AtajvEwyv0ZqKdVpSqwaGb1B/y4hSHmeJR3oGDlZfM6kF3GPX7m79aBem0qYneQbkHZntYrLlSJm
vldgR895Arwq9P3Pga65YRDtb3+xleruPDhkRCDsUOa8aiuG/ojdnM7x8VKbOx30RVn8MrHUO9YH
YdcgSmJnpblH+Y+u3G52ltk6wVZHasyWNnzJFdCarw0qcneenU+Il0iphbhWEdzV1ZZn1NrmMyGc
U2Wlp8mgL6dUqcYs00X2d2DGp8x6Hct9TNlOKNHAQnfUED7entu18wQA/2wWAiaP9PQyXlvMKihy
MidxymPT+vep5W/hZq67cFTqRNp8CphSKrWL07+SPMzsO+ou6dSFDpQZfzZpzvZGlCVO0anfhqRK
XmS8CX72oVY/Bx1qdreHuXJaswl5sgClx21zuYLwhB0m0Sdto3g3kz3K6hgXjeUAgKdYGwZfjF78
7+9QtEHwh+UkXSndJdHYNXpAyWtso+9jHL9ygG6EWFksvG+xWYIVwcjURTYxBVLQ4Gph2gnPFjpa
uchGgFf9HKUdQtG5ENxJaQOMVw8KVdqY0pWVw67nhc1re6V4Epb0WwWRjmdoqahCTs2TMoRbS2ce
wSJxoDbDdcDHg86y3A46hlq519PATZA6qN4FQDUSKgfJsXrYOszWjtCLWPNsv3kSNlihoQJILPWg
7RE+z7+O7ZP1Wri9MwOdXRQ6Eqr77u2VuXKyQCUzUSfBtwpg5WLD+wrmB5E4a1FX3Z051A/agMyS
6EVbU7m2WGTM38Guw8nnmr0cXiBpURbK9KdK7DKSwu6ejU8ZM4ryE1lL+iXudua+OiQP6qPm/MUY
34Re5EpWjjhsC4QQpgE2CrWBmn8h8EwqaiSj/yIUGH3UVsjqqTpdjtJK5UScVFqPnRAkuFvIYRbf
BXGF5m0f5PqWmfjaJuB5gkgR5CROlsUNGJdjPIZQ521NH5xZyGwyPt8e0Dw3yx3AsQnNCiwsw1qs
jxzvgpDnN3OX6Y09ap7lJE0q78zYa2zZbDaeeWsDQr8KGUnQhRReFwMq0lCdYp1esaFKAxqBsRf8
8CrRH//76WFAiAGaDziGvtFiWKPsl50/WKTPVvPk5Zab+snGqltrSV3EWGzoUve0srGIUbPiM/zd
S2kfas+zMxQ13oPaPGrt6fbXWrlnLkIupi/E2RQLLDKiWLif4uwxD6tzUqGHmoiOFv68HWyt9Uk0
ul8iJjholiy2dC2V2tiEpJjtublPXemT8RoFyNW4aMY5wVE/ApBUbBBCH5RT/rT1Pl9ZmQZdFL6f
BMLmqqDdW9BT8aflndBLuwxsaB3J70OE24JR/YtVScFjvggocV7Vq2Ut1ISUwiTSvCreaUXyqmbS
+9uzuXYQo/czFwPAeF+9P0a50ocu0agbq2B6u7h3y1iqbQN70NuBVuYNhMKfdzjp5JVERKNZ1ZRg
dWerqMbvsjrInaypTZD0zaNcxP996uDByX8gAtQFl1iMahjQTZc4EFUhOmta5phds3Hmrm00jZIG
LhLAPXB/Why6nWT4hRLxYsxUCmAR4NGXpjlYob+zIvQ+owcj+D6J1p2nu56KCzpMz43jZOVyQ/1i
Jvtxcl17Z0lDSDFgLudypYi7pilRElKR9AzG/hwqyteirc+qF+5vf8m1ggr9YL4hml68yJfcorxP
9NxAMZCUwT/24bELbKHeTd/9A0LETvcV9swo/A901JXOFUbfbwLLl9ec2cdCjokEJUY4leXXuaMy
01/1T9u6MP+XQWLGRo45I/YWZ1o1lFFcBhNKaff5UbGLE9VX6bvg/uOU6ItOoOyFTdjzynbk/gY8
NFf/ZgGhyxGKam4UQTZicVka38exfAqj7EWq06+3P+HKZqRCxLOSksAKQUiMPJIvhcEZmq8+tpVQ
PlvCZ3ysmtfKSoIft6OtndhcdzOsUiNrRoLiclS+jHt5FhMOI5LhQ/yovyTJH7yEZJc7dOi0nfJg
vAxIdc4Om9tdyJXrnaYYyAmdEtJ1h7rPtUb0g0qwi9h/GLP4Wc7KDSzWPIRFwnIRYv4Jb9Jo1W8i
f2Qi2RPeQTl2x8rFum9T6WHtwymzoBXrkmfykuiuVvgqtwa3Tyf4T1EhoEQKFVypIFqJW+fbvJuW
QwKaPj8fMZa9SooGM/CiFmEppEzvO11y8vgl1r/lGLyOXySsy8I0spVR2XfiQYjyrehr3+xN9KUo
2ViNEa19on9GqNXFleqQ75oOwqnwIAEjMrrjFsR5Ze+hjvx/xrt0nRu63BPMPsT5y/TvMi16tLz6
i5nKGxfh2sBUONq4oc6V1GUOWGJbpmcSzilV+AFvEO7c7xvbbe3DvY2wyABjOdMmsyCC+aD8+Kda
9INUenYfDsBp3Y62MhwKN7zCwZYg47PsV4y5LGiFoHn2qOBp337pVH9jwtaOj4sQi2PfgyxayQmF
sDmjrZUHL/6p9I8asruOfkpP+bPX3mW5W4VHLcEY5Ng9ILC6McyVxXHxG5TL/W0WpKOJx2/oRM3R
Y2R8/W89viW3J3OFszGXwagE03mbn61zpv3mGBmqyQsii9mciQs6ra5hGu1UEtzox3Rs8nO361zZ
SZ+k6fPYfxx4Uiat4/cfN+UE1j/rvz9ksYYAoSDo2PFDkKLOnkqUnnd44JSvt8e7Vn24GO/iZoAa
Uqdiy7TirrCP3fIhC/fyl4ZWlOgAmUXmmO7XFrZnLY8gh4emLIuzXMDVKZqg4IM0ER4V8k6nHZQf
TKcb6ag2WKRvHStrmQTXrExzn3Y4HumLMZIhltFgUnqP0mFAKjrXYrtrk2RPlSc/9HFsnaJYMe4E
BQ/CAL9Epxsyf487kbTv6+RHn6Xyr6kQ+l0a691Gory2riku0zcyIEBfoRtaLTYmXUf4ptc+lw3g
tEhwtU02+sq1Nft4zocroqJX3QffzKRATWnBidL7znwdJJa2WO0z7cvt9bQaB+VSeNZzs3h5tk4+
bxm9x5ehTGLj6KU5hmyM6CMAceF1KhARvx1vrd3BG3DGISNCdy18h/1SrCYJDYgwwFlL8Jy6zd4N
ffaqBInk+t74lLXiD0TPpR0CA7MLn/zB8y379s9Y+4iQIqAgUZmc+bWXp4anpurU+ZTPWyH2P7Hi
a2yCRNpxYiFuHMaroYCbIyxA/nGFQO2xSfAVrZtxx52NNdYOVa9OHfe3B7R2+lj/RlmKPkDujsSs
JEos+ZVo10YeoqI16E21MXMrC4YrGAy5yqIxr/Zm5Y0xYplwPKw6yO7VsXpp48pww1J287LZEJ5Z
CyaBreOW5HC/qtIJvlkrWQykYlDayemSSjxbdPxeJ9WqW7xuq2TjY61MI/KyHHEK7GTriqFcGLGA
QHI7t00fBalyMqN0bn+otQsLLpNpwowHgaMui/GFWqSqWgD673cauYavO+Ov4V3JgRrPssgSNGG7
ghAkOCZo9PbTVotq7RV+8QMWyYFaiW1v1vwA6ck8ZM8lfHnw5u/S0/yUGO+25EhWntwm9wb/mIoF
I2BxmGuBYAbYFXFhRaZ/H2mFt2txBMSPWdHvx6iojyqr9BQn8uDenuq1s8acZYnhO3CCXslU1AG1
sD5jpMJx2iMiCEVVORiHmZ+6rXewulYpOxkajjB0wxZHSpAKuiSoXFqNYbqB/mvs4l1MkaGi63h7
XHNKs3hmmFQwDICoQIjpBVweXgY+ukoujGRWeW4cRF98tKTiwc+LBv2e3MBLbEt3ef5GFxHp2QJN
swBEa+Dt/iypN0mWoExWmsaDYeMKLjqRYivJpLtRLRqfY6hQ+85PlSds+ioMSMdyq0V+dYL+iY42
K6LsK1U9P5oSObBaA5PwKNv3Am4jZVVke8nIrdPtqb1uIc+xwKmh1Du7Hy4lCsJoiGNkmAxb/Yot
2Jg6M1MjPuBhs9PO1W/rQ3FsHZX+R/9d3EK/r47z39hL0QJ8JJLOyoldKgKteXpmGNsBaOrkccuV
4GqxzsOkHQdPQZkp/IvkPDQHHlJCbwADkI91GJ1kOflZFjJKU/8fZ1/WZbeKZP1Xet13VWsevtVV
D2dIKQfbmZ59X7Q8IiQhQEIC6dd/+7irrjNx6qjveXSmEwREBBDs2Hsrvf6btZ66gr3+JMrGcen0
+0e2QxZdu3LAqJoGM+r6y58OJFd3aWReDoo91Hr4trGGpwD2m7XiTQcJmdMeZWfbVDW0VYaqRADx
3H1wBRTA3twmKP4PjvXDVkXns67xqDMrmvohhRWOcI02eE9BooXk43Gu2D5I+Q7iGeC4cHc1XTYu
V78F1dOkPurVWr8EF0jHOOhVx+A7Cd1rEalrPYIOPVLfGhG+g/bS8fy0Pmed2anu3gfXHF6YrDg+
1+ALTOSS7IJY3dYl/ahm97vU4cYO/Gw3JwQANkgkbWxzGZeUhC4CC7BnzcEI+hYU+cfGp3/3ZIEJ
RET5qxvrtkZYJogzYzTgPrkC7eM3KD5+g0jkveJQ+j4/c895AMwf7wUJThS/bUMxNvy4gejrTnk9
UPQU8illcw919SvILd313mbZ9O+XRLDoIlL/hGqAwt0+3grQ5HdNBvMIscEnr6Y7CKgf1AfQ6L1f
jmEF9Ovmne13P3ja5SniPHLzOluiYInRJWl3ad7HRzyBT4DdEroDbrA/gtd933+fkiP4BG74wVXb
LPm/zzMIUHGixykDj12/AXDjZEDWBWnVnXM7gHUtADNz616dMqbOcYCCD8AHxVwd8JZ4EPnWK9fv
nSNyZ0DcwUWS8LcbBVWki6BanOyYCKZXxBUQppvL5ArIGfJ5GqP2aoB438Zh8ndniQGnOiWRgHzA
YfL0+0eTnnFQ3HB9qmHAhngH+kSocrpVewvBt/5/u/rvr+b/ke/8/n/j5/Cv/8G/v3IBPXdSKeuf
/3pBv/Z84D/U/5z+7K//9vSP/vVKfO/eqP77d/Xis7D/55M/RPv/7v/wWX1+8o9jp6iCHN73fn79
fRhb9bMTfOnpf/5ff/lf33+28nYW3//5x1c+durUGkStuz/+/avrb//8w8dS/vfj5v/9u5efGf7s
xfy5Y597+w++fx7UP/9AydE/UGKPvBP2GlRspwgj+vvpN5mPXyAphYwUpE8iPMv/8V8d71WF/tJ/
RFBTAvsgCJ2Qms6wagMfT7/K/oHDqgdUPvCoJ2BXGv/xnw97skK/Vuy/upHdc4qHv3/+ET7ZBx3o
oaAwCjWvJ1N9ZBXL0pk+kJBz7uOWg4S0YR8FVPnoRlh7any/mrc8vasFkY3biCIktbhzdAYJoHZu
M36YumwTH/nUr371Ypl25fNkEkMiisiXEh0MqfpYMWSC9mLw/bEYZbRE94o6pNkY19q0nX7+aNp8
U0c8lgsvKgdCsHvte+K2asfub/KO/hqStWlLVfdV2ELn10A8dCrU6MVDEYWL+AQ4kSpvPBLp73g7
JW+dVquPCKcQ0k5FVYtrgN/794/M+N/W8n+xDuvAAmlCB/vGKAvQDfcVlE+5bI8oBmHj7nwHa/Zh
oc2qSUV9qxK8AZJgetPp1PtRtzKFaBpx+FYl0FonVhWTEXUXV4CrFZIi7oJgu01fNb1u/T3r9d8r
aPprwew8pFJjaqKKy6JU3vQqlULfR0vnb4D9V4bgW0cQToWaVO/wIu1p+A5S3QvL6w6by25OFu/v
PaL8GoMVDFySVXiXLnnROngMWmTEoGva0dfn13rFZ3wrFtRgjfMgNC0KjoDzID0h9aFK+njr8Gml
hH99vhUGvE4YqNRyUcTNbPQrQqMZqunQpw+OiiG/fj1rwW/7vka1FOIwjfe+U1XxDRK31L2N2BDS
Y9m6KKnqFmDxIXGuUg+ysk1Mjuen4OkB6NcXWmFjplxzULCIolxSB3rF3B2qYxOSEMq7yCYBHViF
ZDo2ZSeCuzhRjTmKEAC7DTT+aaZ/XXp+dW8FlSis9JQ2RBYx79MbPZfhw5LWfCfmWEAlbcy+nB/m
2kpbYWNsF9HUGlK7hJPuNXNSluwqj4utZ6O19q2oQSD22Hg8E0UbtaKF5mPH3iWs+nv1wr+myYoX
EG6E8m5dyUL3o7Nvpqh+40Dp8queJbs6P0Mr/vzzUe7R/jEi8dq6SSMLJ5uHcNc6aNntFw39rSpJ
8vOdrEzTz/zFo07apU+yrkpFUVOfJjsaBQPZNYw77cYuuDYKK15gs8WDWontIeSONxwXzaQ4jGzo
210D5dIP54ex1osVN8DFFM4tbrEFdMMgXKid0UtvB5hy+9IMY0k3tqKn1+W/Vv1nVHk0W2M2K2h8
ul0BlR2DDI4XNupN4hmTgLstc6Dp7Zuuv3I4Et4PUzsv/EJbsILCVLnSCyCbW8QT7d4mFAnnfaKM
BLY9I9XfK1L9NTzL94PeaGUCzQvSiI6Y3ewjL3jUTsLEgbUopJKgAlbzBhRmzfSsCDCljvBLI2Ux
Dij7OZZiCEsoylfdu/M2sda+FQGMOFGicx/H1gYH6wMyw/xbCNLndMMY1tq3QoBTG+F0koqCZhl4
GNNYHnTctsfzX7+yDdjpERQg+qx3a15oD1NS7SriUXP0004l79olXOKigV49KsxwnEtvGylSJHBL
MOVs7AMrHuVap4nOJxO4yLE6jpiyjyUL/G/aXQzkY1TqbPSxMoOuFRtix0li2c84k/dcQ4lr0eGN
LpPkx2VTaAWFrp0aJL2ZLFLIIw/7cBzC7EhapAtBakeB0g4GKsWuLNOTEnQzN5/ALBR8Pd/5qZNn
9lE7ZVIZisx1iIOGC7lhdgjjoaqKuvFm80Dxkuy8SSrF+evzna1N5Onnj+KScHxSJiiULWjIli81
blTv3N4sW+WNp/V4bixWXIiR2qXSKFmodnbwNu5+AH/ankMk9tBJ/q6Nt1S41ozOCglIolXjfNq0
02hqUNRspjHZx1xylKp67rIF9ljrxooMcwQeqbCfMF0uRLvHRL5TadpDXX0rV73WgRUagrasBymx
+AoUcwMYsjy8vAfZxKp80WoLbvT8svwmrejLJeKU416uo5Z177wqmKoj4SwN9sphyBUtugzEznSh
6xwuMTQ8dz01NJZSnwcezucuSpteB3XrjQd3CtgWef7zEwfajqftZ0LVyeDiDiNm0gOk0XiJPqbC
B0/9Mpgwur9sGFZkIG0gfFV6oggmlJqiXLLbB6PcIg9YG8Tp54+8kbOeiezkjV3ZBbdd0vODWDr1
ls8VveiuB4qHp12UsaKNm+K6GneE7JzakcCM6DfOQNXVZVNk+Xzlhal0fCUKcOPWux445KteEm+j
9bUpshx9gkdDjKnHAgyQPvYRTdp2qfYBb7dOz8+HRICWn85Q5fgyYw4slTaV/MxcZ+Inbuzu/WXT
Y3l4KvmAW6/BuZnN/BWPQPwqM3/zJLbi2jbtRLw4nvBxwSzorH9ARobvZQcqNQq6h0iVLzqn2qiC
ttie/3PmA3nu03kCFrfNEt5hnbv6fvHpx7QEs0La3w+NvhMTuxGV/wObaLNPvKq66OgEUv+nndau
KZFvyZC5qulNVjtflrLZ2ApXLAsZzyfOp8JBlaZFBKmScDySjC97Tzjerneosz+/9qemft8Of9df
BcSp9L2RF8Oo84gqEDkHQ4wnz+wg4lB+Ot/LigGnlosraD211MUcpRUeNxYTeaBIYlvwkbUxWO6d
ZBPtA4GjPpf0tnbi+jArvz5gsRkKK5fy+vwg1lbD8vMuJtNkkG8pyLxI0J2GWryCcgQfdp3notbx
fC9rU2X5ujNF7eDNES+8tD/6euz2MU7/F6625ekyEGlSDT7WgbwS3nLbzcHO80AO5m8x9qx8fnK6
AjzaL6pOhROKKkTB0t4LUK1cmum2Y3Gvi/PzY8Eu/3LyxHJyKPnVQsueFw5bnH1P/fGmF8AFMdnx
nWn99jXqDKtX6dCGR08s8RvIWGUQSxrMh/NfsDZEy+EjM0de33G4jBIzgj4fXgOFvaWUsBItE8vn
vcSME29hzD54xV6RGkKbO9rxxd2PU9aA90DxEKx7ZtpCWKwNx9rh52rMlqBy0WHjodpnMQPqjVIF
b706P18rfmOLnUR9QhbvFGKyGCjyuoz4kVPl3UV1qvPzXayNwYoAVTfQqi3xPAFUJfiIewbOO9WR
DcdfWxLL8VUkmr6OkCnJILf0hs3JValAneTJMe/m7gsgfn8PSPjLti3nFyDxd7UzYC1QdJVHetF7
mgT6TpGQvDM4UBzPz9fJV56J+jaaBqCIKmu1wXz5pV+ovgfhysw/dmF1E6nsYZGzKhqpog/nu1ux
ABs4xIYpqKZSYB+jok72s/HqedeZVL9zpCqHy4wgtgLD4kzNVBNMHsAf6d4VJLwG8UayEXdWTCw+
GcejwKaGsHIZZFEL+H5yJQQfrzNVNpf5SGx5vduXU5B1CMxkbPkBiu/RATeiqkhSs3WIXFuE088f
DcB3eDQGHgLLHFJoruB94J6LzK13bcf/nqr7X/YbnybvcR+Jqr1gztpiGAIogeKaezRJN2xMEmq8
nrdbW1xa4EV3CJqhK8C20T1MEUFP9dgUzE2XO78Zh3wE0mKfLSBPk10LTF43gGbLJPSzgRiAh8xW
l9CDhNQUhKh7gN12AJGFrwcgr6GdXqdJfcBlSr+dlt67qdMmzJ2obm6SRYzvWgpG1dKdzC1tQ6it
J4P/ddRD/27qNQEe7kQNslsUzuX7KavdfVqXJV5kW0hOUr+KXIiWLkl0YGSayT7FgeimG1E+vmvw
2nUzAjV445cpf+WFQ7tnMx0/Ll3Skr3rKfZRMhO8qnQJUuA2dn60WpZynwoWP8yomNHHUDTtTUuS
5f1kpHo/LgZMCxHx41eNXtp3ZI7+7GvjfuENnW/Qd/0nAyvQB18xZ+8OEYEYHvISUWdAwzsZHAKj
rMzTSUNSuelVjgcm95aDHPsa8mZphCv5DGrwZfFfJ1WYfuu9WLyLwdUjd9QxGjmqbBz3ZYynXMia
BjWgj8C+vaVxDUa9uFmATy5TRSAhkKj4Ryn65MZn9QhuCCedQKhZl/G9Dnl61Ua8eiBlNcrdTIP0
PYsDOV+DAJRD03xi5XeuaLWVD1hxkMiKH2YAV9QCBHKh8O58cLokPIzgazoGzrBZ7XsK5M8EXpup
ossaZ9GD2xaEBk50k6i0ARnekrQSWFXj4XFMgbDq2h/DvoRwetmTA18cbYpq5gY2G5TpEmwcBk9H
sme+Jba2NTGYACp7rCsEWdRb1fn0JRKYn0vdL0DluRDlEJoxfxcKmb0sewE+zsu2A2uXm5E66Cgl
vIhr5uYJHuiuOHXnPavbLQTiylrG1kE36rRudUN5sQxKJvuE+PMhwEvnp3SoQAx70Tgi66w79Cjk
IEHTFTT1mqPfBuobyVh3u2QO6K3P97Gy7UTWxtB6TeRMftgWC0p5/L0KkhGaQmMqPl3WvrUrgLCF
osZubguw3ze5G6Zqryq1dTdeMbHI2g/mctIazLVNkZXRh9KHPLvSmTygJJLt/ZYjj92649Vw+mdb
sy2dirU5s06DZehQpYemLYQ7QY16mvs86rJ4YxdaOQ1GltsAn+/E0huBTmHJYoDXr9U3qqX3UMkA
erFgso93cmSx3rCAFVO2tb6dUpo28BeUApjGrfetkBPodWiTQlOKs/b9ZXZgOYwXUd2EyIIXDWfR
bdkm7b2XpeLL+dZP1vpMqLHL36s2NCgdr1QhIhIHu8lDZSKUggPISIx1Ao5IUffjRlhbywKFVhzv
UIMwjnXr5G4NVs0sEHiOK7EztxVIsqp3gzJXBsSr1yNOuzpUD+eHuGJ0oXU+XLyxBguFAUnK3Jqc
E8fJJU37jUGtGEFohYEmGjJadn5fuK6B/HnGUhId05JBlpixEvKH5wexOnd2OABXVJtR0RegWhpv
9cSk/KyboBK34IZIyht9ygBftX4G/eGWViFYU+VS1fdjhWLTjY84rdMzxmJXTou4YyMe5njR9c7w
JwUpn7tLZEWOkNRFXiFQ8tjEsbqqkdfdUjtaWz0rUDk4t7oUz1oFgaDNW0/yQ91mW761Zv0BBvro
VFxyGuA6J6tCAgO7b3ipDnMa0OOIB3fqZB/Or92aiVhxKRroGCV9QIpmgb/tA4TxT61kOjzwkm2R
yax1Ym3d0NwGH6ucszykHH3INti3jQl3CQv54fw41pbCjkSazUyqMMtN2U3vwd/rvChNlmzsdytr
EVh7tmGln4ROU+Zl4kUfJw7QEc79vmoOmnMJRUQkWMXGSFYmK7ACUSbjqUFNUJrLjqKSbcDp13GW
YEeyYLo6P1krm5ENZ/UCQBmU0KQwIBan35MJj+c3QB51OnfcTqijRCZ/vDYaZ5PLerQi0cBIU8ts
KnPqSFAWDaC2BGHMBNTAhIqCbO+2TdrgfTCetkBkKwYRWDFpAnVEW0W1kw8NAD17BfIdsWeBO/w9
Nr6/bq3BqeNH/ln1pnRNg4Ddd24KyU3g0JoDM5JtMSiuGYIVACCb6Peidsoc2Fl11WRNVpBqNLdp
PV0YwH4qkj8ag4x8XpuZYZIk7/bDNHuHGpyUx/OLvrYElk9GKOSBLonTFaiN+jBNNTa4WHcb7Hor
jdtI0mUyVPvh3BWOC7LAaNbZ1XAiB73o020kaYPXnrgpkTJwkrq/nUB+VCjleRsTs4LBBAvHU9vJ
SMsitwStx0hi9lElTrj3BZC8GSrl9pXEWXBODLCNQVTtYuH5txwcszfgVa4LldK+oKZJr8Js+tCT
rbLnlRBn404DGbkB6VJWIH2YwTmTUn9RPiUPjdfE3ydCm3hjp16xa1uOI21nPWQ9kjAilP6+ImX6
AlwI4bVb0vKyx2Hf8s2OOJkDGA1SPGHGdnj8V3etdv23hCzDj/MWsjYKyzuRlAHYAJGzCDUSMSqJ
O0CBW7eYx2zcCNNrJm7tzaWvUcidxnWhO8BArrrWhGxHko74G1a+tubWvsz6MZLCoAN3SMb30RQH
hYPj0l70TfSq5XwL1LI2ECsQoFjPR5ApTa6avnJBM+1reYjdcUk2ZmplMWygKPfLeQTja11MIJL4
hhrh8G5sEw+ZXNbFG5O11oe1LyO/JeK4LWlRzqiZHUFA2x4cPUfznvM4/nyRVdnkEUlPEqT0SqyI
xyvgMuKupgc/mSnKH0kabNWYrSzIT7WDR3E/lICY+K6pi2AU4TFEFfBeg073wtU4zeCj1ps4bAkH
k1YRpXV6p6aFv8I90Xtoaxl/PD9PawM4/fxRF/6UmUaDqrwwvf9ZVkicEBluFDSutW15dku0Ak0e
q4tuGMR9atJpB0604bLQ9LPC/tGXawPk4tDHFHu5TJZ9xcM+2dWzU9a7rPbkVrZsbRCWa9ckXKSA
NlsRu5UC0DhNCQSrnCDderJdiR0/74KPxoGEbVLVUVoVJQk/Z5BY2vVNfRca81JPxt/YKlYyQTYE
VCRVms4oSsEogpeLp7/rLkz2XjkeZOp9GBxUgJL6Tegsb8+b1YqP25BP0Uy4vFYBLcYpBmS+Gr3g
1gWv2p/uPF0Gy4fQ71PTPemctL2DVxqzZN1+KRfQB/bpcn1+BCvr7p6W69GyGL/2DYRWaeFzzym8
Djc7PDwHG/Ozth6WZxNorJG4JXhhWmTWHjnYUMIbWo3hF+UBYvyShRV9kKbK/pyZ58p6N6dI1hfn
h7a2OKchPxqaahwtphi3lsnzDSQ8JudBTRO97UidvDvfxSmWP5NEcC3X94J+ihpAiwCdUcc+Tb53
pmp3ZFafs3CGzkyNbHY4my2Z9LXFsjb4OO4AakFSpsBLiD46nh4/ZHOzidVfa96KAbx1AjdpYQFQ
RMhuIxLghWYq+QZuauUS+fO17dFymFJGRApOCtZ4971h99EwTzviBh+rBfzWQ7jRz/PLjhrzp8su
YqNCVSEPwp2YHwbVK3B0Iw9idCUv2trD3zCdI7h8wZSB630HhMYuzlj5spJOiKIZPg5boo9rA7Ec
vwch8yT6AakW8CIVycyH5lhnbBj249wOGweI59cc+banswWZWDEF8ezkUaBmIEblXaDny1DDoA98
2niC52wKrhQnxysU25WSvmpZWB/qudzwv7WvP/38kU3JCXG3TtGBP/DqEHpufz0YI/Pz3r3WuuXd
PWSUJq92sryikt4F0CW4lk63Bdxda91yZmZIu6B4K8tHxeKrBEL1AHz0W/Xpa61bvkxZHOGlqCNF
oPiPlLcgvYq9rdzpWuPW+dyvJxRYOYOTd3Fb5aKk3S5xpy1JgRW7t5Gc0Df1urFcsrwfAgeIq2Q0
8uCwCndbiDKBjeWi1bVhnHgcXDSqaJDLiAO/mCZNjtDkHS86FIY2XnNETW+Q1TzLk7qujxDJJLlm
fve3mPD+k0sKbcimlxq1KMi55GUvcSiIplqZfZLKyd9VUJzfeuRYWwnLf8ni+1OlEOfiOflBJtbs
fOG9EB4E+C5bg5OBPfJfrOyAd1kKwYi6aXae0qiDLtPLCunwov20ddrVk3QEHkv62NMfm3Csj32U
id1SBer+sgFYTpwsKm1pHZS5Fhr56Ul8GKByvWGha9Nv+TCk+lAat6BxyBW881JxG7LyfQjs7/lv
X2ve8uJy5AAyZS0pBLDE0KD221ucwZbCTPMWVnqlCxunmc1cLUnng114XB6qubtxZ3ndCr5VfrcS
iGyUpkr7Jg4ozfJM180dF2xud0HviEvbt7ZgGZAJZSnYHWVjoveDotFrJQd9PL8Aa19v7b1dCPUL
U8XYX/qF3CVslkU1AlJ8vvXnL1zgCnxq/Syd9WwM9kan0w2oDx08ConkpA520xFvS3RwbQynnz/y
YL/zQ+1RARsFjQGQ76KWO0Jns8V/uta+5cN+U3VAj/TY4buGXpe0eaEXusUOvzZFlvdSg9mGqrCT
ezTQu04PwFeV8cOEiLQHtcZG7mHNCSw39kVaOzXqE2BErvrEhdcOLwZW+eldhKvPVsXZ2kRZ3ly3
IL3RI4VgDKLFXkdjhFRpYjY2nOcP7z+5VB4vc5xNM+QsTzMVqfA66vrgQVKn28u0PnYsbd5JLy03
DvDPX6pCG2EZsdDP5gTIpKqm9CCcpr/JgGO6TpAFP8Zep6/B+DIf67YLNhxxxQ5s1OXcIRSGipU5
eHdfn0h+dqolV66S91BM2kLdriyQDb4EC43bZAxvgn5K5ZFCZfHQRuNWOn6tdcvbA4qjWB1WTj6p
OTjUQ5YcglYFFz2ehDbikutSBhNAh/nUiyQvYxR+TW3QbvDRr3275eMAuEDqT+LpLeig3pYjo9zp
PcrGk3ojybECOAhtEBoBCUWVlDCpoJw+jTz7oLJFHjNnuW31XISskweh/bfzXN+4pflxPgCv+Yzl
91JLni1V6eSo2+I9IKoo27lRpCHDoWYVOMBmED26ezpHxt8Y6EqosQFpKnMi1VHt5JU/qfssm3Th
ho587bF+qz5lxVdsOFqgaLAgBZnldG4F1JSUz0DyXA7xJ5CtBy91t/Qb87fy6hXaUEmZlojPC04P
3JVx9VpC+KU5AuPP5nvhSnZfQmLGu+ZNJxaQICWC7QY/lmaXUhT+54ThDew4N507vSYjDdWhjSvq
HoAz2URNrViuDccp1aw0T6Is7whofpln+h328q2CwpXVtOE4ZlZ9hEdFXISC8c5R1a1Lx5t5Ipdd
UWyUaD/MSJaSEPYJ4P+fvWpQseYmir8/b/7P5/4QOZ+eDDKPE8/jJssVcY/hEn7pEwcPFPXbegEV
beSVD6qbxUuHThdlyiEq9rTDULS4rUD9GXT73ZulMi/jTL7UshGXXVZsmGGAd3QmmMpykqHOyI+W
NnecbNhofWWxbWUeCXD5QIBqz80iIaCcPsSt84Cb9VaCf61966wDxq5Iz8mU5aVsX48eu3am7ioq
5YazrjVvBTtNFSDuaYNzWjnGUI/jNUiORggVS3EZQiOMrBNOrCdqFMcIUm/4Sn0YUtxvHG9Wvt5G
DqopiNxxRKRxyjQ4JpKXxRR23ZHOGdmwzpPZ/54qBsj7qXXyCXx0pdvhMqqr5C0k0mkRJE52n/Tm
S9wEW4/lK5uOzUcY8LIdOgg/5MQl3tHICVxHcuL7wKfq6Neo6PTJuLWvroW/088fHf7Tqipl2Ask
D0XlfQKXPvsiaZlsHDrWFsU6FtTlgHc6HxUCEPFwDy43yx65RJ4vcbt18FsbgOUUWUI6YLjLNBdh
LN6GZey/cpEVys9HwLW1sHwCsn2d7hxYVb9IkHWIscsKQ/oBWVwyHZrIhxSGnBNnI4KsDcbyD+b4
Y8MmuCCJ4znvjUAEhNLo8fxgLH7mv3JONqaNTngE1qRFPHf58D3Spo2uQ5ea70uDN4MrSAnd+644
xrNH77NAJuTar0poapls9qscRW1fkzFr+rta8Oguc8CMvGNxOKrDsvTRWzoMabjxqSuGYyPi6tZE
ozAszfFMSj9oWWdvAGUdkKgfTFecn461Pk5r/sj0ofw5sgaCfjlkGMerLByjnQm76SidTUzRWhfW
BtoGktR6meDKmtI9ycjLXic/fFJvHLtXIpKNeGvSUCzR7OHW05Pj1FZ6hwTKsmum6WEEIcPh/ESt
WKUNe2ugEFymNZIcieeAgToy/OjSSG6kyNZat2LEpJLa81hU5kh14CzBiPumdJMtyZcVB7bhbnhf
75JSjFnehPU+cnoUHhHwy5oEAjcUF6HBI+8vmyUrVCQpCSgzCNsnYavPLiXqyhdV+eay1q3IMIZc
OyBDxThI+j6KhHk1lmn19nzjK2ZkA+ugCt24zMO2HFf+7dzpuyDwb0fUneky3II2riyzDa8bYoc7
6Yyjl4M6j6sE9FcvzDJG786PYK11y5fBAeP7bo2jFwjUm5zVldhBHSI7nm99xY1toJxZJicKxQgo
azmpDwH4Jj/7y+jcSijYbeXR1/o4/fxRNHIoX+JBZ2l+0ue+5qxbdiaCkAzHYm942loXp8l71EXD
yrnjXZQiV9beRGF3DL32U8Lk8fwsra2B5cgatM5CK5HlkDVIbkmr2utSNO7GvXjNRq19PkUpiAQB
eInXmCa8MWBEfaHB0HTNvBlgFySSsvz8MNZmyfJjXeMZNXEYUrpk+Mw0++i47h2KXbZAxCuXqp/S
Jo9WYWwBw4q9BtFUiI7vlwjw9R2VUdLlnWgyqMmagEbXWB9IFZWoMgD1fieQazg/vJVVst/w43KB
UqGpkpz7OF1mbHbumCj7+0taD+yXe1lmkCStwiQ/oTAPkjjBYXEab2PHXrEBG/OXxSXSCb3Gduqc
GNGHBNcUA/WoKDZvDdKLl4whtNkhnTHuvdJZ0hw5rf6zVvNSuMs0b9xT1sZgRSpmIJ+apHDC0IHM
em2qfZw4RdaiAomE1WUwT+hMPXX1eXJ8FjZ4VfFJ96rX2buMyZei9N+OLYB/l82THbGqeMr8Hunq
kGUSukVlnPdZ328cbVbs9Cc7/yM3WXi8eH05IFhJYvAEznzowdD3l326FapQwKNj5qsknzQbmv3M
aFsD+AGCzsu8zIb8ET3NbArHNK8mUx4rOsi8Yo16e9nnWyFKOG0/Lb5M83Ee/LuogRBQPHmXsaMC
cfHUdpDdNKRJgGqAhju9qunUHvVg2GVWY+P7Foh2j1mMdY36vsnjQfj5id914+FhxbtsNN/QgX28
T0maQyn4Pmi9aTf02Yswacb9HGefLpp+G87HwgGnjVYmuSyH+oMnquBBj0JsBLmV/ceG8/UBchei
jmPU0jvmIfGr/uAAB3kL6qh+Y4tb8S2bptF3R1cLt0KEG9Jg2DFuqvcxo4A/XjZBp34f+a474O44
QCwvT7UZydH0PdU74B/7DftfmyLLfYOy8pKQIE3YpWP0aQl5WMxNSq6FWcjD+SGsdWEdNxRRMkQt
BLYa7L1vxpCWR5R91YdqElvI07VVsLyYQxeRQlUvzUufyx0kfIYdmcRW5vn51gMb4DZ1iGzDaQcI
SHLExeFPP3LnjfV93ssCm7AwDGbT1gY3Z83USHZ95lfX1JvGnBu190zWRhvB4vlVQC3YU0OayNgs
rsAgkOQuZgP5ISE/ZSz4cn6R1+bo1O0jO21Kw1rVLLh6gjj0PevSur5Sqd+3G3v9KTH4e8IQwiZP
2x+WroXQFnJTcXLSYAzvdGq+yqX9hDfrok3nXGbehQcvyyW8mvSAlcbQZXODhkG/tG/b3dxV7pY+
89pSWA4B8WdUJHDcT6Tx5G6qWD576dGU8UVBFSJ3T+cqNEGnxzmBNxjkYw5VpoCKAsFveJkyBcRG
nnYAgcW0VX2Kg1cydTsp3GQPPbQtcqyV6bERb00AlExK4Mx47K72Y9p8nN3oQ4LS8Q1XWPE5G+s2
BGMtpMHZF3qqr003TFcdGPq5ioNrZ3Y39p4Vh7Ahb7JR4JFQyFepxUERVY8iNQiobdEt/Dx9PuMP
Nuat1HPcslLj4bHJKqg2zhE4nQxJZrGLPTD23KYetFYAWoZ8Q9ulYJfoZBu/FyJz+h8ob/A/Ei1A
/VqGqbiugYT5GoZ95h3TTLPL6mQg7/bUTFD3q1UKhYc8dfRyk7EwNbv/z9mX9ciJs23/IiTwwnIK
1NLVW7o73VlOUNJJwGwGbAP2r3+veqRPmuGbSkl9NFJnVFVg+/a9XMuyLss1fsOFV7xV1LINC91E
a442UYPmSuxb/s20Qefv/h7TLm3E89//EdPGztC5cytMKSV4qXmE9YPJJ+9Dk44RHEWuXAEXHmMr
1MghCriC0oV2RT+r14KS+VvnlvDtYw+xiWbxhN5vWRKc1bF6wJZBw46K20ro579//qVfvwlmylov
HFQfH/zWhtD8CLs3BWGtK2H/0qdvthB8QyFoBbzQoaIjS7IkqcslG5bIJVdiwaUv2IQyYULSDhDb
OaD9lPxGYmg/xz2dX//+ci7soC3ir62jxUFXMjkMNh5OdBn93Vx3gBcWcfihEptuQX8FZHbAT6jQ
riuaUoPQA2B2OjaCxx/bnlsDPEswk0vA2T9IKKIcohXODn0nrqlfXHpDm7SkHKOkKQxAtbKBdXdJ
UWTMZ2DzleU9twL+I0xuYX+J3xIT+T0/BNLdhEUyZFVLDtE0nqpOlXk1LE8fW+nz/vpHrKBVv5Zz
4fEDaPPLofMw/GjglfqouBs/uJk2J7lbas+JdsK1vrTzK5+9oElbMSYwmnGr9/Xvz5FceGGb49wq
F9GqWqIDGXp+s1jKfhM9KT8bYJXnJRpc6uUFzC7YBcuu3v/9Sy8cwq1WITwcgEWJ8aV+tGI4S0ed
UW+4Ns6+8EhbBN3IRraSM9RMB29F6yAVpY9Jhdb2zHaQNs8jlLZTcBWjeWFHb+FzrSW1VRJfxxgc
HtJZL5AU9aaog1pqxK5E9UtvbHNsnJngsbOCjMFkO+9FrKYjH8jy/e/rsTEs/n/TTbp19I0xBmZz
HIcHaU1quL+3S5ep9odtdToXKo0Nu9VkuHGTSmU53WGs9TGYOtwE/32QOocybqmj81fbAFMCmqRw
sICIlZqKD263zUEKrWiHKWbhAYL6A1qF9FfRJB9TDaJbcJ3QdJRUB+xgunbcQRVTZdNctCkulSv1
yaX9vLkTh1Uyq6G4dKC8SMey3RfUH1LJ62NNfHjvrA+Ji3NBr7UgLu6GzR2JxFFP1YSeJPpXTXho
G7+Xu9qIYYAtubfWmSCNB6f3AaabENuf5JrZwoEvF/qdfF0aUoN0tviF/RBUCz6m/94iLYr9Dkx7
tBxDgPvqGsLQKD2vaXZeOFpbnB0H5QIouSo8jMu0x0X31jB1paV26aM3DWvQipPZcfRK23CFF2jS
zplSyzX8NjlvgP+47LYYs9DvR8scUjFw2GKzi23Tld+g+QcBlxjqv2NqhBd8CksxeWkRsaK4gRlQ
tKR+NZ1NSkPP9zJ4dQU8F06RYD9VCfTpGkG4Pk3Orj/hMh7lHgk/8UK7MnXIUmW2QGIy3P098FyI
nVvQ2iQAKPNEzA9yGo9B0b6Jda1SSfi1vXxpBTbRRcjID5Oanb/AvAdY5hQ9kY8RhOCG/u992Zxb
daULOXSOFPQJ4/fOlS8wh33/+8u59Nu3V3OkqZ9MKOvnmCvwdqcl91r/GrH6fHP81+bZRBV0AUkQ
TVN4gC2EfkRzqKnSFZKyuYTE2s52ZfKx6LsFrnGh6sjxCJnSzMjPEdNHP2toiT3599f0vxHWfzzJ
Fr4GnigwsZCyOJQEFpc7j/emzQIgOj8HUEt56NbWstu2073+4k2iLnetI/1DHSJy5XANgbQKB0jH
wjHJxl6mSzP1Kfwi5xp7pepiSKUiJc7hraRCGIzY5RrB6cIKbDFxXkVKwQrOD1qLt/PmP2+fqJzH
tKrnj9VTW4juWhbOCVg/HxoQgxz8nkJiMkY8fc3b4MIm3aJ0JZ0TADfRr1aaQcgXGc9NWxF65eq7
9OnnuPGPLDtp5hImLj4/OLQWIUuX9Cfo7dYfG+hStokOFtp+uOrO1aZfl+/LMKGnhV6yf0314UJ4
Y5sAEWEr6XlZOe4sBqv08YwfaKMkDQr/YzMhyjZBAuLS4BuFOjwUFfKQdIEq0bdqKJoPjRIp20QJ
G8F5r1EaC9CV4w2tuM6iUPdXUKGXlneTaAzwVPJXrTgIbFSf3KrbIxb8Y9gruoXswXmu7YErZoch
YHDd9hKex87/YCG7hdnFCp40usfeoZDrq6BUXXdlSmQvylPDTfjn78Htwg7aas8BBO/AuMO8zJBx
fmFl5D9HxIp3CN2V/e7v33Gh1U7P8ekfhwxKkABzNwjQ0xT9QDLXQjHUl9AKdl3DkNlV/LdJSvHV
REswX/nOCyu/Rd8BDIcxO+7mw5JU1Zh1ARTAkTJP7Pffn+lCbN3i7rx57FHrYxIIz8MxTiejOM2Y
c8mvMJLsswVI4e3v33RphTZnHLRa1ErVhKZkI/SDQEbzPQSS9rlowv5jh3ALxGt4GBXjQDAT9EJz
w9HTw2gtaK5MNC89wOaI9/GgbOcTPMDS8ymr5qV4gLhZ/D1Grn/ljr60xTYHHfQTEcI1lGO56whE
9rB0fypJGEu5G2x0U7qyLe6XCT8kdYAmXbOCvrANtui8Nq4pNpZF+CrZYzjIB91GucOliHy4LrO/
74ALe3kLz4M9YJyIfkHPKQySR9oZth9afg3Oe+nTNzVEwliHnYwM1pmguotZGRxNxZsr5/BCv2wL
z6tUt859H9CD7SOTGeiMnkKWBHvYZ5vdpJNin8RF/bGjspWyoyysbQ9RdkBHhtZmVSXkmkOHVEBg
F7CMa1ZFFzb0Vs4OKmMG4vUlPcQ4jGfdjRfatG0m1vhj55FsjnzLSu7qcqaHiQt7M9RigAkOu6bO
dmnBNzd60RZrYIKeHXzZDPtmBog8Wvxx/7HNujntA3T34dXbssOZMjmmRMzB5xVmx9eIPJd+/eak
NwPEXr0Sn1/RZ+ai7oG5WH6sD7DFsAEFoYKqrJFmTnMI5BH7rc5Gxx96MVvoGhreUACakOkswtW3
QSMEuPQyvPLTL5yzrVLdLNc16Gf0pX0lO5fVReNioNekw2FgzPJ95OvkSzUT/fPvj3OBsEC3MLai
CIVxQUwPjREyBq7dQJkBTVZvTs/9qnsj4w72AwQWjSofqIEFBlRZYReUS2HYnDK4EagdqVArpclC
QpvVIQTLkRhMsJItah9KT2CN0lPc6er333/0hc3jn//+j0zEE1OPVgas50ES0jtb+Dxvu/Fjkid0
a8Zc1VBagl8rPSwRBn3pOvSNTkNZ2w+WE1vcnWoxpur8BYFH11M+BoplXt+v+YdeTrCJOqRmnnQc
G8YtZD6CFNk98a75mDkO3aLu2iWOoBvlkwO0bcYc5hz61DuMT5q2via2diEJ+J/Z2D9WdxlQ9I+S
EbTxmkdrGEBmRNyHk/pc9MAQdmwm++HqPP7CLbCF4lEDGFIY9fQAQR16sxiPZGvBumOMp7qSOV3I
LrZ4vLnG5GSCYjzAx0kXZaxvhi+JX8gxo30NAUHmh+rapXbpu84v9R8vT0FCR5mOBoeetyaP/Y5n
fkfsPYUNws94pvbKLrvw2rYAvbDURb0WETko5zRGGFAW0WmcqIpmg27V/LFou0XqwTBez+q83RaM
eI/w3ijyCtiSKw9xjhf/0RHagvQ644OApah/8Lo4zioWRjnW5hp499JSbA5iq9ZShRjhH2B/1UNQ
xD4pf15yuEVgUHpNBP7SI2yygNZrIwVbH4LCe2WvYO/LLCqofP1QLPE3WYCNq4Z10g8O4VTPrwNr
6/tm7a45xV247LY4+bmPm9VJFRziZBKpGzS6jFp5hUk9Vfqf/WqcZxDUveIKVfK/3xXZIucFJdzW
84LvWxZAEpjpMoyZ9c3f39V/LzfZogEXzuBCWevg0GjR7qAOcTu2fL/wyqZRBAjo37/l0jOc3+U/
zrfVZRy36xAcRq8cXyx8jR+5Wq71SP/7VJMtGHCSEUmiDs9gWyvuV+HFt74MbJeCVfQx9A/Zyt05
sC5WuNoQpN0ley4n3d4PISE/PvZ+zu/tH++nMvE8IG/xD7Bob/cdel15UDXX/BAuvZ/Nkaa4tIMo
jP3Dqnq3b5OkVek82eIEsxGQJD72CNsjbWNokwXGPyxtUOQh/NNuHZs/5p1HtiDAiE+lAjogANOQ
DV9Kz/WvoOtdbZVeekObvD5eJJezLHDG+DLBm4yrfIEZHEiAtX+lrPrvOSd8DP69xBGvUdj2C5bY
G6JXiZw0W+exTENvmW89QXtYrvnNSQ1z82qovYY0vfBkW3Rg5LXlIDrEQgEfD5JO48h/JjbQVbbC
vG7d/X3xL0SRLTywYsorIf+FK8lSexMEi9h5YK/sF1dOu37W5krD/79jL/TO//0SnagDlBOefwga
WDQeXQejWxDHe9PsChP14w66BDWBIPA5Rf37o10IXfH5xf7jaDZQxpuHvvcPAo6aaB1BzUubatp/
7NM3B99F0Rz75Vn8f1Xlo1Re8NZau1zZc5d+++bgG9GV0IET5BBEZtqNvPoJW0535cVcWvPNgefj
SBT4vzgzMhoOq+8lx65vHHiJUfwAEamPCcaTeHObjz2YCKQryWHqGPpno5VnKfRrjW7K/ycZ+P/n
UyTeHH4v7v0OOr7ksNKy/OOzhaOnGmtbtwZiF61qHsWIdsINX5t5TdfJWpS4oyfcS9Grds5tVUz+
I1+ihGR26rt5Bw3XFfA+VMRFBkUUuEbUio/qSwLepp+GtmZz7numTldIK+iq8jMWg0uw1N/UZG+L
qOhul4QWTzE19gleSirrp2jO5Fyt6RSPDS62IUi9eFhSUHJOq1DfgtFf0z4pm6yp5jELuX0fGg8W
ihNbTqFLJCD58h59nTVPMMbKi6Y4LsxUqdd4Yxp2soCdWkR2fQIXR2nbTAKNO6v+i+S+t2+a4ddM
lxVS9w04iV75JBb3ux+LszFe8Mbt9Bsul1+49l81WcKsIcals6+XLPBZmEm93PWKQIYtYN3eAwGa
E/jfAubbZ2XNT7P0PoUVnfJ+Dj/BcVWnUz09mDF4bgL+2g7QGuEESWg7hDybohFmzKG/ZKW0P125
jifPX7/GoEjuogRmnTroX+O2eauS5nHGv+9gtzrlK1nnw6D7JBtbS/u0sQZGdV4jUyoW+1ZqRQ4l
w41Sl+Z+LfhLIVbvpoKWMXr4NCWh/1Qnpk0h0v3awwo1ky4uMVUdxzyOuJeqefL2srTv0kAdWjBf
psYPNRAs5ckkq0hFBIE4RX/WvFgg705+y4I9+azjD540J2RIAspkFOAPQX/7xBuhsdK2Bz0nt8Ww
nlqTnODs/c5b98tT7GZqOnpYmY5TEbZw+C4cyVckpim4TRKPKOdsqpofUx0HuZmZTccCKnXwLapv
ugi66Wjs8yMMWbpTtaoqD4RYd5Q23yJR3alexWmoA55yDhsORqo/S8WatCZt+WTK4RniUDUwiLxL
Gx2NqcQQOo3q8RcUmmyuh3beRa3/OkTzmmHZVhhtNia1iVyPqzIFBoQqzqlp2zxAaZfqWr8Rbl7G
YnrkXgBIr0aPFucoxiwXgAkTVy8lPB4xnlZNzh00sX2IAx9Kp18CyIqlcoJanazcmA5RoO+Yne5x
qH5Hg3+MyijOpjPFf4ZtU+rThOw81c8p6fXnlnWon4Lh3XD+A9wttIUMlxnEUKE3TLCKpoy/zX2n
dr3fBLsBLYpMsEqmbGm+jySBX6xn0GkZXaqCTuPQ9b+ZRJ0HFPHDxIKnuY1huDm7G1vOfZZEzR1n
yR5iMc2tm0iZcYrOZDF7t7Zq3XFy6rFR1bPz2LMLcWww+O8P0kPA88f+V1AaCshwP+2lipHbSp7x
SCd7L6xMHni1y5YW6KVhKL0sbN27JnOTemfBfJiffNKj/yqi5GkgVu86+E6mFcJTZnyARhYF9Lcq
NduHhfylpqUGZnUCNmYQHL5pbM5aqJykzvRlRiyYuzGx5EgHUeXSsmqvrbFZAIuBmzEIJzh/Wj/z
OvbQhVWVtmH0Lm34pscC7BMIdWOnGJPOEJc5BAyisEm8ihe0k/hpMJ4S6eSDOjKApvElAHr2y1TU
cC0NigD6I9M4iacEro8s44MiXwVvawW0lA7vrYqnkzC03itASZ6nEdHG+Lqbs4ihh51FUHyu0tkL
yz2Of2kz6s/eWz3Djjsq6VRiGch0aIOVHQcoy578UfpHBauS/UxrhhsnxK8onHGnZj17xRcBAugK
CMVNyJh+4baZpiwpwDUjgEii8zZYeecPE3qNouSCpXQBRimFOm3y4Ju++eOqit/qAZiNVMlIHiQM
JnOGrxWpCWl1yw0Rx1mTyKQBSvJPHsbX37pqVrfA7Xd/kmosn6Z44C9BGdcOXthB8FQmyj70FNls
FvOhe2Jx6f1idpk/l/0SYXVj75E70RwW2LCUuON4fassINxpP/T2PpoaJe8HGHLBioeHnZdqQuld
EunlqKhY233pKXpMnLZHYpT7PMeJedWwP77zLEjxKUwf6zDtyrXIJ3L2shgsd91uIvH4O4LSuUkr
sQ7QzrcQGVxN8eKd+a+IEA/Vwt9HDQhKN6ouC9qkTgc9vNtiXJ6bYQUlhCqTEt+fPg3wcjtBJ+ge
TEubUrIe4pB8KVr6EmMDpRD/m3B54ZnglNbngxnfPCJIDokb9LwV9h+P+6+u8t4dNtItK9WTqXsg
pyDq/LnxC2ySMBIneHAUKaxwyG7wAz/tLMgSCOPPvIlOBSdvYF6afdxBLVnY3p6EioZ0XHidqRH2
uu2ImTzI3CvCrpg+AT/Ncg6Ma4Yr74eqxWPjoWsdTtGQASgc3Fo2wfIzDl1GuXyqJQwtOzkCBN9j
WFWO/gMPicRdjsM6wufyRkbtg4YtKbgcxedV8w6G1WTH0OLPtRk4LvB5yogTNiWqf1dlArqrDevM
2HlGUO807n8UIa2nDh2VIpPh6KUwUn1onS6zomm9DCNzL3UJ+GmdpK+itSpzPtILadbuRlbjD0yG
YUhVYuDZITtJLdWHJUTiP8bKZYLzOFtggJYDr/x5sOCW162Dbpjf/ojFDMtoqcvdUAdvEIFt0ioI
WmCLe5YvfOnRLE3mrPOm77oIfkE6oExVY22eTN4x5EMMp/mmznUNJCB0Cd86aCOlsiXPfkDlCcQK
wEc1t/dh18a4aWltIRbUfykj3eHRpmhfrXTZD3JoXhjwranT66Ere38/434DxqS4n4FK/b0ubkpx
yftHABOqvUeGcD9OLT8WFfHQwwenJQnjrs1iNUT70tfwZISTTpnDY1vUiPK2Hp5k4+FcjGLBiK6D
l0BzzyXtp2MM3vpeuPNxQV14djq3Jf9EV38cwBmAmmTGGxU9Y5PNOSEqvgEv7ly6i/7X7Mb6Jqx6
dwQS1e7sUk4//LAaskjG5lM8M3oihYiPVjh5MybcvfiUsEdFVvlcwKe3Tonm3s9CKPm8Bqx4gC5n
uPeSsfragyt7hFtm8QzXXZ1r9Dsei6Tqf0ProNp11eju44TqW0gullAUGjFu7otuyAq/Ttp0Igsi
xBC7F0kZlNzivrud7bwoXMuwEV+cn9z6ZeEfIOyz7BaILz9ZK5bcJK1jiIyjucdeJ19V2ajP5YD8
ZmhrZOI1XUDNswOOcFi91cFUv2jXkl032xjsWNpmWBXkfXWPrtikJL2NPcf3uuEBtqxd70s1FLmh
Yf86ByI+tZJXIo15BQ4LbvI7WYpB7B2VTV7WZZzRqCAZCJp1Dg2xcg8xKI6RNzE74hp60yVk2IlK
/xgKr3jvzbq+t0uJ91RSsgthTvszCZfkMUFHEDvDNK8afjXPU9dM+zgp5K5J+uogdDPk53W+72Hh
hcwi6gEQLbyjWqvx2I4GLDY2QWaHhssJDOYWyY4DhBVD8l0Fe9MMKc+aT0PH3qjvwtsZZzePFZUP
w6zHXHh6wRyiCz5pIPUzdRakM80SAScYktxEofeURDw8thpTqNT1CUJmWRTkTQmdjEcI8sD1XYd6
2cHUtxVwMo2GJk0q5X8JNdSMUgcC6X1dR96p8+sWrMPBX1JSzOWn2i38CRNk84ut2n9bAk5v2zUo
fqykCL4Q4SfBm+ClRMPXtgQOAMoK73vU4GXux8AWfeZ5SpPvdRK0NhdrUv2sAjkP9yIYhmEnLViC
UCaGql8mKu59hc1r0aI+KZsvgjYeeBAlmjanYOZeuxOl6YsUyTplOW1Ks56wzdvxRGOYj2Zk6ivu
pwMt6j8M4ByEcq8B47CtImGPsJ/0WaoSPlW5smDcI08lw7hbggQMiEZWZWaYGckR7gXQ6TDwdO5/
kwbe57dqtnVxbIs58FIxi/l7BL/TxybSHFzxca7D25LZ0O2n1QvqVCDvq9LJsmF+mh0j5ptGb3zN
gChBniR7peubuJdJkC5e1ClANQnurB4majCaFGfi3hhHDbiIZYkSCX7zg5/btVix/RoswbOHawgK
tdUEdwXQ4pP+EKgq+tVCUH3JQKYM5J1FX7jIC1Yl3YmZJu5P0tPxkPadF+gsGdzoHlgR0Ab0T5nc
yWBEYijWybAn1lIwWeHyg5LBJVzj1oy08LudN6kaw9jWcy/J2HfwSeAUc+2YMmf2wqMB28/huj6D
su/Rn0ClYiRN+Ag/bNjzsnrXIX2X+4GtXvNUeyPmKP1aF0UupyAUsLof6zGbyRxOBxkMVP70a6N9
ZJiUBig9nPDNM0TzaH1qpkFgvDNCIeYUmyBAGrdA2PbFNu0anyavDLrDaNWIRag7Ua83fdKy4KZo
Bx0/oA0QiSBt1UKSbEkWT6WGYtlS4IhCGDXaWlYoP7vpVzVEtr+3nGv3QMIeFuKp86vK/qQ9raus
8GIEBK+fgvjUlL2J04SbFQghONWN0MNBeN+RVaMy8CGD0aSNV7XHkRQlgOlIE2DzuHQGsQvKw8Wu
JR5Qo7gJcSpLMeMenhdM/l5cSX3v69kmm+4NCZBM+01NUfbagX0yhaHQR8b4IuWLFxf31DLS5lWP
uHGUyi1ziqF412C31ws2lSiTcGenWnnodvBe3sSAIvs/C9i83POm81VK4QqMxCnmusIzDdAjcm2Q
2L0PVyiCoj/oBba3S8Y5DUeTLDi9A7Q2EPnnYa8Crf8oweefeoKScr5AsrY41j1g4Q+h9Eh8IgTq
fhnQ/OucIo2j6x38v1yQe2qo+nsxd1xDQSJuu5teF12wM+tMe5ioTYN5i2ob0FeiKGIYbvPFZrMq
Yx9Wmm1UnkJOIW/MPPxnV0D8nNyVlS+fVJNgrolys1B73Mqo+yg1TX1fe9aLTgYJVw1JgwZO4DiC
0XwDlpz5XKg2/OKJcq7QqSGKZ7NfYBiRwcOjVHtU0oN9d3NF2QOGp9XwG0YhgfkN0XX8PAnftB2J
vUS8E9f2PwKO+jAHEUrTlK/WzQ+jD/7YY7cC7ZepMI69T7D/nVQeF8IIpFR+j2E5mMkWlwFhuBeA
/kaHaZU1OEaL6svcIpdBKDCiEp+gj9FMX0sfIi4n0ZfDz7VOhHhiPRnhYsgn3e1k37c6i20h7cnF
ugmwUFPTgugpLE0tWah7cMWw2MPc9dY7taFtvoyl0OXTvEwzTY1ZluEGe4cOqXUiqXL4mfB1F7hF
LgcyNsEfOlT+bzXH+P+6AEniAbWdiu6mSAUtqu8Fsch1xvD7cQZP48ZwLf3TQN3qbtjUTPPeZ4XX
32PHBPwZIweD3hW44iwzPFzYLiSjMHmz+KjlKY76dzjNKvvb9wH3/VwB1ORStI8bdohpmEATMTJQ
ap/bNvQBdPIV9Iubqptume5jlweBjsQuXNZB3fHQOJGB5OXFNy3pQh+yeDImhyGYUQwkaN6g8vDU
4vYVbP1+hapdZM4GOTHcQaZq7zDj1vSk1kHjDDvcV7nx2obvishVyU5rKc0BjTmDUF/wBrsecq9V
Wg1qZbu4npJ1B8rHiCIBog5eiomCP6WmRRv2FpkBq+7KBiVFVk/L7HLfeIztAEL0HuaxFeKQlKCj
pFK4CpNKwBBVqno/rG+RNQ/6iLKQqcNMZWXzFhEflVi0luJW9Mw1uSdW4tAt64s/PvW8ZRfWI+lz
IZv2W8vr8g1kXRlklZXkT1QBoZZ2s6l1PlYRHfPKLPQJHIbx9/mPyHvhL1nueFV5TR4yWX6NoCwb
pC4M+TfN/Ga6WUkVDvlkxxmxt2q9YMh4q+gfsPoXvpsxg5tQxhfoqhFaITtCX7Dsb1fIFHT7SJu6
PijFB3GCxlKIRYHdqCGZKaQWexklVejSGseo2s0KQj3PZ5+O6mYqoZ6EkBuW05NJYN6UYSgUhPdu
lWAVlVatHkAPq09BoNBdO5MTCmEe5VOE590ryNkiBY+7CfWTgPISNiDsUSAlPbq3Ya4rmLWj4g9T
T7CVf58aMB0/UUgRrnsGmZrmBRjVICrRKoP2QTYJbZ6jWgKGxDm0iz63Na+nY1uCCrWbk7atb6YR
Cpa/Al7GwSmByDCIT0HX1F9hdd12e8TnEC3HqSeQoseBlDuvrH2W14uR5SMuMNhG154Xyz6FnCp0
5ZGAYOB/VwC2umQWthY4GEmdjO+9pKE8ujUSK4gt0slbiCiu9BwJbdVlIa6vKcWlPog0QbaJi7uW
9fKEcpPgH4oaw5l9h2biIzI6We4ntJh0avQqbT6GwMffVMgWgxPz+mg8SXRW2akjIjjCf1rdtZCi
7W9k2yP2GEIdys8RTM4d7QMYC40Dpxg6SF70Rz2pJgIeWvKXxboBeXormxANFq7R7mjmokjrmjQ6
DwPG0Wpd2mn6pbnxvRxvUxRPcK5Dq7CXjL9IUPIlrhB0OXfAWZTBHoNTjagI7lidQ39MqNMSD8VX
geu0um/gaMtQnIoxSqGQ7JIHnogR4G8bDCYdknjOaUmWW/hpLF2q5SKPo0qCX+iI+5/Q3I6+ks7K
EJfnMu7WZpyhZt+O7umc5MrUVj2ASiJEVzrqdfJUjXaRaTFEaB4L1sCYlFfPCQ8pBF58+x71cfkV
18p8W8MT73PhBT5SXNGPh8G5EflkrVyBAhoyhnUXlHviVdEuhA7Wvb/IQqeISji9DDEfjmXau52C
pfbP/cem2k1tUf+sxwU9ksbq6K6SUHzJhPE42ofF6u+6wjcKd2zi70CANm9dQHqDomjib61C76KY
Afrc1VPt7SKtplODdcXwIZ58bJ4iwcRe1fCghZBstB/5uqC2hkkPOE/KPFpKxtei6dyeo0fRn5qi
hFB7YAw6S8wjX5PSuH6vxq7F5KFSMUFRsKIvTGJiLDKe2B5Dh1LsaWDdeOJBgbpY+vVnTxZwHvFE
/anotXezegTbMIn7+7JZOMxCwhiURrVEM2JeTx6YwAShnAP/B1yhzGGZQbk+h+zXul557jD8vuVO
1ncE34tYM1Qv0bjSJ3iNFN/9Sf7ph7jK5oWtJk2gC38c7ezTFBfggv7vkiBIeBEUlOn/cXQey20j
Wxh+IlQhhy0SSTEoy7I2KMn2IGeg0einvx/vZmqqpjyWSKD7nD9yScGhvdfKhiMudHcl5msUF1WZ
3s/kThw49eCkQW7PP83SzV/r2OUPi10sfxvPB4mXvrngZGUDCqXfyavHkvJNkK7JmSm3qUn3ucWH
TKRobkWmtwx7nCtsWgyt42qHu3BMFY67URSntfQbP+mmTG6nnp77LWWd/1Op8r0q7SnBZ2fdDFc1
fmTgxUoGhPVMguxrqTf0i54oLJBeyPtmgg/v26uv8vpTWlYTBwsRVLkvilcyo7v/BjiYP75azL9d
oxheZaPXXEnOFOvj3LAjNWI6FZv+svgaJG9p/TG5qK+Ix+CcS3v/ZdXlFOlTMJOLYK9xY1kDrUtt
EBmblr1bXnlvv613lUz7SmpgQRwVrJEIlQay5DXucGwaKwBYoHqXH9dOJYtaEnTZ16DvGWTg5qdS
VyXgUdmk3L/LJ2Yk5hc0/bdcZUdPOnqiS2oJHE3VoWhXzPmNJ770Otcugo+tXvTt3Oj7dlzXbloT
HAMaTBFteP/uEsEfk1DxZMZSmMwznWaL3zupq2n6GDqd7/3BLewGdI9OfcoZYyeTZq+XlfKc0+j1
QbqUI8qRzrMjeEj+dNbUD3Xpag/u6s8n2DfjuLdEcUkmLVJ2pBubjZ+9u0OwngLdcHktHZZy1wn+
0KHdeSF3r/qsNUvRDEc1B39Y/bU6DiujY3nxIDjCgAjrEApSMTEsWqyYJg56wXK6WMP85Op2dZpX
NVMAI3kbtdp+7CiWauDZ/OFAgZgMW5I1W4QQvXphhHfijp84WTdRFGztmvbUjaM4+0Fufa7Fup4L
lqxItloVbvXCAm1WnfyjfLUdO3prLpqp/bRG5X0Ikcm3bs6ffVtfMfVDffWlLNmB6IIq+Zle9cbJ
T7szjJE/tWM6jOPwCbrvP+1O0X9C+sx27AuHe4UCzdidFrdNRkfM+ltftTxLupiag+9ZfkL8RhEj
4e5I7XT8KWGYshOhjdbL0jhBjHWzeyiqVTFzBmVYdZ5Bwswdz8jmESrHlvGgTOu2DPkat81W3wAl
u0NhdEZsBPI7Zyq40lxfPKlaWDE+g/VYTKZM2o7VpjO0IPLG4ifbrVsxj+wwRm1FdS/rqKE46h7K
nR9sM2vjaanqldZyD6S4ywAWwdR3mA3dDFjotI2vMbbtwvmzjVpxDZrafFgydzOBne+g/2ZmqYm0
OC4h5PjRysyNxDpVfye3UKFrLfXHNpmcSzBMJ8tbsn9FZcxnwhyGh7G4M3A4PuwPb5cWPJFglY+8
ISeTOdsMdZX3Bl9HNuhGWDtf9M6yPx3HG1Z2SSz7kWfRPCFL882o+tfWYWiOfNAiQO5yFBRHVfAu
nuR4CYeOuNkwtwjzCo1hXInEaIh/3td8+ktVgzqboqrjUfbuCtM3U0MP8HKafCujuVqZaSGak6+v
y6vm6sGHsefzT1nBtY2Mp7FPZNJhU62Gsa+crv3Ky4hLsTu3tuad2rUqeEgWCI4aSObVDqyGn1Cj
57Lhf43GYxqTrHGh9/x+TnIzfyWXKUg3Tdo7RKDvPXRFEABGaJWV+MS/fvW2Qe4Z5VyRA1JJRIWn
3XjRp9ADyv+jbE1/HTvLPdoaB+G0bcGDoAciXVjkz8rSvCuw33zt9xmSyayPFLbmEbFt6ht0rkj0
VVRPutW8t63RPMhqrOHK5+1rGptnfPKwXMNEWRZam0PfaeLERLZXYW4oN62U/d5zLoSVNWbHaeXA
WgNh/i6a1njf600jsH2oP127ag5dYxhMxrAaCND270zXrf901/+3EN0MczGOXnzPVoDVCeDWg6pN
106fr43hbKlDR1UUOK11WznhuZ36XD9W1dzECGawOzWBOxz8e5NOp1f9WZHndkIikn8FgFzPonTJ
aR7X+ktaizh0wtlf/c0dHpSxaEnVlcNjMMxavPc6RuU6iOu5VInXl8iMguqTrqEsROhRxr7Gy2qW
EmC4YK42rcp7RGIo06zY8muTBT+ea3XPXn8HmQJz3M5a7rnneq0h/sBtnu1y2FJRCTD+UrfaqGfk
Top84Jt1G4esVptzEIwORA3T1ZwQbTD/xRNl3rQg0NLVLZu4CiSSZSbih8AxXIoJPPVhwM6xzVX+
pSCy/WMo/J42Xi2xaD+LWzNoL6ZB2gF/iZX/6XxfYRW3vkU1dLd+a55bfbcfK5Numgms6QJd4CRT
uxVH28mcDzqWgi9HzdltryEn23LsT7go1ZXK6uIB5aWR6HqXIDHxnipmwUTTenEwOm7H0JywAusd
tEq/Zr9bLwA8FLL/208ALdKuwFy6egJKFEWi7M5Itgn6ryuWNWUvzi5snN5xBmFMeS+4+wGiTmOx
7f/kuBKeOCnnvLXQ2FXHfa7nNqKAcXVPTrN3MCZlKsa9Sad2slIb0dZnOS8AT5X/Ybt1cMR2JG8o
6YNY1VMVjiu6G1QKsDakYvqpQHHI3LiLK0Bkf6utaj5qfl6fwSmKcF6bgTV6aHgfSFPrUTNHcyBg
HFyVxy2VZ7/HCWpkKvsmNjMGIAIJjGjbwRQKbpeLawTvDdneCHDm6aJBJLzmgtLOEChwvZhFUF3k
oL69qdAIdMn+83Yj6SereTEsQxG5BdehmboTtspoU9QfoPSKOawo5lSWmTxOrvgeh2AEzpvNCM5q
Oyg1uDdcFho4WC2ao+ptLZmU+4eXpiKLWA6XYNbXI/vXxihRNwfQZftVg4464YSHPmi8z9qh5jPD
u87qQJWiMPEc7/o+nYzmTmzs0CZSbh2YhrOGGav+W9uac+gymp4C1thoBTv4ATuCLqYL4dOr/fpj
v3vTC504lqyetTMrh39ymImfN5Ebp4mDKaWbEzWNxqJ5FUtQPTfYXT89uZZPTUkH5nRXXGX52J2g
w5trOY2PRiDwO43q18ggkIBw5lE7OdpxyYLb7O5BilTmz1p6W6znTfGhMXU81sSbpfUElym9RjxI
KIJjWdifucGrn82rMImBqdsY0nuIfd/iHiqW5h/Cq+lQOHBUmr8sx13buCYwNOYZAy6CAfV37RvX
Ivqg8h5KP+jCTVXVPzXAgRl90SWbTRCZay5NakBnMolUFac7mwF+v/ykWyigGoCYiiW26B431wKa
zl0Rod6aweksLyqNbrh0mTNdpqrJTrsU8qALn+z4rsBjh0P4gtFuCH2bFnvDNWUkcs04sInoT8qn
QGhzXHcIPUCEz62CjvaaTotl0f1Su1n/8XRJKE4g7Pysj5sPNjI/o2rxQrfJytjLnH+WJErJNT11
mPNSxtXCMdf4DUNpt8yp0uWU2lnwe/BRJE1VsEUauxZQ1rA+rvffVJbdL7/s9dQnAOrFb7PgOit3
itxlgXArlfMQ7Ppvh1UJbHQGYMjak47/OZq18kZ+JBOmMSyx1W4AoyS4Mp11n63POLuq6W0Cc4zl
BoqFeF/FWVe232QI9o/+kGeh8oX8qGrC7w3LKh/qXetPjV//M12RM3i771XgmIlnSQsNij/G1gCS
M5u9npgDSryO2JuLzNajRvr2c0cLXUwmc8WVxau26fmOhIPDRAgCZtwisPh1WDNgV+vIHURxDGrT
4HYx64ulSWAWg3tc1w1iy5zq32xoInIqP38xdM5PAqvQ1mXSW1OFjyye+wmOlJq3WCFNOrXoGCKg
VjfsmrZ/mO+JU/Mg0fPBuYQgzd2p25r10FW0R8zTgNGmI9+l0IsX8tg0dCPddJaOrV8WKfIv0wz4
o2IEbpsIE+/sPEu32s0+1ha3TJYVJGE6y/K8co0/5Fr7NQZwu8ui8F2UDW+W0pt4GB0XAsZvzo1m
/rjS+WW5sD0yd4zQMFGmIjhIgiBDsob8mbtCG8hl6gzxoNuW+4h73rsKpzavFMIXUbnoz3PlipON
yjAug6CP98nuzosOUGGvsgoxla7U3Qtwjhwtul23Jvdk44YBNBoCCb07ge2iFDKIGLQMVtTcm0Wi
26gKOppC3a37yip0CGjd9DBHehLmKCRCgT0i0vC/M0i2+XUu1+BScQk+Vm7tHAuZbZ96T0wRbIfR
P95bYMN1aoXL4dQCZA7Oqt49vWRDy4WZgILo0wXhXfCEeAwRhmFOBAZm21Hxej9A4O1PJGkUKCf1
FC3DdO3y7D9RGfkbUhwn9lYuQ2Ea1bmgdgmikZy5fJHTS0nsYzQPJGsvhSZTsM3sAmlphLYDr1Ya
2k8+A/iJrWerl3nXE0nUyRa5FOmqCDF+Vn7ZF2i08VSseRk5xfJcTnxhld6+19tiH6oSlTxHQXPP
1fuGv6gi19XOfss2Bf2P1d7GVSW/yrt0Y3XFcijGoon41BpoX8dG9Fn93BnXiKp5i6ve/fK38ceG
a735btUygA5n1zNu60Q6kzPIsKmH991Sz4osstjckLhY/pR62vJr9vT3URdkcknGjF1pT8OuMC41
HUR20K03HikLZsCyIqd3/3XTWB4mXzMi2wIIpxdxCTtkkYdqLq6tLH95G6uREsMYerbb/9MpMrww
+9KDiQ7jZvljy/KLqPfTx+T61slm0VG6BqxnNcZ+wZ32y5iX+eCPYjw6TRkkMCrOUU6BH9UaIgwE
m0jKI1Wr8m9fDmQmq2LTIhu+8aAtQKRqylfjpi+wpRMbz3/Q6sN1bJkKOt1y6zDTtiEO/i8Xs1BX
FYuYKBasJygn242RjZngH04Opjp4y1eg+/DBy8p6sHfiRUdF+E2+XfM95dP9qhfuecpB3RAAZtrD
3rcWw82ONlMYs/0voHnkvz7v6f7qUQVzgbniw2gxYHDIaJTRa/Nq6jFnfZ9mQWZD6wtiFiytk9+C
SqujT2cYuXHefrILgU7HVbN8XgZ3hKjfxnSz6/qQqVyPmCubC1Cnea3kVh73bWoZsesZVTNVJF1q
WJn7HwqH8rTUEF2VO0zvIijXY6V5yFA6jtapDqznnlH+Qc44PLe532JbteLN3fQdiJK/K/YdXlUN
Vf/H5OzFX9hFokCqNtABMgmJ/wVl071TMjl86IUTJNZqV/Haa9tZ1/VhCfutVuGQD/NfEahhCt1F
343U2kskYxTCKpXMqFQJHqvLsQ3zLvOOeDvmP7RugNryddYs0SxjTBLFldVMO2v0QF7AJBsEa9Vi
IutWgfm9B0QNI1etNkKc6vIxc6EUuXUGZBYMnLfCX8xDS47vSz7Ouhc7RCODKFXgHGy7ZugXXfOB
Gmns4Oa9hWV8J+7usqteDyIgnj5ArlF32xEirf+Wud589IG+XkuUBix3CmksqZKgqRE0JHpsd2y9
LWmdPYAKcbzxbLcLWwvknZGH+rgUsDqFHjRJUTX5Eo3taO8f+sbMGwbSyL1oB7RJ6r1lKCx41ZbI
HmoLUNep7NQwN7GynNT9H5St3niPbTZZAwZvLSJ921YKifLF7eO6W8pEMQcC/TQLmwJD8Xoc7bV/
ymbHS2AarVvfwmGdMuUFXjQgTHCvqw4wzWhKyF/au50ehNMc1A9Bl/MASwtWIHE7ARhmUUlYMTBv
8Na8sNrvCgCwfamzAtR06vhSohncR8RjMzh9jG1R+OlGeeia3ie9p9no7SAZJ2t6QugenJY59/q4
k5NqI5QvWhBXhgZFbIqysRgnl/LbphjFCQcG8C7ZG19uiFvUjoWgcufg5JWl65EFjXGVD6QZsjHj
eJsC6w/S0qV+LoHH9hAZj2mfd793zQiJmS0SWtmyNhJeBb619Eu1wvJNLfI3oF91K9e6n45I7BsZ
AqjxOWWc4zJ23d7K3pfenLNX2fl7/7uoWmG1iBS2pkrdDtbwE45VrgevZBhaaJ7fx+rQqdr040x0
5UeVN+NTT6zPW9kVXhNqoPa3SSv5KTlXGZUcv/DauDV6YG1rlNMHPJFVxqCekzoJ2kSGqN2X4nOu
DDOLRjpexMO4FdMe6630oLaDba7+QPPa9rNnePrwaGV61hw2dGBE0M9aA3/gukg2KZW8EyWb6XOZ
ZvIu596Z2mnLHNS7LXf9Z+vr8lBoox0b5miSPru81G3Bb5Lr1TELujYmZmd585CHxosxPrNwy7NL
xEsy2XJm4Jifq7rPEKb7ucQY4HSpXCs97NC6xrQbg8Lyg0bgx/1NSYOBom532v4oHn2UzmDsIRMb
mDO8cQKjLX87u3jmQqyPpSmst9l25IMtcv9xpkwB896Iokll4yEfHI7c1VreFRAbhLT8WnUEYHmN
MLkrtiL2oV+RZUotLHyzOtQEN91nRDLf6r5/hYdi3LRF/SwNbYjRI4jU9woVy6bXrps9oNRwMGNv
AjulJpGdME30qV5VGaWvns3s6k3mflvYLx7zYNm2JBg94zdUpc4J20Njmdkwfi7VLk4DahCCIbVx
vKCT1KaoQ1ltRgzofVyts59oPhsBThgOu7AZs/wLied0KWu2PhRFxnYL7H1EeC/X6V+pA5kbKCuN
aA380sDs0mAoaMpJIuIxJNdEMG+pNTvmYwCbAU7JAwU/K15zZ14S0dNZg2/GRvvfVG/mOuanyd3b
07QPzt+6NxkKzW547PZiuGRosV5dR3fPZiG4NTazmbnUWFhCQ9hDkfalPZCoZ4qUtm8WNmR0lFUT
4s74Dw/3JT2zZq3ye3WepFBf9gSkFTr7HsiQYM4srqDxTlyGc8Ku8uGYbjbGk7tSUUfn3s9UI8kZ
hsV4tZk82Y9WLzakQ16th5LayXX/wwOVP5glBXT7Ur5kgfZF/EkNJVcXKVm6t7Zn/lC78k42obYp
J+PJQ/YWE+eYJTrIJVtez5fXP3pTdbFEpyeVjoCw6jYEbHq5nNkksEUYnsPGan33ZYmsvzebQy/m
Iazs+Smw+zVWQ1XFrlgJvFn9q+qYmMcgbx4q33OjcXH3WFtmDxPPcPNX84pwKBkaqzuqpT5OxRZX
HsK/fpqtGzklT12HmJoir4+maG2CenvjF3Vr3ztcf2iLwY80UaCQ8pw3eM4t0QjUTOhe/0ZYdHVn
dXDWzjs52nBZHPfdR9hK6pKcoHqKK8/7Dgbd4SWacjPcM2M6WmBM2brmsW9VibM1b6tW/0yFznQG
IUJbGXhpcTKd4pLNCK7wol3hn70wHw395A87XWMcdUsIR+jF5JLYEFd2klnlwqinPd11qOjeecXw
JVvjeFqHongr3f5mqWWNKMKtI8PKK+aT/jmTmL36vIAP5ZsPJVgr9MhctGE12mVij8j6Rm44aK3c
Suf5fvo4tV5emXC+W7sEN+NWSWDvBCq02QOJZk+z6kHjtgJ+tzPx0E32dei3b98ohzgP9t8BKsEC
4hRuOrdOZaBA+TbPSbtiwsAxDuAWdjlGO6zwCRLeSpRftMm6YMaytsH7G3QQW57E+0Nsr3Um7Wp4
pmhgeXPzCrRLyDIm/2WNi83eUakG16rfFS+7nQcfa+B8DFZDqQRL05qinrkI3RjeNa+5+nubR2is
ArqaXf337m7DT+HnG1NZZ1yhr5vqgneCsxBK+uL1Dsiwxqi4Z3uVmhni/gUbwD43v+ZglE/4fiCP
0S5E0s2dB2kJ42gF1v61cfq/QaLlcTWC2wel+bjiqoIG2/Rwsb0RWro0EVgOOIjG4psBGyNYPhfl
y6TpBo40JP9z5xUy2jpkzWcgBdjCaf1Z0Cw+2Nj5FmH7aVaZCKym9blCesE1578zuyIX0RCiNyXv
ugfTn7v7erS3cf7bTaY6DmZ+wud2tdlbjoZZNLcKQQl6sN9VX7/r2fC77vNzh0ToEKAqvpLOvMbg
0SL2137/zYdnHBQDday1y92vMyzaw1iv/Rrqu2NeexPTYlHzlnrtjoAPzUNxwS/OK7mMWBsXG1G2
Z5nx3gTOsdY25zL6Xn+B2WbKL9bljzfo+Umb3f4/5fB8uJh2bx4nUoRlykiRXhdRLTQbPHIdLs22
qn+lN1cTMdjAeZCULhKHICsefLsqv0RH5kS3UtvUdlb/2VYciK5Xw5o5/+FdyM+7J83/oP7lQ19k
zbFjW0Q2SWa3RRjicZFFHTnUxNxm6En+St85lRq2RYwZeRPOlHVePJGx7Ohla38JUzFzFNS+HrJl
9qtri4uliegi1/9rlQfaZrfbuL7IejIQjlRB8CHb2Xn3KO8tw7Ef9muvteIYwDSWh3oED4I+18sn
0w66Hx6cvDl7veW95F4uXZSGDka6jJy21d2wbNzzU86ZHN0LIWTGs45yv4+6VkqCiUp9i52gGzEQ
uNpP71KvKzFQ7OxbuVOT3WS1T2XTFl8LO/VRCKH+zWobL3VQV2vMxu7/EqUa9ENV7DsgQ4UmVuje
k8lDO4dbtYKPCawJzMOG/YYCLHCivlMGsjToP2a1YnTAC6bxZqKye6s1gBdrHpoLPoX5BFaDegzv
1HXMTO2qatpnpqIcM8xuUydTIyvceNC1eeIz98wXhk5X0mgSlL8dlNPnxtbnU9k5+8Ek6RplzuJb
V0S87bO1+l3sjxvmhqW3rtrkGRdGVHQJJSEJqFcQx2x4JbHnB/Nbx4AbF8Yd1dN1f3ga0CvW0TYI
N57XpYmUaUIuLCWEvbP/tk32v1mOy0dZ+Frq7NXdN7X5zxWbLyuOBVmyYZdPu0b+V7lj+dwEmHeh
FLPhX2UMTBMzanqmebIxcn28GqZdPjhFIx+ccXKIFbJx1WW9vFqm0lKekTpxXB+ZslJWvBA481E1
O22O3P+PENGvjjGXR5S8CllOORvHWrcF7lVgeFTZf3S7A2QpWMeU02yRL8D0RowYodG4rzrm/XAQ
I36/DfRltMz8DWGPc6pzZb4S2CKSeUQBb2xiiURjQB4VNv4ExiHcycOeoJWzWNb4HCbghbtSAThv
5DdjK2d/4Lh+E5bexkVPCemSo2RnNu8Zedz8ZECxcmgAqFqmaZ6oAgZIcPclyhCrPk2GI/cQoYnx
l2tIpnNDe4SzToCYGks67dqSvaJ5AvP1UxYzMvfhgNAOboguAvdSzoBuY1EEf+idu6NimbwEUyFC
z8xgZmlSTslZYUp3ob4Ltd5atZeIeV2GB6J9Yhp/KvbyAIK1NLJH9BpbxDdfHNZCv+TV9AjhXAGH
osCq5pmR3/WtV/tO6DVt+Z9gvQk7WRNoLgqD13EuD7torVDHtBItOtImlNJGkmNA5B+Zext6s0Uy
GXi3rTbeg0B4UY/K6mnj4/tC+/GfdbeodDmrnVHqT8LpitTzkPqBCwF9srGExkhq9CxEnlSINlkY
fA2kxNsfXRIx+0qhocWYOd7NGrOxqZCmZCecdB57uwGbaypxZZ5owynfiODdjq5EipY7yPOMMThO
suaPWSyitnMvqZf2lTanMhoERk97JDo0sweuj8H7j4OAYqdWtv9axxcHW7l/mYenx9Eq+TgVQAtu
i+UsctzNU60/UdXiH5feH09lmdWhP/Qj6645c9Uj9/ItpDfYnRiIYHE6rcl4vJzZuDVoAA8Vet6o
ljsM3r2fvNzIMZJq+KzX9t6xxAjZdvbbwgrIA+JWhy0oAwgcdLiKFfmBNrlPEgqDiMvtDAS98pvn
XYw4oU08gwYZ7H8tA78FiU971K1C9PhdrJpXMqUsztnytvGFiEbtkat5P5bTOrHhjgsqxtzhMNiQ
b3UIgxd29QPevWcfvdBZc/wGpL6xGX5L1j+Q11O7ie5FIq9ac91hS+KMCBYQ2VXZVuTihQiZj0ry
uRzkCfjoDp5faLy9gW79cvW9jeA6eNO7XsLWYxsYBr0DglPelwj2+rjRRHRTCJZfZCPWWKMS6uZK
r0tJmKWblEUNKKGZ+VfpCrxWLdrurNgjCjvqm9RlzuBWdbHpS0VmymIdSTB6XdVsxLoM7vkEvXO1
McxFKJrBjU18bKz1xcNYtle0U49OPTRpOef5ocmMx7odrxpqtsgycMb5sudiBJw5zTryrr30l18m
1jiIhnZGDtZWR2mXXii8bH+ssr7C9dkxFm5rWKLg5GTTRcKpfd26O/iPsnaeEM50be2dF+WZb0vB
2tAISn2XcoAa2u+G6boH2p46AOVKWw+gVMthQpX11LkknFT2IsLKWB9RF//SNk1P5ibTQqRo89Xi
c489u33oreIXqvc50iXq68FhHJn25Qbopl5n3xsuMxmPgzl/STcY0xpzL7AbFS5yBv3MbbriM5Pp
I+PQcBQ6MXwhL5IjNNIr+U615Y9Tcou7hRxSZC8i6epWHKymuGa2bSWr77w6+SrYPIKjW9tNoupA
T/W8z/k6xnfb478PdBgHbfdrqlFlbo65JxNYgeNhmBupFUgsVClHb69LNLZ1e8rmYn73hPWpJlWj
Z4B76OwF8aUI/hr0IzPKGV1kezx4u6rxt+PvxR3ecEQE+XAc7AA8rCxfLSmn78ruHlyz3L8xatXn
rDbzB8Os/Bg3ITm2/fQ9GLXJ4uZMsK279UivhPiZZF+nihXzd9VY4tzheUh7jImvzYRjzpkQZeea
jkrGckzcGPYjOQFQ3AHMHyR8aLGncVPhFrRXIzJd65HdoiV3AZRQUHiNN+noZvYTsafMO/Iw6OZz
ri0pJ+MDsvCPaS4uRsUdh3aujOYB2bHHp460bknwt//JZVdzibb3m0qEvlHPMffqDWsuqlO9upmE
XbDIcbAOmY5JVmrXTIl4yJckKAROk1W70VzuJKuYAWUXE/NkfnBVhRKvWf9zuYEJ4vBksjNrxpL3
PqQe3owDv/qLc4rFviGOFtsh+SBNbfSJsez1U1kul6b1eQJsnqpc44PAq/o1KvOds/DLgUlNszXA
w1dodjy7K0os1lskp22Zco8r+M46T/I8CKt5sG6BVUAEGvk7ZgtekmZVZ792X61h3w75vj8bKO0I
dOhR9Sg4R1XXDSs79vNhNLozs9t4t9c0PZBjJj7KleKA2UREYJgK1bYcf/vl/B9xIvhkkWD62orC
ocnyi8owgKJOUhHmR7w/I623Hl24R7tzZbTmrQ4VyADTNhhTDNUjb0IoFFq9XsJtze9FriqQPHVj
DbuPTqKKMrToiYNzOtRn69Is+RQWNRymu2tD1GGECEGt3/reMsIlM58oYkd60oA51o6NCweILsrb
4ncO+16CaNcSrfqoRSV7V+LXvp8iUO8ip23/Zb36UIHbpJSJ3Amf5tEuzRFB6IDUrkbHWjqYSINs
hMY1VWrYSj4G9e5GBWPTx2SpNRo0kfF27XlsjdC93lT7KRkowxlmzQzx4bvpMGGgh+TFQhiY5z2f
vDPKgg2irChTHV0gp9L2M25bhtFMNgfLXj5E3TyNwImhABS7u/HLo2mO372vvxfFiiVxK1REKGfD
Uw2Vvev33Iz53V+8KfFsgdXnLtQfTPbqtmVIatWHvxEAwYZHC0SmwdA7+nRQKK2o1KyAmG3RMqNN
g7IPTTujAcYfGFixtjMthLJWvCTa/5g7r+XIkXNbv4pC95gNlzA7tnRRQFkWWUXf5A2CTbLhvcfT
nw89I22yhk0ezbk5EaNWdNNkwSUy/3+tbylJeAhMmYsYaEbyjOuyfqSSlVW03IUPOHU0z/AMMQPi
j1SeQ+b0zq00vUrXUltKijtSn8rXaikj+/E7CeKMVdkNvSuRRd6294MWlGwcmgEanaHkOkpaZa+F
aHP7Qu99MZwpStXd9R63701sdMhN1MRrjEVuaF67ok8e1nQc7IlHjfq5Qb1ZRvSF+iP8ivn9C7TS
aRae1wpFU00214ZUIhO3bXn8buGj+vE5F+oX2K7THLxRmoZhkAVeaWVK0UcN3Z66HalEQT46nw+h
zKCmD7hHp1F4fqJ2+HZRuYWyLisbFtWRwl1HkcsZEfCB7cnDigy+zAifWOwXz1VTjgY1PU9Nzyel
TYs1uJbh8vOP8wuclDn/+xvOFtEOPNLUntZenrP+sktebKJ/To3uYdLGLzh7v+CHnQboSSwpYos2
/LrM9JTlo+fdqRRrwkXi63hziyjmGVdKtOefH9Sv7pL5398clB+UZowUdVpjc6N4ISWT2+qVev3X
fvsJ3kuRtZ72bDWts7Y0XLY8+kaW8/ALvtevbsETvherAdlXI4Nz1dEgQ3Mq4yei2Gma3ld89l+d
nhO0V1LZuWwhLFnnip2SXYYPRWVNGAVfcKl/dU+dkr0yJcMQh1cxKC8Dtd3EeuGOLMd66atEz1/c
UKdZfzRREvhc6QS/TXsuPXqCyoV0p6mrMqzyv3YTnSb+IV9u0UEQCl3FBjWIUUhLla7A5vOb6FdH
MP/7m1t0gM0hCjmaWJzNrW5R5+sRUMUaxcToikrxQIuUxRecwF8NdvKQx+glQ9FwQepOkGAo43Vp
ISPsRt8PV1aRZpSuOv93+t1/PQ//7b/mx9+nsvqf/8Pfn6m5VaEfNCd//ed5+Fzldf6j+Z/5x/79
be9/6J83ecp/p9/y7if4xX8M7D41T+/+sqT73IyX7Ws1Xr1SAW5+/nY+4vyd/7df/Nvrz99yMxav
//g7rLCsmX8bc1/29z++tH35x99Zsc8o9P96O8IfX754SvnJi7xqgr+dPz2/vtDbY3b8/de++dnX
p7r5x99V7TfKLAplbl1TDRSoYCn7159fkX9DzmTQJWcjR39nfgVl82/9x9919TeNxZttK7auacKe
02HqvP35Jfk3y5AV27JRx8i2xgz7r8/47kL974X7W9amxzxEA8hh0Yt993IyVcWydcWQMWYhlOfz
ndwxrYJ/XdU9GB+4XzuDtZXf86I38eItaIokFb52jEQ9EnbdwmhQ3Y6SRcOzBdcT1YtBtncCtNIC
Igb1iRytoRQ8CgTVXXSLVf9bN4PFeknamb530eA7o3hU4ZNy0ZmXi1gxviHE2LPVROhB6yeBYTcG
Z6SUsDzCJk7/8byf7I3d294ijyN72cWrXjamZWtCJ0ns4cKT82bbScFTFdY3PR7Epewp+UoVMcei
FsSeTeldQ0tiIeRGQgRCdzSNm1vPsJ+0MQpdI4jRZbXaptCQEUtFC39jsG/QPlA0o05YFueyUH8U
tnlZBNGwS4d9mOMcrLwrDw/GQp9yKhKCF6quNeGCgjC/pUUsFZKXB2vHix3zgb3WSMUCZWrVovIW
14BNarQb3kPYW5ToaepiI5wuKahifCNIKmAPMD37LNUXpjGch6HTGzOeCEEUFiwWeVK5wXx9pyVm
Q14ZaDMpme0nl5mCBsqvrKMmQEEB2DmDLwVIbjrPwu4Y4QJCHkn5BNHAkpaYglsGySdO/EfD7J7k
fjbY9lg/8hYlopXTEk1o1ZY3UVvSZokPifSoNPadSKhRJvwRhvdVUX2HZ7CXg36HG+4qlXJ65H12
LWhsiOkcyqu/GCr/0NXtXpIl5NeBk0bJD71AYK4FFx3W3I1lxfJCk+0bAfttgWxazFskM64XQqdM
LA2ILCAE2DI7D3qE0nw1ZTqkaaJsAlwv0PIv+ya5bPq5bEBRhhjJJxMyApAmw1UsP13Y2LYobeQ1
KecpFfv4mlSCrS6UaYGkLB36YxhwibxC3rcyBjOsu9eFGiADpiFRtBrtqpnTg0TN661rOQs3vRPG
bBqjKW4XdYO/vld1untDdJbKGgEJcned5eE6DZXHTIuRada7igUYutwgdEf7WpkAT2XeOCzCFEGv
T6qc1PX3Wq/cl6ruYs45B1Kz9up0HaftDSXXJWbRfYyV2uweCE+LFrHhP0mBtp1or7uRan0nkuU2
xQEuRQMohbC7YZubLUa53wnQ2ZVv0Jwl4p2NVMXGTcmplB7qwMYpWurP0gC4vemyyg1wTfSacCgY
H3P6F4nf3/78qmjY2NQ6wJ4a9arW24VLZZpXdLqT+iRw6MK/gJBCG+ERHQ4bUa/7HbYvp1CT771Z
P8hW98PSx+8hjz+aIJeuCrmtPQ4ENd9lKD4dNKVHv6sxu1rDQZC3M+7oYeP6o9dcNStTqMh9DQ4C
RAwIwJinTe5adALJ/WiPOAy9fR9B/BD9pW7W50IL2LUEZ5RNd2jBnkRHl+Yun+gOIhLeD6N+Pvn+
eRdYW6wy2Pd6FyLe3ai3/UIbkMzoWelQcUExN45oL/1QcnOfeKtWdb1eu+/iol7IDG6BdoOJsyEI
nqe7QPrqgf9E7eXj7pUoz/n1QUWCTD3bXugDPfFoFkeYoMjoTfAXc9Hm3ZJCEBZP0d8WIqhQrKEh
Rb9ynLrqCnkMgleZPkfS7PIEWxjUEPgAVreROLqh8fBNTRfIBvPlBGLVMSGq+WNBo549f5j8UAeD
0snQU3moMbihaUKzggc2LrUFIN6NOem7yADZU8LkiZVy3xZgvppUpt8jR44SKxIdWfbGMB+Id1aX
kVZdwSdEiIQWN3CmSYwrKvSHTG2ApFENxU83LI06y9YdHbN4AnVvaP59VhSPk47hilYTxSIikGIN
/gOpg5JTPLQpxmoKIkj8XodMQVN2LQ0JBcy6e/JrteCmwqHV5AdZny4yC/sqkxWVcwE7cIheYQGF
kHUK6IB8L37fYUF34C6KlLOJUBLHJEXP6SP7cixLm7lJVZeDsZkqqglJbXVMyPL3UUem7PcozMcI
OEN0predhCJBpTeHKlWaAbZa6jQtxWEQGLRbpeFCLnjsw0x+9fT4NuuSa3PqXkYr3Kr4RBawH3lN
TuhtiJdbKCZzi6XWZDcaygoD2h495m0yizLrASylFM45auEV9ily7OVhndkV/+t3ukG/prO53yFe
IdSnvN2mKc0G6cYSnuIyLUCsvZR5AziFHfZObX6LUtx3OZlGaIAAZkS0GE2tuLZ0pLiIkXe1UA68
/EYKJrSrbe07S7DMNTBAURfzbpMyllCHeBdZiYze4o6pDbEs+2hfedbeauQn0PPPbbDT5fDVLA+N
Rq00No/thEbHQiFOAe5REQ1XRaT3Ztvf4JU7q42HRkx3cHEe2KJkC5b7Ho+fhcIxdmOpuCm85EW1
PbEIclxBiGtw5AzQxNRqTzTXslTSvVQhI/AbXqB9V2yLIrsl5R4wHYI8bKj4DoJ209UxbzSzfqF1
UzhGLqPoxFjTMWdiC3EE63/KXZpJXS676BBCLLD9UGeysRonkrEUhfUU1NNtpINdUXOkF3q38hQl
RfiuXxR+Ha8szUoosOrnyODiRWkgE4vqxulL5SxB4Myd0hhbIkVfVAk0pERLMjkDgOGkQkWUWGsq
njRwERC2R0fIAYzenMKUUjVLZrsDPX06yhSFOH3DY2PIZ8q8cpluMvaQji0hnmm08w501mRf+nnJ
zSW4w1p8F3aqIsv2sEtY6ZUfdOdMd+vBvxtqTH61uNNy5cYw9F3fslbyG9o3TmEGN6kO0LEKlLUt
1ZfU1W+j+9yiVl4URIH2Bg6WJonXumzurEH1Fw3tZx5Baqdy1Bw0Fan9QDPBDFlbooRoFsFsIMJO
7tf5vU4zn8g7KIwqBrbBw5JUt5gp9G2ZVltYTWvKYltf/fZzUUYgA3EfSxx08JbhCOZFukoic58n
1UuqdVdgQqloYGLzMCrXVnJdyviMy/jFCu8ArC2wjP5oakGjeAgGVymqQ4MEdKGFULYqca6ltb0g
93VBifJHFHHFfcuY53zLGcpIcz3vd6eDoM9U7k21vMLryBoS38iSTBNm2bLYssr7VvXZIW8lb4nz
nBZNhVkeV5yj+9dh6x/h5ZwnRWIvGrxoIA7YCwq0jJb+wMbwoDT+D958i6iKI/rqxXfPVm76sTjM
y8Q0NLbYh26GnLlnEBg4mzJHCgVHm0n6O3KfCg6jOcsfZz9uhdJ1uJUD2FYVgPpFFU46OhtlOQXG
SxOm950+7fSGFzNQ31d0NExfBNsCRHtUtVWfrNEOXuFgzGl2VdiyTPCdeSuupk7fSrChHCuhP+kV
0b3Ji13JdniRsCrY7QaMpLSWANEMoxQuA6NvV42B6w8p0j5H9eIUU6Y4Mmtft6zU0FF9L1niCn6Q
QINhx5z7dIFsbvQ6P6jai2LigwCQZSObsNemonAPdJshMZolJW9EAnRua0mDiSDIL+8QWqIaKgnQ
2/TZJKPXF2cxlbZFqaM2kqHzwI3DhkwD0QTv4Jb9KOj3DdPS7+MbfxhI6/UgmTbe5BQ+M7s9FFcj
wtnF0JqVAwv/RYIfgkBguDAmGY+PNW1yzzq3WXK7QLCJcfHoorASWaKhvvUD79W0YDRPPrLYIuDZ
VR7SiTst7uc+bsuLlBWKAwgGE7BvO1OqXxv4emjWwC6C4CkhGNpUajcgCWERuDdxOCw19VIO4E9T
xDx0/RxK1LKyUBSWIT5zOaAWnrWIQYoJjUmXhs405i+GWVfYNLCozwASiCrjasqKybUR91agmzZK
vFNDKXdTjXlYgJ4CzAskO5fP/Hl52tLAc+AUYJthAQQ/D6dg4ZBYHyzXFMrqla5CDGDhdVtHWcck
cgT+uwCkSpA4br8KjlM/KS91m2lEgbex0475Nk/H/Wi0lzEP9phM8H0m2TWRQ6/bWjwgumdGqnhm
myB3C71UFj4ig2VE90adeBNIbb9L06ux1Nnf0M/LEb84eqt/m3LvMjOTyzDwNapqoFtHyGVJ9QjA
IXW5rVh01NeQYq5HcmUmHXcQjfoMcif9GTRTOBa0aj4sf2HnIN+ltl1OuIwW0F6o2Bp8XowO4OsV
fHYtpBCn9EjaC6QRhBTmK/jqPmQKJDId+IsS+wI7VGOvteZF2aYK6gi521jMmrGin/dJdue1yQrL
2ZnIkBQbfbVMAAYsw6Tcxj0zNzV8tg6adAsluHJiOrmOTg2XmzpIjKWsxd8kqzWW9sw6UaltrEfU
E/qkv04lPtRRhJMTNB5ry64Pt3Ics0NZtpNnngc9QZaqGIqt19lLO6RTW8rmtJWbSl9pSrfV8s4+
JJY4y5ooOmvo++u0INdhrDRAGIxlyI2W2W2/HCY80nAEMKVm4W1mfCtGgMvTmB4CXG1LPdT8Q8Wm
KUMhelZaa93olgFL+DUyapr10Nxc2omKW1jy5RCx+a2TFm3reIxMpdvX7lDFtwq9UQjAFfdu0EZr
K2OrgnM0uvj5B+wWTEVKBJC7UZcxDt6FgKvKO7ltadv03xAk+lu0Ucm+yGCqRT2IL5zkpdQ7Tt/w
akttuo2tAuU9SdVzffZNAfXvVJ6owryA9rHF+pZA0d+rWoP/g34Sl7ZaazTBVhmdNacey3OrwWsP
LidaQdpe+R3KZsA+7LQovkc1TUIfTMKObTEy3p4XUFS+eOUlTMPiVu3LC0Bw9t5sxGvQQk+Drdwt
pNvYj25ALvY8vZ7mdAWeGEl6Lcv6JqrmhU+MOU1pS/iUIQ9djymxl+VyqQOoaJt2kcAkdVoVdXTh
39eGj0oaxKxTzeK7MXTDTtxGifINEtUVkEfQOSArCE+5rMsUHEn4ovfmVWqZ+0YT50NUX7ae3V2m
ertStQFvhpLTb1dvc6ZeSmHorNjTajn7PrxgsCmktY8OCvpPs1IzFSDNeFk1VuqaJi1Fnii31mwW
iV2R0PErjn5gPFjFWC+lVKLdq5tXGdVebhH8h1FiIEpkmYScBGslnB1UD5oj8RoP0cGStm4BZRzU
b0PA/A2gImONFz1Zca/tskt1HFCDAEaQRF6jyxezKBjAsmJivWF7WfoJDps8zpaN1q06s7rQ5PHc
VMUhZCNYElfInUcplYlQ5A+6iVtISsZq1Vv+97jZJujTsT/Yz02cPgIWv2hG/XmUygelQ2+kZ+0P
X9o2XnEbs2fGrPSEL21NLkZc41+x4xQdVc/qo5hnQyI4thhlXnslqelJzhiFQ94x81tYgmc0qRfl
N3ZZ7LUJZDFbHNseasdGp09NLnzwac0h1XcBoylsV7NpmVEYYDWA3Bm7UdYBiBXAIqj7ID9WIrDy
AGKl9kBD+JHtIIvRPjZXVNBkCYYDsQBBACmgip2UiDeKPFD6sVdy6ZtrMELXkQ4opmwhSlWWeYac
d3IB6XFmAVMjdstcIhJqF6pLufE881bUkbxS+301WS9Bt9QvEqj3QUEZZsxhUqY1yyQTQ5tTBqG6
Smt6ZSGlSSMnIN4TxpMXJQI0rr5X8xQgIeffKZrxpYul6UxOs6XVdtCvfPsmnOT7AetXnRmaS8Wp
W6RG+eQb1Y9JNY+6paGlnICLxczZNfgIJ4Bix94/wt4B0NNtTOAbgp3UmBIR4SRWi9QeLib/1ASA
93OmMvZ7HoVMfFeUnMK+uKpY/fVCucTDqy29DH9caz4q9SxDhEeDiq9l+Sfr27i6juuyuIqjeJtV
gAumRht2sc38M4o5Ezqs3FYzXkCeFcvMq+46HWuMNsHjtYy1Dk/MAfAJqHBILxNrjgHt1GdvLIkz
EfVNGAyPnejTldLAaqkHD0itOXxL/Kj9vdvwHzUAPi7tv+sF/LJH8P9lA4Ae2q/L/8enon3628Vr
/7d1G2avJ/V/fvT36r8i7N90W6VmKUxZU1Raf78X/xWdOj51d2GjlbBsS+dH/ij+S/JvYGVsE7+j
oqryz5/7d/lfUpTfDKEbtq2pQhiKULX/pP6vzg3A/21NG/wKVcVgI+v8n24Lee4OvGlOmfBb0bhO
xZGSgliw7QbFrY0rsYJbuyrx87tx5SYXxVJ+Vps1U8qSLeOaLfCbk/dHX+JdH+J9g/Jfn8PWTXAB
lolp5f3ngPvcseLic+DJiZeAbvapjCDGo8gMpo2glAJ1IQkvdrUYwxizDmAK+UofDOvQ11J3iMEm
L01L7o9ffLC5g3l6gmjPCM2QZZKrxUmqGGIRVa5FWxxN219aI2kXNrWBPr2pA3WDeA346s4HMtJN
5tnnQ79vC/9+St6MbJz0VgOVtkaKKO4o7BhrRzdXciL2ebLfq1+c/vfdwj8PddImzgjE0kproMqr
AieNxwtmD69R7hFNE1D5Rczi+3y2fw0GEsy0hcq9f9L2DtJiVEy2Dkcl3uPYd1gVLZK83Nkt9MxC
BaKRg7XR15+fzZMg4z+GZds097hMRZXnO/DNnY7I1yBXyi+O9XJw0Sw6Xbfwz9JluGQz6FCeZGO9
LrfqIli2m8/H/vBKvhl6/vqboUFEFgG6rOJY2hcZ6iuDXgdO36vPR/noEULE9O8DPHmEGqJRfNbY
xVFDIlShs82i5ov7RPlqjJNedky7rOvsoDjO2RJbfZk7mGDnRCLHfrTX1QLe7hnOuM8P7KPTZyvz
NAo+j6rciQoDgnI86qGVH+PmCuXg3iZKw0aF9/82ysn9obR+18WsJY+DkoPVNdBxh66OgPvzYdQP
JhRNUWTT1HA2qurpTEcPIB8Hakzch8qqQJR7zC+lC/XQH4t7lFWOT9DSIruNr6X9cIsN/wsx0gdX
8N3wJ1fQsyMIX2XIIjsz2NJbmNvE8vND/OB6vRvi5J0CAydVLZhzR3u4pyNHlASZLc1fGESXeUtq
mqkDz5s/xJtnKhCRAXpT5MeWVlTrX+P3ceEif3FTfHS23o5y8kwldjfV0D3y46z/pBhAXsJXE9P7
/vvPeUl7O8TJBbE8FHiJzN2tVseJPLc0Omcfuc4MWrImtv6eBLLPr8/8oU9eae9GPLk+I1kEqZZJ
+TE0O/zKEBjz26kgA8uWv5jqPzx9LHJMoalYxeflz9uLZKEeBEqj5UciKwY8KzVuos+P5cMRhK6Z
aLFIrDJP5oYi7tFZU4w8pub16L9ko/cXnhfd1G3LYFFiq9b8Ad7cZ/XE7jrAGnSUae8PCrUXPLif
H8OHU8LbMU5Okx6ViqBLnR+jrcBV7JTDAlXBpG/K15gyT++qrv4duw3bGPlM/q5/r/RF9MX78cOb
wqQ7qVpCNrkt3x8nT9MoNK3Oj7V2GTTESIhjQLTWMFZfLGu+GujkkQrasuoQqXL3Nc2isR89HQth
/gCz64ul2wfrDI315L+P6OTBIl/As0a74crtxAoYxbJf6ato99WJ+/D5fTPMydMklXnp6bhRjvGM
yMEQHLUXmoo5xSMIEgpONH01KX30FkbCb/AfqZU6a8T312qIrF4URsK1Wlb7wKkO4aXnUpXc2uts
mSKK+fKtMZ+r0ynj7Yjq+xFxr+QQM9P8WHQ2ug5MLeaZXdxOtYbNNP5iflLme+3Po1HQVtkbacqp
5s/AOxAaCs9cvexJ41m0lAdX3jZ00q22K2/67XgdrrzlF0/hfAyfjGqerLf1im2GDtGCUb012G9X
d6ha3Ayq0xyN13JtufOj2D2JO6N222uiF6HrfjEVfHjkGjOZhVqM4U4+g5lpDbQC7tkEo41gnT/B
baHU+MUZ/nAYgyFUdG6GpZ9saiSSmmqoN/nRhgsuurtUumw5z5+f0D9dRhRq6NpkVcGawcL09DJC
COqxFGvjUV03e/mJeLOzbgPt6tLcyW6yCw/J+qvVjTLP928vImNy2hTuGYudxZ8ejbgIdWFH0zym
dPDWOAuWgVsspfNh2VxK7lfj/XyDvRnPmLfnsmpg4jbAZUEifv9gjAYQgVggUcn26D4uzIOyCpz6
kWQ5PHLLhbTUF5THF6pbMXu78UO3Lpz+DJbqF3fvyRX90+c4eU3FJK0QxIDtVS3usvSb5n/r8tXn
11M9mQT+NMb8Gd68CntSK/wiZwx9jbMETdT9tBFXtEpW8q1yX689VyzVb5Dol8EVQoMVeClxG+zA
vSJ8O2u/ur0+/ji2id9dV2RVP5kFmxbql1dx6id/aax/Vixcip/0NpqNz5OzVBfhUebE227Rf7Eq
OL23/zgX/zv4PJm8ORfmaHiwoBg8Thbpd0xSzBblIyYwbLwPoESW4g7F1X84PfwcFdeDJZNsaKDl
PDnkuM8U0t/k/uAhn1O8YkUOAVkSyldHN98tp3e1ibSUsFZBpep0fihYDDR0u3qudNUt+rvyinKQ
aztEoPlr34ldOsBfjHmyLPh5aLYsbKSthq3Lp+usPh1rXmped1CUDgUKTpxtQZ7tIVaC7LxVRLz9
/G7+4BCZnZgibIXyF6ue9xdQaanGBVLWH3oyDLDLUTSlTYzz/Yun5oPjYnWqIeRlVlK5eO/HCdXe
jGH0twdDQgfRFiRvwdrD1NsT2OD6sjl8MaAy3wQnF0/X4DXIqoZBhj/ej4g0gXxIvWwPjYuD66xd
W9vBmRzA1euv1j4fzDrvhjqZdVSU0TYxBC0k2McpAmGXQIGX159fqdM5fb413o1yMu8Qdgr+gFDO
g3+n7rBknuW31pHc3+CqfAjdZB1+/3zADyYW4FaKrWgWHGLqDu9PYJtOsGNtuzlIQUsuNnuDRVrk
yK1ajdhlU12oHfnen4/5wW3CLoYCI+xng9XkyZnspIT2PwFkBzi3R3Y7bhQn50GMJ0v6C5OIIBzU
kAUpfLZ8enh0mVJE8VkLVNPalywkSfFLiIfEBb/4/KA+OJHQ421WGdQ5bE0+Wc0kE1sq9C7NITSJ
cAAFVgnzuVXTV/Jftj2U2s+Hm8/RyY3PrCgrum7b6iyOf3/dRkvOMlsymoM5Hs36EujJF8ejfHRA
b0ZQTg5IscpqoDHXHHoHcYmLcnplbPPL6Z5sv5V18Bb9Vr+3H3Bh/4UjMwRVS0HWgW7Pn+vN2yYg
IzIabLM5jAgNkfwtBqn8YogPHuXZh6Cx+9MEFfiTh4xW5xhQgdMPVX4uDzWak8ci19b/8XG8G2R+
Ct4ch0ApXSsVWakY8mGstMlZFFZfTOw/DQsnt8G7QU5OVmhJ9IFbjkTalD+kZ2Xfrv1lcyYDxn4Y
HHs9bovHOWb3i1nj58X/87j0gll7akKoJ48w8Dy7gJ6tHzi/Ep7QVoXMoW3kptnJdYNsBjl5nqQX
qS3dDEF4+M9PrWqwIOHykUUkTk5tAj26ism5OJRdYVooTPWAyMy0ffp8mA+eABNHijzfKJbQ9JPb
hMhQURcVw/j5K1RBzQbVZrQ0fu/nPOLPx/pgTjQNlgKyoOgrIwN4f7dUIpsSwpO1w5ATkGTdIq5f
QOJ2GuKRPh/pZA8/v2HejXSyrqqJGRn6odAOcuUT7KYG0YquhLXSIg98i2qNjyTYWTfDJFurz0f+
6LEz8QBRDDYUnEAnL2s1tAINkD/HKIxF7JVOgFxosn98PspHr1ATryybIs20LBY9709lpiLf5FWt
HdCsrgk6vASzuKXE5JAA+zyeSV/U/T66cnR3dFWf6xTU/94Ph8hTgJyNtEMom46EKraOHtP4KsXl
//mBWazU+F2nj51F+U8RMF1k8/TGTyurHyb2ggdDTyxXLaUXw66vNHOm5YgyXSF9CFzfz190rOS9
V0Uklst3qazcFVOwJxUCQUjcPiQyIH9tupJR1tPlD16kon/Ui/SHOg26ow1oYlEozYHraMnKiK5/
jte6+BYa3Vltj1eQA26NTNuren1dTN793IVCcNb4m6SXEJcFiP9A0qLMxvqXZs0+APePUz502jL5
Tp/hkSQEaNtjeBcaeGx8/uKb8spUwpusyRE3Fsjz7bzYqnqz8TrxrWq9Ec5zf67HCCyRxVXLQB3g
CY2IGGJQKJNi7eCkDQv2KtUqNuslWGHN7TPxihzbWxbtMLqpb+2UibqmKAABBCQxuN5E9mFgCp42
gnJRESZbzDL3Y6/3uyxSCFkMHjVtPr8gVJfI2Sw+9pTdWbhm8Kt4AXKILjahn0j2WZkH1q0EQHUf
VwSf8CZrVugazXsS5JHX1mSyzaEr9rVcB9otGu8X2e6Dbxp4hHORgnuHEjBk3qqNG3+RxiK6aoUF
Jw3RimaMh0BBjtd5Ge6PIIZ4r/YbEBNIdazpsinKXaGV8C4k06kgtKlmd6VbErIjjRCI3J281slk
iMIG/J/Edrr4htXsWgI7rPjVAqyPGxgp9h1kWz6g3NgEmwEJ0hPrrn0MMC7g9yKOT0VQaMG4AARF
1oUnPQsSKorhVatf/cJ3c2G9gI5ZGtVlpQRrWZdo8VQukzky/fGiCIwzUwPS5LFJNngvBiFq0bY7
71X5kX0RjSjjwu7N73UiXWgCj4stI0mhjThFKERARwTDzkskNKXWpZZ5l+S575M2OwaDvFZHJueG
eIKy2abDd/QxC896DBV7U2RMNCJ2O1/bgMy4jDUC6UrbicR9HpnElkBBE1rsBIa/ySAt5hjAAFfF
RQMEIrqxBbY+qEPEVoGw6D3CpUU1R7MLjF1EoOfdk0TeJYvpFWWTlUQuyNBWZ4l51sH/RDku//DM
kLxe5GA+FAhR7PqoWRY+klWBjckKqoMUxef1CFaiLNa+bW86Y0+s3oJw3oVJ3KOhwenR+s1gKYVb
yBdy8NDz3czZCHJFBYm+Ig7ipYx1nFlKwLoatsZdNNDYroO4JmOTvOe7tE/66yqolSsMMLriAG4y
LkgYQ8k1cfckC6bO+q7pczjMem1bm2AoeN466LXLCSX81q5Fcy7VeZGDL5t4yc/MYDTCmYYUE0rJ
QXRJsBotcnNsHyBx0BfNSjGk7BbcrXoRT5m+8iFMfCM2Q4flXyhPvtZdTLBRUiXYlFnkSnpwMdN5
DLRQBOhsBoImjSm7IkMTxdw4rrWh3vp6dVVAQzRSc9nm9a5siFC35KMS+WcWSOCq0JY5AKLSqC66
wdxrCbe6rq28HD1Y38gPlRAvWR/XGFL0Wykr7hVl+IFS9rytuwu7mSxXTIrttlVxPfU+GkGtJeMK
SKdDdiMOfwsiti6XkiP80l/HeqM6fQ1pKSgx/5nCutML42dOTbws4g5tuei2suDiZJFOAiqJuAuR
ys9GZYcbgoaDAxk86Ci74KglBEyDNKNb3yQ5V7iFOGHU3ToghwYvp3ypK0iuEHxGeDyVJ33EHRbr
6TIyh2OiKTgABuulz/yXsbRxZNiVj4YFdxP2i5cwoAGbk9jUps3NkGGMhAN7XVfqkzEHHiDC3Pax
jo/T7m9AE12TZn5tBjzHAfT1WE6fKjl7hLz2ozdNbJtqJ7Ekmkyssxa5F2aDTpvd5KqRCSnSoOI4
dq3J56RZAtbGr+AkahXAlwO3wuIfHo8v7IWX4r+MCGwEYCyelSTtSaPLHhGy3RldCfQqMPLjVCrV
pU//cMmiOnHllihx7PLxAhTuzNasnpFz4O3rINmJaXxueRMuiA7Z1E11EfXYHHs96VZKHyqukIbz
VgcfFhlt42LkS9eTGTb8e/aQDBh1wVcLXpIpgjSmSzinlQT4rmbRSeZ8KrZaikIzH3uxAFgNJdjP
Ciqghn0+4VByiTkcXFKtVN6VuGEJgkzPAiCshEwSxJc3oJEJ2JLwiRiGqweefaYRGbqcnawXlgwN
rla7x64NcqivtvFM6o5Ye7Zcr8wwVR3JnvJ1xEsGCS4xPeZoRm5SDukefGFzPWcyriQlDFZF4pFm
YHerqu6znQXna+EZyn1TI4ul34DdoeX1cFM3nbrVwzDZkD/7QzHNW6Xy4vNWJPEhDqRXJTAkZ5jZ
z1DC4Caa2a1HfIMTte19YsT0VDtAwqItX1G54BLulHYpprihH15OC5FMGpQalETw4gnMwb2NaNW8
K2bRoMkL0aE7582y1GiZyb1wSTdLXXm+o0nw9G+HDBB9QUw01kjdxq3V+k2xFbr1fzg6r+XGkSUK
fhEigIZ/JQl6UpQ3LwhJo4VpmIZv4Otv8u7b7E7MDkUS3VV1KvOxrDtSoIb5NkJY4/8vpj9vsthU
AjW3cRMvfl6c7NvylXPKcpVGoTRbSDQDiwZTLU6m4+jDlJfOpnQ81iUyGlbXsACUk2lAoyJLxaNw
R3fblOKjnTkeekPijExYn5tNbsaZnModREAPMK68+6htoL5ty+8x1dLXRFoHuB9Y5OqHpZDN1gto
q/OHZOLsJDxuSVZ9QyDmsWF2efE+wU3fArBg7xZs98qR/tOQ9ayRmeY/xx6qFWIgd5s7fF7DyRLH
xfG7TcblfWUK/1PCtl9bM+ZmEaTDGZYX95Vlisnus0lbjvp1EGn3PAqjeF5wCLNVOtKfY0OcJXR2
+yCbBh/l2H4lI0Zgnm/fg40/13RZOZ1toqwLsLa9MgrehtqL11lakbtu8vcpY7emDEacvQgkN/Ad
QmBmTX3Kyu6xsTlCU08nR6LS7H/2dnZzkuw3GCZkogV7vQVrczwQ3S5SIQ5LK/Des6LjLmb3Rn0h
7928JlYLfjNm76PosVXg4dDFinz3TpS8DiPhYJc9QTmU4dZqMNmSz3x3fGqNdNqWcLM3TVKTpjbN
YqtYXYqS2WmODsTlVQ2UfsWH/r7qAuASvCjwSXDyKyjJLMpO2HBkzUMkwTe8VQP3kCnGwdZm0JKW
uP5w8tDcWKgYMKAm9RkvKTvPwMhC0b5R/z6XDZnsRlZ+5KRGuZs6TyNmsjt4waHH+k7IvlQpuHe4
2vrGo63WpLn5dLmkVn1SrdaEcTzpB77jY8Yq9gT0rXWIt090NTiYWPkxBh9zi2fluyWokJNyEz6w
mkFTqA4fXbh3q7LFxzmRgF8U60LIebjv+0a5wRborAv6jOs8vLsfvCDZDnPxb1Dxr/K8aeVkcol6
3BD8l582HxllxYHNwsGdxxXm487rsjyKNauqE/uAJMMBIYztdxnzLdVWzjJizupzzULaxG7yViqr
IHYWWxFxI3dvDFnzFJQeEFLJ8l9PFJ314s5/Qxky0YfsiOT3Omf5307+zDj0P1ptyxe3H/l6m6ZB
bI78V75v+7nYoLrmIdIA/Ppqh4WzZfEIGq8HdNz6WCRtAygbLqwz9fayygQ7Z6fZcZ+adsad+9eD
/DJl3xB0bCt5zfyh3LqYy19cu4s3OK+qE33snp+WV5zGwEUYxQmKEagrrpjm7ht11XLM6pxdG6fC
c2mPxNl55yF+YVHK1XUQeJBXDUBFiqxRjyA5IQYMpadI3bMvECB+X02dhTlYt2A2EYZwlPmd9qd1
rWL7iM6SbcIJPBoEA+9PVVMDRT6Xb6q5XyExb8xbFot63pA+M+Uq1+AlJKSGbW/Y5beaVPdaSm/+
YmmrgRsqeEZkSRzZbLGss1Dz9WnHb7us5WEA0LhF4Zeg9LWKi1tzx2sz/F6CyoDbteNu26qPd40z
SdR643hxO95xM2MUVeh7VsOsRmi43Bod7Y4bKebsmDdDeFQtuoQphNlfLKxJiaa1z3Qq/iVGfKAb
lxyafmw3NltTTm1/CSOkLlNNjz2nfXXtAWhFgaKM2BqPEpeVgHZIhlvP+PNg5fgz4Um4NplOoT8t
QWovqp0Uwn2rIM6mGWfm0A7GhzfhQ8vYidvmmLsep9y1tp6TWldZxF5U4Lo7xDnogJi7wGmosvgB
DR8/nzgndr7K5pq9BAUO0zUB47PBE99yVWabvmrTDY0PxHb5A3DI9FCmqQ0dQew9i4JsrKYbquxf
j3w8aw/01ytRPNuF+WShefDVGAmLizoW8xzCbzt2342dP3gyfM7M6k0O7atgBUPZ9/C98PU6WKpn
EJTV2nOzvQ1cmPy+c7Uz91OF8VE78W7x6gYeanzR9XCmgffS5FkTZaE4dx1zu8Kl+z7xtioDt0M3
qGfH9z5xtDnst7Ji0zntKZPJrze3r9Cs7l7B+SnwxR2pCdK2bOaLl5o7bQ2vaWarVa2yTxYTmEQC
zp4tTVHqYpqI2V9D3vqFMjTcJthwLuw3Qus0UV1Z5X7JXVbyBjfHZ4K5lxshWyDzP2nHL2wlszpe
2gc/FruUCnwzBehrO9Dd2gfBFySC273RXpFEfw8gbvmm9LfEMPLdfUQPixAQppcS8fUTpEkNUgSh
3ZPT19gzR/SvaIMPbEf47M9z7jmsXM3dXyBt9o6n+Dq1dqSF/Dbs4ipM46MFydEY2Qtt3K/GX65W
mLOOAIC98MSpd1nC9NTVT4tfDGTn9L5hV7X1MW0KRF2Gd6sdeWsrE5NDLNAn2jgU+yymWum3ruHs
mM9ZKxq5H8h2DrEu/lWOv8+Ue5FKEb+QyVfdD3/TwhiDfRs7Kf5kKn5CoxnXsQcYz7TmhlUP88EY
jfcun7f6Dkytg/x1hgiyQoF3A6rwIq32Wenuy58g2o/9Yq2K1EtZ3zc2FLZHpxkDtPHWh7N00Typ
GwKPW+HHm8wHnu4s6GrQiWy6EXOTK1LvVkmLfVoWCXuWpZSAztI5sBvVWRdBu27zaRtMC7QXZY5g
MFlh0flv56SHJg+/i6o/pnZPg9PO//neeKHa5EOP/aERPOzyHA+nazbQ5+u7Uc8xvTXdkx0k52Yz
zDA9XdlcStZ2V2Cvv1GrQYjIASb22oYseM8Roi65QGC9kcF+DKrgdy7SPXfbpyzMixXfUabnjn2o
B497bswKIKtUU8IWLk7qtq5+0yWHTzCOG3xxn62TsZboqCBiS+Wr6UpjtVTiq+qb18WxP+h3Ltsh
7CQnsvfosBLHfQS7N1pj9BPjg2fVeO9m88TzpVsbRvqIq/XBsh1+gRpuAznV2mQ5O4kLxsRNA5ae
05iF60VSTeboPDk95je31UebJtIKatVDE1KLjiWUZ7jImwoLLmy9eV8vxUu1hKe0Ls9d073PuuWy
Ech8G/TVJ/vk3wDI6SRxyei5QbsZ1btbVpdyyh/kZGXbNPNButStHykxHppiOtZLwgwDf2JvsorQ
BB/DQvViSynPkP3+5jH74fwEeM28b62L+bGvcUhZAMM5JVM6BZVb90cRsF5KScnPPiytXTHyEWf6
bTkMHQcI2MhrqAS1vW+XZlp7BuBrNXmnrMMCjPp4nSfdub5vrMJkvOCrAHnkvzSd+5EvZroG0ArH
BcTcuh0y6lhHP4ZVz0lI74hgcwL0P+vgfeeaWyKcG7BDBga1+zJkPwI08h2ioey/s5Pey7k4KukW
57oaraNw2niLfrRbnhwg/sB4Fi/cMY2O1wubpA9wZaBMABwcm6hUKv8c54Hd0IkbRhmR5VbV2uDT
e1B571/9kcUDXFmOPs5wCUAZ+LF1k7Gr3xfCr4c5HYw2yicVP3i2mfzqpK6ZjE7ee6m6fNyk+Tgd
bb4uSVQMkLpXfp1LuAcYg6w7lGlaJ9wO173flWsXVu0FzIn7iSgLV7qyaJ24pbUfHCdeZSyj/g3k
zh77WaePleDCvzZYJ7VXc+Xg6BEDLBYIa4rOmdL+Kz5CJqhI3vfLbHqY37IySqpcPoYm5go0P+CC
stYwniym9O/0QNnHR8Mjd5U7pO9Tw+WnTUqygmzNml9hzxb5rhvYLNyDhiaypKvJ3xTIF+qoMIUs
QK+Aym7Bq1NBQ99xGJvwP9TFe4HFCWiDtuiw9t3wl7aGABIzViyiumnCB9puWOkXcdZv22mwt3RT
vf+CNrOjptHsJk7T0h0rYcwdxPOFq0Q/BEDVw8bDOSDKsfpqa3uAzhQrzDBj1yLGnTwdPg9lFbN8
zVY1qzCzEA+dxnu4dojKfmq2LPM1XzIzvPNtuwdbDVim7gweEE6k+mgED+RKPKdlodKH8MeCIPbO
1SDpLnfYeTakA+cz4NMu6lMj7fBCO+brUITGefKd+M1YjLuvT3jDhx/2+oaMLP0CQTE9GCa/McQk
fgxYR99LqdsjKy7GNg3whyMUnPAtisamcVIPvti1sej3iFyLh8rr1dkJc+OOl2ZdcmF5M6Qgssx2
o0LP2Ekrh0cKKA/KUI1RWbA2xXczoDAG8DdnrbmSCI13rSXDg4sO/jR5dDkYC7YXC01txIIfMGgf
qHwzJV6EFANjy4Cyra3acgMtu2aLN09u7ThPa+Q87XpaWraATSemW+EySA8EP/Zz7sTud5GX3csS
WHg1aNEBaujYsURNbnV7lWDcgkxlsJuoSi12o2s3e1BxHbf5mQ2RUQjUhlIROaKRFwRftaizZ67q
2D+GhIKiazH8dbk0AhhEXB8oBI3qZbQcA5ggW/2mOYxvtb8AzZGWXx76xrV2jbY8fHLwqCHJDMs/
MYX1DyD4vlqHBY+4xbd5wsGwfkh1ehno0awBk8PgcYeS+spcjjQNfKgyEIUTpR0UpFyYDd/OYcwX
zXPi6LSl8J9rtRnB2x1UYbGBJatM35Vn/XQuK7wNg2EE/ymrB4om6uFRwE5+aSF83bddW4gPPJk+
jBkkS6CpNz/sZUSSaJtNcKKUpYnQ1N+Vzcq8bSraBmmj+686uSMLkkS8zUMwXrk+Jbuy0OnOr4hs
jDQukW/lPRAPnamrGQtA2XWctjvFku58gI/wUDjWmTNVrjU5AmrEmDsxZVOwdSzA757sNQAYzwJa
oJavwV7koybEvGN3PHtAA0JTzSbcBsTYB32ksUAXWkdCApEYWduHb+Fk20535SVEmbxDWT5dGjf9
KBx3MsATxf8lsgByMzvBztUEecPUfElVy6zanW1oLDH/qh4x7kpeulTci8eCOt/U/MXyqSTeWKYg
r1VFpyGYT2Duyx0POpr0rfboJmHhDTuuIEMV/s1F9qvA/LH5Pvpnzw/YtpYOyC7FWV2y5Gy47nfK
PutVEiBZ+TELS2MAeJ8uU7cx8cCDYYjLa2yNzRsvwKOmt+l9Gc6BhxiFT1E0UeMLpCbZL4JMyVWb
ixgLguFazb3Y+BXao6QT5yYtf12zA1ZexTzNl+laOjam4jSg14pOY1fX4ruJ86fAlPlrrzOENZnF
5MgBZeVYCJhjytKVKLRPx87I9plNu8fGYgHGAF6e01AGxH2TR3PpuBviRccau+cmT+bpjFFmogUS
cAH0oWAwTrH6cjssTXVVRvYX+jDNmiw9Lv5yNuvyNQ+Ue1BaEiopwmnn0oLb162XoZ+0skcH/tgJ
C7z5DWDI/mwK+rgqxBfCAUEEtdTdObHT6kCcpPmMSY1QWE2OfvYKD9AIgEbaC97B6H2UVw4M86ub
tPfFcR2wDE82L+WEDtjsMqgz53QK2DwUcBugpQzFIA9s7lHwWINxVGqByZHOxKRlrVdG5SGZm9P+
SHZQrqHkA2oaDQAmLExubdXbzIQkj2hOA/A0JhiWSQOlS+A9TR6fvbGdUkSJFb2urCu6dcYO0drt
SvOxznz234Oe+6k3tkRgMKkmO9IsWeSCIcIJcKce+hx6a+UnQ7didTaporErAwaj3TLZzO6a8jP0
A6/ZhLqHWxknLYZWWFn1ygpyOwAwmU3YtgdcE4iuQyHHf306iU8tq/RnipsCZAL8fnuTqaHMYRwl
S/DcGUlgnplautZByhquUweKCNRTb8KD4IWPm4zKrq9X4TDKx4K8Jll9enCvBLwzefTcQAGp8M3u
YWZMwrJl5m85oKYzGp0kSodJn9qa7iDweThmq2FwGKg4dpn88hRPvkIr8U6OocBgSCZyD5PK5FXW
tn1k3lQhWDkoq8rYJEpT63JPau1LP14eWMmZf/Mq9tZz2JiRMRbN1wyyEE6OSB5yNto/uGAUh3Bo
4H74Li3cvOSeiQwcw9VSVS8LTrhbbs/mqvRT94iCYoxCsyhpx1lcE4DGoBaI5ag4vIfkaHLy35jB
CVZ2mxjgVhce7YZyFc4VN0Nef7BOE03bVVP+BmbpQnZzFniI+ZAT9TNcP3tgz6c5eU0xXweQPRfH
6N0HpbVzFS2okVVP5fonqhCPYjbL4ywGxHsjDMCMecvGSwACxK4/cK2y5j13jnrj1kn3M8667+jM
LcNZQSl6QgOw8MUnGfvmNIl8ATZk/7i1b5+dScR7YPIqM/9qB4AZMndlOS5oHzM2oMQ0o5tfqXyT
W05PGCdbtXQ04nP+gaUI4SytreC/EIheH7V4OiFykI6r10Uq8ufSd9twJSxMpGvCpOXv3CStsYFJ
wNgrsVv9AnPd45kVC5wlQBiM+QjEgd6pUMXjnKL43gRB5j+hjJnvLWdfnPvMmr5qF2Xp2kPZduNL
7TzCenUamu00v5gW4KxIarNw10TMLCrNMjVcLFBJPq8aBI/jdjDCut7OorTAD2ZB5m6SsbtXNXkq
r8xWx3iH8rnfq3rOn2N4URJKZxxuuoUCXHmSFccFb0wJZ3FUqON0WqB+1/c28pgYPjer2qfdOYT1
/LHEsfc3gYuBhNDYybBuXWx7jAMqnqXLnJuXImzGGwc1rI0Fx2bVcAM7E/ygaR6wVuRvmRWX6tlw
ZzAosPYRVK/sugCy3HAZrNZTJX26DTnULFwVbGjeqljjhMiCEelgWZr/AUcpbOzHC+OGGXR2xGAK
rlPhVUm9DixfguOfPJQzgJb5/iRuiZXPamn6QpjV+3BAIDVjG9aHZDbVuy/K7rnrlNo1o/CfGmYx
4ZqvMiMGnxZzu5Hatx+D3FWvmQLgz0OyuKvMqAIek9AI3uxsGbOtq4o0OYl45DlT65qFMKnCJxnk
Hh48NDXquJAwkTesq97wx+Ha02oqwcwQzQiddtfwntMkVE35H7YBKKFjsjMXh7tbNV2kbrKHsLY5
QzK8GSVv74m/hvNi9xI2xwjvjPrwEXaI3mcTOMd4mrOoUoOBktrspquNN16tXT8dnkKiP8iidYIR
DJfjMhe/aG3fYskNeMm7p2SO22ZdlpULcAhJoFWaRhQ7TOM1g7qVcDSHty9txVFqS4GAyUqYkhl9
+VCMdCm8lLzJSg79tJV2Z69ySj8aWkgP5SavUw6UbiyjNp5eR50PQBanx1HFnFl931uvHKi2RRgi
b9YFGVTJJ5dhRiVfp4nmPRlYxBwK3tSxUpjjYv4kmeUPfQDWzVu4IPhV1IQgElQLE8GkdHD8bepC
I0Myt+d2/lKlVrw1e/R6S/jM6HMXzMs3Vb9ep/fEilX8Y0zPl2/8ovqjtdRkyNkMqjLP5BNpNgiV
ApO2n0MiFzvEl+dQuut4BNbiFZij4tQ6zJSBkTYwEDPWzdpT67X8tXsjLTcEp+y7EnC8uWiRotRt
GiBaeMRYwi0uXQNZrJrM+gXhG0UKj104oPqkcsruYAmaKMxt1LI+9+giLop9XwKKbCr31mi2hSER
HdpQvjRlH8lcPJgzgwYztMSG5xxz4Zg+TWhO18QeLkvBnx0nDZ9yMkKe36RPdm55P7PPFBxM6d7H
500WOgD7FfvUUNOVIRcHh9/tZZZFPdrVnFuF6/ZPvRXuYk+cBVd51XJHF96zm/lHYvTRNHs0jOSE
8Itxx9TurJKrle42BWvpQUFnIaEwNbqeB6n/r1XeuakNbpX+o0qaqE3SC73qkxkuZy5dp2AGR7AY
+K8oH4ZmjxL9Fnvxk9EC7RSleZtL8jxxE/x0S3c2l3lTifC1buUGBvN1KtptjHTWA+7pYcVlonEx
rCSyhvbLS0TU2NXW0RwuKUt0A9ww13tPE0qEeTCrDZlsXonHqHrQD/fGmDUulyKFCmbSAbXEtCKr
5q+zfNoZMxiIOLOvjhKnqax88I/LxhPzpUTMbcf4w2Cj4QDbpD0FrASyUIKmkl3L++r233NhHwO6
l6Ro9GEoDKhJZvrcZWC/q7EfeAGlPI5ugWwaBZvO1p6HXnuKt1KKFRFlcFNtd5AxR3qRMtF/MnE0
wio6+vyShuVF+28MkzEHgfFMi59gCvY4jXfcChCmeBv8JnCsYgpejOH4J11egWoJH1RZK3fYi0EG
yfmEY2t3l8B4vneLs+E+P7gY7ofwP9ycvUeHNxfm+HPb+KDJSwC2LqbQoD/cxwzLAEvJtm92478E
EMdDHnMtdDAHE1PZHZasOLSL/yLwr6sRu7jm0y7nC9FaXnCyS11uoYr+w+SMO0kDb+UH48uSyYPM
BFmH/Mw34l2JcO93f3VATcMoh0NrMr5RRI1QrNC/yKJ/oLtyqYLm1oXtoz+ne9lltyBmvtDKhnDH
VB7ymnd3wTer3qXFlzL0V3RR4hq6SPU85ONWTnof0K7hVK7QydJ5v8/LMAnuoflcqgIiUNViX8BW
NFx8TWmd2B+W70SzwRPArA8N6rpVwXzBMmp6d+DES0hvMSM+CLAVvy4a9Ap59xiU2YE0DN2ue6+a
FuG+TPkc2SndM6oFv6req7yi0ad/jB7TOAhYQ7EOlranIOy2KaUpTE1kXLPR0gxSDMrJ5bViT58t
CvoBGaHxRql3TJmIeCWdG2ZixzwO3mqr+kBEdxn68IbRddiIO9qSGQbZCDhXTO5Zc+VHmlcY7Vr6
UkG3Gkd7I4x07+YwYMrkEU3Tf8WkCce0AWD5gTXOIjtbXQObJd1zbTp3I91PBgN3GY4bmelMQIuL
zUooOqJFUGzjpbhSDW4qiYtjWeqvMHGjVhNgBRv5O1U0T1Syld7wHsTzuEk6zHuGct4Y3H+WAeob
zXx1JczgJqAH6qbauwb08QzpuyZISAvrM7MRhYbZCx+MK2csacu4V5uWftTaSJKba4+wYUvxOzje
h+YSiZYtBbFdyY/YN05LOj3S5byKeiHGlC3/jR4MQE+a/RHNBMBCpQd43AM/pUY8ccTk5InUqUqS
dDWUbX6syvJNZsz/Qm98KvMREny3QVz7zg39AhywPQtg6lzS32lB7zJsbWbtvcGi+YB0GNk55HCn
fA0ri/aM+HaD/CUG38b5TxPhvmcXvgLSOboWKRinzaBh9emmlJzbTahNUn6AwOrhnnLqyogZ725p
0T1CGeZvv5sqsILCfIKquSWOEwmbZnulv8CDRrPpPKVm+SCzalep8irp1VihvKTLTM3FvbxN9MOc
q7dSOYwU/Xrji+6j9/sTdzj0xc1XJuKvPM3PeBM3fkdirIWnm/ndwnyx/5MmHxy7qw/uYp4WM/lR
qfrgrvYvTpbvqVYnpw1ONDWZsWLvab1/tCh/LKKGq055f90kbzTf1hSfzNy/WOC7ciXcmH6/pbV5
boNLnvIzzxciRhaRIZNBs2rnqzUD7q7kDBX1eQimKFnKZ0FPwZ6+UsvdU+zSYat3Xlx85Ma0s/Nv
zzlJv93UlK2yp9Wh1MYaigeMXXtZPbO4/8pA9M3vnxrG3bO4aYSJfphFZgCkUL/SeXkvWiRERRDF
yXeiPAb55vskv1wIamgl+8moyD0+Wdp7mmsz8lFLE6VcG/OhAuEMy5dKMx9/oN2TWbsNCvAyf47N
V1GIldU83wMxikhRPvwXQhlenFOAVDxJrwTLTuCw1oOVbqUOLkH4jY6o4M5Vv9J5QWbm7G3w0ytq
zhe/8858xEEIj+2v4RBmUZZhwinPn80wodVC8XvATc4MxQyvfpL9s4MEzmgi4eK11bM5GW89zmkh
wBln6YLYwjhLLz/j9VQrqybjAZC5wkM9I+JYd0zpEcANyY6JMHq3cnpkq439zT4I0NExGjVA/3We
YB3L/Y/8xYtrIiRGi66vgKhYZfGWFyO3djLr97MeDsHY4MLT6Udm0A32VIf80dFm1DPODYfvUO0X
GPfSSaAzoonELhp+GzXP++7ou4+GMkBBv1G+r8vROXSkdWL3g1DLOcvkRlsjJRvTpOCcDGy5Wh3P
agTef0a7T7nEmsvn4j4V6lDYhPEA9ZDgEL6xavLD2CG2U3qV6O9WVO9F6KAAZzBMusNotnYHPaAV
T7Ua1i5PSZ8JXA0NW+R1ZNItB7m3bvzxgvriQNb3uXL/mflHZTwtut+Wkwfl/Yih8zjUZE2nh56Y
j0kJkHjFE4BjJtZcFIv/NKNMwY8tnk9T/TqX5dGb3u8PuiLcZNVTi0xW5r+2+RLo5CFznENt/jlF
ffbhvMA93WZVsW2aH7IbEZPjdQk7lJVR4rYs4Ar71Jt2RMPAyUiepMeWVxd7HebS/9r6v9HydrNv
HpG/7gy/W4uAdAhvTZ9c5mnZoGI8IDefiu24JE9qem+5drcWjQyCLZ+O6/9TS4EaxLMXZtv6ij+O
v1yKWKDxIivhAzbg6WvcrTGFWApqfSShvI2DgVKpiuwpu3lusyH5sw5I+pS6puR56RggMnW5YNY9
aXt+9uvmOR/9R9IWUc3vGpOt27kHepD3Vu1a+M81iwVCcMUpOdkqoIY1gbHQXhu0/xgArlRRLgCj
l/UUG3t/0hsQjeV6YqYOgHJVLc76nixaGrX3REHgjy1tvznElklBnG0aYyTI6B8b9HFlHTVBwI/2
oUoUz218lsVIvgSzto3hEWVDCfSxKtvVUFwIueArb4DJMAqPf8BIrvIgcskWGPVzMgSRHXS0Fhmg
zb9Zci8BAZyL77T8LyuM9wEzJ1+FLRO1CCc0yXLj3HClHyrvMwzi13B2T72fnHwfqLqYp41yzYfU
9rdDTjNKjtvKzbcNWcEl1FvePayH8fQO2jNyxD+tpl1f5Wca6c/ImLHQUqzrjzrPz3lrnkLGXTNu
TJE0j/4dlmxnkRHc56ykjHW+haN1Q+q7oYAneD4pCf3CWjdVNm+QlEbd/ThqbUzgg81aSPLEpP8H
UTAAyWYE5thxiMGMplNOh4j2wH723m1hPA1t+MGM5QRb+aG3BmDy+cYz77KH7hx0lyz4ifGop6I5
N933TM9KEJSLk0fDbC7M/I5xN190qiOHG0CB/rYv0g1FT+b9M8a/pHluYci4fg0B81IHM53aJ18l
NzN+bK1s3+BP6eN5aziYR9VWVgZSHWDFyQ1GGqn9tyL4tcVb3XINzjq6if0TQiX3/v5iqICFcPJn
Qd7RIeJNp3PQF0ULLw8M5lEtXGB6++1eLT7JuewCGjbqWC0oe8y55gLSftgZpM/6lh6ZSbImQxrb
k53y/vPFVswHr/rMg5Mm2Dcw0Tf4NiV+Ti5W7oq8eCg9Rt9eu84sEotSIoDlUqT8QzeFkWgLrn3b
0viHrMerxosVBBzw2F28+ZCMy7roxD5nKpkxysW4dCdfb0JfnuvhD8T3RndHSetrHPXGqMqL5X+O
Gvig9eeH8BB7RhO0GLLxaZppYov8lewZuRvjLSzGfTuN2z6j5zCYj/E4rcntreFwH8ulvU7zNXOs
P0N0e50J+pnOvg3iJ2WqI5lOVs70RwVWpKyTUw9xONDFib2mSOfBYxcS7/Xcs523W2vGIp+4FxYb
VlMQR0lnfzjVV9q5X0EanseRzYIwfjUYBwylvTVH7yEv6xVIdboCMEA9gV0j21SBvJTLEDMhHgkV
gnPO7ft1eYjye7DJDCmZg4nRCVs8oyb/iUPs4CXu3rmz1XP2sKua5R20vQRGzLdlqG+VSjlQlUnb
wiDh7YR8Qt2J6i6TpdyLbLjlSdhFgXB/EmsmugeAfFV35X9hwYpK4rKCo+qkuLWx/UrQAA/2/wfj
gf0vtGNqtgqKvd+xhBOMFDmETvpsOfp5GjWuG5V8VDX5UEf29xQUrcb0WiXpZtHpoXIaLnXWIXCX
oyEJpdKdWem4OuB+wUQFI1oxH8bs8iDcYcMpc1hKY234I89Om8dLjc/J/JXTz6h+yMe9h8Una56v
cZNFoxEcjNrYzeBvx2Dj0zvLhs84iTclwZ0JP6zTJ2tN0nIFxPzDcPOjT0R1lvyH1HpcOH4QZKyE
BHGTTUgDjEdlsUxV2ziTNRSoruHp49jX3geelfhoF+xAYQdYqGgnz6L9oWcIBt7sbEOfg7B0xBf3
9xx1tkv4JEitfY6gjyGLa5zmcZwf2kI/G6TGd2bIz0q46Vc+lz+xYXwOTXITVvU4M5FvBhMQOeOA
yVyxI38H7Z5CbpFpbB2tuzemJ3vWVnvN8viMACzP8B3TXCAcu6/c12GoHzqWfDqGTUbuRA0HkhvO
m5SczlIZp7INLyapWptlvDiRe7ehNiJQUFXVTcTTCjYNMzrxHI9w1Nv/cXReu40bURh+IgLs5VaF
VG+Wbdk3hNuyDtuwP30+5SZAgs26iJw556/WpjaapV2E7yH6vXnIzn33fNHJxwOuZ2W7qc9mUz2j
CKnP8JBQ1DGEQWdDyfGKUguTJjlSN4AlgbGo7kGQJq6z1kyXpgO5nvfaBtfwEb3Nli1+51X1pY3h
BHvzXZQtPRGDSYeD9m9K2qVjcFcmuT9plHjWCOYze2EKjUbt1w4RFI/enUGHYbIAqvxNc/M174mE
x6bSK/j2SBsfO29FDvw6pV6sRb/aPFuMJv2jKOkelFBN5lNYW/qK3n309sjqHjUwDRMfL8Oc56WX
UKGUyJhcFpbpIAQi1CTN/dwY/9hwfTogfDOGNR+cswqFbtJCAcq6zMJq0Vcu3rNrPXT7cGAoGLS1
E0Y81/neZPrX4+xfPZfbcSJQpQA5AucXLg00wqGynKGgklccV2gHv9GKHoVDkuZgL5tx2DRmsfNy
eSNW5EhKKShWsYvbdNO3TGMdTi9RxW+6beLTQFqXcgCHNM7n3sXsKPdt1WXeVKu8cPEpUqbVKIGF
Ebalu32e3Q+1qtYmVQWjxJxUU7FVKiiInzGhhC7r3VKGOjli3U6DM6VqcaVl8SZS0ReXzVoKquTB
xCkm3T6Vu+ZAIDzeTmwqS9usrgo3fgeSn8EUFPm0su3urc+nDYntu6GKzqMe3ivpcTVnPOvqUkbT
XlDjDW0pcgaSxPMtq7h3qroxDGXVU+xQRdOlbIbAVqzVBDjR9NRQs3Yne21+7+D6E4mqlaPBSLzD
MOVbmgqIvObGGP49/Ymxah0Vp/3QYhfeQe68ho0itM5d95p6tNvnb0yvFPLOSGXpscmA9kAGXZDF
bPYWBLCjrIK3dfGzpCBKnepr1Y/OU51U8QrJNEbjGcSr8r0GR0PS+L2a7jPrRsD6C7KP1TTg08pS
sA3A79Ki+Qwp3Qr/0j7NnKPUOJkUvT23ah0wQ8FNzKQSRPrGZMprWqrqYyy3I483wacbmT7VZgYE
OGAErOlfrU2Fj8/1IpMwSOl7mmxoPXpBFvh+nnYovfSlYr8Qfr+OPbc9IXAHX4OlOYtexK81RwJk
Cio5063hqqTj10JD7Q2vtUn4i5bR04VH3jUYUVTN2J0IgJqSCAxCSddqZu2GsDsks0T04sIpI0Jv
toh+eyyYXAduOveo412xplOE2gY9UjdgTbHvasY7RuK3ucBQxVBiLl22ieXUAFABzb4rtZcsaPlW
VlHTlag95nvllNlGmsz2mTUrZwTwD2Be4w+Smss34zv0RPQbteW6DI27FPV5tPPf1gj/JSJbw0as
BpvmHKom0LJS/JG40yIeLJiKfuc4X1ZWaqvMyDcFkf3xYN6kxM8H5MwRFMgJBabhDXu9jr7a0CYS
3jCWhYfCv43ucz+srBrllqaw9EZBOxKTkJVXNyxeaw5NojXRmrdbjghfpCH3BV8hr860NiyEjmpd
74PaTraF+oaU/DrOMfmL46KxYCgbPCGAGqniBC60j+VI2pvwi1NuFx1hWhZUF1wE2fmRw1rQV8cw
6i9eyYBCRRrLbLFqQ+vaut3SpDcsDBvcWS4WJw4DhV7Avqvx3CTXjn0UTGuFumdXo8I1LMpj0C0t
9CKvUeNTB6RF56y3TkSr9BCW+TXKshciS3zXw6JW1AedEolpkLth9t77BmNlU/yOXn12CaDmllwP
TRk4ocUbzeVHyDyeo4R4RO1NC2MsPPGIGyn7EzxzZqo+ICkwT9u3OeIJ5k+sIlYG9G/cx9Q8GZSO
of7y3bJceVW4KGS+LNI6WXJwX3FygGqgeot0+Kmp3sAlbwsXX4QosP7N61BMX+5Y3GU3vPd2dVEM
11dHZ4fqZas/Cw4UFLahbQVdxatQIz4WiL1nxNxqJTdWHh6qAQbfGt1kXU2AO4n4bbSOQrIotGk8
a/w6hH+jm/ENnP02z1z/QnjnuJsnBErMAuUxJHuYi1lZ6AnUsbMlpwZZbPsxRp9O+Ro7LILDrATA
m4FOeRk85Spu8vcKwsCmNdk2yu+WGkvbqHcuHmusAx/WSIIgFIiucjgkzr6rBYo75S3pn8UY75OT
bEZxMdR2o1UMAWr+U9IltZhYCYysv82afXt+/DHZ90lkHZ6vRgvZFnFhuRZtQQ0VWy7cSSKdf0an
fXstKTR2fLIoj9DoENXYHDN8XFqB+G+89C5tPV17tIBEmlYJOj5uZ2y2eIL91DDpZCJ5qNV3RjKg
W/cQaFAjrzk7I055s95aFPsk02BngMOPcZ9j0H7yjW3pF7WymROaHJJmoc+TH4EpWgBKeb+NXaDH
WAFnm9dTGp2S7NWE9lDhOXsjW7fhrxxIO8rYdoaXwYahePpfYrB6/TSx2dKDrHpKgGjXT3FNF8x/
fSWXpLgsq/xfMmi0BbYHl+9rpsqlQNEkkHUutIyeKDEr702tXTihHzPLZCmKi1spmO/UeznO19xy
v5+matdrb6WKE7YtXgZuMKSe/uiw6pPM9hu3TBUIvwpXO0Z408yhaNaNULnAwSnIGDykDpd+7fma
Wmw7UW1b9Q8bzcrMgUjyDe73pdZ3lO85jJ8Xz8RspYWOg9qQFkfEnLmHvVzpTnIsTp3Sb9Nn+6Og
hk5RSZ4WyS62UMDEImSXfZUDpZP9/Et7zBR4mUyXVtkXYHwuabr1GPrtkMPQqHVNEIA9g87hYMkj
T5xVrSp9pwgl01zFwZ6240oI2rz0jJnR8GAWpqALizcniV7UpHxFz3RuRPlqz/IzSZH5eeq5s5Rd
xLUMQfTVjOd05mHH9EsV7lIDD5A0cS8IkAEdltURgu3YCfGb1zoLz7h0tBEbRloWK+HMH72VbNO8
ylYyZ45LC12766l6B7G8qXMHAoRS5xQ51TYWCRm7rbCWaA6Kddx2+sYiua02+n6PenIzzMX8miPi
Vvvylqvdn1I24zKZm58hiXvfS/WbJkJqDS3eQ7tHMZTZxYbMBQ77pPzpZB5YancYSwOFXqbeJotw
fnK4w2VnTD95qaJ7EP8E2Q/Aj9gwq7gFprF3RplsjVRiV0t+rTiLVhGa7UXcPj1+tYx8TZv2ZN/u
HODSJnc+ob1mn3ydNbabdU7TWGBr8ooWAn3pFKpBRdNphKyZDNIJ0Y4WfxW9hwERS69wNyjeD0ZL
5wkZa5mg3Nayzyxet6GKXxWNBs5WukcSHL5qiquwHk6ltaIni+zUUByeGnmpJbeKyo7eqg+KEx+F
2wLOZr9KnaJggJ/NzB0M3odKcEY4y+PgoptQ1W9sC8sho/MqfddZqOmJWuMMZFOmpog2t35CC/Vc
G0NY6HhfGlwscb6q1b8YscKiih9Y2NewOIHm1dB2yYoaohPk0kHi1qTheKQXJeejXxqt58tuXiCi
46VnQ5eOdeNtCMjUpyLW26HY4bIpUfsnBBGMNU8N9l7HjPxOMz/SSJwHU7t2vAoCZGWyvmgnXHjD
1qKQdraXxNS/JLGGSmdlugerDZwGFJw9WWFAttZteh8UPxnRrIVIDga2rabZj9YRniXDmG/H/yLm
i2i4xkl80Wd8NkVz93r32o/zKQyxBcVMVcnOw+u1sAvugMQk6oINJiLoNCdiQUD62324tjsyt0+q
mwRV9Z6nj956FMW/ykwbtk9twQawQuLOWGRNJz2k9KtnG47mbV4KHtWKk6/YwPBw9oIvZf9aPGTG
rKwbtzu2ab9JSpJXWuQzC6tBV5EN5Dxkcjdbr7oIj270klo7tlRLXgtwKWBynRSipS2P6gT4QTAi
Ckt86UtUpAx52T7CyJdUf6P9/Mx4dMd4hwx90ekdstavnIExRNk9HB3LC0bWWxw9CwGm2Lj2Wo7H
DKlKhKicoiaH48G+QJa4KgbwkX6a5DrQ0yOEvU7L7xCHikDJCTunt3AJNLXF7iVr7N00UPTogtyb
vgl0VFnfudNQttPjbmTI9YajF7LpvSZJfVLc5oMF6zC2xgPJ9sbMqISbnOhCs9ZnoiAO7K8aERLR
IxPjQsMR1Wavo5r6eTmdZNQfvYyxg13ELIxgiP/68kEAKazem60TfcLyayrpylJt0LQX1ThbRIlp
/ZXAlrp4QYlfsPuhKTCxfyCxmM3splhdgMpio/DeKuxAtcy2sYYuPzH2cDvHMkywHZjLCsDSqqMz
Vg6yFipeVeE7UxlIhPwmqRcJUCS5Ubeos+99QcpEbw6nfhhiRkTksSjPdTRz5LSc27lUCPbLjxGV
hdTFeXpyph2W3qNUD/B5XWuLnqiofaRo5BoI4cjVl3Wtffd15aONY+3FwppoCViHuu4pmF9YRvuX
1iY+29TcoGmlS60rvhWFPLrwxwmhyg3lUdY2QSv0xGWzumtd7d5j+VLCiezQZmegHku4OIcGMYfT
4ETL3fPUp3dNGc/EkFvLwqi2yZh8F0l0VttHIfEVz43mp/XEW5nNfjKn7l3re3gsvf+YvMgPScKm
wdvod2Fm9Ws1bYQvnPod17FDZoM9BxZNw2T5fvZZe0txOxIwhzWpn1pcHlb2m2jGit9AIBVusjyb
v1jwNrrmbPqm3fCXbEqh4lV1fYFRv5zLu42bDiAOKAfuYkKye8Ciscygirs2vFJEX8Impf+GSC93
OIbizQzfSvM7WUPrLI/lTXETG9UG2rvFSPvrZYiz31KniwkTCtJ/5k8zVNgL2vZYZyxFnpMEQHGL
iA94NikjbB2l/jdVNIJFhYlcz4jUmwnso5ZPIQ6IQA0dPPTvWk59dGS6a0xLaz00PjX8jVzQw7pV
1ROuGmwVMj3rKZ8NjzM94Mcxck8EWmxcUSF7D5l99ZtVdB+oY7ZTUQdhluxgyXle0tXTgh/yd2VP
tXpBNpH6Uhr6PR310xx3lLpbu6yKt5h1T7XuLVsz+7QZnS0dq2/VJNuhQ4CbN5ie6dELUYxhhMZ7
on5EavZVPH0XFs1yxjyQbkeSE1qe9dD+hsgkRmKyTTpNwkODiMEpIsgH51Xoyd6SOh6/fqNTU6/r
yCzw1SYcvxhFrmGeXaUs7jkWvYwEitRGKUdDa+lUq6RWDpjXT72GsLOO7iTGM7Nr95YLKaztE1z8
Dqj/H7o1hBpFMMf6ioa8vYLSnrD3FY7ARaf8KMzNlVKfEUSfY6xCkUUxq2EQBp1rPhX3Eea79Lfq
u3jD24ekmecgkb/EgEzLzKb8DkXEizW15AonSGHozPBkizgqXY1GzOLRnjO+WOjJXWklLzapDopR
8eq7FDaXzJBNHSjDn4BcqLTRn2bpi2zfMuFZWcpiFh2jujhKygkhqwKHKT7OxMsATZCIpz0X7Lqq
PLb+btNaxrYxy6DVDJSvXEwO8/9UQaLJCXa642Q5mlH+ORrNWokAENgT1Zz+ZZt9f3rrKOdzHCzR
c7EMc2vVNJHvGfvMrd9Dvp0Yhx25AspaaNaaGIVVp01BGcdwCagQoDwr2zrW6c2WCkoDjYHEWI3J
ZoJ/kSKEEzLmQDEFTtosGD2VXcY5lr1yf1LCFuFIKNBWdUI9Yfr8Scmi+Srp75Sg/NQQX8WoPEZE
P5xWOB4p9Ra82eAULAIXlOWfpffRPan0EVoW/OApPV416b+ERkgl/ROO3Lr18HQ6+DitkIGUi7qx
0DHLgJhCdAM65l4I3/RPtjA7YWzCoX/UmvyZe/W3ecauvVsuBFcKBz5jbbW7W54AxiuW1nAB1n6K
/TR6Qque+6YN5lfdUQcq412bvsf1x9iUW1PeciV+r9vwM0YfrPIO5qhdplD32dc25AQcQoMjFpfD
jYVoqT7dh1AkdD22vzIE7Cnj2ygzkmo2eewc7Fr8OWXzmGAAQSHfqtj4fwFEBo+cauRoehtNzc+e
yW24dCMrBqcx8T165XE2m91EJkIuR3j2fDXxTsxPDMi6MO4vIlSjHr6hbp5xO8BKI1uPsd0MHG0F
Oixrmi7kCy9TwoUiLjVVkFUyVpR+hwjwoVnrav/8zPUWJKdQThXgrS5NilurR6xGW9JjDub49Fm1
3Em5WIpYbErjVW3x+g/FwUtK6LT0XkXuCufy/ykiC+Kw3rXZQuKp3DECnaVpblKgrCQhXh2BvkZk
IsxjBLaeHofQeVQqdAJDjSpgsmDMSbYgueVVr8zAKPAht856tkSyUPhl6E8ekQZcoqmGoCf4sKVn
XUOElKHLpCCbvnWQT8niRuPmZ2kW7cKwRn5p2A/rovrDY7TW4+ZA8M46twpsjyk/lLVRtUuk6wmO
xEPuaP88QCQjh6+PtAOJHaj5Uc0M6C8GZyKEy/og/eiLTXE9DO0n4b6oJ8NjlHCi4XF+qx33U4TD
ljAqIPZLk2MRnH5CHqKqPicpRvnBPTRPi9A0HjLNfUNPaC1NV98ldX2V7cWu60urR2sB6KxlOLCy
nqyhJOx+FLATTyHNxvPQrMIIVXN20/tXNWn3XYfmvezPoTbshlw5kgd+IIoYG7y39DxlU1ryRQrt
JU4Qhis4rCFCNRWpq+pdrOoLg5i2oEaNJmCSTJamroKlKNR60Nnpp9iX+AUSNNNk2FXIh/tyJMN4
4/WeSxCKGh4KNGuH3DKdc2KNjj+78l24qs9vHYxNS89F+d72aAOj6Zo03J6zqu6earimoRbKVPjx
Ro+0BAhdYrMQoCXZu1e5C6LsCBkcb4TAHGAPtkDZ42KYmM9xauwaV14b1f3wMpIbcMOTQzOEn0rR
/qJJDmaju8TT+Oij/tBG0aG35Q9YcL9ITOWNCnq0h6Wvzd65Q6gryYsaRzbRio0pHpOzpsYMB/1P
ofI0uFTFrTvJWEs6sYsUJV1HrXJEP0wuYfcJ+44UkzcNDxsG3KfRp3zgGX2KULD3Of3TdM/GnFEs
GufgHuoMl1WCGKSBl8BdxjFitxAeY3BO4eRB/bnxV9IWZ9WOibFLyJsUanky0N9lmvc+R9OLkY1b
IpKxk4ar2IhvmXHD5RK0jLo21lN9kmcrQk494wOz3Z1e9TeI+dfErJ4q39pHT/yGUAIg/VwzbBNe
sObJBUTiRCEXJjAzA76w+wvhJ5QBlXHzhX5zk0TZBSxzY+fd3iP/rJeS+AN2VkUzdwIJnQbnQ6bI
cDVqhG3J/CSbbG1r4xofB0hUcxzPowNEqo7tmyeL7yzKVnZDxFT+JVlQa5Sa4+BpFBp3VzQxV9Ct
fSNjvyzcy1Dk18ZAkWmamW/hNEKpWF+8VtupMLc1Xj0XdMXjv7Wc53ZED7hhrnKVFJwy7fbVlF0m
pHxCg5l2AStRBlIClDhAmPPCtBAw0qmKdJyQJJ7RyQiD3m5Qv0lz2Aqg5qTTdokFvW7md9XM0cEl
HLto72qmcUA6B0V/N1REmHQb1fnJXW2jdmSITQ2Bc+EeSIRvVLz1VnTScpDvVlc2NAIEmSGIFvNe
YovUGczSZ9NJ9pwsG+zdb7aT/cXuHES0wnMSnnv5U6CLfCJvOmp2LK++0hsBA83G6SDAwEhU/vG0
5sW9DhM5mf8I+rl7osJhwJzVW97bGPGHHAwdOrxcOJcPO8Rp6Yl+axjGNoq6nZeO1nrom7dylOCd
/SkP0UHLMUDutUUZe06nduOa8kAH7YeRM7ASlDMt2p5hMS+/M727DR3axzaHU4ra4a3RrSPEr2BC
N3CujUeYuU2uatcqdC66jG7zU8fJopNIZa825rFSSmBCUl+Qgzgh+Exp4qfIOySznfvG54aOyNKY
C1roiRkNglmrtNtoPQgN3c21ay841j/RlaJDtlGVebFLVEPDWNrJSmcEZklCnVMM6TZVvCjn2ySm
wwO5vjF8P5p50jdD0msjU0zKrJmCsGJBjj4nOIdt3TfNGmPKtRf81sfOgqHPJfLdGLwGIzyF6DZo
99o0vflPDA4VF5EMv6WKetOXLCjL2NDUVc8p65ou3sVeAn/Mj7GON4UtTlyb5LNk1d4jeubp4ejN
Zy/u1K1lOINtzemWZW/VIKzFAduD+RRHfAC+U7JVVnr9Wo4A507N69JTeUFGF579pLN/YOt9jFtw
IP1npSGslYP+jh78K5Geb84kH1oh8PQcbaUBM+KpxneDNqrh2DTy5N7EIWIdyjrcpONZApiwmHu6
pNmB6cnbNOZOYDYMo3VUv6exeRqJF9jYYbMx1C46EYKZrBQl26UKTGyf60cWl6PRYuePrQZ171P8
RpoihdcJYZMsp8jdfBroQLmGRsPiVwVejpIn9K5TQzherRSoc2L8SZrmrHhr3tXxU235DNrm62mV
E5KDsAS0btvqYvCuLRrom6hENe048reoMI0Vc32HZXojkjBfEdh3j+X8DYuD8btvXnDHBWFZurBE
ytrxiCqIk4McSge2aNK5AYcPzFOKP5ctGssM1GdKBdawKsbNrnNKesqbluWvVQ/0sMAapmEe4gvZ
LKsLIloFTyUl0Pnck+w03cjz36qduUXHhSMkDX0hAIMiE6NHScyTr1j6Q2t1a0+fPZ3ZI+vPjNl3
Qf4AYWaSIviBBwErDXSjNYR3u+K5R7vxKHCJIivRbUJkI3NZkr0IvUTilP3XWf3DpbFdhdL2eJ5d
yKq5i9atF+Ht+CrZ7237tTS9zh8yblpNCZvALmq8cGTDFC5bel8663pyhp1OuJw/FNw0aGnxl6sm
IiCAR4eGb7OwPpiqN1EfPZy8fxWlchZjBNXOSKdo62lOfBf5WQMqlui9r5fprTDiq9URQ423bCHj
HzGUZzKr0Zmk7yHpBxhrPolp2BkOFnlarRHFvDstyglDPcy2/kgU3vh2XjVZsSOGAt6AIw6AJp7u
hGiQ6EJMhh2ylzsljgm98DPeDjc35YJQy0PTeuly0sKV2nq3yLCOdvM/mIoVQjzC/K0eG5wCpH0N
DULG8sN1+jeLba+KjK1K5h0TBHFAIPlOdRkQHKmucQxn9cRzy0scQ6dwCJGyv5WTcaAYbE06ya2L
+1sUzuvGiF6I+CBxt1l27PZGyF6jT/9qE5SizaS74YR4i4b+a9ait8IlNqsoyZwtg1qxlv1TDON0
W2IClhqiYjkwCUQMwcDsVVyuBGhyZi3saP42GaVVQrQ6pX2pMbdWNtjakAcOtEQ6JftxDl8UxXrR
SHUeBrrG53Grw/JLgFHJ0eeR4jk0zlGdZ0KzujXZnytlJhxCvnid/Wqz5c5DHFRqx44gX7Ks3ef4
GSEbma3TwbsCNZnk/kCPokHduioRkkr1lMx/EAsO4R/Ly9iLnSWe6ymMhxqlOzXMz7aNypr4U/hu
tBE9w1UJ3lXsWwyzWQStrQ2rtPrV82/taYAWa9kRouvC+taAf2jivfzGBJsu5s7VFjaXyswkr3bl
odP/ebwNpqOv7EohSQOaRSWWMzQpl6Hqq6MfKqk3pjUfCte4eXG8Thx0kcSSdcnIQZa+K073adT6
U8xL9pdXQ7qPCL7lQQ87fhElMwBJ3+Thixp1KxkVO8cUBBMrE79A8dCtcmeXI1Si3GBYXWV98uGI
LBgorgx7ZZsm+GLQykGhAuqqoXuJZzS0pVU81Fx70eKOoFP4mBLOeNX2DFQaRtYxKdeNiU7fIS1Y
QSqSKkdkN8FTllRM7Z6etqg2bjZ7YoXHZgJ2HgbAEJg7Z5bLKHMXbc27kSRXb8aqiSjPcHACATmQ
ju0TGrp2onxrO6hrGTXy9LmsyjbQIi+w3WzLuEjCizPf45wHx87QAD4VXEJzGPTI30HMg85u2YNq
60y+Fnh+qhAwa5ZHD8PdIOOD4TW8kwSE26n4wIHL6NX0GzQ1BLQnQeSiyCatFT/5ZySSjTtpvjLa
p2rs/acHKhLikOXDA0PgSiOJ29YHLvBcrpOK5cgU146QjKpy34vyn2W9lpHDM+nhp3ets5qrd9uo
3jBNtYvRaO8xq1ypkKbYY7BsYUFF/0KW02pUtSWa1hvW5XXGQdTO0aN5Xtw2b49MyHNFG01iepAh
Sp6p53C/c7X1q+KN6C/f897zskHyQs6SzhiP2nXqJqxqyroiw9hRM2Qw2pX5zAe0DFr9dVCmAHB2
2QxvLsyEJwllqA7ZDLbisO4auHA8xPWZugjjDmGDGjSi2cj+UwB/FpjxegNdMOcW1pYN1PoXgtB/
kxuDZBS+gagKL+zDUcJbTbBr7dhbNVJWpfhreYYztH24rrdh6wb6CKyEwlaw3LjNdFYE6dtF/8vK
+9242n6gSxQ1yPiv96aTzdE2eehpVFX3E2DWrELjq6GZ0wEOBN7sfPzu3OrXNN0LwW9QExWlqjy4
aV36kT7fs1gEMm+X7bN/JIeZxevoJlogqhpOhFXEo8s+aQJdEjTVxNsnJ5Blyobi9bO0CeKKpo2s
xxdb0a5Tlm5Itj4NUpwGRdm1nXUcMKxZSRLMAyWGvN2uTgImv/F4AklR5d4NiWriPmNZhpoY1rrJ
1k4+JubCdZfwbKXjhxm5bBgmSPqrF8++1aV+1dhry+1IB9FxlnXLeHa3kWLy8H/kOYFg/CuB8Nsy
0fYhQHNTRJtJzgfUXTuMJ3t8u8eS9VUfxQt/M2Cuu5rYlSd09wJhms2ZQ/DZMcyieyHVTVtJlB0S
zRWakReMi1etFJh2neVsOutyoPIJz5bfp+rebr3z7LiYBENf9saj04gUdRq/BFONq2qnwyFAjwzG
X1davh2l/mhvc706cpITz0H0oGdh+MIwJ8ZLasUBYp2dUsy/YSzXyBIJjyZkpudZLJrCb2exrnL7
gC98XxfNaa6GH0JCrimxzZXd7GNEy8VT5hkZlxEXvBvCQlrwA/qINTldm2XmN1q0cQpakCGJvNnd
W5bLhEi5W/qnat1+7rOgN6ylBMQI2/jIl9sb8XRuvewtZito8CZYOJqtzhOXubKsEwPZtGKYMCEn
gX5a1w5UCW9JiP7nJPm/HIjMJBr+gNyWriQ6ElAmLkHHxfxRKN132zPekopHosdBqpLUggr+rA8f
s6KsM92554ay68NpHSKyyLLpTWeqGy0iT8B1g1IL062JE8UWUb9oDNKUZIXIELPQwquGeyiMtT1h
pnIzYSx6aN+cdJvQwYccd9YKmo3RIXxSlysn+dTNee1VNoYd9dQ/3dumGvu9EfoDk10RpUFRwP+w
nXSmPKnEWzuxucln9WJl/TONcOtQ1mlX197g6kQXXrT9w4FbnGUR5CK9unl7SeSnOmdkSxXUGRj9
v0yUPOXlaTR4uGrAGUoh/tIwerCfHkA9UB0Z2pfett+Esf9omv5qSLwPKHTIK+OjXrRY7hcZc7kZ
czSnFg0U4vkk1ctKzC+uYrLtjH6ajwEPSRA504XYilXEj08SUvhZ8nl0vSBpNNbfHW/aW5r3bc9A
02o535xGP3D/wXMj1qVEa+XW3zLCj6/kfkby8EymRZsbH4hgH5rXLUvFZvad8ZE3gVLjZkaskHvp
3ZkRrduFsRFJtZra9tyZ6UdT26vUIjpfzYY1mQGnwTRuFi6DUkQrySSU6uJfX1kuLxtCl0yPd4ae
PUzkwGYmAlT3W7wBAflYuDznja4435nqLSIULAC4xDFSNuE5RkYuY7yPIL6r2XvIfHrJy/I9xgc4
EvINKI8xokBQZhwKbhOmg4udueun1I8M52Ay4nU7/HSkE7qT95rn+acwi81MuIvTK8uBpTtVKl8D
/SVkdWeFEiEjXgxEAub8o4rPTH6lZDFC2ZHQLdgkyaXtbh1zGhDEOm4mooef7tEcvPXGPrqyzGrX
jxydpFAyo+yyofzBabrPUT3prHau4QTkzayM2AzKRA+wXWzj2tgSUMPOg3kIaUIv62U3JNtOcziN
+FIS9S7RkX0THshFP0+j8JVmODiOjq2wo/lEPIkTMkB8BBqbqWROJ26UVIv1rGlbKyOZevw/fqv8
8lLOc7cIF6rbfkwp0ErMrdcSCz3D0xIlNybDJscR60odOZRzYVI95GG7Jjh51wtAOji2lnlYa+F4
PGc1ehAvUn0y5MJvM/F0B51abAQKoRP8FDzdOuEOVn8wUFJK9zkkhEdy4D7t1iA/ib4D7wPR+Osc
gzVngHi4/Iv5PlYCQJ1c8sj+yclpIgB7r4zTjbAw1E1I7DEVRSq07oQpXyOwsHcQgql2z6NKlGBt
Y2IOf1qT5N5c7E0j9dPW8BUkhVodnqtanpQ2fa1KZR+O8bo00odCHGLOa8DC9zRRdn7qileoLAaZ
auGS6jbN5jodp/fE1ImuyJaDUaOYz8/IWla2hotNn3CdTklg/kfamexGjnRZ+lUK/7qJNuPMRlcv
fJ4kd82K2BCKkILzPPPp+2MWGiV5OOSo6k0mkJEIc5JGo9m953zH0HbeRHQDTc221EbUk63MXF8U
xsm2fveAnD1HrFrspElAmRS7WRCkh5DKlAVFh30naO9DXj7xoiHr/GiLFgMImiTACbpHI6541oD8
TQpL6ng2NtRhzBFRoHO2/FVX9piiAa+p5IBEND5gSG5aBDNGEJ/GXiAETOboNPwZzz6eq9obTVzc
GHwjMxSHLUK1JDdpt6BxD9md0Rrsim3YARaz1LXjoCabQj4Uqk2h8SSSG8QDONzU31S055Efbyoz
PCrIQOt8Vvg/2VgAX6xvdVsyH/q1IG0lg03W4mSrCJjBSEiiCUcmupJ7CgX2YxTHyM8H5VWN6b4A
PECJcTMABm1cF3WrweBUSe5YOp6FWSKSdd5DTVulaQ1hRcLlls5+4HDCpnFjt8VTHDkbU4zrIe/2
wHCT2RDHkEUM7obNCtSYUyeRYlsLsUnV43msWFt6UKyTPYKvfNx3OcILoDnZQujZg56wKiG3OAZR
us15P6OE3neo/eKkvlFjf0sQ2AoyJ9I4JEASt5Fd7BQCYkEHm1uNVBTAY/gix0MyUlYY843jKgu1
Ml7AIRKAqaY3Ll9jBSMP+rI7pSABRvzoOpBzWrOqKnTRAW53lzkxJps6C9ZdC1uK7pRBTcAv6b8i
RBpHEhOYAIbNgcSJgXB4hOGMPxTQyEZeH0nFAG6Y0Ky3lqbxsxHeruvVoxM3iym5RmqQTn11TgsJ
7UW8x1u2rox2pRvZWhO/U9vcdX65lLFyyrXuxjTt2dDqd43jHGjlEUaUrofQwrjAu+2tNDFu6xSa
JT6FQXUXlmlWrCJ3JDcsMxmcpDKsLKz+/kDhqzCpdCSsFRq2cJPzj4S7Qj/4gK2Dxm470B2pF0W5
p1q1MIJhWXOq8H2WY2wgmjvco63dhxqfvmwuqvDW9fA6RxFYlo4YD2REhqETYBQQ/DkYt76a3vnF
9I3NVrYZ36BKPoVA1T3wTkOaHLNw3KZsTSLvR1cjKFfLuUqwDMDPmcCn3+kRfBsAaemiKg9l4q6M
/qE2ALQoLR1kXvA43TKpIc6mjxyNVjLiaHUIC9IlCneDDHMp0l3l9Q9ZPO4V7IpDQ1nRhBuLMEOg
BamK8RmB0rYMKKm08tSDpqon13HT3WgcrkN3Z1IxH/GlVd24oY1/39WQiYb2mHCSwklzbNRtHZoQ
kn7WdNqbBkRuR4U+KN4b9tJVLpmB9sEhHYLeM6eRbp2jG5ZI0zJsnl0Gi4R2lKslG1cf98BJFvSg
lioy5NB8SaVPVZFZ3rvbxkctV05bOHYY+o0v4mXCWcItWubbR1DfWhbFY30f41ir872H7yBgFx1x
WJMa+SVMxxgc5yT5rtc1EioVGOTo/YhZK2xAWN4QL4deXxtN91Og0mr5YBbI9f+kLYUSieEh6Tdq
eq8U93V663jOPE61G2/0NuRQrwxsV3mBuLfpd/9EGI1Mp+bOALmb638AmFDmjd4AKu5Uv/jlU4Qu
ExVCAEsDnp8KHwpxqwcPPpJHdQcH7kJWQOf5EE1Afq2LOH1qG9DvPDfqFWUsVl0m3gtR/Iw7E2sZ
pV8qme0qj9QjRVBwGp7yLsIYiDQoGqmHHKLbZwCfYFtHSQRNkN8HVfeTmULBV6vdZa81S7UpIS9V
L56j/lbNYV+Z0S3dq2f6fzai/IpK9sjHKOYAgTcr1611heVUt+IFxivucTkBXxAFJhI3LwvRaNrr
OMaXZfXRAxb/F61UP2gd8b3JaWnQb94avvlEUf+lHkKHk2azUAqk7C3RGiMVIsSWaFBLHzBoEJn3
hUVLX5OcUvU7ZArL1L31QHDlDoefhpPwCEd9oLMfHC3eFRBx+6AgIAFp8VrowZ8Mp6mmFT8G+pjM
r/wRwwLcFr3nfrhRinsSxY+oK/q25UguIPs5rXBh8AwYqFh/fkTOCH+BDCuqKqyj8CYxAEI9Ma3q
hQd74yb+j5ZUNxpQHXBxQ4nX2Tj6P5yGI21LVOWmBe27BGHtAtui4pZbJFNmRWccKNImr2R7oIpt
8VUnWWvvwjarYa3xfQmz0aLS4b5WLrkAMq2efQUVHIdNghXwbULwTvSNF4T1jqQleJZsl4+xVSk5
tSpruCE2YXr/Zdog/GmEtoHqu69q8ikyvPwpNdvIoMJMNgHU2F3bcYZpk/ApNLEthuGbVgPc1Rrn
oE+raJ5T8Sh5fWj9vPpBjTuQsx3tZGrEo2CCqGTPjVN0W2QFYgGg5V1LIcV2if6g+VG20j1gd4PW
oX/vS7rMtdvdSin6zVASzJaFdvSQjWwMTVMgsDOVRZ/0yB8QzjjGiDjHNry7jgD4DYiNWVHz2dDa
H24CWiLRpgYNbcXGb4j7KJ0pSNi7d3jR6iDFdEGxF/mMr+O2BzXeQVhMpLu3QZ56SrILcqiwKRWT
ItvodQ5hlWgbPH2RsO8oCKNJU5HloDtFh4ZvXyEbr1ALDvVG4i6ylOVTT0DkuGaxxSPILFfYPNP4
TDlpWgGwS4ywVouWVnfduxjqmBiCG2gkKxK4F41Z0d8tdhQBfgdjwsbQL1a4CatFrytsHVT2im2D
+s7uCRbxM3dE+W9sudnNTPfFTZJMFdbcQRKc/0YUt5d+otEbc5ON3zUPQUARMjYVhIPJPQmIJ58y
TODTxzdbQohoetXGfSu0h5icYrQi7dOQdXT/09Og2jeiSG7CPD+1VYBTvIZlUffrtuSo6wUPhtoe
AJ7jCUQE32vHRCRPEuRMjl0MVTFGiaGntp158lZQSCssfW6NWKQxdjWWfqMOBd9FZbJ2JDWleeyc
sKH4QLvmq1GwIeL8pBZQhxNiFywIEKnufEgF5rijGXAGZRQume/mpifBZQFKt0fzgmbVKdlI4Xqe
kVMZEdvXWms16J3nUiJvHEGpvRd6jBi6s41ho5lS3qVJvGJpd5Zup72znsLEgexBQ+bOiMpbt+Fk
22ZU1fGL05R1vblRBjj1284kqw8RthauE9dO0IDBFUpiyj2eFFwXfGpRp6BKPT7Y2roa4r2I8+Xo
oI9K0f5tsB/COhx672BktEbQSa2turIWSUugTuPvrai5g8mMYoc8D4u6jmYjehY4JSGF2bSAXJ6f
GS8NPX30soqqE4RyCCsxCK1SUMdDKcNTMIxHDdhzVSrGmqJjsECkSfePI8osH9pfCTIxQD4WDKHq
xYKsg5c2wySTI1d1JnFik3Oi7n+JMbnTxobcsMoVs9LwdmrtmDh/tIVlAAQJonbd4dyrgH3mSXlT
e/apJnekchR6jhY7CoXqTymUh0bVf1nS+1FECm4xBI6qptFARAtReCs7LhDmpc9eJG+TSoHbRHk0
kW+lqD/0CmiXOplskHPfUaHGSjPchkW6CPV6VSWoC+t0D3psA2UL3ZAobygHzUEH4Z3P1FeqbRvR
cWNsP93VhH2HUP9XvRfRI1IrnExBc+fwyi9qehFLxQ30TZsDyrA1/cfo4IulbgU1NxSQLXCUxsyR
HdEKKHs00FwYbbstOtxmFxMWh9pYV/dAGwZEabIxnumU2uwMx5/BdJ4c1QT0blzatAqyHXKXGxKM
9hUxSF2crkM7xTvB/iklRBWyMmUhiDS/htIHeh3zOVey4a4VZPQS4wEUblg1k8gwdG6hPwds+ZIT
/Vwc97jFSrs9qHbZLsyOkNWMXR83zJuXRfzQFgJRlD39pS3ipa4wpzdRrY7KhNj28uC9UWAcmkjA
2tGeUkyeB7P+VVBLmXcW6jnawY1Tv4eRNi+rylzpen2IB9oWnKZf4jZFCo/80zfTLRLSLcpZewMi
l0aprx0slsW+6bC2THJHUWKhsfRq5QzVo1SBqPLhfEpN6y1yupOdOr9bYT3ALVpZIjvU9pTRWv+K
yPGEZYNr02gRyFKYn7UBcybDEZpzyG/ANc5gPjz2mvlEWNSNrP4EKi4N32gf1BrCQQpcBSlXj8uj
2jgErjk+IEmli7d4qTsCOjFiq+arkvuPLf5OQqURMVqWj9A+QYgFiEQjWbSiPNUgPq44EHY9WC9z
F3NvHDNY4zZZ97VOray9rUvCAWLTmF7P4dXMhhvZ2cSNthQKxoCoHH2Z6yRF4hucjfAedI0YFc/C
xGRG2UtkSoXWJaJ5uksrNgEnxMYrcwBrJ5MtFdt1nJos6spd3Uq6EzghQ7ptSb1tQhLoOk5ibTHs
vCKXyMiIPTUFbGW9NWl2W0TkZV7zblv9e+FQRTWqLWVqDP49KnStoQuZBQaZP0BxaUhAkqEJG7Kj
njW68pEHNAcIaBhnI/UnuAnWXkCYXiDgBGaVg9LkLszJcMOe1zXdUjEBKxMstW0agF9NWs3KrET7
4L16nNW0MQDbnaXE5DrZL73xb23NBFlq0HrjpEnCmVl2VINDuXSlma9ZoGsyAdAnIF+cOCrjqC5l
n9QvChHHb2xSu/1IlqjugpnH92mmjy7P/yPTKuOemLpwj1iypVRg8SnHMtbsar81UTBlGDGLoP6o
o05/za2JF9NgNZp1MafRGmTIIh041ZVjVi0No/Uey7Ix0LXj0TEntxbPt/W7GzJHqSwmmLikjPZk
Xm5jkAkFbAYR6nycsl0noUYN0ZMQwToWCN76gjKwtaUBtfPCpoTQ42wzxJec5/beSNh5GcVviPce
LUJWoYJTcE9wERGBkA0D1hCPz6Sctv2oNtZCKr9izSKnPJfLtu0fNScU6G6goUpd8sbRLRo7/adi
IyXVsqlWl6pE1ownuBjv5Nff2XX7a5j6HQYiPFsl9E2OAUCkhgia1j+ZWfaK8BitXZ0+GuAR5kWl
FJgAXQUtNblrRYr3VQk5cAVYeBHsRohmSaNR9D+xly39giSpqrcOdeUg454+l/lRtYcVMvSN7YEL
q2uqjKZe7GJTfxdq9kC22XOP3WheQBq19La9swpMMDJRSSwwP9BjTQRxFIi6QdFh6IeRkCnyZQ2J
jkQdzGhepxLuYl1/8DqcDLW81zPlwLcLBARZvzPKGqs6BhaREA4S0DLu9PhJa1yFFOjEXMms3uZw
iPBcJBnFs+oxS5XfTslvGNQSyTL4Fb1ga+Zl3q6yvDukAQepqI+6khNm460qw4QmN5Q3vaPdxUmF
QN63+Jx7pC2MNiKUrJOsDOkrLd5x7ksOPGG6oyb7iAdyP4z9QhXavo/zXeU4zVKag7fucnQhoaRX
g1ZCJREiTtzygP/bncXSPnoN6lUfXXhHiFjY7VspHkf22cS2OJRD1RxGNxz03kAIwQb3zXRCdMQ2
fXFIoSk5EcGvyKGcbLWUe4sBrX8g0DwNCdCBcjCA35ICseCwly+bETIDhZk7wqcfrajvQAD5y6rr
56SqrkJsWa1J18Kdq5kK0jXd5brYjSJfxio7N2pDMMZC96TrtHh7b+NHyqGOvAcLK10OFSwVEwcf
r1kKToLUc5yXuD70RdmXC91id8VMqym0jn67yerkxaC40w3+LvKxdTUPDV/+xPAWQ5kupAX+TaXG
i6Q+VIZFhZHZRZc6o09EvFh6D/Z73LdO9qroT0FZL3yfGzJU6s6mwVKSQsD96O84Sy8Emx8ChdZ6
ki14xRYNqnptnbJbyWCAwWZiLXwmAGCfk6lIq+oweQc7MqOysYU5m0MkdHGdqbRCkV4kxm87MWBQ
gA/lGOVgBg1VcSMaqr/sOEajoMhcHgN8f2zqlrKAhdQS9CqT/dDtM324GWSxyXV3q8o/ZJIveR1W
xFfy9acCBhfA8mFH40pRkjfaZKsK1HQD0yuwH8n5WPcmjTa06VbYP9PmPZhtz8ZHZecf/wgzSoyN
vmw9fVGRLhf67QMkqluz46tu6Vs9/V34Ok4P90Zvjj63xggw05qLghSzzEr2eeGvTHbBdW7cdXRq
/RhZhJl7P8yMtB2/eGsK92Db6GBFCCHRaU7F+Far9q1EKFuGD7547hpvG+U94WSc2+2p3UzSbcAp
rJpCREjSZtLnuLVytz9AlFu1SOrEj8br90pFKiA8lsC2502qn6LxCT47K3vBaM3aoWli0K4jPkSF
VTaybGNsX8nuJIoPVaWrYvxwCV8qi+RFzX+Fir9V+2iJvKlXEVb570q9lcq4KodTB4hAjASWU8mh
bLaaZM9+9VPHVyDl68DMUzX9BnL4XVfWe48kGi/7gXF3lmYPGWxjKy9WHjIjCgVKZ82zEVa1ER56
cWNWN4nZ/2xJJTQHEC02rUxb2QYYW3Iba+MoHpD6rdmyrkDNQISk1st01XLjBb/okD2Gza8CXVM+
pD98gpR0chhTA25a/SdQHqVmbx0+A3RcOO7uvQiTfXxj2g+csWcxmJqWvwtCKuEf4UZt7ce0p/Al
mgcCM0nwTrbsvrEQ5zeOjk3EoHLbfoSomycERquKjZTVopTxtrLxmFURxniP2iJof4nYmW8+hSMf
eiHsbRz+NQAHkint4ZmIq43v+kCPk7mrPJnxSCQ1Rv/0tYdEgIW2pM1pIvjosP5kdOz86M3rTqSF
PEYZAVxJjBvVBQMU3svqhhzsZR6a29LEjeJEMd3EcW7m9CimVHjMZqMwQIKNM/KykZMyaw3U3LR3
gxBgBGe6wDIeAFD89CYv/bGhs+siVjNTuJ6Yy/IKbDzIRJrDnOSx7uN+7dkJZVUJSMy64Qy+yBpy
EzOKpaV2nEB/bQp4UGPvahSYfaDd1ZH6kvrJ76I0awRj0bNtFOtc0i2jboEbRxiQXpI/VW2fMh41
hI+1JNPCMcwbVXzUQ7NC9E2dArpICIjM8lh3oxOwqV3e8u2yh+SV1XqmO/Wyo/QwlPazbrdLjTzI
KBidUzu4t0GVA99R9PdqFFuF2IuWUBdTeovYf7dUsWvxf/UWkrKkBcJdrYjf5Me4p7IHEGC0MyVm
j+MjopAYgT1309chhz7zZNXO2qedN3bZUmrBwqZ5FbFhqKkIGoJNQQ3Chk8+MIYiLpDvUhOwI+rT
RZm+lk72E8MQBfF7tXCQ4QjnaETxrT3dErXkrIx4APVApYZLK0SRp6BNT3VK6FjKmk2jBSeDiHhb
SfZNJ7ajKBaKFt51KXHKKZx1N9xrVU+ZC7o4WYioI4W9tSUKF5nddll455MoH49AzX0QnV51F5Gy
EzvUvA39hOr90AfG3odZvk0mKEwbIXjshj9aCDp8CgdY+2FNmLzLtrnLbKr/fo6iG8dy5j54QfSI
OrZgzO5hkPpNioYlVotdG7kH4Ag/sTM/2f3kROwBcZem+1F17ABTNUz3VkMprM/KDEJHuaWoiU61
QheQI4Zt6CQKu3jPLKI9lXHPar/wCYPne75n5yqpqbS0be3DgEK4qZWDCFRtWbXen6xFZJBq9rpM
3Xe3L58And1kuo7yUVWOauKxpypG3jT/zcppTCcTB8/qjDfMgSgeJw2sAINO+fDWSMUJ1+6r5Yz3
LSkPCAexvNpsTfiZzoyMS35/Huw4Orw1KqMk2a+wIItTZJhAksHZ+gQloV+PibixEQH51lOEGWVu
ohFbloSwzr2yuE2RsViAP209erdz+y0AMk4JLVh1Ay0xlyMM4CKnRevh53N0DWsrHD5KxBw9AB0C
1dADRLq78aX2VnXaCywDQtNqfwfqkyKHAruuNl548EQKNuVz0pgbel/bodK3HtKR3GdBRFjMRzYx
3qSnvagBubMaH2V8bd4cPtJqtICzM3mPMiu2MXnhejZYc49+iDZoP5oiha/dHPMk35XjSFfGK+/6
OHnQFPAHPq1PK+lXDgkViTcmoCipTeX6uOn6ZmmZyiqFcQurg4j51nnyWvVY5x6ZpiDCdbv5oek9
FWfDedQn9UgOc0XVgju1EfcmsbKNNy6jDl2lmiOwDkyDw72W/xJ9ejTQSSPTpwqaJG/cxaPvDtBM
rUdkcUvkwL+l73+ggjjomf8BgmHtygaTZMYh34YaqNAkQnYJjIDGdl/GB5Qqyjy24RiG4pepm/nW
BlZFmROWIbXhN6HDgYALhLWWcPbcTrsZqczBDIueQZRDxlpr27gSBXmTzi6LXTRRfouWTV+qqv6n
brK9GHPEtqa6U0j2ar2BR6E/tqCPgPsDTmuh4wRT0sHPIHv2UlnfFG7xJ8wpwEqi7bGSNgEFkBrf
EseLAjxjWqgrUza/A7b4XhHcZpH3RCbES2FCYhbseYnAfTVrbkipoTUO4tqkMudvBb4bQIIW/lM/
+Wl3+o7RwHjQhwirJIJIk93pMa6kwUAv8K9/+5//53//7v+X95GdCJrwsvTfiJg8kSdXV//+L2n+
69/y//jP2/d//xclc0tYtmMIE+aB5miqw5//frsPUm/6v/8HCdVoRiOke8Nd8hZsCDK9IX8JHC8w
+oWy7tfqRux15lA6vzKy+vfIjuDobNi6ZtryfORwoLILEVkenQd7jR18DXRq6T1SgJoHC2txZTT5
/Wia+HqdjdpqVVYzGjbiPIo2hFLzwfCZJuHR7l8DwgNK0jUikKMBJc8ro9tXRp9+3ae7nBaRo9ep
px6DP/bd8Eceirvop3OvvEUHdvDr/L69rz/+NJvw2k2+8HgdKTl566oFz0azvg5MT2dsDJSYx/xV
v3OOyW27rY+YKLw7fTvuhLIbtiikT3L7/QUbF67387DT/fh0vfDeiFYdXXlkE8r5Gv3PvQZc4/tB
Lt1UVae4Y2j4UNi7fB1khNqAtruVR1+etBqdnPWoVL+H4sFsHtJg//1g8tIE+jza2Z20y1GqaVHK
Y0wg0jZdeTuHkM75sMBls7w6XfULN/DzaGc3MA8dTe8w5xwhFM3HBayMbKssMbMsMn2OpmBOzGyz
+v4SLz20z2OeLQWWbwEFFI08csw8hhF0TWpzdvny/SjTfTpbcBxVt21dqrZB4PXZqyBEqWmuSOXR
G+PHzCeQGCiRi7HVz7aV9fP7wS7fxv8cbFqDPs1DwWE+cUQm2YX/Fi7fOOfKRL82gPZ1AL9meqp6
IY9K/sNySCyG9v79JVy7X9Mv+HQJaaJg98ORdqz5qIH0zhyknRUlu+P0zfl+rH9u/l8Px+KpOGL6
pzlNkU+D6URU2CM0iWPKGWhL4tmSo2i6QhFFWOmdu/Ge6IGv1ZW+afZRvsRMFYhZtvn+V0zz7Lsf
cfZeJ5jKvdrgR4Rbyr0rTgdbhc9QdWUYOT38v8axTVMzHdry/PPsYhVXqcIMWJh2tNf6POaVzpf5
G+16PkDXVmL10mplEG3o6NAkHFM/G62uA0OBjSmOwKzwS83Slf/AfoWD3mb48O6idbAL1g1l6Bkq
tjXBELeIv2iH7YgdneNWXyVXXsSL10/OGUYAk9OHdb5+6qR3hamQ4tiyH22g0wPlJBshR0cxYsRA
v+iG86rFyEhs5XCK8vTw/YO+9PKYwjElrUBb599fH4DrR2PVEMhwVIs/McTBxh+ufCLkpTXt8xDn
C0Bc05WvGAKcwQ6l/zxcJGuHhbRZlLfTyh3PjcX3V3VpS+V8HvNsTTAZLykxFB9tGjezBqnzHGLw
bbmBgnjT/UajXKwoxOVL7cpidPFipSYM3ZB0Rs93VLFud9AEKnFUim1QnXK6gC1c3SuXN/3889eG
CcPOkHVVl+dPreUI5ymmJ47VkhzaubYfN1h85/qs2Lbr/Mm8vTLepauyhKrZ7F9UYTvTAvlpTaLb
YlcN0VrHeuXeGStt76+Cm5EMrX27pKMxi3FbQoa6shT+vXGSgr2x0DDj0lC1zh4iCsWmCy2bzxQh
e/7404ueq3Byl9x8f3nXxjlb3nUanfSqTD70QG+dDBkdSaskbELjX/7/jTTd58/3kUBozYgsvoXh
C3wJFdlVNT4PkPK+H+fvhW66cxoLihCczPSzt9rA+O2oTJujbT3kZrEnH3umTkJn7bebWicW9ysz
8u8vJAMiZ7dVh02upZ9fWGjlvAsaH61ym1m3mqzp/E5uNwmI6tr0/3vNktLAZO44Nu+4Ls6W8aGL
rNqrLUE43Ei32pyp9n95G/ZlBHl+UolD13UiVxxHeogH3wPtT6nP2xT2kF1Zqi5eDL0SS9rCNuX5
nYs7VY4VYU/H6dwZPVNOvTIXLg/ATLB4OqxKZ29RzfkOO6si0AAhYMVn5ltXHr688PTl9PX6f0NM
P+HTtFZ66Rh1zRA5rZRtvkKWCVqlIw12qa3p/syJBfywttkLZtP+9P1Uv3Z5ZzNvZHlUsNex0lP+
KCL6A9n99yNcvDpD15jXmpDq+a6BYHq/K9kvH4MiPmVDgJalvVH8aE08KE3nZHz6frzpF39d3Jl8
bFOkYbH0mf/c7U93swoqkG+9xuLul7Mwx06saWh0xeL7YS7dOJO6hkTSZJnW+dar8ms03JnN1kv/
cFoXClVybV6oF66EVtE0uVUWh/OpJ0IhiP8T05e/WYqlP33553Q/1lCA18p/45012elb075ZwJ/4
Ogn1RgqbPEhxhE+6aMi+cI13R3v4/qbJi3ftP0cxzlYGetW5rQ2jgMeyCN6GJTTQnX0iKmfdw+c6
9TfgLpdXxrx4Gz+Nebaa961KVujImMasXbTbYuctCZWbIfa4rW+sKxuYC4dsKT/dR2P6NZ+mX4zI
Pe8Fow27ehvtQOrPx5254ri78NdXruzSVHd4XrrNHNEce/rzT2Npbu+FsWuO7GOQhFKpmBM0so7W
6gNNP3A2CK2X4U65sudVL91Qx9ElVS+KXppxtiRWVJcpW1jTsHJVb3HIoIWhJU0lmx1A8JON4r5c
tkvgmXQ4fyL6tCjEnZzt1RrDNF3O3nVV6I40HMdki6NP0+3TDahhixSJ5AbETjUGs8aANyutWnvy
M1DnDk24Zep7aAnCgFosCoBdYtL1+/4xXHgKX37E2VMg1kbEWFbGo5YewfpDaD60RTP7fpALL47K
M1YpE1kO4K+zFyfqaY15pRyPqQ21Vk2a22CEAPb9IBevhPOdYZjMKdU+WwNIVHNV+GAjO7lfkugD
LfdQZ71+P8iFQxtfAUNnkbEtQzPPT+hVkrquiLTh2OyAumyK9TRbmgUJIQsyca8sohfuGwsnZ2NL
lWStny9rnYXp1yNW6lg4SAEbwZbHdn9duaIL+8XPg5yvasCZOolvg/it1bgSS2Kj0Gx78/oFT8Vs
WAHLmJFd+kTaSvx0bXm7sPu2KENRguZgwVpw9jLaSkVe50D0V6oeuq5dEzOy6nCiYAS6Mjv++d6c
vW0UYTUOMkLno+dMP+XT2zZYBkQ21QCjTjZHXanLYHwqSeypGgwZHlZ3LXrQgM+4iNinvk7f6/sy
kldet0srLD/DsR2QdpLKqfr1ZzRBQjMOYuMRUe+sHdJXW7/vU7kyOH/TuprntOI973WgtS/JJrry
rC9sZyyOBCobNtUBeXf2jiS1HyPPC/tjfCCUe0nSD5XUcAVydVlsabkv+TwvgtW1pe7Cq0l5wwK0
5ei68dc8Tv2ihWRASJOZ3Qbdj7IBDuf9uHJtVwY5n8dDYDZeGmtELv4m3HDn7Nlw3CBS+KfWMKuO
ObrgtX3lDb026Nnn2TKMIYsjrswF3jOgsmjMdyPSrj23a8OczZoCOqVeJgyDUBtoibtGU3AH0BBa
0AbM0nx8SntO4deu7tKO5/ODO/9Yhj7d4EEZuyPK4fG1PZTv5Fitg7V/C3kbBu1cuVqou3Sg+DLm
2WcRN3edFYHoKL1nz7Qv3D/NWr4gKgt/+c/YxW+t5/apfoqfnMcrM+jSavRpmhrTU/i0RERuPwyN
xwzqdtltezQ2lOE2wLWIJWSTNx+XySJli3fbXn2+F0emE0glVFIJPd/253rtJ4Pbd0dxRwRdfGrW
pBiS/DD3TuIEL/W+XwNoPBrXrniaN2eLok2dWbcNelOcBc6uOCTSrEz0oju2K21VH0NUYxvCaRfT
pfpkgOTL72/xhfXny3hni7BGkLGu9pDjQdrjfZbK8R8Wi4If2skRyhsqkWDfD3nhG/plyOknfXqo
6AAN32+5xMR2XvPYOAV0HP/rQ0yPTtXROeps6b4OoQ3hEGW50x69zJmi3vehLK98Ny5MENvWbFPX
VSo69G6+DoEZ1dF99OjHUfffiHI7AItFcKHc2nVypSJ26YZ9HursmxyNbmLG+E+OLaQzp7rPmytN
oYvXwo6XIq0tqONMG5JPT8QVdt7Zo9UeK83ZuEU/N8Lqp6YTuFn2V3b7l+bbtCU00ZPbJiaEr0P5
XUqudCp5MvEsRC3U+faDgji6q+2t7yJJ+n4i/D2cKqaD+39UQ2z77GvgxX3p5Y4Jo15ot80wbAF+
HewSt3SNxi809Cvfhen1/Pr6qgL1O+oBKThAibN9dde6Vsgd7o4yQMFbo4vAA5QZBDhA8vr+0i4N
RZlKqpRzVNsS059/fmidnnvOYHZHHe+hAoGjMeslZ/8rw8i/d6OqFJK/X1KW4Imdva7mALfWtiRf
cTOHNTGWaBcwFTa4/AkpkfaqU6SFfda2MuW+MITzWpfum5K72zEAj7/pW83214LmJtZwUqm7TRR1
Q4Hnn0jNvvUBm0BZLe++vzsXPpQqE8ygpmJSC0Uh9PX2GKogtQ01/ZGumcr3GYny3twqz0OxSLYo
32bpE9lc3w/694v6dcyzW1VVLfA9I2qOpgaXFgGFRCj6/RAXnjqTCwyjTa9YV9Xzp97IIG28uDwi
sVp2kX1yYnsnlf7X98P8vSKonKU0zgEGLyrt7a93Tw96POW0v49FW/zB6PBgu+UTOvOlAl7nv3FJ
nNsoAeD+F9SQv44FHjG2O+w+R5n4xxRmG9pOJL/F2/eXJKe/5+zdNG2NN4AiNf016+zpNJHrjaKs
8qNYU3hfO0BfKIGBrTQX1YK07rm7R+V3g3/heF1uc+G5sfV0qChTVp50RV8v0h88B4qq31BaIK+o
qfdYq/ZaI7ZXLlL9+yKlyuIjDGg5gh7i13GsssACC/3zqPWk3e7UZbjy9Jm1NCK4M6uaRuq1o8SF
SS81zTRg5uma7hhnU6XGUaI2DSP6ZeDsC9ARW08Pr3xtrw0yXfanxQ4xfhwQQNAdFbeGVl4a7Vx0
6ZVdw4VJr9KhMVlS6eJZ4uwzKLLE9LU+bMjmg5XQR2RlxAaqYGIZH80o1q58my60RVWVSr1mOIKG
FgjarxdFJxIPOWDKI0D+/NAerE2007u5ki/x3MyyrcDZsCEwfCnuv58lF+7m54HPpV+lHhORZUcc
IvQPj8BFFznD9yNc+mp8GeJsVhQEjUcB1pmjvzVpMv9fzq6sN26j2f4iAlya2yuXIWek4UiyLC8v
hC3H3Pedv/6eVoAvM01i+toJEAcIkJpuVldXV506Z8II1Kt5EF7ah9KfDt2j5ILM46EAbQEGlL9x
jNPDxJx07KyGqxiNXx3dqduNnZKxBQ6lwpXlgDLaLg/NP6bbOfRdVj7/Tc1Exl8mMINob4gaG5Pz
QsVInWCAGN/8AhkOCCMP5DHkhcmdexgtXwMnW0Y6o7KLUudFVKRZHCEHB47z1HRTtAkg/f0gqv6A
7l4kvd/fxp2QhUtA1VVUCfEvBpvLFMuAkQwZ8wZUwgG09r/jSoP8CxG9+4b23PHaEOsrYjU1yUTG
y5K/y8uX3ni7///fKRHiokSeLtPrBathcoGxLNu5EvAcmOzRWZ3CBfW7U/uqBy/kVtDoqWWd79oY
c83oAF7XRhwiWz8AXuH1gAfFvujzCnU7QA4kG6iYA3VA8zMWdSDVSSUV4jDAzuRWLxTIETqI+ehE
UAhecyltHmRn70Ndm2SisJQScQJD+HAR5e8gTgf5t8X5Uns+d22BOblZJwANN4/DBePJxOsfVb/4
jOfvIXodnMkBL56FaQr7vtG9sH9tk6766m6phRL0FxkQ5Nl6HPJ3qHRZ0/xkQlX1vh3e7jGpW5Tl
8wLdkeES9T/nVkbVnZcc7oWI65Uwfg4hmnjVB3yfGMIRIea/SsxnY0qvW8H/JRC3E3jNf5m3eYy3
T2DeRXURJomHaXrN0z9pIOC1gdqHeId4BkMTyhejrXuCNwH1UByUU/aoepAIWNGJBnukc3+TeQ7E
3OGCNqeGnOP3KCYKVctzRKDKqnEC1kdNmD3j1xvN3NzS2Lb6uMIK6PRe1MfGRnHoZHzTXflCvoIx
ByjR47sHCjhPPEJiz6K4KtORzyCbd0ChZrjzBdrDIAu9v/i90IOEHWVdTBpIJttE7qtyAX/Ix8eI
/A6du+lADq2Xcpa/68j/mdGZi2Epoq7IlX64lGB26MBDGWXP9xey/3q7MsFcCV2NOfwZEzHoCWI4
zUZTxzhA4tNVbONB9EMbEi/cUvyu61zZZKJbPqhdq+uwmf0mzzUK8YqTI6RC5lqyyrd/6/BcyCXd
q40nXRllAl4okLRQCnyy9Bh6qj/6rQtpafR3eB9t9xK8cg6dCXMJRmMjTIvQ+wIz5UCF4P2Oaua/
MZV3U/D2kol1wqAZQ5ViL031JR7ASvBrFn5xfGR3665e+IyNtibZOrd4bRvGeDLD+pcqNf8swBtY
mpp8IXgY2ym4yIu5eBWSghNnduLezXuO2c1QKiUzbSMssIkfTH1+Bi+NNccApSr55/sLpf8rxkVu
TDHrFLMu1rUwgYuosa2Tr+XKO207O3ljgbk30iWOKhLnw6UplLMUQeGygaL3mrmmOEHNpsUAkYgZ
09X4hAyQE7P2jjq6CzLeqwaSzU0ekyaQmJ9Avn4hz+SUPzVB8pC58aH0JS97VTWrP3ecx+ROQwPE
C1cmmZNOdNIYoRr2F+hcH8dHCdME2QmQTbd2hfPsio9gtPMHvz3c/5D0Q20+5JVZ5qwvRpkPRMaH
DCPw872YAlRAw4bjmPTCvWeEcUxhgcR926LQ0GJ4HWPzhyFMPK2dPa0HOa/JKw/y1sQ4J5InKDdV
+Hpzob6KnX6qkthfSt5sFG9VjIf22SyBhQNmFhVCLsvoQvPv2KzNYcEcrWyOnE3cXxUKUrTVD/AS
/TlXKWGqJmWHM9cjfCWAsP2qkzcp//EX3kDB9risZfyTsTHMglmqGIK6pM3zQMn+wP7dgXDpvpW9
qhcG2VDWoJAWsikTL4rYVU2u0eM1O+sj+IZO0oG4oBoCRFny1tbKg9iP7OpTfebBr/cqHKgZ06E2
zHzoEpuQ0BI1CCcgfdk6iz0/Tp7i0wEK0D17kwMdATs+Db56vL/kvXh5ZZRNTwapS6JRmMGzihK1
2rzHyem+gd09peOBGrDXMvDQjNNrIUreWTH1F+28vqNg8wjC1kfxXJ1n4xD+ir+En+a38aV+Xvz0
TFbOF91bHjoaBH1RTdlW+CRdmUiilv0lzmu7K74tEacbtIOIkPUrC2zfvpEhozfqIKoFXN8BW9lJ
O2IjPaDOztxXLA21bLi6tsUkenldklABVRHqRBBzsepLYZv2dJDc8hQ5PNTTbuC/tsYEflEEuAXs
ZD0QCTnyregBRCWu8WQ8xr87Z3HG5/p7dBl8XtdeppGdXSX6aqgQAfGLdiRz1kWpCzFamcPuQfPA
8OUCVnfWfXAwQNXGFd6E8/CY+qmfHUwn+gl+fQcVd84zdyemoZRvoh+Kr4uqPvNmWcMFBJQYMb0Y
PYhYjNcueiJJzXHOXSMK4F4aKi6ouTAnI1oAjEA3vbuk4pMxdhA38Ao8BO+fP54R5jLIlH5t0Cvs
LjrguAvIe5rwJzpkHCsfZTvmo6G6grERHbNJ2ga2b0LsNkqUqaPlWc0zTpo9nauX9Sj5QkCc8vdq
I0+3YhdlYvQN3pbD6qKr9IyeOec22jnxNz+E8dqI5JAUmPBDJP0lmT+FhFP3lukh267UBPoIVXys
l3HPpVkrUYOCGp4G9RFSiJfpNwW0dF56AH+Ir3vRtzFQTtCMA/7TdHjjbXulLCzwP/vMo90gI6aB
QT2D46FftNN4LJ4zgoOheM2jelJB12zlHnm570V7UfzGKnMgGqkCiyWU+C7l4wwVWhuPvW+rP1sJ
ZkoXR38rXfEhPYNj6ZkfiXZcGNyb2G5NAvpq08ZLdTMk46C1FwGqawRkyBJYa1ZQM3PWuFMRQncY
WGvNlJHzss1bo8+L0UyWBnIqvVc0qx0BTAfFMXADRLYOGdEVvDiR+SCogC6BgnTJf0+rfIhAbyb2
oU2q+lMJCV9uBr79XQqa8nR6CT0jWWehxtporpBDUKsLZIsxPAzWEUjgdHaFSbT0DYInXyHH5y7+
8KX5KT1x9oQel1tvh21TwfgFAiHK9kwaHuF2UyCbWaG2AEi120AfDmiiyZFc0VdTF0p3HIPb6H9r
kJ7vq2yy0wERgXBg9dGO0GwoJUGBCpccNJKd+Fk/qr/uG6Txb7tAXUatW5UkRWPs1TPIq8MW9uK2
AVFT9jxFvyBF9j3jRuKdk0vBm7jW4Ml0tIA5Q7WERnFnhPVl8fTGGdzIB/0hrXslx9DPC2d901D7
bvz7C9yBjioyILJotgCZJW26qQNZlS4UZPoJZ4fu6PwADii7c0CldYgu5M8n7m7tMTsqpRKEz1Kl
uqiXKiA26KEPEKQGJh7IDgCzEifnDlDsbe3NGpmrNGyWOpQUrHGyJ7f9BflvEEK46nP2GvvksfVC
d/rCK9vsJOx0oWibyXgzgIqCSccAL6zKuhCriwguLdc4ld/6i/KQfcboq1cdQYYVWajNXxrei3zn
iMhIpQGkQqMJ1y1zAxW92Pd5A83F8aC/6weKaFRdaEziUPZe6XFHHegHY44I7GlA6GAwlAAncnsk
MxViixDFo/bgtJ0F8DHYC4YDaKZmVwV0HEpcLsdp6VnY2MTcDaX3UDBhwJwVdE56iEpUcNqTEFv5
EYJxVuFmJxC8HSE2qJ6zo3igZB+1rUCq7st989sbB18WiG7MGOHZAGqT2xUnQ5iXaquVlxYanell
aZ97mfcVd6L6jQ3mmOSdLqZGBBtqbCmojaPzG6BTrz5A+SpYLsan/m3+AfrU4pAc4j8GySkKPBa3
qmbgbzYS6c28QhZcLi+LpNs9lGoayO7c38Kdh5GiYCRUxz+wk5rKeGkLXva+y6sSzY7IN7+EzogQ
kPolEgTuSdy5pTCeARAHpuMlibDDE7ibJ3kCFhM1Kvl35kcnXFFfIbdjRzbEmF85K9s5fwraiSqd
fAfJAesdxkhiGWelAAxd8+InOkYBqWcb3PN28ys7cM/CzhV1Y4/xlH6ZhwIiZQUCONpGZuxk4DVY
fe2pO+ig2Lag2Fk5sv83AxwEeDkU3DU003GDMG+HfM6ntNJlVHbWurBLKcp9qFzVL/f3cxteYAWn
TTYweo53H/24Vze+PuGRbsQj5LrkEqz8ax2Pr5US5wnnItxuI4GTaAZYFBQsSGfsNBCkz0pV6S4g
7tdccMoFWjSclJac02UgHPen3n0bv0BLRJGAKA4gdWVzNrMLM63Vku4yUTK1WShfwLHvd1PyRYES
j6kOzh9vIp6KMrRDMG1OUGu53cTKxCCI0MMeCI7PYix80aaVs6RtwKJMSxhQpPBG7CL971ffqdIX
PUTLp71UWuTISJuOM2QvrUInXh4XINAboM9AuoITKHceXCoIX/CXhCqSQdjrh0TlPJVKHeP6SZ8G
1/geBfGT8jhQyTVAE7Qj+VQcs9fyJfvWHEZkVAdeNWDn9XP7E5iDEIdtWDQhfsJyGh8HN7MiCAq4
kAp86LzITc7ikYBu9Zi70L47cNte2+h2a52JpGYmJVqjwTpNbogtWQDiOaqrYxY1OXDLkNvjCGum
rGDYDdVWAOtvP3OujKQOjSpGGdLwViSMkJ3oL5GrOaoHDe8aAzZ/Eb9vbTIRTovHYakU2KSYk+pl
8MYPnhhM4aMHzCtsbeMANQaojoLTCWgrk7YBk5kapGjjy2AGgMlZhaw8aRgZk8eac81+TAbeRgFE
NFwTsqqB8cJky9YN7sVMn+mXO0F/16uPGWYyIM51oBBb4aUHY+73+C18X0DgWVufFivk5FF7H/P6
BzBnVpsbsVGo4/Zdbcl1bUUqpx6yUya8XSMTeZaqV6KIHk+IzXntawN1B4DIQiexq0dxOcxI+U9J
bIUvvErPNkmjhjWgxzUQDiFNu3XUYYFacV7AaYgOERalsivthbL83Q+sO1n+rRnm7EeGOalCi/UR
3PXRg+qrP5NnPVDPxVGDnMehwHgtuKF5fBv7dsFrh7EWzLiLLKo4GiBeXHQRDXsiKkxT8AGcQBta
+1q7NPfNnOzCzTV2HebKKnNJJnEdSesSx6DVi/weYsHQ+TlA/YYipUQnO8TLCSW8P2dCwB5fWWVi
DqYGBbMgWGszTo+hKBwy3pzox6zE5ihemWBCjEqyCKlLEiOJCj3xc+avD80pcesvFCkhnORD7yav
3REiOYfBr/z2EXDIL9zi3V4oB1uUTBMDDJCwwbWATAFpxQzQ7UfZPYMa5pB4EJJxgtrjdXZ2jweS
VFA04fW2IUmo2wpyHQtM6atpmS3Y6pdf0A7mHY/dFf1nhm0gQaGorNs1jUGDVR71Q3IijnZB6eyD
h5F3EXPWpDOhu4SoxCSD8P8ymqeucsvsa80jDNo+POGKV+thDsAE8et6amGCoIpNEYkUFvT/QJhQ
l2b8ETcCMjWF4IUEh7iNXj3GvacIbNjo5ZgX8yttq89+CYr7g+nlLlmd+PP9QLZzssFuIxIdbJn4
k53uiQVRlIykjS6RAEYwIbbr5fW+hR3UDBI0CREZ5UK8xlgQbET6dAS/dISBHjPI9cRqa7DpjEP1
KStWMPgkkPb4qUIQYBTHoBKpYKXJyRZ3PASUr5gOxmIwpMzydszYgGGuUwwbQpWtgrwrZs+shVvL
26b3WCka0Sj6oJQnG0w0kcFPuRRQ44TsNgYB69RW1YsuoQuwQulW5FEU7ZS3YE6XUD00ZNSB2RTY
bPo20UOc5X8zwMIFaXXlac7gRE//9lWm3vqLug+djQDQBCBgBRk/E5WHfJTzVlSFALiyzhVXG/pY
KVRqbOE7OLLnwsHbs/Xyz1Cmuu9I2zMIw7CHUjdohVApvT0bYaWKfWIOQqAVD0XdgU0uPiXGeoyM
BZqA4CCFQH2tqZxpuw9qpNsjCVkuVA8AM0AbQGZPSC32sjrGjRAUkERZ++m1qX/E8nQwV8HDw8QB
jb9jZKozJTwCmL0F40GKISXKUwZitNsFF6UOLqhVgwDhuvh4xdoy6E6J8L00DSeBbIYyK1CFzQ/3
t3n7oMPuSiJ9p4poZ7EjFTXY+dNOqIRAkFcHfKjQUYwepS46RknuYHwSaiSde9/k9twgF8a4CF6S
6KuSD5rDqzdknCVLlGZZe5FE3RFmaAmv/QljWt6Y9l7Y8u7bbaoPc2id4AWO0UY8+2/3dTIIRB7j
pL3kRX5MotwuE7ww4tGFJqh/f2UbU6hRwmcgZY3vI4LC7NaUNEPQiChDE3RdeB5G6aUyMU+UVO+N
APXpv7CFO4MST2D0ma1kxMmShysBHbmeQjlQrmLyMEYm+WHIUX8A27jEO5Cbz0YXB+gG5s5wMjFP
d7u4uEmjFHLtTaAW0APIzUx+NZIsgQ5ikRAHemUAt09rH326v87tiQRkBEVKgPYJbskNNxtgs50h
5EkRaBlSikQ6lPXi1sZ0hrqwPwg50v71XEumW6w8Otvt9zRo51/FqdQpDoEJfvJsCkVprE2g1GYZ
zIL+DxQHKl80IYZbVPLx/kp3raGTQPklUAdj88JObpc1S6YmGBfooEJke7YGM9GCse6IC0E6HhKN
BpSbUIfrBHUwvJ4AqKK39e0HzcpCXGKjaYJ56SwVfTXCaRzuGTCQ4YIPDJOloC25NZAWkyGNoVkH
S3Qp8LaNITB6f8s2Nz2WgNQWc+VIadCuZSxoeq0RaNjWAZVlkdYXrQXyeBLt+1a2iEvGDBOa+1Du
UBlV6gCCXEejAngdGBTcgLS2HEmW6ZiPf/ywZUzSlV8FSShGpDnQ1XUwrYazCgOkIrxY45WV9vcP
49cIwyA2YSuGalQDrtEiiGjN8Jr3aWbVY/iYtsn7/R3cc20TI3sgwUSzDN59u5opCaEJYhRNkALs
KECuKYEkvRyVTg++kfumdpd0ZYpes1cbty5SUZdJ1QRSq32TFeG5LiSvTntOyYNjhp0IjBOpBRl8
3gR1mH6FZvlvEs3nTI4O91fD2TiFOaN5MSfZEtVNAElhv6D00AuEoixFyX40Uy1zHJ23KObdU6by
jBp8iTtlDR9aiI4ljXQeB1nifKOdmI5zS0dH0QIH5ollMioGsYzrOmuCZVG+5PKAdhDotWNSH8q5
fxpS9ah14WUt1Md+zTgFub2odG2buaRXlTRhn8G2Xs4Pxao9aFCWv//Vtlfl7fIYd4f0ZrToOUxk
4ZOqRtDQfVGXzOohLhLmvBn63Y+GTjBwGUAEgRb61uEVJVqrucRHUzA+6usAr7rQN81PY2fGnOx4
f10abmNKhrphBy66KsqMNEV+oxd2bX4HWsXWOrBqdRAMDmeON+5/qP9ZY48YRmY0CaKv+FDCT9Ad
GPPb/a9EvwJ7/6EcS3M1CYxS7H0bt5DhGVIc4Tn90SmfBEhXpvPjIpnIe9+r9Nt9a7urwTilDnoc
gxhsxVlcOrAeD9g7kiR+skBussi/3jex6wlogNJ3E80hlFtPqEQiNg3adAFEZFRvWVLDEXJ9OEp1
b7r3Te16wpUpxumKMZLFIp/qIJSi+KC0WuNkEMASrA5qxVRlbxYP+Zyq3n2z2+oCXkYAfwF/gAlw
CBjQLbiK7gPAArk2dHWQHtFytbvGkjC7aUER+bD4EnFGzlfbVmAZgzRAXxmMRDXtpbSvA8q5jsp9
5ibPhd3mTlu4q41aOsAH5lPUQ1yes8Xb5jljmn6DK9OZLI5Ng6oznt7SQbPTwwLhTfDRyk7ttRMn
JO+4Jy0r6OCwB1nGpjIURWTSo7KuA1kUwNh6hDw1x8K2gYb1KLKKaiQ+oIzX5u16SJ2HhSoLVWCu
+aRBdofIrWLlQM8IaA5EElRf81BWOn/Oe4W4RYogI06daA/TCJWsjESHVpuHBrpUhQQFlCExYqiF
DUghymkyMM/bQYTVEeW+LQ45pK6SZ4730V/IRAzksSIAN0D8IGYwKxAx193GJKohnhlCci4VYLOF
blDVzOc2ig66MS0Qv47+Scb6lzFiLvb+D9g5dbCP1whFt+L0MQe87SdQBWthFeh5+7MzoeY3ajXx
1TX5qZTdY7oYi3Pf4rbqhI8GyJgKmR8UKWUWZ6S1nTxCOKUKpE+LHXpw+jx2SAIRU/ADmF5WW9C1
yomTTmfeAN5O7kPrXYDXUiAOYMW3/rK0EJCCMk0VVM0bqhE2smHI2sU2LjvOKncCJyxBUQ7s3xSY
x+SMTQS4AVRuqkCrJU8aTVsQv8eASd/fy10rgNxg0lQH7zf73oLI3FKVpKyCMk2OQPC7C+CkSsrT
E9lzEpQk0aTHPQ1Wa2bbgH0GVRN0QoOuWaAJ9WkUgPTrO2utocetE/+PF0X7bwaAhSp2jy1DVOIk
ruoolUE6odCK0iXEqYGYTZTk5W8MEWBQkTSiQsecPW0xGjk3Qxgq5t5ZdEjpqV0HfgpIg3FumZ0P
hQQRnJ6g1qW4Pibm58aStgOQRIFMOgR2afwB6PFJnldOnXrvNjMxFmMgAwakYgOYjxYkyGZZQfbP
pjoIpTP/pMzI4qEEzQIPMrgT4W+MybfHCepVMBXC/ebwUss/pPLn/Q+090q+McA43rRCNlcPqeO5
EK0wrf4JY4nOR4F6/OgFlTavCLbFtQIrhJSKBkMkwCILYqujJJRxg1Qf1zP8rvOgk2tNh+qI5tN3
Phpq95MhKFGSNFqP+gCqXF3KEoQNxwVXVaCCgabCWDAojb+GFwlEkrELbWfOntKPwtw45rU55qNN
UGsHXZBRBtEPOu2TO5Utf6M0HPP5/wGh28mIoZBBIR+AD6EewJyxqJoUiArW1FoNR0R+hcKAFX3v
H2oX04OhRb6mL+Ljem7P6jdeq2Eb7sHqAwlfdI+AX9po6Rhk0YbBWIsAou1OtHT2UH81BN0em8/3
N3V7vG8Msd3KqVrrJSYiCopGorttoUI1espVFyzfxeG+qb014bGECwztXnBZMRu6SEY6tmlYBEO5
GsDrL61l5NXXcB7OQz7xZDP2FgbWGRnNIVBabXK4OWmLwazUImi6n8X8DSz8Th3zSm7b6wU4CxB8
As1CuRxZfnW5gdq2oWFJYjyKeASuryrYnlbBeMpr5V3rOU/pvTWBMRLtxH8ppuh/vzpv1apUxZBq
RdB3pyx6NULw01bH+19pGxlNEBGhVYhGF94ULIs5RKuhV9/LRaBCQMEy2upBEUTedNSeK2C30C1E
UKcshLcLmVUjVLRSKYI0Vr2hmOEJZHxqig6MTnjj3l/R7q5RHnEAU3GU2I+UJBjzx4hpAdHa5dh0
qderwMK2Aych3l3TlRkm4o/jlDRJK8HMpBcu3mW+0QEPk3TaF2VdOHWbPcdDNZ4iYeCA6O3ebmAo
DkIzCl0RVJH8UiyQT29b9VFKMQGckqo/1mXKw6TRvO82+oJ4jubamLWCXULj5ZXzjVU4yEIvJoFi
5BYGxZ+r+m0af671qZRfpar4LmAM+f6X2zH50bbG6xZXDNDZtybrdKmjZlmSgCKmMUjgZUcJM2S8
3HrnsjYJJlFwk0Fnh47s3dqJ48QkmVEmH49LIDglKARCPjOxxwJM8C3KzZCVdriAJvrzmR29Mcvs
KJqrUSQVVYKMZ3LLb8MM8KZpQ/5dsWMMc6ZnlTdguZMi3K6USe7VeFhXVBfpSiHp/gyFhNEnVvIq
yh8sM7mtrZxvuHP6rhfJRv1RLZpmkOsk0KfYjZJTvqAwwX1O7HkKBnqA50BsBPE8s65aFWtTUIok
GLq1OZtr1GauWmniT7FTIBiuG1ALdXLIJv0qMK8pWaTsFM2+7607z0NadgS9Gt6kECwwGDeSoK2b
LHMWBcupTSz5dzra9aE56ykojFCp6F08PGSr5jLq7PnvjWHGkSoR5JBrlEaB9hx6zamyCxsy5o7w
vDgYkndDu+a8Eff86MYis9+zFmej0mOptBxT+IkLov1Xchnf6Ehr7pXvnK3diXfX9kwmd0CFupNI
hhV2C/Cisouk6ASJQWSAvS8tNs1w8aCD4pfDYzvc9V8Foh5gzoNmA4tEKJVeN6dKiIO+WVUrzMhi
LdP6HFXD0/017hmCeAi4ZgGRh5wJvZiv4mtXSaga12EeqH37y1Da86qulQ0FheTP8zDklcgjKA0g
3nbM3aHHSzInEgwVXWpl6iezA32/nNlGZP752cfYB3IjoGbAg/FBhHW1JBGjBIIBydBg1kBaEqp5
6TahL63S9POP9w68tqiAynReVdOYA2BIU9wrMZY0l2LmT3H6Qze6Z8A5eDJIH3UWJmZfOyLrDnLb
90UjJjjjdn6UbUryND9Q3rzs1Lx0FvzSNaHhp/xsGgtQFduMIcuOshCeeynGkLUHUHmVdv/ePoPL
ixOAOIeEHbFosQtJbuBQZkWW2ubUgGrZkFLtecj62V+xc7E11kX65f7mc4MBzYyuPjMEODRB1bEn
xJveVL+CypDybKAaTINBxAfH06955xuYjAPjZa1OM6HBwIX0pwOFE7d87AJK9FV4kjcjPcktzYdt
/rD5TpYHYhdUeBSaI2+QWGixZ+m4xlFgfB8dTPX/WGOrmK35ofVB5P46voWylbqTZE887bedK+7G
MrPqOc7TydSjCDrovaA7Sz/H3Ssk28vxn74ausQfKhDbWpk5x+FnHBM5tmW1kzP3L742AU4KjMuQ
GsDoy+3XHvsVo4gRvnZ4NlqLPsPpAcAAvGYpNlQNHB7Gdfd6u7bI+NeilYU56djz9TIf4hqHLHHl
1JGfaHWoeYoGa/G51YadcIwF/rdM5jLvNbFMCfSagjj2MmABmuYi139zcq6NMHGL5FKvyhX20vgM
rZ43UCZAVK32+9wajjLmdngloi3o26Sf7b9VMfc21O3VvkQ5Dw9WyGCbKNhIAbCgnd3YPbh1m3MB
kaBIdkbwFyx+2NrKJzqiLDg8MPZO7Yj+ElwKVI0P4Dbmo8Z9LMnDEgpn7RlqOSBBFOx3SAf8xpXk
8HTQ9r/lf7aYb7mI8bJMmimce+AT5mL6Zw77925UP90/GruxAdkfuqeUp5tF+85pnsyFIQvnKtc/
a1MC/aHQwSOdWMvaczKw3SVd2WKigSaFSo/GkXCuQVdkTVH+XWrSX7XR/bq/pl07qNeABhkwtw18
eEHWVSgzok5oBop6afpTJr3cN7F/vq9sMJnP0KeiBIRyhDIiNPEwB9B540OD6arQyn3ZEhxe9Xf3
xoKm2P9WRVd9dWOpc5e2mgiL4vPkSg4dIGu/5JjoqIP8VNq8MtFO4xTOfmWPcfZZJ83S4LUXLB76
EDHUqp9iO4vs5AykFmblnfylPHVPos878DvgEmoZmR56ZBC8ZPOVcV5Jpmfwk9jAw2st0UY0YqOw
Bnl57kVAdPKqfpLm5ByD57Q19b94/sE+MLxo1O3IdI9za7ZGSITzRJaDDlWLHJjpOeE0D6iHsBkB
yOMNdF3QClfYzGeEEK6UtDh5Uv/cz+/92nFSq/0veGWB+YJCRYgeN4pwNj5rnmyD6/c5dZLPJRX1
KV4p5Jz8FJyRx8m6e/yuzDKRSzfKpuo1SThnzcNcZXZcvhUzr7DOM8LcQmEzhbIQYW1qfxrTb3Md
ROTz/TNOfyf7gYA2RnkFPoihdObeSUwIJVc5TIyzuj6QUsGg3zSOxzpW65NUZCKGIQSD82rcW5eO
hw59fuChw7ZrI03AkegXeIW69HbUSZ8LU/oZVusfw98geI9Fwc1BWrUpxuHwRYPRjcI5zPyq/Z5O
P0j/z/3927tadDrHgaxzp7Oo9fq8KE2P/QMMLCrATiyMwF7OZeTO5iS6963tHSdsDdrcmDkABwzj
dWlbtJhzrwQ8QVGPkkt093kV4H0T0HPRMMAMZjPG54aSZEM4tLiSs9FqxcpuW47L7X19DND/zwLj
cpWgDqrRdcI5mZAuTtFTX+WfxQEP3fubtW8HkiBoa4gQjGIiQxn3BQZlS2yWnPpKrn6pURLN4jH7
88c0Lb9iw+BrIKNnbvxkUtLV7Ca4QPQj7UG82GeWwRteZT8LuOABUcY7Q0d3GixvzJcPG4gOjYU2
B2UM2u0mturk1/3tYj35wwI+OdSrMYawmeJE7bGJxkia0V94l4rXchqsuHlQSg46j/0q1AxtNqEe
SBk42bZ1gcx6DdtuRsEocXUtt7J1OhbkeH8xm0TiXzPI9dB0xTy+xnyUuC3XVNCqOUhyi4Djrfoe
naan+dSMVgrqotDuv923uL+u/wzKt5mLhNFbXLTNHGjiN8RUq5S/GSsnbm7ASViVjtYZhiQNWhVn
kdBa2aPRHKtjMEtW9Vs8KZWlodiWQ5fbMh6n97qx9daK/dGDvgiKixJnW3cWCXYNOCJIdgCT3lzn
/aznY1aOQMSuVjdSwSiQevDgbFsrAIrqGHyngH9wlzAhSG8ruYm0tg8gNlJgZs2kU6F4TJZL+ONP
PxrtO2G2njokOgyMpaLM1xz9B5QolL4d7H7MMQojyFI/WlqETNS5b257xGAMnw9FN/yxmQPPlpTM
MYnV89Q1l2UsE6dMQL3UhKQD0YZUcwIgDaTXdzsebxhgguATiqSYJ2bPQIllJyWukfMsXPRwRCYk
JKdyBiESxuuXGgqX4+qtscKTqt+zCzYiNOlB4UVJ0G+PAq3DZ0ncSecEigjCZCcJOINkzYnzT1GC
QkgcnVORRx7GJjLoEVGZKcxQoU2KO58xCg6TbCK9AtRv9DXqvlfvXVpC8CG1ki/3P+LWO1GhpVpT
uIQx0sTCsEjZt4smD3WQzYkK4e5yzQqnzeUQErcAu0ucj7hnDkcdtF24YdC7YAKZ2s1TNKNhjurz
ae16W2xrK6146ezm1Y+JTVreBs0SjgOOOGsmnuOpWpQyIM/rgTJ16a55lqCsk4EGjdex3IBGWWtM
sKyNMIrKiVrztFN9oPT4I6XHB+Mmr4e4dUYUM0BKiEFiFKAhwXnrjBVp27lOBkBhakXKTgtRZvkJ
GuFxfenWQtNOM+hjZ0sGg5fhqo2stMdkMEPlcN9rtj8DAmVA/2BzKS6SjZwdqO0KNR9xFkH7JIJP
fjHQruhsdaidTFisOleOcfJ23+iG8QJXBICYdE4L9LjolDDxLeyNeay0RT+TRjkYwnDsBBM03olb
lqojCeIvuZJe6jw/GGv1XZaaY69oToND05HsHUK/T/jJ/hD/KXQNPwtj5DIEzegtsml0tA2igqhH
2hnxyarVyiY6hh1HXk9gmzMBLIziCKDCaB5vpJWWpJBiUay0M6lCbDbBU4b3jN+eToykiYBj4GkL
NDubzcyZEU3aIKln0sVfpVjxzRnkV2vHechsgxudfANwETF1J5LXRmp2aqWr51GL5cHVxKVIvSWJ
9PghG6Hb4Y/NMmDWSwQVHCe73TRP6VnFwpBFQfAdjTbq2VclmSkUw2KYS0BpTtOP/KgeaFEmOVce
VD4PsW8YKIf+acMEgt0g2gKpHU4sRh/Y4ggkQvIUBe4smMxufSrXlviGFmneasziNz1cjWfEy9a7
f1qYTQa6kUC2DRPkABNTii8mKInNDPHXmkBhaRC71o8iHXCDep2aFbhhMAZ4ZVS3EBAJp6HlUI8z
bvRhGs0xBdBAjHMTlmKh7dc+gchofVGQh9gNISd1IcFoyB0nDNEDf5US/GsIU6IQgwfz1kZCDdFm
mTGpW4NDVPWq1YBmt6C2tjH3EIMQxtVKZOG9m/qck/mw9ws1DDA9HAi4L9AMsZlrLBRrlwtghv2X
F6CjQxEEOujNMT8NosW7YT4QjsxCgX6khwWAS5qM3Hqt3it1lOn1AuxSAVhMp/WaU0lK86KLXT5b
ep1lqm2YKc2E1glwEtUsltZbC1JnYA8Il9Ba9XL9WnRiZTgdNGUx56qZ4bkYBS13q2lQhoOWtxnK
dl3eqfaQ1Vlpd3Pc8/xyZ+8wgE5QKAHoEc7J8hMWy4zB6bUsn/ImDfJh9mIwuGeQrh6F00DQuZTS
T8lAjl0qHBQBSnXLwgkCzO2Fr4dfoIHEExUvTIyzrA5kzSq5HfPySVsWry3zUxN2J00HciPpHaCP
BgsAwkeDSJwjyVZJ/zUMDCsdzgUdCNsS/z/SvqxHblxp9hcJ0L68aqnq1SXb7fbyQtgeW5REURu1
/vob7AN8U8USSui5BwfzMA1MFikyM5kZGdEiXgHpWfC079mLts6Htta+1Fn+qGXTA4dCbq33P53M
SMqVv/uqID8GCS40B0CDgwb25Qma/ZqbtfCrdLIbcF6BXiW7b+viGX1aUDsDZep+vO1/3Ku7CYPA
uODJCieAGdRLg7YPQFXlWVXaWDS0yz+lbkR1/dHJd2B3G3bApIlzBA4A1MXUbogH95UNq8HS3Mj7
eFzLh0wjaZP7rxbG43fS16vwoVt4KuIiYoDSwQiGmn8ZPV042KECsNTkn4wA9LMYKkM/S05mrEuY
pV0fAlK1c3CU0P/mbkA6CwgtKuswrPjy0bBWR0AEPe3blkZGvfSPfVE3O2777X2oeBmcDSC6kcMg
0VChIatp0d6txykNqhwPHZCMjv5xRGx5mLRS5wdeNdo3VlJhfCzI1HtaXHVl4fwDeG3mRTNm5ETc
d6QdQhEM7JuwgC0+8NUs+0hbJj04DNCW0aNKz80+5oXIXluzXofQEG35GSILRROWuY+bgXmOKi7G
qQVzvhRC6AjNXqmDbsqOJ9gIkrjGeDRKpR3IVirvBNfOzNVypjHtjY/a+tnN8tjWXymygKIXOzdw
IyqiegfUH1j68ZJVnz4YJBXQA/CGdHRe9fKXPj5My+/bd27LhIdyBh6qmJWCkcs7VzudVzg1H9IZ
aM2AhoLe285eq0UtRsnTiOowiJCxb2BoUIdfQdG76KNXDGlxbx1GiDgegUDJEueoxwgrHbR7vTx5
/8LOTcqFn2VtFuFm1+VsSK1sMq3IHibxp7Po+MVlrO72orv86mf3AFDXy0uuWBscR7pLXPLiXtwf
ShCFW0fzEO2TUSnfSzWkTtsuGfSIdNbQ1JkAgsbGN6Fh+fHU7rEz7fktdaadE6PV2gCWytcxFvfe
4wRKne/Fr+DZeTBj449WxE4avLM4KvdR+iuprYPCpYrLCuw663XC/JNtLo8ByWOUk1Jtcj7dPhzX
4VzyTdlQfQdi/RqCP9RZpdVtL3Ae8zvjrrsTiXsod+lAN5zwhRnFCS9gysSIOcyIVjvVQ/ky+9bO
hqmVBHxh0PPgegHzDnarq5dCDdeKt08r0t5fP4OB4uPUzB/NTr+fXUx768UP3W+AfwE1k926yayR
nUBznVC7aC2g5oQ3IPin3vLQs3vWEt6Nwtf6tJ0K9Og+NSW9b+r10BRtRFCusTt7b8nX8RuzRDgi
b/MvYNtSLtvSgrB3DvQeX298oij/ZmVcYBDlMCZrstzbX4tnfw35cQ/u89bIOLvlb3stH0l4tQMO
iTTl0qdkC2bdXW/t0971Hhy+JIbb3Tl+9XOtpIK3e8jHPqnd/kMwi28DMIwA4z4tmQdxKu4leiFV
37T5I0Jlkon1UTj6nbaIF2j4hoHXP7nN+tcrswPwsnCLoOkBSLBvfqCQiJbkkwBuC1rvr9CAioPx
N2++TJA9berlKTC8NG9FEmTVU+3tpaCKx/nfotFwwfNX4hjVwhhaVfMoykkuuojMSo+XcQqdaudG
qpUaaQbYNRDbyac2ZLWUvS1pXwa8Y31KRN1DGKA1QZTvQJ3guZEt2sgsg/5lKRdyP7nUK0OWLcVn
fzZIH2rQzJzalC6sRfOxDte2fbYaljRCtG1y23Ns7AbCvw7gArgVgCCVV/7suI/5Ymb+Krq0MSwa
V4tpHgIMN4QOxil3oAOKqTdXf+4L5d/PTOXT0NKSTGAt983Y9icnWSHZlpvdHnuJktL8z5C8TVI6
AEmxsqZ8NfSl7Az/ZBrNcO/l3I3ZxIKXKscBbKq1OlCv1XcqOpurOzMqf9TZ6pBzBD1aPDQ1isIN
NWN9mM2WxagD71HNbC0PsihAREoJhqu328gRBToMXUO7yXoohA1hdrQAQzegAEwz735uzT0m2q3F
nZtUDnObLUbnmS1NC43fI9DcaQOKvHr3voeM/HCoEaEOFIAn3QBs+nIP7Vpfclk1g4CSGdZW/8rc
KjS5/YXowc4zZmNFF6aUFVVmu4igYfhcJVS+suxhaNtDXU0/33W9/rciKXyC0StMxqnOpsnL1oZA
p3eyAV0tmJ2QponINO/ka0oEuTKjnPiy4bXD64KmzLQPUzeDHhjDQoNxN0/tHhvAW23gLGq8GZMl
eFQwJIOo2i/h8zKV3HMzFN19jTwXDZ+7eyZW5oViyKl+BBGJGBNG+y9VMZXkidue2Zw85s1TUrXo
4B8rzV3EUazD4moR1+3iH7LQ4Dsz2SqiXLhTGRFNb60wmAlvw7ktVpoURtO3X/1ynuvjVBk6OomM
t8vByQqfH+dussuEULMxYivQPPHazgvIfOagb2NQ4pb/VEEH2ZC660AaCTYK/Ufd22y4x7RhfvJm
p8XsXYaXhRa5TeGCGyJo6+lQFWL+OhgdWpZzwKEEOs9GSUK6NusX6mp1diomOi1J6Uz5+iHnpTAe
a+oXehFOzGusezMH2dkdH5pi/q2jJYMW66rNQVxZZK2iithNfTDroP7rEg1Mmmyq0FwbDL8hFM1Y
jRavTk9X/24WqKc8QcF7tXcOjzwcl98Tj3ncNzBQYh8AHbu8dbmek8DTaHCCM41I1kRrueP51aoP
jgz+86D4gBIiwiFa3ZcmzICbeW0360kM2kkz2jCvwGHvutFo1GHjeU+m+6URLNWKbueeb6T9MA2J
Bx/NYGA61I5JNow0L0ixnqy1EaE91YmmoRSYfZozMwFh7O8xQ2mYfy/GXwSVk7bUD32HSrj2G8CN
nR9z7XTwW0AcB42vt6axUoGy7d7M+TQvJ9uYI9MFT0JwL/Yowq59AcbDQZUox3FxP1UnOoFIK2fG
uIBstzsEgxEao/1hMK1POnv31AkydENO40oSBuNqatBoWT1kA9Yz41gX3hDleAtn7o7O5cb5lPuF
ip3UsEK2cnl4yMiapWvw4phr0KzYn8ASnrzXS0PkBMkP0ldkweDjuLSgLwUH9RjXIEZ/bBse1+7f
YbfvorzR5B3AGtC1w3As0k91xDKY59ErfWM+Ue8X036tRpc0WR+39lcnA/TW7xPG96pmGwcOvUJM
toM4BjT16tYVtU/npTHNE9IdUpZhYHE0RneKZhtGcL1BsIO98/BPS9k9U9NMU1TGqXQfB/ahEZ/y
cie5ktFYcVFy9wAFQN0acG/lA7lo7PodGBdP7giO9NxPUFh/XucyRPM3dDR2EnTPcWysCowEGDpH
VUqiO5RTh0EP1+qHfD215rNm/9CnD9TYcYvXB1uipv4vkKo1TQgp6i4TBE/parpr1v6HSbO9Qv+1
N4ANPKjfjjYgmsoyipY1aL4VwYkafynqenkbduK1G+9v36Br1C5St3M7iof3BG3cqrC1N+285ntm
NuE6ppZ9L/HlIOVKFjA5eM854mIwRXvn/BrYDkwgZlHBGI2sDthNxXwHpDV6RkWWzt7RWD5IOvhC
Sr9NPxwn1I5F2ETT172m5vWNxtsCIRP/MEB9o95oNiDWDaM3n5hbYrwvuAdj87HL6tBvXia6xOv6
0UTz6fZOX59LyD9hHggGZQNO7bvldALK2xvtk7N+9SmLSAdw+zDtWLk+NhbCFN5Okk9dcqle3mmf
4GOWYvFOrH0u2GnqjIc2gGqqu0ettnGzLwwpH24lyI81wshJF8sj84B/q039qHenbnTjQJhxoM2/
bu/ghkn0SaU3weMJhDvK2qhFerNB5E9XHd2L/ocPUoSpKeJ+TLVgjUz28ba962sumyVSZBd3BPOm
8ouevQwtOpjVhNToxMvuT4sCgF2JHZKC60Px1o8BahVlM6CgFRc8oplIO3BnnIKA4H71YWfXIan2
4v3mSs4yRcWM5hSV03aZd+LreujyEWT7xd7w3cZSgF1H8c3A/9AvUXarzjFWuYzBcuIVADXZP773
O9uDXW7ZwFYBkYAOFuSkFBuU9Wj/MU0/NW4RDg1kYx03MsXOmLEpy6FK1AJhBBiCsQr0CGwlaplt
G5QOqfipQsU+QaGlv9N10NlUWR584n7n3BuksGIiuFmFa+e59946v8zIRELSTQ9g4fveivU1Q5/o
yCEMGkIayTxUAw0eLEbNeCmJfQ/C5iBE3W6vyrDxrcEXifwOgvBSHU3ZI0YdMY+OVZ0s8JWKov3S
9P332xdj4zOgBoeLiG8ArUM1qjeoh5O6LyFmZw1Z1FsTSBnsXEMDYKri26Y24hNiuPSaeLZCXFvN
imu8EQZI2VVQFEdwEEndA2hbH8Eg95OE1is6KAX+Ddgc3T68bfp6lbAsXQ2ghTgDatsZxDVaozGM
QphAY0C6IfK0NkQ3b8djb5gJZDcWpQY5nK2agYoe9SdAXFOUk8Ou+zwDIjXy3c7XtfPEl0LA80FE
GEivdunMfEHHJZh4kfrFZ5s1XwarCiFy30XMBhEVBR+KnT9X5j+V8J9pN/8QvvHHLkaEX2rr4Wr3
x26CZqExRP37b/XlT1PesQZuUes5rEiJ+83T53gSXuxX5t3tz6kWdpHHSzN4JvxPc1yN+t7CaMd0
WqQmdQGo1/E9oVJWf6sWKDWXqx2O5fhbE9YSTz44XU0vcphIl/4rse27wCVW7M9lHWqa9+508vKH
yRt9Fmcqf5zRJi+LdASlrJmx2C3qnWt07RRgAoza4E5A9/OqnNV7HOzTI0wgr8EyithorJ3+y3V1
89KEdKpnq+gr3gtvxPauFp1CD7WCbmxj5vPfGLlMiz1lxutrc2lOCWlBDeltuOkibYY27BmNMGSS
UFDY7pyaDTugEESU13FvMLiklIcpNy2COcgiZSwS3b3+F8Q38D9aRMgBwgL6QY/NsAOn0M527tmV
9/lsOwMnY0SbtTx1m/zOcUXiOeODnzk73mfjq10sTwl1HoarQTSJ5WUee/St5a5zjxiUfF2NLOmH
dzOOQRwQRUQP8xLodl5pyGaEQ/BBr7s0c+uQZ08BX8KufPfglLSCgSlZskGioEIJ8srUac7zLkXx
6mcxZk7ItD1A78a+AZoIOmggIlAXuKq98RIKq4Peprm1NF/aSger6zKPx0GsxiNQktoHva/2FB82
bjEIx+Q8mAPGPXScL8/EKEavodB1TJFq+X8hugh2s4WP/R7t0sbZwwQi8HooBOP5pT4itH6xiOON
6GSNRymSl2F1o5Hfv/9qXZhRPEZgt2bT1GiYYTDhg3VAAbc9jk2C4aAIQIn5p4g0O/binB5uG95c
HmoRUBYAYefVwLY/A/BelzWWZz35Q3ZkJjgKK7F32OXVucwiAa4MYAfseiamP5SwtowOxBFyHJG5
rIwkRx1kiuaeWGtYdBr4sqrMNf8BRfpPbc0Ra0D99+32Oq/fgrgAoDIA+gRl4qsKKhF5qdOyaNOq
MVIgsD87/XQofXrkQb3TCt/YUhwWlOKAKMWkovo0g2gzIMTV1KTQVA8b7XGC91j2ANBbRuRyQB4F
DtkrAnZQ7lJe22OTarhZpv9I+YfJ4XuncmvXzq3IS3jmeLNs1mnNYEV/4C/ZzxG0KVWSJxX00l0W
gaN5uu8i/deeiuLW4sCrhX4T6n6oeCtxpveBpyEeb9JR3GFa4Ej5P9zOdvp0G0kgCnGymg4UPuj+
lKC5cEAbA69s0nW2v5Qef3VK/etarId1yl56Y43Weo/ScqPCA9jmmU11PzFT5a5LjoUdJJEAO9R/
tE9B5IIDFTwwP5wi3BtAUqEoMtPDvUOehwQeHXKV60gfci0nhVGnurkcIRL5pPOBYXLNLeIih6h4
1sS6BxZw7nwovABCCxr/evvqbX3N81+ghFXTqzHikln4BQZYemdyx7mIx9ZLbpvZOqughrRBFor/
XxFR56XpMN/T67RhdViUn0wP1And68L/Q+6Mt56HDi8YlRESlNKLOTsTCkswNP/GToIOxRhD546e
mq9DEWb3+mF5ml7ybw1Ujk97zZeNqAfMB+ZtAcSFsJIa9SB62I6l32ORDWmLeGoyElm9XuwV6LY2
E2ILiOkGprwwp3R58f1yNGzuF3U6rVpYGt8cisnKFXxczrqTdL0pKyihAcFVosjlkwyh/NKUuXaz
4ZZ5nXYxfQFFEL5ckj/kd9pvPSkTyY/lfl79KMDXfOyO0517kBwfe2XQrUMK+NIb2+xG1z7zhDaY
ZlanlgCUvLsrAYGEDPLOYrc+37kVue1n/nT181GvCKyA61uvABH/c/sObGRieD//uwrls+kV59Sh
2EtQ9IblhFH5ZYqE+7Exj20xfrpt7HrLgAgyUaxD1RrwfxV1Q4uB2WibgA+EsQfI3n7goxdBM3Wn
LHi9Z5dmlPPh28Q0vclvUstkwxPAMP3Br63mcHsx1zsnrUhlTwkhvkonq4kPoJ33EA0IHyNQpFZP
bO2qkIyeiAGCKY7EnEGSfdvqhndGUo7kHMAK2XhScegjyxfamxhhKOss5DaLxqw+oRIR+u0SE78M
F6h81o0FHswmQtX1tvnrWy6fBIacLEJedFVPAqlCPbLMq9J+MqM5/16WcwTeMBjfA2hvfkQgSLG1
cphfbW2QwRGBOw0IfIshnkhQBvdDbxo7+crmiYS+iQTeGPJDXl4vrjfF4GnIvGZLi4Z+CAemh6L7
e3vX9qwol2zOML+wgAg7nSivoon1Dz2DnEQzkT/vN4SxZIQzrAcCI3JTz7wFlLhASz0XTQrPa0f+
CsgidLRB1EnITna89XnwlsKYMlQM8BBQXh/QzlvNatXqFNJSmMS0fxpOtdMA3zhrYFXBMQNJNN4B
auRyqCgWXQR1mo3kk82mz8SsvnPH+wu42fH9+wZcGSYg35IBNeUpjMzIMQBeYzLJ/5NNAAKCqgpo
23aKbxu6TiGhK35mSMlsJoGBUWOAIToE8VAOh9WyHlbt+4rMuJ3Yg6/XOz3krQ9ly4YrzgNq/mon
1DUZBSKzatKyLOPO/hasO59py4CD6RtM+wASceUSNAzfDwQZVOqK3473MVvMHZe3dXtAUS9nNXDW
rnJ7r67dkaIGh6PmHZZugKqXeSDT+3t/YEaFwIEOwRDkMWrdw8b8oOE0SHu9bj4O9ONaNQeNfK77
r7ePwNZ+ndtRnMHIRRY0FY5A4I5l6ukte0Dm1iTvt4L4hFY+6uKYkpS/4swTOGjQ6r2N1bhu/1Cb
4zHrx50G39Z3OTch/35mYi350lrTXKe9hg7PzBEQqgoKHtT59R/WIrsXEiuOCWglfXZbK6trR2At
zrwcrIIOqZZl1Q6eY+u7QPv0/6woHm2kfHEWrYW7ybQ1rjSQTg7jGN9eivy4l6mrxJpZpmS6wxip
WvjqzazU57GBkTqIco/dF9B1rYPQBThLW/Sdm7MBQEOxEAUFzP9hTMINlDUhvYJro1WdlqOJxhkp
vINR0uERAFstorQoH6uuzeIGeMIk4wFLnaBc3+9bQfYDhQQMNSDvU4WFBlEBpztjHJAUJMFrLPJQ
3giKfGdnN04jzMCKxJtKdMnlaSxrjn4hw5hjZQBhj0kKjJutw7Oz0j32kz1Lyrmna+/XY2lUKbqg
EW26JNBYTMWOW92KfkAwAcoNx3pN6YK+0mougiJScP4HShNViGPJIt+q7YPu9HsHc2NRSMkhyQDl
WHA7qHhBA2PbVk1MTMZOX3r6YOjPyx6aaeuCnZtQYl8LzHo2M4unhAMDKJw56VBL3HkvGVsRFu3V
AC1utB7BzXR5DrpSlLiRE0fBpAAoAOLwJjbt0c0j45GA/b5LvAct/9yK++5HHrPI3CkSba/yX/vK
6RjdqjW8fuSpk0962NvznZENv9/vRVA+B3EapmzxelN2cqqaNZ9qARvG+Np75peWB0/6RKCkIY5G
1e94xq2jiII2nCOYLlCNUiKWZQqtJxhfTltwSzoQfRvwzGjBQ2yOf24vTP5w1T2eW5If9yykYNi0
Ivla8dScyhCtg7Dq7XDooWDbftb5N2xGZKLvf9vo1tE/N6rsZmWWk6npGEtvsuFxxEQ095uwMfbe
i5u7iAFiHHOQCSEqX66t8eZyXS2YyeeTBp4QkO8kutlG9fj39nq2TiAOBRoPgHRiGtS6NDQIMtgY
ceIpEE7P+WzFoLXceQbumVAumU+LSq9LmFjWzg8ra3yy0YXe+S4bRjChI1/WgPbg1amsA6B6E/BQ
ePR2yKO6/bbsKYJtfJELA8oqRm0i4G10qtTSX1u7egArRuyRIanGw+0vsoHGhkuVnS58fEm5pGQw
DhD/AopLeDazeIo4+HRf3Wg4+vfrx6pPtB/sA0/40fh+2+zGwb6wqkT/bNFKY6rxWMd8U1wN4xG1
mRgPz/i2me3vJLVdAbbFG0C5P9kc0IJ2dpU6tIpMs0drZsfC5kIwfY+bg4LHFfhvsZDJQu1SxnYv
4Tl7opx8nLJm56m0ZQYeFWoiUEBEdVHZr7yZLdCkILDnswgL8ICDhjwqxd57Zmu/zs0o59qFnGXW
5TATrI/jtKJ+vlskkq1MxY/K2PB/K5E/4cyPNlltTjbwd6lW5l+AXIkxg/hQWuYh6yGhCmxoZ6CP
FkBQc94TUt26VCB+Qf8AVE3XFaLCrx1G+VSlWZtqXhe7Vh5arYb+7h5f5UYujel9PNcwyIl2zFWx
o2A1FBlphYGciYF6tVu4/lQuba6fZsvt+Ovqu+JXJ+wRJCi3j/yGaSSbYGfDiIWOErRyUphj56Rs
9SotGf1Ie8A2K/e3Ted7Y2Ef0Jjd29SNkwlaJhTcALlF8U3Fmrvcz7nOZ7mpr7w7uvVLa325vaRN
E7I4Ib0t8kDFRQkuzJkHXZXW7ktXdHeDfqh1sZNJqAwC6C2BGwSknHhmwRFekZEMrlk4FZB/afPN
+V2k1l31bII9J38xojZtQCBwe1Eb+YQMHUBHQ+sOKm1KPtFLgnghEHMB4HGec0N0D5gzyk8DJqDv
9Qrsk4NvdhH6CRaGYuh/QGxguYj1sr0EuJ+ajLq96Ltm1irAX0gQ9sLMMLy16iHVrD3mu60jiZgP
9wuCHYyMKEtF43UpAbapUkxMJStq8HHLusfBmF6In/0dMH31H+4AHigA+EHQG1pEVwcGA7QGxUVH
bfZQZI0ZknqGR1mMh9FxnipT7FHSbzhObOa/FpVbZ2PWbMAkCbyaVx1ddz7aYt55dW3dAhCtStpY
LAnlk0vHORSOOfcg2U9XNDa7DiX813GPHGGjpwsV0jMjine2wLXm5Jh4S+2jdajNExvC+tmP52g5
THEGjp5v5uNwd/smbO4dikFgrUJ960oO1+7qcnWzBidx5vpzUZTtC9Ps/2BFIr0guYCuNQANSirA
sqYvBS/hRMYBtTrcjB8Nyrs7ec3GWvBKRUlY0rFj3lw5eWi3uB1bfZbOGNIPvW55AN54J8PdOAgA
WOG/jWl2gKHUm4u8SXjCd1ERMbSnhkFiNecFw8Ud9wZLtyyBP1yyfsoqjbpnxgJlazbAEvWROuV5
iOgSzojR7z4AmHTEtBfoNzH2rmbTRV8QsQidpX3/Z/H8hDtt/B8sgHxGZrmAqFlyoWdJB6rzlTc5
KCKNtVOHPS/vmtp6/f+zIbOPMxv2AgpB6josFVT7nvkknZY9Yuet0wXeUAukQA6cqfrabZlJMbJL
q1QgVwIoLZryvbC04avBVY9KIwAWeFKr38JalrFkboaHR/PdbL/kU3+XAWPkiFCrnJ23x9ZygMJG
VAf9GEpj8u9nOwbKpX5EVsvSmn+d2iZymr3kZCPIot72rwX1u+OWdDZfWGqt/6DYGGlQDc8yctBX
HlH/O8pbD0If/sP9PDeqHISlnTo+ZyNLXe9zOz4tVtpmO4MM2zuHygCarWgRqtByJwc1niUGlvpL
lWgM0897g/9b6RCI0lBXARBSIkPkQTn7OBn+1ECzFhRmfxvMaP/0Diwm94sVem68Rv09xhD2guiW
uzk3qeQJq3ALz6xhErU+kJfQ6k837ryjtgLcxbKUMIC2LTqtgIunFMrUnwEyPlDInzTJMkQGtKmb
SNun4pUfXHnynNm86haiQsULsuJr5X+d0GWxf7STItaiYA7HCG3yFYareF/GefOUIGEAoSmSKnSr
Lz+h4A7XmI+1Yhgxgf5rAKGs2z5vY4gDUAkU8eUYtwRFKmd9HNt+xmViqf1sPsyx8dSH7VH70Nzl
90aEWBuXMXveg7fIc3C1n2dGlaPJ8jVH4Q1G50YKqpjtg8GX18zol4hOLg/pQqGlowXucWe12xv6
72qVA1qW/UhH8MUB10pfupfuBIbWo/t5fO1CnpRxdtrD627fwrOlKsfV4sxpSnCov+Vj4lQczDT4
sUbagw7YEIv6vVmvrRXiY2IiR46TXNOnG6TUK5uUqQv5JjHhPYfq9M4ubn0+uCw5mIy67VVW4S+r
5be2X4JcSdznCeTjTsYTj2UNfP7oHJ0HC6LmuR+CDGjYyTS2ohvo7gxf6prj1Cs4a7/AELnPtTJ1
HIrZrfqoQ427Hr+T+bOr7SXsW9ceT2Ok65CHhzKrkrDrgG/43EEjtQ4+9NZ4WHQXk4Ak8hC4b2/p
luMETAQvZNRvkUkp5xIK4nXhgd4obVqo2gZlaYeWWXShSZYd/7ltCVyBckzzmgI+qGbmLS4seeWS
PdWMB1m4jGRhIRhG9iTiNo2hJYncQIJt3kqXZyFIW9bM9IcSG9g0f6BwiZG8voG8H3s3xhmZ+pkd
xYlp9phNmpmXqa7lhhFPQdb9IOsKvoGZjRZPbn+sjWMBGiQpXw3GSAeo6kuv7BFUUwSmotK1gjDB
hIHhzmDgw3XDQeym1hsHHpfMRGsTQCWIBCvGFhDergD8l2lQEFCAg5C40kKb1NGSe4++OX27vbat
ru6FPWUrrVJfLH9Yy3TlZAp5Ud2RoYRAYXYgbIiLQmDqjD6BASaZd2V1NvwKbAMlIRleUdFQ3l5Z
RwVgGF2ZCrKEkvBzatzX9o3IC/N3U4bLzu5ur3frW/qYcrf+d/fU7YW+KPER2MsULUowqHiR1vuP
edkkFNX0/2AKabIsUMnKnrI6bwyydVxwSKGznlQDxvheNMM9sj2yko2UGYO48I1IKyUfm+K1MMoO
kqtyLVLafy+y+TCiqYba+lOns9ASr7WnfZtXd6czuXHT8eAGCTqqiMDTqF3DzPe7dR3HIvWaj9N0
CroydOjOt9q4Cuc2PMX3I+iRuTBhoxe/K+JHYvk1rV/LACSxu2F041xc2FI+luV1BE4RtmZwipjl
nJQYaxZ2/ljsTRdsZQgXppTKU7H24I0WMFXcz2Y4fECWHmO45thLrQc9xCT1TgzdGLf0LiwqJ8Qm
FO3fGRa7b/RF3PO4jcZfnEQM2UITAmUDBXf/F2ZKZ+iQ/3P7FmweFJxMSMkAGQ/k+KXzJIPP7BkP
k9QEf0XTi+O0zo82JkCT23Y28iA8SP+1I33NWegJMjwqx7bFrnIMQos1L+6DoKx2juTWawSgMdRh
QZCBsXS1XNQFbkMmc8AzBOrzx6CLjRd2AP8WiRYravLIhDJIoIX/4ZGP6pFpO7KUiARF2cV80DN3
0mG2rOs5rIj1OyDO7z7Qnuxi0g66vsvdsrmfZxaV/WwIHg8Z64t0mn6t7qNPXm5/r63LDeUEZHVI
g0w4ksvvxStb51VP8xT1oyq06zWZMpB/tfp3TCE++Xq+88bfapv6ENkBphADDNDyUgzaS7Fm4Len
wHKQY/G7jSpIbIC1nEeYJGY/uxCl+z82eXT35r23bsC5YSXCrkOGxk5t0tQFtDWyibEcudV/GLjY
G2bYPJ3nppRjMvadj0lfW/Lz6n5E/qJ2kgQJ/zuC1fC3H+pPEPnS35/KYl8x8ALCV/kl5UE6u3ia
Bq4MjClShJ85pDomlyQd29iKPVDWlovGexVm5PzLVZyzSm0mb/w0ZtWHAwSanImHDKrhxjoebx/O
a1NyVhAsU1BK2IDjO3PXCJ+iCMTrpQmhLlI9tfm0PBGvWg9j1v++be76LgDdBVImSTwAQRFbCXRk
WgoMp3TaCXSqfyTBXZg1zQMltIwXfRrCeR3ub1u8PpMgEYfTB+Yf41lXDMFeplMryGdyMmcABhr7
A0RVE2/s352nSzMYkQVri3RcymMYs7FgORYdOVH6CbzzBRrUmfHr9lKkI7qsLQCRiPchejnosuAZ
fHn+umnKctb15FSS4FcNgq7RKZOqyP+a1q+OeHFg9TunY6OGApPI0R3Jbw9smBJPPWRYyGc5OQ3R
kCwJBfoCyBUal5HAFHqVorRwYs+7OsAyMbha6ZlZ5aYBEJstxIdZ+9j+lGrYoDoMlxzS9WXMo72Q
s+FMsEo5kY7RVUey8F5ubInSntmhN32yTgJt90P54MfIzWcd8ulGJDEmswWOhL1kZXOVZ2bl38/8
yTqAm8xFgwEsWMbBjfLETfOjcVwj99AcjT2xY1UTBU3ky1Uq33LSqcH8BuakBoucicRTfBGxZ957
3genD6fDmph3w9cAa/2UF5FlhGt7h/wTRHq3D/JGmnb5U5Tvy4S96pn5tvI5tiNMn/2xPkGiJZ8i
yEK8CZvT5yULaZYIvuPFNzweGhToskmMF3RFFNuTtsxNPZfkNBOSeHmQzKJ6nCewhy57AeMNYq2e
Y5SSZCcMbu2qBGm3dd0PcxCcRk3T3ceyEMUc9TWfaOJTot0BPgD6Xw7/p4XAl6ygqHMW86vbBYW4
s8yxLUKeBwJyhNNkiwRz1Z2eVLPTtUnW4wGfQB9ioJ80jvwjzqautSKNAJH/fTS4McYovhZtUvVa
myUVtdY5avMcn5eKzPo11WNjPzPR20uU64vxcbLhX0JqoRmxk5FsHr039ldM7CDQOEpiYK4YS88F
BAJcZiSjVT6KjLzQ9Z+CkFCUS1xrKDeX88Gxu4gUP8yhPlDS/rUCUAB05bEx60i3/iF6G/sTfdDs
ORonf+86bh0M9EYlNSFc+BXSUBtsbaTl6p8qFgK9BJTeB37KP5ZHAS1pB/cSpT8G6u3n7nD7Olw/
a4HCAj8OiH88yTWmxA4x0jnw88I/EWBFmRuODYmqvI5c+oWQ5rgMRrRa085y5TFXjiYE6eDYAF1G
UUINWHWQByPtrOBkMT0qRgz7jZZNdlZ2HXwx9C1BTehuyxqg4lghqqeRMW/w3Yk1njrR+CCD9yFY
FGUVJ59vb+NGgQeVfry7oCsHDAKAt5f+tCJ90TO7BiE018PRIqFenUpriB0I6kzVa9t+c0seDg5/
N/oB+QViB8AqwMug9nhp1/UHA4E5wHC5vcZZ94e3eDGBLe728jb2UgpnQUQGJTrwnSnuW5iTNTC3
cE8lcLbohEIjaAzZLmHzlhlMCEt1AWDhrtp3wP6wvNUM52RRegBxRNwWdgKK5J0QsGkGnUgUG3H0
r1LcCYI3WSeE8/9Iu7Idx3Fk+0UCtIt61WbZmbZyr6x6ESpr0b7v/Pp7lIOZtmnBvDmDRr90oStM
KhgMRpw4J+iU3EkatO6rZ7nkKQ1ep5v/QjqsY32gnWWf5NqsowRWK1owmI1Vk8dG/yjqYFJf4e+c
a2XLFFJp5IAgDoYvMJ9HglpYswAWG/TCj2W1lhJLGU9D23hL1nz9XOF5hwVBRhm5IFsIG6G1oi2g
0QnyitjRsjhaFAWj1r3edrmNxAg6JGd2mLtSHTTo1Y6dFowebR2V2qVXDWsRx8KthXg4O+gNegOP
S2fjBQu74HhD1gks4pVCpJ5Ealt0rRbMv0Cl3d/LtuxKfujQ0/RrcMrT8BtyJRxCrC2PPLfJRA/M
/lY11Nu0oGnemuW7KLZWyptOuQ66eGeh6w8RIHChY0z3MlK0RhHGYCjG4QJoYdD+qPTj9hfb8sJz
A+ufn6WUYkIEmcaZFrRmbHetaNwvgGdbZMpiS2/nd4xac8qjG0U+rAk1L/RAUCwClu7SZG4kHdT9
QvWTy1VFFhvuzVMPBxF2hZe/VpzPxLXH3CngLAM8OzLVIPwxOqt+jemOB2WHN7+TupHDm3Hl2mP8
AiAjCbcw1mf61Itgr/zWaDZopHbrw0CMrJabqa9bdnk3X24pE0vEsEERAi2uYDpMrmCVXhpbxTEW
rXo4qXsNQFYLAnS+8IBcrtVsQ7HED4HzoN08++fflTn7pEuHaGyx7s6t99o92PId+tT7g/dJofIY
4l3A+7Trp7u17vWInnmv0NOxLBFhg1IjYF8fpS5Iiw6XuSLE8U/o6lS2EomBU9A0/aMKi/l9UseG
00bc4Mm43H3mkA6agEw+FlaHHvE4gbTOsps/QsVSIXbuYpISgIj8KN5h83so1y0+FELcTuQzymxE
pDUGrrcKqoZXjFhRpkMJrlzWL6AflkO462zFj53er10EQVRgIb0qP90OIKzaJF6JyGJwH8PwCuBh
sTUxFGbFMgT/LHijHIpXopnaya53Va/wFHAxc67NjafBpT2mqCF24jSvpVNoh4EH2c4Fa32eZnga
WXkQPkCs+UV/lt+FQ/8o32XPoDOwOCve2ubzFTPpW4UHgZmCdgOXnPCuHiLRT3yQTvrp3zK3oAFh
HlB5yzxu1eG23SvoTdu0hAIRqgdK5LT3ogukP1a8b/3pV/s23XcPUEu94/VkNi4IBQwHIgitADgE
lO7yiMWgszLEdtKDqKSq4pIlLlMbUpMx9dSupItPML4/+gQc2TzW7/XcMKcbD42VVnUlPgC7/aXp
KpyhBTIucgAZrfI+Tsf4rhnC3M1bKFJ3psIrbW5FMIAbVgp9rBeZOXMZjt2sgCAy1D4LHvMeYRR1
K8PWrcVBheVoctFUW18UcpDo/6zQbtDoX67QTLN2aVNTC1JMbyT5vgj/0IbH8LaRQ+CJ+I8RZlXt
jEfy0mNVBVXRitToaYgID6V+XWoEEBW6OSv1EtAU7FgwSIkIlNVEsFCL4lOkkm9VURwGs74XQShs
NQmtLUFRQvf2UdxwTjBjgKMR47srCT1zEtMkjXJpalGFE0pxT1NT8EqS9R9Npuh30GGND6ZO5Z+3
jW7s5wp3gNIrKsQQuGXcMtMlWqkpkQJzrGIvBKOcE+UNb8D2yvkhLg23ABsGUnY8ihkr0HtNhKwl
S7DUf2PwZg3JYdJ6d0i/317N1RaudrAWTDOsVEFsKbNKp3wW8pgGpfJXASeRMSBTL6GmBu1VoNw5
H2z91RdHmrHG5EYmiDxpDVxuYJjoDAqdlczmfd9Uf24vatMMBtlQQtDA/84+fROSCCGZaiiHNGq2
EwhN/UXRMQdTT19GwGBFeFxjEgSjh3jHMadLWDoxKYgwBoKIokH4TmtI7Ik/pqTmXDtba4I+CSpN
n+PjbGmkkA3akzyagmaM9mEf7xYhfu1jiZPNXD+lQC4CcjHw0mkrIpd1iFEhyTBPJQl6udyXGkpn
Qx5bcUXvO+k7zVUvXtBVTb9N80loyKnq5kAXi9huSiheZirn56wn+NJh1l+D8SEgWTUESPaE101f
FRA2CbJZd7K8Oy7jXR3uenhopmEcViIuoMOcHON6q6F3DFl1fFjoWKM5cxmWgd6PmmYmeC1nop3E
sVVn33KZl8lsWsHoHrpMqAHhCF5aEUZixnE7yZ9yPUoP7fgc9I3G8vXFYJhNgTgoaBtAiss8f8oV
YFRjnUEKOeyQVpa8nMyGBx665stS4ZqYegGVJ9BKCCWXqyFLVCdNOUoBVvouNdqLXhNPXnmlUtHL
wNfVgfWvIu3igXpkNxuGd/vIX1/ezA9g8sIGIzGVouUSLu+1OZI7s5/tomPvEnSB2qP2XeBYvC7W
wzVW2SlQYaJvDjrMyyUPybJALWwucCJrJ9ZCbdf3mTBaxrAEeje6QpM4NMu8VougxUPA3pXVOEmD
+JCa4vtiAO0+qY/GkHgQHX0ntT4C6Sgm1phLXp4Z1K7a2Ovr2FWi/GlZUq/sSjfJwpeum52qTPYk
y2yhn42vewwwpQBZY34F35LFQeta1TYLWKeCqaSQ0MqtLC6siSfNseH+wLUBmGKAogUDdczJzpS+
pXqmYoh0LZxAVCLUn7Att73i2ggSH0yOooOwEoobzEmei1GRhSKjAfzTBaG8U+EQ1Fnl3jZzfVnD
DJweevcoUILQ89ITphoZdJ3lNNC6xzICJauCllhSOpFOOZOdV3mWemmJOc1jCuAcoaD7z5XfJHnH
uJldRU+1hFGzxMKsLOfSue7nMvaYC7uC9EQNGQdc2JEr25igHma7/khLyzj90iG5atWnEG6bueAd
TznGP3Ocy+CPxWJgC1cR/rkax830kQhCnBfo6vb76pAcDHR2yYsYqHvwo9qt3xqW8qN3w88+L3nK
cAv54l2D+Z6Sc9g3HQkHfWXGQjbG3r7SpBWGshgLVKgqaxzR+cXzIwznLx+9dcX/mGG2uyBFM+kt
5OSa6rcGsBTknNWR9yDYCJWwghcVmkgIXlcE58pQx7UoDNDLa0Qf9bEAhFB7dRmAjWzuNDDUF/Nw
10BwUYhli4qDPfaaV5Txq7GI/u2Tc5VMr/4FtlQEAWDoUaC+PDmAQaRKhsdkkEsPsZRZQvf15zpj
ggnTULXpyEQRzszWcMoIUL4ZD2ez9gZFtQSKpioYRSHQhsg8eFlWPhRj4Tfd965QnDEW97cXfOVI
wITifYmUG+kipumZAyxXcxTL/dSgw+ulw51GQmcKeRwoG0YwmQw3VaDhincss6uTmEZ9ko51kMXR
3hRkRylD6CR3nENx9fEANVqZPbCMVbaCJWqmZgvuyLysgyotXEVHhAj7xy9v10o8gNCNCIA1MbdE
n3YA0xagoJCl96mdHEF60buGE1Q3tgvHAZUGZLxg+blqxdAGupeZWgW1Ao1OSMSXeEfGMyeVvQrd
mC5C7wqEF8hoMbPLfBRTj7syFscqWCZyEDvk1b1m45EHcnwZ/M9/ayniRJPr6I2pkPUNiYcJ8pQr
nkqzCaPCCPXwhJzoHXqgxl3ijn75oTxOqMoqb3Vkl3b4xCPTvW6sMnbXDT+ryyodaSSIt4an3Cyc
MQSTkQTCVvoOMNxDJ1aOUUoPFCmgPHGK0Ndfcl0wjte61+vD+dJwqZBKADQ1PKEkaRXy4JgD6sLC
wNtYBX/Pxc20LhAjpZh6QCsXd9SlnSjU+tnMtfBUq+1sib1GrDyR3HKW0VkjLkl6N5qkvSCbflQP
9hSaXlMUaOx9WZpr/SHrSA4oFoBcZ9kBFpUkEw1peJKWobO6aWitvE8/8jDlKTZd5TiMJeZqAuVV
nAD2FZ6aKnxvaXlXxoCfCGW8gwaRc/vUb9tCygZCPXUttV5urzAPpTyEc3hqs8JOM80x6aOgvBgx
T7/kOoJh+1YNDuRsBI8X5kyOclGaVIWhZMkU8GjrSGiiL4tBY+dQvVzRpziCmEG/XM2cdxDe0Mfw
RDrJj5fquND7sqs5Prnl+udWmIuFJjQGEgBWMqhPW6q6+GJjaBBO+vKEEbMcxhFIGFHkSF14EibD
CUcghGGmFnjExOvWs0cMaTPmdWEP7+PVR85iCCSgM0nGuOmpM/tvbVWAArAoLVJGphUp4Xel+XLu
ta7rzCDjC9OszdKUrgarSHbEwk8pmQPSzDyq2OuWyWoJoy94K0OxC6o9l0uLZuh5yCQLT8WkeGlD
QYc8iY7YR7so0h7rJH2C4LZhT32yr+m8lxv9UKYjJ/Pa9BfU1XHtgerzinmh0fIISukFvBKVlapq
IwsSX7s5UR9un+VNO6grAlABTk6DMGd5nkAcUYUR4oYo/Ek6/UVR85dE0P5HM+tJP3OXWpOFsSxg
ZlBqK1ROav84mjyf5K1l/fMzI3ImJAXq2VhLMT9lbexMuXDsuJTnW1FJRj6F9zfmiK6AZebQJkMh
Ceapih5J/lMS/t7+JJv3MzT3AHAG8TN8nnH1JstNs5IS5AVmifRXPUV9eadkKKrlQwrsPy1ftHjV
Um3B71/1lIdk3drHc/tMSk4zQawJxcdSpe8pyL8m+RttVE5A3Aog50aYXKBIWiTXNIVH9NO7MEME
cVlCn3bNHaQ+nAI1lNu7ep3ffQoZ/ntTFSbMU1OCIPKYh6fSROMXHOqiPcaFYyz0LTUBghm0b+pc
8di5OFv5WaQ6c0kzirJlKtfjVVa2QIA6nH7EHY97gmeFifmqpgl1NcAjG/klhShnMj0rSOlub+Dm
B8OLCIRm4LVBTejydEGQsgegnJindmocQ6GNOyuVQ3vhFa/C2eopaI9uW9w6aAChoIGEwhoA8sx5
Rj3Z0AY8CE6t+SoVv6nyfPvv33SJs7+fCfRZHJtVKYfrtkFgRYsh4gR+1FM8BbU2WRPAq7ft8dbD
nGsh1qVepFiPOCd3sdB1lkyln7dtrL+ZvZfP94w9u9AU62gNG8rU26mB0SDZD7XXmSr+bUObi/m8
/gFjRBa4/vmZZ6vF3GAEwzBPxWI+kih7iMOFsxaeCeb7y9QUJLzGTHDJ/RpIZOXh2/+2BsYBwI/b
dW2LzRJQgdYfpfjP7b//GhiPVEI72yTmi9OBjOGE6sqp+Ks/im+1p3zMopV/M+waTPd7+b4+9K+C
Y77wFB02tw7wNxPVOTxAWOxshcZFWs+aeZr11k9749jO9L94zKH78x8TyqUDZIVKx6RTcTpRO6co
g5nNn274et6A8RsoxMLDVlUCJrLl6HVBJp2QUyhX9V1Ba9VZxpg4+ZD0HLjSRhAFcy7U/vD4R/+Y
7UouEIRG40Uhp2QCQUvReSsbeYWZXY5PbJzQdWTcBBER2I+uKKjKMVRHog/kFL2twxLVY+Y3dhwY
Lh79bvHcnno78Xg8JtJ6nTJx4cIqc1zbClRRsgir6i7xh50kWuDSTvNj9gpga/Ea7ZSD5FZe/jj1
wLk+dtpO5SALPxsut34Cc5z7pRoaWcZPCI/hTv6hHqa/5vPszPfDLvakp+5IHmrfPEYPkiv6eLeG
VuhRW7F7W7RKLini1uc2IdW0FuGQa2mMZ3VDKnSi3pITxLMfACre6RNSj0jjhEnMdm/tPAb/1kY+
GBAJE5EjrcEc2fq98TP65pCF5ZC5tRTOURBlM3BfmjaLwSBHiniYRqof60XIQXJRpgPka2bTyD0w
M47Fc2PEso7/XkZ60BWSGJSDrhX3wmI0xCb9sAiOkcfx4EcQc4EK+NIJ0BWVzEQKFjNTFhBAEEF3
OzJKPbpGor7090lmiOGuzMcBdERCgtmRaRZar1QbobTLPhlHT5LTCSRCNSGDp5NcLr1iBAOI3ZZQ
n3/MK7WTcHFKuduLXdlLFpo6MXStjd6gnjkQIfqrpahHtIteFn4n5VW6Dw0IF9itMqaVj9J9p9yn
QAk0XldLwvSL5EZr2nVfjsJDRbS88FRgvotj3UY0Oxpqp8+r1pwq3ZtaKWl+NCboMQMNMsmuUMt6
bytz3X1vMLmqW7I4C4utrTRk/lQMi+nVhZZ9T+IJCC1laj7mtAkluyeDOnsyNGpGR56aKN3VJFsy
X5ryUbSFpW0hqKwJsgzGhzZcqWpKAzwuUfinXtQh8nX8Z7qTkOw9Qw1LlI5F2xemNxZzGyhZLbYe
em1jeEeKVKc2GO1BC4mBWkE+FmaZyZapl1XlNzF4OvEdynh8LKsRfB1QYxDzPY1EE90xinecVkDY
Oa/kNxnQJMnOC1EZ7LSvq9Huu1ClT7Na0spVa9KqDtVSY9xNS6TGfpkrBsZdylnVUldNlrZyTbxj
DE9U8pwelqISaqetgcyw8s5sgZbI1WyBPG1OAZkUO2N9ThlJfjKrGQMYmdaa6l5AovQxmWk92nh6
gcGxz6gw2XVrgngm7SGC7nW0qVVXWiL8xWECEKS/gJHZPKDJKlKngWp1dajipenuyrFMMmvKIllz
tLglmj0PRosYaXYLtaCWTtC8xaD54mpG0bYnLawyyY7bKp13Yy5WT/NCe/lFTNqktRZQ34iAhuUS
eGQsodKabN/IYji5JTwchYNYIegEmk0v7PCpxmFHIRZU3OvSEH8UpJbNh27slOpnDJZi3U6h2N64
aZY1pbfo49z6RY+Xl53UYSFbo1glFJoSc2d4SZwmka23bf8D7Z0BsMumLeqjUirDYuWFLLZuBaAI
pgKrOG3ddEK1cidJIUBz1Vym8q4QRwWE/CTKJy+VEBseaNXlykNIjMRR8iW3QTM30YdxUPLhsQtj
sdqnKmn/4lZBHhtT7KbXJalsONB5TXjPgGsECuiMEchQsQY1KFrQTNI0ToBviYtunCp3fO8mzDqC
2Kxx+zvxtxg53b48VKZnOppz+95cwyRze8AsaEKgbIm2JgvGi5BqymWP0UZi1pOzROZojYUKgt7I
n2rjbQorMFAMPM7yazwrVotO0KfuDh4/bLddiVQzAQkROQn+7Ol/MbdwJxQgHuvsyAfNq2diwlHY
idCUf5EBWM932ZeBKMwvYHLIPMIEdgaAwqlZEg9neRdDOUTV2t3t/d24Dy8WylxTUiJrcQUoz0nT
KqeHvIA0h46Y8xR55I3058IO8+5XemkRB3W1Y4mH7md01x1N8ijY+n1ybF3IQLmN1+5MENiltunk
Lv05Httj8tz5PFjAxsUMXJgKXCTYYAE+YB60IATvu1lIyamF6MtbBwTtH3WgvGbEphUgfAB/RK4H
zpnLNFmLa2FZptCASqh4oEn5jGuMkyRvNZJQJFRBegGiEqQ0THEZRyOPjZkYp8HGhPVbdersxiZQ
77FUC1HXSq2xAYkb70huLu0sEjAbuDSDFioDIoEpPQgi2MAmXtVcXrOw61P/T7BhVobLVUP+AhP6
j/Fdegek7FX4BiIR8qA7jVPsu5fut+oZh+gBubpT75q7ipPAbZ2L83DH5IkUNe7GGPELCNDUpaT/
7PMZvMjd0+3j91nUu7VS5jmlaBSNRohYoRko2v2LbBtWAbh4+gO0OhjWJ4fpRCo7OcSO7oiBtiPv
SOKqF4CuAz7xDu/Lrn9+9rhP6LLgBsOPIVPrTPKbIPJEmXgWmMfAIMlxb2TY1pDcQV7dInXDeWht
BRr08VWER2R3VwgmraWCWKyuE2nvpbHrgb5JpeNAeTiYTQfB8QYLPqbQrxhuSG2MQgXtuZMBkZFm
yB6EZPJjIXZvO8jmcsDCSlbeGcyCM59EBW1c3SoUcYSemvzXYP4Nq/c8/7htZft2PzPDfBdBU7Me
b27jFO/RO5pyi95nh+RYvKc/ZU84LPsaPWkeQcTm3X5mlImReNaM3dxibaq+7KTF3NFRdnvFQGrf
gehmyr934cwb2FjvTfbAoTqCtiw60ijjMxce1Y0xz2b4uGpUH5k53iuT+a1PmpdCKw9yPbzd3tlN
c6BsAAc+BjyvoBJFq2NsP++Nk4ChQTtVyh+RtPwAnttXBvNRVnncl1tuCUDyv+2ZTHAewwz4j9Ve
YYoPYlgKUM7Sn7U05axr044KbB2SJHCRszBLEAtSeZIr3D3RkDqFuShuW+mGDdbN0bq9hRsxA0UT
QH/RrgIgl+WSkklP5gHC0iczwRRd9deoeYxHmxYwi4cZEwCar1Qc8U6aVKUg+kkxh/tx6fZSWXDO
Mc8E4+tlqkRzm2j6CS6Hd0lqyROvf7N1iFf5UzD4Ac0Cdhkmx9JCQIHRidVOvTO5KnKB7rXYEad1
13IKBNPd8lXmVHe2lgVSdTwK0Lda8UaXN4YcCqSsB0U7jXoNZQfQaN4DkZ9znG0jUKykfcCMQvFk
hY5eWmmGBqTKZNJOeVt8AGf7HSiPb1GYP8dm9oqCwbHADAXnHtlwcPBSr+BpjMReC/ssWqUMeGxr
pzr5SZIHaXgCH93XHVsHmH8FwWIegi0RJTRqJSCktZMC2Xmb6mj5pk33ZWZ6A3cUMNGgdEfrGLK1
l5u31BKpjFjEQvKwh3KZ8DcEuvC/2S2QjWqYvVn545l0aUojCA+iFnYqRPINCMy7QkyPad5//bVi
gJMcZHbQNFkNXa5Fr9K8TaNCPQndQU1aBzJcTpLxSDW2Pv25FWYxAkmpkoLw7SQJGCf6W7dvEJLl
BLV115lraMU/A8MJ3i50HZk4HcdiNyaAt53SXgMj0gAARYpLQdMFXEg67/Ns9ZYvzDEbl0J9nFI5
Uk8V3avTsdHigM5PJL+nyzFvXnHA/KHgcfRs7uPZGpl9bOhcNlodq6cu3avzI20+EpU3Zb1hA8EH
Q+uA8Uj4l8mfJTXL9Aza2KcQiuAFfFt9M6qfXz2noINY31irAC9aH+tvOEuLFzD7TEsR98FcTHsj
nB8kY3Bum7hOE0Acg0sbXHEKslaZcQcx6eWsMaY2WLL6NMlzACb1l1RL78M4eYub8OsNajgfgC5o
6gKZd0ULWYGGbkInsg20ASDUHmUoS4wUw60houLdXtq1p2MYA/QxBHN5IK9i5ZuEPOuIEg5tQDL5
QLTI2MVKg4VpxUcViS+3jV33O1YWkrVXvQ7qAchz+amI1ix5q4RNUPexW7W/SdFiYfW9AL52MKLY
KHE6qE9yDvO1E65bCG4cVBUwn3F1P4WpCEmGpg3wgkre6CwaT1EWfi/FWeLE2Q2UEkzhRsIcCJpj
V9R7khn2uTgXbSADfS98gC7Rzi3zMfZFP3/lQUa3Pt25MSZqKD00r6vVmLGkJzwNj1En2mEDqZYp
+TpmEmwIqGZg3HGVOmb7cD16ikpfyXjWqhjRKH4NgmpjfoPzpTZyJJhBLgEGYohDA/V96SCTNBhK
HTdNoFmDm3RWLzuGR/3RQkPmEaD6SbZUFKLmr98pl3bXrT6LIancpXLawG6FKrUifMelYCXq623v
36gIXVpZw8yZlUIKpahKYAWzNTvVBquGYfV3Q2pp7uiKKKvVu/x1nCxe3/nz61xeZ5eGmVdVQ5qk
FSkMr6mn5uVe5GZ25/Uudfvd4Cv72wu9TjsvzTHHXK/Rq4DuehOgNYHLs7GW9vm2hWspXUjonjkK
CxxaMVqTjk4GxlxG2elfpl2zy47UsMh978qe7LSP7Wv6Kv0puWwKV+ku4K8QL4B+AN6oKGUwl0Em
1Q0Cd1oFYZ34qT7uWz3y8AxyQ3VVTEV3q9E55+Iqgq1gWMyWYloK3N9ggrl0HKp2sSRXgMGL0bGM
frTQMKoHDtT+s1Zx4SSMEcZJcqnthqGYKjBhSJWldW7xBlIgcANa4zPobW3piR5kr7dj19inVhge
wVHi9MfpjtsWX7OCW7+E8Z9SV+KmbD5/SfzQneZ95oKoe9c5C3AGtngXc6jzrvz1YuVg5bjc3iiK
lMHIYC/XWsgyPypQuuL461WsXk1gegiCf3gkXymN06YLJ2MYqiC+T/eSp9qaP/xBYy3bhfdja8le
eKeC3eTD5Ny4n6nJ1V6umu4ob0DWgx1NBoW1MKNTUQWt07ylvxXIbER+85M6pRd7CRhGa90Ce5Zf
gC7cgaicy1n4putiRASPHAx8g/fkcm8TYwYRZSSUQSs5gyt5w2n4MaHo92l7lI4a/Infl7qOeOt+
n5ldP/lZqFWiUJGSyiyDeC/asq3b5kf4YIJqlFjTSw/7nKfPVYYIe0g9V0jcWtlk+aehLxYnOVnK
gBohQFclHj+F8jxMi+SGCgiis5xbT5A3TslqcH0LiesQzuUSqx7ttpDiy5rPEkCoqYU5lbvard+q
38qfxOGRmlyHXCwRvK0r9Tu+5hVEppjmIoVweImQK9sqkAYW/Qh7J3yRTiuf6srYkx6Wb+A2rS3d
dG770dYRPTfOfM+qrKhU9GMZlLi8EoT5lJcCbFpAdQZCI+hXX5Vn9AR0qQY6ycGi6vflmDkmQuDt
RWx5JbCY+PuBH4dKIEv3rmWGNlFTKYLwOLytiY2OkczunrqYtv7/CE+tGSBz+PEgwlWJZpqIj8Zk
iB3EsPWJSAXmu0U78/Mgs1XL2OV+uWv822vbCHAY0UK9BLQDBt56jCkDUqLJaNRF0BLIP9W76DdG
Ju3ZCDkH7RozBTI+UNbj+ofbg3GBDSiZ0ghKFRdB9FM9YGKJevJOPi529jTsZiuzzdFpid3spZ/q
XcJln7meA2XMM44o0VkNlRLmh+yQvdX7AlRs6ku5WCQAqyhwUTt+xsE1ugbZs2hW1kmRqD2Mlvcp
GDd/kj+5Fzq1C5TD7CouQBzpoeN80I3zcLHPTHgBc3A/Ces+d9G3sb2vuELFWx5jYH4QqRpYR4D2
ulyU2mp13096HtC+21Gls0qltQRtfB6bp9u+uXEHkXNLjMvgClJoq8LS1C1vmGxdWWHsijecf/14
gWucm2FcI8q6DOJyJAfHVZYfRAHD36rbHfV9BXpFYmt/xc4pH0ub9w7c+lLndhnvkEZz1uvYwPIm
1CmLyKpEDqqUuzTGGYxU61JJwA7ieTS/6wfJ6Z+7Yw9wx044ZtRT8HQJXV75+pog43NHTWTb/+L8
ZPPeMjHkXNByXDlAc/2JXAHxa3KUn/Idj5lyexP/McVkvxJ03HUxxwqr7rcWPkQ8zqCtRAze8Y8B
JqkV9TkGag4Gsr/6bnHln9OufE6f0QBtKozlD45iR7/kO+F74QyAmzm8ztpmEDn7AWwRS1GLJNUo
3ER+lDoXVKMFIqbgNg6dnKzzV0bwxOP55vbR+8+q2WshQuksowpWjWq9oyTD/aS1L9mUfdw+4ddP
60tP+YQsnEXIvgTvQax9eoriGbWj6ja11gR3JSKzhcbS/f61IBYvSvLWx4QWZBO1ShpsqiJi0k4p
5r/LlN5Rk1dav64srQsEVAX1QAm4J5ZBq+vFCTrdWGDvia0FmBPI80DoPaxM7t50p331Cc+YYw68
KUrTgPs8D0w0J+zYbIg1D1Ns3/5sm4fubFHM+YbMB+BjLbyjV6A+DubJulet/80Ec64B2hyBsoaJ
uDAcsR4t5EkcE9cXGRoEIJjC/6kAe68wqzBq3UhEUDIEPZqrtTGkv/Kp96hcZCcASHg1smuPAwkC
RhB1UMCAAYJld8IsLGmgtZcFWtm+Qrv91dTFn51UvN3et89S22XueGHHYB7FddQIQx4NGcoBitd0
Ft1rvvQtxDPjx/BqetA2cP51vsxd8ft1PBVe4RDJblSfF5o3fH/9KSDohH4delhshT+qZXDpT1jy
ShYqOZ1d2eaT6pi7ylvueFJk1z4JKxDWXvnj0GBkc3S0AXSSaGIaCEL/3Bb9Q693zu293fqEK/Ef
aDRW5Rn2LIdhsmj63Kd4zHS2XD+hnmz16Z//zQhzgkfZWDIzG9KgzWo7jkerVxYvUXgj7ltrQVwC
UgOpP1QGmbwfcpANNUspCTT9Y4kfQc5oQzyOc8I28g/0YJElAkwngv2YbRzIlIjAJAvCqXXmX0KQ
dVYMEmTijIcWwudPzV6zM4/34r2ejQDT0plVjTkCvZEUGHCBVagVOuX34inySWMVj2lgPkHnTB8s
+TvZD97kyFbhZAGoEzGDZ4H/fhJwg/NYWTYqdJe/h9nrYkh7XQtDAeMiUDgE5czuQy8wrWLchXvD
rvYtRpjMnQLiWsXO3eS5PaoECENuJrHxzS/2Rb7M3JWyylNp/RprWlZ7kByNnej1W7IXdv0uzizQ
FnNrgmucZsLRhU3molUrqSqjATbzfeLDovQRZVYU+8LTr9lGauHS2UreMwfMHDEGEXgOyDO/Ro2z
/KIBwHOsms8lQ8Uh75zqSf/TPs/+WkKDaI60WN1++N3Vlvan3fE8cePRe/nl1y9yZh6qHnKkm59f
Hso5gDr/aF6ROQ6vgj3aymG6h+Kenx+KQNhLo8vb/I3c9dI8E0tCtazMKMbqF6jUFZBFff9hwv9i
Ty/tZfQ1d3Jaq34EHlH0MSfMV7LeqJzgF4DbAuQWYEs12JBJxlqMhR4bEB4XgGcStziarnBcnNQS
7wafB+/eunIu7DEr1tpuRJUD9iioE/zcK3b1XalZC6bBRJ+cIJtzO1pvZOfoTSIVAk4H/fKrPqwW
Dxh6XNYvPHVvXfhDnzUHgB2ngwhFQR7T5EMR38H8pq3TGHJkd5qnDdnL7V9xffdBJwJ1TECFAOPB
T7l0s3zS9aybeuEklxQ0eYK+b2jIS2A2jSgYu8J0DxooLOJF0eQwkcNaOEHcGqQbqBAVNVe7jmeE
ycmUqRqkocdKtOY7+EWsMOfxrWxawLAgrjxwgmFy8HKv9C5pzULAMpAgH4p0cDus5vbnWJ3sMuZB
WBD5AbiiwEiF0ZdLE4D1jfUYiaAckNLfWSncAfW8VxJM4ZH6121T1yF9NYXmhLRyeKIAypiC9kBd
TxM4caK7dnwr652qcBpMW6tBhXCdFVnhTmyJXC+qAcS/YPDQltlKw18kWgCqgQIY4eX869az+3Zu
iTm8Q1T2RC/AKlBEgj3Hs51MpgVwgA0MwMBb1oYfoIQFvlUCutWVlfRy5zK5K2JhxLKyqXmOo+U7
RvJ5SdbWglRxLRoDO7Eqil/aaDthFjCmBRuG3DwmGokPVUbHJ3QdertemtahUjRzRm+3FgaZC2Ds
8C+gL8wuCgBkgNQFXBAYAIs83axSLypCXlKzcbUpkHuEBiocHT0iNoHsIonWo4h5/9YhO/KT+rUv
UYc4qyqcZqPCudaWUhtjVh0w9dxAv+WVqCQDFrKSpaks/qUroz7LJwxMy7u1oNzvp53iz0AczLZq
WuZu2su+4PDKBhv3GVb9f6R9WW/kOBPkLxKg+3iVVJftqvLRdrf7RXBfok5S1EFJv36DPcBOlaQt
recDBvMwBiaLVDKZzIyMuDArN//iQo9UVgihjR4GCyQYNA9jK1QwtYQG645Vvve4lrQtudClwckB
t52ei6ZRsc7+Izbk/WH7NWsxH65gKHVNkH7Bd3AWwE6IPjnovqY98mKsMuaZrXeys14/6G5f7JlZ
j5vbQWvBCi5KSYQIZsB5U1XJS6vGvALQ27ny4pgpCD6T99smFuLilYnJd4opz/Rcy51TbtgBsACY
XXxo+t1tIwuXP/r60OABPBhHfHb5u0Zhj7yDlXoT77kSltVdDWYS5Hb9xgq8+BCD6ghTlWt2F5wC
UQuPXWDbgLaZxpXGphiA5LEcb9Ggy+COQcp82VoAMfyddddGvvFBtxw9/rW64MKxg2VETGDH0aid
si2WjUhLmkb2SVfa0Ex/uuQ7dtqPul8rWztP3LG1IAcFe4CK5+MUdd0lYCtLALLHW6U5DK/Fd02B
SnvhW8/6S7PRAg2CcxZ9Zvq9q20Sa0e/3v4Bcx8FSxpqdmC4NUH54E7eLWkKNnVd0TFfD1CFpn0o
bAXjPf+GJrq/gIWAug9tlOnTGPNeddN0mGQXqvWNtHbQMIhcpg5wZ/TDKulKYXAhcqEM8xfojysB
sraTu2gcVFI1xHBOWuo82UCDFZHnj1r1mzl2AEStb9kgTazfSgDSEjAgl/l9ZKzNuy7sKqo0AIoh
/wKZ4JRJw9YEhucZxnvMhB30vMMrRPt08iXLTf+amHy4LCFaW1RYJ9XOegLdIxPqqAqeeaxcodJc
KF5fm5oEGbsvbBP5KlZzHLf2nRGyc/yEl8ChDtsH/cHcs2N0Wrv55gcDRhGZgQzBxQcGoesbqFCS
tBS8cE662vGTk3TlvSA9ReyphR8xB3qs6QCmK7tYY9yZn/2//Cdo+SHq4MUzuYqazFQSaKI4mErQ
Ewj5uebHCFMbjNE3QVkxCDHdPoML8RUWQVQCTQ9MXhjTmimzuTZGgjsn9S7Z1+TFqIPuvgo7BNes
3uVPaRwwGqxiX+Rz6ToPvTI7LaG6hVIV5Qiz6SGz/Ww/3tuh2LIP7073IU66chsudMuuzU1OJnRQ
MS2RwBzIE3/w8hdt0fQv+WOj2KGWcr8EvY0n7oooD5vBWXHiBXfCKwhXsdTmQyCaGKeliqJQhY9K
SgpydyCbxPvAC0gcsNivKUSOnHRlwQtB4Mqk3P6LHErOEnqjmzinITND0wI7R/bttuPMb3/4J6aD
5SWFR9j0jed2aVqrFJcHI3FAkrMWnxN9TTlheef+NSL/frEMBQQSVhxhgKrj37huBpH40hbvkUn8
un8s2i7839Y06UNq4O9ylVquqcPbgQjfsb+S1FyxsnArSbg1WhTAQhqQFbleFO0tozNKG1aMFoT4
mfHb40AMaXUL0Veav0JH9Pt/WBe460Ad44AtaDpqYMfuELW6g4tefAdvy8EW3darqxWfW4hdWJeD
55Ako57B6XiZFiQG8eap8r469ZPiWnc2L4O6WmuNLXoFBiABlAcoyZmGrC71gO7ysBwOkWwVzGeZ
rbzHQEko1SMu9j42ftzev8Uv9q/BabAys7JICIiPTzl774kTFprGQdRiPlA27gB92902t3h4L8xN
40UxEsVTkXrqlthElfWsRZ8ebQCNEGD4mLZE2EePYnLDWWbVgqMDQ31qpr5khuWzUdlZYKVJ+bDi
7otuATIBVcoPWbB17e5NDVklp4Ipg7d7HmGss4KiOr+Lq6//YdskFTpUeHF5T7tTuVk5bg1dl1OX
mH7p4ETF/8mCB2QVSg0wMNm1SGsZq5PWPmHcPOjdF4wAr1zHc/4AfBhoDAEppiIFmfWyVTtWcj3q
4GoH+iw29D5GrNuLACw/ARQ1j2DVkQ0NZ2dv22/ODpEwWVWGW/A/GSz0v1zGeHVNwmDU132idhpI
T2MgMNI3ZO7B7U8lN2py+0shHCSoKHhZM6GtMqk6rbUq48RzEDIneEfZm9TgQeY4uyL7+LwxjCjh
pYFXFWqFk7sQT5xOT2hunNiQFOeGDYL62dDoJyFcvsmTlL0YvQWtqttmF/wehN7QykE7Ey4zVdWm
ZanYBXH1EybUIaf9k9imX6QvnvJ2287C17q0M4X700jPSmiu66e4NPwif3AgH37bwkKLEZB+PMDx
iEeLeXay1NpLUbiL8I4CVrI7lC/9V/txeEwO6UkPyV3c+LTx15LwhczUsmSQgqOAvXY26dUOJstR
iUcujMRfPGNuFhgnBz2l8lQ9kqf096rFuVuiiQKHR+YvRdinL2/MGeI9Rf9yCYxbftA3KHjdj/d8
r+3oQ/psb/PNcB89r86gLNqVmmmoQmG2Z6pawfMI6t0mahzIEjdm8RYNP4qseUhL+0g6/sfzBm1L
zHwvGihuiw+aVUFbCmj/ZA3xRxNKKZhTC2K1WQnd8xwPM5AGWuwYXZbIGunil+mXntPRBqT4xKvK
H5MqzKnhp/bno8G1mUlYVYqhynQP+XFV2Q+d5SLvykZrQ1v23I59vq1B1XLbo+dnEyLmqLYj0uKl
Pqt8oABHqq7WzFNmdn7mbMs03XJT8Vny67aheaqChgE0UcBgjkQZKmDXO5iaTGlLWpunYiCPWqUB
BlWcSPRC4/JerdKAr+pzyeB8HVoxX4chY/ixBnrI6Tdz6ZCQPqv0U6Hwg2mOPzX4R+Cy+Lmu3T24
6+qgByuen+rl6+21zkd1sU4cV7xcAeB20C27Xuwo8mTUB0VDY8kjfqRr+9Yoj1AX+tFm9Xuas23T
J3t3SJ4FG+uVT7q47gvjkzSj5aiZ0T7VT7RTXnWt2FQiA+QghcZQw8tD7Frvsa1tE0l7t7Ju+b+e
bTlSXoRI8H6C2Oh63VmTDvY4uiDibT098FL+ZCvDR4Hx+7iiz8aYPtKc3LnE3IHC48lE2gVpJVDb
9V31svJT5pcBMgeM0aBygeRuxnlsWa1hk9TQ0DEYgmEjkSDxnRdIOezId/fgG9qvWJSNtsvFo0KJ
exUzsiiRopb4dzTiIkZ4bZUKNM/aY1xk2c4uxmMU5cei1yBWPAy/IzvNnromisMsGYCWc5U1xcTp
kv/5ASiVYLANvcBp+9uIvXJMm6E9VmP74XbVz05bE4Ob+tY/JvDQQE8T0x1TYZqMszLtM7U9Usur
HkRPi3u9BiK7cBxW+zQBkbVXVqiiWg3/iByxxls1vR/+2keuLidaF6Re6jRXc83i7ZHo1bgRrHXC
FFy2ISR0UK31mnGTpUR8MvhPjU7e3iDHzGkl6vY4RpZy4FFOd11VDaFbN9GKqdlVj766akNUBuVo
zKrPNrjQO6XTRdQem9AG/jfQP0BXt8F91pMgxkBYML4mWzBQ3vbd2bZOrErPunBdJet6tSuV9tgO
uc8hGSf6D72MQ49oAa/54ba16WWKNYJuBA9/9PeRtUz5kGolpn2ddM3RiTP6IGjd7VjtjQ9dZeY/
P20KzFtgnsFpMHG3Tj4dJoh70qKacRxSvCATTWM7IFSAD0sVe+38T4MflmV6NtIE2X/Fs38a/Hqa
dkWi4GXyAKz7ttikL0Wgvji7aqv/iFYnTKc3N8w5BqRPTBQSMJr/F5xy+c2qtKyQK1ZHN8nNLrAK
RRwFjwkLEoc4UKP0OnWtor7w5SRVEKyB1x3PCLkFFzb1ThWtgbbksambA0kwrsD7TRWXK/fIDFOH
tSFso5WNpjngslMsZ6twVERHxo4Q1tylsUSRAtTp+dl9dbRO7mMSdBvxQLdg63rIf7cgRcZcWRbG
W+0lCrzDGrRpYavlDC9KwkC7gGNoArHoaCTqNMrY0UGdpd2S0hnwrrYspoaE6TUooARdezTJI3d1
m8Ag4KVYPqpImBac2CwbkjkZL8kxcZod6pYPqRZ/u3045qf+2sTEYRFjEzNmlBy1BGN64hsAR/7Y
iCCCoFITrxX0Z2ipvx9Vln1RMEBpYoryZ3YcOVpvUnzU7Jlts516kAyH4Ijer7fsFz+ZJKtA2xKB
dMpxD40sr0J2QI+WUUFC2htTQ9krGc0SvyZu+hMS6E6/+ex+yjFLSTSElxPC+CTYsLHJFUcR9JgM
6aHPzCOSvOcx1faREf9KWmWNSGK+RjzCTIiQyQ1FJUae1ovTKIhagIXaEsesLjbyw7U0PY4goI6q
tXrwwr0EW3BGUNihRTrjXEhiDYDOshXH+I0/tKc8pGCpNH3rjr1ZIPnGJGlwezMXYgCydtiUQQBx
bFqq5b1SgSoIFpX7HuG03UXhLt5FvxwVX9P3PgrciYVvPkZlIITPflSAekPCvvc9VFodn6e+phwa
8rbys+aHRqZ3qFdDCk2KGk0+smBl60KMFsjCxPlVdu1D6ribiIANjJL8o4f6Ix4UmJPuh/JIOa38
3k6faeHe2XX0ZOVlG/K+3iHA3hes1vG+c84OwNd+F+f71sboqpM/EzPq33nH6Tk2CtXXHOO7EIO+
EmUXIowUvEaOge8JVIF0rwv3Kco0Gu2aIML0sR2oXUGhYjx+VspQB+PhpRW5nxdWOkBYqsSO4mOl
Rb9MDx2tpF2JY7PWKL4DvonUc4d/zlXNqtixG97hm7Bv8bMZdI+R6Rtf2b3ppx9Q2dU+eIBHBvm9
Ckua34fXhid5k5WDeSfRYBg11noDWvxdGnLVF+/Gd2i4hnGALxgan+VL+rtcCVWAPB3izHRan5Ha
qovWLo4qJkozroe5ywKbeSvvyLl/6GDFxJCufNDgUTcJLwlrLXhHVBwH3XnrHAv899EK2m/JBBIJ
aDdCQxvQlskNJHrQZntdXB7N4mdpoA9oaisxedECXoHgf0MVYFZQEnrjkc5xi2OdAwIv2F3UrnVw
52EYcqAWHl1490LrYtrF0txaG5XRKY42zdQNEQxRynKe0a5Pd3GVrX2W2RMMzo45ChSM5fwJOGau
D1RWqUhlTbM4ckaaQxLbNOw0/VAozmOXJCDxL8EAn1RmuSFesjZjsbTWS+OTBBAM/jEVqVEcgZvF
hE2vfmcFS31jyMpN762JsCx9PKTUDmqtKAaCLO56qTnLQHAP4MOR2OqXyGv0oI2UNdqUJSOySweC
BEALEQivjRhqqvUKZDSP+sj6Qy5YD9GAbg1tumhFpnJo4ULIetqp40xthFfXuDbU4U85xK3fI6+9
fTet2Jg259gokgoIvuIYV1CFF9BxZtn+sybklQfPA00ALsGpr9sWc9SsSotjUjdlDxJMjR5KkWTP
t83IS/Q6+b02M7maBFO5U5EEp7bFgKbX4Y0BEHhi+LaOclqigsL/622L81OFxyi4xqQuHCooU2RC
qtJB4Lxkx8H7aui9LzyoUaOwrBcQ4mjKQ2rpDyQfVvAQ82QCE+0aEqp/Au00S21TiGM2SpUemzYe
H9y3snNEUMbmO9hmItAE6e7KnT+rTIKBE41p+UaFvJEzkzTxWNVYcaaSY6VH9DF1hybIiWtuu1Hj
O1T9vbAhvbdjJtE2jKC8Pg7EXHGi+aqREiDf8PCRMd027YO2Seoi9fHIUYFiLS+KX6b2HfEEotgd
jsWwsuR5yLIAMQCtDCqxDpBgkyCilei61jVWXIKNDILyWGAXWmXjj9GK187PH/oDeBzLI44LzZxY
aiEIEXNKQIavG2fSpZoPCYZy5VZe2LwrI/JHXORT7pCz3NNgRI9UETZJG/tK176CViYszcHxaw3/
5fbZmJ9GfC7cbsj/UU6dkZ70cZbYeZyQY2favgnu26rWN270JzMeKnVb62ujsvOz+Nc98K0wyoMR
48kSY83sqAkp9aPQSnULaiAH1G6lWwQ2ce0N5qitsNIGIJOJ+8201vDC85xOWpcsjqj7zaGSVR9D
H6XIyNFR4j0xgI4iH9oaj9aCEQkmB9Mq/BLTohNX8fROWGrv4umdtewO5TcnVPSChnqs0E8i9JGA
wxSqF8Doo8E8BQMMYH82c9MiGPPz9vWo+pk2rDA/LDj+lQn92icdYngYV4UJjPuVfhs5dzkf1tQY
FhwfoDFMT4O+Ev+aVrcjJU8JRAvIsVfLQEnoFzaSgwOqCYVl3LeNj9tOv/iFAMnFZY0ceCbBLoak
KVRlxOtILza4THeeJbVZ+EosXNw6ZATgAJBknn8bzhfH2fTGkui1jVWNQ7/ncZFus6axHm8vZuEE
Ax70r5XJfZp4ZqEYDB9Iq6sDi7tz3SpITlV1yyLrqEJLcSfW5EIW6j0S2aCBYgvXjRTvvPYKJakH
Jxc6wTM4CgfVCupEPehJjdBxHqrhqW/346BhTu21o8Rn+cqaF/3lwvwkitAUyfPgwV9UEE7ppc/L
7KCPjxbEybzE2tze4IWQdbVW6U0Xn3Goej0Fvy05Etr/4LECjSCnPEWN3YZKDXlySka/a52twZu1
mY1FDwIJD1xI9qatyRtK88q8Hy04qtc4jxntngp17YWzdBbACa0hZ/jL+DDZSsUUnWKBIOGYxM6r
5rAn0FG/pS5dyYaWVnJpZrKJBXe4nWQtOeqD5z07gAbeKTbp1lrea6uZHIZIMJLUKifH2o6/ZJR+
MAV0d6sne+nMAfsuOR/A6Dcbx1LMoRWG12E1qOGFQFmEzHylkFxSk01q500gKmVz2wuXXB4dCJRW
0X4FWFv+/cILdRLrLakELk72k3NM+iYvcWkddNb5dvnttq3FXfxbnAbQDN31yenOdKp16VCR40Dz
II6GoDVAF6h+dg5U3l7A5VkYioDWA2L/9ZIAsdAHSUB9RIXne99Xb00CPbfbS1nIEK9sTK4vtWiL
JE/gEKU7+J5ebdMO9KBZ+Wobr7ctLXr4v0V9S4aRiw+kGAKD+UpOjg3TT0Y1vntx/1n1CFlwk5VT
FaJCCzD21unqpupxWIc22RrduGshQe0WbHd7KQubBsikZC+Wrwg4wvVSjKFOFbwZyNEQECwCfLfF
vEw+Kn5TrOluLpwkmEIPD3m1DukB6YoXu1ZVPBKdKyPcUGKQEUjxcvRL0DuMTebX8ffYWbO44NzI
ycBHDqCKLOZPvpMVU2AW0hpeR+wtGTDXbZqhpRT723u4ULjEt0LDAFMOIJ6eMVbQupHc3bg2WkzG
6z61/RjafvfVzg6HraffOX+8wcf4QQg+sM1t24ubCvoSG8AfPHendKa2MkZtU+FgRf1ZMbUw4uwH
cwu/KMzvWl0fBvAV3La44PwW6pUAGyE8IRmdHOXKKqCOQ+D8yvjHsr9zsYavXVqShKzhGgSFFfAB
136S2okNChO8U0pUDLzRuxeRkW+FDcIzGPsKYcwHlDS0lY+45CvATkF2BP/MQeyOnZl1Tbz4KJyX
mp/K4pctVlKZpbMGaBa6WZJXBofgemFVB41Ao8HOZZyDCyaJAX/QHD+Ku0db5zS4/Z0WbhE882SZ
SvolAC3X1tQMIB5FPvcibfyolSFENajyE7f+gupPErRVRlc8Y8kiamO4R9DLlgfh2mIuLACWSys+
MmZbKL2Ytc8689QkAw26in9r2mJ7e40LdZB/aooo3SK9R5v12mStq3FLBdoSinCfvarYekzDDGV/
bFxj02d8p48kHCDiMJRGuGJbOvp1deva9mSDK8eMW6OP5ecM1MH6GLxuW2vlm5F4Qew1AZRRNm5j
b4VbPP9/0OTI3bw2j9wA5TvcEmghzIYGiipV1QGv/AdmJn7klGFlqdumo/u80n0XIpcY6wrjRN8N
Mf9ye+nzNBlKuUAmGVDokcjSyYcGvtGOK5PRY6E5X6wkd3YYPWoCHvsV8C08V0PXoa2fa7W28sHn
RwixHLHHwKMeiJApdUFeC65mdYSenHakmGyGNqrPtMJvPz06Ay8G4M+FgAp6lmg5TNYIGdYxKx21
APor1r5EY1RHvpIXxqs5FLG1cnIWloUKApJLnFO8AKZAQ69idj0MtDhiFKDdJ5CO3epR1e+GcVQD
YQFfefsDzoOdJBYHkAaBAWD1ac8wr3UoQSPMHg2te+euqvgtJ0kIEeE1yZv5yq4tTQ+owxyOKiY5
cuMhL55M8qYkd0r0+39bz+QoUuFmblOhDtP3L2WDS3ho/LZZu2sX1+ICEyl1nTBQOXGJsbcHq+ZI
YCQ+dlPHzpdSqAcTDU0Q0a7RcC4Yk/hDuDpa1CjXTYy56dChdg7gSNR6NtLZvPQpH76XTRn7fYH1
3d5BuUNX0QRDb/BzSTmBXGKmm8E6ZdAoZ+6DnTHtj5rY1rfMctsvqGprXwfkdPcJddI3kB7an30u
wjKG7sARglQNl4fciIu0kGeWVtE6ch6Y0Gjhx3mh/DZ5qa6Ymbk8zICABrNByCkAeZo4YtH3KcIJ
zGTM3dZcgd5hs/VSsjKhPSuXIPtDNJY8Bag5SQTt9XLUPhmE4rHxrHD3GRreodE2hzLF1HLmBLXt
hKizbLJc3TV1tskgRKdkn5ZkkD/BhXgNDhb8dDqoAVZyEelDPZ6hYO23VRwO5RpF93yCQooFokkP
UK4DwbfpxUsg9Q1MAGwo4Nt5Agx5n22Sjf7uBAJlEp/s+yO5W+MwmCYY2Fu8HgHJAUMgUNnTRmLS
oe2h5NhbnlN/iLMg5u2G4oYfMe1adJ8MKnjyS9JpTBcCuYJx10m6lqtqWrQeHSGDokBgevB1CwxY
azRMU7/8a8UGmArXOA7gtB46GugEd3YznnP2xWpemu41y1fa84smwBkgmc5RoLQnb/whgrtjeH88
D0Prq70VGAb1C8P8ZMIpVwLKPkDsMAElxceuPR/63KXHU2s4e6YS6A5oRxzZOjFDtQGcQtdXqtVz
ojIIBCIQS5uAGAI1cm3P7NI8LywxgCmyPNQnEQe5vRvpHhBiiB9CZoFu3TRQHqtz8dNtwB+H5Nc3
V877NBVCLoLKBppfcEyk2tOc3lSIl2tKNZ7RHUTWl23TvDywEqP12TevMbZR3Gztdq1qM48yE7OT
vbZGjUUAUQ+QPLDvHHDYNL7kk1GBnlznQZ8du4kx+SK8jNCi7KzKTsZzo4OuBI1ppcP8dT3uhQWY
VrZ2Fc1jy8Se9OcLe7mTaWipxuO5/gPxEz0JjHtUns+4140/yHVTv9klW+tdXfmU04ftP59SJrZg
vAWPzeQiKkQHSgSq52d0VF0lBlPO++07dnkf/zUwuYKEm5Rx4Y3DOeXpc9sqbw3Q/b5X/0RRzLfG
aOXG+zu9eXmnTxc0OSB564ocVH4Il6Es7L1FdySgT/TVe0bX9E7/lkJz6VkS59Mftxf6//iC/650
cgl2kO3zxp7DPR+Sk7oZTu0riB6KQD/YkCRonjlgXN/XZDnWrE4pPJNBF/YoP6C5U91AA821tcGh
3PC9gi7FcwpdqaDbKeEarngeX2UMgKYj2GfQoJsWtnBF8qHOwJ6P5Cr1vdHckZ595Z27VnpZMmRh
EgppDN4mGEK5Phi9wnnbR6UKjpKvNXRrCP/ZjithdekU4BGClSB/mMPfk3zsgVtk+RlicXHQ2Owt
d821Cvc0uZWeidsC7yqAGDykKNcLAY7QiFVmD2ebNfuMkL1FzKM5KsFQF2tzVIsLkghbjD8uzEA2
Y0XLQTjZeSRpEzZ14fipSdhKe3bx08iMCDUxPI6nU2qg4NHTpMuHc29YezG0IbhkN+A92tw+WYsb
h0omGNTQ18Z40vXGYVDSsQtLQwipnka7ukdBbF/iMeCIL7cNLa7nwpD8+0UMHjUgFJxUy89gR952
BugcEkG2OWl+3bazvCB5hSIx0fQpDI7Wgnlu0g1ndNJDYXVBnhNfQzu4KtZIHKdPnL9OZwAt4wEB
jxrl5PQYLoS1xNAUZ1BMf49cZm8o4XeiArF0UZ1EmWK6D1ne7fUt7iMawiBHw/T7DLioKKwUeoVI
mI0N5KzcgflUaGBMofGKBy6GP9T6/q+pSbjv1ByFERXXtAj6MPQS37lPw86XnLHFe3m3X9cqWVvc
JMyXhQz0XV6ctSEFCAlYKyLsV6XhK0tbsTMdolBr3plRnI3naPxu1S+x/Ww7329/pzmhjgxJ6N2j
FWLg2WZPLueqKt2kalqIF7BWDzqq6OB8fndQy6c93VvjRzv+yEoX48nIbI3cfr1tf3GJF+YnHy+v
wPmYDul4No0qfqhE34Vq7PJdmeC5+L+Zmnw1Lqq81TH+dnZGTP+Q9nGw0MLXyP62maVsBxUmoOsl
bnc2s1X2mRK3DNlOE300mbxKtI0zOAGOySYWK2FkcfsQ34GOAThsVgwdzVZzUxeSURhB9fM+AQ4f
g3bOGpuFDK/TjAolTykHCBzrrCjYUptoVRFlZxbpqT/W0aF0MLBxe+OWjAADgCIFAIXGjF+kJTaA
pQ6e1g5qPp2j30F0diXVXdoucDai14GcRZ/xH+CR5iZRa3RnzfylxWlgcLY1abWykKWA+3d8GFcv
XrhTMCaIbIy2dfP+3NjJ184ir23ZfBUDKV64nrm+Jlr7i96zFYG/Jb9D2cVEAo9wi42c3FwYFxYm
6/pznKovel1jErLqnl3FfjQUa+PxwV5Z5uJjTBZawB+HOwav0WuLSZRH4CgqBwReNUjf26P1LL65
vu7zgL2az7e9Y+nClN6HRjoQ3LNxj0i0tCsMb0DhJds1nfXWJuM3aqp3fd39By+5NDUJiSNU9eoR
gkrnXH1kDfRH8H429DS8vaAld7+0Mol8gllGbICz7RwPrxlUhkAQu/KBlrwdwwnQYJCF/BkjXO5C
R8MYbHEWNfjMa1TtDlUm6iD1yNrI46IpKFQDOIp2GuA8165QppxzxTW7s03dO28Yt5qt3Kf1Gk5p
0QwYGJCno0eBgu21GWqzyGYiF+dcgZoPkN6W3wHfufGc2N5+/vNAfQTrkYInsyqLpdiYF+Fad07a
HwVv/RGMGbctzJp4ODS4e9Glx4ah2j2FNpI0MZOaV4iqbnyfOuq9ElX0AMAy5pdLFiYAQ4G2Y+vE
/Tl11tC+C1sJ46DMgA6xo83mMFKm5Cr4qbIz1A4xPdmFpcF81+af93IkFTivmPJywYBsXH8xt4y5
KPI8O0Mi3fJtu/w9doSvfKvFtVwYmXhf7ZQ9CKk51pK77wNtn2uSlCEGpVcqCwsxSFYsATkAAEDC
R64Xo1M3Q52bZec8/TBZu+k8+5ti1r+UVP8v23ZhafJQrCNbytQ63dnyij+uYYEYJnHzzW0HXFoO
gDYo/0uc4+xRNQLc0cWA05/tofA7hUJwkgc6GNGE26wkRYumwJ+EUiF6HhjXv965Ua2BqiBOem71
p5jvQelx5MXPMfFW7Cx5ggvWFCDWUPKdUddZvVDKZhzSc5HD3Rq3rIJkMIZQocnv25u3cHpBCYU5
JtxJ6FTNcqLG4ZXlsI6dzQHzqurI89rvQbLd+GanJF/LXuN3LeXmKwTnKxXTAajKMN1KVj7ifMWS
SAI/ROpSSpTR9c4CpDeOMfX6R9GBcueuzh+i9On2UpdMoJuCGAV6fjSfJzeVJmozchQXoskpxN4N
b9cB+xL3YuXbLdTtMEKHCQTAQIEtn4Wk0W0MLx1tek4P1lanwXhvJFvaniMQAwYtyrzFFrDfrDi+
MLJvV6zPPRSDyCBukvHQQpI7CVS63tTIO9P83NdPNqbXg6y7by12Xwjv6+3tXLAEbXlXctJa4Bie
atQljtVBA74ezlaT7brym2W829YraZvtbTsy6l0n7Sg0IVdC4QyP8Nl0Yl+pxHbjYjzbov3SNM3r
4LHD501gLbjDgNkEckB6zkW1JAV0l2tcGc6tQhzuU6ceoHOcGzH5D2sBbZWk6pd0AtOvI6hJy1RQ
pJqRdR4igEzY8OnHNgAPf/FXeLQBpD8J7mgtVEnKC9RuOzAMaeRnNSpPRd2vRPaFrBl2wHwh66YL
3NI9E32doc19djkeOwFCCxjq0yqpnYCrLG3+ZF6cMYExbCjHpb6ghQUEPw7HuPWigopNj/G++Dkv
e3eNnmbBMzH8j6Yf3i0ucH2TF3KSl3qhx2x8pCLZ58QAVuu7MRpbjNJ+OjXFJgBKAEZ7yEWiz3/t
ODFvtD5u1PE8Ktk5UlFui/qDYq6NVi8sCFsNlwH5upyMm3xTk2dGMqrGeM7YeFSpuIuy4WjZw14n
2kr9eNkUgL7gCYMe8RRzWZbWmGYG0nnAoXxF4CXe/FDIoe/UlbRx6VjjgQeSJAC/ANaZrslLQNQU
6/0ZbM/CV/r0V1mVK8FwHvHluwEldxc8dhLxeP15zCIukQAhnW8q/qh3UG/mYpvH3cvt8LG0Z5dm
plmOqgCDW1jd2SveFajuaU4U8uoPMvyVQ7dkCPNKeAOhxI/qwuSSbDi0A8Eun+KtlUAo5WsGEYwO
upnOZ6d8MKKEO/JfQ5OrMo6ttgWOHZkoyLBN8GSZJPUJ+yn4e62uXZi6/NmTCG8CdAgAM4j9II4+
OUUsYgPuZTs9GyQK0Ku5zxiRLAiNdrDN1t7p0IIMCqd6A1lcmA1j7ncA5BpF9UNwr/Vjb3zTa/ZT
VbwvXEWfuCH1ntZJvhuS8bFR+clwIR9Qlluumlu969wgMlRjYxtrSGK5LbOFYGJNwlARfR35/S7u
kU6B+tZIKxVJTLLNhiSEnvydaMgmo1FQUQ1b6a1EoIVjhFITpoENZL7yLXltsu340KdAYj966ksn
QM6+UkRYcDlU5JAtgZN36alKM1NtHT0798DmxD7ayF3h217JT+4gTCPI9Kggm9vnaeHYQp9c6jmi
4wPWCrnmi22kWu0NnQuRzq5PSxKWQ64MOwPUG815oH2XrkSJ+RKR/IKaCgk3KOrQm7k2Z46mVvRg
cD7pbesdnJqMX4a2TfptWREd/Je5w15vL9BdMImAJDmBgahH3jFZIVwh53rRZ2dTQHIiGBCLnzSo
QxC/AhOLF/nILwkLaRw1ERiXO5o82LWj82AAj0kDBe4yMUJhuhTT/42JB0mAJzAgmxGHEmjYjAbm
mDVLybtdMvDOaPwScF7vh1m7AoDSQiTu1hwISYLYgsAlJklzeChkl/Sxif2xIv1P6nCV7ErP1ceQ
CEP76iaQak9LUyk2dqNQN7RoHNehjemDbJ8qsaeeIma2zd4pHSc/xsk4ADxVjFm+6VNU+zZ2X2l1
oKisqXwBJcr8NU2UqtsUgyKnckjTtm+ZPozZNq4s6FS4SebkG3NEQwi85xA49w2gGPA4waybF47E
6Zwwypu+2vaGLjvSdsx+pDRqkvuI1aN98NSuAx58KNq83FYJyTvohGpJs9XcxiwLn7U0jGuvFF/y
0c2AXdP05sPxumZrZlYDqpTIbH8A2wPBmv9D2pftxq0D236RAM3Dq6SePKhtx06c/SIkTiJqHimJ
+vqzGJxzdzclNOF9k5cgBlziVCxWrVqrZFUzTkExDkA0LPgl1Ts0LVz9ZBJmDq95MrZ6E+TZYLXv
4EApnV0PDUQQkMxFn+ya1Jtmf3Frj+6UOC/Nh7gD0YvEE6xPDS45ZJzBbM270EQGBTaXfTpNC/YU
Ld/VhT3WwKJ6nowUYCPwgx1+UPA0xR8R8EcG1L4GCJZCOh1is86+P+SHGUUqE6TJYfP2H2AB1/aE
Sy+fipKAv5KL2+6nnd77RfhSwya0HEP0deehcpLZXLNeW7DJlVrgV3l6SbiRNK/NC5IhpcWe8Sbe
5fean0w774OrP4EDDW5wxzWvKhfkMnlIjxrEMPKdrKeQW7m+TtBsYHNCHaQI0VEm3sKAIWoD2KXO
cTyPfpZ71bmOR/c+MZMSHfpJdmpbQzmkjrrHUZSVxGXWxTmogPbMkgrz7lqBldHnLpl8DZzOLtqL
qhglXvsXgvfDbde4sYsRqYHrBhAJ0AiJ1MOUOIo3grr/PNfTV3WofsGFvGpaJvHA22YQEiKchizV
X9qriyuG5pBw0YwsO48AY+4BDun2NWFK6DmjrJ9yZQo1DA/KgyDeBvXuqoups1INoN88OdvDw0wj
db5HXuf2pK2W6trE3xzPxWjizO1MBnm0c1UmhyztHtCjHVojYqThwwEBPRLE+wR0ybetSgb2tyR7
YbUmTZKCjiw5m+479Or9In2McdXcNrK6KdEugCw54jFMIWpCQsYt17R0Se05jhIlefXSEhQE5p3K
yI5IMdQbs3hlSngt9DTPC7xW42ieU2XvThMJY1f/UjF21xJIt9v0qPRaEVgekzwgVnEjHyTkmZAQ
4CpNnnDU4rGqYlrQOCqyodzT6gsZVfo2wjXs1SWtdorT0Ack4WSygRsreGEXyNzryCfpIPZmo/8m
0rTKRVQHCUaaqneexn7fXsV1TgwjRISFRzlymsDy8GW+2CvUG9nsoOAKxvY5XLgsOLuDdFkWOciI
GaCNTPOgCszhPg50WX54a10vbQsXSGYwBxS1QxzZRt0g9Ihfslx5gD7nM2PxXV81AcQtbL/prEpy
QtZ3JR82x8ZACB2wFfGR24HdTeuAjoe2nt+cmn2yy6yDFxR+e7KPIKGTXVw8bry6Mf7aQ9YY3Q0g
FF9RZBb62DZOGUc9ONjT7tTlv24v5OqpJhgQzsigudXikiaOapRNw2oC+b0KYFGSxXc4K/elPr3f
Nrh1/l1wn+E64F2SK4ARpX3JKCQ74aKboE/0I0n6XZ9WP/V4SCQh1KYxcP4CXsS5XMX2JGRFaGJk
KV4C2TctPyNPtUv0l7aSlpz5wRLWCfTraEdH1yfeOSIbjp3k1CU6BAzMw/xgHMej6S/BdOoOsg3x
l+76liW+Yy4OnlnXU5tosFQ8sJfxY0BSx+8Dsle/p2/x3kSX148YhW5QP9CjlIubJz5E42iBRDCF
PtO10FQLPF9vlTA+7pNjH+TPcZgehjsaEjB/p58l4kRfAWqqyPLYYMYC04XgzTrUS+bYcGOoA/Te
Ef11dRhnSbMnMWgfiJJqkkzrxmFDIIx3KkrTnJNBOAsWhITsztEhupp0D1pRBxOTEX6uHTRyixyY
ytv0UP42rlfPMGZgSfDEjhIcd7+iSPZYLE0Cy+pk0lZrcVdAzy5tCTtFB06UTSNsoRgdgiPj3vs5
oGlp9rXBjzMono4BMPmhDn7H2c+Jr3yXbdb1hOILQN+HMh4QBWgfFkYLnP5opksctaT95lRHY2Zv
t73JGiaGQYK/xgEnPcLqlYItJUY3xioAOeZhPNG3Mhh8MFMGxZE8y9rNNtYOWwMdemilQEeFGLnM
be52oHGKo9TNkG1KaakZATXjIkMqKOtkZfgtc5zghTdIofYjbhUEtHQgdY3daPztoJvuWOlFmeF8
uz2Fm3agzvcXZb/WImTEhSrZUsXR4OpHr+5Cq/uaQG/xtpWNgIE3ZfxrRnj7TLGSQ/+F32Q7ba+F
ePYN5tFD/gARAyg9f+Emt+yA7GotQCOR7OW1OUhcAWhTxX60RSVSCvmSorWMOGrcE/pmdqRAfEA/
DTzHo4BfNP9rxRMcFhRw6ViaJi5TTw9bpkc6Om20RiZrujkY1Dyh9oe0LtQ/ro8VHbLBo7gDosRS
vBOx0cyW0CLetaz2JNnCdTX5b8MtINRI7APGJ8Iwhy4lA+IhK0LV0IAoQefWBzfTQSsHzJMb78xu
dAbQHRW2ipQVscfDpPRdu1Mg7STD7q7dCRLKQGzgDY1m9pWIuWFk5dIrqnXOVfuxKs0v0+Ccbm/T
9dRyFkabU6TDqazAau4yqm3RjtbZy2LQRWiAqaM/MA5NPVMlptajQToe4AaobyPDDOGo61VcrKyh
S5xZ0UAHM+iZktzTrPx0rxlk3tD+CA8CR4JZE14iY5Pao6fFZkQd9t0C86APvMu3ImllB3xrOGit
NSDLgvz1StqopLRpvAaGUFz2FfVcfbanGBQSJlDiWHboN6BuLLw4XBVXJjMmM5rHMX8bwSTyNKd2
+lPvevs/LA3KLoB+4G2DBkc+1osYC++dLp8LuF7slaO3NNBIy3KJQ+QTfx1KoQZ+YYPvxAsbOaJS
ZMLwkgC/K4AEo4r+kYF1yI3Svqrzva470BIeLLPufaOPy6e5jmVbcA1Rx5xefoQ4p4ZX96WFgRJQ
FBxIAJrb3xzS0PjAB3/V/SZQQtnAN95Q10aFjQ/8Wk4gkYYLB+ID6b1xTA/TXjlkiFqV//CAgkoF
aoZIzhtIOoiOXx2SxLGI40VF+QBJnH29yKpda5dxZUF0+nRAknYyLS8yvDQo834HnhKipZIt+fe6
F/YLjhXYwlCcx+NXrIHbCjp3EqeAFvHJeqfPbUBCLrqD2pmx4xMnuzHXTyeQU/M6Cq+6gxKZPwUu
9mdFqnyZFhvCM7YxB/qoKiGS7PR11BIa5LYySVImG9OI9mXuElF4B6JbOA8tGFecChdQBFq0oPTu
K5Bws+zHbfe+NYvA7yBKA/iUv98FK3RhbYVeOBcJEr/5qKDAthxtw68/5j/9CQF5YEnWbWMakSwA
4As0RKjBi6wvtKybeE5cJ1o8bXyzEqf8TtKpexjRifJY6K36/fYI19OIC4wja1Hb4QLPQgjSFAVz
6ZjZ57wESX5me7sJLVa+YaSH24ZW0gXwx2CQxskCBAutQiL6quyLLG/pAF1nauyTxQoKr/Ab+4+a
o1tIU7TnQjGOJB2BdwTFqLUEuQUdv6EzDpiJ/ac/BskuTpysWxxHL7IJxFrBNC/nt49ff61f8l2T
B0sdgnPa8vNfXPFZbXZSBtf1ZHOrXCwGC8vzztdnRIunZUQd0ozG4bTo5y49DpME2rniskIogtPA
wYnAGa0rFyoKfdSsEzOqHvTADipU8MP5ZxksL8ojC+dDkQRx4pulL2u/3bbMQcYW1EI5lP56dLRx
0H0L/xB1H5jTH8k9oKuOb0XQxK1JqAXZsdynofWdflYOhw8Zqwj0J2qpaJAX9vBkoRWi6nMjyiYN
XQl/KFED0A1LckP8mrl2qDoUfgH0QZubxmmZrofXWEgUDl6lIZ7wdADeLFAV/eNNC7WhvOr1XtDV
HpiD8tGGJMbt7bp2CrAINhGgI8E7BV7sa9MpdCgw9kaN+ubr0t5l9EdlHCDvddvKOiLjVnAiwGSD
+FJUFSoGjzEzqdTI1p8d60wWmTPl+RBxBoGeVsERglw+nM71MJBVnoe2dRak8mMbDf1Mpd+7vGr+
sSq19ZmqQotX77LROvVmaTwYLbG8ACmLtgs7NfU+/z7nro/z9+PGQtcdn/XLGytuFFT/Evvc6oqf
Z//E+ltWSo7jeuWubQixS48eWc+rFescgxLtRS2PSe6Wd4Vtse9TEneS1pn1CiJzgpEgDYBuFjwW
rkc0jJbaUWA1z/VC/bJvD0rOJJ5zbQJVP+SjkMnnx1wMdbOU2Cj5GEu0dOiRLWk4ZZ8lU+KkK3hO
8VAa9xF4oq5HwZrRYo6RLVCnp4vmjzElhY8vyS0QQGiE7MZ0gLu+vfk3bnrec4QsG+8gXGfaAH/p
PIgcsGj5QM+gvotpCNoQ3AokMIL6u+qC0juQqetspKM4UghtLVBaRcwpgjW9JVf0JmUMsW1zKgFJ
OA/Hae/cTb/0o/V0e4hrB4aeI67A6UK6gouJXM9rq4ANutar7Mkbv+Xk2Slb353eNRNMtbKX9/qi
Qw5dB/kKnnfomhBNWVM6pzM42J86Nvlt0oWtG/s9yyQJ2PXp4tw12O8giDZBIyKMqCQKZJYKCJmC
czcc9DKIlWrvmNVBRlyz3vUwxNMWQP2D+E/MrcWGNfUgqCJPGdu7Zf0tnejb7cXZtoCrE4yxYDsX
w3WjdhJXySvyhPDhwWQo3lAZ99rGooCGClJu4GTERSaCnKG6oXp0acjTMv2luH6s1PylymQ09RuL
cmWG//zCraaOriRNgbky28wf7R9OQ3yVPQ1SFWjZeATfWsxVrwzgp38i+ZsGcI5qPli5LKu6EdUg
0Xkxa4JPrUGjvhg2rFi+8dH/MML20PwcoJh2SgP33L62aAg/A+j36aa3vzQmeLWDmBQsCyJCLCvz
Brn4gjz142IEcWc+TrPy3BSmjGh/Y+eB0RJscnB6QF2IIBOTQnYy15TkqZ3MsMjGn25jvt7e3Bue
B/VPsPzwZmKuznq9JeYZtQV0uSRPSmN9ZTm7owBu+6NZO8GgA+bWdXARt02uNwdmDXEhCD1QU18F
o6NlDgVj6hLNbfwEyOK5MZLDTKnEA20kJ6BoBFICsEcjNkSf3fXQkGBqVS+ejcjx8JRXZ5AXQfHx
T1mDSBG5x8pHCWze2eBpDtTc+TIX2hhQR41P9URlgg2bK3kxzcLJy0oo+QKvmzyBkeOf2l3eoHN2
vD2tG684HAeEEH8bClG3FA5dnmVZnmhq8mSci/f8K/uqfMvfuqP7BUIDy8495ntZmLYxxdcmhRPY
VMNEyhkmzUN8YLvpcTw2O6TjI9B2HmUJ3a2tigcqFAQ5RyWA1tfrqeZl0iBfnjzFRROOU3yEeTSi
J/tUUXySDAfJfG55y0t7wnzWSFzOGmRnMDhjX6A9swlps6/GvXoqfO8Q3894w+n7vgkT+Jzdbeub
xqHuAcIE/AXe+3qwnV2WXZbNWMylCsr5e59kfjUWwWJMkuzl1tYEsBucNIg8kFwWnmhWmlJm63ny
BHwNpG7S7LsNFer/MBpk+pG5QwJqVQDr227oaF4kT3oGSrnYyJBNSB6mpn7o9E9naeCRIZUGrDBv
JhNDVGtx1clEX805ncudES9hSWK/1ayQzL3Ew6wdGUxxNDQfGIIQYUMCJsCoPdbJU+Uip9wm4+hr
hf5SuYnk8bBlCNK56GFBDRExvrAZaIKetcLF9C3Nc+Y8elXqmzKuyK3ThYooMhQQ+MJGEEN7AqXD
NCux23P6C0mYKqgTtBcSmkdASbt7uNJFEthv7TzUYHmXK8+4iPOXK3MfazN2nlVM7QGAci2I21bW
B8R90PXTFm1QaMzB+iD5sqoX9iOgY/niwko9nZJCfwXA2U+qF90BXJWAnGGUuUX+WL5hUUwjz2jg
RQ0d17apqIGm5l80Vh87pQn1+KCgyT9Vx3BS0j+3z9h6AdE5ySknUPTiDSjCJmm8zvKIZSlnNy7u
gZLzHa1OMFDwfmqZ7gPz/Ou2wY2CImp4QMmAW5RTYooFKRes8kU/D7A4x/uyZz51W5/E9CvwjoEd
K3srncMCejpq00mc1to9cng+AmZ4FP6+4FvrIpJltk2UEfxG5xQN00fLWXYzOIt9z8CjpnZkmdgt
a9w7IjBHqgf9xdfWCvTMVapieWgja5ANSezHRovRshJ3p8HLColb2VhIDAktI3gOoolTrHM4taEV
LR8b2n9Bpdr79qz66LIMeu9nLGUS2RobJhBXDUpxKIAK7j9L0dLQkMI7T0uHly7pyhBFrJ3HBuJb
aSKjTt8AD4BdA/L0uFlRSVn5sqLQY9udbRdMcsPD+FSEJVBH45flWNyPdyyEVK7q26jS+c7r7e26
dqLXhgUHN9UpK4cehjvzI51rX7GKUBum8LYVvvGEs4/hIY2M1UM0LZJW2kqtKjOL8fwoqjRkc+29
LiwtJJRKm1bcv3w8wMysKNHGHJXSzMq9szsOdG8WjX4iuivr7t2aMeDqgKIC1AJahvwrLg7ZMLvM
JqXqnmulH0EzX5kfPUSfgtibB1lmaWtEwNyhjgMJkzX9T13XwKi2zD3Ho/obDOffykwJby/N5nD4
RY1cKvpQRAepdkkBEsMWJswKHcTeXUmrA9UKSRy+ORIb8qNARKJlXqSr6/W460El7UKZGGDymTTG
ri2b+fPFIWDWgRvhfacclHW9NoRmQ8wocc8UyNhUBTv/oh0ByvkPfha5bcA7kRQGKb5waFrCkkaf
lvhMW+u3aSvwEL3VhbXy0unoFr69QBs1bIifg8EDuABEvOA8uB5U6lVjbxppfM4Tugfe4WudO2+d
qj3GLn0cpwdK/pknY2/no29oWQVKNGiBZNoZ+owhJZ8PjPE1yD7jS9AOthJAMCmD5GXCv0b5YqL1
3Mo//yq8tiA8n6qCFBZBa+SZpWpUkHgHohlJjLXl3rE9OHYd6JQV/kHTF8UeK5gwB5S0qmyH1vN7
cwY36ny4vXobUQ9I1f+1xI/fhbfwlKS1G6QYzh5T7zv7p26davDaNPUun2J4df1LW32+zQETiOQf
x7GCoUysa7GZlm6GrpRzxr7kjuenw3Oq/rw9ru1deWFEuP21rPGGWoOR8s+8B9HrBwn75C4HUpy8
pN/LECqvUIWZEsnR2wgDkMfHewnuHR5RbOFwG1TVhn5yz9aMkmA/1W8pTgHeioHWKNFot7Jeyw3H
BeAXQPEgHeFMm/znFws49+hU0Sv4xznvqT/EcbtrYnf5fNkFY0LSDGU6lNNFrFSVmqDDTx3nHJeR
Ef9MSBfQPgtNS3JFbqCrEZSiSRUAT47jE2tIvZ0mOtNi59ztmwfkJnbpfflchEUepAfrYO9p7dMT
dIN+F60vQ1xsTeWlbcE7j0Pt1QwTfWbU9PxmUqI+bz5u78stG2BT5sr0HkI3saJkMaWukjlDINVp
jr+U1p1ba55kE264D9DP4Pej1Ze/C/mhv9gTpsmU0utd56x3P8dx8qG6i44XZ6cYn+YqQ0GPF/xQ
NQBye9VMoHHB29lpnXORWJAZKx4HVv+4PWMbAQAP4pF55GBLcLBcD8aaiDP36Jg7mwTCzET9Nlhu
UA7m6baZjYW5MiP4CzOPe4hvorDYu7iecvtZrVBnv23jb11ZiDNB0A6HC5weqgNibJY6xtgMiWed
7XYCEt23i76cg8VTQe3VQlKyPnhuzernQW9q+0RjbYgDFy8LCJBWqV0FasLmNkybSidH2xz631OF
BMC+QJLylbRVqT4VTZ1lj5gxrfWpRUvid5qVsrBevLbyp9KL8T+tlWiHpEonrnlL7YxIrq+NuUTJ
D4U4lP5QHBNzmqmWGM2Sah64cj8I+6nR/xCvIwEB/jBU+YDBFaEvHtQc7F6n3lkb9AnKJlXpfmQD
KBRvr9dGDdPF9culqXCToGlfOEgx5gbyAHjUmYdpt4TGsTzQvXNgIYgMg0JevdSxl4X9cWlPJOwG
RtsAjgb2psD+C6cnoRdYB203v8lZ7Df6E65GJypsEkDmB+DlPPQBex+ghbS7/Zj67p0ZWPfLsbuH
Hlbxw3JCUENUL/QMbKBkn2z4qavh8um48FNahRinSlrvXOe9X5k5CAjtg6JR33Tj8PZSbngReA9Q
hAN0BkCQmIzT63wxzBxvr3HCOqbPHUHPvPr53BhvE0c0DK+I8o9YvBgRd3tDX7gIPmO0OCbh0Hnv
nx7IlQl+9i7mDH1xelujE+JsmRXa/EoXGsHxgkptE0s84kYoA0uILThDJCcRu7akO7VeLqnioKN3
QU/CuDOs9qNNrTpAxij3bbP5fntoG9vBBsM6GiF45ATL1wZrCPjSqqf8/v2h9M9gbNshHAg0Q4Kp
56dWOGWoRQAJAZIc8L6I8P2aVJnZIcZByDQaIavzx35i71rO7i1V+ZLldK8R1Asa+/n2+DbcIm+D
QwIFaTfU7YQrJi8No2hyvP66wR7vEtciz7k6Kl9uW9mAQOAZa4CUDfU6XDbie8xtS0UfUtz+vDNU
D/pgOTb3zgENM3siSXFvVK9gCzkoTngHOiUxcaJmBWnBAY9IY0CNIEjdMm/9eGrNOPBAYn6Xek3u
l0pl+mo+5btxqsiDirYd5Wi64BKCBrmif2NGbWoHM69mWT1my4Hj+4CIB9kuF64RQrpMG0jb4tPP
vAVrCTU/tcI8GLtgDkDdumNHIuth257+C5PCsdEsYhfTYiIkOqXH6gtviGJ7Ywcdkv3n27tQ5AUu
ES0ZCCjhcK4PTGkvhp4CdHVuChdabKDiHiV98BtuExa41wR+lndSX1sAtdoQt27hnHv083aeEkxL
tndkTWSbVvCGgZgbFmtVI4SB3OwgWHiei+SRlvPXuE+/lhU93D4ZMjPCZiDq4haTMrtnvUz9soNy
dQVQrFQPdHMHIBkCpDjw7ijRC5OWjKbddNyPkVN3Yv/wTj/TH3ctIEiyHbA1JLzIQPCAHQc2M9Gl
mFqXZmbqnEtAVHYzSbNnTwPQJVlsd//p2bvCwgmx0Oi2TasnunW26BzZQ5v6qjV8UWubSaKC9aHF
rkY7Id4tBoI7VB6vN50zZWO5FAYHhqoYWWH9btMJq5UqeaBOXVROhR42aVOitoqubDamajAPxrjL
yu5PlSuSbbOumPDvQd0Y71+4VIBXrr+nLkdF1+CiomQxn8jA4sOStSyM/544zf4NlUA74P7P96zi
VGilrGl1dTH+/QBkDuBmIcUqNjezoc90cPJqkaIqgdtA8Uc1j0v8MCi/b68xPwFXN6NgSAguehts
imoza1FXlj9HdTwa6eyn+bNa/AM2IUl0vboOuTGUYQERBORsJX+sTGh9h9qyHiVgCtf04j6hRBLC
rI6HYEI4HlmKPNRCUz1K5zcdkVJnx4E5yXBgm7N2MRDBrxQm0Gv5TKB8vYAdlI3oCQHYlkCHpA/R
ySw5HrIxCfdLlzsolBd8TEwPjMQJXVCeKzK+uu1Nz08f5/kDe52w6UuSaW3T2FpktuWDrucRkDD7
Fo0WADMw14cM3N3kFbu2Y+/zAiXi2xtxc2+gFoN+OWgEwZNeH7mlc9CPrcRatDTuD2VIwTAla7vd
PFToJEaQxJNaYr03L2qLUbwyI3384bogTFzQZUO/eaYERbG5Oy7sCN4sZ3llj2ipi3q7USBZWb+h
Ve9LSbTXMukeB/T93p46vv6rM3xhT3xUdR0QpKijRFWWPaUIqf1kSH/VKSTstdb5ikJXGdS0+Ppf
rCKTDMY3hAqWsCszMILYDeCyUTJau9a07ksldXxI+d0ZS/M7zZDsaAyZ4t0aycTPN1gO/8+qcCfV
6KzBHYE1tJj7Qof8STemyJjpj1ozE1+N6V3uMjA9ewPKRiBbwsHczxSk2bcHv3UkgcJH+RDS9Cg5
C7s1RqNCnFS6FpFlOqX1fIJYylNuuK+3zWwdiksz/OcXT78UTOlux3AvVlV7whPsNQVriWQo2zY4
jRNeYbzP7dpGjHphniiY0ZQND5Nb3FVL8n57GGudQqwacoX/z4awaizV07Lm4yBmB76vWHs0kvEw
jxpkmyqcEZUoDIQMc+I7Rr0jOvptrPafpBihb5nS73WR/1QX08/Bl4dTa995Kr1DO+ocoGdUVonZ
WFokorm8GLJ21qoyPHkOWiwIOkWArYw0I/nDNG8PEpLj7TnZcEZXZoQdNFG1UiYyqBEAUkEz2T+7
2cAczJrlF7Hz89PGLudf9HyIF93CJljjpK+DFPJfrX0EdV/QgvrztqXt3cT5aCHujny0eP+qaq6P
JtMie9LvQNAHQYFCe7ttY2OFwD+BRAXndUMrmHD7OlNKlZbHLN5SvSZFbXNcaOpTQ/l129CWI780
JBwNqpgqYb2mRSMciAeqHKg47wYv0qaXxezD/z9jwhlZRqdpRrDVRc5IQheC6kb/w6vy0HQeFyY5
kJsDAw0yQGQ8xhSzqXjXE20kuOqBJEMk7WUPXUV2BZpSQvS7wJ2Xy+E/jA4VcORgwNK1QkJ4XmNP
Kuo8EYgvfnS987TM+R3emkgzxWAPiSsi2Ygb5wt91v8aFDYJS+jQA4SpRU1jBLOi30/kBYLxASGy
RCPfBeL1yy8kYKXR9oV/XTvQlEAq2qxgyeyKR2RnjqliBombnibaPaTUOfSN9/32bG6b5AuHCiBE
d4RQTa3wACFsRLA0Oxa8p9r7IF17URfvR4L3u090r/RbYkqu/M05xQD/z6wwUlJBp1qtYdaJkw+L
zQ+5XXzEinOsTfpye4SbOxT+A3xf6OTAhX89qcs8LswjgxZlJae2zuZ9wXCdd1PO/FxRzqNjN5II
dHN0FyaFA4jux8IcrA6HQl8M31HiB3XOXuNOPw7zKLG16cI8ZCJB1gP+T9FNxpBg7DNQUUclKDs0
57Vofg+VZAq3x/OvDeEELEOvKJOH8dRaBj34cfnajd43pTQeJ5rNkuMmG5CwXjMKdm1m8gENxg6c
uju1BeWkbIlkVoQl0rUCNI0NhsQURFv3tncGIe3tjbc9a2hTB10oigdiKqc1J6TX+hI+n7Cwb4ZX
Z0w/aq2DEk8pa77a2uT8jkQ6z97g9qpMfakzE/2wkP/xE6MA58kv6mY+XTh6UeIztubu0ph+faJy
FQKt7tRo0ZAy28/i8bc5969jOUu23bYdRJLg2scjSyxFu/Y8VB5qgVGcW082K87KNDzEWiIh2d80
g3wRIjXEaEj0Xg+nQwKYFSrvJQaXi6/T+ZRRI1IbBAK3N8SmIeNvBQa0Vytdvdbu5rHrMuy5EsBV
5fsADZmRynb2xrZD2ZHXT7HpAIPmX3ER6Stu1k44RGqUptadrXXvHgWOqtJep1im1LExoKvIk4dw
F6ZYk+cjhJfUaASNBhIk6SNl3UvRNK+3J24rqwc5EKhZ4boHWlBMxccDTYk5tCre2/aj6ynQ5hqe
0q5z9klc3w1mDf465Tg1QIQpzP5OJnQ0YUlPlldIwCybQ774EsE7taPe1epcq1ETfwzFu0ZzUGPL
cGibS3hhRHROraeMmormb6o9j84jcrT+Yr3PpNzdnlfJYES+CZNSjMTDYIbx3WAMLMY/KB5St42s
m/bA+nOxeCIKs2cFm4oco9EP5p0WascuDnMojhyTRw8sCAOnO2TNndf4MnFOqWnBUxWKVxuxgwFC
M6P2m9fyWD6noDo1Q/VjYX72MgTp3sYjRgLoXkORhDELPgWUeVQxCMbMCdOmF3ooD9C4LN+6c7b3
Arq3YPxYnt1mh2FrkqwRP3ZCGHk14cKxRN3sf40v1kOpf8tZLFtSmQW+sS4OvtfXTlupmNcMVQr0
HaghfXRPww4KJXbqd8/ll+q3DGElXUx+ai6M9qzRrNnDnA57uuO8td0X6KAP38Y4SE/kJfbrMHvO
3mpZ8WJrsNBe4eVeAwhcEb826uYUjxkGm8Ze4jOioYtkqH5KTsmWFf7YRfkfVd61bl89KtrULAua
zykwSuoxOWpHEpq+ja4KtlPuil3yRbZTNhwAcH+gXuQkJcBgiY6mMwfNArwhwmMryCboOSrDTtdl
LmDDn12a+Zsvvlg5JJzdOk/LJdLMX52S+lan7Fo7hgr2pyUjUTNDtAAwts073ESKoGTKiEpKAkYE
wzjnXb1LNGxINB0dPr9cUOIAutZDzxkKdkJIbE9Tp3pVwiJQUMOXlUEVZqEb9mGph0WkAuSjhDKG
wo1rELBGiE2AHkPjJK6C0a7UoHnXYbl4lxsU1PYNUCgLtA4UFu+1pPmazl9dVp7rdrxvoBHTV1MI
BhrJi2MjvX/9GcIdOFLI4Wk5lpN4ZRinblhVxp1uRJ5XHVVW7SztXFn23u3+gz+/tizs1yJJvLyy
MAH6wfHTF2efPU2H+NTc2/7wp4rcPXKOj8ZJstZ8PNf+9Mqq+Ea280HPzAlWrTNuEfdPecwBYUF3
5k/vjUTDXfJq7ssQAo52oGW+8+u2+fUZvbYuPJVLOlq06TDbaT8AhmyGOrGQe/i0yCHQq0jgIBXG
EeqIsa69a6o0vefaOYum5pfnUMAL3wDL/PxQLm1wH3jhB1yUmpAUgg3PfqsRplmuX9iSEsbajzqg
c+KqBUjZcArdaxttZ4xABzUscuPm2DF2VMdUYmJrRS5NCCsy24Qs8VCxqDTgngsQZg1pqJjPtydL
NhAhdsFVVJmgOWKRklV9qDfjsRi1JbxtZP1uvJ4tYdW1yZ5dCNqwCOpvvpkZu4ETkbSvU8d2GpUV
CNb3AKwBwcQp6cCvIgLp8nJYSGVg/SFfPQyPqQvFRdMJrfzj9qg2p+7CjjB1Sd4Xi7lkLMqbPHQs
gC0zfXfbxMYewGUNMmidM/yuyuq2N2ZLipdA5CJ6HfW3koDkR1a02TCC7neOzgfv7RqL3VnaVOaQ
3oho9zX2sM/Sd2ZKshSbNgDDQmLMA9edSIOWZ11d1egYiZb2ez/Uvj18m1NJQLqx7uj9Q+sSqiHA
rou38tK5Fcr46hhR/TVz/pjxbxPI8jKWlQw2xgLJMtBI8WXhKYPrsz8vbWoyxx3xkr8b89dBf0wV
SWS/sbUAzUSVEnyHaG0X7/1B05V28KAOzuWhyh5Xr5SGYNMEnrkgOdQhHyR2g3aDXtsZEHCRZ/0i
8xwMuqz1bnOe/rUgFnFUlSmWQrIxcqoy8BTjgYBfvJZ54i0raPx3kYsA/BlJsOvVYKxvFigu0MhL
f9j0XLRfwVcheYnw3yFczeBrAscWiu2cbluIiCwIZixFMtGoou/a/M2m/+jJj2IAGYXf2yHR3j99
6oEDttCrwHtMcL1cD6lE1V2P1ZlGJFn8uFL8BmxlDZVhxzcCDvQTgGUeYwObksg7ac5Vu1SkGyO+
Efy07JFEdvtzqip3FvKW/qJqJWrRuozmZuOcogCN/gLw9cOtiedUd3QKx+nRKC6KaKJFuOjABrYf
GlTJbk/kxr0DZ8CpdBCum5B6u57IHmIOs9Ng3YC2PsdVowW6UkJE3qrv8bS875XZkUStG6cKZNsg
UuZsZtiOfLdexB4KcKVj0TMaOYTet4vzjvek5NrZ2PAm1AbRR8WBVqvOu7heSN24PY2gkOeXDvh4
2z5UpXKQm7vjwowwEuLEel7QjkaJmd2RzLzvl5FBxHjZaTY60xw7/Q0Vz5fbC7bu4uZchxdW+d65
mL9Kxa3qZpRG5aI20J5TSyP7xzZ691uix/rPzk5i884rM5qdKEBN2qFRqtoK2sUboQ+XxYt6SA3i
5j5TGmoE41wU886KY97ZmTuZ+1wUmvQgbW1oFHbhqaFZgqZW4bwmRml2Bk1p5Dbd3lF/FC1op+vA
IrI30daagECbo5lRBl1hhUfHnHrUnoYIeI7AVYGSGc5N/I3Nlk+W53b6JVkNHsH8D2lf1hs3Dyz7
iwRoo5ZXSbPaHnmPnRchjh1q3xdKv/4UfYBzZyhhBH8XSJ4CpIcU2eylukrwe4CCAyRqqd9CicLC
umzq4shqWqQkyeTSfbpNdsqDFLqjB/WeVT7h716FYA8iHhg+g+wksOGiZ8iTasxtKdZOmo+xuv20
l5WtGt1L8mY6pa/Vge3km+bDqHbaAedeNl3tOYM8+fb6shc+58WvEM6gHlghyUmonTL7vngNM7/S
Q3cluF/wTAaeE3gKsKZaED67POcFa7SorAPQ/0u16QCxcQsN7bEAAgr8X35ZRisBxRzxi07AuUHh
OoPivY+sylZRS2sP8h2m7QAwn9z2cV1/ZsFBwfVh1JqroQOSKppSStZNA9ZWQMPYScfyTh1TxUn0
5OP6h1rYxAtDwoeS5HqQswCGmBzmXoqddKEa9N5Iml9PxQdm0P5dNzgfJsBkzvnShEAgbsFyx3tI
2MXmjzW5/VOEjUx/MehTBKqjl7gVq/WYtWUKrxiJQivXBkk9KX+nyNG81FffJSCPgDd2y8olbrzR
Tad8sVzN196vr3jB4/AaM+g5Qd8KNyB8y0mvQJmcWepJbqoNDYHrlX6lDFSFVuSkFfQQJX1z3eLC
7bt4AYQtzgrAMXKQ/J0IvLiefI1m5aZF4gSr/Y/Ft/rsrRH2NRqIUU1q3516NT+UEb2BEtvu+mIW
rgJ4ZLhGJyag54oHtlYZY86S7lRO7R3T8m1mSOCbBjL9up2lTTu3Iywlgfy5PNIcIdV4sNuHJPsI
9K9mVaFlacfOzQixNgNbKpqBaXeaUkiaJcWTRJWVRHFxJQidgKTASwD/cekYg0IzAKmPu1MbPtKa
iw93LstCV9J/Xd+yxU+DL4NIFHDQGWtHZDNtaGUYyovfVpF7WRC5Ema3f2zl4v7w5Z7FM5PWZXY7
GHAYRNoabXDUjV0drjFWLt1SMBXwF5Oz9GnCd0Gzd0gSpQJO3aSRw1h+TGqQfqeStFeTyleCEd2w
tVhtYQNBWfR/RsW2HrJSq6lrGLWD6FkFQM+yMy4QvRJRz2dAuTgbHi+M3ShAoIilAyWH+FWpU/UU
3tJXzIDG9+Y228Re4BmHfM+O4al/Dfeohx/pz8c/YRs5CnTb0JKZEzRlGUaluh64eQNahXqXy57C
dC+Wwse+Tf7LSiF3BbAZP/vgW+Q7fnZYGKWsog0wZ603bBQv9aDxnBVu+0Goox7oIUIFuHbxwpxq
utfuWb6y1QtfFGNa+rfmJvgBRR3WssaAawd2thNVj6XBoDVSbYgUb358JS6sCL4qHo0EM9GSfGIA
0pnZb93MN1Nc/H9aEa5EMNpDNnErZfg4qqUTyiBaDF6vL4U7IyFetZGpo24GklPM02qXH6zUZFMq
a1k+UUyxB5QiFTvJWXyylA9A0vbXjS14RrAoYs4NlwFqAmIRorSkIkI2iAb3JB2t8RkvsyfZ47Yz
n39uCAkxxBBxBMD9JmydXRtaFpFePgG0+oQaBVicmVMG5ga86dctLR04JE0oOqIQgQaXEAVHdjzE
OYlhiRatk2AOxhmC6tGuIO193dLCywVKI07kjwm0OQ89VSL0MvqUr8lXGz/R15qPfFPEowDIMjDE
gI1zapXLoyDrNGnblEyYacjvOkQTjlHQLVW1T7NT74dRkYCSst5GS/0xVATkFijgcAZpAPNE4GFq
h3VdGqF8SqTm2Mhm6fSlhlSCViveYc5Xw3WvziwJ54LqfaxkDZVPxT/9OG40L9kgC/WarfqX3qMX
uQs2a6nY/LPBJDhIeP0b9PPi8G4va8gJi3E69VPgEOuGrKUQawaEG5zn0DaVmDrhBMq7umDMCVnR
rxy++THHKtApwuWEkNdsjKxPMQQyWAP635Xl2cZrqSv35qivpHiLVlAU4OEmxJPFExibBTg1WDWd
rLbYKJnxt6rrl6qqVqrsCxMtWA1ydE7dBuENUZ1VU8PMmtoCJ52PO+hmGm2mkdZbtenku7iwnk2Q
yN0pGWPbpqbTDlSc0rYakcoXYxivtK9mTpGTTGNMg3OIoeEjVn8pCpiFMsrUtwfF6ezX1plAztB0
a4vm5+DiesMO6iDIZoGwRBNBqIQkOUVKa9YURBTtrf7a+qGXuXxkNqTOdLfehJ99TC4CTxCdEmhW
ctGaS3cSWnYpIdyAJtBUv+hSftKK4a1elTOd19vQ+MHBxOAIvAeXUr20k3F5mg5KJmh1J6fqVH8C
MzjshpdsV26KA3tFjSm+oW/53Sp2aeHLIcqBVBUIxAA0EDvBStcSm6WycYpepaf6oN2mW/oQPE+P
0zE+dYfgJjw2v1YFa2b3nXc6MNujfotvg2Lhcr1WZyc4hIV1agYkr4r8DjV7N871u7AcN2E8bEkO
LHXefrasc4cy3rLqnyT3gD7Im+sv0vwL85Ye71EiM7RnVBJ2HpaFiifh1Kq3w/jOzPdpXANpzld7
aUNYLQYmmD6C/PAEFRZHJ49S/mNJP651Aip50KHz6Fzcz8omTOsTCQCVIQ485G6doybk3w+3ihtB
I0nH64pq/izyiZOwU0p4trF4bWtfpjkGBn+cDoJiDskr6jvgEJvz9chaM+SDPp7GNLgbRunfUHSe
EpRv15cyjxhhBkq0HDmESIQI97phfWKC3hn4h3p8Nmo59dSB7tIqxUwJtVDF0db0rWdnAAnMuUUh
MIFk96RkILo45VXFK1TKCyu7j+urWrIBBUnkSHAnC5RhTRbEFUWbemjhhjG1+pVU5t/rNhaKwxBb
/Mat8XbfrG0U1RiNZBiuOFUbY9dseg80QMRpIihe0c0IzZGvdk822YEZDtlNmxSqYoc1UZB5os3p
iJFko2QA0Stx7j8OyiSFLFuPAX+7fmOK3Dv9kCgACpPfrTJWd52RxQC4ymsT/gs7jHYPCsUIlRco
kasC9HoFwfFU8nTwKj0b9lmYBSvImYUQD/k85jsAzdHQMBObwqBJs6soklooh9s+88p3riFobtoN
+0OO1E086v28mw7IPV5Unt5j+la83FTO8CdTW/goMBGjwzQ+m+br9bMz87V4SFGCg5y8htRzdrmN
NMYcbjy1pwSaPhpJ92hBOna81rVf2j4NDMto0SCP51CEy9dFD/K8xsRrA+1zto0e6R6ab4d8G247
HAo0TcJiIx3W0JXzzAMz6LgQfHAGGl7i/AIA6JUhN1Fzko8czJnsNJAQrlf1557LBs0KWFYwvMC5
6QU/EtIMbKbQEzpNSrWdQNWDJiAtHpFzOVXwY8FMLAf5jIqqD7joZsW5Qp3CrMhIBdxjDDmmD7sa
tmiqXj8Vc6AjR3CgnM/lcXCrxOAxDYAXVRIrAg2RsjW36G69lL9afCmUWXYS6uorGdTMe8AeuAiR
7HKVK3DWXB4PDdBi1IKzCBMmxCFVs82bk53bLtX/akG+Y2nu/YcVIunATBpeAVxnwaKex1JZ2Wnk
M5ZuSlU/aHbg5IN5l6btIexDd8j/FEG9LyII95FGdcwQUrLFy8rPULEwIXoGRQLic6hNAtIgcsCE
qOfbkd2H4N9FVQnAhoGVB5MRtBNCxJmq8auHJEyUK06IbAIEKsc2/Pzxb0AshPQVkB2+GeI1MaCN
Zls9QbyF4pq6SQGkzVz5YO5y3Mk13a15owgOANg5WTXgboDfEvNKTLJmk4Y4E5IKyhZi4u50E+3o
Qd6qW+KiebqqmTJ7Ib4tIiVDKrRAH9cHammROLROgWRvkvx2ZOHKaZofX6wJCQlUKfDIz0rzcckm
05Ak86TVb2pRHqI+cSS027ThF+n+VtoaizH3KJen5tIe/z1n5dCR0ckCJ4KFbkO5l9LGTaAIH4On
WZ6an2bo2DzA4YHXAM8LmHRE52YYvZoVECptk9RQtlqomdauB8C52I5WJdHtymFc+Fgq+ONAqouB
feCJhHuJUIz0oVVap9JLD/Vteq84/8vBRLj0XOb9ByJDoP45rzswhPCsAOFebuYQGKNSBzakWPs/
4/SQK4COR0fLWoMozJ5abgdJFsdCALEutvDl2kzsqIEdNc0OpAOnGEYFG23FoywcDbzkEO9DQARz
4v5R2tiItAbjlAeDi9108/YfEAxOF6+RF89eV6SoXJsX0EgQG80U1EZmmNA1boxT1j1KSr4buu7Q
hhh4j4KbVDG8NAcuO8x+/jShmYPtQzGHFzbEynKvFtLQFLWByZ7yAEQJ9QhUsNs95ia2RbdX92ua
M0se68IiP7Jntw0+Wm6IhYXGh+AfSDbtbXAwPG1HP8dbZfPtsVaew++QQbjgoC3FswAEIhyiWGim
YLRNtEQlKAEob9Yx2TcvIF9X74MtuNHvx9vWTbYxsM8rm7twRM/NihSmaTSMUQMNtpOUoD6WOVmr
OAZNNyt3fBYwIZTmUBYuxA2tQjEY7OtOhypERU76Q3nb/Yn29rZhDvhzY9d2G2/00DHrHRXv3upb
sGgawGFUOjDqM3tv66HQojxNyKmPe0c3b0CCiO7VR8CafTfSlSL+gi/jAs//Z0zwZRGKHK0tx+RU
xxCzTP9NQ7Z2UObxA7byzIT4EhAjrpQqIycCjLouVW5mNQgX6H0GgMmQVLsAre4kl1xFx1xYEjm9
sibb+V3JEA/r+W8QYvsik9qCalim5suu7iqJW0PkEOFM6RVu7Af3utdv6tOJUBeiTd1T+hvk7ewO
JLx3a3Hk8o6jZIROL26NmIUafQokmBaSUwDWTMzmjKHtXT+833xA89X+PxP8i5x5g0EielO3ETlZ
d9ZO3Sg3UApXyk20Y/sEh3eCQ+DJYH5Ub9Jd4A437D3d/bd1ol5nYdRKA1z08kegewfpq4L/CO1B
Mx+icY0Kf76R6CugnovxYsTkM3h91fR10+S2chqQxZjlrzp6u76PSwa4JiG8CUKLWZGzm4IxlCE0
cRpBiacrX23xeN3A3JchjjgzwH/A2XdC+zpNwOsH3r38PRjAPB/cNQAJXTeykChdWuG/4sxKI5dy
2Eiw0hxHV3tDqmQ5beZ0nrRrHyKP+mtKVwuv0TefOkqKYKhEHC1YLFo9D1O9AM3fm+2H7/mW7eV3
9qD6yXPsxBCsd5JfK4uch7d4aaEcgF4uOgrQfrhcZF4ME635mHJwV0HJXP9DUy9/YvveoYfkwDaB
Uz4ohQvGvHFf7VeMzz0cCOR5JR6yK99l8UvjE4rBRMnQxbOfho2+oUcUltzkmbq1m6+SeC8cGnDu
A8+OGB5BjUiclwdNk0QEs16MQ6yqP432FzrmP3fa3xEgV53lqZBITNFTQ20tUCuBLMKpD1HmtLmT
7cjvyQ2chHrlbnV0lydVl04LzGZoY6BbCIWkWayWSEaRYfRkQPklOFLwUqkbPtraeRrgQ8g7Xdtb
K76ofNBrZhMuGJ1XQNlnkNzGbLspljJUJWswR22bfyrqkeQXKGhPGFP0O698DN6UGp2iwMEYuIcB
qJWjM49QMb+Bfh/eRxDTzkbq7LrVStIF/Ym+Br95alvtMC5APsavANTs5i67py6ooPpT6a5PLc4D
cQT7aKYAdYxSDaoal+cWoGwrUnPM3FiBsafT9Kvi1FNhGTy21Hi5vtIlW6idYPYWMgs8mbm0ZQB9
qYMwrztVUB6oWVoCHl6eOp28p/qq2tLCHeFNGX6QkKDN7ojSsbxmEWpOVWebm6EvOzBZKtWrkTdr
3KnzsiEGiU0OlgWRMUIMUYC0JiBianPN8KcyxKBvG6splGRzXGDI7Nn0k8VJ9suUc3AKaKA79ZKS
RO9B1bHOs5txhGgp5mSzO7mztBtNmoLG7RRJLnbXt3/2lgm/UojzTLQukgw0Rn5UD/RgDUW7AeWM
vNLQnScFMAMWWeBq4DXAxSG4YcMs7bQGvYavqe4IenAd9ODJV/0+3YDRwAMLH1jNnPX8ePa9v81i
ogJwL6A3xFwkj1lbZ1Vv+HzastEfijbdgGh27bLO3AU3g7YnLitK3hBfvjzDejKaRTvWBrTCus4J
x/BLbr6+GiO5DSqMLsQ1OhpZ+BUN1o+nfUAiiigag7GACOCdE26qrkEngiJd8ZlRbeVvBUd7byjt
TVBA8V7tXHnKnn98YuCF8X7zySmMF/M9PwsbzDgOqZkz05fT+9p8DrR05Y1ZOJIXBrjHODdgGUgL
ptH0x1Db1n0GXvc1iYE53IHvGxAV3714vJfCeRx0FpRG0Jh+tbF2mhdv5dzVPWjCb8s7/TQ+Xt+y
WRAiWONxwtmKxprSVG9gLYps1wBoCANcG62dwAr/J8A0I6Gf1w3OIy1YBL4bzyZ8ELqfwrkIagPB
3QB9nO6oH4cd3Eh06l0MzbghAN9OfBfuzMi7bpS7iotHU7Ap7CkJwZZt1qXpJ0qdOnIEppYU6iFT
8TphgCes0xWnsnC5URKF3gWayKDYEBkN+KijDrJgwx+1Yzim+zruXJDur1zu2fuEVaEtifhDt1FE
FO921nPcSB0bvhG+0RFjZs0pp42D4aCVY79mSLhXVWAORSglht+E041Ehielr72xDvYRDX7u9OEz
OOoLAqWoRQmmNE2Sk7oJDT9uJTeuHtXu3/WjMB9M4bt2ZkG4w6A8YVY0AVoYH7LH6IZX5SGX42Wf
+ioV/RztItgSnrAwbEZSQ2YVDZ9pmxaO8pblXuNGv4NPesvc8FFzMWUASE+9W8toFr8Z1xsC6QEe
NRHuoksDpSYLiG8mozuMkxPWwJrFLQTskpXbteAVwcELMCCgLjwM5j7mzIdwhjbWIIP360j2DSnc
xlG+UvNZuFAAhqKQDHnlBRqHKpFbi/RQiSo702uNAUoy8rYtp5UbteAN0amBKgbSMUxDi9rRGBQM
SjvuiW9nmeTkrNBf0iLTXMAdZWhWKHHz3hZaeWeG9mo6yD2t4KMubAvRZlK37TCNE8QEoMvRnLqd
tJF9CEk76j6/W6suLb0yF9b4Nz37ZinT+8DqYS0+lM/ltt/zO2B+t9xzd22i6Ltwcm1twq2e0OEt
bQXWmo2xKQuH3eeH6bnbpZ702D5XwFMY3rDV3GoLxhUHY87bcN9vyKbfoLi1oauDf0snFrEQ+uYc
DwZ+vMvVxwQibabZED+T0SCrRlfqxzVow/L3RBmR1/KRPghrtnQ6DNC35WtGhs2glCVtuu0Qopal
7qVhVapv8ewCssShZnh7xLhBq/S2zyuZ+IVtmw8TfFzoDKmlv+DhCHxrCOPUyWiicM5zcB1vrrvV
Zeu8d8DnQVA7u9xRMkRaQhXsqIGxV68d7cJFeoDJBeOrlHQ/H8vSkQtrRRtx8TtCEANCLxysIiYy
JNOMroFioJ9b2u+kbV7suHm6vrAlz4PxV+wnhrohHiRclB4sWSQ2YCIMwtbN+lHxNKUjrtIma9dk
0RQg8Ph+CBtg7XIPDRSXk8RIMPtagpCrHT/TOD927fBT3K6BdjTmxRF9AX4mf7uG86svZcowgm3H
jxNr36qVR6HOBaXHFTMLD9CFGcGfaYTUVVVGxB90y8nU2CVl7RnlGwkef/6FIIqAtgP+grJZuMyo
00cDHQewGEXDixFrD0Rn7jq2YemsnZsRXrkKHRy1TODDzNz2TC39AxmlNf6ApRPAJy044SmoSMUu
3NQRzAhKOAG9ZN2SiaROWrT3Rq6utboXDSHKAhAFAB6IuFweNTMP6ihpKR4bdBSC3nJUVObkXnWu
f5qlMwA4MZZDAO5SxfcUFNaYa2aB7ls59OYjzFzghP+JUU9xAPhZwwssfqEza8KJy5kiDWAY0325
aj1wiXroeO+vL2jx3dRRXUfXHqH3TChNHSqCIRLYaMDVp3gN+hPRTnfsXeFJ72sx3KzShpt6bkzo
R8hNBgHHBsYU68gYu+0y+SAFFBhw5shS5OpK9TWZ0UoIvnQ2wByPGbRvmLToyvsqhUxwpupQo9bv
MmY/arUFfxSsTUx9v4BiVADHzVFkmPid1ddqEvfm1Na6326z12CXb2MPoAvWb6Mv82RiXFz/W/wt
DhwGGH8lsqM3TrWvPjKfetnH9e+6tGYDTVOZ69DB/wpJqV1aqaYxy/AtjNvVOX1CYvVoUfvfdTNL
JxRq4Ci7cYEfFFEvrx3m7VWr0WLTlyayD4voPu6K++smlq4c4MsaB1Ui7hBTz6Gb5CzHBUPcv20L
4ig5lAqnwtFb5l23tLRnWAKUYlDaB6qeL/bsHSnjUR8GCocoNWHmJEUG9ri62QVRk6+4kaVtQ9CC
nhBwjmjQqJeWzIipGHxDWN5Z6Ls2oVI56ZRrm+vrmXedAFhDVw6Zp8qtiKT/HUPeSYwW0T+V9WOl
o/eaNl3mZYkSPg5yA0bAoCFeOE7ldmoI4uRsCLw+mIKdASYFCMoq3QqJ88LKUZgEIyMktiBeL/b0
G8i41hOGn31S9U4aQ/t0slau+5IJDHwAEwGMEeqEwmc0yWCa8JuI0Sz1q7WVr0EHWdr1rV04Kly3
iNO3IpSa51XpwII+0nW/NOmXUanPWgGlwVx6v25mcSlQncIgC84+RtQuz0lDOmsAalv3x0J9xAjc
KbfWEqfFlXDZE0DSMJIkAregb8aAWYl1H7XNl1aL79VRxohwlK18+LnrxxfXMZbOxXwJNu9yKSnY
X2gPnWOfqsVnVuummyfkpkAE4hBJfSdmuE/s/mho0tv1PZz7D2BIgHZHox+YxVkN1VIkPpVXaX4Z
3crVDQvi2yEKN8kq2o6HZZfeH/+7gdhdwambw1VaW8JTJmWqn1cPhgEnT06jfB/nv+pxjaBv0RQY
mRBZITOalRybYaimwojAVhEkEBgfHDX9CKu/YfeRR/lKhDA/g1jWmS0hsgpUexrAtaL5ejt9strY
snB6vv6JlkzgsQK7LRfUnWG10ioguRSBCdYe/8nRh54p3nUDC56Qj2lxZjsU0ueEYI2d4XpxC7XX
3pIt2Vd36nvk2jvVi/z2xTxct7e0IMRTGOTAOUD5XvDvfWAyHHFZ86e+3CkM8jt1Ehcri5rfXKAE
gUXE4BDWBfjQ5Y0qwyarpqbSfTMuDpY9ntoy3gVht/L+LqxFQcUXfBIY6wHIQ1hLRCeN2uqo+ZWU
eiz/tJvXH28WDPCJEF4fnfVVOpJbEaSHNT8rpthN1eLLMoOVQ7ywVxc2hENcFemgN0Wn+eBO84zq
txIZjoUxhusrseYeAFYwYwKmA46L4b/iLIBgUFPu+7HR/BjAbHWwHDkDCkFFPRa8L4ZR4hSsjY8t
eLcLk8ILURWIQlMNm2epPbBxUQrJTkxJRzRBDZZUPz9ygHGiAoTxBfTeRFB2EdC2pSZ8aafcBUnk
htEdNda4OJYOHLR1QOLA0RyztzWXM0MHP6Tqp2mo3oZREf+tlaHfXv9WC2Vz7nF0PpDBiQdEbBSp
Qzm1h171e8UrD+WWy7BblTeA6D7ZriErFs4fRiWxJsQjQIyIoF4DsiKJnfRIQfTPSAaSwyCuZq88
sQu5HGIrPojx7URnnV8WV4EiScg/bD4Pumf7DBT28hbQhbv/MHYEwXAgfXh6yrFfIoI4IUmV9pY1
YTJiCm/Sboo8BYKut0Nsxj8/doh/EM2BEAvi2t+f8uxedaXSKGMxMr8Op17ycjNRMPGHkoLTGQ3k
ga6fjIVvhVyDTwAAXg7VQcFXdPJoJZ1cMr9idJMHCI07YIjMYuUALrzhKO8AO8drIwAh8n8/WxR4
PDtNURPVj0von4+vUN51qtKX4/d2TZ5yYUUXprjfOjMVREwZiZbiRmn3UbvT0n04PF/ftMXVAEUD
qnUUOmYDYlD+bhKweSi+VAxa5Qw11XJ3KpXykxktoB8hHZXOnXQarBGzzdwFan7g19MxF4TEAsHy
5eLMopbsIE90v9c+q2hfmz8OtrgBNO8QhIPdF8D8SwNdkyqypOKdZQWUvXLDGWtkn8ajijnJvlR+
ykbxbQ24GeCeETCL5ACVXA5BUJa6D6fVu41tGG49DbljV+THgmlgd0aaa/FRKjgO8aBXYVhnLWWK
r8TqQS5TNxgpUDN/TPXH3wiW4PwA8EIHF+dDCFVCKBGWltnBUmcdxlLd6Km+cp2WzjiARnBEmGvQ
Mfdy+ZUyJR6GDGgGfwJa/s5GwhQ5kHCubqgq9R/XD/vCOw+QIdaCz4SA6BvSdnafwl4D7UraKH6c
gmdR7zD1VaC0SSN6Z2jpq2mGbykkG37ul2wT8THSGKCdZjwlY2FptB5qxS/tskQQAxGP3tJalwTh
SqV7Dl7G9+JtF+RLgFXhcbzcTLvrlJxpgeyzpKmIx1SqZI7Up6mMEKYEG0WXF0XkRhappm1fDXrp
WlGVh/e5VZj5EYxz6rhRk44Un5Dh0NtdIundk6roibY1rYxNR6Pp4ltkbJl8Y/V5MQKzpQzTPgpo
YUOiiLZ5txkryBO41z/d7JjgenFkAVBwHEEk0kLooxHoSoJAkELRUX6IzS37Me08TADOyNnqgCUE
bvly8/KpsawmmRCSRZmyR+NedYeUBDdBbq5NXfH/Skg54fXQ9UBmg3dEvFdljRW2GO1HCvBiIw3M
td9B9jsZ9ZVdW7SDS4Vn6ns4V7hcml5VZli00IvIuyMNA6hiBbeDzTyiBz/1f/zogZmXc2mA+U/E
LQ+krDrFxN2yKup07FgZjwBor1ylpeDvworwjSxWZawNYCU9MOAXmi+OmeCTjPHveHf9xM32DqQq
BLKbPCkA+YlYVVQZamx2Wcl+Qspgw4pAc1s5eR+HqHWkrK02183N6izcHMpS4EaAxRmedKSgHA7i
XPbjvgPFZW7ejZgJt8be3ldZ/RBZ9I9saBDjSunjdctLC8XRB7E7YjT0bQUnH0djmEQaGf0gK/7q
+ngXy+k+QJrkRmr5cd3WwqMPS/9nSyxvJ7jcdtDZI7RjrJtRy7/gNn96ELGRiCYg94xcBAhdcTll
2nXgxBl9efLl8HNqXg1ze30Vc4UW2EBDBOU3hO0oxQqhhVz2YxLGMmyU911qOsT4rOW/2tA4gZ06
Y4Z4o35IpbU0bulLnZvlTvLs/Uo1QNbqeBr9Kcjij9GI6sM4JNKG2VmOp7kqHlbWOYsO+TrBxM/1
gbkYg+A/Rr0oimoYR7/1ZDe/ZyiXOqDn2/KB3kTxhreycWQHyixfdK1KsnRSzk0LW5yUTdUHDFtc
TJEbxC+k+A9H0cbFxqHnU/0iWKgxSBM3ZjaiP5GkjwqmYd6IOta/rm/h0rWG6gNuNkfhzRDOZhgp
0WQUCg68tol7e6tRbZ8O05HI7a4ow32qvNVr3Z2lc3JulH/Ws3MiWxDSansYTcM/UHiE8IjlJN2e
WP+uL27pGyE+xEA/Ihs0NIXasGFXTRl2keKj/aMfzCBLD1VO16jQFp5+tIdB7AX2Iv7GCHldSjKw
M04hTr3KHJu9mmHoytqf60tZMPK//TYkJEj0xay4akLa18xgvp699pgQJoUTqytnYeE2XdgQ0rlc
qepJSQPmxxAbyumm7r7IGG0BjnMjfQWQsnAEuNQmukgq73WIzRQ9J3oeUaxn0uyjDMHSqDWeoyl6
keV69x+2DvOW+EgA+GFi7fK0hVGS1FOejz5k67TbJq2nm8msx6fQpGumFm4Tz1NlPgENRjlTcID9
pMdS0FM8H2pHHq3KCm9HO5V2g1xBoi5i0MYyg6+BqPlOyo329fpCF4470khUnVC5x3SpOIahlIU+
jpLOAC2KXbmUUA1KD9dNLB7DMxOC1yvlqLNkiTDAC8meUm1bmrILaZrNdTNrKxH2UWVplk8JTocV
6b8gJLKV0mGtqLW2FOFYJFZdNFKM3eIABd0tjjTxip3lcToYYKxloDxWx3+X1/XNBoniDKaCLo+i
niAJH22V+e3E3kjcHqHpuRJeLL39CCpAEooeDsi/RKcnD0GDiNtiPpPVTWCEPrRT7+K0fKt09jfI
7do1mf6GaWPPgFr79e82H5hB6Q7QAE6dgBQWFdDLBbaJZqFqgvMB2eZ/wNJW7tQ6wTN5gMCHAypW
dHm+In+tCjovUApmhX2ltDXsNsV5GVxr1x66r9BrnQHYSPa1XqBccpNoe6OziSWCAlAwJhXKVHcZ
jJWTlnlVFEuO3VjJPlNzjFLQwDjaRVk/Xd/Zub+ElBmoB1EBAwkGOGovN5YDGUa0pPFOh5lXmkdL
s520oRs8cSvfcH4vLi2pl5ZAJd+j2QBLIUqilSbvM9pssmLlmC6sB5V+AwBMDKEg+RPWk8mVZJey
hOwlH3ZdYT1hXHpT6OXgyKRcKTssrOjClrAiCIVZbZogDEj69D5IlJeGsNsgWnNaczN8YhkEcigX
ctwK//ezqGYMpKDh4sA+oNEuOjR7vKWelK9Br+c7x4WOMILFtdRA0iC80nVSJ6o54ZWOTGZ+lSoo
po66nUXZVuulON3IjKSKe/30fd/bi4IAOiYyXmqCMVzwlIiKRNJIM2PIcwaKP8nMgOob2upXG4ct
dJbBnUS8SDMS8GATO1SdtlHKcpOitirdNCwi6j6hDUY+ZSMqlL/oVwE+dP33LewJ3ltsCC7GwgBi
3qg0yyBE7quFstPz1slIewP5r6RbowJf8OBgbuCdHbSuQZ0knCVp6utEj+3OV6MKMGGVtF6fRmuM
0gtHCYRMqDcCr6vD0/D1nh+lLIr1MNc7H8koMV0zL8puS9saYuFJl0uZd3375osC5c3ZZRS8NuNz
Vl2BshyG+qs7LbK6PVO0euXKz6qbqDGit4Pl8NgETd/LRQ25nZMqBYVdnk023WpNEhwkaSRsR6VI
lQ9xPhLy3IJ0LLlv1Hha41uc89WjagbUEmqdKOpzsqTLHwD6CZuipEhApFL90d1QcYoX81G+V0AF
8dpvVIyPKwdlAHGgQ7fjfg21PH+lBPvCV0XDUZ5yFfZ5xEH3+TaqHNMdQTzV7rpf4QqufvZRBWv8
GTs7Q32NW2FLsEYT041A0U8y54fHRrAgeKIUPcG+ZbDQg7vMmiy3gI7XdRPzaEawIVZLwoKWUcBt
bGs0U2Ovd7qteWx3a9CKeekOrQo4ET4qjWRhhgdUizZOEqvUTxFpoV37Qka2g1ixFyTMrZvIm/Kn
VM62qFC6OllJUWb+C8cRptHMANnVnMR4LGtjatAzPJkShtEDyanUv5EOWfSiXvlmC5fwwpLgv2xI
w8ikm9TTVFaeHDKv6Ou7hD2xECsswh3r99e/4CxawtKQeiHcxcNozEo0khpGYWC2+imj9g5Zslem
bzUB0J0Ym2CVEGNpI+E00RICkx/gUoInsyjtDEI77TQlxO11ZdPEt1mseVFpr2zkmiXBm6ltOOpx
08BS82TS0NOyp+odtImb69s3j6i5pzpbkeC0yrLIFeDBNVwAevrW+mp2yQ7RewS99eaQHqMn01sT
Wp69P9/uEROZ4EHjCBrBd7BANYEFKyDpHJZuRHDrMhC8QTnt+uIWzYDcBXBiWJoRe0DhVips4FNP
IzBmcgUe+djVujVQ7HyQlq/mzIxw5jGH30tDiS3EPL7HPMMtmBsgQehA9RTv2134sEZktXg4ziwK
x7C3C60dUuxfB70ELf9T9oNbaGAlCp6v7+CCk79YmnAKlaDTmq6EIWhtuv/D2ZXtxq0r2y8SIGrW
q6SebKvjIR7iFyGJE0nUTM36+rto4N50s3Wb8D7YTyeAq0kVi8WqVWvhWafItGTWDViAgqFH6Fx0
7AY690OhF/qR5j9z541pktx8faf+/X1hp/ohteoMWoLHJEJCW/2gGtsaGK9w60WSfqw72z9Lwlax
JOpUoISxEuvQKZXXJU9dIanSrQU7NMz+b7eEw7pMFUAqDWwQGjkb16Kz32tLuUlVZIwd3g6/lCit
JKxpK58ILS0M1SAzwhirCH2OGzroU9qAA6gA+Aykfon5et3LVrYOIFu8d12MdfHG7XkqgSlVw8mt
ghxRyPMS49modd+kslGbtXN6Zob7yknGEs3UUhwlx0I2GHIAr960dw7xrg0IpNQgs+weZMimla3j
2Fqueo51Aa11bjFuSdX2JiVHarxYmKl3chmvxIp/o50EGCV6Ssh7xSF+hWrTUFs2hBoHkKO1XXYH
reUsGCqd/ipoIcO4rZoDdBxjN1gOat/nCyJ1SRutbfqjBcYXPTI/9KH4FsE3CsZk4hlr3wtPUIKU
HjLFwCcKb3iiZAy/wujwvfQ3F9LRvor/FM8KwB3ASXVcTMqO8iHZlUUC3cRfEuhNo9Ap5J2YoojH
EQzuR8NVvtdavcnq3mMNKtVsQT4TP9cRmq+dvrXs+yxy91l27xZ56MQfeY6fpTE/nrrjoJQQCK4D
Lfo+zb0fx+8OyHiMWPWbQdvGbNldP0QrvobmJSYU+HwkF+47/zRFXGv9NCI22FW9L+P6UCqTJNda
2RgMY0AXCKPfmBYSiyqRi5aRNkN2EUz5Q/dURB9Of5ProyT1WQkHgAfzIgeKX5hHElZSG8YClFuq
H7Vu9sr8AQgiP2LJf0gOcC7hYZi7w9SFkIPYeTGUjmJDoK0wd71lB8ZEPG2QQR3IWkaMcRbMQXCH
ukhCGIDBzG0b7ciQG4xHdsjvnF3i97v4prw1w/ynsqP7+qEMk+evOwRHtgGbDISZIy5QSSa7YyrT
jk30pmbPg/PVQh7SHjQQodpq4XBeeMPi6pBPTGvtmPWu77b5tugeIHoosbLm1uCuAcUW18RGXfTc
rfEHoYxGOw08d2E+Uih0mBJHWPFq+Bm6GmDyAo+WaEFpR8upACs6tibgQDnzGgLN0ngMhlZmasWz
+esP3gZ1arzEhIjGiwcYRIcooN58X6IfifKUFg/Xv/pnmeOslIbyAwHWFJzGqBYCKHe+YXbfzJ2i
txrorkFX2fjGX+2GfTJfN7vCH+Zg8e/UO30H3VL0rlvHa57SQK5dyr/LlZ9hC71RrVBNfDj8jHbD
DpHl1U+TV/jZIdm338aPZCMb0Vw7Z1g3f96i8wGIt3Cel5H0NB7hjsZu3swYgbO8fgf6yp0VWOhR
ePGP6Vg9zbc2aAR3ZnB919dqP2fWhTtjIV2UjDGWy2kzOUSA8ymUQbz5bPhs+wOq6mHsO7flfyDL
5B/cxklHloFkQAiXFbOtxlVhesILgBoU31iWZfw/m/vPBj9DJ6nTEDGUZQ1sbrXRdtO2BlOw9vN/
l9e90MWnj5whwj1ICRL5d7t0pH+mhe/qUgRvPUUAYEHCAmj0jDfWA39lccKYPPJNKMRqIKoowX3u
tZIb7//5rv+sC981IkvdJQ02d/RBHuGDL9i5q0Lzsf1to+c0HCGICzbU6b69JfGNtO/E48G1tQtn
Oc61EcV6WDd27luxr3wFcC+ID/809tL61EqgPXWjz0rZyScmTqUomoXrIv7JJd7A+qNslp3l0cfk
Ntum36JH2QjfWoJ3ZlIIh4mr90k+YXnDtjhyujew6R7sTb1xd/kmfsq+RRvJMV0LwEiSuB4IkouL
WN9PpBqtruIbGu/dXyDyLZ7T3QARZzVw9tVT8t7vla/fYCA4+WeTb/zpxpZ2Y+rA9R7zovWbqfLc
UkokuHaHndoQYgDenWPFStjQdvlB+T3dqalv7icw59Ub4zcBPhB1iPhJpopzydmHy+bUrhAXSJUs
uophns/9jEC1mUCNJ4OEWHHIH+2X5kl7zUNyL5tYX/FV4MBwuwFFihxERCLkUIgu6mFCUqA3B1tZ
XuvY/bjuKqsmMIEJOAyg0heTLxrmrqKZwISjF1vNSnxWx8F1EyuZIVBR/OGGIVKeIZ47hquUozWY
AzRmZ/M2L22UgD+aavR0o9oYFujRZirJrNcWBSwML0LDJPpt5xZLp7EBkMbnmib9TxIBwlEXsWTu
buWIoY6DWgF/iyD9EOI1naeqW5aIHOtoBt72u5oVPjGfrm/d6kJOjAgLcY2qWcpBIUeQVQckywIj
3V63sHKizpYhhN40xnhL5MDCOIHrnzzqvb6J6a+8lEm1rO2XhVk4DJWDSxadgfNvQiJDnToFhlRC
P5bEbPzOap97F8OX11ckMySsSGcdeG1KGDLd2YuK32NaerMh01tdc2qgyLmSFPjB0As7Xw5d0kjp
FYcc7aXcFdUvMj9OenzQjPemAX8ik9T31hwBAqhwZhTlMeAn7N40x308LSCojl3jp8nM1zJRZe/R
tRq5c2pE2DktoQOqVyPG2HN/+T0F0U377ije9KC8K4kPBTd1W22VgzJIXiaXbXG8tE8Mi3dyHlvo
J2pY3eirfvWIEna8yfz0MAbjB+dCNR6vu4hkN8WBtdzQ2BAZmNdXixutKT1zljG7rzohhID4cw4V
JJHvplVMQsEXQI5V/aetcm/qUr9SbMnGrVnBLAMXagPxI15VghO6CYG+k4ZKX002Y5p6zYxpkP79
+m6tW0EDA6YADhYfjhHOdGunBNW99vtkv1vo69Lhx3+wgfIX8gcTjTXxxVj1ozlQZUA0xQxLxSA0
nVVexmS8EKsuznWSMRXEGbTF72KlmOvLm5YcE+3P0G7aF/K7vi8D+q2+dZewwctC23J1GtmzbSVc
IBf75AoC8gOVhPMvxXLVHVXggyEj+apE3zlix3CTreMeMsv6pk29JKyvfLMze8Kd26dKg7Hjmhyb
+h50o1sTHOU9kc1prFoBJTewCBgauwiCldlGUBNF3bfNX5HCbydQ/mKeVxLQV04rMH6fBEGYqL+o
LNlGQ+s2gmq7zh7aqfVHIpufWV0HHyKAQAxw/uKs8UhwXzBAAI/MuEtLxdNzMF/IRsHXkkiI7MIJ
uEYY+gvCaSVT3fUlAK9Heqd8i27Kb93e+Oi87mbe8rQ1DfKwuK32Xz5YvHDFK0ocZi9C++MhHYpy
NNVjaf/OUfWjDVJXGQp5df8wZQzkuwMEjPg0R/NsdHoFRrJluHEj5pNBD4dU1sRdcwRQLaPsYeL4
4n/nh6gpabuoy6QemznU9fe4+roCOLZfQ58daR1k8y7CQ9q16VCnuoqikrNTX9xbcmvcO+W231YH
9a4OI2On38uKKpfLOjeqnS9rrovJYEBLHTPjtlR/OJYM6nb5ebgBBFWA3jFyJHa2IjIrRZSr6tGi
mGGGCqXeYqrk611oWDHgAnxgGlefkBFpapx2Cio3x2WmQAK3tgsK4hpSbY6Sbr7q1NwUJgU48yNG
ZIXo1pCu0ydjUY9aNnlL9tCp30pLdles7ho4DvD24pwnYlAgWhEnWQVfyI07u3md6tuIfr++js8L
+rzwgYWgEApoArLii0dEVuq51tczQsIh3bf6bXYz3TqHwbc8cJP+aO7JM8C++bP7UQfXLa8v7p9h
IZ/UuxkSBhYMO4viLeUDnd4xQCgJ3JdvC6wOQzeYwIWmJkjIzh07Spe8QxUCn6l9bIf3dGEeM24K
S9KRXjs/SBtMOAI4mC46QszCOE8L/z46dbmN+NQjeEqub9faSjhmGOtAYECB/nwlSgoe+a6ylqM5
vjU+wPsonr8W2n85Qnjpo4eKkTNkjXylJyWUvi5nPXfM+ZjPYEAydVDWw1r35UkbRLlTM8JqtC7t
KIRBobWblB4bag+zZvu+ldGFr1x4XO6Bq00j9ABGJAQ2Nydpz0p9QFo/BRrqXnXmO9mm2Nk+NJ0C
80/+YETBuJd9rRWE4LlhIRR1XTe4cQbD5Z0ze9pm2dub+Y2T+9Y36VYKSFxxQADYbQtODgUCR3za
mgVlymSZ49H0Zp/edwDY5Z8QO05XYg1et5PVa/lLTIgbZxaFl5pTQz8vK40RL7XSpP5UOKCPpgA7
a3uzapfHtu9y0zO6HHLAkAWeIByg1n22uX4qLtdtoZPEeWAspE0XCP65B8mIEzftEawnkEVP6INV
stfrNi5PHrcBemEdsA4cDMGH4rSaKmCS22Mxk71dUKTmaR9GmnE35bYMJikzJvjNlJZV2Vp5e4wZ
9XLz0IGlJ6seCvJ8fVH8gJ1/PiyKPwMgiMT72EJgNN2yjSGJAjuAP4NW0+jdl24Y2gKUpaSRtWZX
VgUqHQzUIaNBU1sVVuVQp1GdhjQQoFbZRlvm5gGDdsWTWhrvZmNmEsDs5VMHTT88CYDBRLsG19t5
EEsNq5wjIMaPafvLBDLRMZNvTN03DQTtXE9XZAz+l5sJDl4MbuPdqGNgRxOyQkDHi7oqKsgDufFU
ewlSbC+qUrcIemPOn7765eDwGKH+RGrYF6lUA1rrQQVT0HGhfWB09CV1jbCllqTcc/nJYAYiT5yt
Cuy84lPByifQ+KvJcFTTMSwcC8UQ1YbAGrzJj6pJCu1b28NTe0I6EBkLI24RD0fQB/xUvjk347H1
F8/dRIkXPeWP7FHdy4DV62uEzjzIyol1QfUQkaIv5tzpj8QCTW9Rb1iqB4b2oSm2jEnlMlBhO8Hn
iSlJ7NDFO1XtC8wh6dpwdMEFr0GCUyq1vbaBnBuNgO3NwRQ1X+zJzY3YOo+AcuCqM60RMIHO1j+0
ru7KYG47NvnXvXBtPUCVgncSY0zIsARrZjsNS+6y4WiVkJlW512lyFxiZUF401uAcgMUh/UIN0xc
kyXuE+B7dJL3waRoS4BXhOuxqpHVKlauawRCruCN4XPEJzFiZHQkVtNGXFV+CCDb7eeJp6Cjo9+g
8fhgSHB+K2kJzHEFNXCLgZVcfD2kpTpNKNC16GEPAZjgpkP9pMSeE4CS9CcQ+FvrtX6OA/1w/aOt
VDnP7QpXWeSYdVaXFq7Lb/XB2JBX9D2mB3IDwgkfVcJ9LLk6V7rZ5waFwD9OoKp3cxhcOtdLpv6o
ty8NY16ZDtse14zSGB6dMVtoMDRj6BNK554y217sRDdGloVUj4PcUW6AwpR9A37DCTfg2TfgHn5y
XpS2sUq1svHJ24dOY/vaUfyC/Uw1xzd0ZeO61S2e4mBgpoFj1Q+SL3EZevjGYLqXh3E8JIUro1Fd
RrtFg3zNm5b43eCNaPLTJ3czsw1IowAm2Vp7TLMYnoykfuXFB9McbYeTi7MlwtdMGhcKhvnaIySx
XrNC37ak+NYxc++6O9tKA9bFd4W9bGPlxXAzf+70YIiXm77EpTa6Xjv/sZt+c30/Ls/6+W8Swslg
tMMUERyI3kpQKiRqEbTV3HtWIq2wXEauc1PCzk+x2zGMG7RH5j4n84crIx5ZP9x8NooTd4CIQfB5
t1Xw1oaO+hE6c5H9+eqIN8awH1Svfm2gYFs+LmDrh9CaI1XEkBoXvDpOSGLV8YSNZF70MG/IXR6Q
W/sRTeod+JTLR3AXBrnfSLKFz3zx4jSdLJp/4JPT1IzqPPTjzAMomLeJHuhP7K7Y66oX6d4CmpkM
8ozLht7WN8lxBoMimA+CXvLaX/+0/3Ze8CIn79OxJFj8SPYO+UjAn3PdTblvXFul4DuWxSKlrcb2
2C1VoCuzZxWPddRtK9ASaz+v21o5EnixguUNLQ/cfxdQbQoVRLuGG+X6n4H+KJvMS6kMbiQzIuyY
3hDFKDQYiSC4yp6n7vE/5CUARZ6sQ9izqoqh3R7hvLkqQ08l9XO39spYVrhYCahnZoT8cQEzSj03
MGM2NQiP3c2UZ0GUY/xfRne7umcAe2K6Cxj6i5ZXW/T2EscGFrTcG/XPGnj2Tnm8/vHXbmoMfv8z
IiwnLmOjrwmMUNb9JVCHc0fNBwMK2NVMr2jel8b1CnfCucKEhaZuwT1zo2EW4vrPkC1VSMGKJmdO
xmNlOyBBzhuvK59oLSsOrxxb3DeAVwHmjqKTWNoCOx4rJgoruZlvqsR909JEdnLX3ANkYXjqgiCU
IHM9j0/MBU9/orL2OJecRalQv6fFqHp6u9xAJUgSDde27fRxrQnGCDIetNoQDJPoKTWcD1Dk3KKA
IRsBXPWSU0PCVZMpyOdiO0PA8xUS2JWX8FlY50eXB3W5SQqIrOV/jP/0vYCBBIsXALYXDP2NOlrW
YGN5bum47+Nks/imypqJ7L7ufZi04FzpYDO8UN2taewMYwo7BPiWpnt3IIRWQYv9upU17zu1ItyY
WWL0jTtgDy3SGsFi68MuinMZkdfKzQFMNTI9XpO4lLisaszksKFsj1lT+dGSbfTZ8ojSPWKiw9W/
3jgAy/yJNcEBqaFneqfAmhq9tslfl3x3ZpliOT/7wl0IG4A/oyOK5qiYwcYFidvOiuF7DPWjGkCX
/HepH7SkDxrgQ5PoBQJI1z/V2rk6NSkERduMssGyUImLysRDStqCPNuVPc5WjXCxesDFOL+vcF+1
GKJkVuWwo1XFd0Y8gSW7yBpQrVWWxL/5z73YwRNLwnJqpdCHVnHZkerqj6xevsPb73Wrvk8xn6dO
ypPaFV+mLsadYiL/BMsVl9wSsdt2RaKlMSN2VJTn2gGM1/qpDi//4TOhqoIWAlZ3QdbFqA5MClgH
jqDpL7ZmphPwHhB1axpt9188At031H5RhrhowzG7KgHIxMdqDC0Ec+ITjSzIdDr/IRcDkgY7Bqg/
iDtFn2hcxAjbYkewQv6yU5CRgv50t6B9IrlwV8PEiSHBJWJ97C3KYCid2oc8K4hHzf6HTrpfZknu
82mR4TvXvN1Cgsb5faFMKzZmay3D/+kY7BhBrjjRma83t/koHTBbNQPSLhQ7EAMvJljGKal1oDzZ
MX+btvGevilRQDHmBbnp6QVP/3GTbKpWOmC2ZhYGwRjHQZhoA55fxMhuweJZ9TjLtGKbuDTvs3H8
6PNFxpe4dolgUB3PPVCXgJ5McJBCaVOl7bE+cF1VgOj3TbFsFSU2Ykmncc1BkCwBBQXIJ2wJGZlb
gJisKXG2eiN1vdmq/yq5HTbT+H2k/TvkLSVneS1GoWcPzAiw/2CgFPKmRVlmvZ+xMD2PqTeXCIfE
ag9kyXVPyeeDVjngglo0CQ3M2odzwLz/qdkH9Cn/95PnpAFxjAVsv+wIOpjRI3bxOHQZ0pnKkgF1
Vy1xJUUQaSO0i6U4pvWLXisDFshGekONLtpErlvubYA2JeW31b2E+Byf64PWtcg4M1kYFQXOAoeb
5X6x9P7s3Jq95pcThFdnsGvpEtjcqrOcGBTSQycdO3BfVOzozsULg/xd2BXF3ZzZuWdV+RAotezd
spZmo6oEP4HKO0iOBfcsMzWzQc/Lji1Eshqn/a2o9t6FtLc3dM6vr18zDvrUaMzxXqshrK52M+Tz
pGbHOIbol526VPWHXlGgMwq5mFZy06zuJRASoIRChf2CNymvyISYXOLipLPmpZN1F9EYemnL/WKY
D3UkE3Zas8fnbfAm4jyAYujS6OxAkC1mxwHX54Axsnn2jHTedMO3VipMtOaZp8aErbT0aVBrN2XH
bIoDVUsNz1aHX100/J0Ye6P99BI3MtX39QWiEokaP8KziNhSSexmWWc3x66KyMZx2wDNs8mbE0ym
d3r/PTIVScl3LUhzTmdQJEG3GY2L86CidVZpj6PZHNvGfi70eDeX89f7PLhDAchGuQGAQffzxXYS
uEihaDFdYIPVdeqlC2B1CZU8L9fX8c+G8GLBW7wYisFojtlAyRao2XpLCruV3DSrVtDMBFwLr3Kw
yp7vVjLkFc2AfMR0QRZkFNKEMmXJtdALzc//syAE+XYuQPIyavx7JE448V6AXlvNTYegLwm9K3EJ
XWfQGKKjBCyIeD+bRl06ceE2x8ip9Y3eK/eJotyA2MMMzKgzJVncytZxgDxBRxFx3nb5rzl1grSd
LWjs4ANplP2yZmbeoyIle4ZfFPJhAjT1SG+Q2yDnEDHkWgN4bQoZnnAGp7hfRVq2Gaah2k4ueNrM
6qZSkzeioxxbg6HHqsnL2MdoLkXDS68MD3FvLYFWQgg1U6nrj7SWCS5cTJ3xH4gtR00HZwFZn+BC
jVEMTWY0ZqjVlW8n7DEfHdvXZnqHQebaB+gQQ/yWO+21lt1Ys7VthuVgaW2zmzUAr5W2S/fX7wwx
6Hz+IujLcaw/fpLNm0InX6YvU3MxamqGdspQgU7sv0BEL55KQDjXlJ1ftobsxSUzKeSgY036JCtS
M3S66M4ptbAcp73eKiAacpzcrxUwW19fpHiuxEUK0bwblMqyIUMcGtjkvK9BGv42lnlw3cpFz5Sb
QbsZOhOggEM/Sfy6CXADLXWMMI9+KTN9Z6a2zVxIXRACNoy46i1f68Y/Zc3eNDI8m32jerFRS4K6
eLI/fwX0RdHBN3nRQ1js0mLywWGAQGQZ2Q4UkCMbPt6/tZlMa1e8JGEJWE8oBQIRgaTq8zie+A7D
MRxcwsyQtvlGUxev7piHolGg9s1tvdhe3y2SSL9uEiBT/qiAVpwQITWrAugEOs9hW1OvbT9YTvc0
sTaTUd/MFWiWShkuaMVb+RMXJKToDHISxvMDUs85hkaQLYftAkXmX4s27lNUcyjJA5bkkpxKjJPY
UU72zkt8YN8Hcu3cmGMneJwh7IeJviBhK2cFo+SuU6uSPPjCR/BcQlaKQAmkKxhcLraRZqMG7Hho
VUei/sIjYlO0k4dgKVnQZcTjljhbGVfBgJaNsKI80cvZimEpe4mKTbJs+YC6U3tV7mtvxCfWFrlj
ICOpuqgDEy79CQiLiTkwvkrBrDJ3PYm12Qjpnf1tChLq9ZnXLUGRY1wbMfa91zaujKGG5/Kn5atP
o5wPB2h1XKnic6bQpjgb1NYIXWV+MEkSpK521/ShUjvb2cx/TOk+GmXjiBf+yVeKlxrfY4AdRdyJ
05GKOR2MTrH5nNB+z3IIRVfjLquToEm0r94XMAe4OloGSBvQqRfeM1CcjpQRuVa4TK8ElEJlw7y+
/GFlTTDJNLgueAv5hp4YE2fQotjq+lTrsLYtZ02imM7o35I9mAqD6YckeF8cPcGW4DGDkcWVkfVG
2IErZQnyIAlUijXt4js+4J9+K4dN6myvW137eDq4EzhHKV5QonKVDvi1anYwipLxXhvjbaW223mg
m2oETYtUk+Zi1OpzQy0kH0BEgRhGjNiZNWpWzD2U01A1NxRI2M3gTX63H7e6Px60fRwFX1V74EYB
FgUKF8Q9lyT1oPJ15rJnWCTkHFPAXcCpe30bL1A1ogm+zyc3UdzoS5pCRTxcVPeZkfKnlVebesyC
NK3uQGHoa9OYeUXUbln2x5jch76nP+yp3tj67E/U3NCu8HrT2CRG8nj9t635FXJskEUBLYudF/yK
zm5tVBFCerZ0u84ct3Hx1VobX/2pCSGhauY66lu7NkJSR/5cOp4zf1xfxAVXKTcBHWKM1YKXmeM4
zjd4SBUVROCjETpQaDBYEcSQGppbJIru7A/xsFEs1V/GzkvkBCD854thFbVKAEkhEY9MQ7iskCpW
TqYi5PCT2R/TDSdqsCFDm7+XvqyjsnZhQVPjnzXhqcKMhZbG/GlN9dVN62GiIDoAPvig3aXb/nZ4
lgHHL58tfHNPTAre25nqYugFNrf46+wMf0k8UvgIdwFobdPDtKnuUfbWc4/5dSiTWrpgGfn8sifG
ecZ1cnSKuR7NpIdxOmUY49N8R1H3fTHuUqA5hvSuyRJfWR5GBVx1GcA7Q4up4zzM7MS3yRwC6Xsw
HSXA8yGomWxA/RMofO3bC9dNnaFNonO/A087aDrYU+r6iV+8m7E3HFqQCrH9vAWKZlM+m77zS98t
G+ZX38yftR8HhST5vEzwzz+UWPvNGWXtWOE+0nATJBrbzCOkCFDzNZWnKVI3ZvUzTx8UqMxN2QGE
HwfJKZScBDGZ6mwzjk390zfLQ1x47muM8A0+pbu29+qdjANmLXRBqRTzkQby3gtIfD5B/9chMFeQ
yKfmD02XgRAu0nm+oRhSAJ4VA0kXjfMYJJ+9VuPzZujrNVm/LeF0ysJ2tZLvNPfXTBUJEv7iKQiL
0BTjFxGiGeZKz929jhgEtSkSw0H/S5sqoKDJw2XrXf9SK/n1mRXhDWZoUatnDu71aK4foffhUZvs
h4kFeiojPVgxBYFudKtwuzgWXvLnC8L7PUWKBFM0t9Nn6MA5L6xV3d+VXtMHBRpmkpRlZQNRoUTD
EvAUfDkxhaiGLMNgDT6ZQh8d5cPK76Lhz/XdW8mK+PMZw0lQfUC5RgjBJWbMzYHgNreqD5LcWbUa
mNohccqgqpbguq3V7TuxJcReFAQcI3eREc3qw2A2YdyXG5La+07TJU+h1Y0Deg0U+6B2RN/v/ENF
XW0zTNHjGrN3dpzflRa5b6Pi8evrcQnELgnKruCEF9ONbFzyBv8SRiAiqPYtRq5+m6jUK16Wobju
1Xmsynq0K6cY9QZNQ2KJljPqbucr6zoUzRqz0UJg+m+c0glcNjPPWIjiJXgid4P9Ulb2JPlya9cm
zKJ/ygvL0IMRDlmyVFTRoR8eqjfpPg+K59bXgwb0xxrSzAMBghtDDH0HYi4Zt+qK08Ay10zFfPrl
69JdxirLW1hO8s7ejzonV2L2PW2gLOrqH9e/6FruhUlXfEs+t4lCvdBxBAFCDyKbCPLhPVhzkCTF
Xm4rnqEpQaGzvQvGGw+jbn+gnOEzln1VFgIJAgZ6eQUfbLLuBehIm5a+ifCPIdMsX496LyL/4aKB
HLHpYhyVH5ALgLAOTHmPOkU4Lfed9WLl9dfPHgwgXqFPjKeIWJmD+Iqm9pgtD+c4uelI+uFOoN3N
FskjcuWIoz0F9RwgSpCQi7WiGeqILAHyM4zMIRyUGBmRszWV/XWHWLmWoc6BkVcwKQE+JRLhWj3a
9X0fqWGXJ39my9oqtJG0OtZO9KkJIQIvqVapRRaTMDWd+66Fx1EdjHcUuBU0oeKoPWR9//z1ZQEx
wMVSOchIbH8Zo+4sSaHpYQdYLIneyuTpuoG1U4u5HDRhofiClqwQprIMSq3zCBYEBgJrw579CtV2
t/0N7Y7tdUurRxYoME5bAG15VITPI2LCqa7sdtLDkpC69Aok9w8o6LlbshTQADYbG4OgVtr56lSn
UF4muo8Cv0wVZMUd8ejEjY/d/BQlPv8V06IYbWa2Wjg2v8mAsUkr9QoZ+HdlV8+MCK7SsMyy24Ub
Aew3qoBtT7OA0Mo37O/Xd3XF788sCRdoPlmNUlYMUSJ6HuhNbd9f//trK8GhAoUBXtPo8QkrSftC
1UYwHoVdXD91uvZQZmi/9qygoB7PZAxsq9ZMjuTEHQK5LcGa7mA6vrRGEiJm3ZAOZNJJprFdp1WD
p2iFjDF3ZfMwja+CaBaVSSgJCZcIaRs1HRKXhFmu2l5B2ISxonx3fQdXHA5/HrR13Outi34ytJDt
BdRLJDQgEzVHLxOGnCtIvv8HK+AJ+pQRutRgt/S+LdvOIWGuvxCge9Nm77QSX+C+JLw7TYwN8rKN
hUhuCO/ONqmpkScaCe1FvVn6CThvPFD6tzpVfJNJqvEr0fbUmCl8m4VAK5yiRhgWcZhYdOtOo8/6
xKssAOknfZeSzdd3kN/laPcB4gOfPw8Mqpq7/aT28L3C8HUFkhHqfazLcMRr3oAJYBvdDA5IET08
KROmdVVOwnp0Zh9ILDAoz9nPJNeC68tZ823cVnhxgVHFuHgCxV0DVAzEG8NiLNgB/VPobBjjqEju
j5X1gLQH5X0QMqMRJFKQ23nfLNA4VEPNiA9zqW6zuN+Qfv76x8HkrYvqOrrywMDz1Z4UZLLYVCpd
qdTQatvfg4m68FC+15opKSasxB+EA9jhpWDQT3OnPDFj9GxW2JKqqMpO34a28YkCPRmleEWJQ4aM
XqvPfvKUATrBO/Niqr4oc+TQOsGawvquf0n3jU+32a76w/YDqJbMv5i33BVP1qOsZKLx97xwkNEs
5GZBVoXHieDqTFNzWrTaguexH4X5Qd3xKqLhz8/lN/Az35PH8T69i57cd67EYL0mmfdVOk8k0PgJ
HAWDUAJGGeGDTmNiFy2QqmFdmnd5jL5QAmSm/+UzcGaEO+/J57T0GfTh/bKELXQA3Czf9nP29WMG
R8HoFZ6vnLheiIlGNVQl1I0RphTdr6rap6OkOLPik/8s4KEjBMJ0afU6d2ChoVHYpN3RoRh9NdLq
72CWX52Pwmc5Myakg02DUdfBVdQwicJlflExcrpYT3X09/qHWYkaZ2a4g558mJnQAS/IlIRVMgQz
STfW3PnAXG2vm1mr457ZERy9ysDBm2oJCc2n2Te36P9lt8OvqPZ+g+lwg6lmFEizQG19o/DiUjpn
yT++cM5g3uYahThmF+KB6lyYLWZr1ZA0EWgDzIh6yG8fW2oeemqgN9/+qZus9cZERuW8usEWoGUQ
ceQE90IgGwFSHwf+VmmU+meWp5AvzN6wGQ/XN3jVN3kxCl1laBqIT8i0MaIeuA81bBPFVxN1A4gg
hkjyLSSKJBfNxczqp2ue2BIOM7UBnNAWbKa6s/He9ke/PujBso+CCHQM+JxaMP1RAlnvY+Ue5ZRA
Dlee5wxbglmQfTN7Gkwssau35mQco6GQ5FVrH4s/XPnNA20VEXhgthjA7kdLDSNM/ShTwrlHfH38
+t3mYHwIMH44JF57gkukPckVs2jVEKN599NI/gDqANTedDMVssm2tT0D1SduGIw2AyIiBMUMKGwH
wGg17F1lxwa605pFcrTXTKCyhnSUI1Csz67ESQQZS4YapTIuoZmwW5YavxcCCpDr3r0GmMAAzGfB
FVnvRZUnTlw1IV2+hNa7vk18oj8nQeYXva/sqiALkuZZRoi+sizeDoXeO7SDUJQRAhYda8epI3MO
rSH32vSPNsjevytH9swC/wUnGwcaHYJSOCxEXe7Z0aFJNZ9E1LcL2WNOthbh5CQYd8itGJZo+V6i
Dwum9evfZ+XcnC2FL/VkKXrkapFJYUC13nJwVFjLqybTLZbZEN7XDSZoXVClzGGDFIKmk2+my6Zu
ZUQpl18FLRgwEqKaCegYKvznS+lYo3aUYCnJ/Nrr6V1utDekXO5M+vHVPeOGXACqQCeBcTxhPUZK
W0UpdfQo1Q+lM3w30z0Sy0A/K2XozyowwDcYpUW7QogAizVnscuiORzT19yYwNph7CzaedXSHyp0
f4YnG4/tRof2RzNv1Xzc6DEQSTqK1D3bMqcN2PJ2feUrF8jZb9KEREpRJxdSXA5+kz8E7KBtjL9L
0O5osBSegcPmVffM14gv6yZ/lvrP0wAYJhiDxXw+RwUK2Y4ykSVjLT9yikW+QRpk2TT/Q9qV9Tiq
dMlfhJTs8ArYLruqqLW3+4Jub0AurMmS/PoJema+sTEyqh6p1U+tPs4k8+RZ4kSkcnotp8FF+7pV
3U/V2ek3iBh7STSCoPKhZKQegsTlziFBRf8wdW3z3KUWfyaaL07lpNyvWqqVeZB1onox/Lr0wlR1
3Rt0m8ff2UTEe62NSayP6BDxmkrrgKFY3Q/8cqTx5A/D3iIyzwJXMsOLKOj1IdfZ6Kx9l+2UfYMC
BwKigtR2lKF+/JNC5HkPPLlGAYiz83vqjcNJanp5glqPMwQ8T52XagCu2EkotHb7kYC3xUnH7zbW
/w4tmG6fKMG+Wso3y6AdNcZ2xmC5beT5ffcZcBj7XloOslRHeuLfwSV0DHLgcmI5JNa3aSDDnQHQ
2OeO+eypJZpOA8E74WN835f5o+EJ0IADvnI/6JNSIZdZh7/Rg4kBT9ecQMOTdGdmbm0+N41mG/cT
WFqhVQL+zCdlVxbdJ26flnvMxBKobaal24V4+wv7aHmyf7Wnyf2X2wl5xWip/Crbxn3MnTzB3FFv
ixiitZkblF7LN+um134UxwetZjDLoXIK5aVL32DnrZtghepRghDKanaN8eqDBqhN4lKdZO3shf17
GA5yPIIpJrL9Q5H92rg6c2xwdYL/7ycsMWeTApQGLZf56vhPtROkr+xuCsY78DNwCU3jftcdrTt+
SCHnDmqeDcEOY371luaRZM0DiAjBrirHddL6bebDfGOG3Y7sQHd7B/ptRnfNrj4mD+yYgikk+8cF
q9qx6aHmbD2QQN1ttWRWXcj5D1m8OA7Nmtxn+BSd8dJitm3InvLxN5Ofhf4tLR8zeXI6qM67gVTl
S2+2YdODVdGnIGDYmkhbOxXnP2XhyHs9sRu/x55k1LwfkjYoO77f+OzXBT+0uc72fREyVibkD/IM
y9X0gHy2wnwHhrw/lFd3PNBDwwiMgO6G78bdls9cWx1m4OepLRTjriqzpGHcaB0xPqJf6uw6VeX3
aZbQjdR6bX3Q7gTcl4Bw2lt2n4ehx1y1rMdHDMDXIDV0hvd+erJAp5QCZbSxmfPzsjzEoMgDsQSG
ipD0LZ742i8SUhM+PtpBH6E3+zSjdMwduJp3G5bWgolzS4v3BogS3hbqfyzhiQsH72G0D4Lde1Gz
08M0FG9NF3E2t4E3bM+ruLXKRQBrqh6QFvN/bPdH/QvOfzCvk7391Rk529D5DJ2Ff8AVa5ZOYarP
/agb2pCUcuOArPSsIBN4ZmMOD89s4HCI0ZZ0fCzS4gjZqzao6iE0KH32GOo9JL/naXOyNPtFOfzD
yTWKMboLUU+cl5n08NK2lqPFWAze8Ghg8rPiRYh0e2dl4K2xPg6WvDS1uOiMp0rrhAVTqRMYwjxU
kPa6fTLWbjTUM4w//dmZB/NyNSyvSdb2bHrESFrodFDOwFzEbRPXsTpqBABl4SJ7LjL2xdnrae+7
iozq0csnFAVsjB4PIGvbYiVeuV7YLZAtuZDUMdCcvVyJ3XHN5RwpAc3IJwuKJ181V+5zqg8Hp862
sDgr+4a+G6J18KJDOXtZJVblCHIzu4MPrt/TpAnaYktOZW090FnEUjAmixnZxbYZbtdMGWMKaB83
xCBWQCAfpXk7t00Ptz/QHKksnAMYqpB/gP8TdfYlU/nItMIo50hmZhHPT/lBHPVdddhSwVo7BzgG
M5UsJAWukqlSlyIdNRue1k4Cx/1Sl2CObn/eXssK7hHdG/yBNwdG40q7yQfRaVsgt0FMNOzEBHFD
DE4H4qgdMHKwKT23tqZza4sgMOs6R8MU3fho5vA3ugbopzTDlrlGuLGulVhvHtiaGfLBmGEsw83U
q5nw5o8EkssH+tN8cO81JG6AlRpH8yBEWMXmzrozZEA/iS+3ja8cReTAQGrhxcfo3dLl5QPXTOWn
6hFoinDIvnTNP2WNgYO82VjlynbOyTbofyGci0GD+Yec+fWsT5KCmP742LoiD4irvSmpvVWdvvXs
r64IxNMovaHZcVUCHiYI51oavlvVGYdK8jfQoexpMr3Rsv56e/NW14SPhrlzDEujRXu5JlCxOxVC
tvGxBg8I+cHqd2dzcHnLxnLfkFJyNK7Gx4T2ERJMkCYP4ZSL3e2lzI/BwlGAjgPR/qzSZ13xxsqJ
ZqyQMOM7uROIfIT4ayb60OhA+WUJ97mkhtz/jc1ZVAUjn9e17LooldH1zfioC3LAnCsm99mjk9h3
g9Jex+bjxSsoADizSCgCQhT8Fq9IVbdjWQ0wJ+rhn3JI/rGpaoEP7L7dXtbaF8MZh24DJo1BqrII
O6UEWYzRFeMjJN3vB9kcdZYEXddt5GhrX8zF5ONMVAv41XLAkjc8z0F3MDxWogwke7RyHqr+TXRt
RJMtPp+VNxENZ7Q2UEtBVWUJRIDnnfqp9AecwjTQ5IMiPz6+aVBQBtUyHkZg1xbH3EC/0IXQDlZj
eRhcfXdb8gD/+xdO6NzKvKdnTsga6eSWvT08suLea6yw8ETYka0+85oHQhgJVAMQysAoL9YC9jAN
A90Ik4mgIIvP2E9TiQP0L1+29AXWjhpql1BtxgOCYc3FkfapzLuhzMdHbmuPSYpXA4NxO30y//3w
18EgKGi3COr+1yihCV2BVjPK8TGlrRkmsm4iqjoagZFiq4a9XBJA0GhhwG/DpQJW+Gcw5uwTJa1V
Z6BpFXHNGp8HtPTcb+VEUOdQGLr99bF1zcZmDQFUewzEycu2SV3xvBmlw2MoEqV94PZCYg6+rMZP
KLPK+nDb2vKdhzUw2SAdha9DSkYW56L01KBnRiZi3tuTGTKU6OidVhUE3FVTXdF/O0/5zRHMAC0u
mWlSr98AVC6v8fwLoEJhQREOWY6/TL+zOk8hU96NcV+WgQtlBs3YGrVd+X42+kOgYwFbN5qH5uUV
cyqT+sUI/QnlWEE1YPq0H6LGS4+393J5x+aVoK02v1gIbXH6L82AAb10KjYNsbBEF2TAyQSDVr45
du+Fpgc1kdvmVjYOZCiY8ZnLCBg7XXy6fpz0fKBkiHXVf4dCwhSU1LR3t42sbZ0B54cJCuhgXomi
1BBudIDH47FW62MSuWNjWJHKvWEKNQd3cGNNy9xg3kI8vRj5xBjFLMJ6uYU+tzDFY40sbhmm2CkF
8aGXEbvAIK0naZi0XfE01S79JLUWZBWWMW2cxrVvCLeCDHUe48WRufwBvdU5djIZDEqIjWXshJMm
eYgRSF/b8aES7h5qNI79QZTbvGoMjFiOA7AbHs7Fl3QGp3WrjLK4x8SyFdk8k22AwjSlX7Lcr5PQ
SJL8K4JIV7+3JzJUGwxaa7uOABglIfSFMcq4SPwNvSHY3VqBbIomARD375jye7F8Gc4cWtQtp8DO
m6fU5cX+9vFa2+7zy79YuT6kulGKYQRxMU2fuO6jkJx2tePfjUJY8sTdCVfpts2te7N4cEdepByP
1xBnvf1eSVOPTAfggdtGVhZ2cTkXW4qEgkHJVx/isXqqeytoHO/30Fvveb0lmXc1lonTM2dKCCKB
iANZyeLOAD5F8GQ0s55PHxUJPlWQkpDtsn0OyrxB7vQxEvutGt+KYwDWDwJT4DYGocZSRWjMRIlt
82Rccp/uWlsvj9nki7fBKJ27D+8l0O+wgqACNDnL0gRXrNGG1pax5OW+69I9yYYnuMVAByTttqmV
5xA+fE554QTATDbflLOXHmGYhgMJHQlNsScQDH0p6umlBrQFClSffbMHM+8WFnTD5LKrMkDboSpb
JWOjV3e933whMgmd0t+3afPi5o+0f7+9xrUvd7bGJRVQmxlIOgYYrLt8bw4qKDNtZ6mtda3cgPOt
XGIzRmpBYt2CmazN9gLoqrQQgTnKT0iRNw7Iyo3GiAxQOQQpNiBWixsNvGaj0wamdIQQ9ZT9m8tp
Y9PWTeBFgKQxurj24pLpZYpZeVdiNb4IlPpa51ttpev9QmHUxTwCTh3CzOWF6pmrZY0/gMYwH/OH
tky0qJUKesaayLpAuNqY7m8fhBXPMc8qYtYTI5+olC3jogmkJrziHLxxe+/UPU73zrNlBhAf2+s7
cpe8mlqwNalwVTBDKenC5rzRZzcMyT7p7Qo2211zhADesb9PH8cT2Tt7dYdJ+dtLvL5cCF1A8g/g
DnRuMF94ac01qgR6xnkd25r1CZNOj35S/Uid4ZsGZsU0lWE3QmH0ts3ro3JpcxFCiNoxtb5PQetm
Qc6NIGQXCqRZt43MR/q8NoJtxMKQKUDN7A8Z+uXCZNm6RVExkJRlg3Y028yLMlQ00shNrQdUm8hX
aJ0ZW/xU1sohBWzdRwMWeG8wsC++XmHXNKsMv4oxJfHLtaYwGYwDICsRV+ldb4Hws8rvqkFFU14/
mca/8Nv7Nh9eIHj44im0ZUv3ieVgtUlJnJjstYFWFGcu4KU/xiY/ytqMlDW+G4w94xr+5r11SFpj
p3n80HuQfxkwzEjScEzK56FQ/WvZ9knAef8TNNlPpGWHHGOwvnLECXzJfVwDp7P3lPSCDIIWrt2+
3v4Kq58aiSEQHShRIX+6/ApA0fLCqJwqrnMBmQpBkb0k0opuW7l22HP8/X9WFpvuSpXTUtpVLCZz
VypUXS1yappmwx2sLQZHBIYgegzp30X6kvSNHL2mq2ItI69Z66oALMA/P74UTBABfYRBQAjSL5Yy
6o7UTAwx4rGjGGfnWrHndVZHyeh9tA4x3xCMhAIzYdnI3t3Fcsqp5wz4jSr2EEcHTJqPTEu+sCL5
fHtJa9tmo4KMRhA0eq74nhOS0sGWWRUTq/hOFNjGi1zfOgKrRuaaAC49KGOWMV4PGrEeaN4ybrTO
iEyo7u1op5kb5bu12w1niQo1HlF00BbH2TVUZ6aNBSsC3HpCRnWS3OW2FnrJt9ubtnakzy0tzoEm
OlTuMlhyK9/b91mW7DwNHDSmAaay26bWFjVXUmbiOXSblmVCz21rr1B2GQOFWISOV8S89YCWSe67
qv/xF7aAqkWsihlHDAdf+gNjUgNz6rGME+ZIDk4vfWxCv+DVGzSLDCvUa2gOb3y06+QNWhiwNT+r
M4P6wqbbiD4DAUIBVfPEf8au0k/l2Hi/aAny+4yrV5CmAeBkD14OifqUvH18yT7aoHgV0Dq8Ggcz
cy21DY0UcWaRT1ABzEMoK5+qxIjt0urCDxvDnAyZ93aWOF5mAqPUagdyU0VsJ3a+t5umPEHG2fyc
JLYRGcDNbdhbCR8u7C2O6Zj5CSY7sLhWZP90k/dSD3jjLDZ+8khxNDOZBjkGEjesrlx2WMUM3/xF
r6dikqrHQ96ORZxTDJ2H4GvtUNuRaV7tbm/nWgB4YWm+pmfBWKPbCbLYrojJi/vUPNBn+07bga6s
Cei/0w5URvtNPqolAAZuGdMQqFnN5wUFlkWGxZO6ljkVBcqbrNzlXVnsirIlYNNW452LWbYTgvki
SFCaRmgw8f7Ee4d9kAgSzT6MUqOkC6TA/Egs3oaeibrGM1XEiHPMn7w1soB06XcFJPsdwDna++19
vvqgc2wNxBr+N0RrICq43GYUPxmwvQmPG9dRoVTs3XPqL7dtXHlUNKGhsoKGH2QWkaQsIl2dpjZp
fNgoDOMXs3q3+J5MFe1fJ+SC/962tbIePKgWuupoiqBgNV+bs2NjG4Nv1UnKYjT5d5DQImyL/nx1
NdAUndUaULhd5qhZlnt9YY08ZhOYKqZCfzOl+9B3gHLcXsqV98S2YQQTfL/IgtC/XxzHlhojmAgo
j1H4VmYgBsPmgTTsDIRWqWn2UWl5tQqaTId2u1ZRxwhr1rMP18Euf4a5OJD1hAgv8QS+nrCnqOqJ
i1Ca+QkwaHVX/DOlVj1+9F3UMRUKXSrMPQPBcAV705284I7XsFhp+qtuDEDiMnuQat97kOcJHKPx
n2/v9XXuN5vErCEa7qCBuKruKt/oM6Y0iuqKSfAmVV32ppO6/SZqSAuH3qjARqlDZqILHelzc580
fvmVtVPytXdSHRwbbl5sUVetHLWLw7w4AXWaedJnOMxNprH72h/8veFl5auYvC1/u3Zv4HFcQDhw
2gAXubw3WtWjm2N7NJYyi+AzPif+pgzXyoFGOgLSqHl0Fcx6Cz9Q5OAz5pkm4mZ0iAapp7a0w1F6
fEALVhNi1zmjniEfspqf0q36FNJgGd1wEKs/AvkhWjroLcHBXi5Ul2WWOL4hYlH7UOxoaH83VHUa
qmyqjh2g3AffSLWHqrAcFliO2GJvN66CPuwwztpcw/tD+r942FjOerPAoFMMQpLyC85kHtbOkH4i
IDIIeFsPOzVp31oHslejTE9NwcowNzwW0JHETeH8do2GhraTvurcGyM2ZWBVaxgLRlKcuO+iNANR
vwSL0zNTHL05t23pKMPM2uQ0WT01LjqBqH1CD4IsTk2Byk3Jax3dR94q0NlwLdAJfU9yIAXsUm/2
CoHoqUu15OQ0Xo3hBb+KpJaekkm7G+rp2BkueIfMH82EqXlDiC9aUkRTxk+jkYCEwG73TB9Chg2K
pCJPGbM/GTrbt0z82xv6CeXnA7FBmWrYyREO4yT9LKg6H4pl+eOgDXs/1fbg/DkatD+WrXZMC/3E
axL7rCMQex+Pt93I2reFdD2UTUzwmF9RyaRDrqCg3Yg4zwvKdoJoqtu3beOMAVRwUADnKSdbALyr
egsOFNAGs9zODPlbFoZtDgSo09cCao4tiBXsIZXFabTSjIaI1tq3qck/K5lgfuT2Yq94SRGq4AOD
3sgEkTQoYBb32QXlaZZTwmK550e9DNirv89PyU+zhUgmgPBPzj35Ym946hWfiFYfWqZzWI9S+OL6
+Ji5a2xnYiig2OTZlxSj37Ju96As7g63F7j6NcG3D96ZGeX9Z/1nsQToNtwB9TERI5vvdj3O7szs
IMFQ1fERT0SFiavbFtc+5VyvAdHYzDa/ZKARqTspVts8NuokhzJN15tTlJYp8ibdL/Sgau3qkxR0
C05yxdmLTwln6Dno02B37aVKJ+cZSSU1eexL/cdELeM4TJ1/dLuWnkq/EHsAa/wHzUtcEbheyQ+M
5M5XNOzcjVhxdQdmINqfDANNx0v33FBjEHwkHABPE3RZmAiVXyvpel/t1BtrCJZYeRK41FP17i+2
HiTwmJOfyTX82dWdfezR8nMdDXLsQM/I14RL+8SL1jv2Ta3uvQx9QA0n5Ptto2snDMgqZIwz4c+V
nkPj5gQTSRqPuRLmA+na9l2lln+qCtF88vECb7SQ/0B/L2qz+M6zAhgGvdDYBYnj5SolMsLRF/jO
iGLLO4p+dYSu+bvlane+ZmKoDbLCoZ+YJ9SnWDD5uQiMLu32I0pZmCOyxpCA7ynqUcpsG+0J1MTd
wW/aNmgA8IEeZf1rAl/SaOpH5oM0EZLM8N6QQQrsFJRXSan9U3Hy0tSNEwo7L/G/+Sn4h3SB/8Wt
dqln10GCZGEPNW316NtdF+pev8M07W9fF7/NRh4qph6cXv+EwkqEV/YX54W2G8nIDhVJxqh0eBo1
TH9OHf/eSvsXPPfPZmbHnDUvQ5V7gV6zIcA8+H4ECnfnt8j1wECCsT8vf9d1aJNCYwniO31TvVu0
s8IWoiQo73r1zrLTXwjJPmetIgc05LxAlGTErXT5neWVxR6Nfy/ISTXs7Vb9mBj/Mml8xwg2Fs1z
0SHFYk73sy7SbuZiOImsvseQTGQrwkIrJZ8bXec7qaB6fPugrT3UKEwAzodZcUCtFqe7xGhZQyuN
xcAzqh1t0vwAzq1m4/lb8c3z6PZMWwV+JGC6Lk/XZLUI/VyXxRTibyrU8g5DwmbNqlfEArW3cWNX
rF28BPPlOruxLZifoQ5hshiTAcUXg9neTjV9ywNPkC3vsHJRUXScuQqQKINJZv4tZ7b0uutHjOph
/4h5n2BmqrDtvWCvOubcbn+plVX9CcAh0QTWAnMpPYWBbrPrfWCsOgbyeya0zx0hn7Js9DcMXRWQ
4ApAPjIjO+G4EDpcLilvtZ7bzQSHh4R217Rpf0gNs/1ZCFMLfT1Hpawy0r2e9x8GI82W0cQGsYo7
A5IWm1kTnYHCCEu0KfOe3Zx3T5DLrY5FoffvKRzY/vaWXg3JzK/bnFDa6NBD0GiJ4+obp6i7uuOx
NIsc6rI2KYv7wppfVNdNq896L8YsakprYnfQVvqcNA2GNrtKfrQeimgJWDbAhTEoCMzVotiilMlG
XUtoPDp6ZA/kBCLMsGr4DHoMdWiPDvbvvtyqTK7c/Zl/GycXDKIY4V6URHToiZOS4OxSiNHFk7Dp
A2/Bcnd7k9fOrQvqPDDlIIqAZOblcTKTSvrwWygTmJ74lDaOUQeO7A0vBKV9u4FKWrmOqLdhrBfH
9g+73KUxxVnfkBHQr2Yg1jsoHuzHbOzKN5m2yXGoyFZzcS1pRGXARuUT3egraWfUdknalCjFmHnW
gT+60PbUQHsP47T+Tx1RN542VR5J2SRguOtVF93e3JVPiNEXtD/Qa0MRbSnmapbuAC1mrLceJjiC
Epy0n9xqHJ2NktPV/Oifm3JmaHFWHG/IMqODIeuQ34lxl7pv+ckPxxDibZjNazF3GHpfGInU/RYN
5+oa/VkfBmG9dTUUI5RdD3TAHms9hBu0YldjQPv2Nq4Fl+ev4OL+QaU2gf+GCRR2iibsleOyMMlk
ss8SNQ3oJcniPQP2Xm58vytCK+zrxR2cD9jZ+8EUJYqxEncQg0VFGkE8KXBsNJQD+qTtMOYY1Q/W
XoYIFuge1SWneDSng28FbL81fblyUWe0ErCKKPnCDy82wVLGSDuXA0aYQXCNdPtsZPu6+ij/ybxi
3Jf5U6JPAOD95YpBBZ4ZMkNBTVrFg62ZB2nlG+HGmheY4V1zBxWN4avatcVqDK0yvGCeR0lgmFMT
tSBnO5A8qZHAtPTt9vlZ2TrcQng5H8UbuLr5CJ99xQTDnL4Prdm49HMlwsxz5beu6iDbCJKkQmwc
mrUHesbMzTI8c499YQ3Ekrz0xg7WNE1GmUiek1a9ZjT5UtaJETopokRptJ9vr3F1UwHXBCHUXAZd
ajWBEsqQdp6wuNAKwfA6KcPfecLjOeRNQKgJSsDW25oVXy2/AgWD1AT3BBzNi5Cg6KxsnHrEcl6t
QyICXN6P+eAP3zj4CO8yn4uHkgO8l5WZHiY+a+8GjXSPutV2oUcgE//xPcDQNQoqc2MWMcPld86M
3B9qgZ1XRetD4zQD0HyPbyGLSAyIGCLfkGa5YXTtc4PFFDM3s4grgsxLowYHdSWrWyBtW57fu9DL
O5h1jvTKIWjMeJ2+GyU0myHj7bC/eLtnxhWMEuOg6cuYU4mxxTgTY0CE1t94mzybpdSioc37jTVe
ERbN78uZpSXyQWO6l/sSzqfd4c1MQ/oj3fmh82Ts07DTInK3lSSsvdyAqMzFVhSMUNm/3FXUQ7nu
jcAv58DW3o/gcxntHgp9OhkiK8uqLuimjp6gUZrccdvW939xks7MLz5qXRuMiqpgMQDx8mj13RDk
oGvcY1o6vSfG2N3dtjf7hGV+7wOlCEk7D4n+sjrGHScXiZWxmIHGvQT/QZNtlf1Wz+mZidmBnDnB
SdmjbBqY8GuuRznGEvcj4vy9W1dFiAkXO6hAcx/qJe1fbi9uzTXhtJsYv0TzDYiCS8s2dg7KPxWL
hyoDvDbvuQAKECnUs1WOycE2xNYk9YrDnxUnANCwdWSuy9PjlWadZdkcMLjISwJleCMq7qNffpNA
yycb6cHKzsLhQJ19zoqww4uMrMNMO7qacL2elrHXRBWGdSeLqbVA/AIl6cgfJvObViYO6qsmdT/d
3t2V4AgTa8AjkRn9ckXM7ydGM48wIsXtMaQXQNlyzFC7oR0NQH89sH1XW+C1K61GczfKUisLxxQl
VAHw1yyKsYgVHAhB8STDLVFeilKJrrf8gOOU64FK27mQULTtd1unbTujj3/fXveqcUx2QP8RvGZA
F12eKoweaswXOFVGw+j7lHqNgWkVJe/r3Jz2TpUkP6piQqqRlRut/pXThRuK44VaCcrnyxCpkJaZ
2BaCQtI6h3aYvjYQLw46NBc24t7VJToA/wBrBL+w9O8oNFidmwsWC8enZmiYQ16HWQ68epBhdqpH
uYRhusSISkCBPow51YHYQ/r9B1iH4tPi43ZQNOE2qFFigd4fWvLmGFgJy8PbX3H19M4z2UDuGUBv
LHxD1gufFBThJs09jKSRqFfi3rG+F0X7PFG5MZWy4mZnoM9/rC3CFXdkSBIsrClzIIGjdfSp6ZQe
3V7SytMFEAiSVyTtBuKihZEBhxAOAW9lxxMT7xSkC7+5uBaAonZd0Kd29qRNZHprCpLtXFdYG+52
7XiiFzArFEJFCK7h8mK4QmjgY0b3uVY8mYLJAzFf5CmP/ewgNbDF8LEWGsyhBwqImLECamyRIpE2
I8pMHIqgi1j/1kPDbeiApOQ+Kfg0BH2fuW5AJrR+Qo3QmaPDVUMbZJBpvTM1hvK0MhSPSOoa2l/c
H2MmSMNIJ4KJJRIDaODGqaSiMU+NPiaZ076xQlQPjnLzVyCp6YM9JPlRAM2w4SLWbi6KZSDkRmCG
SezFN9DQXbVy00DFaGpotysTTJyAyrxvf5TNZPzoE+48VwUd3sdC6FsTJ2sHAJSpEEzBDb4e92wd
b9RrjjuFnuasjuXXaXmkJcB0qmCi23gE1q2hKY/oAFhBe96Ks7gCL5PR4DjS2JvGPCpNDFe1egI+
r6HYwpesXV/kjXhoUKoG/exiV7u2YmbvmTTWpant+ql5m8xNioAtI4s4qVEgiLIpoTFgkDTbtToD
1rErKPnwlCo+z/lqFg8YkUq0lY0zwvWCBGYrn+lk/rzti9bcqwFkDDA5yLevMoQaLscmVKdxouRn
OYEpEyR3RWRyA10fayp3o2Dj7rbN1Q2c6V5mkmBQDC3CIVWquvdljw3sDfqbJra263KTbwRdK0El
Yq75xQDWDcCXhRUO4Wojd2BF17p6X9JqiDA6njzkliCfwaG0JRa8VoxGERbPPvYR4NQlEUFr5C4B
KT2NwTFUApRBMkxVoh6smzKNzLqSoKswCKgVxzTqjNp7UqWt/81dQ9kEekg60IbLpwUDlU2jvBI8
i5YROMx9GCv9MEjyN1/wzMziCig6a5wMFUXAPu4kekGCadHtQ7K+nUgIgJbEADxc9KXbsMqsxGCU
oHGLDvaTo1IzJMrWArTsfXgRvz05VWOHxK0bkAsYbR+6lfK+3/4Vq9fj7EcYlz9CsyAKjnYKjX1f
DZgd0ocprmcR7sAA0aQfwcODuCVLHYxL3ba86jXPLC+iK19r4ChzfMlS++LKlzHpIq3dGn1evYkY
IrHmRjUyy8XTDFov3YSKVR6rUfffpOjFyZBj83p7KX/4TRfJKyiXZg0XG8HiVZumqhzeOZIiqmqG
6siFPTw3ej/EBQiOjoXTWIHbYV41YbLtgwHDpRjIdfPJ3pWWSu3AcCftvnT0FFPRyAp54PS5iAmd
yHfDLjoWoieRxnAhBEBUXmy9lmu1cx+hEqoMM7U0btblIUjrHuJAJhw+lNx0cL01STQVlbtjyGyi
XugqsBoKUkrRubE2YJ4MjTfywCuziQwExBGXYxq32oSMHcEdkhDH/XV7h9e+4/kvXBzT0myTFJJl
OKYuChGyGN6aTLzdtrF2IE3cOAsCRvDcSxxFqlBOHtgE19ICrxiYuSO8AwUMfwoNqyiLw8fNnZ+Z
RdTAi7wwpJ8Dt5nzN7z4r63jPpXC2fBkaxccwQKCIECdXHzky28LNKI56jylMSlqfleRYQz9ui+j
gpfjU+EZIxTecu9vthJADRQhQSKCwuClUc3TJwD8JdJiCCP/TAfNtnemTOpfVttkzoYjXf1u4IhA
9x4q9tBbuzRGVZHnemnR2AY5bRGALgdTVmNH6kfG8nYrXVvLbeZ3HbwaAI9BeOjSmhKVpQHRhrhW
qnSXOcNwaiowxVKZyAP+vXopRG7t3EbaNJCSdhsNxFVfg7I6QieQUQHBtgDC+KQqZ5IgtCcgLGI+
ZOI9Vy9QZLMTMOuGPQncVwwb7FChRP+LPVP7LXUOfDhmHy+9zup8//kdC6ehgP+pqYvgDUCnU6OS
J0qsU8bHv0hYZ91DJBFAG6G6fLnfrsarySkkjQ2DMicYGsxKhgW0r7dGq9eOEV4D8NHMbTz8uTRU
DnaF7ATRDWum7+DtC9Q47odWbeRFW2YW56f3KY6pCzOJN8XE5kePtb8yrQ5ve5c1iOOfAaL/Xc78
O86SEpIbaalG2OnyI9iaC5By873zzZ8C443yAMQ+Onp2ebQ1cb26PhM9X4xNzTn4chsr1v33WzI0
Pcmg7qxVPGoHsG/nZmFtFcnXvNsc/qLw58LcsvVQ6kwVwkCcVkl4To91+Ztr4lJimlx6L5o+QH3P
4MZG6LIWeVvzHD5w52AoXJ7JAjCQoewbeJxSKpB6G8bRobhunE9F5PWdkf2FiwNpEeYp0NfC67T4
mJ5QgEm7iNJyaMtPXhGk83CNtlUtWP12Z2YWbrtpPA8lf0SkecMCjfBgGkTQA+d2+2xumZk/6tnR
7IRTEVIj8mMaAsxeRh0URQv3o8rB6NiA7gY0xwDuo/S+LIGD3aVHx6mF5yhTs4QSQ2o+5C03YqdP
9S2VgbVyh42OG94hEN3gVFyuKc0qYQiOZMyjPpgZeAZCH0vTQgEg2RMRqf6CkcI2zDRjaxp/bTfR
HQKgGEh2FPsXu2m2kJW2FC561VmMB1niMRW21QQEH6R3vY2TOLunZaSLSju0VDCDAK+88PqiLkeU
NnBERiWGV9epaVhX5lYzaHVNmLhCKA1yXkSkl7s5glUexJS4YE1pRrRjJ8conlS/hapYdZLIz/9j
Z7F3QzkPKoHCH6CR9E4PBMDub+LRB/e5F0BR+F54QSKCj+rezAcT7FwOQHLYRhCCLlaXew2ZCjuP
GUDTwVS393ll/Pr4HTu3sQiYW1Vibz03B5G9fg/tvT2jKkqk8/L/M7Pw9tUElbWRwgzOGzQMAIGF
qgraqLu/MAMAGjoO4Nq7GjtH1sQQjSO/MpSDpaBkfPK7/yLty5rjxpWs/8qNfucdriD5xfR94FKL
pCpttry8MNy2TII7CXD99d+Bpu+4CsUpjjzuiI5wyHYSWyKRefKc3gKS3cr2v2MKMG7sOuTY5Dpk
mpslUbKIHpk+fc8U7SdxYkCJ8Ui9bmfxIKFE92870hYfmkhReenCjjs+2V37Yx7TtZ7XJaeE9xxA
s5rIQskULk6Wjw3PTWy0abqNDAMUx737kpvdi0JKyyMNv60ALFxx70sjA90KMPmguAftirQnGLWa
vogJPWp15exYEX0y7GQtzFgzIn5+codoSlGWvYUzZJiZ6yEavEVg9/H9S3Q6EOGlTmw0djL16uzQ
YzsD3F1EY+o16u/kCk+NSPsA6bQcyXusEe6W1OesCXPVyVeWRHyp7LXRcyyonhAooVp5PhI1b7oW
IoD0OKLaXEW9Z+apn+vG5vqELSYSTu1Ins1WKasAJKXwp4rr5YVvAbNae5qXBk7AgikJkzJk++g2
26xFgosb4mSIksNLTdYozQDTcavfosJdYK+PxUpUvWZE2trKpEH2zoURBPC+1n4vofJyfQqXLbhC
O1wHVZYMRK+aGV3+qkrRzuKSgLnkUxW39f/RiJR6MJntUn0YcTmQNPuUZ+YUUtVae+msDUUKiTp1
NChe5PSIZj6sSruvsundPBS4SsU1KuQhwdYop4MVVe175sJGG6OCgHIXSsJTWILmCW15K5fQYrQg
dD0FFhu0DDJqr5+TNkW7IAbUBkruI1s36p4WZKFo7+/1G6XdzKHuKcEaY8Li8T0xLGb61BExVAah
SQKPmtY7OtzMiW+iYeQ3dt6JEcnb9UrS5WzuKRSM+E9lMp+TolhJ3i/uiBMTkq8bUW7WqhoTCI08
qEJBGWqNt29tpqSAbmw6g7QWBgFImk+n1NcTYNRBmHx9rhbNAPwg+PbRd/wGmj1ZEGjCWATvW3os
9GbXtCO4hZNNuop/X6wsA+dKkPqEstgFbe2YVjPYg7Dw9WceGJtui37RL73Pw+6uCqbdb4CG8Fz6
b3OudE0wI+IdyNJgror9YdL9LLPuYvs3YsZTK9IlYYIZdwAlJ248Q/8IFfpgIkWgVvFKomX5MgIS
FG8VpLYvevGLEnlHDepARz5uyNZGg2eh7Kpqg06CG2XL7qv78qCnvnLHVrb58u74ZVhyr3NXTraT
J6gGqH0emKBEC5uS2T6gZ7/zlEAvnGiRECwYMtLBqaLBtGNkd4fSehiLdFeP+UqgeqH0qoPiTUez
AvosEX9fgLvqMm4bUG3AxwbOYYQ0S+PX7taKt2rItopv+4MZsvFWszbtNyNMw9Jnt9eP29utdx6/
nH+CdLnnWWcaqDbA8+7ZzzYJCuI1Y6AF+YbvzHuahLkSqpA+26PJbuv+uG790mvBON5suJNxI18o
J8ROUlBVq+ixa2LUO0YvTdyVR4dwfBfjOzEh7RhWt67iZDBBkauibrtRLIB3J7Y1QZZxfTSXmxOj
cdHAD7IYVB7fLrkT19Vq5kSSOUfgPGWK1zrQ9BoZqHBmcyYrYYZwttKo0BsK9wgRCHQ8y+5EUWJS
dx1QGJxV96gmVpCtS2sT/fwjKVFgARP84LlkXsmQL4xQQB6h6WYLsKecE8ygHWNRA+mlTqfRT1Z0
rvNZZWYPnSuzVdvdu+cTEAbIlCA1jV5ymc+ezw4X+DzEUv2stz51aITES2U8Tb1iz+F1Ywszioo/
oh0NgCMgjqTrTSsjsKjMAJu7xKGfC9dhh9SK8m0CzeO7AqHP7ZADlreyjiJQk9YRtOngJwTFEFoj
ZfpmsCyTXnEAKi9n1IWHaB50QCdAB+rrgwV5Z5RuGxfq3JOubt1BHft9VPbAXV0f+8IZQdkZdXf4
IoxfTrpCeia2XZDvHKsqeXLdHvSDQ/7NhkiUHynTu6sOgtYciUPUsIA7lCFdKe/QOB0jzRUlbfSD
O+ABeqky28o/Xh/UwtQK4CjoSzAodPlJdyG0KlMHVSqBTkmsxBsnS72JqDXfqYXbhEpKWEhiohYe
h0TNg2rW8/P1D1g4LPgA9C1geaELLmNIk76142lCgXywisk3h2nwiNJPHiQz1lrRFk2B7Anac2iO
RvHsPIqtx05rjG6g4D8Y222vgwJvhtzr1omd96rTw+OAOBD7VYjt4NqSAk0dWLO45Lw4GrExaEE0
z5O5cVruvB9fALwfeCSE0B3Qbra8fqAacMoauY6cuwMNzMJMp62jDWxNSUrcAOdn0IING13IqIIJ
FM755Bkgccd9MAEen41BHg2bEq0sbfql0Z+HQQ+Hdv743o2BMhheV0iB6Sh1yMy5KdO5Usdgm8nt
qU1CfdImChUBFc8qaL3qa0BfbWmAAlSDEwcMJfbI+QAhfJOqZBZ0XsG4ASR+M/R3bBsFTUA/GFv1
HqyoXt9syht67364PtRLzwJM04lp6aGKNbOjJoPpHi0yuJeiof8JZdB0W7Xa+ITMGn+5bnChqQ4W
Bd0K4npBFCX5cfQ5pHaWgy0j3fM9t3Z65YOOn4aKb3pDYBxVqPo5dKMiCc0Q6fcgaWrwrmxW7q7L
OUd2EMR/bxhywAmlzzBtanY9xKqPGZImG1w8/bPNHAUMOGWLfiGqe11T2EiAg2lgZQounQFMo2yB
DQPEJCBl58tduymJ2AgOut5Kik1BOggNmnxqn4ycrLJVLhqDE4efRRP/hf5AOVQZ5LLR3d+OVa95
Rsbdnx1T2XZyNajkXl/cy92Edm2BtUDLq2hGk1xCpCelA8Z/FNG0PPfMwZ1J0IwEhYyKF3w4xBNd
6/paGh8wZEi56iClRGL/fDJd1ludbYniU2P/LN0hvzEshdleqpF8rSH0MhoGyRbEALFsLl4cckf6
yHuwaHO8qkowffbAh/XpZw2lmjUq/EU7YFFD3U5IO8tCHOZkGoNJ8IgqVVLvmZO0YVzma73fi1ZA
ZatrIE/BC1t6WHRajCARUKxjYSXKjaMM/dPI+jX9qyUrSOjhrCNDBWJR6V3NZ2qJ6i5Fg1yvdJ7a
VuoLONdYFr5/64EhBfkpQIRRD5TsoEjSOQA50yNoBH19dqOjacTw1yMdbxM1j7bXzS1tO+w5pPp1
9JeBHO1821GnAFqqROjbM/SQhojGWePV1sAgfd1XpvH+0aGbScVVhD59wQRzbq5Et2SiRODWc8Aa
CETB1mYZOrY+4ULZXB/YAjQT5+jElHSgCjQ8gwkNHY20RxLE+tojVqmz78CAFbyEzf6bQUZ/TNfY
ohe6SYVhNBQJrSI4Ksl5ZJDVbE2KUNtx8mBO7Q0hECd1QRw03tXmnR69ZsW4myC8WU2F5/ZrmUbh
8c/DDIKqIPapkKsEtlO6Cs3CSEZ8WYLybq4HZUsEK5drfiYzcW9SZKZ9aifRGp5iwaqo0mvQMEUq
44J9ZbLqMhmGHBhCklpQncqSfQ+GzC13RjA/2/1sgwKdlQ/XV/nSUTsWqolIHSPQNxBbyfupJdzg
rnKY52Tyjb67AZwj5FHc7WpcfvvfsIbii3h1Q/5Mroql3FKAqDCVQ17atYk3Uz/dksLgX5mRaw8g
4hlWTuflpL6pCyE3DtA7Og+lpczbaTDogHAbWesnt++2mqkA/DOS2BvcaT/O41qMeukPYBH8Zjga
Nv4vvxObCCxKNkRIj209jLeIv5VAHxyBsIcI1vXZvPSoMAXydhvvQPACyVkMvUlZQ0RtYXY79pho
Q0Y9y52HFYzbkhn0kWC5wA0ibvXzLcJ52cRd1QE+nMQvaGbHW9fVv79/KADxo8kNdwCI08Q6niRk
chTQmRkht1WbdXyToUvyEDtOtTJhS7vh1Irkq+MyitHDDisz/arXPIHIWnvb6aDoaWqvHpUVX700
cYgXRaEElHdgJz0flNqMXT2i7CvE3Wq2U/XSie7taUaa/P2zhyZAXApI9KDVTBpXCh5n9JrBYSkK
Y0enho4vkvE96o7vtyOg0Vgo0Bqg4nQ+oKoi41AZBhxjp7N7AkGbL2wuqpVE56VLQh4XMDZw9qHB
AV2d51aQMBton1rJEVy5ioecYDioya41aOOlnb6yuZeOKxH9agivUKiXKfsQciMYzjB1cQx0DfJy
YOJUChYHY0W7FVuLA4OvhSCXYHCT46wemA6l7eYEFaxu9i0WZ/cp4PrhZBkK8zP0TX24vl4LBiG5
gJwKynTCvUuhEJ/t0cimLjl2ETF9A286z+yU2LeTvg7GEb0W1+0tTKbIBAD/j/ZusGiK7zk5xRBv
6yYVZ/loQaXEq4t0I1TefMzq+4u3KHUCz4E9CPlygKzPLVVoaI4BgMFOLPsp4G2c3lvg9Vq5PRYO
sCioqtjswCnhTj63YrTa0DhTFB9BFZ2GLTI0jg7ynOuTtmZE8hJ1WjS1Mrsxkk+k7O8HOrB+A/LT
4d2qfqieCbVbYFIQrF6AejJQ9VKTJ8mxcjKnCLqGZvrG7VPt3aln2MEViKctEOIXgJuMJENfuyQ+
xhXoqgavtaGnNX++PmtLWw1lRzxncfEBDyUtTdWnzqi2XXxEc/ej02ovid1ubLd/d3iEsYjzAwch
8kDiM052dOSCLwGs1TGA7lmHTF3b+WmkkjzIGW87aMxPw8tvDOzEonSGABOYTdBjxUcj7W4ypwxc
m09bxBLF5p2GkHIV0piwhZIOSAvOh1aSck5JNSgHa7A8c3SVfQrN+Woc8pVTJL74LJxGPAvIriCQ
F7UBealYWwKDmQ/uAY1zN4Bu6hsw1DyTKouD2YrXFDnFXSdZQz4FvXEYF9LX8rD6DgURpK3tQ4+W
R6Hq/GVg9U1rDDeRhb4ACPRZfqyu4QYutiPyRqL/kOhv7HAyBGPs47lk6gSrc9EcVGLWm0F30ZBY
ZWuX8LIpeHS06KB0JU8nRfUI4kOjfYhZ7vfRRujgxuNK3fjCKb2N55cRySkhOa2mfQQjqcr9aY79
2vry7u2HGftlQdp+OG8s7mJYmNkHt9zR+Xl+N9cwBoHkN8JjqFmZaMI53+FFzAutn2FCp3xHjCjg
zAmMju/eP5JTM2IuT3wEL9HBN3QwM02dp+W1Z2gfqtXn4dKyn1qRPFEx9DbkEMV8dcmd09UvoC7N
fbybVkZzqdzxNmuiwAZyLtBISZ61Z0TlHcVWBvXrt+lFu8s1rznQg3XoQzVgIFsL12Bry2P7ZVLa
bYWVa2gEhUm9dP04pZ5OmT/P784Qvo0MkGNknAHLlB+DCMlAv4D09qFF6xJeSsY9qbSnSJ/WCiKL
48HJFIT8yKfJr5m5GTTKHGYf8AK+tfN7Z6pDISB9fd9dVgtQbwHoQYj6gXTmAts/JUOkWXmlHHig
bRK/uOkVv7fuc+te9N2H402ya577LGTFY1ZDrtNzupU75NJNnH+BcMYnW3+e0PQctfiCOu88ahi+
M0cr+3HRBHpooKIBW0iMnJtQIEE8kChXDoVWv3ZWdu+W6coFtWBCsObggkcj+aXQUASqHoU6VnSo
suGYasmnZLa+XV+rFRMy9jSvazN1K5hI7e9O2nvd8OM3DEBSxgCRPyqYcg115PVImy6KDl0S74ZW
D9NiWlnsy12NaxyvMnGvopooV0kpkhCg0SDRoS97D91oXt1xLy1WyeQuXunIp5/akVZ81phimJUT
HeaRu0FcW7cxYBPgmoYWwGRX6H7L91yLbk2bfzbM+gMp6R2J+YYoeuC691xju2S0X7hbfL8+x0sT
oKFOjXoVagwQNj/fimh30it4quigQjwTHL8+mY4phFT+b1bEVjo5Uw34dUGDqkcHAh1aq//BlSGw
7DUOjbWxiJ+fWKFuSmukFKKDyx4j49mKH91kZUteAvewkKfzJQLDExuJkeqN2WHTK43+AzTjmzFS
PVJZW4q8sZ7H+4Fb22Z2fHssb5Jq2PE62dhO/xv79vQzxH47+YxJqaFHo2BCtbnYVVmEdHJzgGBJ
eH3dxGjOA8/z0crbdop7vFMxo9H4selYWPUHAlobTqcVj7jk98/mVUpqamPGiNEZ0WG66b5FuTcc
86Daml+0I92PYU19UJwDXO4GzsfBXtmdS44MHQ2ATAHPhJSJFB0odTmU5axEhzybH2In3hUdW1mv
/2F8v2xI4cCIDkc+GbFycHf2fQyUW30b35ZB4487NzSD/udcbhkK4UfnkxKstYssDhAyksCHAaUB
VYXz3QJRP6WxR2zaYlZHsGVqAfjm11Agy0cD9QWR7kRsKmcWZt0aDDarEYIs1YfivRHEN0Ptgf1h
i6700Sv9taLG8rh+WZQmdc4GCGtNsDjxH9Cb8QT50vUDcAkNF+cd3cMIrQj+k9v/ImPMRiPvIsQj
qq/1Xsw8iAnsrKPp5S/GT+1QvxYbe6WkII7VxbH7ZVS+WdGCWs+R08ORRd+mCJRz6TNxa/Q9lF7K
k4dW0Ve25+I5PzEonYABiepcVzHKzK6fnA6iPXoD6mHjMWbDCgBrIRY/m1FLWjRW8L4GQ62Y0TEw
/TwYb8k+84mn+YafP6Jx9L10OudLKD+ZIooS/VDAoOqipzGZvCi5BZsqWJyYf323LO7Hk2kUPz/x
yk0x5OmYjhgawiGjwLVurDqSNRvSWZ4iU4ccB48O7Xfo2yiecaft7Cfu2Qeo6fBjEShf3t2SJU2g
2D0nw0q1QYsdgu04cvLQEeNepd1KTkp89eWOB6ILR0xIhkv3mQ5RgXnMYALS4b6r3tV1vSHOu5/n
Yuf9MiLdZh3AXnE8D9GBzoY3z0iKY8rmQV3xGcun95cZ6SrjEE7p8AvTZSSeWf3VJOhRth7L6Kg7
XzldY8lYNof6HKABwDrIhZKIgi4K1OHRwcwLd9dSBhwMK++asrspYoSN1Qz9KfDDr2RTFl2GgDjh
4Qlg18Wp0orSyiKGUVbRbQJAl3VnTfGeZtbKdC6Fzm9Yqr8NSYeqaHMVJNMYn5CBA+9PUGhzoFnP
EwdxrbUWC1yycIjNfjIu6XwNKjUIiRqcr8C67ytP/zmyoIq90gCMCx/gTxsn36B2Y/vKjfFTDczd
mvtfG7F03vpJB8poxhGP2YuW1WGaQXYu2kM0zOuzNa3kS50lacDS0YOuMAXMGdby7A6ZPbSG/JUU
uLvrx7p4HvrWK8n3jlOku5vtb7jLk6mWziNDXsnkA7ZQGuEsZo8F/eu6gdWxSUcRAFTI2M2wIEKS
6sm+TYLMN7bsQ3W/tmjLEd6v0cgYHby1IdikiTv0Zd7oL0XsMZ/eOIM3fsr87vsAfrofHEoF5asD
tco1mOXynoGQCNIzIEWQM1yDoTGzTEq8S2zqVccUkZCTf63mZzBVrhzIy6aNtx3zy5Z+fh/00JnQ
uY1ytnavPNufx319nx2gqiSu8P6YP+kBiFy2bLemPbkcOiBf8u9BSo/VCrJxStlikPq2C7WgCLOb
aA8Ve38IsgcoNDxrK9fScvh3YlFyPgDFJgXYPJGCuMn39V6EK2npmQ8gf98nu2Kj7tz9GrHTqlHJ
BWUQaUZ1AcPU7tnPCN046HgLo6DeNZ+nz+Wx2Qy7eWWgi/fvyTgllzOjHKTVeo0XAiRfMv2zm7/G
7m/61l/rJ7kaNPUTUruYzSbswnhn+oVo6/TUg/LZ3mQ3dggPV+geip9+nnl82OfbKrzuEhbDp5OB
Sj4nTceMqgX2Lueflegun1daxNb+fcnjsFLVwd6If1+pKq9jpqenq7S0S1cvMKEgpgO8Xwh8n58/
e5pstZswjSy0PucPUCbbkAe65TezPwXjVr+tD8NuLQhc3JVoncDzGEg29QLH7TKelW4Nqzzogzlw
N3kAObXC53jhRV73rH+K398fC09zalMaKW/qdoY6q3jgcS9qj0UcUmuthry090+MyK+teUy6ue5T
vLb0emt0zrfBbT+kI7o2rm+9pWU7tSM9siowDhgpyaNDAkrt0hx8GwR0cdFDbd5deYgsLxZq48AT
oMR/oQ4Exi5escx0D4bXB8UTyroCg25s7Zv4YQ7JLtvEgfIb7yzjxKbkQ+o+Y3FDdfcAJp6Kxl4F
Wu2cPGtkf30eL/s/xa44MSS5kZ6pXLGADYEbqffjXbFT4Bq3bhjvGx2X7LTPw/yx7oK12ttihuPU
sOQ88jzKRwrutEOHcGIMmDe8ioBCSBGNR3VnrQz0DWcrv4qAX8QvqLzhVpfuu9ohLfTmZ/egivtu
o2Lze84LT+6ieetQ3/zYRpsBKryB4usfrK0Wcn+w9trH7HNaeDT5WoPQMfbb7dqHLZ6Yk++SbsXU
iEZthmrjgVbdxhgSr+3xxEmj4PpCL/nS0+GLzzh5dzrQ8o10aJwe1LzyZ3LbrBbWl8/JyUikPdsS
F0QqNmaYB0NYPHXH7rHZKqAJsm6qH/mu2ky7Nfz7qk1p+5KMmlAhm9xDss/3c9A+oDnjr+Kj6w8b
shlKpAY9uiqxJDylvJUEAgMMr5A/QnVNmksjcmo8d1FysubsNoNk6RMvbfVO5Zb7Ga3o91puYkul
kCz7wjq0j6w4v4X4FFTNeCeiugeuElmLLSFlN85TjIkGlG9+dIep6vdGPEMDrgb+mz0TEwLUd0Ay
slUFsSXbaKFG7xjuTCEMfD72mZYJj9PKxSsALNHsp7ExdoK4eavZnukhUQm+vOJeeaj78N2N98AL
CbZhQIegoAOusnPT0BlFYWmYnINpfOknqHdbL9kaVdPC8ESXEwgsED4JuYpzG+YwmkOP2uyhpNvM
TG7BKbfj+UPSlN6gj4/vPZPgLoEwBCg5AbKG4sC5sa41G2pFjn0wsrsefHXg41/ZKZfX5LkF6c4v
hdSRVdv2Qe0hStZ+6AfnA+E7pTS214ey8I45s/TWLHDiXyCuWyRoi0JJG5dkfNvc2NyrXu2n+hP3
iKdsiw1D1H2oSm/1sXh5HGEaSmQWAEtw7XKufDBpak6taR/yyrPu3fvqaG30j81X9rHfUR8BVRKW
36DCGHkA62/jtRTVpQNHdR3gZ4CTdexNOYKcgdOsGnvSDkb8Uc08Upceq1dur0UbcDXAYwGmcsHS
oEYNVfRq0A6t9TQhHODZswH+xutreHlFYCDIelnoLRDgTOmKiHSIM5ddpR1oP3t1/9I3L79jQCAe
RCH9oj4aM1bHcQwDrp2COfvj1K/k0S5PL5TooNyG7YDe5ws9n77RogrAIfUQzWqg5V9JCt4FAo46
WwumtTTr5dlCOA3whgEomagFSe5ojLuWg6hFPdgNklrUuQWWdWM02g6dbWvN5ZdLc25L/Pz0dHVT
V9dNpR6gab9T7faRaekKqvpy7tCPgMK1DcAk2lvklEsBbSlzSnQMp1Bcy3O7goKF201IFHTo5aFh
XaOtHtrcY/FusK6OqAz9SiZwKm9wLGl0Yzsxt0rF6Ex0c+ZFDibwNdT4pZeADSwXur5wkC4aWapC
YIUddT7kavukVhH1asJvnAqyuFzPvBaF2VQD4pmU5rtjefQACqk5sDwI/hHpTulTd8rsngyHDD0v
t6OmzjeJ06Dym9XdAXQZ5sopuHQWou0DXPkAbUKZRw5P6l444zzvD2nnZGGWV9ZTGRH+UKtm8/n6
iV4yJZgG0BoIeBFahM5XTkO/Dhzv0B8sjsxulJqRz7TRCHDhrennLZgSRNno+jLgOS6qGgh6oq4Y
9f4AsmXfaNHfDX4TMv/17gGJhQLBOZhcIJss+cBSixIS51p/cLRtOb805s9Yfbpu4q0p8zx8dAG1
B8oUyEOw7sgV5FQ1KrdoYENRJnfLkRR7mMcJaDo6pCEq20jE8ba9Laci3td53saQvnRQIiVZ7cH9
IfLRioKGBp/Jd6Jmtc+hM7xJmFlsS0VtNqRpi43QA/cyBemniY7mlxKxaJAm5MNcN7nfDjAMyp1o
HxkzEuGkUj0o0Ch+55QsUAxe31DFjIHF4Oojq2vtrgWyaGWqF2J3zAOaZEUjFLhS5XhOGVS77xhW
VEHoc6949aa4GW+dfbyN9+5WuWm/0s1a5mVpF53alDZsTaPK4ANsAkOAzsAXR2s9vV0Dz1y6a4xM
h6AQqFVwKN6CpRN3XVS1ZTWs7w9jEo2bbLKVu7jjfCUouPTYsAL2BqD1heKrDFdskFsqgVyFlcEK
UMq8i03ymWttEcRmnfu0WpNlXhzWL4Nyhy4dI03hatsfNKhx+XbbvSqd8+7kqRgUnjcW4hCUL8Wg
T6bOiTMyVE0Dj6KPByj67rVKSyHE3LzfKYNdQyi0oPUFnlI66G4badBEhx19nj0g00Fe+qi0FOGb
tpI/WtpyuDvhVgCMg9KWNKIc2APNau3uMCvM9CFCp4VJwgwvU+O15t+lBQJ8HZYQY12KpVg1pZbZ
wxStIKDoFuh+tRLr+br/WjYClCwBblonrn6+Qn1vKIRZRncAEibzY8ua/2I5qdcyfEvTBvJkxNUm
3nwX3sF24rGvaoyFK33YMeevFEyco6qvXJaXUZyQ3v1lRoz2ZL8Blj05E4WZfjascC6iPKyNvHkd
qond5G7BViAbi8PCsx3xL/rwLlyDVrZKiigfw0pH0IHF8S2rnGpjmZH2X+7hP76P/y9+rR7+60Zh
//pP/P57VU8tWM259Nt/3dev5TNvX1/54Vv9n+Kv/vcfPf+L/zrQ723Fqp9c/lNnfwn//t/2g2/8
29lvwpJTPj12r+309Mq6nL8ZwJeKP/m//eE/Xt/+lQ9T/frnH9+rruTiX4tpVf7x94/2P/78Q/TM
/sfpP//3z47fCvw1r/0201z+86/fGP/zD0V3/wnPjkcaVhzgapD5/PGP4fXtR7bxT3TJgs8IWQbE
aagH/PGPsmp58ucf1j/xSodMM3i6oBSKHinE+qzqxI8Uw/gnJCbwF0ALJN4eeH7++9PO1ujXmv2j
7IqHipac/fnH+XYEPQ7oqsT5hQq8YKyTablAvsOp3QBlAGql5hME2tpgbkbrpnMbM3RmloYnU/O3
/VN70nZE+AHmY/wHeDjuEZCeSdtf16syLafEG8Y00T1XZ6TyJkjP+nGfZcF1YyKfcRL4iG4sNPCi
IQ8hOAAIhpTvKBUDykmF23tzXdJDF8X2izvyBDBIPj20ppJu84yZD47ZruXwpWG+WUaLkejAAd8I
6IHOh9nmCtdjNAx4lPXkx9DFiDC0XJRcYrdb8fdyoVwYQ1u3gf2F5rNLPkpIaoMwLk5Gb4J8OUYL
NifNCGjeJ86hrsaEglt//hi7ORAthL24GYfUhB31gxlkuVI6K2GC5K/RiqtDZA19y2C+R+gjM/zX
LQTA3E7pPU0h2j7tRufOpZX94fraLlgBMQGSLw40LS8b4aysU7K4StBAqtRRMHGbHXpaxk/XrcjU
DxgM3kg4ZQZaZEXfnXSZsslgWlfkg9dMQ3fngK8GXQtVxIJmJtaTHiG/1ODGDQ2GQNgZKy20AcE7
0rJ2IAlBq5W5vdhXeCSAGEg0s4K6BNng830VD9EwzhRU0X0MWve8K3q/700SNs44rJzUc8+AznqY
QlwkSAIFi5Zcv8igs2Q1RE08aitRwNoKHExaU+84fm3LLq1X8gELQ7PR2ohHCp7MSDZLFbbYYlZW
ZPHg6f00f3WjyN6nrsICNerXZlGuBSG8wksV1IBgI0SPwMXxdJSOtyXueW9ANm2ju+0UDnNCtlDP
izeFmxQh1CiiB8gqMC91OhIoHeWdVw5dtOuqtvRdwsrNylYTz/JTb4W5RqIZuRAVPGmgucd1cBoZ
oFdZnd0GE64Y+mM1Tl/aimtBbSd3lTKHKeO2V8xR2Gt0x5O1tnPZVcI4lIuQEwH1PXRB5eRS1uh4
F8JXeDMxoKQeZR/GpPiuFKD2jEA7xTO4yDlfC74vXNebWZDsIDTGxgYd7PmYm9at8rY3c09zU3ef
dFytfbQF56FV15ZALaEaXuokrIka75E9V3yuq3TvgM5wd336JX+CPQduHhMFBjz2hQiENPvNrAwZ
gN7ANECJ9b5RjeGxyyZ3Deojk9i82UEFR1BFiiebvMpznKX5NDnMVyf0vHPT6W9aS823Tm12m64a
km9Q1LA8Nvcc3hoTMc7qShlADOVko+ETgD+A9CYEnAHZBLL8fNJrV626NO96v0Rezu/RchtASDEJ
J67nt5PWtgFIptVHJTbYU4ey04p56Rl5YV66G7NYc6e64TDfpGgV7VOIPIuUQAvuhqr8YRFekv2g
4DXhXV9iycMIw6LEAmYS4C5QkZXCgTptHRfSw51vcopqmaG3u8Lu7SMeU+37TdkitQm2HoAuLFsy
1YwqgzJaD4bIKm1v1JoUeBmVbTV7gxnVKwGA5KnFuJBJBfEXSs14W8j5Pg6ZGUr7N2MxaEaN1iCq
x2tdrYO0IMVTgdahZMXmwiLCGqJX8CKB2Uo+uODMqawqggglhLLcA8iwb9J0KL/T3s4OTTGZXzPX
QiLp+gLK7uJtpHCNonEbhRck5853bkNBNk+cukDLFZJxbdfkHgKi+IYbccDKdFMoCgB0th/V5bhx
zHHaaWpMVjzF0nSffoTks9JYmzNcl4MPDqb+HiTEKEB2ceNTMKv4qtmy9935aPvUcCcgkgT9iAPX
LA06zsDUk4OlzqN1M+6GCgjajsytlzmErhCCyOiMN1tIIYFVBx2O9gUbqJYPIDyewGzquq0CiYhI
bcMpqV0w0zSKeoit2cZN5FoPyaiiS580FDwUmRvpYaJM6Q/kog3lxra5+cJo3ty2k27c44FB12Le
i6OMOTn9TrFGJ6/oyBgGYihguc1rqvvQripeUyRfdkkdte9L3IgpAfAcnhBswqCQkNMPnKq0aSwA
B+HTlU9FVucfUON02JanLf+K7IdGViKBi6tIWMSTEQQp6BJ/exeeDq7ToQ9uqIgsserJPV6X5lOb
tvrH64dpYQrRS42GH3TsovQsp9KbgiVgYUDxMK70eANSqjpsuJkEJM/TlQFdOAsM6NSUtFp80NJW
U8rSyyCNzUeFeEmmFn4DNGgIYfbvFhpFn6+PTjjYsztOMinF7bVZYMmyBg1T7Uhe5yrPArDPGHd2
UWboH6iMbq+MKiCvEdLT101fXK/CNCIaRHBYPMTq53sziSwnHxV79GluOQoNNX1UIp9YpQtUCqkN
HKNaicpgsqoerHHTqIA6PalX+TWXtpGOJUSK4K0DV7qDshK0STEdR7/hsZJ5lA76M9jG2u314S7M
tIOuD/EERWXmIoTLXU6aSGelh5C2A/sziHbMtL8x7OguAYttUFXFJ57hpni/WUAZTTw2QSWMpPT5
LOPYVl1hg8yCE6D57UYvNzgzSmg4+WvuqNETiuRKWCVwlO83jM7sNzAl0CEyWLtxaA4+QJybLtLc
znOtkdCgMTnaDfKGjV+BSLSgiOlE9acBRYg1HaeFs4QsHghSDMFpo8oXbwOGQa0i5ui3bYVWBq4c
qvlIKxynoR1AzofocuW+W9jPSIy/EeMKEkJL2kdpZkGbPQMgBckdHlo0N31GohZoS8DGS9ZBcEBo
HKgtcfzcUvKn6/N96adAlYdig4kXG1gF5AH3kZFzmpe157a1810DYbVHAJD8WPPpnckp7JlzU9Ke
ytNhHHsVEC50QgIwwLryE3Mz5y5xzW7ltXt5asBPj+cG8FygmLuAJhTEyGKdJJjUxiKbufr/nH3Z
jqy4FuwXWWI08MqQU01ZWXO9oD3a2GDAYDN8/Y3sc6XblbW1S32l89DDPk0CZg2xYkWIBvSVOKzR
fY6YpbQOEwUzFVgsTv/49wf61aUv6gmjq3GaHYYZWFRGGEoJtD1Zs3reu1su87vHE/W7it3+vofe
2Vecj8/HF/cNvXo0+FD4QVL4+NmWsVjmES5haeD07uvIu+h5cpsOCo+Ljrp0rmOiM92UKC7+P+76
Xxc+n/J/VQy2o0NZ8Uql5VguFMOQ2tmty1Rvqtlzt07lwDQIc/mcRKH4AoL/4wP/f5e+rM/lOo0w
IJdgIi2R+u2NATYsEsmfRduqrHZDaIm6cEAIlQjzv9/05xQABO4cIM/S3ZgAeB9vWmHYSsBbxinr
yuYbB9BD87CW4it15T+8VVwHQ2zn7DAH0tzH68SOULHtcJpn38y6qGsOqNOwDs5SIsC/S13aNklq
h6X77+kHCQ6D7bNcxj96HB8vrStwTJ0Ft1itrXetW3lk0Co4Bp43pU0nyvek7sK7GGSW3d+f7TkY
fKwwPl74Aq+CsXrrTh33YGEq5k23tFU+hGOTxVg6zjETq7+oQz83P0Ah8Yz/UaREfXGpC87rcfTB
swAxcHH8TLZj+a4s5ycxpYJKWwylKF8GUbNUN1BXTTunC3J3Zl+UN384zR9+xsW7Vt4aKONDdFPW
ixekGHey27Ln1YMfrzPoBJSmq5u2JVu+KDT+kAjARYOAEmx1vLPZ6cc3nUR177WeblM2datLsskf
pX1VHNWBl5vY0c3b39/wJcfwnA+ghY48C0U/dHTxBVCCMR5aF16tGY8iDFCjhVZlShkRXuoH6Msy
t8FQNwM4iLZz4hoKHJOQ8LfinlzWNISST4WOsPHlVd16MdtyYuSrw023XJOoJyIre/pfIetPv/ri
o3f5NMs19pZsXt14G3IusonP1V71jZu12rjbhFB+xUZCcmeVzp0ArvtoLQ1uoHL51ULUn0IQFhnO
AQgw+ifucM/xW7QCdTdM6lAVHXfMvC+DYaJfvK0/Xwh2DGfnBzRPF5mlXrvIUQMWd3RlnPHYCr8e
MusujvPfzyHEq+MzD+9sc3cJVI9MATfrAgRVMfl5p1xehC3vtmry1P6LE/iHM4+pHLguYH67MY7g
xzNPddWi4URghUCn1+eGUXzT3JplykUdrkBM5+EwMmdYsgkqqy9zV683lpt2zbHwY04Auc7+mMEC
ZQ7TNPdlCeTtvwcEqGJH4J5ghumDePDxN7LVH20YnQs09LR+vnT13GxZU47BXT9WcVegtlzbYxj1
S8Lg44AJ/he5/Q+vHqMmjPjOwn7w7r0IxdIPObUxcvuw2CrcLLKq2caFnsV/lLo7f1pQVT+Tb1G9
nCHEj7eqraSuGFC9qISbvdSTKcpkKu8b07AvoJjzU/uQXsBMDDAvPltO/qGtaoOIKKxPY3NK+DKH
n7rZV8F6lgmbYpqpwFt3k7MMdyBUlTedIv9VpOZsRBxgyIzhF1RHPsW+xlWrnhz2Bia6sBvUSPEJ
vLywOQwdtV+ktotUSs/cfmg545s6U9Q+SSSugG/mCCEz7Qht+mOfhIu7nXCugpuFMMF+uFVTfbVZ
cFGz/O+ikOoE8R5AbfLPvuq/CkIAt2HEynpJ44rXBfKt84pte7ONQ5gTgiY/7ED+o1/Ejst54j9X
xfkBDyM8z2ovKU2hDniSSLWkEZG58vivED7a5aCf+so9VAJMml68WAB9KchqhXS5Alqtv1revggr
//wK5FI8c0i+AOC6OMelXEusOfb4FWaJM+L1YREsHSnAuFw3fw9hF98mLgUwEbZf53k/DCMu2+Wu
ciS2oMQCvp8d75JubK7W2Xwlq/75hsA9PW+noC0G2nE5cwZIDTQumKcUSS6AbsOsH7sKzY2K/fm/
5ZnzDeFSMYawqA0iEDE+xgCxVtBFjrFpq6LG9Yog6dauCBjDTtDfn9yne8KWAZZdIdftQL3mE9AA
ltI4Q/enyryOBUMR0UmVWSR6W6WlWir7Va451wX/ijhwCD5HNDimIV2jKY0vbmytVd21JsRkBMUV
SC0oTvoyVeP01Pao6dR6WhcB4X+x3HMabiR3+pTS+fff7/p8lX//CnSH+A24a4jBgu91KeoWdS04
hvMAiD8e3Dcmand31vZ58FrLv5ewbvxvuQP5G60oRiewUISQHNLXx9dpWjla/ApMaqYl3ECKo9wn
8GJ+/ftdXb5LXOWsvnjOHWdHr0sHh6iyvWU0bIA8GhRhZpYb088yK2fzlV7mZVz736VwQiOwiz4r
UYdeRaQ2CR5gsLrYMyRl9cabRbrgntgO/f7QUp6tiHdf6i1dTLDPzxI9JnjZ0MtHHZBchBWXt9hA
Nw2gsTjRb9axQe4RCFZZB01hqZWbzsod9pxgRJMs85MAA/mLFe7PJN/zb0CXcBbPdJHBLiomb0ER
6DIYTU+E2CcH6t87ikZhG7lNvJXdNGUVLXG+9TzuVTgFMp3pwjCLrGkG206KeagtQeIAEcCfxqT4
+zm4jIb/PCHMVlA9wpYMuf3jaevw9VnTAAoApUfdGyvobQeb1C8qsj+dtrOSLYIu9moga/HxKlWf
9NS1QHj8xPrZ1Lj+fkLzVOgR8rx/v6FPCe18R2ffStB9MFQFs/XjtTw2zNjE8psUhBQXus1D0G7w
5BGJ3cFLgx5ui0OkSdo0ZFC7hayOeoWDbg+vwnbcWAtJqS/u/o8/KQLnDrJfENPAstvHnzSufiQZ
7GtTLxHr3Xnr7XmBv8fGNsrPRxgyXlUBXzaODsXLGi3tzYpNEA+jREy7vsj3f3oTeDaAIBDAMc25
+CmRxjlzXVSm8MSWYY5EG6xpuVR6zONlaNcvbv2ry120frXT0pYsePGghHEnrVqGNdVxTvA2luUr
9do/BBrwBtHSgbeBvHt5llWHOUhM8LV76FGeq2iGnrHC8pPbGPHoV9Q0abP08dMXB+4PQQbt1/9Q
LbhqXRIogPQnxsWzS1loa1lEtnawWoNxz7eOR8Arp0Y4NYzbzks2cRDV3zA85Y9DPdCvDtofHgAE
B0G0BoALu81LojVk8hMSJAqtbTwpmjajmb+vCTalMtGS7ntTdvxhnCSS6N8fwee3jFSC3R4UIudg
e6neRLtyhb+Xv2YTOGtbArLGW6UIsHjWLl+tSl20Ief2FvJ555QFuwFg8BfpUXYEi1kDXnJnR5V3
HEPhc0UHtbJq1bcaNI0Dzj4t+Br426pxvuJsnMP1h3IAhTmIhBi34GMGG/YipVgmIL38D7wXB/y5
7ti8gwFTvbMERqcDmcRjR2exb7CSfPr7U/7DnYOJhfhx1h2DuPlFYButjTQHQgu5n8gvGiHlRiKL
7+QiMfHop2ZLCO9S61NVOI1Zv+CJfz5cUH/A0P9sl4la83LZop1U7fYLOv+xk/O1N7ZLAX92cS/9
FrZIBPsQ8GFyir/f8+f0hNIPSfOsQ4T/XaLzlLcIViGwvSky9ApoGzt1oyW7v1/lsxTQGVED+k+x
NIAq4ZJrNbVCQGsiblLCpzFdfeLuvHL8HocVeMilGxduPb/ryrsqg2nbDQF4LFLoXe3PVcZDCHDg
VOZ//01/unNQdUDGPhOvPy1N6FhNcLlCGYhAbXkGCg0Ni0iAM/tFmf2n9wr6Cu4egDzkWC4ywoBH
03breVwaNbDvgLHXRmDTbKpS36i4fRqhQd9lGC630Rf9xOdPCdgY1vOw2Xke2F6+3KnrdUU7DC5F
OZjC6rjaQsM9AaAwyCtYKoWb3qnC0xza7ouY/c/I++NXfIblHEzEz2AWaI4fMzKkZ9pKKJwrz1a7
lfZBhgB2LX3vkfvcplFtRWYT4aQcxjqDbX+WsXn1mg62XKCH17H7vRv0j7bxnrtkVQDABME8exmz
xDhh4bdllHpNsmToQIfUri62bwn1smWxdw3/SirlD/XFx7s5v+J/IQdYSB0HiGCCzkCskzWer2/C
gJtjLfo1HxryCqo9K5JhcVN4M5PcuAPNl1h4G9XH09t/Pbje/wWnoYENpPsiQHrKhkD/AEnVxhEP
fJV1QdQ0ff/7VT6nnI9XuUgDNaIG6Uec2lKHes9kOF6DiRZsq4Eu93+/1Pks/OusYOUBnDInxFo4
AANEv4tLGaeCREyUwGNV+5BiRoGbtKkAxb1ORag8iCStsIz5+zUvvv7La16ez1EsA3FoO6fGkTos
+qXrfgx9FX+1pwdy+j8eR3+5v0sEKNEaqtKoCopujO5gaOv1Bl29CDAla2cDCtgGxDrYeabxzCJn
ysjQWnRz2hAIz6cwYgH1PZtqr4XVohG+TaUuI7wYFfWtTRM5xc3rYtgg0V1SWK1EACdaXjW5XZG6
RgDWA9HQmmm1Mx89MOfCJ6cO3VpmapktRYM4duB5QUGWDW2Sg0+xCp6Z1W87noWDwcwjg+dX2/mZ
1Ur1528tUD7fmkmX3lHRYLApOKZTu+koBAL7dFljadOATc684QGbC1J1AuYuOrpaOo8DsadEHFS/
+oc+HOm1cliSBV4dpmaumtOirDUg0wQuPKnM6sC5LllPnoKudKn76hqAssrraUputYbDyargh9i5
wLViLMhnK+LtQde9f4onZ7iuK2MKmNBAlwE/IhNdW+576zQbTmeblWvZZLT29CHovGU3NxHZDwAP
igrd6zUZ2bwZXV9DFywJr0J0cthdIRP9BRtwuWkBq90h7jYHZnyKJza0hTtz923wHXEDGCJ+m+dJ
3sAEa94A+CVPKxCkKWtBpp9yZ4B6L7Gkepz7yH0XaqxzB8BZQbDAAURrMCyttXHyNXammwZ7CEU8
hGeRR1p9J3WLNheGoo8cJIlNtSYYj0VTnYmwFmllR+epKledU5fUa2bhDwq6SNO23yK/Z4eFoSke
rs7E5CjtJgu5rmWRcNOcaljSJS4EixI1+imG2Dyz/UHDVkS2Jn73F4OtgMjpWV6jiMm1Ju129WMN
8cvE2UN+XN41Tdc/hzM+pbLT1TVGEW7aVeN4a0Cc1Ckf3eY36RzxTDljWIufhvFK1KRbckpAqqQk
nnOH0DGtAbTBJLhurus6gjOzAGgZurP3jtWL7oaWRm8SWUYPSw0+UMddd8vm4KWZsXgPrJsfEqmV
LWDRheagJeGOr2vwtsJqtogj5aVxmWj0ZxHPzTw3N0SvbgaaJw6Zry3fkJDFhTdhWzoTAPu27Rje
w4gwKRwx0ryFSM1uAoB0gJHHZuJY7OsGqE0P8TqxYo7UHGZGuvOLUiP90cwCg0KIbReViqO87N0J
fEqvcoH59v0GS+ewMx1deKJtwSiCIchisdszy6MbCMw7ze/GlU9AqQu7Vj/WOtn17bATpr5Sonvq
sEuoF/ITtolhRtB/7pK1AZbNFbCgZYZXotefVwz6RxKOT20EOnQ1r1OBQK4PtPe9m2DsIK5rqlS7
NcMXnzwTrvASYrlvg+lGEP/B4d1U+F3UF3PiztnSO8FRlM1dXVdz1g1NAebTGXcYAPjgas4a5iTQ
r/BsfKKV92ox4E17UOEzMhKWe+Wwl7W9BmNep61c3xHrngLT8JS5bMF2GMUslUt/36P+HR1sSHie
uk+o+LU26q6KK7ap2rJFVQzdTkALSxrwhu/aBDZBU+/gSIIOpkK19Qj1NwCdhmxR1Xfwg7uMY7qW
MsxIc0xYsDrVJ7lYGhDHShK8lG4AVzorD+sqxlSacLrurD3iRN8MPtzBfe0xGKPaMPfnccXn6h7G
1QPIZ5qTHzankbvbGM877YE8ImiA8E/CJtiUE2WFpauXYgMf3StEf4Y8MRTdm197uOMEPoN97M7g
+CqZ1g5xMIxwf0ou43ToY5UurtoYJvmGdUF1LGnMcxEPKIpUGaI8rkW3jaDO1aWNX+rc9ZW+dRd/
PjaiR8WH3nw9wiIqueuJtCKNYynyKP61EH6VNMnd7JZ3WD18RRjB2QbjI4WOxmli8S6OwKer++kG
0+7jgPlV1mMzaDvOHc2AnG+x1JAaEeygdF14jrxjiX/owjIvy6GAJ2hqOOB5NlF0VWAnpLRqQZNU
0w/er3AzG+QWLOJHwcSbofNhDTgoxqG8xsrsVoBoCEbUeq3X+cnXww0UL++xSdHmlYP/XA3aUD+T
OKNNfVUv/lU/1LkFEQ/my7yYCbuzAgpLrPw19yVPMUwUKNUgDQw4vEjscmz0GOUAp6usJXIzNWhF
rNfozFJnTbn1CgVXmX4NX5upea9XfExDneq2v2+7Nhs7ZTIiIRnNwOOqx+U10e1OCYgo1BCGicDJ
gKHoE/Zr8DZZL9KGrr9YR9scLiyF7Zxf1ikzG49thgFvBommlJnlOrSNd9NzyPBV9WtL1ylvKXa/
5qQ6DY3U6dRXGxhY72otd4j2aenyXdgNB7L42DRMcJZjB8cRSOm3CJ4kC/HRNaIwSOH4+cPha+FF
FrcL1GJ1/G07E1NIuBwnXXBjzCBMGi6Du2ydsBJJTg0pRUpHv7tzoJ7yozYV+8lo0lx5Vns54d6L
1ismFKuG7DD+RIazdw2Hq8Jaclg7iX69mu17De2kQk4cGrfVsoEi5GHVcqtxQASLTyNYpDtIOuqc
kWnYaENFnsCkEuS4ockSF0pPiGf4O3br4g9Jt936Y3nXSL85oH7JaMu3IpFFJzwc4xZHzANTMVjg
swFjmBDzW2Sf+nYa4TTY2Rs9VVmk9GkJLKgJ7m3tNMdI0R6lGKtzVNY6g1w7y8zgD/gDvkUxb/vc
EXxLsOoAMD3Jk8E7ui0Y8HUlbjmDTj2WZg4DuHymv3KTfje01aFUbSErho9HtBlmGUMmrLApXOcP
sFq8DiQEN2QE+V+vrl6cBqSS3gJqIcEGJX1qa/06GAjMRckGPi+ob+rwB1PQKEaejFb/RVUD4vyK
k+O8uc6yqSf+BA9P+B0IUYhQAyZbN6ZUWTwt76OQfcp6cr9QumkG+pi0HjIBa9Oo8nbMY1uYyRdL
IPPATJuABLdKljjKZf8TciXfWeg9h84cIT/oKuedmwL+wlxojo+liV5cf70dRWjTsAo2/jg8yMk9
gWwOuAQnFZpVUbu8NR52UoMsIsMxrpPrFQTULHS7vYi7654KuEGEyfsg7f0U8MKMQc7mOJdQfp+F
t4u9sag7cYXSawHSiT2hymEPs1O/OdAjSMFGfrELZg9tXb6xRR1Xd90TBgtrb7pvEv/I2Rym/jRn
fPLehYhv4Vn1ngxoMFYfTkJMVcdQl7+w24nCa/HeY1eARM2TvNLkCLGl1Hf0eQcNG669+w3/cqtA
dFPzW8imvC+DII/Panj++rRyvSfn7YmxnW9bNmOEL++I+ckmi+ML/4kIRR7o3xDC2gQLooQpSSEF
LoFFpQ7VrnuwXBdwgkUFGBxV326SJtwlQfkbw9Atx4g+B9MH/u5E/mqc6nuf4KvG9u1T7agXVi5L
ShvvDvT3X6E3rJlo9E62cZ60Jo81Hie8oUkqB4G37tJMr0DBFXFJWrvVdp5MnfYTzweC+ioIRDqH
wQGiXWIDYaEbLZYrTwTxTpPkdpENyE3qSjTm/JgfyGq3vg0PszfkmAMUIV23sC5N0AvYKxCCfjlD
WCKs8k1QtQ9h6xxrpptdUlc/O4KqHSJFbUGa5GGK+kPri1Poi9/+Ot3LFTLOcOXpSXdVokJAT4zV
3O/YGUSZRR+wy/bO3O4wo8AvVbfDh7PXvMqXodoZRoAjmVwKVbjDIFLTRqfGYbmP5FUv8xarHGUa
NBTzi3A/TrTwe1PAou29KalMIypPMMYt5tq94jYowjK5nWq987B71IF9Dq49pgiBzIIVIVyJUadY
U9lYU+XA5F/i5XwlLPmkjsJhKWnWtLro12kfGpHKmf4c+7JwgY+MncEK91OCvDXWzr2z+qcZBte5
p2S0XdruJcG+PJKFfhkpPoZhPTQCClZzCPn3ZX2AgosEF3y8xyT1xmBZOMVS4QzjJgpivj/l2PpF
2MAjwA5c3T5CxufU+1HqlKDPMP0q/Rgk/jrnSwJ4jqFSggSpCh+V3+Y+/gySdWfi3MAskyUaWrH+
PlBVweLh1p+jHO7f+VwaAPK/8AEU1seyBZ1T7vXXgsR4237qVAICqN0GNKX71sojQd/N+c0cQqaq
kQ9hUxetWlMYs6c8gYJfpNNOP1KGNOuvj3PwSqZvrfvQ1dMWMPvzOMabFtWXqdBAJ89h9+4M3wch
8fDCDFstOI/BU2X2DW6yptDSnd9KeV3NcIBZ48NYdXnUx+lS96nb3rbTLWkfEx7jxCxwqJtSZlWu
uh+IdVvfX/fOBA+s5YlYtiuJvMNUoE4b4l6j0IEbRZlbDY/P4VcgoFcD93PVdrnvH4lCreDUt0FL
M0GvufPNYByHejEDK/DBTPPt4JaF7E2uBzAGMbng1qZx/wrV2sJn3qGH2LZJfjEs+U10KFh3qnR0
PXndHRmfy/JYr33aDOVtVQ9FrJ7hXZgCpSoimBWtQbWZwyWvA53DdQo9gcDKT43lojd/kDfgXcOG
b8S47j5ATpYOisim2Q9sv4wGxQG5goDChpkfK/KnXNGYQJO+X+yV4yDRJSU8tOR2wT+D4ms2J2zD
MUiN0bkJqQpgDAfh3wfjhmBC6DOb++6phcaOeDLVW40d+ThpC9FzcLaObo+wTzcuymnCfjZLl4er
3ZBg33a3bn0TyAOoH9jnCfLaV9hQ69s88Uk2x+824OnglOkioepbu5uOPbHgjnjxSY0vY7OFVlEu
9Wbp3jR6yIHHgByCeL84yAMmmPuUDz8ovW/Q1w4h2ZrZR5Xd3sK8YhMyXtCqPwh762BY3fvoe5ro
CiJk10QJls7znJt2fIyWJFvoS8lECl8xnDFrxtuyHp4hJOP78BymVVGJ0k8Xbg4KYd9foIAP4dh+
2Ze0ug9V8LAwZ1MK9eJ6KHeSvgDztJhQMhA4LNDYZGYkh+Asl7G0qQpNxhWyRi13561lGd9M/X4l
Y9HCZ2+dlj2wMmztebaYvUc7QJeAPcbTr8VXRRM8dOHr6gS5L48tPTJzWGOIgksCDjG9IdWWBtXV
gJUS3SGEthPehzqrHkA0AtBTCNXBuDu0/bQFxRLdSXyIQn3l4SWUvGF5FTyEsX0yFr+6mUBRZAWr
v6vmLjILUKXq2sdhlr1/T6YdB30u7btf1AMW44tNiPq7qnWe6LVCn3BFufs4dOYw9c2mt8N1W0dZ
A6w8TIowiH+i4nexDTIfMYr7ZmkoMgAax8rtvmEUetL9jAYfYD4MaVKPkBqkA3GCseI3xILdVJMG
3O3xPsAwVi8+Sv2Kob1qUZDK6jdfWgRwD4gHhDQeWxd/GKqYNl98euOVdBfH9TX+GjUTrCC5Ipl0
bgA47QZMNBRag75pjxrgb4Auz9AoTarbfi4mNyrkDC4xclmmw3Dnmvm2XNimDd0noStkmAhCaQ6y
jS1GJbK2Foeq6q412mUgKDZX1OZh9ybVsWTVo1H2+wxzzSHmu8SZoSY1FEivaJd/+/OKmPNqywWV
myi6nno59v2uTIkKFwdyClAw633QNTd14l2PS3iS8bRRNUOzQpPU6WeTNTUmffRtcOkVXyHJCH3L
qKZIBOa3R8FzJr8IXU8kgWg3Mry7zEU5oa2Y/IJZf4v2LK0Dcd21yKUEXVf/6MqfAsFCj8nGxf9j
wTK0MuFp1POBEC/l8Y/egwfOWt0k05HaKEUb1zUzYCkXeiL3WN8bMljGu6kXQ2hVdIVu+caA6SUU
8gTGeNt5nB8siw7Kix/nSB9QfT+E/rN0nayX7BDZJJ8dXgTJw4qu2VNuQdXOxxuFjnwRIaiRdrpp
oUUKlGlTKx90oKcKDs65O/bHwDdXpvEAlSZ5UwbfGPUeaQ/0yEURKvWOCIyQfCavoiq5QW2x873u
NXQ0FiN4juXlO489agll74TvG+tjpymBrHABlBDSl1PWRSViKEilEUN3pAoq+w3IvKlSP7wu3JIY
jxxqrAgm2Rg9aKctBhezQW+v2vanqwq/3EmnzU35XVR1hMc47pLJ3YNZXNSrl6OPSweidxARSRX0
Q+CdmUfE5E14jREvzJuTCbWi2rU4+lS8BMbg6MAiAPEmWN9J6efl1FyrbryGpzokmABSUKAH4V7j
nfUVTFKcEdDSc1JtK8EyxnYc/xAruunKwnSFbsbg/QRRLnUQq3x0/Oi5D6WnXqH+AIhgecWW4ZbF
T2CDgoLp/CB8PPQeLBgNPpjy2ekRQ9f1qieQ4pjnvVHytcX3DRQtnYRvdu4cI6B7aHkrBWU6pm5F
T65lD/hsTsaf5cD3M7iWhU4WNx+Md+qX4TfvoX2+OPIWCkkYMaAzxnz0J0T4n/2gO4F198BK3OkS
TXcdxs2QSjn5fnMbd8l30rknOVhkjfnJ8E1jx00S3TLHPBh6gk54ztSdF73WyCF6eAtdkHndJi/d
es8Y0pqfoBGXeRJcJevtAMLdyMmNMy95OARby5MNa+rdon+bMsl7SrDYXmUhBECASVIzIfD8aO1a
NFNbRPjbIAT3AckgJikPvvPS27DwzdgJ9DkoHIh8RTarEDpJ9HvEs5ToHMDCoUi6lPd5LPsMriXb
hvkHqRGy+h2GAVvqmkNC4QHY6xMTd6Hl38oA75kIEFhxajoBteoZioam2VG6LLfgAwEyAhKFGJXM
RxzifbeueZiQjZx200gwvnmr5PlBm41dXxLRpjxstuju97RPdpS9Rkl5WGpzJbgA7b1PsQmdLXG0
FfI7RFkwK/EywaNdg7abzB3mx+H80PD1cXXlwYL144sD99QxgNhCyB9J6V5ROGxAPUXbX2t5l8zI
YyiXMNzO2LJh/bgTAkHFqXOq63ydzC4WgGL9ew+1s/RAYlI3w/wQMYJC+1upaRpBZKmxz7yHPr99
qNCot3iwVXXwBTAKeY/jjHWkOK0XB5ItiFX9S+ONmY6vw9HPjUG7EuUB39VkdybqqRZt//Kr9h8D
QDxlBU89T6ejh/+A/qWcDqqjv1U7b4HmXqu1+TaG0B5oolwEmC2OrKgbP+ukjwXCRO9nJ9xZ/6jq
YxM9TnW7VRY4pk57zA+G5FaFTyFc2kwLJL/cRiR5n6IuN7VbrEDCOx2mokcTC3CpCa9i++w1/e1i
gWvFdd40JfBeUGyidud405YMC0xfptsKU/qqGg/EYoIihAE8O23GPj6V0wAxCKQRKM5ty5pvFJV7
8Ike6jHceULtJCWnkrbbxsNQnw/TjW7UaWogliEm8Jc8oAbaGRDr3ACDf0CFq1sQBwMo1QVXoFzt
RKckkrehGSho1Q3Xk8ytYj9k30POhL2IsT+B4HlFF1p4JCk6j+2WmR1mx/1mu+i4AorZNTx+DGs0
k4lTVwCpODK4XKq0DsPftdWA69p4/GGdye67GDWysHzMpGAH8L62c4PmPCGmA6VP621MhjvXR03t
AZWeqo5tpAYgrXV/gszImI5Jte4czdH+maBGURbugpnvVkhspCWW4sFZK3fY/3+0Y+eldkqeugAe
DZFa+yzp683c9NtB69fGpXfBiHJjoHdtiT5t5XgjrY8PklD5XcUVpgUKF3AxbGrr6v9wdB7LjeNa
GH4iVjGHrUhlyTlvUG6PDeYEMD79/XS30z1dtgSC5/yRMBmpTDBs39pBx/Hey7h9p0volHub9s8Y
sIBNnoDW24ks4MUYL+s7e5mnuMqhvPpp+S4L+7ONApC7SGX3VrF2yWjZF8LId93gHNeG0uNbBF4y
5hWKP223RytKs93gjF+tj+V9ajx9nvrmP5a2MFYt320D3RRHQuFc6+5EMD+ZfeA9pmZ9QmD0HHk5
c683kZviGeyHiAiYInrM81mZE1UQTptV6AhkzPFgS5zKx/ZUi7RRm4bYgefAXOrXPmqLCMvGNLy5
AizxteCT5pDbdn/kMBSIe1od3aiK/MwoMUUvvTcHmtAnbUL09CDWnjSPUyTbf5EnsAxUYdoejDT3
3qqgco3LOgxt9QDOu2b/stnpw5/GaPp852q/AFLgmbjMnnKuHdGPm6WnzcD0J0SHJuREqrX5ofCL
J7YOWUxZK7bwK+kJhrP5tAdXHLKxH7cST8KTPxAou1FUmWBKbqprkTldwo6wbspqUo9GSmGLNFbv
7Ih8OjhVrnagG83FXNEa2jkpvl0+uGCeTpfvsExVSTgNTwNb7TGTLItRXToPVt80+cYEbtsaFl2i
q98G8VKOxOaGxfQ7RV0etxMEfRNEcU6Iw9kH47msPfdAKSAlhnLJtmVfetOuskN9BFaqEZ9W4xmi
GX15FZYvwQyXyTO1bEiuAStehvQxt2Yz2BpEz65JGMzpZUqdiAsfAxmjHf/a0uQ+pbRjXRydaIYo
GaX56Laj2rqF3T0bYqrvOb92Yo7OwMjgwfWllgQXcSF3Gqua9tOMDjCo65FFPFCHQvj9tlkjcYmE
H8Sun7LHhaLK40VI+325HdGpZJV2C1/EtZXnD1F5u+dm/BuFjVq+dozx1HZBh4KnzFn0pbUs59ZS
6V1VrAP54mmkfMY5rhu3s6qjCSC4rdo03QvbFP8E8mQost5Tr7Je9CnKUosCv4ULjAgdRqoZAGIx
bVgjMzysqa4u/VBbe3ccKZRZIizLXqThsPzoVBsgugTV8UIJVSA2BgTFuTFc5yptgs6o8LDgJOt5
O+RZsF3kUJ2n4raSADbv2rUuts7IBFwjeXzzvOrLK6Zg40Pq7JU3GDfo0HrxvLGPbdEDZhZj8Wbr
QRMYVZMpBZsFg7P2TYUEZSyfXGxxf1kw1rFVKhkr7AU7s52q2O6ALHWux8vSDLzotbSey6pGW+eM
VdvvyVWceM0Odlda70sNCYhoNkTc+boq654qK+/Ex12k18ggvre9eaiLArIsbZ20Tux0HqNL25sF
rkwHZL6VQIZlWp6d0jH1d2QaRCm+pogOJBQHtoeeIcOoxvK9qyvT/UbOvM5q57qr1t1RestawhoF
dfe+GqtoHtrc6IOXNep9/kc0trpk3OGLGN+DoHK8P9fW3gzTUhgWFF646nA5IfYPi8dCExh6yqPJ
jZhGhFfvloD342XojfJGDWXELFgbvUaZESZtgWoBOg0xWflptb7n/EoXueG/xpDB/N+KDZU1gWzv
Bc7Jn2aTMVg4o8rktm0LV38Ddgw9mcZrL7rE8mamtc0SamN9yBq3ik6W300NuVRRM7fv5Hr7UtAi
b9keII8b9ZJD1E9502662o3A9oDgRPVZ4N0E+ODiScljDuDN2NRTU5n/cdgCUGJ0JfxImzbIdPc5
lHSZPvruOEdHw83d/l0IS0XHMpC2+As4+sv90oh5+UAJpJxT7jdCx0oHkiBSd6i9g6zH3udpJGuY
3KOiNt+aCMLu7LssF1uCP0ON70+5/Q6eg6fGMaeg+fRUZ6unMhjnlkFgRo9VDTgDcKj7gTwgDrbc
O9V1vZNMHSLhbaYG4aBBCWWwt+VifC52E34qNwzYXjyzE9k2t1eVwoOnLv6DuCLGrDKPIfGTwIfa
bWo17UVrhIwQVmkWwx+/cudvMSQFsHK4Zf4GcxjG336OjDyL11GO/WeFzIBh0p0DswJ7EKvOXg1z
GMkjBLXg6zDb1v8IIy58YLosW7uj1rPJCJ773uq8NE6T/qdCe+7Oc+3OT0SlDM5+aX2d30d+b1db
6vLqFtTPcYx+idsQfUqwqbPFgme2lRzhc41llSqRvmm3n+64cq12QNAcVaAZluFN07ZmSRK82chk
xhFtsYHLYDmLRtrBs+QWrMiHHM1fws4W/UTok02hXRc53WkqIOb+FjKliA/My66JOx99qdioYFQz
XiJRZixp9mjErRwsZ+cGiuG7H+0lP4dLa3V8OENjdP/aKqyzXWOSdHo2Oq/3kn5ee/uvG5tgTpxe
mN5bJM1V/Dh9MV6DHm5kvIXeOAEsjpSi2S9rloF54Q6rmTLcokmTLitb4xfLXxi++eY8SyZdA2T/
X6Pb1XyGp1nFXWqOQ3opeajSgyXzgZCZNUOINqzlqL9X/pQKxDrn+tyU6yh6DOFm5cUWaXPdn1Be
VDwj6FqzQ+gj7kSWiE4y6xEblW0NXDaV5nCvSo/hL22CPHsfWojgDznT+r4XQjvBJSSoY3zxmsVv
t96SGQ7hZ1Vptl9WNtE4UhP+GmeD7lQ885X8V1qpknv+Wc+lVr3I88QVIDarMOcft4jSW4iY9VGr
Ppp2yk7tw1ymk3uM+jA8r7lUJ9spRb/JZIccKlfrPD2UosHDLUQd3qVQo3dclEhFm87+iDLIaXI0
e6oYijF9G+de733JrFqGg9dsJ7Xg7LRUBwBUpgam93BoXGRrYxbeIVZjnImEeSZLD0Wbi3e3us+L
qv2Xq9D5IM8BPsJQQfDbWuGwq3kUH73cLZ4cgsq+0gJ7T2/0ALZFOBbMKyO7MplcChbFdMWdNY+L
OmKDAJpfhnB+bk00++wjoVDILGAB4gFxCxKhtACzrjOpfmw0+9PGCZs5Qk0gnB2RFnaciUXddd2Q
obgvyvDR1+24vuiybwhgSOtfBOiZTvTo5t4mC5tVJdNiOadqVuk9ibDdfWoZ/dYQ4sOVwyfj11sb
qC5WykF417WSUkHsytY0Xei83dMc9+ZVK3o//KFMJZHaVtoJ48oz3s0Zks2X/nsWBcOlp7ZhJ20E
ds0YPJQE6LBPzvVJFKipzBqterMO8k14uv8Bc5YPtaHEtl+aAzZtP/bs8VhWytgxVBmbIGjSMwEG
6563YX3xhNN/sVykDPzdSaDAi1XeGomXC3CqsVs3a964eyks663TvTr07WQ85LwNzNjMzam8Cwph
XdEv8SGWeKvyJaUgyTNgysbxGLhW+eiB1f1bjGp667ql6p4cs3C3kydG6xhqnq3YmbvqipQAbU/F
qSTAZO6ip8WwnZP2B2eILR9F7gaJi0pSIivf0ZPoTdvo30w3frKqFjJnXIc9P/7fWLfGLo+iFUC9
AV0lgefGq6ld3dZ2rPh4j7Ov3KQL+0sKsOVXVOvMHUuSYQFNLZh1sePCPjiqc8i+wEnWtCE9mssY
bS3hvnt9D9leO96VOCPU7LxMH9oUBGNyuje7A+I0g2Y997aQT7pbs9s0OG5q27nq0j6bUcmignY8
biuniufUdzdtFz2uVndhtEEiIALusWhe34YhRA6SL12cCmvXDL1MgjmYCKAgAkG4LHHWzCc+2OnD
usKKF6PnxlHV37s9Ld+Nf8tPvCk15hLFKao6H7Vb0JHwF3pJOwT2eRy8B8aRb6NkSpJwjhzOipLS
QRICVbTMgAED/Yi7eEMkP4ufafGp5oxvzuQTZ5qH2IFqeepG5zTIBg2RKuq4N6NYjGUFSo1Qg8d7
Y4VFkES1aZ7mZvV3Hq2h/I1h5t0DckCidc2CT7X1xMN6RwpZAKlbpHHFawhh5eMckbLddjzCRnG7
4+GMjqbOip0/Y3BEnH2Gokxje7UEL8Fq3RITESWkBXxEWoNaMr5uw7Bu4jLtfiaYg7YO5otRuC+u
ChRksXob/NWJlZl6MYEn8xZTUnGcMeImvG90UshW77Ni8c6Euhl7ZAHTa+DeZPaGdrfoJM7tODF3
1IRudwU3aarauOelHLfdZFO0aR8JSm/2Q+8duhTqY26QD+YVQTZpBj+phySTbAh6zPmejdHZrr71
1SvSNfEYwF3VfMBEoK9x4ZblEXTdQixQwG1IBpOqKPcoOeAOsvESRh70F/g1fGx/cYWCZyw858ip
MuKyYkgq0vzdHlE2uLcXtlxf0rloE7fU56aiLtqGSW+Dj9wBAocgPxADRnNTkD6g8XodXDCKdWqf
RON+pEzwN62CHUu3Gx9l06F9c6rxIY/yaVcONp09vZUI+qXiKarfuXKdbZNxTVNCX28jpIzx4kGr
mFLLo1xsCGv+G9452cZZVlA/PLAdVTd2uFyK38Ey/aSgESMmi8JJUh38CHu4t7LlE+XtR9t2n/3Q
39t9eJelwz0oxq5mJN5okkv92jDeMmndV0ENgRjWC3HeIRjR8Gb14intTWcXrNa9NS6gZpma/5oJ
M6njZaCPc2Xm/DPMKkTAFKXJBqXyo9vbwB62v8bQTtVxrkBpN42Xy2vgFhSJU0VzbkNinQftEFih
c3OrsdKBNqjsCZRMwS445TnHVv4A4DA+mQiV3+pIra+9645PpCo5uzEa62sbRnrf4IG6zKOdBlDn
DTIouC0v3NZT3i2PZqt4KP3JyuYk8usOiVjwaqHOIcl8wSLJlujrJhFrbQEQtRVXdGeqq/KcvXRM
c7OOBcIEy9V3xdwZb9r0l12YmSrhg/yRpgcFGPRskyRoH0dWL0R+03rSZrfQMMQS2gDxbGnWyBLf
Gwjr9Di0/pKllI72UIZ0Sm7Yv+1DFMnzLJoPIkiLOENX+l71cCFTuXRHluJ2O5h+fy4q1vuiSBPy
ngjvovnAdfq7wpvdxNNrf+MKlgdCL92tMKxpB7JzkGsLzmvpYyYkKhBwgzyskR6zUewXejQ3tVPR
UTihzfCi6htear0bBsm91iokEusY0/4bHWnViU4mEeVXVfCx8KlahGOnBXSS8l5lT+RSnUOa2nZ6
nxbDHRglsm4j57kbe2QPMn1017neR9Itb956/kH/gu6PfdsEDZu7CUU9WUKI0mm0qvm6fstBAY2v
8/MaOQPoXtCjYHH7o1WmiE60uQ1u0GdjAVT3TZvznivuGMTBnSYWMC9aNmJqD96M8VroY2HSs0ee
3ZfS40+rFvhdxuY9ugzUQKn81Vl6i5+gA6o99mW/c4y6uBCscL9W8DFeR/BfwFUPII+QBwyctcec
5VZPt9sTRZO3TqQPR1HcO8WTHckTd3QypPZPrtr3cgTaLtX6MGDHj1tvYBXoms+gat1d0Xi/1pwV
2yVwf+qUI7QOnRmnMxe0N3RHu3Tw3kE1jTcZiZhepEijLUsP7m2vtybkI+m7p20RSxScaNjr8q31
rGcrrBCQFRGCxWW5BGPxXkw029ts5ctg/kxmsQ2bckRS18k3X3BBI+XIE09GwBO6POi5POMbN07m
yMWAbX3GVF/2lzCHPSFq55FX7FnLaYnrQl+IrjvVDrNuvbTIE3oIOFuJU5kBZoXhFyc6HoPyai9L
vMzhvZmLN2uZHoZyPtgudPeSWt9OuQDjTwWUEhlqO/zxaRK0pIXTfV4ia86JTp2olqyaOkIaO+Qx
LQ+c/BptU2aNPoIXB+jOTwPiudBveIEOXudAWh0ktHBPTNcE7EcIBoa+u3ZFqDZBSnJZUaMKTe3g
UgXWfk6NLOlbx2CV5ycpiuINfBJNWqhgW6rVRZ3SIgjF0xWvvLetvGJ5Ws9ATC3K5OV+Tse/jJ6j
WDToLfEVjLE/sUKJdrkXTK6xPVmPpMk7W6+0kg5oGD3G/N3LckhypXGHWcOviNrgnihiIjbF+L3U
+quooGxsxPux1CykfWc/lqPzKMt+nwqckuYUPWcm7clkWP5ibUOfEmh6qVAhxMMw5XynmrElUx8z
C2WmyCtOXSeRsEXHrhczr0a720FmG5tB2agvy247Bq23m6LqRIoJ7X0GkmpHWOvWxLZz1q0FGVu6
f8Q/IUUL7de2cR1+O7i0tP6r7Xxv5d61hVfHYAGoKWR6GJb0xDZ6387yXkkGIQW6ngfTV5iKp56l
cbt22X81szrwZn3s1/HTXkuxWbuo4oqzho3Vy0cDwVho1HdqDC6ubf3NGN6xgBnfqOyO3IOIBjx3
V+aAzGkRbckRCeJhIVqRoCrZ9f9kiCR+JGO/WZ3+KVjd/RJGP06aRTFcPM7pxn0n9fjBKYvrHI20
BmX6M8tmSTK09ZEDl0GUsM77zfqJm2LkUwkPAun847hM824gESk2Q7KpquwysUs8YvdxriFLMJiv
F9v+fNZNveCcgEiXYICRLDdYrHeEq+z7wSkTriY+l9r5z7SRzpqlsU8BMa0YmtE9l7P5Xx6oT7nW
CCbb6mWV6UPjLB9mjdPCNHvoNUM/Gvy92KQsOLfLYzDnZ73WZxI/VIwVwHyQVXSsDU3vuJ2h1RqZ
OdopAjMePQkiSzve2CHZKdr8lE/66DaWTQsg8ZyEuz+louHtb4e/opieWdz3XI33FJbNWB3mP6LJ
b/n9tnMgFPC75/fxJ2QMvKu2TjH+8hq+q+GCtlHJbDjJ6I74LyRaxpMvrSEpm/ox0LVm+pl2/Hpo
X8RXcPPaDxxIJsuGG3Q6WiM6UKPLD5Tg+DBAzWGVvUklfRXGnSHspFr1b9plMrHm7ksb0xbr5Rte
MNRj9r0hhjfmHOpE/X/UebAVT0Wz7Q3EKkBlxqWeSNFwu3SvRQX72uIXhS3CrgLhPYZpvc1wBF4n
tUaMW/m1MJ2TJ21kRNMPlYwfsmZ1FkrADvCzoL/JYwnkepO42jHtl3dcnMBYY6OTADAI5TyClWIB
TWzt4iVP3Ud6zB5t0apN6wobSSrHN1g8FB+5s0kZzG5C6Kr2smOahxoGmdvHrVj7pH5L3eAAJ4fS
TZZHkj9eI6M5Ux15CDSCgN4+ekIkRRUy+qbevm8LtG1VyKuhSexS43NY/U/IhY9oUXQE5TyS6XHJ
gNkJHR7RUKw74BA/QcbyHPp5msA5yaTvmTfM6ZA1NhR1ZJwlo0DcOMgVBiQRuvcus+/dHCULKGL+
0zSWv6GF6Fj3Vb+h0sI8YiTYFwMhJbxi8mtYGr+uP2DXGdQLwE63mcnUEIZ/VghSx87BJIiazlHI
O6YLj8DWc8xt7/8Tafto6zaJ9PxTOt3ZCDWPnH2n7OppBN6N9Lhv7fUji+QWgGw715TSeWp5rgcj
cUputdwevjxbpHEwZafJHZKIqtQ9C/UjkQ44q4J91+QIKUQMpbql9nGzIvecYMQzMmY6PyDfgqvV
yU7l8htRs4SKDdMZr96XJpw/LDHpeJy9Z+0Ne2USHJx1NznAoJZro7s76jgC6GyOXVfhUpj/MJdg
boSJjmW+vtb58r6E9rPXIh/wlHd2yWbfT039tHCKYvIYDw19PBrcDwOHd+9nAdxYdVUS7USY4g3S
7ldYB/887X0stg8O4nJYcB9uI9c/kDWXbhrgYaBjszrorDr2FXC47vud3fp/i1XxSKtTBQmWu+ah
XoNN14+vYVkf8sk9A6tfoX45pNVdFtVJpf09PRoFAlv/1KUEQliWgfZNhrFn1A/W4NZbIdFwRNl0
Hy3irK36mAvv4twsnQhjEBf5/ZeH0Asx5qmWAP3lfAdIp9D4qF3OiTU0Ipk6bZ7qun9rnfFBWFoS
hnEzLwmi3SciUgcn31fDjOCvYWwJXz3EA619F6zjoQxRITUl4nNU6JnRHX0nu/TmeBQZLs0uhFoP
Hh2dJ1lE+/osHxicyTpNw8e0HfaG3cYyRPtIwU+5YQloNkbtvRnzzUCWYSzwmPmaar6bo3m3zGIH
jFtyl6FEWMlITrj47wuJ19KMKqCP/CdQHKqbsARdYKQQ2DPpCVVSBmOdZTH+1xbmF7E9F8et3gxz
fPIoNN2OYWAklmyOazA9O96wUzd7tlt9GEWXgOlvcUAxo+sUatBio7Yc51DRQ9K3NzfWuF18F3EO
TgczFA9Ohw1ybbNDUfl3o5i+12h6AdFlI67OrV2doHhOvcZnuYR/Jlvcxl5dF9OyQC813mkaSOO6
Cu7MwNz6js+1Kb8M2/2bR/3s4xnaOKP/DmbpxY6Z/a0ZV2QfWrDeNkEtEnUhUWbjtlHOuVeou3sv
ODna67aV4x672d61QbFbVg+Gsogxqx1SE4eBO35KTxwznZ1SLpmqAzb0AgBsUItwQSXVz99m65zs
WcScj11mrH9WpRI2/YvFRNEXdjJlzr202R8mf9yN2XjKzeUPXpEq5jC/EgwN9YNCUP6bbmqyqkHt
StOoqKanxX6mPODdNU3G6jDx8UTeROc26n5PrV6sJvHVdiaU1XSWWbazyYLkHlUvZJ08gtNBIObD
yV3LbVqB50w3fFJIRMJwIUGMjAKBnEDLJaZBJaOojsBf/3JRbPueRCsKnZ9dW2CFUNMuEOtDNFpv
U0p1V722Bzkb/1l5TayerJ8iU1xCs7QT3clXr2ADrJZyp9M28VefQW70r+Gyfi++9xAVgCQAFIi7
ePpadEibeVpRuVkWYETtngJrPKItZE+p93atNw7yotEuK3A+oInab8HLa0b6LmE0fCJBLUkREIzZ
xGXuXdPV/m6l9U82KEsjvZOzvp3gfeajrNX9CjxtuvsCakqF1jaco30Jj5tXzT312ehTs+ASBGW4
LSFwdD7+pG31hDX1Lscdh4mgO862SPImSNSs3hq7OpJw2POApiYSso7QMz0f5qH71zfuzRLkHDBc
mWizMK3a6s4c6kuIw9rRT6Oi/0qu9jH1l3OUe49GlX1NqGq6CKY0D+89+TFXFEWJ9lxhxnBuv6jv
7uTUnlXlHpouxAdnPBMffzLa+UA81RU3dLrxMQG3o/tkB2aSuj1Db2gcGYe7eJoijcsOXY5VmcVO
IQ/W65uGErUqcQ5l62ynqvzLivDFJ0szqbFuJMGYLzs7xA3KWlDHTQMi5rW/pPgWGxQ1MD4185sP
9QJ628dzDnpoi+UZvzPGb1wDWV1gdXJhFDpR/IZteLdGsCZrgIqdO6YsrMdJROdgbX+HIP906uJk
WjXPIOyrE2Ia7N7NgRTUbnzoBgJ1+YWQo0+Z/ZkPCgJjJEKvHKttEGI6xh8PZ3izjiEQZh1AL5Yb
67NhqQdlNQmKWOQEg/gzJ8Ric0eREHpQDNH08bzy4G+r9L2V5r60w0PmcppCtqls2oNIxvg80XyW
FvmhGsCMRbbK/9kOirPWTpQT4q/zJ+gJ4eFXNOtETq5OnHpK79QaEAUyg88iM/ChLlnYLHfk0Fpi
vh9TLD2Rr5nD6qC5djLTYPv2cu4W7exDX6ldR8Xjo2oxV+Jh/hml3yK2rGVsdQCEpWnW3wH2SiJi
qTcreztPTFQ+V9Puia4wQZ+oTP7oU4lsoJJb4pP/SqM5MegduJy3wfRvbifSYfz9WK+/fW7FAWiG
rPZwxsce9ocopgHbBLoJ3Irc31bQMmqQBp7bp6UhdbOD+gbJAzO/ppo87UYOsZrtA4KwY4vDoigY
gOoSuZTo1d4r211k6TsSFzd4gTcplkNvbLZesHBgzYeaBBLB8y6q9nqzwxOFmQyM2k44PJj/Xz/H
q07BXV2CS4o6KXAu1cUcB9ZE9XVeHlEGbXIH9ZLU360p9tPY/pYeJk3cNpXtb4wye6kn1kGd5hcv
Vx9R7V95OPDzORtBTkrQYJDB/+HIk9TZWaKpDlm4jJ9xMrl03diQ1pUP65JV9qF18ciyGqC2P4QU
fWah815J9yeyumudd1uwD8Z8v8kTUJzip56aIYZ8znf9rLaFHe3y0Uay1vN9WQmxUTsW27jsK4S6
2WWGg8EC9VjLB36qXT3DXyyT+2fk1hGhVKz1cHURNArJD2aIt05CrAH3BKpIJuy83rwvSvAjwJ/I
F2+54SNkfG2ml2b6iXLk8AE4oSofCoAhaCFSxuaPwh/jof5VWfAiO596vuDemvWrn+udWKdfqced
g47cG7PtOOA5hjH/IhQAShZzCTDDeDMkZE9+U+8Hqzo4uiQDCH1qbRUMdRzidvjM5LU2s/3Am0XN
w4/f6Cve0KSUzArQ2Sj5Gy9ea3MfoOq69WyuIQtFFJzgSY5DMezH8JXfO2mK5WnEm3uLdFiG7yFY
tpqD3A3ZOezbu6Cpzo1kQ6uy53qV12iYT3pyzpEZXpp1ueKVjZyUURGoGxRTF8vZDcxLJaladybn
xMR3b8psO4dhYrZQHen8jOUVc1t+aiPel8Z4n7oLSQ/eFdWOhb40uM4uULexnsUa/iulv5EkrEdY
NQ2MrGo2X1RqnYX1Z67l0V7983DrudQmwznIytj915FmsVEtt2AwfvEc/EaewRya75iR7svlOPgP
kJrPqV1dRaeuRLjEbb084LeAaj5FYCch7bPLjWMU9j6DJlgigLipdaBtjX0fqAend17tgFXphpWG
U/CPTt+fthSY4Dy/BhCoj5VnXYqh+leG7Qt3UzKXw64hbXr5f72jRS9JuFWZ+X1jTAdRnq08fV6y
BRcUqK0/lR9+U77bRWjFKKOupUBKqo3nKCOxM+O7WdZdO/ASIxF8d6NWUC2pDUMJGkd5Jj4Bp5J/
l/kN60ezt2BLiqI5N0SJem2RhGoAr4NKIohdYcPmG3rgBF3Kefkr/dKF6MKa0JlvNWH+gdX/SeQQ
G2NVJCykXzazTlYOzxMQvR0EBy2Rk07B+iI8Xl2pTRCtL967G6LnqReSL2H6sHF36pAh0kKpYe9b
j1i2CuddBiSPYOZpUMaj080PMMDb3LUeg+hrdFcc7k1sau/Nz8KbyRxRTMHi4HhcsHgC6fXhD5OI
xV9POlE5roBJpW/sM8cK40jVP4mh+KZyIQ7ax8l0eDzKkwWIougEM/slMUS/bVHeV5j2K4hXX0w7
v03PDortITwNucUG04m7uUOqNapD4NSvRe6cFlwRS8Z7JRp2BsJUsWJ7IxPCgRLuvddOTPd9YLQo
FXS4GYW5gyPtLOM/rDIxyAiWsex3dt2HOZ8uZvc+kiErC8mXmD2YqjzhlTywVN4Z5npYx+puxCcW
LQ5eZLpdXf+2d6CbgeNhb4hKmhck828OFjwqkOei/BlJ9AIZ744DNMLgqB8mvVPlMmJ07c0J4r47
1rjvbY2y3ng07fXYpfWbr2fiTPDSIeQ16u2MyIn4kcegnw8Yu9CCHXHqeFyWkiuF/IF+/VvLivCW
ddfredvW1JWuzLPluZnfeFeceE/8CeJG7NbYhOZrFkYIRxELLqwReNKiLnoNeXexOyd5tOitn9tv
xTzu09o65I4++kOxM1QRWzMvCijtkAHEwvpEsHGaeUkxho8uCMjsQsT333m7JpmIONHhlRHm6Cmx
kWLculX2zTi2+R9F57HcuLIE0S/qCKDRcFsS9KREUYaSNgi5gfceXz8Hu3fjTcxIJNBdlZV5SjVi
bWC7VThrS3SzimIwyYWXj8nGLPVtiHdaw8OrT3R65cjOPs19bYX2h0Vkl2bUyBZbHlasSDvJ1N2G
Aep5NVyxt51bE13HxG0DtGmfG2rD2efVkU0EvQcgMotzodx7i8u2CwsSItbvWBCx72YPhfoQC4iN
5EORklkQNZvHJGHUWGub0L2KQb0bES5gpyPtSQbFFltb1usJEEQRuFvGHR5RMITiPxoDrvB8pzfG
v77zTzWqpxCvDpwRT5bDVWXTUeGQKFDbcnyiK6yjD4Pdn1urfKpjtQnb5BwXuPIL43eZhkSjvA5K
v496vmenwE4Wxm5uOub1sNHARVljc0gHl9BgvonxWM9mcISLfmz8L39MHrjjmPSBpShz6kbzydV1
vNj5hl/7bqjohm75AS6xXgU2WhoxGDR/tUlRAKox29pBA/32dSKZN5pQDswZE8YQE1RQG6CSJ1mx
3YS5ceP3ipqjDrDZweDBZ5rgqQtmxVy4g0r/6TAMzZjIRLHxNrIDYMUcmPkxj53/UeZkt7vHxehU
k+yZJK+w9QIACtOVJte4jDcuWoHMdrlZ71yK0g65zfOdi2Qw0LQXY7pEyVfVcBJV+dpw/hlQkBQH
k+EXX3KkDxoa3Zv1+Ei87jMc3APEV2Zg8fCYNcZ7ISzKOlwNLKIgXjSdi9hZ29YpE3JrNteOiIbS
foEgPTSp2vST/a8g/cA2a/AyjNMAWOR1ex7Ut4pJ3CfjJgbNMPn+ygj/deWEWbplHvqPPo7obv0T
xcRafftswXkWTetlTYUIFl5SCnIHBzitf5gbVL+ArkhqnYGo79F5IQNy5rVJc/RpsRy73iXxwddC
D1MDJzhvlilPU/Pe1pknavJ5qexeGO2xzDsaH/rU+LZqCFxzVzxQCn8EWK8nzgKOBLKvjqKKtaru
KzXrqxJL9rJam44NSMP/tnJca2ZYURpZxboDuuWa+P5SPmotzNZBF5Nf7J7GNnnNWFXU1YtinQCI
wPKiR3CkmvBe8U+zvPNxyspzwAc6SMzYBNwxtSBrcJrVtkPI+Rb432X0wc20VssQz3SY+yvcThwu
3czPNXfTzszC5UOd7mOkf4ao78sKxj+z0jDP2gsdg/h7GFBRteVXrhGxl/JamdVHpDufZveGdK1t
5OTv/FjbZmZ4R3j7DJ3HMU/+tdP0mme7houdrAUMlQ+4ZFtJM1RGzyDCPrQhP7t64/mF/tVG7m/j
lxxjJ1YyrOvU/xOasc8Bb5l2LXdaC6XIgsazdlmy7pFp52rL4Eck58CnIsvF9ED2LLo54+R/1ssj
mWTtaxQZDn5CZoV4xyYkYhltnNQpntpSZB6TjcljD0KITUdqJC8b52SWjjrIsgXMAYRq0ybGCWeT
L3kVQt5fEJb7nCihV6kWlIZNf49vHMKEAe8jsVsy9WkVnCbNrDD6t9V61A1SJUJNGHidL5zxX/OU
MMZxy09b8uVl+qJqy+KWVUWy9e3pazB1An8uw0AxkmrOR1utoil47SqL/xIdi8lldZlHq9tVChW0
idmINBjjKexEdzAFDiBUBgjRC9OprcAWotxdB53RNxuT0nWQM6OwqCh7M9piHuCvyRhm4YR87Cfn
5vSRjZKaGZRi1caXxA7DTo9W8ZTLnRPOZwvxkJOWnG5X9Lu+sb6w4DdUnCyEsQPWhSpMdI0dIA/m
3yx5hWOg8xso9q4Rdc6YOa1koF9l4j71Jvq1ae0TVket2ZEWEpdksu50z07e7UuNfwJdlfWjW8up
vbHND1Cdvhy0EhtJJG78qxBMT6cl+dMZZ7fultmVeEkpKOfK9hiBN4hE7TduRuZI/TpMJcoO6SqV
P/BXY2fnMw18I1p1pUlSpZ2/k5EXpp7DcTNntLeDDkMldDIGfmNNNFC7Kukc+Hp+oVNZZDDFIbfS
pwEaVG9PT0hl+aa2YV0ZJgAAjB4IrEm5NWV6tgu0MSabLwM2RzMZ71GD5hDjQVyPKsUp53SHLJpd
hrElBaFrfdf9bF2zrED68usCkrcdrCHLeDPHUQQrjAWNJ0ejam3C5tePOdhD2uj1rNIXvU3+2KJw
idOGkGJ766T2rDnFr5qn5RpCGoMKTIysL38sQ2Chz8MDAQOvrNWn75DDUCZJeDdmUBVVCrdw9qdH
lo5VkLhCU1AZFDmqssJOmNcWiUXiHJY7H2Q44SEAiH0Yo+qxtMIL7vbfWenySGf6zef6wy46jUXn
hLB1ecUq97noW8VSlrBeGAmqXocViAYWxkbrydYBkDLuGGrHX8GK7ddDOITrMB4+9Xa+NyTSxnn+
SpYMeOV320oqcEG+/1AUyUVGHHN0MdGqzyJYQd2cYKwMthATW3wIkAxLfYy3MgZEoXMqrxWv1ipu
i6/Wl88zL3fOi823CIuqlbyMoWHoh85ADx7w7jMOxP+WK1gco6X9ZVjXN1ND7IW78s0tG3uFlQyn
YAxShp5300rU6wSmsz4RRcNh/xflOG2qwa6gtJH2siuAWhkeCxYP7Zts/EMEGPZ1I0lkxf0T24j3
DLtpj5KDwKAIWW3wmkXmVKlAn8caAmvmyOzrK1XOpuR/EPLDvTKMlJ9KMKtIp0toZ2TfdTAlfq9R
ei9j/UHqZxP2kjfn/cChIAn60jzbMQeukYgtA55t2Gvczql5is2g3flT+VKM6ZfjknDNSn2XslNx
FY8UmH3wYFR0cKxdXA3QUdYlfWxpVP3W8v3XebIe29z6yTuXS6rw0jS/9nX5WbXYHwvBJJLVhV4U
0+NI+VziKgOlkytvaEygzKEvcPIXpyrzH/Dhn+tRnuJa3xuqs1GXP5Spa9t0sp4hz732Dt4L3D+3
fOp+ki58nDoWEsT2JY5ReTJ870uCS4X6tY6QQ6RMd1HZPba6+myy4D4P/ZteyTvSPnWoZpwYlm61
ViAzu78Sw+0hHJrRmyRKbxTr3X52MMWn884ItT+mWrBUF6oj0W1Cz4Q4zdVUBBXBftCDYxOACIip
azgsfdUdmpINCVgGP+jCDOJGJAAto/oqE+ZPWsw5yWDsYRyyWxwv5eGMA1WTYPrimocjNuvHPHGy
rcsQMpK55iU2N47AZKA58QM25WBlZ7CQZRvhyTaVu9wC7yB24hVByg8ZkL2fYXmYbZPhUG5JEtm9
vQ3qKltPhVFt6nA48JyqNUP650o6eB/QU02CQ5uk5wEs/IlXuiXkQwo7mIIrB9GxieW30yTnMSET
AIwIDFLq9hu/yv1tWOJ91iT+HTmeImk86k75b9bQ5yebQhVIJ/Z1yC0HltxdGv7/vmH00RgHv7Sm
vejZ1W2bIL6MCvjpMlCbY5BWVYy0LvL2NIGy9CKzeRys9mhAhZp54/Hj7IBhRAwh+1NmWNkGfBmx
nbiGss5k3BTOLS7kL2ut2NHcudzesaAM9Rf5iXHBvrW4o4uec3ZKWg6nHAwQ2mu06Uz7FoacMyAk
9rHLM9kw9fEx/WCbojYc+03YuB+NMO82NBs/8i/EmPZ2pD25WXQ0BYOGQqRMdNlbQhpMv7FJ8zTA
K131E51qaaVe2hawGSSSToUaRNIIo1T0WWHBmOm4RRB8az28oVFyYqFw48WUB6pwhrFjFz23DnyR
1M7f8wxhlJTapuNXzxaf7tT1iDUpUiztYWxNhNunPt6y/81Yh0HT7hsXoCdhnfocaD0teIk5p7fx
ipmDb1/xh9v72i8XWvETCzL1rZ5br27saASlYafNrQWUUBJsKSJolX1eaV6bqRgDOM29rc0ljBP/
n9tB66E2X+O4TbaxjgxM1BNrY7WgERBCS5OTZqgFJ1l7q8uB7jl4i5Fxytj6LEc0f4UTn5VsW4Vh
YW2k2SVPkze8VHw1y+rPEPSFOHY67ZGBVSDkzMcKPk/tvrXFy+zIa2+rN5a2rExG/86svU8QrJIi
giMs7Ys2gYdv8+1QJ5u577wpYz+dFS8O9mVHsgHfsSrK1wZKXlkTiDRD7bMthwOLWg5GZb9Xw/TB
8icNmErHYF6o1yyBR6piqe8jVpfiSAkWZOzEWEQ3+o0zSPglbnnuYXhbgV2t6rr4YN7w0KMPrwJG
fWD/tOckpEAsLfN1LprnhqpA5c1B2NA9mnm/NJ9xEb2IUDwQ2n4NQ+viu4L+vj2p0DjL+tGeUKDo
chbCwFovi5MuQEH05o506bwqEW7XDXwjOH1bVY8XKyc+F2XjV1A8u3H9ytbTPcPcY5fOt7xo6HTg
bCQspLEEoi9yXNaiW1JmdaH9yjNVrwfcqJIMGnqXf53N6d1p8oH4oPnPrKDRBvRgGrorowlIyrFF
i6/WPNrBCZ9jtRi1X/s0eJwS/xQyKuxAsgAhX3EpeXYnX1nw+5tM4dbXsocWHaHtvpJ2uihoUXHi
3JGEHtvUxbnK2KVt9l33xRB4FZUadRzdoprPflr0Cyjyu0DM9YQUjwh1WGbjO9aPdZp/Tjbkq0l/
NRm9R9pwLqr2WNtEfKCArfIOQwf2amJi56LRvn0Nq4zDJayM9qUrLFjK4BqBEwQDBanb/EOIrnvz
gMly5bvmVtqNV8xY0MbUPgkO05I8Mz6uh6BPT9MQnTM334VsJ62LxuK4VaBc/OzNL7u7IaxjisUm
7MUdqB6oTfNxoGBBz3V4Vx3Kg6zDtpQ3AB/rOvR8pXH3d5O5a03a2bzdhQaKQB3ffZwOLOE7hm7r
oZggxJZr4Ze7eXBAEX6yhuZG0mxPyvTTX2xHWOUPMRqADfXXFeOLwuWn8i8NNU0vMRJj0mn0GZKG
ZRB0wMmcBfu050mZAv784CkM5WIOEEXyd7u4uty4QRB4SgFLaH8KQqqUwCVm9jm69636QqFBGR7b
b6qGZwKlHjDkHXm9W2M7m8K2r1Vq/xLAgO0xHcte/FG2bjofWU13bgM4wb5rt5nl8oXnnumP64xj
mDjvvLFmdbDQD2ktqZuwOwXJP5kQ1p4i/KXIGHMyHG2rYoaWD68VfRR3+Va3+p3uxEdfEd6yxVVh
Hk4Fc+Gkx7epPfe5sUjCnBAgJ3QWbmxj9AjIZybbF/zh3CqKzWJyLi1T/b7QngB2Em9VCaPj+Wxz
0jM/T7wq5onnh9j1KVCRwoAeOFOIzc3w2VbWTomZSlHM76RCkGrlXtTiTBT6acAMERAlYyA7hR5k
zz1m4tNkt+spru/BiIFMy2g++n8G9cDaGrEQVFW2D0v/omMoIyx2KtziVLuQWv2spRfXTZvZRRd7
bQLHOGGZ4cqW9t709b1jkD12XUA1ldau9Tpdi5E0GuMQsFw1T3NOzLSUAoBRfhoBVHpyat+Dor6H
aceRM1LhsO1yJ1KuRSvrzqGMDxWVObvTEDlh60HKX9kGbncdoRFcc7JBXH/LWJuysmxzPbjwHrJk
kps0lPJE1/pi6op0Ph40bh5CTck6JOe/dmcM9EX/qfLiOtgTfu561TnyAatqs5I50L2wqp/KyP2c
Mndc97H/ElnwdEpaATe8lAudnNj7nuP7FVXa821zpdvTsenVjbKB5l1wrIqVmw0PBVBA8nS2DngW
A+YghpPCN0av7hXMzAZ2AxbWtwljpMyggeCBmanuCqx9CbAM51nLXqFB8JY5xPfrU17T7DPC1HB5
hcmdAA6IJBRtkGxAjQq6pUwr9v3cnByrfXZxxIENkojZU31F2onhBYV0bAC7RuopxFjL5bZ1s+KG
4lmsWmygUxif8nDCi8lXhGJASrA0774Ag1sACmt1G2ZW+EqxutZbY8Mi2A+dWhf3JSeb4ZLe6Ssx
HbAf7iLM7qvMCknLmMB0wtZ9CkiZWIm4l3F2A5w8UGjKJ7Z0A32wfiY9OvQ1MzcbMizD7oFSDAdI
OFjpznHqTVd2C62RwcvIGstEROvM/gNvzunFKaO4TcskOXY51YL8ZD65aeoYdfAXsr7HBbP2U+08
VtDzWE7Hno4Fq21ffDNGv67F4wy0aOXiUfH8cCw8TXZ30zYe5w6Hjm+rq1u6NOKWoDqL/aPJkLnD
suu1urN1h4rzd6YrtJ41GT5n7KlgdNzAF7FAGE5aSYU2qm9r5GbGl+wBBeHBnjUqYVVH1IrFje27
uLL1nxqZ3nCGDfFUJqREl0ZC6HVFUjtRDyU7v3fCd27plAcbStFrmDo7rcN+xdzgN6iIoIHUf6lF
4sBhqBNWvofwaVhGPPTRk2+aDxjxd3EYUT3gBUNda3YqoabpWvq2qIQA07IHscum10K6f2zfphdA
dGrwGxUhU9zA5CcroHxhVjcDYsUA6grzyUK2XRcJ2omtOqwX4QtZsZ8wTbc1LLG2VM8ys1/ZvIht
yQghQNV7OLWP9jK0pcXkdE4/XKG/TLbx3WnOwyRGSkv/NJMsQxUh7z4Q1LBKNiv4yNqtCUA4lqzc
HfrhGnXmC3M+pgchiYHM+rPGB8IXUIRrshulHSIy+/G7NZpPVWFc/Cg+kL30cgunIYMi1Q9Y9/kZ
NP3eR/o+5aAO2mWq0dQ0bnw4kmLZbzjwTLFJHbXVBgvAAXSgaZo5l3Cj5N6c6S/lTOTA9psd6Xzq
e98LTdoJ+MLaUH/gBhl5tD505a+dxtkz+FQ7KRGM+iA4h7POhRggaTONuedchZEeguebjqmfId/L
m60KHiCNpqemdhmd+RIWC5DVemxUe+4q3FYuGwUKpuJpN/7VvMv5HOOt0jVuT+3eGFwFaA/v5syi
C9mKB3pJz9cE9vm0XY+EsCftlg1yjcBRLF6mtRh6b+BSi/EK+2F/cSLjrAZ3jxvC0xXsI2lffSV4
sy2O5oQJOrJ736PZYDGMUL8jdAEaC33v4zsLi27rGLcQ03/QwwqRklrWt403grmPyGTxmURZcXIb
99ccjT25+iM5QPKHfkJsAhee9WNU0270wZKzpuswVDElQXKFjPKH+YNrXvjvvcItSSxlXrdRfe/8
5jb771U0XZJ4vAfpcNPrON/aEmQGO9aucTNuZIDXLjGomxmDD5p2suoxQ09LgMkUzlpBFJUZbnXy
BJ4/5bM3zaSnNPepnvMNYZnNqGy+uyHaZFP/bFiE+cq8ZqCkWMFjNNk/w+puTaD7u8ofqSQwxBLH
yrBNY81H5qpwHs8WNat1C6bqR4u4DdDp6NLd0Frhvt6aRn4OnOY7kLjKXKdYN4Gd0Ybw+zP7dvv2
o+r0FHKk3NC47zVdZ98SLscyyz6JgVEsVtSTPKFPqN83Pok11JRjt1QfBoMzp93buntanLhDLrfK
wrHimhvp5p8Ci6zWdoehqc5uG32hmh2iokYRYdrFrsjQM8Swm5ryAbz1gb2jiAbmDQumvtYIATOC
F9oW7eGvwo4hHKOggi13naHvFR7KnFmnqJn6Fu6oQxZpvrrxkEuyK/rMSxuw0iQYIPz0B8ss7ukU
LqAQ/PQTO1ISJv6IxnhUgAvHdr2tKmevlVsVELGVP7qPZ5DfyNwjCrGKtzbhWsF/nQaBgQF2Zaee
xwG/eJs9BD4Etbh+YdSHvw5kL+la3U+f+nF6mg3zGbftTtjJwQ5Q+vFTdzwrbjqdp4HCzIyMPyK9
mIaHx86nIeWk38Y8qlqNO3Cp8GKzc9dy4tblGydFYYqCajXcaPnMZcCaFqfu2Rgfx/xArENAErdI
Nzrkzefqy9VltmZPxEIGbrjgypxPjim1pLoF6rJymZwyFQDClnGcR3nzZ3IuM4aQH1KHldH4N7cN
Xunf9u1sPs6hcREkluDnC254Si1BXmet5/17vTSmuG7uVo4LiKjVBzYUYkfpc+nyTVoFMxy7X2Ek
o1b5M+hamjgwd1FA+mkUaz8jkmQI+15MrEYBe/fdFO1miAYv9X3u3j5ie4UoyL5j4QEouBlGsGE9
id+wwqIVfmcSq2EsgO8zBWy5i3VbWwe2Ts1Xbmwj3pgRY5BpbplP4/wzWxdUcM0ULOGy1cr4PASE
hcp4OqdTupkVK3Y7buA64Use5KXt1EGBipEhG3miBPijXyWnVuAWnBSlocEGFXQx56siKdSp/oTN
qMQ+0kGlDxe3d553qxC8sjOYz1nv3vSSYzgIsQWzk0BcWVDiUifUZzBUZ5MMYDHUx84gVqBVWG9+
0bLXQkPhTvRPGnW8WYIoDyDm2yjbn7wuaoLFQCfMQLw7o/WclQOlT2Nupj7dkvrFPpdjYo+tnUvR
uSJ7TiPV27+kgF+L2X/L9OZn8tHEUFiOsvupDYRglYS7mRG9T05S9vgsoshis4Yc/uX5h5gJJzjO
c04HkrvJLpvNkzE8Zzb3lI6DvI9oiW1XP/MHbn5LDY9v5Wppw2eXOm9kP7EUgSHZmdHIcxhp73Gi
P/ajfXGa/l/IGhxOaac4mr75Ujrlz6gRSi+X8ZfBpxv4QBfC8JQNhC0td+/QbHQg/Kua2UzRGtsw
l2+QOP5I2h4T48Ek6p+7J9BB7zm6gmztXz8SDzkfcj2ORytW97Hk1K6TAyu4z6aNRATstAm0qx2g
Q4jsEg0MXCljZ6fxQCbzACJwRbWnza8Wk3V2Fu5Ui3wvTlP4yKoqT8f1GFNDsYkeg/QeCNJy5JGF
tNcGdsy4qPjRH1JglBOjxwJjaoYzdk73RHaIlY3bhsj9EPYHVuZ6QUOXhre51zmy5mojtfTFXVwy
HHI6ndtMOi5FVM4bZpaMgtdG3a67QD1pSPh5Gm8wbA3BV7+Et4pXSXkCqYT33LxVLFJpwSnywLxp
Y3ycFzOhyHaJhRffGINzF32ZMZNhXquKbQVor10p9vaYceM5u8LML2pWF0f9Esjgm49XKQHXyaCD
sdl4ar/FzA4sE+tc8OvM7hp41cuUWl+M4p0gXfz0ACVZvbLvG3vb1iTNnRZJTn4zhfbisd0lqBxa
8J0veHN38MKMMXf70qM+TdyAhbD3SWQi1CS0Jv4uMXjec+oqTX5Z3DLs3+FHC0kdMshAVXqDYXHJ
83I7hV+sK92atr0d4dMuVm/M7pAHsk2D7pcpJpm2u5BJVyNauNPLteyI91bZUTCgSOv6UDHmLxae
b2CiL4lDz9atGomtc84xznUdj1/ropbA7hoYtjPDw7JCb0BtVObfuYG/ISCRiWAU+FvseARSg10t
uqPUPswcg8BsrAoISpGBP7L5EMbZ0skLznAA+peJMEzPYUiInPLzUEwAY0mJQsoDqs3pzBXf6M2u
Ar0JWPWhK95Y9btOHb/0wvDc1Ap3rfFbTVx7XCtlhiAvaLgZ5E7Psjunw3M+7DWybe6wn7tDPFae
yTZTtp2j5nDt2Oku7pNNEfw46BMJ6BFzvrHbYqsJ+oaFm24d4ZA8OCrfWpgV3DD4dLTgPOXGPwWM
fHKBOAs9X3ey84IugFiqv5hZgYpcu+xesLE8df2v4twMMCRpfbrRDcW53k7brEK4HyXp3JolCTSh
AQnB8giz5Gw4ztXMJhqohFBp8VvX02MzXgTMHbP3T9ISmzFi0TT0sYgZ7jjVu4a7Vw3P9Aux8e2M
IaOt/Yg2Vw6KKkzfDMDt6LGhzlDPDhWRTETujBebYe686EANSyzK7oAcyfiDNZkYJeVcnoFZtmpY
JQGYRqF7DpGjYmb7bmDv5/ardRE+TfcwDE9RC9YNW1NCQJ2CCX19rrY6b5HTZOeGmKh6CELAfhU9
vt7aT4Su2Y7w2FbHXnuRvIt65Cmx5cBBpf+KA4DH+r0uDiJkDc/wNFBeBNexec2Th1ZJdicsc4sf
HEyrknGQo2+CZWjgqI3e4nAz32KmM6QizTHdy4ExfQYaONa8qFOr0V6aTrZKFO22CdSGxYYIsyXm
QW2lATwLGGCAKeJ1+VE9PLGEtPIClg6nndFpN5Wz7cA+a/aWLmnB1uvh91zfSxqiYEaqo4YcQz7d
GCYW4TWB16o6OFwQBj7+wdgu+qeefeKuS6tzOX3lWKlLYl5z8M/59EvSntFDTneKFOxgW9S5BKEG
QBFam/AprI09fkYarO1HpivWuGU6jXJGmG431DuIjkF1sRd2OGSwGHAZfEOLJtEst5nDquIXq/Z6
PMgWXB4i4PQJZzP4U2T/DLaSNbPXCyww7oMj500bjEcTR4xQ5OST/FhwU7SZy/6CGs1x3NQs6KkN
l3OCJA+5xMAg5sMwFkFzU4Xc9dSfbOujiDuww8b1fy2TpXnJg3SN3eiIdYaG4TC/nszF5stmvzk7
K/fAO4fwDACgQggkHyCtuxvCZJXJHpvvsYkAP1vJXxGLdVvUf50wQRBqeADGqsXER4Y8y/Tbolmz
3SOkGQtDWA3z8K0CiPYFiFK2ho1b+E1Hxw1eXYkBybTjK/N8sAKQbEBpRERBitHes1jOy5ALKPs8
I6J3c7YsRQunp9YfoCy/qBJbHmGEPl/N8jmFV1lr8QZ0NcF/cJOddQwbY63V7dWmkmQKcS9MigJm
onkYHTLt0dGAOr605jXoL6hSK0lbLGY21syfIxOpTolLUnz0OmkIvIEEszIzujcTZ3sJtc0qT2b/
LGKxcfBBgh702sg+WngaAZfRNnmD+a4RJsCIAspoldGkobWoYp9Z7zDBbZ9Acu3lKJ158dGKe4Nf
RI+ajS1mzDRECAH4Buyh0pa3jPsieC7DN1N716xT7T/0Q4Be+TABcm5J7pVMwbwYfp8+HalXLZv5
Heqw+knwai8jDiCZDPBesnJiKJAcmt7dyoR3l104GdFXk108qXrp5p1ybwXbjwCNYo0sDpIQd69+
9Gok//qgYvBAOzbaXNz5YyDUigVpA0LMi+BYdzTgCJ65+TBhdYxebeeQ6s9O8Q7L1GSX9ADu0XL2
sf9s8QCa8WHWt9h1kCEwdTj6O0sx0S7wlzBXPS7+w8XkOwT7fgSJyyKs18h9sBioE2hxu9Qbuy2y
mxlvDQy9BiPPiDxve/NZv2TiJHXTc1ixXWLTsDOGJ3QgQusP9pYI0rnkQgUbsdzVqxTiAsv10OzM
rR5PN7foBLBneGOWweXlBM47MsLATgXeH+RIPyK9jC+XcK37Ohv9kwYXU+8R6UR77OrkWA1kVsrH
Iivo25+Z1B9h6F8zODZhoa3HaF7D80FQKFch8089cT8zHJk2FTD8RwR821MTq+vfIe/qbErge2iA
Zkb11mSBH1KBUb9VMKuaQ8PmrFlcB3UOqpeheRxJRKa7PM23jkx/opAHVbTFaRTEsmD+MdldG5gv
/dTYAcr9nNiEwxY1a5toyS7HYG/jm3d7zIqxfm6z5J9DUqIxhycKu6Ngy01Ngp1rnmmUvs+Zkw2o
40F6rsvh2DesUxEIc8v2ZzW1AIkrIlPjmr/n0Gq/ytE8LbKgYlEEldPvbGi3Pu/fZie66M28swSC
Wl9x6hbGd2CTBob1NWfmSgkY14zZiakADPY5X2wW4wz+jD0tlkTp/gJRXrtpoyNTtB8js17LXUUS
FACbFhmkTIe0Ik/y6pfUS5PXTtWjMY4Q4Z6WZhmGzd6f4g2bfNgPuZ+z4Ys9iNhOMD03+UbY/TFh
M0HQZndHm9aDzi7Kfdz0HK/Dqs67axNDreZtvYD+Q0nLNJQ/zWtwezIwfc8Ehn/D3HUaKFX115en
mSrbzi7zLHcWoo4znYVebvrqMYAbMwh2YRFuYHbdxxpW1uYhJeDE/gJfwo89Cn9b0BQmk3HGybof
ykei8pwoLJxqMUfN2AMic3jGSu717IuqWqS4RLvq1rDr2+oV1NnZxAWmNzj97VcykumysJIWV+LA
MA3xVLriTXUMtSjIfBnuE5Bg+XAlnPKrhHstypESMYNNwja9MVgbNiCviYcVfAsVE4ARTGy+R3F8
Y44KGmChAoU7IwI1VasDGv6GVUSsgvzXIUqGzbtGBTESc8Ir5oZHJd5zZje1+BnG/CC1XwtKcDqw
uQFFoi4vffkGKp+XmzJf+cchss6SQTHx2t00QEhHce8dzkz0y2hYuzZ7mRf4O7TsnD8WzjGUjGlb
KcxuXbvPRlLXdXhgQdVLrPxb1F66ct7K4JcTCAs4mYsBG+BMV2VReafcM+JsKnXIQOh0/VPLJaE9
57V94N3XnB+NYjBr35v6rTD57tJDUr+G5OMj6s/YJ81TBS8+7t8UDy4WiU1iDpjHu3/5gkcYQkoo
kL5UtxieUjjjdarAom5c+nKrLNFbexYuWF5lkLYaPghxhvJYBzpXkTgQWxpLZFLM3qq8T+HbHLAf
KKAXCekLsytbxPgnjE3F1wx587FrcSPM2OqdY0MHE5FsiwyyjcmN7BxfT7rxyVD2PZ/UMLIyktVJ
unsbTW+KX1t56POJRv1JFLSnutjBO93gpbJFe8lCvLwZrbtp3H0+anygef7t2E8OPL8KD0NePI6M
Bd30rak+GslabYsne3wf4mODo6pkGxzDBn6a6Q8bOcGC/xydx3Lr1hZEvwhVyGFKEiCYMxUmKOmK
RM4ZX+8Fj57Lz/aVSOCcHbpXa5wghjvfuWZUuQQozz0XVYvE3V0P1WrskTb3/UIDm8ZKdilaUKdw
ZIVj7RSQh5uRbR8mUjIccelNhP3I7hx+4gm5E6Eyp9WnlYJFYOa72CzWRaWvSW1fiIp4QAh555aA
ICewJx7RfYWbvlXsOPaWbcm0JaiWGZaseXWFqWRFH4qe92C02iWEwC2h/jG1wU15wXNOoAnY3STI
5MSoWxxrLvSVPQLDjehRdhXxEwPSLSQhEFTvcpi6VTlaIGEY/ALLCgjPCqpmQcKqHSa4MXjbCpkJ
po6zldc+7/5Eyl0uF/RFtbeBUr9qEP9EE+aCWHKBGG+61LqI1rcWhaeAvAS/F9xCAyteUeIqoAu4
4Uc1pfcUgcuKqxSDoRKF0KU8HInjqvTNW2RwNoaQWbxojWt8j0F1o2O4XhrIr06TxzZYylC1UHbp
YfTZ6QYjDoNuoRwJxWBd5S8aM4FQmMSvEgJt1sI67MJDLA+PCWFVbGTEbZYnGb9l2iZrtVV+hAjD
T/astOmeJK8q8xFr9R9DTyyxpBx9HOKlEu3EwD/1fb1pNOvtD9ZHwI62KkS+k/n6OINUs/34Wqcc
l5r4x/7k1UjdytQlux17cv6KLVh9kEUl0sMSGcAzy5EXWvN01KRoqyd438a0ruLWRoGxMtV013Xt
MW/KZzVWjJ32sQrfGMmABTVL0x2Y84LQAW7JtiZzpSAfbwGTNEWV1oYhXlryQScK11rsmPsqV2w1
azBsjLA/i/Tc6az9rS0HNnqnUbJhljt639sqZTPnyW8c8jNy8EKPe8EzOMUBfkz89arCk87sIeLn
MClRki5zW1M9xNLsLDxIvdVhc5KpkWHdCb8BtijeK+NrQtLeyD9UQAnhC0b6NyK4TSJhFQzJo+Ew
CaToC0gnhyCmEtE3FiF8OZ3/ZCR/IBdiwPFqNFbGRkIjGdKLafq2nZ4w9f5veMYB/6EUHwPPRu/7
8vno+1ZcalxiONxhiFBbG1q0rjBa5aBU8kyCJv+vS+4D6WadXjoylrbe05Eskj2gstEy9cMw5qcq
T1ZRqeMlxHSbV9upruFlqrAqyc8YmmeHfywTvWM/FbbELJU7aQ99eGVUzNeK4Cwz0jBT4cUo86nF
j8j6C8tHJEA49TQizkBgSz21br1Sp9NYaBjZGqhFQOlU8adQuM9itOqahHuAt30C9akxPsgQZxhj
tcqNzCkNolSsyOUGWfUTuYFxtw9DeRs3WOv6C2KGjRo85uwOwib5aEPqs9hGkHQKEwTlLUkz1Wco
QhVoB/LfGtAN8/DH3wtha5exhY5Hvvhx6cqM5mcUkdfRGY0QK/AJy8K2N6keWmWrhSxikwDWlUVH
TYWmhjWBN5QCNP0wfjWJsikzHZ2bTiA0kQy5N3x8XrLCThKdJJMpxD2+jVsk7uQLlblvaz4mGVhp
hzbRcMvHtlUoIDh9B8FM3WqAL5jZElc9pBcmX9fYa/ALGHc9mQ8hdp78iSUCtlrbasz1ZEtfS5P4
JXozaEZjAwinRWjo8iO0fDE/QiOgZU5b6SJqyVZs21c81SCOut8YXx/VNDijYEDWMKTAhWMl1hdd
O/4DKHixhvbY81Mu0ylBvIHxc1bIU9AL04yOgIeTpppTGdXIhxAndxRx9SkbR+8UlPnDVEnvllSb
wG+u+rS8JcCwyDxqvlsFBgPxdBwRmYdUL1buY+D/YXx7CkH8AgjyZAzxGqaA2lvi9Cx7KDEhyXO2
UVK/RoX027cDbYHCcigf+9ZWyh4Dcz/V0MxjbQ1fbTdCxfb4qouqRRKtVQWde56sLQ37QTic9CCq
8YYIf4oSn8m6CddTOLDc8q4p3cuq5oNd9mpeYPDwQa7E6kPuOXzHHvMqbE9pbY0EPmizalrJPKJy
+J1JhSbiUbJaDEYcEGUtv4sYU5ufKKhXuv5o4Kxnbmlg6RB1YdnlkoU+vbiJTKznqdBZBtK2BDbJ
o6JpX344rs3YO7dZ4vhTvm0q0Q1kTt9MvpuUlFKmrOXBOOLsN1aSBMtGj9GKq9dKYXxPLNdC7ct3
LsIl9+WnD+YVS30AYhrfqCYK26DK7jVF7yJVQEdg2FP6/kOMYgA+8fhQxPCRVqq+ylqdqxw8YQjA
IZbaHWZRAKcNOkZjnc0547HhnzQTdZFlwLdlYZqL7AS1VGAobuD4iPcd4bbh2O/1qtuysHGhWufr
KJ0+whyHOOR7rG/GqvOFJXpDxzS7a58wevQK9Mfaj9mXZwxlthJZZ3FgaDQgCIGo7sXDF4qUfZHX
TGAQ8zKSVAKDHLfqSUTCIWmqiybRkGK6xIcuGnt5mFg6ys5AgHY1o6U44piHPHpG7jhfrrnaQEwQ
JbesdLdX2TYwo+A+Kws+4Ta9mb5/6UKkJpVs7vI6+Q1CBsc1oUwtI4BgerML+VZLIpb7dtUoxUen
kXwVKMzSYu2WK9NtHFiVwdwgkEKP94LHiUM4rqUrEvWX90FE2UWRRobS8UlP02eXBIe+8X9mvJLS
D/uK8Sd5Gxs/nwpHaVvHkxkFlGx7M9GuiRFTQulYyP6buStIrmGjieqmRjqKFzRd9YNSLOqGkiKl
0AlagVGgeIwlk1NIduHLYF1Ae1ZwvxJ6W1XmJmJTmwrDFqqVWwX1CoYKwsCGGpUtAhKmvSCABEj0
R2myfJBjTE1zG1PQxKWjcRrlmNYrXNcABkgRJH9DZ02bbbxR2hLS4ZhFAnAdeJIF0pHlD1sfMb5O
sudkBVSM7l8ZElfXu2gS7KHA88ftRw7hIjGTJeSHrqL2RY3I/OKA1HxNWtImN+WTrjV3+E+boUsv
BDyvNKpMv02dVhLOSfkKkZd1GipwvDnrGTEceNnFHJMTJ5Mrh+1uEKFusI4RcuPZxoJb5Tdj+tQw
i4jtXRQFhzyCb1OYowqNay+fgRYffQUoQRftejZ9fYS7kpYAEf5yGo1LqcR2oKcA9siK1JE9TCiE
IrPYGuOI9DdfWtZ+JlmRF73C97NqDMwG1IGZFa5lwaAwJA2ibLnfVWR8+t4Pf+V5TCeUWwXzGCKc
2vrNRuKLGpBrLB+CQLGNkQKLlzEDdxhZ7Mwsfh6GJep18umT2Ozl1ofIerhiZsAQmueZDHJR3Tae
d8hMhawv6Cjcoq1erEUZe4P3SlvLGRLVKRVhTWiTS6KFnRm4tVWZoRE+dYs5eMzkbu6Ncm5J6n2+
tLdS5D+JgA6rHU0kuAfRIFkEjyDMKG+KXd9jNh2PvNjFm9pxU0kPOc1cYisWtY74IbDLJN5XsN7F
+CfOnkUtLYVR/VKG/YgT08f4pBHLHqP6JxZpmfWU0CWDSLRFXC0O9DocNfcQaHiGXjYUSbdn9dLU
2BIiuCG5Qh/I2BgiYyHD60qq9iojrhIlEOjJsLXGAPfEsJSElK6tQkiA4BmIk6nszfTLZKJO/A8T
0MwGveAnF2lK1iJtnTITy+bskKRnTpJTowFCzMFjDFS5WS07s9Sm6jnA8VCMwFeaf3r3kJj1tvpt
HjW1JjmOhMP5mrUnYcNVRGE5WcGuou7PsZH4JH557b9S2sW9tqqR7mnTP0Ipl74o/cnE1i+iiZEh
27XSY7PcQBrR09Uo+b9SHFwlrbezMNqHU3lIJ4B5A3d95W0yK7VNH6d3+EZyFfXFRe+qf4JPjlRv
UQ1ErHLxqTCaIjBiZ5okHOPXwie4MQtl3aHcG4ybCnEIgAFBHQaS9MHxUGxZJP4go3cM3mIjBj1U
/LTBR2oSn8N8RULUK8OICOaqZZyRAozBO0pUFX8eZBxUAHtBFbd+gOG741gdx2+OsBU3+B4f9F5k
Rd1OJ1/5tERb6D+AnrLqA2Er+s5QG88yGn4y3SC8ssBwrTylUX9zOm4hKUNwEA99ClSJjZWcXqT+
raNX8WllAGXir561DVZ9sDAuGONNpNLK5681z91s9GwkoHai3UlcWvbXUvCJ3TqkDMN1Xq6mgHEL
RA4RnSw9BiF7epX4KzUlRmo8MGgp+U1bfKKi9JFBsehbC8AHHxbcHHeQq3cvyP+gaIzRwGoqYJhK
fgOHBVO1KCa8adrWeKaZxyTCyZgTYxEp92jDSoaPtYAbhfM6FZFU1Yk7TfPGZ9hlEOtHBRIIm/EG
h3akpAcR2ZmJSKorKyxI1YpUS3TDEtm1oGaA6b8j1UIVXm5NdiE86Q2PYErGdIvBiWwbHvVnPOEL
5qsNWXL3ZTi7gJ6k2fBaMt3GtUfSN4mWJTiHZN1BJ7DUR51cMcL3/YHa0ESxLOwK3w2bfYTeF4DF
ZLkxXQ4aWBLgy/FQILrzI7sRXUaXdbPhou7hdJz0blFan3L50KfPtENUh3Z3Uj9T5aWxGjG3unY2
cslmWsL5FSbLhlkovq9eOQOFnATAXTC+fiQ8d7qDjZQlISgS2NkSN7sBByDh9UMCgKKGcq6ec7oG
p+JUVPAQar/p+JkwPalfoGmmaM0cQDrH7V7pSCyxeZdmEn39TwXTDhOT1d1IT6iPDzgCZA/cJg3G
FSDbZOep2NmoNdcp27pQD9a9/xw6SpDgYMDw0oB+30zld4hQOKwk64jUz62Nb5QOGHBlIGmp1W58
edJsI/k0s0fDhUn4lB1CJGODpmEDGNa+v1PSdStsGZ6TAW7nUUEzuFbBA3bmSKDUncprqQZI5gS0
May4v4XqoofvfLiUGqRLeGxw4o5lu1DTRZmAIV0U9Z+Apb3+0NO1IR4oC9Ppn5nMOkrwS9BCOuLo
9n3G4LK4k3UfpRcUApGAjaV/9gWiZDvT/sKQnmivgXQh9w3pXrwOPyCgmCZIp1kuVO4A61fahsyZ
xFypnSOXX3SvIjBHrwSyCNaDkOgqf0JYMPKrIUQwtOlbNoBMQSEgzkpRqcERA/JuZxgch7ch2cO5
oKcyymMCKUe6ZebPLGY3jMNYsf/9TFCDir0t505rnhL52czRkw/YLhNmHkQ4U38Aw1ikP+KclDHa
IRt+GQA3lgmfJgFUtohlf52E5iHt/I0unLvUySWMLL56ZozKXbP0YHgvSF9KrHM7AGom9BCDJ3ld
IZXVOtO/B5U4Qx9oW74NmFIk/EMNsyGBhU7UaEtL8UmiZj9xkYZPxEFNvWmDG7kevFqY8qrfrF91
GCm7dVviaYOFAXO9O+n5A8M+12WOchkThc+KnyRelNi8PQ0j+8/iIyOuR+Nk/UeTg33qOKIu8VDf
KSS+42Zl6nKv4zNPioGjxlJODJ2jAgbaHIviJDQ6GnVbD8oPq2xOEBED9MCWq52Yfsj8dHFwifNX
C/SAakM4awWgeGQsQeoE8ibqN0196Ycz/rwtnq5SXbNI6bjEgw4B/x+wz9BwFWjFgPuZQe9xgN0B
1Muz4XHodwpfukXxH9ezuxY/Z0gsAVKqFOgKID2RzyrCQ7VS/oEVEvwthB1pOg7mQ+gIgFihMApO
AgqwBMA5Lw6u2ZJMuBY6jdsLJjGUh3q8KEy/JHqGKp6eg2B787GG7blID/ggkWGuNTwjVrvqfvzp
j6yUMHizOjGFzhbxVhC0iO/cJzLoPNZuypQXiPr8ZKEWWPXzuVc8LbRtlURdKL9r2V8FI+I2NCM+
tb44sHW44zHoxm9F+OhR0uTqS5k2SDmq0MkMOyOjfDRXJlVY7R+kdgMhJkYNSMqtwgMSm2fJ30n5
LcUM1YBtGv9F2b6S97DwaBYO8BYL49/ItN3ghQ5uSe/gYuVPD/STaT39xBEwYDIm7d8x7z+hYe3N
AoEqujoL7XafIoei0LKUIyLq2uhnlAdgfpgPlEooZsfDaDxDos8lTkIn68BNwBTZZtpPUn8ZhdP5
pzj60hQn9Gi4wczdMJDhP6zSn5EnU13zf+XTimDJi4fL3twEGYuWdBWr2yjYd7jvBNUdkCtM0icE
hsZikQuSiRAccwPp3WgxWDNTE+XREWblK+GJMgYi9FHTMwNg2Ij/RMyA9W7UDsSsky86jn998NsQ
bcDdCbkgt9ajvER4FvRU5/g0STGY3ejfzMP1ZIlpOKdXopTk/NNOJlYLIlNo+m9duCtbl6BANaIr
YozBtIowQYPjb0rOjLS6ad+qq2BeKf+LmoZR6nL6Gkr0ZS4vp98tU8VmZAVSFZG17rMoRxrYCqfU
f6bFZxEwV2Zb06XTEVt7WeOqZWbIAW3534H8K1r3LAFuMN9Gu5g9qfWwlPsEpNKwZ9iTEIDHDJ0k
vVbTp89SyhC6vRwGKz+6zPFDYc510/3WtGb+Kk42Y3TQfddM1tD4na79xEqLYvorAT4v/oXKT1qi
56BTq/2PpvjCn4yxBIB6kjHZRfdjD/5GrteD/ynWH4Icbk1ZXOL847GzWPgPyiNGxlmp/BYdH0h+
D/5YkNfXaOi3ZofXc1zU3T7NfymBVpr2M8WfKotVxEXpvyjwVoxK4HueKuiGMmTwEs4IsHVPOw26
7LBJ1AGIIxVt7gGEG2mY/W5ffveldZ09TMOqSXCIBYxOkHlr2A/AKjXTPePgwpMJX5FTmSSlEvUV
u8Ge7DWDAkK2faj+OVpOgyaqytAnavDZj1C+JnQrSe7210SXT6wtcuGUaY4gob5SHno4Lgz1wMZC
+TTEfxHPYYIbL1MACqG+hcP8CEwbW+zCFH4NJEDgX+TorqduHW/a5GxFD9U74SVCmZGA/5Eeer0y
mx1Kc4uVUMdxyaHIfl9EuGT7nLwh9KVKczLr2raAbpS3xFfDQAdu6E6ubyJSx0y7wW9Eb7ueBmtR
9oO6aLQ3H14QnVRij1TdJlGAiuqLPzfct8RNIv6xvKOXXjzrISqXRttI0rHXz1XxkfZgfR0//VSn
QwUcXybLnOgQn+MQ7gJaBhr0It8LoBsqMgQIDha5nF15XBXGIyu+JIpO3xJXJnxLgXkj22OZ5GZk
KA13MBitRWBsu4Zg8moTNW+h+xn8CzALxFUriN7g+ltYO3an2ah9YqyS+LPI+V3yx4zJRQ1t0dqH
2ofaEopEmHlIqUTaJrq0d80yGPgXjxP6q5JvsdoIVNJ5bRzjkWEuBL18KczJVd1DFC7sf6zsNItc
Pcba88LhksE6C0XtoJgqxGWMQOtIogR7iYj3ku/WAADFXm76lfofi813oClrvdmZxYfOCEW0Sckr
MZbRgFEQ4s9jBKNC3IwGqJHCOsOOk+PKwYpSIbyOTl5EyDYraOg1gKXUdcCtMTFrvjXBp/wBc0TV
2VQQeKHJwDaxQd6Lmp1885rSG3iKJtlWSOOY9wQEtUSg+QucwH9jtO6bg6n/alxK9bkff1moL4Px
Ux03pmcnFmUo9wQrVGF8hgGrHBrOZS8A7mCsZEIbI1rQNeRNO+xEFPqRskOFYA3vDKIBwvqatAnW
aJ4gHkKCNZhUIyJb0etAph0tiCNuydw/ZKsuobtHj+lXRwFB8yhiCxuXrfJETRYG7hxRMTCfzsnw
zucdT1XQG2Bx7d1Rcjz94UtfKf0rGooW/U0fv9Pqd8L+KRmgaECJsORljtwKsIw7Jk0HtThLUJQD
nWqBx2JibrJq5L8BTqSWgqyJvnvmKqW8LjmdQClrcHkjNyrvZoslrNhJBbdmTwWjbgzOp/4DB8FI
Mtb0wVgAvOqWZ4+VZ6ZcAqZ1pauX3zo0Pos5L0ihL0nCvDL/FfCT2G2ibSjyYmQMi4p1Vf7EESFP
x1F1ph47e/eFP2GWluFjtcEH+wRC1c2e1Asm28OyBPzlUcU3GfjSvxydfhvtW6aflYNIYzHyGNRA
A+P4mHvviLpPihPHUB2jOCvooqBnc2zo/Mua3fuc7YC0sQGyQ/9oIsijD6JXxxY5rfI0sy+Zpha5
XlDeDektF+faAgZfLOa06rzE2bKskZHLHx7zDmwIbPgIeEkvOpEuFn/FQjfjP1MceyjEM6ALffKE
T5Mz9IvEaTXMV6wuQxG2JIaGgsMyCcdlAnWcQITKcDPzSYg880Kdjz6sHsrwLwUvafyiJ8CAdTG/
4JnpvlMmx2p6+SWVAJnz5jLMvhMErUXz9AOub34Kmn5r6qkf/ZXAFb6SglvdMd/A8OJ014InoFqV
CEBaDTPk1teQMYTQ6VZ6/VZror42kvxZ4yfWLBSE9TEzVsMRW+JyVm9KoPihZ/pc9YDDWm03cDR6
tAiMLPx0F4JXmPo/aSJCeiWM+4h4IzocuJeg8/vwFQU8su88+1cgYSGiaxOrL3P6Dv5pqCNkYZMo
39i4HC2NyDFa93xt1fxYfyD3NIWrUODtNbhRWCI3t6j77hATqRbqLuzSh3E8EZhFnrKGJ8nwiHhz
RKTO4JU5ViTxzeokEQ6esC0FshBvtCEdW+pqOrYRjrOEVHSwvlrgtmWxtiLiY6GQ6Pg66A4k6aWT
BMY/g0GN3TWq3ZOONQ1TszmudR8/2FNhCJ0Zqq1z3PNHcY6CWrOm7wRbVlX8qcGuk/Z9661EqpIw
WYX4ktOgOxBMLvILxfEuBqc3HSDstf3OKs6iv/NYZnhP7Ypyruk/dYF52yOBSqeNThbQdLGl/VFR
RJlI43QyqJr4Vv6RPwfDIuj+cnyEzHtgAB58BK6gUuUn/UgLNEF3TY+56BLeYdrNbJTFIH5L+isq
aIRZ0Sy17mkUf5V2V6IN9MCl3m4LXksZLOBNm46Q4q2ICe9BYiXgqZQh81escPfejO4nCn/I2giw
BSudo+UOkjMwRLzyLJGN4dkn8Ak2YsCxbkvmsjCcPj1ow5Jdcs2gT9twiU86fhNoIwgBYw5Tno4x
39Cv4v8brVVbXzVzXJTD98T9xKcnclDHB1jRNerYmGWsfqPFI20lZrAud4zVtgSzOjAeUc4trICM
lgvCVCa6erqbwqMnfAT5l9A5TNLU+BakmKSy7y5h/XATRXSOa9IJAEYaKFcr1fHUs6keO8mGyhQm
l3q8shLrQvzkzStGXNdhvhxnXxMHZNSFpKq4VOKafIzr/di8pCJ2K2530F6riWzR/Gc+AOMUM33I
QK985rM1nRGmUs5DTxrb9NsIfgsp3urFr8mIFWsb6ydKidw4ZzQvmMDIVGSjzgWFFKNyBHNftsz7
3LQ/RC1R4aQ5EN1GMiMq4/YH+gKqsk2Uvv4v2h6SeQ/wDKqMr1cppsyaM9fiaNJRT4Pgarm4u5xe
PXqqCkam4wyd7/l6ggBH7SKY8zH+EQiOquhA6K+SulZ+roVTxzFNqkrHQTPuZfKDCREwNY77rawT
HbcNtS2hmP0f5J62eE0yUBlYeUA30DSCCUeJgAI4fo5sJYK/afwzEAW0FJNpuZcVBKkD4UzsO1sW
qbyyPJXrOj8bdJiR9uczqxYj7ILPMT7H9a3P3FpCDul6yiWzUEFgGs+VhRBBUuIWjNG5gnFA/5Ov
ugGlKZmKDcIGrGYVRstX6+NvvWl+x08PimBu8ZhqCFCuxFokm8E/wFsJGb/jArOm7iA92S7FvHzt
dsbPomCh88GdqqPYZamQpY76mvcVihk6M1Czm9ACgUK5xzoGyaUa71gk9JDKOZ3bT60+ALQPpg1h
doX5TNotnGvUS0CqSjrldACkrizEM84vngvzzJ6ybfYgqEZSspT22AlvQzmGT8HDUYPNqUIWwyo0
AqSQsDIvau6aI3wushJs3Gc0VmbNdbeY8YmmAvRwkd9rhuVNFC5jiV3O3OERc4rCgMwjuCjJ1qxc
Fqm4MxGozP9ALT+L9JaLs6sPd4PdCF/6QHzQOjDpM2DGjzw004pMsAxxAfckdDfBR7j9KjXbH3Z+
HaDEHbhnbEkn6gPz982LTRxIYLV/VOVWDOuRPQGmQJXBNXYllFOoBEWyKnLeC1RJi/EQmXdSS6gh
VgSvquUD9Q7ZHnXynWOJgidUw+qPnSmhA4FTvlYsVN0KHcKxpWU9+rHTdBcQIVQzB6JkC16g7Mqe
Thg0eNu0IeykJScMNgWvTzDuA+M7Un4C9aOe/g3C1ep/5cJljtuixmarabXwx1WDPStnRPUtybeg
8RgwLVkDMPBDeOvU5U7XNFwYkOpOKlsyLdxmOHkx+mhkBpv4lg35ZrH/DosNAwyCVyHE8Df+UV6J
czYAmmWs/Os43IqTcmtRR0rSTHKvFhhsFrK0S+HZJH85hlzRodSW0I5vjZuB8KdXRzf4J3aHsjnm
bAC98qVg/e0YkNKEi2yPFUTCa1999t6CsjVV//i41i2vk27+gzkRTViA+wLl+IVLBOv+JO369hG1
uOL5AtD1QRppvuqfuDqH6XGIT9n0qyJuUNh0FdhVtgHDFWOnlZfRwizKbRyxE0Lp0u1qNCqMPhQs
hudCvZompVnlytq2qG0PhkjDNrdz/eLcBb8dtOByAm7Zdjb0rLUJgT3r/7TYxbXRmeRzi/sIPRY8
MMK8mGDAw87Ce0OGb5K+1WFXivsg4dOyvspx04Qmeno8/Sex+KzzwgbAgYJeNLkxNiHvXN67ZLpD
VjnH0XpANJJI4C3I/+RHsJKjAFaQzkfdmGQo044l11HCPKOd1L9IylFvXsRu200EKKa7lDQvr+CN
28dsKMRNOhGFw3U0yJdeOtPPFfE5xMXFGH2p00HJRwUtQmwbsUJ6VL8UrDtmbmxaUPFyqnDu5MkW
OBILjB2kFFIxBUBC0uaZc8ogy0zLt9zbCNNkOvCRQ76ta1vkfxvcPxHpPmqwREHdkLqV8rvRIRCB
XqAJjj8omkT2tt7/t7zN+9cqbPokrgtusXqe/hesyWrtkmqrRjR3wfCTwnvoIA/n1JItKr8aZfej
G+4gOxyLgBdVXMaaDSwV7OGf2P1q2j01LjqqVWRv1EvMxqoPwJVKeWZF0s1stCX76JZgUuI2Jj1c
Efu+TmMGFWgtag8GZXDAz+TGpAXrYfrjVXstuSWgpxgzV5x/VItfaFewkoeQaLCQmaTVUQ/VLtPu
Dso014X/1nFeWgFuaJ/x2YGwGpJVjOm3ZliReDupe6t/xniSdEeX7TrFv8Cn8oJ9OwKyTOJ1hOJ4
vFD8KQxb1Lte7euYp32td6zxT3rlSkqPY9puMnkDiISW0/EjDH1IuPMqdi0YkfVU3dEkgSwYQ2XF
jTgQBhjVXH9ViJuWs3xcRtlPE+3mQiRIqdd7aZHJ2z76jrJ1RBvI6UMAzqg+ydPUZqXblh+vpmzT
1I2ICm5DDGcNBUAx98MnGUGasrS0Pfshr/s1kzMAG80A+xTdYvMkFU+WdwhlVf3Ui8C70IvRY/AV
7Kz0XHVXOSfuzmF9VCSKbXZnBtyKueMj9sKrqV0rRK8Bxtep2RriWRCPHbc+wh92NybTOjn+10uY
KVCKoRz3i0PvQ9SOgK62J70+xgzZpfoUtocRwFfHoIEMKnE+k8huZYg237GLJtwwZtZNqhkEH7Dr
JILItC9ZKxi6AfFg71HFHxII1Fj/x6ISvRj5hBsyDx3sFCwOSa4iFneXm3A2nk17wG8Px4olzGcB
SBvy1ELV+GovgnK2DHxpjKBy9ax3Fy25+FQJsnxTP0vtMfU/5BzJhFPSw+TXILnPi1kPW6b6p/pr
r7GD/DeUPDfTACAXH+XwDLJrT2AeSYc6DeSmKW+jxxNuFxbZdD125MUUYGwg65dmmCW1gHoYBVR/
9hhoZ/bUsshEW5BsPKav5iWWdsJ46C0OtEetqs4MpqyAQiYU/X+RydhFcpLslYjKodGYezH+Rw2/
j5Q5uqa3pQlYPw5LT6V1NnM0kLlTUx6WKhTI9zxWkUeXvTCWp4TPgbMjORv9NZJWo3gO1VMh7UGF
UcxFxPiyXEkV5IxEQzTLSPlCFe0pq7ID8PNKTSdl6EtJ06IMVxnpFDz6UvFBRCdE1k0d7DNq6wBs
QVWHC9W765ptTssaDWQdflqcOuN40bI//Ola70xI3diOoqiXixNr/zIPEJY/05zEobVHjcT5XHNt
zM6dYyb9wmfAd+m3kIgO3d8kjQtLn7ZqQTj57Pt98nfcGgpCDflBRzeRoZbA743/3WSSHX6hT+H5
B9Rpeo/A2ol8QdwWAQyO6F3MRxRveRW90vybD5W9cOZ/N4zhIKuYs5agAFCY7uXXmLOR5SZCO6qg
6xRZNj90ulFPZtvFigHXEpOHrcEbpjJNu0AQNUaOK7xQwg9PZjysCSox8BmXrqVfBQaWlbwry7XI
S1fjWc1lFw9fjPkxIjAjnkeh+8l7UYiAkmZItFRyt4zRNK5QYo8Ctx+DZx9AQtuVrtLTPj2M4p9S
6yQK/InMNwZGEf0PbxtEC0V9s3Mo052ZIXVApMGbumNwZUVgXb/QjdCvwcnNmPvlREVsLdYh+NJi
GaU2w1XiY0jvFq8GvwjAYMk6tS3D6Y4YLm7Czmb3ID+DutlZ1reUPGayWSKB+jWj5XgMglNBvy2k
FrOyEtRya1fiKaza1VC8WgQD0koxNhEM5AklA6pCUo6XwvSM9Gc0nCG6WJWTgZGpn01E+ZhfgoYh
bLwNVQCsxbfIeiIjk0Nvmn2D3TDS9pWxLYqQtdKtignTVWhYxJvB7jh6KsEdH7UpsmQ/1kK8MsRT
MaGfuiINsCocr2dPc9q5z5DPUEWpePdieB84mkyd/mOw1WJcsxM04YvldEXIbml5P0LjKTONGwEn
kjQw9rYRfYj+0cJyU5avimAYPgHmBN4OtgD/lm5y8MCwbKk/GcLlSwj4bhhdAzxyafdpsJ/xkLvo
TxOdIhJirJRcsDHFTvwt+Be5PKrl0xwu8egU5qY/RumBBgY8SB86E/dT/s7QUuXxBi8jU84+XcnT
JW0oy1tbxL0DSjnest5Kald+oDtTdHfS101+VQc7lWj27UFhVVAzeEZmmXc/KYoUP7uRk4qj/ZLp
J9ZUjCo7VhzbbACGu/KHCzQFedio7b1vv2Ug5cGPHB+9xFWYXPvlo9cspsXTfxyd127jyBZFv4gA
ySqmV0uicrbk8EK0E3PO/PpZHOA+DHC73bZMVp2w99oLLoqVIeutKS+D+aoCgVCdf3mMKeEWpxQT
w8oYGV/jd1lIwkMp16q/keK2sB9JcYpJfRi2YvhJvc1sTDFGc6mFm3H4dfDdpYhB+Rfw2hinbAB3
xtlMro6OTzr2v1BekL8wmAiM1pS/ioPou7+JBLk7oZM4f0S9zYIvVLChdYvn9mYNrMCTp4HCmg84
iv6q7gt9VZxt5zmnnx4H4CJMjQLLLQb6b/yleEW75JzZr2p/9fhsU0T8Ein+Ch0r2x02PN2WRFr8
Lx7RtcaxYTUXMVOuIN9jgv9saE0DbA8d0bUKKJAguYSo/CGryvzdhmKcrkD82f0atX0b3Sx/j+0v
LL4U69tgiY1gkFW/5Liuw3VADH24kNFGl/dxonBs0A+8yhC7r9t+FEQ36JcBDXGDskSdb7aWYCS3
968lDG1McuJHxPirULIyAEc/QoPYJvc6OHYtR4izVL07MwxplWSo3lLUOQXWLzcNNzgdh/rSNd7S
yU6jKbDt/6GFWtd9gYqrXrTS2cBgX3aM+qf4Zs8S9fpTzl6pT1HOY1sC5GLG157kDv+p2mdhA4a2
+f5pZVnWvIwU4IICJqaKSvluGlW9k1s7HLKKnEGGZR9+/NFTcpThRbHYopL3mAMMZPAY0DsX2kd1
032Wws/6nkTokcmO4CWl5+Tyk62rqId2+FSUfMMVQDGvcqg0a5pmCCOV96szRbIWjTiZE8/3pjLh
UbjjVzht9IASf/qEp6Kwt++HL2k+AtBKxBYQ4fViW2dFOdjDc05LGddht1IMd4TJjVNE3qd8z4x0
lJuaH0R8h/13B65kjgFP+n0vP9Joq43vHuyRWh59jaTvC42QgkeqxxKEcsx+5ggpy/Nswk7/6o8y
GxYVCjAWWHp7F6hDCh5Bmq4kXE3mUZqnUexi6z0l2znfoOdGriAezGi9DIr3EucGRSzgphcLTfnE
e2nPeavPjC2pxW0/2auJ59XMoF+xs4J/olgYC5gKvMXVq7QYwv2bEvAP3p9ID6qxlwgTsEN3qAiD
B54wMTx1sc8SalEeAcIbaKarCmb30eDFiE3Xnn+dPyI/1PM8rt7jokyCm8AGplO4DFQ4MYvF0b8N
5b2IDQrYf3Z61nKSbOcx6zpud0hMMP+m8JFbfzeIT62HZ5guzS8VUTOMlWY8R5gX8+Q9yL4i52rk
O/nuNwsHXiUTZPhsEict4wAtRUqOyFDn86SwrIbgBWSCb97UZqZmodNKuKDpjD1933fBrgMlF3HW
kkyjIUiclfWzX7Hx22WrbkbhKhDN8meO3nKUVwNPQITiX89WabZXcGdBbZAL/UvXNxptXOKdY+S/
mXKmb0xRaSszqOy7bJfsvMeMugARH6uGswOCrCfylABVMsHf4S9Zn01wTSaVKDCAm+i4QCyRP9X2
qWuP3cKf9pN60LqfUrmRSBzqBz5WFNjtuMbx8VL9U+b9R4d2lsEfo82WB8HGsmaES7v8Tr2V2VPh
+L/KsOrlD8PjxHMNAA5Co+eiwwm076J0XkwkNy0DCPke64syYK7wSLgikJ67GAi0o8wAgj1GgYam
eFrKWwdiIfFvdn3BJsYg0uhe4RPX/jO2LAacNBDtZkDZoPVQGnDB+c7S5ysjE5zPwJWCk7sT/6z6
nrV868mxi4+gwXqc44m3E+Ufjk5T/bLHpSRNF4eX3rqaQhD35PGb/BnaM6jGrnt2YGkH53WgLFP0
z1Av1mZyHTHaNahyA74VgiIWMaMtbSbwzXJF9phOhJtnqfrrPMpWqv5ovM3MhrJWcnofmWXW6BZb
qtf8kA2uY2DvSM86TBlrI6sdqWec4Hsr3gfyxN4ID99XSY7YJFgTE/MyaRc6QFMe8/bYE5yd7uJi
qZgrH++vusdrKPPPmkFmbD8C4263f0AdCusy5HfkiRwGZXrgSq4iXuPVWFE+X9qSv8OmFboPmbew
X5d1ucmCQ8l7XqfpMtBvEm05jMH5IiqCzdjcs+aOXh1I56Est80/rlXOIUV85s3VD+hqXhINAvMS
bUhq3brhyhDfngDX31L9yBXVf5g6qr03EFSL8s6KmZUGK8yQOywnL4PThtAE7ObNBtGTJJBFv3X5
XftM41vTdovmLWPTqfKpkgTyodncrS3Jh2q80sjs4jhGZR+GdxREOT8voxz24+h77btBbzbnPdQI
tWPcrDrq8gTqUeaIPdY7HuwP86A666w8t8jmQ//utVtPW2bWPmmaC8iyZcjEKPThIcIUJgSsRcet
sxheY9UuJQOpyZ11+eOzsnyk1je8zGpC2ePG1YoLqWhX4aOzuzvc1CWjmWxiuxadQODCnfO6X7gP
dUUySohukIAtcVSmq9ECF0tvansd4G56eyP5igGeJMNvblzigjuaUVLl2ghoAPISalqxEO0ucfDh
je8NEnYOpPcw+K0kIlN7D9iuILHYGZZl4awVSj/lgxLBnq9KLL4QU1MKF5XFDqUgfvociQ1mWDbe
affq99vkGYRoYqUEUHZFfURzrCCZRR82wHxFbVMZbyPcjg5lr+P8DtluYothez+9+q7r48qHDm+2
HzTKYwFi00ZeAh0qQIshGUIlIedqtFOMVfcwYZLi4w52OIQY2hbJksu9gGCH4ldjmm8Tu7vqpy/G
9Ub3o6GoGMjfZtJ6iLVdZh5KysPBePTxflQ2A78gfYQMprEByY0tx8xkxNc4YwyuLXj3QMULfrqg
eeuJ+2saCloLCtRdimPBuqq6KtMRnNGCphpjCadgFrgm6BZ4SsR9e+qq4zOYxdJyFYEqrosjj1zG
3pCxT279ppRZTBEgG9UmV0j/VVvnITlJkrraqODoJj0HwLH+b7RgoDB+b1DMpUe9eLGovEbUsEgT
yjUPuIxOhrr16f3JpqQph55QvjDzqc1P7RFG3+i6FXUVGQvVfxfVRxn9SmDIKrm007wA1JtnUe4c
eK7Fq86NjLm/2cvhwi8ZooJ0TjPppGdfT+I4DX/JCC5lOlz9FAJW515HMALI3NmYNXpOxIKbDhQW
zEN17xkE7aFGw4uCGorTnvnCLLlA98/5UvAeJAPSg+6JRWVZxffYnFyzIylkaB66+YWRzZ0M3Ehg
Yf2FIm8SHbTMm5dRAcg/IGXjz2a6ZPvPP8e8PEw9RNX5u4WYgeykS2kXixyGdUc+Oqk3raGupX5P
q/dIqbZG88SbXYUfXmZwZ6E2ta6d9dGGODiZSYnuPjKPTSijW09bT8gFtOjU1n8kG65qRHU6hQEq
wcEfNyKSaLGDS0mAecXH7zA4BE0a1AsFSEWBMFFSnsXGZ5xu2/xSVUcf60EImVhE2SPB+u9gvis1
V/EuCfpHka5CCnAHxs5IWneim8yVZnkzoxb5HMCrE3O56AHKEXm/DBr9RcJVaTtiEN2SvZtKYCw6
0g4SEpYwd/L+RrLVgn8ONDhWhWxs60NDqFZS31PiJXxORdtwB9+NmNkCA37pWTfieICXRIQO+hWb
PfQUmeyxWAxh/OtJxAXqSf+wIVJq200kVHkrmyCFkglG1HCG0ePgbVrIHh0FYxZBFpZTxutR/oSm
Sdmho39Btzi61ciqxJxwvjBxWeKszNjyyTFEtYjDH+sUI9QBhoKJB9ah+tEhkQJe5xE6YiNbRci7
suGN0JjNFN2GkL0qF0eM/geDAeJqrGO6sdA1bPnkoUmrfYUNekZmtpPCQYCZoG+tvzQP3kFVxy+s
K6JomxKAMjpuPZvyH/7429pXDFa4K69exTnI5hY2mcyujvKheP9S+wBncTGMj867JtqHLD8qoHl0
B9Mpy05B9Knr14L0Sp8XruLWGwdWkCxXKEcgFIzwsQLOH2aGpZ5y5b7hmV5E2qua3GXzOUXvmnOs
WaON9lNFrcPKM2LVbZTewgfx+aIzp9Y5HwPuLQIj2R8ycpkm+5QO5Tpg6hXWx9l/X6iouKrfOLLv
46ySDYhlTMNvp6BmhE+Y0VVDS3iptLNK+Ix97ZP2pe/nGwysB3jOuDkHdrEnc9QJ3iPE8rpAd6gQ
zxTwFagNujTaJMwMO3xi5MEtUgaNOuo+E/tFYQjAIvMvtH+qePqdjntGz1eDoqzYK4DoZhVtNkww
6VtKuSHQgQtDQy7+3VWsyOrG58QWh7wvWdyWfw2QOYunAkwZFzVAdRGCrypXZVttIHivQoSKQ0dR
E3pIMzdGdewjSWhbfNeq74hYx4Q0oqp6KxufGKAbUSFGs+mHnZcV51DGeHXsF5XlVCloXrtxRRg1
45zPfP7W5w+jblejY3IXZOzCTQfF6txWAW0JGWDou0I3+EU0AGGb7i8V0ak2tF8FNVPQ/y9QWbTM
LhX7VZhnsgtA0XDBwAsxRIPwdMBH3S4T1AhMTU0HG53LtRc0uO9YfERAo/TwB2cEUE1qpgB9+lYa
e53NAZJUT149693uDjLiuO3Xsk725btObTOxSM4xvTaWsfDjT6v736xFnLcCtudIbHeJhLCrBRBj
klriyA2p3HolePFoeibAAE6NKbG/pzEXxCZlmmba7AsnIpAkxR9rzUOtzb3hVZqXsHfYGQPGg6LX
rx00NF26SOV3nv9Maozzf4I/6FZsluviCzXjSYneA9TnyodNSUd9Vtlui8YX/WfoIyxiKbrVKh6z
fdGAAxI7tSE3ST+q/j+VfXWBSkVdMKS7FMI4j0b6zFjV0YjIbNeCvk+Q400aQaLxwQjknImwUNEE
2th2rPzbKka3Hf5AzMSYIyoEaoxj2OvPkHlxUuS6U3e2KfZxZmG46qncBb/smQwGNICazK6gVQ43
zfwmom1C3gPPHv9L3XwJdDck27Kq3wFtEYwOh/4e6TOC9aURDN8MQn03Pou7AO/PkpeAgJ/g2xov
FMi68hbZGIkYgdioYpLuUZSQHtRHHkeAxqi14OTO6U5MALz0kPavjh5jzKM0R4iiL3Oepppfgha+
lzbXCYnnfYZQ1oYU6kbJF+Jnv711xVWWgPv4mZOFjRwAi9xLY2GFR6st2Zgzj1wKDcz+snfekRNE
mVgKNqJr33vYCsBAfalyfit258LZfokYbsFQCVhWcGTF9jKDQhVsY20bGCbI4+fgIT6D0MnWinXM
j+RZL/Ej5FbtGlgkSejkXxoB+DP5G+K7Y9J99nxad9SvFf9VehupXtRxn1a74S8F12ePyqJELjL3
smzZtPpCfiXqD6KvDnmGBv0yTUg62Kt5SGpONE1Rt9EwDHUM/oaQqUFzivsfaZSAiDEO7C2dEGmN
7/Y7L9hLz8yyhIq1dyuGWjIdQMQtwUdihrIM68XHPJWo08qyu3WsUU+RI5zCGERNWa9G0Poe9oCZ
ItIZG+RvKdJAX823lv4Ike4PSb6cv0rKMCVv8DFF9wZCoL8um+PY7hSbedI2fWTKW+t/zR4D/lci
6BKrytul8LJqsDDTqxK6SDl9dj+CR+CKT8cublaIdhKmeUWkozavAEFqCSBXOlaOETkSOXxXzJ1H
D7VKzv5jZBwd0/Fmfnma4nmhC8u0HlUXNZQbYLlP8B4QZ/dvpAlounbbOAkudWZNWnFKg2QbYCga
ESNi6rr4ebtGdJnwaPjE6+2Z4o5yPecTAI8jlaoHoHPGtBQINyO7Q3UJ93LibTKszOSSkKDoH2gg
CHmYhcgYxX3CPTvm7bgbCWG10WQywxyWBoP7Bqjma1us4b0Y8RpaE7aRkQVMsRl1VxfoNp4KLve7
Xp5zfVHg7clIlPGiGGbPnSu0nVBFfPHvdHX0obJ99VV3YNHCDhjfC8oMhwjoWnzluEiL5my22yq7
N2gCht+aWrsquYzqN8LcXugWiR5IjDk947tjwj5UE7cFqR1NfkxY5Ncc2Kr1P1p0FB+Teq5r9hT6
WvedA900EzrJWTEFaynDZVlNa/TquBvEoKCQeeq0QHH0Nkadm1dXP2GL5G8LMrZitrOQelPVWw8G
lcPZ17Hs91wlA1MdvK7NTWXtLMks5gPU+cAkuZ1sxlPGxY+i+5vA29bwwXG8E5Fz6oZVY9xLRP6N
/bTVivL7EvuHJjxa1IG64lBgHwJxdpqLYbFeUfdO9hysZDnSSZvFh9AgrKokbmNuxQlZ5qAVE9+d
oStDckzFtRJ/AWsJRXsWM8q+3zlYHo30n2xTZnAZAu4jmc3kX0eCTow/UZOCVfxLC0LbYDJQLp1s
9ZqQ0IZ9O3zL4w1JRkxhEPJuxqjYMaXTvEuOHiLBTqVYPw6HxEgzWdX3qnUFWGEcIIDMUdxAFQPf
+BpZblv7yyyI7zk5btplCI/B9IFoIHTmiXpjVGSTyaVvkVrqvLfj1TdOJVU4DHl3yjawWDAzCQOH
HlLVWaHn4VtPCZZ/m5hxtLx4zNTxUvtkq8YrxWxc1JsdJIKQKbiXURzj3UJlpulIPuBY638aaJqo
t3FvrrViGwZs531/p4aXoP+OUf3rhU5JEa1tgw2C8tZwkGtYWk1/9nIiBZj502w+2uisJhS+Lk6z
bReeJu9mV3eLOAgzQ/UDFjQ/MzCDmozCk3a2YcX95ct5jgQzHYnHb6gvE2KSvDezP3YZ0iEEQYYD
UAyleiRvyrvjmEvH/4iI8Sx5V6SyQKdFPJspsW0uShZ+GVuKYJNaOwvqbq7pe19hgW3QWPBuR1db
e41BNkDRcRtlIui5cZMaaFelMUMGMIkAz2Iwq4lqXUYVK7Yfm0YIl/6LhWiB33Xc4EHlA69wlWBm
4E5Cc7sCtGOiUTU/JPiecNh65q703oZhL0vll/35PaszVtEmPnsuEWIfVHJRfY4CwtU2pu1xvkD/
ypHBK/zQOn5tdRvEP1r40bJCG6xx2/a7rOppQjuXsM11p7OXoJYP8V30DAYLEifyFCJ3m9afkRJi
fnKWSXgpHBvaoGEhTWdCpZndxtad7fz0Fp81swFiy9EqF0zHpodq03irHZHV6dvEbliP/7UIawos
PCkqGJlRbyDFSDwUb4Xza3fHaGjZEmJi0wJWOM4Kcee/kDGcpwWHRqAr8xnweZB/q+44NSPKEoD8
TMRbjBW+QX4ZYBrP4aYSQ73vzf+7VbIA6cV8z1xa9IMtmVpKViGux0dTD/W6RH9i6vjUuXk79ryU
XbGs3zOYSfgDhq1NLJquSbAEODoGvo3JfElktS6mp8mcl3LZf52QxTikA2k6nGtKROSNEXN8oeOC
40lLRL1DALO0anMTTvCQINuVjYVeep6NPMIJTHdgrXyDOFH833q3rNS7MQQrAgpp5Z8Dj7/OdLAj
Jo4wtMb8hcAArCM8ZjGB6BHbmjTr/zDBMU6rvXvgpctiMN0xT7CfWKPrm+LTwNGasImy70rOTDZZ
91hNUw6PGMW958PGxOnTDMwfwRsLBP+hzattbWnHqM5Zu2Jc8fiYMcMtrIajqK7eFTRpFdbw1ttZ
7Rf3lo/4JcfAkGSkt1nqM2T/BRQNV4W1mkiBR2vukWOryOKaTYJg6fINZ206Nt+lCdl/yKEZ5NiT
yBhEFBmH3lJp/o0qoA0pDj5vZ2bP6mF/m3DQ5EZKZ4jpgUe2LHs3aJjPs6uIKJE7Hpq8wiPubxtm
6H3zL20vBAedSRVfEIn9YmH6dpBZGdV4ysznDFlQnUOCjqCfPEy77cJOELo1Mawnh3AJidTDd4KT
yXbDKr/5g9c2F1t1+uxyDJ3Mp6rUbUimc/LxgdGAtU42k4xXIUIjT2NkiRM5rpy9ne5V8GVm6azb
JDyXHbO2VPm0q1F/6QDWWv8C1qM+XsyUAVYkFgJkrRIhqs9yN8aU7nQbMzt0KCqGdCuidmnzKqvT
xke3PeZHBemIw/BOB+Oc9d8FnfuIxkbrcHoDB+cy52eXq1Y/w95zpwqDLykMFrTnKgF9nd8bOO/e
/PEO/BMxynRjRMAxtsjHTwWCdGLMXyJH3UVqSopMtMj0dJdMTFfQiqKfytsHH8OWrDsYV1wmqAuE
5q+V9EDoDeM1OOZFOWGJmYmc7TJMtENZBedqxP2DTaaF0mmazUbrmf4aGSVvdSEgcqPPdl49uaXW
sCkwiEhEjTmLW725mVyPjkaz29Hdl0FB3JhCSv1fOibjS9V25zAgDROGnKM6tHBrmEVLp06XdBZr
RVAl0Yl67IuorbqW9VhAJWk8PKyFXs0pGtrdUivFgf7/NQ6Y1tuQHY4tZGqKqKWD+CFri4WgTVWw
FKRk34wt5FqYbqYACdvYS0XAbMdwBXSphW8thLJV6HxbDpCn6Net7nz1NKkez3Iktb+J3Rh3B9tW
ubB1Y8nOHPPNQsXCnQvaAxG/R0bxDGgyNRa7Taozs+jcBisOysuXrvu14PdNJYVzUEKLYK7vm2et
j5YDsu8EoQ4EZ3d2ZjPHc4Xfs/ukftDWTbprc3NlRK8WY32FBMZk/DFCyLzieyzRffwzbHA0LcRr
ER0dVM2KlTwGc/gYlSPCvkFH+2gnJLtBkOzWmVo8SRRB1t73OBml/52P8b7znVkfu8yK4tW0Xpvc
gIxTA8bOfUgYMH6aq1M9LPtoiRz51qdTEYc14Dn04XQ39rVo+quB2Nvjyq65hwVau/ZZo7EiDCWG
dZ0+esvah76zSUWNLIBTLR3PgeL8jGUIOQ9p8oAkpgpwLt5bB7NmTt0L3IlgYN1ALqnPVqp73inM
to1d2FibPvLYpKNsKEHHkfKAeRdlfoNTL6TtkT+wWhd5ROs6ixq4HuFQSyOiw33XxXvMdEqPv1qL
UXtk/JItS/ekAbZh2elj6gvrTTySpdcExLFG9A9njee+bYEv4O7I/X8TYl7Pb0c2NBX+ctBIQXHT
Myw3irFEMYKfP8u+mZUPJVmR6U/l2N9OOEu4CGzR+qVkmciqgH2ts8oZro1Y2PoaRTUONLNVCBk5
t1bF73qjoPYVvDyCMUXeZ7dkzvr0KNfI2ev6Z8FRWXacwWfWmCrrt0DcQcqXzqEwqFyqh4M7KKJ7
CfaiRRhDGEAumT9/RNjDhe8RP0IfzPY7bH3WYUfHmrfas76oR/X8O5ZflQSp6l/SGDFwjxWY83qO
xchHMNUteBCCgDQmdYPlwrmn3Y/ofIFolKG96nVxV+BjTAioYHQvO7a1KX41k3vZS0F6euFmYpsd
zMtfHoya31kF0k8N1YeHKaDVVajqPcJeuYmIHVNK6zCF0Q5eIaFi88tNtjfY13NaE/zhcVRGaOol
jj3fAXHGVeL4navNEltEOezZxW8t2hcco6VTrabc/ujiIWWcZa2p/AiCi1myQu4kAs2EM41G1TGu
Q8CwgMHvZKEK4mHUMcoOwa1mu85f5Ln8InlqGzZwwHmumchimN/ZEIiqBsC5+i7pC2t92aP2Nkqy
szPYOfeKHJIaq2GBEalsOriX1kuRfU0GrlbGu7VwcLuRilbUrol3wUqh69u7CAeixnpoSEu3whOt
ptV2NCJa1nClsNgu9H0yXj2/2dfEKaeVehTYM2SeLFLj6CXpJiQiHTLfp+iaXWoLIBgt0ai7eM6h
M26FqrMKRJfKgEbv0j+FrWKsKtw80NDTOVl4X/OelQYiL+RIOo6YnrFjGMtN72fbqkM/L8Z1imSS
zJhVTL1nImnU7XBd1JC1qvJz7Ky3xBwRaX3nTCA1wLWWpy+i5iPNxTEyWD9zWCVOcyOufCnYereV
ztpzOgF0ewkZUJQqLIQ+P82q+BjAXs7AAVzdDeIHITivtkGT3LBNbLQllymhwWKv260LVqDKL4Pe
zpkjP3N28kA9W6m3IWovGjVPNlkUdc26cswtadwvMikfTdDTV7zh3QO9mqwsqpa8LFea7LYjxYnT
eJDTnrPUTKEqtIlb1KnuOmxrceFve3PcS9VeF122LueuB2Yd5TwJMeQH2Lwd7MhJJ45ArGex+k63
hSpFdSOEhWofvob+00+1s+EgA2am14wkLF0TtAAl9WE63jyVmBw8VPhct44C7oyza+RAi3D9ZZ7+
1LHZsp8IW7I/2ZfpRMES7udmce56//NCjRVFLy96t5YFCguP+NwpP0cMtmS1snnFCuVfm16kGQGN
ZktFvmkfAgbBGTiqp7JmHFilf0M8uQXNUqN5eycI13aSnfsq25XAGWw+bp8DogBzlFXvKE7pBpob
H36ERkoimuva6SbzQycpQeyQ3TVFlQKFzK6pFTPn1Pje0bPis9Xay2SgbyMRscTsyrYniqv1UAo3
IrEw0SNXIlp1YtXVNWvnh2DUaINVBgIaNwkmeEvVj8Bm8/pVUkg4jyjEPuqZSIjIcShoeiq+zR+W
ObYeLnp8+DWyLVaIi6HMzz1OTR8gT+aR1sDW0JOsBiiKLbYbW5PlQVEMaAXx79Ouq5ZKXEm+zuqd
jZ41wWRVwMwycLsD+YByvPbg0pgWPJbsLaBBDauYq55REfdTVsR7m1Qqq/KPFJIo6rxTiNlFdtkq
CNlXKf5GG61N3RSrgroc0D5y3frWeMqjwn3bsBUYMEBPjErGlLPYa1cs+vuOWYgawJnTVh78FDXr
eYfZyq4E/w+RYAtLJJtAMlfpvV1B1pFpQmrimzIlVrKn2ZDfgPSTzyDWeEfw3RXoyG3MqPLbKz/J
D/SiN42JQ+arSwcUQwZcysk3VEbr0JveHJNsq6Dn7kyXPlZvQ3xVgMICtvm9+ppmy1hF5wefsJPl
op8oDj3zMhkKIwJiaQzgPyg4Zq2INTLkysBxCUDETu+2DF69zv9oSNqMU3SNacWrgNQZNoQH/KNC
WIHcYCMnhOwJpRh+HRkle8N0foT8inOqal+5O8I89tqw7sWAOV1bjZT+Q6C8Kg6hFE1zbLy/dvxJ
w2XD5Rj5c32k7S1HgYH2WRuPaHJWvvrbm7+K4d1U+ot5Xl+Xf8LsFz4yiSFRmceKXWnT5yTVCgTf
UuA0UZkTpPyourjqcMmHlM0x7WTMEYGNV2GHC9UNyF6LLq6GPsy+D+uPLIFqIk2qpg3N0KsZOBjC
sO4yJa6dhE7eW8Y10Aq7n94t5E4dptFWC48jTpgiGNaBwmCzlDtNNNsiCfYGe9Whesj61A5sflTG
gJ4ncWSzRsXuYEIawmN1woG30VQF6YZzhRUIYxtzJaU4ioZNKruDz+7YjvEshBhndRszUUY+ire1
0HpoKpLRNuMvJfWqSqp/0zhsLSYrdleuzQlNmtVyXfBpj+QqAEIAhn4Yu/Jp2ckusqerrzNDs8Kt
xAaeQ2DuVOaVU7jv0E2rI1GrJkgGM17DYV4Pw5tvj68UfUxI1VXsQKsVSCFkDgciNDL0CwkOdHvn
wJpRMb/7WDBbj+yMvAKzODAI8lGlspxFkKzHGtD7+jaap5aeOSGlV/Wyvxpq+kseiavPkq8luKRm
0plM5Tor1EuMxKF1dCJRv0P/wZZ8bSnYJSA71mWF+nfePcCa6UxocmJf8aeVGusoODHWnPuGlYvk
jOgR+fYDlJVAQ1Ien+oifOWlP41T8GYbMfeEbmaLQXtqTOX18smwaWPlgFcRRBXsqFLEWkr5kxP4
Q5jzBnDv71is4W+7ASK/oPmgE6R69V8o9DEWITM99wGltjBRxGSgjPDU4jJKoN1H1j7Xvkt/W3E3
8sztjdF+1Uhjr4BDpwOfwBxlSJfgTdO+c4afJmZgj70tJpslIJNS8zklwfeO1C228dkU4TpnMzzm
OFsHFkvayxyHU1vcRuj5gqj8yQayO02arqRO3BHfgcqQuguoRzh+bGBymvnXMz5SRv/owUWoIB0U
oXZXtZniSUsNNM6Qd2S5eErjhQ5mvmnpTtESGOiDI/XHQPDlqypWyxJrB/xVKS6DWq3nKWymm+2a
vNvZjQW2zod98To0byre2hAekDfutJJ6V+WyL2C3sNk8BLypZWk8SQZ5IOK8eg3eHDOdD+0Qml54
oNG5WBEsPBZ/jVhaFKoKoT2syF40lbmVzsggY7jpBWKtKtpx4DwORzCRvfUXZvMKly9mYIGQrJ2B
ZXz4zAQGhH2Vgb4d8s6ouEOa30qH+VIwbiPWrw4m3jTKdr5kM9dU7JrTRUM0WI3jQDHLbaqRzIfH
dOzprQPrW8/6Z8Vxkyo6BZdE/yasZ1IicKS+zmN/Zr2wACv3wr9lcE4yv7skk1zZdfDuA3W082Q/
pPWtY2OgjslWqXja5vyHEr2MiB98mXtt/Sun4RhUFgOhYgFgf5X3vKoNkVPw+PRhXPVs//XZIGTZ
bzKgcR2KXQYookyQpwjnt0mMEM1qC2zHuhFBGOJp07z0WXHcEEWAoDycDjIG68dnmPsqwV/Zquid
Y4tXTJ2614DCexrxTcXgfwogebnLK7O1Bh/fQjOtia6nYGf6rZmqq4pnI6ngNB//QcIDYdbo5fRK
fYuqK0YzJza3RZ+jV6ckTLTkTIrDRfZfRfLsu2lfSs7H0jg4QuXu+ZrDXAygfIVcagOWP7DOauPs
p2HcWkUJTM7RVn3DWCnAsu93DlkB6BTVBipRemqgLDiJg+2Bsrks73qGoCUL1yoRe3WMNMJmftq0
e2GZXCE+SSYthRpNg4Fi1euy12I0N6aK4NcEQFQauyB9qh5SlDlFhCiE1nLuObiksh/xEMyLvgoL
IhMpFFy+MNxYP/aT+fSrZlMLcepCey3YORpZsNDUYldagyurZp82OTIgJGaMLP9KL933Jc/hfAn2
Nd7hxJWEWomRhYhlun1RPfv4n59+TQ1wkzJ3AXxzDLFlyjpXTP4uVfttGE8XryhWDrpntkBMvuOF
nLB94WwW00EwA/Naa8XFjL4phW1EzKX22ThkqztLGzppqVonvWZPEqubFrlKmhxDj8vE78jv/eGh
wNBDeh4U42GihYLOSLo7d7Bx8iMwlZDcO9/Y9g4sRZYwOcSQUrPQ5jA2HGOdM7a/2ez8e7JZgjBc
6/9xdCbLjSJRFP2ijGAettYsWbIted4QtstmJoEEEvj6PvSuOzra5ZIg8w33nkvWEmYJx1+6hsXl
Cmu6eiiTmpUIC8CENFtDatxl4RkkTTfIpwjxIHftbVL9WlfYCdyY3QilbwswaBbfJV2phQzTiZv7
Igl2Web9xBrNhqH2pjNzIG6C7Lb0IJmh3um3WCMULNt6lCSfNcq4EbH3bOhjnbZIjH/jDkW+j1dz
kSJ0aF/MengoDewppvFg+8HObWucXONxdEHu5wlJEGy/hW+e2zA6RLa/cQd1FaaHcQ5yBxNVf4ox
pF08ksHnYNebYO0+KnPYFDWHKUrFgonhYGKplftYoYSl5Hab9rvUny0S6Sr8chlt93J+DmfW277c
ER5HinNRfObcyEk6YcoZk1OiGdBm3bfnJbea9fu68HosPhELeMfUiw0pxwBtuK/+8BDU1TkO89VY
3vzFUo8pMUjvjaY4ljiEBzZAQBCYsPGuac356N0W0kkF5y/P9rJ5L+bs5HdPDgSZNJ/OmD12DZ6G
0BsfimzG0okTANG47WhM32qVjZR/C1hABx81kgG718/TVJ58bd0sYraMuH51EmZko7fp0APdTQY8
QaCunkYNSWEZueXi+J+vSTID0yivpt+gZax/RROx7NPMibIfU0nKP81D1/cu2JxsfEdlRxpSzFxI
pQHDDqeNiKGKdllKkBJplj7wClnnOwMtytxcmql6sk0yrlCfVFn5GFpwCPxzHqfgq1RJ/F0uKEac
+zr9F1c+3SyivoQtTeMWWyZ4xxGH5CABuTTmW1IyxZzUojYGggHx1slLQjCQ8o//eodpOrS6jRH1
R2PymP7Uu3yKMcQDAu+sc6PwC4VyHenYQkdDlTaH56Qarg4S4IyjTRjdJQ68pzpPL74xba3c3euq
5/7scVj4xNc8uPJljh7FRDkz+g9dYGL9x0VQ1k+ZtE9Tog4B7q0ZjbGyxKMIfKySDIaJurSH/iGH
ON0mMPnDOTxMMbJGG7D1MnMmeyEXWDDppkTbn2PIyulCCwSSBzGai7o85aOxaof3sOh2scsVCT1O
++2qIxUx5Rjiz2PJhIg7KU6LEb2pDci+1o76HIUDFRbH2y7vy4Mr3IvgstZxzFNP1DkYqbQEKElG
kDvSGS56dS75zEbPazCYRCsxzhR4ibtS5aIlRztnZ4wXO8zsHOBmfGiMfxOhERZ7tSIzDiEUlBxg
MfwZ0rvtQ29N+0bwI0sLkwX6Mxf+ReQD7J0S0F/6KfGD+Emq/g8R3l6l7kvSpIrpAr0Yplz0qRqF
I9Te3pKvwRLrnSHW7JFRZUsfjHupC/UDlR9aC8xlbsjZxcf6VdCnqcXtIthrFKbzaYnufoiiZyHV
L0fJw9S6lymTf46PKqhCm2nQK3ozBKmcvakkI34IQotBj8WwsqdvLLkhQKmCtvVn7u0gtXmh+2+5
CLBVif3RirxTn9cAdgOci0mTvDBIXscyxpsFLPiOO+2urzEOpZ+D+d5Ot6aed0OUs6cjKFXLwxLd
RE95Z9vJ1ven3y5uOfUoVZu2IdITKrpZUR1znwyQ0CGRo4FR9IBzSthMVh7Munhu/TfL5olpKR5s
xweoDB8pgsrkIxEZFQm1ms5VBGzD0za45gJQnpUdB86qCbaDr+OTU9iXksAdME0OanZ+8xQQ3xA3
H1NtvTohcdi0+6L0D0XngCCBXRmZ7q4MxJ4B5ooae+9CpcoCYycohBnvbbWln7PKWtZ7OBgwdHHi
ikId02xigeExbKrWXcw+s+huigXfNuHNr7TeThylMdKDSTkXBRC/8+VX3+mj6dFql+56LupzCTfP
Zvlbib9IPudE4TGexaeNSceqiPmdEfgQe0TzxcAQN7+D2lN0YBtxc1YZjs46e+7J8XGlJKy1OuaJ
3gfNt6bO79W8GoabR21Dt4KzHOFbl19r/Ft4UgHRvAZyfJczWiBN5Ll7o+v9kHj6UtPa2ViTRVEz
7VFwj3H3xHAlua/FAlSgwxrS+7hDSpYtwo+1BtQZOeSBed29iutrnumbV5lXUUEdnm2gJOAeDe95
LPSXG/f7etoH2CObVqzrnhrQJX1DRB+18lYzu9mAgYOhMXsypsomE1nCxDfdmUwbin+pCIhFWnwC
RvqPIPLrMOE/783gRdfDp4JbdpeoBZBunmBx0irFcI3myr4inL36GZJ4MeLocylRTPRqte2Brwpw
bxmfDQ7pgg+wxA8rzRHm24wHp6kflZcfTdKNLD/6gQB/zyIe7m98DTGH9A7fZqWfGtt/bGziVsg0
shBVoxB54mIYmWQx0RIoX9PyoXTl1WSul01KMCmPdk4rT25F2mdNeyiRRiMzcUX42dpoqw3jWXTm
ObBxsOm4I+Ao3dloYmbbuThVsIuTbKdCpETIdVxNpZVZz0D8IRnBJmNicxkNJpuVx+HQJ+w+jJQa
AuaNpdpb1jhb0wheZENj0+Xjtu1jakSHoAayVkr3M0QRgLfrN6U8IX7kyesTDxPthPsZ5nqZmS61
AhKWWBD2HgGojpfcoT41luRtaCNOxtaijdsXU8WPTjjcNE0oA03QixZguFEiY4ecxme/U0CaOgZ3
9MIPJUIQI0+YYqr7kK+6FuV8N4YE4gWxpDssdmbXbTxqWpWJJ6YWRAQOsIWxAk76TSp6ZozhAw1+
ag1Alij7cpdDscsSehb9Rq/5S4eKTwiFWVMzHGsg5qOQZ/LIjN53XhvWFQW+y2JU/6yB3adFjkoz
r8YCJXk83lvsOgX8Yj4cmuXyMCXj1qvCjeG4eAz9TRIGBFMDq4Aya9KuIJJezxAARG+tPbw/PpRX
B6mKx7irT/2bHophXQZLLBhalTp8lza4QMoOTyn2T+0XN6y3KpPg0JsN/QVO8XQMM/zrC5KatngB
aavYuA0Fmt3au+DEI/w2wk8mAWP8qR5GVvVedTUlm33fOtNJ1d6pVvOlLouncsh3UQl3zGqdQ2o/
J7CA7A4hrMfgAgm6wzZ2NbUWAgXf8vZMRh5VYq/kMmcM6zML79+iBoPrg92SKclw5dyfUXKisS+z
S5OAUK8IAChEwJ4K4avk7NzMyrn5nLNJJJFV1nhGsSRjuCszCFUSNXTmtyfRdk+DVBeC7rY1pQTQ
KPu9LpBL1FnPhl7kK9kG+HE9+BrWRg4Nfapd3TzNtFXXD0zFLvhdMAqYr63VG2iyONb9nt5JZh69
ZPnV2V5NxkXAvtZojq4Y3uRUfYeZXs+Vd+rs9MqIm5kSeBYSJoH7xlvc7z9DyNq+awhjVLyGmLX5
Bx8iguvLd6uej3Gf/1ZxSZiZOOVo093a41FIn5wB6T//keUFE6lORVvTZ1RUxieXkigLkCU2ggVE
wvBd4UvkgCRmxILqNpMVrHIWTgaWtDihpA0oxSSubLOJvvuyukffv2/JMYht5LBW8mvk+rG2AP9K
Me/MHAVzODnPSWB9DS74zAw510SZlgw+KkUqaVDjU8s8hhwpf/bCu7Fn0lnBiqncPlsHxnzQtiaC
GlOZq1g0hPCJ8fNEWNWarrpYUX32xvIv9weyvsHHyrje5FZHsJ/bbCtNvJjIjiWxxFw38kidiqsB
6YcZHCp6Gq/9KNAGqjl+aA341j4kLOZbZkFqfRGuHD97bnJjR9AvBT60Z4e07ka1z6wONxYMb8KV
cCUlxmPJLnF2+rUwkQeZ3sUyqC/lhKXEag58eIjIxEYvzqi8V1vGSyc9W5coRS5DwdpWw9ky7JtM
OfDL6pzk4basjL9coOtpUAMFHiHrlopxhdfbEJohkhu8oia7NWoUHaAj8tGoMs2yELEVTy7CsruJ
fWjps2hjmocAEe/9PD+PPuRAFQuM+EawnamuR4RSZpaefJ91VM7mzzAbBMXjLW27SxbeTKs4xMZw
SlPnh7ywjfSyU21wITfG2epYfdsEWfno44BTxnW0GoP6IwmT5yaeUKW593nInn5ioU7sLZoTAAWI
w53qvfTn5+Wjkhr4myG3vAbYY7H2sLbKGV3G8YjRNv5rI0ALtZAPvRgeEkyWIuSKyOyzC8U5G+Zd
loR0MBaml+RvkOC2Lce2MfiN1GxocRJ5GYX7rNhjiZ5liYWzcAwgj6ChuJNFwaw7oE8aLPQIFFqg
16zTZBo7u0cxNBEA53CTJJ371E851xSwlNG4EtJ7Vw3umr353itIaaNOvquI6qzMHmA6VQwK8qE3
36IQgT77ZCKqQ7x2uJUgDZdeezFcBhsSs1vk0t+O1OmYrolS7Nx1UmNGmdLyXhkYoTsXdV43YISs
FgGsSo5z4L+UGYF2WDQXjxMilYPC4dMa5ntjjs+9tyhXZLQzwnkz6OHT9wR/drLz/eRSwNtFt2iu
W1xd8Hquomf5rjznVkXNvpvhb5nx0evV08znLl1UKSUw6MRJkGj8BC7oq3S6uXZA3WVVLPaKl75m
5OqFlGz6oQgVJ2D11NOreYDh7Ki69XH2bHjJcernl3IWLKLw39T5rQSbIB3gF6yu2cIwUgZbZwC8
J24OOycABqwjOj4QTEiDC0sGfdZwdbH703Vtg3ihust9kLkbWxdnl9BoKwSaZ/ThZ0APIjjkk94N
IcCh0hz1jwreODPezai/mQEDYgJCXPPmzN4qlXThWlx7oEgTpanrtU8BDiavst69KXxMGLmVhII3
dCkoAA5W+wRmFvtEu7Gdlxx8ClcPnCrWRWgDrUlc5hExxcATU5f+S8ryyMOa4jnNLxKtt8TP8G2+
uNp6wqXza3MSy/TGtvrSZO7BHeH6px9uwfuJHES63LwN5GBH35sl+pe0UifTHs+EGOIufXHMgg1n
ir4s9/r7zF9iXlCJxyl5AqSXhQbDdgcRqJy+m4gNEN5WG1qLwBTIBvhxnHiofG81ylfhKlx3Bb00
uLjGOgxWdIjFPwkfsOvkfvKAolu9oliFAjErvt0OVtsQvDTyfcz5iOLpNR1QRzMlNQGxyIIEZcyl
o8NgSybkjBDcNHGL9zOOurCETgQvJK8AYYCKXnYN80eaIfeIvF/X5KysAFjloAIJFASMHji4wYyv
lm5Y43HP9UTsdH8vc1DjXXjG8HiJtPdpcy3U2noPmuquheOgg+xlMh3S2n90K1/8GMC17mBlIgdm
V2RWw04sPid1P7lsxCysZHaIAiIvJDPT4ihNwYgqXOhim5pgrKAgEMQjHGbMzpkBMkK0xl54PahF
VhkpQaFjBAlqplKFS/2QtajR3CB90rG6uDESUrN3SUfuieZkB88OBlXLzkrVKcVd6zs/87Js8bwH
fBvUZ9/N6P3Lg+5hlsuYGoVBkbghHRFep4Z5itY/E+Lm2SfiPBXOUx20bNOndQQZwmZNAmNasXu1
8QZ1TfpP1RVSSb7ysJ8upG5sR+RqTPsPE9LrLiU5gUfE6II3UPHvoiUXC1+YRN5ZuuEqHECqVor7
opy8+3lAa9tV7Om7aod6yli3E6uTjE10hYj7rrVlhX8DzHReppyHFcgb2O1CfBfxhPQwjPb+1O+N
tDuFBgezJUiPLufxQYwFuCNFpVb+iMAz7quajZmnMQPLCr1oHpMfOISKzMEa64ah5vfOsK9toQ51
j4PWosBt1R+mjWtSs2Zl5k7QU4iWp2gHYhhkiJxl2GEJxTNVWL/OhGFt8sVniyKeEtAr75aHI6DP
QfGAbGEEJlINDDdNm/kBx+R1rhSxgf49ohL8B0n60C5IMbNhA2boizPUV7tn1M5YALRDd9Ij5BBd
WkduG/qUCRG19tgzaCu/AB3zAUiAbp/L+VvI+sGqgmudMZhvGn5n1H9PWVnfW3G1d2rCrX315LjJ
UZCl7nb5qwLJoLESlUStIQ0IP1ymYS0lu9IC4FdKnxw4kIELz8NqhvOebL8lqsGE+WZ3fO5ZAx1g
MurDXCBCF75Elm+fU6O8hXHzFaKS176BKcLGUweGywPgRZyWZ5MdXKQ0GWbxDwzxes7/AsVXKoIj
gLLrqKsvpgePBEHss4LLech+YCLZ2953kJsB9mOHxGib+yRkUZEW7iHj8r7T4ZcDpNmFVNBi0vLd
+p/nmO99Ph+ZRD65Y72Lu+S5DuZtaI0kqgrmXfEQYE+Lj3lhUBEJnOogqggTWUVZ9+w26ma75UMj
gVBSraJKIbQY5Vg2E8WOKWBE7xFyfeaW85kN8bop3FvWonyeqBQmsFBZrlHWoUwdTbLzArIPTSyi
gdU8W2n4UljQqYM6fHYM+4WIh1/NqGNUAeRUaBF+cgDice9NAxyzoD+2rnEYefnjoryP6/bMamoT
GPhcfXHRUbAKTNznRrePUrh3Gec3hTWWVNpoz3kvHGAn3YTNddLrKKWZG1yM3GjuTC+FiJdhm7Yh
IEY1eewi2ucyOVlG/jBZ5lteEQ+nzC3xBxCpFhwiGFfbZwrsITOoh/YS9hhVwQemZrbW/oMJD3Fk
/uNaSxCD0T71odxx5W+T0Tu09lG7rglopHDOngmxrUoeiY6eVgNZVV3Vb62xIFOLqSbKVHNCg+ai
wNVjS6bElG0n2yWARm3Gorm3c9be/DVJaE0e+wKWZWQbG8yfORFeMC6tkc4h1iC0537BdhGCVjJj
njUYmMZg8Em9MiE4n6R4tlH4TGZ23yqwxVWM2EJQC9ZkI7t0gGtrgt6Xi/k4tObVzeZDZZK8M5mo
bVTeEpPp/gx9cOna/nk0QbCqyviwlP0elPSBzQIJ1yhLPYnnK1Q5R2qN4ntM5V5V87aVLGyttNxH
mAnHMna2uvXmdZkkL11g4XjjmLfgNETjSzYVL7YiT4RdPYdQIBbaDKeUkv3BTexPndGTgfx9SKnK
t6YOtzMHkSccqgCITswl5EbiL7hTZv4tY+/n/ym/Nb+nNpmx8Sz+4tB7ro1QbaTAWkoM5iEoxhMx
fec8nb8CI0LkMgcvQYlXvWuTI/mquxEyKTcfJqgRyplM/Lc+mD7rOX5ixrcrSI1sdL9P6NUQVvY3
SEcRGNNo3VfVCIse5pGBaVna9dXxyhdRDtzo0/hpdn6xX5Lmh1YbqK70IW45THWw9NYZ0o5uZKYF
uZjNC6PcMi8xKRo1mrmFXlfNq9qKNp2jn2WZYR7PYEUMHXsnp8JQmJT2lZp4yZmrb6XnsrdFzqTs
U6qDt2HC4hjluV6i1TjbOvPWqo4vMIElVsfV2cuDi1Nod0VBQVTHqFlWTPhkQGsaBhtaf6CLyBYT
bGOb1ySs2nsdABnnT/7RNrvdJvBevYH9pKmpXzs6/TsRytcSBkWoIQqokQ/BEKLdmqSzhnlBGLLu
/okSO7bGAQOgB5BN0DffqESeU2Ny1qIZoThaVzHozyqr0YCZ9NtOnOxjnTNMqk5tguwiReU+k1FY
PvRR8+M4lDC5hfM7lPqsTPeDB/WbKlex+GlAI/Gr0VLwtY7BhAPBBTJYp0z/ICE8p07vX1yk8Pin
CsH1X4BD87MIVVkK1MkqfAjOvTEY+qE0E2r3MUrYHTJGT0twKVW1q5j2pmn+N4CaE+R5lX1PFgO5
QYAyjZoFkw/xOSCL+xzLV5IfN24QHtXw3TK9iBjcYqdNI56W7BOIPdumjCXlJ4iZp5hc7rCif505
egXde98rljgVj0kcb6saC3Mhz0Y/ffkkoOV+DWC+Z0/3EJrGZVR6a/TyQWS4V9AfxXxh/JxbqLpH
o3HvIOXXalqpwXyapuHk+RrK9BfkrLWxSDdYYs+W/+XE5T3xwbsaU/xAtoBGeLt2SZs4qsQsdw1a
OlJHu+9WNb8UxTj8bDJZBvxkmz6FVakSVR3HxmM9CpApCPvmNOLmfBxMBCaOAk/GTAkBBHDxtvam
o98V2bXxmhoDsUSTVZBfGj/mM3hccP5dzbSWUAKP8Nh+gXeMHDAdrhWPhjMxwqtRRXiApfVXzuy8
ctgeLWQUIFd4jqarjeQMpRarVT7S+5FuJrjUi+T+k9PHKHclwJn23dPrvrl088XsFvkJTYS7zwg+
z1EprcDqDdnOL8QGkukqG24g/RM26RbblOZl9g+uereDQyOJXSjlJmirdSS/ZAx/VGwtANojSVB+
vAc2uTbzchMp+ADhGuGwxgpMwk/vPwb6qUeloD5xZbIrYetzV+tXTKkMINNuCx+t7s8grWwJ4n0/
s45bojMW9j/PEILXvYVHgNVpUt3siQUqKtUlJeFSDjuadjy/OaqQKn6LoWFHHnrs66g2QQ8HDXbP
DGgBno8s8Mwi40wvFIwF/b7tnqf6K8VblUQh7eafAD5JoADjoN8YL9EwlKsMfZ1npw+MNnll6fo5
TX32fCGPrx1nq6xlTS64JjreXdFdCmR/Ho7DlD8zxSYAEgU1G0NfsJtfA7st0gm7e7uFViwPTcjn
AX36M7GPnXhjU08kmIhO9hPG0TXba+bvZK+yul9Z/q6EeOokUIExBcYHCdIcBk76NnnefmwRot1Z
n3w9ZkMAcrCRCC5p4dDCn0Ym4w6XKCs+Oi2ZPizL/6Z5rUkOSNhMs2WURPZK6kPCMgC9s2s7FNUm
dVAnUa/QeONu4dIZlsHzqkLla5SvMJ1N3gUiy4L2I0mOPMZ9t2NyQvKZOxzHYYvm565lg5bcCWql
qv5dPlt1qqt711xgWrL+qLKD3T0qKCE99o2UCdeqGVmP1Cu/Og/FY2KOKzRY5m/LQBf0gWU/EHJh
9N/jjObjovRTbm8da+fGBgllO5qMO/OfTxPvMRQ2/b1stwM6nmzZ8iBRzi9+dcXnFgIUpKVN4L5W
BF4ofvRbjp6hS4/Lnh7zKvLZyn1tuuvU/NY5ZpLxtyb1IKCxCJn3EC3W8hXm9aHLLnRmLbaEKER4
AEof9GVV3TnMX+h3kJ2Up2zSVxMOo0zF0aMpwCHDNYg54RTwG823pjhVIVJSWgbgQQ1/D/gEPn5h
7w0z/exc2wDGwavCBik2dXgQ/aHtfvriYVbX2T5h/0AeylsRU71dgT0Rp1AycxPN2pw4gyPYozPM
xOLZIoAC1AcLRKZHGH984BZfmBtU8kpFvMzB5712Nmm8HiWC7/3c7caYSmZAnX2na+MOkwpdKnr3
3SLMYutReNwNPH1VylwZ+aK1thSz/CsMCBt6+fAVZTfPP5WmhV/R2VcLMsOpcMH0m4DNpboM2Yco
it28QPnN/o6gDrQylvrf1rrE8tJ9l+Jcw4FqwnO7PH7MU7y1Kf9s4ymVV2P8wCNZ4lhFiQCMbceh
TshHnnzlzb6xX5gLuhwko8OzBCIgf+Tf1p6P/0UidKSBw9qRn40UQmx7X0bkr68N1ko1nbI3BNtQ
oUbZmChMxZc7RLfS2vUuPwCL3+QAuKbqwHXH4ukunS4TSynasI1KENEN4NLrG37bdWPgwHBYIqVk
TflkOO7c8QMSyRZgwCrA/Ra7FDAeveRj6z7JdBOHuwwIw2w92eNhYOoxL0lt6iVCJdvNLffn3hPL
0uODizfJv5Jg24zwBetX5bxKBF7iucwXmgQeh1UZ1HdN7NEGf0NDS4dtBvjT604ed8xCNCNWFr2D
vYfwQX6NJTYWfDALSAS945SCWYHPH+w7eUmtt5R5ggVbJi8urMVQmBzFDMvUeOi5kMeepCtnPXQ/
4EKd7jQmZxbYuUSltOk1AviU5cyq4wktnxJ011yPVvivHe+T6Z+yv0CmNmhzJZOWfLwv5FVrC2Xt
PlucsOOxmYDtJZexb5/i+r7W84pEt12eAdOHxRidu/QtTv6FeBrG7CPmteLYGoBNGPV9b+2ADQzJ
C3oe5yFzH0m5CfmbAwEK5dbEXxjz+bT2m23+GVQy8zq032lhHajZ1skYHyBLojkox+1U4JF51CgC
NccRrxjRllP+ZsWMC0l+Gx/9ipqWTyQ/NLRVpIoUCoLNW7tcGEx+mY3e5TzfMtpS4x1cooaSfY1E
Z7o0+sVkHO9+CwxaSU9u6Q0C/p3dLvCCAmBDHT7F6rGati4VewS4Dn6w/a6Ib2JB3looPRGRu0dc
LmV736IAFAAAgZH23b7AmlzOIcf6MTFPnfvTik9fHAbiMDLy7VyHzcvG/FQ4YwzUjepgpv9MMDJ9
+STUqy9sOl7ANS6XB24Xdq8Vb4VDcGbSHRT5sEKEb/lE2AawzGze+x7YaIa0lM5JvDad10zCITi2
gdpo+7UQFuKyQ+W9d+qxJqvEeK+Q2ES05y3ha2jSBqJ0poUHcT8igsQtX1kkuFzdNF/b0C296Ch4
eWEF0aitbS6Yor9EFpoohl0cLeXWCtudqgDZ88Sl10VaweNpxTbGhP3CkurhODIGxJ5eayTNeB0A
HZfHhp7cSj6IV5PF0QfImWXXLHypTVRcxos1LCMrprdJSOTKkwHigTU6/II9eyQO3k/XKIBp2aj4
z236PJbvfvjat6yF9jZLuYCDzNXcu/rTZZJegt7H2kG3U1NUnr2iRoDUrwmF23ZBu0KMyMkA1XK6
76eBbUy963K2oVsjjA/KnrYTk1u6Ulr9d8lz2I57kO27WZU7XV0cB/OwfQkqd68EEHB73zkId4DN
Z3vHf194+xn0OvRjrf9u5ukG+eJKoYbFjTsTphhIdpb9jxlcXCwwyNMZOKGax+LL/YdDqgV6AAat
D24i/uosHFsYMcMUAseIA7gFUIjzehFDefrVh+OkE39vyeYqzeQzIjEnaCwensVohrYJHYGJZDwI
CEFiFxxJiT/eulN9eGbLSbzFeBSNuHUDg/IQN0ex+DVSLz3AvdglJM+ZKcpiICkQeT9Q7NL6lfBB
jQq8rYxczm537bLbMIiBT7h6Cl1sWm8xpRF9NXpGfZattKBTRuhZwvwZfQggXmBQpWGtUj/cd4u8
qEqSG5pl9qZoPewUB2zo7yY4DfjO1clwgdKNC/dAsDBeNZG9cyN/VwQRgWZR9ou+61pLHqCgK+JD
7zbPU4PULWQq/Ni7KjpYCVzgKQ4JtK/Hci3Svn7LugbD1gSdHXHrRK0V9un3GP4/AYE+0kzhvQ79
w2jXC/9wxmDt8gbYDm90TX6EcucEGnzvHuJKPPp+nO+jsm+OvY9obVIVQlLXOMvGewtMcwRZxCOn
y5oRW+yZnOLwyyEOqEvAr3uXa++NqGSWjL52tt7oRq/IHFgs2B0I1ZGdLARE5jf+cS6h+qOTpJ6b
x0soMOyUte0vn+ajlk5/MkTcrHyH+ClfY6P3LPPCkJd+aj4XeB1Cu6Xa0NMppdArSguzTPBghwwS
E0qrldXip2axuK+xEneZ8WXbuCh77g+EA3So9cpoLW9dNixqJNuP0uGVtdJeM8iHLtID/fMITwEz
kMvpWAVgOif3JxDo1IFlcs12eMVVY+9Gy7X3yE72Y7pEE2VH1/UBEYUj1gqHv09TDpfRzt9Shid4
fYPDTLMzIdCfzIYdHs6waaEectUqNuQyADzZ9kuWQc6SqobSaHgeORbkEmCQCjCtTEDjoyT7Q41L
KjAprr17tUjiFBkk5rQDYVaRsjYhKHd7hifyI3WC64D2L8GCsFbDsOtq/7ea85+4YT/C78ZGZ4R+
osTXmGDvc1gSVJ3x1XWLPVz8s7L4N7HFi3TBoYSU9rY4F+R+9WgFlNUCvJPnzEkPXcI3LspLGSSg
NRLSKDnjZvvQUdgXTvCKeAfpY1id2W9ZbNhx9HTlAcfhdvBpy4N4n4EHTjP81CSzOZ7C1KmOtq92
tmG8lhqtJPIfxGfpOmsBO3YYKGYPb4lXXWiOIcJ52VPZkmCed8+pol9SIYwViINC0cBYn0UkOtAo
Jm70LvJtEoNNH1qBtRuCSRu/MGlGDBquqlz9bdip433FObLUf+bQNz27NdD/tkEyVmEQ/KgxNEDy
tEWRs4qo5FBRdElPVrm1jVtHcpN0opnBLHE9s5pN7LpgwaVCUEoMMwhaIS/Rp3zE6xcntbAeEhm4
QIG7MgJduLKrKnTIl1SQNbhP/bZGC0vefMs4iytNFgy/5nIRYbcWX9sdwLuWyGPssq3DSnNmN/09
pTQ6fwbKS0Ic/FlZBEg5YoiG94j/dxkNhGbc+9dm8EtYXWVWsLNC+xv1FA2inOrgI4k8hAwMwfyk
eaDXHeCIykDlnA0+EKplydPzVTnr3BEdDT9wUZqGjp0EM5F5NhkHMVWyuFfkwILypPNyqIp145eu
pvSIKfTPyib6G1SbP9j1SnkxKRU6CZ2jm+us5BbS7CjWKrBLWHQ46BIyixHXVrSkOXLG4lOFjJin
VWUkkvFYjnwp+o5c9hHlBjOdwyw/JWuYm6ns06L313ExRoowIjdCngvsIyYsQCbR7DYIBQdt78FO
SvoBP6rJ11j5AVvBkgcPeSdMhS4EBFtPo/ybG8u0PqUN5QO9nJEl+YSash2gdDvFHPrmPQKzMf0I
wIcRnShGmWAErMIkjgUA49hhJWhEyVj8tn3jwexXRhaPZyMfcuvBmfpoabqzJqDwLPhJiJfz2V1C
SuLRa+vPPEPIhzrFi5FWV5OPpF/OQrP2JuOBiemdY5mBy85Nl9kiaU/97JbbOOnwTgRgIvoN/rZw
ootPp3KCp2IGDhDB2GoyYLkUOcnFD+sIZPQQGjkr0JHDg+lfkLZ/o5cV5KCKVk7A5ZLYnBCput1k
E5cR5Jx+egNxPvCefdv6j7Qza45bx/L8V6m4z81qEgQIcKKrH5SZ2mXJkvcXhheZ+77z08+Pvt3T
zpQiczxTEVVR98oWSBA4ODjnv8BCojdgYokxrDsb3910Q5eTLBR+Jq0FpEFeTfdak18CO3AcBbke
/GuWnWfRvPD14MHrYHoniypb675qMsGnbkhiCHcouM3xj1ibBCpqy8naf/dAVEI0I3Z0V/NgzSuX
tfUbh4ZaG5Ib7nQEnSMaMbunOanhS1IjFMOQtsA16JbG4rIroJOP11pYJS5ac5Rousm95cUIMOao
saQC9XjXd/GFsVvhWOe9X5XTBwWdAyptIpPUA4fkVlqT2kwgTy0Q4D42bGCBYqK8WJpgisLLusiC
AfmhsBtAT7c0acAnepUT7XjExlyKeqlpt3SetWJ5ckio4YCkySrHHwKwQpinLxoupRB/StLGrmsG
lPUasPj0hbTw5w+5acPWuinaPimmXWuNoWnvbFdlubfto7Bpoetk7ioLGsyZrL4Opg+XGMGntpaf
RTq0QF0d285tKsRIDKZyy44LKYQALugGsxNxE4unVgRB1u/qoC1t922GsjgYTgt6QP/Tobrf50+F
R8exeJatFYK3TVghC6L6dlxQU+ii2GRfZSBT5y5MI1lT5y1VAT5srGFBo4HjlBKq/2zp3F8dfVuv
/xCkYyrmi7QZhT8BF6kj0MekDQM1swrSnyQyW5V3H/iNFNd2Xhc4KQo+5bvJHUqutHDPeGkN9JZe
YtiGLIY8TsL6EyghVtqmBiA43AWgX8Cfdek5Ui/6XWgrLJImSR/0bWRHGFnMiy5Q3R8EKsnEUJBL
/uyvKWbUU/8DPZbfFL0B9Q7MzgzPQmYKr0+N2+z0cW6nCqdev5sFl6R+qRvnJ+30cLnj3VgKyRKm
8VtUHkt56ypnrRqgPsIBntjJkl5EWey4t2pqONZrwjg8w8TjPlR33LF21BdNcmdJs1YCm8a3bge6
sssVEscdaob85flp6eLskU8cJzex36jhm3bEtFzZZZyh0BU5EJZQOveCtzOFBQ0eonOKS3fpcx9h
ka7w+wsZZjaqaZnFBVcveYziYtVFHvXWKTH1I2QyC5VDUxZ2TDFsaerhEmCk36FNm0AcgipPo+ND
2xUtvFIL3KO/o2Aqo63smsXYHCTQ4774S0X1lCXsUmMQLmhvKhLzkvzUKs9HGFBxGDdP4IJzKolz
YOEeFYrU1J/GVsZk03wji1pIEy4jfMksCECxhEU4xvSNwClc5hP+5lDIy4W1Qx1zxdfpriShwc5N
ZQkjBEuZDdcp6jSBg6frQIUMceewDejRZ7Y33WmfWvY1m6Ly6F0MDSxeUmxwfWRXs5q/W/WAC3zo
Wx8akHuA9JKkX/SNJYtU0n1IiyxBOsmfQjDN0zQjdI8mA/ptuzAOQKhUFRpALOl5J+ngoWYZIvFn
soVbY+nPVRyBGjGhj9hIjS1FOWkZtDirSwvR1ryJ+xiQSDlkyBFlXpReTI6h/50rgtm5ixOXvjDQ
OaxvU5+GVOFGWucXXYFL4K0VlVDx3XzGeoSTCASnKSqELDUiFsGt5Uv65rZt+ui7D0u8p/0SDcFF
bYVivgGUNbTvsRJJIXc1aYGyHlTGCZyUKwKCh8Xx/DCnuUR6ycEIlOJVmRZEuUqkmF1H3Q+XBX0n
2rp0fkRF25BpNUrkFG9c1ds9ok2mzM9raUMGsxJQJrTluIbdLT6yAw/t0BrnphqtkXjBmq2vCreu
5U0dLkFFlSN0uvk5CBqalLG7zJRkCg7HrTAWO6oJuhaUYdrJBpuQjlzWkkuRvI+avOjes1XLZDO2
Fo5tJnb68Q0Re06uAVIExOpJTctt17HHnUlX4bbtNLRXaCr9u6KRKPukJp0EhjwGQbLJeDEGhHSA
8MXto5K1ZyHuqqrrcRoxf83pR0W3NEf7DsJgiXo5qEXAOV6q4vHaVWSKZ5OSOrqzi5o2zUjJctg1
A139cxnY9g9Hest6tg1GPjhBkIKtrwawPOipeSGXvcrBoGgsqGh2dt7or0ssUlgfhR6HtxRhM/8i
l1qDZNW6IzY1qQHVVlr+mF2h4NbLnWKzyE2qKsLiOLmlYhmWCCfWohHo3s9pSuLmd+J75DXDj8Ev
Ox4ncvEEcObBR9OlGJ03vExyL4WMauygCPJbqxvpm8warB0WbI2VgM8YU4rpKdpD1AsXi/Kc7NAg
ngHuYxcU+bj3ClBbZ3pcoMhmtgYMOFMinc98r1TANzq3hmJWVqNZC6Re8kbqfFKbClForDw7r/uW
tlLS6kMgavXmMHlGMchJ/AtT92DSLHrjzqOIxQROwUt9+bjEC11WxwE6dZ8iwnIvqiD5DF8EcRW3
S0KU6et8BtEhsJFRYMe/1F4zv9WBgXTltGl4rQNNtTskoABZA5tPndetS1yVQo3rel0ixx3Arf1W
tiLNNpMoC/53HuYfQONJMFqg9+l5AjHvsy0C9dV3Joj7NJbx203rMYZaEhKokCUQ/TdEyQxCGnkE
oHSmkPRppq36iDpi/T3OKkx2VFVEcOqauARmRmqJwL5MenR1QHxi2Cu9CKdNwLLxpetIdDktXwu0
JlFSeGrQ5cS6roNVhyoSinNrzs4qsJQrM6qTBkFGqxmteTsTZfjF7ZgjleOmXX5ZtH5JoZE4Pu+m
3sGepIPMXkD00fgJh40tOJAsA4ORwYtwVzgOOgax8BVC85Ap7B38TjRW5yimL9OOCYb0HooQMB21
XQzU8Zru3WQBmdrluUaXGpaPss6J5p65Tchvx02iwsK/ikLV/UCwfyiw/YZrBu1wVlyNWFcWJ7UE
j2pFoBYQqiquq9xoRKIR10U3bky96JHkRaJlkw0u+sClwHI5lAqhFhBPGqvKNEKHEGYiuY2yqZGe
z0Nm1+/RVyq6845rWPqJBVm093CMinjrS8sG/RtNeXNprNFqvnrliIeqmdsx+tL0PcRZByHx+EcW
Ivh3XvYOuB30zmZR4JeBXFf64COcxppfwO1KQ7oywGRxUq82l2iuztkHHxBWyrlVecNtR+tqvJoC
u0y+c3xmLJJlRqYG6NsQ0TAlI7CC2yH2QBJw4dHlQFrYIJ1GVQfc30CVbJXmdublYZIY8OJTuMwT
UrhtUp4PnhLVW9No7WIz4E/g2/26B5yegp6bNiXiR/RmmjyyybE1ktIs9Ki9DBDsiX9UTluQINSx
hXlAVOH25csY/HyaG6D/XbFwLU0GK3sch8oCWDaXDsA1YSZ1j8OEni6QP8sf08ET+lG6HQhZNK/D
rySES7MbaG3Iy2yQXvg+RC4UY5vOtiuaO1FdEBemKUgClMVkOcYXA+g6pCH7xkOywc/GO1UOfbyT
VVTmb4C2UhmNYUleNdnkVGxzTdVc9QpR3aHO0/SmHhvdXcSgUsZLeyrSCNRvmMNLC9fAtfRlgabZ
ole3hGxKS3+TNe4Y7CoOueijBhjow+OTOQ3a1PKr/j1glJa8PYTgQR9mauYOSKnUKB8jKINernTp
cP5bEMcwLiuCPvStLRGU9u73Wj/JdpWQ7DcDBJcQGUZZQchK4Vc1a46vQGdEGWCFrqOc39T6jM+D
RM6EJDSVmyX9ULOPe0BcWQRoDsiDL6fNX//49//8j+/T/wqfy4cym8Oy+EfR5w9wdbr2X3/Jv/5R
/f1vr3786y9PGyWMEdr1hHRtBywKP//+9TEuQv6w829IYfRZFUGMztDFRKZFOVG8zdOgc8+OD6RP
DCT2B8qRjyktTXVlwlwmuWnsLMgxq0LPaINIXIFwH8Yr41IgtP7/N7C7P3DiRHMIyK0Ej5mSJXdO
hulQa08UAcu0bPCN5U7EOZa3ZXJ7fGhPvfbSUvt6nWJHm4PZNaRmYeNznDve2FJ4tKzzygpQiSgM
rrgRXilcRFZ5kRQLKYqNtArERk++e5XJIT2PdIWnJWuSSo78YNijDyxd7gAjLGffUcl1D4wvLEq9
m7nAgjPGoNDrkTi0tL4nX7+hPfS+7uSTVXGfRWMTMCxS0ZYOf84FpjKRBlNUpBa3i3RYFQI/5LGH
tjplAyctHG7qsOqWOByuK0nnn2I+UXZKvyV99ZSU4zdHI+HJLQDcPiroLjzNbHJxPY/AfXmQYbuH
2M2f28w/T4sUAEqNA6CCxB0n9ts+ah7SVn0kKuLy5raPx+fesU/M/cGCo8JhefP61IkpfQQlg3DE
5zICWsRWKhBlAHb1MyJXdeiPpIkELYSE+gXlXHb68WfxXjwKe8v1ubRLVxlHrsvkt02WdxPKTRn1
3MqOg4u+i5y7xrWTCxxMihtEEIerPx5P2UYKbWvj+Z7v7483TKG2LTJ9wBVD80wVCYWOljtMMQQ2
xfE6fHd8vJfL3P1tPG0fLHOf/gqlDhpNTo0yHb4Q76wJQ40x0er8+EjO+qv245WrHeU5HjNKZfVw
qLBVko45zenWi9Ae5KYDDh043qXruuIKoH18ibAoZXvH7Ti+ophCuRC4zvaghrfHH+aV19ZSrRFU
28bx/YMVNs3OmJZrEco2OrnlakSCSTPyXKWTe+q91991+N4ehUWtlOF97INPWjdx3VoohhM+h3k+
Q6TgG2B1RISaHkpSyL9REi4M18MzDLWndxAuOTpQktuEzlL/+ffWngu8n/+6RquDkFpJUMBRBdKx
1x420mMdwZ11YIsnQGo8783xaX5l95C0uJJOjKMcKQ52zyJoJhY0u9HfbeYLV04Cc240aq2g7++R
+fF3x8d7JXK4ewOuD/TbdrV6YfKug6EJ3c15NtqUQMw4q6tB2TsFFeCiDad0O4FPX2tNorhKwTOe
eIrXFpdBrJHda7QQaj1Pf3uIARwkOFf2sMhp8JRDUt34UCg+2vzrL8dfeF07h2sLFID2PQ4p1xcH
n9Nv2gRSMXCKuI/aGzePwJ1GYQUctYTI1WPj4EcQRYYEhgSqCOLh+PAvMwPXOBqWBFdNShm+2X/T
KC28KnE5jtvG6b8nY+O846boXiA4DNxNlj98WiAf/3xMwYEMeFV4CNysadFvsyvdTGlvICIHvbIk
0L++/4ra2KLgv1c+tF3fW3UmbB14J9KR1yIYjSYpfE+ypMkL9oc2ZcvR7mI7KfoUVkHQ/SzdDMZT
hWQE2fj3BkrYz8BGW7oIHfsyaRGry4zsTzzHa7OuOB6IpUyCrw5mwJNo2hf5zGM4gfxip2Fw2Qw9
kCph5s8imcTb1Ice8+cnofHoJ7DYfCKnexAyE1VnxVgJB222COXEyBrj+4Ea5i0d8uwWzP78/fiH
fmUbMSCXLN/n7AXqvz/bMfdhH2VzTIvTPL0pQlRfZj1UVyENnRPHwStxypBQC0YSKBGKg3U8zLWi
OoVogrRa8zlrJ5QcOqldypuoxmKDZLl+cOJceOX1eC/tSTR/OYLU+vPf1vEs4MnR8OLkDQp0heop
rnfIfk64YKRh9PSnc8n+FPh1aYfBhDo45i2thIulAmynMVOfQqxJQI43/SYuxujxj4eSWnpC+ALB
OaL+/nsVwTRlEOsRl7BH975bcudjT//lLNLe9O74UOtn2Y9+ypNrMiEkz07g3x+q8Vn1PVBMwAEt
Tcy6hngx59SrE7Jj9I3m/jwn4bhvetDzx4d2Xp7qhBkCASVC2/OVffD53NITQD1sFDsQTfaNeBuN
3Pmd1rvRq7TnhLtounxb6jrYqRJIPMX+GmDJiad4GQqU1ra3njKoeRMO92dgUU0+FuFSoU44h9dx
Xy9Xky5QrZoatIGV8ncqa9sLXCgbxKckGml2kD46ysaGaPFDnHM8+H2Bomm9DBXBc4aH7KF2dGKx
v/qcDrdUo2xWhj7YYOsdVuEwAh87d26XiFYPrdFqwYgMQBnaR8VtiensiYi1rrSD5aF927NpIDr2
yzhp4qCdlhK4PtwQOgzRPPm3kKv8U+fCy5cjECuOBXaQEZTH9j8C6bpPhrrWMVoHH5JqkQ/5hOA/
ViPTTa1bErssAkd1/Nu/NioJBiAa5pT5O9jSDXB9Mku7hlGbjls7qLNdV9vT1qKUwRnwLuy9+sRy
e5lteOTK/zPkwYvSkCmSTsG1a513UGjqGx4A3i3/gbhTwLowoHlFBBCZOFudeN9XBhc28YR8ikd4
sYRmeuzwfnnfpvEwinMucusDxwIQjIYm85uw8+cz+NDWiQzrlWkmEivyRe2QaR3WAXrA5jFlGN45
7sD51pPNboL9MYfdhQ3Xp90mUwcA4fjH/bVm9teucYX0sAyzlXZfnPH0baqRzIqGdiGuXfQgtssE
oqeC3LxBRAf4If3im05Y+sG39HgraffSYFQgsyyDVg1Fw7f9ylTqDHb0xx/uZdg10C85JrXnCB5v
nbLfTi60JlSFiXiN/CeELErpvkYKJQKq1X/vao2e5FAEUbjBaExWX+DcQG0+/gTrQtubHTa1/PUQ
RD9JLrT/BFlVWTWkN8pdyHIhFm8FMBQC9JroK27+fChuyJ40RFdkuw/WfD8EAA2xDwHeWjvejT+n
yHcnoUEMGcZs6N0cH+5FJsKbscYpAShDSq8OLoueLMHXIK2wjSZKDzjiDvCIO7r4NeLc2Rxf5h18
iBPT+eKDroO6pHbIPdouwXh/Oq1+pDQV4r2XAnW7F8BI+Jrg19DCs2/yQfg/ESMLby3dJ9+Ov+6L
3cXIkJsdb82+bACA+yNH3rhY9YgZukxHcUEfsX3qDUo3OuhwlVUVTUc16PFEHHtxMJDH2h6pCYqm
bO3D2z+1NATbui5HmLVFJrWW+RsoYiCkjr/cK6t0vajAe+NmRNnj4HDuZeVm3UB3rmlXHxw9j/01
RL8KETUwQcfHeuWVpOe761VMepRxDsaqRNQgLc5YYdLZt/T99OXAQ52YuFfeiAI5i5NUQxkjD1an
H7UC5rPhczk6R8F1ZY2prLvWdTGf2AivDEViZWzOVcpu4vCFAlQZEJvp0eCPc5xEnSYA2BoJWLbB
8uP43L2818HMd1kGvqPZfMCT9lchpgLEEglFvXbaEQQipi9xU0BhWiYJBAK98ASa6CZoHdj2yypj
Askc9QKL29DxR3n5GV0uBNrmTDe2Awpt/0kaeMEo26LORsYSQMF0cR4itFV9fXd8oJeVEt5ZcXdf
77Ncog9LMyFNFeONMI0TO2jP27lskFwb0u+l5yY3qQeroVcx3Jd5RhHQg+Q1FiD5/18eQq6VIT6w
cb2D9UTCKFpT5DgrdJ6L0OhioXhNlxU5A3dXDoA94feiJIQs+yXHpPyQT3Z6cfwhXkZcJoLqmo8W
AZm8XH/+22kWu3bP1SjEA4T29HDllm4xfbHJuPHhQabcFYgrCTKsPx+VnJHuzXqJN4cfuuq8AXU6
Qm4GJwcLbzsxSDiVeb4KqoGoaRVexCUcsj8f1qyZDGkc7pRqrbz/9rKjE4Yp7eAI1WBX1HfSTsro
Mw5WS/gm6+M8uWiGUosTVcDXFrXvCO073JZc4tP+oEuoAOAiE7LNBwUDjx72eOVA7UxPxMCXh4lL
Am64wNtmPUUPtvHglNOE+m647VBPJAsZJ2BmMOQWLOQ2Tl1g3ruJW4pUJMkDneYTe/eV4ckPqcgQ
HVlR4mAxl3M0lmALSUrGAeu6VdsgyhMgeMPs3U2R+i4WjG6Of89XppaCsuO69CdslunB+WnljuO7
7RBvay7aH+A89Oc0dcsTzbCXsZjNaVyXPBfOtDhcNbqKM7DMSUnXuo3e5iXG5wBIvMsmktbH4y/0
6lAAgF3uUQ7V04NbjdAzyLiCttLYDKg39ynKHElfKPgW3KH+fBMa6iKKY8YozTzuL0yMu5CzbWKc
6poG/XTXzea7GV2aW9F3WHbEAyrcx1/vZaYFmICMh1Hpahh3/Z6/7T9LqXAWAoJERLA5o7uFhtzc
AdddgjF9m6OUdtXXKbeNsYuUPrFAD+aWj+dye6JYwW2VQ+4wHwlLzECA8GGTOFT1eQmk4dpN/Xgn
TLKcGOpXlee3DP3vsTzOMeBPAJT9g4U5QtgXTjQBpcIU0YsCWkseUsKOmlg67Y2e4LE7zhZFPwGn
xN8io4nKspkwN4yGG8f8aU/x1wNJ7uac8Bx6xhzszhTLizhsVxlxJPMvMugCb4Wp8cJJ0LQasra6
0PFgXVYdkRekc4HV5slZOYgQv57BU2otVzm+bTsHkyJrwA2kO3SvXW51izt9Ek356EHm2vmAztkN
wcXx9XYQH9YR12o1LTfNJUaIg9BrtbkF3T4Hk5L38OTT1O9LWscuYqjHB1p/0f73luwj2nvGJw4Z
fbCwl4BcCCAPCh7oh0D48uAFEI+XAb/EEshxjDLd8RFfrmZq8DQUKQpweyBr2t9KTThVCZB/dxPY
c2y9iyeNpHQD3LL6NobSn5+PD/fKCzrsH7IEWpeYGx7ECiUnRMtURFPHQQXtLEWIuN1kdL06oHrS
eSaLoaV0fMxXXlFI/kPFhROFQs/+K84SwbR0QK/FduZipytbUXcoQWAC+D2xUH4lHAcfkBqc46q/
07HDWirkHFA2LngHiGfdTZRgH+PiVHyerT6BfpxOF0isIOi2zJ90BMHPb/zuQq271lbQGhfINdvJ
xZYX5ybvepTzzzgK8WvwK+/PTiPWNFhHnysclytJ8fdgF1WuARdsoA+JocMGa666LarP09uohzp6
/AO83D504qlYsitd8orDoLGMNjBmRS3bbtrhSpZ5f7G0XvJ0fJRXlpYwCnYdVbG153/wQv5CFlaD
+KMxbqYN8Npg5yO+jTUiidrQy+hE7v/aW/0+3sGy6v0gTjyAZ9Ba0ZHZDEUe5xsJmrk/ERQOi+S/
PpWPgBP1OuEbYsP+Au5Cr0W1AQAPLK0ZW/aSIHVH+QPrh6UHEHjWWHU1YIal2+YirRao2INHoQ81
kTjuUQKk57ST+L98Oz7jr8yA9gUlHZtLB4vpYAYo14Ld7OjQ8lRzu42yBJUMMXd9e/XHAxnBtcIj
aeIkPAxSaTgEKi+hJ+jCRzt+Vn5hnZtFAvY5PtC6Rg62L1GCc0VSNlT83/2ZFhkaTks9oq+RYERD
oad4SuAcbOtc+PcwV2FfWLY4EYKd9fu9GJVbBLd+2iB84/1REz+DDFXZfN9hidMNuGMqk1XYoj+3
5JAzXZG/mcZSb3WURJdpP/0ScK/fLUPRXVQld2gbigXU9QWCYhK62WPq5z2CBLRTcak07kNWVvn8
52HViP95avfgEmSw/ewXDy2SJFLBVTRyqYBLnVQf6jhBvuv4h/kVjl7MEduNAGJ8x5EHozmEMsxT
0L2KZhD+VOvnT20nP7UTWmmVSPxN6I0I1+QAnawqf1ybf0j/TXRuYpTDQGIjSwf0cxu4Zrpu4gH8
Yu8PO5rf0643pTkvFVJ/ocqoEPZBd15Ti9nqWn+BYwh1CuYI+uSeDXN9/OQMgGrwn7iWk6NW/KR3
Vrhoemd2hdVY5mBZFzkbZUc3qdXje+M+V36AG7K56xv/Z21Sm6rAFN5UIjc3eKZ9olax6nDU2CQg
qxTas9pMtsjviq5D4ESm1/6MdrWwm3BjL8rZ1C1Y6eMT/DJ6Kpv6gVkbmxzNh1nt0o2ZW2rgNWO6
2P7W9nsg/RpXcDSzsxiAr6nUYv54u5FGs9k4hrhrvgA+SG82yxDif5vQ5Uy2QEj77RQN0VVg+9p9
g77+4nyoR1+9P/6yLzOC/XEPNlxsxU1kaovQXYv4PKNTjdwj/JNEW9Xl8aFexkjOIm7tVPl9Sebj
7u9tqwlEkoXACEoRz7ehlSI1SmH6RJnv1VFcT2tuJbb/Ii135wFbtxgBmHwY0TEp4nHr+IM5UYFY
4/n+HuRduPMon1248vv230VVSxIXDtOWE0+uGn9KLnU3IdWYFc1XaMtQNJpkQItxhCZ+fBrBir46
+NrEIbmiGXlw2GCLCAq+YfBWQclH5/titlp0fzdUCfhnoyn7fCyqT7mLt1/3I0AbdxqirRXifa5R
GcKekW79MkN1vQcAe2Y1Al2R7WCQuxkhOcSwn941yO8sS4cPz6YOv0AL4CCwN32ITUH22C8PprTP
mwkLhCLdQTACdpqBvq6uXMRX0anBTgKN1RoYkXOOgIYdX8Jh2uTem86ZkCyLMdFRt6ZdhXVuLeT7
ffiQaltE9Ag8PCkRXFgtVhB+RJPUrCQ6NIAbjFEqDy3Yic5uYLLbsU/q6zyaPlukmaH1Bd38LG42
TpAQyL6E0MYgf2I8DM2pVx8xShq7cx1dkvCS2Dm/aji3KdRV5970SEQFcrvQVfcSsSlR1UHiXc7v
AoPfyPsIoQqC+qw+QEBCieq9HFAJwAcuh4XzLsO6mPZUJR77HiqKvh4xUh9r96xe7nFogkJ0pp03
KaY+JeTW6T3eKPCTkReDXYG3nqYOESFPYILvC9barvcTb8rFfYNX24IFdASqL0VZhQC4VN8VVa60
+5r2XPN2Pp4DOYpig0IV2a43ZfGx8+tr6SNRlab3XA/PHKT6lvRuwDSyz88LqGBA0KXecWuFynSd
YmTtf26VOePTooCF5Cp+1VZPhVpcCje47q0LmZ2nvbMx4Br1xkNEJ3gTBe2bKbsYERlJm7vVhjQB
ewkTpAzfI0KM15qDoab9NNY36HvY/rcSAcH0Aq1S5I766wgHlG64gaQQ4s2J7LpTPk4SVbfhIRgu
Qr/bwV3FN+RBIv1fRghPQo1ecPb9IBpUI9OnePyKiRi+Mgi8OMiwjc/h8r7sbgWQfeDxZPHdtZc+
YviksrciPR8KTMY5LFv0XNv6ywRetEm+NSCv6g5jmjjeKTgxE3p1+goGyAJyQftweRdE/Ve6w5tK
Xuks3UQKpV8O+iLzkJlDaar7ovo32FvkqAbFMIun+fPiP5cDydJTBvY/TYsrurxOcG+yLwoR8arA
QhPOv1LW+6IoUfgC6g+RHKDoNXKulxUytZ13FiQYM/XJeeVdD/7bCGUNnFdgxsJyniVMGbw/s/4S
AWF0J9Su6e1txhW88x5S/A2H3NxxmeVHnKOFPE8GvpK384N7UW4h19gIDwnrmwimB9QWdk5zCb47
hSPqoR54PFq9krGvkfJ/gtVhpBTZbJdBABJqCn4UyfQ98BxnRxr96FvW00rem01+504wvLPIeb+U
aOV4zYkb3q+z5TBea9B9jjRULmjw7sfrSSVhSwMEbNSkbmWUQZ1xN1K2d6V0MVnWXbrzYEX/MIEK
b6O2xTgDc+EFDNrZkNbDiVvgy0NX2/RIQIZRkQfFe3AStrBVB7sEtx8HWE732JldVjkkpDxoT6Xx
rwxFkZyeAKcFLeDDQ1e4Y98MLhGkx3R+l05d8tYJTHIumiA58alf5k0UT9ZyvFzR7c7hmWjDJdYB
3qFnssfjJOrl+LQkrvcwTRViKNQkT4z38hiE70YqIcmWGPQwT8MyzwNXh4JlQbqG1PQ02Z9HhBXe
22ZCaxh6LxZ9eRNF9okE8WWKoT0DZgSRcyRUX7RhFSWUcYCCSXkxKi6doIFG2oTh1fGd88p0Aq8D
UcVt0qcMJvaXbCWW1PNiXLYc17O/dG7YX1JZxlzOWdyk2NTzqpN6fMjDviXXa2Cw63yipuE5Ly59
3BtKO+oJg5VXaYTDEUhzz6w8sB9kkNePinbit7JykgT7IPw1kO8sUlxwUOzHWtpP/BPP8zLLAofM
WkIjQ9HlOdy1ULr9vu3giS8Q+d5HWSTuBuW0NPPRicNhezxHlzs6x4D1FB5kjUr78WJ/5IOolSyV
B+MrpMeu8veoKtzhbPSxB9S5bdARV5b+zNVYr/bH98c/wYlX9g4vdzjyJV7IK7sKXniTowxSB/id
waJ2L5MId1HYp/oyaP3+xGS/Eqm57zg089ZusScPWwlIdFlJqTvwXykdOzdGAtp36ugalW9csiDd
7UaVxV/cfJg3gHkMcByJ2fuk2205dsXuTycChIMAswSMY23XH0yE6f3Iileb6W4J7BuzKpwFzRtj
ITjoOXZ/P7U9zlmuzk6M+8pRwcDsAVoqa6n0sKZeV32/BIASzoJAfFD1lNy2lWgfm5u+mscrBHVc
EP4bnYpmh5SQgwCa3W/SaM4xqDrJpjnsqlNhXyu1XEY9n34nj7UfBYAJWK2uPERj0QuVG+OOj2kx
vJfJEj2Og2cewmqG8QGUNXtLvQyJSmdCGOHy+Mc4RI/9/Rj0w8H00NZ6UVEMcrPMcYnq2Jg3Cdpj
nqru8O9BEFGm5e2oXAvIPA5ZSBhMd0hA249ybqv73kMINE1QMENVRqJHkft3iCYUj8cf70VAZpIg
DQibAj6kksOTQPchOg4NcIsGLme46zMveeyzYsgu/mQcKns2wAZK9mvYB8xwCCD3vahRiDORRjrQ
2dLOdt756C6cmOz9I/vXKMwyNzuObSBMcg0Rv7X0ENsgqrkzTtsxN394gnILQF/uECzqThyhJ4by
DoaC+msHpetOkKZNEn+j79BXzxmHaPYkIvxHno/P3/6J/evN1iYl6FkQA1RwD/Y0xSkswZ18FdKm
KIcolIdQGHIGFkAYfDo529L4JDNr/xx9OejBO+JgNEXEzVXHRCVfQzd2ueMU9tJva7hgd0mQjeWJ
GPLKtP7+nof1wFLiOFeGNfDRip1yMZuktq89gb3utWJzdn8vmH/fI+62v4i838tqbmJM4A7+8T/v
4u9N2ZY/u/9Y/9r/+WP7f+k/76vn4qlrnp+7u6/V4Z/c+4v8/v8af/u1+7r3D7sC6tz8tn9u5sfn
ts+6/6YYr3/y//aH/3j+9VvezdXzv/76XvZFt/62EK2Dv/7rRysnmWbcbyts/f3/9cM3X3P+3l2Z
/SiHry/+xvPXtvvXX679TzBymn0E9MnQ1+Ezjc/rT4T3T7IbgBXg3I2iyMcoBfTeCE60+adkfVIU
g9OAILQh1mAI8etH6p+SNAxQnARAJkHh/fXfb/7wd+7w90d5nWwN5c3dzzJWaBgheeWHrGhQDt2D
4L6MU0hoB7PjjmN4g+aZtRXdYG8KCyihrZDKLdwEkxkYlTvlw4CyKXytR3GKggEkYrfzBTYAkbPV
DXXJYhrcc5HDHRbxwv13ds5RugxgArr5uaPHx7WFvItGOAau1d95UYikNQ6f9aTENphR2puEfmhc
67LT8Xxho5OcVH5313wCJ+JdAzTYeqYMttjBIhoRY3JqEKpRo3XWDtMVm7i+prl2LqwghM2N7VOp
zUfricsqOqspKTq8vnxXDxSWpzzZugIfsYysbsN3uvI7NEZQR79a+e/esKAfa7pnqWhvIOCJk2/x
o8ycCcpxdYma2V0KK4InHz9X9XIZZjza0r3zOgRXnA6DLDynnAjBniRwzu3gTUWXkfkc0IOngKDr
+H1StN55nz1ZHUbkU+ajViTNZSiqcyjL6aYWALiyJqC+gbHKGRRaXIYa+ZD14b0wLbY+XludWRjE
oUd4USbFpzYqP1Pzr9HGpt2kHUQ9ljbbYenwaaiabvVJ3DRhtly7PrejwF52cDrmjTNIZFsFTj3P
iEaEC27haNrDUZouHfO/STqrHdmVJIp+kSUzvBqLqauaXqyG02Zmf/2suiONhu6BLlc6M3LHjr3a
1yI1DTuWQYFZieqU8tRiNRLvQ90gFRgZKmeDgESFbs9l+0vkzMsslH/Kc6asesLIzP5r6ZZfJMnB
G+KtEYqSjyiG/UUkm5smZAZjkFK/HQGJAvvS1giiF6RMWrS+ZaEthSKTB1EPNjIViAkh/kc0kRqV
mag5xmTsdS5Iziz2MZAGX2wZlsmkBOh2Ea1Bl2xXsFPoUvoxp9Szi65DvxPHIiBZfTukZFbGtDKw
JaupRwMD7HwU8XOFneZ1aUk6jFHTrWY4iJwv8rVlgrpORi1FRBlvMNzKLuPvlm2axkVviHvr1+xj
VNZ1lxumz7xgG2ggrwBjrRHkcugjgvm2LOt3qXUQdCSAj4S1KS6mSGIyZe6pZGLWnhabmddqQ+L3
tOkd5mc3BUmUj/aAp3nPVX3dZjrsaoY03qZ1/knFSTgXxUorBJXDnVc53Ytr3t7UcPhUIaWuc/qV
kQRb9RPZZwIJ5s/cO77X0gCIogetNbTvRV+8r2AhG45POizoTlCm3toifFsJFXPFpSHTXYx3xbWJ
RnGnxkyri/QFbvWCwGkKoqNOS7ktoGKclFG+VuLkGVCMpWl6lQn8SEfQ4EzQUuAz4uRnIbzOeCZT
Sq+UAybRQ9tUf/I0vGiEsLlrokeeopOglunTwYjFzp90sFPamvpJou0EzSyBbirM+RhbYVKTk9nX
YItgJaVt4eVhEFfkZg0r3lMCD3q3LJ+tEyJGdlA/h///W99DoDEWgvJDtUWCJNpXLqsHcVivQ+VY
pKM40qL8DUX9IBP8X468EKTjM/yW1Ok6tUzPnLQnyltDB23xVxZh/tlX0W5qY92WO83wMmszSAax
4Rnh5s0UhKx5u53bDEGqJytfOXPXe7FMBNZlINqfwCNPX6GWFaVAkGuhfxKr7zDJf66s6At6n0te
xGElk4q8DvFrQBxaBbX2mt8UL7M9VXmIZVqwtVieTkkXOV2tvYZD+23oy+uQyDp/TbYzzJ40IpgD
ah+j9ZXvSi99g2pVKhHgkRzPuzrOz4CP/DrSamJzMUZLwKYKjiZymQvQBjDgMBDHDjR7EQp4OMHG
5qOtdXYwzHHLkkP2LwfBHSp1Z1nDeeq0rzEJHRW+lgQThiSzvTaTgcS0yZ2AvU+lJi+y6v8mZSUp
0ci2betKk0ZLL4G6GivrPq/7oxxF1yQ3XzmQCKbVa5umEZo7P/+AFdlW0p81JQkCQbQn+c1SHTqY
fzIkZpvENmiOmWoLhGsBRlUSYR8tfRgUg/VhKvPCrYqwlbQwOm+ZgFsQeHZBBgFpoWRI/ynStRqR
CR0Bgd6VajV5dDPfyR6i31sQVFZANiqrrLfn5Ke3+vguVA/Lmok6jxhNVM30nE/wnNK1Z+8aW5co
MtKtBYR0uS/+5kS+h8oGjnN0M1UpCJWQJHSFrI5RZhyVPbMv8j3Mg8RVyYjZdISZLcVwFeQovQvP
kdWJzO5a7QqX8QdIwWb/Vo2x4GXkzPhdbUD3KDqn65fEUZvqKlVs0jq0XdTtJ8qlugz/CCchdy+f
DA9iKI3T0YDwmcg9QJj+gyi8xBmb7N6s2g95tjDaq+5z1pmfMpB4daK73bqZ7/XTjFdMZGfnhJTH
ivK+SNp16GT6ilN97Yf2ocN4qZ7VQtifm7nY0UhOHVNtSJJnlyCNR9z2Cv9cnXgFSQRz+9h6y6WN
0PcXXOooA+HIUID4wxzgRufDb4wyS1xBqwjobL9R7/dZvDfktHNUcqARXwmQFaGpqB81yWfOaN30
ooc+bqH1/6ahKWyTUfs2WzVQUiF0TAY5nFQNa4/DV23ji9bLybmwXtj6i/PcYC8RSRmdqs4tdNBF
TV1aSOdEV5b5wC3VJJhMjl+IXC7tODausbyeNSV8s8rO2Mz1fWlpZUvPv2mwmFxciLgMrJ5BNwUV
0cZ5UbulqYTAPVSnadXioPzXESqme5FOJPr3iZ80F2XoIM8luptFCsFXZJ+BPbsIY31K1fElWU/a
E7g5TTgzdSBdNLGi0JPZe5VJdZI4k53oaX2t1RAmSVdtO1CNZtxee2asnDGK38hE/e4tMsylGbBn
aLlJ3wpb1GO7iK3NFCnTZoSMaOvyeiVBa/Qy+q5eysANGXSM5LJybeYkTzBHMFiVRLF0XUPdJt0F
JusJxS1A3Rl81Nqfe/Eb4t4vpo9DZo4XWa9+QeLsnpd5t3lqQUl7Ftb6hrmb+P9+xbolBllTagz5
6P02yupLydeRhv1G6teNTE6RIxOMhc9e2IP8Uwl3ErsNYzEYhEyvUelwxBHaCSNrlLet2vPasAsr
ANdtwuHlLj2sxkOIJgOOSPxntRUdIL0afEmPPuoQsLqY/lsNikvTFFL29uEWLSl1T0KDb61W05uw
j9PAqZqLCbaTluEUbtQ08Su4AwvoA0Vs5S09dV8PG1arRiUoTOn9rHVzT4ibekiKlh5udObQaznS
kgmm0qIGQ/nMUJbT3yynN5VgF9xp7QAIhMZN3ArTRi9JxCdenxvg9FEmRKk2dfVgrCezOQaoreQ6
wI1fu0sK+rWcMSMbj2Ex/ZSxUqVovq3+lUitwlHSLLSVzoBSqrpDUxJVqVaPbLYEu52MPx2hZV2Q
QBHhgI4bPsj2iO4Q7bWwZJXUStfZ5Xl4DEl977Tqo8veZmJ5XG2uX6YShFIjf1S8JE6aT//Wchfr
PQTPQWRQzEp+NWOmW0pkGoUuL0iTEsYepct7TWbBNq1+5lnN961k5a7I+nWYqDzk4PvKmiKmG8rd
VBFMmRkwwxSph4UT+yqxGWQvl4AFjCsTYbWbihBJZ4mM2jp8G2SZ/0wmNgiCSnKyzsgZmsaAaC7z
eSbpFexD7gcr/UiX5GPdtsohSCN9NygT9j2RbJ9l+BIRqJv6LqojJ4M5gGZhFAvjFF02dQmdySxW
m47w3gSYNGdDGjBOnwOjS1KnNSaR9nNPwMiUeM0Q/tAFKPYL4Sf8rVXroia8q0n6ssBVSRvaxMug
CH4rp3yJWcXpHjXvwtplvg5/OOz0Azhagq5E8WdRL1OLPW7uQCJF3fSWcktjv1V1L5uaLXr6WxSB
XMiE7GwQ+6SlzAnF+vwq9A9Jg4kRpeOxJRjY7rESu2ma+oI+mltG6W79TNlC9jblZZKMbhQmAKn6
mgjX5YdBpNVudNGfGolevcLznkK+s4YgfqcEVyASw84utRCcDsS5S6bDpFjZWaBl2ChjedHq+LUX
hpl0Xgw9dWn6hoEIlpb6jlxRgBnlk+8dzyrZdZRKQzL7+pj9wT3GNftNmqldrfl9ePKiOkOPCQWv
XkVSSR1DIK65GbTeoxDGEcCkCtSNe4obyLVq0vI1s33E3dA5lFktiWdnRYEN3j9JiJHyUnYcDtka
KfBl6u28MEAVDUfGWHu4B902ajNC44e49PFbJjigmGmn2hlXvAbie5otkAVaBfpokWR+UqeO2BeR
I2jc9GRtfB2b+DLpw2Kb+XM5MJfbT1MBtEXZa2m/WYsOlopE/Vsd/vsVUjv9I3zCq6dAU6HXmstr
GBX0vuX35fnHEHj77IRnjqYoq2soQHzIlpaCoZlbYA3YOCyw2qmROESAh662/Bssvk6rJvcUaQAO
bxXh4Yh0YHfZXlmqISgiYpxJS3Q4W0GGs9rcEk+HJZS1a+pja9eLrjmizi6oaOdqgpasVFzcyRP+
GU3p1rRK7E58oYCkqNeFdlszYsul4hkaaljonORI5pWZOYSt8tuq8bFoRHbCQTz2hkLFXA7E++m0
quNlN/f9TjVn7Aat32VAFmUqNtsCM56Oo2YjtNE3KKIvcVGc1RKgeVRg2xX+q1NnFEGhKtrFrD5I
Z3pfLJhdoiLs4j7KOSr5KFLUHPT0jzDef6bWvCz91D3TNbmfxPdeN66zNm0YiNwa7bSx8vB3lu/G
0p2ytvwqJ+WQYTZkzwUJmRGrZKfmbmGmOaBIe4r57NCpkJ5J9hYbuSW/IHsjMN1ph0TzG4lZS91Y
om3Tp/8QJNhcqtcQccdRGm47Ugq/SYRo0n5wGQ1dccpv1Zh9ZarQupoeyGvLaxePKvGmRRAW0WM2
pX8LhFcnJj3TIVHAE63qh64LPKWjiTvG7VSdSe2xfde7CHZRWtwFUWC81LCCcE2pUDLhXvfrQ9d1
mHv1h1TQkkvEcFNn4rR9UtUrk3DHrBncjEkUL6ZiINbSJdj20pABu5vS4bcoEsFeKJNjVgB9Trsz
n4PoKl/GVGXgNsPIaTWR9PhJ5FLDHgUNCgBnxl43x4WJAQbM8BTmuzm8N2zkjhoSshiZoW9m4Q+t
+AbQe9S7cXYYifj003sxESLM4ShAsitx2rTvfUQhSSuS81S6Cor6URm03VbgOmIUI6yQ8h7iVrSZ
PQdGYRDWbGiMb87hq0LErK3NlOPG3FwKIq2dacT1kMd7oYCrBeIHbAvZY5rspYYYHyJFeQHlBLSQ
MGRP2XNhh8O1pH/hGhNhN3pJNilw3Su8ItlGm0FgVFJ5M7grmsa6HXg/yZk6C0t85HYMaOoYC28h
TPBR7IDBWceCXGJe3CNS2AEuTm6H5MgSW9KDMpFqbCbHuI01e7Sas9qiYaS55CUDvgvTPLdCXsCH
Apq2dkYPMb1gHlZKdnkKdMwoNkYTXpUuWgIaQqZPeKs/d/s4rnW/fE4VUfP/G2RoaxJ1RiVF2OxF
yUlNhfr/TlKyhc0HJl1dK49s2qnZAgd3KgCgdC8oNZov5TzHiagVSkRmEhIkKSfMlh8w4DuoaoMm
sfO1+YUE6ffUwha8TOA/Uh4mob6/JMophK3WTjTDllsz0RNjbbGlSPRrplfsZallKOcFPmJx9iqx
LmydgN1uLV/7VAEkp0ISKrjEWwtOps4gNbapLdJCARmY+djYJtGW0D20C4U+EI/RWO1Uoe026gS9
dcQLLuUfptjGk9vlqLTzX4wRzyPf4ZAtuuTMmE1L6Sesqy9LEb9qff2R6pRU7j67TyrQzhXQBCGt
pV+JvDED0cfkMRzqHpBNDJzGqLSfsjFS4s+XB34WVycWdZbFS0+caEqBGNU4DqbC0niGMfYmpn+6
UP9JQqrThRv0sJYgxirwaS17O28QYbnRbZjUu2YU76lJACCY0zAJ91EKYKkxXmNCmr2mmbinmWoQ
4prhNHzykDTjWhLQmBUgTmAyXNVoxtHGDbFdIPgysm23MjENXNL+ClmYnJU7SpYuzJaExepFWXRl
IMXa6pUAU8La9Zn0qyTznSjM3I7y6T2ZmzPR+wrGF+lV56RnnAoQBmy4P7oz5OjpDzqeL22px2Tq
1q2PiveO8ERmF5G3W6NQHfGpKpDPWhPwbpzLSrkPU/zM2aRnPENDC2eWIvd3PlJevieqhXdMGKCB
NqFvDJTAYqs09ky4ri31wnmUKLMG9t9iJpG7XUAGZEkcdALWZWgXxK5VkIVa8Khr+7SfSP1hXRQ5
6BQUwUKuvtRZT7xZ5crSWZPCkYNsmGEztNBlXY0xXRvP8kYPxdtQh5RXvKx2Lg9bJum49lgSfDcq
YhJwXDOXhhvAwJXQfYwP6dGkebDLNPkqxn1BcQy8Q0PEcZau2uszkOVEiS5jiNjJNAjS7xN6XHGQ
r0bdbNNVO48RskraQAqFdDia3MSspVWe9Xi417LwrA/CR1GjEi3MmwW5tN6mbrX7eRCvDDQSM1yQ
Wywa0XsTiqaXokJ6W6UgAxZdfCtV4SYSSZ0yurniTqQq7kpDB9lGKffMUaE9lZYerHSPiRzna5AE
fgnKcGB1vAzgXT50vcjOeqwfnsP5pIIsoKKbCO+oSodynIn3BSgdgGyY7aKJZU9VuQkMIupxid3c
DWs2GfwSbNtR3QaRNIabHOzZ8z2NxnzYC/G5MFLj+c0Au+qlQyss6Raa8EW2+mmX8AI19SIcIfVs
00Itt6QIpMiKpewK9VvXczkomgZ8bHmqzBzpxeJgkSzhzBj0vV7y0e20dh8X+U3ISXjh1JLGFhEv
Wv9kiER+q/E88hpTeQfwHGpAbgZtl/iNQLc/UXsvIZo4kGa5gUP0PB6k4pqAiAjIEqP8rd5b3WfY
+g6ToGG2hrGPUhC4+ZBohkrFNDx/c9ZwQCx4IZEqjEAduh/2XoewLsuTc5RmYuRvCRbIUYNtOK7v
bEfwfEvx9WAyu8lhqiUbVaKYimNyeUvRLH35KT2sFbPs1crpKKo/oyqW26FV/ySlWjY6BGSmg3Nv
Flr6M0NEiLExL4elH/YMgL0wAc8dz2Q8qCosQJHhkmxpYO2kIr5JqOOe2QDe/J0blf5QBQuL6LFn
5re1VSKQx3VE6GwmQDBqWeegyTcdocN2NFJqCpBYhxh8jxh9NAsSTi2yg6sw/Dod+EaoGMGgV2e9
tqJ9gct4qgXkfCUigV1VgOLo+qWtwgOzfyoVjDU54OX2ZNBZEH4cuMaRy5GJVogcnpHxucuEbS0b
815PV3voRdkHBfVPSRi2HAYhDVLZ6PwQ3VYYYtlv+0ID+rophBk01IKhR0/J05sSi6uEhaPaXE6T
MlC0Lea2rBF+OiKtiW241AObtGItOyXpBwyxqSdXCJ/MUsPh6alDRdwojhX7+XNuT+9CwZEliD0l
GZUak1Dh0FzSNciMxXA7hZ1e66utCRonEFMNZISadnBluR8CEpt5o3PmHQcgoGJk+qHYKFyb4PRE
pl3KZ2mR/7SIb6kySi4FswEgtiyPrH+aN+XwT5Ta2cvTBJR9zyh3Fhs2fto88eWIO0BPQJwry7Xi
8jSOGWZsLbF0j9mEDMA0Ib9RPjrkJblDZBIc8fy+pwKn8TJ0rwuODmox8SJWerrp09Wnk0ql+Kwe
Le7gdfKOc+lJ8av/9avyM7O+w6yhRRJ+FbL6qDvjtqReCHvFrgoOdYTnzIbvtVsl7b3pZX+pkdAM
LpNkP733hfLalSbYgD7VXaWKgY6s9QsZ8wAQkXicvICk9lO1Lw0gov5sit/rM2X+jPtZVXNUAHQY
88OSX6IhgQB1ieS7nu2UKMjGw1ScMpRSYz+IG0G/hc0p26zjbtJfwHfm3FifDPcXRboZ8cGgNaBH
VzJl+L28BQSg25J2M80XgE62NbzF1QM+JwXWQ8o5dVYVSHLi0CnhJlu69Uzvq0Ep/bZgLurHdfAU
oIrGAryeg1P8MGPZZubKzl7FST+G4MVRlTwlfKzhdmKERh1RGsJTmdw6RNDpZSlPefM5Uo4Xy0+p
Sva8vivTvVRfTPiU6iNc/0L1VTPek/ZeZfHGWj/1iWaefhOMfbbuh9HJZgzVB7CzIV6yNumD2DzM
0a4J92CJwmJvte+tehPzyNabnoqc4ObCW8LRSbut2HMXe4unxrcY6ckeKUAFIzv06D31RdT3cvMj
Vq8GU6yIR1WDu7Y4Ld3f0D8q8bqqt6j+S9XXUtPZQEjllU59+RlH331Iq5UCQlgajP/M/tJ+Whjz
nljS0YdWfIvhXZa/QySgUH3I0k0JK19GrEwblw894nfP6Go9qVGK5iRsUkmxbjIGpGPNdOYSGV7i
wdIlsASYWDOZheScTwsHwKfUWcCmH+Rl8El4yyjHZ/23BMaXb7VqyywneCYwsPus2KRjoPa3pj8s
1iWsWOBHU36Qi9+ohxIfv+CUu2zyeZij8tZPR51dOwP8ZMVbrLdGAsBwo0TbUmWu55hpOwK6V/M8
ohAhBIwwFVxrbTdJ0wChqt16Kh0BYWWaPmHd09dmRgOrJSnSdogh3xA+NXZ3EfHfYhQ/4oBWka+f
YwEyaVK9GfuyGboSAtKacxSgORncPeR0kwPyowK2e/0LtwQVKUu6+ZjHJ+0BpzSlVIy9rhdq7ym2
kwoGnZqaE5AV3Dqn4eXjJTCXPmhAEpVmkK6XGK4Y4v+zeeav0nsvv8cUG2eRQZPskrefkRgHs3Fo
qm0/e03iMWvF0KiXDuc03Y/JqVm2k3TPo1uh8ZImTir8WKPkQiYbq0M8X7X5zvesNTS1XzZkFTKl
8C62mNpRJZgItGX5FoGbAXHehvyDXZidyyujbPb0DC8vvnlFpHRfNC9S/WmmL7P4V+R/kvyb0c4z
0s8WRGWE2JArfyKdyb5wFuW6MGvQ1ByxPBMO9AQRtuAslpIHB6dk7Zrlm9wVJ6abk62hx+ibreuf
y3QxEdQjdJvYZeOTl7+ZWlrMAS5xX5FvnG/2JP6U9LArxijYzVyrnJ1EiQOcK9x/eqdKUQOlh0EO
3j2RvyaQwDxG+sSEeV1FEX/FLkNLXNNXZSioO+AgkoyWTP/wk3jJ/GsygcRI+06F1x4umh+p/nOV
k9/OC/AMuwevzv9urMiJJfql4UFkukSGLKWOv2F+NNqH0fxp5rspvlUdJMrXejnX0j0tT9H8poZf
Lc8iRqGerbd6kvcVuh0TgzYo4ohSqnrGzF9Z7oh1ziB9Cx948GFlEqxrgZp7GPScjPQpgYpM9MGj
5b4Oss8FdMOsz0BkBZ0NqF3zyCr+mvovevAe2pZNSaDeCG21a9TuOlbp9cykLP2YBa2CNhAFne/f
Mu+Nsu+wUsTrm1nyzrPq29whctCm2MLy9uwYfiX9X05PJCdTUW6+x3bTowJrRBw/9x6TjHuR2SKC
HoO4NxELbn3qZdxeQnJnFH7Wks19SSd6m5S5qerCVnK1hOcbWnac/Gvwg9BerhRvPI1I9AVeu6oW
PQu+wMrRHAFk0TqiiXibVKokgcmQnMmcFKgI5QULHzArzaABB3/LrfFpM63W0G5yqiUeHwC3ilpI
LzdLjElhAVsUzj7LDpcIiO+udrO02CZAgXoDCC2wuslpNDC3WuyJ4gNSwM6cmE6idKro96v9wsmm
uINe+73yllW9EzOWA8DMp1nk6QCadE7VsGq9OESKJw27A5mJPuFm1Qe+EuaiSs8cmUSKcEk3Xsof
2HLnEUQOCMGorwVsYuhvg2M1MMJLhdZ2FiTxhNPpI3qGeBqLB1QNSCQWkuxVIz1rvQndZ2YW1CUc
RcyBRRrWl5eJuksPQXfww8kdq3c+LBH3b3qAxfBrJXvDOIjpedI+Fd7javxd6CBwUwMulXp4aYHF
9/6yfizqXkxWv1G2whpvUPNcFn+USaDiB8bmGVe0PhRVsysuPSMHrcgGWjOHMwP6mbpvOXb0hVWC
0FowCGBB6VCkFtM+tRfbY57mLsRxfo3uJrXl9DpazRD7k5k6xNo7Iypgm/CiGKeOJzJbt+ffY+bv
CiYO3pTn4+2XyLMKddMPkFFGpFkK42rkOKljW5CP0XxR2xeSOAgVy2zw7cOHCd/LVPnUtMblkWEW
E39QxtLKCsdiSWm0A0fltwZTvBj3UPwW1a+uOMQkH8x6xJII/wrsTQpbc4iMPHA6IM9RhoL7ZoEn
3GLytQFbJjv0ounHQwZr0cGBvWWS6lfhcBVJs4BhdhU4KmiRIOrkzkoXXw2VZzl7wFD1MkXzKQNL
bhbvMmmTCScOlxFE4lct2YmdcGRi2emwReQjrC2Y2nqOGBnhh42sXZTWQDin46Brl8FK+SSF+QBG
xBn0fOdkvze0oK8RwGTcb5ruzgIvsDTsKgwQYgRppQBzW+uOWuETG5MjQ4SHaohPbS3uxCLchCPd
Vem9k7+BFrJRmr5M3i2U0X0oifcsqXbVxCpi2AwvAZ918nSYhELc7GpZhO50i+DlieLqQIjRkzoA
LriNtTUY1SxYUGgjpkQFWT2ahXU1Gc8r2+l3Gpa9UIu0qEJ36HV/xU8H7gpS7Qs39ZOZTGcTj1dl
GkFIfzKa14CMNWg79VGOhUMVJRfygVV5pDk8ilu1C28klQWG1p16uTt5BCUcJ3S6Qk19oGv+QDDS
QPtPWw0I25is8Gur0DlVKOfgjvx5fkpq4MA4ZvQCn0FSPepwuvUi+D8oMw5pzI9YHN4b2aBbypx2
1x2iJtobjeEpah+Y8XPoUHlrJPFDzKxT26kv+CJPaqkFVf6Z5MW3tm4soNZNve0sw5ZiYS+l1V6O
Ed4pTHMRvFhUrK9kIVzyUvybmYV8XgKOqiBdBNqiudRt8l3fNp+Ay/4azTyVU3TPdVev21ujG/86
kyM/mlDB0mMULltJwiLS6M1XbqEis33kyIC41MDSsMwV3paPpii5vX1JSL4F9kpJ4XveNlBBq+Zb
pI+ekd6XpycQUCQV/GvTfdjtw9UtLL/AY2UhWJo7RgX6+LpY2y4OkvUlGeiOBHl/S+X7E4/RHVrm
GNWfxGA7Zxas7A6j9t7yuhRETwMMZRR8T3Abs6iBWX+qdkG74DNST13yWoJwhDHr5gKiLYIaxHUQ
nxl91Ad7rdPKZ908SjtbCiT5A33GLZTeCePbWP5jaskhrMMrwsmRF8t+UK3MF3HcleI5Va70Vh09
DorinPj0GwigRpaI/+r5Wk+cUgw/eKLySLtP3mo24qNiW64h+vIx5dCWekRu5WQlF91DmQqi7sSr
FKxUTepEoxxDKZ5Pr2RUuZJVOrK9beJbYlIOqMKjkzeqcYcA5xZMNg3KQ253EgJptpXKYBoCrHH8
K1EOupai+3/WkrgVfa4j1Z+SvRFP3QteZW6wHazpNm5eOSttwDa2fjabI4mA4Jud2mltbKqTzTiz
dmR3Ma2APc1Rar/FWSf95EgnmGFHeCwHFCel9FKvgji2TZ9TFm7CXO03h5crxKceAS8E5l0fFayd
0vhSWzudjrWM54MBdy02HLiFTJR6I/C2XxnN23JLqIH68q2M18KCLm18ZmwXyfUpGQysCtHczPNj
Wvd6uLWkc+zhUtQvVPymfm9nZp0/ZvlFHV+blXvgvRA+Ev2V+1G7er24WaxHTTlfQpSZXT4g15kN
nX17rm785MxKXYrsKGNJTXezT3KdvjerU6/e6rq2DXUls/EsOr0rgvNW/WU+N3UwivtpfOW3Zcp2
0c6leYEUqnW+tpwHcyu6mEF5EajTix2jts4q+3nAwim3SXyY6VLWOdLqT7H+E7SXZvJz57FgwvoX
h6+ddIuTP4r1yQqU+Jr1m0W7AYtLH5H6Oy1+ZT2ow+2m+dClk64HwnxnMxbNq+EKrPvf2g0J/jql
294XyrPRHCN+FgfRLX/hz3R6K4iqfwnnn1R96Ajjs9+7NIoTky4wSjNH9lD/TOr70v9rhcDoXUk9
afNOSPdr45cO8RLKg7mvYdiL4bV0HoWWOwqz3333WWtUV6S57frhh2Bi2+hvSZjboCtsk8Ff9Sg3
m8z64vl7hoQT+jpL0Gg2ZZD5E8bl9B4vQQ5tkj3D9PJAKH1mX52MvnyYZRxHb6OvEdN8WSlYDZv9
qOc5GK78/HTEibT6v3Ik3OYSUSwO1ps0NM44Xsm9pAbCjoklSeAOGehksI/NQbNoKG/o49hG/UoS
EOPNhZ7h2uOsDeq/UEpsoh+42GIdGN/CLihQJXAu28Y1a9HBxbOUb7RMt2nH6cVIVabbswy/CPVv
bV/DjijCt7L7eq608gmjhkaImkDlToPL4f+lKKmbT7ndJ6CsWiaZ7F9c5VxM3kv1sj6/seOknutq
tcvlak3nLrrE8mAbgufJ4VfUHrkScW9i6Jox0mZbd6e4ZyzG1qZDJe4X69bXM03JZ2w3HeFqU4DS
Ev4MvBgtcEMx+Z2Ef0mQBbnxQRg9G8ulr36eH/DjIsqvLQhFDYvl3N3q8gK41KDbHkhaYFo0Lfdt
e++aS0vZ9I4be7TYXrad8Bq7bLiuPB65L/KJTyO7bjZcO5cIAemjCo9y+47lBr+f3ePbp3JhKzrF
+WYYgsl8hDbylvIadccU9YDn5cBi4qZ/e0652RxIXIsbkmSEE08hXr7+60/T05ODJvwy5YNCNz7N
XyLlL1z88Ta0AY7Q/L1Ca0Wz6gnJ8sVutkMv8eGFUiJfQm33xPNa3Kmpkm2icJ1quYXJXRqvMfuL
zrk3YGCj4KbYq/Qd8IhVcws816m6R59WuAviKK30bT98y4RCwAWMrsO6X+wvsfGwNnA52ZndvqDx
thTvYxaEHlsrdnO/e0YuVIWXcbPMur/Oq12YQY6KY0PQaLt2ND3l04ptdzkI2knXtnrBlWcHavl/
JJ3XbuNYEoafiABzuBWDcrYk2zeEQ5s5Zz79fpwF9mK2MeO2KJ5TVX8qBvdfZiUxvPncBm13M4N1
KaKDhTzcG+le8g+F9lQSAK7NmK9H66SFr1DaiWg+enfw5mIfF2s0/1J/xsgPDvRK6oW+3uXj0eLB
F8JebPYCc3Mc/wTzTy6ACqmvRTnOgGKzo5ZZ/MXtnFwVf0Ow4CJH5QOMjrqmvbO1Q8qZsDpPQ446
m6qbN1RwKWXMMO3laSoPGvQgcofyrMDu9uNjCt3IWn/pYOJ0bWtrW651NnVyn+vr3wffXRlsiR23
yptV2JrgGsND5jYPBiTV657Eo9oxpF0QrE8XPnVgU9BbT0y9HBVmCfe9w2+XU+h8bR3Va9MlbQLF
srDpg02T2NH8rLStVZ8yIGVrRZ+zCq8AfBVjL0uBPyFoYItLx3Ck/G0odhzcFipI23XJcYzWimz3
PwipVlggvNlcjatvdhlCup5po4nUXGnGeew2vQKMvhWsZ2KRKnOJKTmB7WdeczBX8kr0UHX40EEO
YB2zFbtngY0uknGwuIhRYPEkimKbpIC159EABSkWR+yrTS9df1JoeIyXrtAhWU7femr10bLTswFr
XyM4+T8a0tAlmv2TzGFwwAmRRbdql1FWIIK4XkfJWTFdrsX0zaCj2gSegpsDmysKCs1WIUsRUXk1
irOLxG2Q7PX2nhYuAztDDHLuUzpejfKxLIZCUMUo8e3zyBtlU8hfEvkYJihcp+3E6M2cblzww+SI
HHJlW5tPFIwjN0Z+aKMLJxN1faYMzOxP+aaFe1+0zZnaxvHIKntpNTrjQ5j3hVtk29k4aPGp5Feb
Ym7n/Uih8LmwJqrHkQWgvG3YVLTaTlhnFGnneXwzwh0rMsP01T7pY9yagEpHXuXmIQ9Jxtwmoqe2
d4hpUECFcGb6GdALEUGdvkNgXpU7gi1IaZowKWQngQNDTBQSjAs79EBP96F8z+h3ljhnZYOPhKbX
kte8jEnmoTfpi705ngZrN9sJIMAaUQAvZ8STNUjR6M3KCcZfY9xZxiEgLSbwnYHtzXAqduvzf/VF
p4dJqKJVQog8c1FVKuNseixeSNAt/dBU6wRKVNko/BB/o5drcfzJU9GR4XdEf5/1nolcwjHizq7a
vdKeux52BhVGw4hVub5dm/8U/2eUX63M4B2ZO7SA0FG3bDy3noYau8Z3hbJKzvbIR2o+Q/qREb6j
F7sKkssNXSH4pZRj9GsGL688NXKbyNHzmGWWX+bwEmlXlQUogzlR1RtHxh6CtVlv5wh2JdkY4nH8
G7nNw69mvAvz0Yhfk9M5WnZfmrj5M2iuZggF4yUOeJ47VTsCsWRpWoXDWc/fuS41dbcceJ08lA74
Q/9cDlTX4j+wNWS2cWOulsqr6xwWH7Crf1nhISUbe7qp2mefLD1kJZ4m8UKMqBYcdfOMeUqZNik7
CW34Zf/ImED2F2R+i4ThFdg9ZY9lc2sQT5Nqls/nmB22OPQRG9Kmp67sTPWabtBJgbm5RpRtrLxY
+21rkDhddF5mKwP4nSEhDlo639cwHc3yPvJlj/3RHA9mdyE6vFNJCl916E8yr+VktQOaJWzh5I2J
fDaLAdr/m/prxBvGcm+52mrXWiAH5VSmm+UBqr6H0SKoErqkD6u/EtA/OXK+M3qOeZdum+7fAp0K
3Ucy/3Tqki/0AcFk692JsUeVH6VwQ66AR4m30kltOmjsSEtxUBRSa266Rrz5uyq/yfRpff7R1u/V
8BkL27njwmxX7NpuhhMXLj2uwogiOyHM/GR308UPbqF1t3DTTTZBskxEl54pXjowDDb+jvjLlRG+
RAhTBwQXoD0/E4dkrvv2UDRbMGi7IJ/ByRyKxnIBTdF5SP/rkOXO4wUNUtT+PIHuL6bf28ClynDZ
Gl3FUwq2bboXdXcWTqVNPojwFnihy/Wi05N2wjsDL7PyZMOyoqcQdqZ1SvH1VddS+VXhAFJ4gkkC
4kP4LFt3tTjJxbSKB6IKvkv1ksx01C8kzvngSqmr5cB628j8rkVe3ecY76offdXi2tmKBgPevtFo
lXAliMo/oMRBHGn3WCmNRMEq/mXavyI4WcvePZthDScQpdwK/hnhr65u2LDI/JqWAPnXqL5WyeGx
sKTHoN3UylXDUZOk54l+qJsOUX+ywl+UAOK3SoWYJc/KYWQAMygSasMk4XTmx0wazVgcoBKbFJnF
WW/WIy3pnL7UYE9yDhuQllu0LW60D5VVgqMgcCgOcn1XxHdKVK7Tjo4btVmn+iuGHBaE21Jl0Aw0
2VZjooc8ePQqLhw04SJQtjCeBPEwVN+L9y4GGRwhdUr1po7KVk3/VdYlGX7q7KabtAlH3/IifQ24
zFX+pWSoqN3ZHhh8nN6G6cWIlH7N2Ro/P53xzm+cdBXZ+Jm4NMhRYn89Bi+2fDt9eB+DraytBf3i
08LJoLMmL5IIioq3C0biURpYFjw9RvO2B61qu2NWvnTi8RT0vDpRjag6V4lKxJD8MTuISZQE2vQa
uWg7rTc//U6qR9d+mq3X6V4c7BXlb8j/0Cr1kIvLTg7ldxnYsnQnrEju9Ndpcxyyneqf6umeNN9a
9d50z0F68IUowW5mU219kJRdpC2aktBmuIc7UMVLhDaheuYdpqXpEbVXRqCApOBsYFFj9szK7Vwe
BmPny1/KKsLUg2r0wLp79Lg/nct7HD9ke6RacGcoV6zhdsWWaEhje6iD1dD8k/sDXk8I/78h2zMY
dzrd6ZQ4Vo1Qa/iNatNVCOZMhl+mK3tueSKrX0F/jh4qd/k5goIEG31tWVs5uqqoTorgjtHUDhhP
7NAR+Q9GcqvBftRzz4mlnkCLJV8jSOzya/B1SKGbzqB1xvdcfATCZZCumnSoJu4s2nzsuKsezFia
1xkOGX8R3aSXUPGkAQX+t26SA+nUCLO+E53z8JoJDW2Twg2LW4KGZxnWFHIvWtaWF626zlZ/0rBL
uFd8jtip658mb0dB1os/PE1ChIP8IUBbpAeGAmRwlOXrpJ8Z82mSnclnMOInVrCBVfSWqUdrE5dH
A3CRNhjBhY7IFFImBtaqjnQwhb9Pxl/OZT6+CQB0zNeacZkUR/gzZy/5yKL1VG5Yr5I22WpBIbpD
JZ9YpD3/ZeYGJqJWjpwESd7V4tb0z9wB3AoTBg12sC/T17KkVKl+5GFvmPcuvJnlcdA3NSvMKImG
+l4DtWpoeBjlhIxZVns3YbKG4uyPe35YH3iBvpmY5Spa0OCvA5eOetPVLWRlxhHApvJmYz8x9Jen
DkhS2pbBFcEzMlnWCmcfZXNhFQZl1LCD6mhdic9Gwy1MYPtQXm5dH/774Ri+xmeQvcXTMcx+quG0
NMlaEKGpHtBlJvZYPLRhnUABh/nNosBocWQvXT4seUezbqyHadPS29RcMitQDyNeNZzS0Oee5TEJ
O5XVxuYpkuhyN239SfBj0r1U2a36dWM9vmY7q87cKKHb4jW8MkWyMn0zJO8zpFzOXWmk38NG186w
mAUpbBmo4DZ501NveeYQFpF5w8xih2K/xNispk0e3PX+X8vvSt2wZdRsgAChThEt8b6/LP44wHum
Dw8x2XbQMtNK/+wM22yRzLzL4jcte6+uim5DDS2TLcwcnu3t8jYL8r7e9U/hk9tcSzetdFYamkxl
jXqaK3ndFugADwusaciIFz2z2c7pPZQ+6BWkaSNH+6k45N0F3RLU7aO3GRXr7077MRWAEriShcBA
vchG8la5Ln+xCH8QzwQAnYTiblgH+OIJClS5juIZjTlPBMhluWVbD8UysqtPA0FP235SBkdjn1nb
YPaIh7W/UqxY2wKdAa2qQwIr7qnJjigsmXgjWSguHwDKhYGydLxgNoyE8zSBx62n7FCukVP5TmFe
FwipSt4B63TlWFrHQvqQ8g//WIAc1Nc0NDwJZWQzf8bwsVL9ZiYvgQRfdtdPx7rfizg56JAHND7R
aGdasByVlFyM8ndSI57gUwEqSZvvCiunBVpr1Qd91ds6FeuTKoVS8cXXrgf7ZcZLT8Mm8qbqtUzO
I3gbvUEI1oiWDDOhvEVXxrW6qyl62fjZxJsMKEFIv+L8y5dRz2DM6ZiDjV23Inkt2PTjlXLND1sq
Z+3pbm88GHbw/6qrrmfyKYJVIJ6X61FrN2FxLc3ZTQLPsB7JfEbv00pOIm90bNa9N0VeiUQy+Tcl
2arvDgvqooW7biED/GMWfTSk7OHYoNcRvmr+OKk+zOwTcTJ05L6ozln4raOwGuNjDkBjBG8NCnfV
+BHEbSGcSeuCaiZ8MziJzVGUb5HzNUJZ4q+zm+rV+PvONhw/OLPNfakJ+rzNwIbmToMZ/Z6Vf772
HvkvvXtY+raSN236zdII0diN5ffcfQoC4l8Kefgflj3SrImfmn8PMZwv6EAivZZRXlHvQbWrgztQ
s53He+ZD1iohU/1CArYyWbxuwJeXIoWHapsNkTOOd3D5Itt3YBAVm3ZZtFlBz/PesHbWP1VSvsWH
amfc1Gld2AbO6p5O1wf3MLJFcvG3cArdSDtoPcTppYs1WaGHGrEN11z1PYTtKiofW6u7tOVODlHb
sBSc44po18b+SMJkW6PO/JeYC6MrrzSi8GJSJXx/JmOK15MfLwTHQQNX8uTUYw1hhNH5SQQnWC3m
KEaO5X2b1E+5vGfNqch/Lb+wOya3LLmL4oeGn8/XrrxoI6IfOeAXzm9tcknu8Xw1Rko4OOdmnArc
O064zDxIGNC4BaD5/PWlDBsCTIJsnXtv/EHNDK0KvIlwsYzXqvToFqBIRDPdv1B20RacjfAWiTgJ
t3gg3DS/hs536mMQIXwGwKPnik/dWjwZKJ7Yb+qqSoCb1yKXUF6RCJGYNg6GMbwADDHl6hbhyKgX
dNrxAUMhwRzTUVK4a/hc4z4oPpaTWIgn0QLCY9ZsgEyT6VVz7TXBSfW3y8i9DAmUCV5Eaj5ATkM5
iTaYjVa+9GFV21nwYp90WD6ADCqqQzcPiyh8esTWpp/uSJVXSnmeJy4NJL5b5oIsW7PWSjLc0jxk
S0uANqHszjqlqpC/leQH2N6Q91V+zLRNiNFRlNkDRW3oZeJHQ6JXbyN4g+nma6bDXPJS/SB+Nm5n
E7mFdJeEU/QqOHIyDjodmqFv9Glb6o++hj/i8SfZVWmfio5J0kvLkyn/LU/CUN6U4ZEH7/VXpDer
dKBEC0dGQm4qQdrC+8ivRNgDTj7/xgib13UiG1IYCCI1GDyC30DZsP8UVOV9zg88txjmqJNhAFYD
AsuDMbxXqhdOHp2FbtFYr6XhZNYnfI+o+IwVvjfYfbSKyYls3aD1RmE37SZCiLqytk3M6AlGITW6
8vVKaPgaxge4+BnxZS6+B9bVr++QDI6Ocrnf9KQWHM2j1bhNd2iN3yx6H9+q6oIR35w22gqDIv+1
BKJxVffjI7cBwkQAWIQ4zZpOyZLpyERsWZ9Zex+JtKWFi0c0BzSvObPzutoMXOzL9464cMH2CkNE
7fltGFgz26uhPUVzr0Z/hf2dsy7SnIAXRlzKx0rcaotf7xgyyNdmbksM0injDivZfX1t7vup4P15
1vOXoHx0+h+qfL/fyf63UuIKWYH+aS95vun9c+FzfP8deFjRYd6QpLjFPep38ei01W+JxwiJOxW0
VhEJmMfWQlrPVaUuZN6jM2uH2uxntJpeRwPv7/34iuJu4XyMxNP83eTqa/RuIpEq6tuYParoT4Ea
Rvtv8YZI8DczLEhSc8wZvutQJqJDuyExs2vp0GHbZnlaSlPqpp5KzXsrCK0wlNnVgc3Euaa1+szL
j+Vy1dsviQIzXOWWk0UqmYh5uGtk+sYAv+rN1ECixVUbo5vtaJaQQCcC14ItOIb/S0Kx4yd/BhbW
ubUcM2BK1jfmeA7l38pYyR20z9HqIQ6+5pBuiqtrygqnZ5l14H9I5CdopYDSMLUtAEtlwun9CPwr
LcNswmPgmMKO224lmOmiXwnlXx2+WcOR3xuKD2AZPPE+erUzJtFucbz0mEQzDkdHUkuwS9o9+/lW
iXnkThTxtU+DBmHwIyPvKXSurvLUGA3A23pMtgKUpOK0CDyxXMN85jju+TqUVwcTES16FVB3RBf8
D1LMiAHtgE1FBbHJfCMfw4fN6jWnHrcpaR85gUE7SbqyNgpI51OovuuZMnkYnMGLu4PI7Ev9jjwK
ivbfLAP+pREek8enpL8sAm2/bW2x3Fb6s5dmcNvQVsdX6r+mnhn+zxLehfQ9r4jJR3axGUUvmde0
zBuMrw3ipWmrrTtPQH6OGAP7Bkfg9cWlq/1DBQhnnq5UzF7dYqOacH/1lAokSWr9UkVStOUvbXpf
5kKciVZ9XubOqv5u/hJuEA1Ia0YrVBdnpWaG5GXZC8VNqvZp/U8jbBmWglSg/KwupXupteZAcWuc
yrhBv0nVzUTE62JiBX4AqDLMFEzyR64iWwp6TxorZOl4PBc7H6KlVkHy1//44pdp7UNFwuT2nesn
ngwzTMRdiwPYWeQ/oH7x7MrWY0SRFlINlkQDeUfICTHPjvzKIk9VzmV39AN+ItJUv3hFeOjzviAG
gHZcpIqFdIASEGSBdXY6qPpOkfdmDaS+RhSnopfF6Q6SqGR3PXooA6Od/gNDRWzEvwd6VOPd6r8i
7XeokP1pvx09Fmkw9uRTv2DuNaKqz/F62phY/gWSqqFbXRBKmitig3ok7Jq4Oj7brnJKMDYDTsfv
OxTJd+xMrXGYeg+aXsKqh/6sm096eOM7ZWGqU9MaxeRoN+0xnUjy/si5scaYpeB971XTP7aK8G1O
q6q71Ez9HdI7yYSITb/q7OxnF8DMniYvJI2iRQo1jOjX8t6u58vChcVvrfCnVF9zsF0WI5IiyXUP
QpPQbkypG4OyxhJVOgntnJcvqDiq2mgHEiDpvhFPxRt9UIKoRLw3PcRKuRmEDymEQWZ+yEnwWApV
XHAxfuiF05UYB3IJzH1yY27qtKIDSTvUTy7JNWGwAVcni4uQc/qp5dsolWsfNtztAeMHs9OihTXR
VEI4x+2BH7SO/HVuOkP6mXKRrHy8aQoxXuwj2TRvIyOt6gFwWxoLhTd6dDHw683a0aLhq/CK68NO
mFc0Z7bBymcGZH4XXDE2+lMaO3XJMmHC8KeTVFyW9z0lpyOr3iq+/GIg54ZDUPq8S2u+/OC+1OVF
bwJ3JU/b5cvv/FdDClpUMMmGAwgFIQggO9ZeFhnZQ75GA1CHbodSrVsf4nxQylslvBXEzXQ7P//g
UlCUtRw9Z7iNhs6LVXWiBYRZhnaBnbYtaXH9AjvtB9kIDHsIQAEzF9cLDlqlvGDHc7R0v3RdYafZ
Hb8zq4cAhHJ7JlNsEWGzjw5rEh+8IOhmgKRHd4nbT8uTjRrorhhZwOMEQ6vzOk+atdpkELILqYeg
FQ4oJ8tHwVifOHIrr2pKwTJl6Z1l5weMSQBjpaDvfTBUi55pdC3R4YIH/oYFgTODhhQklNE32TPW
Mgs4tDcxRvfwVdVrn2anBQHFj7XKAevNpLXbkHS45bUBURSM7aeJG0gufnXpWs1HIptUNlbHfeos
otRU5jtCBV2ZnZ2uge36eI00TCW4hiX22KjrNY7oOrvU6m4G07VEqp/+w+iAWsng4PbmvU3+AsoC
1IF2CdJLq4K5olHFyxQanxUWfQVDijV9L7KooXO5nZmfvULY+bS8vJNlcJ6zTTTdR+s+IUsMWdVo
MQ9cEq4A7KoI8/5m2+JG2E/Ss65ru65/ig+lemgl0hCQNH2kyUceqM3pltR6dhN0tmiSCZFwyuPc
GS91CDvk73swsx6EODcMhCkdWNkl9T81YMdBA78HNTV2qYYodZfzLWMszv/5qYh9iujo+3KZLr+o
8yU2NYSOaIvSDEtnARmijEJdlcFxc5dystWCVKMvGUReKM7fmKBn0EPZzklvchrbjC9T8lSl8wTL
vNhJQvOvJRtBCC8UnDkcN4HyKQk4W+vPxveUJerq3qDwiAjAEYd7tPgJoPtNNBIgW7aGJH4BwOqo
XrW27JXpmibdnbRjCLNfyy8O8aayTp3+XiPOmFLauQD1OEdkMvkl44kTR64+r/zQ/gk6Pfx3mH9B
QDTqhu5B8KGUuFxScduMe5ZgUUU7euKvaoHsjL0SMHSxDoJRYqBfAH5S9Ws1/HCSxdTBVi0Ldvof
tfbojKvm52uRaJYSY12t0ozOKTDw4OAmJMQHYxdcnZHBOxwbgzgX1CpodAkKcEK37100WrUD0Nmu
B+tVxwwJDZvRqHbNxtB4ksknTWQ0b+bwUmjHIIOM4u1Q6GjYq+UYZfMTIMg2+QYJuyWi8Nd3Ay/K
t/6Xtmgp9y3YMo8zRuaH7EU0BPCSDwF9sRHwCX1ngz3B7oRsW6L8N/GjKAXMtkKFgSEYXMagrFgB
UiJNfOcOZHnHkygWGcD8Qjbd7IxeTyIShxxKf3byBXPbJxPzPSOyJMZ2THc40hoK3dHsni0fdRZ1
bqNUkhihLVebBFcCAGwqwbY4xXF5yGe0Jj9y6KInF+pTjCNEoHKm403D7FCy5/fnX91cIGb5WR8p
DpC+eE7WMcGZltxDhFcm6g2dXQ/c1nLsUY5WqsRGolWIQ936U4gaIuqSZj2Ycs/yfwvxsaBDUj3R
WdWeVchup1IJ+O3E0JYoCjEWpeJg9ICA1yEXoTW9SQaJJhzyX258ZL3beMFayS/LVUC0K3mOtY3U
xvL6aScTYhFe5cgRw9MCseGxWPQxKCM3krKiH3OjbA3uGPJHk9NP+8p4b4CA9ZjgmnRnodE286eV
o0jgy0fS5N9ClMiL6yM/yuZVL7ZFepPr3O6kW2IYENfoTxDND0q5J9DTZhAKz+q6RnO+kdsDH4lJ
xe3kY8YVSMYzvOKfkn75xGr8VpS05XugCbcxs03luyTxMDOCVxyJFr04L/dGS/xydVgebJmsjQ/e
t6UEpN01E6+tfCrrwTHMeRuWxdaYRTeZLaJDas5e4Q3UrtXfnBiunxMCUKk0TSgCF9Gp+ju5I/tM
4BD28/yvRkVmaNsmeA+UtxrBc9J2yJE/ROUT0dl/jw5cCcWrJZJZOm2Z25Tiq8KcQoKFADId+dB4
YEuj8Zraa4TJqMjeDN3O1xy98tH1/wQEQpNCu9R6Rfkc3M5NAN/wkpCdBV16LktxNeo3FVyjtM4D
QEb1ioO/vOPeR0fCHZ2Nz5zDnpKFOdaYRGek7tKmzt3KfBTNToqvYf+n4IovgpZMCZJ7pNZpNzGj
Rm+jZVKiNQjtSp500heXlVqI89sD65a8dMbTkcOWFeu8O/TXgnO/1EfBJEXPga4BEm9cwj+kVfdX
NZ4ubkg0MxnmOjuMH1X+q4dvQfo+4VSYwY/64S0eifWZrrQP1j9J/BSnU41OoXyQD4RacGMS7vqn
BuvovTOvv1h6lHtgXEnqwexxaqZbkVwJplS70WGfnR2hL+8b0at0MIXVr0Z3p+NIyZ8UAEnYAfdx
WXiQcdhy96ZTETTGIWbcZK8OgRqF+GmZZz++p81ZgXjHtozZhelMRIh1Z2vaijZbi7dyvVWg/FHJ
I1RN2IXCR++wwVrjuybjSIACW16vydR2Ktlmuhnw76K4WCbelp40X6SQGpqJ0NYmETE1eVZnMLjB
f6thocsPVTgumJWlo4NapoULLrZVOZ/9xkWKuciFBNkLQjJhSA29LjeY4X+KuoOqfZUsdg9EGowZ
Bs2Vjie95gpM4996vC4N8ZgBINY90EOCC/gDLtb6V9qPWScbxy3pmGaUDCcL6YO+D+DXKvW3mi9G
/swxP1ZisGI356rnBmTTBEoE0mwhKwLbJESVFK2jjJvJRHfB1yIwruJ09NdyBpS0RzlZyzsDdxTM
QvdrNh+Q/hbG9xVdHvB/U/b2F7vioiNBVau2OkzfYLaGSvNbv2qsCaqympCr6SH8YMVOJMi0ZYjU
m7+QTzw3cEACC9/mLRlUWODQxlBcu/GCLTS9KR2ODtSdaANJu6XhJI/BgBDWPmro2+US7CvMZYix
9R11Joi3lvycndmTq4uP6WiJNJuqn6r8kbNNqNxNfpMS+BZ/o18fe+WINZDqxllBCorwRy63DIJx
tmmbnxkbZQ95Sxag8mPhRtbrz6G4BdFGKzamE7iNyhS0yhHtesk2HxEWTQA9/91mI6jIWDSugFkv
2kHFJSNqy45mSHqrzHOkXgJXHoFGPLH+kgh4SZv/iFSt2OmOYHcwBa7qlCQR1eDU/FiXHDLwgwT1
Fol5mHVYXGEhvaHJwZ0MrjrSk2w1ZFVZsROxBCfHprkk0m4YDoQBk5f0IBnn6EfXkWu1Is2egcWk
QbdwEdLKFxJy1w5DGCS6BN59mBtvHB7Y+FcpbH7Y4sWFhvAixPmqbWRe6mX8vf8sN/TC4GMZhJiC
4nyjrDVXFTyfnQOCpxCSazJNE1fihQB4QEYQomIH88i1BVtWsHYr/HjKwM/MJ0x7bfSsyleWvoMb
5sJmGXYll8Kn4/cFlZFqPkoF16TTu5C010OILvrlZVNoWv88dHyfbIVV3gbmsK9++MqUP4tIt8mV
zxObH7uN0P1rIPFi7ZNP4hIu5Rygxe9mcAN8cULjXTY3pQ2vmLriCxRDE1jp/UfWjT3Iyaq6h3wf
VbQWQ3KU/+L+V0RMDwaUKfdKv3Q03jwRJ1W24y1TXS41QCNvFDdFuxHrK7FxpGu+TYAfS69oyUfy
ee2kuSMaoTbq+K6W3b0PTbkA/rGlYEKTSy4v4cliiIIo/PpiLTb+Fv2H6RVkKhzdFLgsOgV/LRTt
zP5DH7iNACC+tves83rrGcbPMPxr9bsw3HL/MIm0hudpLXiVti/lQ5dhv6T9IgOpBnrXmTg7OB0B
fkd1S+kQYU2lrg0bYVqXyUVXz7J4GxpSgy5l+KdYB8CtototQcffVbUmtgtj3YY21oGjleOtmXFz
l1vDvLVzg6tcs/30NPU30kVM81UaB4WUPwhPaCUslvOz1N+scYO6TdPeNEAurdxrw9cEcF/JFyPb
LR+cfmzIr4uUjwTfUj3VCqDCjU3XAPK/MlRqj1rMcv2SnAR4CRtnuInKtXua+ZvQfvVu7WZApglr
QDKuFIVJW+U9jQhsTWZi4dTjPBI67hAP0/JuB6tuWFvJEY7awYuIDmkkXdtZOsaEwQy4ZSgBKc5j
ukEjxVuuRZcFjWcT1NL8KeFJ7iZsV7UbYZNX97J8tiIcATuFiBgQzvZGfCwg7z0GnZjlN56DI8BH
0+H/m9tzGv3KxDz1wp/VbxBKL5roHMDGHH79DIRZ+xyB+9ECqiNpMxQKX/u0+g/pqKkrC9WMRbzg
USStFUmL8JnkyymxZ0413SZb3KhOMEaFu1D3HZ4uJFSx8JfSHYDN2ob1W7hNUdudSjrzsRSFpXdB
USpzYSyxeN4UfhXQrCjbnYCQtCF5KOY7EEkkvaKPafIGwQuKR0waevwzEP/DFhjciS4mORJI/6HS
aLxyUyAV097BrtCFNRa9aXjM4cZod8g1a+ojQlQOzEj4hookigquiyf+iUyNoaIj28bWh19+xfNv
PP/j/DlWsw+APuVuA9RrS9Rkr8QGRguAj3QJbU83C+bJEUo/Re3YYy1nKoavSwjpXVdKaod018Ei
JpV8m/wVJIlbOX2raq5MljKp6TnqtoV2qAhgsfzTrFz59aSjgUQezUFkXUUYdWmwDgvzW0LQgETo
1V6GmaCghQsOVD1VmCo2Oljm99DTNmOeKVwycTOTTILV3B+RYvbaR95SqsUnaVGrWNooUbjULkle
D/WREAGkivt8jXxe3VabeA3N3h4Npb400oPXBWY/VnaLiF+zThepvJTiWUw/IZEQnwtc2UayH4Dv
a+FvEul+BKyRFBYJnXFlvhnClmxPHNGYjfeDYqKM7hEY/6ga+wGvIxvoEkdVED5jtBqLr/SY0jf7
dkusQ3pbroApfvX+sdHfrXqrWZghHVVyCbABE+ez5fWlejPVXwCOhKun4y1C3YKilL2rO0aFxYG2
huK2PvjX1xEpgT063iI9VrJCBs42wW9Q8BoBCJDTLaRglTNpvVq2NrYM+oWH6DhjY+FF/vO5aq09
UskpuoLgrRSJOcm6JtG/Jt0r7HAs1jAsQfHMEPjPIxd6RXcM4os0lf0CAYi28eNDN+Q1tmacvap2
JsknXMfrGQ99i/QNcToiEweKIZYhueXeC2pAS/GW0/QpI0qzwSMQUgKD44kGzPY3oX8irKASvqGN
dBTl0+qoCzJlctVo30PEF5yBFgve0mFMyQHCyel+RaSBC4wx/bAIy+587Nqwl7SzCY8cbN/Bk554
9EDrVv3XAgMsmCflAwd6AyFOmCgsJgr0UN6Y/qPuv6z8NwGX18BH3XSauQfQOrfbkskzKLfT8Nep
5KOjAiDjJbkSzxXSUdBY9KgZZtTBuHpUQvHFFiwyqNeDvI2ItzSvifwtmRc9w1dMnL5ZgwD7PV0H
6LV0CsSXVf915qrbTBv2nBKuk4jrYT72Tg97cROXr5aerifQQMw3IgbknB0M+MkdgP1Q+h9j57Ek
O5Kd6Vcpu+tBE1rQ2L0IrWVGZERuYCmhtcbTz+e3akg2aUbOoq3tVmaGABzu5/znF0tjqWo/wRdD
NTG60d3jSLEYXwdkGR6wgr2w23lcvwqdi5fA8PfAB/Y9nxpkaJQgwh26GSOjat1a27jYFuEl9B5t
x4zAnGtYjHGtXW9Xd5BT/Dn4NzKXOYU/1UeIDSM7Vbctzd+yEJeNiQEY8P2VxB52DKFN4JrDHdk7
624FUS8O5xJXzz1FrHV5H3avNIE22YkmBhyggmAu2UCnEa8tcwGbClI1qIWmYEvOUSg1d5D1qVms
6nmBpHHLnK9FmBzRDmE1XEN28Ep2sEyZ+WeI8aTVx0xHjWfEieDL2344CYpjyBnn19IsSn4Yw/v1
Bt97HC/AVbN0rUJwbnBwodcNHCQ2WGKmUNFh05TWVrZWVb/ow1TwkzFVq8d1ZS9N732AUhFIe46U
OHlVgwsAPLR4ukvUign1ziQornYNgRCP5Urj3q9osOP+kQTHXLo0/rONDyHPRjXuQDiqVbeq9KXo
D7J4BtOrLfbqFE57uky1b5tWJqvf6455ZLmN8SOiiq9WZqvOzWpvNXy5YuFKW/ZuRuSszXjpyIsH
pscTCVCeNQnOPvG9tY/pvjLvunsH3NW10DW8o/Cy0MyDY2ILR6To3MJIc3CTmaU+Y2aIBjtgj/dA
xkGdT17r4U2tHvrCWUKUEqQVvPkBOuFYAZGHynYwNm0Jf9FM5gZvj5yWuTLY6Lmkyx4LD/Hlyus2
wB+WdEBrDMjFksOpIqywEodOVe/KOxosjA7LGjbxItIOVYMlFhvXcrxzFonixwSdziApyqXPUOCb
wguVcvYarvmrcuZ/5akxNVwmrhDIkNQ4UH/qWWIIkeOXEDFh+Z/sh/YUNK9x+4lnIOIBDwiR5wxe
ZSW7E6l+C+tbP2pc8b1bb6jjyzN+2R2HXcc0hbIhZ/gfTX58DTYe2+JSXXqgt2QwL7zk1WO/oXCD
4o5LxS2cMXuAGtmeUhPdqrQKqkkGAkZPFF4pGvE5DdEv2veaPr17ER1w154064QgUIS8+Evd+K7j
TQy2otBRiL46QQLFMA2rEXdggAutJXXvvsIOMW589ji0RfVbgQxXW/YI5Dl7+Ro+8GSyGtp5r/Ll
aLgyLOpPfj4f+7knptwTnsB53zOLZfqhX4n3EByPNv4sCopy/8Ay7xSq2baf9BU58vWbBz9GxkD2
SzZW9E5DSafWzRpnRZnQVzeUk2zPPACQyPCvmwXS1M+Zk3MbkVHmTbGM7R2vCHdIwZASIMt+t+u9
owsakzsbtBMdjswEEc0VtYYABT1/57AIRGmIq+OsLDkksB8JgHHb7IKPIA4kh6S59m91vOTr6+GF
okGt1jzPRfaUaC7b8qMId2I+ZUMsEFHsFAaJv2V9id5aJRfWtACLuFzud/BBtomgYEkDx0d+7vWQ
lBN/KkEIb05294NEQYKkEQ5LP1rePGsp9JRj9abiI4QRaUN9b8P3pmiqzJ9WSyexheUBvZBQAVDs
kr9bphfVZgPCQrgKnoLA9W4S34yvduIc/WhjJ8+eqrvKQ7gNaAHjV4E6pAyLuRJGiBjVm2kFlnhd
wwzxU2Y5cHAVV8BjlPxx8Eq8zqRzIs4xpAqcNQFqK+VZcnpVKW2Id9YNzJxwqvIQl4uSU4zAoEDq
+SZEFqy2wCqXsLip6k0qdoq9HeFcauqMsiqJ31Iq7pHVnxiXnCFQlj6ZN5vmSnYonMm35XSiEIVk
kL8x4TfWzUppVpmzBRZLoUiBpbZfWgF0YBAkxGxsVEBSRJnt54cgpwVQSLSkFq/YAulmzFlTJVOb
NVNEzZwQkMloPhP7Pe/fUgZnE2YRFfjxMLPIDvbxp2YViKkBD41pokXq9mKXZ8sTYuGMY2gYdsy3
qGGwSSLXR12EPXvKhj2n0r8RbQrNTK/qs/Ic9N9k9/LzDZZHQX5lj55qlYWWzaGuuiDTQPiXjD/i
KYFFGtnfht1x/HNYsbhtXH/gS5dU7B0q82nUbf1yS50w1NCUWsA78Cxh9joIX725O5Oo3QDGY+Us
uvRIZ7/D3CoAjfcgEeRDNPeELTJsDvQfU/6zQEjETW3vfEQqRveDU5k5zVBv3iu0h8se0gmwitsA
oKxCcyuzIAaONCgVGionzWH4V555koOTAQlcWVMvdwgHYUdhL2/usoCZz0XUOSGIzosgeuqvPd55
Vbqy9Y1O/wqLH1InBnvhDDqLsQQ8KiB5Uqz03rLJTpjJ18piDD7JCJ3UbDTFAR6KjPQIonaaLUd7
y1izazc+IjdBLpJI+VmJpozaCwQBMSKt8TYNcYg9Av0z5UqXjAoaeaY0s2f1yDAk0aCTq1PfeUgl
wglsGWRYjkYPGbL3WRfEBcgs/1NovTQ4zAVfvvLh2rinL8JFhVE90/6ZQDTU4ND0D8kDpaUGgdbc
MRd/spUKWjIrFWmk2OIka343yRio+U/CtC64h0REmKBuvnE1zaP+KqMOULRtgolUiBtQnl981ma4
R8ldSMhY1nW5dQoTM6lmngxLW58V4ckMtuCJeCdPuoU1BV7iczF9vfYpIdUl9bg8JZGrs5KZHgrj
0nXgHUwAs+k7xaMBfcNaNNZLiIkOMIEJAom/A+UHrjj1QjUvUvIzGnTeyRyXF0wpJhpbd58tGXkK
+4LgtzZ5RLu664a1MxK8Ts0qnxsmbjQXoNjzttmEIn7BZI8+2dJJNh8ug3/nyFCAwBSn33RsZ4M8
ZURfJwdTZiY/btnfPAOymyzEjCGd9+9ZhDWzrHeHXC2vA+fGhiZfElWuc7LStAlXw5mSH6QQmEJJ
5omOURFQHhJmmCEsjVvpSKu4Iyho3IWQuAMOOKzd/Al9sudf6gppNEkGqrrTsyOtFrZ2HKQqHN6j
DDsoXWNMIJaYzmyfUWXessEazbS05iE4jesvpBAdIUOAjb405wCuxudguIscd44QLCTEXi1mMJFc
ZAH0sv925VUG4vMhVl6w+fIkapjoi+Uu50fPOUburfI/srYimG1x0Fu0AgBUxikFZYlywhD4LM3I
//rPCrGbujVgo1ZkAFT0rAUMcLp75H2FtjO4aahp8yVaomEJbbvpP8TGWhPr4BfHVEL1QWZFSomY
QV0j3WWH5tbEVSAvviLtXiA/vpvda2HB28Z0QxufLiMzI/3SLGbT6jg7qLUysYY30ajmlrEo1bMj
b8A3rGW0Zt5RT/VF7thT6lKjX/f9U9i2xRE9IpRye0EPAOmJB+7epXcXjWVi0ropvK0WL3ycEiRq
XXXld/MUM2/TmxbUbmn9ploWxmJ8RZfNd9HJM1SBPVUQvX1vJtBKMPauNymNCZEfvChn943lxnxJ
2Hlp3dNQHpjz8NS5NJlwUaCiNReQ6wlNHhuEgYsXX6WiwqjBVy0eBRuTmv7tNyKaXEOJMK6PBAvw
YW9aG214wjIt7DVKf8O6ekkyGTxgP9ETJu9e8KkJZNe7+1Agm8pBk8/4OzkmzbnJJxV5AhkOFuKl
0bkgOdCrl2iAPUYtOBBkD1zupg9Hv1o0Tqb1Ini+TnLU5WeH/5G1LAqcS7EZVhZauyeGTlKWzI0C
8zNmTxsCnfnyDSNduCzJWmspvYtX8wtBvY5bfxWQEERv3Xkyi6aaEWA2FVgSCIpEuabID55DUZMB
YMD74HzCGIzYsRwRqmoxhoHbNYZvufqDu4hb7qqq4khbjel7wsDJ0Fr+BhgD6BBKO2E1FzAyisVG
6EjXLbmBGdk7bypUg8D4NMM3tzgPAyxeyquGOlletg5wCpls6G9eA/rFosNpeMLgs5lhHcr0ZmRL
0MlTNrn1+euQveekvoXwENU6PyrtvRPzkZXYHRXmO34HHdb6AUYhlRE2SDCpPiJ0/S52sW5czweV
YALUSC0767bt4PNTax1eLZeEYIge/BYnCmTYs5JvS3mag8VY3kr6cgsqGHLJ3BlwTL/MynUqGZPC
+0xDh5oYkhSE/mZVzRyA0b0Ygzn4JNT5KdO/lZ5ENTLF9Hbp06O7I1PH4iWyl+pJb8+1fsxSafKZ
YUbVrIWOScXb23kFtJtU2ZGn3FLPZtlimQeGcjXzTS/B+5rV1SZp3gvs2pIk4z5hHg5vklC5TIjJ
57KgxG6N5obgQ2iYN6/M1oWGX0fT3E+gADJK9vQ3JhPY7TpCfLVh6Kpz//P+s4AR7EqfSroSADDg
vx9dh4W29KiwXojxEuPr0P8OulPsbNtlF6LvNAsENnRCk9aagw9V0apnlw1NSv1loJxV56SnB1oe
DXoLBGYsFmB96CzfwHY5tEG6oDpCmGcUhEe1jUcgm647CjswKu7gqGLsRXpmBM8DXRQ0muitnWA/
8gGk5xazYlig58ET6KSZNK7ld6o9shp8V24WgxTMAxR+ENqwiKA4o+Dgvjcozwgf5jZdJboOWd5q
qoJif0Qae5dr3P230gcoPCYyQXXxsk/SKXkrLuHUQpWG5yeoWn1gSsRr3vPkCwIcFANSlyS8pI4e
TAYWE7VvdaUFFwNotz6J+akHcNIHOyf+zMeXv/A+H9m1H5KPt8SsUIo+TG3tkR+VcygoT0rlcD0s
reEAYuow/BmXvrms4lOqO1PN2OEt14xgXJRWS5/uVKnqhdN2MzPGy0I9IW8D9E4AxAQ3SEyO2oRr
foJrn0kudSP8q2BjC+iXk7npKu7ei2TvpPiA2wVTTyF2RnutbwvlqkI+HYEKy7yehxCCVFaINw9x
D2Lt0oI1PAO/J4TdQsRH2bMc4yoJMmqOOrMuRIM0pYmmBmJsEArqufSJWS6EeDogpsEJND3LptqP
DvEZA/4Yj5CIQWd3FTw+8Bw1wrWEloP9WAiwKmZYVMCwKTQOwPCcTM6UEBrpN8EnLjEc4W1kQeeE
nY4TFNdX1JVgLcSuzaRiRrk6z7KtwKVJqQReit0PteCB/+7HV9xxmQrhpBHzQYrkoRQ3hb6uIkBg
FJIwDu4Yqy0mrinqwZ3KC9uHGsdqLXvLEGfmOya6ffZtVAg5l0xNKndcuMlbJKNlpOljSmfxRGuj
8M4kLMxEWowZVNtjeAibVMEMq844eU0aVugrKgfPbwImaKb/ShPOXs4ugSNXb8lTVacWI2knYqbj
Oe959hlQRFbb2twnSwy80jXxeIvWwohvKWZxQDEK4Kvo9RKaggHznpQVClVQWQhljiEtE2091ntU
7+iEma/le+yz0ICY2TwVVs9YIuwkE6rNoikwMdjE6D1k4+KjAMLtFEKpM217h0b3UuCawcAUKK2y
1vhQIcqfV8O2uaIbtWnDYuuEbfvEbbagSwYiJJu9ZhVC25K+q65a+Xk0JWcMXAdGORoNpA7ZhY2l
UV8C85HG9lrlBoYMylmcwIXLJt/pMjCBsdRZARbsJ9W+B0hVHAbPF/buKEgmmsV+srqN0769+D5W
zB82btpppc6I9JoXKrsdcQeyyQbzGKoVuFNgHzUOtwgvgzL7lO2j3C0lBZr3LLIfJcVw07DGtB3u
c4sC7I7ycJES1jrnuVw4zT3Mr0RS4IRXT3McPceQOQxeN6s83XeOBH8UlBNzroKtETvntSPfxt8s
LnGi6M6RUdHgQiNiUxWTcYillnBOVbceithxAAbOzgEWqXaJGhfpNEoQeV+GK022WGBfES2ghOtM
eTT7R5XiLPdgri2FELL1n1Qj2gYAEngq8B5dflDf/XyF3Qb27RwD9CIZ1niLSvIBwnYIeSZuu31C
E/gIxhMjw4HBecXW6ARM66rzkB/t6NbZX2H72cnjinAAirU8huZlXQyPfUDBlukgN0u67MSlMCc+
REcRAGXlzwOm5f65nI7SjAWBw0BYacJVc1aHyty1fZRF52ZBteeeYILHGpA1NT2DB7X9TrB38dOP
LHhKmMCV70CkOMcZxBfnoAlna/I12Acc1XzlxyDD1bmG8jgL+jcD7/N6Lzk/RrNXzY2KJsC9O9pV
k35YqGN6CSNIP2sb1e1RVecICTX04erM6ry1FlMEwEIkTHeG4UiQHjXr6Sk84bCI5GEjzcNFES5p
JMWBKro6Pjl8sLnkXkeIG1WLJgu+viHG7fVDlhZCJKFKG2b7KkiNEmHee5TOiH1zpWeE/kjUnWxB
9MFSY5v3HdsvYyEISiRNMOVdQ6cLptlTZSTZ+ESDTmwmJiWGDG9ysNO7pYY1ZBJ8KRpCdOVilg0D
M1RQw0vPlGhc9qtiCTkjX7EQzXXHXD8IbwI4GyhGA8aeFu21PEKj1XEpqxc51GCsfOsYsCOguDRr
kPcbHs/TQDl0MiAUIKPT43BwtTgJMpZKjHaOUxIyDWU55RZYj7MeVuzRogfS0gXKaGGsWYGUUL3m
G86ENlgB0kfja1VhJrlPtXOcXBu8BIId6hupWBgsd8Y5c2dJVy5aI8zsqSSq/JrQMRPug3DuXU8j
uHqrnHZbYVEyA5phQgFdvcd/k6auCm+Yu/TZTw8qYtFnCKVKrYL2JTOb/ByF58+A66etq20yrEry
2LD9qW32buYmbv2RVJ+tefGn3qofv3yfDBXUB9HcMd4TWLTly2+fuy38wEYcQJSd9tKNqT22kBgI
fgCI/Pbp1WyyLptDRVNl66sof/j9RRkznrxNweIL253iPUZ/bz90Zy2P/s5Uy7kzEIn1WuFxKwbU
TJLZaIVdolzBpjQPkgOxVji5cZE7YfwkCJzMtEiQoozEmdN7T0gvKxPqm8akOufuEKEXMqDwF0xr
DeI0wbIjSgus9nAVQP2PFqYdTi0s/oyJWF6uQIwMdaEz30makszsjGBFkM9qdcMXtJlzy/LiZCDQ
wi3d2jXwz1WuaEITL7cvMrYIAQy/od7Dd522tKPuSXQvuCMLerPdLsW0pSQUsjRYh5z/pZIDE3WT
CBJ+BVPXYSYbSTyY2D0BB44LLhVeBHq11okozL5KHdsMCeIVx9fIktAsnktfJyVdWn2CcAMzz7GA
/NMmR7c+BI+uJoADPgk4dFRfI4olz9AmdPlYrE4rDYGwh4gIX5Cmh4BBG0JYQt0+NRhD/VnDMNwj
2KPr7yX2/TmK4LV2zzAeC6+GCg43nNT8rNCD55QK0duIZSAcX+pOONzlfSRnhzoHnFpjT3fClV7O
+/qki0GEKBDt54k303BU3LYMcdWnw0OGYk5ZicFBxAGG/aNt3AmEZN68ZZ5HX7UvbOLmZwV+oQK5
cHW6Wpo6bXiJ9S3DB5lkixcvf/7efOQBtufOYyU5wuGB9pk7hb1grC/UEBAUg8Vu7V5KFPmLVN7C
um3kc9qsB2vh1nhLrgqXl5vhBwDKpMUb14qWRn7I6UV6TYb9vAB+HfHLSnct19NHC4g8hKZbmcmf
Ma6CeHjh8L0XlA1FGNT7Blw+98WJD1a/38jdAuNdYfcCOROGhp+TE/nqUcG453IgZnWVQEUpVuMN
fIb8pH4G+s5+RCMX+seGR6+KPqzuMwhnLcKtCtjhpfT3snmp8mdawJdaCpPDbkG11jB7KqoOKz4s
yYplZi/wqypySOcL190DhnTRmya01gGTZsS3mswm92P0l7HDbkNiqPehMfxQEIauI2stZtoLLFDj
flapJSUD4LW/H6oXG7EGXuoknrosE4wZYlwkNh4LUd9XHINzfDr9d8ChmEEAERxIhqDps+npjHOF
xU2+QSQT1C+Vchj0u4VbBdo+2KGRu/R4YFugvHWWb8Z+kwZ3fYhXpv6WqTdWp6ogr4LJKTrYEapQ
wdluoUrBpaYfV9jeYldyZPbEaSparhEtTDclNWQyqB+lgq5r0eRnh9TmQL32yrsK16Ti2Q6a2WgG
U8d+DhSCEaFJK9fd1P5e05+Kd8b+VXY3ub6PzU0Y783g7lgvENgaPCqeo7KGjOz71wgcX7FOHk+A
tmFZ587VB1bxAEWNT2ZFQ7mX6p1B6YyfhOyuETMXIxlag7JIPahH+gAkCutSethEp/aoExcAXTqe
RyVhtzOdhiiGLqNr9146jeNa0h8qZJgY5EqWQGnjZ5/dc7qtbItpWtSI+qL1vTnj52l566ELy90X
F1RqSJHYptCRZMzrS7Ig7AAnsOzFl3/I68bCsTI3rb9yi3mmT3Gq3mALGcPuy2BwmvLJxeS2Xgvi
l2seg+4wQjQxlmn2PijzwX7JdCrxGYcsEy673tjKTr5ihKlWTy14UbPbiBUXAxZpGejzGO9h+LJz
3oBit/EwKX+CQ40xAX6Nu8y41wlI8gA932k/XJ8nYT7GBHQ8bWwJzJmcLDoTUQKfs2jR9mHlAMIV
dhe/PPVop2BqtjBpaCMxGzaHXU9odYnlCMCq1CCkR3AVnrA38JoeLe3csR5KTMm19yMUW2gkMjw0
bKSL3ruu/oR81g4Bnmx9ALUQkbMQz3xu4eF3imEoATbObW2dyDeCIof6hPFzZeyBsUbzRIYiCCxa
KrzufxO3/Z+442EeMYN9z4avmIbPTIjKkC/QZ+HSNPvUraezSnpglIRKJM0uMj4nyb2xvkZWgUQF
nwgKY3eDnxAEVDrKhqDkSL0LSp2NteqNtySHE49lhnLMBBjSY8KSt3Ms1mdudxRji0RLpqH6LXJC
QuU++C9wqTUPei4uAPtWOZYxsMherzdSTaUtsLrsK0HcQqFvWis2BzHSagIMO28OnqhcamV8JPXE
qTqCghjQsH/7PoeBA7Rr79x6Sw4Nd0tvlqKpV18OfoJHAG7/vGKk7XhysERx8Wo8Cp8rLLFqMWmI
i0kFQBZXxrTmWAmNAwhPj+mR0j2T0JjEwhjD++H4w+enD8kmSe5Yf3pjQEbDwYzPsfzQR0y++pdw
I/Hluk1Ggi1D7JKQ9h3llV+cBrCsmiY3M78ciqvOO/xeOEB/9VbxAPJ55Im7fImhovfud8rX6rCw
FwPuWrozuC/gTNsF1BY6cnDWVp30SgvQgHnFNVmU/b5ISZNa0MWxXTWUVr9hvmbWgHskmOFhhIvZ
zjZiusGs3s3XDD3IRh3zU9nB5+ckhHsdxW9ov5IYMvaSzB1XFzer8HY6HhAB2m+x33mMkrh6qnlU
lJVKx4ZOGtFJiacBG8delb8FEIwxXBk+NPvA3lZhIorHr/OmIqWssocvAb9j0t5/xjpCQ4zf/FUJ
XO1s9fZh88mUhxhNWmLvNI6+NTXoq81tQrWG/LnadCr7nVBcHlgmY7RmusTGhokIFQ1puYA5A1aa
5NlAUsRj+I6gDbNPBUcnmy3HAa1ON4q85YJn/Z38NKhAPlf9EcKFp7rf69372G+VkrjGOQWgLQPE
EffAqK/seO3up+hwM10C8rgF7EUGZJuIgqHfGphq78YengLlM9AmQIkDyXBlrX0eufaaxd+Gcu3b
Ob4nzjfIq5V9F9kxCi69uR2aZV3vYNp3cAYrOGDSvtdfHGBQAuKqF53HAk1u+KPIAIAZsFN1H9Or
+2l0Mztg0r6z/ROISZuuYmqaBtAkICko+yTGljF1TB/FHEjXoSTiK81go8XHCmYjtgPJOiR0MPYX
agIncxOSXqKc6wG4aDGmS0QHjQQFB+dAKFPaLYUcXl3b6BSEzwHqSBUBOIztpDQOtQQp6CWF9oCh
X8aA8iqyXoB5pPpSDFth1k7R0xNQtGHqZ1kzu2Qqfgy8iyvf6+Kj0i6B+iUFeKVDtM+3Ed3Xgrf0
w5OEXq9s52O78vRVYfHYRrjF790U25ZbXMCYRKYJZt2ueSDxDGMCjmUx9rVD9egp6EtMWZol6gzk
8d60Fh/EbP1NiY2FLV9abHLYjAbQmYOb44i8Nsnq5v70kxrNxEIk+9Zuv0oJdgQiYgQJCIN4V925
pDzI+yCAO0pMibWy1JdQenXY/rGaFXTDtQKqV/U8NN1yIEyj+tHDfFEyLzGHFXOOBNVhhznQSnVf
+mzeyGTuLKNOwqxnbwXfI3y4Nl/0A8tgmudT6j+0RHm8Zvc1nQ+XyWR4s+MFQS1msSG2flFzFge4
CODDCN0WMhjRG0HwXuB2g3C/K/ZBs9RNusUdYlQzufRVgkpLUPUWqb/I6c4t6uThViefncpBbBl0
TcIailk/1VZIBDnoa7a32quJgr0qPyRtbveCpwnZpcTzwmxPpgqTJjwUOkvLRu+JMGqnYA4Q4biM
9hFpNdZTPHQuXPgWSr2+xkeT9kEn16GFIIkUBFsXMXVMjpIUksG465mQNGiFg/ZW8/FHAx3nDN+q
9hZGBKECBVZY9I3WssVBu1i2/QYzLi9cRNalcah8qC8UlCWoAFs8xHzImIhajD32vYm11HB+aNud
pL3kzUdiYBh666qNNMR05w8GhiHqGM6n+AARttb2Bvwa60IMAQOSjr0T5/EkYKlRk2wJctGHzzLf
2SDMJRdr2fVbbdzn/XGQPiWR6v0R2wvwezLoR3mlh+9wdSwZYxNk3Hi4Hp1hmbE/pogMNATczr2o
rsM2SB8doAUYtQz6zoIy6x88IU2MNcs5Byj8DRCjGCf54ZU3BfnACDeQaR27Hzt7ICdtQMD8D9dh
oW9iDDJ0mF6L3OSV8NGgsAwP5GdaTDvC7mj15764Zd095YmpcpyNhg/JwoUR/X0cfCb5HMdai3vm
b9x6JalAM9anbV4MYEV45LQM0GeIl81pZGeqfxmbdwPjFkV5IfGgtrbZuHW0jZ5WU3iycjWbQh4i
SkaGfC8gXwzmDfuIcQ2rIYVyQdBLDUnikGPU6wHX5TR4pn7v5OuYfhK3J6qcTltJHE7CVjBElsP8
umQsyldi/J56L0N0M60P8ciCxYavQkdN/OO0oF9hWATWbpSX0tgq6pngr1HsEWhkrGwRBM8GqlXC
Cd/Q/cc+uGjwFFUoqgOaXzzOvAbGxY9Lm43LhXJovddk+I7NcNYFgCy9Teje0eAhzuY9hlpxggn4
KTewKLbL6zBcSHZNCPCIPrgD+GkT5NAxp+lprFDFwQrBMxTmprmMMdrmr3iwoeszrsWnIbcJ0113
xBpTkEbehwMVj2oUujvLlYaIm1Kq+MNYLrDnlYtOqBvVM1OOhO/UGMydDREp8V65Z5x5k4rdbh05
twKnLVxk1K8yveeMKSzotPILfWOOCSST9WzNAs/1Vz59HGxJQec5LfojPtI1wkPvmRAB5uKizBT7
xfFQvqMSOGuozTG/FVOU8LPqvrmMTXey7G2Q3GRnCShKtWkHl0Q9calsaQ9A6nsYe+xTB1frPXJM
aZEV5wKs1+22jXQE1RtAn+xynrbuQqouWPw29FbZga2YYGxwYMjCZSXGLYidxcLxkAWyB2hfbIN0
2B4xqcGsMjBNLSaNmm/b5H0EkkSS5K3GDnuFXWDcFeCUhgFDhzkPmjiLEwzXtIMfYSnwkMxN4mWA
ITQwmPpqTBoYDM35Rni0SvWta7fjcgw3vHXc30T1xRfEg0J4nTDSKzDaX6v6qSQsuf1Whp0r3XPr
ODi7Kt+Z7ZkhAqao0XAK1G8jqnkCz2V1CauLKt/z9BR3swicKoXSOOMZ8XoyIn4U924mLx3Hnb+U
xhUm82X+mkUtbRdjLQ/zXkQkNTNA7WZnl8E+5SD+YXJWwSDh8eofPt5PIxpqYHl89t/acR2NkJZW
dD/odjL5GhYHkclrkDQ3gqtRVcFmxmVZgb3c4je6aqybAY+Xq8x2GicbuT+pyoGAHy+86e64dPJ8
oUYhYbrHDuq6BoIWUinwHvyOj6NYV4A+qhxFwSYz3uPEmrqdfVCrns5wo2COra2N4k3Dwt7RpbXV
gMxb54LZd45YjtOPzguuC1G97CRMebufVrpg3KX7xwGaCTLfeVFe8y6eSbXN4LtZA7Oa7RfmfZCv
onbRgI3XmH8tIwyXpLKGwvTV51+5hi/Eota2MQq6YUCK9aNDBEi9b1j5kov0/q3Nn00NDsxXB5I9
UrgbTLVgykVLx3/I+POpoMMUk/MxXZThrsZxy+bRxmbUMmmszx5d6TBlQNHjk6yvZYXmIgKNdc94
amrRARlAVe5i60M3iEqBxxjvxnzdmYcCKFpWHxH2IXjv4dipzWPjI62YYoEuQoZy8LilnI+efXxX
LFzU0brpVPkD2XeMTZQQSBYavXLxu2enrpyeXugWvWc2JK2aXcfHLKr6NBqKFul9RHSswymxhCFQ
tyWXGDKTXULeWQR8ZKPknC8h/nxW+K6GiId2bEB5DusPziWbTDUevOKcYZIkGbRE0lsSvcE0o1HJ
QSyg7IHCOCQPMJtDYAcroQjnMvMjuYjZujYdqV7dqtYWQ7PJu/dCYDc1XLzmgsmh5rSAzDvOPhfg
OqZ+a7R3FxhsBLeZ1h0DeNooP7oPaDLcrZ2symZFugqHIocq55efQtDQYHioLEPl1RgoFKNLg+MM
5xajZU8+CJFiClWEWS0PmQrETiT6Qhh0c26K/dWDsy949omx9kmmoIDQNvTIl868C1WEvMIrDJ8b
5qF8M68/m/0mL14zChOpheTTfwhqTVgtCFME/edocOG1d4D4JgTx1hdC31dJ2GRIn6H7YwFnZfCP
9ln7GBFJSaCpDduR21919W5Z10wGzeDaKSAybIAkjxYQ5Rgp6QeyioVNgMvbWk4NOQcSsnBJIhQg
flQSuXDrMHlNxleG1YcxWXlGTiv6rPUzNRWs6YqzdxwXOru9j3sF8I/vEBT6PpbHwNywmATZXPFQ
cZscu6Se2RKZ49BPS/LFWbRaLYw0CiC3n857KwOgWwj6Cbiys3AIACDT6QZnLRwefb+hcbP1o9Sd
u+GrLN6d4NulBylMsgusTZoj77hm/Jz8kNbB4FnmzkFcFaeYSUDFsg62Xn2QlXdgMIGJET09UdaZ
+LmrzRzdI+YsguT2KpUKtB96TR+TDgmwiJkIE6vw8euPf/nHv/3LZ/+v3nd2yuLBy9LqH//Gvz+z
fODD+/V/+ec/XjASyJLff/Pvv/PPf/GPffBZZlX2U/+Pv7X8zg7vyXf1X39JfJp/f2Xe/a9PN3uv
3//pH/O0Durh3HyXw+W7auL696fge4jf/P/94R/fv1/lZci///7rM2vSWryaF2Tpr79+tP76+y/V
cH5fqD+vk3j9v34ovsDff13fk+z9v/3+93tV//2XpFjK3zTH1hzFUjVTU23l1x/d918/Uv9my7qs
KZqlyhb//+uPNCtrX/yZ9jddcyzFUWWZWEMIdb/+qLLmz5/pf5Mtkx/bBnIq1VF+/b+v/k+38D9u
6R9pQzY9fgDV338p8q8/8j/vtPhqpiNbjmHbpmHwIXWHz8LPP98vQeqJ3/4/Mpl7g2Sa/Uurowrv
Kzq7sl2FhbJ3dayTyr5+Vua964D2Ms++/acL9den+ad31/+Xdxc//0/v3mutUowKCbROtQqtJ6nd
c730NgaulBgk9Vm9E9SfDgpFKlMm682jhDKXRdHyf/kgXOv/8TIY//xBGjdXVcZr/5e681qum8my
9BOhIjOBhLk9/hx6J1K8QUg08N7j6eeDqiNK4q8hu3uu5q6jVVXggcncufda3xrvzathqwASxmLV
n9Cr72jKO6svrrbc1D9uOpkhlnQcoQTwUW95KX7/2VEt8iru5+keN/IJMcIqvuNscmHSGMp25UVz
+OJ6/7jNH66n/rxeU4adUorraX6d3HhnclXsp+/WC+OhlTgDSHv2+RWX2/XZD/zwVplhnNvaGub7
GYGWS4xdbNzpWK0/v8qvl/Ozy3x4fZQIhjRhL7gf1vPOWDGvC1fWkUpwz2z1aniUx//HC354TVg5
yiyauaB90Z+TS7bJ1pzvVvq9XRNXic/xi+vZX9zH5d9/+z4q4XWW54XLi9ICega4uW4Qntgb5ldX
cg3t70A4xBdX/fdH/9l9ZfX5/bKTS66mY/FZZqP7UtcKNEmyxPn1HnGYxjqwwrM05qP0pWbOFY93
puRc6GMlUzVFtPCuJfwpoaC31i7VVlvQ1A+BCNVoPJP8bcIHBknwJnTwUaLUkFWDFsJiImUEzZkZ
gJMKwGpWcXrr2lhLu+6R1KwH4AhLIplLPGwo0JN54LOm+qXP628g0o+20Gu3c5/zqj7Ucv4RebNN
e4boDL85L5wC+0Ertqqho4N2D/Bzg109xkqQxLeZzfTegE+gwQZhCTSSi2wkw9kbabTJ8MVhsJCZ
1UVDVHZh+qc8t69VVl56lT4PJw6u6Qwd3HtK2+jJ9DIEloRBkgaNXqGRj66TvXqB/+KMKQNVo/kR
N/47sbvZzrYD9FuxDQh0WNuTpk2TxHpnh6PYumFzOZQK+KSFdtQlMz0yTPp3OY2zPAqPnU0hUtPd
ZS0npUx6L9VQh9AaTY4pNOrsunYpk1UPg5o+hQv2az31AFTHrHqIF7pmq8S5yseHDvmwl+E18EoE
vu20V+VixAywYMUAhZeoudy4iduypPTEIT1gRDFMY1U1GG9Cfa67SG7Bpm4dg4NQZxKp6M27IfZe
AUvexT1HYqa3/HhQ+aAZvNgl75vkmxD9bBQsk1MLkVDUmoeqmO46UiFKYlpiv3iboufZP+NBtGHw
FrXGVd2yO80cmr3pZNFqzFIcZgYzggHUsjn5x3IE1z0A+o+Y0OpZXSVyYGGNmPykfnkZ5gx9q3l8
SyTVkl/Zwb7q9PuQuaSyGQjuUL+IB29yECROTv+o4on/okvad544QBzmdqMtER2doLBRmxvJfpAD
odJjx/ta4oyuBT1K3XEonBs33bjx0osMcpTmYkx3VQYoxB9Ffhq8jM4tCWg5Y1ZRIYWKGaxX6qqo
aSKYxTeX6K7UgfgbisdghvHkibCgqvbAHRrHvOIYP/fDI8CaM5njmyHVleb2GB19OrJN1TnHoMSh
YSnmP45u1ToxDeJQMwboTohtqq4QELp32o6PZoKj3CjKQ67JSEp8hD7eSfgRSsFI/TSEdeWHHqLG
wbiK/YZuoLIfNI92G8ZehSk5uKrc9FsXBNAqM/vVLiT9YW+L6umnZxfBOpioUJsO06QzA0GqtqaI
kRr26EIFesWUeaLMafmnWr4ppuJhPRzMUjFpDDCSGy485iAwdrYFa17rptj45sxbbVQ/SoyIqWO+
VqY4J7UYHE0N/D+j8xsW2dMkhrfeC7Ayg6H14ooIyHj6Frc9ymLHMbeZbr81Av9Y25lvmgBeMtyR
MrrSvxqC+VvURvdeb0f4pVEdT87EQMwTyXNjdD+MCo2Tz4EyGbRxJsf+smqSB38MCSkI3kcjIL5Z
h1jdca2SUxbllzMu/V00jMNVCuCBOBxG0RnDui+2jK/2evfPtbvwUjfFXsOWcd4vNq9H4haQJ7p3
1ZG29sYDEfD5Ff+61yspTVdQ3lJE/nnBJGujuRuG8b606F+ZtiINmZCfpDv//Dr/LFWXKsaUlqU9
y7Mtbf55oWhyHGOO6/FetsHZOJyJ4afJyzUCxHKCbG+Lc+zN+0nXmy8uvJRH/9gOf7vwhzKjS5KY
1S4S99NJ7kjAOdFgw2mN54A9/6vdVy3367Orfagx7HFy47aQ4r7Z4mPYxDumFKf8aP8ILvHNrdNN
cUH4eYJEtzpORxtQ6W192f6ArE4mG0PRx+rxi9//jzPChxv/oQpJeiVG2fIXoXLfwjw61Ae9l1tx
5nx1p/9Rhn+40sfCY8rtWnjefC9O5g4VIiGjzt47MV8/WJef/6q/vraOsh3HNrXNCejPt6mBPOHU
Ga+tnT529nWD4Fv6t59f4+8FqmtbSmpTCmr+Py/iC50JZmrjvbXnWLEud/6x3vZbSaHPUrXpvjpY
/O1NtU3HFpbpcD40P/yoNg5rn37kSEEs1nApSFJN9taGBJXNdDC/qob/9qb+frUP74WQyWyy0Y0c
K/oNoqDvyJgO6aY/yNuKsSF+VqiIj0sHEffEV++K+ttb+fvVP7wrthEXk5siZkjPbaB80da5TL/X
93LFNrqx752bGT3pargSZ8MKMYa6+PzZ/m2dtS25HOC1SeD7h0fbgMdrRR/L+6SJUBLijpi+env+
9jX8fonlaf9W/YdmCUQjSiS/sD9naHpWbrN7xbCeVuYXX95Xv+bD2mr2ZVcHdTXdywaNU7LEwmVB
8MXB4q/vy2+3bPkjfvs9fqdcUICRvM8UzLAkYJyme+com76hk67WHobZVTGaMVISwvY+f15yeRs/
rqu2ZoNyFYBZoT68L2CnKe3sdmJdxfC6TnfWsA7eyq1xY5JaisT1It0TvvnwxWX/+hB/u+yH/ZjK
UQzdXAo+yWFLxO56PPMP3j4nnsP46icuT+mzn7g8gN9usHSnxolktlzLpJjfRTf9iuTOFf47er7l
3v3igS5/+yfXM5dP9Lfr9YM/+U6VynurauBbl/nRhLEhFTOKfqhWQQtn1S5vPr+jX130w4c3BC7O
WYPn6FSopiHx2tN1pS91jfShfagRdXx+vV9f8me/8sNnaAJ79cU8EfJxMVJRyTMkGrvwsGSu+tsv
rrUs0J9d68N3WAZhP+Uxq8q4kztwd7QYkgukzluTBkN4Sg/G8cumxl+//f+8oeaHzzL0rNIZJNds
XziLfkNyvUINjFfoCqzYbr4IdsZXpdzfn6GFjklZHkvoh0taZWHBAEfLbDPWCjbu3tqOB9ac4JhD
VMUzu6lYwGm+sdQVP7+4x8uH/s97/J+Lf9gk63ZoW4fl4B6L6DcKe6qrTQRhaVVTUeXvkggrVqc7
2kfXn19Zqb+vQf+59PLvv38w/eTOJJDK+9Cb3sUSEp7PbYB/HPvQhlUR96QJl6dZRGzdaONuHhin
L9jXEHasnuW2ypmmD22JmlDB4Z4Hx30NDDSDYwTCA3pOiJgBuZILJ3KozKMIkaMwhjmbCH53zfI+
K4Hx4Fvc9H0y7SGwW0BT4ruxDJjREUbG6L8GMaYy/LURQd1pm4X7UhrIe2YsAUFfVph3jBdTOaQR
tBLdLdDm1WShwI37wXqH7slUP60vG4x7SWpZa5XkDVCCNgr2uZ97ZLZLrIPFuU7tb40ynmw3g56S
XqYDkgfZeQCR5dTs8CWLqz5q8wvZp7wbaU98dcj2ZHJC70R8PdZLsLgd2zttJze+CWFqKrAY+S7i
1Gk2NmZPOyKZnGRDQ+XNmdA1ZmPfMrx1YA45TbsJo/Fpgpe5J84i3ehJQsXxAJcGsSbYORJMQoX1
amCO53nAJgctgL7XMeCw9fKxKNLv4E/IWZ4ZpVvANpwmVpshb5k7Bnjy4qk5JZO5LmLoK2WORi/N
rtLUuRh8G9JTikW1tfG9jD75DX3ToTRpB7hp+UzIS5Qmm1jXGEACiUC1aDFXkuTWNgglJtgITlEj
up/5DyQm/frWt3G5lu9Ym7/JigHcqGX3ishNr2gYxJupBY4eaJpZg7axDo+gTYzew7cxtgSCD4+G
BWTdz8Jtrv3XvpenBlgEFE+CSgKQBTmD1ykJH8s6P+hOnrdiERp06FsrmRjQf+YW+0+EtoV5XqoU
AY0B8VU0A8txxhS3pE5Xpt407MNom+hK+A0H9nCsrkKdL0azSdKRyunu+RD/2q4Ztn3F2b+vfPty
TphhAwknPzsU0ZbDul47cpRYHZNulTe40egF1IcwLHMw3dAW/AK0gi0wjlYthnyTaVvpd3Qohq5f
mz1CKsNIiXOp6MmVA0QQCEBvMKVbZNvRpZOiKXPoMa6czgcuaVLRztwcoEQc4BGP1MHwkrhVu/FE
Dgm6w5+TmgVZCOI8qsGqUbapKQKNT6yhjSyzzoChRS6yw9DFwjyX/CQTJWvCsDtHKFIVdbX6fL2R
y870caVzBGMn09W2dr0PK51rl4PIndGkgKT22CKMXsOX3kOpIuH4q2b13xY3hhkOvV4OVFq6Hwqs
MPVFDctY3CNfAZ60Dhn4HvHw30zUPcUp2uLe3YSbEDw9yRL1pd7PCB0tgLPh9n9Rz1oUeTaNAkZb
UnyohOog017vVdhElA1G1V4P8qtt5C/FFj0I5nCm1lJp98PNVXM9tMbIz03PYT9s5gM0fQcDHjo3
DlvVwf/x62n+j8av/73Z6lX5lt+19dtbe/Gj/P9gwGpRNzKI/r/MV9c/sp/Fa8Td+ve0dplbLv+N
f09YpXD+ZTMflTYPm+exfAP/HrBKof5lmp7n2abpuJ6w+Zf/mq9K61+c+Pk3WkmuyfiTV/W/xqtS
/MsSv6aiWtoe3QHnfzJe/XXA/88X6Lgu7SrX9TxsREx4zY9dBuWk8Qycvj1kFQlOEbmAzWJjdMb4
vKsx+HTs3/QdegGuJG2OQdeSQVJiMO9Fcagr7R4MySDBdwdYQFExwJENwLeO2bWuR+a1LVRf3x/5
H5rZS2j99fuoa1BM5/NTMSbtQ6dnfeZJbztZo3c2JAEHD5eogCJnH6xiG5sijWzTKbHfSSQgeaxT
jHh+BiWifezq4pAz1/nioKKXg8GH2+KYtmCGzYfjefrDUtH1XpdFVdgcWMYvawttWcS93FAp0kFc
2COpASqlsax6Uw2uPvt1rwoxIXuUi2w2qp76KTwForxyZGhA/UU4k7VkZaHFb5q0PpXRyHRMEj89
CXnZ9ma7EdqjYpeh2LKN3IStn10ELnitOGuivaoqRUQzo66M5whOLsy3WTFEe7Offk61O+6CwXjq
PSM990R/PmrjSP/lGFgRkQVqJGAgeJuNaB8nc3HMzBAN55yct6Oz/e3dv/73Pfp9ZP7rmPrx1sH/
56USyjOVXtb830pInkgl4oCIEssjaEd1+bgVdDxSdCs0hchyDwAN2G5bHKecKK65y8DzUGcaZHSn
kSBCpb+QDnt/HfQP1HvBpWsfxoYSlO9oKRX5zXmGZNkw8gLlaU4McgESMJCW3LQjaIbPf9CfTYHl
C9EWXT/6HCaDE3aOP39PKrpYjaFsDs5yZZgwB2AyYPtUEe3rTH7LYJYYGTHEWd3LL3qA8s9zyK+L
a5p/HloLFvF/bBOt6rrWMcr20AxeBIksUyfkY2xg/Cm/Xpxpfupjk/yXEG25imLrOmih9Qm/IOAx
n95tHsAxUeS5oNEFjzxxduhmefj8Hn04gv7771x6XRrGnHQt+8N25sejpsbk7+RGKWhrBhEkmB1C
uGSpz4AsbF3UTO7Ec0abs5NZdjcxpfriuM9geDlc//n2eZYp6JrS6ndM7Xw4n9plauXenA6HkQAX
kS8wK0rw2nQ33SjiLW/htW+jUB1J+LMltNxwrt/qXk+bWCIJ1u1dkKBQi2mZXtiztBEwwjBQMy9e
XD/lTB2tdGeCtAoLQK6yKjFQ1MMuc5Y44P7JGMyrNrHPewOsV+SCFOoAx9lKndJf4qfaCs/H/EHM
Pih5aAbHBkBoVrQuhjkTwd8osbh4zaPdx8EmAkcAHZlEkQhXUBy3w8mvAZyGy/9V5j5ZFG5FEEmH
k2lbzjUdRmPJIc+STRO060ZkxbEqKyBfji2Ppoue2cwS81HpaVcEPXq1oXT2kwrTbTUbWIRNlV8V
aaBXUYDZ2w8tYHpaEGk3hcnOxxQwZc2Z43nxjTcNAbhVEkDY+nYTQ7S117kX/dy+oxa6s+zwemad
PybCIh8+uDY7WHGqw8ERE/yR1Xa2yTnZpIJDnSY9ATfA5DUIqANcoAXvKiMyKE8z2aKAIwywfKHG
cpTI6BDGNlK8jqNbaZG+bhGwp2QCexROQtaYF25YHudJRBhZkLKq0sDi3fiwYkKwQlaTKYzX7l1W
q3crNatV4QU3NUHdbGywwB3IHFFHflAqFgKh+TMu9mE2VtBVFbxUPfJlGYyUr2fLuZt878bw1J1j
TqAyRTFgF4FsmfUs5VYyXbRc30ilecXpxB5ztS36HNOd3zxOcQ6eZKjfRNX9aBxv3BDNR3QeC6Uq
SyB6tSHwyYAxz2VwWYgi2lS29Yhd2FSTdxkHTNgdr8IGgITBmMsSQrZxZ6EfzPEAB9OM2tOUD0o2
D3OpcXxA4mh/+gp8gOeh4JRluAlCdab8/rL2jnUWXmV6OvTaJhWlnWlZdagQZpJ/LDs9m0JAsPGY
czzHZ+ML+9lAxzzl7aZup3M5m9eyY55t1N9nD82jWExe/ZCTqoa7Jw62Rh6elxqtfeylzjFtnjnP
QjCIDHYxr4XcbN22dhczTAX5ZZcQyYPKCXd0HtZFP5Nq3s/FmYOnxoqNZzGUHA+UAl8bNuF1H4fW
3je1z1koZfrp1fLkh8Pz0EO/ikM2aY7fq87OxSGIJOzSZnqeIrPfcQrkJoWLSzrW11U3nTnytWcf
ZehpzHwQnIHDgX5G4RFMXIHV7GRK/qIl60OSBiSz4SEJ3EZfBfWQbqeQyG+jcpmGy0ttp+25aOFQ
VaJbzQxfEJhO30bdoRkzigs/4+/ysoAseIau0PQcDHmwJ1l6EDf3LaRCeH6D3V/iNj1jLI/WnlF9
2DtXPr2UdefVxhpQwLHI25+GN1S7Ji4lUDn4kMghOsxVE0j4oHDZEvz6gG9WjvpbOCXRzurLlzgs
3hpStu8kS1XK1HxVi/kJzMKjFbUZan6EGKWt+2fjaDfFIWn87phPTKcV/f5daMnvoxQgbYP4W+Kl
7zp0JzJjGZl3LnTpaSZEpdAdf1SNLCQFeeATbZOI+imMe9KaFNikDLuQW/QXZCqtaZdkoHFQvLde
hGRlnvFI11sEYcNrWyEDyQpxY+cF7YpeAiiyuse+BKhszAkm/kZd+HO2TsiwOzhxfV7XvDftU5qb
IbpzA+5cFHK6t5AVd7KvwBRhkDV7WLxxkTzHlLF5p0gJSy+9SfZnZp5vxxzAz3wjRJ1us8qHn6h6
6AZzG67qJASTJf1D68QFPQegrGbTvy4NWJy+AmuJ8zxmxyw2n5ppMFjVRAGABnBWG2WHMriJzPzW
KYwHR0aXTfQWpPYmSY0as5WptwHOLtXDvFeihnSXg07W/nw9QIbl/1dH5XGMdLFzMzj590UKKk3N
YbttZ5CIaBO4rS+UniAuCiydC1K0a2ui+IybNscxqgwX1wPgnNogz3AMWped0SHqFC2MD7lf6Kk8
sleS1AoSpmHIsvGVxVfqdZexUwRbAtnYB9PlQx70JmTya7uEJCba2tRu8Dh6sJ6joHoCsN3XI/HL
vhMVe6NHsG2U4SGZ6+Tkp8O6talVRPAQg/vTXfpNoKl2Sv8u8/wfVX0ZdEN88Gf7OXG8o4cF/pq9
YcsQBgJi4FSbtgZ86xgEsV1FNdaIrpxe3RKfMa3A7+kUoXyFJjj1JShFDdMpCd1uJ3PvTcSthSNl
MRl1yb4pguQoy3nTmek5QrLqcJ1VnXnjubxs/UkPkg1PdJsysb4Zip2HTDigPB7khxIijGu099pu
L0IfDLMY/KcKqpubmxeoQpk8t9tZgQtPc71PWQF2Rq6OstJkwGYLJMUisHzIj0bv3JEHwbQ+oTUz
vbSl4TzNmjQ6SX9URc28CaE4NHP0asYx1HT6MhvfDy8im7w81wlvi2qsLxVYTG8YEYfl9abMsUh0
cYhWjC9sXWvon7YWHPzxu5bec6ibem/lYtooqGKtHOrTEr1nQitOoZSjEHnoGyLo8XY55cyeqW2i
rtMguyi8EaUd1R3Y0KE9FtLDkYmkoR4LdRZXMNuzwF4W0T22anI74pTQd9ldjHMcnA89YhTd2Txa
qwYMnXUahOJsnXdT/hyVc3Qe2r1/npYNqTlDtu8mw4cZpBISV03yAeSLF+rnrnB9PKe8sXng2mde
S9U0jOVL6ig8WhFhYcmpUPLdCGegOUbjr2oLSIYYi4va7R7cobeAKVfpVs/0/qQJdUV04FrLIj5U
ieZ9nBnvOXHjoPl6j0c2uMS2n804PXZqCRKJmBu5SPO2XprfOKlbXJR5uOEL5IRcDu9TJa9dxVJV
wsKrnWfojZcZMWxdUE57Zj+0e80lYEwubOZEn3JGYt88z3lusMNRcBnnUWyQF+z26b4bKCtG6B5l
fGd7yQ8vgM5hc0xGxBI+1Ko3Vr4nXku+nkGrhWd9i2+PHnOZP9dGSoAkDWcPJ2g5njmpuLXGZjho
JEArrYPvHi5+0lE3rfDvsxTqWYeQDC0lFYpjJussd20amFl+CqLjHE4Eijik1had+hZwBECDFN64
RHEoa3qKKVSmlodRvru4xWuAwRh7nXNRzwAwcURktryuBH1UVz3Hg/e9cov7InpNvO5NWv731jMH
tiyzXM2YJU5VKV7nueD0YHJuXJp1TW7txvrJt0WyVlCy1onKxbbu/Xcjq19E135PQpPItGWPmIhp
kDGRwS0IuVTTJvchG8turlbWOFwaUlpbWFLAtF2K1Sq8Qg355s9XhhyushzTqgFrxugMdysLRNZ6
zOVKL95UMxvCTR5/q0jQ7vOHNm7WjQU6URfpC2f+ydU3qCwNDhoJIF+M8pXNi9XQ3qFW886KeqUk
hho/GAk/0PTtMfkYdpMfNRKu1ZhXzZmekytMOcUGAsVGAZuMy/q2lTD8dNLdVRFuCkO9zj2RFno4
eXb3QGjO0ziDI+JEAVhFYq5sRrnTlBhQMD18OMF4rd15J0rcV5nlOqSjyLOuAGzNbn0ZBWhhPTzu
OitQOKb6OvTns34kJruafvrC3EajuEut4adAYdrPRIh5wJmrzOewYeuT5AgMwCOBuBVCjIymlBKH
CflaCuGQS0md2cXf22zcdZ137pjuBXnw17bnszwUbKN8A+/UpHS4u+oisa1rw8aaNxvY4fLkvEOJ
Cax+uAoMBh+Z63zXE8eeuHSbrYq0sy5UMu1a+vxiKrhUrx46q0q2jcCbp4IW3lbf35WzXXbc4JKP
h+IybPL7BhvXduawettZw4XX9BIycANHvA05TmDlqVrVgE8yw4M3JAe7YbVOk52b4LgpJqeml0NG
pEV7Psoze9XIvANX+JIGeGfz18mPACn1HojK+K1MBMckxmQZ387KcvucuARDbOrQPWrVnlVpM14Q
gLip8xHOlk07mG2viZkF2RPuryFQ+NwEQTzCPbX82y6enAwve7+e9bwNBdEYJS7XwCWkQ/s2soFE
r2sTpPtC9K6yZpdZznsK3IksRPSWYwqQOjduRQmGpuZ4YAbd3RRUj0kZXsasr2S2uletkz+p6d6q
iR1y0/akegojUcSv0bxN7Pi18mG41ZpmecsYDt/9khiGctLougtPps3J09a+8Pv0PDUBH5RRueG/
fbIsC9ufwiORXgaeIkdpZmSSWOD9inn+WXAB+qb7CUNy0PkErcnhjKVxK92Z/+3E1mubsRgTIPei
y2WJKSmB1DlVq0T6cCBdUGe53RPBM0w7R8XXLhjO1pUIYydR4jG+FUk5X2cnmy6YVxPbEjhBSRZb
yX4D+LUH4FqZDPlmhlluqymX+wVBKq9n4PqKEReEFqKLKlKn+4kq3iIhBEsulr60ioZNlhOOVGVE
kqBY5hEebTPYB8mwiEoftF4QK3emLtDlxRdov2ByBf2RNY9/CGme9vmFqIVzkg1LrQkcw4tvfYLU
d5FGtq5gXhC7iGdXBd2mX3oPUVONt3muxlsLgm+Bymfuc1JcFDMjRlPN0SuWbNF0TLZOsaTasq7U
oq53EYLyM+k0SE+9uiE3yMgx0TUlhuEO6Fvgnyw3OmtM4zSUg7F1hW0zHBIb09LhdTIsTQXkw5jC
McvOJskZU6nATI2QuTJcfKHzIxhEQdwB5yygduO+tn1CI2dUyCbb9Hlnsb91po2Lh+K46sfy4Hbm
S52ybiayLXeurC8y0cLuBBM3+Fm2H8KI4FY/uc16kkDqwWUZXwVmPZ8cGgucfJW6KuG/pQjpvdC/
yTJJAmAUD6c5w7lX+5c0bqFVmEAgEzqhw+gGG0v1zi3SuHPhLl22Nt1HpF1jlRrXXYTAKHcIjxw4
/LOigLGgybGd635Howbr5EApXE7y0R5Z/0Y2oI7WIPFa/rXy6XG3GHDplQOrjtx1Bo3DyHhkOlII
jmN/O/g0k70S06ZVv+aC0JKsrXc1IuhMVvtpHF+c3AZD1wCrd2N3c29PQAjqFFjiWBfdzlWgD+r5
3art8zpqQMybeBJMthSgLibmwLLGlU3FnubGsxLVDR3piGCMmn2giUdAj9Be+bbuVXAYionQR+RH
K3s+If8G8CrVncowg0cdEdVdTQBgARYzqMoHTMVQhyvIOn4JKM6IsfYG/nNNM3xwQZKoyFljmPjO
Fwm/zLc7kOoqp0dWEwNp9Icw0g8oGwlBFz2wUWO6bx0SmmZ4kxEImBTl44qRKpzBkoQ1yzHqrR0P
QKZSbjGLPWUsjeLVCNWgyduWw1xiggjW37zeglvtgdlqifvbhh3jjNAY7uYAI4yGiNCDYpx7yiuO
a2wnJgEXSXoaQzy9ArKELCF0V4SsrK0B/n1ubHt32XvdRuz9wpdrG3BFUr9ljNtIAoMBGPInTJJm
fXQdN3RvggGiij+XP8wXS/B2pPFwnL38NEZTw881WX6NiqSVGGxKWNvfQ3OuTzKARa1K8sKKkYMN
vZmQQ8+RUpVg07xqj90Ir7hJ3K3iZTiPh7g7hMGC7kUmb5RQ/6zSP2cKnZFfRt2ZF9HJiTLik8rv
lZck60I4ZKuculKAgsvpCqQZWbri0utANqWKglfV84+uhc9UZS2V79gcWRvgAlsOFhvw7kH/g/yQ
ZMvgoME/Aas0V32BKzZ/VwBg+YDNm4yT0IZmGRDrDKtHO2IzQM/GbAgC1li6OyQY23i87WX9FFgC
3uUwfQtngjOI/pwKgBOGIo+1iqA/DAUgFvUgW7hGcrJeMqGIpGmsrfLzd12cFf50HUzjxWBiT7Fk
EJMTkR2anjl+T5UH88CD+T7dtand7g1Dn0wBILJQdOLYf8XUVVtRAvMdCJ/j6yWeqHLO20L8dOuB
A0FK3lTA77M1OxWp5HQnY7MgtR16EQfBqnWty2RSRyuZl54qDoqwgdWLzz8aZEhIVPaS9pm3s5fA
+zBvca9QS6zmepdnSwmbLtyW5jBWzoWBYcOGsjfn9Ffzwmf7O/ghYdIuRPA4Bx+Q9lO900UPV09v
PTwL+6mC9KTJ7VC8g6Wh7ivt36mKdOU5eWsn/OO9wT9LaEAd0YRRNYE2UB01DKHQ5HpYVkI7OIP5
BFzLVc3PpsDSo7wnJ9Q+hqdd1nA+bmMiXasBlgBNYDQa6GfMqfYxp7gPVpyAZRo9Z61CRZYjjzn3
DAjDU/xzcGi+NrZnHdSIzd4ZJlLVYH/2Vk37LLtJ5/RmpBMEgzE9G0sSkwQ0xNbBARQaWKW5as7y
63c+nLLRI8YZUf1KO+E9emLqkCm+BJxmkNQoyQEpZrpS+cFwTejuaDioAXhuiCDYarm61zoT3wlK
JLcV33l3NGNOP2CFoSt3cM0kPZRkBalkXAvpgbfUKZtzHgd7mZsbs52OjYmfowrYZgx0Qym9olVh
O5SBTuzcYBu6KLQ1X84TWJym4nSZpSSNjrys6zCAkTwY2RYCLOEwDcydJoVebzf9Zh7SH0GYoY9p
/XO6APFKFBYuL/2gOLVtKTTo68P1IVbA2djBySiWetQG0BFMJZVI41DCiIDhg80pgYjX0kABRVuh
QUnQHCLMjCcWx9tcwj+wzTeEQ5fuCJhnhB3Vc0ppkZXOBb77ub9rc4wxnWlyv6vkZQpOQxadaYK4
JIVYbGzbML60dftGZ6Eg2G3qOFE25W2nzsrlKD9bVF2zzdvZuTEnHopajz8Jqm+bnNO+wgEV5wNz
kDRrT0mHvZ1IpFeboDyzbbimdiQwot7aaKc/n6T54JCJ4Tn9LkuA0ZXjwXKPY018NX1tOheCM05a
+ISp+Xj3QI93VDQ09dM3G+S29wvcw3msDhv86iu7tm7dpmzp9UprVYhRbTQGr/amL2rYvQ1ljbST
Td+BNHNNKF2ZKNh0S86H4qZQU38cZxtygRvPG7ePwS5DiGi62NjjBKAj6dxIf7o16iiE1ke6dZt0
oI95I/8Pd2fWIymSrun/Mve0MDC2W3fHt9iXjMjIGxS5gQFm7Ouvn4ecoznd1a0pnduRSlXqrsjy
cHfAvu9dFwJtWtVT/Qa5eBgmVvFlInRrPLpDeFMN6pRyBTqRZd9QfBA083I32CHfnP2l8prqUFt9
TXYnZvq0AHFrRXlI15dUAipZhlHFIoEzRIoZO7AXKzxhzLN0i5qLt7KvtGC0cwYu3SIfz7bfPrmK
tcZx6uXimGdgW7iFosFmxdU0hgGPqZYrP4laf7f2lBOM+fDatkQ0tGGG1Q1ogjHXOzdzqY7+kj8t
60rveeE/YVP41fbYwsKUeXTyP3DAxG4/jWfXna7I5gD2k3bXL6V3sKG2ROM/I1d7T3zAqZk+sGjM
b+Z2Ya3rhwtyXOcczg3ZA5QHdmDstJh29509xnnVdBRCiuoQtmUVO9jJqMQ5DG1HOMjE3sad0dNg
SlwBzHTFqgymSWHToQpGfZPlBbNVd6ApjJayMoUjm1W01w2pZ5Q/RflPrwijwzi5pOtGI2VXVmnD
2ulhl9i8h3EilAuaExZoSY4Ix7LLGX7h2xjlC9bhngy2+kwUFqq82uh92To3fsFc0rbLm2tHD1zk
9c5reTb7/ojMqYQh1Vv4bkcRdM+Nsy/rfGu/cO44Hvw6iM61YKyUPAWTDOlp2fL09xP7sobBcRTk
Tg5zwGgluYK1DmPj+Jcwch7tLPzFFLIcw6WIDklvFrjBDgVY6BBiWDD8Cj/Y97h4ODrogvKIyTUr
Gj/AqVeXVeag2BTcppyodCSzcnSPxWQ/DOLNtFAvCjp8b3JxWJN8uEYDMbCNBHDhQgh887Wff5aC
woPKyt5NMTzWg6YYp7XfezMRw5Kkb2vVUKlmZmSS7nQqdduQy00vRNQ+5eZrgsUd6WUUl8SbDuFo
k81bYTCdSCId0tdK5Ae8i78YhSVNLXET0CelXAgwuvgqEigmUP4BQ/wwuVfNd3NYpCasYsm+BtN6
LSLLOtsTSEDvFTkpFw0t42tYAqjNF10Dg1gRebtZQzg++8veqPBL617cBEXelL2Eczkex6KiA6Ep
T7OYXpA6HEzUPXWglsrH8IiAADkCKAE5208+irnAgfMTPZJCW3voItf5qLLiNZsDh+Eb3CzwEGsL
B+SVgPVBWI+yZitu7fFErIs3tyQvD4V1mzYkzNgN+GtCUE1SAXfqnBhbFolWnFy7J6moMzcdbxwt
IVlxvTxrm86DyFqKi5M7n7ZY7paKoni3ex/Hjuk1mPaBTyGDU/spAF5KZVipqVjdlH7FvIWoMi2+
bxOdg4weLSWVlo9ezRvKVBaPpfkyFWQXGf1KBF1yaqgunVIIIngwkrr8Maal+7Wke4+mwf5mVSbm
nuNGqaZhb3ryHl0aSvAeHoUYCsKtcbfCV30zGvt1boHZGGIR23GhezH7iEo6mWVUfC0LAgV1kFF8
N5BaGKXeSW2/Ru1hyKShByGSlRF/uf6oenCtWbOAhTy0avGmo2Ei5NFCJ/t1Ggi8cqb2p22lmIw7
+7gyhOwqUu2Yra2bEUnlHmrk4NPUsW3WWCO7C06zowaAP7pEtRH/tZJ+na7luU9e6lD8BuysrySo
CwHebGqC4Vwiq1Kf9mU/nWgXHIm5G927TH/FFHxNl0XQit4np3EFIRzd7w5uiEQ5wBywPfs6pAdr
8y1bqHVJ/4sunNTuIXeiD78Lv3s0UHRd/y4BSOyeuJzGG09VntAcIeY3dLbUfNpspkjMdgXr/BZy
TIIzRGL7LjVPsXK8q3oJj+lgv1XkmYClr+N57oDdrIFrdlixd6+wzCffIe7RJ21yEYmNa2K8Tf2p
uitMwaS+PFQehzzzrRWghBGGRNWVqEonIsbMX7jQJRiYVz3LZPLPQVXIox8WX9WAo7VNe6K0+ud+
morTwOC2dwhjaAJrj8Z62nkCTy18yT6baUpY9OxRKAwbNowz2ZSaQkL7a1RQK9pZxQiuRX9O27of
hZOHFz0QTi7djv0yRwlBhl4QJA2t4ox3LoBJRtQf8e28TYdyd4OXHPoZ9p+MD6u4Abcb4yT61BOO
+5FchVhaGhETGPOc6PAQdF0BSGtCYga6oyzIAEoTCUQRqCuYLYmAYqREtJ/9fZrRIDKn9i/qtimg
1lO/a9WCnixpPubkvl3yj3oKbzq7ew5C0GOnQXgyoe1FBbxnDDSHwdvyCQnC9ti+wMuaKXbViiU8
4n+uhFAH8/C52vxgxexAvGN+EJGw43SrKmgq4n3BR4U/lnGGr7e2yEjy/ei6+iPsuFYEEPXu3guo
w2ooM3CJLDitQ/hO5hcginS68ikF6WVlI8Xdi5Wk1BaptZ/9KPvCumQKGtTSrzn5iBmpYml91Gly
8OX2aHW2ti3b4ggl1AUqy/6iIdb3/RpOt3Z2H83GPhVLdWQX726icGauSz9HGJCdkiQXBP5C7TFl
tIn3NCveBQ18cr5DzP6WP49DPT9n8xcVdgM+GyzrJcfvzqsdugS40ajAzm6jajJ7EcxvvQPJHo50
lqxFgv2/ImQBtH3faUqAaqY82+aCrNzsczU/u5JnxdRz1auQyThKtvjfXdFZ/JgyZpdatGYG2r1t
WvPamD6K/YK326r12EsnOXtMCJ1P+RLIQzxXOZU0LcIrSyN7mugxNxk+fHhDj9aA5n5VELQ2K1w0
q+RStmwTIc0znUHrrywZe6TFL9F2+jW47WcB6O7jn8qpyMsduj/DsbdOIhGPaAV/JTlxCmjFblOF
5H+cxE+qOSBDNF1ySYbUPkkAltYlvTHu/GiF1VPRj9zcNQQdi8axU5TO9ChoqpIb302/F17KnZIF
bysjrzvOw9mGl2F2JKe+Lt3xIJT9vSJ3UOjcPxMPeEUExUKPQKO2+/yYjPkxsKP50gUgDoEJjwbb
/651uv7UocioCM1x7Wm41UB6VQpn4wIwDnQD0w13QJ7P57pKGh2gzlgd+TzXmh5RGiVc7d2wotB9
IR67rTZThVZ1qGz76v1ROJFGtddLiAYh5Bgm505nyzU0TEbKm89DT9i/zKvbAfX9zpkBaFM5QTlw
NRUp7ElGsgNRGneW3483RfFtyXlktEOz7ps8oH5uCDHq20+WzG9LC4DImcbsIMkQvyAaZfchT3Ee
frljYI7dYGKBFP6YBmLgchxgvFT3aEmuc6aHZfCBL015VxryFToiZ2cipu0Z1MdF6XLjokObZwzO
hdufSezB4JyML5FPqQV1PzaJcPfSXakRmcyjj+AsDuhAiyCUjp0b/S7hgEclfnEbEkk7w+mnhXVT
pyDpfXQaJepKpAAfKaWN+0aTtVmmb4YtgxyTZW+vDp8924E35D/CtMZ15XGimGALRNAkn3H9JtTT
cpIV+CPz5jSphXmzo2Kwyk9yHdBS+Wl2Xr0XVArlITIG+K0Bu4ioKp7Et6BR4sSJRMtLaEBU/JQK
hPrAsUtoRTLGTQjn3Anvw14Izw2zwY7l6uUIH6LkiQ6mYCL+zCQtHR4dv4czR1+Uj4DJkVSiEWCn
fauOk9SAeXLTce19ifqFCiTTWIRVtEzIfgCpFbG+hSEh7ewWH6LLvtmF/rkmU3cmRyQ05r6ddL83
HU26Zedemqx6bTX51KXXMmdlpNMVBbjkLH6b5aGzjY/4F7QVG0gQJ9mCLrjt8Y4J3d6akdeJmPpJ
ffYPkxUh/OirB7Ay6n+HKDoE3ywXonOR2DzscXplfL+DUHB3HwyxErWdOEWzZ/ZW3jwvsz4UzXCK
MtaaEMCTC46gdosHr6G3mWexO+z43uLOyh+SwYBU8IEReGpRARaigxrahM+HOXENRkE151SqL5z3
575z3LvchtOreCwEWctRYLqz1S+kEofjta5lGbudg7eyC74tU40FBk3MvpE/xpwmG6jVrWqIIPLi
M1lm6qjX9MMtG33wYBgV1XDMYqDhq3mrS+QBbAVxthBabNMwNQFyoInWP9KeHbVQtMKZ6bMP6GNk
mWL3A5aKNRLOtLvkYUJM4djCnKJtIYY+/TwTbfXhkmhDS0b+AAwNnT2SjodO7QhVQzCezH9sqWQn
ruaDjRQx3rQmu2khTLJQtGDX5JAg04oYKHNYBw/5HYc2UggdHCCriFSqi5G3BwOamfKTVZM83K2V
nSRXa6RkLfcRObkL6gbYAtCeL5mfdk/zVNgwMSjDJK6cvV0lL1GhYpju9QDBSospLyun8oVJLryL
itgNczrQF3Flev9I8oo4XI8zhcfIcGVRTGMkQfb4u5SEmRvbfvIjIGGkuh9QnodgTPMXl7Y5u2if
VdtC+ATNe7f6ZQyid5FtzdlPq5acqFQelXxlzD0gQDmJoHbRCs85dRGKggQajvl87kRKzWa/DTUy
JM04iSjvwc9HPGCjf6lx+Yyi6gINgDQ7aH5HWxFNlZ1UZxFL6hM1krvFVyqtkC6gmYf14nn+C6j1
pZ2STzQhd9q43QklNLq8hYSTOVkw96mPzBZXX2t0Tho1GzE+NADSouskrCpKZl+Cuvmc3Xo56LX9
PlXqzZaqPOkomw+Vaz2szqkx04fjrzey1u/D0mBIpDdizgBqXO8nvCF69frUBgI212bbLH0CF5KO
g5Zohrfw3JGsxH3R3tsGAZaj38pFpMeKRZTLSlzpjBY7mItjW/T9KSB5yal4FEiiXNOxE+cQfdph
Vv1pWtD0VB4lwDIlR0bMZ405D9xRDTEZoLtuSb43IdGdaxt9rY1n75pIl2+JuSTdnB8HRTfSvOTv
0cgwwKI3xmVCZww4994NIwjTHEmfxb8jpjPqFMKyqvkm1PdZ8rzNClC4tbm6pXbjLOMPjirYrdFs
3fs5SNPYfekxduymSptjsPXgrYSae2FBnLYTfunTgOu1WJ8l1B3PUggPSo/aTrz17dk13UlnRDLN
Dmut375PyjHxsMDn4XA4chsT6XQJ5n57RLAGGSehgYrdo4b5UB4bqDvlVL72p5yKvuPQDNU5c/qT
79fx0Gx1vkkHMke8pqJ8dRDZ0asL5+J9Oktgo0riWTrN6hMzZXlurBlmlTzift1Spj3WyJoozLyk
PqQYN8F0dgJW8zC8zMHWKYJ8aGvtQ/kxK7B5K7+Obv0wwBuGUZbdanthLs7UTS6IrCJV5zxBkdX2
RASIbkxc18kvtaolxjJ7H3ltfqT9I+MJlZdUGwArj7YJeTRRnxsl5cNac+j7EZRdWrGJBNR6ODaT
aedDbRm0CCZDjGQR2JWNN6IMAcVDWHcFN4qsa+V8YuxDYgy4Ya5OWv5wJsrc827dMLDkkhgQuGC1
P2eNV3EUyy5N0w/b7cUh5Lc99L6iKMOb2TFWLJtbuVoqWTTk2fJounYNKHYU8LxPAANlo55bOzuP
TAxoaS3YpMH/XNzhDV3fjTu9uq2T34behDZSInb3c5pHkAyQ+Yhyo/Vj5KLXLpJ0pw+55lEB3ER5
26bY0O82avoDVB+O4cS98oxGf+Va7S3fJu+yLU2MpgqZGMBgsqoxrixZHBFe8nCSZJMq4OiEQ06V
Y/TQNiiVG7s+yrJjBptAadB4UQTlpL/XBHHQZt+IyNaesRA9lLLuaaOo1xi6fjpkCa3FpqLkmu6D
yiHs2facp/4u1YO4D9TvcvWq+ykgW2t0Xq3K9W5yyhB4BA4IApSjEBNe6izydn3p6LvWrV8bFYyE
2jpk66ZbTHHRe69D68RRceVrfvdWDqY0RPvkuC3EB+vnkFV3f372z2+aQGgSPoyOaSQvMFPcGQiW
dulQ0IQwRxNqzc2cSpWFGGa0FBmKgX66c7ot1G6epwu5Us8Z195tOJOf3AXWxepXqEA8SnIegN2H
xb6JsOyboX+2R67kzY4VIG3YN2u2pWyHPJCy7tKK5WfKJnG1JjYnuRVBGYRRlpHB8Y9fa844TCIn
ffc37FsNs4yjAbBHF6BaaJIZypegu9VpQ8UUAzwnMcJzc1eltHKk8pQheGTGyVeCas3d1wKTyv1I
QiMsCLbqvlf5JgnjbafArTMe7bXPn+ySfPNBzSewzq3A1GfrWxllyLWTt2jbKImHIqgW4ucqJJ+H
HJD0UGTDI0FBX0hv+hLkujxZ8407z/7dkmR1PE95G3cC07IjO3OcR03dz+Z1q8evghvnEXWld+ym
/McchrdD42YvZbF+s9i/bnBGXGydvxQVzg6dF96T0qs+NH35WLe9OtVBX1+LRCMkUPY9+R/RtZK1
PKV2eoncrrw0JokgPyVZ3LW8T2aKlqzBYbwryBwEPTE2nok/vjcjUWjw4zRthIeo74pd1K7pVxt1
kXDzQ97zDKodcUsvNC3YrWcuOpyOVrXooxlEc0glXSoO4rob49iocyvCPnAna4FIo4I2HFD3ox8y
1jFboNLKfjosCcwIH170uOj2cwb4Jx3u1Wttvg8Gnl5266VdPe5ULOucR+696Puzp2z/anlq0yuW
9IbO4OkiChiAsPxjlJ/3GnEJVShJToso2ewt7nO6msr0xoMk3FW9+2ttRuLSzFRdvM3zt3hQar0j
L81MwYdruX68RHP90XroeFUJx9nw+OzGoUKwjgiY25fVz4tN5Ou43z7QYft3i1e7R6PGb388XdHm
T7Ty9NqtnDC5TNLnoaUnyZvUpXFzbA54Mw9BM9SX3H7keYkoxuPpWwnKR6Twfvz5D88UBbGUV9R7
i3qOeyxsu8RQQaEMh2Q/lT8Kn1FyyTkidY0ATK9TCyfEHaFkog+uO5+pZCfFbskqKFVKCNnHB2v1
byuVHEYF+yhAjYi4B9+u/XGOvVoQ6V7ld3KzR655jUaO+EqqCHRI/TNFV6OmkoW5uVGfWBeLZ8+p
DtbMupkmPaV1TTs/miC85ShH8yvb56iC7f9jYUyglgEi03Pb8jwOe32cN29m0vVc3w8VkH68zFWz
Fw79s1ZT39qcw3vPbcYbHckGEC7CXZh6Z4E+OdfwZYQX8n+rmWB+fzrS5AaDWRbPviX13iNPchML
LbFpR3EvwUer1Bnu/QH6XhXyHqg3FqUfPHEdX9MNxVtGJFZz7vE7NfnPtQgE5Q9cXSvxCLtsTPyD
VevhEpTRZ19Ojzq31X0qUkCyrbeslu7xz8XYzBJhdObEPy0uupthIHi2Wtmc5+jZmwB0AvVW5T4X
yFbWZFUNZ2w5PAad59zKtocrRhpjTVvUQDp513JqblQO/YgordvLiCsk6azp3OaZzVo0PygXlUUf
ankMSTNyl+57VRg2wOSjgJX+P4a4/5Elmzhs/vqry/qfU6z//0vEFv/vROy7qq1+/Kj+2bD950/8
whmwhVv/A5yP/QhptO/4uLwwGf7fTOx/kKjlCxTZxJcRm41h87882673j8hxpAQcQLIWhZLMmP/y
bDv2PwI/2lzWPvonX7ju/8SzLTYH7X97HEOBECEQvL4Qgb0FGfzF4zjZc26nrv29i2mt2YszTWr+
ozitcX9KwX3+xv8qtqybf3u50HVk4AcRZvHNcvlPht4mn1Aqeut3VpKjdyxifFgH5pYdzTAnfUxx
m/yNhTi0/9V+zTvEcevhuiajgc/M+av9evUsC4Iy/SzwplC11ia0MJSJi6yPMlkrTVF65V598HI7
SxL3Uvt6pvhWBpDWl7DQHpk0bl5bPwZMAv1rPrkWf1LXUWFFl97T6UItn2uCQcIFdFHznjpFVbry
wM5RLxON2pY9o27ExCYq67lwccI3IH6DkvSC0Y0gCMYdDGcT657J2oehNaoDC6qbtzok6eaDoyHv
X8i67LCGaTpVvuGO8MQV9SRFpQv8iENHi7/ZlquKKgTgUpc2zai2vH0jGjjf+o+ho3JFd6vgepj1
R0mQWxooSx+D0cIS0ZPEC0Zr4Q6TWTlTpAKJwLoaDtlZT9uHRY73QvFvu3HMjU2nje1nEH9TuyDX
C9f2E5F/+pnraaCD1pnLO2lbDD34nqYPfO2+u5/qZst8saDeMZc0x7Ik/xzoBHCQ4ic8MruOxCCa
PsfEXMu+YU1hTzoXojLJtRjrPDhGcilQ6zBjIMckTAbl1BgqVCg9IGI/MIKa1R/mLSdzWU+Ov5g0
bpc+ubYsKl9Q15lnpPf22RORZ/HSZMDvErfuo4O1pDy6TzbakPRBQWUC4tbWMkc59GKlAUGLcs38
l2Ap0Y7tYIlabF9Q3Hb2nquyhQ5bZ+JkCATSe3ISUkr00FyStGQyvQxx1iKiPLhdiOenzXKXHcuV
+CjSZlVvSZ6YMWbN22qWRiiES+Vn+qlBHUlecFfAIYdy6H6uxtUvUpnwlx8gxj2UpQ+CmsJSsyr3
Yf59EKv1OlpL9kM7QvwwPdRJPKP6RRimbc6EvOYyZoW0McRMk7CuA/g/KGU9DeKqkry+a4MpZIHB
5VVG8qUcew1VoR1Ql0PvYnW9TaoqUz0FvZZgGPLKDO4T6UPy0wnaQj8OIsAHoKd1dnDmVKNFr8gM
gDsidROJc7IyXeiz72aLZPQUbXLbQ+KZS5RqSeFGq4T5SUS9+JBZIZoXPelJQP9EtL2zeYfaavd1
o7wNqhu1cxAuJFFsB6tTPXSzm3oPxHdG9I+Yoje/k1TioiWKwhgah+YEFxvEbLBrlKv6uMu7noFS
tal/6qsizRF6uW7X3MI/yY5LqVmCx9yizeVr262Zt5erscPHXvsIIj3N7qfoblNCvagKhfQ7wtfe
AhMfBjLFqmWistc0nsPWkwg+oykz+SXrGit5kGLuvbNps8Lcd0RC6IfZ7XPv1a7QWGGXablnFOHA
XSjV8hh5hUO1ISzNB1nNBdhWWX5lyExR4/BEkDeNt6boEFJ7/jEMnu2e86WmRH0Y9PoxSRd4WLaO
0h/ZmmNdrMah7M6RVXv2bQDmh8bXnhNx4b/RH52gWH+2/RwpgrXpW/be26WYiEm0Bwly4xKQCv/b
JQhldNPXFw+pBm6hqeRuiOq+J3K7XnVUvFe2W4PziwRrB7/J7OMGtupNi25ZUxZbf/C0qdVJd7QD
t6Hqy+R+fjWg5uKoQhK8zyj4h+FoaRVNN401ulmcWFHnHSfktIjHVMuSrIK0pfxpGXuUVriX94YM
ZXT0Q7kFhKCfhTHoKLjMCI025RHRIYEPO2cLgfy6VqbIAXYSEvxAZwnmJo2jTx3rZ9FKvEI+UymU
2tj3EGpWboqHEsHOvdBS6gOkc4WsdYgCwz+60reQ68/oNtwtS9xdw+FsNpIyCVBCE3SHJz5lhRnI
QvLnL0li7oc0eKl7NcWwPU+1q02cQrHfd7Ov9s4qnunZuM026M9zrFczzsnJXpzwllDA7gDTgcXc
AWZZ+9twqLMXwq5OSae/21Hwe20Bhfqqqt5EBJVfoNU/+GZBOg8zWSEfDBg2x+gW5D9Ab9Z8CcRE
4Zt3LmoDOqxPRenRW+g9BN7wpcZzvRukj2FI+LcTtwAS3Yzmou0gDet75ULarbod9iuFU9Ww9dTS
eZ5pSUjhWp30hjUNgfs5L/RrUN03UvOUZXSDKg6FvkDQtKDsf5YQK1SIkXXF1vQrTMzjUJPMMVff
uYvuasUFOTv0Bq2Rpo5UJctFyu65hSVDp10XVw6Fal8LfepKsVwJZi+/i6ZP7nOZrS/FVIBY+dPb
4NFb2XBGRT1BCFbBl4PXFGuM23swALa+mdYGb3deNBRF+m/5wAAwRHCCA4uDj8ECoWUQcXANC4oA
KwnaX1GDGbstLHGyA8h0p+ldauTcpfjaUXRzhbH7SJIubU6Zl9dXC/wWDqSF7huaq45aLL9rbt32
snFuFDZqHm0FVC3BFAoV1oBOwAY5vPpormmiV1H5Ok55gh4tEcrfOWSTPVbBwhGArCellTgq5st2
ynGHULwruh5rC3S2A+C3EOwVAu5zcUzLN4OaCm0Pu4jXBpA2XlKRFJBNNxAp6+1S4g2TCHM6GxCW
tQ9ZTI6kpM1wnUENwlRoQqDGtKBpvXWrQxTWiBhbE3713Hm4ZqZ+jryM9IHGarfa6QSXbpVyHTWe
5aHagOgm2z3qDY2uLoVefAkdfJIP2EGdVPTsFvP3XpRteTOqxZ+8nRlx9KL+zA7uUORXJwuDK5l/
2fvgRin7dIRWyNcTJB8EMTYrv6KWq07L2PH1+OyRfuGQukdWnHWYh/CpFx2Uqs/7Du7ahDQI+7Vh
m2wK9zqWAKprxw9H6fo8BBHHGvzKhKh/R+5oRdXgVokUFK9rSxBF5KUXf6LgYZVYkutaTJStkuHg
+0LfT7haS4v7P5tKKhhDDxkQj6hD2GdhbIf5eSzyj3KTFplQgkoj9L5zwjGJRzug7Vt46OlGg7i1
Vgscm0ekQliL26HrTUzOHcoyd/B3QTAS39DD2KyigZhIoaVnnjK4RdRYX1qnBXdWWg0XJULyZSBU
yEtz9+FCrDBuxxAeMsTxuZfwEOmOTIqrALAb8uq5jFRLzj0Rw2tVZ3fh6H5d0w3utSMZfM25ivd9
Y4PFW+FbtYwko3gqjRWO2Us3WT9sJuXdzGjwq/SNllhRS9IVxgmtMfkFBrsBYrND35Z3SthEVRQY
6fREcex4awq88uhe31WIzTtwKQbsJ4UbqpbeJc9V+hgIy/yYZYEXZkRgICzsNSn0ynml0j4v3IB6
VJASrYps3wsbNCgJqlPDOHrxk/rnuAwlGjF55qgj+SjYDsFe4/Rgzd+HTbtg0mUJz9COGpxMXMTO
b88CHzQpHWNSICxcNV9NMTbbe4VM7KmSdE9uy4AyjZtxF1fiLrVXgepjIOlhdsITXC0ZziikIgRX
PDgBwxssBWqhIS+QNVw0Lsb91HVkLSx2F2fgqFPF0SkL1owkrH/UvY17Hpk/SChTS704IHM+NbhV
4EZXh+cAdIV9FrnyT1Vo60fl98WbK5oAmoU7hNq58tP4pLtUSDYOQyeqUz0lkNZN0adnF6D7mKm6
fsceNT6ulbP1JeWlRcF12QVfdBOODzwt6semMPl9lSbBPdfjdCsZHbsD9hb/XngmOuV514JSTsPR
F5X9hdRFc1I9lW6ENyLamHtEkJblt0fZVv0+WCmMiFqB99stx72aZYbTZ0ujmJG5j2Z5CyGbd9GE
2Sltra+ZCJ9InRx3BZVNe0lOTtwGDg7qen6JqvLGtNNrRupVLDn/z1kiInrTQlEi7tyKI1VKjois
u7S71jIXGA/L0R3uZ4jAT0W2wKHLsg7BlTejXrQTIrNkDhjee2Wb/XJct+gfA9UUT9EI8nyovX75
QW6R/ulBydV7Z6haecj91RRx3xGok4FtL/gzNj1+UUfqZ571eX+dOosy77p2WAmsNBeSSzTixUwo
UgaBFk+GaClrTsvsi5VBrRQqs4rYSqe8Y/NIaZlldTHhOyyDp2+9JPOmL10XhoozH8SZZ3LKN+3g
T7KUsx4LLd3JHAC1Gn2dxOplt3zRVXGeyqUgqS0ZbO+mjZbFIXKscAfvACLX9egl52zucW03nTXf
Wo2r8AUCLy4ZqCi7k6S5NwOD31Ty4FsIkAiPOmcujRbnlReT59objL6pw9CVcpdLu/ZI2mhywAfV
M7LvYH4B63aFLIPx5yhG9OE7JqgckUCZV+bZsTzrGwxPUiBKoyX+RxqMEoeiU9aeTEAJsYD9Yq62
rd9sCV6rkYrpdb5jViBrSHvdYgOA1+70vWc72ZwmZNJWCpMvdgKHil1wHKTQCYg8Qox8Ign1pW3I
wNqM7xq+kbiz+a5lyg5eHCezku/MOASFEj2J2rScTUFzvLVY4q6xuwntbjAW0kZuv9bOa7f0Y3Ou
jMysJ8TBOr+dgG+35Lm5694yZ0DMtQuQhZ44VQeUCASRVEjFBDDqwfKZ8C9iLILy9zwOBRGaPFAj
jNROZpqvTeClP0ebWpG/QU/+HR4CPIl8PyS9jr/Rz/aveM0wpFZAuMEnD8MTIzp1uWcK/OL5bXzO
4r/Dav41HW1DaoiXtNEtCbIDhfPXFyvHtc29TH7ml/QszpTNkJfJIXH6X/8dqPgfQuX+QFr/gkFt
L0NgnCujiGvN+wvkJZMgcXIVfLoP6n68hdfZ92cEJ8c1xix0+rs39Z9eDo8zeAJ/l3hb/xKdqQTC
VL9W38ntOWwtBUVxsPZIwA8iRvh4F/z8m7f3b4geMaCAa8Q6Cl8K/6+fYrKUaqZZAkRvof4sP5Jl
Ig/UMMTkvp+8v3u1fw2V+/Od/cur/SWhb+4LZ2nC9vtwHWI7Nkeyu/Zds7Puk9eW6gcUb7H5Vn7h
OLj8zfvcPrd//hqFdKgZDEInIurPdu2/fK7Yx6a6RIbmnMTRian4lJdqenIuy5FCHlYCzDLNiaTp
9m/yHP/tnvjrC/8lxM/ObFizWvzaasqIrgEPOAd3wVWeAemZyv8uavY/v57n2f+bvfNojhzLzuhf
mZg9WvAmQtIigbRMMulZrA2CFt57/HodsHo0JLKGqZa2io5gVwWLvPmAZ+675nwi7QK6LKmzgbpm
QxhClt6qnb9FJGVFA9N1bw9ODZP9VID2tw/1k63Z2IS6EKRakd5U/YfR5ABQKgp+T6J651Hgjyf4
ycqMiKnVHN6VIb1JhwEEJa32jrdL7PFCbhbWlfHe3aRrYAX/m/miS0QPZCoKj0LPSmTSOGFJb8aN
OsBkozdwodv+yrsz7oSf0WVBo0S/SE9Kd/zmiWLLVAxDJdZ+RM7VrFrui0p+E8fzsbpNy2djuPp+
ZPK0CX9dCdBFDcOwuNXILP7ZBNF9kt594r2r63giBZFlokG3vIyWrmPYqDrt2muA0eRAt8Wtulc3
4tlJ0cXffAR2bc4Hmb1bVklKfInryy7sqVFX3tWuWEqef/BFbxMRykAuuVMrsnGvFE6vIxRhxejH
98P/zfogdQHvGRQzgX4O7a+2SeebAyvyZUphSE6xBpAU2M20va59lM9+pcF+8Xh/c3wcz13DNMBC
GoasiRS/zh522I0dtLPhZULBReFPfzi1r50yMFuCPe0votgOL1QEl4658206wXcRqlYNZeiX0AtP
Lvojixy6HIcQgHl4RBVmL0+juE4dcu89lxCyyW9d4Bd/9RXNLMweWlLVOBHl8IaG94W2kja6I98M
K9LWK9cuTvFDj1acJsqGyhEoqoaqqfPhQBgzAZgUr7ljQR04S7fGipoASmu2kA79i0l4NDpop17b
76xSKa2h2ITvYs5XQESlSWil3rt2cOQdbd1rwX5xbxrHsxNnMxHCv3+kp8xN7/RTIs1siDInvLM2
/JnV9421m1qVvzcx7cJfthWe4+cRzV6aR0hEV0zhTe0Ll3q6/MEtZKeJs52pRwR3pN335uTJVfjO
3mzicx0f6Czx3nFcqPUkVrGY9jHpDHwXYVvH1n902/zJXWQrb6U5tEMtT0m8HO+ksyHPDiYfbosQ
8lTFHXL1VHWsvF1w9Ux3T7WG32CDeXmnHA0g1668K3fCST20GaOXLOzsA0zu1qfXWnJnKqiDep/8
7UFflJfDT3JXh+ouWhfO+J5XqAo47TmVVrZ1+/3zP/W6J+/8k+m687Mc5cH3kTIxLhuxBW0y2Irj
O1ePEzPryCeeDXMinH+2NWTcGqdXHe8Rev9YKzjEq5C1GS4D5//6Wj/A5Z+G1odFMRDSfCd24F3E
lVNd5wf9vj1QUMkJKa60J2Z4lS+Eq/4elOPytFjZ9PC+mdvqNPc/fQJRLAJ1ZMCTz5jsorUyCb2t
jVOb0O/foTmh3uXpBjVbsupoBtqAJ1Ats6eQqnbq1XbKGWRLYQkDc0UtIrlX9QxK61+/5/x6p/+0
PVu+RgxAmV5obNdgmmCroEwW2aRiaQR60kfHW518r/PU/tzkbLlKaVinUPfe21V4OYWjlUWyzNbW
ksLkfbE1V/Wdci9umk2xmsQLTwrQHTk9H4v1nyOeLdY2gThQW+LLpD9HA+6iujOW0i7c5Gv9BLv7
97v9Py3N1ubQI57pht57PdzkwWOAg5eHJ0zMFCf/sfX8t42P73+aopTrF1bG3jfsym2ybDfjuttT
BOJEJxb/v9hk/2lo5q+5YhvUBasx3KuYgrbbrdNVu4E2vvUurZ2ylB8upB1QM5s+nbPshFq3dGKN
fLiTn8Y5hPWgdSzF6F5ztAVqTDhYQMwugysaxYE8NLf6Q3BSMOSo8mU2Vz+2xE9mJSLYKBn8ubMv
6cQ8788mr44+r316dVpOe1puRzsOggMS7qpM5ctsbfRua4gGy3HqGjAiQDnRwo0SCrKfvz82fjM1
rekqJ5m6ARVfmm05SV+VNIKp7xSu2pV2Q4bXDrSn7238ZiyWxh2H0iAuOLI0m/50g3hllajvubHp
+/tGJZ8cGs7V90aOByKJVMabNDqLaC8cOXAGwC3KPN4l1e7F7iaH75D3/inndNrov76Wr1Zmflsp
A30ZVONtuqwoXFZgGe+n4Ey0ohPp9fsRSccb1GSM8nqN7lhuLDPHnm52OOWa/A6pF92GhbJpN83K
oBp7QeW7c8LY8fNDpMGUPmrdRGRAZ8s6TeSubVv5J9vxS74Prif5P38VrAmQotFtrNVVtDoVy/vN
XmJNoR+D8jWNG9nHYv+0qqxcrXr0QX9CgbpQ0JALb0rXsS7GM6CGNoWzFwZVHDYC7GirkXw5N7Pl
iWEfv9Cvn2B2CKhJQZc7nwBR7iXJ1kXomA4VDatJ8zA7MXuO14ElmqpE2EunAOno7kkZV2IkUfiU
+tcdnFH5VYC1ao3uCU/8N/MGOzoPlDApIjPzEGLkCkVKJucp3lKYe+evLLuwiB7IjrCNTkkAH00b
3dAUmXiMSjx2Eq+ZeUZuLgb0Tj5lbrMMy3YC/e6S1Fh//5qOJ8pkxhAlAqJEfNkPv5pRS/p1groh
kN0RFY2dXLx2YfM+T45RvwzhXzn1etMtrNccDopmnzx2fjvOTx9gtvDDSCaxXzZPwBzirbaKV/WD
cm09ZT8Auk8zdDrtTl0SPzbGL7sNo0YoiJ0ejxBljdnGCaZxzIOxeaI3YEMysT1TXy1q3he0nKPg
9R7YyRZ23BL8NdVwFJoM1l/eFaZPwAoxCM9McenZMdQh/gAAu3tSz2OYqrSU7VEjPbhOekaKTD/A
n2fJ7JoTC0U6Wikzs7NZlYR5UsmYhaVp6o5KEOUi2xW02C+U6wgc7XlwOd01BEf73wxYJ1JrsSEx
18xpHnzakQjFhX7fqkw0xBFQ/6DJg7sj5fxFbAvn45L2ygd6lMbL7yf4xzk7f9XkGGRF0pA0Ospq
eFENOzo2sDs5o76dHjzifyobr7ScxLvj85OZjWnKzkwyQgUnY6pfxtP4OtQ4AOWsjsYTkJNNtETu
464906671aTAmt2AtM8evh/ksUFTNUTYmzxdIlXz6uEShnubSelL010L6a4CvfL97z9eoyTyJIuq
Vg0PAIz/1wEFcRgnhVy9IDYA/rh16mJYCFGy/N7KccASXt1nM7O9SBbkjBR49aIdJrE4vM+VutUP
4DFscaOcmhfTS/j6kr4am57pp/lojaSGi7J8ie79vbpu99ZqkozOH6RrZV1syd1fTuLc/eNfHSMp
mWkByJqsS7ohTgv0k1ku+GreqSlBWXddH6A2OPmyfdfxAYyteOrqMj2wL2M0JIVJQZbShLSnz+dF
I2VDXvNA6x8pBQr7Zg3s3Y72BizJLUJkq5PBvqNDH4MqNonr41rJ833VozhA1bPhLXlvnSlX+XHT
LRdUs7GLnzohj2Y9iTxZxZNTTf4nzfOVFil+f0jjdyTTBhRt6NU8Me2P7yYzC7M5YsKypL5PfqN2
1pHt4S10AH7bxT6/nvymeH3qXJrvzrIo8qImqTqNpLLyIbz0aXKApkviQg7f6SqjEfu1b14LNDYz
4dRVb9rlP8+LDzuywnahIR2ENuTXSVjAsLVyqXqrnW6p22gyCovIRgN00ZH5cbSLYUWPt0NJB8UD
mn1iBcyd7w/jpERMScX1wP3+ahxia0apb/kWVXtzPYWgYT9rZ1N2EozGXz3vJmOoM3Lq0eWgkoD5
aqyXqtJsi/qt/lHcd/eg1pbtA3141apbeZf1RbqjVnzddqcmznwdzM3OJk5RZC3NEtVbum+37GPm
IrF1R/wxpe2rZ+v1xBOdL4QPayxvTTNUU+fBfh3k0Os+Rd31W1auKusiJ0oxdVHZ9BiYd8pPuvSW
yAGvvzf6W5u6whWa9MikA/bVZqPkZRAHzVsfkU1PLJvCpv+bgZmnUhdMHUGu38AoP1sppfatbJw8
cY5HwbYhonCmUVxBk89sFJ1CDQo033eK07bCgVZ6wO8HWKG0fW48W97E5399iZOdl0VDpFYGe/LM
8wxA1egNzy32ngxxr1KJbYmbQDpxlM4PbO7rWJl2EQos6KWavv9pI/GTQgiCqn0zCXIE4m1UyMu2
OXWUnTIyO8qkokyiEfLOFLvVkitT5wTNbHXbOO7C1JY9eIcHSqBO7B+nrM5emaDUcmml7RtVYyvD
Q/7OTTeeNJ6wcuQ2fjxBEn+iKNMjhULl1ycoVKWfh0HPFunW115+4RIvdrfGEimfeBdFd+5HOPzU
7DhKAMzNzp7pYAlmHyBTPbkHqB3BY2rWU1Q8u4VtDT8tWJ00+dsH+mmkswcqZaAp4CO+Td4qsnRT
7L8mELJWF+2y2ir9gqqyDaCF75f3Kauz5R3SEpgobftWQ42Xz1rzpu5Ozc9pb/96yrEIPg1sttTi
VBJgI3Rv+rlx466bNSXEtvJTX4gr2cn/cj3D7M0ps9RNKqcRpdjdW1LCnTN3nqeCFT0xpN89NE5t
RaNHSdapm/g6KeHX66JvYCOFMOXeWhRdg1T66y9mEvmkIVAhRjp34UyYjkmKCxdaNOMcmg6A1e33
Fo69HJyOKQnzURlxdCPzByMzNAqUXONG0zZD8ZNyzgV83++t/O5ZfbYybf2ftkCKGj1pUMS3FliY
Zm1V+UKtTyVajm4ssqZpBJ64faEfiuc2eyG+L2YJSiGvdHI52bWySViq4kqxp8D1qbTK0WOb2Zp8
jk8DEqk45epuvPYydHqaBuvKsRLB7vLE+f7JnRzVtLA+WdIl0MFqP42qWxbXgJrWIEOIUxY3p0d1
vOPNhjV7T6JUIx+hGK/hNrqQHOUseLPUQ35WL6lmXwbuY3HK+T3yzWYGp4nzaXQyN5S2YnRT3SFC
7IyOEhKn2haH08mGoxvEfILM9vMK/lIOKhdjop3xKK/R31uki0dh3Z7/D8wd+dYfY9Mos9A5ugBc
fB1bgRoEKEfjVdzJNnhc/psOD2Etk+z7fpJMr+XL5krrsERJFc3W+E3M/a+W6t7MvBT6XJUg7yJf
KO2Jre7U75/NdgkorEiX0kvUVmdRjwYpvbDfj2A6Yb4bwWyWo18b+0VQv4TlYRLdMM3LPl1JqmUL
AK995cf31k6NZzbNU+r6aymqX0q6ncQe1YLo9nsD0zE9H45C9If4t6apFC19fSGoGlZdVYwvMfV7
vQrS2WpBXWh7EN+oSBrmqWX0uwEppiIqKrEuWGGzZYTumabVmQjJvgRKVO6zNrN9BY52OCwtyga4
stM3PSxKYqpG3a1cQKoFynlWfMqVkOfpbpm5+PmjzBYZgpZFV5TkmwVKURTE5rqdF8q0bNQ/w+Hn
SIdLSM0IxKHFqN0gY+0ENJMCVK7iVSx427y/rZDMGaeeL+v++7fym+3t62ebe1dqH+hCI76g1gZk
ECyF9kAmhMbhH67k0JB4l96BYfre6G9ejY70LHwFnW4L1IK+TgVZz62Q3v4Xyz23jHEiwy+/N/Cb
paOrxHmouaVjW1Vnc81s6Vephe4lnLiK9P/TCVGDh5EPfoCCg4YKSjTcfG/yKHLNS/5sU5v5V1Kp
REVd9ATOBmIW8cpP4QjVwX7oeJ+UxIMG2tAuCajT3bgWLJ799x9gemiz9cXCMrmz8T/cytmGF4o6
LTap9AKIbhFwM3yYaji/N3GUlpjG+NnGbNMD15ojRSO9eE/mekrG0OZ3Y75ZD+FKd3q7voecONw0
RBNuurNTObSjEisKHFWyyWCR8GUgHc9mKq16guc3BvWVxqHcIjTljAAFpnwIeRjPji+EXbIKVvH6
VCjh2N+YWZ6m26cTWUN3OqOF42UKR6l2RKlKvVEX1jpz0ruT6dhpW//yHidjNHsRnicmRA7oqzEz
NEIpEnXm0a/YV66tEeOxpzMSYKL2+GeC6y/hYc6DFxTXs/f6W0LMIX9Lb+ry7a0+f8rn/3Ky9wIY
oww8v67+8+Pb3lvmPNVPX/4CS5YGuavmrRyu36omrv/z33+V8E7/8n/6zb+9ffyW2yF/+4+/v2RN
Wk+/zQuy9DPOhdDPp/k9/f4/f+7iKeHnbrKm9v9207w+Hf/ULwjMRHNR0QS2qDwncaHpzPdfDBhZ
+WOqUJ2aQ9i+CJmz2v5EwEjyH6R5FYuU5bTnazof4k8EDD/EfWWCtrD9kQnm8/1j9Je/pgAP7l8X
NCtf91ECKHwEVZ+aYYhq8yFnHkJKaUeW9819Rv1jF9qa4tLwVnmDCTs0zVshhUA6tH1kS1knkBlJ
JIEGe3R1FOVKtQTvplaGlKtBqdF5suBiCIlXg+Z/35WVoGyiIKCrvNTaKjrv/aKl0VHVqtims91D
o7qsK/iaDh3oVXJRB2LlPhqNyy64CANi/pVNJSJtdUtBaJEfWKdQ35tmI+hCgh5SFyEDiaZZXqgg
HtGAGwYHlJiOTxA1pe6Aj0KXRtHSUdiZcVlr1/CekuJQIHIdLeihp9d+0ZvWKKxKmBC97Ql5K9mi
FaJNBUEOnNQE2eTfutZoEcUqGupqBKRaypj+e61WALgPrYdgqyI1xjrVMzN88XEGWvD+ZFqhFrjp
svOjwFjBdaC7KVGyolmWghlU21od45LWVTlq6NZOBx8AO62jQ7vRLQm2JzwZmMxlmckZrMlyDAh1
5oFOzhjRob4fgsKh+7SEgw0QvkoRr9Ny2jUSNMxfvchPXT5ijny3oFUovOR+6+nwtRKr3gtlV3jn
gVeN8hYkQG8t8y7r1Wv6NTv6bi2ZLv4ybXMRMXeDCLnZiOXTKJSlt3K7MDRu1M4AkVzBya1hLFeJ
sRLi3pfWbTp5HW6gwAMogE5AyvZo7DuMFnjY8zbPUiBD0OShyYpuCU/HgMsXpoC4d31qjrFDm8HQ
2lrbFDddqxsp3LUKuT+qujWEZSqAqkjFSZ2/0hV05Fd6hQywI1bqCC8V1a96pclVeUe3uo+mQlxZ
5XmcBS1o8gHZyYM+DiNJMD9vAKKXjQiuM2BVLESk3J6aNCVL7kqCcSmg6NA4RRvVqDNoYNbVojJI
1CGI3q1MJe+p2/KIU7y0VQZxUhJ7B+O+UoKsAyWkLgtRDvJ3NZClcV1XXh89DIrq6Q6sHwlpdRX1
oOpG8NUUzSN696V84SW93qys3DNEoFOUIb+5WhwjveQVKOA5Wt5Nv32EPwkb1IP8SzMj8qIF+g4I
Mmg/A8aDSAUNr7TYc0ECXWLlSIavk34MikVRZZH2U6dnCsRrqEmRgXjCALtiJeSG0EcroatM/VmH
EucDSk0CI1q5eQA4AfkGF6lLJ0acTLDuRK8skm1YSZWho8jqQpylRHxIZX6RQtjyIqJ2BImCAbUG
a02vI/K+dmJmogxoNORmd5EWWYiAguVnurpLOIwl0NW4+sYGLlIGTsQEDkJDb9FB4NkGkWiOtEgL
uUpfPXoTcUhqux4A4yX5KKEvNADKbG9RJPXlxyFMtfRSq+kYfTSk3HrMo1Q+eNEAgiAS1fPKU69K
f1xOAuXDWSx3lrRuKg22sKqNqFoPhawADs3Q/bNSGtfNVFVgeFiqE4iIvMkdyzYQLJprlXRoRSdq
oT9s0xo9SGRradZdsOdFV26iutkS9DkIcsRGIkjAYy7RvWEW+Odw8z1cG9kdcvTPQy1BooTaXYSQ
i/Ix7M20t7O2E34avgGitREBppzBRGxE9mXLR7skDMcoXnqmmhZ0/FjJmcYJtPHrnnXR08ypLEcB
8sFG8KKEJnJdzaGvVqW0ygZIgbtshA3uAPALc5iHg0yJT6LCLnAaf0ADrFdr9BDFQgrNa3pbm/ZM
LIfeuHAls+w3+Vj38pPgadq4CdVEI1iSocULSSPp12Pbd8X96PdhthpHtH7pYIWYtE4l1sA5HJvW
WGs6wBUESfxWpNVTbsClaDIBhGWDWFJlDx3ita9D2gvpEjJhCueQfljOkUrt3Uu/oo/7LBkti2UM
10H6WVtxZO1VOvzLO4+nky8R2YBlAPwfLwjdLDP33+pK982LJlEL7cJS0vyZLQAd7lYzXGJzgiKm
W2VsM8COEfOFhvoA/YfQU6V46TLhjG3sWTWB4iiOhEe1rFD+y7I8LVehl3r9uvGRngTDCzA146VT
+cG+j/pIhZQcTdJlZtJHFwmlnaWItO10C4EXlFJytXMQuFWEBXo+HczONPbD83hQIK6knFzQHYMw
Gg9iZAJz5DiNXSdrx/zad+HNnud+X/b7VAhMwkgRv98W0sB9DwG9weCiNFpCsMGksXkIS6Pc6pWi
pNs6CczuTA26adfMCpKEjTEatGuP7ZPZoay0iKMMzr0PYxkaVS/zCPBdRnp/sxA2N2q2rIhchBti
50YaRzYSWqPl5HLrR4B7KuHdlIWkORhKFp0riD/lH1AQ9BBwdsx45SlC1j0bKTJX+qgOduuDpnjt
xMoUllAzc/NnNwCS3MVqb0ZI543VszsiV4JkWY26fZKbfrvWm4peEIlO371bmf5DHgAes3W3Dr0z
xUpgfsB4M621IOmsscaS+2rRGl0+bgvkF6qLRk5c2kq0BOKAJyhCYZuB1yT7GtEwZeURmIYl2+Cu
XySV16brmCrD6kypQqv/ATADrcpqVPVk16pCV2/AKqQibw+xxpU5diN14JKMsIilJHqxdM2MIi+1
z0xgd1YjU+GMkHV/0bQqYtCAD8rHUWnGZtWjQMz9J0mHaqtLhZmuK6kpaPwAltAvx0iW9aUSyWgf
umIlAJekVb/cjBDwBDtHUV5djpkYoxOhTDLHWaUncCNqIQxBawuitxugvvVokshBwOvyFLgrlozq
ru5ppr8aTD+qz0iBxgqCcS0AEqGW/dYGf+UKk3p4DVDCCuDiEKTqlF937f+/P/zd/Pb6cOu//W39
lDwHT5/vHNPP/IMgqfyBq88VgPpnhbz3VJj86/bA3P3DpAVapTH/o1JTx7P/x/VB4VuaTC84twuF
0BX3/D+vD5LyB6UQFpdgk2/TVWz+lesDGZOvN00a3uj6hEXJqUK5G6VgX2+afjvWepnHV5Wo3HYd
An9lB4PZ4pyzCzkolrJEC4jiCY9iWW5RrdiWLW5/pAxUY7TZc1hFD70oX9DFaaK8WN8BTHakVoBw
TLVLSwplQU/yknNz42veuSebVDJHXou8DDAiK0BHVQtcJG6S4LnQc+QOBjTZsho/GAWomyQsXmtZ
9wD5yOICOSc77cxnJJefIzrxNbV70tX6NZqUkoSOVhENFF9OSiioLeRqETLytAI2TpYA5oCMKK6D
MFVvI53cYa9Z0nOjDNaDr8bNoasmJ57jAymjHpVCKBj5lZCH1jbvPPfRrRX90LkuxbRxMNGzY6EH
KFfmCBW77QWMahSOJWSHcwaFIqKjGWgvtqXWNzbs7qazRxo/2GBLT3LyxA+WkWV4d35rKZdWiaBb
bg41StnIt0rhAM0RhEnQAqQIAboEhab9yPRIe5YsiEHQlCd90h6SbqEUaKa1Hqd+71lnSRzdNcCc
9mVb9msDyYuDCQcvWaC/BfOrE0bt3hgK6SEwcqVemGyRNN6IQDw8RMMuAllIr/Qg9268sUOVwrI4
PBf0JUVPNbFhCFLZqJeLQMf3QlyZ+g1PlyF0e3198Nhoz/Qe3MVgaqCWoX0EDxnGNxKH2E6lC/48
kGt3a/WGtNDFONtM8R0Hdu9dKLn+1gwa87GTqRJcNH0nQSJRkvFcrcRk5ZeIvoD07LYZBw8Q9KaC
dZN3grmCv9I95tpQXFbQXhxq2bRb9GfbbZvxpfA0ed2UA8l+r8PFi9jwH6DzKluq+NEV0vT6YMmK
v6XqkxihOMY7iMlGbgPNyrdmyVGFaEaJWsKYrnUPaOMC7bBiHefNuJWrMToPY4RYwkTr7MavorNR
D0PYf4PwkCMY4YAri9ASCXmqKHb4TqVpD50rCw/cAFHxCZvRQrYZpDDaLt5lb+rygzzGiN1Dpysu
O/ydhyEsSAzHvvuYKIP2qFgpFyktRNme3INOEXRhSOhRjTLQllhVECAGh9e/G2ZpXChMJ1iQ/AyS
KKHaPyJb2hrTaNDwzCytvVB8Y9wMujjBOuXiEmUWZVnh3qwHsa6aVaf43UJVJrqogaKDY1mgmogy
uBeJrPuciggEvKAPaKUOcjsCIYO0X1HkaXL7NKR9qKoo5xYJxINKqW/YiSp0rrkTa2XeO2poDHcm
igJnOheLVYBc16WoJPKhySv3PMp64zIOQnWZxerPcjDGQ0shib8BNxPs4JYCvzIgb6r7EE24lTQF
VHFKpN0ox6nN5Q5BW8ktNjjA0lapUhSxS2PYuIIirdwhGX/0QXcxFDnSI5qHcIOQNd6bYAQ/VDG+
73zzTKuT96xArkVxWeUlggBiUzuD1kuUOKT+Wg7anZzp1LtTmr7wC1G5UfKIhw4UBymYPEOnjAiv
lHn1JiPH+1K5cnRQk1S8aHqtYZnkcFGFFi3AOHmGR/3mSxZUKhF11EFrkExswTrpXSyjlcclGRjN
VSMSoolB5e0LLTUmdffCWlV6PVwqqhwv4rDn8bRM0roKndJoA+7HA3qSce8uRM8w3v2qdNkIw+rX
+f8vw1Dz6Oh0jFAoLlIbS1RLA/n49RjhQteWrjtc0T8IwmA1biIiskDj1dVUVHkyPjrF7j/FR4/M
TUGxT8FYFopKo+14VToRhPofw7XyMtWm98UydKxlvdR2RIZM2FsVZZ2nKTSnzM8OTW4cmaoz2r7F
c67VpVFvVQUhEWPbNsY215U1KgXrT3HJPyN/f0ML43JSGqr+4+9f43zm0ZDxMT4PucySxu+l4Uox
DtyVbd30Tr3D6Td891BnQWe4VcixMKrORj5ReFDt9HFqrgMJ40SvZnjnbyZ+walC9FPjmsXVEQys
PRiPVyEVnlZh66Nlfzy4//dN/y5PNe7/9o9o8VFs+y4N6rfXv51B2XrNks8O6scP/vJQJfxTZK0s
S6YEVZ96Df/bQTX/ID0/xbB1Ywpmf1Ts/+mg6uIf4JCoyqVpEEjRR1D8TwdVtf5gI6fgksKcX9D0
v+KgfiR0/jkpNZU0lk4JLtFy2TDBsM8yamKrBOj++J2NmPq7xumBxEd9xZmEZ4qeT23s5ZucKNb5
x5deDPNNXmrJRSrXne23foc0WabdC2HwrLhjc2JR0ov3ZdFMn0/HvZ9aNKnjIY85y4ZFkW7GqZvR
LZe39VZvW0KeiohCjKJcDrkO8E+p3PXHXz++ZASo4iIVfhSd1CyCoBQuS4kbYJEHmpMXKdizMlVw
oxGhtOo8d3rybU6I1tJPuLxXeaytE/R29ry35LbEWbZ9tIy2dWscQN29eF0lgp+utF2oi+LWT5BP
VOpEbAH3RsGq0Lp1owXBM0FZyTbTKkMkR33ONK8+mIbdtbJwIXutBjK675xaRbnSU4UQAeI6uUeh
/FIvK3kR15Wkr4GW9gsKRbmbI382wOeIzrKxE+CuA1TVfD86EJSfBCmln1GoB89hblaQSA3lzEB4
2abB8V5SPZx8E1CspLZngZ5aTpyNEfK8fbDAbzbYXpGMUoo+RK2sC/bVJDfSDYGGBCE1s3+OreSG
YGidhXJ43PxUUFe41PUfQxDgeOL+rUG/WoD+PDTGWmtlFYHwLKjyQivK5g3G/7uo1s2dKeXucuzq
rW8owYoQz6VnWLSeR0XK8a4kt4noRbfUDYBCtf0hwnFQBN9p9SzY4hYDwO+8ayStO14CgjtWPWwk
X/Y3eq3fxmY7XhUqCnep5MV7meDTCi1Sc11Z9RJ9Hp8YlNjDphb6yx5CpSMW2YFEgGJbeSDdooQU
72I5Rz1x+muke8kBqKB1kFtdvtPDwj3oJaXB09+INw57X0x2xuDtIEkTRQCi2dle33BfcPDLNN5s
kPtnEdjJkWuUbo7jHZpR5VolIulk3ZkVmeNFNHrV4eNLOrZUWQnBeV95CF3l7CS7vM7yTdIY/TmV
wspiiLvhB/rFdBnmhI81Yt8LpAtu1b6rrjJ16C+jkBibFhaLbOzNc9WNqwOqvvihgaBtBS9/qyVz
hHsck4wyIkqCwVQHr1KebN1aNH+geJgsSzd2qsEybojP3EShGh3yXTAo5X4Qi2rP6yGx3ylTijRN
CtI+/KFLDf4QRLYwyZm1UpPwymRNOKtd5Rax9XFDCofod1foV6kaDi8DfxAABT0KXBvUFrEwADji
damylZD6IoqYD8h1ITJOR6whVque7NBV3i51PSquArU2rvQkjM9zLT33CqG+lF3uCeqA/uii1cmQ
ePK11o/V2cfbir3wFbb9KCbuXpxeH8TE19CaiOpNdWHmuXGmoDpa1aq4b6YvFpFVeMyu6ihSIpwh
JjmiK1NN2vZAgOumjGFHgAxuy+IWeYiz0PQKB4yveNcjpLAwiSc9ZVwuvDjxnz+dLr/xUOTjvdCY
KllpCdHoDqGA/KuL4kbtQF0XIt+g4tv9EHbZ3vO57wuKcY7gSWQE1K2T0LzzWrjVinBfmDmxv6xY
S1fNOFqHQrXMg6eiaYWfLMMfJSAwCGP8MhjeTVRn2p0Zu3DhjGgL59FfFlnXn08pqO8HYkxlEp8P
HZIVNKoZgAapm4TFN/O1hLK1YheBBbvmwhgs2twk4iEni6buUuJwQngdt2V03SRLVHL9JYDNcB+F
6bAx6ZxZqFK2LQNUbUq0Es8F8iyCJV1Q0KCuuHBnN3FVS0Q32G3cHta96WvVrlS6xJYtT7n7+GuB
TFloeB5QZWtPJEU6C4T+NieBcwEFXuLyRgoRlXMPJL4+6at1XLco5s3yYuRUkJ1YMb0bDY7Aohah
a/uq6N8MZnOVjaVhCzGheyGv9cuoBXUNimjtlwUarn1SXV2wtYnLflrPQ6k+lg1ZGifMcyQRG1/d
9oDu12pUygBBhcdCaoiENvkjiSxtX6jdDyNvs3O3iv/8YqTDeUDsZPP9G5LUr9U907lL/QfBM4RX
kHiTPy4kn24AY4DEWCcOpY06YrJOmnDXK8KwURAgKBeuSHuclo37UgulS4V7/qozCmh4reidj3pm
oZJGSAbNtPDOy1HdUKMQHcnKvSSw5Z2XiQIMsK6lpWQBxu9IR23D2jI3ZUsqoIqkxumCVLn++JMU
qos0tJy6Eax1DYPgzsdpchJEfBCoG2zBdGF15+hGyGJwU308ztL8GXNGGqVUXn18EQXdOlMK1yJH
mgTnattYV4gEviRpLP8oOe1EMXxM/UB6lHLkSJQ8F7ZapofcYp/KJjBAOIfdoY24rlp+at03WSPY
ikSsBDFRkYqyoiTQPzb3XU4wOwmSYg9f4rkNzeTSSMVkWyEZysS9Lw35rKF47yHuyGBPUb3zgMh8
SpcLZ6ee2XKitcjOa7bfIboALNjfBaZrbAgCTY4AmD4uzH63JHlUj4sWfP+5G63GMHQ3I1hmYk6c
XSapgTJHvEsIXHlf/xdh57UjN7Jl0S8iQBskX5NM77OcSi+ELL33/PpZpBozLenOLTRAJEuCOisz
GHHOPtukybixccS6T1of4rHb2U5npoTqye14mLWrK9nMzDWZFqNBoNNaUo5l1qpfx5AxdWQigM7y
ViWP3tfWWRimN+AjbfbY5ZzGQJxQlA4HG8si0A9L42vZE9kVKAO7jJDiW9Cm5oEkanPjV1lxkWuF
V+QHaKW961Jbczry465aUnAaJldZiqvXxrT3owilh2bi593rJqbTIUFOUqMpz5EWWI4F4LTrrVJ5
LhLP3szmt67d5kcc5/WbZejFridtz50iy/3vT8bi1PDvvcvARY+dCxcMHPVMlFa/b8L4YDDIrWea
IOFegQeYW4+SdZqABPdtOPWrqYcIiZ4IB/vc2iMtkVx9Dvgwaw8OYqawP3T4/AWa8S6MOYHXq94F
yVvYFRMy0/rDiw5OdBU17KexXSmhesDDYvisEiDtkvSRrbtUfzK6uNr2hRAbaY5Si0VLvAlPDzBn
uqc4vKsqLvU+zt2u3Yl3rxBXowPeyQo//EAsACT++3aO+wjs35kqY85i5yVk6F97xSCLUhtKv8Ao
GCyGFIL3rC83Y9HLJwbyGp7WKsRnxQ/vsK5cKLfaUR4tm4zCSWxGjIpOMoOcDTyfnRmq1r6PLOUY
G4m25+iw71JP2LUw+uwbtcuWLGhiLIhUOSWJPLpEy2N7YlRnAka7tdfVghkTCbBxpcknNaOQYqR4
JGGcgDLiU1a5QrBpXEjaoQmE9QE9kMyqvz8KCJHsnKquC/w0/1gdXWcbvYiy3KGEkbTmWEZT91ym
ZB5SmHebHpbBpa3ydytGh9CkNQve0totjtI3ADPfXZqTrDPt3XJrqeV4DDVCVm1fISCXun5flHnz
GCr/rGIf4AyNIr0yMkZvkmMYv9x6BdmcuvoqRkM/EdGbO1CEbLLodbq7wIyK1RCmpCyIKtggvP+/
9s6Xgy9pI7PeTG+D7yF8VZHqDxLM9YsGnedFp1aHwrSh2S3ePWX80SqCQEsd0HtbaYTlTWJ0htYP
TuMYqyu58fSLJW2XahRV93et9cbdsiOXOHEx0rNzOALej7JADLpWcALeS0Lzjsslk4Zp01GuE9Xa
DgSd9iikgzx/I6ld9YKnNPX1nyTYrkZRK9+LQtzzGpuMLEreCSspV3k7KieG7ZCQyKHft11JCm8X
ZsdUTkh+ZRD6wKF6ReS5/ZjI9wnl6FFQYaybvjPdYS5DoqhNNp1UyitfIZS2K03h0ACANC+Fy+i3
PnN2jBMY7egEFVP8JkwF7mkSqBs9hZ9TQEXYhKZ2iwDwn0nn7J5boOSQGMur3KGpqqNkl5BkBsgl
d9vK0ys35Ly7MrGUt7ZMMbLcKgMYciErVzkfJbBWsVG0vjzZYtybpuTfh+ZnLkXy+lfRkgYK+9Ly
Hs204iu2uuKWW320GltDfsdfLnX9XgVzTQGT07z/Huu2f6YU9E6/tltBJ6P75+VCdfLNC5p2JWl2
s7eGtLsoFKI0UVZzUDLPxKc7s29d633S4vFVNqLqVcbnNC0i/92IpUtndCepKUiObfLn0OArgABH
glRdf5MMo/8U+uVdxiT1qc3qz0pA8KkRpCjQlsW13He1dWUvblbqUpRZxiCtUeQUnNf6A1Y9DJgq
N+8mArnYm7xjOF+WV5yFHVHMFflZtmRuUGSWe2B2RxlbsmVEnb8ZQwyMWfnj2ehyf5MMJA8ibFXX
fmPJuKvbxTsBhwQIMTgoy7h6M8gAkCX/RzSZB7X07vYIE0zCYP8KF43SEzR4WM6slnW8H2OYLZ1P
lHw+EFK2hCy2AcE2IplbDYI2WU75VDuyXycrvWnIaid7bSvnxZ58pGsaE8Wb27l8+/XNxGGJmF73
4iMMDHOVFBXsvcZHsqCgCJLUsrgFqiTvpjB8Hc3yAZ8gcHxL7l+zuoTGy+ISBwR//ZG0H/MexjxO
2eiN7nIrSkvcu5jUCokcV0dVpNBV8kg6QP1QTnWk2WuRKdFGDke2WyMezkozsD1LL8q7102mhX1K
GX7o8/z3sSvkGQijFp21DVj5/n7s+j70PD+AFzV1yvCQ2D3JdLcuE90FSHzyNULiCy0gt69e2Bau
CgaxVrQiXZt0l+u49mgxS50cnXn2qKaIcSg7V0qVXvIhLc81/zLk1PrhaTLSCa8s3jG43Ye13N7j
3tgtzWRYIjNtsIF2klB8Jscj2NewprSVSXRJN9VilRzEXHNGQ0goQQQ3xNBz81zbDOdGUq5+Ia//
71RA/6sh5EOBa0GFjr+Yac4T7n9j1kSfNZ5aUTXWxTQ4SmPWx2m+hPAJD6N3W1qpwQu6PUb5ZC8h
T3SgSKl7jKqCe1IPhzJq9KdKJrImScI7oqiDkcnay/LnfIa7Pm0OVF3WVsQd1jCcxqZR3/p4pkem
8OmUbSyJbqvXZqKvarOSLq0bMx1Z1Z4W3CqCIc7FlJM1XsaryI/Sb6EnblAA01dNsQIy6rVLkxoF
k00lPapFMG1r2Yr3/71m0/7DqYzhDGXfLIjG4PqPxaPgSk74M59TQKbk1zFQC/ZBWHPAK+EjkaFV
CZ/anYyrSzoqBWcvUhA0BcOtCIu1LWUColaaHzX+nZdQVGLVo0XZz2S1qqzqa9cpPwcrEruEjWZN
9IS94SD2N3pWRMdEasVFL6nNWp1H1bfSYEdaSa+l9cs0d6QEO1mUCOsEwt6Gxqkj7HiwOL76YS8X
1QfN90JY/q2AFbJJyKSFATAJmX8tmi5jaKqYwFZGJ7RN3gz5ifESh2ii8AVzgYztTm0pvXVW8V22
PLAczYINOGe+/goOhjrkWdHKsHxBAPWgrSrb09xUGOR4a+E56AtvT7BPfeqkofmgAJ+5Gb+BB5C9
Z/DbgJdt2hhq/7Hop0mI1pTZm+o5B7ko1J2tt3gVlTYxX0XCxb5XA5HaEsl56w4o8KjGZX6hwogP
01DX12Uh6vNvD+gkuZVe+m5XFjIh0lZGNItynFrlxRom69GV4hUS4/i5yGXLIY0iPyWyvC2gxz1y
2duoTbgeE50dXtH7VQKxaRPmU3hUOmP8SGy1qBL++OaYA86tx2w8hqPb74+7kqg6i29udSsmytEQ
hYSjcyn7+p9X//czo6sypyuAYHaBTVvXGAPz8Na4VJle3WuFmS5MExKfIyl1SCyU10JN84vKcj50
UXYblMF40rTvQpTVY7npsFV2dKK6dsutgAt50KqAvLMeQKbUfIofcKujH0KDBKFQrlbS526lFtaV
70w5Qci7mFbtn9ImlGCUelLgGNZ7Z03hbqmOsqDxttIUJijvpOAxxJxFh5iokVVhtq+J1OPNN6xk
mAiAhol4qbXY/NSaYnIgbTG5k3J70+M5ui6gq0OFs+nDBt/pfZXMqlH5NE09jaQ1qLtOaitCk69l
64/HjHN+K9n6l6Xk871Muof7pRrUSjNyFE1q10pv1Q+9T7+OZTQeRa+u0yqEgGPFI7p1Lj5Fd7ny
1OFeDrJ8Snu73eQcTOtaa9NnRfUv/WBuJTXU7R3J8gbfDWNvQ85zeNg2LJGoGS+RJCXCbQSmWBIZ
dAsGCiveCVRwY3mSY3mbBtQ62aSDjoMGv6R9Fe59ubWdBd3sIDPviei2neXAgrteb4VNol8t1STK
y9I9ZzXMsU31p1KMnzVA/53aJnwsEZPCQ6pE1Xm59H3jbQbS6VZ1mcP7HgO4gLnHKQLpbjxCXv2m
5f1EMEGEly7hhO2GORkhRUmFB3MXCFZRuqfkHvapMcLNIDl7OKVG6dK9ynOEDnwVrSRiYEo6t4ra
eEeGK7sekgU3tcpyJWtS/VDTZu31Q3tNyUb7aCecn5ffnyf4X0zueZI0g6H6HzCkR+xYXPdZ6sRR
Q35bnSlcf+1w/g+bHMVnm5Daaz61R0QAg5vJ2PCRVnmMU5HDHMmyoz/lnzsrGm5QHNVH6xuukhIa
bodqsV3O/iC0zXMr1J8fHGl/H/3sfbOxE07GVCJ/1kOd3odiVONkboX9+BAG3nQgMvUtlvx6B3FF
uDnpkffllQ8RdBOlqrdRknHtmb3xqlFUXkwgWMZH/U9L6d+zZoB2AtJywS5KXdsFVVTSJMZTIskb
va7Fs9CqiBiuDk58OtYrRas2ytRG30sI4qtCC3QslAVHo91WN0Wk1Rk5AxSXqLVXxNrHH/Ta+jwu
//3bs1H/AFSiPoQXv0wO/4U69NC+JZgs5M4N05dRx+KKpKty3cmbBrjvEIyy4WKjYblx7Hn3LAO7
a4I+2+lhAiAe1h4wpkmAbic3G7MJgvNYl8/LmRJ5FnyZrJcPiW/Ih+WVmunjNrBheuyXwQgE/vFq
i+Sh12N416r4VSLizq3qQLxZPjlNRQUb2y5eR49na1lfUkgo3FSSeNb1o7GDQ/0TjlN6zYZPIzPY
NcVLfTS1pj7K8yu1ifvNf181/+HstxVr9oLB9haV4aKv/Pdn5hNoanTQG3KK+FUeq07USTWU+1Jx
ory1IK9q8WZoDe2sDpF+Jp47IZCNvsQeIvs0htGnBajrAlM/NzmFUNDH7dYI44vhVdHR/N9LLIXR
URq91//+G4i/sCZThupJMYfglJzvP7/1yALDSPUeP9ikSxEdh9YnkrfC+6AY79g4f9Z6GWAQKvej
zrr8ERUyrLqhuVUdWX25rsJMT8N6p+nQ55ssPVm1LLaYfRKG2oXxg/EfLDcSoNeeLUu7MUhyZ5kL
9XERbyHSfSWckHhBs8mhYI/HyLCjJyIAvhCwtxoUQOtg0OqTCYEJdnvq9n2tHAJV1I/Rlp9ruO8i
zHaqXZvvREoZjtfW1ZWAZibMevEYMHnaEqFZOr92oZrmxo9lAw1Z5jkjMzf311bVTOIbAFd8Wi5m
Ykuroa7I7FVUabes4dEeincUZ5+kqMVCOk2DI6N+BTWIBSoXDx8trT9kqwwM+GLg4bKwQC2h3P5R
nIRDEAe6KBC3pZ61BoPTX2LN3w9j/23WZq2gQVQMX7RvZj98JqMOEWmo+G5hdtob+c5khQZuXhiY
zphUwNDytB0WejU8sOaDQsr4c/zEW4UqjHmKzTgNe9x5b/3XU0DcGhJbsHxHCdiper7iBXbzJ6U4
LLe6ZedbSKWVU4ehctJN+7tR681G7mBmLpcm0Ahxy8wXQlfojYuwPE5xqWxpIevrVPpIHBhdOXld
Rbe+C61Zje9kZiadI903t9MU/1zuLIlYESkbG0pRtb6qPd5dppYo995X9v2U4xNPcrkc9Fcj6vUr
uZkte71I2Oqq6lwhcnNipe8cyGjaW5GDNSdY3jBz5bYX+ksIdnuWrabZS5L6AaHp73nk/DliCY2z
MN0E3tO/f45qTX2pSgTZ/qqAE2iPIBmFywIMzi2xiChsROfAXOtXQz8Uj4hwsZ0tFxRCWf2ct57k
LDM80y53WFhjoDujUJFxxBKLh3uyMnpWE90dwaQkWs6HtOQD8Gc5qXT402gfjL3+029kKDrEBqZe
/Pfnb0RwMvmPZZo4v8pZ5AHHKkvW7RTAvWBO7sRZ0kUOjcU+iSdpHU8ExfJVO0l6D7BCW1cEbkPX
QFCpDbLxbuT50ZKbxjXMNlgvNVlgbFo/efpn+6Ie173pDbnE+3/fKNW/ihtTwaRTn5F5/FYBT37/
coJqsr1QBSFWm+iddMJinXSddfSFN1xkSLiOHfv+tzzbdl2vumUsiH8g8fiI3k0tVzEfeD8c1TY0
XjMfaZ055hDjCtFCXSvQDvbJSfPtjN9OiT54PtUl4eK3ox3LahodTdWpbYy/Bt1MFnsfLCFy/NRC
9Dfq8WnBH8QrSyl5Iy/62A7lTmrSAP2e/UVKQv2SdZlwe68enM6zq3tvRk/As6uQIdw9kZLkBtxI
LnNtZMfQDsWmQ0P9KDLd33qJQU2cKdnNS5TBVdjHHH6t+j6a46GItewsoh0824xC3BNbTkJ41U0X
7sFEamcp8DVG17dBVzczsjHW6akbS0jjk3xVq1KcVSZ650Ht/J2dNljLRVN9NhWa7pxi0RhGcSSt
GL5R27ke6Gqk+SiX4k6ss2jCuyELhjPymVOPGvOSZiK+t7636WrJeG7mix2jYAwjWFjV13F+47VI
Rsevgnxr5cAsacQ7W8AgEgRrZ7DUxE3GEFRCDh7a1CdbFFbjmo91iuTuaZgvRNfLUK0ATaYeEnPA
1nSN5kumepYbDNiFp55BdwD+MaaatMkkApJhNHdXiCPb6jtyWulk5lnoQEkCZyTg0cul+EzJpqKn
zfLntM+nVdDCFrLAiKIeMeXUlCfJ6+yDB6L861IkqbSTxvQEUSN30d5Vt6Lo662ph/kx8mTZHaex
uE6jlriqV9h7NBc7vdSTaxj5r+gU2xN4rcH8vybQ/NMY52TeIw6Bp53Iqz6P3NIPsnd5GJOdChFi
YyCpfi8r/RFa0zVM0BVLOszJuLJ+LAPdfKxWXdUxY1Gqcje1Iz0lyaGC0aeRR/YTVmrFu+Wp4rVN
PAJeizG/9JuFe9RkI4HZVs//nJH7bsEZg1I3dpYe3RFlB+Rr5+7QlfG6oCbZKSIx3qSueZVhAa2G
0izXSzUC1DW6lkfY6QqJebJG/qhdfD0SxxCX8MDW8r0SZgd5Puxt1XKzUlyWfuqfpmrVR92VqHT9
gRlFd2kKUt/CEPFW1CSnpk7aYySU55zYJFeKrAp8vy13pEEjyEq68TMyBZaXNWl7H/26wzAKgq7R
fI3R+15zmOzkoGaZazGg2i0LpM16zyFZFj5DtglnsoTkh/1dQ/bW2/09y+siXjd6/nXIcK6ptTF6
llq6/E5In7tSC55adOFngr8fBp/GmgBXU1uHVpi5htxVzA788sDp93O5w3MRPF8e8ClXEgWiuSUf
J7uuVlbg6wd6HekpCWzqb3tE9RF+gE8ZM/70++Y1w4x0Z/jwkOOh/4FPoQ4HL1TkhAx5o4eHkvVu
N4nwlPfNDz8IGZLHhgpxh1e+HxZuVba12wum7FIz2e9EPW+AJbWbFCbVqpymdDt51egu/Whr8FHk
soJCsd3PYPnJR19/hk6zZXAMxjUDWGppla6iRoWrK6MKFDGhaJDGwLFFER06rXrX2rx21akCEmps
cZnSsXHRaPp7kLSnzm+MT0HKkF026j3qq/xVV5yWfO3PeqXECFRvv07HQk6GTdokPIUdo/flVTK/
kpAyfHCa/V2yUV8welfmQ1kx/0RwmTAnaSXnlGzInwN3Gf3IHlm8njnjuEL/WpqyfQpmHmFWSW+a
MZq7WvKgyKPK1Q4Gkkem7sdcFhbDnUE76xhwOuPY5bcF2MzKOUy78NXrB+98Pmd/Xw7EjVoLh5Wj
TNb+KDYLCUalVowJpQMJjkUr55fO22pkCFzamQeJVHNdBM6oRuZZnZlc4DD2PygE+vNuV9vGu2fW
2t7DB4B1UPvZXk6kDVUhMF36ETlr8Rf+9xvGIRpU1SBwFosUnef/98IhY3w9pP0AKoJsC/1E+c7c
pV2BLHkXU30tFH84VMjbd3BzWYi+cVOLTt94QkybhHLtxfS91zGqrb1QO2IWoTZc5EoVR907zHGH
v6qgxI8f811iWFBOsuJ9Ksm5NqT+HMdS5upGW62R6ttrphrhB3MT5W/W81KwKia2x3Mah/zHM1o1
miRHNXVe3pn6C0rpZSik3pdXqs+oMw2nS4Of1BvqOXk9cXuU4qK+1KYHRhTF4bGGBnIp58uIrh/W
tKk6j0g2uleoDukDevBurOJLVFJrEbxpO2NVjrdSTpgmqgXx0Qnp2fBgMqUyjm2DHixSY8T5Q5pt
lp9NjdKBPlqWq4+dtQqDZkSwGj/zFqpTXdJVbpdBXwFRb+i9H40oL0FRWHfLkx3LH6ZH6BUHSQ+a
t9GuSD+3reyAtUN3Idq7uzARYZiTsofPd8vPO1OLtolJjHaB1oWWLbYOy75jdj0jz7JS9iHANsSW
sHzrqgqrBLtet0UZUBTB2SBputxIUQ7f2DdIDk5y++apCPV+1e6h/9CYraNj9GazCMnCuzDpT/Ug
roPPLJVBS7YSplS8J16HNj6Nbgz7jKd6Yh7fDFm4Xbpa9VLOxL9YUox156s2k9ll6+PD7g+WDBXi
1yZhCGhmC6rt45iAKI6GbjOqtbyTu0g40Vy7I9H+1NLY8itFgPhpmXIQ+hn57aJ0Yyb1DznMg0cS
jR+QZhjT/bEx8JzNmlX6Fxj4ApPN358z+GGjx7JKnCHHQIumxA18gzMPYRSPVpd+Zelmq1+ENqnF
JmVMD1OcZbd8kq15PBT4cN6CdJsYZLP+YjPKfRfAfJKjVeuV2hswKgwK+VF4ZovJgGU+dAbLUhZt
lmkJ6SxMS+psbjL1aovaGenfzPoOkjLcVnnnHb1J946TbvQ7vVHevKhInBYt2KlSCvnZ1mBwYfrB
8lPVNYYUyOM74yhMH+AEovfSzQ3ot7BlV5pdGw7pTYnaYKOB6c8pXcNKnab2nLYqGFkSl++GDm3P
KvIaa5j8CwyIDJoCf63UovgiGvNrMvThBcVCdTHq6DsauuuYp/0jhsS/Bs1Dl1Tm07VpKez05G5J
01OqR/G+L4PsmQmOtc0SJXQnCtSB1v4JHdjkaoHW7BQrezbbsLwSCiSvpFqkd0+3UYOpeaCttHAq
NxzWWJSWOH/gVRV9KiZ/H+WV9SXBnX7j11nj2O6g5N4PtJHMJ6rsszWWL57+skBmFJVA59iuLPtf
2JoBwz2MBnvBFMaYF33alg9cjde9lcDTGfE2/qBhn3XSv51F85JD3Izoma3vb1Knn0NRzU0oP72d
PLdG/l563rCvhxb+HXMPxwIi4hP0Nzb0pp/ZMBwQDDZHu1RyyoXYcDCJqq9552cH+IjWxqzj+tlI
/XOv2ftJUYq3vLKF01SxcpfmkUMSWALaKmh0Z5pfxJBaRzWSCTDWQ6bDcc9Sqw3z2QtyxI5VaWxK
Bmq7XFfSXalUR29gPPOLmVL0gH2ZPR5adsE4VdLnAJz5ScmU9WC1xivSLbGtVOVnUjIgwV5eep2Y
je2hZuIoNpOk9GE4I15kX5kCDG2jiJygyg5WVqJMX1K5Zc318Qs2TfA5rWgGuNux2udWqZ3Z+c09
c0H8x3PLu0dS7N1bFP9r/KkuVR3GbogE5AXDkHBlV0N5XvYpLvWBoTIXZXZMSbvuOYmk4Dbc5Mkz
jhVFv4MrSkUDwy1ay4/icv8CAfjCaQWwZp/tsLS/kC676n3f0OUYB5WqOSM4r7d+LUfreGj0e9vW
3xvRJWsti+2lh6zNVNpr+sRSnfIc82nQVCiobbr3Nd6hiNXP6ZTEWx9l9mmSsi9pUZo3qmHcrzwv
+0D8A17x56wXzrbQZ8QaOf489fwDYZIVWg6pxUsDXOhzaKqpUwZjdK/nC/r9cd/LyOcjNY3uGprl
ezWG8Qmm3HX5G8uPim5g8g7nZZWIBJhUizInG6J2a80NP72Ctrd789tyNyreaQQr3dqtVwDSVdql
1J/QIvvNqN206lM/f/08o9J9tHPrYFyN6lpMGWcRaPcCfv8BgwNvhk5FqbXRZat6DhkQmVmFr4u0
DSWsY8x2ZHIQBykFB6d9FA/TThtimrtGMl+hln3HA6r6GXmrJvQkFKh265iDSW5OEovXSA+BPYDt
+Tv1ThWZtjVyIn2S9lb10DwKbfoCuKjdoPxqt7TGAT5l2rrPyqlBDtGUrDzGPAtE4sPN1dWImZfS
kmhLh8MTjei+QOGDuYhZ0pB0FjJCzQ1jkyqb3uzIH0K/83zg21b39lUS7lE2aW8E/j5nZFiEbXjz
IQd8y+r4ljHj+wVf+yPeLXXsPTQ5J+zTkNd4UQV4ZEG18kTlmEHWHgOl8mE8WjDKp6BZS7awt7pR
43xmd+PXImqdHCj6E3WH4Wad7LRx5T+rlYThEs3KOo0NHQ15EK/ZZmNXa80Oho/9blhxf+vH5oqh
QbyumuokKQhx0AqlLMVjEsviiA2W8hTI5g+50++MexwkZOEjFiLZhrauOgP8gB0W1sW+KYx4X0oG
CrTS29htWK8nJJZvvTlPuHE/gnFoQJJrovQa4VLvyMNcG9YG2FY+FIcuEflZimpjlUlm+6IWNbZh
iRU5jQjuDB+HPcZvrdPzDL8IO/JPampVq3a+taj4CHzZ4z8RQcAavP7QCOWfiya38r7IIxLFqRhq
hlxgwvkcMM7tOF88Ncqpa1Vy9qTYRc9SXWGsKluzSwbXk2COdkVPfxne5ZAWy4Y2cMHlp7pYY1j/
epXJdgWGHndo8PlTc75UIss2zXyslrI4x56uf4rIwXA7WYsv/qgpO8kew2PXGPkG7wH9HkpCOJ4a
xG9VCtZN22q8Top9syQmKhkd1VZvW+/sdfswj+tXM2pPttYWX4XZ+U4Z2u21ayNxYvqQuk065F/R
8qwUE/zST5rctY1gOjJ1h8lKh/uaFWzfQ/Xdk9N1K2L/2ZeC+FHrnEt9Xx1THzLBWNjhBaHdg8J2
K6rE2nieZq+U3JzW8BZPTVeZz1XpRc8Ct52HEhvVI+Gz3g0VrJrl1rOBKpTI1leUruWuTRh0+NOj
tWIF604uUZW8IvMqzsudjXxto0jCcMOyfMI0LDnIfjo4Ie7Ha70p+ksUSMCC82UsGZZMhdoeyPcz
d0FYT1vwvfK5G8pDCG0AJwkfvwCtaE+/XrYqPblJZWnSHezzUtpHmnUc2W9e5MqQ92VXqTwIPegJ
9hKxVMhHXNLlY5NO8rEYsrFE1oQFBK6+NsTqyUScMHmbvKilS8AoaJOXKaBiHFrn5QLATKhwsmOG
9cVOCZ1vo/InY+CbnJX+u5dKSCdg7XrhsJPgUbtp0SuXCebRBZfi6SJWaS9HG6VRu3U31216KXDc
UNtgHtGZNX0p2G0xPiGYT59FT+9WtHpxzMmww7sO/KhKmINUumi2NPTji5ZVNRtMC58BksXL1E7G
OtLlbqMV5s+SiC4d9zfUAxjPYd3D2GHw0UbwSKoBT2gsBS8jfZumSDdlkugt/D1stuidiDY7QjCX
ejEO+WZ7GGIrcbBBW+fS5LahzcBHnWTM7DrAloKkRwUPwZVfevlKxhxrZQL+aLT0q5Bvzra8RxXv
gcxeOc5MFzPiQ+SLfp0NhslOV+26RCbftv2G/eIuaqx6h7PNuNLyItzUVoMPDAp2oLMvkx+vy8qc
3FQXKxVXyrU97dMx+6JNIY64kY9yUNNhMDswwck40aYtytYvxqio8G4ysUcWifR38vRtZuAIE6rT
6OSVayUt+3QJ+D90+Q+QQpoW7OMcVBhvdqQyJamDq54PX+QE1ogU+8eOcnGV9NRkiG95IUFbT140
30y2HlyyjH/riJfHDVI2y7/MvzfDgGc1TcAqi/FfGlvQ2EYjHUUvbcR+TDltDFm29lmb5MS1Yi1c
o3qMV7nU4vqC77mjPVCxckTWHtU2tJO1J/WKU+RacUnY41edLcsrIesvOP/Uji0b06aHY+mq9TpW
GE75eQndvElg3wzHQe++pCV6HPxy38RYqlBs9XsUND94Br8a3a7Vr70GXVYbNxDOscxE7LuSpUpZ
4ULicFwgiYCpZetZ4o6+Hq+HGMVSIWW4QlreIWimU+uX0TnPkHOOo/kaSvB6MrDpigPRrY3u3KYY
wMG16k7AbAkT404zik2T1WslSI5FBTGoLiR4w72BwRl23DOK3wjvyQwna99NnI/jD1EPx7jqNp5h
hdsmqH4qPngsE4qTF0ee65kSB4hurQsP3uhko1UONG3VNdpr36RYaevtnQ+eo01p5FUMaCt7/RHx
LT5GJoQgFRMeW6FHN/lG3RJdTDg0raM3Gs1VDxgYd9FnbB7XZChPaL68wpECeLpedByzl14NxkMi
1ObYGmrk5PrE7yZUp1eqxmlBzxzfsz/bzU+S/bAaSuRHZkWhk0TiS9NaJTyhQHXY7rUZ3Ax3QjQr
jVlWiNDGamAGaPmPkIHvWpqQZpUhywF9CNuPpYROVjXwW+uACkKWfgxR8Yyh/ZdskN2ijX9W9v8Q
dl7LjSNbFv0iRMCbV5KgJ+WlqnpBlMokvEu4xNfPAtQxPXNf7kMzCFGlliEy85yz99rWfJyjR+qL
I3dYecyFSWR45p0QVn2zxGBvU9fcOxwMWC9w+lYUkp1r3fv4OZ1JBQX7z6d340YNA8IB2jIz92Lv
9OqAdvFA8nqyUR3UUMEkdd8x9Nz0FX6F1tPQGUprOFXlN98HOpN5rJilo8aXbMo2cdFrRxGZO/6k
7i6ayxIFMJ2Lwt9bQ/cwRNnfMahHphQdvacpObkK07Dk6LAlyJckSwyqVW4eOQHxLoNrG5pmyTfX
IO5W1g20bb6z9RkMTIljRnpwaC3r0af9swyF2G9Ddyr1sPP8bzE6kW1qemdiiB9MCgMAV/Wwn4bx
ABBT7Qs3iLazjJqtyprTRA0Filw/2039Y07RJbhmaJgNy735kgU08Hu7P+Zz/a3Wl5MeggrOvPpF
IIZn0Wwp9vqUUUswhYGM3syChFe2ql1iIR3Lx3Oj8uY81LQdVUfgFt21PoJvhKEYEdgBEcUmyzzO
1n11F0y28MnHwLc473r631TbI6sDjsVvswJfd7R64NsTIo+8Uh9+amXbBuCMXUGONBuzDaPsm7SR
xmQz63UkL3ZpjIfKq50wG2extQLpHgcLsXXb3mUt3a1mRWrLQKm9jMo8xzpziNbrcFgiEZpSvF5V
hq+sEc1AKKcbbGTd/I28Jjj0lEjbUvm/p2YcbkbjnpoUJF1qvIioAFVllX8zkV5LSrbETbd62U6n
vvZ3PdQeYfvvoyS+1I5xqWdxo4XR3HXbjiG0F83uzsDoGBYmIbMOgN0sGZutDQZnKXx3hURnW+d2
xFqkN5ACObSZ8j0xUDk5eFunUaUboTJxyKd80RBWT33DGM/0DwK4H+ew5M881eVmag0XjhO0xVIb
H8BL/u2q9CGVcmQAiAcsJeI5MN/LHg5+F5VYPivOFBoummyMWFMKq9lPWk/rsc+2wRicObtNh7QS
n4nKb9g4n+JIPWa+/cgZ4tXrFn/i6Lw5rIF9ZxG8JsV5LBHJ96NAbhL8NOa82AbWN0OkoaGJ4+BH
MKX4GcfEe9MqJuMWGw/DdXBZQCU3huP+ckrfPaZe/DtpQOA0WX8y8RB0jcxPfhCdS9d5iQUiL3/y
aJMJ0rIFy2BSnPmTPruV9YKbQr/GUXpNMOhnGEErrJUGiKSRBU3J7gld0SEd/8qkPrt2r26s986z
2yESLfRyM5rYBd3G6U8VIbyTl3zoVnNQIsXNXh+KISZkQaa3Noku0Gp3RnfgqGa66aLKKEbIagpm
QIzmFy5oDG1iE01housDNmzyGwyrSLfFKLuN3TTBNmkwp+jJH86XToi09sHkINzNfNud/dfzOJ3S
P2geGT+ZsJaMS1u0vNkc9Wnig+izfjq6dsyERWsM1uPB2seUgrysmnxPG0YdWbAOzRx/NEiFtpr0
Arx8zh6UZUDzIbaO2OyQZBbege2aExc7j8lYbFfvGtd8B/b53ZsCuRkn2pepDoUjld8LnwOH03f1
jkB3/lrw6ayRWebYs1zM1iYrYzbqot1ZkXWspwCidarIdKyD754NVA+Fc+j5it5AYSAqMCJGmPjk
aim2EYPCui+i0FRy2CQVdt6qEn+HLnvW062azXk7MDMOWaMt5o7IEvW8VPspd++cRi3M4+JK6blr
SuY9SeJuMEDShxspPFyWtL50YClEbF/kPtH7Qv86JSCnSoTE6+8l7llnrYkgFATif+dK/OCWjUPp
tLDs2ho2nqCFli76Zss7oLv19vYxSlykZCYrflYq0i6si5H8sZyLTDxIQH57hhvNnDKarQPjGxr5
6CXoA8bn0Wo+0OEzknD5xzFsaDQwAU5BIjRynz1Hr37FzA83HmXYxhteEuYpG7SaF7jef9qh3/mm
8EPFIHiI0lA0rg2w2PkWzBxrPH36mAGFAWj2klOd0QRrC/3FwQc/+AZm1gikICDuTQKKdhc3puDk
PADtFXJrZ9ToYiSGuvA0sjNS1Lf8E7JpzLAP9XHeyARem90P7X4uZpIlscEIunb70ZMSk0N9KmXh
bCat+hVh5hOS9yiMWcRc6dxtIOYeZ+m4VLWceyB+/u01g5nErB1gx4Ae8F9JEhYPLMHexnV/LIAN
C092qHT0BU2Wdy+d3up45AZ3s16SNNK9RA1LWHmqEj1+KhzXfJ3cDtPH6P6XYaPxn/0yjzEDs0/s
yS7sS7LQ//9MQYkOqDjjrk2NE6OOLPw9gQeiwCHVs3P8A9AM9IFWe9dMLd+NzBsWnSe2iBlQ9jxo
ORu8S+BD8F/EugaUo//XeUYViBKOd4NJ9LPj/qc6MGPyHOScozjYJ/2xRxZV0of5cLwWLYWuqrOY
IrxjbtGfgX4fvtRRqYwwqehUSBnKwv8yUjb+UyDFtwSXE2kU5Qwi6v8czDIfcb0YbxftQ5QJjDHs
+0AGQlgC0829eXzVR/lLN7xzlrewAw3rZumJtSUy6L96yk39P2Wtnm1AWwjwDNuG6xGa+///cEMU
xUJNDUsUdoxMb6f7wN9h7Kt91y1oknYezq0QdzHo8sJY0b4II3f3QR7bT34O9UXnVsnhfeyKRI/C
pA/krSkZgS+9fbNw5Ykonh9OR04KGpc4dCpHPnw1/m08YYzUs1LowGIwcMhosN68mZ14vcw14933
xmJR/4s9Kno8qPNibopqfz9Y7sc/7hoEBgSLJOAJQM80Q4OxoazQfyCfhrcoaNf5GFz1POatCcE0
lB7qvuVzOaWObPWlH8pxqIH/Y3G3SRMVzEg+g36ASYNZ6jDnQbGv4JqGqdMvetdChSQbxLtG0Wz5
gjDhTPFvKusDoNA8FH1mIc3D4uk0T06hPZlpgRmyi/i9fs0IAaa+uCzqCxMKc2pKVy2s2lph/12h
A2aGGhsD3kX5eXzUZXLzxpkuIT5WZ7ZICkgN49V3+2cbbcRdqcp4ZWNFP6iKC2AKf4cEPNrFpDPv
nYipUxExDYtGR4Wa3lWbiIMmFQ/4HpKo0XBNrfOSYNnp8tZ+KPRN2Yv2zagw83JUD65plhrHWm9J
5LU65lWOdvNlHD+09Aj3XyyV2bfi/Zhr3mMcBDvfTaxLG9vWYWAPLL3uT96m9ikyDf8RXFlyRpXM
e46lfJsFsP83sqPFYVujvM0C2lMnyqv06/JqtfM/z+IrKNPrbMFYIn4QaGmA+uYaufV8myqk5ImV
0BXvnRO3D3ZLYZTP+/URdWj1HGTQiMYUrX5XpuPRi6fiUAfdD4XR7sEelLbrY8c+A59xzk0ZN/hr
rZMteGfN0w1dkHMcYqdkRQscSobE3Kx2Wi2q270flP7JgtPMom7nB02NEFgTR4Sp6WOsJnT5re1m
QTu4KQ5opYGVN9/HtH8GYTE/Mzds6YsDJUhQ/H7ddMszzVZPqtGr4/ohQ+tQ6Xjj+xSk3+a6svd1
MIAsqvTq1rVNdQs6LJa4JZCbJHTbnUYv0W1HDKk1rDXbJJ6x3Cmne2yWh7EA5L3CvqIooSM8ZuNt
8ovuKc+d96R5cTIlONg0dN2CpDaxJFrqPisPKHXBzCWrgwuGZAMqFg9KgwZauQ1ZBSwZWGR56G3U
WcWoHtcr3eFsES0j7hiY1GL1YMgQ3ddn7BzuqYr0F1+6yIyj4DVjmrWDpBkfZ8f9bq7Wx/ZFSU6X
g1d4oa4X2lXPGusylm5+weEc3TRL2lvTq4xPzEUqgz47bqvKyh4LaBzP0io1zl/2/ODLvt8MOd6l
6EYvW15wXgf1puvIaRwKAKM2mJYTTeFDsxiFTN8FdlIoGjwV1dTObjrmc2kqhv0M9JSJnjM9Ouag
A1Jjv8PmJYA4/vDErM6Jg4iTcpXzxHqNhwdSr+p/r17HIqgRXliZc2srCwOfPTh39ldoAzn1heu1
biht/RFPmzqvFLdB23+N5J0m8kCX5N2zcqgi2vyptOy3r9dQxf0Qq1aSdImd25qKmIORFrKZOPvR
pg21/Lt2sounST3mi+jZo4bZJ65Dw2y5zFQZ31Bb5bs2U4RiF3pHUsf005ae8Tq0Tv7SlH8AtLMw
LU30bvrdRoki26yS+15K7Rec5r9AQ4OHGi31Hddes48mCFbpMrtpk0ldrdr+Y/g9DVVueS06Iumh
KzCq9qny8vpB83nnqud/P6r5ZnyrWYqbT4pTe+OWMAgIujiVq9Euk4TG2nF9qDFnHi1CU7aIdb8H
/OW/4T8io1R3fjCxjQELvWROQVpLWk/PupqSMCH/EWq7SsM2m7HRrRJ72VWhWRbaobTHbZTPjOHn
fvLxNQ9jtHdhxX/dd9EE1oPMETpbyx1YDRAcaOMFRIYsqo+OM+eZ1v+1aDwEcuCqEQlXJecxNCT2
qDhi+BqN2LKYbvBppupgOPwiJ9X/KDGzbYMyWKhgPHj/+yywLZtVZgD3JkoTSHEgDgzyyo1D1Yiq
t2vRU05JZl5V/RJFpjhOWvpYcH9fq+UhMzGMmX69T9uO7iY7+WsdaEDmEGjD56PBD57DTZla0X3+
i3FwOw2+/6g0928ADvsaiWq8Mm7sQwRX+ma9XF+QUffqYwI55h7d0M0QG9nVh0bSxkq7oS5st3HB
EcdZaWkUH/FBQ7qaK0TBcx33bzIiUqg2LPnwtf9hetKP//eHarIm3gwloEeXkfNtYtFZkh14avbv
HNfDfE6tq5474j2pgt/+IKzTlzSFSBLWYzgBoq+Nz+WJnln5QxQ5JHz5iOaF2791bY96w6kPvaYo
OlHDjZS788aix7bVRpeTWSnmJXwIJ41eV594bVH46TqdnTRt64fqb2v/jkdEa10ykKXTcvMMc0C1
B5grBCtwG8pgfvXs2KZDkdbZ3m7y+YY33Az1zhSh7Bus83pLUbwcvGKiCHYTuT+ImLNj0kf5hxnR
e86U418Ku/dR1Ki3yGx2vdaUZ5e7HDniv09VQL+l0b1vX7L6VWEPd9o5C+blrNRS9kdnXc2kHsQ0
yvwgFJrTHhRD/c2qmFk1x1Kz1INd/2zSwnhnGjCfVMeOPl2k0OSjY8DlAAiUhrljU0YZlTmydOv2
vCtBsSPnZiqa35c2lhvvpU3j11jORytZJMNvtB/Q8Ya5q/puo6NA2zQxknitbuMXMCjpBolMcHXX
ozgHeRJGsO66dRBdUFNt/FqM53wBbsTjZLImNpwmsVJ+wUP+xYh03vfI/1BD5qMa9OmmgbzfrZe5
21EHZzZS9Tk3IN/jODu4Ec155DreLs2d8iyM7M/qtEX6qr48t5XpTRc9yd+zwTSuhtdmz3YAnGY5
zEllZc8uVzKYHpSCS+a5A+Zc2UenWjKgWC+T1pueAmMejjUeHSPPi2+Nof9NJvwBX28PuiLUfg4h
moyVGL8Z/h3//wtNeC+6NFC0NzMHdSNpnXNb024ZfO0WJVqKMq1SP7pcY8MNDI63o79fKRRVLmEL
FqSBrJejPbbHxITq782iflHV8BlMrf8Bsp1mTE7c3vKQLQ8qGT76NrZuwJ7SxyASf5rYUt8EGyjv
4t48OHWtvnkJPmI9MRlX81nQQT4r8xanVXJrjCz88uIOCOF/UDVQzJPf8gTtzj4F2EL3RJD4b0J1
b/FMYxIvCxNqVzQPaQMbHmMX84wie0cmsrXNPnjqABocZ3OYD3UVJ68RbCkWA/faYtG7CyOIkWzH
T02e16dWtSFSLONWu51xy/F93NbLtORvMebNT6Ry5UOZ9CVU05rTskVTdL1cX9DkU7MygpQ/HNXo
RltLqOLX3G+lUZif8zT9afHmrwg31InvPqXTc1pMzZ0DmrVh/JZCk1yAfyDEmrCRroUpvWqPtWtX
G3JNdMBS0uI7V3PYZKPFWB0Sl3avSrfcc4pj6tUCwixJfZNzRe6UH3zVT5wKZKjbYMAjLavuaJfs
Q+SZnPJlNZzEWKF3FGK8VX3dHSqhjzfOVd0h1iZvnxnTr5m77MaxeN5mndn+rIL4weCOehuS3KBf
btJ8I8EMuXD6GtdasStA1WJnWGBMhVsQvKlzuRzO1ledTs5HYKnavkcCG+JKHJaTPWhNJzLetcT9
XTKyvRtRa74ziNnZRTu9tNXUH1vsJpuFNXLxlwoHRRd4T5md16v1496UWQ3kGT7F+fepjzpA7NbP
6vSfwg30s6s6f4eMXG2C3BOX9cFbnlUp5pXt+jTRnf/8+uvXaAL5RxtHOF+LlH0VtdeZFu2myi7Z
BfGUNxmedjiVX9pERfNMur77UHiZ/2gAlVrHwt1Mz1nrROgnXvsULQ9OMZVbSq9NUVTNcxqntHhl
/BlVAP/z3gpB4Od7fcGniKL+52G95Og4brvKnGgLRNa9NfOnrtC1k+0SWZR2tXaBjCFCx2iGA7uz
9YbDRFDBVqGnBcWNY1l1T2133KYgp0IiG1Lc/r0TIn4SoSBT4EfmuSfuHfXmFPURw1mPE9KwaCYX
hLplkfvb75CFeF334YC1EYVqjpPt61vKXefF0Yu3TG+CC53TJ8ZW8XVFPHAXHJgB8d43DHVvUzHf
gU+ru1109MSb4HH5r8zdRzezpnMlIu29N+S7nQTagw+54NaK4meENIfhqfvbttO/bZbFbxkz6X3X
uMbZGvYBERhv3vBo20n9UcJXu8dD8sqvNtTRSf6pJeXCAmuYffPBdTKdyDRMBp7T9FtYBhK82xi8
On0+hiRrMI9fdGiWEeRHZUw6UELitJaKOG5qCiZBRy+rC0CLy9hsNOtvNtjiQ7fwFXIpAWhlsR+u
cuUZcMhFjbTMGfcUr1YxTRtRKoBjBcPhZHKKX91IAQGC5q3TnF913H7EeUZRhNeMQnIUdKCK5kVA
73tmQ0At2oz6AZV/8gPM5QoEWT+MBQYYSADsJ3KGN4JXvo3TqD3QuLTfvvANZCRYJ4Yn9smvkucS
FNBDoB1W7T6K451BGsWjh/LoDCoUsKbA+wraNHp246B6R+w6sNfa1FRJGX/ntog22uxVrOddsHEr
eubtOGUgSeoSCGomf8ZqPPpjo7/rHa0Ck+PHVtT1X+Fo+gM8NCaNyzOAbmI/Y516oNjmY7VOFZ7B
EYRRxMoKUOCn1AKQt7n3m7Y/iqqgMemAZt0xrbSbYVXxA/mCqC+8gUJAye0Q9BwwMQ6ds54v5hdC
Y4rZiKOzSPrTDr5Xy4qcCzD+tgl0oneM9JC1zL2dxfjaEeYx2Om1y4lDY8T2k/cqiFsjHmg15Pt0
6s6Lwfg9KwiL66Z5uLA8x++mRx81sQD5ra/Wnf45Vk55FUwL/OW4zqhHv4rJWAIVmRxlAfVREE/d
IeNL01VIjHBVs2mK1DCVvCi8MLvUrYoTuuqF+0JkGPRWqx4O/pjxSy67KCQbLz0Qw9IfS4Avb8SM
3Q1Kvk+4jijnS1U86Lq6TYj9SC+c51NVje5Z1BzaKt/clwoxtjnbJJR5kx1ObIUvURD7m9rRvqVZ
XN/95f2QL+8HbXk/4L7Ak5fgoQWGEfg2leBCQSbKRXvs8AmqpEup4eQEeZt/4wbF8d/T3XrEK836
MqxoZpkhH2vSCTvBKJJya/bEqHXCTC/JMNjPZqSh162yV49YQtp/QXsA5E2tnZeVCXbGqY7N1P1s
CY58DYI+P9qsaQeq/GPM7OWhD8jTo5NV/4n5k6Xk02rZsCFMTBzsWpZkpMX02LU0/104O79AuZnY
xU+Jqofok6C4zjBb7hmwuq0TZMXHPxu27t8Q1mkPriop7puGej/J3JdytqIXERivBdv1rRfacKsq
WyPD/QrNYfrQyra4ui5gryZq9XesYLvO6N9XkraMinHnlkyurMJ4UXH33EvHf/XS4ZoUXv4eSYMV
QBrPcdM/OQtZKCfuaBtZKmywjb4OXr/1g6G6DNS3aDNbNJhVp8GdK838Imy0sJqTOjfDjbttkukY
TRdqo64Fx6odDyMTg4ZWEX0uCKadkyiMniUZcsultbJMh9HefVZuPd2Q5RO83FsuWryqAjNb+bxX
SbYBDtLcpqbrd6ytnIgX1Th/k/GgtT0YUvJUtw4c+v1qlhqy7JcHddRJ4TWmyuLOBA66wUiEeZFJ
44poLHLrd+EPA82zWb/WRjec5qR9nfp7WqPiwrhxp4krT2LSmzMX8frRub+LrHbfaAiQIll7hHUG
dnyDkF2/zyy/Ws664dY9mUy1YBiopPNBLNdyaPWHnfAnNMnpfG2GQt/1ZkbmtZ0F+5KZusNsigiQ
fDatD4ToOHtLT9unLsnU3cBPa4yIMVMz+Y24BulcdhMoI5/XB+4CHd+mXe2jXg3PwR11VIT7wA3X
LWFw6/JJtoQ99bZG5C47uZr8TEEa4quPjfzVKmhCsnW7o2l4E/ry4SRBFf3UE4x6gwU1gpMhMxzO
SusDE6qMg2Tvhuslft7zRCjqtrdGnLWrrXYyxWORm/seN/iLQa7lKvuXOjPb1SVV6Wl7Z8SQl9Z4
m1u0fKqJg91q/03cwjl3K8LdGYfsBsyq2Wic0E9N4KTPYizz89e3hTrC5havwPD4bUK4HVrtmrfl
zm9rzPgrR5iKLaO1udzZhSqyq4QerI9of2aYBRxNR/wkfXb7emprWXbLDWgk0chy2yQMZ0VSmF9u
FJbafler2rdPTwZ9vXhrzS39FLPVwm4xYuMi7G9gRU79Qt9fH4LUIKSIb37778c6OEW3vI73rU4L
leY6Q4ABgOTOSSZ7Zxaq3TvsqzsW9I6DTdpcislsd3TKP+vOiq9r1MFgy/rM1IHkh8VkWho9majE
Kh8qH2HHUi1ZqcU8PkmbnWXF5bUNSLpaK/3JakFU2fFf5iARp4oIIvNsRK+21Mx+m5G/AzYD3exs
knuDw7HarZedMWdHoP/Rxo2jdm/144B1tydEoK3bMzoE1nU1lE81qU7nKjUVVGoxfFJVL5GF7jes
OXLfLWOwMnbYDJfiduSN+H8epDk8kiptXWep/8o7O/qjp7/GZHqW7FDnvs12NYvyJTE4wYCD3My4
+tjJMd7s50mxP09VcoTYET/JpP9i+viIo186ib8oRw6Jjx3RSKbpSAdc1CE0U9cH+KpPulyQKbl6
yyTf8ld7083s5HE9ZPbONyf38sfOabuHEYI7u5+4+MtZ33PHFCzQcv3P0xoibAaT9ib86iZnRVBT
ZfSbTMngnPQ6owNccNihBMhJXB50F2EZPZSNPBiQZs5SUvWtJW6jdFREo5ZdGXa9xK0KuLGveFrl
A/gGsjjmwf7L+AHdVdnH16lvkmvWRp9+2VKR9lKFrWfYm+xI+oH5pwn8F0/T57fOrg+V3v9Z/3yS
49GzjxLPXTquy/v6KahZZeMdwXCohmrNvXiB7D4NiMzkgaf5BwRFkzeKl51HUiF2qcfoZZk6ZMQa
PJqFeRmkSXGAymqLgh3Wjt8NKNZ8/L0FdZX0q8va+yWJgUGMxk+bo+q+yhIDpJOJ+PuMNWlbNJZ9
iSCmvnQB9aUr5JNeR/G1GMSHwc/xznGdoS7up/VKn7fTVBXveaT3oNmgPvr5r9gP0t9RDiBZZdpH
YqVzaDOSRkfpNPcWHrkrk9cVXTw29mfiTQp2NyqarKqdy9xAafSNLrqXkT+EtnKG5zKvHZjc8/Ce
6nQ0u7JkmpFbeYgGrLl4HgCM5Ry47met89Z0xvhm6PovrQiWU0NCMTvccC6S1KF+g8AnlXdszBf0
wnTim5GoT7s8kBFGkm3eMQfzgiXKAmHRdphHdKjLB9eXheH414rWB7F6He7a/02uWZ9V6D88v4dg
1zha/hvBYKHV2nk02bCpKJZHLEb0XJaPuqSU7WfZv2dm1NxKW8fWM7GpuK1ESrFcri8o3WymjXSb
5iYbJzhXfh6ur/77KdnIMLedtLcRfN6jArd50kokiCUam8f1Y7419Tf+jAdAMoTA6Jj9U13UB6+e
++u4SLnXZ0X3nelPR+hEwKCg8v3+KnPMZ5qqEX8gQUAYhOJPMIx/y+Fqn2RMG76etN/MV9CGJTWh
ZlQpKAnd+KIFZnH99wGLXYtg2vu9NhxFoS94XHjdzXhRpKJeRs+1to5y++yDKG8SHTk27DpC4vbr
auJUEhxRhaJan/rTIBOy6QVvkjhOf692rFKmFnHVQK7h0AHgxOF7WPehvneyKzlsqDj7G8abPHSt
Pn6hR3YqQX9f2wUxEatuwo9kjsjtWBUCJCjyo4sn/ziY584uTGIb0+b7pNmP1VTO/BAfrCln4aEt
V9QrL0nAQj2SwLWd9P6nqJzumFWRefL64TQ6prdtqRzOpOz1YRwwotBVR9y87NrvvshhMOjubnYX
BpQ2109+D2pk0abjR8S1M8Jw9qb0NhpB+xPuD/dCY4hbyt776Gj8zvPRik4WcUDhyruZqX42RHr3
DAiXSRb1IXYEizkfyiCPztE0o7Vp5CUNMJn10QjBXAJQra3xwVAIswMPpOO6d64NcHP08XJY1S9t
0IJL7fqXPmXARgfVuTBd/sxlo5iYcFUTCIQVwW4ejORnlLQTZpCABDI9PetL27RVUR1iIWJs2DMU
MGDYfWoVP2IzVn/obv/tIUG8sTam+8bBRkf7v79pBLqLcpOYaJ2/cglmlyYvagBOP8s+qrqYeXD8
q1YPU9CevJUsLvUKwBr8TCsf7+PSyVhxcyNyn96S3nfhlP1uwFtwbTWKD0PZ09apkrdpGvvD17C7
z4fkUlnnvmjd907BRCB/IyDhybyAV3BO6BWZgdMdu7Cy0V0vQB1LE0r68n+LKjZoVdDAzhbM3fqx
1PnFPjlBPijiu0SXsh3VAGiyihciThO2fNm9SB3ndek2n0jsgIOxXCYqym5OypnPknvVIXrAY1kj
61xUcXQ87efRhIyyvOp7OSnMkjMKs3fjpQLzEXRB8i3AnnVKJ7RTjCDMc4I1c+dANctcL3sLxrE4
2E1RnxhOuk8k+cybMsJo7wr7CILJ2BJL6YdJ62tZaPnAPQbNCcfe+tAWB2+wPKzPBt9KkdSa2ZUh
3jvSjflJem722DiWwHQbie9aGZdhmRMdTePoRsgjMF+Asd8D/LDbkaCKSzcEyZtOzgCmP+O8yhy+
HL26Z6oj25rF0S1Vj0OsPTLt0d7NVn2fiix6a6OUcYToN6aLhytwuXnyuvyn0EsCvHL/HqjXniOR
3dMBt8Wb9BXDvEFq46l0pyfgNX6rJxvGvSO8OsGBYhn+rc8Gt/nR+wyu1nbd7Bni7uqXydXuK2+F
ycomnUni5VjgXOtsOuEcaHf9EtsV47OPPaN86gzdOHXL7Jn+MPDmuXzrXTwVyAR+jA1xWG1kzIcV
2pB6HShLY4YvUpbgDSYdX52dTgYAnqRagkoee6OduQlYL4XWVEj0xNxck1K/+E2EYs8BjXls04B1
uW6za9nxpq478+gORXSWFOLNgnpbXyuQLF3rRt7rqLV66qFoZkXQUUghajn7EsR95/fxIdfQybFx
vvpGBOB9JXAmvjVvva9ZmQexoPIKEWr+8C2NDVZE/1NT+TNOFjjalnMiIgqfogTsX5jijwWUYo88
Yto4tVJ3vemQI6RZnaIhFfbJaogEUyZ/IK2Iz0GZnQ2iDtSm1QzzlBFB+lWdesR/H77eKl9werj+
Cb0Fyh2VT3JvzZbYdWntbW1mQ4xJTe7QnsE5boj9mt4jMEc+L1cWtP7Hr5+rp3/x5Ar9SU7w8R1y
U7/qJJrw02Gta0dXEG5l6vEuXqbyFn29a2S13s4G+rONIs4nDOSTK5ZiUF7L3CSqX7VKlR9ZICUi
h6Rge6itMJ6Fdor69DUfeVs7ctyLzrAu61DdF7RhBI7+U11nr2Xe/lAAdh6MPKUFQl7lo8a4kNJR
yiOy9+Li1i6S6dZ60koz/iZdjdKeamHOGSouKvVVhhW1QbKtuw5LRdx81ibtU4LVnVfmRy+5EVen
gDPVwSoiVFE0Rw8rFFbPiaNbLfbdsV4G+vUMiIrvY4evq/82JuPz18szNKtc8zEZ1Z62sWZPnkBT
fUX9dZ72jhg8OsTIaW2YI6403d/Yd1DqnEQQ5YfGWChAiwkNjnZDCI6cQ83rgvdxIvOCUC2/M5Fj
G/Kx0q/2IuCxqnUhBZz2heJFlhB81ePu6MSHht/EbsbHuUszXRyNMnvP40S70+5xtlo1k7luo3Yd
B8ZMI5m5moZQfDCRYfmIne70Md71XBaPta89+uWozjR1EIuMdfPdBMC9WR/iqvfCr2QBbH6KttiX
6AFNFoErnH025FMPG9U4xmklwo8BE6KI2STZKRH9i5bA+putHdgBqrt0zZNDA/C0YpmY/baOqA5a
1Nv4mPTzOn1YoUSMVzOB23wdawzFMGGs9dUhQ5gRJt3/kHamu21j6da+lUL9Zx/Ow4dTDRyJFCVL
tuXZyR/CiV2c55lX/z2k0l2OEsR1+gAFwbJd2SZFbu79vms9ixj7CqsB5gIUQUoYOGRiE2RCQ/1U
iimREO2CyrhqEP88e8aYwIzp7NNNBFUsitQAd1uhPAU5FdlCMInK0OTxDvK5q1YTaScJ/pSlFSEi
Vw9zHxxQT/FSSIlMFtLoNUhQonTEwRkFfcKF8O4hN900XPNoiqGS4gmu97VWaLZfsorQCMY9LC+B
KH6WaYmwJMcizuQaN7tQQXoXegiF8/7SAAvEBJgSxrfIJ8VIHwm9qpj6JDYo5QzF0cZiQ/ct4W5L
1WvLEmHbVPrNcmt5tcqTMeuva882NJhlRuvNO7P5gnwz26h/9TN4rpok9HDGzAmRPjil0zXmi0K0
ShUE6Dw9lXU7lyR8OU22dYKeuGS6XjXkh+0npVC2YQXPpB8mwrjYk+000ahvhAD1yvJWKrBnLcEy
gR9Ih7CBEWGSjlZXvf6INmBHMZ4qcDnai/+/Zh/iCLQHb6hfyTh6OTdFxTHFaetyaurKujaklCb6
okpM9O62LS3r3Vs+AOHEPOnTPKFIxFq3T4jMyjs92k9V+edyheZIr+hq9JTGsoiEhMrvybkw4Rbk
N2Vl0tPvFZLBo1F0klmrs9j3qXm12zS85QFAPh7zMB1rhUKfib/RlEmSsIbAOkLY/UpRxu19dC2G
FRj7qGi/yLoH22FeNfU+z68kgXxLWl5+iLrEv6W5uhFK5bXRcEhEqvIv4Vocq4c2pKGZVTKt5gTs
HX81/PKwVHDqRCFsBjVNyRispGjVdcl9kVGQJXBJ2w161m1ST2qfuiF1aDnG90GdJXfY9gEroX4I
KPOdpFNR3Pr7052RznFtbY+rXzEJXQnmJ/W3BWpOvaFMBGWn9GRoSjMgvpIAl/nFEFGrT+56rwm+
CP4c29YpsyXG7C5CRcN2O8mPRsXiLLMs0iQNZQD2yXL3r5dFzrC8zXr1QZgD1CS/xFU7A0QIafLv
W6DBblh2PPHVVt8EMo9ZI8Lgvrj1Jzlf1TU5XottH4OT5VQmMwZBQMR3JZl8NVZYdns0iA0Vhm3U
5uGmk+G6zlOSFaTaOgujwAkIe0JlXxVwuYEGoPssSpv4r4mtwdxUZq7YF7GXuzWMvU9xeV95eb7J
8yGh2RLeSUYuvCkY6Gt22ispUxFWILSilj8XqQRPiQQ6kBEiAhUdv9D5JiZHhbtmliEEIPnNQuKx
UeD+9uGabsllzlw5UYWHrrNuokaV0E5kORv8wMJlUfswVI1MddlGXBPWg+y7U6FpEtQyOVrQ5a6l
B+p96X0q6k58gy74OvChXwlIh1m51uU6g7n0sHxFHG1FNQPB9U6Ty37lzy2UVmcOqtTxJkn17s5o
mCK0JD5yqQoIImnS+oP+XBWWvF2AQoGc3iByGHcnHVmJyoI73t+DhdDg28nj5ylGYioOgoUfoDWu
Wj3TqAKuZeh0PA8CcQe/QbDjPPoUdC1Rp55ZPptGZR4MLDSVPuL+1AvAh6xHNkvRSTUmY9uLwJh1
nxtShQy5QcBeHEmmQG/NvsHAq03ompSAiEKl5ZOi43dR4yyaLQHe3Wb5yleMZNPTPF375fS509vh
sjST0PWCGMd+FNAS7ao7r0BvNtYAcaiGGBdkD8numChAnTMaFeAcpZs8jaSbWAZRwWSneI3s1lgo
1zVPi11oEVC7TEDhYLy0lQ4nkP7+bWqpl8aUfxWJbLuOCKRB8Btzu2SIvmPV8LZNq941UyTsk6BL
8Q/zD4qJlT+rcfU1J4z9FSD/OoiN4DbEhOPSoN/LqAq3ZLeU7PDCo5xoHXGwyevCPex09QWal7Yd
2MYiAiTtTmBdDDEjTr/GnbnF1RE/e16L5Gao8ouC2F+23JpP94fCQKNNL63ohWjuwKvFwwAPuAzU
lRxjATmBXEziYrKoOkLXuezUTn5IhDiya0UwdjTPU2j4qboewBiQXtgWtMIRgNiTYmlbva3GOyrQ
mzhGVSUDVTn0WtIcwwLbkkhAh4MyRXkQQrKD0+AZKwlpsn1xteztmeDZRPV3QvbWz2qiVJr/NCOl
TtsalJQVwQXad+cndXyfJCI3Zk3y5Wnq01v5YSmJl0lEVo6HomIpiZOYu8YT7kpi2e7asDEf9Xh0
UIiPn3UfiSXiNmEntMpXAf8UHWBRPeq+WdkyqXZ7FlHBvcqJIFbwKPpy/JQm4WORRsOnqakiGADR
dKeaSe10Y7jxuvbC6DQV5LXyWUOZQhG6Ca6YMYOr1pMaNrB67mZiDiEUq9iVAPr0PogROABNeR5a
RF8iDztbtKYrnhO35VBSSsApe5P6Jupgw+jcVtHCuwRfOjuHS5kUiPVokSfgZ8KnRVZ/qhOMRSFi
aOuQBrdpujHH4YqCYrpBAU52bWtiJ4hqsjGmoVwPVmMcdYC562SEjVKmWPhS1P+XilCpN0k1vS6f
Rf7v7/e06jBchXQAfAKYl3AR9Ij7MOqBpEn9QdG9F7WB95d4pnIlysSBihLu1lRDxJjpHRU+rg6b
VSe6VmIOOsq76FXAAiv0CkM0us8RUcvrKCXcVNVxKAwAbB01kJ+EQKJ8FFZ6cIDXYA7js0aQVNfl
/bZrmsgtZBmoP0Kzq5ZKUFSkV+UQNk6vQskd54eFklIqRZdNcEYoy7uhk1+CBHC1XHJ7ogzMnmHd
TkDMnyStUcG5EqHZa0326FsT9lDKVzh3svxWQr68ihN5uOhyQFhKkdWHyEtvIq+ujmNdlgejTWtb
QIhrC2ViOrE1aBcKG+/1EHowhimeu5WhGk5h1egbdP1JKs3qQLGkPgxykWzozpNbbL0tzhVltq+k
ILxWXD7eHlukh4XMJT8ucXJNGY9lpDyigS1uxIS0LFm2vmoKoXqej+5wqYP8VRbpZGFTiMJh0grq
k4PiJlIpUY+kYCR0kOAww859jASluuEXTxYeuYhCVy2aygO7VjiIpspuDRrMOs3TabuU5P0I0W0E
CtBnOxDOq8Ukr9Td6A392sz1YZNPHdPoXNkkNKFdy2aOaydMjkJgBJ/A3ah9TL6IUH/7Is4cUYr9
x0ho2usAjxmOs5bdH6I3gpRXEgWkm2hsPlnmXN6ykGz6XmQeTqty1K5zAIKRr8JSVcARaf1Gp42x
GYI8uatZpVqKf1XMOe6Q94tDNU2sVOe3EulA24nutm3sgOiUGSzQhKDOwZMRRBIi3Lqw5Kt7+vg0
P1M1f1OE25GH/frkxznNRWrIPBcpnnjokjS1CyDD94qX3xsxrQakJZ8NM2BRF1OlKUtEE11c3C2n
BgmcgyBvx9xZ33TU5MgmSh7p3ikPkzIbgbuWC04IZx1N07pMVmieyXy4r/l0HEPQzQ0IfNyjgNQP
IQHsqhVkx8UywZbE28YTZtNYCdEWR1mH4CjT7oRG2yV1N1yTpqfd6bph0H8WEUnXIDsazAvHPFPR
2FAdFunn78Y0HI8s6w276TQLq1ID0YTnnWsYJp1+Hbd41bfjzal15uH6tP28Gi6bhOIXqofKZe2h
b1h3j85isgBG8u1t20ztw3Rc4sOkBOVcNNF/COZEkcjP4tm3jFcoRQeBh426BnnzB1NXU0ib2Kr8
wmcfyQ/W6aLrRdpUrs0wZDE6V3oRWymrEKPdPlKwW5MmfUIY15QDr/rF/STKPcftkRLpyQZqnIQG
WO0bUNDV6LNiBuTljcorD91LMjVs1ciVwxJx7JUkXVaTeaVUeA6zbMSSD9FtNGjeE9Jq3goi27dC
Y3Zs/V162lX7KI9MRdcYML9Q+yC6EfHfILAXOydLVYRPNJ8eT19FyJeW6V2Sq3hV+DniyaTSb2MW
/Cci8PJ3JED0bWpcUxfy2ZVSr+3prVW7xi/v81x0erSqJAnpk81sF74WU4eHtez6C4NobYqeFhNG
lz/LgDOdtKGxu1SpWUHap/PTmipJPfOTR4p8ZEM8TS4GydtUUlk/TghBd2Y11CzDNXkd9iC3Irl0
dM333qpSvi1E494vxvJetZJXsnziFyxRr/1QYnmX+k+Cnl7wdFOfopFsVFqN9OSHIFoHRmTj609u
OiWgiD1amHSaQXSzXNdgCxFvNuOnvXhIrjvUgIRkQz+QeGZtSK74s5+zdq2gUrdWbUGGidKjPEwI
+dlhn6pmop+1XOyhChPB6558duPII2+rJVjZbI+FYiarQJ+SR7bTnLksq65bYH1bOZoJHsDCBBbe
d6XlVRc+4eKrcpbwLd/zuzcjJ0Gn1oxHsUzUDZ2+Rx/LGY68UnmyZBLkRVmIDtKSSFTGKTLQEDJG
iGzP1uamEEzMcXuaWwhNji4XiLvJ/tvFG773c3NYzQ/rr33/yWt9FnbjBNx+zQ5lwlhfoH1J5Y5K
rRTLd4NB9T5OeoPEOorwIfgp2N94DMQZoc7OBuHifC4BWV2baFX2XVEHjpj38ucuMlZtm+Quu2GU
9jOf3dChkwye0m2V5TGBnUzJfeV2THNxrXhdvPOrO1zayoPnQ8OJ6VHbWJAMt/IjdvXhGB9Uk2OV
MqO9UaueHpJaXE5JJthe0eNeksxkvDh96dEsdijXwcoEjVeF1StqNOA4ZeY2oDxxNNOrnedMUR5b
bCNXRluIVyWtfLcnHuJwOoG9gajfiBBe5uiET84grawPla6oTjG/LLDvHjqKqGwtKjG7MwF+LIuZ
c9I5TsF4lQoxsnkLkvxfvaSGjgdZbnRyZstT2g5k17JIRexP466tb1MlYudUmO0qIWdmf/rLAIuu
vFmCtPhu6mACCByInW0uxetEhAtDSNq2DxJj5QNzPqhq4m9jepmnr5aNEG6XmhVxUd8EZiDtZRaX
sKUBGS9zm5Uh0QqCcS5bFhcL9t4TgR/5PoymSEpRW5QdpVwdFtQUeD4c4CldsWPSvngI+Syepg9d
0T8Da4PenfmGs5T5lnmn8+TaLgfjy6RhFem0VrtV8iRZm3HOs05VrsJIFNeiTgcpVzAtSMiEalwY
AESn4lZJFbBr0gw+8EbBX2eW8ipCrrpI/bixo7QO3USpauqHcX1IiKBlnw1qM5Qlb80/LlzVWINZ
W7PLp7iwF3I9fZu/yEg+eBvjZs8zKVu+8/2PBPhny+8sv0z5i7Yvqdq5pHNCpkw/+kFCRZOuuIOM
s2Z6iDRXyYXhgLcFaRZFqE9cUth+QXxdW2ZkXFMTK+hpGMInIshYjP2VW798ZRRdfhkZjplfmwJB
fBFlxmttRqGi1K8PCkzWB9SAAeGUXXCJV8rbN1n+2WO/vF9eolAmjgk9EOGa6q4LCsxbpafucMJQ
i2xYuVdIFh5iA0BRozPXCyQ4XS5vAeo8ewO0RqfSWb4R4Zp9UiMPfRbyyVEUvF0yy0ZwaLarMQIb
pva9cihkxB5RpfZu0gJasWbFf512j0mbWrdVH1Z2Ktbm1ujap2gqhotYMiPKJaJ4CwdulUgUzeXB
0SsyQqnAJhdckDFEsAoevob+gkKt0zZQ/JdqsmFEQA3wjHM9gtwDSKyQz6VwARdrYrhoxsudmlKP
9j6PSkfgIZplZV1S3HC7qvjTwiH3eRR6LNvk3p5spq0u+TR7KaihVjNs0EDlJ3RXf3oJf0uf9Ldi
BeE36DF5YMMEj419rAzTh2F+I3R8e/kFv9ei01d//apYtMO1UmeDjd2qfMJMbC+EZauRdSephgQi
TVJRvuttX6KOi1Ogh+9BGCEkfWrgOlSJNOuYoX9436qFc1ensvzQxtdCa7W2oTTKsTJGmAXB9DUf
ReaLQhCPRpzXFwK8nw3oIHhxNIa3g9gnq7aec/KqlgAkibJ0W1wmYjDNaa2+k7csckFdRk9iaZQr
Ym3Gy7BMo6cgJJlXoRVkyk2JNja/KC0/fipICASnBZ5k+S2vzL60npm5RQ8HSLXIXZTmB8jy0nj+
fcGVs/fj7tu3CqW5JYjM2yfWxC4zUP0bnBjxYfn92MD1cPKGNQGXI2lz7R1JsyBOGtIt5Alxf9xf
6brWIdQB5Z2adCVZ98S2On+PBeHnvkoAZVQDODusvfTHKdvFFH1ocaI77MuqX3c6riM4O91dXqPh
kbWaW2WoNov0Y3lpIjM9mgqOwSiNx03Wvpw6jn3QBauxaMxXOEcqleS3MkLnxanq70s0uKtelMOt
MKAvseYXoVdIE9V8yjE4p+KMJUMxStdhqhg7mZokEWtoOfq2Mz7HE7lcgDceK3kYKOh2kpPixr4Q
S5DrSNdmjZwRGej+dH1PbDFVo6a31stbrHsEPKSjDKTHqjZ5lEz7IaEoiPo4p4mh11DX24mPIbJZ
A9/kZtQfrSijyx1SiQFwRE41M1ElZ5gyyW9alpe1KgdOFBDGojZyf1i+Cpa3Oo8GuUtvqJ5rtxIp
FaqfuI11W5eiwiaGl04ppr1eXpg0e9alkrO3UeaITBzTNzF+V7cK/B7pVy59GrujPOnm50ib6Lzo
Nw24nEuD7j4GGow/q76Kg83yTSGoAncUEPXGRUnGNqLzsoqmlWgl2UZWkmHVN3V+kaojluTEYrev
XoZFJ9no9+nqqMqMrZmdYv1Aq6heyYjAPsWCaWxzEtXXYaHHpOG06uR0WPlLlSmzSVP9NieqehNU
pXJRe954qcsVbsFImR5hV73IqiC81SqfkUHhFy73V5kq6JhnWItx3D9ZOcCJPrWuh1Yf8G7OzWzf
gv0xGLsGu+5K6nRU9OTh7IoZhRA1Gt1WOiljVbBbps1/JZBDQ42XBALZINxS6aP6YjRAOFIqGtd6
1yQXYW3A7e4TJ6ZQcaeodeb6BTBqdmtfpDDGj9BSYGvSUbmYCrU+nipDhayvumkCFQGnBfsbkV/N
/JZwQcs2klxxG5/sb1nuyj3uZs4e4NItFlJxC/5S3NS5ROR7SK3a09XsCOgzdIoaVpAad9VLmGk7
rcfv19LBcvOsyNyx94cd2iz9KI51uO4kvXyNgP5VGcoyK7EOkIWg5g1hvsO7Z7piNmp7qbmdDfIv
1Sh69oRmYD+IiKlGedrVBtIsMaY9R9JY2BaYLYyhuZN9/1rJlOETT6mxMtE1z5tmhIXV7CXES2/6
1nWpyBz4/FVjqF/TDjj6pB9mI+Aj1PN90AbmDaAH7YESlZ/jWMJJVlGT8+R10hMumbVdtvElPbyM
JXncyXA5oF2Ooyu1Xb5aWtHoo5RDj5DmhD0nkmjTD35+PZAGEwa3S+IqfTJW315nC1pYYjro/Pvl
RUQwi/Pybnlj4ITDwyOpG7+cu4spdDIj76SNH8vjSl0MzZS+aSmgInXeu21l9mstm2pSG5RPehUq
T1Uh5VuBvjZPYt4qFOHXsWaJ+6j0DpDkDZS1SGd5NsJLL3e+MFKWUb8sD2XosuKhFMdsNQpjexIY
tt1sKcSuvNJnT+xihR3H0ttnTAHinLoANPQxLi31euimctsZDTnwvuGtl+69EBva3ohQpCynTNYJ
l1DrwLbUAXL/5M8u9fJQjddLJi3+HeUyH8r98o6NEfjPTgWnf1rXGkqlElXG/zWSZI2hL843i3Fd
7xDlEgn3KRXkz0tXMpi1o4mA+QImKEbJQlHdNmupxs5P5QRboZ6kdxVcrHoSCRME8rvxUuuqHVXr
MHZRtB1Ns95lklDapdzRqqaKVJaF/9TpRNSEKhA8Eu/MWxKTncXxFCr+pu2a4rJOwqMwDcY2EkRA
SF7d2Ko80awKJJ2HgJ7/eXoL42VuuBM4kOXWFRhB5K2tgiwzaDX3tKTJpe5uKXRD4TPX5FF0p0I3
OdEcyBRSZaeq0yskvdMJckFm3xT4ZNgXc5CUCYnpzA4RCq+DAHOK+u38pUn99+DNL3TWTVdJ6sfO
8uhcGBHOYUv1YXgREV9LPfvOLL5u5Jq9RlL5e8ps+LGUSbChM6wTk1C7Yd5mpAkRXPmYKlSTqGmb
sHyvKy0qt2MjtG5t5HBW4+wYNmq2KoxR3WIcetDNuTEtNAGEfMitEkLkCjNaFtKeHdukUFdKA1EC
dcDcoW4nz4ZkVFR0vdLafDqJwcYwSJygHPSV3/u7pQcgNagKcW4hIJKmXHIyIUFO2KuX8xZAyMXi
a2gKt77eeC+S98hG5hJZT/Sqyc0L/uDoITFC36WxFNqnR5o1gajuapZZNRvVr9xUxwCX5iP/7kUz
9fm6K43qIRl7OA1ipb+pOCYN/HQT/U0741mIh6sZq/3y0sEyP31FWOAdJcbJzdknaJcmqOODlWsU
zq1wzoWZHSBF3z22XCDbZburxYW6iQPgoZyWP/EcSEc1byO8X6axH3XlKZJ97aDKIAfUSS7RG/Xf
cO5g+QlkZAl6Oi2oHCjnS7l1vbwg9PFczIL9Kh28b99bfjAaCaZZhBnrNug/M/OgXzfKbB9ng3+1
bHZzAwWrpGGy7UN76R0NcqzdhAmG41kcXib9Yx1IKjpqi7KipSv75Sux1e5HOCyVQzaCuY/z0Fjj
q5We5CR4awAUvrF7XeMosTNtGnAvYk2KNBSNKPd7cKGz1dkLtXi9jKm0AAnrBAwQozttR/sky0ID
bQFM3FNppx3JvQiS9HM+u2LZC2CvyWp5X6YDbIsgBTQypXv8RYT9Ll8yk9H5Ei+gpSqXHawYajH1
YZGHlWY2si9SB4csUDCLRqwD6AvGmchqYO6qB2dgK6OuVKmHGTy/1HKwr/Hy72kwBiTbNE22wQZE
fbBVBD6phDRcLI9jamx6kIVXRtA2F1COqauXQLHnbwUzHttn1rSbSSHQrwIkIlSHMuzGQz2/dG0y
v2j1qiQHyhm0seJpR4MhU7UXVRLyVS7ytPVD6IAiYSz7vJ546AjcVEvicygi+GVbd5RTtdvTgqPX
Oxd0wrj11mKFNiumnHEHM2cVzrMIhjD/gEzixScGY7O8++v7gjRA1JeMFRId3HCFOW+3RgVMaxGb
6H1pOgjUzb8OhEvHRWV87fgiiPgOjnKNR1kKR+/YyGl6Kxj+zSIMqryuJqSWlQzahJRwjOpZrG5C
ysZfB0Ala5Mq+ZWYTUBtuNuVTs3lFRK/whksHxnO/Kk10WitCLggMi9PtWsYxjRN55aojEpyXXcE
igdLflsUazTR1sBjyVrJenaUJTltgaGMKDakpxyN0KrQC0y++L+gWJfghSXkBX7LhkOfqMaU9Ov2
vcU20JIye0iV/HKJWY8kGptc/zvKtjPOWKL9T330IbeY67ywQGXWMuFBfBGuMqO7pI3gPQ7sfQlf
9AYk++Fm0YibY3XrJxRZFoGh3me7DCh5YQ3PEP48G+7pq28K5UU8A3dAelPSGzPgVSapd5YkpJe6
IBwKGhR3pRG8lJJknt5JIoIME2s6RTJ+GAfhcIm063F5t7x0SOS0ibzW5Z2RSuBoMxDLWghXK0mG
m2Io/5QoXUcR8QmUQQhootAoAkvPOsO6DAQEYSUr/s+sh9fFHD6QCj0vhJYgRxCkVemhRV+TgE0e
Z0bdUo09Gr/EL6jSREKsobUbGdqZPLmsyhKua03dl8anXsEMY0czlb3Rep265Mxfi+g/MGHR2Usz
FF2idjNNprhTVesJa2mCPQ7GPEvP/rIx02d06+YF/qt0o9BvXQ1D57v6nMNtlml1nJqhOrad+FGO
mvED2lA1ZQsQhaGqIul653FJ4SDJFDK4WORyJAMpKHY1nLLLCt3mMTEewrmnMtEF2Mtdso6y+DmE
ar03R1O/zFJPWaWSte3n+I5l0i+ASW8x6ykEQPK9VkiAoFdXuUe6ua9RMV2+ytWB/go62JMjayCE
8OTQQkQ0gepD3tsORoqJCoOi2guRKwvd8VRHT7zeLlR1haq7+NLlKZ3pcaDfm+UtNXyESNH8Ms6x
b4YZGxcAst7piT2dKo4WEd+KJYdWlhlFPLuRP7UwHyjXFqwQZ19a49PGouqmHNMGcFVtoOuP1CNE
6NhhI6Ge8EXx4OkraOSZU6ABq6FHfJL1soBs6433qCPspk8Vpw4K0W0gxSwJeP/1dfh//lsOJ3r0
86z+53/z/mtejBXdzObs7T/v85T//nv+f/79O9//H/+8DL9WeZ3/2fzyt9y3/OolfavPf+m7f5nR
v/119kvz8t0bB/F0M97gPB5v3+o2aZa/guOYf/Pv/vC3t+VfuR+Ltz9+/5q3UCH513DfZr9/+9Hu
9Y/fZZnEr/96/+9/++F8AH/8/pCFzdvrb/9TvXz5zeEaemne6h/+97eXuvnjd03/h2IqsqSbGuAC
EdTw77/1b8tPpH8Q0mcalijzC9gFgFzijG8Chtf/IeqWJs//DzpN7pzff6tzZEfzX/YPXZF0fL+W
ZWiaqVm//+vP/O7j/Ovj/S1r02OOQKv+4/fvc8wMBjVFMoYNQ1N0XVLVs7xACqFDPJaEsFRUapP2
ypLqj/L6DOiXp+tqPpGnIWaoqWiIGmhCfZ4b3gd2j4SycGQE2yRrKPS219/Gju8Y68bJX1ma6JSI
7dGWV+HG+AgT+j2Z88exzw7PahUQ/alGYIIz56IA5PjUXZduZMMbW+krQmr3SEAnadfiGnXr7btr
4tvJfn9yzxKcfhx+PjXvDl0ffK8YBlIycoc1+hxjUq2gjUGvIEnFqW3xuvvTey4uhgcZ2dPDfBpS
m1L6Rx+B8sFHcAYojSgsQgSVVFu9bB1/S98TyvlqWKMIdAqXMIHbXx/499P9t+NWQbNyffNE0c+O
W4uJoUFHr9tWdVmrV4Zyb6UfDHFGy/1xjLNjSi30rH2f6DZz61bbxjf0YcJLcYf6YmPuo8/GUTmG
X359XNbPzuO745p//u7zFEH4A+OeL+XdfBabreZKTuVGH2VnceP/eMuoJmpoS+XOPE/OwqSGfwBh
AZet55bGGmHTlvzEjeQQ6fU3bpPvY05P51JH/2YYuiXp6BbOjqtAsjRkMq3CCzwrHFe4g5fKDfnh
kf3shvz3SNhVzoLNEx3q+2CKql3Zg21epHjRkUCpN9hLXWttrA03fh1MDGD1Sj1U7ocTws8+wffj
z1G17z5BI5E9HOamZlN/XstrxR7/1Dak6D0qNuIf18Kav2kP5Sa9q79ou//91aNrEIzm+RZM8DwX
vxu7NCzNyxIfx6vLAn1rOf1G3fyNq+en5/jdOGcT7qCoAPpqQePOaHYIVm5QLDqBDVzd7S4GaDQr
BEJr/Bjbqf9PZpr3x3g24WpNq+fs/k7nlzR2u7zxnXg9rHu7PcrbD6+nn81s78c7m2moValDB9bI
lq6nTbiVth7HqbiGi1JqTfP9o+P7Psr4253y7tyezTqscpUulpZzOxwklCGOxTw+OQrAzI/ngY9G
O7svQzGpOp2tiD1eKJtik/L5WS6h5CtIt6tfX5zST+eAv45MObszSX/wkiHjTPbr3kEtu22200W7
S+/a7Qcj/Wx2e/eZLRnG7+4DvSkFOcuWa4QwZCexKeCu1TsqbJvErTYfjPazZ9H70ea/5t1oUwBo
VvcSjXNI+smh2JRr75jsETzeWxcwDWwY+l9+PebPFlXvh5wv2ndDVuBHVbg2TKcV3bTW+BwK0/3/
bYizuaSVhHFg/8cQA3UZhBG5Wn4wXX10FGfTSB51JMiweLKlNNnFPnUXKb389VH89CFuEE6ks4UV
NeIuvz9T/kQLLhssFWqTT3MTBoUg0TiTAkQQSLWOBBAEKzmr6J578etEw1CO6JO1kUCsVmGCzIFh
tC7a+uGDP+yHOZSVKktyMPxQ3WXES9//YbCqkxbfD3eeWxy0+2BnuuG2XlP7tdG1jdf9ZnKIevii
O/avR/7hrJ8NfPaAKussrNWcmyNUczcgnyGRp49u9R8mzbMxzm4JGSik5qeMQUqXg43HSdfRU7Ka
1vqmcMu99MGFJM2T/nc7gLPxzi5WQc3MlHIxOU2H3pl2pdttvUP+DPpoE7PgDW3Pka6Vj0adj+KH
UVnNzFsbSVfMs8kzNk0pIq1IXR71HeTBVWAT1LLRN8Pbf7LGng9SUw1DEg3FVNWzmx4kRCBAm563
GmQlkhHj5C7JuU4tXBP1vPY/XtXPz7YfDlDjMkUaa+imeHbzNLJZpfDdTitg/I/5BQ97p9kbDl1n
G2eXQzRks2pQAH20QP3hwbQc7F9Dnz3mJQ1+mYTonnPb2eWVtNd3SA5ddRNd6Fe/viF+nCMYS5UI
CAVbhkbsfHEaYrrrVZ1bEd6sI5ZvaExWvgOcf0N3L/hCgCAn98PH4c/uEZXbX0FZzvhLRevdHA7C
CMOMNZ6OcF4okoM0r6GGtbcad8ln4z+5XN8PeHZK4zjryxxvnd3Y0rPsoJw4wnq+0NaFm7jm+oOT
+rNp5v1oZ+umsWwUWtiIA4lr20ysEpvtcFPbrEfX8+m0th8+9X82Cbwf8Wzl1CkT1qKUEZNDs9Fd
HMuHkvm0WwVP6spcibbyUHx4nD/uwOeL593HeDYJpD2ym1KaR92l++IZ/cVa2qROtAn30TOpGx5T
ApapwTYeh0txkznxx3ueH1ZW89+gKKoqGVxOmnE2pQP1131oeLotu81OWkWcayT8f2fl/9NPVaWo
MxdzREU8O1par+DEUMRztFgJV6mzCzbhurXL+3nF368+XA7/bI6lpPuvAZdF5bu7xNNFXcljEsLF
CyhVMdMP7JF5rX9NpJvP0uqDy/and6WqELaCgtWkpPb9Y1mSfCUrRVm3h+fBlp1kI6zJ3I1382o/
e/DWw/HXA84n7HyKZSr/93hnN2VQdjJaTk5otNM285ZN+Vsb/p8OY8Jj0RTVgLNxNoxChbeyzOVz
IxzaPe0MxQ93Sz+9BakbEncj4zy0zi7E2LTSAIKyjhq7Ie6wXUFrWLViavs4b3594n7cTnDRayzr
DBlgGdjXs7FaJeytKeOTgue5pfewxaawaq4+3iT97Ny9H+hsMaPEohIiwv7Xrnq+t+bH0IePvPnS
Or8U3o8zX5rvLnXfVLypLxgHYDS5bFjFHkTM9I61notAYbOO/Yf2FeqT/cGZ/NlNrel0TlTdooki
n13zGNgR3bQM3K+BGL8Wd8GmW5H/6gZbEF13hK6sfj3i+ZFyvc9lWpMKtMS9dD6LUCa11KkNJJug
hMLGV45AxGvXMEA/2AmeL7JVFmUs0BiOBYNiamePhDRswgCRp2xXY+YEpnoVhfGuwzQaYtCG8rP1
Oy7S/+3BMaZBdJQhybosn29zs8ZocSyHMkJGeLHPSnEc1KdfDyGdL8yW43o3xtm138BFSCtuv2Ur
rb60rnnUX8U7IBbaheREDnUJJ3D/P2lX1iQnrnR/EREIARKvbLX13u3eXoh2uxsQq9jh138Hz3ev
q3FFMdeOmPA8zJIlkUqlMk+eUz5D1O685eUB/8cwciEK/jXV4LMrHflobjbAuuVYHB3R2jc3dfQo
wSkAdZQVQ3P/4ctpWFpaOOWIBhZGo4XmBpdqapd+6AUujobLNsQp3O5yPcE+uTaL6hj3wzn4LSFj
ADHziWNtSvQW192VMeRuajEXbfqVV6k2f5/jo/5zcUemFuF4NEAXPpUcJBc7vkfW6YwewJCRF2/B
p+MAzvtYHcB93LrEA6d6v9MOq9FGW/kJi/yMQO4zAos0hJGfQdOybTeB27/we90HfaZbrJzDhcAb
ng/zQTxa8OIgAq0EguU8AI0zqqKDC8ozd8BlB5HbbblZT65Pno8jc4s0hZQJJA2yeXFKulWodoUm
egqhRGBimC7ATCr258/F7xHty/r44jUPKjtWNz0+aCuimec12Uw9KBnmiezzhuaW3TnX4Yujr+do
aWN+GE1ZFwx8do6qMsergW24X15Gm/PWflYhzjgqn3/N0XmvQwMjUnMwI3Wft/ZEIWpj1h3UALNg
9DgIMj3R1NZNqKfDO485aLGnVH0aI1H6IPLlr93UYPBWy1E7FajNQ4g6gZvTSKLpme0nQ+xJGQEa
dv53n4z7v74/X1ylOXChCUAKADanmAZ/KSHmWw+lF4CkKnvJErJibvWjLMIiUM89G1vYC6ZtAaKL
gKiumpm7zgCeEg398kqHhCs4yTHO/FkUzZpTrLnfIlgCDfn/x2t2Ch0NuMTj4oa7sPdpOKhAglvd
WZNIXDO6CGKFVUNXIopwuYaBExT3IRVbbe0GP3UNaAQPABRTNA3yh18dEJyeLQODKw6W0XoMwts5
98/7yqllHFtYuHhSYB4epKvEjflMP8WhjxKYUHqP3PN2tFNB6djQwimNVFIw08MQu577FtEOdC8l
vhffz0Q3dnmgm/oic+a2MUTI91CG3ldXmR+6k7D/RWPj5M7iItdN4D8YowufbYGICSqB3Gjcg2PW
pdvIt2C88cBM52g2+GFWbr2TBoFBQOrHAQRYQnQA8hRpCzEZlzXS1zoUPArv/BafPId4i//XxCLu
W8IIcO6l5hrXEC33pm36pN7Pz0Xod0Bse+XYn17QrBGKAi7R6OKDjqHalmOOU180ij3Jmx6PnfML
+pksLuOvBt093KAWp3i4fXX/OkhLYMcogF+V3vi8oAy3C+rct2nY9d8GmkO6oBMTwyBAz8Brokpw
fauZ33d6s5etAmWSVurg2pSYrLBa6dUTOMqgnYbHcwZVGAO0aYCqAwsJCiXpFNYYY0AXc9FdoUXb
gVRiS6ykcDXwfbt1kuofigh7G/VJKKWcX+tvRdw5Rzhe62I7WSrKpBugFw2mwttqJ+/KiwnnBJWU
Tfk5to6ywezzdX1YMbssnvw0ywDbw4Mfz1ZzcQ46qYcBRr0JKgzyih6SjY46tYbW8GrKdSrBhBYh
sXQ8DDActUgS1AISBWlICMo06U6/DTY4c67lmC/MiXeDZziQitqvnbqTqRcyWkP9WSTSrcXd0IFA
pYHAG9YXo4SLZPbFiLJ3iH24Kec+G0Du3HbAi3OIa3VvEWC7GCvqPmRKVuqsJ+MfWv8UdQgUWvXF
8g2tbWKWaSDwj+k+tqhvtncR22sg68pigIPOf9eTYf3I2uLiUMJwaiLQC7q9iZk/Q4Lu0nCHUr0/
b+ZkyKEqIujsPCree19PKHpLQcKnATQo78Gmuw73IOd2wbkRosyZO2tAm1N7eGxt4axS6vFEU+xh
bNaPouYPIcj7klaA49G80svs6S9Xt3CeFM5sIJqDQSOWuzxWLqBw4gUK2cUifoPoFBIeblNePSWY
/tBSCJRb/fP537Asv8znE3oJHMg2PDghDv11g3utMoIa9DNuowJrDi4pqN3HUIcZczBltmaL+QY9
g3pB5oDodO0xf/L0HFtfJDmgsLHCkeLzih2UdKCOEm/nhDveQV2EOv8KS3XyG2uqgYalCtSqvliw
aHvAR3TIl4+Otg+3fAOtQ1duUAjypNt44q5xmlfFXSsDndznI7OLlYKzC8QxLcymAHXUm2RDN6af
+f9zG+Ln9zyyMy//6EkhRzwGaQ87oFL0IGc97UK0Bytv8CAh/y/ynFOBAG1Wi89oRlVXF+sKO1AZ
dhTxfe5FZiF4/RtM2fjcBTkoRtVtcDFbj+tF+dNfESAcw0Kqw35vKgGNXcOnIXXRP0E+0eU9kAhZ
teEhaHXz4fH8KfmtHPrPtv7HHtpYX7c1YwXmaUN9dlTlOQeSw0Bvh1wCYeWct3R6P38ZWgTWootr
ChlG4g7sXTH3anxHh9vzJk6mAhR13X82j6uLtGeIRi0BX/h8U5a7+JDszZt8qyn2nBvPiCYFkfU1
cFbzx9kXlunWsd1FME/SvAIPEcKrZrSQrib1RutbzDGF8UtLyfcy6/f6rGYU6a/gcr8BczfEkkED
Jhh4VM1413Jw7aXBysV5+o452o5F1GdSx6Qx+JPxZohu5ravtuPXBEk6+iF+u/J9T28+VedERdMY
WfaZMRcdgENoTojQyzL3fI/JX8BpFWe8QUHK0Vz+tB59Tu78kdHFEhOMQOIv5NIxEPCQhq8it6gh
Hx4NMrX1sF65VMjspb996fnZQzkwV2A7/XpccG+0KaYV4cU+8Xt9n/vdtvIw2Kzv12PQydB6ZGyx
OKEUaYOUeT6bMXB5ycZAI3vdzGk/ObKzuDm0ESILBprcPxeVho//LGrwrAIC5/+m8Tifw3O7uIit
DUg+upHA4Aw41Acbg+dO5xBnuOpeEfHWPHPtoy2uDqZi2Cefyzoz7tD6PuP+fuJjcRuuXfwno5yB
eRIgVg1GjUWU00pDjzEHSVzFNK4asCuAAeTWGLu1JZ3cwSM7i0jXW5C5Tvv5mqDNJ0H5RovfWZbd
DFMGWerwsYdKRaJ17qg3N4YavAUgajgfbH/rYOt4iWhINUyKzBKg0YXXgOGnmzCoBj2sQ36RXWXb
abqIMb10H96W2+gKUieHaLDxx0E+iAPiIkjpGnvtnfL7GZl/Bc4iJrWJivjy9UDWoL/WOyOYXNay
LYn00q6SaoD4HKRjEonRmMzKElTSoB9WF/lK+fakcQKQC2pMOuqGC+NNpas5F9gCiLNuWqCH6EbZ
/Ivc5/e6JBb5y46xuKQNrddjo+LTT1QLMhKoeLvZNwKyXX5h3YJAzhkP9VYBPfMDZRdrN/eJoDeb
R6mHokEFLqxF0GugWJ411Jhcw1adCVX44pvhWRuUgLZy7Vn9u2PDFj4oLgrd1HVj4VUMlHF6lEBi
uvgcPYbWdvwB8rVqvr4Bm82+n3fiE+nPV3OLSEQaZmYVHmLIXqF56HOghSan32X+2sjF7xfVV0OL
GDQknJQCpR+QGQtwYLS5D+35DXgVYzjsZmVVvwe82RgiEE6EjrfAYlU9r6g2QYLrZ3wV7zM4cG4+
x++RtxpcT3+wX7YWC5usdh4UG2bfRA3ZqZ2hsUF9YlubAtIO9tpz4/cA+3Vp81E5egaA3k7qpQq+
l6FCS4FTJxhQ5CXdSnRbM7M42aIpsrrmZHKtDiJa1kMHpbcMBdWVDzWfnK8X4ZfVLGEqA3j9AoxZ
TLiZsgEdQ8X/B2bR+pORbys82fJvazt4ogv81ejijmKdJGPVwuh4G1zONBcOdHCd4lJDvfgmfUzf
guf2ejyAUPFiZbkrvvIzETn6eBqxcmWk8EvjGvkSoGT8wgTEClPM/wYSP3veb5tLdXTwVSCcrGWJ
xZrGWp1E90/UVCDpYKOq8wE9lGRveXO9mg1u4gd343YtYp6K13gPaJYOWBUyxYX3GHmj9ELDBGQd
mpDsqQFAAidR3ocemuDcLgSYS1oWrmzvKZ89srpsJkZabKWVwHEgmuK00K6qQSkOzsuV3ONUJDs2
s3CfyQDJkezB/hNBfLrFYGdmfG/UHcHE9oq7rGzjsosIgcEoYxQKq71D36Mf5QUe4nAa5ao5BH7/
HN1Ze75Nb8N7uV2xvLaVixvPYq0m5Dw4nT5rt3yje7hvHfCwg6V0hrDObQEEg+HlvNk1q4t8nyCr
U3uJnc2KH5DdsFsNdPys3J23cvL7oSeArE3FS81aBGywpIqu5i0mYEAtSWYVAfCTNCV4EJPb85ZO
rufI0iJWc7DPatCfgKd0BLQPJeR6ud2BN+y8mXlbluccOeh/F7Q4beDu1gwoZsDv67J0Y9qBfqYY
Voyc9EVU+gG6R0MFAJ2v944F+i4O9ip0oapM90vRNwcNep3fMsxw7KKZ6J6mSrNt1KFcc8b59/+2
PqCsUNdAVQ8wvK+m28qwEGWYikui2+kYzcdkyj/wSYtsAsxMxb7lmreVLw/l5er9fuqKAkT0v9YX
HxHMw50UEq2dtrJnUH5Izcf5vda+zxmgopmPf/Kqh0iZ/nMqmaHgv8Q4myIqQZADx4GwYVDddGpj
c/MjHt/PO87JJwzIbhnXgLlSUY/+urOgnYD+e4Cd/Sd3yV35DRSoXHdpfcire44LEd3UeYvVbf1d
ja8LYwNKW1APr17KJ7f56Kcs/EuWOpRaA6oix+5c5NgYrYx+FhvZBvP1l2sR7ufl95tTHdlbRLhO
RlUMVYZ56Z07p23ha+Jg9sgDFOOJ3AJO6uSIciCfuqQPIHv2w+u1W/I3AP38ggS6DuPXHL1QYO2+
bn8Qgzymg2IrSqziQUbdh+5ARfq6s8HJvkmi4hMK1R5UOlcO1Ml4YVkgmmAYUkcH76vZjo9KS4JG
BcFhYuvG9ypYexuffDGhZIzpeuS++Ntid4dSWJ1p1fPuQgzaxyQp+vLZjnrg6/uD1aCHBJQUeh1z
ZPq6GszG1XpLsJoh/JYa3G6gpnb+mJy6MI4tLBaD3CqCMFCrovFnvATyORmHTdVqzgTW9/OW5p1f
OuXPEIu+I4ob2iKSA1ZdlZJNGCVODQnSmJLaGKQcoI0YGB6FuoWrtPV0w9FwWLF8yieOLC/RlyyV
ehcNHV7yBPogrPEyEnnnF3cqHUWlANBjDYTjyKC+fqjGNKxYTVAAzwhULAzqFJqE0EA907XZMnk4
b+3U3atzwLYt+AYy0MXZEnVQs0agQDRguh8wZGcMMxvMRyv7tmZm8dJMIPTVyRTtUiiFOErVeVDW
BE1W8ycueLSaxd7pUzCK2kRqq1jv4JkCH+CrSBJPHZI/MsQRGNA1ZNryRqCNIrrYQNe7Vp74mAFb
fCNkZItVVz91qc8Nnv8YWhxbmZcqGCGxIqO8rbJvKdR2GJj0Yw39AwlRrOSggVj0vE+cPMhHNhcH
OQctAaigsThj+qQCsljksWm+TcXonrdz0tOP7MyH7eiZ10EkD1kDnIIYP/RK3w8TFjXc1TW6dRDv
Om/stAf+2siFo6MIpgR5Bkc3i+8T6EV7cFVZ+R+5+S8jCzc3JfgRI9APuh0BXSzqblP/lln/e/HY
Uo99YuHlWdvkFWlhxeDferDSY4y0LeRfLmVx++VQl4hLHUaKGtTQ6Qv4I52ax39pZRHJ20YjhTK3
MfPgu5zVQSDJjgbRipUVh14OwzZgpsshYY2+W/0eT5BXjDdmAcGgXPm7sPATmH3k0ejJKgoItwAM
hiJw/2kqhcuGbRTwFWdeW9AiKoCBT6QyxLaZUDbsIWMVl5dB9pq3K5i6lUOzzE9IT7kZlLADLmuP
mY+BKHyZvJw/mSdv819hYEkrUTeiigIDWbw0xHcjhDMPw94qoQ+oWHcMaj2yHH6cN7m2rkUwAMsc
g1QmvlNOb5TkA2z3Bfj3ztuYo9dvScrRshaxgEPFDKIRiKIhJBBb0wJPV7ni12vLWAQCU5OFVAaY
sKI7PZlpL0Ezu3anrhlZBAIDyjPmpOAGyopPpc1cShSbAG58frdW7oJlSkeCwQz7HkdUFgf+KYPR
yernPEXxpF1xtxVLyxQODN1g94nx7bUcAk4GcWS/C1TT7i084EK5csedQPggWKN+gr4Msiu8pL5e
csyIoSab5XNzfSog+mjPxDvz1KYw/NGFLspu7Y148oMdWVx8sKHNwiabP1g4S9tByipHq2L4/IPv
dWRkEbih/qKlQY3q0GC+68NlG7fOUDwSmts6j73ztk6epF+2lm2tyIhMhVpzPpIZF4o27Ss92Z43
sbJny34s0C0JoF8wkdfCUaGUi8aIjXrRSkxYM7OI22peJmE3t33bKvZ1DR2eJKmvx1G9+7vl0K9O
Bx0CFkUxTlM/gdfZBA0xBKaCkqwc2rXlzB/u6LqTMRj1eYbI3UCxkJvS7hpt1oX4SzPzzzgyw1HY
KpQ5q++rAgp5t41ZOgy86H+yZwAAos5Ageda7Bk3wecaJ3CBWAx22LyGqW5Xw8PfGVnsGJiWh6Ka
sGNx8QHG3Uz/Ua+V90/mBoBN/mcdi90aG2h7DCN2K6q4M6i+2lw22X1a3J9fyckwemRmcb0ldGSa
Pj8SivSzK695Cw3d4TWod9Fa8/W0l/1a0CKCqiWolGnU4+1IH43hsW16OxLv51eztmmLmBmDtyDT
lXk1KihPMerYjG4aqKDQFu55S2urWQROZpQmmG8RAmY53gKCKKJJ7BqvrPNmTgw4zvfOf3dtiQaH
jFsi4rnaPZeW5PAm9+GeedGVMTlxeoFKJcbb1yp1Kz6xnJlO1HJiHYN3W4pfVe0mg3JvNuv7xbtU
888vcOWLWYtQCtRlZUHxA7HHGFy9fkxoD1HJd9W4Pm9n5XtZi7Cg5y0RIGwmLo+mg2ZFkIjstn02
rUTsteUsAoNOBUTOSzg5/gQCJfHHkblUtraELNz5Fc3/q98S0yPPWASIQUQEHETzs9vs7tgkDryh
z+dNrG3avNqjiD2VuD5pgNUMQ+QFfecTSACL0jtvZW3PFoFhGhvRdwUOrS7uufzIZ8FzLbfBOeqc
N7S2nEV0yIORZoqcPw4FCA2SBYTkdhzrK+tZ+zCL0IBpmMCi83UaouNG2x8ifDi/jrPnE/DvBT6o
AyVUoI348q3+HFdQ6RyAag8g3pO/Eqjvnjd29uvMWPOvPsCjoQnHAsYKcLar+j1ks7edvOhMZXfe
0NmvA0OLSFCVnGug2CFuMk62pmh+Natdl9XK11kzswgEDaHlOHF4m6FC4ybG0LgJmbZgLada+0aL
QBBrVs9VNB7cXF5OEXRDrBwM57UTybfRXGm8rn2ieclHxxQaNoVWM6QKmlXaWn9Jm9QOgM4vVvBv
J5CjR5cRPtEiHpDYkniFoE8+U0C0VzP8P7mod+Dq2YSrCPKzxwjGFmEhI2HIdUh3uJlVvrUT0E1R
9ScV0v+EUJhYBASFmUBpafhITAN0MdacFspOgYrXamX9pdstggJ0CDH+G2I1afEyTD9GsMtNyQoC
fMW1l/AiSKNBpLmAH8Sc23KCltQsF95Ff3dQl0VzqzZloKTYNaiWumMAhv5Yd6qud/8qHizRQ1k1
sZ7PslMZ0dxch9J3E7gsWZtPXjmoPx/+R4cnFVGWdeG8acqTEU92DTRNCd9md41e+OeXtHJQfyZ7
R7YavEXMHHpDriW4PSmtbdShl2MkCzSD5y2trWoREpo8MQZQ0KMOM7ya4JuGYALqcU8Zv6NQVfrf
bRkEOAnwYUDamS5cO6lpColGrCpG0q0I9J3ouzTRBFXvk7Ue/qkdPLK1nA7sWk0XxQDfS7PctqIX
bbiKjIe+WAvfp47SsZ3FrVdBIi2JwhD7l0pIdcQx2PriZLiu+2qNFuC0KRP4MQizAPOxuPcgHDVo
OcWSEjBHT0blVib0d8Tj+Y+0ZmV57bW1QnLeYOMUKDmMuFlF5gStueILp7/Pr8Usrr1Jr8nALPiC
JPsxembDaBt4IKXKn3SpDfLL0MLBoUsXKYM+Ox25jbMnmhduhKZDDmn5v9u4ecVHZ1ZNmQXZEWyc
AXE6pn4nxY0KoOt5I2vbtrjrKlnP8rJYTaBecvSIC+tz1qXXMev2d4YWN94YFDVgg3A2AkrBGkKV
sdY4Bc5svNaRPnV9H3+gRVQIqy7mXQxLIcTAyNTY9bTi0vNvXT6AjiwsrztaiyTkBizoWYBoesuM
Dy24g5wrBK0weWA+nd+6UyH12NwiJHA5QaVjxDeyYt2OcmJDOtc2mg/BVUdUw8qHWrO2iApctv//
Bh9nvV4LTZTPyXiOw5t+rU28EhmWF+Agc/je/AKnhoBCZmxbEJUGH9bKgtbMLCKDMOvYJPn8lkwg
sRgWcG7014y10uzKSVqCjPAUUnirYTVheTWQO2rFni6vacG8896wZmf+50dhwRhAO9XP+b06KRB2
euypaQ/lIY5f/s7OIjJw0KdkdQk7Q/08K+5O1aZP3tRxWlnP2udZBAYdiscyrbFv5ghiGuh+xUXt
TOHavP3ati2igorJEm6OWA4rS3s0r0z1k+sXWnX/V7u27BSHYUWzACUfNyt14L4FtNoBee9vovjx
vKGVbVt2iulMjwK5nrnx/ZZDPnku0BMQKJ63srJrSzRqr4YNLSmslDS0VU8NoaNcY0AmYn93Dy0b
xUXcJvk4X3adcTcoua1yCP5CaZ2p6R+g14+i6bJbrPZx3IIuBOc0qJ3R6O2YBzaL1oiwNOMnIu7M
NbHkLVRZ21tKDYXzKgetxRULY2EnKccYDoHao+6AIWD4rKaUSmfiUTI5BOM6rwNmi5+CgOs3kHRC
k6ICj2VzgHLaqHGbQWAZ6s5t/NCk9VSgbzJWeDWCv8okNrTGQAnHeQKKjFGXkP6u9CHb5DPw1S0g
4PkquGg0CIJr+kZ0PL9jdXgFHtVwm3eQR+uq0Wg2QOiJy2BIMqTUGXQUbLNSTVDyKvSOxeLR7PjB
lF2/s8AkdhVZ5TjYELX+UDuVeSI2GyivWbUHfu3U00LRPenBWDxkGUDiqO+PzQUbsS7HGiW/HNpp
N4RoNeES7dBrgOzHpxIL/k6gh7zDvF26LZLgSuq88ocJEmS8Y6Aa6AfwnFa8tryy1YxdkpP2LmdK
dJdN5kGCrWYDWXpM04QVGH3xFnHLlGDIVDT4zwIOwSk6MZuh3fQZFRMFtQyXFg5qp2NuAnNpH2aU
WG8ymiLU6YJOdk6sKAZ0LaNECbwgrIzEnlSjBBdlFmTbHHoa+2RMxSYrq2wzZGPqTMRon4wuoJvA
YKYD6r67qppabZsbNM79mnBFYFZQGMyrqzlzrCyq4DMaUbALUzYdMqKPG7yjOuGkYQjSjlGFuqmS
j74GGS6y6XrBNsBq8+dqbCbNGyDRZ+djQzzgbqqrKJaJYwbygmmge2ubYJf1TLdNGZqQ5rOEk3AK
YvVMkNfW6DFxIMT0AJ+Db7Qp30ZxaX2DqBYCpUGf1NRID3FtVaCC0Rj6gWMC8US7GaAYO8Qju8ih
1vhUyCgXkDZuldopcwkddl5N5V7wuph2wiTtVg+55WY87txiQGssBgfelV5DS87uQiV0WZSCFHKw
uFNxwexpNKMtC2TolyFEg7LMKPdq1EEnIZbCkTLCnDIZQEIIwDqBfDGQmq0eQhqiSTPERLRdkDSl
qE5OPYfePBiJVFDlKtBayqYQcq2qHxd6YKMo/6BV41bP0wOBXrMRDQ6q9b5Im8MI+VXeFR6KGU4m
0ruoGi5qRX5OIpzJ9zGjwTV5VcXQK2/q6MbCPjhRF/qsn7zRapwUOvFGmO8GpXNNJlxS6vf5pGpe
O8UvgW5WTmVCezK1LjuavvRD6ytmme+1kOIlK8fnjvTgNMGjCXimpmCGRwZeugmufZKnDimN3QTB
zqyEQNs03PMkht+FoT2x8qDSonD0CbMdAYs0bLDhgxlzk8X0IrMUTNSAOhKMg3UNPUoC+ttqCKGy
FwxwLAy1w+c/6iDzco0+g0/A0yKQU+ftD21ISqcd0su86SD+l12KAmCoQe3g+7NyYt6ql71MAVua
HBCWxzYX2kEb6Y/QSF5yHY2xon+jY3aRy8ZhZv7Wl9xBYlF5IDnbs8qyNb21SwIGA4iyGwMmOKaE
XyuqBTmeabiEvO6uTq3N2AqUfbK3DtgOBoVxTcsdfcxv+65+H/PIDwJiJ2heymA4RPi/hqG2Swey
HbLh01Tz70zBGFHYBJsgMyERXoy34CF7y9OqsWMl9YecaLbQ8r0R99f1wK6NNNz3wOqafbSNeD3Z
aaJAJ6cO7R6qmbGpQtvUfORNujM69lCI8gIMqO6Uz/wdxWQDng5VZYhD9z2krCeqSjuNFCczAs1P
rOIi69IstZsmaAGYFKbTCNNyRzOMd7UFIbxkUNF16wkabkOVbUUwqSo2KsWjM9Zictmj9H7dCrBg
0bwD0Fwbv0kttC5aVuS4rXNtk4e6autKe0li3bTLJo59CWzeZpKqF3VUdzo++QrqhHak9teMt55p
VftC1e7kiLZsBo3NPbGaZ4NPW0yBXg9yBOEv3vNupoINARIDqLkgVDqlhHphWgQ3Wp1AXMxKXkbN
2rVJ8lkFaeeWjKUe9FymG0p6za4U65uIa3kF/wLJSW4EmzoeDl1M76iKC1lO2kdRD4NbDbFwMNfz
YUKs2W6TsARmrQV5Joaho6yDJhTGeA0EgIAeWr15Q1X6uatE4hqFUu/7kfndBKbskHiNrHYQOa9d
WoP6nACHXQImxEQM9kMxOUWkuNocVNIh8xUoKjuqHKATRtVvQxBtEPR7GxFrdKIsTO2oicotVkPw
cLGkLZVsmzRDN+csW8aHt4GgfVnEaudpgD0pYD6wh1C/CEje2IXSswvIkyoVZCvJeJhq8551Se42
qcHssdaKXYDfGheBW3YZGEgtSJCob1XYvwQadOTU3DQh22beQT35NmgY96pK+kql7OM836H39yMJ
QO5IOKbJpEeL+jHr+S4X0p9yPXGVlNz2ifTLtLkM8trnYXyhcPWGsIahEGl5orVwAvNquAkKKI9O
0bYECg0isBciUCO7rPVnwMp3bUn2TFM+hiYH9LIZdsCCy6fMgvx8ZwjQmkK6UuYDKN1yIDtG6Ldn
mJiCtCPgs5rXYKkQFAJYZs706tDFW8YrksbWSuVGnUovCqnDc6hH1OU3FGHvTHAB4HZJZymWyWOg
m3NJmGJ2xBSbpM96V4dHN0T1qzFE1FfRzunojdHqe5HwB9FBpV2kP0w99VmYP2Km+SHQgn2bUlSl
suED9Hzv6lQdmix4UKSeX/JU0e1G60J7iML7QVg3JYUWZyjfYsZ+DPguiPmP9RBW9tQ1m6LAd4bg
NH0orMSpMceHiXac7BTitYnASZBzcxb/JgaK69yTQe03TeSNjGLPcSUGRXEBQitblaS260SvDqos
dBuaAfsu7hs3qWrVbqSKzlFhHGTHL6oUGiycf5u69inrxDNn9HXCoKgbiQrp2vjY0WgTVhyUFBQy
OR3AkdB7fasq5pk5EvmYarXdk/YqAOmnBJbNDMsLErbbUOqQCtfCLdFr3ZUsdjKafUTlD0gX+ZSE
EJ6Qbs1Duw3qaE8j3Z1vOTKxfRXj3pZsYxFypYRITpss90G65tAK1y2vIju2kE+2Pd+ULUTmw/SQ
s3crw51hICUFGv051LNDm+FBEzbVd5nlXiZj8xlBYttgntghunElhqnHxZhGfh8D4YkseLiaOLi3
dOwPqIrRUSFiG5fC1xi77yI+qyP3nYOfv42qDtFmdAdeeTIL/azLZq1TN8+j17audlFrblFR1uw6
QmcG5Bv+UExuo83CvFrh9IpxlWgQzCXDY1RUr2yUmz4c+Z5CFh3dDwgvQ+Jtm+TGt3JU9lGeOKGh
XVCgJthU/Jim+DnuyS1plVclF6jkUIFqWBcwF0Ur37ACd7AgzTyVW8iubodc9YRabTEu6BskuQMk
9EIN2abPiwcmxmvTyCo7TadNRtmDpAEHBtEYPFm1bqLKXcxM3NC0Ld10BJe5llSXUL2408R4UKrg
EJsS74ag8QchN3mduXqQ25kKlhSR48ptDlXwPGnVEwkmv1CVg9KmfgMSIdkVj1DyREpZj/1Fl1sM
kyWi38bU2I0WMjAd/9JYjo4kJh4jChwrtjpHl/WjHhLT0fUORAttjAA7kYNaQpnWopafaMWm5SEe
DsEGLavIHq3+Ju5SuGf3VsJF/FrXIXZoBfqeFROE6S0UkRKHJeMd8kWvT/THqoxweCh5Kgv2Norg
Q7GmnVojCwJbAeYsppc4kI/9pG5q0DGMo5I6kACNHMvKP6Ymxoi82lto90DWjNbfyCg/TDr6QpAB
t6MRYe5pumB0UJ2WNpdFkT5UeLXmnKbQncanAKflLs6qHxJPqWRUt72gYDUs0OY1g+DKUEB5RTJv
EtEeyOTLdipSu8sN0HzRzmVW9lLXNZ6kUQbRbqK9gzsusdMGmNwqQsCwOIQzU7Kta+0Wo6AXam+q
F51K74VQ3azHKLYyVbdTTL/LNkWWPMCnZlxLkNN7KEiD1roWL2Op70EdtSUQxrWLpLwN5bRRMkR6
lt6ahH0CReAjm4fQi9WV29waA59IgUdKbl5mFl5rKu+ZXdE2sbHuK4wpQMm+HGNPE/rWbDA2GlS3
lrQ2RE9LXFB1cVkjukZVso3CurBzkzgqE5Cqnky3Ze1nAFGbNI3uqTVs1CLdYmfvokIjV4kuLjAC
643C9LJS8ZShbW0knSALrUAdMGUjKBnkfcQtyLDHk0/LfpMHhbE18aZzo76/opWs3DhSr6kwoHSs
1Fuq8ZfIgrx3Y/Xw/R6pg6pGrqKMm6YUodsweQERee2CC/JNl4ZpV524yQ31h9GolUeHfAt9ej/n
8UEpy+ApAs3hBZk0ZVOUphckyhYzUe8lrbst+jyFbU09JEFSbBaugdRTobvssGjaoisz4bmgPxWp
sptApGH3JqAURZhv9XZ87cZunujXiNPK9rZU6ls9yXKcywekJHddq37osfZBq6wC1zW9FFq9j7Lo
G1Ury6Vqq+9Cg1Z3gPnv/o+0L2uSFVea/EODGYhNvEImuVYutVe9YLUdxCJWgRC//nN6Zm5Xc88U
Y33e2uzeU0pACkV4eLi7HqKK6OJANUhweRm7a0N1O7gZbx0F2VmvuiW03misPlay3Aonh5VDiu89
ArsUKClCZaar0slvi8zqNoRn5hfizFkqC3hGH+2UlTsYtx7zAApAzSp3zA3UBz5oaqPg4Lsh4RvX
GptdUfFN2yroa6eIMqymgcqrICntxId9+omV4p4k7RNpjLt2JM+Nh3temNEz5Ew2JmpQKHGDzqDr
6ga/u1qPFrtNNYQWwBkwn4freu8M8C1OIVVvNPDTrSJtM2TZYzPI1K9y/UuVuX3kDLaiJMqbAENY
X6oaK18k6Wed5agryAZTZk+GI9cJNJXSxt6rBtmeAQECZW8Vahzcze6VNHrginKPafC1bDA/65Sh
q+7rurhx3AdrGifU1bqgb6PK/aRFCARQc0lSsXWLJrD0GsBTESCPR51J9noFQ+C2HXw9xk+H5GDC
nBH2DNfYMs85f9cbu/IdL/ft8q51rk4H9+xiU+AvOWPoAi8flLPCdlmbmsLgInKN/N6pXrryxTN3
RA77wmoCw7UDFwMEnBRrQlO+srsHgc5IB7U2oAxlcxlqeGVF7RAo9tkbFVzanQc4f/vRAEbHcJf2
YF70z7SEy5WDvKlee5F8GFW6Y0a9c6oxzKWxjSPvMiKCDeqaIHfi1YuLFLfwnuF76mOY3e+si+Jp
oJwd/isbYSCSvauGrM0OYdKyAYoVflwSuGFEYYO7q0gjoAz51RDJM6HDgVqoOFRjXRsX8PfoPRA0
RHhlIDmlKoTOOCTS4n1FT6pwzEBPXBQ3KqBYIrA8VJdltZWd9EV2hT/F0RRZe6JFdOj5l4PIhjfk
p6A7w6/d79sucBX82XoZJM3ZlveSXUp8u3R4iaE5w9k95JV9VfNdniiAZac2Lfy+Qq3cuSBNQzm7
dR6a+qMUWTD2oT7Y0WMruk1TaysMrq1zuMHVBdClG6K9EHnsUi+kZDeiRyqikyleC20nvSSwonNC
X1GPJnHvV4pdBlh4+HXDdpHgvj508ipSt/DzKHIfFYyz/ZaP7ZNu8HsdLZbONxBsJ5TCGJLbkbhQ
cRIeTNkieY5EhqtfYuojnnCL9uxV67waLrrpRpdaOYkPycCbyrB2ntP5sayDFgRt1iIJKv2xgwSn
O97q+oGpL4UfJ9t20w9QXMenB39rU8gOt+4b5W9ejmNG6ZrAqVHLId+NZplr6auuTC+epl+64cQH
7wZV8hNUDkMWw5EvM+6jzD22AD0k3UcCYccCaoWso3bdx6THRnDd5sGj7ClB5xoMsqB2XmtnDBTh
pzFitzFtjqmXrT1Pf0x1dZWj86sn0blPtTXs5eFbSphc1aZxgj59mJuw7tD7DjgseypaZUAYA7sx
MurPsiQn0zrGhfLbGNcPkwlHy5ehb8WAvNYSYy1YvuFqU7J8NXZbCMMfWrvYtyp/HzEo6Lc5e8eQ
QCBGQEX1R6w/Q4V5E3v9vQ2gzWb7urA3VIxo8ZXwIdBXAH+zIIteB1H/EmazaofSj5h7RMgNTCPp
jl7hrGGTvKpQJQ3QSPHaaA+C4SGTEEx2FJRoMoz0jxnCQBz2dfWRjdlmKJ+j1LqLXHnKdKAznP8i
QJQalwMHxc+0AN75AFDuYgNHIW7wubTk4qJLqwx5Byd4X8VqgpofQCy7azTxRHOMDQ0YUiyjJvE5
VU+tSs4qLiS4px2CESTB0/bV1pDKOCR+17ryUyAkdq08DZBD9508fcFX+8IIlw+DYGQW7SXO4o9C
IsfvB/BXKbr4riEz5PDxTnQUmCaGVHyNvpP00yJa2CvtISt47UNOaURhDrWfaTjCwJ/Btds8FvLZ
6H6ZEOZFac8uph09e1CKA4r4gNLXN1PjUjgQr0J3sNNuACH/Aox67o2zHD57SzuyrH0AYT10jdeS
yMca3DpZuZ+s+VQglA8DxLVUch0a4zHLEDEJ+wUWRwZcgNRAp7KA5/eDd+sU6gUqdxAG6uxzZ7gv
Bv8wVXXv9DhoUgDgxtRN6jdV7pPyiTYeYnHn3IoxO9ee9+nRS0bJVxyB9D3Y0BcyAHC7+WNVgGYD
32G/IFBZoqK5g876yUyghOd0G1vgT3qa9ZmK6oIDdJBNHVj5LyNLc98pqoe0Q/nalfkpx79QbXo/
tsWdp0W3WqduXQBQOnJni1bAA1zgfq4X3xFslAxZkRqQkIpI20uvCUr4VsgeBpN1tW/T9ECy/otQ
lFlQIqowj9UAMAVo6p4qwHPo96y6aoLtPD8Zy+expGj6AOBFKmCs9Y6e67xZ2WoIYCQd+2YeXXV7
eNcxy+P3Y3QuEL9iPTD6ccMMA9eJvk7a8TTE2jkZ2b3nDV+ctRiWIvlKiQYyid49zPduK9Z85BEG
ayOJfLWOcIjw8sbHgtCtlqBrUBn9trb4NaUD/rVIflWdvUdSUfoaIkkAwBBnxCKfUAq4Ha3s3rAv
Lf8FX/SV4Fu9QiiUMUqNitm+odIwLoEjW/QRDqAuEpXiAZd+4JaHnKvG18S0r2t5yOjFA2I+GphM
4KwPBpZBcjgWzLfTxwhjBAxFhGU0LyoZVoPyvmjXhK1Jzpg62PBOXyMp2SiEsiIRq4oZYVYZT4wY
G4xZYcMjOXEAQ/bFDjqfiPVFkKfeJsVIJsnYV6lZBMM9Ckg3MF2YIRoVwEmCOqI3+yBm7dvYR+9O
S16BCG5yge2c8yGEPe5e5DJGtYoLUubxTd4aYc4SFbp2g2yVXURatn5UKLJJbFibJP3G9VjY6sTz
Ad3v3DIOqXRC16N7ofi5HG1fjPUNTdOwKVlQjWpFvfEyVPa1Bi9y5EwPjRRov+ZsiWU96Kj7cF1n
27zx2A3V+kvnFDuTpShfmnsm0hcN+Z1f21JbaTGDgHyNC9QxDnkJkx1TXns17CuuT0D48KJZKQp1
fBZdOHdxMR4N2zxg3VNZj8hQqfaQx9mKKbgh5ejpDcNjXGbZnZGQbN94/GS0MW49TWxIkYYmpyct
rfe4YLZU0H3eZivd6a7l9G9rgeyvZvYHLw0AHo24Zj3rYmhomUfHzjZCkLDqzFDX7FDqkGItjFA3
tSAZY4jSp2dWZh9J6cLlSkJpOGfYcJ1maGtpDk+sGe8LuFscIFDcbpKelGdaA2XQiMS0IktfHF7a
YWmqa6Yr46BxjYe54DAequA0XDl8OKTFMASl4XmBqvr3nJntcTD7V4qkOcwV7GriGrgm2kUY6255
OHQFUEWDl1u7FAOAYrQoqyyJ14NEZoDq56LRGo6TlmJhTDK5sUBH3UW9l8CIyNEOuj1+1KNlBV7s
DL4Sdeu7iiabaCQFdGFB4mp6G/rirTLP6JxFZw2g3Ra3YnuV1LlS9LN2kUn6HTQOx11jJ3DyHBMj
8ESD2q1BI5GU3Q7CPOPOQBjDbFZh0aCk+ScXXrty7OgcmyhjNTVuRE0ygCKot4lF6nM9qk9ZoZ0J
B7pHXdEJorNJQMxcrjMnL0OV9P2p69sHF3L+GPYZcRPWTN7E0AsNDUvLkP5ogPvSYR+ja4vIAQ0s
PnHGity2NibVugcouH2VmQvRLzeJd7mO9iYiQ4OiMebIKc1mAjknikwfj8WJ5nZ5kEyvDqSiDHkl
BRDagz2MZvIIRKywAzvykjv0E52bstHYp8qb5CJNzHT6RYvMlNFc+gZh7w147+tYV/CTLR2oNDB+
hQXQI+MSKsA8+0TueDALkx/jzHroVXFbp2gh2Jm8cw38CTPt2k0OS4yvrmfqI2Uj/NZGivPCQYuq
YQMQSPh8+G4JnDOyCheMlaGF8I6re2GejDdFMlanlGL3eHwADRo/ZTO6LIU1EQdWTtMkvTiDNH3C
ISuLZMT2TjTS6FOb6LgwI1L1MGqvWvO+swrsw1EH34uVMFFnOEgi9fS1p6aXiazyjuCUXFVaO2/E
QC0a5TlcLXTDxkh/9pKaXr23Y9WeqSe8TZ0QvieFJxDDZZGEtmWSS0Wz0xCZ74x7XpjYBfVRgRV+
4ZpoCqLRZuaiQ16GlhqgJHnpUgNE0Q4T/KhORiMsmAPFJ1yra2IB8yERw81YgYJQNu1tKdNo70J6
51j1nZw6t+UhIbKABzalN6JDDUTd1DxpBUAB3lU6TBzM2LqJ0U18z626WXeu/OgbMGxTz2lRPMGy
qk7i5zGtU79kHVBYoDwrSOgjyI/80xW68wxFenpQpp7fWgkQR4We8wGEiCGsgFM+VbbXbCF88pS4
YBdA68+JgOCXBd17bffUGLkO8Hfg+SpD0xZi7tgSaJlEw6VJIm/jeKMWQHDSuPQZy9dgPbR3TUQg
DD6m+ZaNbcPRgrdQuIsiH54LrchewPm4KbMeOXYMlW1/sONuPaBvgHahGW1tAWnMykCYzPLuVcWg
RhjY7eteWUg4h+rCOqbDi6+55rZ+4BbueD0rYADdo/7U+vw+N6KrIzAALKK7dJDP2O8YBpXpNmIE
tTU6GBljW9Kjek9rADe5QIu/wln3Y+Y95DpkK2HFslOus64igJo0WxlFd+nG+MTGpt7XHMbBCllv
h1QvRUGDv7IvDfJkDMaeCoI+VoZLqE+5ue2MFjWnHr04lvcIEmYZxLR8cEod3d80PiRucmgoUAuV
JNusJ09jNK4Lq97WablvALkYmrYuIFazImVr+6AjItzRvnmSQtvTNPdAOzKOfWcAoSMYGTcbuTMg
3uRzoe/RSTzLGnSA2AS3gVpYHBqE3YoPbrPObTwAAt2L0Ez9AFqO3LhVMhw1gz0BF14jkfQ711Po
wonoyJ1MuzK7L6BSgdJsEp4sigq0y6wm4hSjBbzhttNofqzjSunirA5MV3QrraJFEI/uM5hfxUZP
nG6fDQRm9jmygShFvZepN6MbjmDI72Mev2pAM/N0CFq0040MTqDdse/1GxbfmkwddOM+QQADaf9V
672nEW4tQSXsh6Ycr57X34haHCokh1p1TRKFVqj97OrDhxej728XocWeDY2GKmtCic8M/UwwCDz9
KB03rDBc2duw3QaNK5dHEwVci44yhcp+hD4tmBPaY0fYBk2uVTrmxxwQTuHR88jJGfo6jW92RK0y
wO5C/6isLPW75K7srWI1TNGD6uZWI82KVu46S395+PBosllri6YBWqNgQ46brpKQv4N4WQlsn0Ub
Wj3WTQzhoGpVIMVWSK8NK1m1Dd3CFhLFj7GGdsQuBdK2hSoZ8WNKYdlqQq267L2vgaZ3Bs9gr2Ok
B4gMrhOiKt8wYKWK1n8B2jn6RH04Tr6Znp6kJ4S6J9t97oyG+MQBvs/zZ5Mx6NJocVBGuPayzy59
doFoFydrBI8lpeoR9SmcoH0vQcVQy4AM8KAyXGuV9hqG+Tx09ztf954T6xHF82k0+T7v0dajWhC5
/WPRJnJdty2qJ/oIPa6NNckwcVXt6hYaFa3iiLdPqu8/ncjYxSaRPs0OCk01aCXsc7dGMdHqITGA
a3rOvizNU5nHAcTAbpse/VWPb73c/SrtDw2RJq0w0YbMGIcyKKINbGFXozvkYT2ot1xzb+tIjMEg
HyDJj0YAKChGfKZlFZg5+jJFegtp7vHQmU1+NDKUEEmtjTfwkHVulF5vbCimo3v3NdhGsxoTIIey
4paf2doRMPqnng1GIPDWtyN6sW4svaCBOOchinUa5nHahb0LxKNt9FdjbM9lEiFlMUb0qisNcP4I
HhFK9kDX0Owcs6jfaY2JcwJYzm6T15QYR7Cb1m3mhiivcTNEaAANcrjWXAHM5/eOGBCs21sCWVfQ
D+qj1dVNEBvwIFHVBwja6NjnElMpwxlogOZrmXeMGh1GMxZ9osUU2vuXqnC2iqClH2dQZy0HkVyA
4zv3RMTyDeS0/s5h8rFkqHESeH35PegxO6kLODaWSG8qLg6tW0GNqpvo2pRjgxc45I0AitffRkZ5
An1K7hveXRKBdsaUpUO4+A7tF0BKhkQjW0PK6Rdxj4H48tqV7q61c+ErzkDtEc+Y4gnttF4NpbWx
G0s+WY4oP3iM+qSo2TUrPGvljUKjqAsHWJ7auPX1pD8x8O2AMjp7c0CAj8oLQTWI6EWwF7H79aYC
KubZaIghbPZllqPcYl76knPZbJnH26NJSoIpenaEUvxjylRySDz7nhQ8BcriIvPsWl9Pc761SocA
4yFQu3TppA/XgEphNxqwdC0cIxMNTbmhPAJiy9w7FN5DWGR1Bt9K+9XR0RqIEztZuzFBg7P02Kog
3AoiiImuGdqnma+7ygz6vGhPBjKnbWEiXfCl5SBeuZA382gNQkKhYXCY9PYNSj7p24mDvAbcMqTR
MNfQi3VnDwfIj96BIXPKhGx92vZvetQmN50YLmOE7myRuHdEq9SZQX79PBZoiSemC/IEGFzo1nRr
ReInGJqtIy5CRMRPlJvAjqP+MfaAx8fpR2nkzbrIga1KkLugzKdec0lp4CIlW1saQ1WQoP/GO3oF
CccDuBHVvjUMh7qwjukoQ0zN8NBy3N7XjLQBW4qDuqM5sAIFNOkln3keDytdT71AS4B5NFYH7L2C
kL9MOxjSJM090fNr7/VvsZWsK6vcuCQzAwiW6Gs5xv2q5wi0mAC473uGx+vjBqMAWrMqreZiGNHO
9lQTltyOwxgH50hZ8pZoQMlsLXZDI0EJgb4GiF1t5wT9kD/ohXpvpXvinnovMR+OKtOCe0qHM91z
ovtMFZ4/AKPwuS3cTdO6MRCiFMbvAhcF2BNPOsfFXOrNKxvYQ5dieQ8dtHUhvT2UDXtfwNj02tlV
63tgFfpgccIHozDfaIFSswUg3o7OibbiSgqtvolTF16LDWABHQkz/s9vYOe9QprxoR0sa5va9NBX
zV0OhAXqgpVA514dwNPbgcV6MGW54x0/mkVytMDsDquI1uvRKLP12AMcbVr7xoArGdKM5LlkMZoB
GUiDeoMh1W4Ay8qwXwZR3Q+W/gt0OoEk2ANWJD4HWZXVgfdtYaQYZHNj74o/Oko7QGPNzgagJCUa
9CdRalDMvdU1wL1ggCC7cvWvHHRpFB//K4+QuXapY6HbahYX21K3aLW9QiQCcd107gfTrc6ZVl9t
gz4iYdPXnKD3xJsayKTKKdpUIPB2Ws2OJdcOZguDbjICjOOmdzNJKcVaNWGkRRAhv4ZIg7i0MVog
FVoRCJ7du55bGHqJW0TQKn2HPdsB7xdN0cTYs3JIAjTvPlumJbjAhLmOgUUHsdvIFzcqwFyvYLhY
BtixCG5/RvWezRUMDlqYXEcv2+Uv5vjhgeiP9q2vqfjP5jHm+pR1q0DOASoJ82pwBIp36eWhXjkL
qyxMAZHZWMFY6a1pTlMfBZpLMjFuu65ZUHZYIsfPRgrM1MogNwsmeY3ed2SzlRpPoAD7jP3ht5lL
TlWVRlpz4qy7YNpZoP9pTbx24P7UsIXXtjBWYM5mjVhHm7TvQPgnKJ24/VSQIUDJtrDXllaZzRgp
PY2YPY0VsE5/AU12xzVxw6x/o/vzjepvmv8clanq3LUBU2JUz0IVjrxjBPWZ9r9+Pjjm0tPMBoyS
gjTYYBnGkntRrGQZ9aFiKHoh24/CXBTF1jSTeguGvLaH1aU8gP5cgD/qVTfKsquDESUTbAywr8ja
ZJPHVR0IjXVomIFzl3cmDxjr0BdpQZx3cbUi3ilnE7vTH61oDrZp2x+bRiuOIxXtMbEyudN6cADG
tBBh1LngzXiDiS5mBDI6bMYvP7+BhZGxv17Qt5GkOEMPH7ZYeM/xADrjtu51H10Gv2Pvdqv/4Q6d
xSlSgVmcS3xULQMn33QBw9xlZbawym/PNqoZCrVuXATG7GyXsraaVEK1pR8vdfM2otjqXGBXQA5/
fncLC80HhqoYFdNIMQWuKCYwYAQOSp4/shrgxu7nlX67Tf9+pPnEkKehJUg0zL6lIl3ZDPwONE2t
Wlt4oKVlZmcbiBvg3slwdDD5ysldjFQASzGXJJyXljH/ebaNrtcwCIGn0VJ1BwuCE8w1f2kWXxr3
XVpndrhtKBLx1MS9bqXEL7tXMrBVHt/9/GmWNsH0I74dINSsvex1PEw3wE5b3Mddtbb0O07v/2yd
2dnBhAVB/xG7GhTsKqt8r/iQaKjprVzYBEsPNBseRLXWkm6SCAIU0pQ3hQGGa3kd6OOfPc/sku+0
rOfFdEoV+o6jWYKA/lHUBwug788L/Tab+HZ2ZuEAoy4iayaZWUM9Rnbj12Bp/rzCwj6bX/EWF5Wh
tViBl1+piTqZolvg/tn3n9/u8N+u6Ojhs0SuWlnZY2380kGCSxfVOBe+vzkLAgkEVABI4NQUNgsk
QDPZvmC83HeTf6MSZP/9ZeZ3fCOhLwBoG9kkgBxlA1hq3xtjq6Mc+rMPNG2Rb2d0BJ7QagSPlOX7
KMmDrAIXJf76s0VmgUC5iS4tMWm3y9s4g0SQeweqy89r/HZ6/dsbm77dtwdJxozwssCDtGBnJKI8
NCPQbGB1ymxxJ4TcIwvRYGlvz6JBRQiGfsAkXDnV56C/V/Wj9qcvbhYJ4rgFKBNjCQMWXQ2vg1r/
yoQT/vzqlh5kFgYSwAPoQODz9MBpU90LUE36ZrLwgaYP8F9zo39/oLnUSGyWmXIVQkFLTzHsDlFf
cwPMM7WwoxeCmjXL9YdMNhlqeghMJPa9JqNtreSfBRxrFgfARELvbLql7fHSjleSvNfsQPuFU/Pb
/PPbC5vlAnVqlpWVY0erWATgRmLW6TXLbpP8rHe/ft4BS99mFgXMyMvGTmApU3jIcd8q8OEscbWt
hZR6YadZ0//+7ZAWlU2UqKY9UIM4UKLBAqJU69Hw58dZWmZ63G/LGKC7gfGDx8nRz6y7fOWgJRRD
uuDnZZbe2iwAdIoPwsvxNL33YDtvmAnFbBEArnopW1taaBYGUjTbO33KO5oWYK8JWBPzHVZ+7MyF
2n/pxc0iQa0LVUQx4AW9RQXicb8EYNfGDz+/t4VV5sLFrZNlWj7ttgYiDzrG0eJe+hl7+bNVZnHA
rrMu1owGm8B0Ahs9Oi/bdRgg/rNVZqGgQq8adAd8GjB4fWYLsL1AcJfxQlBbemWzWNAVLeYHM2y1
HH+e9C8Uoh+K/yttnr8jjj0LA2AF2XAjwcN09aWnTaDAMAJLZ+GVLQRoe3rWb6ezlXnlyElShKsY
ETQH/JvCq+HPvsssBNiR+j854Qh2b8qARpBVB071z6ssPcosAhAB8hChExTj3LfRqzm0C+/qtyff
BMfXwTyDa9PZJgZ3V6p0Ul8GhRYzsM8EHB7DeLHMpVvztxvs20KzfVzo9iCLDgsJoOZ25KxG/Rw1
/6qK/rbKfBuPY5Y5k55wHd11NianMB7osWThqyw9y2wbgw0Db65JtdxQT0MF+2La+91iUP7ttzcn
g0y4tzq6NdthrHYw4tIAETCHAQwh7cbh+oLPxO+//t9LzLZXrXoNZjA4j6kN+YZ2D5lNf0w+idEs
bLPfphrfnmV2wWA0nEpwzZDQ9MC3NBh8j4/MUqtEPAHnCH8+NMb0lf8rE/y22uyW6UwjrWoPGszt
2ghZwPfpiq0wWbrSQ1hDvqebn9f7/Xb4z1ucXzcO7zSXOXg4hf56DRGGDl5OVb/kOrHwseZa+Zpl
KINMIkx9AgYvKNeEPXjoxJJoyehmaaXZWcVgriHRPgRublhrPtzrzrvjcdC81cK2+Evy64cvZc/O
K/eKJHMr7HHHKA8WSL+R3oRupt2kVQKhxegli9pNUbkPmOZfAieWnnJ2iltnHKoEI/kwWUkAIWLA
iL6Z1r2dLplwLS00u49EHUWlLrA/oDAbYOq7yCM/cc9Vf/2zfTj9jm/3Xg6mZQQUHb203sWAaLdy
VbVqQej6eZmlx5kFDbPmXZf9JTItYa4yXEBDCAj6konTrH5eaelgzaJG2Y+26UxwCEwoAua8tWip
J+1CGrf0OLNgkUcQG9Im3X5u3o+YsB/pKYPcyYjm489PM/2hH/a6M1OB7hzJE8tGiuVKAqUIss91
tu5Lc9NQyGlkAtmW9Po1Gtt/9hqd2R3vws7dbiMEDshS+Dlm0u1pQAyqSj8/38LX+kvX6dv2qyEr
yscJUooxz9IJ3ecGZiP+leLV37HdmUWMoepqkUy3ouphcTg8pk206q1Dis7vz4+zsC+cWXhIh9qE
HyBKFVC9g6TtfJZd3QijN+LPrg9nFh66tG5Hl2ChGuq/DdrlI1TORfv68+NMP/en3TcLDuCmSVFL
NJsoeAzCzlcWKN0/L7FwyTuzwFDoXa5kAbVp2363+nNTvMRk27FpMPHfpa3/uXKdWWQAGj/01l8p
ftcEbfIB0gMUtO8EX3InWXqmWXRIWlZbEKOBkht0NwfM60NRxE8bBR7dRRkPP7/AhRPkziIEWEtF
zyeXklHbWywBAwSyF4yv/2yVWThIhe1lFsEJiuQbRmkCE6uI7A8vPZf88zJiThlbTo1VNPDe8wcP
JjitdhNDROXnp1k4pu48HkjcRbbEHRHXiAV7t/2VWleCgYKfl1n6NLNoYDklJ7RA8K4m0o9zSqBr
UKcLV9HCZvsvX+XYTT0y3XcuuwV5sCnGUNJbNkwE6dufn2dpqVk4SCTPEnN6bRWoETE/RfHXCOka
qTDK9a/sGeHt838rGXceGDydSyjeYS/Y0O2o8pDRGrIPXz8/0tJOmMWEmqUa4Q1WkVkE1sCWjOk0
2g2u8YJs+1J94c6CgmOCe2xAaGNlbeJts5OnZK0F9YoTX9vA7nvFl8CG6af/ELzpLDBUGWRACJsW
jG9MxfxhOA/U9Kv6LoFMGyhy2z96lXNUIINGImmmECGqcw/MycGEduScyyWDgoVPRmdBAlIYcHSB
nsSqw5CCkb7FGOyTHQ2oXNIxXTi/dBYmRgvjXmLq3lgVJiEx8SqdX/G/0n41HQr3QdMDQD/bgb1l
9lltYxGNt0i2bjjGWMfODVjmBj9/oN8f379Xmu1AKM31VgMK9CpJbqDe4fedgEjXu8wekO//qwj7
n7XmVIsods0xmspbiI8EdXOEPVsA+2em/SsM8u/XN2daNKI28nE6wBE4A5hFA3APvil5+PnVTa/m
v86SbekOhaU8dFlmwWioedbkEO5cmY5YQ5LaR0CHiDImNjA/XKJ9DA/ehcvjt9v825KzfWGUqnS7
FrmXZ9+q/FSTdBXT21YMC1/qt5v82zqzXQENJdN2GNaBcLPvTXzJ9HZS0fj5BS48zTwYZTJmTj5J
AkPJCSMBR+EYm7R8qhu6/nmh30a9vx9nHoXKtsI4bTQxHi0HdQvUxPKra2Ki0YTEzraCRNjP6y28
vnk0Gvus/N/pl7ReRmL6dvO2SCX467T8sP3mgchkkD+wJ0RX32MqXDMfTTgvFLYDtH1F1mmIMdb1
gP/EUP8IdxjWvcNrAlJuQbxasuf960D99FtmSU0LxSsiVAurIJqcdcEDqVebWqANXHgY1dId49Yi
xXZMx9us7t4dOoQgYL9VUlQrzwCZP64x31FvIHB7lG22sWR1V/EC3TC6cGiX9tz06b7VllxRPfYm
lm0OCQ9S5L7RAOLg91DvWtgEf7mh/PRSpp/yfSkDLtwkTUBYqOHAnHrjtsVordebmAaBWNE0lcPH
TAa5EKuxSY4UUm4L0d1Y2omzGKXpaQYlsBj3YuNHGyfwIAxHC8wgrrSg+OVuijXkCFc667awqv/T
xWfRigqP15bApZzv2nGtD2+seC1WIPMHUKeDAKey1xBb+P/Yj385xMxfveNBT8ZEoPLI3JhEQZ1h
5HmprzBHFWL9EDkO2Ym1Ferb9ok//Xzc/x/LURP+sLrn4jb455duqWaApxaNcEcyQiuA1CX3IcgX
jGuxmT79woudTtP86VyDGMS0dNjXz8MZHjwpFWqIFenoys2NtRUt2CP97mr7vgL55wOBHexB5NIb
V5pxgTsS1B6nczo5YDj0NoFcT7LYa/vtVv2+pvnPNV3as8FutRHfLN725/JGYQ409/WwWKstFJN/
pZviZulV/i4cfF90FrhKxxGYpmwx3JfKINXHtVPZECQ3MQRYrBd2yfQA//3ZMHSAPYkRorl7ko6x
CNzUsQ4jYSO0QxQvK3cdH4fACnnoXrRwYb3pI83XA30WfELHJbY53yYupoKF59j/Q9p3LcltNM0+
ESJgG8At/Jg1XEdzg6CF9x5Pf7JH/8fF9oLTEs+FgoqgQjXVqK6qLpMJ5ERndMD9DlxlGxDMDsCi
TgOqHByrlPbOciuPMZqMGNUoVpCn+suL5tWeFIT3bdB5k4edrePox8fcV3gp0fs3FDIwIBWZwEXX
FGxmMZevl1OpbkWAYwEEw6WXL340H7DF5tBjJVjj5Oj57vYx8pjcaOojYPXE2CYO69SXGu1uMcGE
df3bvXPbVIYuGUSTJEORWVMBekg61xLQ9eJkfC7xSHTB3w7MBGTnHEnvaUYvovDO0EWimQZbbMVi
lTkAeHNBGiHDRgrA5BHQW/eWigFl+K8wtYXK+8+dLkYqc9nHTG4KoEovjjZ96ijEdnRq4ti5foq7
X0p/VY253JgTW8ySCslCAszA3Kv6w3UJ7xJLRg0mmyAI5GI2QkIi30nmZ8T6GVidJrApEOirnnej
eQrRG7jJKFQTbH9iDdMDDJyPvSaUC2IQkaM/gzzvEkl5xi69ex8yGjIJBDDjlxrPQ4j0+jOQcYaH
SrdzR3B7a3KAyeEAa6hzwlPr80zkff7EiGYvdifOBUoHs7PYo7M6khUd5QNNWUpf43xH3sEydzoC
5ocRyhAlAZ6r0KYThhw4buO9e6TqGLKkYxjeNGR2IaotckNZU9xp6qcAD+WQ6AC29djDpp+7unVt
A2hZh4vmsvruareRzGgnj5nUqlgJcJqKfDGxtdelvJ2y/Y/1KoMdn06bCKMY0UW70Vm+KoFxUGEh
01PPN4x3ge3tSbJT1EusFwnIDqnHF+3+qcRTZ0CIgQuzalvjDAK+i2qMMCaqRSvlEKlweJNWx3a2
Np/GTgAIRQP0P2DeXPcn75MgRhrjF1N1ToTYvKhmaMCbBNCdZQKiq3Bp2jy6CQBTIhugnVwjufCu
vEkXqGhTVg3RJJKisFQz8ZAADrZBIABMnHSnD9hN9sKb5NaYnPCDoZ3yQ3tQLw+H5Fzg8YR177pw
9TSYXdmJXd6bfdei6G9BOq0gzdUYqx1DE3Bu2YDfg9podazszFb8OMiPAGPnBMG9b2wAT4kYugYa
PravKariMsZas6AVWAMgYogA0VkqQCnVlspZEIt5vmDPgg2avqvIzBBzGdfWgQUFRTdQlHcuWYMo
6HzBxe7iLxFn+oBWV3DdrPacOA4R4z8EaNkKYeJGa+ShlsvQr5d7t62A627EmNCuhaekbCRviWJO
rku/DWtLAI8RZVGj5T52glpLq9YoigrwYVN+00RAyBDW9Qgatdu6EwFBqjiKLn3D7nDJOdldTTeC
2ZaUIA2DKQmzYwDR6aUh0Whr3fpVbyThoDZKdGwEVeRcWp6yjIfQx47MpIfrE4/0S2a+4gMyLODF
w72c0NBEw5SxUqlpbK+gAFTXqJfUZorlRU6VQ7QC4CjXDY46u5fhVQ5blVubMO4UQQS7jokOddJV
X7VS+WxEGTgWi8q/bpm72ftGK/aR0jdNkhgEh9c7NHuXwMTjhQ5mh124udmSvzXfrkvcC4ZbgczX
isU5bRtwXQFhJnk2DAxYYfWHlzbtC1EBZa2aiPbseCqG1NRcq1MwH1WRry31h7IXeQ+fvdzTwPT+
/2QwuWcn5cnYLAtAgSEJIxLkKAImOdTEoK8i8KiPPkiTOGN+f/hcr0IZT7IM2Ti0QgToLK8/tNhc
8gxn+S7ZgOIAFD1KObyT3L1cGy2Z/NNsJhXwrAiIqt8eQDn0Ly/XpaPyzmNt5DAeOUu1tggXRL/1
u4JJv8TtT+jt1HerJbiaCxIWwOX7+oGEdvKoO9dNknuq9BA2ef2kFGsuGviUgGnwFldxErfwTbvz
aLbb3sS8r7gbfl6VZQeIzEEmAmA+Z4Sf5qvqzsF3AOt9/6cWx/uAu1eBgJVGVBUDyD2MbpWmNIAt
h0eODNDOkhakFrybsOuxfovQRaapGTdpo64Ldfqd8KXSxhFwKc1xEvABC5lwFg92I8xGGBNhlnGI
lVqGsCIF8VpceVmmRhh9SD/LhWRTrGqOcVw/QF1kHBZRSKppzQT0MnhI49fgD9Exs0EO5xfe0NkJ
9tJ9nkXuxpqNkkwaig+W1yNFyEu6BfjDwF5tANKLg+XoxvtyVPeN4aujoUZmhdpNeugPFJJikCdH
Ckx3tjGnB2R9AC9pqo0dfvQtkIb9VUzd6Mn4UOCCyP0KbDTHAFlRIwASG3B7A+cFsX+9N1IYpzmU
VQMIE3xBcrN67ROm/B1MTgEUzlKglsBtx/C+HuMzR3CqAXwUTnpRPbN/1PJHZTle/3K8D8e4S9Al
jG1EjXKVASk3/azz2wKbpv3IcVU8OYz3KBddAPKMNmPLXD9NM7HT6KltW7soOu+6Ru+L+Hj/GMQQ
dVkxNF29vEc2tpiJ6hSTRZ+duD3gsj3VXuSCfy7ztMUKrd7nJeX7ZqGjSaEqGGmRVEY3syu0Fpzw
1Asr3vyUuZWKtowL+CRaDwbHIqqlTxwl6cV9F+ZeZbIT5iIwZ2tTh0y0nLSH+DOYXhHgWhcroasL
jiyHB6+w+6I1NhIZfymaRiqmMUjE6GN9DJ91r6KhzSFdUBeOZGt2DIwOiyd39w5sxDJeE/tBiEgV
bnaXt49yet+WQNk0PnCOczeQGpIBOnIDjRiT8ZPxWIZKosM8R0/xSkc6hY5pAzr7oAamM3P8yK5K
G2GMswTVXVSTGFEbfKTGrQpbtYq5agNzqJW/Sss3shjHaIhlCgBC3O/Oxd2zYJt2GjqJYFHHTCtw
Ba/ltK+dJmuyrKl44zBOK5RIpEoElhkOX1vM/GIfFmDUAi/i7H+xVzGM4wrbYRBkgIPisZb/qI6x
U9iqtdrJZ7A7cJPX3eqpYbxKY654OVXGUgwoHsW5R2uYna0E8WNh99b4a3KI15zprUPxhJM0KLuP
g1fBbIYHGItmCCXculLTkkAEzORhIoN4K+kdOYw18O3AVfokDmSwhYkkx2nEQF2yVFkAhr6vQjj1
t1MjP2dr9ABDMC1lqcht2YLgaAL1nBUWNcj9hFTEzipRba3UJR/t6xfkfxng+oDLWRmaYJNeAK+U
lHxPFiE+qJkCrpiq+dmnauHGXQXSlFkWj3Etge4xG6RA0waRE6j23boBx05LrjphZ4FmFa6g6i65
ruJp5zXQRDs6Lx72dyDP1jgedjdgbcQxfgeYdAj2BvxOaz7XcQNEXhWL6hpg3BXnuvPZTURNdIHB
lSqjc8NYcrNGip6HBBC5jRlbwCxyprVGUbk+g4PKGwfyfF3efrwyNWyQSTpRFbZKZgiobusA9qc+
IbFysFYekqOJ7oPcBXSuhF+43v94G5HMaZo9qBawqDw7yp15lwRSQG9rA6oRh8Yq3lNl99ttpLHe
fE0lgGYaqHwIX6LuPgEe+9J8DnNOTvMHrdAIBpIeinIs17ZWtXIh1vBBtLIJyEv6iAZyvRWfwKjC
n8N4PymEzMYUZbzaYSySaDLOvABzdYOVXBr0UWNRjuEN/nBpN0V4xiY4YJXA8ugVT5qdoEVmoZv5
N++J7S+gJ7/JrTpA18vtgEtojkVld6l0l4IfN15k3trm5ezYBGcriQ0jSbEquYFbofqhD67qG+DB
kvv6I5ivfJrRCXbrmscyskY/84ZTAyJqR0+tmBdA9xwwJpfQmBZVMJOzb1JMvS5zVuFJ37kgNPRn
r3hAtQRTN9O9+Ni7okNOgjPYpc+rZe9e061kJuGaZ4B+g6cbVnzGziJxMzf2aOugiX3QhTnTfx9H
oea1UZW5pN2qVVkJemBHWAb9HKK45grV1HJGUnZvjSnhzqBQr8gmCzQDlAQ9FRQkCKo/vdTIIjFN
bEm/ZPR8Im7auucKtsKYXEvHEpVBVFwZyayWmxjon9L6YcQ+TTCuNSdk7HY6oI+iaaiVk3cvjy5r
ZEGlJRJDiYOGdMfCV0pQPQzfqjC2w0gBCr47xTLF3g2uO/VdPTei2W+Xr1q+FMjzeoCxZ5nfiKBn
oAwMnKrJ7nXYyGFcqx5hhlYCrQXik45RFGMaj4AlB/eqqkz4imIrKyANFwQP65o9x3Lot3rnEjay
mW85pn07izm+pV59NnRgsHMXGf/wBenmO5o5qs7uW2Aod5JGAo+OQkboa0F4+Kha5W2PiuH17/V+
z5VeNuVVEuNJxyaZkMMiRumAS/ZD3cgDZD4aqI80xUZGVpzNOQGRWjHOqyPPyNX6og05SdXuiaK7
gykmhSgS294xljgEmgRuvCkVHyS1uu/BGcxRdC+9wfweIRhcAg3E5V25CRnhmIIgnbYhesfwRTfH
4nUcOlhtLKIAW5Xml+aQu5EXg10vDBReSXH32boVz5xzbRp5F9MYXSwWLT2XHoh+Uvf7gtd575uO
cK65Vbf9j7vRmQle+qqAfXBs8FyAFdGWZ2EPXg0z4tW99j8geD5MfEGkjkxGYHZ5UbcrfCm6OraQ
/8yi1ON8v13Por6KYA4wVLDmBMZvGgABmX8zOorX+Qj+lAqjwngR5pTPra/1d7wsbtfVbAQzhwhG
nEJHmwJxQtc/Z5OXN+mXxUChFJi9jgj2KC3jOJjdGSpzI5L+pI2t9qDuKdsMl5KOdqBaKiPoJpEd
Q83FI94gOPys7g/G8nrAzNvS6Mt+MgQYi1SZxmf4BMMDLD1w/iQdRGZSVIAnNTPrA1YuUndehPVW
rubm1/XPTIW8862vmptM6V2JB0XP8o4G5R53pA9azNjyG9j7SY2mmDrGZySCfOrtCc8gZih7FR+V
TtgmkRXbcwA+EKzbu/ovWo9YeGa0V4/ApOZviUwaNZES1JQNEjhDlBegjteSK4eq30Qgq75+hvvR
YyOKCcIp8nZR/iezye8Ldwy+ZwfZU4PI4ym1O4S01YqJw+A1LcdcxhsuDm/IsXAPlW3a4mBZ2aEs
HOOyH8B/WO2cJfaYFF2HMwfdN+vLJRFEiIupTk5haOhhyEPlgERvOZglFryvH+ZO2NAJkkQ8ig3M
bbDtprhYS90ACYwDjs4JT28DgObKCN5RAwgoH9WxDk+9anDTfWp/zD3Q8ZAjsmnokoRW11v7bNdM
7XQ1AQFcczOo63Rjaqe5ksE10YGCUzaCsT3IWQoapsS+rvBeXqxjpgz7/qjX6Rh3fCtablYQVoGu
A1cwvgeSTFB/pPgkcRAfp4D3kONKY1wd9urUsP5HWnFbenMwHlc7xOxh/S/e/3t2s1WNcXGoFSml
OUC1AvQ4+XIGW23YjS7nAOm3efftXg+Q9WFgKxI0pb8c4PRCVVKdzhkcEIBasWseeLW5ndi7/V4m
41jQ8zJX5GiT08r3c54g/mY6D7hqJ/hiEpqIeCjR7UGdsYk+ISSrkmhygDX5oU0by8ifhIIEIL7h
mN+eNltJjD0Aq7JeYyopXQAgM3+KopzzffaMwJBkTKpLJt2zY84LvBigU+uF0QHhHXhVuudsMI+A
QfnvOS3ujgpJ4PmiMzZvr5HYd8VI0ROcbMruRfAUlnHNEbE3ZPBGBuPoxbxeSEggIwbEdG3R0kB1
lF1QHQeUHA6TUR4IUKz1Z/a55uZ8e2HmjXTGR8USRgvJWPyTpdBZ7+hYnqoDJtyCJrh+p3btb3OY
1Go2CZEpJLoKcp7Z0RDawDWcB5WwnPss+gD6DB5axK5P2n46akFbaSUmd7NMQUG9tkU8mFHoiT1A
3rYBcnW0l7hOcNfoN+oxue0sp3WUylBvspsXOpYSfTBQwatfMCSCGtpy4vmMvbj95tsxFzqM8ykT
RVgOBaKavlQPAuKJuwZAPwNf5uDnq0u/Y/md91LYewhBsoG5ULw79XfXLxNJnOs1rCY9RAFYs4IZ
I6mti6FPCwU0NO4e1smXaqvlDT7s3vuNYOayqKj96sYQ4aU7f1y7xwidhTl9uW6nfzCdV+2YO4Et
/5jIIF2EdmBu6jGNndjgLraMoAEXF3d3ZC+PfXOazMVoKzTNDZJD3rl46Q+ZCx7sye6PYF3xal/5
nH3jKLhvqq8KMneDFPK4Li0EUsNB+9zD6nWsXWaJ6fBB9FiP3KWqfT+HpqihYuBUM9lySCKma0UM
nKp4XFY7trvn+q55VlOLOMZjhxXps3kE5+pjdLd+BnzndZV3niQ6XrSYOEIpTVVU5qqkKejlzRBX
RTwmwRq0AX2C1T435dtLG7ZymMgHYrUWtEB4+tBHX/VA3an2kNim396Cvs5fP19Xi/5sNkvZimNy
IQwLkKGRkEOvTbX+SBJi3nazqLpZb6rgdgqLr2tdrZzo/ocv+fsw2XmBslAB57qQyali1da1NajP
KGfbjW+6eo0VEAm7gSY4k38axR25m7HPmTkdJ5hwPigbmYWWVGGBaavLG1MJ+mDyhkPr88TstUl0
A0VfBH/8ASirt2FElcCjmC+4KvSDynbp9OCzb4DKDfiAl/lUHGMvs9ETKg4yXG1CEmfgBk551+th
YFQ20DWgoyFvf0SdSqUmdLg6nZvdrueMWBo2vO0k0GDL6j3oNgP66MUSYWNTHPynBg/F+EN3ijxe
J2HP4tBKAQgmlkyJxBaJmn4eezAXIogD30CnKADmLH/BiPynJE8jq14aHkDErnvcimQCK0gqJRGA
cJinACCcbBW3MDU79sRDuwB6F6AoGHXjjYz/QShAS2UVbIzmu9epmoOFOwWGQo+DTn8QGxP5PxPs
KIefensJuBgsey7ZlIDDiTl19G1Zex5VPJ/SCLWMvP6sYuZM7QnHBe7VhlCLNrHLgZ1kFCgY3wSi
wbolYYXY2ev9r7oaYq+eIGouiXpS17YN2o6MjhGG2UOzgpiyxVQvx3fsWfL2NzAOqx0nEB9OMB/8
R46ZjXdTNZ8wevV83S/uXlt0T2T0wXUNU1RM4p4rVVwqpYint2KD/HuIgdM5GSg30pJt47S5ZcQP
BXp8KpbyJiATUXpeGwPn/yIz3P8xGgoPCD0Y6zKZ+F7PSj0UNXzIqjxnWudG5XwXk94WxthVquHT
1L9QHkwxvJPADZt2yamp2pchBIHpKgEb4EMU5n4MNjahOLbrp+tHtW/pm1/HeLgFQ504BJQMqYer
72k2J95/rw7xqUUn8j+TXagiXYj/fRbMZTaivhXgzyanV7rsJKQzKM8BUAd6V0CkjGIsccqwu/dq
I48J/KsIGg2pgtFHqPW48ZTmN6RZjPP1Q+RJYa4WNNLERoKDJjkJ5vSQzLwlsMumFRvqtwfH3BzE
OlUYaPqUGTZ24G9apx4tusBd2SQFYyemR1XsxYcndHw+CH7u1jeRx3vkUD3+/CPQxn4biKpVW0lR
x7CVQXIxnZP4axl6WJ8BwuSkwVQBUxXNvL7LrtP4/Q1Vkb3M5pIN00LDn3gnp98x9AliL553lDmq
0b/fvBfXEkzWYlijYX0qKebWsbDFQ3FQ7PoI9kmOG+SdIxPQxTlvkPAjbyuVyY+rITAXEBEPC2gu
69t6Lp1GIT+vmyjvEBknVIYVXosCDnFBDJW1WwNkQ4Akui7k+j1AJGMOUdLTuaBGqgJnF1XNQeUx
y/DUYPxHOI4yWYsM91mqz+Gof14W/W4q5f+vCw2f9VaROAplZdWhiLLe5vqHfPlw/aB4ajAOIwai
cxYr9KB62Y7pVCPQOXWe89sbNdx4W1S+36rRhSYmFiaIMW7U4/SQY4tq9ckPzaVPy/UZXNJO62kH
4l7XjmMGl0xkc5dC0jRdq0GsToD3DiTVvOcRzu0+Ql794bv5iFgAcAao4fGFHtdP3Ut6Px76OymI
nfCHsjjVAZUlYvV2j2UBTNUfrivI+XyXCsJGwZVEDYDLoGAbPyv506J+HzUODCDvDBkXkayCqZa0
CFEWIG9uFvtfTCjQ/8cVd35pYW7UaEaiFBG1QsyAGbbo0udqLlqRTxvpxikFhoBz/eD+kG0o2P4E
iIWksx5CVcraaATwsmPLCFWyzl8/0iqZ/AnYhkH5zJO3+1wBzMn/xDHuQpFGNZLkeXLMZP6plkVh
A0P4UzE1C27cTM5a1HBs/w937lUk4zq0KNSTTEO2hwh9Bke9W3po8dxndm7Ft7InY0qx9kP3r0oP
6OL9VpVxKYAwV6eioQajTragydbSPisycL3AFYulP1vq80NeD/4MfPCpNg4ike1M+Hz9+9LzZCzK
ECUMfqHrhfchO1Uol0iB9TCcHD2c7EX5mEaPg7CA4t67Lmfv+uMJI2uaqQHSSdSZnGA0c7UXZmSt
9H1G3+XjeL+oFrYz/PmYPvS2GJS2jg0Rq55ueAM3O9f/jXAmV1CmViAjESZsJn2YMFpr3FbdR46C
VIF3J4kRXjp6ijo2i12f6U3YFDPyEeUOoy430VG80/3IVgP+atDeyxD6vMqivmjjB4oVbJtjCln5
OfQnfw76o+nX2KnnwQHtPYXeSKInu5E0tEvVdCWMlF5/9Yjxjwf9Y3SMwI5tTZ/wJLu/PDu+TIH4
oQq4O447Hdk34ll3INYgDSxhNaqPbredHLGI6yvuvygE7rjvN5IYL4B5eA1fFUe6oGF4n9/TOU8M
2WMwepD/5aQyTyTjAPoekEFFCdc6gj7q2PUm6tV1zKuM7Nv+q60wKUVKQIcehbD9ar1b6nMl3vc1
J/n6w+X+LYNdVOjithnMFFaSHoRP89PkDzfVzXjKP+Yn7UP21D3Nt+Rj7pNnlZtW7IRE1EcI4Fjg
VQCQxRhokkoGKNrxPu1cA8PChRu5WmRprokXlfzN5AbE3Y+GgRJUBTA6al4uzOZCyGJaAkoHbSox
k1wgMfmRySvZ7fX4oNOrDMZXhlInpvKK4jcd/qWrVli2FR91GP4S5LwOzV735I00xjnKKB+B6v7S
lcI9AyxQ7ETPEtAPCi+/qTjP+914s1GNyZLQ5MuQv0BYFdc3S1YHU9vetLMbh+HTdYfM+1D07zcf
ysR8p1RF+FA5SSwj+ZlPlX1dwu7N2ujCmN5QzpkkRxo6ltlC7GSVAckhEdMasnnkJJc7adGbb8T4
QRJNg6nnUKYwTWz+5Ae1Sk5mDMY0Mk+HROn+e76MwRuCRiESdeyJMKqB1CPPigifyRAzt8++mNXg
lyvvubN7gBspjFZJMQmzIODu6kARFU544Wrq4/VvtFeGeaMJ49cFwRiweA1NsCIc6GrpyMYNietf
WdzbRjjcyeUPMt2VzaMAiFUgPtlLchTyzpo1/Cv4bpZExF5xGRgd3MrSrp8lDOJJw+Rc/517Weib
38kEgxCoewLIPTFQMtjgqEwehlsSoW4eueqhcdJb7Vf3o34wMJbIBZbZvZMapv/p+DqWHRh3Uy1p
MceXzzBrDoa5bKkEfg5ZLV3labn7xTeiGF9Tt5JCig5fo3UQz2sUdW3aAKcLQSlgZr/KzvrzrybX
MN2CIrqEpS3U05mzlfIRlEwiGhLKiHbXmmLkWI4x0cDF4d5bXHkjiQm2yQD+mElXEdKrwTFiYgmL
6WTa4Gql6IZ9Zc194TZV+jSpopsVH82ssrDm4aY6ljJRNA7V8C6JvS7XLMzHAbyptafxPIY/MoUL
ZUbP+l3C+noq7MRUIclNBSAQmluRo2Cl3yM3s0cbNa4Ii9K8FHzXHW+kMUYWrXWpx/RkBr1x+3kA
buxXzhWi/4trCjHGhe5XG9YrFNKs0ZHOFMQnx1ZofCo8Xptx71mMD61jeB6Lrjp2NN9Gl0IZAfuY
oUwt+8mt7q3ANBnt1aaAN4XDz8N3ryiwHQk6JFhOuDQcN8EsL9u6iDPMqsgpmKbDC79S3KvgUtGA
u45RW8I7zN2Is5HI+OY8zaJq6tFP0ywsmumyBcxfu7iZLdOVPqx01yyxwAEW9Lzl3gsVyLvPuJHM
eGxjHHJRyVExVEid4dUvmzdplMt+TXrjE0LrYhF9Fm6noYkOIPbExIc0yye9i3+06Rq5UQ5+ssaY
paNhRsTttaIPqtJ4lLB37aWFKfl1EmNzbDDiu1qeMG/Z5T9jKRbvM2X8Es5tZY2aUluqvAievM6L
nTVd5iixUTqaChbhuO51yatrNG5VcyH+UAqJM5sksnINaPtAmkuctjRjOxpGYpNVEf1pUTs7b5Xn
KR6eGwKwX7nQH+O0nL1pyopD34Zf8jxFSacpG3uKuw6cPDreIkILds8e8xXFJNthOA5WVndgnBda
gIHLax//TJv5W93F/bHsFCWxRgWc6pqgo8MdZfpkKaBHyi1tnbTElmMQZrVm9lVoStnjXL5db7L5
aoyPBTlXVPb1jE7DcfWSgO6Urr5yjOzU5S927YYRCheL/Bv93ncoWmrbjWqDl9NQG0fN7AJhTo9g
EuFkQfQ3v7dEHY8K5ECyyW6zt1PXzSuILxwh1j30BIE4ryHvr2I7Lid7Jetg9UrlXj/J/av+KpQ5
SITnrCxkDX0joTtG0eRJYf8Rj7gjVrw5WeX+Mb6KYqLVUC5qOGtwYkmRuaIIo1tLS8Da/nWNdl0/
0u3/O0b2dZhLU6fFOZ7WY4joO3+bTc6R7ddDNhKY4DKshTCGGlaZaHGJLjTrKJjT8RIexOjekgjA
RV51Yfy+nDWr2QJ+DH6/PBDUQwCQfKLzZqO7ABHA50+b7X4kpC2YSMd0OPKzt5EG8xuJYcYYNNBB
yFl/XVQQYfCov3kyGJvLp7oATjEMHbP/vYWXjFcr2bMOPFWOKfAEMRbXDQP6aAtCdDV9bUVs8YX+
Mv24bm77sfn1xFgU02gFIQt846VKjpku2iAPn3qrOojnnnbIefJ2i1QbeYz1lTmJq1yEUkDIxzQ9
iA+QdUwHoMYH1zXbr8ZtJDHWV62JoK0trC8/l09Z0H3Jv3c3wgNxBjSKaK1Ks+cG1SrREmtHOPC6
KPTrvPOHG/HM4x1FCWDWS1BUD/HPSKzMWNx+iKypAK8SxkgTbPaNYepw1N5N7CgSJUDeFRPI+G+v
QChXohGWuAI0sdNkB2gJZ9P6gkzaj47CrY60q7WGO8kG8ia2pjKPB2O6Gwg2P4Ca9Sb9koYCmBb0
DqbtE1hoLEHFxs0SDH1gRpgV7rijP/Qk35/0q8ZM9iUAA2OsqWdGxJ8BMy89pZ7gGqU1eaqXfEq4
gwL7VaCNioybMWu1UQWqIp0qGW5p8jx5zaG1Ci/ikkrsxjjMI6sK/Br8KWNIilqocxaiXrhG+XqQ
9RLYs92S/VCqUbrP6ibhrYfs+51XgYwFIRskc1ZDuzwunVYKwdcHJKP0LxBTAV3/Koaxk0WJ63rV
kQTRMevBHwPF7w5/BSL6RgxjHaGQqlUnQ5si/Shrj1V4kxecOh3vwBhzMOSYYCALngb0SH5RKDdm
u4L198v1m82TwsSdygzDOqbDPkR50uqPQ3aOxG/XRdAv+/4mvX4SJuIoxtTPUoJPUoyInEVXJ1Ya
LZzT+kPI+S2FhVstaSpVEIzJde4FzPoSclSEnP6WDmXxxoj3/dGrOCbi6OrSSssFdEwR3LIDpnJC
LMADWZ38ua5n26xKTuDmasiEHhmTRGXUIqhSBDDjF52vDH/Q+crmiQ7S8lfHd3WkiBS0WUhUwtyl
WhxjSV1gG3T1mBLOdOto9xa4fuzW6t3QqrCPOwoWlo/19rjwyBv2Fd7IZy7ZTKasHsLLegidDC+d
6KiAkYJmEf9mMvwyzfnOULF/jCxPpSUF5saVbdQSpcWQ9mXV+kXqAwClWoNb3RJ79kB/VgDiM7GL
Q3avAWteP/Y2XqV+di+sdt/afwfdf9nax86IqUgayz9aExh0mWFppM/t+lC44WEpUSASvcrJv/BW
VKh6rPoUIuB/whiTRv+7H3I8IJ1Zq10TIJxzq1iJ9B25ttU0Eiel2PMKW2mMNTfo+AthSVUTOq9R
usES1ZyX7O6a0FYKE+aEri0yScJkgeqPhxIz5/4I+0WF7zBj0Uc4pLzayV6CthXIhLk50dQ5r6AW
Irl+G8lJchwAamrrkb6cDUI+KpjYBGYypqFV1TA5rparL3NlwxRbmFV4mb0HTtpo1Zjd7b7TzdLe
Vr8BKedvnNJWX+aOZo2uN3J3ESiBISpxI2LXQQ9sIDqzMQThypPIM1PmlqphPIEtBhIpHU+0Ws3L
4pagpupBEW4Vto7boQPM4980/fdywq2yTLAkiZrozXpRloJsZ+56ioFNUJwplsVwEnhNXXoHrt1I
JnKm7ZqWYQRjmuzkFpjoGFxVHlCOcMcb/itX4pguG0ErMY6MNcQAOPYp19sE899D+DjqvasBcSLz
OydpOlTVTyY5qdXdXC/WgsEc/qTnbiK8OWYWy1zTZkUJBxyz6iveGFuN3QfNpxX8Tqmb30gTz6L2
cqCtPPoZNm+LuNTiLKZriMjzB1vFmyazs+kC0RjBw+fPeGA4PG/Lu6os7+BaiXVUGDhuTP0sVgok
W4x2CXZi50BhoAfLbZzvlk62ijLOqR4bAox22JOIssnyogId+/A9fTF9bDQ885s+XBUZb5RFGQrY
CmZHKPpleOzs+VSfVMv004DmZDKnmMYJKQbji8BmIijRgBHhsK2eO6O7q1WS2deT2b3Fom1IZpME
xMRFj9t1cgQSKGpnNW59ebA1D9VXwYKKQXSWP9MYvTylD/piV+Zdl54lm+5J/M2rePtBGYekSdkK
JhLclFzBWCqRAVoS23osYYKrtruiccaEc8bcy8n4pLJsmwqjZP9g61ALyk+rDb5yABeUtuZcP22e
xbIdsilLk3il3coKfSTtIR+OoIF06cO4RPk9G/+lC+JYErsLMxr6KNd0vZQQD60Qi2D9kqMZJ5aY
jNOZhUIc1x4iaLKZfs+9xNdvNJdYHYqmcmjzIvW+kwNOIhAAiGmYzOUYdez2xBkuhxai4znU2S1Y
Dw/qUBV/p5mBaS1TFYFTwtx6Q+31cTIxlHFJo4kVyXdjfJujKkdBbSYQNPHf438wlFehjHqykldJ
IsGH0wKV+uuy051alBIq+kGn1bSUi9e3n4i8imQSESWeEsx/4HkU19WnUlBumqE+deFwEs1psZRa
y73rNrNvla8Cmds+z6vSRA0VmDcnLRNsjEHyPh5PBnO911gp8j6mZoJz1JWzIIFpwGt8YMx6cps6
/yCt85Y79o3zt2Zs6lHooRI1MwIT4GetufkxDEGXPV0/PZ6JsGlF0aYpGNhgIlhce6LFoepZwGMq
eaJoA7UvHHijm3vvZwkz25i2lTBjo9Cz3uQVQ6hWpUI375P5qZI0P6+roK1exEw9x/JpConP0XDX
p2wEMjdvJXnfCPH/PZjHA51Np/G2Oijuv4m3u19tI465c4DqWyNC9wl66X6tjtJwHsrDdZV2zVHS
wL0JSEdNZPeYhDWq+0iGlzT72UKr2cZCOufUeCIYR9wqgzSmAl79UhQu/tAqpwnYiRzIkvfMznCF
aB/9VoR+uo0t1MZg1Gimo2gfW9WLvFjdywrg3ejF/DT5eJXauGerqzp1FigfZrcH/AVvsJ+nKGOO
ktSUekkfTtH40CLlVLWc4z12DUKW0REGniEQxhj7W5ZI66MK3Qk5DxWvEctzXNb3ozEPznWz2J3P
lDaSGNNTy2pO+ww1RfEIp4GpZAMbEZpPPPHEw2DZQ+4Ams2rVoyf7zQwNEgXcoub7rjY+IReY48i
mInl7/RLVXd8up5d1yFrwPlCsiliLeCtuYAMSa3rDvVlZXrstdyqh2Oqqocq+ioIYpC3vLLFfqq+
EcgoCWo+uUNRgh7o8ELRr8aPpq356YNmA57kI8817triRhwTynRhFDs5h34D1kqiKMKwGxfOZt8a
UbtEKQ87Hu/Y4/upzYDrR591i6udMe3lhk7kl78oL4TgaE77/zj7jiW7cSDbL2IESdBuaa4t70sb
Rss0vbfg178D6Y3EQmEuerTo3iii8iaYyEykOedZ9qgTPqH1PyK5W26Ppl1QHadognl9X/aJsaMp
yd/7ZrSAkJyoyRo6wPnLPXDaWV/tlkjTL2YZn2oGm5/A3XLssxQztTCYYQNQB0Qp4PmDY467RoK+
LX4IbQRxlz12G9XEAgR0vc0fmruGeB1wWJIg9+cscL633yyPlUUSrGefIp/u1fP0vFzrZ7COyryB
8LYQYE0BbMJmaCkfb0trNlOerWiVgAZwj7ZsjEotHvH7+f2bPQVTiHq1n9zP5HAvWyES2thGMndt
MluPyyaDHaN0fLQMVBhVuj7M9fp82eHJNOTuy6R3dmsyzorCmMJxtr1s/AEWbE/TJy/Fe7qVyBM7
2I1iXB6Y5mPZaymOFAQnGCbSvCToDuYeY1Nn2aUR+oI/onhslGJcpl5dEBp7Wpyjzjy1jSlrnrDv
8OlWbGRwtW1Dj6dKBdlpYJjarWJXt8Zs3w7psouLdp/Q9vHy5xK7U4I9KxBFagDn4pOK3mwcpUQt
vSl8a2/uMNWTYs+qdgFkivJdDkQ8WXiXyuScT191gBlxEX3n9JWAnHyfHvLTcJiyg16+0x1w+Pay
+oNwZhpZjaaDXlS1QcP58ebNTWSVpk3ngAygMrlzwGKqY7HdhMdl/SkDNcNrw3jAiL6P90OQSwmw
hYsvQOYDrBZgIuDruf16FPeVtmE7fH04XBmdV3xvT9VtknioGWaech3f0avxCazOi5cG8tUNobvd
iOcMa8oNMmY6PjSg6JI9w1j+iY6PNlUXOi5A6Dog+fyHYi0zoE8GvZHLGZgyLXFduDPWA65jc9eh
N8RGoKoMfY3/AsghvKMulm10fGuA+nBqYm0R7OYuKGwrat4UDDQtfrl8ZWQSOIUoUMxjvOKR8SRm
elsXxAlqp093l6WIL8lGEe6SpFjs6Q3sjfxsotpv6FichtcUxlmDtgHIYZknESj8UBuBTO9N4q8v
VF1MAzckutZ2rIE4eX3AGjLTXk7AK1WPC8o0Kuc4B1jKr+f7m+Vrh1/qTS+o0MnVE79rNupxobcC
ptGE/O2XQMzJH8f78RoTUTfVa7Qzr7XTEgKf+mF87NAM0sA9LhttFLYtAFILaF/N0bFbwBkOSVUy
VRNMc9otE2CmtP14GgJg7GFch96N3wBco+hPDY589NeQUVv/TQDb/gLOptwpWTsHWPyBglURAJHq
jbTqzP4Ef923IjgrAjp0oa4zRLTGLv9H99MzqF7zkwICsOJmCok/nbAPF0zX7r7elTVK7NN/GIQU
llB0nLNhYQITs1FcVgBnl9CZbTKqpzz1u9V6ZayXRoDVV71+p0B6/S+U2qIkayOVx0aYZgeUBhWk
pkZbq15KkujgKLn6bq3pKEt8RJnCVhjn6bKm7Q2rSFjiA/QyrQlK7egaLwTzJC5mLVb1C+gGy+gn
Qtt/8Oti8aYOUwZaHDCeP7oL26hHY2hT9g7TyFXmHKKJ/GzAOZgubOozHVGYI0+Dds3oy+NA9oQX
JZpYcLA1toqL3TPOgYxq2/QdceeAtiMAIiLwqfoYK84yKK3rx65z1+d1VJw4MNpclk0Lpyu30jlv
MpJFcyobdcCl8LXHAWOGtu6N+yRwQxPN3TfnqQvXENDTP2d64Kxlv0D42N/+Ai6hsdbctpR0AQq0
6Q0aCHkfejR1GADWsoL/62s67hnX3n8gLZCdPJfiZ4tpTRmrFoKv/ttcePF5uC0eu1f6Tq6bl+ml
eagD41UJtO/lV0mMYsf6ybswdh3TwfiHyiPUuY1dzrOGY6+uGtShKnIVgyNKCXtQ+hwHbIVp102/
I9irAbFheFm4UO2NbO6T9/WIXb9ymIO4UgC14g5hWh6IEn0Dxm7iOeP8LbcXydCbMEzqLrBzbQb3
baqcxwZvVJYAQwhfuZ86wC8mtfOYj1bvIPtYKFY71eIQl4mKOi1x96RuIy9pcitMzG7dmyot/0ny
0Zz8y0chSoGAEujYANtE6d7ibM8EpWbiEvyqDB48s67VupZkI6L6BAGqOsKkAeZGvkAXayZSEaVH
O62vG09b2oeENE+Fm77RxDlqSvav06nf0d2UoauLLIywmAFERkIs/sBbAn71psFXRhXe9swKt8vt
u2Nn9k+9jc27ywcpjFPA61ZRb8UUjf3z3zdJl5JEuaagQRNEVjQGg7E0D7Md4/U1jFo/nC0jM+7m
cegCillrgJMj4Y183SYkC4qqHa8roFhnnm7lmKg29SiV1E5ENg9EcQBk6vjvMzilmSwmPgA6ZPWd
ET+hTb5XyqPh3lKa+FopxVcRBVDwm6Mmi3caeGC4oDKmQ98DYhWPBfhRb02AylmwYTr3/E110XCc
bxnqfNpL7Fko1oBJaRo4mSwej6OIqT5rDey5Sa/65FEp9kUpaUcLDXojgsuLTJrYlCx4BnVGdjPP
puNhzzQLHfYNGyMHVmH7gN2U01AikFw2sp9EWbzXJJjRQpDGfQKEy8dQjTljlbojk41BpOkp8et7
91wEJPKbJshe0+vaX7zygPl4ZGksaHR7BRlSuWsrr7geZj97Vs/2CIxbmU8VJRHEBEcd2iYEHor7
3nGKleuJYJN5Vo9t8q+GQjkG+W50+s3NAc58+RyEpSLGuQX0B0wogjXi4zlYFcGIB8VmPLCfrwCv
t7dv2NJne6cfpOFZlAdvZPEDkWOmUUXRIasNsYeAVDtEpdpT/jH3TQ/SjeQkq/4LbfiPcnw+1i2u
OdUpBIKsPCyc6F6bmx+1o0mioND1b8ToH8/QSUi3giAKN9RWPUfv3pU4kgU99tU/2auFdVl0FBBg
+Df8MrYYw3ZhFRT00onp7IgRHZq4LcPM0Z7cOT7MlXs1DA34Vdv4Ws+KLrhsKsLD3PwCTstZHaaq
LTHNAV7VsNDGd0t1Hkpj+KvJYVBeadhzx2YwSkMfj1NfjDE1JoSbZu0xJtL22eJV4F4/JFNq3blO
Ve9GrZzOdYHY4amtE5+0CBVshXZtaI7d6hX2GGeSjyx0+4BIQYQHMrFBuIsyk54utQmHsTSFEmA/
ygr61UG+VQLvTU0jEzX78thH8+7ysYtQ74FxRRDxwV+JaW5OsOpWUZe0CIdaPPl9990x7kDLg+jj
HjLjqsptrFXuXLxe8zH26bzuVwMzgMa9isWiKU0lViAcIdr8HP49p2h1Wk4Kfg5GqDAo65X3oET2
qbP/+9qVgR1Vy0E6gODHpVWqU8Zjn8eItrnhG5P10lHt4fIJi9KbrQgudyfqtNS5DhE2SM5H6z2x
nb1bf10U6VqSyFEAjB3bR4h6IDTiPmWMIZehnpgyIf2XDb7O9UMUMHiKDuQxZXkvLyqJbi2yKDwP
iIn9d5f9+yaZQi6uVrrZ4jIV/Wu97IpGu7dl3F+iu7EVwj0DsLoMtN+0gwPUyL5qb0fl+wTUtTVf
d1il9qemPl7+ZDKtOKvQa7dwVhc5WKd/N4qXSLtK/oLDGCMteFUBM8DA0XFWYfVDuxgEIhbgualV
Ewx1569FHNq9dNBdaIEbWZxdFIaejKAlY9OkDNwt8YsmKL5Oh9xPXszwFzvJgG2o75dPUexa/sjl
A7KTrR1F/R3gLoG2U3pg2qfhvOxpF3ZYEImBKdfZVwkqFdKNQGHesTlePjTrkTUNwwTR6okp3D8z
PnDAz6JFJUNBIywy8bFzK4uLXFo1ujWhkIWO6o5BCCeVZxf+Cu/FAGIwlf0lzj0NY+ig//QZ80W2
Qnv0O57TR7R7gEn0qxUQB510flnoE5BmozrvOgTw3R8vKFXzuVha2BkA2Pe5QfdVnQbtaoR21F/r
Ub8fjfzgACnJKy0AedcR8Q2ERUrKczR3nXfZJMS/xnFRwkKqASLrj7+G5EMa6yM7qnICbla8uoFB
7fT5shRxELEAmgi/C85T/rGsJK06VCbeNIQauT8qSxqOtfECbFuMcmXkh2NkoZpPGKMZozeUZ/Og
HEsWZWRPW5HnQgWBoSoS3HVeX7vMs8lpMO6Y6qeiMkKnqL24+Fotq0dS6mldKQnnouz+j0D03T4e
MLI4p7JmDCy5GGbQ/7GUG6Ndr0g3naYqDi4fs0wW95KYyVoPqBnh3Z6s19nQ/QAv+tOoW+GcVpE3
ZolEnsgrb3Xj7llvKTbSJMiLCkBn1OryWjf6zs6BnXFZMbEgWyUgw8KgKv82pe60DGpnowKUHl0w
d2NTKFhnSYzRRXcBZZvfUti/b0JnFumVnhBIQfuz+sFWJeJ/rNO4zygJftErYeIr6TBDHR/ro3LK
E3AH/rcRS2GjdPtb2IlsfsuoA7dlLh08066s++QuPXS35Rfrrjmot8q9eapWNCqVwD2YdzJsY+EN
AZmfhZU6QOrxLArVDFY/lAhA17XiZYzZajsE9HkdVmkGToWuvOrSLPPT1uz3f/GRN4I5VxRPfTan
MwRbRnPSHOdFXdtzlHf/XBYj9EWmhvYzaBcIq9x9PNrIzZpsYDeSTTwb8U7tvWLnBKxWra5n1vm6
LFBovBt5nMOvTVCw9kCpDtIUXFkaADLb8WSvncR8hcVwNPdRRGAwS8ieP+qFHL106KLhw12tu/mG
DYHgsf0CommfocpE4AuVTQKL8pitSO7GKI5bpEARg5Xa1a5HPa6cqgcat7e63UmsQ+jbNtpxF6Kg
aRFnFUTF4HICz7y3AlScRthmiN4yLZY4HOGohIVCGGN5NRzEi4+H6ZYYr+uMBVF6sr+7arID27Vf
4kUcuCq4f+a4bny6Km/VuB6cBlyDkamh+1PtF9sESQLG1YrmPFrj3dibj5ftSVgPx6QhXhQqqnUI
Yh9/WwvaoyJr0xUbVxbWuk7YoD62+3RvPI5Bip1fKY6G6DPD8YK8BQUN1+KfwmnnrKVZQWBfHIy5
2Dvr2wDE3qiR1AdFN2Ujh58O0bsKoOBzsQZDvx4pBdydoeDgZTPEwpuylcPFSadSMtra5YpctLgD
ccopC6avZhg/EV/18tvogeFXX/5oQtV0IJFhORvc0/zoTdVbfTZRlwZxj+1gl06YkQZYt13qfxGT
3Y0g7hmjWPkQY62EBpo9rfsoxcRmadXGro0NSWYjrNtvRXF2mGhDpwMkjAJdZVSPy1V+so71FcGs
8g4Pa0wwoeMpG0UVXkyXuC423EH0Sfj6AMU8Zt1HEw5SAX7tHN2ska5ihJnexEN56tUh86q19JfG
fSB5eZ6U/NxQEhpat89J/tJhkc9zDTNMtVa2ACrKH7Y/jTv6KlnasTJwTRiqUl1jtqjcswX8ot8x
4p3ivv8qc8DsiPmXjmuhUaODq0TV+aX/Ao3pEuQha5BG0YOrry/LWr+3aXQTdcTPR2XXzestNnxk
7pHFkktyuRiau3XRzWa/IlUC9zfruZY2aASjnbqrQhswSPL9ROHpblTlwqgCt9eNEVQdLfWoJ86j
vqay1ECETLQ9Tu4LrihDpgvoeuAY0kNzG2E8lo2pF/cydEdhEsJammCqBSO7yrfYNKL0ahfXzFa6
qzVgmEvk4SdWwK76IR02FD2It9K4OF2uxFpSEAPgc+kntpq8euk1Q10CNsPfYT26KN25DAMOTVtm
PJvctZqsMR1nSBuC/GY4FkEUZCBJZ5Qcwxe5YQij00Ycp5zTIhet2VG2Shj3AEatQJhsVqEKRNrL
TlxoghtJXA6SLePUAYJ8DeLhWwHM23T697IAYZTYCOCulaGiKtm6LAAuztVAGYm2On/N1lxGGC6s
BG2/EXeb5nSYaZPh0Ga/ftF20UsGGOsUiJx40YTlExtXqXyZ85Z9Ke56qf2ydM6E8wN1t5d0+bGh
tu9iPWLOst3lkxTHic1RcsGpcEtwomUwQmsJ7dvqyd3B6l/tB+3Gvdbf4sZjXK6gApGDLIitxGDQ
o5aL9g2XXZgteNGzDkdbHIddtLf8/hqEA54FDCVPx8jVX84hIan4LZJ7iJOoqoZ0grI9+Na8sj4z
EADFB09td6i+AkQQE4yZl6LwFsp8izACOcB2BdsqhhX4ut4InhoLUCxrQMvcs91/iAoIkjpohjRM
7NarberZs8yQxPfkj1BO3ywxR72JINQYUaelp7W4KippI0boNTeqcX5MXSMsRVmQ0gU91u9RHjuy
WqGFBUQsh0t8i7BA6oKHUTV0cMg6/GRkW4PmT2sqOBftuqMlUFfdnTql4ZSgP73kJzqfsWJ0UBN3
Vyiu5LoIJ0O30jldzVEbgRwDCzL2w7Hq984criiNLu9ZoPjRrr/KDs1+te/ifr98GfIg1zGDIMtm
RLiUrmoRy8TWM5Iam/NKSUMLyx6RQSmNlnrdmhReHUdhFC03EVl2xlTvOkW/G90U7SFLtnYgsKoP
0jn3tE6KMjhGvII/ftrBqD3TvasVey/xTAKz+iCG80x2Ea2KlsHJz/4vEBa9xjD4GGCxdT9rfv56
WZ7AHW3F8du6FWnIPJjZGpAKw8xmG8SZdKVHkDd9kMG5PAxtYao2YS/SOor3mdK1B31cq7vFdqo7
0PRmz03RuGej6JXzkoxFBZhfx5W8HmWKck7BWiJQeTNFGy0egOvYY57D6M3D5eMUxLAPqnIXZTAi
BJ0C1xTPH7+xvs8KYJ4XzCpNT5cFiZ5XHyQxfTdp1Izh6Wp1oU8bjiHwrJbjeraOax2C29PTQvVA
7FBGNyHKCyAUr3zTMrA7wM+cTZYa5cWCEN2HU+rleMudmt2gY1/h2+Jn/U7z++8drr4hmwJgV5t7
UXwQzM59o63Vur1Wszc5ELR82n/vGz0AUqgXkSNII0LJ2bKvdEka52jcYZrmjkmbsPuCbtQ+/tEc
Rsz9oOtyW/jL+2V5Qs8CChTwgmOpB13Zj8rV+hA7ACTH/WhuYtfx9QINqWXyLksRW4yLOWD4TtSH
VE4rvVwdtGZhMeq+OC6BFrR+9pg/s0loLVxR0ZYFf1ElBaS+WJvCwjcWRHm2M6xIxlnt9hS+jEHI
A8UqGBmZU1j68VHZ5xWaan8nFPwDWCNCsxY16o+nWZYLLQsro7BRpmSqHRjW2gRIYaLvLYCMmNjH
Nh4uH67Iu4DO7bdQ7jaCp4DWfdpgar5BdQiYz0bX3V4WISrsgZAZg3+o4YKCmt+tS9slL7sVuwIG
ltDcM+MX6AMawC4ZIoD/Fwg8H8RxXttJyiGndKWB6zyb3ewPmaxvIz60PwpxLtmmdZy4S02Dyc6P
U+E6XoLsR2b27Hfyl3l7bJw9NFPv0JxCCm2Au9fskp15Y2ngiq0BtCiNdTJpnCE4ca5Ng5PSYB3a
qAH8t1E8VbNrBwaqioHWxUoIBuDKB75REyppWTzTiIxeb1FwtV02GNnxMrez8ZkAhx6cuIPiJqrR
VQkip0giQeS4NNQnDAtkKyhdco6rLK1Z7SmqiQqmFHex/mgt1bgbi/vLiojaXTDF33J+rhpsNMH8
FlYVqhFyEg9gbQAFzVsMRli+ea731etkYjeQ+PPtmgOtWOpQxOf4Rzp3ETR7tKm1mrjb2CIZ7tQc
659OsOAt3DzQxyz8D45TFIC2CnM3A+dqrBmgvYO80EA9MIzdzk0t1aM2QLCKxAHGFyWTT+KKbaI3
U+URM2+9xklAaN7YcXOqS0XWAZV87Z9sLZuv0FpG62D5DaZtIA7md46de6otm2xkafSn6wpzwsSB
zcBKuUgfxySv6g7fei38DK0qPUSYui2fpwPbQlOu52N92z3Xu/jv3heagxFbB2RWWIniLoxd0nJw
CTweqKiwtuJGgG0bigLrM+TYjNMall0XHYBu8kBGkJT3Ut2Fn33zAzjdqYOFpUzBjf01BdP6a++j
lm146Guh99D8cJX95asltG0sKaCTBTJJ5KYffYRbgAulrDsaREqX3ypOBfLnVSnDv5Dyc1oRu6UG
QHQ4KauVqoWDyBVrddiPDJrvL1IodP9hMD8l8NhitDQwF1O1cPJO/FYDuqYf7Ltsch8uKyKOwRs5
3HnRqrKzbERGE31BLHkHRkDuY+QVvX4NJC7TPjkVsklT4SfaiOR8AXCJrWUxcXiqc+eabxHmOC8r
JbzXGwFcgCxNOrhWhrNr2+yqrqpvSef8m+q5NK2WacL+feNAyDBlZRnl8GodAKmw5e0VQVmjDlV4
7YQJKx2cpbKigVimgWIb0lDsZ3Cm1ydpqqNbS4NlTAJDx0SdbPhQVKwH2ddvEXxephplZ9gAXMdW
sLPvb1hBe/KmE9Cq7/8DWan4a9mMhIh1n/kO10AiFEjQ0EJOnd6gOZB6DBoAiJMe/ZbdrOHwIF/M
F71qNfePTK70Aep0TCMayF8WAuw+e6A3VRG/lzr5UbTyd4rIC+rAyQHdI3aAdX4Ia0xjFBNjmImx
H1FYY1vWiw9Ga/jAHGRQMjA94Z3+Iw9LWx/NUu/JWJMGJjLtFAqCyHbvhuupKH9e6Sykr7KVDtEn
3ArknYgxZIvdEODaL/peLzBokqs+XV4uX2tRyRCEPv9zjngyfNTLVvQ5imLgjORWNx2MbCgOfdov
3xDJpqt0LrX32Uqwd1zVAH4c9cJHFleXXgru0VfJT2FPSz6ob38K52IMbSBaG8Fol522mwBf7Fsn
ID2Fi9cA93zw7H0V0vhKXjMUWe5WMOdyLKNTlp6hyait8di0g49kG3u/KE8OkueZTBL76BvnNru0
dOcMVtQ4X2r1qSzP62QEVWb7l89S5NC2GrHfsZGjVUOEJTuQ84xt9l6q620j5wyTfC2uUFBSBXbR
wXDA2eXl1eBVy1Wvf8t0lJVyacGTWftn2wDDswGIFeZjPipUl5hj6VlUYF3V8ksCEObV1/z1+u9o
iXEl/sji7DBbMmWpMqQ79uMU0NA9z4ZXfF38GeVkb7nOg+xHKyEzYAHmknqcBZquUg01RXSoFWVv
YhnRs9vkYDcTYOIy/TzExZe6NhJgmvSDxFSEFZ+tupxNxkNkVFkJdUtsMmBRMD2TQ3md+mrhJzda
mIVWLEXSFIbDrVDOQK2onVzsNWCmAXMOiocBmjwsxp3hIUMC4y4d7i5fiP/Fz2EaETNIjoUxh48G
VJpdnKhM4LwcRud9tZ3QKkAHdzsmloddDrCKvc9ze3YG2dqg6K2CkZ3fkrmLMmLKscvNCpG/7K/z
uA0NVO8y/JLFQaFJqW6sRJUkusIS7FYmF4szA0iUVgsZxp6GjJ95OP/op3sN/DkoBpW7+VCDYy9/
kwUtod/BDLhmoJEIFExOVzuebRXQZzRwrMes++bEEsWEIWLz9zm9Zmel9agO0KvswPWiLXawYjzF
y0ysjhCjdIKkA9/sZdsRRmKdbZVhaBXjV5xSqtO5VLPx4iuxhvPYF0oV5oDKetfbWZaICkVhrB/T
VSa4rvnSeQnnR5MWr7lmrK/oUqTo0wF12myG/WWdhAeJ7TDiAPvAAM/xx+ugrHTpmxax1pgt2080
E+/nsbyy8/Sx6NzKq6fo/rJEoWo/s2vUgLCLyJ3ikIM/x+yQHnbDqTGfc/XO7J4vixDetI0I3jrs
KV/nwQGgQjnlfuQoyZWiKvVLUaCf7lE9XlJvXrQIcFztJPHgP8tYn1z4Rjj3hogbey2oQQEjsmuu
mmN7M+91wzPCno0GKyHZF6nvloH5MgEYbz7rD5d1F948BEYXq55s643LTzFxrZprgXSx19YyQDMt
tn3Mj8aD5DKIPbejYrEcC9AaaiAfLWcmboy9VQDgdYHFkILXgxUoXzC/D2pSepDV1YR2upHGxX1U
ClFOcl3A7Tn0qVsxz5n0JTg7K+KTuYl3ZSOtoAtztI1I7mqkxFYooLoZGcFwTMMV45zdlUn/ZRk/
A1VL6NEB6VkSZqAbDi9/RWH3Gnv7pqWB/0XF/NPH0yXLFJuljcpwaa3KaWjj4txjmcErnEk72G0Z
h1OWrz6tyeCPZlUZXtRTTbrhzY71kzH/+Rl8LVUDeTclDOpRPRn/Mt4LrfKidyuouyB9b2I//gvk
AOgLNDcN7znNNZn32CSsHRC68gz9eTj213R6cvF/Krkh7Oh4nYBIgYlsQDyA8oYz3CGpFFOL+1/f
td8Ph3mXHNSDDBtK+FIk2MLHbBhbzeKZr2k/xk3C6t1Y2AQmXhqi0duApw/t+fGoHhxylEUNgUhN
BfAFaPpcTFejk/bx9Kyqm4lu1WrQdzaYAKy7Kk1+zG76rhSgDF6T9nqx3VeC1V+nzm5IHf2Tjlrs
aZH2ctl+Pzt5LF+gKIvpEwYuw1c5UtpVdGF10aTQrtMOo0TEPVQZkVyTz47+oxjuU84TnK01A3V1
spwOFzK5K6x4xhD9dG91dev3g3JQ4ox4/2ftdGx1mhiZN0Hczk9l2VNkmJHTTUGZJt1d3GbWMUtc
N8zjpZVk5Z+dkPZBFOf3kHGk2N1pp2DGpCpGBZ7zrAqTsdmlgHv8G61YydXQAabK79WpJUaBNBD1
BRq6CFir86b1S0El+cbn8AR9NEJsdLBdoMFwFtphQyKOOuijqJk3p1eokUpOTGB6HyRwnhNusOvW
FWq0leVVw+yDR8uLFRnSjMD0IMbCUjIBas8nQLSqr6lia/MUqPYwesTGbHxrFHejifmUdngvuzSM
nKWRWN7nMMiO77dUfoHepnGWaGSaAnQ9sExcB1g09ori1VVeFCKrX392lB+FcbfLbtVRWVOsF2RH
cwcklZ8osPKdJrFJ/NGJM3G1SZ0cJKa4TQXZoQDjOaUhgd0RimB01S4mpOGKuaSozm1QpYzrBLBS
5X6d5xNJtMPl2yMTwR3WUKm9prQq7KE8VYnrWY0iMWyZBO6cZmuNlTiFhFR39iq6FktXfb2shNC8
sFmLZTYd/AUGdztp0SelpsOo7aF2bq2mdmbf7Gl6lcQq9aJhyVSsNxeyvVbhld2I5a6sFc1utBiw
6gbbbIuVICDRk9b8e1k5wWMY9vxHDB+UChKj15lAO32v7UBWdusW1wvFrvpzegWAY9/BcP4UAyvc
lzF6Cr04cD+QyOHt+GkDzLRbZHjJMAU96IrPSdHVx9FwUT5FQ5weEaRzSfwVDNNAVzwdVRegbkCM
4JLXxOittcGOGZvi3akVWMY9UBruDS/XPectOcegFfSLPTZcJIfM7PxjdvVRMLPiTQIX1Y01ZlEP
E3IxcNl/ddc3QAX4M32K+wIr8MDndvZleu4ymcpiyWgGIy5jz47vONdOlaq1wqwofihH+9Sph5q8
Wi3mJeKHer4xci2YldljLVOJ0uzqfVb6j2hO6bQv7XhNYVkdsBAINhTy6d3GDJEaAJHKOpUy0CDB
I5Od8h+B7EZtTnmYk6ruM/jM5k313bcS8LJgKh47oL46OHlsmkTe3AfDv2s4P1a+7DX285H+SWEL
DoLlm9ik5rydE2VJbGbwRSgfsVohCdZDl/vxfQuE2/k4Xxm1h8kpNGAa2Vmzs7wkmnODxVjm02LA
l7OKYfFOdiNYNBZAJ+7VoDphSOdORr0tdE8bZbm7FK/l5PSFNgV5mXp1eQCITjS3sovD/spnvUAY
gw0eFEb4TcxYW90CdV6kX49jCBBbDNwNhx7kd6iUYAZNNvYueitgyu63PIuLictattWaLMgsweG9
iw9JgdFFN3QmGM8aUgYaLDUbiY4WZzapUad53UNHrNMAZ+iYvRVYFcFseL5T9s1JTh4uNlQ2J4mZ
QiC1Gdy3cyjwc5WoRsK0gCgtW2ZykxiV9trHWnHQulQLxzZ9Q27wtUmbyFeAVHNONHUMbTt7WmuK
930d093SL/W1BbSTQ9y0xvGy+xDZF/AssB4PNEzgFHG/Uc9ydZzGZAqsFEk3JoaK7ps5GhIDEyWs
Wymcj4rjnpC6TtHJKH6YGRa2CLgo9H+K3N3T4dWaZRuMom+NtjODKyJ4yvOkS7Tvh8gCYlEwvJlv
Nm5pclvhqQ2i+GBC11lmW7rIB1voW6qAz8V/fD0qs0yrnQheFsCjeYueKQbiSWDczyGwWYJkV52x
5z1l2D9YfX03PSCRsXzZZq4w7G5/BOeczBn8ayr7EfZj+6KGvZ/fZ7eK34RjChgYawdyx1tT1tIQ
nvRGc85+ysxo3MFCyGXAxQYAHtN7Z/acoA+UfblzjUB21oJWEcp+QPMEBgsIVrBo8jH89IUZz5pV
4RV3Ll8AC7JXwlzx6ixkw0eMdE3LUJ+SGPD/IhV1DWAq2Tagij9K7fo5sZcahzvtyM6MvPyU/4CW
BLN1sT9cF4ZHz9r75bspegNZ5I9MLiNW7SIB1Axek7qFjYf40QWQ02QAkyDyDL3w1O5r3yb+ZZlC
17wVyuXDrhatc80UzY7NUcNCZxYsZ8Zolxwi4ADLykaiiIrxEJTDiO3CAXHn6gDx1CxsiFOL/eTO
XqksEo2EHs4EVLtFADRg81W92UpTNctgoU2bhQRMAh6Z6nAGza3ERsSCUL/QUecCgTh3FWJa5Lpq
FVAFuVAb1/e6XoSTnciK/Ozv8MEaKIOajsIe5uP5Wom+VplbmnCmKC8AcT4B44V1/DWZoJ7/8gtt
xHFW2HRFXQ9Fhgyk+DbNGbAqIllaJXSfGxGczel5aSFxhwi2hc1cZvkcg/m3PYKtYCfbIxJb+B9p
PHhYjO6dmTBp6ok1fWc0YWfAZy1wzeBT1vwSaDHh5VslvMkbkVzu0VTzkhYDRGbZQ1Zeuyt5zodr
E1DiJu19NXutklwiUmSNgKDEMqUN4GWT32dMG3VJaDMCh3jpwT6+jCrYw6bGdxrgxFzWTtCO0XR4
YlR/QTpjYSL1o3PUlLyf46Ub8eBTfTUsgnwEdnof9Ef9ABZyGS6aULWNOM4isUasdwqBOJVEQWVM
ekBrNw5pnx8liolqEsDXMjHrwSBmeSga4gDGQy2MMUiOM0B2hjRwd9UuzX8mjgN4RVPNGx+tyFMP
/eGybJloLmWa56ZISE1wptHNUCs+Uubaa91nmj/VzSSbDxC5YUA+GMgAAcfyqf46YrGusCZg+qSO
+cVF49TDToWEjVB48TB9CP4YbGQB15EzE7cD3uxUmSNeqgQ1EKDs+NlXCwvF1g6rKH76evkEmRnw
fnIrjjOTpdXcNmXiIgMXwP1GMmWnOlagKYARQpewl8xVCfN9cC8B3AcvU6wZcAEgm61aXywIZEtE
gOvzlivtkOxyn5FhMopdTN2GoBiQWanIu6CeDdxxtF4QQtl92TzIm341FIxj/6oA5HWoDY8LsE33
62kFmfrvXW3qk/w8tJi76CVfVmA9KC+ZKmASMGJi8+gdeWUuE6vYgmYye6qq8mntZFFcJoJVuTY6
Jko/tu2yjoGVmCcsHSTeYmb3lw1G4FeQyWI4G9xZGKrnxzmbNZkrmlDIqPpT3Wax1/ZO5vXuILnb
IocJSWiRM0BkHX3Aj9pQdAFbPWaXGxUyVrMhGIL4/+lr+VWevQpqgFt5fMgrtdzUTUcfscoPjgVI
rPcLADvpW6o8gK47rMGRNcSnaJTP7QsPFb1khsGvwzq40GdQomMSGLYx9fV8V8+leaVki3qFaS/p
ShMrG3A3nmGP2wwTHGHo/5F2Xdtx68ryi7gWc3hlnKAsWZb0wuUk5pz59bcwPmeLA+EMfL2f5eWe
BoFGo7u6is7AMK3UzGkrDIBtt4/SOvuJLHp1WHpJmd9LSbUHX+n3UQ6vSr3jMVGwNigaguRVYoEt
RKX9BM5FXAwscZpHGNoFTK8pOPcsaym3JkgatTkDXZyJ6QBtX1ebGvUhW6T0sMyL7g6CztMK4HlD
hTJtUNZJHeCNVmtB1o03ulg9Xj5tMs8d8hs27iT6iN+dwwaZHy+h+lEBwulmmt28dQ/VA6BVO+Na
9LO7OIJYpxsNNmKXD1ZD1TG+8QkgWGdku7rk525+jlmk8lqAQ9Stpm9xU4PcEyNc6820rAHHcbIV
6G26tUTFslUcwLtewZLx2Hde8S5B6rA4RJ5+V6Vu9xpd9dCOBO0RiBHHB5SEDrwZUPbKoxUFTnDE
IPqiEkvTAu+ajgSqHqW9npSNq6lx7NbaXHAuJ/ZG+jBFf2SpLJRVIZdwgcfr2NsyylqX15ORKeHK
/TBBf7gQIGPCpOFa2RvmzH1ZG4O1/TqO8904GN5lYwwMp6SgPUVaOWjn4T15vk1IZ6NpMGnndoKJ
9mehH4xmBcWCGu/qrP6CvVovN5JWPpnT/BYVMo9zmXHZn9mnNs9Yp8tqNvh2ahDtlCPkRoEgkbnp
J/OK2vpJJWuaUspz3sEOkWTHGL29fiVMx9Ue2fZXXlGHuUs2i0qlagr48sd5wKK20c1QF/Yk8QZA
uf5QV24qKDOk7Ml387pnoFEPazCjvJ1CGUPgT2owjzjk11EpAnMOFH/Od0khzxNYvvFwIC9a5Uo5
JkGO+33Z84VM2RviwxS1dm00TH2qw5SsHGvp3UqflvKulmNAUhYbjO6eAagv5xCQm+ZTBANmEwTI
KKtgIuvcvaTREwHPk98lCJTTkctn10SQrUKNkSeGwf50UBYxTV2HQLFKxZB8gJTA3IbkwZ7soGIc
eRZghahpYoI0iH/9TXdCAUALpT4Uwshj59y7mJAPjybs9ZBYsTBBiql81S5ta4HF4pbPJ8UOKhuL
1DdUhHkSLPk/Hk7XoftDuEY8CaYdzznmbtlYoo5Btxp5kSUC3icIHwSApoAXrg14kikcMzR2T5hq
bRSjjZnJJ7QwvEcy8yJDu4r0XQ00m6k0JS26JhvbFS8fEKhWcWdb45sKYm7Odmee5o0ZagOG0VCF
SwkzQx7bggZeira/TXBZQ6TWlrAtBLWwZWm2lxjTgWry8jf2TcDUQLVu4KKjcstClwknDFYz3aPu
q0BEKUFB1ngnLFw8ll/2XtwYo7LMEWiBwpJhrJ1LJ8KNDfKDQwQm87p4mbTxQTHG63U9jKaGWuCS
cS5zpnnQfqpg3cObVqZbkXLWL1YWDyjXpo1uA5ZjW8lDn17N4MbtjQdQk9joWNl6NALWWP7FjA8g
EuAAkyUFJCfATJyf/VGbDUwQoruQaZnfos4SNXdi2jhDsRtLyTWMRyuW7rLwfjQbl/OZWbcg6KJA
nAHdKhUrcG5b7fqigY4UiarSSxpiXLIJTPCBwHz7TcQTLXJVDtcQCWV0INeB1zTxalIwwEhlM0Mo
rF0hmYOLMb/8KonHKHYWo50yZ4Q8nmP1fW4PJUSILrvK8BSEvwQpjg8M65SnUt9PcmdEg1so+h5j
5qCunzirSUIm5dnWBD1nHXfKVC3ExKLg0WuJIMG676vZDgfUnXBc9YXbSmWECbxxUTiQSU4NyeLz
75dnmazlaYdcV5cxoCUv6h0oW+M7pVz168WIpy9NOBeYecEU7m1tVfMhCtdWc6RRH3ZCDgiHYBr5
lzFVRFtOxQKzuVpcjE5bjfkuWdvoOgKhmgZwRbKiUw7m0kDNTTFIBw3sA1G+Ao6hSKtsW1KeB4ZY
FIDqiZ1jWmt1yCyj+qnkBaIVILfTdS/31dcoK3/0dT6+LnoKbkZhyWbBXsMO/z3YaYU9+DiWmzSt
qptuBUtyrBMyKl3B8VfXKN+Pkd4mBwkv/8Ru5i6UbFEOB6RTo1Y+9KPRcaB0DHoNdNFxNcsoxpLH
C7XCYDTN5TwdBlcokZXKTvac3tV+A6XM+aFvbZLOCdeqD7VWnzcdx9qyW9PUVaPjqBhqAdNoY0s2
FGH9Gdubd9MQB+hdu7VCfsXmEYpEAB15UrXvvOqb7K075WYG5yGoWz3+hDbjxUuIW0nAkyTtU2km
HtNVKvQeWbe1V+JXCNPbegoVQs5JZPVOCVYZeHcJOMhPqgegAylIxxG98UfNDgPUu1wg3UBHAMHg
yp0r0Cv/RVvxzCS1jnUE3fBMh8kml/FSe5PaJrgcwljV7DMTVOis4iyZwaEDQasTe1PjzEetAMnC
bwI8bbK1Pcciawtu15F6+k26OWeTAKc6j2AIE08FuQiqle7ik8EXPXTNh1rlfT1WVNOQdmPSBm13
tAeoLQmda03tYXVNvoRBAfrIxNGyR9kHtyoXpcNy0cBbBuhscLahH3xuDHOQZorEEa/OvHbE8bXX
eNhppgVc7HAGnbFPTF+6EWeKupi9G4Mexc97a7BnIa049yoj/1UNkJRg/hmKoMBVnfuhx2HVg+S/
dzX9Z5s/1OOzqN7X1q9c8YTyRyTFnAuVwXsJtrSNQWrhxCRv8maCQTXI75Ibwy8fy32ITQleuCEI
gQi0AmP11J0RQG+g/wMVeLIP6NCFpyQGaET0Pz712bPB7EZzHsADLYT3gG2Uttn1kaPOss85B6wd
iSQYXDDggkYfkMoelMSspxLkVfBV+FH7hJRWCYyDeUy4cYQFqsFk4j+2aCp/lJMlXSxhi5y58Wd7
S8jMei/6WeZ2vCMlOvlGefp3DtK15HWGXqHUw2i6b8Gt70eH3o72ydP6xi97sl7XZx5Sd2o4aZPQ
tzCW77MH1SEcRlmgBao/guP6byoHZ9aoa3SqUqlop5M1ghdqEMXIEJTklYe/e1efWSPBYHOdtnOf
ohd5spbf4dZGOk0Aht3tHxD6swLLdqdQcbKAalGdh7BF7oPxrrgvECjB0oFXGqFnrnZ/81I78466
DwRtzgEPgUXxID6DFfpIuMlVX/rCTxVOrRP6dG+9owKaIJihUOWwRZTeIh0tJD1YisfoKO10t/fW
xgktu/2GHOwR1evcrhMnxev0r0hQCPSXAL9MMvpCNxsNTVBkKOyQXzK9r5WN2qSTP4LS+FZylgJy
t38xTHdukVrn0ZBrDc8JYrHF8C4gx6W7ovJqOMlT95N/JNmLjTkoE7xihFyN2kqRmchrZenEIN78
r5JPbl3roTxaXn/wjHvpoUAZNr+fvuqefJjvmt7mvcNZ0RxMmP/8BMpnwcD0oBoZuMBSPEPMwY77
B73g5PNsI6hqKOgZ6yDEOj+ect9ZRljBSGWOvtRg+kb5Ig2caMp44qqgoSazrCpmEzVq5469VqFO
gCeuIfXFFTAsejD3Y3Jdj0LrNsVau5BfnW1OCGc9P7dWqfs46RaQBJM2AfT7nDXUIZ4BAXCQFyeN
3dX6l0IVPM3MnWZ5Cdv2NY5extp0K9SQrFXYtTWykvQqn+KY98NIgD0/yGhaAG0HgIKGgTdapLYo
okbU+05z5x+LQ0qAhMakeimuJA94TZc3ffL5E5+boyJwnaTRKEBJzdXF8WDWy67Itae2V4L/93qf
26GOzByP+qhYaCmTgencTR8LMvSuO0RPaPKTu+J1vRZt8Wv5hXulfU5Hzk1TR2Vt8wJjypP2n7Q8
9fvaSzCAAWG125SbjrO/Hw4MkSA0PtGrA4clGGOFBZXvu/f8TvWagPRlhsFpIELJxzazP+CHPerC
toqwAQoV9mKo4lUPCZAX6szBa5MV+rQnIWYOHREVWht0kqWB+kyXatiYpvR7koErM4as5WLtQcf9
wtkozPWzQBkgYjqaMEOfx5ylkPulm1PtNMJR/pwfCTF8h8mRDFIK13+QFzAXcGOQPgFdrsfQhYCW
x/V8VR3i27a/UfFkk1HQa76mvwAdtp54lLiMMioEn1HnV4FJ1yU0Kik3l9nMldIi5wEK29enQQfQ
bcfQhePV+lkObk2R87FJskw17FBU0zU30hdfrduDpPyYuCIGn8P4uUNUmqpZQ9qGQFeRax+IdgdT
R7vBT1KvWHzt0Ad5MEDl1glXWy9sHvMa00Uw+uI+RtMcWOJzFyOzWVH7MiGVbU1OIR8nHQIKIwdL
z/RwY4TyUKqgtjFg8tuNJjA+6M9JeWv2Hap7EsDf3znH4DNUBssJtSUTzRPAnWgqOTE2NLlbV7I/
sgdlN2ItjYN+5NMass721hC1dNKQzXO5KIgfQjXgiE0SxpciJawcodTDYJXlmccm9fnxfe4btZCr
ZY5maiwasPpokWPysAV4/Q/0gZi7YrOGVCiJ0rqXs0XGB3uObiRAQ6FV4uWtHV13GPQgbbX0l8gD
AbGd0yDIAqAf2FAp57oqTo0UjLBI+sntTfr/QiDzGSSYuxG4V3ScMMAE+Nb5lp+SKoaQOOx0XvNt
eZ8clJiT351eZwTxu188qf5wyy8BMQpr+HwQrAdiX4IEJN0GKaJFjY00wrMC7VeiekweNiATJtVC
fzpyR1gYnxG1ExUE7MAuo79GZaFj2/XlLKJwFn37PcJSzCfJyckfn+uHzC3RY+P2tBnnD8S9Gnob
okXGZCmjUWcYiVzG6inFh1KJD5XsYLrif8jPz1KErQ9D9KjdpEBTqhF0xVWkm3X4ZpXfOJGEcaGe
GaAOuKHHmH3NTcVtAGQC1RASSgKmF3AOMOb7Bw9AnkfUCQD3zBIls6G4ws4MZM8Ar+hDCUQjUcBu
5YPs1kHPU7vm2aSO+pIqoz5PWMVOhJbV/BqVosNZR/KzqSQI62hB8RRDRngTUevYVUZUTlGiuiLm
xrDtg+qLeQKFtg/8xjmjrkW2xYc1ahEnfZB6bYFDgNsBmZLbxQNBcUSBcN39iG+wiKg18TIFVlYi
GZhRw/MdPVaDJvoUJ8uYF6kA2+TVfEWEAUabqLdJz33AU6ZjxK8zU9QXK2QLEidNqbpFHQdxdF2u
q0O6V0sn2UlY+5e/3ufnHpZz4xiV5CXxMBcauCPcQQXHO7R/fHSJvBQsbeo8HupeTd265M7NMHfl
xioVo1c5GY1SgdXRsq121+61XbgHt0nxgmZetbcOa2f/QT2EcaWfOUv+vkn4rMEQmynD0pJUjMz8
AbpY2/KwSw3b+rICulj4w663HirDvrzMjGLl+TqTr74x3SadNvcWPCblWAXC91mgP+XYQmj67RQe
1w77lOClBTZmJGZIpM/NgUMl0XETEk81yzbs/8qRdRWWt7ZviIIMD6HD3rgfNumTWbepuhCbXTTb
qnCsjYfWWO0w65xG+cJZT9bdh14qrlvU0+AjtZ4h6vnoN8JYsnjRt+Z58bqb+jEE+MJZXtD7xyh9
d8e/lJhmAT2VMRptoRpBVUcg2pMKEjRG3RRA21ENpBo8u2jKX/aOeTw2Vqg7tkWrvrYaOFdXqwZ6
RtkxY24+xjz5H0ZoVpxBXoABNcgZLEenSX8lM1rzoPOMoZoxafuy4Y2icryiESrKBE5tixx6oXgz
jHut4BKv8VyidmDUdQ0eHfg6hOWgu+kfl1+VY75aTvq+Aj3gtRjWWR7wEgofeJuffeI2y0mF7UGs
B4w9wbZ2m4GrcLDbfRdgP+7UVxWTQqgzS9/6IOUUIhn0LIgrJoaKUVpGUUCkQlqlz8WcCQJa05h6
FT3lqEBmsfsCLWrUIdDoSb0UIkA2d2abuPPp0t/Ypc5fIk9yISaW4i73aJwhDawcfa9cz87soeO/
5+FsmeeOsLOhBIj5CLrgOqVqNWN2BrHFrA9GG3ll1Nia8nj53DHvB4xgQH9Lw0WvUk7F7ZibSxPC
KWQzefGrqnfG+DjJrXPZjsI8ChtDVBjB3LmwoMeoum2XBPKULU6p9vd1qsW2aVazY8z9rhmyr1In
XIWxca2UauyUQ/IDmPQfwA22jm50r6E0r6CKD6+GKl5tIgYsp+FBr9LcWYbctFcBveio6n2zBKeW
3uato0Y5xLX06bURxXclrie71ur92EBHGvsFrC/apNTBZW95zlLRDBQzSzFi7tFVhORFVqTrrogK
zoqyE7SPFaVpigQrtiapx2cjbZ7uprzFcD04ORRP/8rDbrLP3MYWdbk2KFHJVYS9n14hBRX2lYfp
+qspiB9NF/G6fYeyqbsceWeArNOnI7cxS0W3ohErtAqQ+dZp4UxW7LZVYkvtWzVfa+NRBQOUWu4u
fzp22rKxScLAJm2B5jXQqyXeSORJOz+RZ3vr6S+tDXYVV+HUkf7HwmKaUwamD6V+amFzIdKUAUIj
rvWo91dkhj96M13gyLJdtYee8FfZlSFszY3dxIvPK/thl1rZfhJUIVFhdzmcxrj9EFPA4yHbkyvD
ckUOxoKBK0LQJlOr//GTWlXwkIt5TPxMns378NAFxk2j2OViZ5BgyD1wMXqpxjsh7OD2YZQc082n
DMU8wqg6jMZ7ANI91EGuuy/6K7JvtF77IH4LI9vis17w1pZE9o1ZS4zEyhRhtgUbvIqueewn6C/r
NqHZiHxu/ZgdbT7cpC9EqY/EjqQ1cWLjFtahnhh56h7VrRSFmHsysWvsp/vL54RcDJc2EHVxjFpf
aF2dI/EAMegCrmLZir0kDp05h4BTmPiXzfF8pK6PMBKTtE5gLk/S9A6DirLspKOSDhw7/+P4fywm
FbplodSqPIIh5bYEnSHhyVLewPqGdg2AATx+CHLMLqwi3U2RMQXZWylZRVfFwEQVOaRBRIJ42P/B
sWdmix+nkAarLEWZh32DnaLJz3K8K8tvGAd2IwNloLn0BN4e4Z16ugCaWU2clj3sQZZ6r3wHvzUB
AGG8eiT8cjKQktPOEDmfkLNVaCqnKlWEog1xLw5LgnnLFu0pTVjsy/uRs/3pORdrLOLEAke5mwri
dQMRBnPVblq9CBZhuU/FgbNRmMng5sNRIaU3tbwqSiykNacYjIdYXfxtqVuOU6xyrkQmDTENBc44
zP6fR65lFRSlH7B05O6bZle5wmPWbVzrXk1suQSHNe+GZzDUoTq+MUldRGU1J5U2n7IYkG/dYbxx
jSGFh1oBZrDi4/xtXh0i0SO4zXH4i2E2wjiFZ8SJnRwEHOcOa60UTouMRM1Uq+tmnF6BHnm4vFNO
r0r6jG9t0JFSFsN2AU2Sa6xobuhQfhWNOyAO3CmNPaK1N4u6Uw2mIyzJ/rJt1rbBUBsIJYHPVD/h
KVYhHAyjhek8FfY5eDeiSQ6sZXD/nRkqOMegeQIhMFZRLTq7HOIDJpJdUf522Qp7d268oUJzqKat
vmR4QhDUFiEZr74UmIpqPXKvgruEuzdZF/lm+eh6/JIOPXQXYJAUz8Z9CXalBEgiFRe5fgQOm5MM
cr4WXcFq1WpZywZfa44WTzEmVzLv+VKIZEt/2o4fq0gr40yRklflCCuR6bThddjand05savfATnU
NtiFjlA7qycDmM9bUVZoNkFXD4ZdAxSnJpUFltm4GtGC3BrB7LEVrG9N9jdPL1MBCBSIMw39dOpE
l7EuV2ar4URbGJczFjspeAx5zJfX1gZ1orumzZVuVPBESCInmWpHaV7LTnDURLeT5q1dKlfMCtuw
QIfcKe+cY8BcxI2H1GlrrCJXIT+L/gb44g1/uoaeo9YjThM1YvAZzLY4+jxgHc8odfayOV+tmASx
sXypWslWDZ6QH8cCzXuxhoW55isWtewb2yrjQ9/xMgPyIz9t/Y+Vo/ktjEpUEjnFKzbRlK+hKnT2
GBbXuhAeLZDf22GJ2d95uQ5T7fXyN2NAvnHPbCxTt1yuQQTGwGQFLlYziH/KnuJmeBZYmI6tXsrl
lryCCC5CBcemZEt744539JjVOii3QIcUchto6lCbFnt2bCD1TJ7wJHqSTsAQEIQ0KnWOEKS79MAL
aOyIvbFJbVW9WIbVKHEYJ0d5gcy6WyF2PhORW8WZvyS32ffL68wYOsI6bwxS2xQi84Nhjh1ZZ7Q7
nkmVbt6p9uA2I4gOR6e8yb3IN518X329bJr9iXHNos1vmtCLomIbVIVUeS6xvmogohKjoKSl6I5e
Yrqs7p6S3bqzgF3KjeOwtN+n7ItuCE7Y3kvDQwuyjAQ/6vIPYp6nze8hf9+8QpWpidp+we/BUIgj
Aco4dPt/Z4FKSqeiGjBCh8VGWfGgmd1OTrnBjnkFgx4U4AYwoykmFc4BNKsbRUFqoT1GN+EhO4Su
vB988WVFnWLa6d5ll8gh+BQhNuaoQzICX2/GBcy1Yuz0SmHnRgL1hnmXiT80gD0vW2N+oo016nio
eoOODgpc7qjJv6RFKW1h5T0xmUnFxgZ1IsJYWZtogUeABiq2qTdX41K6mAjmXEvkt15YOXqGUwFg
V7ZKFJLVtfWt3HoQ9fBJlSNX6q1HgH4nOxt0TkbIPnMfztH00uIkdABMwOj40ic2kGbKD8uWvcQr
HB2n3VSc+FuPN9kPYHvR6MyDtLJTnpQus2QA+ZL/7lGLCu69YK1dliBNVDVgztcInKaytgc3hoeB
vcUBWcKCjll/p/drtp/DRXiZIguXd17EnDN/mlW69BWoIFQkyWBWCb52501ejLk22dauIo8wy05g
5zEwCHPsbsWvQODZl/cyZ59ZVLgxk6ItoS6O63vqW89qB82H2EV8NGOT2/QiC3rJSyrwoGA/K+oA
L09R3sn9OgFzGyYbPLQ/dUd4+neuUTFoHcUyTskj0UiuyvK6bn6oHed9z76dddDwY1yCKIVQoSAu
YyAmFeyh3l/BWqs70jHcazeTL/qKI9vpfR5UnOjDfphubFKhQWxGjHKTRpoahIfmmlSeDBS66oDn
HTuq/uMcXeWKillTQ0XF9wJNQVp1To3R5WbwhOS2QJ78N1/rwxhVwzDDAj3yjrwSSReosC3rKuZ1
zf7H0p24wzTA3uimuKCWQoW3NZ5qoYWRgeyqLLQbVFTuxip+yyGfPFcg1i8HaCnlnDPOPmgfpqmv
llhRki6ljCPe9d2hztTeXaYIL1J14on+nYCDnw/aP7ZOy7DJIcQVBB3RBDfbel3taoqvs7G6L5XG
cIVq1e2wrqDuFWb2Muk3g1XtV62/Nwxker1202fGazfIT82c6zbqtx7aDUep09F2M1Qb49l+nCom
sqP5B0BxFRDB7euqZdDZWPqboRxu89l8TmYzdeO+gUbClL2nRgxS1MaGmuOXxSxuFmO9yyvyy3LJ
VgQdHdlITe21gMpTH9eVP1YqmtIIQZyPwH4C6h8rQ+0yVTB6SEkhodc6cBSkX5vkuUyA+kjxrk7e
LR3VaU3z61BzSuHn5Q3O7BmBh5AQ15HNd7qPNl8lkYwi0UZk1Wow5QfzPq5s9RAjo5/RKMYbUPIa
a7+aLh9OxNx7QLwZZFQW25nyepSaqgP+H5HQDKQQ3LvCa1ZzEmkSTT/tuY0N6jZt5EUSsWPQkc47
Ww4Vu1q/hKB2nNGsubyQPG+oy1KT1ClTY6RfbdYEmX7XapVn4DH9F1YIcJsM26LXS1kxFnVIlRzn
tdWupDp1RXVyYlHk+MLekBsz1P2LRCOOxwQx1kiMlwgEcUCyep2Svwj9JHmJXAeJJqEUPpvHNBp+
GUPGw2UQRz59OGwNoIBVUDHRUAIiTzrOY0VgioSFTLJBSEbmKg10M0CEyB/XYO0UCwQTIMEF3w4G
bPCDNudATELIuxix5lrKCr668VkORTtH2ckGlpAz9kKWj3Zua4uOui3E3KxMQP8ynmJPSuphX1WG
GlzeK8w0YGOGFqASMtFIws4kFUfth+Enh1RyevM+uVYCaA8e1eEudDKBW+k8jZhccI8emgBuLiom
IMthF4Jo4k7ztT04Q/brEVUtmwjURMH43hRO+JLamcvFF5BDfck+dejDohfGwUo0tx4cPSA4on43
/FB/oCoCTRNeLeQk3nzJHHUm1UbPcduEvzu0JWqF7wRNFKIn1XiDB+Iy1EPxA/z6WVtW1CpAh+ig
SLLYUWrjEAncnjHr9bT97tTpVdpQr2UL20sA9M2OGijrydmEUTEg05SycPCG84ep5k2OMt8LW7tU
Jg1F0FiWe6w7ESTKInsKmjfpaL5iI2BSR/UbP/Xk78LE3XHMswtOOmCORNBk0U26uJHntFRguMp/
JekE3qTIW6P7OuIlueRK+vSpN4aolW20rDKrFobSfX7XP8anCTJMHz/xb0dmuxOyiP84Ra1mXYeF
tDYYH8uvWgBl3s2AdOJHu/mhLLe/mXt5W5l1h21NUm8TRauHXFwQA9UqBTr8xsgeR5VDGc2sqm2N
UFWRRq/TIdGwhoBLB+G7BPah3LmWMc5oePV7/Rze5jfNT9EGTf7+ckDkuUeF+Go0qzCXyNczs70s
r+44fdEmzh5hxvbNZ6Nie9pBQduK8dmqWXeVsXaThrOCjClxciv+szNorFa09lM2DzBhggopWP3q
JrkBlZYYIONAzJV8ydUSiD/HvupmAjgy7kWfKCvxcD/syKeBnRH3JUjb6AtGjEAopdUI9AQvSgZ2
1Khyxl3tTyDJkCsn3Lfe5JZe9Ep4R5S9lT2PFYZqoI6Bf6c1dnLLE1xghoLNT6KSSrNV0z6GdKZb
TN1dlac35dL70Zr5Y5ZzntnMgpG1sUXdM30IiH8MEDkACdaLZYJozE+FkwyCENmtJ/oS9HC9BloI
Y3SIJ0807QSAQS53Dvui1zW02DEaTJgyz3OXVm0BZCc/5Dcuv3OE1MHw/qkQjzGmoEexileiYeWI
oPKXiL4lRlcgc3VutCwzLR8gxIR5NFzwxwJKGr0n+ykGD3hPflZRDLbUk7IgRsPoPpw85lUO3V9g
rVHOKCG90NikwLD4ilcJ6Ob//1mkUCFWQE+nY9YO7U0yxLVJBlUNte4kXvBl5+oNNbDCrloeDTYj
Gp3ZoNYv6/KstkBG51Z6Hbq6XA5uHQrIjaqy8C4Hvv/xrT78oXZqEVtrqc6nbwW12BO/tgka1dYR
d7zxG1abRhbBLQYEIqFjF6k70sgm5BYhbIGvzhtDmyjl1d76vriyrX5N+MwyjKfCmUGy0JuPJeiz
LmgDDLbu7AoJJCcFb/CzJxRpsTUybveSvRuh9YhXCVgnse/ODSYd+gvdqgGus5cd4IqRB/R2sU/B
21oGvK3ItUZ9O6EYpTnCATwBFZJj7mKA1tEfLcAUACF95ewUxvUFvz58o5JZI4zDrI1F1TXz4i2v
4+99LntWarkKdEu7SnyMmvmQhelDLDYP0NC9VUbrIc+mRyXWXc5vIZ5R2dbZb6F2kmyNQj5bJ88n
LztKduqOtggCssq3Upu70Iyr48wctY/AozgtNSZfXf0+DMYnQ4TP/vpVR/aq+7rkgIe+GmwpcTKf
Ow5AtswlV6kIvqaSmtYI4rhKkp3x9ffUvgC0pbgrvl9eVt4XpvKv2oxzuW8V1ZWbo5JdDx0P+MVb
RyrNWtIQmugSDOTy9LOQo8AoTW9QxOdaD3mpEG+LUNlWUzRoDpBgY14nD0tnD5DVICOh9U6YvSb3
pXfFEU90RIq9OAmGsyNbuDOeLi8psXLh69F50IxazRS3+BW/uZXJaDYhPebBJsiXuWSGijtt1TVo
gmOTDOqjsBrf26H4rujZt0VJ3s3p52WfWIXB7XEwqbhTR7OopRbu3B7db8EGb+NsJ9lNpjyqe4Ls
xtid5hTrQ9IfeY7yYh4N7eladUL6DNtE6Wy46d4ItIDgZucMsEFec5v3+ag409SSNRfh6fD1e9Ba
gSqMuMe7GZkX/kdoNan40o9qXhmgkXUhyXVsVMUZhfFQop3H+XDs+/CfEE53ucO4EqvOhDtklKO+
IxPm6TMBSbQOJtqP3LjJOYO0kl/Wl+FQg1sRPCdh80xQzrrbuXL/Qi5ggo/4l/5R8aU14mLFICE5
beq7CjaQ9Ua3JfS1YsjZ/MF0A88/KsaEWV2bDbhuT6e7vwU0yp4d5YASml06XJQLgx9AhpAoOJKh
RARqAuoC1iGa01RTR677ydOu1p2M7ahgdoN757AtkXEwQ4JwNV01wTyTOcriAKS/nNnrYj5Nc5DJ
wmOczPt+XcFG8txGELhQeHJLrIYXfPywTB04Xcub2RBm+Bj1u1yND5GgX8ltGzmN0Pu9maDVZUZf
VSiz2PGQv3E2EM9x6iDK7bKqVQXHCWWURFQFvN+YfN6JZ+fCOh7reCKDK+oU5zapaYyCcrjILQZR
QesLHTnVy/DoRf21GxzRr9zikVfjIEv36Y7YWKS2T9RnuaDo4LRooBOpDIVd8t4tPAvUx0sGpVIF
mVgYMrsu3/WUI6fGMoDyhgZJMUz4gO8ELm4WLRziuhXaRAeRNga7y7R9GfXu+fIeYOUoFlH6UvDE
+0wGpaSGAl29XHfXMXIsY91plv5L0zpAc3jcB6ywvzVFrdeSSGVXR5nuQr71QVWNY6Lrj3UxcupO
rKo7GLQ+XKJ2tWZpZSstImFPkfz4Za5spEJ+8pZ50OhwlABPohigBjJ41n2PM67UJc9PKoUda/CM
RxWWtMkxMNzmfr+8KfPkXv5wzKfs1k0qfa0gyBAjQmE5gxOj9G1bez2aCmQwqTP9y9Z4PlFXjTQC
4i5Y8KlclqtpNNCZjb9DvurnZTOMBARVG/BaKgC3WSqNpsQ3jeuwNuXTDUOe5wpYWGU+byhj1+s4
WAqp14D0n364mmW/5kqqY7jyEN73fnWcnHqveuPX+ti9yD+a/Z/wQLGi/ZlVKpFczTk0wPskn1p5
M0CU/a4C6aB85DZ+eP5Rwa+IM00TOlVG5tNerT8UUOPdEB1j4ybaQwu7B1epLV/xW0CsTQlWPlRl
8fHATEoLCJohFMSkFIbT/QKNoSKIrrSDbMtHPgsO4xEAiQhSmCI8SZ9MVak5q+M4yW6SzjakqPaR
sa+1J6vH2G7d8HItxrsUhBQW2DNRqwIYllpRta30NTVa4li/7+7/y9vSPsjc9JiV9J/ZogJlNwlF
Fekd9snj6BLCjdAV98L16qWgwOfViVk10zNrVLjsxkVZRjGR3aMajFeELzLce8b17JE8GWqdYJW7
fMhZw0m6CqIBqHiB2hWl2vN7Le2lcIQcsAxUFjGpOkMACkfS9fBOlVPRLVxxZ+25FTJGFENcgTIp
lCkwi6VRCxubodoKIBxwuxhowVm+apbuKR9qzr3NPH0bM9SKtqgWQRp1lN04rp1WT2yzqI793Dqy
WvHWkpGTwyVA23DcQDInU4E5yrW0MptBds3FhM5FORXPUlyqt0bcoAESp+NVvYymH/dictUZPVhb
hFp2qkjMnttmEe8vf1r2An/8GuqFYIJZfkRXRnatuHvQtPqmzmbPbGSOGfYCG9KJKErR6IeWsViQ
3SGHcZ6PaWgE2Xg/Rsu+aB8vu8M+iaaK+qYIgkDIIJ/vVCSQXS8lkoxy++LpTndNSo7jwQpKr7zm
vniY33Jjjbi9yfdSJU5nNYY10roiswQmxogEr0UzAcS0ZKSIkyqxbyRQZJoQvgFVJl2ibmoLk6vE
4uiTcri5VwIriByZz/ZGjhaVjuvA8IOGTUMjAcTV575lEFyRsqwgMwsnbq+TXlrtWYH9WOFtrP/F
ZPyZPerLzVXWKKUJezHoTLIj0G7u4Of2b9xn7XRHzlKydv7WP+rb9VkXtaqSAKgrlROGAuQAxIh3
KN+8crYkuWg+LSQYr/AoxmP1k3BQbPRQSQuRRCBluVq82CHgfcLwi0LbPb8BxHq5gZn6H3s0Al2r
pgm/5f9Iu67dOnIl+EUDTA6vE09StCRLfhk4Ts55vv4Wj31XcyhC9GqfFlgD6kNOs9nsrq7CRgL7
d0pa9DbBWH81QuSjudX/anaVdQwgngD0OsB4mLKkttIYhNESa5xu4irDNeliqCBuXU7q7i/kDXjW
qDQ6VzOxqdtIRvcuv20OhAtXCaqH3iGXLa9ExMpvDR3KmSIR7wGn+uUpkPRmCquyAXP5Pjwkh3an
nbXneEo9zBt2a4eKwxBc7q1uqGV8tNWfC2eU7RI0H6dkV/q/2X6Fda8/G78g1omJRJf73icLob10
8wPozvwAutg6Xizp3Ktp7lVP+Qb7u9wm/SHCatI66UG4HWweqpxnmHozTyJY9/IEuYUuPcRz50rg
u0nC2M6jW6vsd3HBQ/Oy4ClQa/nnm2rEwTZRW10FKyrzCkmFpz2vJ9BRO5Vjefqn4VR64yM2130/
BLBCqYGITQpjCpGpowwaRipmgim5egMlyOkhDB/fN8C89tDyBQAQM1eqSgfrzshawwIBFp6WGYRU
5t1oD353IgPjfHpcRuQE1amuYxPB6YpU9HI5hVWPVlgLlStpT9X4MqknEfzFnBUxoiaEvzATAr53
FFRomUSxyfMu0qwKNQGofiOI5dJ97BNYrwb38OWQfwR4JqkbL7ayuqn0sIJfLF75MoDNUoPUOEa4
4ZR2BIIm5/1FMoLLxRqpjVSUSFZlaFS4qxUptiwYp0qyvoarBNh8/VKZyjHKDE+empW3uwyPhGU8
xPCa1qDRSB06tTbMNVn+LFX0li8Wai5gVO6eQ1s4hCYkQ3mdEZkRty9sUscOggWtqAOE9vtBNtvl
p/7zAjANdKN31jXhF8rusqBzmz3YPxDJ54cGAHou9Ie3dOIFm9O/KEOoQLe3ci29t0upsud18d7/
royHroUWDx7VEvQ9NZqyzGgMBWzbWuXKg+lmw/cx9rU6slUd+L7436cxsIWTqIEMUbIU6jYsQFoy
WyXOSdw9qHlha/29YZYcR2V11C6sUNfgmg1qrA1Y0XAorqfVlo6WI8z2+Nnw5kNzIu+/ZTeIdlVz
tpIV2S4sU7FzaNc0nCNYhiLiLvOizDYAt3PCG8KeOYTuwoOGkUNHXYRbgzSAppGTWK8mtQKJw89R
eJDVzk6k+/cdhGlDBgRDEU3QaNH8IlayJpO54qNJ9U0ZvehjUPJGcxgvLkxXvJqgThuGUcawXrCM
elR+inoJYXjV2o29sesnsXP/7XrArKGAPI+oTqGET52puTLyyEii2rW0+2HaDcljND+9b4IBWSM2
AMzBycIcDK2hUyldl4glbCiDbQYEspcd29sc0PrppU+d6XZ2yIUHJV0Z6KAQTYs85Szz/Hq89A1S
SQJ+UUcTCEo+VNgUVbz3hAwBWw2K62gnFm7VQWo5ubPuO78BZHBxFa9zF6SkJAE27dxTe7uL7b/o
Jb4NMpe/hfrAnZQNQkxuK/Ew7vVDsjjDY49m0DEEAzMmDm77O8n0REjFfOZmq+R7Xu6DCf5VCCic
efgBa7uMoZGeJbKWlP25wV7d60/TlXCdOeRJI8x/IbHHiAKXBqn4U4M0uAMpCPr5KPuaBxSaj1JA
Lmb9yM/5GQnipTUq5uRJE6l9DmtqoPihYEJ4NbcJUf4IjssktUdjBq/t7YfwWSao1fHcxpQ3CqU6
tbGYW53GTMrJOkXnrBIlkPoFzIKVGXDYl/cP1dvcG+ZQU1cIm65inp+Sm7sQpL1LJ+oTFhrW6l0n
T6IH8TpQ0JUGZmXWyXwYMqgI51GicK6tt7cwLIOP5ywA+FZssJpqqShiKDTGUq372lpkdthVuv3+
+t4GQVjRFAUNOYgkQUDx0k/jtq8qBfMDmMwH2NJE5xRNxf4UteFDJncfaPDAHJiBkVPJROaLMjdV
gxQbbYqMFbhS+TH1LVRHVT96/ovWPvlb9BHc2KJpQtSonIUmTH57Sl742XAC8dy0OnHQnmRPnp3o
YAF4oqtPYvYInSY+qId5Kre/gQqHRBCzFXqslxARraG9XGEGEN4q+ilydr6+A/l7762ZCnlw4bZt
qoycy2iXPoPgFwC3eDd94u/vmUX6rS3QNJKmFmS4iANvjoZUhWHZgRoF31J8KnbDoyrY0wSk8OCC
cbV6AdOS13iFm7i5owC8ld1LbuMYL0jEPH7rhFHUIa5lGABroIr6Rl5tHCA+va4R+dyoxjVO7VdB
CGpMvB2e8Mr7CFL00iBV05GFTG0UCwaVT+ZddFSgZyEF+nkQic9+xngbXFqj4l5vSg2ofeHNsy/5
/SfDz10QcTpWZOu3vZ3bM/Axiz19w0QWOhwCJL+4BRDiPG8/+OsOU1dMU1jTbFgxdviA9ALidaPd
+QZqqxm+Ma+sxPieqCdB7QhzkEhnkLhfulecLU2ZtNje8Zmw0DROp0LA4/vsSM7wI73jane8jYQX
9mhtpXVeo0hrYA/rA196h9cedNoEKJRA+ts2vmKJwYe6i5dmqQghKICQVD3Mkuy9vpmhNaxhgk/+
C9Eexq19aYuKDqExGoMYw5b8pXeF72RTY1cGBTf01BO7hYAs70nLqMZfmqTy3ijsND08f0U/uSeq
ruOhQicaauKci4wRai8tUeFokUi8J4vrPJBrGf4KdZnkpAX1PSQr+WMZbyPtpTnygNlEv8rK1mW0
EP100EjvIMbrmqcGnB5gQ+Offsb0HayhtQhEOiZy0Nm4tJZMmpg3ldW5xwLAe9WR7Cr+VQSk9KI5
2uz0V/VPIdqFHieff5uEbO1CBfjSrtZos9KWsNunjd8u6dGQkp/vZyCMmbFLG9QJqNp2lvoZNsid
Bdko82d1Z+JxADok0F4NLrRP4z26jobm/sX5e5uoX1qnzkQ+NWW+KLBOrg3Bjp01cyIo/fWYZBXR
C7jjQvOYnvPPt0Tj9nJPRXmtMeMFi6TtjtQ59cklrfpWhMDNK6wyWuGX66OOxZyX1ZA0sEYmNlY3
d43xVs+OxHdGwsSt7UV1J6TcHvzbB/ylXep8WPKcSMMAu4bgF+1XpbpN8+8cz2GG7M1OUjdwNPbW
UmmwMfsA9YMy0zG7R8gBu+kTEP1OO90Mn9QJ2CHuN3ybW16ujrqNwZT0x2uIz8qzPYG1q7zTAaI+
REFuS06Y2HUD0HpQHtq7sQGYlHtBvr2OL38DdR2rZS0aSozVE8/FRG6enSmBjQAahD0kTDROLGDf
yJvtpoKQkcbmJCQwKF9hNtER7NwFusjrn1oMevMzOkY942KB57tlE2JHoZMaYAiJ6z5LfvkDBDDC
uLoJuEF2lkcSAdWfr+vwtERf6vyH+S3y735wXIwTHs7goM1vWJJplcTivMmYP0J4aGuX9O5WR3TL
O1nk9q/Z54YgcmQdgA76hWQBjdzq6HS5RSfeWd21qvbXccod52Y7zz9m6MdRAehbFv4/7Cmn8gap
FRmFWR8jfirHjnivxqgIL7egPO7b84ecMDOffflNIISO2SNPPpt9Yb2aosJ5NZSRIMUhQoIBbq/2
cw3qxg+5xKsJKn63hbwYWfdnNecKxHhdBKMDITs3G68/mtoQPcffPmFQMTzNQdCX6rBIqi2l4pEx
BkJ6PF+DWUXgciywg9urOSp0L6uiCgVxQTXAxzok0I3HyMSRh9IiMfLyOUGO96sZKnqneaVmvWB2
ONB+p1f2YKleonyN8lM1JpyPxnMLKl6LSzlpCcmfFumAiwlwXdnhuAX7MnpdDhWOY6n9c3CHw+CR
QYm5/gw3BM9q7SQlJtqWQ4Ny9u0ScAzz9pEKy70aF81EjjJ5QShm5UiTn+r7/IZQ2xEGze42snJH
nK5BeoJfwksxOHtLD0jJRteO4gj7YWw+lY1x342Yl+YskhMWadqRNg2zBbwqJGmKdoJ5GMXOtmq3
CSzQ1Q1742ddQzCse4w97l3PvgL++bD0rFQKRZM+J5nMDMCUYNc3UJIUMKAM3I3XoojEl9xgx0tT
R9sR/WpQAV1miJ1UIVjKeMr8nkGt/8ygxsear5HEXt2rLSq2YFJZQgELtjTM0JGJ1+Enic5QwgWa
Nj5wQUwkAL899a/2qOAyCICepaRM83ttPeSXMGBLZnz6++SGO1zO20oqyCxaN2vFDHNkHOT3RmrA
X6e2uIt5tEZvR09IQHtdGhVk6iwv1EU5Ly3BU54MzS/+chJ33FWxT8OrJSrWLEpbR2uMSgwhY4lf
tF3uExoacT/5khPvxiA+yB9Q6cPyZHRRJRAPQlGV8sq8GiMzJ1u5IAsC704BREgKAJ+7en1QXkm3
7x95ZljZmKMcU4hiiLoSc6uWXo9xcZS4vsj0/Y0JyhdTZZKMpYIJMcieIuCIiCRZcgLNsYcEev/v
+6aXG0j5Yqvrgypl+GplgzdYIYK3THrQI15DmLdxlBsKxhQWa4nKRFmJXiWCwab//P6nYb8ENhtH
+Z85G7ncSti47pe1W+ANROIMpMV4BLhC0AYZj7SMtybqjhOHFEFKhcEW7NvIT2wt4XKFcrzhzT0W
hRhkIPVckOU9abta9DOPIFWB9gXD081fdNGYwel1G+lLLRQhfInWPTnGKOp8JcOc0D3xlK8Fv1rN
zBI2tkhc3jxk1D4y2jmFrd41oCsanXXpYj//PKVedkW4vcmT2ar9+opbBGTG/I1tKnIIppipCsYB
z0Mi4YEI1482KXl0N39ROObtKhU4QIkFZmZSUZ0O8a3srcf5vtgrBOd1xTvRHLekp36X2sgTK4Ep
cJjYVXkwZl5aybNAxQxrgXCSVSBm9O1VLYY7q533nMPM3i+gyNA6MSA/QpkQG8gzAVJIvo58WE/F
oT+S92173wcfAGefcXGibKEBqGEQ9tILZS2t9SobkKuKNQjLwtqYgypcBdUG2UwlOQXkA+46oal2
qTDULoaqk0dh0BrDeX/RrCcO8L+yLqGpC4lUKvKPM/qeSWuQJw6ZCu8BWiW6TdyWCevzgUZHJzyY
sqrQYyFlmMztOOGNowagepXW6yjfETYsUvHrytG2MEiU8BknyCejk6ytWerAzUuTC4uJ5RHUfdU9
1X4RdL5Y2UtoZ7e5Vwbr1/E683lPOmYRfmuYOntNnPdqYZ7Xm+xEzQ2XA4Zgzk/jKn35ED8Mepqb
DaY+5ABFnNRaYZAgEiVUjAcV6STAHT/IQHzo1DygF7na3tta6rSYvQzMkAWDgvA4tr09l70TiVHQ
LYuXxtCZCaXd+77KbNts10gdmtWodHVUYZJkexCX8VsUweqvaFhj5DP31uFGza94rzpmy2Frlbrj
8SknMQ3/7GyE5tDJ8gEv9ZLJk7NrgvRAwcOPJjD28itGrBtja5y67/u8VtTZgAOne1RYbEvEi4s0
liUnea4D7pQK56PS0G5lGEY1yc47DEbtCSVjdKoSEDlOoy2Yz3Ji56KjoRP4I+lcBc8/LgCa2Sjb
rFgjUXpzP0eSYjaQdiJH1rBD4HeImOR0yg/c25j1TNlaojIB+K8WGTksYVBt3121u8XHGJ4dH3gt
VZkT/WiEsiTW2gQEHlkTQSjHjjbm/mza2TXpHgODCQa92G9cMi3f6p9lPZgzL5Q9bQkG8M3hEgg4
R4npV2DhFlWLEMHSOPNIkjWltkgZ4WTcRLsO40GtYSuBDEYXQbF5DNzso/tq7w1UUhv+1OgJfZWE
7kuSHcFQ/NuVQcP4KQYY3f1vi6Sxk8uSJhUweCQm/lbslEu86FeHCHZ2n1fOO42BfEUI3qyR8ifw
wqvNSKqTHUgQStw0cqPafQEeDaLXWQZ5ca+GznAIr3KuoAIrd9napi66sqkHte5Jufe76EF1aycV
NkToEJjqR4FD7Mu+3DYLpS43bbTGJiQ1qM4bnrQTQfKQq8b6hefvx9o726VRN5shdV1ZZFgacZ35
gQSE7hmNJVveWS+8RJa7NupaS0OljcIJ1sSg3iNp3iln3hWC7eBDh7guQ91oktICwkrWJuzEg+4R
yGLhQXPuceox0ib72FDV/hCt4aWrUneaAWYIMSEtM0KjMNwld/ot8ZbcKzKHG2uY0W/jLtQdJsiF
EvbL2RiOYeGY0hUhtElQFMpNd8530w2/30u84k168mqUvsnMWCrWZcHO5q1lS3rhxNGPuX3kRBjO
0ujLCirczaAC2+H2PmZuUQsKXa3Yg8HRUzyg3FMn/cmbBOF5KD2TJBuquHTN2UMLEBGR+tOQYoYH
xTyvfPyvB4K+u4ZxzBptxdcjrJQF6FYH86lBOR9TsoGo3CTfOFtKItV7H44KLk0+5BD2wPJgDyNX
oOhHygMqogXDbC2KzLz2Mc9RqPCSZLNcp6TJk0NKNtTqXYQjl8zcbhnnxtWowNIZCt7jNdYVXo0n
Yxfuz7XlZ/nM28YFATHfdRv3pwLLOAzgOCT3AemUaaZd1vb8SevQGP+u2ou7Zvb00D+hQe6bkV3P
9n899BoVYeRWQeVNwrY2XoWSYhdATis8SXe6He+IXDZYYu45nsPbYSrOYJYl6lMda+48yY8WtwPH
yOxMbgqM/7cP1lc2F9MbrcuhrQuNoC7yff2gYSTq+wCIpfg3ZO+cQ0HrXGZ5qw8puSd+63jmrhQ6
4Yv6UP4yyLh6MKmcGj4zsGE4EKy3aL6/mUPs5zHC7J6GGct0PlaWiAxqSQX3I18M3MIQncToHgg/
LnN91axBpz7AihosXoFUGBxVKwrphE65DGLeUAbzULyao+8EIssSleiEwBxBqmWBEgiBvOMWd5iO
uLFDPWHaMhfUlSwrxQBCjWLm9/WAkQ9wEqEu7Py3PaSvg2FKAO0WYYzoEJAplxjCA+EndK3Q2pFe
ONZY0VKV8blMEDTgv1RcEbopaxp1xbG2Sql1dMz4uKMg9z7oGSNwwhRr7lWmJd9UVgNhW2icOWaf
iU6arZiAETLt1GT9fK9b81exjzBSx/l9xD59e4CJAMB6CSQ1Kj1uonVyk0/jhCgryU4jLvtY0dy+
V29aCTRruZzcyCGU9wzrypIUPx7bT4og/yrU7Mcir3dzKNyuKJratZhzfJ31st7+MCoehlETzqE2
dhgDiiJvgZ4sRhky4zj3FsQ/chGUvlY9hJ9mNSkePrQp5HtBtdlEZfPymIEJzgAnyIwXOwTaARBD
jgk0QwN5RwiAoVsMxLRKkKh8ZghW3AIw/h/L5KRsHvOtUYh6tsBy76sH8tbNgPkfXNM+gwG4HDDs
TX41R37OxlyUaLFWpQui1jqn7tKFg6NKw16W0uOMZp2aR0fgjOuPHMHtKkkw3ZiVuiUyMh2rbN3F
q2vM//THGaMN3a35+WMJy9YalbBUbadKS4JFghrm25AOpT1Olm7LiLK808Qqn6JYi/Y7Rg/B2kCZ
kgcU3LUMseVMNUDoikBcEgOmCdb1KxLRihvL5QlKMptqW6tUpgQu5qXqNZVcdihlRteEW5tknHJ0
DQQzUkButkQ+0JuosVknFdX6bhqFLMI6q/wMDoUy1M0QAKONGXK1wJQgSEV2nEPJjKQbm1RAEMsq
0vL0HLez694NA3AZHNB5RV64QhbZlsAuwMt1mW8HBEUISmP0H7RC1ELnOK2kZEX4JsW1/oE02r7n
T+hUApvDuysYI5CIwKqEsX+AAWTZoIyJWR71XSTjrvg1u7I3YFedyVkwrCYeUAQ6tXuCFk+cdvia
PJT3YDAOtH3yFHMrfYyZkctfQu21FJpqqbf4JeS5O93HGBcHd5qBwRgoP4vwZ3x24MfLO4igKZ6w
l6+E2uZVAZlOhntTAcuiBtkpKji1Eib2BhKFDQ0TbMliG1rpvu9UTJ/amKAC0aoplTLj7eICVu0k
uXXVW43dl/OHAh54fkBRAYIh1AovA17ZRfraCQhBoBZ6UL3ogPL/gRQvM59/OplBaGOMCgdG0hha
32NRZTwc0cu5BYcaAM7QRS5Gg8eaykoRwWP0z8oony0EyOqtJlaGcswvMGS4oScH9UNnS3bsS5E9
32G2IbqVrhbMGHzoab+1TvkpiHGESNHOF4kEQcvcHztHuT/T/wR66PCAOgw2TZyLzWqp/NuwGgUk
w1htDAT+crWotvwY/kKDjhBUxW78Lfy0oFfmTg/zo2j5OVKG/+hKCinSb+7OPDPqRRzwE0hOrjs9
BqAhRSvfEBBpX/HDLis3x1vDNCxTRyeSnj9P8CgW9F76/ZKa9x24qsaj4ZHxuCK2eShcdsDdmKNO
ZAR5uaTtYA5kjQl0dtHx/EGayuCwQcb1oWLNdnXUwRwAEbLa9by6yctfCFtNedQAhK+/TNyiPjPa
bNZGHUxg4JcuLWEMzCROSVhsJ1AutIP3flBjdoS2i6LOZNXqazUOsJPDS8s/cDLJ66+4XWreiqjz
VyS1VDYTLJHRt/pHcQ/atFvyubIfE0b1C7d+5Nlk9oZUHWRYIEbVRJOuCw2xEi1ojQP9+wQGv+Re
v5P2nWe2ILbNPOkbiLgJifIJEdbBbJp1B7l7ZyicNuD6KrmA3mRBm19C7fPcqGAY7PFLOk95JhXa
zJkPWoCXJAZVc0fwP/RdX1dO7bbYDpVQtLDXR4u3JuN8iOJlr6hJYEAeFuD1r2slniYocQddmHIK
HMxbhQjfSJjCtsBqehl3lmWsZEFH3LGiwsFbcSzWoBAeBMx9c5bJs0S9gYq+q6BGAUvtsx6IXneX
eHoKVrfwBq89TMmVXxLfqm3u9jIjHcROMQoMLjnNpIJ7LldxPZMSjnYznwA1QpojfKkhiJN6yQ2P
kZudtL9ao6nkmqEqhqU+p7MVKuGlm9yNx/FAdBBbMFlh9JmzrazuLcZhRQ3s8XjoK9QHjGJdwbya
QoosLaH33dVecvtXSovMc7GxRH3AwVJabR1hCbwHT+pXcjOSvqWMkdG/qkizr+WNQfKDNndi10BH
ZFKRrqpXg0dqp6E73ZIUtQnao4FwMO0BSPbyE4IUF5rETFM3xqkba2mlGWLAMD7Ev8riZ7OunC/H
PA8bA9QdJddyryuYUXfN0nCavnXMtbYHvbNTLd+/7yQsU6CawSA89K3wEKEimpllVipOOHpG/jh3
GGnUa19dZq8vOt4lRf4UHTzB84IHHfjayaz25TdDOayretMCnLuRHhSzlogmXvZVGrQWDxvjk1qM
kFbuvHa8WofmLl2KSrATSz1WAF04YqpiZC5XfoL8/ADRPivh/D7mTpggtwApB5ifVPLvG5daRjUz
dS3FEOmk3ZmltNqxYvpmmj63efLvtXEsUZcUEZAGIAxAyndpDLT2CK0QOXBVMXEsZbnWp/mhljUv
03v3/S/M8tatKWrbS0HQekMO8X6W8/thDg+lsXBuCmaTdmuDOhFA2FZrR2yMmK5UnfZmRmuqt0GV
AYrTPohK28STVvwo/EdXDElSNRniCnQXRSmTOLUMNINHMAIeCiIDcm/eWCBw1v6GO4flxFtz1JUh
9Q2YgiaYa9o+eqmg2XZsJNHwOlUbdqqQVw+qGoqB0DRJhf9pLBiFznOnzQ10ICUIXvhVYmJW2BhH
f11TQPwy0MivdQcUxAe+++vG0L2XutDT1mjwS1f4dJt2X/IkfXrfBOvIbDaD7rn0EHvpKoGYkFu7
lb8qzVOW3WkKR2CRlXOC5RnE6oSMEfwzl4fFGteh6hOYUavrKXw21Xsh/fn+SpizzzpJLk2YQUeH
+q5zNuvikkqEoWP2QUUle4nX75S7BbzRyGvP4JTU7V/eN8s8m69W6aedJK8gRFpB3COU0OEz9p38
/b8ZoFMARSxFK4SBQu88FUOAesy5q5i4pc3OKVQoi9O6DCMdOwdRT+CWjGNrIWra0IP0Sy/5VOmQ
/ORmjCRo0XeJDqFRCHVDegoEvZcu0elWEenTSCDqkq9A6Ms0nwidJcEUVJi3qj1V/NBCIS4JR9Q1
oJKpvSSSw0mXdL0bPamHdLITL3ZrL702oUQnA2ojvHwIngWaUwvqmooFeRLKKwdwcJTG2GOOBmzH
SHPw8jeuSZozQUyU15BmyLii3Ak2OE1RsbOWQX3J3CqndFhztGitzvCyuLuZTUWN3LEbw0Dr2uoQ
gcniOc1x+dqqtShBbQp60JTLVQdBel/I8oOpLbNtxoNXt903OVHxU3X90VjDJLB6A7RRciFqTj+Z
yqFY0WcytLjWndCoaqcUpvv3vZ8VrEkVAxxgWA1ynEsvmfp5BfN7PbgDxKDN+Fdc7FeQCyDx6DSe
S5JPQXukqYHOnzTVCA/hpa1RTMsOQR2ERl11WAEt8IS+95ZCdAarQlVMWgJzhhy2WUQ8xyTf5T3T
lGNC9XXtiwGmR19vUUGRdoQxr0J30yV0O7yCFHl0vjGHmibRvAR5H43omfOsU9MYuyqhBp9Fszfp
qdcP33rzKUqCoeUlFzx7lFvW6bJUSwF7JLko3eYq1a4m6yn8gdacowF1VgMAhl8z2eOLiKKHwUkM
mdUVZBZo1EIsBUum3KiT4hy6jMPgziGq8FJ7ypBTuXOqOGs87pW1ui5bwVaLtnaWafX/vQ9bYMxW
VRkzELJOlQDyNIvlYugGjOI06I6P4As1h0XdxeaQBUVbgJlYw8vgfaMMBm0IKkAgRlYliJkggbn0
5qpVakGdGoxo7cpnKBZ7NQDd2n1vC5ZTYPztG+k2EaospfLL1G01nk+TAE47GQYH8SrH4g2dVv4b
0rgPx7YhE1Y1cN0gHfBH+zcPenXzQQilZYFPHnxgoCgTKSdbdTmWFblCVQsYgbVwjM/hHiVJVz1J
X/+C64i5vI058u+bx0aalkVf6TCHQhLK2CCxv81ORIq3dwo/8uV/rweA77mxRyXoUVqbCsTOwBC4
Vw/w1a/dVehKwQqMqL5TnvikR6zUcGuQytliU5raLizAQdaawE02leKEhaF80frSPKqCkXNER1ih
fmuP/J7NhrZL2LfahAXWw2SreeLGc+6omquk+0n9ECXG1hp1PFBQUtRehDXCpw3t+lN9M6IVigro
6PBHoRhZIp7mmghkAihVNHrqSkv1Ebdq1GMb+84eFxB+xWrico48YwcvrFBrWufB0iQDVsCQg1vE
0U4DQG+fBOce/ClW0NW2dPU3fO7EE6iTfmGXCnBSpCPpIDN4EErpv1lxa+5nMdc8TKE195w1Mo7d
hS0qn5JWNHfFAbZ+T5R3QQpmvO/xteJlrrXnpW+spurW3LmKtXHKUEi1RSLm5IBkqU0gCnZa2kTm
G9OvhJq7vSIUh5ZbecSTutWNf/ISE1aDBb/CRBfLQHnDpEPpXCMJmkUM7RER1TP5+2+uumo/B/yc
9cw48PZ7vpqjQk3YF9Gihli0ZouOXrjjQw7pLQvkeGIeiF+h2HFXAOSi3a2emPqgaq+RImUgIeK2
8tnn5vWXUDEI0u3ov5RYOEFJFGDzPpKyJEmf16+VX3ziXyOMJPBiq6koBESGIecSLJJWnbIjAsAE
y8nL1BnB9cIMdVQBpRGXtSMLU3JXHq+b4jCakld2Mi/3YgUFHT1syJHoEtIAakFqmg1ZkQCTBQSW
O3xVD4pvHNd94glO4iSVLR0g524CIWBz5wNJ1kr7EVQRUCfTcSXrtEgdKGglVC0a0meG09qlD6q1
YPF1v73i9nXI7f6eLer2t/IJQowTbJFl9g/jDZFKJPE8SvGw4wJbeEujbn9ZhXZms8JcHBY2ZK38
UZWdYrLsOjGcWLhDXmbXOmZsl6uy4SEgWH0IpO2vG0sd0GHOFytpWtJwFZ1KEn73XAF0U5fPy+DM
f8Nuy0K6XBilzuKgKfmYL1gyMZpbe9UEt+0QRNJVpByE/EvavKwyfgnh8dOCdHY1cd8rL+LUuHq3
06qj3lwlOqaSeGeJ6eGb3aA8fF6zamzUGtiJMrrBXMvkKqs22tmS7aOy0N1iWWqfcw3x3I06v2Wd
jVY8YDPIGNRa2gqE3nv7Dxtb6fDuIVZx62LzqSs2VvHmbmV88WciljldEzko0i1NfhCQYeTy6zO8
XaUuWiPRKyOusUISCDHcq/jmHaau/CzoD/GTEQB63jsVqIYLHjcD47W4XStNzdAZay2mxNHC5HkQ
6me1LPdpeFMWg5OWX7plct7/mKz0ZXOaaGKGtcysaW1gTxZKtwsjW8Fc2TAUnPSMFfIRAzEWjgc3
qXtd5reFslhlpOITDqXstNH6EkWghzfEo5J9f39BPEvUp+uaPEonDZayUQpC9ZccznaE8qQijZyt
Y92WmzXRE4+5Lrd5TNZEnIRIloCW8S9uS4Yqp4VH+z97Rw85QshD1tO8Q3RvAcFQayQbhTEGtdzd
Z11/C6YD4yaLjAaP29GGeqBlt5XxgYlA/AhTRrUSXO0Q+Lr8gFaXZW2uI84IMdiTwoAA+1pIxKA/
gmc098gzvyKEQTURdQvoPVJfcQ7XpjBX9PXIjZbskgPCTOwnZ+4O0R0D+XP7N5OI5OZ6c5G+mqUL
2mYTr4VKkLfnAU/UaiDDqIKnhIzRGA/xI68WxXShjT2q9BX1YbgoZJnpPtlJx+zMP5fy4ZHMG3tj
h0oQzFwr50U6ryt9kL3cra4J+Kz4uQA9+M1AIUp0px/9VXvIbobP/B/AimqGqaIvYZgA7tP17rAI
Mz3pIyAkRMU1pNPYfx9yjCXpgBRpB6vhCR6z9hWVU0hrovQCPg2qmjlZFViEhQowcV1BF3o8RqBJ
l0fws4/xTWMut8naPuVFwokILK81JQtwEzTzDLAXXx4SsTVWuZQLoIyrp6WCLIl8nSjpbu64UxCs
D7q1RBx58zRbSi2WI7ns3Drsj6s2KC6Uce7Cqv9sydU+Hwxv1CxXjtLILotil5nZy/thlvU42f4A
KgtbzAgIfAFLVbU0WIFzlZfIft8Ey2m2JqiQk4jp1GUqTNQdAC3trQRxMWvFDLtU2mL2kIofaDkC
xgzwLmmSIM5RpzHOsm4WlAxJ3nw197Id5QrnGmQ9ZmXI/MgylLYgmUKDCMp6nMKsEVpAdsRfyY7Q
o0TSmbpQ8oD4WDj2WECTC3vUZ5L7EIPAMezl+/wW4ztoDkJMWgFHImbIY2hShMmXM4Gwk9zku7/g
Z2GAeADMgDYMKtAi5EOpQK4JYTHIg966tZReK5MViID+u2I3xXZSYEpl0qHRY0SnwtAPRlRZwfs+
RNZHBXRZIpcWxHVRglYoH1KEOczjMcErTK58y7pWR8l/3wKL1PvCBAkKm6MYSXEiZ3OMNuvBLDww
3RQzqngHKEAAe440tbXrMhhib3waE6e55Te+GOfk4gdQ6bis42XSo7PnjhUg92E/2ci2vq9gHbKL
uHs2w9nt8oyzsawX0YVVKqOLTbnOhwZWyQ2Nwg+oxNE2nVGmKOzK8Mrdb5otIoBRHa19eiCTccbN
Eoyo40ycUMH7zJSXlWMhjEmBHyMn30E0Zsdo6bz/mdkWTOjjSAb0eOg8eSwXHRg/fOVBXjFkm1jP
XcMXOmSEdWzqqxXqAoGIXDdWNY4rKaeRWte6K3cGgNLLLuZ8QGYo2tqirpBwXtQ4EnAnK58InSqZ
Mi8/94sNJVpM73aH9/eP9Wy/WBoVieZuHJZ0gTlC1UGSD4I+hVC5o/uZb7niPccecytVVFkVMO+i
7kwtTxblEYcybJGdQ/IdaHdCUkm4r/IDD+FLgsibILMxRS1tmaDBrA0wlYTVbTyGBwSdq1yJ7t5f
EiOpkaF+CeHZs5gbPeSXt3Ety4tFVhTtpHN1jnwrbnmH6eobO5QTxiL4MZYMdno3yQ+CCWuEL3J0
lMLrq2N30oBN5tXLmHu4MUp/rhKMfXMDo1IH+n5d9NbsqpVEXrAmf+bNp8JojgFNcAkiiZSZrs4j
VWkVEI2AZ11FuYZUEnI7+kGI3T9UUMWZfTVHeUYm1LUlEXNyQGahxt3gGwd+h4V5zW/tUNdcpbUx
BLNhp/OaMtDszO6OhBdgCNbTEAgOeMmqWwOQ1tVDf+4T7+OxQDQX66TuwDlBg2wh9sk7prwhciuR
Z+G1ll7Huzoo+RwZ7A8JuUQdk8oImNSKS0Vf+nRd/0TKJ0LGA8zASQhEuw0inzt3wQwn4Lb7vz1q
hXUTN4k+wZ76P9aubEluI0n+ypjeMQsgca6t9gFX3X13U+QLrEk1gcSNxI2vX8+idlmVDWvoWJMN
NVSTFZVXZGSEh/sm3Of3fNtwEvnsfn3TLJ0/6NVD1t1Q8YwQZd1nEO+gBKEyz6KTuR36qIDw8ZDu
PvYmiw5ZheCQDJ1gXGmyMIMao7OM6hUIOVFX4XIZ0bQHQ2brcBgSKqpQ8+y3/9CmMIuQTByGYYJN
3n4BkqiggeYrku8ebu6g3cTRbi0/uuRXVACCEPtxBkRTCFMshY4V/jPz5DZzMdtB0R6h774ysDUr
YvzBJgVyUegtbMAr2XxK7QerrN2VyVsKpQFoAIQLSqEcMXodaCqRFCp9qzMvD4E4Zp10a8QkqLvk
ppiKwCpjT9KzA2OAyQIxt2J86bxdGhd2iz5EUZmGWDl++Qyn8lT2PvvOOwKn7ay7xoOytj952Cq6
alx2aOAwoZwLYeLr4UqpPeUa9HKAm0H6dXRN2SkKJ9onQSW5U3+y0SbDNw0bTjp0GNcu9cX4CA8W
AppQkJPb4nUrpYoRG9w+A4Fs7CoHa3DbPSfmQ6L/U79GXbFqT7h2tdoqyMjtcccddw6U3m80j7et
GQoIHtfKi0tb9nJ4wk2YSorB5AzmbOUFIKjWQt0kV9e2zZIvQ80W1y0kwgFMFawYZqINwFoBAdiA
KiOpoOmk3sijuqHRoQDbyQjAvBnFvsHTl6TYgcPBHeQYVD3KCgp36ZsgHaSBARX9rECtX2+nrLUy
xkBZ4VVkfCuJ+ajTtd5S7r3EHQvgPZ73GoDx0LC4NoEkdy8rBRLC4O8PyrG562v2mEFGpcua4OPz
yN2WaAptTRgO4E2mJSYqp6S1xtRuOUsHuIy0R4mojpW90CF5IAPx2Dz4Hxtcmr5Lg/x+vHjlNiyv
qlnqkFaf0feQ5O44rvjQpTIPECJ4qaN/Aask6sFMdkXMaMCYpn1xRLn2RtmCPMx1woC9EDcHqfHf
STNfmhRRj2mrJrLZwCQnFAI0rbZdHqUxv8+AAoXegrTJwQpHdvPai3Xp+EE9FSLJUHHUoY55PZ9t
Yw1JmyO5lYUT1E5tt6wSlArXOFyVJS+K5jdccfytB5neaztRTZnMGK8PSlnlxmZaOHkELAMlt1Uu
fx+yHtS8WrilBbuVFMszQJ0LvmAvRKmhZ/ORSsBENugTJNAt+XhLLR2Xy6/Gt9zFlgLeKTPlEF+t
1qsjtBg9M56fTSsN0O6zBiDjzlM8L5e2hOsryZEQrnrYUu8H3wzoPqLfeNulCqG10TxGpffx2JY2
MzFQt/mRCdbEIK5JSjZPBUCtkfJUzepG1T5r2XjbqJZLGtMZbdmtMnNrR9QL59BFz3IwcdVUTXH1
lKy99RemGiAIaERjo4HXR9SqBn6tJMWoALSjRG4/fY+tamNXklNTSGg2oB9kDymhB7v9hO6hh2GO
XXOS9p1WQDc7cfgeWZkevu2E9UBnNlKTnDfCRlHweu1zPSntqNbQ1XOCnDK6Ffaal7xyGWfeitoc
1gotS9HulUE+QxebTcpIPHcdDPLKTn1vvQ01NDZbh4vfaXgG7te6Mxem/MogP5gXBhvbiiK7hcEU
nTNGsZukO6MD4mQs3Y/ncunxd2VJCHFDIuXFzIcmg9McWeXZ4eqzsaf9nm7nbfapPALjTH31a+ZC
8vh51YkunK0r+0KgplZylQBUzgFanOOEbKNoxx23GpSBXO3XHpvnu+2DvSM67cYcu0HTCdj96YNk
gagGVN+VrvlGETmJ7ffWM6hAXNPAq2b6nsOPhVXiNOh4mNFenSWdA+FgZ7Y7R7ZVV+0OBH1sXfU6
FNHDGA1uapADTfsg19/KRt4SIvlmEq34Bz4nH41BuE4tvRxLk2LOwEx8ROptQ3fS5k8wIK+cM7En
ou+MRLXm89rwPI6+hVSY2zs9l5a9W0ejrB0zMd5jtjaQdsbayHuFOki7AVj6A6erHVGx3ay9y5fn
EUotZ4yVIUrn6qGaNGaq80eCtecMfWjquFFXk6ULt7Vm6zZiErQJwopwi6bUbGzWzK1X5tVOVsLn
2Gr2cl4/f3yUF6I6wGO5QwSPPrTfhZMMXqumnixcGrlsK5uRNYNLYjWDEx4jvMYLKXVqSEycLKaX
yopLXvBXugGA7hkyTxCvX/urjuptalgRbNsS3lcZgyww0/TTDMYSTw/D+dPHY12YUvQjEMBBkORA
GxT3Khf+kWbyPGgRriRkOdTcyXOpDOaySb0mss01H7nU4YlXHBLBILRDD6/4mOwNaCOxZETeL+he
eGIdnUiJywvf5VPkZvtiU/rZae2NtdSHcGlWrEPHc8isOIZZDhvjAnqkdPCvTbjLAsknGysLeGTL
NazDmzXrC2fjyrjgY/B2KAabDMgjVUiPzb/NuQy4/Oyn1e0wt5YTa4MTVWs0eEvX0ZVZYWElSTby
iE81j6ljt94oNtKP/hTIXh4YpRf93ro0MBJwRfUBLv9S/ro28qWo9+o7COdVJpkWavw7JDvDwsST
rXXHQZ9k06moyYFLLeBkjTXIYVZu46Vy4JVpIarNpzwbO7NnHi6YEWWx5E5xcBsX4LglG61zQRXO
3MlxAbVavYnXVlyIqpTcrkOJ2x5c+5bX5Ar0npBt/5U3VJkbjpkD2PXYbgZ53fhCeupq4IIDmXra
5+OE7Xbe68d0zw4tAFH57Srcdcl1XBxmsS8OAnVAyeXnwwxyKpDtnw9ztBkzKHtDlPre8JPn1YVd
uEoxPhTteVqW63BcOyywoZtyAz5Jj9fm4uxYBdkthxH3/iTfYEt7+dePPeTSZXppUQx0pLxOET13
AAugxCqlxwYbafzEWbXt+MQllPMVn7xqUXAZVMrDJG5gEReqdx5jjUab/xvj/4NFwVt0WRh2dQyL
yNC6iXaEw3DzN04hWdTnWbWfVmaVf6IQel3NquAbYmqABJS1P/LemFW0hhVg0u/9rL7hEjXm7//Q
oOARWG1y5cOzwcFvpwP4Yr9yNn2Nnfi2Kde2Df+8dwNEORL4J367isjzvminVlWbHwMsItjLN8B6
YavKga7AZuyvcnqv2RSWMcny0pTY2eYfGyfyIXBx3jq9fMuV4ufPK/O66AYuxikuJHg+BrRH/DiQ
2DrDJrrno+x9WOR3DHgL1rsyFrePYfCkG6hAUFi+dgMQ6stpF8PNcbECzO6w6T+1zhSY8SnH01V9
WBnlotu5sCfEhFnaJx1tzj4dsszp+YCkz3yUqXbka7l2QBaX8sKg4OcMJWnr1sQAJ+DGunJ2C5Ws
iVItO5qfRs5BxEX0B8r5qSbqeVSyO5kHfuy5a+u8P3boP51HkQ6KaHFjpA2GxdXhZfPAa5TSgwnl
m/89hyvO9PyJ787hxRiFMxHVCZCQKizyC6Mme3RQ/eG+lQTb1NwADAHetk38XIHqC53AwdpSLsWf
JkSjOLcaQbezmGVsmsZMgCLnXyG8L44or0tHXu7j+iya5MwHJPZcam0jVy2cPwHjXdi8V/YF1ydR
M0ezdc0nPduRYEYvFfo272fo7/Vf4nV6xYUY5MqeEAB1FQmbLjvb47Bh5cCAnlF4NXP314+liRgA
bdU6SgoADF67AezehlolYwA1zQEPtXhTgrbLEGYVIHH4O+xboNrB29NUOd2XyN4wqYDWYQMzr498
FBkhjg1m127YoOum6R3wRjhVuS7ssbR+l1bFLZywrFbBTe/JX/THCiRcI2w6rc5vr0DeDo7++8q8
Ljj1q3EKTn0aRgO5UIwz1A755BrQ5eYpi7ELUsUrLB6/etB2DtbCO75ewmFFSRU8yGCytsGOIUSv
XZ20FP8AwzPVatDZLPVpX9EtI32/m6kS75iRTO7KaHk8JVoFkxQQksgVcw63611Uh2ZcZwiAkAZq
dxEaDdE+JP8WbxUdb8K1IS5VGE2CehE64QiIMkS6XtAMkaqgCa/hcomqnIAel0eTig8dMHBb+Cuj
W9o9l/aEq2sqJRIrKezxpnRV3nJ6cJDJ+0UGb5cAGLjWK7q0eQDdNc8FOEg8CuFrpIdKC528Gqjo
1NHlb2UYOnP0/eNhLdyPKEnjDKIfgssqCkbQi9qkUQ+0l9SgzU5mjmWtcNQuDQPUpQrciqIb2IzX
u8LMISVGZqBpiuRZ7ui3MidI/NSbj8ex9Eg2L80IzrnFAKH3DTPW8zC5ZXGwNmbApZ4MoEh9xfCk
N65xmyBTsspdyI+TuPHRdsT3PReMFNucsqogXTPgAqzktHRR6/9s5fNdPat7ak5ryqJLN7GJxQI7
P04ZyFSEYxaVA4sGLJVnopcfKr7wZDN6MvllRN1YD9TKoTs14ImY+sBZQNfVipYgUlffQXAwCm2K
MKsVANzq9KDIL4r+fU7uahp6Y0PBm3bSme7MyU1WIfGW3M72Y8H0FRDm4sa6mAfh0iqHDvyNEkBM
CrAMVqQHs7Lth8n/eGMtHZDL2RaOPTOLuGYqZttO5i/qJN1r8t8h+LiaTSFIBaVW1qYjbHA0aUzB
71Hs2tCBtBaYqqFA0zjhAeIVaN0JVW+dAOPjIZJ3YIKcGZFcYyJLiidApObUH8rEeP14Ij9eLuBY
r/2AEgI+mBUYpGHdSLPk2eEn8Kl6HxtZyteBoARYArSt8HyscMdbKhipFR2heMOQZpCLjWa5cjU5
Vjr7zQvveqxP6aY8gjjuXplwUFAT55pCa9fT0pzCFSDzbPLmCLEkiKKjLIUyMgFRFGQZJAGacvvx
UM/pVtHrXJoQzmDcljFuQFzyaNBI/YFJ7FhO3XyscwnijJKhuels597cZO3GVNVjkqGkFIXdHdXG
T+E4a2Cv7uLbLoHuQ0IsT82Kzte69qYPLbKT0Gvrt7OSOlIc9U5T1Ylb1zNEN4gRBhryY5MzZnrk
xG0L3hS7L1yEO4dSAivGXAOJUwKs54xJH+5AKNF5panRNyliht/Usv17p8ieNdrSSmlc5cfxo0kR
nAK1rSrO7HMGZvBnD/MS7bXP6AKVzCBUHxMWux0gEX3s6MpzpAYamNFQNfYhuSG3N1oFVl3Z0cht
TXYj+EtAKLbiT5Zq6eblsgkOJc+A5db5zuB5MJ68Z2zDyKvtc2o7aL6AsavYVem64YUABmE1En5g
8+c91sLU1AB1N70Kvi37kaey0fO4+za67SuXi1hHZHGfJSwEx4Pw69DizJrcHVy8iWdLqVhfThVq
WWyHrC1qWQ140laB/0ujAqeYAjAk+EzBTHhthxkqbaCFU+FRyEGYKaRi8lOPtDhnZNdaZxVQzj3I
+4H9NCisHzAJDAcbBgd38NMDoP8HyQXLXUD8DEjllVO+FOZaNgHi0yRopQb31PX4GtZmg6rBHH/p
ownPzU+Gp2F07UbC+/djn3IO98TBXVoTnDTIdNXUgni519oOb4u1dsU2eZm8EtRl4dpJWJrJS2OC
rx4s8K2SEEPjOjTAsgbjJwshDKcqTP6exJutoWeTy6VzDjphbKaKw28xoIGKNpOcMqJG6NiAZT4A
rtk5qIVGgC3FY+IM4dB9ZcZo3E9Dn35Golw+psOcPfbhmL62Uah/Xpn2hbvRBtklFE7A9AeQjRAj
hwmtjSGscFu8TO5ZttAb0OGFK59jQnUQ1ThQV9l8bHXprkQZGDzDgBQjMhcZQ8OpUujUFvxFMwcq
og4G1e3iLnZjGd102ufK57ytWu0XqZM2n2LzbtquQlkWNsHVlxA2AdS18nEAzvD8rCofOPS9d9Nd
DV8h7dZu5XeBug4kOgrewOpo0LLXhLNbRGBS60ewfsupmW1ZXigbElmhayegy27aSr77eIrfRQHg
IJTharGweBuAN+768FZMiyLCjMabxyF1Z+i53SR2Fa5ceu+vFJgBIhV+XQeaGv+7NqPiFczMzOR4
sA70cOWeWbxAdzPvLQeV78ThZL+D6fz1wV1aFQZHW2ysIoVVYuZOljVO264BIpbm79KEcIl0Wjop
4QgTkwqwT3MDRbyVQbyvpQtzJ0RRUdawqOeK5bpjZkgmxm77CHgRao68anMThWghSyGEF651s77P
GguWhZuLowimEIBNJDBG4F1fclBWbNqt6Y6+oftwTutEcKs2hQPQZXKJBlpsSGnLg495p2xD4MbI
pt7Npz+hjr62gMLLZkCPYUM6jDFFsNPvqtjhjWvVC9SQkfay/PXU1/sjzhk5bHSAAGuvybawK6H0
M82DBYFypVO+RZzQO4Z+UW1Uvh6tAcL5bF3dlmf2j5+2hO1pVrkN1PIABtPItNAnmscnuaugldLG
36hi1E5Tzv2nhMT1ytW5Nkhh0xqTNpqS0sFw3zr1BHKr8jeqv1Fl7Y5+dzEJIxT2aJ3RvoAYfOVV
bHJ7Zd7qrXEaxnjlKc8/5t1EolVdRT8ID3WES8C28iRqYownSfKgHotgYsXozJW2i+Xpc6zAwXzs
u95Fp3xc4OIwdECgTPyfa49JC73qkwmx8BiUNznUGLqgANJqNbH+LoUv2BF2o1SbLehCYac4Qrga
yDj+nq937aoaynumt7MlPH0hzIJEmPi8VocyyyJ1rLzwi32rB1kQPTQ3hVe6+k2PrrkQKps9PEsL
lrtkdpKH8NO0XYNsvD/tfFZ/fgdhGcewkCNqIXqkFGnu/jdG1+RDl4eJngRiYuU0pEevF87q43AG
9AePmNrr/HLb4ZFnH6pHO0K6pDwZd7zDWALe/ZDta57vQwOdvVtLzS7u14tvIRz8ypxm66yZEE6m
/NxEer3T8yY8VkQLN5FhWa+EqaubafHUW2BgRUZBB3ZDsJqr9aBGkc5fHuVLtTMhb0j9EsW30WWv
56GCPmpNuGRxTdGgBQZawPTetYFkYzGpNTDtKCXgDYKrClp0H5/FpcnkncCqZYPxXRdTJVUItp84
SSrPKA6ynnhV+pprN0o+uHGqeR/bWvJncDIgsdXReKyIIjO1yQpZYSX8mZY/c55ZtzegLGp3ebbi
Yd5Dp3AgCTq1AQjDVn3HFTE0w2zlxQhZMI8dbQDBXdx+4a5HjTZyrS3gPcTN/Cjgwlprce57lmRu
XINrw1sHcjPvCI5mW+1jdD940Q0PaeZtdeCVEfmw9oh4/2IULAlX0Rx3UpFKsEQir9pVEISUXiod
EAIF/HDKari25FAvByZcSHJozKxIlBJphfyGWzNP9oZnMKy1oJo7K/FOQkYBEQR/KbyriaYTZeaU
SiWSstHDAHVN+ZYz9HJbw3Z1wZaOGdd9QfZVRv/vOcS/SJdYVFHBxQBrYau65tG6V10N6mu5K+/m
KUKSSkZtfe12Xzh5nLCfgFeA6x6IetY5yLHatKtw8kxkTCx7w8zUS0DJpUn5Jq7LtSnlL2xhSi/t
iYLWc07ZWBmwN7hKkEeOsqUn5luOjRae7V9HDumKrYApBTc8HAv85fVVwYAeTJsQ1lATgg5K6kvg
aAIwYMPftVZQF06H4GktX7OwkEg8gxwKFUmoyogLiWqsYVM5RWjm98dkB+7EYN7avvZo3xsByoTB
2rWw4NJQ50UZ3cAvGor418NE+dDW2y5EhmbObhBc3TApPpWN9fyx51waF0GpVQFgHOzHZz9wsUFJ
ondWqWM2K3PYNONdMnUrvvl9qgsLRojMO2kIBF/PDL4XJmxKkaBJ0WGobQwwd/jzFsCyb/lO2ie+
5P31LiqYQ8LQhowdvxEswXPpcTm3cYzYLGnorqpK4jRTeteVCkTdq5s0HT9XGSCRuuWber0ldju5
dVesRL4LL7LrbyE4tHku816p1QovsjnQA37k7Rnk6rMLd42AdJVKZGkh0dZJTHCQA0Ju8J9fzDLr
dB2dXDCo31Y75didEnCKHSEizjHNiQ/q2nmAYt/Kdbi0Sy+t8p9fWO31rJT7BlbLqv+OUu3dqAFX
IoGi+69v00s7wqIqWUi6ySSVF9eVg64sZ1Ie/pkFYcGmtrIhWgsLoN9wMvaoAYf0zywIj/TZaKgB
ti48Yev5e1WmbmNH3z42sXjWLudJeJgrRdpkdIQN7orlUz3iYa77vIUQ9M/RKiDlPXaLHzYLER52
Hm4c8aqZ8ajrZx3rz8sBUeKi6x0af8j2tr69p9/qx/nEqx+8EiEF9Uq39Pty9bV18eJBKzqZzR+j
lV2dOvwlpjngz+GMyTBq361e6Px2Ee86WIVcA25R0CYLt49d5CPo9e0K/b/JXameOPN26JnIbnfN
vfz0J2ryC6ERSOF/WhQOtjyULCrHkC+p7Pa7Imi3Q9Dt/oTy5tI9fmlJPMxKDWKnDpZ4zYUc870B
qNjgJdvifu12W/JWyIcTgH/BtyirwmkDtXZhMxOm1OJbpL+R4enjg7D4+QAscyQF2DlFb1ioZV1J
hlF58ow+v0a7j8xmRQ1h8awhFQUWRZC2gexCHENlWUU+mbyEc674OSUEtXnWbT9u8tvVwHVx512Y
E9xHOUVFiOZzftT469jcAgXzHAaceIsG5e3aCi159svRCZ6kD42WlDpmMGpLH7r0PjVTx9KeP16n
hbevfWFFhNhU4WQYVMWg8Oixn8OyHLb60OyMsFQ/NU1frxXCFqJ/IM5tzrYJ/QjbEtZMn/oaK6ZC
Ihz6UiZCOIlz1ZcOVAKAcl+tgrxfM1QkCKhrbINAbl10j+2kKvNgmPyxwZW0cSUrBxStM4QBHJo4
RvvVzPf7dbsyKfrETi1lFS1VeCJqY+3DaxuDExrptM9qNFStXP/vlw/GNI3znyAmxuP7+vrPS6MB
HMIqvTJ8jME013fmtlRf5kJfuZ0XDhss4d2G3YJS9ztq37aIDGAAEA6jevejF5ujgpHGJxAnWk+P
LA5MNyFAhhIa+hOEeGMENAgJZ24u0dxcY8Fk2U7HrK2t/PViCB/ZT1PClkyGNB/7BE/EXIm8dgrv
a52u1KsWLkrYQAMjgegmz28Jt1Y8jaSYFDyveVgQ7tMDb702nswNAU+MtCsf/0b+4NqicGt1HcTj
qhYHbf6GRiQX3cNvoI84xtv+bc1TLWRFrm0J91ajhHJtj7CFXLZHD/yGlE7dTt6u+uD37uPakrAt
zIR2vRWe3QfPvzRu/dZuQeofkLf1bM/7OwzGTAA4kRbkiSZhWHWPJ3uuaaWnVr9HJnFjupaiW0hm
wQToazmZI8HTQTi/UWQpc1npJfLlJAAlZaU4seUYI7RDKn/w5GN/GiPEjdITjZ0i9daWbtFZXdjn
833xfKikjtAmhX21OdLsW5XswuK3j2+Y99AhHgGAQplzLCJvJ5JiGkPDiJ1FeKL4xqk4tkckYrb1
/YyMgXFLTuSGPretE2F7dt5ZGwolH0gbI6d2Krf0O/n88fdZGvLl1xGGnFBWqbWE4z6ln8Y2C1pG
ITlM3I+tvMfN8lGrKB7j3U1UzRI2T1oDEq7yUWubyR8fsyDmNTqKLGV4HAKe70q+mHfFabUfcMlz
XhoWjoiNC71LuGF+GLlOXrJrUY60H1LX/kLveAdJZDlrrQc8+LkOyzFcaKiAdAy4arRsX2+keRoM
vr9LT6Fy7RRKBH0qYIUga5LKTqemTgIRROfjOVYXl9LmOChOk/wudyJlnU4LDbff4CZP+WFCmZk3
7NDUIdSZJH9+wnHyekc/tX4xPisngG3cOvgzsKxFD28AEcjpg3nKSDjJTZMweWTYVujoVfeyj7cf
XDyY4Vs/vRs3JY7veuf40gRcGhX2ct20tjyHiDU4X4ls89cfPXH++9CBS4EQkqMiC26xlc39HiqN
zQ1QuI6ElQn6GnFz99SYWNdhj7Ve8a33TvDFO1TH7uqD7hjAhxPZ6RWXbqLxYKnO5MTO6v3GhyZu
uMuvIGzzomx7Q2/wFQpohnJlMrK5mX3tgFLNWlVq6UQZoAEFVTvPI4tBVlxQUlozTEXyZ6W5j2Pb
UaMbUqzExktHCElALs0LrgN0DV4fIcsyGAydU9V0m41h4pWE7EJ5/Faw9HVSs1d77CL/4zO0kEDg
S/nTqrCFJi2PqwnhvmfLEIIJY+OlKcrIBQy4drrMuumN5EbXu9/rKNcdO08NL0Zp3ukl9nnSVCR6
qak5HYlTJzLbBLT9Q+4NiaS41TyuVSmWF+LndxWcTJoZ8mBRzJBMCi+KJ2dKkV+nQOJI24+nZaEe
immBFh3KZzJHdQqLkUInPa9qrHnjVztbdRQo4aYb6bkbAOyofHpXoG+duGwPHkxXRuNqiOpCoq/F
jUu7HOPV0IqDMESWhUcg4MBJB9WOyat93kCW+pEfnfo9R6+tZ255oCseqQtj5zDvIhgYcROacw16
eTVO9O9tHctHK2myXWvp8C5qm2/qlqAF8OOpXlhU8LIAWQISZgNzzY/FpVVTYwA/NDVgy/OJyODj
McaHppCCUvsj2vmPb+N/Rm/l3Y+xNP/9X/j9t7KC9FmEvXj92/8+0W+sbMrv7X/xv/Z/f0z4U7fV
W/HYsre39vRaiX/y6i/i8/+w7722r1e/8Qv0gk333RubHt7QUdiejeCb8j/5Z3/4r7fzpzxN1duv
v3wrOwDP8WkRLYtf/vjR7vdff9Gwcf7j8uP/+NnNa46/9sjov46vRfoq/pW316b99RdL+Tfej4SA
uAa/4IWCa2Z44z8x7X+j0IOXugxYJ04BpzMoStbGv/5i/xuF8vNLHhq5KDHLWNem7PiP9H/zCjD3
lKiTIvzB5/3vV7tao59r9q+iy+/QBdE2v/4ivDxReEHxBSEUp6EE6Q2SSdcbZJgHuSpGjqHfmL9V
YATnjdTp3Q9VpzVfL2D+YE3XOFrGRAkDnQ4Y2LU1qudtlGNP+rXfI5qwTpNLQXuu3SloSJ39/uZP
NMBen/J3Nm2egbw4AqjSl2qS6cw3b4FFRv+b5iGHinJ2BcXA1RGuWRNcmxoWUctyWIt31ibdRnvb
BUpv/4Pbeu1xzafrp085Dw04IJTK+FbBORcWz6KGjfbiqfYTsMeney4WqAXr6gZCuedsx4IiNcIv
A6817LnrKQTOqYsJiJH8M6+I1zg5Gizcbx2w/+x+2q6WI/kkCeO6sid4LYaKWjlSrYQ9RNkvPxLf
nUc/r/N2C4/E92MTtmRh1pmc2ATcQyVY9nhsW4AUWXKLQ3ImbJhdsC5yuvX66U+QdV3fCu+si+xE
4ZRQU68wUs72obnEAwRpgysXLYD8NaO47T29Xa/cn6uSH8ywJmxTEhc5BV1MhUejtVE8dJaQlquK
9ufsHXHRZnICK+QugyRKDEYABILJ6e8cFgieo4iP/YsufY1H4BdHc8rjTCUFRt8HCrDc9ab9ZCKN
whnSm09ruwp6kwvbCpwcCP7QjY+SjmCuytJZpUpS+knTabHTUTna53labiJJrXbdWCmFVxhmfF+z
PEW5WEdTDYQd95klo5eVqqGbVKH0NUry9EWvBn2H+AFCzwOb23u1h5q9N8eoyiIdpT/lWjr8Zlhd
XW1DsAo7kNGpHdVOch9tH/KXiWno/9Uz/ZBYrXnUWJlscj2aI48Zfak5eSvpx1RtY7pNq7z+Ckat
VPO7WBlCT9YK9NkpVQ6SsAr974mnyJQGs0lnLJ+ipJ8mDMgPLb0vHFWdjHvLmlVoQeat1R0mJWKD
Y9E0r1wtnK17isCvdeeOZSe9najpDEVefjXmkd00lEx3A4NajDVEA948YXlf5gp5JXJcRbsO/Bxv
s1ZYnU8bldFNauQ5QyE6720Hv3Spl05hDxRRocT1c5TDi22AHe6Hgz7JLPEn3Z7QfaLCQTv6MIXb
kMyZCQAqiQp36FV9E6cNevlRF74tWtvQnII2LVC5lWTe56NMX2dV7VFyHkCw6vTlOJyMno6NM6oo
wTiUmupLWPZaf6fZffyZll0kO8NEE8UxQzJJrmIXJXr224H+NiRad2SmMn4hGi0CAF7Kh7DLyFMH
ktTbBFTNjWOC4/HOUNr5NpnT6Gno1Gzb51q0ycvR9OupzjRnwIaOnUYrTLfqQe/VpUa7n+wMSPqy
Asi9zYqb1IhHt0oVUJ9iP/pqWFluptf0qFVAOWuFbjsFC0HFoXXIzWYN3tSYQK9NGXsyutC4b21W
3SJdZxzBLUEe5rKufRU8NFC9GZWbUG/mp3CKxg0wcMyXNZp+0qhcWU43hZnqgPWjmrwuHEx5x/q0
RLeMnuXH2jLG1AEnaTYESpOjJBeWgx7QIs2V3y0A/AxPSfMOZSAi17pvkk4yvzcTFgQr3IxR91Lg
25gvXV3TwkFbNaBjkR1PyBxocp55LWRDCy+RtDkLusGqM1equ9mPhszehFAyB0Okbaadq3LPrydS
e59h834ppir26zYevBrdVIE6jZQ6KcpTX+2spZYbW5lcoWMACl9KnJhBTo3McocwUl+kKtfjU1Xo
8+ThdCtONbLRmUgkfVHDHFWssKwdIB9nKOZE9ECmsPbqSgfrsITu3KadS59g3jZyXTagH9eSjmwt
wiprk6hppHlWBtBYL4GnX2OJ9hiRxB6dSlLZpi2S6KSlCrkNJ2X2px5YutnQC3xbu5bA4KzrIHUN
6xLpOsak1gllsBAHuZIyd5Sl7qWJ6tqtlH7wwrFUdqVKq98oyUPN6Q0ClBooqf2+TTKG5sjikHXf
Y+nO1razrJ7szrT8sKjZlg5dr6B0AS0eLzb0mblFb29TPC9LrwbqFRpUcjMdsxgPJDcfjepYy1qM
9r5EHT6H6N54mmOF5E47NfbGHuWjNFcJ8j9DlDO3t0gzujHOveINsjk/taVF9lGYGb6ed9leMSJj
dCT4Nz/SIjCf6Kx0p6Idv/YpiCSibhocoyaQK1JGBOY+ziU7hIltAdE/1WHqGXXO01uzNtDtTMcU
XEJVqd2FacQeitKIgIQijdsUDJOgdlNnO+1stSABq4uqvM1rwpTbiEkNMma6MoDywM5rv2FZiN0N
3vUdqVN6N/ZEkzxEPhJWTm9VeB87ikuXqFUCDE1iFk9oh5+2SWwPwO/SAQBPI2y9PK0Gf5I0Ckkr
ibh6qN9P7ayCqWdmGxLHxV7FaficjNJ4kpAFduQ5zR1bnXHOkl7xYsR1aPiXn5Q0yr9MYxqBCq8Z
9maFpG1ryU49DLo743ABuzQlJ1Bsdk6cMcsNCzo5rCjnzWhn9yRVIauXK9YuqQzlMNrVUzNFltt0
6h2tLAOiX9beavXPFagksfWhiRCmaEn0IOmKRHCigu8it3Dg5dzay0YPQfqk0O9DrbQ6x4Bo4bc+
L7q72E7afZLYzYFoJTTgwB60T0ErcFfYerxnYY1G5TBrXa2SfxuVcILPbhBnD9Ae1grI8MlhJj32
nRZ+N5MSlAaK/X1GD6ZLCyna1FCxe+zyHow0YVFAFTo2azfpQmmP59LohBbWbQwV67GE0oLDxvCh
wwmJ8/8h7cuW3LiZZl/odETvy21v3GY4w9mlm47RSGr0vq9P/ycofx4S7ENI8oVtORzhItCFQqEq
K7MBJoJUj3I7SZsRHmGTrK4cTQ3NrTQKqaOZ1Sx4Q2nVniRnsa1q2HjdxGfpI3A72EKZdzU+TKz2
9pBFxo9gKkrEiKp+6Md4WJtZl9upKkRrgBwJyp9lFn4f1TbYZbh8vwVgJB3v5wDDlQc1zJL5BoMH
GfhRZh3DscN4D/rDRHL6BgTOCOiKMky4F9J6X8hoPCeGgCaEUUte3+P85ygtY5RvlMFBDa7nIhzz
Z4TWHJ8DNxSmRaHRFozEtpKh8cc0GPzI7O/0iaR2p9YHfRoL22iraFvXZuvI5iCuOsnCKJwVWU5P
1ORnhHO0DyWwSSW9hpqHgWnRb104JYeoVoIXI57z10Tr9HVTZY2D+nqLEG9C669qantWCMawhd70
5FYp74uihPSKXMf7eTTnXRqVhGzDvJuEm4JMQXKQrDbrt4MQ546YjuVr2+dkj8K5/FIkbWLas2al
9W3VVfn9hEF+y8cgWuoMUOsR3bbu8EgLajKtiyhOpnUeq8VKAMZ0oxVltZ3jMv1WT1MP9spKlcab
QUyaG6h94BrSgui2MgTTj0KMegdGmXtEaptx3StltJ/KseSV+GhZjM2k8SKCsAJtv0Bn4TyHbTFD
hk+JpHJwor3xQbNYSvVYVg4KWL+jSb9oEHbA3QEdKhSvzg0mQ56TouorvKFnX3XotIQa21SVvtqo
axCFcFFBl48UgA2huoPcGWAQyJ+cWxQ6AMJlGUukFDljfqu9Vj+CLypoZCDK6qbPKL+nEDq6F77w
ZjPk8y4hfR/BNEonVLQUPcJjrfzkhYCyhVlmZYR7+K576fHKJW+pXzjZStp3QDd/NG50M2Onx+c6
tct95sqvxr0VuScFnX+qJmdVkss9P/8Z9NV/8jOyUszLkWg5hDK8GaNSGGGggjmICbJli+gE8KfQ
Lh8raMxT8VQMG8uYYWBeaMagjGXSdZMnJu0qUBrM1sWHtpleBqP7uL48+u45d2GYMkWAHABkxZYy
3zcxRhTMm3byNKN4m/RoG+iZi+j2eN3MworA3YyHHm3IQjWDdVwNObGZBRgUTAM7xEhzEO0aAchm
yENft7SwIIBfAAdApUxHyZ956HUQaY4VqQIVhPaRZTsjxgeaVtdtLHimRetZGFbA5J7Bvl3HOUqB
Wx4nb+4kZG8/s4ZjgOkDHX3/zALdzxOnG5oxqbsWFgYnfABhjG/eJg9ZZtfENtbjOnJSQDn3XeYH
b5RqsdsBEMOLbvTTM65x9hsY1yjaPBXmFL8BijiRjTt18kDwcqi/gLkPFYrekyonn23rB0g7eYfu
spQGEOLJDjNVIH2OilDpYBv9txrI6mJlgb+3fUf/BOeNF+WYwXK63UAIoDcEWikYveCnxuWkdMWY
5163zd7Vn+GueDE6YN+QwlBquXqdGq4Jd/KRnISgD/5T9ol/fgHabnRMDFhyNs6aU5KHZYwrS9yG
a4xHrjqU89Itl7z3cmOx0hM7zMaqUzPoFoGddKP5/SPx6eWhbFUg/aO7P+SCuFwVU2ALILGiqyGs
HUXOQJ4Zu6Od7oyV7MZfuQ57Gakp+yCCGHZQB/CIcVgLL6QJ7Aw5HDZYjTe0p4NWeelZq34l7sI7
cns9DFwW0DU6LWXCnKqAc4GVSVeHFsB03ci9/zGjQNUiANdFcNeBeYBHD3wZ2c6sHYUZTmJCBCq3
Fq2b3CuMXSa/lqIXJv9xRWyrlIio9Ja/VjR44a6BGk9yYwKKJq8HrirIZRg9XxBzsxISS0IuYEHx
/DPJ9OdsMH5wvtBlNfncBHPvgNs464PIRB1pa64sMJ80Pnmg9AL8ILJQTT63RZd78n26cTZ0NHap
N1D1WOKM1kGdVlrgCh4KOC9HJCZArqUvlX4ke9zOPW8/masPNwbeXNAxg8y0YNnxdzJQ6nPfAIRb
NcH5R4GgfxGpz1fN3FREmGRBoB5D+wN01d0Pyi4z+aYff+WFr6UjgK4ZWkjAglD86fkWj0AvFkFp
YYVN75jZgx49DIPOySCWtvHUCPMdywzS7kUBI2nwPCaHdPrCccpz3PsxKlLtnX9XwXynMZr1IBVh
gObU3S1VBBFuyVpc65z5NRrMz29w48wQ820QIVWC+iK8P3/UhxsrwQu3lJxhujc1vNeljJO2HGeq
rhlkIjAm4kNV6rCyI0GLg1x5q+0x3rwFdQJnbVxbzE3WzVNMygGLAy4IzD8H8miBhiWOgPtEzfCV
880WPA9sNwjzQBNiDp9NYIu8bSO9ttCuUJy+sMUXbRdt81fr1rSz++oufp89kJZt/qNVxhWzuNJA
NmMWSIMwf4j7LFbWmrJB2dsAgXHu5SuIhDbVKuApai5lRHhfQhzEkg0Tin3MzZ3Fo9LMEyxTwckg
+U7EF0FB/U8/6FuQOh3IXeKQlwjN4hGvNDtvn/v6nT9NsXDF0iGcz74N48IzqjJ5mxzbgZQeLXVH
IKAwbVZt9N20UziwkMsDc26N8V81DYpcqqTCk7uHoI9tKXgX2mAtqx9WdZ+Hgcv5vgvX0+kus1d6
O8VqI9TYZRo8sa32+GpgpknxhPu/yY7ObDGPSiI0oUwmeHCHxirF7CcePuKKalI098kdzx79MEwo
gNILNF8wzY1xZLbLmJS5NI4dKcGTrlp22j2H7VOSN7baSyYnYF+agrQeZVTDWxnKkkck1snFG/Vm
jyKoUnqhpfkxOgxm5IlRumn4QjaX6fOZqeOxOTEFmv1CTxSt9MpKcdoaipnZWnTRyfTLAMPyxl0k
Qjx0J7QfRs8JBpfX0rlp5vuVotnHVYBVEqkxUCJF1zpQBue6R3K28tg7PlkfGoshVDawPrGMXHWi
I8eh/orvXtnFHHO+22VMPV8Rc5tbgRiWXQBjik7stkPL0VM6Dpkvb9eYCCqlERoaHXatkYDIQHk0
nhvOni0Uqs7XwdznBA+3tKNOMZVOW9jWRzbboO2E/ItCGS+2gtM7Mmil8xd8PN1WDtlG8qTn/Fb+
8zvx/Jcw0TINM6WcLfwSKgReQCY7cbSVjhkqPnaT9/GYUJnO46z1hopFVz/AueGT7Dsq45wAyXNH
5o6vakFqlJL6fPFFSER/ClH3PZab3677Pc9NmOuO5HEfyQVdjW6t5bJ9SqPp6T+ZYGO9FgehZtLz
mxPpRRer28nIOGOjC6swUClF4RBKYhjoZ1aRJH1S1lLeeFFrRja6u7djofnXl7EACEL9GUxptGgC
3C5LwjeBpmM0uqpBTmIezG2PoYIV5QKNnprviRvdcSkeLy/lc4M0Jp/EpKIIsiAbYbB25W2wap/w
evKCLyB9sHGQVmQPZSuXfEVTlfe4WXC/s6UyAUoJhC6NIlg2rGc1wUBdZyDGh/Y4fLm+qQzgnj4J
TFSeNBHU5ubxCJ+vEWCLwIw0HXTK4OjEi0awrcekBuSbfJlvjDeCojMdwDRTcPK5N+kenPF++y5s
+RUiem7P7+3zX8KEEAtd2NxUVfyS2LrP5AI/YtS2SWe8iuoYAzkw//m5oMxxYOwBHIh67/nSzQ4s
g6Q2UOS29moIQHvzfn1zGST2r81VMNGMXATMjSpbEu5zFHFaPWg8caWljvGh+P1T5sV+eCs9JCC4
Qh4b2MZW8Yq7/DbhTRIumqfVKDDZgv9JZ0t7VpBKcVgl7TGJN+4mr9qKoZNsiY/+d+nNNepv3SYH
OMiFcT7ga+nEmrRWDfwlUno8PM93WEL7XA+HEtNckDaPQNe3lr/0DqWbxXZLANZwZdjo/5F1ohOL
LO4yk8UgUFJYHGrDBs8j2pOHRHuR0b/R96P1VprcEi51k2smmfQoN6Qyl6UCQyFZ+JqH0qMmJt8j
XXVzLdqWRN+hzb7X8+cgllZ6kYZ2Hn6g+epZ6g7vyBXk5vfYwGkd9cmqmjLF/n/5KDSWpmEVM1qZ
YbaZLO4DYCG24dMA+4SATVW3mVs0BrVFWulVCxRc/lSB/AEgHNFGXx4joJCs+Tq4IaQactnX1N8p
WS2ksxgjxxgoEAegl2Irpn2gBRM6pK3XVuN7Q+THUqxXkFrbQ6/4OwkxWRUK1T6LUlRuA9FR5mSv
x4V7/XwuOQvobem9hb9AtnDunkIot3MgTFCrK+7QLk6wDUXxjlFfwMDWSZ17DTAN100uJC9UiOBf
k0yQK1OxxzDujC9bozy8R6fBmUvO1MnC0xV9yxMjzLclY4Xp+lZsPXlVvNOJbAs31hBhIjtx+UeO
a47JlWBLKeQc5lLLLjc0vuXQOVNWylbyEv/PmJh+xdTTxTExJVSGpMNbAR9Nmt76MtyDX+61Ieou
SSD8df1rLVRW0VxHYwYnRaVGmStiFKDFQJKu8YBEfUoeZPShkkPyQ5nc+SG7AVAWpU1gEEpXAdZp
dd04M7Dya6WnxmnSdZJ+5ALYapMQxunVbBEPKuahibZQccjdekMcypJBSRJriJmCkgRMfn5eQv8Y
gk68Cu/CSUElBM0hE0zTyL6YGCensWgBYdogkENdaR2tqMKjyKUoX0gjz8wwCdcwS1LaDjCjtY+D
UtlqLnGO/EJiRYMdmHIBWJMNkTnyVkkS6M/OsJDGjtp0thTe1SIQqyHnEC7E1zNDzEE3MaedGZWI
DA4Ui4axkWdz1zb1o0lWOUhjCo65xZ07WRdz5C3SIpeZsK4h074XebYmjcopUS2ELgtXqwqaFgzB
InCfu+NkTrGRSEiXmkp+ssiwwpSZ39Qz5ymxbEalGoZgoNbYoKyXJnjPCrnxKlF/UEbgpvtobbVf
rh+uxf0yPq0wn2dQrUAtKcDBkkA5KABfSsSCNwfFM8LsmKg1wSSaUuNluERN4znqNtdXsRSf8E0+
l8GEXuARSK0XsNC6GCOYXpLdDOLED1zZq3n7a9yk28S/Q49MTzyT9ZxZZsIwhgKnCTI/NDjR7guE
lbe/iFOmte5xVrl4aD9XyfJv6EUcYSbpaEt5Sxq8UUBFFrjyPbAI8UNeObpfEXt4lff5x3XTi6cY
rXkk0FARso4J7kkIJjmxCKQ7wGsYAq2eZ/tIijx1mJ4SAXKlGEqzs07i5u2LR8A8EvyCSUC+HDxW
56ya8WwgG8MubDq2pPkdGFsz3OMzCklgauVF+EVfpXAn4Eq0SxiA1CcYhNbMxuukcCPKQIU3GefM
Hd8bFz5zYoPx1iJWorCYEUHkVb2hpAGNXT6ClxLdEzpzmUOvT13zx6MWtxPS6jI0IUAaw442h5bY
4GKxGm+SgBCHTEshJU428LSJFnfwxAwTUgojVYEChxlhfhWBnAwlLlHqsglNpTIEIE5kX6yqDmK4
WsClAmWGjVXYJYTc8l2/nR1ra67LFQTb/yrCgCHmfybpTzo5ASGB4ALmVxovvrEe+3ZlrmRoLYn3
dOwrBjx926GvLXmUdpA3O7P83T5N0/9+YpoUfaGoKVbbz/tc/iiVL4X2fP18L0aWk9Ux3yxsqkGA
MAu8PkLvGNl+Lb0nBSTKtYDHXrj07cAcQWeQgdi8gIfFkMeaihahRF2Jw7O5hfgKsExJ6s9OLa4h
YQURsuTb9eUtnjjA7CgcDX/HEN35FsoYwLASPIO91p8ctOYr3dZrW/Mpe744+l0Hkcx0G4BIzuIX
sZZWrKM1gmYexkxVgzHeyjnGM6Cv6DV6sxWaPLLBSsUJ0Es+cmqDcU/MryhVoBG897ubps+c2noD
6MK+vo3LC6FsF8gYaVPyfBdrqQcNo5G2nmCth/Q9HAOOgaVCCSLTpwUm8RVrkmpTkdHXOKiYkp2F
gUCfitThhsEUROHmq1jgGaXpBxuOT40y38cUplq0CJYFylunLafHoIbkQNofKA2EkGu2Ote+2or+
rDV3gaG8WOm4trKys5M8vyW5sh/z5tCmE+eoLH/Tz81gvqkxCTGmYPC75PS1GA6l2Nlq93L9ky7b
QN0BoFDENnYKX69LAFaasPVG9UcxFfdKS1ZjzKuycKyw4/di2MSCXsCKnhM7sRoXnL8ucK6cL8kz
w/hn0TUSptaFxhvj+pkUqhdNKeZP+q7iGFr2mH937VgJOInIhSJIcxjAkJLNm16XXkF6AXBASr6F
JN9FUcPz0cuVQeQHsAdapUIexMavGnTxQtL2k2cNmEExVnMJQiX19U99AUbwoIH+FvxBY9+ErY7B
y1IUJw9zcL5eV3YNbPmocVpkl3tHrQDnDGQ1SFbYIFJhVjMaSgBLUwL2rqlyjSFxNcxETNGE8ZrD
9TXR9Pv8bJ9bYwIKJnyLKhZgTR47J87fa0F1hNF0iknF1I3qpngplD+v27wMk7BpgFwD/wC1CXum
mioEDNucJ0hSqR4pwUjMRdVd3tdnJtgDFY+GFFiRNHkB+MHM1exiJKyZPdAA+vWu9oJ2i9lJsHeA
NJQHK1goc1lIxnUwI0B8A3RTzItHUI0shF4KRUa3rgExXW/eGV77c3D7BiUXrr3Lt8eRoJR21I5P
YcZeGPVdX5Jm8iJwfn/V7vBO9WlLt902GLdobUqPL7r6txRpMy/1WsA4wTjYOwwKTUZ4ZIy3PTJN
TLZOHr6zk4ztalT7p0CxNqMhYpZsT4b4x5SSTdcLr4DGPVz3pAXvhRIzIE80nQaxJGN9DkopxXEB
+U84OBqm1ELlSa06b4hKR5oieyhlH2OUnOi2QBSBCt+nWfad2RVKULUWmT15ciQM5n9vDlBu/5bv
tN7tXP0tjG2ztdPVzGPBOXIfnh1XHfAREK9j7EK0RNTDzzMME7e/MeQY9cB8wmpy4tvWL3BY35N1
6lZ4+E2x3e5UNyrQsQkdgO8xMS/6uo+hUdHmUtRcRF3m1zDvtKQBBiMeVLzHPow7463ZZ2uwHkNl
xrDng26XIAnAQCu6Bavrn/0igDB2mc9eS3Ws5yZOmCDMTjcIXqbwKrrXTaDCdL7RGMUWshilLC8N
Z/D4P1qYMLu+iMtc7mwVGOE5N4GJ8qE1MgvTiFvJp8rpSmhDmuDwCzbXfhF51z8jzIVCMbVIby7w
ocriRVFTmlTMdoNSCJGpeMG7lnIoZnheUDrP0WtKO3itQS7EZVJY9JMTu8zrSbOEMkXhBNNC22ht
YCr2KwR5vw2djZTSj7fIdfCqmL7xmuPLO3xilzktggqB6WrSJ5wWyW8iEFjQwZQkstMXKtsjrkVe
k+8iIDE7zJwIqQ/npuuwUsq8R7Hpg0/Wmc9DGV/W8xg7zAloAfZHHZLeMVt1C6DcVrqpVqbbOyAo
0PZ4vAEQH9vkgC5mzUNgcdbI3q1ZZ4lD0MG2qIxOHlROkW4yTVsZup90fqSMtsIDJHMc6HgLneST
BPPEmjBgW0sj9VNwjcWo+6IQ53KO5EXudb6tbN6aE13F+Bccxvw649oubAJt5W24U9Zoe0YeBZEE
1kSHDdDr5PHlHDfuIrh/uuvRnU9WOQRj33YyrMebYp/7/yho/YZMJcNYeBEIjv/9xNIMlq9Y6bGf
tCibfpd8ejJUV9oOru7XwEJzj+IFohw7i2cxEMqYHzLRyz0PdjnG4oGCRM43ps8i9Nx6zVpNBs4/
aDhI+7XsI6cOUSAmPDbOJdc5NcwkuGmqIUsokLQnuJ7Nbdq9j7wshGeCeR8HXZOBDl/A4yPoN60c
Z29atQvqePh+3T0vEj1mD+mddfLVZPAcDHqIpLZvDrMJQCfYYGyoxfvK9ChDYmYquy/XLS5G0NPd
o0s/MSmNVSRIGVxSBKP/o+Kb781KwCkw5jXQpRgg5h4CulnsITi1yNwVhJgmWIfgKFScV7kBFJf4
rT2CbMh6EW9E7szS0kWvUAZogHMV1BAZx0yBtigKYwTmpcg8PZP9vjE56cqyf3yaYFwwLDPFzFSY
CADqKNrS0cod9LCvfyreOhgn1KHiRlK6jqD6aNL7oBA5+QpvFYz3YegKIXjAhwnQPdSN2FNVFJ/m
t/+2DMbh+sqM21of8DmGfqcIdW+DPKfkLGXpBjv95oyPCarVVQl9YlcFEHvdg2jmjjw+6+mDON/U
AxKFhNMTXUy9Tk0yqYgWjro0R1T/3S3exWLVfMWcuFO5o5eJGJG15TUfcHHxCD7Gi0+/Y5KRsdBn
Oc8R+uoRbFkFeQ3FPrrBQFvkl4XBKcbx/I/JSLqehABjY4GSijnc9gul7bjuGrw9NJicvFRAIaUU
+GzkBtpy2lu0np7zxEluJwWZZCXbw03hg6MvXnGvr8WtNGUDIlTWsTBzHgcD1Cy6yoBboke7FzKH
5LbyQGm6p5uuB54ChXkHwZg/vba4rSeGGVfNC7mHW2HNg5a60jQ4eT5wwtNl8Z/6iYVpZhA9Qr1T
Z3xTN2sl0yOcbHE7RraGRuK75kvrxPkA7+yKmC7l+c8dXqhfPIUnZhn3xOyObmCCBzPqTbftMZlT
jTs9IXe9MtuQuBXsrElfpn78ed2NFnf0xCzjqMmMlFU2euR4ZNO0Jsqfg/ufLLB+GmcEoNwZzlIm
aBQNkEAun69b4H0yVnh9SrNJq6mJZrKLyZ7fdNDj2N1hfq130U3c+NUGkyzAMyKs8IoQi0kBmD1Q
AQFaE39gYnQ5VWZV6NhBijcKUrvFuBOerwbwgE3mGO9/mRWcmmSOQZ+oQ1zXcFGKQhyfisGjr9Zs
o3jyqxT+xtToJagKh0Kl9L+Y2Dmy8J6f+DhIiib4FbBHt3iguAX9pljJP8ZvYGb7Ok922dh0XlV/
CAwbimdPAEZ+mTn3xmLB5/RnUG8+ScCGXq3SgdZn0ZX2FDf0hGJraFsNuFx11dvWsy6h0085v7Pc
tlwNBU3LTWx5pT2KeyPatxGnPL34dkBVE5TEsoFSOAvvEaNYixMMH6A/WeRepPvRLkULqrcrN3hs
Wi+LoFLJq/gcZw/YtNAC2zu+CKaxLlhAulaMygQExV56MxxG8CFn6wxcQWsqNdzgwRI4iU1J4IF6
S+zsFgjaDzrNnEBYIJoeJ4q/93gYzcviJ3wESlQogAImBpJIJnfMwNEViBpOoYwxWW1XwBzwOzaQ
NFveBixlX6emmBxSADkQ6B9w5tKh2gQhnqVidkgMhTdevxSUT+0waeTQClNctDho8K7ejjflZjQ3
Voep6dSPVuXP/L24l6SV9FN6aVf8lGUxtpzaZ/zdqtH9yodjbAHrdfZPyaZz5xlv7hIM77xb6LJc
D/UcERLAgLSAgxqTnOcnrJ2jskpLgHjpHCnRHFpHaZCXEZzqA//WW7h+KDEyCsgo2MMg4zOWWEIV
Q8MCRT3aCZnxVVRIxMlvF5xFkqAbDf0cKC5d0EzIZUGSVoQNScd4ffVtFMFmnFQHziVEfY45k2dm
mAu8TOQp7AJc4AKx1S2QR6vwq/Kg25Kj978BJbucYsOXOl0W86V0sIeiakFjISi/fNmxfOFudIeV
/JK6/asEXlrQWO7JneV1LpjNDpbmJh/8WsZCLnj6M1jdrCIxCy1PdBxFK7GrUHeKJl+B4MuVp3R9
fYuXl6yCJwij+DKaZcySywzQOcgPYPQC+r+eCkkPCgapbokDSmWP+Ko7+NkmAAVw4tfgqC5cFHA3
xev1n7HoT5CThmSvhCkVdjzFyJtqliwaFARKcafKGIbUI8smifmnoE76iU8sMff8WBN1CEM8WSoT
UGZgbLrUk3lP5aUgg14Z4GsY/cURZLsofZ8P6B9o9DEm+fMGN+guua13+IJ+4YeCwwvelw0juqwT
g8xJAVmW2RBqsPfDdf+o7MIDQBs3JrpFAvTq4up3qt+Lx/PEKOM7FRgulcSCUSo8BSWtLX1xtluK
Ehm+ce/ChbrNyRLRZzgPo1lKgS90iZRIh+I8jWJNK0WgDNwAdNlIDs8kfZZchB80/aBiSAcKWaoN
QUvaQQaXricVT1q4n4rOHlXTbsnj0H3/iwNwYoq5lTQhFOrQgqlqnG3kjDYp0FxsiXPdzNLdAN3c
f1fEJNa6FJtpYaDAB2z9nSFWrxB54ySUi9fdqQ3mhE15LSVyqaAQ64foAAFzDoFcywMYJHyiYxgT
b3hmMVyeLIp9XWqJAE5q7F2fiY6kfZ37rxN513gQNnqErnkDc8SyTNS0TISZQjDvUfSN7FLGBZtr
XgQMSqcP62zkhefFuAgMA+SVZQMdNSYpy/SxlZUJNhurcQTAdcAPakumxLnOl+PViR0mKVOycJSG
At8seNYUsDCkLkkc4aX3jG39oO8in0eLxVsY6++mEWp6DINVrNu9BZaqObPngTeXvuCMsg7tKBni
eDpUtVnkX623U53kGp37G14yvCE/aCMS15j/G13Iy9MFYzRj15CwGwj75xFK7M1R7GUMBGl3wSr3
wRNXYCyG8jPSxwFE1gIn5Fycywv8tMn2ygSQpI55JgHYJWEwWFtnt4IzWbZiYGrud2asLj8cBBpp
Z5eyYYJngvGUYBiJpEgg/y1GASTn4FiKgL0dNn8ap86tMO6RRPqQpSIe4UOV2aJwp0Qv1w3QT3F+
mEF1hwWgV7TEoqSThICXVepxX+rbX50w2VfX3Hv58go5t8MsJChivO6qo53RzXtH9SAuhNJCjcre
4EM/AjIcqNmX/ILigjMasgLCSSwTw/A6E+rVkZjgHodjNEYXboHDM5zQNCIbciyBkxNh8PS2gumu
BgcSmOKHVR0L4SNolxM/b8rq2RLTeW0Wyp+pfdPWILhQMGppUF1CPG0ZD1IrAZ36XBy9UenUTZ1V
opc3SsAZQ1o6GPTahiQmnl6XUIQ2bcisRzoFssZPMnTpQ4zJm0ct2N944y18Z0g5qMA+YJgLNU7m
DsotA92RqkbAbJ1yo7hVZYtfKhT9v4uPqj0ibRY2Y4ypeZvwKS8WnNnUEHYwGAiPviBmGusB1+0M
45odHAAJmlA1ax7kCnUzR7JDz/Di9/ol/E5mUFiiEcAL5pc3I7SsTuwzTg59rqDWwMnracEhSQlw
z2DsD7O3MJEdWQElNdS0rh/fhQuLmoQmIOgiwcjLFkasTo3UoGx7xHXAlDOwDiPzRBNPwfqOr3ge
xGQh7iGZB20rgp8BFlcmtqO3hwH+JAbjpw6nzRvLDiWyCTAEwVnaZTaDlX0aYmu7fZmkbZKnPcpc
iTPk1ba2zCejLGYbNPKcKMhZFFvkBdF0PA9V0nuC/m4Nqou5A1vkdVUWj8bJgpgcpiyUpJ5mGIFQ
nDMVTwDzgdX70chfg6z64/z2fPOY2CIoWWK0Fv1Kw2jLKaYpY04XdGnLIESpWiJ6JmARZQ56HfRK
pZIIjpc8ysa9KkClMM/d6+69tGWnRphUk+RCaaodjKT1IQDAcmxBMZ2M4OLCn/Hv160tPB5lBEmQ
LaPeqkIXhtk1g1ShUaZhjymv8AEqLtC1NEHhCX5rnwo38TOl5U38NMgEjKAqgYEpYDCuD5Z1ILNg
T93P66taOkeni6K/4aSuXZlGqZoCbBRK6UZiehCrxI2z/Cvk6Tl1qoWrlk4jI3/G9ukX0JO0yupO
BlGKV2nNIa8VTEoU3X+0wZyiXswUlIIJLhgNMhJy60xCyPG6pTBuQoYIQkTQ3bRYvrtat3I8QbGM
IlCcANIeg9HfiOm72r4CcHYX96J//RMtVPrheJ8WWT4gMyaVVc+wmBfQgwSFoYIXfeBXAmb2J5fs
aqcTuYw2C9C2c6tMgTTUpV6EzEsH0F4su0fFq9iNVhUoDTfZLa2wz47mQAgA2YIvcTLbhaNtSTRv
BpoYc4BsvU0PLGMgeTN6aQaQywg2HZJX3yGzlDljUeDzQg+KExQXvquFNBCtNAphvqAOiCHdRKBs
DvU3K9c2o5QSL09Ivc9nKd/Moha7fRGGayHQePMzS9c0gNPgyoHkHf7A1sFAdleXUxyOYC1ob0Rv
AJOHSykgoIDw3kNEjVtsX0iFsLUaQjN4dPQL5D9kZTOJCBUMhsG2raDSEXSyrQfRFtIfH3MtBS7p
re/lDFWz6868ENPAbqOogJ5hvO0iQaDcmLPSJCPUmHS3rcsVeDn3QcAtvS+AFCihBghTMLoBmmcW
6GY10CyEdA7FnKrbdqP/EiU27ykdZuGig3EXvEZcfvCFVtS5WSYAmUM6CxU1S4me+w0k2laGRy2S
LS+fXMApnttiLqRBG2WMONQoR3SlaY8kWc0GBDfq21J4S8fM6ebwRQuEx1zmabMuhPKzzWVuJilK
wlRKYdmo3oxAdluFV2tZuJeojgQuWwQB6A0wCYQxa/qkmyVaegJwkHIrbjtLOYxTnu3mBh3f6165
uB6dEi+hoYo2M3MLKvFQm5GMr1aOENUR+9dGNngzg5dEqboC1DeUPClwBYqajJFMGYaCRDFt6Zng
GfLmG4hTQMk2A1K/2FY/ottwpdrHsnDkAwDFB7EseAz9CZC2o0qjaLYxHoNpHBmyIAJA15JW2UOq
a/sZup7rVG7Cm2YYpdsqkPBMKFpp1clzsCkJJKyv7/VlnMVvwIwMLfpTDnvmiSCnRpJbcoaDqXW9
o6goJwyRrwLhC4kae04gPTWmFcfoQog9s8q+F4pebGIMJ6N3b3eeDL5hSYQWvGobq2lT34a+xjF4
6b/n9pjbU6qNIJ8xaulVk+pmGCx0GkgKAdRjyHZqAqt0fVMvw+q5OSbsNJ0+hVqfYPbINJ7KMB5t
MSOe1Bq8icL/z0aiCwY2FlAIKsznG1ShLC01B2zn1nhTbsCq4OiQSg2/U9bw3+BKX17Zv/ZY7ctw
iAsDkou/AqrUoGhA6ZE61zCdCvR2lPTKuueNDywbhdgJaiN4PrMThmNXJCQLsZ1zrqB9Od9A58S2
SOFd/2oL8CH62T7tUC86yb6boVQFeYQdytpM9WJqbSUP9v/k46UX3BueMtjiQz78lcd8mmYCbF/2
AtSVqOnwzQBomaqJKY3KsbJwDZ+vkHmjzZUFLhAZZuh9GIGQSUw82jClVQhI2ZXHOkTuZCYnaV4+
f5/LY9y0BdeJNjYItqm8L4J1Eb5GRLRLhYPC4TgKW1eGvh+xwgrHHJS721A2duOsuyFPE2c5ZP67
mGPSceImcyxCHdTAYjJoDaLoWDrzVPlBF6yEQvyWaqR3ep3H/nF5J559uWPl8MQo5L2EcMjx5cYk
ehWUwnRTUeVWqBa/E/oAtHWDuhzbeZDqVKnnHhsI+ZaVXtkGKs1fQHXolHslQ3G+dqyNvAIIseKd
8WPkOC9u0wsI8+SYV0ZLnx1azAIwIwctLkPJjJMbEnShQ+oQMm6tNAWOGAeQsqn7Z5OWFaD5dpuT
PnGUvPhRhOUBem8TWkxQIM0CIJ1IMRYHJKEQDpXABTCr0qNeibUrCLVkW6k52HlmpJAnqyGjmVZU
v00InUpXn8QRgVpNkwCo0il7JRmk16y5HR9BRTzbk6R1H6OILqdq5tUmNAbVhuAPWZWRIPzUSt3i
vIIuH16o2kAwDAhb5OfI0c8jkpiGrTmNIRw6+aiCANqgk1OYtZ1GmCBso4QXH5a8TAWVOsj8juzf
jL0BGzdrSTei1VqBEymsrX0tz6E31sLwGITD6Gqy0m/TUNX9Jp+IXdENaq3JvG/MBhrI+TDdlVYZ
8tK1pZONxwMlAwXFDjoE5xuBOYU6GsYZ2nhlaedlsAlzyy60mbMBi+s/MSOfmzF1PYFyGsr8yhhV
0GpqTV+A3i4HTrYUQE4Xw+R9ndaXkhZKaCakgicDBlCV7xq43HXd68AmObxcv9eWDjVGNRVDpQCd
i0xX6Iwy60R59GQZjgpaxhQV9jF2qrbnpFlLXwk1dd2U8Y2Q0zJhvkCeWUXiNHqhdBBTxa6s1K7N
6S8OhaYCJYYBZzRKWH6nJJrAdIuxfy+vZ9+A1Gk53QoqChPTa5hxM6wllzi1xrjEXJsWtMhgjYZE
zFxAdhtFTbwiQ0A71bf/4+zLliNVsi1/pe28U5fJHWi7VQ9ABDEoQlKEhlS+YJJSCTiD4zjO9PW9
0Mm+lSJliq62Y0dmypDk4PNee+21jADkCm3YXeLWf9qVv73kYo44ynAHm6PZ1MIVdUDRvOv6orow
Ez8NQQg1oW9DbZROL5EdAef4XvxNW+0QAM32Vf1Vub4sO/6nmi7ird9aWkrLmk1tTl723o9DCKF1
K6zPkPWYpc4lRBx8sCxCb9tFcM9aJWvt7us18Oko/vs9vcX+UcYVZ5qejqsE6siILo9aR9++buLT
uzjmPGiMEIUmkKn4uHmkvYph9IgTbJ4pME1e1/0PgHPb+VIss3Vrh8y+sOA+XdoQVHCwYTuQZVw0
qdlK6wcL0RsDW0Drpkg0ztkkMXQM49sLrzd30fKAprOgmg7nLGi6LRZ3JkWatQKvV+Eit8virIlM
c2weWu6I9VgWPLQnmv8kbWpsM6/1ThoW8JXU2urHhSf57FQE0xohs4Ogx1zGzXpme1lJXJxS4KaO
B/eZPK61VZeggBmVqNx395hKoQmT4urC1vPZNAKRSceJDNsKUAk+DjFeMueJwFbqOmN2L5I8ufYU
dS+M6tyTi54G9xZgIATXALf+gbY0AAMNaoJI0BvxjTEK+TJOifyZwgeZQUYAohatkaVQ34SAEwkH
oon1hS6ed7XlI2DXw8UDJwZoKIvBLqdCVgkIuSvYcK2LEZLXurtKyvhoQuWnGvNwgJcFDJTXcqij
jDgn+GxHXz/DJ6NsAGrG1gRUdC4S+9jXoq0cWmQzKjrAmj5TIxSpeX0cnWSf5c0eNeWXCp0/2XM/
tDiP/m937HYyEtrZDdBQ7RFmvL5kpzq5JHBw6bUWS3YwC87iGq+VMWxzZfnDzobEZ+a9ciGQ0VQX
G/xkj0BiBKgyAghQYJYZkt5KIaZKKlC3x2xY1crrrixharcU7O6gzsQld93PehEUCRAYZrD3Dyp3
VZnMbuY7ZDVq1yDvPTQulmLDYNv+9QT5tCHksB1o0EMVbjlHU7wK6RQaMrWuOKHKU+zHWOPct+2p
vrAgPln4gMjmBeGisgeb7cepYTHgVTBjhw+qHktf1SBGVGjp/YX+63X438kbv/l7fcl//Te+f+X1
2GRJ2i6+/dche20gfPmz/e/51/7nxz7+0r+u67fq3DZvb+3huV7+5IdfxN//1X743D5/+GZVtdC1
ulVvzXh6k6po3xvBk84/+f/64f96e/8rd2P99s+/XjlM3+e/lmS8+uvXR9sf//xrZnD/1+9//tdn
x+cSv+a/ofDrbfnzb8+y/edfmuv8A3dlGEN6kA7yIP+HadC//f2R9w+EqcgOzbEKlHbwCczF2/Sf
fxkufgm/BnsCVKBgHmLzQPry/SPyDxgxI8TFBuvMWS361/99sA8j9O8R+91l+OMcJAR/HPU32KQs
XAM9qNt9nBfKzBIDFx8IAmogVvTgJ9Vql4jpwvT7eCL8agY3XpCzbfDA368ev+1MI4Ab2NCPMlKa
tldF7rt2uq6MciecDVy3AxOxaWlvfxuEX+/6+7u97wz/PgR+tYpAkKBJiNwvd+Acr2bE5iQjII+a
X3RslUr1zZPDnoyzHmK2o7SFxXgqdsoNk9qKUKJ0TLr0BiMAQBfBqsfUvdlp12ZpPmcdajW97LtS
2jWUfU9d/Qo50UevTe64JbZazALHkbtWag9fv4j1cfX+ehEXdxd4fZqW4Sw2dqO3YnPwBon0Fnsz
HRUiF6b5rTmsoVvXlW3sW0We+NTFFz6SMFbWrZHXkArxoOSqsE3Kdj0pepc4zUmMZ2Ha69pZc2bv
Jw7qqdb7XbZXyI80A7k12ckq1nM3mA3s7tsJRrSURzSHdE2L6osLLzefg8tRQqrUQOkZiJx/1ICl
NuFTToWMaOEcW95fx3xvqGZtUXZXF9aty9mP3HWOFvqYF8WqZP2ha52ooxDBsqE470LcwvFWmVZv
zEKt3ZyGmFpXdqUOU11ve3eHAtljR8G7w33jKRuQMcmHfT+SYzb016nHnvS+ugDlLaDKv8cMeDYW
FVa/A4bqx5WlQQnOwZ4uI7My/REmPD6RFZgddMr91lBHDW5JwLBQcawS3ymsg1laN621Y3F6tGCn
EbRWDi6S2a2+7u/P5hJO07n6EEI55vLU0RUEtvO4llHRZFFF462bak9fN/ERH8Bqw6Gpw1WGwKEW
/t5LKEwfmcdzHDkRgvVSd/dqlPA2upPCBSQxrnP9UnrvvTb19zn03uI79oaV7iL3/bGzaWuUI6tS
GZEeTZp306Q/OSQ/NyU79em0Nkb9CTG9amEUSlFRw26twttbk7XVeHFPswzil+2GyzHkSXlyO37d
ZsUNKQzUO5RhHLOTVxJI7l7lox0RoXa9m6y9xNsbGlS3W1gA2SSH+on6Fmfi9eveNNyPN6C/+xPi
hOA/YdRs/Pfx7UhZOUWRa03UgVvjy9IFhGRO30fLfqyM0dkicLvK4iYJS7ctVhA33wIidNcpdTUk
xflVX561Yc8z3bpJbYQZBvNWZpymQTqJ7ahPaYhK3O/xlKHGuADTibOmCMcxYZsKBmmpXkGc2VCx
jwS741dG86OdHToMrMdqvvPRSp3cwX2iHeoOqiZ2V01THSfHuEqLBvPZu0s90oeG1Tso40iOg9Pu
OW0g3s2zaDLc793ovsEBcRMP80WLiHVqufc18QKvy068gu5YDMgMhePPbLIIrjDOFFA2QoNMVb7u
0geSirA28tCm5VVP1zjxf6omaFKnCFTMWNCV9HuuURl2ldRCADzRxLrnvEzbwGpPvQNWSOF0gy8s
N/eTQSPrqim/61qUl/mhomZIOHgpmhpu3F6mgcycV9K5oR5Pkw9j2N7XXJuFE6BfWHQayRAKhk9S
KWUI9u8Ppti3NrvSu14B+UwD2+OFL4yHgWnfwVU+SMp3FawM/Wbe00CRvu/TlUn7H8Pg0zo+0wZ+
boUXCKu4V0SRFXPK6/yGprxeZTVaYk4jg7yukWzOSQ0hI9myMjK0sy3oFNr6gMmQ9wcxwJQeYlYQ
OsrUvlQtNF5RDpqOjCFZk97GRfVANRchaOkGdJB+0l6bfTmEtgYjmgFAiz/pbcRYvW9jzwt6h2+H
WoggRyHPuqvvK+3RY425NjHBaKMOGoQqAvg6bVDvP/mlnr8kySxaEWuYaL5QZAMV+XUJ1xWESK95
6R243m69WK0MM18PpnGd0ikJXGdlZY8WHU4Thyu7kfEUdlTG1dh0ld+b4mRoxgVg6R1QWe4oBJAS
gecBBBiXexgvlVt0pWyiQsTpivfVW97TnZWRzOcw9+aFfZPUp3rQt7og4EuN2akqUphwxCzHNaBe
iTTZ8MqUocrtoBn5N8OBCOeUTpUPJeaKVYeywAYPEpY1VCRUrn6eBnUTa0nmK9t9khL2la1iV6j3
0n1euT61iqeBqTUpEyOc9A42Sh3GRc/ifdWa972yPF/a6bOZ9igBkjhW9C6u/aFgfm/xjZOxp0pr
11QTr6ZmQOWF9wcnyd8U68FIr92g1cynpkefjsV0NrJpk+XZT28i12M/bPIaJYInRemmroIsj6+N
YYNn3Wied8xpd2j6+ImUXuoj2KbKgT9rAwmDukkEMhbF65SxU55h4WXJSRFzmGWN7iE6DR0i3y7M
qMcxPcnJDSBIg6tXo+4v7KIf49a/N1ECzXRkI3BamEva25joA5lk0UTCrh/LfjzlTAuEuzdkhYro
XIOQYj9tNOXuJPra9A59Dnl/F+qbTk92CcukL1yyEap4+/rJFkXwv54M5SuWbuJ/21rEZr3heg3u
/k2k3PaucaXPG50GW6JyK3Q80vi2jNcEd4FOh+jEZJiB420zZG0KUWHPb6oRBklsV9nFYajaTWeV
115Ov8HegmOM89CoQA2fkkIL9O6bgvXFSgKqx8aZ73TWWH4hjfRCaLtgt/79TrNmPMqVZz7osppW
t3hj1G0NiG1iJExrfcOZOwSqh7lcWyB1NY3rNpnCGJckv3B4FVCef9e8b8gSJYGChveYdhdYxJ/M
ABvytBaKp3Er+eOZIHBE2kKP62iqnBsCi3a/LuxzguDHnuybLK5/fD2wC3D6vROgLQ0dU2COUC9e
AqqGJ7Sy9aYmSnT+ym2QHqXl7HSp3UIPDlK1+T2UTg92DhEsq4q+bvyTl0XbqIdyDGQzMLE+3hk0
LlkxZD0mlTZuWtrdaxgDj7Iru0dhgGkPl1TSPxtyANQYcYA0holr38cWSa+5nsgFhtyp32QKzohM
byCXtsqnlq48AiHiwTniwlD49TAdpyKS1hTiQH9rDfxCmV+4N33aAyD8IPCDcLu5XFZUuJ3TeJiC
ndzpFeR9cDOsnMCW3pGl44UAd1H58muskXrUEeTbmPiLt/dUQds4rpqoJvpT7qkV6/mVhZ1kcrUf
EylPjlE89n356JbpSztkG+QYL5XOvgPHi0MLWDpoJkDSgSmROdr/LcxG9qqZkOoUUd70FS4yJsw4
VfcjTzc2h/+6RVsFhXdzi0zxmTnFRkn24EAeutK6PHRN4fgdY5OvI7nmjPq2NmovFJ1xzt3i0Tak
bxKP7eyuD5IEQmTNeKAogPGh1X5jZaMTDUmxbjMLG2WhQS5Sw7HiYti/ntifzzMQpXWonc4M18XM
pgo8/SpJsapq++ykOMiGyjgLi4ayu+pVXvi8RzbdrtNXW1c3uBvc0RFTPk5WbToduYEKoa8faYlu
4DxBeRW1wPSbPbLoDEb/1u1ObDHS9J5A9MFOrddHxJM3Ija3LOdPfSv8QcND0qy90O48p5bDPZda
oS4QWyxd9sRItURH2b2IisnbmYI/CnapbuyTUI5a2LmwhkBOBw778dUSylQRo1wl0nPt6HIjCe22
qwKROm0oabVVGZZzUVoXoJsFm+Lv5fRbu0uCXeKl1YCDTURJlT8jW2/5icsf3S5uA/CnIAmfh1LX
Ic1FjeuMqdcG3EOZGcR3SIbIGb7YlPdQjE4zCE9JL+A2VLq5KJoVcfN1WVstrHu02waYlM9iEcoS
hmA4QbdamXyXDnvNkgRzyG5lSONrRcoHs8XVrw5cPt7mYGogAy0PosS5FvMRfMPiQgw9L9Xl2Noo
6oRylzGjcwv4YJRGpc8S/lGuYY0Ww6G3xJGw9PY/n7q/N7OYurlSKaWqExGgmVNZQbKAZ+dhelBd
scqGagXaLEriFaQhvm73s3n1e7uLRcyLBvreA16PdN1NBeBpiFfdCAupmm3jalinbnOhQz/dN97P
f4cAHoM6zMep3KNSObULKSIOho1J5I636V0/IsJ1I2NfJQrRbnUtm+6QUP5t6K0oz+tN5+YWJlVy
+vr93wnjy/GFPQJiVaDxyH4uOqAfsqzXobkVlU4dqC5pEXDjNtwfGuB8PnR4I1XGe42iUlUEKGxs
nEniyobb9GgNQzDvbG2O8LedqreaNevcLPfz8q+lvHBz/myX+f1JFycbb7PBTBNdRKPbBYCLVzDD
vlA3+gdSO++goEyhI3B8zlWNH8emosocptqpo84mm6rufNnqQAxycSza6pZq9NQ28cZh8d7qrbeU
IKwZe2j/54gw3INgyQoZqZCnKNaPaR94gx1atjhDTO08SixkCJAcJ2E/lqLzcVK9zgtJ6Gzf2JeE
GD7BaoDkY9vVkdlBtLHAatgwAsUYSoxrbXzHhvNItHpdm/ApT4yrchIbpaWvlYxXZIKOFRm/jx4s
JxILwI6Atr4Ff55Umhf692+EeDHdgEHCXREEJOCsdDH5eYapmNcVHLZqdFZf0us0AV499EiDatK5
bsrxynW4GSbedKNZNfYAOfiugWDUdfufrMn0VTN5a9L1uDw2KDUVXRemqTUFpVjnnY4QuJOxn9qA
AwwOpHhw6odEUgbqm6j8rumQbuXfNSXPFUOJft/gXxNb32amHuodcJOhHXTfs5Kgze1np86eUVzz
ysxqZZnxpjcBa7Q70RjfIQjBENfgh2un7PwKGxSzic+TYlUovnVyqEh2Wu2LUVtzaBEEXO+DNCFb
2k0AkVgNK1lAXnmzLovpUCSjuS41d89aHQq8ZRFKjedrEpehY1T7KivNsI89WI233VpT5VOs2qgG
zSllE/Fz0hOI5qAnBWfQohD6zTTUB50CneuK7dD1G7MT59r2sLwbXI7sNCyGFpSfYk1I62exeWVp
btQ46FIuIPamWWZQ1PJnQsiKIEOXNuKHzGG5w46myo+soi9wHF6jKA1jpTaFloLMmyKCwCaNJPO3
coJKk5HiBTOKP6dGiwVgRPboLLXFPhQkPV64YIB8ut5VqDydU/Kx4TfC29IMn1mqA4B+6gv+M56s
axwKoWjMFwdyKeEounVc1OTeVeAgygdj8kwfRpdPSVZhOGn50MX5UdOdfdtLmJHaqbfqB9OfLGdv
ycT2beEeIeu/lrH2knT0ZegL3Y9tGBAnmBTcVU85Xh7muz8TmRzNkgSZzI8WypaAbQbM/FYIhwMJ
sfVVmXdPgnRekFEeSsh0OukPw2YicFN2NDT3Eil+UTj3fidB8hTLB1k5JPSXuiCDFwsohlrgC4Ay
BY/K1cg0XPdK3xumkyHZjV52B0s9ABc+u4TdPLd5iUwNltDXZ8dnsQZUwKA44oBbgOvfYkeOWWV5
pT7WETeyLCgdZ48wcM+b27oh+1ilO6N74lwGo+K7eqhB7/p24Qnm7WKxnWD1zQpWuPPO8fTH/dpx
nUFDHWENejm5TV32nbvJsW7tO6MTq7SK13nmnqys/tG31YVIy/4krgN7B6wZAlIFirEWbdswyxpz
QKYRn4QZDjnCZ4BMja86/UZXw1Ni1T95bfmNKX9mmRkYwtsXFCCYfB71vPRHEdhPpmzziHa5Bz8e
0iGP1Dc+t5PT2NGfTC/ADyHNiZPS9AFlrGNp3BemuDJGE2KMhfrpavVZnwprH1PrFOtds7MlhSsf
o6FJk6tGAFo1NLLFRIoyPfZjM161XT1GgtkHSxvLNdQWfXdGRS+MzGe9Y5k4fHCIIq215FmPbpmP
npfUkazLq7FmPxpdCzoLTFMm+Xcqmm8lEaBYIRc4Tt+mhO60pBZ+Wq68ep8NVhbAdPulQKddCFY+
ezCISyIOBz6gG8sabrsXltMqh0elObsVIyqq1ZH1sFrSr/vEukQF/+T+DG+a+QBGCSQQ3MWBZ8m6
Vj1o1JGWuNvJKFaNoGuQdC6l+eZ72nIl4EilJlxYwWlaxn5t6gnFmo5HulUGicr2cJe8zxk757m2
K2VyP03dQVmk8vPJPpTN1mnMvZ1fPOE/W5F0vj/phFgoY1/eoHJWeBao3VHdwHgyztx1MzQ3GQT8
ZHkzptXNyKHV1LTYtll3ASz/DOiC1glyt3NIDqXheex/C4Bzt3GRGDB4xKRe+Gky7E3Kj4KUq84w
rrktfcsrflZaebbj/kLj84stBwDcBbCDZ4bFH+ipGpE5GlyvjgpCbzSmUEqsoCJr0X3t8D1sm86W
oGeW6t8vrLTPehyMCVAJZzdk5Ao+vjTpkX/RbAMqMgkLUAf8kBXxiqnUp5kV2Sgr9mthrMhogkOc
549ft/6e8l+8NrKBEASCmeTMfF1APTmuKpJUaR15PXkACEb9rB6vAX/edA3yBbYkL6B13FN59pJv
iak2su7WZNYpIcjkDVqHcgR1C/1RJ2idV0n1PBCFhIODVTz0sShWg5huPNqTwNrUqWeupeUBJzfI
VtQm7Jc6+eTYuJDZKazmiPOSAnH3ATCVPmFxMFEzyGrjsRwq3Ex+1M30MMTepm6TtZV3z4Zszk5O
Xry8fapRCw1y8PjzbDoaNqdrK1fEz6Cm6dcl42E4ebhJ8BEbuNnB4FzL3V2n7hPH3up6WA9RO1Fc
9jpeByDwEmT38EDV4IWWUo9dG/8gugVHPDqEXSbOX4/Ce3naH6OANwPog5ITWJMs5kBh09obYmxq
TmIAWmsfpLC1dSrTxu/cBCBUAS9FVq6nPI5435hhXZAtq0sw2DX51AKw88GZ2et12wRuo21JWyOz
qpOXZqqiSWv5wUQmN2lxnuhKITboveuMNBvq5NeIl56Her7K1ma7dpHiyeyXBD6SvtYxvyyDsRjd
oKswJVC6FyincS7s6X+QHBC3gUxrouACiKcFbs/H928TkqV5U/PIysoXlZm73GaQDG7ukXnKQ5Br
jrCaOKLQ53vt5jowMHqq9fgqbZDbtY5mQ8dAlqV24bE+yaiAxA8WwKzCRCEeswBPimIgZjMR7Eel
gxuvtI5qwESPcT0fJYDQxLBfRI9qG4OUqW9iNlY97wIXCaJVOcY/p9w6kJI/dD0y2uNdih+fBnlm
NsrqXFqGXKEr9RxmuLJ/mnS72HVd+2RQQAXDgxhVHdiF8sKvJ9snAMZ820PxCBBeC0VOiw0HHJ5E
OMqugO62UUmUFmScN0E5wUG5ydg679kjLUBT7NDnRoEoOoWD3Ew2eWwL6yGzIa0MUOFCZ3+y+RsG
Sm4wEUCzRXXL4uThiorWc/sqUsDZCjOODEjv+gbBxpIamPz6NuEgCowBLuuXYKQ/r8IghbqoQUZW
B1oHmIkfJyC4XCkhXcaj2QOmRoJlhHCkvut1sBxSxB0t3UpBrkpi3bczMOD2F5JKfwBZiwdYvL0A
6JiWesEjUEZ3maH5NXjNcsDmX8Y+Tck2t/+zWiLEIR+bXGYy3c4sUkfkuAB73QFmi1Fe4cDl8sJF
e1Hx8KsdlK/D2Qcja9FFmJHoJVUWnCSjNhZb134vukG36mpHwKIvbRq68QCiMblj7fhQZuy57ewN
tBpCBu1JaJ1NBb8nRRZU2qmzLxUULhRFfj2eCa9ycKxMBASLOMCcXDDXDYabV6HtXI1eyQbWY9CA
kGkZFLG20jOQ6j3vZmr8zGAbbAVhY83J7WSf5nxty6uykmtPvvyn63QeH9zBUNFszLzvxaZYF10L
tkXCI1Fru0pZt3XrrKeMhukgtrZVIym+GysSGDK7E63YepI9cXk70Py+ASJ64WnmUfpwRC2eZtFN
TNOyNEW+JkoyUAc8XITpcACAvkrjHR9pCD+AeyAFN6At7sD5XacZ34gMnpIXNID/uKfNzzGrhoEL
gi/L6DmpnGHqc68CieklHU1fSWvTGiueHAuj9l0NWW0QHr5++fnd/nj339q0Pu4OrYEyyb5zqkh4
qGl1oUnSqbAnpi+1S1Jll5paLJZYjwWwK7eKpF4hAYVYALJRRncyLybAFh4Gvya+TQwoWkDGBzqD
H9/KslUtKEgw0YRiT39w25A1w65pQW8Vz1ZmXNt8OsQ4g8rcZ+mVVorXTIz7HHreKqZAvconvUt+
DA5ZW9MT1KkDhyV3WjfuZSsuBaTmH3HfPO54aADdLlxW3MVZXDa46IF0WEUgkmwGs46GydlquVzX
Ut/Pm0gvCOqN9X2qRU7nQCMiXo0FwufSDOq2el+2RRrfsKp7TFRgYU2NBEyyCau+6FPmE42hyDFe
WQpAm1IXTt1P9/ffHn9xw4NLb6fMElMI7PnjTGiRAc2NPcSmNxWKz5N2urBOPmlwJlCC7gVwB1ol
i/5KUeBeSY7R7eCfAjrXSprr3IFPHSLmcZBrYlxiT/55sZgvxiCeYC+dg1hncYbZnPasddBkn6i1
B7nEOHaROOa+logolTSAcs+6M8sbFwY5fdefMu5eOVDdabqXCXKyXy/aTzcKHDk23A6xgS95BGxE
HrJgcRXxUdvNhOzatY9NLHe1ZV2BIh2WSJDwnK2/bnahtfNrWSFvjowp6qNQIvZxWUmQ1UBqw0hn
IwJWSstVOoVGoq6mWA+4xVGwjniDfAPCH2Qq3V5ofp5Ii73q90FYMmZ42cRV1uI4w619XwtEXQIo
fF4d27jeKmgv+d6MMuhO2Hm67yLwqy9JAH0+9f5nHiyXqtQGrSlRQw0ylri24uuUPbkTYtuhWQsT
+PPQXnCX+mTTxDtjTwCC4s4Vvh+7fK7VHuoKZ5MGRY6ijVcx1nGCsh4AwRfuaZ82BRdxAmYKZvky
Xk5MbtCJ4d2EpCBuEqAE1iaVkI/QnEvZlvmA/2MogUyiWhkoMQqXPr6WDchNb6GxEI0qC1IbBbdN
WwRIF4VgYm0tgRuVKFcKLrdVNfqaXV6JVGR+At2CqnXORddcQKkuPdDicFJ2bff6gLNXZJAFKSgu
aXINjvDp/2cOE0BhyFeDl/CuWfQbDlSAbUqzAUuoy2FSjSJHX+dQOsv0/Jg5ZIucOoobkUNxTf5t
Ko+mQDE3UmEXnmLeIRfdP1fbwIzDdXDyLK3WwbOkZTwiKE26+KrJQDp3YafkPjVjGgyi3eWoNRjB
vk/sflN57FLzwP7+fADkMl2EoIiKYXwwz8XfuqEDqFJpDKjAIEu8sAmqc8WvBw05vpYoBCkgUIHG
bURWCdk7A186BwKxuIzVgmwSW9xp1jnummzdj3DAqIkbNhJprtqw9ihnsedSlSnUDFrAJ3LbU/O6
Fe41BJZCPUd1F36kBwUHie1yBF9DWdvOSe+1Igm7gRxsT/BNrpM19yBvPhMi2/Fc5c5Kt4pqzS1z
Z5DmGqy1+zQdcLeGUIfFjrUyI6e195kV3/LyDjg7Dt7a2EkBY6BEFQc3zmG6lds7wI9IVzW4ZzTZ
nV2Ck5zW6bG09efSNB+GlKcRdIqBPiXWlg76S832EJKqo5E3oMcpd6vX8siV+RCPoOer0T2PIAOv
ar266vtxCHqoAUfJcChYNR5ymR6mvq33aVL4ShWQRSv5j6ZnIOen59KCgKs2WtmmUFQ/FNPwRiPD
ZN8tjaS3nbgtSN4Eo3hzaAtzdZVC5BFVwalWvLokm2NYOKDYoNQ3VY/CXAu1Qh20pOPy2cn7VasB
SHMGDu/5xrqpUxuOakXzIgbDDEUKBV4l3B1pYCEkDe261PhjFg9Y8iaAfwkiDR2MCqFAOHCUoY75
o+jtFxRunC0jKTbCYk8DquZBzDKg9QQ2lzfKnxOieVkFmhEywxv9rrAhe4MPA5DbPR8hT8tssRqU
99Yq8lOok6O5K5XPEN3Qdj5VAw+nwV51nILszjMStvGwUdOw6Wz60hoPscBzt3kRwbQWt0XXO2Yx
OCFw6BuDuhcwFgCJEXPgpYLFLDV/xtowHKSlv3glvWeIv6rR3imNv9V5fGw79gzNvBdtY4zdTdNq
MDCn350se0r7uxTpQJ9UaC7JcJ45zog+cHZObGyVk2OuoFlb4gsb5B2j5C7j+EbPU1+r2nOmxUeS
lXZY192TAc1RX2XNGI4KjOoxJztswKCVgw5hQW5DqzFGXgzao2U12GFtqARgZfhjDo5BOcHqDKwD
YAU9MpCJnZ5GYZ/z+KqlOqjniQHhXM/YDr0u/ZK39k4HCgeCLsS32pu8yV8RIbN1aWC+iBLUL70z
sMVmTzExrnSZgaTbyNDLC3CvJZLiLVYLJKGNFKxj3U1f67mGoCtIoAn7mpbgoMD3rOqh9SJsyyfI
OvuAlc4qhjdA16wsD1QykGfAP9KqR6qxxq/z/qGt1M0Ihwl9zO+qTKcrZ6qCccD07z3Z+qQs+q3I
4isOz/PeGk6VZZxHmz55R9WherfBhCJeGjCOCqXeIdd9Xb1WDhAkzYlfPL2FV3r+WlV8R0UKRy7A
K+FUyXtOraglr6ooVxayXIYokfdX/eGdeWjFSMInFbAgJecKjvw1bSoFFAiMX6Ptv4H+C0KwKOEr
1Nx2ybcaJHs/EcOGJO4OuPt9Jk92CymdAuJcKWq2cUBiCgxlfta8LqIt2I0AXI6IacAbKAoVNLAZ
5Ia7Q9X9pu706mBl1d7AfSI0R302tVY3qjk2tEwCMDIYEFE9xC6+qcsR0xKUMheWruup6NHVzPXx
luNBaAD1PD0Gng3CCSr619KwNb9vblAm3AbdnbWhSsBsQMl94sK+Or9SZfEMxYskHFzIeeT/h7nz
2I4bydb1E6EXEPCTM0gA6emdpAmWRImwAe+f/n5Q12qVstjF230mZyLRZhDIwI5tfrPsFjyQ4WhI
bWvn8i4yUSTXHJ+mmrYpxSF2snM58hBr7nCrpsLajKVyPZpsofrHNGhXPH3FZqo5AOBRYku5Bg8R
ZV9LAmgYzb66VC/8/6IQPjeKaAaQn/o3RoR7LSEW683nwS8s7Ruz9xtrVgLLqFBBCrVnvZuyq9FF
dlF9LJ0231Y0KGzXekX9+l7S2KLawQw8nHlj4G3ZCTyZzHIp343ABjXmi9aRfgUgdNO2w22VtO42
m5P9hFRG0CFNVyXdGq3cTR9nnzM7pitmNsN2aBe/6i0KOcc9D1kCcGGNMtNk1BurLCa2PUWgyZA9
Tnad7Ty19Tz6KDtwtg22TzM88qAxKXWKYVLJz9VVeVrsft5X43SdaNLDv2Pkac9eoygy/bRtAqAs
426UWsmLG/jz9AbGorpsAlHWKTuUehmZQo2mjKselcQYN1Adkw0nNC43c4cbqcyUIMtxiZmzyLnp
3TrcjAsPeAhKYhNmsVjZdPXWYuDj5SlU9VofBcOV9ErjVDk66Pum9fy2aM24ayW4Ecwe0foX4DY6
3f7eKDnHj82TRa+dAc7wnIbGl1LJX8oMsLZuzsVGjoyX8Ujv2H4R9y+OilcZ9U+VxU/kxCIhefj0
6oft+s60UqDU6aYcLU93p6uq0KxNGzVPVaiC7y2S3EeFxt22xvq4+f1kXWVpe9tq81VapmeRAQTW
CvTqZhmELuGqETb53HyFQrcTWArOe1BLN6hw+WgB7WFJJGAqWyhX7dfSNeKgYPjG6OteyYznisHA
PtXjIBuqH6rLiTRoBGStDyqt771OiEPO4TSE4i7p2eQRZyWpc/JmK8BsYr0iwpQhB51kTt9lXyHn
xBvGWdpW09MrazAoj5ws30OL2IyVku5HV/sy6ZNzSrqWPf0KSj+GbeRiXtTmAOzcdt6Bofk22NPg
jXkz+NUS6ocxWU4wb+azNTscjirdfUfdMtUGSd00d2ncbfUUwnKOIgvma/Z55Jcoz5/muaOj1zg/
YpkcdB11uHjcwHpdT9ggUma/MJ9LR7m1sFtxnHredDMLZ8LiiWJk0ujqZ1mEC1wYZfJtK7uxah6J
Pq/ukJrM/FlXFw+rlpemQ7HEkPskKs5DKJ+VhCjSlvKkje1j1JJcZVMdzHPo5yPGJBKhLXMZkm0T
KomHEtCj3ZdvIw+Lp5pzcx6YmO6kWpWc8UlQLARWgEznUMnPNsY7x6U/aUU8HxvHOKxan55ZuD+s
PPYc3gjITKUfdgBzmnl4jCPpAufcwWPloDaktVVz1NNJhVfQrOEZRQUoXFcmLHXLN1dOD/kS9jwF
MvEmznOjkntKbd2LKdU8BBi27VJpuwQabNDY1XnR1mMEZUqsqpsfkgLdG/XO8ac3u+q6a0h8wM/C
LNsbCc+dXedH+FpLzHvdJwdl5hCztcUC7dZ71pJ/bqrXvM0UL0xKfSPEdNLyAXgYw5RyyG8NB0Y4
MfeTGPOOLCOj4RS1WM3XbeDGpNaxGMgyrDsrkbqfLfl3tx4q+mvxm2kWw7ZXTx1nm19F862Ztjyd
di78DPY70IvEM6ypP4Zm+ja1xuiF6qq9Fl/nhbzqVNuTgNZUaM6HpU8YbdL4SfNKw5nK6kHjuf6Q
/px6Gj4YD5jfQ0fa1SN05vdW3nkLUNHNUuSaP7lPNs8c0KnhWKZTdZ1IEF9L27BkXt2uenV7h4S3
QyaV4FWcEvBvGzcrrqw4ZCxmv+lu+FANMTjg9Ls6ttYG5ietzXiawd0dsXU8jnI4CnPEmSFSngC3
pNDOgHPSPkJk4bbZq8ZtNbwpNpL6J5lh+Oib0QaKgMDWq7ytq8cifME6Z9a/6zyWodtt9PJ5dm/k
+BBZ35as3dhy3qTVq5iaDfqaEDozpr6Rj7b2JkqZOY9fwuQMm9LSMXtZ4I0vdqBF8srpi8NcdIfE
RmHfsne5ekjb9gpyqK8zni1a58Qpfz2NMPqoZErXPrVCnJWpuJnEU7ZUN7nojlaoHOIk2+VWf4Ac
fxPlhLoOtAwoluluykaGs/E2NVKGIuJK0+MrLdf2bVqeFU3Z6Ww2wCDMCsVBU26x0w7oCexsqi46
ixTG9jEX86HAqy5Vj5XmntpyPpaGAiP3jeOUslXZGo3tK5yoTjeSFaIalGTbqsDcxFyCpoTfGUYn
qad7EjowTNZDMkDuLjpfkufQUtqHzkTxYmyRiSXsbYVm7rM5PodR+9i5D3ZfvylDCDFMv4nM6KEb
liutdKn8Qk+3h5Oz5Eejjh8yO722VbmWPcEcjt7MgDmT5pU7z/cMQ86dIHopcvQWRTzp+nDqG/Hd
7brPhTs8kNpcwRKuhvZKj8ODjHNAdJnnJv29YdUncAzb2BDXCTL7VXToeMjMLLobzHaPc8I+spz7
TK+vUmF+Kjp5sJ3qGBnh56WRn3IeVk1GT4qjv6hQnsWTbK8ynZEPzKNyno5hrKyCxEEo1Gc4WEdV
HR+BIdkEHiNw00O+2G9uqB4aU9/V2XIXlsq+a9HW5dyx5pJo5HiZQ+OZuUiYiNdKdfwq1YNeONez
uyD9FV3NfXxakviOvjVHWQgk72YqKbdH1bMUZavLaZMuzi6Lkfg3qmCQ0ISww0aMypssQNW5faol
w6qu2yAZBZSo8BooksIeAtXNvcYkZta5pxo/THEszdoDhHMAzsDsN90jEb5D+NKDORgYnbF1DeVJ
7ZF1q/D3WuFnK5+OYO3owagJoGj1Kas4e928eIgd43ao7OsFlWbgSX2sHMaxAthob/N8OSJc4k/z
/Gi4DKymXehWAUp8G2GDtoNsGtrzxrG+RXWxU6fpWPOny14ErZId0L8MOtBzWWkARoKgaCt+QWOI
0bZvKvyRqNIbg0UY7b2CQyMvo2Nj29vQaQ8dB0LDIMKIFRJH302KrdbY19iEHi20LIReHNJSnJrs
AGny6MbatlWaPRO/XWgX97puP6KxD4/cPYytsndmViQb66KI0w6svZEGI3Rpvcj3RTLfWBWpJIct
OBNzk2sq/XbIJkSxkDOyrixaAui9Z/3ealKv0oq92erbGVp1NdP50GK/HxAT3/d95znQvULGv47y
VV1+9Bit9BQV0BqwCzcRWO2CdCk3ri0BqAsfLKk/0pJyGrG30nqrZmmgnvGPooxVfB1nGKaIOwmy
CS+f5dg0FDZGdWQoBPFZ8WHObobhNSY5yFiXGx0kiHOowE86hbq2+tyO9IqdKFi6KDCTJWAwd8ur
bIW+KoUL30pTXxnlOTU+tzzsIW96ogpS7GiP6Ljn0KjIQlzb+Itk4ivxVZxjVM/hLqLPs6P50t7b
rbVrqnFbkT6HerhxOsWTWu6V4j7vc1oyrXJwEjuYhXwOh3DXh7k3dKAphvko8xlMS8cbQtxgsGBk
piccxVOcaZOn8KZJUJda32a1s0nxY20JZ1GS+KgfxOmjWUZbTN7S5ThA5FQsNaj7IIQr1BW7NHN9
beHOJ5ixVYIitt6EUgRKSOdoFl+BsgWFgxWFrLln9g743mcpm1t1m86MdNRrAg09n85v5AKMyETV
Uhx4YWRJEGarFdIdFFfKlkKNFC2mQx7JHcQVHbc5ZRVnDUGRq5oPA9Hv3eLkQKZxWavi0FNqizFO
5jVlR2rYUnJr+6Qqt46Sb3s2xYJdKaYYzSI8A+yp9Pvwdda7dT9w3NHXg2Mezvda8dWZsJlCuiGC
IBwqiDqcBh2P3ML11Z9CGPcwynNK1WFM/Oy77ONtMpt7XJQ2fUnXRc98NZHbeKr8TOqealOAcmlg
azdFPAJ3N/wa0YM8qwJ2wU6tipXoF9hA2hej8yM92Ypa9VB5PFatEpRqvwmn5h7dNVLlwYCbofqx
RDYA+G1WJ+csWu6SWuwEKjq9MezMLHnU5LJH5vbQWVQN1fR5caybEdhs0pWbakzXbbBVAO23Bqlt
AtZX3dWaulXVikk2xOWeA4+xZ9glu0azN+PsgIkokL4lR+L6rHI550u+x/F+UyNUYddBj/m0Bsg/
NzD5ZRUNX7Y1gJJlnrVB8Qxs53s3Q/AhhJ0AWB8YeZidlzpCDmzeTraO5M52mMejGv6YnP6e3Ulm
4WznUPONqQpIFX058mj2iT/YJppzShBUToK6oXVnKp8hox01me4rYR/aZjm3WXKSjN6innhvrPoQ
s9cPcNGUxC+2VkonY6m3Iq4Bv2fHoSkfxomqK8tUKC85ys3OW27TME6na5rIp7pU0SiiUlSmvW4k
APa/VLFznfWjH9Npj8LwkKoo9BfONkzAJ48GktZ4AaGxIPYI8QTumF/VanyqFnGixrlNW+3gOHI/
dG8S6FE1yBslM+9IdA8J7ehhSIIq46noi33Y+l1ebUNyjMyuT6iBH6pUvbZe03q8VrltEWfhiIsh
HNVtaMc3FNmqO5Eszdv4BkGWTYg5UXRFb/9bW4+PyBZ7HSS+oh13vZEHelsHhrPsmtwARz14ISeV
hgido98rc78Zqej7vt0NehKIrtx2XbVNoYnq5XidztTt6djfY43SbNuxqY6//mkytTo6avYwaGW9
hXSI87wbM29cP/r1aRxjNUqm/W++/fMbF7/y82XmYvnjBWehjuDJ/vX5z2//+r0Pvv3zB22EFUpj
tg40yIaTG2Xj6edHv/65+FoVJnDGfn676Wg6aGmz+L9+xlhGunS/Pv+3r3PxI4ZYDiiItvuLr/9p
uYuX+udKP7/483eSvFYPMwDFX1/6+dE/f44+eFdGHRCanNPOis+1YT5ro9nvzFzpzqJv7lodrnld
IWZbhd2PWRkexUiH/u+HSe9NzlbZHVvQWOFcWL//p1GOocY14kJMZUfTOjja4EUZqlKK+QHK4D0c
G5qr9ioQB5aO+dnv66goZogq78pd2MgABP7GUgdkq/KX1By3drE8Jz0zy6UBzxfbkBtah4fcsj8i
8b8ze2d1iBWraCZ/zjrZ+tPlFuRBRYEey04VGIGPHRVfXbtf1SY/p33x0Jv5RneWT7ka/6Ed+Jt0
4G9ibe9N7WAsAAwScFtU9wKEMFftkEwNs9F8yoPe7HZCcVdtNi3zHEuLCBh+VkIz03Nz32YrwhuF
Sy1zmKGsFfIwVw/L0pFVUc5LI73tCwOWVQGKVmbpJuziD3Aa68z0csr46+/VLp2xK6UAv2Fzq+zW
OayQ89AxPsBuvTOzXmEQ7ArXRVngclNEi1Xn6KaUO3PuToVFLXStK4aPP9EHC72D0YF2+VOc3MAH
9CfY/E9vu7TcJg5HTiEna+jDoyGVGXc4Lgd1G53I8T7AOry7HGKAFthh1DgucQYLGV6TGWAmEdfy
pvxqLgvfnZ/IoiPQjH//AL9zD118iAUqJIjeQlH4fUc3Sb7MImbuXy4c3QsS9AgEmGhKmsbd36/0
zoZwBWhJ8IhIeIGo+X2lKS8WteLB2E0JwgiS1r/onMf/3RoXk+VITChyuQAmUphxOR1hKGbB3y+x
/pkX+5rLAJCBFLQAhHQRAiB8cUQPSrHrXPXZKZPvQ2XsY3VWP4is774xjMlXlhKiFe7F7RoYjkyq
xTqFvTwPMv0GqOh61fdDSOS/uqRfS13cNduIhtqsgD9UuYN/cjb4o+M81jL6z0MCt+zXOuu+/9Nj
pIyzPtk1l6Qa5p1q63eKjD+CNL67y0w04HQ0bFxTXNy2frawDAxXyIwdBn0o9nAz/5t3BlYfnlx0
G6A6/n4ZlTM7jOm5jHpcaCjNfliYW21+Javf//1ee+e4AbQNXwhhS5NLukC0q4Nb5AQIoF5L/hbP
g79A4DbiEyqd0rYe6laeF/cj0sa7Gw8bTEMHp4II9nqH//QuaU2YW+yHAg2i6qFeGPit5Cw9D9Jh
+ICb9N5SULKwHWNTkEFfLDXnAhGezGLjLe61q1AtRhoIR9Sd0tL6AOPzDnjLXRF8iC7aCP/Yl8/t
2OWmW6rFbsyfZa+dNk50by/RbRZ9AG96L0Agi8wpYa5c2L8A1bSmtCJzWPF58lxMymtJgSTt5AN+
1XvLwG5C/BaWK+/Vxd6gXy6diOb8TrdRVywnr24iz9Kbj+gL7+1BYpAGK5HkC1Lt79uhRp1bKQrW
aduVgkOPibWs8KHMx2uYIUiE5adITbYhfTSrremJWD+o3QZD34le7p0awrpmn0Zz8NFB+eBR/Mlf
uIzGLrb2P9GQiP5ehJSl7RYnzNmsPe3FBa3FqAoUlDXtytwq9G8ALCLxaIIxsWh6I6PWfs4YFCup
yYQWKEnuZZ2zMTB0X4S7y8rKB2h47FN8X/ToWFDwKXa2bxgcr20vx/hId/qv7BCoiH++gIvEto1b
02lXeatogKpCYsv0SuwM8X3SIQrhDSGMJjBE88Gxv96Xv9w3E/6nqsOxhZz4+7uqCNlbZc2Tp8fO
xlnouyCvoTB2nMo3G3T238ex9/Yq+dO/Vrs4YCT2UHmVsprRCx5t6LRYjHL//36V968JMfs1SYYA
fbFTizjrWmfiVk7mvFnVoyY13kXGGV0Hr7TsD7bee7ELQY5/rXYRTwZwISk20sXONN9mBn62Pu9M
5TkWH1zV+/cOBo9YqaPIzPz+ToUDnW1Z0VpwlDlQijvVLdFm+Ehr/f2r+bXKxXOUD4va2pYowJ59
hgG5MeYBoU0z0Iz/5eVc7PcKuv8w6yw0gBh25GsuPpu1+GC/vbsTVsdFSmwVbudFrcSh7QzE+DWh
aXfK+KZbqNooTIm0CRyR+0HAf/fe/VrtUosJ8kjStyOrRUYbTJEL9AftVUewy50PNt37F0Y+AKsH
COnlZsDkqtJVaybc6Z/7GI2Nl/h5fZak8xF18d1tt2Yef6x0sSFQx3TUgVnfbraFn4xHp+x9QHsf
XM+7tw4BUfJpDmUEWH7f3G2hJ2HRsxu68m49X9BCCfT6OW7lf7WQAcUCI2mK94vLiYzZLiyb0z+P
Rr8qHVo6jOhisin5QQny17cIbefVbnOlfTKsvoisbUpBh7pDsQsVe7tqcrdoi3dQJUO/sYv/OEFk
MdTH8H3HyecvpKFBVLHWCwLruhioiechr3axFl8rWbyT+lm0p+JDa/a/bg0WpeljqaopkLK4iEjZ
4uYQouDfltkSqPYLar3Xsh0/eIbfafmwjMnptFpSw1y/SA5dDRygLXnL7M2E+40sgdkgQJ18Uc9M
/UP3MJFiZEwa7Lz9AHf/7hXSJkAoQlXZmxexvUZTzIxqHrNOWeVB4c7D1pPjFPz9gfXuMpglr+RM
ByLHRSwcjVKJIsbwuygEY8PwY2EeoKCu/PfLvHsnMZ5GCpDGEQqqF3cyy0TohkPOYY9FOzPajaJA
cV/uy+aq0HfqEPsLfTP7TX0p6//8EjWYM4QqKDuwcy+WTkWZZ3E6S5JhpMVL5cw7jbBx8UEI/omc
/z2fAUfOcNQwOZPhO663+k9Fi7oYSptkjtzVkVSByxhePlSM76byRlGZRkN+ujKWpdrD4BiQJaIj
ZiRtDLIBiLBIBahPeORdsrwmOhz9zLnR3e4lb7kvrfERhemvUY8/lszTBWiJSuMlhSkqhjzpXEPu
+lTcG3eGWfm0bm9FmHxQ86x39/KuALIXzHSNlbJzEV6Z8eV6busSSWqA3I7JBSeK+cGJ/tcCQTM1
YAawRpBaIJ38/dZ3Tgqgv1vkTrhYZpYvc20ywf8iVbCLcx0IBvqFUXz7+z29vujFlf226MWV0W4B
WAbcghocwXy0D3RzBCvI+J4yxK0Tvynbz3+/5DuBHU4hzyr7Gf3+S8UU0F2qGKyBJavGwy5kF5rL
Li4YsyUMYJf2o/j314avBlWEcwQbKiob8yKdnd02HhtVyt24yE2r2VuQBhsVuW9zqQNIq56NP8M8
7zFOQmj6o7rvvav98+oXIbC3qmyh74hKuj56VQIie8DSiOF9BLA+k9Y/48Qf1jS3/3zrLrxwLj79
n92PcvWLaS/9bn7zyfn/8895hGNRyssXWv+afznu/B8xzlkfl3/vnPP4NUVDvO2+Fr+556y/9E/7
HNv8B70hd6VSrQ5/f3LPsex/6Bxg9qq7o8MwdQkOf7jnGNo/6LBhBkjnADaj5fByf7jn6NY/sGTX
NL5IWYqGwn/kngMk+/cQRAebiEDzEqIPxykCOBe7GDQNbgTppO2Yk2jgwKzwhZXtHlJLGGp0DZYi
CInsMzqiFhJyuhkpUGDn/LVtnAIlCVW/651l3DmTaz+78RI9rDMnoBCpPt/GZuxsDUx67rpQxGfG
h82Vk7mrsJtprqj9Mk37wJq64lkqfZps7FlC6BgrPffiGG00MlOQGTJuvlnG1O0nGelbDQLX1wk9
K2CC9A7cQDdqICoWgnSggOWYHjNNrUzP7CyFuW+on/rMjYArISci93DEJzAl9VjuR+jVrd/SBrkz
Oug7uLDk52oMo6s0HhwAsGYKjMacunsFWARygl2/IIak1SggCjV/KUZLYXhfCnRlcmxxR4n1noGo
CHxwidOnVy7WeJzCbNBAmZv2kzIO7ScjHwViF/kCFTcrRJ+CUqlt3x7mFkFD0S/3oCFHMBrCndCm
G0GPlgzdyKgG+1gUw4hE0qzsMyikt7ODjAJWvcnWzaf4Rcs4G52KBnSrd+rNKpWXbbSlUZ+r2M6u
qyQadlPfojzT2+ZTxsyeWry3dkgXTsfBzpKnmG9/T2baSWmszwjvl0r/be6l8nkJI+0kpYZSPo5p
W2E60TmsMX2QQ+8EujlETx2CDjt90OF1laOaHZIidI7NOEYvUO2admMyibxnh6DyiWgXJr4T+A9R
VCjihbmMHiKgRjk6QEn7VdfMN6FXoY9+brMPGVbtGYbBU8kBDva2LG4YwKi+icTMl6hsk5tiKsR1
XKgMmhRpbNvJwFckLQmICtvLRxCses2Mzr5r7Xl+k6WLIH2hxPadyIaQfSYS6ZG3QGGD7HPOxnqq
j0is2F/srIPgYofW4tmJBXJWNzuwSHoot63o4oMcldXrZqXqRRWlv6pGDFpFfioqpbyKojSiY5Tk
bxY4y9ovxYAiUWEmr6OpzM0GEbMZ7pUiIk8qcwsxeNEGXw5T+qW2JuebEkvnDpamhe2BVd5YhVPe
xIYBHFlrK3gjWmOM6KZqzdUoBfTu1NRnT6p0VdKRj5TK6pCIVI0vSVJoKfYlKeYJVTLdgQbDvjpS
WhO+nF1fDZljfTLcfnx08wYiFr5gX6cZTg2i2FbtzZpMPkXmnJ0MMEtnLVPD73Eam+1Ga5mzmSiC
n5YCFW6jlPX3emrQ0cp1KQEJz9pRqc3yptVG+UlPYBxIpHz2EwMUTx9TE5xCVV5N7I1TOczDtinA
COTA3ZmMOgmw57TRnbOSjep9pccvU1hD3mFQAVyIi+vmOdIQCyr6E0/v9L3PSv2+KLvpsY1D8WqY
aX/V9Oq0Z1u4NAvF9KzPyHaanapjOZA1uOROeXdu81S9gXxrIJmb1dGDkYVCQ/K9zL7Pen9WtWx6
dfPBKq7G2FW/6Sh6fLFtyIPOiJ/VmE+oAs2a9Y1ZPPiqNM0D0apjABwOTZXYzdGTV9Ko/gK6sb5p
QuRE8qkvYz9EhfA1nJsewsZEL3PTgwLCJqNwAwP92L10E4EplpATaM0RgZpwDIMJ5/M32y2xxBYj
0DU3m4hUxmQ59oY2HtauZTOstDAr2g1dnZ26uc0PbWwoJ7XVBJoEojiYSaq/EFSAWdqx3DXzMt3M
Ujd2Rafa19LWxbZBl65HhUeCJuo6dBI3rRsqD7WCiEE8q8retar60PVWDw4rr+8m/Eg+ycmc7ptO
OuUmamLn5M7ALkFVJa/LGNdnqyrdo14hfZg2innbGvSZOOncbeMO7UPF4P7Ngvj1rBR9fyrQCQ16
V8xXriLCh6Qd5VfIdFVGyRl18BX0nn+y5kvrVlmgF/yQZ8kMLjLgcv2eguJZs5Jl26NrBvOx6sYn
FW/6vUKTJljcovg0ZtNAnl/Gj6GB14TS2ACj29xcIWuKnj1i3KhCFU2sKVmRj3AxZF59KgfhHsB9
Wnc18nlBkqWM+QtMVQ7qHBYHNbblViRJtOvaRf9RdaZ4ccAhjog3puqeam+nQGszwsJ+sUe32mqT
ikp3mQMd5MhH92JqVeVI3g4rz7XH7k5FJKiDi9VmXxFiNz5NWgrSC2uaaiuyPMnA1qZG4tmoer90
FVQUoIYW8bvsGhV3uhXol1FjvI1W313x4I76hrMZo9gQ1rrUbTCOZt2svnB18Ql77PiRmyWPg5qs
qA21vh+7pd/XS6dc271lQJtZerGnPobIRpoDumGCE+tGhnI0x8Y55ZDPmo0Vgywr3NbezrZTfx/o
WficwbhUqWlhblInGW/FAFeUlwshaSRTeyThKA4RFOMvWR92V0Lpx8QzCX7+3JVQjk3FeZzVud8u
YTcikLsMB5fx6zl2VyM+ty1jyFWq3iv7RJW4n0Qutl3YpE9vOifxFz1MjK/49mrqZrBqcRyYR34P
e2PCQCPrXXCNSC2H1fxlUFTjWcNo5mbKki6Y4rm9GkC9+cqigDIda0WDwYb4dWQqxetSLB1PPER5
wkl07SBWEog+LI5lKxPXq0yBhURsjFetKfXdsoTy1FOqQfYS9jOTd+2JSNzgw7ekiVf1qolUME4p
mykxnLtuTGcFCmFE64FNBcdBT+f4wRoMOwEZYpnHLBmSuypqWy8xcU2x+OgpatoZcUpYZVaepW96
nbuPTVv3J2Ps7T1nkFpuBII9xyTO4892mJlpkJdivNfsXnW80lRrPGWkK1/kPNWvEKVl6SlFauQr
szB8Ke3FhbU2hskGYUfuHO4kMBBia+OgGXByOnKWvMekpTIN/XqZl2VEkFmx3mbZ9Ss0N4IKCj+v
vkumQRzdLNJPluymTxF9SF6zD+vdpFTZVougVHsqx91d2sT6bdTDDlKMTucMJAH0jNm1r5rJyQNU
UieEmAfYuJu8MCfIU2H5uVTz9HY1EQcK6ejdrinyyY9JsnFHDEvQOSrB0x6c4qGwa+c7vPV5W4Es
TMg+RZ7CEiy7AA7hxC63+xdzKCPkuwnBgVYK+xg7dX2UA0LBfeWe6T0CZEZIajelJqT4kKaBpiv1
bWcBQZg42E+KtMNPZE3tSVcr7Vs9SXNr1i18nwJTt6rSon1DiXvdl+rydc4Nykqaa92577NK9cZU
jYNECxMNGLHigmRvq+pBVdpsh+oGiPR61q8nfY5vzdqxsG6p1Zu5UPsgGqR4FjEUr5lYLj1ZzfkB
5yiBthNAXtrxsGFaASLdrqybRUvhjZURyMpFFY/4Rxa3tWq2JOsuWlQy6+8L26YP3Kla9RXxHY7+
VAF9jtakH9m8YFd2YFOHMISY2Jiwkuvu2g2xa9RMJTxpRhR7Vm0nO1pf0AMc+GiJOcxvhTG6kFVh
E34nEOq3caUrD2WUuY+9MnVXjOHGm5qJJXqZEIdsdxULQIdPeyy7ZTE2GDIPykbMpn2rqEp91xCV
z3oTZZ9ivYdBrfUAp3G/C0+g/5/zKHHEOR/b7IDXexzv4S8uzg24KAlXVkQnTGbhiS4pjoB3c5lT
6ZO5djpJYJn0KDW7+r2V5NGnJMxbY4NybX7j2C6C1xBazXKz1K02+T3pCrZBM2fkpsTZ8HGwDduP
U2M42cj33uTtbJgbZyyN3ANjPaU8sd3wlHUmtb0Gieygx/myVgSrCoNqB4D9nGPkDvFdOSAxWZdk
q+RARnMI1UpcueYUG2cDL5RrLa4QMx5oBuNF234SUtFfFQjWu5JdDqWn7r5NmQxfl6HMezDLkRLt
zLRq7tFRX93AFBdGtUXgrLbY1E/PtiuTAQnhrLmODCoG8g/NuYLpObwOorG6zWI4wL+hKis3bRrn
kHaRg4HBhy3bAPAHKftFCc+mUeShryVFt8uq0BLXBfIeiBXYEWZ1y2iCcXKMlUDYRrqSonVSo0qV
mVpyhKUZ9UELc/uh6OOZVMudnuJUOI821F2iL7KZ5wIpx+2QdeAjmlRbIf1Num+GyH22apQiUBOk
1O0ECbHdEXdgmy/2p8ga4K7bsHyfF13pbc9dUtyo8kGcxsUhYe3zacUsjbtS1OYPMpriyVCGfpdL
rTga+EQh+DSEKcWMNcvvkda3mBRrIWT01HjGjH24QUmBZHWR/4+781qOI8uy7K+U1bunuRZm02M2
rkIBiIAiSLy4gQDpWmv/+lnOzO4EgyhGT83TTD2VVVbihqsrztl77X41CSbWti0TGCNSVSlYhLU4
8616iR+qTNI3LOIsoIMM44Di7+gNZs/zKiRsjDUKOHvGiXxfZ9nAriagMCwW4ZdmqYTruNCn10Ia
sjcwhnhzJropMNtD+aavivEE8Q3hzRwWyAuHvqoPgRYNXxQ5jR4ks05P0DqyG3nuhF1WdwA7SSOb
akcvdA51eluh2U1FNEjJtSCApk4wCIhy6eSpUXgYX629lveltxjmfJiLLHsZB/Y7ijj0V0EfiASt
VcZBncQMQ/igzcTlNcI+6FsRAw0WQCHN8YvWpB+ISSvYYhvAnwlIRsBSqVwr2tQ8tGCFHmepFlXb
Kpb8ZekCxJSGUve44pLAF80iqxyJFXRjhoLOOhMZ+BJKo6nvF0ld/MEEcKzHdXCgWFge4lptfLng
VRktQdqzi5UlDIDYSzhZSYo9pOp0KFoopXzEk4aNhLgyqc157EqselFVG/dhGWCQR/HeP9Bx1p+a
UtA3PZfwSRu1YtuNE8qBuVdcJQmjl2CJBOG6HDUjv06AR6wGT/bpY5F8zpq58CAyN26UUYXh5scY
CgcejN0V+sKUr4fGeEzERW+uZ5ozCoaLeYEuYiGgYD/J67er8pGaQlIFaLUTS0Znm6msel1jTLjz
tOS1RhLCwyyi6KCrnBqpyVaz32c4DCios5dJquJ7LreVP6l9/zjmFe99ZqlfmoKdopv3E0m0dSit
5RmC564LOcyOtVx2pPZx3HIyUgKOgSlgLA6XGg/3gI8qE6vjMHKy42yIOSnN5nH058rMv+vGFG3S
cBgeOaExc3Zx2Hoc+0mBJK1yp2C2dkcc2vtexSaDWrZ6a+kVHtUgiDZBYlGd6azuYWkH1BjdKKSf
qHiDTZUW9jhk+0TFrWlxPI90sbu12rx4k2Ypc3Eczp+zvp2eiEmlc98LKf71BNKHYaXKNhWm6CUn
mxCDXKTe1kIt+VoURvsZYVwLTwLBlWFJ7cPCWkMWgVmGW2mF45aC1L5puLW+aqMpw16pFgw4+hjt
y7prXtE8ZP4gNNH3uhjxgA/dEAtOERsNcT0GuZcQUph25LGUAjuLkswtm0K5zQ0c5OyCuwkcjYgF
deJD8MNSWx4zIrZ1JzJG0jmVaWjpiEWQA/FBmcKOiS3dCq3EZFua1V0D6dopG6PBGBIWz3lsts9z
Lo9Xqj4v12JCrSxnrzSzn44LdXmsx4jEzSJQPpvRMn7SZKRfI/Wsr3MUTHg/jOKlYq26ktUBF1o+
RD19m6UghxVu6gnXiUgdUSj5R2I13mcp4Fk7HFrCpttqOkVRnV4r9ShPNqF/ZedEfQTNg86Ech9b
DWARVW/miipZ0Xm6JVSv6J/aXb90OWmQ/eADi7f8rgdOxPuUwXzL5ShGIKk0udNMkBwUlgSfDwdY
vTpYo+wx/ws7US3yz/x53BpzwMKct8V+zlr6PfpY3QhUsPwokibKDUP/tTWj+FQrgkDWKnvINxn1
mIezLboxtY43wcSk+GmBnPg4KtP4IEZN9j0UFKKtqf3iTDGbO5zo81ZpJtJ4B0k86UWn7Ky07e6a
vCF/QsPgyhlADTZJjTcwLxRjo6mB5RvNqN9HrYrfLlj6l04dZNztEl9furAX14OMRNOhnYKbvNTF
3TAv2rMZhyb1GF1djr2SivfiOIlPQdIHGNhredhGnSjvl7GguiWp+bOuNMRsJ4GcV7x+6xckCHrk
JoWq+a0Kd4UwXajVvjyl834SFGamRbP20ZL2omthKVrP7vChmOLr+64nGtEh8x13YNWmClm/lDdE
O5XVcqsQJHdMh2LZSPhxnskZFRxYGdLWhK3kV6Ta7LtsrrY1sCdM40szkashaU8AcuWngWr5sVb1
5a4P1s+vsWj+qnQQ2Y8BbP3aZR3E3K4Lk107xvpL1VnhoZM0PokwHDiZdkVtuUHWjc+9sbBWQBDI
YYrHooZY3NKg6YhqU3skWXKfwGxspEkP2FeGuYFqLpxjh0Ti0KcNjtdZJ5XvkyZ0nUPxXDwMqRBv
pV5j8Ql7CWt602KpT8zgm5QF7OByaQ6f07Q1b/NQBqoZyIV4kHIt3ifqUsmgQPrheoqkdnLEXo0P
ED8RSLEbVTu7HRIrsSURfDO9dEWJXavDhTUz07ihPCvuWFikPCudIL7KSVrcFTzkLxXlo+CukSuB
7KcmbAOXeb+4RXRpPOpZwaFhqo3u2eol3FBkM4+ezp7oWCNhwnhqNJSVIA+7cS1Ft2Mn1w7Ax/pq
DvqCOTvtK5NSLqGrjiU08wmLWbI3F0O9Nkw84XnIFybw/3JUY5LuBDWuDyohyBslDYzPbYFpD6tT
SGVQjCuclmkc71Rx6LZJV5ucARKRcpVZzDdaOHQvlZxzDhNo7n3KFj3FfkW4yxzKymdpoolr93JN
IHJnqJvZKtWdpM1QQpWwlDUbMWlneuWiiQNudITgHGama0KQqUJyVjB2WR8p3+VUCb4JIXHD8dyp
XtUngj9RJ0qBO0ULBKTAUikpTeYdu121cNRKkQJ/aprc7/U2vcuHEdCDLokO+Oz6lRMhJW6Bn4L1
Yb4L07r0ldFQ7yYKCI+iAdO76GCRQN0dvEXXghtRCqptkoXFts9LwQdaHFxJ+ZDDOGusJ6jl0T2Z
RDkm2XR47hR53otTkBOLYMCKSsUSumVlZSf6VMsDB9ue4oXKGVjrOfKJfFAi8yEiLE7yU0Mps1i2
hZyXMfm+Y7wtilQ/cRJeSaC07V/HWMt2UZMWj8UMgkqoReF7OGi5P5olYbtjuIAuU5VdURZMgstq
M86pUiaOJSYmlAtr2Fd9bu66BL6M3Q2adiXOQrfXRKonpL2YW6YLPq4Vy5MFIqj3Kpjg34Rz5yeN
Kn4m8DKg/5EUX5Sqbg/ry+lxqJqvTfjMR4of5sM0ieJdZPb97ZzI0nXCw9uXfTzc9xRTIN7gllUh
uZV97Vtdrt8qEcdbe5lDzWlVkeylMG6U1Y8vuZEcqC9lWY5OBjznUVd7i9WFInM6C5bPcbY/jPOI
1TLVe1IvKjlwh0wiGxKcRYCVNQ6/LhEWPpBisRnZhdUFbhr1+i2uzfk4T7ryYoS55CVZToSoElTG
HXKgIsSnTZ5TN5rSSQ3T/FR3ZnU9zll5TaAIM8aSpctOHToDK1UOnSRlV8VP0B/bts2fe0GbY1s0
Giovhph2btEU8uPEsgFzSLUchWDm7+E847NmjQN/JGqP8aiEW3Gs2q8mUZpr46ZyQwgCJGHiQVfZ
zsCsW5prJRsXYozi9ESNqjgN4Tx+k1t5eailtHCMNADcZygDmIO4IcVJr9mKhHImeKTEVW6clu1d
nkS4ZkGvOt1CggautGpHiFgNMGhSxYNWUGqnH28FB5WZfjNFqXmq2k7eQRGKD5k6ZAd96Ga3V+LE
q7Rq2iWhwV6SDOovkdbIz7Tx0pthEPU99vNk34Z1+piYzbgdg1ZFexQC1Y2MQHhCJCl/5l+LqI3n
DXFWEm5+1SgDR2gU2RVwh3zpyji7WXgKh2IIg2O3IKos5mq5yqtRpz4m9A9zWwqQJwOSorKhPFHP
NHvbAJKIo5fO42HIjOATwKTouo20dGSRb/R7Uc+G4xLRiCAuOypf9IVziyCJ472k1Nj8FOpbio2j
W53sgkyJtVg+4kCf4q4YbSsiy76OU169MJXHxBY1oE+iPOqeWFZa4CQ08FBSp7O2Jzcov4lIyl4A
jMXZFn9dDS1BNT22mcHXqbAsDuSapD8hdVFBH1K3dvWiaikiZ+FuNufCn2tZ/hoSFXTVJHP2gIOi
eOoH4Kl2G5uEHAoCuVRAeYp7cxIIPosmKtZOk5faGwkKGbPLkizEXA2BRmVMmFDnROHOCBoOU5x5
NIXqh6q+tksTeFXQUzd413X/S53wk/vuZ70JbWyUOhJJUqjd1sSc83Qehc7rHKpIxItcJbaVWkC3
U+shu5pCQ3wV20JTeQ746s0BwXuadjPt3bo4UWStP5V9CePIaBPPmvJqN+l1KbmBUQPXGOOBoJ8u
JcAro232ee7l5In/+3g0hHDZ4nATvwwUZkEbSmzqZgmkWjjCuQuJc/v9NUqrY+BvTc2Pa6Thr+ho
6Vf99Dkwvk7Shc5MH28jufs+ClS2dnEiN43T0Y3wJf4Xwh8EibpzFlyZZs9rr8mUQi5ouX651Sb1
2lWnxh0XLYRjP+uJ4lgKp1Ic9Y0WTYpD030BiTBuZ914M6aksqXeeqnC8t8QoPz3tCXH6ltx3zXf
vnXXL9X/CxKTd6+B+9K9/OMbCJ9uXqU2//HP/8V/D/uXf7wUb/+wX5qv/dvLT0qT/9SZCLr0h64Z
4Olx763kaRXB0Pit7f7jn4Iu/4F2kYakyiSMmWDVF/6lNJGMPwyZDTkeRhHnpLlihf9Smkj6HxZd
TLwH6DsN0gD++T//x09u2D/lQeG38oPvkz/z7tVF521htkEDC+xdRud4LrqdAOykS6KAfxufK/pp
inlvNY/vbswHY5x5Tf4cBC0dEd4GEVLoyn9+MccAseBiMIhgfIVmRWjfcIwzSlhSCskW9APBUmTt
EOxdS3syKsPlU5omzgjhQIwJ75OUDSZhOy6PktS7KRtNY4bdZoXbLv9a4NPO4nU7/RgpDw0lkd//
+p/1XL/8eO3sqxJkJejkkh9vsj1IlspeE8ZotjpF2Hisbhc0px89kHf36ly8loxV3VejOrpsMDd9
QZO3Vry20y/My2chF/95WatFjrOFzpP5+ZnUYDuW3NJG1wJw9xoNTr2XnvpN5Itv5ApazrTPd5ID
RhlkZepdAoJ/PDxqQKqaoqRCU/55eKkf2KjOOq/EtveoV15lPpGHR6o/TuoQOfWg+8XkDJvQvZSn
8OPK/p6t/7xyVMPkaoMIJzjg7MqreJ3JK64c3OFV5KRefmex092gDvCk78qn4bo+DZtxK+1+/yIx
0gcfm4olDCGxwZp47gibqT4OBOPxsYmNb5CHnhl3VgJJeXysIjoM1XNYJGCdJ8fKjxXknJgSQI1y
KKbSqifNZsotW5JR2HwySt76wrI1BdiV9FVSbpJVaIA6axTZJxUFyGCwZFrp5fK0K4vO1rPwKh/K
J/oQfD7STu/zHVAYr85SJ+oKGCiTN0A0xaGWdPdGCMpEPinprZGMbmaZXiUMO7BaV2VVesogO0t3
UxbzpmP/AQhtO2poWCXDaSvpLs8XNj/6TcxZBMHWBu6qrY7FvrIE32z7Tzrp7odBhZUGMeirtgQn
tukubed02qNROLRApyiu2RWvpSW9tQ1rd1xtRU59iMFMgC3Is+y4VfZJEbnzErttRQlAQG4CB9zo
uh3nXZ8znG8IpHia6pYmuE11kxMoOiGNJ9DASy8oUsDBtcOysyurvkEbRMQaOb4ky1QDeeCEgsnm
iykQpdU+DPJ3TXvRs3uBj7EhGyMI7iar4izlG6Lmpmm+S7KWQsQ3Sfo6S5pXwYOaqMsMkuJbwIJ6
sDocjTdSdF1aD3kk+kEhbARh3if9QgM08msd0rXFtoHgsghyXgyFb4GVawiHEhPOaF1PIdqCpGDX
ecuO0utrhAvoALOUZ48YaJBfALHYc6tRHO2ve4ECgaRuOvHLlLewiWtu57ekln29hRlMM8OCQybL
tYfiw+nCr1X8OMSGTSXD1kRqXYbsxWKD5Ibj9fycmYuXiweVfRqfr51Zk2tSAmuktdXxxZTUmySf
vCo3eTdUGwyWgxnA5aBncK6e4YUK7cGgdV50WwKVmcef8y6AvdY5M49LlO9p3zhpJQBi/qRH9/ME
eDd8K/jnUgKwS3rOTZHCTs5lAvTTISSVr0NxCzPCLYO3gRK0QNzsoIjQ7wOvHe4XXbETVXT7Irfr
EWbV9I3qJLiW8vM8V+7QHI1GdyUdSuZS0lUyHnIjcs3sJpTZ6VcA7oJ2E6mlS2HMjXgwpkRqcTM7
JbwOlGgO3GF3hl1LT86tjMmThi969Bho3xAA23r1hQBPZ1oye6raE/oeApgjB50RO7HvcqG7qrAj
4fUJMJqdsaMnIIypwPQlkoSn6knJVXr9tA+JZBBMgRtqbEzpmvdMGwJ0cYLbg6NMaGCWyEwUGruT
YcLmA1nNT2p0foEVg0wCh12Rckd2VL8dmmDfieIhE1WHE5GbAIKrxGzfDOYdfUW3COVtFJ5E6QCQ
DMwcUbQjLqb6qtJaJ6jktZ+xV7Jql+vpQYbuVGvRQU2iG4mkM0Ow17N9mJ80TmDDJPisPYin0BMO
T22cbOb4vsufl5iKv+5wjP1SmuBLo1OxMpH13rasAb8pyTMgDtpCJYVsFcOUqEZyTuqZL1fphra1
33SGrRipn4NoMgj5jA/sEGSjO9SG6Y1y6YK8XML6KiaduKnYCgtHc5F2+cJHqL3qwecse8rqR02R
9jCZnYDan2yy7ChXApKffNIdICmPuSy5Fi9wSRuLk8R2LSviV5/T2R+62xAitSQTLhNIr5mQemqg
3+QmMwXiWxuy0rEN37rA1wSJVGhkT9PGHMadbKlHEfUH4eqeiDWmKUwnNz+3EvBP5mElulKJssxx
6DC9UzxfUrsSjg2ApUUsnDZIHUATnKgdxE12C5sI1vWNSmkJGKdZwZOucLgNpj+o0yYHBgZj9JhY
ALUoEsdpCwVddRtewiy8UevnJbhVxdt62lEPcJsv45K40bBsujHbR0RbJ8mCsWObpoUbRg2EMOJ3
s1SkIq+6KlUDS8ycNUdehZ0Xy4g2ynKrLk9JBlerBGOPsq6ta1cUKI6bywmhqZdwf6uJFkhccET7
Mo2wtXiISUXfqnpoJUjG4ZPBv0iAlhtrETrSyi0g1ddhvDPK8dZCEgG7MvyalPnKmPPHmodXHahy
ORLFuLKGrq9C1VmGxSmN1dP8hqwETL20FUzq4SGYezWkJafDD9R7zwg5CRNy56jT4msTtXPjELXz
Dvmno1uk9OXRdUPhI9JRW297vrCZBm1cpLvahMdeAU+ZlEPXxXedUjm5dYCHiSHVN7NnrUzBUH3F
XG8jvLM6cuSxR4emSuE52qYI3ULrWxzjTSisazG/y8TZL5TKVwbhalQ+pTUy0Wnc6la+DWXgjSop
AVq4nYC+Bmq/T/TM7ZSMlVVyjfGOytZd3UZke09uqCe+UcJNK65VJM04oZmKv8jMpG27aUEO98U1
9MwfFRAvArhrtji9y3xXARKeayY7Rd5EFcntw2wv0+yNXX0Ew9fa6aQT9CATfZhsRiivk5ls5JAX
WS9piu7C72b/1IjPANWBlAd+BU5ymhoHeeZW61V3NKJ7DO3HoG1fxK51io76GQWLNRShVq7VNAM+
StESdKoko6n+KjaJm0oKfiQmFzODkvQQFodo9YgWXySDZHYiGUpDuEu17FCrWIE0lkwYgKbkK8AZ
Ea3YulzSV5dQU9LrFjxYoHabpx4Z24kIK1++7eeHcnqVB1CXs7gVkwwE5sAjV7Zi+tDOR634mhgz
v2Nw5obokQWO65FCGQ04y0mKm0qSN0v8RdBYauAJLtpeg6aGZz+IXutqPokEu0/itSblD7lEWU6F
GgiVDzINP3Gb9slBL7OvtdIeq+pVG/q3vlGcdAGoTuJg2bIjYY7Ebd9F2R3KMrcBcAXL8qbK5q+h
1bFdxyNmCEDLgMQoDUAzi1b4uDZTqIiL8ylXvsjmLXS1YQSZJ9piXlzR7L+REEclmuBIleFOUbFl
OcDxZKDVSe5U6puwoGHT6ns1lVydvacsnxqcwFX/LGjDnUjUaw0NbyaDhl6rNxus9jmU3kZlCcJD
AFkwgvFdseNciH1OW9Xv+KX9NLid+toH7B2q2m3Yr43KcjWx/ujKfJdgdAvA34pMy3Ee27JRH7NI
gsUd20l+Q8he0OZHwNluKtf7TuhcPBm7JgrZ1AW48azI55kNsrpZqpWi+m0hBwWp2rapRgKoWifT
r8K+c4Vk8BM6TrUIvY8PnzAZu+3J9tijPLSzgG7+eLcUT7OyeNKc035JIKQtj4UGclPMbwFn2xb9
2DIU4KcPbtsEuByCnQirNUi/payUvfxMtPtLI0l2rEqQYgdmP06R1ecepqoOZFjn4yqgtwrWtdTj
tR5EmmEB58s3JT8ZJbnDbySe7qrOHxK6awh0ms5vosdlqjcFigBQ7G3FVGy2rjleScbXOf1stOm1
SWv/98cXSfng9EI3byV4qaAX5LNzE7mgcU/a7MhGHUC/Ezn1N+IQbTD+drWP/egC4uTieOtp6p0z
sRctCmnJj/HiG9VhEfKCt8qzNoqXuqGfP/3++tYixPmxkC61QYmGvChOpT8Pp2RZvEzotd1k1+2U
g7kbfdVXD8aFU6C0/p1fxlFoI+Fb1Y1f8pUlhVprgi0WROtwHasHrVlI5bphNQyq9BRPk08dGBWB
tS4jFyqEH559IWP91+BnDuRRCJKuFLinYCYptL4JzGEu3obHwe5si5K/w6RBW+1w+dz90eH3/dBn
rw8Yi5lCLdc9g1aXmfPnFbyWXQVd7ta6jp3nghdZ+tkt+udB//2IZy/QAlZjrgwuVrFRFnpclgPX
5GZwFkdyRBeQvgdq/0K56KP6zftBz2pdRiqXqAq4zK6+XZYrlTNbdff7N/XMlvzXhQEE42VF1yEb
65f67ssYTSWkgpFMbudObrxlGTXt5kCT2i+8QbXrC1/Gh5ek6jIVPMIDqRX9PJwiNL0udSFySQ20
LXjUfOx2YvBw4ao+/ADfDSP/PIypRAsqi2hig5WdZL1C7SLu06mHxffSDbXb5nf6WBy6lEl9QayH
r2tdjen0eFUTOwnHfFC6Ds0Sokf/L2/B2R23Orz2XRRPrhpei/VLnhYEC134OC/d5tUQ+O6pWqY8
Im3m+iX9zho+9eFhEv69N4fKF4Ypk/zMs7dTCFtMH8R+uOI+vyGEcBucOCT40bZ5LpxLAc4fX9B/
DfajbfLugmorb+OlY7Apyx1tysHmGn5XXbhtP9adXybUtXT95zX9mHDfDZNNcdnpKl8DhQ6fQJpT
8qY7VI8iF4zxNnMTV98Nu/pWuCN4wxM5YvvNDaoatuBufJQv3OIfhvnf/Zyz17jSpjkSW65avw5v
8ht1I/kdC/qBvnRT2cXbfIN745B/nj/jw4lICUNE9CnZV3cUKcTtpVX0Bwnsdz/n7M3VJkM0KfFN
7uiwS99RJEpO3KSH5Yo8a7fZ5V65sRwsEj5BX9A9QL/Hbn28/DZ8uJ7/aDH89ZzO3u+kL60gkX7M
WqNXfMFLkzu6SxjLnfaCWcPV3i5MKOul/XLpNDYUiyozBtuzl72JurwOGiwFPy791G9iD6q1Le2t
PUWGyyucuj7a3wx43iroR+qjpcEVxqDjA+ou8kxi20zmQ5kcOiIaMnbGgSHaJZtXwkAJZ/mmoU6X
lG5niJzgy+6qa/obBe1TCXU8B1Ze0trI1RDQW+AWBLB0rXZSwE7h60F3jYiTc7A0R7Y4XmX8lf5b
b4Y0Q/KGM7tBoMZyW4zqRgPHYOrqBnuPlw3h5sKdXtfuXy7cUPA/45cGFHd2pw2jwqdV5RMl9cza
9IvX2vOj9KRTtLomfg2PmlNtlE/G5DYb0/v94BfGts76M3pFiUAKeMqd3qHab7yOKLcpbTYJMq62
cn4/mvThpAbdR6Woi9JXO/ueVk9IVEKNc6V7Aw1b5BQ72aMS6I6aY5IF3diyn3nxUflyYeAPX653
A599PlNDyS3tivUe5zc5R4/DtMVXRiCHSx6Wc7FDs/69X56pCRdEhcSnidp6399Nq8Mgw2nVmTj6
fSS73Y4+yab1Rz/YBkdjL9vZPrnwGq1vye9GPNuvTdZ/Lk7qptm1mz934PL20jAfb5/eXdnZ2xqm
M1FIA28MOtX9cGQiEpzX3pWc4ZZUs4vDfbgN/Xu4c/yFUgTlhG10HY5+U2W3Tuil3rAlEXmD5+ZR
XJ/f5tI+9ONzxrthz3Ztskwslzzz/EQM3VBSNoS1U2gv/RQrt8Amv6uwL+kh6S3AOJlB/p339d34
Z+ug0FjtVA+M33qis7ipF0X2q7QRNrkf3yu734/28Sbg3Whnn6W1FGmXpOvV3hLBcEUYrttupINk
rwfV5ircFn7ooYSuiAh0+FKfAhs7nC1SmPjvrAS/f5PPSaCo2dh7kZdFOeSw0MMLh0+/v94PpyFW
bqQeNO81pFo/f53ihIs3XUt9rSf56VY5pNfZwW55iZmADuPhu3S6MOI6j55/ne9HPDs69otKLHnK
iI36WjfilUg1BTflpgwatweLpItfGwFfYnLhUn+oZ3438NlEZMxh1NHNoKq5VKSNzbfhmtQ1Yd/I
r1LN2Adqs6+zYTvgXdSwQ2mkVCnKeqim0iIlqLF1fEKDh9LBqeggEYQJpx4bMoq8VtmJo3ETxh0J
cdmFnemZLujPcxorhcVRjb6WeF5S6IcsMiuTWybuKaPv4826064cwb2UTCx/NHUaloLoB5EVZ7Sz
18EI+1KN637d6hhHHP4sS29EvNBRD3aEM7ntFWSETXoyr1q/d3+sx07g1dvSB0Z2H7rJhWVS/mi1
AmoE49dS+FnnTfamCLQibpf1iDqyG+hOawGn/oZp41Rfd1vxqPMdhg6BmARuneL7+CjeXXhh9Q8m
XiQy5orIxV+vn7fb9bmTm7JCsEh79CbCJR1X0qmbEJoui/a9hAgv0jmQVahV9VYgdkipE9gb+mlJ
o+t5wThLl4YKjQEaPW7ZcqFdLvonI6NWPY+3amtSaNQfDDXwUkN1dbV6EqqBeiAx8tkYHmE2vGaF
sRfl5p52hE9ncm/kGq0rgKiWfl0bs0dD2G9WLEZgAldNlX2H2bZvctJ48o2gdWi1g0cqpDTZlF2T
hFTgeaaygOWcxEganflNnAgPGVwSbJS+KPbuNKz1StGya1lFOwm/oNcLrF/98kUIjCs5xpCA3k4x
wu+lJd9XjeKVAafu7iGMn/sOL26p8jknsrv21wSYlq0gXNUJva3oATniZshKFARHqTp2xObYeLT3
0Bpemzpob0JrOpjzINqhohy0FX+IG3eZOkeOlW2ndptiMND06raxBsGlr6lATkhX0T2V+SibzUgg
ZkWQOuLwEVklfeRRVZ7xYGT0jNRkRxbfrZWWjyUgJaXtJ3sOoM0oabVPYtoDQyl/6fDdkyhT3pp5
4qmd9jhjcLB1qVewgaZ4KfP6TuzWvB89LpDoKp+Iq9srgezTzSZltnWsOXUCHYOBposlWmQaJGSa
H/qkfV6VOWhp/ap/RLc5IF2W2G6DStksRbMTVPXYJ1bkVYp81eTwfaP6lCSqa7TzN2rZJ6NRv5WK
9lrowvegammkx9ZDlilY0MOXC+//+QYOYjjIZvIDyKUHCHheJTKBoJdxVE2uda9vZq/c19eRW7vG
Jn9bN4yFc+mj/2XLwYggt2A4Yv9AzXZOTYtC05IDuaXPRej8zMF21q0jeSu8PjpqFkpI5Ooi2Agk
r83qC1OO9MH1IoiDryijrFGAzP+8JKZ5r42DPEyudt++FJQx7anjiPmaZHa9mx9ogfXucmlVPD99
/Ljkvwc1zk4fHHVzoS3GyYVPROyOTcuud/I7etee4K2vPp7rh+WTvO2fSLG78ITXTc37lfF88LMt
Xtf3YDzWwcErfa9vCnfZdk+D07G/2zSOfLh4Brlwi42zPV2vG80wLNzizk1vjMwhUNSX7PJbi0Ex
s43Rrf34SLPx99f58aiUdziHAJI7R5BWUoqcKmXUleXRGi9y9/TvDGBBbEcPxtbs7M0Ro07Ll3bm
IS4Hg2INhmL39yP8Unj/8ajgRoj8Rwakvj7Kd6cpjKSzNUcMQSy7C14h9oJTcMULybI8eaULKmYn
XyPp+LfeEY14CjhnYMvOiyDW2Cz5MsjsDPbpDW6obeq86sfJU5yGjcilU8eHj+rv0c4rIPOQidZS
M1qifBu0yq7UC2DGX4r63EiWcsreK5gRhcbZjcRUZolNV5NlNxAhqYQu/U1k43grk88tR4xhlv0o
CY8Giqu0vgoRarbickdn/x73qD0Kf+XL/B8B+P7/1D/DbHz3lv+igD69/ArY+/Gv/AXYM/4gGsVA
9m+ulF1xpYr/qXvWxT/gmTJL0/6SaCRKfG9/yZ4V4w/RQCkGZ9pc0Zgre+8v2bOs/GFA5NTX8Aiq
vYDr/33dswDrA5KDCaT55+9QSpYo1ZdC9+jwozPoSf6rgROUerd7dy9Of87C740PP38J/zXA+VyC
G7+f0oABJCH/BPNqXy7qhXPFv/rTZ/WRrlTUNLFyzcvikYCzsLFsK1n0C1WYnwtcf//ws2NWGkjx
iN9C90x9OlaqdYiV+saUlwt//udN+d9//uz4SB6XbkZDqHsawAYrOMka55B6voprw//9nf9XF3B2
BorGpE3RdxCwKNaHqYKeNaUv7dhf+PP/6u6v//u7GRyAUq0uE9tOY4lF1H+BRskvu4Tb/lc//mxa
U4aWkgyaQC+oUFOERrnDLvpolqgcf3931sf4957h7/t/tnQrlWbMQxmgDeY4nP5vzq5syVFd2f7Q
IUKAJODVNna5xq6qHvcL0dMWM0jMfP1d9L3nHJd2ycQl+qkd3UJKZaamlWtl8kuWoLJKYjite19l
drKyaL997v3vd7Q9CXdGe/DBHxaOlO9JDoqPcvjaz+3JRx2wsBzoO6P4Z9uYtGD2HJAk+W1EwxZ6
6LdAI6P6Ps5OXd7j6FCwMy06lBNd/5a2yf33wJCG3s5/I2Le+yM0OxsFVoFc3uQjlFWdY1s99NVj
Uz10qX/MRkCOnZWQed/jUGb09ovVMKumqPFFMUABXKrxoaByJU1pdxT/HY4W7rnKy3x2GhZKJz+1
QKICy3zCFc+xoxnYPMtXCXQXqEDPSrW/r5vQNB4tBaDWfYxUVGE8dvkrzYHPLOSHbU1rsZ/lVuDa
S2psodXNChoOTbSiwfR+ZOJ25e0szLTmjUMgezLRpkcJYQe1ikhBQt0W/z+Zp//OhRb8sRtbqT0l
LHRsco5b76ZCheM2w2hhP1MVzAOJWRh47UOd919qaB9ua1qL9L6PUWOaCzRdkOEMJBT09GaRreQR
k7NosQ2KPBnlJIIoeUxPkAY4du62dRR8vdqMDgMY1pa0kU4S8rjOKSPDzXWbLK78zyz7hx/4cpGw
ow5Cx5YPXhFQ1Bx88J3shGc1f9c1CG+cIXdXQFIG6/ha9FLm9KRO8R1InH4ryuAedGHhtiFoUYoD
LVjcSDKFUoA8kvmPFNlgR1JktrzdtJb+QzsvziZwwHUC3wAPzinqcd6qHbfZ5vM6dX7p11yCywTH
qmh8sVMKOWb19bpxtDek/4Sqr4WqVbYAqUwjDb0By5v1xaqgEuw+LzxyJfusGv8wymMG8LJHrDtf
JttiTZfPhKiwKwC/A5G4ZHc0Z4991q/ApQz5Tb8lLWbeWdhQTmFWV3uoni6SluljPgS/rpvM5Kpa
IE9uEfSoSgXJZ4L6G79HOZDbfd/UtqdFMk6JYLQGZC5E/fG8Zyng8hZqj643/v5Ohnva8tuoAaVO
bQ/w8yxvAIrGFSZIPiqQbQbqG7z3GVuCw/VPGdKGflte0NGegxRzoOwC7ILdIziUQ7DGvkjZrayQ
hmnWtUfs1KV1kKkxBC0SD0FBOoKK30cdxJj726LaWz59sUMGI5DlZHU9hoPr/8wZfS3AmnjdQEte
eyeveotzXTStUAczZUM3gbRggvD4CJY4eCuj9BmVzUew/X+8/h2Ds+rXNP1sJ67do+g86gaQYTgv
Dd6drje9+OR7Q9BW4gx0GlYX1FOIW6h9Ns270W9RbhvvbKgEgnZjVwCP7K1lWA11859E5Wmrcw6N
BejayRGUhNbHTmU7r4HOxDPvwUWVxfeuPT+2YLbiGdlRdj+iDgrvYtvWbv1SNBUqAreEmsI6yb6W
PAenTrKyOhkmSL/kxQ2zyP3Fx7LSykFxJCGpF4v/n4Tof4zGtZCP/DpqIvhxCFQR6sRslOIN7r4D
x+MuTfu/rjuCwZe5tna7YHnxwT6DSMxQjICXmZJ9taBWYQmwys7VSjAastefx7GLiBFW1lPLRsQ0
9nRTdR7eR5x7UC7/ZUVFWMQtoDl5tpJbTJOiBX6asVJabjuGed1+LSBlu6Pq/6fI8t8pWb55MY5c
zrGi3pK3JhTlEagXzSB1XolJQ97l2moe945VEjybhn3vPSnB7jhoZ7uMh5ys+Kv2Qvvf/mthDx/q
I5QJ4hMFWGYbgBJd54aVeGbjU/29T18CN//WA7nLvpIEiFYkhTLGs59QtxVOZAWqDClYKQtUqlhR
dVfh8Ln8Gzmwxw5Jw4rZrQ9hEdcB5wkI9xTevHO1knVN86rlEOm6GfXbYgrjqPzIsByBeXQlRZjO
nzoqZkwrrwEFD3Y0jvXJI6itRbER2LnYZ6cCJ9cxR35HYroecobcy7R9Ai1H3jZNjmToi+Vlb19V
P3qoWVYWMj2gL7NLUDa8EnnaVfV/ppxpWSR2uU86oD/CyfoSEOvcqh5PyXgbslAGi7mzpNoN6YMP
DH4LamRHovZmDvP8LMujAyqE62M2TJ6O3xIZqy07gYFB+1OHHlQS8rwqVsZoanwJqIuoxPaaQjgl
m8JOeX+nkAgAK0JfbmxcSydDC0IvsRRvuQ4QO1yU32U5PW+zyjKgi47HDti1JMHcjLT/CNjGaeCr
IOulf++s8Do0MOiIC8BH+r/zDuGQNvqBRbcEJdQy88scw8egFo76bh/Po5/BKLQr2mfLfr0+NpOX
a6kmrljjxbSZwpwGn+IONZWuWx7tYHhmFgjafO/gtD1qyqaVqFom+73xaumht6e6ZTjLhSCFeyER
+agCwPAjdQ5m8nR9SCY/0w4PKi+giWFjrYy5Co4ZZAtuh3lYS/+G1vW3MY+0CmSACJE2JgFu2XAM
nawy2bYq6iJ1XpZabp1KCOHSuf42JCAkAiQ+ubluGcNkL6wyl46c8tEuULU5QuEDuiJTcoDo4H5Q
Xy2XhT5wwfC81YxmmGiqRXvr2l06CsZCarXHIV4o38cX8NeHyrXW7ldNc6EFPSgfJFEzrOWODKxt
5UNXJB+vm8rU9PL7RcxbTopcTyTw7kkD5Mfwo7CHbfcwVNtA1D7oa+wWYsdDHJ9sJo6qaQ/beq1F
M9gr8DplodcCSM6dBcDJsPUGjGqRK0ZHePVcTaHX1VZIsxk8r8z6fb3jhp2nrq8NdsSJZ5B/wAE2
OoA78sD45+WosZzYOqbCOl15Eza4paut6hEo2p3ecbFODPkvPonHwJdnlQ2nWcqVFGdwnT+MLheu
EwPurtJxxgVDUX0Dk9qNnXkrAWxqWgvgCdpeeCuPsISm7YcmLb+AtXFtc2WYAlcL2JyoRIKDewzB
iXIr3B9VRHdceY9T+tBU2DcWD+7wMAwn3h7d9HUAoSq2Wt7c37TVL+zAJlD2XfcFw5LoalHtzm4+
pQOiek6mV0HSB243YAVdqwEw2XD5/WJ6vFj6vVdD3rmsixta8tdmXWfcZEMttGlRcx8pCQwoWbRz
GT1WvbUbQedPoyGcIQqh2sWEJP+MrTutUshEYeXH78B/PdgQwoFJIZy5MqWmkWrZoG+hPMp6ZAO5
SKO4EWQA+OH6HJma1pJBPOP1TIEHNIQYwBccV255S1d6bYpQbfmucuIPAannsBbu9waeZaXWj3iw
Q0qzYGWfa3CxPwevCx/gCa5jof+FhdBynueI35aDDbXOmH7aZB5dpVPMKc0ykCaFILy8G33yPAfd
ttXjD6j9ousTmDoTQuG+nsC2H1sPCzX0vN42rzorYVoJcImOzhROVfIAPixoXbYv121isrkW1rz1
k4oUaNouna8JHV+buP/YF8FK1jB45J+atgu7JFAMyhwQiobjIv7GcR3tgVZiW9e1sO5JAxjYNOFx
IJl+5vX8rcq9r17f/LrevMHj/+CiL7oeBDxpxgwvGyrqnl2QUqDCXx5tO/7m8za8/g2TebSABa08
LZ2ockIHWl0tb24LUCNfb3pZfN7Z0jtawHI/K+eaz1MIEgz3RwKeoVLZN94fVi0wBqHIbiWqDB60
QIAuM7ejUIMDkhjQ+/fFZ5qDOtqZj3O1dndvGMcf+rmLaQBjX0Zm3HSHIPXf163/OswvQ1EcHHL2
p+B03ViGefiD+bv4iEeacfIojIUChZdshAJ1FXzd1rS2gAsOEp/Ax2Ux9GXu88D+kJdypWnDweFP
ZclFryFGBjXDBL3GLmHHpvy7Be3sjjWniNyjzPuGyvmmLqrz9YEY4uEPaPfia2Bqapo4S+cwSYFE
TvNpPHcdS44QCnHPbEjLlZgwjUoL67wRvZ9DqiH0SpcCg1tMJ5cCjwt6rOah9pt2zxlE+kbQXNq5
ZIdto9NW5XEC7NITOHGX3P7p9/797Cf71nHBgM+/b/uEFuy0YEPdLscABorkxA+OEUcBYCR/dk70
8/onTLGoBf1IA2/kAZ7afQHdC4b7IlADQzUPNxXXP2DYSumYuKaF5kSFfBv67RGEpkefFOAsO0UN
UC1QVsrTZsULDCMhSwcuvM3NnYjHJYw1gGh36nn9hxilhXNvG8iSbi7aH3I+D10QY8+ev3bTV6iz
7iCEhmIFPBaM9idZr3zHkFmgJfzmO9hyNFBTEHNYZp79QcRgnSG5n2+7VFmoZS9H4YCKkbjQdQjb
JG4q1Ann4xMYf2i20vvFGu8sImQZ1YWVIBpaeq2P9/eAph/yobhFHcl96/DzBGWQbkpWEplpsrWQ
byHHmMsBrw4O+JVS2z8uW+ICsojX59rUvBbbZcyIPVdYyccWmGGZ5vGDn04NKnVsd9vp8h/1YZXi
eQJlmzCusldF25ced6or22KTC2lB7XnZaFNIIoV474nugsHix6KsV56w3m+c6Vi4jkRU1DkeBvK4
+Q0W9xybtMne1HMUkrx1HzrkjRUFOEwRaDjtorn8tBwcr0+q4dmBBVoEN6nvTvkE3wTb/CMkbHZO
+7moblNo1BD1NMsjg57L6sXZ+z6EMrS3QwHXfllNHPnIzcbfyganlVd9G3ixBrZ8P9JYoEdy6uSg
1sVoGr8HKVz2d1N8EXgQ93P1C48J1232/hL+B5J9Gc6oMqls6KzMoSyyzyQQt2mG0jgIHsoGxFrX
v2FyKC2WYysAPUIGh3JkMuB5MoAqiQ2d4W2tO2+nIR28qQFz3gwVBnlH/O45c9c2mibjaMszNBAV
NrK42k+b6hb6MZ8tZT3Ggp0kxE2u997kRFokNw0uGHvoS4UDmW78VIFGhewpiPw2Na+j4QaSyqnw
4KMOqfcy6G6hFbIj7rSy2BgM5GvRDLEFwGZ6bAAhCB7vKzI9sEQ1+0oIcMCNN9fHYPqIFtVt5g4j
VGzGUHUA5dZQ0BiKz7Y1Q5r1/+ju3xCor+P6UVj31ocE5CBzqF2NoeTpj+UtJ8jkCtDIMME6Fzbg
pX4SSPS+bAAyqvoblLTc5NAIu24cQ2zpcDjIg0xV5Q14Q+nIt8S1boDT2dhzLWw570cvLW3sf6Hf
F0AFflHAQAHkcVvPtbitoibpIIKBdzPLBZtt4t71Xr7SdZNVtMC1VAXEcALSapAU7Js+fi0i8el6
tw1Z2dcCNioaqEXYcJGqLaCAKO0H8P7iPnDs0kM9TfGNgBbE9U8ZXEcHwFWT5bV1EOCRl1knJ/X2
tt/fSEtsbF4LXllXY6BipP6BjvWjZEl/bhJ6A03jYSU1GyJXR77Fs5vaFMDwMM34Lcz2qcZVNa3T
Z9y9frluI8NM68g3nG0sGUP3MlxmgqjyLqrUin1MTS/TcrHTHWO880vl4mDjjuDPU905aOlK4jS1
vfx+0bafuhyPJ3DQGlCPNmnuwIC1YnStKvHfCAX2Fubm/KvOpoaqdrkz9Z4SyNT34Iz/15zNMi4d
PClGXfsi5gac6W0QQQyHyZmNuy5wLOj3UGe4k51oQL/ti7Q7Cijx5CeJRzDwYzNU2iu4R7HyxGPy
by2U6hp3LBaFgfvY+kCdCMTVN1bXr7Ru2g3qaDIngsg4YJ59KPK/Ff9O4/wusdlp6oMdWApDvMxj
R1j787ZMrMPLprgu69wtoC8W/Kglf27n7OMmH9cxZYONJ3gcU+oQdMj3Q0+PXrm2xzT4oQ4ky0c1
dJk9AkJSZvc1xChYzT9f77VhdnXWCquHJG404v6bxNZn33J/YfeX7DJveL3evqnrWgjFXkusqpnr
MPIawKgiH+QvCfRxtrWuLX5JPIg2a2EYUNIXEL0XB+Jn22p/mF5pXYBRAArneFgGu91u6CEUzNYA
3war6MhQ4F9q2RIklsCt1c9BQKxxV1F/Gleyi2FW9Rpg4dGx93zU4vTF9Ng52PB1ydFL/G2TqoM2
JHVllvmQbhUWNAzqAmoIEoi5lc4b1iPuvM26DrTv7KhAII2oP3kJqv6LD3xFBkLvIlfBpnM/49re
o/EiWQEoXYfz0CYkLN3Eec3TAmQ61z3TMAM6ti6agqRsHAk+aFL+nQ/VdITUyrhb1DQP179g8CEd
UFcFaUMzpuowkyDb6CYohubb4BpMh8+BeJ3ZTobe96BSLxXeV1O5cm9hmF0dEzf3g52MsoHhgxyy
YeSUpb/G+netmrUMvyxM/7z7Ymz58sWqXVgisWUWgG0Ir+kL/d9o/QK0MfNflzf4IIHAHg6HfmXt
Af3EenuM4gDqAC5BxTxoCRfxg6p8UTgdCa87s+KBC3Vu2wcwCn4K8L+CrN3ntjr2zP0YgFAdugxh
Wd3iaVVGNgQH6h1LrL9AnbxcbPhlCTTofAcsGMSrP2yb+sXpLkYYKWZVMCGqakqQ3gx4+8DLt+Me
r7duWpKZlrNlIji0IVEuQiJ58oCQRo1W0JxQbJn6/Ab1lRI1Va7V7K9/zxAqOmYPe54yh44vg76C
ugdE/zsq0M89rf6+3rzJ4bR0Moma+aWfsZAXoNd0pXhkJeD/IO865iNb8WpTMGrphBIoBbSqZGHM
gGltk/lBsbX3G4N9/gFiK9xcgceJAaabhdzLwJoeL08pK9Ntan45Ql04U5VEs5d24I4P4v5D37V7
EIzcOd3aTbTBMjpwzW48CP9EqGmPg67ZxSL4HXlQ/bw+t6bGlzFd9D1FKavtK/SddOIMPuYb7rKV
janBbRZduMumVWRDpDlDNXjjpj/k/Gm04wZX0AXExAv/cL37hoJmpmPXaC7bruhrHoo+gwxr8inB
Ou0MoGey+09dNELThf7w8Fcv2o9d9PX6Z00zrkVENjsjEDspaAaY/ZSVwQ1kKj9CK3nlWG+ynBYL
vXTSeqgBVXRy56EAEyhJmgPF+cSqV1zW9AXtSJIkvCduAp+qW/6aJ8nfbpUcoCS83G3VK7uQ5Xz9
ziqiI9sglsedokF5J65bGYoe2Bmq1WGXlI8+9vVuWT900HleSYEGP9Yxbgw1u4JHHj4myGMTjSBO
3RjeOnPPgGTOcHiEi7HEBnO3B/2VOaqOJJDy13V/MkyHDnXDfJOeCvR+jPrP1kzOPLJuZid/lGQt
0E2f0AI97tnkMO6w0POib90M+bRK7T2wZ6o5eL4+CkNUuFrAoxCvHifAIMLZzw517pzIJO9y6YXX
mzdNsXZUGSY/TZsUGrWdZ4MGU2XPbQ7Zm22NaxEtsjGHHBjMw+PmwVaqh6rbGqbeZBctnGPCULXR
oeMOhJjAozrvM48/JXSVd8NkGS2avUQUdE5GVPdDbYx75SMrqm0bJR2Y1naMFyLpWWgN1X0ENZfM
S16um9xgFh2TFltZxGeA78MotdiuAefGburie0FUseIxhgykQ9NakedNTGGX5jYnB7zbRyn74Mzg
oy5eHFVsc3sdosbrbpqoOzDclIKU1nlorf3Y1//H0GS8sjdZafn9YoH2OlCwDj2s5E81fQa2AQpi
UzLd9nFRb1vNdKRaNDR+nHuYYzXmKMYi+Uch3FMv24/bJloLXN+2yn7MQAFiSf+B5dltBkK5AL60
rXktdAkKdaui6HlYdNVpdCi0zH3ILGYri7Fpi+Fo4WslqIJHiQCiK6vPgYKQojNF6oSa7d/FZP81
e8NjjqDIiH2ADHaAyvYqXvn2soN8ZwnVkWxCxF2bLiEy0fYI9i+IIo3pt67kP1wePUI0Vqykv/eR
R+Cne+tlo2V7TTVhjNT6XBVPOKjYVQQWjy/j/M21PtttuUatbBiSDmqzUUyStLnCzQftiv3cYCug
krYOW+is7xWl7R50CmvXfoZFTwe3Mb8lA9gywWRhDfPHIVLl0ySTOmzE+J0QsQ2kikl+az2sqiNh
FmhoisJ6yT0vzKxiU/UiaOnfNm2PgOogQHk4Bu4TCmv3UVvfXI8bw6qho9oaSSrszDseUuwye0eE
AEYetjWtRfyiTp/4Mya5K+bqZrYZ3de5teZCplnVAr4andZpZmjZ2XO8X85b8Vi8VIl/Aif6im1M
n9BinkG2PupVwsM/kAEIivW4okhaYLEktApW9qyG1P7n9uAitdtLAXVUYr/Ehfg0ohZx76OCQk2J
ve0DOmStr7zRcmpMQ8nHfF+kEQRIAf/5OSVW8PP6TBvGoIPV4gpsITEFU1bV1v1hnqzigbZNtG+g
Mr/NmYh2vK4re0RxPObCTieIluFy8wmUdOzH9QEYokBHqUVdT4fOhjOlvVfuSXFfsGraaH8teKNp
jMemQ9tZFf2kHhT3kvi2GLaVUzAdolY7ZVklAqdQpxrG3UCyEoQurF8JAZNh3LeZZ6SWR1SM3Bm7
NIEO3ljPEGhIqDheN7zJc7QoljWV6D7K1EG8faoFpBbB72AX9HS9eVP3tQjmaVZgmYHtsdbY+0KJ
fj/waQ6vt27qvLbjdpwKyOwaPinBqLYvUwoFPiXVTTVB3XTLJ6gOT6tLfKG1OXJoRe5jf3qSEfSO
8Mh8vfn37QN5jLfTmxXCmxRb/N6N5RM0QsmnNhvi122tazGbokARUrBwzdkdflaZdfZzd9OKCBLN
tx1PrRw7ohIcjBCZqfZ54ow7VlfpykbIZJZlwi9ysjfWnqAuzMJA7oTFFlTbA5+/XbfK+7ssUOq/
bVxVed+OFabUTeJ0V0/tLV7zPk4Qfpxx8GF8ekkG8pIuws/XP/i+m9JAi2FLlY6XWLhIihb99LS4
9b3uZLnd4XrzJmNpIZwPUMJzc4wH9BwJFq+WHL2u71Y6b2pdi+BhFKoJatxqcw7QOJ0dwJNFtHGe
tQCm+RxlpVjubAUVB5mJ3yywtjm/DkZLRx7PfMRdQjT1dzZYMKOpXDkQGCZUB6LFILL/Xw/qguII
IvwXv3NOhRs9X59QU/Na2OZjIKzIQc9V3z7YVk3BDiZ/cxWt6XAa5lQHoEnh1j3LUd3N2vkcQCdu
0Tn++3rnNRmVfwNCsF96G17MmooC0HmcM93xQU3DawWV8qgjp76Wzzh0QBfMf4b0RgefWoIusSEa
Y1fQWQPeGiesh6Env7Na4o6DnGun+IBAPLUKyauiCNcIGuDYdkJYduH6b1P6IRmatZOKyTDL7xd5
Z3Sk4D5wK2FDIZzpZF57G6hWbVrLqU745gcjVAJK4GOyLgItlzyPGP51q5tcRssBscxwUQaVSnTc
PUWg3uRJdUqLfgXrbLKLlgRsD7jLxINdWEMeep5/8SAwurLCmtrWcgChdVZ2Hp6F3CnN7rEzjiAn
X66RPL1/hKA6qi0GmVAMBmg8yvnZufFLII+DG7j+7zTx1vhwDcbX2d1KwQqGQjdYp/K6Q8xodoD6
a7MDYluszK/BSDq2bSSg3nAHTEAdiV8iG1SYDHG2zS91VNtAY79KWjQe++0haSFYm1UrSdhkGi0Z
1EknBHi4Kd5QEpfvoCSZJ7uc5D3Q8lGM995N7q9zuk0jpJGdBp8BZ68AgrQCBN9Oh73doGrh+ieW
5PvPSyD6Fudm/6uqUiVTB27aFuoXt4YnKr1ql1KIFRA+/BYOW7nrNZlMC2URQH0nb5CcSdSXL1P8
00v5oVacbmxfi+Xcq/HKEWEgdpeHQvIzr+UZ/rWyuzJ5qhbOlEZWIXrcww59NuzcaXiUlf39+hwY
TKNj7JSwo6m1BbIczx5mSMnJrj/Frr9t3dUxdanLinrk6HognSNrZkiPJ5ABwH3pCg7T4EM6tE5W
gNdOJW7CLauEQDznT2xqzl6fHNpesYOdB9vytQ60S23ZtkOFOZ5L966KrA88D9aI7UyD0EKaOLS3
sKRTrGLD/RB4Z2qTY0/En7W+CNbI2kxzvfjXxVI8581MWoIh1Im8y3hx2wHB4pfeWlGTqX33bfuO
LfyGUly3W/34MKbeaxJ4z+PUbTzC6Oiv0VIKvBwwUz9MryDDPuAKcWWLZZoBLYIZtWoJGihcE+cn
DnmcNLch1/5YBfI2GX5dDzVDGOu4L9umYOkZkFG90lkw2/PRArnrSro2NK5DvlwalaL3OA1ZkJb7
yfFDD5eH284UOubLjuXoRyUcR0XxM0uiB68fv1w3isHwOuYLdwG0Ymp54RNQAA/4uWF+fxBB8skm
8U2ZxSuYDYNv6sivLCuAMQGoBxfmzpeghFhNeyzUvLLcm0ahBTAqCuJeKZA8k8rGfWQcF2evRRVT
lII50sUlFhg9m7Wdo+ljWhi3UvZ1BE3lsM1H6OQJ7u1L0jXHdgrkDjWwfMc6Vh2uz4/Jr7SYtjgp
M7LYrcjkS5OJB8tfu6Y3jUNbla2yGWQWIeZc3HbPghwm1NrsckApCgeKTOu8oaYxaMEdCOzkkwGX
BV1cP6CK+nGO1yCLpjFoS7M1AnCfBZh4LrMvC/9WUdevkDu8n0uKRzNrxb8MI9BRtSXtc2WrZa86
WAeA+e8mLEKbJliHkHGrwtHVw94oIiCyKqDluLOmbq22z2AfnQctT6GnHLjo+MhurNk6C/mVCnIX
tb+9bdt4HUSWcdLP6XK+JFVxdkFnu+vTZE3Ly3DUoVpcE9+1PBu3NCEK4Q99Iw9F+VlZ7dMcrWCN
DWlJh5IhY0NKyXNpWAf8B5vmk41H185bI7kzNa9Fb2/ndFDglg5RwRnsHJRmIHtn+75JVrampg9o
MZz7bueKikLRQXgveNI7unYRzrn467pzmuyvRW7X9zyuGgd5NbCyQ1FHYUfYvEOl343f8Y0RoMVw
HPT9yKFfABgUKjfL9qns+La41ZFirZMo4Uw2+k8W1cNuemrGduXGzJATdGAYiWPl+i5MX5TpKUig
Wja5qy94hrjVoWHU77KyTZa8lkn17LZ9/8o72390UNJ88kGyv49UI7etzTpIzOozG9BoWCkt3H0s
ipsSmMYiWHvS8N8/ZuosZ6oXXWEDyYIdUVq9ENRJ3468jM55XEPwtB+jfcRU9OR0zepO1QCtoDpi
rAks0FVSQkOAoxWZdrlbQg0UWhCfqfg1pSAYzb5jc7OrnX5lA2gIFVcLdaBB58x3FQ6JLXl14uLR
H5J7OWdPyO0rgRIYDKkF+8wCNUoX81QweaNEc+s28fepdEK/S36WBc4RBIo/h6yFL16Pf5OPa/Hf
S5sEZMSgoG34CDriu7QaV9YNk4drUc/yyCGqA5K9bzMIojYl6pJb2aJuLo7YaUg7+wBzyh+bBqKj
zfACIhiPgBjMevYbDOOQZoT80TYr6XizmQMmX8TAvI6RH0pXPEbDNjEWKCW/PdKpUVgllXjJr2Xv
3PIuInubFmvPyIbp1QFmrcWzdqgVDRtwGEAujTJwwwVtHIfbrL6sWhcH3hjE+hkRDQWDx+DvpDfs
esurVgLO1Pnl94vGSTzNODoDwEJySR8qCyz0KDnbVlxNHS2cK38CtVAH05Q9aBx6vKvhkh9UUNcN
Y0gWOg9aY/M0SRo8UedU/XDB67ojmX8uq+wmLaH8e/0jJgNpwUvwSF0EObbdExSDB8CudrGdqJXG
DblIB5CxRCg/JqhzqZrgFMzgdPTnBsT2qBxCdB2tQiW3tRXXPygVa9VnhgHpWLKiafpCOpKGFFB8
BhQtHdfizLCP0sFjdW9buHzGszIHBbqK7c8iKapdNM0rqdvUdS2OsyIXduHg9ddNQETsq8red6Tc
ePnwD5jYSMZ+8CDZxD2x5xBI8fgaN7zBU/8BE5O4Sc8yGyhR2R7aQNyzpjhYdbKTULNa8SXTN7RI
LuSQZWIA1KdIcYKmSQAZruJzljkPVk/W6lFNM6wF9CS4DEbfg/OQ9qkvulNXspMoorWTlmmGnbfp
qMwzbxI24SECuHykpehCheq0lYRhal2LZdtpOpeNNlp3WoWqjf6xkuplU57Q0WJzOaY1+Okh+llM
420euTW03Ona7t6wzutQMcliN3WhehFy9ROsL0cS3QNOcMAJLt76Lq5jxeQIcRYpgYP38/671zHc
yoxxc7xuHoPj6CgxnJ8LOVc5DW10+GZik/fFSyZ1b/Ex+LTtE0tgXCxlQW0VmcKDWzhEED9w3erB
G5zbOKm3HVV0SrOaQxe1jOQSYN4N9GMP3WoltkHOAVvqt32Par/M8SKJd6q+vO9BZ+aQ4ljAXjsr
6L8UtXuMiuDoZXwHmfrvKSk/0REyYLF18vr0xJUfqoJsK66mRAvyFvuZzO6wQ47cftxFSU6OLk7H
B78Xw7ZIJFqcy74RbaQyGnZdkIQplynAPBtxxeBBeWvNTI6ZCny0XhbNISD0pMBsPlZVGNH2eZuz
aRtvp42rCX9QgD7b7Z99Ry6ilyRYu1J5P1W5Orysqros4IhBVICRu3hyvwT1WrmlqenlhHkRJ5BO
HQO23LzaUfRhadrz1ziSTE1rC3QggpK0EstDOwYHv04fBK03nXRcHVeGoye32ODjEqiab5ocRSJD
/RXMGZP6KmrZrfjl+3nW1cnOqqbo5Cxb3KJM010ZPXTjOUAFctwl4TB9vu46JiMtv1/YX4gm4KB5
xwE09vhfjHXiG8n5tFaRYmpei96piohljSlQxcS9KzqS75IyX+n6+/tVN9DC1iJDUWdFvIRt9xRM
mb1vIpRK17W7mxv/PA75b+iAVidA6crDdWuZZkSL5bKQzAVuhYLdfaDfcluQYj/WlZx2Qe5490Fa
tPFOZkXz4fr33l+o3EWe/HJ22iLqU9kLXOP44ikPFN01cfWxB5zoevvv3+O4OvpMcReipglWchS4
k49jGw/koGoPHNSBAqdCKIeRWbtSzU21z8rS2ib/5+qEUQSbNdYklhvyFBiL0e1+gt15zwr7GcYM
r4/N4Ho6/K2aiqBJwLESMl6qXQfPhjKpv41D3tX1SEmCEnoIXCElOvxLpdpsb9vRWsWtqeva5sHt
FARtROSGUvXpruTo9WCXazyfpklfnO0i5IGrsBKQciHkiXsPwu4nOyjPVo5T0sBRvODKEBiVNUiQ
wYN1LjZw4Y9R0C5DmdQ5pjV0vaZ9Etk32yZZyy/jWNLSWhRP2xycpVlFxxc8B4sVgIIhw+gipDxg
flCnjQ+2K4HVqV0mokxmyQDry6FI7/HUkrsksOz2AGoc/mHsCl+tXOGanEDLNaSpxij3cb8F1gsG
uSlqBfeRXTbbSiVcHXM2B01LvCj3QrcunI8dY/XT6GfjtiJrV4eb4VAsMivBxHs83jfCn3dNbfu7
TdOuA82cunUGIRDbmIX0MMXubS3ifmPjWvRxbgW5P6FxO0jlkVjF93ae1m5w/lw//BOh5eqaoTjz
Waq30LrCWhW1817M8xMOHs+kIM9eg2ftRPy2Inkr8/y5RRG/m+DtrbZApqJasmO4DlCQyMti62dX
1t+u29OQEnRkGso3ZR0DLhBWnTr+qTxW7TmN/oezL1uSFNeW/SLMkAQIXoGYMzJyzsp8wWroEkgg
iVni66/HeWw7+26z89rWGRUB0hp8+XLvw/3a+REpbjkR7Cz+l2v1H072v0lq4wo1k0a08Q6b7B6U
+fT7vlH2//8l/+mz/1UUOEN8q8IMO0amgv2dgJ9NU5LIkv/ypO6H4H97ff+6laOytQoDPKlQDN9L
VV3rhJajTW9Ek5f/20/4V9IPR6zE+QXx2bmqKQLXN9Da0v8NY/0PP+Df7LQk7DLjRkTMOZBlKskT
2ZZXZ9VUDrST/7e38G+OGuQiREQD9DxyeWWMHmil/st0FxaC99j+v7yCf/PTRJZuoViAzQdR6lTR
pJFt84AlBES7MLyoAYIt0xoOZVALffKgjUL5KPIn6Xq7p3Pvj/CtSs9t4Lf3JuLqKLZwhEIN356w
6F2XjeB0J5IleTd2/PLhNhzGcWpum3fTRawM++fNslwmlia3lmbmWUmIXUqRkjyCrf0tHmvQnbIo
9Geu0vYaL7b7EQ2dPJC0FjczL8gfU0OLKe3cAXM6cw2qdjuDrWzLxMnxeXAKuLSWsHLA8PSyLRv0
uQDqy/VhxreG0hG2WdK2c4VJlP4k46YfBdwZcjVm6NIXjrW6XKAArotUUBifqrD+oc19q5IlnYIr
J5aQ84hDhhVOkNXPqpnNRcVwfuV8DG5t1ARQCZ2W41pNMHVPsuEcy1HlDR3+khBc0tmr35XGaHGV
LijdGIQ7sJnUwUoSFzbofyfBtv3YoMS1s3YciqzehhOLhy3PyBZkZd3btiD9epuI7U5BpsmDJMTv
hwlWOX2gmidCs3GXgShT0hV7vgPjEt1tfILRxc1RePdg20wWZlll7oQ5Z7EmB58m2z7E6Ok7Wu18
YH1i8qW1spg0WL3D3fk33JLw5sBmAIIeXiRWtUvqDS+B3D5RGbzGLoIa5yJ+1dz+GpQ0Dy5WS0H1
sh145vUucak4QsLLl72vaJuv3QQj2xkdZhXGGnabvDr2PVkw1lVjScdF7lJnRB4v3uqy34Z230r/
l/gte6IdmlPoJG1ANDIKx21mHyACpW4dBA1xP7v4NPCeFmEc4usDocqn0YPFmGEhiJE2KOs6HQ40
mW0ZGbPlKsaON7MjRu5zXZdukx9bBEfM775ZzE1rZ8t6Zc8k9hP4bDKFhR5cuAvWuoPdttnlA536
yzbrygNoMUlem0VAKlPNZTg27d56M8C9GdX73i4p22neKGxVLWZK8zpo0AWBdqE+UAlt4mGLkym9
qEDX4kl5NawlMyEeW+qbhOZ8VdN2llxnS5mmjZ/e1dZODpuJrMnGcuvCMHywMWnw/kHAPoQ1pWGp
+qmt8Iwhq18oyykr21Xpbt+SCQMKIZr+dzqKPnczg4gnXfvuExCAdPsWF/tNkEmu+yVq5bBTftXd
eVXb9o1nmF71NqcdlMg8FTnMHOl1rNtIXpaBhCRfaNo/edZWnxZKMTdcr3nIoxquIvnoIQ8Ri1W+
w/lqy8oonDn8amlCyG4au+GLrJn8hOmiPmo5EFYsZB7SfLPzCnmPldKTamvYky8wKvf7LCJzeBSV
pQhKmZEY70DqKoYlKImWdLeIaq2fsKI18FwMQ8oK74K1w5prze7TGjocLKM6KiqajNnOA8O6wRxk
fcK8l4x5NyeuhuE2H+1jg/JSHWaztkMh4moheQAaRQdZdVjSlBnrmXp1MpOqVHI1aj9Hs7DXNrIZ
2zfVqNCsbbYlJfw5hncqJ9rtky0mazngJo0nNEYizTtn0vFDDq3f9mLVcfYYmawyn/E28mYHgkA7
gsUBYWKZqwHmf2eXEq9P2LWn36aK0/UtShjFswbD1lZvbZcM6lrXasTPZ2pcTQ6Z9vFPBYhkfRNy
6/mDYAHYoG22pO9YdK34tc+qRhSR6WFPatt41TembEPR2bJFPI4A4eHdvGGqdZmnNXmQ6aKqGc5U
zCzXRNvUfsIbbpxy6I/4rc0l1sazIJ+SWbtPz8NUnzIP50LcwH7dnAXbi5jpYWrWqXta0jnW+3lU
W1UfFfbe7HFCGgieMrKaZM1pg9enyo0bi4n/1Gtmvvt1wRgu5wNc2RGJlPdDCYm4lry1Vc1oKRp0
srtg64i6e7SFMST2GGc4jq3gZVOZ6LPntH9MaqqghYfpxW/qR8aO+A7x8CxFNIW7sRLDVkR9IJFg
3IyVuXVq7XXiKclKT5pWlCPUxdt8BPcRoCUJwxvjEYJSzXu75sOo56FMm4TVZTtBE+zARgedHXAj
tMvVTLpxR8gy6TykxkJcfWnxYa6rDId+5YgzBxLkys/GbkNzHezKfqxD4mO86JiOuUfMqI6dsDU5
3LWMZSnn2g2/ZTPa+Wjltul8afB1HpJ6MeFPZ0I7FLqidYB5MaDnJ9xV1ZwG7CdMzxqeWmMxTF7F
JVZgUp4HcTL/qFUyhI+ThifzIY1o9jHKMExxgR0LcuVc/Fr3fmFHuVIOy5DZhxfPYSJZOsbXAdNQ
7VFNhFnNiyig3Bcxp5M4bW07s5dtmjqXi25ubG7mal5PidgmemQo5PBoDPPjtbJOY4l5E8Yc4Og+
17lIbMtzFUAp89K3mSc7YU1HXkI7ObCzhBzjPewYjSjawKXtk4+0VTubKMlPsePI4X3vV9AJZC/s
yULor3qrsiycd6Fi0fzCLXZzcoTyDMo/Zu7bt2xL2rBwwPtSKMa5xXTIAfdpI7C1eUWsjtIOV6jG
cCquaphN1jOxcT7DaqO9rSJO76XdMtlnRmL3y8RILyXU1+e4DOdhe4niiAdIp5lVX3M2YeoeAvBh
ZaPr9VrVUx0VWTq5FnAmZb5g4WrhKbVgKXLvdJb5Pq9VBbmPLAv+RhXkPyA4E+PQ5YPHvXiCwlNo
cMZ4F4yPDKrG3TMEJufx2Idj9qNJQkI/ZRpAE6VQPRvW73QGtg3bCDBLq0u6bV3X7GA1M8xXKW3c
7Rc5YlKWIWTT46BgwQYtxpqsz/ruu3ljsTSsUEIIB0Uy38u9wmoo9yWSCbFreYcLoHnYrw0oHb6v
hr6EjyyXRbuOa/wHWa6v9lwOgTijCM+6vILgAgGpyHTyK47McF0rDW/uKum69FebrYM9JFhhMC+g
PdXbvnJTT49bmlRDnug0HJ49GbBiyFZsBO+A2mErMXUsnIs4sGOKPXlsQLysoucE3coIjTNbR1VX
DiLVoI6mc9Tfi0QUE41N/T8dhv/bhXUcvA4WDlAmiWvZRGfWLMTOxeAGP+Hqh4gmN4f17+QhU614
TjraxqXF2uCcb9Dw74DCJqst53RgzTWQGZ+LgOIPriGHg8BxiyesVUaTJc1rYlbyPjQokA4K5nrk
kFnWd4+dhpRr3g2RQK8bo/IsERLjl6THGKJIrEih+xKMHUcShtc0CrNUxv2+YZL6PJVrlSC0kYnb
nCx9AIX4zGbBdW2Jfa5cNyJTQZZS7wc+d/rZbwlJzwwWVrpYnB3na1gpHFrbgn6Z276GjYwYmm68
CwXOVZdvoLsML0vYo3XVG0SpdhZGd/0jW+p5LnDvmTiaTQWANRsEh/PEkXTyvrfL/HeIEs+KdoZ5
Y7m0Y7uWY7Wmbdn3gsJdZAvWXuYj6GDRuSdpNZdGwPUY38KNb6Eytik26Mc/YCdkYoeOEpyhdU51
sF9ZNUW5mSLfPWyMbje92MWWJCH0T2MjamCG3ZsUThHNSnKnaIWRBaWIFVpMvnuCdMAiiw3Jedy7
mI3JFSRsqPyNUNriBxY4TvasQnlygpFum5VAdIV4sdPai9+dJgGuyzq49RDTAD82pSGOWb2uFV4X
jlNdtN2q+Ji3DdqVo9/A3D9mcdOxRz43gd/ju7nlkgiUejuo51GoJEASriugJRYAft4IoBJOSXqT
zodTGS485mcZZkm9Y2nl4a0FeYvmFNDA0ns+DOhXPzNSFSjtscmKYmlMhmOCd6l4MXCSiV9zN8H0
Zmswp4X6fsD8YXCLC6FMqyFqXVZdHasHGWHKWkQC5xGPIoWrPWSeo4dGaLecbNxATjqHcArfSsmt
+5lRDd3KfJAmMUciDA0xG5pgyJFuarL5sjAp9haQYVKGrBrcMdY8nh4QW5R7hbpmU5fLBOpvsXmU
0zkikLbHsOWwEB44DN/KypEtxc2q47ncoPXTvPaptuaSTZOfjmYmPMONFkv/Wg/wk7xEfOiGf6zW
Cz0YbGuIn1PYbqJUVRzXT23V+faFLQGiB6SjqrTUEoPeJOLkh6FkekwUTec/W582BKymvkJhqM2M
DDw6ibYwkjo4ZTUoeM8s69hc3LGW4X2d5GSv8M+JMlxA7R5MH3XJSVfb6nPXG2bf8VrU/AgpGC8/
qjrQ4guyYl14I5CBqGD2GjNbqKa1t8wJIY/MUWSUapiTbheOFHR6TCQhQdrAMcC9wy2gn8Ex2Rj6
j8jPwUPAk2o6RxbwP0JP4OZy7RFT89QFHX+aR4kXhjJ3GQtOdUeLoUpmNOzMEPUEqd+WP8Edbllz
aODguOe9lXXS7nSG14ImIw1dsYH3M+3qYUW4ypkcbPRZuc3W1zGrILc6t0Fc/Z5URbY/2eK6afxL
KS5UuKvSjbMnWbkVfCTgySAO1UnXv29gxIdoNDzfYEwdozUTi5/FdDBtUjPy6y4usbpLFa298U8o
rYLaF9nCFG75BJIT9MS2AI0RVGv7tC2oHEMJSBqt2A3qzFCZQ/VmAfE0aBVeFoXVfeCxWLDseIkt
VzahUa57bkmeLq2PfqCOFD3LG9C3xT89c2hd1wyvfb/AgUwctabjaZGqTvLUI699xZkbsq+sHuj4
MteN5i/acLT40erRPauAk6/BirkpV7i1/wBpeMC+fbZ9aMSj06ZxAnJpovCXnZa1nB2Vp76mTYKZ
U9Id4tEiKwYDpniCSHYTNrnnMusXfD4q4aJagu6m4TiC+hyvJMPSZZC9ThJBLSejZxAOWNjS3wKE
VlpCTX3JCsMIpzhH/fpK+1l+pWhGUBoZ6HWOSiKWNhoVWoC2FYT5SB/8MLQ3S6f2uLRAkKbRxiFo
HSS4YCE8PWTKNL9pMoVPzvbxqc5ae4FREoIOMdlDlo76Tz8nVYlttfYRzZnaG7KQG/aZs5d7xflX
y40d4+yuEoOi4o9o0WSv1NCXAXnrBC4bzAoR8MJC9jbEwoqd2odO+XQuxtXrY4tb92cJ1+mog548
wpU5KD3j4y0B6CMKVqNkhS2x/mZjnOVJp5NDomb1QhIkFZ1s6SfMN9IPu+qlhLYRuYGTtOIHjtgX
r+RUn0O8w9fea38KYSf2AgAsgUgUvJODyZFXeA7QwwATP8ADGt1VhUx3wU7V8kfME2q6djD6H9ck
9amuk2WntVIvesiS7pLxSj9UHYABj8YA5WewTIe7mscewBRe32T9GaewX3K5GLU1eKFOqf3ahiis
sNiWBwm2LtuhcsgTPf5K2Vy3epl2UPC1bSkzhhOS3KNo4TFSGeFM1vD2Ojl2twFQ/WxUB+8L0Fvy
iBh0g3EctM8yrRDb0Y38beiYiHymK6BGGvf0aYgsd7vZYZCd2wWmwFCi7BWSTKtjpIOgxWfUw4iE
DkNitMu0h1zyLoka1qC7AJr43EHSE0YjArmIRkGJ3qZ+qIOQ3mKVLDlMUKLPoJkGCSfdqAdY4Nco
gXZZI3dNbInIQ7iEAPaK2/jGIpl0RTxqiE4EnZ1Q+1mfApSJ5/C8wG79fY5sXGy4Jm3p10AdgZW0
Yt+jonpAPTceEMDdP9M4/QQo2hyjxchdz0OL0za9Z318m8a22kso/p11A7M12UqCngY2OXklmqGY
0DzwPKyh6F+i3eE3pie8pQykHX0C9jBAdr5myXjbFooJbJAqeBjUisnCrhXAJdf/QLv35JB1T5TS
+U1szr+SrX2tEz8BSYnqp6QG0qno2Ikvx7vpDJhvTotxaBskoWZ8YU3cvYMK0NEdgG3oXs9ZHPwK
h6Ur5lo9ViGgla7l4YGMdis6XCAYm/eTIIXPPD1Bx0e0OQcw9OI8MSYPofRQGkn4T+gSrSWW3eIX
vJrhMTCVw8q1Ya+zXuo/GCfbfNAwt0vANM09sMZXMuuGwZgu/YIbZ5irbulATaR1zie0w6ReeoTY
TkLvtp7TEoZ/6KOz2jy2rELX6uYP4TpbZiqqCjVAUv9skNo/G4N12rKBx0lV3CGEYt0UL90UYVrT
A9bMYPSTzOuuEu1rAK3U49IpeNnAogOX1EBrwC1/USn1AMuXc53Gz85gfKnrEM2wGd86bS5h213C
ZPshWA8DYcpgUDQ25wRgIhLLP07MfYGDeRi4eJ0y9xLy+oZLd45iRBZZQaSfLOZV9u0VNfx7VPmb
0PVXNYEbwxL8u//TVczoLxGpXmcX/7z/cSBNWnidvWAPrH1GxjjzGE3eRtcfbQx5WpQPpkz8AOW+
djiskGsuDOxe+hGdfDDJknXdfe20Ts6A/fylSUN+cjLKIC8Ux18s7YDVD/HkyqCyB2XIBRqZH6wW
rw1svHMUzh8oIk9mjP+Y1BIQRRZTjkjzBdzPx1wvBE4V4D+4STw0rBWYYE5dmZr1qCbcNDvzh8Zv
V7T/z1W3ACmr6iKq2SlbqxJxNw/gpbmwqtlNhPzhvvlA9/+7cQ38asY5pygXAHf/qNLgvBG8Xqyd
/p0MJuU1OwYsLJKm/QZMfAHG/hESdgk8hoJ6fKsFRvVB16GsbJ6BDIKxlhwrFf61tS1gqlAVwxA8
haOvC0xIHkWYHd24vaIlvAJ2+lEl2a+5mb5Z2L3LOHwHugUx9/RzagDPBxM7qvjOTZNPZrFv2eiW
giUtupmKD/DsQFFdRd1Op8CVXN0UTWsO6xR8Q1Gb5Zm0BPUjFUcXLHnEmkvUYbgpB5SlsCqFhMpd
Tje5m9UHe+QIdFMyfDfUQ16nx46ePRnIfkPPIHna0mlnVLQfIJZu2uwyd/WuM5iDZzI4AY3fxU4e
u7o62BkmN8CFZgTdoMpNOhSg8rHcRYbsHYSg9LqNiB7DV1fjibRJf5ZrfazG/jXeumMM/B7zlCzJ
nTdjMfLxvMVi72ezW8j000KVOuQrwgfcROB2Fbo1zhe4GEVt9EoAHyCKXAXczSzgy2q2nxjnfHNm
0JhM4c8mol2ORuQodP+BHjjJez/vDT4rxACOpBwqt9uhs3N5f+5QBb1oDOOCNcqFXd/gUXhxoMVL
DH/kBm+qFFZba8oPY9XIY1y3r8Oo3lCqDgW2MnRO2/YngY/knGD5ILHJwQX9I6cNFoB9dW4EeR7H
+StN2SeoU2edNu8sw+Ts7mKHBu8QJeuxXqsH0Tcqr9PuokRXCt4dzCr2a938hgbZLmFkB5z7kmWT
xACpQehDrR5X+thV7gWlZgqvhKqsTVpSiyY+BjyyNuS7Cfs+112CZgvEudzEo8whwCSB462mDO34
TrRUCNdtXQ5b/ANJ4CVmyx6geZcLUA9Pzm83IeI/KJYOMFE41S59zPz8N5OoLZvm7JrxMXLuxs22
5bz2h6pDj4+CJA2X1yXW+G/1MVjdoxThw8zNHzfWJXQ6SoEkhe5h+VSRgOI8yi4hbnA/fA0SfWha
/WG35CzlVrYZfEYHDs/aNchljUQcD8lHaKZjkGQPkP14Q51XSphiY2X2QmBrGDKIRoU6+dsTeWyC
4EhbcQTe/WCC+q2j8znzskyoed1Ysm8x1cdMdudG/gyv4t88m3DzwGowYFDkLmRPBLkx9zWakHZJ
iyno/5psO/V2e27rhRbIay9q7h4D0T+Gfjjyu2T/vClsbwQnOgCRQDB7SSK3B+Z2bZJU5msUfimy
Ps3K/qgW8Rpt1Q4t8bGR3Q/TbyUPmgyoTndxNnoDbHblYphyKZd/Bpz3dA2KJnKvrraf2otzK8x+
5urUSr4TqT3TDerldDqtaXjqM3adKaJHTbMKMHq3p7QpY2oOm4KPVLA+gWP/IdWImUv4QInF1oMO
BO4z2yMJwW93JjD8s9PzGlQNMC+g4GBVRwWa/ef7WwMp/QRF/F21Dde+A9ws4/nHFLrnQbCfq0VZ
6N0K/DI8hzA6c017IBjBdLECM6l9gdLDD4MA6bLptARDGQ0V7r9+4hMOKtf+hdfLJVZYIAm3WiL6
psfWVRcsvJWYdBy14K9e8AMfq+9+Xm8B7ZZ8HPqHoF+uYmjPYUTQzGaPaJYfNz/8vJ/YUdOCDku9
01t7CCaAaD09pxN713ICihaQU2vkKxhgV7/WbR5rCldmgh5yxki3J/SkM/3BHPua0mDNVRg/1aZG
+m0+Mi4+YOv7mCErOcdKSZfHioq3HqRmPVEYmo27dFmOCoXYfU0vLRsUInCV0rdYTH+adPrGG3lF
oQMd22kPX64/q6nrYu2Wmw3nY8Xa57XLDtscHTeIyo2AeLzRD7Df+e36tHA8grQRLkZmogv1YizW
GTsOsFx/i9cqLNFD35aJ/wRWdhrqSu1ApDxiB+5YV+mXSfDq0yDKOTDFncH8ODd4QEQPvzytv+5/
6zuIJiz+Qnn0F2LhsLPEo4SDxJOn5NjJ7gmwzxFiNS+jH4p62j56E1xne1fxCLsT3CpzSJ+y3A+N
LeMQ9K7Zv1EugZQg0rLkgQuAojSyHzxLLhCcT/IsgNmfgCeIW4JrnC3vQeLfR67/QjzrsU+DryjD
+A4Jomvlr1jr45C6RzXYi9j6c0KHfazFy9KafzxbX8a6+1Ub98YBiyRx8/k/B71r7GGrkvNCksdp
4Te14rCRSDytCU0O0KSuC9ptH6AfiLw14tDD4bfErAPJD2+1HthlhEMxzushG9VjT8Upjqsq70P6
jS2W/RpWSb7p7JoMy5AbYK1xhjmMqkVZK/OJAHANYvpr1fwyBeSXHtvTPYLNTn5nVRbnyTDewjn9
6DSEJSpQDRI8twzequOUPrAtRtNliniuX+oaJXZ2j/GzUviHAJMkWWmRqRNODg3QME5oHnplchzr
j6x2PgdX7Dj55R36PziFivxOVUsBQoPRwZXMewOzEdVjyiWD4blx6JtW+CGhO3uBqu3F9z160cTu
8DBChMXsOxglIkdLHgkSyzSHvAR74SnQAA2Fn3Nw+gRKEPRakOK+1CiJpyT5rab4IZDxdOoClAkp
O2OovBsHE+ZbRFPQtEh2TYftDTSAv3OkL/fHpcf4EDbqZ7DSLFfI1+O0pntHqp/rFLmCrOHPOcD/
kOs56j7rXnS/ZrO9C8wF8DJ6FIYcRWzwE8A4+4lyHA7y0PDH00YXjamvapr9Ysh4NmnVHZQFCReg
+rlb8NZIxt8UUKAjW0mSAiod9a+gsUudL0C7iimLMVm3Zq+nqM712H2LOOZFENiHBC5aHs+kSmkG
+cMuPXi2fd0DUNL5f3oeIGNY+TV1/swkxiWTTV51nbwPcEAvqENxgRFPhnya/ZhAGVmsvqdDWA8z
ffXSXSONiIV80VhQOHhN2p1T0Ymtjbo3o10uw77ARkmw9zFff28gNqbFEmThP5BITPYs0fpQ4Z4+
RIuucu5x+6B8GmAVP+BHVPc4DmCU55hf0x2GHcFN1sv8vaZrVWC4hGFx02IcahMwZyOJ7jWn8+x/
CM5luWie7icK4I/EWXcNDUYImzcEELscfRlk4OgI0K9gvmnTVzurHdazsRvXz415WJyWGfCJFSgt
tLjfnfOcAbVokjKGcu2Wt1mDVjtIuzTL102KR7Uag44mlAfMKYLPsTHrfkKNfGItB19EJitaoIiL
vYJnAwSA0n6XbVjBk36D71nL5HeKQfwb6m24XPVRbDAIrTG3AyE76lboKvXhWjSQEoqL2IUDmDNR
1Jv3QPp5wyzLpRoI3pS+gJoDqwaYfugSZsvbGd/Lgg7UYRbRDy558FXPQDUwbAUpB+ofcdFHgn5D
oFvavHVJ9d3ixD2gpxovgGri0wiJcIyvku1DJGQ5tyPg2UxKTJbodPXhED7XixL0KlctoKbJtBW5
jcfhq5YA0x9k14/BrpsmcW7AUdjFAgXD0i8IIJGuHkndDHPeLand312i0x96dCwpOUhMTdlifTp9
jNTS7aRk0RPqItYWbeWTk8J7vkFId9itY0h7KKKZ+UV5xs7z3CdvUNmRV4eJ/7WKNeqENQvOca/q
PU6+KvssTA8M7kY5l7gRkmK7iKk4ARei4zu61vScEfQPTQbYUSQpPmACDtX3IAvld3rFnvjI7+G6
FHyZhSZf0xjq57gl8gygZvD7ig4G7Y5bbpLP6aEX8TTndpNz4VsmPrc54Dwn1ZwdpsnaYzdGM9AM
0MDWzqU7usnpNLFOrmUPgAmqLLzBVAVNFcTG3uZ29EUHwLV+2BYfw1PMtfvMo3XdmEvyCDc+T2YJ
NFzhnmKHV50bmtoiAR3pmJqkxKRaAl7oj+EwYwKzntZIF+4+DsngH4xSqjelUrHN545+oFnoC3wp
kauUXJo5OELQcsccfwakS3As0k84CL3zUH12ZkaB1j+JATNLyL48obh8hJyWytsRloFsBrCTphDB
sj3+08B/E8v/+GhcCjvxrljb6SVQ68fYZaTQaSALBzpUkIZXTB0Ptsse5qSRRd2427wukDiU7i/j
27WLhyYP+/CA9/sYkNBeMVx5kIihTlVXgLwH4gNVwAaKlnM28z21/pRo9tVKCrFWcZhsuPcJe6CQ
6a6IfQQC/KsJzMl10b4y+qYHkNhEy5+D2j0k0xDnkJ2Xxypq/x9z59UcOXam6b8y0dcLzYEHJka6
ANJnkkwmWXQ3CLqC9/78+n1Q0s60OKrq3b7aCEV0t0hmwhz3ve7znRTQwZbqdtRD3YuyrNnQ4QHF
kwZBCthoUy1UFHqLUE81ew4TbbFG0JSu0GZwuqxXhV6Unp2yNRSh/lAG8nO562EU26oZ3wQhbVXP
rsw4XbnOyBiia1pXbGXb75RWXY/avI1U40BcOmtllwt/RBUpa3GYc/k9E+I+YYVeZYLoB1nn0KOC
7Wl6HxWn9ua2f0gZMthey3OH/rDM6w6Iud9MFgSeuvSq6UM26JH+9h0L6VyEpaeFytUwmNfWPG1s
RdtmKX27VIcl0r6pupnDj3mPdP1FRNbLrNP+sbQFiAogY61vlmt3lWlb1BavPdb3maZfKzZVwhwB
Bk1lUvkEDZ9QsK9b5GqOmVxVPO2t4tjFRnPEARMwYGveXgZX3sgwOrVIp4OEirk0VMsbtdS54jXf
x6StNIQnen3b8npI3ZJDQKfFzj2P/KWZuXcyNO9DHV7SEZegSE511K2MONizD6YoTKYtmN9Z4anr
YeEpCkkFrXMksmrTiehVy5VzFAc0bJwOyx0NNpFrufuUGv1NW6vPuqZseuF+Q0YJdByhqsqGlRWp
VMICVjhNVjZoixE0WxoXeMU0PYJyhUgJkIpWxpZD7s3yRLWuOjtWuquC+tqI0w9oKvRrcqU27W1n
SeH1qELIlv8gQXnVuPGjPQzbMol3wkBHOPThphDJIY0mn/p51we3kxE+liHSFqGId1t1LsZorETT
eEVcPSyvKqVl4QrJ1cpwIJXzdz1WrrWwOKqadjbsQFAhqe+GOqyWHxTgqpML2OqkHvr1HSLaDZGV
HLjgttgcTqjrV10w7SAU2ZztevYDKINcsEforV8FL1zibU4ql6o8KHa07wXSmAkAmWZ9+hvCqpVe
6H7ICiAUhnkx3C7XUVjNFaoo2PjshkrpXAvGHelhqUuL0NaEzEDL8TYT59E5yUoTiIIn00/6/hgi
N0ldxQ/b9k6xnYBjUyu3U0HYsyamA8N9rWnDRu36GzZzvxko7l2AVaA3DujK1i3faAPO54Nienmi
+41bXFdx/h3e8qJmvW+40ypKitelk6QyFyy7YJzRsK+14L3skitrqg+F9tIpydlo+l0qxC6Vr4Y9
7svS5jlidkUI3phPCl1w7E7dCNXZBRYVm1NXd66T78iqo/2bBQlhZv7yFJbxEY/TSkY6BGWqvjSF
3FbjkmMXsF+V+cfQZ9+UOr/pg6XJqlruKFk/f9wCUXsbnYaXluip9sJDM6bbeHaeWbyOONLenLCn
cFB6BlqW9F6XZJ7jpB9oqKqjqU7JVibWbjL6J7R4/SlulflD0aJwOIDK5LVXdTEKpsDQM2Ydaoze
UueDmIL+CSWBgUaAJUZ10ctYCtoeIsA3bZMjyEB6uTG6RB45/Lg3YqjzB2cKrb1TzfFngOJ1ZbaD
etYGlhFhQ0t5/RCNfs/ahTzHZYWe3bOhiwIMGzWvaqEekEKdHkVInZSG6U2fdTPnwSry0xGGJqlJ
gZop973ITQNJEobgoWgcRQ2rsa5kMEVXiDnlpmgdfd82UeFXk+7AULUNBW8Tb0etwF4TRSYqsgRN
B0Xf86xaja9KOeznPkjWrhO3eyeO6pFyqH81K7vdCdHEclfmQXiJguG+cGDe+zC1e8/UFRC7pZOU
CZK/jlp03nNmHDq9tPaJTB9LVYMJC2T5EIGq0hWQ/TgJHp2m+iZKjKnFkG40uoR6s6Geo6RPPSdL
aq92x9TP+9TYqVGJQMQNhWc5XejZcQ3bjlBml/GNJ1q53nRjJNZdp9dbd5K6r+lIsENT+6wTkn70
AeCDhdzcF1JXGH5TenYLKQBWSTEL+ym/6grnPtHVU28i7nXoMQAiANXZqJ7OFXpTUh5bXfnsTDmC
JebKbiqVkk02Le6Guo02/cDBGyV0a71ZnP5WTtbdWnrTPTd94vooQhe5L5l1Wdt+B0l+CURx3Xf5
AiXB+4rZeLRt8eIu+hhMzSDYVdVsyWmh6tLqp5E2R+jFnXvGp32Euo8PRmyep3ncqUXOUxgPIh23
jj3sTUU8OHbYewV62WNrgFzbbV/4NjFqbWLehVae7eaeo2vpWhWL1pCtxMimHNf8qsjrj0y0NhuX
7LZ1YQaX0DafYO+QK7TZQucp+j5PS7mNWII8y5KvujqA8+pzOjK+0JxSJsfHfGSPKzTc+JMVHiaU
Il7Vq+yeEnCnBpv25SQKX8smbpriLZwNNAaTXmLrmcU3w8puKJ5pMyzCV9KQM7+HkVk3aKQ8lH3u
Gh37bTtNyaYLYU/VtnRxITvUWXN3qWwzYwNHgWPbxknO2h3UWe0Ry/QSakQCLEG11DrmJjb1gxLF
zwi4b7Xceou6osK8oPomaSRgR9SccpZg+NFwnov6LY60dwRad0XWKVBslCRMGWtluBVRdaPzFOn1
dRrPmd8ZLi+gQH43F6N6IrJD8QXdxWm1ArhsQ7dZdd6jssjflk6ic8N2gyYvPdkB5/EoHZ5UCjJ7
GfWVnV8PwXDm4HqfQPciXm2fcnIGUL/LM8H1124TPpManaKOdZ7UxXEmOTtoyXxQS3mFgnrw4rS5
R5ubAnYt/XcFGsawCCNM1ZP9pBVjcUhmYIjcscAjs0M2x0dRDJs5qvf4ci5pLW9NpcBVPDYGarvC
OrWu+kkiYOMFre4SrYWyPQMgXNnLeanTA1DPaddEs7aeDEi0KHB5bz3QLGmvvNZKTLk8m3YsHW/M
cgRSYyOnC0h09KQ6c3RVhen1yCJZ6mnoOW7fUbyWPuvnMdWi6xJqGJuaZeIDCK9M2T3amdy3iBK8
Ks/eTT3ZFi5PMklZRqxRPBnzPOAGcODXbPkYhKhvSsM2N4L60luy/kcn0T2g272mYtExlINl6A7o
X7XTumIfTPOpbZJdZTgnLUq3UiDflm14yszwUqjWG5q+beb0RC/aU8PgslnElQdW9KvCQYfB6aZ1
833bKhiZjduoHacNHesGRg2gwdAgHq2DbNfZEHwIUmB8InelhfYZW9c3HumLFrPgV5Vc5Tl6wbpf
V6aBJ0BFPjLqPKyFkeyHw6RY9gpJVbBewqTDYH6QCBq8SeHsPiVaj4DEvISOLahhdWw4cQGENEyf
eai80cL1GtHLQx6FMesv5+8WcNPRwCGKBNgC0d+HbbWHGT9IUqhHpUEuMzLRFt+fFW6XLOhOurs+
09+sQKDuHTnOjhmH0vG5nMpHtyyvnV5wPhDZQ1rJF7eDsoDTaD2bGKFq6s7mlDG8MBSWheAYbPt0
YwWVuzS1vavhLYv5dWBjZ8VhAzFOCb0gDGKC3Pk2rwWWgVPePi4ORo7omyn/7FLjGqWj7/DxJSDL
KHk30yauOKb2nEBm98QRLqQ9O6FePoLs1fLbS26JaSX0VA/8mDRzkqINNNz8I0sGsJc69BFbolAC
ex3wELDYNG6zCa3kFObjRukR9s7jKupm5BEJkjuOsPildE29FQZIpHMfztdBmrDIc5kowY7LxTNV
VoHSrNv5ie7qmTZB9TKcB/OS0c9DagXwD7nnPBupFxtJ7nNmPqTGuKcfIdKC8KNtHrllh9O/mhab
cWkFRtTX2LVv4ZStmty57lOHsd74XIUoAt9ZImDi5hCQFmGYBlX1fDv1lPvRC/+mGZzd1RaGA65F
tzm8XFt0wnbLdG0n8ZUOlo4w7g1yGhRIne5SDmG9j6LWuSnQV9xXrWVplEVw8FCMz11vXnrsLglP
punA36GEVCvwBjXa4T9inaNnI1RLDGmsvcXZd9Clp6XVdjqCPbn48Dt45BZUZep0tMENLGVewKfK
TVNs1CK9NuWM6JrDr8wDjPXZyyTyD7PXToJdkg9EyrxePKqLp781n3LxIJuAfa7xgyrajGN+BF72
llmA/+bCTr61WriuSHRe07sVq0fudWbnO3K8HUKxSScFEUkLGl/tGBvCyHdIZVeliVgc9jErkhs0
W1eDYV0EXwQsM2XqFt73hBdw5drirBXKLkyGbZJmG2nD4NKhT9HTs6ElF3sawSRxpLPjs0/JVen0
gHnVFG4CJatWiaKsCqM/W0b2iBVgbzbNiQeBHn7pGc6Jqsb8Yc+03mL3aFep2Do9uuX5SSX1xcsR
YwgKNvAkDAHWfOSFz1ZxCbNxPY7uSqrV2cy2vdu+LINIUeN1Cl4c6mC0zVO8tHiKNAxNw+cS5yIK
8vakgNrr7nmNCQqXQJxEqq5soiknu7mlTeASaVzlP/ydIXCLCyUMuMbS3t7G7YPQnfPQNtfWUOBq
MU7C0o4j2m9k7+WPqacazpurdvfLCMgmUrWsacCyU71ULEEa7QyWRLJMUy5Fy5SbL8gctzbJKgYL
M9b7XVfRjWCo51cjGW5Ss99l82PmcgAZyd5noCGxpYqCU7vKmW75wD6puh0ZQ9GOLE9LwclRyhuD
E4bWdKuUu6eI8TPgxals10YdeZJEOlUzNk7c4ego0enN+6nKdyXpn7WJ1bLyI6rJPLgqxmuJECZa
nIqUgctAwnR5SfV4z4ceRnSDaWp/C9t5x6nDE13gtbhWEe0cSksch8m4sS1l8g2nvV/QP/LrefWJ
Zp7TKFgpQ++lc7vLe44Imkrb8hNw1Gs3yFPO5QLwc6QN9i0hiUYk10W7CKfm+2AprTuh3v+YcEtA
a2OmTzZTPjduxZSulDDfOCxSNNP7sTU5wLAKpMmAEyBHTuTiC8AozuLVx9N3REGATsIbU4R9KEM4
Lu9qoLy53ix/lHTpdnDcYznr63TSrriFinMXL65v5u3Ie1qoJaQcZ7VjyrkfgTtQHbS4Fsb9ctiI
E5BQFQiEliso6HxzHjbEI/kYDZ+CsdrUWn7olHS7LOgieqlDA0/Ix/KeWBmvlndCa1rfBhq3ppha
WF8xcpflY3nFZjntYvmqgqwv32tbVCTLnxg0mZjMYN1G08ZlT5nqzbKi8ISRF65SHPEl3e2KPD3F
dbeuZrr2FQ8Ry+xIHOKybMd5fI1u8Ru3a7cCRpig3Ubzpzi+CXt1wxqR5wg+cciabBCo8SBCzSfH
DdB35dQtJVKY0W8ddx+6tu/W9kbSBkmbnE3S2CtET1Rk+goZ0J676dGF+ct2mcjkmzniPHBzlgBy
wD2r1K8y4HGqqd1kW3fL+lqRJ9on9Uct1WNjI6eCigwuIoL/L68TBhZrKGDFtpmx3LYPaRHcpAmN
ovtptTz4Eh7Izcv1cgGpUa0Y8lqv+qyMJv+QzZNVyItexfsERpX/d3ndbL5qgWicmdOgTFzWMUkE
1RyNQDG6hy3qyG9iPwCuKX2C0a9KW7sYFIldMgBoFSfJk5MM8ih7RwEIvZB5nBGy8kBUwoZL6LNm
BYRIydgI0Kejo3NUdM+020PtUfPKrBsXTalfFcFhrNyJszeBwTm0oYelSAfwbQCAiuw1zsZXulJ8
c1r3O2sfGk3FSP1Edqj/G6gJN6BFqcVkNgJyunoL8kkNHNBAc1sOSURCTgtmt4yf1H7tteBJE9Z9
3WHsWR4gzM0qCwaxKyDSsuUDo4gSlzLrvlnidpXAvTV0ea1lwCuSKs40ss6X9cwkW9R3ywq8/Jxu
qd/EUHw2wVi8i0yc7XKC4TFecruhTmjuBnVx9g2XcpxvSKA5l4b2bg3qwVJaRoVOVx6l6I9ZP2Kb
mj6WYQJ/+z015SvhuTzbyHkbCnE7FAbYnQm2bZd35H+WG1UWtCXSqZgSV7ldRiNE7m2Xx6chL57T
RD7HRsPJoLoJQVgBFTY8xH2ojGszd/f2qD5btXaNC+fUuMmdMNMr2+ruFahvA14EAZlyn5YD9vAq
vlUDdz5WdDncYO89dFX9FCb6w5hqL6GhX8yMg0BsuluhkdSaG2q00oyRJcetb4OhPuejcS2t9mRz
NKCeIPO61viS4UdMc2J36zTHaePkLSf8bKZs1fKPog9eENOdKFcS1L+5TZ6cuShGYWvTjMJomfdd
aU2ejj9gIrBGonKuAAZo2KTdIs5DgOZ+gnzQfgdAO4JxxPLhgkXmxqsq4tZryhlcp+quEWPpXmiU
Lyzt9xptGda8jqfWnms4Bu2p1fRvHODPlmleRqd8C8uZHKGs2OTSXnPLa7JScV/b90mk31i4a1on
Xg8Ox9tRe6mFyQrDasYOCpZbZR8NzifEP62+UjW6n40dMBBNE+SUfR8EQo26DdwjKTnLBWa4SCy8
1kXcSWy/UDVm64xrlaJh6pK1YtftKZuK14qHkbbdpcTdRxfNwEeneV5msG1B24xD7We1/jhyYqhS
ypplIVoWYEg7L8iZOaM5lr5uKO96RWHUQDumdfZaIShoxu4lNqfSj/P2ZTLjN5Cdgp3bhIDoMcOY
70WBKKVzMJE1hrptreCbazcPMP+b0oDZFqyq5lQ8lWNN1EmreOpcHsrGvWWJx5TWst4q7qWTyRWH
swerCl6xVuierciD4wwIkc07sJXjlGVPLaogNN07vbOPRIZw6VxKAG4u5vjgiOce3ip6SCN3E4j0
W5mh50IqmvjkwuDNzPaxkLjeJAeMSosuqs4iRdjZHcL9wpcd+gMjYWGTQ7oWXfHUdRpcYXI3Z/LT
iYeNlch5p0TDuMEOh1gHdWHtSaeq6bzHDp9ElLpK6wT7Dl8D86u3iWYIbyxRiq3E8r7pWpmtApWW
zeYQxj4y5hyCv78QDJieATJQRQ/UH0lYjDsXhGeH9Tm+2FmMFKz+1LDweAjJhkf++Ko2rfBDb+z8
0CJ/gMaWcjPVSNGsStxYRt6f0mBGOD7r6MZCc/C0sei9zKHIdRM1xdaOa1Ut03grEutz0rvNYNZv
deVc1Hja14l5CaLe3CaAuthb2jz2tITVN7QsHDZTZpHrTgSgUztik3eh4pvmEH/HJusiDg6Kq/9l
WT3m7sCA0nO10g+r7XslR7Aiq/HCWjnJPLrF972dsnRf1XCB+bVmNJ9/Kjjlaz8pnGOLLSMmmyXO
nQPsDGWK5o5/kGnys+AUkziS38VmZaLLLd44n04g+5KRI9g89YHD+ijSt1/fwU/y5awl1eZ33xHG
tJEaErShWN52qgXdrlnXFfN5if1ZIn9+/TU/CcmxvqRmYdnVIc8mgton1YcfuRJ59gf5LD/76C/5
O7ZKV5VSX+4A5AYvXqgRXtPaqz934V/SdzqjLe0yIxU5Q3HhOUS2qnPw51KJrC+xO6UUJDAlpAco
XXvfas5NifrR+1PX/bWVVC5hp+o+N9YO/Y236RR1ntWpfxS1pS4P918k4nxtJiUR6SXxwKRL8wY2
yG20ihPmYBOFEc1mXaxxnRSPipFrAypWjXp37OSYr3prJEucJOtc24wVCoU/95q+dqCqByMu25lw
EyQECPOqSlvHCBz+IHh7mXD/6m6/5HOpejlHgZ3S67du8g70K5jv4lGbThqCxWTz6zf2k9lufpnt
XV8noGjkkubOXUH1AZiKNUDc68rDr7/gJ9ly5jKBfjfV5zkBtoskAYLGwuE8U7+AA4TVm4g+ltme
ATv8+puWT/xXz+vLbK8Lih46uhIjGgZv1Zg/q43zR4GYPwkOM79M976wCZeO+GyKuLG8SJBjCxE0
MSJYTapVC+P465v42Uv/MvNj8mfMBPnFGrvoi+F0nllXexq1/0FXnJ89oy+Tn+TNWe8VWh5FSxdv
NyNNZ+j/ZFrd11ZTBO3gWWsL9sTlYLc8o2jEPfjrB/OTK//abGqWqoptfHGB2Mob0tZupYaZ8efi
Fb/2mkKuN+W6SZ+XlvYuK0KFm8e2Kqw/lWGtf+0zhcHVVnsSHDlIq9G1iveYLNrqD1aJnz2XLxM4
qvR+hD1jwATjcelTQW16++tH/pNB/7XDVD9JEcQWjRJU+slHRgN7Z60AGkaMgrVJIAMWn19/00/O
A8aXqet0ZV0pKu0R2KDzq6SJSwj8AWEpNSPOR7uA6puLPwiD/cmSZ3ydy6Zq0fUhIpaPGEha66jP
Y63sCbSO/aWS+/Ud/ey1fJnH6DAWF2tlrjPdrn0bCX5Pu7E/mAs/WSSML7N4CDEpSRodE2npPigk
wBWhvIpcc/+nrl1flvLfLdn5FGMStGmWWcajr8TDjYHT4tcf/ZMr/9p5arBkHdgOV+6o8UagisO/
d1GS9s8d+L72nmqqEjP00u2cYNnJJzMq3EdZqa1+ffE/eaf6MqB+91ycWaVPaUCj9AQYe70AQWot
rc2vP/wnU0D/Mo9N07Uw+BF0n419WQGMB2ZwaAQSFk+vCvT5WNVS9JKWOoV/v59/f5/+I/wsz3/f
G9u//Sf//V5WqP3DqPvyn3+7L3P+95/L3/zX7/zzX/xt+1lev+af7ddf+qe/4XP/8b2r1+71n/5j
Tduvjk7yn818+WwRmfz4fK5w+c3/2x/+2+ePT7mfq8+//vZe9kW3fFoYl8Vv//jR/uOvv6kO8+3f
f//5//jhcgN//e0OUUrBv/2PP/l8bbu//qaY+l8IGKcTtmPRDVvXl3Ps+Pn3Hzl/EbZwcFw4hqqT
9MCPCnKPo7/+Zv1FqIJgHRR/hobRZcnXb8t++ZH6FwfLve26ri5MWzPV3/7Ptf3T2/nvt/VvRY97
Iy66ls/9ca787xOOaalEd2iOq5nkOFtCt78sLqFGNkSCGh4lRJ2UsLgV2h/YsdYzFbJccXyGwb5M
9OA2lRXxOThOkWbrrD+YqQC/VSClkjZjhd8PTggRJezppGoFWQlpbR0zYoD2RlL3Nyih0aLqyPfG
yaBu1vNwl5IF9GYkavhQy2R4NoBq9zJ3w2unwwNVBkHwXbgwNVo2p0d1UnPwojra1L0xTEA+sXuV
q3Xl13GFlKAe4bcczblNhig3PQwV5iaw2yLxkUXLo933eGVjK3nRGNVAkwMB3gRvOS3CYndEEo/n
tnIMgQrA7adL1BhEWsZkXbgOiUFkfhUDagADc+5EXI5LFg0mDjtCSlEP9mPkjP3aKYzxOE+RCqma
h9MuGTioSnPG5O7idMVYGfc8Lvw+99HUGkdj0SMmtUAZm5QTkho8KxT9cQPoH6nRN9qSd/Wqs1Aj
YinObRuTRWO84UOauhVtoCMVKZiVVvuwtXvFG8gZqFHiFDK9NYJYul4XmnO+pvdQQP2iEVNNwU/+
OvaO8o5EGUIM23x4V9Hwwi1amV/gl16PSYAsMSe4iRiZcZc0bNd914mbxiKIGgQ3RJqkEyQIIEh6
T5ocRqGHt30SxVuy7BBG4knZ802Jh5FMPgChGW/x0AO/qn1lree0HY8AgeZVlAN7IfMTPONQf9SN
nGy4EV0XAXgwI+jSZ+zsKPdAioktiMYENy+JeYUeoisaazQ+2kAyV+QK98osYP6EdNjwh3B20coo
Uw414kiFRKFUaUDFBTiNnPk65ETXEkvdttRCckGn2fVrIptWYOvyGNGs4NDmafHS1EH9fZwsw4+U
aT5Muipv3SRMb9UR3WWpJfoV2eCjDxCGTSy3Qk4zoxGfu7rsbm2NnAHmPhyu3QReXtSR47X5ROQl
GCVPIEn3BW4FksC69IGYE3B/hQ5eGNuE/pIhlidbeAGlOhEf+jx1N5nTjSfkidZdWKbVIaULFM3u
XIWUD1udzy5G+pOBuPlkOHL6SDN0A5PSzPgG5ATfS7xAR3Tyvsgcm0y4KUexNrWwJC5KeaNPsqdM
RzE0j+GSzAVYDLtXhkfSMty1laftyXSByIvItY+NorUYxd08PyDCR+Vi1M1jZAtEuILECxIxLVL1
rKL+IOAnuyiF2+6bbJJ3CDLKtyRNy42bOPR5J+eAtJM+0FdmOShrrbOtrUqIz4n8CXUnKydVqVsc
FI02gpFez/Wc7AsxP8SqmO9Im0luolq1YczcFMk+0W3qi0rM/JmMLPHRkUhFahqyznWlEN3oE+Ma
PiE4CcrFx8isMFgZV4hdTOJaataWIQ+6G3NqkiM7pZFjJxVm6cVWFlperwwY7ZzBSI8IwsxtTKrx
dZaQt7OFWzWj9di7QPA1ejzUNK14DkO6LMVan96wMOXo00JpbxI3Qp2bct7aS3DkGt16bWsbBzv4
gUQGHNikekTkXlj2qVXTGHVCF27H0hx3IhChs4makjrLRo/xMMN13CuGWjfEYgV9ujM01Q4Ps0tb
uMPScuO2wWmq3IVZVSmbAbPYLZE17q0mGudZtH2Ml3eaFQVmP4yWox9u81Fo5bc+dvOXPkliBZYp
bVo0i8ihVtpALvQ7IQoJM4VIYeaANfXNXa65uNOH5lZY0UiIX50/ayCr0Aguclu6gluLpcLMLb9S
ZXRfjbHyWqK924q0DXzpIOwXc8jrdl/qiSrBdrVXo1cuY5DW3tBGweNQqDpEbQs/gztY23MlzWcp
xvQYR1F/jKbgtcid9ZwFXKQ8zxbsaqImxzEbNl2k6NdhQkKXohxlZ1X7OQkzHGZVjMPXUoh2JbTq
onRKsCmT7lWrLXddGNDUcULeQZg8q31Wr1yZJLQradUN6TvlhnC98VYp0mY3IfS/5JrUjkOnX3o7
I6lcLYyTmi8ptlVqbRK9WhDwgnBJv6g15bonyAktdhhdV6XDgpcbJQCXLJt6G0g3JBOGCBNSPIIX
i6AW3zLGlIhODrpa1VY7ZSaEt6nL9xQrD+IUw9jSZGvcNm4Ie28wDqaFslTpB+6T9jZiwKh6T1gO
szccopOr2tkuTMnY8kx0uB20eCkb7LnTqp1yEnCDK1WWxVaJ05PFwJgmFAVZmp1MqX7T5+xKK8er
kJ3gos4Nex1M7aZN0u6U6PMu6NurrBwmEn1wj4f5ET/aqe+j3TDbV7NSnOO6YjTQOXeDa/YYpuW1
3VjRka58SzBh3680bn6txLHrI+hZlY2ynWjmcRwdGgoQp5xHI9RgsneIzPAGdZr9TAy7MK9OZths
DVaMl7yblVWqgksYuVL5esijxjJZNNqDUWY0hCnQMLGwTPHAwaJT88ch7iCzJFHC8zbT6pA4z4H8
E6+ahMDSHmUDs1vCtpiodCfPQCrGhps5GtqM2AyLXUzk6KlJ65kYPs104c2nAVbb1pLqDS0xmuSh
n2lKUbTteJokDv+VLUw06KYSw0eSTvgU5+CRVZGQV9ay83uVlRX1CtArbb0E+/Z2NKDLiMDi0vHt
JedRbVESGzVTkAg1FYuEqBGiOjJRyBs0J1ZFqyepV0eoNhJWidtDyWoPEYV+7SaTvDc6WdwqGHCl
3/du+WhqNkFySPYFBguLL7SISwmJXMJuFOSnviujk07u7lltwvDRquzgwU2y9FwldhNuM90ZD7oW
mySwkOdAg7yuPU+ZHu0ZfvLZKiHxxlliGs4KfMpsx8mzlLVyl4o8x0/WgJNcmcjp2LtjjasxtUV+
54jExDUQxeF6dvPskro5FFyXuVP5pupzEK7V2oQyhS//HtAsm8QTMGnzCmeFc9+MJKas4M2Sjrkd
tAbrPl2Qoa1kHO4CkkDd+wh3X86UtWt8JbOdvMgolMml6CDifIvkutLXGkE8S59KZTUoBhp5OsLW
JxIEx/eURftxqmuklSqJiYvrsk1vyPiK94HGmF6NLGs4GPRcPI5Rjmia81n52E52eV1ofel6rW0T
JkUDcdOTfdLdaFSGO4eQ8720ej5WWUKjV1qiiatRmMqLVDv3hOw2erXGUCXOnWZcqTcEWJXrkmLe
q7jdexwp4Vaz+3bl4NW9NnT4cj3q8dyo0bTqm767sYWNEi+MFJWREwzumbS39AZ/PVqfNh8Je9OV
aK93mba2Dava2iTD3MRhZe9iVePPSTJ57IiS7ZfYM6Naj2bD7ZU4gB9xQkZ7o7G4mskq05t2zsiw
ZmMrNS+NhgqqLHcf2GxJqmRlr7wu4vVpnardyHIO37UMvUWuq5EJKpohflSQ1rZeFQbysbDztlgp
WDLd1yDRNW09ZHpmbetORo0XYyx9HDK3eg0JC8891Rqie4ml4tRVCMstBMV+KTRkDNWofTL3wRYx
R320wkHxQfwtrfmoXRCTz9VF6WvlkJqtXOlGU5wrTti7spFEZRFgSx7YPNYkCC+HtNlg+44b2Hqd
NLPGCJRNqEr7TroSldGPEvP/qcq+it+bsi2/d19r6H8qu2+qz+Kuaz4/u6vX6utv/n9YbWsale4v
qm0Qh9ffl9o/fv/vpbah/UW3DfN/s3cm23EjWRL9l94jDxxwAI5tADFzDpKitMEhKRHzPOPr+4Yy
u0qksopdve7aZkkuBBw+vGd2TSldcN22uCT/z03btP5w8KZYrsV/dhXa6H9ctE3nD5MbvsUt2Nal
dM/D/3XRNvn7hDAxYuJKOt+P/6ObtvpZ0vnnTdsxpGsZyGgdw1XU64T54aaNma8K8HIaHvaveCJh
PGjXRSrkjMhLH+VW5WWzjWOa5t3sYvMAzb/Xzbme/DR00eqtMpvYNC+HlH6rLKSBcWrBknCN4SvZ
pPrB1GHGrhDttJmXFCAZIYSHysLTG88PZTMG96EK7Dsn0bIOklLb4j3WIvNYZf3CAW7unytlLZmX
hxkH5ViLrC9OUqenNIzwR6CkV7hk3JiQPJr2at/ndh3cFqmJeto3xyj5ko6tpa/jUCPpctfaiFua
y7YPx+x1rLPKUQAdwXYKcHyQMU8qUS4OVm5uMl33DkdGHDa6WRlvpREY1Ifr5aFthXvCy1Mm+yaN
rCMlCbZ0Nl2wKmVuoClSc521R5IrKnJe9Ip0gWEunOJ6aOrzCjFO3P00Gl+ncc4H+AjiXKVANlwg
YyR0bO6vQrOVtyF26T1Z9nHE/RZi/3NGWFVJYDqZ1uljSnCA/J5PteauCqsjpzuPFnopcxiHS4Q5
f0kM9FDa5NLhD84Op1G9Dk3VcOEddfz1xFxVP2anXi6mvjMfq3khMAqBlJ8sePgj0+2OI+DRdWn2
+qloCvMhidPgiYpS/AVBDDiPFDwmWA47fXATRKkyWVpa0NmiPauqau5LQNTkDqOpe2AWoK7tsqg4
NvMwdLdJ3GgmNtcR+6VrQLw7JbpWmuDbLDN8Qnik9kPrth5Z5OkByma0CYAFvVr2gLU94qS+AnAJ
VWPFIdIMAZGUxQ3WAwzBgIYuyiLJdgTb6zs9HCM0/rl9N7bkJnhmkhXpHlj2fEJewoka11PSHWo2
g9TSi5XtRNqLyuPg0RBnUpgzOIO4dSm0amvXrfXmkjoINSMzyIqHaaxIs4hmfOdogw0SBuCqRul+
SZxMbPh/o0OTUeQahw6TbHKQEJznh8UKYvlmOdDsLsKKXDjWdy6pvgprI70GyyyQJtbqspVBundR
IuKb56T6HV5dBDEj0EYNMXuMpjA0QiM9f1DykmJRfjcmo8IqnJkjOuQmvKT8VpHVC4HSpRe+ZaJP
R5kGGurTzPpiVR1k5FazmzfUQwYsKFpzV2FVkSiMHTq4r83OvKWlbBhejCKwvQts7B5sU7o8lLFd
vxCEWcR3VmeNXkZwByea0oVuS6Bn8JbLJkPEbIQX05Dot1W02Ne9zKI3bRnh6o2mRAtbS/0JoIo8
hYQjXcyFPBf0RIABRa97kkGh7o9jk/D1w8eIjD6aKFVI9KJO91ah1dmgoQ47JKRh6O5bTlJipVsx
uSbJbLBZ1noenRbSF7Q82DVJV34JxqA9lrURr2FHz0/AVLrjACJ4ZxnLvMGFdi7ISGlfYc0AJsV0
Qyk9YVzOS3uG0TboDxVU9sEbICc+ykrkh2bq3EdD2sWR+EXhTz1e3ZiijQ4e7Js52tM+VbGzk1xF
Nm3qJr4gn+BrlRjU3Gz0hIHuGtu+UpDGQqnz9lx7P9SB3M7UDneNrOsLPB7a1nYTpF15KYC068xQ
bofldMNh9JsQc7tNM0GHPmO/n+kK78POaiHNF12xpvz73OUNNlzCiH6EmiwehU3ERQC8cdVl5tdh
7pbLWpruZhigESZ9W1FkY20PUkTMxhCUa7DUTxnM5KtMjnDj9aTPfX3G2u0k6OoQGGGBcKCtSKye
7GnKQyXx1ckweQ0yOrWB81gQIbkaCix1OJhflpj6BV6fZ4pMt5YRXMoR4yL1q4cBj/q6aRfba9R8
FcYm0vvSVptglG9JhRcsn5Mfi6YGAGRxv10W82RntHHoRX2Fy+GsjLx6zqg2rkowtnSAxTetx1dS
aMZ3EduOB1z7ilSAez2oXsam7lY5njbMdALDc9DclV0JHTojuqEAp7pWucgheyGJRoT3GCSa7UUi
D7w+HgLcH3Pk84/6QenqVTjEX1hjMnDZyKuXOHfyFZFG3WMEuHuXNRNMu9K6d8ZkvqyzxHrg+lx5
hsimizpp87OjrufyRwtmFzQBdrMK8VqOXXYp932nlfgDXX0HITTh/NzghBOtzqSYudx0tTgYGmXe
VQMj+FKDJrMWM36X1J3dkznBgNDBo6x13HD3QwN3OJs44esYKU+NyJOHOZBvUFTDfdo5mV/ZYXaF
bAGszkBSZGkGx06G40PO48ByIA/ZM/Pq1UEY8lA4MxbIMAkvAq4kq0VQA8/MRqdmKItNl8h6GzL+
ldYWynfHAtu/A6orHqtTMGt3k5UbF2Nsj891OVNU1pvyZqRyRIiBBv6zbZQf5cvzgHuYPn4HR5TS
6HWZdvrWdBpsmGVoQqVZ4k069lRoDaEd2lAHQNRIb9bcxo9jZR4p8r3NRDxwt8a2nSpXHJAIOV5g
l7oXaJaz1yT7YptOHV+62V4ihEPQaeFAGtSu4y/sZpLj2J863FA1CtcgvCZK8KUWCxA0TV2nIRzd
qoQeVscFFhL72cAsWI/myZ3MHEt6N3iWIcvDAOl/h32uJhbKRDuPVPeCQ0u5HqEt72aVYpRNu8CF
3nrmqvbUsF7zZnydpla/DoYsoaIbfkmkjjx3BK7kpNNhKXHFJvWYbNylfbFMZd1jkW32YYIJkN+P
RCBcvy8KQAaGEHmdW4Q9xX2ofLPSbrqueihATl5Xjl7sgPLEXjdRr6YOeExSY7yiVqjRQjHjFUW3
ayufJXQZJPr5wiYVhOgVHcdE4da+kfUd/9Cp0Qu8ewcSCMilZ029mkUqPWPANDSEi9wHvRjwd7fX
zhRTmJgW4AnwWbsFt28Y0RuxqRB4S8mdKHAdgMG45inBXoyz/iWfQ3oHja18kpK4GafzbWWmydqu
zAkaktpV+Tz5RS02TttwwdM8O2oBy2fjNfbBe07DDa7Nuu53+Gc5n2bdTT9S5RK6ew1XOVgvWMvq
y7FSB1fqKH478UqMwykd1Rs/5xP+coorSbqVIb7tzrqzEUP7RV/dhEbRXgCMDT0L9+IKCu9VUbTS
s2J8q/3YfCON+64LQFaBzviKUuJi0bUbo6UI1IpJ4rCK7/TA+do2VHWh6yEtq9ybIojQf0+O70AL
3dApvYdtc+QYlGNZOXs8y+gOC1MC3Irot2CiFRRW1nWcjqdeOXLDfuRsooAyJcgoHSfrgqs+ru/i
LLc8vGAPpj0yQIIQt1UPi263u2BYHhtLkp4z4xw/R5p5rjt+VbmBF7PmXyEtbEgwhe8LtHBMZv0u
TsGj1Fb9TYWiwsXCFs4UTvxSFE+6gI9aYAybS3xpTcg/LBEvYRG8RXr8FcvAHuNadTWEovaW0Dw5
dj1tlQEgP4Zhu42pbV6ZFTEso5aBSK7j6TJFc7cO63zxaBnf56q/dTTcLKR3aQSlYSyYOsAtxhSr
VTab3PCjKiWrbPqSBZgTeGHYF6v4qDTxVOhuDUUQByLBf+06G+IFz6zj+LMRcxPAxZ14ocRsDG26
8auEgJoIMgawIW0+c8HgUSIB82dA4fvECPRDn6SmR2GHA3bo2GhIRH494Tj0Erup1k5gXNX9wE/f
aYA9pQsyK8HcLxusAb1tBjsKJpnnmm7tWSRTnTtgF1ZtAKSWxZ0rwQyLzD4tXXzhQKWLjMX08zq6
gRbgtwWJR8RIRAeBp3lNgBQvbpanWeVh4WElqhBq6Lq1J4YCs9Y49z01bWl/03SXGDSoTDBhcp0J
nBkLxZclUdnjZPfB3inHHA6Q1l4iOyYGNFJtzVk5GUe5CoDQIDnve/2bXXURVeySbzmrp9iikelq
OgC/iaJfS/X1seCmjJqUP8E5K+yjK8BYKUBrMrq+DmdOnB3Ew4mGRneYdX7WptEgvGDVrrC9OcFV
XNnQWOs5+Vq5S3XTVKp5gs3UnwxSHd4yUiZAldZhtA2wkoQYUsboNqXZ9pLUVD2MymwmqJfttMNG
Me3PJ1mc2q71ICZresQvqA5DBbEM139wLcF9e4ve8Dq6oc/Big985aqM+WmiiKNNok/dM8im6sbi
yh5sz53CeEMwB/53h4aX9Gp+9AjLq5X3PmcKDEhyiLkU1F1j3wVZZd1HM6uQp9WYAvL57MWpnFLR
sYzBACcsoow9OZa9aakQNaTOB9DEh163fvD9zJewXxpogJMT3COp1bdGqaAcc9diFwtwgk965i+G
Jjgsa0wInVYCxt7nibQl9O9l8BgC3L3r1HA1JKN1agh5O5owMTtvqOd5ZIsCyo7Xvulgu2phQbrT
0J2EVdE5qcwg+eKGgBykiVh81fYKirbo7PjBXLJ+3qaacrudbs0xfNCxH4oz2AYgWGKF8H2dlkV4
7Q5UXj1nCFI/4zb+Iw9E8wqxnYbTLxWZvzQGv2oKxFnT82uhw7KlspH/UTzUgdt+jMtUrWWCTLFt
z76kl7fRH+dL9ix6HNt4SzIRUvOV7js/jJ3m23fLJ0qsDyGxCCLej+58EDQJxwrLfj6XsS/aK+tJ
+MDLfFBjjQfm15cbmOubdBNcRZfN+GdZ7p325d2Tv5eB/T72hxJPnziimBPGVpcNo3NmPpI3Y13F
F4C7vGINZ1mu+mP5iV7vvQLq57CuYZqScpUicMv8IHkbOkMQS+naWHt/dLRqpvCynj9TkYq/HYXY
RCF06mS282EUlap0iZzY8UYPYvVz5kcb2Are5OmbZkVR1y9+tJ9oKMX5ZX2YSkhT/jnmWT71i0yK
Ulo2KfvnmLoX7+oHZz1vMGVeq/Unk/ZvXh06GOQdtkO5j9/0/UjuHE1lZXFQJZDIp7q+Ib0nXkVe
7QGqWolmg4XKi9afjnv+1X57wl/GPf+7fnlCDEGkrGmMC/zkTmJi80lT3Ybzhhmzrrbm1/yTyfJe
FPbnZEE5ZCH3McEb2R/maKrTMte0kvVxxgcuvsnyIQhNjjvBpnWrT+Rtf7MUnGVK/xiM6uqvT2fp
wyCAkaFbucDxfAz25ra8N3bJ9t+/vfcquj+fSVom/7POYWbq/My//IjOYpN0ENWOB18l0L4n4Zd/
//eL39+SZXIGdQSD4IVzP8z9Jl+SWBfIfvRDca8OqPR33QqXIJzNVefFm/yTAX+fje/H+zDvE1mx
y86Mh/BlO1rOyVb9JaKwoxP3+0+e7fzC389ATgLC4JOmh68r8eHHa5OszjoD0mEX+ssGfQIO2ZV9
33MsW2WHz17VB8PF+V29H+6sEP7lXRE8E+buzHDiRE6CH3lQFH/Q+vaKu3zjfPZw7/XGf47mGijw
XAr5lmmcJ+gvo6HhpyA7ZQrz/Kp5nb3Jl15/ifxL+BjMfOg2cm3KDXqXTbWlo/vJb/s388YVurCk
Qs1nUvp/Pzz9QPDbYQvh/UE8Nfv8EPjVekHuvC2uSn/sVv+Zy+f8vLYhTSlRHNqCvvuHAacFuqgd
4C0zl4sAx7COuP2TZ/r9Y7OlzYZCE9hB/aJ/WEAq2USgTUfFPoAr2mOJdC/ISPWcLcGzgKy2ybf/
w6Q5j2kbiiaNwyHnw2M5TooSi6o6Y3IsD3ftFtulV7frZZ1vQt/+RFL8N0cYxmMX0FFg0hmi9fNu
2pCtGE3gvn6OZ/4Y/OLVWiU31g7Ij5e81RcDIXCXGohqD/SC99lLFL9/kufBXfZY9J+69XM5+mXW
1oUEJJfB+E0uzhMWlc22OVpbIsUO/Wdb7O9T9P1YH5YaaYKDNKqAz98/2509Pou9uOLr94mZeqi2
1icHNONvH44F5yxiFUhOP6yltoYOsQBawruckfeth33hWy/1jyihH+0RSbdNDpmnAQ8k68mb/fP6
+ukv/PsCy1P/8o/48NSVqydoCPlHxPRus72xJvbo2l1baCV97dl2D1SVKcJsx1Xg/fx+/r93+1/n
xeZft2630XPx/Gvr9vx//7NzK/4QrstpRDfQOivXOqud/9JIm39gIodarxwmDNmoOrPlL4204I8h
nWYF0jkg6ubZSPVX61b+4bDcIpHWXZdvSErrPxFJf7xSmLrUlaPYkRWLwrks/H41MAwQdUlyrx8W
v/ViKGRrEB6XkU9V8xR96f3zGYAqunvz11z51xeKDx/nnyO7Lv1nhOMIxD+cSrVBIUCeTqOntuNj
vibzk/P2QunOS/3Q/9QM+eGI/9twHw6jrka/hXAKrrLBLZds39yVW40zvnrtYS77uU+yyp+fw//9
ET8cP4I60tuzLnQdbOWZn3dK/NyrfQO1DtFmHjb+/S/T7ubPk827W9qHBei3p/xwAoG2gjJGP8kt
K8+JjvmK8BDeIOCPu09G+rBV/jbSh20rKbBezNPPZ5sfxEayuJ5nTZhtnG2xLrZgUj8Z8f2EUZxQ
OQcbjiB91LFNS32YMMAH86yzvp1/zX4brzVP+unF6MN43VKqu/73o72fLj8H+3mYExSE6NTJD9/F
ArqTpKnnub8b0+9YJr3e+sRY/HcjcFE5b0KIvdBnvP/yRNfo5Ks8B8FJrx8qfa/m7//+EcT7V/Tn
M5Dfw4EGhQahBB9GcOaJOnX3zJ32aXwm9OigbojRuHUO877cxJv6k9uXeL/x/DUeixIHNeIGuGu+
fyKns9BHds/tutrra/hLtzXJqZxDF29Z1/0q+BLdJlv1yUfm6OfH+Och/zysJZQplYWVxETM8uEr
G/AwwB58iYFdHAawyY/WJLtD25rh0e4GMYMzjSRBj2WkfNZn++j2kkICeaA3YDKnb1ZiFc9Zosk9
LefoWanaeQ4LytHWYItVh1IJEXVOx7UspB9EQFHgoZ7VfS2H6qJyHVwMy3KZBihXvAnq8yuQeON6
iFvjuRMdYOJE18fmUM+tG9Jv6LAJlHZxi+wa2n0fDhTEOzTWd4tGUssK8oL+HBk1mWB5qdEfVLjE
QYeds5/rqyZDTUiWihtdFoasnspEZsOxt8b8OaT39prZijhEk/Anzyh04zu52YazmpAfxE8qB3Jq
JiP/Ihudc7aRS6Xfj0E2XE8yye44ibobe0TFM5t+0YWPrZkfLKeGgUFZy3T7Y5cRvUMwF7i0TNV+
U7Tjl8DsabmRK0nfMnX4012+0HAAXY78LnBgc5jEGnMXgnFcEF7v6kBKVQO+HQ+mFmwbWIXFJgI/
Nd4Q/a4auhYjwcPkFam30s6Gt1gR+Xdgn2yjdUMgXuwLCMcg3KKIhNsE2Yu2K+xWfkWKDNmOtm+8
a9rOeMxIpKEMPUawU+qsaNodC3K+IEAuCxOG1kzkskHL7WKKRxNX0BBYP+x6jr7FdQYxTMvM2SbS
LKivu7AJj2Eg8u+2K2avKTW16uSi3Q0S506Ut6AwKhP+R0VwI6HDTdfukTpld/D9aFdFpX6BTA9Y
L5XSZEuVuUIGPejuV72x9J0pCBd2p21OxiVV3Ej3Z6EvW7ezsyuzD/uNNeixZ1D/vZ2NJNpXqeZu
aTd1X+auMsj5sLuvEIjaB4fLy23ST4J+9EhDftWNZvpaqjAA9+jWT4ET0uxL9Lh/GRItISmQnJD1
0rfuBbjzblVzvz3UWWp0Wz07h5fbQ3zfYxRhsRVYGApXay5D2E/r2Yq7VSyhxdkUSu8bY3FfQB4u
QGlQZVNcHuqn3iImq8/j15n71onJEVO/x+My+robNFvY1xZhnpVZ+wuuhmXVc1B4rUhCvdI7e7iQ
iSQ5ve6X8l420sTTwqcW5kQHWKLvHiundjF1zU6v1gEJS6knR2Gu57Dik+HDEaSm9dO++sl+lm4N
4JYmKALn6mu/WOTYgz+4C4wu3ZXR4PqdVWHMYI4de71fjnXWaJdZRbxkTL7aOjBz+c3AvfTkjnZz
0gJBjARBP4gYSofaN1FLX0DLTSfkxuWKprrYEICNS8iQBittoLn7TDTGCY8Y8HV8Oft0MDjlmAam
qGGYA4xpuUQzNcf0vDKH9UstPIxo1WVvQOIjLRWofdJaV1k5j8eoHB6Ijw41mDtSyFvTrJqXYUoi
5DdT9FLnVnsMi9YmAtLoPFcHYl1bMf4LZS77GUmAN1r9vG6dQfqNTZBLVGcKkKrd0EYu5W2miAEf
hhgxDmkhPo2V9rKgPO3SCQunm7o1mmdpDuWEwrWZNrMY3de0CWjnV/jNPTKvB1hHbhR+nVHtKa8K
6doaaqiQby3SwU6ipRo2ZtWth74IwQK15rZXHU3hCg3fugVU5Is8yr5CAjc2jj5o+zI0kA7X5/ah
TmBg0qG88hJ0yOSpC0lTEA1Qd9sCMbkK0KPvAtfuvoWTW3Vk1qryuwKWQ3c+G/WDEgvBZYisBnhf
SU1vInPiVSri9mSnXUjwAd3qfY31jBZuVZ0WLaqeWrFUDykQPeCgZqiOCJeNb0FCPo0LWwzMkcmr
n2pkGqMklARiFdAcvOztalKW8xXxEyL2xAVXEs3TDHzovEZUMKhortSz8CXLM7EYbRz40Gmbu8Go
l2sn6NXmXNN9jshsT7yYhjtWAr2l1YolTydTNLKGvS6n+YUGfvcDzE/6vIyRhC9EBMp9Gw/OsYh6
gFliiGc6FGX/Q0fbwVY1yC9WbhrfdKMGtUqbbZMPcYTPS+/HY860fCA1b3nJAqH/qPveOdKuxGE3
W+njnKXmuiMxEGafmDaNmaB+4h/lNwPqPq2f1DEBzH2fwSpdI/6acTL0pKnui0kbrlUrCFOweAdz
285iJcClX+Vom1iRUsPFfjQaQBUheHBJFQlA9mWqphiIaooJCQJXfYIMiSQ0xQT4OIPIeUgrVgMe
s3hpJJr3jR5Au0Q3J+Y1WO8aGYGh3sYh0A5CjsUbptIc0tOY9RtCP9u3wDGT9EQowfgWhoN7jfWd
7I/O0uN1hOnkwq1pykWxbuzjquuGM8IWDTgNqUeURMGLReAIfCM7TL415mhdssuLfdVJtTHJXr+m
8Cp29ojeRFpJeVOBFye0jpD6izJxSAqTLdRZdisiq8HtGy9tuthftVK5yPwUGq48goneTe05c0zg
pMOIsNeDPoc9SRi1GuF9HxaTRFknM4Id6QOgvoG4XwWVgfy8JAv9ujZUc5CE6N5oppUfiF8C+Glk
bfe9D+FgzqpWch8HSb6FMEW2I4CugqgoY6z1i4poqPmxMxf9G2f+oPGXgU8v578TukxKmWfh+Apg
QtcDEQsGTlPa/mRnxflloKXm9JCJ2YS7pdOANWVqICCAvbkOUd+z6tNpvTGqwrnjCAu6aoBM/zQD
TNNW8YzIlZahq9CfzDMSM0kEeo87ck14ScZDDBWJKeIs3Ijy+pUgCJYdKyvR7uGcIqWCdinKPlzW
8bZtjfpmdvJks4Rwp1YNiI/RdzppXS+jORH7KcnW8XI1preFnsljlhdN6NFgn7dhrCG8wpZi7Eln
6EgrthtiAYXTQAorcgIItFDS/K9Zsk7SmFqBlHEkgRDG5Q68AR3ZpamtZd21WNRTlo9nO5k6VMMs
VIReWmdxpFNrx5iz9X3U0w0gZUDmVy7aEHvVdjFWCBuFPtHTAvbcAldOp5ftAj1hM4Hypc1PSD7D
K0Nre/KsGsfctlYNcC4WQQDbuhiQTjthpyu2RQTQHvFR6YxBDFDwKhqaxoStja2vypco5/EGIr06
UH8cJJY517ySPcR33NYuV2lhBJ4rzPxGtOSTVlMm469lmxnpy4w2ub+cc1A2+9I1YnlI7H5AsxNO
6yHsoh/F1Ocuc2CMnHVb1PIxqEN1qCo+M+zBLC6QQKunYRSBQ9iuicvREITAGTTAN9GgZ2rTzETn
kpwzwEJzOm2n0rJ6iAm321vLVHB+1oK0XQ7WYpgF4qM6O5o1MSn7KSVm2ZtyQNwIOWSB/WlEH7ir
miDR/ZLdl4s5G96TMSI/Y/ZDyOPVOEZ1bDD4XjvaGRlrJPboD+g/jnMTJWR9a4n7zZUQ+ZZwnL+4
/AsuYiTcBBegweKKX8DmuK4rzkfocyUbRJhkxs7kPrBccbyw3C8TZlmTdVJb0mtR6RZHb2tib65a
4eyjwsiOgFY6r9FGzjmOQ0hq16NxwL0FNTnHpEHERwjGYSqn6xqJwxqdKF+JjUhA38fxnehQMvGJ
K48uCS9uUDYowgGXu5kq0CSOmxNqZrDXVpz3lHgUZZVcqoQU26mJ5w1fkOtZRTtcCnr9Xl6B4HbP
H72OxhJvd4FPxhTohQzXfZ0MxNRVZIRowDVKOzoWyEHlZDxanMHLJUVOUGEjk21dXZCYIQBKp9mD
cm26Bwo4fJ7wJ3qUqmgmG3OHs3U52KMLVj4X/drtM5fU1KLeoE+ZdpYOGpoSN6LqcsKtq+56e96M
ePOGmixQfdb0C6sr3BuO7xaJHZFL9nUJjR3hazUSFiBG5Gy2gpw31aiiU8dS352Gn28MVPHEUTbE
H0VfNVMPbl7FUCWDZFz6kyZay/BVA8tct5LmPuWoeQWDIWGqc/MBnQjcrrXPsXnABHflHOvAZYnj
1CxOP6tSr5PbYdHKg4jczP+Pr/0WIU0m0m+6efTzPtyH64VYL6f73q7DO/uxvXSvzoU1TLVvGOke
3L312Xi/12Xej/eh5kQwYGjZxIQ+0p431vWluEsvaHldsX8+hP5n9/3fyybvR/tY1DBFiGn4e9Aj
dALo2cMNrfCffvIbfjLKR3RMqDAO9tYrOmQ+bXK8yzv70G8JXPSYLNj/2AO77f+iSvl7CeXd031k
IBVNLIG/fNe3pCDlaxj+wp8fwtBzvWxejdwPKI+q1KPi9WcZ5f9L90BOeLn/unZ/89w8h/3z/Gv5
/ucf+R/IifzDoMcvaehAdxV4nP5RwLeNP2w+fqwq9O9sCin8p78K+Jpw/zCUw4WIBulZjaB4039V
8HHP/XG+FLM983WytAHp+g84J++nKkV7k7/KMnB92row0SS9r7qRnKoMUFMpwv/sVAhWN4NjqtdZ
ifvJl/7JSMaHD70atXhSDSO5WXSNaxnQqbDuzETd/vIC/qaKjbjnXUnP5rcWSBLO3TlWMkdaH5aw
IG/xI7UmeNW5tyzPNdkQvJEEqGYd58n5hZYkj9tTED6rmCOGP5wX9HWNo4wtaVIOlVu0pOGm1ytw
2pllTtHatrOy82mMwXwu4kHNnIQqa2OSUJ5dN9NSWzuzoPp21IZlzjZWjahs105YJa6ihIjydRM4
AxiOYm7HbRctHYYYqlE6KUflAIpoqAh6Yo+PMLGnXSE26OHDZucGg+FciGa2k001pTZxog40rbXl
9NV80UznNPPUrkS3QxQ7O7vRGEbbE7rW5BuZsOX6VVe2/YlAv6nmFu9M6QXEhXnxpzrEF7LEzbxs
1IwXhior3IJ9kWsQw0dJ/OBIlbPzw4hz5j51XL39MRmxmtfGMpKOkWRt7dxlc14ta2N04+KkQtJF
bjI7dlPfbm2CccpUb4gtzwq94I6iNTWZNVFiTvJSTVU1+F3Zl9pL0XQ9hItyJm3Q5VHhHeSOnSIE
tc3irjYHJW9wtyC1DudM/24XwBQ3/cAVc10NZgShPy8mSf2lpzMiVW71h4jwBqLjjMVxNkWa953P
yU6OB1S+RA/aobrRu3xHJbEK1k4ZQj7hKJmE66ySGsrNyXXnrQPyR7CEhwbJmM7c38dDKVN/UJGW
IV1M4julcANT1CBB9RCRRs2WHHf2NzcLyS+IQrPvL0kzg8PSADJFNU9M+ogy0W7Ch4oCgCDiJOV0
NmRjN6/DwNT7PbNU174lpICR/Zs40SGwMAyv4DAv2q1NOYEUyzif66OezGLxSrOu5dEB3VLsUwIH
MZmMmp0fqJLkXEJm0jaIhAhc8hIGaxw2IRQYMDEB93GAqkZkrnhR6SMN/0ASGKPOsTMt/J9N0zf1
m7NIiovEpXAB7dO8M1eQEex8PYVc3lZzBfDYN0WZT2h4NQ3gQpljMgdRTLvcMFW9szLCS1BQI2rJ
4LyXuWPukyJDWY/1uSh35FHDCGmdLLtfTGO5J7vJfhooUAwrK5nB78uUzBCoN1ObbxH8Yi8xB4oc
nrtY4ilrIptAoVgnEMEqqcvtugAN28q0S7tbG6p2KyKL3fpN4EQW3kzYVUjwyqLEOm+jmu0Yo2B0
gN/g6PfuKF0Na5oKMTJP9hxdmWmlixOSI7w2ekmpYT02aY+c2l7OZe7WQl/tZH2cHOYsxJTjDgth
dPo8GL6wGqqPJOAtgTdCeLvMnbkK92SxWdrG7pqs9V1kxbYf15zgT2PTDTlYZ70kodApUZ7OXNQ0
TyOBi4pF4xTWynLQYvtcOjrh64tMphsNaHK1DgkxrLZtYuDrLEo5upz2J/A0zmPiWIu23BAMlszz
hY4tVKq3op1NVa6VJTXrxokorfSXuqxj4EFmBNRg30e0Scaa0qRRzISCRhodVbfuSXl3RpeQHB21
46ptrEDedM40xh6TMr7WqcQqBOJleNcVgXHTGpOE3u2ILgIKK4lJ1LHkUFngd15AZovyR1GRNn5V
D3HSXblpIg1oQaN2RTgX3YGJ0KzhgioN6vQ+Xy9FRkjaLGS5x3g0/uiQxuf7oCgMoMPR5L6ygvT/
zd55LFmOpNn5XWZdaIMWW6irb8gMtYFFZGRAC4dwiKfnd4tNY0+bkWPkejZt1ZWVmXEF3H9xznea
cFLtTsbSMXByCc3On+GTEF+7VjVa8VIWqxkjW59ojwz9Dax9edV6a3pUVJOkO6wVJU7aViWzL1EB
krglvS6mBsaD9yyIsPl6XpU0r61C/lSYtnWONQCO/hSRrynyk7nd0uS0EfZ4aEozZU0rl7TwXWUj
UVwUDuHWCOJTceTrWH7rdSt+ep0Vum9XztpeaCAa455NkTqsd2qqKdgD7B6CPCcbp7TdSMveF8rY
EpI4z10eTqLpnKPZGixW6JZ01E04SV3fmLoKNEYGlgl0vZdiWN1IEtk3VuO9Fl7RN/upq7v1UufM
xTEwKPUzn0V1qIBz2VfpahkK+HpZVawoXYtnqVQkQx3XJJXMtQbcwM2ob10IkacYg9KsNYvBc525
UV00HirrsiJ+ngRi6CpVVTWfaU/oM5NXc2flRvaVEJn3QR7HLfmZ3N4UTj20DCO+ZTuyxOrX/sVT
3PJS9n0yBFOGLyM0zT4VQeEizQ6dpq4WMCETgwaEv/ocO1vubb43AveKV5Ns91iuuXUPQo40okmS
rQhIISlr32W5w8AeL+W+dBrsyQUrPEyAYqKpy2adPx2DtvrqdCBQfLdCarEzsbEwFCQDYYwgM8z2
zgbJfu0nUeoh+v6hDEuQiwtB0xbGmb7nW+TPEK6YjrQYjPys6AcwN11qIRUwu1U/uFa+LeSY1jP5
RNUCToiahex1O50ljPM8R2SLqbdeQV2pGzlz3rQtOyMDZOYTBI3pueM0vMC6mU+3kGuSvuqk7kIC
w+GhsOEyWJxusur3uASL5PaCt/w8Z1mF1cSB4n+qPAfnk2FlU76XKhLXkSzPeXMedG3VvAMC+LnH
GbXVLsut2vOaj6ZVO+WicG9MwKAHpXgz4PVaIatOd7n8tSqmtSZANKKZPCa+NXmhEpQ+DprRnDuK
YJXQAKVvPi2c9jd3OE9rSNEhy+NfCd450GQ1VuZc7WYiTTrvbrFKrXhtBn1Nd3+VdVkMttFnUUHC
qAZ1uk/zcM3WhOgBfn7D10VhjP/FgvjfxN028kQgogblMVKTW0dMlf6vOknPswTp8Fjhtpzcn7Wb
9k6tu++cSx44m+5CaulVM6tT01YWP0HOCPJWhRCGsrNbpQugSzp+IrBE/d/L3H8rp28/F/pJR9Xp
LW6sRPM//1ymLG1NgVYZlXh/rh12jPu61JZomtP+v+hnb/Xy/16R//MtYNWEO0HlinD/rXKXZEnn
Jr77aKPsZjO9sUMzu5IwsY7iql25HXMsIH+/vv9uKf9D15mB/J9byqcZxt2fvvpsvv+1q/z7d/1T
Fab+g87QBDTnGrqBwoSm7X+qwqx/eBYND99SHibGvrdf+WdPaTr/cBn/IdXS+E18mnyR/5cozPqH
iz7WIxydz9hTbf3/paPUOQz/0xeGPte+yV/5MRyUoPx5/+Y0McDuCC1nkw39L8CDyHUFHym0Nv6p
mqbrpnyNY6/7o5tox8qVZAaZmR1sic7MVL3m5nOatttVJOxo8qYnYGqxWIvb88XRH4uRS8NqCOGw
NCcSt0K0VN1vt1heNueW9pQ/rdJOSHr9DYtCjRppTL4x6m8D5dmh76bdXOCShlrY+wNOp10FpSJU
q7lhJEQAK9hPb4dexPC1etpb5rRdpnSL0eCVoVWZzk7r4X/1DPtlu1rsMRQryhd9ifWb50nat1Qi
5b7LE2u/aXgwXbHuhZ2Pp0HUO1YJF+CMZSzZYIacllPQCkiWs8Jxqen1Lybt8iiGAus3mSHBrVlR
hCTyOeOxPuk6uXyUSxNbiPoL2MsdaYfkiNtLEy6b+bgk+p+OSMoomyYrWs3nyQbTaZTyFumBCHmh
XLar4o805W/G7KynzXelPGvUlJR0QL30EfeZbedPs8ZctJNkd5vpRk40vIRMr9Njp5Rfk+i0vSvn
t8VW0IYn68FNWTJ7eF3HuuBnqyhErL4CRzq8LIV4pxNiWcCbPog1Pc54RNcZB9/Y5Uc1w3AH1+S6
lEUfqSzXAjluB07+gZE9IZSTc7acz1yXBIZt+VNKznW4lN4FCfYYgpJSA3sg9FEjSodwtRF6EiBN
oux/ceMDC4Uj6qszPu4NNpk9l8MjDxZiCPJLW2u7K3W5n+z2lNbs81aGwaRYfZk9ty78mUdhVUsg
suTE8D/2aiPCVxfXN3p/lTZGnHWwQkwj+5VoIt9X9cwHnmvXcRyf+4EU8iYwYysl/zJ9E5Zl+ZMx
HCRpIrHb9wQbN+2TOywfbg1DycukE5ns4ZSqZcq/qoRa1+pwr8iW6kA7qbriBQrbh52EEbsTDuOT
ofZO3dLMUZWsV4NAGgHalL2EkRFySNRV27vZDnUMyRzzazc5GiQrUIzYVvHUgIc5eoP+pOHmvYpO
vQ6ZHWsFmLXWhraZziZwgzLx84qSiXCBPCRZhzT6Xr7mK2F+ObcSuPL0OlhvDsqFjUnTaWy9XwRA
LA9W6vyuN/LxpmzarRT2mVFroRh1rkijIYATeExsTOZ2WhzjgX3yh1AedHiwrLjUFx3U5DlX56eb
n3boGgQL2wjeo7evc7OOe4tmyeet6wL7Ta2aIZCzVwaN426hNeGIdeXo7ufDDSXHZEA7kTpEUo5c
8CtNbYNbhGTquowxjJOh4VhtlGTpLmk64kibweNVkXMNiyPM+keFb442FFj0Fk8jQToxAlWQkKy4
9q7Nt/dEJbNW6cS73Gx6x4GsobF7cAomJTXYi1Qsxrkj7xDNdpmGo0mB3Ct8lP165vZu7vmmjbzm
9LQNTXupqNzL1fK7DQyZDlGzYZ+T2JOOlXRnEDUU96A3Q834JgWDSOEkI956sGd/Q8SDRokzZEz1
2V9U9twlW4tAoJSI3GE6YM/8Muwq9KQ5HkAy/yrM9lpbyrofte1qJaTJmyNwTpX9XVZHFtqU3GJG
pC6f3W02497iU/U5iVDp8fGN+X7EGNybWPf6ERhyNzo+FVIXm9r0WkP2y/gth4zlYZveZYoUPPae
u4N0eUeWixdm2vjRpjb5t6NmBCvrxcyTHLBuYoXkaGdr/2hRMedglKAYL3ilZUEyvf4iymO9VPNR
AdkUFoCbIm9dhtheYEBM7IYXu7AiDUIZIamcDTMfm4aJZ+9Mxrej5bdWS1Akb7igofLwDSPrC+4s
WIxwNSvsl0v7ak7JAxHpc6A7w0UTyzGv07h0eDG954GicrX7PK+RnSGmQRIibystCyiDc8+cJ9tl
3p+u4L9bNItcJ2f7ZEopgVT2R7fOZMSyt7w1hq9NsofbU4eiI5N9zd1j4zj5nbSVewfZIJIwFtHb
OLHBynPe/By1f1UmkanRTyij3Flcjxh4Txb/AlduFq0D+7OiTxDugg0x+NettTAjUkRYGUAjnbFI
jpVyGhu13K3NQo4BykUWSkwsEsfsiTdI+HLn7PIUB7Mf3GPD6vvIqlInUOqevmJYp6B2pihjD+yX
Drv/QtgeKXC/IW8e11Reaq9RHpNm/ugViCWdMeVs6YzxqWzJqms8F1Sm53v8WugWwxERa7NLVrz2
jkasZjqGS4cjtRjGN9eClMmwJ0SMscVDhVxOm79vz7vO5bKX0CwSI8l2ZZmHSo7ibtHMZ5oV2n3C
rRwFB7i5emZcgEn1U6U95GZOGiWLUYBNxkubNDxC69DFqTYjAWDCcIviPgBFHFfjImHN4iCnmSZq
Z/XHFqEJjcy5a5kV6iWpTUU3BKadyzej3wAABlPpvOokgwULMZk+kKtA9IYLdwJt0XJ7YYPqIY6c
moOysTavGutz6+e4MRtS2Wf1TwlZwCltMhRdeN2QGJuEJC80dfqO3OowuS2Wc31+yRjZH1edTHFX
7/9Ywpn3MwjdJLd+in58sJx1L/n/XtdAWOQfWmskE9h0NmzcYEA0QpIDj0sK0NrUMfsuvlDA7Hvm
i3u9N5Irgr+TCpvS1wwB1WppHhaAVqHhWB6zjXHXkTX4jJZi89VNEbFDcLrp8H2dFkL9yEnVqchc
zayjck5tIFD1XleYPHLWMHjVrMNNl7qb8+2J/ei75O0SA+uH1SQPz27P/M0FokudDy8RIApmFYhC
Rk1UjjiNnM+Zsyc0qA5mheGbckRx0Uebq/4apINDdc6P2aBPEWzLinvPNgIIAdmurrT7zbqoSnG7
2AXqIQ3xfqdf3Nq9x+IKRtM7GQOh3/Pgrfw9DM4zzTQi0Kz7aQNPbd8uyHr0opyTqaiJAfHyT9bu
EDCzAu26vrdq9atyCe/sN+5h0hWpEJxPqKipz6AJ8PpkXFHnLkfdXc+2vix7d+0Im1vFwZhrnuY8
YHAV63o3nDRUpyGzGCI4kU8UjJcuttKehUK8Nm00dM7eX7aFP1ly3jsmN71bIyzyVLCnadqBzTnz
N9/zLHLEAvjyKa3MO+a1u6EmCDcHr7Tis/KrmuyDSncOtjPmj32lPkupfE2JSV4rw8NgrauE/T1D
B1MO991mAOWsbN58AYnEcR8dCEHxuqXgRxjFmIRdP1Dj5X5vrMyQMx6lrLx45TnT3OyQty2luDF/
ZzljSUf7Xp1tCNbFfZ1Ame3UZorLbn4a8m446KCakrR6hdrdvOaKfEKqZGQ77faUVplyVOW6sxNb
4fMcf2ukOgpy7DrPeheuC+uuAElh6Ncit1yCVxUucNuQUYlwN/U27Ww7iIB4GqD1ND3AhxaEp31s
2xm6cUrqKhwxFkYMm22ZRnmDlKDKNb/nqjQBD5sql7A+LCGtT7SqoAFLxn++IBszVNBXBIw4q4Cp
OQnr8PkhFk3UbdZBTeFCGx2f6FpEnWViXDNtSOtNK/00cT+Bq3UBLvPm5GmNHrX4d+LOuulUSZs4
k4O1BUSV23sbfsrm9GuINSaLYKYOj6KzHgeAhad64h2ypauiv7DSC8jP04jy5UG5MkwiJs8qTyYJ
t3Jup91izQ9I3MKU5PvTwvxHkbWKWpWMwrIwft/oRGyb3lxb+eM5JMIi7eIoaj81KcSxH5q7Qa3W
E7Dhs8iaL0fYE2J1775PB0K1F/GJOgK7uGmNOyQpz6PFJLmFSc/wKRonpBkiR3pNut5Wp+m9EAR6
UpU8sNT72EoYTmg9uJcgzSZdce0q7UlWLenYgE+TVKPzmq0V3RrNZaENBw+1FAE2acqA1M8d8/vW
Lk59exImxEiA1KaDkGRB0x2aWqLsVW293DC8PJXGt2iU6ko0SGAyudbGjWjIKndCOvUxzOeZkkjX
3lmaweJDjB25UnGQeuHp1MgCdSdebLXPlM45p+oAJAcY4IpTkt9fxm4lVH+ay/u+VfetB6Usa3uY
QhrEoa7afvV8jVKp2jS+6kumVTiMIMPmM5fTDSrsG27tYYwNsPLKIxYDQuqF2Isq+egtmKoDY9nG
kl/gQe1YQQFqzw1MoCnbwtLQqQigeU+SVN7UxNI3zcZOk1uGoCayBvjyzJ5/AA8ZbnFC/HaWjmip
Y1yk35JQB7wnUWEbKCOhOMVIzEJQIcOu7+fjRCV3XElwRQu35Df9obO8Tup8dLYHCLWfVm+G6m1G
xiPa0TeHOSQa32i1NB7q9q62Hab3xnhCh8JPwbtuTVMSTzq68Jp8u3O2Oi8t3+R8HmaeJIUEipKl
RGHxvdC35F0Ql3MeEewQZE1uvABGtiWc4mN3ZyxqdlgSdrO6/eiq2WteM1Clc4+7fgLZtIxH1cVX
QDNZZdrOchclqKriaLuQ26Ti/l4Uoi7GGXXh1vBN6KpvJZW3uTcK2rEfD2vPF72v3D3pJSdu7l+p
Q4UguVFlP5AMPBiJP88kfJe8OZ2bm4E7klpc8MhGZHYjjAd376t9+RvhaoGd67BafzQFOg/oYDIk
SoQjjEKWnWXNWWgoxENQAS1cd8Vp6s27Vlim7+bqW19Pz5AggdbdrAzeZP8oLkeJV9kiquzsTUFV
2TO0jW1rOc5Veg94bFpU6CONl7E8IItcMrgHVO5Va7Hv5tt+RjuBDB5OXut8lPXj4P1pIEH1w3yw
WSHj/aTT6EhaRQq1fRdD1R4q7DUhatzMn6DM0vTLw6T+8qTxzRLzp+Zg1zfkW71a/pjlauwKg+s5
A4GPdjflNFhwLs9nt1PjZpZb7DFKBMUQJ6uNE3b0nnm7Nx/TEKmvrhhC6VQXZPFL1CbF6KeL4YTa
VtwRQblvu/RxXnaFZ40XXZjHRirfmJXfCah8nizyhbVeo/Fn3uMPK8E/eRqj0f+9qvWnpzOq5VEq
RtK/3e6jssz7VivynZuGwtLJwVXCDt24PiDem1x+IEVlOOX90Eljhx1TsCpJ7vnIHSNz6p54Ln/G
wc58NZcyVMDANzU5cNCY6iDJCQBS7d/Q1tgJl6+YBYBUr8bVoc1oUp2s9f5Wm3JZG9Y2xvOW/GjJ
+nuoiw+Bas5t7efGGhI6UJ3lf3agTmS5OpMJAut8pysGIavYTaLtOnS81pIRbzRN1R3Lg32Fghur
JgtW1srVXp+zM1w0WUFOT5r8l+ciiHcQrPpGXb1ISPXRMstvOyV2Fvr9RB30YQwGcCVdnIkjLkP0
W3E/oBVlTqhEhXIWk22fmYe1jBz5Ve2XVMRHb7r36dhccFJ2xEI7aN1GRw/hjgfDLcseBrYVl+bv
qnG7uDamM9KZe9mq7WUlt5hLW+9jkw1eZaJF/iZg5RnEUBmXWRvZ42qe124Nt3Zg0JISycGRgOKv
CfIMCTtGge3YkxrCNEmJ5hRF9Mr8BQ4o12lfHOaZ7Rn6Zp+14/NW1TBlS0kwc1chZXA+uHb/QE6E
jTsQZD9b6V3H6gv5v+YEdk8eswWLrz5k8B8XUdJyK8qZsksN89YKiFXH0iiHw5K24QJkyUaVUKjV
y2SyW0Ge+GnB/5HgvM/Mo3bKUBJE5Xi71pL6sfIkBKqEOBMLwUGXFifHEuNxxCAAKR3TqzN+kBiH
UCHfDL8x+PwdAxH8oidfW5bcT+vO3Lrpqa/Z/6G5qJkntNg6y8rel7lh/J0yLxONlJbc8RXIgLQE
6c/C9Z/X1RFs/GMGUQlCmAlamPbA7LdDxp0fZmXOCSQZKelqT/Zwcp9oE0IKydhJWO2PwW29K74E
DK8jYz+g96FKlAnBA2vDkqT10BRA4FK8u3qTZ6+C07maZZwrDmeuo+3s5rmAWX6E06Ajd7mUBWa8
poyyMpkDlhRviHV7fybPOeAyhW4yzz/QjD+IRn3MUFMF+vTUMG8Nmeto+fZaJ+SKdEDzTFHHqoOT
qh3dRy8RO9Pw5vvbbMjvF8MKdXfZabUqL2XD5TOrAxEokoybJeuplzceGh63znKRllSrFxLmCT7K
6P2O+IAQVu9zpQw1WEwjPRK685S5LlNLKvTExZeR5G1Bs9lDngYSuR8V8yGfXzOjC9uxw0+X2TJ4
p+sndgfY2d/fKw3eejiWLLdUw8YeC3LVQZkAfq04N8JhSlygk2WshRAEeV/rtqeJdfhdWtJsm6jT
STfoGpZ4ahtpBVnvmuHI0Eo6Nagc5K8b2+f9iOkskrcBISL2qJ9TsC3liEKyi4YuqWJkxUnsLQqe
FycPrGR43LrsWfPyky5wDeSNAoyRbTgY0jxMy+ZeM+TAwTnTZxb9bphLSp20e3ET8bvO7Feyk+Jl
nW9Kanr0ta33rBIujmB4j+ibh12aQKzjvHffGP+wMhCPU9L4WuOQRSS6ldlf9m4zUPMJNHnMtZ7O
8VbsuHfUKqi7wZZks/Zhs34OtgbDDZVD6GzbQvUst6DOjLdSPNDhXkisKJ8di/iq9pZhJQ2uS+dn
wfUT6Kn7NmnJ0zo4BDop7HA3FYRjgoa8d6KO9ItQIWyGxVu8ecOx0S7pYIPoX+pziuADO2Cdnmoc
VwlD0W7U2v1YOD8lTh1VcKARDEIgkKm8bukQJ5aGP2DO8n3dv0G0/DAH4thXibeL/BpVke8Cd43u
4T5YZpfrWBNI0VLnuDT2n3a0Jr9D3UMFmc1xnv+C+0Z9Nl1p21tGHdmRiSeqfAtBqLKNRYj39Lhp
N0YI97FPPE8dIynXwBxj5QJxzsSWk0dqLsJfQiEr0K0pAOlAqarHYcEwmkr3sWxBEc4TpcpsJpw1
Cz+bueE9bLsnLdWPWpe9aaNzNoSJbKI9Gs1JtJIv7OyeFJQ4byoSHVCi36J3nSfVUcAGNjP0WKZH
YN3tkM/2hv/TYVeO8xcDNMjNkcOdkVQFnBETpxFBP8wCGkCYzuy85BJBb5Ny97kcac32UaBAZ7YE
WlJ0elBq0wtUYJWbdgHVyiPNfWD3RGIwUVIVFME0i9ud7F5gss+7Wc9ehgL/ae4M5aNVpr+Gpv9a
ftTMifuuSvdq/gt1YH1unJ7vhtal9MpuG68ciJpWDA+9Z2expd60fVDMvWl67UcjPyo0gwjoiri2
Z+V1RTCYLuONrtGapOdkWQB1fb50PSebYckwwZu7d5aNZGWpM38hVtY302l5q3F2mHn+2TYKjrHq
zzboTMBmd7jDpRRuufgA0xwy+qrPeAFivC57qILWTmjJeKmuCE+tsBSDfEjIDIkwCWBYTMfAaHlL
CtzIQQk3GiUDLQXcbLEnSOKlB8FPBPQFVdMhq9s/pbckNGZ8r2YvccO611Q6lwFrlyfzg1NcE+cG
7xSzfUTix6SHHXKViYQxfWUehgZ2ZvMJg9y8I/eIEdDn0iZzjIvgyyoMji4JL7qAEzcIYwpKASG/
7xeVlmTADjXEaC/QbK1+x6Icyuf6w+wGLYDVHmEn6IFeMBdWVbGCUmbGnGuTHdu6cos2EZcJhmCV
MeZzKBwMGGcB8/IXs+1JLcGoPbUtgTYFAxbhYkgVJXVKuXTXDpUHI2ZCyar1yZCNdUAoa2J75gzK
E3BeSf3QmfLOgZGK2mX2vaSlxWyb7mgQRQjPsVnjTtcowUb9V1nteymTEDuSFlidw8fFHdxkRhZ6
XfIO+LiO8HCTyiFrEurYJzU8TAtVWo4vcFDN7/z2BBsF+eWT0SDW+tsyK/APYf6YknqHIuIZtSd2
q2V7NZwOCehPaXSPmSWuOI+w41DQQNJ1vubu+xYlxGHDsZyXaGuaR0fazPubq0o+odDPels9dkv9
R9oDsrqW/c+UvGutqbENYvVpQDpV7VnzV6N7nrxq9snpxj5quGcXC5KPDOllsK1IOM3FfqcB0dV9
n7h/Jo2pAo3y2jxKYf0WdkuxnsSqtxw8ez0gBN2j3Fn8pjd/G3WUI7n1x8jYKA4Gs/7MJ/ONr/S6
tryxPeMl6zqquD0Qa34m0B/DvnWvWheh7gt53q/TuH1pMLM7tbi2jYZPvp5/KkDL3O33y9bcDzbs
zM7j+DXA9LtKql1nh3aZ7cxQyiyuZJfvS6tX7pPbixzdaWeQdhn0AFw4jbrtxUmOi+zQMSEHYoTN
1nvBfXVMy/FddviVsYIdx4ThGqPKCxTvdqfWxYEF4mGtnexiusO76vUVIlZe4rx6sWJnSJbYDdHZ
5208ZzKE1YE6sk2HvfQSyvjBYjTCu6QyLzv14NdPQ5majPwT0Ew424/ojPFgDQMJSYozHO3Cxpxi
meSjCaEw/XrK0vaT2M0tFoZ4RnkaqfZmXq1VHWLTzGk/Gcv5pV4OO5XEsgOLoFNbmhfKVTRUhaHs
tgj7MNhsS5381C2P/brcrZXxYKrUxiq1+EF40/1sy/fNvUU2YPnPBpsxz0IFZPBgDNYe8fSM4hpy
wtjmASx1iNfIqEIkiSzq06u5bPAPlC3KDJz0bOll3Ku0nn1NZhBiLyyRsFLS1JmOK7xvSgWqLeYH
+65VMR3BX/AH+xEkcBlCV9Aiguh83SN9AenQLzVLjhRTaqySXhYMi6tg1Vj2tXQUZAx438mMKwOi
pk8IH/Dx9zxP2FnTE8Ug5t2p0cNKNYJi5hteduw/E7LlwdPrv6alZXNQApxNSCmGt8iZsixh7urI
a3XJfqHEJ62ydBXzyMbGxfZKX00X0+L9wQoeyLRNr97Eqb/oSty69dNNeej3Nj1+12tEPdkuuAxL
/VpIQYiMhh0pa3tnz5dib1QKV56SYKjU06PCQUKVvTdXhKY3cYGD6jzSWpH4wyReqtV5yvLxeVOc
KbSs7Ct/FfXIltVwCU2DAR6mKj13VX6ZOsshdHLYqDL93Rp6MkpFlBDix8p36I7IIuxvTfkpW9UN
5c0OBqaECLBX9gUEnCjbxzS4aQRMDc5zt8ugWWCX2eJMa0OrlNaDuYw7Y1r6UB8LXISEFeZ5Kj7s
gnJwqgyNdeb8vdY/rSj/2NUCQvcm10S2NyafHfXFVrJqtIVNgzsVMeVmv6vkAOGaNxoTcYGAtHyp
7e7T2ur6aAz1H9uWx3ayVl+f9DUkHm/j9fBqVAMaJDp4DlumsLl4ZSxDl2ukL73avJSW86yUDkdI
qUE+XBZEqkZGDQmVuGDy5CNVQf1bKFzo4OTHKq3vGn3kM+P6ggbwhb7wWJb2H8/czKgczVDJBneP
bYPRz8CE0VRCxKVQu3nfiI2MVKszfbqW0CutgkbIVPebpbJs3cq4QHZG2oQajm7JiBL/gA8H8tkq
zSkgl7WI0JX6a5riLe3LyMwW9iLgDFhqDzRtxa5dWZfjFPDNBgWrKm5pm21yoGx297zpH9LgEVUK
je2sx1rUZAk/k0YiarQKhv49s9KHbg44aFl/FE98tUxsYTNT+cpU1S7zDGU6n/7U+N+JmGiYmzBz
9cyG5aAvjIKAcLf7mprkgUHRBdV+vVu7gVkdi/8OM1WpTxNpYEGhVfneIfbRn7wkJueLQLSW/zix
i++57pawdvLfqVOp7GGblMlyAT++qc5//w91V3UeZI+5zVLJ4E6A1ztTP5wKbKZ6xv5m67uCRomg
D/TCH7qFcFwvjHPu6aGea388QhNwid902RP/oSlZ+SkzYvlyZCurzszR2ZON0byxrtlK/ZB85BTL
Z1E3rMyTT6oZXNMyOaWt9alOhu+I5ClrzZZrDg5Ell47g+c1X8IZv3wx6pwf6/QubCfeJPMlub5M
Tj0Rezs/gXIpHgY+cLqfe7Idt8e5a69JnTexWQklJn3u0ZQtd44uIFeunMaGk35BYYZdNeNSnqiX
wk3MJM3NmyQ+hCXm1DhXS8r05CHmvOWR+G1p5/d6ynRaWjlyLLPdotxF8kDgw0lXyldURcVxAT0T
dTZpqSzR2EtvZekXpsOcqPe2UO2NPKTv3kurehi3jWGnbXzPE+AV4m2meCQ/gB01A/bl0q4T6RYL
Bx0m1T53JIc875qcaIfs9VXjKvKTrUz39hroubHEApU0uZrWa+nUXCam+lQZKht4aqyDGBh8WDKG
1rOGFfukoCaEFgtSrzM+SffEdRTFXV+/KstDy7xYJmpP7MP6jRC8CaqBVTpkqWgS9e9iVa5CERe1
z6ZIalkVsZi5l02uBSm6ZH9j5zqR/uhreLpJTrrjIa8++tLwB7dN4q5SH4SBfb4z4Bz1ijy0klkM
31GeaHU2iYlMP4u8B5qiP4rasBFb5gODaQlrpTOTIEHTSzaNfLVuq/zS6dj6pTh6tYX0VYEhYBX3
tKc/oiV22MvNG70lY0RVKzrnQ/bqDqMez812qpfJRU2WYJVArOUUu7HhTOPze5FiVcMJkV2QTctX
bdA0zk71gQbO2Cdb+2tcriQb9Q+lmPLdZKoqVVDzOY0rJDht/dzcsToXyWoEndr5eRd2QpmOuV4M
LMEZGAfY+jEnrmLvyPmDlUoZT5gGOAC2i86dqurL5jv4m/0smXDN4tQpOlOP81F9mVb3z9KP5lEz
PD3Cgl94vDYFTRYWXzbRtXmw+iK7DO32btaAEqbEmY9yVrp92+SEFMpn8zZBzpuzgnAkSPqV9dTI
CVJioLD529Oh5aDr2ZYljBkc5tOVd2rRWH/QpDHgtT6KNIcpMdpTrKy+UCv0PDAa0dmXwSitH0vX
LmBIUBn11XlzGno0Sz3J/AomqaMGcd3QE1UotPFh8CSfb7XupwRKEmrEIfirtWqxjR7rpVEgy1FM
77th2Qlv4In1Ljon+zUrwa20kj3nrLSBocbCMZ4LrzkDJ2B6LvmyL7cFatm/KwK5xV+TQ4bThh2Q
3EtUHEtFG0w/y9ccNhnlXzEzS1fU9H1ihINPiAGFkn8NavFUu9U9XsXVJ7ztpqmpj06VItShQ4RH
r/mFS/g2AioGwsuDrlbjsWze1XKp/j8sps9t/T9IO49lx5GkS7/K2OzZBi0W8y8AAhRXq1Qb2E1R
0BoECT79fHGru4oEMURnjbW2bEtnBDw8PNyPn8M/x2J9MOr9oBVItT7q/ue/E/9b/SqFSH07/qsE
Ovmvv6v9n48/Ri9++d69n/0Pr+jibnja/WqG51/wP3T/mcAU/8//9g//16+Pv+V1qH79n//9o9wx
4c3fFsZlcYb7FRSsV9DCu5/vl///P3HCqvUveBmpnekm0F7zA/L7J05Ykf9FJm8hvGfAigQnPYjk
f+OEFeVfipgEtU1FZpTSEGjvf+OE7X8J8Dcjp7amyKplmL+FEx4h602Fv18VM5qWmNaU5DF1NB0F
Js+K0nD27t4TrMPx1r43vYPLM9+pX7JV6c2xmyrno6GXNkeoedXIj4HWYlNwutKmQxnornZTr3oU
VLK2K281n54wF9ur4Q9rpj+7ZAZN/zFS+zec/vI3CGT/CYctQ46FEjOh5pB6UqFe02pYqXckg168
CVdHN7sv/dC3b0/cYmIsVuaTnqD4/2PWlnTVYrQY6udzs7yCEWyhdeREm2wDea6XPCAk5Bz/4A5e
ovP853n9f9NXng8oXNhTRyBwanN0lCsEjYvbYNvdCmbw4fHRcMDj3eX+fv0E/P0vv59YoPj9l9v6
1/rGKpJmmMOGELE+bdVt0CJbqSs0DdazzPvg5C/tyAp0rBZoJdru5/uYdUjVajV2EGphytGLtx0I
Gsbr6fZEDi/GuY2cNKipmqwaUL4aHwyGp/6SFCYwPQwmm/add5WLiOO6d/dLkWOvZhmlxTTHxT5q
hggOtg1/5Wh9ulzY0MIFiLpv1YcCT0nX7bd0yzPNU59U2FRebCg6h+/Wffr9+hcUh+/CMhyKMFqa
KuDb0cEIaHb0+x3wWjWz7iyQJclh/+26iQmnFLFGLE9RdH3MbhFKtnwI6lyU0GnD8D7bJEJLRiU7
+P8zNJqZOTLqkJFWs4uw8DEG/izl9qvR1tvrZia2jPVotkSfymB0Y7RlOUxPx6bFTGC/LCj+oUe0
vG5hPMwhwvSZiRFDQKguWq0T8z2tl9/Tm10xJuYydDh/siaCM2xzumnaTKjAiCAi2ImjG2KgHqlF
cSHw/rhHYGLZrPON6inraIY+dcLJNQ6vAWexSctrHAyPVYt4Nl005wAZgV3WbmytIguhqxcwBgyB
zwTf8wmqj1h4am4cC9s+Zap+h7mB1KmMvsRZ56d56zHzSHmimyFpn3IKUJxQM8P7CVP76AQnaR0W
RU/AGLJ4mRrPB4aQZ5xizsTIvQOz3ml5zoKSTbxGQz3ypYKO/pKhE19apssdIhD1qp+TDZg6vqcr
G91hQ9FAUaahaEWDFdQi7yyGOzv0Mq8vb+Iq4XP9ZwNlaXR1tc1ByYH/Gk4oq5uWp9A+LoHs/zAa
6lPAwZPwye5nAsaIb/ffPmIapgTdh6Wo46OMMJ0EUDsV3m89MWq+SvwFzC275fGT4khOuNz9g1UC
8bQNIb0MCe4odhRWnClxwnELy+DWzKPvRaf+UTSqHyba3b6O6W6Hvt7OheCpo8dMpRhE08g+9dEp
B7S3N/tEhOAyWcJy5NvKrR1qftv1DoVCr1PmmIWn4sqpReHMJ3GlhSsN4TQyEZH0HV7bVbfe++R5
T/Ok3VPn4tTUaE/tLtvvOhpMTphAsaaWeyYysD7z5SZjsiox/qfJJOvUms5XFJXtYIUVwCxt1d4X
PkKAyIQstvTaZ7xy6sCdGlLODcGSyFNTpuXMJePu+68D3P/os86tR3zz0c2vnZoZ+UQgy7kKQSW9
AO/o67687m/iu86Rvmi+tG5vpJkAqUzbMxWU5j6YYkZxJIcu1+ygoXCUp4MP0Yj1rfHlh/je9NOn
8g0cmLHRlvnGoqC5BfOkb+nuuItZWvnp3f3rZ9ijOGMUMqNMNZ9RobgV7O5glYZG1LsezD5kai42
V5ZMUkfDpKg3ug6OJP12IxJx6FGYc8h0+uQQUqqbFKClC2Ch9lGzi9c2qNkVQk8CJlcNa2ZktNWu
UYJPaqaEd1kH94OWHdrX+JCoT5TGhl8zP3Tyqyg0a4kNEI+NGcDb4RANaUVkGLbB6ripkRTpnd3y
8AkI23LvzL5QhPNebAzc5ox1G6qC0M+5cw91sVP0jO03npiJAt0CQddB5NU/m5X5OBduL6RTRCLF
4O1/zI2TAA0kSg7VD197ZW0BejG/AkpmKa8CnyUvLT96Fm6Wvywes7tZevWpFAR+J9aJ7o6FG5wv
FsBWyuAoixVBsG2R04KFA80da2NCsS7ERLpV/mI/zj25JyOiqpmiBqGZyljUhBmWvQmbEs9Ao31Z
5FD+NPFMdjWWofhIURl/o4RgQewPkdX52o7U5MCPiOO82nmy371WP1Mv9ACviOdmB+EZQ1aPeJEf
rWZ8dvJuOTE9DpBxLiMwx62dbMSrs785DkvhQ+VyWA+Rf93a5NWp6RLaAgxpq+PXCwDzBayCrDNb
NL/gXfp5DKMvfaQ/arIsgyqmY1UU1YyWwbTfnlgVv+rk+mRAFOrVgmPJ2O4fTH0Zd7R13WDF4NS2
g0HYpTUQrsxtdU8lwZ99j04lY7wF/1r06JTumYdYZCJINktrtbtPb5gpj5+6h8iHBejp8Mk+ACRw
LFdbfRrWv8cX+GdSBm5VRSWLp6E6DhGQcC6qRcKOR/DwEPycdPfF3H+9/lmnjsiJkXFg6I9Q0NIv
oCCUxnBo9XBgHqTjzB07aURhFzmDEoFodMX2gIyQD2Yb9xTaBSBTV+YoKeSp+0w7sSF+w4mnUFU0
j6CBxDksNpD2C6kNRoDW6p39zXo4eMylb+declPlNI3kweYtR2H94kkPiW6vwrwq3qfBCqLyFXAu
JLKrtb4KCafhg7Iu3ONXSEyuf7Xp1RqUUZHqNkS95Hy1CHGbUCmzo9I22Ba++T30wColvjgQ9orR
NaA8pTt3Hia/o0EFDxirdqljQj0VBroFy+10yzNBeQZAJK6vbOqqoELyl4nRi/9QAdRuZUz0Fd0b
E3Xg4ZskZvF0XkJavrlubfLhc2pulJ+Y0SBHRYo5xlQb1BBp8X5L32yXjfXlrVm7zWyRayqQchkJ
ATMRu8dvEOYBAHNqmJRpuu2QFMgVxVHrGxuYd64993MfbdpXTgyOTkYGou4YixpeswxW7TPg3xsZ
JgtHyPsNS7DF34P73ewrffI8nlgd3fn0Y7tU6zmPoqByvDVqh2lnBNqRmgXWABaTF4O9nFXunLoT
T3d35D+hkeE/6keq0YMJdo43xWd9pXrH2mHwyb3uPnNrHHlPsjd24SCKHaEuoJZ7e/dAVzJ4NuG2
i2ZsiRM9ThhPFza6CQ9wcOxUUWKWtkJpz9qkG8NPvFltxskDePLdRpFlyMhxNJGrie+W9CBgnVxy
K1+/gV+AjBjhAdLwxKHR3N3NPfkU8eq4WCUQJFkBaUnSOsqm0GTel5B+GU7OP6qN/qV4LJZIn4de
73g/gFtsaDyieeUn3xabWecRCdM16+LPT+4QvdynKnx3IpwPdIVij5anOCW819142e9nPulkOD1Z
7OhajCrdzHVhTumN9S58lPNmJmmbdFCKLAiy6TqkPKOP2aeprVvCQQNj7w1ZstrL/fMhl5+vn4Pp
hRDQUE0RV9LoHEhG2CvqTvjmUD8g1B3AhTa0M7s1ednqaMehPQwuhkr6+dexir2y6MVixCvieBu5
2UuwYeiVT2RywgHvJ9v5XtLUFp5aHfmEyURDCT+eAftkvrUCa42IAqMc9dzqpnzv1M7IGZKDfmxQ
YOFT3Rnb4e5ws/ODh2GpOJVrb+aen1MfDAFLZAnQ7xL17vOthMAHmA1PcOcQZBqspYvvdSnPvIxE
pB0fphMbY8nvAO62zBavE6WtKKMzj+qWGVNgTgPRn9/b0vDpuhfOGRz5xwKeYXnQWNRxqO8z6BTh
VighxjS+aRkkf9eNzewg7eizUFEyCxIkCg+TQIWCsziso2hz3YL4Btf2b+QQx6IvIkvCIZJNuFbX
om4YrefTkQ+ytmt2xEpPgt4xauDpEI7X/6g26jJ9Wnxpkf/VKse4tSU33ISvCvAnZLYDFykAED+R
Y/gIYcx2yKfaxHyjv9zSHOUModLspESUoYHMbtJ1TSNVelReSMVI3tu1+vP6Ds/aEx51svQ+ZDgj
O7B08yF5jG9qF8zR54MbOMpS+/6P0gXdMFE4NbncJISPz81BQnVodwMOGpqlUzJlEz0Fw2yLf8Jv
GG7UNaG9qfE0GR2DA8Nadh0kPNQ3TA90t7t3/YexbR7lG2PJlN/gLe4YM0UQgkttWKuPM3sq/vqR
O/HMU3iXIPEJL/PoG+rloshKWRz7BYRmvAa/L7KYQUuEy2B3WXxr2nYjVeYnaIC/dGqygSh1pi8p
T/4E3kXsMSTmNNrO91mNsmPPAK+YP2P8+Vh+ZQTpBuJqd1GBamZSse8VF77opdz3a3hAl9e3YCqJ
oUhCrcuivye2+9x+Du+TZIZMhB8fhq3+gxGVZhPemDeitKw/60/7r/qqDZz8a38nrQOvnOk5TMRB
NFlh09N0cjVamufmS6nZA6JiqlLfV8EWBwevpcVwcYbHI6RE5sG/vt6JB82ZvVFm2lpygcJPZMIU
oQP+taLbIg0ejxVB4nB8Q7kDFuaweb9udMLLIbWHIQvZRIEKGi9SXYTMRhmmk6Xf4DWhVxSt4xRd
oBS9nKz3Fb146GRpdd3qRNQ/szr6sqWqNvsjXWRep4SHbmPt49+/V2id6nShNc26rCikkhIdydlM
hh02RfYFOuYZAxPeQfwxqQcTaC+fn3IliFJrcNnIoHsxhR9gdRtI9dCmamYOgvgGo1BwZmp0Ds3y
MCCJxGROw9yasdDdrGKy3PpeydVyyF6vfxrxl10YM4muigSEA7c/93rI06q60yvLgTLVbZlVFXyK
ujyXOU1uH3BDpIeRP76ILQEC1bplYybHA5elZoJWZ/gFJFcH18T1JU0cLAulc0uVTTpFwFLOl9Q1
xe6gx5CYH5nAtG2WtECLs4eHhCH7hJSmq2cLrhMPMAr0DOVjDv0HZfTNeLU3ATh9jiyT+fBYreK0
3grNybiQ3piN8LQ+BEJrLKNO+v04YgsNe3rQGooUY9HXrKn6w57xfEQuDa+jlAh7s7QqIGDQmS51
TGhHAY72M0daFpnayHHEy4U7U+aZBGThfJfR0EkE8SXha7cQnFUvdtQ8BfUvqTpsFBPMdxkIttn3
Y40yYvZDM+eaM5eea3JVA4UULgUucZQWCFpktAJqEr0W0LIexY5cVxujjGfwRxOtClO1FEuFS5cQ
AoHv+Urhx1JzRLPFA6r8pG33h+Vwr7zBD7+KXcmHzad9bR8Pd1BN+oF33ZWn1ij8mDE0mv60Ss5N
M33WyllLtEECYGWp96n6aC/auU95GZ5RPJZ1kg5qBxb5/rmVIc33wV4UD3fb449mI8CNJTMen8Eq
e/uNtIZjZTHjtBOXPaS3kmxJaC2jXT+2yax73KPR+FGJtVz+E647JKyXaKc6mlPByvqJ9/DgQ6ru
Q2C/hNnv99tcpi5RsqFrCQDlos1VQcTe7UVeKVH73gl6iP3MpTHlOpgA6kVggPZ3nNIgSygjrvfh
OnsPpUv/sGzLm2FwRMM8XJFTDdEz/XnVS7z9zbFwr7vPxIc9NT9+Sx4lxAiOBkmlWfAcbjunL7KZ
Jc6ZGKXNQqYmNUpWmDKopWVfobj+/1yECEQnrw1V0kzpWFMRZRjSNaufWZPPrGGinG3qMn0WavPG
R9Po3ITCdOUi6NknUSJR+AcqZU6/VlfV+58oAnkm3Z841xiEbJlbClyvNdq1+Bgkh6PosBqDvTGt
ErGnAjba2Lv+/S9vXbGuv82Mtg6JCKbQYJx2Mnt4Qp36jwABxArCiUCCGOG6LREFz+8DbAEDpS1v
iK7RKEpGrYloWiYeoXF0o+uJq8pIFqu3cM47YRTN3PGXeey5tVHyPBj9LkzEWyXbl8vc0ECX2W6V
Gcyq97xPnuMK4ilpN2N1aj815kQtWpsge8dX7SIPo0QCVAFrEsCnzDMM2LzCR3gjZnx+KjzqbCd1
JuIGZ3h0uTVtE6fHRkwnbhetFz0GjCZD5QSvSboOtwJiZkqbhkq2/IDOH2i6P/Fmv5+2mWc/Q5z+
k7NnJDKMxD3xv82Q2a6YhLGPrmJDZMwg1nX/mdpb6M8phPIqUbmPzk1ZZWQcSxQHHMReFq61k41N
RgEK0XRF2SZDWz9ftzfhr4h4ASS1LY481ddze0PSFyl0iDoV+c8Zk+SmlSN0+bxj3IeB8N93nI/A
ooAV1Dn1o8+ZBMkCVj/eeoMpPWodFGRl9gqg5iaHleL6ui6zX9NQucyBuiMUBnLlfF1KFZlNFlqc
DEWFyhFkYvx4PGjLKhUssH+00tt1exPfjQY1S1IMg8rJODuy6jSsTYmHUa/r67jMvZ20W0s1eKVh
rkIwkXOCMxaPFFv9U/3sfG3tcUBbBLFs5/Dj6EPW/dDQW7F+qG7ONMRcenAZo8UQDumxIuZmLioy
AH/KqEbkFoX3gTHAW2n/2dgrM14/ZYT0AG56jemdi91bxGq9GBqIM8C9MRSWOUr1VVnMVDYmWgAM
BpxYGUXLJIHuZi+YhYI380H2DcRyKVWiiGp6xgtHgPl3R/ue3eWfr/vGRA/13PDIGa1qn0eVhmH5
QbSJ623sHW/6G4aRe1LnEspct3yZ68WJoHR+E50Z/YitJ0HLzI+7eldjtNhtF7tfB6ZZry9r5qON
oZwmLO7KkZQWyZflAjBuUj6r6szWzdlQzl1dM6QwaTJsWHAYVGG0LLSnPjZn7pnLIHi+VaO4pByV
Tu2FY+wWlP3KlapBVrVfh8OjFbxe37SPXbn2WUZ3yaDkTBpSBXKykvFJV3QKtbfswXqsPu8gR7sp
1iLTL19KX7sZPqP9lK3mwvBlbDxfrtj0E8+QQKymVctpM9KXMvg0QHgz3NI8dREjSvWZeuoEYvXc
moicJ9ZktbODHIYyWsJ7j6PdveZrxodr1/6yv4+90o1X/RahhlX5GP/kjSe/x1/gVPGu7/tEWff8
ZwgfOPkZhVorYV6Jfb9lhMwV1VTbHXyDbdY3M7YuL4NzW6NAk0NqGDRQStIJ1rbN5lvuhamT3mmP
vQtBnl+9RZ7yec7qR3HlmmeNogwjE7YNFyNz/U7PClsn9oJl69au9RjfLSjmb3fL/XLxR+INaxiU
3uG7vms/Z7RGri9/MvCI6j0VQlFiHaUwpmJpWUbyCKt+AV5LcnJt7rk1kRiywwxC0eYHB82o6PnX
RC6Q60rscHJ7/DJ4h81why7TATQdNXrZM0HDan4Orayzo9eEfgYU7TdzaeHEg+n8V4xcGyEYWYfp
WHxnaG2gtF61b5FoKXvDcvfS3/+jGb5zkyM3ZpA425PuiNMk++oyQYvdYRB6KXvNCh2lmfA77VMn
+zzyZIjUokJrxT5vDrc5qUa5zb7u7o438RvqE9pSoFSZ9n7rnxMPhQUwOqtsharCMH+oJqPWyU8Z
ubdR9goikfyUbtkvj8Kx36wFXJ+O8lh5tCb8aGtD1OmYX+OHf5AEmRQwYKwnQdGU8TskCeKgSXOO
lqne7mB+ht9hQSPz+rmZuOvOjIxuhjTV4FpUFfZa/dkZXmpDV/Vy3cRUCnRmY3RutCIteiNkIdlt
BRHGl8MmfYICHhFDGutO9AyZ3410U343Z669iRv2zO7opCiD2sSV2EALQQy0OA/rAEYReJR2c2Fw
bhdHB6Q00sboK3ax7eBjqd8L6PEOzcwYxkSIO1vO6Fi0ITLcnbhBU+XgGhGX9PD7QfTMwsjbk0Gy
oB3CQpdRQ4hfS+PXdVeYCqGnFixRyz+5EAldLdR3bJT2lDwi0fjWwQzvVD7DiwBBq8FN3pP77h02
fbdyoQV/vm5/4o48Mz+6JZRm0Te18MS4JWSr3sJ4UhXYImeS/kl3AG8K7IwHJ0Mz56tUo3ZIjaME
jY/23ARPEsRxReVfX8qMjY+Zp5Od1Oxde0DNExswGunpQ1u+Vsen6zYmPe7vdXykNyc29goCKVXD
Ougbo1MRruJEncmCJ96VbBEVIo0yP6OsY4SBVOzDg31AxQdexshtNrknPCFA42upLJFwWV5f0gSA
gscewVTVESgEbDA6qtCPxGpeY0/UGzUX/njkNx5t7u7FKvcDiJlmnGEqCp0aHB3bVJYqhYEh3amN
cGmqgRcajxr0c6gee6VqzkCYJvdTYRoIyDrKdoy7nftebKQ2ErSY26efkT/zoH1e0Zil5vm6iOkN
dbs3XnR+CYWqZFQbkMSzcA5hYpQTIgYFZYIOkkG6oE6ACgCCogHXPFSv1UbMQAdrqwLCUT4yKTT3
QcVr7Iq18ThA13a5dWiw1jLLAloiWUKV+GKuYD6V3Xlw3eQGn6xuTJyw6FIeuOLgSY0vUE7REknf
P7jIxFDQf4Ewmluf+POTQ1gXdReZnTjozUYcD57w0Ko9t0vFpzA5P0EydeghPzHBwgjg4viALOx8
gTQth16FIVUCArNrZxKCidBFY01lToSpYRDl4s9PViTbfQirAKWkIt4vecx/Mo92TTlem4stE+Ge
kiaIQfCdNIHGCXtv7qxFYWGIW8YHnA+jE4xY0bJ3YFbydg9J6Ohvxfa/iDIXh14RtAlgeVTeHMYF
vHQBk1ZFX4pn0QtQ8iVzunkO5JrX0cJtvI8vNyATfFge3v8LTgp1fCRG1kchJ0/rSO5oloOnoumF
kC9gZDEggKb3K9xRN3Pt4MugOjI4uvByU2+N3sCgCKrqrfLxIDm47a3mI44BS/LclxUrODv0Zwbt
8ch5v8vTQ84U3cez0/5yvIXoFeGPxLeW7RJq+6NTPfer4pv5a/7jXv+29jjClsZiKELeoOANjJXd
/4JcHS67YVnuoUE0VGfmwro4/2KpAIgBcAh01LhfFWhK0IJw+HcpwysE3NET+GGB+NvNZICTX5J2
LE9cXZUJ3qPrMY12w2KfhMBsw6XAVoZbaBSVV7jgxWunWmVu8D6zwClvPTU58lbG1RYDDH5i2KPV
/W4jr3M3ptPhJPcFM3LNarYsM/UFTy2O3DUNjFq3YizK6Og9MnLRQcz1Aw7677178Gh5o3OxFbQ7
oW94M6ud+py0vPmSGoKjQAvOg18RGxWNSVRBqIStoq/NVwEHjzGLvMz80/0i1OI8tFhAVmLqkjRK
QhihUlG/diqtuSUpvY/iirs/nElGL4ceR3bEpXIS0gsrsaKDjJNqT6Xu26HX3Bqu7OSr6LP9TXlB
ZUteDYoje9QW+9U/GA0f2R9dKZWt7ZV4EPbjdiNHpJBGd6PV9kxdcfJ4nO6nuHFO1pkgEFv1EftZ
oLzmwIS5St3MqW8VAXTm9p8bqLys9owWNjqPlokmZP0h1fNw9OHGbt3Qy5mYy6Ol7Kp4KvS4cynk
VHA9XeToQFbGPsv2YjPFtaneCtL4db9m2gz6q6fbrwE0Sn9kv+gfzHUPLu5rFkupA0iVzug3oIDz
3S2QZT/qGgh1kYK4AVymLpL1gyu3yrMsJTOB5yLRwRp4MRBUMl1eJqHPrSnqIbSqBhATTF/bQwL6
Zd99vX7a50yM3AVeewjT95jowuwFMBUqdAu4BK8bmdo1KkTgz8DSAJMS8fXEJ61Kg4VkgZE8OW7l
PvrDPmafmCoQss/VYe7mnYid4N14spHVgMUcW0vzoDT3fLuPWqDmltu+3OT6EppzeI4O3rBRqmVu
OWim0aaePQ4Taz2zPoozkaFG1CewLljLZCoGiR/V216MVQvElOoGn6PuW68vw1n2iamzb0imhVod
nFvShXdqdCAb6SjjL3fNRhDwHddikAd6459w5Xpz70Z5InYztSpjkATAuhhBDoK2LHP66B+z8la0
PWZPxkYQmaFU9LYrnOgbMssDOinedX+6fOHw+Xi2ifyVW/JiRBi1TrNoWkXMlJXvEN/5EP09mYzo
QitxM/tJJ67/M2ujaHMwI7ttjljrmPWMviS+ea8t603hFXfZNnP15czqxAU7Sh0NmU/I/DOgW7z4
/LigZKUtckKQE3xDpST7OdwVL+VbfKc8UsDfFhZ8ih2sEt0qetp3jFDNnNbJ3SXg6LQSTGgmx7Rd
snoY6ixd/Al46ntXQP7ElGL+s/46n6xOHBjCmwqpJdxW2sV0opG0VtoGMNJI7Y/FfhsVr/tF5AOr
X1/f1ilnPbUj0p6TILRDczfdHbFTRk/p4mepPibqTP3zMvIIxjYYNgW1ALjB0YerCmXodgAeQP9U
yBsoxgNtTdbVrkybJw5qxzOf6tJTOHTUMNClgzqIUt75mnKlQTov3tnOXs0f0iB4P8BsHlSH9b6J
N4d6gSrx9wZc8fWdvPxiWAWPAI0c5ZML1gqCeRiYKlazoLrTTbjHNfu5RXJU2/ffr5u6/Gga6g/U
isDgCJaTUa1IjgfJThZo4cnpt7b4fkDLK8vn2maXdyBGGGwRXCOApMegmG5QisNup9tOuesQJUIG
OZxLWC49AxOotlKsgA8RWOn5hzoEaQDvuoUJOXeaWPd7PVhXhxKB3gFpt5+oHSyhvAeI5IRCkXVA
PID/rljP7V5b1cdfRZ/OoAwnoje/yZJNCVJ6sPBjcH8JJDvS94g4tp61Grx+Y8ILKdgO1FX+qINe
duLl3BjNZb9ZOTc6iqVZa2tAgDDaLM0fineEQjTfoIu+jeevwwvY/cjW6Djus1zWdgdsaStkJU3Y
Tazb4r2HJWxuZn1yWXxZqmqyCfXBGOc0GNquTdvKdJg99vojWp1pu6lKvuQOYbw8WRUANeracrQ8
dI9KNvMtL+ETLNWWmY6Cehfg9EdmcBLcggDaow6U5UdCDAKPluuq/kUpCQXqe95urr4dbk309r70
d/Eyc5Pb9PPvn1TuJNgXKZiBmxvleI1F0qXuEI0Pj7CPo7JkQ7Y7Y0OeiDyCuhILAnZFJn5+jIKu
4woxGSvo/fro6n7md2tRd1zHv4Avk1zxwkmRP3dmXxwTMeLUsj5qC5V52+sH1Euc/JO1Ot4WS/k7
KgoQWgniuQWql97vU0yI6v/fi9VHMSOwpRzgDYtFlsszffidkCwindsvSdLvUn+xsTdzdbLpZTIf
Q3KF+bEfo8p2OC6Cg+lIBdptqHmq5hzsfSKks6y/TYwiQF4xiqWHmMh4PJVRCxRQQY3o+bfd8czK
yFN4vXWmivCJE6vJSmo0buOvhPe5RPQyNRTf6K/FjNFkyS6vwQ2xmNbTvxy/mH4tCMCejB/RWgyC
zrYSZjZvfI80h7iXKgQ5HPUlCT1jFa9FM6FOvPA1WA+4ouLMZ2hTTkGPHywsQEeO3Wgv4dxH0tw8
cuqO5hJ5EMT5vl7/WpddV5yNhyEAWKZpxJDl+cGW1ULT0hQTMMU9Qaf2jPI7aAbrfXeX/0I/Xl71
+VL6ovj5srqz56eIpwL42Q8QkeckgA6ZlBi9hb8gTrxs7/OtYGSW3Zp+0OzBFgf3PL8/X+woa7P2
iX5A25PFYsv02zcoT53oXvWqVT0XMSe/3cnGjk5bkCDh14mNFcwjgmt69ytYiieh8QV7NLDV1+uf
ciqtONvJkbeog2KFusrqsg1C05pbLJOX5qb9IkjgCc9P/d0/evmCdtKYK+BfChncaEtrCblOEm9x
Mci+7fvHdeqihpBvFGjbGHa7vsapUyimFbloxcjneBrcRmw56OwF020GD/zUdkvlvrFn2SvEjx77
CUZ06j/odvEUO/fJHHVbKzsyqlgPztFP18obAMzoi1I7ZDJEmfC11pC7WEloOs6WoCccR0COBaCa
ERT+/dy4BulPbqMn4gyIMw5Dt9Hr9+u7OHWbY4LpJ0M3Pk7+uYldVANWH/YIOOObJiDWnwjR+vTV
VReVzINXeOHD8TG7tWaeaZfYSzHRZciA4AXhFm+1c8MLJGDgwB4Q/vMBmjIFudm51krxbNlNo4+S
Se8hfEnF5lu+bDeo5bxUT/8AQ87P+PBXGO9En3F0wdeokJVDwiS3FNxrUul38hfbmvOiCV9lfg8Y
AaNQvG3GN3qz61WjSG3L6YYOUVcUcnIZfck5TsGJi/DMzCjOJHFnRMwz8S0rN238YqN44ipMAg8N
lwGuCWn+MpxyUU49E+sWpcWLsdocuW1N2WETnOFt/emjDuRRrrhXtwoUXPFythI08aJgskjAK8Vs
qWmOwkxXVmU8FGymxs27uzM2g69w5RK3ZyAZE6U8OjAnlkb7GZSM/Zs5lsJ7oaVRb4PNfwp5qT+P
GZhIrGn22uKFKjELMI6fcgdTdbnLedLvSN6X2gDcEooqPX2ixg09SX1kFsWbOf8TPoM56hZMh5i8
m0YhJm/MxcI8JLaD8LFP0glpqi2t5LLdxPtflZKujfpmJ8mbKn4xQ6izwxYFpbnH/0S1S7PoPVHo
QrsEfo9RMBjUMpSakOVGG2Mr+iXdtkAvRIxMze+zuPxGIZ1aDT7L8A0VtvHNEbYWdcS0ZZ8/2EUF
/4zsdau5NsXEobeQdjEUW+LuvxhF6yOYwI8028h+i/Vi96UNDzc5XE7XP+DE+RND5YRvCQWZCx5i
MAUwVst7G3mH4yYzFRfhzzkfmXJMhCt406KIoFITPQ/VMJqp9R79Zu6I/R/VbQ/iCgnXp3JVrdvS
ibItCozLEPKcz3Np2tQe8om45206MBfFvMXQJnbZDDYgad7NNWJOkbzM7Tmq7EszzEexdzq9c1Hl
GqVL+yYxYQm1bcZF9p61WCwP+R5hZm15/Vtd5hKYEaPwVJ8o1Y8bV+jnQTGJioxjJNuqvNOL2pUH
+f1QD6vUyF+vG5s4U1gTdBuwpHGxjafv2bFE39WU7WzlEVlutzd+yV3w1JrBm9zHMJa2wEMzT21t
l/n5N7XP/eu/QITH83Mm6InpJ0MIZCus69xtkmNnLKKeQ9110e1RR/S9svduqBqPkjw8IUq3UXf9
TMye+pK0I9CCp3KPx4wuB3Uf6YCgAuJm9W7XtO5RK5XieubQTX1I7nLD0mUbIp5xuFLTJoqkI/5y
sI2ntsw3gL1WlRTc7ft6maSzQVqZ2EnRBxCHnA85ruuEx8BoFx2fsvUOS9FTipbhm7wSUMT28xz7
8tRnsyGrEqf9Y/T+/LPlyDZmA+g8Bw4Qz8qDt1B9zDULdcn7NnwPg9K77iaXEYz2xok9sfiTV1/b
GsaOeS0+mV3eFBlkRog3XzcxkeWe2xjdL+xsvdvRHKU0N6TrfucKpsmFp7wOmWs9oDvXvjYCBfg2
i8u5zFbOLYvVn6xO7uosQmiZWyBOvhcLZm1U/VavG0c5INiZf12ksi/tKidPZ8RYLoP2uWFxUk4N
q7vmCKwNw3taEBy8ctgifIA4ne5e393J06Bz1hQY5rmMRmduj1j6oh/wztLkpA1dtDSGhTcMhbs4
xv5+98d1c5NH/MTcKCuLKV4FlEJoR3SRF9Mhs1CJz7sZKxPJn9i/v1c1il4hYpSSln2cuWMHMylc
xPfHFa6yLx17q/wXLHETB4ErDkiFmK6mITB6imR7RQ1rCQtWr7uhHd6Zh27uuSf+jlFMJjby13Pd
CdztyCtgYoyO0YANkfs0D0KdTUjDBTfJ7KzVR6ftmi3hoSceCCUijEUdtno/fVaXAgRzvI/fEJnJ
b8tvNrDRR/QqqUhk4AEQTF0gxgId+bfFi74p7o4voT9XWZ0ocfFFT5Y/clU9RAArqPlJjZ8PUKZk
PJGk0g235nP+Zm2UR7EZle1m68jLfgXuHKnKhO+e2R/5bpQF9VEV9nfpZgjsZaQ8SNkcp8glpwkw
QFoRvCJUIcYxvgTTQUablKBDvqbAom1pMFUiymctpYe9LzgHcwaSuBiF2PBsx0eZuD8gRUDmEOAa
pcpxf6DqjCDfp2ngaN92XrPZ36n6SpepeXUpc1Gp5Qkqb0aLfQPRNYSX78yvzQo4iP7eQAi6WIdC
nWR9PWZMAKR4XPz9o8atgyRYxPIh40eJSU8FbcIYJD+/Y7+M1sa6WAX36mbG5ERYpJkJAZIkZgF5
bZy7/16pkYeoQ/Zh1WyCxqludX+4S3wQZz9LaBI70SrB8D50Zunbp445VGsMSwDPFsP/57atvLab
oMUDpG1+D8RubT8L4ReI6z6rc22vqbB1amvk0321UFsoEdnabbk2VmoM4M3KkMIAbwOiD5C9awFI
KTelv1jqj9lKWacv+nvsz1YGJjyPPFMyBSSd18p4x7XW3hVljEIr9WN+w8pgbgPCrwAxDuVH5UmP
AttMAUZzsrfFTHf5Y4BgFO1EjQ5yJjEKc1HP6mI9CLSmIpWADATZWYpnS8VLt9/t2PGzZe4aPwF1
F05+J0KuGMKMv77DsAr116qmRJo/zDr9RNoIMp94Jwn4PL5w7gWqlR/YLX6SqKdnj+gsbLVH0aBA
+Jv+43V/n3D3M2OjNO6QIpeeKBirF58zHUG7Q4ROM1T3fcPY6xyd20Qkp/VoiPkVy+aLjynkIms/
RLKNOdXZufpDji78duGkXrBwdqgNpW6/1T1qz8kNXPfG97m9vXR6dH8QYLHhZoMMc/y2GRIpMiMF
rstD+C6Ff5j176cfgo6E7/aRUV28ufuDbJuooKA2/Clo/AYVFCGkg+I07R+0tmEym+tr0a3GH05d
mIYupQpRDgYLbNEEOvcXDaaQjkfbF4BWO+M1qvsamYKwThKpubWKPDR/hRJvZcQnimNbNd+0bo86
ineQysG8y/ehoSReneeWHLkI5+Z9vQkqVe2Ue5UnboE8dqa1vboqI3NXemETqHL6khyYRaqWu0Vc
7LkMggTtWvdgqRnEeOGhtYzvYRAlA1P35VC0nb8n4qbmWsmOUeyW9iLR3v8ve1+2HDmuJfkrbfed
NQTB9eG+cIlFEVpTW+qFJkWmABIESBBcQH79OPNWz2Rl9VR191ubjVmWWSmlVHABcM7x48e9dEs2
p+CHg/qyl7yuaIHYOkJuLgqWVtcwSadl8LQyi7CUOqKOrkQIDdemGMrF63NHbKLHuYWBHLymkU1G
LpymLYyok9mOQZ/FkbDqy9B0yOHTWgzS9mkLkZPqIE0tuk8KBl6bj2M38gTWlFDthLyv7IzMMFkS
dmMGIl3pItREZac+pdvH3VdnqGACZTFrlXwsGpd5a6JqoKeBCHcEeSmMmT7CNnEB1CKGOXZ1Gngq
pu+ysbQdczOGE+arexrbdUmFU0nY6AW6FXXRG9tXEHoXNoHql8FjfmxWxwts3pVVn4RZssbV1MI2
cSbjY+UwajE5jMc6pAKM9PER22pZAxhtx4HzNiQTDe7UTFtxEdUqw9OknY7V+C3+5B1ZV9FB7yC3
bfiZDz6VNJvALolhLTWqunwLIkgs7CxdrYXvb+PP8QPXTqmeFEka8TQbv2rrbKmJcvbO5K7yFDdU
4aCMgf2MJwiX2aAACkvL89iBAfkc9N6EZzobfFqTxmPclPcyqkOAk3NE7I22vY9MsxWln4uo9jeL
mdgoOGjP5bhXHOhB1tiK1CdvdsL4zTed6HZR38G7LKuNcMs2VxRMdSi9Ko1lKDjzzTFa6/DW9v2Q
M8ct6Uu4jjPaFgGDvbubau718QGj2A29FotI1jadmOmHI9e8aVjGZvT6v4gV3DUY0rOoqa5pP6kR
sljV3Ks9NDc7rPu2JLBHK10kUNfKUxyz6+jUqjMGlzbMZgV3boZUy6SszeqQlV5GvFnP+8XAtj61
VtDwUEaN6r2s9rtueF9WD6nPAvPNvpo26WK7zCblftSRjwTA3iqOqnbYpvfdVLyH3J0mS1dlc+sy
NIVWp52qUL4GpDPD0enVbF24wUTc7/ljyGqORPREDZStMWE/RL749KjPIg/y65O1r7rXtf6YwtVz
7+dZgwgneCT9IIPBy4zWnamVS655RXyB4RilYTNv5tDEe4f6lL0McWPWKx0GjoOzwx3nTDrKgZ0a
wVRP1k3TAgGjxhmIrrO4dFdvSX1BXazjGRdt8NRLT7WvAC8a/3uraeVSAEJQy8JdlqXsvpoxGdyH
bl6r0s1cbCnnUsWmYjvaAEPqMdM2O9NjXQPl1KtD1RdP9NQr+NKXYKgNGBpr3jRtg1Bu2JYzXPe2
bprnyIwG4ma2iYMBJHV/WQ7DOPLlAVaboWhy1Vh8bkphFs+bk45EPIxpAs8NeTdFwyTKzCyRs45p
HVnFrqdk1aAQEzFXBwjcO2HBVO05H61Yqxky7YQHJsVcg0eusMwifjd3U1WfJUTixSe830wzFKFs
DiX2kpe3ZjXmtqUdpycaT6CW0EHOfTq4Hmu/Tutk6JiN49iYMS3jeu041Fm1s/5O29jM3mHufvev
uAK391/M33/+8j/pK3/bfcfp2n//Ply/d/8DzOWhdPpT6rSZ1/9uSn/zLmFKf/3ebGX7v3zqj9/+
+Y8fP/8vc3ni/waiJVohPjpqoFbHyDv+ZS6P72z00q0PvPGCaIz863dzeRr+5m7eptvEMmbcwEH7
P+byNPhtMzULNpASs5o+QvqPN/LrG/q/X/+bwiprKzWYf/4DtNZfMgSUlMAf0TqB6xxw+V+hHnfG
8mPCAVOiZdmgMYsELkiI6UG4cASrvvFNj+B9qWPv2AkH0pkvDb949D5wTUq6pHAVGCRjve+qJifG
7ua1TrULMyL3uWnFaY35sZ2izL+y5VPrwwItjck9JJCgNvfezacOhILxPZKf7nBV3innLliyBLIf
jyzwU+BaLq4scQqyQkcNEv8Ptbxd4TXRflsx1jmpXU09CC2mrjytFJOkGteU1mAjl+TJmkOY3Plh
bjdkKYGBZcmyBV67NQIa1A72fgyuT3WM4S7fY+TVwbQ+raEDn8H0IWtbkQb0roOWjg1NGmt0Pmvw
4O2y2x4Pd2wet166dDJdJnEohblSEhLEDm4hJsXMDn2AwOHKXQWlQCtfY/GRaZdmFZ5ziCywRQHp
wFhSKGg1BriiBUMMnZNuZ14XXbthnZceSUtR53FUplWAdv78JW7qPMB123Le4WQ40ZYfZeNlUwKf
ikrsScd2suUnpnkBwjlyhe/EkiPGpHD761EtIp8YpHsZ340cHivtkgtmcAs6E9Vl1GfG4Vwz7CdM
qU1JTla5oWMhRfqHNLwR6bj0mYYvIsWsl2ViX659ul2nEzxbxjKvup/rlwD8DY2UsVgMSeP4aVye
vUMd3rDqrXWvWvMejRA/Q1O+IiQF9SRr2ue+Q3XlpPOwuUw9B40BqfcZ16Ron5UtzRz9vF0lirJ0
cWB/wGFEyS6O70AEwaRla3d6I9bh363NVPQcQjEV2Utb5179hlXVBxAWgJUuKvjMw0IVFLh0cgcl
58K30OwZMoZbsfqy/U0SOKm0ToHZOug4YxrQu0waURa8OiTImXY+5ErS2T4rZAJOvYUncEa6K2nW
fVABh8JlNXgt4KnmXIi8DAEaoBNlE5KuiQNqGci5EXRB5cFvITrev7Xm2QwXwtGMbYe0j7AgsLxm
RvdrAlEjfIzr2hxjMKlyPRimkcLnDyEg79bNnemrHWAFXju7zsSp534dzBXp8VJWLB6s3BWuBi0G
O0uDVcugizKv2OsyY+FzV3sZaD6pgzcxclxV3eRudxmHGz2yNFpVKuJj0j8LyKdEHeb7sAYa6aSR
nQsdVlkI+2pqcw2T6bijGRttPky4SRBGFyQznkYKWom8R666Epu32iJYsmzGWtm+rgZ8TS8dLjaE
JSQmt87aqXOrUBEpLCeDLQbfCW3xfYhAg4CSNdFd2PfZ6GB2E9xNfuWwKnWma15ffjrEfw9nPx+O
0Z9Kwu1sBLHcw9wThn+iX6BVGoF4zodqTL3m07R9vt4m3Yz3ivE7pFwQRdxj1UuIi41qu7P4NDQe
thrMGuKjH8msW8GEwRuf0G2flz3U/8CNgZPzRMluZFBcHgwEU0UewDSYd2If27vePXTLlA79tvx1
BuebNFEEii+XbZNZ+2MPmPbede9KWC1iADRdYpL6qLQkvzTYQLH77Ed76dEswZvXFR7i+FwuYPjr
Gnnoxa+/Qu4CnxaGVxpFztxfen1vrJc69QXpQdriWVdLn2K+PQ3DW8Mf5LBkgd3/9dP9M6Ptl6f7
C5g8RosUrY+nuzZPwj5qEWXgZmH513lUm9R1kI/pT+rfOPXN4iD0+Etu+nNQ6eKvr+RHFfxzlbzF
wI0tAbICtEH+NFSuJseJZyPwnlsEu11HzhSrfeGZ7x7x4IJkp3U2lFdtfJNgWGnJtbkz0PPQXloH
RdsWUbgPUZqMe+OeHJU36AV196K9hRtYry9dcNLO0anw54VSNIar1A0PnQtZp/FvCEN/gmzQagDd
Aut1uxuAhX+s92lNMcAWNyNU0HZ98jEOTT66YbZGZ4hi/w08tLVLfnlq+CzMX6AhDQZU8sv760mT
cG7lmM5wn27SqMzhZTGO+8Cm8QcMF//6JSV0+31/+DzoRiQu+GWgRsB654c50E/NBxTM1vFKPqbb
ebPW3jEqsa04VE46crQediBZdsJePEe/ouGfIGbMTlI49nmekf8yqK5YL+tjckPg7LwIijjCTx4Z
r7dTXhkP1Zh4ZnWXWaf7YP6LK+H1zJ9qUJ0VNvlcDd8ChxxL/thXw3FNUKoZL5stzDMlyGy4iqap
70w8X8+JPvjqEtkgp8uuh6dmae/9sVjdd72yQo+XmfdZ5B9dBNctjXAg0BLXfWrgI2RO+IPwer24
ZTEv50nSI1vKg0VG4BOTRqTOewkJrRFVTXhHpwdo5e+N81X65Ohw5zBgzy/6Uq/6ymsOOEIzrJS0
Lm0uoztvRCIzzfkWeStc9hYewG1IZ/jMzCVJt8i33S2bH+FPkpbP7ohACzMM4cPaG/EER96WNQDB
S0HmSAO0eRooEW0HfV/2V+NHVOciRN3Nw3xaXqZhTsOGpQNkXC3fewh+vgM/vtGmvvNt3wwvRt8N
645N3a4GtKuiqegQJBjynkXt+gkbEaXXuM2PCwgSrd99ced0U7rVa96AFEaxbYxpu68toMj2ZfXx
kPT1WqU6RgZJKmBReKnkK3rG2XbNGjFvqYBNIWGbdJX7t+MCSJFHhS/cdIivBNs04/HLanQFAyeD
Fr+iP8LkaJ1UD+wIJ5IX9HwPhM7X7Xyslyl3aXXkJr5ZfOcQAqKcTIZrA4j0RieekVbmjSBISnjR
MiSLUZSVZo9ZJR8QlCUiNdWya+dmX7cYuWAaT3jvBuN+lec1YjuGsAITKFC18Nt9ZFVhtW8npKpX
CJdVeP0jLhfxmmRGvBuOQXUksGX4TEpWdO33EXdRItsM7ZmZ9rCFawoof0uPOiH2juoPMzbNFpEC
eRHTzsUs8Vo3GamHPSyUs9I/t929riu8CtSmAdZizR6FokgVT1Nc5zVjx6Fjjw1BM2ZbEM7zAjBE
mYeJ2HMnoL4STNcDQ26gDJKqyxx/AJ1LCcY8THCO4vMSV1mFtDb+oPMIhPlRjQC48Qkxcmos/BYX
Z6erRGIeHr6K0V0/I5t1EbGYyBeGUBbhH5ur7RyYZm/PuC0cH17X9QDO27yjy8uWiiC7SRjMRLEr
K9iLrzAJ6RDyqP6CFZB27QFQRdqlKKdThnDYecg1uIeCwDty+H4H2E44LyINaZX+uY3sj2g1BiQP
cAi6yaGf9UHKPqMD+5Hf9lguy5ZV20c5fGxFRKTpjxqj15hA8S4CQ0zbVaiapN10KV2nEBhDoPJ+
NJctiZr9I7DWGEHRRxbOE563K+RsIl5wZyrM+iYq+yMpDkMnF4tbDDL1x8fQAvaS6EV1F2VeAIkd
vLngtD94CqBnYotwIMewq+4Aee5D3M/k5Cs8NE1STIRiczV7TkRueJP1pjzo4EsMKKsan6W+2dUV
SbfvbpWF4V3uoOnZLzmd0JcIYSeB92W73wsLrIatdEgQRRMsNNCbMhUjmYNKve/dBxDiikInbatv
MAQowNbFpPww3KOfR3oc0tHH9sxpp1FkXXqFcx95ZjJPxQQaRCMwpYSKaiTNbRShntMLgtGa+vDh
bZK8a8R+tDrTTKLORMVCxsItza3o2b7FKdbHb+X41lbwiBFZuJW9/VtTVtnUt2nN5QGvNbXz81g/
EfVZKWixVBDSDZt8Hpe8wzW404R5zTyQM84N0Mj7FVD6AZ47fZdHJKsxtbr9Z2VXOIO/t/R6RAbZ
8qtmHTNqq0x36q6DeGDrlEXpzUh7gKXVIiPDmieWFwytU3KvxVXJD13zCPy04R/+WkR0X5ZvVXCp
Kj9ljwMy4u1dz6rah1+aHsr1/ue/X2wLLC4ZHohzJ+Ym10OdVZED+B067Cgne2+vIfs3zwGSvGXv
6wZvESiUyXu65KWCMlrg7PQWdN19Sz5dcWZEZWPYY/TuemrmHbIMry9YsClqvyi0/Em98wf4J5nw
WvGPCY+2eorHR5ysrMWVeWIH4APNvKX6zgOoBYiTyx5noIjSnBycm2Un83J4aumjrd8dHM+IACW2
D4rV4SyISgO0W/tgzXV0Vs2jtgUbbkORV9Oh5EdBrpL1ZmhvF5yAJt+SoO2VreNzVAwtuoVRk/se
T6dK5yw+J2W2QPVKrrtofk+CJm+rMRPeLkCrC7bAmWAxRlghlOmQKzXnSQQRADoWnkieHKZvNxWg
dfVyQDsY7XL3iTvuBh1m1bLkicJljrzY8A4N8RAR4A4023GaPAomcyhiFQv2VFA5ha+wkXD8wXvm
NqllRpo3OF01A88cw69mfmg1XLMdyK/G5x4BAYrzO9KHmY830uWCvLASIGsFmvi2gJwC4uNZG404
UQVOgZN10JuvZxy3E2YJh6whh3J9CbxH5fnpdv/YB/70NfKelg4Kk2OVMfALWc6rqbD+lHpLnYkJ
sL4KsrAcs8RTqTfOxVi3qVcOWRDAcnHxkB6A8CFMsSb+PcaPdh56BCEOSVmfB/nSTy3QJEzghgx9
PUQHzHHqBtuqnXbRgKMKeaNPhixKJmQN+DvMy5Hmy/bBPUpRzYOMS3OUHliOMcgc8+NoP0dgIG7z
aqg8ciQvAsub4Tw04pOsr7I9UProuFM6jhKpxyPaXZnnfVJvggwZS+nqFA04/MKrEIY+t4Xi4Wwi
5aedH2cKRQAJQwh/zCKzd4FKt+HnSiF5gUfS4ZzrLfy+8f/hwotDGNIU3w9dDKkZZN7Vm8IQCWRP
sp5DQReN4Ya8qSXISoY10Td5guRITmVRA2rwCX6Mbhez5u5aFn0FfVtZpXatMrAq06DEBZfgN5Qc
8+eoVbyuCDlILfj5BnCNg2dUd9CmwW6LBvTr55QtMh/QnRAdlh2v4Ko7YgOg+1SPWSP8wzzhQoFe
19BDq3DaOTgdOLoRg35bRojeInvcDgkHklcNgYAq9p3103473pNx56MktJG9l6jdtx9LTJBVMSbM
BpBB1LQDiawYIdI7uUjCfL5fe/bgm2YXhuptWXHQl0iNh12gP5dgvjZApSqAB7VcdvGPcXsEi8U7
J/1t00hopSNCx3a3MXlLiS0higa42kqhj2vmYl6R+gb8JAXNRtkXZLpOeP08sWVX1btVLKexZ8e1
ct+qucSpPhf1Uucb3jEE47VCPmbWBygopjHC2cSAOAHfq/xnI+vdlvRusKGhIFwgzxvae4hjIiEi
e5gWHmjEd1viKQxCsbW7DfZRotpJRHMaOehmrMVMkWdUEMQm732ALQ/FgtrtDhxJJUJ2OsfQtJ8f
w/WE5eBGh2Dm+Q8M0g7ocfWZIUBAkKVVlOzVkDclZhNDbMcaijwkn/WJYk0v86Xe4ilcp/EO+Ddj
3WM0lIiUcyGA+5jQPYfT87r2N4nkuy1n52JNv63RxTDQ8oESbklW45SHYRX7xDS3ztzfzNQc10Hv
OaufKUhHI3dyqaqHH9Xdf6l18NhK/Pm1G/Df6C7sv7cbLm9+/VXb1VzabukrCFejj/H71W1w/h++
KNRQDcv9+L1fHr4baOv+O8C+/eR/9pu/dwMelw4Ngks7qmH7baxq1c+Ngo3k8L9+/vV/6CsgNqjv
1a8//3tfgQS/wRsNY/8YrsCY00bh/72vgMYCqi/M78BBA2xmD7yN3/sKwW8u6PAwWoUwAaZgIG/x
j38zmM/l//wH/g0Ew2LAB2gF/PiF/5W+wq/0XFBUXArYDMQ8tDdo7G/Q2k/F+to5LvfJLI8qeq+j
ZsfI8iEjmC8FS/I4VMgdLEZDsZ/gAxA1J+zpwh0xptI05avUHFPZa3ezJPXf+cptnJWfQITtujBw
m+BWIbPhAiT543VFCWbDAAA1SBKSSzhNK9Lc5aOZpJc3Vd4fWNse0Z+N8z7iLK9st0fl+Td40y9A
xp+u4RceqhMCegZBoDnOGnhTIjyIGMb3RMBSj8Tx/U8r5j8CMf/6hn+1IxvJwpEjk+bI+fxhO32j
jPPO1XFco29NFT799af9B7dGN86wF4Ilty2yPz5e2XDoRJVw6XSMOiVUnWgoT0GCRMap/85Y4seQ
yi/vEkQozAZAtNTHHB52wM9rTJuaulyO8ji4UH/yVeFZ7wyye7KLRJQPPLz3FhyPnb0qZ9ivdGVp
seCasxTmEtauKRyCkz5wPqcALQsvbJEcAWs1ofOtjz+TSZVpFzN0lj367FEctn/9rAJ3W2x/vAEP
zDJ4+MBgB/vl1wnwzhks40ECgmTigkyHpBLqnWjGDz3NE7c+2CCY8g4tpkIuRYn76wzmEgZ0gNoE
yiJMdTegFRRcQJJtruxdUFf8pBNVn00ABg6mmJ6UJ5CytgL1cr+iNYAdSIFd7Op4YgDeMUOi+jGt
tL2Hko95qhqIIi6GPTBLQcSKUQ2uFiBIUPr+vT/NN2FzpS3VxzmipoCf+F4x7wLvT30zWVc8V35y
qzz8RuKW9wGL8iTujrbX9kaJ4auNw8PQoqWY+IeGwe7Z9JjWluuL37oV2oRocfnKgOTDiD61hLdZ
vUKZiUMxVROvu5vXti9GqShwkj5nzbymC0r4Qq3B0U8WkyVdhBySTXsbxOcOCnJFyLp37qDdFgnz
Bh7IYQr0fAiJ/IaZvXqny+5t5T6MG1aCcXE0V0A8enDwMlY4IS9Bc/YD9U2g/b7zQzRpnM7sZr7a
LJaJSmdJbxpC+FlUDj8n4mvDG2A5yuzcKYZ6JiXIrWjqdB2/BWGlzZRTr2nsqS9+5+F0CVsfLRp9
Ba7EwfOar65ajzFrs6Hyi00ac98s5jUmGC3AMlkyP+hPgvr1rguQuI5BsO5sdJhkghmSqETBgkSz
jLqnuLUgKBF+bWNJssZxxj3a0/2D263Z5kySugOG1cOxe47GaczXKrSpiVAySidO8nUje6woa0fz
EAC2iKGkla3BaDOvP6sxKU+gJH3t7ZQtaCJFcfms5uqzR0HWxeE33sPP3hzcxrVZ9KL1MO8Wd37j
EtgdLme6DpDV2xINJws2YCqHh3UoXdBgkiibZrgjgdMBAWKx6y1yGtxttI/KuQBXBeSjuEtVMONf
6QZebLUtAIK98G5askHNb/0IWdZ2GV7rlox4Ysk33BNacYGsMQrZ1RkwYqjXCfo4f0YBZhqQxrR7
QHxXVQJslCTVfdhwP5eATiA6cx/3cM317fotrFtVgJVDken3B5RdPcxNzMLStp0OxEVTZ1JgoHpN
2aSYnzqX2ARbzIPg/Fm384fEMUuld7Zr8AQz5kIZwTPIE8B7HKtfvoU+f0VAuImBXzCnAw+Gom3q
RhjhjLTJ3CYZ06iu3jVrXmoyf+jO7eBP/Mj4KnPowmAiH1nAcHLVeepLkYmuwvCuD9KTv8rypObg
lvI4zv0ghkVMjwtCKXRukra7HvX8eHYr17/rype54s0X7ZGbqpswQOBqMOkH713R5MWXW2dpCkFq
0SV2HfABNxZvofKfVgylYIgvedF4Cik18ZVumi8VmGg5heDahoG+dugSRrzPF6xCKsZbdzRdzvtm
AkDG0MWq6bkhNfrexmaDiV5sA0lYB9VA25f+kYCC4Ai6FEDR3NfF/+aaV66i4CuJqLObJlEEypCi
bkv7lcJ1LeESx1KlHgFTPMSYuAerMOhvKgErPUWi3RhN/dEHBHpgE+iDq1+HedJPw1U1oeWF7Anq
wgSdfCLfgmG9Dvv12CUj+To36gZNXKzWquPXsYOmR4D3mja+t+6h8ML2ioyQrdHRjYsSeT8knkbP
numnoQDjbqeGsboBHwyGq/My7BLQFm+Yg7mlBtVp403ucaikfFjrriySsAQK4uHImN3ujrftcBRs
vqwq0Delx9vdFo8omT4TytxTzLwdKFdtKiZ2ZxSAx4RAKSiGeGCPB3DFKmy4riZhxgg4dGHr6pT3
TgOsePlEKISQOaMY9BYBGiMb/GmQokD205xXCbANax/T9LPmOUGB6lSO3AWkYSjdRIWefQ3ZC6nv
Iwl5LY4x7gKdxk8Qv/q4BD2cAnwAb3nJ66XEyEjlXNNaHUJ5XXq1fnBBRb1uxPoeluZLjCakWpbp
DHG2VG4H4MpWuM0MUdE0J8qlfwcy6xPDkXeMN3fVHkwPUybRDVoioTekykFVM9PyvmwnGHHEMUjb
FTS/DBoKdTjEGffFwem8Z+WweO86Js7DSUUgPGwsFRjisukmqfzgCmLIJyqSDTySECVWwT3YWA8h
CICYcUj7dn1VaOSikK5NoRV90Ka8nUqypIP1PoY4QqleByZrpuGLW0OzjgzHpGtfVdfdImwle+1D
omQsw1M922MLjTfSkNuEzSqnRgJx9Mv7mI47D6yaOxd6V9pzMURUdt2ZNMEMITOnSRuMnaoVo7uo
MtEx4BFa9SVJst5H2xF99te4VK9BC8m8QXYgXZidwltvO5pXUYCC3wAsaJATThDRBlqXjTrmWbS+
mrCuDwoZ49AhYDCfg2AAFMOZ4LsZw7dr0NFLxz5Xj8sisMm77BTO+vW2nKfg6PbiVK5k59fz979O
l6AR/6d0CaIWSQS1QXQdcaL9ku91WoNlN7YCO4Ej9LhyQrQoH6qa7MpGAUgeoJM7YN6dxB78Dvz4
NXY5AOvSu4lC7xbIhwTdeuLXY13iJSZgnHKclFIqcRPouIDh91cTcu9O+9GXEivdKxXKk3gx52lJ
TtHSd6ivGaKtWbBU0KM5YHBBpx1N2l3rTDt0z8EI5iqD2FPeKxcdx4XtsFAKEsxAVMvoi1rYAd2L
E8Fmqtb6KEtYv1EKzk9UmZfIIGXho/4Wta9lvXiF1U2VrdStTiKczjCyrK8icER2s3YeWRJkMdT0
c4sUP0sS/uIPLI/n6gPdcoA/A1B5HFd3VJEvkrWHMgwKWfcAKOPvjQlGqMQaBN2+AJr2GkyjKTAw
fDPKMQtnTHd56jax03RE8/w99pprsUr/rGsfKSCmUIhADPPNjFZc0frlVTIK5zhof00bVgtMKMYX
LYLo1oEMLhCZA2X99bBF4qqtbrlcD8qt6sO4wpfOce1xy8OCuduDe7sfHQ3ahAW4H8dOMcMR8gfs
6fiAa2Ppf4Zz/8BjtC8IWU6sRfeAAPhmrukOyFfv2tp10klDSrSx1wwd2Q1vBjkluKal1Lt4ga55
2S7ZrH1wvTBpnYI3U+joEJdfHTm9bR8jOv80BSvAmBGtPGTZstt3Md3DIvOCcLFmZVC/gSP7NgMZ
EQPKRXkrR0DKkiEHAD4TpwR3kE/1KRjZa2ndQzBUN7pjr3R1z5MJINoz4KpcfqUC8W3la8q98Som
w97pwxdVaUzmYuRGc2sKNkX3TRIejCef0FR1TXnnBSsI63AigNNMcD9E0z5ZRln0cvmYf/DLQ4gh
EMB5M6D9lELZPZUKpyFQ3Ld1QrNRNKegiZ/QC/mIEojpEuV+eBFk1xl2RDlFMMUEIKjrwdkHDjpl
bjmi8TfdiuQK3pL37egXcBC5oGqKjmibVSni3wcd62+MlyqzPMTbLsFJWUH7RqN2IZgRHAL0nZrE
/14HITJ6jigSLGNWWrSjfXIReHmMEEBObf8IrmyXupMccssTGMyvD2qFJUUdyWE3SLD6wn4jsrkZ
N+Y+mMB0A5EZYzfhdARKi2Eg9oIEwIsqfkadCFEDiSExSChlYQ2/w5ADAGce+g1zdYfUNMRbxoXO
rL5hJrxbpI6yzpuBcJvyGfJ0ZQ6f8esyqW+swV1VHSvR9E5eXSd6WLlsMo/7PBf4Vh+FM9at+dLE
5gGZ+3huLMQ1+ggCukuATnTnvDXu0oH6/13p6pMaCM+if8mhaKy+Cgxki0FgRzogqfv90XU7ch0N
1204g7BXuREw3apDOykZ0KCsPiKJlr3f0TsFDAWgbG5QltgpfFxVDfVuF8UfKPCYDbkC1ACBxqlD
MaOuHL9D3TA8dH6PPrMdyn04iYuJ5n2gk6D4cXD/f2zvb7C9GIPj/29sb/f9f5N2XsuNI8kafpV9
AWzAm1uCBI1EiZJapnWDaHWr4b3H058PvWYoiCHs7rmamJgJJatQLjN/8+u9/FG///rbQ80/qr9l
v/92DH6WWfpeBR/AxNPf+WfNT1f+TrUP/RG0TjGZsv7CEivG31VQP5aBUjUcf5NSwz9rfpL4d7Rn
ZMua6E3yhNX5d81P+jsVMFlDZlqdIMqQnv6bmh/b5cMFzd08yYNzP+so2lEDmvNE3ZiCZZ8JwZ2h
NddU0XgF9Wm480NhN4oPkSXaWiUOVKrD68wEcpPcdsIzaPutH/A0SQEfR+GLVQQ/JBpX6yRAUDwZ
H6gybZTQumv8a9n7AUOMfiSPIZ2sLyD1fzMMpJD85EHKdJA1uSMWv5v4FLtXsnire41dQtfrvF+9
KthZ+lOJX6sKi6BhXBWQsgU1WSf0z5RBcLICkCZgukrR98CobI+ecNu/8xCdfJVXfrvxgx/NWKzq
kEvFOvrRL00y7Irf3VXCg0JfVRvih1EqjpJ6H3ceQyzNH5bLTSpJ+7RrSTP025STcRWnoH6GkA5Y
B5kv7N+pIFCAUI88N34rGvRGWXmNXO8t03eatIvp3MXDXSsdLenR4BHm81ypYtAsuMuEj2Vwm6Jm
Nkgn2b3WXLCjdbjyJrTwbZfuAzpn2vCQk+RNyMzOPMB/sxWtWeuFu82bABCPe+1WwA4yTV7puUhv
xuRFQbeL/jDA9Y0VnSrlvRo9Ul1rq8ngo+mqh7q4Br/okAfbg9ofNSk79iLdhxJxyDyjkxc7OX1C
rzHWUgLuobuXa22tj89Vrz7WHsJgWRNsjfbJM0cnAGy5covvlIFYC5zosoHCe5g9afVPd8o8LfDZ
ZfRQkbj1LgQNORLe8oz/UidvmSq9FKN/RyEEV41SvYkEmBpWF926VXNlme1vU/Ppw2zKZh8Zj35Y
nJTg2XDbd7hXdlEgG+x2V5hmvFBJWaklqVFbXNcwdzSKDhn5lggyt3ZXVo7ICjlU36WbvHlRB9dG
1M2GkLKGRLUa5B85v8+IXZpxiu2DgMnl2NGoFJhSuWp90Dg6LyLtSEYqi7FdxyWIlvugyBC5Bb4e
7tzSv6qReY86YS37bznZi92JcmSLtf6ipcZmaJVj3CT/FZzvH5sXSjM+qhO/GP1pNvdZxT7odU8r
BjW489Jn0agdE82O6V1a6ryy6nTTeKfYW6KYfnzSfw46axNQ+PJrMIYBtUIu9/YqL2I7KJbMOy6d
S+dDmycOIdxSJWRobg0yyAxxCxmSjfDgqVgVQSr0Jyx32q6M7s2U8q2vf6NF6bbKehgkluJbOABt
or99dt5fqMxfHDs6SHQi1OnsntXKLa2X2zKSAlA+b+SJUg4ox1igcs9Y8v+c4LMgUz/k7KsC/KuG
VAKVzxBJ74ZNd6NcuWgBroRX+YXa0WYy+tp9PbKPXYDPQWdLCSampdOJpZ6WbK3wVjWPQ7ARjW9f
R5npefwjDNAfGaExAybMH/Lr2djKsWy6URnCu8mCmHY1AEHbXVuYO7PNgVPZS19sJsPwOeJsuQ7R
EI9VS0QzRDo1v0Ui5Q6NN96KYJbldN0kGn17C8zFsJElwTYpl1ty6QQiWjiJubFiysJpWQBl052F
2Zhi/9VM+Pzb5ou8HAqlLsfwrnboIziao8OGuGp3+oO11R2oX/lxSfFxlpF/jjkthLMvIKQ4RrQu
MV3IeJPF9n3sRFuwUNpxysJtcU2nIbMXZQF4AX051gkGfRZX4+1uCVNcSD2HZptsG4eCJfY0/53i
2+cBTifLWaAAsUBD7PngkfyttLh/D1Z+v/DhLu2W82U8awdWRqaavkGMYpOt8Mb7brxh9LPX+Grh
HSuZhWwvMcMvnYhnMefiGXGoUayv+/DO7/oDdXc7r+BJR+lRwNdwvBs4DBdGOR00XyxPbXbahVGn
D5lFRHXbcsFuvEONb0wnryBT/AemLR/B6Z8+nDY794oSMl4u/Qk3Cf1MioAg4hdFhy+d4efzODvp
OrUY5cIljAcCUw5/oXYMmWtRTPEjrP9fo+FdjbCqJPHvH5dh65mF6MpieBfu88TWHtJ9ssvufB8z
btoyTrI3X6Sn9g5Y3Xrhs10e4L8jf3KbrdEvM8DYoh4tOelJ+qaBRLoS7ielFdERwbHEa+H7khPN
hfEC8ocsqUO+4TEyWyxe3em9JejBHdQ2cMovhvKueVTyQBmaTb7978co4++j65NorYlO08fZzTGm
KlUxD+8mMUTJiZAx6nEThesPG++GvoO49n4Ou7JfepdcOLI/BJ4tUiWIqUZpWXiXtsOp0xG94kUI
yec98saDB+mu9d1NFrgYLVU08vrwKEFqbIS7AQLewiQs/ZbZShYH1e3UgEnwnpiCCrGXSeyZpmCM
ok51Km3xbXFxXTiFPox/+k1npysMgXZQYsZPK3mLkaNhHAAhryrHeGQaNi7cGpz4TGhh3mp4Xgw/
DWl2JFG8lCcvYBIe1DE+hk+1MAfLwLNwCg99lU7yJBmeXfcbIIkmT4m1uKCRPPPL+7OTiTmpUhpY
o0Cb+Rgzl0eeMsnA0yiPoacg4RuYtgDLS8gyW0heY4r9foF1dKbsRboMMnlP2dtjnB+8uHhT0Ufw
o2fFU5x6ie4202/mt2nTBsCyBVklDfm+2a06KCZqAcAVTkOLz30GN58q6miRVdNtowqtPw+msoew
THM6fyP1PIB1W7uBbufUk7Ks2I/CQLdG2gWA68ZIdbKgvwq8vLVLQdt68ZL2ljTN1ocvOP1iOIHT
oWjB1Ju/edxB88ji9dNkP+rtgO7+8+IUr5Z0Sz+t1Vmo2VNHj8tS1ipVB4SQ3IrKsYtA+7Nishrw
Jy3gHHPxhS356eydhZx9j1SHbTG1JE9984KGyRqBlE2a/aBwujfa+keoK2s5Dreu7B6ULnqTQfWK
qmT3oQo8w3xa+DWfJgDAFGuDdr+h66Y8774Y5cgxic7dyY1+m1Z0F8jCa0SbaN2Ev9P+Vyf8qnjx
Wk1MtVPZptbvvkVwBLwDhji2pUMXaBIKyZKvLp3fn/bx7JfNPo1hph5wA0U5iYJJF7I8FOZw1Y3t
jYFSfiEW68G8HUxzr8TSnW6Wu57GV2SmS5/r0wkK7Yaalwr9bpJNmkuIYi9mZolhKifJ2HcN1dTo
XlPheKv6KqpGWzAT6JoJPLluFYziVZ14aB0GLxmKDwuf6tPCAVGEYJVIUiRhHTvfyHkWpqmCxMzJ
b1VH9XoqVj5qGO1b1Sb2RORt4fxDbAqvc79f9TGCS412HTaoufQjVi9LKrnStFI/7NPZD5rW1tlB
7+aiIOt93p3UrbfTnou74CpeYwUBFNmebHuF0c4cZMTuzSWS4tJUzF5OqLqGoesW3cnUXhqw2gk4
EK2/W5jwz5/+w4SrU75yNj6UTNQ+kv81vsie3J5pXShb+BOJTdMLr76+3CxE/XT6fZzV+V2C81Y4
YZe6k3gIdsM7y+mP1bP1BCXa+TrW0gDljwNMlabpA8Aip64fwby/mcnCFE579IsVMs/lK0FqAW/R
T2wyoCgelbpwpUe3kr9E9v2cs85mbfbowDIgQFeDWUNPaaNn20nIDUu3Zo3OWbDxr3Ib12qA/l9P
4MXxGdTakfBDDGR+U3W1FPQRTfGTikABKkebrEIFoHtpjP9O+ZpbfBrfWaTZadiWoVHJadzRI1RB
1lD20X4VlLy+Hs/nUsgszOxyMjIMaiOyutNUboD0dELMaNrVtMFw5FRfBpxJGjwe1LelnHwx9Ow0
SdsxHhN4R5wmbg17U/UOofpbzWlvbmLHPMEi9LYjz0bk/g9G+8MfNzA0ImfpSXBxU5zN9Oxs8Stk
FZrpm0Z9acfiDxWBgoVZnvbVp21hANzTFB0ZgvkTVff1KEj9PweL8DN33D3kjpXyG28EtFWX1uhM
C+ZfS+evaLOt0VZDMqh60p1aHctmpd5g1bD1EcfoRXTaQXWGACldSGtmmO00P3QaLXAUYzxgu7c2
+nw9dN9TdJw8kCFq/xDDRgpGWDrm2zA8CtTURRUXwEG8Gq3sKWmQIaG7jR7VTmzQbqXHefITOgoN
pI1xcdVcPC3PpnK6Kc7O6KH+1x00SSfW34Bn7VQMe/J7lEmWXiRLn222Bws0GqNQy6YzpjNtwwnu
pny5BK1nl/ZwtZTJXLzkzoY224sIaNV+JrIhklpGgUP/VkexbQSL1/jSsGYbr8w6GvEit0C8D3am
uvIdgA971QGBoXLHLZb5lsY122DgiWoEBVmPACARXbmv7rLX/kq5R7xLiVee3WO6h0mB9P3/t+um
Buz5UonHIUZNLJ0+X0y5wwkOKHKs6EhpdrjhLl+4Gz6nMX/O0n/vO3NaumdLU7Ui00sgbDGv9b45
8kaz6w1WZ8dlpwxp4Rua038/iwVTbMxlhVitA0H+H3U4HEICphOeoL10piyObZZkg8CKcXH8c1hL
jrBSdvpeXZmrcLdcjJuWwxeH5aS0dT600GshUqFUfMLB46nVtwWHCmk2+OvALrv82RTQQwKc/fVq
WVik5uxcSQqty0yy5RO678ey0VHPAjRtLUT53MiZrZHZkdIIFLD6P2uEr3aQ1hbgsJ21ifYA1TW7
5ow+Cmtz8/XYPrdYZlFnJ4vrp2qd5kxp8Tu5gYYgO95RXekvzQndmWfjJC31q6Y/+NU3nB0xiq6g
dZlx4U1iu/EJqrtuFzagw11cUZvBGMjfSDi6WZKztFSnPz0PrYkoqoE8JIP7k8Sc7YzcDOQmb+r2
FPkoUeUYiwbKqkdWHNS4hgbTQLH66+nl7XcpJiE15IUNjJpnJxzZciCko9SeUjTJCt89lmgGrZBZ
t+XBeMrrZyHUN5F6n5M8RmF1igt57xVQvyGHwrlE8sq0O73cjaiu1eGTn926vngD0482FU3OYScL
+TcLT/YWhsm6knKIg60NrRRoQiUdG1WhQU8TpYwgSZY7vbzXRmQPeEphBQ5EWHZCTsCxqu2eAneD
b5nc5SgSbYpetLOEncyktD1+kP17JT+E7Zsr7LUg2AqBciWpty44pQ4dsT7WN+qQ26Wc210ubb3O
QEzruhy8pw7MtVcC/Kftn6NJlY1QneNhm1jiTgEZIARbxFRXHr1nUIuQIBDaHkS71u/dFpBDi2xL
WkdbSm2r2npvwE33hjWB+B+b+reZKccAbLhgvOZNagfi8G1MtMfMR2A1QuA69MONEHVbpQb47d+3
PZY31bDyImWfl+YmF7YjuEvcoPdSIm7cSZlLFTZG/B25yGPWyK+RgaOvVe5M/hlZvs2MQrWvJrby
vSTB+MYMIkVqRCRQllg8+fW7NNa3PZjz2CiBkql2nw+2XCsrSj3ovSAWIHYryxPtseGiq5pgLXqp
TeN/Ler+rq983leoY0avQiLvPCQdRjcnzcz3jf7db0wE/JSNUDyMvfjsZS3g6ntKLj6WYZ3SrAeS
ggHhsajyV5YSnPDbZinIwm3oqTtx8G/yQHTcTrSBs8MhIHuA/Y61mYg9XpU8JWX1mBXJxrBQAXN/
Ft1dr46O6vo3QwLnO6yw9YluC60+1onpCJ7+AiNm6xo/JIB+YgNhV663mO8BZnlNjWFbNegixN22
lH9OUgsGPNk4/GbGIKQFcZcY7XXpSWuQCRuraMDC04dP0ZZTvidCd5saqkO5yU5Qz0sspOghl+eJ
DqYHoYzgxUsQ5XdBYhqdnZslainduo/uvUa6irVymwpksqGK3mvvbjPIf0UsbA3FcxD0eS/L9AB0
aeULj5Fwj2efrRpPepdMajKbqoI+beRb0Uc+QwnXUuOuBOQzBDPcxxPaSEnr76kvHNxeexoR0VGV
2zLcxeNdLz025k8xDOwhjo7guH56DXIJtbYvkQRrg34LdNnO1ENitdfI5173krHSxPQlCZ76tDnF
ouTUWNdCmbdzvXpCdvldHqxVLgyUBfkQSbiJYTgkirQfjfRdRIe2VqtjN3R7ubeQD0GQqlZ31oA+
PniDEo2tIkbt7tBpz6Z/lKV6Ffs/Ou9dUt/98LuFjowpNPs4E+3cUACGFlsZ2T45kb+5rbeNCh6B
QfksdwOQAuAurXDtIoG4TlhqEKboDikv+oBe7MZSfkrVJLoBG8Ot79EKXKNfuFFAmlZ6jEqTvgqR
QhbkVWLAa1LvaloheZqttbhAR0Eip6M430LMHER6/KOZf2vbY+ijF6OlyD776GL88P1DWGFxE11L
gJ9HlIG8BoN47d6E0ZVn0B1IYMrIXzVttTPHG5cjwKhcYGaiHaa/BP0EbB+MfL22NIgf6m3hdMmr
h6yV+F7n4h7y9qqA2SOER7W40pu93p9080mnwj1ayWaSXg1bMtLuICk92oPJJmLZumbkyN1dkp+8
8rEW8GQznVq5FYtrHZmDMXW84Bc4+t67CcKbMHqVXKBTKdKCP2okEtyJnSa/BBAhxvTKV98t8dqQ
fujmY+l+i0qeNGhItfJtAIUw8BRk3moU37B65XQx4dOgQsxGesJvCOyWCOwZMhEPIk3RNmLQPERs
uQQZuFT5ZnnfVfcYCsW6Gpx0FFGpTgG1QirjiC60eAPGG4U+6IJ5DSLpWhVJ9WuEW4gY4EeoZ4lt
Sq6TyuHWQpbQEO6AqRsmOWuX7aQmvEZKF268jxHegxvKG1WIbyhm7A05epZkAHlMb1boTjMYNsg9
1G0QNLEOaVlj3QX0KlOeRvD2Y/nYD8LBVPBWbx4HtICkQb7yBtMe/XbVGcgTGf5ONn+k+sHNntz+
JTFpsIw/OxQ+hfg6rk8xlMLKCsFibVzfe1XiyIaYtlKrJzcqUEsf1t4Ab6KotlL4PSperaSi91Y/
6cV1mivsM4mHCETF5j7pxe3Y1U8WnA+RMzOoYOupr50yIvmk36id+t3SlE1jkreHd9nwPKKnBS6Y
39g8JFK1DnztOgWy3iP9NMr5CslxWy/StYgIU5T3yAFae1dSDqJZH2Jlj0CF7Ra5LXf+ZjC827K4
FwrzMBGZ2vjFGx8awHk5kjMFqogtR6CQBpuR2TPE+AbVX2TGjrFB9dlAZ7Wzy8JEF8lwLPHo+zAA
xcLJxs6uPXedyUelPyCd4KUvvotZobq3qgMelzlXhiWj73uTw/LTAMUJgA876y7zlLXBY6PCbyVR
lP3Y3kFw3aVBs/LFQySmTMk9qqvbUMrWLJDOwklGlo9WyJKu0Dhwm+sGGb7AGumpaNtBl1C6jNAy
chRuZR0tlAQo6fitL8WDmmqHyOo5l+Sdr4GTbNFbRFHNbNYKqE8B9N0guxsam+s4A14P98AKnqXk
eYgqBDXeRuiwooCcX6Xt5egW3vA+KqInE6rn2Ge0uA5dCLejAoYuqGtS3yPCApAzwEp74E79Xz7F
DDFGa8J47DNxE1lvkXQvN2wXgUZUAxbQQIYJQZMoHyAGXEn5o46qROZdazEQIRN7VBn8H7+7R+Ci
ov+pImIJS9RLrxPVf3RLmJpJcBDkl75Xr0Ig9xUVlVzJd+iXo0fypvooULb+fdk8aRMdN8geK1/f
NYGwh723boxxAyfuFMqjo7XhRlajQ5u8Nc/Kz0Zi9/eDHcWJ41ndVuxexpSmH4pNAutnkO/gklw1
BvquMTz1tnzz/jBXQydCQbKLJ/Kx3bvZIZXwJkUJz2tAlJfuTR+Qa8lbjOpWWu1tc26/GDXYzIAY
ErznOG8m6i4cHrQyQUa0oehz76qPRTpueVJs6/FdFK5F2BDGYNzQZdkU3ci/eOa6yX56fuNAr7mu
5OEg6fzfun/TwwSKjLesMLY6mqVgbp8TBVfWUtmJRXXVYcml8vRKUa1NvGiPpPYKs4J1F0ubALaQ
lqJ1IyJGICdObNL7peFtcjbIKSSeNofjYEG8rjY1Wzj3X8eh34yKexjCei0P+ToQgP529a7ModbI
O6U094LyhjHNSvFVp0WDqkOgXOPJGLeek3JijN1rQ8fX4BBIUPZQlMquwltcjHjUvpviD0l4MEfD
Cf3joIIBUjQWZmpnISrDwy5orkSkwyA1QCJGgcRHnU45FePRQwSN865HmU1QxR0s3ZXr9TedSnlN
944aoOu0O8TtW9c++UgZed6DCz0Yok5t/tIVZCsf3EzCL0GwvcJaCcFVgshSZEiQhSjjZsYuNPIj
CGUHbB+Uxm6r1s0+QA+6BexligOygZw//s+CCfHbx8H/URo3GDWMqxFmN+VaLkHzN7RJW0a6pmya
HbbkjgUjL/K8Z7OYBIzNjdeouwAQbPWH34oytE9JAmWIGj0tPa/xVlLQGKw5w/miiJtFPHwj4CH8
XZiJz8igo/eETp3X2lCHbBnThjY2gCoLvHU5agZ1k4zKxtQeEGxdid6z3vGaU7qDIn8b45+x9UOs
v6VwhksVQlfyzjG1EZXbPhH3o6utI7RXPO0QJjhg08gbEn811uTiMGxqA/o1WNFgIR++VFygf2cg
omEh2DFX5wZtmJR5brSnCgB65r03aWIb4RK+6FIhW1PhzICkxJZzDv0VK81v/EYkC/XTFS4YiAJ0
SzWuqc7zKbs+izErziR9VRtFSYzmMHlItbdI3sI1X6GXfGCy05WyMHUXK13no5oVZvy4Thps2ttT
ZyMnuVPWQM52kyN8eQhuF72hLtXVAE1Qp5+QRJ/QvDoywf1g0A+pgBBB4b6dAG4o/rSrdvsfOLNP
JchP03kWblbGs7Bn8OqCspq/B8JPY8DbW1vIY+tFg7WLi+Ms0qyAV8i67/YVkSaMBfbTR/eQIFeH
EPZW2vkP3tE6Rt9GYaOvcb6wUcmkEpyN0G0XQYsXfwnwAyAqICOA0TAnZwUatSiSCtmx9oSWiC3A
LkFR/OuCzB8426dp/SvEHO6GzUedulXZngyIxCXZzKjVduruBKQsMnTJdBfoHdUAj6fBQuiLpaCz
0LMiMB/TA1KTsdU3KNrFu7rcFE+Kg7yHUznNGh6e3W68ap2qB3m3WOi7VHfTDHA/EIKA/xuzQp/f
DLEYVlV7gri3Du7L0/CIxKzv5DvxJ0b1a2VTvwbr9NH69vWwLx5wli6LYOD1aZV9/KaFiRSEH/Xd
aVC8techxYJDfBcsTe6l5o8uAVsROUTZo7PJNUspw5ij7U6h70LS0dYh9PEG/pCOVMQQIPs5ouIM
VVxM4gevWrCwvdhzZoyypiOMgzbzbOWaZQWdsZWmhgKylza2BU4BLJodIzq1HR7iV5rBz1/P7FQQ
ni/ls5jKdIKc7ZbYtVw3nGYWUy0UGjFKJauySNcq4/vXkS59QyA4JssHihkksI+RhrSvKQqo3QR8
kbRrCfJ0//51CP1SDDa+iq4QKlXi/IrCBKBuSonRoIZBQxEJvCa7VdC1bNHh6LJfUmVss1Ijw4f7
Hsl2Ul4n1k1Xq3tytU2CNL8OBK3tZMcYG2fIjiacYSsYDlaUrWrk82oXiCNGEUXqrnWpoGaDLKOC
xN5YXQXUHXH3PHRGC9rVcvTgGi9whPwRlpRedMpN6BmuRPWHLz/E0U4TngrlwRuuhCZdu1Cii8rn
C3S2MlBqQCNQhAe4KwOER8gKY/QZG6zjANLqCoK1MMATU0H3try1hpevp/FiF8FAPVuf5lKTzGma
zxaF0mIh7UOwOmW8HbvU3/bxo6So+3DE5S6UrlLkdZvSGaL7qum3sowisIdM7pAumZxf3BLnv2TW
z6jxIZpAkgA+VKdIOidEMxSI+E80O1bYMUGEqq8qngVxLzwCvMPc07w2CnXnagbWGdLu64m5dLUY
hmpigTJhjs3ZBo00y+/5QSzhOLdz6XubPH0d4OJrhGeciBs5xi2ffM8HC2il3jfdqZeuKffaxSGk
e+q2V+GNhmnkUgtauTgii2ggXNF0m78cgzYZlKgTASfAKR8Hc+9Tqbesdi1gq4UxElreT3L7Qyl2
vjcih4oQU0Apv3CvOpE0N8VTJUQYR9wim8DXaJPNmFgoQWPxgNRPnZZr0RcxL8LnRIffRspLurAO
+2SvV+k+BPaU1hnyFtZmYSIvDcwUUYDAmlE3kJj7uIStKK6luGBg6mt0I29qlgi8e9v9NiHhxx/w
GLqrpdbQxdV6HnT6UWf7ps0KLXPTocPbJdorqb4J/PumUtD7xm4GjU9BrNdjFWMAReckbbf4fG0k
0qNQAomC9snCHFw6289/zmwbS6UrAxsfgWPZog0kWLWNK+mqvRLs6Nq/kZBuBfMHpXYJaLAUd7Zp
fRFBjIb60KksviUwZPMhOKJmd8jQSv96iJ8jQWMG8jI1xnTzU+KDgZcQAtDmrccxX115erLJ1Xpb
Yan2daDPz64pEGHY9CKuCbOpDIqy0wyNR6VI4RYyGVT99Qjtrym1VSnvYz7g1wE/r9+PAWdzGGYx
91tFQLcZ7RJ8VqZ2C6fZdOF+vPoJATDpTz6ninNCQ6GKY4mqSXvSdMTRsaIxWvROSrSAo3ijCf3S
62o6HT/F4xtNFlcG2PbZ60r23EguJauZcBrdJqgd2grGTyS1rrFnAQ+GnhAqNa8KjTVb4knrLD1f
p4/06QdYCswYHXvcT5mBJsimi9MUAy7uEFBYldKrIS094i4uyb+CzHODfDQCkTSvBTkRnlBRNnAN
5yEnABZcWY9ogqyQT5WiDa5J+6+XzIW0hA8KsO9P5iN/ep0jnoGUmaY3JwWfiFYZ772s2hiFuJba
elcFKT7tJexkE+W0cGEjXngyIK4oieiManB9uEk+Hn26NugCdZL2BGl/dcRtaaftoCrwUekifl8G
T11avGfx5tQ0qxFi1Ws90nZMJ8zmbcghmFs+ujKRTVXK+XpqL60cxWCnqCLFNODxH0dXFvDYc0Fq
TmZGN+ghEA7tEsHv0ro5DzFL1fXWFFrBJYTQX1lWflMn2yCl4tEvJa+fk5xpB/KokxS2gKLO3uEN
TqswQM32hMSCPfxInWQrbaV4laxpbi7shkun2Hms6Vg9uxD1xkKYpyGWDOXDxZG17b5//WWk6SKf
b+rzELOFl3a1aZodIcS7wR7Xvj2usqMACIQ38726WyItT3/uUziTDBhGEH652mz28IJtItcFeTKZ
eyu7iTHo/wcgJTQ1LsXRNItXIG+YOcxETGg6Yyb6B1yGOh61KcsZny1wneifj7bye9hTi7Y5xRbm
cynw7JMJiEvJGnYsFHJGNBqqfSnrdo0NcbAdbvUVGP2VZ/ycEIr/AbT0c72KtWn+NerZx4yKMf4H
kNU9IkWNqzPkRVRhJ2gPLxh7UBzvD/lqYC54MnGY5gcatgHUO0d2MnT9JhD9zeLJeun6Vyc9YEmi
lA2L6OM6HmKMSgWN6hbYBN7G1O1pioM2Gg3buEOZY/oWW39v0oT44W8WEY6XDruz8NYsSVfzMuyM
AZEujAISYWMelCuk2YT7Ftu9n4NTb8ZNf0Oz7y0/ikuOSp+5aDrfhNU+JYMKWcns6ZOP5thgmtqd
KA4MrENGj1z5HwQ3XmPxSrJNx9rKq8ChJ7e8Ji7vhLP404I9O0Py1Bv9OmcndIco2rXrdq88G7uJ
O0HlVL5G04626SreZgvPo8sny1ng2VY3sLf2spGtjmhHuU8mIB3m4ulVbwvb/vgfsGgvfuazgLOt
N4pZXWMmTdr9W1H+qOnd8Tpah467BkfV6mvpHibgpnhYrt8uDna2wrHk0UoVGdKTcgu0aF2eYDke
5e/atrtGIwHl16XZvXSlni0rfbamYVm5khszWHpmtFe31pX1U9sl24mu9r3cCNvEWy8/AS8k2B9W
87zEl9fdaPQtYSdeh7wJNmTXzniYWN+ubVwvHKaXvihkDp0XL3hBil4f164lwWik1zndFt4Oz7Nd
drQ2yTVuIncIHh2MNTLTjrce7hfiXjrEud9FUxFFHbWn2XulFnkcVhFxx1ua98CScBGz9ffWpFY7
fMfj6DdYDRD5+XbxrJreKfMLEvF4jTc+gY05hUXT+LBNlLcnU83uBE3dGrgjeWm6G1EZTlptXU14
QCN1sB3HWkJ3LOBrC8O/9OzQVD60DFoSyY/Z8IWhL5LQjdoT1WLqcVsAIig+N9/VhynpjTfxHRZG
/wOfjmhnUaeZOTuooq4JZTydW1CwklPcZ68+K9l/9p8misv4GOGpuVo0vLv48D6POltiedV5qpwR
tbM1a1XuMThDUrTd+b/BGYrr8oBuMt5fS9z7iyvsbLDTJzgb7FhJVSK6ZN4dNoYeiBMkmBsRBUDA
FV9/zaWPObt/Gq0eYoOq/ElSruv+SWiWxP6XAswumGz0ohp/h6mlUl+bv5U1ygUgCjAk5W7j8HsV
vuP39v8b1OxuMb3IDbuUmLr1wNMfSZ+l5XjxA1GnnEjr6BXM22Ce7glYFhfsAe0asUgwjo9+fq1Q
K/16JBdPVE0j+YNLqojSvCeUxAF4v6Gbpg/W8U2zDR4plvNEtcf32P4f+rXssrNws0vSRRCpjWTC
uUcUCHbewbtO9pJd2+h2rfTN14O7dEmdB5vdikPY5YKeT2MLUM8u3jRrU2Xrr2NcTNvPgsx5JE3n
ykLbEqR1zEOFTE1/ELYTG1Rb2EkXL3mNo58MHXK2ps62UltLApqltO8mKaR2nz9MZRf80+wQPmOw
WG+5wOqYvtVf8WY7S/DGrspy7gI9OSmgTUrlZNTSKsqu9OJRpPCZ6pojiK8NysELk3r5y/0VerbB
UhkPTrH/M1RcV+NV8yrtsOKzyw2mlNfWU7TOF2WA5Mt77q+gs7VpCHnRxAN9Yfe1gHl0BU5ctBUn
uGkdyZkYCv2zdV+vjOPgKBtgkdx88kt+E2/yR2+tLa2rpSmYLd6yTXQZCHNL8x/byU26xp7nNn8u
1hSd7fIAOu97f1qY9umO+3T7//XF52WZwSvNANnU6TDoWWHpehJIqQ/FtekMV0tnwcWDWycdA5LC
M+fPcj+7g4xKskJVbEn9899dCJzLvV8YzqXiAroy/44w/YKzCKbnQZEVGQ756LVuJ3eRutLuW7vY
S0cQDJSanr+OeOnBOJE8aD6r1GXn/Rg0G7VKScX6hICgalc1fEdMAPP4Bm2LfIUs+8I++SzGSXZ3
HnC2ZKXaD1Mer/UJk811UdG8lyFdsHkAJatYvA11ddUPoA9xwsGADCwjyfaIG2xQDXcjJoZS2h1j
C5GPoMf+rVfRUPaDp3g8KEl/l8X9lZdU1wENnh4kvSaIWxF0XGgtrfZLi123oGxRPFBJVGfPIAlR
acyEOsaBq0VRdetBeMxVxf7680xbZr68z6PM1kOrC8rYa3190gMERt2oXHXtXvPc1pZG8UbLb3I0
tpNsXCijXQprSJOcOUtCk+Zvar8ycpf8vznhB4wZIwlvqNzoUb/3C9+OqmOpaUeZWv7C4riY+vOG
V1RNxCfK+pS+NEpee2pcn2pO7RB2gJgZIpjbrqcG8H+kXdeO47qy/SIBEqn4quDU7bY79/SLMNNB
OWd9/V2cc+4emxZMnD2YlwEMdKnIYrFYYS3lV8ZYWlFoD4P+56CAXUYKyEEbAm9uohWYc9G8qKJR
MkT3MihApdTwat+4v74jzD75HTHw1jAV9IYYFy0bY2eQQlOb9jgRhtj+PcjfuhHbKnhwTf9XGBGB
BSy5+FN5zAGeeAQitUDJzbr2WJUfHWhulQztPhiGor4o8bLk3U4lcRZtdpGfmmA0OVr6Qza8yrPA
uS25GhSzMcEmIxl80W1SlUmM7mdoYiZAzwLpEbDeVuBHBmMvmqAJmv2v79TSCQWaL5KmOJ+mwhtT
W04xujLm9qj1aM4HjYO/i8tf12UsxFLgm0c1m+nFuoW4Oy8sFRWokk13bKN3vQbLTtCCq6QCeomC
Cqt/aOlN3DYbwxpF8falIUKybgFP5XcFhE8Ml+kIpH2z746BEYNDmbhJphxIhLZ1pPG7uN5Ipvlx
XdtLWzwXyflurZLQitV3qErMyCGMaFSfEc5NP4f2f68ZQJJBFfK76wEdSudW3wCDy+jKEfOcO+ut
Wyf7FgF+9ZTvxD2Ll2ZyLoqLGaup8yNthqhaObZAvFKmDLyqoci1sXN67jfOxXDxYa/6fWRWECM9
pk+NjRfzjeUMq2LbHREIC5yGSCduo+Z+rEfVGLpjAzRfkDSot1r347otiERwhj/6Gki5QIh9JDC3
CZMMMpo4rMgUHOKFdMPZuvH9YnIz12g0xroN9/XtrCIoKtb6E2CS0GAPpH6nRAu5J2pTWTxbf8yP
cvkc0GmqoA+EcrllrNUInFmpvwKjsauCR6GrtDWhyte/WU/LslgWi6GwnVt8hbnOREf7+nEAdkiS
fBk+eMNqgZBLF4/FZCyDwCcD+i7fVdDLJS2GEULG8Tstb1rr5boSor/PnSWjzWMQmMJB+F1qT9or
qUSAnYs7c6IBd4wiebTmSIIGUXWsMcxUZrnTR69d8W6BNyhH7fm6RgstNudLxh0lc84p0XKohM66
CeGXh6gHo0Xgbb4BDPsOaIjdvCrvIyHsyUId4lwyd8KCOABBhwFVMbpVYBZk5X8HN/0hRXaePEFu
1nrAufQCYW/1QoblTDJPzhhOHVjHIugcbxvdtjIn22Vr9UlbN/4agfhqFPiSxUU2UOkxLbSFWAgO
zo2/t5QktvyyOxYtxsgI+tOrEuM9/V1Ewo0yfYH6D5xCgCCUAJvDWgQlIO1TlKSMMUFeGexo13ed
c27o1UBLHJK5SGhrC+ekIbIEoDZDu0MNzFFBR5tk77kI2FAkhDssfg2yviwwtTtQdYMAKEAbwePk
i+C4RFK4paVo7c4ZxujdBIKvrvkANB6490StX9zBv1gw7pSEqeyHWE/tjmDKSepVNDG/Xt+SJQkK
oFdNHZuia3w01yhKr4blpN2VXYwxNstNwOl8XcTSUp2KYJ9wEmoHMmhfTXXW7lr6YmDqpH82h+/r
IkRasE84ERFZKhrqC4iQo8c4fa06UT6EGc1JmPF7I0514Iyq1/RBmypZu+t26m52x0cw2Sq+y2qX
cJY/0RkD/jGPYiBYsHh8JHwhmTO0SSsK05IU7c5oLTbZDox+2ffflGGy6aDtzFR7TkFsYPuD+dX0
okEe0d5xBoi8dJ7M4Iu/C5Qnkh510DUaiSAqFW0e55AjH23rPdAT7sLqEFpPdSEaePrdZMHvHuyb
mDgmqmLwRj77Mi0aw9Lu8NDXHrU38FqvwczwK7gF62T3oewADWFnj6jrdMK3Nxeg/t6/U9mc9ZNU
BRzb5Gt38EJOvc1XoVvfdG9gaHVDT9SxubSUp8K4czCgOT1uIwjLklc8ruwME/7XTxqfe77QhzsJ
UZDLMehTtDuAXXm1tUHi4r7/ja2V9Wu04ltH0UySSCnuBIDyCrEXbrc7vUWbBrSamvV1pUQSOCuX
JQucwjMkZEGN0xXZUigAf17yH6cbw9l4kbV6mfrYGHU6BGFlp63u9SFam3RLVKteOrJ/RJkyV5A3
0WfbUcJErQGeAqIEB+i8+dbwAmIHaLOQYXddtOq61fVFFMnlIu0+o1ouazAMKwFkcBavslAFv7zs
/Z0Ydt5OXH04FT0Qg3CWNYSNPgDDG+Cu5HEr8Lsibei5mF4xUPcusIqxOTh+CoZZgMiNgr1atjtM
DyKoMjFSwi1Zq/vm4Cehfte0hZOQr7D+eX2xmFldOr4/ArjFatoc94QV6HcGsNQxFuNMrb6BNl4T
pi4Ze7fO4l0vCY7TsrH/kcqtHUiJ1XRoILUpjniSAUcwA5j7YPdBtLmuHzv61/RjC3xiDANoyUsr
xwLKvXYflfe9nHhz0LsBYvuOHK4L49/M/3V9f/RiNnMirZFzLS0tSAO1renk2QplkZWS2agjhB6p
XeLm7wARF9W12XLxShro8GTA5WhW5KP4qvabOKNYTgkEwh54W0G3CcwiO1jLKD8FEvgURC6Xfzn8
VvVUJucRwxqmUxHI1PA0M01H9RIwOUm27pK38MG3gduibYFyK1jiJXs9Fcu5yagGpEebQmw1/FRL
a5MD7SbEXibg4g2HyI061Y3MZvsvNhbVdR1FbxnNPfw5nMe6kkDNy7QN7ur6CYRfrDFOdf1DXr/A
zdxIruiqXjLdU5nc0TSKQEXVC+6yQC1AAQNz0f0Ia1AKovG5ASTudRUv3Bn6g9FRDsxqJP3AK8Ed
yWrMQbwOqtFDXLAwf/ysRtWhhiwocCyKMWTZAGGrpcOlnZ8QTHdKoQrO9UNbyzeFeZP20YNCWoGV
MOM7OxBMmRMp3NIBsyA1gMZUHdQ6cgf6VtHMRkLBloCl0vXqd69IguUTSeSWr5VMDYCmc3Xoa/2x
KL4UHdzqc+tKiv7QWcCgkirn+oZdnkBOSc61FRPaSuaGVAcpD5xQQU9mFg4bqacg0cYMNsPrCTHh
mYRr1a/XYLx9yJXRyQNlW7XjegSsx/UPunDqv78HhCQEqO+aonNHc0BRrqGVXh1k6dhqtV0awLIw
Dl0sSsAv29A/gvgsSTdnZoEB7Oowh+EmmLaAIfLm8O26Nssb+kcIZ6hjFwMvbIA2pIDftmR7BDBS
3oJtNvYU+aD2un1doEgrzmYrtQi6OIZWFqBZ1GhHq3JlVM/XhfC5LUU93yQeQHgCxW83WmyTdmay
AUPTbCuvyTNroq9nB2VUzPNh/tABCfHTddEi/ThzrSaUHKQI+ulI7ZjJHXAOQSYtCGfYH7k8+H92
jX3EyQUcT9qgggIQB783d2Xlu3Kee9f1uHwrckvIzsGJjKDug7ph5gdnopqOD6rZz/rYrdnoT2pH
vU0zNyZrCmxY/0GEDXtxKXDC2e8nwq2hwvCwyvaPMQuFlTM1ME1QTBclsHMEgYVoy9gZORFWBfFI
MGqELYsB3B1tyhZ8s/799fUUacS5DYKBYh0gJFhOStC8Ig/3lNzrFJqJiH0E6vDtV5Gv9lLA1GnK
YFX073OqbgDgIDjHAhPkwXvjuJOkWmY7BMr5CHA5kvRxfcUEjpaH7AUqY4HJZ0iorHJXpa3tAzhJ
J4pLi/5/fZWem5vJXWsFqN81LcSSmQPwPDD6bQAKSw3uhkFEOMS2+crJNTn30FRTH6nMPagtoJkI
3gSK4obpD598or3RkQFhCkbm6wvJI8f/1xv+brZAS8EFMQYCyBJgfAOEgn7CHWZnxPiLBAg4m3y2
Huh6dwAPc4CqdC+JoZCXDeWPcO50zVqe1C2F8DH+qYyAXhpKwY28HCJYbJzNQOkGLXrnB3hAc0QC
iM4KveG+D1T+5KZZmy5QL0CmCkgoBOmYCwYmmsBvLBgosgoKeIQx0U8Uvl2rCvSk1gOEX3WEB36N
6DxAadetxpfr+7fgOlAvAcgEyv+gM+Z7qABdLVlRg4MQ0cobosIZsh8SIBRD6agpvWAxF7zHmTBu
u1J1boKQQJha4xjkGw2gdjEs5bpKy1KQgIROBkqd3IFTk3QEjK0Klzu9J8BEM2LAVIseb0v7gyr/
P0K4s2ZGmW/k7JaMgN0/NCD8HF/J/BWYAtcuUoYzv7BBwTAJEexXbQKk7V8D0FVz+KvrS7ZwjrAx
f7Rh2p7cUlTpAkAfQ4pqPQ7jPmhLgQCRGtydG0eDIRcRlquVX3Mwsmuf2KC/lMFbl1mE0thTdq/L
QMrD+J1f2jT4ur5UlwkKiqG7k7XiLtsBDB2mGkJM604oamaNHSoAS9AejPfeK3MXAMKJIyrqC9ZP
5fKNIDmNZQyqVIcc5Ad1el/DGnRZ1OAoksIF7IqG8dDKwMmJ4MCL0dHrpxq9TtcXUCSEnNtaaxUZ
kdFmdIgKZU3zARTboYOxTvfvxHBeoPAtM0oH6CKZ69wwgKoH9PHy9e+EcF5A6jNLrStsiwXAwySJ
7TmqbSP6S5Pj7yCz7hS0vENMDWIY89u6YeQX3Sr9SVa103/9q3sVxWPMlhI8y+jFCLc2z8UE+GRk
MtDDW/WPxSy4di7DBjYOzIYkgY0lUxBqnVsBtbIkGdu4OQwzTmvR6w9pbvxSpAkoA6GXqj4Y8mrA
Emrx5xxWaKhUV8NsuaQdtkM23UYZMIFKEG4N29iI1td39cIb4tvQcwfibswXopmTWfCJN+yKYCBm
UDUHGS3FwHdBcXv2rou4DCuYDJVpzua+Ltqxo0KiqRVBBqDB7pq7ZDNu/FvlVXU7V/vOPnIncEeR
E17US6UGw8UHhA0fVmvJ0CZ5CpkBSnRS+WGKggmRAO5oVzmaAiqmFKm+B1R40sQQRBAiCZzZFA0o
5akOCXFZAIr5hwmQpes7I5LAfj/Z/KGb/dzsIKHPn7Tp0Abff/f3OeMa/amPx55tAh68ya/UUP5S
Ae4ubwY1z2rCNmGMvBqNEw1Qa/6FDphbRMSoE5XykFedOddNbEGEBfoPKf2qFZGpEnbVnL1l2Plg
8SgKNhgi//37yTboct1mQ1w3hwYlPHe8fSffWodBnPwIpDfX/DSeARiWudW0Ake1gwYUYJ8b/0bN
k28g56bQg7ogH2p8w4yWHTkH+nCiCURcVno5PTmDnqYozoywYXr6a0zKJ16/aTO79tKHGIxU1Swc
bGIGdrmyAOcArAxlPfLnWvnDXFEMiTeHbH43E/RXfmqiFNniGWL4H/8RwY/gg/4CK6VCKUNBL0D2
JRUP/8IATwRwgQqoF0dNpxAwB7Odod++SUXHiKduVdB6jSsQgGmsrwsoONxBzcxgrIk/twczSX7i
/XSUu/Do982NlKSHsm0x6dG74CvbBkrryX7vZoBXA9mKMxmtW1bJF7hF39C+9BzNw4tMUlQdcuAU
giajmS0ADvei5PHF8599MKYXAcaIMZWL8sPg97nfzxQfrAJnrwuAOD6uqlzZIc/lkfzdDJMtkULB
A+WydwZi0RqAvWau4IJPzUiralS0uj1glMBAhqHdTq28MpFXpnR8CZIYTKWli2xf4qnAgrpuCMyZ
8cYMFF8M9KA1n1Vezo2ZzEWdUR/Fj1lKbb3BMdXNjVoHN6UmCPWWbBoMpOABxISohk6/c0lW0fmz
NBftQZFbJzDnrTqJxoQFIn6v9InPC/RYHfW2ag9qeSPVd9n4eX2xRH+fW6wJDYpWo+btQWq2ahDb
E0Cmr0vguy9/H5qTVfr9+4kKcdWqU5pjlVAGn2/T1VxsqtgDOqQ7bFNMTXSoGgtCgmUT+Gdj+EwJ
io0GRq1gf1afOx1lec/jYHQYMhI5a9H6sd9PlJPkNCJZXuKAoYRYdY0zmpZgAZecs4UFpCYoo62L
4aU8r0Efi0aWgzbdpO2wmZMXWgvx/kRSuBCh8GtL91VIqYElgbxSvlKsH5bXYtwzcKpHH8ToiYch
60xQuVxcwBPtuCxANygUvXVJe8jBvwCEWBBgCIyBsIfwhUM4EcElAawxkMBWARHqffVz+tmtx19Z
7FpIutsVJlseGldBMhKTTgB8lxjtEph/hJh+y8fg5Cs4Z6ElUTyVPr5i2hEnBEGI7busiXFy6/vo
IKpyC5aV9xtNro1gysW51ukTLTBiJYnC7qWrxQJvOwwSaLEXaHQaMYvK1+P2MBZW52Rj6lZZ8TJV
YNHQXwewTplq9aXSUnC3LBxtDAkhq8xgVZGl5OxFt4a8aKy2PlRG5hCr/iFpb4Wxbn3t+brfosz1
cWZzJokzmyGzSGtFfX1QhwD4+HW9jrLBd4Imru2QpB/AwsNIsqbJR0ry74SQlyl7zeWoQPZC3RNT
Vj1imF4elS8gzn7ocsQBwySBRSZPfqbgbfLrbFwz8im9f5ujdiMrmZtnWmqD3QWJKuJpAMQt/VBw
HpbemcA0UQkxFEoJ8vPnPkv2iyQNAL99qCF6F5XoU2P9tLptvoGg0Lf1G/A9uoXgoC+JZV0eGL/E
Cx9ot1zwhPlLkH8oCDLbt+5n9DM+FrvkvQRS/Ldu2aAXQ+QOohvwqv/v/vNMLufZStqDtcOAXFIc
R22r9M99ItKNLRlnK2cyOKu06iGVrAYy4u14m7qguwjBnqTdM/wL8zUQThgsnAIDc4eygUoAJgF5
pGvdjwhFHrs+hJ1i+0AjbIKHvPpGO6Vg8Rb8CLrkAHJpIJ5SLroPWqIk6exDMdV4s7KNbuyvn7JF
qzgRwHcdBI0RzmUHAQxSIdpoN0XiBl7+CsKyNfpagbmYOJY7rQVi2eHlN+xULBf3tMC0rswWYhtP
WWm3iRd9FWAEVDcADLcQnJBV6vnTLSYtc9Pr7EZQAFy4bU+X1SDnR9DvyjKjEsRHwX7sMR58S4et
QMVFGZjlJqA1NlGo4s+bHKuDmf1Hxbd6m4A1OvCMO9XOMYOOYx579bMI3W/p7Ypg+I9Q7rARtQKx
x4RXWL9qt7LuxIfMme8Y4le9S1xZ8UR9+staohYHSBN02PKdFy2ARWigQaDpH3Xt0aLg8hOh5y8b
KSv4/VcIF+XlPuY3VQmvfuPAaCCKfbTfkiP5ZOCcihfuChNQgte3b/HgnYjkdq+TykZqUuhV+vfW
tKGgmbougAcXYXE5tuqPUtxWJcNgoSgGCZqdboNNA4xA627eMUJcEVjZkrsiiol/mJkBLAN32qKI
JLjYkByqUIUuNAYNdGsFb02ZC1btshLD6nsnkriDVQRxmmsldmoIwT8NdG1QsKH0gplsG4SqNhrU
ItA2CpsKFy3kVC53pxZxF7cthVzA/45ussE83S+6yZz6Zka00ACRN97RQcj7u2T9p2I5wywQ2lLN
YOkof9dlx2p8BW20wE5EMjhLTOc5a4wJMtjgQZEDIRT0VF/jg7FGNwnKzyg+Or7T/rgudsn+WWyi
Y/oHfDl8ss+PUi1IQSN8qMCBQqJbU4QJIRLAWYofavXsqxAg+7dUGmxfF9WDl0J+IKf/0YEzCl0d
oz71S5bQ793y2O0ZF/rgVmD1jVaicqBIH84UsqiPyKxD2FgVaF0p7EHUt3TZ5cYO14k+nCW0iFXV
YMIx7lfgSZLsCFwOzwygRgWOBbBEW3AYfKAz9FX0mlk0wRPBnKuKtaiWrQa6yeCnK4qfk6o4Vi7c
r0U3dSKGi+LUrFDzlBVDWPO14ibeGLoaqGHGxpGPw2oiiNTtsYC1C4EORRpyjw0ploBY3kI0OGR9
dJtn6BXcz0CaL70GFBsbvE/ddC26ZERSuTepVNa1lBY4A0NQ2ZH0UPYtMMRFY2ACKfzIO/jAOy2W
iuaQINgZgb5bfKeiWbbL9sFz2/z9mjtJxFRgiG0GE6pE3yDnpU+aXW4z0J/hld0AwhEl2LXyrYJy
w8mFjEkCu6GcK5n0FtxzCswzDwAGNn1I8asagZSQ1oLrTbSSnEOhkjzGfoeVDJUXK9/36hsRBeRk
UQb6jIiJF6pxkW6K9NSI0oA0B31o10MyPZNElkEobO6bAfPhZfug6pNjgeuujegu7DrH8EFKGCog
VUaxm6Zuk8AdVIXXmvOvPg1uS5I+GEN28CvfsfzkKzay0Q6y2b1+YyzuAgrHoAZDIAho7vOYOi18
ve9lszkoCC7aDb7Q7vQPPRNVARYX6I8cPrWiBWPbajnkVDPB6DH1aLqjci94oYikcCHTHBppm8aQ
MuYmWAY/tOANZN+CGFAkhDPcpFbNPAXS6SFvAvCUgie7+UHzh+v7shwbga/IIHixMuTU842paVI1
um8hNkLTX7xFB/Fn6FRrHdUTFPPtjLhpY5s38kYVDLguq/dHMOdUpxbcTHoMwRMSDuYxrj6Ex0Uk
gjM6f+6q0KohwgSwEwJPkFnsakuUAl427X8U4VtslaZpMcoKKQkmC8dpAJt04Wngv0z98envdouP
1THgMNYoEsK8AdPws/5ktVUwIEe38cvoaUCJlMAOiYFo0fjBUtEIIEp/lOSMMVKbrkX/EqrgVWKT
pvL0ZFqXYHqJKRDJRu0pk55UvbiR9XJ7XeelZABFsUrBHD5K2DzoEfgxA6vKpPpgduVtFob7AohH
Ga6RDLTZqJC8GLUQh2Mhuwg4hn9k8kB/Q9IFfjeFsM38pairTduPuBhNz9Lb2ypIb2ZwxA51Aczb
eFMqoShhxdutTtlLDNV0ZFIB0cLnAJsAdHDSrEt7UyqOhQ58oAiJTKkCSfAPQAI7atGuEmP0jGze
UyqtQ6QognhyjQhU5s3/eE75j+FC12EkeMUDcHKfFI9lfTMRdEGI8kz8euuAMTYAnCWjMqmzyuC5
EzKBqkxBazPdaXFuA3zBjVNwLae3CgGbvXRQksZOCwJuY3mVZ7PAz148S39LN1jVmGFKX9Df6EOC
17wJ6eRe3lHMLwae/qPeJLfWGkSv9vQaCvRl6pzmt1gTlQYuExXPJ+syxzunOVXHuKpA1QtCtMFa
hXOxC0ZMM02A4A9aItCQ+blr8rgtxCpGAS6S6i7WZpeq9W6aQT4QA/03r5wKA/6aMT7Mgy+wnAU1
MSyHxAJwczUkKfldRegRZTrE+mq06tPcM8fGbeXMM8IAznEQXGWX4mA7qP+DhQ/grxfdUlY/RJQ9
uffoWXZa/970/XUnJ7dZM7pzJoppL8/ouTTOISL2kksJTWH7crzJ0NRmPcbSv1DoNxeHCZ46Ah6o
81PhT5VFpU6j+1YbHKMq3DIEozRV7XKkdmGJpiEvrARNCMAYNFhbOchb+RJAGfUVUnjFuE8VywVN
fGznuTGh7iat8yp1+lYqvLAEKmIdCEYXmf2d2Scnmd2wJ8+DLs6BztCU4z5LQQedSysweAsSJfwl
zYBAgTsKb6r+xv7h1jJQ4yGlGUS02pcPMDkapBurTN1WFTlvvqDJS+KUAY/xrPUEkhQ0IUWldDNW
6apRvvLprR2qdd50WzP8OUub69fkxQ3N5JrEAjQ9sCwxZsrFpOkwoSbhp+N+GGqnrOZVZ35lWmTn
oImvX6Km9wChBu5twd4tLazJOveJqbJ6B3fI46EYgNXPxM7o7BlUuw1B4q48j/H3v1GQkS8xkmYM
P3Dvq0qWKuJ30biv6XfX+yjzzYdpuqXzKi2alZEqGz9uHAPt/dcFXzQWgc0YSECAI2DNRRpmzc/N
szByS6sbqu9VK3332UhtggxOPAIgc0iTl0C9nwx5rQUBGtnnVa0ZDsEMqDZlB9ks12n31cWTo0n0
taneInN2g6Rfy2riFmEP0mxRaeHCMWGkmZioIYIeATEEn3Nv2irLzEEmexlfKkdfmvUYUIFnWpQB
RkVMxJvot+W7eJKxUfIGgcO+C/Zh/jyUTwP9dX3VL+0KJNzwelh3NBUCM+p80ZHWlNDFW5K94T9X
GYbOpXTV9Xe0VO3rgvj4EgPZEIPGOtzJOkPCORdUKEnRo41D3WOS11OLehX1IHHWVBu9sW4eh8gU
iF52FzcVE4nqOKqDACoHs9+5yLALRrSvdeoeSVQURPrNKN+2jQHCdrJRRI5hST/Ek5hwR8IAkFac
folcoXfFxEU1zAe/7Wyl0x4nqd2C9GcVWua2RgewYEkv9g76nYok5/plWafrWRaoezl9bKKvzHoe
kzecGff6zi2KoWBrZwuJtlPO9ZhxnrRzb+IKrp9apQWwRgD63Wjla1P0l6LYIp/cUEaRxnGI9sx9
MEQ3QTO5Y/HaVWRlUoEbJ2xtzu5CtnaIX8BfhvFFk3c2fanmE0MrBQX14I1PK4bufofOpU2zV49h
igw1wjawUt8zPEq8aJ34XpSsvkglsyNBEZjiJgHvncm7EAukk0WPdvt940mH8kmyx8fhK3ykD8ra
Wg9PxlfoWSBUFKzxRXmSiUWPMmwUWAwa+h/OF3mQhjCneabuTZBSd3Pphgr9Up5iPVxT1d+D8+8O
K2cn5MEcwp3V+3dW1j5dt6mLIAjfgCKYgik+tEpfVCxluUnksE3VvZ6BVqYF41ZVPTZT9RiOJdpG
utWAOCydiQh5eckl4AYHVibucPnilRtXuh7l4ObcKy11dNKuxpCs2wwApPOjjwKW4IReOHCoqQMf
GYuNXOLFrR1MuLELNIfui6joXb9JgdkafWFsJRNcnkveB4kDmfHUMBQR7oxWRWaOWV3QfWylWDvU
IIDRoPutq5DR0YIcrGe1yI6W/AJmQagKYlwwmvEe3QdOexCMLG4OvOjO/AakKspiLnLNP7TMo6XD
sFpaR94IPdJFNo2ZsAF8dhTZQaR84ZIAqjql/oxtLPWfE/IVaZyukb5/6Gs0rlFsI5FLe5i7O6JU
N1afvKQ6BsNGpd7WxbSLRX3/l09b7ns4v6XLgTLXNb5H3uVHY5PsMB5EflTu4Nb2DJavHGXlz+sn
aMm0cHgQfSh4sgCB7PwU500zp2MZ0r2USJumfbZq020KWWBXi1Iwj0SRB4dl8Vdo3xVV1VUd2Q/S
Ywng/tno7bgSDUsvSsHUDwYnMINz4YwnUMuMqdkgCJlyJ5t+xDqMxxDt0pK9muBbxFsPVFp4MJ+v
mFyFRl/kAe6xdrDN9LOgrVfl96X/fX1nluVoQDzViIx3Mhd2WE1iZmme0L0iAwO0DB2UQoZ8Xwtr
derCHYZQ+f8F8emzEsVAEo8wgbg4tO1jof+dIhq3YHlEAUuUpHRP4ldgD9hq4yfgkJ/v/LwW3MfL
awb6cMreHRdMlVlVqVGEa2k/gBpyimvX8jOvkONV0faCq2dx1dA0iT4WeK6LCTsz6uAllIzuo2C0
R5Aid7lAwkWzLXNPDNOUwj2yIhJnAYo+KYGcF+oe3d7GY+eBhn0fbOgmWid4dA+2tpdX6krexOt6
lQBbNXdEYOEXc4T/+QQM56MUhMCTx+0C4ZBkpA1iw8bT4YN8G5nU0bYUB7gl1J4+eg/8yGg8X+vg
uJddyRWhiSxGN4hp0OMIwkvEOVyY0WZGowZdiUUI70OzdkO//Kzz1tMmZYs6r6OH08oo+wOISnax
XDhqGa0LNMg4iop+viHGFO88Cb9qKQDAXUWA2mgg8cs3hMltofZor8ZXvRto8+5dxvaq/PK3AL5a
ZdviUwFMTb0WxXpL9/OpWGb/J4Gtn6haH84J4h0SfdRUP/S+vh4m6oZDuSpN2TH6aHvdDV1Ug5kJ
QEvoiDgH/+E2IOnB/ZDKMAHlsX8zwBa0kvfN3tyG8EjP5Uv8EG66g/o63EgrgeRlbf9IZkfwRNt4
REXIanyKh4nbyGt9HW2qfXCffNUbkErX39FTdyu/gVcO9K+iHV6KLC2klxlfIvjEeKgoS0uNPjTx
hJgo2IIRbCXxCgk3DzDmtj7F79P8FbW1wFMuXWAnQvkGTjSnFpI2W3Q/miCY7ZG16DMvT35dX9dF
KaCO1XGLKdhR9vvJss5GCFCIkNB9Afgr0/qOUiQ2NEEGb8E96qhQIslE8Tq4mOfJyrZGn8lM9xZG
t/CEtiuAKF7XQyCCLx6nlZIMqtHTvQ4cqgTHfhQRqF+MScL2oQVIZxDmK8gAcEvlk8gMadjQPWvB
LHbdc3hI7kM3cqR3GQ86tNeugJqIQULLLV3/oRJcZws7dSaeO+6tRMZi7mu6z/N+FTR4YaqVl0v/
I18RDOFcSy7qL7JRibMSWs554yjo3a3DN9MQFW4WXCb6rGF3aOICkzSPG6IB6mYwTYQBMyZOs9m0
R1ndlLrm+GVlQ1PB2i04D7QFE/Y0R8pH52H8hklOlU7GU6aow4ehfYkZnKb5RcJoO5Dckfuv69Z4
0QOKdC67DzRWI6KXKTCMieR4P4TtvkIbdL+t1uWr9W7a7IL2RVBE5NL2CV4sbMKfsaBcgBQW8RyU
OVp0YJhxb9eudEvuqxcGlJvtk7V/a2AWwG030jMQ0yK7fACs5718w5oLr2t96SbPv4PlR058yTCg
9TrO8B1y0K30GkBj42c8IturaQ7Q6ZykDx1N3EkvL+mPCE/FxiKBeoE6m5pFggQ6rfe4mjyqVq6a
psdM3ahzvcLl79VB88tMsx2hyHwY28S69YvIJsUvs/pQ048YGeGsfW+D0lG0bYBOWrwTnF77nHPV
pik6GNPHUj/U011lokPAyO+rcQ8icuAXvqjBsInKERNqoMqcj3nwIufKuiXxBuCKrpzAPYxgBejA
ktRuchKvpnBY+6Zsm4XuaqAxC+bPtikOAQhluv5XriH3bK3qtrbN+ldn3eogNIDs0ngO884tyocI
abnEa4HqOa87QCbQUttORrqOm/u+uI0D9nHgSZ7TVYJQrKag+ZseFOVDL/ZZDF6SHFjQ9FmvHlXy
ofmVk+vpqqLDKgYZbmpQ/Fg5EVjV0nFypo6uaWFt2tK3s2p8lEt50/X0Wa57uxhUxyyUTd9rAOEA
duv8Q1czJyGa1/npNlE62/BnO9cewv4mnfAHZNmpEfAPCB2p9EudNgbIFaU2WpVp6w14NoXfZHi1
wskJ51cSleDlMhnJzirSb8bC8KQZs+f9j7nb5VbomgPwIyO8hoPSA52IS83neDj6k2Sbbfws5Z+V
7IXB5MQ5EG3Bu9Vrr7PyXTWNjc6HtdyVtgomxM58Dwi+lKhOAWgMY3i3uhmtAZ3dtSpCxe/RjPcl
le/CJn8H4cqm0NGaaT0C92hlSGi2Sh4N8yNGvJvBUyZKuZos9HDhfZb15ao3fs5x5FRoIM4C4knh
scUIdT5NIOeS10k5YKUtTya5PSaAZjG/6773Bm3etNWu0dsVRQlC0rdKGHhy/1Oi4cqXKw8gY1aa
OUWSeHLzA12wNgAu1ppc3irVa2cBq6NOXVMLbjtJ29E4XEl4DnR9+ESz8AZc8SsL6iHXgedqsNPS
xEH//22HbdS71NOsyaVd4aWAamvU2UXR3y5nNNWW1QbJP3uUfmjBYIe0tcc23VrFNi1jl5g92G7q
R0nJnXkInw2138gYMWnAqjzC7fgdyOA+xuzeBBy5rgWuFRLHNxsn8HU3TcAaHurbWjJsFdpQ5Crb
at3cDJir6Gf0D6t2RJV7nAYtl5xJiZ3i/zi7rt3YcSD7QyuApPKrYkd3O91r+0VwVM6i0tfvkXcX
a0u9rZ0BBph5GLiaFEOx6oRocOROtmOIGbZdYHRpawhjexSKT+iQGwns5+u4uk3YUzjlTeJzQKa/
ESYGVMvNSlRvYr197tQW+ydqbnNJtDh5LKLU1svRHPvU9pp9IwGU01F74Mwm+lEgI5ZWaakqt3hU
bIYgdeioQmEuNUpxMAq2aXlyI+qN00iK2yapXWig2siFEQWCGZb0ECiyAdVVg/p/4YBp6APZRr5i
h8WzF7+WebUJcIr0+qvXQc7D86B9+uWT0vDD+AklATMWy63eW5qyLehLXj1VVXIOCRR+s/pBTvZ1
GboiPlWovvTlWW8/dd+Zih5SJANJqEOvLTSJ/DFgBUupcEiCcE9h9jlKThu/824vF49x45uFei4b
sLlCyFvH+ybdVtUnG9/V+pOFz9V4VOTUIPrXiFMmzx7S6akHwSwNpprRTccFK1d3OXJIwc/xrpfP
g+YZJQy+q96MYs/2/BZnrVtmugGl8L0ufHUi1HwkyfXKe1XOYcp9H8SNSX34x3hrOkUXytRM0lE9
BdBgErqYd6ZafYgFbdCqo3waHdUZN1j9UIGh5qQhKqxb80zPod8dgd/xZjmbHCpxqfeIN7GhYHbi
0r9YCma+pTbOkbc1OsiFmuHveLPkTQ59j6AUXaEDAWD8Q32T77ytanIru4Ej1mbdn+FC1fR3xCnz
+nHnl9Eo6oOIiJ3Z2bIjoyKRnJpNaSlgQvUueF7dfo2adPG+//EVZ6UQlSUdoE2IWUmlQ8qj1Ky1
py4UGn4Na/H40qHb3Qv4cNEWTM69vq8fPchndw6KHUayyXbRrb5dG9c3nvnKclFnxTG/9kJSTMtz
mkzxMOwmtDyeZTt66C0ZVizBTrUaS3OJHds4LmNzdBUcScA6DYHB8QKONrHTbVYppsv8GdOBtBkA
EzQeFiamgpYUQUOE6ggLhidWmqK2qRo73oQ7MEsNHFf5QxPiN8A/1Qz2yW6N/sa+M/TZ1IAjpqoa
cMgQvpiXpqsgTBMpJOikkVudA9wqFWdd/FNrjiiPztgXpi9ue74jKMRzmViKrKAoMRp4KN2Mypuq
jbYIbZ5UgMTVI4cNq0Y8UxMCo6+PffdJcLonyEc0X7UUPj5S5Q3etiX/w9rKStTKrKTeiBTu9ECG
DH1uhI1vKFNCUEMnRxpjtOtDd4gSe8zVzXST4A4zkuBNbY80yQGBg/eiPKUYnnSMG9HReGPIIQzi
ogq85ZdCvQXY1RiFfZy1W0UcjrIwmujPk+imCXDDKOcuh9Ao+tsFTMSaF1U6e8k+jzqzpZ+FEB/U
PDvG9XDKY9Vgw6NQHbIAaabUOq3U3wp1C6JW0d2VAdnUJbMr8hhiGvWqcT0u2SUkTNT2tYVQfKrr
plh9+v1nozylw1PSNAbk5G096IxaTS2veCzDh5Rmhhf2djb6ht8By8q8rwzAiIYOVgYEi0/cZoD3
ea8bKoclLN16kWxTVr9o+Y2YlgZp6V5Rkl2g38cJVnbvsOIhVrG/1J2Q+3+FKjqklDyHjWxxWppY
MqbQZPfdt/iIakFW1lKy7BhUxV6vcL2DIhDmmVlGBzjCW6n0kaBjFHutXUZovEaZVbWiNcIph9AD
b6iZkrcS+aiWbSnuq0ykBmshL1mdhtTbQ7LfjBt21oG78aFpGXo2HOusKvF2U0KfJY9j3JuTe11H
H5j83g5QPej/drR0anVDlZtY27QaQWmKmTnI6vEgG/F415VPmSoj7ZPsDO8VYdyHghWiKQsBCJpH
9oCHNtC6K6TYb2HRxebBWxTPQxiQAizx+5Dm4JllxahjpWe6Q4fACYN2GzWAiqmaMQzvVQl1Ve7w
3MPHOncdM/v8RQoe/HSHxDsRv1DXMbSNLvz1P8rmJur/AtERw6Iki0qr1Nr7wW/cRMSCx4xJjV2X
h4yfaPI36x98/Yv2D1UTuKwTrKEuz0GguHnZmEKrG0re221i8i76qOktkAkul7mNze5kvHsEUsVk
WWz7frxTvXSf50gdSQbssE/tcXxWI9ESBG4pvW8quf8u4LFX5/KB58Wm1kIj1G7H8TFJxsEYlMCs
lRdINpyzsDb6NtxUAnGUOjZFwOVr5HvqfVDu68pzIXFitn62E31/y6raUZrorHcQjaKS2Qq41JTS
qNrE+o865ZHm51FzlHPbExqT54GZraFApiRh8fUmDBOaTChgzM0c9LIPh64e6qMHPWsdFXeVp3ZQ
Q0qkeLz+gF+WmIA0+RFp9oCPPHRSchmRlAwcj+qDtwDtymuSKGvjmdWQaa3lEh5CiCLITigIVlod
cx8aDqhTXB/PpWscAwJgBwRZACLm5CVRC0otjPP6iCNYc/3NlIClboX0JNzqLtB8G4C83LXr8kJ+
MhV+AFbUgRJawLjyko9xOXr1sZr0XvK/GX26Pi7xwn08bWdAZzQdBdV5m1wWAtgUeElzDJL6IWki
qwdFqIClsNq/U/lAc2qpHazvqtckGWxIP27yMt/XgmaGY3FKE5zyQQ+1m+hZjqij1YPJla8EqKKh
ap2EMljpfEKFZNdwqLVLEChl0qYmTl8NVui9t+Jfv62dJMqdsoU3DQndEI6///zjAVEO6+Lvax/+
xbNkVhzw+MnQ2zjixX/owfUUHRyb93h/9LvgBsaOuVG5nm1dn9tlZRJRAV+jcJ6eYs9WJ/zlSz8L
xhDd6Ym6N1gdGWxaU6fHmeNzyb0e7sKT5He8aTH9SKBrqgMwTzHK8kvZ4T7xN3TTbJI/sBsgFjPW
mxnLTT4FRG1y0rkAhmSWZIowKtU4k0M0UppNBz5k3ZF9rfy5Pq5lFIj5MXT3cWhBcnNOM5ZGpY1l
TwyPAcGTH/dzLLwOqxIkFx48v8PMTiwcmCmpVIQhu/K12YpWYuUuFN9M4qSF0brrRc7l5tZBhMdp
DGd3GRIhs1UZt20jkqiNgYopXKLixiRrFnvL3Y0QoAKhxTM5/C5eqXlGZaXM4mNZoyDHCpuLOuor
hVH3FAW/x85f2WrzNT8pFoiUoBAP5zm2gBR5jdQEI4vB8aRki1KTIvwhtWyNPDSD/O/1hTE//eex
psH/WO9DXECfj0KMNqnBZgwCu+v2JEVau0b9vTioqdsEGBwWybxXDKArQ4WEVSdayIfGP0g63BCT
qclVI5NfA4IsmuPf4wIGddKZRbD5La1CvVKRuA6u06NUQG5HNBQXfWAkpGYOZvNH8DU4qHLKnwwq
QGv4u/mK+Q4+NcUB/EMLen5UAjgML1RUwE9hzHaBWrlDCG5VhyMaTvM6svg15da1gLOvSIRaJui1
VKcaRFZfaA20WKBOKiCPx8u0HO20+Md2GNMi/THG2au/DCOuxDHGWLV48qKyXot4X8DK6/r6nB9c
31OJ7Yd+Jbqvi6u1QdFb7T1an3giuWX50vaiA6M053qUeatkigJGBgFOFFBFpAq/d4GSp6WWR9Wk
tvWkpMmryjInCYo/ghLt5Fw1I7A3kO5trke9tCV+Rp325o+91+uCUuHFB3Uj4SXMoJwpSrbf5SjW
sV3e/psP9jPa9Gt+RAMVLvHaEjpfoRbtaKXCG7KH2N1Kb/nS9wIsRtI1pMaQBp1dZyN0cZIoGKuT
MPY7lL8tojVmt9bQW4syu2eylDZxrvTVKY48OxgPTYkCeLImG7Copk3LYgLQMg2JPuSFZlMWDdrQ
FCmmTPUbRey3ORRMWY62WTGgL2D7KZdGO4DKWHvf6H4SmCSsHEFHWUEm2BhxP+B/AptjtMtUFlGn
52sIzeVEwHUe04xFqwBpPAf6+sGo6V2lR2d0U3h5qDRAfvBG/qfr9HeQWU6kkHGo2BjFZ4GUZh8/
RxxgXl8y2uRd6Vv7erD5hT7txJ8jmkb8Y5lSYdKezRFMRpsojF5Sf8UUc0HvmUeYbbuk02nQEj8+
S3J4T6PgXum4rXuyMaDzCBSp60EPQ/R0gOHDtdhr32u2omgoN12mhPEZL1NgLcVDfstLo8ULqIEJ
4im5acz+M0Gt4998QmxL4KJVFeyb2WmNRo4gNKkYnUniG6CmofIWm4qMXhGvNmTNd/TSKIG9AzKH
TgKG86SM1BXqW7gdzm2YWJWfo2eSwJGn+xdLZcrICLT2pnfXbKkUohYVbZ/G57jWTWnsYJGd/+OL
AQnfRJb+zpwXSMKqC/kgcIyk0gd0lWGUhDnL63zr5cCQwTEyCxVzWHW1urRGJ5As6GAMwNxFiSga
eT9KmRCe6aTkUaho5I1TB2fINk3PTa/jrhdKDpTPvhpPfLq+BZfnHp7oiCoBPilhYucAqwpPiK4r
5fAcHIg5ARd4b6amyJ3G4Jb+BVKcOZSu+nE97CKJmQoDmGnCdB0mBHNAT9bpBA1YLzjztDnHeQHq
MipS6IJ2Mtl1TDfb6O16xOVAgSuH7hJDMgYAER5Ivw+blsWqKKjIfn2k9nLbGbkIO4I4s/vmM1F8
UGzhDNSImw4yAHXBfPDV4JclwFmnDyAh4ekry22xcb5/D1B1wFQCATbfpo0XxJ0vQ91l6pyT5E+Q
DoakrN5ri8Tjd5ilSLnMozqEvsrQYSQpZHhaetY8smGBZ2kaP/qqdtTSqTeLcaO5Poq1lQ/qthQl
Ny0kO1cKCIw9Xv8aFwcPvg4w1ailgGX1+2OApa9rfZlC5Avlobg/qs2r3j9fj7FAAqGehi9NCMCh
EvKTOWIS7uJy2cL26ZREEj4iWtAjlL1ibTzXvWhV5FRpqDwrwt0osC3L85WU70J8BswTwwMInc/l
u0QY+kHwao+f8k7fQmHf0obYltGGjZLcGrzeUkoQharuUIWCqw3JWvzpcvtZvUS5GScl/FNRDgCV
ZJ7SDKmUehWa5qcieKzUwKBhafNu2PcaPJbqxyxTANsRHC0ubTTnAfh4ENVtgu5CMBzVYFWfcnHb
Tz8HgpvY+SB6LGgBkMVUWB9oHKJruA6L0QHfPDD8ncJMaYB0tv8Ev0zgZFb49Bc2PuJiw4ugD6oo
Rc7uYbmO8rpP2vbUh0I0IWscX4V6I++hMEpeMim0xojtSNveFcJ5hEQIdgjwU4Ap1a055q8rq3LO
dP7+Kj9+znQ0/kh6wiLuhTru2pMKRNjQJWaZ66YG3THe/pVTxQhCWDqBUeQDmLISejriFgtChcAx
iOqoDM07eV1N4oQqvD01XmKUcAoiNYcJTWXVfDBkEltd8iqqyUksybbjnyvR2YXoCphaOH+RLChz
IkUyKmIjBH578l81V2cGZPec2OyBRDGQqITO2st8qVUHRq8E4KGG5sUFyf4ip60YpHF74pXiZjI1
h2FacOnQm500QLg4AJCzsMRIRkMw7m7jIXCHu5VRz3EImGsQijFqrH59Kecg04h0aD9WkNEtHrJn
FMmO8g36KPA0MoBeSx4VeyXicp8hIpY7iEQURt/zuzVU5TFjMmRYMqR+f6pt5mjbFgycPwNCYtqP
ien/XYm5XNST8IsEMXeIMKNENss5xT7RR7hIVCed1U5WRhYpE5flUC3L0a6qIT4HLZi8/fLZmtDN
4jmvSASsMRwrKA0uCfxKLtQhLyCxM8aZq/fppqWlpTfMaOFEqpQPvljYgda41we8nGNEBdAUaqMy
LvB5ycn3hbQLOrU6FeWzUr0MONSvB7iweCUCxS+kK2BUTgTP38cECVml5ppYn4iaBwb67lBdKPSb
OBzRsutsn8iZ0ebVy0jFLWRcj2JQbMVwpX25SNMwuSiR4EE8XdKLNG0UoyHPoT9yEoBuRW17z8B6
joR90kW7RlDtPHlYGfYyMUBEJGjQmxApwH+zYcdEQg8Enb9TS3qDqzfgxDmqlOSm3Grw6GKV06ln
lsB9OBpOPkvgmw3KaZjUls+arZq9/ZvfI4F5AAUMXVzw8nIpaMcsTZA+Bd1NHOBGSGW8hhlejbJv
8wBaTpLXwZ+c3OlJ+0DZuEtZeSOrwoZLZWSQgm6v/6SLM4RSMTY4nf6ZXWe0py1PeQ3p/9QHkPBM
PcBk6zX7uumv/L4q8B2QmoNyAlWExXuLZB3XcwlS+D4ccNXxS0bX2NfjbZzcFZBwvz6kS7vpZ7DZ
K72q8yGRyxDeFpJiZKzb9KK2smEvJGPTgEBJQ8GBqAt2dswhKd6C+XzSCurSsXcajbkyunU5q9EL
90zwGKaK3EEddwmJrOsjXNaosZOQDEJkQmUEfYXZVwt5PHplKTcnoAYnllLhUDjpWSiumMlgeKLN
rRFSZLGF6pYoArz7L6b4Z/xZ1lH1Yqp2ooQpLn2zox8Keb8+wkvL8meA2cYdY6BFUGBrTm3iJAXQ
zc0fHq2cDpcWJWyGsQ3hhSsvXg2KliRaMGASCx+H37QXYe/SZ58jnsnUW2vNXEgc8c3wMgbkCdpT
YN39PoLDtAX4OVcwJCd78Ildm9DebDetKb0DHv0KMG7q+I601oOi01TN954I0iQcKEQGkb1ZXB7x
jPio858AqbCL1iAmDLVPOdgZpnaIvpopeeBnSGxsQku3wjUs3MWrB6YGmGCEh6zYbK12Uqxw+PY1
KIVOmbrqhMDbZE4e2CAwGFDLw9t5NeilMwC3HEN6jHR9kR02vB0BZ8F9hwQ8244pqg4GMPsQNINS
XmjAzsTK78FrWKtBLh9JUMcDcQEC2yp6OPOcGM4RRE9rH+cCpJu0HACXkZqxvktXO6aXdggkN6CF
g4sU2dKUKf5I/KED6IWVLONqo6PVswFYXthIx2uCqguiIOgYYETirAPOFkZZ80JHrdVFn+CNAStn
Vhkwh7lB0mnqd+KdeuRWfO5viAGTIt1aJQpe2p8osOAffEh14bkWxFpFBLlpTnw3VEbyoO14bej7
7L56QzXpKX3gAKs/NC/F55qn1MU1C8QA08Fsn0Y/2zM17mguqzAt0u/H0CDH4B4Ha2J478yILTkC
gPP6cXdx2UD2S5yyTxD2Zx+TkLDQAOXCLYz35AC9G3n0QTjpoG20cuhdPIYm1Vo0vFE1W4hrFF3a
KEHawc9qo93SCvLNolV+VnuIRn01f7pDsM9e1JUk4/8ICk4PlLEg8DdPP+OqgWF2jvF1O+8z2GZb
yY4cZdvfag+SQRxyAJvKvj6ll/YH6iSoCYJpDem22Q0S955YTsYZp1B6loTEpsC5D7Gy8uEuRIHT
IiRT8AKdOtSzKEottZOMBz/1vUPTzJDIZwWI/vWhXFgdsISBXAA82xiUUeZBNFLIcqxh9uAx3oEI
EWangr2QVfXkBYYFmx2qKzi3vt1OFzUugHg0EdxqRDLBGvqj7n3ggrnjn0UztYLbNZj7xdnTQK9D
/QCervOrgVdpUkCQuDmxIjQaXA5x/FhKa+raF54dkzgF5g0IArjezTZXxXsuBznhJy9gRiU3kDw5
p5CH5UyCzhSKMtWKDf2Fywf7S8cjfeIZo2z4+2imYoZheRRLz++NTgdpPViza1/gZb6/1I8YswwM
usdCFo6IId3GN/D3tEajbYz8fVKZV1/B3AdG4t8swx8hZ8sQdRi1UzqJnwKUs0sx3GDb7Xold3nW
rQj4XVoYlGE7TdJmS80PXiZiqAAbBx/qN0mA75L0UUt8Ze9eOpXw0EcdRQMECBi82cKgwwDyX5FO
JUT5vbdAzIEAqKFY6nGSZulOlcvf1k76S2sDaxDke7S5Zciq/V4bSk09bYCG0Ym2g5ngzVWnK53C
C9cmiqLooaNdNyG2ZqPqedyyDpqVJ2ATtj0AwUms2LwpnXAITPhLudcPp4vhYPysQS1qqpvMGiFZ
V49ZFKIOF6LSKKufStuBfKUYjehbPl8TX7+0MJiOdASirXj9zC/mpklE3mkYXDxCGlt3SAQurrCy
+i4uDBEPApTaUQZCGvD7I9XlWDWkR5TWKV+ZWRuot1neB45CyzP4WWkM31rbXdPf/J2mT0sdz8lJ
jQ7jm322Ui2LELrw4inLatcbchf1KScagl0s3vl5ci+JvVP3a6q0y7Pxd9Rpuf7MIivwM/2eiaeo
eiZStGMlqpkpTOy9owRODo8T+/pyuXBwYdGj+gNtRPxrcS9DxCNNx8wTT8l2cvmLbz1QC/cKyFui
CYnGwhQEY01g48J7eQqqo5AJuJ++oIv1Qt/0sY6gErDDsR3dC6mhm3RTFTvdbGzJqdyy2MkW2XR0
1fxgAV6GZs2v6LOChNj0beypiD6xgU7lZFdc7LBjms24E1z902sdIh/17VrJ+tKS+jnq2T2Uoysq
e9p/j5puYncaKdtoa590mZ9gfMhNoGsDOYUFqSgdVTHTAkH8dnGRzNqUCfpidmrWmQm6gUFtsqn8
Hf+3U/sj9Gz9yp4kj8M0tZUFcK8Vov0KcKWbAU9M9q3ZWYrTHGEMkgmo4K7chxeOid/jng6rH5sn
ELw28gYERwvKolbiNPLR895rq7dzkLdEb5PxY55bq+k0u3BW6NBVA+YMalULuUxYDXkFIGDiKf0a
TH+TOamr1mcVwkGZ3W2KekVe9kIJAQP9EW/6PT8GKitRxLQC8QayA/mnbaH2dIcCsRU5uhkWuC69
JwmVeXXbm6M9YfHXFAkuHRuTSTMKpziOyUJBc9rTNKEjO2ly+eKl8p77iYkfdpCKcTsKkZs28G+G
mpDH9rm/17zOVETIyTTrpkXLK1xDJR3oEZhDShClnX32MVJaT29qetKO1GH2uKkjl0nnCaos2iP8
8NxQ3BLurBycFz76r7CzU6QWeJtxtaI4RSYKaoJStVHs0Xp0Uwfk3bVE5cKmRjjwHiDCD3vDOXx+
HCQQdQJGTxGTrTp9kyiSPuEtLtaeUBdqqZjPb9gfcNio1c8yiKHyWSopPfs+HqfjIz3KR+bkqIat
NtEvTiLEcgGQQAl+URfiJCRdozTsVNX21MvKzdZgExbbVN3MztxstUt6KSJSCAZs2qW2ISmHsRti
iZ3G92pb3zZ/uROePSOz439jVwS5kp/BZsdhkehlrSYaO+lN6PJcNQT0wuu2MK6vxUs7ANkrKlzS
JAs8/2K+oIyZX3rsVI+CwSJhV/fj7fUQy7RyGsn/hpim9ceRI1KIgwmKj8SEfQzqvhQjq1U7i0mP
Ayql12NdOsjRjgJoCqglGTIvs4tS8AsieF0pnkQQZxSrObRbddNvWgnrwRICU78d7cgOT2vt3O/k
eJb0IfDE5pvUc/Fe+j1KFqdUBAVBRDEmqaxK3zYDJImqe/jN2pUdn5Xa5lCIOGjvxYCLdLBSK7r9
N/f3r18xO1lUqfc16idTfgI1bF6aUXrIHM8qbB+/wMpqiNBDEa6AMdTaKXNxJf2YgNnMA4SqeP6I
0ArkLkB9Iixe+7hT4nxtjmcvZSEGodbXMMeNJQ02bBzdycs3PrRf+YP//1Bzu5Tu4WIGUmfS8MEb
b/ZRs8iX85jE7CT6tq65WeAGZmhrlnaYfLTD0Kq941RPSU+ree60K+ZjBbsQRSJoS07Q49/rSUQ2
z5Qcd8TUFoo3kdO8hardmtCts4Vtmq80dJdgQ5w3oHFLoBOiqQxjuN/xBl8YPCEo6cmHwGjoRW48
pk5B6y2DLkskorYHjnlb8W2gBSv34TSLi6EC+IPSEXA4YPL8Dh2qXtu0HkJT4m1J+eJXFWRlM+v6
0XDpGBJ/RJkdQ75WV9AKKugJa8gJ/MAe2r8RmBF1ehvCXeh6sIs3IViOcFFFaxjv29m7MxTiJC1K
QMl436PUXbVmg5u9U6B96MNdcqwtrgj2tw6IVJzGoV2Z04vf88cPmKsljB1rh6JpyGnU4hEdBeEB
F4iRNcAQZZUZl9G5iaJD76vbQl/jayxeKzB/+S+LDRnCbIsMT+Is8DkHE6VQBigYDedWyfZhHLlt
1Ri01F3A45zWH7Yrk744H6a4yOI0gPXRSl2AL1hR4AMDySmfpryKfI5vggktoXo7GfKC1V2b1yNe
HOiPgLM1FWil3FIBQEJfhXhRBPmBQtlokrAZE8n0xNzqBhCbtPrhetiFqjnEU6deMQ4HZMtAWM/O
WujRdlEZK3AZi7NjBAdupXyX0UNRwI/UfagcVHr/GtHhNmUakJQUUqREeyib8JDKkMlRwMZQVZCt
1R3xS7ch/EMWAbWSyB2kc5OVjbe4GGY/dn5qtwGEcyjaW6p85/u+0ZGP69OxPKZnEeabrUujgnpS
fRJP7QFd+8QRbN8FrhPSoq/1NrGhumM21vi8Enc6mH4dXFNcbG7gmtAzWCQbo1iNeDB3wIDA2r2A
JhFroCSm12/RqDVGGErQnA02JPDuI5HeeZyvZFbLTY4fAIk5eFpNuc7C6InTsoTGUoa+N1HuJU/f
jGpupc2BgCTOwY+xxa6zdG2cuP329cGjenZh9LC5gw45bDzQEZ4d26PUUp7DyPNUB9ypJWhPDJkR
kSZCq4u6LfuI4o8OUquCOZLKqKXG8dP3NGg2vi4Zg7dvq23aIiHBY0R/oOWtEBdukR1HcubBRp9g
qSKkpPq/kMEgmjlU0KnDcj3p6sYTOMSW96kKN5bz8FYFt0W3SXyHRrlRoPXOb5p0p39Q+SMNzC4+
q9yUo8QY9Tc2WhzOrWVlR4IBaTC/e4uqpzjb9v5rBT4x7wwlkkzGcremwJ52b4kWWrxPzQQPC5bt
S2JKmW9KmtECIPuWVG9CtWfKnYBVFxxa7D/6SqCUxf7kzOmBdiiNpriBktzQ76LMLXKLeUeW7PsE
ahk7HcKU5CXuHrzeGYvNJOwA0zv8Vxo7rDvW5CzGtx2qEYEDKx8ts9LQHGMLAFC1uIGi/5htfPal
olAiuIW6q0hlZZ7VNTslvpPuy+BBS79o+txBEJaA5nUTQSzLY1sKGaJ8kwmuUsQgmr1WoaU1j7my
r7FRmh2FfFjRguUDKkzdQM0FMh+d9iSwwFW5egg8QFJGyapg2SpmFq8Su5JAmomBSMM4keUGsBtD
2d+U1ButfgmFY6hBZkKJga4/hOmbqNu6CMvQ7CvTbrWIGFw4QUksFd7l8cjaneR7ViPAkCFTiRGp
gHTl93Eh4vf8RYWmITuvvc3YsyiKTgxGRt++FJ0GFcEPqMK7Iwc/F6rwZBi3lYwn/OQJVqs2kT4A
tzRqjxmqNpipdnd9PywbzdiL2oT4A2cCdN15pVnVhSGjHqlPhRgf+iJCyVVmf3lFvlItsNNySzvg
6kV6AAT2T9ugN1aEX9d/w5Tdz88jqIQreBUDlgdY8+9EqgUHhaOFCagElH8U33fk2DMg12f0IDdd
D/UtCr6INbFDGIaNgLPdr3faoIOjjOFmp6yR/xQjbGe9D1LetLQCOo85Q/jZ1o09UDQTNG62QW9K
HegEjByC6q3qH9u2PeoBlB+GY08bQxojU/ID3QCGcoRNDDMHwK3a9jEfqx1LxadiVCx41xxFSNsR
vTJHSjdqwkBeyO5HKPb5TN2ESgZakyIaWso/O/qYN6VJ0szksXCMohhl+L+h1JwhAOaCGGBy+nZ9
Xr7z8mvzMksJ1Cpoy3HEN0gUwVGrrQJBnkhMN17cwUD1BeoupkA1w89zBwjKjVzmf1L5deVHLHLd
6V74cTTPfsRAVD+Gn0uDx0P8WqA6n9qRBdvjyZHbN1sXhl0mAWBnrQtMyQLvO0XGygNTEsU9APp/
L0FB1dKOBriKexwaeUmexC79zPQU+/Khnr6RCoVG8YlEqtFAtklXudFId2p86ysQQjxWanQse+gd
+vWmbca70LuXuWKOpX9kUv0h+L5LS9VJ+/IUpalDfNFRIGueMZScSkDjPdXKpXd4D1igpIFScfTH
nYKiiUSeqHgYtfscR0Iuom8A1FRYQu6nf0mEZ8q2IaTaJby1snKXZdFzmML7qsvtUIBYJMS0An6X
NoXtld2nzP2XXLvhw6evPcfQWlKE5DZWn7MxsdCZsGhMIE8amzKUBwfVKYo9bTpIVkhA7msvpKpN
qD5iEiJbG+5iIEPSLPgSoGqRd4HV69SQBxhtkAYT88Sz2xEoX08aDbl6a3U76h966U7qblj32EHm
ElpSK2tn8Rr7/oKwdsMzEJ9Qnn1BqMf1bNSRrk0tjtoebAFdjn4PASq3/9OgdOCvavJNf3K+Z6Ag
/z8hlWlR/agQeR5gfV2AdJbsQjzqY7dzkLK7/7zYPg1NAfwIRyxEw+ePMqEd5JpxQO5rqLW62UNm
oTpjKgcZTWJ0Bt3VcsylB8mPgPNHWNEpWtlyucJcAusxWqoDkU4eGewpu/PN5uhb8koufPHr/e8Q
53J1NfdSpfI9ELwhkOs9qNpNUK6dLtPRvvhcKPRCK1oEBn3e+JabRNXwuPwv6/iJGTihnOyp6lp8
rk3hpccD2nwgIk50wAW3OclpOXgc/IG+eVIFajRstWR4aThT7WOCy0BeZt6Iltt2TFCCqE9NqW1G
ZdzkQXEbQ8IK2mMbDZJoUg2Fvyz5ol6MRgUsnK/vuAtDpEARAH0M3AxQEtPv+7H624arqRxgVRIK
Qc7+hVbn6wEubK+JBYGLWgLWZFHjZYGstDhypgDaWZwYfaHyWvLC7sXbQYEjg1SZSpauDOvCSvwV
dXYHhazTSB5G1YnFgVHAiJYIjRXKm+tjW4IaQRmDag4MkQimDlD82ewxvS7wNqlOyQGyR4qjP6ET
bacuJIkCHKFf7Z8wMnxukDf0INbQBRfuWUAppwQIZxcweNMc/Ph0w8h6P4qw2/ATgAD26XuLEerh
A5Ue6+Ddo0eve1IUYdNoEDSLotyV2/I+UrVTFjGr1GGl9J/MfUdz3Ei29V+Z6D36wZsXb2YBoHyx
ik40vUFIIgUkXCIN7K//DqieaRJVLExr9S0UHWqKdQuJNDfvPQYTYgY18hPpP1mgwI282XGAU3WS
ivZV3mYsrzH0vbVgRLvRzfwPMti4NjQOLCleitz2U6GvyODsG+j/5xSMIJjm4JaW/sjzbtmk6pLG
ULO0wAvNCmTu3F6CtgDSp75MrXTZDu4322NryLcGlpPfWVLxBSkXmMhoYPFiaVYvBdToODRHGIcQ
ZvXVSNe2A3B7hGuxkV3p8hWayrFnBTbekKa8KtWN0WdhrSA7Ecy3vWLL8ggN3+y7MeosmlsIly9w
7dz0ZM8jyAR6WdBU9sJRyHpIvR26x2ByPpvsC5wOtzXgpBXqAKCseWq/iZsUmvK3om98Rz40wrjm
rtikClm6ueoPZQniX7VN9PoWFeZ9zFgMZmiC4k0SxhDNhoawr0R9IDzojUIt2YnESi/ZrsTRTlt7
o5pfSuPeAUfOQTOPGEDbGV4QxV+t5o8B/UzFM14UjIdZKeuyM0Om4sChO9l+p6QKoDd9azMW9JW5
hxrPjnZwS3PXLnuBtF8LBrSjeH7ilGHF1U3OITbu5WHXgIPtRXA4riFMArfjxlRDC/cmYXzLcnBi
kiaoLMh7wInYK1B5u7zy3lopJ7MMIIy35vXIgfk4+Y2BwWvRYPxIoWqjky3cN7604nqA04Ofpc66
KL9z2gS1udXBMoPFwYYUbZAp/SLtrXVh2CHsYoIqrQJo+alttuht7Y/SXVJQsAe4rkfWgXS7HKoy
CmTBI+uBQOqM1t0ydwc4eAt/1BJPEDvRkNfHWhCTKIi7A64PkJveF46+AD8nbNp4oRRQ/s6vZNr5
LlQIOreCcysmHQjWrZo9iaqJMdWTsFK8q1LRQ9G4a6dQn6A03jG67GEKbgzgrNntF110C5VeOxnB
e2fbqIc4tSl8NYZYd0WXJPWWTmLtO6289xJjZaflJoJAzuWxf2OFnIw9KHXwVAd0AEjPj2PPlaSs
Goh+HAsOsbCBBqDKHG1MFA4xcVI1G1AsanR7jASS7AUqMt6jOYDGL/CM1VepwxqGWUHnrHXywswb
qJSA8a5uG1KvYoLulPXQQ9fRanL89q1XIWVVb1OyUSFMU1vw4cX1yUrcL0NHDp4bQWMRVARUFXld
P0aVcmMN+RXDBWDoLNzSfpjDLgcSiXJlj6YGEAepD9HpMMWe4UBMOxMrx1J2Une2lvd6eaTOXctB
dgTyEDZNBpAFk/MBWGGt5y6g50ARADHkfIsXjZ9B7Lm9mxeXPvG2RWEWScobRggXjBO8KPjbld4L
QLKbpXJs4RjwBe/E3EIDbZkAdhbt+2fUo60FGtUWuI+4jPGgX+dXaj9z+p4CPcZvgq8CXAPQPADN
fpwhka2VlHAD1blFu0ifxWr41tTXXoDGQ72FivqifnRG/eIRAOL/N3ieM7nv+y8w1Rcoe9rDPwxf
oIFM3+gMtCqCEaELuWY1RDU+nXe8fGtSTZcFmljQcAKZGTTMSV18KMqaZBqTR5BrA0fbq9ZRKDFy
tvKqKaz7RDNCFHPhXsAWXQQJ3fjeVnD0USPdFjAV6Oyli0JeiZncJE7IiNgQ9q2ltzp7IRb0TFFO
aTm4GRBQN1KxstzmCIqfTXYJlkdPn9J2yYD3U1VrqVbmxraHO9frbmh0XVnlD6Aw/NT7YnjPek93
GboRbnpdYIV2YB9z1EwLAXYLPKbTwr6Nq6PnkVBrxF1U3VeoI8ZKei8S+Mtk8BKACD9XH7g9hJkC
BXvmYnW9sCz1GQwk9C47JmHv6SiodFc134lqNyTwJYDvR/Jc12lo2c9ZWvixvUVHvpebNv5eKs+K
FT/YkE/hxr4yj20FOueAh25C3t3CpDPQnX3On+FljlTHDWRDV4lAgZXcZNqSaFcUwrq50e47aP1L
mBaYKXkQQ+eXfE9tnJ+dmYauWWx72BAM+kGmdDEY2bXI7qWG31C/dmzpyte6SgNW3MbpNmm+NTDH
SJExVJmyKHEeu2IA1fDeRaWXFdXaLqsFWvK7RG8CaHQLAxpa90OL2gZ/aUo7HOvfCYrBPFIDjzYb
aQxPFYRMxiqhC4GReAYvfqYCB78VtLxsFdjPkxtmSkQKxCmB8hUSXg1VAovavtoKVIuT4PLOdiar
HxtAKP+P4oeowX9c4FrHHCjdav2R64nvmOm6jLGuau+2TND8quqQ5dWiHfjqF8LikgT5ICCFT9wV
DRi35jIa+mMBUxZLKaE5bPl6dMdrsBeBfBCg53riy+Wg5xodgEFDkw3G4dBWnd6RtNYeSCnAZjBk
ej/YdGuWNsS+uoPwzEXPGHI0e2EVUTgk5txOeqakBfkd9FdQ/xmNmCY7qUHbrPCSogbqoF1EW7p1
N92235c3s/WJs1um54xKlhb4Q+7kJujWcWXISgMXdOss63ZB+1XzmK34Ql/mC2GuE+CxX2ZG1sQ0
mW6Z4J2BH4Ub4qn6TYmroesSTx6hnDbkQfkGBXSvCV26o2EA+v87rZ0H0o6z8yQsgIhQtwQb5oRd
ZymRFkmuo0IZY1T1oD3UV2lYfivXKdRuvmOjNdflyjLmXua5IQbHDm278XhGsfzjqsGh6ZUtDEbe
qlsVyBbJXfkoQqQ8e/sR/OKZq/e5CyJyDnws5B4ABBi/zrsL4ghIH3Qb+YC0FjBADMtECWEQeNv2
P5iu9jMp+blBhZQJYOfQuwSbeLIl8Mwsi8iR0HWRGtr8HtwVi0AjM1PmbBRgryGFCsT5ifNeDkRD
HmUCkHpsOBCSgccOIply5lWdm5iAz8M/C1U7y5sCUqTLUtPLgdyPcH1EC7XtXn9h6ltAouI5YBN9
UqsWtKoa0UEGB1XObK0H0GFfw2nPh9YR2ntfaUiWf1tpFTPhXchpUiSJCwsoE5wRrnth4uCmSGBB
wxaF287Ucc+cRB8iTfYSu9Uyz+BefVTBTGFOHBjJs21Xq4LnM5HOzQcsYhNNcOAuYOLycY7zWheg
WYBMZERD4HTtOqaNPzRz1tdnw0AuH/LIKGmc6KnyOifU1AYMXQO3qvIhGW40sIBn5sRYlZruS+B6
/SfKBKzQmbrjCQsMM3U7OoYKG0aqUPu6U1agEKn+3Hw4c4ijVYjdHgcbyqnTLhp3mBEJHWuphfSn
pRZfRlNrkemh1gJ4bJc/WA3Wc6nOvLJzXSrEReaA6hXAitMzLWGtYUEJcKTFlPdc87W1dYvmEPXl
gW8h7Lab1TM+hX1j6r8LOb2y2kbKQElByHYLlR8wCgIaxK+grH/XAtSW1oXrz7ajzu32uPrhkgwN
O5CNpkc3L3VcwBmacW16BeZnUHho8TQWhAgpFH8ta5sV+hI+og+NCz+CvNzzjO+QTM3sZefmLr7G
mEUACoZ18nGJ6INRo/kIrTWd/sgBBmj4axrPIPjO7ZfvY4wbwrujhmtEddFoRN8GuPI48XNQ5S8v
jnNPAbzRqEgIlZFTnnrusrwoIMNb0NdC3Wak9Hl/cznG2WmC/gxeBq5vpzhaYZQNnMiQGJCHdpEE
zR2MKJOlvsl95SZZF7CoeJ4j15zDDwEgD4UB4KlQS54mBUJG0GwtCBb9alhKb9ODbVD5EC0/ANhS
r4aF89Ci1Bj/Fza2s7EnGw6NpHQjF/xIGaoBOzA07gPvcexLNaip3HMflc90CaL6HA/jzHwZWQHI
a0fT5pPCuQ7RUzMBh/aYZyos+YjfzYo/ncl+PoQYv8K7KekVUKXNobH0VnuJVswJ8mvQHZbZCj6M
ztorwnzhhd21djTmGD3jsE32ccxRqAUBl6VCxGGSeCVGrlTCsGCDVsIUEVxQQ9phlu2B4jGaRZM9
XJ62Z5aGDi0gA90VcFzdKXncMZJegPPNjh19Zu2zNO6Hbm5lnBvNUQTDUfFkI8v142iij6h5VDgM
TX3glbCB2j7Mc9Z2GMUA1AOPrCNhiQJ4Pyq+sbn8fKe0O/Tz3wcfz813r7JpAb7QYgSnvT/A3wlW
WM0e/dOlHer2uvkh9nGQLgT8LIL4bg5afmaR2JB8ska5xJF9Mb3rGrmXeErW2gde6QvNStcR4ASd
TrKliNOdwG4Bu9EVHYrnTo+3GL47ErW6z1xweJI6X2cNpFJdfWY/fOsMfpxk4MniCzlAm8LjdZr5
VFwk0OozvUOFS2+pwfVMARPFQQOKtUt1tKMitA6cHBVsUu9pjvp9rlPfdtN9z7JAU5J1hnac06Ms
F0dBlQA2Bcy+qJ5zxmEKapew0XkQYs7G43Qm4XuPqD2sDExYY/z5u5dZ6HapDbgSHsa+j+R3ZQ+Y
LGlWWRf7OZlrkp0uxY/RJjtcHaNiCtgOopn0j0GBhlFuLU1yJVCzaUzoHXXdYijsnaSQduDQPnJ5
vxjUcp2BwUkzclPbaOwYjfuNxHx9eV6frtvxu6FYCJy2ig7w5GCOCiVXq9L2DqqZLVBj2ERVEZSG
MzMG5wf8rzCTs1mqFqFxjTB27QRub/gC+tyaCrJZQqHrOCdseS7cSFrADW3s0E+zuyjpmkGReXzU
SiPwbCj1OE5gKtYjccfuCSrQNO2OBHJdTSrXvWUv2PCQ9eWS025lRnxn1fUPq+leLg/2+JTT5QJB
PqQPYKKd+ppXfcaVCujJI0vtpZ28ZC4OAOBGCR3Cy5HO1IvApXRdTHHo+Z7SmvIkdYem1uNjbwL9
I5MGhcV89J/a0Ma84nUf+2mWbnL93lSKub3y9A4xCmHg+q1BtQi1hsmkgug1hPhMdTiiLadtR25a
FMIWsIADhG8F+prNzK7Tk/xNeGMkpY0Z0/QS4fDYNHNeD8esEL5ZWX6l3F4ez9Nl8jHCZPdPbbXi
JhfDMbL6rZ0bK0mvJVqLl6OckrdQhMKBPdb5oMNyUi0pXbvUa7jHHPvtlRo0G/TxTSDlAg9ioNl1
dUPJEpJ2c1FPp+UYFe8LCmK4IkzP1UyTfae1iApbvtAMUBIKvVu6jbdIwUA71sO69PtHfW6RzoWd
jKk3GA00rRFWO9qr+gAoY7nW01X/nG3UMIWjgO9C5mZnVgttZh2euf3hiaGBCqSeg4xlSghtU1fp
HIMOKHxodaCjDfWGuhpNsrf6UgbzkqvnpuioV4lY0LQ+wbjQVkIpQ43644C6eN6jBdbM7ORnGn3j
Q/0VYjKendHnclC9HkJP5cZZMliKJV+HYExLlNCa2WBOd9iPwSbppVqgAtbzZDhym67VCHAHpd50
1Fw6Tfal0aynyytDP61BI56Lwh6K7iiAT3d0SwxDZQq7h/Lb8EQenSNgGQsI3o+8bTcUYXooSQAb
Y+wwIx/tv+hsnvsGI9Nl/DM2nidPHCeJYkYAVR8HzxflSrO/j5oPkKMvQMFTvwMFcW17vveHTK5M
I9AW5s4L5xQuz+SBSK7ffYlxmr1LXDRFYBJV2nDEsdnDtDnUXw3oeC2SkK/FE7rV3A1yVDCyJdBN
l1/BbOzJrm6rQqLK0A1Hir6XBNoiBKy2wC3RDJsFcda0coNE7o1Ah2TxHKPqzGZhgFINhNp4LwbO
6eODWyzRo7SLh2POLZ+gipdCJKjeO9ZMvfoMnAoQ9HeBJsla1YA9C5n9HqrEsH8UvjOiVVETbX5k
1/2mWiVf8lsVDwh5wcfLA3zmjEFkSG8hPUDaMuVaEjNWMpuS4WiifZhZ93WvhUkxpyB1bptAGMeD
dCsm0kkRI9K0StgOjjK0pYnfrlJs98CJLXT0GaEIN1uCOrNuTA8aueMfKOBN91oRQ2RDt6L22MEy
1lWURZa7QD4cpAo/CbTQMhfoHvdJk3OWjudO0w+RJ4vFztTaLaXSHpON892BKtcdvSE41PqjcuVs
46cOSOy72dN0vIV+TPJw+333vJNlkiiOIzUDUXXVWqhNdRAKLFcVY1klRWjYPRw7ISeuo5Tae+DX
ZKvLs2haUIXFFSQlIPeMOYSS/rSFRlLbwjUQiFtLh/AZvPu6CObzOfxqCd6wTdwrW+v+kIb9fDnu
Cf97DOyhhItrKipJKDd+XKEFNZQO1ncjtlhbsm113TS+t4SLwk228hYR9GGMrbdNd/raekYxSdnM
jfz0iJ18AWuciO/2xrFsp3UtvoB0C3/oN0o3x3Y8yRveQkDcGuVxKDZBF/NjCLMvu4R7AOMC2TLq
ZRTbGGRo6QOvri71sFrJOXXacbt5P5sQcUSuQmEISTy6dZOIjamojR1B9bmHS0KsZddRCg1+lQww
XS2WSDeAAjSuLr/Kk53+Z1DwdnE91qE2PTnq4DUDqcwM1BagtkOyq2AH4ad3GQ2A3DZWympECvv5
azuExsvl0NM9cBp5smRZKnAARAJ8UiDe2vZmyB8jbZhLeMdM6HRQ/3q+yRIFM0aNOMXzeVA53FbL
wg7gBMYX8JpYj/B+da5+Mz293h4L29x4dI+CuZPKlQd8Fi81PBYdFllhLZPhihoSXMG5OvuZNQAV
uL8CTXLANlJ0Jsfxg+N2kBTXefTj8gs6s72ACIktGywvlJGmlWJLUM/tx/lY5MSv7WLbQkSHQhfQ
GOhNAqBzAbpgqsYzl4Vxmk/emAGmFbi+EKZE12ayDFRYwIJmByNDUC2/DcB15gYEJEh/Vzs/hlzx
Lz/kye0Z7wuHI7R2YcCD4syU2dnQhuVEAhGfF8OGavGWDwla16rfDPIGhOdd1jCwrgaIX8nXy7H1
M5MTlbTRVhlodVDpJnMlqnIhZdyDVJa4Vypp1/BiAXKXGAdIBi3gJm6tDAugn0ENY/D8AlyJ/YEC
ITwEsLe466zWWbm1Ci2YoT6AwhDYCdQwHOPJpMVj9/dP2TFfGeX5cPMY28hTKnbUWqL2YrU7wMJ1
AZg38Rmt72ViPzK3Bspsk7nONRhrr44ZBXpkgj7KrwmXgAcl+VKH6/rlATydoS5AQdDvGm/Q1okB
AdwHaBvH1Dq4VhFUcRy4HYWGEsyG03CIGuTuuDGIOfG5M0cDdO4M1KaxUcNHZDoMacGMNmF1fUjz
8qof0j3n9TV22AWJkGb0bGnXgKrBD741QcEFwst2qitcgWew76fnBeQEbcDIUdf0cNOcnMLY2tye
ZB3c7VkMwyLUqo1hASWqUC+sVcPFlxpu85cH/HRtosqDWQZ+Co7/EysEOWQ1q/toONSROEgj1OQt
QExgIF8rubO4HGu6kdroYYLDAR+y0QvzZPvp9Ij3kUnqg0se+x6t1A4qXvUAWeo5DcOTPtxbKEgC
jbQR51TQlVMu3Axn0UEFlxQqAaYvcnPdthRCFv3GEreM6it0TG8G3X1suLFoGxC2n/RZ1fPpnj5+
EQtFPPiH4NlPhEmkMiSFV2bykCtNiNmzKqIqvDys0zXzFsKyARAe0xr8B9vvu9SJ55ZK0niQBwp0
YlWPYFF724oWz9Qts8Y7QIPqOqbl5nLY6Wn/MyysC0ZvWvsE1KbGNZq2kKYGSXp4jFW4DnQkzOTj
5SjTJYEoSEdRGxw9cE9BQcSLlCb2EgnCorWMGx6im+JbqbcScXmoiX0TiTnS1pkHA1YOMr3oh+E2
Ny2Asq6NYWRtiUMHlH4c2ytK5FLPbi4/2ElRBMI8qO3ivZnQNTtlXCdcdhTq8OQQQ+lJzbDY1fJp
sOqHolJ2VEsfOqPblz1EjzVcvzo9UNW7zDYeEmHeKIVclXaxr3B81B7xS1K3AZQP/+Z+9PYVkbNh
HVnQpJo2/mXDqKrAIvAQl85hyJqlnhy8DpD7fGkNxT4unmbG5GToxzF5F3DcQd5NZW0ASDbNEVCG
AsblOYxAQnBHRi22eGFvtFvjSng+2bvX8apejiqDEDF6TBfsuVzN9tWnd0E8Pcq5uA/h6vuGiv/4
ZcgAMrRbZ/HBYxZEoQHTTeIqMAU4v+zRKsFa4M1dVzRfvdxbqdCMujwYJ8v6Y/i3NOfdWNil2nZJ
VcaHJHaWfGBAxOYgDPHF4OE6ajcAJotriLotL4c9KTH8fGwkuxAidlCrmWRrjSisxilofMgsNeyI
sTYcKEEAAb5EdrpMs2pDaue7aSaQ5+rljrjoi1v23G3tZN/E06Nbivb+aGwIdZKPg19VKqtE7UJ8
QYNIQwS8c7S6/KDnxhfddSiFoomI/tk4F9+Nr250Zg7jvPjgwjjLG8hjngyZ32rMHwbjYPJVlYp9
x9qZ3fok1xjH933cyRz3iNMRlSKu9HzAdqqlJQERkSqK9YnwaQhRixY6gDOz6WQffYuKLjjWMvCy
0wKolpuV2baYzKwHm74mj1YNr1/KVqkuFjGUFV1IPlwe4PEVvU/7fz4o8JzYusEuPMmFtbbhlMTx
oedLz5WhhopVwZ9K2F7EXTaDHzqzc4xGXdAihrw67hnj2373NrMs6ZzUVJQrV3+2TZAdqBemjTnT
qxrfzckj/RVluiZ7htGNO0RptRu7KX1X/9GyoyJnCFInV5i3oXsXZ3KNcJO271SJOErj+YNlB3FC
dnpUPBPm7jvbWthqjFmjiFWDu8Ll1zb3jPrHkZRqj25+jdga+tYJdPgy8kfDXoryb6uM/XxKQHFR
soVI+BQXkRIOLL6lKld1kxxiqMnAlmY5AGcMk++gFPaSW8ZCWDT0Wrms6+L+8oOenZ9oc8IHDJ2J
E3k86DDrSkFN5aq34q3ZftM6iABBWEFFkVrT5ja0sxP0XbTJsq+pHRUy1pUrFQX4uopvzdIEN0SZ
217G13MyRd/FmWycHSDxVhUZylW+kZuM7WHsA45dqKygaZ0Cr+TymTUxN4zjzvNu5ZnQdlYFdN6v
ADTxDROsMRzRDA7jCbsm6c+V8T/fu/+NX+n1zwcR//o//P07rXpO4kRO/vqvY/Va3kn++iqvvlb/
N/7qf/7px1/81xUBR1PQH3L6rz78Ej7/z/jhV/n1w18WpSSyv6lfeX/7KupcvgXANx3/5X/7w3+8
vn3KfV+9/vO377Qu5fhpMS77v/35o83LP3/DBvlu+o6f/+cPD18L/N4fUBb6+q19PfmV169C/vM3
w/gdciVjCxjWiLhgqbgEtK/jT3Tr99F4Dr4Wb7IRuFj/9o+Scpn88zdFs34HvAIJPORT4cgH3fzf
/iFo/fYzXf8dpwXK0Whm48cwTfrt3w//4TX99dr+UdbFNSWlFGPUj/MfpzjumJBIhHgJ8Mmovk6m
CXNLSO404DYRmrn9ukFDKE0hcDS6jcDlDieie11HrZSL2G4t+ZW2gqE/ZaSwcdUUhaijAlanpfvW
cFHX0QaDihsT26AXOnbSy1UPYhZbqRlwvHA70stC/YFCggB1tipA2YJHa1YvCtUGy4f1sKwNnVzr
1E0lFeu6STMt+m55EmbCUSpj+1rhilkFmZYQ1Iq4zuplBGvffmEo1GwWlUxAGa7iJmch6QuQy9qo
5zUs5VH92suk5NBrU6IBxxFq7f2KgYQDoS0Alzd2WrteqIMSV/qVC2L6Wm0Koq6Im2rJyoSdsxdm
RQt1mSbKPA7KfWWZO+5GjG+UREmsJ09peRE2RVc6i6pvarplnVKqC3wPWM/7edqrKsiBOvlSZzJx
1kk2lHkACjWGHeXirUUyyLtRDwS6zsp2VNG2dZNqPlPBDg5Y7FYvnkysW2YaSuUT3unqxsV9ubgG
aKftjp5CrWalZ32X4kbWJukO0iQMzURlEGV1U6B1E+0qJhsSGp1ntXed04DTm7opEsq+yTo9lA6r
m6WpMhVfQrAKjLoq8qBsycDzUW3f7mqluu5SovtRp4WanQgwwjzm8SWgHDL6VqfU85WWQDHNrHZp
B7wZXNxkbfqRmmcREo3cgWRE1zge/OeMxrTu4VCcVzuWRXrf4VSpm+q+yBzSPStyKLJVbUSdtTEY
y8WCAdhUrZxYSdxveOFeeaeC7wKQKW3UJIXSDuSidp1hKl3YxmWeVYEtDWZDbJ4h+CJlXPSrNIfZ
5UJhaQHOLrdFs2mTyKsDzhy3WrlxCi1DmzppuunTzqj2Stwb2h+F0XakDcFRs5J7hZngpRmyyJKD
VsGcyfbByy8qF8QLvTJ3parTeOnlTitXA83rHFABAZGYh6J1BR2lG9SXTosNqPx0hCtoR9q1Dry8
KgYIiRlqaoi1yYa63jA7YmrItUQrE4igVYLBb2pI0gD2ZU1735gxFCDcPKrZsqhthp55hI6Cl2QQ
sitNU0L5281aNLErw3kpILAEPca8bRp+aM0iE7vSjeoCcZvMvYLbCYGcXGphGevVQKoNw6RnW8mK
toUENqB/Ig5700pgZZwXon4kbVNABLJSmurZMFsv3sQCT72zvFa1r5vMLjSUb4aS6895Jbj7DRNG
/jAFlWbYZbYcAqNyjW7T15ClfUrNPsm2Xmf3ziItPeh6SIDr0BSxM97iozveKbdZwoc2gFKTK26H
jGrVvh/6gq9AvOVsreb4tZVJLKzXAKbqBAPfOcBIlV0p+x1RIAGx1kqpeddV09Zk4XA3pqvciWP+
Erca1UnQlUlpLLhjxU9mGcmv0hRR6StUgphODNaEngnFgXXEo1s5DAXkd5Bo79usJWRr96YHvU6e
oXS7EXBlqjy/kqwZHL8uOGpZWcEya+/SvvBWVhqV8Q3V8qHcp1oBdQfwB9K6w9ZHRAso80AeHE4g
32TaxGzCructpYHBDJXbPgCtst6IypHe2iYyiX4kgyKqm9bTYDtdFp3DHhQCMCkYjdDqLFd5WSRG
iJoa/OgFVNFUiJmV5E/9hr+VCHx6vH9ICS6mC/8/JgLj2f0//z5rTxKB21oI8vVDGjD+ws80QAGf
7Xfc3GEH6sD/ApVk3IN+5gEafoAeJNA3Bsr9AM4jAf0zD3C132EFiQ6wCf9syNGMv/RnGmBqv6NX
NNbjUYXDL3rm38kCJrUFBTdPILZAaJnczmqXizSDOsvebEETjRbg9uvCXNSZGqNHCN8XQH7sxPmq
FQ0jmU8djysNlCFM6G7e5GVp5N9wVrX2XlRm3n1/N35/5irvcxPkWe8y5r++1CQj6WAFif23Kve5
zbNnS+X6l7yjM5CUj2nPXx8+ScNt0Jo7nbbFPhc1R34Td4A7JRrXwlSY0fLXnmByp6CKG+mi14t9
UmgjTy6RCgtFyyLMn//MsDMjNH7OX3eKvx5ifLh3qX3h1GXZl1mxF25dLJI8HlbEG25Q/+tvdMZm
huqzKOP7eRelgWpeOrQF6omxnt3mVL+BHEm9xXXMDKqG3l9+ls9eCNbM+yglbakxgAK4T1NSq6Gi
VzAOi1oD2imJJRweXg7z2cNMbs+ceOrA2iTf5zoENe8crVSLVQT3XK0ISGerJbRPbQX8/8vhPl1Z
k0qBsBRexgmN9g2wOqMSlsBZsZIRrE6PacJSxQw9obkU8F1DFMkG/9rOAfSDGlB3pViDKftQtZve
hDZNza05m6zPhmEC59A4QHiwmc32tBCHUuXwOGorNazjrocQrJrMjPY4Rc5M0GnVJx9UQWI3d3dK
nzy2GtLF2Easy2P72YdP9ofIgYiMaTbZXk9MKyRtll15+a+uXXWyQUDnVGdalLg7oCP7QFpumfq5
opkzkg6fTHd1fDHvFpXqREmD5NLYC1Qj2XcjkT1NF0aqZWSReiVr5C+O0mSPkJVH1KJn6T7Jmgz8
4ygpqrA0UL+dmeKfvYbx/797Er1zu1yr2nQPeaq8Cl20nJRQNdAQufyaP5mq42H6/vPLMjJHWJ2z
8wT2hYISCxm38hTrXnSVOO3z5SifvY/JvlCA7QN3wtbZldBZgv8DRB8iUlUhyXGtuBziY0HmP7v1
CZ8nkiknhpbvvRFmiQzy3pNN9ZTFNeCtEHfSaUfmysqfvZTJ+laTKjNKq8v3lQKXOI9m8VMZN3Ok
0POvBAZ7H19JpRuQtKrVfF8a8KcGFAw9XNS0g5jaMcRb+mJ5ecTOvxQ4/3yM02jxQCPaODvdTEwf
145sFTlGvXDymsy00s4P1AmyQNqQl1NUrdxDuCG9a00lOdZNdnf5+3/24ZNF3kHGDZxZt9vFGuke
TPif0bXmRpa7ufz5EzDmv6cU+GsfB0i3pFDVzkv2EmJ0aPTokU3tpZIMXnvPHSeVxoLqTNHuk9aI
5Y+sAcL5GYJeDoz7clnrd5yNiHqfKKhePZNcgaPiuu74oF3Doresy9XlL/rZi5zsEVZE9NxVmLpT
XPGjU6v4TpHmkyPT4RcDTDYJL8saoLNsbddlirZv9BzQ20zTbrNciX9xpkx2CK8vk8hJub7rCwP6
sQrsxdxMnxPA+WyqTPIEGGpkpQaa/t5QpeEnrFeerIGROZP3ccWcHsQoF36cKGP5wJWmk+8VBfyB
KIiiwoVEVZ9E6GQlahmhS9rnWfcCxKIKOeA2zVGEW1x++59sF1OxMI/bilD0vN63UgXxuXbj16ry
bqCbHt8yO0nXvxZmslsYguJSFRX1vkp5FNgNVJ9ce5CoXrBnhcu/h4j9z5pzp4mBtONEVYtm1w5p
isqMg+s9g96arpdz+NRPJoM72TeUgbMOddBoh5tiH1DX5rdQXoFQyeWB+uzjJ7uGSVveASvuoS5H
GnvRKrXdLIs2ymc6D5+978lq73UZ1zJLMZelG8sHppk5rI30xnadhdWWbonisdRbbea9f7K5uJO1
39p1RDvUsnZFKqr7QbH6PYsgS0rywpvZyD97osnadxXZ2Uxlw870ajXoLHBLcXTXYUmqm95Kk1/b
xaZI1sRCDl5ykFcrVnxRavPejSgPIYTza7cfMKU+bgMDKfpCpXF61RDy6OZQMLMqaH8T3ORaILKW
vzS/nEl6EFEJR+YiTvZpZ4u9xnW6dbhazuU240I7s5eNTZH3CWGcYKs3uKLeZkP3xS2LMkTh9qU2
mBJEZYnscJjFBIzjci7UZK23OkuiuKTpVU7UBzND9Y4fiBNT33T/H2df1hynrrX9i6gCMYnbHu12
24ntDE5uVNnZCRICMUgCxK//nk7Vez6HY5o6vkt8gVrT0tLSM8BbJKzSL4EMUQ3PoBdn6RrCZGG1
pZe/v8qowb5RkuQw/KhLeErYwpAtbF9AOGigoynIGqJkIQykszDQNt4EqmxJnvxqLD/qquFf06zw
V3bl0tdnQaAETLQLh5CfJfjf5Y4QCWJROhIYuLxvlc22fR7mbWhiEeKBJFPfSa8wQl3ukZULwdIk
zLY85ymf2onzs+WVdwxkH24yB7NEY+HWhvrr+yLLXFGdZZ0P0rri91XfRTs3Nh9ikVeoJUuoRLbp
/+aW9J9Day4VXwChl4ZJLe8p1+XRFCEQnsisV+LWwljNle85autdTlkODwwLn1dVAh+XeYchyb9V
FuTw6xO+1Mps33eceioTYX0ue5tmJ8xLOB1HV6LhQxRWGXTiJ9yfo24FurKwgpPZ5ifjpKMWbqb3
/ZCRbTjQ4K5EhfZwvTdLX7/08tUmB+S3yENO/Cebd+MPH2qcwZbjvWvN1nBptGa7m0akgkprgzlB
VrTFc9BXIovkTjXViymSYGVOFs7eyxv5615w2qQZ8qD8HkkdxxudH+xzACC3cAer99cHCg/abwbh
5PL3VyM1lkKGUzniOY3VWYgCqpVET/tyiDOX3mjANKEaApk8ab+PuVZ4MmMFKqAnpXXaQAJ3Krz4
SBNZAtiUZbQbIADNwaRodwUtXbi309CmP3wgct2HtAXs9JRVpSy/lsXg2xO0g1Esg0C0iQKycZQo
8S9rlKUrJIzLofjGEZPM4oyMgN4nCeSj277+QrryCa+zWwcP31NUmpcy9OGKZKD/wfRa+rc0Z7Or
BvQJ08RzIr8HePSz0C7fkZCn26xt1litSy3M0gyZaJWUQ+ad7UXAerBesWMezI+LbrIrIWdh2OY+
IpHV0Vg1rrwHb/Z3oiAo5jfexg7tsInyOASFxT+aZIAnoQd41vWVuLBl41kAGkDy70XDvHPUmfIp
GkO8avapXdP9X9ixc/YPkXEkMp7n9y7BWyTz0o/Sa1CGqmrQji89vN6LhcmJZ4Fn4FM3MeAmzkNT
d9ULZMRl/4DXyrrl27HNWe+vNHQZljdW9h/Eyat9SzHvKOjn1f0lT4NOyweocsPNOLCPesy+jD0u
t9nlL9e7dYnKb7U2i0RtM1RDOcXeuW643OEJPN5WMebfL6gPBXwsia5x73p3gQbU3xEpgEhl53zk
NkM/gKEYNPd+Dsu1LqzZ3hM0O1zv0tJ6m4UGbVVn81g2T9pCDK1m6ficDkH+5X1fn4WBNtAsE6UP
+emoh3Fwoei+CqI1J6+lyZ+FAKZG3fdeRO94Vqhc7ZwH4cPbMFSD/F0Nacy/jXGZp/VxKmDE5nY8
hjD/sLIWFgZuztORxQRfgWJqnmis+aNFT1HkYP54c33kFnZQNIsD0kuDOmzaBp6LSX9L8G6jto2G
4PXYsfdu02iWfcghjGuOWvpd6kLYfVZ9JCH9XfGSQ8GRFWvStUtDNY8GTE9xViYYKgmrCABo8vpW
q1g8Xx+qpc9fhvBVDCBESynLpnsCx4neJjQywGNY4ta0aRd2fXRp99X38ziqAwec2F0PotBuopZu
oYbpttZaYIxs9A2qL2sk8KVpn+36qEARLXdx+wTCkHe4xGa+CeHQcjtGffrz+ngttTHb8lUb1x1o
/uI89ahhfAoyRuXlDYJQJC2w1+1vr7ezNC+zzc8gWiWwcLsn4RG39z0/BIWgqHS+vf79pX7Mtr9D
cdGWRE7I2VyMh+/MbKXq9RY3d7l7VxNzgxAS8wFROLNPzjECt07GvkvjwlPHcYiuHGELwxTOdrqw
I4+7NNBPFZ3gDpL23l0jK28lvi8s3jmHwo9qz7hcJ6cRfodQJsMSHtqt1wFAD68ck8fsNhVVAjfn
tkv8+tf1cVvInC44k9dbRnglH0cxxY+TN3L4nQQDpG0GwBLTlF/uuB7L2h3xED/tjR4FjcW2geVg
+iFGvgVO0/VfsTSyl4XzauNWg6RsykukvWPEUd206Q3kNPKVtXHpyxvJQHhp9dXX62ScjAPi7V5g
jA+OpAfac3cqkFr3/fD5eheWpm8WD0TSMY+NNbpQ9WSbVx0/gjAmt7nvfo9oUqVetHLiLM3ZLCxE
qTJN3eCSUIMhu2UV/IfAw90AqYtqJJoirvw2jVwBkzr9vt67pQmaRYgaSEshp8G7g3xoOoCn3VPy
NWzT6H/jKf6nJBHOQgSAxb6JnIthazv0kPrBU/5BMphywus4hAzD9W4sTNJco1f3zgxtH/FzzKQA
j9XvaKurEzVZbA9ZD8grlBYc5eMhygGSXwscMxvj//SOzCIHUs84l52DcGWm6tTsZN3GMT94Anr4
e1FJG544gDWB3Qd+Plj5MHXA/BUoMLaifIlTomMQcrTKs5UltBCR5+YlPuCFImC2OXO4lwxwZuEG
at3JCJOWsaHH66M9E7n4/92eBReAXFAaU0N211U96ic3UN5o7bPkbRO91JlNTA3G/ARi176MjE0g
nlcC7mmBbUYqZW8B/U3Ys2v6ERZObvLb7uhY08iXUSrZmE3idwHdT66mZk20emmBzAIR7r8s61s1
QUHHyjo6Gdn1odrCeZoBhZpHHoXAZtvjIhPBBimieq2ctbCnySxG8dyLKedVfjbt6I/qAFFBLEkE
3zSAJRVX/u8oLWgnDg2cuS1OH2IqdixbSl27siYWp2sWwlQ3SROrzN4JSEj3L3HlNOyxYiBmh/oQ
MjKK26hozKTPQ5mTESZsXBTFSdu+az5nSYHy68YBSK5REQdy8LfQdhj/DRPYAIq9dDDW24hqDFZ3
80JQ+iPv8CquDy5szRCG/Elq56YNNNJGCJ5mdfK+U2kuTZF7oW2bLpPPGialZwlMVLlXNddsd31/
/JncNw6mP6TjVx0QMmUQoQriOz8aWjXs4CCTexfDm1blJxf5hp2BBsvJcDeVgwH/QmbJCEe2BorD
BugplhsKQ4uAqcnb9E5BMuDI9BD41ZZZUU6Q7S2UhYMPol72ubNZYuGAwZsC8lDekAHfviHEK+Kj
Hm0WmxvI36QK9uOlrgpvKyXYQt+ud3VhquaQ0pYD0F2SKTkjm3VkJ5OYRfu+N8PH699fiGdzvopt
xzATHD6kuchjGHID7vIFCBdYrHe+tCsvmQvBYS5JNJRqAi9GirOFxuquhtUXtMOM2ob16A6Etg8o
da3qVC4EhD+b9NXaiAlXukaF8wyjKSgVHGIrjPnICDgB9FbrrnfenhIUtsClSeMGsEXhVPSvAS6f
3JtxbNJ/hkHgMrcpU0/6agebxYxTGFTTPPgyFsMQj5uk5gXAmy4XgycfVBmGv2ojLI/fVzT/g1R5
1YlaVJmdTFg8gysk2M62fQzJ+xFrb+VAX0jt/ihLvGrA4czUiYaxRZzX0b5O9Vc1Ym4mGz3Dybte
ub8srd5ZYAQgSJdBZTMAViJY5MBGMNymhQ7WgJFLvZgldHlGa+NQ7TsbNnrbNGGPdIqCW5hD3oZB
1670Yia38Z/j+E928mqw8rCbylxOwR1pqmgYD4y0CnXR2kuz7yrqBTyshnG0Ojh0VTOpz5l2IoU/
luATyoBBOmTl5wq3Xvhg5WL0fLOZUgKh9cr4sEC7vpGXhnqWBxY211qmyoH7EIcHn7IMsgKBG75c
//zCFp5DUCVPkYcE03j2nMs+ACf13If9ry7opkM1sXoLu/GV03RhTv1ZyieaCm6xmeLnpHPwJavH
ypbHuJQKxbsQ6VB4MwWq4ePKRlgIgHOA6shrGwgPtLXOgwXINhzTQG4lTMC7bVpP7TsT6P8CqoIK
Dqc9ngLDxscpQk+Qfv3rhIbVusqyona3FDi94bEPJl2u2ZAtLIo5+T9pGdg2jeNPEBjxu6+i0x1/
irp6fN9B71/afbUxKgvPxoqx7A6CFt1zzMLxc1fmn64vuaWZmQWPCiZ5pW59JMGp544JfP6Avaqf
bc27lT1zWVJvpBH+LHw4l2hTuaa6g4h7ze7D2qbND6691o7wAAya4IQ4nIEbzmGlF31VHBzvNWfr
pd7NLoacRuPodBjcDSUY8newWOLQbIUwEqyHe5muOcYv7aZZWDAZbMzKHDMUtRmEknnzmRbm01Rg
DIm/BtB8uxGohv+9DOIAD275NJk7R/so+UKGsBJQPxiqSX0ruMrCfTRIWMusTNufGst/z1s4B7SO
PBIaeOzipBJlxl8NWHfTkdaMTM8j5Gc98LJhPkk2Xpp3WQ+3RV70YmvGZoh+VJEhYM4WrPWix76C
esMXaLUVFJVIP2shSqHcONS7Als/kbcSMFx/W7Z1XtLtRDl1j24KefShg14MUaiNag+RHgImcGve
M6HL/CHoVUD+GWLZ9/spActOfbMeyIbxT5htQk4EElTAmKoGOC5wPnM8FryQIrH1ywS+fDFsRZB0
/Ul2oLivbNMF+gSU3f+eIAnwjbOxbO88n1FTbSLSQFg66sCZBJSsabjb1BiK8Yc0CW3g5HWxJHjo
XKnFDSG47n52VHjuOytiHpn99f39dnCCqtPfP8pPS9wDJbSNhPPze+FSERyVtcGa9dXS9y8771Vw
SiSpUaMIkkcCy8zqkEXpcASUhrS7679/adVf2n31fS/Gm5gzODkYFB4SBY43pDsOITS0M7lpjQvy
Do68sHB6V6oOO5i/24PVcV7XXmTOttAtsKeyjV9yVkKEMuj5/ybS+H+pDkR+/27EQbeZiLzp7ihv
QQDHpeknOPNrt40/Vam3du4s6lk2oUib0+48qVjGA3w/qBAPCQWg7h5c1NSJLby9ZHj2aZ+GZOcN
oV+OG8+jjcX7HSiWL3rsA394AbLTRtEWjHCmsIJqX1jUNTIV7TH+ttnaNgbZJ9VheFtYOUJ038Zj
Nd7XlfGwy4FEG5+rPvUnfhgYR/lRR11nxi2JGhltoLNSkAKv3hr7fD8JgyrkxpEupNPK6n87/kN/
6++BjrTKBtJYc1YlF59TVCq2Uc/gyh3brjlcX6ELO+C/EMMJsNsuJt0dzs3R+7cmuOr9SMCg/ff6
999OClFy+7sPPajVY8c9d4dnioHeezZV+iPomRxyvg0eKn040Xu4fRcV9CirlW231KlZLDO4l/eV
isEGhJ1MrjfOkV6fuXB5+3y9W0stzAJT0idQA5ukPrusDZ4NwT0JbC4Z/3zf52dxqaANwCrt0J3j
LvhqGqUfphgo3/d9/NKnV0FJaQvxQz7Rk0i96Svj4BnC5q9Ionely9Cr+/v7AU+d34Qsvxsrl6uP
cZ+1MAjxc3jJby84z/LH+/oxi0O+q0c2sqIGPHyQyRabsks+Thnl3YqQ8ML+m4OE8S7cNVWt8nPS
tHm4qVIjxLbyAtjT95D3WMPwLK2l+Tan4AR7zLInCysTSC6A2KtuQhgWrVEjF06hOUoYspBUNMIr
zsoWL2ND/P1UJjWEOgDti8fp9vp0LIzWHCyc4HaboQfsqa0yiGwwiF74U0X3tZymlZX1djIOuda/
VxY0TjySd9rc8by1Mti1Xh7Qn1VccdgBgvmf9Tc2cXAs34B7rb7YqKZ433tf92Y7vvWGIudZSZ+k
myRsnrwMghHAuni1bI/va2K26xm0JWXi0eypZVN/gr0dP/0ZPB70a9WWpUma7f288hQGMEpx24Nr
kMxAtUzKOt6CCPk+tDDgH39PUlKNkQQaSZ6R59uPxQgtoa1nh2oNlL7Uhdm2F56ndTHS9ImVXbHN
JziC+9GYwHd8dZSW1tksBal473JAzuq7tNbZs+khLPnTr2nnHzxjvPx3NDI+/Zy6uAa0T4G/9c41
NosEoGB3UIPxyQmk//TkBkIem8zxW6PwOnh9jS2cx3MAcZXknT/2Rp2CNBy3TvW7siXlLh2s24b5
cJDxO/mwkAv/eyFIf2JejrX2SCLj/arLbvhMemQv1zuysAzmmOFkxN2piE117uKsKJ4LWanwq6iY
r2/cZHi5tpz/VKDfyEeT2cbHqVXhhXaSd6ZLhPrVWznQuxz5CzswA7zsx9gbOAkOamoCOLgHKvH6
L4rxqP4QMyW6aQPDu7b4SI3Ik9uxMHL43boib4DdbcoadtldBpzgDuVkv03eVRyGCPjfY69d4zfG
pNGTH/UE2tUaBW44MPmp2r1v+GeBxIfMj6lQnHyyERT6Pjm/VdkxBxiN7mGQGn+53srC0TgHJLfc
5rJEmH0UuHCfXZB1jwq6Nof3fX0WSRI6ETgLNjkgebyrvlpXpP7RJ6Jb83Be+vmzOOIHNoUC0kCe
KpT/C8h5lVlyAHJ67RHtzxPPW2tzFjBALSugHl6kd2aCxOOj4dZPIM2vIZC2S8J4CiDTPUI8dYtK
Bb2LPOl6fawBB1BYDKF3KSwyiAqbLe2m5IdQLlQ5BE4ZYsSXFvh+kFubOmWe2ASl8YGY5zC6Sj/2
vIaJ5kpEWtjIc3yx06XtgSnKnyuZefcRzSCyS3X3UkbcraTTC0FvDiduxjD1ujznd5Bz1VvJeH70
k3E4hW3d77PRdtsBN4Tt9VW11J95kjJBHmnqRXCKIh/73UxBuIH+w3iqIp+t1YqXGpkFJbz1+0PV
efK5Va3UG6L6Mt3oOOTDJo2n1cxxYQHPgcWjI9wUkfJOUDgqAyB8K2thV+WzNfH1y+99YwHHszBS
+0VJLSu8U9mFE1Ze8Iu2vD11GUOFqYKy2fU5WXie+S/x8QQGNl3sjH+Xm6yOUY1zKJPcSGnT4EyI
mLIb6UOwJId1NgRUgw1D6Q2L3tYNSXZe7RVpt+V9w+B6NmYQYtg2dZBAOS9GSSAsn6//yqVJncej
GIC6XJjymVVciF2F+gb0tWpndoUE5Ol6I39u3m8N+SwoNToIIL4pmlMK6YKM4gkzioMnDZnYrtoM
eZyIf2qTC3dIa161xd4HLiHZQElX1/mG5HYqXgjAIcNhmmrR57ucBNDO4p4M4FcTeIJN+7F11plz
hSRzhEAa3B+aj1NDBRxcoZasC3YqAOhVv+NWMLrrS1AMfyBhJ1O/dzRSPDnkgjbVAbeuIf9cRrYK
Ppemhera0Uvxmv84RqnHy23Wm7g9UJDtY3I0PUTT/q3HiDD6ENChUo9Io0nf7RMtA/FLTDB+hbkN
ZMuql8iDDkiyHxvN+T8FWBn+owihUPdvmJKsuEVRJ6qKTVo3Lfk49Cb1YPnqcCPD0xkABEdqUDSG
AjbEob2HBuXr9ivuOzTcxhlN4QjL2jriN0pA77WDE2sdk9M0WZY94HraRA5EjdCO4TFsrejju1qL
tvku4S5Fjy3IL9HXdAwZjOQH7brgtsAAtOrisIkMh3s5MyffLwrm7zIPkB74rTYRfcBTWMgOpvWN
/qolLep23xXWwLcWt+Sh3+lQegQT7AvIDG7T0XiXynLpTfewTi94squqvjGPuNcIhacNgFDCDCKw
XlKUG18VqlhZf2+/vYdzeyNIwPtTYbh/Mr1CkCyywSUvjaS8urVTHxSw6HHwThFbWA0iv9tAL0+J
ch8qU6qP17fAQlSbg9YDFPwagnf7u6RhcOmlA4r9Y1O/U6cFsg5/J18eh+5jxoYJ9qs9S7cMMBC5
cwGTKyfM0u+fnTAijEgE7VDvMbLJMBxw4TUVhhDg+Jv3DdDsdImAzxJtGRV3EDUsp6PLEv4JHAYs
wuvfXwh0c7ljv6viph2D4WQGMYZ8qxJZZOEGXPYedU4jSLxSwVkaqcvfX5W6/AxGgzpq3B1NRKL3
qY8ttAO/367MxMLxFYV/fx8uDMyGKmierYihtC2h6VFRarY+Lfob6AGtiUosDdjsZDDA5EGqgPWn
jNAmORQ8z7IXNUTFsIeuYLnGi1oartnRUDciqctqaJ5aFULUclAAl0HJVXj/XJ/3P+8Qb5w90Sxf
haMTRKzTqnrKepr29LaSpZbke53IPC93ivpqwBVq8Nu27jYst7RG835ckk0mdSuPUwXfMgDhJB2L
39hclJ4MYkf9cUBZP9hpZBLBpsmDIrxH8cHyQ8WyiL1AZ6x7jFhppwvHA1lAC4wA2VEBb+Rnkbqc
fPYDl4/3DO5WoH0IIpuYb6AD6Ps70ULtd9xC6TUn3531O4vCUm/b3dCliTnlXlU03dFOmekgPIMO
PUcVymovDGJZFWACBkiiLUWaHXa3yKKT4i7M8BYa7V3tBryUaV65YOPqrlfTbkBGYvK9TrzL+aad
Mc2GZUleHQGcBD99UxLfwAABGclw0ECO+ydB8w6oXtxlus85YE2QQx+baQyfqtr6+bEBR0ftaKYI
HjtyiCLXe1QXBHL5vHK+O0Vpk4XqltGqkuNFlxR4xLZsgGC97agJvAdSdlCi3UdVYiq956juwJXD
jwKGN0LqNBBhQMKl8gkMLVX+wn1EZR8ljFfoz6F1fgqBXXgqQu0V9h8t3l1zGaL2qBs2qPooWmi4
fk6RHgcgJlGZynjPSijggVqaargLxQDC13vLaW/1Zhpi4LDPvell3XwMTFewcoMMLl0Tfl84m/6L
6FBAVJhg5T+JAtvZh4DzVpIMrDqeQmfLglQBkPsW0oUfMsHWlCJmdgj/eU+bUx8IXE+aMRrikxas
jj/ATHhIIF9XhaN/lAyqdmyjMyvwrORHFUZlQ1XjyE1CyUBLyKG0Y7N3MIeAjg1kD6NjKqE92T+t
bNm3E/Q5c2JEoTjXIRQSeNbrB0LaqnMb6dk8xfRD9ZXeeB6s7sSuGxqN0hFJJjImqJJnkKV4XzFj
zqPIPFsTqG0XZ8gBwZm1qMQIaeGitW5/vZOXg/ONsBRewu6rYyIrxJhVCCF3RUdd8qs0QSy+NTlU
aL90Ok4Kh1DRpy0iPGBF6sf1RheC7Zw5Ybz+4u+FWtIEjRi+sRb82Q0c/dj7nnnmZkgaunrDlAT6
GdcourMBz5MtVFOHNXWeP8D+t0ZtdighfMWKcDzOw4Kw9ON7y+EYmu6gLOnyeu+QQsf8xs8i7YXb
vG9qCm3w0aUQwWiHKoZ+cwyN620i8NwqjjaAjprbKQh59XLjhXnjjqjP9Ok/ZR+PTb9hCKFZsSlU
57+MCL1c7lXMc6A3EQVZRTZEV0ZvaeZlg91M0ZhR3PRTHdxGihRiz6Ox8E+1X5bBQ+n0lK7ZMS4U
i8PZoUmsbVKlCvKYSIqDChI53Qil38QvJKy/yWQhUuxLLyK3nkYF6y5AhUOt8S8XEpA5tYOlpaJ5
M+jnJPXMdugLc+tSyGwHCYrhDbFrnN+FxTondyQOLN+mp92z1CPOAt5kZy9r1rzUF3oxp3BQKFqo
whPJQ5I33oF0ySdmEPVkJ8pNQ9SX6xtuqZVZ2gzUNmTUOz95aMOx3rIYtB7IG/h738S3qMSq9+WE
5NL8q2CCq5qjXdEmD7hWmA2Bpsw+H6D6HCbD56yJ08313iwsOzKLWUOThLqZoE6ujSwhLBCUaXtH
SevraqMDP+xeIunD4abVoqEjrFNSo3fXm15aDJe/v+ohMJDA0sNB9pkEKvsNXLZLd6rERXFlBJe+
P8uqNToBuBWhj3kJKqusLfswdbhcv+/Xz8LWkCIBEVq1z8j+8ttB8/ZYJqNeEZlYyNTnvIahMwNq
4ZQ/+V4cfiDiUpcTHrSSVEaLn9d7sNTGLIumquw9o0XxBESY+e6yCTJySRy438aPcrqyvhYambMK
iCQmVV49Pg5J3aQ7YcFgOXRFnTe7UmTN+8RZwjm5IGkmv0lB/nwiKoofWCOdvwmRfn+6PlQLuo3h
nFdA7VhlcKjIPzBzkfsDZCBw/m1LWiDncRyVRXOGNJP+VLuGwZWJBLUed2llFSBFFrYAeNujavLL
Y9mJCZY4UD8pU387TbSq7wF0MyjsXv+pCxt6TkqgsceKwtP5k63TdAOuxddkhGZDlA0J6jA4S7o6
3hvSrknfLSQ9c/7AkGSRN2AjPwH+ox80QwAUKirg6w3qGClBY+nL5H2CHuGcS5BYcMrGAttCANxA
d3lp8R6V4ExZq/Aujd48ZlQxb3Br9R9dKMpoPDiAZni2B9wocQLg3HpI6QHVhlYQlBtA9UAmwYl8
Z9H/D6ryVUi0tqBR4WzwyCwvxwc35FO6Cz04ONyoMhblCsZi4QibswxcZtJuUG3z7DvhfatE7FCd
EQNNT7WbOn+jwJZZi8JL62MWZYjMU03qOHpMWIZVAQfvW9fof+piII906D8bs6rAsFSen1MHLBQk
kqpS6WNVV3n94o9a11s/jEq46VnQ2/t+RyuwfR+JrSNTbiGmKVV0xCibYgf3YSVfKi/u9QFMJQjW
bSkBe/AUw+kmX6kkLYTDOeUgqSlvdA0dc5kiGW2Lye2HrBtRF0/WhDyWmpjlJyLifYVXkPoZN2Dv
1lXyEq9gWXTTIXF5ZzdmyQmGFc+nrGieBcn1zm8QaJsRV9ki8N5HKAjnhALa9Sbs4QX7DNLp9Gjj
Qr0UkEY+XI+SS4M0yz0udAVTDLF7pl0p9mKsAalOkPDilX5NRHXpzJjrYNckDybaN/Kp0hIuSAM4
51UIcAG7vA6j1nL5D/X6A4OG1YbiXN/B5+PXn39YhqP+Qn6fEEtXTuKFTT+nINRwz4E8euaemdXD
BmI/L1WsL1IPUbqBB+B7l9/sHlOLsqBtm5BnvzIgIeGh7Oy3XrLrW12uXEmXJm8WUliMU3aI0+qZ
KnjsSIAco5vQh2o/2PROrCnwvT1eZE41qMssnYY8YM8thdL/LnGZRzZaczwmyBT2SftetTx+fM96
JHOeQeSmto4TxZ4TMzxA9q/bMw/np1GJvrnewttxmMyB+VUGYCMMudkz4GziADcnu8+V8fcwKnma
2i7aT6lLVpba2xNE5nh7wOXGZJI5e6ae+9FGEzvCqKzegvxa7q/35u3cHu4sf98dqiZDodVo9syc
FwWoQfacbzOZFWZluJa6MAsQYEfAVpxhQoB1URCmwj0S+ovedurytVxjqYlZrkGzya8yojK807be
QfOR7ajq6jsjgjXho6U1PLukWNqjfEZ1/Ag4nXrxpaRtBkS6FVm+NX7W+N/wThepend9VpZ6NNv7
SQeo68Wk4lPNejBXL+EF0JVu6+WDv7/exMzR8//KnGSOZieVV/YOcpif8rZrPsFecuyOwvqwTtJh
X3uguyHO2LL0z9CISJHX9BfASd8E5ftWxhzqzvoJVRG8WX+qoqi8y5v6I9VNewNMzqfrXVxY23Os
ewX6y5QFRHyinewu6tv8VISqX/n5S1+fpQeRp3EQZdH4BHmk5t/WRuYr4ikXK0tg6fOXlfg6g0UN
1LFYuKdau/E7FXWz7yLNP71vaC4L79XX8Ro/WdKQ6hNLZSE3Bm4DcPitjVxZXQsLmF569er7Ng+N
y/xMfgKPVpbbfJhwnCTVBIs33gUA+LyvG/OdP9UOSjpt9uRLke5avKrcXHj/70rOCJ1t+iRgyMUq
Gz5ZuM7C2E/r41DKroZuCLTCrveA/HmF/u+yLfwn/x4qcP0E7AJp8uRg7Vqc62hQ6igEgAXlvs+x
DL4XftDKD4JFY3krE5MK8NGYl9k9CFgh2TM84RRH34Of4w5F1dhtqIgAbRQj9+FKAeGu5j4v2tj7
gAttluX7KMmKQWwg7FSZ26DF612ywQOQ3mfVJPgBhyZeuVxKPHZmjUm/9UE3mhsKRsJnF0pNzkNc
wG0G1SAUr9tWt82ntuCS3umh8F23ERZATBhkln1766LBb36iAKbUPik9YBjyoElS/MQRZuEul+Md
Unnz07G0Yrd5PJXfaAivkL1/YaMcIP4kUsBipzo404SzR8IJHY81XLjpHZLk9JdncjjkWpj1ya82
BEXn6JcgeENOZGyTD4OFePw/VQa9nXYzJBUON10Y20LwT4XVFrxB3NWgKpdsEzNKJCcirX9WXTU2
p9YjuFDRtOvOCdTJ7jVGfHzWqhq6dk8YVPA+5aIsiw8ATE3eLukBJPkGUem6PNaSVKTfV7Fhxm01
HizBVbRR19wwDt2uDQrymmxJNebue52qPv6YhO30mNT1lB3yqu2KYx4KMu5dFsfTQUpcLDdQkyvy
G5+nVbCDaaomGzpOnXeCnFQHKsTG564Vhylr8EacgAwFl91idPcD7kbRoeqBnG42NmsneJfagsBb
bwdSJRiQtgDfDa6PYQ4Vogp8KwuS+xi3eNbVdR+dx8h2476d6vpH+v84+7Ilx1Gu2ydSBJoQuvWU
c2XZ6azpRlFfVzdCaEYIoaf/l/uciyy6ZEX4NiNDmGkDe69hmkZ6D8NJbOMaXDq6gT9rMdzltSyq
V1iXsnfpF9A8nULR/sPIMGNNYL6/ev0cQk+pGuf5Jxi7Qj80ZWjkWaFWCgkWDl1zrIjBfh1zPf/S
0GaBXaY36Ww35nPNNoZF3nce9aJ9bbTs4GrZeqLYg7dnqmc9+HzcAV5bwsJ1ipsWGphxkG4bECDC
uzwR01ME+1fIYAZwdsttMqXPKI0KuwvB/gTSKbCdPUSTauUjDqUOwlIdRKb+agHdGbZc9Viu3JpC
3oWzJ9Rf4K11v9JQB1uvikV1H7Q8sa/GHyC3Gs19gsdPgdfig7HwSt31GlqWT1V7GbM+pVUP2Rhe
pVtQusdtUVEKP0UbAvB6iC9Q5m2sRqRErEfb7wqud8Vm1kP5eQbip/7GW38g93HdTxH6OI/ehujL
UV3DSLWEwdRFa8JTeCXsmxYg6Z0lffuPj9D+hZXE5I9pLmaxQ6Y9+iW5wR+ggQhFmUTU/aZFkTN4
ajNfkm00JOBP1dKied4BDLCtc/z/TrCoDasNTKvVI0h2ufzUVax6I5NIR/wgCA4+wTi7LvYjZJ7k
A+r4lhwmpHVfWOfN4j7SYVhhj1Xl/NxKr46CjdTQ/fjWpzEUZWWFWvbzXNruzZt9Feyx5Ot8F6ae
hQNVRcqvXcUn+OxAF3a+S3M9JA+t0cgpwGUlBtiNt5D0k2rEjw/17EeHDtqbX0oYxUI6rAt0Cjdf
ShTKbgYMXiSG/eGLr4PyqxEQF/XErFKg/AWk6PIG4O+z9S8wYZPW9nEqVPA18aElhYsE+BRPnmcy
unIILJ2W/3mHaUjQw9DzFMVSmT0NvDTcycK0EOpK/IrddqVweUeVJH0RRUV4UsKvqh106cN0S2v9
dv0oW7ixuISjKElYHuVDCiJIbLYSOZ9Pseev6TYujJHLNVIFoyrt6/yNXphMKgNcFNZ/xWYakmLl
0rLUAefKpULth6Mp8resN/7dxcD5ubXhjXd613SAJBqaJFETnqYgKt9Crb27IQ3HeqvzYc2pZ2mQ
nGsXzIiDlsg6PI1x0LZ32FN+IqvPXjXPaxTqpUFyrlzgqqAYX87sFAaDedTeADnlIdMrD94/Iz5g
Pvj7ZUhSYFNlO7GTndtxF4ijUohy8OWDMc+I6qMhxb4Ove9jytag20tNuvcv5QeAsGoGaoY5Uky8
hc/BFirbZIMQZ7cILbshRvk2N8burm+VpXlyNryouwuk109OVSyFBiDW1MOmYRxnwQiF9bVM1cJc
ueQiEkK2uy5AzVIiD9SGJCIJ7+EvWa1JyC01wH6fLoid+tnAmuTEqxbYH6XgSb0bYeL86/o4LX3f
fWPFWUGlLcEtS0CZ3DIyj+aQJwRyTtcbWEjmuGSijLAkiTjXZzPG5V4AevsD9JnmCBU0fVehrtft
xjgRN1ErApcFROMwa7JMo7UYzAOdjyM2EK82CV/lLF5G/g+vCdeWQFvZpckY6jPj2S81xhF80k2v
7qKhgibKPNndBKudV5/y6cZOOQGB2KkvaiH02UKXB9RubBI9gJ6bX5q9PksL2RfXKQAKfDYq4wad
qqJyr4f+pWJdcg9Np5cSdKfd9VYWNiV1AkFgKkHjkQ1nYLdgKR6HCk6v46cZ22WlhYVQQ51tf/E3
heme9k8BThigAli7JZ3diAs4xJB63LBIH5mt7yB+ufKGXWjSZfM0sCjWbSf+f5MknH9a+L3yAVH1
3xYhKNJvKr/fTFjnK5tqYde69B4el3XWpxOKuFQE9tFKIdS+GlEWWGlgYaZiJyzYQLHJlMV45qOE
RSkM6yf+OMMgiNx5qFrdRs4NXL+ACo6kvGD1cCY54186KM99tzPzHuu5TleKzEtDdenhhzyJj3cS
9QDcOqYmnPmnAMKf3hagWWT8ry/qhXjgEnpM3U4waRrnMxlw/4a65h2FQOlOmvRLWNPnuk3MbmjL
NWHnBfVXmAv83iFiVD8rHXdnZU1vTgxUL1wGe48R+1DxWdEd+EQkeTMQRGQ/GQuD+FXaGkCgDU9q
n20SOGt7r9c7vxDdY+c2oSvAbkSmUULJ5/ChGtVLhKctYLK+eCpZ8hk31pVttjTMTuzokA3wi6EK
kEZXbBvw7pk3GNkgDv7mdbZFxuulJ+PxereWlr8TRpqp6KcSZbAzIzI76qFLvmdpal88E8Qrd/mF
JlxKBpumwE8Sbc4wYCg+Ea0ADyC+tA+4KDVrKPqlFLRLzBAjrqoJs+Q8J92Xmc3ZBiBa7yWoO4Pn
f3SO0mwzTFiuaTHHn2AiuzJbC+eJ6zAAaUavg/1zfJR9AL06MaZy3tGI+iheCx+C8B70cOnn67O1
sDQi51XRAQiczUlJ3iCLVwP3GWxBrvAxmh6AYQGKlZ6JTxNJ1/DLCxHfJXOwComFCIm4NwK+00ZC
3JR6+Pi/NUpAuOst5KT2eQCDELihrvrFXfb3H+4drh2BCrJR9XU6nVH3lzXZItMGFsxG1DEAp5t0
0HifQ8KVhOkOlQZ/foYIf8O/IysWeE9lkzb5uIPAV2GTvaUhE0eoj+KutzIFSxPuRCXWVXMlQdI4
6ZELdWYh9coXo9I8eZlVjEwDsh+V/wO52C6pdqYV45z9lCO0g8TjWMB5914CV0rBB7hYemwSH0yW
LY2r5ie82oX5KtoU8ORtbTop/lK0r6WGKFDKgWACpBhJj0fAxy+l6rKLpfcgIK4DR2fatwLZtkwS
JE74kHtNvIGmxhiVu6gv7fg+zcCbY9iyuTtDF6ZUu4bopgSIUUL4YNP5nTf9kl4ZeYAkxXg5AM5P
iyB943EMV6oNcGEe3+kaWsoNaq1VEz7gVRt0Pw3EJmEYmQy2hSjIHET9JmAkIW+BxUztNcR6YTAF
VZ08OEiQK3y1lwWh4OlkMAav5a4qaGCOQQJbO7EhcRSp9wrqvaggZg2wWGcaQVv1DFBw6H0FHYEX
clvVfILklu7KYNCbgoxxewTMFF5WW7hMjuHTlMiSfhMKxGa2qTqZ03svGXJJ76n1UJHciREEd/zS
zAMpFekpWPfc911X9BYy1abir0jq8iDaGcYr6O6qaIirg0/h8HCHszyAxUMISY/6oSmGaVQbyBJB
2z/I0taPgFxgpqf7fJxI9vf1Vbe06JzTh5I2Mgmh9Ztl8mDhm7oj9eABoaLfWugWrqzthRtE5Jw8
pKK2CHyRvJGYIG0fBeVQ3aFWKNOVS+tSN5zTphv7WEzEImUBDNx8X1qv/dxA/Ou5geDWdF+wZg3o
sdAVl+4hra2lqQFHiCZktPdcJp33OLYhnFqvz8hSA5cQ/eG2xXCd40ksmjcVJv5PUHuL/pS0kPi4
CU8RuOSMAGYfJIIn7jEqCYhP3diOxae0LKvsoh6Lp9j1bizMiMu/qCgKEciF5WdTq3HLKESSZZHl
25zhCj/wQazM/MLJ5dIwOgigFkzP/AzhRXDowIy9PL0kKeodoArwNUmwaStGV1bywsHlEjBgfWBM
B0fONwZ1vg1pVLtHiuSCcGv+4hG4Vp1v2+8ZJMwegnIN77rUqHMygOqQjbnwzZtN6n572anQePys
4bUImkS6hT/0tmXNYy7X7h5LDTpRgYc6IbxX5s1o4CEuDTZl81lfXLTwzu03NPG3CZ5/cVOuGSIu
XOZcRkQDl46+LhJxzgRPDhXPyCPSW3oPPzTv4fqSXNpZTpDIBNjKfRWYt4oNxb2x8fgJ1/w1PtDC
mLlsB5PB6lL1zLwR0fzFtPl3juiEpxIZyr+6qDjEl9s8skUrK39hh7kECCVAQeoMq84MTtcPUR6y
h6zt+UMZ42ZaJKvtLOyw/1hTwPnChKYd3gAt9v7Ha3uhqgu1qQI9IzM/Bo8mJ/d1iB13fZ4WXkQu
GSKwXl5nc1SfGxOEOwvgPW4c+DrponTbU2DkUqgwbq83trDuXEpEUyAVpWY9vWZsLnckn8iBRNn3
kpVr6eKl7lyW44eAngVVqZlp7WvV8bz+HydjGN2lXZxBeNoocFBx4QYNye6UYixa89hZWOz/2nV+
aLUqxkkVEEQ4Gx+eNIb3zXG2WCLXR23p606AIJ0ftH6VI0mYD+2nICvEoVQ0WtNpWhoy976Q1EPN
oBT6Zn2ImpkZU97NcX2nFNwYJqrfUrxeVw6qpa44UUF2EmZKqDq9wUM0/VLN0AuCUh8ukLvrQ7Ww
TV1OhB3zughBPj1ndErIfQWdGsWh+Vn1IA2j/Bq1NeAmk25W8gkLC9olRxhRZ7pDreAsbQNANF5a
3v9EGMlfNTHJ6XqfFsbMJUhkIhZpDRHtN6iPQWleJ4rH/8sBbZ7O1xtYWAAur0HTnFpw5Moz5Kcu
t3JtUfZHVuSSndyEjax3fr56hVgascvfP2wVBr8Ur9dlerJk8GAtgzw3VzHkSXISrFwblgbs8vcP
TciIVHNYh+VZzJoeqyrR410iunhNoGXp+84NgfCMej6EKc5yikrgJIYUzii8htDD9flYGiJnv9uZ
m7JC0fysStDdd03PVAZXIBazw1TTdI1mtTTtzr6HgEyrEnj5HFk3l88VyMrbDOrEkNjt6SN0z77U
dRStdGlpXzr7nngC1Ive5MdA5SbemFyo7DG2TcKfrIxTb5ePgc/ur4/fwvy4XAWU/pHMbGjyGT4P
8Ut0gRwElqnz9a8vzI7LMzCDUHTOeXEGaoXeEdaSXTPR9F6U8Ka93sTCaLl2BiwNQTiHwsrZegmD
ZQ197i5Z4CiGmmXIgaa53szSOF2a/7BPtKApOPNZfoYOVmDvYbU7ypeQIRe1MutLDTh7PZJpE1WA
hZw1/A5hswPuazxMduUsWZqIS6sffz7tFHy9BT+TgKE0G4waNrehifN936JQf9sYOXtdwufSRMPk
veGeMnYbaCvBPxUwNr6//v2lqXb2OiNBp0vIsr+RkZY4ciP/AeIBG9Dpt52R/7veyMJOJ85OZx3Y
Eirm/VnFQ5HUezWnnT5QNda020bAXdlXaA+x8W/NvNms6bEuzb6z521dD9r2GTvxrtH1lgdDvpF0
rtagnn+ef99lEQDm41eFsfm5g7Mdgdp3E0Zb0JJT+jjXU7Fywv+5F75LH6CzgeAdAxKnGjsI4SBx
mA8b6+EBf31ulr5/mbMPq9iYurd5MienpmLhq+wnHgHO1MNP9fr3F+ovvssYgAhn5hHqh5+1Kgv/
rk0zCLQDptd2HnS36y5NnwNIRI7ffIDe9NeIiDGEJAhtBy03Aurc2blIvWgNkLLUXycmaMhYt7Is
w7dgQl2EAaP46OPNvbve26WvX/7+YTQlhGWqeojCt6io7BaaoOS5jW980/queH+GnGGsDA/f8FCH
njGTYH0Fray/Xf/xSwvaiQUiAgzP+l3wxkZvVi/Uw/N1W4kapQimqr+uN/LngOOnTixo4AvegB4e
AtIUAdQyteQZXNuXPumhOBu2tx1hvssloLCPS1toCH0WZQdqioJjs/81KNIhvE9gwpS/jKXm3U01
U8gz/D7r8KpULWiJ4ZssePqNNQr2E+AmzLfZMvkubWCggLTMVvN/IHgUZK8JZFW+Af/DvC/X52Rh
1TInBtiKS08VpQD3Fuc9SKM/DMvXnkQLq4pdFsKHLcEhppcHbZi/2QmJGEjQAfooaBGq/YBgcbit
B86uZhypWVON+kyBYakPWd4PP6Leb4ubICW+yx6gY9YHRPvpm55n8SyyzP9Brar3cTPL99u64Jz0
TRWmMfzqvWdYqnU7gZvR3vfXlC0WzA59lzlg/QYVP6/wP0s/VMWjhs4KgRxoKeR3XvGkeOH5CB5B
jhtTvMvoAKs6zup034xwH3uY5dzTu6TEm1JXoWwfsgHv6Ffa9K2347rHs5BppS2A3BAqbFGzHBN5
J7IuRK6K9xOAfyGDKtU0QPvlBwDw/ZowyNLSdcKJhEqczIuMn1Ssp2cIenWPbVx/vz4lf763+My5
QXSs10p6nOMOj1dPUNIdgDhf7IjbnoLWoD90azmQhU3iAmEV0NFpDg2nM2+n2aC8HYKr3UU+cPBD
Y2/jPfouHlbrOPSDMeMvxtb8cIHdVBl8ppVfdzC89lZGbakvTjSBC7zw23KKP2dM909RCtkAPoTm
daLt2q11qQknptBBzBw8x/iz4UHxQuYE+PuuZtuuEWIlolw+9d/yse+CYyNYYrctb/nLv9uRj/pb
xPH86ViYbHLos+2uL7GF9Ztc/v4hOrIRbJciDryjZbSyD6ASVAeTj1SsvB8WlrCrtd/RGHXmRHXn
KFT2QeTpZ56BFSAV10+qHQ83J1d9FylrizYwJIyHM81Fou/tUEcS97zQIEzGXbEmt740Ys6OV0nk
BR0kIk4K9jtPlI3snMfQwb0+HwvmQn7i7Hk51lOIikh6hFN5BUETDzXZ4R7ZVS/dEB6VDBJnsrIg
tIS0epKIjPE9H7285Vvjt/EXkUY5TBmhA5dtdR02CrViezEsbtoyq0AELylcp6Oag3RxqCchHuEK
ZulZchgtP+EBpPtHnk7NU57nat7EdCxT3JOHGIqFKCUT0u5MM0CCT0AIK7+zVVrFkMMeQIy4PgIL
C9+F6CoUGOJ4ytWp66b4pcnKM7WMfGmi4jzXsDW/3srCDv6P9H/JYRfs2exIKihUPXIl+Q9OZZt+
6lt1m7OgT51IpCTkj8oh709Zk8jHKvHinzWk4m67E/wHqTsUhEwylCcOnNCO41UB3MFU3kNHXKwk
YhbWugvPBVEcBchIjydORfqJGqU+xXkf767PwUJscJG5vBah0B3nJ5PrCwMOIPox/NrwGagPPfdh
8GrtkLPvU0Qht7ky8Utdcq45BgenSWkv0WgNilBWw5RzU5rOWzP2W2rAecWYYCLU5nF6hNwUjx8l
SDlIJw7a//v6qC3tDyf+BGAJmcTw9OjT/B0FMe8ZJBwY9kVhCRxOk6/6yfy5FAdUiHM0ZMyD/ZJX
niiLx4euVaAugqtuypwfgrD8Hg3joeiRJ7+pXy4ulwwwDrMAoUHTAqrLnSiqTQAk34OaUAPOQ9x5
rrezsPNdLC4re96FAnKgWVDXfNOAwDlsKdweOZzSZmtu2zouIjer+xGQh1ackAFs5b2Kct/ceZ53
45vMheJarwS4AhzoE2QpIqDadIfHTNmT+LYqgu8q6wMRmMB3PKhPgGEH+YuFSqw5Qv2K2htH6LKB
Plw9Gsgu9qG26TFigLNDSKYH8rAWsC29PtELG8UF3trYzJCHnxrwxUV+b2AdozrkqVWAsl6RqLUE
08J+dyG1kAKgAdiZ1UmnJIC7E+g/Xh+frvdh6ePOZgdreKKjh1nmEB/aaQhsAC08BiuXjaWvuzsc
yU7uqRpuulkmnghu+g9NWpxv+ukuYBa25CXcZpL+Hxk31S9N2JTf+Q3D5eO271/C1oflA7Us0KJR
iTpruLaKnUzpGD1BuBL3nusNLAQKFxMrBLd1WvT8XQG1t2NwWdyQidUPiV7VClqYABcJS6GeXEA8
1D/CPFL5G4xRC2hoFX693oOlz1969mGIiEdEG0On+b3zDX1uLpwarcO1QLr09cvfP3xdIu7Ysube
mQXwfmBN70MAmWar+e2F/Rs5J3XT9jWOmbk7Zcoyf2vh8pBvmxBSqV9iYPD0ZkC+sF/ZaEuTHfze
GZuDSOnphB27HvxdnN8/ZByKt5nYn9fnYqkBZyeDINvVWP7BUSd+99DVfbxlI4kOyInMKwFv4cB2
tcupyPM0KTvvZDR0oaNZ7rGepueGtXBtgK7Qpmc8PbTGrAnLXvKLf3ij/geeCJF8vLGL8Czl9A5J
boihZ5BmeZEmfJxb76JxK7dhOoMWDz7zmlLfQjddNWoYmMLIA1qvZ0jm15tMtE8A7/7SqEtukEgE
kFZHj4OPm8r1iVtY5i6EMYrnKRelGs/Uj5sdj6dhV6b5r9s+fln7H/YQJGfAIRir8BhJbyoO1Da0
uitZLL/c9n0nAvQWhvfwkCnexxZCDi/aq7MOpHkvGauVKLk0G04UUH6ohcn4eCZd/MShpyxlM+J1
6tUbpnHSejUkGqdLyuq2HjlRwfI+o21fxUdoNDfPhnfBJ59iM932dScMBPBMCwMk8E7Q7w9b3A7T
xNPpvu5iDZ7AbW04kUBA+gMx2cOVChL/BwoW32Eum7vrH19gkPiu3jKf22gakcl9AaLl0UbtczSb
XcObz9xjL9UFQmmD+TVOq++oRfCVLi0ENxeOWE0UOo9Q1Tjqsq4OEdwgoP4BCYkkKNZuiwuPRReA
aFTDwio13ol0vTo00YUE3SAdICem9pCV+F6gbvdwfRCXunP5DR92ZUMZIP7J0EMi189eQRGR/xj4
gbx5xAu8lXW8NFEu8JDLucoUifQ5MP4rrCPi+38RQTy2P62ummfUFBDd6ha4hzR69LLbvGV8F4NI
50gRbgv/yEPoRcJ3bfbHU1zG7ZqC40LA/LcE8GH0jCgmxWGQcwxmIfoDbfI53RPNgpX87tL3nQhg
vL7yeK2DI0Q4YaDBZzqnd7PH9T+3zb4TA7ooSlBtKdJjAw9i2GpAdqh+ZNIf6m0fh5Kt6DAvdcMJ
Aw2EiiQUYKMj02PwCbl25BEpMM/XO7FweQqcq33XtEkZJVAtrlAJhryNggplnvzAEstPUHrpV1bx
QidcvGEEH2XUYDqk0YZEzwcO4o547vusbW9LcrkAQxhN6BzCOs2pY5m5Uzz9lUXAZs6GrMz2Ug+c
vQ74og9iloYsL9Rb03tGCCQfBxN1a5ekhWDiogtt2RU8CHCkcLiM/4wCRCk59DDAS7qKfLs+20ud
cI55lMjN5MHz8F0kKaS2M8jaxJsxXhVHXgi+rjiylWSQDZwM/hKAL/bVwUtq4ZUQYOo0e0xjm2Tf
fMVwLXroRJrStdLtwiL+14/kQyRRkYB8dQvRXchdDFO0gSqmX/6V+BEJv5soACow1pC/WqmiL02U
s+9JLWlA2ql5h155uYPeGH/iAiWXmU1rpNilJpw9T30Oi4d6mo6IwtX/Q+apzGY/pywxd7ctBWfj
C79vaGgQ3vVkguZrFcHd/MjTJlwp6Cx0wQUXBpQkY1wV5AgfJDvciyhV+RfC5rDft3PG7Mq+X5h6
F2XYTIzGRjH5Dv+94AkGj18aDzdvYIE72P4BSXV9tJaacXZ/JAZITJVhcATGfIb+NucZmIwbBmOh
ZgcVAjWGm36EL+NKWF7YqOTyOz6s6GCMIiMTv3w38IZOtlCOjpsnaCCMcmX6F55krrYx8Cx+HWSw
LGKjBJ3WJMq+iY7q4iWDNdVjbnRxKpSIa4XrU9R792aA5dH1wVxaGpdOf+hc15CYJlJkx6aozqgk
8oe8919nSLPeX29gabackz+A3bQCFco/MlbJAy4Z2c5orAXOI/E2Bnolmi48aVw5Y6GqqvNbU58s
AOf3FhJvSsFRKMK9OS8KisNOQgr7k80rLTaFN7VxuTKCS8vDiQ/okJgTzvt3OmrgICyf9a9kRGnu
tostcYJDJgp4bNUhQOHIWj5HaqjjLUmT9D4PR81u6gRxcYmEgj7qiyGEMiy2zr6rdAGnR93YlTj9
5+khLiIRyk1j2cgc76cSCHreQg8W1gQb1UsOKpeE8F1FdyUOiZX+/HlZYzh+X9ZZPxcqhTgvEPt6
TuApxYsHBtHHBs4v9DYlMuKiFHU8N3i2yfkYEB8KlpTEYTRvvYJevHKu755/pf7/m64hrrIxHWgQ
M19leDoDy3tiA0SCIZIncCcpNxaigdUjivNB+ncPEbx8G0DjKd+BecjEg/KqSO/iKmvzr6hEp8Ph
+m/684KH1dLvY8vo1Mc6w4LX0cUAb2q0gYEck2slxqXvOxGDhx3p07ZPj53qOw96qBwYVjlxMqy8
fJcaCH7vADB8KXyBuv49gF/so7YQO4fe9vS/68OztPSceKCiqtUwbsJTikfQx+TxAIwU7PVQsYoZ
BItuXOFOWIAsiW7gvhUf1czr5DlrWu9vU/l+9hRPkVp7Kyx0xkUp8g7VDFs2aCXIp1d4NpKtTZP4
buj8m7DKxMUpBvXcQyuFR0d4p0D3kLdZBa3oPPRXpuPP5w+UsJzJzkKeQM6zfydwIbxXuWg3JoYt
ATEx3/X5uKZCv7CoXMhihlx0nec++uHBDeQghB3pQzFd6tXX19XlB/8hErDLFH08qfsQIuphMrwH
RvVP0KOYmws+PYb6pDen8xHCEI25a2kE6O1tLV66+qFF8CuSIosv3jGeH32DHV+7kRnsqTnx653I
WhTNyKr8+dL4ObseZ2hGjE+ioyn9xO4yJqFZmCVQAL7emaWVHPzeGTx00jQkAC7Qqum3GDJ730wl
3444v1eaWOqCs/OprlIaIc6+A+7oQyvDei/hEIa3HaEusFA2RWhgN1c/I6cGlmAbdA9VmTebKmqD
PUvoJeDDOmToVzOEC7gm4iIMqQdCNNSFWlxteu8CaCps/q715Hcb2rUs4xtoCj+CxCI+DTDYe5kH
8RDkJO32XjF7wwYYNb5n0FrfRjBT2QfD2JxhdgAFRGpIs7toEFM4TgxpB+D4SOcDkLIDQF9eAR1s
AdhhvvFMAt0Sk9Aw/zQ1TA4vZCyi5nur4R7HN3mRE3XXmkBkK/fVhUl08Y5Qa+iANBXju/G89AiM
ickfvN6bgptUe4irANrUY1IWsE09yqAkJ2sGKOnkir3YGWZMyAesRe6FuJdc/v5h84qw5Fmq6vGd
RCAVWhhH6AZ07HBGXhIVus837SoX8SgBMaoG3LyPAV7740HAT9duNceldePPXrzyQFrqixOI4GE5
xyntypPwvOrVlDS8k3B82qrgomPuS5hJ3NYdJwgRAZGc0org2KgeSuMEMl7JRkLNob2LIK2y5iax
tMacWKQG5MOyeayfTVvaLaDUej+oNYjZ0sedKAQw9TTRUofHRkf6TrR26PcTaYZwf32Mlr7vXDyC
gEEAzR/H92yW9MFmHqA+noxXS4ULgdrFEgZ9NXAoybfvpplDewho2htgXNnUfJlD3qnjTd1wwYR6
7Nqm4Cw9tgmpnvrQiK9ltKr1uHBYuyhCGpUAfFYw+wGqfdo0szlc0IoHrscB+jnZNgwFWQlYS+Pl
bHSYFEAS2g7jezMNUAACWtd4eL3DxPTrbSN1afhDJEH9JAom5NVPEU/oj4BRQ7fpNOe3WQQRF1Jo
M15HguXyJOMS6qtg3RwyYEk3Qw47rOtdWBojZ18HLa73qkL5wSZN9cnOoBRuSNakz/0QND+ut7EQ
pFx5T9sOddI3Gvcz6r8KaFNDa1/U2zIEedRvQu+288PV9yTpGMSTwnRHuWlQq4XUXPtVkb6xd5BI
EXY7ipTEa4X0pYFzNzvzWdm2xXzk8Aco91GStxtiA052HETc26KuiyK0LRDMhMx48GUjntGh+WTL
vnxo51WqxMLcuPhBXgQQRJ+y4q2hTfBiZJaKTVv45ZNAIf9lhuv4bQRP4kII0dLQQ9O9OKkBqhoN
5OIbZFEevJmt6XYsTIkLIlSxKMAbA+pFFX0+7WkCUQrRx753N4t51jfOyaX1D5seD78SLsdxeCRx
HAOsQeMnOSXTG1e5PFzfMAsHiSvqSUU7SQBgOeJKLcH88UjIp21alXDfWOnFQhh24YS0THzW8MD/
KazX++AbVVQcCu038XbsKJTsVEyyHOiTit+WLQZ08/eBkyE0fT1NwqcKCfAfgGLPw5fcL7hcuXEt
jZpzvMtpyqH1xsKnLJr80mxIkGbhc0DSKVmJMEsLzNnzxlAp89bMR5IUTbTjvQk+mYYLupMyuq2S
SlykIWvIlFc1BPfUTGKohmcdfAggc5oP+5tWl6vKyco8zUmr+TMrkhIqZgww5e0EIunKPCyEFBdp
qEcIz4ikz546COGD02F2dmL+TiInc/DiNebrn0sDKMD/vpqqKfRL+K/oU9D3AioXkdl2cfz3RWyL
MlikdE3S72ys70GI+Ov6wC11zNn5nU1s2op6OpnuIreepUNldlSV8JVRgtoJ9l25twZ/W1jNruBm
0JpqYArZn2Zqi2+E4OxnY7L2IF9YyS4asWiGjERzOx1Hr1TbKqj7vVaCvApPrwzWUgvObu/63qsv
suFHXsywiWcQQ5N92T+PLPtyfTqWRsjZ7yTP4y6qi/ZdYbvrnSxn+rWBQUW7uf79pRXm7HYJPHpG
xoYco0LDIyhMDByMGz15f7MxiCju9igXSjyC0lHmG5XUXHwd0qaDrt31H7DQQReQGERa9x4g2Ec9
I15vWDYkX+F+wlaKkv8Wnv+QN3Ohh10/1eMUZt6RBGGhwYcoifonymOl72HoJeMfFYyZoMc+xxZb
LGwTL/mMIoXHdnFf5D4ub1EXmH2GNHzkbZKxzceVni/Aich/YIqeaQoSjOYE2+RwW6WQ7kQFYN9A
OK9Lw78bCa83VkR02xL9Vmb+Gs9hYYu70otUJhGzyg5HmMuBR8HSEra4I9l3LCCbKVwDSi41c9k0
H+4QVS29rrMKZe2m1d0xaKNS3HFOe7I3EkThl9nDFW9lnpeW0eXvHxpjQevFhkfs50C9fhNf+pSM
2doVdeEiEYa/f52ETR6GgZf8H2dX1hwnzrV/EVVCgBC3vbhtt51uO/ZkuaHsZCJAiE2I7dd/D3lv
PEpovuqbqSlXCrWWcyQdPcsb1Gfjg8jxTLZRI02eQShNnkNdjl9qx2Vvl0NiIat4VlYBcGOKItWT
J5m45EYEyIp9loqbzOnXPC/o/K2/hYWVV+DaFbsKBiRP3MmS8Z+YJV3mbjyDRzqNCvlYy/sqLEzw
jWEY5U2K+kd6Rxxdm09xnsIwd6Nj5UhgrbJpgIEarGkVXBpQyhoOHHAfF0qQTR5A48Y0qfdP7Uk8
jnK3GpN36rge3rl5CG+z4cYZ3StFFeAM8t9p0hmrod5TjM/wSYIiDUlhPLeryjFiK5fthVVmgyad
IOq1glLwT9iUFUAAQ6w2pZsSYIN2jey2sNRs0KSU3dCXOhyegV/9rHMWgT+cNfvZwMWNoKhUxKtv
8wvrzBZu9J1JxNTV4VsjzXSAhhJeZuEJGLXVCvBk6fnSBkzKCFReDh2KZ+25v3qS3sKrBI7fI3TT
dJRnEJf1H2OQ+aDv/zL59fAQRDBCanJ/pWi+kIJs4GSdMO45XA9Hij1Ayz1UQxtIMHC8b4vX2MCd
7W2iZg1ns9SalYOMUyvthI0P0W3U9XD63OZOHO3TrDnXfXSdMQV2rf8ucon7X9t6eGYQOa5mZepM
t53p1sxqltaElXv6HkJUvHD9NwJpl/2Yd/sYFptwN06ve/CjVuIhWUQn3yuCtx6KVPGWT3VbfQY8
yCcri25pFqwk0BRQKXanCbl63t10WOebJI/rTeLgfTHnV/oSERtHWUJ8nOdTGz3FWcRfxlEM5abA
K9kK1nRhImwUJbz78Fmc+N/qWAe4uTg/RxF6e2G8fHt5m1lIZrZII6y5PagGq/QJmObsfexQo9JO
Yq7bkG0MZcrhRgcQzvjsu5TBCaE3xuwAXM7XMCVLP38euA87vk8VSqw652+ygrtlO3JzW+tS/HN5
cBZWkQ2fhCoI9OPbXB97I4JqQ0M426djqkDoD+FI4BWohF1uaeEEbiMmITAcZJHHnXMMaMd2JOO4
8YtgT0s0NrpQqGaO0JuhotvQh7vO5UaXBs8K88iMPMpw1H4bEng0vzQVB16OEBhXHi43sLCN/Zb2
+jA7KHjIoWeDfIv8HBp0Vf8pjGW2KTqUxXTJzm4pny+3tDR+VrzDU6/M88GNz7WSwHxJuYfl1aeY
Tv2We3gRnUBUHVTzOGHvXomchdi0AZW1yGEP1kg0KQLyCoXeBFocY3nGQ/xa+C9MkA2mBGtxSsde
ZE9l01QvsCtJXuB7JVc6sPT1edY+zA6B/DRKOlQ8QSIw9fZ1l8K8oW2DQO4uT8pC+NigybxMmowP
vv/G0jbYZbzpdnkN8TRdOY/MDPTKflg5gEm49xqRwoNHDtADVZo9/D907pameR69D6PkG+gPFcnQ
HimY9O09hyTgvd/EiPzYNeGa29DSXHj/baUMXU/ISJojDUkCvwvdj/A+BUbJn1YqekuTYQX7LNTQ
zx4Uz7VACaQe2feUAZqkYlz34FLzdHnKl/phbexadbIe4KzxLED+vKNRk71HjVkTpVmaCyvKS39g
Mcx84ifI+Pgd2ZYuAe5pA2urnLt3iZ9Fa8H9V6xiCFjIf+dDCAp7VWB9nzD7+kZE0aPhZ03wMv87
JROYI2y7Vr5cMWpobf4VH9aYjriCRbDJn2hWwsMcfsnYID1ItxQrk//XgUMDVqizZBxil5n+iJ54
SL3RrWAwqAcb46oiHlqYl92HLkjXDcGnF/kTHLnZQfkdPTepvGojwdetEKd5ZGADTOWTLA1gw5iO
UvRPPYMYgKbRP2BQnK+bCSvaQR/xOSetefLduZaXgBAXEgi0XP760qqyozwzQzkIpwCuP3pkXYo9
cXAPdabf+YhNqoRfHiyRV+b8r6GIMbMCPobzTQVfPvPad6TMNjAZEMERrjNRuHKvWuqNFevcLxuv
zeP2qUxdtvEHnFTg+7kZPVPsyzDTN7OcAsyGq5UO/b1Uhh5Z4V/7aQ0X+UYf0wZVstEH28OYWN+m
FDbTYPzvYRse7+E9kO9p0MLmtFs1nlhq2wZBpk2SMgCd0ifm8vOsgBY7ZQYNWogaM5U1W+NPp0EB
hAKSG4yw6qpb2d0WRtnGRirT+CoeefLkU/Ygm8Tdspy/lARlrdQt+80wxgCV4rBzeYkudtRKFbpo
QRShvj7JbCQA/OWwQDzAOLqSbzVg1N1RwZ7Q31cBhQUSVYTp/kCNbKBklISkXvNDWPwdVkIBcrLN
qDNoLNl0PED5PttJ6v6KHbMfw/Ds+4CVjToDStAHjCzM12wm/3pmDSMbYklBuYvINCZPZd9EcBV4
UTDkgPRW+7+tMnbU7vJI/3VDRkNWqqnDqOW+xCN+C9T2OWFNfRhzHPexfRY/B5HU+8vtLOR+biWd
eDQlnBia7q0OQCZUsOm8EX3w0BWwbrvcwkKmsTUi4zbj7STq6gSZZpLv2p7HX1qmnPfrPm/lGVZl
LGckq49SlDAd2zOHQrAALnB4Ub253MRSkFmZxQeacjCOic9lVfkbgaKNFvD4gIFpvXNKs51kee5c
tSaBsjAlNqYynd2tIWjZHEmQgPFNPKfw7ng0Bu2XxnAYiF3u1V8vRWFkwxhr0RAXLHL1xLzmLpaA
vJbdDxwxjibrxeZ39nCJ2TfzseZyiwtr2gY2ppoXik9NcaIKYARyJ8HBkJAIAhsalO9aqjQ8NiLo
5RrdbKmLVpaIUZ3uRtzEXmPmfaHQWPzGKw8lK1OmG8TRPQRHPg9BgDpwMVx71rEBjyQSvmCA0z3V
pmj8A6lyDXc2WKJ/vTyKCynI1nb0fcjyuXUtX+EUVG21i8q6Q4bbOMDZsCX3QbFqVLUQubbK4zgO
MIou0vwJ/If8JaYZe4JC9M/L3Vj6uHUASZsCnt2MZicJ8iEOarWg4c1Eoea7u9zAUhhZiUEraNLi
Gpk/xU6cQMSiVnl2KhuUewEKjgRhV7n0IpCs9CA1DzVxMUwmC7ncplhxZDOGeXMMHHeN4/X3OnkY
/QF6ZLQF9r0tj31fdVCwgDhgCjD0NiX9J0BuCtxzZt94RfAQ6bfZoWxf2rJ5dLo1oMHChNlwSGd0
KNw7mvC7B+3VzZTK5FDhlXAlNyzMlg2H1EHDwVUq1KvwB7C+6snbmboJHl1flG+XF8RCNrCVFVkR
aJQbpHNm0Yhxi9t3nQ07hSM1Fc1d34QuYJgKBahVU+qlIZs7++HaozKejAEFJJLFia/vYBYJm0o5
qr7/53KXlkZtbvhDAxSWm0Ep+/isoI7rowRZTU/Q+8VxC2zQtbS9NG7WEcFMpdf5kLU4iwECRBCf
Oo+JBtRE4zjSB9Mvn4oTbcXPfPL/va5bVm6IIP2SDpWQ77Xb9vvJY0DnaIqjfNg7KwfnpU5Z2UEQ
cOkH6jtnqPSXIBvwG8DWYBAg572PsrOpyMFt5XM33yIv92oxhK1EARIT7HbdZvyp4lqcUui3bhVJ
yoNwgFRXFewCILkDWkPVxwenV3QLl6dmE+voWwiM9kpaXFiTNpQyljXxoMI4vpE2KF/j2U6U+mFx
uNzHhQX5B4xSR1VmmEreQScwNyi4F3tfpu2moAjo65qwriABrGuLLOqTd1juPKRuFx/aEH6Qeoir
lbWx1Anr2DCyoiew/CzOPC3rAzFqvFdgNG7ativ2lzuxcKS0ZRi18MIO4r7huexQbZlt3GYEOMhM
uCGXEFnSgQ/zpbVby9Kcz3//kCb6QHvESWjyrsHg3ZO8rj5lFLJxl/uy9HUrP/Qg77tg6DVnP27B
ZSNZ7mpcdJP4ysKIDZg0dVxFqG6HZ+2xh36KHznNQG2dx4lPwd0QkNP/I0yXZt/KDCycytyv++pM
XKDl1byFM3A9Ng5bdSdcGjErEcArTHbj4LTnss7LO4PCGNkERTz+ujwhCz2wkZNjUjgwpxb6LDUK
0aixd4+0DF5gUd+tnEEXlq8NnYwBzRRTQfiZDgPypQlfGNHvCr6w2xFgjd83omEu91zu0MJ42UhK
oDNbQIXK6a11CJdHkncDXoxEOYbJytlgaciskKcKJcQ2rtT/zgY4ue9U0o/7tmYv13VhbvhDCOoQ
Gl0iKCGUnsAxtwQI+G5ye7K//PWlnz8P3Iev9zCIUtC2UWfFcpUelFMhQAwycfEceDl0xS83szQP
VqRjKyxC5hXjeQy9L3ECazVwoa56cIKgjbXpc1IPmWB6PEPU/adh8G0HHGMthczz+AeWCR+3gppP
DpONM45nWKzW9yQEChNS/+w8ClNuPbN6xV0aITuydd+aQEbDWbvlLO0+RN4vqYurfCnCyEZCcilh
q9538n3wh7dM0mZXDasuQwsXSxsGCafchKU465019FbhzCdhaw++yoMoOdkW2KcaHncr1dqFBWvj
GuNI1v1Q+e3ZeHDn9CcKrI03yHtHkP718mJdasIKadliLQW66dFEAcl7KJiUaiN71wyfq1l8dyWw
l5qZ//4h9OIpqISKUkgFOJgJWG9TsWmpBImAOsX75a4srCpv/vvHNqoYtEZQ3c406sqHsh/0W1vz
q7SFsKisqAb1qSld1LHO5QT5vZqz85AitC//9IXAs4GKdZllEOPKu3NN5odFCv6cmnfTJIGAWTaJ
NYjE0jRYAT5fUnwquTnXcfBvP6Ka43ftVxR31jBVSx2xIjsBeBSaJKN4H3KEAyARehtW3jPJaHos
vXAFmbQw0zZ6UEGpKgVEtT6rqbslLrjzAXyTLk/F0rfnzfzDKvKrxu250+HbEABHdRzPHyDsrJV5
F44ENlJQTgkcHgxVP+ZfDiup+0zRgyP9h98NTbz7WhdkjYW71BUrtuPezd1eyRpHTrgawRhTgIWQ
f7tunKyIZgpCZCE8C4616/QHMvXB56iJ1m5ISz99/vuHWaDAjZsmUvUZysqTwGvr4EJlosyvAlWF
0R/Yv6FKGmN49Z0jlx5F40zPXrtKLVu4Nv/GCn/49QSJIUuKvvpetrJv3E1Ut8xt9pE7jBW7MbQI
2yMn3djexHB+DHpUy2Poh208Hrbxyvws/QYr1L0+lswzjfxRCRcongHapJq9qMF8znpIkMC8CSJf
BDajQ31lVFqxbzJVQiCEyx8AlHmbGuIDN7hQrRUqF1aEjRKUJsgS+NSHJ5p0jr9FVS8YNj5UBm4v
r+eFfd2GCZajKkniVOEJauTwAhL58++jG+o38V5N7efr3/ltvCBEWbq27dl0JFV0W4fAV0XFqvjl
0jhZQc9Y4OAaUDFIt3qxfDSuawI86hKPXXe8de3AhwFQmmYmP5datPsY6Md3ZMxq7RazsIP8gRdM
CSQj28n8AGO23tQwq9jKeQPMfE43nQe19cvzvTRO1n5OEkjfqbFLT0YTmTyWhsHJeYi7NNtfbmCp
I9ZJvZ9Yb/JmkmdgnkAvnHcp40EiaQzxyu2F5O5yM0v9sOK89J1kcHSe41LDpvBRoMBjbqjK86t8
cMLo9+Pyh2SmtGCl7NL0FAsXgQcjs4jsJpeMamWgFnpggwCVNj6JOcnPqSjZHVxwxT9BkoVrMOl5
IP5yqfkDAIinHtdrUX2FK3vqfiu7XJl/U/ji6dskyCGO008mjG8nz++dx7TKnO9DiaC5URCp/SL6
DjxEmGHXXYV6u0u8XZ8Kd7ofQbnB/0vmp/uxa0FsmlAsdbZQUizNI3gMeXWIE5VWW0pHL9p2DsuL
R5gM+n62qSTXyYmigspviF927qMKwox99b3f7y48KiL8K1QG6ugE4FyDW7DkVXUL+bpC3tQ6i/UT
wqHnOzq5vvy3xBBic9dRrQLc/jsRvzuZcrlcCfmFpWx7Uvt5y6OpjOSZqsR9qZsZHlrJF3/Q5Wsf
dq+XV/ISXMHGOjbcz8PMTZ0fbZW7e6JpvGuG9nNQg4iU4EK9BdxSbwdnjLZRVOwo6HMrHZxz19/W
yPz3D2u8HzvoxAt0sCygRf07VqFu1IG5s1qdWRrDefV/aEIlvIUoZZi8i4A9u23Ot5BbjfckK6Ob
tOJrL0RLzVhpLdJZ4Rc9xjB0mgw1eqB6XJgDsJTBTF6otYeBpWas5MYG03QJLYdj05lsGyXlQyh9
PKkNYq98f+VWtLAl29bVOUeJGdps8Y8pim8jx6k3be9t86b9BFYXjuVRsYLCWpp+6+TSA7k9+qjW
nSgiju+hB1HJE6/TXj5VdQGjlZVl9vdMx21EpG4T0UMXsgfNmQ/bKhbDzhDy5XL4LH3curgMrobi
pJPK92ksPbWlXaY+QV+f/7zu8/MkfVi/fjX4Koxp+jpCMrq651FP3b2pnOyqexe3wY9+AtvYqq3p
GyRr4o0oYrZrs2TtVLE0OFaAp07pDYynwWmEXIKCXIGD179KN0iz1w3P3PCH4Um4r0cvr923rBoJ
OZOs9x6mCbWV1+u+b8V10AI+RfPJe3N1GZ8q1hr10HpGFSvH378HNLeRjmLMYacex+pNllE0U9OL
bVFCqA4lqPsayX8lpP8eadx2oI4J6k2QQAtOEsYi2xQrdlO2oobtB1k51y11xIplEQ4+xPSK4i1s
crYf/Pn2yLABZ5X7XVYQ7r5qPmwso0gJ+LdtEpxIxUDrJsC1t5uMJMHKfCwMlA1Z5BNNeh2mxZuI
2XMLoasbmKffVEa7K+O01IAVz2Z0i7Z0c//kj+y5JyHsVVs/27thZVbug3Pi+XNT5baSYxJFMCzh
ungrkqx/zoj8CRGGsYOsGSsOohn9vQ6bcSdKNayc9ebf/rcW575+CEI14BQJhx/1zhv2DInkX6OH
y5WU/DHF6xFK/eFVph9w27LCXanJGYespaee4/mrTwAOlqHHtl41vF5eYEt9sQK+GVOTAaqn3uE2
D/OtAs/uQ53KTcFRy9EQYth4AxyGLje2kB5t9CEd0iLtvTC41w4gdWCvhqOznXx4i10ZLtYtpR8i
0ZjBJO9uVDwPDE7nIZwyrvz1VshT13F7UxfiHRQTZzNMmXdyKpGuHA4WxsYGGkIfTzUESEYAACrd
7VUGbvZr1sZFd12o2xBDoca0TkLjvAU5pdhSUVV2ofGNw84aIHkh1m1IIeR5S4DIaHgqCWpQO4Lp
8OBNIhwQuopED7urVpEtlWhy1RUJZC1PABMW6h64/MZFtDuTvOquy23QIBu8MRw6M55Y23+i2fx8
EDb9zeVfvzRIVkjroSMdbRX939akTHebtqYAKMMdgby7rg0rqDVONGlVjf4JF16xK/P4W03cL0Hc
ZytZfWmx0v9mQBFkqJs2kpyYyk1zi1sr1Hp8lUBa+roeWIEsXQE5z6zxT7IHyhdGR/2mxmvUdipW
K32/ma1/SeM2VDAlblD5kK85lYUKxUkP+dD/Y8Kg6M8D9wYA+0YIDuMZV2tePcIcUhVf+iphAd8y
ATf37ai5G36NNIQZ3gnuKkOx6wATTr8oTqeJbFyuR7rmprww5DbkMB2Yg0/PGykBWb2kIKB1aePv
L4/30tfnzfXDlhY14E7FHVFvrm8efkMH8HTWrkzm0setM4CiZMhRwBtPhLooZqhOp1sYznRXnrpt
LCFJZ4096fqnmbYKIDh9DPAIsfI4uvTj5zj+MDLOqOHZOTbqLUlTta3GinibKG7JlSvdllPsleOh
QhORkxiHiD74qaH5DZ7m5mffytFGrUzC3wv1nFk5IYVqaaYHRe8BQwHFiOhHJL4HiSr3RpXFsRyC
hxB/aPTaTW4h0dkCi3yKPKHHsT/FTYfyQEgOKm2cO9eYcSWVLk2NlSTKnneBrEh/8j1CbtgUuDt4
mrxcjoiln2/t9nWbMu73NU7efQkIGhC9nqvNRhcaxuweKetV+6X5i3/JQzYIsMgIcss4jj/gsyaB
5nVh2Z2kG5XGWRYdExal8rn3wAqsdo0jI3MaS8hjwm1+qpl7hnu76vpdZGhGb6dm0vGLSTTposdQ
lGYc9n7lp9UhSnnoPnWZ5/ifG+xB9ATBiLiONulUjRwWBSi/nkbHqydnZyTuBP2mCpIiHzfQcs3e
iwLG6qJthpNikFu+gb4OIZvJZWP6DMGZUH0foJUPwWLcHfXsMWyiMjoEXjeGn7uaCP1YTYVHsm0Q
Zap6cnir3E9pnNb5DRxmaf0LdziTvXGPqmIfx0Ggf/bwOcrBIMmmNPomAljTwDsmZoXvHSKpfBbd
EenVtF25RizEhw2WLKFyMVUimX7kgHRskzB6USAkNC1xDyFA1hu3yH4K4JQ3rK3XVH0Wri62+qRO
OGMeDyYUhCjx7yTlTXPnVx37Xg/tFHS7IGRl1Ow5c0mB0hRDLfjy6l4IHVuVsteVEqwW7D6FmtZj
38Mxi/bBVRKxIbcBlSg4Jz1R6FeZB/xOdcn0yW+1B3DgrD58uQcLAF4ezF37kJjHSo8hDVJ6T7L0
lpZ4/PgNHI67J58FdxpQe8H4rfS615G525ngmAvor19unQZ/r/dzW6uynJGJIDk531My8fg+GVGu
fgmHOHHyPfedPjjUWuflDVM9q48x/Lf9TR7IgqebbojHc1DUfvMQyQZKzE4Xw2gLLL1x3DGhWr3t
B5ilv1IdTuO9aETUnJkpwvSoSIRuv/YZpGOzwwgjKrkrW82n13RU2XBQLZj80KNIB/kjEgMt7ptE
FxgaOFXhlhWDUurcEBOKTmxQfMFyi3sv41tpKH7HNBRB7+0zuOGoXwSMmSydSdRDdEuHMCqeYgnC
7XMPvav+UbIO1wjItfXjO4z7QHyYWjxWvHJpmulrjReD8ZHnuir+1SlF1tmKlvdBsMmbpICwQJZU
hXMaG+jhfk5oEPjPXs0E6BJtJqGFDUCBv22Kln5WnQOJu2lspdgyoqj7kvRDmv6TOFK7D1EP4cjX
CoaFIJhCK4huY+hXxYeAjRPsiyHH0fI7hv/WB4ineGxXgbvF90UDXP4hEA5Q3xGOPM22MLnJPoWE
wtPG4CkAXATtOndCO6P8l1V0qjasjLU50aaKvIeSko7f0Lz06kOR+oGAhKBOIDwiPeq7twMtI2eD
ngT6HW+ufiU3A8pDet8ht/G7rAbV6lF0ITTFi2nGdkFFt40PRpey/DVVYcfTvZ/1XXPIXTwXNEUU
yQcDvGW5ERonbrJtQw3CAYT6VRG/F/VIAvgD9hPeRyH3lfEbL4ceyqZVPPb1vooHv5w2fQGjo5fQ
D7zgKegBNudAkmVjd+6SIESdzM9SjnFkUxoXP+pO4VYSl6GfbqBZG4X/jsDoi6c+yALvfhRR9o51
ZAD4NiIE5jdO2dTeYHV2nv5WJqbwv2SJyqYDdGXCfjvGugUfvCqjasBmWlIfjJjIjXceMID5DjDo
WO7hTEDJgffA692lcHCdKxAR3jVRl2ibhwkcU9fd5HneSrkt3MSp75uRxqcBbuHdNk5EV99nDOL/
NzE0Y+NtQ+T42QvGjn/1QDFqd2wQ3LlJgO5ltyhqIuZU6UzlFwhl03pXOEKJHRfwHdoXHjSbbntd
5PqGeWVTllANq/y90FD3uak9R7CtZGGV3fV5qWHQ13rttNNZVJhjlQLdc2Bl5dN94I68PuZNWr0w
EYETVLhC/tDYrPsnFA4h5wM/b4gHPpRwSWP3g5ChuQ85xOSGTUAIlrChE+AuoapY9Vji5U30UGKr
aZLu6OAENfRMpxrQT1QN6HM8emX/FLrMg8GaX0QGdQpotGqzTRKfvPIGiEhnA/ZkFw/gp3SRgyGp
aHzjFg57y+Ouyx/DgMbVqwyqINpltYnMp1Llbf4ZsuLY0ZUPusIpr7qSfsK5foo+12QoskOGN4fm
O3T1KtltOth29b9g+ZYnL6rsx+keb6JuAAAjz4NDUAvh7AUGmO6SPPGyQ16Ogu1gDFji2crzg2CP
kGLpPYkzCKjpwBP8IPDyGN9Kt2DFXTBBRmTr10C6/4pk1Tr3IAyGQO1XqRMmmyav+uR+isHVPJvQ
z9rbosyKKr1BLThpvjFHQw3C4R2YEHlD+Wuce93XSTVhnG4gpanjXTcWRu9clyTDV3wNipcbv01R
4LvBMy1uYbsonvK1EuzSVkz/u4/1YQyPYpE0JzX1eIoE4VSWYH8m8tflrWrp+9YpuQZSo1AtcV6k
GZv2qHIXa5cOdRhfV7kKrJOycFmme4jpnkBaHvF4pmCndO/g9ThauZz+XRM05DaGHvDUPMRJQh0J
OG8bOnN1RCq+pASrJiofYFF7C5K52iCtmk3Zhz9Tz9wmYM86Ab+uemaD7P1Ykhob/XDyXRQkUMVx
NjD4FdvWDFcWVWxgfW1oqh2WTCeTiugVeZ3nO+w+7lr1deHJwhYnxqYf5Y3JuhMbUBiFciQUgnPe
7xQx9d0gu8+X19vCQdq3LswEPMvMF6k6cjdvN340vHLIH9c6+Tmfx8DHRYXTfCroKsx74aZmixKX
wkQsQ2VzBptxCKwjZ9AWfAHwqtZ4WktDZ1+e6VTQAe7Xp2kC3jRUwS5tc3OTeWYXEWet2r9Qi7dB
9/BlARM2KYcXv4C15AYK/gyEEcIPvWzEk8jDnwPkFC7P0kJWsDH4Poc9YVJLc+JdW8LWhwU+nYOX
E29NF2JpIVh5AYLq3PP6htwTkp5moj7cMI++nAFKSXk/22q0BrDXZpUUu7AQbEB+2U5Rpw3pTnUT
Z3tItPggloOInQ1r3K0F7Aj/E5Yv4c/XhvmRKVw4TFbF+xFyqCB61DciCR5oYMZdPYLSnif8nOMA
u708XwuDaWP0paecMY9Y9wnHt0jdeBBHrPkmdorKv9Vl6eOpE5f9CXdI4Ud3QwyV803lQ0Wfr/yA
hQVjixD3QV46McSyj3BP7OUh9sY4ufOSEErdl3u4OLZW4oCLNkyWw8G99zWghGn/yYT8bFy67Xnw
8Ps+Zwa2GSDoAs/7tQfWpXGdu/vhFomqYTc5JcmPAosUYPhsWwbQa6ER1g1TwYs/8ccsQnMQjft5
uaMLYW5D/NMqykw7ziMZurjDdS7uxAo7SrBhWeB+9+BCAVvKDiodKyO7NHXWCaMUsePWgrt4KpEk
3YqEwHnXLeD+tHIbXmrAOmKkodPlqFCYF4MqsgO1tYqh7OTSNdfbpe9bmUTSUqA2PU4IbPzmuIFw
P25wa2D5hSVgw/xr5vutjNl4AvAkCfmmpqiuQ6M1ZFGyAb3NH+6gT5FFwYZAbjX4mhZV3sGV1nC5
hgpeyFy2iDDP8hFKG2F36vVEIJdUQXu5KbqtG9Fyd3nVLTVhFeF74gE5yKcedWa4teA6ngFVg+JB
MDXdTwgpxNXKeXNhedsawoq7rm9cZU7xwPkrcdr8gSugzttkKLeoUeRHN+y6lbPnUmNWzqBT1w1C
uepoKohxmqn/BLndY10rqOKPxbkr15SJl4ZvXpof8oSoc68gFfYWnlWA70HmOe5n3SoATVZOmEv5
7w+yANwiXfDOyb0/35QFSBqzeBVj5IT6wq3oktu6b9LdJKNHNy5WhGcWQsvmEPixQuVKDPUpBkBj
BAbakd42GeFQudLAQo3T1g8G7NZJSu7K428iG4Em/zxDI+5TeGfCg1nCHiqvNDeXV/lSd6xMoaqp
I34HlXq8ljGxlaWEonjQNeG3y99fOAja9IC+ZlkX1ml7Agdhwh09MnEIwDg1AQoL8M6O0+6m4LB4
XeMjLK0KmzAAQROnS4tCHsu26W7j1P/XROEZ7NWDnIpsU854RRwPYfwghtdmWHu9WRjIP8gDxKmS
KDR4vfHFRNMNg1ZBUO6mBhfnfy+P5VIT8xh/CCklA8WJbzBXdasPIoRT0ZCR+HDd163M4IPigvpA
gYWdQ5hFdKhEBWLVN2rpt89///Db0woV7noQ7NSTMXmBfrj5Fia47lz3273/fh0QaKAO2g5f5zXZ
gADV7KcEosnXfd06DohCYQkLkR9VBKXRDXUcWh1RwCLiyqG3jgO90VPlQ07qmBoUdTcgE2PhymBM
d5c7sJCLf4fKh8GXRIaSubo7QRWZv4gkrevjiMjcO9qP2EomWdhZbLqAmUSe5oOfvEqcRmXtH4mL
U+DMqoDC2WlKr4UV2cQBw7UDTmyHBBkT5ygDr3rsx5ysjNVSN+a/fxgrAtVgmMVPyati/CxC/1hX
QbiBLtYJgpnf2hJ4/qsmxUbVw6QtYE0U4YEQqop7GvTTthyaZFNEEPm6rgkrpJlpajerg+FEdfWQ
svpd58UZS4Fdd04mdlD3wH2D092dfNqHNYzzBiLuPIqC90oHFnYPYsU1gTePEIa28BusnBsZxf/E
Qzve9OMsyrLej4X4IFaAp1NXd3g9NaeUQrd0nPQ7RQ37HMET5fm6mbAifH4VwRufnx39Ju3BLh1z
8R6Ugzd9qybHy+4ut7K09xFrNy+9EfJatMHiRd16S5M63mgHppNcOP/0DrSAFM4rjz0Nf87yLFGm
3y83PE/4ny/ykC/9b9DUSYa7qK7SI5RH6hqSGgHewUM87KxdmP5+KIKi5H8b4DFeToiJxavyQc6Q
Tve1x0l11m+qXfpv3ScKVslXOcyGOMr/t7FYOGkbSlm8yMA/cszVPvw/0t5sR26caRq+IgEUtVGn
tfXqLq9dbZ8QnvFYoiSK2iiJuvovqh/8QJtull7UfzLAtAGxuGQymRkZkUI96PJSvX/WQIX258c1
4ZkozISkYtY896jtbSgpPtd8lajJtRfngd84MMVRV/NlmH3TGuLVZTUFO/Tfr6GqXD/fMnndZU3q
9+14hLzJsGk5nlumAmEbKk3RSgDsmoBl9CFCXrDNRsu3XicpemUyEj2ZcWbfLm+A6/OWscdjn/h1
PQ9HplhzIhlZ5AaF2+tkM3B6LFMHEK7Q2Thm30RczQ8G8mPommDpyqPnfY+Y2DzBYR+MY10VGkhF
kIo903mCYrpPwUpK0RLHDvgnUBNcXinHWH9h6VPTB0Vglm8MCZ8dLQq1oT5oIoC4YrshuLIJBKjt
P0+s9oYEmx5OiN7Ib1WCxC4AWmXljnIcWGYZMwPkQcaSTcdZ5fOtN47BRuAxdUpDXOuX18k1hGXS
Uw4fMXti+dbGi0GiO6QPuKa++JAGu7luhPPIb2y6r6D1WMXR/BW6BoCMlmALNrcybJLvA6c5XckN
OBAiqBv9OUyGuirpG22+GXQ8ZlsNQJrZx3Ov+aY0UMk5SBREy5vGm8V8E3ZyIfdqBjPQLvQaNd0C
BoFyesSzON9fnrfDVm1+XyjS5T7K+vqIICzbigqFXQ9dJCv75rhUbHQ9T3M8qlGg/koD1R5YFt2X
BCnwiS+/pwZ9TiChzFsRrIzmOiWWX+gjdLnW0sNczJLctgNBn7zmA/vWzBoAlssL5pqSFQBwPY9B
FGBKokV6p6yaj0J8eo1g+7Kot6ZEvQ9NRMnu8nCOOdkYfN41NQfKojtCaKreCwMGrVJ7/V2A3t2V
o+9wQjYKn8tAQR9myB7KBHpNkB/9QTqMQFJwfxQNqAcvz8Rx0mwofhx4GqxEKO+A3Zds+h7Ig+Z8
uV33dctD9JAfQyU+n+/htCMoypXVxwjErj8uf921RJZ3MEndji1D+NpD1ecGqtzphuZ8gITETD+B
yG6t3di1Rue/v/FCpp1bEDuq8ViOqCpDjZvsxmB1B1yzsK59MHPG2mfEuydxDSV5tFcx9FjfZAYi
4P+H4qfDQhL65yRajxvF2nG+n0bUpc+8hWHKbhmc6fbstAGk/Mcrzc/LO+OyD8vm45rqPI0Mbuse
nF14LpF9KM+pp2ZZ610932PvhN42KF+BGXEM/Fwfp7RIdpC7+ZWqBIwJlQi2yEGVm5Sgz/jydBxb
ZEPqjRnMEFbII5ShOPOnSDDZ5CDKHyEas+3QCdDU0Gsug/jj5fEcB84m7TVae+A4gNw82hODG93o
6jSARXXFs7i+fl7RN8dZZIU3gogK2eJz+riHPAkAMcvvyz/dtVTnv7/5eL90PnDqHCmXtO62XA4R
tADhT87BfgKY+v7yMI4DFlumzyHPJhfT+cDCjN5dK+MdU+B1n3wU/i6P4JqIZfSZzzxaGe4DxwHS
ZlOSZfv6kmT1HD2kc7tWLnUFHzbeHvoWBvw7tbk3cfRDYLHQIQ8WVqgUCEBWeEduWjLQW1oHSFN7
4aMHZNbVncjAr/25YW1ZV2VtKEEVpvoslWgPXeZXK9v0fsUsiS0/gBpVVyzMBzS1VTfQuGC7KVE3
og+SjUkzEBH7/Dvyl4f1F7kjFZDEViRgkpZjSIblzPybV02W0D+Kob8r0+gx7lHvOZPxh3r8BPDW
Wre147DYyHyN3s6xAaDl3hSozsoR6WP0HHgPQyI14HkiXkl0OI69jT03yRSCGoKQo1ZJsoEOwI6e
1xJdpburTr0NNC/jOZ58hQE4rTWSmEjOlZArPCRZ/e/CZX+4PIzDeduocpbiysmy5f9zQQNUUEQY
fiUVYrXEy2+9OfC+Xx7K4e1siHk50poGnSZHJJeDxzg2+eemR6hz+ev0fKzeuYZscPkEWn/wGnXJ
VwBy/UXt9FCOza4A0AJiDFXd/mih0qVvoZScqRfdDWH7mUcESmC72uiKVHcBGdKY7dFMFnhfIJ1L
wicWGypBwgUSEPJ7xCOuRpttweKu26Y9zUa6gXKNygkQdAHEz6+LBG2cOoCFQVHFLVr1lnrONiVA
wgK12GmNPNm1EZajIRzIqLlu6FE2UWcO4TT22deKKZWtlCtcxmE5G10HeeFzjiYJv/qcnfv/pmL8
NA+rVFauASzXkjUxWYKi4/cAGZADUM+QWot1tknYsNaQ6VgkG8CIZy5DppQsx36gaA9gk/e9jli+
lnt3fd7KOLSpx4X26+g4cXCuQe+C/fanmd5eNgaHt7dxiVA0PysIldGxL6OHMyYH10mwkR2wy8Bl
e2BW+BrgRA8asIzLIzp2xEYqlnM6/6+hT0bADNBFf9EkyT+mXhevHCpH8ydAU3/ej5x5LbDuwPwo
hGXyJi4oROVLDzjZHaM8L59IU4j7BrBxs4X0Ws1uC6CqvSfg8eIf4ZB5zVflGVm+tHxq9XNfp/X0
IlD7aD8EclqCK5/ZNrjRLKAKm4aQPwUE/AanpTMxWvSVB6T8v81CB7bG2ek6Q9Z7BTQDpMobwu8h
yGL+FWhAKjfTMhYrbZSuLbXcBNR2o4ygo/dIA9F8nprmowRrzKHMTbVyTF0TsPyEgGI54mpwrxBv
nP9p89Sjm1wiMXrdmbS8BF/QjqGqoDkaVmYPpENGT7SNeEwWcFpcNYSNX4ynZOlCMMD+LwxotXqA
mkl4+/9jBMtRsHkUTadoCzoR840jN3kohQluGoBMvl43B/sVwsbGo5nfHGMO00VP8acSoih7dAeu
tV45TpINRCzpcBYpJ+qIZDHdywE+IcRDews+v2Alc+iI+wLLOailk2EFNtZjNqbNVhl8WIo42oR+
/CVXpPx2ea0cJzY4//3No4owngFE1PtHzk12x/SMm7mCQMPKVrhmYVk0Oili4KINPYZJx/YsKcw2
zDQ5JKwmu/qsl3h5Go6oz2YVFqPvxQkE49GGu5ToXMOHNQp2wN3K5ec4NOZuGFcvI9fuW1behqOc
miDF7tdLdUd8HdwJhst6BFHGSvDn2hbL0ssyILrkVXec0EcSoEPGS1ApSPp+ZdvPxvZObGnjDY0n
eGeqCgwQNdR1ZKmT7+jP+hEPUXxIW/U8F1N8n3voZbu8P4752OBCw7MoEL6B51qMeASlE94yCaor
p+s+b1m8NBpqPYY3RxWLI569kMVDxfnytx1H2MYSinLouRnx0svKqjyQkhSAk4zhZzys2T6R5Wpa
wHGs6Pnvb0xxmos0q/vMP7ZsrNQOfYZVsu874TOI/J3pOa6bz3mL3gwTpl6FUErQoyEacF+wUbUJ
SLj7gYSHaFyiFWVI145blh+StJoBhfePikv9e8rmAB2URJCVm9a1WNZd3kcjkpgBKAtMgSeMTmX8
c0iw700Z9yvhgsOn2KjBUCdETQ18F4sQYHZIL4qzQZxfxMn5/5oSufnLe+KajWXuPJnAFIb+Dpxd
vOrZOQ0cYWOWhWcr6+XYDhs0GIZ11xAUuV45sFiu+TEw+M/ln+/6uHWlh1IWepagiMpE0Jk9yWX2
q0jbXK4sj+v7lnmHUAuu2g6bDSK+8RM0FOh3UDKuZZIci/8anr81iIUHfe3J4ChAI37DR18EzwUt
0mTnNYEYb65bI8u6wRNNjYnS9F7kpPinrDqDNlLWdisVfsdhtbmEyTTg/OQRnsA17vHW90GGY1SW
HPi0FHQHVtjqthi9vltJs7i2xDJvWddLFyPaARa5Ji886+Z4G4H7fq1G5fq+Zd8gmgtlG1DEJfkg
n8jUzcUhV2W4hutxeHXfusNpC2G8ijbB/8oIaI7+ytg8fTs/Ihf0il8XxNkoQTXwCb3SeXBETw4w
BGVXz/Qewoz+f2lm6G1UFtX09arzZWMFJ8PO9BFDcQKfJAjuznLDPMnXyhQOG7EBgtQzYBRWCt5c
hP3P3qPyP1OFep9XZbe/PAHHCf6LeddrkQ7kfQ0aYC9uHsAiEOg9T9Dj859AW1GNTiORB3Q396Di
X0tKOo6ZjRhkwbiAlZb4x1I16iAbWvSbyGPs9+U5uZbNMnraxVPWTiBpe815Qo1CPYyZuEXLdXud
Hdp4QV4PRpWZL06c5QkA2qiIB1udF1674ntdU7AMXY/1wCUbcQsO4MicSi+7pYPXbIa2LVbuJoct
2ljBqa7QyVz5uP1QppgmqLWnytyFCf/egEPvOv9rM+z2APnnI5mWI0MFEZ0TgRegkKdq0+0u77Xr
/Fp3ONU0qcEAJU6vEclU9MHjOaQOJYqtfoRiFUju1lpO3t+U2AYHKhUPlUfQjPTKZmVAOPSa39ZV
eFX9O7bBgeCdyNsabf9HFnTja/bL+BM9NKiGgfCOr4Si71tfbKMCZV4uRV56OFuJNnc8jxe+qVSW
rkE3XN8/H7g3Nztk4nimyjMHTJqnT8Io/QUCXmxlw11ft4xbeT7jnS6Lk0n5dFMKtC8dQCEBPonL
B8r1/fPf3/56lecVOBjgm2hR62+6YQlALVU8ZPrluhEs26apGFWCyOGUIad338oFwsdNSdS/lz//
vl3HNtEuyGKqhObpcgzASLxf2vnnRAYoWeDVfBOh8/fKU2Rd5X2B6lHXVf7RyNbEBxXGY/cBQgGA
W12eh2sjLMvuax8M814znEAdxx7imHafivBKwE9sQwIFlKCR6o/6Uy/l/ByGyCbQWUXbamhWohCH
t7DBgKKVfhoi7ITCKPimdc8+TtBfv0mSeK270zXC2Se+Oap0rMKM6pbdq6Zv9m1bfwd9frcP2NpJ
dQ1gWTKohBgrE96deOX5O67oNpuhvohi2FXXQ8wsY57yjnPGGn1CBQF6EkqMqQbvEEk/Xj5DrglY
xmy0SIoxIN1JU5/eImnwyGpVPYKM/b/LA5zfWn9ndCCe8OcWTKxoJzr2GADJortQ0Sh/msYqyr9C
PAEsNjIyJPnG5tKrb/KOrCWSXgPm98a1AnVwTY1dVQflTxouNVR+YsD/jm0uyrG/ISnegy163ycP
2p9NV8R9cBgSX4c/WSinGYD2nhD2EEGAYlhr+XettOUOaDPNkOLx9QmcOPG0AbN39RmEQPxHs7TX
tfghR/LnYjOQL0PuyCdHKNa3aNAVcaG3NfX9n5c30+FxbBDgNFddC2am8RQuqv8I/rUZqqa8Nf1K
cub9WAUcxH/+fjNKP+9aIn6ABEjk96oaTRPfgxkt6vtNTmVPH30e0dAcOFi+QPp33bQsN6HHfKCh
CPWphwAGmso4uEOzIB7ClZvAsfU2K28c1/jRoDA+lsj6llPdHzxOfuNwZofrJnAe+I2fE74HLbA0
bH9mUlefh86rv0HNag0c7vr5lo8QaQNqs3QeTnHIBDsYPwEfVVx75LnpV0V0XFtv+YlQG7A8dVye
2jO+dETG8aDBgG+Q9D+oDj3SQkEB8/JyuSZk+YaepyxlZZrckyAvd+2Eku0kgMOY+WrmzGUptrXH
M/q6E66OouvHaN/nqivuoXZwZeY6tsGADARWQxEReSJ92t8bwaunwV99vjlCpL/gfx6DXicouE7g
QmHBbQmdyPIprCWLPsTCK3/NFGoIK4fXsRs29E+BNWsklRhOfJ4rENKhYpGRft4E0EG4LtKIbQNX
/tA2i+5PLQeIiKEX5wZnKt/OGmW+y2fKcX7j80q+MUGWJGgWLc8X6SAW+YG2qCd+BWMZGFFJ18j+
GR16ZY7cGpro8Jy4PKjjlNmYQDaCPrIAK+KpiAt+VzUBNHta9nz54+df/s4NarPv9riWlAF7y6nP
luCuJfrLdLZKsYDKNMlXlfpcw1iGL6IBjAgil6dsoGBHJQHot7ZhyG6Hov4emby98gxYRo/GMZB7
ZFSd2vCs/lzq7C7q5gX0b1cW4GIb+9f21eBXgV//L9cFfjWyee3zjCqkby5vistYrBse9Xt/FoOo
TyXiiXgTItn5jQU8FZs+PAs2Xx7FsSc2uG/yyjoufd2dXiNziPAcytITd23WTJtUDNf1uoAc/E+b
wQUORSY+1KdQqOzQE7xdIDleb9J1tJrDQmx0X9ga5AdL3p4Mjcz3TM0QovDKtSyXYzdsUB8ZzVTp
qK7hujqBB6S/bFQItbIIcpYrd5VrAueh3/gVQgd0k/RlcyohKgTR+tqAfD0IyXUJbVBZ/fn9uCE+
XixEncw8xY9E8fQ2juWKC3Gtj2XbhiZpIwOK1e8B8vXOJcOFAmn3fxDMdg1hmTWfTQAuMIEXWIc2
GDio6VCCfX8HZa+1DJprC6y7XMymjqC21ZxCj9FPZQj+DxWWdKWc5/q6ZdE8aqQYlr4+ERnjIdBy
L7qJoVE17y/bsuP7Nr4uFEHs1witTtRD7TyWgf9PV15Z4UYA+OfxyfxS0MEP1WmKK7/e8AHw0M2Q
duBpvPzzHa7IRtiVFS5rmZriJDmyWcYDVkanbXJLp/bDkk5XJrVsWB3EPvIpRVL8GCpwXflpt0uv
zfHGNqAOnOMq6culPCFD3d9O+dCRDbAyyGpdt0aWDZMhj+Gxy/bYpuph8oph07PpZ1eoj/NZPPny
II4AJ7RsmcbhlKpeyVOZF/xWnvNk/dA0e16i3gKi689dVZaHy2O5Nt0y6rKOxJywuTi9Cjr0WfqL
6NzcF4M4vr4MLo/icB02z5/QEqlM0B8j9Q6qR+N5oLVFI/2IRmQAKdZAwK5RLPuOCUSKUKbCAY7A
7Ty1ybRTuMI3TQyk+eWJOEzcBsexElEARCiLk8iC1j9MHgOjbIxE+XXaQeBdt6x86PNq9pcW3UBo
AgN9+WM3NuPKr3dstk3fR2Sw+KWMy5NRIDGguPw/iHPnh8gqvUFNLfpyeZXex+rGNjgOItmLB17u
+IsUc1dtZQ/uG+mBuCfzEBQ0CS+2ugj6W1Xkx7yLv14e1WE2Nl4OxdvZlCnB08PU4iBQVXiYBgAk
X985pvHMJ6TflhUbdR0EyxHQGLxr1SzkT72MyS0ZZbOflapWpuL6uuUBJMSw1KxIcQJqJoy2YIFA
SxinhEVX/nzL7JkB/07J2upkgrKtj+DmI/wuHUOQg1+3GdZNTiLoVPFYyhPDDXhTwp3AP5aQA4fC
dDKnv6ozV+XloVyLZZm9ViCABtcr6t5eMP9Af0O/DVNybU7GBsqhmI6TrGl3z7l6FkULMvoQhbCh
GauVxhvHBGxonJh1UvsgyL7nffMwZWhljJCMWdlph1XQ89//iGrLGiTI1D8BQLpsyqzo0kci0JEd
gFFoYXV6X9CRX9dDFNtQObNM7eiVeYUYIp9GUFmM4Qtk2NkDRBfy/67abxslByBTlsi0ECeFBz4o
CkdqoB+89PNK5dNxjdDzNr1ZMdoqmSAnOsI2oCMft+NTX0B5PTGgFbluBpZ5QzppxgTK7j7z/Op7
nKsQmr9DKa/L7dpseihcIPFdqumkS6FujIm/KgL1PHBEd1tZQuR3VOWwcnZdi2XZOWjqm3nkozyJ
ii/LT6K7RN4x1kfiy1z0Q/XPdStm2XgcdBUzftzeQ9r3KPzJgBV+VYPLMQcbGSdpgMTkaMipbQFg
Y21+U5XV504gBXPVr7fZ8/rFm+ZpSrITMaxe0NEQUp8/EDAxTbeXR3BNwbJy5kuqM56OJzGY5DuU
3cadaVtQ+Y9AE143xDmoeGMWsUGSFc/M5QswTR80qIkOc436TQ0N5pURHH7QP0/uzQhoQp27DKjk
8/tMF7chNkaelRD098szcLhCGyEHyHYPNrWs/KmS9Fc+RY/sTP8tff+XT8cv/pmF5fJArolY9q1y
k5mkG8pTmEPE9LOSJQU8oKi0/H15ANd20z9XCqxN0Cin/fJl8qZPqBNV296vp8OAJNVKa5JrCpZd
cypNiG7A/NSj6HTf6igetw1Nkuvg7VAO+nMGEGJDTYrP46ktRIUpBOUzeo+vvbT/wsLpxeSRGswX
2ULGiNYInyAGWdykRK8hcBwrZAPi2twQSPrE5kvGlpJuQyKMfx9If4xXbNo1gGXTrZ4J5IkxgFAV
+IY1AfGluZJmLrZxbzxoPH+oh/nEA5W3W9IlabfBc/9KbAyxjLkPMlDizmF2khVYptGDo8Vyk+dj
cmUp0ca9kdYjRQpuoC8xGt6e5JKFvxDnyP+usjCbJM+EVaKk7swXaCguWwbdr53ss2ATUDzELw/h
2l/LiBUxijZdnp0U9Zpi28aNPtB5uNad2ng3JEIIBBUn/cQl/LT0erD2klWlWIcLslnxoDzsE2AL
9FOf8w9xlei9aJMDYk2zvbw87z8igYv+00PIBC8rHSfDk2jLfgPCBHYHFse+3TRslnuV6k9RDxE/
VaZHSEZnYmXY83X2dy0m+gv3pg10WrzMP8WgK9rQxlS7VjXdg0qLr1HFyUqN5P3Nj2zgG0TC/AJ2
gZDgXFTsVYaUHvDh8T+XF+/93YlsQjw+1S1k7Uz+krWBvlHZ9ImJsd+ynj9fHsD1+88Dv7mrQUXO
GyRQYzwrzhENa8YkuYMyiV4O1w1wHvjNAG2mIgKWA34qkyYOP2i0cGU/07ZjasW9upbIuqTNRPM5
C3C+XqUoDer5m9e4aYSu08ocXENYFq67EcTjjTGnrI2B858C3Xl76FAoKjddm60if1xn1rqsZRWE
ft0ky2lC4uCmzZvvolzURwBsvoGocq2H//3wKUqtK1vPVeGbcMpf4jGS9TaLhb/NwDP3Pez6cA8e
kfauRFBynYHYoDgorCcpijsc99NQ/hBRNeabcSyXm6uOl42I02ik9ao8xPXXDFCnMGj2GHZFDZ2F
y993bL3NkMfrxvPytslfJAtOKLoihZuq9ksxyGjFAl0jnA/DGwPxISwysSHSTwvv2mgXNjrm/0y8
99ItwSO/+3V5Ig5Dt2FxjBA/BLV99kJIE7dfBE3a4ns1QZZzxUhcA1iGTtUwT8gC5y80yfpd5hdk
5+s1cJrDMmxMXNsldYErNTuZuP7eNvofVaP0GaZVCODZKh2iawqWnYulG0TVdd5zn/VFsFeo4I7b
xEcb4u7yJpyzv+9cSswy8JDAgSya8y9h7/8WUNI6ICX4eC7dA+N6C8luefDDbuXoumZj2bkpeDVI
UgQn5oHCSWfhf7O3StDs+LiNayv91k9yvw5O2egvv6Dz09+XHl8DuLi+fl6/NzZBOEqRra+GJykT
9g3Y5iHY1gWHdt9V+2AT2il0VaGAW+ZgXQAHSymie+l1m2xGZkjjRbOvQS8zVlDlujycw8T/QrP5
WZSibE9PfS+HDbZkAtMZSPQKCBhe52Ztlfm+amjZqSH/Cqa48h7SM95dZ0Dadd0Ezvv0Zj9KqbJq
REfEi+gqdUs5xAUDDk1ytoi1tITDwhPrGs/KKKmjwHjPWTF2jyrg046n03xruonfJGyN6ce1FZaJ
g4BRV202hCfhgfsU3M8SPW9qiOuNF0Ts5fJyOW7YxDJzLiRaLJYcaCZViT0BmfEmmmh0WIbxYW6z
G3/ka9G1a9ksIy91OE/jhJ2B/i5EBoux2ApUo268SBRbv1m1d8e62fC2sAccuOJKQIu1j3bGcL2H
1KS5T9Pw1+VFc41g2Tz0F8EpRc8KkT0eAcxLpuM4Q5ZnCavl43VDWC9xqYjXoT00OtECFeCbCcok
emvaem62RbWstbA7tsTGtUEQhwOW5ecvXSurfYDTsDtLr0Ram22Cis1K5ONar/Pf39gk4HJArea9
eIGgqNgDn80eoBP8GW+5NbYYB01aZOPZaJU2LThzcB/24wulSKA32fSBpagEKeh0blrtRXd15v/2
Myo/DD26ti9vlMP/23R34CVOI1KV4xP0hOlBcPSEg/Z8TUTG9XXLB7RFt2TQ2Ste2gkAHqiGjrui
GNrd5d/uIAOKbEyb1PEk0onU968dDqBhAa9lVwbfl44ER7TIifsQ+iEV1ORMe8c1mJYZmE9/khyM
ellUodmsL6qv/hR/7ZcanXpp5l2Hy4ls3rsp9X295H58onhYNBvcEmi5H/CmWfPijqW1YXBiGOIK
DazDEySIz8x6gT9u/ARw8esOho1/k1GeqTHtxIvEQMmmX4Jl0yYNNGsvb54jQLPBb3GF1rVcBPSU
VWDvyoLc34JRbdy1FXi8wLj6S/vJsMUTKV+xYteCnZ3IGyv2RTYEbCyKl0YWEcpfga7LA5PoZV2Z
keMu+ovajjA8X7MQ6RfIPW14pL9kRd1/LMFtWJsk2y0pBOouL55rLue/v5kLSdoKash+8UIqnPkk
y9FKIYCHXfNHru9bIYJGWnBic+I9M6luwjAanxaPp5+u+/GWU+h7tHWnotFPoecHN2OiX16X57qP
WwFBWBS9ydhMTyjggtoOcNC6V9dVpSJbMbes1ORJA5sgowdNd5Z81I3yVuqCjjW3sXBlJhX0BmAQ
PWh3NtkE3aBiztZ69x13mI2FE0jHgsopjT5kc1Wr31kalcyH7LfwS3OYyw6h03WOwwbFDawUskl5
8JOctZajPEfE13sdKNmv2mEbDcfhmDrVV/RUgrr8R1ucXao/e3Lt9zuCir8AcQxkfCrFe0sxaEve
Qrh7CPaxvyzD3eAlZbHLJ5bNV07GMmQBzjqkGWvvG3TCKVhAqmZeblPalHR3ebVckYUNjdNFH9El
ns2HPvaHf8Wk2kBuetBLGaTOl1SN21ak8OpsYEGGQKNhKeTFS+QQi2k71kWy5h5dJ9Aye56aVoFl
0j/JDsoRO/Tp6Pu5GqJpm/KYrlB6uDbPMn89hXIQWFN0CvrxJhNT7u8nlDDBzRlGkLE3pO+u3Drr
PdATOcepSf2TSGWYPIYFah97M4/LWl7d4RBs5FzIgiqXReU906Hu5x33AJsq2oaTw+Wj4diQv4Bz
WSNAJxqWL8SHgFVPu/p+6BIPraj0uh7XyIbPhTHpkNKB2BeLffaBBHWcHUc+zHrTLUZHK2fctVDW
zV5pIIhplJQvXIf94awNsveCfE2ewfV1K/onEB1B3akDYySVhG+KZAH0L2nT66Atkc0mR0UagPlT
4Rz5IZse4rEKipts0t6aSKlrAtZlzqiiIQ8DdR/6U/AoVKg+/x+eq444zmaRAxKqiXvBEIqEtTpE
DfofEznUe36mGVdtNT8ClxluUrrWtOs6tpaJZ0WUlvE4829ED52AgKiMxMYEPok+eWg1W4OVuoax
zFvxSvA86BUqTYn6AV0Y9iEDwe9jlvn851UGaOPkisVk2Iy5ePGyELSkOqluslcdoKIrVlimHP7Q
BsqxFrQwrS+qFzED4WkksurQAGh3LfxwlaPD6LqZWM99Q1rRhWFbvfQLXnddJeudYNV3vfjXjmDZ
OER2SybbpnipBuNt+VJ+DiiLt8tUfr1uCpaZszBiQ5aMxYsvWKjvF9C1qm3soelkH0NUZ15xuq4N
ORvpm8gdgoRp5Q+xugdcZHrIGjnvY8ghPnAUDPZtvCYP6zi9tiYtrvemF3FavFBC6jupC7IfIRh8
m/nDWjDsmol1n3uF8cvQ98oXFgXetm1Kvi3GERx8Y/A77bo14n/XTCxzp3RJ5nxcqhdWCDrC/cI9
bkHuXj00pPI+X958h4t8pRN/syvt0goyU448BYV+gYn1l56y/LqEsQ2WoyFFU4LXJY+Zabqh2UDB
GVg/COIt/pqzcvx+Gy4n0aqvM2/AHZX2Q7Cphi5qNuAl7NcwsQ4vb8vKIhGFjmG6yKdXrlDNPp7F
gNWU36qKf3+l6wl8L1/xJq7ZWLZehgATzE0vn2g1MEC5s+wYtOFamdRxoGzM3Dx4fgiyAPmSLtVw
KyotHqn2T8xv/rl8mFwDWCZee8sygcpYvvgkPzVygT7EOaxSZFpry3JkGnzrRqcjhMd5HcoXAKhu
Og0MGGuGu4J8nRCIdvkq/blrHMvEh0nWaVMr+YK3wfwTVApsC82gcVvNhp5UBn7gss+7K3fdMnRG
/EwB4y5fugo6mJug8L3/RFl4K47XtSvWfd5TkwRhijULvekbGEir3UzKzx2oA3aXt92xWDaAjhgd
zGnYBT9ZhyIg0GKPYI5X28pv+22afQWl2Rrq0/Wm+wtIlxSU6DDkz22AhkUgiBWaYCsZQJIUTFAb
JNSSf7uiiMwmQgYBhL6AmPubBhrUl6fqMFCbds54ka75kuknQ5neT8MYHP1oKb9d/rpjp2ycnYqj
QmaZJ1+WUNabpBrEBtpeZqMjP105a64hzn9/4+97DnR00nH9FOtw2poIchRZkt3WjK11KbuWyHIC
cgGdQhcX9YtCqfCTgirlFI7Z8+UVcn3csv+wSj1wmWXlEzUkwztX6skPIIXlx+i1vm4Iy/QTUZC8
zpl80SiV/5cXMr4HMGaNS+U1xH2nPG8j7ThrlqlKWvITkNxA7TzapUu/SUe2MLNhMwvVywBRjR7F
aFXWim6aXOh4X8goG3caNfAuP8QdOPyTuxZgzHJ6RJYvjH7LtAuR3K38qctPgtIgguwcicWnxOto
exa2gbxj0ddmAymAIotuRgR31XKDc7yQaiMICcoSdG3oymi3lNeAd25UFPi0/lzVAxoL/81i1ob5
7rpVtpySNL03T3kqX8yA7E8U92Yv9ZrY7/sBWmjDAYU3AoKcL/WzAknTFiyNPihLECdsKsgF3DR9
upoye9+cIFT2pznxSkZDirbjZxPEXxGMJJusHQ9e1q5Vet73raGN/TMM8mKq6KvvWSbNNs6ld5j8
shFI6Czg8/fj/t9GgTTh8q64Fu789zfeITRNmjWkUM/tGP0HVPQPPlZ9th2C7gOEJkBlfXmY9604
TC0npKI+qU3cls+SsmIP1uR4MzfoLbzu65YDIksSpb2W1fNk4PvLVM0/POAUvl3+umtDLA9EKhLE
qL6p5/CVC530/3CR+v9AXi7cny12lzQh/ffyWK51slxRjG4lb0gX+ZLNk06QMxzlGcLcm+uyVKEt
lUvhaVLuB8Xz/+Psy5rk1JkofxER7MsrVdWbu7y7jO8LcW1fswhJCAFC/Po5+JuJaMutYqIe/NKO
QKUlU6nMk+eEKSiq3QCBbInG7jzTu0fKZiGGoTft6DVtwLLn37Uh1Inepk3Njg7UlXb22zKCif4L
u9QX4eLSIkr0dJe0kf8QcjYfZr7LumfZiL8QgMmYrNncZM+kKh/8GQ/WLkYz+vVdtpwoE/4X4upF
oqXqL/5GuEdE9NH1HbrkJeHOYY0Bkl4ndKffZnupYeKC+EkN1nP3HEdu6X70AZXVp9RxZn66Ph2L
DzFBgJr2IJ0cpv7SON471Ng7njeqK3Mm1Idujm4sIIR/aeWiuyt1yiB95rVc3yuZ8iZP3HLeQbbZ
TpVh580Y+SMIlvjFx4v+pNAsAy5/JHfoHmmq7UyZxu1xHWh/IBfgBEBXrKbYF+hUK/dybLbvG68K
XwxrqZaGXARa+95r0TXJoR3AoLdzbG0LZBg2ujWDrg8zdolHqIfFCvQ9VOLR0sElXj9JlhmY+L+w
r2tvdOvsWUFS9Y3LoEEVsDnYuetsXzeublkRhw7BFoEkQdnnCRoDxtyPFrVjB7bvb+b+4i7lvHGj
uRzaSxpmeD6KBcw9BzRzujsJTtv3DUNOOl/y1fFoEWjxI3aDDH0P3U5XqMWGTaRf2UH0FRxP/IKO
TfFQRc4julr4yVuDt3G6B0uwHKBkm9iLBUpDh6jIpewiVEo/TfVKPoThsCG305+3HSDDhsM5Bt11
XTHUeUR6CtuufzsrIu6vf/31zFBoCtmmU4/MrNeF5yaqGyf3qzHNnvC3lR1LTSCHcud5IL05xZEa
1Dcf0HT3NnKG0AT/hRnU2ap+4UVFkXAe/ewO2urzEWJS88FJd8EWth0yTDyWcqCgPA/PbuZ336Ag
9ZiKtf85qN08i+UQm5C/EmSVGlIN9SVEdiWDdrVclucgpOVtGluhSWM30WxsgmgOL6B8mMITIXWW
Hng67JWYLEtkcthpSK376ZjwonHwnlYat7UImPO4lrviJRZjNLF+DakctEuL+gKyGvckZuAt/ciV
50Tw9yxs9xpQbFuxzfCFOYKbZmsbDOpLFUv2JILIfcoYItvrxmJbJ8PYNVo3Habi4IxmOchAzErd
pW6mu5x1bCdatsRRJqBPemvU8GXmhYqgKSgSXzy6qhcPvJT8H8cln6MB1G/Xp2OxfVOsNvWJ0Gk7
Z89+yt9sQaHo+ZtJC+cA+EqdL870KfEIv7s+mm1rjKtctQspGfeaiwAoQT8I5CbVv5A/yMhOB+/W
J/d3UgLF6T/33q9YRCWY8y4ky376zQeeRM98YPPDhJfnQNC5jT8k8e6RtkzIhPCFIRmHMarCC03H
9uF3eJiSdY9vxWIwJoBPry2hSebygic9WuXiMPzPU2K9z7zUf/bDaeeStBzpv3B8AnpxoEJhhYwC
fzn1QOecnI2VuxQsJbc9bkwuO2hnANIr2ugiKacgK6mltxzhy+b6FHROSB9uOmF/IfgSkKKOkRdd
cJdJIBF7775d1+B4/esWyzTZ7PxMUCyW5heuZvY0oYPnfSz6i0K14FuTevLsrTdKpId/qcfGSQDh
5bl+As2yOqVD1p+BwVrf+0vZ/kPLOf1yfU62I2yE79Wk0RNGJb+g4Ahpr8qNO3mIwXdQ7SyaxSYj
w+grCm9ZT5l3KZ3kLoQMYk4h8hSz4cxbdp/6cDOb6lPbhzdV60IT4ye8WTAZrcGFryHS6mGKZPeH
FZiV8bZDZuL8tCdIs/hTdEn14ha4Jts5B+ev9necssUgTaRfRdIlRBI0umhVUvB5rTprcz1mYjm1
Wum9dgjbMEZg76OFEvD7tr+U6NiERnon7jaFt2C6kXsrNIF+JHI15QT2okMNckBGUOaak+VT6UI1
fFl2VWstjtIE/EERrVn6oev/h5GYYv4NvSvrA+P1BO0W8u26pdhG2SzoRWCRds4Q+V0aIRtLyA/a
wsGoNml/Tc3gH9ppD8ZgsRcT7odPqpV1vnehVfzPpuyXztmZwDooEJPcDd6MVfcRnfo7V6btFBj2
H3to5uijDNn6cokObejqXJLkpxO5v64vm8XBmDx4HJrCEeSTvIuEAs1zzBT9VEfC2csD2X6/ceXT
SQ7tPPK+kE1dnf0mXB5ZP9B36OzZK/9bhjBhfDJyyoFrEl+0I8k/8VzF99TpoGyFvo49EinL4TKh
fE0GinJdL6yoQHfxNWvd8PNvXvJYEfU9gAvdeexZTpeJ5yuhGIIWicm9cK/6p3H73818Gg7trhmA
2EeYlLL0PJYAtNy0/X/x4jVBEgYR8sx+FGXd0W87jz45LXIWO5GF5XyZFHgq4dJtMs2KGFkQ/Yaj
xQHEEk1EydfbZmDYPZBDuhdZF19iDQ7YsgKDajvd2EcbBsbbHmSgfJApKCpkhCu3WYS+67bW6eu/
3XasDOt2KYdEq0v7gjfKf9ukLn3X+TFECEDEkLOFfbg+jLd975XAOzAu+ZgFcYLydV+4GfsBRcH3
aqGPiizlMe34e1fof1UH2lx0ld0LgEHSrP4nafG/14e3zdLwATqIqgmK2bzQ7qLvmqZ/jiMxPyGx
cZfcWhAOTbCfmgdUaeu+edr6qstJPlYQT9nZJ8shNlF+UZqsDW/SvmiD8Nc8NePJ8XcLC7aPGxd9
CJ1HqHOl/DJVMqnylGoYn7ewvW5E2/e3bXlxMcoZHJtpNEQXBWKSu3R19D3UTorre2v7+OaUX3xc
J37SDWHaXcLaLaF3APb7Bcpft318G/TFx0G2pWMeO33xGxmT+QSEJGG6hwu23BsmhC9eE18uomaF
GAPcFk7NgnyjCISkqp/tiXLbTM9kvqMoRYQJGIYvyhtYHJ3iHqWQZzWD3ehBdVHcrzmgAJFsc3RU
D32Sly1zyhOwcrJ9rgbJ3I9zV9fOJ6Vnshf0b0frFX9gqsiiag3YotOzIg1IGdyDLTYa7iR4J+Rx
mfzs2YFsknN0Y0Rp13fSgqgJTQBgtVYlpR18gKzB+Qiy9/grxLEhwJOUof6tyfQ7iSIgFnlPYxY/
l6PcYxa1bLSJD6xLlQLGUfdFAjGD+04n4R0jZQ6OztvuOBMdKLpo8Rbq8yKtfSioAs/w2e2hZrPz
edvvNxxEtEYDQ3qOFUMY92/5zLpvvKzeQXy2vbu+PRYPbarN+iwadRRM9BIns3/yve4jFas+kREe
dCG7+gXp68fORAbSWqeIZmtRxGtEnjhpWe57CUrzjiwmSPCcJC0PNZt3MieWU26S64ViJlm1yB5N
diQ5xh2gXJSI9ODOgCKtffbAJmePXNbiB/9CDILUykkiTi8TlELR+KP5jxUESjdeQL+9ywtPWMdq
4kCA8yKIEiiv19o5hylJbzxgRnhA+hVxzpKyAj3KoKfQtZvFH8CXHLlIBsygk75+ymxrZMQBIPQl
IUsn/zKpuTk2FYChs7iRPQ6KR39eFmHkQwqdT+yiWkRqClNx3iRZQOlteQsTE0iAhK86YOQLlWY/
wejRAnlIPl5fGYv9mXg/fxkE+uwD7zLhmf+kg1ROH3F66+CpDL1UXtamznZM3bIJJvgv7BoZibJz
L1NCljfuVp089CUYpnY22TYVIyBw2yXqas8F1mOIozflOBGYQxPM/bel80v5AZTU6Y1WYfLtoR03
8NnS9nCMZfkOAE12QfQ87VjF70DglVvSJNybFGkY65X7DLLM8R11kHd/8FonC97VMUnDXxOLl2i9
X6jUkOhTVRxED74fyu8xVgCcR9NIdferLJMFLWupgHr0Fz/zcNPGbV3rk+P4in+IUZCC5tUk5nLy
sB+64Z9AT6z6z4FXBeGcN2vQD0/+UpfJzsRsR8D/01JSkAiGekLGUgTKP8neqy6eS6vbCsYm8rAh
4NvrRuFdgGAK7icpurjAa3z1diJOyxP5L5a/RJOZo9P2WXpA3alwEwDOatD4u+if52Q+kjV9COLo
cXTpt+vm+fqCBSbQTyJrAZGFVhQ8E+IdGA6is55Vd7z+9dev98AE91WlJEEIjbiLToM2fBvH0OcG
fbuAZvKgmdjZFtsoRhABvl+JV3iVXJBNcu4qT7nQsV7mxwpq3zuuxTbE5hJeXFIV71OAcuL+PINO
5W5m9X9UgUcDYe1eGfT1Gz0wEX1uBtBvSDVSPVEbgLJncguZltUd6M+nxzJy+qcxiW6jCw2y7TS8
mE5UuzrkLoJkb0El+gFKP0n8qZWiv02cJciCPwdwI7ciKgj6cyrQyZATCs4jh1PBdg7W65YSmFK3
Huuk4skE91jG44HM4ZvGTeZTGIfjg99w3DP9m15DOHkd/e7++mG2mYoRSkwpLZm3JN5FsDfo7/6q
2fL9+pdtp8uIHqKA6pUGeEEIkYXfUiddIG7Jeb4KFfy8PoTlx5sQP9mh+UIyxEG+66XtLx6k8fRB
jHLYu1JsA2yB8YsjBQq+NnGhQ4a+Au2XR2ha4mZwaN3uRLy27xtG3kCBdR4X1heI5Wf/mHhJRD85
QXljAQ/z/3MCcUkA9uLz+r/oQddpfKe63YqqZYtNTF/cKpbQPkIcypWqj0uC50dGVoj21rhedwIU
y1M0MBF9RARBDIYxedYUqTYRoezR+LgISQBeUukBfReWw5LLhfIP2vO+sn2WfYtFmtx/a0xHd5yH
vlDCI59LltHzluTF7fKeLUOZqzLKDtqZZpkrhr6m2461cd8rQssQcn7xhY+o9p1ICE6K07AM6Y7N
vx7yBSYV4NRmfgKioOQiBpDoKfcXz4LwjjL+nCBpupNBsJ0Nw/xLQTN3bOCNFd5xBzRlZAd/zPqn
vgr35mGRDQ5MJGDlQnmS1EJfiCvRwgtd+dLz1YFvBwBS6l6uff8/5QZPQeNcxg5PSVbK+rZdMuVv
G4CJ3WqUyJBUoI87NEHnOadaoJR94wCGcwiHAZJZIUpJIgWgMsfhb+EiXLrXNGczLJMbUC8AcrUK
pzvQk3vsqMNzmqHtInOiNwu4k/PZ5fqT8spviAqf/j9Sv5azYeIIfSXmeUYzSaG1Q9+5fAZbYD+l
YZIrKurbwmbURf70fXj6eVPWIok+EYl+XLDUPbZZv+wU+iyu2yQNpHyifVhJeY4rpHnyibogdGFD
E+3Yz3bF/P2YCUwYoQBzX0LYJM8cxcqcdP37ynPL4wSdTc5rcqfWSB37ae9Fa5uOEQe4vivKkeKw
ZQxiPkNa9z9a4FVO1z2abTKGMwDiUrbu5MuzbNRdCBn5B+VPxVaBbRB3aDk0x6XfSyNZTpcJHmzS
2il5iFtJp9x9N0mgu9Keum9oIPdaGy2rZcIH2wVy0LgaeOFHvdflqzs91nW5/rq+WravG4Y/IoNX
rSDoLKDukR7kVDoPgaf3frvF+5u4QWRcOEFvjTyDLaI9AC/yU7T8qfLHIqt2C2W2Pdj+/iJw0kSu
gNvN4jwxaHYB+9bnfosMukPQCnPbKm2r93KIMs6Y08L/Nr2c7qYODaybq7rt40aoL2YxkHD06dsp
aH6GGl0wYtpDaFuMwQQJ4jEv1lAk+lkm45LHQywfKkV/8KpCuaQDhjZjELmdt9Di+mRsAxq27Ycp
Ruo1kpEq/bjOBETSAl2xqc7qQ7/En9FKNB+jde/1bRvOMPYJMMvaS5Bdj/3mp+Yy52n9Lsbn8Xh6
Kh16HJY9JPdmEa84SRMwSHlUiyTz6NstKiszIKzBg7GBO6ba/7oPgbKEgSZy0NNdTJMAzjFsve7Q
aYJwDOS9TpaCEDrqDsrP0ju/pwe/SvegpBYnYMIIuZM1rBzH4fzbXU4KL3SUNe+unwjbum2+4YXt
AMsx9n7H5BndMVneLDXPtUzuyk0yGJIexxbpmOsjWQ6DiSDcaAwFRSbjWQ9ARfEOWjOy/uny7ke5
jJ8YTkYX7rXO2MYyPIIY+TA3ETxCu/LnqFzUYaDpJYz9ex6279Q6oliLSvn1idmW0PAQboBUuNCl
PNMehLS0i/+TEch23Qk6X2Pmomy1q79mOwrGe2CahkVDoASeDrz/eZhQ/dTPUt5fn4ht1QzvUJI5
kehW1c8inCKcBdDibKmHzWB5GcQHtw8/bmf7+mi2uRjOodFp7y0VwprfF4OY2FGJaQ+4YPm4iSTk
7cgA+AAphyZ+eY9+3jmva5R3rv90y8Vp4giTuF6isIwRVzSJOHlxJQ4jqAbgzkZJc9oq73LbQNuR
e2GdkHJzKujbyrMrU2hPwur/3y3duO3H62NYLmgTSwhWhJRIsS0V01UeEzYf4wxq3r2/K2FlG8KI
AUqvVMM4O8OZ8j6G2jPYtJHzR8+/0NW60473u173yg0QGjavwdWuqtUdzmU3+9Ody2tGnyiUZfDO
g56uJ76goR509HncOKoEjaSswvaHKyp3vDhdX4ry6IJAZzhRrhPn0JYLsvq3LbHhIaDyG+k6VPSt
0mN/EiCbqALWn25lnQhCwy8A0YySjZMBaY6HKBpbwf71H1si9eX677edd8MxQPIYOWjoRBdOHbg5
ikE/ptp1P88rXtdL3087DymL/wkNj1C6RKoRDAQFtFqKBfnbQ7YupDmQPi77u61mB+KxVB66ul/7
HVO2OAoTggh2I2w5QYQdja58SnVZrjlCMrGXG7A9rU38IUl0whyCB8IG4GJCF3UbvwHRmH+elNJI
HeOtnejoY+R5y0MCYqrb3KuJRyRZJ5xpnOnbFLmXPPQQYIKfYcfYbKu2HZQXfgmi4VXW9QErUC/M
PoxhmTp5FIBS8nj9wNm+bziMSPTVWAeEFXPHomNDav4Ahdw9ekpLEGfSCg5OSFw2+oCEMj4dnH6t
kDJMf2733JYmqofs8DtE4KF7YwxnghGh8+xnQzCwgvh1c/AVwFZdAlz49eWyTcgwfzH6UbvSKntO
oUUoO/fXtFT6B5i9m2PI1u6+hYDnnZZrda7hKHas1bZHhlNA6220uGNMirkph394MoxjzusoeLg+
J8udERjOQGapCoHXrt+quvu8RYscGNpnp/KjHads+f0m6jDtBpbOZYMzJtFgEjid9x3Ylr2OLMvP
N3GHvgvemRKSJ29RU/0CPob+xPt2fIRO7p6+g20EIzZIVDymJQcDlRN4QfNVhOj7+w4S12p5LidZ
hu9v2oe/RHgbxRgYe/CwmqGcBiAYOIVFxKOjx0j/6/oYtq0wzJ0mpZPW7kSKNSjJE9TMysd4ddGu
f9vnt2FfeCs60ipNEoZ7hbhh9rj0rOm+xCmPbmNZDUw8ItTwaOclKTY7Qhsx9SBLneE1ff3XW4zb
hCFKFpUcFQbxtGXMqqY8q7jK7kJkau+RvH8/otfksP0XRNpuzNibIEOA1lXGm4QWaMVo88bpuxxY
FqSD424vhLadXsO8q0iXI34+KaSsydFz2uE/pJYjEN2r8bZTZYIHEx7ihkLkV8yDiqovqTuDi/NA
u6hKPlzfGsskTPSgTDuyjCCcK8rtweRPwxlRCz2jJ2fv0bxdqK8EtSa5IKetK8DUTv6nrNKsnJcH
9JG139OkloUrVndPkM1igyaQkIChDeJZCy1AwREclLdi56s+jb/dtlSGiYOzMPHTOe4KdxFplWsI
7OR90jmHgTt7Mpu2KRh2nsTVNHRMb2w41UfAUdf7AJa/c13YdsKI4RsxTmMNbrGCjPFHQtD6qFER
fmS4mfok4Dve1jYF4ybnYpniioIbbWnnnyQs82S3lcB2WI37ukc0WHUKvKdLDBYcwHr5o1tqIHoR
F9wWc/6OgV84WtbweJRJDb/RQwQZ14SE0C/RdI99yjIFEyjoQsmIrGHSAUsZyVPkD8G3fkWHzdIL
Vlw/p5YNMLGCIaE1bdwO55QuXwZIwh+gWdbuJFhsZUoTLdisoC9mQ4VKIRx2GvP7FODmfFwHcb/E
1D+t2xshDI/ztMjDGOF81SBtP16fmm31tpP9YnfWkAWehzJpMQfReKy9MkFvkqQJNAg8gCOvD2Jb
P8POfdzkPRtLUpBEiU+kRkv4gZF6l5nd8kY0gYPOOoDrcGC88KTzQ24cUQDFFVtmansf8rUheR30
t8FrAxNH6INBiLW12xUq9ILjqiYV51xDpQ3I7n7HM9pWzDB56QH1FnUhoCsBEqO574/d16Tvub5x
2w275244JUHMt6cHFHxzyYf+gaeR9xCHpdp75trOlnGd60QxudKwfutOUOgofbDola6rDkm4q3v/
+hC+CeXjqbuiIxgO2J/RLdZFyfM4hvreW/vqdMvZRab+TwNpmzZuAlRziw6ZiHuGR7ls5B5W8PVt
9k2evip2wnCckENpJvYtVRAWy8iQXW775YZpczA5ZUHA4Bid9sGJEn6MBESUr3/ctvDb31/4DZck
tIWuN+jTFmQoiN8d256cWpBE7pzQ1yNc34Tr0XRKkWdGl0S6xI9hsxzVlljiS3kpIQOro+mhggAD
3LLeeRC8fpf7JnyPRgC+IKOKW5al/6l1IHnfu9URjS4dqFSHHVdoSf34Joqv9Agh4DSB5SFkmBYA
KlMOQe4GGKYLJImfV4LYATUQQHqH52Qk1d1tG2ZaPPbLkxikkKOYD6r13Evntm16mEO08O+s4fbM
/Dsy9U0BX4iyjI3oAlpIYM1+m2PQzfLJC1KRD3X4XrRL+3DTfExwX+XooBnx763MVnKQS6KOKuvj
7y2p/BuxZb7J4Mfj7P/a59YkkIztx2WrEpWr052dTNJ/IycBYpFDjrMWtXtRmSQ3tSf4Jr1f5NSd
NyO/WiShV6KDdErj4YhHZPjx+vJZPI+J/HNHJ4IBg42etA1/XNFm/Q2sGNG/179uMV4T+SedauWq
QjJtq49DozivdPpzHJQGirv50cofuiE/O9Hs9XPbZrP9/YU3UlMAPISDeIWC6D7JexL35R3oNp1l
52DbBjACfQ6gXQhuGFqk47A8Q4oAZd1ajEl/vL5gtu/7f04g4DNKkyGyEb0r4vuoasRD4nc7STmL
VZqAPoh/8CheexRzysW7R9eG9E4AuwSgzJIyySmVzRGSRntW83o05qfGtZ/1kGNKy4Uhe9799Dek
Z6PX8n6GCbn669xmAnoE8d5FZJmcCfILAy9mUmrytkK51ZkA7NM++YcytDzyO18pzyvPCx6ybn9A
zcwbw50L0DauERcQV9RiikUHYtIomx816Z27MFkIXuKae8+gxfoQgM1tZzTL+TBlgdnaoJsTdcSC
UW8u0pXQINc86256xyLF8ufxa6ZsgIq7Q97qNdTfgMaEZkjc1DQ79NUq30JZUI47M7FdgCa6jyZh
M2ZBUp0lxx2hMnRfb4TiOhVRztvlXyifdkdofL3xRvLRA/7oJgsz4X5KQvMPKuZI/HRJJE7VOmXd
g3CYSD5fH8By7E3EHwEljet4bnV2Ab07qfXzNis/Ft/VCD0fOotHj93Gcemb6L+uitcBHH608Fso
OFHhx+/n8kbQv2/yBGpk2edZI3AcBt1/E2nihveu67byeH2lthjxlSghMRxEOjOq52CEooRGqpIl
3Xs0dLqPLvRXdkawHTIT5Oc64DwfspoVFHRbhxr9Ei1bfiFvBl1zljXnLh0eZaeOWdks/yZ4LF6f
meUt75vIP2/SYRxNPu4J4f0aAJwLo8/l1lxYDYBUARVCDhvEyUv4E23Jz15BG+v60OHri2pSCjZ9
iRMdVV1Rg4DiVC5J/R64cH5//euW4NhEBaZerMrMaUFvj6Q5RGWqDhxMQtyDtPDS1/20E6TaJrGd
mBf3eMlKMLN4W9BPsx49dluZaupuy2b6pmhwWZfCwc1NixhSpkheZ8k9V16889st9m8SCaLrn4QI
ExD71uX5dwpnC3poXf2EzEU+xR3Nb1dA9k2YoBN1bB14xwqGEfjIf6i0HvISMIJ5lv0J4JajUy1f
1sX5pgL3trjOFBBmTcNakHFB4KSKngXhb9qAO1+Tpe+Oq1s/DHxQd/UITl+Qhrs7F4btTBjegkuZ
dRNX2WNZL+pjivazZ0+M36+fa8vHTYSgJqCbVlmQPVJviT8Q4ge/lhk199u+vh2VF8fZgxYeD8YF
y9W4oOHzfTH13ybiQXvvNqs3YYB9qcseIpGw+sCHlgU0ApnKG1HPty2+SSQYl2DJljO8Ss/qyM9l
yYb5g/SCuXu8vkSWu8AEAOIFIgbZNBRli977BO0q/UVTF/uhWb/zlLL4LpNHUJbJAE5ovysAgGma
Qyd9+hGdjdOXuulD5xiFfvr5tskYr4SY9q6fMK8661p3dQ75Q/dJxSsEuKAFUu2l1SyOJjLeCrTC
e71nyEiBucbPHeQMuhBUKlCU+Rpn4nvotSfP2wNN2gzESBvEXYrGhR7qT0C2DQcRTfNT0O1SCdm+
btg2AfB7WuYkOses8Z6EBP9e09G9OMPydRPv54I/PmmcoDo3joyOcoa8hvAggnF9sy3bYOL90mhO
01FE1Zk05c90mYDVjuK7SeJlGPbzh7lUX5L9diLLITZVgqXS9agiKAb+rioigh4PUPWg74Do6XKy
NLepKvsm8G/q+nhtMwZt0K166SKHe9znRbAYu8kcqH1n8MTUkkIz9TZIkxjUF8P4Dpq7/dfrm2Lb
8u3vLzyuC5rgOs1kC3r2ZH4vEiTV2nBXVsX2+w37Fh7Ck4ytbfGb4LwjXpUzgIofKA3+u+33G7bd
jkgCNxrlGC/y07etjEdkV72Yxqfr37fNwDBnAfRMNE68PrctyNHuQAYetx/msXf6OzQTrXs1cNs2
GHYtA76MBJXFIh3IkOsUlG5578ngxmDXBOhJVs0V6ABZEYaq/oAPd6A2WZX+cX2VLD/fhOdxj5ZZ
F/Dy0UfpL29myU7t9rS/7etbRuHFGSWMEgr1obagderExzbzvPR9xcACvhOJWnyFSQJYNrpa0gYw
CoBWoV7kjv6d59P17VaWRiTS3WZrJhWgKwbVDyNsTdEohCB3lvT/9dpDme/6OtmmYdhyg8RKLRhp
inhEbafBoTouIEuCqECnHonfQ7LxtoFMs3Z7hB21aopyEe2hbIboIIZaPK0d2jl8RsMv18exHSvD
uHU3rYBTt+Wj7Of0viJr+W9SsvrD9a/blssw7dABfcoSBg0wpd4vOjuZk3MRfmxxGR08RGxyZ7Vs
szBsewiZCqDDhOMrWS0OPBoZuctKBezG9YlYkscmBg/EPLylIOcpvHXuFDpn5+k9eFvEuxYCpv/0
ifS/Jh7r3WOiwdXswsXcZvYmPE+TlXY6k3XBly74Jh23uiRDRY7Xp2VZN98we1Ty45ozgsvDX7pn
6C+XXh6PfA/nYvHsJiSvL1XXYi+6ImILf4uEKH3y6wSqBSAD2nFctiG2v79wXHKK+55Oa/b4W3KI
suifZoF2GWAX368vkeUI+9vSvRjAm5tZ+2PZFAkg0X5aOn6+CS/P2mkehc9vkwOEqN2fw8TUyeZg
durC1Qo6kH16P0dc3/agMZF5vOvH1UnatuDQYD4yOMW7YYo/LnOU7NiHbRsMQ3erqFJxNNegpwu7
Uzxq/1jOMTmuIQClt22EYeOpkpUXTLL5ncvQmZt+cYetrAbkw9Ed0cZ8m02YaLwN1KTR3ps9umv5
U/Y1RKsWVHmvT8JicCYQL6yo2zhrWRcCaZkPclGxd0SXf9fsmIPt+4ZBo7kfTJkBMspeWGdHPnlD
BcYHkn267edvRvLCGCboPIJRJqqLuF/Gd11N0kIhdbAHy7KlKv9i70OEMy16mM9Qhmuet0Jd5UKI
darZwUV3ea4CcMW7nHXPIaUtJEXRT4669G2T29b0xeQ8tnrV2HVNEWVV/L50e04PovadHUdi2xrD
wvGsoeVYIYMdkbHP7tk6DeNzD6ksdePe+3/+/hhkP1nTYe+1jJaHKhs4ur1WT++BEbYz9EqK/Pem
vVgfXYHQqwGks6AqIl8Y3hvPo2YfY92iXwjMm1+y7DY+Wd/E5020DttgraFLzlnGIA6ZVuqUTXxv
L2y5eBOgR+OgdPoR+Qp/4pceTJcbP8rikeiYbOiNjaUYmZhnD02M+c0nzMTsBUHkBZ2IcJe0Uffo
eKL/PMzR1O04F8tVZYL2aBYlsY4W3CHukD3peuuVj2d+4ClTdy7kKXbGsTh7k99v4pkKQki0otIj
nppqe0LF6fou01G3J4BgOWuuca0vMxRhnVlhCK3CnDP6ptY0iHN/dOAFYk8eEjD+3ZixNLF6Qdms
yVyOdQFmzZDedQ73lsd0oNGN6bG/4Hn1is43gOOf+apoXs2dznmSQE74U1WhUT9sm+kNG8WNdWDX
8ARNquqqynBVjs7igPxpRFvmxgE2hP2B++x9i2LXTiLT5rJNLr51dEgmQOlfJEiI5yvx/82y6UPt
088RL/087qGKJrcuTd69B5Xzk+qd2/y1ydJXsXAkKbq1C78P5Vtez3GJhKOedj7/+hH0TBhfqANX
hB0mBjRcnePSpnns+9A5XtZ/wRlN8skr6fGWq8czAX3IHQwRlN2AR0Yb+NLx5ogcxd5peP3i8UxA
H8rnoUrbGSUmwb9JCWBQz0C7ev2Xv55x9DIjIhB0jbgT6QxSLuUZjdmnhosm53PwJlv5m6SKn7tx
jwLActY8k5sPVVLQvIdMPCkN/N2sllzH06eJCgVxFJyxOPEOa1K/8zaAR5vqf7ea5vV52hZx+/uL
y8+lYVVCXACoej/r1px3JV3yloR7GouvPzA9E+mnabZ0/4ezb1uSU1e2/aGtCCFAiNeq6ku13b7b
7eoXwtVeE8RdCBDw9WfgdSJ2T7lV7Kj5NKMdgUqXTKUyR46RtwmyUyjSrtQQ0K5iVfAfUw8/hwiC
zwrsDdNwpbSwZ0P+IhDXR5r4/x3PmxZxgFTrVt+i43r1/lLjRRYyn6uh/Fn23fsalymti36HbsZ/
WgJKYegzfWwD4OFb0Tx0fr6lBPL2BejZUL9BLpqOKRPHpEXUIxOoDRVItDICz/Sn/ejyWXj7/kNN
9t9nQYe6riaZdx9Ahac/6a4r2Mdc1mTZEd4F5P7yKI4TZ+P8kjYb80I18aOpYF0deOpqH8Rxlz/u
WCkbyqfA0+ET0ogjoJGjOHAzpvdgOdM3ckQ0x3oaf7o8kGsWln9IdN1VTKEZTA2CPAL+Zr7ksZQb
b0LX160woSJRMGY9MCddmZIvHcSGptveD6frIOmezeMHZRGPGjmJo1HZczACSMxmSP0ggt96bbrO
kvUqSBaIfEdjmTyixSUf9yoXiHLkOI2fIJN3nXQktOH+fWB57HG/ZqREmifxln0Z8epRrTHPxsvD
NQnr9d+0RTuMTIlj06RPkkLVScfjdxjOlrC0awDr7R8UgzeUcxIdi6Qb9xDmeAzqKL7/PzzMHQZh
Q/bSZBp9ZHajx6KP4D/QFDlPYF8TYXLKm/nXZWNwDbJeoq8ukQatnUkGzhLUmaZ8hwpTugML808V
c//Gi9EeeXkYh1XYwLx5DoVYtDd8qOb+XCWivouu9hw2LI9mrReYMIyOdKzzn7Lyyidw/qmvqqpA
I7jMxSa3rOsWsVF5NJFp3gKN/pOQ+XNXKP1ZJyshRwsa5mglCyhQW/7ajXP+mFTFb8m3APGuBVz/
/mqfAkBKhqkBu1ujk/gz7VF52UWkna9D1no2LA+psklT1vHHIEaJtqq1xMMmq26v237L2ptFSL2M
iT7jMQPOdYo+nZMsrwR1eTYSD0zLTKdQCvkwc0gdgnsbcQnfZAhwLb1l6YP2laElHz+g1avdg6s+
z3dhHI0b9RtHUG9j8NAbXC0LT80HM4CnBqFct28GgBS1DI94J0GI8GrXbuPupJ8Fcz3W+gOr899i
RteE7MYU0PzNTiPHYtn4ujnmQwLQovkAeNe9LiAhtQyGXIW/9Wx4XYo3SVXLiT7OC6QUqMi8vaR0
vknGQX/Yzq+75mBf4VkCYTW2dB+YipMncO1nEqTCU7wld+a4OmyAneFaBdkQeI+JEvpMa/S1AP9d
fR2zYt7wt653iQ2z4yXPV8J471ELKscRlEGzn7zzZIt7a+ct8Sj6nRxQR7g3oBbv/Vugi4YG1F6U
jEI+BHGhSw5uthB6Epd9gGvWlg9Ilkn0ZO68R/SPfBIacMUBbCFfO270xl3m2jf7zvfmDpRrpfdI
a68/VDE6i7MQchuXf7/r65YbKFPI2esOCUCIlqljahJ0k8t6633i+LqNsBsmI7pmrOYPpp3IuxIa
CfsQ7H+Hq367Tb0XFNNs0k4WPwMC0KMWyj+S9dV93ddXz/bqblIdRR86OPDPU1FN+3zxo/usUsHG
b3fduTa4zqviMknGCuA6JEUpC79AMSz+EfZcQBYebLd1GT9WUCO9pXPYPixmOl83LcsNaD4nsuIS
B7buCNrWqf9xNt7T5Y87rMFG2zVtJ6F6AR8jQYP6syim72kSLe8GDimH60awwngTUNj/xPlx4ONX
GhfqTrZVsqsl2/JjjgSBjbArA/SUlnlMfmWA2t3m6EWQk/euK8AJ5OFK2yOp+JtE5TtK2yu3xLJw
FoTI7EctewRsfRY3Sdjw9F3GFHhVLi+aIxy2ZXrl4snY6xh9/BPVS8O/BXrp0F6c/l7GeYsTzLH5
NuLOoFSF+kEO51y289d0SMw38OOH/a6rUCLZuAJcg1iRPeMEQbfX00fw9BQ7tj6BZOHTY5l443Uv
aRtt1+hax6nw6WNAzPdhREqjnK7sKPZsiB3t8h6gdtE/Cs2BqRUxskG7iJF4I5nhOL02ym6UZkxS
3xQ/006w3eSXzW7I5e+k0ec5S/1dSkgFTuLwHeH5Fm+ja09W7//aU8ak6EOJ49Ws2lx/9iTo6uDG
87V3d/kEr5/6uyTm2Uq9TRLW6ewN9BHK7NkXxRkB93W9BTpxTYD9ewJo2lK5PyT9I/xU8FuKMP6k
Mg6y8Slry2/XzcAyct5nUVf3mIGK6gEdASDv5o3a8Iqu5bFu8crMUzMA/vgo44o9c22i8V0Niut5
Y/kdDsSG3MmoiGMw/fEji6TazTGyo5Qo8q6Ol+GOrDILVy3SX9g7jX4P3rcUZZSxfA/0f/M5EoPe
KnY5lslmwBNVULW+ofyYqNCAkBeQ3boHr8Z1P35dvFdmQNOyHsO4xtfHhDzOyiePSMuHX6/7+np2
//frl7/hOOc2zR2bSehHYBSEUNDKGx945c2QeOm+XKV9Lg/himtsXju0PubzlEzybAjkaVf2YEOK
9htbc1S1QtOfT+Ju1yqkDsfEC9+BBHiLv811Si0zFuMAzjufhMeqX7Urpu9/Eol4Sv0zhdUWTZXr
DFl2nOpSDVGU8aMO0vSZz0vzEmcs+3J5+VxftwxZ1bSqs2Vh//VzKONBGxBRx8bmOC4HG1wHJcOS
DGYOjiutQkGWf6hXvVBh6O1K896L5n3u9erex79cNZ2/QHVt7KF4TMNjwvPmHtVl9gFYlmpDIcdx
nG1QnZiaiuYLlWcwxwLZXzcJ2FJy0O9/W8ZqE+rv2BIbWycXJtFdkckzl1x/RyGKvZTAIW7c1645
/Nus/weCcqAxgNrksRGJOSCjSHdBGfB9rJPrkHueDawTsWkhQOuFR8Qz9UPT9KBlHFDBO4SgO9xI
97jM3obVqdRrkWVdV4kiieExNu+6vt6v7RFz3ZndgMNliv4nIlHzvhjLH5cPmGv5LJNPB4QxIBvg
R162P/6Q/3Cv+tGNm6SprgEscwcnyOSVE9jbmgS+i/H6R0KrfO9TpLAuT8F1viyTB8YHXJZUZ2dk
Z8DiRvhc7towqq7SivNslB1LghFwwSXEg0mLPxOgKq/3uQbN1FUT+AtqV6oGPZU+lqjSU7zjVVH3
u2lEB8nl768P7jdiP5vxro8UXeVaijPXjNEDCaZ02o0sjX+SONN3YiqiaE+a+fvl4Rw7/hftnSgM
OPBZ8wGxyLCjYGShPi1vvLXr5roR1pH/9yr/n7nPeZwUS/MhEMNPZcyyj6tp3uXeZkDrOFO2Wi6F
Zg+kjyoAlBiSu8iBpcdebOZdXCvk//v3x37eFB7yhz9HaHvt+ixpd3np8c8oP1YbiQTXBCy7rtAG
Y5YkLc4VC7Mvfdu+RF0SXpfzsvF1guYla0LTfKCszaFAgfCVJKDvu7y7rp9u2TMLgYmQ0CL/WXQN
BX/zBJw890q69QJ2fN9G1KEhnzUqyoEA5pO6F4OMAMGokubL5Z/vCKJs6FzTs5EOSHM/NfX0nUIi
7pvi9TtCAJRuiWY3l0dxTWK19VcmQCTL58bn4imaA/m+KHsCmqUs/n7d19e5vfr6XEI/dBzj+Cll
aBIgpmCfDNvkHHT9dst8Bc/SjpZB/LRCGWdkZfecj1tN8A7bshFyovDjcmrS5GmYoYmBmv6nsoNK
DlnlYC4vjmuDLeuVaqYsGMfoSRbRNyP9BTkBHP6gwghTnfGNJ6NrlSwL5qZjPmS81GPVMWgfy74t
mxvRItW1MQ/XANbNPJQJhyIOjZ8qNYSHsOm9s6rUfB1U0bNBb2MbAytYtvFTk4blfayD/sVkxN9A
Ob0diVMb81aNfTX7GnrWsm7HQ5BOn43/WCDMEIP53pCcHjJwx5IluyrMpDbubYhpFaWVjH4GWuiH
RsviIFBe/tHF8XVgVfoX+i0CX35Gm+gnlNKD+3aJy1tPkQpc/fVW1+0fifS/QwEol//bsDl4XDLT
i/KBKX6QQ/gfkbefBvGJAX5mRvOd5iGYPepPTS3uWYj2NxC4X7aat+2S2oi40QxqiNGvdQ5HBAKH
LFl5NnLgVGTYE3K4PMjbR5ratHe0oXrwdMx/phVnL41h5qMfoYJyVdxBbeibSpTseOFHT3XRvWQs
zQ7AYZyjpbyOpJ/aWDf0S3I/X3LxlOTp8DS09K6DQt236xbHtve+bgRjonjOhfCP3jS01W5ssmTr
cLkW37q35TJQHs1D+TxXwHOnw9gfSvS4XeWtqA1l80AiWCz1XD7XYxncMC/Tu8J0W/ApR2GU2hg2
mQkRDSQunqkuoWeS1vtuNPd+DtUKf5m+k7G6S7rodsz4+1W/qVf1j8u74nj4URvg1kMleBgmVT6j
M+lZa30vaPAxAzsjXjP9bkzNrfHNoaPVy0rZuDHoeom84QdsAjuu8XGPlKD6Csb72UecHv5pU2HQ
P+Yh3ets+pWt7PQ45NVuBaeWyXDLmdl6kzj8t81xl/NkClQLrjEI5T2m7bAfSo5muLT8ESCVFgLn
uV/Xea7Fxjq/fWtTGyA3eFM7lL4KHtOA/GjK5hPPenaTsP5rF7AtbKzDBGxJW5q2qQRZSf2gFNR0
eQK4rwmhRnJ511xfXzfzVVRGvMQP8JgunmXcdLu0I+JThjrhr8tf/9O69NaZsPxDoRYENkVbPM8t
gIPrcajb6bY24+0fm6hzSLC3sAf01Zt9uYz3UV+9n4LoxDMITTW4pEKy1YTtuC1sFjwvillLaMXP
6JvLin1bG7gp8M95v0zTRNfd6TaSTou5ZsIo/1H3a2pCpsNeLiiFRdUW8ZNjx2wZ2wSdGUHQxOxR
tNmzUn34oaxQuLi8YY41ssFzjZewCDmv+Iz9MNnDLNLoNiNZwCAQzYqtlKdrClbEQMtwVNGSBEfm
lV9oB0Ab2Iu2MPmuj69Te3WicYF76aLw8T86rILPv4oEL5nr1mcd9NXHkSBnE0kFPi7whtc5+WE4
cMM1QE5XjmC9BEwuQAyZYwTmt8kuIdEncDX3h64ChPzyHMTbftqmqlNFMZRexYOjIt2RBw8Mpecm
Cm4aYB5KTj+ObbCBw3k7SURtsBwUsYOhncPgSOEfdYV3vfaSPfg5viec/WcQ3kYM5fDDNn0duEbR
RxZV7Bf3OchGSVq1Oy9Pg32Q9cH3pJy36KMcA9kAuqxTfj/IqXieuqG6HRYoBo6igdIKQ+iwgFzs
8g45rNDGzvUaPUNLO2OYMJ3vuSxvgZlsH0EttRX5uCZiPfXpWPVRzxk9l1kaxruuHMxO14JC2AP0
L1wMW0GQayqWqRt/mlUK1oDnYgQti/KH6J7JothFGux7l1fLYfDcMvg4EjE05nHttw206mjRkXeh
Ga/0VTaCTkJ7V0Nmip6REu6PHIf3YTWSyz/dtTqWscuwaWgS1OVzXMnyy9TN8sg70BVdPwL7t8NK
JUrcuiP5czWBJlDi/ToD2n1s400UgMPIbQa6MVaZyQExPKupuJ3mYNmHg7ePVXQEK3MLdQmzEUy4
9tl6C7CwL4YeCuFnKUfvTikCUZVaqYVseBGHX7RxcWink0nh+/G5Twm7zb0U8uA1EQ/C7yZ0wM3J
YS7GZdUcY7dXbb+NlSuKQIkpmoJfIub8qZ3BxiygnHcjQP26YRyOE2bT0SXTHHsZTOJMJl7fTajz
3nR+XYMNFbTZl2fh2BcbNFdls1bD4omnkaTFR3SRa7pb8N+Vb0CbkG4uTU96gCDP2GzvTvM6+sK9
Yate6fr1699f3egzVWPjkSJ4L1BS+iYUKKV3xN/EEbvW37JwUpjUJxAUeQYH7Ue68kFkZiRHFnbB
t+uW37Jwpo2RAF1652Hpz8sozL7Hxb5xQh3GHVrxO5T1xjQSefAeXIbAK7E91WsbUAHQ0qjT55iq
Letz7YNl3QaajhisS06lN8j6tgrQUXZYfBFszMSxETYQroEIb9J3KTnrGO3hSYTAVvlele7GLNu6
iVxjrJ7l1VmKR1D75MqQcwvVuo9/OFk9n2jAkMOthJ5jmWwcHJ+DWkijk7MYx/KLmELxm2SA8V4+
S+ut/MZzzQbCGVlHHlkWclYjJNqzVh27Hg8zQxCB9uhF2fAYrmHW9Xu1TjkEpqTONTlnqJvs0SUH
LsAYOvNS/9e/XkfZT22t2Ya2QV9qbzqBz66j+yHJE/2ZTH6+Bexzbbhl3QYqe2jFKcg5LEZUJKf8
ccpId5ghDrBxKbn227JuhX6+oW1McDTzon+1gop3V3eW0cAy79xbogrdr8lZapClh57RP4YJLX66
ZXQjLeSagGXXoh6gJBImQQ4yxsTc0aEy/8mwaFeVDakNghtm9CjNU5a+dDmItiBQx+96wBx/X7YH
x/7a0DczFYuHqmSYQ2w29vy9IgWySzPkTjQn2c3lQRwrZAPg+BhoYItHlu9mRGvICRLT5o8EjALL
1qPSEdrY/HNFCnx/0xURhmgX9jQqAPIbHb5P8zy5N6YGX3Gdxw+hrDcy845UnM1ENweDmnkbzSfk
kvj7tvVyhu7OZXg/QBxdvgdRepVD3Cyue+hqzUnHD2WR9/6Gf3Ft27rSr/yLVJNuxTLMJwUexdta
J59IWop32Si3RnDtmWX4WoJOGrIq2LO0Bl3+H7gWclgbh9q1XZbRDz06MI3sYTNDVAbLoVhlgaGY
UN6b0jc3YSLH/ZSMdXgLENFINs6ha88sZwDxgnqgvVxOaW5uiVjuwu5UBu0xRlyfAIrmh98Ua6+7
aWzdWCVpqE07pi+pyONblHZuqInHx6oGd247bak5OQ6Cja2Lp0SqIlyS84hOvgOEDdr5MPVR8WU2
dXUd+xfAG/8+bfFQaNCBTvOpBk/hjgRIZ0JzFY1WUGbfONCO42aD6ma6FPUSeASpSwJpIAYs+Q+O
fMvhKg9ko+n4yAVEkOLkrBKyFLcLpHPAGJCFW5zVrm1Y//7KHqslTXOPpX6+Y7VhNyYEdGeokAUY
5+rl8hRcQ1gmn1aEdmD3J+ccervf/4gCQfujfUyz4LqL7C8wXZFozoMepXIJvHLV75MB+h97qPQR
fwsy7jBBm6qumAqaF23I3ldcfGpY8S3pUUaXKfxWsFZumq4e9zJSx6WasqfrVs4ye41cbD83Ij6L
nJDT7EXfdJk035RCB8/lERzhHrNCgCpPuZnbThyHqT4UOrxR0EDe+Zm5XelKLo/h2H8bUScExLT8
niZPEfLvh7Rqmn1HIS1TKxldZyU2pK5RTdQ3fsKOBUX3Na7T+hBF6RZ3nWORbEAd3IqniyQsIcQE
nuQRYoCH3ATP1cqru4sBCdnYDNdCreO/skUfwgQDugTEuatNc9uCaWwXpFF6yLItJWSHs7Jp7Gje
T+E8++w9umaLw8z84aZnm28H19ctQxeFgpTVOHBgxApa7A3F1SjEVsHKtTrWva76SPN4Ycl5tYOi
xnM9rcL3vURZ77pzal/tePHQzMTsmKYM+B40M0GCYD5AMe3L5QFc62OZM6sgpZzPMzlLg3LoIWnC
vD3mA3SCN2bgGsCy5mH28/+m4YoaHbu/xFTq6V2KmFjdXTUDG0vX0LHwIfvQnrrJN3dLUbJ7km8p
9zoSGjaSjgN0XfN6ZO9lrR+LEUUV06DUyJP+Zm1S6HTkX/dys/noGMLtOGuI/MlkPmS3TbpEehcn
gwk2okTHRthEdJCJm6EbpttTMUXNcwT24v4gZG22agQOW7BZ6CqZeCyvCbguokLeJH6d7EQZebvt
5LRrMyxbLuZG0hjFrqMRSXpA9p7tGnDk3BYG9W1oxYELhtErV8uy7EKwIa1ZnL4gX0YgzK5JmL1f
iALtzOVj6wJd/MU7RwikzRhYhdb4mYHECm08HyV4FCuUsOdBHaug/zp21Q5sRveXx3Q8FGz6OWUC
BJmxTl9maF6DWEr4u9pAgLFe9Jcq6eqbJZf3Y00gRHJ5QNeZs4w/wDU1almJY7B44CNswYHRFtVV
8D4e2wA8RYJBeotip7UunCVBv5dBubU/b/50fNwK05Wi0o/AkneWpai+Ipqu0Qvpp58vL8ybxoKv
r0f81bU617KqIW8V57vCW34B6pIcgkE8LukmlM/1+62Lm8/anyTEcU6KgRN9kCN/gMzyFk2e6/ev
f3/1+5sFYMo8CPwjiOrjPYc4LVpUkeVdsvj3dSu0zuvVCPMEHtsQBnJigLgGuiihzszLG1V58+11
I1gmjjS15EjsIsUroy+UzOXdevxJkl91M2GTrcs7QPO31zV6yHdJR7v/pFMpg3gflxTI+MPlObwZ
BmII6/pW0LT0Bm7YqenB9YQwNtnNAdie/W75lSvQWF4exrXdlh2n6IEuoEogX4KK8h2yyuLQ1nm1
q1eilquGsMF1MQ2aXnYVO5Xgsr2r5qK7ibpG3FSt2cJlO0zCBthVTZQB7qWzF4DJ1degK5t8h/aH
q4jDeWyj6MxQmIo2iX9cT6ym9J8gjLN9HMLpXV4ix2bbiDkzBRq68R07dYP/jDbkdB+EgPSXfdAc
ym6ztcU1jGXbcqqlr/xA/lRJfapqk98PHXsSwVzeg35Xbuy3azMs+y4gXi60ikW+oyLU4rkqwqp4
glzVVuj85mWH7bDMexY1tOrrDrgVGn1ToaBHaNLF+yKHEyQjWC2YH++JlM358u64JmRZO2DScxeD
yuQlLlp1CP2gO4CPqdm4ul2bYhm6CcqZR1UVHAO8kA4QCxT/JBIsnl4MopwMokUblv5mjIVVsyx9
CaXJULxrTm0B4ZpSnVM5Ivwpptsx4XyPxver6sA8tqFvivLRnxrWnIZuAsrb04CULN0WHYBjHjbs
LYsZh+77KF9U2xYSLWCQ9Gz9MNtHKo8/eDIiN7pPk5vLe+/wjzYOrqhIF6NiBv9YFOE9S8UAfdJC
37Y+eqevG2I9GK/uwwJEUgvDu/4EMN+U3+oqLO8iqHHzdzNj15ETYlMs2zeZlyeFyaMj69Gx0ozl
8C6ha/VWlluO3mEnkWX4KiRh6KnKP82FiNC3wuXx/8Aj5vq6ZfUCsSvzZRKcQqA+hl8+ZWP4EJIh
IlvpKddeW3ZOfZHVWZSgOJIOdRbsaMv+m+TT99mySUv4NhocO2EZfCGGcOiKoj51pfcUgBTrNl+S
+GsP/fl9lALZZTz/nV/iRer5zfC14fV8m2TF78unzbWMlhvAIx19EqavTnPdZIdcqIcwZvOGtTg+
bsPiqsLMkIKM+LFK2x+qY2Y/xpsMDo7tscFwikACKGxzfgTIq9qxsUpuVvRgiY7QazK7PLaJ5IYM
xaLWl/yk0CGxR73Yf4ir6xRU8XXLznXXTEEp6/qU0L57V5BBfb22hQFft+y7hIpxXaPWdgIwdQYE
cVygNplWabDhpVxbu/79lZcSQtRzuND8JfFqJIQhrw2eSw1FtI1Xs2t3LfM2SvoVkl/RKSiT+z9q
3aHfHT0Kgd6rDr6tyjq1sgFaPqtOYvBQbCQ+4dnOKBHcXfd9y6wrMoPwLId/YsL3q1sGBHV+FxEa
LE/XDWBZbujXePbFRY5ONzXdZ1D+/oqQt984+45r1Qa9DVFRJCOoZF58Ymiyk5GPqqOImnGnR9ja
nkCq88PI+OaBcmy4jXmL9Sx4UTXFywgxjd3YTcvOL9myS4yfHi6vmCO0sjFvaZ9GYMDm4Yly0j6W
XRoFj9BTn4NDMA5jti+h2K421s81Hcu6ARkco8LDdNbM4m40/PcsA0jOQ9H08mQcBmij32goomxC
B9eLQuJK7QHPSKaDL5v0yjjEpodrWwLZuIzxk4/J3LBg+GriVN2JsdvyIa41smw8gB4uwjO/eEEL
7e+qgWflxH8eU4Sf162RdYOzpCiXmhfyJa2HsLlryjDI7qO20FeGtjYMzheqWDi4hF7AU00fCEDB
n8XS5BuUKa7zall4qlroY6Rz+dLgYH6ecwU7hA7Tz5an2Z3S+ZaGlOMo2RC4EM8/kA2Vwalq0S19
0OngNUfwPDfFda7KFmBlXpqC1CLLX0CTl97UQdN+ofOcbCm8OM6RjX0Lm7qbRNXxU+Jr8UX1Jat3
2STMM8hFwc9x+Sy9WYLlsQ2B457yo1LH9Giy8tuqtLC2LNCi+aRM9Gnohw9CP9ap+Xx5NNeWrFN9
db2Suouqgs3ZSwgJjBrU5+WY7aBgEl7nCm0EHHTV+nD0gvKFzQwqIYYDMpjP+2rR+pyT8SpFcCya
ZeE5FHEKeFX/9Kc02s3x9DD06bjxVHYtkmXecHygzAPJ7IuI5LLs9aSXaZfKMr7Oh9souJRGANCW
hX/yR9yDDWgDyqwadlG5qd7muGUDy8KrIUzSssr8Y7Msv9Ip/JKy+i4BxGbtgfHjrXKAw5H8BYbr
qnHA8yhDsIYUdygWsptT/oNM6FxAr+I1lRQe26C4ACL3VZPp8JRqjVbyxEDc627qIQq/cWgd+20D
4hT4sFSCpsRThy6R45pTeImTLNviv3W4ERsMJ8DnBMqtukOcg91o2lp/qtGdBxikPF62akemyka/
iYRlZVSS/IWPY+IfoBmcfSYe7r8M1QAhGu8YAlQ4o1q3BU5xHDCbRG5VWTYm9cAFiFRlKrP8OM8D
lKkMT05jgF8CCaat3LFreyxj9xpeNiTAZajmjEKKSoQt4EL1IDauQ9f3LXOPRYe2XVVUL2jhUh+h
qgPSaj406nR5c1yftwJ2DpkMnkF08MVrS288lDHwu7c1VO83kCiu71u2PpI5K4Yct2yR5diGjBf/
tEypjXSe4/DaiDYN5ZqxCmTxEpahN96gaWXskD7QQfCFjdPWFjgciQ1p45BWjhjoyE6+aUSKbh4w
6plih40GTdWhyBYvIJB3bmkab5iMY9VshFvt+aj7mUa+5EkyR7smXvEEPIKg++Gqbbcxbo3uG8G7
HnG0UUu7o2FvbocUxaGNGNS1MdZN3kVxHS1BU50mGZAjdOFbtQ/Suv0BcMqWxqEjNrFJ4wZZAT5S
TsUp6NHDsHqvgA171Tf8pkHj0p8OewluZGLIdcZig96gVDxpD3nd49w1P3Qp8AyMQei+JbztWjTL
1IsOuYUV3Pji9+G3bo10E5Br/x9eBq6DbBl75Hlhn4OS8CWIGdl3dfgUxV37VBZQlK7bgd9ePlyu
eVg2j5t8glp4UJ0gcvgEJ8/eVb3he2mWLbJXh4O38W0KINyo63DpxniV1zd9OOt73ifgd6sbjkQ7
AwwKkiRQhL08I4c92mC3CjzbaICb0hfm15JAZrY/jr4a6g1rcX1+nearuJfhcqqHRvMTyAfyj2nT
Z98IhBWvs3WbLS4Az//ShCjcScHEd63r+KFPymUL8Ov68Zapi1JNDTok/pvuZBq8u1F6XQ8RtInW
QV+tTODXiBahpA6YKTbhAUJlUVagwRxCF9OhRqC61azkmoV1jafLMIDZBnwYJiH6gZd0avclilJi
YxMcNvGHLujVRGKwPiF8AzaFatrcl+hp/NQA7P1P2c9bh9Q1hGXdYweuzNlbspecKq0+D2j+Hu6T
VIBdYIc0nL9lfK5xLPPW/UzzWMn6BUXgXzJR8Q9Uo74BwLqFwXW4KRvy1lGSDUODUmOWV+Iu4Hm9
Syjv9wNv9J0Gmvw6q7bRbwZvENNlvTjx1uMPPKEhvEYQQzrystdwzcMy666p0dCVJfzEoqF7Bw08
ICXSOT1UQ1cDztr1Gy9Cx4bY0DdNyjIomzg8LRXL7vRYfBspyx9rDfLkyzNxWIcNfkvQdyHQRunJ
HcjmG8TUENVrD33WhmqrNfePSf/VbccBiPi3qSegxm170pSnWUGwD1AP9GajLTGBdGSw1oHwuhr/
3Okg6fm0EogMQf6lHuP7XJIfAXDU103VcgQ0TKNENkN45N7cvGeLAVNol/TLdbrWmKd1y8t2rH1R
IZUiTbM8Bm0PNaYmM2o8mJwU/j6TxlO7FGHZuPM7BoHJGSncW3SJAZGSi4pNGzN1HU/LXxSsFwLz
8x6NXIq9MPlyBzBPvV+q+Ddph+S6F4DNUqf9bOm8vOCnqYKS1s7jAzl3Hc03ngBvH01ho+RIaOCB
gr5+MQNbW8TiSfLhWYNzud1KG71tX8LGyg2kiBbGg/qlbqN3tWbzoa4Fli3i17W0cGED5nRP24i2
SXFSngoPaZ9/C3P8zzVHGt3z/7YsxWfstJxBcU3rDrgAgM14K7ckxt4+RsKmnWOzrrKhwerwwPuI
6FXdKaOVuhVR/QCm0UHcXZ6Faxcs/wCNJoIMi1+/TDNp9xX3xuNQ0+aQztK7iugY22AZf4pyz5IH
YXhq62E0B6/IQUEcIKD9cnkOrsNq2T6El/MszTtxMklLQW+YSUgyNzN6KS9//+0nkbDxcryCVF0w
Lkh85IH+Xpl66n4NI9rn9uE8VeYgIhBQ7dHVT1AdXVBu+tjmdTRsdLG5ZmcFBrSBjOgcIAof/Kj4
zkeoZd7lI2SEbi/P7u2oX9gYugGeUZoaVO1poMb9EKT9N1VWXzQChEMeN/qWJCTeynw7jrWNpjMQ
iqHo/V6XEtCdFbgsU4D25qp5T0oIyV6ekmPJbFCdlgPUe1DHPppo/lXhfb/30infsBjXFNa/v4o5
yypHbzc4EE5+HtKbP6x+GXzwzhSmP2jlDRsXiWtfVot9NY5IxrIKSNm8aMhhJxUgCaBv1Q/9WEWH
mSTVo99Dju7ygjm8gE0yJ5BT0IQHuE10m92VVPn/HyDINkuArj2xnECLt0A1mjo8zaWPxE6ZdauW
3lBvSXK6pmA7ARIUPGIRP5l4+ZoGHvgW2b5f6HUPMiGse111YB6RYQwQRAzi1oGCAFuH4rrr1gbQ
aVN14f/j7Nua29Tdrz8RM0IIIW7BdhI7SdO06emG6WkLEEKAEAI+/X+57003v+34ndx1Mh0Mkp6j
1rMWhuTZVws07oETv2RunJbs9d29sPRb0NwcGNAK1rjTwvSrjg5AYRf6qegLpa401v67Fy3+Bzd3
Zs0xS8y/hrX+xcWU3Pqp3hejOVo37XkAlXpWj2/9nLPB/GUY7WxdOweh+dmmIeAEvmNR8KRDjPT8
ett6bSxcQUp7oU33/xrdxrS4gOhQDPA3bsfWsIMY0w3c8a8xROZGNDxlYHaDD9hbF+h8Dv5aINfG
coDKsfmJwZcJ6hi++QU29eRN7TqxlVbVjVxbpdGZ+ENPtxSQd0mvj2dc8K5b4rhpJJq2hYPX0wBs
TOnIMhb56X1hzlWqLfSXt+3xxpwBfqwd0G9QQ5mqNOvnmd7OoF/Yvf70S1+xidk9pLhCH0Pc4zyi
o9qh34Eq4L3k4iHtR3olLbnwI1tEHHM6mG1qk7uegcWP1LjVLWz5q+iJz8Mu/vb6p1zwq1toHOFD
YcI5TO5svbz8Efcs5v4hLcdrjKoXvNMWGVcA1ql0NyV3aNP9s6RllJUQ23j95S89+7x0f1mCqYph
brUFqfqKy8qqL0H/MLi3Cd9xsQXGAbzrypj64vMsyvK9FzM5gEFsbDK0Jtb3b/uEjTFr8GIaE3hM
fHUg5s+Kks9yH1qmrizRpf3dxGW2VpBxoIA+VjX7/Gd/tZa/andVQf7SMd0EZki0etA74dpQy3Pr
TE+ySU+RxgodODgtY+CqIed4pSy+9DUbs+45xl5xFQ0ZpR56ZXTm3zhfi5syvWp1l47UxrSZjWhV
SSHuMINlcwpnBZrh6U3XkpCb+/d5dREQZWjWyC8ljRuMZywRyxsai2su48LybIFxjA11R4yIT9YR
cuA9VUfRc7nDTfK1POzC+myBcbRkVQ/9NvoAnU7swAgOwCkJrqGAL33AxqCtiFc2Fgt9wAcAaUmK
dn1yfvB1Ps+heHnd5C79yPnvf3sNEEnIJV2TOwiUw6fqtL1ZQ19lo0jW3es/cWmVzn//+yfWMa7T
ygeffR0W77qqJPedGPrD256+sWnrhCrSqgg+I+EO7laTAI/fXhv2uLQ6G3uWCvC0ZeXJHXC7kJgx
fZUBOv9xCN8mjMTBW7ZZnCFQk7bIv6ohfFdQcCTiWuiNteFWEpVTSkuoVUIuoFYY/jVTu/j8zcgF
sQXAtarWUJF1wedhqvSNq+r+ABqaD69v7H9zXXOxRb9VDvc1umLRPSIbAmb6YFribgqePPlam0NB
9Vc6tyLnBT/MCbkZPWZJyhqJzSoxjDGHU7vv9HAl779wFLZgOQIyCWenUv9KVUAzxIz5JvHnSanq
Kuzy0k/8j8FHrJu7VP1a6jpkWT9OjzxhPehLQ4yPvr6qFyLUVjoVQg6JqAapf7lB1yrzUfEJkUns
CrZGz+FVzopLP7OxeT3GXgnIi94tikMcJQKjEyiyZFd8XQPcrL7tWzamX+hkiIey7X7apAgzxbn5
tChHfBYEGBcuh3G9JipxwYWxjR/o06aex3ViJ0qQC2qANzIwxpArLiw8v/D/XlyILWCuoAiDtiPR
HSuSpIa+KYmpxCiZGCs4nNSX/BMlsq/MaZBLP5xk2hZLCcKOBPiRXSOYnn7wPtXNkpHBQy5mX6h4
4lcM8dLHb7KAMmliJyJd/KprBRUs7xr3NVlrecWwLjz+f0B2iWWdUY6dIBazDDtXzkOIqSdq39bv
2cLregMEEQkbdhJJINo2U4NbzUeIsHqVZKuCzuuVbbz0IZta3ZIk1hFt2anX8QxmscTvKsxJvH7W
Lz38bGh/BVHAlECmi4nyE1+bZ4y4Tne45LyGr7v08E0S4OzAR23TDlieIAlzhgPV3pRahNXz629/
oWmyhdOxFWd+hgo3LuHRWXo6X83ZihTvlkk9mzTCFLBZqyZLurcJ23OMivx7vRyn/TosKvwdY4Dk
MNA6vn3zlJCINv4gCtc2GlJMTS3WSf+YSgXi09V1g7pyIXtpR7ZpQd2m7aIp/elK1oMYQhiQnbSh
edsIAXS+N8sDHcuFgEbwZwwh1ow0UPcZgjDaxd43V+z6QjTbIuvQZsfdyijCnyOGvtE36RIa510w
2CMNqmsiKX+e9h+uc4usS0w8Rci+SZ3NYESXH9FO6Yo9dr83XaZSHpqvdtJQ7vsMBqXZx3tAWAyp
b2g7TQMKAjN05BYteVPkDBKev/XMjNpJNSbrCw2nIDrJsB5DJJZTPTxTtgyA6EENweDxuIJF+wmq
BV2jfS4HCMqtuBQZBnlyktUcaHrjQwxQxLQYlulgBWv4wdvOB4czs2Z05bBcCLZbrJ8vwGR4FnQ8
EVwyoPsY5FXnPlQq/NyGb9LW4mIL9+NirA0wIRimNcznYvUH6zHVEp5T4td9xIUjTzdOqIK0STXH
BaBeTerYdzsyTLrrUibtFSd06QfOf//LhfK4giAKH8efKPoTswfBSLvcTrOfr3SPLj1/43KUnsD7
BxGAk10dhg68X3b/H4nbpadvXE6dOOcLsZgvazW9TCPYYgZRX5OwuHSCNu4GPIvDOoGK7VSEKz+C
NjUG7Yooj4bV+6C/ihS/9DMbrzNiGI63XTD+jru+TffrEPg0W1YVTXWO8yXSJ0Z19+lN52mL8FOl
gDUkJDrRIg6XG5UqW+WdDlp35SLjv4XaQOl4jnZ/HSjCF4eIBSawzCTeqB6Um3WPMLboPhLRLopW
qJyBntUH1a1KGzfTA4GYl2R3PB4H7k4Ctx+82sF8y1qBnKSsxOFtH7/JRSjIYYqiMaj8Vv5cjIDU
xZALyd/28PP2/vXdSRVHvtdaQWdv+eFiRKaG4Bfe9vCNG7DUMcMN0ce+gUKZhZBYBvjHlS27YERb
MCAuslTAuiG98ys8ZRGCpgXd8Gtw4ktP3ziApSFDIzjnJ2NBv4U8fM28Z1e814VwuoX/Keba83RV
fzyrARYzoYezvNPQXxWBvvT2Gx8Q6JAVjQ/pbysn8LmBgSmmdxjunta3TUaKP0Rff50btpp0itGw
uaP9+ANCjdVeFOwZrCbXKFMurNEW9kcjHQbo+2G0nYFDy1T+i9LIwuPY/nj9cF76gY3FG92mc9vQ
5shLK/ckVB+dNjEwZdcUfi5swpbkToZVOY4YjDwuPgh3ZOjAWZRem3W49PCN3dKipnoB6/wRohhg
KuFkvh19cu0O/9LanP/+1+5Wo2XOqJr+NguYlmwdP6HnG3wafHgNqHXpF87f9dcvcCcns/ZJebQz
8M0o+lFPDGRKXTYw/9Yf2RgxdSrVGMov0DObwISJeIi2xYxoi0Iye/0UXdqHTSjnXZG6LmHq6FPb
7yyEGvIVh/ZtD9+YcaHRHA79bI4GOf6eaXSnMO/3/fWHX9qBTQBfiF8Dqxd5dBTXcEICB8aAAYKk
LsgSXv+J/16cZIvGM2Jse47pxyPvIDZowuWfrovfhqFOtjg8GsXgrwV7wfHPfS6FiHXmdDLmU03+
ef31/3uFki0Mj0RDsHIwfx0hg/KJhvwj5W4BA8lVvtZLP7Ax4gU6PXU7uv641K3KwJSG4XgFtaza
4KS+/g2XtuD803/ZmbYsqaum7o69Bq5ENfgJV4BK6W1P31hxxXsgf5ekOkKY/OnP6s8MF0tve/jG
ejV4KOaJxM2RLP7A2Yrb4bK/ph1xaenpv9fFlWvnyNLqo2OVyZxCllzUYN0Og+ltjcZkC7+D0qEN
wVvTHO2AKwYt1nfddJUe7dK+bqxXr1o7jON2R5pCu6qIXLNb+ZsIwzFIlv57cWyhAtVILI539YDY
i+h+pvqNzg7o9b29sPxbPJ1Na5/IftRw/9MX6Rk7nEPjTK72xi/9wCZptote46iZy6MokTRjIoEw
X+xGMBntX/+CCxuw5aeThnad9AZMpqG0uyoBvnho5pfXH37p7c9//8tqBTLaJHIzlmeBWxZCLvlq
gXoHHfm1hvul99+YLq/6QZtA6aMSAM9LyMw08o35Q7Klo5MYxPSBwPbS2v3gmBLIfTK9DOfo+PoC
XXr7jfmiaQ5Fp7Lvj7yFxKDTYIEcwAv/5fWnX1r+TdztKwtZsDEoj24WB3p2OsBW3dTXj/+l199Y
rxAO17TFeX9bXHXkPSwM/sdqvn/9Ay48f4ucg+bcOqDEwPO9+QlNO5p3y9Wq7sLqbFFzlU6HNgjG
9iiX6QtT5B+ob4y7NrrKjnnp7Te2S0GPB2XbBnFX9eBKwBX/QMo3MdXzJNnEXEc9aEonVh9ZRNco
k6ztp88RuJzp25h6ky2tXDGp1joH1xz5LsgTnsj384gm3utbe2n1z4v2l2uQ0KsRok70Ucdrs+Ne
HP7YFwqC57f9wCbsktRIiouU7shD5IUGB+nIOvEA9uZrp/O81P/b5022WDmfhvPchwABgwtDZosH
xkUAV304D441brA3b/uQjRWDWYAEZEaJgTltv/Nq/MLG6RBdZ/Y4n8f/+o6NFVegehjhevQRIn/3
zgOUQs6RbCGAFtZqBd9xaPS0e/1rLhjFFjVnajGigBfYFjl96EO/os64emt54VBtwXKmcmNUBxRf
ci5VzxLh/HwvWvD2TcMAOPP/PrXWRSPtPW+PPgBxyJ9gkL5NBZwnWxa5HmLuMUaB1JGhhZfh1hid
e5Tzb1v385L9ZW8uiWtUYX1zFIRHR5K06f0k3qZojFffWHOBK4i4dQUEzKOp+rPwkkU8j9w18otL
x2Zjza5ImS8XZY5uQZ5o3Njfjk0x7N62OJswrEEshaszoY4FaGflAn2A0kBJ/vWHXzqUG/vt1yIG
V7hswRW/rDkkRp7Azmmy66o1l35gY79giC9SVaaoIBXwUrrD3DtmikwWUv02RFOyBcaRpVxThRwF
yw8S+j+eOsGHvL5AF/Z2i4pbpqpSC5jI0eRfTP7HJyCOfXrbwzcWK7tundqiaY9LM+3/bG3IrybP
F1Z+K4tKogRMyyXtjzQcqkxX87JbovHDqK5KuVyIMVtqOA0qTAHaR5xMGZfPFAxDByhzBmdVyPux
H6u3GcCWIK6IY2ggT+c0pcYwXTGs6iVpr97lh/GfbsZ/xJh4Y7/ClxNSLZQZZBbmGzAIfffBIW5+
cmfNqz0F38QvDJLX7YGCMfvWjpghKrKVrwIyudoPUJOaBCTS+J7OXVNmQAN0+8phbbK6atGtpT5V
dGersgr3aFZS/S5czdwdje87dSukU0Kj9U0XJvcV3ljoz+B+bmeV2wS89Zlq8YoHj6FYujPRXJY5
JawqDyyR9SM0LEZIosbj2h1Mr+lDT5l+oIPpjxYTxP7kkWffYQKpmnNdBvUeJL3dV5Sf0xdiynLd
y2INv5Pele8TSqJ3/VyEuyWl0fNSmhWqkkX1QU4tuXWR1vg16tLcQwDnybV1QLKgq+ovjDVgKRaB
VnsNyaiD12olaPMC+xcuPrkV7eQPk4n1b64Vv4MOrZhuQHJ2VuWzqfhHDQ2Qdhy0vdhgULc+Ouhp
Y8XKAsNzuoCeojUMAPkVLQUQgAx9e2fidf7GpXSfUQjx9y5M+QFS726Pi2zsAecas2oL1G8z0Q6Q
z5H8XADjlvk9cOTyxM7X+eBa1RhgBQp4zJu05VFm68J/lGUrD5RG64jLtrA5lQVuVgthg3nXQzkS
aU5Fp0xG2HcWNdV+7Xl1ogNuqzMStQnDBNDgDqTvbZJBYce8lx3BAAdZ0+6AyYXl24ApGw5gkKqQ
AAIKiwbDCO9oO8ipoEvYz/ckXTGk7Ip5fGe6RdxxihJMj2lEdypRvbuxs2AvIJpo3E5y5U6ENQkD
wgnMP7d9atgX0y4YZJbTHLJDEWj3OcUqhLcozgGVm8hiv5Ox6eJMBGUoTtpy+6JcGnxFXSl3Yig6
c2r5POx85Muv2o7hbxmGszz2lVrbXWN6Fu8iA4aZe+BEcONJLGY26zhIyUE2bXw780D9Un3vvrpV
y3fQndEYXOrmdt+YJjiA+0HelYDevxjMS4GzPQyRV3gfN7fBOOGounoVIluFWsKjlZF4sAth0Xuy
4uL7qVITH+6AWgyX214WxW8ThOfb73QE3RXthTXg7oGzqOYUCBnR1/4hSdEnygdTiMeejHiXADQp
JqsX4Mh2y5D0S04VrlzyZU3LJ6tZCArSkY4YwiFT8rNd/8yF96VlOxAv9CQrxkV1d6QCCgTA8rF4
4M3KFMBucqUZLdU47vsOF547tnjgm2yommRfx4VoHwIGhc2DlBVsW9gyXI6u5OSlwbSl3VMFd5CP
asG/q2YGMCEUjuI1ehjvM7F9qd/Xi9QFJqpcC03QARLuOZqExt5qDnnqZzbjBMUeJM5QfgFoMZ0K
NG4rpIYgl1a1aH/4AGabC1Stg8rHCqLpt2HSFeUDxBFCh9R3HOzOFnEkn0nMQbKFQUxZZm4IY7XT
qHN1rrtxxLYVFoQg4HzzyT5J56Tdp7jbHW44HbEWIh5ACFMUCZE3Yi3D5gZCCYMBiow1N1HdW5ph
IozermCG7A5BHycDEDVtR27wsmNvMwj3aTblBeMFfay0rpIcJMZyyZIoUu3L0nR61LlzdbxmvBlj
tnfRGra5wqxl6naEVGP76GNdocylBT+y1LnuQxWhMZZ57efxtiG+C+/nZe7iMgumuAaWOxkXSE8K
J+m8c5oG9KfsZT0DxbE4N2RcyTb9wlPTogYhAWidvig4veleQiLXAeBac3E3l6Zul32cTDGfspWG
c/ANzVbEYpg59/7ehCF03GW1zuwEel1D5r2fQLswZRTLPx2CFRof3xXuD6ZfSjZlf0R/vzY080Ht
G5stwG87RA0n+QcSQSFsrxcylLfVujQQUFGDWu9YuC56T3VtXV4maRcepjC0Itd2sXwHykfPv0LH
xT4qv6brezX1AEui4FI2U12yulxPQT/vYzhYn1taNf0O8Co5PfEy0W1uq6Xgd+GUsPWBgM0/N5JR
eWBht96UCY7Bd6i9uunOp0vvDqh4CrBakrIGunXErNNJt3Nkd2MzRkmXYSRzIE8hKMmXT/XQaHeT
slRV8z7VRWefEil68Mm5IZoQW4OuICdAkYb0nzIOdPRUFDLl/xAugvB7BUVtffBFirCYrGk13YCB
ifu7oNRhu8KO1Dr8XmSayBd0m5Q/AM4hF0zQ1pXPxCJr99EyWn7E1dZCXsZUT3WYpa6mtkUNDTxh
lfPKpXFWxYqrE2qJPsG0t2xGn2sVav+xCL1ubyuLcZN55xvAVQEDnXvw6Iyap+V3mWoEkMQXFcmB
Q6XJi5p90ezBng2jLxYZdDdkigeSVXCL3W4xY/MReBMRY3ZFlfy2HsAUv3NpPUc3Eo5lefB9bYb7
JIzBL4wT29wpE/Zdh76mcPUtiFZQZhIGz5cDctG3OyoWK3Ockp7edRVj/X5x4eQfuCNQxgWPSrA8
A9FYd3dWzOF3ym3MwZQ8Ns3wsta1tycKWoN1F0wT3iRW0QphKYMxuftGCen3fBDImHJSTQUEHnBg
IeWezbI+u7Cos0xk0vpRzfAgYFg/NG5K11MslvpHCRXF+EYDm2X34Tw1iKFzOfV7Xs2r/crHMEkf
IOvQpD9Y2qWh3+kaskonV0Oy8DBEtmhuJ9ZqcsBMVrx873m4pns3rjZhOTQ8umXYK260PzY+Sv0/
hozR/ZS0LnwocKjlHQeO/iuWcK6im6qIxmg+9AwwvyhDHRPP4kaZYU3eV2BC6z/TpG3Ue0WYXD4V
dYA6ZMeEDNw74Zu23WHIknaoq8agT98p6CCYexCRDOq5B5ot3dNWxK6Asbb1fEN0WBiXc0gSrxgH
1GrA+3br0PyGyFYPqLIpu6X6ytDa6Z+WsmFD5gI++m9i4cgueJzqUOIdWTLdLBWP1AeJcrp/5LyV
7GRnyim007Tr+h8YjRl/xhIo0yctdQmYTQhGZL834Qhur75sYqgygluALLcF71y6s+vZkfaVY/Ru
ngZwGfSRnNPbhuGW4dDPo0kfXUUFiHzU3JLljivgryE4ZhJUlM3sly9FmAweZLbAbWsQX85T8mNs
1hFBouyMHME2lcaQMyW1duJgyiI+MdGy4JbVzSx2S2NsuNcryFN2tAhLxAEOFmSMvIHxJ68oxmMa
RBjMB06TkntBWMs+kDNN6GMfmdmnOzkY8wO4xrS8izRrnm0xleZe4z6cQ8cl8vHJ+blZjlBD0cKg
Y1bhVh59wGL41QB41eea2mB4FwZRVHzrLMHptLwc/D4UCiQCNO2aj3M8xQ8yKM1kMtMh9zmN5YKg
Owc1TR8DK+OTjzqmbx2AbvRAU3Smy13hdZ3qbMEFGRyNUo1SLpsXxcQIbpVojg4VcQuboE0HMvxy
J7tas6+s9234sk5lAOwcxlXqJybBJXrqsWjxJ8snqNFm0doWZa46ijzJtzRZb+CJF5IlRmFekNQ2
xdvRJJD8Fny2YfDdB70VxwRjbMd56XF5lzUDFExzCKMphCZH574Qed8WENnAFBFh2UqGOX5BpRkV
h7FeKdkn4MD+psXQye8CPCWgOV2QBuwWsbTtkEEhcP4IKa6qf9J6KKffuooG8Y/vuK7eh80U6wyU
9qK+T23Jm9zEo5z3FQiqygNyW6u/8orF5R6Dmw35TRlgfjvEwFU+0Cay6DXbIiofZY0dysTcDsPd
YikQV7TVa/KBhpEYfogyqod9VLiG3THWLeNBNGaZc2agIvlA45L736rHYu+SoXf9vmnnabrpjdfV
i8XQszz0kAGxOwKdb/tZdAg+t0FYIhHi8TSg+AB5ERsOvaiQid4wNs7fhgEx+IecmkjybCoFrw5I
80f50buUdc9Rosf1lDaDxRxOMyIjwScV7EOMhJ/Aec0B0hKyFK648WFSfShWpI3vKsphUqwBG/sX
J0fRC4zHmqjat0slfksfAi1Ie0wD5cvULIPLKEP9dAA5eew+Vj2CTS7rsRP3KdZ9lVndoqBAb8+X
N9FSdvY+Umvf7sspInkYxIiPWZ8uw7pncNlrRovJRzc+TaXO1diiNiXx4F0+zLasEHPXSe+4rZFq
OSQr4c7GtJen2NQgwjOl8uQuBjj2lw4F9geEQoHaB35YwswvLVK8ARn9ul/jtPusV6jT3zgUxifS
eSSJgN2vsDk4IXKnMP0R3hfEiZel7uAVQQHQjLlodKdPHEX4QbYMSgIoiuwPUMEwdqtCmw4qQwRk
nyZQC06P88ibzylJuvJzWcbRczKJwaAGMe6+LmdanMJw4OthTNikbrSU8BBeJ2nOyjOoRkP1bTiw
qTu3zqbU4LYJT8375cxpt+COCOiYgaDawDBKSnbE+eRZCC7Vvmj6hD0haYBFE1YiMLPZJoBKNTX+
DUZCALRywbhY3y8mrBQc+BDvUlkk4y6dy7T9CHaw+JOJRhQqpmUIBCykU3CQCZ0exRrxZYd3rD6o
pLffl5CZJzeRjr9D1081jwZg1c+In85+8cJhJjOBKtsH1fbM3CA/lsN7HUAl6tGsXYKBzakCy1DZ
ghziDGEc4JHbIkKdhOvZ9QHyRLW/JaGELPi08DXY9RYG3LPGo+dXVGFe4BianZrXtt2rCqHvy9hx
074zBUdLw6G0Eo/Q2CJ7EqhlyDTG5EvINC/AobJE8M90AJrjB4wutblnXXSvuqh+CFI6iz1E0Gmw
h5XBOtcWOKE/0Vzsh2D2vwt9jhLF2INujiM+Q8YgmMtqZ8AHEuwcsyDqAdDZ/Sqqs0gq+sTQPBZy
CEWmJekGvItpjN7LCVruexGignImcqDP9tSEOpOh5PzZonoT+RqtTXSYwVL6hUzn9k7EFlgVDWxz
R9rzMpBF2uU0pqS/c2Sqp6xoFVLbIoome4AK/djvAfctvyqQS/xGmFX9DoO5uJRGcYLCq2nhfr9B
M2NU+ySZPAw9TlUWIbm6MyhGqhzdFzbsSUpGcbDBiONkuxmRChInNj4oYJbPfjIsP67xEji0L1TQ
INUgK1idjAC9dl5VcykOC8wR1jhb2CTwx8VvsIDO3oK41OLIlQM+K07OxEY+0KjqBpxV/DvpkEa3
3RDdF0iCTmllMZChPMTeUid7nKIw0O8wh7YmuVrG+h1v4qQ4FgEd+x3TMcwJeTE0iWQ08B8mJrVD
q16vTTY0CdxmqtdwuvWgowxvegSWPcRGQ9Qok+4D5LkNDiWbncWLQECeZkuKjp0Eu4zOx5DYIWuA
k9I3RRdOX3wZ4ZzQoZv1RzODAmwnBYPkgeSkQAepF3Py4Be0aT72fOD3oG0Y6mNVNhjqctWE5BfC
KwhX1Yj2kqYL2n2tAPaHJgs/KlvUO+3NWepKYPpSoOa6C4rGMVSZFo0hYBvCNjuf5U8LUskd1QSF
BYh27NFNNb9JgVL6eraSE4jq6GMaocOTAe0Cmt1G+KHZmYCuQc6An/1BgOeb90KXVXsy4FCSOaZh
7CMjAyi1QFCJEXpVSJwJpIXU3rGyi/ocougILcZBT0d7rMZs9fqApJ4Wu1b58rOkk/yk6r55QnZ4
jiSpVS8KEnu30IecnlaOFmwfsClGVlAG5KRQ93Z7jmLpyOcqGU4twizCVhFNDTheghZJsxkQme8B
Mo8ewFzlPvZ6bbusXKrmV5Msw2+YSlLfl8sE4j27lP15F5DUyXkmJUrSRX5y3Vj/6IvJfVCyh4A4
HwP/vW/hM7OxFPqdDfp1wtgMk7kIMX6C6xhKwVAt9PpEU59g1qPE7SeoE/QHbtGJ1eWQfiLofRyn
tMSOQJ6quJXo0qFvosJl3xJQoO6gTDp/a2xQI/kxTbLmlSxAsAslmXOQczV5x6ekDLK2IvaZ487m
Hsznc4foGFWPDBoq1W5V51PJMdy9T8HD0R4jlGBoowj/vZw7sFWKAh3hKRzNDgeG/x67Yp12kgm7
rxkUlkEnFXV5UVr4CmDZ0F7hGLO87QhchbARnj2XvIMMUI00Oi2Wfs0JVeh5rUvqFaJAUOY+JWgK
KkxC/PSVmB4J7rkPZoJNh62jObxnzPNZS3Mjwjg+wT79S9NJ6N2pkK86i9EK/QRZe/scldweq3RC
At82ZNwto1bfxDjr38tSrf8Ms6+/E7TskKjBUeWqoDCpAuCs+z//fV3m+ZtI1fxD+wqd/YX5m271
8g4Ln9xOSe98xoc6+AEmfvNsaFrvvIdX2i28Qs+ALUjVdgZCwO3ezUo/WhGVEmMFtj0KNqKLatvU
/+66MvgGzgF3kiipW6D/MHzGZsJeoEuH94FtTzbzpRu+8HLuSY7JgxqTSbpPnuN+mo4oTPhntArU
0QUJ+YSPiG+qOpl/0m7QjwRTbGVGwIj9cUGfkt4qmxbfGcriJquaofmoWGves4IMXwpv4DWQ45zD
YESV2VWLiFTWyzlJ72XT1Ouco1sGY1zLLqh3JkTJmPXw0CPEXmljsplgsPR2nVb0K+3i1l/wT8XN
ECWU5bihcKcqwcBEh/NSviNajOJBT8ogiSGNmHDzhh53m5rmuaEdH06948NvR7jMTReDWZQX0JbM
KG5avqDVgsMfJgXK+DMD4BNkjHr1AmIl/h5uenqKEqbP4ZkipQTJP3qmQdpj7Dxl4pQmxP1C2338
1HVVVKI7GSc3zeoJmmAmxGJO6PrlxYTEqvNLqW9AdSDFjcBs/B0mdm2x0xzE7pnoSnIKhqri/8fZ
eS3HrTNb+IlYxRxuJ0oj27Ll7BuWvTVmDmAmn/589H8uZGxxuIs3LnuqDBChgUb36rUOqkvlI9Fk
WIUQXGU6nLlay08mXqF9ZcTnsfFc5ZRmAAV2OtGY8WQQZfroKJGh7LqBS+bQVAPZu8njPuNn9UnJ
Vc/dU8rAhPdm4r2LgVLVB+hHho/s6eTEbdDcj9ABwGrt+sTZciTmOK4LXk+upYzd3lSDkoeMH/9w
yBIY7B03+Gwj5HGfJ1CwQfadCDgQHBaJN1n2lhu4bEDHad574c48J1nXWPuQoxcPQIGCTtf7/qlT
i+4ugmn7zD1tnrTIo0BG2C6cqPrEqZfaYfMJmg6wrINRKk8q+Nk7gosEeDlRjd/E1pvvatfiDg5U
FASQ0wbTuYSiogQf1nMUVqUYOQMGOzPgOU3cnthA1r8lAitO2ui51GsPc7wYAn5xN3QKXn+QmtHH
vEDKcw/cI36siX3uG5cXL2zv1X72EO5Rx+wsAmOK9RPj+u2KGivQS9fNjqnFhX52RyU8VnjEyjlv
PaY0Uxz3s+/HrHYAx2ewQ7469fk/ZfCoBg7QDgoG1LsyrmM0sz3ifnGoEt4DpvyJ4icE2z2zPYea
lnxWTdX0DoUq0ifGPP2G4kIJqP8MiFZrLYZE1sx4bCuBA2By0bAXbH38XVh9/QTqI7+3Mu4DP9Td
360dpM92nvZPs0dyxyqAu3IU785OQ+VJQdWpfBOYGQ5roHhl9eTodlGBKxvG4+Qie06cGT86ByWx
t4ZCOZnC5+SxVbUUOzi7gapWSsCkIaxlfRx1UiOVIOvWjkV2Svvc/pmnlv6BvUz4IVUi0lt8+pMn
MoKnkeFR7hcreKdj3VG43wyp1R/UvvMPZTpwFRuWYImLwAu+2KFNTsklBfPoRkb0ELaZ+ew7kfJD
z5rg0dVr4ieOihrI50GNje7Oqht02nWfGLAPs+t7ctHhFROipM3At6w6W/Pvg4Ko0IdMI3QDRbTu
qzsLDWH9vakU7UNGYLY5KNq8UWoxxdU5s3K8raJHxVsUTszpqetJTOLI4ogZRa0+evBBd6dCq+pT
Xln1xUlzdE5xNhrnnrcuEQ1V0cqvRaR04RH0koMf2ImPTTc4d6me8KDQhlp941W25t6VGUTGo8LG
VEs1tndqm7XeXLiUJD+qznTvPTfiQZUIVUXYJbbNT207lt+HuLKpgfWo39YqHrf7JCvFx9wFDeoJ
2NaHHbq7XnfwbVu95AoVkCMEW78SkCq/AstspsNQ6+HTRBi5PCcwORxNjwzfx4kH+yPZD//M7cuR
4KIlWT9AFug0F27m/jGs+/zoE88vqAtwFf8QoGTp7UzwMPYOeakq3UeNqcV7lJPc8qja2vjc9V71
oS1Jd7m1Xfwo6iLsjhme1VHlhfsENtx9Z+PuvDWLqIA0X22tQ84bp+A9pvO0R343e5y6KDQOsVCm
B2dKuMXKyidTJiwkIkVArNPTGjHsK93QP+hlVB11CMI/1kOJpFmdzQ9zLL+g6NTioaYrYfKjG+Zr
L41qwoUEveyfSWFG7yay48aBWywJDjaqiv8EMf6qgkZFdfRCK/lC9oXXRdDF+L6Dg7xDxFuwP4LY
SU52WCi/0qKtm6OnGua0KwMLFEPRd8abySV4urMCY7BPWhDa58JIp+dKZb/fKbA9xDuhQYuJbqep
7RQHBZyTy+X+TsB/lxz1scFJ4k4hFJHlWXznJnH8TVfs4h8EGrNqjwZMcPIrQ6iH0S+c9qEdpvJ7
0vJvfKbo3Z8sKY5W+KmgbI1LFKysguffvXMiu/yqB8QrQs+t75DqQquyN+30jq3GY2+O01OklOT6
r8pDDvcwOJ1Tn9IhSqJj6FBBuot41lAebbrfFNc3zLuuM4rkLrMsXgAKXLmzarIPk1iZh3r0pPim
Tl6GfBN1lSWUEDsxaiHHWqY+mRlKhzugqulTN/FxhkLkcddYNumHTkumZyTN0v5Rn3z1SY217KvK
W/Wj5Tj1l1Ip3XYXOm6ogDuNlWkXzfcPqe/0WHOepAe1HtozSZv6c6/m4lxZJdkFFNj4q4K3nZbD
+N3sdC18WwSkvHZ11Iz3GWCOHzqL/GSkIxlfMzCKh27gtj9EA0I4eJQk94mgs4zC6t6VOMACkN+f
REAyFJPxI4g5saHyjdvfOE8i+FkMUXBqbFVXzkkMefmgROM//SQa81gkWufHuxq6nLumE86Ev+Yp
+a/aCX/4Wpt756Djg8siU5546k88SceMAITo02S+ifwjb7HyazBlERes15KYFk6XfRwjq77T6jj8
TnhafOQ4CX6UtkZGlDxbeIWIh3dB7cSpsY9IFz4WTa4eWh7a5ndS9uOFVHuh7BzN6JBbN2q0mJQU
mE668wc7+ewGqrjL/Jpgnd0rfX9XxxqsAyGvll3dUXB/V4w6Vx80BOIQDLUo7+oSxpjD0EIqSFDb
i6Dlrm3AK16gDo8dpMrJ2wydrPiTElpafyYRmj6ZYSDcj+GokDDMWi39msQpGxKnGIagvlEa9UGH
os06kCbS36ZRaMb3ztT57Tea0Jo7Y3SCibyMClRDtfzU/eI0+fCcO0m+V0o7Do5+0ZNl8kLV994R
idHzvde0+td8mtT0e0HoqLjzyniKDso4kTvGpIv+zLuJeAwR8ih455kp5wmvTlL/XjjC3b4rJ3bj
e4AW7XcLxQVgggRpzXYFlr6E95LQdrqa22PZtsH/Kp5mGaC7SZmMjVAmCW7nJlVha4ZfXBIC5Scx
zadQ6HDUrrS/hPmS0Ha6n5b+TK/wP9RvZAhrL/Tmozaa6m4TZE2msGozq+8EwZxLYQCyexgBPaiE
MYAT5dtWQKaxKrhJXR5gxWVUqAibhwDHz5rc78LyyqxUkSkGJTOZIDOOHrnY6t1/QGrOVa2v4MhM
CfaO9xd5vHfAkVkw6OkizBvusEE766FRZBTNDSHenMMbJDci096GUJQZqtRowOUf3AzcLJxrfWGX
eydd04dc2FDmPI8vkLm+VgMOi4vgwsVg70GgfefMed8gSLoNgCorN9o88XSdirkL5aL2BxjMxiOM
xMZvxffWxMSWxiCZNPmBziCVSBkvZPA7HP3vtl5Z/4UOYmlXSWaNJs6cbnMwCpOH7mdb6WLzg6ZM
xUqN6gLQUpZv1EWGRHjlaA8qwqPGnUrWNdMAe428kXIkO0Y0bsYJMOJtG1+YMJlhijg5D1gHqD2+
0+M414u1U/z0HwrrljqYDejFrlJ7pbVMW1HuzRHmj94Mc3xI8Quq4HbjECRkLVRgQWpbKUh+Eh0F
SiZRvu+C1nszxEX66fY0Lay6rONo4pMHSRGkF90b7Itbp7jRg9067YppLKy6rOIYJOT77MYkomUp
O5Pl3at9AFBGEBDnFjnfHsXSWkgWXuAQi3EAvC60EjSLYQOvfD/2xOKcw1TzMlnDsS91JKFsgzZD
BWHIiovKMYlvlX+HsQIzXC3oW1oPyc6LxrCGUAu4XP2J43eupcky47ptmiQTJ88cakLJOadA4fOq
hVR5GH7G1Wqt4B9Wh1duD0O6u4WZGML0847bI/gRWNGjaX0KMvU3MIKP4Dy/ByK8Q+Tt54R066Yx
yYxTdhdo8ItTdhF5RXeYK4AzcIl3HafNihkuLInMNpW0GgDRJuuowfNxQXQnIWwdBqp+d3sES+1L
Zq76qU0CUpt5Bttjq9S/Cj1fuVYXtqtM4ESGxddEFRsPY+3q79E6rLoHlSQPQeLGIqJ0ewALNq7P
vb84CV09zMMhNvSHJNTUE6CnwCLzpffV8KERZQHXv6MW5Vpd3tKYJFtHTs/KdagCH0aDkoAkKMIP
Pu5h1fjdJsIYR9ZrFH4EeUhTsYl139iPWOMuTJtftydrLo1+xUJ0ycBtnrVKaUXNpfUq6CaGQ627
z4FiPPVecGeiEkiI55JulaVwdMnmwauM9WgWzaX30pQ8qFnulXSN+GBp68rmHnT+5NVjc6ldyo8F
wbVDmqyW3i+dJjKbUxu2cW87UXsh6UScvIifSfV+nCerDZOOqGj2BWTknePm57za+HiSCZ7MqjVA
qukEt9y0oRofwhRgBmuyR7NRv7L8mmTsxJS8XPEHhjT17/wWIrUgx3MQjnjLqxSNyNX6zwVHXtZv
zIayTQOLcczcQS010JAXtMesE/ezKN7Au8cZle+3N/XCPvjD5vviBLDJZqtKqTUXMxo/C2pLDs24
kZDckfmbSA5HjhHl7cUdYGPR2+pXalBXcPvLF06TP+ysL748UG1fAcTdXhIHOTjwRHu/1oL94K/W
Yy71IBl8YDaepzRifGOqs8sQw8g1tvAHOTHRlNuDWDiANcnG1ZrzSuSQpwoPakLXyUiMZkyV2b5z
sq0MITKTkx0rKUq/Dr1giC6Is4NmEsm8PYSFHfQvFifAaAXwzvqSmfYnW4urPTnrjSQAsmJjAm7O
Tk2jvvRhRJGH630x1n2ehfWV2ZuK3o87Q3G5/VJEyyi79sEWFNEuTYZtbLmOrNQoIIVuhRjrS5Am
zqHwSXXPjtS2mZ/H9cIColrJSQKlzSUI0dkj8v5dWS+iX5qceblfNO4i+GmbHtKoLREEYaT+cRap
Q5hcrLh/S/tGcsj70P3/2W/d6LngrNiHxuoDbKlx2XRnPI6fhxyh3pC+gQbpe5145sq8L02NZLSz
RlybTuTCfIN7LexJ5wUcbVu5WB1ZQVE4eV76IxszmNJPtVqO936ZfdE0p97kJ/Gm+ntxVRC5de+m
9UWdZmE1G0xjOS/xln1py7RNcA8plNQk+BZt8MPmHbwnvVCvHPuvr6wtMzZV/BIrdhpdka4B3hGq
j3Xhi41fPh/TLzY9cHp7mkPED0XB5ocTEAL2HVA/89PtmXl959iydKLqwj9p2qPxkIVFtc9mnvhx
hKppGMPnbT3M0/ZiBCbJGKfKhfGgTrUZ7yGN78U+sWApAKCE0OpKcGBpFSTjHdMxgMCq1x/aBKgT
YKPv/6Gwd6lxyXhdIDVqTvo2IBuspvcgmyhUIdtJKcPtSfpzvf7bl0Nm+u9ZqmxXdE2nk6BOwvBp
KEWyi+HfnZULpjpMCShHd2mWunvq2QT5J+570fUrx8fS8CTX20oG10lQ0QyAS9dN/zC5cRxRfkZY
+3p7fK+7qsha/j08t1MqpQ4dJtDSnPQ+tZTnyii/WNFk76mt+5YZ+gpb++v+iy2TPHUpWlUFCETQ
E62r7sMmT3cNaZ17NbPeqAAqVuZswXBcyfkO1CqxW01rQVXMaEKRp5fU1T4jAzuebs/ZwqrIZE9m
53faoKf0wE1R7lt4pw8AxLcxnaEc8veSwA/ejAMFLsGuCqhkikCZHNVK25YXIZ34d/MUH4LYb0y+
PqiGzyJsx0MTt2tzszT7krUDh4QVcrBo3cvat2FIiYtajO8G4jfHbbMvmXyMdlQfeFBB7NAwMqqj
oC64eaLyiGL2lYtjaRCSzWcKqYkoBsC0S0z73tLID6Ktkh4HXVe2XauyVmJTN66jiYYufIjt7uJJ
FR9FSt3d7UlaGIFM+ZSbFECrZCdCSMI6E9EfBV5+XbGukwZ86XYfC2YgMz+lrjK5FAQ54a7Rmm9D
UitvwwCU0LbWJTNui65qFLOidUI1z22sWGcjyN2N8yPd3gWAX1BjLq2Do3d2eYiDUGcJEISAR4S2
cYbm1Xlxw/o9WTaqbagNsIZ0eKO0tvXemBCj3TZFkiXXQQa2xyldBqEBJ3NB+O2y0AKXsa19yZbd
1q3cvjB0NlHd2cdwdMVuLo1duRCW9o/+9+yMuUEVCZXEQL9CuAnUPvlE2HKbLL3tSDbs1YKiV9Xh
441c/wk8JTugg7VG9LpkX9LFnFhUTmdVybebAoXHQIW/Kgqq+/lCW/E8FqZHpngaSASW4JfZPGU1
AV3XEETyJ9CImxZXJnkiOqVGwpgPIGfCrYx8F1ZiKGlWvn5hgmSKJ3glCqUJNP85TDIKLijQ26WI
pe8QL6w3diHbcFsj+GdY/nM6wjjnaH58csYiPpsA6bdZmCyNaAhg0G2rYmF6nb4vDcOikmOIVzyV
pRWW7FdEI4y7esUmMlT3TZa21FRNircyPQuenW38bV4GlJFU1LS0PvurmVW/DWrzoVWIWvRTfs5s
7bxtJ0l2HDRT6zXBn5MaanFwUUN4tmtg8bebX9pJkiFDu5+qiTpylelwhr1R45QaFScsTla9Rh6/
1IVkza7eKFqStz2EZ1wGrW/+UCnE2U11s008ngrnvxfDMePOdeeCz51dsFGBESZUZfpl+XR7kha2
kkz+FPQOQvGm6j9DPPGpjyl4odg326TnaMtiiHnSTVYESJJ7QMHHUgPgdDud+vo1l3S22FfeWDIB
FMS+TVfkpQmzdXRXhOMua/MvKhoHqdC/3p6gpS7mpX9xFbuB00NjGDIG0PPi0Abee9i+mp8gV/Vj
LxRrE7WdLVNAmXXnwv4y0o9qhMmB6Il6BDWwpjy/tM6SUUNBoPWmmI+MugIiMip2eyxnpp/bs7TU
vGTKYs56W+TYLjrw7HGPEF/4narI3l85k5bal2xZHwGp12XK56cxBpaXfXpMWqACtz9/wY4tyY5B
E9YAZkaTWFVlvwcomHzOkrIxjgBhx2jbcSfjyiIfH5faif7Sj2b9M4FXqd5XdT6ubNSFMcigsiSE
o8mtqeiJoOl609ftN72PlJNibaMwtGVgWRI3JBCmTKeCi7JgULDjXoGT537TEsjIMsQU7TAlVPGH
mNItyHr5VvvOGGAI29aBbMheOXQ5L/ALYRGQuhN6H6CtIamP7XD8eLuPhW0qY8lYTN+jgqO7ZIBC
oTlyqO6HKW5b45IJF0lj2FU+dpfAt5+gAlCJ7axpyS1tHsl+3TYk9xEP/qkuDZi3ytQ9R2r8ZMUQ
mt/++oVzVBY0HKkFDVtNp4eoPyFf+EYQbtYtYhWh9XS7C/f120DGkBV2NylGTYkVIPHortKTRzso
3+RZd5xpIUTlnKppW17ElgFkFuRvQtEj+tKK+Fg17icKaLY5j7I8oZNBLYXsHnKOAWVKBy+F5ksk
w8qlvLDUhiNdaDbEUz4MYxRC21G+o2L6zsZr2VnGmi7q3NIrt7KMGlPbpp4aZBpC6qUppDG7O0VN
TyJJniCCu49r63h7vZdGMv/+4mqurTLWm6JnJMpAVtaKIdhLhGnvIcLYJnxgyzKFeZZ3pdkXyvPo
zuXlJSoLjSLWgMBLI5BMWmSlXpjVNAt3ZpN69PO+PoddrTz10P3cnqSFI0nWJQSDaGQDJe8sRmmp
R8vrSA+Gmb6ymxZszpAu5iyt81DVB5oXGvgBHd7fKPoQqOEdhaoW1IkUd8MTsW0s0jXdiipNgkan
s0C3zc+gFcYTNbtrhNIL+1YGi3FdRlBcdcqzOQzKDurG9gQ+Spz7oP+shpX+XuMtd3skS13N0/li
61qIm1rq5LHw1Meon//w8zdBOBwobdX3XScKyFP6csVQlnqbf3/Rm2GjizOmsz7sNMZ35hj8CO0E
xpn4adBhKlPLbbFJGVAWBl3T94VIgp1aqFekkToQ4VvDhjKQTB2zIeQPWm+gwd17k1/uNXPtKbdw
P+mz/byYIzv1TaexlBC5RxtSsiYDxmeGiAqRCBBoMiTULt1e+wWLlAFkUB+YJqScwTVo0fcNE04r
2KIUsoDb2pfu8mioXZHUpnZJwvhR6BBwo5+zJsm4cGLJgDGYVYy6ioPwShTOP5dtFpPecu2TJ3pn
m5XrkpVHKuU/sId2l75364vvhtO7sicDeHt2FgYgo8Z8xVQo6xjCK5RN3R62F+swlii2VNaa7MnC
kfgviJhQW8MYOalI8Vlf89jY+0X3bjK6n55wPjVW/kXLzOvt0SzsJRkwNjn6HKixgysUMuKeEzf6
WBh5uOJQLbU+28oLm4CBrfQpP8WCRRmpIoAjJphKbzf5imdvC9fL4DDYam2oZTr1QnX2Q99AszpQ
crnNFGRwGO5ZV5fBOKIcOE17M22IBdkELbdNvnx7d8KF45iwNlmB9tw7XvRRCSjnvt360kaVzNhN
HQWWKR3CO5LV6Rs4wUA5Fo5BAbNmz4Qz27qRLvA2hlMzNPP4WiN+uo/65ORbHiXAg7YxoC4jw9TY
64Mib/Lr/zSSYNE6UkmbH25//8IelaFhKlSjuJptfBUVylTUjJPMr6mc39a6dE+7mgoBpqHmV9go
UupYjfEDSLd8xdFfWGIZHFaHkGzpcaFdMjXQD3PsykeVeOjbtbDMwqUmQ8P0xOirJnCTazP57q4i
SPNQ2eaD7Wvdew+S4rUo5dJA5t9fHBQ2hEilKRLtEtRsIopV0XGcoMCv+jUM6VIP8/K/6MHURE90
TFEvrT7mR0rcp7vAMC6WB9XG7aVe6kGyZqXo4MNw0vRaxP7bxoPrFaK230iLZMfbHSztVMmgRxvq
GegziyuPluJn1oyGODsjBfYr7S8NQLJkKJRcK0Ab+Zr5iEBEBXZG/aIP8YjItjl4MmgMXmyILIca
vs6iOE9D5R//Q1bjjxD7v9+NlowYS7S00ifbHC4FgOfiZBQk6ONdapiUT+2ChPqBC3y6/fRE0QJ0
Mru+m9ksDQjLKwhztQg246MWNHViQUrklhn/KYoCdH86yOzFz65NyumdRf6cbDml4AA+7Uz9FsB7
QFl5mllGedA8PVO+RxOcVnqbKk+xKvLkG9xvjUZVD+5geNYTOGzB1cC0ZrlQIWuepe4y9IDKTzPF
TevtsqqBMrSpPEdbCY69vnX+R+v/YveP7Tik3lRplyhLn+wBtHad95+3bEtLBrvBeDx4xVgn11rx
YKwwOxMKsjgO7XAlbvX6vrQ8yYtoo7iGB6bIr1HaWvvI0/T3sJWPu6aorZV9udTF/PuL+YGCHCFy
JdeQsGjt42hYM0+VZpZv2RwbE5+WJx1BVgMHejCq3XVyLR/SeP8LJJTRyumztMLS6QNvaGcXFsRi
bdvDMwueMR8oh7u9xEvTI508M52+mneZ9idNIgwqu2yY+WInXnty/PGeXzNd6ewx4MhTM7hpYNhk
E30QkfdeDQf1FKfNWxFE4D8xloMh4PHorBKePzEF95AjTNDBhY95xnjVToEaF2IRLbUPRmc91Wk3
XjQLQeZtsyC/K/JhctmI3XVAKmdXDvAc62EXoBQQRivIhIWJlkFxvm1UXaG02dWkXgDuC3sXq6hK
Owbh7E2DkMFwgzYOVYnC3jU1sgC+eM4eZQrtS1c7a1287jRA3Pa3MbkZmgNKWhTXtkuHByvIHyxF
dx8c2LMQqgAOcXskCzteBsO5YO2cIsB7JmTw3p+fqXBdb4sUwTP09xjgdCnRT+m6KwQV1M9YGWry
+kbBVUtGwplVY3adp7ZXGG3KvdlQyBjHOXSD7rbzTBY+hH5DKKrrt9fS6A0QCsO7FBnQ/Zi3297x
lisdCX5mQk4udBxbCok/K7mjf/WykPNfMVPATLeX+PW4k+VKp4KbULKNaExxTXxSp7aPMGQ4ZvaF
nDa0YXbz0RugUrvd19J2kqzbVNxWDTSRXQezch9KsHfqHhcL0YZN7cvAOL8LLEtHZORajah0wpYY
Dv9McWl8v938wskhY+LUyjNi9Ffy66AZD2Hop6c8955DnXtyWweSVZt6kQMBTvNrEvnPpoe4md1B
wr01FGHJiohRp5ooWNfZNXat/GzBD3EfdOhh3P78heWV1RA1VEkSBLyyK2REDkSdXX4cUEU53G59
RlO8cn05c68v/IfaR8kBpsfx4qo9l1cJdh58ZVZB+RY/wR54302f4IteedkvjUW+60PKj9u8qa4R
xNq7Mop+5LXx6fZIltqW7LpWnQSmBpbZyvMnx0ieXdt5vt300haVrDlyDaTiIdK7Ogh2/AGG2lmt
ndNutfxxqQfJholqkCKsouqaIV8A9zgp7K6KoCgff94ewsLVJkPjgkJUIw5hdVW76DFszSerb97B
IPpVsbYp5VkyPM51C1R5Il1cDQcVcR1yIt4a1sZ77V/oOPR80HSZ2quu6fpXO/HGD1Mwio+3p2dh
/mUFxIF6UNMLLHGNuj46wK73xXNMRKv8YA2GsmBoMi4OrJSWl9wGVyVU7rjjvqVpfYfv8rat27vJ
Kp4Ho/kP+KwFa5B1EaepLO3RR5MrceLhcSpVJE1E1JfhimO91L5kyTZcR0MxtuJaeHV5rLk/94mm
uCtH9lLrki3D+1tObhUUnBMwFJrs0wSKd0piNn69ZNBoB8Dr5sf5teCq0aEp21kFnGC399LSx0u2
LFAvRcSiGS9ROmvtRMoXUUE1ervxhY0qo+IgAptiEoH5dYIkGAUWhdqdPv2HoLu50sPC58u4uKbO
iwSxK3Edkqa486fkqUKrYdsFIOPiglkOoBAdL+KBaoTW8/KzEqM2dHtylj5dfm8j8qFCPiau6MXl
v4Y499Kd0RJY39b8vCYv7so+tmM1rqr8isDF5zZM24dai5VtgQ4ZBTeiluQY+tBcqenWd06bFGev
qZSNMyOZK7qfTTCGjriOmnXtGxOltzUAzYKra+l/z4pQxOggqCiuMEt/b83yMqfAa7X74BTl+0SJ
VnbOUjeSyarQ/jfcw+IKbXKwt0Pza5I231S7Ak+edB8Q9zpuW2XZfKfWGjp0naId9LzP6CtCYVl2
PeyOm9qXwXBuSKRSgRb5lBjQorpWo56MCAbAba1LYXs9q1rPGZ3ySihafajqNHtbhKZ22Na65EoP
kVB7q7XSK150We86u0X/SY2bbUA7aKL+3ktt4iCrgIzH1a0hRHybqb1dP6C9knzY9v2SBfsT0pRl
4TsnCFLro12E7Xmd9GNhh8oQuN6euqHWRv3BzmERitKTDwdHlFS/qLTYl7163jYGyZRjLS3QAlLq
axo5cLf3HnXS+2KcyXG3dSAZtGsiK1bkArWk0bwmjfNMZHktLblAXWLJYLjC6bpJt/h6qyt+NLql
/kpiB0WxhlpA17KmhxixlrOt/Oz6IjkZcfBj26Akq9bSARkXCwfPcxT95COjdN9W7efbjS841zIk
rrDQu/AyO7lGBeDHAZrhHSR6MPEE6qPmxWscKfMufeWtJqPjZhHSLnEirresMFH+M68CRY0DvPT6
ytIv9SDZt4LQ7NCgFHjNUNmM9w60nhdv0pRm58Rlu5L3XqgPtmSUXDxOVm4EJiW6HYKPyrnMq9r9
PLRuYX8Dq1omp67loTh9LUWKvtmOqJyvp/g5ZQWXclA6BImfBgVa9TWqqaVxz7+/uNn1IUiQHyET
gGyajbqQ91Z123qvdGsH29IOmT2WFx3AoA8/PlIw1wSKFvezUwOQ9fcOLATRtyAgh+4nY95/ur0d
l0YjnRBC6U1wacV48WuYoALouZHmg6vJzr/c7mDBz5KRdUiL2gZiKrz01FTbx1EXHDUo3243vjRV
0kWfwSsxK4jVpOUNbeZxhmTzALZ+SA6JKDT10HiB/ut2X0sDkU4FlzBN7g0cdUIF+iTikO1VbEwv
yaC6HAmW2jO65qpUTQ3TB5pQ2QldiFo5bvp6mYBNZCLWRy1nnUtw3b3ff7ahP145ChZuM106CsgB
ukNqo1/aj/b9qGX7Quu4Nu1PInTeD8gsrfSzsFll5ByQXM0q4bw8zbIJJ5hTm71qDjZZivD59jQt
9TD//sL2KAAx/KCwvFNW9O+EBkVSXcef8iFee9ov7CIZQDeCNeg80WmQqxdf6okqje2vSRkzR3kJ
h6DD1wdl454zra7fWdlqPH/p0/W/5yYBljwWgzs+wLhWvcGrLp5ITtYrrsqCKcuQuUSx474ZJu+U
lHmJfEdk4LmbIZjuIQNh2q4dGUt7VTLjrPB43FjNCGVM46P5pffNY++Z4dfa9myxG40RUYVQj8d/
bu+ohXHJSDrbd0fht1C2BkgpPGR2iFBUGSv+DzXrDOj37XJl6y4sjwyoE4UKgUlgaA86TxHf7qd9
3qBbcHsUS41LFl7bmgnhQGM+uLWi7XDlv/iV835b2/PMvbA5ux+QOB01/zSqmn4HU3h8Rqrk5+3G
FwxaBs4lQaRGYWaXF7PLW5JPxqQ89HmFzpaROtn1didLszP//mIEI4LUg0de65RMGnLuEVkutI7W
5n5pCNIVPdZ9q5Ug6FCfzVBJ1ayHEcfuBH/707bPlwzbR46h9+vSj2C3w8kiEht38ddBWG29xhW0
ZAXyRR1FZpl3rfqQiR69CiuOjqRiu1m5yt8ZAyrg24YiWTe0bb6RNrp7ciuoQ8SUticr9NaetAsr
IaPooODXHKPyx4ci1n9HAdQeqm0e0wHwzO3PX+pAepEj/Nj4joiRgSdiukdS7an38S03e2Myli5S
jBJHMjMf/Erpz3pHVXpQrUF6l75eMuSyQUy+jQ0X4XRnoNQhR6YzzSHlsrut+XB17vuFqSk1PKVp
iXrLDrbw912fUOwLa9/K/C9sU1UyZB9BPsgARHDOevd90IEkxZFxzfiImNrp9hIvnBWqZM0Uilco
/DTKyY2oRke6tEI2yzMQXdvWvmTMJm8dVCWr9o1A8OqArvQTwOc1B2zh8lQlM/YDJSqJm7ZvEE0v
39oFeHM9nTcSBQYBpI+ogTob6QzJhP691Koe+V4YjhS/hSl+0gCYCwRZ9WvLPJkyjE61mgS5opLW
Qea79waMN/uhDdY4u1+3BVNmXnNhAEKaI0PRLhrGE4LB6KTpjfUONoj6uG0E0p2sp2VsNJVpPNh6
zdE9oBWTT2sPkqXvl2zZjvy2iTPVPyG80CRvbVO01dHt81R7pw49apK3x7DUzfz7C3M2/dFSHYSk
LiIUCCQBAOrdYFea5Ur84PVMGmJLf7dv+34YoG7CKveiRDNFA9tuNuPPNq5+9b35NE9YCTEE6KCV
2PMfEuJ/R15MTzJwcDroepTB9KD7qPWCroyrrkGazkdyUvEjZLjdwEDpDtGe8Z+snhCeq9sR3vXC
shB6Q88sVT+2GkJHV8N3LOvYpc0wPqqeNhXP+BnIhyXt7CIXZQNRQDZ5uQ+lvRDDIU37MH3bVXa3
jXzC9KTTJFMEsZck9HlxsYNtlN0PGM0aQ8fS6kvHSYE0oqFPTnRuVVEQn2wdk7LsA/TwWgquGGaZ
37e32euHLriNv7eBj3og0kCKcmoL51Md2PezGMrtpl8/Ek0ZzAYmz9JcVH/OLuIzxxpxHOK4TnHo
Y4CJWcUjySimtershXHIuLbA4Plgo2l3Ek1qn5EIKz55qeifbg9lqXXpQIk037WGwFNOY4GqYOZx
bSirpPwLay0D2UyvifS2t7j3OtSedKf4/odfV9RruaWlr5eOkr6aSlSDWOMsaqyDiHk/moG5Uh+6
tMpzpy/OKVTVmrCZnP/j7FuWJMWZZp8IMxAgYJuXyqSyq6sv1deNbOabGQEChAAh4Ol/p86mWt0k
x9il5UJCl5BCER7uzsNSv4n43ztuApSvlz+YU53GYtg4PNYmyTo7VAYZy9GDc+ACs30McvqOLrnm
hfpo3xJb9pw7Ywy95Ky+we2YTqIC1ytDjOZ+42tfb5mzaDsXZ6txHrqe/WPqxIOyo/8Turb7sg2B
zeoWUxfitEMEhcwOAtvMwHsFWmvjqlj5ehu6ZtqJNx6vnAcmEJgXw/iROzOyDaPcQHivbFAbvGYg
0ItSk6S6sYXHJ3Agw1tpsfV0WGvdMt64CwdQ+ajqFktgaWMOLnk+FS/3V/bPfnHwG2pNOE7pQ23r
wfjjlyU05joxGJrD06J9cb+Lte+3zDePOFE+j8RF++B6PQiQ/ORfmlCYYOf0Lx2/MWETZyBDM6a6
uVAtPLhdHRyWKp99X28ZroiIC5DLUN2gYyMvbt675wxFYvsat4xWI8kfK7eB8FyOEq6/eRtCMpc7
u7Jdgc3kFmet50OotboFbVG8h0axk4YohD7t+3br5lVh3HVVBFVelYBnN6jK9p03DXwXAjiwkWoo
yyvm2PerG0U121F7iMlPKI48e+5mFnLlWLCRakHHzBSOfn3pPGybKoKQhYFibA9R48P9KVrxUW20
mgm7JkeN23Jxya8gA+JXoDtiiLNDygAI5OjgZVF39TVNjl7bbhWDrNxoNooNaudh3w2jxFPXu7i4
zaCm+bCIgDhwjxxAMu4PbsWsbSibLGdmCjnLC8qU6bFy5+mMc3Aj/bPWuGXSTHK3jjwUWUFv87Nu
iDm2dNyKBaw1bpk0pK+Rhxs9KKBPCOXFXvQPhGf3wYMCapm0y3G8TWSubpWc5HGC0vrZ9+J/7s/5
2pa17mEiee44Bhads1weNMX9SyI/OoSokD3t68Iy685AA4lEsQRfDGIAXDQN5B/1ZxAdbxWJrOxP
G7xG66ws6ZTICwUzihvAFCA6uuAfA2FOmdmXngxsBBvIMsD3Ucn5serhELEM54bLpn3PDhvBVimI
oCsi5scuoJ9knfcHh22yca3sT5vVTSCKNONh21yMZk+QDJYHv99J6AIp2V8vy4pkYdbDkbjQDFob
i9pDNm9GOde+fPn/zU3c6RaM36B+TE2COlg9gRihFHSrgGnFVwktu6VVDwHVOMlTFjfvFN72eqi/
iia+epHaR5oYhJb5xnU9Cs8zzQUasl/NCE9XztBsjfJ9okBBaJmwCGvPrXiAxS2LZ3fJyLf7d45l
vBAfZoCFJupGmk4/CLeB9KwaPt8/GVam34asVZDjzqciah+NdiW/sLyDN8eyrjJ12tZcd23qhE2v
N5h1VvaSzedGk2GWPeAYj1qME7nirIsRBhPC9873x7PWgeVXA0gI53eMGkRwan1wKWRmgSp82df4
MolvLGECPSLLZ4J9NINLR8w4HPZi7ANbDxRqvrGiqmpvZoQI0+SKT9VSy7Lvyy0bDpIITqLjqptM
4uCBc49/bclQblzsa5vItmFD4rJx5vYmDRyUycWDD+WYiVsdk+Vdv28IlhEHHGLUYwudcwGn/VKN
EFuqqn6rznzl/rLBayIWDGXITZ4uR8TCc97Rl7xs04n7/7buVvx0bXdapsz9EKUObdveugkbCNLN
/LnpNymkVxyJ37BqsyzCoc1avGpQKy9QwVctNaiIon6/vwRrHVj5rmDosUuRPrsFvUPguwtOL26b
8X+ybCw3Qh5rfVgGHPRg/8U9k6fBzPhJxtnzQh+haPHp/hhWFtpGqMVBWeskH+FBDN2TASjuYFz/
EVRI56FKnnq+FRtaWWpbBXQKIsKRkmpvLFD0bIKePfclgP0bBr02TZZBkzYCIVKi25sbyA/gmewP
3Zh8HTLEEe7P09r3WzadRyRmeVK3NxXDWa9RE9UmxXzZ17hly1LLLhqZj7NuABRUMMCAQeRReFsI
p7WPt+5jpMLDdvCL7iYKp6kPlGT5Qz8rgB33fb9lxxAW0kYwPT/mEukiFZWf4imfNuqtV05TG1xW
RRC78npYmTuGn5iJQC4ZplH5P2Tht96wK7vnN3hZzkQ+9V57I7P8KpGifZeHeLn6ZjPbtWJmNsYs
bjyPJyRsbxpIBdQq689L6uRR+QSiOnXyDgGSnd6dDTMTXT4C0TbAoju3AL64PQgHWfjd7wKbo42q
0qNm6NSFyrboL3XOg/9GEGJtxQLXFtyyZQF6GQ3p7/lxCoEYcf3hu27JNzknr6zPu3asjTUD2h56
pL2fpeyVUagnQzpU7ZZ+/Yq92QqfkAzrAbifs9SUUXnhQWBOfr+F717bSpYxG9GMIjEkS6vJ/1ZB
IOsAl/jaVf13rbFpZ5FshKfWOrKsmveyh2FkxRMyWl95FNym0b2YcfgC/tvd9XuBDTED5S0otuJG
XchSRFZR93l7q64MwUaVsciX7RS23aOghJoD6Glj52jGoj+Tlub8vQSD/y0is7clcb5ykthcbZ0j
TIc7NU9l7uTzcTLKL8569rr3cnI1+bhr99rCnswRbRz6fQcmbhAlAYHWfWhcdx8BUGCDzlBm0XdR
Y7x0KRl8dbr/PzTTV0zDZmvrUBnahhAsggRpiZAwo04zHbMi7zfiwWsLYN3TgRe3UwLaiRR0N+pE
usg90MyVp1jGW8Ita5vKuq1dM7ht7nZeyvrinzzsICrRzeUMkuOmO4a1gYC9FxXt+f5arw3IMncq
E6dwho6kZlz8/AUOpg04UYsABFz3u1hbE8vQqwoKfsL0XhpnTsA/QQSqTi656HaihgIbeVYRovpY
gSkppk5+YyiCuIQz21cvHdjango8+6AVz7OULtHIQELfOHG2soIrl5ENOaMV80pWM3rLw5k/4R0H
SS+OQGTl1PRd3yJkv2sNbBY3t5cl6KrKDA8tr3WfJJ3ov2KCsvKXfe0v2+vNWz0u+rkAzrN5NG3y
xBS4UhKwW532Nb5srDeNO6KoR3ecg7TtUEV7mhQgkYek7aO/7rfvLab1B1TKb7Az+E+uHrHEQQOI
KsQTPLDU8O60vEwlQDB5BP0bAcGXI070lyBsx0Ps+rfBjfyN5/baPrCMvtMzKeY2mR5NpKH85bKj
QR0mzfx/Q9xY94e5Yoc2Po0WBAxgUvlp3IfDRzAqhePVEaR19nnSNiRtopDMrv2wv5G2RlirA/oK
ZbcTc1QAFud49PVwLkwyV/veBb6NUsMJPBcuijQf8xaQDOorcowI+7pntnwbo0bV2Jqg68Kb5t6z
yBBkDCVyKPsaX87+Nzt6khmpDci6bv5A/h1iLQ5Clp/3tb1ssTdtayrqpJ3aMIVAB1iIE9SB+AkC
c/db//NG9X+TBmWuM4B4i6dg42ohWsPi5IwsU/NUmCFT6d7d6tvgtAkqAiLJSJjSrpLXacyIuNa9
6yaX+wP5szX4NhLNc4TyfAaB0APCycP7rKp76LEV++rz/d+wYW7L2bhkC0vjNu0XZB8q+XFwfM+R
O/eQfXNDDVS4nIU35XixPBBQrsbHAn7JPhEw/zdcGDRMCl35zrUqCtR+QEDzMBTJP7um30aGdbqY
XOqBGvPwetKyAGB0X+zLEPg2FEx1pG9KTvRNN+a9kHnxPUOF3bd9n24ZL3CfhhcJRA4P3OTipCPe
Hbx5X9rWt6Fg4AT0Ua+XhCnXDj8xgZBi6VZbj9+VXW+Tmpkx7lQFiv2rC/6C/sCasP6L9ADH7pua
pds3Z8+s6tCjfYupmUWLaqWFHnCW7j6En29zmrmNo7rSy9F8K93gPCJ9fgnLnU6SbxOayUSXginp
XEGlOL8HD21wQHwj2oCvrU29Za9ilJh503LoJCIWGizpjKyEdsz9mf+zH+/b6C93MvHQMny7m9Qy
OMWtP7lHJgr1kG0yha/0YYPA8ngMO8NKA76RpjDf5zwCpiCunadEyX23rg0DI4kwjprBlIacIehw
XmHtkKnZl5kHfdKv+1OyyotZ5qP5LoeTx2Z5g9KkCyEAuYF1Wlr63ZX0bTCYAltcBF+Y3qrKu0A8
6TjJ0AXndvw0c3h2Ra83sgNrHVket/B7J4xLFV5dFd4WhzFeHNWhvnl9fdp2g1bue5vWTE9SQNUg
UY88gSIUGR4WYNsUzc9FsNPTivxfF2XyaTdNzZggIDACQIR3SsYPjtOZh/umsWJ4keVbIzyiVNcL
c0PUuDkYDbMusq0SurVlsKxaFqA4QamtuSkRPyCL1RWApQr6EjTxUzsCpLRvDNYbegqziSa9313A
+TOixBCFYbtdLRsoNkVG9iGEEi5BZYrkMOWIM537WWxVea4sgI0SmwKUlYa8C6+iLNrDBOTEfyEC
mN92TY2NEONeyyFOE6lH2aP1zgQ314e3fr/xleW1gWBCQa+a5zX0sAOSXKEh94kz0EYv+oBRFzz2
SZNv9LRyuNpYMN0OECZxCnML3OYDlLPjkzBATWRiUhu5vrVlWP5/czmTaeh8KOr0F9U376YSjsXc
qn0xad9W/KyEA4nn2YtS1SUfiO5VOjtCbxyqa3NjWfCi3+HRJnPTmMEnQrFHYfJD3fW5fOeHQdPs
u6GpZcusqEJZZA0mKAz/FSLkpwx/7HONqGXBcS4X7XbFANGiU3MiDBLWV+JXhn25v1VXltfGhIlq
YkNU9uE1z50hPgZO9DGMHWfnAttYMAniu6IkQXjl04z8YZOR6qn0kKjc9/WLAb7ZnFMVhrylvH0k
s6igzYQQS0jgadxvfWUD2XAwpsu8mhoa5YdXFQ9Ub4zyQNuA3JreHZuNJV65K21cWN4rBD4I6pnc
EEUtQYhCUkpndihiiEl4807kHHb4r3MFXjwolqlCPFJHh6iozp8nUe/cp6F1GzNd1W7IwNoshDLV
0W0bmnzxh8ohW8n0tY1qWXMcKwf4PI4qVQpKn0M8mI+vNN73l3qtdcuITYca+abn9Eqhfc4uNeuy
CwRW6JbC19pWsuw4L7E1HT+nVx7Cn9MBDgjaVl+jGdUiu0Zgg8TyRS9u9jS2EXKTQs/+CVzOW9rY
KxeaDQlTNNN8yAv66jaCb26AujftobeqyvZvMD3M0dGZ3Hkr9f36sPyDP2wrfpoEUcY48ejV1FNb
HRSq2MrDOA4U6giJyeoTsNbzx6Jp4vgwcRUG/cEUgTk7DTb4xa/jyXyM2jH4r1YhUSd8JWDG4TxO
P5RXu+I9QwXpDw6HyAdR6qzgIE0k/JxXfSXPoikSdkURTPGd5DSuP7mNT/+WoL+sHwJwZ/1A4CR/
z1SdjQcv93wNJUPS6w8OWPp/UNNHw3GWbCoOOoN64wFAGbd7GuZM8rORAMzEB0prGtIDD2vCT4r2
IseTsclaKIqUQBkDDZ87AFZeMZYge576RAsfJdlGg2mdohg5Uue4GKv6JZi1Sl6oGyOGYyoV5ccq
mOPuSKB9prDBoC571F2OOA/+YOUBPHfDB1D24e9KuP6nWUB65ANKHOG51UoU+kV5gx+/D4QP6JBH
NRufpxnVZT+i2onyE0DJ4NEn9dj7xyiux79lDopTU+fqW5bFPHs0FTWQEA7rtjwS5oATbQD1fnWs
nEHr0xxnea6hVk3FlzIC5dhRx3FGzqWbefExCqqg3yhMWTG3YDlr39wLTMygA4kovTJQ7H9g4LJh
/Sgem3BLtG2tg+X/Nx1Aak63btzRa46xHjv4MPQUg665HwuTnfZZtHVgBxBlbL3W0OsiahCroT81
CwXJvsatA1t6YCkMZKkvAiico6EIuRjq7/O8AuusZoGvRTGG9Cq0eDER5cEhCiv35Edtu+Vjr5zY
Nhhw6h2Q/sQRvQYu/5bnQGGGTrAl7722vNZxLQKZzbhs9CV3aPktrwLniQCB+yNMlLuxRVeufRsI
SMqsqMVsoquhyZX1y2FKEhD2HTLwI4ZdqZx9/qlNW8eGogY/qBtdhQDPTOxE862mmyixlZmyRV1l
KYcxnsPoGocoRulagNxymbNzT6ACdH+rxrCpP1wGNhoQqnwJSNLRRRCMX2KHmHNnpt796ba45BaO
9BF1MA+Z8Av37/s9ruwtGxcYK1ZGFP7X/5uypbg9yLZYANbatqwaceDE+D4PoRXsuv6JBKDEyIza
Cr+vrYdt10MQhx3j/NE1RqhDQLv2+8QCfU5CaELfn561PizzVlBUlrzLMARKAYaSkoGpAu9bwK12
QdB9W9xVzaov1NDG16lDTJUiq0OeHbDFZRsoorVFsOybuzrTRT8m166V/3MnlI1GBhUH96dnpXEb
Gzg5koZj5+Lhn3jSZIdchSI8iXYc+4/7elgs5c3toyue+3mEyv5XN9hkwSeHIj61r3HrTeUyuvhB
c3wFuXWZHxVFrdyxAABuI+G7sntsKCDwhkEbOi4+XjLnK1mC2QuMDhShO6PaNhYQhRhdEkD0+/Ia
OdIcoVSAY/rD/qC/zTmntZuUIFIxqPeARja4TdVBEnSxbwksI45RhEmNR8xtaronnSCqgyO8P91v
fG3+LetlCtJsXe2ZW1XSn3JshuPEcbX5reBbqnwrd5tNPAcCW7dB5iJJ82V2XGE+mkSy54nXpyLb
hK+u2ZllxFRD5yyCyGNa4blwoFBjOzrgFNi3BjYCEAG0mmhP6ouOFsJrjtajUn7YtQY2BLDDk98Z
wGWSInbnH5iGSm5VU+9Ugp504/tXltkG/UleKJE1sQce7SxQ5qgpUmzFpYg1CYqH1gmGLb3QlXWw
gX+ulgq63tj+hxwM1QdIdch3NZIMGzGetYEs/7857HK/HBFxnOQjxOI7gOcq9cBR5XAqIlRI3l+O
tREs/7/pwsxeo5I5iFNordPza+llQujLvsZtY05kj2IYJ3tCBXj4JGaWfGyKud8Fz/FfwUlvPp0A
ZhZkSYnTVPeQQCco8jhFzhbzztrEWGERIhFywZs1SF9JcqVP+XXI6IYHvNa4Zb9LrS5LxsTPDxMN
/w2gwnguwWh32jXtNrwvR6VI3LVdkGq4EE+djMFE2XdgptzXvHUFxyNxwQrx+vHE/4YSf3WsK9Pt
M14b4OcmzWRYljSIi4NCeCorfZiijpwbpaeHfQOwnsgdqvwHgGUanJ7oAjLL1QHhuq/3G1+xWZtS
Dv4zacHh06QkbB6hO+59FfGkLwNdIKn7ulh21ZuNz2VOBEiCmhRs7O4JwYfkQE3RHscSLun9Llau
MRvgZ7gLxvI+aNLOA3WMdll7gjwa+9mHbXjss8r5dL+fFUNwya9DqUg0dSjEa1Khmg+GgcOx8De9
0bWlsExYSOjLclI0qVxITKTCm0NIcL+1yU4lZN+G8Jm+VCIaCw6VR2je6SW71Zth11OA2HA96flT
BBeUP4rSqY80lFcEOPdd8uQ3uF6iozYiBHYGIs3nWOgEwmRzvi+FSRLblRbexHsBGwsICJomqj9P
7WZJzZ93DUksA65AMuS0ssfuTFz6DTxj/X9DZfpi1/mJ0MOvm9LNiznLhefibFg0NUsQsPZkM8Cy
9vHL/2+s1+38kkSdRuuyRlSClU54aQZoq+2xKGLD9KisQoDS/Sk/uIH3Hwcq5NPgVXTDe/vzuUBs
lB74Xih0oJ0yXdAaAlwZDJuHt/HTNt/E2vxYVssrjrBKrdq0GkMDkAZeqJlw2o21/XNEhdgYPVXK
HFQHJn/KUcT5oIaOnnP4i4cgoc0RWIH+BNxe+DTEmwDQlfH8BtyLCsfkc1CmopT/I0D8npMBxcH3
V3tlPWzcHvNnbfqqwWaqVB8eY43zgdeo9auS/rOv8cK538/aICxzhkQAdeYZFqeDGppVHWFhdNDt
PF7vt7+083ugi9ggPlD4xlFJ3PwJWvJhGnTRclx/YEH2WUvufBrynerykOf+1fz4PJTSBX1jCjeg
eJJslF8gM0H24U6ILVPKHNqgSssvwQnox0BTNvm71mxRK//5QiM2nM+wvqlAfFSmcpz91FQt/ZAn
YfdCiNwiTl9baOtCRiWQCZrcLdPYyZ+VxIujKT3ycH+V1xq3TFs6s/Zp7ZUp6lPlO2hmiceB70Mt
ERvQN5V0RqjU6KtxETBQOnwBcn7LpV45NmwkXxUmRe66arhQFPlBXDsVQ3ATnv4IAebU6Z1DKbYq
s1cW2Ub0scJHwrHU+jrNmnxTACeWi2OR/UB9tvPv/YVY68MyZ6Y6nLBDq4FNMA+syfqXvo4/ROXm
PbGy0jaqL+ZQUYJalki5O6orLUGzoBiKXO5//lrry7DeXKFI4w1zb5whpX3WnSqIn16GhSBwX+tL
r29al2DZBJV1pNNcIvwRDKo5E0D6drZuvYllQkfVhhMqEhECrHzwMW5jKdfmxTJenfgN73uT4+0B
GuW8xLwsot73p2XlqvmN2a1pGjOMfZ5Oc1CxmwmTsmRAqI3ADxx16wjpHvlcbjp5K1dCZL2RUULU
9aBLNJfF1ZCcvltYAruo+tBCG6fv9ef7w1qZMxvLl+cB82gS6Stxirp/kD6AIpfEuJp/v9/ByrzZ
YD6QsHtNLFwsOI2CL69pIgod8fM0hm46owx938ayYX2axoXbwLMBJwiUK+FnqFMC4P3O1pfRvTEK
eMNd4M5MX/WonQBAaXCuIpSWTRvLsHIi2Wg+k9cdUvHjkKqiAVydOcN0Bs3uePVcUILdX4m1PizD
BpiVZYQWU/rq+wmFgCmgDP90stv5qLJBfQiVZrrzx+ESFL2D3P9YzvUpjFxP7VwG8usydAMl1VCX
w3US9KdauFDbnZy6xEbzyYbxwY2jHvG0gjy/Ot6KqKeCMHdjAdZszTJpDXJA3hbzkOLtVhxMDw5C
IJjzfa3beD6ZtTHgMCG+3/DsZ9eC/ns5Ku7vnZVPt9F8SDkVsR+GY/oKT59ADnyM1ODvQpqS36jd
CCniLPb0lXoeJIalCuYD8KH8676Pt4zXZXNtgjmrrnEw/6XrpD9mOtu5JW0Qn5lF45dJN6ZCmO+E
SnMIk2Cjenzl7LSBe3yuq65EAOHaOQsQ2iuYcwjcqTz7Dfiww35QdMOwVs4GG8WnwHERilwAth+x
/MZ5kr+Ps248+GonBSSxad6gTNM5FfQZ0nwEXTXw7pe+B8nYviW2XOtJR2Os/GZM1bhkhCA9ey4c
hNPut762DrbhJoJ3CP0NqS7LT4rQ6MABbrqwUT2F0PfewM6s2JiN42MhUhF17swpBRnkiaOK5ZwU
zUbIfcWdsHF8LBizIITyw1UNqPIURB+nwX0G1cUlZvx5BJXG/alaG4TlWussh5BgV44ojUatm8sD
nHFqK3m21rhlyLxsymjOuXdzcwAPookeIFW9tchrjVtetUIW1PMzR1+rBb0GTmz3GA7d3/umZen0
jf/QgVlMaTcYUl6j0u0CSXLm3UIOUPRGbn3t6/1fO8iRk84iE5o0bqp5PnK30OEJoc12w41ba9+6
eVEE03tDORlYLzJ9vBq/6Gbvo8BGdBFQyIQD07hdOPRbeCO6h9DZfLyuWG9gWa9bQ7Yi64hJ3Uyq
i+ym+AmEOGD98lhxyvxNAYaVKfoN1zVEeafcwaACGZB0TTQ/RHSrfGvlgLaxXFLXkV+DDz7tAu7e
yKDzd7rHi7Kd94aGbEAXUZn2iOPicV9A7slEhXuqzfTXLgOwoVyi95iPUBjS3RpFADOU6yE0RNyn
0DVes6VMsbLSNnpLzRpyDkNvUhTcPtMs/rDUuJGq/uq4W7JMa4u8/P/GkEF1gjLzQGCrDou+mkYc
0I3CLVqHlTiLb1mxC8WRogH3CUKA4RlEKNAexEE9Rg8IR73MhB3nqN53UNtSoqZrTTMpo9NYjOU7
IRE/MGbyd7Zu3cfYS7LqTDamugEJCrJ14gGcKFso8TVjsC3az7vW8cc+lXGcHBcqRXAX9Mcwj17u
79aVDmwgV9cD4ov6uS5FnWz5gZcCci1tSaFf0G8xKa7sVZvkzTjtKCfj8ifp8J9coOoAL5Dk2ujI
XPpc6Yf7I1nrxrqPO1BBag9mkLqg5Epl4dGvHdXxKS+AfW8kqoA2fKQEBvCHELYN7qoCn4VZiAtI
AO8b3ZQu5vduM4zJAXGMojxKcC05hyqu2FlGiS4+OmxEnPv+KNfWa/n/jVUGVLS55MqkVb1UAwlv
Rql69bVWVb3xulrrwbJ77ucyglY2Epw8KF/iEVgOU1fNeRAMFIb3R7G2Vpb1E78hxAw4442s6hNj
+rOENvFDp+KnDG+7jZGsnGA2GxxcPgZeDDmkKEzR78CrNAyHuWnVziCADQELQDI3BVDgTRmFYlfl
Kw4G/K136NoUWZaPugRg1zPTpVULakc5D9nl1Q+E6CV/msHIeH8lVlbbhoDh0TX6xA2x2jEiltCV
E+1ZOHFxClE5vXFErvWx3AFv9qzMpkyH89yleTLIdyRLPkweNM22lS7WOrBMX+QU5TAJAcaj0/wn
o0l9CYe4PA4UgPz787SyHDYALADfiiPBM5ZCyyw/s7jXD1UDsAS4Mf2jIeM+5CKxOeBU4cpkzLsO
LDK9c+yqLj7roSvTtgEZ8/2hrFy9NhOccEIVqUb3aRUP5Kj6uTyxALc7HfV8jDqaZqrl52T5636H
K3boWdYu28ipg6Ts0sBH9R+JyDeSD1tFHmsLQ37dXBoZiF64tUn5os8iTVUeaICF4blnzuGg+Hnf
IKx7Xge9YaRZQlooXzrlLkioQl5sgaHWRmFZOymHxqknoq85wmZPpIm7K2qd9NmDqPQHH8/Bl/uj
WFl7GzEWj6PMRaKnm+mmg67lbVGq5MPwpVb66EnxCRVgH+53tbLqNjvcJBySDWGPq7jn3xANnI5+
6OxEbtjgMWQm5hG1ZV3KW1EfOESRD0OyEx5ObE64XAq/ZHJCjLrm0YOaovAyt3uf3zZwzC1cvxxU
jtPKrcvyoJbYfb6USOyb92U93py2JmcFyxE8TicadO9Z6CH3OubhdV/rli1XTeO1o1leN/GEZVWY
+HoRjbrf+spB/htKLGJBV2UFJp4DElIVyAiwBtzq45T9c7+HtV1pmXHOlOsUfJ5vDHTSYnbnw7jQ
kNxvfO3zLSue5FBFQzZhcjD/IWSXyvZclSjbKjNwb9/v488D8GysGA0J8zTzxtdsGVsgjY7n/NjX
tnVRTxJICVdlQyoauGWxaSmoFqL/7WvcuqRj4+dOI8iQuhGeMm00zudJuFsH6Nq0LAfrm13P2dzy
aVKY+tfSaRQ6Z5Ai3FJrXGt9WfA3rePgD9wiV1NqMqg1QigwOkzK//f+xPz57PdsPjeEKRGBkws+
nhhVHEnuFZep7pyjcmn/DTWo+6pevN8QYznxeBwbdATtFA46zS66+uNOhLlnQ8ZkKzlIrrAlca4p
aHQr8m1bs+nPpuUllt12UxWBPqjGt4NMgJ7jwYcsVJxh90d1siuyCKnUX1e5AggG9VfLQkjp9ScS
tTh5CsTA76/zyhBsfBhpqq6G3zClSkUvFYhlwGaZZMe62+ST/fPL1LNBYrIZPST2ENjtEv6TBFz+
xdra606alTE42SBkcAVqOZpRMD3OqCRJ/C0p+7WxWcbtBmDjZbydLhqZ/KNrYv84OcVwGsLNmp4V
G7SRY0HdM6cVJEfWb8h+5oRXqJbHJN5fnLXWl4G9sfDYdeuiL+cJAASPnSCxnfVnP+7JfL7f/oqR
23Ax6XRlLGpvuoA78Dlu8uvCQE8HMAdObEsjfK0P626eYhk2vqMwQywBQByFST9i+C0fAzF8HBh+
3B/Ksqa/xz88mwxOERDy1l0yXfImig5B4/41Db7zJIOqfmwKPLsaWOhGX3/2V73YMnsBmbAkAT/I
BdQMzwvp7JLP4QgNyig4L5oofb9V7r7WlWX9uvO8yfHpdOmUOBPHe1bQjVmY13UeviwFy327D+/t
2SCzwOSgBJjC6cJiWMtU9PmpLczGlK2Yog0rI6oTUwb9vAUfyvxjx/yePFQ8ak+jxxtzub8JVuzF
5ovjfjJ00Ady3gVxyR+g6vYvvPF92ETvN1BZMc9zAD3bdypE9hp3+XfQoWwRPa5s38iydFaDARvs
VX52cEHcFoQvuQZmXat0QSjOY7ZRPLNijDY9HAnF0DXahwaRRJItrsKb7INbrpHJcDx2vL8Ka51Y
Fk9aMbVO52CPKkh/5OMXI81JNOG7bbNYW2jy68E4gWJ9DEPpXZRPf9Icz5TIB+Di/vev7VXLvCVE
CSItW+8SVzUqN9w8aUHMi/xzeAydJNuH1fVshBkN4fZwCaRlDsFHUtGXudmytpXdZKPKgkLRelR+
f+2K8RQI8bIkm4Pk7zKpfkRknxwmoPe/LgIqOJpajkN7rQbkJJUBtc7CoHt/EVa8BhtPBtkBz3Tg
AriKyjwQyM92M/1EhXjICzwC8uFjFdc3Zx4e9nW37OU3Ny1nlcN51xBgsiYAwBbQH5PkKH3nxzTO
z8tp2+DkjXYm5DwbcSbGXrcxk8WVeKi8Y3n2T0SKrRfrinnQ5f83o6HRZEa/8XBUNYn/iTEePTvg
Mdmw77XWLfvWGoTuwVRVT0BffiReNHxPyiH4fn8hXuNvf7jIbTVRPrBONG1WPSnhXUi4KIaPyBa/
lknEWI4gK17iDvURCEW1JxP3x1F3f4/TSK7jsJlMXjkDbDSaIGR2IjhHT0JE/AvJNTmy2gMet6n9
DUjIWhfW1Y4iOu4yzpx3ouqHozJLjDsGZ33vRsX5/mSunMQ2Jm2CcAdNJC2fIJbaHVAAjiBn00Ii
Boc9P80RAz/Mvp6ss4BHSdLSKONPudR/k26efiBuOJ3qiv8czTRthAJWzjUbqKa6EBUOTlFhPPVJ
ieGsQ+QD4hHFM32IgMlA+T7pFs+moIOKaK6zJBHvuDdnLzlDDaiZjX/Kmvyf+1O24trZyDXwtI5F
7IwVdNZI8RS7ILhCvdT/cXYtTXKjzPYXKQIhhNBWVaXuttweu23PjL1ReDwzeiD0fqFff4/8bXqw
Kd3QrqIWICAzgeTkOZUX19XCv2Zz13zoR89PnIDMR3kai835RmBYsgl5MibkW5XPw4N0yhKF8Mq/
QgT0pFmbULZs5G1QjzR7RoaSAMcDnjWB80UU0pNPN64JZcscJONyp5DPSiKhBYbj5jKg4v4ByZby
gKfE5jnGGYCOTC5E+XgerkbxkMngCTknZNj7Mr21Nf903wRsy2GEgMlvU9KSFKs/yDDuvG34K8vZ
G78EvOR+DxaPMUFt00qqMHTb6plQZD+K0JlugCEXeyxwLwBDed6tLttJHGyjlq3BhLnpsl9dAiay
Z+WtQB3zRoKPbHZ7Lh7uj8eyLiY/HR8yga/m8jkrtINbKp5lFQ9pfumrJnzjEdc9yt3ZZm7/gld7
KFv7cBvgKs+gDEAvgJpn66cBr20gEfRK79kl1KGnoIeuqW4qmjLssjEFQWFBoQcAhh/vUrny5f6c
WayMGU7fKbm6Y1mgNk/6OM92DcphRLN+a/uTAhkuM44Ea1lxVHlK9QgK+ad5aFYcB4OjF23b9xuH
fbWKAAQmNWZncZv3VLYZMm3spWWHu73NbA1vLzK/giiGD8qgDFWrQDLMF0+RI3CvzWYNL5fB4OYV
qCIeZZ9/3SULm3yO5ThDKPqoassyABP7NvRZJh0VtFjiPHW/TXp2+LUdA3nuacs18W9QVwlSLbzq
kc/8q8uaNpJl/vm+fVrmxwS+FesK0iCQUDxSMt0onx9lWfwmavHYUPF4vwt3n+tfnCp/wr9hP2+A
iS7fSqjvgagZZGlF+zb1Sxnh3L9GPYro8ql/LkE5BvzsEZGBxXRNRBzd6tbLxp15tIC086edkKdp
2+AlpOyf+yOzrbzh3KJsAYEpu+pRV8t+XwERb1udo/d3TTwcqHgavAaG+HwcuMsnHLTCxw1jOPfp
hl8DoBnMTvljctKteAtRWP+hJueYMFyTySwrtnxaodUD0leO2uQJiiUAkUE6I1+75eDUa5t8w7Mh
/or7B/QWMT8dlKh+3BBcWNGp+TFRcLJy8xKqa2idjzuKT4Jf/Lhaz2KaJgBOqCFfBaEIGRlgYhEA
PdulKebh0i6HSmAWzzZ1Tonr9KqGhA5u1bR6WSakmkr/UwlwZVkdYYUsa2AC3yCpMy7SyTEOJTcd
4USIvXM+Ao7bZmn//9UpYJA9zSniHUbQDkskKuz/ULTLQcmAOpb762zrw3BhBYmUDQVb6INzCZaN
Lf0bLLPpdQp9Ht/vwjZJxv7cDU5RVFmHLuQW+AlqYflTCwDMuVOZiWlDCcOMuvbQeWB19amg9CKC
9PdG+k8tQHT3R2CbJGOLHsqm6sVSYQSDAj6hqLP5BjY1/1oKnV7P9WG4MxtCzx9bVmMhsjT4rnLm
dQ+Q0/SXK/iJl+7cepvoNjrwvg54jqGkHHFvCKc/Beh/3/lA7R4EJstsmTRnlds2vVMVJHZz/9Gb
p0vf1Vc3PwJrWczJpDirvCWdIPtK4o4Pj3RAYswRXnCwCrbG92DyyuWEYnjt8iSmRzBIEWUFmE3L
Ij9Xp+f+hGUjNHcZxdTQpkEaf3RQp4cqspMfvw/q1cezkXeyllrHk5ijtR8fmlweZERta2r4cFr1
fjpAcSWPKMMTV0PJv5OcQTqWFf2B2dim3tiRHShOeoBYbnGdddeNkQvUtg++3ta04b+TkkDpQFYt
Vp6M13V40t14u++2ll3mx5nv1Zwrb0xF329b7DXrg7O9HYbqNhV1VM/nvt3EpwGcRvtFYVF9PsSF
Gzx0wRGZlmVaTDwaK7gsG6/b4jIFdpN+CfmRspG7z+wvjrwmGm2mY56JDou5lnF4A9F5BO7wN2WU
XR3/shwcrC1GaYLS/BQkQiGZtjgNxxd/cV58z489pz9I+FmW1kSlhSIF5MTpt5iszcNKlgfQf7/J
BxXJXh3cvW0jMDy2HVea5kOzxZx77OqATvHSrmCDriU7qo23pBJMOrOuUiHr8hBdNHKIWFEWN2h7
prfBE8MNKOSvLq2ygxc+m0EZLgxxuDxXPmx1LvSNzx3A7EfRwbYYhguzWTSQk2y3uAN79m1b0+qh
DfAcRnsnjdYsbQ782TYEYxvGAwwpXL0hhm6fpTffwkYeWGv4S5cgJkyNgdNs5tW+wTdbViYNbaYv
BRiXLhBhy37LoPjR7HSvkIj+La88eYDg+bWFEZPrrCl4IEjuoFcC8UTkEN3fOCAwt8090k/8tYFB
Q/W/u84oNFhxg1nHqJRFpjVzr3XfRjUJbotiLyAFODi5/Hpl8BL9337SfM7ylGVuLMuyjYYs2x7m
Em9y9+O4rfV9/l7F8VGyKsPhDrvPOn/R4/IHHw4Oj7+2XGKC2XAlU6C/9bECftP82TlB7K54tcq9
TypXB3R5tj6M7bmbRoHbLIMUd59daqeMIX8YhUz/UYfFwTHbNkGGb4uwXFzV5VvcpNkDEd6HMfcP
fM5mo4ZvEzXKiWYcFpR9rgg4XsmboDiIsLbPNvyZthop1HI/7zY1KkC5WvTNxYvufav59TMK+QnA
VvtSzbqiDzt+CXzKL2kxP9J+/AgAy2/exN6U7XK935VliU0kWwBZNAoKOh17hUyjTqFSaHNv+RLe
Kur/e78Py2QJw5VRM5L3aFEjQdgU36Hk2tNI4+h06iiDKrr/+hgoO0ukOXsSg1z2W+ZDjWAbveXA
iCxhyCQ3C/vK94UOdAzqRRea6Kx80eXwZZS4OReOnCM8PlbnjMqErjGlIFQd5iROx94hkWocUbzZ
smrsD+zK4hEm2xl3srwSs3RjkL+5b5r9cV70WXFzfU8dhCXbWhv+jEo9r+QrITGSSE4EYSvxMDfL
0QHQ1rrh0kU26EakG2ZobtMb3Yr1G+jP/N/P2anh1LKe9eATUuGuvAjnWaRrhUMNuLrvN2+ZfROM
VoB6I/RTTI0iSN51bVo/ZGHgRnN6aK22LvaA8mq70bmztpBiIbGEugVULT9BdfJj3Z3LbhITi4Zy
H5CceAPumZ2g7zmOYvpSz+NhzaVleU042sSV9nAfwZ7Gh2Xp3gwgRUqfoJ4ZnKN7QBn1fyeIo/AZ
jOIUBuShGkuDG/Fp4yA+ub/Ce8T5+XpCTCjaAno5tUwzWgfweMDWH//Px7qsjtwZ+an73dimydiW
l7JpFdRvscqSfNv5lqA6VUTn2jb8d6EixBUfRipRYXlpXChMBcW0HrRus0/DfwexLGpRCq1XQExm
rvyU5Thw9e1JxgFiItC2zskV7ws33lo8m85V5dx66uW3+7Nj+X4ThNZJ1UNwiuPutmDXpwJFIYzu
Fx7dnmPiIyYCrRhUWQDgT+ICVKtPrFyHb35Pm/zARC22Y2LQGs/zwZ7piISGOvy9afq5i9zBC9/f
nyBb88ZeDIDbuLRlFSbDFLrfKJsy6JodN2+b//3/V/GNOEUHpGoZJMxd+PRmJONUx+VEyRqPLgWO
9dwo9tG96mbi4C0K/SVIJtLSKQYxG9TUhprTgxSAbRiGAyPFRRn1SpFIzV92ycyLaoou7lnXHpzc
bT0YbkzGOUy17PaM4J7ir0EJ1o0Ff/JUf7YLw5eBRJ5E4OciyUiWg8QOpTq+J6YbuAzP1QITU7BU
jT1otlqvfdQuCjnK9k0h+7/mjSVreXTUthisCSdbpMirdIUys5Il/ch4AObiqgXw7pQlmSRnHKR+
pFaFSIoekEiGFyK/yvjB3cmyyCZ0jHZ9CYV44sUpXke1EuSJTtO7tS6CU4kXYgLGlhXl9qpmS5L6
kIMQFZKyFLZ0uz83lt3yJ7CYUyyru7pePLEWOqKIpZ2rrmDxeh5lk57bcUx0GEE9P2pLBXYcDjp5
kir/937u6bu6PFntRUx02NAt1RgWkxfvssk/tmPghg/CtSW7Y8LCipE101wtc6JLgOeFA6KeaRUx
iqK3B+Ly4mmZB/G8lPOHfhB/n1sXw7GXSrcNjhg0hiZFGxVqojfWriRe+jp/8IMyyA7WxuZ7xnmb
j8h+OpXw4kU23yWDEDQUd44SlJbGTZSYaDI2jn6+JqDNlf3LAIWrLIs8CUaMA/ez9WActouAeXma
yzVh8wTReJ22fLtUuj+SNLG4t4kLG/xqkr1ctodBNQ0qP0DZQ/MmbvHj/kLbOjA2axJKOS9+GiSQ
V8piTXFAZboByanTHnHF2LrY/3+1k9JwAN4zaLyY5FMHDTNgUyod4HCm9EEm0rYK+/+vepggVyNT
SSBaLhwsLTKfIUkqt+rrf8/NkrFZazKvZYgyyHjy8EQ1pLgtCNk1Sd4fyjfaZsnYrTPmu65CcQN2
6xKi0LNUMeDMf+TYjW7nBmH4NM0Dj5MBN5NMMGSD6cZwMHMyP+WRi5Ir5yBc2RbD8OimDcqNSBxs
GK+nL6lCrt5Fvca3U4MwEWFARq59iZiRdKJ9u+BN/oPuez/aKveI1tOyECYkrAmQ0VG9CJK05F+H
GSJCaSNltHnAyd4fg2XTM4FhA5s463tEU8KWD7vO8nVHzgXV8iFf6R/3+7CsggkMK5YyRGlBJRKA
GNLHZRucJNjEcnAosGTETPyX64xgKwNZfEx420drSyERTDi91oOHZzhRh5cc57YDu7UNZf//lXcz
TiiemdSaQJR1LVHvOnYzGHM0X89ZrAkHS2dZ94JUSyKL3m8vAo/nSZkCqHrQvs2iDNdmUGWdfZn9
76jfYO9+djf/a7idxHkSExPWBCXKsNR+4WX0WyY297cU4ukH1znb1xv+jIdPXP4DpEuEVm/TydE3
GXrrzRFtda4HExCWhaMjMijvxV7v4DJdrMsVmcOPadaEB7ucxYRMUFjGRcooVIPjSftflZ97UTnX
4sA+LRNkosE4r0ZdbSxIMuqF4gL54KZC/Xc5LVE/baN/cgx7NHnlBt22CvAsbXtmEiHwwgvI+/XV
SZ5nYmpc6m4CvW0XQCIS3FR+tNCxK65gPUR/pyKSqXCJhy9VMNX7D8McFuNN1U6jvoct8fgR6MAS
V6mxS0NTIBe60Ijc1Qh91Jq/1Rt/PxSOiJwyPHebMzFhqRfycO5XTAuevqvLECI7luPd83p/lmzG
ZGzScnWQDJN7/rlrUcqqB4iYqkwi4O0cBuf6MDw6Q4EOcmIptEZ3wE3a6eo6BLp6dLpD2nzLUphY
MCgU6hmibfpBj+5vRV+9DM0EISAvEUF/ZFCWqTLBYFOGmhwZpHMyoJjtmo3QAf0hmTo7J5nniQkI
W9rGkSwYSJIpXn1hHXPnyIEs+DlFdlzW/uvTzVwA9OdW4DWkYA2KdD2uxW/bRLqjN0rLRm2iwkg2
jYz0LW6MAyrlwPsHhjMvbx477k230qPVY0vE/Od9u9ovPb9IfZtcZw3KvkrRLyTpuPBeRIvyv8lD
lCIpJLazaeVRAzWIi+eOJ3PJP5GdpQtK8nSP24sch/cEpafoB1UOQ16f1IUnpiAm6PXBkM4cP5ly
0C2gsjm9jnIODsKJbYFMf3dV0IxlyBPSseYzkNcfeYnGs/1er0MwVuTzSdQ+MQFlrPXXDuVq6GsF
ucdnXkMD7jEdXACFECDFcE6/lZi4soJ6VIKjkyeoPC4jvdTDg5+BX+2+lVn2chNapme5LKNweLKL
NVDS8je9wgvj/cYtMcUEl5HVyyH+3vBk8UZ2w127B6n5SOLZO1nETExo2VK0beXPG9iWg/2Fd/IV
K6OA9UdDsM3PPrRX5wS2bu6GXZAnBe5fKI1TzlPvZSdPUmTv9VXr1NlUvrkQe27qAryYa+er6p0Y
x6Y7eAC3rYCxidMS1DBeP/lxmvpVkpXN/LiEBX32K3oEXLLNkHEeh2QAT0lW8QSVbh2POkl0cS3B
8HMu8U4Mnx7yCexYSpKEy7l8VOuKNCMrpvJ5zgU/SmraBmFs4hNvAoTZgieNLsJItogXwXyOXsoP
TUSZLqG+laPINRkWuvxDob4J0E8akjMJGzS/7yCvrCj1wSilMmdOinAAaLNZgLbTh0nlX5oQWt9j
7avWt3nRS9hmqDiGkms0QL34QrX3FSJOa3wiTKAHY98WvpvzEvWyCVtyeeUUYpPpvqN6yhNnHnjR
heHGEAsH37Ga5F7nMzwPLbj//OYc1TVaN9x4gowuCGsGPylWIa7p3A+ftcr1bUHK4OCU+UsDRReG
I2t/gjpvKlGVAcKDZtg83Nkhc3t/AWyNGy7Mun5UFSmWZOCj7KJmEuV0Kbu5OvP6h483XBhnomoq
1IbZHxr/Tecs28X3zpWVonXDd0m4eqJumZ90njNECvmNmxfII31zy9yYyDGAAsELNws/oUjqPetw
LN4Kn72cmngTK1ZUPfFWkWFidkwa0UP1dg6WI+oVi+eaKLFs65aVNvVu9BNKwzqSZUmId/aLu9an
AqcfmlAxUNjmKBXmOBI3xd9Ugkdp44f19bYBmF7bh2mLVBKNmYQKbaarJk57jyBF1p/Kr+L7Dddl
1K/ncNyrnbpAfqaiWcrLNmtydK365YkU7Rt+OxSsGao+B4VSCx1sFA89N/lUfdHe+LEneQDhrVId
hFGbpRpe3KR9AKoxwhIK2XkUPy0b9Z6ComXF7Zy1Gm6sejVPqaJbotiCUxZ40APnjeeIwwox2wgM
T+4E88Y17VmSOkEwYK8B48alggjqh1MDMPFikg26KjNCkPsswk+QyZz+xiFiCg/CqMVcTfoytyoK
H8gSkmzDANHkTL003ZhGtF7P1Hr6oYkW6yAxLHQ7usmkwvlPKDfwyF+D4qgO2TL9JlisqysmqO9u
OGnVU3fNWoBlry2YkNW5TczEiu2yHGOpWj9hQGnoAKw843CuQBKTY3hy4XG/aoYUxgOXilAKWKII
cJ4/uGF1SgkeXRjO3ORZ2I9g/UCCYdjaCBgisCLOPPfccx4WGC4M8VxPBs7sJmJAbr5BAjqqvXPX
MXy+4b8MVR9+riuWTPPOiLI61VvX66ro/3GdtLmA6cGZ8OugctFFnjbv021LH4iDJ9Y6yNoDI7J0
YSLGGkE5OH4ljXUBmh8dIZey0quUTVH8mRe0Lk4uhokb43nNWefPayIqNmbvFAeSNcJuV4cHGZ79
fPtThscPTeSYKEBQ2eYF8mFp9rXwW35jYlm/jm2PXHct5b/3o94vE0noxjxeo1Km8xgeyISXXhiI
0hYNRnPJ5g8/HsooiKS3+qjQ2rY6+/+vbgu8clUo/YAlgyvaC2ppst9/FFtvFck+3x+PJUz9xFuW
j6yEEg6QWCPkJVRepLcSXBD3G7d9v+HiGVk4NJAcnWRONt5kCwhFWGp9dU++HGM9DCdXK6DEGmwW
CWBdqFwNV3nhAbgV1wWwtfujsE2R4ekTy/zMmYItybyl+aBx+vuOmuVTEAQMwHByypyqAkZzS5Y6
EE9C+EXSzOmXXmAk97/fsgomhowKSCB0xerGmcaNUI+duPzA5lQr7ob3u7BMkYkjS3MPJ+2l3JJO
NSx4C5EiPn0YofNz8jhmYskIlOgV6Sc3ZjBO5ngsBs5uOLjyW0KHiSMrfO1SWonlQbO5uBaa6Gun
wTNagGw08VR6SmfaD01EmarwnDgK4sYp9GJQ29AW+uKGuv/n/iLY1tnYs2lDlOYyxDqn/IXsMMcZ
S39xDpFXtlU23Jk7Kiebi1VmHqQvpA6W33agxu/nPt/w5G4cWNhWMFMAyIc4JVUXz9n2DUBR/yD5
Zft+w5GLutq4A+KbGCusoy7QIpk7uR34gGVn8A1H1gB096COTRM2uP9q7v+zVNBeLad3Kdh2o4F6
b8YCbMynJsuEj4EmDdqK+aaT1t069xouW17riAVTFwDfMAUoD73fkcU3THqxjDcqBKHIblRQ1JHK
iXkFbsgqmz+u9BBLZpm7n7BkDHhjoKTTpGHzn0R+B/eUuCHfeuUpj90BvriqQ2Vryy2SGVt4N2Zp
r/SwPMgOGrPUqX/fy1AW18N9Xl1C1LLdnzqLP5oUYzpV3tRWPM0i4tQ0YaVPb+HmLU8hnfsDo7OY
tEk0pmsIEtG0pjGOb0+px9OnHNyGB/luW+OGv0N3OmUbkpUJ0VQ8q66aazAdifz9/fn5JXjUByjn
v6ebrNqmlPoj5qfj7ZsJqe4b6fM5UjXNIsnnK9gAQW8bzolD8Nhxv1ObPRsxgCNKDsWcggm7Q+pS
AOdX+GURL1v9ULvIJdzvxbb0RixAeqIMppnRGG8zur6OwfbPBC75iAS0DQ62dcvqmHCzpch6smyr
BvrZHT43gdRPoB4ZTxHa+qGJNdPzNqxFWuukyfwQt79AufLmQKz35P3VhJoV6b6hV0wnkw+9vssk
CtC9CBWU3++vgW1+DDfHdUPNwVx7yQ+aLqh4U0DC6iPye4sdmTCzDtnjuskbL8l4ncXT6lZXkSGF
UDC8KgeZ++/9QVgMydsH9+oGQPthqoiLpF221vUFwhrf8VDeXT1yDh6OdTacPOsmSfHw5yXpBBrZ
EoXCM6mH+P7n29bAcPGpVkvX546bqFRt7xZWyH8rqrtz7xAmtkxPPtD+W4lP3wsMgJ2/biGkLe5/
um3mDRfW9cZQ4597SVOmz4oPID6Hksml9LpTtK1+aGLLuj5sXIW0XLz3kO1f3s7+11WgmOf+ECyz
/xO0LAgcFtAC8RvC9W+1wnG/q3AWOdf6vr2+Mk2ZrVvu1SUiKar9oFYjp8jLDpFrtm83vLdjoZB4
+6MJ6i3B0lwExZ8ubadzbygmooyigHYt3JXGkwyRvaGBCsjF6SS0O+9PjmVvMxFlGbbkSVRtCMOf
3ynP+0PXOgPGBJVIEKpgoM+JVDX4kZsGB7upxV5NhJnqhF7rvAwTzTgtr2rwIFG34QIezWVwdFOy
dWL6c1nwxdkVXlB3IT1I8CzBY6Hc5urPqjuIGbY+jB1aE88LvV7wh67JAMwCK+WtyzgeMDcwkN9f
HcsJkBq+PW2s1qtyacxxjGWF6+FKybGxNTsCzG0wqNkDwcGBG1p6MwFnC60hyI3sY8zROp/pH7wD
HWwm2QvqP7aLl4qjC6bF6kzYmaj4hjquKUQOzPcTcOahrG6AfWtRvUgUd03jOPzFJ/BvlTM7OCTu
DvmLvJuJQ+vCEUpwVR0iATPx92obGwkhV1DJACvbpXFORnLgtBbDMBFpUFiAOgeIyqBHQL0tyly3
5hGvt+7tumVH/Ju24eydv4pqusIpVxFF426u128BtoF3rQi8PgGRd1g8L0z5H+4boSXCmZA03vQQ
6lg9EpcsF2+zPp3fssD581zjxq4OVUHU4qxINchlCN+Ad825pBnNTlq0EQbkJBw9ENhZUWiwTae0
Kt4LUDqRCFRv5EUR0B5eJoeG3vX+cGxLb8QEulB4ZYdVmZYGNPeQvQADwpgEnm4+3+/BthpGSEDB
a9+XOZIn0se7CgpePffjOobBkZ6rpX0TeAZCiLmZmy5MhJ+3v4shKP9FYfCR+LhlfkzgGV0l1Sni
JsS9wIHwkDnqOw/G7mmFZvDBEtgGYGz3kxLBLESAmybJh+syMAgA4PZxEJFtrRvbfdo4swSnGYiu
2mB6nlHRBHkT6Guf8zWT1Gxa8FjpooIlhisTcm0KTZ0/ts1phoPYZPv+/f9XYaOhvEzDSogEUhrO
H1wyZCt6UU0HQfZHjPtFlCWGP3MRtv4oFtDI77phNB3/EhlqEaEN/RW8LMs1FfSjHsePmo23QDUP
G6SxQuGGUbVlOtpFW/K8ejkWb7GN14gAOuBkzdoN39NklIPKljQ7Iv/kydWEqaGQdJ4q7Pyo04eO
L81zSGnA9Q/Cl2WbJIavi3B2g7agQcJZrWI+zY/NorGhlNBMUP54m8bm7bx9AgjpCLjw611FmJg1
lmahnHGwj4ecld84y/9OBU5/C6/Wt854KNn+ayUXX5jgNZ6GS05WFL1zHDvTqRiudIAkROf3z1wD
ocVD9lVX/iceQlgFIk7lw4wkZQ5ebkAmSXw/lNoGa0QKJbp8AIzUiwEQmJIOepkgbtqa79vatTfU
A5VHLO+/NkJhQt2GlgxgS+m2B029PyZ/bi4gEjhKFNkaNw4CSNySgVYpmEt+HN2h9K2vDgRkrvcn
6dcRW5goN4DO5qFsNRwI4LzhAew7XzpZQXSnZ1/v92BbBiNkQDFoc4tyQg8i61GNLb7oGceAMgRo
O+/YwduJbRxGIHCw7QPVvkHEGI+SRcQA5Zdr/d0TXncwU7ZxGHs/F33FUF+EcUAaormq3pshLJpC
w2VOPwSuPJgu20DMoBCAhbjt9+matEQamBWPa0/elkFKDsKOxaJM8JtqSR/yfl/yPX4XKYB7uGUc
vfLZWt9T6693oHDD08w07ss9pssVaE/3utfy3TcmW+uGT1MIhhd1sMuYFAWHDNUK4DnY5JtT2z9e
B//78VMbrHLSgPzgirx2jzhrQ3uzPYLuWSzIJEmj1YAyj7llMUDPfoRcHdhkmwXA5Po93nFv92fo
17c8YWLfOl2nIO5XLN6x/1oNBWQX/RfiTR9k5XyZD2kDbYMx3LrxqAPOr72fdoBg13xjfPncrd3z
uBxyWdtW23BqXuUNyZaFxTRNy1vaTdsFag2/358o2wAMf54GkkEdR7MffHhLXn/fb8JzDebAc6yB
vhCGLyslZl2MG+ZoFnEKmPgFef+3Wxu0l1UOf90fh2WSTPwbLzs6zQ1jMawruw77ez0QUweTZGvc
8Oadh2or1cTirB/bWxOKv8VQHfHW2Bo3nFmhltWZ5p7FEGzooiJXX8qzuRVh4t4WPqrJcRwW71Xw
fTpewN7wHi+Fn7q5/+ssE5gPKp//hoxlG6dKCZjRRGooilT6W4v3+nPxyIS/MYFQSnIfBoR6t4hM
7MU9rnWyTb/hwRQFrnXvExRQpUSiqHhDWsivT0ZqE/XGlhlE7hvkGSJeoPWJIsWEJPkRD70lzJmw
tylnjioGDu/1lw/gq9Ng2AVNGiiWoGt9CcbD/cyyH5tMabqenHTqELSnhhMIQDjkMk09imH0dCpH
IkzsW8YhzQV0Msg/wuqTbFDF4FTNfM6CTLzbhLomaMohOhQEaPF0F07yiHPucUKYYDc8y2Up3TrE
Hsf1rlBx/4QiUH7rx/AAHGuZfRPmtsgOJJnz5sVd3bqwJP+r3lTzNl9W5+F++LQYkqnGqZfJK4qa
e3Ax8X5B+AdRERio1m8SINbKJQcQNIuz/YRvAyvAvEEkOsbT3++DxmGu6gFiuD8GW+OGJzelr5u1
o4jSNZAEEy7cOHIhpN5v3bYG1IhwPkR0IISBRU6VGrCFlQLUKHKr9FM/77rk97uxDcLYjwGzZowM
DOwurb9cuhKEolse/n2/cdsYjJ2YOzUk5tnKYpHr8C11iu3D0mXg5ShP1tsIE95WyG5w22n1Yg5y
jIsGxXQ0EHHgB5bJMYFtMl+rEokpcJhBOPA2dWqKZxxZ7k+OrXFzH/a9HFQMO0GaI4foB1kMlOG/
nWt8P369ug+gal4XwzBj5nnzoIrMi1Z2slBFmEg2roo0nFbEHx0u9CYnwMy0U/QHFmkJDSYpmubV
0PW978VycLLrpHX21Cy4eRNg0j+gIOyveT6kpLWtgeHCvJdsmlFQG6dAOr0jYhteuhbig/cXwWL+
Jj9aWHWt9HcOuXqCB0sOnh5FcZpe/Ny93u/CNgDDfQlewKGXiTiqRrww8hlPSz2Iyg8GYGvd8N9i
rvuuWgcvFi4E3KADWFxI7Xw59ekmiG0grKK0J3JPsSwflxw0tONwjirWFyZyTfPeq1NaQhsjAIsx
mD9plKPS9VxwNhFrWekA4rOAHC4NkPvIska/IfsZlJXbKbSiMGFqFPIkvthSxLW5+SJAJ3Dxh8ME
q8XFTGwaZRVfXHBXxrLhL4VbvaQ5SA4Jf5+N5aewPSLEtti/CU8rgnCY0wLmM1WYpR8knKJW38vK
OaWSiFU2/HcoCa1x1PLibCHfhg0cDkEJ9aJzBmrswBnoYSlkKry4KZY/l2Lj0f/jgGtxLWY4bhay
PEtXDlTS2LIok/V30akjcWjbxBt+K+bc8/paU2zquAQQjoIRKJLVkbOsp5QpfGHiz8g6rH0Gkj6U
WwLGdxEE9IugKP/n1NSb8LMmXfzFa+sqiwZvBXCuAS0cYtuRJJUlCWGCzyZAr6u6mvcHxfkjraFL
2cqXFFmUWhxFtx8sHD+/2QiT54w0E9mgM75BRHVtaPYpc4qAf5+mWbb/siz1ykvgp+V3XZfh9l7X
Xg5NQN5UIih/k40L/a3LGHYQhLyAiUiH00HC1mJ2JnANSudlMTg9Rj6Cqkn5UGaEttgRAsHW+v7/
q1NHFqAGFxW9btyRHmL1UO9ekTg/d9w2oWpFQErCQ4DhgJr6hOf/6pZ7uN2eMzjD11O6Es40BTgc
tynq+kDxTdv0cL9xizuaSDUQfodaMRwjx2ZZom4BX5IawA0owf55vd+FbeYNj2dc4MIZ9m4sIDPh
Zb5/4SgzOBcITahao/K6AdMaXsdrPLBw1lJoWqMA+tSnmzg1FOPny+Q3wJjvypsaCpA3yPcWB1az
p8x+4YYmB1qDMl4sJEpHJkh8gDglmD9MZf8c4LloHKIgBAXD/WFYFtmUxcSrH9huZ2Audqh8g9rb
6+IVY9R3/Kgm1rLGJmxtv/a3TQduQ5rhrKcX2lzL7VAewNb6/v8r3x28unPTHV+zTEA8umF/XUNI
Zt2fHFvjxj6twM1CQTUNCxqa95k3k1vppMXT/cYt0dwkPpvGtXT8FCSDmUShqu7kywC6qshDgXjV
EnpgSLYhGBt2yisH71wdeqGcfWYlLxLRr+cAIsLEpOnJnaHijQkial7iH9PfqvGv+xNk+XQTgqZG
XBLWChO05O5wIX3Dbpvm/MDwba0byeqso1s5DKMLsbXureTQvnLVIeucrXHjkjysuaNnheBAAiCg
xQIO+i1AMc39ibGcg01MWbO5DCXyaxhTEMFJxp+4IHhOpv8Iwl52KuD73dgGsYeMV66lcBRrKdtD
A8o0phKlie06Ftf7jVus3wSSZaiZonk4h8iEu79pV12onN41g3g8LmWxfb/hvQJvTv/H2Zk1yYlr
W/gXEQEChHiFHGp0lcvl8YVwu2whBAgQIODX30Xf8+CWTRKRcV76VHSTIGlr2Fr7WwCRNmimxSwR
bhh7cObKuDEv132CtfhSUfFugsjrpDS2eFU5viPRcl4zymV5HZ0rZP+6Nv7WCdKbs8zJZiwEjqvf
aRT/r5UZuKLY6eSN+d9mmAk/6t16WMOAgb7Y4vSZiIz8nLLA3VmGN37BFpEJCuN0MfooIHTqDtJO
pH09CPan+UrNgK0jUyilRZ6rxg8EQ5jwmD4obzwRgZwg8/fIeBuD6Q+QWdNBbCKRNYVboJ+2o3hr
I7rni7yx2v+BMCth8cR6bIOCOrxzw/yGw/k0VQpyqEHd90X4rZ7zndzyVndYUU1AbRpav6UnEbHG
Q80SaaUP4FVIRH3C9VTT7qQCtn5obcnfRi5hsMh0XMyBcpo/inCgdzEqHmrh7C2gW11ix/fQqKWN
0O+yEfEXFqr8M4qL9rIAW0+3opuMZRGPBE+fJ6ESGTdjuq9M2Goba1WW0tSGOw1UwRy6RIGE7aHy
wjIt4yvrKJitFxuGfIEzA3zJIJ8yKXNiLyFQbhwuz31/b53I1oZlVY9CwdEg5rpCPCtdxHfhgHvT
y0//++IQ2Yqwyg16nWm4JbhueM9wuGVifL/etl8bBpHNNGPd4uALOHINyPYDLATnJw1USAlc0k4T
/d1YN4xspZfIF6MHk4cnAqdzEztfhyU60QbCvXV6ir20CMOXYgnu+hwiiEbWOz+81TdWhGdz78hG
YUo3AN7DSw+qzrwRb5e7Zuvh699/i+qsDRynrEKsR+tJXBg4q0PBex3ZI7IZZ+NAoPhf1vQMrg9R
Ls8q536s2yJx1q3x5S/4e+xFsRXYIm60Fw4oASoL91XHXZFkTX3bkfq6W9TIZp2ZwtE9yo/BrMrL
Ks1MOSQw7q1uLr/+3zd/kc06Uxo32dCWBSfjDSmfwRHU41qiQZ4dF6eq/WV1o6dt5Vc26UWJum3O
EvzkGzdHNWs0gVd1+TM2esHmnkFiZLrQaREccmn1WTkkf3V1R8VDOeR6j2C99Q3WPnxgU1zRbAH8
EhSMh5nG3QK724rvSWS3nr9OYL9Fg8rZqHALiWlwmevjjC2NFLuqha2HW3GsUO8Ncg7236QbcEdI
omez7FbdbEyxtvJrRllgRvKyOQ+B/zlTS//UIrcLs5gqyd14755nq5etJRrkMb/qXQEJe5y/DAKX
5ATCHSd09/yOttrICmZNh6juMo2bch3+1PX4hehxL7m21UTWIi3aQnd65CG8lIYjb+jD4KsHxFku
r5O9wN35v8PHQY5nAjncO4UgeKbGR3QFpbjKHzuM/tB6OQogvhxsCubDc2imQielCH9ejt+Nacgm
nYm601jfSmy+cEv7A93rpczDXQN8At0ncOGqxw5wnp0p++/748imnmUcBkPeusOnizxlYDr/uydj
izkNHoD0YV6D3L/nBLkxZm0tWKXGufAFdgZVDx5TNYHLY6b4XYmy4J3Mz1bbWYFNF7eH97ppzkBl
/ZCDPOLi+JbJ8sdaCOGLq8j66P81Zn6bnIBfojomSGvrAGvpWm5ceR3f+YaNwLNBaGyp/biFIvsU
QDZ/wytDfkTlLlZl6+lWWJPcaUrHXffHBldwJsDlWDUH0c5w2nq6FdjwrSDKD3PUp4fzdOSBT9Ni
WD5cDoyth1sxzXkI8niMS6y2oD9NiKr0OAQT8/LDN8amrf5SI4Mn2oTdl+vI8EaVSByKXJqXOJ+K
nZ/YmPVsDZjKZbcacEDAM7QkvneZqsF01m2DKslkgklGINLGC4Or/JPDyFaF0bomOa1w9sWqrM6A
n3sJGyFLBRbtOqF29IcuDFKqUdcSqrxgAbu1dOL3PXyIr4sEWxPWCEX6Jh/IqendMZkFhLvZyPZq
srd6fB1mvwUx5V6PAnskmap+oXdoqigJPJCkCuQ3DtcNKmuRnlFWO1UuUkwQ86w18b46DBPg0WVg
9o6LW19hxXO0FLItZ+adxnh+D07fEy3Nq/KDr5e/YCPmqBXQXAxOa3C/c3JLvTxDE8OfSjXVx+ue
bkV0UPfcbdY6PNCvZZoxXD4O7EoiQWQrwVQIab+TYZWWSo84LVT8OK1L9VXvbkvBWm+trVYFMkt5
1SfDgsHZEIyhy0/f6FYbcAYfxdLRGpcLxsN1d4v91yFwTX9o5K4gZusnrB22FCx3RI4iNAzOb9oF
9dqdlyVx/HhP7rQxeGxZGGjR9QDgTXNWBdwVpIJmK/L7vRPC1vtb8auyJWphz7xuXZCGCXL9lccg
06ypsMt9sLGZsJ0y2y4Mhw4w/1PbNSjbmEJ/TogpZQ0PhKD6yShldwtdrisBi2xxGAxiNK5UMaCy
Fp5AROOuTcAvJvHWaePyF201mRXNuNcnlDB8URNk+gEbm5/BxOVJriPr8i9sdbkV0bKXoXIlNgAS
buVpJQEXDCe49lx++sb72woxSetZTBqZt3bGigb+YogchniK10TA5V/YeP8/VGKVnKZgxPaoahd+
yylEBagq2Lsy3NgB2CqxYcp6klHstkXO5REVjOoTHXib5HnvnRsD4tV1X2GFdrMWQ2hsKE6lCeOT
jsxHmLcEVz587Zzf1s2qo1nbeWt+rxj+UXk9plO+W4u71f7r3397+Iyq3gl2BTiZ+yFPZYGnh6K+
bjGzxWF8muewypFaRUeUKRlck45IHl5u862xaS3EfOxCVAuub76g2ItE8JGMZuPfOryZr9sP2RKx
Kpgjpxc4dhhR4F4BatJjJ7tmp183prvACl13ziN3LnDuNF58s+r/YO4Ol++uf5CRIukys7fLLbXR
x7ZSTPZ+L2f4Y595gWT0oaVmLB8bVS/OlT9gXUAHhlRNB0DZqS1LH2JMLo6NeyX/NbK1YsRFJZPX
MXUOWvXDhPD29ikMva5rGyty3anzFhwHoCOVvknXWqx/c4/XPdyKXNFLDlQ0pC9VNfyjPfAUpzFk
h+sevvb2b5Fr+g4VKI2B8LgsyhSgoa/lJPa2Qxtj05Z6mRrqdUCcsZUDgxy7IZlUyPbPMYeYcfHv
J9HsCAC2xqYVxRR2OFPn4FBAW8c7a1KMNxH1v1/XRNbyqxpvmn2oC8+m99yjQQnSjWOc8araBIAr
/tsBMq5gJgh628ltpiAZNIq7a6fd075uLF225CuDYYmD2oTslwjNu2Cpfui2fgZy51OX1c9XNY+t
+zLAboaB7rNftBZvpum/9MOukeBGv9qqL0mVz0iR/29dGcDGfeymXFw3amypF2VMcA9plROupfIk
iGFOiMTQy+Vm2Wp5K2pZTOYgc/Dq1GHPREHhaBS7KRVA5j3Sppd/ZH3Yn6q4yAaUEarypSJTc24z
GC1S0vAj74xMuxaQ7ss/sdUF1mE46zIOsrVUZ1agdDxx/QhHjqi7kp8X2aqvIMsV9VwV/6rkMiey
Q+iiLh05Lsbr9PInbExDxArgagnBXBm7BskU/k2H9FZ7+RNVxYsR42ma3PPln9lqKSuScX0wUQxY
dR6cQicMbsukGa/Tbka29ktWRe1FVQxifdiMME+dvxsPlRZXvblNHDOlJrwrImSb4vCoGlYc/GnX
6WtjjNposSoKa78LOjyclv5XTbtpSFTY+c5TDW+QZifcNjLitgRMiCDucM3YnHVtTq5nDsJ1z8YP
HwaHnqZhfDfhuui61rIiOyg7Pyeh879+Rk1Thiuikjvfrnv8Orx+W5GV4QrngD7+pbCPTqAjB2N8
CXf2oludYUUzzfoyGNl6S4HKrwfRq/ugdlHlPe5CILZ+wVqKUUugurpBFADd3yezh8v2wDfssXRb
+v5yC23Esy0BC6BADXBR1JyrUbMU29D6wLNq+Dp4oFcGLFNJUdbZdQiZyBaEUa6zhufr6dXHr1UU
ZWXdwHc6e6O1bC2YC6dlfy499qsVbZbIQIjj7IPqMzrXxp+tBpPIj2u3q5ozSuTMiY8orhlWekwY
hNcp2iJbC2ZyU1YTgO9nrPwjfZSa+w4AMpDfPzSzHsTONBX/fbWzVWGcVzIflrY+ZzM85XIGRZ4a
G31SJNQvKAGB3LAd74YhLI6g9Lc7u4StLlr//ls8tuGi/v/qhTY+yGAjzG05Ab23gPfzzodtrBy2
5yX3Y+iFkAE7z6Hj3rre5J9zI0+Xo2Xr/a2Qb7FoSJnz5iw6ytMsjtULPCr8dBG52plVNgLStWIe
p6mIAAOOsxXkesoMX7BLMId1dYUGqjt4q+Lm8sdstZS1lGehUf7CsKuaGw4sFgUJRi1kz8x4YxGx
JWLZUA1VqLv6zGPvl3Lm77qUr4PX3nY0uM9z76kDgu3yh/y9V+gfejEOBx3XRVRmIwimYsrcu1FO
7QfnWtkN/UM01k8qjsa+PpuqDfMDrqT9/rj0Edm7Rtr6hnU4/BYZ7tj9b4vLPb88t6MhJ28a38Hv
Qb9cbqW/DyxqK8ZYIOvJb5V74oF5z3z+uerky+omwMBoGUG1ue5n1g/87UP0siD4aKzOcu7nO26C
O7g+OolpkKrJXTOfcl/uFbJsNZq1vFPUEi9qxiTG4QhUESBxG2BPowYBc/lj/h4i1JaMZaCGTA0Z
3RVnfiaZ88N38+s2itSWiiHPBOtEZerzinB94qUOPjY5ykuuim7g6/7bDyrLRzaEDSpjMkxWPwRX
5fLAdV9G58tts9X41hadzR0co0d0dOvgHEZz9ixE1B1y5Bh3PuHvxz5oxP/7CVAA8LKOsJVeZQxU
lFDLuufAK3/UmBYvf8TWT1h5MuoMoZlQjIAJvXwhmXuu1HBUZfCyDqTrfsKK7CAemVyWyD0pBSSG
7mWZZBizX4ChzA5x65ZX1YxRmxgmugWW9y0WPh7z8MZRYCg6zq6ka6O3bWIY9fsFgmhcOUCDJg98
xHo9hNN0k9N2j2a8EWy2aqzN/D5WkAScZ1wKZAD9nwtV8uvWCNsok+SwH+Siqs9SN+qfGZSm08BM
dvYVlzuTxdZYIv8driADCLizh/U5UOqcLe4TQ8VJNwZ3eXBdjoIyK6hp16AKBMmDs+jh1zP3QIbw
MVu++L3OXy8P161esMIa5yQw7IFHPsux4SdXtdkTKvuvy4BQWzamvFgBPCewu63U14yDDNOpPYza
xpvbqrGKt3GFgzyeTXHzUPjQPDeq22v6rafbYdxlQx/j0vNchYM2tzMYK3Uqq4hfxyCjtjTMHdXU
jyAw/aJeM6mkrVts9otpF9+5sf7beLAAzpsMlp71uSLRUXVZ+f85LnfNcdEoo4lsl52paCMSbHHY
POs8DivkuZb8oRTFgfkw5/Bn91stos9XDVNbIkYcMtZuDmtY2QvcUhKO8h+npWpPLL71CVYwt42m
uhhX+j1BpQbaq/ikcv2J6DkFeGsPSvD3TTK12WESmHghgM85swZGdEbnJXLizn0VlV1K+DAfBhk9
U8rfLjfa1kdZsc0HsYTGcapz2IoqnZoslTm4MUjnQIaI4Xa+6mdsIZmEsDXKpFudTZClWW4+sCIA
f3c5L3zPR3HjS2wh2SCHduJerc50ZtPZDFMqh9A9lF08JC3Nx+N1X2IFvca8qiN4f575ADUcB0I6
I+0jjrBPzm7Of+tT1r//tmGeTaxnB15fp4Dxb61PUiolFDVAQkVavl7+jo3Jy5aRzUi3uOByqbOa
+edMQ5Lg9eUenGjr4evff/sAgNsh7CYaG5x40enMAb5uxG4+ZOvp1pG7ihbSMYb1aDVCg0eJONbw
IN3JZm893IpyGF6EgDMin0oJkHqUIZWjxG7BycaMayvHwAHPlwXsQUhxzfu5U+NhPc+vR/lYZ95h
X4y7sTmzHTOXcZnyESrZ08LJZ9U7X9tp5InBNfPOTnyjnWwdWdC0wBz2GD8rp5folahUeHt1FBtv
b8vIMkgB4YsORPvgNOOB9Lr+IjgcyGI4Hu4sSFvvb8WxKXQEO2KQZWaZVxlSmk5Bk7YbCna6KsBs
w0zZ+HGE+nGcRCsfShx3jniQdK6bX3f5SG0hmZtFDjKa8MZgOC2e6AS5iYKaH+XB2aew3CO4bnXF
2n6/hTJVEwuKJoawhQ8/dYuqHKbH9+EAZ9/L7bT1A1Y0r5eEkoZAJTO+sl1c/Six0TmUsGPdGapb
v2CFtArIICXvqzMFoDd1QdT6ylZ3aBHyYM9rcms4Wdvw2gG+3lQ4ak3AIYW3Xbw0IinjwlwnMILz
s9UPUZ9FuSl8yFxmAKY5QPVTRK8DY1NbQwacgsuZ13PA0fJJHCowilC4hHPp5T7eaB1bQObUOcyk
+soDuIQHnz2oZlPieNcRP6gtIFNdPPu689wcoJKqS3LaqZMPd4njdS9vr8a66AnXa8t7RddiB1ON
N8tY7e4oNtYEGzMGorrwybg4JxCQzgYbmLVWc3aL0wRMQXglXgFU1f8OIGNGr+48aBWGHnEG740x
XVYSyHWNZEWxI6eBen5UnqGhPNRZdZL+snNDsDV4rPAdVOW7XodHYzFIiKzP026aeOvRVtSSesmq
mmGV5L33TGdY10U6vvLwb0vH2FxGWVRCJqkHde4kuZlgmpRkTnUIi10Jx8bcZsvGghbmvCYIlxOs
K1RiOoQs5dDH+jrfO/ds/YSVEGNZ3bu+0cspj8b2daky85HH+SfYRjrXDR5bPOZSN4dmuXJPouz/
0ZOjkn9LlK8amTZhLAwgiJYV7jSWnEh4L63+Gq27tw3a2KrbpLAB7LuSY5d74sAbpKv+KpsBrVZF
/hSh7PryJ2z9iBW6gY/JrQ+wnQasFHekSHuuOzq6TtITuU5fQW01GfOAy5g5OsFtYSejZZanUX0l
6pn6VhAzodrQB90F9e8aOu4FZe9jZ95fbp+NMLbJYZnk3MkZEttczA6kIbAYreddSf3W062VdwC0
J2wLF6/exc9yAiczNOI6iDq1FWTI/bZlrwSk4Y2QByGUPud+uKcQ3Bg4tnhs9ucs5GXkn+Cre8/5
ctd6qOol48erlxVbQ8ZXe6BAChz10ESJHHEJVsCW/Hy5ZzfmHltDJmlRd+6CGyqAJWXawu0o7SP5
EuGaYWf7udG7Ni6MzFVNpyEDVYeFLyrH9f3YXgnOpbaADAYYqIMx60F+iN9mH2xJT+6ir7fe3Fpy
aSOHZqEgd9EW9/W6Ay60EYBLXG75radbAVv5xVTkYlVErdW868ScOYpd2ejWuiv9wC1L6OVPfPHa
DwKVnE8UNM4rX90KWBfiqjIUqJJXuEK9m1tcyU8QNuzcxm8MSVsqZgTYJzUM8E7KQenO3Cvv3HsA
aiwlWGdXtb0tGAPsnUEq3LmnFfmrSmhVsLUyOyG10bG2YCwLVTkFHeYEAyz+kz/JOfVDuXepsvX0
dSb67bioRcewu4GauiDllC7RcBpGMDuua5e1S357OPbfGraGKH1sZSDvWvgNtwlmnfY6t3BqQ8Jc
qPRkuCyrWrWjxff1NryKpvLz5bffGjhWvLZBGaAIAhan/0ZU4ADWOvhAjuP0slfKtNX6VtDqpkep
kYulyjVOgUNEUZd5goUluE5KQ21tGDN8DgMPcEUp3e+VjIpj2F7JHoMs9b/dOwAz3nZ0ffu+yG5k
BqnhMuxdBW20vi0FC/wpyHHfAYL/DHRGxSb345IbJ0EysdyJrAjv+adcmNpSMAJjWe1QVFjwAtJC
ugAYjUJ7gas+2tf30IftbHc2VnVbD7ZwSWMdCpRM5+RlmarDrNrHLHdxzbtXt7DVWlYYUxROU9nB
74AN4qbFxWUz1IfF2UtmbD1+/ftvgRwUOamddelCDUP8ICpwTKHzVK+h2RWCbISCLfpqKzjsLTEq
l+nAyPvZZPOvUMx7FRFbXW3FslgaN29w4IU5sn4Ump0Ubw6iKl7mpUv8Yc84busjrHiWNcWllu9g
/zYAraSIuyTLcu2Z/Q8Dydqv4TwBmxrZ5M53TuKOJ2OA89Hl+W7r5a1wxn1ZPYEci9qXmL4y3God
82yMbi4//O8xENoCLyCCZggsveAUectTMMjXNqvvWBPemtD/dPkn/j5IQ1vghXrTRfkVMp+8CQLY
q/u1Lu4C6LijQ1dUstkpMvh7M4U2GcyEPVkyuG2fSCDeYEdZJTUS35c/YauVrDBmbueFPEf50TpM
XXflHYwQ2tJnf9nTQ221khXKyvOAa+4I6FOaF++IL7xPLevIsZBjuQfM3vqMtel+my5Ia4oKDuoA
8UfmPRjwGln19StWT87LDbXVCVY8B4K2CxtgI8PKaoHiZ4o/5GUWXYfoCm1hl+haAP2yHJNR0T6Y
OnoLl/rKUWptpaH377ICdlknEqmvKkKUMYEkfTyB8Xe5bbZ62IrjoC1UFHMsN9ncPNDOOxsZ3OuR
7UTyRtPbkq5laZ1RwV7n1OWxQekCztfZGBc7J42/T9Swufvv0OFjrSsjwNFEq5yHvHkgM07XVVw/
rLP02HfNTittjFG2vsBvY3TIi8FEM8KYe87HrFb0exXhXglFeLCcgkHd8XJnbLWWFdFDRqKhh4v1
SYT+56rJ35ziuixKaOu5wNofA9KHWJRdcCeCoC6SyBN72satjlg/6Lf26b1KSLO64bSx+BpP8sks
rzJmj0NWDKuYfed0ttUNViBT2LmLCaV+J1lW56mMfvooSuqz/K2v9m7Etr7EWpQ5xYaarF+C/dCD
HwNNQPK3FYXcVPRQXLlHAor3vw1WlcyMYwQcmOlonrYtTMpZSTnIU35+5WCyInsCrEsJCvujJpiX
YzbwtyqS+enySN2YNmxdF8mgmYTjF8zd6uidNOyNzMUpjvXr5cdvBIIt7TLu2OfMx7SBC/Q8GTh0
b5OzK4Tf6GObAAYmrkcWp0Qfl+7XUOh1tFIwVBPaqqcYia7LH7HVRlY0N9gUxSBGAq+Tlx9AboTW
AFsYlrufLz/f8//Nof95KAltjVcrRRWEGj4ECfaS0Y/Kq6gER8Mwc9LFXD5Tt3JemFtFHQz4BmSU
qZpBrzZ9P33zBtf92Ectwf9nFHUfxJ9G1N4xsBSglYzrHrfCZXUKOqgBswaWcTpgeZWasBl+uXXs
jaj4dIJPc63VgwC2oE5Mjvq6rGnpXTtmYPOg3iQ+Kg+ngFZSfROUsOqTI6h9aQSJxxe/bMJnynw3
6ZwplrgeHoYHFUv3CyFC3aw3rrewlQ/as4xD87GLG/KOtUHzVuOLnQPMpHKTQHxe+O85YX52wnqZ
+Ycg5GP7Q8f1wH8yUiPVzeH+NeNWrBDlQcs+0nAsBdb0yOk4nDswSF4Wv25eK4IaWfC2wAGo6+l+
EMz7h8q6f1VuKU8cpsh+0vZ1kbpwEMFtFR81zD0j1TeJbhpU1JhmBvaQjx5EgiRC2shtZqRMg7wv
vgzlMHzgpAKkPDCSpbQEZyWRYllEor3Y4QkjY3aQEx3fgRLAF4DcSkDvaEWC5Yl1AdrXgdukSWUo
p1cOpMCPXDIgO2WTqRa60AIWZBqz4yfYXuN+KKsM/c7qeLmnTkCybzDx7uQjyYPyHqfWMTxyg6ZN
eR/4dwBl+XfCzckBNNbgi+vNpD0BmqVfZx+eDoeyXrr+rnKX8lb4HSRLseT3ijTBcKC9MGMCwi6E
mLzSuTxy3GOUL/j3MiehhlbZPQ11ceMU49wlLuRCn2CxgJuNOcDijTPoVAWp58x1+KnzW04SKL16
tCtFaVobVNWcxCYWCB7etR+yEmf7RCu2VAnzIpgQOA2Bjbw3NY9qHthZeDriST8Z+GjoNozfV4XC
jsmVPXqpDnhQpDLzsvlFzMq8zANebG4jsdwQNGP7yBTOeymZBCiAIGUOKLaPUOF5dMXM3xRIMrcy
ItnTzADdO5Ud/pc2YgQfZwjc6MYlzuInaNX2oAs1kIPbT713W4+ajEe5BMUPB8YzPCG6wUtCHOt9
d4Ms+MgRml0C4Lh/V9K4mG4mRoj7QWrf948DBh89uiORwS1beuEfkQ02T4KWMy4cfVZ+hiwyKm7i
YQ6+gOAz3eiw428ofqTNC8ER7QVyP6MTXZaD+0OBuasPFDxWFBguDornmI9/bIFJSFnTdg/aw+iq
lsB5zCNP/Zy1Gr4tWVc+FHnHzob6eP+OE/9MejRQ0hW9eo+JLg/v46DCeF2avr7r/Sp4Y+1qH9sF
7H6uGSqZ6kZlKW973DAWXfnM+Uj/6SUV/M4To3ceeDUMB9P2pZ+OyuAgnM0lFmK5TPOSxDpmv5yl
LYdDYACJeF+6HXrHx390D28q8g6TASREhIy37sTq22BR+oS8kH/IWJ5nZwPKdEK6VUYtvLH6UGkT
JoLJrEmCfOjpXaN06T2Lru/kkvAG04A4IHPaiXdNgMLFe96q4VdVEAcDCNS8/FABBsMTv+fjkyf7
WaCOUs7LLajDGoIdE5vuzOcKtaFZS+WdoD1ay1fggB+UZKvzcCH6l7Z16ZyKsO4/8bCPXrKCyY8o
IIjqfxomMfYheuDsDKxKezOphYkizWevXVIojYpH38jlnJNi5rAWI/BSSmdYiP/UqBj+h6BY7Xlo
nfi5QmC/sDxEK0pnHX6mGOWvTGGKdV0/56eMg+eYZBhLrxT+P/8Mei7OE6bJmww24Qfcqvr80yCI
X5zXYvDwUEXEyR4zzGuvi7+OmSbraj/JzVwstx30JtM5KLpV7CPhiXXQlJL2kAMI18KawcXpyBlq
d/ophfGfzAwvoBOp4zk685GN7xgPzStyYAAFwjitf/LzjArAoctiTFjI6vmgXAwON/ScOK2IJB9Q
DDOOieiJ7pIalicPMbSDt3RR/bfBFdUJJ0zVHeKQa5JkJig/19DFNkfTEL9NkclwnI8iLvTw5Pde
zRKFtJibulXXPaD4q48PIF/25jHjOnyEpox9nFFt/3XAuneO4GeVBjRqdBI0U/lswO97DGigX5xw
hDRVQrP8KgGFPFMj2q+06Oh7LF3mQGbPgTHOwqfXbCpCkdCocseDdHw/uJkC2Be/MxwVGEXChsJd
XgmKcmmLyShbf4oDZPIjoA5Wz2ieCE3dMgvxIjPzn3AydyrQ2ZXzQmiZubfaiUwvIU2o2/LEYF/b
gD3nYyUEIs7LHykHgq4qXeIeh8JhmEtFND5Kz0cmhIyT0jdN3JXqhAxe/lnzsKyHG9SLz+JrMAZA
/pcV7tZuBzY20UsTNUGXSI7LcjfDzXlC8rBF1EDY+rEOWvIOarzyGWZfwcfBoB2Otci96Z8ZZ+p7
05m5TOM2agYDanDbV185Ro/3sfUY3gpqVvoTab/up5Mhsl24Pb0xMqsy8XFTdsTWBc5xHJure1Rp
dugyMuaHgDjjO0r8OUqUW1TeO5AnvfgeqLmQgFck4Sab8dF5mYshbO87OVMgDhzxBVrzITw2ME16
o/Fcf4nzoo0TTaSY0wintBnqHUrumTM5X2G5jXCs6BB296zp8PKUjOqhb93hreHVTNLQbQqZYiu1
uGnmYjosaVg9KeW08Et3ZgJOHAt6zMFY1rwU7W6yFEBl/8UsExYjqkIZHrJA0+/zqIYPkcaYw10+
1G3G8OLWwdp2a1SgvwPehg2JycAgKLLK7dMG9IYDbaohPuRAyp+auC3dpPCzvgaaERBrlEtg9Yzj
HEs1j13/Fqyl6kPgdTVERGKgMB/FUcUhCa84AKQZJhFsITP9WKF27gWIavVr5pgs/Ek504n2E9X3
ywzTsFlgIUqMzzVPlggWTXBMIfQbwN9tcx+MJfrNDGyGYG+esghVIaSkLk3hD9fm0HG4WMGSaRBo
dUwhsn7ElAT79wTl6q57cIQTA+Mel5jIHzUkGv3BjzS61ItyOb0bY8rLY49XXA6LW1P2ofREe2em
bnwPieziHhbcC+gzSib1J7mMQZMoTOCw5IVT9VGGoyfTOG6KVI0o7/dqJ/sWyqV6twSifMD1jkhN
RSH0LFwnmBPuF1qktAU952ZmM1MJbpz7IhmRPMtTiVaVSaknnxxqVmflsSNxS27rKGC3Uz/NX6Oy
mT+rsPDogRdDe+BYHIM8yQrelYc2r9sTWg4lArGKp3uKGdJJ6TRjC94if/lEcoF5UmLHKY9DiRrr
YOQUi1s+3ZPBn79mcV2+NZCbP2tt6jsYcrgPE2qA71oACvMUk2jxyLqyfI4d4+tj7C6tfxix83w2
WZmjiKPUmMDH0MxTWvuz+sYFjfM0BoSrTMdhyvO0Jj4mTbcL0BhRWTRVIlqHf4UvpXLOLrSYQcKq
kX/scy9/oUUm30eYbQfYwyxIwbk4wyxp1gR8PMweK44mpE2T6oxl34EAGb4CvVZ+Z65q3rXZgCWU
ty4mFl1CT3fqZ1J+xmZ8+d6iwi5KhedgozhgIb9DbV+IN3EdQNqpuw4k5nRV+8QmEPqSMWzz90Tm
4rlAufKIUhiNpQBWCqxOA39NAgucfcKbeo4AqADfHDd5NTaZ39qpoN+DujMfwwyoMNk603cShPFb
JRg9UV+JU8ty7I3zRX00w0wTJ5qBujUs/irySL7/P86ubDlOnd0+EVUCJCRuGdrtMbbjIfENFTsJ
84wQ8PRnkXPjrd80VX2zK+WqLWihb9T61opQnYAg2FVPfQwwOo6JiP2hkQ7xqbFgr7EaEvTZHWAh
eTm9pAUISOtqnN5R0NgS9VmOkqKkRvQKrj7zlzU6k3t0bGTAftRmKbKavsHFoCQDJgJpZmUfycpq
VjfDfJnliiARbYCGjuZxvIpZrQ6OQ4dXMdXsRTYoA/NeGdcUtdvRbLPyTrA4+x4DxjIHnWhHP0Vi
+11ZuB2XkJ8I5mqML4GwEIC3DOyWp8By+DPw6Fd9WQOpWWMqK+3Au0yoioJ0qhaI0DYQzuuguTgF
UAY2XxK0PzxUDuo2UdaS+p2NNm2NS5enZjHHS2HB4a2XYoEjBvzvvU1AeommhnU3Y+xx9gRIhe+p
LOFlFGmWi0hZlgpl1fd3AqMi2QH9A9zHEpc3vrTd7iFvOYyeNUt5S4TEptdxQY551U4vUZk5l63b
sQBT8vRxMdzxts2H+qa16vYKWUvup2OxPHQiAwXq1OZvZkeii0ha2O2IW+1lGtE6aGUlX8maG0Um
qqrYIfyRNlX+4cxD6fogP2wvmTk6V3VbV1cdxD1fLXzTW9WK5RpXl9E36dAsHHq4oaoG+CNuKnCX
YRM8ksbyp4WsafJS2fQTYl20FCElc/ETt+ZWFnRQnLSCrE9SvwYA6Qq6NtUtGk44bnImruGVFfxD
zVDUgiVqenEjEFZiaKvA/k356qDtXppo3kHru8wz58IkquBe1VQwx9Qh4Od0k/u4jYSHRnR5AGZC
XM7QoIVwVQ6a39iJUeJHlhAOyirwhx7nwRp/tLyVvwH875GCx2UU5g3OGJ0RdgJBeHMb4TrsvhXO
m1XHUCnmRRQfZV2XKKMnbn+DdYIC0LJQs5RN2T/EzlDcICLbN87MxssB5vN9pDHcMxryiR2kDQOq
iLrAdHReaTC7DxAfMAB8gXKJGN4sMJNIvCIhqf2UJ7PRQpciI+mxMlunehuoGaUXsWH0OVhYGsX5
JcpfVBsOpL+mQEwx+ZGjx3nZR5DG8RxmZe8W6SuEtGU0HwczIpMH5OzNTDq3f07jFicVeRZk2iW0
VMR3gnFOA8Vyi1hI63JQpYdWBoWLWKLitZzsqfgrlZn3QUtq1HdrMZR5lsRQ7pF2keivMLcJY3NJ
N9EgSzBjgk6ZwIdqK7CSX0W1iVoFY7Vm9CdqrJxdSF4mji86h3dHe6myOjBqaVdXcR5HRyC2EXOT
pkyhITg2azbJkGv3PZHJ9xyZKMrSoorz9LthDkkKcmoVYXgRNL1jEoKhMccZHVB4eHOiUvuFGXAB
4MdBbEQ5CrhCzSNsUzQnmXNfWgNSL7heya4oXFcPF20zFeTMsB5onXPnFyRvUTZjorlHzmXVqIuu
l7Qy4ntkFy53EEDN+nkcc6hv5M7E+yvLsbh52dcY8fFEXsk6gPivMm4diGmiXwX5C/eis0jHjwpY
eH5F06UTz9BIWn1lElsAKoHBAkLBBUI7ZImxA9GEjPgQ4VQUYEbnCntnlig9wRemeDg3bl695mlU
N7eu6NQjqdbkHHLkjXWxOrr22CeDMg7CmPM4UHM+f08XG2k/oGROHToLtFewll2kFxQ5S4crZuEa
QeXieHt2lRSP84AU56dVYAb4vuxY9ctyM5hDjbw9AVOizJJD6QycIM2A+7wraQki8smsFNqlg2Pd
5rwpxleYU5mEZU+c7Ag7Qxo89xVAI6nrjPlFpWrnfm7GJfKQbQwvEZg2kbGQcq030rqKQsMZwCrm
gelwgP4gBDjjKfJmpqwjxdVHH5RlPqo3E19l9C3A8z+sJSnNXzZGDek1Le0EONPItnCRZVwuI0q8
y15R3KjPHSpUzDwnBJqDeWl5VU8NJP2DuKgtoQLkmRP5LcuB12FcCriNaOydws9AKDh5Q4cuAAhM
BlFhNB2jXFBFgg6T74yrtJ3Mmhc69OhPCQbHLGSn6sc5JeIpchvhpyiwL0iUkmNa585lnikMdJQy
RqcoipxuDIsRqDUzMookzKYq/t1DXQbI33SahHvVLpC+khUG6lBlwAIFGICR8Mk59/uRuDfMbWB5
67lJLqMB+CvYYj6YoVrgDREcFzQdLFAeP8VdvfxWxIpfOAUfMcCz8sYmgGsNIjUfMgKpxytZTf2d
jDm7ixzZjf48mlMckNQtLziyUtsTNrN9WiG2gfg7QksoZ0PuFxxK6UkGldQU8kdll11LpN7FhTAJ
vGg/oW+IOqW8zd18csHl3cg07BmS0h5eOwVBfJTco9ZldwBMisuY1x9wG6gGTGHUqL66vvMxImmi
GnOMKOgIdyKvRA8WfUcJy7foxG5TkqHFYLYiJBOZ3sjIsl/RhH4q5gadmwXy0Mkh4xHx+4WhkiyL
FrIoFqk/kqUjN+ZUGcvRRq/6QzQCpROA3TdFMc4Hl3IIeXaSFrACi9HCIwaK2Ws6y+QilVbsO2Zm
o/cIEg/h1ss9hbZOF0RjhF5LX4juBykHGrZF4kDrCGRnz8mApiU6ppw90x6edRYjwWWiNV7VRoVW
ryCtvB5mNABEW4wgW1gzEODx+8OErsYRQby5G9rMhWLgOBjXfRID0THxAjVaDH/wVDX4xi66myG8
0fgQwZU7F8mAISiQLcl1JxGUjYZjhGaAKm8v0H3y1BLb7cVcJu5vK1rce9FVxSNVFCWtg+5j15XZ
j2hxzDfZVCjw0c5HnYz4N1+hX4Hr+Xju0PBoWYuaHIMb6mCOPQdjODCBER2QJ6AeeWmcaqmQK0S1
4SHRUN9g4/E3o26apxTTW98UnaIE00J2rN7NOHYt30a28jxAh+LWojx6Fbiw9B1VEGg99gQXCBGN
MDYL1W/fLq1i8fq1v56nIPfz5WDD/UrboB6FbIk34QbygbM5rzBfWLIGsSxGpm0PNRjIZJ8bUQjp
YJzp1jXTwjOLzHrDwE7yKgXvYkwZ4RLNA0PXHNJcJRec1WUZVIs0hTdaaH2H+ZyR0htxCdOg69Uz
UBaii+mXcsmtYAHNYB0ynmfzTTllneF3uBvoAtIYZnHAJcr03SE5h5rKOKv8KYdtG5ct8JvolSni
viiWj+VLGnVu/jM1KuOQm02HxlmRl3d9ETv3BlANgSpS1P2DPQ/fwMkifKNj9fqZ8vxjSimOqrTm
MJnTog4SFzUEKL/yg5RLtY6wmeLZGpSjfIl2GJrM0rUd1O9N8gBfWYORaFokCaPBqudjhHxuQRjv
Rvhbe0ElnYeNNXP2xHozbi8R5FN5WQ1pW63d6SmC0xjp81Dl3XwwQF4u/Mxq8K644EEnBpSJ8O2V
S+1vsYmGTR9h5kq2XJRhJ2LYRD3gP6Csg7hD2aH+hiWt7SOoBLVX8dIt2d++WEDH1giFShiNObP/
JeTQ/yJuLK9nO2t/9laDYFs2M+pl1mTyVU6sR8UzyN/lRKePNIqKu35BE3eakDAiYSc5foFB/HpB
I2kyMRVpzMIl3xJiDPYN2pLpXVtbqxcyIGISVwhYJsG/8rrs77tZ4SRy03mLhIlYn6nU/Z0AXwcW
NDu7VdmaUti0fDZ65J1eO0pxjXMLCQ4BDV4krdb8tyrQb/DRa8V1DCJP/QaHj7ymZbJ4MmKEnADV
lvEIHj/07jrV466J1a286UF3I/xZSnRa6gig3zY3UOrUeU0eZZw1j5Wqsh827aw7q4HMqV/0hvk9
gfNonqCNVA3egMRNHpNs4D+HeCDo6KO3kPXhXNjzA/DiaDKXgpHLVUf8JTKY+YbLv+VRSbcPyzau
82BA8mEfqxJNx6RVToE2YTWAqWEabDJcutC7SFnQLjP/CUE1xDWIeUJ/Ns2ssUUebQvsECrAwCqG
FIk9pra6axpbEoRAM64i6KRQSeWplanjXNoIDQ08oierJserGnS5NtyO0wCdKWP2OgZNcHCZZH/B
FRG/YJQWdGRp3mdASCH5+tkRBFU/oVZ7E3NUscc5KbNjSSELiY4Ru8TFEK0uQd1afpPZaJeHxOjS
LDR4JcYLXIigOmpAcbgnIrl1l6sBHEqVSBNUwDbQq7hHqKNaXAx2d1vwot25Ud+68tawDRZ2TwhI
JBxIZS0IA+B+a8h5NPCMa6gGmWbmOpfpHIicUYogcTI7+uf0NfTWi2tQhiWvYkXMhh1sRt4ht/BH
8d7cAfhsbbuGYYhzO0K/AddIVM4XkMd7tdoi9hgC1c4d/Qai5H+oK9qOw5MCJCFa+Qv5C9qi411U
yLsxcc5Dn+nUFa0lR9XXUHyhQIqhj8ueCvPMGSCmCx7hUgakfslADwORNy2ZDwuqVq80s0MBVonT
H3gDLqErHkXGABRP3THIjXLPoaj3RZP7FlodrsHvl3GPm2vjIOmkFcpKOygrAaZH55wH8DRDMPJz
F9cMuF9AOakYDLjkNS7IMWE0LJiyPr1DK97sCxiGo9kucXuCEgLCgcUytx4GZQ85evCrMmvJbO7l
2XgwgKY//bCtbdJsGfQhI6QEbDDVKLSWcJlsq/lnITm6aacfsGUTmkHTCiK28N3sgNm4v2hkBcro
f1AJAu7dI7X1GzS7RgUPFGnu2oc+mp5RmDb+OOxOI26cV528onMhUJNNPTsAQvRWynyVbEd1IUGR
wR1wP/P0vC+hE1n0SVX0oLdlh7JOgzzqX/lAd4aENhyfLoY0E9mm4+TSQxnBH5VrjohkcMAtKpzT
zqndesb6/T+B9krmFEUzwnHjrluGjkLani6gSHNXNNpZR4mtj/70iFr2NKlLYoPJD0lA6ZY/V2Qv
QATXppTfTz9j4yyx9e+fnjGncZQNDSw7XcDj3hPU8E5JdgTOtxbXLHtkzFK4cYB6sOsMfu121VXa
oed63qtrplwSAGNMc2IHEqfHaELlN1W76hRbn1czY2xyj+av7RwitBK92sUkTG8MP5rIWXbgmFub
o1kxwUAi7wfqHGYQ8Hq5GnPfrrLn03uz4YV00gp0LbuJCLx+bZnoIlFUyQB5ujP1miExdvKLjV+g
U1f0TS6Kqgb+IO2jX22EiyVWkPNYEzCK/t+D2RtZBdpjoHkhAvosx/XrTu3etNzG16W68cq2pMTB
xNM6f5FHEDZB03MEMbXcU6rb+gCa7c5uz6247v7/9QU824oMT2V90yT1Hmnp1q9Yv8sn21V9SZu5
RBxYOfo9x8UezUouvlHgnuq8c6RZcG82nGVGzVYAw/04T0HX5b8p0KqoefZ02TYiDtXsOOq52UMu
BBI2PVhFK8sXPHqJMLsyLk8NPPmOw946rZpF51SILMV47SGio/GH5W71YVVxsQPV3/oWmjX3yZgA
vrZulDvjurm6WYfOKjben/4OGy+vc1lYqNO7mbQI+S647VuCkIx7iPfzFtcGASLwwMe4/1uB827h
57icC8w16J+3um7IZSwLJ8PqpJ8e4gYzDLyDsujpxTe2XWewSN0hwUxqbx9aAMw8NPsGv0WNMLX4
x+knbJxOncVCjdlC4mJmh85R14uNPi3iMHFdn2MUqTDOLGBtzZZtp44V9BUxuFgCAYh7xNZD92Nv
9a1t0sw47RoGWPTs/nOmK+C85ObrAMGHnc+wdTyt/3qitODgVXUWcUA75wfGSArcIvI9HogNV6pT
WMy4D0ji1MTiVXkzp+2Ns2ZCDTpzJXk4/ZG39kez3rSM3VkAC33AJUcRoDhTXh7Zro871b1aeWOL
dDYLOhLJcS+D2fIcl6xzB13RhHY7Uk4bW6STWeBqKcNcfAZcpC1wKUQwzJYc67S63y8BN6o0ncwC
CAZc8IPfCUPTsXEfieaGGNV9YtPfjVsFJM7QUt/jPdvaKy08w7PhnqTvEGFiM02OuCHuD4tzHr0j
02kt4mGuwBrPBQqPeUUTQzezwkXC4fRR2nr39e+fgnI2ZIbZ0gnvbnb5GDaty0OekB3Vjg1vZGmG
bPVAPclKYKyjLMWBp/K7PcnnprNDdL/fCpvvxJt/U+tfFOW6OFJqrerTzMCDRsjY9PkMDbLy0LTm
n/9/WHOjbBWIJftmwxCX8ud5u6cF6TJr0fAvmEAY7d0rOQLUYc55vROkt76NbuZO1CwqSzDo7gKH
gXtdHjSgeQ3Oened/ULMaMgaPSw8JcO7MgDYMcW5rSqd9yLKMtYkzLEPWTtC4lXIwheMPsaJbSPi
qfMOr06AwarGqRc6cHDEVc9OCzcI4OCyE0k3dl8XShIxGZRrMHTCyMBwwYt6YVRnTuiZq2f/ZHbO
MmTL0McOBC34U4rBSX9RQMKd92U1m64Vw5VZJOkBV8rUSzEVc77vNjWTztA3LRdlr5NamA1Ju/Ji
aKsUKCHriuPieydCb0QIU4/QvOWYWIlW4XX7tV2z6rWX0BEVQE779bxt0oyXAOMQubIEkg8IzxAJ
pbqw891fsHV8NOPN7HIEY//SY5+q4X6yl+nG6upsJ4JurK5zYERDKwDIlVi9Ne1XCxLX16MBYM9Z
O6PTX5CZTHE91lhdyHq4xN16GkgWkZfTy29EBZ31gmbKWIAHQVNzWRUuJ1YHM4NaVNXW7y7tlWda
zV7pvLVR6wH7ZGgKUAVAYCmeBXU+O6hi4YaobZ9O/5KNY0o0My6KdEh63F8jehbiDweO1J9yGyMJ
zptj2DtBdCOV0fkvBhJDdsUx1oeMeR7+09+deHQHdGqMaZKh9i3c3NEiPy+oEc3CAVqrCzyvQeoE
HKSfzgsgj31xnkoA0zWQJrBg50M1tIA9g3ObesbQdxhxmZLm+fRH2frkml2LsQWbqnCwX4OF2hAw
BYy1VMtOk/Afh80Xqcb/aB/F4GIruvWbpwxyIq30SyUOvUmveVLeu8g0x/lWNM41ZgvP6r1RnSLD
MmO3mgmA3kD3gIAyzTDUZbM9Ne2vzxfV2TGisUPBJSqsHltAhZrGOwwmgDbOtZlAa03G1gXQcj/O
+ThU58hIeT1yI8u736SUk8cSRKkWCJmzHBfVZZBoiwmgYhy73xWEWfzRrN9xv2oH5726ZuyAByZl
n4v2dz+qH1DPE17mAix4evF1kf89VdRdD/MnP4XWGMDqtml8pAPk4TJZGtec59ExaSx3L0leg+dX
z9AMu+jm1miJiDEUpsy/Bm+ZtzJQtmxtz6x6q1aGhvRMB+gUDD5UsF7BfTzBG9dn8b9SnTxjzHJX
zZjw+ruGFx8AWIDFsjzdSXu+Div0f0SRJkwTEWalH5iIDgp0VHAU7nBl87TyQ+z/iK3HaIE9l8p1
bQAs/8q0v5wN+Z0Y4jad5XH1wgvk0HdOxNdujOpsGhIxC3dC3fw+kTkGDMdF7tM55/FJopn43/NW
1HRJ5yGnH/0SHUyHhugkYMYoh94rc/d0z7Z+wrqFnw51Q2YnBfUKey8I5khUV32AbCHbMccNtyW0
yF5D4bB3pWW8zw3ycyZN3xjLR5fViQf8CdCZyej3lO411rZ+i2b98dR2SVnG5CPKMV5kqF+Moydy
2vi31l7//mmfoOZUODnm9D6cQd2pZur9ASD6HbPYWlyzeiKosFJWzx/EbkjgrG/tLHl35uqrr/n0
6mnbmgZEVOyPJCnRA1wHJcBtseOxtl5di+RVNs3zOOPVF3SQeYA5G9cF4VvVp2fBNajQbFk6jsFB
HU0+xGzal4C9g6wOcznnRSOdNwOsVnbMXKP8KxK3QYIG6C43zwykOmtGmblTPNOOfICRYfhVOGZz
1yeOuDt9IjcaKlSnzZjGhEJ3Isr/umK4pZZ7C76jMfgHJcbIaeqNTXTLpu5WtnHrTQl7a8fzSOCp
rpXkzBWFlKBw3uM+xfBTBuRGKkFncfqXbZwpnUWDQpUHw+gjfTfqjPqkrUYf06s7yeHW4uvfP1kD
JjQWMdcNfcft/QiCt8nArFy6UwdsLa4ZsgWewBZyJvHfOQdI3yvnwnq1iyG5OG9jNEseXDLP0dK5
fwzMknnjxEyMy6Qf5y2uWbKdOG6FiVvnPcEkvxeBacwv22lPZMTF9n6R2HDNjJdsEe465vner4yf
leB/HBM68rNd/rQkkIRL51xGy4KJFzVZ5xm3DiZranCxjI41fTSU5UBhxaCl7TpUsKc3bCO6Oevf
P50kqFzaNSWG82ftKaZp5bcgoKyUus0ghFkMzRVmU3a87EZCo8PKWtFIlvVq+Kjz5K3DtHBRDSFp
6KOLhvDc7sktbWS4OrKMd3a8KFUOHy4o1K46TEtdxIsDnI4xAsVxete2nqEFaYMRNKS4mtDNqbxO
rqPMb9Z8XrBwNON2ZAL1INlMoQnOmBgEE/V5yAQMQf33YxsOV2wGz1to5t/M7jBkO42WDY/haCZt
FbZpxgLrdiwCIVsx/FIYR9+J/F/3PqgugDQrywXOYZ4wMnScoTM2pl7XvdTqPI+hyx7JMu0my2yn
UMbN5bQ073HLd5pn/+6ZvvAXOmisFOY8ppRMIeYcb1ToekPQh10w+7UH+d+gCe+cIAmePqhn+pBn
DqYQmkie8l72Ovsbe6eDybp5XlwLY9ZhXl/HZuNJ/pI4T6ncSyg37EBHlHWJWCw3wuZ1df2tkNWV
QTBzWiWvp81s6/XXv39yTgU0w3HP3E2hK9H6LaLkEnHoDiSkwVKVcud8bRxeHU4GZD2CPsFHmkhV
eBkIiLwuPQ/HTHUcWYsbd8xwL/iwsekNfDg41h4r99be68ZsVL3rVHL1QY0MwH1VPIDYzDoqZ7B3
6uit/dfsOumifEgGbE3GPqrkDjOJmELzaHVeaGNasHbdPOYpho1DPs0YG4inP9YcR8Hps7O1PVqs
rqQUfV/i7JjQdnAwWmrjGax1w9PLb5waHUlmyamWTozljfapHl+p9Xx63X83D1/4DB09RjOwy8wc
JqVeqicSmteg8iheKThuguK28uOduL/1/lrJbIzVTHvIFoc8A05WVgd33NuajZ3XUWRjl9fOglvx
cCqfO1J4Sf3eiZfT27P12uszP3kEWoNKEWMyUwg1ufGvAFCw8llWqXbHGWy9+/rcT+vbIFoikEWb
QhDsAtLyl0EYJ8ranbRh6+01k2UMqmUFw6Gp+CXEIL2cPJ7elq0ySgeLYWxvWBqBlTNk0+/s9n7y
h4vv+aEO5HlU95Rq1tqTzCz4hK2pBFQs3Tqo3TNtVdc9gog1iG3mCsY0HVp1marGm9tk55NubLqO
EUObqXdrvi6eHWbjzTkzcbC1zLlTTIAxEN4r4cdkfnSNHa+40fgHM8h/z2APLtumBn1FaPPBT2X5
mJvT09gzcFZYH2YuQXFvfzdx/9xj5PH0+dlw9DperKJ2jLla/BaavY4m+PvyMEsdTI+e5210tNiC
OhKzngW8TQIOnesu22kfbJQUOjysHqHIjTHdKXTm9I8q2aMCU39hzHc0j0AfZe0A57eOkGa3c+Mw
Rid8EWu4SaerIj0vvuoSR7Pb1mAvLqeQUB5aDfcll52HeZXvIq3UzrfdennNbl1TNLPqUE5ks/sc
G22BM9VWO8a1eVj1MGsNEfoocDwgDPGGqAHKA3NgBrgGaHNpUHE1cNATTdxvkz1w48ZH1yFjhl2l
mDLHD+JxEZSO6ZXZIU2EFznfFH84bRAbcUBHjplj0kDzDgYxKbCBmv0lcwTma8udymDjm+ioMVeY
TVaiuRvOUJ8Cpc31ROwd97H15lrO3KrZbqHlOYViuKHqwekum2gn+G54CR0h5qysH0WPpe3UCpeh
80fW+QNEqKDNsPOIrY1Z//4p/iZgomKNieMkKsTev5iQPv09t9bVLBgQSYCOFYJAzHPQ2UffeZHv
bPjW0tZ/X3kCS4fJbDgHcMuAUHj0bVXuWNfW0prpzlQ5QnIck6YAI9DjxHbc5ta6mtHGVW9NIBFR
IWFt2LIpMEAhcdZG62gvWUZVV2LKIjShBO6OeVCYe6qaG8dPx3pNdO7VorDRVZ0cQJ7j1f0vShLw
0+7dvWzYjo7zamlaWjaoUsPK/tOwt7x4a/h5TR0d5dWNWWXW7brlRuT3fRtM4NA4veVbyZ8O8qpA
6UUjAw5RQuy9qV4Wszo0leNXDH4FQuPFVS+aYGmvlbvHXb9xgnTdI8imi9KY8ZmZUXjgl/TGYW+C
bGtpzVQjE7x/oEybwh68wN1Dx8PT27S1rmanii6JFAvWBXutx8HXhp7deStrZlrUTE7g/pvCpj8W
0419ZtrxL+Z+coZsaXgJcsK1e3NnySB1Hs96Xx3UlUswRaGMUmELqpoRh/1wet2t2lXHcymcLyuL
sfB8Vd7Ji/T2j/nA/CvjHkxFO4d9wwnomC5LCrJQ6DWGzvQ2VavGSutxfj1xdnH6R2wcE7I++NOm
2xmQENR2VGjaIA+aMdCQ7F0J/UMJf1Hb/w+My42Bb1pAeTH7zgWICILsUN8mh9iLnuZvN/aF7fuJ
9/1oGx59vI5fz/tB6w/99INYJ0fOOXas6C+5AlHjeR5Nh29Bx7Rs3RwejYF6Eq7gKhJnugAdurW2
kouBRioEHj2YuAq4s1ddbZ0fzVY7mGpPc6JC0fa3ouSvVRaFJJ0wow/O9NM7vhFGdOSW3YJcQAJ9
HGLczW9FfOs2LrBze03dr0+oraO0wBCUVE6OsDozG1S5pM9DFdfnCcLZOkoL7L64QbGxQbV7F4NA
fmHfT+/K1muv6fync1iqtuvBxIiP6oLlhB9XyszTK39dENg6GksuqZBNjZWnobtaOcjRqXieUAmi
S/fBFvBLnn7Ov2D9v/Zru+sH//QT3KKx86LA3jgPzSG/it/43ehdGM/2VX3IrsRjfX1kT6eftbVb
698/PWrMud10FR7VlmGTfrP23NvXZ9N2tehaJW4FztIY7UWwfGUg986SHwO0gE6/9dbq1n/fGgoz
PMsFVl/YY5p/tOkjKX+ct7RmuIvTC2IWWHrEWHDb/qJ24sv0zPfWEmLoGLtNBbba0KBVOIJkPZul
D12Ks8o9W4dYDaadlyAFQR4vxR23y9Ae+c6bb5wTHV8FEeypAX5dhdYE4jrA8DuQlJ3e8X+J9RfH
XWgWy7IpZeCqVGH3A3RFb/lxOBo+D11/ubsvb8ob5j/wy9/l+87jvr5dt3Wg1TRaWUXWaofcqj/R
vQXS63sCiq0DNEDe/0Z31W1za1xmtzyIfuU7v/HrcGDrCkYyNkok5fClLnyHl+XE9QrWQFp2LQJk
Oe3UiALn/6ud1Ky5cSM1TAX4YwvxHLc3oGQM6vYhMp9TdQEqtZ0fs+WfhGbchlsT3s/QIo5T5TMG
3QA3urAW8PtCBMEV1rcGBt+644OdTDeViK6tSPhLVftVZYVOvnybZiM8/TW3Ntb6ryeoTSKFEeFV
LPmcxUEPaldy36Zn4V9sXekomsBVUvBWhSUpQ9dRB5TKO59q68U1VzBkRSplrJAgpIUbtIYdQAv+
QTVX00ohfXpzNtykDtiSPR+MLoJzjw3nxgF9OcifymuSxWf1K20ds8XijmPYHb5SCJ8YFyw+q19p
62AtBi3dFvxzKgQNvpUe6/gXkLXyPOVuW8dj2SnBxVExqBBkf37cNd9UbR2mak9rdcMGdUAWlCl6
EbVrABl908TtxQ2bQQ/QX4M4zFE7SfFGKsI1Qx8XqzSXbN35bLi3GkhZtPSiq+1b0AKD0dEMzjtA
mqE3IFXjYH/E3QOm6vlNuhzSbMe0ts6mZrj5HPdyyic4fcEKr8QF2IHPLaj2nbw4L2ZxLZQjCZzJ
OOLt1fTG7dtpj/lk69U1022gXWz3a24z0ccZVIrtbWvsWNTG0joKyy7oUFRrKOz7G8O+LKL74rzO
kK0jsGTNeogH4a1BI+EaN/15t+u2DrdKJwhTgbgflxY29ZzogztndQ9tHWBViJq1BkRGQpYaAesG
lCBnZjM6W1cZJZUaJyxN57Cwv5HivARMh1SpuMlMyFAjAYvLgynMq0VUF6dNccPidUwVvGxEDTdB
k8Z6gFCN4R4N8ZOrZ3BBnhctdHTVUENQ3FBIHipS/wDD9B0mwf5KaFKc/gEbGaSOr6IsWq0RP8CK
Ij9xIuDn92ByW3ujGWSZ5xEg5w0KsxrU7QaGsIbW8tJR3qmsxQCIs3cNtRG0daCVTKqsrNwcD8qs
Q1rMF47zbIJsUu7dOW1skg6kqikHSbmDg+kk/QtghJByezq9/RueRYdQRcQsudEhppo1h+RkHvsk
BdfrZMri+fQTtjZn/funUtIZDRpBTEHhysYhoVEW8mgAmB84YBEOkwmDqaefs7VH6y/89Bxrzvqq
zZE4m5bv5leg/zq97kbg1jFUygRSnub4uFZ5UaBJk0LbginQeYMVb4rvx+z99HM2TivTguqQN24K
6SAV8nK+Y9CiikF/DbzkPWb+j2k57jxma5u0AEttt+xaU6IP0rpvQJ5DCkSIvdmkrcW10Fq3luA9
gzGDzd1PmPSGZcfPbZ1TzZajKZ1iDh3BsAGXcmYG7vizAxHz6a3feG0dTdUkXEQWxEXDOgGrGM89
NHPOW3k9VJ8O5SiZUhZdvVt13ctjN+045Y1iVefhqkvoyBRNuq7be8Vyk6AVlwFkLKG2U1gQB3oo
oCl4+jdsGLAOqDK7wYbWPX4D48rHjZdX5k8uu6Z78Jt/F0VflKdUs9yiK6HWNKzb//Le++L+cb6/
4Lc3JJi97wbQ4Du/Y+MI0fXrf/oWE5QbMPOLx6zKCv2LskCUXv04vUdbJ0gz3qZgdWSnWDsnl/F0
lexV7lvratZqTrbNigXr9t0HmJG9sdujKdtaWTNVt4fUms1L1LBlhjMP8QFWn+eJdTyVjQbu/7/0
PH9bqstlDw+68QF1KNX8f6R9S3OcvhPtJ6IKBAK0ZYbx+JHETuI4yYb6JbZ5I0CI16e/h/zvwlGs
0S3uzuWF0LS61VLr9DmePeZ2gNiEDisUSqOOXwciNHiHxh4qnmrIksKCsBQuxUE23vNm+eJCIsJw
yNHNfNvz37heME9uxbGFxXV7X1rnMvtcNZ93eZ6KnYJDQJKnw9Ctd8fp50TuW0QVM2UVYdIka4hi
s8iPjUxiwOyPl6es2bxU2FQvZZVBKGcrxRfyNDiWd4D2HDRLKPg6T1VK7KOLB+T7si1BZdAyk9S2
bhWUIHUKi5ZegiVO3PoLB5cN2gR970hmz7DMmhSuAqqsGUquYcbxAdG7h4WLHwma54+Ol603w5KI
YwrxxevLRtT5qxK/CdRFwJXI8K3woxg+hfv6o/DU8rer2qKDxIHEVRPth1dW0V5By8XgUhr7q8ip
0oVQrIW7ROx4r34QL7KLZLVvA1YRU1ARSHBKhrtCw/u1m+f5ubad9ddlW+smroQvsA1oSaNwnNm+
q8mTYI8QsDVkcs06ki3rvtkacnvskoXgeNln+Wsg2RoNrDSUDXRjb7/nzdgQ02m4KFBMmRPoiWT3
lXO+bBCNo5Ptg28GRtEgI+FW6gBTIySnDl7+m9a3vPnepDy+/Int979zKFA5tSpRlfk8Ye7QlDx6
042z/CiCa0n2MRG4KpXW2kPBsQBDfQwZppNbTJHtzsduMbWm6EyvhCcvu9ylE95cKg+Kru0M0RZq
WFWdNyoR6oezU0M/bozn8LnMnomPNkATIZFmYVX81FIKqHHP2MEG6wMFq1xltcd8uWfgCyrr1bAP
aGzzD5LKyjLJKshH2yKIeYsl7ad1ZzypIKoWcAOoK+IXeG3p3ZNBTFfDEEymx16N8VUg1QxVLayk
g3uItx5AR3w1ZuCSoK7B63X23z77JrCg3hNI4qD83/HbMfm6OtVBdB/q8AZ8i8fLgaX7hBK7rb+2
DDQCAN60D2V1NeM5nHmbOoMFpmNDHVpnJSXTej7azTm1R2BkP3JBD3V2BUV7ww/QDa6eice1KBew
ecQyzD6sVXlVVuH1FLaG8NJsPH9gbm+WoJh8wv0U3smK7jRDLgnamREi+Zg22b7crSKrsqZNg9HF
Kuf2TclSsIqZusk0tlGxVZQ5JVTB0KcY0ttQ/KTLzzD8etlvNv94Z0NW0VW8Esyuu81vhjPUYOzl
+fK4uilvfvrG3m1dDnXvw1dkcT3IlwLvu+PD5aF1U1ZyK3QD58SvUHct1hOH6l0bXx5X4yIqkAqC
Ns6UzZjyGvzHirtm+ZU1LxAIvzy6ziDbr3ljEEZAA0FqZKZ1mo/tBNKoMIhq4PsuD68zihKb1kyr
pfDxNLokln/vukMAzjBn/n15dN3kleD0sh5q3Fvkj/2HFE/LGbtL+NO+sZWc2kMjijstltNrphO4
Fo8QMzqGgx9dHl5nGCWvMmuG2uuGm3LQUROCUsdwWHrfJNCo/3s9QfHQ2l6DcYMqewSBWlyPzR33
CsNe+/60iYqYIhWoy/3NGR0/vQvAXgEdzf/2WISoLFZLi/fKia0YGsdSQpMonRvDGUBnFCU0W8i5
uX2bYy3T+Sgd8ctf12s2e7ueEYkKleJQ44BoNIqpxPsxOP/V3ouEbtNlq/xBGf+7ExKVxMoDPY69
Don1vNQgLIW2yLeiDUlUBe4t1JHtqLTodS74jyYIISs9rf6N4/iQmYGCA7j/7ueZF7suD0SFU4GJ
L+jYjJf8tu2hJzlGwjKhaXULpASyla/FOG5rX0Dui/gdcAgcRMzBrk2OqCxW8+o3jVeNeNEkxWOw
VGHEyuAHF46paqkLCyWaEx9ErKOHU0JgPwdDDjEWU6VIYxkVTtURqwb9EnIstB+jNYG6eRPR4v6y
c72fWiAn/PdmwdY08BuCaGYuu4FE8RU07q/ybLyrpsQAo9BYRsVVdU6ZWd004IwweTjckyc6hLsS
LlExVLhRLTlHz1LsDM6xZf6R4oXksmF0Vt/+/yYrem44zcAWgarDvZnRzOV2d3L+dXlsnUW2/78Z
ewE5DxjOtlNTOH4QtP5vZYnhNKkbWsm26HBJwtpBMl/809h+KcfXfVNWwhO8CtbsjhjXYVey/LVM
Jt0H3YSVJEsBPbRCFwPb/anPP0luOPPqHFuJR28GvC5csOEHnmNFvYfrwCz8n2HvVGdo4VVfL9tF
4yYqtmkOmjFZFkx/IN+S8pasc+R1u84fRMU1ObShzB4QOP0IWFZN44k5HxLjAVs39eBvL8z9qUQb
h6x/e2PRR6VX/85LtBkB375z/krOZTKtpLuVVFj3wW8b0NKio9QQntv+9E5OVOFNQQdl09JHJnKd
+eRIPNqEJIFAtgANUj2eRpn/GIvQpBemcSYV50THQHAyo4IMJRSIR8+06OaomzgeX2g1n1gid57G
SaAEcAkdQHdyxBRnVESUsCsBrr2BVfFlf9WEm6piuPRQOkb/HsLCrU7gxsT7Y7qv7ZmoQCfQYGai
2tZ7DT804omUj5fnrHNUJZS7tMggXo9dPpTWzTIDVxGO6WHMmudd46top7lehSAL4mwMc6hhN9/8
sD8EfB+AiKiIJ04GNnAfZpkaHuOuAn0t53R55prVVEFPvQ9izN7C0KUMoiywIPhrArPohlaCd0Al
go4CJ1onXKKun44Qy913ilRhT1AeqdLaxVmMAxkQT+NC8P6SEcOZQBOrKvgJqniTJ0d0NE3pdDf5
5VWYASAzOscR8hSGX7Bdpd7ZfVQUlDWANcBa4JFN+MEl6Um4v/vspg++OejPaqdb25QCNA3nREVD
TXm49l45py9ZljVHaIQdRJrmh6nNmqghwXouSshkt5wcxgTqZHjwMBGB6hxAScx9UnsEHRkoDfYn
v/lc7StGEZWBKvGHtgp8jOv5xcFz2vPckOPlcNBsFCouCrRGGfcSOJbbnyd210+/ndB0C9OYQ4VE
4dmk8lMGHEsIEp9ozNsuKh3x5fLENa2ERIVFFVW3dlOKdNZL6zfhLvpUZCTk8N/gz0eaSKDUOBTm
/cOAe73XD8VBSt9wd9UEDFUifSnxaNhATCqmSXoOA/ceOpzgNijP9RoYShI6420L9ubAy2RXJJ2P
henq6aoidkTlYrgd64be/v9m6CGw17nKsHnn7o2PApALXZ3Li6Ib2VVGHkMylwtO6ZZ4SMT3xETX
rLO3cpQuC290waiII+O4PlqJfd9UR+AhilDsO3epRFPCq0SSQE0iztczofd2cO5NkHhdhCmpOGjD
wGvCvP7NOPNv+Nbf1k19fqxHf+e+o4Kjpq6UENSCOwZWdhUWxSFtmOEmqpm9SjblU7d0sxwRNEIf
YZUfQ7uPGDWcSDXLqkKksoR3AeVYVqd4HNjNNH3NALhPppdd3qiiohpGitreOkwSfiusn4FnmLbO
Jtv/38RPx2yrZ1vnXc6LSKT9IYGydWWqReqMokSn7SR21203Xeb/YtYj9MeiZqwOLv9vn1WUGE1t
KdKlR/RPzgcPLxsNOqj2jaxEKRWztZQeRsZm2Hb1it6D3osvj62zuZJas17gTDvAKmUlQPl7bvKn
JdtXAFDBUGPagFtqyyRtf+3Vd76zb84qGIqiqpwHFuKduaCW+rR0D5lpU9FstCoUqgZ5vUyzZIgT
awXkbMi+exCWNKyjxgNVeilWQxwJLoj7lJsWkT9D4itx/DUqU1pGYINvDN/RrKmKiyqIsKFon8uY
ifYcOO01KKzidrH3ZVAVHgV+Od+e82CIwb4ARm3/YIl9XONoj/h7B8CTewE+cFiIWAG0KZKt0XpX
IwJxlfAsM8/P/SSVcTLVUQjtgDEPDPbWOY0Sn7MoXVgEfp7Iso5yG2rkVt8KQ+7XHchUucGB01aS
FSeW3LGGaK1yepeFI79v2PJh8RrnQLLpcWgdeuQTuF/56NlRsdgkEmwVO9dcSbasnOuSBLjdLYvb
3rbD7HxvLc/Z946joqP6pKHz5HMZ07WPAjYfKmnqzNTEggqOmqbe6rthuztO9EcllnORo46x7Dzy
qXRSYU8p5E4wfJB8gljJIZ3L4+WNWeNUKjiqHEeIK3A4FWvXNW7gukcmjG2xutE3c71JtSwtnVYk
2EKlc82TD+64z09UdJQ9e+CQysMhzvrykOftIQnCnQZRAlhQD2qCsoGThMmTgzpJhEea75eNrfMS
JYIhfYTQCS0Zr0sa2fnHxjkzufPRhCgpViQ07DKSAbRk5z9lUH6naX10vcxE07wVSd+pABA1Nq2q
d3oLPojn/pewXtareiHeoQoCGofl+nUR1ETSqXEbFSMlHVIIcN8OcYsUOQXyiuMUdXkJdEOHf3tk
aXWru1L8CuKhqtmWkWfqq9SkXRUWtfqdm/GSDnFefpnXO3uZowAkEtRwktdNfPvsm1CyKj5A5R3D
z4A6Hywm5tMssyy+bBbd5JVArXIw+zQpWtDamR+H/LOTQbInPdKdVxyVTqodfCggb5QmGajZso5+
snzD1U9nFyVeA/A5S3TKjnhZCtixBbQ2kpYznC7bReP0f5LlG6uXcMOp5Ji3EP4VoJFXrpVeDdUM
haP16KKWd/kzuh+hxG4/pXWxbp1JjvVJ2CkID/e1ZBAVCFWQlDiQocYhzQK4YOzsKGnmU9WK510z
V+FQ5VzhnPZn5s5RFLd8nyInUbFQQW3P7byuMs7sEaDRoY26MSkNZx3NqqocU1MhszLMUJADa/rc
QX5rvs/a/iDx/pDNhnjVfUOJVyfvZnsuahmP7YcwBHF+ehqaqzXpI88zKURr8sk/KKmwc1kfIldJ
0LFMbnjtJwKv/JMJwatxS1UwsMp5jcKENcQBB7n5XJ3X0N13CVfJpWqPT5MoMfVwfgzt2zr92Iz7
juAquRRdiSRiguVn6+vifiPO42VX15TAbSVI51XkHUlLhNL8sZOfu/A+g0aXJ7rI8T429VMiTdBm
3boqqRZvX93iCvinvV4v3pPXf69yEyHK+2M7KlaqlT5oYjfr1OtPVjnIgc+t8Ri8ZdF/zwiOipRq
p6xgVYJV7ZtPnfM9ofd98EO4r1Ta0I03HOPfz1WOipnKrBbFrBbH+DG1rywCtlI8p3SyPnX9vOug
5vxDOFX3reulKFeM3UOYvITibKRf0M1+W5c3GSUdci91xi1m/eQR+iufQbodpXQ62i37cdlRdUu8
hfObT2RJOJZrjU8MoLxJ68/tcr0YsVm6+Sv5FtdOKijgtHHqSTxuP3M3++KN7GRVJoiLbvrKKXkV
YzC4JU5+gKx+EIv8Hg7WQ+OaOJnf35gdFRfFq5XnWYUAmKzxvHjZiYrnOrTO6wCo/FJf7VsDJYSn
3h254+ErhPQfgso5DFN7agrn8+Xh39+Z8abz9xIvbpmOYYiLFXWyoxeO8QSB1ctDaxZYxUe1XSCp
ZVcyLp2HUaD8kuJ8Dyg+WtdPl7+gWWAVHlWw1rLnEdHVj91pWhc8E6cHf7AMw7+/TzsqREoOgb+m
PWxT1fMtFEzQJg0FhKw6ZED4yqSMhmKJgr46Xv41uqVQArpwcpB7hDhh2bRhh3AO+Ali6ya+Gc2O
GiqxPEmrrq3GKn/jLNFFeEufDqVgH6Zy+N5S9xrcifmx9QNDVtbEhsovtWYeZ420h5iyT50FYA+q
edVwAn38IWD7lJSdUInvEOLnAMqgRNbbIIuArGB+CAPQIuxbDiVL59OYLyxc4bcQ8MRl737Kp50r
rcQ0rcqpXnxMHAglYGHkMXX3acQ7KqgqkA50G/sWQ2d2DEXe61Ca8HGaaFMxVXmdVpwI1Er6fniV
FX9yHJRpp9HQkakbfnOlN8mG1glLAwqjCP4NqibHYL1KvJ+71lIljAq7oLVHsPrGhaQRBdhjnk3V
Ek3UqmiqZJO2L7diqhusMbfnk8f36VE4KnTKW4Lc6t0tQ9bWRzdZP5T9YDjaavZmFSoVIG+1dgVj
Z+Suya8IELfba2pgevLXLaYSmvNC86lrceAfEqc+BsMqD50ziUO/FnZ8eU11n1Dic2TDsogetZ2e
EjAL+VVUTTkDli032EizhwVKlNojopKI7VmCP0zswGgQueJz5j1YiQnBqVkGFT6VL1062T62ydRJ
D8Rh38M6e5ZFtWEUWsPP0NhJxVBJ9OxATA9L3VI82dZ9lA/nrBH7VkGFUTE3rHshEVnZyo/lUhyS
9bYz7sG6uW92e7MnTIEru96GG3W9d64Sdm+H/g0h8ttlF9LEroqmKhLwukGxY4hrWR1aJo8SPZT7
ht4++Wbm0IgdQZ2NowkKEMx+tGx7+drx2SoNyBNNOldhVEGX4BpVIjs5s6xA53k1Svc15MsJldvy
uPQkzn02GBZZA6VyVCiVJ4CwqChO0gPP4q79XSYEtMgQSsSjI8PjRAPUfks4tBjK68v200WGEt0D
cYqgX/AL/OlnnSyHta8OiX818MfL4+uWXgnudujboQhI/uKVrbxN04VeC6cz3Y01W4eKpsLKzDa6
SeC3iQelO+cEzNMpbdNDBYiNXxoulxofUHFVJKMlT308bDaTO97SBBy6rJqPZOH3EBN08ChpQ5Jk
pqb3YI3NVKTVhL4c1+abF3j+f2TMTqKzn3Ythwqk6okgI+kdbIRhf+sP6a8hdPfRpziqbN8wD2A2
3+rpFCCwslmOpWWiH9fcEFTCqdDvR58ttHm2h/xsy99Nj26QZThz3lzNqwfOBH4kk4nlX/c15cZc
lUHgCwsxQXt2ct1PeBxw2xw7TAq8W+w3c8RM4BOdayn5O7XavMkLfGqpbzPvdaru/fSb7L663oPr
G8ovOndSQjykQTWU0q+fuZdB1VIuVbzW9utlh9L9ACW+KW2GrAg9yMZ6yw2RZdSGawSSFGBAbWz1
9JANJtY9zValoq7yupOzHaLIVvPkP+ATrU+zFM7RoajHrNQvDDuW7jPbL32TUdxiZB4I8bYOv/5M
V+cazaefKKlPVZkYjsm6TyhH8Ao9wyCRX5rngYKrKu3Lry0bX22XnXpiIkPRSJ06Khqrmj3bdzlQ
+iF4m1vvGS14UEG2ozF8GVMazSNE2/Ey3aBSvLbuZy4fmvRT6CcRiqRXIPg9TtZLU0DkYrHjpv9G
+jD2uiyu6XAMiRtNxVMwehHN7Ie8Numz6gyznU/e2J6RPq3IsOCsCfZdQend0jz6sgZTMn297K+6
Lyjnhdqt0DA1I2NAMKU6FTmeKBY3SK6nxvMPrGH+t33fUfaQ0HXKhbEWgT2To6yGKF0bC4auIMNl
z9Hlj2giW9UYbIHlg9QoPtKCFPaYd9mvJB9Nvb+bzd8pDavqgtnkN5OdLaCkmOxXN/jqtevnbNgn
SemoGLChs8OsWzE632g5c3tybtJh5VHh9v7xsnU0P0CFg3nSKe0snUdgtuyrqa2u6qQ4j2my7x6t
QsJWMTcuCEzHWECXz1mGm9QuDzYUd/fNXtkjnMZHYb6CgUTA0NoXFhYwfuzZW4fUYB9NmlPhYItV
CVmMYC8g/SkL+MGdk09y+EGL6yRIT9Q++9T01K77lBLXKR+7oQb3LZqTrGPYL1d919wzd/wq0eK8
JN3vqgvuWEZP+2ynBHlrOx5g0WBGLJ0yBnw5P9SEQWQMHSiXP6AJPBU0xvp2dXgBQoxVsu5xDLnP
Pg/+1JmkFTS7lMqatVqM0iFLAfLxAOvkhJ+GmZ3XEU+elltcX/4RuvhQzgVltq7dzOBho7jh7m1o
/Vzk/eWh/4TxO5uHSplFHAdPhR7GXu+qYx7n0fXX+a79mt52V9mpPqSPn92P9ifnJgaE6fBqR1++
9FflCVI7+LM8npOP5+rDJlHkRqYis+aqoGLJVrI6mRz+EFTcyApirPQWMksd27oJDWld4xUqpmwW
YZ6mPn50VzmxD5GvRUhDrGrWSsWTCaepSlpj9jZK1t24xCzPDrWX7xx+88M3eddjowuMIs48mf+z
rV7BxDeLH5ddQTdzJfTtdibNRAY0KdvBDfg+vYbhQT01RLrO5Nv/30zcpzVfhmrJf8sFEEuSlzIa
mWWYum5wJYf7YZtYORm3DTLJhwhoy8w51zwTtilM3k+xKuFWFyYtC3MQCriBvUR8Y54sy9/77K5E
N8gE2gw3STQ/HPLr8GCCY+mWUznvp9a6imrMwZ9mnfJxjJzmOOYGc2juEiqKjBf9nJNQZL8n4eM8
mp/9hB4FTsQkrH5wMPc3ngGBrvkVKt1WKPu8yrIEZEx1TkDJa7lW+dplXeeCjnIyboO6zyg5XOaL
L5bOR7fpkcTe784we41f/kO45WSWgMbMCjacIDxUQ/0p521uSG26OW//fxNRHFfDgKPWFAuP1BFo
2qxo8idI1JbF3k8oQeuEa854iFpmb/sgDHuC2PRBmlgANKnTUYLWWpa1ERTV5AFXGUAaGv5UdPd5
/XA5rHTDKxf2Nu2SzOsxPAghoxm9vt4995fI3qfW6ahUWxOAMNlgYfymEVdz6R+6xfRWoHMbJXSH
HKT1XgKzDwTlvk0ufDQ4pMZnVEwZJZYFDDhGRqEsAtd4mIrDar1ctrhm2iqwbLQSUZQFnmsrL4m4
R072/LpvZCU8iyzAqXSArTlp7ypJfuaDqayqOfCqmoUjd0kJ9kqJbsJbu1vwFgZhE+/bCF7F/gRn
mU29UTrrKOFq09Ca6w6mH9ED3TrpaQy742XzaFxdBZP1zsII2vxFzGpoP0B4Khple/Sa4ERqd18P
k6PCynxJZt5sq2sNUJEKukPH90XqP6gyaxzqlmyRhPiU3m1RL/BN3DINTq8zj5Jg/a4ArYvoBQAj
PIJWWRQu90P60ApTu44mHaqihcxp8zzn+AHWcu8mp2y4rZNn7GWuf290n/cj11bBZb2s1r6vYf5h
fRJ4zU6D5zLZdwG3VXBZz3y7WkGDAfUXQKu9G1R3UBI0bAu6mSvB61foNkza/0UYJj/bWATn+2XP
1429LfmbHFhPdl8QjqASdLxhU4Uthx+bdR9U1laZuFKoXnd5aS8xoePPpHXPyeQanFI3822beDPz
aqVBl3t4yJvkGnl8jXAEOVBUni4b5v3dxlbJtZqlz4Ixw/AUZAWuZAfBDSO/fz2zmZJXOSSAQ9AG
oIexdIO4WQJxO83iMKS9uAFdWHrKuSkP6j6lBG49re7CoCkG/A8eypdTWkKUmUfAc0TUfdpnKCXX
Sj8oC55CM6dD6W/x63PQpIZTsmb6KpIs7TD1ccNvbPtaXj9J9hLmj61zhX1h1+RVQNlEC3caKFZ5
yykcPGdLug/sA5bGv/3T4YPr9LiIx05Pr1tx3wXFad+klZidUoDq0Bm4PdQWgAY6p2HfZcFWFQmT
umIFy7BHdjWK42BWIGESJdm+DAj01N8msYIiL7ibr3EOdfCOOV9oKK4u2+T9FGWr6LB6yvGOxbEB
S34LlG/kZbdhCFHKet9uowLDpjojDl6qsZpkjujwErovY71PgcT+R1FwTEk6VzB7PgQHMYoDctM+
syjB2VALXOUdIgiGCNyXon4YKcXwuyq3tgoNa9aEzyVD+JTd/XbuQ8qGlQz7pGaDV8FhLK9st/Wx
eWHw7XqAE02DCL1sGM32rqoJJussGBm2h2fcnVjgQ1LGNG+NK6rIsCyRdWbZW0oNn3CYwbUpWfbe
ymwVHDZ5mHWeYuKr8+I039v6FnbZux+q+LC2Hok39tuOiztZ4LdHoydq9nIVHubkk59CCuGPVXCZ
3DaX/80929dtZatkWrwcOosIOGNT0MMqQT+49zCgcmkJ15UcSgjAZXcvU9sdZxbs9EMlQO2xXNAw
iuX01ocat74NZ3nZwzXhowLB5iCvczZh5BEeblsvAm9xxhuBbnDl5biijbusM1YTsWlXeK9xvu89
qKv4L49khZ/X7hIXaT89Jn0KidLKatYHPrLc1HumiX9VR1B2ywwZc2sBR/nyvZHjNQ9aQyrSDb3Z
7M3BdHVHfxxLAB08sBs4Df2Sg4Pq8prqht7+/2bojPbD/1C+BEOjrncy71q6oZViUpMOvO07AqsL
/n2YsocVT5SXZ61zFuXAmzdNao8FogeXF3d4QZLwkCsuj62btnLCBY0EnfKc4dZer9eBmz42Tb/r
0QiYyb+NXYYh5K6ghB7XSzenUVgROd4FDrfqQysXy3R11KQLFdi1BA51lgbb1jDeIpr6DfvGX4xF
Qo2BVERXWiUO9IGwDcyk+7Mrmo8tupkrJ9w5LxZQkGBdkeiq+Sl0n0ZcxYy5SDf89v83zi5yZoPb
AcMjXVRjEoFcNkKpjaFysst3VBRXU5ey8T0E6nbsykBy3dLmuG/obTXezB0Mu+DYSGB1JIwm7cFb
0Rt2l/dLJbYqFOgz34ckLiDzYX7GYyZ/sYshsgoRkeRkLERqkjVVIjYbCCt8uWG1cFtsnPt+uA+a
e1oAn3/aZyAlbgsBUcg5z4HncOXsHhwwr5+7hrgmwkSd8yjBC5w1d4ZwEkBQVbd+1cVu+9qE8otv
epnQrIMK0SJ5V3JsPX/KnhO/XZvvHk6+iNz/j1SoUmQNfT0u/lbybOhwnbD+09jmB5m095cX4f3S
ra2SZPXVJMdwq3F01eta8DBCCDfJfV97h7azPhLa4pX06fK3NElAxWhhgwuqecHJEqpE0bbJ4WQZ
mGoQmtVWNQQ7l0zQe8fg0m0ipBjPe8Y25A0vl+eu2UP/0Q7sBtbU9RYOYCQ5er7sowRosH0pzFMz
LwuWWmzlve2NaAnp/0MNQmcXNY69esznAXZh8iks0mjClRWyUNHuKocKnXLKwW7GraMByOo/O/T+
oZUQbpaqDPM/Ve2yRW0GL0+NCX2u2d9UvJRjNTQtAswad+JxfN2yCzY3vJzlO4V2bBUzBdav/1tK
wc27dnA1rh+s6gV3NXuf6qStcmk5YQmC0hZVA7t150dflOuvfu2oqe1Ls8GpmKncKqvU9mAj/IAM
MZstIVpStyTA8uDMstfLsaXZF1QqramR9ShrgfKh8wMAhKgK2439el9sqWxaQ510BClT/m6bhj+U
jTU/8catdsGNbRUbJbMUaAYXjS+tzMI57gJLjKfQ6cA0eNk4mo1HBUdVtmShB+Bs3G/vmPkSQSDg
fHlozdagUmqVmGTaVHKJ0XL8JF37EzACV36enfuM77utqMioIiP9YEOiNpZzcHCT7qpGnF2evcZr
VIjTnNbhCljvEjdgZ2VgnKJtfywnb9/JUIU3tQ2FJFnGF2hUzkcRNgeZu4ahdTPftqQ3J8PWXisG
pXkB6rjxpmzbIxTnH8i61zDbcr8Z3i3yMbHKGX3LU9Z974aiH7/U4+CzW5LzbNh3vCXbj3vzFWmX
czKJhcdph2wSBk0RpZb3+fLaajxTJdDq6sLra8gUAdJI01siOgaeXXpTD237SHwTDkyTAlSFwQXH
BTb2DQoAgxN5eR8tgGpW64GgCbu1DD9FE78q6mnuB6/KBd6Up47eLvZ6lK2pSVTTQGWrnFpW18yr
nPNle6AazwMG9wbnKpwnACid67JOD9z3xKeJfiNGgTrd71FS8iCTnA0F0KbbvWB7c7NRDb+86pq4
UBFRBMg2iyzuGsve7U797IUH34ZGPC/4Ygg9TUb7BwrFrTz15mb4jULSOcm6O6BDPqLYOUXOSl9q
Z4UWG7SC9v0eJc7HjuRzXzkC9zTv3Cf9sabrSRah4bfozKXEeRnaxdwO7hCzBNif/L62u4O/t6ry
R6v7TXwPQP6Bam4WcWo7N2tdv/rDuo/gEvjkv/eOcUzHFfIBIs6s7C7f1JDKpjYVU3Rmcf8efO3l
xKXE4MVAjymorRu/eqz69uvlRdVsGirllu+vFbcl7JKXKNXyB5yHMrc5FstelIutoqLydeEzc0YR
N6UVw4UQaoshxDTRq/JtWRkQpG4F42zPqcCN3Vula6iVaYZWYVFZHyzuOIB1pe/nL8KzP7DEsIVq
soGKiSKglsQNGCZHGSLN+iPe3hI0OggTp79u5kqcOkNHRNHDKEFDnwIhohbCuQaD6+auBGlaFSVa
jTE2qmPwlnTiaG1tog1ne9kfdR/YwuBNnPoW43O9TR64mXa89f37jt20woSB0A2/2ezN8GsiaQsJ
VQHJdciE5ukByJbJupmp6Y1cE08qJKpP16ymW5UmpycLzT2Q79mASxbe4vIpMRhJt8Lk71/R12Xg
kEwCmzMUH8sOWMa+MhRQdEMrVazeWgXPewy98CQqMGObmup8mp1MhURljvTpMrciLgHm6oITwJ1Z
/bTDbTymQqFwLBgzNgHu1rIb3FKPqO1hCyNi2JOcMP6WgN/4DS2oGJYGeLHEHT7X3L/2pvJTVpl4
Z961OoZXQtafUEzCXibiCW/Zocei2f2+zzBKwAYBVFamcEMRTHncjpG1iSOskHoqTDXndz0ec1ci
dl1H2VgO5m5l1lbYJs4JL4BRD7yF8VX+3bDFN5SwHTtBiM9xxcjtByqvtm0Ht/aZftlnJCXHTl3D
wcSJ4bHpVEl2mJyTa3vHFKiLyx941/UxfyVg3akXlmPXcE9HnML6S5tOV+mwJ1NhcCVk2wC86V6Z
YTcA4odCjcHtTb1Y754vMbRyOrY5m+w6TUUsqle6tWtbNwBcTeQZqrzX1ARZ0lhHBUUBckGFtax/
vlIvPKqhPWOsxmhC6x88FBu8LvTCHvrZ3nEiIDbPvePlVdUNrUStl9dLU9hBH7decbam5TQwE8xN
ZxIlbG1quQk2BRHTebip7fQTsHQHSO/92DdzJWa7HNqdZcJwZYe5F7+8peFiiCXdzJVQ7Zty5KLD
zAOeV2fCanQos1kcBbpk9lRhPKYio0b4ekWHRPzBdE0k/dBWuwo8GFoJVLp4+VwXPp637AqsU275
k2eFIUfp3EWJ0yVPxNpQt4/HUbSRqH12KFu2q8CDmSuhKvwlXaH74v0IeVuArx63ELqarn6aqauo
KAusJk7Wjt6PilWA6ro1Gu96U7e1bnAlt4pQ+tWYSe9HIbIOrX3Tdzurf/8f0r6lO26V6foXsRaS
EEJT9c2O48Rx7PZlopXk5KA7uiPp179bGfnhhNa3+pv2QDRQVRTFrr2vMnQTFJW3RNZp0bC3IA5F
1HkTj9ylGHfXfd3w0rxuE46XFPJO/Aoc9ynuNXXdDMfLX7d4komLUqruIT1SkndROTwa0mnZTapB
G8WUb51LtqVff/+Q1vClgdiyy+dfABc1NxxNc09dKfvHyxOwfd04VsMkcNKu0uyNUAhiiHZ4dWmx
dROxfdzw1FLm6BRq+/nnisOKKr/TUdXJrfhr+7rhq2kOIQlAopJ3PbSQOp5DJwQkSC3NxpltSWhM
2qwYyOKcybD8Va1gnRGdj+EcfO5ll+8mZ4tzw2JAJl7Km4oxnPy8fvfBo3crlji8Qem9AYMla/eX
t9g2hOG7omnqoi1p/a5k8dR4Y/DLd6d5D4x2unGeWNJLEzvVQcomBxFR+WssePtZZyE7TotwIjKm
2U60eZlEIuOHy9OxbIuJoZqzlqWMYrBJ8Ze2ryD46X/upA8d8usgw5CPWJfyg88tpBmzQU7ZD6+e
x9uBZenRyYfnyxOw2K0pTljpIiyLvJM/esn73QygdjR33hbpgO3rhkNr4XbcaxHvKCue5tTVu0Sj
Dnj5r1tyTZM+i/KhCJmftK8wo+9TW+48UR9Qb0aZPHvM5mJXEu/KbTa8GxFuIjwImlcWdnk0zs7n
jKDITJtsh3wuujyfEPv5ny567LNxIM98AfWj9PBkob2XtnxuOFrsUhLJnMBi+1eP8VudZTeXR7O4
iYm5qpIhJQty0Fd35Hsn6G/CNH33e+/Q6fgmHOvXy8NYLMDEXtX9UqcUrP+voJ/aF5DIjZjItsD0
tjmsv3/wjCSEQCCQQO6rR4odDqMHnfgHN3deGngiibfu8hZDM2m0UDdx3L7h9WuYiN8pugfTXt0N
qr1vuPs7z5KbTm29yq8+/RcbMPFYvKUDbvVd9aMPwYF5mnQjnrtp0Pmeu+WQbliabZR1sz6sW1Cy
YfZxRL35HhQBSs/PvzUU128d0C1CE9u+G57fErcMEeKrHy1kd0Ddr3QEepZgd9mqbBtvnOWjJz08
B8vqB3rc7v3QodEgJCqL9fAzzzPIaUN++fJItnkYnh+WDcEBNfTvoROrvWyh6iTrrUP97w9YLPQN
l0cRYQabfFb8yHv+KOj8LKU6rZa1WpWcs6fAT49pnKI3x7/mwZ6FJmgLL8Z+kWm3/CFB8ImurnJ8
ELFHrumGwNdXF/pgWemU15TGdf0Ocm3QRZWFAB+ySqMcdBMbe//nGeAvPmJCtmhVUgA9WPg+ieLI
2ae69f6NwbGcuPwmQTBz63LXpP5LGvffWl9sxEuLIZjgrSZIQc2zjtqC5DUqsrraV3NF95fNzJJH
mOgtCDEBKxO7y1vq19L9LYIpeWFBokDn0KfNJ8YVJRtMRrah1gl+2KIm77A3k4rfUJEsA6jHOpNC
45db5PXnflRC0V2K56MNRk2Lp5rILtYGDRlnL/4JDHsx7LoueUwyle4zqpLntil0suuczbqcbTQj
Lkgdyoq0Q/srIfpmTcckGb81XXOf0adtGm6bKRgxIS9JQEqnD38CVeDvGElStMIj6b9sCravGzFB
T35TdoqhcUbnr8InNKIZnrgvf9yyQCbqSwMs30B0QvyUjH/WRH8b9PglVcNN14zfSH/VqwkDXe3/
2tjYh0Eei0W8gCfwpYO8YdSE7TcvJXLfFPHD5bn8eS79SyAw0V+lgJBfzWLyc3KUA3bftglah+4a
kWdQ82XzVFbOsfPFWHxnMeSxvSgF3pNELRS5Q++5C+aqOTpDP+agHkI3BGiRUo/mIcKV8FPn6fLf
tOynCSLLmrjHUZ7rn87U8lMTO/EpqFN9nTeb2DGvp2LIy2X+WTCQ1oAUPjsFre+dxFgC04rO4+N1
s1hn9yFqhIufu3HKp58cAtqR54bebmbFVRg12IuRLcQACZAUxA8vrs69iAdFu6vGsto4MSzpjgkh
a7MpLMcxI+/enDXHmWugQNOQ3Qhn2TJ42yYbIYFmcegMXaF/Uul6e+ZnIMrRW5Sef9d+xPIYISGd
ut7Hq53zMrRM71xZHX1GnajNxQ50EM9Vu9zFY4XX/grs9IztyTD/g3R4Y+ttB66JNBODKIqBjv7P
mARHZO8PDmeHJJy/onX+qxiyQwD2nvXCVXD6daqvEm1koYlAUxmjem4cdW7arO93SUL4cixLFxck
FSbVxuwsO2dybXHk2ZVX+vx5TBI/2wVO1U47tEOrjXzLcqszFRyHhQalOzXhM2H8TqYzAeyA4I4d
HGO+fG0Zf+zy5Cbvpv1Vjmri0lQG0vOcYbxGBDSaE+XviZRbEuSWq5AJTIPqjle4iRTPGrw7wW8w
WM/jm44HNHYjEsdOGpWdzpfiCD28ZX4V4ajDjQTMkreYaDUWdz6fawLyL6cBoU35Bm7SQ+HRE4rY
p8trZxvCSB8SSHfQGkrIv5Ix2HMYM8vzpzR0dvlArhLtglUbkQJZZFxJPbFn2s35jjvlufcQ7i5P
wGbMRqCIhZ9MtJ7Zc11gUdxmmPfjEm9Q3ls+bsLTWtZQSL4u+nmo/R+JguRV6V7HDMNCE5hWTl2t
l8TVz01V340TeBTi+drjxdR+9AfIWuOxQz8ncSwi6FKpXSabLTkw27qs1vThaGymYMhW5ZfnyRnG
vaDsqz+BE/vyjloczoShKdwGICM36Oe267/3dXsWNQLsRN3TTIYvVQ7sqfSTLXigbSrr7x+m4vmA
B5ac5+cqzPtulxCgO3YhSa9SR8cuG+e8VzslaScePksP5NTJqoc3p+Pz5aWyHPMmMm1s/b4Plq7c
926wPPUdGPsDnMmnvvn38gC21TFclyy1A5rRtNyXbMl3SyiLNnKdOPh13ecN5+3HzgXxY4n/T4Lb
uh7V1wxFjo1jyGJHJjpt6Dzo12RNuUcp/KacZL1TMe6xIoZ6+lxke88dvPumHK9SEWKhiVlbnCHJ
ULku97XD+qMibnsnuH+ly9H1evPBTqGOEbdzpcu9HvPDHKqbqd3KOiybbHJ5VaJmQiN73qeoKkna
/PJm8ePyBlsM1NSDdIhbZL67hM+6DrxPk9JJhJKQt+tYtwUhtlWUTBovIetsbOsy+AmcoybViVES
NNVOd04iHnymMqiIZH1HUSCrVVw1cpdWEjqYuDUFtZcdp3LxuL9xlbVN2HD3pQoKDomgcj82QFgJ
70jkkfpXkVPCxIzTGjfucU6pU+yZO8byEI4seyjbZXrI2oGS/eU9s5mD4fOKNXnthEuxr2SQH6cs
91+mjC8br3q2BTJc3ul0o9K4KvayYdgkFNSiYokf3ZpdldEIE+YGejLwCntJARGy8cxI8DTy7lvb
JTKS81Ua5UyYULe8nxUQwWWxL0mfJVHuE+DWU2h7XWVFwsS6lQX3YpCQ4vtB6n+ps3zcs7n3k4gO
eiO3tLiNMBUlM6cCiTQR8tyyRfjZQebgAvAiED6Hatc6RQpmv4CQuk73eYIeiXon1bw4u2FmBPJ1
eVmN4jqTEyY+jvYyGSaZsWfWzTVYOetmCYZdSLuCnq8xamGi4xiIKJNMl+J5qYMeV8gy/F7JWGyU
JP7uMsKkDSuFN7q4b8uz6oYp4j7equv0OmCJMIFxeqnDphuz9hzHDaqX2tHxPc5NbwtD8fcrgDCx
cXPRqalzg/wXJTkJjzzXisqbOaGN3nmjX7DipvLnmW+UR62GZ0SAXqe9BCVM86Pqhi9T7UcCd+la
Foe0qe5kACY93LeT8KHutwiL/p4JCBM857rUo+C7a36UfG1BpgqvTOUdl+I2qYqH9TLqNVtkWpbV
NLF08Uy5AEdC84PO8x2vl3vRtHcAeXyfk60mdIu1mRxjYT8FzIc9n4MkLaNeUb3v83Qr9ti+vk7s
Q6JBRdsneSWQH6XxmMDrUS7YBbIqhy2x678fAcLkG+uSEkzykx8/j7qY3ouZZOR7hwLqnERZwLL5
qssbeDv+dyJl4BVDW0h5pg79dy5IjdSjlofL8cQ2B+OcR5MVIIFZQp7F6NXqgS59Lp7aqmbBv/Xc
0m4jSts2wzjwXV4XAjqt/Tl3S7wbpI43dhEoSbbqbH8v1QiTg0wEIvGSoCfPqOEFXwI341E5M7Uv
Z/9fPiXxzl1QTZlF5+7CbrPe/6fd9L9lbGEC8SSVKEZWvdrHsx6T+FwyFn9NJok3s4iUfRBCXK5W
LUn3M/WzFsJ/gPLrH3pKSOrDMLXTO3dDXy/tO4Cws/NTjxXvoyAW7LXL3YTICA2/nZ9FClIDuYdS
XTmKL5Mbunm5L7psHvNIoxGwfAuFzGhzIG6VqulGjBD//B6gTzYrorjNuHwPMuEhHk1LqPodAelt
CNVTFLHC6pTMPAZH2cahb9lrE0DIvSwkAIAFN+0v+rDVK/L31w/s5/86gWxbVRFdpO9q4rersJQe
9zVRpz81TJFsxHSLGZkQQtZ3LaFxyJ+7VB/TafwuuhWOl1S7ZJwBKezpMQ6zI4+3riy2aRlBas6y
zE8kyc4C04pV/bkS+vsSFA+izY5DOW2l87ZxVvf/EAx14zFIiM/DufOcfzvFP/sct2vf+QqO04dC
bkmW2rbeCFWoNPOKxE16lql8mZeyOdYpF/vLocr2cSNU4XYzjdBuo89F2CaRy7I8mpl4uvxxSxz8
D/1a5nPdQmb4vZXe3SzT3+un63H4ft3njbsIX0AS0KWxeKeNOrnpt7UI2jpXntUmwpBPS1arJA/B
USuOLEU7MNPiH78UD0uyWT+2LL+JMNSAYSPEoCGXln7g/kZCNfs3gZOVW7gTi42aupz95HrKcwb/
jMPiUbJxisaqfMDU6ojw+amEx1/eDNtA6+8fnIET2jFV+cihRfU5SwZcDpFGJVPaRGCMLyC+taXH
bVszw72FiwfMvHXFMxLFEGhkBBGfQDb18jwsNvsfdKGLBLSdPfEcDvMXpw5ukXDec8/dAIRYMkAT
X1hzmbKe5fqs6Xxaipzf6RXrP7ug4mWBvzGKbYlMr+Z9L8ewpWeApMhOLYLueuW/X14h28eNtGOU
TlLgr+ozaijQbBvbOdKet8VnZ0nHueHU0EqaaL7MWKCKP07cu1sPpcIBujAlX0Z/Psl2yzdsW23c
NRoFrjIVDNPZXVwOOpa4z8s04oXu4+8hMBr+6fKCWaZkQgvDWSeidj19Lsi4V33wWRTqISPT1wpN
56sHDl1z3cab8MKUUyGGhk1n2iwQrqMxak2bDx62eRguHpch3tMLMp2FGJd/AqKmn9RPwN4t8MgV
76YYPsm9cF3KOQbI5PLqWczNRBuCyA8vFVoH7wHN8yggQR1l1SaY2OKPJsCwmVkypmPN3kMxHKtg
2gPvcC/K4bVttkQiLZHRlO9k9cCrca6m89T0t6yIb5a2/PPI6VAIGhdb3ISWNMtkgYsFr5ygar33
Nc1aM5I8w6tRTpbhVLXqlA3Ouzf57Fh3W7UH28SMQCAazXg/aArp3BHMYHzfTPzJm8tP68TksGy4
j80AjIiQhiNl9Uj1WS7Ay8RMkd3UTVsd8DYDMIIAm3U8MdWG54V4UeCRXQO66KnSX9LE3ZiABTCA
9tP/PRtjL57DCujsszNN0WpkWulXJ5Rfx9T75EosXKY+9X6WgY2rPLpxs/HIYZmbiT7Mk0CkeY1x
u7E95pTuO8o+SV+9sy3woWVvTOyhTrq+SHUxnsc0PKsM0sYNDbZawS3x2YQYdpMOkoCI4UwF5VHr
omFY5WFEp+nHVaHFRBk6bRcEZFDjuZcFxSuW292kEBs7XP667e+va/YhI9KQHC0oT8ezU1Ql+krL
JwARHtcE8vL3bbtrHPK6xoVXgaT13Ez5Ea8/X9an4q70H2c85m5kQ7b9NVycKSDvchZ0Z8qa4S7J
afGI94vrwFrCZIqbWpwYgZOLM9osPi8EhlPM7iPkVd5w6B8vr5JtBoZ/+1IoP1+G4AxMfI22viJH
qb/5efnjlghowgcdSJZXyne688Sas8v836szC7/DTar3/x+Sa8skTPwgkGVFlcS8e08n/u5yjQYh
OsX7y5Ow2KkJGxQ8F+4MGPRZFT7J9qApbl9rSeSLG5Jpd3kM2wRWG/7gC44DzNaIu+C5aQAFwDuV
AKuS3rgH2j6+TuzDx+k4NCHjsj3TfH6mDiDpXgz1jMv/3LY666AfPg5FKjGXTdme9bgqnNZS3Y66
+lXFcXbl+pt+LBeq44S2ZwAVi93gJCrKNUl2LNykObKtkOHGQqeuVxR+e/amASJJWnXffOrm1yWd
Jm9cqyuAMlyoJCd57xfRsBTNspuV1L8vb4ElszHhfl1OvXlK2/YMT4twhP4ACjhKVbUXXnUKsuDz
mm+sIuhXDWfC+zp/BjV16PU409KXOpZfnQ7DjPKmJNmxVNkjGfy7Ot/qprHEEBPWF3MaUMpgYGsY
R8vWaS4g2uuL26X0niCdcFXPtzBxfboTshgb7p1Tf1Y7ttAlSqAsuOElFgMzUX0KzybKBzP2Oe+6
2f00ll3j7HyvRuvB5U2xuKEJ42uywpGkceozQBP3g6P4YaybGujO8dvlAWwzWH//4OdVUcedVBgA
7YXqFqBBHBZZvNxc/rptkw0fB8hNTs16UKz21I0yjwogHFeDYgNGAsTg9vJAlqTApJeDkrCqGZom
zut9xg3G76GfPvYNUMRXp5UmZI/JufQG6M2cuWhvixkkHxVPv/Yo6F4d013j2J5Vy9q26pyz0HP2
tQtleqgE6zYilmWVTOjewMQQchbTM3qJwFo36L1bNvfDUt31Ad0oe1sMykTwOd6ylEOVOOciHv06
0mIpbjQUaTZyV0tQNDF8KV7kGW9deu4QjdLS+aomNUYKeVPvVnun9t+9rP+SMfAwXrYsiweaupup
AMGcO/j0DP0l7zGcCziHChxnPCZFqrZIui2OYuL7ggwln2Sa3DdURY9jHhxVo7+tZbipdj8Nony8
PBlLKcNknBM6dyY5YPWGpnic01lGpRccvaC7X+syOI2hdJJs+L5t4QzfT3VIhjLu3DeX1p9czZ+y
BfRHuA5cnorNlo2zvZ5zAqxa477pmd8mLH0cHP5QNO5Oj/0GgsG2KcYNPMRjeyLivDp3Zfm5VPpL
DgZ19H7dp7q5VzW/7oj6gwn4EIKh9cmXvibLuYPm9x2dS3HK+jQ8Xl4nyyRMxF9dg34f9Lb0jALi
UciJHrJm+rZucxLjUpD6/cZJYtlvE+oXt+3YlYotZ8iXZ1GvS+cUQwVhR1DR3Lj6WWKLifdTZa65
3/TLmaXj8hD3HbmtiTf8c3mlbBNYLe3DPoQ+yesgqJZz68twv9AuPgzZ2ByH2Z33l4ewTWAd+sMQ
EB4v4hlitahMxHLv8iI9lr6vT5e/bnEJE/TXS4j+6IIuZwcX7qaFdw+Mnhqt//GWcqMKblskw6vr
NgNIqh6WcxxK51DFHF29aBtfj8BiYxq2RTI8W0xD1buKqPM0+/19ljavtNb5RlSyfdzwaY2680xq
ZzrPK/OHYsO3VG6VIm2uZhzeeRs66FVJxVvfV485n0+O677rcDhStfzrN1sPo3/fgsAE81Ewfggy
5OIt5c5XB/03eJT4tnR9snHi/d2MAhPI1zRzLKRHgrdg5If1zgGaqq+ir04LupIvW+rfVyowsXys
T0aWpFSeF6//jidMABQhbJIelgE8B5sVVNtEDIce4opB9xEINEZTKLViJpD2/IZ2wT8vENfNxPBo
WapmaCeM4c3s33UIxI1bmfm36+Vs+zD9u9kGJlQvcEoqGtUDpBUF6uBtdT39PR8ITIweHmA4uG98
700H6Ve9PLm4Xa4Gq7Db4/JUC7WRedr+v+HTTZeCCjHn3lus+Z6FUFDZdAfbLhseLXyGJ4ABc2Ch
3lc6uCEdJGAmQGIwzOVNtg1hOLZTLDygZei+Lbn6BHOd/Rb8yOHO2WJbtLi0CcabAlWkQLfGz3wK
gfnnd46YP+E2vnE7sribib/LSS9irJL7Z4nw/9dLmD/y+ww3ALDjbMQNyx6bELyh0Fleaem9pbn7
dVakighoWTY+/ve8PxCGLwOtWJdl3kxvmcsfwrDYeaw8Mdwf16wSwMiV6qNsg6se3wITjafrbBqT
hpVvbj0m7JNbeX31PQszZwvuZ7EoE4dXEQXe0TBp30hVQ9ljl7nZtJzKhqE7I4Jgj1ZAUA80zn5f
tmDb8hnHtoxj2RXN3L7pMN4ViOvAkR0q8KlO6bhPEKrGAb9vmoIlrph0eDyrW5+2vH4LEUjWncph
aQrsnroajxVyzyzcImSwDWW4vwQ7bMomUb8pzGadHex7fTuHFMJxpcRyUJq+vIY2LzKiQOzVeozR
HvGmuf42u8GRo47hhQCks59J6u6uGsVEvHWUSFajxe6t7/rblbsAzDlHVov7oKc7CtDH5WEsy2Zi
4MI+8bKGzfXb3BTROtSMtcrHeNeHKG6kwzHelHWzrJsJhFPt1OochbK3cFH7RD67ePuVabzLql/Z
vHXbtBi4KTUKMgbaxyAZfIvTLtKuOsUzi0YUR9F1H63zEYgZGeZ33fIZxz6guszx21K9dX0ZpSA+
L9ebJ3yI5mX0/5UrmUKkqDi5AZqnknNF3RsZpMdgGm/bZNxPiXPoSL1h3ZbobaqSFh34QArXC18b
gLN+QJQUGM5GsWqL7tcS8UxQXOe0SdeqPHvLcUz/eZAl1UPvjF/Cciv/tpyipjbpoAOSptCDfovd
No1Eok6dG57Xxt3Lm25hmghMbBzFZ1OHdOTVZcvCqmh0JVQtdtCBSAe1bytoFzc7FMAUf0SoqKu7
0q2ysNy5rjOQMOKq8ZviRg1yKFBw6WL9ypK57G/BGjfyjbPeso8mtK4KB68jQQWmrbBm9U2rHHAH
sWVytgjuLe5sQutU2DaZk/j0dUjTuIS+NJlmDZTgNGXeaQC9Z4WiEoiywt0UyLLZuHfaprX+mw83
Z9w4Zd3O4fQKLSbP/8wytEw/jXRZuuuOfJPCr/HlIqtkrF/dpFY/BgT0dzmiP/uy6dj+vhEv+NgW
E16iuldVV4XcL0njdKehz3xxujyAbVfWgT+sD9RtwUsUdv0ricsIDHK7lZwhhmv5pXtX8a1nZYuL
cSOPWJiXLAGwb69eDD3KH66egvib8ATN39GBweX362ZjXBdcIWOQYef1a+qpu/XYSNMKr5sMzAk4
4DdfVyyHhgm6KxM0eC6uUK9NnvyJ4hLna9qNX0oho5g6uxpJRBtfmaqYzH45gEozF0N5duP+51p4
XbOirmGH2XFepHxm7nxVET74D/Suy2gcay99DYsufOqg2f6k+KIeL++OJZSbaLtayoUjziSvBOu2
z6d6Odahc+PmbNl3Sz1spCgWW/MNl29GEaZzmScQJebdEmGhWoInNgKu03buky0mNNswxs1iks4C
FpVWvORBeD9kxTEJgjdIRl0Xj02knVQUlaakES9Z507dWwyezSTq48oh111OTZzdoBjLBzcNXua6
u5cBQYovb6aFRRnXz5c33JIsmhi7YFGZruqKvzg8UccG/C5R3LRxxJBPuYMr9j1E/qKmLr395QEt
4dJUXRUyXfhAYv9lHHv9JYnL4aXg07hFX2zbcuPOoETGoO2euC+B7HR7Yh0NnLtVamaByueU6+N1
szAuDNIlrKQqyA46h7BZ1+goBHhwwzssTmiC62TbLb7KBHpUe31cN0KBJ3lkwac2DjfeP2xDrObw
4UwZ3ImEjOb9S1ym5MVxlYy9I2SKZn+JRiS/VD/kIVRdNpbLNpzh76oDlpKNNDvk7Sge4titdnGc
Op8a4JOPsmLev5e3xTbO+vuHaSke4k24HJND3hVPXYPnw9RVn+KpuV+mTfyMxYJNjJ2bFpl0E50c
4gm5KBi4xG7Fz1yege3j6+8fZsABm6fZzLODGOfndMCNp3D7rQuobXmMI35y5qZpJ1htMYJ9H4cf
ZfLrWpilofd23f83jncvdbin/LR4wQHCf2Q6TV56lnTOhmvYlsdwbwRbsoh5yF+CQYL+qirEMuyq
VRV3YwDbEhmOPRCnDv/wlKlevjRT8g/P6Mlb2Cdv8z5rCVEmxA7IWBBfeTx7yWWu79lSs3CfVz6b
ozF1mi0CVctETIDdiDeufp54cYQi4jc3oQ8B8yA2OH0So9wKVJbdMHF25TJVjhJ+caxzD/T/jdDR
gtbjja2wrZPhzFPKwIRdxcVxkq3/E8oF3rB2g7MnxrIiO15lrya7XgfWbV6i0nNcUILfOSqdToue
tiA4ltTdVGatJZgTBMEUYhf3qEqH6SmpWHHLJ5nug6qbUfbR/u66qRjeHTSyylEmKY5zm333EVQP
yum2aCZsW234NWVe0fh+jXXK2NdkrvluqsItwJjt44ZX90Mj0Y2aY6d1494O86COEGbfsiPLVcAE
28UuCwovdeULxOaqqB7cPwUkcPschrpdogWHrFf9SoYtYJfF80y0Xbn0nMuuKo7KCW904fjRAL6J
GFebEWqcG85hmZSJsZuRbDp9q+ULVekNqEX2oMltwFibdOgF9sIn0KHOvnO6yrJMpF2Zhwm44zPy
xCVF3a0C2B9txehguLL+aoLtBHPbJixCcl5va+tNbX2tmpf+4Op+hyx0w9ktEeU/kLtlFm7eieTA
+iGJNA5tNaFHdPv0tu3KauAfTm/A4gc6VJycs6K6S7SzK5BC5emwG/Lh4JTlKa5AwdRfV9cw+fLg
6jKrQ7c4ojoJl5FKVtVh9PUUfr+877b1Mpy+8gfwFqA1/NgEy7RzRlYeQczsnWZg0A+Xh7A5i+H6
fsd57c1BcYTsYXDrgGvk1BU9vfGB+otEWV95HJrouzAXkmVE5CgWL4P3yQkWIiB9MfCdZHHy1tWJ
ZD+vmpIJxQNa2wOrJaJZNwj9Pk5L/6UKfU12oljcb4sk4RantOV4MQF5QVoswwJlx2Pb6uy+dcvH
lBeHuGHJidQZmn+CLRCmhcUkMMF5eIlpVTiWwdldpUBRdwUd71HS5MZfyAlZwGlwhmMz6hswCmyY
hm12q8l8cKa2LMCT4KDBPViyGyrlEelrEoFR7ivuXqclC7aKv7aBVvP/MBA6WEd3bupsBXN8L4Z+
2s2Bl+y8Bvo3XZse455vIeNtQxkBwh8I74knYYb58BvJcg4Qa3YXB/ENCSsnCpL+6bIR2gYykgE+
aceb+jw/QkDhu9Dx78whr93onrzZqSKvzf69PI6lfmBS8hEqAhWiFI5W3yWPKm9BV0FxW/vjjVDj
M6DT33rIXl4ey5ImmKqxcauLoG1B0tV7Yezu0VSeQXW0cKst9gjbAEbyr1zfd7E5/FyO7q5v87ch
T6/bDxOrVwShU0misiOe5u6DgqTREJZf+tIDFUeegjE236gZWeZgYvXSsc/oJAjeknTOyK5oRHav
nEwPG1mmxbBMoF5Am77WHcXzqIpPi9/lyG3Hg5qW20Xk0OpKt7habBMx3H9EKgiBK42BWi994964
vHXCD+VGAmX7vOH0SaxJPxI3O/a8G5xIuCqbQFU5TMl11mpC9ohX4e4CRzsSnc17Hs8gph7UtX/f
8G8i+RjPsocvyIS+eb3yPhG6VFts1+sq/JexJjCZ94Ys7eMUfcRH1pMvfgGmULRFHwV04zfMyLb8
xrlP5oEHCZ6bjr1of/p576EZOum3VscSlUxdWeLllHQglT76ODqm3P2CUuqDS6vfJZE3fecfxlkt
GzP5u0NwE7Pn+kTz2Uuyo6Dx5ylBCXhMlrOX1kfmgWBSX3kF4yZ4DzQODpYszY5JEgz7MveWI1gR
nKugytzE7YU+Fwt1EMjBQVKhoxt0M1/KHtQIG6f56rb/tShu8u/NFWgilhJxaUYT71EW/Man1U0r
8noPMqmNsqZtLwynhhCN9AN0HR95uaC4GPZHBNbTyFDClvX0SoMg3ggftumsdv0hZ2hSnbuzn2PX
iXM3LcG7z8abspqOeKq+qteZmwg+Dex4DhFX7HfTfkZWD75kIqHBHh6mOfh++Uj9u5+jPGpMw3Fl
g5IjJGiqoj2I0nGQ8qj2cx82w5XTMDy9n1iraA+zDdvqEHJMI8xf+Tx88pf09vIs/h5MuKlJ21ci
LweJw7UDtuFQZaL/P86+rElOXOv2FxGBQBLSKySZNZedtsvDC2G73Yh5FoJff1d+T9U6JrmR58lR
0Uekhi1tba0hpsn69abGbQDfYDwitJuo45pNwWsj8/Wuy1ZvD/228dttAJ/qqwqGfxietgC2fph1
Grm7qPqN6bVxe4mfycCfsYSKWsHVaPiSAw9m6nbnLXIjCGzknnbKXGWzUMfB8X9lPn/z3Mkrw5aQ
Juzo3I23BZuN2ePj6k8BRTdooJ9Vvb5W7ohukG/jsGebQv8vE/vLBmXj9piBB1zlkuwL7tJU3AeZ
XLPT2NTeH8kI+9TAa877wvts7Q+NJo3T45Ehz/SZyKyfH/vFzdKjk+fFD17jf9EEZpT4VHKWuQ8T
rrnJj2BaVHKAeyf+mbKiSkPaNBk/yCT1jzwADiydgqU99Ovc6YNe+CSiqqAmuFCvUSVUEB1LT5AJ
QsYIIBLvulM1VvW3GmJa7VEkOsiioIePxEFPBSFHRtJmPrQ6SP3DWNfrP0BBiO/ekpMq1Ek/fFsp
nvWizvXNXSlm/rFIPVg8iGZtX6DrAtldI6dZyMhdS7c/sBqoG6bFOobzIhbnHoTqVX3yCkZRS0nh
Zh2W3eT64VDK4eNadLT55SW6cI4EYpT0mC7++LsuRhwxwyIIPzTiUqP0ApSrIt4GixfC86siL51K
1PBt0ZVwzkp7K3vsCSl0RHOR8LApYf3yiJ2wfl2Z0y3HDJod1LzwoF/oFDEIHy6R4KufHNfW6OLk
6LQTd8nY9xS3LTcr0w9B21Pzx1v6gnwcVj9lXYQ59+H0V05PNOV0OkBqaDqWBAC9OWtWecAUyOAj
aztVH6B8U9NnH9RTCqW9NAcsgysx5t+r1SnIC3CESRmuC+AaEe8bMT8C9KAMYMXFAkuPBur00OQT
+IuPhz6MmhI50OVlkGXBCfI99YMLJzINcy2IODT/Jt7F0SaTGbbOiuQNe+EZxKHuRJ3q6iSAUxoh
T+N3mGXmFwSZGkQmZBEnQ9saJ8zdFrKcoZe2vlsdnX5R/NXRXLzJ1IPbBg/yAa6QvucsePjNlt8z
6ZZP8+IM97lJhw9ryuYOO1LuN6HXj2MewhqpONdIQPE2rGgPFzMJifEj9Kf7Sl+g+H72U+W+5l+X
cU66f2tdpvIPGNTQ5DelC6RosGTwLqD+iOkMcKvT4bLM63BKWzro+2x2hjcHpaf6XDMGBd6GtzMt
D1o6w/TUAe3EQ9FQLKDR97zf3OeaRW4O1aMQmpF1GtYya345ssueqFgW89RddKPDAlZ1ddwUYkgO
WOhIl7t6+QFB7OV3zX1WPnbcQAEWtZt8uneBAMxP5RrU7tk1nhrDqoNK7KnAoKWh1GnWRn2rxPTF
nyAeGq7cWc9lZYw6NG7gxXRexad6gefHHc4l/hM2Cuwl0KN274hxAjfiUCD/kg4ue1uXliWf51mW
a1gE7fg6LkGfPeD5mkxx7dVEQ611TMjjXChBnkakZ8U3E6C+fHAK0xXPVZCoKaaqb5bPeD8a+xdH
tSQ94B3c/da3LoXFfKXaLPTAj3E/1tOwQHXS08I/MdfUU9gRByO4CEr7cIDQYxZmYxmoR6qSFrZa
3fBhSBr5TxLk8E3BPgxdL0WqHs+feXtO1qVzogLPQF/S0YVZ1jQ4lMVB3ST9B7IwAcGFQJfBdJ6y
dYbc0cKM7NsQ0Vj7Jw5lBoHZz6FSpdZscKIRYj59aDyNjcQZCHsetGk+ZoOS5OSQkaehSIv1nwGD
OYY5yIHuQTWj5CHvPBmcOposHwjx/O4wAFswHPgyOHnkz7jZQ2qzkZ9NP40/NRSs4A4Bwiwz2PDS
TEWFGdOjR0f/X4zDOMQ6rX15ZKmBAmdTdesaUdJg7aiBp3IKe1mWxT/YvHr4Ug6uGCKuKUr9jLbF
moepVH53p6Xb6NeZMu5f6NGzu8aaQFKxiJnXDPzVTadOfxKlCr7jIMC6Axw0M08GKoBp1MtmTj7A
wQ3QmGlV8Eoau2qRsSzBVY6zAPZqUREMHsUbEiuSx9EzXnoC/wkOj0AG8q8O+FUAzOJQGY4On1iy
hD2dBu/YBFVmDqqc28/9KlFirSCm4JxyVC4FdsimGELqV8kJIuJQwwlL2GW7Xji0Qk9xRSA+ckwS
hb2W5nifXqNeewyeDEaq8V8E7DAc3DLh352Au0vsOWP5ecJp8hX5clO+SDqs7scZbzzsfjamaQ8V
SXLv0Nbg/t4vFe1wwju9N51AWJ9YjNLb5BylN7bLOdBONz7Kbs0Bs4NSwhMrvSVBxbv0xV1adEH7
kY5JR77SxMBECUgciK2LZnHB5pbGQ8E/hTJakhYQXa5UE3hHYFCy8UxTCr9oJ/ONdwJKv+nunb5f
AUia4ZurcJ75OHlCUHZFdl+CVwYfyk6nZkKDGdw5FjUE9cEVgP+dV5fNLY7UWjOo+gisrkV2we9a
5yVAYFXSdgDvtMhlYr2u+C8TbP7NXQvjrSGGebVXRDo3qnsAUb/9V8kVuBhYinfFF5ZX7ZmMafWn
hxjsEDW+z8X3ycjxq8HO0N0vgGLr+7Js2KAjsFh482xmXNxFJGvVfaK5LJOveDhd64s0n7vMgIYX
RXoGXyvhD3qYgiqG2xpO577MFhGDs9zPD5j/angWSjoPvvJFGrOZDL9hDYN6aTj0fSajZiY5WDny
UiTIM87UyU+7KYCDoqLw8iEQUqhiSdbm80w72eIBNM/TB+oWabdTadnKcq1aCB7QL+atSEMD6Ko/
pokrgS4p+Md56PydT2xl6dY9icEeuJkILgGshJVi7TfFF79sq4/XrxhbHbCuSPAsc4kHPNxxWNWg
ohmPbXM8lgpeukWgq72C+lYnrPJmkrOxzFF2AVd4+urVaX8Qyt179dzog01uyDyuixylzKPTuOWd
9L1/q8Fz4rxa0p052PqChVmqCK/qevDV0e2m/K7ziyqaURu899Nsryq1caGx+QxK4J24MI46jgF1
7+EQoCJFZ+/EL2wNZerldH3CN+oUNqWBL2WQijzLjtO4Pms1yrCoyDMw9HHCK5QT9qgTGzMeXIby
XZXCZx72Rob+ZGzG27DD53u3rIKda9nfq2zcpi/IlPIOfFgFwAECOuHyfqn759p3D71Q/dEvkJJB
6WbntXNrbqwoL5xsrVbdoS8lDyCUXb64AHYdmGpBFLvNXovbVAZlgrI1slHAH8DoItBFfYQo77Cz
gremw4rzDtWuXq1LdmyaZLzz4QQERK2oa93eeFO2aQxm6mDNK5LsCxPmhYjxPiDD/QX/hinaufRv
dMJmIUBPmaR+O2RAzDjJKffhl6CgTr2zprZat4JcuHD8hhwLNlrSFD+VAkQ7xIHEboOacH6JyHcR
gSvv2PneZROZKWSpqk5B5h0qVeVt+FZukw0KM3DiOLM6Jr6vXlKsoxcnU9lNZFv+P1q+Ss/+VGLw
CZewtgxId5E9XgEGuXH8L/PybnxKueBO6q/q2EiHIvUBxc4Ecs/VaWMLtzkGkAxKTcNwqTbO0ETS
H9ufbQAle4p3t2KnBxt7K/f+2wOkdzANyDDDplWvq6JtuDjNXZZOD3kgXjto1lzfw7dWqhXMld9D
BKdz1bFGnh0l7giRs0HcBtXkNqFAZ2pRLdKBI5TgYBWQnU0wNyHcA445233l2eiCzSVYFgmLJbg9
HmfFVUhzQBAd3uwUZTfmwaYSzEAwB8HqpsdkmIfHKklOoEU9580yAiPfFpA9bXe21Y1zyGYTgOM6
dUGFPcPQAnK03RNd40YUP/KsvR/bCTf1PXTu1pcuZ9O76Ghd5bTiEtzVIO+l/DEkwWOPm9kQmNgH
uCTLp9tSQptbAEVEmqbm0ieAOGAiib3K74sqzhuR7QTKVmesUNcJjK+mFO+dpqHnC8nRr7rItORu
XbNjuTwHwx4y8e+wKP4/JAOVdCobJuyJ9YrU3I9MVryOiTiOA30ptHenHXkumdp51Nha1tYOkOa+
SvoGmYI7KmCnnRZazmHjOJzthP7W0rZC38twYORZ7sSOo37mtYwBjbqUtfo8ytvhIad71rJbPbEy
dtMhQ6j7yomhfgUrpL4Y75PUWc7Xd7CN3djmGXiOBzKyh9Vs2qEp74mDG1+EJ/bZi0sP5nWH65/Z
6ISt2ZunfUozEN5jQKyC0BVee2B5anZa30gLbb3eBjVuUhskoU3ejyfduu5rms35l4WPCo9lQXG6
rRdW6APt4I0DvKjiFii/T5039lGaZ/1tr682p2BSATUdkp0400FEzTiFfqL3vLe3hugyMe92rcx1
V122ND3STjUPSM0do8MRFqxZuMAKrRpDP6uKm9icnNpp+tSqgEPx7FglSLbeOtFl1Yvygb/b2ba2
lpMV3SuntCo8XC3LtCk/MnjPH/uhYDdOhBXaeTO6jkkwEWnieE/rsiTgfs/1l+uLaANGx6kV0AVM
vEsUON03VLRBFk2CqXQGYDhGp+1iRchAquOgce+A3m4Nmb30xNsqQ0ByVDApi0gluNrp6sYuZvMQ
RtgHjVXZJHF3EUGDoAd9wau/iFPaJ1HtcRN5Gp5/13u+sQZtOgIf/T5VrevES4HQX1mZnPq8m58n
WGkcUCJP4uvf2VgdNiVByT6tdN4lca2K5qg9AjjGCAeS661v7Ji+tQkQBkTSCJHnWPSzcz+jWB2h
KEYP8Ntrouuf2Bqoy6ffBWvQlYL4F4EymI3c6ZF24WpQPB8BFXQW/+f1j2yN0uXv7z4yQNvcgxpd
Eq8rqY+uIOsrCCjFzvm71QVrCyDQn1kXg7meMsFDprrk4yp4H3koup76Rec7GeZWL6ydIHGcRHtA
W8fdWCaR0/hwSpZ1emPr1k4AxVFfGjy9xUXCGcSFA3FPE7FXaNhaSdZGQNqhQJ5SY5320jkYysfn
lSfFixmovG2jtHkIIGG5nA6YZHBByg+JDMh91iR7KtIbg28TEESey5FdtmEXqMbY+A6JuiTdQ+pv
tX7Zs94tUCn7gM0SexPMOZKvE8vG+7TI2p2zfGPwbboBBB76NcG7bewVfn3XUK3uPJ3Pd/lY3niO
2FQD2os18XgBncFM4KqgdPHA0xXvX9cDeCPEPCuAFZvnHCaISUxG4x/oUN5VQ3M/Zu6fkZhsZyva
SNttfgHP8UidGyOBd5iilk9HR/kPRV/cFQ0kUi8iaIhnmemdzXVrzq1wrqoZUt41+tTp1jsYQvMD
wFV7Nusbp50t8VsvgSuqCq2nrrzvxPRZ5FUewyEzNIAXRK4HI4vrc7PVDyu003Wt+5SnSex6aR3B
nNfB21He7IzSRj9sdgHiAVKZqUpi6hc/IRhdhNB/+q59/xTQ7BdsWPcgoBtLzCYXzODD5bOHHQrL
QH5NS1E8tYMY7l1cdGOiSHpjUcimFjR50su5dmScZH0WiaHP7xZW+5GqXPfGQbv08d12UjqwgSVs
cWJoc33wAD/BZa34jgfLO84TvOal3W0OetxW+yWUVbDuIkk8p3ha/CHrRaUPVY7X7vtSJ3hmhzkW
rsFiBobnpuVmC//WPF3GoTJOHAzE/K4C0n5MhHHOt7VuneWtC2kGf5QydvJZRilaP3h53u9gAwXG
/y+YK5s94PNara7foHWv+AS0RBa3cwUoDHgkowNgRlBCp75edk70rRVtneg4p3zgmTqJhFclxyXx
yyNx5+Fuhg571KXLngbB1nesDQCldtaX3IMaYpUgOu8TZ4WIKhyMdirwG8eXzSXwikTqpEL7qffs
zE85kir24fp0bzV9maj3gYKXeygAoWmV4kzH670KWV3urNStxq1DfZyqJutHAHeC/ItrTqb77Wc3
/m47wE01AO6Gpjn97JqXqbtzb0wW3Etv3g2JF/QQ0pdMxkHORyjceTLKoZ8AsNF8YynZpgrAQMTj
Higi8VTNwYHXwRpNaxfsZDsb55FrhTDucMZwSWQ8yw4JyDguEhiptX+7vmQ2VrtNFQA0qRR1twCO
xcaYm/LUwLm3X+tj1hc7gbu1cKzAbSupZe0ZrEq/jicCVX7qHStP7zS/NUBWvDrzBAcuH+qlfcWi
Mf2mUX65PjZ/P6yZzQ2oRVe1eFDmh0S4QHsiq3E1SjzNMSlJqF2x85m/jw+zmQFggLRO4aIDvjoB
QhbJPg852buqbJh9Aef43wigSJ0A6Lk0rwFqexzSNE5K8Ymm/wb0GLAqTivnAHv5A232nqH+vqiY
zRYoPO4HutcAx/Ya6MP1offLqB68x3zd243+PutM2nE90apyM3wiqASe0D6aYM9iauvHX774bsfo
Jklbd8B4NcMb0yoKAJJxXpHZHq6vqq32rYDuJPRYOcEvF6gITSwAWFBAzwp4uHXPW2VrRXn/7UKx
0mzVBp/oluUh9ZMDIu6UK/8mngaTVkArl9VplWOEUp881OUSsTWIAtI/90t97Mhtgc1sXkBTuKwf
LlNskvXAzddm9W6LOJsU4CsOK49kwviQ5678vdA09Juf16d3Y2HajICm6yoAJ9F2D3OgFkUNtUeP
2Vg4Nh0A2Rvk111XHPiY3iPCjgkubw1LX9m0xwfdWDg2JUAIGEMmDX78UHyqph+6eRH1x+vjstW0
FbANH3U2DWhaMZhty7dAftLm+/W2t8bcCtmBkmkl4KQdBvMFtO3QlLfxJZmwgnXOcDEH2gObQfeP
XqHaVt43zTGgC5joKrr+67fm1YrWVeTaK2CqfVj75kHRO+H9CXh9SMn5evtbI2+FazM5QeEG6AMB
C4k7H03zopohvt741tBbp6+Wwpe6H9A4V9HSf+uWf29q2EakCVKsLBHIezK/UA9qKUF+Vn3653rr
G2Niq+zmHStnVmPMdfW9zKrQsDaiYgfmsdW4deLmvE+DusaAi6VhIQxo7/tgeSibveW+1f5lIb07
oVIXZzqQ8PzQBl9a8VC748Gl4+G2kbl89F3jntvXSG0QS4kLzFn5fW1iqNjFtzVuBeraKgNxFRfJ
bDn9QhXin4wNF+DFHk97a2SscA2y4mLQ0iOUnONA/DgA3LMv94r7G2vdhpdVLRGe1Bh3r3t0gqNn
/lwfla12rQAFZcWrggztdsvwcWzJBxrs8Ta3mrbC0x/x4FGUaLpy5bOC9Ovg71k7b4y1jSQbdT1p
kKeQV9K3Hg8obDhOcg9As9W4dZOVk16oyC8T6b9NZRBW5VF09c6Gu9W4FZ/+JCfgmDqOrPcxrcGu
Acen3qtUboy4jSDLmJjZsCD4JanestrNwkHNO7nF1g+//P1dbE4+y3FPwA8PzCcpszuTPSfebQBd
KPr9t/EeTtYEjrmYT16cyuWtLB7WJIivL/GtX24F5pCPPVhzDbKiyx1Q3yUgZc18Z7/dGnLrAFUa
VsW+QONVXd4Z0N49thfyG2ezLUQ7jhLaOROazv23vGbghYHlGZxFRw7XB+bvNTRmI8XmulQT1Asw
pY77XDIU6XBlak0PFk1VjCFri1+BuycXujELNmIshUlb1pBCxtytkiip5zwUWaBPslj2HpYkVsv/
1gSZjRvTa93Oqq0wF/0xEADh1tOBye+F+rm0bqigzpLdVEdjNm7M5IIW1Vpgvc7d/cyCMM3BjpgD
smeTvXH9t43eB79P/IHl/MCC10qYezZ/mKETXf+cyXR3ffa3JuTy93cBzWkV5BKS2Ychv2cQX/HP
DXRkrre9sbJs+VluxoBKB203i/MgnLfW6UAG+lXCV8Ido6K4CdjNbHRYCeZkOVf4jFY/g0aEl+DO
cSWv9o6CjRC0JWfxyIf0UnF2qDTYta58WRd9r1Z+7pruy/Wh2thAmHUAd0BSjMRRMq7S0ryapBw/
TGbdAWpszbF1BPN+7Xih8KAELlc7HTqnZ0XcLUSYA5G5+Od6FzZGyUaD4RG0dbxFCbCAluEEW+b8
ji2pF7qVsx7xC5oP17+zsapsOFgAG7MgqH0RZx3/UazSnHJP60iDf0Qm8ACpm8yPg092insbMWjj
w/JVNwFlRsSmqe7g3vRbzOu3tB5OK51fZEH2ij4bk2RbuxcwCgA/rAli6Fc3USbAmA5q3YSLRrJ6
feQ2Ftn/gMRgUmJAMgtiaBD0DxRWUvdVW+Y7Oc1W65e/v9tJMkjvJWA/8NgNFveFJaWZ7rpSytuw
M8wGhkHEZy5BUuYHpx+j3OFANnsnEOxuO8KpdYRztx+IDEoae7yHLRuong/t6qg/tw29Fd9Z2RfS
ywWLRUn8+cFtzYqSp58ZtbNMt0bfivHGhVQrSKksbrx1PKT412PQu/zr9Z+/EXM21MsblDK00ixe
SnJakm9Z0zxmATu4q//oQ7FJQ6Dy+pc2+mHjvMAKbxxourM4nRxwkFM5gAvs/ntb41baTVhrBvh+
UKh7ZEYeRT3V5hk343LPr3NjD7TxXRMqZDOcUmg85MG9y6vfXrCeCKxofWfd6cPWJy77x7swmwT0
6HPl0BhiSiK5g9V7/7SQ0jmvnue/wvO9pTupwdaXrICecm5y8HspZGCzV94Wx6KRBF7m+Tm//OP6
lGx9xErLl1YXLa0WGncTiEbu9CmZgw95k70qn7o739haU1Zop55n8Drj0bgyTH/IaNc8+anBC8r1
Lmw1b8U2tM7JKAI075XJ8KtI3P4b62f5dr31rQGyArsioNqjekZjPsGyOiV0jr2+BSed+2KMFDyI
96hNG1+y8V4j2MJrlfbVJyS2z8PIHhI2wwW4bp5cSnbujxunqY36GkSSLFNgqk+iUD+Sqn2Asv4n
FDTOF09EwuA6e9Oo2YqzAviZoQQ565Mr+RM0R0dUZMmJjMOHot/zAN6YdxsF5hbI1ybeeHFX+cVD
1/tu6KQ4Nq734BLPf7nG2AAwQHrT0tNsPK9w6Pm8ImmOc6esnnGDKm8rWtsgsAritR2jYjwXeB27
Wxwvhc8brjHXO7A11VZkzz30ZPKx9mKxwGIzJe7PGafENOnyAFxhbIx7uv6hrZGywnuEbAR0t8l4
ltO6ho4u62gp5/Tev2gVXP/E1lRbIQ6pkYW2QWnOSqKep7UgkZb5dNuZZ2vLJm43D/k8owPMQNHE
AfddCu/r9Z++EdU23quhUqTuqrzYnZYvLgRX51x/lHN/r8obf7+N9PKqnvV05PLctNndIuskhLDw
HrprY+htdNeYriZpSaLPLdSLomoq+mhJIahyfXQ21g65jNq70zSZRQItoW44K29K4qbWdRQA3Hn0
l90CzlYHLp9+94ks4JDUmKfhTJ2nKfkT7D3GbbV7+fu7dscaekaqboNzKsm/Lud1nJugvm1JEit4
TR4URhUJxoXwWNbwWqZ7dlRbv9sKV49TyFhOLppWTjgZGNepG/dMW+B1QCLXJYXpz82aPfp6fgPl
Owk9sfcWt/XTrbMY26VQbBL9Wa6UlM9EQmL07Ndzyz9fX44bwWojs7qu9isz1v2Zt/zs1MO3GfRD
BkO11tmjkGyseFvfNR0n4iaF251B6X+ZoaYVOiW/HxUIgtf7sDFItsDr0Jc5lIxIdzZj1YUwxjPh
QIrbjizXileIozvVvDT9eWghhQ9JnB8T9feu4Fujb0Vqm+QSJLAZjQ/dcnJc2dwt3jA99JI30ULz
fie4tqbgMnLvIlc4/OIOKLqzaLtSRyvADCaaa8/9TbPOGw7X52Hj/LVhW8p3PdnQZjo3DmgBxMeF
zftadd29Sb1H32Pn2z5jhXOK+mRGWp+edc8OvGu+l3P/0DYccvUQkWIACVz/ztagWUdwiTvoMMy5
OZNUHtJRh10Fy1C2R3bYat4K7QFSQGYUEKRC3lhCKXPyoNdU61A5ZbbTg78vL2qDuRi4YdMABZ9z
G3SPl8vhJbUO4L+HNfbllkHC0f7flcUhQ+DRXJnz5HzgbhvmNQTPR35TZFMbxzULqDVXfDDnIpcQ
KWLQMSKB3oH0/H3boDZii01+Teoa2wYhTpKG3kAh/+3nw87G8ff5pTZaK+HtyCdVd+cubd5A/Pt9
cWJVRO8902z9fCumq2rxpnFIvHNBkvKQlFThdWO39b/XX6gt5VrDKyMreuGfYQ/6+eLRrEEa91kW
F624c0aco361E88SS+V/7x3UVnRly7I4y+J559zF5a8iJ+i/RMCf/xh4fWrk9DHJ6rcG8X19xW59
zgprmFM2baepf8a94LyUOg787ikYhxcXdo7/1zP4AkCWdeeusDVNVph3jifHFf6ryBBa9E8FWfNx
HVi7VwvYWGY2rmsEJ7o1xGvPYxH8M0P1zqvgGZNB2XwnBrc+YEU4HXq/q3uCfWotsE+J9TSqGsCR
bs/t5u/HBrUxXiOBIE7r5t15JOM3l9CHfK1OuF5BFxHU9CCVO682W9+57JLvDkEn6FtfdxipZl2g
+BXElR5+BSV7wDvb/8dnNibcln5NaycJPK9rzyVQJeE4uW2UL+vejrg1G1bUZ4nGNRB2NohLbUIz
JHVoihrSNrA0vm3F2vgvqh2fmnluz3nR/9L1OB6Ubm5Toaa2GfsCqQXdFPUE3w9952Evl/P8CfW4
byWEmK4H+NYEWAGelAtUtVnTnB25Fg8phB8f3Srbo8tstW7Fc1KyBOK+/nT2JvaHDWNWfJzWZtkz
Q9hYpDYEDPrHjWizqT43Wt5dEuapK468xDiJ9on6u5SvjdTABoPxsq4g4raOZ1fK1cCUfCV42kIF
NoR+t/gMRVz1+abpsBXKBoJLI4SL1rNeehaSpRRwTFW3ZVHU1iVbWOIkS1k3Zw48fJTx1f3i0oqG
MMdufl3vwEbI2ZJkedUPTNZ5fSZ+PkWdgfwSFG4TeP3sEsq2ZsOKarZWuvdZX5/7eX2FX8yvy1NH
INnxclO6rRfW/VotyM5w0FbnGflg3nQPbsWepgBqvre17/13d82DdaY1hIXP/lpB1bmeYK+HB9o4
7SC4ef0TW6NkBXaqnXYePYxSmzofxm5Ij0itnjJawBqyKt9u+4gV39nE3cGDMubZhcTlo5Fp+xnn
dhIXkBU+wF82u61gDJXa/w4YZ2mK5DYoz4nbvPliuru8RVzykB40xp1J2disbHv0DhrKHPyf8syL
cQ6JL6oDnZw9PsLGfNjKZLSs5nWkRXbGhvsK0ZR7xdavl0prm+8BITZiz0aWQQdaDkNPszN0rX1Y
v7ZZJOXi/AYEtzlcn/CtT1z+/i4tUMLJB8jqqTML/MeZmCJCVh06Av+4/oGtSbCCey5SPTfNqs7G
9R9qqX/mhflyvWmBp3L8zL9kz7ZAGVM9X8fO0bEpljXLD44PKP6nDnR0Mh1mJoKcHfzaAa8nqpkv
e2iWg+5EDd4Q4FXmhagMuCDfdF1DUxVKKGyMXZQ63FFLbLqkSZewGfICWlgVBdDoAKS8l545K3vM
RTUsnPxaFpwl/7hA6jnpa53OrTMesnYw/Btvh6r7sTTZ3Khwadcy+e0VchzgdDGbdA6Vj4LWA+Tc
RTaHAupkaRtlcz8YN2RsIfHYeMXD3HH4xkMu2R2yL54z1V0f+o7PFJRmJ2o8NzTTkqQU2nKBTJAU
CSJQZMorRfWHMUud2ocwua7FUyL4Mr75EykABoJPVzQ7bvZPXq3NbKBMLEofqMuqdcjpYlnuuPcV
hwjIa46f1K9xmzR18RuWTh70gAQTeu1fasBMfCciciidAk/tY5utIZm4bD7gdpaYPqy0LhmUqgoC
b1CIZgI+9pQEVVF/M1XnIBOFEHcWfJsB7tDsYzn6NS9BXV/8ksCCR5BFhyTFI/hPfxyz/qU1JbTz
o8KjgqeRZ8gavNXaL6iO8rXQwadB1ib94bIm6Oq49CFJbyJVwtCCxjpLJQSmKQB2XRUSAE6rIszm
SZMklD30bttwhrgSP6miKFHwzlUOS9xTByBB4YFVuTL+q0lxQ6vCSzWy6rAfXvR5H/yCVT3OXE6V
/6jG1XmWwsAN04MbXxL2a9vLc7dqxe7kQF3673Sh6f+Wg1h6OLFCqH2APYDHdOpHa91N62+IsbvZ
l2kE+318hO73HAyhwv8prcKJa6jkPhTap3Q8Lk6ZQvAYDi1iKcPl/1F0Ls2R4kAQ/kVECAQIrkB3
2+1H22OP7fWF8NgzegBCAgkEv36zL7uHnZi1u0GqysrKL5Tf4AksG1KcV4fAgeOYbQLgizKlaMK3
dNkXXik8TeRTd31UjnWfFhn/YSSVKz/wDPFyj1HcJX1/R7Iuy76iiLsYRCRvaPtp9C4YrbDlsomX
dseP8tskap8vwDSO48Ocp+MsjtMycfq3zOG1l3VS7NcdszUatumwQH2LL9s1WwzQjwFrdgNi8sfJ
uobNSNp5Ydk+ClEhO2vZ/mzCLpO8x0Hky/stY3kbmili2sXVuDAGlZM7o7O+YqOMxH6gfFJhvy9H
kFH+eOTk5arWxVjs9wjYLLJPk1m+nweyz2V0VGal6UcZR11RgMYY5fu/ddO5v02JdSw0CA8WSBxY
KS3+i/wilvTO5CQXrEn3SadHX2ymfUjSlpkLxWMV3+6wcy+P+Wyi5WTXTLg7pbZoQQYD2ZB8va/b
Kn/bNdmiNwSqWTZVQCfwCksJCSZcCvCs9WwAwxkQohBnc/o2boWfP9iURe1aD8ms25cy2+j0B3n0
vCurJJnpeDO2ZYLW0QRs2yCVcQJut5q1EfZpKotS8jrtqcE7oFsh7FaVgFMPh8FvqvtR0Q5Voxrt
qN2LTrwH2QA05e7YZ86bryAA67iLshz/gi9k3sJ56LqY/ke1K+UvqIFz1PSC8xKgv2XZ86clXmX6
G8nRQzgrnIMZb7pIEfK1dF2QGs/4uswar3+xYM6dBA3nfoVVmwCBK4pj+5JdWxYFuEEM+plFaIWj
VUi3WOl6XxO8melIMGn85or3Q3wAo4FjTZMjhsLeZdeEa45siIVE30grcsvvqaNt/ubAISiaaW2J
xI/byRcg6cRy3IXZR7g70/g8ucyWaSVlirjuGm8jj3+HvluTJz+ZfuwqxLUv0be2S+xso9K+xBZJ
21sqP+O+w6Zgu5Xciap3iMG3NXDjSFdpELPixRPiGcWCBfkkUeU/OqiePnPBCKCvCAFdEe7FvB3/
Jr3rx3fm8OP9YzkgGZ+Jw+2UHAaH8PwDA+W6OGwZzuOtNplk7n2hIH5h8w5RMaFu53l2v0LXmWys
ChEBNVIhPcGNTzhubPcIpU/sz8i8p4Ooo3jT4R+XTqJHTwfJ1WmZpnHdKnyxMxyjAMcO7isvlmW7
7O2Gw70K1GUMj8rGe9nEWsTmPM2gSLSAACwm/9Ex4WAxZELM64WDx9GfYDJOykcLeubwDttVLB7d
rO1cz0kfiqWWEursC9aU1H5Hx2EQ/7UrL91HDFRGCUblylcs3O5tPqfHKdqH/CkxiD3qq7C03TU8
f26lvOxGFyRtOorV5bJK8zQnpyKg3xqqUuJyGqsF+YtLV0GvsVJWjAYMM8CtmIM1N+gAeVn+blVO
dfew4U3h6n4Ww1iEux0X57rUiTEa1oa65Jmczy6yQCceedab2VZBwgr0X7lNJHrEaYnfpSa9HaNv
AIKSBVFho84Q9kHVNJz2Bf1HUhdCmvgH7y81eaWSaEmqHXXLf7EY2HjGx19iKYlPCcLRwZ4D+fQN
hIlx2irc8ynuHZEJGeoIOfk4OUEvSBubtIM6FbspZKNdukp2BoYAmlutmCOSgHsgVYYk1ZRF796Z
9Dqn67P0edtQux4BVwD+HSQBsrLnMA/Ysa0mgkJ2r5CUv2PnH6i37IizXmyf5TAKWpe5XOVy7hWX
aDRTV+Ckb9qs39bbUq1J8aulASzAylE4a33VTwL2k2rIOcPbvrFIY+Q+27Q0tpppBG8QaDul7kdU
Q8E4ANmCzfbK8GJd6RFf5uafhIBU8kfklmdFRcXSp/gqioI3rMvmCcvNTPnhlLFWmz8hJDY1h0mT
faiIBN+FHLkk+38FsIdfCX5RJIyJLQ6LbQbK8iQ5WvxnldcaQLv0FwVSaBxOAhDA/NSCzzHct6bn
4sJxCowEw80A/EXlvRzNvZJIyJ3qiPYcVLSC4kAH7J4vmMJFkQJ4mYzb+JEaGkDcKf1Ebkgm8nOM
cWaJnf5CpQtqT2/02lcLSscBaZuh5XFbB7WAA3SLkKMAsmlOrY8fdY/Q9hOulaxsUHSGljZL1/r2
CZCZkF66EoVq15TBdOl3iZAW+cz7NhZbJdJinfeDJex9DYnMX7SzYv+P7glKi7o0ioW0cbwFHKou
Cr/tAFW4XI8Pexyn+osxa1dWjWmEGJ6KAfeMzn9ZTeweAifzeUHGGl7TgZJsAcASBAkJmACfcZHC
m5ypRMMLwQj/u0xlZl8H0akUnO09sfNtolhcbEft+hTBpk4xFf3hS3kNoedpt7VrVZZWtQ8Rigf9
d95MYubKdpKOS5NkoCIkdSkjmNDnOI9MRWZP46XCJ73mOXQKP2QPGhWZ+2GLRkWMhPDFI6VmX7JB
/Bt2oWeNKjYmM3A/aij2cN+zwOnBFIjMThs4asawnrKUZ0RVQzsXOMxdnq8kuw2rTPQjfEJz9CvR
QvbvmwoxWBx6l3GOHeat87q4zXHgBnuPTEchniPb73eCzAVSoAVispNfi9+L4Z47xS1c+q0ytLtN
itXR4UQEX6Q5C14a82dKE7SDDUJd4gH3eKGZn84T/gHQ0qTxzYw3vYITckdJkDsQPuHeECY/9VJ7
bw4oZ2azoCvw2dSdgLWN++VXseVTAkAJ9WkHH8kGMNEZI14j9lrzuBQe3JDtK9oV+Dem0yo0KK+z
5bnQTqUOlKu2lH29LVRGvokpeBwFVA+XbrLer4WQbNTeknmuXFFmojvuXbECC9x5ieqgcnrdwV3K
MF5BhBqqpEn87NmEpPK68ACnvMPcboe3BAszktyg9qDrcgDicrHIxFj7dEdQsGDtPt0WE0fbdtux
LTfx0WczZeY44h60y7MilO4pNMReY+8Qv88iU/AgMhpUheCfubgDZT5eBL4VxCk/Mb3O2fseG4Ov
kzC7/hWKJ/2G9q002XGDmocw+7TDq/o9u5UBnZR7LooqR7Yoxcscr6YAf2lEjNi3SSbc94XYUcI1
xSKi7C3mq+qflBdzfzGCcPrhDUByv7rZtwk5lt1aoDEDsywrurpfMFzMq56SHrkuQH7BpVT5GJNr
1gD32fVZs+hpXnmj2wWbN3m2jG6oXIiW+bHPQ9xTOLPGfHhGIkQaCWwZLekyNknAzacPSBf1aKbA
ssMUpQEexxenNpvZuFZ9S9he1l77Lf9YcDLs//XgyPr3hWhgTLF1PWjyW4mu7JYDBXcKZzsCLTju
9G3ZfHfHWb+n/yjxqRyrHW//iKjiIbY5QCqMEI1wRJe0Jn2ioEqVa9Uha3DrqjFPwOap8jCWnalz
ycfwkwKfBRvVznAHDtVYZoSwCr+7RhBUjCR7FeOuSjz/BnVpjp9jd03crTqcyU0K+gvuHpXwFotc
GvilqSk9K4OugKoGFf2A8k3u3+suV5zjOVqR8S52mWyn76SchIwxVNR6I7UOMqDv2mQnU105aAe2
fBQYbs1nk+JJy+CUymX8SuJtmAl+VZZfdxhR0A0/0WCB7qrbadn6rJ46gh0Q1AXjVLwqXB3K1CBT
CUCIcMzOxQkhJHisFJgt2X9kncbkaY97dAcUJDQAGli59ACUp3oCJXXau9VVmk9MPQixbaTZMgBD
dIXGKDN3ZWAebS3fJfRg1FGUqm/LZjyJVY4xxHZRFquWuvI8jaNPtERjccc2Pvn+BBRYur93S8E5
unhjlbbA5yg3vyepNd5X6coLNGG9za/b1COJVfRZDOAWfbaljcbkEQ7BLnqMUirVhKWzQKyW1RAo
8G3VggU3L33MXgZmFIBiRu1mf8bTueJ8VxL+NtDkVQEt4c4kuiQpgnyGIYqqdVrzv23Ugdi3o7Nx
Wz0RA6BSnUAJomi3QCPTZU23PYT+SEK8dSvKt8EUvhkEdpfueuZ6C3qPtz7CiTAlEqy+bRRjoe6H
YSkILjfbOj4exhZdGbbNst3JpcYaJkQejGcJXqYKWLAl/smjiClXm43Z6JSrZdx+d2T3KHFQOPYe
pCwuX4YiGygKKtN6VMwr0GH0h/OtoB8SD4v8245g1AQU7naeLmrGcfO7XGGtfOUxQoW7Wsx7zO6G
JAUcCC1wPOa/iN2ve6aAz4geLX3sOToqTke7vRcB78FD7jTBa4VIfbinAAFMkWwXjM3dveOR4ScG
2B0dqln5Vt5kHAPOS7/bKGyNIAVe3ppiXVbEFRqQoXt0KXg9c91utNvudeyS5HcyQAY40QnYMNVI
pZL8JRViby+wbppSNAgrnuBXAIgKf0+1x7kz9n3kAoVIHW/4POmpmKbc4OokAflJfByX8deK3qKd
zs6FBVpt3yLLqfJZ2Mfzns/rlsHWiiw9gMDirkWNyuDmuBLGduTcHRPg5lF4eEM2S/D+J4x8jBkF
8aoaCk1bgRAlINLSGlSnjFOo/6juXmaGFVJXk3Yfhz8xMaXNGgVuU4R1zChNrhG+OGMmXymOTXPI
Rz2kubFOr4pRivjS2SZveAenLgXp3kULfDJYQbd5PaF2xTQjyJFfRtQLMqszGBMZgke0jODntyg1
u+8N5/h+HrXt1EXkabz9ty39klVXWF2K2hBZe/ZY+CSLn4prkb0dsKqvxYdEVuVYXEjZIjj7YCIj
Q3Sa4qGUG8DSmGIlBzdlLhuOCWgWeTilnvoNAhKaz2GsPG6MXN8OcYEIJfxx8RulNC6n2ppR2OKw
BoSvxSeGtiNTN3s8IMwDH6P3wTUh+Bh9ruCxcV2NGtK7V6zWKKLfsGeDlIyqzyCh2ltloNDxmwhr
GmF6cWgMn1zQLL/keG+wdEUjgUKiAY4Nm4TjBMEw/5WWY9DoD5nEwlnOC99imiKAWgNXTnSHlW5d
X092hMEWFhaFOMiM43sZKj1ag7laqubovyKnybHI55c1IaGtFe16+hPJbvVzJSeB+rFiZsmovl3E
hA4Zp7wb+6cC9Az5ZQFANOccD1F7xUTwFC9aNy8A9eH30pAZjyPwlvF/64SaBv/7TSEiF+IGj6MX
0GDFkmPs7eYeHIt+UfSIu0+35sYTNJTta5upML6GuXfdN6aMkZUQ3K1z/zrXgSbWYrOyf7V9RuY7
luHmKw+YW8GjeBjGLgmPCW5evF1l6VzqKwDEu347tJQEyo8jWjm11yXAV/wLQbhZgY9j3HM53eIH
xilarxnfkmvcfW8PWap0AnBkCUdIHeYMehdtE4GXzxYL+0PKNAM2T8eRTn+jrF2lrUaKDdljcU3R
wPzM7uPJdNFOob31wmZb3aMBQuuUONQuA7oKe3G9BEwPgFmGNHNIDRi4gfUJBM1HlpNQ/iJonOV3
MuDg/GUjN4A1wdARiIcU2cn5m9FtyX9shxUGeGN6vyJiPUAeKZ8huETLOx5Wvb2ggqbFAwgl+wgU
nwpf3YKLvK2sWvbysHnIexaFmSrJA0eFQm44Zdvy1XcZ7p+kz+O2KVVXmsa0wirbtBswmVWO/gRs
3wAZpX/CVEwW4Z1n6HBoje82tI9j2JJwuC70ErRthe4RqIW98W365yeZQzgupcy/yD7J8Bux1spv
dUlwXq3nNmFgSdVsUa444+aPXwbtOGuAT5y3yk6ogatdxBIfrGoleKzEE1ZHGs3kfTtMwZ7xzPoj
3WOJj4VfpXCRbsCNckBT5R1HyzHfYg6BOKI4icetxi88QCHXy6wOZRntH22ru0+hFnxRnbdpdNdZ
hJbgok+imWBnGJGhVV9OwNbN+dLfbunELit6xzuayu4hcwa9RNp6feZDytIqySb3ma+h+N3uQ/KO
3jz/zgjC2JuSLMvN1GMxIPE0wlU1xvqUI6BvqAOOenfySJIi+ESFeIOOv70MQ2a3urVT8jll2/I8
ZN7fG9IC2GgDeCHV1AY61Zgp+SNgOv4o6GAedwBK6GFV2fpX7VlavoDFluW/KCIj0URbEytI4uO8
HDQ3am5A8DRfrkym25ICpdr0bbc7YNz2Mqtwies/0HQy9w3H/nX0OUEBPkI+NKbp8LJAgihXO570
HpXTad9EvJ8Lh6hdbAGOIMwmSEy0VelbQc547RBOBNcHiImts/qjzzZgSUcssUNwyEfABaeSTU2y
8e17CmQ70zRHLYD8fxAx9ertpYzHiV0XXbK3EYkhfzQAjTHe/DlVNccdwg6+S+VH1pMCy6uMr6Jy
sS2GR0s8kqrpzLsnLPsDMhjSrKMPgHlmLwTpmXtF+q7XN6hR6EM78eSPigsceWIZyjOd8QJX2JBN
oHRl0Q5+7bACyHozQTKyB7yIedyU2549eky58sds6ZAIlg09CIpJmPSL0ZuSFXUJgIsU1tRzpJyC
at2j9EPZEcbfPgz4OiG0DmWtZVDZLXTtVtW9IdpVWB/jto695whKTbj/l+6jny6rItaArDwn7+hD
trSZim3um6Lft3cAH93e7GDuZo1DM9MBfjpZcZ/HZaAnR1F4n8oMqaXQZRjWQQG58AHU3gnXHw76
PWBSsWwiu4Nc6TEhKkj8gvIW9xlSVTkqTAGM+E16VTvAfizM45xlEWksDHqY3BhNfYW4QODGQwTp
r26TFd89fAGw5ELYn786t0FT4XJJ+iMGjNl8u/hk+wc9rlTnRWEh9mbiFp2UZkqFBx5dPyqoFlPX
JEynNymC7LuasYVdaJqpX13ggz8mg8JTyzhBp2hVbsLtgsoUIM01XbC6obcoNDgE8GfKsevHvzPb
xGuR5rNFHOk60SM2xcHjK6mU2VGtWdhqGwEVdy5smO7TGQ/KjUCFY5/BQcge+0IU+XHdWfk8+Elg
OpIPKO9L6f+LFeztdWZXeWdSAFBP/Yqb/4w0jfx6iWezOTjc2GWdksTrut0JZhZ95xgQzHrbobYi
G5vihsb2yRvCxAVB9zCuGTS33lpoF2ZXz2BJ4PGfRpU8CozMgNGk29TYshPXOVcUf0LLBeM4z4s5
PqSdDRIfHm65KmAK9hovLX3lRozL/SpcGm4LDELtKcbM9RV2Z30BrSHLnzhd8Wob+C3UwaELxP/c
pkV3Mr3vESGz5/ul7Xv83qiZ5tdkDb2oJmDc4nc/lPFfwUz+J8hctLjtvEjUxRUSEAIoHpLUEnV+
XKdYYktrbROwyONOO3mGkrm2//nJS/SqBoX/64zI6H+9X5hpEDGa+TMlE2C3EKAyo6AYImbm0Svg
pqEu7iR9zVKB6ekYL8S9rRFbcWkaOOO6MwimG4b6qTBxDV+eE41zXPRVwjDqbPBbku2vyVu736EU
SezTjHkdhlLTHGX1CgHb3cyeD19twOF8glgyxbcEfyatTDdt230eKHP1gDubNQt+NIKGy7bty4Zq
bwNaEqpZNVGBocewpNnjQHGeowG/Hvy4HbPhph/S4G856UBTb6+H12GeC/Vp9qL7T6LKm346A9bG
TWskuezB4sdKRmQEVrst6CV2S+erBD6G+xTJSsiLxoIjSMCR+gij8JcxDcsHVkY1eugyGlGaL4Gm
p7wg4u8wd8zXfloAyt57CocCh1G5nnJI3LHcorKaZ3QXdUHofEYsgdRHxAXYHxcnqUHWLpDc+mSn
OAsoBNslPjsESvz0MDA9x6iK0opYJFkf5wKD3bsELqRbjm5cf48Wo3X01Vlyh1W0+dc2Q8Y85iCX
5zfdIEvyJ/VLMn2kXMb9Eaa7AkWK7ekDsMcOCDNcQFEDvJDtDxiw4hokrsPNjaINDh3MD8J3rjBP
aAD/RevJ3BQNP51ei+EHmep0PnSD3uoYMbnPHWAiQDfLYdS/1rib8lO3rrl6aBFbuZwijCrETfBT
m9/YHJ1rnexkY3WPJcALIVNnbxIBv8Fx3PHJPWwKhOUb8I739HZqZ/yVE8MefuOUTMg9jRbF8LRw
mAXAr+2HxvOk2+/bDmWLrNDVS3XoMoj9J9Qjuax5khmNn03PT0W3dt8x+rfivIV2prUc4VxB1b+J
8DCEAiIqTA45jso2LsvLjDK8fwWSXmK7gJVCDetJbrsvpzpNMiyJe7jm7J8kZiDcQkeO988xKDw8
81aarTJTMd9L3EMAF09T+ykxr7gQKA3TXbF7XBfLOMX2ECOoTqGftCU2b5TElM7VMbLeNwxptNUd
zuWi1eM/JxMwr08eGWjTR1GIbjYfm08T1V8CgJ/Jeu96QoyC87pEM0T/TqJoUdpgMiDScx+ReVuR
czMOLFQW+9RACsJKGMlwWcdex48yi7Eh6S2sQj+9L2P2gEa7Q0FfFBC28y3ax7ro0MSYKkM8iLjA
PhKVWISBelarTqNRL1BVswYVTZ80Llwt7+h6+RtIx1No1r6EfpeXbYornccCQnASU30HbBAcBUR0
UdokFknwN4gpLp9kkuzs1C77/JjgmReHLJgNyiUnUVp7zEYgMHoFkjnG/XKDzII2tZ6XfPY3cc+6
8UnD7+6qgpbjG9r9cGF7bH9wF6QfpHT9/jyYHP1575yBO1dv1FwW1mPrrENovMPzwra1GlUnosM0
OIaKfgnurUMlO96QEpLm7QY/TFRnjvYpXm0w4hu+MnUerxX1ndgxu6p7lpkXVFxtexiSiQ0f3hUO
V2nR5i9wvyRP8xj19NCPjCVLtRhZAmAWY7CH+3dW+l5hXBxwmomZXLxOuuFl3uV4C6tEP1yG+cqM
L20L5WPNhna9gY0TOckz9g0WWsO14JdDXEwJQM0RwArwRLBkb2AWwVsB8AJg8ihRe5RWLKfqoPKc
9w9OFjCKLAvBVWi4BA9s5jQZq6ui1N0arOVjEI2vTB1ShwjHZkr7uDtwrWJ9k1P4U+52JMW/QL8s
/m2qL++7hQByPwYAqZ5Ux/L3HAS67q3AgOqvSo16WIyINUQKnpCHKGY4giuDXwQCQJvMrzumDQV8
TRvd7/VwJfKyFuSyE6gywkNhkGvx0Zsp3T81azMuajzmXLN6TWa+H5LJ8cugVwjIh1VGg76UmJ/z
pmQmYrcJcb7/i05yKS8bQeB9na4OZxzmx6l/gadB9G+OMVg9NBw77Og2CaB84LJ802QozQMmv+FT
TNGyH+co5+G32eK1+9OVQ08gTlsWwRbWrawAu5sMSfF2zQAAO75I4vgrX5W+oPpb3QmKlSieAF/C
GnEz7K1dMMEtkcZ7CZj55vdd6j2Gm2EVK71Zg+rHW7Q0Th/2lAl5nDtqE+Qw0JWewjLj444wjREn
UIVQ/CXrnNPKACGI2K4EU/ZDupKJNz2k7N8ewHV2iyEs5U1eJstHbhf2jRMpQYE7FZE7zBN+uJpE
xt3CawCqFwIwDzP61faALsSUt1HQbXwSMMOA7rn4QsEDB9tHbx9nw/ze9AhT9/eFbSEgVxOqMHmv
PbfqYKaIT4dsJdw9rZCt+deAxjG6RK28qoYjZKgXG2y4i5LVPEqYsr6w7EWKelxX+K2XOXUOsvS+
0PNG292Bg+539oDbCv819wwP0o6K8CEN23DpDNvBZRna6ZmkXXlOQjEUDVUkpnWqW7U9AYA1/t7x
qch6NVw0hs7QjyPUeX8oiuabeIeZ/0viqRxvAjrq/mDgIPoaijV9hTFkuoettvxXxty9Oj/lzwbe
mZehHwDuBHqGfICsgrJrXbv9B90dpgvo6sTTivCdpxSt+L+2V5pDAx/M2yZlWfxV6LrpyeqMxTXG
imjEITfzn1VvkCG92eU9MIFsvYro+nHH/PkHLlsUbS2sMQ1ikNFhLPDr3BYoKY7cwslwg4S4HQOL
MOcjoccVvD97YaqYFwoZuGTsppCIqogxpA01Bjt2xMGyY3BFUHmh49r6DhiLeH5zRbq98xLv29XP
yxvXLxgRGOXmExCmqjvxxa5rU6ahey42oKBwpEZ3S96q7x4rSrepC1BZ3cpJC38wpnob5v23hqAq
a3oyK3p24zwtZ+4ZqN9h7+Alkcjv8mZcf0OwTg8upmMKndl78u4lDkxAa9i3W9IpPrbYGpnqbqco
rlEmZvsNSakmdQwRsWxSYmDR4LDTYw6ycFQBmLOkb2i3rmJwOrvp0JaU5zWeuALuFxHMAej3CaNg
aCKPmZTTcuAo/uYa6QJjdpyo9uo8LE7ei1n365FHPWkgAC5Q+MW0b81uEr4dulx2HMP7fM9uoFmN
b/AQUqjbqx9I1cIrhNQZr6d7s15rQGiOsOP1BdolpIlgl7Xoc9KhMJ/y7OBaJp7mcuFLjR9MkIoQ
OKBTs/IfoHowRkBlDSTqmOtkbbY0AHQMe5p8wSxbXRJTaPGIIbKdT5O0tD3CGKWGh8CMH288+KBH
vscthH2LWqYonXidGB68pC23x2EtE4H88cBuEkNgG+cICH/us2U5t6OKX5M5TtaDmCPMEuBWIei4
5mmoKU1FV9HZ9/flgLC/yiNQXt1A/eTkFisJ61D3sy1+42RkmMPvCnUoRCmAQDBn/MLXDDUbgYb5
JwEuaMRpxvDQ6UhP1XbVLxtq17DWGBOUcT1InT04krAK+/DhBl8p1K8VNbxaISEsEWfoJCAEpNWw
yym6DkrZiiYXLSSWMynqdgyvTx6+ENxbNtJxw3e6dq9J6PsfzSbx3AGQckg0hO/ahhK/79gpdRuG
aGrcpNbfaBb0VLdyx0g06lT3D9XxXNw6ON2mxkyJOoVyYH8lKYr+BmCaGSFvukX7IaJ5btqhTbND
2cezqRLcmKj/k1Y9xAMmbw1I7vx2blMcrATI7+jctSstzhALs4c5GbrvKC/tjIkUwQkDtTNyVdvJ
/WEQbJmrDZF4SwMZEd8ORUzQfZGBITSUYTtkQqFMFiu/QoHL2Tx2nGG+xqR/94g0bDC0j36FlpHX
bc27sxS6fEtj6EwosNPtwNoWHNF1m+gv2XUoFY2GoQ9ur7x49EA3/hnaniWfnWq3iB8HhTjJG87p
Ej17DodqPXR2HdG1Q209ZvMKA2Q+SOnrDXfucoL4gpZrpsZInOw4BhscYbG/hzEMdppMFtNXPHdQ
BdHV0tqOFrM86Yu8v1t0yTCh1Wz8XAHnvs0wHhS4H+FSqpIRb8AMUwltVvgs7gaVGThqhkzeQ3w3
3z77n6Mza44UV4PoLyKCHfEKtXop73bbL0S7xwaxCSH2X39P3aeJienpdleB9CnzZEo5x8xqo8+t
xG5Bee2K5rA6ATZWKOpM7KYRoei4Wl71p88Bi9LK7qq3Hk2hSISPEZ2Yrmn9F4To4LYLIsk9nxbv
SYInz1+ibbDoDpKqjOFs5xwaOflF3vbL4taVz9yHZHOdTCbK+Q6DqemPE2Rl0oftWBwBrUd5ztbe
TPfGKnIPLtghdenTNfTjtTk2s16GL1GZ9aPQC6kbnnXuo/Hjqfpt5TiHidXL8cWsrooOxVRS97Ia
K3+qq0jTxRgHxt3RbDB6p9HUs0GprUe16xDDRmjzuX6Mg/Bax4UqCWHIHZZJNLJSZIjF3zGfUbWr
122mA6GBlXLqsrmIyTQvY+ZHf7ypHGWSM2LXKUR40B9G6j+5BHPZYu75cJT3K7gzk/m5D9d/8ZqP
H9Jeyn9unbsabKrlUNDl2XTTZOXUHjruaF1uUDOuzJAEsr4AWHipEwU6OuXEq5/82QoNc6uLuNyN
9swn6Yy3k4jbj94zUcw9y6s9TP8KXoz1ECkrjE5XNOKWco4p5f68BsyQPwRHMgf/jpawS+dyrm5G
L4vhxSP3KVORe9spx/r0jGXtfR8Xfm4hVkf/+kNjNlOf6U8cOaRcXIheCFBO42VxzOOSbZP74o+4
HRGj+VKU/r4tIRRCrakPzeKt/R6GCvnOikd/wnbxhy8Pts0/dssycB6qm3A/WRFVddv2uwWzg8vZ
EgY/X5Wtmrs2a+vM8RiMf+xnNkfsO/cCtR9+wS930aHHEHiZrMX94hnwHwJbF+/GDTJKZQuDJslE
CzHEKjx8GMfu/7iDvba7GrN/N0Q1SowHdvi44qjup9iBvqHGjoRAaIoaUHqunC9VlP146TJOjcg2
0UYKxd3mvej4oxF3Q++72rr1ZYtYWllO+SbXwJn+WCCVR7TzBefSXe+CLe9uyyC4Hg8aX/1Vy1D8
VFQ9fPUDemPihBjdySpVP6a1thwrKXBgDwUAztsydWN/cG23W09Aqv4nCZEqCUG+0oERkeZy9uoD
Urdsd40uHSqYqzFw+NzWgC2vyYdvd/EBQVd7zfp0dJvtiQNSf2sQgm+D9brkk4/dTXimYF5C7fJ6
QAufNFU11erIW0ieXqSW0bXak9ZmHAxjAhaTi8/ZBt2QSLCxIp3H1Up0Z/I9n7Ls0rYfep5Qpfxf
2+sCisQNc8xQUY13clrX6/fuSHwymf0l+BMsRfgzU+bxatxl/CR1IS9XhGNOGq/VhxnJbMGKdJ2/
tQPhGcEdP6o66tLM2Vi6dBWcmg6YYan7jLliZOSry9W7CcrYvLMwb16iVZQdc0SJMwb+jM8LLbUC
aUqHKlpAlV1mjSVbVbRSJiFYa38MyNiQmEHDal1va46PrX+1CaC2uibxi1Z9+5MdjvfRkNUXkiwZ
67wV9j+0hsj2GwzF9AlXZS5lmvGn3a8Zd6VadWkdxko4Oy3C5n4Euo2PZC9QGaQy/mssG0TNjDxB
nxigmH3vNBTrl4wNtBhX/O7LqslodGvF1NB53Xg31bluk2AraFN2mlyuacVuh80eyeEVgbf8Gzpg
8thaaPNDbLc3Y6eRElj/LhUNf29Wu7H0D/mKIFjiGe27uh7epFup20K22WMMEvFqAb3x4Nldcxhh
Fx+stsaisYbyNHeuocIiDL91fJWrs3CBQmqn5U56LsvdWlTDSQjSDGneXu+umUnDnHhlZ+82H3vn
h1tzeKp61p12X3guguQAd74HzkAndcJqPet1FmeGV9PsQ147k1RWMP3nWxsMRKgjOxFWP37OOnfc
lLsx6luH4zX7z1TvbSX8A1r7cgrUyKTOJSKVk1LH4O4nZvB/QTRYPzEblpeOeVmJtEXmm1MiSzh1
tq6Y1qZKQ7SQqzJvZe3LYG/NLjdSj6GV/2Cl5L8+F5g+FxkH7gunEl4poSdWhSLkQNrUzvzNfuoc
J0/7f9jf/fKs+Zu9gQKWf3S2Vk+K/JB1NPUSfteCc2xiQDXhPxvxb2mI0RwWrj35Hua13o8YXfeO
smVxkNaCzr1s9Bzt8mDxznJm3UlilqV0W2d16kfXftDKG/s0ahZ9MqBpNQlZldu7WjBDn02bTzdq
qcWtDcPyVgTE4UbdyJ6E5VIUeN21/WcyIB6dx9XOZm7GW89e1RvcTP1ZVMH0WJsOuZGc1QleI3gt
sPmfATZHrjoYKypm+nGI7zLHE9lR4VxriO7GBpsSNp9pARzacNypsjYFEzYu7/uAbeO3HJd3hCqc
XVEV8W7hYuv9lnEd1ejOLKODGMt7rD3rW/azueLlg3vPwi52OvD02VAE7KTzMlS/yi3y/4ZG1Hs3
ZBznPIZiPLNTIDFE5hRDLx4Qaq0bZClYF/xxy6VFodWf/ZajCza57cf7LY4NMPKaoXwrNw7F2SUC
xeKF0vnKmD0YoJAYuGKjD1rc5BXTEvbZOO7ycNj+W3IAD3x15addPYQfkxNyGuaDm+9ru4ge7KwF
gsMMQWbxmB6qJBgjVR4tDWd4O0RYpCDzuIWuteCRlMEw0MjgBeGTbhrtke4gk2MP3uyfap87spka
ZN8uh0HxzpLKDObgRk9qe9o8z33y0EEOBgig2K8tPHqyMqZdsxSqRD31PPuOA0bO9SZ68MLXbdLS
+TAMlBk/YYT7YmVlVh7i2B1emVmXO7FyIie+h2rlcbyqDzLyLJSSls/X36b5LUCRBrwh7jWkdWY5
3/4axyCsofWp/x918SLJgznanDrwXpw6f2Ofit+l5EpKwm6DsqIiDaryCh6x7nrDPTwV2iMM+yhJ
VxkhuFMyl+IVbLkwj9uMbb5QpLRAwkg9d0x/EZfy9qluNF9bNM3To1tkzUuB7PgUNbbaNU2snmtt
uympi1ydOPdP944tgm+76ibnNoj8oXjj+mP7DXk8CvfNpjlTj1YcuGeunnXI/CGaqYUZIM8K58aX
wxDSdF5MpBrnbp5WOyEw6yxbUq0qeiYdWHsPwcbm0+z7uaIiG7KqTnShx6cwB7al2qV8WPqluyfw
wIaXAUWzuRVC7ZHAvP4JfiGiqrOBiIrvnG22uIubS3yc8oExlwmq3GYOynGGsJm2yG1xovj865Tr
K5Wzy8baHY9N5W+S2OY4V0dr4iB4GnEmXHzVErpCK8fkqcVEV6ZbvjXDAchMEfHRLc36bqlt3njH
Pks/bJ/48VGYhw18Oylamx8gc7m6ODK++BNwfXdHorTG/p/6qBCsyXb2FSuLI2azbBfTWubGGuL5
u+wlhE8fZCu1QrAYkh4NfgmgsRvJJ9F57Ob20o0PhMnWESGEHrZjF5MkSpzII60NXhD+cNUcDkWg
iv42nMT/WRICUWnQjvzmMBJTzP0MdAgkvc2TTFH1ytWaLFmZwJpzW+BDDttd4tWrhNEDrXgjbFij
RDNfKsxfPr3b0Gmjf3Sv1CeGVP3gWJOFe3R9i1uGXfvkW/bCbhF64950ZDQOVe4ReI3YCrOborDn
A8AC7pol3CczU6orMRUPcq14VByn2y7gZP0tK2x+bitck12t7AH5vweOTe3Oqg/TMm5HJCP3sCKX
X0KByuyNLDl1BLX5oAtvtrDFJmznl3rkN74xi6hfCYPTE7NtZVCcCr6eV2Kj4mJ0gKvWgPLcLUGs
XqO5NBd63Evguczn2/C4ev3NqvGMEyzPYZeBcTH/sa9xUwQJ1VNoi3BKPabrO4kz+KGQgx4FTCyM
JgPh2XAn8LVaFj1Xzbr4iLhB7d7JA/fTK538PR6gbZh/+bKLOig+F574OySF5WviCXB27jQN4KLY
X8RReNJz5ArpfougWG/cPkbzA6+D2tWjwhtArnPeTSaI71e+oo13FLdznckXSYrpGG8aT2d0OyKZ
+OkYtd1IvDPFvw9+C6MauNWpjO+6PLeO14biD+gMRrPJFZ+rzYkrKVSHq8Pz4HxblNgurMjT8GWG
Lr6ZCy98iEbZnFS+ZA/IzPEdjFjw2Ixxw8hCXKlEie6tQ9f48mXoRfPQW112rMhz/Q7NFSlp0ez2
UYno3pCVbOEFbFgi47VIQEGw/BNuz7NUtSSo9vNwLREvMW8aXJoDueGq+vR9dzDPxh6QjkgL1Scn
pHlShmC43NMivHHnD00AdVDVudgr8jk/AV47OCfBq0NL6oD3vNoeG/DbS81pOOXIyqutPDegciMO
6h9SXRAHfV+fI2G3RxFK2CHT5F/aBos7UdOff7pDfbVuvOvwNePjcygoKIGFj8xv7dyYv5YUqgEV
su2HgODU0aoIN+ycaa3Kv35YDucqz9BHZtb8hM0IGDANPGIChxqZ631qFqLiogrdxJMO+caeLG98
g1qwOc+OoJCZlaZjvkRM4szoqs3Tx8avyykhS1lMe2OPToz1pb36syy9GSc7DIm0ReEaK5qopUWk
YiXkmtI+Wv2FQc2ig2jq2uxCUYwfFoZodLkKMizOsRbRjtP8wH1Mw7SIV46s668zLQa3j10w/tWz
1S8nLnlARg9JnCWl1RNB3iopo1NsFZLMayyK+mKagMHfDwW1Tlt/RUDzaBTT2fFVaZ8G3OmbijjF
kwp1MOGC9xuLsyPEfyV3tOpE4gkESaXLPDuNHI3RxrMQfJtrdcCGWmK89+Dr/n9WlcfyskVNFnOr
QeCxScXwtgmst+YgxAXEy70M7KAh9RLO31yKUMOTmzonNQAV0R+m61AAeznzGVPWgIg1MeJ5CakF
ZxdtjSBFPU3zDzvjNN3hADjv0RpwgiohQSyOkFnJFeomfl1Ea3Mi5YBCzGD138OW0C7+EenOY9tS
kqGNP5PdXytOFv7UZXtRlQTttmrxG0SO2AZG9YSVvTQF3T/zpomjSY6e6ZXSntI1Kswr42GxHKFe
vWO+ctf5bkWieGD1kTVpgiirDlLZPG5zviCr5UDyBeZMWVIlbMq+J9usiiaN8pHQkojr8hbjGEen
hYCOEnsW4Wna9FXsdK7HFg3RkCp79nTq0RjwY4m+Eg/FGm/1Ti/R8LACH1/CTrvrURsEzUlD6rM2
LlmzdztSdOk497DpOcW0UE781vdIg5wNN5dUfUPLn0U8TbqMs1Mf8rzrNU8lU5GzR3bz7RTgo/2Z
O5Tnjjn+a4IIPc2xP/wKMXUsL8C7fzWRqPDJVV3z02Tj+kkEoOmO/uqpddfquhsvfd6SXirqaBe7
kbmfh5lsZJFx9rbW0o/yNC9rmwXG41U4sNAtKE2ImmdGVOV/t7qL/yN1gsfHJh3zQVd9dxlFU6b0
GyuZLGw3LLfIEn5q6NAO/kDpBFzAoEKpVY3cMRTX1OSqKZhsvXrRn4MqzEBuxHP8Y04MSb4TWcBm
lzeKNaV17oHK6j6/g7ZACuQ7GJfgNkPSblJB/vl3gD3JTorWzeco1qG+Uix9Y/NNqpFIZZSN3u/k
TtWb1i5qndk2dZtt2mYyyvIpYu8rBuvMBdSRIDI3VF905OFajXFVHjZy7GPLWF3hzK9lmH0sbWNE
sHNr4R7ixl/vw36q7XeA39D/j1Cra7IdAOm8vFplNQc/VMNMbECcCEnaJk1keRGjp+QQ36wEKaFd
qlAf6HGI7Rs4QikPaIo5HuBiXxmerVO/nGij+YHEuqN3qsjMjR247KuZcL3neqX2ICHwoXlMqEM8
ljWqqnCrkvsWbBRwl7j+J8nX6yvtCPZJI2v935WIfm5o3CwSiVENU9z4gOIOlZ/AH31MPWrcjqpM
hZmVc+r9dYl2jgWNy4VpAuZMNazhPqe3NdyzyU2tm2rbL4O9gwFZP7VXmrtKSc6P9u1K1+1fOPBa
7SpYaXEhiSnqnSL/WJCmqcbiOQZs1qy5GTJwIXzIOm6YCkIKEQiH78jT8mfFsCt3bBndfTytbnNQ
knRi0vcTX1BM4P19pqGFNJLkm+7Qyu/mmVEID5b40KkpLUc+Sy5+LF/joXT0pUL3BXHhXy6R1y93
fmghqnh5USmkE4blFMRlumQ0GIT/5rFmFJhaCBAtRRPjbZch0gIwwA1//sZBJBawq9XiqJuIXObK
Db+V+QkWRTlDx42w+liwz2ImwpmYW1XysmFIca5WCXIpB0ddDtV+akh7vg5W54oTeXX4p2Rr2tC/
bqKzs+R7yxtM9828iZiaNOBrHH9D5SE3KievzEtJoMjcoReh+a6RCMs7DVczkTLxzPQCPbtx5VHE
2W5Xg2z0KfvTMj3mWxdzTsAJ7N5HsItnx1F1uB9NKZfjGHTTQ+C7mdpTSdC5dRpiCvW3jh1B2GC9
Sc76DpzoXhP2xPTtjPdIA8V6htjuoFtJrd+4qoaj6NdOH22xOW8sxH3zaVOfMtEfj9R1jnw4pzNN
EE3J1BOt0e3KWb3j/a3y/isGxDkNbLDZqR2jgvDuMFjqwspgQOiM7eryabV8DlLam85RqAZ1V7SE
qX4Q6PzwSwW9KpAtavXdYqdzQ58xY/nUks/E6lHhlh/rQNncMdrYE2IfDXHh8slbPUZ+SscvUY2B
gpDhp6D0af6u5QAlm7itlu2fokVhf0TDXO1D4dICDqscdBaTmt+LI15WhG3iR7MheWU7k6ifndCp
N2cXhESiz02MkfFUVtIx38vs43j4bOftjYsZFf3lNLT4AxqsAlZi86jGPKDdpW39FS76evJI54zu
sTWVGvWDtgKPyzwaNXtUyMCP9r8+Uk+Q4WSxrF5PL2XknWzyKd234C0xtyXVBT6+EKbMJ3VWLuq8
Kww1Pm1VRU2T1P48U9CSt2P92IWkbc8oi0FzGdYlEA4XDMDiSoCZT1WAQFO0HmzVOYsFVjkuWfxb
E8UL72bIKopXLD3M3leHN3c9Q06b79OgrnV8WHIdZjeT7wwUdmCUFHfWMJjiZ4MPcFe+bUb4z5zw
dAN8ADzXvA30lZXvUe+54qOkPcLLEpmxPL67eRvSs19V3GqD1WnCLprPlDG4qzmVnhz7Em2vEoG1
13NYO9mzLMrZIWHn1G13T+kMOY/rszPMx5zu3SIqEzCYudiLOC7z06rpzBK7pSOvnAhOV1DbvdL+
oXKabUu7vvA79rsmELZNhn9Z4/d+covPdcuj8jYeGONp42Bm7o71pHnCJ0Qfcy5bs1h08LZL9nZl
s5w99Q9F/uyXDv7CLuv9FvXBtv0hunGjkTh30oMBDG89iNJwwpFHNc9mZfkf9jyCYOSrAx/fD27c
7BcsyuEF4jpqnzrdD94txFjA0TRr1upQWK6QT3wm2yMRNl/uM8KL66HEy3sO1iiQqWwqIpZUOnjU
nPSGkdipsenw/uP81CHpzocsiCqU5mCJT81iDUAp9Cw5ZNi6ofmIZn5whsHWduIzrkZeHI2I5wwW
HmHsEtaoUpfeo/zp3jXVWp9s+KPtYZaFUv3OCSKV72VN88VJhjLjrz4t8dQ9Qr2VHY+5c3Wvp3Xb
ssRHUeVfoJSNz2Jt9cFaHdvIJz9PfUGDQYS2gh3Jeh048hgOgTGCTTDkQLw3LWgS/xgUN9mTL+vd
bjjNYxdX90HczSGQU9P3UTqZUG53U5stm4WmbOOlclc92hTWNPBptHrobG2/bMe8EvlPt5EbJUE8
ZdF93zX4RK2Ew+Op0hBPa+wwNhPgfyEx0keJaylAfVy55XFufbgWSmq2+0jDo3OJYzSrQzYu9oON
3bntYwInzEu999D2lbee7SYiU76MrsTb8iacRceK7b9um/XQBNJrRbKitZV72WhSmyE1J4kKhvyN
y7FcGirD/tmi7Oyvw6zFqlPaQLTRWOl9209sj2vNRpv2ZsViK/VQHD3l+s6eLgHUO8oOZHXJRvrD
D47yOcY5Q5Ef/KguX7B44KKDmDt1iLJN9Ue5tiPoy4xskhRjz8nI6GupF3uh+49T+XhnsogahHVx
EHOjuovf8xZaNI2LBXJ02xau+hmLvHvWQQx1GNOjxXjZzIhiOuwbh801K/ayIGVBWSnEFUl64n/l
hP9+LVjb0rrqrb/aqgGzZl9Zf8WyjfLGwVHZ6D+XRDeInVHnPlEjBtZGm8N6PTTPcWuThF8xQfxY
XiEDHJMsKekVfaNoinxva5fOdMqtzj7VaE8v13XxdjUdO2Bug2s+Ywmpc1jnnBCZGIioxUHgO0mG
s/+GF95cuPwwr7jBeO56FPSuppqpd/m/6cncwWYFl0jaCFTAtSx9bREk9TTmZzmo7bJUEI3JDNAT
g3Q2WU6ycrGN+hta1WB3vBn2sNybYIhGfLvRxHtMtsIc55JdsD7OZILjjvS6g3JVUWfSx+cg2ITs
mC9bmT3Zq6vlkI4rSPth4yhSL/iswzpwr5pd2QfRB2b+zHSYezcGA3Y6FPEyxww+4yRvhrgh/1ah
R2NJNu0PJVMeGAGhsrusWKLPeFPWN0MZn8nEHlLvVk0kEi/9OjHL2WVoyrKFg8e6UUnHA2as/uiH
oOA3tWcJ+dYtOsZHEy1BLW2NxXwmDMwzUdBFdS5mhlqQNniIxLdL8wc9kaHa35hyT5Kb6kugU7M6
O84i7CozbRXqsimVu80zUAq5tMnWdl6nzWY7ojlVRbu4lA8DnOCTQREVf/S6jMV9Fl5d2H1lVIzJ
JBxkZsIiUNJFxZnOJ+3EwRgpYj55Hkle7wkVadzet4i7gaBngqwNd4RfmvUEntVXhyDSwkFtHhUZ
2miWTv88VWQy6tVlQpuxMS4dqFC1m1QeSdrAJrgyvdpgEZCwnNaCOcfPA91jWiIvMC8fQE4ByWUf
eCyJOirzEplv4XgroTbfgcYLc1HjMi+HuBbN/DJz9L1ry3wzaaRLkhiSWqM4qdxJm1uqfQjTNZkt
hmMUDpb5yH3NRwBD63sAxp4XmJvCGwlITEOzMT7zFoMAVVa3fM0LkMhtpqW77guex/ZV1MxoewmX
Q6DBt/w/pDj44KKtrWHmQgeCr4kHW30OSxnemdCV07G1ZiOPw4ge/8DSY+wl3YZ6JTgLvtBAFNMe
f3Ckm0HD22P+3zpkoTzzq2d/Z410cdzx4KgO27VQ7tGnoW/4NKAZv5ZAmcXtX8nIZ4zfn1tPcRV4
TdQ6J6nXanuzS7Vu6TRYYUAcprCymP3JV1/LnHfTDTGc1b7ZIC3f/aGXRWpiRIhTTVhY0Hpk9Z9e
Po5/UDs5c/SNFbTEU8uuPmyumpbjWuuOpM4Uv/Stg503oqGVtGbh0NKWVOgPDFb/dxNApKkJp40g
op6uKU4X62PNwvWzmWcaX1D64NuKq/QWVX4rdu6W+y1ZVCnkX3Q89ylcimi4u2pQBlVe9bDkVAxv
Z8KZ3pFMr/VDzM45a5pO53vKIwh7GwUcatwNqRFOCD2zrECqS29s1MHHlb8xZQ5dHdT53F6yQamW
uakm2RVHbcSmyn2lWwolzXw69galBA03pPmK0/S1podF8B6dldwkyiNfTkyefD7zbrvBZ6bgJZIo
8wDUUJfY0npOj38MJyKSGaiLebINLZOtXhr+I/ttOaV5p7oLSWT17ljB+tJaofNVWoH7LwrQ2n6s
UMbTueT8Tu6PuHg1f2dzzTiiBkq+jtfiFbkjTxjD1NYOR7e1h9I5VRa6dyJBcY9Lga6HxjbfBpvV
PEgrIkC62KLyji6lY/AsXE0EahrYfoZiPLDv+bQsncfGz+19WbnhB+lrSjoxFsMvJ5NNfCiwCtyE
gyoLYcnM/4o2OZ2CcpM/q5DqKaJ26J6K0vXXKpmLkjBHfEynawAuKXKfFgJ3qDKaIal8uRdbsD07
Wls/XmEtW8qV4vFTDtX4Fo41Sz7+eL7v89D9V+Auc8u4017dUdof7jZsa04g7IKMvbI8dW5hqD7Q
+d6uPDbGbsvNU+xm3kNPFuVWkg5EOyxrXF7ZDW6zC2nVfLxqtIArrm8jaQ345PECG+nlyDdWCzFI
LVRev4e838MZ+QsLeKD7B66iFBcVhpxuKxOIc6UUcH/Z2s8jsap1TzHidZQhtSvTtsnocHAosaQA
Zf4zGy5agBqh5QzMsggXnqa6ePM8p1wIvkg0uLqwCbS3efDmd7Q9JH6X2388rUb3ALq3jgndwdC8
FNUFO61HLZPBwT7s+i57kPwf+2xpoaf5fV0eviCOkZ7ZZr/83lTvBdAoZv0WLAwlvbCpt1l6miNP
SpaRv2MqVP1tNub8eCGtPuIQNuNsXUcFhMIWLvtFxZjyKLHVM58m4ZYutrw3SoSmXe43YBimCCv3
P6WupvxGreCB8sQSkCe65ho9Sgee6WvgDEJT4epZVOTW8cFGladdZuPTeedWSMONDXnXCNjZoL6A
/RDkpz/LHR44WMnqOKxVVaKwcwq5EApZApZj1T3bA5VQqaEK9m4u19jdbxGXouzl4Nk2azIcADr9
dd2v3b7pDv6s+/axHChMvaE6MR9RRdhSAHkEs7vtrbLeTRL66gbYBVU03CKqWQWHyyymWfNAwly8
wmDZHtCNmvOT2QCD6GSlY4I5Fjwu1Z5tLg2UJW1q6Cheys+azf8hvkbLsdVcMhRxMrcyZzrOk48j
nuRh0/2fB8R9E4mPjev8tUZGin1QRfNwWrF/ybNMbhMeAJaDF9jtoDjMkma/A3JOrjlJGqjL9578
0DIdG6F7jmqh6/2OXOXwFIRhpnaAbaK4mWaRD89WmZfncA6w2DCq52+XVzZONITv0ybc8r6nIvk/
/nO77nrnyrNpwAMeholEYEJwuKofoQll9oo/RsyX39Kqn2ZaQKIjfOoc7TnjlJCJpRdSebjUEARZ
bcwxG2gs2tF+Y33TBEx8ymnF/BVQrGlveFlrmz/YRUMqeyLi8NX6HDb4wiSh8XlYItL+AqaC1QV8
Dkaf2TesoMPRHwfgTLpAVL6bhMdN0Q1HvfbGN0XQnkcKFADfYCaCHY26TvQm2gBzCLLlLaRZ+JAT
9Mz3hLWJdquMyMKRakeSAXXGnsvcFT9G5CeooUWlZIB1ZvdU08I5HuOK8qbrVMK3VKHuXtxKw0as
IVebMmdm0U0DFumdQ5Fznm6VkeqmGSOymXmWsaUklXRDeoDGWtd8xr29flKrF5/ocVkpi+OVJbU+
2BRXKXIFpD1UXdz3qDMIsUaEzp3cNMKqPUCP4E0RcgPeDLAPdNShMVk0AqxJtDbI6hko2euC3HAU
Q97aYLxk//ZZmA+vEaVCqekz3dEDXPMVxk0cvBeuKb+bDcNuVqIWx6okT5MEod+86FHWr8o38/gv
b1ZP/4Xy4hTWE74zCdvTNauTmWU4boS71YNA+lR39HaOdz1+3Z70VBMdZx1d+YXB7VyafdvwCZG7
xjJqSqLwkApc3DvyS1RaTWP2MYtNnPV2RRE0lUUHPCtPnKp8DnA63X7rX2jXzcWBBLcu6ThtQKe4
jnKTiT+u5tHAyrEL8OEwOPCEHYNlJiDfdljymN4uls1Y2P1fvc2EQKCngAHo6PFSqEv0jrEv13/L
RrD9rMGjMcMoozyi93aPwsi5vbtq7EsqJAntlHhxIB5KQbfvIUIDGQ7Z1DnvobOWx9L1lHMHLySQ
/ZuG8XixpakOwCvcWOIEKMj/QB8YiUmuhI+ch+tr+sIu2xvRiRm5urWIJj8W9joeQ89GVFBeU8k9
Eldr3S4g47cOevPjatqg/c/M7RzvQjvI20+rmMmhiLEKzjTK8oy309C2x4BIpLyjtw2Hhl4h9aWL
zD5DKoGvYFhWXtpZytGH1TjgQQJesdphNIM9bu7Y3efmyj4W0uj+0Z8r3HkSfjH5PyWK1zxAwie3
AD22X+ED/TMrvP8rtBvCwBIHoXWZKzXB4Tk5wfBzTSJIxlIdUYuprEjywsvfAUPL6RgT57nmSKPW
nJog7zTdf17Yh/+5DFz0gDa980qGwH8FkWDy4hiXe5fAooErxREhrBt3RPVuJzOa6VDKDdxNRcYu
z530Law7ryQYkPO0T8Rp/sfReSxHjmtB9IsYAYIkCG7LG5VKrltqbRitlh69J+i+/h3OaiImZtqo
iuBF3syTs2uRy4q4Mk2dtPNHNYZqOeR1mqpdO66zWWtX6Snx4vwb0RfFyUCYx3BE9TC+TCeQ7+US
4HQcmOzvY+atm1jjil9S9OQ4wiEEo1ulYXRzAySWLwO8KjiyIWdUNRleg0sFj+AKRIaNla/K1pwq
Z9GwDT2REuuaJ0b4Q7NQHwErUwJEcOuAxXebMvNsiNjRvISnoIvLA7a7Jt9CcgCIMYm4/1sTptd3
8GWqv+ObE3u2HdzYFDh09ORmKvcjSVMyiE3uXwOVJbxIIGQSfMq42ay9K/J5zvzQvkZjhmAOKXGN
ynAZVITRerX6owsYPGqOE2zEvU8iuqvGH0jY7lujJMmLLHLJbccc0R+J53J853W9lLvMhLzyiNFh
lcWqGA27OSWwUiHdL5txaPL+nCYQALdZWqO9hNJLWI/UQrcHiw0NH3Qx5efIWTDEgUqdYQtmPtX0
YQnkM+xhIW9DhzcKwKmCEUtWUfbpE7VMNxEm+SeB5IkblHjXFhAAWZCmYwDfVrltjqGbyaeBhVmx
5a3BQUzAZTXKhjgS+PF0uNbLYBqea9IVuCAMaIeNAtUc4f8DXLjXM2ysDdd5q4Ag0Psv6DOMEGPj
5Xve9BhoJIUU7zbxEGuT1aH+Xl+RYuO6g3qCnqMeiAAT//JLsDW4FFdbKD5RHNjpMfMrzM3MT66z
75TgUqBEiSWBF1FeHcTUD/FeiBAqM/vPuD0UURPdR3SD56gOx7fEXxhO3cHUj6Ns9S2xOR1wB0YA
Exy5AjFQUSljwPOdPMoBoN4BuKX8q6MBOHjSWNFrUWMyYbiW/EIzjiR18xZWuzOb1z3e3jA/cX5m
9aOSi/4VZYXzx21xkgETnFcNjYveqUlZAIH+nXwSIm3ED2QcSc1sx3zoH0PbShGqQGyfkYq8eh/a
LIwwEo0BKWeXlALzn0PsjFPoxoeW/0k6iZ+G/J7WPOaDvHFkEC+DtI6rxqv4FFwcOMWWUNYatIrL
cE/Md13k1CsYZgR3OaFWTvH7PPgegdWOA2KbTDUOYyZnJiXWsx0L2TJJtxmpqXPl5JyDXmRwNxRE
xH4U6KFgb1KHI9p4S/CaVH38UgDUew8ARjubpPVXW8DiJx9mWWEOsm/5b3Wryy8xQFHg/w1+68wn
bSBa9aDZEn2GCz1ru1UQareVD1J34zVsYRu8QK9M+areJyU8/x1X2fg5NHGAEazuKvkKat1KTvBu
MK6BK+amHCnLPSUigSzAlj7/hgCxgIxhNfQpugDbR1fo5LUi9v5ZUMDSnDRmbERpRKRul3kpVoVK
oVVtlG96nFgFe/2EFrEAMVu3EUs6D4+yVWB0I9fFU97NJic4lDiYMCIA1A23OF4P2TJzyhUAzXlB
N55XHNXcxS9Vm093lKqBIxFQE9o05mAzKXYQmhEpJdYFfA0X4poKDNuqm/YuurezVxEL093aB/eH
4YKznWUGMeCKY/l5lLhFMTzyp2kiTEMF75xqi0jP96TBKvRpBTPXicQasaGRN0kw/M3Vv6htywgI
litPgIYRAkM2ylRHeH1W7+e6mv81XYBFMIGdiWld0EmdoBRwSQua9pq0mvuhzq3+D+BZvuCZZwGM
8+LVno6lmxwZlx/SElgWv+Wi1MIJ59bvpkPz4s+JOLljr8JCpOlb8SvM3PRLkrauNqOdpDaNRaO6
RERml6Pm20Yg1qohzE8ZjiTBRaRBRk2s8jg5I45GvMTwTehKG+LLWE2dvzFp78aHuMP/tu/sMsg2
7HqH/Ib7HZNku+DvOkkYxuMF9njWHaKuGIkOL0rMZ1cKYj24aZBI+Mu5LeZQkE1dD0b8M0wG/i6i
rzge+2BAQCc81Zxhb2IhrHq1XJuIKefApWsMf9X9DLRKL6sSaHuiRd3sBm88TyPnAxdO/owM0fqs
U2wCu6biBoPwYdXAO6K17sanyecsYs3I1wOuhMmDNRN3oZ5U8lD5xpkPQ82kNDMzpldMHO3M45km
8P+5GnhYR7DfZA9ySrLyd8KnkNxdNnHtc60ypEsIq1puo4hxjZuKV6vmqrzAHwxyJpTOs+vCfr1w
zpTxE4/B1HK6Mxtu4SK1wZ2OC5wNWD07caLst07aLVg/BeQnHPk0uRSOwCVYd//Q+6ZoGyMll6Af
14bfALhJHI8n3dulETsjin7pTy6IUZ+zJl5JJGHoD1wFW0onHitqV2a0x2DMdtphq2/2BUaitnmg
cSoLX8aZL+vd2B3s4yQOkIFxgfLyP/cpa5XHCOa7uo7I0tYeqBLXG2aRrD0aG3ZeBbx4HMvokrk8
gi6qCF7og7BNQyiWMCKr9wvDEh6orVTkf4kipWxj21M04i7/KPDnRURNWiFP4HqattgJqg6qb7EI
9APJMZl9NLJkB73HFKf5uwNAb+WjV/SkTNWCM2tbeIVZeLFOIHQOXJ+khWfRNOQFDT85Qp8BViv8
PDCU+K66GJYZHoaBjx/qUcD1A68HUHz8mivmRUV2IR5kJxP2B+1Uxv6mBxwVfmV6/edOOpkuSW9M
RFDx+2R14X0KC+YMDRHw83eDSlgDJNnA9xjulHRuTT0A/40yY9kbmaI+44JUsCqv4ZR5+sHHlQ6L
vupdoCSjcn2aYvo89T5hcwWrIROvGwFiZ8bGRpixLs9tyQewGjwqGfIhEUs6D4lX17euWG/mujbc
cedMlID/bD9Ww29As0PxNLLdzv4XobMgqsxTttzdBvTwaa4l5msWd1LfCNRzjogSiNZz1MOKewJk
VWBzFW3p3joI59Z5wHwArRhevvuq3MaenyLpIrcJSDgZhuqmrzcu/rTmFMKDQlImSj4doiF14req
iFT5qUU9u/E+a2yGVHiEuEXwPQUPMq5gEgwC+JTPpaDd8mWd6/Pk0wKxmS1/iHejTVMhnAe3/jY8
plvcL+PwwbsTWFIQ674A3jBxU91ANyS0lMCBDs+mRJFDQ9fO/I2dXMRmhwTUCChWq6m7XypVHFsy
uBFr7XJ8MQ6O/m3iiOwXIj4DBn1gBEhCJXEqg1zIEaV7pXfshqzqm5ywN7yhZDhIJtif2DNloTfT
6uvxoYuvXhXK/O0GpwKHTFdoXxzlYi89mC3p6DvrNJuxUo7Z8LtIyzp7Rx6xyN6nFnaUvcLRQXbB
6EhVFzl5/UIiGkUFMdwQBr/UqM7ZYfQJ6cQQ1sadmwLo+6AQog9PA4hJrqGF5i4LRKxtmkPjR4Dp
Ce5G3MOxjLPlQz6OmSlmhkQyVAwsZVaZq+ZWP4c84B0oHqayoKSHVwPy6SAYjhgQhl0zG0cew2lA
fZoTGY3vM+FdsIBR0kT/yHyl0YXEKFEr7YYsZMCgMotAjSeyArAhurEuWh2IXJb7XQUBpeBNmlH4
sSHd5UxnmI6e9VuWCS73hHu80291FLLaYI/HxiI2gncVxsyWYQTbBdhPqdsAzJlvz88dqXA2hlbF
y0nSIFf9iNQy3oVDrblba6JNJCu1o83WAR5sLGG6wi6Fy0ZaZFn0AiugLn9ovsGxOLPJFM/cdrFb
uv40pQdMB4N7mVnhl+TC1m02GgDXCA5FfQQi1mcR97JZe5zalToXPL+Ep13H/koKIcRjNBhr4ydB
0X/MEBQoyCLzkDp8JWGj/+C768ILM9VcPcpqxOpzmFucJ3xxK36iLzDCpEcrSB4fKrCNwwnRgE98
iw8Y24Cxo0o/d/y0tb9xGEp7VrcO7gZ3WqIJLuGQoJI0AXfaTeMwY1/rLJjMrs6Fmss9OnQ/72g0
QqlCcZnqp8QUS9E90KygzHMyFkOQb9lyQ9bYTHXE+kR4ZoIXu5CaiF8NSlD9XXQhrjjwEiJsn6h0
WBl+eC4hnlqa1RcRIF67MNyQKaIE/CTUn4S9vtR21z4u7sJZIkFqzieT1qS3hfL6Jxdoobh2XP5b
kt26bW4Vifsv08OFOUdcVdqvbmkd/V5JKjt3GkRud50HPJzPtrF0CVLDXd6Ipjv2ftTNbF+KGJjA
h7TrcLrHBiTJoSV4IDoMTpLDdK7mvj0ZoEE22I2eHEcYmi676ZnZ4UqRKSGYxnR18jlatZW9Kz1b
1v/GZGEaZnHJUSAhFHkb1aau7vFtsgDeLx62+DPvuzXLknbZD2gmIArpIvaSmqPqtZHLsDwCu04K
vBOlDhw8RmTD8hMoKX41aEvdZwP+m4VPnqK3dj7XTe4fIne7PSp5CJQ4Rv6+udHcmMPYe94rUzXk
NyH5E241j4bcqgUlZisjrOq7ERRO8qxKJLUPBsV8BWs5dXMQCDwOoM6Y+xPglHo+AnbCI8cF28WL
P3B/njZB6uCeyrI24M4jusZCAJkqYtXQ+xyPhz+dXwuRFtbdtYZKP7g2whjHP20G6YZxrjS/8HZl
iNMrJBYLA1YPokaz/5ykoT9eiS7IGwkuYCCQVyRpFXQkzqlIpANeNCUi475hpfH742xrcLkuvXVM
mkPSBHelXdJGKCr++JayL1PrI+SoDeT/cF0ABPOXG0QDd97K52jOYMS2+3GQUElcFlABlwLE3UNL
9nghi76+GVafvnUAk0dFy46nN59fFf8bAStOjuViSUMUoaMI3PobWTJjJTyyKz4t2DjRVIjvm11Y
zYn+oyI2dQcb5It3mEK2bTutgnbdIwV1cu0An/hflZtCkOAOSk/ThfSfi3lvhGtu7YkP2zur9vrm
UHfEnqHzACs/F02IeuZCazKbEcPdexM0FSVmtNbsFebmkne3k9R/w5GalxnXIf57vkYEJycXcTIZ
c4w4PaSoHVesQoJBBCJ8RIaZ6iM1AJxoNKRZzgPfVw7hqGyUe1NDzVYtJNkuLpXPss5MVkiX0mDr
icRslFiPUhfYkqA0Bf2RCBPEabfzm+5ZJ1iYrsb0dszAENhf3Aoy+0fbWWW/j+RhKYoTOajPYsYC
tC+KDCFJlPi9HpJxBIQWOkwzN1WkaGa83CdBjseBnwcD28a7Wc2pv2uU0/QXHMjVv66AgsQaMapm
TGqSw6ZespjUkBSeB5YMkjmFSEviPnoA65Yz+QCd3Fi8ZM1O43fA86sWQggEy0VyssGK5UcuHCQ1
uSFPtvXO2qLPPwVwSnUeWRWxjhLoqb9qy8YiHk1dO93hD3ivXV2Oao+wNhVvIZRgdgZFzSukGwbm
RuVGAVaKvOpI2pSIgb/1EkuPiI8fldUZISmfL4qhdzxzzqbNE/cOLuxRj8svJM3lv9KcxBUcWxZE
ihBtdNeIlFWMzqLZ+Wu8vihPupxSLrH+ivGdBfOO5jItWCzqkYtpFxDN2rFBz+UJonMW38jEh92z
GXoKvPeIb7xF57xmV2EW1pR8lhYOgQITqzqxrc3NH2WxSvuWs+Z7zjKxooWnxAwIRT8ZTXngzU7M
hzhCFfC7ERQ6moJ/86Pgt/in2Wge1FAF4IRZYXOT4+1KPMot6PA5Se1AYmgaf3H/9cYmGBDVLeCv
ag56Ctuaha+MTy/7DZfULJ57kOafeB27bt+1MxMILU8YhDazY0Z7l+Of0lhmlglPbLWk98oeuKHN
zki017CcK3gatP2FsXg17lVwLBmoC2XX285ywjurQsGmFRpwe9Tz6EyPLBGUOBn8MmaXTWQjb27Z
iPyInV3c2RtF3jVOa0bdhAvl9zitpldOa8d8ZEuX6jtMWGR21Byi8wKPVclk3/HSKYxJk68kbMzD
qCoiKG3aLf41s1cnHvgVRkClCwB7mV2tjTBVjx6OmyUJQamtUTu6D5FLEgqzun313/XajVmYb0fL
dd+MUvwnkEq7X1GaRtZr40neesTIFaIwLrX6YbL7qb4kQ0sDHXwuUVnse/P1/ZNMaOJAX3IHNBiK
XdeJvcDuwmme6kBvmX3DHpPm2P11sMf4XMRSXrK5k8uPgJc/SW26qd4Z7sH5mHCAkqijmpSTL8YA
UFJP1MiktGtsOMvoTHawwfdPTDxkpZinHLWXgwsVmsJLLrstI5K50fbAXiyq8EkB/QnH4VM6Yb8+
IlPXv9Hnk4vXVBEDec/q3u+pamQHTqlPaLEqQEgMsju5hRVEPUX5bQHDfgyqMFbXQAZM74PDHua1
rJXnML33rG15bPniIMuhvMKwtOn3RFwNrx0T73KpVKp+CNdA6FStl+orptP4JyTuFx/czLcFrT0l
35ImbYV7JiNre89zAW3sPeOPPTzmwySryxTKpXkXZNo0/UbQZLcJKF2PzgjFnrDrc5rL2BvPFq9C
whrJrhNkL2FZIa4hbGHhemU5o3novDJfHiWDvnfsjMRYJLGYYxRDuMPPr6AxFEUe6N+iWaxm2Fdd
qMo79Vmt/T04Y7nchj72HChLtaG3iUtf/2MvE+Q7gyXYeUQtLblVZ6NbYONm4w3owTSGob/ymmm+
d8m8BjJg/lPXM4mmeASxj4I0+xX0es5Nb/50JxfZXsMgzQ8NDZ96o8rBFyduuM5aAeAlGLR6F4a4
n0Tu/9j0KZcGZICRQFAhl3EBsuHUfuCJEYQyxORNp8hX41tREjSE/Chlx2BYJAeHWSQ7koBdJSfk
1b+svbz+nnFztbYMghxDcEqlPDYzq5hV6EHb1jRz/IfWJg2hXdl+RBZOhniLBSIU16Qrh+Fc4kE0
T8VgefmVtiukHGFHDRpToqQX3NZpNbpxmJC4jVrAUqckpQTgVBVDBnS2Du1XF5BiT/tujd91ByVp
qh5xTC45LuQlcF8TOYz5mWgpblX0fqejPEoIW5HiHOLU/5e5OPkvvApZ3JCQUj9C1+NPAm0/f6zp
EHD3lEekrwrvZvyGCl5lhyh3w/iuadyomIOZmdzfnaKh6DVjf/NlbNvpMtaMhW3tQ27sQBFKESV3
W7WcF0kn1pqAVKjgJtj082nxm/XPIwar6Ut1CFk8HSGVsC9VyMS21fTS2AdNlUj9wkWITC72oKTX
2JkdGyiEgzDxv8FhY4WybNPjUgOOmtjQBal+mZH0QZc7nLdZh00paulaTjZ4CVkAsRgH7iQDO4bg
4XN7eiFgGFcngjREYfvJG+o/M2qnxmFFMmzZdWPai6tQHUx2fC6IDKA+16PcXgfixI8Hs+NTmNki
4KP1XwrLXt+qxnGGC6FSjorRydz45KRQbV/FXCsQrhXgRmjO0Na+xcgowcZggaznklTP92NUjPZr
MCsEQBdvlXd3Cpeza8Rs7B/SfEKDFU6DsJSHRgtCk9mMntnJ0LuwLSE/4eJHoLRybk10b5XiSAbg
NftHNPfC5iXpdUW8H1XE/N64PqJM7xCD3sErEmJXqG59nWtAms3Onul12bAHB8C3ieuB2Awv6XS5
w9J1J2trbIoMHguFB6c+8mvP3gNO5nl5WeVIvleFT0eAGWpI4QhOeo43xBN496gsmsbTzPKze2gt
r7CfpTerFMRA5LNaUpUAe0/9Xv9k4MHkD3LQGTs3AvsKlwwHC9G0LvWnC7+XH1x0kIXNpSfW8uJA
4reOTpKFB5RZwIIuP73gR8x2Xe4E6tqIp2VQD1SVkF/pxDqRTYWFQln3+KDzyRmai4krDhP25+kN
HWGlqMnGoOmDm87UXmFBWY33DXZ1rJjoFFW94nwlJVmYJvyUhUeVJJDNx97u0ieGSPKwSTGMKW9a
ImLuIaldU+xAIsQ4kFRd959GB25t75vElPt5CJlt8XBCFocpH1XZLouLKXqvWtlbzymkPOdEOg4l
V4yE/ncJrl+SmRl0WZZ1Dq9vadJ8OI9TbfAlJtANPg2Z+Ybfn6U9oueyOIFzyGBw4UTm6CP1OAdD
Ue1HupWIm1lBJl7N6AfmU1SZejIaMMArc6QbP/rYiyf7VBbsg+/MNab7aBt001Om8SbipmM02k6g
hWSzy9t0BSuIcU5vCxeNGRwGd4FTPGhum6MzQKLuqLGiTzLNSQa7ZDORQBRw9KiAav8FvLSrjkbw
jT8W7CznF94q+HEwt7XeLckLkmBDAUCumatxphgmylmvJoYsGR7PYNHX0CVQdhz5aydnNo+kakc9
og6wEI+dPzy1XvjMIsolBE/+rnttqgAicWK77M+tbHI87qm1nh/FEjrJa7Qe3ntYDDq7hS6oyctK
icY1oX1g4BCeU+8oewhrVAUs2n2ixFJ+BklY1W9VD4jjYIz0g6dwIsm64ZYf93zmLBQPUQF54Lk1
xKn3QZkh1OpssP+yRMZ+SvIJO90IlyI/66lzkhtuWALPmeuO6m2YwtG95xLbrN0O1nIMmolXuGg6
cy3tCdcaqi2y8+SmjOhkOoseSLczUHXhS8jIDk25ONfpb9RYL2QFZoWqq/86XaYWBWkYaNXFI1Sz
V82aDi2lZhRSZAgmUqCOxPi9Y/wdKpyIBT6dbcNPvt1GfFJweXpSK/B+MSFJ6Ewe1DnS+6H8N9hW
5T5xXICaFfBKk33jd16zxzHRyT0ovrq96lSRJWUu48VLvR7NU5sORgsdwjEN9MduWsHOWeXldHSM
KR8Dy0mjKWQqmvwgGy9M/hUtKtvow0i5KA7qO7Advj5m7Sp68zzKTAFuszkcz4JuBaYJCtHrD4Wc
N/7QL8OmqG1xUe1bYfgmMDRYkaHIsmMF5tIVm7xgzlDJb7S9ii/WaOBUpXiq4g9RA+WAxMhA53fY
itcYysw+0QAbei1563poOhIoMcFNr342veSg4kVQ8QptSb3OEZ9IDXd8r7CqVslxRBjD/LBMflvd
bGOb4LGhOyO8QQeEi5YQsMUU4w+t2PuQ8wto4lmqnqDKzN6RTTZM/QLSBrt/rxIAntLGh2GGpP7f
vceSxLR1JRnogOw6AoHbGk1R/HYN+wfnvcksGNa1w1ZS2gUq2j7McMhDh/I1L8IZq5ykncNuzGuB
+T556zLg91B0UFvvgBZYr2zWzDwGYJbKcje4agKOhg3l3TE8wAw/mX+nqyG1jywx4BWMds0dxiP5
Qy7QYrB6A8WDPVa2Q+HexOiNFC15dV7bG1QHniza37jEGOpjQSM0TGUn5N7gQTB7ju84dTi60XeI
8ANNce6aiNHSYA70KIDD7TYAzuLIgofVFw7t6JwnvqC1G7EsEn1I6LLKBXiMRVjM7wOpcv+9i9dV
eEwRym/lEiffLWNssdbyaaPboZHjE/Ck2/aXunImUWOcWPheRg0Gkh0OHEfefduT3rAB6kwpJVe6
tj1lLhSDhyXIOwhoECj3k9sihOGt86n3gz6ALX6ZRentQQogyk6slSOMBuvzf4qGTlhnI+zkAYkG
sSlpF7t50GnR/+PtldtPDosZGnnzxMn/S23TIY4tmPY47nk2IWjWiIEhxQ+Nj7VjCuHD20tEn/kL
1I9Krx1TO0OWXqXQzpd2+M1mAHEN3DiyR0u/ZRLHPVnqqVHPYWKB/zwJ5fJh8+zkfG3Cwc0vPtYB
e8sNiWweF9eoPfl+qtCyCYtEUXNy485p+6cVlObdQr3m9oC7VuWPwjIirpY1NqcKRlz8v2gupIHB
TYijXmMj9vDZB+A9tzYWZ3NGTurh4OvJi4CLDHauXqIU/ney0drqmU3jaVWV1Yy0T+eP6sJNByR7
9SsXLj/2op34g93U0lZRfSC5irLQ1B5nVhJr/YtYi6vLfTApVMFSMiZ+4XGR8pfj+twelsFkFqqq
2+JMg7LrF5QIhDEtP1RXRep3HrLLHrZUSyFwN2HhjvcBu2lxnijqtX7bJsduU5mFwFHn8855JkzE
QkSoofhR9fqmK2fU3r0aEJ2OfQXOjM1b6WTP+Jf5prPCJw4/UEuwfFECSm3LPKXjBw2UYfaQVyOP
kzvGof8WBF7ivHV5CdwDXIX9hkvDCj6aqu7fMlKvLHWtglVeUDhsyvolrU6RqJFM9eRm5YWyWHxV
3JdwV6NKsV9DXZrsXZLQGMSJk3vcjqtmIebAnGFF3Rtmtbas6BBwWcOxRSX1cayGoTVPAJV8fo+s
ceUfL6WzbNNTCYpqgfe/eqR1KCfQLjXxFahpkEGphBYEYHGGhFrV177gGsDuWa4Nveyy2L8aphNA
shbWlJC1er2tgiXCK8VeubpkfTU4uHBmKHj7QtVB8MS3hzm/84dGHn00m/GgeENABw0agweAYlzx
K0lHWX112AKwVCmy829VWlCgHLo4pHfU5iLxzpYRd7y8y2Cjs7Ht2dPkDbytlIL3bWNb+FUVl0r2
vkGGW6dggbrEBwFGOmD1karyV5XG6UfcobARyLSgXjKN9xC8v4jY29nnXLO1ew/0CIR2V+Z0Ckt4
ldQEkZeng248IHc701UnXVCfOR0x2l+m0e5+wdCbCxrCXGuhIKGpPCevthHiEIYQ3N6LoPk7GsEG
xSazgeOBsa+hjAduFREBnWLudvCSeAmGrHzm54iM0vKn8DKScoJ198JUgLJDiCr2/kNCGnClfzgj
cyYPgBaLeCwRmLDlM53k3MRAqGEfopyJRwdhJ3U++BoP0U/E2rPeZiNxoHeESns+g4FdrK0Kyy7G
Vb1mIDgo2/EvcwuIFFpwZDpRIFgyy/0E/BUoBWLdxTTPghw4qMIt++RBtRlwNnSkgBl8iGWUG8qF
kvF/NgScct97I8XLG1w6KzqXibjcY45jxwDnd4m2qXKLHxOVmNJS9FH/VOKa/sb5CeCMTpzuyWN+
l0+WJNx6X1eVw4ZOUayDAnP4o5NUFPJEo0yS3zyqRQrOx5NYWzEZz4QGaEeosCgNZUeZFmI0+mtI
CJ5mtMm6+piveegnVz4nvH15LFum0v3QggK98qOezHdEJK+6uC6PBBRAyU2CLkSUmDlcZSXeiLED
/oWdrnA7PuEYSWzcDqGR/Y11a1OfYsh3VBjLBhmYYEWoLiEHBSvwDiQ3eV86vIkLz3o50v7Cqj8x
Cc14LWnX7sEEo4WuP3mufmCLQ/IqKanO2AzekLYveCgxxgVJJD+Fg8mIf10aRbfbKmgulLBCdCZZ
fbX6CBtdFKf8TnYwGLZNucsCw9MlLC7ed6uUQYjXh1CZeeOdlQ/jVNECS9pync70LooI6sBF7vv6
W1okJ86JlQQQlQsNWAbbH4uvc0auDKKgqSr5pZwWVeUoKXiJblbTYmXqCsljir7OQYpTJZGXqp+0
99UUqhcZhPEsIFXD3Yv98aabqjA90dJFfooePs4DZBN0ZV7NXM3GfsA5GNXEGU9VTdHpcuBKgw0j
7EA5P1mDrzrqw7BODcHFzaxRkE3vcj/hPk3OeHY3TlH4AakaJgS18dfAIHoHBQ4xtiNonPoyam8t
t8CCJPsSxs2C6QujGxCtV1W3SLu7IOQWe6GrzZlxfaEFTFDI2PDH/6NguFTRaUTBgoyEE0XZe4KG
C1OPM1Zh8msCVaW5tfPjlOzm62ihnTERTV6+mYj3KFtF0DZRc/cyqAs/ioGXLVWKHLjeP4NaB9zU
yxCQL7c28xEPpH1veT/XebBPhnA9NfykpTq3mQClUT5Wm+kkys4bKCdynak/1VQbKWsXkWcqwDen
TbM8MYI51l/ltSW1MxG8phzpA088jpzatyfQlVVHedSSVQ5f6JFrQvyXpQqQ080cy1G8hz1cHkih
lcGolA3t/JpCIq4eEq8hGKe0v95di44FvsedJlxH0zIT1pfHw0JnDwFcbFhguV9VS1U9yyXj9Hvu
od2RT0H/8Xu7aP4qPfErsu/84WG29JEW9uTf4mTrnaURyBpiKrKD7WJ/bfsety71i3594zXqg80A
hP3i5atll9w9a6xkLeYTXqOPKEbOQ5c26QcYLUx0TTjgUEPPX7o7RVR+tY3xklzg3y5AUei5pEgP
O4Vmh5MjZHNRN6sO5JfweresfSnLGOLa439mYOqe7UzBddsZKsdrs8UpNgqQnJMv2SYHThuQ//eX
nmWSvcbBXJgo8BIam4gDF5XR5sbBWPbqE6xediycQJ6nvm+H55ENS7yX6ILU4LWCdUQVx7SbsdOO
7LeQhSCrxqVa/MeoxSUOvXv0B8x9Vir/ZaibdOswnj+HIguqk+XSXLr3yBbbhxn9Tb6JMZx/Ey5n
eRTPLZmeahb2ugSc7NQAARsaFkmBfou6pEuuBieIfi46Zy4fmnz22odmSGO1zXC35rvCjYPkovTi
JezTFv8fL2gLkc0K3fIs8nYlRuUr+CB0mvwtWqyO8Yb/fCIMtTI8kh2s0qDmQsBCNSQB5iGp02uA
mLtw5/sGEoVU5KaYaKPew/INZwhJU2QNlFYTIZI+kIAAHBAGpfob+U1zhDYy1l/tZHtXvuNWiz7W
O92uWwghHHjlDuAiyLItxY3kA9+lup5AK7bkKaCFpinlX6GYrJvb1lN8xiBV6wd80HwUeIb7fwRC
uy9aujm3isVi2yaXwE/OOgYk/+iWqEJbCB/6yIKXv7XmS3WvSiXdbdVrHD2I+7I7gbk03Y9iijGw
t318wR8DptffkGKZC4uh541E9TmQDUZX/+7VSULFGTAR/ojzOLBYkgyP8JWtSdU/lWP3xe/MlfIP
GLjqRJIgq59nY7fOV4SjqSfwUIgQFQsXdoa6Sa992u6bXM7JTo1J/xllvHqOwqn9l5H35LMJFWGR
FUs8MsMu+Z8q9LoUsbbwnOcM2DmHeT35+o9MAG38gbrZsJmwkKUlnVK1gwk7SjkZCzsk1Nz4Bvf2
2AUQtCMXNBk3c1y+/11FUYww3DZuVxbfdeihqoCeHV9sV8Qv2HuZFhoNgny/+gebS+7hqsRDum7q
q2xtCyDcjZ8ib/yY+Pt/sM6lbdEed+yUcVW0ATm4L0F7KbaHil28+Fq5YyPVBAH1R8LlFAnalb6U
ZhFTFM94c4fCEA1PKZomXZiUupruDAWhia/YeSYymEvhMlfCnKFJI8MV0/fbOEpt5ynhhzfgopa4
NXZzCxPjH+n3YXqNuqVObI6GXKd/uzmckB7YVhYuKSkvm/zP1dfAOxccgS7OpTVF1CwGyreuEDl4
OMn3E4z4khKm1gc7+co6y/+TdGbbcSJbEP0i1mImea150qyyLL+wZFtmHjITSODr76bvq7tbblVB
DicidjBj9tC2bS0Gqv3SzOJ9792Tgxf6oUHJDJ4DIvXq2NcF9M5UMEYNhJfaZzD6TbYjl4UvUMAe
JjZQipD5T4wUrRQzqpPuCy4yIDbBqrs0a+zmivoAhstpaQ6RU7vygGNt+GRPXrmIc8ZbN+jhU7iK
J31agaw3piwpCeEF/bE+LlHmx2cn4U28Faxl7WfXBWQnBSat4DHFsXGJstx+pcXLd/ehVznfM+0Z
4qUvQr5ZGwLtek7IUePmxGPqGJGUW+cv9Auy7/PquESF8kNWoWwKFeXNA2cP92GKQAquOxlCP25+
9pcmJgCDdZ1F2PdrpB18xIPM1THqmvjvFBGC27VOSPJ6WZaei8gY6q+oY+SNLRyxeVdgKHnIuwRc
rYnXGEGEr+MAVomzL+Y2dIxwdiRFx1XXljyl6Dcbl9NCA9Vk1Z9MVsqInajlmNe265qQeni9cWeZ
J/5dfRdJkZ1AFuruLcrIqYHyp+aGT6UtjcQqbujuXSQX9E07gt0PkglJwXakT9DEsqJnbJt4W4OR
V/aW+gEXjTjMUq6AKuol5yPo2O8DhkV1QWAYY2z4VsDIH4EtYVyYYOKUdLZllLPtcVHjRBVAS3zu
ycPCtQ0/WEHN/djT8bvNEKqaS92n7m8FXkEdsLUN/p4dizsl5lHIp6x3UcPZJIvdXmzjchT+a1HH
wCN1Qsbkgeb4ONr7mUNUZBjwatlQNYARwOIqzwHZ2h5/Tm71h6BbE8YDslt7At7Wx8Fzr13fd2iD
DUAy7pCLB0jKPgHBLYtDqs6crOhi1NJNfiPbcGrd4C2u9dXDalKv3GY1JI9Os46O5myi/wq/roFg
DyomiIlt+YCtrnrJuM/ARoA2iR9tXMGA8cLRysWzKw/ciMq7g+0putjazs3Jl/X8VvKZxihvk3LD
YqO07p0zIiRGsxOByY5+mNrwHwecn8gxcqKb9zT3JeoB/ExV3a0mZYftRJQ5u2nJDfXRSDbVjYQt
/i12FTM5r/YwEg6ifKzVKd9Yx2joibyiF3/HHKKzeBsGcxU/5n7QgOSkbFrnGwfDm5eeEh/FZp9o
Tm8PDAN99brYA7RUZPmONYeMIKuVhI0grmFsFVQte/16Uq8523NTsdOS0cJuIDiXgMxrM1d+15yC
q/4oYObTTU7KbdnJ3hPcNqjZJgcKk2eqH3jsOWaGuYOpStSavR7eR62bG3OZcXyh1ZgOSfY4/qfp
tuCykm0wR1BMD95YOv/SKi/0H86QCLyItqWHlihy+3dUtwkN0SPO02vaR2Tmcz1yyUojF1wmQ2LL
r37VgCb8/SzwCES71LPT8dXNyfE/SOyf8y823e5RwJ1A1BVN+GasQTxoBnUnZjUYBkqqnewbppcg
v04BTJpneEFhcco6s0aPvaDP93XEH9hhkY4MatDgLjXWT/h+BQw/bAr1FP2WPdJyS2fU6soIPcwa
TPOJT2xKBZGCmkTKQehmbzksoXnRUNtAutzCWQm/p8CG60x5Rv7Z+GOgt9hC3f66RBGx5SBCvmTD
7Thptg7pJ3Y7dNS6JNsCs5HsXzv0uQfpgfbP3HfxH8rRMEQabA+XFaXNJZlHIu9ULYhFrvZK6rhX
0x+HLsp0VjbTMtMeEXoEQra+8Nb4r2T+Uuc9s/J69OfPWKyutqIq10pHmVIcOVL3YJ9m9jJNptol
+SmiAHXEs9fLPvMV87NpC1L/TY8hCj4cU4eNLUZnerUxWDbPOWAx85e8FnaYEr6t+iSVuDalINBg
T51X8wUma/chL7pS0wm0QComfQG8Uusa4N0woJbOOjFXRteIDpw96baos0U5KH0tVb4pLQuPAXmL
+tj9N6S0gzi1hgN385Tu8rlhymyTEx92INvj/ssvkX8Is+fcawHammGNHTROaDHkhxyrPPNMm6l9
ilB+k0MWlGF0HBNrDo/5Ioi9zLypX2tAML3acj2WxU7d/yIdiQICLMv/69VW1JQbyomUe2P7tZsH
ApbzhNtnyZxvLLzmnuNZKbd8UNzhRRiyD9nWEBc3dBX9zXGPz1uEpFPbmgV9m3pVrSm0t9rX2XVQ
DlXpqJ9hXqDo+7MNgDeou3eiTUbjTcqQskKUFxB8DhcVqFVx8FYEBjmOoZj4iUOqEk91brnPRKrl
gPnGBrmYQ1Dsx8OcRRF7dRA3P6HttC+GKTUndqAx76kxuGsZtZiDX7fYI2sde/6BqE5zkrUqhjdp
0w1m9w48gEVkBg3jv/LQ0sGDQpWZK38wYqEBkuxzUue3MVj0q+AhJc7GNiAOjc0gCKqLt4w7ire5
KrQ5jYQz7osh2XLVB9p1Dbkj0bDB+F0gXQW9+0SjaVPcSmdNs0c4txCse8y1fO9gdGdiUszcj81E
BA7Mn8Fj7teWz3GRnstx4wR59DTMNV4mILnFGyU8zEaNk8FOMwqz3DFvoPH8gUyKtZ7gIyndHCc+
ojgEXqyVdqx/5IwPYPfQZp+QPKViw2cnbtFMk8Y7t+FEAtfDS7VNqz6yHtdMb3Hk90hhisFWIAcA
XJo3nUFq9A8hSlknW4e2tbcjm51860rUgjstRZn6tBUT/3to2fAJN7wvbQUSvhJtmrwwucLACg+o
Cdg3q8kZoGqVOv038zhEYpfRT+GlNwYjvnkkU8dUB4t/A0mTBF54tYscjg8eNAoDXpFpi6w5oxJX
3WOCkWF8Y6rSKxqLu/VQB2Z28q6+QInFQCdRXs+E7jlP4Ch2rEfqKqxhjbk7lc+PhMM270Q22uOz
kQATvwN3gOLN1+5gfNTOzG5JgD205uGVFdZWchP2ys0xQgpWv+eAUgnNoQzP2B9Hdomc37WYSelv
xs6VISclDv13K82y/DUlxs3Zmsk1Lg/4IEF2IwhaT5ceRh3EXWwIucE471fJvG2mwF2YH46NfeNk
jJwK2CxSpwWBeX5FcKefVXqwxbaGqhCwy3AbS4MJ0p3tLWA5XCV2EpC7xGw2hYf1h0LHC2MTvDp2
jnF1gOQR3ObJ8t1fntvNH3nVO+WJw19B9QAXwaC9LqFS2bXvYEdQwlB3zZUAE0w4xx0m86+kCb3Z
QbhhLOIvDGRqTIur7W3NZQxLhc0YbhEnbDsW+PpSz2C+GqQKLzKOuRtFQT3LB/IshWID4YCCh1CB
wUNi7tauwCRWLxmmblJIZZ0eWkK6+OIosV6DUL1XxT9dWne8hiVq4VygnCw5ibmxf+bCrxrqlmEs
/vCXytwmIFTuOiAI1HcA3Yjfjxw3+k5gky0H5ummB+J3ACw20cR7TWy/+MMmHVXRGpCIRrI0TOOR
VXyXHnfslp4oImywrF3JS5PNUb93rNIvSyps1NpHJ20n+mC9dQ7N1HXDYxO33FQ8z8L2CjmJBDgV
8WiRTJ1WxpVdEeGAgM0pRjMwZGpEuazcM6pmypsB6vhVZ2vEtmqIUYMznTKq2xrK1kEWxXVwM2rF
/aTcUdGVEwZLR+AQTvzGxwnNpJsFhb+69oXaeTly335YBP7xGkS2tanJe2joRYxKDlbNpQNssf0G
Mxb3f6kmez6khGSZiEdlMFzjcibpPCZGvpBOW4YHUlzuT89mm9r4uOyuTlq0hKaEQzZYjLb/wT7o
uJxTKGR2OCMTCuLvlHYiEammSarnkBDm94Ik4MFJRwJ7SAMGio/5CP9xlwQIaZsC028M6sp35Knq
xmJFG9H0uHFdT3/zxAb5KwjaRf4sRy6wJ6gKWJ2IWfFyM0Rm6E86RvpHExQdh4zWCzp4tDjbgblA
ksg9GACiiZ+1Vk51xO7g1k+GLs7gh02rh2SjL9GggX9YAnkZsSCVP6TOFc7G3o8o3kZLIXBdutjv
hjxyq8vS45Y+VA6nmFc3NhiPMrij8qbHEEiha0H0uHgYgOV1yWzH3Wc+G8M34+beDsBrdkvwd0ZI
yF4Y+/ksbUGdA1Epu3w8ACmJFAHHUa2Fpu1Mby5ZkOxCKQsHmDnQ8PmZ/bFuDHbcsOVmqmC+G/Jb
HcqlZobA2ieTR7w4bMXoTrO+4WgibgkMbMoJBSjOZjh35mibQOayaWcAHs3MoMLzmAfxAI421gP7
zJKlOISkZ0dfA6fxbuXKASmJUNk3dLFTs8b1FeQR+Rw2b1xxq9UZlJ285DntbTc7KCCTDKS6c6pB
Df+UNQVdQMbcp3elqiJvmyqvdw+29mjKBOK94EmtXUYfZD5XcwIUGJtZzW+6l3m14MIHP1zLDR7n
peIToyqDkRT8F7v/wRmY67dMBZgfImhjf1wZC5+J72TfPF+cLQXm+i/XK8yrUC2PiBxWthSDYsrb
DQMQdmacmtZmAG9bbks5caXFhobZBK76f3fMFaBT5zY2oxZjP7+sG/Bg2JQHsXKtePFNBr3vD+BH
BJcStNvPivmAhcmzKJlEBAy4tn7Xql9Cy+KCApdZO/BuIc2wnkZpZlGcJaohPCDmszNJmx3QN2Zo
ob1gfmSCn4qPVIT6MpBtna8pwOA/WOfJVOeJV7LhSdrKVq8f6QrtUqG2w2TPwNVArHxJHIAYe9xq
XbdLS5cbV82AnAqVuojec8y3Yofviuxe4mrrF7+guLsx7AKMwOxj+Jpy2VwJ92Hsw5sK9wIbFP+H
ZW8xcXUC/aM2AT493DJQkYHXhr9tu9Y+oSpG5P45rjy+GgxedX1RtMiCc3A6+D5ESKnWoPZkvSgD
ot5oAzOV0RCO+AuXZo72bUIV6gHSNaZgO5nT6LH0wElsgZZS3AXFt7q6UAj0GbA/YwAab8YRHC9G
SWKf8YWTKJttYlnEB23hc7KVBnvjBpFA0++mShsxgp9OY30hmdGx0L109sS5SbtdfIOu6H5YQ0dU
MOII5T/bLoL7zna7LHgJR3AlEOJWoMmcE08g6LkWJYGYnm5QLSqCKj3entCbCQNyUCufE5MDHcH2
4GPJJle6BynDr6FnZus77irzdEt78AOr1jojbq0WP+lW3JyY/vh7Cv8MeHYqsvqzwAJN3/wwwn4i
wsOpWxKTdt/8ouTInEyS6rkEs9jvtHGtK+8J0Xw8zOFL6ExcEFuZ4+fOoaYxvWtM4z+zD3GKDLH+
RrAuO3IeunGCfsPzr7OzygIrvc6xpn6nNAgZtwzLETQMfGfplpm+82smQ7HTjA8ZFauC6JyY1sAP
6zyRvBn1wb8PudWZe5nH0NWKGPtvTSPimRjoegyh34JzJQ4o1lG6TlsAizCS/pRYB+vtMrb+XadF
7H5GDeGJq0Cce2NcUB6auGAfFgIG4ab0ito/y9iGVeDi6uXbTWNszMnSmtfCdxnx2zpz9vM8qYlP
P4FoBsSD1Ax+yWn66OUKP0w6xCoMTIsOjz4NOZz2iNiT+JiMDrYMmSu+ZV2tSSJgVy9NirHuII0C
XOPTMOHxYlUJtRtwbsgKHwrGCuKDIREtB2AUgChri6DKDjkxOOGj6LA1Z758IyDFzu7yQZVvA/Vu
a8vTtIJ3jFz+JYQRKGIbhpJKagh3x6FdsMgXMR7uC4WS+lRW/2XvfGoJcGl3GOxIC4U9Kwh1l2dK
+0gkWqgc9BqHdNQ+piDnJDfKor8Y7AdcCUpHPFeIET1gjdD7lI6XPibRkL07OtIY4TxoFWvWcZjQ
69vit/QlXbvBZNViQ8RDsYRPTtw2CMxl+CT6xek2SiIOnBNtxc9YPWieqTjSvJkU1M12GCNLUN3C
7sEJKomPJFNJllO5g3pWki3D7tHMGHCjMHbM68L4ETZKP8C+j1TvTACBfIFd9RQmFTarqJTqFuM4
G57ceeLDgRCR7yMXh9JhYMbrP5InHK2Dq518QsoqRkxIPkxuurZ69xehGpMwp66iYtu10/r+ADig
MJgGMYO3m8H8IfA4aHbFjHILnIZHRYbd9BXQGUKlTpXjn4grcvHUWo+VtaEvF+Xj/93mALPI4yQ0
4RUbEFHOD61a+TTWNSYVIomevWcG0WgQR2NHbx4lF39TMVjDuR1Dll0ybegjUxtwvG4B4MDOakee
jYIkDotyHtcsORb8hpld7+o1DZdLTD9Wv4sZzi9ngXj/raYB42/Xo40fpiJ3wq1HvukjmkeoKfDu
nfZv3BUNY1eqaaOPiGwJP5EviYkeXL8kgwcI0/RcF75NCeBgtfHBnQM54PLKcR9uEzLt+mJlfce2
BACqxzdK5JeURp0EPqZNT0eUxbi5AhVccgVlOIlK53T3OQHBh40Fx9+zVZKv+D05c1x95fT5MYBl
YktrZ5jpTJ5r7O7upRLWiHqqqdoon3TnreH0KQNxcZnSqHfLHa7vkBGMt3jVMQcvTSepJpivcQfy
4DDiR+Mrud6WF7KWAALqzuR8lHSPU4yUUsW6nLQqVAf3iCYi8wyhAatGYK+JuZkF0hwhPVbvUO0w
hQhtYWny59HnXcZKkV1yhICJ9iLFYMHmuDrd2oHT6b7FG+a++mWPrYt5JjK8z+L0oybHSgSqCEJk
9zAYqreGKXz9btFYMP0KiZ9+tKRFFx44ZUA10KCB3bIY5B/Z2JPHnpmr1GFMReExi9kCxeBfLU1v
ABfPFZaxc9j5I0WifDVKfQzJYodis7Yjd/Y2IkBvbyHACU7bahiRlHE+QLgFQ5Dek37UDoMcTy7l
hWfBe6rTxvTqgfApz1cYsLxwtpFGYEpHyk5pyeNMAky9afGr7mpwqQcbA+QPPHeUMSntynPhM2yq
iJamlfdegnxufrVxTHEvuMzi1mahhQIrSRu5ngwvg3Anpz75nqYWgPIfpkf7tImW9Ox1kwXqsi28
+kv6towO3IHj/DeuKobRtMF73WsT9H56r1itzGelIgYlqOd9CNG0x5YX3LMKug9EwPWwKgabvz+R
3G//MSWLfc2Zou+YeMgFlfTfMHKVAK6gsSuC0vD8BQJjPpYyfBsUITh26hHMMvPkOJuBfAu3p+Ih
6uufQwEN5cpTNOkcz1RLJddWVBxdLyjj6/gxDRzKO2QVOzTZxCkKQO5Qpvw0TIMAyDMM0tyxSlTW
TASA58fa4kop1hgOLCcxnErmLjOCR9CGVHMtSrA8jfZM2MuQrtQ/UBta6x7VIqpfBzACHjEet09L
5B4cHsxWU/gtLlGpBJt0QU76eQj9MKYGiZtBO50R2ExuY4LTefcJWI7hP06ktrRfra52VLBpRa2s
zyVVTuhul3BOiWjQuUMkgBembbwDrWRBo3audkXzYlF20UImcOj2IoJTWQkvawUyHrEuiRiV7hey
GnI+0JmDH+a2uIL/ahYg5/1dlTRBjQsLV/QUbHoyFHa+y7Kg+Cxqe4H1wyX+LS2yfMYP1befEhXD
9W5UsArnUncOBUENz+qtzPDbbmzuZg6+1YgoKbgUgLYbLeNSHrnfjW28z/IFCXPrSJdwwL7zcNC9
9Apz/yMj954eJbJKZvwDntKb/zQhpao3Ti5L/M8VcGC3PbUM6tpx7bRJ4LDuXnJSRuBgI44VPDbk
Hm81ftbuUVPTog5GBgbdT3fyNfZHmrc1hLGIIE8DmXAL8nEmUpRjY787iVL/SIBn/svkFguGTm3P
1VNSL/TF+2loFcR26Ic8ZYxzqURfTH2zGqv+SzWTro705toeObogorvWMKl6HrHYp6dJsos028KF
1foYaMZ/klFynbndrvdD64tiaYcqHcVH+EYpOoe1LV5H/PSCqDBEYMzY4oCVKSp+I7QF1QNzIpsg
H0NyTgR1WtBMzpAbBCg1XagqSifTN5V5Fcn7iiPT4m4Kj5IUbJOjS6uznzI53CIyqbudT4ZncGSL
YGSFNPlYCgV7JSJv4Z0JgM585YY6KA5SOlb/xrqYXkoPmThCd3bEsEfhjWMqLShkSp7IEanoF1E6
CeouEdUXRUOJZqadWrF5K3iuAh4m25rNpp/UGEK75uvaxCOO+JsfLYl8NDMq3m0cag/GJBj76DtH
h/Peu4lzCr7UBEZHXBCGibexFUkci2kQPsVqbCNQZpNFjUbcdyDVnMA+9jpuqemaMsY5KqdhepUX
O5dDOX09q7xTpqWFK8Sl9GcTQefEclRk/qUzjfidkDItto6yRzxr2sG8XOSWv7OdMv7ZLC7mKExP
SbARjEDNETMffa52YPnvQIzEG6GCnlE7m3Vn++arAwOc7RaqJyCBDGHpX0bsYpKRHGs1+32LMZTY
rPvOqjA/eMLAIiwA7VJxXMPDIexTDA8IQPUn02krBekgCTMA8Kz/YR+Yr60U4yHn3vMxpHn7TNN3
cBg5Czw4GHcfrbCKfySBmT4HLksepQCwFBgulfltYkj8JVjeQPcndipOluu3ZLfpVmRoZqV2xOkX
ksZ2Mar/HTWdWNmagskSV57uwDtH+VuFUvwNeUz9civphdsoz8rX1cXwRnGv+4YPbCImlqf2BZgT
Gxp2Ai5VbZ8+Vo2ma9jTWNu5TwL/yQ2uBUPPwj+3i7wrBJaKPJxKYZHrWf0jRDpdOd7T87Joyho4
/TTTt+UMabj3ayaeMCXI/LzT9R3PxIkwjvCTeUfI9zRFzWPvZUxWVtcvN/GGsgI+S37t+4jBBXyM
F8hfThbIe51C9OBcE6QPfUJQ/DQ19AfuOSSWtL0NKfxVK0aSHkvXPJGbRo8UMmy3tVUF9uOicrAZ
mwYPy3KfOZi5+XaUiwIYrkFHbWUWxn+DjnDCLmOFu1aVZP7YKhxm26oDbVqLAEtlGwZcTNHsTPHZ
JG72lbpBeas9ija2Ko667oQCU5Oii+rsKKNV7GQq2oWnuLBNeKC1p4w+MneoT3g42d7BnkX/UirS
uI2WMNx3qDLpiBw1LuY5dK2KzH06+mfwQekEETNo7E3DuJ3dFBZdRKTNmQgF1q6h9zMJdUhDh5vl
e0AVNRGwRLS3rrZnb8v0oPZ3cdUE8owqQGSFZBjD42aWoAOJdVYOsmgill3MeK7ajkXpPNBZP+0i
aJSseWEl9HnBp/drhPQS7Oh6Z5VpVZRoglomezfEo6rdgBLb3qNwxOI0aP7OP8DNS0JeuozEM+ZI
f9zRRh/5p7AqhLW3St0joBcEnFefEX0iVOP4QLXpsPZIGNapbhPvKEU01leODo6PU8mqBNeOaC75
Wf/JGL5TVz/R6GE3mKYGcW1rggKe5eu7Caow3og+tP96EIe+rMKxIIqkXvAFNnYAU7PgQ0QnrerP
SDj4kQkREnocsaDCVYeEQDQUBg/V2UMnX4KgZ2bVNgNyceyKy6Tm3r8kJY7PfRz4HGoKFw/WHg5D
j/Lr4F9DD5OW/1R2xv2tTdg3N8I3Or+3src+Hcvp2ksYTPUjdyqEevLC9B3B7vCxcXEpo4SunWmk
Ub1HIzZlBNYdf436M7ucxamutez05irBsjdZcso5U+Fcxdtj1V+2LOOS8yvXOZiXqKlyn9dcyvcI
s/VdOJnkHaQc6RZN3ZRyk8hYnHuThxHlzhVY5pCk6IsehuzSltzadlYfF3cMDeoecF272FyBzCmm
oImoEU6IBE5iZ2fvcUNI+g+hj2Z6aFLEM+a5QZnsJnepsBdlqcszk/Ydtp8My7lzK2Kv6O5959TT
A0nYVr+XResRU+6yTlQbhF3Z4lQEr37kfE7/LbtxEFzDyCKSmTLdbb6wUJXWu8g92Bimo9GI2Dcp
zS14ANoJRdz0LJBQxWumeFNjxwVY98JedqzIfP6g8lpzy+2srvZOVrUW+k9gYxywJit5oJvA8o85
FlAwnPkMQ4tuTaZ2DRJOdF4vneqzIKYS+6RT/aQ+l7CVgY/ZhDq3BooEzw7f0/hADVDufhoSkHra
AvfJA3pqcWl82A6DtF1Xwy5+txYuKj9i4uqIsaVJok8+GOkzIaIa5OTFUzrfkb5ic9DIaGC0MI67
RwLLBRHdlLP0AwGXJjothiPG1rRjwLrLkYToRtRGRXLQfl/4x2GKLXEnyY1beMOE3RT0xybBBy1R
DhU57EfRrjDMKAkyU2MJ7CmNy2xTYcmiLDMi1M+xMXZBQtBUvpvtKc1vMfOmZu8SoGhPNIbq6jmK
QsFPMK2MvBem1DOGNbeEO/DZuZGUXP7ndtpyJmmbe6WHariw2tX1V5a0ln8o6sJVwQ7DTkH8LLFb
9VQR83Ofp8iZh4exzdr6iRRCtKD0FDPCITeAGC+FLeNLX6Ewfcx0fLp71AP6rnnb0/lAabDbvGNW
dGegn2zTdxfbbDZva9+n6J4TVoWIG+ZYydisGp+sKCHWe0UUKfh2+qyJnldu2byfl46PaddA0/ax
Hc04UHfBmMlojwxSV3jdUtTO/QSia2WmKPmS8fZ6h5pliKMhdvN/IaU9/d4yWcfmbwfRr2mK6rcA
Tac4VJEYxt2Ql1j1wjBjghgYqLGMAGd8HVMby59LHUZMoPxIk68qzUAbB0NX8NPEV8pdbCKVPMos
9h9lwd1iX0tr/k2Lh8cJohh6EkzhREh+R2tpSWoGhW9jWKexmLqx+0MROCWUXnMGJGfBxJ5xE/Gt
rU2nxVPHeXA1wGT6w6bhhmkvksy1YyMamc47+q9njGPOqVf0EOHzWI8n20XmhjaQ0pEddVQDwrVD
Q4CO2bLU8PqgnNpTHOLNmmMmrYbXmA6iVJXoZ7SVMGhGC2tPXUzjJBwRZokESCAg7fs6j9V+rijG
PUMH5tyd+dpOtspiyrOnZkPiifQQ2a5Uzkk8kIzrqTCvV0GS83O0ReUexUZ7VZ4egN0R7A/wWlEJ
tl5vN3ynvjjoIFJ0J3dsERt4q+5HlDCM2ReiseAYIi7hVeqZjW21kGzAbuFX3oVnrP0Y82o+MsIO
h31HMrXYL7qy/RPrlo1biqvTk9Mm4JqXuXAXaHuJ+hH5Ss8/JJbHkZZ2y8x/clNwwl/aEC4Nn6qZ
TpSYZI+QYpzulfsTYHExy9k7s2WkHvKNAE2CMKvbwd3g8ZbmEeOm257CAGYOqDzaXQ6JiTkbSlW7
JGyUtvKH3CJBsUVrb+JTZqm5JanWUTC5Efkosiuc+QKLwzC0Gd4FP/0NBMB3gcua7FoYiJaPC82c
y0Nshj58gpO4DOA0YfrsAssKvyJwtekmUDknHKeVVXkqZwQsuhd1sf5Jrh4L7NIXXqzhVxoT9ONp
H8ufXVqK7AkUQFye6b9Ty6GWQfQKzsdMe7qWSAWxQpr2vjAdxURE1rgkac7qwRUwnDC5UbDKFxEU
1kcIla+7EhxOmmtY58XEJ4JbACd23zPti5skhKIlh/3Cj6FiA6CvtRssgDX30CUdDtEJl/6Bb0wt
d27xsbujpqLpeIjk/IWBimrLsM0cwPPg9+vncVBBdytMaIqbEiX1iguBzHYfL80ARpOj7B+IUtju
m3pQX0vQmXGfUAM98ovlNS/a4jWE08dlPoR95kd7NQtoNhXtot67FwBO+et0NkZY9NTCPC9Ulsw7
a/S97igVU6ujqNixNqyVA9UrsyfErnVrEzGFHhtK0FtWkwNdHd1bObv9P+LfUAKJ/oVPicSRhANu
wFhvQjD95wJTjzlZwsqz3cg0dfhbM12HNZ8hggMtMSo5esy4nR2uevjs1RzF7+lg4d10QXJUl7G2
+uaM5q7sHRKyNR7wZDEXDIKs7W41oYxTQCOh4BAPQAYHJpEh4yLDAgP/djquvhKk2KOH5n2cRd0O
X0E9VFhORvFLdHSYqsaVx0A31n30pMCyAnL9tcrn7imgD4P3HRLenleC4pw4ar976ndXHpqDJa9K
EoujfuS+dMwIvjRr4GHBbH4J7LFrnzk/OI9+YkX+0YtKLmse8MzvWmUxBrxFXwhrh8AR3WmnkGDf
WM7cY55ZTr0npR/ugebWR5gL80s32h4xsgZUn6fD30zrxrcuo+T9TDQr+DOzGl9jZ7LOsk+WX9BW
ob22IpJbQk3MJzUVmKdCwUU62MPkB+weduTtuibTb202hRetiVtvy27EipojM79YgFo8+KZFeMQZ
le8bh7pRUNzhgbIIDDZ1PF5wtQ42V/QuzB8BQQ/5uXH9iKeBwsbtYEH164o8OWd6mWnSxPS3IVmb
/1RFAdrVdB5XZivH7b0BbI5rPtBehgeDl2ekqRWhl0lrbz6gF2eSVtqMOLoVOq45tTJQr0nqISnA
M4SSwUSA0j9JCuphov1Cdhvir8NfWsgigNIaYj/0BVs/WEwS9C5AkSA9XJQzxaGyWTjc6TkgTgTX
ZDgQV52BjnvOEwP++JaVJKAJDy6fkZm9Ow2uGB24XvoAJsmsXPmMs/xMq15BEA85kWXV4mfZ0rU/
J7Kc9gmE4no2Yu7Xo7ONLXCAvgRuxIOY6hP0ncXc5sYr2i1gGnIbEF2Rl872VDAc4bBYV8c+rL1n
uCVwTcdKHh2j1RUinXckhOQ9CdhcP0pJVQfVIOrAiV+/plWj9FHkMZwLxcWNVVj4vbq6JaZcpii4
LDZeLiykkRYkwK4Zy5nJQ6oCd0fTHiStzvFDg8eZVMOPtIKXLaWp39pZuw/M9RQ5cYg2P8wiW6rL
pEAYFJiZHXSScGzakyChFe8rqodhbQI6odB91JJjYWM6Nu4khktPOTBfISYY9GDaP5J92i3Fw7BO
e9gFmChJPjX4WjAlXiABTyfVOeYnMitcwCWxv3KqJM6JPwcnkk3NmfBQMe+jlGTazlSLVZ59Ds31
L0tCajx4TWlwXlIY6m/tLlaQW7n1cStoRqfYpwXS2QmLPL1OhajB4jNUrB0RQrdsFPnbMfcsWlel
afm2e2519Fgu0zFX5aixYudLciVlsMT3WFC19C5ZbzkWBJpezbkQSXWDWj/Q24ISzzTPoivGjkSw
c0SX/y54Nq9R2vtX3NUwrpUXPOPhmjiY8WddO1YYPaVDoLmTBTPJYfhrHF7UuFFyPnnhKisr2BBU
pZJx5MY/JQuF1Ziej6NaiM92NGolT20HjgtCTpH+g8SqnxufiRcNzbm6jP30Bnqm8B/tqiASMrG+
083gLTnAJ6hFu8KnaerQw+aFicAExEC7s0Z9wWjn6GpDQoLAcd41C6+qh5aTg9RF5x3us/U/6s6r
yXFrzbJ/RaHnwR14M9G3HwAQJGiSaZj2BZGVVQXvPX79LLDUt0oltTTd/TQRUgZBsggS9pzv23tt
2lDcECTQgfE2gWciEQpoEQIceSaQXzk4owxfhMkVkFj220URUmaGglZZ+QXtpxR3bt6Kmtl6gAlJ
XMW4hzBl7Mpbo8WgMhZCDUuSpEUoYZu8Yw7cubG0CJoKPqxVq9YVmKb35ZGI4yV7JBhZqJ7nsR34
VlUnq9Nek1q6oX5TG7R6XBMySPOO5HHAo1eSekxHYQxxkXGS4/8OXY3q9XrI6UZHswrG4+wIlmrd
mwRqMC6AHSHMe517dvqFBuhsQIkeVUxyzCEyY74Pak2R/V9/+d///m//+2P6P+EXynxw2Mqi/fd/
Y/mjpBUVh/T8fr/470DM+e/6b/71np/esv1S3rzTLfr5Tet6/vVv+Nzf1uu+d++/W9gUXdzNd/2X
Zr7/wryqu34+33B95//ri798uX7KZa6+/PPXj7IvuvXTqGYWv/72kv/5n78SoXDdBN+2wPr5v724
/oB//vpANb375dh/xO9/+Fdf3tvun78KuvgP01AkxVRl2gCqYmi//jJ++faS9A80SSYiLMsS0cjo
+q+/FGXTRf/8VVL/IUmiwvVaoz8tKbrx6y+Mdq8vKf8wREPHMWapMp/LS//x+3+3h77vsV+KPr9F
dd21//wV/sGvv1Tf9uT6A02FbycaGuY4VeReqxoKr3+838cUN/ge/wvw9wzxo81crTUdQYyeVMb6
pbpP31AT+lEuudgpPSpRZ62INmjkXKqJm4y6PgZPPMdCqt92pFTJYrC23UH/5uGzJBjnMJO8pTZP
fZ/7ivRVrmem6stOYxA3KgIRM0yB6n4nNtgQamFPciE6zxciBmjVduAJUOtX9SYhNHsgpUuPBa+T
rRcdMFueiTfY6beRKjhV/FEvX5QwZdoLr4ALZTuICOAqhgoWzqyIolSLFXxiZlY4FNM9tNFunRCQ
OaleRnkowOKdGcYWT5FDFwTIvgZu/MYYVczzt6SaofBkzsp1MO2TraavNrKnZXlC07UdiuG+y9k8
Ge4I9R0Am73qnGv1FZkvUjPFZqPbCsXvehyARUUOwkOiru9r6aJ0l2x8M/Xn1FAftDx8UJsYrdKy
SRpskQ3kDyLjErDZ5Wr5ZPSI53m2AifDFi6nzzWd/ZAgw7XNkAuLY2QFOv97es1bIAHEZCRbAZ9k
UxonviWKy3I7oRBpNe24oksb7d1SP0j/RTKjO5I62vAZblu+sTLWfkPgeoHUb6EGTevlBEhqg7Rj
v6z0KLB1Woi0B0t4OeebTOlPeXUbqP2hRKpo6KdESLd6JzugV+wp2HbSU1l80hC94oe2U/V2UFJG
RqSv0nUuaZUYH8w7yQsgjZmDSFIyT8inwywf6DGDRZN9YQ53hklZDCCQYt4Jhch+FzZzRJaGOT3V
Ii4BjgCkkKKROzESAiiyDoZcjjjunAguu/SiqsZ70L6W/NTAzPcD7gh4CRsmqy/oYe1Rf4Xf9UHT
HS5FeFsJ6q05568KUduipZ5Ba5yFIfG6zp9jSo8lvK8kdhf65OvcK2iER3zezLqrbUToaZy89DPB
jfpHCX9+obqRrZlXksjmklB2+ORX43vYp4bmG2yOZTB3WRZv0Yvaef4BeeUcaWQRJNnJWJ5yE9dQ
hPhG+xJSokHy5sYL0V30sDpqKyVCHxLeNuFETJoQ+SFiH0pAbqPieMOZhBX3CKj1rq4fm4Uhr5G4
rbacsATcdtRlVRi746CABzHJIavdsdERuRc7Bu4Y1jBeAQ+amhNHlC3kkHJl0dUMRuEJNe3t3A/b
oXxZ5nPJZGZt8CF8uOT1rSZRokm+cDTZZDPb8/ApDr/E7ClYwK3yeaUtpu3oLtE7xCQ7rj/M7gAN
asjmjWzdJ7D+6vitSYPbgJyxHKrPXH8RM7oDoXaLfwC/eLkR+/u2PRQYTiMVWsunekBqmgEVrrX7
1BC2hvwgcY0gicWB7X8gt5wxUuSsTiIITL20y+u3OWxtnC2UugbYBvtZqqhcSoj2YX1RvPUtCghG
QRRFtFe0u16BiDVndKpmphbTRpqLPSOQx7p4lk30BXK5Qahs59VHJeZurwq3C3eP8mKEL1l2QolC
e5RrRH6LsgzSw1cwh7ucVvwy8+8jtwFbEWnLfgYi1KmP+rJBFgdxj3mfqmwV5VOF8ANOiG0Oj9qk
3CnKjopqbPiTCduCS1XT+lYE2BNvqpL3RBG+C8YrBRFsSSDH6nvSGZf6NZqgBxE1OEuDbabkRKiC
PUkT5aYbvBtODM1brnOHjg3DzgKr1kOQlLdRVvmlQOutzTHOPhQUyxdtgy7SqafbIYbPwRU157hM
AcAmJmWJeebax74X0cItuMGD1sm6/EROmBuaL+0woQp6H9FOJeyAVBqcNKaZTRmuV0vbyB+N7DR2
s6NpW/Qfu9n4XJrTRpGQSBQFaveguyQZRsdA30yy5FgdRWSG1UvUU9AgsHpBhq1cQK45lf6RaP4S
IqfBs1ClL1QtEMI9GnV67PpoIwefA/QZA63kEYsbuiH2yIjtLndSc3QgVOyzAgYL0zvUrxZAjRXR
ERgM24kFiW+s6izDpCvVZzRLtmpYzLArrnOAH7MjMzMPl/ybxd5CYb1rAs3hyHAyo7RlKYX1/Enl
MojfziuCh7LMNrp1lrRnOa8cU2Rnd11OTAg9Cy6fnZhvtO4R8Zkjlw3A0ogL5uSi8GL+SiUCvAIm
bgjcUiZ/Rc7sSimeYW4CQdTcimV2FmHPDha3Om4jQzW+Ia52a7LjFyX2NCKDLapZsIWAxom2QBFe
mXNHkdeAgGZTGfq9PsS3Sam6YZusudF+qCeeJQAiAjAbwT1N+4lKEokmC93mpT4nXex2jemC4vXa
pH0HBnULLoWtb23h+e6ZzhJsB2xAW7UUTFMQzVSCQrvvSaEjKqpvQKjIXAldYnn3pvbSNIhyYQWj
g9hUy9nIP6F4oISdboQOW/4aok6hiu79TUHSZDTMWxDhTjZdMiHfMA34kLgdo6y0RfaLmIuu0jZM
2s9q/mTkywao12bdiTMKeknSNkoSekpWbSWsHoX6GproBkrrFp3HyYxDZzHIaynuo/xZIzcDXo9T
seECHVi87KS6ejPj8KpK9laEItWK1kL0dupQOQsH+PNOZTHjr308Ky9V9jhnb60YpZx5uqPFD8vy
MinZzVB6lci9TOHs9MkNhNFO7pvikDfvqNngQcF1osD60vVv0zBSGBdsmOKVCPsSxeYsP4UDaSkI
TDuuUN1r374183gid3rT9PgeVKK/zZelIRohvKE0cYdfZhc3ZDXLwXEAsqlx7YS4f0Z56EwN2Zyj
5WQhtGY1uO3j5A7U/V4D00Q/5MSvVRXSJxT4XSYuRbVzu27caFhnxNz0G9nvrGfiw90WspFFK7dp
MweJF2pRy8eIcQitr+So0xD8qsetU5v3uTjuhWCwx0Y7ZvO8W/Dt17HEHVVvHgRrODW98Qhb6yMM
Es/IKXGj4PSUkLx3VNQFlycyoVYxJZ328KxBgl6TNYc0PbQrTAPBF/7zl0CQKF0uoCbEPYww+CBE
4dYWTSCGrvN8bK3uhgLUrQpuooSHX1niTB0xIm0DaK7JD+ia9Kml5hwGSJhHdAlConkENO5wTjiE
sX5K8viA6MmrKoa4IIQIe9kOYbI1ka6EY36fNKkH6xOKW4vd0TNzrqZsjVW5XcyYgkf5OWJEiiFr
M1WHbBC3pBJ/spbmTtGZ/K+BLVl+ybmbJ33hTrq1j7LOy8Lx1uJ2UAqlT8WF3KXqVM3IEGeOT/bS
OH2eTIGMmmPDM2ZWe2pwlBLV7ZQnSjh2PMFuSu96Cz4MtwipJtBuwNQ2Dk4QZRuZG4JKjQSv3VMc
It6LZoumZ/NKhcbpo2KDOuogyNtM17aT2H509efakhyMc+6MrxGRAdNk06EV7mK42rUZVJ6m2XcG
JQKxc5k5f/wwQ/ttBvTjjEdW/zjhkWR8QEDyNN0QVen3Ex4Jc6CqmF3mtpvJVZ3CzXzlVt2GO+2Q
gTw+BJfuAJkU5potemQuPQ+lw6292FrHv/4m0p99E0USNWaAzA5hxP7+m8D103rYROs3yd+NF8OL
94NNnNBHfKH+vCEt4dsE/dvs9E9+uyT/yW//YY26+Ps1xvRZJam+rnHeMOzfDbtiBxPR67aWa13+
5vetU8efppaSImPd0HTYSZr+05am2cm4XpKA/p06N9wVXuRq98sWYLCXe6En3f4P17f++h+msgSz
lqHVsz7smZvFzdyu3DEFGr5aW6gu3OQditl/vU7m4X/8iYopgkVVFKxhP+1CUdeIE19nzznO4kSA
EG7VjqaoGEuSDXAU+69XR7Hgr1Yn/bT/yl4CMtGyOpGKZdCjKFW+ithv/3otf36YaKauSoqBjPTn
XyVE2twSisJq9sVtv023zUbZKw5qN4dqovM3a/uzw0TFBWrJGmHQyMV/v9vEBe41UQWZS+X3HgK9
k7iF5KROZlvb0otSN/hv7LQfV7iWRH44Tua46kXs35Q8kJYLCAPGGCcBQ25TP7d98N856VSDwDCT
Sg61lvX3/7A6uYwXcnnWsKQ992A73lAbgyBml77pRXd56f7N9vyzkxzqJl1hVVE1U1uP2R/WNyQE
X17DmdpN/SRv6m3zXDyj2XjXPS79f3uwrGfxz2f5j6ujYvbj6ixTwK4Nks1N/MnFDLHFLeVoW7jQ
e+NvftqfHf4/ruqns63XWvhesQHfu1SdbAYGktyX8uP/bPv9fJGkL4tGd+YHaTbRoW5rM1vZGxtj
q2yivfZ3R8f6nf+4+TQDRylXSln++egvBaPnNFzXNrjDRbLLN4pooqN52JYemegzxHP0l8CG+Fxs
y91f/9g/26K6xnmucU/kGv3TsYJQxYzKgehRWboEExNzKl2YXv56JdKfHSIG/UOKjboI7uun/ZZX
MwYfZKNcmAd3Ora2dBBvZ0921edk+zfr+rNfZAHzR9iDwcgUfzocY5IwCjNliooja3qBWeUah/IL
0ZxfcQYc0Zq8xX97CZP/eMphctJUBYuRyYb8+QfqcgT9uylzN34KThBy8/fhqG6Kh8itDvGRsftE
uqzLhPtIZonX2/iPkGn93Wb+43jid9/i57tDTxZSUmL8vt7/klckn99OxfjW9NRd/EB09+Zvtvaf
/nDwYmttW8Od/tMtvhFUYMPwzN3suG5q5RD4qbPsVa88h+7f3in+WKvmB/6wtvXb/HBlG6VE1KKB
tQVv69DNODC0eMUOypYlutCZd9keZfzf3Z/+/DeaBqAdCQiP+dPR26aoJfBa5Zyh40awqW24w2G9
HhSb6K7+dkL+l3oo5+pL8dA1X750p/fq/4MuibSe8DSK/pMuiV98BlTe/r5Hcv0333okkkojhOk+
ORD0GvE4sgO+tUgs7R+yqDKCVOhOyHRPOJl/65Bo/9BNOnEWMSGGxImncR34rUMiSOI/LFHjMsO5
yKfKqv5faZEohrkOq75fo7ESoRewVGYM9GN0nS/5++MOiTT4eahKJ/KZ7zxknndlrDvDZLwsyJnt
ycIHAnLtAjAg80ZpKvckspV70B4Icn2yzzddlQpuFGtIR2CEUyNNjWWjU8PcG3OMCNrIZruSBoz2
iVAXe6MrZCK/5+U/Hl6fvf4pMrPYg+b/bAJea5y4nIttNyI8Iqiv2q8ZnmiJ9e00NAYqPnqTe5gJ
/Iv1z6Rp+Z7p1n+8cl3O1hVaUTs7mWZ8EPDpf/u31+f/84/5/tH/+Xu+fcS60h8/cl3+068jq5oI
IYLqTQESHJ7u+s2un3F9VIN8RJawbpRvD68fcl3++fXr8veXNXxJy0aY6NMaxIya5de+k29se6TO
VM2Tb1q4FRf5UoWXuKhRrZf2bl+rn5w9+Yy2vd9AB+7cI35lw9vYBcmRNlh3y6H5Ve4ACBRbG/Be
vvOpy4Zbz9YJLgpG29fUwfd9D+dT3K8skWOW6O1KHPlC+igVDVBTEDJcdHQ7B9bqxunouzvr+uJI
czbHI+CV2ra3W9/u89C1ffvie4M0uN4FBI+HlYe5hrFmCCCH6d9sr+qNk3/xhT6/8c9nr5DM3elc
WMX96QR++EVYJZDp8EUssh1OPPAYiXlc9WIBRvdIzG7q3Pri3GywKgq3DlYv89beHLc2od+evfWj
IPhki0Gw1bTwYs6oTsjLtTebKUndjb0FsKHzZe/9CIn/+rvDsLqfaUkJXKTnS91KE5GvJY04osnI
PoUFuBx9RGg3uta6vL9ZWts/f/LWIrt3OiFnHGzv5YUGZGZXw6EZiWapM7K9lnKLYGYTGjJg57nE
NbPEr3Mmu2mpeaCJ7ayiPxdaL3a/DK9SpX5QLKKYCsfD3m4o87+oxrR+1fvLBSD4XYE5wztj7F8u
Bcq/dAcQ4GkRlcdAyz9s/Jbi2btn0/cU3diub2/egJTjdEKL4vWTr4TREQE7QZvhy0Qugne2xMX3
3k70BZttaZ8O7pxXnnuII8lOSppxMEygHB0y4xNkeTQpcr4poMKPhVeb2tH2fbHPtuxsn7Suo9cX
sRMMPRqrfUHBNcW2PvYE8ZiWw6SUZKbe9dE+QIkyBNdeAz23iDDdmkovzNvm4Puh7UW55nr+2RMb
1fHOpz6ZNhwUZnia5PBQ0ePZqNBw2gXEIbDvZJhuyvnSxzFA9/7gx7YnIHb0zufT2+kk55Zzejkc
Dgk0lIadoNTpIdAPKphPyjoU9Bvfem76DmIodWmf49Yzl3rrnS+nTpv23tvbqY6qm9PLCTCXrQmP
bTn4gaVsc9NpYu1J0skWXGxbaQY30edH247kbrf1rEDZcGT5AOY878KPqQuPD8uyNuJIOSnWO0wo
d6TqCSD00qwK2Jn0CReS6AH2oE1Q4XswF3dS+Swo491AUxRi/J1t24Uu3flbP8itF99fRAwTUCqB
dnBYptC5vMvb+e3ErkTV0njewdUoTWt0ofKHlMo4qQrqAyKMwB5DcbQRW+v1fE/m8B4v0a2aJpsm
pXsmP7hfd7thaXe7/cN+MwXtBhuKXniGRFMyNLa1nqDcVssNEhcER+E+XNqbOJEcIM03zPxHf2Qa
QGHUJn4O4q9PTXFHDOfW0Nr9KDdcp+Yn52jTzJ12HN8otWdXD77YIT8E0P5+3WjdcijL3jt5niiS
Bzyphz6uj0Du0NEynwrgriTG5OG+e+tKDANivgA0AKoqvnMxPrOxMIYe/Hufk0dKtZ13fvPw/+05
ITSGfaFyQg6Hcb4LkYCHIBZESOoJ1T8gfd7FU3RiXD0uDqEXxaYzWNpN2li3QCDY6kZL0Xw96TOJ
Xrk130H29sSkEgmmG0hG6iREmrB+X83+rlXivW/f+y0N6YLWHhc+8I0c4+ezVYyPof5KnvwezdEn
hbbIVHx1bMLCuL7ybVzsBp27qAeOMZy/9r2nqsXTupm8vDBvPc/j2OFE9gzhvHrjuBoxBrTjRryZ
wgExQX0JrPJzRCpuN2/W/+tGerK3pdnccdIRAljQX/bl2Tp6/FoISlvPNyyJD+7wOWk0gEntMVXV
9bxTNjT70+kFIVKylR2FS8T55LpzWe/cg+smzepYzjeLLD0ZJe7SiEtMrlRPiIY/YbhZ1nYPjahw
q00foXBvkE7clfm9b+Pj2bF9QvvCXgSOwtY/nyYSJLzT28sJ6VS/j4XlODzjd/SUoYd8STW8jFt8
p0qPSq3NgUmk+HKG/mKUJBQgzwVxq2UPpc4ZJxrDWWoXk1vAMW26F3t79OED7u17/CYb/96bCn3D
qV+3wpN3XhqFH0tleoXX1/JrkQi3AhjZYhRfVbTZdGFlEytdOiP86E9x2+4qPXu2bZSdL77dtsPN
9WaaaRw9Zy/rLidOycXg0s2Picl8lBvCWLmO4t4k03b5AoPw1sPV/sJ3UGhVeT7XTYSI8s2Zu6jh
ns4vXqqnnvvCfy6Z1msaq77PrblwjbY/BOn+tHDLr8fKdU8T7QjXbRK6k4YrRBwH7CNzcFw1Xnau
2yooTLkgiOMRXYClaBdiz7uy+hCS4HUxlGKPOva3PxHaVfAkmeGktD1S+kx5sZfW91wfXd/48+K/
3vLt1XXx+ij/9gndDPO9C+jMroOm6yDx26PvI6nrMugEXv7+ZN5GpJJeX/phfPX9rdfhVaeCEyWQ
L9wQgsDgkRZswdAoYFy3Duauj74/d12EhsZg7ft7ri9/+9ff394X2iewWHgL2l5uD9fx8KjpyBCv
D69bLZBBpOxioGujrMo7rekYWK9j4AisRVA5eEYDBjPQ4bCD4Z6IsUTR9Ms77kYMr6/LeEqeI+SC
jNRB0arsKoRaqnoniRWA0ryLXBn9Jk1As7hJS/hkaZENmCJxsNmq5PdmvZyoGZY3PfgKYiuQKqYI
jTk1uwqqOHfwotcnb6naZRcCmsCTKKgPQT1K99Z8r1I1eLg+U0QEf4ldlu6vz+n1m2iWzQ0ek5W7
sZyIW2nPkTy2Z3R/gY2RqN/kc54eZyPbDGJr+AAQZmCg1G63RJaipiEDwx3CcHGRlWZ7BZ+t36h6
9IC9DczaDMGHwMToIR+09EQI6AMcYWO/mECtZCtUHrtDHHfTY6Z1xSNZsdFDUgDYssvHMpS0m0BC
v66bWXAIFjU4NOXw25/rc5ZU0nheN1dN2UgSllCyDTknm3X9E+qtegzH54wDufU0mKAVc6E814cH
PK3B3upRPgpVjIzS5HZSR4txQw4OMXNz8hUvGWW3JB/uuBla+0SM2w1bKX1PzDusLMMnAcmaC/0V
mlls9ecKa5be1KiDitS6kDAs3lSq9XBdEoU8fhjJ6rsufftDMs44CNadaIzWxUyT91Ju9WOinkVt
1i5E/gL1bU0R0bagXRDwLxAGhcob1kVJqpQdyV+ac10UzEI6RgzRbFWVPXMI8juwJt2dFiaeOnT5
4MRIishxUO+vn6bTG5MCWTtdV7VE+ucGMLhrzdEdzjh2bhWOKXdj/pRC3G+42kJhjAca9a32vj5Y
MkN7n6b2rdQr/R3K+BtJJNMrMB7s3WTiZUmsn+vECm5iAz1XNljECMPC+PZCu76g9squK4V9pxtk
ha0Cii6OpWPfqeJxUnvxSFHwMKP7vS2T25HE1SfsjPmtvEhP07jgRkEp7s+ikEBiyxlkT8N5MhTl
1jCnZQMSonYJB1WxuvHcgPV6H+vB03WpzwsXRF15KevhRpJi4Y6YUOOeyBOavElxH9ftTtIX9aYn
6mUPFOWINUq5uT5lFOa8G6MocaY+ftM0fXqOG+ZPQ7qM52LN2Q2NqPSNuoz2SdEfMekk2xFD9iGQ
1eVInn2wyfTCesBIKtlEwRhnfhtZYEsnuV0k6fZCMwcr+RAxJalzkatJFvFNSP8OUVZ+W7Twxd+M
vbLXjGE4RbhVNzX0fzfqQSc7fSU9qy190zawhO0I2Pe2LHJ48+mAQwY1GQGnanjXI8k81osUONcX
Kik+5H2FIEUlK61hvDJ3Om7uRNMustAD90oU5Bgxi+AJOd7zEXNJq12KzpAus3d9pc2twqcH3zua
OZ0lKxJuOoxblwpau0PKWurr2LsvVtIH3hQRnj1PdbTL5QJphVYF2MZRj1//BJYV+6YSbK/PK+mC
tKXQ7zCT6afJAkjRkBj/BqYbwfwELlFfGmhNipI5E3a+GzQJmIEns70ZaiV66Enb9EfAohg3JiwI
qGi8iWszQxH+9GP22hi1tW2b+renrs+3sI4YpA35pmnMnriUVDE2mlSBdx/V5jjoA2gICe1oIaKW
J5NHOsXjM9Z89Ubtar8lSuFhsFYonqWLp2EalvtWsy5Cq+ivmT5baETBu4gRketEVAIVzTCrim23
5XhMQDmQzWxZIJ+mrnqQTWHY1lDNfeII1D0BT1rrYYPOMLgRJO6qoUZaKSORsiumbSsV9en7IwWr
yw/PadmYb9KupUaDLB+sSlWEh7wbCAVnsP6Gne7UIds+Y1D2AhwagJCCcWTKCPpRlTMigcS4P4uA
V7yfHpUqPQsFrDw8oBoTRCROt9c/s1Z1JxiaXpcLKLXCVCf6SFccIKZsObkvLnGQrp6tQD2lVKJ8
7r7ibjEV4SbHrEw2l4QHRl18mVPjYjYRKDmg+N51sW661DdTuGRFL3F0pWg6oNhX6cYK0H9dtytR
76/k2Ol3VavXNzUekG/PR7mOGg904ClXYvk+iNpLvO6HRK9R9Gi04JcIWi6cpUMZZy00zzl4gEcE
qyKADq/gPNgsk3mYO9F8KPt4OpFFiJRpiutXPZR7h6iuwSe26YG5EirdKI1figZF4lhN9Q0MzvCp
Sya7Eqf4RYnb+gD/Cd0BXvl7QVjeiaK5l6Re/4yFGIX/gml1kAVXJ+RkgeezUZPWlDxSFz5UvR3J
SjLHE9fD6XRdhO3y9frU9c+CkWInkOGtI0cCbMgXDe4ifS+UWXYXrwvK3I1HLdbvri+RlyjcRZY5
b8VCXydF8kdlxoCqoDg84KNEXlg/jIAnHsYviWqCdQoy65ikY/UsWWB8xrC+ALJCWZKWJ1Mvy3uF
ClP9CRhR5Ydzf0PLXvlqTbIjw0v5EJhbojK2WibN5adOAE01iIjY4vFLJk8ANOuyv8xEZXEnV43D
vHDg4ssAGGfU2l7L0/MoJJVf50+RWOopZzVTo0LPQKtnktjjlddEfCjFfBvLZYpptNsQr3IZZ6N6
hYQHiVjK5p0xVvVrCrwEdWT9PBGZ3WpJdgFu81lAHnxrlnV125iAyqlbkGmJFnyh6LSFvyf2X9Ig
DUglinX0lX1zhzVHO4S98qlvwULKVqY+AxsXnIZB0r6Hz/HcLNHeGJZtWs3RfhSD9gzduj1P+E3O
iWRr+ZRtDE1DDyYbw4UAONmFCpFvIyUeLnE6mTtizGfn+urYwICUY1TIpFMgpCcE671r0BMBgPpM
IkwESm8SL8mkKJ7M2Ggf5XN6DosOnaJgeroaV89D1ncux1vhq+uileTvAZ3qM+x68QbGxytQx72K
m/MU6mHLQEhq7tanDKlpTlGvhTszbRR9qwAhdZRhkI5LZhJzoGeMUFqq0FJtvucVV3/4HFGu3i66
jvRlfSSPxasEi27//fkaH4wrzAkqeuxxwgNUp7uIdLzPGFn8UJWxotUDEAsxQu8W6p2fDAE9mEwk
xLr82i2a8cKwfMOOm04K7kHqGprmXhfR7/qyGhX769L1T85dwsaLgDV9bNwqEEl2oZIko5WjJnQ9
rudRE1fatXbkfl0+59xzZ7HJLnJYmN6KxMFr1M8b5gXKcSazl7M5gha3MhIhToGCnVpHkyvpiHWn
uBBhPhCFF5m7Fu/fBRZJuhMUmaSNqfMaScifGwXcFZlI4j1xr4hBS3Eg+LTInoRG8BvRlB+1ZQmP
0qSMNlNE5TGHYmUADLeNVitat6wqC1RiZrmQxkPGZsHMIE4GLb0+Wtbnvj+C77W8fX9ftNR70s13
P70BC3VoTxP1+lGVDq1RQysT84aosc44Reuf66MZxNapFN5KIlcOMal0Tk0vxaX+ySiQvcxmxM61
i6f5vaHyd0pTI78klh5u6gFZ8HUR4WFO3Fdf+1pC2vb1D9ebd5E+yQ9PSXFTn83axdatniErkMcT
VOaWOlruDFKb7yTUhPf11HT3ib7XEyH0I4tcLZI9m73RFMSTCUzI9aYoN3pQGQ81riMQl8jxa2m6
rNa7r5b82JMsGVR6ejckVnNbCtLpOn351xKJHcojudOGt+YPEeZI9sxkkfEZGMbkZok0e+zO6CG1
pPhuffU6K7rOlKoJ3+v1Hdfnru8oWubnQga6Si9S/zpnqFZWCXPg2+ucAVtsZU9VFx6vL6aknDmL
YCyUYJlRZA0sdhKOjA1T0nZLKUgkHzxYCOfS5/EYNiKi6E4SntoKrX2lqhXZxizm2CVdvWozX8QQ
fNKqiJDMONr1lPBf66GKNuyG/lgG8wK2iwjUFNLLm9pge9Rjk6kQN2sxzSYbBGB5b5GOtTPWqAoG
ONJDj7HUNtsg/my18U6dY8KmA4YCZawh69FnBScLUBvoC8VJHg3Zn4dA3gGI67GiYPruKwzcQpxY
m8IohBNAz3MT9ouPiFwetlYXDGtEsOBcX+2yrzVgDH7CPN/UZjHfaIGGMLAoSw9GdI2/sbdQ6C5W
43FuMgnp6tjn8u8tQzUfWkJWv/1REFIjvE2U6dDVYHbEvEAiGpnHZRyPBjkeHHDrYpF2x0WhPAX3
xyGyHZCqFfXUxjrZOH17KGQ3yE3tvom7Y9PVEcbGmJvj9Q+DnfKEMW90jZ4mVDyEzoy96AzMvLsH
uyRtNMrqG2k023ulE3VHB+FnN0uj3uFE32okAz6GuaLezQAYEuldNQzUZ6lxiOeoXHOYda9rjd4b
5Oge5v5yBoAjP4pqcp+3+nxeSrg1aho8jaJwd329Xq8vBJTdW+u7k0jAQdRTUxIIuhPEJ3Jslxsm
phkDs0W+o9EEzFdWn/tSLXeYdafToufYKiUshfQh19EmQMIzhfKNuJ6Q1XpClpOueQayAfLoeS6w
dBc8UXcPIPczcWbGqdGB6cbjFLsT0zHJFmvlSbsO7smH8wBnnZo4UeCDBpyThO1lhrCrA0u8I/Mh
ewCq6Gtxqj7HpCzvJ114DRf5UZCoV5TMSCkfeDTmcu/6Xa7fQOIQgbjQ3eqFpByMsvu/hJ3XcuPK
tmW/CBHw5lX0npSXXhBl4U3CA1/fA8m6W3V3n+7zggBAqaSiiDRrzTnmL93zlZVh29Vam8sVKEn+
XIbVZwLw/KbmJnG89UF+vzzQlBGLyqpFsqJFClK9YJEWFHA44cVgM0KVeKlFVcNkYCSjZvdeWEFz
6XmkmKSmWOREeQzas1s6/U3BuDzBfiQR0qlW8pYzJdpzrWT5A67odqULWHhloSqbqq9B5CWlRSKR
o+I65rNilnm2GiuRHS1rxAtXFAWZnpX4JvBVkLEX/3QDsFggKymKZmRq5gU7cou4822ESfpaGl1+
tavx6rb9KXPM4K+D6gXdKncxPefI1xlpkp//64SCQHq/02fuGhxbt1VGPki6MJStfDvZXSkLTSjK
Nk676Fjk4rc9P7Dy0KqefrDtZo3rhudV3msMdzyXFU1J/KsXzSGdsp33FHavjdeAsseBoLLb/VaX
5DuNZQDcSnlMYX7P+1t0w6luHkJ3St5NZqbQGN8bkDYHNvzmImT9ue5C7OVDFHZsAKL8MMSl8QY6
ctX2VvGchzgJQ1+xtnYSdqtioBWfK4RZ0nbxIigYWbuKIVoeyYdNl65jRt9huS0Ktw8+DB1w//0T
7AnyCSwfYX6VGy9qQmSuvCS3tTjXhNBhDmcRmeFjcZrKXoLDqW5f91zNOLVGcjNdAjuSPL+iq/Vc
BheYAg7En7GID3BfKOLNA0DljvPj41TFmZzwcO1p+o9IJ8Z3h11i3GECiOnievbZAZhqTxgE5a0p
V5lAwyFexBbA9gR11YHgp+ZxKMfvrmL196ukaIp1xipv6ZdV+ERmnLrX4f7Q1CL2NEmqbt/hJr/6
bKwP4UBTdv6F/xQ5B8HyXott5SBc7eRP1nCVhzlq9Ept4Fq47nSoo26bEUGG22TQMJiQrLGkrA8h
Zd5xJEHwAUvfueSZN7x2ycZjWNiCL/If5PQftuJXVFTEVMzjDMle8UVRorXy2MGh/lbpDQ7MMewO
JkyGR0wpgPDmF4oaI5JBWuI1NhuyGOOmgpJo9KcxDwc2ZBzkpTcZbFDZla8NpxSH1qq2va2WH3mN
V711wu+johLw7CndMeqq9DwTS3hTJsggmf1sduafs697fYmVpBkxyqdO+OjA36E5XQZHX22Sgw5K
YQP5TSEkVXPwamTTvlQrZWk6yqKYN/E6qKpV3CbhTqu86Bam5pYYq+ShGmPnahcT+MGC+jLUxfEz
K/SnQkXLSDMIBN1cgbPlOk3NZr8/uY/byRRHU/W19yiJHNbGWXFiaxFRPVWUFSmFyTrzoubZ7WaL
ihV1vxRnji/x15YFR3mafOsQCe3P4etSOG23Z+aYAZpGBSEZDNQ3LYl/yBOUDH+dCC99JoFpqzVt
dPH1h2ZoGUBBgfHUBe7zveJjtF549KgArHsYoDhVrGx3f/Yt7MZnCnT9aqiKfoXquDw3DsHTCBCf
6PjsTRKjLqwS2c6yR1tabv8K+HfANaPqL2UfeKsKG+d9EsjnyzAg3NvGHQmO9UMzqvNA5eTX2ATb
EeoTtlplepiobCETcq6ADvItVLR8p0PmvrTkzC2jOo3YkCf5KlDQG4xzCVWeKdDrPtiS4n2bz+AN
5g9zDQlzmhZtyQdTD6PVDIQ3JeO73Zb4L6deHBqoo+/xDWt+/+h1o70Cd2gQ0AijOul07ajMrEei
CrON6mFg0wSL084LiMk1ynSXiiF8CmuY81Y1PbVqdaFYSTkRNEK7MouI5RfEwRsmHvmVhAzzgdS1
SxaVkFUxu4TL++OZaRAoWiCjemfrL4aimYch9R+8KXYPpFX0R7XxumNGStsMBuc6a5RmlSpsrYYg
//NyGTjPiNi7Hcan+hJ4JCwXaypo5UVJZ3q44ju7BHIaUCb7ZyDo54bTRKUSN7Vt83DVfme8TKL3
1mnPpolgcf3FzQxv3fctdaaZ/RcxG+n6FBgPDmCrc+pjOQOzC8KR1W/fTD8LGtOX1onDndJr7XaY
mASbmkd1Et64spR2WMn5EPhMeKrCLjhpWJsLWXlqLRyVrGu+GT4V1mBoggtZif3eU4xPVlH6ApNV
ChzWBSj3H86KVP/71eJbaLYKARINIq1B9LhNc7Fjm6IdiRei/DdMDZKI1DnLTWE1Ri+qEaWXNAJD
R7hUAW81DJaEBOqXJnKjHYXwest8rV2LoP3uVvpj4ETJiwsPbCHPADP3YO6n6TR1zSmaN/u9E/H2
ZQSAym2/LADIe7pCCwoT/Nz0EVpaHyIYNcSodgw+cV0uJ8+uN1NYTTtTD9IrdYB2UQtWJQ1oiJVw
fMpIyqKbK0mm0gD/SQfvTwFvK6e7bp4HKzaCW7cpAUnP82Bpiu7kDAIKbarjqxis6Dc/cdj0djuc
XGhpW7U0iMksBu9iRjYxJVWtrt2IARMOCzdJ1SH9td9njZqf5E+vsIsuE/jNrIGocaVtmRzLxqYX
xG8lD9iZNox+7U4ojUJ2umtvO6cGt4GZ+N0+QfGlKhQ/NUGUHBPmCGzpfr21gNRDowxpnvVltlGi
yn4SAHAeur7Lia7KcAJ3IMysNPaPrHq7187qH9SW0pmfvXjFZF8She92nQgKUmjaT7QhsE4aEBsD
++fkuPNGEIO7ZsLhS0OQTlSKcIgzT+aFId7kWcQK463vGC+BtOO8qroAjBaTrcf3njuM8y4EKebL
msjfLoLbvODT5G6nNGuWaV2xiOFDHfue9gF0viI+pOjW2qiTtsq49CCaEKBPZTwaOZ2OQdThStEV
5x2U+J6QKDhbofHDjUTwok0muFVS5XYtOXnX1tGBJLW+98PpH4JyNNeoYLEdm1P/EGpoxuQZ0pJ1
0oz5WS51rISQn4ZK0YLcFLINbCyjDv8k6WxpQtWvHE647MODmkyPauso68hM21eh2pfS8JSdNYX5
2rS04TS6Id2aeQ9nz5ehiHdphcyDaOeGFJy0+mjbq+w1VENmrZUJ/rW8rVn/8Xbf4tmv0HOpxXOX
VtEj3uaG+lSKuA1gU25TVLIz84hBNLx5XYxDAXvWQlit8lrhFF9lLCk38rLMWXV1regOVpBvO9ML
r0R8sTDxM/tnigwjAXfzzUwtl9Beyp+dK5p9XvfIXdCXPn99rQ5Bg8m6+OalGJtVarWHAWPrU275
9Zq6kr6EVgOkP6Lp45FYvZnS0p3xxt7K6mkld41TXwzZGB7j4RxZh2nuf9hhVB/FvTMCV3tX5d1Z
LhxDUzf2OXmFII1FB2sXuMFqyEz6KPBGDmbvjewaCYguD4pJrCrwkApontsdgpE5U3h+tZcTcWVU
NR+/YVoMAZowR7E/E0s8AljyXnwzLDdp1TvbVA9K+mm0PwdrAPg7DfqmJ8jzSmnjQS5i7ytZ5pBd
GwuK7fNa15rtolMSqOsQxs+I4ow+TxxTA0pGI/gIw/JIQQIYEObwc+eQZ+80afiR5lDOWzZ46FUL
+93BRW8h+W7ZAqlghB+JqVwotsIWw2OjS+yyepvmhq4JSp8pcHKO9dzBhQ+skxzSGkBF49/yvZUH
+VZbHl86quH5vqcwXO9TGLrC8kEnyiVT9n/NWgnpyTFJXw8wfdQtva/umeJys2HZjkRovozm7nCk
u7/lFQb5RTWYw7kmeHEJit9Z3Z96YQix17P6Mx6yCbEgCjBRFs5V2L5z9RfOYJlXa5ic+6GxrRes
2NHh61aGqCuxsk1CQOjPinGdcMyf+QRDqU7tbtUMAdsl8m+X5NaV60abn4QynVFZxtzXnod4xc70
Q1sT/J0woQ/p1J/kJhFeN7AU8ktO+lxkY7n359Wvr5NfUqdlf/8S+UJgQ25JDOGcXYO6jNu1w1qu
Xfp4SG4kT2LTZc0DnxRfoOZo2YEG2rCJrbehaMjqNkkkgypZ/Y6q7DqWtLzjkvSawqnUNwKceFEb
7KdxIHIxzMv66ubxtGa7XZyI2jG3Lo7SP9PY0KjwE+YSy7J0xlNt2d1+cKAjGLZoj7QBtW1k6+lS
rjUz3ExryuKMG1b2VJEJKVcvqTXkT6QQLpTaYnEJhnLR5E22qEJHX5VzEYQ6szG7sel89pN/M0US
ACnhBd2x7L0nQIPLf8lR+j+XPgkdT21FxsM/t+Q3yK/4+v4gzBleCfBbezngYDr82YbPywvo0YJO
yXxPt9t2U1tJ8WCBIHxkzf0ikkp8wNRUwbxV+lZJvZItGiKroV9aVtN+Q7qMf4p4wafAR5DYmH2w
hYhtPKUlkBcGQvtH2VWHGuTU+zBW5mow4vSg9MGms91+YxNVd4U+bT/oY5X9cNUWPr2nvMPoN1dR
OrRrOwOYuGN6apmdENZIaUhAuAJEHuOj6If6Vtv9Xv5mhKmlEAUSf1/oWvMWKSy+59/YQwNChzLu
tqniZPUyfbhXFOK9UbjdU2Co1a1rzBuBgMYbMsFkp/X2vPnJ4wccgOOfMkdL5iPqx2kr/8TBfAkw
YVNQk1lZszymAcl6TkJvL6/kwQCwvSCbEnizLF8YtoFBMNXKNzKPlyaNHJY+ExO0oBKQG+B15zqC
kYQGfWj3F4k948Eyxu+ylPkfi5ryFSt0zlrlLHjT52Yzj7gxH4STsPBrTDR989U/YwGbm6XdauVZ
3lIbn9C0KRkWfh+7myjQ1J3noO8QfLRBrdb9exTnu2z4bRq98mqIgQScAiCEvBQKouQWv91aXrJg
KxdIN6yt7qpw0WvYsr2fHKWaJ7RDVkharC+zvKVymJTPWNeHI3EQ9aOmV9rJQencAJJ11DzcV/NO
TkmFvk16D1jaGPrHwOlfWWdUt8SEEgNRyN6SCcI4RLDbiIYR0bhKEhKO/fHg12l1SKagvsgD2P/6
kpH6/HXf1JWTYUUhAi8kGkVXm9vMNV/llVRo0FVI/0fA0WyoInQnKeyQXxEJ11y2ZIsvBXER6zJB
2xdlhs9GSdG0o12r+6jzjCsJV8a1aZ18nRjm79QZCHjS2uIFfWy78JiE7mfyXhPXO4cJCh2joC4E
4X8z8f/b2yYF9aCGa9NhHnu2XQCURIC7P2B/LBzM6L9bx7g4pTJ8jCP7GyVx+hWYemMRm8pwRuWF
si/Tyw+77DwSDazqoKm99Uok64O59nSYc4hIsnTpAMDcyAoQhuX8Ct0fHv7ECl2wTGSsGM9tpJYk
t43+IYmKaS/vyUPtZ9XZBz+lmJAbcyrgqUa+/UPCIu/sg/ceQ2O4hkE+gsgKhz383B/jZEdPTdKk
e7qewIc09lt9vQObGcLuDCHPg/Fl/DAYEQk4tQiK4rpterzfijA2JRuHc5bUPiMD0jzgt9NGXn69
EFlUzfhD/JjZnWR4jflVLkDlAarDknI6qeQlMT3zcp88wuBUDW15KDUiLNENXnsjaI99re3kldcw
DaZxK1jG8UEMhL8zwS8TfTp/DhVL2aEwaJZwXsPFQIg0qLG55Cq3mPLMbfEvCL0EDTa/ENo+wKXM
31eIK/xJq4+ysHyvLveQZiKlyx8CFGgLLxHRd9ofNCqc/JWSXgrHuq83lgV+tzeDdLg1IWwYhIjM
PRrVPsNrxDZrBv+cOtmfQ50l6ToM4OncByXwgfD8ou6xp9Gy/E9nhSCBWIkGDeyMXpJ2EnkkmQiS
3sHAUudGqO0q18Bz0fJwEhsNobXajGgJaPwGtgOUQ4kf06F/I/oBqcV85RBrdY0mqibz1eDov/AA
jusoEubRTRxgrC4dztFxPmuQyI9GFZjHirbForSot9z36CJz/LXWdISNeaXi7CtNByrByja1wp1H
nPRTAvtmbRS1s3W0xH2DmUoy4lwxm+9r8/2eRJLUMs/yDe8MKBhlC0ld1vNDm4rwn86HsMVOvonC
9L9Xg2L/eZ/lu9t0mApytWoWQTH8Dlxdv/SxFe9cnbW9nJAN/lz3Szxg/gqklb7RqMKtitEH0jA3
JuRlOhDbCbHeWJSx372bfUchC9BanCNSI5U2Pwa24lzrDjmToPfyrWuNnxZT1yPMWWOv5Lw58hss
bd7FRy9ZnR9TMg7X8IbFLqFm+FKGw6Xq3OmbA5hqMZZefC5pu15cG9uURWwv5K8uO+d9cuoz2/g5
nyimuJ+M853ejE65WppE3UYnJbAsmqLJR9hqzYIU4eBgSe1BEp5Qijq3yW6L53jslzQoizfh+84x
t2KkIfNX6VlGJbSk1yG/KQoHgHNDlz10HDctf9adTWbLriGS7SS0RlAY7MqbDb0cNKpuv3Q5W0ck
MP5nUei3MRvU3w27kxKFEao/5Y0YC4RapjcdYjhF11YlRjLPuu57UlUXL9bdl4GYkY0phLVJIexZ
6lS/WNh18CIXN71Ts5dkBkhT0HkL4FmebTchTiKv3P/CujD+BYKwgReYqmnpKgoehJ76v0yifWiF
AN3HYl+GxjUOCdzB6qjzQ1uAXcKIL2RsRguHUgVNf6veEi9HG2o+QKapL32KdtkIoJtXTnv+kkXI
eopdggI0WlixWKAsfIK2so554PbsZdmPDdO5qslSlBvpkElt15aGZW6FO03X3Gj7TTgpylK26r4u
5WK0nkDs/uXtvN5dkX/zVTRzdlh/uSVd3gobliWsUcfAnOn92wxtBGqnk6tQ77XR0nZJZ4yPY5us
tLkgWXVxv2XMQ5E5V9NUfXyNIaJuRYKp187ER1BGH0FSfwxjEXyfT4KyYeua6tUc4NSfWHQjIM0K
6p2DoW0Y7emLzAuFojeHo+Kh3PKz+jA0iXvRNfbw9NAVbGMq9v08QhVAjsKj5YMKFJo6bZt2GAhK
m2lc2EoC0xg/I70hOXaYNXf8LAZovXwrW8wpnePODj63eAstbZkHRvY89eF6VMt2O3mW91oov+I2
Gt8n17qyQmJVJszgKQ7rjgYh+7HaeiNotF/Vfm/s4A6ma1arENyQJb0TELoolbI8sjtBUzaG7RxH
9qlnCf4ycOAEdsxQf7IoNrInLTvR3hxvaVo7Jj7reVAOJCNOiBD1Q6EaBgG/ymNSZKhWNfVdpz6x
VTt/4Y0vsUbpmi+bU6HAMlKTbx+VONAeWe4Oy1ZV9WNbd/7yvpuZoNYBgvSnqwpanMlsfA8Hdk9W
rgFfEMGrA1qw7kX2Y+if1Tj9RUaYeo0sOz1T0QrvWtFx5pPpBZC2kgbCYoDFdZWHOo/bA67Io/ul
6apU0nNJyptAXlnxVRmtD0V4xltHsXXrhw1ExmHKNwP7kIUtGjTTANBJMiqr5KiK717tW7vRG8oP
petXuZ+R9Awp/hyF1Ba/zvoJutnoiD99uXFuzjkq8K7///Mwe5T/1+PgkgzuqQZeZJNnwvr345AT
6WwDWG92nkLh23ZKuk3FiBWoi/N8j1i0ObOs3Ug9y+BN3q1Mk40Z2tPLtDWaKdyw4Y6fgf5l90+R
P9aLHtn/reXXWDN4mrtWn5cTlUtmSUn8tx+I+t0U1UuWo/FT4xcSJYFhgUCfe5GyCynP7H5ajZ4O
pjrRw62nocXzk5vIxX8ZEpx/Oehtl2htz9Boemu09eEB8Rb95dsn8wH9H+vYHeDsk9dp1isOnWFf
CaNbsJGxXsm/RLlTVeGaEFPrNbXGaImkr9vJV8l8TkleQGNMvAXbZctMd9aofzpz+8E2wq1epd4H
tVUC2lvaD8ME+jXT6vyKOC2/uiK34b8pNI3my1TYCGsR6hMnq5D5WeVvyaSxI2U5Pl/UXVd/n0+M
Et5jOUXLrPEEufFuRhYtaDBfSetvFpbVUKPMCvI9XAMU1Y4GcWTwWBkbYWOiBOrB3mrhzSyK+EGQ
PvCWeTHZUck4hhuapYwezJLrLhDpKpwvEy+yj6jOf9Rs8Z+Z6MH7VJayMdO62U3CfyH3wTjLgzor
5OUZON07geD/CYky/oWR4K9F9U33iM9glDDcf09lDnUgFqqYD9kzzm3T8NT6ivmpZqAzWyPLntSw
DNbsJbyjwTuIhtryUaluciKbb2IKprUC3npZztIZeUjb+lfmK5tSaf1mp7W9s+lVYz94ovm8jzFK
rBwgzLs/o0mjBIwEl2iXvOnipQBAT6RYk74Rr6lu2aSRWpOVxn8hy2i6RFX8PW25rgPGYgYQ6XD9
/q8PaeKYgueUHXQ8dNE+QuH7OADlt9G/YB2pynVh1OFBHvQB3u9oF3618qmpr/o2H/eTkcVLOf7n
Okp41tH6xqyrhoVA3a9TO6s+yKRYgCqOvhPeUS6p6XRHEoCSK28E1JA0sN9dWnqhMxz66QE9fI6K
3nc5AqWgyjMf+MWLjW74P73IqW4qcVslFtsLQav1bRqyZIvG07P3g8meASswIPItK2EUKQPq4Mb0
f6H53zEVT5+GDxaxQ5lwLTSevtQvr82UxASSKl24agu/W8trfATmmtxF6mV9zrwbza3ktonLcOkm
CjyjYlxbc4+mjuHA1W4fHeVlWYhgMylEuaODtJclNNp9lZS7cvCHZ20Kg9NUqcA7Jjr1NivdxdT4
1jEnU353fzxdv0ghtrcRiUrlQxMl2Y8c5TLx1vFeY+Fqbnnkp7vsOnOGYo1MdkCagPhJSq6pbdn9
0k9ILbGRpxCcEzwxDvm4QKt4N85F+CpUG5CF6i0eS7bRwoKw+derVcEqGGcw+3VUx3Slxr2h2O6q
jrXy4EaWniBD1Ej2Rcu6m1B3bwz4iY8gaPuHUjT66/0/Ek/DJ0vjbDtlWnucw7O3xESbq6mq59pD
f3DCqTr0c6FfOsDkQd4v6Od93fJzSv6lUFBBuLPIzxjxDxssK2HTMKE3QAaXDsK+jTs5v6sy9Z8J
cB3ZZJnTPnFi79wZw6nVsFwvsUhsYjLG3xsndtYZp6woWbroyvhE+9/doQ3ln5RLLhKF/3zYYVwQ
WlBYj9QwMNw5qfPTMi/IjIYfLak8D+o4twrKuiDAKgFz62rtjYZDeyp6Ioe9MJs+5QukXoZ7Q5jD
1aFJdfREP25InmDk9nU6ZPHccO7ozD2A3F/LWlLczowDBVonajHraUiy4BqZ1qaKB3t5/zBklkFv
0Y6npdYhzo8Gn84cgQDWRQGI6wXPNIKs7nFujIhpGRDsywa4xnbRo8LygpZYh+2AEeeuqm9cSyxq
NiJb+WEmpWmE31EeuoRNex3in1Kn2WHiGKArfTSWgdsEw0ud+uvOHulvUYZ7Q260axHi/QhVAINd
dSqZhn56xlY+iV2F0MVQKNaqSTGu1HLE6JWZ7+XcYa0QUe3ZsX/KKzWJkGKKxFoURoUgRDTpJqF6
9oo34hZQpFwIkU0HtU2AaIYNDiBFSW5jZK21eVkjRYh+To9c9X6VmGbuvyyiD3fnd/zsYbDhguZi
lQxKdQxq7OMvOtAy2LTUSeSvEKkoXluNdYyeACinMY+rry7rm3zBaJmj+vmLmawMFA9TuqEk8Uf7
SagH8QnRUC2l6rOZusxeqk6DI9Gu9oEasPV0pvRkQnp/8CnNHjEdGG9N9Uqfsnolys8+t9avskD6
IxXt80H958wg5vUYE/TpUcWK+f8T/ob3HIsnUjyRlew24LJao89sgqpSD73pcb6qZtG2vFJHYLiz
IlPzClW+1jMWEJgX+ptOabEbzQddVisSr3EP6HsiG2CwneO3iFJrmweE/qT5ptZj6zB65qc915Wr
uSuvEU7yULTLIoub50mZzMVg6PVzoZuwiuezYb4nXw3K8jeU0f7Sjbp4qmBWSBkHWffiSR8hCwb9
QlE69ypHr1aNgUqperGhNGgQgj2P9sHokJjpptRViD+qNloevWf2SMmhV9MWvxbRyf6oZ9dSr61D
XyQnuSrKtbo9mQGBULOLRR6UvkPoIxBgsrOMUKp5j19jEVHGwMVhgHzdejTtPMciOyB49QJKW47G
XtsjxSLW6/vbeH8H5Zs5zrUeh7/VpHik5cwfLbGTT37NJvFwn10bj5DAyumMN3RUT33kx7fGUo0n
Ihk38raDOfwhiX3lmKIcOKL+yB4CcHsXYifpAM4leSdVf+mNYpy8cjrFKUR1rUQ3WPeFQVDM3AjD
CpKaiJoG3udj3+jijcKHHB2NqYaXPqe215EdLse0R/LTIG3POjRZnhoYzHC2+ZC5aL19ev87eKjh
qYbLitSN2Tuyi2ciSfN1XynGIRDVgJc31Gn7JdMtdgKGS0Xxr7UXKee+Cdq11TXKGfEbSINcvWRD
xgPmWsEhCC0DRrfVk/SQDMRvczbgVrqfyXvB0P55dWidYBUkqoGZ/3++WJ4NEWaKKMe2gTFvMbhq
+N4MqNOimK1Ez97os4ICwO7OWTdObyanzLOVS1Wu5BAgBwMDDfylIwXGJ7tBF3MmMCPMNB/CDNeB
zSKeeqq2LVrVnSWQf84Q8Ghb4CfjxhFDs9LVgyugEMvv1vRa+bMmT8NMbIlYDU71rOnRq6hY+miR
FtQcoq3Iol9SQxg5Q3ArlJ+IQScY1WVub+oR0fZUEa7aI7ZbFomyIXF4Kce+r98xYA7tBfW41u6U
bVQS9dYHjofQ35s+qmG4L5JE4C49+yQi+nd0i5QLirWL7/l49mzFXsuCAw6KgiSZktXBP42Kgcyp
VeeM9Qk9VT8Z6Xvs6kDRajgBta+C0pwm5Lrzfy+ZdUsNOvcd6ua9vDWH6fRy4VZMGsHAVamsMH3r
l0TRCMygco+34d5Hkx21qGoRDdcbmnXRue3H8okJ52CX5fjOMkxZm/MMqybGU2MbSrHSWvdV5THf
l3Hjkgc9f/juojGKMgBS582RPGQeg7I+lMf7yIB80CV575am/YZ88+wH77RBqwA5YF4SOD5vKiMX
HpGjkCBAv52N/3fdpAxRDriR7JK/0FBm6oEcsW/yryftIFUdUlXkiWVeb5uTGlc/5P+z19FJmRNx
hnUutM39N1QQVJ3kTyLHHqGIG+/DnhyGMlKHrRk7zjEz94pcBrl1uGFTWBKREHXUYqDgN4OHQMKg
LjtPrbkPCSaxq4+u0lYi93Mcgra3Npt+fCXhfLZO29u0DzQMM6yx/Z6qkaAbVjS9cc5V6z0O4uxH
VtTfKD5Ge6EbGs5K/UFOLnHRaE8VV/U81dBx154KUuxDbLu7xMvwJkyO+TTGyO3D2gdfkcMGQAHH
eBSpq0A3H41Wr/VLhMB5TSYuGn67UZ548qlkxMFzmQm0zAWSmdpX6t39kyjsU6x69cYbo0/oFYuC
OeGT9SnQkFybDopRF2uM8fpDOR/cdlTZTc2XQaq+wa4m9MNnHTP4Xc+ueEiIVSqzcdElFZgOLbvI
OkKdguMeB+NHWMLAINOvuGlqjOK0oaDhImzbTA3s6SjPxlXSWd6iysdq3ShTevS1atqWZYgnQjjd
wpqX6GKeZ1L2V65rnjLhFGe7SMFuO82xm6cQe4YIsKQqzoZPUqk/WOy2aB4FK7cnKIW8W21dKAQt
kjhiViv0WHPJUym/s8izjp7JYID7c3ynp12Clo4ptaiIB8tQO9xbO2z4kIsZ/inJ6KIG8A0JSlGv
skzq6F2wz8xgLVpW5pGB8EfMU7nsDLNyPI/yrYrZtBFQ4tGlMnzEZ01nKjTRLKIvkpSEiKEOyASh
Y6+sK9UZ2FqpbxlBXssCN/ZSfkKo/OtYcKZP5G7twtcrb9uMzvCOT5kttjc9G3waFwFxigt3IHHG
NSznZDI038/6qFVXd/0nXBrc5HIjxhbhVBn1qwHjHXGPMUJbetAml4V/SvkaV3CUrNq+MFFcj+0F
fP/t/qrfxe3eDWuIlXiM1KOXe6ysWtbMtBCytRm1IwluyXgIja7b8Ite5dXX/a9LF1PuQzqpBMdo
kz3nA8zHxMdjHrjEd1UEwo9WtqxqVjkZBsI/L1ql5x+GUdCjnL927ERGFD3Dej0a49mtiE34pxtm
T0yKVPUawqr1ZlPL67ghjY1W4akpxJNoFIvkT9alUsuIGfbJDkb7oNAKuQJvU7PS3I3QbPjIgkkI
I39dIhp8lffN0MkXpbA+gXIp+zFVxmdY7qdKtR4rYhN3X59j6bhp6MMXGQw0Yu2Tyxh1HZklJqoK
d8pubjVVLHL75lvV+4sp56+6R598DUeiA1fOzyFJBRk6aO6lKjDQoA+Qo2gj5V3LYl2Z6syw/xTw
7NicHuSrrQj9nVrWof1eYHMjqBrRp4FlOssL9wkLdudltHJxYx1UAwmfn/uoI+ftrqLx0QsTW3wv
zHG4Vr26lU/lyKpwJL0cc4gjqnI5DPzJH/79UtaBxZE34WMyXZJ7uugcpzgpdUpmxSwBRk6It6DK
/X3E+PeUkuNkMnOdTZEz1tVzlW5+CDvZap0Enc9oBCAR0iSJy7472qljNhur3dmel53Q/TqnTLFu
ShWXt4hN7YB/8IWO+JOQCmg0Gek6HpCy140bLaSmK5ppKvLs64Wve7VwHlt8mrsw8hzkTu1+Ip5z
76Qd1rF6/nmWSXaG7iKOhKXyGMRNs/zrr+QG6jEQyV7+zVK/w97MZvRIcvDFMKyNbffiIscMP5jz
XM2WFf8w2xLH0NnAjxQXJsBoodJk2CJ/1bbTvB5VMAE8FiLRHsdeweEVW9pe3tNNEZ5VLz7KF60o
8w7JaP2AXolT0UB/MI6F9tznBHZFoFtW8tJ1qniPyhZH2/yqrjrxhWL1BWStxtqUlmXWs9ccLOt3
Z6AdjGczujxU/i/Am/T95ztubwWnKBrORu/a8UJTKHPqmVDXS6tTKdHdx/PSf6l0xUrRKjFy+LYa
L1yN3G75JiDpNZeqb4n7ZVK6/4ew81iSHFmS7Re5CLgD2+A0Oa0NpLIIOOf4+jnw6Ll1u+fJ6000
ApmVnQRwmJupHu0fizFe/fUbmpuH232RZZgbrDn43npadafmq9YgvwEPeKnHPESZ6md+9daQfBV1
hvbRjOzp1R3Vh623VTI1t8pwS7pzd5vPqrc8zru9jZj7PMddAKmnP4dTIK5RorUMqY384ozTm2pZ
otIYdlNcQu79c/Hr4Vs9zfUmrBBRqedBZQNyifL6Xji+eYELdH+7ltVlrV4ELWa3Fh+6bvYH9W90
SFzneep+awJ3vzF1C28ir6YOSpoVH0vfDve4LKu3ihWhgI26+uvZl0rnHPJjglhDfz9q4hNsKHpq
da6mEbTuhhk1mt4SPMo08giTFwn4Y51b9WM0O/ljelHH6myZ9fnjRN4Rn5Gb7dYnQfriZy5bYObZ
jt66QDqHJV/aEG/RmL7QiYOEgIIhrrX51SLAYS4p0npN+oclofG9rczbgD7RioDotxxclFpdcnBX
JLhQellLw0AdVaEo13Ub7Al8be4sYrTXSkgWeRFYtI4syL7mD7hUCrmbudtoBmesrrHQkyQyUZ+c
Ndl0e0+29U496ZeHf2ln06Zrwnp9s1z1RhSfnAAzN/LFWgzv5RxklyD0ENwu1YFf99vIz8tTP5Nh
//clVi22YdNFlxzivu5jACytiaSoZRfYNed6jOb3pB6Ti1O4d77TPt50JH1KW98bPAr93hyOPluU
VTiIiL0/T+HltwvTJyFUaKlo8qYXJ9cdH2vUxZfbF6DFRk0beC/0jK1r2Zq/SHf3DwG/pD3acvuR
3oi6lEb6rxgJKmvDf3Omjctu8iAsqAlYgA+iqJ1fYVCtEydGSbW8dPbMA1mVKSK324O6RlUllFjA
w0ayY9dGwtDh1kBmw52fEIHF/zIUMxY879+nYgQ9My7X2bYZnmP+E3seeDY4i8Eyj3Mae1/JUy+K
b83UtXdjxH3Ye0RJEVWcr5xJ22c4CPxV0Bdbk1L/GlASL8Wh4RMhZ7QxDamKHUhds5DmznQoCI9f
wzHJjlpQXo2+6B/UKXqB5U63q0+UU9NJDKB5+h4nNvJ178tcMA3LVwVqFVxkUuyEXXQnGVJ4qcm1
s8xlcw0dpKF1dD1a8ssGcuNQfrg4oslvtiugrVYiy22aUULXkrkU/YdWT4O1LDUNRp89PyR++b3H
aveoR2a8xr30U7hOeIy1gACdeSLJMbcOWtfFv3mocOCMB7rS7pZ/jMBciHEvcHcTbEV7KSysT5Ej
blH7W7NAJu0ymWD0nDzbzHdWhFLVO0eDOQB6bHrxa1xipR5+Cb+gtWPlDrcZ0YJGFoCZlwFOvjLp
d9BTdRgRcJ6KGIAHKkDi5SRcpsW9h4GzfJiQvpKwLi75kL2YIR4tq0ueOrgT9/gqw22VMFGIzYQ4
E/a/JzqU1nPb4uErpumXOyXf1Dc8iFKCFa0Wr4v8NvkR8XVdtFI7Y5O+9t6Pk5qeFxLBnNaEsNxo
O2QaEgnD3dpK7iBLPFIy2d2mA6n2HamT3LtOzhpaWAShZ0DZlfkxY9BA1tFyJZFh5Dy5YQ5oUS9I
RKg/nMWDRGS9x4YpzNfu8lYyndxXOGdW6qMKQ2X5+TYxRHoxYp+lT+jjWvVAERfjsA3RyjfW8Ol0
PCXYYQYaGxZPbouehDfVStf3YWz8ImMN4TOl8qNmR/vCCT97u7boKtPwqMcwP9up/wPf0MIWEHe6
LflqqZ2bJzUjL8BXLN8mWkWtPmL5Gd5lTLjiiLf4iaylet/P0AgKlz+sqNv2CThPuDKWsRN8DBhh
iSZPRpJAlQS3Bkgm6L6l8bTLaGBfdA3V1BJZX2yEJhDJuy2sIf7s5eBq9FLhGgx9YOy8tiE1aplY
JLqjX1BWblWRBQuVxxU1Gno3YCKEp6F0omE/JQmxlH51cBqR70hNzV8SwmVXNNKNB3cmmrPpUZlD
iPkWwGNbqI36kX7BjIyRiErGErTyzfmlro1yq5tVdDdPc3W0nIK7rJr8HcXML3u0eYQbkbfW8+Ic
QY17DrwKylxhVZ+5662KQfQ6xMAmubtNg8raXSFVA2lpyFcvn54C1sK7JBmSQ1fLI/AEeRcMstkh
2iOQcNmyqpeJThDh1/9/pYDu/Z85uad7NmuhaRma691GlP81J3eNmTRwmObH24pXGs4zs3/C8wJ9
+PSaEC10Ovl3DnCa24/Cdpx5li6SaC/Ny6jp5WNpJPO1GPNL3BfRvmkDA03oQLLTCMihrytnpcQD
otKfQf9F71q+dAg18OOoP/aMlAYd3X0anYfGpFDLTCg1bklayfJhSHAmtkihn0g9nz7YN3bYS1Z1
KuLHOZzo76cN3Z+xIZrd7z8jgGUbJappbZNtdxK9dotqLUm1JVQxnMmcOte2g24kfS8wMN+7bFbY
OyfVp+FV3QaiCdFilSGAypnl9obnSeunwB4iKgrpXuIRZY86Cv9zVFAer/PEfFL9K9XsbmKYdEkZ
V+tKN+6U1mKQ+FsmbkDb7X4ytUftmWojhlprzjemoJ8Bss3aJt7vSZWAXl37lAiEmqlbOSzq8Qrb
82JmzLO1xC5vlkvqxfmiedh9tF/aInnKJcheTUD06oSzDcLavx0JvIn3Y247W3NRGEU9maTLu1Bw
3uqGZK1js1JWZ/U/pC8dkKpHhmswjDvVgyIhkPsr2lYLmzKTIr+La+N8WzDsrExPaSjyk69R7cB0
2ZhzTn+77Is7Nwm+PL65B4x06aZy0vzqc0XqKIgCIN2d573GdZWvwxq362hI90vvWCqpwoNj5BnR
1hXQ2G6raWxl5tUUlFxcvtGPKf5huIDNh2r+zeTRPo7op9e94WEkRQCxokWZPt6+RexEOi3yRWdb
JVW/Uw9iMdAjz/03EFTZy2jBgezzqVxPdLcPIi6me7or2z8dIjtEDcMKd05qpBR0i+Lc+F6OTXJz
WQ1YQVIztVZo4fYenoe7dLb5+QF+W0G3V+2KPy+qj1EYzN/RbOkn4lIWZmhfLP2CQfzL7W7+PVXA
ZQuh28zsdUKiDM2S1j+yMzK8EA6WNPuYS/vTK93gOPdRBC4vhHIP1td2aNOqeUJBI3pDILx+oK10
0rXAuUsLlKilb8bE8GWpsWO1m6/I8X4bcfFbGOOX2lT1U+KelncIu1bhCM0cMNWXMEIM6ZIalHhp
91I6OYGBVR49/8t6poq4P5IKSfqKYUjP4a/pSl3q/0zOyPtWR7rYjjtSSZCITEwtAZi6LE8kBN+O
sjBY+Y1A4LngLiAZA6Uc5if1Lqtn85ASvrERlu9u4sqTHNEiCRl3PzA2cs6xqd15yjg569+rGMl7
QFrfU9LBjrBoO36w4H7FfNWfGp4vr3HJ66RpuBmDpvrZed1vU2/td91PvppcAzY99Y9mgkyMcd94
7rVoPvuy93b4tcZHHqHaGpOJ80FJ8pbKNtneplSGr43n1NFpZpmNDjcz0xHG909gKadviTWQ3omr
AN+eo6GdaZkvsr+9SQPKEmGLORSbqCVn0tb6+lE1ndW5sjB+e1RXZ28K75YO8rMa+wU68TG3nh/a
I4yesWnu88QKWY44QsKPrvfv524fDeiWVSXW9dHupp1qeOXxj9giVtuex+KgToO+uNw200GDNDKx
0sWlr+2D5WgS5l9H6tyUkpTrAXtGtI0Xr0+elXSp9smVDSDxnNXbJtPYobV42nT8eVj0+7c8mhLS
kIvgmzrC/yQ+/+soGd9k+6naNMF/+jdtJWDzyVzSJaenk7rFv+XxaX/Pl1m0P8TYcFfqBPloUrrL
8/m/nr/D5DBXmyL9VACyuk9Kp9vhQvK2spbtOhGamVwLU7y2UHLuUpFCxVz06KihKCXrjkijBK2t
AKxUDln30JmEROOBCn/49Y9Ma/q11hLIMGXR9NDPXnHKa++bXrfTg7m8NK2lH26eaq7+td+0Fyxe
+XvQA7svvVI/2lkH4LAnwFKJZ2sXZ6lT/4xhynh6WZ6isS0eidwj0BeW8yGs9WEfQ1IcncK788tp
Jq/bfLbsrH4a6UDfSUqCpX1dfiZTEm0AUQ7HHlIt0q2qg9c+hes0S9+ttiSXYPZ/53ptnz2mpOgv
6VPrbkXaqes6q2wi/KJZ2gzTNJXXOe3uw7A5lrOjvbqTnZ+0JKB0Dyjil/NoUmySg34gmAak2rc/
wZHcNWbrPbuSX2VTh1yniWns47lDwzGUnbchmuc+itDzJIsX2q3LFXIO8cmqmuHNQWvnir6BycAd
29adTw6f616jcp6PtzvFDpEeeW3Hs8bVsDgUYZvtNO1Ha0SL8Mfof9KIG/9FVQZq+5/bXA8hne6w
vBNSI5FA/v2K6no/EAHW1RNietw7tgPsW/XhtRR2kAs7ZxtMef/QuLNDbCcpHEuH1wN6tYLzXu6R
9JS7WZOkHS/zwtvDsg4d0vHspN2YWcHM0LG6/Kze99Rra+WOQQqs76RZVqTN2wy3uMFJeQ+i5woF
83rOpLsGOPvea2n7pF5s56tMh+jRboDXQnMDL+eSBe2YiXUcjUs7MYugX485tgjEL7u64pIxL3qf
WrTIw+hUp0GzVt0NU7Y4P2PPfU16SRM7JGHP7rcKFiGxoUvuhVcH/WZuG0RFTZ11J1hn7srIqg82
fijP99bQ75MrcWL0I3OXLa3VVfgz2hEzRb/LitH/5aX9Q47ZVx4Cv0e04ns213YEq1If0nM2D+xE
rDI8t2Fi7psZ5Zr6lFmHjgIUClfiIv+Ip+zg0+xaO32MJLcxTFSz6YH80KOr+f170Wq/CoqTD38p
l0oZ3f7ZhKnyQo4A6fVwKvZ6IqOtMr5bthiuZfY20cZ7UEu5q8FQmu1gY/UOMYMLocetk+baVv01
thaHE/cHs6C7PIswCy1UkUG3PlUxROVgr53JOVIUNizqffNY1e1raXXj+T+njThjypRAoGrSFfgz
XHC27ew0bxqxkOdHyDvjNVhe8speZqDLJsiyC/+/BnGm3fDgWOzg/3mODF9/7S5QQEzl9KyaGYnt
gtivh0MQFA450DmBwMl0F1tJsqFKxiEJMfLOrxq2JQBD0Fb0xlLZRWWDLiPaKD+DsjcUw1fhO3Kt
A4c9EccKmRD9rA6KeCm6Qp+aTa2usccoIhXec4he5oqkH8lbpG2syu4ZcHvh89yggvOLV0wlL6pT
42LQuk/z+IXdb79S/aW+ILkFqXtBq45kWT2OCdHRRqvvdnGKj6lN5JdZ5+NrjoR3580iOmWx3u2V
AKDqmngzkyl/8KRc5a69HpOueMoSoCBGpplfmD/WnkFwcCx6sRU8/9dTJ8pjjGhke9Mj2lp1ReDi
fenebsaYf1LzkeXrWXqA3DgALUytur3tvzKCo3eOMyOWRLZDbbXPQktuvMKPL/5ke1+ulxXHDg0H
ztXwvguRLrtJjccJgbDqVgQ05t2GwpUOen0U8EqVpEd9M5CyPRz3c7Wr8uSug5p1UtpD5OjiXLDn
TGuHEUOa9geLzctKig5iVet1BxLm9SMAAIhYvPvzaYLadGXDNDoJJ4b47QUXfAnreOjDX0WTr8Yk
IJRndojmbgjzVhsKr8jda7V0XB1ZPwwl/L4cxb9Bc/VBNZoSeIoHjS4K0tEx/Zrak1VnzpbrJT56
QefumWixL7Sa7IiSTm50apmSQe9LzRQKTSCRHIvtWOmROoLcBf3ls+zmCM7FxBoSBoxh1IA2jmtU
cSy/NIQD7l9Cof3oDhPLKypBYl11p9oV1Zgdh9j/y0Y3cEHty8m210TuJZdG8F1LvcXRwmD6i6Jt
f2sC9SVpF+r7SFGlIBsas13u+NXd0mtSejkHn7psQSyvNTMzN3qTyrfbv41j//vsDMNePVkhTxen
qoOPW3rtldDsRLcDEqAXiBjM/uwI9CJakzndvuVW8yWK7hjkWfc2GQyYbqfVJwwmfWEZP90+fRir
57LxLk6c3akdg3rR8gJru1+t3QbUlVu39oFrwF3JJthjc4cX1Nc/u5gkk5SMIYNr+UkLPlWjRxGd
WJ/0FXeFuelbGkJqIIPmDVKSLPL9jW6iZtBDWuinuEY8Nc5G+QQueFcXXo9iONBvtICAEdMedfxR
tZeKsHEwj8hu25j3s75MU2P7mz61PZh0HIyWg7nWtSNyuFqNGRI2yqYnhntIhnp7a5ISEI+JP9K3
YM0PSGJw8k/pdDGNdFrr4WxvlaQifBvjSrzGIF+iFDZd5GpI/XEWrRkB1g9VPnXoxMdhn4d1uxn9
qvwMwp8Q+ej30tFcwUqZAFf7APQWVnil1ePe0vMRt5BBEyA3x8O0zOtt9kfHArjbWslMAaxCvtk1
VghCmCnGBXdgcQaXi0l/3FV9QF7DUiCkjlNutLi3fnlGYV71YZeD4JeoZI/+sskNQaGeZTW/dVpO
UPoy2pYR0gTHCqZDudhk1YuDy+dy+x3cdPgOisHVbT/ll9Y5sJLqkiQGTWBZBAeHpnSnG8lJ9U9g
ePBHdtESTyxQSlmjXpSTW51TejHZRXdpWWc3O7esCPhW3pw68KfjIDME5yOQWZgR1rMDC/ZYs9ul
G2gfYF5Hn1YMdKyu69/LgalTu4zuYJ7jNNX2MABcrjBE+tpcyk3XV8whKafCfRG/pujWGatRn+vA
ble+mA+Zl2hvREjtFbinlOX3if72eQyZat0LkaNl0ZxsI+KwfFZHOYFeRaY9sa7PZ4tSc5ubbvFN
hAMg4ZdyrqYA1jqB86OzRz3VH9zCaU96z+hXKkYE8++LtENv5/oh7R3Tbe6pxRGz9b5+Zk9ob0pU
SUUr7VcEH921t+icyLnJkPgsCPXecvNzU/ON/4slh6fm/202uuSxuhojGFtzpP2P0rTpi64f88g/
3v5XSbH8lvCPPbZ91p4KtK87q5HxCuKxSY8hSx5MR8IFtaYPDfT9TptpLaq3WardDVab3HnFoG29
RVx6M1/LuNwGcwfPWRu/MqsEorxMAUtdDvusodFesI5ujA507NC14cVhq6+GMD2U3tHps2tCK/9x
NsV61EfKu86DydFsmwAwLm7B/qhK17YP60cHsOBSzOrMsFcmeulTYw7ZujHD9tRarr3tmXlsErwv
h3y04L8FBnGwLZ4N2ujOCngVBE7lAy/63gHPyxAOGkqyET475lwW2CbSpFirW/RGX082KZQhRKSL
op5ZApID+C0v7FycLSkbi6YLsrTReMxt04Bl3g2NXUFWxDpRdV/UWN9dzfqgb2YcBhd+nF7IPTyo
6alnq66b7F4MfYDv1aEUoawH1BqgKQwH0u3MwHnyRfiB36O+qBdfps3tSBgkiyGC5AoCJGWBf4mH
tSvgCkjmhnKTE7WxytrpqLxgM9b0lRdE9h7FYc6M0//t53r+gPouWnVllh2RvmQP1HD11tEjHlQL
LLeXAykLRnqdRVtcfTHV3QaUaAAQNSrX+dyzV6ujqr8YxsfiT5tWUSso6ToNg29fJvrWJ23w3go7
/4T26VG9+/PimH0N4sWsint3Ls5xp0MPNnWw2q1lvdgL/jYd3Kvu+NHTbM/mk6GLk50K870x9kVr
A3Rl4LQy8i45GHbtgZ4yvPu8irN71zxNjhXfl8YMZauPR/ZI0I+9xE8fzXTWnwFN7hUvHlhOsCtn
Q24Mt0clx8K12K6satOU+rgREfsyNM/t7qY8pPRutliXFrRjoWv3gqtjFdmyf25TDdfAAIQNaRj0
A9JqFxp1LpBckr6yyXPrEldW/pCVGMHI8eps2Jm3C8t1M3pnTdneGXn1DaEhLWVrvr1T9an6WGq9
6uYlF95LL2C0O7FxBvjrfgSeaREvqvEglJl+F+loMRaBaO7V7kGSOceMqLtTtf3kaTD6x97cqrd+
zQ5SvR0j8yOLO/tJuJArZSFf+bM0B+DiuN9hJXwMjr2OyjtFh/ft7hf6meQ1Zmu/k67OKjxZ3trr
F/VkJ6KN5aYmDB3JPdIiXkspKpQKgZpX5KJYmdM0HBRDVr20Zl2jm4UsPtfV9NCNUNVve+g4NMiI
X4Qm6kUuR5mbNawjiGbWsg3998CEJBxKVIeWjSbMod8NkIFfe0WM1MhDM118gmnv+hvNRtVsosPa
ZmXUnTP6vveMfV6nLn6AfFF/6QLv2bL1bPLmhcGb++6zB52KZccn6+zU9g4BYDJEONqwT1FrneZM
zcPt4UoreQq4K3S7/URaYVZfSHplGoz7dB6rq0oMwSpUXb3lXOH6khYmYi4N/eM+QCx0/fPJAobV
3tPpkPzv5//5BNspMJgt8J2x24hMLjFLXnXfZol8bDz3rVjQQDVqtWWKKA9Infp1W0jvZHo2ehRo
PlYsAHS7CxjCtPsTrUmxbcNKXIwBIeHIdnCt8Ry484fUv6YBGQidHTFejPKDMRsOgQpA9Yq2+QgS
GygnDqUOB98PPsddZT7zYeaL/V4tPtFY/kQDlVEOEWExQ3zWvrCrJj/9EC5yaoYNs8OGfeS4MJWa
+DNr3kFTTd/omem7OijSQ0d6g92X3V9YK00L95mGUEr9/tsYdWDvp+OhtIwfsu7N458HVBWDzNWY
k8ajgBmQFPGxrprmEGuV/uBF/Fxtl/NsMq1wYy4ig7hOH2kNTMemyIgQghQ3XdisoEeqbESs/Qo/
OgESFdmkiXMZx9qEmJfG3EYWlnCtKO+YM4FBRFaser22rMQ1UXjuGg16ab2rLwBgANHxlDXGMTOc
99RItrc/qDsNhCH4tAzgcZ1v7SxD0E3Oo97ZM9wuTyEDw81N25K6IZmilnFhOIqpNoxXaWfGz7nl
PQWaSbS8Ts9bHeUAWh4nCDwi7QxcejPM9XphsGs9NPbb+yzLY+Iwyvr21X+PhT2gnymmta2oV+EC
pCAkgpJoSQfqe+9CKqaOl4S+oNakw8mU+s8gHfK141XTM9dO/cuzkZLHU1rf3R5XQ4C2rBii4pjh
qt6ESzcEmcXy8ICtHmROs5szcajzeVxRFmjPbUlhPLpecRbAra8CAuaWmvibW6URepzw2jtW8WQj
E39KZ5MEVmd4FTm7xt2AQJM1EjrK4i2X/C0vsZl5K8OprPd2MumtyvovrXCOt5twyfqr1qzwYgVw
OeC0uNtstryXIDWzlZ+n5cHo0XLODDc30iTkTQmFKgTocwmxRVhZ+TKk2XtkpO2XGIggjbXmu2VS
1orfCVfr80SI5MHBv7Vvvfx1rpH1V9UE5qdMsiNji/xO16J+w1gt+mhLh/FDPpB4IlBdROEybYs+
plwXu3kkv9Nc3uqzPHaiM9bDnL2EFlxKNQXq2T6XkII/Qg/q4VQY3SnE7PYYzvFvuswrEqJZqKCp
3XclojZzRLgObQO8YlSPh6pEjYR+glgq9RdJTbnJGtfaejH2eVPW5LK4em4iJCH6JdNwzoxaDCrH
acvneO5frLIb3x1C4FpgK2ozASGdCsfFQqi6o5aQBQFCoPXWKL43cnL0V0wpI7gXwHEgNghWcdh+
KuWPNeVI2e2+ZzCqb+fA+51RYT44XlQcREiaSmQREeemzNDiaKaNInt5IryGtUi34ms9GcXbyG8Z
sf36ltBjjkSVYmTrH1zdHA7QOH02wJ28J7/KA2Vq+eRuGxk1EG4jo9A+Ktr4B0eruh3xhOIQ6NjU
Ta2b9kWZ+Vio2Raqt7HHDFntEuki1dFc7hoscLt0NnA4WYt3JbPEtbNmkP8lbZnC/KFNk/tYxgbQ
Fgf3l5opZYn14FSzdi7NpEbf0nfV6Xb/0LIkDoee5GtEKqHq7dN9nvai9ued6Zfag4wRwGGibJ8m
LUY1Qvje4abwWM41hz71iyd1okgK5yCj0V2J2fGuIm+ocpcpHetR/uAKhySIlqCFKO/sVZX52qUl
COCEuQSC0WJhr5OqfIrIEVLvBM222zfp4AtQ9byjaTRi7EpswEjZz3U0oFQlWXmqC2s96S05VzTP
T7LAnmG7hnsh8dLZu2krNzir0u+swquoR3UzR6O4L2scox75Ay8G6NStXg05yj0u7dmlHsggL9MU
d67qKEyav45iHQhBnTMEKAsIk6WYbhjfNs0+g94EqjGC6BgZKcRMbJ9HuMxoa2bvWZ0LRgICbmmR
GmK/NRAivlLQQfsLhgLE1EDc81jGoKGjlKNmLDdOjHwFDY2Jl/ibqDGHzVZZHGMJrYakivtmwfs4
C8oHxMq4DQnB41G/OHyjrCYIt4uMbRH44o141PVILheqmKp56nLtyHco3hxtwlfepMaqbyPo+w1+
4wlE+5rVP32Yqik5M6AfqE/c4dMMY5qOPPP/8RmWyQ9GAluo9dm3KJWrirnYV9sP9hqeCGEzywuG
beipywcc28Z762X4+VMEWg5tna4rh0e26O0qLbpLf7Mdk4+L3nJuqNkTH7LxeEPC4wTAPYFmdYUa
C+SXHTp7dZWp640fo9gGQ3MYsH4foippjoM2lkjspxRz2OR/pE1931Xx9xG45rNObCJfp9Rfyq6b
tvo859eGRfDUkcuyH/y3VNxVizunb8uHsNJdHtj+FdnaNZ1E8oK2hlUTVUHkgeQxMnkmrrXi+6St
VHmpIOJLLgMjl+G8Z6R8/cVXYYp53Gn2GG69pbGULHd0Koa3TEqmffypVww5jW3UZe02qG3zIW+a
dhstR8FyTh2pc0FNmiEmHDCgmDb/IJi9uU+O6pwqbMJq4C9n+PkhjAoe3NXUP3jMXGlCYx2hm6S9
dlH9kZDq9LMr04fBtkibt1vjrMgBRHyRqsRuiATFdNPAWYEZ4D4tIqs36up8h7lDO+EQ1u9tFBxr
Vif5I39pO4j3mevPgJ2gsbXZ3JK+RRv7NnSK38PU81+lzuOCDjMRHSiBE332Dz4Jv+s21OTOKR3Y
4x5Nw4t+3464QN2gGC7+8iLjnI/F8M/WcO/cnUwi5j+lT3vRdB/pg9zhHzJ5cM6sOESG4U/A5ukM
nf5Jb+cpQWr6FAyZg1KFBb3sAx19JNuxXnY1Vv2xWfkJnX9Rm+Ltql5rXS8ezBTVPDPK92boLIwe
QAZK1Nb7wbOyg5uC62DT+Vv3xa6pC/s3WaDED3Nm+VDiBg728nmJ/eWZGToUCJU/6A8VugsuJTf8
yvLxMRPP5iCJSgSA+dR50zlxmhhzUpoSJTXbmzgX0cfczRn8LjfAvzQwIwCPtKpD8NUz3LkXSAOg
UrPCPANXmi6GbulbTTxMZRRdXKGbj6DnX+cxeGbThSNtiVNsqDnJCuDoz0vdufkx7a2rFWXHW+lG
dzN7QwJ3L9F2/WosnwyKsP5OQ7dZx+W9lD5p40UWXSjeiyvAabnRLF1/KIvyBKqONr1YMEpIi6DK
+uGBdD1CsPpQfItjfHOlHv/sF2IA5vn8KbZQn0gKvT1TyP5OlGyact/9EEWW3vwntuM4ZyOcXzBg
AAP7D0fEbHHyz1B+9vDl5juhhWQJ/W/AmUo5c8eYVdOvMBY23VM2G/59hj7xTPgeTZdFVhamrs7F
WuV3w0DFRmWzTGws57FlZ2RFNurgZWcExFIeuK/t5yjrDzP9/ChJmjfdt61j3Ha0oJYat4KG+ue8
DvtoSJ0Xeoi49mZlogEHqaVxeQWG8Ssf7XKfZb617wz58acL60bayi686p321sZI9eQ9z7LyqFN7
bCGiDWtJG2UnFsQMXDzmZK3Z/8KEPKxaiWJLWG9/WJUKWDmWP+hIdfe1UVg3hGUw2NVKmuSAOl3b
HVWTv/ETC6WyX2xvlhQoj3UxTk9KWR6DyLp9kDFvtwkCj/y2qWBYCd3L2lcEsK7kIpcuZUxqiHNo
YwJGeAQl1zEbQBvxTqbCP4LfelNTJ2eR8kMpCa+J/Gsotsgp1WlHy37oSREwglwScLMl8hhOor+v
9BmXs5nsCsGYpPGltWrtuNp2OGT+ismY8LRDIT3XSzgxntz/jik2g7A460tazHOwJNdNOXo5aaXe
E4WYuSfQgkxNtXmhYjK2No3ItdAa/1vtiL1BGOSvyKtIhHb7vZ9SpykpYSDx1LF7m3cKMUS5fu+k
rjiMQi8O9qgzjsq64X5w6mhTQQh8DDVvj8gN/cLy4lHc7Cxpdszpu7/OYfQnrlrVvPMkfoZh9Yb3
xGQxdZlRtGyY1Vs4HsTVhBPN/lBcxkXIlzYdzkrF1WGXyv810OEIZd7XmJu3g/5/D5YPhTb7kNR2
vv2/Py+MSv9Tb2ugAvEdrR/o9jVug6bs3q2qq7d1njQXkQL+aTofd4eT5R96R1ZCyE1loe+871sI
YkzoilOmWf1Hmh7S5a7TvcQ9ZBmcJOFsMOAU73HWl5u2ITaw7cryfUiyz1J4Nj0zDZsnns39YL1B
PzPfIzJ6L4oMod7GlHWroNMorT24DEnQnx39OVvesL9ZXrx0P+RBMgLGYM4FeGHEKhyAETZIR2nw
/y4vnQE11G8dnulKtzLDtsxDrpU2kpRb0AZhe5CMo8BtJagZF/Gt1bgPSryNg97YIat/oPAiC4Ad
3xk3bnDXzlFHgTZYT4xcsX/VDOYlYsYqGOHZLmb+sRzYCGtLYCdkvE8PxIJS5I+91W7Ai+YXr6uK
I/g6OnZMP+mGUZy1WIzDqB8uU1WQMxMGL9Ei5qul+9tMWneH+zrf6JqfYixq+k3bd3LV2YV2yqcw
gD06B/iFvOwJO3tBZXdPd8Lb/uMobAP/di5WR7Q8N6UOGpqbjfxhLkerb8QxMmZKk+UttEi8qvk3
p/LK7/wv9uHS7Wkc638IO6/tuJEsi34R1oIJuNf0nlakpBcsWXjv8fWzI5JTqq41U/2SDSRVaopM
RMS995x9HmInddnbnEPRZ9a6iEimVAmOY8O4kGOnf1UJjha+LYbY4WvRv5QOqQE2w9frMmU2mlU0
E6H3PCKG3YTVeE1m6kqEAFhC7dHDF+plGtIOtFAOkkGIHijRRbjXu6i6KIqEVXbzJi/8ZLukTXks
fY/kYDXu/XOf2OAPBXmye2N56Ya4flS/o8jQq/29tG0nlNPBcAode/wlL4homdQF1IDgUqO2vMOZ
mrxgz/oL07QsPu0AEoPU++hHjswS2qvay9IAlW9mW95GGc/yOc62gaNnm0FjZomNr/8VkCTGitT+
yJMYH7NeuU+E1YICQ9V7tCokxGPRWus51cP9OBj6LgNPvOi69ZUIxN9jlX9cxIXFJ7EhmgsbRFQy
11HNX6f4Ndpd8DYky3LpwgIfiuwJA86zVk2BGdXLkKtIYU6HM9daqUsypUNf31VBzTFU8vYaWPMX
UUv+HoioYZNoVbgtcLVLcQOqdFn1Zn/dBnM2PM19sFVtP8LQlnOx6NsyNhprk/fE7XT9glQBiaCa
F+OjbF/UnbSXpIUPX0ZhcsfBLF4CBHG4aA34BpVVHyu6+1sR41WROfW+fFFXnRj41CTGPB7vKFjP
H36jKX9aPC/GxCGFMybQ/JCo7SX/ETuMHkUah49ugQYYSSuTX2wE63FoW3ZbqyCxQcqVtRjSdWMH
xrGatXk9m7539RGOo9yK6I1Kr4WZd+chr0hfDZnby30JwWCxAdUI1AU88v0bVF/wyye7JixRud2V
iHmskO05YRJtIwch+T6xHMaA0dz/ahKirEJtAFVounuRCuP852UB0F8j8URpAPnZWysHNeXWh5da
3RqmSA6Bn90aEk9RyRcY4P7SWCplpdn1nwqgstv7jwzM2QAiU7O39OCRFjJfvUet+NZQrWMlQMga
66UoUnubY+fmo542r5BGX3pAJt9kGCYDFsO6BYjAb5pjFuQrIm3uhhp0r51+d7Q+eV5C1PyErYAd
gFywZ3Y3bnS5Q4oqOcOP9c6zvFNmx84K3VMeOXiokPXPan5bm+FCGztxzrYr7K2RdPmKJrff7qrP
9w8OslniF+Rqn/hDum1qRvp/DJKtYTAt03v2WmWapMfQaY04dlM6nHuzG86tfFFX6j2wx7wXe/Se
w/xQu91D3wTipGYWk5xULH7EJ0UzSdGQt/wEOS0Ks173Cz9MTjU9sB2+G8Oruisbzl6d0YnCqDC/
BvP9BP/n3K7O8tDd03M+tWczcI4WbczrfZMx7WSPhwOnfvFDr4KfxD25rGjG+30Z65bO+W6hEiKj
z//Rjw65an1soZACS96lS3ZAcHz0l4AKpncQ6urFlvzL5jVwnAyI/uLvQ9OxX+3G+qyeFEa+3wRp
3DJ2Wr/0tTxNoY9dx8pY3ujJoaEx9hDFo9gnhigIAw9efOY9n4K+QlvqB4QuACZ/MfwEAbjZp18p
HnYE0+3U39/lIUIzu54eK51unR8k1larrPiL/BP6vPws3DR75sfkbzC99yczittP1jydLNR+W6dq
zQ0JNAGOPRiNqzgcX6oyNA650IvPRBusFIsMc60Eu4fHXh+NHXGn/rPlxgieoKI+fDS1GVOvKEAO
6ruK0tyggdrNl8as3bVqjo9A2LTSr44x6etJ0hy6Jmq/1OGMXYrpxMmpaZMnzJJRe6RTrX1f6vHX
0GbR2wx6fNs26LZ74kfponfxUdXmyWQG1N/6vM6y2SMXJWYdEqnRbISu1/BfUeaEMhTK7DEh1Xld
7ZCQF2sFzdI1syZ7zqZwTefhHXsH6Q07JRxXEnKPmCQg7vYb3KEJ8FdbvbK1fms1v3vKev2zLU/1
rZ1916JBWv48f51W9D+q3P9WSoptEnf7HjvG+4guc5AaNHR60xEFhrVa/Mw5WBxx7yd0JM36xYYM
bptBcASpEu1F0oz7AW72StG36roTSADHJ/V/q4RS4SgfDENP97UYm9e4d26DMIkC88N1pGUWZw74
GFVp7KlW0WFnC+RcG2av4mlkc5te1e0MLOjc13GzZocg9THQiVTGvLle/Kn6Epllsu9Cy9yMeRKs
lXnGyS4fh/Aoba62UfoPNQFfD0Vc1tCDA3IPxYjh2srgHOoyLCAKALHUtVVvXcyrTL2tHSYBG2Mm
Rz2roTEp+S6kWISn+988CX3YlKH/NYk985u8aPvufgHTP/lMYjquOTInpHNo6fP8Wd6peNmkSVd6
GUWPAVv3qq3b8C65VsdZ9V7TD9UuIUlH/aKJAA5IW4/WHjqk/b1GoCXuEpbw6pDccTPkeqqKkMBo
m0M6IYCZSEx7yMhf638Jv+bXpZimpTY0ZCNp/soxiqdwCctjLIEJjFZoAkpMgroySpFuE2Cw664m
X7UJDetwx/fY/a6WuT+Ib0nywySxAfeWPqv3xpSURyftTULF5/iRvstzbg3OulYZ4OBysSYKsiGI
YNniWuwfRj/C8OnFw/2qkVdpINgwu0G8Tc10y5lYf2Jp6w8IV5N9UqQUoaq8Yoj3jQBXPPOInx27
cq9BX5DkLM2u+TRrezot9dYUiJyCWYN2aBceXkFkzK5lPWImF4/qKlm056iADaPurEWUSPdzs/6u
Qy7ZOcwoqEmf1ZA/EdWZJKZiq2satBI5e9ZIfHq0y067NgaKF8eAkMSZ019nHECQDtntc5cVRMkL
W4IgODXUxfijgKEsOSo2MBmW2jrrp00xBmieMjYP/vv+HCboqANmSeg1U0kGqDi9vd9/BwAWBfFp
/6v9YqV2N/PclWtff00WCDdJBEXrTv+MqoUEkIZpkWxGJmlpbqMsKR7VVZn3xePkdYdkTJaVEiQw
1oDgWIlMylBhPg19alzVmgPvmu5YbFyIuDyqJoHqDXRujEZB4cH9Zd/2Gccp+ZkRQtgnI9F+uJLt
62mYAezmJ8d7HC96Qpy3libbUNqJLYPhkOcM7oGeJQZT2wo+aFa0UhiuFMve1HPvgnQLD0HZQyp1
IYhQe5XdqzV3e7WMNCZSYvXJKJTgqhFWs7IYlqDspfYMcqvaeSTK042erHdoY6T+GnSXFW9k1Jji
BDLfPnR4sYQ3Hj4ec4O/hjju+ur5hLsUsguYOs7W92LkO06R7ClJD1Dbl/WdUtgWWkFYcv3up6O+
drASb9UkuBUJj38MPPuuI5Ytk9Y1wsuA2TvpODU3GRDRe7OJHOzb3ET2UWkECYptjhPcLz83P9c0
+x6rVMPhSuBGiRnlysobUrtIXQuPFtK3AH+PFLg4nRXgaGejDZNi3qNgzddKqmrazIpQMxn0iz1q
RXgrD+oKSsl8lB63VeHXvwcxEG09p+ZVetEYlsaX+8+rrV9pOg0H1NfW0xygw2dqZ//cem33+/5z
08svi8RMiHygHNBH2hi0ZHzEdFtH+PlBZSJTjeSEbQ2cSuUgCvMr2XQy4VrvWcAIQdmoX63NIXdt
ANO6ECglr6QuZ1xmD622zExpfW1NsvfvtNarK+jCBvRfTLeyJ8CVVefdn5ARp03Sb9I8Jt5MYJvm
Z9o9YweYHpBHbyMQr7f7xNApcIpSEF0iGQuZGjXZkIM2nZPqexLYz0VgDSC3qH61sOzhkjMPhnRL
64rZIn1xu/ZPAigTZJN4bE5oRvaVClfNeS7v4yXQqOukrXFpEYlxUVdhNbeXSL63yPfCcP7fr6Z+
sL5PXKAuYVOS/yY/BZg1JIxKZ4OPUymqQ48m9zYystxmVe2yT4kQ35HmfMms6VUUpDGY/mtH9tdL
xgK/7jSGpz1RClYesv6oZyAKp4uhPkS9KIHcpQ51Q+BZN0+fg31E7OFKdIW42ZBNL/QsMeY4iEvq
rGVJUbXDqQAleolnq7lUf12Vg6kf+wB9bfWsMjiWyJleQdS3Uv/UTp26UV/xhpF06qWsD1pR5Huy
jEx26Kp9gJ7VPkRlOCJVlCMaW4zpk5NpxT6a62krap1QwoEQTDKzrD2Uq+Et1uthHbngvtVXO38q
VlW4tNelKPq3RICnyCLvMegaGykh+bw2E/91onFc0DIgHuQx/dbD2H67yz81GGVGZ1LrDcOy1cfc
hy7TvxbZ7Fx09vKdyHYe8mmEy+AX9UFLVtRQJOD6DAk7HFYcsZ5Hkzat29UP6q4d9fFQht7enPLv
f4QkWsDgIm6i75lsMlVVigJFNys6lvF7C0D8PUx9sXEMO741QQVdJRvJOm8C2JxDi10yQF2nW953
2KPrZhqDX1Hq7ycT6YKU/uXkr3irJa8vljVkO6KxfpaBDY4jbIZ1L/uQKPxJLrJqa1slILxFlf9U
/6Vi/CNB/3bXr8RziSZPJbJrJI5vQofjn7ZYJAHLF6+Loutcg39ypiA5DU1sPpq2saMNxUDOy5cH
Z4xwC9XOJ84L80mlEBPmZTVDcFPrZZzXzoZUb2AbeUCcXc7PVkmLMzlgzlqa2pCn130KM7ucJm3j
jxQJIXCz16Anh9hlbLgC946Ks93M2pQ+OgFB0Z6JhydtUjhatYH8R+RuuOodlgsTc/39A3//YBvb
VF+M28wiv0qoiDAxpTn06qKbrh2Oc4rtJIaWsQDGQtz0E4XEyivC8DJqtbtxK9DEQ5ozoJH7TZtq
j3XcDU9+h0W06aJSbhfVOUEIvlF2unp2H/K8SV/V+5l8nwS74ViEhrvN/Hjh5D9ERzzT4tWqypd2
nGLg9iHwB+GeOxTNahIaByUz1NK4z0XzAuCgKqrvRVDJg3MBYNSf26J484CDnf+8AJr9+636wlxa
6crO0UkWAcm3Cs5BCEYZoSSewUE2H113ZwTuQAwnvT5kg4e58ON1jDqSnbGkEWrykZYr/H2Zn+z1
MCIWVYurWmbHF9deBrZCWBiWaKMdMa7AvuSzL6WTBzpNxSoyYTgT7dreU4nB4QLDcMzhqhaPP7cq
sxid6sdXzbnIMPRHzHcJxonNOHzvgyq/NRWQHSMYwnfYOOlxqEilU18dyLffauP5rqbGfmEcurpX
YttQQGcg4TvygcGFnX2xZeSLUZW/FwvBTJ8AWKeBnaxVv+NPm8Nms1hZrTkevNqxdzSBQD/iOHrq
DVmU015Td0D+7sF26o523sFncGEk/UUZ3jnXRMe6ycFIEK55Nv0h26gNQdj0V0NtelHvM2oDBlLq
7tkkW4EeVlE/Uf0/qKCfuJ3mE4l2+tqWuT9Jy5A/cVsw4g5ap8LUP1J9Z77hxQq6G08Qs42w7zeD
EYT7zPdBNgGeQenbol9iJSHFpHn0hAHmLhPaymu0xum2I4hdVgVOU6mVaru67nMAIpKCafdsIFXx
goF0IEE5tInVwUqXz32BgcKC45HCO6/m4ML6BnQ5IcRMWMWzILr15KEQP6krArfx6c0PiKMZNEsh
oZaVYhWwAt4MWOgPXdX1q4x/2Ktw6nMhH8Op8760ZZaATM49VFQhUYVlca4imciSuM3FMnIHxyPJ
MHE9ebsYbM5OTTm0csjXYT4wxTQL41Akcbv3IijsKXKDlcFoeqVqNaTHA1O0mhG3YGdRp5nei7sj
1W3AL6TCSCK73upWvQS+s3LfUnrjtn0lYuTjKbHHNtvBdCwhoznfykrTObNX4uSXbCxaNxG3rYwJ
QeplN6xs9TnFFMiTiXIx53Bs+/FVj7uTY4sfCj5stUO8amKCpIk8/NzKmBcK/W+2Ro/u/lH/OMI0
NAwDWdcoda1w6+IACnlYpb3949+5Av+Hc8EXRFQAF/AtmxLoH+AEFFYafTt6K23xgqul3P8ZEcdk
GoCmSB5Va10AV98JtMPrQG9owlDQqrmBmiD8Y5Zg+cVCdq+E4jaRx9lSBIzXxjbC51b+riRhQ6nN
1Pt33dmUXBqGN6dKZYsuC373iYPcQDP+NqacqvP0tWz4dMFpm06RhQuPGaq3rVwW554Yq1cAavPJ
TnzqQvnVrqsftck+LSBRrrW5TCfKrL2qMDycJ4xdFf2uiBttM6E6XKs9oBWMDaqBWO++BbHss7g3
ytUMEApDY7dzWw827DTxFCH2vd0xr3WwoMMPODLWdumsaE62T05jNE9uOIz7f/+NgWP8hw/aN12L
6Bt64B4dE1/5pP/mrHdsc/JzDw1o7FrxaSK7OqrnWxiPT+EMNISE1DACwz9YNNudrlgeHfRvx7zS
7Z3p9wFxShoS6J49FQnfF3VVxvp8v4r+ek99dWpZ9v/8uTAtfix2a5xdv5wvkwnXv5EK6H6k+d/Y
RXkdNUjVacwWQV2wVRoqEmgo6LS0BoOJpGoo/eXgGAHxl/K2t0Z/o8fxT0I+/LWqgLuRhQ24U3NQ
mvxB3Q6MEo3lZ0ZXhzAOrWOFr5NiH+se8XnyJW1dnNwUU6vRWlBWy2R05YGgvKP51HLqSdMYtZy8
9TF0UWCZJKSY5IUnSG0PynDiiTE8Jk3Z3f0nhRBfDLjZ01OBLOwf1hBPmkQgmLrbWotHjU7VdDLb
omc0f7uPHjiOorzsCT+VE3tDa000F8SOMrFNj3phou82Q8NbZbkzvNRR0u/MZiZgJOqHlyFsO/h+
wSrRHQY0gTW+OD5t56UNk/vfp/BJOQmG63uCoSFZMUXN+RcRRnqOqGSQlYPsdf0MPksBK73N22Db
Q0MkqgH3kJAMwcjPPt5jEuOuCI1udy4H0Su6t7+/dJzsu6ArT+r9hPKeaC9PP0ZL6+5xhSLGkp2g
zIR7xxm2Oo2yE1R38bOe93tsTmtt4oxC+mlz1kh5ffNtIMUSmZCBdidRXMOCqhHYnddYn1QzCI1y
ck5G71XTYtFtE/kZ6sbsQfdivE4MjDeaYwXnfugZCckrM2caZC4kOHNWCm3WizsFQszgtYwye+sG
nYnoAolT0U8MeIpbzzEqaEAuscVmiZdGfnXpK/fiEQZOkqU8qQ6peeEj/Ogg9VqW6VvkVhMgJa/D
+dBaz27Q/E6RCV7irtA3Uxs81c7Yfi45P23IjnNvOb1kgPZYJ6O5/Qz/GWeiJKITDJ6jXswyVpZ0
2vuRhbml9EgfRrZ803w9fSduXCm1xEifgkobR3QZW9cMbdxGWEn9Zaji08A5fYfWRSCWQQamIs3V
lXrRDeJkJiehJG5JNOvGhscw2UTjWH+ZHLqfwLnyXdS2xknXKn2TRe7OLcLuvUknlCPj0uwzBn+f
RSuJkon+re/1ZUNxpZ9nIirayUo/ZgTZyJDw7gaaxzy/mOzQyJfyhZ8F4+ephtxgZcVb6svTug6n
iqkeL2VQbCiXAWmNLXkWLAqHPiBMwCyXF3IqkKsqefSHyTRBcOAlLXLktD+pzrhSseQFplITWsJW
2XyDKaW90rTTFvEzCE/ZbfrzhQkCGwg8VzwkxPtgxkgfwAvARpYhOvGc5Bu3rzz8VM34blRUk73p
E8ZoSwWUnzyJNDspJtVsN44UDaAl0lt3Zciey1Y1YwYm7iyDhK1ipfIacjOiQGfcJLthHK6QFgT1
BVlDuSYij5Au6eXRLSytUl/T2vQ+yETvTXEwRYjdmlnkjXYSFT+WYQpxCHB3wQ39muXsWS6qcCwK
cFW0JaeP2TtnZErmIXSZeI7Ymg8+6X2yoeS7MwVpaj+puUEwExWeuoDn7OVkwtKI1vrygiS62lg1
1qzGdfBn5MTgZr1L0k4B59M0Mh32IxwsGXNn120Pl0iS7ooOSF8/M5dsJOS7i/LqIar5gCHbX9PA
7F45pSohSNeAzUP2o1/91tneXXzRCNWKrk+5ElF+dr0BFq4kSwA18c6WXYIv8NChhS2suRrjnDJX
hb6hnQPdfGvRVt7n0IRm5eCAMebBShBZWb2gYjZ52Ia1FXvlC2Vzz8y5Z1ivhFhE1aI96KOvClph
ie7z6PCIldqLEjbWzAJ0c2xewspbXsaEJ18qHH2roPXX+/g79N5/ccZsjfTAuwZVOZ1D1+T5cklx
aMIBzTSK73NTR6z4lHXvmexqMenVL0i1eBBmzVuHNlFcDK3wmEmooRsM3WWapwtDnFvpGP3PpM7v
F6VT7jo/2GSpmT0qZGTcOjeo/9kjk+MYp42PYwkFlol82o2+Ww4yv8Iw34c0qOF3oMTUijDZu76Y
1hl5hJsU+sN1pul1yQjk2eYI7nZabPaHyZFRCUQ5tuhUdgwOFnSF/DHWTcTIPsMqLBjX0emn69w7
3dnRBAZQKVlTL6XjumcDihtnPo2ZzowguWpJA5KSvyg3NkNgAgVpnjIsxAl4hEeSuwhfRSrxsuTz
s/ywfSnzugMYiDtRqyW/p5WiTn1OzuP8boIoJDycyoKyDPRWJ6p74I182DUbUNAwWM2DMDDDeXnX
fFFXRuZ+XKn3RtQlbLNf2dOGp2ExuqvpuPU6kv9u3RW/3XCidMrC5oje3HuIbTO9x0griVZuNeXJ
HMOJTGjZgSxy0P11BprEMMFTh5770I/FI0KS8qjqqUq4+dUaqYktRvZoRzHHLZJhgyTceBzTrt+O
k013HADIRnmbBjMwH21zPzRzcBJ2+FNNxkLdGLcJ9KGtCkKg0Zvs7633OmE8EvfZsrpPfrqhZRZC
b3GN2bB9MpL5R5jlOFn0YNloBOptWjkxsCOzfajzQb9gKTSONBzRZ4RmhzmiWVZ/OgIhId6mZ5K0
QWoVLdMwDv0fTN4BVC9Wv8ls+JZzRHLn3IgvtMeI8VzABbIj7ufF6g5VaM/38IY0I9iuDfmEuu4x
Caplg1UPOL4f1Q9IPGc83SHtxmnJv0aBi4itZlwi22j3wEudSjzXsZs4jzq7Kd3peb5kgVtstZbN
A5vFI1Uvu46VX4MsFjc0VOJmhBwXkELskFX5F38kZiSeBY88tHE06j9HJBd2PdSHuxy9WWz7XLjL
92AWRLinw8eLY2YpCBHe86xpf2/y+PXyIwjIEVTrLMGucHxU5H3ZW4/0LLf/79/RYAYmcHm+1UkL
5kEq1ULCmyBVPGsC52TRJt/mNDe/yQv6kaCo+GQfFY+/JbjBDP1HOhsM0MNqOkLY0zQcSCwsZ600
26d7qZraQb51HJbiGXT+F/rij6hI25ABwcMiiuh3N3vfTa0eT2YDFkp1HvQw0nYecq+1us1yj+Oz
bEmMAiJ9Kg/cVt5UNzcgpD3L/as6WepToyEtdI0t58Rv6mA4TGF+DL2231gKj+tYxqZPgY6KBDuA
bgf2TTTFZxJd60ejTPRXJlmbSarjzIAdSbad/dSqz2FlhkcnWnYKNqg4g+rqz0tRF+aGcfLvfy+9
DPOf+aO+6VElW3RvhW3JIuw/EVQdzSL4g/5wuuuZSEgDRFYCO4qmGPbRQCP4TuTAdmfu1fmcQd6J
c0B4aoVoNvhx7Y1oujfHsLpzAX3BUz0EDm4XrfCLc1e47+p3ejcmlLwVLP57YBNuU2QFHikM58ee
HPe/iWOkJAbG7RYLOU4cMZyMMY4fyhYiFtPm+FKjXr46iYNeVL+ZIxPSUT6UzHInJHuDfh5az9kk
UYOGzIGHFUZ69vZx9YsoVEalsn57gbf8FUjk9Or4POFB0x/bpLbf4owhsHQXJgRtHnvyURZDv4Ix
/63sWRCQdWhbFgMQ2mxQF2FLRyEZjMSH2LIAyesa0b7UcVLw+ti+EG1mrm88D4H2nLRuuO6cEDaG
rKHaoprK/RSUxUYmbNlIQ1gO0hVKquk6yhdRBxC0Buc5SdP0aDsT5ujZsnde2NRbL4MdDbwI9L4x
Tpc4KZ7irituDoGbxyVyxVpEMGOhsQ0nSphxO1kWDq+iO6fe9I1Db70xQn6PdVsdopBsn0HufL4z
G0R0adWX3rMllAb9JU7zigIiXMWQNHjmxvrBTe0dC8TyQDJBeA376auZ0R50c50sPPkLcb/UeVv/
l4aB4f3np9YFHenqHPRs4foQoi3nH5GxehM3HUYIBtmxiA+5QQ3sBOGXJfUsBAQTEauMts9hV31K
9XZGEsXYQ8dOsXHyiVZ5r7UcH80WoDRXWPiBCRR4EdQXKDlnWGzJvLmb9Yc2/55TZn+uXhXPIpyq
eo/vKdjDu9Wuhc/+AKzQ+DIiaa0zwh3rIAye4nmkqey38TMhngTJSlttOpjHJeitU2TnH1fqPaB5
1imR74UoxOFToPZ1anxgpcfnqKnT5n3Ou/cRV9RXza0vx34K0h9VYaebHlvHderzmd3ATDYqT/D5
H1/WB0KyewbzuHYrABeB15KlRt450MR621XL+JoZBIYYRd18r0trH3UxxWQ2f+ldez8tvvjmJCJY
eY7lP+dI0HZtNtmHvuy3isXEjLXfFDmRf+pWvVSGv2+T+XQ/z6eO4V2UTiXm8DVhW0/g2xyrPBlO
M+kaG+F+v5/0Uwie27IV1WuQfLV8CG1aHJmPFtzYJB5/xcL41Rdp/j5NsFgaL5Jz60SyKXAWj2ar
H1qNvUC1bjn1RCvHH6qnosOJZbfWz6wX7oMnvN/qw9m0Wbjj47WKY6IO8eIRyWIawYlFbDjCyefK
jC0JKKJ/DDWCboX2Wck3oVQMKwb//uPkiOHgeAwt8ElcQzlUVJNFNWfwvFJDVeRf/0wcy+pYyLrc
HSqK8BAU49lg+Qkx8D2Wdd49sMmtgixJDi5uuq36PnWokStcOO6W7IzlEGQ1o0RZSTJIO1oe5bm6
9UJvHQx1sW/6MEV7VY0oGPt4OPS9rEHkt5b47bjtpOM36dz8NtusbtmptI3knq+AImRToRt+bXy4
13HvgTUaA2cVSu28esmklN6eiGz4951ISKDMf9BgDcPU2Yx8uvqWMP7ZA+wWrzQMhuK7MTe0Qx54
6SnP/ZcC5PSZvOvfntbizsudn0ERfzeWQv/EdCKHpTnOJxhvSk5iGP5hGszoQbXNs7b+vSwjpXAK
JkYVb0EVELbjTytHAvItTYCXSZwbyLhs4yUIh5RcCsWr+ahCb8y4MR9d328fOTEGnvTYVDQBy7mg
v25huIBTDVYi6/vzPbCh60GWqR63+7MSpOPdrzPf2v37z0vlLP/Hz0tGX1k62FxBP873JT/4bz1T
t2/9Oqwac687OMmEKen8Qfs97fv7hXxHH/tuPdb1dPvr6zTr36fGQR6imtldD5XPkdvQXSSCX97d
JFbrr7ps/NXJhv5gZJ9MvOif5mh6w/HnDM/GPL0qG3/qNCHojFb8txXelV36P/88zyGAwPZ1wyQW
nJawbssY6r/98yrQx7mfp9EhdGoTWbkZPkAV/aQQfn/d2YVufdJZZE9Ekm5HkTAickk8r30xv87l
4xAzR2kyZyCnlz9Z50m0Ak3PkcaXoUfaYP50y9m5FjZiVEEiEohKWFNzvNJaSO8x//xXRuYHhTNP
AmAEd+iKJcF3gk1oE1HbPaurNOw/rviYYC7J9MM4Q3oypicC+BCP00FXsky9qEDsAFhN3Ko6+L49
b92q+OqHM9QWeZ6oneprK4PfVR0s72x0+7uCR3mjufOybfTQf4NO8irk2X4a/XNGcDFtjKxCXCY/
lYH8VHLkeUK2UB3Gccg3DKHYHlSzRTEAu3lkllEbTDAkF7BA8y7Bnqw0IhywosrvdyDWZx0nnzyM
jecgLSxCuVBX2towrkc7BiJT14xyW6MPdmUE8FC9tNDa3nSw+DhUzw1SH/oVudi50kPrjR6DfPmS
IsGnHmzFVh0uMigNpxrTvpAuD7phnODT9EdaZ/m+nXWa133boWk2Sb/zdfRTU5y9p3MdfcKsiHKt
WOoDjeFoa/a41lY0YwPI9oz6hAgTIpu6kSHwkByGWJRUT3Gz6geh3yAPURkJIHJ+m7y0g0xoSwbt
puJQlICAvZTKao5WRd/tNPagU9EyfLhf0Y/bwX+nNdJioO/nGeUWDUgTrwzZKMsny9KLC2MKjGMD
7zeptrXjKN91mccKHQIkd6Sg1ioB090/WogU+RYgUY8vUaYfg2Xov3pFaqyjMh4e814bD05ZBgce
z0e2ivI4d2mwK+Ysv2kjR80QeNYoCEH7r5ks3j+J5I6hoxwUSCpMm/VGSD7y3x5JeuKaQEAd7M0+
RovssqkkdQH8cQj9s3rxoNtDiPvrHkHsJna7b8SXfVeDD00OFtFffoe04T4YCPe/pJ5ID3bofC/M
OXwutEW72BZMLdGK8lark7pXg8cuh3TT9b3NZuANL73O2V3OZ2vLY2HgR1ZqcXCBhIUjWe7XhnRZ
WHHwOIaAbfJYWyvxdKjXSNPA9s05zCnXFtj20qFc+aEO+MN5E8gg7uNygNP9xpS3apYeOlR5XhuQ
tskxzcKmvBXY8T+VOoOykCr018wpke9RN1rzqTFczkJm883uQiyniZ892U4fHWyfvJCCJqOqhVRV
JEzh8TBZw069R2e6X4+aQOUQuMRZj8bzIheFv+7UdyPvHJ0IMGWG+etrpjTDFBxZCrzbDIxsE5wU
eQHlDENxQam4KVHTPYPoGdeRJ4IbIm6C1s0QWYPfRP3xrtq6N9uUEFpUpgOBrKMbz9bbR+LNoUV4
6k3X3pgFSW5K9C07EpndDN/4Lz+PnGZXpH4jdJVxg0UxZBd0BL9LO/CenDm8TNGcrisp+FUvuV4y
QzKGYg/5dEDKS+FIccQ50YhcTF+JfYSbB7tW9nncmpHY/UzJ5A/NEjPY05w47Uq5VnOz5LlSPas+
MLZMcPB5y6GEGxrhORr6bezaDE9lB5ZItBsMvJJ2UDseUUfUr2AAtooSZs9tSYoh3de0bj7fuRRa
/tTW+XjRPHFLRmlm5uz3pY4m4xEJdbHt4cgfozyP39ws4syVzR9AizAmpchTq9+iaeCSw4MvV8Cw
+n5/5tmCuhUK+2E/De78yXCL16rTtN2UDEQyNiS6gE1xhjMZZDLfAfIOT4Lsh3r7cqW3k0ALvJrQ
Qcj/Lbzid+tk/iYHPfXhafNnn6TqqUXkKme4QIPu/8fwf5eTHqUDQ6uK/aoNnRcyqxMmQJyKG8yR
bWOMnOHdcedGxW8kdJUkD6Dhvv8FZtlPRN9lzCorBp/yUBp5wXQw4yHeYklr9lGLFNJlkrwPeRI3
kAdQ4wZ98qQlNVQ8fj86OLD9vVlOaB8rV3hLvDSCElKT81CHNV0COlJTjJlNfoMAb0FyiGk5gHu3
XxZLEHDo/A9l57XjuJJt2y8iQG9e5W1K6c0LscvRe8+vvyOC1V2798E9jfMikEqhKlMSGSvWmnNM
lDykhhiim6b9+4Hl7YXo7Wylh0V97BEdnlX8fTu8N9FLjuFkpUyE0C8DtYG2bF1kj5rjVicrMaPd
QGzidvYLexeWCkWwNWbvRefYq8K2PGJ79U8ZOaLgjdxZQlhoSZwnAuVw3U+YQQYhmJWqWUuqHMVD
qQ9HMZvv4ubMgKG9NQIKJR9cqz+zLehXgP6rMwJ7dae2rgb6Gb3tqnWIE0Uk9FOOCECjgrF1Mn3v
VUr+rhi+jYkhrzb9v5ndajr/mLqqOrN01uvRx5lhm5B2eb65SIEBBSQzaxhXe3nqlJZzyAsHsBXa
d3bDZr6XJUv1tbxF7kgtUKnZJYEFDizZUraJVRgvlZMXgCkL97AYCYouqF/rd8NqjddsRjraDcG2
DIby3QxY1uiraJMaruX9v6Yck5eD1lgzWpIRHbS4OsoRUtcydiPGzmh2Y1nHW9z1JbeuToib4Iyh
9YbZMIQvdR1DemA+s0CZx1kzVgi8ujNBAC4z+NHYunkdQmJzjQvZhIGKoLBry/Pyh00TWmXhtkqr
eh1aWr6chUDUxyCe34qu2tM8MU+NnHcYJC0Ds6LGkg+uOGozTT31moA9YhNay9IsfgYtNv0wDRNv
hEH4YFgwYP80KVI3dQrAlfBGclxVf++giFmlpc9YKknoVzWK3u3YJm1lDRg6I723wP6ZJnztLb6S
dLL5YhReyGhl6oa3vvV/Ve4QMfEQFKyeiZd8nwF17uCoOy/BFCRokkTqLDN5xhbtISBn8yP1QOqL
0YVdtz8XHC0NTHtVB9zcJRqWlfS5tvRbGoTmzcYcByY5IcUsoTZcvM2BceTvcn4wEXtXi6p+s8xb
6LTNWiE96ctX8jetrl5N5qBr1Acgu/Lmvfeq5JEb9whnDA2BF3K+7bsMgces2gfVxlTTo4R5pdkE
p9HHhdDU1kNt9+/ELX8OBJ6Rc8lQKYmm70kyF0cI4HsptnBKBxsPzInjwK/YdD0kEjW0z1EZfAGL
aZ/kA/AAY90VDPo+uUGjV9B+0zsFoRLDwHKrUuvaXTNa64Baoz5d6FV1Yl2baQyP8ouqiG9rhx/1
MmaPrd5k17CgNJKz8MqOMuDqbMenug5WaWpY60AjrltKc7wEeSvJIO8DLYwdXNByI9PNcofYU/mA
T+Mb+P4GFFYMPANKBp4r8rbkg1uuyjEJ95C21bWk6Vq5U97ilFhaIYWQnUg9cme8veJr1w+w7DoX
S6TozJmK3h/hUJobGj1UOpFSHmYlQQpkUOl4Q56/YJGLHtpIeyYeKHspei7yzDWnk8dyIC0ytV2U
l8yJ4JSL/rfqu6SfTxY2I8O5UIB598DCClsEqfkuj4KBuBPCbCoUF7m2SUv2NdCmLIJPoK8bSv8z
T+ptQj/rTTObYUNUnn1JACas67TyiE3kraZDDa0i1OudXFMJjt4EGvx/gLXho1pXbM//faTWhnZY
lirGODBWE/tFRiXIZEP5QMvzQ43T+tqp00E6JF1tRnZpd3+VKZzMYoLjHMVZdCJuoH1A5zJvfIR8
D+SPR+uQFVoL/eEeiQAWs5u8nY18cpOjdWNQBuQh8qbhLrMVcNp5O2cCOTxo2l3Gjqt5VS6wED8z
9hh/5o2jECyXWqr5QGwil6BABY2NjVSo88PdEOp4H9gjQPLLitM0sdkDZmI8wpf2aAe/2N2n3ETK
k6j+smb1B1gs/SJZSYPX2Rd6cXs7rfTrUu3N2i+u/xL9Z0WBKudl7GOWO281uz5BU120leWV1yrV
NTS07xU9q+/VfBumluGSQQMiHCfrN5ZY05ryTKjnysVXQiucixSUy7RzNGNcBsEd4baH5U41mCvF
YYCObCG5ygLCHo4tSso3oyo6rIYbAVNfm2NaXRS7tp8ss3qXN6ypI9MUMV556Y3YecraYnney11y
A6LxQ9fIsZHvH23O9aDb+WtRhNatqvNvxI6wcjhFc++C/kttYvsNFnKw9RsVJqHaJadoOI6jo+wc
33Ge6iJCUZql43dU3wAzi+7FjgDWExA23CgFizXJou4XSq4VVtDt4GbFC3Jd9W4UyVstoEQonSmw
bPPVp4rbgdCvNlKqEHlZd2jFaU6AA7+3Eh1kL6tme6K0+lM5MRPQx/QqyeN5YIuKtjN38jTyYmLB
2wn5aqoc4FiAWFIjbW96hrMf08B4Q+xxGnsG0erIbly2t9g3uduiGGtUDiYLRe3463pqmcEIMzMQ
MjojVdCg+XG6M/kk3GdaYW6W5+akXIOsw//iDmLWEazkd1t+/QM9KlZTOVgnXCjhs26k49kQL5E/
JU6+u3MX3SpZ/VrSXr23qPhey/G9GXPsdiRhPkxFgs4jDAFPWdbPDmXk3s7seVeFBrMEN/iE++nd
GVPYj8jgnyWXgDXon68yJ9W/xnNUX0bTdlGfWA7DwH8dFQP8N/ncn6MgDFmdcyB+8nWFn5RXI+RD
MYx8jzCqOfVwRh9mjX1PyXTn3dL69y5iTKOCfL66VduRbkAQbNA2+cfi+smV8hF87MVkpvuuunwZ
x5694zh959nuKu2stTW9EyFoHxZ8DsRoQqSYH+ykpSpKqXGa3BadTw8ytrir9wEINLV8jSvPPbtJ
WT+PU/Yir4jKb6ON7+Mt8Er47LmTRyuSTqavwOpyfLqluOQxu2JFnCmdGArENLIfxz7/fSSfC8Vz
s3hOHsVusAvwSq+U1jTeLWRwm2B0s5M8bfXqBGvW2NhjUG8kWUPCNvBzRDugOADxE+zoUKBOvlSY
4rnbuBPw5kGfsa6JhI4u5e603KMn8A6+E/bPmVAPGtX4VUPIvYRh1z+rZmcjcbXttfzhRLAeFowJ
p9FAdSX1ofb8YSR+/61EG7eeC9xLbdN3577rmdkKsHpaatoefmKDJ0Rt7llapahIJpMv8mSekhwZ
qemP6a13EizBrt68qJ5GumbqEQukR4+GM+jncohJLhBEWyX9gBYUfdr5bRAAcpqp0y6Ydf7EBF69
zhz/bKfqm2r220EJp9Mff6Ue9kyCO60+zFZNUJQq9J0cxVFiPCqW/qsWXr4JIO2O23m1ItvbuMyE
YIaRaf9VFSOeOzbkdU/3oatUEwS0zzYlbuJtWrXDQmKUt/zOKm/AVGklofVd9q1lCSd2eccLtQcX
60RfLovd6Q9Ub2BktpkBocu6IgTIsC0cwq072r/hOhbnMeCWVeGyRslUCz2a+P8tl0nVwCWDcPxA
Imt1CgC8rWRw4BwXNXRyhqKB5Tqv+M9XadUFG0Mbs/PgTuH70JsrSdmy2BgdZlzQmOfVYL143AzL
7o+10tylWycWlp16Bv6mmOOl1v6K9aG50cqoVpEXBIdQnMrnUrMmWsTQc0ilcQldvWnF7cXeLcqS
OS/sNf9NsiE2wDpror3U0l4aSqd/g7V846p6YgmcPvB8l3vwD8POStx4OyaIzC38EtaoOB8e5N/d
kJvgziY3fM0z89Fv+XRmqYltEWkUsUIRJUob7to7Xy8aZJuucqMyZ3lSEDgTm6QzrkIcVPAVqrbS
jzObCipiJU6v+kRCQOkiQzAgA24SNCdkyyt4SdUsuXFlRk8sXa/OUFafdD20Lep8AjlL9FNyOt6F
GIFDr34p7VZBoczgKB9A0Iv+0jA7xU2ctZbOZL/x1C0iZzC6pHD/hcbyMXYH/VcXYUbrbBvqQUKs
tD75P8gW+2xTvfvkLfShvNnFHRPaci+AiuXSazfqLf7E0WKp6L+RYqnukOawBxNCWSjpEFKcKrwk
euy8Klm5pUcUAV3Q9J3Ws9vL6l55rNHwosUw4rPidvRgpjSEahMWW6I8SPRlN4pkdPpyTNtEQ9bo
p8gYtRPfsxS+C0t2AT8b3rRLoWL03Xvff2t8+gbJ4EAKmzsiexH6LjSlyrSuWkEBUhuTiWRMQRMQ
2uy/Ktpk6TgYlyYbCQNohFP/GMBM/PmfB2GI8nAgMk1RxG5Sy9qrl9N7wTwQnVIrAolkWueMfvKT
j/r4ocxzpnhVv9cNqkE/sptTqfP3IURsPmYIG5QW6feMJDFIOtzUcDdtYxYcBDpdR9612u1ncRSK
5+SRfA7D57xB+8pF23uQrGtxp5qckyO809hCKsXnTyzbe9ek9ROypXvYaIROFdiJ5XKjkZ6oejFY
KcOd75n1bscE+QZ6YD27FSpuay6GL5CmN9dLMbyRa4LJseMWlSbPtBz8jZt6ytFL62zXx6h0alHo
Dwlp6HROaSFYu7Hjxj4hQTnXNZxVyY3SGVFwS6gDWAXGk2fAFZQtBz5xb9uFlvsy2IB1fT1ikmpo
9prM1ZlG5vC3nVFTKMXONku0kXW6q8qu+W625moiY/in1ZmfbWd7b2Hp/OwsbVq7+Tht5EBQy7P4
Vml069J0eXXU599GBBFv3kygI9dNdzXd5mnxI0+eh/vXmcnQgjIrL6PWneZjjWV/bZT9i8VGi5Bh
REvo9rInNr/2KXMJiW9yPfjSrXeDCy/Qk8+0GpODMxEAIbfMPI3hK/2sQDsfCnYg6whC5tH+scS7
pHp6MZz5JPHFNXPrG2TqiE6hkn56Cql5ZdJdm3LGBaiqv/pIGx6TSNVXc0B/mpuN0EAmNGXF0SyP
gohcaNm7EIMTIl5bFbN+Y/7KxzY6F1ZQPDm9rRxl4xRAa4lHcspPThLmBystaVwGBTFymGSWrafb
6sAMky6CSBwgU58q97gsOKHmGgc2C/Bq6a6R+VPJyIdGj9lic1t79khgkm9l4TVciEn5U+oGmrb2
D2ONBl5nN/OKOKBxa+1i+rV1KCr3SaplQp2xUeik5bqIhhAxRdad5RG5Ve2hteatDNZSYVBy9b/g
03EnkclO9zSvk9Ba/W7vpHF7CppgXFf6ZB57tQl2zeBHu0wdvFVsA6Me2tA9Y/zGA+6X6bcI9kCq
aN9Qe/UsmcZw8ZqxuHkD5vjlBwJtirqM6NhO2yTGxABMrcttGUHrkNvaOGeml4bolZlOXanYPoKx
OaCULX5BP/vHwZjWh9hT/IvZwSRvCQq8m3WlbzPXTkgsURluZiwr176293YerDU9n4mUQxApOQqa
b5RnspGI8HHJM5+DeS/3HHAeBuAi1rxZ6AyGGzwH7gRqJ4VlIWKMFsrEZDsjbXO8GfKTMmKzOctT
9sraSRuw6cjn4q42V7KDpedhe67MMFwt8D11Uh3Ckr7k16O0kJMQymSSZkORzgZ40duWJJUTKxXx
oWdWDxqUMEmki8aDfPBFKmBTQuZj078L1HjcGAiB187U/i5Ter40p+VShYNnrFzknLKt8qfLYvmj
CALUuqMTM1m1B4DnsvdRR+Zwjuy2pB8nmh+Ue0RLOBdlOyq+90xwUkBG+TitBjIAT/0Uhi+IXov9
LLon8qcMsKNbmigXx3D7WxA2iDY07Vg1c34o7Dm6j0kZbVRy2cGyx28EjikP0IunNQmDHyhZvOe5
iufjFCrJDqFt8mVpYN/astyTCOXuA3b1J/KSotWfjlDFvHtjC2IKmtN+nbvJ8G44AEZYKd8Wo0Gl
wQKMyuIsb4ZuPqGPT9Iv4iOB6mrhRKZcdpPflFLLrK0MvpIfEiqy5uYE8aXqLf0y2O6wp1RGjRIm
2mFR1JWK8aCTPbH2I6d+jPRxF/VZt/Bp+qJRV7FuOSTNIM4d25ZeSj3mG2495VcL0ijTA3ezfFqL
tBP6Yb/ywHSw4GbD+zxcQWY4D0tBVaJXXMkBLZqmeIu5DDo08r3YCQ9S/ePmer4FzK0cKVPCN/F8
P+OlQFxMnLabb62+5YYGbE3+TKKAKAqjvcXNgjcWHKVgd+TwoMDXD2wFI/NuG4P5i2DmlR/q8Y8p
JaPe4Fd+qRvMX8tvTa8arg9jSMpK61mbCB22UkfbeSXJW3GqvEQuZUWh041XiI/9NEd7B8SyfCUe
p7uUzBzW2BaAGAfekxKMr4Szmd/yofnnQVWcC5he0Ww7P3P42iaiPMQOlGUx9c8PZcy/FUNhfMD+
KhivTe2zqc/V1vDM7pz7ygFnDchzATqPCKtFZa3bREiav48C8VwkfvrP12X4WFgsX2Mqr53vxP69
xBu3SashfCUqGiRl2KifBY6TUK2MHxl62aIeQWT4zdnyUxeZlhlc4kzpdxZqvMPo4azwK/acDqK+
A9WFdQiZS90HCBgIrBGf5bHJnjPuflKFf1UQ+dm8xuOeWhnSIfpaKb7FzQBmaurw+4teZFxheYzK
ak13cnwiPtZd+dUYf4fDtW6b0v+pKOWHODHctLy2Ioqp8hmLNlZpH/R4ZEtdYBK3E7ZKYSiEHpr+
F6yGRVxchskjSkvrsyJNnswxr35qE7vcpexqyuCl0rpXSbebbUNZRUUe3iYW9AdHhGDUAuDe+NOt
74jkczIRxcK+/yYj7HJYKRZv4XdiepKHIcsvixGuKlKaAPDnzpZRx5t+ciidR5PwEjf3H3zCWB8X
XTm0uWdVtIiZCni42LWzPKPJ2j5RBl7TSjl3RS7y483mtUdhfNHI2n4qOkzCQWatVFNnLhGEv4AZ
2zeispK1lG7nVkzOUaN8oiKutsxv2rPhFy+pGTFY9Sp1cXDnmvaqdmn94nRxdexzPEG0dB6qoS/Z
vLO811Gun10xppWnBrG8TmOZOKjw5f/R48eNzrYmL7ztlFS7vG3EuyJeIn+Q0JdkVpp+jHM/PCjN
YB8am6wwKa1W23FaB/Q5zlp/LP3Be8HQC7atc5WLHJ4b4jSan+hUAEsQd/cey+a2MY1oJ09Tt2vO
BLOh6bPza019cEf+OJOp6gl6P20QAx/g1s7ZT1kpmXvASTAcV2QtuGF8tEj/A6Rgn7VWNbZ51tOP
4Qo9ywdsGvZyxMcP8CXP1K3i+4AZ597QzlXf/OsQvSo6NeQcY+/naOH0/uqwom3DyFdephBJ/UwY
ww+tgEbU9T8w5phvThc8TU44f2Z20qwrKIc4PNVxl/ZafEFv3iMXqfqtjFfIjAzXa4nxoxfNi850
9dVUdf1RfmHoZK/bJCU3QXxzwhz4VYn1MwbQyDQVmUGUsUASL8ipGPNFTjqcxxzGTkBLkTqmfbaj
2D/CTHe36EONL6N4GvDdvLeG8gmEeMFMy7ayTbTPutdzb790ma0suNU96HPSWrQgL55K5NtPjUd6
mPifa3FWespGfpqK6me7OlMB9yj9o9ynG2NY76thYM5lU3HAzVeveaQxqSZQFH0C29ocB/GHgmAZ
8H5kHLTUs7YenWADrt2vGNiiQ/2HJCd7ikDZf+oj0yx89tpR72dl66LmFm1tU/SvEs++tcF4lPIN
+aAqBWGeZRDBbDQOv2eYMzKXnmbhsW4CcQdFFZr0qr6dssR/ssi8WVtda32EUfU1Yb352RKNJUEM
Iz2CrVZ3N25kxM4I6YJl2MWm1I0W/yktp16zMBjNLWXxxKQ3LIvHnA/lMsV0BSTU9t+nbKD8Ayk+
07r2WvsS9vmwqfRReS384eqO4UoZwxgOU2+8irPBa+MXN82Py9qWp85nT6fyWES1t2ldMunqmRoI
AIW2whaAb0nsat10ys6wwX5KIJKVxPa1zxi9D0gBClaAbSTlEw55nmnBRiM1pmgnXysf+DCOQx2X
D1ZNUzFH6kAnEjs0/sGjSbMRYZswR1v5dG8aCBOgPqt1klQPtbiLq5k9PYTVcF+wMEOOKca1jQPr
6fcFoiTlZ3VHg6vFzrEhS0H+1vL/npy5FRuxmA1OPVyXeyoRPtodvn62Ro/eHOV/E+iIxtCw4A/M
y+g5kDRYy/e+ejO8yW+BVPd4bdVdqvGSOoiG/BRxsGhLReNF0dkXQTBwHhKUOp20l7Vqdu4du1sl
NZWhHhj5JwM+mpgsV4gkDr3TVFejpL7lYwN05tTDRsZVyZSyKNTYOeH0wfnEQEVeHLQWaFjq4+9T
ppH6sRyKFTj1fhtTk9G5BmcUJPwxBJkqd+h3+rpr0MJ5UAEcz4m3uquUO6UAqhapanTFt/dBO9j5
nZw+zLqy1GGM8MITG+hplWPYuCvxMG7/HE1NPNwDbG3biSApDyHugwS35En4gDpJJbOzmOiWYmKn
4nFRbYqZdFRXIr+8uLMz7x9oyQETqqoQ8W2kFrsKEuE+F/EDSdZqm0rtsq+g7bmQ6aVhmKxXits7
T3OGr7QmxODQzM1zH5G76lJ1rs1+ammNV5c0C6jqAlzqrat8pIPx3Soohq1sYcuUBhPkdPBmviox
WVrE/Qy5F0D/0NojVJrgrJisKJAEyo08lT+QL5n6tj1SQYXnQRz9+aloay7/wPK6bn7TcPHTJ0B2
6Rsj0ME4DI8FTb21FfFRkJYsTNsu1ELLL5gB0nM40I/0VpJ5ZU5EekdzQHRXMTz/bmyOjJw9526N
c/fwtyWUp5TySa+T9ieAXOqYBht0b1cMfDwkYYJ6rPiEEGZp8SxvyLk7W4+qMa+bsAKtyFUfDUVw
1Lw03vZ9MRyMpI83EjeV9uqzR7sKGHdL72MIml+j6LqY3d1K+/mH5pkEE7Tt795rOxXvCYzUWyH6
afCJmnerjf+yLD4QQsbMKQDBqKFFSQzLwNrsdntJnBlMvusR/dqrJM7QCWBbkc3bJnbmvd2pzaEW
LbseHtUrwVRv7Wxn38PZ/T4M9nTtDYhiAorCMLfedczD1rUuElvkk2qeb7VGGxZuikc/mss+i2CM
92fPj7KfQTaeucKzn42PiYYPbdGjoXHFWByaOLiH8r2qq7deAYVo0v55q7JH+XuP5fjm9IQB9lrw
JD84F9rBbZj9R6a4+sZmOniKSysnFYoFop3oTIaRlW0tD2Y67P1jL/rEKZcahVp2lmG0iklnMBcz
9jwh1keBV/WeX+FU55vGwdMg/2c1pkXtMgdTvGh8M8h80pP4iS7rT3XAMGGLnrGfCr8j6NNr4Obd
SzVoR20utUcu9xfI9CFRSQU7KLEGl1UYnbCIYwYU3eMotR+HXmHSJ+/smt6DV04H/SiZIehRq33c
81c9+52nv4c6QUsu4i/ya/hdsw41Yx1GW89M1EOAmuG5sMZfsuoUJWbWOuMrGpp+PzGhWVk+uY5y
5Q0hQ5/nBoEx4xZtY0VjDsFFrR9DMz3KNUye2axfHcmDV/zHymp2pmBjWXjwEjf5pqpa8stNmTyj
LVt5inGvSZZ5MHEtocjzmo3lUTa6rRo9GAPz5nAErG+7O4T3zTeyn9vlBWOGWSeqGDz/zxeA+WSg
PZrHf7xI0XZJStbb//df+dcL5O/RQNW7tm54ZrsdXwY6xUTc1MrnaOoDkpJQyL3xuJsdak/xfGxr
6TYzcuMYl4n5DnFzeb0TM51pqrTYMxRu12Oha1sSmr3HcU738hsZRRDtloWvYOAyIHtj6yj2iSMk
GLxI1eesgjV3EUtcEqfGw0gA29mMIspu300vNGblx65YQBgVJcDaKFSHs8rEzHI7nE1jdktSBGC1
4I2Nev0Q5o7x2hcmTW+jv0xa4C/FHVk1E5A/UtLk1yxLvWlft+1fU+Q7KztQIzQqbrDW7bH/VF3v
PerC8adpFOBhaZWu8CrhA6eYiqbxy+gU49w4ermeLBbJSivc6+RGPrthdKG5lXnvvWoB4QcpqnXO
O8ks3qvXaqBDcgYtOhfjjeDgeZ1Y6G3GNIpO1TjX64rEnCfLs0TKtpNc8E2yIfKbZs+bYd27JLnU
Ob59+XWuat57Z/7Swh7Kenv5257PsbmenbwhdThYWaXZvhmEmZ6quCg27IIb0iPYZMmREiA9ckM8
iELoDZOtTNd0HYhXlnmYTa3c9rkzXjuDfyjxsKbkEeF2SO1JD4Jg9iaP2OoHv4/YcVP9F2u4QZB+
ZmS8hFWfZuminYdy3epm80PvkeB6VZG/4ahZz1P5pcoIGxTX/VU9jzEoUZm8OTGMrBoFT0zlglfg
gVTRjawfXDjUJO7MpwD7IYgNunNyfXEUzL3INr6psCfZYYmf2mwWFAsdfjtfKy8xlu/KTBtVaRXz
PZr9LQRef8MGqTlFbpbezLGHaR935V9ZO25sMeXwKfhWDnSPlwBP3c5GR5QRJ7VdkpzNkb8kVXoY
t2xnd1mV0L0WYuHW9ghLE6ewH4la74x5n43lsyTVqZ4drFQKjs3kBuy/6yk6+ZZTLzdCktej09wZ
v08tp0Je1eM2jVTlLwX/5qNq8QuTh8z8ijydVWfQ9EdLZiOILa5y6ZgLxT/FcQ5jR+DUioYZaWJF
y38Qevp3l/HdVe66/Gr+LOaNzZzrEZqhdjWnCU6FqJ1KNYlWqFgx/eWzdSzZZB2jWa136ki3dvml
fMQmyUhnVF5dahb25+g/T1NsvyulaKDqhtFXHiB4IF4r/H1UeFdWof4R6k8l2Ef9zfJi7TBYJTTf
XKdRK/piJgqCuFLCe6KXCr2C+cOb9eZJ1tuFFdvAm2PEwngFjN7Z/heblPqfVlGXqauj6Z5pOKaO
wAjwzX+6Fmp9MDon8eFw0SfcNMZ0BkiOBisq7U1flqSY2Z1zr/L0JRhpQipldZaeDJRjkJULkbMO
y8a59nBvpNxptAFqYTROX4p5zRCVKN9YHe7yKNFCqN5+qtFdCaLnOkt1oD4pjTKKj1UYRN6V+EWg
rWrePDsT+Hs3QWHVhBYdQvZmUBCh6V+YD+wI2akOhUlGOmFC7saYCwPBwzy/+3qLdaE0IMv7OkpT
1Kwu0JgHKTH+IzZ2lfQp18Cpm35/F2iNyTTVJ9mMF2et26hPy8iKM7jKexcbJaIe4ywHLESlELAL
boOgJXiOJk3jKaT4Zgf9kIQJuhIQQIkCyTHGTnhZJPIujpQ9stsCZ+HwgUXcPIzRw2LzqMc1rQR1
KyWavE1cjsy89AzdX22WP+Qv1pv0rMSZznVHW0KIae2oCfdwnd295+XRMbBD705VQ7YhSvMVFL6O
4b8+bvCQxQf5r8jThCAkwnEitLtVNe0GLduorYPt1x0prtUa9fAqTOjWoago2Bmo2oPEe2A8b3dI
oDrIkyA/ZkN3d0t322ohgxt6R6co0adjNpraG9L7nZRyWiismEogH+gESHiMMTdVXNbvaZAfpT4i
oiO5ruYhfYijyiCsEIvITCvqPmKCZeIG1CQe/I+GTtdzCUF0TfRBrzzPsBH7jjBjpQ2SfSC001Wr
PRt+5u5821BRU6rqQYlH+6DURXgPPMWGEG24n2WxVkfnKHePcdrAoSOA0R87AwrIUN752n8gdc9O
/hCcZTfD8FQRwDG8oV34SCnuzkUdwff3c/dgZVyj+dAHR+lILeZ8xzK+CrPWuMubR5uBynZic3Gk
BHAODN2INrNRdgdm64Nwj5KvIe9MhfcxWR4oFDUZLsRUmGvVCeCS6MpHDrnw3mlwIaDPR01WHSab
hphEXyYOQvBVhuN5beZah+Uz3Mt/UNXVH6Udxpv//d7hGtwa/u5B5NYB1wOQKDEG3EI08fO/GZ4o
cuYKTarDRMvn6k1a0TGwWzSMDq38PAhhG3gPRo2npcUvt5E3liQMSFf1s2dLPF//+/mM51Ujjo5g
ItUFFeJVRNMaXp+dZBAAs/bxYGbaAGU5fWb0S5e4Sdf97Lm7Qo7CEpA/Fy5qWBzesCrTOXvq0YOt
rGmKP7E/khBr+NWLMYo0HM4aavzl+dQpjUfL9Nl8RflbP2rucWgtDMLiNIfAtdf98eFPUlwFDfEA
SR9vNPqNeyIeKiUtHzTEraXaKv6qn1H7kb8RMUwtps2U4OoOBGF+4covgzq24B58nrR2vg05y5Od
zz9cDaTBfxyQbLg8o3GA1h9kmxspm6HjT4XZVVwUs60PCjO+/+Jq+5+uYwBzpuvqqo372LK0f7ho
W6dsEtM3oFW2DlunRggqGnJDjXGOvgdbGa9FEyXemGMyX5vG7K4Ar6r1pHhjTFHXKsZVdt7Ctvhh
TuF0wBmWAt9iy4gL0e0veQXQQQmM8kke5TgynpRBSG/EUa5SzJKhU28xK1hsQHNrnc09QStG/DPU
s3GjMop9NFJwxlqJtsUasiNBa/FHZpdnrFj+U2o6yr3Qjdc5LKOPZgrIk8M5DNBJj9ioo/lOhVrp
/3RtQGBwVM1jQbV1UjNt3RF27r9dG60yITDSEsZlsrzJQ8FY5f171Up6OR74DtCj3asHqIpGf3ar
u8h7FDEyBtSTtZ6qsIGsYbiGguYqj2oP/lKtjkSNdh9UkfVL3/BXuQF9WqXaZ7GCdn5Gq+UEyYwx
Jv1QZ2T/2WwVjAAyJBH6cO19fyO1kIk9GdujNE5IGwoiZRvTffMsx9hqHJ47mMA3ek32Me67cW82
RfUU4MtFBGDO3xuTxjENhrWNIWfjlkW7/Lv9bN9K00teBrOdEXeBkcbm6z0WRGm0VhO92JRqGGKq
711Y679ROYTQouOzkOcoZaAgQmDXW5oEzajxoEMoJvh+poF5pLuY7whzjjdyxxSlmk72Vw1NTXPa
k1Oh5mqQsb8oo1s/xeyuQjG9YDTV/Bd3uSsAGn9ufeLj1S3btWHCwFDS9X/e+rReU4GCseLgzqgu
WQ60y2HovxzR5KtPk2Uy8fzXUwBsCZ8gPHpNlHB9LULGmPJzmM3gV+oiErL9H6FIt7A6IzgMqAVX
8hQpXH8EUvWXzAjx0Tdf+1UtQkP+JIeQ/F3vdTpbq4El/EZd79nJzRTtVCnwsyieo9I6NuhXTxMV
IfdXcZiVhUarwGctUvVLOo/GX4XvoIWbvR9+gmd0IkHnJXQiY+cKV2Pl5cqDlyrKulMIX44Cc4vv
wvsxh9MPR6/IL+jieUNEqH2mkhn3TZ4+Mb6zz4l4qM2kxt0p4rVKUlm3RBBNB6oS/A9StysUvG7t
jctzansPSwLe85KJKKF34Ufk001pGc0/hzM6MDiOwS0qWnNPb6E+/z/CzmvJbWTZol+ECJiCeyXo
Xftudb8gZOG9x9ffhaLu6EgTMXoYBsmWNBIJVGVl7r02J2RxnKfC/YvT3vqdvSq/aVuHHSFM0wZG
8ydKJc7cgOKzjnaa3hFrWeeMF3qinQWpR8DsrImzAnM36AwEPxLYynmGl8pM7ohiEkRRtEZ5XzbP
7jLzr7JuZIObYYaJ0bS3dQd0oh85Pi3jEl+xT/hP/O0UqOrLEsUgnShtYvyIl7OnYFp35y517hhN
zWsalckKCNn0jSxFb5LnUSsIjnSVFmCBVMjKh3iwPuWz6LZZDFK66jh0DQ5TAGxn0xXvYamvClW9
KFnOZVtMyQVI48odF+Ktq7ec23FDrTQVBQjHMbfzUhBtp2z+GuWD+0NLhvtJN7LPhR7Qc0S/91qU
tOdzco8ehClgXcZNfzFqpjp20kb7/15o7X/fiYaNm9Z1DWG5tvhzoUXkouhYlJNdUWr6uqrQ8IBn
IhC8sz/Hi7hKPsj3scAp46vjIBxYtNrdSOtlRFaDIokFBz00PSAMyPK+RJnhVUyn39wAJEygYmTX
liJseX8unWvkJsnRDmug73OgXe1EV69ZVWDXTIIaMyg/kO/Jn5r5qF/S6RE5snqw1fK5CRYth8CO
OCAPu9r6uAyRi6M56D6RNfo3mXliWA6mNyRDD12sPQ/5lG84wx4ZuOX3MjFaPgzoZfzS1p8RDLu7
3J0pyJcyEmzlILpkPdSjs5MzS2GbCmo+xd/Kl7EwpwPBMtGS53OQXZKyQxVQKXF+rRq9vNZJ02IQ
C6a/3FTuQqf4ffk0HLz9DqdOnLmsor/vjnXBBBLwarxD5Zlcu4oYLLcOjC1WhfEnSzRWo48gN8RK
2thrl1ReiM/LSiHFl1VWGnS90X8bbfIe6UJc2K+Goy8W6qwZB2uO1ubJ1gp9hTMuenAaphE+55lB
pU6QkUWJWzRokabywAdQvpXt+DHUpXpnDpq7HktMJFGkxo8YTcdVQp1FbBMv5QNj4lVfZP29naWt
V+Di2vwSrzOSDy67AgOI0ybRVcqxZ63i6gx9c6uYXfo4sCMvpkZ9F4x2+lK3zSsGgHyl6HZ2V0Uz
oIq5o3jg8n7TsTivaEA1NxiCxCJUhnpP20w7/IIkxPSCvbyF+5uTMnNvMUeUEgLZWiLg7CPKOcgN
xeRqW7qlhI1o82NSWZ8pKfKrPKSUhvHZnWG1hIH5Sf2CZlB8duuh2+jYBY9hhVLExVH633ewUPXf
rgZaECrvCYQ/mmq5ppAol/+pldS6SCzDMuqjQgTYrtA7sWn8WJx8t5gvQEa0NS2aecV5LzoH1QL/
m12EYotcwskIoKsnvGQZoqRGe5AKTNFH6TUpuy/yVZ+L5Ko4w5c89p/pPxfvjXqYAV1gQlQPGNin
r7iW3xjAlfeBk4aLEXImw1qEyCS0aGtxUghT3XkyXWLF52r8rHBBraM2UI/SeFOPuPgVfQvM0cHD
kkDIDGqoJX38OHFnnlVj2MnPt9FskpiaxtzjTi3vpmz2hEn8e+Po5mGUFom2dvcY2ivPLw37OJrm
tM1mf8nDLoA4Dvkz9I2Ihm6gHoQe589aYiZoA4z2oVesYFP3iE1jcFerRMubi+na1IwWl07WOuoz
Woi1KT77hqU+3pSeMVDlYdIeAwTzKBOItZeGBqIbvlKIlk+qSpsj0+z6CQ2lvq0pU08lMNy9RSP1
3Ju+dYQy+iQt5c1kGJeZ06r0HfptB0pS5IWCfIucV5naUNuxC6AifCDnhLRTUAj47qz6zDCGtRl8
3ZHDpu5Fy2xRujPAkcHh5XDBvRdGaOXbJY8nLC7EY0Dpd93pU2Ym7mpeXEapydJLDpC+7cBkQLXC
Tmio40FPOT9ETI5rcqmgRbPI+Td49GD5CdlNfAp0ZrJLrg/q7vZMRbF8U9K5cZHsXTaGXYaAlxIr
mS515nygWa8v0C0aVChlVC8adl67bX7KdEBqy1vyQb/9EuK7y1qczQXfgot7N1b9eIyz6cfSqDxh
DlcfloaP/FryojO3haUS1QxmHTi4oT8VtB/Xo2N+uUlMs8jVL3rTbdRu7EMspBxjOqF890ukkhgL
Yb0xC0qSIDxYnEMus9a+2mJG+FY6W7uraX7qHE87a4Smwjk31a3+u687jxhNqs/V2JScTOP+rUak
7+UUBHvEwB9TEkcnM24i4kR5pkcoUhk1oJIG6GwMk3qG3AxLtLCD9U8uaeki3E+tdzOy5n1IQ8lY
h50pdjdFQG6S8d6LKmDSMmYbVjPkzYFm4t+Z22DX43DbwxFHhMHR/kW+ZBTbM+Cfg2tkinc56Co6
RLiDMbkHnB7DRqhIYUbMa5eoiy82iMxH+YBNmmVajdwVAY8vcRBnX6f2WNZj+sWeif3APWEuihUU
BByyqI5oEEQ03BGbftipZaxnXzVPqk1aYpln76ahtoR3sndNdSvWWt/tO9Rn9AFA8pckAjNdZB13
56uqVMV9EyTeNCp4fh0zO7cTfQmIpN/63q5efAabWzOenWNn09bE28S4jti+YMiGy6hm5W7EEObF
Zex6Sh3Ac3IZZ2ZNdyj8IH4aahJFboQSxpOHoMWrFLf1syxFNesOA6a1l3unfMiU8L2OHHc1JD2a
tt6n9deqD/JZ0AVsNkprX0OrfRQIOu+0peb1nf5xwA21QtRfnADGpgArEvcYgsI4kzDobPg/h8/U
IWBjBYbXW2yekoz1uSHsMS8nZOA1Kx7pieYds6x9r83Jo2YRhuVPfnu4jRY4h95eDkOsr28MUIwa
JeJk/OU3Pm06E5ZJh8sLGgzIA+C+vRjL9Izz5QC1wjjKi7CElXO+QmdWz5pt0ROTB3E9SOebSMgq
yObQ2qm6yGvLJkmaXTYVxynLN8wp2H/C4Lvs/KlNo+xu2E5lapaPkr41wRPkLnDRdmnhXsEsP0tx
VSnMcDeagqPo0u90muEDgA2hCsU3bAeBl41d/QCKV+xj1p4bP9iAcP9O5kboTUsAOV/LvJJNdvkQ
WoLYMUSJntUNw6orUvWujdvkjtYgg22hEsrKME/KMKQqoyR29hgE1Xugdu0hVJwvUhgio6ZkqE3n
gn8oDb3ZAuBl2hsgLYszdKaKiIA4KSRp5cGUnP57o9esPwlJrtAtuqS6Jmwh+O+PWYNB/FQzZsT8
Kg6Z0uoYiVPKkZhcjvESOSObeEXRJQkds4JS3yEr6/aSuAjlGEwlFRJMubhtXuRJjBcZt8NL9qo3
SnOJpW+imzyzjz/ZAigFNyYJVU7Iviza6tFIinsH+uaDbtTZU1eEBy7Q5FmriqNCh3NPs9G8qpDl
1n4fDi90sji15/7w1SWywuVE9oToFQWZ7sz7mVikUyGwPcxlN0JVCqM1ueL0npdno5KXXm0xcqsG
6/WGPydCtUnL/L3J0ZE2FawJ0S0Xp+Me3NzY/qLa+6r/RsIfW3cB0yeZ5uAebUiK/PpuiAp6hho9
31q32GBvGISOlC+zitlMB86evnNM8bKcZAdAtgTkM0hdR90AdZYVsILesXxcdJoY6zzwIT306KMx
H/BNSKtISi/qkvgggc0hOCZWlm6kwl1q3eVDwIa8HkL7QcvT4fY75W+6/XaZrKn7MxcofuUt9s6j
Wyb1ZRRK/Jg4YbD1aWauE53gMM8EXLUq0mxGvpHuRiMYnkhqZoRBq/Fsak76yUo9nfX6NI9Ifjke
017NWvOS5a36WIvimbwM8R6MSoRjBA1hEZTqzo7G8RbiLaO7Z9Uvtuw8DH3/yfRG29J5t1SOOkHC
KTsRkztpW7FYJURHcFSt4xqWRfQ4mJdh1PSrLD0bqzfBljmrQRuSS5RhnVUGK7kATSyA+myrsUxe
0JV/lwiovLZhxpGa9N/3lLH0EX+dpKidKZeBvNqqarsL5/CPPuMUkWjKT8Sx6rOztlh/IO0oW6Fl
VO3Lwt1ZpbJFTffzZZAk61ADB2y09qlwnf2gKT0Uy/9/SRwvSEFdXeWZjmPZbu0LqBL7Ip9NWBAv
qOfGS2/iI+Lt2ex/dI5bEiFIIm1Iq/gM/OXhF71KjLqxNUNqF/meUsbK5b8/AvHv44Njs6pollBN
B0rmH9y1DgSXalh+dRzz8W2aAprDgyHEOsejgGM18ZCuwG2KdQXmPPCghYqkxKr5NFTq58h+QM1u
b9VkVD1YYOIKU51BZ1D5MQ5xQCO/zDBOFRPjDs1wN1gcAJokyt8rNYavHPrfLcZrTRe6H7g7n2ct
iC9Sq+aGcPsSd/yQr8Luwx1NqlETY5gNUuw2oNGKrT3gO/nvD8ZZ/uG/XxvCWLjVEhiqc638fsoG
4tw2uu67xzRMnU2Zo0GPx+I7KNgYBm9jP2tpXW9zoSQnHOFwpFVNWxemM34iA+vKtKX4brXNJRtV
dLdlP62jKA+vtp311KVFdTQMPtul/jEgXNwTq+eBLwgvVk8ACOWNT4giFCFIAvCT5KyyjEDJiWAA
8xubTAGbJOXHnC/h+Gr3zJc9EuGClVNXB72zU1aDrj7/etC0WsBvcoDf2VV6V9TQnVDvkKNNiBsR
EaYmVgHq55No+G3Le1PuZAfH6FHF2FN9Nynad9lcnjT6hmSl6htEeuIN3QZi4hjN7lTiZfeX7pAD
pY0ICePl99+ZV5kgUwph8mxHOX27CUOZZaQGXPR14Wb1tQxJHbV71JXyitcrfBdEQIIRXW4R+V7I
1GGdm0aIxWMQf+mIMZj51/ducj8sMzkdHqH6Z3dlgBQxEDnpHm+zhxHvzpmK7hv9Tfuiha27VhJN
bMNpUhBN1PUuWuAsoaada7MBM2TNwbpntd6RPVBuTIkGdaOfL+WiMhk5Ktw8ZZSrBs68GoU9reS0
PGWStBcK36Q9Rg/kNZGCHM9owpiDdVwball8hldmr1Lf0u8aRXHw9CynaU4wj9nYkqaWBsmhTgb1
uQmDZzkbJq+CQWBXjHez/0xwRnybkhf2UNPwish+y6p3xYiSU7dkptcZwYFR6Ue3DdZVaqxQ9pKT
opspXlvm1l00ZlxwQb+dfBAhM224PQc9EqLMpn4AVFgds6T9EQR6dedD1+xMu3sirszyEq0g+2h5
2U/RdO4z6+P2ys9BMoTTa4eQa5WS8bITcwaDNCuRvUIG3FnLS9J7i31N2oUnfwqUzfckKLAc0Ixp
VruI5Q37UJVjugvrwGf0niCANixGZbQVb1KUjkjLczH5xGAu8sKyNfaoJqejJPaUQ9SsSnMstllY
6UcrU6CvgfN1KK7I7ZjuIo5iJGsxaFprGq4DDRsVewx+AtqGVPX4CAwQRLaiH/57RTJ+X5GWZjr9
DOSWqnBNVCd/NtNJvlJ0U83TnTFfU7i0H3OPL82N6+Ea+xo546mKqt515+JeKZA6i1GUF6HQkwHa
YGyzYqyeGndUMZ4QRmqwEyEp/f+sGpUEjES4wUUvFpNsE+kF9ArGWFtlDJqfcmolr7alWo5eo1nR
uXWWHsVMOFYywxFqbbb6msHlUTplOAaeIvf9L5/Bv/cr/uUuuQJsSpaK8O2PLburaiMDH2EclUIT
mwGS1FpML3ZDPAUojlBbadaPdOGr1wtxTaTpVTfc9BRy031MGmjyCO2G/EbJGY8fQPYgBH407Ucb
f6JJsIOyR/SpoXJzZ/pD2mWeCDRpKoYOvkE+UWBBz2MFaTaINP1PrthYJN+leVh8QukXb+kVVsek
Tl7zxik2soXmGHBn0KrNG3eql7wefTz1FhBXZTHtjSPJKTHl5FxxUxGH+3XkSez6rnzClKwrQ/9d
S1rNI0mF+U8XA62YSiTFEAaIqE46jiLCEd40DM0pxk20XthnLLQp8Vk6pVU9NsS30sQ9yWY9Kt01
27rzzIfZIBdCA0PuLwwijS5xH1bXVoV5OVngIxonrfBf93fWchMkQkfEVHCCCoBMSNKHHs/w7DRY
LAvTdzRGkDQoHzw5t9YbqMZDT1NUHoMnP4cYYXTtsZOEScaasGGcTPHCVrefClErXnCsNVHvRq3H
xO1k9Nykwmf2bdS7idtuCxUduXwWJHhCCls3VplBHnLAiPdgAYG9byvnaplZ/Bab9jlaRLXVQmmY
tJciweo6BgZo0QbOrjDLdme0ty45zr6zsArUVREWCt9SVCINOg2n+VzfA+VK1pySmjfdaL61M3rh
QCua/RCwOVpOzChp59ZK+TTowvV44ZBq/QbYqVt+8s8vSTuTflOJSCuTXyBQrvx+mEuDvw9f7e3Y
D8OkXdjY1dh+rhuIGnZovrGixU9RO5CYBfHzOvh9cs+tB2l4EjmeIfggZlWr+zHV4F0t48AMvere
nmMaJwswqfYTdcWUyTqYOcHRGeU502BOPHrDgJggnvVNXWQGeLhSx79KhJBWu+bZ0VgqbYRXUqWV
EUgxL06Ixg++U0Lf13ZvvGGXLA9apCKOrCNk14pqc7k224oa7wY+l5sDBgmWV2VOD9VyfxYspisy
4CgbSnDKvW8uITsjRcLyMoMWccc8bN8vdZIaIY6KlRw4FavNjGjB1RTz0VTT4FFR62unGalXo4Q5
SEa+rbFOtb7/XIU2zkqKlHWkOvbHmM9AhHEPxt2jXAfyPlQ8u56tFfO2b4R7MtfQKiCKN4IZCzJW
pRHitEnJuYFsZT75+pCBwitOVY7yc2Ku5kmxresX3T42bMczi7A6D/5U7fnsq3OoAY+2I3OL4M24
Blbsr+zKqre3fDLGgi5HCZ1viqNDQ38R4xhnCAj0QA+mTR2Sf1HJE2tTjOebBUINlP4RqZu2Hztl
WnHHf5MDj36BuME0mmB68TmF32lYE805hiafBpfFgBZlW4Ge8qR9yBrGj9SsZgYUzgReznefDYD4
EVPDQwOFbkNbIFhXmEv22ODaU0h2uAcjy/DiCRNEvoxe6UWhPnMb4ofy4rvUeSsQzC7LK8JnYIdN
vbGLooRNGJJj2CXPoumVVwvw46AEOBtDeCzyr6uV+MvjSbMuaoHXteF6AHOKc0zLdKTSoDDdfx7S
EbpXZQgywex41Yo4v6h9OeBtgpNDB7TfzLgG9vLP7afmC1M5cVcS1JARbXqQSsLSJ35PqfmMYX98
dVzY13SEk7+cJUz9T+A8OiDVMM3loGmy/YtlDvs/Q5oWRX0z1yXi5AhndxeS1Yy+xCtCyGNGHape
mhiffEfzN/IUSoa1veqcOjuNSozHX9p46ReHx3KRSI4F3tI+1S4JAZefa0KdjGDKvmoG1OBEYP1d
9kHEi2h3G8iOv3CE8lnb5a8GKQh43LXs5LrpuDWXkbexPKiugffUmLKN5iDDohXUXcAThHhC25M0
Bk91xzeh4WnN+3GrT7Pr+WPYnBw8GK8zAmE6U7g9aiq1uIjAe7lDv9KGDutMExHd1kUR3e48ZOkm
rkM39cpjro9/WKJls34C3VMPB5dctTvH74+FpsA8KHr98dezIHV3Tm1D0i1d/yQ7EpB9mVDI1znW
Q/lvI7hnJArvNu6thrTYowwlV355T86Bu6WanSI4eGZFlkasuxs1iOxdM+QklqEjoaBDjtqU13jm
6pJDpsCJWjAN9GAwOmRPVbaRf17iYCVH73eQ/0cfbe2xdwBaLwR24MRHsOUMn900WltOMe9ZGtxt
j8X20NKZOMs9brLmeTcHebjJu9o5+azdP+WtGo2vtb8kRDBn71byVxfuZOwl9zxKQCEHSqNt8sD0
r3PDBVEIUKimweoKAGePIk9dx0OMBGPx19AP1Ajb42VIDl6VxoYn1VB1gjyQjqh5qBCJPBRNch8E
hUWpj6LMsC/j4pCTVQuDMi7DSo+9sFbERsqk5A8oQGM/tslwoRommW5q8+QDuZO6Q6SW7iTzlbfn
yaHF25dI3KFm7kU55A9pNnGt1kr/1SUdOLNWltL1d7dAtgg4B839R8Af5UHi87NAqT1H7ZSNPnXi
6oO6swY1PygMfa/yoTEJ8ZSc8YCT8y1KrrInJo2wG1GbPKq50iM8YsAxk+x9Akz7tQq75tGoE30j
fJCTaTy6m7Sv/B2JktMnWstYuxg9oJI0T75wy6Oko9D9dldGpgy7LlTH+wmZ7z1Sm2ZXteBCyyUM
cBqPqmtScKPLisfe+kZWHXBwwxJPaoe6UwRwlhlCYOEwSf5T2xmCg5Izel0rPYPWljTTndJVodfQ
ETubpS5eUW6sOMV9IeuFVLy4G463HRxh/4x1bshWJAvoB7nvKqrZHW7lRUjQzVITYZf27HRKP0w3
fAhbXHXxWJpozRCCwQl9tdvKPjqJJZ7NTDnLL7Ri2onqNtzd/qSbLrtkaV5JWbcs8mThV+sq8eu6
nu+rGXsCiaGn1hk4LnDOaw63v6amY2TW5XbbtCot2SGrt82y1Y19b64hb5c3oErQ2+y9bsCvKI2X
qlSIhUL/upGThznOrK29vGQB3iNZcS9EVIYnHzHzWqqncz1cXPzVpkDnADIQFFfROOV7Maklvkr/
O5jxaam8eV93M8/uMwbVnbCwzk8GUp50347I5MqqnTayAsIH3W701sHzcDSW5Dmfye6arYuZN7XS
Og0U9dvcJngEZeemJ5VhjVDpJD9E4hdeogafrUyeMJdELzlY0gkS8pIa4R/Tqo9fgvigaLcWEjTI
bQgDF5Ka7BUQXPms4NCgwdRs5a+WJVpehh7QkCLZBI6zlxlgUsakhXd+YxC4K3TmMxgit5St+WMX
HuEuqO9OUju7OC/drY0EbVObCoeIigBRPgKy7pZCk1hr9ouRL/0gl50JAsCWkqM8prCld5o51NgF
NBZdqLRoPjp3Wt3+JmhYOlLB/GY3lFl2JKa0uHampVEq9tpFK+3Ygwb64Ie0WuTVOrWaexm0ajuo
8XOHMp+MUOpBnWbKLlNjT6548i9h50a8ERQnKBvih0zrhrUzByqg4LQ/pTaNFtGS9NvXZbaPEJCs
jbQf6O2S/tY27nBu9E6cc3bZTTlqwCcT1eBBf8YX434Bnf9cgCl4Ak8RHOcg8A+Fox6DRVWqG4yj
OEMkh1Trw3MKENSTuZraOI+bcWDNaLTx822OW6dcOEZ9/vXQ0TjZg/q8ZrMDamyKGcmE/ZeRSbSh
k7tik9+yahShr2FEBqRBs2k6cv/sOeQRwTzQPQrcdFcaqr0Ob8grq4o2owqDuchU9VSZyQ/Zm8Lo
zGmudKb7ZPjuilL5oocOi2ddG3dtu+4X2WNcB8vdkwbMGuvTDQuSc0hboa48yw3uJhLn+2bRkcYV
2uruOq61dR4PAMuNCIag8kkWKK4RcDPVrXkqOIJiIKmfK6cw97bJfQ7B6rUhJUuEOPXKtN8nmq3f
mi/2eXB750xNMR7dQT1OHINWrpNui9TULlOUWLR8FezTqDhL9QVL5/zJUKcWCevwRm5jyJxxhMYx
jDWeH3M/uBBratHa62rob8pYKyyKk16rnQfMmYaUST4E/axyRT+Iv8USB0v/od7NAKPWYrk5VWbp
qzls8mMrHEa4wHn+onfWzH/5iDSTm8CymOqZmsWw7Pf6MEwRl5BX7Bz7xsRxM7HYgdvNvmZW/8Su
3By7HNFRXZJ2jSHX2Kui6J+qutwC/j0gJ+naZwc07smNXrn82jsUQE+C1oaZqY8+0r7n1EeAoipj
h0YkjO9K39n4TjF8ThEiV8nwLe4aH2UQ84uuMxQMiPFzCob0Ii+gZjk6gtn4UuREyar53G57Efdb
eeYp0DxviGvJTuAYZbeyIgTbswgDW9Vo0NZyWlAXi6MIMB0pNwwPzErDSTa7z/LSuhVptbIuEO5f
KulGQDZablsgKJ4s0uwOmg45gbp388uMKZ7TuEnd56CEN0G549yeEQnBn2qM2EW5l8jQJClktIOt
zBZq3OkHbmJrdxtnU5Wi0IsImk5Aal8gf9AX6FxrG5haRY+hxkSDLeP2fyQDeSWRUHnfVWsHD9G6
752tCOv4s1Arj3xtMKvLsyGqrPcu0VF2LPPzaZF3yAdD6Zjk+FQpTiqGXTsBrJJncyN5ulF9hW6c
CKCLNk6Xtw+iDaJN6jckSRh2vx5Hh55IiMhlxzYXrwzWuG3ZFOQJLsElTUk5JfdhxGupGSYvhtJm
LzXupXDdWQ5Pl/0zRAThhte+aOO30W85+qYqy+7SXkCK/GKM1ez5ECXuyqC86q3vvMd5Pni5aTcP
ijbXHM2RUVZzfJm5y7S271sERKI+y4fCWeJICv1DXhvYF7vL1POB1o61iTrbv8sn0mLQWNR/meWZ
/xpkaTaDLJM8Lw4foNv+GGRlvh34qGCUo+uE6mZIxofGytWvyxOD0GT5xIzr7E1g4nQEptxQ66+p
rs+HLigZV2oh49KchnJSYUVjGTzEYNQ9w0SSIzh1yQ7YVGI5AvD4/VYBsWZvTAI1HtBfBhcIPrgi
o9LDnFA/ya8CmrcX6VH9VNtUFSIumlVbTq8DY7Mv9f8/SZT+NaxUzYtjQgXlJxcsnZkGKwLpKM3N
ySvfl4s15tGtKHHzoiUL/rYWqb8bk5Y2M7pxJNusQzg5rD8HIDZBsNPQhdUuFMO0kfie0eBMJWjW
yxNQXPu494AxrUSYRMh+WxXv8KBPbGh0AwiqQiTizMD+RODdQpZURwx705pHIneQcDX1YrdA97ka
l9ygOQrbx6LIYWAsz2SWkMyqzFtYL/Tt7esQQYVdUBlk6tR3FVbtW8qBUX01m/CT9F0owr8QaUUi
XwTjWlZDIkauyjKher8EpkhwhnXdViNRtEqOJGcsF+xUuWtK2HF5gAdJ2ouwvAYIPRTxQG1xHeSh
2hzZ75SApDescxd4iGI1twxI5tGdtqVN3zFfHqb8kif657iqtnbVkLAdV+zHt2jmqKOxsgits47W
HJ7SYKsy+tyYGsbOmzxVJ8Za6m0Mpeg808fDacQ5OrXY99io9SXAWyDU9r3ZQSK9cjObVvASGhQO
Qru6iUNsgPMUc+x4hrqVrCuk8lc/ru3jnOH/iAUGCRDZEXHidITk3N4cm+xvl5Lx+z0pLyVBFWBp
OgNUG7PH79taTPbROPhJgYYtBEpcsfzXo80nSCTAo3yg3P2hdDMquQCKW0vdLBml4CUArBGbdKGF
azzMxN0EQXgMTvTQkmtJOvqVmIKU/Bw0ZXSZcVVi3J+rsLwmacfxNamgd2LhYFydrgqlrfZtmYJ7
HMkUWxft1G/HoVD2wmYc1i3QkY5Qq5/i6drIPanJ9ElEupfP9GLMPYjTgv0hIhoEAgWHeuNdPoun
zngPK+7Jse7P5nLiH7VJASgafZId1tBtxaVqnIOeD/VNMJW1JdZnh21VzgHnMfS3fpx8kmeapGqi
DRWe5S1vaYNqbHM2kK1UiEiVSaBZSHHSyGNHza8odkGzG5G6kTHfRp5n59EXQOmQAHm0Lvvn2iC1
17erZ/lKPqjjWVOq8SlIafbnmeajwAANnTdF+pQPsLY4ExjWzsjVB8RY/dG3gIZErLNr6pvkDUz4
JyRSznE2FOIBo/HO7WznE3OxbA1UtribHKc59HpQrXGkfYnoZl3IzFXxj/FMikWHYh8BUUG2iYOA
VftZnQ0HSpCvIApstnSPQGsHDEmMGQZzBH59JU3rfq5q2zjAkyFfxmqzpzV4wRdmf2k4uMRVkZz/
e/Bk/S66x6zk2obO5WAZmgVT01ou9f/p4Fm+Seqv5Y6L0GjayD2idDP64kmX77q2NrdsaoOXpNET
5Wt1rxckPVvDPk+a4NU0W/1hLK1T3hvmazFkMOkbcNHl8lLXs2kfZDO3RZkcisbt3oZB9awFU0Pi
3NVAm/xuT/bgxSn4kSVfZjerE9oq3/cPsktvL9ccK0HriS9ThdDJyvT7eqEN/PNKdmX/eTVWJLYE
QXufxUyvrKmuN9L9iwOZjHIt+xFAwD8hFxq3WHCsM66xGZ1/mKGH1SuSaMEu+xV3psl5w+MAR7gd
Ms2VnljjFzMjUTsmWf6/vwK58fyvIoOvQDimLpb62KWB98fozx9yq+uzmdiNwv0uxRLyQUYvyWc4
abau5uyjnEJ73xsvga/hkkrU/rFPydSVGHTOiOuKy/1jsp1+HbZM3vI+ImYVfwFZL74J3B8SU6/E
FDajORHzMFrBaZgrcEdpc05yHWaGHna3/oNI/NcJtMC1WTS2tmm/4iLEvF64SCoHinl6S54IJ6jm
DkLdgXsN0jVuXvL1yLfUHnW9Z4AaC3UbpM6Mni96bakfHnDZoDOvq3hPEEFNUMPQen/5QP+dz26a
Jl4SEwe+znnb/WN9ruo2bGnnVKcsZBg860N7UjJNz6Cp2fnKXsAqQIkgUhQIbPPYazsrp/TTtBfL
7zZD/dUxKub8dGNdnXB62exAxXRPLqH1OCA9uw2ysBEjDg3WkPSXD6kr+unFOcrZaBBydwgOipBn
7E1a6sWZoJDgTGBpuA19yCRqhy/I3YBsLB4i1UJZ3RsqFfzgAE8oQNQdZFtSzHkF5X3a0LB01gxi
QrqtpvrGuHdlwIF415uCmLg2fiVvdcQ0kNh3bdM9WEUCnYN987FpkmtVQpiA61OtZbVXFdsx7Dtc
sE1DT0yv9jB1/E3SYOGK2tm5QL8f1n0jKgB1hrvXEX+c9BHit+z0aApBIVaBp1YmTeL4+nm7VkO9
D4rhi9wrbjdv6+RXsmR/3Hpj1Mh/yKd8P0/2P6MKwDavDKcN1rRG3I9osQMuQJIlyDjc5n7pnGRD
SU4B8Yg/NIIJSjGB5AtC0GxhVar38lm8PCv88lMVKOGBdfQgbZMZESL3rm0yOwfrwqlLA7wdaZsR
NVG4IcPzByjqapUNps0eRlfabdMZZamqoS2xF6kIYKdpfevTVhWpT1FC1CtjGe4GlR/4Pdn1CSkW
iYrcbpz8cS19PrVQzE1nRLSFC4skiOUIXFoT/05GyLf0t9knI0RKswdNzfeK4hMaIMtQMWql5ww+
NPGALwR61XiuDP6ek2r1lxgIsL5MSbI4MQndCD8cPxopz5aQmjj7YTOb391aXHVOpQDU0toOIy1L
OyNud+d0z5HhT+dcajP9Ek7LrY0GwdKiGkbwWZH7sCE1Da9hnuKo1fv9ry84Csx6U/t67/0fX2e2
3LaSZdEvQgSmxPAKcCYlUbPkF4Qt25jHxPz1vQC6r29XR1TFLQUHWRJJAJnnnL3XXhNxLar9+1FR
a6K4sKktU0EN1bTvOq0FMZCfhgN38OvaFRvyzTBQVrrcpFMAMRynwCnK9T+3JJbSHXjRzVqHMCbm
hEhUIM2LZXKocCG7uXmc0Urd9VY3IjCLPoOpvCA+7a7NwIzJmdH7ru/DeneMhv08hbCZShx7oo02
iCKDM9hF3Nb98AJi7Bnxz3SIkHNHjxRZnz29vwMS7G22QL2BVFRPTfZOFPwz6wYhz1UUejqwoWcJ
N1QSgj66gbz2C/B8jpnD33a7gTIBHEUfuUqajYjJl5CApn+mYy4fzZ5efOvU8Y2QUGsxf2KUvjmj
/pZKuUsVu33tnjMO17sxtBxUPwMTkeUuC9KHkw3jvWMz+GDDqh6rMCkhFXCBGglIbJYv6+GalJFO
6GHfeVT46EFcYTHbHTQYNUvEeZq7NFsJV7SBIAkvwPW97igHS4svq0l1/aIH1jHvSlReXNYeeDnp
LgP9tRFzblw618SCPcaH9QJYwag/3S5msOjIQBMW5f4qsFyElwMAROpR/VGQMbFofeqDzeG+gxcH
Ij6o2osa2+a2MoTyRNwEG0I5Ni/kB6OuHcgScfSg8Vt6BJvIAjR0M4Isd9taaHQJCGNbVCgBCmWm
uObZJbV9FzSDto+JazdoG8YoXpvpso5URCXuI0VSIOkL0W6eUtXPDYlStOtmttlsDdIoJnWvht7l
Ah+6ahkUVLvSoh990F/AIcHswimNhvvbekMpg2+F2huPWo5hZ53tWniBgZOPJ5KLHN7CLFHOjE0Z
IvYWZFjSiC+FinadwGXSc5jWvs4lttPFWKKVdKlrbjg8s97456kh80QmX1D2drDnyD6M5CCPpGaE
76XGlJuXQqs1yU5UKdgVCoNMmmU6W/T1TlTuq1EyX1m7YejsrPPU7Brz2ipQvhZhRLTga1gXq81g
jslmPVaItc63deJcFi16Qn2/CW05XQyGbPe9FlHtt/VDTy25v9WWg3ZfSdhrPxKncO7XWX2VDOKa
lTs20Kan5la+X/UDzICXBNOeaxt9hHHPu/l0qy67KdR30AwFwUdYVJpA/rH6jTmoJauWwV7MLuoc
PGKbv3NhE1/Zup6KjCiSsqfMXI729TILUkk+dKlRbZ1mfG30GsNr4j6sX2hCOAcHYfO/Hktsmd3d
VOFKX7xxKoLfxdi8XQfu67uVr1GUf59Ze8ZsHvRzWOZ3i4NiX3Rs6G+3YvU6J6F1MpfOATiL8A60
q8gYcUM7S59DOnC+GbrJaVXztS2w2/VuJ9xik81C22lENTzUPTEbYrwGZjpd11sGXXDPGmp6/6V8
jfrefJrZSCOJ36BTjAp/Fs2wa8eRbeIQxtwPmlOg9D2BIHwvfL1h11ikaozUOKv8z3Iw52mW8yyt
uT//fTxiNvH38RowCDWRJMYA86NFpOIuUGos0osa0VzuulOa7m4MLlUbt+3wGEAW2hetVn5Lfq2/
Sge/t8e/OO5LouV5lPgpxW97xbhkMfk66djQb2Js89/3jBQ7FDr/3oULVTVs1aaa19lnwW/4v4VQ
VzngLsMaaT+RPo4+v7tR4NtE3p1uHzrhxso+mdx6YxBbeZRdVb0bbvAZOaPxUGqR8UZK1+Tkuc+V
DhKAq8ptuuSI5Wq4D9pMvvX0yo9/H49aZTd1zTFqYDf2Dm9PqBtE6C104YHsuqMUxLxY1XOX9/2L
kdLSjgsxXCLd7l/SgWZUnef13gITA9WvLkDSAxrTOJOuiDCcO14EXrEe8CoueebifAL7hj0pfC4Y
+wnr+xX+xI6SofSVtsHvbMT9S19zEYCF/7D+VgWvuE+4jX683bVYHLRlWobB8MmeTS6Oi/KlMY9R
Lcrz4Fb5JliqCa12mtsXynl5yWu8KQnH8BUVj+Mzj2yewHpe3Br3CyFWGjIXG4LqsEgIKMo3jLSy
w9ppNBBLbOpqIjc9I/yKy6FAxB+kvmWYbM5GPY0vhriF9A05aUPKiBv55tIko7mK9eAui4Ov3uzx
CmbuNehGecyl/bUuGuvz/9xLMtNhjBgYe2mF+sNkQS/olowklg7dG7QpfpCDrj+Ixu35iDneQ+S/
3iCLdD9Mg/2qRPHOjSrt0xIkzJsEpu2H0FY/R2wxfQeVhQ4R5NIBam/YkqC1hBm4Qa16kdTr+wlu
0yF1tMQHsXM1YlF/ij5jkVWb5LB+b6yZyM/IfG8S66i05XQKyAreJMuBNuYZerAqf8VK+CTnDO2S
kaefcnhbz6zS5RoajEN6UGZ1fTg3YYO5GJG3llMhujDtimZ2PH1oPX4iNSPKKDGM+gUBzz7Xq/79
v59z9n/2HhDE4/A2dE1HSIwj5T8M/13VKk0/JgDkCmqbptGg+PA6JARbUsBROYPjNN9rPBjriVQk
4s/jRRouFzfR7y0LPoOjhwboQXq0LCWEdhrR+82juT7bmXHDYESeFtnIB7C2/Trb5hRDnZjhcC4B
7p2tLlG9Bqb2lyzVTb7AjcdAvZT4xb6Rtyb9seaoyFzCN2KR3PEO9df1ABJDdmf8n3tjEBankVog
oL21EMDot2ElBsm+3oLpVT7FIzu2YlDKJ8ytGrZxMrsy1x5vnqJ5huSW6BOClUWWF7NoHMxUqTBH
kAPE1PrazsJlA6ad/va9ciYiAXvAx35pjJlz03uSIRDAZNbT//7JGY7+n58dLXRDAIWxkBmjsllZ
OP/qG0nyAvBnKeFRWtQ22li7L2DInF3X4BXg0HFfYlu6R4xImb8+S79xIgQz+L4+SU/Veqy79PYv
12+QRsnOK8p3gtDWzfrQDAhpAriBYZMfaOOHA2wt3dP6ZESY8iYlcHC/Pvv3t6/PtpWGDrbH1NQ5
XErmoXNhvKfDU0aI6qgVz+uXxkrRcyi5DU2Sx5JRZ2QcVgc4q+XtO/TOSf0KlNPtXzGUmy9pE3z8
/RkDPRgYVBQcQAbLZzscklOTIjFYv2XEbNxg07y3O+s51mtMYWvoLXmex1pFDncLve0q81mzZmtD
Kpu57XNFO2Altc9DVOgHY7nFCEg7YDR0SO4hn5dd4tFqNaz2GjrwKzWutcdCTcb8oimNOvbXfeBU
B61Rczo0KgjzQKWTTnuTRF+l0Y+ozeVjrbmPPWK4I9G9453L3+aRQIDce7kbME3uWfY+zOG7sIPh
O7NAZARU8GSJNNOprO03YjflmQJZPq7CdKnLU64+hKYxfSOTKfBU6dAEYWZYW5wFxJJq71IZXtcg
Hchum64vpx+EFRF/gErIK4PIgNRhLFzLDCw/0VDltlFwHDqVW+5X2VneSnzGgRZcJpf0puVUnTP3
1KEF+qb2hHbaLA8wvXt310yE0WZ5oWx750SVBBCxCWZcWkFkbUxbvhXWgDQAUY8SFsG/byn98P8e
+9f3SfzQsmxf0IGhesn51qFo/ZtLzLJiIplkulnFahm0WQw1IdaMWrj3cu0jgGUS22aEXLeW+DAc
OJTLAkVbWtKWIrblcR6i/g44bH1DQukVGgZGvB8l+MHN6iRvM+eoqAMfajHVx2C1kJWdgmRB5H6l
wWgvDUJXDeKoFgKiqoTfk6h8aSqH4ICExhaVbftU1SVDKif44P0NzutD5gyqLdKO0mGOvFZzQzgp
0DHq9iaoK1hij0U1t4hlm59lqrU6+H5ajEw2MHiFsXj4eyusCPxqa7U/qT2FjugUQJgA2k61TYbN
onoFGciVFtkhykGjQkv1v4/ZkdzJXP0ue2nQG7bdzxoFmFBhLCWueyRAgnnJ8iUJbYArIF9DByB+
E0/Teb3194va2ONRcdrbd/x93PI5QZQLKhV900pBsMriVlu/uK2tbnr26BtHTPZ961abv6omMqwp
fIg6wYRQVO+MTRC6MfCrHtqy/Epzq3x3uyQ6Rot0vJ6y0ifWHSJpplZ7UTsSVP1Ufzp2mHGY4MGd
pdO+p3pxe7wqETIgZoMfwFuG8ResHEXecicbSQUPs3uGu8QF9PIxUcZpX8ZsPP+ehkZPOtn6WNra
/YE8xhrEDPKegeGfZwz0rtYzfKybz97NgeQnWpt7ZaWkaHKs7M1248dZq7LPigRYgV9lJxpOx3mR
AHZQP65d1DpEio3e7d7yUDWVVOdu+HUT6ipBVezABJne7ZinL9bvoSVpT0ph/Z5Zan+kE3xkvFZ4
MJdEnDwi6wJ0HsLbxQ6ZKPOh7uvuXC9CfAgP+M/q6QXDtbxqQfAO3QOAK49tOlKZ0iwlwBPAwd5I
UNL1y9tb6eqJLIviZZRqdZcqz0Oe0GitLOzaSvMSwY19uvUk0oFXQiuX00Y9ykVPUEbxn9NgPQOy
0XpHSrcp19g1EbFQpBg2bPbLp3XsKUxl15aVTfaTrHZADKMNIOE/L2UqCK2H3OxG+fwN+SfsFoHj
TmhucRgya/CstBK7FZEZmlW3IcfUplQw9mle97+XG1FME3W5oUR/bqxPRYOy0bExNMOX2bvNZRXG
raSvtEvtY9aD8QqavNny9iW+vuK6kIBxddX7kN633QLeSAc6VYrxnuTRQ9dEziMuvIAePazuhCqt
tpz7tf0zpXl1gs8a0qOw1SuctV1jhKS1/uOhcGtKydsBZcblNWTK/Fy4hX3IGlI91yxLxPEh3JhD
U8NcLYxxADPPzh5YieUcx949DSqQrUZcNTtP/1wfeywpHlFfqIo5vz3N4PKTNEn8zGIpL8Hcfrqa
zim2PsuuU9kauWXWP4izKG9XOavJHACgdGrX6936JeiWwUVipJvRHr9DPnAfdDb2D6T76Gcrry+3
e/887g6CrBaFxpPR6FTqvGMqpvUde5Zmv96Fipp4QZCJ+zYsrK0bYWrrCFhYasU0HEmzzXCad+vd
smQ5L8hJW5/NaVb62AMIUhPpfn1tIw7A6zhH22AM5x1RmjRG9Y4xC8GSv2wJx2kIfg0zQM1as+Rr
URgfWdIYx1jG/npEWnjYjj1ao5vn1Lo3Oj24ubCLtjRpVhJAqoqIWCucg822bBR24Ij51a77Sas3
OhqlgBzosqYgownOSQESbqINFS7/oSKK87Hjz1uYcJAsDUQP9C4YQjRBuxcijm/RQ91yt07caBv1
ZCMlvfOwfsf60NocsDPjzz+w4m6+yIHA5Cdko9kWkvQSXlA39/hX58OEjmrdZ7TTCKFtsNrteg2s
czU6NWD5vVDR55e8VNl0kUbeuDR9drqhq4d161CDeLgLgyvtKbC0jNrRtegWsSxuW12CyRQbAlXq
7xlzBdOpvAK7jJ9hMuM6XCP3ob302lIj3s/RXICSNULI7KH7nKbVEVsltgGnERelYOetVco3kabB
ph6n7lRXtdJsb9qaIjDfZdkcTW2oH1fJ63LPGJfmvFGLYyPIkrAcHHCiFc2mMrJwC/eAGpkosmbH
CBHQTGJt+yTTjk40Ws+mND9QJMQ/esGmf7QU+xpqDGU0yAdpW2dbwIvue80oe63W7TK/amT/3dtB
87uRVr1D/tQcuzKvXkYnZEwXxz+qieK+q5ruOo5Gt2HaV+3bHBNZX0f36yBlHam0BZmzFc0orxLy
uP74gSFFaCfqj7qMqL/Z8l57232PyGzax5GugpIcpo80wdlaSOKwAjeyse2VLPWxmXoWPJmfapgh
nQ1Jl8h781Q6s/wedJPtAXnUnwGtmNtUaUdsEbPCUAJ/h7Zy9VWM35thJOrCUXTdj5bYbxt+/TpG
Wh8fSwZoRRTbLMxWuzNT1Auum1uoIenJ1lxmOjm+rC9t/bIa2eLIveuVWjuDMiBMM52VS5zhRrLV
xHicYDOyeyZPZ2ymK4jhDtS1UwZe20aYrcf6tbAy7pq5nE+pgqa8pHv+1EtyqUSrJU+OJGz4NmKc
t+umPEqT8kEtyBVYlmwde9LejBBr3jblZqwdDUOK9G6KOPRgFgd+HrfgfwkZCJiPuNDArejZWpyN
U1tJRmSAUJWROMWZXGahtKAOmpauipEme1ZR8RxNFZD5Sj8ETfuwcknA/W0tRjDfpEb/DfF+wFIb
X+e6m7bjEt/DydYeIWr8uTULLDI1VLH97FY/bkpuF5dqHYweuCjE8sARHxpbmR/g4OAbXV9xRVVx
l4Rt+IzBbSPiSrkvVT6+MIXpWjpj9fAft/Bt+LmFpmMFZFkMD72S0YDw8tDtPOasGqV+xeQDIfJd
ZSYPAJze1gNO1SNr1w34nlO9d19LYhBKHftGGA+/lxvkaIy/w5RZKv87EsDWbGsxaQQky2yzvp7O
CO8dPTN9Leq6o9nJ9qkVRIpMy9DnRjBGUepSV5A032Na/sLaWlVa8jOe0N8HWMmveiMyrgZY0sBY
O6/QJd9kw86eqTgsJTtB3N+r2sz0iXb+0qdnaY2wZA6BDxg+OhRNXqC3cWrPqHOIEvF0Hyftny/w
zqZ7xgP3c5oUp/Xx8J8nJ12qp0L7Dvxmv45RzcpoL/jVcI+H9f3aEzHakRpcN4anLgWv21gNlJel
TOzIi9mbpd3560ZgGRGHgNf9sGyYSi18mPWLShIWutYu2QBg+L4yAkAtAbbXu+8USSn9PQ8lZXuq
lwO06GbnHNn6V+8WBeE0pXM3NwRD67ahbVZiuqjp0WgYopDwSvArVmG+Uk34a5OKqlDFEW88IVn/
ChdK7volatT63s4Ub833GmAAe4nNPMTDhUsjyYYKGBDQ8AB+TD8rEVEgZNNKvwuDzK9mRlCLWOPQ
B0Z0aTKgFq6uSGD02T2MnT8vM69ACUDexFeoKjk5wd38kKiNekbwmG+RvbzhJgT6EnLp05rnFrX3
l+h0DRWN3d+7eUlQQUV0c6c/twDiSKystGs3a8UjAum79WhFQu/sZSJJzjVBt4ciTrD2Gz+hODt3
zQSKMmY2H1nFx6gN+qKJHxDZBepjQqgQwpo/0D8DjNwr4CAFaMvyHgRhf+rYo91kAOsVoio0Nu0M
UNAXwChcmhNOlr7lAQZZFaQx7UyFpMllw8ukMvAqNQClVxkXPTfBAqfpNgZT59WF4h6IMmTVYkPr
FYP1YKY/3K7F7RwKfRu7T25P4wu3zMFiK9AW5XOsuRdamI+jXaF/1qVFf2t+GokFsXpGeU1en2nG
cWiEZENq5H4qvTVtjYE1qRtnzHcXUyHRsIrB4A4VvTBcWugYQHR0hovszGTCm9J3dnVMV467A+RC
KBYBmT4mF7bEQffcNsnojYbW4eh6mKHqbOykSXdqRF2V6ocJ6OBOd4l3a/Ej05tP8VE68MX5LZcx
5fc6ebpznfmZFBbEibXrj3AykO+Zh2zohJ+2yrtWuo9pVqRYZVIb/RsNYzUsfpZCFbtuQrUTuQcK
r8TLYUF7YWzQg5lSCEQtpVM0PQu3Jcchby+xNeg7SozTYBrjUTTWrq4KKCYFBmEMjo9RijeqLVHU
R/UEPI8RqMfJ/JLPMXFHpfzBrA8V6bdO/1Y2flElDGMKEiZM+zJ3fbyhw4mNn/Q3TzPh/FgB3mIN
Z7FlHsBjvS/vF+xtsG2RCx4WwUOX021B4Mm6JdgkSfoYRzvgnxIP/iia7M5Uu36XiellstVq65bN
svB81VoabQysM1bxRfotrAUUNQELRT/axDw7zYmwq29OY93DjvcSjgBtyC/CUPJTkiqzr8zDd9pm
XpUwyZa53ewmgT0nmyDmShFWp3iyr3QDvoa2wKtuX2spZs9hqTK0TN+m2GQwj6LVQEhzxd1+gjqh
3FX9dAxpkrB51lTCevr3nkKZ9An7pFb5L1Fxqg+GsQE59KMrquc4KtAwANkCxfmizHm1MZ3ljzIs
BD5C93AXglxCN1dUmj9xoQfQFSIAiWveaJJfKgJShc4cE3gSsMcEbQLFvwa40yIUyXV9O4CwjNqT
BrepBb7iNM9ZSjRIxyVNxtRNLTFSzKvxyiuBQSTHXcAcNpgNSPqa+Vr0jYEZhvyt0VFTAnWl7tlU
F55ZRp9CMc2LY/igL20P3G/Ohxpw7mrxF5P7Q5MS1xZUcb7NNJxUkXx2dAkYr8vNLZfj92aYP4mX
zjyjoT8AQGJrxqhzkYE3dONZynHEfjMy1w8jWgR9LMKD0fQPmmAj0LbxU2EgJXZk8hHge1cnZ/Kt
GPRZWS9dxC+AE5E/xxOvA6xSMmsfY2xeurn5xU6mhzoQPppWzwux6X3p5P7Kqs7wFRMbHJT5vBkq
2Z3aAiqjM1VkBMBlmGg+6gv7fc7AWtqKCy310g5sqsZJ+aXVc+WzB7qKtidi0eruHaDyXiRKNNK2
gSEiqaG3zD8hIv5soQzzti9IIjkfw1r/riwhDuPQXif8bJs8iNRd2ZWnVk3fuDA/aBPwOTum1ZED
ROwGdjCoA9xcQu1ggOxlYTNzLGfhpk2LdjtgWwjwzPoDWy0VN0NC94KURRiIkQBt1DzYdoZlQf9U
rDmgHIzfupQtdBl1LlqA1t4BEG28fjJe7TJLzmmc7K3OYcslFSKZFZK5reI1jOf0MFoMA3UXTYgr
9vi434qK2kQJgU4o4U/UYwmF7C7GGTfkUGL4f9cIdRfoxQcD6wezUxJkVPmv3mjkNkq7XaZX9R7f
8r5qZXoxwo82sLczgZL+DAbbLyGE5S6NJnKFK3At2bksTBZDfGqegMDp2Fgv1CJ+cFv5kWm13DQK
4jX84376grhhfnVAUkT1L6Ob+70WK9kmRe/gAwH65YRLcoq8RpH4zjvbpFX5Ns/BBdmob5tDvlWV
lIWlfQ7a9JnPsjtZUYCLKpxHlpv8e6vpvE893lZ661n0OPALulF7LDE4PwZxRsJvMG1lG30WlTp4
o2p8gsomQDcIPtrQrvYV4a2+AloWBhhZGKJX72rgUQDKuPaks47kt7O8FIUVdF1ZeoVDF0GxnXCj
xMYAIsExYQngVsMImJbObtJm1XMg8CHHmc9p06HMcgdYJXfNgEnJDbQ3o8I1nVNObYxAg0c0KTvV
itMddt8eWGMXP6RFdMasg0RUZBuyzJmE1NfKDHR8ZNImyIvYkBwyV5U0v0FqPIKlfWx6vGuodVII
oRthWXcWesIyFYdEm+iPltYH0V09LdjvmkLsYzV0JXrTmEmNGS0zrRc90T/UKsqAXUJT1gRK/sZl
jhwAF5tr9KoO47vYHU5dz258ogjv6wnLMu+bZ3TDZwRgahJqyH6MTFFGK/EJMd8zwNAAUcYupnfo
VZDWA/S0F2vIfo16+FSo5rBlImF6mdprjGQNBuToFn3TqJ9SbHJdiraceoULEJ9WKlGiaurGacvs
DhHxkfo1PEtZ6Zt+inSvTZQvS8xP+axfB5X0VWZkbx3J06d7WqpfZWFckZ1PdyQRbBBPfS8MjWPH
rLZyOkeaEr7Fg9zr0xTRveAPs8gj9kKaiAj/P0NdPTd1l20tQa086oQZ9PUFNxPTEdtPCmq5QaCF
08eKyI7iXsUxGjEOPPBecn3lJHJlAk+X870i/8ATdRhtSOX5LJaogTyVy1XRIVQjeLRVOtcaILPe
oBDEFgHiO7ymHXOwNCFLsaFBRvxgsO0p1tgihz7ryYHtk30I4+aRcxDONoxI8P7pb1vGz10cFIh2
C+kNs4J0mIRoPyrHK2DRuhiQ9MQpPIARJmyFl9wm0xrViobzNqw4TzucN2GSbbI4Z2XN8GG6JljT
RJ/v8ir/zDuArIIuUy6dR9GSUfUZBnmDHIJNYl0SxdcO27S/G/SBHY9DJZ9gWTGYIh+SDpFUqKbs
P4YPY0hST6SxfZeO8lqPHcpZvXujedVvZmKmPAL4nMMkCcdwdbb2YR863tQ4xoae+ym1gTWAEo49
wxrcLe3A1G+VONsBx9wqQ0+UNXZvX7U1Duwqz3xnZmBZF+VuCFAV6lVueoU7sBJo2Y+WlhxTDvKS
LaX8BojO15TqxYwVIspaKDrWssUJgnyvmoJS0oiMbRqVXkB+0RbK0EeMUMHMOfSNuVZfICDLydra
SpRy5QoRBuONk5XxO85dh74bWWgRHcmRiQKKrfmU0alkL05fXrR88iVvYW3AmxzIQlST7lyyBnP4
yAHJ4Ta1kyuKAMwNQ0VWJ3huy5Htw2gCrl7ecCC2H5EJtcKu2KvpRcxoapr8IZjf0N1fQjtj8Zo4
23vd+tY74Umh635J3PgXZU14ieaqQjPBO+d25jOT9xc3WtwnP8YyxSdjKeQFue7VyVtY7hLCN/O8
u7aEmIqJfwMpYSAAygBM3cOobkIFUrHs3nt245muZjtNZqAGnV8F62FWxCSL6WSnjibairrN2R5F
UDNAXsI3xsQRmkdypMlPYt6UUnp5I3E/NOvrTdux0KJKbbnsFrWv5myJM/sFCS/aXlKGvGa/npgy
MWLYyyYJwHV0jQmyf4dHWiT2a4fDii4cvuCyv1vOlp6Xh6qNWSh+LSV8DfPyA2HeruRjTfSWnxdo
exscbc2ogUT2Md1rbYQljKmH0NkuILTx1V5MGzWo7ykfamGclT4uqZcm5IqOeU6r/KeTMKHSM/mT
BoZz7oyfQilLzw4jbUNn7cyGavAHs7gPk82SeYXJg52H2JGpc0/M1D1FMSBzVWr7gZHXYFix54BC
9V0GPwDVuMSHHhKXszQtyYOuch+O0U/LRdlm2EzlYvVR6UinhRZFaki3w8sx4KDkQ2AC/6NbRJzw
JDDvTD/NujhKToXMhQkNUogTTYceqj6TDcNSwDCAbaFrxOWpZ5hOSKD0yzx7xh55Dvsu9hq712m7
DG8ZvYsSgKt16Crtx4pKUWiq73A0gSF1X3Q5E7CAOFll7kY/Q7122PNHycah3YrYfrVUPfA7guGl
Pbt7HeGZpwux4frF0bicyKoz/JyG/IDUE5ZR2+9yK9YvdsfUkkAAH1p/4WePk9jbY5p9k0Z0spMZ
2xp7ni3YuQZM1n1d1uq1b5iTiwLufAr5yMIJDQDBOqZU6E+I/7YT2tx0prCaC1YbMEIa6ac2e9ii
/WoDY1PhfT4P1HxTQ1pt2PK7Z8YZaV28o3J/dmvXApDA2HBC++xbwDoXkvdMUdKeu0h5n5hueqlB
289QG/h2NimfeV4aSzPJPhmyzHdWHH1aAy0oy9WvLrnefsBed9tqi4sdCW9VRH4QBvjTHXDF7QfJ
Vb5eVSXYjPg1yGrF7w1eVyHCb1blPCEkqH2acSOxGXm1g+59aVX6ZSC47yrk2mxK2PhGhZ2Ag2Ly
2QZc/wmN2yktzchU3udVyDGqHtIpCbatMaBJigwi3ByjZWIRudumkNEuDSjD86I7qBmBc4laB1uX
LRcZ6Qx2VDxvfSo6Xwtc3UtHnD0NFy/8tmxW2/pDRohjYntgLsw469AX47WMA4ISpn5EPP6TCymL
bM4FS1KZ2c6ocGY7w2WwIpD0PWnbdcQst0+zI+Z8LufO8NJ27VXg9zlwIMC3Y4PWO9s2U69ppOTs
h342c89c3W0J+g3zzFNzTookH5+TtnuaCmKiFIvlE/RGqdm1H2sx/KLoDRR27s1GxWCYPGAzb7uT
WBJ9IaZh6JnnMxkE8q2F0AnTVcZp7ruIc7cmYIzOoaxlpaK2tN3nmtD0I7x5MhRy52sEtcroJmof
nZEAooB05BApg2mWbHLb8JhX6hYiUzyhWEcD7c2ANJnyFO8ZtQZCcIQQyzqeT8GnHS8HLSbcjRp3
57woaGxbgedyvZhZBjeVXiT7TPDXddjPsUKYbEDTx8VdbIh0J/Ja8w0bhpgOTsG1lN4zpFFv3AzF
eR927pEeTHuCbPtby8Wp6rrvYxcyNqXs9YsMMqQyazu1KSwcFhHviVpER5Nut+dECeZsFvTGbX4X
U/ClBTZbVc28IqzLTowNLkNtMbDta3vrupjOmUmTIZUq21DO06kKbUbZrvytQX6AbHGMgvadCOqn
RonkFnbPNeTvtKJRv8Z1rXtaKQo/zpuvNKP6GDUVVSLQaKNukx2L7Q/JMK1fEsrsBCgSHR/axb8L
OdgbtvEhMPz6C+PR1o6sx7BjJVrKYNGY4dbqtPc8ph8nwsDddJm4WJP6OkPPSwzn0QrtlK1hwBY4
V16arHsd49L2VX360Gu5YkzvbaXMzhj8LPq08yOu9XNPANtzBVSjosl6JvHWc1yRsxdUwTMEMVqf
KBxBPBKCZDDJQMKg3OsakTykRX2bIMYByMZNohuXAnnPbiTU09ItdavU4bQP9OA8jtVjpkRgeMG3
9iMJCg5HuieUEeI07TcyECo/iMUv5OCnrHuL3cTdOGMaEOzFZ6cYgV+HVrFJDEpodCu8HwOKWVkb
O7sayRNMNq06nJafLkZR72Zx4nKf0oTKuaT2gEE7tNOFAjZCstiKdheOvbGt6/abo/4G6kk3aMAU
101OyiCdHWsaNe4uYWddd+Ovspcw8Es0faC7QjqhdnO05oiLEd1usnHZRKI3MjeTxCcJx46IkHCm
pCGrM01EtZMgN7w5MekaduMrCfJfsEbYxRIkrrXILlktwHFcgpwOZNKFJ8ogewsqDGDHGH4Hnav7
etdwOPf4HIiwD9zhgTOlYfWEiRML7aXFrD4Uyt7S5KuOn9hXNE4iUzFfo4kwyjxRn4pk/hH1s/St
PN4XCXiEXh/BbS79mFIIT+0VPn8l8xRbRLBAlGgLF1llqxYy5rK+mwTLbTCCn+zBZVDdJqw8roU4
1hpfBtq4lCFfbl8Jb3TJKhCNo3uSVrrrfhGk3lKAP9LfYYodanst/x/CzmvJbWTZol+EiIIHXuk9
2d68IFotCd4VPL7+LoATZ2bO3Jjz0kGypZaaBKqyMvde2+p30koqbLx47TurtBkvckHyJ+heaWQ2
s+WlHT0BphNkLrEzL2LrxPHdX7o6SdhCzY+MskfKEW4Mr9NPok36Y4rfgbQXHNLCbxa+Z+eLgfb7
IIxVEUUXuhYjQlkyg4wBG0ttvrvpeItiX6wLV7+WJq2xXkbYBYVG783VF1ofPKIBOOa6c8U3atE5
dL8su3mq7PKWkACseAzp9CgXSwO6I4uwuw1U1ss2F9+NhjqZZi3UhIJ3WcmCz16x13QC6AqPOcq3
jriVhCN2qTS7MSfOKbEDZa227ZPNTG9Rl42+SqilUT6Rna5X0dapo/fOGlKOI+awIG/3K6oaaLDN
1pBttRxyf4nqe+qaaC2aXmYCVoo+Ien2aP+qJfASumYKVWJXFled5KelQ1P3RP994zkS/Zq0iqUS
uw+jPuLj6Lxw4cac42P3JwSUVd+ztQJUXtBX+W6dCZsevkRAuRSI2mijAvRXWfgCApQYVM9clJKi
y8zKbO25/biyl3jcIvIP+HRCN3xW1QbiUk8rQ/QgjnwqDIeqntitl7bQGVT4fofGEDOeFePB6m3S
hQtaiqSRryZ50sje6abauOUc3IVZ/UICCH6ysjz5rQbrWRD61ssfJoypRV9auC170Fs2W7hqBwYB
1MlnWykkXbkvJDAQfdOV8YL8PAhHoUQ174E0VMzwSJzUruyjd5Nswk2uJEClTOwmVnDxVc51agFF
GOJ/HwQNBE5Jm6s7tHkD3Yc88qWucWZtmdMvVSrThUMsqlbW2ZpgGmpr1Xio7YQdw4zlBi/LZyK9
j9KuHyKXgwOkgLUdvQ5YaxbAhrjgx2BTOI1/xSODf9deKty4a3oqGbjcVa8RBwJvA59iR4JBFb64
kovaMTlLppXXYfzIwXobG+mDegGE+CsdUxIVO20f6qx9mhnvHQ+wWeOio7dFZWyKtA9WAkji0s2t
X6A6ip0Mu3czQMei+2LS1Ga7IGTNAf3wO3XshU/V77pi1am1cog8kqoG+cvsG46fnrx6/VAe1RhC
RKc4MY2wrRKR9I3iDym/Yw9HdrDKdBNAJxWe4SDeIpujltDeYpmYC+JgsKYlyjIhL3enl2hepQ8p
z6J6aPhVa8EvBg1NJrCY3Gxvxs5raHKSqdQAAlo2+a5MpESuR/ah/gHEFVUFUQXscS9x4phLgU0C
poZq7mStQrDtL1lvsaG1prpNyl8QBvdZV+7MplYePagh28yoACV6tNuwVGLsJ/e87g9UAR/+0BNL
6yO/cOoCyRCfYTbS6yoUSFwmTypS1hqC0/N+Bz+dBAZXObJNoHkY3JpfdV9r/mc9Npy+XOe3KKyd
RNOZNdrPund2WuyD8NeXxtB3hxEBpiW1YuVERrTR1FMwUJvi9qp4k9BUdMm31FwufhAvC5myzhvJ
sLJj5lVwXeDyahnokOZXsyrwLG5b2/S2hFdOBZN1yjPMy073JZB0rdwhOTaZ9wEtx4eQ7serMTNu
hoo0NDBApXt2v4ZFCtSoqn4EllYsUTZy0iuMTez03nmMW1ZEAx8niUhMdG9eraPtLHxYCxGpVjHj
jDZA1kEyx9l0/De246Avf7dZYq+ykBZCkY3LJDfAJOk5XQ5vfCxjuhhNBfi3t6jSNRPNlOXGi9Jn
L5OyNW7S8r4dxqBIQlraJ5xk1aoHRGYF5b5gKod6kOlIpws8VtRNFJrBt9OlLdnMvsIqVyHTMoav
OICrXPNrdQXUFgQcdly80JHX6KFtQ9E1W4SeJkpPBMc9U+xFiGaNWvwURu4L/D0gwLztDZSYHbIj
JrEdlV/nZZvimCV0tBtEifAOveeUYRRIDq5Zzr5bXPb7puIqbhrS/KSofwgHhAQtoo+m4lJRc38X
YkZf5hWLJU7im41ei9yXmtNRS/Vtr3WrkNxytr72SpUQipDIXFDXgxwLRoTBS21RpPj4gblop3vS
dddh2D6gQ22X3ZDqK2uI3gsqyxA9xKGFvT3meQ34Iz7GUX8cEMSIrYRmSgPXQPWdxxjANmkfP0lD
4HNhG7Rw5C8Kvz5ZZY9xt4MhYaLHpt1PcxVe1qLsyo1ra69m4b9EAmjQ2G2NSP9lpOx4xbBr697Y
WF3ABMDT0EWp2go27sLQtHKN6P4xgyA+wY2vEBAGtrFwV9A9h+KgAUCY2MVEz3JxDN7Kw/26SEbo
3rleHvUUox/A6iV2EzrpNeeOlj5sj5FyR8IVQ5UekaPWgf/XkX2FA6u6lgMhdMrXQR1+FW9l0Hpw
GeCXF7FmYwl2M6TqWXb2bXkYpbDX9VQSiuykVnRw4dFlFLKIpgiD8lEkokLl2FsM3rpxTVQJSd9s
avsA6fmd1IGAgDrB3ed82/XFlGGzipzyiwyVb2QhmxxHwqIviq3Tp9Yu0TwmuL25toDrrtBUbjXL
e1arYefVwiDAhElfXJ6bEZ8FeBJjobbeXgrtU3E5+jvOCeLjSKOqU5eiNF/iVI5HznnfPQrNIkxs
aido5JWRrrCbswX0VAdIYuAMW7+10P2OGlY4Q6O8J973ope0VDMz+yxrn2MF2uNNWDT7sbnk+aMX
Iw0W/oYWOIeea98QnwFgxVm4tfmm+MPvpmRoFbm1WA1WeyI+uqOUIl+3jJBgpsWLdD2YN6X4hOdI
9e4XNEnNeMRC8aWY2pM18ZpwjPd8ksha3OpJciNROWhUSnqSrvrml+lsErBML3hTlnUe+zvXHt6M
EpVl3XJFAg0rmIUngJxdd+XDMVm1kfESI0ghqvSdGcNXLktJ44R8aqiQdrYFwj3g5eHAcpZJ9mJV
6LLdzlijoUaeGn7mWfgdl3JLSVMvEbOOiFno//c9afCadcsskyi89KHLOLt0CmEgKqgoPR8NxHjG
iNbCOnr0pJZpxJBGOlsk7ek2tcS2xQiI1JehOa0qZvcsQwYDu1o3lmVG8xEgcrym3FyEATeFkXPX
Rbj1qaAQpOvasa1pHmsJi3HN3DqkhU9jUxaTwp/wr3C8ujohboC8jmGnrFNYnpswD35WTInxb09L
PMn27kgrdYJNrgXiHD1Ug2PPsMPXmOxEqnYG+NssUyLS6hxcZcaoTomtr7QrOFOMxrsiuZxUh4sG
5SHxHIKChwQcX9O+lVZ1pq36BZI39W/NHyw1ICIcd/e4ovwtYCoGdwQJ9p37AaYo26RaWt6cHvZP
Pu05YVFvbF350uz8y9X035nxpcf0N7VOIFuP5ZOFTEYh85X9v2EoLuRRMsgB9SGKbWPJJ88V5b5U
xFr30nYn/WNTACVAI0SbU5EmHXwn5695P8O4Z05Q+WcpYCH0zdYjXgjpbMvnwxthWgQbDGn9XAuF
NFml4dby1klqfXnckeshxq8bFQAlp3JMU/1lUDnP9vgjL50fTKuts0taZz0xyLrm0Yr0dFOgygeZ
zoA+XZTCWuR6e008ImgIneH6XESpo3Fc1PMlB8yCnqY2bI3Q2tqa8C5OUZkwoJRf8Vgnm8jMDzSe
HzDzRigqxKtolF8ENRgrcIomuzJNbg/f6RIlgY2rTTlJlO5yIGwkok2913r5qel6e8pto3wqLwFm
kKO0rXRhqpW1tmr6KmbtmzfiHHSY2kH2AbDiIUN0+DuPjAU9D/PCcBn9f8WCtJmOcmx23Q/4Yysj
INw26PX9nOjRTYm6M//MdbiZ9DJiKDIHf6goCikw8hiyhPOu+X2J1pKTmslgo4lQZstZ4S/jfpOV
tQVoNUke1apeIRfC9B5yYo0HvVyntpJdIqkdmyppdrZlVo+Njx7PVSgZ708nuneRookGrY1331bE
Li88Bega6el/PnK85MMSpIK2kz0rawmqpHd0EXSUJ+kpignfzeRRrbThnOB8xHyMBsK2h02fEbDR
1tPtgmPxbejh1dhh6Z9mKquDx9cynRD58WRFKZjSgjBEY07G01lRUDKGM0Ct1/SdMUTinKI6bECq
nTMnDA8MzAxGgyhAsxxTcGxdaYrp6ItsRhhxXWfbsuiusnB7zp1oI23NyTatbsh9wiq3sjW354oP
uyvndshYBkKwGa8xf0Oz8P7FeAZufTqgg/dIfIjN8RIDH+J0Szrl/d8hW9U6Q4NW1p0KunUYkfcW
M1SOyZt2DCjuZqflQIDFc2mH92e0ufgFp78ZMbBRIocoIc/rwH8qycaeBB0zrSCpXv54f0Ol3eM0
5/bJw1+zCR0T2/3ZLEKfNelem7yG5Uia34SSziLCYyqYDkWgvN5/TFen2leqj2tNVccfRYR/VGeL
eiKAMcLt4lQnmBvZESHhekjsY8KpidHjlBdaUGpZOOy2elOdE0OY7zq6EZg7+GBsFU9a0Nknif/9
iiqaMy/AODALPsJs1f8p3cJ+yHojYkGHHTLTt6fXARjc4C2/YdSEJeTBhjLbjrRGLD1rptraiy6p
gTs9/sgaVb0qRjJtwVibuXMj9vlx2JnkpE/a9/g0Fm3PNHl6DoKDk+b8IbRme6pp213aapA326s5
07vhwWvpXYZOka/n8Cck8Ok2VDrSnZqT32ufAqvP5wi8ZukFnblswKQsZzer76bpumhltpnz80ZD
pJxXtbfC6j6qWZIv+pQZtRuMR5+AE3qj6MV1jZ9kV8YhE2o0ATeqTRabyvqu8JekA91GKolwjJjX
6Ez1NH2O0DZL5NihOOtRGh/YAkMoPc7hL7gG/HS89eWmnmh5ox1na8ao1o654vBeR9E2SPN1RQ4w
XVGZM3Rl9L2KrEkrMlJaKLnpbWpF1w80T8UZsW6wHofCfHU0aqoUWJgeGi6DaeSpzjpqvegWgSx2
0FwpU6+frdAz/WEP9W018wpp1hyFcOujFnfuNs7y6Q7ulVtucqcrFepPhnL+SjCoogmdMeoWYicH
5GG9P1U6fhcs2xItFkVwsY5sPBR6a2erzu2dJdph/2IGRQAtJ61WxGM4CyYv3qooim4X58EXi0V+
sTVSdjhwoE1IlPRmYjzu7CC9jNOz+aV00H/BfEsXZKlpKycEydPU4aui6Tiv8DIdCplYgB/G9jkX
6E6JhG6e3dnVVXeB3JZoCpl2afobnq9gUwceeWPTU9T00ULt7Xgbd+N0UAcdQazNVSNk/TY6ebVU
S+R0geVXD+p/OLH3Ne5PbiyqGX5jIcjyGeP1vHxBBc33lo3pqqhkebq/9Z10+6OWM26bJLqRUnBK
YYR/buKEnTyVj87su4iBWO38rvo9ryh2jMjZdrnL8EBPwFCRQ8sNY9raCFvOddc2h65qN8Eca6w2
xs5UI97xEZix1762ODOu97diCPmRbcO8B0jkAZsAjyLbBQXs17t6YvfMAJ/CoFMEqkhb31/D6Lbi
f+luCb4aFylJOkSm+frazkv66D0FTA3K4hv9w5I1fvjUxbvNib+OOrHIzTr66Ro/Z/OQFYzfna6V
r7E7ZOsuSkCco25czsJtvTc/ALy2l/n2bgLnw9TSalm7FicpUPTqwvLCaK+YrCPzHao42UNfFclj
ShF9s8v8q3ZfK19Xb3OIL+ytFdJEZX9f9LsuHB7oq3epjjZx1eWahX+xRmUg1fQyBIF1hy4PyWEI
xSQiqYc7X7TOHOtQWOONtRz9H0m2yr62OBXitBn3rm8j3iFT8Inr7p6R4kw2wDwvDfquXGKJQIs1
zPZ8xfF/uIk6fumyeNK8tnpG32BiEwV4Nb8eXiLow18RxoS1kmjDPh8Y1oBTkHuSNah3DV8/ON0A
Ro0pT0KfqDvNCRwz/3n+giSOjAe96+gxqFt2LbQ2UATvayGnu+ZROB8z2iYhynbf+kNCCftMCIn+
5dCRWGW1158636EjTCG0m/2us5lJItpF/9YD4VGDTSRirIWIJGyki+u7vcKpVR15eyQvCp3lwAAe
0SXtN7wwd18OMCsRdFkPmSxj2khm8iMnvaSy2+ahCxt9ERkkIhXsIifihqxXjH+LqG36t/u2YIZs
Y14SRfRaimorU8wWfWBeQy3ObrRvs1vVtt+w23CkzS+BOadUGRvt6iJ1WYNKVx9abOrqFL05Tl+8
isyquszsQ9Uye+7p9xe9rB+FrlB4udGpjti+52dQI+QpoleUlc8jofNuXIY/hgANf4PI+wINXz03
Xksjf/pGPEbbQie+STCn2xLiCjRfUeLX6W/Of2D+m5mLFCyoia3t+/CxtZXzbDxVKkPso5RhplK6
+ptEo7Nq8V0ouO5W9QzTnSFSWoP0MgyLaW5PcoeqEQNjU7PtxkA7N5OnSo8559jhpG8cZHvG724u
5eBar7BSd1JNTjlrxyOeS/lYJONpXhBtmdj7TiopaO6iX5cN//dAIh9khuZdWN+VJwgNO7MoyPGo
ZLezBDlXcJSGd1dhFTOl9M8OzNSuDLLnsmY+nzSpPE3g1OdkICs+48LdEB2ZPme8A8eQEUBkOJ8M
GM0nOpzmUzFQ7Y/wptvpWSCo6qaeqDG6FUrrJn8f/PMcjgMTNOb/SiRF0HXlhyrER1YmyQreSXdR
MvcwO4tKw3vRWile+8bU1yOLtGd6X0FZIP6b/IbVtPDlE8he0eUGZVFxNfOkWWlZXry5hv2V0v37
Xb5mBjGzpp49a8y631LO9Suhu9055+x9NEWqr1WExOu7y+9evA0BoS+KCC+SXukkRx+fvYiUeADe
7Y/UhI5fBXjOhgQOihbIb9sBLu+ZzNlj4w2rmwE3vRjviU5tbzWLgDS1MzMWUhcSyAf6hM/UEQls
Zs+wOdM0lVKhv03vC6WDf3DpYOATMbqlO1H+04QkqNgwGaC7EXBPqyAPYdpGDJreVSzvT+ZXspiG
4v330GwOBzPXzfDbCDSkF92phPNrwlTUA17BjqAiv4cvSLGexqecEMfT6EQDOsDGJaB6rj500VGR
RuxbzDrfNeC2DOOK5CwLstNp/H14kfXZ/8f2bUNw2pFyRNji9Nqf38CVGFfMuUm9/i4xEqMamVbn
rjdiTi9+sO4r53pfdfWkRGmej9HFryxjZXGseivr4C0mlvuXxDtl9mjuoSGY9JbLgo8xd/eGTJNX
Isrv2bjz61M6ZTLio2HKYz7JFiJO6tN+m6vMuba0jC3I5IUcw/xrYLVcGpoX3qBNqnvVpAzJvcRZ
Ds2kwBvNxt/qBVweTpTPrs0kuxO52JME2z64tfW70S2qeAtbAQqmrDvOGfCyVcyDM3rM7ib8jFMY
eBWGpsOUS0+LzmErCNDWJ4citML/leXrTvFaf2VWOYZt6pawLaFjFcf9/XdmlQSspzRFme7vlLTO
NAihy8Lw6uPW32T/eeTQer2/VnMjubBhXgIqAtePvBcRBNmVAQ5axsBMHwY/tUAUp+iyOsc7jpyk
1sbYy4VmxTZBVNOLqCXV/UDPJRROf1Pa8iaYSh7vPscGMe5aGKWxov/ULEThZ+Or2t36vHev7fwl
iUcKXvRaZQrEZnopHgb9bJGT7PAvP9m5Gm+MVuDAzr38KC3d2URqlj5i8n7M4/DVMF3vxRnsdDk/
YgqRLTu44+cayeUqrnd+qafP85ewQqXpS1ue5qeaJ6yVaaTr3GNioYy6fw4EX+ZHWqC+ltg+z61o
3mLRmcC4W+2FodIbaFKWUAewRso5uVBHu1o6AgulYdYPsnPT57pjCGZVbzmmko2qVpiEpy9eEhoX
yxH8xnb83DTa+z06xcaTjFYFB3YoYkZHcky8/5H5azr/yPyFogNc2HV12xaCx3+/PtCwskHHdnIE
yLb5A5RREegbicXMGrjXcT7axYXbmEVOKtUYbnpmVSejdLVjHbw0IQktQ4D+RTJIYx6UKQ+BXWFC
Cynl4IY8ALH2HrKxUSHmgQydX5u/+IRiLzDcHiSAj/OoWvoRl6C5LklsJc5DnizoAmpdF9d5tbSH
6HmcnhUKqqfcsF1agdNqZWqRc/C0FI8nK5hT6+GJhOHZ8DvfWV5afASqDZYsLkzxkA6C03Nmmw+s
gc2OkVG5zRKyMPIhOqZ+Wl5G2uWc5Nz4EwAK38OipGnDYXbbzl+sgNZ0FEZAxqctL/bblYpR/o8N
ECbfyoZHo2b72aLZj8Xab2x4jY57gNKYsCqVAjOLNiAwKb4qU80e65oDF8D2l3mPy+o4xqRIOW0p
qE0QKiFOBHM34/BjzV/J+dH0XT21fzh5IN+nl+9/YPqjBqbvVRTpJXZdjestbb6kDaEjS7L8wYzo
QNl1tzeyobmVrbxTXFovpQ2JPeMWlOklatPm5/RgDCDDKYL+0djmfM4tQpO5nlCa/OpQDnhe6Jxt
fYo4VoZmbWW/tYMieXfwX7XL0GjPUVjRryzaegddZs861Cw9x0a7EetHc0THxnRJ4pdCt8RMy2tW
aqQfMUb8Gj2zWqV5/Bvv3t7ulO9Mo05PfNxrpv05NmgHSJV2FpbqIhzXISmnX2MYR6RTrBStwP0r
tVecg/uoVHVa28yUfKKelW8056yAHVS91Ap+NhED1RLOutoO7gGbkoKCGDC/Hm7CUt8aVc9PLFyC
ebSQMZZB5RYZOARxkSw94a9br9naRmqtkWw22BDBigymh18tjVc22vF6U9AS4CNPXrrafQrJyt1B
e47DFphRFSHihMbGeZBEU7QW2J91tdzWmEEL36cVjMxJIUJ+HXcMvgB2xo3MIKlLrgPCpiIkHdsy
QdFD6AZ2sOGUuD75tlXlP6LF82x0tQwGhsOQFo9elvobjs6nChLcovdzbW+ae9WR7smWOhabqcmK
9uAQOG1/aOKsP9AserYs2An0atuV0WE9wlwa+A0akijr8TrhtUzJpcG6tC+q6r00mZNq8XgqSg4I
MSmcpfFzNMgxHcWnod5oRSImCBdkomWn1K4WEaKA7UDYOCAzrvSoqXeO55L5oDFSsMenxI0YXQfK
LmtVY0/ot8bslkYzZrnmeczNw5CVhPEgElYz5adU1RsW0gWKWecqvOZM6/xoRyhiBTKhsuV+xvxF
dK3CUBvg9gFB5tFVQmTdMlpbuF63EMAxUUg8AMmExO1xpzg96RIK961TVuA4nSezI87dTR+q7Ldg
5/fAk4Wt9jEOsYXVn0Yu9bRrAHbBDFvt4Dqmz3o98Qub4OQI+TYHGszI42EySCNDzHWp7NSisTe6
k2ivVTxc0Hl9h5wBbrFDFV44o6BiEe1TlHWHLiQKUG/ieq1ObWmCKCMGZKQk2W0NQMutHwIvLx5w
sb26WXdJ1N4//BkHMpZjfqxANMUiKS7BtMZ3zuRvommfp5esTbNVPaZbvrOYwg96/TPVUT8n6AQJ
cbMhlqjVyku4z2pj2UKD8PjIet6ulPMA2RDEmeKabZ80jhQBrlA4F4+57V6wuyw5LkYNLQdGkymE
o4y1wgEYE34WnFVUvdlH9amyi21Q/DJ0xLQRiW5XYe0qZ+cDtG/Rkadi0/f7lulS4r+PDcMKdmn3
ieFyEr5jz2fERr8d1ZXmntGLOHG1djF2IEzTwsMgNqk8qMyQwEcuVaEsrPEVLA5CD/FWyuBHxsJz
deJHJ4+HY9PggeZY0i1loTy6TuYfvYbwSk/cIsf0aS7jVFMzZ2M3+klHL9o7oHyJzjhmPRFCnZH+
8hvYMK5nBFd1bIjt+tS7urxhuaGrskcE2WEmbBlKBxmzPiNu3yShBiOT6ceWGJTASc2tr7ntIW4/
HBMJReN4z2AJ0zUmiLcBIZ5f5QB7k/alZexxThq8N6VjH7n7xD4MRLmVU57vMOZsEgL/PMr+naeZ
0ZG271KMLCNDUSV74CDHOivxcGB7c0polX4g87M1GFdkb95DmWGkjL/zrTso5dqt1S/bGOo1sVj9
IoHRsGmSWzfIPT50Y5/o6VfsvtUebX/HqL9B6iJAmhibc7+eqfi2dtiHwXB2TQiLV6uKHRYsBFpl
v7OsODgJz36fkxWJEOWw6iCRAJBtHSyzzXZj7BL/YOTGOuq07DHNC87LtFkXbaq6S6vx3Y2jGzGj
qE6/MFgfNmZu6xcdnBDkcDAt82vzd/1GyVdEXEPN6PTouVe6k0LswdHF43GxrY7UuQpFyzqpQrJQ
wqp7qwSeWrtUt3MGz/2vYvRqdqpa4mLwTXaGvKBVhQDJrdxgx7wpXY4z67ZgwJHz4e4MmstWUdio
dmj5aELQMjctcS5ylEhzoHRdKcPGTR0GgUwCVnxkOudLv7oOtPeX8LLHDRO86qrAFtt55KZg5/E4
U1i9z1E8QYgGcRsJcX3PXyEvm+Sz6Wke4+9Do4KuxrS6s9EV3hFCzqLSmH/da9B/h0Kqc1DFX48j
ruoKQwjLpAdo6sy//l5uarIYLMFVdqxpaS9mIoQzcd/jtu2WuW8Hx/s5ZY6rwqCwq1juX2UtPooh
wfHrohDtBgVKGYAqJiTtUyvqp2y0lZ1pWiUbaEZvFoIALZog+jArc9VELSzmQj2jTyRZXM9/qsHj
XLzQgiAKGlj10e2FeyxVDoJhisUFHLv3hOQj3haF5jI8dgnwi5sDgdDEkEHmI7XEUJ7rnpuIvtxX
gB4FocbgPOuRGDe2AjooxfjOuuQE9Mdgc84gBS7lAZ2J+92NVjjlMY5PvWCuk2MteepSHKFl+abY
KiOy1I7PQWPob2O+D8rSviRhW90GAjhmrnxSRlhAW4f3p80e4t4WG7NsLCR1FKOdpzsEx2Aa77d3
uj2obZAvI+SSLNtqvgus3IroHSfll9Khu5uj2Ap2FdQ13kjmcFAuLfpq58avafG3TvXglQj2h5Ds
t0x1gh+NPBc48d1EUEghxcED+0lQfHBqI4KF0R/GV7t5sXu9gvjdMLyEUVSfGWVl1x5F+Zx54DDD
fUzNdj83o4eyQrCU9sZjkuR/TPf+/fLT1H+cdjTNgiQrXNpZkLbmsOq/IEl7cj4kys+Q8SVOy4eQ
qT9HdZGfGwJIZ4AFJDJQMbZzbdIec0GhhD8Lk9q9sX+2gYMJrCyxkpiy388NVtLyuPL6aJdLfa1M
rL2ZPSVUPT35eInKpDrrgU9An2dftCTKT6orodRFgQNhYiSLlI88Xfr66N3COlz6E1yjcIpyyUKe
ogm2Rny/iMdPaSFjWnIiPqF1Q/jnsXTEgQUnpS+qj3uq3wCemaoD9e6f1BUNbSfuhrRZczMwmMJZ
7YjzPceyLveyjuH6owUxj3UeWccmRwFOCGXxYXpoicIuqY4gPl59M6JXo49Ndaw9yQL/qRpAf5xa
e7FrrT+T0KqTiFEZxKSidpjfSzYYCezCCjczbGz+4nze33p+5kgtGG3MIQzf8a0kW0AY1Y5YEQu3
QnQZEVjh6+iZ/KA6Sa2BDT8v4NfZ07GvIaCz3hO/dGrUBJ07QcKM6OmhzImv2DOsbtWwiyFRNSiz
g2I1IyPnL84Ej1R73d/cr0yjzVdxJ+FSt0oj0TG6BQfQ/qA3ztM9uneWEUBkYAxYBqitk96jBzYf
Lw0tUTbzP2LFx/kn2wBl2EjCbcnLN02Rv6RqqkcOQpzmdRPxkm5ldxZx0ovzPScWNsdnEZN+CCJT
XgqNd2BpxOjy0Pc0Sw45uMrmoWDBbAxdwbQbhVQpZCSOBFRMX4ahhFFckAo+PzXDnqpNJt4WRxc6
xh4pdTNlns3ZKPNrSVk3e6zOnwzcvL3aq8bVs1V5MIfxWZ+eCVQY1/nRqJmwyk10HPNTz1MwDZgs
ySstwIbw51uP0Ljehpyn78Ev3HC3JjItSnsO19AEAW/Xod+t5hmhbkX4nnEdrea5oah8vJN2XUB3
p5plaJ/unTh/jvJ1HuvZSSf+4zRMwZJwAdSTT2jXIpLQyPtAk+ij/PjGeFG9pK1iMRfMk8P9tsCR
/1QYzaLC5rIqlHH/78uKavwj495yLWFZwkS04Jqm819NlCjTDYQNZnL0q6Z8obk6gTZj/3V+lBul
cn9tfuS7kEOc4GsmdZJqTaCGdCaRnaW90ICvjlg5jUUwOKf7+sDgLFoLv6OYDkptO0chhtABriTH
x4dUD5/mWcI8XzCmqYILZnWbpIi19XYkd9whCMKb8KmNS1ghQY39msgwcZoTJ/AfqE5zYRbkHAJG
3pvRDuSLHJxv32aeDWkWR5f60YeDhfbbDi4euJlHtaie59eFr2SMrMNmH1uu82JwAIpDdztUff/U
xrJ86KrgcR6RDES675tQfdAYoi3m7Tc0JMqICuvanDlxXxfuUyk9hE5d7PyxQ+88/bJ917EsR0q5
I57pIm01Pymd0rxmaLKmzjv6ROvEcm4sYFFtstZg7bxfn3TkJimdSt+ljC5GMFE55+IpIaUcfkS8
SsEu6ZJZLPNcr9+oMUSIKZPInqLF2qwlQpc1DHUggitvmu/kIoS9AMhog8sUA66P4xCD8SorA7kr
M0NyIORL6wxv5mhky3swUCLsT9tu8hvQMs7eGWnZM5EvjCbXaxY+KWF905UOJsSIvSTXq+CHkOE2
n6ZShZmX21Zan13oFhcsnj43/xNA8ubchDmLRQ+SeYl5HTyj3ta3Uad81jybYKascK6GZajLe4H6
79e+/v9c+rZBKoJK71BgFJy+/5cd1aGBpzD/oKBLnf4beQgafosxoMojI+j4vK0Ohq+vvzqqE79k
QaIji0A2KyWUrvun3eWqeSoMSAtMurjieFRU9R+P7q9N383m1/7+5/yQ1kqrIMlIswqm4qRnYR4b
n+Kqvf77r2r8o3iwsVJTU2BNEA68k/8KYQtEa1j4fFqYMba9TxFe/R9hZ7bcNpJt0S9CBKbE8EqJ
MyWKmuUXhFxlY55nfP1dmaxud6luuCI62AAtV5gQkchzzt5re0q2k7eYHNCBArEBR6qIzjnC6Sr1
rGeR6ONJLyeN1G9vr5lMKJe098+xDBKB4Loc+rF/Ij7pr7fiEABct3Azsmu9m236qWbYSNy+Bmy6
BLBTaGAlJLaxnRPnNLjpeKrHFBpG0+hvQ+A+eKRwjnYwv6Mv3BVeWvycvW5XOEX8/PsLIr4C3snB
Mj1b+lR9AQLz67JnCCcPWPiYH1HcUGQ3zDFkzhQC//1EsvgbpoRv7TR+U83bzmPY3mWPs5G0l0Q0
xsGt/J8ufZaLhSMfsGuzUaK9Xw0KdZRD55Vz/3g9O65Tr8VggQqa3RkjXpvvGMswYJDJJp456Ntu
8fG7yvfmvl6OTaGLPRJd84XvJdIndbgLi4a4HL9kt9q57VmtqWE/Sy6qdVSLa1ARJMFwezmQ9HVy
WjLG9KV9QmWdvOXuNK7jsP35+8vp/T+XE7eb6RjURToe2C+jmiBgmhlZhnbAti8f/50e3Fqzka+L
tGx3arJMT/Q9JgYcyOKQgQBuLGfr2MDrZ21kc7J40qWVVU+RYWjnKC0JyZ6rJ3prFSg9oDqe86Y5
fnWqSBEpm4aZr2Ek2i1+Kv9WUfyCAiIE6WJ3odb3h9bFWWrLuTE/HyyT/pYWcbjpzemgBD3NgBE+
/qgYlCMsRAEYR+3jFBfBhY7mnwPqyg2PA7Ediyk4ddBVrkdwV0mxk5W+SJmVQRaglyj5442goyBs
19hBQF2Q3xfNOjD8V9+fslMvdZR254b37hQf6yGAgzdJBSRYlZs08co3t0CoadR6s83lKW0BimAD
kW2QkSDlQoZBiBbfYv9FMUTg+5M8U9oVfiXhfRv6lL0Wpmo1qUMNByJB/Sp+/4uGrs+i+Lcq2CUr
Ujc8w7LQmP2jCp6QsI+a2UdHfqjcsxAuj0MXEROU+psR7d8GVbsK5Gj88UVPluLNjoGmF8P81o4d
+K35RPZUQNYq1R7e2FxKURDLeTzv59FYbkL5zKxNPbrNZUTRdbdvE3egLQ7pLnLs4AjjzPqcP7Op
Ko/ukDxWevCUASRAeciLqqQDmMjwn1ryBrvOpOVDw3FjDnizlHBFpZeHqTheI5QoWCQJAwKQQkVW
NNs0P0ZIEMluubzRew+6RodqK2DouvGi6jNEywmWdwiOwWIHRzs093PW2jsMIMZf4YF6McYXVaHG
CSnIATqZYhLfka0HqAs7dG1CA08eWw6Q1yLbqLuf0hmQgz2dpjj4E7IDKnNb4zMS0XzpcmyaAbE1
pYHDRlWnpre0B9WJJRtYOy6WvgqERcQAgQjhJtUMbV1kh4we0WNUIm3GJXFfolB/diM/OgoTpFNc
WcFbWfGww4/2rWEkuwpNZKKYLwgZd4sCGFFZrQb5NVYvQYFQyBfOEfsjewer2mol7sQuXLeFXl3w
09/PnaG9LrnPzDkyETKZcfhmaHqyxepOjH3XR48QPT7LZdpENnkKVFDNbYdZfs4D/bWLik08jg77
LrmgaHCo1uqbUTSeoHFNkReC89qxir+prtSS4An4/ZfdlqFIf/uu+zrgRGhAEOANZoxfNghmHnu9
7QH6aSY/e47nfBX3FQqKxKBHmdvmt6njkxl9nT6VlJibmqnOyWvjaDPi9lsjfEBH1g2o5aYcohwa
sQdH21uVN5yD2cSbKHWTbaoR66xTjox2eVBlImWja2wcXz/+lbMCN4VQmGctTOM/1AHZDDjEs8cQ
LRfsQyN5QJwhqKobc9fR6vthOf07lTrRMLivLwz8rH8JSflHtK4PdNy2fIdFgP/HuPH33RN7Aobn
EG+PpeHviqp7J+oU1va06Lg6gLvBypLnRQtlVOt14JshZAmn7167POrhttGKVAtYiCD92EFnvJ7S
hu2vp4a3NXSHZnOs4/1wfP9Bt4jOm3r5/LAT/VP0/oYM1uaNkFkNW1dQb0OUdzt8DcLeodhz6Hl4
uPowjBP8BpSVfvfwYD8M69Fq4FOFwY+40Bm658V7LlU4SUSHNZsssU8apCu9ZfwxmLZ+gXyKSWtM
tM8MO1Yl2eQpfzGqAp/wPeb5hfZ0Vaw3FUMaD7YleGHrDSBJtMGN1Gx94Mu//3ryWf/2/SSo27Nx
XeA3oIQTru7Lp/L/bGAJFQCyshCe5OYgmjq3aU8zxVbsdu6dBbbmzpAv6ki9N9k+qbaAy6Q/QAvE
x8CG+17tcIAxfTRlnRwZVu0wdzhPS0Jt6zXDtNWleq0ujJZeIw6x0SYUr1o6uJmRx9VdOg+DWki9
NXGEwY8hQEjqY9mG/znycrBhzYA3H+AKiRb9B5ybee0iXZFxXJdFePaxFGK5GwtMWBJxPOrBX1F2
kI+WVerll4Jp2LrqGCZoTlu+9YuDbqMP5juVUYHifuV0Uf4ylHBl3Ay5Uw/jZQ4QBRc2omDTZUa9
ZN2ws7HZr0Mvf9GHQXyXB2Pq+bslqFDU4AhoEdM8VktYPSTV8kfeZdqJUTo1CrutnQPiY4N5b/7m
6+/lPMYfSWZlu9boN22Wo9DHkf/kyXKSHoD75yQEviLhPU/KdeAn+bHVcFIhJANXMFXWsRndF+Wb
EDMTKmE43T6oqJAEjq+5jM03ni77eHGnl8hM6kMUo0DJoNH/y9fJNOUd+/fljgrBsqgQTJ9N3Nd6
KGHkX3aNFp5mm297loyEB7ledkpnHYFLyugskXJ+btdXzUNjkBLmuVbEZDbBknqs/1BnajcWZlgy
RaUf1T2OS3LPMKq4NA7y1iQGDTUSE6G0boWfnuCoHyHJlZ+VdgfpEd1IP1snLTCqzzFwLJnI0D8P
VARrAmbgk3s62+rKWle1GX90Pgo/uXlffA3lglaxqdZ69xDCQ72p81a7xccYQmL6j/xOiRTMPstx
gXYHuq6AdbqaHw6mmNF5Nxq7yOIpyTBnH0sttoZAddMllX6jtgLLtOxyq44uQAiZWljTBZGXuSJW
ndbWtfmJDoCrycwTwyigyvYzSgPnz2Qx2UYGmAo9ExWdSDBEMVrPjsGQQ40T/uM4Mpc23Di7ifox
25dOp90qHrQmIMK7qX0xB2BDrWm9sEHbplNnX9QNnEc2nZPqJgbTY45W9ejqIH2BctdrtBzR971h
xe0H9yZKxzlxvV0j5y74oelN0EdfpW6UrBHtDSsorJghRvYUbdutVCehLmZrG9Z0ErSi9ldtB0DA
kFvRxuv3EzIzue1MmaohGnHn3twmphE8OrQYVp3gL/izh31Pk4Aca/I9gjq9cF9jsn6YXSZc+ogf
Z1nAMnnTcdS4UBOckpX6gdR7TAw22KshDaYbvSwJRoC2nPGbOqpmiGqLkEUBtwG38K4ydAjFrjDu
sLFtADvZPwUiXbso00+fsGhwa2772DjFLpbKljTpYRlHonuCtRIRksLKPcvdBbHwD42YCSXTNTZ/
QIG3VewteyNccH4iKr6FKfzgFA5ef7zvlc+W59dDvQBvecPAQEfP26ebEGLQ+deR5zWPvtnctyQN
oRDQ28d0DPo9Wnl7Y6OWGJ1mDdPV25p5ar2FVvins6TzuW6M4cVznJWwsmfR2AflH9BanvIG/qy1
MWMfz4sN62R2aLnLEaIyx9NzsI5K6lUITPINqgcphtsEbVbC1OVlQB6zbpyGMJX/vqeO7AYHv8zi
Mpiq36ElnbFPZs7xqtP8/ePMkrHlX5YfjwA322fPwpTjq9yv8pyWHf7iE7+IxJtyWzzRUrEOVo61
8KpUku+5nUGk+77N+vQqplWK2s52612q83BTN3clxLNRe/hPXCB/RwSAxiljAnGaxItXeeb1napz
3/sAmq6acNWtfwoXgJTdmGnreUrrjTcupGfE5DIbo9c+1jJMikEzqAkostsBzeNudg2aCf+yFv9D
+kgtzZbT9xzLcXiwe192nuksBLoLNzgiH7zMBeFAuld1e9WgMdwFPLrRvQS5ZrNa0hlV709I8UHB
zN0+Lwv3Bqw24SCi9vbMUZcdLZcK2DkBPZNjrhrNrt7dhnXMDeGBQeEBeBSL6ZzMbrxBxDGdCRFL
IM3xXpgbMXgDsGuuSxILy87cFvmTF+Q+Sm591/ZV9WZ4fC9o/hHLjVeVp6fcH6R5STa9jHmIFnON
W1k7FCD+78wkW0WT9zOStR4MaMZ5yZLRFCnJkEXj9DDETnLPeAXMVBo9qLfUi00G0doVY3n76z31
IxmxEVjqy5N6X6/0lTX6/Z3Tj+OK0NDpW5oyAeuSLj3jZdPPSP5Jh8Fu3SGv/gOo9yklkfVNb8W8
6cA56rikrhrkqxBZPjsSM3/3vUnfm6g/9px9Sy2bEK3Y/TG0uQ3dxzeH7ZTq3qoCQbkWdaPdaXF9
+P2NYnpfw1xp1Bu6ISxD0M8zjK/NqwGqTNrMKUKDAIGOUuklefBTiFKSfIC2FIURrgu/eXNr0ZMY
mfsIXGtbpUzZGbsMcHASeq1nEgzXPo0YHdAkIs1yhubJFsFf7//6iV9HafkTvF3IVEYK2S08BmWq
nzopL0jtfrw0/z2yF5he6j3kBJ+VlSyHSRqwlm60DtfHpN6VH/hqqy18COPOc50KIDZHAt+DXIWd
7FLUcfBhZpQIsq5JSLqs0C19W2ablh1STzOwKqYowfE6/lSTusaijrxWx5T4oEOzYf6GFOVWjH36
lnc4UQJnYJFBuMYH132G4SDet4iFrbvFXUq00555V5opShtdOwZt8Kixeeqh69r6KbWq+tgEjPOr
Ylq3UL4++jldj6IkDAKczM1cae3W7v14rZ7NS2q3W7LfkECq2R/j9mjdNOlTb8Zor+YcRlY6v2lj
NQFq8paLGdfvYe5XH+WU9utwGLVdSaLSrXH10i45hW9ubDLoEkStsBfIQrjVSZjhxdY0HPHtAaCj
+2jSl7iUMy4nhN5vjodd7Jp8jhKFrZEsA36p+Mu4tB5Lk6wQtlwPXIAGqFz511HZGvzKUuA6soxy
kki6a2GGtqN5Yog73pg8nG4ruUCql3gSnynryzFzun7t5zoYRQhWQLH64oF93HwvHHKEm56PDLgV
MZVU4lL1M38MzJtEy9Hl0mnm7rUsgQ9eQ0Tl42VbtKxeB3JJWfj0gNQmAYPMKQ7RRJCTemBKVw0+
SH3c+xVMhzSeiCHG03EoUkREQh+aC/QKYx1WlXejxnUtkLh13cWk9+TGB4kn+sY1E8Z9Vk8MCYrR
C7F5t6bXo4smvlZpZthVVXe6BnZgrGGOYhz5zFrjxYx088WZYAxaXW/iydOqj1i3hw1y9eRWG9L5
6ctRAejJMiadGZD1oAoBGCnErpkF6HXE24ntaDDMY9SVMrwv9WbkWR4plXB82BfRNpl3aK1eLSt4
TLtSvLgVxQ//VczSERdzCi9GsXwUEU07NUUtBGkMM0/03YJFCL1osB/msb2LJXrZhccpl8TKdF9F
4gyP1wZMMQ7aDqyI8sL5UyHVyEhZo6Ik5b24M8jJfOlFDqCNfbjfkIpqerfqn88WFouO/JfXqIc2
5uxDOJHPY/UCyvCvI2fclKmjna6fSql61EtpxsvWcqsfTu7DCqKSAKaA6X2lExB8dz1EooDBkEdA
xPT8NjKx1e8z90H4enMLP5KJTZywYS7NOzONMGzx1FHNJCe5aDXGLWXhixCq7sKSfx5k1Ickh/H5
+4VbfKnXfUouSyAg0i3blvX6lylM2NR24eZmf7A2lds9JZqBj6/1xFHIZQDo+8qFQL8GCkInAq8q
DWJ5zmifG81y7gdl0kCMvTaT0TvjR9o0Rusd/Wt+VoigMSi+RyUxmMU0fVMppAiO4KeQ1oPtFTN8
480PHWsVJa616/RqQLuDhUAJcxhCaaS9fdMTmnoONkl2Ypb5NFnpowY94sUZ2uuvFMZ82d6OXon+
V68zNsZcXSAJMzBSzdgLatMRNS6NUJwrkZt5BEVg9VOnWUVIWv0vWcvqyv3aO7pcWcdjtm0w2TK5
wNaXZpQAHOrbuBkOnpIXpLJ5g5c+ewuD4d0vQ+1HC9hvSMz+23XykFZ0mivXBSk1O5dfR3Yl0J3G
b3/FyWbE52GEyIiX/OkNTXZQ0Yi9TWke5bm2Rpd9Uzo0wCX98a+jiPfCCELjNSannyB6kLUQr5lm
69/EhNNR+nGBlcherFefuwErvWE3Nx1dCGQzzDBulnJhLe/RoAhr59AgPamXyI7YZ5ihe8P1DW+z
ZCbjaURFqjnZM8EH00ntUS2su3emk9ypbWuj0wjP4+yh1hbQUF0wHCdkJSc3cYkpIJL3hiDZ9FIt
I9wts4h2rUi6XZkbzlXqoPQOFQxPQYrTftSw50U0cnZqZzR1LkFJo/7aAJE8RZlBymTV9ZAthmFT
dkShhALgLSipV30qxzUiQ7LkU20HOrl+HDV/XDnMDnDy8a0RRqWfedAGp74h/aPLIv/z9/egYX51
FdFKsvmf7dqI+VzaDX9vmgX4NuwubjSq5TgglLD67FvmmGEWELnKVnw9hpX5bZmelrC0NwaBeHzQ
2dmYmIq31RCiKIjoA6S5/0qcmH1YxNjeOmNvfCSz/dOd42w1Mg87BrPo2dGAepUYkimdJv8WpSyR
fPlS7uYpuNdmvdtpjhUcyRTRjqPoye6d7WzLIAdbl3zQlm6dPcye9j+JRvEAp2cqdSLZteYhHnX0
dbPnIJGfyAiiDt1eZTlWtdRrJw1hOVQTLu2xqj/S8EfhZcabBxTlkBe0+bWs3VhAml8MUSLOHoR3
TQNzQv0Siqm9CeOg3tV1bTxcVZVJQsrGEEreLWv6IW21O4J4yvvegkk7ppq4ZwCNZ5qH8xP2Tfl7
jjNSZEX6agTFRenI+Obn616U+W1btOVZaCHQJdGjRJu8+DLn+bfrGNHMwEYaS/+unM2lsbQ7Ly6Y
gEijM0LTmoW751eYRW8AsqEGxN1Lljn2XXMHLABWwl3QF+tOqvqUtG+sy/5w3fNdP8xSAX25Qg96
2m55kX4j5DjfqpsIyU0Pl//+eg8lWkuKbbqAA0xXc6i5NKPx7Y524+z1ugLhG43Ov1icDPPrTp99
vonKDX2CQ0AGm/6/f1kHONs9tqNke81eZks8oM2jI5VW0GejbHwvbJCi42xAzc6a+lj49JUqGceI
XHklW5dPdsi+tRygXIrq0MtNNJo89kE4JM+JLf5ALYyKUgT+Z9UNa/XQGOPpMS7K8l0C2G6hDV3m
WKcQTObv1/FYId6ixg6eezEQ6umJcsegJH+OhuF7SZ7HDTwoxtvSAMf+iuZ3ONMFlVY4DccamRwj
hEA88d52lgTGHMziXZkF98gO6mdiIrLjklq4kiRkI4nCcxmL9dx6qArcdnjORWquHPqggC44jdrJ
XmeosNbqdNKj7rBgsFgxdIQTqbbMWoT2FdfuSbPjHwoGM0gsDCYCmj88SmfH0te1L+M0u8hI7qvc
I9+CimXVafCiCIxNUcd4I7mbcBobv3PX6hTL3J7mMsFPif9Z6Nn0+d8D6pbvGuvzRqeJf8OFZhbU
xBn1wpA+pWSVrFzZl1vy8YHguPrF4Fu9y5zc20xxt7zXKfFLOQDClMf1yUGltl5wqx2YpvovZtDB
I6IFPZq07nz6hm0kwNQKvMFVFJJXhAkILT3Rexjxuh8x34UQ7cEfQ4dHu2StvZBOle36poz3bQ5X
5verrPu1lyPY5KAE0IUDT970rC87na5pWkvT2fRPyaTvVEUwZy4gBD1y4TlRJbSZKdhQsjv2a7Pf
Iz6zb+A09ueGauCAk5DRzpj+aTV1dO0xxzjBHmJjl/t6eSjalHGDNrWXdmak6c9QOJYsLe4cTTJU
e5cL6w/rus3qd3dxQghX0V3kWQJsPulyUdCal3DCwpXIIxTxF6cpiTDQ9fYzmX704+x8Q1dGcWgu
hfPsMvpTIoHebkg+6rtTSKv/2ZjsFmfJiKBWCrmibLrXKY3umIXigZqDT6V/GVkjNglwjm1UxiEM
iqi44i/geTGyKPRtpbc34MGdK9NG0/Rpo04LT9THmfyz29E1zzEPp0vb5Zd4tpqTevF6rScyjWJX
nfaxrv3Lb9L7OhTgN2mapmsars7l8d0vO6smmiw9ICttex2llx7DGKWQTfVFO5SY7Qkv8Nq7sJqG
bZiOSPO9+D9H5YgL+eXXn/86Uj8ZTuJReYWGiWmCBoTD6Iluq/osYOWeBvSskbgGxGeB8W5obX8L
77Y5tWF8NBiGfq9s6C1aMEz3RjIwOijd6cYE/U+chM6k2g43lhlGJ6NCvTwlvcdXSQMFk1v5rbIt
qbG5EXre1mE71+1J1Jvx9biQCTOmzjSeX7uhJ48Vq8hUQJspgMrcZYZNVw1b484rEBQzwAioPMn6
hO/yHksZdJomAxv6OtsRBsHKolBD0aLzi5J/XOb5HlNmeNYSlMKjWTo7rQJet4jKuADIKo7jlDJL
F2AVbJAOjTeuNNyOLyxfe4Y0xfvv71fxj+eMazvIyzFZ039F9PHlfs3zLHA0XydV3SMyKW1yEvCk
5SCM+8fWBvN4lSUuk3vX6R1RHl1So7o1l0em1MXKQRrrF4m2F+YSWivAe/a9O4aEEMcdGMsQbq7p
hY+1Z5hPJVsCuWyrxbqZMsrVMrlXZ3l4SIYByBIKhHNkuT+hFLiPxew8Fw4bliIccEBK+CVK40Ph
Eab55QjMlr7HB4X+yWuICZIbG5l3tzKcwgJ4n9+rGgQDacxtU9RrRSZxavbY2IMgyx1r1ynOgRja
f2naWc4/LzGOfVZDMCQeduWv07Wm1qsK2Je7JRA4vMe0QbYAI/FXU+qFh6wSt/WQejdNr5f3sbUt
QTuueh0TzI1p9gZUu6lihsOWo8vy5By2Zjy9pKOu7VpX87ARkgou1XYIoyTEN9pEPqoBNem1AYqi
rYEwiy9HzCtSBeXsB+iQ2Jl2SN45fN6NVVB21G4v3NuwqnemXvVHpcwNW5nxQx4AybgVlasfG1w3
ruzEsrExw8pY9/pcrod5Km+Vfjv5r7BbnaqX1gO4NNjgw0dnBN4XUo2aFF8tfh58z/9zmPdUv9z5
N1MzVBdaUOk6FDqKEdnPdmf7xpWStrZP7xFYl+9T5YZrpoL+yac/hO6XNguWeffS9kO+UquEXQQ/
tMgQjwkEsEM8lfM6xdy0ujap5zYpd8NEOy9KCQCsZTGrTrHC4M0y2oBU15BNsKS+9NlMXxgJ/zqR
2JdAoNe8JsIXmPO3QZYt58DJHlVvLWud+Vz5xWPo4o4De0qKMU0MLP8mbtgy8z+CmIWvgWwcTnZ/
Z9Q57CXyde5iaKMPcTHDM5eKHIZ0zNSTbvvlD3O5B/j1t0aAeA4MzUs2Na9VIYJ7whCTI9VZA3o4
MXdlOrjH/z0ivmZZ5PTt+hmyhW206sTxz9FPLOQLcaNmCWxESSoMZqaE+gyOIAY8TLcmIdh7u2vD
J1QIr38RsPT6Se1NkEt8ihkUajz49mmZyMZuCr8+X3+REMR5gkczfTwja7dl7E13pdO22zAq/zoq
9WwfkSkDK6jdijDBOWUG7daSR5N8r7XG04wm+1rBFB583mWqp2M7kcMljPo+TEF1hxHT0LKeOSKg
99r/bPXQP2o2s8pVLzu6GCHHHbrIsx2K53lY9EdESMnGmsbiiDGbCKEUUyRWfHdLhLy/PUWpjzbU
q821BQZAVcLqJXGdb1XfdZKFB7Gu8O/bcnlVTUE8AUQEeOKcVxQW2Cl2tZzRlX87S5y6vzSpuxPJ
JIkA4Qsmu/YYB0y81XOpHfTxRvsGSr7Y5cVAj4iJD0Gt8nyWaY1jntOyCTbY2+2fQKE30RgBfveS
kshLZAU8tiy4QuOyT4njWF9/aQ1Fwg3bS+PUypdmiutN0RASqd4rWXG2fA8NCorlZRB28hRBfz9F
0c8eR9/9tecu6nkTKAiaHg23fjORHSKpTUESbWvU6q9WGth79X5nkh/U0z/eKCqc7pPa2ITmvToL
ew8TmU8HteDW2Maal9wVlCiukHQlUQ6CxvwVf5jMgb9x8omRN55DGuKlPR2Sfrrp0bPctLWbPpkL
Xp0Qj/e1EOAbNB3mDsrwrGXhQY3WpUEdTPiwG5VEw2SKvlRa+KQT0nG75F6yURdu8t3nqx4LPh9Z
iGEDH11v6zsNMl8wl8W57KZaGqz1jWJCqZfJ0IjQ7fJN6zjzib1/vVLfBjW77ewYYKTXn4X0/6iK
otZDbz00pk0Xoa+wBY8knONJvZBuxxxa68/1VLSnYfRDssDrhr0vSjLE9Da5daTVq1xoBeTjapGp
S2U6sl6iihHfLClIoSTkYTAGH33wcdWkRFzwvXpW0uGHI0qi795DKQUZ3KJWWwYMSQBxX7C1amDJ
AxSc3tMvl5aOX+QWTIK4bZGQnCEeqX+S+jeol9TI/mU+KmTd+6vfB+oD3bZluT6zL93Dk/nFtaJG
pqXeSCaRdUwjSoAOleGLOvI0u71fejeB3GeI564WbEEyrdlaRuQ8Z100Q/eO51tDntZJVxznEcup
XvYOj9HIPGddfqf+qptM3U2ZGuDnr8zWcgqTrU400Qge8L3uZ4jG1XSXyRcoR5SHdZNtRx+rbAVB
j2Qk66UiRuG4iD64GUNX/6B4LXnwxOKcjI3x0CAtYRpfGR9ZHDakOkQmmpEQ02Hg1cPbSMBSWVrO
nyDG25VVx+2TVRbz7e+3f6h3/349uZDMEl3XQkNmu3CfvlxPJIvk3fWaCQ0bJaxMGgRx3wOPXGV+
1N3bVNMFENJynXdlBEQBTHAXT/mDVbQYenMpzwiRrxosF1DhEfQ4XZ2eXCJk8Aavri2Xfurnezh1
497xZm1rum156YhhvHGxlyHYmnoIdizBndycdLAmb/uxQkGOCviuggWnzF897ntkY2uRYZgvyv4h
lY/ABufZrZeP7ZGZq75GgYI5EVICLHIR7pVmx0MYswtFTiEclRf2B+YfZZj+OsDH2mxaHpBkUfrJ
gQofutpgiNek6qYNEtiGvkopXp08dW/CkJj62YydV25G0o9m8Ookc/EV6wxxAMHZbSj38xfEZ3+C
jYGN0NLx0okQ3IbsBe7KmphUWytPxNvSF86sbqtLa3WXyOzwJui2YAesl9qyPhu3LHddXv8wpsTe
DDnfrdvI1VZpNaZYzhvn9OulzOwYriCSoV/vqaPOmM9tCunbMhGWlh4Llvq6muhqt+MMjq7wyJFx
Fr17qy3vVbGqgmi+sRiuEz3kGjth44yU60dCmo2MFtCfsrxFP+8iSwJI/m71420zTvF3cANoWVs2
ZKVX5ntSWRy2IPl410ZIfZqkgkBHJ484bSIW5Mdsydw7qFO1KIatbd7mxeIgQeh/QNOhYZXSnxy6
P/sIUHvddR8jkURXIKUncWKBfClsAmLc2dA2whD6qkHBscf6kzyWTZk+uhClq6pJHtRb8AzgtYq2
TtdBZXzidZ5eB6f/iTcv+5k5N3k62j9x9X9bYJHtmmiwrobvuGymu5SdSy7aeQ92cFeoZzC84PGW
fhaM96jai7BlvpslIDfk5yPI16CZVOK7lKdk5NT/UqVTQvzjBrYw8DH64LPh9fk6AEF53HVaGrnH
Pp+dbbnQhGXER+o5WCUSbOYEF00fR/jQiJZ+QF8MDB5x6Lrg2f18ta/51vQj0e14Z4ZGuHOcWn+G
HvOc4sENwN5jjGtvBredNkrIrLTLyFCSWz+NvzUZYyb1lvpDl4jwe/mXooV8j1YZT0nUqfZp6ubP
dUlwjuP141HNV1kHocRE7bJucv2PcgjdfRiS55uS07L2lKfZycjMRTkG8aQq3QfyLtwH4tkqoM0P
6h1nWtwHY67fTLZch19vJbH+NufOdBNS3RAVNTvV/fXeaMwTU/xDOxZ76vfy9otzRyO9/tpHZ3vF
RFFODKesPDeMO12axrprfr9642oRfeTS3BsBHru+kN5UbpbJSQmQCuFsyy++Urkso7QCWvr4lDhm
uOd2W5GAURG71cD36wR+2bpxGP/36XuUBT8wRmmf8xSjuW22cTEtP2mVY4TnYOYd+obdfT5jJ1JP
XAHQMm8J7FF7AOqL+vbqw9Sd/vwLkpeR1A5nGN/f/B9uHr3gCx4E6zKU9HPgpfT3jWlE94VjEmvL
GvWdUmKpHwvDJ9feF8ljbcd0TZn7A45C5U2QRbBj2MHmxvi8+q37hYgKJ9d9mcvbXFy/bk7Xtn7I
0GbdJEd7ZnmdlmG8L52M4AbZ1UctMNz8/un29d6A1oCuzMDhpzu2TR9dToT+RybdEyuWx8487AUu
uHszyYEIN97Wyq3oweZRYZ5tY063dpSSNBZbcbXWZB6StFtqokfrrJFulrHhurn2ceoqYVSlILF5
OEkGiYQEXMsaMcGY7o36D0MkeISkDTM0NXJihX59ujWQjA/z7D+LgdCF645TkO67HqvnNk2WR4UX
mNycS9tH8y6RmrcCs086uvlmyiy8zLlTvlVT6NyAwigPsTw1xuzRbUfvwZlq5+n3F9Bw/z649hiS
mQaX0cAj6QhSm76MIRqfBqhh+85eYwJ9oyMqzW/1riL5hAD5G73AVNP4IjqJrrDx3TfahvQ78pz8
yb7PRmBgJggLqxofwix7E0oYbyTTrnVKkrLDrL1nZ9Ku3XZBNJXoPlCM0ODr2QbfF6ANpIjYP0v9
EbikoEGDKn2xRqJ2iuJBvej62JCz0b2GFinP7uSPf0BlV4LbEbD2yoNEfMPNG7DJbaD0gWfiKXSu
LNM/q3dCH8pIPsocxsp9qMPlfpRQ7pAWH4VBEZ5djyS7soQVEQ84KRjjQc6Wa4Iy+GoJ2Z82G9Fk
9rP3csS6hWHvr6PKExvD6JYHg9yIzRJ27FnTODtnguifwD8HSRyerXSyz7ZZ7Du7o/exvBAj3106
P68vXli+zg6jPaesjVUJAmJZta6frzryXLZ9Q0fO0TPvrmxauhoBU4TXNm8qIrTy4ERQ8KkQbXNB
NELb1rbj0xw6p6AcoqemN+2zm7PN14Kjjv9IVaM+TAX4BfOrOgNfvQ9c5ptp0favS9ke0WZH3yfN
IWsBj9R9PKButRdxUlh1lMzpiUaLpNpJzLro6v+j7kyW60ayLfsraTEuxEPj6Mpe5gC4fcf2kpIm
MFKi0Pc9vr4WqMhM8UpFvqxZmYXJgiIpXAAOh/s5e699/5f0V7Abl/IxXWUEsl4x/MeyFBsZau6y
jKvyc2DXz61QghtDlsJrn0BqR50kmschGnNwtwFKxqZDJy7Fe8SH/rpLhH+b85C5DfW0mfNUbUL8
AfHQGd96SfkuDZ53b8r9PT1ADyhbntFHl+tHL85WU9/UT6LGl4rUbtqbylDc6mJ4EZJXPQmqlNQr
E+VKm/yv4ZQe5cbuDuSG9gcSwweAR/5GZio/pBGuKofwJ/58/Zm2Xpu6Vn9GsrYjfDI/m5Xod2HM
IPYEIWo/PP3vP51inr7e7IXQk1h4WPEEMcdpr7Xdn6Y3nkg5jEyt3wfIZPPMIw93tB6tavXqVJfN
rt7EIxIjswLibc5CnFzsWAzWB9PuaJbEyuTk+BUIRLHiO3KNSRSp8+TOf80Wmf8vj01KYAT+IKtg
Ozlhu1HMKj9lRJ2xu4xYk4cw0ptSDXZmi9H3VWNV9RYC+wmPZpnXNRhJKm5jzY68FNJGtj3/plOk
Bo8wdfwhMsmFG5W7VDPE1q9rf1Wc379OhnpxnSwWSNRfFZPWlDCUV77PT9dJ6WqzIIMz2xlenwN3
00M8GaRAa019PZsB/lkEywfF3L9eJ1J4g2OitykPAfmfCe/y8bVa1iat7hj074nF9Hmb0MAcaUE2
8qLO9aUCIvzwKikGEMiPBGwqhlSD8dtAtakaRdl21QAwaV4Nvn7ZzF+i7ahcWdKrpVySERNUY3j7
+n++koa39RwTzZb1uihmmd9cybHI57uWJ+LArGRc/ihNVG0Hsi0s6gNLYsGLNec4LOEOxYCWPZnq
b54GZywxi3aTlinB3D2Bcr4JqbYRanAK8nZwXsMCDOr5nN74UW/wl727ZWpErLBzp69Eb+lS580L
JlU1Eu52RJAGlITTBxog4rtQd0zROD8MC6aNrMZPeOG5ypZX3lummdI3LYeTp2fKBiCwa4clPI/C
In57GD+lYFiBjBbWcYzs9Ip+1QIeGnSGIf6SJSlL+Ll5KxQp2RoFq0msZrq0HbGgNbScPvWpL2/8
tsuR/ekIp/h7uIgam98RlVTlvbwasD0TdWgbB99frfr/+kry2BEaGYaJqp+s/dQRfPnaZnj9oyub
lZKW3f790czb9ZfhbArZlHXYA2CB7F/eyZEiVyCwMxBPzQSRN61146uSK9RGZyBfMQBm7+IYIcAU
Jfj3g/j+x+DN0fn2eW/e6eEkuf6E10dpsOBmVceUR1/ceeVr98RbLYe4YUk6+Q9pr5SbttWf81BB
+xGMQX56/Ts7tJ55rr7/kKb+kB5kY0rHIMqZIdP1hS2XAqFTk/x823rlJzGYyknriB5rgoayw7y7
kgL9XpOkcfN6GklDVqtO53bZZpa3UgIqsI2aYo2Y6ddtLN/kZmJ+k8McBLeUfmLXHSx9Qj4XUk2p
rdLC4C6NiZZSyPlaqkIpbm1zlaFRBvhYX5EY2oBM8x5sqUg2U0oCh9pqi397+ceizf7yE7bGhqoA
lxKCzLNh9hUa0/GQGaykS0r1y85KiNn99y6ArGcqh69dCxRlYGRag7UhtihqIv/6IwAnzqUNQcnM
w3IqpScoNaQDvO446I8fkgGdV8aCJ3wleBEMSw4vrl2H3pDe3bKZsq+z7tk3Ac6/TguVB86oaSxS
OqX0FGNrWAWFMTohcsh95tdbbDnaI8KfeifXBMcV85cVTdQF8x1MTj8Ib2pM3u5rjVefovOPVeqP
xS/A4Ycu76q1SpLVj+SP1yLf656jtms4MvUd2TgTbiAKk6/fG+afn0aI0Urf+UeKXD99E93uHvNs
dHj9USyd1o/1/399Hf63/wJyJBn9PKv/8d98/TWHPYeZo7n48h/3ecp//z3/zr9+5u1v/OMYfq14
r31v3v2p9Ut+ekpf6ssfevMvc/S/Pt3iqXl688Uyo+U53rQv1Xj7UrdJ8/opOI/5J/+n3/zby+u/
cj8WL3//42veZs38r7HWz/7461vbb3//QxUs4//r53//r2/OJ/D3P85V67dP4y+/8fJUN3//Q9K1
P2VT103YGMzTBkKOP/7Wv/z4lvUn1VcTLQDiJDZUs+80y6sm4Nc0+U82WGCsTLaLKislVit13v74
nviTv2a20gxEmjI/9cc/P92bu/jvu/q3rE1JpM+a+u9/vK14GBgrZBUSGtoofZaY2Bcly5FgJg1q
G8EgmckC1TPC66KXEFn4kDc9OanuSsLFXT7P9EH1+S3s4q8j27ApLF1WMUBfSCIQNHeCEqi6lAQp
tyToKeVZbsHWfLBxfdsx/nEc1nY4MgWqYe2yyK10eT3SbdWWYxfNhF9B6KOjiqRd66JM7+00l65T
UQb3Pw2Dvy70zxcW+NObV8vrHbe4RyyRNIRacKH4/k8rJU/D6hjgplmSWKdHmPl0U3PLNuzISk5k
jwkhM5Ey+Chsd7h5i2dR0wNcplYmylulqL2ajnuhtESz0XtgSyaANVpDOS5tAjuXvTUmWxGXGUhM
X7LJrVNSudlVNUCWFIROpBNWCr/3WOhZzztskK+DXi/uta4CnN+kYjFVSDlIWGw/IVz2iNuKZcPf
Rz5+/afaskwCyEGXu4UEZKCFJXIq1VF6jjpMuUpdSp8wNuY5m6nAf0LgptwlDed4SvMuhUyHYGBR
iMY4EUD4TepNWLsJcT3nsm9vW79bTgkhgLikZiAiujK378hnVFQv0FbssJpdaBB0XDSVfQ49kpMo
FyF2VMyEpVaTG27VlcJaDEJqkk04/7mGG1fbGyrEdXvOqr7EgmihQOQVVmSITEuCv67Usq3gSus2
+Oi+Sx6rwa/op7cK2QpxQH7zk4h4Obl5FxGxi0LJ26JolG9CtvYCx5TJNaC7CxI8K78QaanfqR3e
jqgHPo9FKQZvj/2QhPBJ/26mAOacJMKWHw9FvVDEkMFVtINrbaRh2ge5spS0Xj8kNJZw/hjECWPM
op8OkmFdtNacFxMFhAuW8sToTRsarGORb4k8Yb0mcpDKcTezlACHsNu1v1HRyk6+lGTfiyI1dpk9
pJtMnRXVudS5iA1Ic2rH4JSbGfkMLQoH9p0EAgoq5JtylgWVqOVX45hkBzYByrKORviYYpQtmlHt
CJnTIvulKS1X+KPk4AMt1+isyvtGy6KtR0LjXJsF0Dep9YT0pcdyIefSeEWu1rhOTTLY8BxAXGz6
PH+ZOk1dIN0E8B6EStSCgu7GyBnM1l/UgVQBMyrTBvmFNFnhUbJK5aqRKu0YEsuzH1liOT0JPyeQ
tuNNGQJ7DVoP9n5CKW9gA9skT1qk6Rh/FL++aypQBWEMcwgPP3m8ml/f6rom3yi9qm7rBuOdo1W1
t2DcSI+Jb5JyLHv9ppUH/DZFw2u+K6L2WxVV0o1c2vV1q1XDSQ2T+PsIRQ/cdmk+aH3Bkrns01up
C5QOplti7QFA2GtNzvUV1GwlcLl+w9pSCD+I67L5TDiM8Z3GpyIWEnipLdopcTbAqu3ZYDULpVLD
bahYndsZtLB7doJnWQVapoRBvykrujhaT6ZtkJP9PBRqclAB8R7TRJjbqSyyFbFOQALT1Ltimvdd
hR/5WptqT/NTrTZp7AXf/LIM95pZDq7mNfY1AZ08O74W7mQ/YQwjoe7duOwQNTedd1BHVTtlJqjs
agqm7cCG54buZrAvmOuvRuR4X/y2QAEuYYHOdcoYYycj962qrNtpIhTEx8T1/Uh7nZWPxljWBsl3
rdSiUFQzpTqjHJRXFuaKtUEg5tKC+XoEiTlXqwD2OMqoN1xQrO0xI22vUtJbY68Q2x54+uOYyG3u
+EDTr0JNk9gbWRZG3tq35pU3JT+JvU9b9RjVk2BKjkVUp5vYi1lVVoU28+vsNnuqS7V5NkqDiN8M
+QJaH6kSTmJIwWONLWWfgmJzJq0eV2WOS9DgoixR/gfLXG5NQpQDIAyjwZOBUPGOqCnCHykMNAdP
6oZl6tXhOmE03ptN22KomDQS3grtm93U6i4gg2kVFVV6xIHVnqCax9d23NBDY8q/ZrCp+6TgeSO6
tliMI27+2GDOAqTk7TQzznY25fidOfrsQUlFsQnIaDqoQkSftKz5FpYled/lJimo0jaKW5VUfwRW
x3tRW3e1MuQbX1OqBZD9FIGRj4kH3yDB2521S+XCxnKnJ0+2pFhrk4l7O5aTcmibYpxt7a2gU1xG
i2ECzImdabjCHxCgKRrMrSZI/ctJQnOQ8irrMIrVz4CRkyXrnhE4QVBUDgJqdQ9XAk1AGbAFl0EO
Ca1FNmSNxlWCNLMhR9Xw1gGkiMdupDPmAY9YlUZ5nWANd3JMcsc+HZ/jVq6QlOfZUumKYdXmCgrv
uCmljR+IWaWSa1eV1UlXpF4aq4DQhIXZCONKVzT5LlQ9sSb3lbLYIHcUJgZyvEB9fyXZxHObnmhj
7LmGW+eq9A1ESXGq45zENhacZ6H0oK/LPKcZqfKEEuyAk1SGiUhT2JEIjPisKQLtQUiubJHmOX6J
KlnqeIbcSu/SWeSMhFLVulWtBfS/C32C1UHqxY1ms29eBEM6v2VhioBDFf65DKCFENgeTorbF3a8
zesEuhk0bgKmGZNOxSsCzhdj7VYyo/Qq9hqDOhGuAkut7BPydvkhxUTfuYUO8bRWJo00e1XJz2S0
t/nCDBv7S6JU1Dh5oCrX60QCRWemixkVuEhg77khb4CMla0LdVN8rxNL65cQ0HVoCOT4xQspmQNV
ynGEJ2a3slW5EasAAoqUlLwJPBTYtsBq1C99OFHjGdGrPMo6RTK3p/lzLftEhACmVa/TPCIPWfdC
kuvSTgZf3Hi+te5i3SgXHSESyspWYFwsPTm2VnUwVWg1av1Fhoe5ID/Lxmti+jpdggrHeh+KKwqn
VHtqX0NKmIZmt0gNgUdvVP1y5zMN4miAjqqxCzZItMITn42u0QwZ0c9VGzC/V5L5YPqlTPGJ/CcK
zugqK4ksQadWS/9+DODlu3bWSpNDs4YgeBb2Cs3w3gqJatDyYtNrGlY8WzUxYnSA3SJ48fV4qxqd
fUpYymmLpIrbCW09T6bb2rUPV5Ai7rIrxKx2pC3XLxMkuzek9SRbDW+MvmyFPQbAoqM6dtJhrgmN
uj00VA9LoSz4FZkWZ1CX9I/zAtViZ/CiJSLOSo8VUK3Q6RoV0xWbfQpMaTdk/lKi6f25YA2TMi2C
4HBGEBAyC6UiLVaTJWVEhMAzIu1Aag0kBvlAvESaZPd15CHmbpvI1/dGBQvAjVWzQhZSQR0ZRVlQ
bo0L6atoa2SFHZJIgHYpb4V2jFD2N0kGISrUZeFQpDFbR2omc4mXK9oSEWiRTJaHJ7XXJdI75fhc
JqrxqaPDvujYFE2HQRpJVLcZpvuhqswrbJ/1nqSXroMeq9TLsjOMtVyEtpsXXdG7hQrNAG+LPtC4
8Ox1SHmHgmQ1ENIuN1PM5IjOfVjVmWWfNNiIy1FS5MaNrGZ44cU+HTzaNONCq6mqHSerZtzoeq8r
G3wQoESCiMstaSVw30ar+pXvW5LpkhrIPWqUinoSbejuc8KGwb5ltosqd+TRge1PIZKYQ6p51KBz
nKZrSTW7HUQAGT5Ylp2UkGSlhdZgDOnjmmctM4w2ol1t1Q8RyyHJUXOwd0GVoYsFauytCQa6yUzi
oTTVgPnkh9iBEtI+ZTQ9mLJLFR4EAn6MrhlgVLpoNtOB5IyR2jzGdpM9T7ESIUMgn7wY23SlUkl6
FEpIPnVGLRecL4EZ7VYa0Vs5sp3PfoLWD49mZdNOBZHJQjHpm4ahaJCOlieD8iACTc0cXfXDYh5h
zWfNjjTKq17/OCV6dCWlMn2QvgoRH0TN0a6TCdgzT6CyMQYT0h+PTHfLS8ZwSiCqRB4Am/zqoSHM
XBj/5W3Qhpbzv8xxYsORYQQ10zFaFVA3tzTHKNVlpfmBOOhte8EwbaErCptcnbABzaZ4+3YzmAOq
liUtY5/tjwPrNN07smlU3LHG1Py68/yPKjX/szLMVfGSsfJ9eWmOT8X/B7WYWQ3+fy/FLIFYNj8X
YuYf/1GH0Yw/KZTTgeWeAwWhpvbPMowq/jRsaiigpJDCKbLOjfurCqMpfxomm3eZX6KAgCzkX0UY
VflzrhVrFt8HkzjL1P+DGszbCoWpCv4NY3ZTmoqlUQWYv/9ToaDzZN3XNIM4I6Nhg69tgKjtihKg
KtwZ267XP12V31Qm3hZe/jocLwrkL0Ljs1+0oYs0sAJe28ytBcHZhBSnXvhBzUV5W1b/5zGoKcmW
YuAmvqh9GCpPvmdbiIUW0ZaXeMJL77u3CzehczU4L2wvEHV8rZwdJ7h9//SUtyq812MzgZvcVkyq
Mnfn7eUMfBCPQ+ahYio+BzUZ95oTGMXeY6Xkn3wMwnF9k0iz3an7oKR1kS7AoS2ebQaRTNnJMKmr
vT10HDMHjxKHljIa5DdwMHbE1J2UTmyGeedEFIdlfEnU6eb9c347u8zHFcZMjdVYmHBDf7ncpWf0
Vk/4c1WmULjQai89qR4XLWX4D27t24Lhj0PZ1mzBsHiOKPW/PUXeOVbqtxyqLsZnPdK0gxIHZ3yN
N3TUzhXemNs6JYHk/RP8zVHnrqM9U40wqF/aPuShK3nfRQEZo36kOL2iPsdeWy891Gl93C80eyd6
U/r6/lF/eVIswVFtoQmd5tAvt7NULKmMMcW5sphDa9RIyb/ixPTFjxn7TWn9Ta2Qa/bv3vPrNWXY
qHiHgNFwBy8mgKnqwcCUWeQ2BPimarwcVASrcrav0o8u5K+npBM9gavXtHReR7+MlCgQZlESQ6a2
dNvDJ8Tn/+k1mw+AAYrupDw/+2/Hx7ysI8BZitxILYjNyzU3rdJ6+f5Bfh3vHIRiOlszcguJkXl7
EPYPIbt8LXKnxKCLHuYNW3MEXqaKseX9Q83/1Nt7w6oSPCRgBBNn/i/9bi+2xMQq1CWEm4X2apKQ
ydu3Hg0+AsQ+OK/f3R1w2kCJELoo1J/enpdJaUIhYpHlv6/f8bDfep3xH481zofnCM4ONwj199tD
SL3SwrHg/mh+Lx0brFDxpg/a+mnSwiFZRbla375/BX9zUjxAXD0UZIg3L6/gQBt9kmXio+OJcFuH
NOR+lRIK+cFhfjMmVIPKAeJbi7flpck7RY/nU+RhTOhIJwysoxg6RVX9xzORzkvT4n0NXI3Uh4v5
D9iH0tSUc8ggT2xk/k2rVHNdSDyx8/UplkWDvi1FQV6XyMPF+5fyN4NRU+m10PRHZP5Lz8QwfcEG
1uQcxzspvpeMT/jaICOf3z8MC5vLMa+pLFjJBDCt37RM7KmzYypqrmoWgHriSCvyHez5jsIh+1c8
VDGhYO8f85cVg4XcFgU9Sy6GCU7Zt+MyLWpVJmU3diUDV6mcPyF9mHfe45NCmeWGhLgao3NUf3BF
fzNqAL/aDBkMFlzXize2mciIEiIldpMuWZaYihHey2vV8g7vn97lQ0CjjrclM9a8qkdHefFkRwo8
jjblzhVQD678FqefrRb1B2ufyxt3eZT5U/y0kpzinG12hk42hvC9CDQIJ0k+GXu100pqwFX7wU27
vHqXx5u//9Px/Kav0R1wVl6ALGQ/lQ9qeff+hfvtIWje2Ui+IJe9Cjh+OkTRFiJsbQ4xVqfRJtPD
IogD4OP7R7kcfZzILGxlwNsCOc0lKVCN4zaOMjkGueD3B1ZxIFYK3/veE2l5AC4Adg+p3LajMga2
hf3rBwu439w4AZhCNucnAHHWxTAcEpiftTXGRPgFa6X1pZWSDIljZWk6xxR8YKO9XE29ni2rAOax
GVF7OSPj0gOwlHUwNyf8ZY6Hfd8dQNY8Zm3bLwtvGA6GYcyl8XH88v6F/s3tRD1sMXuy20EqcTFi
SENhtyHQOus+mbUBVc51MWQpopG2fXr/UL955N4car7mP42caKxS8qiZxaZc/WSM9qoc6w8G528v
5E9nc/EylQ0qg/3EYrj3betA6NEIIqS9IWqWXmpLzLb4JqWh5P4/nNjr/pP1D2vhi6MSbdvoklYx
PXugF4fAop9bkdb6/lF+eSSY/PFCKGwp5jN8VTP/dPnskQa9FKngh1VSF70wfzToBzqeIH4zC66K
KL7v2mA9mfoHk9gvuyhWwOqMalFtBBDwuS9msQjeBPIZksNYp5x7vLZYos/5oL4kSXnPRT7XvFib
BsGgnTy+f9K/DM+LQ18MT0vzKhnXIzQG+9EmlFbKvqKs/mCyUX4ZmRdHuRiZIfhEIc06xTir3AkX
vaRkKKGtJ9vwSnRjMTBDZS0KsbCNcCfV3jaIZzWtjl0n8fzT++d8uah4vdzomix93r9iYHv7nBj9
0KlkOxAj21kH8jh3dTfuqpC0rTDetXL8/P7hfneJ50cfNwHzEPqPt4cra3qrGgU51zKKQ1j669Ie
FihgPrrIb+UXcNi4yOaM/WEQWyo7krfHsTVJeF3IrfTV6KUnDiaK7R2Qj7U1qWgA+gb20mipDjXx
bc6e8v2z/N1FRVko8xlMU6iXy5kYvULbN0rpTkEm2nvfrkW+0tKonK7RhcIYTNAKlzgRukK/ff/Q
vxldPDQmEwP1D6bZi6UGPeaooONHgOBgHRQ1/S5E+sE9/GXeY4/KqwNhE2UAamcXi7U8CtNcHWSa
OJ19j9XAlWcYnt8s6oqgQCm8abzxP530Lg6pvr2dqS5I44Va4japRQ8wLndT+tFa45e38MUxLq7c
YImAfTqJHU3afOlz/Qbezb40YvKDpY9KZMymv8yw7Co1FhuUijQKVZdPAqdjBahqYaXjEnONUp2U
RRnKo0cLUO7Mq0GmjOYQ9iHbq2aYJplkcwNJv6L24NEsGVy1W9WNptfORN6sveh8wwMHQGjudKuX
0jM0oF2ZtOVSNRv/W65hSw55+jZVquB38DRz0aFeW4gsKpfC7g2HBmi816xWdkCTfUslMt9yY3yC
zXRuCXSLcxK6ZOWz0VnrQnzzJiBS6nJE3DyK7JiMEjnv7PeL0JUK9YZcKklaV/azUZfLAXG/Vvv7
gaaVoM/lRLHsFNVa14tFqQM+zdslLYH1FNF9PiM0AuUTrzudZolJRDXq+6ySzqm4o7e36b1qJwJ6
KgoyRTCOyVYnIQrg3y7TlJugqpDHSCuLpieqrWMsmYtaTReGESzBcK7yQRMuYrvcDYJ+L0rjlFvE
5poPbTYdRj0/9OTXFH14MkYEW4meyo7ZDvQjdG+Rd1rtUoi695p0k2j8Jc5wOQqxcpquUMXan2hi
190pqzeqHe50774xvoYSWSZZdJYk06A7O3wFF/CVTF5HDOENqWlrSacZL9SNPvGy8SsUNEG81kJz
HRnRHTy2RwxFW9WjT08gpNp91oj0gX+6NBv6vEyfZl/iFcI/36MHkru1rYcLEzuRIXs7DwPdIHp8
et8jSVqSHsf2BpexILa81xoytYQL7IutcuaU09mD+1Wq9ECsaOEp41FpGzfsMf5ssQrCtixIJiKJ
S/AM2meckFN4i7cen5VeHgGFw8PUOIcIIY+SwRPg9ebA4VuP0SkF71M+BZGO5XQZjIegh7e0zgHh
o+cl8zxatZJY1qJcVKnvVPnaozMMJGPZ+I9Z+G1IrqVoTZuY16Ji9k6rRPdjKu8EoAF6mQ56tXWg
Y1YOHyWys81UcYuyclrCrq00cC37UHmEv6PIWtsITwL0dFtMZFN9X1UFHTLPISc8yw6TuEdDtS8M
lCP1p1y+GXRlwXVVsLISXOgBfwdiJxgL8PrlQ9J6Wy0KzikxRANgLOla2JumuPVm1K1xo3fI86pr
s70FadKWOpIuaZXQaYTbOi6gELr9cCQXZqfOmTbqORq+TwZJjwSuK8rzVGzBvhC8sFaDhhDC3E37
h0K/i7tPHVmaxtK0s+UQnqPOXIn4KNTzJM55vyV98V4ProZpy+LCMBdYVKfxvipi3KUx7edj6m8h
XJBu/1gjlvEw1RCHtFP87gqJ3eyKqrcWMLAoghuSrvpZGD9uk/Cz15sgILZZt5WjndVchwS4V955
kPcBAnb1rteeJMWBauFY8bx9EXvaGWzoa/sxnwPxgNW4g3VFiplD0KqBHz2gCq/zlXwICn3Vcmcs
3irQk/Stnq6iliSvVSTuEWHp94mKZOcJRIJuH9PmNKg7Ni5aGWMUoCiXLgb9IKBtSN2L3Ldkn3vI
YhTb+4rfEiL0+JLhtQPQ9RApjdPIubFKRD+tEryS7GKXulV319jMpWVVFxni1wGIldaM6OPQWPFA
D1V7GsHH1EiUSrVeJFP8Dbm6SyjoRg9FQUzyOKzL1Fj3ZrBpY/2hnQRSOQ/eKTBHa/BubCm/SpPy
Sk144nLZuJlUHPGBfeoQBhFKT6t+/sBGYKzLxgSQMO60SRyI+T0bbcDd80DQqyQ5DuD7B38t02D1
cmlVdTiuisFjutoxoWxDot8j5UuLRdRPh+2cPx3Vp9yT0dBsCQTdadFK5c7nE/COK2G5GI8pKFFx
8W2N8X1fKbemtbLaQx9szDB1BGYRFHTkQyf2uQjXcr/3glWarABU66vqZhjC5ZAvgXmR/aamTNOx
4zdfFRKdm3gPmJBkBd4ToX5jVQ9VS+N7Ez/l0WpMz7XkKtQFKf2MxECY6o71mRPwrkrQwgwbMbg0
yjP/NPXQws9WvpEA6JrklK/aAHlBphHrGjmSv45S4q21ZmVZn40wefb95k7vu5PfvTR8jIIVdOcT
ElWXN8rYH1UvhTExXmnA8FGykWzSq6gbAWFLuYmUwwo/FSSJdol814hxMRLbEZaFo5eMTdkJunML
b6kZgQR2GystHLk85v0nLX6I48+eclOLozF8K/I1SXd2t2nCdTdPdtfdtAyZHKXuquvPw8ggL91M
YKDnndhbj7W+IRrLTr6RgZOSMyTF31r7RnRfvQBWc3RfBTtCgUKf5KcvobJPstEJQrBm4Wff+vSq
r3TayHdifBXJ9B1z5Gh9N+L1REJKj6Gma1alByvqkXYDitdbssqFdpLqu0L1HB0Erb4iocyzkMd+
pxnpGbjYqvLa9h+LQV4Fk+zU00OvnAQQaV/19+xuFyTvHTLErDYCVzja3X2WAfwo9JlfasbPyRzp
0+M5hw+jRhp1FUBNLY2NstSOfRSiz3rAn0geSf3Z8G91Pr3fmkcic7aDxGq9/CyiZKlAu2riGzUa
N6ZczeM278s1VnIt38bRzrcVRzVGtybWosnv9DRyZEoZ9HzPXiE9qLp/6gfl1lD2sv0kY9ARx7Ex
F82gbxSSK/PiXOLDaLNiIQGbsvtgV5fRGTkX4jd7jxkKtd1N0zCP3ykh6LT4bJONXeXmusBuh8Oo
5H30pU+LBdRJkjjBSVbGFjs9M60BzOYpVTca0QnwarPxbhC2a2pXpVK7IkyXXb6zTV4E1P0TXyWz
xyLS51unDwu8m4wrzZGzY+1/JiQCZIVOHI63KqVykbasitI7IRGagwbOLL/U00kpzr12NLInglvc
0CDkQjVWBdmQssQ8EuWnSsFQ3iloIp5NoAa9BDXYC5cshZr0k9c+o0E70CBeJ+VhlgNJhMkDlxyd
cYRjNFSEAWJJTkCfy+IqndCld4O/mSxlO8b5jTGOu0gZVpLJ6irtsUAyCU3auoe47hULuTOcWiPw
IBnI5OaFUxSbKOiZz213jON1KPIlEKm7toa8NM2m2gwgbTP2LIq8L5XRlwspLRcW7F6A29tWJu9+
XqtwxXKWCPiOGtIDlR3JmTi9n7R+zuMgHMvT1wEh63rBBDEqS0UQADXGd9rEapekoCpNtumQfTYm
s3DMtDtQxb0NxINV3kmT4ii4c5U+WshteAhN/xaO4Lo3xEsbfEoYh8UeUQogJPuAqH41hupR8vp1
G8hbv/2ah8YWrYc09KTyBYuhrr9EgFN68zGBIz+Vd6QP7NtxfgkgtyGwBuw1ywmn1z9pwRxfFLua
YWnOZBQ3Q20tCTViXjkH3bTKpfo8zix4WX7K+pcJkZmV1IixlrL6pGqrwEToYvnLkOWoHjd7asC7
RD6J4j4xETu3wTYmMBtNztQ6KbOoCq/cg0ow+2u/WFYzw06V27F/6qp224qD7C3BTLrSOKvHdHZi
YKkG1jRsKCaJT6YW9qrovHFJaca4b3ve6roxERlXTxm5rijxdbtheTtUcI96Ca51WGVHPfbBdwJL
h9SUYCs303xHADNy8cbcZ5G2lwnvWk623S+nWCe7Xk8XOsAmz2BZYVfqnTzJRytqjIUIwkU4imVo
4Jdj17BSK/+hGBNkWclSTbOHmIthBvJVbnZbsFwL+NnXdZOcNEVtlrltWA9WaMO1pM2stoiV8t7N
1MOgMEBMiSh0RKpyo+7MwTp2BelMWAQCabguYaJUVnSoLDjP2b3ffrMLQdNEOGG8asIHLI3ZcIwG
lU3OKpSLRTNtU16PhTgiED1ICv3ejD4OaDExWCBpxKOnBPfWmDtUpBeVdj203n5CbtoEZ4R93IF2
EWaKMxUm+7n8Vkmyu6p+0vUXpIReAtt48JdytqnrDJGDucDN57SIMDrzPLTJoogL10uJTWsIt6x5
d1jXloS1mlFW4M3XfFSvgBw0e3RSxtNobzSj45XDbrFQP/mEywz+QGC1es8j+5gmFawfGVw3QjLb
zq4Smfg3liW2nz9XQbc0ZiJsNriVt24JrCERg6vmLysrv2plCYgTT7nxJdP7VR0dR5JciahyRwr+
UmwtqvZg9V/SmrrqwGpFutbMamHaxTFCDs0s2nVUxHJ98X8IO4/lxpF2iT4RIuDNFo6eokRJlLRB
yMLbgn/6ezirP2YxN2IWY3qaTQqs+kzmSTPiAqYziegPUuday/uo6Y+laW4befCBwu6V6rjkXHsP
c46vortopcSuLn8wGshDjOKk7rubuoMjhl1KlsFECGdS07sk8U7XIdWk+SaLI9oZRtemeQUKU3lN
1obWCGcXKfcnkucvxVEuUmsWLp23h6loU/O7z0YVcpgHZc4TANKkmNdLZPIzMcv1uauWv1gm6/fF
adw6P6j2xUFJLXNHGsaxAu7Tip+GOlalFOOJsM3kQYkNl9TRvdMENUcF7lSCEE5LTA+Rbu7X/BJf
q+IJh+qWn8OEjzHDlKKDWOKcJC+vNt2meDDjN119W6etGV/G+FFlr52BnF2H+DsCzZNS/pUxzgF4
WohlEmDgBrUyzXCLB6dJ0TTv4nWDNHWB7c4E7qTTolR2680DQgZsK8Z0mmtEujEWoN1shnL7SC+m
l9u098wScexd7HQr0PK3ydF2vLzzhOJRZgFmM5SdWjxPljc6O4UCFVfYQpFnEO8VjUGP9SVaN4U1
f5ZrogRrKWFWQ2WQS+oG+ypdQy35hOmN+kbYkLjkRiDqg3v9M/NkuU7uR6DgkihQbT6mv6ZbPQXD
vWY2fNw6kSaG18WL58yjbyb7ZLhkhBRIuxH4pkLbWvHvC9kMHbS41iFKea8aTa2/xl60vKyREiTJ
T2p7OFbi4RxFb6v0o4wP6uLayYbU8Kk4d4QJlfWnxQEsZi9Lf6Tas9KzRmsqrTeSP2BDuRal7Xwg
cXnnJHu7u0DA7/HJAGt29fGpH24SRTCLmoNclAeEWE9ZM7qV6lV0rBUTnp7A0/Z1MuW9BBaMYEBf
Sn+l8joxjMGUvc/7bYe5kUEMhqRI8jT1Ge4XoVFuFN3pGx+LKWExQV5Dzg1iVDcR9/sR8inHFxFP
RDTFReI1NQF14MrT9YVBCgl0XgMjIZUWT7bMU6V0exKrUlDda/sscAxjvb0vykmvt0kR/iQiw41L
wUTIzaPMryIRSjq9Jx2SQ2eOVWAy/TgOjekxWy4T35PJPswmM/o56AfqIaof8ADU7sZ+LlXUGdTz
RN6UpXaWu/pQjVSj9VNtE3M0C5mikKlATlf6Mjkyr9o9r3LrR8YSGCmHqy4hGn1u5L1Ry55YYNRU
fWBBFNHiyk9tg0GHHhZT6xYpNAuiJZRNrM5BxlOdDdzGgkZHUwK0dTqgI2cfa81JVb7z6KS1AoMy
hREOqJGwEdcchx2pAgQoRd+N1P/NjrKr13InyRVHSGdwOL7PFgL+PD3oMPgVU+XkJsUsS88QTV1Z
BvY25y5zGgYY+FEqWn2HXDp7N8qfOZEUkTgPHbl17a1XHx0N7Bdw04LBc5b+6vFJdOJCucZbhHyw
Gr6Wx9cOmsxqtoeyiBlvFU1IeEfUAZC2CyuYs3z2DHB7ASzNwRtgKgD/6NIwTcw2HGwzO/YwOXnT
6RqUqYDVWsJWcPWyZzY2RezXGX4bX4ND7RWoi4k7SNCoPRbmor0bjc58AHbmarso+aNnbE8WvgK1
9SZAfh+TyiAN4wlulvFzUhPlq+/KNfWqddY5INpYfmoqCe3zutSDt4qxLTiwV+kDuTNEJvTOnIe8
5+qyxOnE7T2n4O75O3x62ijv8Fvkh9TOVpOLXMLmVrRAxyNh1Uzo2BdYMxFLHZhCssSxEtRbkapM
Is0u+zCcbD3YuWXhXpFngFQyrFtNMYsXKZ3NaicSvbmWs1lfmM7impyqtIPMZg7b0THUJxlt636Y
xFpjVzK0oG7FtIGN2QbtoC6vupovTLOIqBLloD5PtjJ8l6VV/Q5OpAxXWEGl42HGX2yMIlX+ZaOc
3ndJkzyh6SGwK5a64lOphhR3fjJQ17QGsnN5kISrkFCy6THjzFB1qVb9cc4hE7f8FH2Wc8ROFk7X
vptWKjb4LyCVIMxHkQE92xxH+SzQpF/iqh63kWbb1w5TLx55Rq3g4mxmAJ2hMN4zSJ2scCA+1kaq
AkGURMvplprvpL5WR5TfDB/7tKzOhiM6h4lfCzcT5AcUbLiV2FfJsEqYwHI0yZU0+pquT99Vt9AU
T4MWYXDoUybj5CrVr8CFRi2QF3IqPCfD5SHbUUrFVmiPBbycc7uU86XU1PrDJtYJP1Tacn4VjvZb
GprDELW/Z96NYjXQhK9TxqNf5QJEPYF11J047YNSqqmMILzNpTdk1XheYBsrYGF65anNFfgWitWo
wMbtxldnWv6GoLlHk9ppP5iS5JIonD/IUk66dbWsxLNPpAeNArOlaXGLrpIqPuJeka+yOrWfNiGC
x6TLLOb8de0wLyjk6VW0a7dJUgNc3zjb8mZlhsWYVedoLid5eI6suQgmues+gCzkXjYVnBgAeOen
RlT/XIJJd5aaXP+ZjZR8lbqdTloFxQ0FTq1zZA7bTJtdEk3YtqBCsCCAMLZF/OcPHTHB5xaHWLoh
fJXisU1ZxW1wAtLoD72i9yFgqxUSU1GAMYzSbCjdkdToKChyTKckKCVWs2uRAfnktnW2N67d/TWt
OzWSYq5s3su7c/tqjFJZYY9e032uNjUnybRqJ7LymPxhXc/y0GwMUdDC0pDNJtcEDXt5tAZr/F6H
WeZjLSrcvatqT2M4anqyN5PMPAG9Tt/kvGNUXS2VVypOyVBC0wNZBmHvmnDwOWfR0HnGQBNt4IzH
CU0//mpPbbuxlwaHQsXNdxhNhZOTHFfhMD5u293qYB3x2qYgk5Vdsiw2gxwxxXJ4SB6HtGx/4FiU
1y6StFMaZ0xgDKYgPAFVjApJX+mSq+zWjgtjtywDS0SRP2vXnMiPra5xsHoJUdyoHmFtL1rOAmKO
Uy3y7Cle/whxZqCkkqcZdqtuP5QzkXy+MCViI6yuaL7V3CzTUCi0xv2YYj7unkyrGl+U3nxTh26B
+Mj9iDuoO0akTPmlPn4sImESMM9DSEh6g4Y6UQPIg/kDdrjEPA1OKWz6yJIuZlhZ0nkmwbI0AHFD
89NT2MvNF6bX9psGuwi7AZIpcKP5CwZsS9w1qA6vRxL12K+qfDJwQ76rgik64STDBvtl5LZlpS5H
Q6qzZ+oztgPtWnH1Z0rbJL4YFGaUhjm92ZOMK9hZhHiV+dlruJYYILb92ntS2lNi5GNrcdCsBeUU
mmoQXXL3XnTkU1Fe9knI+IUlQrIAlTZ7yesciqJUxaHepvRaMMjnBFRfZliUiW2zn1ACfi2rk50t
2CVEYVTciV0/Ki8aDLUdR4B4Moslsb0kyjSMnUUne7ZUxh/s6eYbEWMZ1XNyH7INs/SQo+nYqJgq
n0BI0Z6CVyPkDzxS1lTLF2KMlv31Kl/GVlQrg6os8Z1G2B9S56SfSqQRYrGYVFGxIpFpoo1kiYu2
zmjZp1x29gNsI4Ayal8Fq7inCmhmxVQQiY/ax0vHxRZJ2JKg6Z/kpoiotp1mLeDS1t1vlUpdT2In
Pzm/AyaZE/W8ViOrt0F7Upe2YwxqztdS16OrsVowyvW5AZlkEWWeloK7pWnj1woUrNu0A16uLOaU
Lx31zcjTepsbiUwEfKE/ZdO9QNdjtbPcqKwnwC42pbZ6aMEHdtuxjR1MW8zt3mISkXLXSVML3KBt
kgAxDLPWu61lAmrXEJBkblqbJaxCIy/ag9YkA76DblwUVxiD0e7TJFkZxWINT88C4Xp9wToetRmP
iR61n3zqFrlHI0oVptLjUviZumTG2emSSN4tJbTcB4ycTbSzUY81Xp52fXuyMq5A1yTyQXvHb531
tAxyJqreBRS1mjnQcA29E0Ywkr1ADcazP1DRFF7KSjHfRihpc81PAdwkAA/ixgQSF6OARiBhLKv1
ATJI+xyFvIfbkHnK+tkrqWtOXeW3pH6Unh3H89eoJ3gr+Uzyb9EWyqtWq8OlgCvzhi7JOmUQSXZZ
WV5m0xl2XaJwAOccJa+RgrF97pPf3iLFUJPBO3ZcV1h4C+yvy+yCtCWP1oq0s13q3UestVlAp6SB
7zDFZknoTLjFbkpH8WRVDQeGbHabzKnOQmPOwZzmJeunvzUj/SyaeFQptTTAI4VpvcEJDFNhHDu9
PDlDT1QY009zaj5rqZkDTZ6AeYMicLHoVdyY9ian8S/Zk6eLfDYlirhS7agITXVjLEMVatxAbhZF
88YhHjAgqcTeG7p4mSLcmMIkCkn/rU1UdmrZ7y1B2JO6Tq5qULyBzrCYk7dC8VnuhAW5jy3HmGP4
UlcikNvM6XLs9ZfZICwTd9woCOWJNTYe9QOZbkHUwdHCMtx2GMKd8WnuxYfQntF8b8rh2FOiq1Oz
Hcp+a+V4Nuki+iImH0nxpSnluuwucYKnboD084dV7VFuSYdYnqNIfUOtykDL3ChO6lljuTHY2qiv
6zAcVEXb5Lr86WQPyyBvQMttatbzzT13IB5/xLy1NabMMgz4RXqC/buPy3GLhtPVe6oi7ZCkMKyG
gy0mX9wJ3c0MwLm7pkm3n6jHrBYGndSHevq9yPEDdouwxqrICRA0w7KZRm2bKiAmsomRKS0bIne6
Z8s3VnOPGZZtO/WHZLybpk0SzPBmR7nfALadY2x7zY3d09yUrHfT71gwX7ZiPte0AdViuyTKn6MU
eYna+zE/OVD80koSQcev6n1zToLJ2jvlcMc70utGe9lygtw+VdHZjoZQWSg5LI3dsGNfOai2km08
dk3G6M4vOSVtfnWn8N2dxpOl5jcV+Wee/mgJwyUmauRoi1T70qouUFjr2Lysk4UshV5GcZvN9lEe
jxyxCLfY6E95kJGqJNvSczEn7tq/gA0hCwapeHFKHOPQpf07qFV4rnIIEJPURGzaar6zrOY4DJWH
ydsbif5LNMNzSAUpsDniRA8G3IIQFoIuua3iQSvBp+iyW5F6Kw23mGgbuVpPTDs24Ly8SDb55+vK
zrC5j70WmSDjfcPmsE8ceN5VUMUAcDrtmJKmUD51CahLv5dfc1zgufxMpepXw6WmQdblsF/5ghd4
H0YjsKC7mtOpgdYSm7pLNiFz2c8OSrhYTnkdh7Exw08ZvNK89cD29HvuUve9ECoik4I+EJ1oM6Tm
frOd2l+mZ0Nsy2g96RIjwvSapXyLMMa3IMoTo9tMxbgdUqoSZQobANCLxIJ3tfWF0ax9S0V6q4la
gaYTFGL1ZOWWWrdhvdXVrSge12oKsZB/rIrhRW30rk1Tx5c7+VNB0/URuy4mOPOS0vcGSf/uWM8T
bVC/nPtiN46fI45xbS0CeTg1Ue/mqvow8BDB8zitM/ay2u/1AHwhXzNxGSvZX/XaS/kV+XRJhvcx
f5XUFaXZaSj2OSsE7W+Oe5acUeAQfdW0jwCxg9ZgKa5BJJoUn+lKPh0AQTaoeFhpo4BxlhvubG9V
wN1H14knMkL8TDVKXhT2a7AgOKiZ2xJiI7mxdiTToWAHxpFaW2+jJl+UwQxbrfWtpX4FAAZIbthZ
MSv6xEuNm53crPgqyvO9FRR84YXEppQN10D8X3+z5uMs75W+fyUJjXjT4SSc6Dr32Vduqr8m0Qyu
NhPwfWhUPBd0dlp/Skp/lZGaXO5/5poYdP6TXaVuTbOg8k1Q85A8BXQUwOo/QH8X9Z/W/9ai9TNi
uDP1HSDruJ6kDqfxG3I9AiXlaa/ax7E8LM4xzwk3QZA6DHpYxSROy5dpvfbZzdKdnxRjupR4MBoW
ESTGYTCCerymDbhST29P49DeRSBjfExpGZf6pNnvwjh34P201G8spsRT2GsJFv6dwmmnxPFpQHae
F3+qoJyZ1e2ITaCRya2QrJ2UP2DdJPMK2Pf4tUw7Z5px0U8hiQdbs3AoxLbatDfpj+qYMdRtKmka
sEcBdy/cyJxZECJ3MnQWslLgaH8JMkSwQD67T1Js9uAFydeqPQO+Z8n4e5x1b1Q5edKHHtM3GQn2
PLpEXbhrtOs5leT2pZrzB0bEkf6SLtbz2LRhk3zJPCrQVkd7Zc5qom3aaGbklci85J55q+NA/pnf
M/2kTs7uDkYxhQNBUrCUojzKQAXX2k+fmZ5iBqPMgevke81oQsV8WBMNSMihXNIdapsHa20/aXyo
0CoqNg7sGP5/TDddVAzyuF0ZNFpTqM3r/o69qqgP9UlnIcrW15KV+1gstPTlWzW6PWQEfx2yQEW9
kqYOM6Q/YjxzxXQj8YJpL+BWJ5pD/5OcOvIqMzC1zSrf1HR5Va0ayDJkJ8lk1o+gBDCLY/aBJMWA
jrTQGIa9YxdnAyp5xx+tYeldtMKP72fYyh9ZTTbJdNclNcwpdP0G/eKpoGYRGhMAkewWiy0bK5gi
sfZFm+/iBPkXhaimQVhHmbxWEKWT8kRW7G/O+DzrOE/LN6E9IfsMVJjkM4MzHmMshr5JLJpa3tdj
ZKSX1qaaz2t3jSzY6eRdEEgKgITxFrkavf6Ihus11z8zLi/StrVCRsOn+JqdEP1GiahTrUzidS0/
oZ15ClX0OPzDbAIEIR8lwFcxGSf3Qwv8Dy2LUVLBJCz803Q2+OGOzxqht3ljP5qKnnDqm0RLpfmV
KJGzbjhAhBMg7AuLXW1L2Ku/tDkBOld5+BxSFAXpnUrjahXsQ4mmuF1DZuoHUAy3DORFq8QbW022
ZEJnHcmW8FXWedo6ClGTBpYqRgye0UNQnJN9KZcs7RJiGb9GQAHDdgTQvqwLg4wXk7sZm36nIk8G
GtbyirxJ05Q248BFSa0lX1bAnZP0aylMGNTPWKctuciC3YFY/UyWIJ/WZy02PPwkR1FcF2M6pKIP
O3hTOp94BFFMqHwzpYMtv4zT61IZkKmLeCN1EnUr37ze1XJ6FVlbHrtx5XIV+wIijVfS4xI36sFj
25Mx8VIQsSknubjgfCBOE68Jc+2U9PE7YUFzaG+ZJsDElTtib/SvlPSbIXVXwf3ujfZ92r2xmPHu
qku9aedwSvzhOhwq9keY6YBBXiyuqWTfP4r85GR0E0Gsb2PqA3FVQogP2ZGtJrjxwJaeZHj1LXRw
zi++s3u5DhVEyPeS9lwPG6rY5ZBZx+KFtQThwtLNsl/Uv+jdXHz5JqMJu+mda78K083v+WZcWH4b
9ranuoB7Kc8fZx9F2Qvvt9lLYL56v/YzJrqFJ/enoff5FgvJTdHajTBF5PEx0bfR6LG5otQdz2to
HetTF5bBdCEMh0OePMqtumd9fIy+y3ZXPFcO0NmvAdlXqHHkX9Y3Y9d7456eibQ1EDFu+yqnvrz6
mJKBjXtAkKatOLMxoDg76htqpvvE+BF83ZWqBk1V7q6h/Vqqh3J22wO2+3Y7PlT6Ls7OzMUygnKR
H/R7NSMPL8v8OvvKOpd8ePKJwuSQcC9qwN6uPEt4HBn1xqgO5WP83FzSfXw3KjxZ+2o/fE2SzzTS
pSRTsyOT2oUNI2cZLG8WxXygXrYRn5VPZ7ar/ORGFcdXItkITN1Bf2tIN3vhMWHddb8U57AhbYiJ
oFAylrvoJbs/Z/6sjd8uulrEmTlXId6c9VTxEiiLilB1dkNKGCoc6Yeh26qQW4GDzU+saQiOmo29
iH6rP7oLjZxNvuQaRkrXGl5n02e4ZEDHom1qvIbbUWPIhmSSPWCyI5WV0dmMlmbdskUgdLOfjtmA
JLQOW59XJ83DDAWFoPN85xBCUGHc4aMOLMEPt1j9PCW/sP6/c4QUD92roR6o2a2MLSNfgU186ILo
WUIsSXhdqD+BGHF8PDV4fsdn40kj5DZsv7SEG4Cz3o1fQO8F1K0g9qUI8YNrblIfdPSRHU/qOdY/
QrNrku90fgrNc4WKHYIePxM3j72eRDncCHx30LWgn9nP1XYk4NaTyh9LHGEagnpta7eYOUS2JZll
zUPF4oCPJ4+XoDmb9UOK7g/17xjyR4aoVqL//IqsDcv4ad4IKtHMY3JCeMcKS92VDyW6Wrpoqtf4
CSEOwLP5ydhq66VT/DHdIPGNbwRWEksxXI1Ns5/3iLypUEDsIX1MjI3KZc1fWhrKr+ZLHEZvPDDz
QYncRvWU22xT+B7ZSZhc4L070T031x55eb/LvhNCwmji7sYSgnWhOvlgA4ofOdu1yGiUx87+JLcw
i4M49+ovhnDLr5KG2ntZvtXv9hXZv/w4QYsqT9p4KiYvJbW92vTKEc6CWgb2TBqnJ4sDuYcZ71N3
9d/kwjEPoIp0RfTljF6WD/slXj1zdaNTA2ks9vk/+R/WBLGRL27Gg6O52oMaGBusGrDGfEpuBg0E
9ALrh6a5sFJ008eopaQNRenzLlTzYObXSHyZ6HYgBfJ6qRQymXbNnpsSop97X6b9ZNL9hBie0ida
ioin1jnrbUhUVxQdNZRFynMPRkx+T+JNIeBX+TLbz8LtW9+xN07vEa6SkucVA3vSLguxR4qrv/Jm
UD63aCKwAfNctRcmkEKE6sl6p3FAXt4bvv3VnSnCnpZ1HzNbpECtSNv2U+1slZcCDTBPZGQGRs9c
I/mm8cV/OEy7MXGJZxDGn7F+OMtHX58N++y0odq/Jyba+vKzjjck8h5W5GOLO24rVja/rO01/nog
/O8TmR/vugmK/fq19thCPdYasORlN3+HbXjIL+WreExRef1GF84hmKI8XMv+PrGQXfWWFt7Ihcr/
RWiNy13CvFhQuWM44VL4suip+c2hRovt5Fyb5lGeg3QMqW0qz7gqWF8m10Z0doJjR6vLv6xBRfEj
8liCcCq9Soc13oKBe68B6z1lW9PaJazhWLsM/ojEdX7oyz85JIgpe+r3ENF4+Md1t2bPfcPA6mnK
At6j9Fmf+G68q+aLc9DJh+WE4IgG/w4XFYYqcVTH+MosUvqBM099tV+1I0KLrgzlPcfV+Nhnj6Ps
AjwzCrSl0AXuP01W12zi9lbE9XtamaeaBLbt9PQ2PaxGyDmGCklf6Mld7SyOVch/J7AngBwt9vFD
GlPtueJrvS2fubwbTvbkmT+l4s/Zbi5/Gz5AlSeS7t3hCY2GW8P5MebkYtUvMld+PYKxDche1ghQ
tlVAgzHijr+EkdO2kE+YfolLmp6lXRdqvry3toOHIz7LNtH0g6REkwIAlHG/MTagp4Ps6Lyj6qPT
HH8a9Ajqs34SO/EW/0SfOWq/o/TBSh/Dq6t/ZAE9S6N40isZI4j2OQRBgM75AUETrpDv6Xty9oa6
y5+zvcqv9aogvmmvXOzDfO4pbmUPsQf87A9H2rfUTt9sdcV75dtU1j5T1QMf59vIjNljjYU/JGgP
db6Nb+mTtZGC5mIyO3vgPxQYYGgsD+ldD0s00m4ZAkqFeYsGaXxbN0sAzGr9Ns/dT/ohjsB9dwx5
meqNR4erNZvCdptcuFcf0eOe6Ui1m/NUvsov5ptzzuCHsm9x09TlLn5T3xmJjfID9dgS3XsodCFG
6EQXW3sy5bAdA0ujrXqmEVGd11I+jP1LhYTTGT9GY2/kj027yapzlqPqsK4DXXvRM1qkr+iQXZ2r
qfHNN6VxW4MwPb79mwkQneoDGJurC41CGw9+RRpZoyLQzzfsGB/n9MgKGPaEVycYNR4UCtx4OFrm
YXW2tfZxHxuPycFI+NQwxdCw/A7TCKu+58sSDw91yRzfdP7EXUdnYWhIYi4gW9Icr6+iH1ttSADR
lhg5m37R5PFNToxdKWUHx2H5alIT6JmCoABKZPuicWaLyjyn0q8CmGy1eZIMLYwcM5yc6MaizRW3
6q4UQahrhgbiuTFne2oHGFv/Yn5DnRFKHTmeuSRIlWfgkjjmAuFclu5gTdeULkP1gCf28PG4hbqv
uzASBFrEw6hvJlAP3Ys0n/HCsPnpkESMfEcPKqbmEV/RrjL2SX2pbgDnGGwI+S9mQiCrbjvd6C3y
EcxpQImdRBuUfloVzjwAqhV5RDBJU7avBgSm/U60+wh278g1G5Gs/hDb5wz15LDPRbD2//wwI1+9
Nj85jw8022qD1Ie2chg2a0lD0AxB0vicLWscjLTPma8VAhYw8rL8SUNUTueovIDxFaMn2bt+YOrg
to+N/qRpnFtB9wZVcNhzAQ2aHWCd9YwSTCFuqeiSF/aDygdFm6P78pd4o4VburdRfaC+mZZL014G
pNNMLcSHobiGcjBfRgTDKkRVdB5H53ch4/OGxpMdeoO09r1jT6yTRyhxPJvHltFjYyUHu3qfhmKn
iA56tfbVIvoiV29UPjlah9SToz+AlUAO/Lt1oXrSpXOZeqA5mSrd6k99CKZpt1b7GrGajSKwKRFD
pd1JHxpvlOhzXlZ6qb58Sflx5E1HM4ytaQ7vAhvD65v3FtmD+ZjTF7fu8m46wfLLt15a8DH5K/YQ
f/3gyoJCl9m7jBtJNSt3SstdgteBLCnnZeG9tkT9+Bo92ohSK+EWde5VgOTAIE09vfgV2i7uNg7L
c9KHCKtk5EVl3Zpemw3ePPtgA/X+H+9S4gGAgfocSZci3bTKxmmfEG9Mzlu9bu5b4+o0LS90+Ay7
ZNSaN7LBepZ2jeSVerVpeaqJRWFn48cWTzZDZ2lgZ2AzBG2vVl14MwNTo4S6ntVAiZvmYdbSA5BR
PEFMcRut6H2jsli+aG+IIA+kTkjYwYbmsABTDhMqlTXJk6NkD86bIWVI+PFdFTLruz7a547GwIgX
QTiU6tDXW5bzmMvQSg6WvRxU9OyEPEsHS8Bs5P5rra8uowzIrPQz77M+dOSURekdj5tp9mPUt6mx
7QsUvT6GBsaCra0wxNRkiYfcNOBftXO/vosxJi4VcuV9NoZk31Kix3FMi03dGdMOYVD/FpECsy8i
tbhMiMd/ksZWw4Gk0RcSVGk6xml8VJqp2AARQdEpG+veWBCXFKlZnVYzmncKUOcMnjoOoqx509M8
OsoEGKN0GSy2nGCx5uVglkrVurHgECgNkAugRwh3NNqS0cY0SNpRMkpW9n0XG5sI4tNzMjFhcBK8
TwLCBw1FPC2UYLnQgrRCHhLM7CzQXJBrBT7fxg9YjeyUFRSDql3wTKdjujxCNCy9dWxiP5cL6xkG
a/FW5BAb4xRWPBquarinHQm2UwmjfBOTTz8l68+QE2Eho0namThafEmpJQS6mUGJWQnkZCg8Icu1
f+VsKxFz1AoJat5UOBpamVSQSda3mVECFLawZbDqyPp6qwxtYfFuCM91TWt9z1MGydk6aYdal5QI
dV3cbFFo85VKiCfnn1lR1QnLs9oUxWa1I4WeZhpvg3lnjtk8BkzDKEQyBpKm0TG8iJiygtvWX0D2
rvenPKkmPxXz4Hf2ShPXJFZg9wWWh6GgKRTV8huTfUnVRbyWSOle4kYRe3VOcFpmSh9tGo3hSh+V
dy0Wgqy06G0U6ov8JCaDoijV7ZYDp+uce68hMcHUlGahQkvNYX4TyBj6h1jVWjVc1TIf6FAaYaGY
10hSRIkDhJ7uLzE1catHRX9RJNJosWdYM9upNG6hsEaIZdvG3Jh52d5n2nr3Y5NRuZEiffqqlUri
FJgL3PyjqM/DaPTHHFfXK1kANk27xsZ6HSuknUQKNkcpbehPB8IaC6Qvduz4alyUdMa6itFi0U36
7SRypM9iXhzx0ahzmV+GlseErdvSyYe4LgdnF1XG4EA2te7JLc6gmK8mI3zpqZWNynBHhwniq8bH
TsnYJmI8qe3SOPu2dYb021pmpj5ELY0qBXERLS2khYqdLWlIkkwpXDX2WHJIKPjryoS0tHBFIZcc
M8fmykhK+/6g15kmJz/R0OIKWKMhH95ZubFKd/mjOfeyFVIr9iFEVtKtgmxicxx1snFeopFF41Qw
Ad0XTjXWW12v5pocmbtZt4zy1fhYueu4Q/N6XDda0XLZJ7GCQAgn1kA448mu1okKVhlRgPC85VD5
o4XJAVHpVPU1kEOZpNNU07Xqu+D5VhQWOqyuCLquyJ5UZycc8ZqYmIqUSZjEQecTtjJrXp5Nae6k
xVVAWMVFRX7MQjSCHK5tsWz/27P/b1yART7FnSplAucCXWX9C1Ywlq2EfObeAk23uUYPi5gtQsBQ
rc+Ofvnv1/q37fz+WixNTQXMMJvNe77J/3JR1LntHR29FbYzMcAjEhzwbfWR58bzqozk4uLxRI9b
cvrR0/33a/+bTfDPaxuwOHWOYU027mCB/4GKJOBRMdcunZc2BR1IH+dniaDp/wdd8m8f//1VDEhj
CBz+j7rz2I4b2bbtv7w+zoA33TTMTBqRIkUjdTAoB28DNr7+TujcV0WhiMQr9V5PQ0NKAGF27IhY
ey50P/9ozaBRWFtTWrPVYyJcEOwlavYi8IpTFA5r7KD3vsmaiBaAHsC8zmEIpWGoud8DmmiRp3ns
hNvMXmm29z7IVi3PgimJk4w2a7bOxMjXimg2PTqZ7lXHjjklNjhDvPIgbSI3vMXdTU2H4NSDmWFa
/HH62DcdVKa6meloMMmi1b3pDKTfnN+oxSEwHfPC6voTmd/GcWzxMWEFjbFLPD9C3vlUi+Qfdoam
uSY7kd9fIB4UNMBpU7MBV7mZllQA7APBHoCjq/NPemceWPBHTBvkqglpZtaoqhOPATDPetu9TDUC
svhcpVeWekC7duFaJ1srVhr3nU9zXfwLNEYE9NX5p0U1ijjVB+CdijDfJWibn9HdUqKp51hHd8oa
5umdgQmkDqKszbUPE272gWhXo05KRg1rFVXlassmNjqeb8T3n2FjJQ8uTrfUWXdZPkUxA/rjrWOz
Zy4QGyDyoT76/FO0GcwF6J0JcYQcggkwPWv2KYWU9qibBdAYUp6yoHLQ9j9oSUkZEY7VFHByYCS9
C3zfV75vTqthPnhUKagTVBCp8ZzNC6MelLVBnymAHaiQjvSfIR+68nnT689mHU8hFBtQcQABz5g4
GACobhlPFz8eBcNp+OKH1nOFkELru5PrpTvJvk8RVC4iZEe+gQQjFNxw9ge/YTkT1n2cxYjSk9En
5Utuz7/eO+OWcABtENyLA8ZuRnsJUU6iQm+rrV9r2RFV3LDrcNo45SWiUqXoqpU2n/e2PuFQ8Mh1
uJwzIVVas9UQKCsXkRUzk/UCCTNnHxlqAY0r4JEbeIor7Vq5jR2NcnJuPs5/7D8HtKkyzjAZNzUi
jTUb0FKG5mg7HEOA8r43nfZjlv77McUjTPy2TGKBB1/29xBX94Vs7ZExZZChl+2doOswA1j5kH+O
KVYk3dZZZT0Lu84Z1okUR5ZjSSSvkOno7gMp4WWTFbs2HrZ2zcWLuRZQNWM+jMldDFObQFKToaI3
vdKbxcPtbeSCDplFq7EP8kLj6BjVD0dGxxYRXGVZ30QhjhXnOBgn7hCPvSStR4ksVaHnO/Ef6ZRp
E9MNXSXTAZM5b+GEctd6QPvOnfyIevIzRNqNmZSI2alflCvD9R/ryPQwi9gAJNghi5uNVgtXdcqM
qJACsXjXXLGZ3iEnfm4O//6bpmA+sUc9w3NmszC3cVm00Vhs1T5PwGtQTez4431pKZ8w8CBl4/Lg
/BP/OQ/5sreP1H/vzzw33AzqDHV5EYq24icHcl1KBXrSb5rygQSTM5NHkKT/7b1/BbD/tG41+P+R
iSCx7E3TTyaFv5kI3rymr6OIXt/C63/9l//S6zXN+4/uaAZmfcyraX34P/9rIuh5/7HBVjqsS1Aj
wccz4/6XXu/8xyAnBSmps2x6nAIzWcV/LQTV/0DR1gHhs6xpOv/Z0v8Nvv73JZIjPTI/l1KmWRjL
8izKgDMLjr6Mj7KUO1PLnnCCPr1pirv/roJv4di/z+W/f34KNm+CiSipQM+LsDlgH8PWbBJOIUXz
PqlqzAl8trJlmF727xX476fMhnih4rYURF1zkBFKLse5CFNvZb/1eyD++6dnE5YQlJt938KL0XHP
xk0t+ZG2d1SPXUnnA1vQlZi31A2z8INaCmaoXTUHmzbyMxQCkqs7tKrnu+H3JOCvr5ivh15YgSMw
+PlJGO9STMA1k9dzf1MwnP8ya3innxfef57aeXZqAqgrmoMnoTvAkwB6yUPalWC29P7T8HozjMbQ
9B23KRml1IJciBJrI4wRgosI6+Ot46ByOf8Z+sJIsqYXePOgToIBLL1aHBCunmIdpfgu/55/TvaA
cTbmLt0M2xYVC1dJKJO4gqC8egfnYePs7JWuWmrJ6e/fvEFW+qYecXh4qELzOVbEZ4dKb8cbVhai
pZaczffQi/JQKytxsMym3nRxcFvZrYSYo71w4rMyaZYeMpv1HLOmY1E0AvMsdEEcIfuS0xD9CbH4
H37GbMaLIAz6rmvFoQvV/VhxEWgHxz5XuZYK1jpimnvvRBVrNvWVzDUGjH7EoWww6KGkKghgu8Vc
pRqD4191lab/TMLYvNXAzOBZKdNdpyFbsrVeXoqxSzBDpMr/pXURbwRaiwuWRA/klfDOsKsDv5BQ
kPTKyaf34DWFCvzNjh9VUSBI4EQxtZJqN2hed5JGo+woHwHRVCUpRkZKdBkJNxBcuqT6qaVE9iBl
JveuhRwkaZtoNyiSM2o1tz4i/O9uA4Pac05lh+9RarncqbgCVVZc6s4nTkeLa8MH2yAGjBI2VWiL
p6by5V3FHcfT+Xm1MK3MKbq+GdQi0zIUs3RX6bn3dpTftHG80k0LY82chYZKWDqVw4M46NQ4Jq67
bfrHuHA2lVixGV969+nBb94dzKmTOHpKAaDG1lUTkCeSMVvBt/6efv4VmOd7Rlm2vshyFN2GYX/3
ovBHiP6/qCP0ps5rJ8SjrwncncrH8/2w0FjzPZnaJWPtdYS3hkvwcPgxND8Mk7LtNW7rwu/PCdhF
auVhKAhetf+Vy5cDpRuhWlJFsAbenKLgO3NySqLedoawpQvPgYVAtpTZKtrW045pqe7+qHnMedyS
uZu3ITPexQ3SceSGVW0z1RAhqF8ZrkujaRa4BlHHsu1iQmPlo40IJm7waKQrY3V2Avj3eJrFLF2h
XCutAsYThy37IretC7JOf9c61P70LVLKzlPHS7aO0ZXW1cbBjIRzb3qVvbKCLnXQLJFJRrseYr8Q
hzCzbkKnOVYSDVjh/VmeYcw29lHbJxa1WeKQWf4FhfbPlPF9w/395vwAWOid+WFbDDLQdNKR4gS7
2HdgEVtYSed/eopH74xcYxanQP1KiaMbsxldpo8HtETn7W11atIlIMzzD1l6/1msokaz1ixMUA9Y
7WwS+7qOVxpmYWIbU3e/CYJ+piZtOv2wnetXTfI5G4ZDEOMgZ6yMm6Xmmb7ozQNKcK7ZaGQC9IF2
nVvNifu0e2g8X1p8jM3QWZkgSw00m+Hc2kgrrBieVVZ1lFzXn8KiL1Zaf2HsG7O5rQUKq7VDaUsi
7BtV5g9Yv7LrqfKV2LHUCbPJnQZY/pgjbVQF1bWjt1d+jZSty8Zb2AAP50fQ0jfM5m9KpXEbeqx2
fvG1SuRGUlISGisNtPABc5+OyCjLHkckQd0jJcWBfohCKB7kSV4i/pVVx18BUJ9lGmWXg55pmWYk
NEB0t7m2drex0DL6bAKPbqxXTsbioEOWwieDvkazHa80zcLA1GczF1+LlDMjmqaesHxuQzmhsL+f
71N9GoDvxB59+qQ3kytIWiy9NF696RPEEqo1jrisDkDeqM6DGor3syHS9Kuf4iOU1BnIqbjsd4qn
ekdTyu7B1TT1lTq14KqJRbdrusC+lIEd7KKMWsXA17oraQb6taDu/zLyYrESNJcGzCwqjFGYNLZF
uBc5x+ZZvcdz8xV/8enqvfmz0KbPQkILMEz3R9kc8vFZsV9DDZyiio6ycf9s2v7qlTetn1Bxxs1l
3yAvQNBRf7CBcSUjlRzxGl59aWjOAgPe1i72snyC30fuS94U2mVj5979UOXBz/NjaGl8zuLC0OJA
4mc8ooFaCMTFrLxXw+uz3fmfX+joX1aEb9oop47L1JKkAbp71aFnqigOKTmgyGGDnH/CwgfMb18F
1fVoFuLm4OjiISstpP//69n5/+gA91fMmVt51DF1saHkkMsG2FtlH2w00lJjcqz6mC10sDY125vm
MVutD3QISweujzZj6O9YWSh7+XfOVH9/wCw+uHmBBCiPYLjVXyemyIhZ65DhUvHSO5/ON//SF0zd
8uYLRGpmoitLztEGdWdj+pfFxZ001+D/U3h/J8L9utR48/NSiTpDAPzH77sfn30Mf45+nXhPKoZ8
x7KJARhzaXuNeKBbWWiWRuxssY91bCncwifTDsKvIGvQX/mQLQFh7qpKW1sxF9KiX3n+m+/S2tAY
Pe7pD3kNIIPLX8t+tUsqA7hWFMPKpyxNjdnc9r3AlSN6gUOlT+iYJv/i1X2+srAttNP8brnMozSr
GtopKp4686kT/nGgmBtJ6PmBtfT7swV/KAx861J+Xwmpz1CRZeq1uPXTiNqX/s+SU3W29CNRKkw/
n3qhedEnam7sbFr1TsifuR6sfMdCJ6izKW6ngd+UKs/gEB5ZVNR+DR31cL6NFiafOpvfhuwVu5/e
Py5uQ9vbBiPlYurL+R9fGKLqbGajBrQz0yM2CUc9leiQeg0EKxJBCwCb8fhnD5kt0mncaXbvcYBt
OVSH5OXBzeTXeqi7zdjlr9Ck/jCHV2fTOjRA8RWpDgYFVrULC6L20x1XhiuzYamXZys1ttaDFCrX
LXEB5t7rT4XurwzSpU6ezWKOQ8OxaDguahR/o42UCFr1vszM3fkeWDhaUL3Z1lvpvK4yVJW9Mdph
5Moptf5p7exw4dUfzIDyj1oClwmH2LvT0lhcZkB0EA9T0HX+Dd4/K0Ni8fsSopSdV0Y5XWOgIXh1
xl2CJCw7TEBM2DP9ylPe7yEc635/CsLrUqljMhHTKVxKWjtv1/q9vtKK73cS5km//7rV222qhPT/
0OdXWWz/THLlAfjy/fkmWnr52UT39MG3m1Fyuh/oH3o27YjOUc6e//H3J7o6v4+Pst4aPViPBzfW
YJa9sG6gCWXzRnmQO4iVGfJ+PFe92UzX+lb3xtKtDk2d+HubrTTFbY55bFBkf6+CTln5mpne4f8m
Pao3m+myTwFByajCb6Q6FSbGDcp49Eb1asS4D//PvRelzw4MoIzbni6hiLmtX7xqJaAZS101iwSJ
2ad4zskK94ekksdCT2LI1HUH46DwAip6zMK0Nm0WWDeGWYK3z3WZARopuysXZcpL6lrJ50RV3J/+
OGZUwDf6HVYK6m0GGpE6dLW5ZCizlcwo8B+SoNm0QOA606hOcRQpP8e4VmBrAdrbo4oantDwGJvO
Rq/X9YH9hGKwB0bnySeIlZO0PkMIfH4cTfP1n7ma6s0CVV5bkQzDoTpwMTzRverHEYcMvxgoPU7u
0AHflGHxR5s7de7lXUJGqMaYcpAoauy9bis/MSn7mDraz0YEK66IC/Niur5/m9rCYpNj1QDbB8HY
b6qSaGRamFpMmiPk11wPgvBaabtfe4p3Gs+dhSePcWO6kZrDFf0a6zouD9YlHmqbQDUvQ/b2FCdg
CtBvM/hPMCs3oedQscyBRRDvlJTC2smN3vx3Bqx/zSF3Fs5gK/l5GfX5IXCpK8G2I9nlyig2vZ6u
rjtLzTuLaW3shGGb4q2XZQ3OR0OqHUePIpLJ9PZODHgmDG1Qg91XzF0cp84GLpM8QgqlrkYdkguj
zy3keGmyE6arP+s6f8ImyzmcH80LEX3uc+i2aPhlb1JcKhSE2IphcPU0JDsU+2uu7UstMAuJ7Cuq
jMITSDHg+WE/+CWAU2c0okfstbujmVvQndsWXvT5T1q4BVfdWWjEx1RTvLzsD2bQfA708r7F38c2
PpHKn+wuPdRVfmv0I2xEcZEXuJJ05lZG7YXuBD97L90aurIvVB9UNIU1qlpRmkLQAaQJdVqZyn6q
ZGV+LzXNLIqGag1KqnM1rhuK27HXKJTOT30ZXlMb9Ckn6J1vkaXHzEKWX/c4FZRS5+zPMTi9VLKb
WGlK0JkNFEn0O+oG/om+/6On/bKce7Ppy/QyESN4v0NcGsNNayjhh27oy+sMA7FrB/4iDi29M6xc
QS4sRHMFtQXRFOWGqx8Gkruj6mSf3ah0V/pn5pb5V4SYS2/rtMG6RY2NQ1d4zjFEFHDEGBdPsLgy
tK2pqMGx5fjhoarA3g+Gnl+GSluQHvXKPvVz4O6l7+FWlYOyPN+6C8vP3BIVjuiQj6I1DtjMUfl/
rerKTx+SsT32Wy1OX7iW+7MHzQKXIdQ8YDYY3MXFICUmo5KtZYY7uxNYB3nqzlKSlaR1YXw6U9++
GTGWNuaG1wRYtCTgFx1rnxXWhcbOBfvtD0Oxck6w9JRZHBKZD2QVzPPBD2NO1s1B2aqS+kpQYp+N
EDYKxV0rU2BpUM4ikKFLq06FCY24pKQu8qhGo1L+4nzHLP34LGjAyS77sAn1A+DL6D4NJHXRyAj+
sJVmsSJ0NdFAh9UPTgSeQCJWuguFV5/syvc+dkPlPBqDyJ//6FPm1QhOWg+20hWYYPnXUZ/h8CBW
emAhD7dnWY00azegngqAuUkVU1HtDYCwJkezif56/t0XhtOkrnw7aCn+CVLqMwDFaRZ43F4UVwO7
Pojbqf9d5u34iKsN9aXnn7aU79uzXCU0azAMMb4XkYztg0g657s/9PWTTb3pzs/D+Fio4G6jPtIw
1mHzekoHIz7YcAF3Oil5vjFiI96tvM00Gt7J4+xZcOixf5ChTwmmqhrKhZ9A0d/rXtwbmyELgEVa
wnNvrNbsH1QqrTucnVL9G/WYeNH94RvMYkZsAgvDQbzhOKU79J141LAJiGJAayKjrl33dQhWGB+q
yXiXKe33849diL72LIZUig5pv1FxBDRyf+cVEYw3OVKd1KnKwRlC9UOrBum9SongSsf/knC/19Sz
WJJiCJvFqtUdgEVTShnXZQVVrIBt0zY+QD1DKa4QlewkBL3cAd/gQUwP8wpBWaV0L2DUvzeRAacL
T1TgcLaZ7ChejbdqVpNwk1gD3+ojcfRJgneOhS9JxuHR3lfs7ND4YKIqr6yeGoimoB+ldWuUMUps
PSGLWxlN06B55wvnqkVA/EbZ2EpzKCMLw/LKKWsIYar6Icij6v58xy3EA2s2YGHyQyVU/F8XQPVN
w0b1ZsLWq+hjPO/GyoakXumwha+xZ+G5LIJCoQYJarhZK0cnC9Jjaypw8PJ47UB0GuPvNJg9i9Fp
Z6l54oftIQmsV8MZnRcR9X92Vknhxu9xLZFcnhq10x3UzICOmLVAJs3Ow3gwEzeRH8cfTTE2K9nb
wnyaC29rtc2xpAx7NAEiu83DFGNSPWB/IKSU1x27gkvV9CFa2H2/8siF/rFmcRt2v+gVNekPJbvc
Y1zrcJYydWLdAvk9P9i0aW6+00HWLDhFqtElpQSOqVppD+zSjGABKFXgf4s5yL5VPKGwz9JU7btC
WOfSSgOUhTWKkYNAglOhdaJeWc8Xxoo1i1hD5uMoknrpwSh1zIKIE4D+z3/m0k9PX/8mbaOoupbU
3mWHCA88rfyG38hKAy798mwOSbjRdSPJC7gn30VwK0tMM8+/9FIgmM0dtoYK9DGzgfTgQGK0YV9a
o8hwqjOGW5AWwUq7L6QHcy2hEWRFNygkTrmupocKTMK9aqQF7E0sSM3ODvZmodcP5z9q6WGzbAcd
bu9iLtueCgu6cIbxOiJP3JYcDzh5noMRgWt6/lEL02cuWA0yXS08PRankD6CXBh07UenleqTa0bp
4/lnLHT/vDqc4yeLwsOyO6VpWH7qLMp/x86uj+d//det/Duzc65arUYvi83CbU/QB0zQ/rDbulb5
PFIXCaYb1267AjORJIl6ZQymdmNFPgh1nHKBaoEIsTQz/djZUQXuZ2ggqKo2wC0t3Oe+HR/HmH3Z
+Rddauqped7Mr1jmddlZoXFS8kZH99I6yoPJieChr4S/0p2/BATvNcYsPrS9F7pjHRYn6hPsS3xj
YCEZSn6pY/1wnSV58uKFWi6h7pfes5ma/m3acbOnBLncA6EwPnEpnTrbILakuBrINvbSt/p0a2ZR
dYQSoa6pRGYVYX/txX8dRb9pjjQpezApzFyX2/IrW8QOfDPKNyFCRXCNwjHPQDr6LVTuuIT70mcW
5bJ+pK5pIJdOA4xZWzWiKfUxj7pT77f6s+tPKHicXUYQuko97kLuKK+82jS/uwHbg22jZcOT3bVa
uo89kMp+3HdHVWNTTTWB4JRtpQ+Xxok+Gycl1JLOZvZjbTLg1dzfNFFNbBudYWUkLgTNOV4gVNOC
Uyqcwqpe167jWHduAsNsvpTmdMShJ9buz0b8LDhbDYjvdsAe2if+78Yhl8++ISOcWuoxPpx/xsK3
zDW4nZ0XQRjTWp0XHJ0+CneuBs2r7cSFq3drdTALic1citvrie4VLUaOhaYA4hqEqX5oyjr5GI4S
UlABWG2Q3ghVGeeSlXGwcMM41+giODKqIG/bU6wNyienNiHRhkYMDkXFyTmINR36VgfiUUuwT3aV
Fibd+TZd+tqprd9MTS/LqmEIQqjuSl+MW8OM6yvXaWKLspOEyMgexfzkltM5VRIjCtmff+xSnjXX
9Xq+2xlB5TSnnqPa0TOSqzYbMU1qgQUlm1qY6dEGc3yFYQVQqF7kGEIU5SHNc8hWXdWs3bourL9z
6azJxbLXcdt0SlkCnn3RJzuJRd82KqDemXhp7D1SgZUBvNTNs+QIL9qwjFJNnuJEMa9KTzdAqg7i
0oqCqRLHkafGD5OLvEK/FWo4WJxv7F/D6J2VYl5jHLdC9drO5uf7cADlJpqbTHjZgx6FxjZwKgsG
D/gbzLUxzDOi1r3IS+l+sZIxvxYltyx+DBiqDtT8Els1+z6NumyvJln2OejBmCf1kF5mDVXS0tYH
cOuFSJ8GWClPo4+7SDlYtrdpHAt3E6WQd/haF0CkM//ACW2Ck3aQY01Wg90PRrvfNhDWdrbMq0uj
b62bOPW9i/PtsKQkmGtdexyXVHzZrFOC0tjZmK5svulmnmE4pOTuY+bHI2DWwn0cbFFiEGUJ9y63
Cu8y88nTVmacMfX2O70xF8Vid+VZptmaoBkyv4cyw1LImgfRY5tlMvhOlhslOxvTiAyHiyA+Gh4O
NllmUo9XUSy+k3UXedshbMsfRRS54NrtClBmNcSQtGKOFja5p6c3fmbpn3vFdT8kfpQ+OA0zh0Lh
FNs3I8c4pxyyV1fKCLMHpQ1v86FNviZNmn1sO9e8hv/mrFTJLmUqc/l1oWB5ZHZAVqvOz7/5QdWc
MkyEKMoFnYRHSBYqX+AvxftSy9RDH7X6D9NIsKruZfOgNw6arQagwgHGE+A7hcscIFOU93glbN0W
g4mVRWxhgZlruP1MT/2CvOekFtrHeHAfVR27dIxoGgEoeGUQLgSBuZw7j3EujLkOP7mFknYHLBnT
HBh9NFyWcWtkO1vtlY+KahlPSaYAC7GYd4+uV6mPLOPu174Lu6NbJZxOu43pxdu61LHHU1RYOoi5
m+dOCTLcUoJ0/HT+jX8NzPcG7CybzTsnTGXik802RXTkzhy+n68o2b0ztvi+eyMczdzUlee+lbDj
VdO4t0psDSSAnI+UUhSXhtPU10psuCesT2H+ZkYGuD4x4ujQmmrxWR/15KMvYwdauN2Oe62iVgXq
G2WBZh810al3wuEPO3mWCvrYQVm26CH+BsbwzTHG/GtUKyrYcyu84lxwWEs6F5K7ufwa4+am6t1C
ngxDKnceyKLPlSf8F47iK2VtNC0Fk9mSIrTAD0RLBXoNMk7fmpOTTdvvmzwarkrm1dYds/iCm64j
QoFLt3wOZbWW8y1Nl1nOF1RlYReeknOOrlLSW1Yf8VI61hAht30aPp8ffQutONc4Y8ga2UDiUFc6
tnfIpepNaDsJ3B9h6p89YjYiROeLYYRMcoS95xxlI7QPuZNlJ6eIgpWVf+kr9N/TrEA6oV26Qjvq
ydhcuI5aXXShxKCoxbDiz75iNhLIztImLGr1WCTtcPBE1GEKM3oXdZCtlbxqxq+LvXdiwVwv7w6N
XrWOHR69oEriHSwe7KPQCu+dvvYfLTdLPjAYTAyjmqi9r0LXBv8XRPW3Ii7kQ10J5QgtUGZTnb6h
baYzrkNS5QO2r2U42QB5Vn2d9qGi79pkdOoLTSrpTQpmybyglIE8cIzh6sH7ZtNKyWGjbFq9a3/6
Me6FQNCNkuM6zPvuLJGrP0qMdvH8jsNyqxRFAPAZrmOCMXI3fMESXn/Qizx5AkRhuyhIBw+Zs5D9
yczbYU8ugnIFRMW9n5nqx5RF8loqONPFZRL+jNymwEl86EmUnUC5bdksskoJv2p2rTCqL4OOIR9u
BaqiInbSuIEFAvOpKpsRWxCMaW4Evn2PZVn7N4oTG0CgLXk9tvj6lsnkQ1m5ZoqtnzQUE/epurvC
YKg64VEX3vAS7V1QIjpC8a3qpyqZ/mmBuOGlsksDtvOQDT9HixkPYrsqnQ3+yN0xTqmQvckD37/R
ImH8kGPHwqqGAINtqTe3g1YYz8IxA9jMIsTSpvVqbV+zD/+mZLF2lXOl8OLVQfns4Cv00WgM4+DZ
pXBguQ/WtWVORO9aaF/0Tu/3lmmYuKoDOzaTygBJbRji2jecGNzrkP+EDMHtXupemkER/EjIBOUG
oaVzF45N89hYxvikjuaT7xsBTklWTRm/kyTfSp1in8jwxnu96QGuZwWGPlXg9Cd8wcL9wN72S0F8
gDpel/6nfrQh0+p5bT54aQY3sopAy0vgGjQwV9aXtejNE66QRsq/Uke290MibtJxLE6sscatbxnJ
RZbgFIwhlIaZL1RVBTOeTs/kplFKeJZ+YF76WKbufZPahSMuohi+2j42bU0YPzfAeKJNoyN12Jjs
kvM91QHiiVOI5jUchR9fZlFpuFsOtcZm4ygNhuS4Ijn5xViq3PLE5OVApD2s0ePAtK4NDvhHNDeq
/2j3Rdld+Di53uigQT9mRkySaltjKLDoaUS7080BepOfj/hbmJFuR/sizerLRtPsYWN0bnPD+Z9L
taAO4Z/DkBErXogwT65wJS9N6m9tonQsj0EkSsFJ0eBjc+NHn53Etk6y6v16ow9pva2TDhuHevC8
6yBq/IduKOxJFRNcVRq6wRCbMtDsudHserNpcBDKarc9tqEPK5NSofSDY5MPx35bvlqdRNRCwq1c
RLhcTz1ijN91u1SeEIGWVEfb02UXhNOwKfTvdYPIYxMPRmJskyozHns7Eq8Zt2zBTlOC8iMV1fE3
SzP8K4ZdFAPQZ5uVNKZz042UzNSyTI+1APREZHa/Ibg1X8soai0gllIeatvRj5Y2TJDpRGCIyxnH
Jzwz5ZMZgbEATiVeBo9rHJIJ8aTjK4ujbI+ccJMPGh5eihfnWC7UcQrDF1bZroPjdlRkpOn7Frqg
tynSPPzKLUZ1MWoWdjhZoPW7NNFUktxal896H7Y/Wk/C37e6BH6doHDsp4In1QnHNbnPnah44VwE
j5R8VLPLTJrd18KpxmeLKQK63FdugSK3N0poes9QUoYfLmUiF3WHT8BWjoH2AXQe9in9KMm92zL4
0QZ6AxQCVfcXsK8QfJsmMffO4HuPuZOKYx2p2R0em+mVkhbus+yi7LYvbOshSrsYr7iy9R7cyZgc
W2i9+ZKbbnvRhEPPQWWO7Y0XqdC7h9iZRjre4vwrP6W9ASNfFWqipSeqaCit1/Wgc/H1GocrL+PA
hfI7bI1Gqu7xMxplcsAivHy0MjGihAoIo/gxP8ZD5NQ7fWyiJ9+VvbstfT8/9soor9TewAhL1z08
RcpKSbFtD1ExbFSlxVbIKVMxXISmm2MmUWW4fqSDKuoNph9dzIlDVjwLP+iCI46VmLmiQrcfaw9P
Nxk6xQ9IcM3eoq3ijUAwDExvLMQdmF/sIEmev3m+gxmXmxMLyjTsP4vC876FUhujDbTk4TEEH3Ij
RlF8l7hu3utRm994aU8wEBp+2fvOjfH7KLPoWu9tyK5aZcBA09w+63e15XWvWTpwcuob8PWoEpEt
doz5QK82dGUBvSyzb3S7kxcRDOZLtNT5V6dNcHRRcbC5cnHwRezSsCLvYJcH4Ox5Swx16vK+8tt6
7+ZK85DZ9YReT0V66m1vwM9HFsZdYprygjXCvM1Jmk5pKRCeYo/NzgU/q5LyTCv7iJ5KfQU3YR7Z
SOHLJhP3lrVZfnDdCvkodlN3OacGWwE0+JRkY35hUwJxbWuxepJF1eztHGs3l4vrq8FU9FtM05MP
dadqx7ApOS9iXcaHpOiVl7RCPaj1oxuxieAqVNNRFW9RL5oFlkF9cp0gBYs3cMFhq7cFPsa2m+8j
mNQbCdBv2ytmvcOt24YorLOq2Fn56NlDM14IW8fox3VQa7WcUhW3fmgyxG2gzni9qp39WHZdAz/b
ToiINrypz5rGSgnnPZFf9Mj1i40VDgiquaetq03qYSY4eH58W0YcfKVSFvsyKDMMQrTSeMndMv9Q
+ApYeLKVcWdVjmVuC8MDS4wDWXifsXO6pbOiV6MJ4mJjp434YHRq5GKalHuQVkP3JbM8YniRuuKD
W3SohFsf5tc29Wv7Pmqwn1GlJj+KUHdOplFGJEi6BSSu4+r2MXDH/FOPCg6tgeVGPwJWr8e61PK9
Nio1060U913VR3ex4vaXI67dGZ6HYrxtual7qsfM2yoBFPghU8d9V/rOq/AI/xC2kU1WzMALlTP/
je3SfnrqRlsfQOix9rnMdUctuBgqqBGsABX0zFLFOorMDRBrM50F9BftiCOkZabec5v05kNduAKb
udzfOLqqv+SllVyoQi8P9iCAiib1q+a21pd+1BV3E2LMt6NqyMTLBobDvW2O4YdgNLEUaXFdDGw1
MTbCw6B+U+F4iQtZN1obnu/h0qIpd5gEV8GhLoQ1wLYeMHexbHrmZNqNfsvYybJdXBitvC6cpHuM
7LhpP414JHB96KvS2aPfiD8XTmB88Svd/qRwn61vQrUJzA2rKzagQC05y7FGBvMOto7mbBxS0lOk
59T1d96QUcPTN/Vr4ZhK+eAMDjj9ts6+ZVS9wIYq/KjYspoiCM/yEJfHEOwiLjdjpzy0gdqILfqJ
wnxUSjm4x86kGGIzjtwNRVHV7oXVtHtI8OZDEYb1Lgu7Fl9dr8fYz/Xyi86F/I0HXQn2RkpBZoQH
Kqj5bAyfO9LlC1/vlJtaKs5HB3HGdqyTeC/catg3jm7gsxJkBiZuhvWz/R/CzmQ5bmXJtl8EM/TN
FMi+YbKnyAlMEilEBPo2AHz9W3lHZWVVr8ZHOqQygQj37dv3CrIgtvitDkC+ydOfKu+o5gEKJu6r
30qGQSKqqnyuF6nfOk7gfdD39tVxWsCPo+nmvwpHVrcpkO172jXrB1Fs4ggQOD95QSePRZ3XiaMq
69RYEuqLxd1ycud2+t22TvGUqeC9HSPxwRFZHiVoRNR9LqXaq6uvca7XB7DNy45rO31th8w8mYOs
z7r384O5muopkOEKSqUPo0M6TvbR7ezszaaLeLO46DgvFocPtCt2Yh4Zqy2e1ZImaWfHjA9ou4wt
Mb4+m8yQ5YhSeMpcSTYyvPT12Qs5amNiqFfwmBzjP8vIiaDmrP7RoyKldV5Gr946I/QWQhj1eTSL
fJu3hHPHQdk1Y1KnFqeFCLsBAbNJaTY6Cc10iJqnpRtCMlE9oz11ZiUOhmkK9BwuRNxmlZSn1bDt
0+KK8aFt1/qg5slzMYfNFYiUEDfTOhXz6xSF6tY3Mj2XDCIz1k+t8LmeIYC63tRsCNJY31bh5b8M
MZuvRWNFuKAauDMkxIbPg2RLJDVHiLNG155Gw5q2XFFDopvePYWGZv+tVKm9v18NgFG74cn3GNty
larvrO+444Q2kkHa63YCPkPeD87weV6gIyoVlFfL9Yz90qQzyMl7Ejqnw3BpyiGamTZGzYM3F8VO
pu5KHsHYsf094P0VQ9jculQrM0YA9s9EI2r4VHVjXHvDEs/+4LhnRw/rpUgz7+wVwr6R0VRsIs7Q
ugsJ22Wd/0V6EthRICTQGbYf9WO2TiYgnxEnl0uncywD0fwI7VobMlbVt1E2+Qc3dpOxWRsRcmC5
zsHWtCDazsJTCI7ifRgDfdCRLc6q1Op5HkfMyRWrO5gW+1zniVkNThDL3giuZCY0G3DZIFekER4M
5pzUynIhU6P3Z5hBqmrgtqnJsAgDtqMvZzb8axasDfkKc3+oYAQjfuuWJHm/NxekpVS+zp3T7kav
c9473yj2tP/LlinqejDaqv2NfFJSy4qGLTkeULlrhpIlvJURz43Ldbq0uRH9aTPDOUQiW41TJMy5
2/emEt8igGS88XI3OwXFnF8UUXjHcAYvEAXS+BNlatlWbCUlLuL9dKK+qojDKiLzqpvcPlZWFx2C
u0eGNf70BUJo/dZS2HGzBC3QgqVhT8CA3en0q9pwf8mDy9PyxUlvfc9G43wrRY+9TrmbkOqbBeT6
1ekOTOny6ua6uqW1YNyWdq41J2zOWUk1GMEWVSE/8lO7q90F5omHIUzuRrw4C5mjhTa+MZ4pqOTs
cG5RLIDnZmFLKt3q1mzJFNH81lpG/tiGU7eRud9eRWuwhDuU0Q4TqHUa6SzPQebzLvZu9BXYM4Cd
Alww1JlWNBZRvHfZre+tqtjUXPQZDbQFuUs6+qHTtsiYijb1ZcpXfCslnKYnv7OmeKoAnguq7WeB
Y2zX+GX2CKR8PRfUjdduDPWlNWnvtBvJX3ItlqTOHVYqHNhaHtFE+04IKykMDxC1YCQp2nTZ1X2z
gi3S2d5hA1Ayzlh4NCuCJY/wkSFODFaWu3Fu2uBSwAqA8tIgkvZm7hvHqc3ET+lrelD2zU6ZUs1G
WXJ+LiO3Yq8TbFmWLhF+UR0e/FzO1yXQkDhJupP7qp2i89gLwaKaH/AX504ARQzpeP003S916j0a
MMBtFKcVzXkB3FthEHnKhtQ6tYaDzyef5TV1PPvmear79kpvKq/uFNq3aPEHNgCdzn/Px3L4dC3L
/qM71e+0jKozpzceZdfS0NbENDMsIMULPmjHkfq3XHpcVY7XqnO+zB4RB7I95i635uz09mfh30MJ
MqTN4BFYBl+ch0XhZ1r66cGChnuMZlQfqkQv8mOCLcNnM6dm7as5qg6snMP6U+X0TPcRwmXKs3mb
I7zu6Cn1yUvX4MQQ2dim5RKd3KDUn81qZE9UO8NuVZGxGXQBh3zoxC90b1cknRV1W5l6OXesYADm
pazn9ZX86fLBXhLX8SD4RiXIvXHq3DMbBvWH60zVwRmK8ZpZ0N/EjBQNGtwD4CbX5tHSPkhP2XX2
Q2VpLs3ANi6TCNq9T5r8caDq0sg00XDD3L/e0HfBP5EV+Cbxu0bwvMoIRA/vMYevu83ZisVJ0xgB
Gz91fquNNQPdxi4Ws0Vyb2GLzkigcVnW4Jhnc5jwmNiFTHSwVn/Kxqk/OAPNm0ZBO/aYFx89KohP
ZXUDEPR+fQqjydq6Kg1ehk4aemO1oZNQGvhvUa1c0Luln5/rNtfMoyXuo6H2KlTGznloy8bc5uvq
PXHDeM+9sgkqoc5ZPhiKWONmpZ1LcrMGqYzYZe3GfLD22imdQ27M1bnozPJJjtJJQmlhEw6r7lzM
lZV4HJKbxls4RNbCejbKsnjOvVp+Z1XpnttWrn/zcaIn9ubVe9Fw4kCiTss2rTQk8HZZ/1JNClBM
kQZparrgHdN+I00j3QR+HWIw69lp5xk+TaKw6X1nkIAshW6r1u52ZtdDYloGZ33Iwyp7NzgHoayN
tdpLZ4bW1XXjjcWs+ZGYgnXbqbmGzNg21F05erAvJkLnTWvgDW5Huc8DjeMqL4uHzvAzDvkwf56J
Z1QxNBX1PoBEPk9isF5IIeZPGqm/UJOF8lWWpX7AqdWjTU2kyBLYrz+ZMyMFVdm6FXNehgdVI85B
uizy1ygzxr82ruBLumaN2JiaJ/a6RFD0pF/qAByYg1Soc3e8tSlVN3SYIeX9DSSET5GztdjDNcV4
V54DFY3h2XBssJRN7VoVBgkOs6kLi0dntPl/wTV4E3kmDwN2oTHuRH83YA9AytPKOJTmAD5YG3jK
R/Q8sDcc8omuo/ld5ybJ/EWNK8fqAu8BjTd9oSSyngsb3hqpItRATO3hMcsMpyaUKDi/jS/zL4RG
wfPaKWhw2lfR3rS5pzfCTAsL6Ue3SYPrZo/4N8Fp7kgDh6joB39msxYPTmRkR3vsnCdfN0t0GwzD
3FgTPvJXZ/KNCAapNFUigSoMl3UKVjQ+y7H97GUanPy3lOu8p4Om6bZnFwP2OJshTEDVFx+W4btz
XPN6Zm/s7PvNZoIqjpqbp9PVv7fdnWvck7F4NVOk80RIFkmHiDXomTnAuZmKe5fueV4MSERfjc4T
yRD0vrc1QV9MF99Ml/KQdVyetDARqL3s6KbGPVU85UWFroo9ONYYx7Z53oYqZqiTXVtAhdWz5cj6
LW3RNTZBJ6JqoxYnXRJRKzTGiPDF71L1o7mpRLd0fEDICqd2Xlg+dhYDSKRTMipkzUULTJnCX6De
ipL5pBMByoC2WqZv6H5SJ21ARb73zbnSJ2YkGQBerUvjqy4bhmP2Uu64iqfvEDJE8FkpZ7jvyjbw
BcdSemrv+J1gmdeamvU4Tdp6kVRi5o6QDnLTuQGKFU0DVOHaidHdyLWzb2vWw4RCcpUVSthkP89e
7v+2PSoDgIqLvLm+xRe/LhH5q1V1A0Ghdl3PQ9uXdfWuhAIBjsi5CfS4nOw0pbeZbTAmJKc6yQRm
rI1nt/fQAZSai9gt7PpQuvCRA2qxxAz9ggaxHu0yjtY83/Xdmj0ruwdn2vGgncr7HG0G/vjSNQt0
cwvuwgb7wfDQBqL3D4gpGbCGRXTb0p3azz5Yhh+EVpC3feoSO4u0CDENxvFg5BKRyM7PuW2rJfYz
uJGN4a2bbswKYjN9JLOHQs7zv9ado0M2ZhoQtlfJh7WmCpLmigmitzOx53Qjipownf2kVvdLaKUO
o17kVyVybKUOzpWrSpvxC+9gfnN4PZ9FqHqEv7D9gdxGhuYo1509KzjejjI+OQQbkZC5q7cQM/OT
6EJNO8ZY5stVrDGtemh+7JW8HvTjk8VyO1xAVDLHV/bFbY3lx0Hh8RKnm5u3QUmxm9pZ7Ac1yufO
RcANsio8od5Mf7kNNPoouIQ55kvKT5Pht7+nKBfn3IfMF+vSr+3YFZb+hdEFwoljk8dxt+iJhKMB
GW9kz+SnoQdcbY9QLTDkXSwIVEFnspozskJ06uxwLHdYxc2XoRo5rNKwmTZeKnuYbqbwt3pNG4iw
KkAb9tfnntn+ZcHl+tdLg4xfssSVoicDnl0rwdtXw+zsertrkGJShmeVMZ4FHeg/m7Jri8R7vwoX
JPEhC8MxccOi/mtMnf3bV8BKG6OufpNin/9lxRAMxDTjyExT39iMRW+H/8ec9m5p+J/Gm//Njp16
kZVGQVfuTTmbR2+FL2qqef2/DEjef7yK/9MPuM/S/4vfDpfdUKZkre8JcG6R1Pz1VloZKTK1tJad
SFv3SBlYv43rUhwylotPkaWWk/SpdxtVZBQFvYRCrNH2MV7Aefa3hmW9zBn40bTYpfpvvmJaqYBY
2wJHFnkAUxGdS3rCPh/3fX0l8P/AKbFdZ8JAC3sTySnB97MNyBy3i+aJjaVD1/XXMA3fff4MGhtG
y+y0GLC/qQROKvNyGJhTbEWPgdRbp+HAHsSP71ANN02KkNcg0t1tfBWBMMDmmzmR83qXYYC+V1f6
JBDHCBq0Qz4QWQWcRdX2MUuR+JT3KajgAg+kuOzfoNjRJgff5Wheqhz5q8FnZnIKMehJDFfFc2rs
3MX8Uf6bAfIZC/QpWCzM3dOhuKcye2SeFOXWG56LlRGb2YOCgmAIhLs+2+v6Gmq9K1f7BiRgl7rA
I/+UjvUYefrT7Zu/c32bWJoyq25jAZUs/rnpt0STReWdqTc4MywkAos5mKMBfHZJxhKfnbuHLusu
WTD+VDCWW6NJVt4oLz34Vru1vf1gI4xFrz1qfRq2mzJ/yuUvAzy1Vd6KQb3mtbvvV+Yc9quTrnHW
EeeJrLNYn5J04Eb17Pr7u7atjo5k+UtW/kYEUKdw0qWszIdrvsmKH10BamEwaGZPBGHtWnxCDehz
xINN54dJ2JXbme7DtU+6yNkVYhgxzn8cC0C62R9TZz6qsLugkMZddrL7XzX0aL/I9zZU8HKWsY7+
jNV3ag6btlqfW/Q6BKFEkNDS/zChQKA4D7Y8NfqWRoSdjiVYQsUsyDzPw7tvl2cPtdJevwo7f3Ro
AfUXog/PJDfUUDKxNDZltl9wObGHhTXaJ3TJOzoWMHrpcrSsZZEEA2aT8akDsNemP+gRyZB6l9Kr
p/3g6KPPI+ubPCiZfwhTJRHGXt3xuUK+g0xyX+zhRzSxKRjKReOhDOZHZP6nVc63LqovbQgJvGv8
uKbORpBTO8+sN1PfHlEzav7j7E4oseIxCv9RqMSeRrKyjQ34PB5qRKDITVxadaMj+kGCO4JiX7qA
4VnozySHYbhnWCZiP4If7qWfhKOj+/X8hd6Op/CnYyFwCldcPOb4apH52Ston13FuqCHmGR8r024
YzEQjjADPIY1gUcLgAWkQ7LLbTyOjafOFvO2tUVqTcVe0OpQFj2KMdp5a5Vk4nUILIM+tbpULsFZ
df1D0gVo3C9YrjezearzxyGsSH9YGNmsm1GvFFvNeQ5HvNH+NS2ARoljzcgzHRidZRUOpM9hdi9V
ve5yZzwUg+TyY2bVzPu2/Oic7jav66elLxaXzuRfzeXRbx+GPE/mfEq64VcVFb9TozoP8DMzJzoF
tjqpDpPbhDN19bZtjS/BvtPO+6R0shMIsz/Mmbf/8RR0D4H3p4jU1vDIsp/+CCqu2nB2MreAnpa8
rOVrIPSTPUJZMAgqAgGvmZEZk7uF1PN3rbCzlQg5JjELRRkTPBwPzluTZonZ8PJ4f3z5Pdufwh5i
jAYYNfnLbeqh/sjdmgMI9Ob0yTOCLJmXFoK7k6BD7aboc5omiiX1MWXI40Tfz/x7Q1R5gMlTxHMa
+QfGLwdMhwBe24NX/6JIPM9ZuPfKz8LG/W11P+NaHvxFnjToHYAdVjKEKSLXr7Yd9wXlwlCfs/lm
rtNr116rzkAUuho6/ZpodEzBPQNGuwqipKmrq2mbQEydxHU55RaV4BgFJSU2BUOo3GctgjbQYaVP
Dv3NWMzt2jxEzHJt93OGM1oXHDbuz33By2SD16i/5+KRmfTGCqr3LP/lZlZC1R9HoUc8wLJJGSkK
nodFNmcfILUwnd0UNIkG8Tl7xXYRP2HHxxD+rlX1DksQ4GwXN5m+LC1fCWbxUyPu7NJxmxcjr6Qd
O5254WjYtxwVlVPcqNJ+W1W+swVPN30kl8R8NTDHBHZ49nV+TIl9cPJgTQrbTkTBGzr7h6xRiYjS
r0W9lr2fmNJP0Ch3TYtY7BEaEgw/rM8cwRIk0zTuo6JnvMfSsIy2aw+Y1vkwdXYUDnQsu36cTPLb
sp7tpPPIkx+yA0myNC5PsW8LlbSOvS/a3/bIyFbtxJInbU4zE+KGwajXmJID7pqV/Ohc/s0FeoD5
ajeeWcaga2h/cf10H5IRDPqmWemzFTqIZNpTuCY6zL/ngCDZMC7qOn1ooDE+4FZCDp5MPkJz8jxS
W0T5Y1KivjCrKDepXTXPiBPZruj4FzCJUKxUrHN/Zkl9vMxG7yHONql+LkWmrqNYrGNu5LQWViS7
U86WeL3RvS1OkmFpGS9BVkyJu8jsvHZeR2HZT9EJ5dHazmMYMM/IaZatng0XcuLcf0qq6AjXvuTN
JIHDi00lGdu38KGOkem9Z0MQXjqx9jfUfBzQXhHUSE3V71EaB9WaF38ujx1Y0HPnEIiT9DjHHxc4
9TEpW+aewd24zcjuB0cZmjGBkGhB89sSifv1ibLYZN2xBUk+sXN/hrAHhtDmZKoljiMmskRm/CNN
7cFlWBtY9WEN+jNkaVoN2e8mTGVvKjMvk1duO/wShBv7F2Kf9Hat5K8sLZD8keeHq8mQfCAn4QGw
2I29kWY7e+yVqFW9zPfQTjgYFzsfd7k9qnMdgAP1WjuMLXxZGCaInAeR+0kCMgYeoN9mMTzlUYij
qMbfA87ozVtCf5Mrrc956F+LCKmgsjjgimh600J8QI80UcorI2mzcQN2N42JmuPtkvnz2kwflm0d
wSG/jKF7QXA8OnVg7Ijh/iXD+7pLHXB7+nlyb0ZiFkZQw+yWTTItYkt1Y8Jvx/+wUc/a7jf5MBxq
y30M6uqhzaODdIxNM5ofU1vBdMeFahEwmViAwqN1+agsspsko+ohmKKjEBhxw/YIK6aEQWJt25C6
BVXMydVOiuEc9t65QscNi646t71ZYIVYvuQAXh3M0EkM+KyESk99lZsHI7Nj4oHe0jXKksLzvgGR
QLNfh4hzqhmsGGYwcbmTOUM3rzq1C9bahShHUxniOj4IxFkZyygT+VbRZ3E9DqHyYztqqCuMdGXe
NilHiK03jrLckbBnV89jXwRlYoQuBtXeIs7WqJ1mZ/qa/tgR/fIaOVn1UayMUM9WOi3+flxY9uVv
u+onYMulQPWtqx24Y+vJDBfnzORsXOiYu66l7ib0KR4pr/4EqZMTuF/D2fWzlTn5uE6+s3EKI9yp
vDQvYVPQIUZMxLDSOwOTIfzZXR/az8NAGudke1GCt6lOeF9yZxekoW4O9Nn6t2XfN34mtQxLXHba
39gh83o/z9c3ohf9IjG0jrpErWu07zvmgHFo9qbcoVjmpxxTVkLgAEdIATA3i6WVBxyzWdedIfQU
zZZpUEceDZ/a9JcZi2ImYLgkKi54JXZFuFrbAV3kwuqtyS3qwXNtS9GyimMxJI69iaabpGY58Wd9
tCqQy4wPZ3FVYyEPoRjHZ230fI6B9hv/5GJMoaKJyDmPAUfmLcdlgWoeudSoTeT3iDhGz/Wet2l9
ZJDV1KfRsfPhOM1gGRJnYcbBUS0aPCOA8qp9oPpq2LLV8BMUZv3ScPx4m2iha981Nj0c8ZN3f9Ga
seayqXAvY5uf0llsKuUFNzzMgKokFQyFRum0l5K1nETjG4AivWSYYyciAS0ofVi5GSS2xntWNfYD
psz2aRpc6/cwtuScLgZ5571lls+e56ztqSwjCOFMAIhEK1i3fPRTazi4PM/7iB7t7GWBpGbBiX6a
AnclyNmC/C0IkTs4XqfeWPMKb3gK+21WLvNzwxcxx43rzk8ES49G4pdpfatrP7p5o7D2g2+a2yYa
+0M4WJQ/3uI8uH3QXru+LzbVPE8vsrNEot3VfNIZjUticpPvkIO6/ZIt3YmINXku/f/I5S0BAmHY
+T9aWeoZeGDwIOl//8zI3tuaPXz+TTbaq30vJ53J7cQ+akS4912PJ6yyh34XENm0LxnNcurL5SH1
3O6Ml3LATNQ1u84MIhJ0ITDPXANY/an9A69l0y4K8uailYuF5m7PVMdQ3Y1cVWWFW1YQplMt2upl
zKf0klU626nSL85ADfUrtrt0x9OO3dXMc950bVb/qG+KzVj2f5ZibOJUD49zCNuZi9RPPGMcz4vv
nLpKclAMTxktCDhWlPcCOXJjLQGhU438Zy3NNfdW8aU8/XtFwNylBBpuRJc+2/bY0sa2n+TSZgkD
p2yn/eHNxNmUhHnRM4+Imt0wRSlf0YAyt2LHNvlznNDdBzaHe6JF9W4A4Dv06egRhuVTn5jWse59
Zz/iUznYjLE2YWtjfoULxGxsPqcpDrY2NLNrHUiRqHZ19mYkf9qUU0n52CiY8/HPVTVr19FE5LXU
uzYty1suLXkJh/SeadswsI/sCJNkvWxKYwEGm43GxuqoxIdmedH4v7+joAzfDHZeNvPihg+8hMtG
Gn2Y5JXKkqEKxpe5CeUxqmgN63UIkzW7I7p7x98GpkqfUwJiz26Pr0FpPhWnqApKUf+jHjuTIPkK
3w8WoM80s427JWPdOU0vd3YFxY9J8yEniTXBDetuQirt0aXxxC8RxibE2DhgwzUJGqN6nRiyXwe1
2HsIHBVFfArBm+HhifW4uwzNNIppbnphMChPdtPrZ1kbRGtmYYY2UmJL6DMPWUavP0vDihyrMh9D
4SC0Vap/qUldw+9drvu1LjTrj73BYQ9dCydEeTUGfGClNqdtif591GH3WjYZX4sSz6qU62bIS7lt
BjkTQSjHL1dMwy8cjQEQlfam7ucHfrkmIV5u2vgiYPesaH7htQ8wH4HSa0WbXdO18/dFXkXEf/Ih
04Y5D45u1BXisBUPleNtM1qkm9lF4jLks3NxUFw3hBthXuJPx6vnosqLBhEc+K/BcLZnIOfrjzso
PGmraU6iKuJWJ4I/bm2Nc7ql06+y8l9Rmq+jMz7NljckJIo9ynH8a07S2VLXP8FH80ntFCt7klW5
JQ9SvgkzIn0G72jsK+etCIPqxQWLsu2tYNrUY/E0dNyipe2Uew9Re99H/WvOkZgg7SOxaA5svvN2
uzTlqRvG8KiZqDC6n35ruWK0cVNeXWLq4lx0f8x2XG+r5R4iLOp7Xdr1u5Wn7bbvV4skEJyJesp+
pD8yMqpFd1sGy3yeVF0lGI14LK3wKAnvxAom0q3JCgGpxUKxL+C9Dz4TVYZx9aEaLBhWc+seAqtp
qPf1e0cqDZMXRanJDCxW03pGgX2YZRRyi/njYRojP9GpET0UWZclnG/Y0hrjLCNdbBobalVa/2Qh
30NYTuUFSzpbKFHbHuAP2Tu3tsJ9Vanw3BncIjJkKsBAx42tbLhRh+HvbC+z4ixxDM47JOJvPCfd
I7/8Yx0M18rqy/wwtTVFl/KLcBv0VXlD9LHzbZPPa5aE6fw0uVih6LyaJ8db9TfNhM0DUveBnVjZ
OP3OyD3HICBkfwzQGbYtTp51O/shcfplUD6ZNX5tp1qMn75lCCedwn1eZZlu1jkz2FsQzZY+VN8j
uvUx6upo45SCijhyrdjG64jbyRKPs6f9c8Z78dKa6/JGi1ix/zGNBJhiprG+/SYgS6JNezyvMn8U
9U/uOe2hnGgb80Gu+5npNBe45SbLYv+abZxAljDpnSOKp3NZFZgQvNaM3mfuhleDIu7N7atupyzN
gnFm3JN5Cv20YKHf2UpkKXPztv83sHa76auUjbdlrnMPq44uz7rr6a6iyub/b5ZKfbrZhNWvb5gj
cDZwmwjHjNOJVcoOuy/KXc1CU5daz6Ipy7ehb4PnoQ/qnTXb/rHrDQ7XyrDPQvjexolGTiPNfJys
THTgd6qviICN7m5aRXBbvtg6JCxhjeaATZbFR76xphSMy0wLUOWKYCvZ08/Fa+V2V3dhHeBQT6PH
6eHVB2tNncScXfMKctZ/sjK+um1UYemAeDkcmBG3sbD4zO/d2Li3caWfGkZQTHgVTyEefHVuDCt4
wztjIkeYEt3QTIf2l2PW7jeTJX9MRAlrhuoG+cvIs3ybtpF5MUgJeCtdmDyTrNPfDKX8ajdqTAKE
JMG3hzo4c2u5TVi+W7gfcRGEDTU0rzGTYLg7o58EFRyVLSgbtivWBlvGE9BE2V1rVoIYWa86YBOz
yHQsBVIi9hcSI5vJUHsWpGGh6XDFkLZ4jX8YsKoltpJBXHMw4S4w+bATowrSh6kNCoZCk/z2FW1H
HGa1OpeTm/2VE2NeX+X1Z16xtnw3BJDqaxjMVE0tpxPXDjswXn3fFXWcvE0kAIrNZINTQCxYfGub
EyxWxX1g1LzlvXSCGzE62fuyVuo4LHL4O4jCesOY5H3PkxNsjPucOM2yepeJVj/y4bYvhbK59orI
ocvIS7XBkrzEA9jbO3hkTfeZETgbERYw1wrff2Cr3X71Dbd47zzT3w5kN1zwQjgf5VClv3zfc36m
oMQAqXKnaBJnDdcxLnvpX3yjjsQ29cLwr42DG4tYkD9WqzMkHjS/rczTi6eq9Y/G0XB22Gu/rCkg
ec/T3XaSkrO9je6Tv6Ev/lZyLD69KAz5DTK9jruMDVUq7dHIusdBuWaZqGAwFkq9XJHNovBtTHP2
Rwal3LRGJXd+ENiXOWr11px6VmLK6Z9EteACAc4bT0x8P1hHRmXjXH4OFw6ZyVuPWOLEZvDKNonm
uUP6Ux91uvAIpR8aCkkNoeBAdmL2LPxgZINj3pS05FuDTbY4Kwoz5rvckIQykXZO2m1oBvyAKbz4
7fhYjfnZaPwmnmrN2nze7Rhaymozaa6amuZkw0w32g4ELJzVaqLy5+1bNab7cDQOd9fclqH+U9C2
z0TwWeTKFu52dFeuPbyHf/A4b4RsvwbcJE8OxK/ani+0Erhdponirvl2p+XTdrFpLPxSdktdXbsb
L8wvqXYvpjHtuwI+aLD4J7x9Wy+XP4GlDpjcUIZQjllpmti/OuqsgXBIRtl5KtUjQvjBDlRxwabR
xCLNKWnt0kcG5y1kBs/ko5rca2F8tbhEauO9FIKNMsW+a57dOVJyH6XNV6DSbda7F4nxLp4tPzoP
bMQ4bbRnVrAfIUb507LnhAr3NtvdqIc7p5B0oyW3snMzit5I5oqinQGOz0u97pdFbDtTldd+HM6Z
YUfeHml1+uV5LCf/H1PB/2WN1rrvjP6XkWDqahCuwVztxTCfpIERZyzeDIEjf6hu///d0P/tR/y3
De5amQCaBEEOI0nUe2fpl53LkuT/I+9MmuNGsjz/Vdr6jjQsjs2sew4BxEoyGMFFEnWBiaSEfd/x
6fsHZlYlGYphTNXMbQ4lsyxRdMDh/vz5e/8Filov3en++Jfu0f/HHuwmjN1/+lH/ZsG+TP7j/kfS
/XjNq/cu7PM/+tOEXbLMPwxbNhXbkIWw1Tev9f5n3fz3fyK4+wfa7xq6QjZ/2HT5/2nDrog/hCBA
2pqiyYI/+aB/2bAr2h+KrmqKbcuWIlTsbf7Xf30wjKpP/vu9S7qinkhug6kRqo3ju+CXygTXUzlx
6gFwoCdsO6POe2hE8pwHKFfVXy3J2Ocp7IxRhzRpmSqx3YNTK/Zph0KJF5oKYrzFIo6S1MnSZGlT
J6dBqy3tOKE4BOAKwpO8aKWypqAEUjIBmZrB6V6DwxkBHcStk1Spt6imqMWAuN31hiktoxAtby+m
dsTd2YiGRZzor7pCk022zf0A48gpNJusynvKjNeJI35BIUojAzIf5lfQcuUl42AkNjqpHzpdHu+s
uSnpFfxBQWoLbZkAmmm/ihYuEbCU4Pnt7+B2PA69uQ29QlvkHC4LBMWAPvc2YKR2YbbwgpPIWKb1
1DllMmBrk/GbIvp8HbVwuu0PgNkgJWopRd+KZ+zbnWrEP+bHAsQbLWIS6WmyHpKutB24JGh5jFst
sx7UPH6O8OuE9Vb0aDgUry0lAJn6pTO1teUqPnxJNLoXGiXmKMCLSYTxc0Dkp2o0U1aUeoGeFWl/
+t0wKgBXZkC9u+GttehWLbsHivhUQuoSuvD04mXDdUETvqXBD+5cVPCT/a/GTEmokg5RhzT6LoXi
19v/U9rwgPOnsiPvzzUZqjGlHL+78ycQyhTO1m0qtqiig4Bqkz2pN7zBYK+3praSokpQOy6hSDQN
1BKD5N6LV0Ygf0vBlG6EfQeYcj+YGlSVVlnNkhfUzc1laeMQDEX6dfSka5+a7lKWPQrLLyzgiTNX
PJA3fFPScqsmVPyjCJ5ITPegip5KqwKuPUOgQDg+mzZDthzPvRXQq+eqUCSAt0Z7uPMTIEKrRk0q
hJWwoQKhwdVsA/xTWiu0kDVJHbaxl2zhnE1XnglWSS/oDuSlWizGuEr3Y8qEeZI4VNOVGoLNMiW4
4KHk3/U4afT6RKMur3dYfHTUbYrnZF73sWFoZNyCskXeYrQe3xnUaa8oubrAnsF36Q3AgZZCYVAj
hiF8kz3m21tFx30+Kn7JkQKHLMeAQDfFU6fXo+vbylOiwM9Ks1ydPXJK8tBOHKiL3Mtjtq0KMOIF
PYdlMinAX4dDQzne4XsoULjt66qy6HzVZLIlyGXypqNOTr9M2aIOd3bLNr4OTZi4gxwfo+I1kuiS
B3Miv1Hl4FVVRObmApGhOnoaAstbaK23BfzPdHAfUYR3N4z2S2omq66YEVZgfMl8+eJpAdagBghQ
LUuAqLQ3onxbNEApgv7G9J5ocx25nQX3htKPN3UhfB7HL6757hUZFkyP2p+pUzZsLM8Od91UpldZ
p23DMIebDQb2BusPl68uFlWWxE7aDQ8ZkWgo5G/KlOQby4ozx+vS1z7sQbbWuXWFlSdoZNt/7Bso
/m0g3FSYiPbqwF44sh0a5tPabLp6k5eoymvwzWxs1mk+5E9NhwtS69cPg5H0u7RkNdA7qOYPooeq
eZ/JECxo4V8VSJCsyu7e6PLClbv+ax17300NUEB0y62Wm6RE0G1yWtC0Jp6y+MaOhu+jnjzZmMK7
VDDBKTV0NMZVL0EF7QEKOwEXGqv3HtQhXw05Wsf2akJrYjE+amUNUgd+cOjnILkkghjsEmUF/NGR
u2IrLLibHq7xi7KkbyFC4GhoD200q7oTlpY6Wgf4Rgqo+1gRoAxgoW4vTRZNTujKMKuOeASYbgNf
Tajpq9w1KW2o8qGx6KML8KxB3Wk7rDseo65A9N5qjlZ48GW9mXnRpptrabdt/Z9INFJJTID1AITV
tX2thqB0VfFLqkE7U0haib4NV3EyodoAdkqhby3o2PsKYEpB99kIVO/aCEE7x2X4VGf69xoQIFen
oQT+2yYuTpXjwk7CY4GULPWvjIa43bWbgnK+045pcKC67i1QBCBIBC2LkxNqJf3M02Et/4h5HECI
5L82VbvCGhdFYCOdXdi5UwpY3m3CGqV8googLEN/1+OhoeTzz6lt52iGcgj0sHFrtRULq/APlQ0C
I9J2fQleezKsX2ZXN65IrGzHrQeOhdUVaxxTY1m+HcWIaUH2YkAIUtUSVEqxkazM2FnUNZdx6LkJ
FKW9mKxkAYal3k9WzBTZ8a1ewaImPWlXddpf+wU62FwyroJi5tv2kPhTkzfKd0n/WtAiwvdoqwcx
baQg2vp08O/z2ga0JVmumXbBum2HVdyG6h38EgqqFH0cYzTyO5wIVzKleeyrUk7DZj/K/SO4J1CD
1PiHQtMofkQUZBuJZECvt52eJl/swVtaumNyoC2sqrwXKLBx0zehUJhqfTW28Xfb1rNNJVe/0KDI
twaHOurPwyw4THLf2ku1s4NNCbN8HVvLbkiomVvlE2wNpB2dzpPvdUQFpEbJdr0YNnCNfaBQ1rqj
97EwjPD6oTLCfQ3eBcmcGzkEpGakwVNDP3I5qfla7xVYOUEI7146qiFObZLxWuCiBKiIJKEWrjRM
rTMUPToLnhIDhsWcKnzoYBXkuitKy99ngI0bGdWDEKRbP4y0bwRUImWnKOWtXOfuKLkiOIyZdRsr
1V5PGzIXHSkXb9DuEzHC97H164aN7GI+s6W5fa17CqjUKvgeB/3kdAjLRKG9sYtqNWGxNALav/aC
bD0DHgqT+yUkYvEy1L2yTsAWFPsuLe5Ug4ucERjKOoxwwFZTJ58bo9WKNgY6DEDwF149uZQ0r3yj
+xqLAMStYn+bZoBScVfVJYfwELo4W91kXiaoplJF8zLbftRjkjjqvClOXQCMfWoB3VWpgp9WdpaM
y1VkgvIGPNFsARlgCuwHwcqU1JISBkQpE8EWN/dTKiLpk9oMiCmg+OAGiAA4cgW1Hx4lTVC9nlmo
q6TJzV+ZvDHqoHFs7lWH3vCoipE2wrHCiaiCX7NIJUOmiGBuWu8RruFwhRjZAnm0GxqRUL7NksqG
tlJba2aGxQu/Jaro+6EYH3waDo6i61dhJ/+iCmU5RKaFntFwRshfv00HZd9G05aNdtcW3q8o76gP
5E8TiqF1pN8NfV9Rs82oWSbq66QrG4nkzPUqUg69+mlBpxzaql61yZAvFSHcXk9DzkEDmVsIrE0M
PMwWiJ90InUlYFshh1Mfps+21RHZtRAojIBK2YBONsOvlLTnThEAM6+w7qo8cYaK969XMSwhFzLe
d4RjXir5obK7jaf2rwgKgAn1IHJIPZByWbmHHXQIgvQhSsW6U42AxjjfIEjAAEP62fTi0c+GhhI6
gCB8kiMnqiCRRBJ6dGHFgqhQd+xs6IDTTeyrP+34S5df5YPpFoYKr0li5cfCWuIMhXqB2TtI9QQu
Csz+Ei3YjqZZskfd7kuaZIuJn17YvvW1vS1aNEikjNpkYt1PQ/QsKED0nrmxkz14pFvTVsJtgKZc
tZes7rZNzX1X5BZF0fgR7sY2AcGZSEAha78VEB55eN/7ZXrNXSUDXihIrfIahmVdBihqJDI6KUa3
H+AswFLOi53SIKIVKd21Ajma3Lu8VpOWxndp/FCSIEWgvnJbA63htK8ePM0ukBMnuOpG8c0+ZGbl
7XzLnBfOMPIrpHVX1V+KOjBuBk30C8/IZfDBT7Vfe64mOoo/thrvwEJfGUF77Ex1Ba3Icge+sRPW
ZFhFaMK6sR48wS0AiVTbqbl32DVZFXsM05fupvf6VZeMm9ZOr1LkEeaNRv2k174i1m3OdwW1DyPH
0sYX4WNT4BFi9IBbluUP5Oy+/Kz4AZ8tZTMkBpA5vJ/d2Jxb6pW/9Dw9dFITdkcqaQ+lJ1lrqm6u
5w+yk9IEW7JpHnNcdnBNbPaCqjIxflZk0MAKzckfCx73soaaEsIWq6qHLNIVAtst6kgJxR61jZ9z
T4WLYnS3Qd3aHLThwIsFG/rdNslVazNNRFdeHL3UmnyD1ElurIfYBjallIhcyqV9RZb609oj7DFK
vnBpSP8Ygi9vP0ujJVq8zURXNsMCOHAohc/wX576vL8qgvDZ97nWGQVHuOndJTXXw7d/A/+E78DP
pgaQQ38ElmqUBsi1eNjLEtBnW5F3Za+/FNldgtHDsVK8nR5rGpAp4HtdADg4Ga+UuRIpTFVeGkr8
rANxRdGla5dBVyurphcjeDI4M/OVwCv95q7l13fyqC0RV4zdxJIOySDSZVLgCCe1N1Uaq06N3gYf
b3oUmWUd+1RcpzYfQVYrPov0Q0hpdztJuqvqM8Sxw02qKcBBJONNC8Ch7HJ+VZPBNSWzlX3phftC
uWjG5Pntvgmea0udfAEx+dc/590YrS9o1gAWUoLN2Mjy1hSsmQ6a9bJSUMMx7eC+QHS5KMd+V4/l
dUH5lXvoug3aYT/qu1AOkEht87shc1DyqG56Uoessa/1pLpBKBNPryzlugP6H6CZmu8qU91WLftk
VDxzlZSV4erU+92x18Z93sfcMWwjXk+4JW98yG8zgjiI/G/GKHs707jWJw99H9DNjoGNPOq+waKQ
rS3AeLg14xFsZ2vTnOH2Bf1ri5oPRC8VRagkeg7rgd0b3CWULNB0eaBqfpOr9WsfvSpNbyyLuXTS
qVBLe3OmACF9EBW1O5rXQWMsxpyrO+d25xQyS6dGpsvxesrSJbyGkMZ+JKGin4c2KGBzm/ps9Xme
QQMjx1uCEqv5Fm7gwZr2Y9hAubmEJXlLigZsnF3hB9JDwu2Dsst+yqg8iH5m8fs8k2KBn1cia69G
LT31L1n7w1OQhbeD9qB7sx4Ueo2cVd6D3s4n9xwhUIF90FUVhIKlI3xFkJ+LFlFo7KW5tz/cvG0H
WSWOAIJ6hrm1VUtO0LCMtmFGaGqHYjYB5jVIgbRU1p35vea5tvjZNDAgfIhFX1GxjQeqJxZ8IIc2
2gsk4G3rmePCVNSvctTWCEmJ/TgpnTPj3tNsC3uZrnLqzItzXpeyyps2fnOI4k0GOWIOiFI07X2A
ZGUOc8f3uGSo3AJ1n9qR3lFZmn+V5zc3EkKgwC3jZ5kE58/H8SaDa8gclSjv0N1Z0pmHgkbBaa6+
SKM1uEmDG12rY6RjcguLBNWhYg4IgBIlcPlplUVO1xKy2zR5pnrOmVNPSHly585yDpzAgkyPjNSi
GL+lSm6+zY2kEepU8a2MUtORE2Lu2+cQ8zNnIVh27Udp8Vjzh4AS8KAgi2DgTwtE2nZyJcFak25R
Y5rf3kpmUcqve5vfca6YASWjcCVAeTTtftCHu2hWRUrTnUDwKYu+2mX8Q5uqI4wq1CEA6kCpGHw3
txEx0WllLHohJYQwshU57mYpJSCKkzRemwOL2ID1vqpt6SEdWWtzgHwL3INfzo3KF8OkGFQNMian
q/nzvx0Bg9GUHPL66u1HNZOvYln1gXR0I9Ta3I6aP0IO7eOdoJXn5KA9FjkKc24sMn9DOK85l6lL
zttkCLyVDhTeEaDuiKyuoW1LQu0i07vaRa3sAVLhj6KoH+OCc+hdAfjwJ5XnfUn1TTn6b4bPXFDV
FEWYpgIMai7hnkg+GpVZF74n9NVMUgFdvelbCKUxevzeUrep+2XNS8iCE4O5DyJ211vRMEG1bn4y
CXtL6j0Q8P3V/G2FnbxazS4fdwP41hIN45JFGLasykJazuVMu5A75IusB90X+0hT79RLTgMfFWv/
eiPdklXNVg3dPPVBBiZk240u66u5Jpz2Kfk7lTE9fIZBsM6H9hucGB4BLaHPp/JNH/h0KpG8MW2C
i6yYp+r9apaFI5cgprIqVzlAfDxo93MZuImkJUiYvSAsz1GkmOy9Mh/5bQtDZQqfdTgp2B88aaQP
OOyiDfclaHGkVdOfYk5uWnZzABHSqmbwtrlFtfJ5zhnGkkMmNy4Y12gf+y9/zqCpCANWsEXV/s0i
7F2rR6PlKAdjqNPdYuPNTz7Hvz4ejrW0BN7wXHTVLWt+W4ZsXzMmhJXkHeD9KeyRegiiQ8hj1ZR1
TTqLUb6fQ3xMBG41ar9zkBuVl0nnzMxzbYFXJ+DGfyRCQhBN5zym1qz7MYMqw/TN3zJga759sv/X
DaCb8AVYR/6r+a/5N7/kxVgB6mveOhd//9f6Z77/kf6sT3/ow7+h3fHX083dmQ//MWuNNuOx/VmN
dz9rNEH/0RmZf/L/9C//4+fbb3kYi5///Z8vnMvN/Nv8MM/ed3w0NHD/922ieyABdF//Y1snP7LX
+vQf/tkqUkz6QTbrHBUEbFRnFeY/G0WkyH/oiiqQfrYRC0XX4Z99Ikn/Q1YNQXeJv7JMwRb9Z6NI
UtQ/NNk06E1aumoYCqvuHxPwVxz7tFX0cQ0bOjUtIr0FfouGkWyqJzqzVdtA7zRS815HzUTpid5K
5wZoCsy1ADKEhW3cpbUARg9SxIazrEEA32lpfsh9D98rsXw3hWcC7Ymnx18PpFHxl1X6aNabbPX7
TaVAwyPJM+97BzqLEzjK5KbUOhZIujnRJvqu94viouDyHL7/jkmGrsk00QzFVA1IXLqYm3bvu7ZR
K8KxwlXuHp47kCMdZGm0LnWkMexgVQBIru3vQwhEBmBWK5vbIW8vvfg80yePYCKXZBqGaQhLP40m
SUFZsbI0+b7WI4mqzsyalDVzretIaJep932KwDqnmhVt5SkCHeXBaNK4dn3+Ad6++PvnoKKp2AKp
Xw30NETUE/3ksoc/oXlFfJ+lVoJXL9p7UQI8YvTJjNDW3ah1RvPCRlRNjvMv9TT8bMom4QpJiVUN
7XJVRKZAILfwVwF8UBDsxbONci6ieEDPKJHcWtN4oRV+YmRt0O/kqXXI+GwIS+HY+vgBB8NXpQSu
9z2Xf9XptsUqu8/X9PgWaH840i5dGavKGTfWhcTg4yn6+7jz/nq3XGHxYcRER/GerGeXreK1shar
Zl1f8Eh6yy9++ypzHJFZIfMy+TgORkzIPKJQcD8EyBTOB6gLRHtJbypetMDaFjUg6sWADonrm4Ka
noT+YKzuAdU25CsAdpQ6q5GPojkgGiq8sqcPD3akVUvMIsYNDKMAfqWnLfUhvlfL5lcvFS9+jMwP
OKiWgmuVO8WgrtK2uS+MZlOU1UPdY+xoVYHqwj1CQTHs0LdH9sy2gWbmihKvFNAmqFfJytoCe6Qg
ZuWEqrwRA76YZiRrN+qIFiAKo30dHSOPe41F62RKv8Q+PNWo1newtoeNlJYgL+X01ixM+JaluIN4
pBGMspugmHZ1wZy0g4QoPSss74InI7B3QYsHA2YopcOGJztue4+7rVYukFtDyzh8oJkJVawrGlc3
ubw0vvQN+QzY9IZcUQvTftEqezCZDyfPcO9sfXDHsZ9k67FVtG0QNdGy9YzbyfTrDSoj3op49th4
0yXv1Let//7jQx7CfF2RtVlFW9PEyeKukM1Diy/Mj/GvuUVB7s713Qnu+6foS64vocPQs1LvPg8E
pyv7bVCioWC1oXJ4GgfQlEJjtunjYz/YmMH74T6zoDJPEZ2QZjoWQbCzcR3xEHa8EILm1/ntdd+N
fIJv8cyyQAgp8GlYGggOioU+mYtBri9Iq58efacveDKroOYLLGNT6dANV74auX6E86Usr0Q1XBhp
fuDTFxKaANdhzueLfXLINl6OoFtSx7BUu8it83wvmbp5YZBzsyaEoiKUMica6kmESLsKS8Mmlw6h
gh9My02WNjbX489XxflRqFtZhsVJaZ+cDpkeBAK6Ei3juF9Kc4c0mZYGcP3Phzk3Y6YKSkZl65Ek
nczYWKso7jTYNPkoJbS6DLzVH4wLsfvcAuCsRe5HZcKsU/V7LRzSorcgjxtIk5ry9SSDjB7p5jQX
bgpn3sYGn0Yux6UBbNDJpJWymURDO0VH4PA9xaESYqOsfv98ypTZoOHjKlNkYQGU5PijHHtqDoYQ
U0L1IgqPyXW1bW+srb9FN8wpLh5GJ4Z9BpdhRSZBIXXV+D7qadLY4H9rWq0RHMtypFWmToNrN2jp
q0obLCq54FqDTN6gzXCGML83BHpgEOUXIpO2NJpa7koWlcN2eu1qtHti2bi3jCBZFCmwiM9n5fdv
PD8qCRU0FPLs03Ozrc26t2LFOhR0+SeA6mKkjTxS+ta+fj7S7zuDsxkkmI5OEsgw82TJ+u3gWXD4
zIMmlw6gXdjQgAgoUP7LwwDsQlDVNCxDNk4z1QkmMCzDMToqMxYjgowZIl5Exen/bph5Xt/lNfR+
2hh58OjYWcOPvEZLmIJ2B8bTu7Rs58V/smw/vNBJ3JLiZko8vfIOtvyzmcRcJN3YmQT/1UAKzkeA
tlg20H4bIe7bgYIWkROo6YX3/f20U3gK27Q1g3KNfLp5eq2QbAgB0bFXvG+tQpbhUW13uxIcdjEm
0DHGEJ5qibK7Mer2v/NRhWbNVw/S/1NblFjtETdBOO04mOUrFDiqXtRcu0teq2eWKNdOcItEPCG0
U/NlCJkRxyiZVl+YG93TrzwMRuq6vOQMdWbTMQ7gQ03DaJ04/nHxeFBb+lGJvEMwVMtRwg+hDTeU
PhYj14EAhX8cKNzMqiFetJh3T3heP05GtpmUnrqJtkzl4MIj/R6B4Txzq2LT0HLRrHlm3i1nEWLT
FFtBfJzEnPPp3QbhwJ+fbxlF/X0l87LcWWW+oqG+GZW9G6Qi8GshqAMCsLU2V9OG+v214mAE6/ru
Jfu3jxZ/bzFYJSmkEsm3VEkqPr4RTP4Cc3sbzIvd3fVWhGSYPQ7Y7I0pyhJxgABMDMV2vHCUnclF
lffj6ic2QWrQTWj0+NaBHr2ruOFSSAuwV860bNb2Ibq5dMHSz8SHDwOexNVewU0Tc/ToWClt7zaR
jQrQMMKfSvLqUW7sTQfP2A3BSIEjq73tBB0YaeP6UHnIIDSyFy1H3+jdKNJKZBymkdq8WuwymqtO
GYhtnYJeiVtOHljw5laLs591rlwhnPnTrgD/KPU1PJGXIfa/z3SYRVOUMHcU65GULr6qBExt6vbh
sknKcq3i8phNyc3cKVWktF42qn/Nz6Awa1r6lUl1ZYWSqXkFQCt0baNAf2Murg8BlP0KOXHXHkaS
XbNXaJ7XjXNhic7B9CTYku5oUNa4RViAkD+uGi1LmxzfQusACGaFVALonC/JbfM1Q/h5jdMTQEfX
Ip9zkH++cIU9l58wNlVNLjE2adfJh/QwDppaSobHWqzC5nuffA3pGFoHRf0BggiGBkJBL5+/75mA
92HIece+25EoSJCrqCxW+OSQyI3VZHEbtLKbz4c5c3ioJsFOtqgfaYS9j8PQtfRDewR/hvmrk0C8
A2ikxINDeRgE063fQIGBPfb5oOdCmomak0Y8UyxhnJyb8eTRykU26xhhrbaQBm6+lLmWnw9yPqa9
G+VEQk0OIpTaczkkdZXW+vjTax4o+AQBUubJT3oXfbu3i9EJO/DBqNj9W6MTTC26LkT+k7CdZF2t
qa1kHqSNsdZX5dpyvVW61VinyDJdmNCze4M7jUaiCHTfONkbVizUpPSV8KjC8eTCq6NOM2AiAfR6
p/cB7TOIvhde8OwC/XtM8ySaitrqOR/78OhVLwMa75pIHARk1yNd7qy7M437Ri8XIJmRh7qX7B+I
k7pSnCOkYV94+7OBnYhgCZOSs/VbYgkKb4p6SjEHfTGtFBf2I5qRLsi0JeS/bIECnXnh7d88806j
ESmzbismtzzltK6h1kASTMyJjsFW3aV7FBq23a12ldx7W0jKkEj1RemiX7MVVzZaAc0iW+uH4sIi
O/cJLDpRKHcLqvGnt0AD7Qw98VL7kINm0AIfFI29SJNLBqG/FbbJh9R346gnn1ppagUAcRYe58J2
R+hdpz9xfBJb4xZwtaNuOunXv14T+DjmSchVen1MTZlvOkXXbf2IK8AiDZ8urOFz+4Y6vTA0EksK
9yebFHX2dnZ6Ie3Z+hvpK7M4PNv7YuNttDVlQDc7hqsWpxc3uBB2fytV/zmlf498eklRAvQk4Awf
vMfOxTBzme9hS5eL/KfkyK+z8L+T7LtfBgXZ0DXuIE/CRPj87c++PJcxGsMa5l+n90tt1EFu2EF4
BLvkqqHCmoW4aWOJm2GZE1144zOJtUow5gzlJku35uSgiRWjD7wkDtEX3BW1+oJw7VLYuQ8I5NK2
OJdf0mGy9bmaQE57crx0WU7lbZj3ZkI9aSAxEF9LrVj29VOV9E4X/Wue1X8mtOh7q7o95ydc1z8e
ormV6SrQGuOA1MVCRcbGNm9Q9l8IcOgaAM7q/vMvd66KQRXLYHvT5JjLAx8HjCpcgKmCG4fGlR06
+cFrt8UsPltENJwauk2IWCFsvu4ey6dwdWlrnv2U/xydN/44ui6kMQw8yzhUBdJThHyQmI4Wo4Cm
XLIsPZsp0Epk2VCY4Bj9OFQGamuY8BM+9jKeQpp9JdnAQS/M5vy8p7HcfDfI/BDvUi156MlwO4pp
QzTq9/HU7ftQRc/TNr7lGRazQm8PcStgAY1wkaKpsy7E8flznT6AZXJu8z9QGqe5gkFfPBxTKzjG
mTRs2wDYV4jHWyjXLyDVQc408XMVUJ9JevRq/423t2xu7tT5yMXg7314ewRqBr2CiHcQnbHu9YfO
nkBS0k6FGACGb6SV4btW1b1C1V1/PvbZhfT30G9p97uJb+QafbnJCo9h1uFNgN5No0CZ6O9mxN6/
PhS0RyrMsjUXuU4i/YC4XJCIMDyaCYez+kVkjYuB6C5WDv/GQHTyDE1GpI2y2sfp7HK7x1zXsA7m
JO8a7ORs+2uMa6wVXqoPnjv9bYA91Hw0asH6yUilNiPUdeK3B2K8qGl3jYb2LR3A5n/+Sufi6fuB
1I+vFETUeMaKgWQzKriD5K5faFu41w8AS75HlvfNA2d8YdCzb0cb15SRZeSWcBLEKWOVpY2E+SH0
cBFGi8UXxXKsrQvL/+wwXOpMqs+GBZDg47t1YRepaASS2qTT0gdCvrAajsEeo5HPJ/HSQCeTaBRq
LGJFCo6hjqY/7Bo9/2LC5P98lLOpMN5WgoqRJROjTwImVzl1kriuHpsVesirdBmtIMY5MG2ujc24
ya8+H+9cDvF+uJPQ2aZSpOa5HhxxnMRmpeOOWiXxdWb431sviLGSzMWFIYFS8E1Ow+X7Qee/fxc2
4B3ZZZGq4XH0im4hvIJGbzJ8xcblexF2yhVmUdna6MO7CYe5WkVjr1MTOsBRfZPKWQ1YEF7eGkJz
t0uatF1hg4emnX2VGz7M4CGKbibNxHIAOV/FRoQy8rqrSYeAxTH1kyipb3Q1fFXKKUMnu3g2QvW5
jnpjAdrVBNurfdF7cA/eIH/HYXWteC2s/q5GnbZp4Xq143a0pNGZD04ccO5KuXop29rpY3uLl+71
hEcthpOygxFrhwymb68sGQWHbpKe+yx6tBGS86rsqFi5sW0k49HX2l+qh55CWzYPqeJ5aOfqzSbF
UQ1MlYt5K9IoYWL8yMsJciJeYk5oSTn6UfipgLDdtEaPe5OMhZJfqNeyF+DhO9jWdauVyRL9sx7m
k3Uw6uFKxzW3t1Goi2iv4Ams0sot2nvfQydIUr2dgkqlU7fT44jS/moyTYRrIcKF9PTqUHnoavVJ
LVGfUsynaBYaLM1Ho52+GyU6oWUDuS2bfqgB4rAoXuouXmzRprDlbwWo1kXVwxhBEnolhfVr3OL6
Y4oUeUrSd4gKkeb6RvrLCK3s2EowMaF/gKoE6arDFdON8AkBrgtnytl70fuFeJLEoyUCExj10WMe
9Guk+L8iwYXf6l1rYY2Ugd+A22R6Icokg+LmaPAiOkL6SUpvSxeKm+eOUhvs0ZzxQtTXTuJYkjd8
n7YkJ8OqTUvLo9zHt2AnVqWsXgCsnN9+fw91EslEnMVZ2zVE5umHiOUDwllbpdadzyPLpRc6CWSJ
Z0+W0bTGgVbcwbILbPlw0lnmKAM4idxdfz7auU9JU3DOwKjvUUQ5OW5ibxBxF2XR0ZPUp1yUt1Jm
oK5UwDYaKsj0co23h2ikX35j3iYwf6GFikerRHQ9I0vdx2gIXJiBM7nvh0eaj+V3Yc5qEBdO4d0d
Edn9EeVQ33QTC8XPX/zMxyRR4QpMJQM03WlPDplKzywirmU+6kGJQVKUeI5axRfe5dIwJzsFGVGU
JBUqfvlkb0cDufdM2YxDfCGhPHMcIU0xYxWp9M/lzJMpS0y7BvhoHMoqOCQpWtsWZNvIXNumtxox
Cvx88s59IdAKQAoYk/7byaLp+6brp1boB68VPw0k8PDMvLAwz2wD7f0QJ4sgQ5YoLaTYOEBXQjFV
usbvtl4MgP4WLRWZC6vhXM1UI3Ej79J1qlqnfSCraSpD9n1usqt8H14pV/Yy7Z3a9W61ZbGOogvf
6+zbQeZG5cO2wSGfTGA7SpjEIfV0SETsTDqqG/53msQL4PMXumjnFiAoSbTIueihI3AykrBCcOHG
pB0miCyS2JrquGth5ny+IObf8jEzeUMVUPGlrkJOeRKFPaNI/CarxSH0G6cFeBXXcGSeWXkLL7yw
+H5/Izg+gG0NPMX4WMbpWh9lCz/PZjpEEbZ7MtRVddtld5+/0O+pvyYAkJncLhBEA737cUNFXGTK
pGZD0YLeTPr0pMbYMIbpVg3EDkrsuAiL5edDnklhcbhjS6EmxZaST6spkp7g8DdZ40G/rb/EG7go
jrdJr+GJOgg033oXxjszj3PZBuEaLm3gdk5ese3aCXuQXj/MwvZN/zq0dzUi0p+/1O8LA0A9IAsM
zEHds9g/zmMgaSimmGI8pKP6xe/0nbB9JMyTNZaZ3wMLXtnn4/3+UoynzQq63J1om89//+7sSIpO
7eix6od6FJsCsS4ykQz3439nFIvbJ6hVQGInZ7QVhWVa2pzReVIc/LrbaVZ+FK10IQaeWRHz2/w9
zsktIw5oOcahRgF9DGRnHLrkWkH4dDPLbDVTjEVkGB2FWWzxolqFo1G5/RhfTQaKfJjq/RvvLIB7
qty8Z9Tnx5kNii4oGj8zDlEwLlMrvsu97rHG1f3zYc4uGKGrNDVmhLd5smD0qCfEs/cP2ZAsgXgs
dP273v7g5gB/ybzwTr+fY8zv34NZJwU9Wc/Tqo7I6BK9YXpbN+yT1efvc3ZBvhviZNpQnjX4jIFx
sDAv9eTElf6HtDNbbpTJuvYVEUFCMp0CmiVbkoeq8glhu2ySIRmSIYGr/xbu6H5tpF9E9x8dfVRv
eCshyWHvtZ9lVYsA7IvbYS7XK4xkVKoho49o03xhFOkBG0qC9YpXv/LcPlfEOHDSv3RIYgnH+GUV
5vPtkFdHhjXY0XSgR6DH/zkhAPUsmInE4TFNnmix12HvYzzcDvFVS/u5r4zD+ifG5AMI0Q+Jwn9h
HUEhfmCWVS8JCd+kAYR+OojgoNNqmRfwrNBjMB+dCKJAuE7knpqXvd/UvPfCAv2AQwuTMiuxn2Hl
qG9sOEB5Suu8tErXHZJUgaYG31JKTe4Omnyr0xaNCwP+KoxeQILKy3alwMFRRBWuwq2+j+v6FX/2
rYiyPxV0TvdNjl4xUILgrkO1u0YRj2rPFyYf9lWfrIwgvWsadZHm+t6B/cUA+nZksFUX1esq7ncl
7tqugN2aK5KqAGivL31gRWEbI/onRa97QGhybHGFDyj0MbXAKEyM0bzMgolBRXetgKahrmE3Jopi
LRpo+eAm6CyRcBHr2y/k6yu/eCGQNdkq0WH+MNWSmjlelgmk+7GMDrQEBgIcULoAHdSo9xKICCNb
VPQ1jJ2Z+X31S/0WdzIRihJOrwx3vWMhWIyuUvk7y6s/twd3dUJjruGUhBKcY04+VQE/SUXklnEs
0dptPBT5ERyl2yGurm4jZE6DJx+kQJPVrYSfouQCC7oGM0wCOjCmBpo6l5HF0Gf23ydK8fU4UPIi
I4Za/HTzzRhsE7gJ+924jj6dga7MxF4P0vy8Pairz+0/YaxpWSStK7QI8dI8DpH0CwWpEXHHq5l9
4fLEDEUxvPUgLMaGq05PfV3T53UBT/Wjw/LPtCuXNNI3MdoLpN79vj2euVDjv387QxR1UXDYuZjH
PlCXAjgwdDn7IWZ3FWar/yWUjkYzFUIU1Hp+hrL7REJwgmtHb1eLlqoeerbu4GHjV2n5djvUSCqc
nNHHJ/hPrHEL+TYsrUSGXFZpf4xRs1eIx1fymDw5XucVr6gtDV7glktl4zSn24GvbU0E8kUU7FDh
waLxM25R4bGh8x1XqwCWMKMpPQf/7T4Ij3B3yTJzZqW49ol9Dzd5e61N+xopBKxQFqx7AiDcUGu1
+n0BEGlns+XtwV2b+9+jTV5gqUn4idqGgfRTeah4vlAEfXeGuYzb1XeHNWOsVkMIOj0V6TlQKwwA
42NiqF5cn4QhlzKvYNhTzzy+qwP6J9L0SDQ0Sh8wZEyO4LXfKRStMlq4MepgJm13bT0n38JM1loj
s/Jai7E0ASHxjPLDGnB07f9zKNrPiacFvQhszuFtlg6eUwNThvYif2isOSHy1Sn3bTCTk9CgsrLJ
is446iPdLArfaAiju0IkbAETMr+tw5la2/WnBwEDgYiDqNOz+FAlVQq5Ij02ufBBCnAgIwNR43+Y
2sgm/TvI5PHppaxTpuPA31vFOaXVn0xhMPzMV7fDfGUgLo4U3854k/VB6TW7igERPCq7+rfWo1eq
PKtPw1v05LwOzOOP6La/136lT2RzO/K1p/j9cDlZKWivWOiCxOJrRGeuP9hzm/21TwkbFU4tGqCz
+rSSV6FfEwgzjgcIL8BYdJChAtUObdjtYVxbG0ZALTZHE8vD9BweyLxQC0tFwtjmuMCA+gBKB6An
LkXr/e1QV5+YBWmvOe5VyJb9/KKCXi/gsl5hcUgkYDEFaPPEnBOVXB2PhSeG7h40hhqTMxKYkqnT
QMZ7tMODbQJ2A+RPK+5Yo86M5trGhFTLvwOZ09ufmaLVNST90e6zdan2Z52Gn32pQs3nvEelDrBS
J2eOMVefIDqC0fWFQ5E2bZVOA1x5bYLNMBJyG3NyCkE2uv2Srk67byEm0zrjpa0DhI/5UP+2QjDD
QXdzkvfbQa4vef8sDpMlLy3VeOAgIx5jBbqCYCjuFTX+aMroaLdw6gj1mXd1bVBjavvfi9H4XL8d
XnhhOUKArnSU1eDpsr6rG7lMBzqTW7z2esgoswbXBNGm6sau1WxBzJweDQEGedoBMBP5/8OT+xZi
8npgWSNMnTf0aBv1Y2hG8JpqmndhOOBwFY2yaEtA7W6HnBvV5JBiaipXBtAUjnEAV6LEB8lm8T9E
QO3dQGsZ5vZUT6iZAS0DdAKh9hBtrITcobPt+XaIqzPgW4jJcytyaJX1pqfHDvAnEPUNGYGq1Mws
pl+VkuluhPz/f0Zy8awYaGshR5h343f9CHDeAyg79A99FJ/h0V4SWL8N/jBzL7y2FIEmaI8thxRy
wcmaN944zF7DoRXuoamnluzIjWKtN2QRObBxVurKck1jTmR2/ZH+J+q0L6Qng2hlAaPATBUjHhyg
WnR24+hy+839P54pShCjKhy7xmR0KmPADJt6d4Q375F65an02H3iIXvxCdNCly0AqZirsFyd89h7
0TGFqzyqHz8XDC1GZy20EjiTEd3PId/h5ub2sMYJdzFTvkUYf8G3JakbWN5FJvLnCvlUoRXIYRCv
/ynApL4d5+pS+y3O+Ba/xXEiK4PvWo6v1xQwYhW7XHF8CNvdPOcnkyszb+tqOCwJY0cyCi1TYRB6
zeigMexQDi/gZwiopPFaCkRs32AoNzO2qzPwWzDt59iEqfZ2D8zP0cnjhU0DcPtsbaFEcKT8Hx7i
t0CT6WAMUdtZtoJ7GroBxWikGQIakvziBLbr0cftYFdnxrdgk5lRg8NSQS5DjwU7Q9XhClgYxqBi
p/9DswXu9N8iTecGfEgT+G3hsqu3O4eFb6HBkZCDtaTSWAK95OyFS9ihye6R62LNScuXNFXmhLHX
X6Mx1lt0C2X1ybnQcDJBawfW3XAf862RBSYfKhIvbj/Wq5806rP/jjKZLAZEJ0QMOHMM3a8ofIij
37f//vXX9s/fn8wRWNTVihNKeuyRR3WVrMEdDpwvT6nFbx7o/7UufHx1aMiH9BWYsqlYO4CBgIDZ
V3dko0lY+myAZDewU5X+l6NCozzE54SqzuheYU1TTCGpCXwYy/ghGoDTz1X4scIVEDqOenalAn9n
siYimD02hUAQjv9h8f35Petgw0FaX8DSpK9ygEVMpMVTTnwRGY/IpAEPEudbuPcuudk+OGb6IDNp
HSw44NBqNKArwTsJVb1eAdodAysXnsuELEhTf0S6WObSPrHSfNDq8N6uq5cozu6NKPhUzHwPr8En
fAofA8BcpYErvk6s+yzhi7Yem9SUz75RNA8lAQ+m62iMHo0qjeRcgd4ZKtWKDsbOgTvcokO79LKT
6YcMwO2I8edcIlPQ9YoWTuGF8UYDMEmwEm6ClOdeYrHnuGDSNeyggjVshopDAhGWDTRTXlEA2Qa0
Pca4X1RAszbCfLIj8Teti7vCKTIPBBIQqKUKPiYQv3WnvDgVPzMDdDCWfYhcvCRWcRgA2q6SjdIG
D12aExCkkz1ghq+DBZJilq2CAZRh4E19xtXE14L00FXBJzHEYxGU+EEDCOKkdFxZ1X8iDS0fHD7x
mV4eddavdVMMC5wC/gx5KD2tEftCq/c5CggedHJw+VI4jsKqmePdmS84OAN32IPbmgXlSq/RlEvo
L/i26a6SyrcQVykgjumnVWt/u1rsCi3boGI5xwEhX9P2++6L6jxakDSAgyBAgRX1ZKYpBU16G5lv
CGsAtGmLbljVibT2OHi2vp22bGnHhYp2TQLFoSxhgk67aBlT9Ha2aO7zRdZXC2YoSHvC//Q5b+D2
p+KC62lAwIPVK/S91cL2SIEd3RK5n9RcxiZsi+1RxppFxdDDcjPgB2HW4b7PcHhSzezOwtKxgkGH
vlUkhX1cixI3VBCQ/nFsOidNsgQqjIS0hy4qxUbtQmdhwMZlkdYoN3VBYt+rfZPuayMGhXXQio+e
UhhzlQo8w6jals9mCn+woDaMBTJozb3srHeDFK+WlAD2w9hpW8nIRgM3YMcOq041RaMo5+WqStR0
EelhtEo76fim0xRepZTtkqiKukLFF8WbptsrtGveAjXaCbVRINWVtc+TXEcTZiQ2uuSNB7Q9X1BN
PNmxvA9qabtcxhWQBrSDNwia4BOiWisGK8GFBYaqYzeBHzA18kz86mUxWL+dUtClYYE9n+jlK40a
tozB/EE3RZPtFQF2rFV2WwYf3lNWOdJL86RYZWXce7ZMlQWoaPG2Z47YpIBWugMlL6JXe19LUISz
IlL7gcLaAymB9OsdeP2N2kOSi8cMbM1lPkiwY0MKF9SeAOPMcRboKfngSp0vIkOP4ELB7IUkLfXT
SIbbPqNAZQSmsYcpSLuE/Ynz0MQ1XYmGO3CGiPhJ0dibBJd3ow16s+Wct6cEpgAzB7PxlPxzxqNV
AturgRZgbaQe/FxbQU/K4ace6yeE3lSrFq1abC1Wcwfnr6a2izjobMZCbjkq5CE/43QEBmpxqGsn
eELAHrl3zW2zApg49o1ffFUtQYwqNyDWu8WKLOKFslEeb+/DF7KHsZ0RXccajuYgTl4AQNScZjqI
xupJpV22QLn2iQ2OvbNojhxu2PJ+OyiqXOXQNLo9b+GorIJ2DEArFN+BNF+I7MKZXXR69sCVFriZ
Ed4GTgBuuJOHglNJCQdAZp3biMJ0pmT3QUQebo/7WgyI0Gwdqn8Ug5zJ1TODWoqovWWelQLreV+Q
MwWcZubEPRdkvIl+u02UIfxZyxqEQLhJpkDm8dcgnbuxXIhKx6eFFAceEwS56DyZLM5Vmmh2yA3z
XNgwzfDJvloxP1oVYPLpXnKs4QTqyfV/ewr9iooMBCqd0FFdKFRaPoDHFTfm2XSwFSPfymvpcth3
3n5NX1nOHx8IRgee28hDRQcqNSbvKZLEsaGmM886fO9c5H5rNyyHBAAZ1O0V0JFN9HWjFWcdJRWF
97IBu+yOL0LD2lcRAG4sB0GjTg9O3T0RAxIoSCkV125REmYcJAESDq+3f/L4vG/94slL7y34AcSi
NM9SPfTwXaf5nw5MxttBLjSU4/M3LZDHgNgDtWO6Jed6AstcEiKKJxf9QvfHa3606pf6Intp1jPR
pqf1abTx379NZCsbOlZ1iAbTh7v4D8A6tQtj7Xr3Hj7Wr7VnqxCFuPFpLvDlszQJ5hhUbZhNqKxP
7joQ9MQUnrj0rICMhKLnWh3Sv0kxl2C9WO3tEW2J6QWRKC7/00QxTMFiCaAWPWshCXzbFAeoD9EK
PJhbyK7fS41AY4nO8x6erbef7LUBQoUIPgH0HRANTPaZHLgOWZcYYGZ8OvIjCO4N9LLfjnG5Co2j
c3BzBSDPgN3Oz5eXVAzpO4hjzxQAfh5TGJlWM9vlOKd/zvmfIbSfIdJGHQZZI0SLvvwIjiK6PMaD
XAGA6RKiLFTt7faYrj+3f8Y0eW6MIjuJhBA9B42+rGKcnpoEdZjT7SiXm+PXxPgnzPhov837tIyw
ReDGB5yiyx77V34KjvbjcMI5136P12w73yl59VFayIhDPABYzlRdXuqyhZM0M85NFrV71jfamtYd
RfEHXPpAG5pFwPp3cNSRmG3BHteS2EYWGA5YQsBXujTpnRkJHDAL7TfMMFYyVZd9lMz1DVx2B6NZ
H513I7EPqBKUWH4+mjaFy4uhlsYJS/KuCvsN8H7Q3IllmQzbqMoXaBtcm62JJkj72OvBEw+alwCG
aUlZrVIarwIYJJsdcHJB2+DgG/dzL2/8Bd8nJSSNqP2g13RMSY59/j9/YdyDkKUUkp7C1843PX0d
LgaoE1ZYIeFPM7NETj+yr2C2DpX0KFG9EBuJAUZPsH/B4xAHW/9VabMojPHnToeDUWCzh4wS8KTJ
lB8qQy0EsFJffIT8XNyzZQI9CfHas5hF2E2/r3E4BCBGXOrQeHCR0eWD09BAa4xTq8Nsw4Tp3x9a
zmU/p0FA0UDLJU7YyF6o9sU5zzaCANbhFkUtECdKuJUzDdZDQefe/oovNy+0HQNggUMSeruxyv6c
Bz0KZjgDM3qu4TWcwvvCVpddki3DbGbGXQmkOdiqIL9G6eyisFD1HPoU1dDPPKXrKOT3GUlfY2Ku
czv8vD2maeIYjw4gS4IrA7rzR23gzzFhN6rCFBamZ9iy7PWxpIBe7je4DcLLoycnXZHn2wGvLEsU
khh072BsAIFMZp+KfrjQDGv9HMBWx1V1HgJWZqz0gTFPMUFpknB5hBtltrgdd/pdYaA/4k5WYPRd
asjQlPo5Mqy7JMdFrM/eb4e4AC9NY4zz9Nsqb6ZpAI/SRj9DpTDAaaAGMLBiL8jmQfBhmO0qL0nk
Rob9olp2uC7gGDHzC658CRglUAvjAQTcqcnrbLDAE8EzPN0XPnjqgviVFy6iVYwL4X21538hz16H
v2aiXjn2fI867YzXCmokMLLTYbA1wGDGrmwXdrzZc0TK3xXmuSs7ncMUBaY+emjDywVCgXWdCevR
KapD7OgfeoXiswF/JbeDNwRMYattC6M2Ey0bt3/rZbLzax785wlNVTiJxmVn21zHebf11UX2qPvD
GpZLfrIrP9D66lmr8ZoMvx7uG2jhCH1z5gu4PhP/+QXaz1lS2hU3oAvWzyaMk7LhoBkzW8jMJJgu
8AopDRL0GGKkkU+aysHt1XAVaka/vP0wr054tBbAYhn9Q8g+TC5VnVOHDU1jrB5oX7svjNaCNXAc
aFszDdF2KyM4LfH6JRusdK1RuJP1Q6vOyKoubjBfW4xtOrjUjUiT6bIctbbQ45IaSLHUm9SvgHHy
rYP5Dgu1XbWr/8yMefr6JuGmJCkGYlRd2AE26IcWTEWXr8tVclD/ojueHzU38bMP/nY75nQ/+Ao5
sjKx5qMeO60GKAFyLuoQmiezLYB/D1fo2tkXzFgGejrzfUznzhgKZUQoPuGGgAvh5I1acP3SjaAy
TmqDLdR+h0Qfll9Pt8dzcRn/ioIeLQ2ND9h/pooNxIYgOTUp+v7TjfWerKuDtVBTLzwkH46XuuW+
TD25BNRo2azr0s8Dz5pp09GuPVQDZzrDhEIZguvJRkQlVSOslPRkuPYqeR5PdmOfh+ssxMZAFsBV
vHdYTfnqY7+2HtnaQOIMnFlf280m764cMI2xKQmi7/FIdiEwt2Kshc2gngrj7+CAsJ7lh0Y3H4XC
BbxVza0WZ1Cag9sbCj/M1UeZsE8W8cdWD/1Qe60ZHHrr/Cih689MGLr1ByXr/dsv7cpJAVxtiOAJ
0DaYJOMgvm1uqPPWsqVSO9uoiWTWB4PrJ86dy/GLjrJhJtrVpQWXTYitCFRyF1dpRsoqDIZBO1da
uxZK+8Zq/TOoo49E6fwIreKhqe3qyngBHGBGT3TttgZfBhz40f4GIPz0opsnTakBiad97RHdRn+D
G7DX+PBa30a+3M2lwK6PFW8fTHGUYowp0diqBsI1K0G8uvBhF7gGFmNlGXz1BcnXnKXqlHcw83Hz
fmYvmn7u44kF50v8H8IpJKnHf//2UocOfmdhYZIzAc+TxesMBrwwL/NuT52LJRphUM8kyLsgOYwk
02RVMbumk7B7VM+1/kzy3pPcgMNHsem7OyfVH7sY5Au4+PWBdCHH9vu23cz8glEW+P3Sg1+AqwHY
U2hqRDJ4qmaJ4KxRZLY0cEVgXlI8myV86BpXI+k9Kcka/Uow+2wXajuHpP/6eKeRx2o/TrzQ9+Ho
+/MRc03q8ILMjXNkIrmVRsApGK8pbAVo240UM82tyHOQrMDO9kUOGxY4xiK35IZchYf4cJfUjj/A
fZtZqtvG1kHXkmVmyaXS/6naT838yAMK61DupkP1bHRq4ZbdnJDv2hcxJmZgiQCl2KUrhlEGRg3i
uXFW26dOS/wqBt2DwqJO3fFgQ/t4GaFBoOnKrYg/Czgg1701c9i4csjET8CONIotIRCaPEdAXyVr
IVk71/CYyIN9HEC2zXZxybww0728FW4WfNyeNtp0sx+nDeTaI0RVQ/uyPf6ob98HKhRGlQwOUl4O
cTPN8nGqAhvJp5nlBqzybJK/ZlbmWvyTBe8yipZFGyxaO/aIPuwaDRY6anjO2ha5MnHgPYW3HWzY
nQESKrkXMNa7/YNnfq8zUcfaMiuIler03Fs7zXrWlc/bfx+QuOmHBHC3MzZZjwII6wJXFyZWbaRm
jCei079cArOv1VoHr6LqT8Eje0MZkIthVHg2IxsdCtC1KkNtBU7Zoe2p6QHc27tpBd9vEsHvr8kg
TwLouYf8dNBdp4zg/loix8O3KuALTjp81MT+CGPloACI7EJbjI7F4pc5iHceavyN1/b4BVnPcRoA
iKgiQcUis79XAyTvU3sjONoH1ML5SFn/N9OD3yDSLEO4KfsqUXKfZeVvewAZ0mg+4LV8bAgp3Lww
/DoDX1HE9rEuIR3MdVSVKWUERBpn1SSo51O79Xlk3uPHr4E6P5h5u0G25lOk2hug3PcarAhHs7rE
TAX+Yn6PCs4qC8LTgLKzaJtHUTYfRceXof4uub0HRWzlZNGWRNraEsMvUN0+7Lg+9IRWG6GmYkf7
hNw3EdjFRpPZK5jpIucVWn+ZrfkQX5/jUNsNJTvYrAE4uWHn2Ag/DQE6iNYvmFaviEJPDid8GWTO
kmS0dOPUXlMr8x0wNGIGHODQLo2Ww57B0Rs3a1jpqY6xtTr1lAble5wrexFmR4vVS5Wb26Ih73yI
N9wmo4286Q9181DC9DtK8GAMDS7k1NwB0nGs85rgj8pNytR7zWKoew/Gto+LI8swM5Ru2cEKx8mt
Y21UuCdnDy1PGy8xjadEVMcqBBTeqCDLsGAb6icRM5dcaI1nZAZ8shP2VPY6wzeVqBuSAUdd8hqq
yJCbftfZv+AKS92M8ZM92K9WAdyB0cNT18IOIECBAq3HwRNjzR5d2PuG0d+FFcodKUbzOGhjYxSP
AEWC4LG1+h1nyjNAf5qLxv9wYbXBX5iuH+tMhzQcYv7WVBM0DvCDlURrqXZbmH1BcWK/FbF2coix
zYrhrS3bDkqZaBvnw5bW+aa0mqVudJsgAdQLPO2zkn7dm9EupArHXsQBSuSQ2T101BE44PV/7CF4
1JvCOuVxvFZko7lxrh4Do5VwoyX5Fk72e3BenlOYtSYlMNdl0wi3jbA2RXlo+lTjCg4WSLQ0wpYP
LZFbRQ86X+rU66xukeUDHIF1uiogTd8a8IxfKIZxbonmU1ucREpecEx5g7z3YyQl0dJ+CpOSLarI
gG6T6IUXke5VJnXvpymVa9WqYWRFYgE/2qA9oCVBP8Gvz9xaQ9v4QggIFHTDqwLwaOEvr58qBlVt
Ytf5LhERzFj7ZmYxu2xiQc3WhI8H6EC4jMB0+efqbodKZGR93p+iZ/IbqW4dGEFMs1204HC0qnwV
3uHlnb5gC2QBFrdX0unJa6TEfY89ORIlVdJ3sibyJIYW7W4hvLPtWNsHAH/NXOlmhzmm5L5tYlY3
TlS160/2ASqbbXOn/BpgfHYo1slG+s2mf9A/7De5K2d6Gqab0XSIk82Ts4bliVrBYlB5gO0Ebf7L
ze5ff9/EbQTafwsXk5/jykZ/S6dHvp/IemFI+IFb7OH2W7rsv8Rrwl105CwBlmJPDwAljGfB0kSM
dmluhz10cAfxa1gph25BFnQH14w7y9c3M1Gnd61xZN+iTrdxlURla2qsP7F9txyWxjK77+Jl7Cde
uks2zd5c2rsBual7trod+dorG3m3yG/DF/Di1qXYuPgVBr6I2klctLm6QTZXcZ4eIL7GNor18adG
F5DpWwvUvi4F70+Fmp2LwKEeMzNxj7LEWuIkzCvyV8+GfFnq6OC/PbrpN4c8FUqjuL9iz0KJdmoP
ZEGONMCcUT+HJVkR+HMHSro0cRa7HeaipDXmwzTUspDaVPGVTycN9FRZi2OOdjZB6lo4YHWtbZCK
e7A+XAcnG+KwVSaj5RALOGor2gmHtnwfqWXu6ZGJY20KNVhCWQmMsvU7UgSgyiVTDkNkzWbPplNt
/K34tcZYOAZTcgoB6jIHTVSwmD/bh+wLC97kHl/D0WKhPPF9tVf9DD3Obqh4xtwsH0/sP25G4DhD
EIjSGo6ZuPxOTvRt2NZSokoFgCq5G7Reh4A0L7wyQWQd9xiovYGhN7oKSrMsWgw5GNNqk0PIF74U
RjXXRTKu9j9/DpLYwPjA+A2THziBn8tJPyYEgrbszxk7D/VDnAKLh7NWNciZLP1FCQSgG8xC5L6Q
ATNA4vgZKJSdILqiwCgBpQiaRkvCRznbgHNl6oPPuFYi5+/tKTl9y5DWgO+KTBvIS6j8Te/5Sa30
8Fg1nVOWw73AFmu9ZptSxl5aGceazXVZXFz4p/EmO2s0dFZEgyE6M6trXCe7B0TlUesKCA2V/sMw
8+P46Wz1Xjy0ur1VevpRa2Y0kwi/WGowagepDbxOJNbAJPn5oIuWxLEjHAeZYXv7L/FdtdHWcyVb
/WLVnMSZjDZUOgVGepV5GlIjczm4ai9x1+MThhrZC9B2CZUmOQZQUWrQA/oRKnEoibBH1qfp0lEK
ciBB9Ic35iPtxJOm0BWOzPjPYshyIaiDZBZrQi0sN7GjYT3g1jjADBIiX6T21crgHoc8yW+14EnY
SY8KqEA2te0ZPED7bRvIuYTl5YliMuBxun07URgJiIoxlrPTYNkLTPV3JRmOTMbxwhigI8rlUbXC
XRumn02jnrlWrbSwsjyuEneowLgDTR12km4M6vjteX6RShsn3vdXPjnroEAcGGrOrFOWNVupGjsZ
6KWPJJeySFrItEDQv8/NpMcNzKpWTWDMHBhmptx0EYl13iW6KKMzXYXrbGlv/qX3nJtyl91ZP8f5
9QF+ewPEYipveRWdS4gF/M6WOK0WQbzGsoj6GmSIC9n2gEQEme3TMgNjKoqx18DucY2loPbSMDCh
u20JdnlosGbegob3/30pnbyFaQVKrXRhyQxP4V/eRanf7cyNBZGBshKrWXuLmc/vS9j47VnQWO8r
zhCtieXRtNck/a/BBzAtHC0lYG6H9PwF+S/KOtzO4aBxYknhmQL3gdlTOva7i4f2M8hk6qqxwdQG
hfezpuQMlSUq1nnfvhapwYDecP6kqXjqY9snobqCTxO60rPoWRfqs00YrmN4lZVe7AFjiV3K5L6M
Klz3Qgv+JkOlelVX/AJB51fXsGyhJIGNPiMT2yu1QreJotesl7s0hNkSr9eDpu5TPXmqOhs83Cq/
V4vcN0W6MKt8mfPywabxQRr8PWNd5gdpBz0MxCMRe5E9fkYX0j9MsT8BW4ZnjVhYTox7u6Wj0p/R
gxHYr60mDsTBkVqivEOGNW+YX+tlB/GfLlzZ5EfHKSuvlN0vJ9JWbRy9SJvcQ+Rr+81ATrJ30kXK
MjhRRfSEK+2aKfkHiOoE/EyYs9vkhBEeFY3ubBWLpMkNqMZTmNlVdrUXTt0ueZqP/AoKLXoiYvy8
6uRQtsoNuMl3Q+7SEunNThTSzQhw4bVoj4mavfES3T5NtZZS20L5HXqRU+TAAdO70TjW61Rn1ffq
n1jX7gEh35E8f6ccPieEw9AaGKN1VGOLyDtUuqMW6QdTDvJQkG74VSqCoI+heezrcFXqFjghMsVd
ve5ONm+2QnPuRG7v4lp5q7GwBpZ+UsKmX5uVBTOFBK2FkuKLh57kMxQcNtKDshAmGgZSiFrrILuP
pbbjCYBfLTkUTYKt2K5jVzNLcmJR+SzKEA6RFH8HbUDMRT5+70gCv8gg85DSWJMSVotQ1L82Nfyw
FSTF7Cw8ChvtNGr+Km3nLqE2sGWJXDJAtl076vKlzQFd1isNTsrMSt24D8RCWF2YuVmBzIALpuZd
Y4jExZJ8z5z2V2CP4fQBFfksGQ68SRqXMBQhHVE/NWjEgPCGLLXctFxKarbOK5u6ZaG98yTYRSE6
LIaKF+hFII3bIBf5uyjMYqswS1sDtJ0stK47WYY8WHnCXPQBqS66KD5qrn22TCthwg73ZRyJqZeF
4X3olPjhHYHDwvCZOZ3m9TUq3GmUIHtZN9WC9mXqqrR/sDScFouaEt9QLAF3oWYLfOcvS4Bz38nA
9nmgcMjelcYrjCBCch/cKL2DyqBqbLTi6zglDU59KpsUmf+YtZ6iWsEKO9ZZq+CG1HKGfFMGsIts
30KJvHJs53AQK4diW/RDjcpQuy/yAE01avKRlGno0q4z19IK+aLuG93DigFKB5YC9MhpjpcZ4J6l
dZzv4QVCXRlGn7BZk0vQWzGHzKbdACaOad6QuwivV7TGotIiHensNn9VqqTZBkn1RoB684y6MZ+1
ojC8wOw+YtuM/MpCeqxC7fdZtnDHJUL9CMoYfjxaXsNnXrJ91Vbh0k7TVaN11SKGszd+UningOHk
mugoITF/IQJ4tJLyZzXMPiMbTbNRl+Al278xBL4mEalcFvdoHYmBw3dQSVq0IDHZCswrkU1+grU7
cxtL2MsMTvPrBB8jnFEbuL4NCRDikFa7RGvQwWOVz5D4Ebdp03PgwLunKmyYrFrBmHKDwURSKntU
5u+cOF/XLHrqLZCQqiR1FQt+BlX3G944OUxVxVYj0UuhW09Gn+o+0lnAWQaW2Kl8OBcmv+sGfe0o
sbpU4VLsWUx0HsqYDCb0ykEQON479UsTWomrimyT9ezOVJVXKQVY5GiKE7DPdRmVyJ+HLbqd4BXK
nAHJXADJE9KvglTrFuigC10nqbYOqfdJUaRe5QBKapaPuaNu0KnwK4vBZ48tB6IN632I7I+SqX8q
s1g2OflbtzBm0hPnD+vL+77vPlmjoHctU5a2Hmyq3m48dagNHOH+j7Tv6o1VWbf9RUhVFBTwCjQd
3aadp1+Q0yTnXL/+DtbVOcuNkdHeZ0nrydKspuIXRkBxrKybA4rFHvTDDNWSjcoxVO9ZEvkIYluw
xSrd+LEHAt9IKmz+GuDTQXMlwd6ZFLyKMXqT0RW0EvSLWh2bePB9NHOi7IsK6REwVVevEhvl/wNt
lXsObXUclOKOJFDeA3W2xpcBstNCWSyWXr1IiaweUweS4r4amAPOYWAXTThYUVLfVGLEjA226tNj
mEGAiTfKPjP4fVThDiCsw3RHuckqfo54LDtxO94QgNLMJCgs6jf5Fs7r8Len2n03sBdkFYHZSemx
9EHKTKX8iLL1na+iCptmoP2ruQZqHjblGGzDvnxER+iPDPIjOv2orbP+L2xfU1sK/Dufga2d5caW
R+QI2lxuDU15mzTiBQI1Ifod43s5kI+w0p5A2gBAllms7M8ikm9inRUmSY2vOGucWPgvepnfoXG/
gwhu9DDdG1aSDfuQ51CwVodjaHAwwdLoCIMBuyfNY6qMPqSPqo8+7o9NzrkZRoAPyADHmxUz0B4Q
3p8kyr/8QrpPMuUjIDruqSb7kGQdvnAl4C/Q0qnsUo9usrLABERn0kg4fphZvSYfSOF3UFJCRTeP
0AVRoAHN0bzHwUmgv1hZ2OzQ0cOTbgdgwVojjziIf6MDoWrJ7Fh18eECafZp6cqpAIytHkNb6RAY
gVxvGXQyiCxkxCzFE5i58Mj2IfYYyhCsbdRDoHv7KoEJatb18Qaa+yMcwWXPquv+OJbVhTXcx/TR
l1qPdJOoxVmWQijwc+0+qUBGwcG18xzK3wPrTmpHhdno0JNT2qwyeQD9xL4cN/qAunHPJY4eQg/z
HaWDMi9ODK3bN6kdLN0vXC+h9wlFzp0Oj0PNLjSrbgwfVgNaFJ9JOV4kaEHGCJagPZlZqFTfpr3y
CvM4S0q6GwgfniFw8ir5NIOm5PDJRXiAcfuxp/6uimKnrZXnoIk2HWwTLTVEHz2XQApNG/VUl+lb
Q8bXWIn8XR/1r7UXBDYd4RPG+C1T/X2Xxw++V51gbXMmQ36ChsAeFofgibEsN3kNcj/KBIfOT2NT
DvVbxVM3OpQjOyLGYyMTx1Pau4xrD0mcwWhC062sS/bNEN3lKuIKJXo2eGarAXjChjHssq6UTDTU
HiutdGugWUHZicxKC/ZGV4D+qyUHBPHwA6yqvdwkUN1MOzSlAt+MkSp3VXegdQ2aN61TK06lr7oT
O2CZHvSw+/BpfQBx19G80aVd/wc8xcJUxtY3A55+dIbfWUHSvchlbVhoGt6VvAKiIxFsU/NyW+Hd
MiGszCA/11ikpH9z0tlobTqSapypNDaWNyon3jKGBFf/Ownqpwnc9Kj0gp71DXjcCXZDVu/BDnps
0uDIx+RNGwtut74kNuDAA1KrdxsjGt/hrbJpmvqZGsoGShgPfQo8TVlfgALalnn3l7Xibwv75XLM
T+ooLn1IXzNe38Hq9y80mW+DJtBMP8eVCabsvumKp6RBpygX5N0AbGCM+AEqxJDhasN4U2dqvWGZ
lDtaMzAzI3g3fs/3/qm0X+d74B2iJQ/4M5nclWelsyFrhJb5BPnRiW/DHT3q0blozPYRbbXJS7J3
9MAWjyHQlF1jT+4IBPxqa00aZSErvv4dU4r1LROMq17uJqjJP2Sm+hxvhp38p7N6m9h8J9kl/l+z
B14c8zt/YTZmUJCAqKGhAU7fIdW2DGfYxTAKN9UNNz0z2xDQmPerBYCFbPGKNjErIsZNE5UtBbc+
O5VvkwcyCJUIkk3fKmDZuVYbXUpOr4abcvBvM1v3JSSQo1y/9Idi39z6h9bxH8RGhg4M/FdWemOL
++n7nM4Kd5yWZaHzXIJfJTmMG81BI87hW/jnyFZmJ/fGhm371mpP6pbY6lux/Y8hWVBjvvreWUmP
CibXjBbSRd6Cu4UlpVsO80hoHKxVwaezMT873791VkurgT8BLB0jKdv0jIcamyfcl/sISFJ1DSo7
bYrfxpqVGNhIZHiqx9Kl3lDHO3ArcrpnbaNtZVsncB5d2zbzhss0i5O5BdyJdAZ/htkmVYeeKziO
+iUWkplOAa43FTzXiGk/u3SzcWa7Ez7TWa5TjBPsETc/gGW3iS/GWbHTE/L+w/AYOr6j2r/fej8I
s/Ovm+3SWKnKIVSoh1sPnK5N49bW1KJDgDddONU22a5pgv0zYfMF/D6hs21JQgN9Mnn0LqpZnPRD
dTvg3IOY+hcPtoWk0Fr5xGlDzMZjE6QaZBegq4E/vj72haibEtRy7VJ89BOZYOu/sh19zg8gFVjp
HiETyHImw/yuDf2D0Y7ZvRp69qkQFKwCjxoSPlW/DLLtHfptCTKDGYLO/jxAYlK8qZZy5DvkwSvf
vbBv0fHlsFiAthcQi7MzybmXoOhu8EvILoiOkJc9CoiK/z656Hb+nF10QSEjA2g3vP7muE8q/MBI
cc1cAK54S9Jq/PQN/UNX/UPjy9IdcrGDlqMqMcBJpZDHO3RUwJEmihXRNgFKGFAlT+31XRs2D60M
I0jOYnhktU992WGqNL6reYcKRoFMUPZh8hWRF6XvtgZgznVCM3D7eoeMQ7Dv6v4VCIH7nsvO2CBn
EYrTxORWJMk5Loe9qNtDAwUXs2/kY9EqtzC7u0Nf/uDrxblqvW0gs8cur49dm974fvrKasA8QY66
kCJ601p1L8jgqupw6uNkN5TenpdknxHFQcX8CLuJSw+JAFOS2tpu2xJCFvVrwelOzTsHgc8+1aLa
jL30ogal28J3C2rvsGpOsg/hEQKZkOwQttTx+2pfNfQUd9XrMOaWQK5gF1X3oMrDuauKtxSaIKYm
ytLM0xGGx4P4UOCdZEkSh59Xwc9Dzm7LLOeIAMsIEar+WTftC+0Cts10vD+gNO0aqT96BBKaMXwP
NmHE2j1tA+RqtXoKSPMOPwbgLAZ6IwUG7JBocNZy5MdQlUHPpkEgbaga1B0TOd/Acq1GrlAWlq+0
O1Fm7xBNQIani9u8SN0RJbBYoRZELA4JWj9VIc4RdC8JCidMlmsTYq+bQepOUVZuIw/ItHS4FJ38
HEgTQ90jCDkJoi6e7AuP341htysw70HlXVougz1JyC7wcTUrW6zPOWrhh5HtoHYYWiOqI1EeHOte
h0N1KUM+Jx4ePd6O2yIPatPz9K++h9CEIks3CfwqTR1YWhUS4qzUtryE30VNXrRRg7JVCz+4tnnQ
qVqYWSnOYwuXsUjw0da48qJK+iav+cbIxpPXqwlAfO0XxGXvaIYaA0o190Vs7BJR+lbCkEVSgM0F
r8+yGt8Dnon6dkxak3hoExt4pQ26jyv20vTGW41KpdYz1Jc8782n0xLlVWGGHo/NniWo+hpN5Yii
fC0y417pkdPHlRxsugJZYzKGKNbEKCGF/nhCZbHaoTqXmfD2+JLVyDeLQGyJL+1wgiGV1B1aLPtG
wf4fG+WprJPBpLDosxpl+ER1BpI9cTrF7PyYyJU4BFX+kMvSawM9TjOraWqNCdlJSXxujEC3aBbI
bsvqxGwgumHFQYJcTas+5Vb2N/EwhpvcI6UJ1fEnNsKfT1HCDVdyYMd8JTDRYi7MmAtxUCvjkQbi
PoqUDp+LtGnoWqRFkQSRJ1RZQap8LiDnBMHtYN/U1avSDjdspMdGzx4LTTsbFeCtWZDLR7jonqYr
y6yV1sExdmDQ94TuI3Uott3u98tx4WqESSgSCphdTi2XWeSghFJeeR3RLnp76ujfepvijOCHh6Gt
+Y9MrLTkf9DC8NpcjTeLIJKkhMhHxbRLC9GZTRiG3ILEP7mgbKnZak5GE8yYCwCIsO+Ls+4CrPQp
G3F0IH1/iob0ppZgmUo7FKjTSdhJngK6JP4bdPkl7FH+guIRql75CovlZ/YBVNLkBUQAq5+cVWfZ
hyIZRovnpcArOTlzMzzRYgeApMXN3tZ3+b2/nvH8WBuMCdjIJExGNAPqYddBwahGXZjrAq594M3Q
HEau5rAfH8PB1M4oCD559+0p2iW7+ra8Dy7K3e87Y1qJq5AEo8MykMuAjSAomZNlUk322lDzyws0
FoHSHUwjXfMJnUKL2RDYDHSiYINODKnu6w8k5SAXLZxBLxIK+tD9PWJjgA+kA8CfiNRbiyN/zCcU
YaCbjHYR5xwOE7O9p2VpSPOYMdiYedvkE/jLVJjiIX9Nt4od7tmBAfxox4XZ33Zf60H6D7iSOht/
tp7QWMdSVxi/twYbTAwrhjpBUm4QecCD9FHb1Lbs4NX+ygqY21vlylH/EWz9MzwoYcDYgfc1Lx4Y
FTgocFWR3QLNVUj2WaiNOhF0bn7fN4vDgOqMV0aflIJnMR2Tey0NgcF19aK46KiDmShdnQd0Nf6P
A82SLA9O3GWfSrIL3o0JsoSVyLLd1NLKMNPvvdqkmDZgpiZOIA4BWtPXmzQHRIqxsmJu1Xho+RMD
kngoI45SYdZe5PRdunLwfpwK8GaA+8c1A0mJnxyQUIpBDWOh7Mq5KxW6KamaZbA/JCu2v6+UzBbW
6mqo2RTiYSm9iGWyC8l8z/JK8snR9VP04NJTbaMn415vyeBUantoW34WVeVG+IMS57Jdo6+I2m3z
5qXxMRNoZJXMpnW08TBFzUDe8eS9plNTvfa1U59of7gRFHaSAZ7cS8WL1Hsn3wAOf/SgG5b/CRP5
XklIZrZE3qYZtCjQfuhzAf6AbBPun6og3grgwiuBiqlQUjsuwRX0YWChRqCqZJOUST0YpTW0uW6X
tXyMcyQuY2XloXRuiOYMmeKgdBWbeSBOetpB4Axad230LgeVU3XFY+Ipx8AgudWXiOviLLiBFsEr
86TbAh2Fs6JC5pB2xZGWyl439FuPk4e0y/CbocEND+zwthv6zSSMNnS4vxDVPw8o+bOxv2Qik8xI
rt+w017xq92QNlslhQS5grBCAFUL33NbyIhTixpuRwaT5E2hGA58GTtbytU993Ri+0Ldolj6QiB9
iHpre+4N/0grGK22Orkpm8ytELTYowrYWWwA712KI2Cavikbw7GS5ZtBaY/CzwzLyGCfm8UIQX1R
HIOS3IUEMFs1sptY2rW58TdG1MmotB0E3RelemRJD3eUsK9NNZF2rI8/gBy3w6SEQZPu/zEiiCNX
aDJB7LfwNiMf3LGTt4RyYYbwR5UNtIJ5qtwMVPE3nRa9G71nEbV3+2Jq6w24jVmNcNjPu9dBkndN
7D9kMAjWIWRgJikyE7UR70A7Q1lOq/50csos6IS/gdh+IegqIWWjWP0KMXsn3caR8R5WxWCVGkRf
mAK7VqXq/L3CcPHq/DEYK/RhcjBig3KbKvA4a+v02PjhHg6zIVp7fWEFrfrkIeLTRuUA9bnIUmry
oEj6n7wv/pSCncUwuEYnxNZPoZw3MgJO3XROpBveANHrKRl6NFCMJEP0lnriq/L6J1hZNlZJfG62
DPJPpLmRQ8XBZr4NxuCFVt4rSfVdKUUn+GCeoLOkIMRsXsu6/qQKOA4Iq0298mtbBeMgzNN9UKgN
VkBv7MGHAQrJbuHmtYMmJwJKIHX8AU5/MuBiUrknHiQdQ2XDeqj1/X6bLNyTV3fJ7J4scPGnbcvw
vFSqqQotPCg+3XPAAkwDaACL5voa7vBntfT6qpzjtyUp18KS9bILNT5bMmsL4brVHOpTBvmFfOX9
XAgfOEG8AkUNBCs/4KQ4BcXIWEVdaITu2LHZjY7irLOUF+fx2zCzKEUMVIrGwaNuL93j1Jl99q6J
CkbfMqheayDxnwjDaQa/jTaLSVI9kOoC7Tq3Ro5UlNI7hLv3YqwTSw9BCJfysDmEshwfABP/MhI0
9cO6B38s83PLR+MlUQBaDgNyylu9nlrp97/vqh9RKH4fQgk4XSAIBTdg9vuKsAiyHEBvN6XKsWD+
QQ7WjCSXhvg+BbMC2NCoJekkbKKonJIueN2aRIT/uffm9URPy/6tsN8BMyMXcSrDG87gZt3j0RA5
dXjarrzqy/tHm5xzIUwizxXKfMUAHLdoZVerUEuiA97NaDAJgXPMiBJ/3qzZ2y4GEdCZ/Z8BZxsW
dmCjTypsWNgoWGHw3PTlhsbtf1oqnDYqCKkwa4PsJZt/lg4z5UgBzMnlvb9namy14D52Pf1vDvm3
YWYf0/qKknupRt0JV9pu4a68MQ7rck2LMd63YWbbWul5EfgGvsYr9EOnvIjkcQRGr0jWOhGLiwPa
FRQP4J4L4vv1tvNG9IxBhiPulLdWDxKAcEhbU3iemEAmmvFHZRnRVllhDP0s2U+r9e+wbMaP7aCb
WxY5J+54AKoE6KABKAKUstmWOLmDDZL14Hqt1bJXPnZud9+xQWi5JlEX0uIwpFQBvG1NBnmz3++k
5WGghYWyHV7fuXOg1KhK5GWgiMDX+TMUsKIAhpKX2dvvwyzuEf1/hoGm4vXSdaMOAgbaPi6pwthG
sfQt0+lXzQiIvAFd86FYvAUhG4vPgawidASuR4tbuaG+FFC3ayoAsW6V/1RqHdkvFECQg2iT5QR4
KNcDiAygnSCVsCXiZqePqDIlySEduKms5TVL64N0DaQntMll9MOuR9KlYBASOLwubUfkBQyy48nQ
Qs8agJjfl2hxJIhJICjAUCgPXY/Ea5FGKiolbtOqdtIPUMXOrRoQxf/bMLNLSfRh2xshx5XeP/P+
huu3bb9yUSx+CYhUkJuErhX5p1P87XkyVD0hOcFm8zKXqScVoX/kr72BSzsad40CjVAGiYo5Iaev
4qpiAgtTKn9yRPup0E15LOFKG6/4B/zzT82ydozy71CzKesF6uplHCKKsqRb6ci3kKDCXXD0Lypw
ZC9A8TvxC3zTLN36G5jBDt0bZ627RX/216c9r4HyCuoXo2x++7Iwol5Q4lDRFkDwMu9Po9YiTxBA
TxbDhRaoWiANI5YGQu8oRcB0dx3kxL13KJDvVFWC6K06OH7bPsHZFvlBD5j0gPo896CbxbgOVXR0
ecc062wEiS8e0W+7oP0kha5tjEDLQHeCpdoYxE7Ihg3ARzDhFcrDhOETjbaN9eFT7bxty9sOgLEe
BPvwqVe8u3QAirWV9Jcwi+85rx96+L2jyCKQYxgiQg+i+6qgS26Nsn+fkfSBduGHEtbIaYr2kCnI
fXjTQQAA8uBRWl2kMgYAXGsvNa/ITZNqd1E6vOg6sEYjPRBVhXMpVqUD0LtDfR+F+jJE0yU5sK7Z
oENAzkkUVY6kj7mZa1FjAZN/Bxishfz8APTii9J4mx5iESLpPvWYbEWcvFTg80VwJtgHspabdcjf
vU6/YXGOCt90iwqBRkrDnLHNXuUgs1sGUKxctaBLw4yTiyiw9II+eLwB8wPexKY/NtQGjxnATxW8
OcgfVBZaV+NO6jTDTiS5slKf1G6qd5JFq/Deh72nA4g5FA6SmDiCgx3u9+eqMj6bdujs36+Jf0gv
PzY91LFVDfQJ1BJnjz0AxAJRZkfcngQ3qeqpQKjlii2i8gltlT9ofx3Avn3vhX4T0u6TBYOxEqUt
vSKIMlBjhMQhenSzKJf1Y5ZIekLd1s+cEaTMIV4Jb5cuqu8jzEpWeQF6O+0wQi8EQN0Ap9YP0P5Y
+Y7lUSYndwKypqLPnhAmZMgWxoSgBud1VsQ624/D3vLBG1i526ffO18zGbkNKM9oxIM0eP2EQAQh
B+60Ia7S3wFlPEHHHaq89NpXmaNQBbWA3zfJ4pdBqFZHNgUlrDk3N1RGHak65g8drQg2P34+uTqI
/2b+0LWQwe+EIfG8sq9lBagxDDe9kMHJAFoXl6TZ6WsP4+J20xSYMaHWLEPS6XryGkX4CSCqBCaF
HQxVzmWy8o4szta3AWa5oTrGMEOgSD9Fr1uddBQ67knpvwkjIGb9v58xOzUwCIH1EFAhrqiADgqg
zybwHHh87X5Y+hrERKqC/hUUwv9pcn175DOlSrykTilMjuuzeiy3w9GHfIapn1BRMtkGngVuXq4c
2MUSA1rxChouOkIyebZIVRGKHDVm4ian5KE/N7elYvI/3snbEac5D1t5J7/79/nzGm7on394frQg
KIR2nTIJCs9TxlwIXvn5dFVYxJoAbT7sRExsxPKVNSbbsRPAx2jhjS89Hps3+lbejzsoewMLul8r
Hi3t1O+/Zfr7t6nPs6itfGQTbhOOGyEHF6DsV+TUlqIr2ONpWF9or8MF43oIlCI9pY5L4rbJc9Lq
qPGdNGi+K9C7+f0KWRwIsAd0IaDxBbeN64EKnofQDuqR8Gs7nknHiD6ii7gJ9OS/uKvwIP3vQLO7
HvQyVYOgLIGxs+bAn8yeeD3QIFrJ+ZeOBfosFHEaygs/8rmhJT3eFA+ZSQtHJCmFEZR6SaRg5fgt
bQFVleHNA4sxiGvN1kclEki65YhTTozIgo3Gvgn199+XZnkMA/JhsFAFBGOWkKgwE+qULiIuANJb
qL5IlhchCvx9kMX5Uv8dZLaXaynNcygCErccQPlC4acQETSPpJX5mrbR/PgiiUPq8f9lC2Zv8BCn
vG1DRDONHxxbhT9perbnNXvzG/0NQiuvv3/VT2gCgvXv48nX27rz/FTiQU9cKTDRFY0ehE3h0gAR
8jvQqG8hDWlsUMa2She0Dd2ptoaruWtn6yfQYPYrZiuol11W5x4TrqJ7L60nKWC6dRA68tgjiwy4
eOkw/OVJaQPc8xxkY2LK8ThaREsctTbekgxSF1RdM+1b/FnfMpl5Qaf2DHSEqgGp26bdUGCNLD2G
RCqArRyo8yy02tSBdhAKjWuihku7jWrAPxgMxGDQXK6XRQChwNOmpS6aGhC9BUdUEdmdyBt1JRJb
uta+r/9sW0NTijVQ/4AyFvpKgyTsovZ3gzxuRTCuKPb8cw5/7G142QDVAYsHiNpdf1TMi56HILC5
AH7ChNhIJi+WFAQpKP9bnA8whYuVYgM6PbMKSACYjOUAxhlfjQDlUO3iavP77l/8eHScJxk+ONfJ
szu90SPoogaqcLUOkBJ/sHoC1qykGLCI01a+fvFgfxtrdq13fu9JYTZq7ijFMLQzNlEMfy8I9zl5
bRzhsfXn929bLAYAJInnlUxHfB6NUi0GQJEWwh0c5pC3+FAdxz8alEbrbYhYxG42BBgeGYKjPdDh
0M9/BHHo8/cfMe2e+Yp//w2z2yWph5AwyFe4SQAe6ng/srffB1g6J6jlctRwCBRVf0Q7RB0ljgzQ
DWOgSSTpvoNzGnRfnN+HWUwyp/xyguyixDt/xlK9Useg9ITbGfwwVuF7quSHKmjQX4hRzYtBiQsg
JGZmaGDWTL8BbZKvROWLfT8NaiOUIYWRUZa6Pj5DXBpqrsbErYUHE7gCImK+9kDF1KuqwXMS4Ytc
AVI0gvQ0VICztW2wgSboymu7NOUI26HLDeOKyePh+mf0KZHQltCJ6xsVHoyEtEAhAmaYGOoa9Wcp
Tfw+1Gz79AwaRsJH/BhAasVKmn4vMuUUpN7f0UAGB97Yqei6fCUAWzqpGpyXdWwpJA5z7Ast2jzU
9F64Yy9bodAcpX0JwwdJOxbe0+/76icOHQ/ft7HmvVweK1BRiRTh1ptin0FgGfSC0kpv4k3g4CZ8
Cm4VG7hPJzhmUCIwvZULcOl8fh9+tpbAeoQgmVfEZeCnDREMOf/+/oGLPZHvI8yWsJNliRc14vO6
t5mTbkDVQw8VAlx2hI6jXYFO5Cnbtedz6WL/PuosngiGIIkpwxLSuLuMvTaaUji1k7XwVpWT7e/f
+EPHdSryw3YN3XFDVtkPGbee1qNQU1+4skjctBif0RcE9b9m8l6tNXoCSvoeABqYDIXdjTpAbidC
FRji7tpwlBpyMCQv2iZjqjthNPYWIoLC1BOUij3Quu2uVjxokHofarKPIile2QKLU/Xvj5/vQAnV
mVxijXAr41aB7kcO2jgezE0OK8Pf52kxJ9Zwc0EVeso55rla34GS7qVUIBPPkN2gMB3Z4WNzAOB/
m2xg+RQ6wzY6SPu17bAYeXwbeR7I5U2jDrGH/RABqm4q4EF1JppzF/gzmtkBW3AlWaCLNxfo+6hG
Q/AeiLbrSzIu6dDpMR6+sAMwO1Nh6dPmsF3W42jY9Dx7Tojy5fMG+Hq9NpkE5nvTygXEBlonbUF9
A/ggYZD2SJn6qTfqn7AM9r8vx+LCA0msgToCLf75ajRjpaZNkxE3Cx8H46PKP6ryq1tjhS12AxDA
agDWohUAmtb1TIgoEn6VjNhfiAC23MrulS/pDnqzdryHHwaSiwFEv/w+vM8uvh3DVHJtLeSlxUBN
E/1PiNABmzkL86gKbBXv8RMU39tkKn+jyfAVwMTUhJnph5Ex7igFhBkCaZIibQEFHO9hpLZFlg6t
OPWQB/RU9cPBqDvfioUOy9L+CRakEMrRdmBoflYB20VFdKMncMJsavI0kqaBtkeYQQCp2khV9x72
wDB7cAAdtfAc0OI5lrozfCzOg+f3UOeoPLvkaEKKgbzWujGaRtS8k6y8V0AjMKHg8VZl/f3IDTto
6C2NFaeFo5WIEDknJHzpvPySxuHGUAG7YvIzdEAcokobChngMSqf67rNLD1PyTFK2nMt9U+xAvi/
Ryc/XuHUzNjIEoO6FwEhidOCmryC0oFSQXdb5edwiM6GnP6tKu0MVUXYXQ7prjfKHnyJg97BklLv
pc0wNJE11uTPYKTQGs3vBIHie14qD2QoXgiqo/tI7oxtrIk/pIhvaFgeU9buNNa8yTVAkH0p7/RG
v1MkEC8hAmZVHHyDOAfNw8/5gwcdU4vn6o1Rig8/U8PToHfWwFT0irQK4r0AD6qTsGFcFZIpyfIm
aZNq4zfSXUjpF9gAulnV5T3KqnBFj85aVe5HmOmaOmw30F7Wb7NSXdl9S8GEjoowwkbcpCBkXW//
JtWhT5MboxtHfz3ME+s+jPxeF9SJV+KyxesV4YoO7hhq6pTNSi0BQN7IJ5URKA72IRmmX5uZ23x2
rjhOFlz6cB/sSoeVZnBYQ1kvxRFTLVpmYBdB6X92wkLed0NhSKMrdVsdumsQNl2ZR7p0XSEkg3kI
yO6As89u1Crr1NZo9dFtD+pttpdMSIrc+Ad4bO6GykzOpUOO9W4NrL+YReFFB1wfzZ3JtOR6/eAt
ipeY6dyNyzC0mgKE/7ITz6xB2Bt1HbNIA3V/DYImplezmyrqaohfN+dGIi9yAX1VAlgsS9yxhO44
UXY1LcD+Ed2HwqAmkIZNbuHBfI5Inz79fr8vVi+AOsCVBxwZZNVniwJHCCnsoc2I6kWTm/pNtU83
6Q0ErB5qx3it95BgeV6T3VxcpW9jzrLcjGRQ/RiwSio5DaDj+sk5MXobNLa1/TAdnHlq+f3rZrtd
92BVUgiMxG+KPcibsJOddjmAsSCrhjZbC14m4Ml8PGCGUTCdDDhB4LjeCElPadzQBBtBwRsVZ2aY
HkR6egjbxG5RpFFYDKH+NT+9aXv9NuosfE6bMtFSWnPX8G5q/4vzuza+/L5Pls4uIDCT8QpccvHf
9YcR6GzjepdH16e3Q/Agw0Ty9wEWo6/vI0yb5lsboC4ZQp8s5O6QRqCXSejQFnibDCjgQHOk2xlp
cux6/VaPJatTDBtCTJ9sILWdBP5KvXPxkgSKFZ8JXCUDY+P6t2QDbTVfYaMLeuRTcaJOuGvuEweI
+J0P+Zhb35VP8g7y7CvlGLYUhHwfeLaS8JHuxyCckoTUAL+48Jwh0ODqVOI+gGRp72gRFVZftEjr
WXCvICa0kMJsxwkvCTWsoQwehQAdrIPCRT9qYCZqdMNAHBRth4euOvQj4AMVb261cgysKGRndMQt
yEt/jqxxu0j+LIbY0Uj8BjFTh42gxHK5c5IIorSd9iyF/MzlsXd+X/3pHP7YwdC85QwzjvrX7BYi
EeRH6nLgwAfUB8iPKBb1YAZvNM+Q09/WY3AQun4D/+A1BvRiDA4i2f+OPLuLotzTAFJvuBslcrOp
1TzaVAq5A0kSEuyJnt7CcZycSxWCNSiCvo1xtjV06Riw/ok3uuRUY+ZtaEhk0+jL5B0CZa99VGt3
v8/PQoCAt4UxZAl0UhqfBQidpre1p1aDy9oAUwPPz+LVD+9jatggNWx+H2yphnQ12nQZfDuKygDB
8R6tUhceas6Q6OCOFJbCitocWG77KYPXQ35SWOT4eX4co/a+KcCYWPkVi1fOt5WZ3d0Bo6okSYhU
/CfpFoy0dhs4BK4uZvaWPmToyAZfa+DMhYtUnxhwXMFWArZhNs1NW8lVn1PmaoDqjGG+pWpyLMa1
vu/Cl4H+NfkXA04G0fjZl3lJL2tDoDPQyMN7LeiPeQKRvt+nb/FTkEmhqwbZBHgrXa+hlGfSMJlN
upALMiGnCJbLYx50K6Ms3FewIf13lNnpKUYvU3WPM7fmngPeFlQF/wJpA6ZJZiEC2nOktL9/19Lc
TeVqWQHQWYY0wvV3qdAJjyGDqLjtUHzVZfOi9eEKo3UhPEEM/u8Qs+0f6lAEywEZdkPyGsQl1ACg
r2Ug/az1lZO2tEjfR5r+/u2gSWHTD0keMZchfYNcMVgtlgfx1N+nbO17Zi9rHmd+1JY+cyEoAVmz
aMvp/+PsS3rj5pluf5EAidTEraSe3XbL7TEbwXESah4pavj19ygX+B63umEh7yJAVq6mSBbJqjO0
B1iD3JvtUgl8aUCzVWcoJRSXq7Y/6SLe0bzyKgpVMIT8fkRLYWbLLgvrBjqeAT3BMGyl8BLWCxD2
G9Tt92FuJcKLlTDbqCDQjGUKotQppS5YdbBO0pxoD1ollAi2snFk5SyJ8dxe3zq8nim4zXAquFwS
o13FpRkIfEFbrI26dcfs/P2o/v6J2WGLUf0XglyGKFoZlSmYdH/BH819WK/0wrVQWkDPUt6P4hB0
2yzZhGd716w7j7uG4dW6Ez+ne74mqoNqghK89GRdc4jL3dXP7N9Ve3Tr4ifOdrnM0MstE8B6G5E4
OGDcNoYXULpEyL2Vvr5+idlOH2u7jYpSJaesEbDuWhOc5wwmwCNoGjGUMqIlUtGNrYi3LwwfAb3G
PW8OaSsS2YNHUSF7gaqRm7BTDLNNp3yU4UJ74tYVFvAABv9mMMgtdIgvJ9nuKxkEqSSAZxkQdGN7
zSw8K4M9+WS/5PWy8SsNqUYLyCskMMBb1JJJPva+T8iTgO1NV1KYHOpQ+eHKwva9+RW+/Lb5Z0cp
3IzSUj+leuRI4celcOLIH8UC7OdGmrj4BrP0SuoAkjm8wvaFDJ/SYwOnQBg1C6+FKafNttNFlFl6
bdBVjW2Ou9kwbAkqalbXO1ADHVoD9Sjmfb95bw7pv4ugOUuwgJACCo374amXB8O4M427PFvAu9+c
nS8hZsk1bcCyK+KOoAd9b/D3TxPXu6UVsDSMWWIlTWBqUAghp3pESU74xOw9Jt+//1Y3UunFNXbG
Eilh2FX0ZtafxugjUH4NY7NwsC6MYs7b4Bn0UlCe1E8FpesqGByeQo07330/jJvr67/5mOtrALpm
NyFeoydlOGs9caTsV3oDinMC6ez4n02hJhUS0J4g5oH/EHN2/nC1Ks1WLy0f2p1V/lhBF3f4/H5A
11U6QPFgewu3ZMDXQVib7cs6afuaDYnlmz9SeH5OFsYWujywCXAS4lk+PO1f+k25WSpAXsMeEZjq
SIlgfYH3NU+KAJbU0IlULUAZShQHi721bY/2bny1dzZqNTvgfdFshHrhKXymDiQrneKhPubuUrfh
r0PzRc6Y/ZBZBizKSIXbSmr4Mso/mALefSnUd2OieFdJCklZkKkFNLJ2Et2fgqdPZc1RclcEAWgx
eq/zdA+NLk8vrFdbgDkW5Wuipw8BBOCdLku2eSkjJ6W4fSdpBceLEIAOHq1TU5wjJYYMj4kgsQl5
3kDRtoAsvsBy6U2MFLw3iGGr0fCCl/ETENj3UL5FAabViIu1fleTcl12Kt9yAXd3RSl3Vt98BGpj
baDsmTsmZJVXk9QAOACFaUO5tYE7ZXseOuMFQsyvFOLHlegeNDmMXkegIWrhfgWGfvdGGmBua8Vt
4vFE6+gz76vzKAfTLVGjdDPbSFZ4a4uF3XXd9wFQYvLcAQ1Qn+hds4OSAwSRi5rqvrKt/vAPbU29
eN1s0Hms3KlaKFZZtlaB5YKi7lOzUVzhjIC6Naf2XP/ufipPC5vjqoQ4/Z5JVQbKqxPsfbY50jik
kK3H70l3AWQfk422gWWFG66WbppXeQWBALbEM8qeqtZzBIMy5H1Ti3T0ZR+uC1Y8ljH/yWLrd54K
1Snh1PivZ9ffgDo8gJBZKLqJl1eSIJbDkJNW91tIAVtRCAAm5CzjBQjVdHRcbK1ZlNnxlWRlrdRZ
NvqiJxtw7dwRbdOir2HvdBxq4SqmAb4bWX8/bVdnzRSVghWBsjbEJuf+6LbIavhAEN3n8VutvHb/
DGGaWuHwngVgG5qEWB6X367oq94QdTn41M42bWjhmajvNADkvh/G1Yk2CzO7y+A9YtemiTDQ67W0
x4g9gKi1EOPvb53NEEDnWOXoN9gGrqiXY+lLqWhV3Jg49eWxhN51TMVuNPTjANnywcrPVdx7cFaA
Dnb6u+7kE4SQDhFJdkVV76Ay4Obwag1Dtsd2hn7gjuMllsDkQ5PqVlWaQ9SDVNSVB5Kh7ze0blbc
jWjEKEnixfRZaGybBAkMn4KfNDD2kGD0xtaC92h6yO0YiJPBrSP4X0Oehw72RlYomJpygQZ840Nb
KCyj7wLtHBNGcJffAOzIPmqCevB1/SCLI9fuKmvh9ntdUZ/KhViPkMeC29wV5ykseyYaBps7Zavv
o20FyjbqychdqheDYrykB3zdBfsbj01PN+A3ca5fjskw4EUrhd3/lSEuICRbbPS9+oEG6zrwJDCF
DFK5+Upshi3siveql6yXCgM3tiHKsYQBeAYPc6S1y59QqGHUoX7a+7pI3byBUl+kuf+6RbC7gd9B
nw9oUH0O8R/CDMbsoAf5rHxI2ZPZvhnRwg38KjMTBigEjiSGnjAS82yDhFEyBCFUeXzeQvo98IlM
PRntxjrdcvL8/XCubvuzWLN0WWVqzjoOV17bRAOOO0GXueig7wz4H34f6bqaQjEzSF2mOrVIQf+8
nBxF5ZrCJx9f5JY36vG9thnWA+oLyXpZUuzqG0J7CsBDaJlBHAO83dlKqKo+z0hXqH6ggRjRGzAZ
qKDBdJ/QAKp4S6ilG4cOBoeaMeQCYd84r8+PUhQR7yLTB04ejsCAiNha5FhBjJMn2nB4nZZ5+Qyh
+YXFeDV70yiRRwhu61jy82MhhlNFzSvL9KX9rCid2xA4M2cv9RJA5xqhNwXCh4QML6qu8KK6nDuN
h70g2FuYu+ql3pWlk3qBZ7nDGpr2eJMcl+FRMGnDH50dFAb6jUDj4JICHbxZkmQyZW1TGaNPgyxF
e9r6qdAeHbgWxhc9POfgfy1WMAtGbzD6KAvDhE5X/17gZuqEjXxMMgD+g4QDykzUjVmEPxCoc0LK
hk3BRn2jjdFJM0bdSRMBkGoB5EdDs1Vqq3eNGH+nZfCgFsTlrFoVhdJAvGlY5TxScbpUv/VAwihS
DAD3R81Bb9T7weo3kUWOsol8SEBpDm5fayj5HWApcS94/EMR4b20xaEssmclNg7WWJ5DAVwRE/Dd
zk6sij2m5m/JiIY1MY8tzA1Mknl4k90nUl9XuPLnmrayYn5spHFEn+k0GBgt6ciZDewdRsOPMqjf
BThH0JPMwQDNinVsgbYRwO67aPJfhuTHltWfsgy3ERfauinZq95nuGGWcIzuyvwPdkzvpBo94uLd
ORUEI1o9PYaanngNDMhh3Eb/xEPzBg8Cj+uw7Raq9hoDUcNgnbWXxDoZVNxxW3mCfOqPOBN7sys/
4zp/UrXgYSirbZEnd2qbQ1gs+uBDe9areNPV8UozgDFX63t4lpbboqDDZugKeFSyh15L96rsYQxK
zF3S57t27DJ4fSsM3iqldC1S/e4jY43UGQHTMqhARFrnzkg+woZ8tDQ6RR19h7otASRKtSCzlvhN
DJCDAQnbQC0fKLqfsGJekXR8U7XhLhs1eJep2QvTRzcNx71Ssj2cs554Ua+BPbkvBwbbpwZhc6Z7
Taftg6A7NE0NVdK+7T1YbYxrRRu9FA4KVIVvewSOE5zh2brJ4seurE96oAOL1cB0QjHuoxrSqYXU
/NgwQeTQ47vMgm54XJ8kNZ5Znj70POEuqNfbNGzWFQ1REe1Z4ZqTJnHf6h64pp/6WJdeCGJfCNSu
I2z2GkdBuBKJ9lMQiKSh+kjdQtpnBQ5kTgwI7L7LW+AbVShOcOXFkGyvMlhBofNrgIkVmm7Lx9ew
JBtuKge9g0BjIF/KPDqxgqzHJDnXBhdOmVcvhd7cZ6x+L0b9zNOSASpnqC5oG37b2L9VCVeIFp5T
cZsfrayDO6BEXyWxjzYrU4eG/KOIoveSJz9iXn1Sta8cbexe1ZC0Kx5CpEeqxiZogt84YvIdhRXJ
0FpAgpU7GE5t7LEfHSUku6GFCHHZg7cYpfoP2ES9m4O2qZW+eoAxBXTSRQLLmrTdj/p4oDkP7/C7
TWdQzRYtmOFHDezfFnWdEDA7AfMIqgEUJ5sc2m1JUcGDvSau1RXwEGHNplcp5NmEdNOx11cCJtAw
Y/iJjkuw4ryDNxR+Ka/EI4mTj1aHet4QQUCtL9QdJeKQjglkArK8eM3H4RMUgWdURc+5jB7DkWwM
K1t1MXZXE92rTb+NY3FMi8qLAu0pJOG60h8bIH9xR3nQjOEObqdPMtJ2TaVFXpVBvq8RdPRi1j0q
tEIBfQTWD0JUtU5elco6JkF+pEaBej/xQrRQWqvEu0jsWVq+8yJ+6Qe+6+FSGbThNsajYxhQpU2Y
+QQ53qekZhurTV/MxnYVGyYmahsXnsqh9tZnd7lhAbnUw00pRhV9ZJxAlQ4uy0JYPwbgJB8iYEFd
yOvKjS6irakORz0RvkHb50zpcbgUZ0UR8JJQexWCKwBAGLWxDUq2tSp6TmSpwBXHXkVqRh1S4euT
BEWMpvvktIwe7FBYnk1lvGZ23KzhJAfRwg7CqV2sHeLBeI976FEncKMhQN0mabLvmqK4J4WovVox
81Mrcrnr1EQ/WVjmIs2PqU2J0xFC76UFBXKQSSu3GVNrpwX2C5CziVPbyksUKHKliewuNKBBITTt
POSgRyflmYl2F5vY1hl8vtKmrDfQWxwdXvHXuoMYj5rEnmSwJREanNtYeeQ2Z05OlAbgRigvQGMW
DqsatjZrYKcnQ9DFadZxFGoia2VS6OpJy88A2EBJ55kBDnSohv5BjaoYcumZ4fRGbkKllmy6onjE
SVs43SS+bvXGfdUNrYfCJeYozttfrEWHXdcsGGkVKJgSQ75YbNwn2ZQ5BdkXSg4gSZw+AD6i7zol
St2QpV5mtR6Y9ZVT9YoycbVg7SnZToNEqAcx9hGyFcpWdMoJ2gheAPalA0jzaoCWp4NuFDJ5iMWf
6MSTQ/oST+zMTgjN1ZIMnJW4vyvrNNtyG3DzSJUPeS9dirAObgiwMhzM1tMJUJki0DtXt4rQr0Lx
G8ejARF06bSmcq7ocOxjQfGU61HWo8lOG+GblFukdgjn5b5Mqk8wkOMtLnn9o6GNqpNzs1xxCfOy
qODGOkit4hBlUJWESmS/jhXloPDkkwzZWY7yNYU4HTTJ62IdWBG0r9FzCWS6Z0VirIYm2IZlBlex
IFnFIdzhuJlQV5GNWFl1zVdNGmmesAMDbotIanII11QPDnkLDTkrD1Mvb4sP+Dw+Jmr0JLpCQH8c
WrxNbbsWgLqQJQcAA93QT7PDFQiOVBrknlW49YzVtqpDuLXrqrLilirgONu1m9QOISecdRC1MfnG
qtAJiobkoUzkTgaQMuFQ+oY0pS7XUvQvDbzp8DMUw7VzRp2e9dlrxKLa1VNcGaA14MKt6p6I4KTw
8W4cUCfsGj+suzcYBMf7OlCBo4/a39GQVVjCJnkBDfhs4UxT1BBA0A7yIJpZoerUFxL+cV2yG0e4
lVN73QTwtTRCz7bi1Asj+xQBTq0K68gbcWR6tbI6zc0ScmcRKIsrUXREETR1hcV3rVJ4lA+7imNW
K4seciA5GkHOmWW/IJv6A8t2sDPdhZWYVDAVBwSXfN1yY2vI9j7TBNrX0Wur8OcoEmeokMOaCzvY
YXr8E+fAA5zAPVvEW1SatkEvVkJL4HekHmWr7iXVYIuoHIw4OhO7gEGTduKxdleUct0Y1V2RQhIO
gi4vgHffFYn6xAkK3ynOJj2To6f0KP+VZB03+T7X4IHKg+QtzZOHqjFKt4Y9mpvkxIaEPWDP6HPV
XgvwodOH3T4TsH3u80e1aHOvwP0ZXqwEhWbs98TUH0NkDIVC5RlioJo9HGw7gC2kpAczUKFfqw0u
r9rAravsjmHhHCPwq1wDvG9gO3Ik6ihoVkCiH3sJuqWlBU+dBuUPoil+ERm9w0Wiex3gNV4Rihp2
fd1wAL0cZLMSNuMJoY5NbWco+U5plQMA7/K90cvcrfOAfbBQeejNAL4ejNaOoYjJmYDD9itXE1fF
FUUOyXOdaDuW5OAK1EzCJCysN2EXEk/vgx1rDT/DEeRabbcpO5zAcIRoP6xi+NGTFHQbNYf95Rjg
PlxZHJ8LdKmKgU5TGqn1q4XSL/6wuo0gmDEi7yt9vVG7/JfUxDOU/A68hOOm2nX2XaewXwELuSes
EHuWwJgvTZWnkGbwdW7zCpB+5QdK9BsQu9B7VIbHhHbweuv1jxT1dzUAH1jBIQAD6myrcMj6ZpOj
K76TSDqfKWBZE06xKTvAHVkofvFIO8Z98lQCiEet+r2NAcpjsF4Q2iZq4w3R5TNs0n73XbrBLsAn
HPhbo6NAHRTrtKXVK3Tn5BpyqcBAR9q5SpXfSZFS/Ir6ISZ0H+XGPWkSDyLEW6rFqPLzUxHhpGD1
+BvqQ+EqafUjD3LfHum+zVuwD4AWh1Tsg17qTy3sn8MYlaW2PMcgxzoitN+0GAwH2QbPFTOfwaNd
h5Qf84Bsm7x+SLB7hIIXj55su7F4smF7EOlwFRn4hGpr77Hld1QX1mTGustLsYs4AyeKqnDUjd5i
NVo3dbjTsxBGFBpcWdXhY2xsAuEjuJJEpf6DxPI5BW6jGK3n1Iz/4I2ytzIYhEFdyQkt9UH0xYGo
8TGYTi4lTvZiQEUyJsc8R0tcw7QMZg1r4HzNmmafdqHtREa50mPcq2Dop2KnZYlx0AOzcXClebO4
8qOvcPWqTGszchNlKHClC3kfmMGqiZtDLsvGVRjFpZupjqG2eA6huzJhctCnxkkXfMYKFmaUaU8q
brV1EoVOlUIqF9cTl5EOuDcuf0gOvBiurYWLp8a6tuF4GYu92ieeVWp+loevY1+vS3hqDKYhYdEJ
r1bjOS8knpK1tkWz+i3VFLz/UCEVIntHjRZrm6/zYfCozo9F0T7FYbhnsj2H5qgBH0rxysyi+pCM
uQev5IMxIBF2TdB2DuxEYWlh9oUGx1n7nzU0UZJGqc2EyilEk5g5qyrC1rTTaSZ1v890R41PdoR0
1Zy/r03pNwopX6P8bdh9QWIB4hbwkJiDL4v03FnhUUoo84BaFaDppSTPafpG0sGpoe5t2c/VGHlZ
9WuI34o42+R16AUdoDFBvsmBu+URHGZTfZXEdxVT4HMaQx8n9YcoeDFqsNpMWMf8EUN6bwahF5X2
LmHs1A24oHXB1kBOo0FzpKKGHHG1Y9kHrmseXDu8ssrOvFecSJeIPv57dwbVaGJDjQb1MlBaLys8
slFYBRam7sfRY4aXPRR1PbU2/71gdRFlVm5Ux5EzaNMPPsS/X1STnlH62eCmsw6gJ7QQ6xoDg6WD
hYOSFZgg6KbNaoB4TJlFPGpT0Qp1jsbJVtGPwo3xLtmzTbGenPj4GXpmy2Z1N+qBF5Gn5fZlOZlK
GVtZM0xNPL5N9tEG182Vul0quV/7JkwjRFUH+kjQyLoSkxJZBrSlLQaU3LtVhZL75P5VHcW22Ewu
YCqg3g5kTE/qfX1cqrVfk/ZmwWc4skriKVxHCppFMj6NAEiaFNJ7GlTVwCRRknKr8qc+j54qdgTI
ysn13ajZEG9CeotVtww6WJ8GT4EhVzLUN8X4C8XcemEN3JoI6ICbAAuDWUXUWfZIoM2sChkPfoyJ
aDZySzfhtt4sfYtb6eNLGG0GNUFCZaiPDoPfoMoYJw3s0GEAjMtJsQkBnVtIVtdlUfQC/29Mc7Jk
itvVEBOYtgYEgon9q0g/vw9wq9p7EWE2s/Db7RVRJv9/WdVPpjturcfIhVm1a29Tv9su1bFvrqWv
Y6KXGwbu21BINyvdH9DToyj9YN4OTSY2QVhs0zR0WCgfY6ngiPpBieXiuuSaWvMSGuEbXm3rEiUV
rX2nabEqKsPTueEwHJ3ff5cpX1zWo9H6QSJBgoRaEdCZlz+yo7kYVNIUflcPThf90W3F7fXz90Gm
DHgVBLRnlUx9rKtWgjVqVqkntPeBoujhpWRmE9oHwvyCNRAdR7fSzq1qrRO20HW6HRiyd8gj4ODO
tWGpxLFuNxhdTHtHKOFGGMcMEM9+fIJ4lsv4UiP4etPgc5r/BZytsiyBxzYJBAIqvVeyTzWGBfFv
hWbr77/ojcUFPeJJhpZaIK1cyaxledq0WZb3PiQ+XW2dn9Rj86PfWW//vzWp/gLlsn/hKAucMm/Y
Vq/D0vr+mwBms4oEhNUzSUqjTzPLQzSrUDhIm9ofAlxOwcQ7NEkHtvdZ1wdgW+x7VZbcQbrATXbh
YL+GW/1Nfv8X25wlJyCBcbWO4R1Ve90KJXJArcK1dsjcaUcPXnsSz91hccTT7M1HjGsEQV+MoMl9
pXcZ5XajVEXlm0fUQLfaVnHTw7iHDbGr7BbNUm9szUlOFvIKuLxDRmy2NWWfjGqBBplP4cMmPbIn
qwm+I2NXQ03asTbpVh6Xu4w39gz8kjA4qMpMMiCzsGWXlX1acgNmXPqK6xDkoqlTWQxtxv5oKDgG
0iWO6/WJBvmyLyFnV4tO0fVkBFoCtrATVxP9sB3b6NsldNCNy9NkrqUDOYAdet186+oantcVGsMD
oE+pyx6st/4uW/EVqGdvQ+uYFbzMHfgiesqOvn+/Y2/MJm76QC0AGIE5nSMJUhuSRHYDdETZpHtF
yNdIWhsulkDSN2YP2u8qcqwJ+Xckvct8Lnt1VIoKB2kMmTBWv5HeFxaImupjKh959+f7QV1jE7Sv
0ebyEg2DbUTa54Nf2afQfhqKJfG5WwE07DWQu1WIStLZYiS1ZfS1xnofUiKQ4S2cNHr5fgjXAEo6
aWD9F2K2+AolNNFEQYjguV3prumma3qo9iLy0rWyqlfGvod1cMMAkQNccRv7quoMDoosv5bU4G4s
kYtfMnuu8LrVQ1SQADZhqgvf0CMZmcdItPt+xDe/KYAE0Ca0JpzOrO9NBbreHIQjf8gBMjJ/pnQB
rnZzHBAAAeJj0jubA8cE3ClZViJASl+YhKvVJ4Snvx/DDeAFZu1LjGkffHmNCFThjUIJJC7BwIfS
uykzThpf9pv0l21zb40ILVQT+vtAFsKQ4jJagzMfj2nAjkQHvZaqfsri1gMZ4fn7Ud2aGROVQ/wD
HgEVnsswVaMQtKRxT9K79Ek3h3NeRP+OoNJsPIkJsiDeDtocsQLSZSbTlmDL5tZ9imTvxJZ8C0AM
NGS9bhV4TtKkpg8ZWHhOWstPLSjugQLcNREtlgSkp701O1DBUkVSngjYk+nL5YDTpgolHcfe54A+
5NChK+TWMJN1Wi/w325+WYNApwgaEQBMz7ZWmkn4WOfF4Ft17Jlq78Ds+fu5u7lEvkSYLcg+ZBCv
bAAzpHEAtEzktQb65OmSqu/tgUCMDcBeVJznqBwCgS5D5SmeMQ2czqAaoyxJbt+MACgGzhCC839+
Z25C2fXgxQ8+63GNgyBLEy8chbdubzY491CTxbEP64bZbOiJTSDDOmI7efVd8oi+xL41XQnT7Xol
V4MHwUmyyh6WSgs3R4bcA+gUFIqvAKeKHvAybTUcwbXq0BTa8JH3/SK4lp7AYYKbzFTbM3HD0GcL
OlTMKswrhJgsqkpIkKSQIQa5343v80dzS17zzZKk+A1IEWKiYAL8HnIH5v9yEwVhU2VlKTo/o9aT
aPlDqKN7wYTxM831bduJY6kUL0AkbeFtfaa1svToufG2Bj8HzAdojDMC5efZLzA7SN0bad37lUE3
aQeHuJFZw2kws1MwxDuSlri1lrt0CA60TJ9EU2ZOaVHlaNVAtXCYP/8P0/D1B83O9J43bS3bqveN
B3EHn451/BatAnAxWm+yGXwiXrlZvK9Ph8A8mX0NOlvV6KJ3iqZm0m8a5pem8hOKZ9ZdqxxpduqL
eK9VQnWziHoyY2stFa953PtqDhuD70d/K6l+/R2zTKQQvazM6W8ziH3Dtcutms4h5LkblyCC01/6
bsSz1a4HnQnAVItHaJdCelpu4+aPlY5u1qEB3QKfpKq/vh/brS38ZWz27N1nD2FatxXMNADqcbRi
10IY6fsIN7cwUNbQQFTxkFev8p/e1UqZ4mXdue1qWE0+c9pf71/lSNbAD235onXIrbPja8hZ1SBB
QEWGCFkULxm7C/hjXq0XhjXNxfVc/Tes2RVGz2y01Hq19cczfei9/GRvJtlZF5BwGCvn22iHRtyH
tuKagyrVa/L6ffylIU4T++W+prISKLco6PygiRy0G72msoF4XHqi3177/41ylon0Aa4jUYz1YZJm
VbQ/JExTDBhR0kQs7LJbj0k8jnG7xS0KBkdzZdTERqu24zZGZEHqy00erdbVPChsuNJBLW3QV4pv
vxUnHNEe3f0PX/O/2PNtkOjgnFQJYmv2TzNOnACOqJX8832Qm3vtL48IvTIbGh2XUxYa8NS00HmG
rW96MEn7o2fhwna+fXLgrITwN4SRIfF+GaOowLBSS6vDeZl9JPD99OKz/SQHVGUhoLaOPAa05v/w
PLG+xJzttjaso9pqWOfr7c8qPujjfW0srPZbiZFhSOAa4h7A5rJgcU4TgN3xAoInwQPsqVD0VIsT
+CGgWo21ugo5IARmrilL+os3Ak/8Jxg+QyYX19x5Rs5VI4Q57ZQf0a+vG6eO3lugDYZB8SCG4/D2
9/eL5Fa6ZCqEK0C50nBrnFOuTBvEvUgzO980nOiRuOR3NSmdJptga6YudatftZv+UJc2+o18wnDf
AHobzTBc6WYLBzm6a83M6Hwc88ANCRsI2e4RUjcf34/vxiZAxRqvJWx07QZJCfDBZuBR56cNHn0H
01j4+9OlYJaWL/7+lNC+5MWhqKyyH7ABUhwv1ceghGd0/VB9qIHsV8uFpHXrq2m4owEUruENMUef
w60pSO3RanwmD83w1KmTr1SxcIKSaQNdj+m/KLNcX9M+oQWALn41oUk0wdm6jCD9qpKI7OPI0Hd6
VOyL+oi68RusiEcgobjtocp80GXVrysZhuuY46UGKcR8Gxh4iMhMhk5HrQ6QPPUUF2BUjdqSdsL1
GQlVULAOoG2HB4LJZmdk1Q74m7Za+zVaMdKE6j1/Lc34LgzdUHym3b6Nl2wPrsWappn4MiWzLAvh
QiWJOygGwC/lZEAouPjRtl4/Nafuwke6gqhg6Zs/Fa859O/fr+2l1TBbe6jzyhH4QeHbLcRJgfpY
aSwxAd8B0Pj7SDd3kTaRCOFQCgrLLC1NLtJVG5qNb3Vog8mXHADx/yECpfj7qAqBtjKLAKGrpIK0
8OAX6tYo5SpTx9X3EW7u1P8izFsOVqjxXBlRA4J1J3TcNvrkfx30cO/p3DFa0r+7cZHBSP5vPPMy
TWfXBaA0Qe1TkCRCCzbhw++hi48JW1DVuDk1XwJNm/lLAkoFpyInzeCTiQSgPw3JkjPPzWX2JcJs
V9VR2FgF5FX91KhcsIOh/U9Xub1UKl4KM8s6NhBlMWQYB9Rnj21yIMbnImXoZghw8SCkBE0t1AEv
v5XsZJGrBIts6IHg6kDH492+kgtNy5tT/yXKbFuyrOmaxMRAUmU/aJkbazrQkQjI+/X3S/rm3H+J
NC35i7m3KOTBUOqBUQ2M9l4749+RTshuOjXRpYSCKXoSlxF0UlYQ/uHo68NsB9ISP0C9uWNNvXCl
uwEaAbUcZHcLxVPsm3khsUJpQVQD4tAhq/H2TD90+C+6uGdp6KkPcNmYWFatUnukkLXbttVnqUL5
WFII6dI2MXeCmu0Whna7YALdCtyLPWgl/an1dilV3Sh/gfasa6iNE9yroRt7+VFyXsEgssSVKd7B
L/FEwONbVRt2DzBWVTjVLnpDbxqS0ItPlulrXx7MCAx6Mhwj0BFHZf4ycBOU8GpI4hpPWxVcBZhi
QY4afY3iF+CLC1NyvbYI9FsnDQKw+NBKnO0VRU14xQLQVpu6hahHw++1yt58v36v9+NljNlOgQsF
FDYTzHpdRC9aEnopoxuQFnf/HAYShSBAYTzUwCF2+dk0cyB4LqCpH0AmqkpwRPejB4C9+32YG1/s
IswsgcGOMleDQRZ+riiuGf3iMVl9H+HadQFCxdpUN4YvCkjF8+dWyMIa9XjgIZoVPEn3ptvnTrOJ
zwr65uO+/CidcUVXxcO23FB4ei6EvzFdiA7ncALZfWj4zc5oymTQFF1V+IxAUS92qXkYxyW6/40H
CaETb9RC8QYerXNES58nIwcxb0JGjMAGO9YDND+3wNCv4xfmN08gD+4X1X+vr7yXQWcrcWhFCrpI
W/iVpRyKAv4OZb7rDM2xmFy1HIomb3F7gi3ePrPJHWwSPCso3mQN4G2Iwq0NfLZNIoeEjb5meaWu
zIK8CpAWmJQrVsNoBdyfqLMfKyXP15ElQVPKQievxENYKw9tDu6R4neqfJXgoNRD55khzEvN8lCC
1yoJIMG6Q8GzScCkSiF+CmV6/ARROjUBIj9OQKcjXmApH7Gs0AkqDlZlrRoKOmhjPxes9Dp9AFpW
Pjb9Z8rhzsH1VZuSTQHP5YVFeuNbgog+UZyhqj0p6lxut6KEyWodBpUf7uBpOqwgXuJBvSNdT87i
z/auPhiraMd8Dco2WbPJNyCIqc5SM/ZGWR0aA8hdE8YOd8p5y0gFu1UdGCAmhjOuBZSW5faz9fJH
sVnqS9x4A1yGmlVsid6ygNV25YtPfq88mH+a+/pd2zIXy+PT2qNN2/9RPbJVvKWi9Y2cA0jCVDBA
Cw5Yotn5zDNajlQVtc+KfENrnHntQvKcVv7szLnYjrM7Rh00is3/H2nntVs5lmzbLyJAb17JbeUp
m6kXIqVU0nvPr7+DeYBuidp381SdRj00UAWtTXKZWBEzxqSX3IWJvy0H0yYP6HT1L11cC5lPbS9w
Qbm7zY5WwDgW80auGqNvSPoPGpy74qkNfpmrg5x4YWBe/jvIYqHHsxyr68LBlSPLzSbjtUBif34B
nHwOylRzNQUhrLo4buSKAGEcSJV2uWSnZPeCBoH08H5+lJMPAgVvTnPjq7hUXKbxoP5PClHHmSZs
acVcwYF8vy+xJSJvFam4GnPh/Ovn6PORK7tmVK6o8vOtYDflH3JVOoYk2+a08jTf814MRhaIRJRO
cL482CodagDY1srVp/x66Ke7xvJuQ0P6acIzNvPwrsjpFjz/Bk9+p09jzvvYp+h5wIFzSDvyiIL3
lPU5nJbIjoI1m5rTT4aLGWGbicxgsX5EM5AyuVIqN+2Ke88zX4rYI5Iut2lUI2pvD6NQbP75g6EF
hf0zu5eAafv6YC1ZNKmeHwygE42NHxK5dAJs5/woJ1gu4Mg/DTPP0E/vrx0EHdrPVBEG97/UWXaT
b6LkL4mq4mbl0DGzdracDA4Q7gGzx44HDsNijwgtOrFyta3cxrKtd0Bwe8yGaN+zi4raIKy0q2QL
H3qNkXlqLXwedrFrcHsbZGGSK3eSqm1dhINdV/7raJU34mg2TiknKy/31Kz5POBi1uhe0YmC2lXu
0P2Y+eN0km+tIQFLlDq5aSD7WStDn9pPPo+4OMNa0YwHiuOZO/u0K3T31AxzfsasPdQifsTPp+lk
lURCStt+m7DLV/DkcHeRLlUj3kep3NJ0+6/i8k9PtuyjmXBZHRU4827fN3tDNLeGYD6cf7KVl7c8
hltur0prIKVtWzOkc5ECSGb5a6HxqQ3r84MsNqwJMATqHxZcLtwVmVurHC/amjR3bZDF5kHHkcoH
ySrXFw8lLjim2AF40FeiirVRFnuHUE1W3tXMtkagUb1/l/zb1nw8/1FOjcFhgnUN2ttZ4fV1f7I0
wdD9tiIFN4UXftNvmti/EqQ1f8xT0R/GYMig5qvZd5cm1QwDSCmoijvCTGLePb5YhwjtISLV/eTI
O7bF7d/Wnv35BzwRmjEwEbYl/XVun1/Apw0YtiFMEtPKXaGi6lB7l6Fojpuu0AInS6u1PZDKF39v
EQrqUHslyrNo8b9FBJ0m9YUspsinM++3XOBeMzXTLk+TXUgbNnmCPW0ttKmPv6zRe8lMulDbydgG
Hl1yQh12R0lmFwuzh4lOyihLfmZorhwcmY6R5j+o0/igKOOuC9qbXPefkDA/ye3Y2XFGYqWWYQH3
aiY6dZPchDTpb6TQF7aiXxhOIXdgOkdYj2qZ0GDdi+rGNPUjlABK8tO26/EA7i2ptTstHWGACG7A
n99UI53/pVEduw40Ujf5o51ozZ8+SR5jg9bvcoJOzrmegCQG6IbtUknja70hff0WG8ONoBpXwoiH
bpz7tO+GbMoqrapRrOr2FI4NZSCahH0pfPHzZqf3ZK7KtnzQE/Um9dofyWTdkPCRaV4vhi2RgvIz
giGhSrHl9GVADly4opf2tRmwaYlCiDlpIr913D7tzlBuhr64ECshO0DmqrajVt3KevnYKv2HUcn3
A2A6sRW3Zhw/jjQ0OVxSLmnbfshrAZOl9r2X27ugGI96W11JtfIIb0iyiy763RrRbdUUz5LuXwVJ
DxpG2OihdhVV/o+8z/ahKPnbCAhMoHi3sYYBY5Opj4EwG1blt4OJAgFnFroKsMAKkefy7fu3rtUv
G5/madMTLy1vOJql9Duq5cL2e/E2zobbSRd3ptf3dq63IadPfyHo6W9BSF1VzgO77ttbT0wutaok
46fCivPC2tYiRDFBmF+PnvHDp3bgScOVnjeDY4xqsTu/3k5EAV/m/2LTSkwj03w5K11fyg4R+oem
QG3caEgxd6G3kn+TT+8rn5bbYnnnfRhCgbEK19OsydZzmKdSll1O1lg6cjFd5aXOuijVox+GNHzG
B7MHz2JNHiQD43HEi8xJyLHYAWU8W8lUmvZr5RiP7Yc6jJTl2/4PNuq/08J/1j1w67Wa0rtVadmu
EzzjGJcmEI5ITJxiCLpt6I/lQ63H8xNzXZ8qtOlWkmyDsrlLdenZLGhiVg0spev8ZpCh+TfiU630
LDwtpkgvJ3gmN2Rmo1S/kJI0dZSmuDCbJD7UZXnMAdRsTG1UD6oV30ezZbYVl+CAAu0SL+DR1s22
uO4G67c6ggxRpz/S2DzH/YhjrbWhR/Sn54/bOBTdoh2h9/pbGS+2dvCdrMyurSq9LZqAwFvoXLrL
ESkq02WkBb+GUDnqg284fSdhQDdui9H402rxI3UwW8vVztaM5KhDYTeH5CFTpb04mWx8efS7yfqn
LgHjoJLaiIKr2PKe/V6fNk1V3WZBczfIIfyfhC0gUIqbLh41MJnt45hqIZ5b3YQHrbJvtegu0vhv
tEh0Yz3XbU0bfhONyftpJHcg5q/JKA22NqY/g9q/t2Llh+8DLfTl2E4z4XqMpwNdd/lmkv2bMq9H
O6qGd13MAPjmAg08bFs2wslrzQo2xV/SrlIm2zpXjzIW7e3IHbvxoNpohXYUU/WODtVXr2ghX2AB
Vlb1rs3kzK7i/IPe7A+mSuq08YwWj54lT7uqKu9daMkRq2axkbogdMRirOysUO+9iDIbfU57gL8X
oDBfu0R+UKvxd54jyjKkvZkC+VB8MmGpyEyxvOg4GWkOf2XcNpN8k0aazCSWPkYjfsKZeBeE9d4P
tdAplfhJrCfDodS7UfUSxEEvgXTpi9aJBSh+hnhRBcmPOgl+SrH4O9Dgn4iBcul5tYT0u8shUbWl
DUTtrmiSjRoC6fKqniK1Lt5VfZbY2Ri86V1AKJcnb1me72qo881QAb7QwzuxgQDTFX8m1fzpDdbP
Qukyh83vKA31te5LL2DbrO35DejUlevLDrS4h+TxEIkVwCVX90H+WMmxyi7lwG2k3CmKCXByusH2
ceCgQ8a6LWvDEaR6s/Ij5jBzGQbM6jog8pgog5v8GnZkUqPGRecVbjE2R6WJ91A97DDL90V70+X7
JntOFYwYCgEvuXQmwORrr2FWCZ75BdpCRahL1HKNHOdIWnRv2K4O7xpA4n9VA6Hj5z9Pqi0iyNyq
aSTLGCdv7lmidlr8OP8uT9yIZgG1iX3SXPZeqmACo4/pPEdnNEq1i87tVisTbSMo5H7roNkN0hRv
05lhfX7Y+eRYvr/Pwy4uEl6f9ZI+qAM4nOhOHJvbNEoG24zKp/PjnOhy/KsZAAUp0wpOaufrVOnV
ShR8Zaxcoaw3aRA+dEb7bmbFZVUkH2mYbqgmPLSp/jZOTWP3U7nX0Y+IanNbDIa8aVGUoIWpgdhP
0pZNhzBgMO6rIf+JTZG0NrFPvBba9WQTyzeDDo7lLQ4uYVvQ6Vr97c1/+8uTzB3vqt8NW33nXRZQ
2Ne6yk4UPkl1WnPPKXWV72z7RvEwWWxLEhobaWd+TI2tXcVusMNhdt9vsLeK7xon3AUfxlX4YK5k
GeaVupgHXwZfzIPEzEK0gQze7cwL5ZDuw6O6w+rxcH4anIibQMf+tfyQ0JktkzZp5AmmVqTcjmfn
FMzUzB8JLHPNFG0r/hfJry+DLbbISMh7K69D7q9tRY2/5l4CbURfqfGfqsR9GWaRoJGy3kywYq3c
cltdabt236E4yuwIO776h7iLDvGmP4hX6c7f5ZcmhnVre+B8D19+O9L+GtlSpg+f8evSaktoL4LP
t4uu9H33KNn+VtvmV/lx9iYPVyXOc2x7Zrhlp6BY+JJWKayN3v/TFZf+eH9+jpyQ48qzkRzduWi3
MAJaPE8mDYlhiHw34TDtlF3zO7+Idt2ltwuP/UbaTq/qgcqXk6/MzVMZxc/jLrNDcq2pBQZUaMY2
6oWyIzbI7NmdNUbAh4Y1c4VNcL2mpj75NinlS2S62XCWzaQy8DHNy3mbXmUam7rNj1FGU/35V3ri
us6T/WcQdXFKaklqNdAcK3eEJKvLxk4yHhpkfFpUrox0auP8PNJimy9jo+iyzGfjBK3njSOMSIiA
6dowJ07LLw+02K5UoRcUvaCwGBbPfvqsJ8OzWh4q8dj7+CfLyUrP2and8fNTLTJhhY9Zi5Am7I7V
MTd8J+nDu8G/NJL9lIaXShhupfb6/Cdbe5HzvPmU0Ykl1L+xZmXuRGgqRrJT56JtrpWOTu7HnybG
/Cs+jdLUXq/CPeQei3W1Afivr9ttjKs45OadCfPp/EP9f5bYfyfiYktuJvp5uomlXVXHQbYhsl50
5s47qO/yrj+Gv9UrncPfXnOyO/mY2KWifJdPuGjIvW4JSjm27tj2VyXYyaZXHKN6MKXUzepx92+e
8tNwi28H97oQs3kDY+PYVUfdmZ2VN/VuJpQUF8O2cYp9/nJ+0JMBFn4c/3nGxaeMW3JjamQSMYCl
9UTpVQvIPWGycmXqM2IrNgNwLApudJgaHwQ5Une+knKba3w3VsQO5CW32UyN9k2kJIehzm6oK14L
td5eJkKC8UzdBStRx8llTNYMpx2k7lTOv06/aEwbIckgBJsStzAfewk7aSNlE0gGjN8hv1ESJXOm
rgpWPtHJ1fXpZS3mYaEptZmKcubGUkrKr9hQtN8L6cpJBgecB/h2Vn4aZxEbjFlAXdGbFSw+XlhV
4tm5JIMh1YmA7Yx0DPTAv5RohR7QrJyA/PZyvbfS6DmKvZ9dW+N0n4QH2HV3jTxVdp11ke0N1dGM
rZ+qAGTUTDAqr6NBIy9GPRZD3peiiq9Fr/Xfqx6v7wC2n91n6YUwTM+K1B3SJr7L4rrClmL4hRTR
coQIgLIW7yy9Anbagj9s/TbHvyn50yTCe2dIh7BqXBmyHynYmyDQXT1FRlHAV9UV71fSFwYuv2Fl
CxmSWizH9jEdgz5khqJuruAHH3vFvNBoKEvU5qLtvU1UdO+Rwd+Iw60uTPtEAjtb4AXh9c8Yq/7G
+u4qhksHmfVHamnXQA59uyqig5kLNyrkDM0aXwXL2meW965a/sawEqdTxtug71M7IcmMrTlqPHXQ
KLA2kfgmV4lgN40X4ytsdIdKqSVHUVAO0hhzlGhHs7s+EG9NwFzPdd5CqGsHgjip166CQa82MSrE
SClJ3IpjvI21OHVMrwQE2cdPeIEoJHxlWsrjxv+lgfblSUVttNGZJ8dZqe5AWE5scRro5Jv6YNMq
OTAHJXon/fJhtk15LSlh8ysfDU93FNOLdkqN55CgTFx69Hw8UgWsLyyI0pvSFOuLGYizs6SS1SIK
OKJXDZiYunmvVYjEZM3fcDP+Ew9xcBWGXfdCO0K3H+Tc2iUBpsuSFQpHzxxhk7P9O3o+dUdye9VD
BkNhX+uFeZcX0GKdUcskp4x44TPn7lIxI2tbqnF32QodxOUkKDYaUNwkishEaDuuqc9TkxUHxZP0
vWrp/mEc6R5FNghmdxzDD61P9Xdmx+9cypMLY2bb6/VAWSQIwY+qIdbZNdn52Q8tx+5hU0EcthVx
uu/M8GAKSb6T4wx1fSNOhyoT3/RMLrZjoAh2RhF6p4jMDyXx1QupKnFFjvpbtDKkn6FLb/0+uunH
XrQhA05OVqkD68WHD5xl914zAkrXa8LnJPxFjvlPEnqV3ZvGWxRYHiR6YyNX5ug0WVTarSG8Yyfx
7M04ZDW/lRryAtMMHYwLxF+hINujQtMmi9ffSYX+FGnUa+NJvc56Ai8pUXonFnt9i0JwL1WCZOeZ
pjlDNF3mkKC3IvueaNDO13c6rArmpD21PGOseZVT12qGd0ifQcWnGVXh7C7hctt6Ib6E9KE4lqHB
qSqrH1XR7ASxvfObENitPDhqipedGWsHlQVpx6qlOTrMYQr2001mwRnGItrWeO/21PE3ANwrYOQl
QNeBCF5La25VsfgJiSLfaB5gdK8Lr8Os37bhcNNoNOPqJdzVyACIqmvPsRUdVaF6Matobw3qfSIK
D2YaPg5T89h0xp9A9l7zsHs0kti1sgHOujDV23TySBby9e5y0NTOyBayK8oiwDJMbPfZgN5cN8gr
6lH4KEnNQ6Gpz6Me+U4R0GyRmX+Gsv9jyYm6H8ZSsAcxFjZa1gvQ3zIwwP67kemsArHZGZOPz1M5
ekeo9qpTpqG4UTvkJQNZNWcSktKWC6NgDnIGyuMzRJ2Udsf02A4sJCUX7wofOmzoya+jLLpGIP/E
iSHeyr4o2Cwul+0w3Zj1XSFthGynNUkODrd+GcTqPpYiGWNJAxvaWE4TLA1K02kEo9pOIa/PKGEx
59CWB+ZmZSTmUVDi3tEGmNRo8JkqQZFdm5Slbsn3dVsDEQngVri+lgeQWJQDj97tWKseRoCvP8Mq
VmCSmSQD8XALfeZKcymV1n00qBd5a5Y/S0URH4Y2iwGIdkRKY9ntY6m5KQrBOtDVo+yrLEhfMw1O
uWVJwqMo5Mpt13bmO7aw2c70M0zy+rDZwBhVtjoFr41YkAXMrXayMY8QnbzWVTsIqumi74XJbuXw
fvL8cEV0NZ/d587cOej4FNMa9UArTB8g4FRzjtsfQG3sUryy1JWL/+kY4j/ByzL5KQ8YY4i52bie
GTkVltKj0LCVrXYxrwVJiyuVPmF71Xlt6+ZBFFH8AAabZ6bTehhoJPmTLwh3Spse+T3Udtril0gJ
w5jEzYCtTDmpjuqXT01svHTGSzmsXIxOwFu4q3+K4BYXsQaLB6mU+/Yv4nF8rh7o9LI7p99g1rMu
r1x55UvVO5xSITTSsnWDJNj0uQstt1nNaq8Nsojeg7DwraZIOjdOfQqWg20UbNjBx/l4ffXNzT/j
0zQVa7i6jZgOaKZoOD54x3Y3Z2zYxZwZ/Xl+tJPPBLSKNnhksHTFfR1M6fuxJkZs3HJu6VQKIOGd
XUuroqyTc/XTOIu1l8BmytE2dwCJeHl6/4R55MYfb3tx3GpJg/aMSlyJDQtTpQd37GmvFXUuYbrW
0tIO8g9Cyg8ac97OP/7JJMunn7XIKPm5lvpTSbogMntHTqrdKCYrN4qTV0yAQgaZW7L4y/z22PhY
paC4dvOCJu72TTNeU8KO2tBplnw6/zinviZaFgNuEmgw/s/Xr4k6UlM8AkFXGl4svDC7J3/1U54a
A10HyWgaDSCdLV5ZIPUjrTgYiQnqR8jFUBJvhdXWuFPf5dMgSzCpaXSx3Fcz2KzNXDnRjnk0PJx/
V6eG0DUaPkzKA1z/F88REUYopLaREvu0KbR/MA5d+fLyiSEAWMlzqhLZz7eWyIjGlSRsB7rrS8vC
xdr/2Q/Gy5DKO7XcGYF5B1QWuHquXOP+8go7/oKWwGu90j270oVfeS1xKiKcAOCQwcQfKLOOw1ZW
620t6r+HQCTy0Uf2ohHh/vm3c6qMCGxm7oCbJ9K3bis5iXQaiUambaD96sSPsn4p09gZNDIVHfzF
SnoyO+0+Fsx7IUh2bf4jlH/9899gAXnkH34Auqn5Ev1pJ+zSsJ+UEHl+wXXxyH1mNmq1xYf8SnIa
p7mu36yVY+t7iEARguIO7Ef+980lz6yVBDukSHbxR5b2UZwczQlqei53ih1w61vZfU8Np83SMzoQ
cJX8+xE+PaBfimy+wiC58MMv22p4q2F1GVPrpkaxkjY8ORTe7SD2TAw5l+lkTe3aIGGuukmvbLJE
/t2q1kVcR3dDsiIKPz0SLW+0oWlzBPD1qxV0v0gIRCU6rEMq+hBtjdfSF+5ywT0/P77vRDPhATwq
FKu/GpivAyn+QBNSCLwCkZcTYjLgp8bFZFib88N8X8Vfh5mf99NHyqepLDxL7tzSiP/IhXDfW6m/
Msb3QwKBvmxSLlcA3n1D9BqT1iUo9HiU7FKpHwrJcsbuUuoVewyr7fnnOVFP/DrY4oHg8pemJzOY
ItnZEYeq8dp35d/c1xwamY4QYi5ALTj6ZbC17jRlZWf5Pj0YXQFfiRoShsVyUft5m0+WTncFSaF6
um2SW1V9H9f4Yydf6KdR5o/66aN1qTylmsrcwPlE2/R1xyVuSt7aBiudLBwHpxm5NJ1/safm4yy0
NFHwW/gpLiY+xnWjlI80dZg6isQgxCYC2Z80/R+HWXy+ymLKJzhPu1HGpREcr6h/FPHKHebUpP/8
LItIwlcHqdKLunYz5a0uj7G+JvQ+OQCbniyDOGfqLy4vYC+BtAR8oG54CbrnYljZ705OgE9/f3H/
KNoK8SKeQW5aTKS/Hmsl2ngCFz7SIYPvrazfv600X++WBHeypKiSzn4Oe+7rfFPUMZDlaA4kj9qu
ufW3sTO3OQgXifvPoe0MpUoWHT24wgOE+zrUKEplmeNd4dbFB2ZJqCXvlYq2OU7l8/P5hLrw60iL
d4g8RDemmupWtSmO6XPwaOyyh3QvONqr/qi5yh88UDd17Yz71dL1qV0ChiU7BehIqgCL6Mzzxiky
G95nt1P/KLsakdxLfEFBAk6r+NBt4XsPh+wpWJk1J/q2dfQd9K1CLqSrXV7Me6ss0nAyhcJtdvD0
/khXxgHk9F4+Rs/Vs3UxPsiH/iCtLLYTc3XmBoMdnecO4ejXL4pkeSyRnJSEAUjdpN5Jke03bUAK
VnYKq304/12/7VMqNRUCOyIOiN4nrEkKuYIJwi3BwiOTXl0tky+09B/r9xmGQ40oCvwAp9pinpr0
6ltSpEVuxVNlvmhzZUETKq4svW8byTzMjGECVjq/wsUwQ4Bjn1Hmhdvp+S0OcA+1Wv1jMRRj/O0L
ZzKCP1o2utNqgytmkDArvMSR9FeaH7ZSsGY0/z3mnoehGwHdPAXJb3qNIpgT2CbDcFRda82Yb0os
/pyhSK/a0m+2uThxQe/pTA+SZE4m6zTGpC+pN14UGbZW/3yafPo1SzlHJErDKOkhL7bCiwtRbIMl
cdCNa+GIwuz+snXOT81i05mMpKSXRJ7Q6PWOboLcNa+t2+xO+iuQSUO732hOss32/zjoXow3T6hP
oYGSIrIVe4Nu1fwavbqTTx5wl2ynojc6/wa/nwrzUCYz5+/i5qL5dahKxPRL6MYME52p3SoaFlBa
s6uy9hJDhnclB6Kf1yTEyhRRdF8Uv/xOfF/5Dd920vk3zPgs7M1phtPn1//pcekBxQqyM3NXHB1v
P7ubJ2+hG2zmBmtqAU7xGr162zXZ2KlHp+9PVgGpcP/lYvF12NKKAKdEuncHG7R0oMxfhI6yb36J
j+vo5u+79tzAM8eSNJPTsLi83FgDhcREqWhMA/Fg+1kxWx/mv4OpGbaSN4V7KfK627CbdFuNuHK3
RYztiylZ1xpwzm2hd+ZeyXNSbFZjbUPLb+7Pf4VvOzxGDrSR0mrOXZZ9avE2qgjoBE03oasoqOe0
lyiybKG57wKsKvGmPT+Y9F1N8Xc4BKPz9YiAdDHvahPLsb5XQrft/dZGcYMfYofOGwj/4ECpJxdb
ei0epUJle0UebMYAHAmG3A1T0XwfSlJvBt7ZtiXWDuaS14mMkSzn9ab3sp+oJg5ljPYxKrQXua/f
Sih3W6PqXkyj+Uin4S31Lcj0Rehko3CUje7WC2TqLZL2IKoeZT0hhFw3+3SaPR6vPd1ItlTXve37
6NQaYN+xpl6KWVJtdantnc4Xri3Pf5ALhRoy3OWCBnG0/8KVJIFhDIL8IW2lbVJ2P5l0IqZjOMwE
WThs6nSUXNPyLvyY4o2pTgfw0fjbliIX4QyPa1In7bOgCDJOvGjgPR//qlCj5q7I3esUly/ccu9i
obpoMgsXqxQelCZkWypAPVap6g+6YyDuVWWxETzFs4PCw7uoip4o014bne8djEB/rkXvGEvJpWcU
N0Wk3KgTov8yEFWK4ALNLIr4EmTVbzlAeUH4gW0Z9cJSCFK7rUvPrpt822tmb3e+BFTXy7wNgI9x
k/rlsznKR6nwPVfght3BaMW9Xei34OxofwWZrol3AL6zlT37WzaX9YafKOIMrviYviymc5p5sQz4
Rbij9HQh90FnowCgnXG89Lru7aL0rZ/np/SJ9aMQRrBK8AMhi7HYxMBx9bQUVYVb+7ljKW9F0+7q
BD9dkdewBsX8rpjh8QDAw/tEmvzdMEdNadrRmnm0bavtRDe8YdLmNXCKjfQoXQpOdsDTBh/OfVE6
cDSkbfMa7ta4Dd/D778/w+CCNO8Y327KHv2EPdnjiIPRc9Ob+BBvp0MkEQH719o2ehY36QaPAvGt
PTQr7/vEocEWwv4BPAC6z3K/Sr2YvrVGylyxMy8CMvB+/9KW5lGlDH/+y56YSgwBdUcGLsmzLraq
TOo8rAP11G384TDmCtbG1HVxu49/0WQ4UnNPtp3WrEV0a8Mu6hE9NA7WOidzLubv3tzrRDddZqep
8CCGaW0ng4wFbrNC5v9bTlnEOioBnoVNFRkQ+jK/nopIBaIwS+PcHYuKHIskXNSDrm8DPfzRlt2v
0ExuxHR6kFErUihTHnJFaRzDV59LDXlFmNPsXYp//Cl8gi1DE0fuKjW3fw1lB1PlVolx4syE7BGJ
R7FVhuBJbKfrPhnfBi90iyjYJU1XbRLI0fsp9EtnjLwPdF7pJvbjbtOjqLcRA9TUXXDAjrN4L/tG
RodXjA08LWScj5Hb5Om29eIBt0cWPVfiX2btuTkG6ElSPPKf7nJ9woMbHugYSuOFkHAQ4PpqobtJ
lJWz7sTGwMH635Nu8R3NyqioUUSh26sXCUkKvcQAM/kt0+0iKCvXtBM3DXK0mBgwHIStZUiTt4bi
07ISuvI0cpsZ+2dkWM3K1np6EFxdkDcTPS231hCtVFxmMUd3qjqGqW+8IFgZQlobY3Gv7z1RLBJE
RS6qA3Nv7IqHYKdvZi5/eidhdBSuMmhOXW3wf8Cki1hQxHZocWKociTERmMWlIP9mwAI5myspG37
3P4f6M1akK+xkBYL7ct4i0fMDUOATyqFCAh/zgo+4SoU9ud3rlP7s27NIErAQab6LWlbZzphEUUk
twPpo/yob/BNmoXhs0cJVdTymB7L45wiCf952XbeM9lHZI4ITJWWRN7EghzAv8tdg7Zf/F03KEic
otVWVtepwBo5Nfl1MtMwvZZprTFXI1XtjGDuIHDHvWbrF8aldzSu4+ti2/ySHM+WD2sJrlOTZRZx
axYIZ5KQy3xIp0PPiMpYuPMztZ6FVjfhk9Y8C51yp0rNxzTK+r4sp6MfD9eSWPu47PXDNm5Eb+UC
d2IWfdmuF7uLkhiIyGgXp3v+iHLEgeSzmTuPz0+kE8sRNg8CZL4oaYZlhxcs1tjTZfBJcqu6mZhe
hPnqLfDUk5Dz0biIzSaAS5MlNZesKIi0lPXXbcyL7lhjjojxtIN1gVPhAmz/C5cxaI2kdrE2Y8XT
urYI2jp5EPtxijM3q+jUBV8+yNQKLYzOSoK3W316++fv8fN483v+dNOFdIDfd+WjjI+iu6bHbqYa
6jUC1anI6PMg84v+PEjk64ES8iKNej+V3W4yY5SG3mVb/JusE++Pli98nObC0CJYEMc+bdI2yVw/
NRlHOqLDe6TjaGUfU0/FQuwidODRx/i9+DRMOeKMmvfGsmtsHG2vAwnZtzKJ74reUaAuR0prMDfV
WkIaOHuq0wxIO7SQTLYqK76ddsN2xMwdQ+njVOW7AMIBuq69UGH6jp2spQxvlpg+BT2CRzOMTEyq
kytZq3U7a2lOlZJcJNlZ5k5YkYyphwfqsztF5T4aydpbmwg3aBF/R5X1M6vq686zrki33wahdzuE
3J9ldZA3ekyWODLqQwmN3TZNLJ7Pz6/va4hVqs/FfHjOxrdsTqnKQTCGauR2gPpGmH6FHj5okfJw
fpjvn2MexiA4pKqJTe5i2ZhJxzbT1JFrdH2zGUfpLRRI7uW9CUm0qN148KINZOK1bNWpbQiOvUTi
m6rCNyPNsu2yuhOV1B366HWa8T7DVKwEwKe29jm9SZoGkKvOFePr8gn8QOMfNXUrBKGHJPVvyGHI
8FsTlN/TdDUF1k0Whg91LdwZfnQl0SlUTfoH/SErZ9s80iJC4FNSYKA1Tp5ve19/SdqFai8X80I2
6syedO0w1RwldOyjYHY9MXg5/1lPPjpoHpX4kQsAL/rrgMbQx3kQEAIlNBbYgQOV6gg3x9ESW7YL
J3P+RQwExk4TcZGaL7LLQrw8qlABQp35qkiOAGRStNJNp0Wb8w92at7Mzl6gU8kvqktnIGJ8/Fqi
NnL9GECEcS9o5crC+y6J4ySZLUhJ8s/GjuZiSRQheXFZiGlhOfbPcy6xsRMq4//L93ZyOK6kBD2a
yrlsLYpPjZIGRV4z3JjL938zZcGU+k4TAAiqzfqF7qhfhUZOwNBb9NZ+3TgapvUatdLzr/bUHCWp
iTwJAYxMFuDrlAnH1uTAlHi1yGXTPLYTYyI3FtnCfIsrf50f7fv+Bl3502jz0ffpaItyuSSPPN9v
RvEoet1u0IRnsQ/vzw9zar4gDpm9/bj244P3dRgumqFaIrpyxcr4kwfV26Sv8QdOPgkJDBIKcyV+
WXrqcgywRqCHbmCmT3RgdMfAEj+QVa7RFk7t1bgqo4WDAEB8vJyYSlF4uZZEbmKYW0LyS9ETLpuI
gnkeNA5JtKsyWxMUMuvnV7Tcu2D7/uf55K+vcGyqDlZiGLvpfPqKYXuVxmG/l3yJUG5Wb4KXnMlp
xj2tG4DoOGrsNMzujFz9WZHpNT3/UY4g5pR+/Luvx1sCOADOhvZHtMAGVxDJByn67UlYmM6uIpC9
bV8e9qRr3xAs2bo4XYt5pKBiHJ56vdr5SX830rXgJBUbat88dAUmShq9BZ2y65oYY08aqRx5Cu49
0K//j7Tr2nEc17ZfJIASFV8VnO1y5fAiVGpFKlIixa+/y33OnanSMcqYnrcGGt20GDY3915hR0oo
X7c173zCm6u4aTZGYbpRmwMGVYujqkc3MJh50zMX5BXo/fotKvM+CP9kZcdkGWsKDsANHNG9ulnI
LnmmrQtVE9K+dgZ8vu0Egka9r/I96CGosh69IYYQhocgi+vVZ7bD/DwXS4Nnu2Lq2lUi0UOrycHr
ys43pn5hkO598IpbSLnsYy87GDT9lUHNEFZ5HmzfctRY42EhnO5Q5QZBFZ0LaDSpZ5rld56YjlOX
HFGlPVFpKVLrsVnnbgxqhHETG0Dmj9MBdXEvRLlhZTvFda/3gUNiKERZ8p5VcDIbQHzL0uTWosWt
A5YHIgSkOiQqwGRw0wDuVRv9BL6LzTuvLqYQTUp1kqayg9yMPZSXJ9PP675c5zr7GHgGbWEi8Cpt
dT0sejosmimvDqrNk4NC5PZju7T8rswjrU77RQ4FKCmMPPLIoIUojQGzD45KrWXWksJgxB+Rafmk
qq9oHL+jq2cGrHK3RqXGwOtl6+N2rYMB53DdoKi7slvwpjyrBGXJAoGmLG9qAYe4rCqmW/StGPMd
BzZuBTzGHAcrVuir6qQvk/fFJhNyDwhtFknpHW1LPcG0HjCl1B0C3gxj0HtEW6jcgiCGJTx/tNsC
oQs8ENV6UMviR6POX0QKobpaBylDd05qqBR9OFqtZamuNIV5KbB4x3Lk8CUEY9KvJxuHGUZ6UakR
sewNUFqkM1UL6cR5UMEp1O9RhPa1hB29SVNIXBU5etY4LWPD+0xs2gVxApMNvaY7VWbWqh+HF0HI
RmvpG2hgBCw/UJQ1j4fcBSettPlNGtt723yvep4H3LEXhnKXWeuB0jQVi9gdwapBb2JTCJ2FVgsi
ijvA0bgx2zs5Ooee0ndU4bZ270SlcmJAkJDYVFmdR7xvsLboevm61xzSehqikWCCvJO+KKoYPrSW
Dm6aH8fEvYHyTx4UMRtDc9LzVV/175rl3mcC6kstN0gAjiy0Nap00fUnZb4K7C7NUQ9lRpZE9Cnq
jvmjYEXYlvTdGSYnyHj1QeIY7SSR9+vUTsrArUZto0SVrGHZ+JZU1TrTnFfoFZirSktXpmFBExt/
AiUOPSqWJDfwayt9XuvX2qSgWJSUv9DTec8aIGlVnfguEHS+zKbn0VPQTc3dME9FBZg++JRWYj2T
2En8qUbXCj3Sg2TYW9Y4rh2UYDX0SANH846D5GveeZsk7qG7PY2IOmZaoGvmRpSKHAVR2sEWhD8W
taew98wr2sfess2yT0Cgk1B5dITmfnmfadkntH7gLgf8U5iZ3g65Q4jXXOqnVnojm7rxQYh7Ran5
yhXjjifFquTgUgpMsbD2hSTeunOb26TIH2pdfWgCUrcFW0k32yu4svtj6nymqOJWrHn1mPiFllWx
yBndoOzFo4qj3VYxRC46oPlaJtsGRVtQZpexU79qJ5pTn+M3WBDcq1MWh27trtuq2RRDu0KUfMQP
CsuTwpKV2BEw1M6ew08BQkrpoxVDx47q41tNi/WUjd5igPWqbyqQUBOpRdWI/p1bV6FuF5DqvCux
/zQD2uxevetBK3ZacWAF+4QqnA0Wjl37OqgBEQeVEUplsotwpXlRngg3yEZE/zZOXZiftUlUj9Oj
K3Lg6pyy3Ckr37WyZCsF5Y7OKG8dBKcohwlXwCmkBhMdtZpUhV3mPRdmuywhcxRwG8JgWX8PLPW2
4ybDrag2ZlEjrLvasuH5wuXFomvqjSqyO/DsnkDIXXRxmSyrTNCtNsRPULgH747pQdXYxAelLA8z
vSpvtT53lzzzXOCx0edrQHrDp6SQVUg/Ua8b/KEEUZRJ8dxbkKEazBg9UrhBg1pd3KPpOaIHSm6Z
BUW9SR3ytrzpzZhD0ia9FbTOEMybe3NkCysVH9JIaDRMPLCtusflMzgBZ/Eqa1iUqfyxMAj4joh1
bibvs4o0UGOWC28an0RaeTjtZYWAR548riGS453PS/LuTIXjj9ytwwJNxbFK12kNnmM7KMjznRLP
tkf/3GgaEWWpA8NsIj4aKhpfI+49RxDzJY0Nv1OQi9eK0Ty2YMKuGs266j1cGN4IlgC8+64zG43f
eAD2qPfapWHJqEuN0BHpndYPUCev6w6EPm3pDtpOq5EndJW4i2W+pcxdc8/ajTC89Hma3ldVc1+p
5mAXctHLIl7gCtuOTbr0MvKSZ3IKEzLpuNTQUBpREsaPb9EwQSzO4NIG/zZ0U4XxzAR5YxMNVcWX
LgkMqm0qs75RUi67Lll6vblTnmJ4gfMQUeyFGe5dXaIfGzvO2rOq/TBqK3Yiz9geol096reGkW5V
XCEHk+0hLe2jjXYyHr7Kd1lhhjSb3jub7gB8a33Q8dfwOdOCRLP8JDaKoBfa4yB6FQqO3ZTY+XHQ
piuX02uzRkU7cZ8IHUM02m/RK7ipGFivMdeX+tDeQ6AJ/MSWLRQ0732cDxxazfplTCnxia5udN0t
Q6KBYiMFyoCVtrW8bkFa7CQo6aXMDNGFfvDQ584GfR333HeoimIJIQst+aVLtdZYvbNEcq+aKhyn
PEwdkEDy6Za7XhhXw3Kgb0NarJGAHnluwyBOj1gGUUcoxC2V2WzAdNChYyJVfGOqdGlzdd+bfAWp
6KXCfUUliRLzmRfjYRiGgFjQxaFQ2MsZaurohasHtNZezfiO9DCiy7plhct70BokuXaYj2o5EH0z
ALrQoFNskCxwW3Rssbqpcq9wEYdm/NhCo9N2wQEGJIb1N9pU+1qWh3VqfwiW4mi6RtAlblQ1fAmF
lFUZQ6gVFWavi323+IUiUNDGv1gOdobsd6UFxlQFHdNa+uYpCwfjfizHjeQJeOcfvS1WJcX363E0
MD1K8zEoe2NRxEnQgiU+mmkgIc1XN+7B9JhvDo4I7AKWsWiY3sdWv64sD1G1XaYTACrZLfWghFEy
HH1AmdMnCo3UNAYIuHknkAk/kf1ICzlZZoRUB8CbIJfP4wXJ1UPlkauJQ8UUDuetJTbcm1YkJgtS
J6sGAaowqa9E/NI4CfRL1QLST6FnYw4gl1i1x6l80pJ0BSW5W926Ucii2ATisT0skhrADKmubeeA
aiKuNhZxp9oDy3aSkgi61to1eYzaA4jubZpuKGlvK2SySI6WjcjCVsENozACXct2mQ4/alJ3O2TD
t2BVHTyDLQXY17wpYOudwFX4pGiAbFsH0haxAmW/nZ04vj62q/qk4DfILQpPvhBJQEf7LlVeVFon
odHYc3zVTHsnjqMCKAnw3yMU2T5VCcRu/cSgoJCejnXMopjpCELNkgEeb03OQlh8M3pO6JnPOmg3
OhjTZc9gr9EHcsTlIHDjsM8hYddwPlrFLQlMMsCICEwePCSogRppcWX0XYNHQnej8QY31QAN7Rgv
pmJdjHxp1uXoy6ZfUXaoSuQfhEHtTBd+n7IFhHN8B03HE+w7xj9MhzrIbflOmh604249NgWgCmqR
Qeq0RHjq8vaJGBP0byFpAilyW8KVUr+uZLJ0AItBjrTqjSrqaBJY8aOXZquMyWXZ8dCQtg8zkgNo
MEBWyJB12WEaQDICby8QoJDnTbXtHRYQnMjG5BHo3889WsiBhfAJjYB1Jo21kdqwtBhXZl3fQlL7
fVRq5dnKb1wbLxw7VH2xMgACqvJp5YzoQwM7A3rFW2LzCEpBL7TnmzoD2Cfu1sJ8m7p4JU3kgJZz
K+23oWYHzRJRCTTTVENDhZTJihSe73I90AlwRDJbeCUwQGkeTom9gprDk1P3H4RCH7SXG4YrrSu1
SEA/ouhhjNVUrp+O5QJqlKF0bruEBlLrll7y0HeoIwtnhCbCu14TBFrynjjdr7wapI+Oyy7HP7GT
4qpU4N+PyYr13caeHiqo4qYVkNHUvDGadJN0dJH15UJxsoSw3m3XDPuGgNGVF9AKYrdj3SCdkTtF
krBBdHOL0IVOKN7ON5hQn3beQo1P2agtACDYVS6JqjrbaTSLRIdHf8sh/GvjdOvgwZM7W6ujyqjB
uAWjG7F03XfyyXDchdMIuvZcSyzQ2AM5XrtXmvFuW1C0grdeDOvS+hUO50gEVHlXQyoED/TuvTk1
OKb4WpbiPafQ1HUEeVBGvJW2eY+Cwp0UI3gIqKctcMUyMNLRENAg0+7bsWtEOhVbiOKi3JCXK1vg
hhvsaWF3+lobjA3N2itrVI9NX38or99LxdAC0NuwhCIBJXGYVXm+0m3cwJNhgQ2obYwmcReFMJ+h
Et0BKZ0sUw9SgLF7zbQYb7QUuuqJbqOsWw87y5lAJEUhqEyhd8KyDv432W6ocaQGFwn70MMbYChw
3E5SGFFh4vWlHGxIT552rAm/QRdvEN3SbpGzXU22jecJuzF50/ocLseS2C+JWT4kHSq5qBE9c5Dh
Ugox20IrVk6ilkantVHtyOeO4eZRTfo+1vnOcyFhpg17kjbEdzhdqty77wSe8g53HntTNIHo7bc4
4+YSrvZToENAuFfaiLKGEaLqtGpcUcN1ffxFs8HZ5nF/r6X0YarcZ6mN6LxoxmucWJuksrcjN6NK
N7dQ+0V27tAnAFy0XQ0qocw0oPqGLSvNHcRd7mQ9rvQEeqwDWaAaAvSvx3HKyutOmgsgTK94DToy
xY5Oxms4jXownO1E9I7IeSSxd0Qx044yrX3kY7wBJ0bz9da6y/tqz1Nv1U+4rmkynapTpgchD4je
SC1de3LYxvn4jKQ485uJvud29tpILw6rol0pmEueQnOy6rL+ULJ+X5XDu7SReYxd+5yYlgjaynkQ
dZ0f6gnAOl3DoZkI70OlYhRCuunK68GXURzYReUy5OgxqBN185gYDFd/Vr/YQ/taDvY9tds8HNJe
80VuPuLO3HPZv0NKd/A7N1tTVXQbC5EUgF1zLXRzXHiJtu5yWIMApLaHQBbqGhIsZ+lo60oRCBaZ
8q1qYEwXGxOSMkiDLDtl3jRj82QOzdL1puuKoTZv9+m9ZE4dweHgCUWoAx1yPfHH3nJvygEaOR32
QeiJ+smcSjskbov6TGw/VnGeL6de+0CJyQoSIaAPOrUZKhlJjzOHZ18unRE6tuxX4wx2oIoBzxLL
mKKSFUdG7K1OC+TkcbyW6HDnRbNp8dLrlIEHklPykFYS91VrgWQSH1EDt4sNQIuH0bau9GZ6jQvI
23TqNR6oE3hJf9D1aTXJ4sMT1sqC4sRe5jCmaGOycfvGWyRtEaOFKIdAlMbOZe7SKNS1ozIPNaoJ
XsK9gU3eQyTWSwc/ycp9XmMDgLf1Vqp+i8IoNC+z4aBip4pG3XoZSPfLZd1NOmo1An+JtuykYN1o
QomGQRogEpmXX6jNn2sEO+bJNNhA8wjU+e81WCJarekkuisti0sYL0NXhrsG7L30Zzz0LvRYzjaP
HDQ/DAuAahOwy++j2SnPOKq2Bag4MjSDPjiZB2RL84QyWWQL7e7nGv3ZAvqX4WatgNEUTGtcN7tu
9ecMkMNUG9auuASvONsJ+DLKrAXXkbzvwLEtrqX5BojvMH38/BXnZw0O0ui2wecGlk7fZ021oq5U
EedAPZAArIkAEO/fPniBHhTv08q40No41zkCMAza/gYaDw6ai98HzIWGLqqZnSCbxiZbteBK2Ttr
SUK+zMJL4nVnFunbYKfp/dKvqb0a5SXHy67Rnng09PFGqAmQsTz657OIlhvVsc/RMAWe/Ps4k9Bp
nhhmdk0K4xczO+AV076GHNMTM2LqZ658rRXfDigxtANK2EPuvjg52Q2mu/j5p8w2DLBWJwS9bf/m
MphouXz/JfkQm5XIC3XsaRsRrgP0ePfvRphtfLuncV3mpTq6iTgg/V65bf8PHbr/5ytmu9LNddX1
NFPHAkDTygb9Q+eBkBfQirPe4X9G8YANAwgHaLH/4UQMFAWaNp6g6JYHnvUpOJ6pkGqqkquEXLId
nW3F+WBzHdFeKAIpQK0/dia5c+M+yooeeaTr/7w6s5j732EAwjzBkmGpPVt/AyrIKGYqfgRF32+t
Ry52vYkkE0WCnwc6t9Gg6g1W/gmVDKjC940WC12wxs3VsZvoxs75XavEBfOGOQ3798d8HWMGLsvb
niUkJfyYPVQnH8spsoPqSq34iqwpqpQ+dO3QbAlwHyZBv9UunKXfyOovTcT/GX/W5XZhp4BaT41t
qGl3toMaeCUNJ9S7/MYb6kWDwImSUYtGH98CkhMZqSWDTqGQ3cNrLogNfYGF6iBnxh7cWLuwAud2
1JfZccn3FWhKrWgtEHmOproazNuMvqe5cwECcn4MgDfhSA0Ewxzd2GaxmuC4glXG60XXqV/wvYae
w8976fwoDtr3UNEAH2o2z+h3p4J6CFqkf7DNg9N8GpeUMs5u1xP+AjQopCPuPEJbHbwMyhRRq7U2
TmKsbHJpu547er8hHv8dwvi+HlaF90ERYwgm3W2u3UkKpUHzrk3/GfPgP7vyy6fMbtAMhvVdLhAc
mVI+vD5ObUWszY7zlz9Yli8Dneb0y+2JBl0pILXEj1PhPaoRHQ5N3msC4o1/MA4uT+ekAYMn9jxm
aXaL1M3sjkP9obtJNJEdzGv/ZI99GWR2beWjhnoezC2Octxa1s6Gpii7cJ+c3cZfhpiFRGGNWieY
Mx11glbCaPhjc2uU7frn2Tq7k08sxRNKCpnbbLZA3athnO30RwumRNBmhEQb2DiXGHJnRwGoGdwW
iBhB3+b72jsMipwWMyZoNcvlyNyN07S3f/AhX4aYba9STBKCdu10zM1f5FQ+8Mw/WfMvI8ynKvF6
2sthOmYDytUTqrGocZp69CffYXlQXQfeBEiX71NVumUujL7EKAqK8agNqCb5Z7p8v488gEDwEQXK
HDJ1s+jlMY1X6JVPx1K06zI30UNKyn3LADrpY8AQf/6g+aPgP8PBuQHgLnA4YFz6/YuKtGmlk5r9
0aTowhPt9FSlAChDTCZIHAhO6yV41VW7wC9eAMphBgYAXoll72iCOv7Pv+ZclgYYz18/Zp4E8Mxx
kxanCl2zVWmgkqcAojnpwaIKXrAL8gbnzjBiEKh7pg4X2zltoBE2FI4UFtNzeIByAEREoYpRPP38
TeeuCpQ1cacCvgqx/tnGNBiPoWfFpqOdW2hxZt1xBPpGYOCIk3b582DnjjL4F8gGKbI1qGJ8X80a
9iFw0sEnTX2HWu8J833hRjo7gqnjRQcYC7Bes2DRpg5KjyCSHnl608lPO337+QvOboEv//8sUlgD
6mPSqREpGoqG7ZOOZpmNP2bpQYHN/PNg5z8GL2JqwEUBcL7v05U6jVNCalgeMw3VYZaaG0tcAjBf
GGMuHFB7YmiszpXHCm2D0XnyigszNqel/OcIA73736+gs4hRCh2IgoHCYGrTrEHu3RZRFrEARoEL
+0nboIMdxoEV/jx159fp70GN71NXAsdVDEKTRzLej9bONB5TvELKEiLo7z+PdPYA4eEGiQ4AwZHS
fR9paFoTEDxEdk6kP3SZfwJsGLDxBPb8340023v1ZGY607G34V6UWdcke7Fz1CUvhJ1L3zM7o2NF
0EGy++lowVy1A9YKotGl0YTQvQ7+3ffM8qAy4dCN1YvpyMZXBS1jzwqBttOA+/t5nBnu878b8O8V
Ou2VL8lj3MqhEfBRO8J0bGHJ5rkFWdZ3O7YCq/2uGPsnSLD9QQIGL8+/dsXsqihHV8VUQ5yIq+7J
5Nqd65ULJgBr+oNvs6DKhMcvwt0cot/WXWNA6g6JngUEpXwy6yWI0gHtdiDTo5P48PNwv2ti83co
hBj/Gm/2XUjv4CVIsGYGx3UhqPNYD4AhJq55O2jxnVGwHELwlbNuOYNuths/6WBlD653PfVgvMU6
yBFE6Pmms4DVIS2x3zSiR1LU7Hq0XO8eDVtcP5BSue/dxg1a4a4VnEADoILEnSlr9J9hxr51nEFF
4H1UO53HH1rV7FPbKUMgWk/Zm7fW3XYVd/TXkI120NHyqINwtiSyvi3cDnxc2FlzRWDlUDjPsQdV
iYruqzhd1DDCKbr0dUggzt13cCVtdfOh4YxD3DG56Wu6KZtyPcnSjDQLy4mWxjK3vYc+SdH+EA0q
ljS5oxP9aL3uHndh2BcyrPMcokid/uZ02hR0htr3JbCrPy/OuVCO5zHa7NCuANVwdnJZDsSc6kzE
vOQJ7fMFN9LVzyOcjeWOh9f3iVYDuv0slht8MCDLjAwIQvoP4w7mKds8lI/Jni71aKr8dJX7zfKS
M/m5kPQ7of1dwEfF9vsBlgptvkqK/thWsOIFPNPMDpqbQzzfiX7+wLkK6O9YgVMLJcQTjQtSRd+H
YqysEzHgPOXrId2j86ZtGhi3lhuLBmSTrPol7PHgqgmTUjTHu5D+ot7Bgc1suervADpcXKob/1ZP
nZ+4r79oFvUTwFCsspX9MTPAwXGAV2khBeD3WvyAYq6BhjFOvj4A5ziUN7zOL4mLnttVYIp4WG2I
HaHK9n1G2sQVAFBjRgpmwjd3sNGNqi6RRs5e118GmV0FDeAgydBm09ERjzX0uwBdSKujaJ+NXoY/
L/Hp987n8+v3zG6DMim5AARbHnsIQlttFTRQz+fm7b8bZRYnC3skqtU9eYQmEyrfJsCG0CIJshKd
yn830ixJTHAax960kSRad62zY84Nv5Qj/mZ5/DBn84oxYBBuPxBDHgGWCrNV/cKCLGDraZ1vLom6
XVieeZlvgm1CRRTvj45s90zPnh2zvk6H4U/q+l+2gTlLEG2TgnnYJ9NxOPkptHCa7hoADOt/tzpz
zonZaYjI4LccgULYJHD2gPtCCvBlnX3+823wNUzMjilsklu8TXt5ZBpMSzgLYc4cWOOlAtncJ+9/
AuTspOaaQs+sRTYPrxlA5eBiAJx7UERaBDT1FJSwWYVOFVuU+2YJIQpj2+wv2Q+ezs58N0LuCRfd
ifsIbbzvEQlIc8MZBlscUeF8LDqxJOlxFHQxnHrecQ/Mzd0fzO1fA4L5/X1AUD8AIWiRzBXaY9YA
6XuCqFzIrM7t+5N0MlSxUHwm81qaooBclwb2Y+bJdZqNN7rBrmR8KS89c5VaKNRB9ZQYnota+vdP
KRhsRhKK/cgtIMK6qwKgYZCF4Ol8KRs5lyuguG3DcAKVBagRzAKtJNDfqwge+yO6JSXyggV7odzX
IkC9sUVoVEa1vbzsbHhmJr+NOwu9FYAEmuammEkjWzV1fJ2kbJVb4wX16fPDQPUAX3iqTc52YZEX
FTtJwR2pq8HY1VwabbXUSLL8ee+dWzBs9v8fxpvtPYBRzWaCwusxa7oghzNzrocSdLVCXHpKnB3p
VGDFS+IkiDuLIEBupEmeEHmqffOkgvfHhsmHtPvnpXyQ7zBrKGmApGbMdqAFxqnRTZY8eiBhgfIH
WzzTb9JfP0/bmazFguYV6LR4lePdMEtUwbZo0snBtOXusJSedgAC4EJP8EwY+jbE7AaRAlD0bABd
DaUmD4TdCtZMieX5WdcvDVQl0exf//xR57qAGJKitYM1wpfN9hwZGHy9T/UzubA33QfdQfL3Nr3K
lifXCWMHR4Z9BzD1xYh7dq//Pa4924R0ymsTtjv9kbYgQSuohBNrkXjOhSN1fkb/+ry5+0KVdSXo
MUiamrzyvRqyauTJHB/78oUNj+bkBT9P56Wvmi0gixU4PgNqRKVMQ/fkbA1GA/gXF4Y5k9t+XbR5
SdIBkNngetuj3TMuss5a0FIEyhgDSHaGo7xQn780h6eD8aXYAdcrs6qhDXFEJTQ42bD1CYsmt+oj
t6XJeqvq4oKE/GnTza5jfB/kaW08EKARPYvzE4c4IHrL8qh3MZC26dZp5Y1GxVshKh3CFMMDl8r1
a0O/xJl3Lg09C/UuEUnCAcJEiTx1grZeqpFXawq0V6g3Xh9YAi6RRoY0ZZCDE2YcEG+QmA6FC0Ib
4LeO3yfG1uqseuUMluXDMsk3gOMDTl6DtVwHkKCt/SJO8YrHP1i1ptiDsAjNBWhpVCip+wOvJhAZ
HHhecQqeltmUMF6qVGj20CBuO9PXmBVWnf4QG2XYuVAw5bH7bOJiXjWZXd7bwq0XkmRX8QlGDpPB
+7HB+GwaQVXrGAyqM1j48cnOVlAFiQNqdcA9t45fu3ASlYzBPqh3DIA/cSIbjqdpn2THoageulh+
lLxExcuEZ2TfWomfswEcPGdvKvoJ9E4asBI43TGB7koDwdyQTGrp5XRpGORpgkTiUsVxDeOrDoJi
ReeFmVZ8/nwELy3gLKCJVJtSCJLJo8PFm5Npz2nNdVjhJQsvbw6xlh0otR+Udcmn/exd9/eenVe9
hQMcNpF4BALsXLBjJ8xATvcCVJKfv+/SOLNraEhpn5Wtwp1Knqfy0bWzjV3cgFN/4VF7aZxZKNOm
Af5eYI8fFQgLztT7PQdDQKeRqNY/f9HZoHmqLkH971TePP39l/hicNGSgWMko/ocKPzsWOwDJH7h
2XT2e76Mcvr7L6O0YHlWAPvg+TxdjdDfbFywd0F9rb1LkoZz+dXTgwb1rL8/aBa+WhgM5hz+zUdH
99sHGEYjVJkwejV9lQJ5CIlQFuYvw9sfFLW+jTuLXbIQhlk4eEhxA4E6gQdoDYKW4Ym3hBiXIAeX
5nN2zqSyPQEWrTxqRhcRBBhYDa1s+9W6ZJYKlOG56+D/51OHSNH3pRvSeNC0zBNHV/CPMobNH5Wl
9JGEo+uT6fDgtvgNREKeIGNLACy23juehXJAEt0mKCbGKQUfVOxAUG64szFa8P3R5BhYrYL2JPpi
2WTJk/pIYGAKQ8pkk+tkY/DiCvTdG6Csn90h/2i06h7x8rXg8llLyg0MSsMpg3osMESB3mE7VdCq
leB3rUHtfowFuv6lwyNJgEe3CkT+gulrNYB31Q7rKS7WtGj3qHdv0zT5yEy0RvV4umKkOukXGKBg
d4A5x9midehaK3IWCCEfKhNa7aOkMJVzy6AssgzMunJJPLVt8mLdAx/ted0Gtq5L0ZYvo/KWQwm7
YVBN3EFeATHtoWRUXqcNME88UQbkxfMtWMk7TTROALv6E19x4zj1GozebWbYUeK5Moo1+JPmRnMj
hXcoeRJHTi78opNX9uhFwm2DCgxWAyLD1vhRNXRBYREIoPehkjJyAUGvW3EtaRVBNSpq03FfpDSq
M+KPowoV018l1dd0jNd13C4sTTzhul+MbRHlAwBwxXBdYOUmt8EN5TVvQhYBXAfXouh3HqmjsoYj
kJltNT1ZpLr1RIt8TUBFJ525zxrtmhblwoLZRD7GizjD2g3VAjd21IOLUpkEVritr0PgjeH3uyD8
dDXELlHC6XyjzDYj7nBh2djhwOh3dy7rQ9usd6NNHxlEg6lKDwUzgC42CcoTdFiWdhckjKBI54QS
Pic8huGgDRdH3iyA6Lg2tfbALBhRQMSJtO4K3e3AkUDoUxoyU5wIzBHXtaVj9xEuVRDV5LZqzBWM
mCPS09XQTYcuy9e1/NTN3DdbO2jMcQsSqJ/lD0NnhmMZg6ULGjuQsgFCEfAEMW7jNEZ/fN90JMgH
0BlQ16Hww/D06xRsLmK8cZiy26C0Q7D6tP+QuiJQqiKU4B7r9i3FtR1b2QGZUKCr5w6e6qnKwRVa
D5YZkbLdWnDwRaq3H0yoMVQgFaGsLRNwt1Fk9qgIB0g9l80QjFq2sYw64rUZqtK7nTiMXnNYdtpH
ZuWBkQAF0e65oSNk1kFspru6ei7zNGhq7SbPzbAY3EUGPi1EtyPpkKUB6glXNIDs+LrnTz351FGH
GMUNfhU4xXEwTgOEQDS/9PZj9j5pr1bx2aWoIbQM1CesRduj1/NU6Ptp2sIM1BcxFFwq6DSUb8z7
dM3I7vfO1EYumntJCu4bHFKrm8Zd9foWZtpU7mJ7ZRToSIl0GzMNTFoXceElqw8mrQOcIUKvi3pj
YF71rg+lB37frhFb6OqK5t7LpT/qMJ5yA+iC0ATKlTsO1rXrfmQ8XQCqGdWWHlkCpNBBbME4RfJl
hsKBCkbaBKQ5jN5H0r3zogmm5NPwtmbrYQ+/c3OFOlNCohqOo8OGWVtHX8QayKd3xYm9w/aVvuxR
RrErFgzZ3fh/pF1Zc9s6s/xFrCIArq8ktUs2bXnNCytxYu47uP7628z5zomM8IoV5zWp8mgIYDCY
me4e9kgmlPCeS4CLPKDjM2bA5ERnHbQPoIaIon6V9A9Fv1KBp1LNY5LuSfYaJuF6KN+BFrKMoLDK
gjmaAZylsfXJWlOllVQdqHeb9CcfPAN9Z43AJsrlGiPcQ/3skUe9eBizx3g46iFGXzizzOxLG+N4
g7pC8iARvM+0lZZuGvIYB08E4FBpYuLYcK2xxjafJC3XqncEucTQuiME0/oehJyxgiNRWgV5J1Xn
0LawvHQdNffRpN1IzZUKMG+hOg2mIXpUlHQNkRUzR3SMAe4qwXmO6ARADyPxfRczZ2ifSCnfeZ2/
8nNuqckN7w9VBKFtSLB1AI7m+ls70MPQKqWVeNnKC1tH1YtDaXbOCEDcqH0piWaTBAwm/KWUbnnc
AG52A14aK6s3HMLqIEKQONhSwB+hTOl9GoBTJ+EPYettesnbKBm5A13WjyIvN3HaAShXN1s9YreZ
ph30IAGXCjDPIMcEJCXNXj01v+GkeckjBDmlhtJBRNN1KwO+FsRgVcHkaGPxOv0mty2IntXoG8uG
Q0egMIEJbMNKJfxzMk5xoi0PZocBWYhNa1ZrZo+q0h20LnYgCXdTKPpTGhs3owzMEmR2foxA0gGc
V7kon90yEuzKUX/KBo/gq2pHD6zhsgG8fdKM+zHKn8xQv4sKE0DSvN8xFn+T2YgFA6gubTpqyXFz
r4b5KlDYLpEyOzYi6EPEqEizailXvJqRIuEQcuwKs8CA8yPHboOvJIGiACbr+nypzXI1g4IVIcNm
k0BK4aEFUhdu1JyB7rFk/2lSZr+eX8+mT8BeTo9pKC2J7bZspF2W1MivY6U+YWhrreXt29+ZEJLr
EMlTSw29c0syfoVkXuuQAdfqdSOzq3Lhh5BWcyPjuhE0vetTcOgXLUKZvlGreqHcMfu5NLxDDJmS
SfzwY7ZpelImhx7v3VIB0nuMAREFUVWz8IybLeFcWJl+xcVzxJf8xux7oD6q8DEeAfaXudOYj7n3
ZpJ2wdaSR8IDq4LOcgBqBhRwhmCdDsGWIje7vjZLJoQNYEpeApwQXr8luIKrsyEtEbbPLv7F9xIW
XzFSWS9jbOIgfmzrM674qny87sPsebwwITyf0qpNfAiAoIxcdeB5QCvXa21NPkftw3VDS74IT6ec
pgw1GlSSG3AWUahKDsjFA/UTs37oyvy3kX+OAVxssZiGoPujBVqs4GbpzK+D8vXP/UDHB9ckUJAy
gDIf93AjQ5ScdXgCeiE7mZTvy87PLLkfF07k3Fm5tCMsDPNVGvgZ3n8aGFLy2o0A9S9aZKYcgOel
2L9kTFgcCRd2pGmoE6jZbUveUvWGy6+Jfxvgzvmrz/ezL3q5PlnCMb+D+A8BJKtvNavAUwFCyAth
c66/qsmyAbCqYaJJJ4pnKGk5RnKc1C71SIMsvNiFZf8a1O0zSSfacPQJQcRQHVXJ3ysdBifTcRVH
0bpXKmZVKhh+WIfUiA39a1P2NyWT8QxCHw75gG8u/NiZo/HhtwphkY211lQZjrnEnmq0zgt2J6XJ
gpGZg/7ByPQjLj78ACBDXGEK3A1j5BVQOmhT6HhgeEot+z9f4w+mhLgYyWkLtDRiilQ+8PYH+G7H
pVGKpU8mnEKCOZvQ8yu0OGr2kmXlo5J7T5Eib6/v1pkI/8ET4RAqcpq0I4D2LinRaW3Nbd/r6+sm
ljwRjh6HJBrkhKYSqvcYoh6uskPXvF+3MXO8L90Q507ioAFmNcGC9Kr8GpDxnelI77UhCi1G8/t6
CB6vG5zD+X2wKCSTXVD44HuJgDfY8F17a4LFRbNLBSLoln+qHXMzHCeRAOO+ewa1lkdWS0IyC9td
nEuRe1KwEWUYFxT0m96PTyyhAdis6ueYk/N1bxd2iTic4lFvVOoKaY3B7+Xhwf/MkM2HrykEiJg2
ei0Djoj1e4/wSGtBMFM+/50TQnxoa7C4KTL2oeHdoDkOhHP4mbCAWUdDNjBswkzhzCbgnWYkT9En
lEBknHALoGM7lj8xaKfJF2aEM9t2aFQpzdi5YVaABGtc5WCRv/6tZjfXhQnhzPoDsGdDNiUZmBk0
i53pFys9rixmBs51S7PR4T9LQH9/jNpdP0SkjDM0JMoTWGYN8Cjm939nQjiqMgfwtYhxUjBWjfJy
ZWcZ+EBBt3jdzOw3w0gOhGSgMQqt0Y+e8AE8oZQnvZt77Snl4TfdzMHFFENTEm/A67Zmv9pEJD9B
wMlvwg9MHlleSj5yzfJJCl6r5DlY+mrz7vwyMf3/xXWqY2RBzUiA17IJsswxtGSv3kT8KZSKhc02
N62A7sovU8K5AWIQnagWpvyn4R1IgvpmOJUnVbeGV3IHxhP+xG9ATfwMOiQwhf3dlxQOU9l0SQ+6
586lWrwmcfcjrostyEsWXlKzX5NpmJqZEHGYkf34NTPKzBTQLTRxlGG0zBHxxwNZaZXUuyaXF5AZ
s+Eaw1sKmLgx2yJyt+fgFOFoHeLZFjbrsBxOUZm71z/b7IV7YULYHV2Xca838EhIUERJsgc+gBMt
e5LoiKePshBXZ/2ZFHwhJkoAcRIiNy2DMChAneTmHXmnHiijq55+ZoEubAgOgaAR43zpVIZI3/Xq
FQMDdpA/8/Dp+nebgoAwAwFQ5C9XhK0OZizwzfUqAmsDninjHpVJS2p+ZFNhdHwIMQchpQvvuVmT
04g6hKdUyC4LW08Ni3TAJHjnmlK2r4foKIXclRus2wj25DWoKqAhkFfRg4/BtIXTNbtyOpSCDWh4
ohYm2h7kKI9C2gFfnm2HLABj7tv1D7pkgX48WPJAu4Y2cucy9d7k5X3hsbu/s8A+WkhqT/EN0EW7
VaHfoiZ29sJu4TPNRoeLzzQ5eRFrzZIUienhM2U9sQf6qqKxVbMn07u/7sq8HShHTAo+xm/Aj6BW
s8iQ8A6r0/cclI5JdxycECSi183MJ8f6LzvCYQKXcdToKPgC/dE7w9f+PDzGd+UP/pwd1DswknaY
CI+dCJM1lvR9ZAvmZ7eEoWDgAzOKKnKLj18TY3VhGrCmcyUQkEbfJv7Lz/iHSuJUS4RGxm/gD9LE
Y69MpYs7w+7sbqXY7VmBajpGwzILdMNO7YDwLbSHeqM9/7FQ2DSKgArQL/vCfunGTmskA/YJu6+z
Z5AE2F3WOde9nP2MF0aEqFvVQEyDfhe8/dIJqq2gkl/il5mtYYCbdtJbAzOAIRZlvdxjisSm16e0
jr8OumNskiNaX8rPOfHSaYxN2zkZ6Ets9ACt6m4ZNjMXHS9/gvApI1lNAMwGy11UgLPHjDGlksQA
KMF1ui5ocVc33s0Q91s9Q+Pv+heey+KAQMaVBn4PYHGm33Zx7LvIlOO0YIiOPN0pFBJ6kmw3JFy4
2uYW8sKMLqTYUCaQzX7EVwZDnNPUQOOVC6W8BUfE7CbNB4Dpa1jgbXBsEjW3tTw/lpqvLZy8WUPA
lCF2AeUJ0sGPXyzMIOsT+Hj6jKCKHSSQAZo7YzHfILNfDHI+GOWnANWLJdBOyfwAJI6dq579+/ge
HDpO+mg8xDt1L+2Ng3wINtd3wpJBIQvFQHXHDKNHQCFbiIhbaFV9Zq9duCTsNSVtJK6RAY/Gyl+1
WX1maBgo5O/8EIuffmWMJK3bzlVyF4yYdokp4+tfan4H/Lc0YnDXSBgYNIYfqZJbqvTaaiCSiRey
tIXloPTjNqvDTonNFsuhJw9N1r8pZr1UrVzyQ8gqyraOYppiJxdgn2hkyJODeJb/mR8q9L4mqXrQ
fKiEEIUK20qXONQS/FxzJYgcT8zWKcbo/2g9/jGhUyjaKTiSeNl8/FSkr7IE9OQAeoay3abKQ5Gj
iOjFC9t3+qUXefNvZgRPIg3AP7nxVFdGVb2WnoIWBB4lpLZL7pQRxhfGZEHUTER4/mZSODEFhOyS
QAaKXgJutYYydQdkbtw5aqHuWBnYGPmxq4Q4k8wKhsFu0yZa0QjEqCbUTnx+bMxw0xOoxEiveYZJ
INABa3jB+vwtDaFMAdazhaWYPvXv3wiQFnVSIyPiVHzkRXVXtR1WW5GAlqhzSFuGquTUVX2fjOZu
0PRi9ZnVB6EBAQ0WuEWFb+TzQlY7SMgASQyhYTbYgSxZw6KWpsju8nMtMEwMipOfd7Ui7LKwqCM5
mLgTOpBWAl1b7hMkWRqDwvEm2vY/fIf8YR/nN5PCjsODSo4ac9BQAkMFoj6nkxSQH35izRBmkcwh
pOFZKFxoLGoLrZMb1aWgxa8xZA0yfqsrVTuCEGK0lHAJce0fny6sCXk5r3LKsjTQXExU+pYSZHdG
q33/8y1x6ZGwVFGOmRKtljUXo/GPQ6fdGKn6lPj5n73K/ucKJNQUc6J5E9FBgacSKZNUfDipO+pm
d65DXAjXXZn/XIhpYIgxcf8KuztXaTpoGWwAJrYaJMhBaMGfZU7/c+M/EyJqC8JLtJKmCA1RJ8zH
YZKoqmwC6d/rngi3zT9mcEgnIiZozol4oKoum2Ygleb2DbvTaO3kY3STNtkCLmfBjAj/0UmUymFs
qEB4oHySxXYOSRISLm1j8d3wP3dw4aAW9FPS7+OlwxO1Ar02Vd1y1ayMff+AugnBhJrDB4A7LO82
2GYr2QodAgCNG6wy2//2mQ/66xcIJ8kr8r6heLq4Mr+Pu1MRg95iIW2fD3oAXfzrpXCSajqoBpCD
qjsM/MnTlFvK+uxWxo27lgu/WCeYozWVju1AlM9WqabUB00qD95YgY59qXsyd7nQix8jhMNSV6Ke
ahww6IBvy/COcXLbTOgrDLh2cvWp/QrYH7YrMIbiA9svIZ7V1NivOlHW0qT/kdA1uPgXCqWzdzyE
+PBXQKiqA376cSORuiNGW7bwSvdUC+0blGSlGKNwstYDD5RHVmOA8zv2IasEPGS7kkqooHm6BDH1
SQ3JaBGugarH3Gepfg9jIH2KxH/gpLvhY/0d0IjvXTB885RxLSNttbUJRH59J84FKVRaCOTrCVqp
YnkvYb7ug5IJV3Co3KSaakndUqwVYf0/zxuobVBDlAFi/Y1cDYGWkpL2zJWV7qaPC9BblIpuhWP6
KqWK66sFJOf8EwEWA2JAUCUD3nJpqaZXqpjdXC4V/bhUethkjLayihSgdeob6RvEDSA5LLvkLt9B
sBxiq9SpbGlHt8mj2ln5Aopz9gBMjDayDrpHKJl/tC+HhA9EiVVoUNM1ODtv23SfQcc2h3Ay7rzP
HIALa4K3jVaoUSGH0MCSFFsDfIbnT50kLeydWZ9QfMFDWoEgvMihIPt95cVgZHUxX3oG+mUlsSlB
3She70DLecHa3E5l6POg/GjiI4r0u74RV6w1Ys31a/WO8+Re07rNnx8Ghj1qUBgBNefk8EVFpczD
OA6h+uumpVuXj3r04/rfn/tg4JbE0CXw9xAhFf5+oIIGLW1M1Y3Cr71PLIiXQUczsVCOcHqw+F+3
Nl0i4pZHWo2ZRTRxQJ4pJId1Ctq6RO5wnQImUiZgzjTAsM/vlHbhnShC8H8e8EtLwnUGdm61q0Ou
ufUKeGF3OI3bdJMdmjU04HxwFUuOBu0yawmXOZcvXJoVPmc7cKg28kF1oZgGSYPvPRSeuLzE4DEb
vsAuoDDcpNgTYs1Ab7poHPoC3vlRfQQ1n2cxFXpmPPRaayiD0o5Z5MhFkdhSQ8DuUdDbUC4XkqPZ
1bz4FcKRhsJ8kyTgwHZ5bdgeJCOYhHIcavHK0kGbeyxje+IgUIpWtEiQ749ZLhFk4S71AzwqXuNg
2PUUZei+sFMNnBS5t/rETkVYxJkgKq4iYad2apmmbMAzhpPYZuP3tHikxrcEqn7X7cxuGFSK8cBl
4P8XQ4hs8Hb0GTwDb/G2aoNDk1X7oWALWflspDLhCtNBQYAZyI9hJBpGFoHOVnGRcB36ON9mkba7
7slcJEE6jiQVL0m81oWtPxZUGs2JH3KAIqe0koEjVgya2Vpt3OR43FjXzc1tvktzQvoWxxmgCzzF
lqjTL72q3YaJdKZdDqWiJVWLuY+nQBpWg8Y7Gt1ijDSAP8oaHzlVN4SrvIHmZMHMZmEjiGjMnxEL
9JrgdoEiGh6ATFgiY1SiKETywV8aYAnuuxv12QRlXGFlT4ZV3Bf7EeDMG3Vh2WafHpd2J+8vbpgc
isVeqg3KzzTE2A8riAGBqDJetc/Gg/mlPPKv0RYjJo+DbwU/ljoG826DFAMK5pj7xGX60Txkg0Bo
p4LYQYYOkx0qUNHpUc8l3apDCiilxlHj0J3Uxy9lhCHavolVB8Fv20+4ICAAe2lkn1kK8MFSRBqC
oSexWtqWmGkw9Mk8pJnWxEnWgKQYmh04sc1XoVvdI/MdtsrC+2guFlyaFXYAkL6InCDadBVwacoD
X4Ppu6z0zfWDM3dOL60I662a4xj7I2gfo1J+LEs5t2jbr2kPAHxZrk1Ikf65PZAj/LvAIuDcp0pW
Fjp0NgHIjBnQfMlgtzTfSNXj4jDC3Be8tCWEOT3LYjMHbbY7Jl+k4a1pXjBnet2d6fOIKcxEBmeg
FI3xg98wNy3eXBhUYa4Uy3aNNGaQ769bmItsaPTqponq8yRa+/FENBGDxCln1M3BY5WN6UNb8U2m
N04SGm/XTc05M7GXgzUbY9eqePtAnFmKVMOjmCAcDoYsr3SlXkgS5rabNg1rgK4KzIliygdsHZBC
FAXV0JDX7QioqjkUdyjjn6u8X42Rt3CIxNmrn3FUm1r1SDANVCGFU1SCFdBrONiJUD741jBzxwvv
zoiz27TiGKHm6qFmzQth43rkYIYYe7oBzWLm6HGzNxnDoHmTAP7KFc9SjcF7uf7FQRA/s4Euf59w
/iIPul81lVRXDeuHTpePkRHv+rRfg8LiDO1jA7+xOcVEPw8BezQk9Tv0vbZSC303oDrbqn6Ky5pB
oNX/QgHW7GOAM2RgOwMvPnC5+xaq4M+Q+tTxjJI6oCk/o4G1bhV94+X9fSqnG9pKX5ohBqdku8pj
9py3/p5AzdipIOPsY9avTsd7PzBuIgDXMx9d45YxS1X8WzmEjiuDNKdH+CPJwjtU3xyWtkAA+4ot
BcAgj6EDTsNjYbY7qjVQkc/OEkC7gLyvxt7Yst4/dj7dJ2OyhdpiaGk51Kb9oP1SeCH09aC0GmOe
Qm+UR8yG+5BmLzedWTzXWZSCjLIEKr6xfdDlQF1u3CkDvSc1wPQqRPA2XaOVVlrpkJErzHcPWuxA
Kmt3HcjRLWhaPlZDt6d+fxzK8ozh3CPE3KoVyEveJE+HWjx5SCWDQrO0vynS5gblIUcLx61S91Dg
U4uDPEAqMe1Nu++UU1Z096Bf2iRdsSkhZW61cn8gel/bMvP3Xitv9MiMrKzMvrZDeqNTVMINM9x2
FeC+EOHeRXIBuU8JEmkd6uTRuIUMOiTA0w4wPiO+Jx2ISkx/lTbjiajhS2COz2gVfpM7aO5lkIht
+vMIuCTGs6GlVgZ1YQ0BxN6gInpX6ePRCMcjwOHfA1DuWIM2QCgFmtoYeYiBRTYY3ifxaSg0KAuj
fw4ie7auJ91gM4v2AK4fh1ArLIXFGzZ41AL7yYYHETjMJnSxdzITsAToSFa7BjScSpMatsahAxik
QWdBnPCNZ8n3gDeP5YC6Bea6s1UNFCqPMESeV7o1GtpLq/C1p9IvepXYSqxE61ZHdtoUu4DHX/2u
WPNutIH7X0kpNAPk3Dhl1Dy3KbntqvQJAfo8wMWgL7caLbfEhG44NJ8hbReBuwsAVDPahaP+RVfH
baCqJ0Ayb3lfA+MZQBbcyO/Sttv2aXkOa5oDO5o+aEG60WVgunto84VDaoEnrtzI6bjVOAR4o2T4
HmnFA0bD4Ey69dB6onV+6IrgNafeYyFXX7FQJ2/0d2kf3oNJetNW0lEf+YuqpUBa17dBCJnmod6X
so7Rz+HIjHALWZ9XzYdWZQ20K9CCrpSD4hUCxTkE43QZxKP1hGY2oU9cdc25lcEkEISn3NPe0HI9
xxXA89As3rJR/cql+thABLhj3kHj0jMBCBU6ewNEWGWyozHfmqm3a6ZFoaQ/BEV4quPsplKqwB4V
8yUDNBZqgBColyeh4CQA5tosK6dKW3ALy0Vkl4ViACtLQ4tqwW7I0u+l3jp5T49JmGzUpl+1krKn
bXYKe31vtBwY2GLLFSSyhlwFjjpWUAVu+j1WFbO37CEJen1SS9x1bXuvNQOodOtnI2pvKi249wDZ
TQP9rBVg7Wsk2YmJEe4jjOAhxkBe1q/KuyquIONKV77KsLAeHI/lfYgukNVr3tcxkaEVWOKWnviT
pcrcymp274UBgBvybRMMkLJuQzfR/W3IG24lPDw3OT9GTb/LTIxHDOQxYmylVuExlduTyuqnxmME
GGkwETFl+MqT8S5rjC+KVryZqY/hx6K9U2LthEQhxokonmTZA51GGjuZOjafeAXpwLXJOupDKtL4
j7lCDmFf5isg8spBwWCM+U71IMJcVJDi9XJz4akwd5VfGhNu1iaUSZyVEnPrnKya7pbEJzwqQWjx
SpOFa3K2VXBpS7glGQdhit8jS+20wo7B4VUGEcD05p2ZvAGMLZXb1ktsBwQEj6VWfLt+Sc+lkRhD
R7aCWQMM3AmOakUKbYowVNzCg7YUZkipD3Ys8Ij8nRnBx74CSVWVwcewfEpHsjFJekx5YF+3MptO
XuRDk7MX7zuSmnQkeaa49aA56HOASH/j0/t+UdxnydD0/xeG0Eig2UAwCcyNx3DYdoG283BFQMjt
ukNzq3OZQAn5MZ7OulKUpeJG1SvlLQ7cQed/KOH2TxY5zQpCmY7KAKd+dAbXXlGZHWNu0+A2VCDc
4Gd3bIWI9Pbn3mBOHqAH3FmTauZHQ1okxX7K8fxW5RufIOEZ3s1wYbZ9+rHimwWteDrxdRICHM9H
G2TwMz0eNQDWIDbgo3tZx0AMg7HA499GAhnp1Mnb9XW/5nYDaiUTbAivJHRaPtr0ezDUE6ivuCX3
cEqDVeeZ6Badk8x3rluaS6jxRif4ekDf4n380RIYulu5q2LFBSecjSmS+MhG2XAGLULL1EvNlYe2
wDpjUb0QD2dkNKHvd2FZOMB5OHZtHYNSFnxKzuigaFJaSA9taZOuzdfFSs20FX5bxotgL2yVZsyb
IPM5Nv6kZ6crYFPWp7sNT4qdAj2ElVz7L9nEjUNqch4acsxyyBRT34str27vjbF5VyPQetHeVwA8
GUswSjHoy9fme5AzapuSufAaEzmxfp4jNOiBH5vKZwARfVycIU6TgFYccXwcajtvIYUcKamLgRB6
9Gh933hZAXCc+lZ2HVIdSINJptxBoF1KnQxwQJuHxUqmpVOPAYoxGXiMNKiaSC2BJrman9WkSC0z
CtRt1KW7Og2P3B8OmUzeIJrs2SBOOkemamlgJLeDEnlLbUTBOdfCeJtl9cJZntb7twVCFdXEhscE
mVjCy0zw+fFaQwGnjfHSqdZ56S0Ev9ljpeJQEXkqDYiUk0U4QCh6TBRM2HIr1NEwHC30fK2wpZ+5
nS4sTcfuIpynKBm3QYB7A8SSSNWUTT+ATKZrFuLEXDTXL8wIGwRPQB0ZGEo2CpXQoG5sCW8LmfKF
ILFgRqxCFZlSBIaPh8/oe4OlcOPHSEHaJYWb68Fofgv8tz5iU7XhLA/6ATkSodVxpGxicltdNzHr
io7m+EQ7Q38TejL1AlWNjuJImYZl9IXV4KGpt0uYh1kzyH4UDaUuTAsJ0ab0dLPNY+y0ofkqZXhY
g4dswATsdWdmc8oLK0ICCzHKFCUJkH0nrf9m1F8UtpLbbJP0ikPK++u25j1Ct3+iX4amlJA49DmG
sDsJ+RZTvmt5Y0dDY6njEspgyYpwbhIioW6YoorLqxeev2iJbEXFQlFttr0JUcD/XBFOTQttjDSE
P27xAoVhPOAfuAvy+zNLLYwP1AF4sSzvgILN0nTs/Hr9a5iJ6NaxCU2pgkSMi7bVN6kvH2TW24nC
t9SQbKVaQhnOHqf//GRidqSnmq8PAzJxg55i82T6P65viaW/L2w/LyClDuyL4pYJxm+9N5+crxuY
ba/8WikmIkIwoZorcRQorn5OdsWuvGFOafcHlFx34WOxxaW95nbb25jR8WxpvRD2Zq+Li+83+X8R
xMEPqEYdn14ygNIbGP6v7ozoxl8ilf3ZEfnt5ruwMx2KCzuKmcXgMsR35A4Y+bZNbvcQQ3gGTFi/
94+gunPSXXbT7JRtfNtt9Z12H7Zr9fv1b720mNPHuPgR1AQDGu1x/WrVD03itsn5wmU1/zknlSFD
JiCmF9wEuUslT0BUlyS5BeCGPWCUVkk2wVKomnfllyHBFbWAoEWZTXU6vufjYIHla+F6/3825i8T
QjSkcg6gUIqvJe/rG7XYkW16Mld8H+9CV8GeRHf9MVwrW/+lPfnncvvna4UJNdVEwg7RIfF50ABb
LrES1o1ysLBYFqefWKtLC8InTFUm6S0G090B9NIMJ63ETRk8NWbqXHdFBNf8k+Ne+CJ8yTxD+Q6s
foj4DlrfdrEuAivehHbjjCtjWz0228Wu6RSXxPN26ZxwyRhBqIdkKh1EpLI8dorSW1rh0OlQdxsf
GEr34DZIO5z5KgLBZrS67jKd3lS/2we+DVNJiv7beARJCqYZA57H8TsQg5v22O9Qwd7kQLCs7oO3
epNuvHV91PDWcLRDtclOqrvUJ5sO27XfICxwiWGMptUq5uIy3OHnrIc23OT1uLnu6/+zvL98FZa3
xxuvjQNsVdznYLH92m3GgwQRx0p3ohukK4fEXhrNI9P6XfNNWN8AXFL/JBHxU/1E0BdYd6exXKEx
bjVrdd8/NTvNs+rb2Om2+cLRnPz5zTYAaehuahqyJMFf31RyVFiRkUdlZ2UgQjVNLKsvo3kgrbNW
Xjins8uIuVEM2wDbw36bcIPQp++ZkeJm8bEBmxnVI6vs3q8v4qxPF0aE79lwJQoqHY8Z7o1OHhf7
MLwJ0Amovdoyoj9kCv8nIFxYE7IzhaHD3k7W1PCRRrkt65LdsK/XXZq7Ii76+OK8jdzHilcXiDp1
+a5BG15dyFyW/r7wyZJY6QYPaEI3B78ziTDIEyqfWvr/5ix+oq4vLuyOtV2TSS0eZZzvKtCbarFx
giDwwoaezZYvPtXPq/DSDgkh1S4hJZc38t58qW/aMzmA5/wBZP8O5ipvoztztzQKOFvCvrQqPKAw
W97UjQ+rdGNs4m13yh+rQ7UabbIij8NBWXjdzFaj8IKZNAqn55pIKiGnplGoPnKwIqNrKMBYeveu
DwASlccqxhg4Gr5jthr5D5bsyBL7+fw3vrAuRGPaDx1AWrAeHZt3/QU5YGzlJ37w1umuAEn1ut/Q
Q7eIM52NHtPwHIqnqDWK40NtUZUKKXEJjOa3vnV9BVoPAJ184qj9MiIWDyjYGNoes3VuV4Aind/r
48JZXvBCfGvHeak05ZjgZTo++yPmNdXXPny77sSSjSmluDgEaD5P9cMe16WqPxkN2IjRU3LKNvhM
4ejnPOM/S8Km3OHCEMiPTKh5ITB52rmKzkW6B3fZwoosOTMFrwsbKfNkCZqNzEUrvAm3ifpiLslP
LpmY/v/CRB+jtiplMEGrNw0ztD57kgBG+LtFEU6N4vulUjbYvjKmIIjx5usYOhiWqgWzt9/F/hVu
dC9lWldgyNxNjsZg1eBEVmzMfj36X+KTgrcZBkYA/3iKNCfYL1WtZ2eVL7eDcI+A6Z8zI4NxL92o
ngT6aiCo0J7lIV687EfX3lGwbJsozQbZEnXx7B124bhwEY+KFuuYxUATAiK3Xly5YLJf/dUKikR9
YRygJ2QUaOKp5UpVGyskGNxaArsvfUUR2EAZz4vWx27k6SM3pbUUhisaPBe9cpT8CgXNFvT2UCnI
wZgn13+3S0VmvszUUk7kHKkAwEF69NLqL1G7cElPO/23rPPXUomMfLKcliTgHHs0Ik++2q4ooDdm
GiCeM1Qfry/awr5QhPDBKa+GMcLVrBrffO9dWVRxmTbWNW+E4AF+cMkkDd5HCt5hbfPDx9ogz0S+
uQXBeICXhEf/ciMKoYR1ktGHmKF3leG2otxK5Zs6eL3+3ZbcEgOJFAEmKGW4beFBDYRB+SVvS6vP
TCvR7koQrvrpElB+aWMI8SOrGpNxEztfb+SnQO8PjUaddKh+RHm2vu7e/LPrYhMK8SLoEs9vBmx0
oCzXEwwzcqVbfT1uUZ9IHPUuuDfW1WlARfdULqCxFrakKnCaVARN4qGPUPHRf2TAm6spda57t2RB
yEdLSY4GEiMQtwbYZyJ0EJeUWH/iTq5se5V+vDOLIDSzIMS2H2+Nk3k2NpLFjtV5h+lERwdhwKG3
rSn/pVsTIR8SSgv7c9oL1+wLqUdUZpSmHG8WTkDiJq+ZugcOaaeDGhHc8ntOzL87dKoQSDRfzT0o
oqM2gIvVaCHGUIAY1Vi6wOegghd3qDhEaxqEtMaUUvHeO1TmQG2l91SHcXAJGWwfexSK4OpOakJM
Y0pPf7dvhMBCzVwGohQ5SuiFb0hWDmVfLZiYwuG1dRPiCk/HMmRTOQtK2FYMQTvdcxvNXzje8wfA
xCw6sFNoAgmnW+J6XRVJjKg/8JWh+qfY89+vf6t5R/4zIaLf87QsomJq/ynyQ6kcdCDqOnBoXTcy
n879MiIe5LAz/bHF19KptDYK6gRDgWZ55YTtXi6Ifd3akkvCmQZJVB2VU6W2NBOnULcDOgl6vSTT
NYsDAd/Kv4sjjm1nui8FXTMNl62gw2Krh+Q85lvDqVbBfXCgW7WzoSy6mJ0ufUvhAFdNOo7SgFuz
2+u3/Ngfu5t8Tw7tFmON/kNwP71bg7v6GVT7n/ismIqfZFqBvRSbkYOZeaFJMHrft4chOjHvmKUL
Yz/z4fjChnB1hjLFRNEkESHv1bX6TLITxfhEvKq/kENqc2tYUwfMrrd6t0qSVZ0BimkPz5+B0hka
encyneDOIiTda0q/DsIabZm0snqJOrJO7DqprTz6Q1r2fwpvF6aEvZoaFSNlLVG3Nl60JrWp9kSg
A/OJlbswIlwySuxpGQeeFnXnbynPrLZ4p+HCRTaf72uYZ0IZcaIGE2JVlsfgwqeIVQP0SXxP3oE4
3ZieSs9JFkC66TXWjt1gOsEi6/z8SfzPtCq2eJn3f6R9147kuLLtFwkgKctXmXTlMrNcV78I1V3V
MpREeff1Z6nvuXuyVEIKsw8GAwzQg2aSCpLBiGWklUFREzxOb/CoG3no5gUHa0+3cLBzFMPpduF+
jfu0uA8vBp2daYMMKKoGwDYBmnMTGrlbMd1lwNf7D81aMXjxHrgYaxYlRTAYMoyQajX1YKcUJbmK
/DeH5sUQsxiJNAazKwVDtDHx1DzeVErwkEFV4XooTlHw7d68GGZ2eslKWFYmQbmN9/4237S7qTmQ
HOLt9WEWOTWA8v1vNH7r1llJVaCNBzXz5kATx9pOPeyQnNsb01FB5bBVb3gMT/IXdAr214deiAsI
JHGNAcEKmdk503kCLtZlDvqQxvguDo59SZ3JT2cCo5f58/XBFq46CoUOEIfAYwW1erbpasVKtdbv
uiNpwCZpxakz02eurol0TAnT7KuB58koBGTRZDHm2jVVXkurDMvu2GoNDFVAU2kDy41S7GbFXImQ
pbFAJjMM0It1yP9N63tRxYKFRAeHLTYeDXNwwVuA+WOKZs6Jj2sE1qXFM00VXDKGMizEWL+OZPJe
UaN4RJEg99/DGLrJcshvfW0NMLY0IwAqLB06qKjwzdm4pgG/vq7T6JHCLnDMThQGwWYYuVq4RjFe
nBGEHZhKjcliaTYjovTaKOuMHoOssn2EeS4fLbnCzP5bDp1Hg6VPrGkQ5MD2mOZ78YV0HiSh3+r0
2DLzHdWqD1aSzyZs3qMk31vQ4dCt0nToRK0pVRU97IQ/d7n6QUt9KwcZOaoJ2zGhjsENPAgHx5LK
HlzbwoGN28ZQtNeMq7ZZyPe8h3ahaIgEztMS9/rQCxgCVvdlaI6bMujREKOjC9RZZAe5uiY9tbSR
IftAVRPiqNxUZ4GY6B3MGWkM+w+Y+fEaLKQOWif5Q5+Ydl6nK+fvUpBcjjbLfIDAUnsw+9AfZ/6W
53jrQtuuotkB9qsr6YD595E3/4IghiPRguwZ2pizqZVNjVZ8CbAGWlfiM2oKzU4Yeu9F3j0qBO7q
YqzuA6OrJimZLVHFXaOI0jMG0xk5P/qthmJXeh+w7tykje+IQNRPQTx0TjqCl6K2u5QFR7XAziXg
DMC7FVpnbCw38WCCwAURkkNEVMMmo2k6MITaQGNs16nw6mB4BudtyTeZZj1hQ3nF0O6itOjtMOBe
zpPnPsyOBbO2MjI8yPwfVOJ/StQ6Or8Ew4KcA/UMR6GdGgUeEVHh+nov7bKQb8xUXfAn7+uS/m6b
4SBI8i5pe6dxWbumH/mOFfYPvV7ehsRsb2nMN2YkOsenVeGgDlHA6pb+7EnJIEtODiYrnhtdeCaI
i6nWeEYoHtTefNcK7USEldiQF3jI/JHaJk2hMsGhlNN21EvGeKeNHEoepHnLpfqgCet3outuB+KX
rKxfKt55meweEg61w5qER7Xse1uzOgmFvWoTkPxsGMN9Jap74bc/QG2CuVAAChI7aJXYlYzcpIC8
OZgXB0e0ey/GnNs438H00YhvF5rYjpYy2n4Bu/NU84YRG2hgsG8cU7b1x/inwvNNNmTvoqW3Yd2e
dBK8y3EcNk1GfhqASEN3SP+oSwVvXyO61TJwNOG5dgvexg1YJ8dsGKFFXzcmtJskYB2J3ENI5SmS
rLFp2qV2pzLNDi34DObNPuHhXV9Hd5ZQvTJOf0ERB9xAEn/CMPanyOA92tc53DxGflYjghgqdZsq
fg1vpeYu6Czi6gpuPjwrSw7x3pgYtiWHZ2LCelJqJSzZW8RPKdPbIYv2oimEE4tGuNzKOpjNB141
xq+17CO78FV44vZ4QOXFi4KmpN6R1h00ti+L7G4YlbuQAIWZJi+JGd6pYf0rs4YbRbUAAmjiczL0
mYvn54b61u8sHn9LXr7z3vxUG3DvJYH1cEPusqj3jGL0MtbvAZc+N/AOBYYeqAUl/90M6mFkjSOk
8cRj8shb/6GKq9GOBuKVhvSGNATHmhc7ValvZMPexqH0tKgYXZTyTwNVGs+Hf69Mh2ca66+xD5v5
IAYmokw66em59T4SHJVmAMHqMYDb/IgNhCd//DxOzp1DHjxbbfZBggCNDwpVVFBrM3ewmtrLm7Fw
B9K5FEbOWYjOSJaCjzxMPw82KwcrTDdkjP9ALOyWFcpJgQxpJ8MDStc7IegHdOGzybrTbdPqrmjy
UxY2zG7a6mEws+dcEa2bF2xbp+I2qU23q5NtFYEcmgT3ZsOOse8jhUvPRs3OYdDfsRaOuD48e1HB
g9FU+6dsTZhN6XiyteMjaHuVPVbli0/LHyTRb2JSbLlWA3EvNmqR4FmJnB02079Zjpjc9bHxm1vp
cxmPD6CoAU2mp299g447qI02E7A0joJN27aB7WfDNhAMO5wEN8j3CmBO4HJEBrItE/YLYmrnQQ7n
ICp+FKbYC9A+3RRKZRA6u0sy404W2ZH1cg/6rEc7AfLl9PBLwvscEEQpiv04DFu/I5uwDlO7oXVs
c1NL7ZTpzwL1GdJUv/wBigtj2Zm7QpPbZGCmrWlZt2OhoG5fF6cc53QirOwBfukb6QdnI2/hX9qW
A5YnCcA6Vi0QLdqNaGCbK7T+qanDyAE9He7tMYzZRg03XtLta63sIa0GMQmdwBYoKcPqxjLVM4fE
iMcLdm+ECt0lJPqIEnjYVyA9NL2oNkXaNo7VssEmqQ7xCab+kEiCHKuRIN+K9CNViz+C0a1RBJYN
ae/KLYrxoBCOtGUIz0UahHdtEVc3LZm+gG7+HGR2Rtpj7aEIl7znJVotYzqFtlKAtKM4TGpnnkoC
gp9/TuNyY2nFqag5+KY0ApUYElto2xl3mtRhND5sKzG4Akbe54CJ0Q3yStpq127LIMpu20xTYEMc
4DHZtKdSaUq7CNjtAGrkEBg/hd6cw67bKARQgbakYkvL9BcneJ/1Ko23IWGla0Ly1bUCPbvtzCFx
SJMNm6o1E6eDrohtZb1qx6VC7ZIMr4JYn1SHwFMg/uKT5SeNQ3IA8ddwykHZ+lV08P38BrL02G1E
BrbMK8QbPUO8UgFBe7jzZfKIa1m1QzIcR818T31zE8MpPO9H023V7DPqy1tF757zkD/0auSAyXVr
qd02SlAvinunatP7jnW9E/T+JiTqLmS59aOD+7ocjDNOyLtUR+wnylPQJa96Zj5YfXZLLWWjp1x1
u4lAyidz7KFOaw80612AjW+XRgzEGfUDu02qU+xnAsjeTnFiGTyLTPngJeaU5GhR8Kq5kwSkpFqq
kVeGIGVb5AUMqZ/tZEwPex+3MfkZHNwXXqOHow4h/l/RGXsD7tZu15d7NcjuAPp+Si0N3s7xc1sE
QE0N/n2sNl7YwQTaUO9qDVz2trztknwLjx0PXOJDqoXPNaWp7WstjIJLvOZBPnfAJNj1FdsAISBs
I6Be34y6W6gNnGvjdrB90np9xO+gKwWLdhCdiaWEGziqEgDD1OcsjRIwiU08/hIGJ2KWnbs4O4Sk
e+2s8EYfin1tRXsVnoU4JMYdH4pdFuKF36o7+MxLN4CVM6B1G3igv/Z+8Vb59CWUcGhu4zB9SJAd
Q/wxOVERvUAyIbEVloISzrptSa1DMEbYI7IF6C9Rn3pCSuTThVea/RkSAg+lFvwqWLglDVpHOXTU
2sSD3ag7+jhz4Am6DVv9nMjitlLG1y6v/0AY4VY3KyeOwo+StvtIRHs0FHb6EOBejK3EDSvrQyH1
PgUDFg70DWzo9dyBmOS+Vka4TA8PStM8Sq7caFH7MzHENlEhqmAh+6gStm0NiQaBcJimeVU4Hoos
3+Je7BzCzFvW0FNS41bPQnIbxN1nUBlbEmZbNc1zL5P8nXAjcKUM9004GWeqMCYPNtzSOjs2wSFX
GAhIWpQ8icao7Dy3TEAYqiOHWpet96rHEoCQihj26tVI9TPL4DvdquZ740P0Ig8SG9v4Rqnh/N6F
1p7QhNt6jFQstJBIGNGjOsJitsrqHxx+hxrXTjytX3MoUDmRGf/2Y1Qh0urcCoBeA2lCEqPClUxw
gQz1sE/aHqMl6h9cjeEW8hDETkORwcs+uGkpQYLXO7mI3pOifIJyVe7WafqUZmQXBjGs4YVwTc33
0JRo7VTnZ1yuT3h5fowCYhKiMA0HJoPDWVGmw7/iN2MOIfI+ktg/gQD50Iqeja7xt0mcNa4YI4nM
DzS8Lu1r18hKCvI0HgVxlZt3McTfXQixRI5om8ptGj8CRgcEjr4nnQeLpdTlLXsNjbB60JMO7aXi
vW85Sv39H63DQsj4ph39neyhrJM08shqg7q5qTMnCSDaxFoLtXMV3uQFCyIESWds2lpSR+p9v88H
vMVAjentinSGzVLQsPRxuFNawg9w2A42eLw+tgoYgx2DF4glQZxPUqQadSi31+svC4U5ilYWquGE
gHU9h0GpJJF6KTp2BGPVZspdtFZWXXrRXw4wq/zJWBVKm4FtpEuc9n68L9N48ncS/cr7cwk0jKlo
qFrhRTg9eL++6kOID/JEhwNYBwajHb71j5HXv7IP3ArMNjZ14PBVQPTy8uFRB0A9s8icnVCPath0
JcZMq9+R+NUXa+SfpVe1Rf8ZYFaqyIu+SvIObcimtVyOe2wwK1fNWrcXxkrdii1+KgbKqDH1hOB9
83UBlagw9CgrtaP/ORzYoXofHLi2PZWudsg3sas4Ed2wzjZQlq690SO3/X36MNw0O8O7HpRrP2Ra
9Yv6DHTtfEA5CTvmDZ4KzQsjH5q1BlRaG2T684tByBBbQ9y37Ojnwy5G+qlYeGj12kqxaTFCLhZ1
9gErCRWTCHaLx0FKpzCyX/0YPF1frqX2wRQi//lws8iXI2TSixJ7DDdWCTZQk7mJG3gCvGgeOpK5
kN/8GbjGeWXcKSDmVZjLcWclHzYEad5N/rKVZ4IUN26YR3f+R+XihWXY6z47a2s5KxaHqQjgBwOf
x2HSpAQaP2crkJCVoJhDy3zgoZQUpbRjyAAMBXAv/KX4n9eXbXFLQ3QcjCYTirlzxx6UbEWn0AoE
OCQXZvazNCPP1N/EKgH3r433t+8DTjRH630qfc/iYiy4GVr1RISD9FYT5rhX6+lRQCECHCv9Hq6W
eLhEyNmxqi9m5hcrZ/LiB7v4AbMAqaDiADtzfDC9gn4/PNNRP/lv9tfFELOYSKHIw6DyQo+i/UXU
bJuXcqUfsjwJNGIgRQklz7nYQUREaZVBTY9gqDmh4A4jv65HxBKXjwJsgnYPIgLtv9kkct6DVtDk
FBupd4mXbELXfwLbvGgeiGq3NxogPJM8dZW7zM231jmWNrj9qbq7/kMWw/+iMD47E2XfT2xTdGPa
pvyVEN/rTOFYXbjCqF9cUd0gxACfD6T62UUj4pKJRrIO7dVnIynvFGgIXJ/IUjMXcPx/hph+wsXp
zkgDpaAQKzo5q6m3yAR2pjdsVE97rVYWbXE2BrNMy6Bw5tRnfdSwz1HvjeDANRj5oa/HG4Br/5tj
CRkN2oAGIN5znoHeZ1ZSjhhCpt0PJah+6qbcqrl8vb5qixkANw00yJBEMaghfl21suuz2hpqhsd3
YNi04f1Nn/coqg1BeddDDngrrSC3Y6TClVYfYk11M+rvArw4HMsPb/3E/EwLPBBbEjllGdC7EsIJ
d2bfQ01N2SdJtguV/LbO+n1KiuBGpBCXuD6HJUAhem7/OweVzHvpY2mYShbDwr3fRJmnqg70L6w/
zOOb6KB4pgP674+i2kcfuKLSjblyWCztoMvRZ8FgdCEbBCrVyNfeGRofVbUbyY/rU1wbY5ZSi6oq
TJxWwO2yY2aYkPB47ddY2tPVML86Lucx26JZlo8oXfXsCNO3WzycXI0kd2Q/SPgWtfGaG/XajGa7
VSgVa1Qd36wbfiZjuClyuVGzleheuncvpzQ/3JgemDQcMSX1g+Tw6dNaiED6XhHr7vUPNG2Ta4s3
y/mACcSVkaJ3H2j9OYz1vd5YEF5XoZ+WGPVDHb2F2Z8Oz8Hrwy4dRJcTnF33ZRoMEeOiP4ZJ7mgQ
QWjylaNuOSq4CSY2OrTqHFcU64PsuwbRHaowo6KPZtNsG6nshvKtlO/XZ7M41kX3chaBZosSh6VO
s1GCHSoPNkix3mCGnhX8LKFad320xQi8GG0WgWEDqR9YJIA/aJ7rvNnGCjga3ZqK/NqcZiHItFgL
IgEYYc27G8JR74O+aFqDpG+xyGEwu/m/zWoWiFmMbJbWeNEZGairpQnJvk90TFfWbnFjXazd/Nao
pFrnZIT9paB3uKSyPt4WCEHf2lyfzmKA/zPQPDsXCSyGe7Boj03n/0jD0LL/9nqvD7ISCXPaR5RK
hvsWgOouaPdVBkWhnNzwgq94kazNZXaI9zEZKmBvYHzSQ1tx0MlvGfUrF8USQxD2k/9BAMwZHp1Z
S6MbwSueNCKYUznZY6844SZyoL7qyccGEKLmxl+JuoUoZwRyTNBUh2PzN+2zwuI5+lOhfiyNctcl
L03vH9CAdY2Qu1FWr0TfElLqcrh5VJSlXw8DGrdHWAjlThMYDyoZ3H6kbpfyXVGTQ5KiOW3UTp5n
e95DhK0IE1eUQ2FD43cTVfFOLQtXms3z9VBa+MZfftksGRgERyMOH/nYijMdaldp1pjcS0UvnMSQ
dMBHBnF8juENNTwmZeaTo/6Y7fGie468wrxtfo/O4NK79lOOLitXvu/CDmEwlIK0NNzUgZWcTavi
Q+iXMOM+jUNX22GU77XEPKphuvJlF8aZ8jfk8Siu4aUwxdlFDu9DRmWAnER24sHgRQT0STScgKvw
/wt46ZeBrK8DkY4CmFOZ6Sk09yHcAInqRoG1vR4MC7MBBsbAmsHXgKtzjr8VG8AN6jQ6pVnzMCah
F5Tli7ZKW1saBqp8FPQcSuDGMzuMYZZKgi5OolOktYemHg9aAHNnX/v3Tzj45sGG3kDfEkKHs2+T
VRKwAKEox65FQyFVfjd6k6/E2UIa9WWM2WcZO70kSRxGpyAcjY1Z0T8Y6JZk1r4KgoMSx7cizJ7a
Ah2vf/+pLic3W8OSVKRJAI4/5fRlMB51pYP03+P1MZYmh5N5eqKCD4P+2deYC1q/KJivKUemPA4+
h6g03qlqaevwbKSjHQy928bZSv72V6tulplO/pf/GXW+pDQqWVerCsSox00fAEZa+9KW6EE2ehA5
uvFZ9BIq7KK+6+ME7jZQOFHbbBf4ym1t5U9xAslCVv7MM7JPc3/HBN32+bhnCrkHRntTS3JK2uoX
Y+KNo2PNBV0JvKV143CugBctpJi/6edThSvUlF1wonHj5hoc1prAzaC5WKKrJ60Riuq106DnfP1z
TZ9jvnBwp1WxeGgy4LD9+rkYMAwJrQQ4Mk3kpINmR3rlZv3o+X65Vfxq5bBYmCWUUGEbjX9w+M17
GX6mxHXJ/PjU8PqXmqSVB9shWLFmnHlpWMDSoUpecxWYG5ZS9/pUF04QztFGgYaoDvzvnPlUEYiO
DH4GlJzYh32zGadu9yhXFnRJq+HLMLPcVESd1aXoAx91OwOUGqL2u6nHMJW65AeDYNX1WS3cxZzD
1BaNIWREWNSvH3AcQHRV0kSc9DGv7Tzmtz6aiytLt1R24nyyJtNwAk/31tdRUj8UidJGyjHMYV7J
zj6chpWMHwqKxKs+G2igwtNvw9Bq1Ndq199niMohXAghaDvJFM5lz7pesWqcmVPMtKmnqe1WmJFc
ScG/7wMU7GAsMmnnMug1z44tLQtryJnW/pHgUBRp8Dz04Q4Cf9u0QCtZaGsLOqXBX/edTqbS2iRm
igblvPIVjRCRGdUgPqGB7oxu5QSe5VYbIII20WZNhud75H8dbBaSY9ULICjj+DRyA9SdLLE7IR61
QlkrUi0OBG8OBrFFFHznqqXSaHmJo9g/FvQp6Y4p9N+rtclMR/l85XDSqxPbCbjteZYWqhTAK1HF
JyON4PhGav+GVNyrCK1spYJs1JjAsMOo/r3rIE4NA4ooqFMyyBnNtkCV1mkcAvx4olryhrLpAXjS
2Ib3pHd9Qy+toUkRE5RpAFPMZW5BelVUYpbxKaPlM5RKNFdiVBf3w+v1gRbaaxhEn1yoLMi9f+Mo
RLXi+8OIGDSprezyferJ53oHPh46y7e6I11yE7hremML04OpDeVTaoA3whxzD0sd3gCNZB21lDti
bCesjhvUK3NbODO+jDLLB5Dk9AF4GdEJpI9tn4XPZtWfry/f2hDTVXeRxXdFZdWs06NTGHUwy1A6
DxtrzQJ7QYkHwvFA82vwkEf2OycOtH3WxDFv8I0KV9x3EEPLdxW3uw3fyk2wWdPSW3h06tDPQngj
FcCpNBfB8ZskpcUQRX/PpeSjcvRfcK14U++DvbKtt9yVO+CroLexxi5ZWs6LgefCOFpTQiJq8KOT
6AwXcGinaP51swHnLANpAHY+um5Ys+edD33bUlZxBMIKgyNYsK/hkqJ09UoitzQRa2KTMIPAFnTO
/CGtlaZjAqf5KgsAsFM9g0crR8R0Xs+OQMihI9tlSGeQ0MxCj9VRIUwzssBxhhw3nkGDth8KxatM
ujLSwm5lOCLQnmGgTX173OUJa0JTgwV3Jp79DmcrNCjqdqVktHQQMZxCeOZDdgmtptl8/B55rdK0
KB+6JnXT+35fP2QbueVOs0lein2kumy3xkSb/tLZIjJkoeBgoC0EaM3sxgegJoTzn4hOBm58NHdc
EfsbBQYnlfVT0X+XyH1RKVvJDqe/9NugoL+B3EFhLTvXqmSB0aZAseLa75t+2/IgdTgdQtcYtZdM
DImdhGsoiqVPiMRNRRsWZtE4dL+eU6WoCm4pOdwamn4D9Pm27fie52thvxCT7HKYaVtcHId9AyI3
Aeb2pHV013UpmD9tvGuo8WoaZHv96F38dBdTmqZ8MVZnBkmrUBGfyqJ70q14J0OpQbsaWhdWDloD
b8l9lvA7RrQ1tailA5KhAAh5QSTb3xk6OgRfgB1UTLS0J3J5sc1/BZbn7zTbssMd2FObYed7kCEC
x+L6rJdWeJK9N2AliARkDmPyG3TricQJ2cXMJsC1J1rg+cNn2yTu9ZEWNyTIR3jHAO8MN7fZUdm2
SKu0MAVR3+OPxIEqlosMBE3GyrVscQwcsvsvzv/JsP4/Q04J88U37ZXIHDsVeimRHD0WpYdWqCsO
An8ZnvPdB4GLaR9oaKLPX59GbYUaRJSNI30Mn5Jjuqu28UN0l72aga25tVfcJmeCoyaCsLB4VfbK
Wvd+2mvffwCGBg8Vh/f8EwJPDJOHnprHMmKbKutgAhQxlynsvjV8pzeGu0qvBoerUWELS0UdV9La
AVD9NEDWciWeFl6quN/xnkMYm4RAhvjrkg/wtwbFnqKny4PApl30g8bBTQSegNbe5Z2bUCd7HzJl
APErOJYANJCyWBMPXuhrwzydcGQd8MlheIJ9/RVgaytBEfWgvKUkwa/QVZcohWrD8Gsb1ukPUDhu
QU1/Jlw58zI/kQZgXJCTsDcfGkPdRtzccfCNOK1+jWO3kuUttBrw81B1xEfDgQ0z8K8/T5eqFqsJ
fh6S5DqENUf2RoFqdX23QusOm96AHg1ITA5UJdb2xMLRDbcTAg1GvHXwX7MrKk2bFtj2DtuwldBU
MD0N34YLdSUQFoeBcLIJXSCkSN++ALqf/+/6Nfo3KRs7V3+oEAG7fqYsPNvUSZ35/w/Cvq4jI1mc
g8iE5r5880fLTioKfwboD9De9qE3Mxgru31tVrN7T2NKhVuhxIBg8jRB8qNJk72oxcf1ef1NTGd7
+svEZhffWMPxcdQxsbpqN4Wu/Gl1beMn4ikKxvdO0491DEG+ssvfU268dNWEfm6zHmw5egQfBJxD
LflQqHwcdHqP3jCECgQAa+PYP1XdcFQ67YFk3ZbCzMKVdXyoY+NGGRNP0grgqcZymdEbKxeAPn2N
r5OCYiPXgMhR4Y+EN+LXrwVUKtOrSgWI9DnXXkTyO2HBTcrqz5AWyNHyLYTqfNvk4ndaKD/qEja2
ZcB3zCjACQ28XKgHy/S3WaTsh75+VWCfB0jCHmp2EH6oat0uS7qFxFILfw7+AoZj77Sjuqv1OHSh
DFa5ld7eVly5a+AiqFT1QY5BiZgpN3pi3VdKc6pUqL539Q3jytEU+gcXYgMthj8NzrFNZirFHTGs
N2WERq8JSmFiwdtQ55MMsVmugc2XQg1FDwukQGAov6X8hVZ3GfEb3F0wjmFw3nOi2NqCNB2tpI9/
uxxfv4uOhxlIZRpOIoIexdfvghobHB0DXMzwodFt4gRnAnvl/sYWTrQ/V1Bd17eIPrjFeWvaK98n
aVIA/VGixnGI62IeEmicKZChxdAWiMSxS/nrCCLg9d200PdDPQIJx9T4wwPqb/p1kQZELfZTaIbB
qYrzxqm7trJZkVobvcl2zdBEBxDGXgZOPoSmfwa5ts8t49FXgIbyS2rTMVm5sr8nXUCEoNuLeg9+
1TcEo2QG2FxDxaA48zgU9JyJQxiqHhwWV2Y+HRNfv+yXgf5iXi8mLsfMVKGNgR1nwkC2r1W7K5o1
3MTaILNvWILfqcGbkB0VVnpDC3Cb8nT9Ay6ulwH1bYhEUMBKZwGasDTAeytlxyrnWx4Z6k7rKkh7
0OItpLxe2Q9ro01/frFocJyMAmpi0QhLzhWvXvrBuilz9qRowf76xBZyYnwg3JB4d4CspP5NLi/G
4opCRGxIzMwzgLwb7KSFPj+oq063KQsnPuf3kx/W7t/XA3EUYz1RmDY1+i3tj80uB4UsB7zLSpwh
foEHrNfna3YUCxX+aRjLsEB6mj7e7A1O8CjNLYZhwjH3dOPVj34Au2NTmOfCCUz+7uLIs6rM6arW
u76yS0GpWWi2QsEE58o8KQ4NNDDKdkCWU2A99TG2VR5+XB9jypTmu+vyPptlH5SOTQ2TRHYMgmof
o6GnNcY9y7KtnkZuRJPn68MtTuni+pzlHryv9TykeMxkA38OlRpkRYP/e2GKr3f09CMuArJEuOam
AV2nFJptA9JTVkECxngT/tv12Swdyl+ygdmmHoykSv0qhhOVCoKM3/0GLfG+tTLh9mZXuHFGEtcy
2M0gEheyLpE7jNmNZoHbD/PocXIT/rnyi9a+52zja/k4arDhY3ig9hvIIrnFZ7fFj9jLreZiN6pO
bEebsHHXnnDTVK8F0vTDLha9TzrMRoFKIzRmd1pMjpoElrhbE4NcOtgu43VWvy5gV8fgmsaOkarc
iMx4yFShbdREgae43/orufnapGZ7P1dpSOOCwyY+zn/lRP/tB8mWxRBouP7ZVmZlzYRJO6Pvogap
5bHQweMNwN4Rj2PxpwET+fpAK/tvnqvAI25ymDVATtICF2we8KmblatnwfTmy/azZkdKIsWoji0m
Mzit6/+hqMkgFZN30FqpOnh6dG5pdw+wW3ctrzWcKLPXKphLnw2kBuBupo6b9U0mKYGRYZRauJHg
OJWANDpQA0oZpfvvF1NXmWrBJBCJ0Bx5Y4I2rkfAyxxRdXOFsGyerKgLLjyy0ZVHXw3QBzT20GD+
uqt4HE8IUkCY9ce62VLsaOEFh67fBnv10HvjO/0st+HPtQVc6K6gpg2O49Rahn/QHEfYihRc1h7j
pl2+l5IbYOjD7xMi+lASUsRLV+v3IHG4DSvOfk8+gbIG9iOH7Mz1JV44zr78jtlRzqJMUWFeAbYq
CoeW4m+rGqK2/QnyZA7yrJXdscCfmh4QSGb+erIAzPh1uQMqm4KOEeDOe+PQ3aXb2gat7Vhv18AJ
CxGKgiVkvAD4XCietIWe9rkKkecEQiy6XjrdQO02XFP8XBoGrxJUaQAQ0LT5dkfF2RqICgHMRn0S
IHjrIB6TZs26YW2U2YZH7gL0VIGPVEC5J0K9EDjT2lj5NmzhjMTL7p+5zFIHs4dmRSQYHhyKkjpj
xqWrR/ob6GZ47QOKBHVs6CDH3T2tC6eFTIjejW44Jg62lhNy4eHl/uC3SQMHc5Sow+w1CNTY1gz1
QYfAkJ0MYi+5XjhWDcxh0mauVNr36+G8cPxiDvgrwYTCwfStfFw2BejeiK8+PCs88MJyDZCy/C3+
GWH2LRC9pUV7jJC2JoQM7g29ssVaE3kp7/kyj9m3MDLcWBYPAJkG2QoVMSgyfcZuSOzabr3oQ4c8
wA5iAdcXb3FqE5oSAQVkz/wsbANlAPG60Y6ssDbhyLeFv0WHePt/G2WWQKEClQp0OLSjVZZOaN0V
1h8/XztoFo41PJr/mcosWeJRBPWDDLj2iBRe6NMN91UXciMOTHqeMdEVyuTi1gGubLpB8O8cfaLC
+roEdQv3oWLs2jjdabU8xyzdm23+r5u8qL9cDDU7sKWoZZXJCmTaCuGQhfFbVa1BkpYD4Z/pTH9+
kWoGXSlxZQFJb4bKzif9iyR1ajOterweCkvLZqLAARgI5GHpvJtMohZS9RQUkSytHrLC30e+sW+M
GvI+YuWiXzoYoCaAsJ58elFY+TolAf/NeiJFHRX1Txa+leqP61NZ/PspAUTYVP+HtCvbkVRXtl+E
BBgMvDLlVFlFjT28oB6Z58HA199F3Xt2Z7q4afU+L62WWupIm3A4HLFiLTT6eaiYCTaUos8xF4J2
ZJDq5jOplKfbJrZyFdwwf2xwn161CImrCtsVvZEf4Ctwi71yenrqbWYB4lcEyANPokRl6yBd2uRc
YTJmAvI/7JtMHonRPyp6vtfLaG9QydO6SiS7s9EZMrBGA0pIgEmgTcUdXNqlVoSQqgat294VT9CE
9pZTBgwjyLaAYRQtbzMhubTHPXciywAyk8BeeI727DXbrWjJ8b7dCS1tHapLS1zq0yeS3EwEGV/z
m3mgy+ucXvVSN3NK3Q4fFk/P3MRdKl8Ee9p6LmiYtdbNtb5JMNNw7fqoPHcx8N5qMPqTz97C333A
vmUe9CAg4Ko+gA7tM+vc1JNc6244iYpIWwcDWS5AKWg8IsXmPmhZyEqJqTOQWGIquQaHZdYLrq2P
/Z11tBZpvIYMDFxf3NGO6nyUxwSvBGO0XoGhY+Aoq/sdkzIXXJ2mA8IiydNjuji3z+NW9AL+FWhA
iob8hx7ZNENHZNZnvE7kczwojqV/Ztr3uRUEyY02Jda3NgEpqsEaxE+uvx8pKB2mDvWx+TjkEFEs
wS1pJ5M9VP6aPTO3wgyQLQPt4ER+5WmCbtZmXnhpnws7tMilFmoJKjAy6uz1mgdG199da4MXd5ed
5jfNy12A936Qx/QbUOPJKsU0/g4VHKSkBirhX52kyx/ExaSQTcmY9Cv93+y3IAR6jH2N2EVl05/Z
a3SYvMgxG7izObu3v/jWEcbloQOzrq3S5ZzhEjZTeVLwaOshU5rpdlajjdSLkB6bR8bS0WshKhqw
/AeXCzbnqhphFFkNT7W+vIBUSqTZtRXXcRn+Y4P7qJaSqVYpgeCkx19tUBapoHstZwedy9eyC1ub
qIPgitzePUwaoLGGyVK+n92RMlakGSXzcmqcGk8yGt8vlijz23pZg2n+jxkuvxxLPKHrHGbW1Fl+
y06VE7qjszhQgOx3IqqCjeADjDhAtwAeqxie4IJrVShlwRD3gqxRUiBvPuuN34PlOwt/UvlTMwlF
azec49IgX8mKJhTQJWQCYEsHaAE8XukLQDJ+vx/RmHsBndHajzN0uzoARbsHEYnpqGfqxWcjEIEE
Nnzo6qdwPZ1Gqc1GCsGk1OVHMOjZKQV7mPxSUIxWiNRIRba4ZxedGtkE4aoaZEq5X3usUZi5cdbv
5lG/ryQRldFGbL9aGhdzkbBWkjJbShD1TwZ4ca2p9FNT8qxIVEEQLYw7iFobp1EbYWEUHLiN9ime
CvA9Zt6YZg4YxAR31sYZvFoXF8FiXaLyOEsK5DXZARTybjit7MtLIlqWyBB3CkNzKCc5Rjduob9j
lWFatdsbYHu8HZBFm7f++8VDBSJC86KFhgJ2DcXJ82+DYp3LRtuHGTgdFdFoqGhNXK44TGqOcTkd
IoDsmw7uZ4ucCrMULGkry7/6RFxEsYiGwagYpyq/m1wFtFNA3qiHFY7KXEgU7FOHnsV6yQKH5zV/
8p5JIPQDA4YVvy6F7DDGUG5QQa2Z7/+rb2ZxUSNX9b7D9CRaOiDEbkBKb07dPh9fx1ayVbBO37Ym
WhcXNyKoYljzery0RXdoFLqEAjrV3S/yuLttSRCY+blhZUiBj1p3sOj1E52tJ0UTscmITHCxQmJN
mhoSeont8mtscGOPhX97EZvbBXY8gyDdhKo9F/e0FkhIjBYQqDqQY5rMzENJyK0KzOtQFciAv7aG
FISueQ6qp8B5Xx/fKmnqPh1gLaMAd8rIpZre18PCmZNU4HUbZ9fCYKhiAOinqigBXJtKS2iXMGbi
7Fr3BviMJ/Nzz15uL+e2DVi7trHkc9WP4IIPECZeSYL2oJY91ELlDX0j57hYC6Aq13aSQTHjSJVY
kFU1HjwsCOX+KGcQONfC1DPKGsiH0aEg3AWpOSIIZcmvwaSVnWd5IAFy5eXDEoQV5KAoxsyBCL2T
YurVuXzslam2Mf7P7FkadgQbZleGkrgNtfyqD7+inbE3MzzhQO5a2GnfPRoV0C+g43uIwhCdg7zz
jao7GC31QwLCFHOZvToGRT04xXzNnDKQyiY/Q8p6hzbmAYxLE7jg4zsQTT6CIidQsnlvgV0SCJTw
CSj4+GRaS7Iv87Y8YhgFFcOmBBxSaaq/h9sAW4GknsgrLRk/PWxa4C0dKAa4mNQeUhWN3O7UZOQx
L7//Cy+BG2KkC/N3H56NzUQ7bUpmJci7fcpiB8gOiNKLBq43QgUO1h8r3F0VLnLbVUarBHoMvHbR
Zw+SVnm3V7JVPME0FZCz6wsYGAru/LZjm8+aPmnBXJrHNCaBHFpOLdVuBDYIqoV2pfcO+KrcVqQD
vRGnrixzy0sataqMctaCZc61e7wrNFuXqp/SCJpmTCMIaq4ia1zwGJo0xEyZinX2BtoYkMPru/2c
vw5dJrhEtkKIgSk/osmo10BU/vpo5xqNo0ZWWJDUUKqipt9kzAt7wZN+K4CgYIF5aDwUDMxnXFth
oPpqOzlWAnmhOyU2Iq/p1NmBcihkEFZR3iVTdKfOh1KQfqpbbmmh/W2apg5EH18ol8savyumclAq
kw9QzwR2emXa1930dR4NE+PmuekPUFewR6XyJkt7qDr91IILx66k2m8JmsCERTtL1b6OHZ0wNC7/
nq0+sqMifhzJ8JgYUb1r5zb3aawKishbX+fy13P37xRbNFxYzIJGO2rqs6HuzOmH4EytZ4aDeeDx
CgoTEFtgNIhyN/AwWYjSpGIogDJPc2IkLc+F5cU+hAw84hSt12WOMWBC0ggqwZza1tv5yji3QIIp
D2B73o3/X+4Z29FucqRdfjQhYixwh4/eAOg/jiPGkdDkR+nu2g/rPleVqcvGQO/BUt4b/felzAVr
+nh2r21wCeBoVUYELZgx0DpjVb3wjHSym+KklYJZMpEh7sMltJ+KaUnHoBm+hyHgagsEI2bwzIPC
+raPbG4bmqor/ALuyKMvWlUaGn1oxqBV2xc2T4srh7MINb9lRFVRf5LBFGPgXr/+NtIQMx3IZuxb
hBmD/tNi6YJlfDxNJsQU38dRkAF+GHwnLO+lIQ2HgLHcrjDY2UOsY05E1HEbt9S1He6uGCQVNEmV
OQQd2EZTQMMi0BJL8nepBV/68jKnjVMlI5ooX25/pi2HuFwfd2t0RdQqQ2MNwSQ3Dto6jhRa3pK0
TtGL6HY2Di7WCAoGNNKgvoX24PXXakN9UFstYe9FL8lGS/oR3TRwUpWe/F2Ex97eUcx/o1MMtlGT
Rz3kJmifIKoCCJqcvpEx1Dx9KiCkbU4VmCuHPVMMIFmWp7Zt1fuomgrBmX4PDNdBEsvF/QVoHzHX
guz1ci1SRao5RiwAPhDAmft4kfyB3OkJZMFAARwl94n+Zu7H8un2J93e5wvDXIAEO32upgUMrzN4
GoRdHypHwmya6hcDBKFFpe6tI4JhaLCVYAgb3Wzus0KRiKbzSJYgGotDs7LYTHH+G/mIiDtk67QD
WPzeu0QPm3/3SRRyJWOqjQGZJTetf1ZQAbq9dZtLQT0bQGIoIWIW7vqTUQLZF6IrY2AVX9rmy9JH
qF+K+Bo3oNLgeLmwwkX7Hgn30sb6GKi7+tDcy2eyr84UZAkubkwszGlf850owmwddAI/BH0jsFSg
brpeGorRSrlM5QgMlboDc6sXacSbmnC/FIOorrb5oS5srb/louJlVSCFApc7wvICoQrrBfSh7r/4
UJCWw7gnXkNARV9boIMCYbcuWYJkAYFi9qa3ta/hGXnbivLObMmfYQIY2DreAOYTfvQaylmEzgsb
g1CaU0c2Qh96ao+VlOw7o9sXcrgvi+hHXrxzoT2HCwY/xkGWHZMku3k2fxh5d4Aq8V0R5XslXKlz
lc6R6/Cu1Sz04kqIWMTRL0OuP5dJci/3BMI+Sa+5o8wsh+ZjbUtEjZ25BnGHopuQ7OljCBc1v8CP
Aj2b5HmAjtegQKyJmA/FHHlzDm4KArU5Kdtncz2eCkl5GyD7ZzdSsRvYuOzaKY29cipAugNqdTvq
8sMgM99kmNOLk6q7k6iRe1MY6zZpe9MZpvwItQgbQx3fRrP61DeTl+Jtb+fRCGWcKdmxJIXsGkOj
JO/BTDRC6027gyJTUKJum5igTkpQa5976YBhhLtmZvvQqo+Zmj6YlepPYfc2MPM5GeWvY5YFiT5D
iGzy61R+qKN+djBtF7lobyzuTMIvbSv9bsz+Mxtrd+ytvdRXdynRvgK+dUZ+rSLbrpvjPDB/RNI+
pjWzFXmGEJ6+UyvoySzmvazUp4w0x7yDXpIG/UxmyM8I4bFbRI1P02wflbnXLuWxsyavVKyHFFAZ
2cxBPx9ngd40r22b39N6Um0LyjmJqnhjrx6KlDhhhuulmD9DUWXVAnzsDSnF2Dr0QLH3n9W0Q4ZK
4udxZl8xfefXqg5xuOGI3vhJqZYDHfp9MurP2agewLl6SjTzoSfmXdcZHuQFXX02IeykOWDgT20p
1nvbmAzT1mvdg7TTwdRTwW3yMdU3EQ5xi2KeCh7Gp786U9TSyLUhWFh+TArtpFNkJ2XT/8TQxaMZ
L/vbZ24rBAP6gvbb/4rRcic7wXlophlBvo7czBj3mCo5GlosWNVWhFqZroEkXJGlfDseLCtxrOUI
9ENdHOhUY3bj5fY6Nibh8XK9MLH+hIsgSGcITYwQPQ/acrSb7Nz38ano+7tx7s9J2z+sqpORlX3F
fKTXVJI7JcsPDJB50kCgLZlIbjcPj6xdBI/3jdL9+4sab2pEzhUMdv27wqGlJbgclkA+msf2AHiH
b0tOlNj0GW83D7pSNgSwBY/5jf3GLuO7Ih8DVzoPsNDTssfY5jgGxkA/tdb0oINh9faGf6wXAAJ0
YYLPoOlQVYuyjEEH7Zx+VvxOkg4lCEaKCMQcg7mbw/6vy3HXJrmtXGpGOuCeR4gQ0Cd5zvZ0kl97
Ej+GxPp0e3Ub1ze+FviAwYmFV7fBXd/zpMgT5NCHYAYgsWOZHyadQ0jmDdPP25Y20E3gAADJF8WI
OAikeHgqhXTEMkYLRfNWO65Q86Gxk19QUHVkl6HN870RZcpbi7u0yCVEVUNJTmtdD2QL6qdDW8je
EGZRaWPsooRCmhJBf6wxHSOU0/tS0dzUNJN9XaeN16cWNA0rt2iyh1AFOVOiQHT09o5shCRsCFSx
8fwHGIEPFqnFkj6Vewqm//aZqcNJGXFckiT5FyHjyhAXMqZRL+qk72igPiJOHPQ92Sv7OIbMoz0d
jZ11LL3+3L5aByGqdvsL/Fki5160AitZaoR6AGT8ObSe8Kh2gbi3TSoAoW6Fxas1rr/kIixGlpnp
IE+kATtWb9239Evtx6ozfYrO4xGEQ1AYCNpjjxvmlyIojG2ucS0AI/yscYhL7tUysmgP/Vd0InYm
phbyqnXU8LUholnVTX+5MMS5cz2Fk6ZnRA8W+aeZnFh/MKFI/C98EhBbMDVBPh2oyuttTCDoB5AP
1YN8aTBOD3laubBJJxgk21zJhRXOIesJ2W48NvQdRx7pzzqtMTkQO3+/FvD9gN8C6wHnGbcWtSGV
SfJ0DtKldBTw8JHFeIv7t9tWNhKZ9emIapSM0oPCU4UZGWC8zMhpIEU5dEFTp2DnLtScsWROQgV1
tq2NwwQJNNrx/gcyjltSnFfGTEmGjQPLVQWK5JEZjgZtydtr2qBsWdGaf+xwH2hs5SHNGEKT+dq7
4W7Yxa6mOxYqzWC++olwSHaoRTuqjfeeXyje0DnGQQS+21wsUI0qtXCuPnZIzbTSmzahgV4PR4pO
SloQn+iGIHRsmEGFT1XRh7XATsNDRFmCPmBljVowVMt5pjFkjdTmkLejwOk3sIzmpSGeay2U6rhP
avijfATZ1h27H5/REdyX38l5cfQj8RI/PeuVkz38i1KKikQbD02QqZgfSLfUfl6Ksc61QFa/JEZg
No8gw7ntMpu7iO2TUZrV0UZdj8ll/O3iuJgNcwqS8lnNiR0Oj8AR+beNrG7HPZuxjj9GuFwsU3oQ
DhNjQvuQOHGESUmISYpUFUQr4bKvXK1AdIHOWmDqhcMSjEqC7wmIvX+xFHB8ABQBOKfF82lCBUCq
2q7RoI00fYugLtnmhXvbxOZCLkxw9wWpGRtyA5D5ePrUdIUNKTJsmqi2tRH/VAyZ/bMQLiTVaOZB
aFohgSTfFf2Pode7I2Tc3+IiPEGyJhS4gGhRXGSS2qrBbgK7qerJQ7dop7wfoSgkiXLwDeQvTuvF
utYfcuHQpq5F6IqrUyD1TvaWF/hDxcvmHZQExQNKHPkAjXYJHCCToziqq/lxtwpD7hLXckUMkRuv
EFUG8g7sVYghEHe9/jWxMavlEkN6YSSYaoeaPJMiu0c3R1Wdik2uWuz/hfNcGOSOmqKDoYyZFtra
9e92+D0szyoT4ZO2viVaYDpw3WhoE37mSh4NCSTD0OkZmkRx5OIuy2kDDVbR5onsrBncxafEnG4W
RgPsRJjtoqD7U6zU0ZXMu71l63/DR6fL5XDfqOniMc5m6Bdi0NCp4s8IHHtSownWie7nrTN3aYn7
OHITLxgf7LVAiu8moJeVRrGjaAaBGNrzZSxYl2j7uICoQgYeM8rQHzKie7VFJTEOtFkTxEPB5vEY
vLic814PCYbhIQ2thztNRg2w/RGLaK0Fi/mAwEsTCeMgmFUaJ8wRRr+S9iUBfPe2J2y1SkDg+Y9n
W1zoNXI01hazn/Di6n5H+xIKfJlTDc7kFW7sibDIW9fipTUuBGtW2k0Tk0gwhNEOj71DNf092HTV
fMQEjYVGDKawOBNmYSHoZEiSQDF51obSi2flDFoBR5qX586o/z7PXYeXLXBZ6wAL8dxoZQdpU6VG
/jmMmQdZBifCi5EQQYFgyxdgBsUP1NOQ7nIHFixgbVU1eLkplb4L1RPedzuFmQJn2PLsd05pAjJ1
4FvWX3ERfSpZXdIqQxo7Sb0dsbs4Mtyy7uyB9IILf9sScon//UYqZ0kB10psDSVe2w1x8MRypT53
UJSxO/r3DLXA6aDpCo1iBaNHPDtBi9xoDvNGD8zqVxlCrT6jdgshgdvnaOsDQUTawMAESLfAPn69
dXSgGinUmAaE0FPdsbcezElGZ/x9vU2FnxH4N7JXTPZfm2GxYbKmx6sKI01eNpR2pUK6Xi9dU6SY
sbkg1HzQ+8cfGs9mXtetlaB2qwUkyp+XEkLvWp8cx0EkE7xthyqoLKGL9YHcJ5OGCooXGGJFs8Nf
OSq65AkqmYIcYcPf0G9EYEBmAu4wvniIma1G7nrABhXyPU7LQ9W/xh3xo2b8+dd+cGVo/SEXRygb
LKPISwVjLXloZ1LqWRgUoKWID2IjjhK4G7QBTHg2Uq1rM3IBRTUrRcLcYMQpbD9PheCRtHFvXxlY
f8DFOpQZnIWDCgPM6hxlmh01HxxNLr2yxwtwPNzeNZE1Lhx0Zcz6KcNVpwOLyiKQ5eqZrcqpl2JI
ZhbJdIk2j/tGw4L5zqFBkqWa9bGpgYio5b8PB1fbx8XrGaTsmEAHZFpPZ0evJD/s2ClRXm9v26ZX
X3gBl1wtgFcMVMZtCi1q22xjGyNQHmmeFiLwhg2iA5zMC0tcYsXmSF3kHDl27+o/rATIFbgFY/aP
3isCiYJKiaaOCHcmWJ4uX/ug2oKN12KVFhQRJMwwx1djul361i//pUPwdVHLXHqIxSFJBc3qM0vn
HfCDoheEaDFcnkWqQQLpF3YwlKX7OAejUR22535yQlVbBN4ncHD+MprironNCCj63hpWsDd9UGZV
cBNtH9mVDnalBgAz+/XHsdQ5p+kATwtbwF2q1iutUxPdZ3XrFfXf0/it7vePMX6ablZIPIBUGzji
EogR9NzpbLhFCa5bGvu3z9TGfXRlirthq8LsQ1CTTEFGvkg1WJaLwWXj7//OCOcMfUENRcJcPein
Jqc3uwNjut3J5d/XC6/Wwt0SfTKm1ZigApGAEHwyzwtI18fu2+21bDrbOrmO34w7nEcM5UZSmqWS
KoE1Jy/GgO4+CAIFBclNGzqQOyB0QfuJ1wRRmkyax0VGkhCCV0UimQ04peiEvte/uVcxIRdWuHAq
pWMRTw0qF9ou2qvQOIkx0PDCfhW7xh293iETpold1Dwf01frJQb82q4ekuf0LIpHm2fr4odwZ6tI
pUUvCep6sYVimBLrkw0WucHWpsmb0uium0SesrnB1EIJG9TjKpAH16d5Il0+LwnIB4y4wsjH2ARS
q32+7ShbJwtTxZgjgioFckrukk8wKq3rMaJSk4KNbDyWFTiJlsfbRrbCrAYaWg2wbBBL8c8xcKcv
dW52StB2zG6jVwm06X1xXESTDVslcrDf6ICxrTPuHypCihxh4KWqGZyluqdv83k4k8Vl8Z600GAZ
gQLXnXB+U2U71A6l8G7c3MwL8+s+XORncRV1JmSAWBApdLZpCFXdJn9WulEAW9jqVmKdeNWsY+gQ
w+BiSA7MpqEXGAWI76Jv1fIgPayICbIPD9QNFZdKvvkwvg2BeooFL+vNT4lHDp5sq7rXB5/EQ3ox
05ahfgpFGU1bHlhaQ9CprIISDXrvtuNsbiiGOfCCAzoEde7rDQ2zCRAoCZj6IgyfMJbzgLGH1lat
0L1tZwv7iDCGxzx8BmgGvj66pAXtSAFDq7CXiskBSTqlLVhiNVv1MQz+ncw7vfJFydTWCcdHXBVn
8F4AaPB6fbIFXQE9xlBEtLxSE8SbWidY2Roe+fAJBwG62UDZEP5ybQFKUXKdTcaKFLyvI3VHzc7V
ezDSYEgr/VkOkSAp3VzRP/aMD3N8cVh2NIaKmFb9xtCbk2MW9va3Elng9gxV9XTEoAWEnRvVTzWD
4amtiZ4KW0Z0YLDg6ECAgDXqettqBQPsTbJiws3PzfCFCEcEtvBOwLD8scDFCjLICcvyggXW85T7
CwgKK1t9TX0JJJTdaJOV2KafXLDGuyKv2zpVl6a5d1BhRhmA/dIYjNYhkTInS79mi+joinaQu7dl
wMzMTMP6tPKNNhFYLiuBI2whgq62kPNtI5ygbT/BROdNbl3bVWbHoHXpPaiLDzYoDo4ixgrBzvGP
n1pqylqhuF/mJrfrpr3PZu1zkpSiArBg8/i3z1zOcVWXJTD6dLTjcbIxmSvYPZEJLtvVEkjMy6xh
QS/l9KSaMjRLtVGUuIuscBdVtEwgrFvwiXQKSqqwvcf8xre/jwcX3qyvP+Hi0jUT8K/0Y8agh2I9
VnL0A7Nwh9smNl/alza4cFCRwgC5O7775IfQl3KmfeFMjx3eILbpZ+6wN78W32/b3Arclya5+NAP
qYGpbkSgJp9sI0UMSvtDWZWnlkr3mtW+GlD2FDxRRSeKly6Bnqtp9Ak+F6hwXWhbRS4Ckjc5pt0+
9YZT70Sth82MDdp1K6gWgHawDl5/vaiYchPcELjh7RPzUMSYmP9AvhcOJAbRFk2+DIlL98AV3qOh
c3uH/58Q/Mc2t8WFQgc9gUpHEFf25E9utg8rJ3cLRz1kIESyFWd+jgaUUSRfYHn74/6xzEXgVl+Y
wUysGpj0/cpPST5FGXiwOx8w92N7LPz4ERU2y8184Y6vR47PCHTABtGxQFKAuRVux2cg1BUVvty6
ip9Tr/TH/cp7XD7FhT08J8LrZt3GWwb5m6BXOyNSQlw3xmz3auUwqXLa+GAZohHZrSfa5dK4C2Eo
jKZj+pp8ZPnnqE5PScMeizE/pFb3OoS14FmzHRb+bOU7e9xF6KlbibWmCQfqPOaBLNozpT1q8zvZ
bY/p4yzblgtKgNu+s66B302w7gMnCEAOYLDcgVHbdpD7GimjnB2V+XcOGq/03FYP+vwGp3IIcJm3
DW5t6qVB/pTMJDLLDoFISWRnsoD5nL73zHQNEKmm/ZfbxjbP5KU1zjtbiVZZpmF589GwTRNkZI41
2qUb+3LA/NJ09XLXO+qp+UQEQX7LTS8tc25alzEQCx1in6GqdhTGbqKCWLou7Uh7vb3I9RPd+oSc
m3aAnqA2jB3Np+caPF7sazT/vm3i3fVu2KBcmbbBI3w2gMELlmfyrEG557MJAFzsmmCOzh6rX5aj
PhjFjs1+BCWsY+WW53h3+zds3f0XG8o/boqWKdCtX38C2L1I/1ozkeKdyIJ6Hco69NwincFCDu34
kdZOLv26vYbNI365CC6B0Snen7NGR9z8xM9/6PvsEYM1DrVnt39cqFMK5cMEfki5fCaei1nPoDIX
5PK90ta7uigOpKJ7rROd7G0/NEESD15x80OR0CJzOLPZwvRDlB/wrH8AJ+NTbpSCMCkyw30l2hRR
SRITI9eNaQNva7d0cC3tk+BLre++Dx6P6S3I0eFB/WEmzmoiWSpDkLPMMUOhUPGipt9jmOu1Z8YT
tSrwJcu/WTbtoIRBo8gVmF9XwZs3QTwBAWjUEGS+ea5rCTVbhkFGbQeGbjd5JLXXr5rMh8wnqTBx
2orK6yDPO9vBCqu4dv0qqiUoo+FdPyVfLVzcaW46komW80xca3y5vbitc3ZpjLsC2qQMjXydPx2L
0o6nH62w2bMZ9y9NcHE/lJRcqaMUDwUbcgWYL2CTvUhOtVsHPBYvlBzlnDx330Vv4a3TdmmXi/pT
hIdWAUK3oI+Yq8y5Q+tvYXRKhWWLzdz60hIf9WeIn0ozkhPmKP7iZh7irjPuBx/zz37+Ksoxb38z
jS/EILe1Yt3AdZbm0Y86zr5ZVeb/N24BtaNrH6QWM+JhpfSIyuNcPY6tkM9tK1f9s2eYdL22IMkz
Y5YVrXlye+hs9jpoGEduPTIDPd4+WgEVdem2xuPJpUku4JdGkiUlxaJGf/ZmzKEeTTBgzj7xEL1E
wGrRR1r//SKBTMq41atoTSDrxe7N+6iVnNvfaLNUfLkeLlB06zSYJGM9nRftLeYjC3gYUjd8mY4Q
iiq92pGgQAAa08zuehBeCsxvh8X/xClN5kKHURXDYKzkCumBmk4RgZM6dK1vkzO7U+nOJxFWc/NB
ebleLpCA86ceihIG1V0YO839eJDP6UNI7PgTfV6cpnCI1zry9/yX9XPe3V7t1k13aZsLJh2YCCJV
RT6itbh+CLZ0kC1/CYuft+1s4QOvnJSLJZoVlkmX41ysD4/8S/KIdNwpDvNhfI1c0Tdc/7OPN9s/
n/Cd0eLCScc5t6wxRAq0duDIftwzH5LJQr6GzZT1Yvf4kd7GUKlkrRUP5mCoLnmy4Kvxc3Zu9xBu
aG09BT3r4Bq/5wOI2oK28kUvAMFpfN/1i4XqxarLRbGrYU281OihC7QQUc4q8BF+ai+rJoCRBqwS
MxV2r9e29Us2hFFs9bRb34wLLGyosooquGzouWMgQ1rcYWcpznRKzsqTdQ4foBtzT0/9L0lMhHQ7
NQH1xnVQg9lKgg71WmCYUEQydRdRLdJsTJfbOYit18i9xPsQtQ9fpO8k2l0u3GSxphTERBpB6tGO
CNxoiYAIF9Vnb2cNaG1eL7EGzUA9U5gxu/SgDub3eO5ec0YPXUK922dd5JRcTKF5Fk2yjpjSyq29
oOSntN9uW9iQJwV4/p9c8gMYk6EHYFghTOgPYBPSHttD6Rc77SV0ddkuzvRn+qb6vaMtbp3ZyYP6
JLAvuCP4MsowtykpLNhfm2+L2znLJ92jdmib+3lf7QXWBC7C08QZTDIQ0OCeYG1j0KDLHlc2iFft
sPqmtZNfEteQbGHZTfAdVS6VmbvMSDCLDZc5z2/g6XAW1JATJ3xuDiBsexV3eUQGuURGJw1Uv9YG
U0PjH1NhvDbGKHpBbj6PL1znnbPuImR2RtGWZoeQuTzQHfhF3jAY7Bpedaf/1p3WkVzhPq4/+0Zk
499ZUwNepIi852facborHvV7zS4O0q5Fx0ecT4i8hQso9TgYtd7hpJdQM473bQ2qbsge3/ZJ0afi
wkmozUpXJfANSf9Way+laBJS8LrCZO51vCqnREshZMGC+vPkZ/fxl+WQuyjlmXfqQ3WnYKzLZs9s
P365vS5BmORHIwc1iVIphQu25LchpzboZf0sBWWMFD/ftvR+qdxwC344MgIx01JUWGF8p8ERZQ/k
oM/tXrMHN36KHMyZ/teuyM/gDQM0n6MZV7lu/iBdYzf0U9LoTimf+/zNmPdaku70NLIJk51RT20G
tOTtZQuuWsIFlaif5jjHoF6QdkMbyKMuO+WkP1tx/zNNUvB6QgVBAADZNAmqB5ClmVQx+KpeXyKz
yNbLItWLJ1OBDkrLvjZWcjSS4ceogKznXyzxwh63xLFAq9p6fzYPIG2qdduQ2U7H7T631VErRFrL
m3izlcriP+vjwmakJSoDcxjWF3m4bbvcXss50CVf74fZHo8YgvSrCJWJtVMvAxySfy16RDoR3my7
YHDxS9aocRFbZ2nWF8iir1AbO/lG/GE37ovhUNwxN3IKd/6uE/f2Xm+fItBNrdSI6C7wBxbwGC1u
apwi9asOzdIDFFqd8EDuTdAQ4T5eQ2zkiqY0ti+RP1b5s6v11ALwe8Uj+NV995SjISV1trKb3fik
nSJXw6z6v8oCLmxytYuuNzolid9tmsflTnnBuzRIzv3R2ml31XP7i51EH3QzGl6Y5DwZz6hYjUC+
E4yQVQyHyi7JY9WeEkPAuLt5m1zY4TxYAVq2addnTI+M0ey/Losoy96OAf+4CeE8UxkmQPXVTgby
M3wmU2urFcTudDeSiseSifRnt0sYFwta7+iLg0C7pdHbGgVkCTqKh8kdX5YDMtNqp3uNO3ee6pt+
fYy94RN5uX0gNm//C8vc7d92s1XLDFtpRfczmLsbebIxTubdtiI6drxwV6SAXcVae3qdF+5Qc+oy
l32NMSXM/EG11bv00QydMhOWn0QeyaUFqBlPVQkcQWAkujPFBhA0n+qRPEW6Kbg1RJa4ggX+Qyvs
1xqCkoLpHCzGrTtCe9QmyXhqqkKEj9zqBWAw7T9xTOO6X6TOMEi7RCDZTEaw8uQE47pE8ZV06N8W
Q4Wob077uwXPHttIQJInQRWqzVMRG4row/LAVyUqzKWL4D+6zTzDHyIn7nZrTXtwu4P+xp4riE8t
rqisKIqoGhdqIPudz2RFeLX+4BEfx+WUZG5xNpwoYHf6KzRfMKJ224sFZ4WffjIxjAJyaiYHbfvS
W5qrTGdiiq5nQeTRuMhT1aO+1NP/kHZlS5LiyPaLMGMRAl5ZYsnIJXKprMx8wWplRyBW8fX3kH2t
O0KBBbfqvrTZTM+kh4TL5XI/fg5OCh2NINRil3etZ4c3lhaB8XoNT7D6/aTIU5lq5+gpvh/Ztvsh
cwe0vDcV4oDPbkeAzyfiZg/OOzhuru/lWsgjUuAJMVijlgStucED09RvaMo22yhQ38EnHN7Wt91t
B0G/UQcsZq1vsFyGOzk78yc4iba5KDEHw9FZUm+SnaMHoEGq78IjeS+Q8TQ+xgkeQ9f09J04FM4L
r1efyp+EqRe5/MkvkMKSacVjqZmYoCoc/ZV3heGCeGVy6yrMXCQtED1IyKNTYNgELNjeyKsuqGnz
VKp2YCXktp4K44ampvmMObzJy6hzr5UYgsnVY11a6a+E8fClp0PlF8zeQXuKuGE73unEVvyOgs3K
GNtN0pkQPqUEkoYO+C1pDZGcphr7LbfQmUry/Ca1Q82LxuHV0ZLUw0uAQe9DPLdTfW8JdrBi+9HI
IsWNO/2u6avS63rMDRBFFMFQRpjeTCAhYdHUNwp7W0IxgSjV93JyUOyME4hEFPTQZ4fBNhUvM2v9
sVANqKLzNvUFqFiCOE8qXwe1TVD2WeiBHJMHdY55cbV7B+VcegcN53sKclXXEhjiXPHPxcOOyX2I
Bc8Tr3JjhjY6dhHi18c6wChd4nZPCfpZPeJa/029jbzK+z/kiYtGMcgJfkQMQzhUukRKk1Nmz288
tDKeiNcei5v4YfbJwW9e+qc0KD1lZaBqMZcywAEFsA10NeWbGdgCUoLVbToO6scIIOuwWkFZvKpO
LEjO3iasVWprnI5lztzCyLckonsrdl41JfQ16Ft0cflU9/FX/AyXqmsw3eXSwIl9aVNbYddjZPLp
WGdki/HIA6ZYD7He/k4VC4Pf+W1lt8cRtgkQogaP3sqQPtlR/1pFiV9O+OQ0XymHLIeg/36TfH2X
uhajdKBPxy6tXkkDIuCyxcRXVomNwuK9SKoda+rv3ZS2btejw1IzX0ztAdMyPtjHoGglHuzK2pkR
zrDTb4qh3rMSqcb1U7DojydxSto6S/QY2mnBCQpuJN+Y7BfO2m2qR2vZzEryJKOOeRsPWa8CQOc8
21utd7ND9ZA/xA/JY7Yt9s2LMvpN6XaHtatg0fn/W5+MQo4gMEShZgyMAX831TsnW5kVWNk/U8pS
Ylbaqd7ryOud75in8hMQZ7ddseJN8wG6cpvIszJKBXrOMplzMOuL6exiBnD9EPkD+UXxom3IytW9
XEDAh3c0sJpAB2pe9cn9yWxMTbO5JGq6eH8ZrvJTPPJba5P6xTb9ShVc4KDV9ou97ca7fsuey5to
U/l/4ZonP0LKH1KeNk1igXXUqvSgg4qNNfwsTH173cpys/XEjJwr0D6LuKOpx6Tr9nin/YjAFB0X
5m4skgeMf9zGRrfpyumLoxg3TW0fozQ+ZFPn4zTuRWgdMOCmzlMvwh2Vcu1TLPrvya+TQmtj9VOs
anhwR3y4t6NuPxZit7IDiwnprOJjAT8FDgjpsd2JFqzUc5Fm/KE81Pe27ReQVLUCbc7xQePjVx88
86c7NBVWPvEcXS78+sTyvPoTP2sK6KnOoeEIDn9L/8IYarii8TrlDpqz7jRObsLjlbO03Hg+ufel
sok1kTrVJ3DEA9b/ousp3ShOK7aiSn6XFs/9UO1fLG4cQDn+njV56uVIsfJuTch9MXJgutXCRCEw
V1T6soUW0rByjA79t6J1q5x/paTwLQd+dP37LobeE0NSiFeLQsRd4ahHtUBrKH+nWeI5Te51Q7Ti
SYtLAgYeOuumaqkyGUar2qQITZD2WlCDqNpsr7TNnV6tsfwves2JGSkwULMvKMHNdXSgU0a6d4jW
ebn1YreZVzs3MblhXb/iqItH5MSkFCRIxAuiOsN0BHfEvknrDRfa1yivbhyt+lYr1v9zIyXfYIpd
TwmGTo7ZcAuBN1BOPuXamhbool+crEnyi75OdKwJaD8lDF3o8Li6DvosvKmHZiXJWH7L/2dKHrOn
RWYrSaN1eAoO0Jpyh224Jy6I8d/IRnWRaD+sYeIW4+aJRemQG6qY7D7G4vgATSuB+Rb16/VjtWjB
VIE6tZ3P3vN57HISe+JkNJA51elLnJNbbaIrbrBoYqarpLYGVOjn0/4kPFIziRQ2Iq9WUVrz0H0t
PM3MV54Hi25wYkQ6TYkt4phnKZJ3XPVaCAyOg6HY8Tex1kquy6WIE1MXp2i0ddTmumPPDRssbdBM
n/hDoTt7h/UPUxoLt1Ksp7wG/hSQOSCPGg1o2/ZHm02uQRmoeMfq7S8+48lvko5axNS+ADX0hDow
3/W9semrp+sWlpsgNoGTUDwILuaN60woFj6uehSKEvlRov0uVRD9D6qAcgNunKBJy3ozGJpvxNBd
qwsFdCR9Mu4hOzC4PcmnlUrm8hV4ciVI+V3I6zQeGqRWkxYe48bcD62xZRBkGOv+fsiVYBox5zKG
reajxQKNCa354Ga09jMW/fvkZ0iul4djy9XYQonzMVF3wJMeUCHaAq7UB+IWaEI0w1chWot31IlN
yQeTWugRBznUEVUBH2Drym3z4hDW5V8wSwDDbYMpbi4uyCl0K8zSxg2rHe2y22ja9zD5C3pK49SC
tHtZ1ImaaUw9ZibE+sAo0hho4YYr2cPSfp1akfYrRZMtrE1FPTr6LVK1PYfonUq2f3FEUA5BlMM0
sYZZuvNgCo3ePLZx4x0hiNn70a59RqWwD5TXet8/IoKDhWDlRbrke6cW9XOLaRmatU2QRGRJAtKP
e0Pt1xLNuUIvZ7cYakUmZGAaH0JqkomUt1PVQuAsC3Pbj0P9Vx2H35OaDwHPope80Dq36AbVtXj8
wjq60kNbCuyn5iX/UIXoadaN6FfYUE9oPNryAzXCoNKqlXtqEXCM4Ucd4/nYU4tITqKVOmhTWN8D
IQvsk1s+K94PCFZtsoe1F8NiMHXILE4MCnZMKkiPlVCfyrQjOFdaNR4KgwaTOb5ZFUWFUY/aIFY6
84DWfo6mSF24FiqOPqUjKmwMGsassp3v1113XtrFR8a6Z94F1FJlasPJbKtkMJBooKN4h1qlW6k/
plwLylrbxvnfOO2JMemTsnRIbCZgzG5CE6p1alAyZ02aafFknBiRPiYXacl7aCTDCNpKmnjMlTUh
jEXXPDEhXbpAfFRkKgr1yBjEUbLRr/VfaUW8ZJW0c3kxGDGcXQVsI1KSi7ar1lQCZXNtAMVc1Qe8
Uf4mQoKk839NyKUtNSZ1OMw6hgJxODEOg0U8s/orK6CDgWgwpLnACnoeTNggtKSwm/7YaGAL4pAq
cmJPtd+ve/OStN8sTwKRoE/SxM/K0EnK2Y9xVg8hisV6B4kKUrvFDPFtuEvsOxvt+KnyEVZcS1mb
2150iRPD84c8MVwb09SbdoZcQHyQEpKTBm7/CEPb2lox7ROmeHFkT0xJW5lFUZiWRSWO1Krcgt6X
BOMEExQgYww7RfGriMudjbHGHs8iIL54iYnuMXfDwdrlifI6iF9D9VUHWYNlbNoIkimCu2m4NnK2
6Lknv1I662mWiLqO0tlzLdS+Yv13NTZfrn/ueaXSTiA7IWAHoYjbyFTON52CnkHREiRgigmwyhi7
A23cql1JhRY+LaxYWAsAFFCnlEK200xcFw4uorEHI50aWaAbFpEfAjOwm9ko/vw8npmTPElrlWiq
VLMDfSD90Tb56yi033WYf/2LvSMokEI2fKamkcIkyJptZjodcmhR78cWCmqF+aK1ZOXtvPiJwOeD
AINzD4Kd80+ki6gCOxfM2HqBN8Jzm3I80NekwS4+0cyTivlJA2K8BGo80mKazA6VwqqgO+0c+1wN
xlLfJTmShnaK/7iuO9tyNFgDlY8F9bPzFfWt2qE/A/oldMEP1QRxjTDbKrwLrn+fy6REsiMdoLwN
c4dx2CHKkOyyPIO8dDmio4L2JcpG9ncVGiW3OWpUN4Ql31oMEZflWn9gcWNPFittrGo1Sm4I/Ijc
KR5Z3W0BxPUtFj4yp31eWfBFviktWLpVi2qyh7hohmOmv9gRlKUAJsiS33HU73X+QO0X1EEgS7wm
B3vhoTCLF4IDNXtIexpy8jcquhUlI8xyNkJWWaD7x37bNFn5nhfxkGpENQ0dvAGgZMKY6rnb2J3d
J2qGWrE16j9pHjHPHnrFv76Ha0Ykn2mHArVgTPAcgbBxLfMDozQrr4IFh8AyMHINuSco5sgvnaY0
aVT2aLgZLa/cukdRQ0F+6iaTte/0rloxt7yg/8xJz5zWKEaa9MCdgWUxDvBaBfwspmssyAsugLE4
FcSSmCMB4ZTk5SmpIcNE0QULewi1t1Dwiku3CdewSLMDn11XswuAERT7ht7UBY34ECmKBXl3NEP0
G9A03ihQJ8N4AAZkiEc6DXCdFZ7LNYOSO+TouQkGqc9jmYGsuCy81PloQJgjcE3GVoTe8Rpp17xT
0hIhUAPtQB03CqATUrgnxGmqakQvJuu+1ckzxl/BTPuhTj+Rea3ckyumLAlg1oMmp1Vm0qFEBSu/
1Twb4J0UQHtYgA1Pk1ip9iw4/vxm0zGnD8Fm9AfOz+9k9PibKDsdhcP2ORAhrcag19nnH6HaZF+v
n+PLeSAKaDdus8+gBD1GKVoYtA2tugJYD0qmPgzRm/4lOdSP4w4ZZrkxg1mz2fDIoe0eut0fDzxJ
1iW/SQWq3SKBdTJ+K8WHSFee9gvn7Wx10l7WHZiVqsHEoxNqFz0ZJqAqMpf2+Mf1fVwIHzYI5i08
7VHoQVp1/tEqJS9E26PIrRQT9waQ4yYFW0vIl27qMyvzrzjJ/R0tau0pm8PHnQiqzbgLd/U+hbDW
Or3l2oJkvxhAvMl7tKhow728I2zDkjDf/PmuWZoDUgqHYNPkG5EkrG50B+UQlVluFVtakDUKWTGy
dJ4g2kA/ZxigoiyVzBQ9L3Q9woMw5uLWNkFPF1KV+5VtPqmdavvXl7TkcafWpHskmzgHJXLRH01w
4E0hRH6JvrXiNaXRRTOo7YOM10YmIfvbFA4TrzMUOCw7c53iLmep24m1t+aSE1iIDFD4Q/MZW3ju
b51w2nbKM9T+IOP1qLIp841hXDWzuBiQ0uKqgsLGpWAImsdQQUGJ0aA/cjyu1KwCz+/3P/8wNqjH
ZpJk7ZIKq4RGRWdyGyLCJcAYpeOOmu7Zf8wrjYAGNlqLgpME5CRyNXsqSKLyAhqpsSNc03lp8V0S
/S+iDdQ0dAelNB3PRPncGFXBE17j5WaRofZGVn8Qc232Z+HYwAYFb5iOTOJCpK1RhnyyueiOJn9X
1Xxfhw9p84Xpf9zCBU/wqR0pGbcyMUZOpHZHLXLueRR2Lpo520HVVsLAZS9nNoQAjW2DADAShHNn
LhJQE0Nx6Z/e6uSXfv7Q7swt3aSz4PDuj73t1Jhc68KjhXe6M3QgLn0s0s6LOZ6LKx69kJc4yPJ0
CABD8QQwyfMF6ZMVh7nFO7zbkodUH571aRgxxj4AADNZvl0par1yzS2cVAdKZ5Bz0SEZj2fwuUmm
lsqYWEYLnv7sYYrC4zTGR7FKhr1oBsPkqLUgNyEyo3mUqUZX2jU4jcWut2LU11K3Fr+uf6KF4IYD
iq+EtzXycXm4lA5DpUdqDAev37WQuGP/x+P/8Dj0M1AwgFgyhIylDwQ6TLzyGqs9sv6HaP1Bz7xW
+XF9FUtbZWiqAYGWWRxYnjpobG6PvGzbY5RTt4v2vVl57M8VCLEShJoZ/4uAANGg8+9epo4ZFRr2
Soe2MW7qybe16Pf1lSy5M3B0aAEi/Z3F685thP0Q8z50mmNrUrcAjA02N5pZBGr5U4if140tbRvC
J9RecX8ahlzQU6fMqUhnNUfLULwy/qg5cRMgO//GymcSP8tcytsWl5BbpRNpjhRsfUp70JQ3Eeor
Z3LJj51/XgqfRuZAfpIUljx07LbVmmPXZW5bd7cqDVfS6DUTUhptFEYziQLrgHbiRk+Sgz2ZK+iK
xa+PHI1AUQevOjnVGJlTDSqqI8dGLR7Ugu2iYXgjSNzcvCdoPKqQ4v6Lj3NicV70yb71fUv1vFTh
b/0bU98aftc5a9wci26GKgyyGg0aTo60cQ6IZE3MzDVHMH97ZaL4ilMHydqA49JVDYZPJNCffW75
LQwWo2JkOWuOaZckPnHG1KOUv0KezNpgJHttUZfeAFlJXZv/gc4iCuLnG5eid66kaQpzE7ux1Fh3
WyCHvetfZ9kI1CZw2TiQKpB2TpSZqkRpyI+j+NVh4hj1phVE8qXHYQWf+meQs4CqpBRvROVMTPQ2
B4F/jrFTnH/xzejuja7ycZy+XF/OpSPAGJkzTwhgAewgLScbhHBQBufHCew2gzJuKR+Q567Jty/u
2okZKZmqQFg9IYbzYzqiSgZQEOjv/zgWnK9EutSE3rSitHQOXd1p0022V0fi8fpmLa0CXLUEVPmf
EyDSl4kTagCrrcGEXv2oBPOgKbE2iLxoA1J7KOOD0wI57rkTQ1gtS3odg/SpTryq032TliuFnKVv
DjwDZMVxMmcj5yaIyOo0jVp+TIwsgI97kfZLr6ft9c267ERSHRc/Gisaag/oR84/4ySOWaA46XJl
asFkdGC59S443U3NPbQWKbRfOVF3rWrsnFWs/dLy5nQATg0uh4uOMROJXQjStccueqij6qYRtRtH
6v768hatILNxVOTul6XMNhnwtxnym7QCfXEYOOlPQ1kTc1s2AgE8lG7A2yW/poscubQlyhZq19Fm
HBN3qhyv+uMmIj4UQvS/VmaXPP1QzRBlPM7bY0MIir7sRkSvuaEG1zdsKazNzxtEATQbMNFxbqWq
Wa2IKGuPhrgH4WyOYTSL35YNurW1f93U4radmNLPTUVtVig8j1rUzA8xtW714RBVa/O9a0akYIAx
H5Fjwr09mspDSBxU8W5yZ4144vIGxaeB8DQabsihbVk5g0OQPG3zsDnamfOzCeMgV+51tO/z0l6r
qVyWymEK3wUBDrQLSA3ON40kdTpoodEcM8x7AcexNRK1cc0WdQK7vel4e2dCtPD6h1pYHnA30HCZ
qxKXT98cibUZT7ixNb5v2dvAKrcD81mzcqMumSFg08BG6ohIckwdKGRKU5LxYzvGQRumrlm8FSa/
HfK36+uRC6GYQURmgEYKRSEHt7cMJiJ5Bokhi2nH0YpcaJlCigzAuzBO3KpLPLzq9jynPujBdwWm
NLqsW8lWpdvjwv68EydHOauyXijze0iYyFAp7R7HjK0hCvHowZ85aXJcmJFukKmnrOGToqE2MgEQ
UGKISclApthUO5Eq6mYWiXSTIj+Mid15BTGfWNine0gJ2L6hVHd04kFkTtQtOdhOR8O6mzpNdTM1
+prFwvFExY3AaozO1W3jmRc8hdAFiR6EMCqfVfjjXT49j2PRe07KH1Nq348UpO406qeAsO4967JX
tOn8QnW2UxruVCDyXQV/S5hx5zWRrhxUDVyaqqWUHsvQX+BjU/okGbWN2SoJVFOh5p0Z1YNBywZz
QcQKusZofGg8PxXUfoSrvbEh/oJkg7ssJA993vt1X2+HsjioOTv0evLKx+mG0uxblgCFEufRHS/7
IKsSDgwFOP0bqwk0jtspB07cHbT8Bv/NvTNWHZRXshsjLKB8Wwx+RcWzkocgPrNvesxbE25iE3hQ
ZaCBsfQbWpvflDj+sLXiti+L+zKeNuBywGi2tsfQ8UbLGN9WoXJoY7KxxuHWUqPYdabmw8wi021N
TJQbCfWGytlXOZg0IGXrM73bECf+HvJB81Fw8aI0v8Xk603kOO9W1ahuaor3UnECIze+ss76Zrcg
h66L4jUhRuLZtD6mlvowKdNt1tqBwarHrCS4jaNd16QviglSPF3Rbu0EHMUpPhsZj7kpbvQxarxC
5V+qwvhR9czcK8OY32pFVvl00EzVpXVafNHjUNwDrjJz8GRvagvQsTZkZVAYIQ7WQA8lvK5y9J+F
EY9+2eug4guRdyTE/sJaYm7HfMo8U+/TwIjxL0nIgWHQdkj8n9pJCQBn2gsdjBQ8+a6a4Q+rNAe3
S8V4yJwkfWytifsRpsyOYt4Y6FAxt+/0r13fbQcrf0vhQNtcXxVilm6di5MnJdJl341OlNUqmI9K
Lw+tW8JAoiX4n4FW/tcMhoDQnMD9I79yUjQKWGGl7RGncdPZcUBJ7BVVs/mLeAkRAYq+IqpqEDA+
j1dNGqlapMTaUfTfzNz+6HDqRCf8vo3d0WyCKg93BoZnc5rs88RaeWnL8wyfyzRn3UAD2FfLloFN
lUayKs1IOzMc6OBYqmbKwZ/ZCJLPCowu+q3BvGiTrPWIpfvowqyUcIHaqVVGJcRAl2m7efquTAai
5ZeRaGsLnC9tOVBDugzPO5SyLxslTaq3ajbXEntuPRR5CnENgz11VX3HJpZ4QAy9E23A9JpavlAr
uYuVKl/5DUtXEkAlNiZtUKjT5OFEs3MoIPuKOCIsHZkDfe2kXuOWW9pQlDN19FTRdwK68tyNImuo
zMp0AAgEj0KRWe5YjL6FMbmm+8M06fPbOSia6MDcaagISh7blwBKdA5SlFoHVEIrs4euwRHMNegL
5HHsuFWWN65Y1UW/PPg2ds+EBB3g6KjaSlduaOclWkURkH4UdWcNYgr97RiukY1ISSBWBys48EDw
AwsEugFpIxs6OHiZdsccah4YXnqdjOmG8HJb99UuttO7mijf/jgGwCY+HCYHAF0DvPDcJrAzZoWE
QT3m+3YPWQivdc3tsK+8ZGMH123JQ/3/rO/E1pzYnORHdiQKdVTQPLI/hkANrIOxY1v1nR+I3/iB
7UZefpPvOA496FRWx6dmNzw/jfNKsUI0+0DtJiMotIJOtHFgHcf/mTTDjhbKNh3BWaFOb102ErdX
06ONy8kcWnWrtwrxUlYcqsq4J5l+r1BITNRl/YwcAuq9QPulHVh0ru/RoqNhkBi9VXQ90cI936Ia
HqDmZaUex+J2au8V+5B0K/n4opedmJCyVIpEIRtnL7Mz9k77AsREHbQi7ezRqLVDK9p3npXfry/r
Mgxh709sSucnbmOgclAGgM3wzk7MTdmYK95lrK1LupxRMOz0dgQqPlU2yBdKFyXwFjMLCdT0zNrx
oipCkhL67RT9pNNk7sBVVOxMM9nqRARak3abJDIfkrrPgr5EvW/K0h+OXsdel46vZfmY4MF0sERl
bvMsfh1bTFdN4+0Yg4NoKk0kXbWlBoMghteVSed31mS5ll7vu7Ju/DoVD5SLeGPYEfcZLoK/8BxC
TQfdK/TKUa4495w4jcuOmRhE1NkvM30g1SNB0/z6Z1zyzlMbkuskvOXQ6cymI4SzfKfdDDVE2vO1
duLlfWKTUyuSs6h0dDp7RN0l65iXTrcMSCA2kX1VroFcFy3NMwF43VMIJEgBl6ehMg3UFkfexZuQ
fVjQ2hv6G3NYAcJ98hfKsQcm/jUk5RwqpgJY0RsTdBImL0reRNlswB7kjiT3Jtr6zHnK+tzNgQkw
xV7LwH8+DJ6FJL76GpaVTxjxJm4duqYLGH/EfwSILtsOZu01Tbdl8fdu4DtbeTC0yh2sbKdU/M9K
bv8E75MjLN3yI41HTIIIRKZRPVQGukp9Yj70FlvZq4VX/FmskKedtSYcDJYhBFYGfU4cvEcTY5Mm
ZZC2xsuQ6I+h4o9t17pRkn5Jx36Ni285VgF3gmqM6QB4cn6QrHFmyjZi2J/KrdKk24rkK9Xy2YNl
dwCC9V8TkjuAfJokLVWmo9F+DfMJVA0/jOHBBDQy1tZO0+K1B81l2ENbW70AOpGkFFqW6RguSyCq
4gTDhm6yzRrh3NKuQdrZBDJRU3W0Z853Te2qLhQRkszaeKegVIn531yNOuryaC4ZgL/LAr1DUbS9
luTTkUzGfT6P/Hao/Y2Tfz3GLcUE4Bjm4rmK4QQ5xcxsbVJsBd9GVbNAx6ePtRzy7EAyhyHIAq8b
Wwyopg5iMQu9APBane9aRG0c+7GcjjnkBru29U3OPL1aG+df8jfynxmZXtUsLYuXhIHFSS+jIC6t
Zysd7/F/qF1ObR+pZvkXu3hqUUorMW9FI6DMcVMUma+gAMMYJFSyJ6J/ub6DS7f+qSH9fAfN3tYr
XmDIf6henbmaU2Z70r6hQubmzuDa5so0zpKfE0BQ9JmlAx1I6YuRLkusdMIVqBhQQpry4cPU1mhi
F73i5CqXzhLkviaNFgybZ6m+4QxBof7I6UqxcsnPT2/ZeaEnyXg6ijBsbBynKEkSr2fgyai78mVG
FXoxgC/XP5PMEzRfHygy4BUMhDuanTLOCnqXoiIN6svKblYsMTaNZ4B5z2V9EH9vflhbAwzdSupG
kz+9J9+vW1/4aKfGZdwVqAQLUVEYj5P3Jv5Cs7WX26KBeWFgwybgo5FSltLu2ZhTPAn65Btqjm7t
vF9fwYJLAP4yN4rw+HQuYElx2zSMK+BRH42fLQbamEExJfBn87H/fCNEIg3NYHMuCp27BHemoRpz
oOcrEbkku7XXVrG0TahDAPGAEUmMfEqOTcApkiU5vsOQtqjHQxakW9mnz6KRdLWCvQZTntacBKM7
eL6GdOisHtyZmBgiQbWvNsjrbqnmjo+jR6Cy5fj60/Uvs2pROkgiSek/Oova88y02m1jX33vb6g7
BXngHNe0eJY8Afr0wPjpeCViLvd8gTUHS5Cdg3exr5AAVtmscxLENSrp19e1+K1O7EiBtc/LNNIm
C8Mb5DdRPhprLc9biNwA8f23EOlLdb3JUJrEbE276X1jkwVF8xFRb6q39m0bjIEWkF1mPiDRY5rX
Q1Fid32ByxtJAZBBmjcP3pxvpInDPOoj3hZa9GraijsUpTesjaEuLhIgOZSs8P515BpnbVak0Dmw
+VZ2ixLdrVCimfQbM4m+biWeMqyNpSyEdYDZ0bAEAYcKJcJ51SdhPU6mZhA1wPN9+zbyaWOGKCPX
yXvi/EU+dmZp/iUnlsoyVSMzmikgJtAslexunFU+uzj2r3+nxQN2uiTpQ+HZgXsKyTFIP7VNq7m4
nIqbCCz85la50cZ9sqqQvOT7pxbnr3qyNCskVpYnGLmtesc1B+GF5aqg+Hx+5EAFzus5HFpwwU/+
3xMbesmAM7LwoUD6yXJ3VtwJfbqnmj/TCsfBGvXD4ppO7ElrErUz6WSEPVpPXpeDN2pVgWMOPRdL
wlDqPLmBCCy/AVDKF8wp2UxZPARk1tH+Mm2dLduUd2vElHOadc3UvNqT3atK0bd84BgRgiJZs0Uk
3JAN3669apYeo3Mi9u+SpOOU5DbGXZoaQwga2TgJ9TtB3LJsYi+LktztKou6bZnejMzEL1D6bamS
lUC5+OFOfoJ0zsI4LSjX8BO0AoNYUH1HVeT6CVuygK45YC7oxFzmtFpmN0aRYqADSrp7NTLeSLV6
L6/YkNWIhUi0YiSwAXqsLhDB0LgU4LqgBc/xzzZIn6DQ1Uce+mrX1yaz234mNSeLk5MaJet4U0yY
iUn3ZehWumv/Lm7Sjf6eeOqPavISUBh5SOVzb00LcHHJmqoCp4SCPpEfrGNG9dIuYwyPCiugIRTt
lG7kwcr65mtSPgmgQPzXinSuLd5rLdNhBTwL6rdumwT8O/EBLLVuZhJmxW+HlS1dujhnnMWcImIW
Vx5XHamg0ICxMTJhs58VTRW3IcmXsE7X8DfW4g4aGFqdZUdQn5NOnwAkZ7ILpwNSOuzdotc+Wg4Z
EjPLX3tVfTX11i/M6WcuosCmJajgRfVNlPQlUVBKsUtrN0ZqkI0Y6CD5jWLUT02sP9CpfncwkeMC
E7XV1CZyFX5fpAywyCm/FU17C2zCtsjhihz0iMTkX1kU/ooy52uW4n+dGvMsXxVueQ3gQB8XH0VI
2WEsC9WNGzCXRBqYiXK1QXM86+DosQoNjg2HLl0Q1izfibyPA63OMz9heeiWNoNCfX8/qqNnDtO2
aYe9ws3c1QblI034oemit3FEldlW4tt+NO6FUr5YTGH3DFRkNyzUnY1gpeOjyg5CnzDBwyqz7lip
3gstegTiYW147jKrcUBVhAhvAvtPbHv+bifRV4tTlvFEH46qgIBDCCzGe+QwOB20DMMjAwbGve7l
l44wG8RQIFDTxoySOjfIjbSo41Hhx5Dju4UP/A/BpYgS5wakbLcNVeEoDQzgad8CWcoA+45+XF/E
5bk5tzGf5JNd0yFIQTmmp6D7mAUKy24r0LmPerbyirvMAM/NSB+nHvthiCmWMmjvEYbJmwaKSfEj
kIXXlyPTUv4TWUE4No8aYU5OBphj7r6oRYiptvkOBtcNhN82ThC/8txVbtQdfSoO0O1ZMbpw8c95
NB7a1ERBUx5y44YYTNLi4ld29LHca37uTzv1V/kQb6rDsNE7iEvqfv0cPzaH1afePNMtxdoZTwti
TMNBAJQjOsPGh93MfqfU8aaNkkewS1Yu480j+ggbc9CADkrBlwnK/aioV/p2nxnhhXWKtEpHhQGE
A5L/5CpP7CrBfrebJpg2QPI84mH71fajfYdx7HjH/PZu2DW761v+qeVzaZfiLYapKE2VW8SqOqLq
G4N+1P7Q3kTQYmwaFKTFnbEDSOdL+zBAtNjLAd5ofOtR8yAMcWC+6rO9EYjn6oPu+H1/Xz/wxuXb
tZ7yUl0JaD8bryvAAeYr6fxQJZMZxgMwhngcCNurSDD6sWd+xY95T7bdpjha3OXfhv3/RYnw8zEl
78ypcTlqtIMqCsuahweLb86uE7M40cPM0V5t2DY/pL8tSJlzfzogcfSLl8jL/PAJtMlbunLol/cB
8djCbBzgNDKsHEjRMO17fKT8dnzje/ZtSDxxFz9o98ode+HQgIBSmX5b+P9D2pctR6pr234REaKR
gFcg+0w77XS6qRfCdpVpBAiEaL/+DurGOdvGGc6ofR7X9tprJmqn5hwN0ARXFsj3w9kBIMOZkEQT
tHheMWdhJuMmazEFYmFFCYBR156A1yLMU2C90nuZgzdpACCTj2NA62ur/OIAmgQAgUlOGqDy2e5S
LVStpVINPGvJh30rN8Zi3CR32iJcwvrbp6/mhwGtXfe6+dm0SuaryASqxJrCg7g7W8LxYAtHdYic
7YsHdwmMm2+u0nvp5cvrnqCXTm0U3/4TbbZmDQPA4mREtPDcfHSPMEkM4iU5giP4MS6qZby99ob6
fu1hOD8FnA1sJTNV5VPAXB+WVRH7XsbyKw21SzHg7+hgITLsgXlhUbmJ1WkC+IIBRMdevylG9PqT
/2KdowRrAyqnQ3d8znAyARGRydgAzpWmPpS39lB3WP181l6cnc8xZrNjc8oSlAsaWAckr+lvwEJh
isB8Unqgoi6or/OVgBHHtWv10vihq6m74G2AvTXvamiDA1hjipS+gU6+HVV3rRvHvq7if0/kJp2s
/w00fwaaAynHUENzFQ6S3lgxjzRXwJPf058JcYcX34QrRGVvVi2yjLoaoZEKRr94ARciUDr3RiNf
iPJa8+7SqfQ50pQlf8rn2kZC3axCpJq3B1fWN2jqXsPvXZwYkNMnCt9Etp3SoU8xrAxSgbTHmmMs
h63ou5MBLDv+/nnVTUMyP4DAP0Eqh3QeojmzIE0NKo20sEMH4HtH0E+I6/OhWERD7In02rD9dQT+
Hs5F6RpZ9zRRX79p5JlmFA0dj4kN/ZUu0YuVHreub0ZW7yu03vG/1fnGGCt3IaJh53T6UaJPCggs
ATK4OmlFsxqF9d5mAg3Mtj/gdbRIGKugQVjCvAlkOkghRHgnNnxFCqy0n8fr+6S4EHjEaE2KciAb
zE402lb49Q74dH2uLYbs0eJp0FTXVHCuRZmW36epj6smTtPOAlEMKssxWKIO/Rjia+2Ei9sFfLpJ
FQxv7DkGGLIUZhRHgAeULmD+4QN8zb0WegFhtPh50Jy/lnPf5h0R6F8hvm8yV0OVlVSrsZadLG48
1WePWkRXMmu3iUsX0Ar7kAmytdGxOi/Rxc51USyParUGQeo2BpcMue+KjeQQjR0kvsvhthQaXtKm
G3StOOm1dkuVfhIO2bh8WGXW5IdBjfU4yu3Qg0oTxtE5pf0akoqBpNUNLzS/a7MtbegNhF8ML4Kh
bQ5wn631DAaBy1J16Ip2+Xbg0QJ6KGNg8OhkwxNq3yYM/gz2bdKlZCMY+LuVfk875xctyNpwhgAm
uXcsTSFPnI6/AeN/mkQBeWUH3BmWTmx3fhzzez7YgPy09rJPmh3j0C+nKjpEg/M2DOWd02kthCUl
ihhaC/fgHJgrRcW6MNwHovVvVThVGrSEQwNZP/Qi/9Cqql3hfiVQAIUtJv4dwBnODTqTZU13jiIB
72ETVJobmiNHHR08DccnooNY72jERnQNlloZzCZLQ72PwxB6DBBiPxZJsXQbNXghsCsByEjvYUP6
JVQbX9DU20NSuPQKEI49PR4XQ4I8XMMk5YXx7PL4LhbqthrFoZZwYetVAGoVW7W5NL08TmGpG+Fx
oJNxO1bo2XXqFnKXh6LVX9sk29h6d8CtAXmWKiFBn+u/8qlFnfWlPxTaDjjhRaxLy1Omo7xOyhuA
8cxgrLJ8YRRF5tPeFV4c0oVwzCDkieNRoZ3TAlZselGeLI0IL7Kc0tNluciF/aQp54lojHpwe3sA
ytdZg/e8SZPQd6WRe0SRu9AFWrKAL1+Bpzx8D6Fg2T/3dncCDA+Yoe6PoOUv7vYPKfjrHnX6nVP0
L5VyPqwu3ZOiVBC0RjmI5H/cfEThDtL2Xm6ITQ4rZSzNraCmDjX/KvVc2IN5wgLcudX7o9knD8RM
DyBYlygG54mPp4CX29VdViXUa0T3oAO36KedfZN1xZqY3Utui9e0B1cDdMb7ztWGRcS690jqsIBU
neaxMT/rqtnHmXYaeue26J3aMwGW9eq2eRsLc5G12n6isAxlyT29BVExJaHju3ZycjgINYi/RIHm
gPbxg6klDeRutV9NrW2HTL25NluGtCl8VaNEqRgb/Kxi99Bg9nLHQJGtKJ6NnDpBpYthAeR358tq
anG3ZQootzsGjEcwXrSgp1kqcFpc+pa2DbBSJX6iIYwD70A0H9wEuEqluqW04bKphwIINVM/QZMk
8lGDI5AMsI/M0TZKAhziQLnV68t2SaLuLlGNjwN/mwq1KVLrFiW0d9xd6DPVyUtP1Eqw7pxo6Rmb
wsGq6XuvtSFb24woriZde4apUen1IymCIUvPEe0fCkfu+y5d2TkEHmQx7POWD76sFfx5OnmvhQBd
6AN5zlx1zHQn9sMsOsZMGYGs28eWFaZfQl3BC0OJo6gI/Txs1q5lPoQJP8A9dcek5cP54KbP6xEw
5nQLFe0VD2Pp0dF6LVsLWvPJyq75uUvG0xhnSyPKa1+wGA8bPtReVTv3hZGEG5L1OE1Y77tFvhJK
3Peh2fqGpKkfSmj5ag2EhBjzYtLzNeFCD1q3ejBSeTP0yV3bOTgjoS6x4aLcxxJ+3ELUvw29go5h
W3VewbRVO5iZh2SgwH8EHoyROJMeBdewtWBeCDkp2JRr9qaKqsGr4yLbkjYKvTR1E4/WMH8MNf2t
qrpg0CGuCnhME1SC3EV8fLZSzc8s/TmF9tLa7VGFsu2s9qvB+kPiKPaZW1c+yZM9J1W56ImulhFv
ADAXreVlyLeWtqtutaLam6DJgw7SQ9M4ZU8i7HsAet1oYatoLSHb5uWMrQyjMTYjN51j1VebhPSP
KUcRj9Bo4w6AZAB+0K/bpur9LBm3hpEf487KPBrVN6yw7vGBrQ+EwkLv8z+AkwVawoB0jwcAEwz+
xxw0vuJxDNnm8K4q5S4CocyLWTNs7Ki7cSvSB4kR516fjvQVtZB4qzkgGHbQsvPAYQ6UwwyACS21
EJ39Bxex6cGkuYIsc/lSc4rCZg/92xgPjGXe6GJlhbbmwSUEWsxO91Zqxk0u7TdIruHFAYgyNHnz
bskNd0VVvyGqHv1Clh9ZBRsxJxO/XVc8ATd9ph3tPSTepyQ0b/OkWjZo9Ph2Vz+mCoVzASOqIcUu
JLXb+G41vBitxvCNw1pJQ4eKR6xWXKqzznEc0FRDIb8Sm5HQ2KNGHwYukbAT619SqweVWDc9QcdH
ZdM4yGwzXCrN+c0l+9Wins+yQuwE7OKfcV67S26zfmlZ4NrV7n3sRJNkCBYxsyNrC3AFBHpNbvl9
7fReBPZo7mdtF3omXLS8srcOboE9oLWZ4RkVjmtH9afIKncZtQYsZPZrqEHSrXX7F+8NsO8ifhJj
GXokS2DFAjdH7LZhMybqIaMEFoRq68T9s87qveFmd6HVHxLWLdtuWhS6mXocIErPEt2Z0WofDdmr
1Ir+4Dit5tOxeIEV7aGR1W+L9MRXRTtMpqZ8Edp0V2ZkJWMR+4oXqzoOTwYO84VJO2RAIcw5KauI
16rkFIlmFQl5ig2nC6yCEV935E2hV/vYEAcgyI/GGME5ZSh8k/TaqggNw4+sMMcwQK4O/c5HkFjg
9ummum9ZUQY0Ayr+hvPQ8NJdVjqsJkz3HCcTtLAe3aXBbVjzAsFb98k73HLW0N1Z5VH2ERn6Vo7F
0rZaWNWk7amt0bfQ0TXJh2LLVQiPXVjlaUOxznM9AM/vtsv5uojy28EOt3JQq5hkkddnpIPCgHol
4RCMjCOR1A6mcjKAsMIT8tOdG4+vWdLu46bYoDK+GgwBwjiNcYR2v4gMd3mnLQs6VH5kmofKwJVY
sP5V6aCjOXRBumHNZRk0NLlB5yOoW7iuDjTIomTpliZ0e+khFWKfwpEHp49c6jIlftfHG8iMxEFi
Vf0uYZU8sA43eWvTpc7CrRMaz1Xm7KVW3bDQvsH9vMsr+dwZ0pcmX5fRmAfSqFaZLQ5dzY61VKDC
mvpLoo2QDAKcQ6Y4OJvWjLyxUbcDba0bNO2OuSVBrWWYpLhx4E4MTJ+h38qWPWi6uQT09VHKdmmn
BpaFGveqVyFeefEdT1OMv9rYKtyWZrXQEnetDyDYxoKtNTAQUxp9tBF8spFp9Qu3iEGNURsZl7nH
aXhjGs05teGRa9Z3nW3saAtyLGzifYhTv1davpQ6fCUgSIVDqVZLbUwPHLJknuTQoqFteijT8L5o
UFBnZbkvI+3J5NDb1cb8JMp+mev5gJNODJ5pDxu4YR1S1uMxbDRojGX8mdnVvi1LG7zrctMoNHpV
GkOcjizhvwIP4LS4NZNwVyf9C/pMN2qomwCPa+VxRz3lzfBaZ+LMx+hOZfVTJUSPvr6jr8K2OZSu
/jgIuqN1XwVum69t0azbpFqNmovK9ygPEQl/t9pwSnR50tL+bApzgVPktozpzjDlHmJvKwYN7QXa
PQdXxXDVGJrXpAQLxKDFTpD+N1KM33rPHkYGdkzB78uaL9tUvMQSKhdcMN8x4DqHf3pCQ2ebJ+yV
DeataeYL0+Y7oxQPtQFuMCvuWBHyQFjJQliAVml1vlBy/HAz6wNegQ9WTEuvbuQiybubMg+XdazW
HYjHfhdmN6qJgaGNh5tOgN9kxqfYhu211hpeFcNoWG/GveaSJXXIYrrhkphvjMxYKZWY/qjxHcvp
eswo6MBD/QB1Jpzg1A7swh49zUBimHP31qjUfnCsP3E0bHMZ7+IKB71uF+vRKP4Y7oikJ6veY651
Xqbbt9kYQRSnbmMvdJzX2IIbtVRI51KZ7UonWVUdfW5obXhWbW9MihnNRgoyFzQ00Lu9BxWaI5MH
5xqmstfE2C/X6z69aWc1INlAYqXIUuPo9ksXDljP1hbPKh92KvCV1+84Sv7G+lrT4+Kb/VPQWb0G
ZlhOGbaQ+EtZ7AstWRH3POIZReprrf5L3TYwIP7nyW5NDbFPNQjQ/puxn8gD1iq/N9ds0y2HPZjy
Vyqr30sdALVCZgV9HNcGdHNWAc+LJlMO2FpHoXDLkunmAtQlu/u5AnGpXjd530Ble8IS2PNhS8Y4
jrLJy1gPCZ71LPE6cY09cqmW9inInL1i4UQL+WR16ODI84cQAjtxW/c+eKoDNBCyDY/VlYrnxdED
YhfKFw6Atfr090+TRNLadEXs1MesDV9MWiwss35wq+Tfa+zQ3wPkYuKK4tE/myStLNBkigkYHoBk
krIIyh4vT8H9n2fpEtzvS5xZCZwkloy1GIj+ckph2LjTUu0xGps/XaN8vS3Oo2YGdqZOqT62S6n4
Y5ahQ9NeY+HPjU6m/vaXHzIr84FC5RRAcMBGkmc3NIK6BCwEA1YMKCo3tPEcs3tTRvrIqgT8Bst+
VIQ+R5kBb77QeIsK6BrAKn6dujX3endYi2K8NxwQPNBFeM0VzNryKrqyFvRpdGZFNgcinNizqK9C
73+2yNOE2dC2Lsdj/2x90H200HxyYs/NcYICXdu3F44H8HBAOTQxWJOo1deV1+Q0D/VBH4+gbO2l
/pEqvCTqJ4m6jhLxihsKdeSPn9fHhV3smAxKMgxOWd9pvBkUQca8JgPgcLUfQv/Pss4/R/hbv52P
IZo86B1MtlSA9H/9LBTcaVvWGEMWZSKoVFgskhDlQK0YYcxqK6hAFZXhpUheqCLvcLDcWF2zcWq8
J5i2NUjMUFQZykWXmicgePQTaGSRj326qCu+gqYY/t6jOqlXqGn8/OMv3UgA5DD0cNCShXjybNVC
osNq9CQZjlihBJRCaKTeFdC0dWJvEF637x7qU8y9q9iIS/PigF4NAzrIwoA/9XXQejtvyspEstL2
zrrkmvKsSl80Yx4G2DdnKsTTEJp+J7QgKsgdXvkHW1otbCLEJNXC/rlGPwnqOSC2O9NAzA9Fm3QF
yXPw0VKRbVFSeTBJdWuZ5ebn4b5w9gJTi1Ge2GIA+s3O3i6uge9uoH0Q5wMOq0NTiaXW/fvF5bhQ
BNDB0AcGY349JqRy00a3B1jNsmWF1EeO14zsL80eWBnQaQIpEaJ0s2NDVSUVDupvx6gboBkk61Uy
RNcoypewmJgT8B4BF8JVNcc8I5+0m0I3+2PyyG+Ko7kXd3ybr8K1det44oE8sKdhp1+ZogvZ0peg
sxQNJtmJqiCQdMxBLOqt7ahQOgGIV+vu/4u1MN3AeE8hmZnLT8FQkhoOFJSOOWlQvUShEBclHn7/
vrJBooJiCsPJ+12WTjNhWlegxHjU3FtbrBvyUZjdP8cAlIlhH6Ofbk2OIV83s5aiE1HHWnW0C3mf
p+Vt7dSnsZNXUCvfd8+XMPP0Ug4mZ0mG9YC6Q9feRukvxd9/npTvs/81xOwsh1kL9JYJ649tfE8y
OHR09Vpl0s+ja3Jq37fQ10jG1zFTbZn32ljUR1JEngMyeXXlXrr8KUiQJ/wB+o6zs0a0biRgAdof
+VAtCPi1KeqpddoF3XhlJV8Aw+Bb4Jv8/8UCv52ewqjdKhqT+jgMPrvTl2RB1/RNf8t9uaO/Rj+7
6VpfLEs/W11Tk7m4Jj5hS2cTZg9MMCWa/tiZd6yDbuUDJc8/r4kL5xA+71OM2VTpSZiDbQeIpHXo
PsgjexzMZfLL2YDz/SFfazNoTvJP3HvVlezs2rfN7kj4l8qYTShTYqFWlZ2zIV3F7uLnr7u0TMBG
QIcano0MVj9f1yEvwx499VweAaT1+/SlhoJSLl96QKJ/DnRpweOix/1KEAZ3/9dASYw6cUJiCZoq
W6W03KLQeuXsvjRgJlTMp0cHEs05xLTM0PfK4lIedTSEdDP3nBYV/vqazdOFpAmr4T9x5mY+wjJk
o0IhjyiMPZe/syAOGGyUjWX+W8JH+bqRysUliBwdsojThfGNGMaz0cKQ4YSlXhuUMGFao2rW++nS
9QGj3EJ+Ntz1h/JwrXYwF4ZFoo5PnaxWJ1UoPONmazCCW26F5kWNV7BxN3BjW4IlprfsyebWsjeA
s4cuHMoZZewliXFl511cMp+CT3//9FTNB5iFjMP01Xq8x7PtOKKp9vOqvDiyILHY0IDE8wCwma8x
qp5UTRgl1ZFQL4IPBriF+dp8qphv36gttE9rL3/pf/ET/S8W6yRjBoQwCibfCIWqc1nfRG55hEyM
Niz5+JBk11bqpQGE/jHye1QwXPBbZx9nZWpA0a6EnyHOYI6abu5e29cX3j9glwIBCYgxhRj+nHZh
GF1oNaorj/E+BxSyem1Qo/aTBdqJdy3z2oW+sh70ldjXe/QB92wNZdSVfg3uPOVlX19hX3/FdM59
WisJNn5W4VY9unBkOcQP6TFZF0v9SbuP3wz03N7dVboez8mpXudXzukLoWGPbAHfg5/w3RwIbVZZ
oAQFpApNhIfefomVZAOsUMNatUQhNihKI/eRnAU/L96/emyzj/4SeXYzWXpB3ZLm8HCpmxud12dX
2IA4DJtUiS1glPuijKDwMuTbnqPaZ6N36LPcCWDUKBY6DfEcJop6plvDAMpIoIqZWfdxRphvhqCm
1Iodk7I6Y3KXSTWe0XuXfliXz3bNQJTJSOCwMvISyMEWRL0o04YaXztcU8a7AAGDugoqEXg3wZQQ
8Imvc9uOsCuPHBT8yGqC2loL8gemgWvnGL93bZAunQAiZPvuNxqxQfLC3prf/Vl7uUaJNC7O86ef
MRvtlGfg1SdgyFor3C8J30Ag+wbg7aBfmrhvAgOKZMs44L7lGctq736k0meND+BC0BheA32wbba6
JtZx6TL6MjizE5qXtQPMB36VDPoATX4fhio1RBHrYJJIq06QtdAefl537oWkAdLq5qTPixIsyh5f
J4TwpnGdnKoja1BlCzXqgj8FZVLuolZhNfR36xY3Y9Nvs4S924L36KAPBuDePSpiTvgMRSK0PC00
WmiWn1kDZdNSOL/MTieeQjfQa2t9D2TXPlcCxuaxk/lRU7lbPozP4ZhvMjbWXsrJdrRBoCdN6+uT
SXLXAPYE3ALQsIZaWoAqWRDh15r6tq77x67E1o/5Rz+Qx8GVHHgSyPNpEtqmZh7dSNJDpSqx9S1M
F9+pkL90LC70b956hken2bgeiGzwaC7zFTy1T7DOaiA2W5Ue6VNgMQAbQonR9Ar40WFzVMSXXQXM
TGG/ymi41SwJtBaazIOKgJepUPGA/o11R5K2BKEwQmmjTSxI2+b5qoyrvTZYkW+FKtqYsSRBrpXR
EaWaCR0wQFLMHn+VQJYEKcPF3zimX4P47MMbG7lBZr9qqEIAnwe1bj6auNFCCOZWMrrNOrL6eS18
y7nAbLHA7wPdCvoggG5/XQr9kNVNIQk/tuUtWttm/woW/s8hvq22vyFwsuJ4tfCUmX7Cp6NdmK1w
XTnwY0N+VT0kicw3J3+FyumVT7kWZ3aFRFLLSQzbUxgSFX5jpD5pIPcZBjE9/d8+aHYtm1HvpqHC
B8UGqtEuel13o3ksr5UyLk0NLCAnCRAdY/eXj/Jp3HJoP1S5xdJjJT50AHP1Zi8BGfj5Wy6UkFFf
mJidlLh4AH4TM7FE3ttTn6Re1I8Tu1q74T4gCsHwYFxlF337JNSbbIZ+DChdANXPP2mQ1CCQXkWP
k7iBKxW2HESdfv/8Sd/WAYK40HQCpINNOrez6ckiHZYraEMfSelsadW8pCZ/T/R4iU7QNaWbi7FA
0gKcetLcmsfiOofJW4cbPNfsJU8fRbRrcC03lXklV7CwSeapAhDh/xtoutw+LYa6Z6QQEQIBJ+c7
TefV0RWJoEtz8znC7CUpJUrfXYgIIXTDim2Rr2VzxQ3j4miB0+bYyJlR0pqFaITeDFkPM6zajdAo
S27a7qzYjeb+V6P1n0DzF15tDGPFLWQchdks6yr0k6i5+3mVXRwuZDVYYFhvaBx8nRA+aAOv46m/
CEiGm/w1JcjTazf191k3kJw7FJA7bJk5UwPVTGaXCcQRB90AikDqd2EvN63FNq5Vvg0lnD8lvSs0
8fTzxwHF83PkOXWjE5EdZ2WuwODvd9RtjXUv7T8GsNkl7WxPa6yDncYbPCF3SYYbuy/TOz6KwrPH
hvukAOO/TyGwaAx5t43HElLiEf1tGd24MZv+phjojXTNcllk4bFtYP1p0XaFjdSs7Xq8DWua7XI8
qyC8+mBFzTseuRkQqIjOmy2PQUHM5fAOA4xdYeSj72hO5QF26HiwWwI2qAd2zchOdMhTQJSLP65I
gZousW0sMnQAsIiPOsle4k6Fi4gMf+hQAn5QJ7s8bQHRq3VMqWO9ggz97sbkUIcMLNc6f4AM6Apd
5BVQicekC2/Svt/2DpTnBQHfD54NMF85O1b8npXkQdU2W3TRcG55f5JGsSPpBIDlw52mQTEjhox5
1VgQJlXooHS3ziBeIYe4iuzsLjHJM6SnRp91qkK6nyxT3T60mrnnudpWVrFKR/M+04EbFV362Lbo
vaF+/A68/BoeapYPoFALA4sYuu+Odkwa+hDm4k/b9gBmmsWLbWjnDsTyBfwdd1SxBRvLBU2zBRMx
RQoE6FyTFLfJGL70hrqRSXcP/dhVnJcbZRibsEC7Cd04KOTGgHcQk9cLdwAoLq/QExSVeZePQHlE
TXRWYG+QLoUUvyGXqBUAzpcaSw1uOIBkdwtVJnCHrpBhdyZ0MuUyTeno28a4VUn5BiHNwGziP20B
s7kGHfyG2X/MGNxLw1hVgNr47hCfndIlfjUiJW0iWEHktXGnaPZq9N1DnzlH4uI3Oblz0NQYxBwK
ryMBxi+s+rUl+FpYovW00LkzSn6y3ei5sNlD2YiX0nbe0yrDk4C5m3gEtTORR95q0PERkLiDnEsP
HEv14QgLkFJ6qpuSHlQDpLRVOW9Gxn8pDZZFBo0OnRmCDFp2oBTqvYukb/jjOuUD+PqH3GU+dGq3
ZkYg1FLaD0j93oXFn1yS+CqsVpaV/RGwTfAdM1wNwrnJBipvuqIhAMM1r1JlhzgxV4JaezNPdODa
w8QrbPKhTHcDfO9vEFgyLxR1utWkXBaJFfpGHUd+l0M4ohlWdj9uRAKQILyKrb56E0N3MpuyDPQU
Jt4t1/qAOsWjNO1zLMq30mj+2AZwzbRbOfrwwEOL+IWrw+87tZ8qmf6OYdVlGNWjZWo7xxwfzKJP
/FIPtzgUQDXTdu3Qrmqjfo7DMfUtwumSs+pPgqeyr8M1c2837Ny6aQpyCE8Cid8eVIbV+VRScylB
kAqamLzYjlusorBTfu2EZYAuxrAPjSHb2pz8wmEj/TajDDSt8gVs5zSAvVcWoIE3gTUFZEAy9/nn
Q/PC7Yb+I7TfJ2dM+NfNbgRSIPeNh7EEY/BcOFsSKc8he95dk0X/dvOAOWpCSh+qbWjXfFMaIVoM
e+EsF8c41ApPkeJ2LECx6cb6Sp57KdDkhsQmQRMHvjFfrzjMQD4aEJE8xtafwYWFC7SL7CsKi39T
vi+JDaSrAGAw0XqCOBfqy1+DFCVSDovnxdG+7XHEo/4kbmx4hIDYDNTuMl9UPmDS+xJKsM9e/sDe
QzyLJ3jDv2fC+CXo2aGjPfVF2d9qzacUi9G0iJVlZiiEgemz5lu2AcyqCSapodAfr1S8LgwuHJWn
7vmk/o2X19fvtkomGreRuEcGsUvSemWhExHp5F+bbvioz2Gme/7TRykluias6/xoFnJb9tVR1Pk6
q9srmd2lr/nbewenlKJ4P/39UxgAKPN8COvsaAK77CmjDP3Mjp5ECtLVP+6y6TWJZyRKr9gFdF67
6AyA+SEPwI+gAvncgn9LiMu0xoYGMernUBc+6vPbeN5bScy4s8E/5/BKeWyne9E98atMuQunBlI8
G3V6FHqhNDqrxWju4LaEIdEqmq3FuRfKW8e419J/55aikQhDg4kyDdXH+T7jAy16s0hQ/aremZgw
+mjvtdfsNqYz7stuhrMyLMkhzQDhCghFzNYBxHNbpcFa55i6rzZ9DDUUsqL7tn0TSGZ+np1LvQ1Y
nqJBOtGYgUiaxarA28utHG1LyDDs9bW2eKcrfSEP1yjtFzBqk7fqfwJNU/hpcStwkzLXjhFoz+8F
WeRbvppeyEQthgfpD7trGgvfFh5GEXQNWBfAw+M7+I42meiJBuPLlCjf0EosCuLpWXxlBC/l+BQ3
CER28Lb4hh7LmnLkNHIlWABoYOTJCxX1lVfSpdWNRxLDEeROuh2z091tuoKOXQulHaREBV3o5QpJ
MDzP2PLn1XAl0N/F8mmOHICzucg6CVUzMNT0XwbyDbf6QAMl+DnQpRWOeUGxBPkIKmazL8oLXVK3
l+iD4h5GwT2/F4OFYuCoHfB/uoUY1T9a7E09PBiqWUDSoPMK3NEsYlINaSa7TIJ7YGxqUe9taPrp
ilwZQfPSENpoJGOqTOAB5lgyM68diNb38tg72nvaMHM5ighFaK0+Z6l8H6LxtdKTLVByd53hPBlm
uFWm9tbqw5ZBq7brDOjUI0egdrwadBR4m1enUcsx0Zcijw5ZFAWGKM8OYP0ekeV+JN1BcrmK9GER
h+Z7piIjSA2m70YWp0tzYGszhS5yDxHZKy2fb58KiQr48ULREsYb+NjZoYujKwoFVBCOGV6DrDxH
VeTFcb/ILG3x83K5HMnBkcvwy78lhaiE4LEZuqgwEztAlrzqa4FEFmg9oq6szIuhUBimkKo2gQed
5Z91nkdmZDop6l70lekKBMTReSpEd7Ktq4i7a8Fm9aiWF0Xn0jCFc7LzHLraRyGSwA2tE2ze/vnq
mmZrQveh0YrqoTNLlXjHw9HoaHo0IygKJqMF/C29UWX9/vNc/YUJfrm9JuUSAzBgNM1hBjBfFiol
CWdFlR55MjKfFXoTaDx5SjuK51i2pjZ4BVCWuCOWc6ty5kORrfMjbvPAMOsP8FvKRcH5lRV06ZTG
5wPggRe8iUTh6+1jKq4ZTYWTzUgNdK1ArYDF4ZUPvxgDYHkAD+Ea8A1slNpurvoUiIhuW2zoUt2a
uxb4/ypQC9A57+VZf7kScZqzL0ONQw2aClP3HPJa32Sm8ISSoVYCt2KtnBVonst2/d77/WIIim10
Nbe/+H1ocE+S2ibMl2f7vVMRZPAVq46utWgarJ/wHw2xp0MalXpA6HS8yoDGnUXQW2mCXAiwT25t
qwS+gNfm6K/c2GzEvkSYtS8jaib8/5H2Zc2R6ti6f6Vjv9OXQUwnTvcDkHPaTg9VLvuFsF0uEAIk
xKxffz+qJyfOMLf3rYi9oyo8rJQQ0tJa31BniJDtuqi46zc8CXmLG20AaW2TReqRVkGzhfLwWtsA
8LGB7SFqcvexG4C4Df4eCGxPxevXz/FCpnL2oWavJtfdXIlyGjZQkDnxNz6UF0D6XNjaLsE8gILw
dGOCxALtPIsTw8QIsF6cTalQO9mPGbgID/340lQsNOREU7yT4JKp9m6ohoAPRtjjZcy9A5hJYSzS
BTW8S8P++HGm9fYh27AGwpGQ4p1U6TFL14axZcNCOf7Ckj0b8fQRPoRAycIdkr7BCwJCrQf6nisW
Ikwbx3xBfRzEtMV/iGBIv+gNHxHwvytnBO9XJG+wpngbc/84WqBT2zIY2iVQywVlOwj5ER/s5Cm5
NefnVDoCI0+hU/lbOLg5NTf1N3TpmoO7So5DqG3khtP1+AjL0MVMfnoL50OG29oE2oW11yeTZ2Ir
32yKBK7i8D+D1gDI9SsnqHfQCyXRUrQL8ztJ7KBIA1wSkvnZxt22wgePzaxOvCx+DCVKZukvs6ER
geZkWnso6VYrAwzSr9/IC+sGmlhQK/RRyfiMS5oMKx2rFNUp79VaeCjM5snC23hh9Z+FmJ39hQdO
fQlvtFObXAnnOW2P1hIu9NILj4bkdCBB9hGG2bPln6A6zH0GWUV93+xS8EZvwDe9oVc19NnGo3ns
780mADZiqYn8OQcw/bPAs7fClVleKjvH/B3Tk/7d3dIhsAWINWDzrtodyo3k0D82SxjsC9eKs7Cz
5E3TwS2xOcNisZ9MCRxOfWNBMxbN/56rzZ9YIh/mdvb8ygqaGDnJKmi0JXuvAAUXGgtfh7i0RAxw
+3D1Az7+U1UD9xmuJRlgeT44O7Gd7UGL+mbpXfh1mEuL3QD6Ff1EBzSheQnAgJOsVXNSnQTJtlDQ
habPoizx5y0D79FEi8Q9AQix2UKsJYDeoLNUp17GRzrKQw8MNoFgb+MJCOW8/IkBoZ4B4VEYT5rz
qqDe2U0+jHi1JkngZniR/NvXAT7l7VjeKOeiSgNgOW6Vs00JdGezT8ukOtWotpcQwSg1lDKUEaTa
+5+INOF4wUFCOj1/g7XK0TXg1gWuk3DHiB9i97vvXOeULiy1SwiGyTd3KtCAl+PMF4Fb1SLrEsUB
Lyuu+01+79/pJ+vW2ntrfUv8hXAXVraPy5z1ez2g+D5bD35v8Fy2BHBJPT362WiGmqUDKiYWUDOf
4uAu4hADyxpuEjiqZnFcHWpGVtlnJ8HqB02Pt0nTPA8dNBC+fkyX42DiPLgcmc48szKbqVOuNRl0
y/lbCymqOocYgy26hUL0p1f193j+E2f6+odsYxi93LFTiUvcUK9LSTZDWT79iaE4qKHisAXIYC4G
aPclS0qvyE5a9izMNxLDaAFSV18H+fQCTeP4EGS2eRbW5GqaCoyDQOLWk6u0IOil3XC+dCR8LnBO
ofDwAf3FvQLP5nzKDM3gGRlZdsoFOl0G1MEGw9XDuitgY4qeYFCNhRY5tHeQDWttpLpFWbqLTw3b
Be6FqF45c8abKSGpAmmv7NRmdIsrcwTt+e9fT+ilEKhHG7DggG0T/jsfZa60hJdjTk+e/GUBMUDH
t68D/L62n2V9mMePEWY3J2piU2USETIIdGwnjGe8dvwA0tFBic7OQrRLL9R0RYHGnmu5ZF5EGLpE
qxiYwicVu5usrm9Gfm+Oe+glQZkSkpFm+2bH3qoi3TFDTm9apEQ5jEdsNNau9P/7xoz78dPMxs6t
xLd7AavbOrnyi9vRfuv9h69HfGHAMKABqQHNz98gwvMHSE1qNHkTp6cG/eKWmWsDSIAG+OOvw3zK
kMBgQeMCvRLovuLFmL0Nnaa0DrJLU8UpjZpYbk0dYv4NEJuOHqX5wnZ1KRpqaUhA0QqEmeds+22S
ashac8RekntBC3EwOb6iYwed2R/Evv16ZJ/fAOD7UEsGrwaIFQgjnE+gazc1LvfY6k3UXtsT6FAL
UzdNzfkLMJ0hQMQB4k5Qcpndnhvm27wEQudk4woN4X7yDCFTB2KADJLDSvduTPQfIcD1VrqJtfA+
fF4diI2uE8xEsYnh0nU+OGl7owYAHmL70GFwbci2kXxdZvz160m8GAf4NTTgUSbA7fg8DkrGpa/1
WXby7XYLV9+rVKQbacbfvg7zmSwHew8sCaCmJ84AEpvzOJ0Fun+ZIA5gM/ctWD2RUP1Bi3noKHbl
DNVKEMgRK+/GMqsDd71veOtTqIvpw6qwfVwfhFLrDETFEwR71ikrF7a7SxMBhADasLgEwlx19rCB
wqA07WJ6snJ/DDW/fB5or1a8qtcLUzH9pvmyQusIdUMsLChSzKYih9Zjz4H2AHS93IkTRB23w7aC
o9HwkqOItwSV/8xUwdRbAAkYkARwQEWbjax3MkHMnGanIh69wHQgI0ldJERoqz5BtWEfZ3YPzIjL
wtQT11Ztg1uVGlHWlixIPcB1hfMey+bZzPKjLf1XBVEb4GWSHwY05UPKTQbhoJpEA4717ddzdfGh
QHUXvRX8QeHjfNVQlvAYAAh6MiDpa7A7zSAQuFnAUuBacuGJgN+KAge6U5P08nkYXTKhc33ESTdq
PFAdvXWsJFu7LVBWTaKdtLHDfVLmq0pvbrkPpKqSEF/peHWXAJ4U6oJvQX0BiMqnT4lok4iil+uT
8QUFFUBssgjuillgEQgb1r74xiUkCiuCalEvwxZyAFoKdrJQ7ivkEq6E7gmIhLVlUAz0OlbizsgA
BKzyKorB04AMoMTvAjUzqDKYiIA58EIHV4WZMUJFqAaCx/foI0S4S4gMintA/w49dbZ5Sg4FjIBL
4kVcK6CZV+s89DsvQpgjGxh8vt1hj8/0NLjdgzC7bVuhG9JV2o+0MX5aBoqzCTOugJGDwKclV4nc
urI/xHT8AXHU176EyiX20TudjWs8y2fZJYAWdcm+c+q9lLjPWHrz1iVGG7rceMiVsQNWP4A9WsiL
fmOa4wEdl4cESqCxGn+ZIDWGvTvVYjp+3RJHPbcpXF7yHur5BMKSE9PCSBIoFk56IZVxGoR6T1Cs
WrmOOKJHvPaVdnJo/ADpnAPXQE7wFMo7EEH7Vff+EXyOrSw6uCpJmCv5Qwo5L7LLwRuK5YDUw/BQ
HjatK3QZrsbYQKrvPLLYyiNhmb86e9Dg/+h8zx1UxZuquq7d5p419cp1YxkkrnpqxwF186LuQqbp
k5gOe3Gq7KA7ef0izHgMfbSRD3ptfvcrdJogcmqtGFrLC8fYBayQgTzRNLHBT4S1eQrQ+IWbQywa
uTd1hqOoTCfKK4/BcCc+6tK0QqvM1w6DdqvZO28mTrb73K0P8CkVYYP0imVFGpBYodrX7QF2vkqt
eu8YxTpR/q3KxFo41nXfdzCvpRYkOb1yCS9+4ajHCKDZhO3Lxb14tmVag2YSiGZmJ1R018Sv1la2
BMW5tE2exZhuMB9uWjlNFMGlDtvkSF4Tnb4xrzdXXlcziLI69yMXxc8aN+aQp5odAjYHFSsF/Cuk
cfWwK9MSPYze2xs5q1YmNIcfsR/Xx8wibG+MDUgzOqVBEQ/OqR1S7yr2k4UiyIXNEtuXiXbKP0WO
zgegtD7lRoN9PhXQeL62m2NPFm7XF5/DhxDT1z/MkV+VQmNugpRrGMfAF3kRVLG1sF6Xgswedqe5
KdcgtHeqahpYJQsdM159fa58po9hf/w4V7OH3RLshl2XZiimq3X7AhOsgwv6hr8ha2uFhR0tUYo/
CyXNIs4SLRMte2TMiAiJ/XEP9b1rtqLQzI7Ynl+5d9Yz5JlWLGofmyrga/BvjdUykeRzmXb2KWbX
8IrCkAdgZcztaljnD2hiBMmK7NjxH+Y4+ao/LNXzp6mcpTtnUz07XBvWeZBoxrLsOpBx0usBZ7iS
P90llsSlFPNjoLmqGDOt1mya6ZnuCVBnPwY/gE1ZBD3Bg/kEZR/vHo0ZMPXgdQMc5FKatbBq571S
WbOyalusWqfITzyBVRltNl+v2ksziQoaLnTo50/VzvO3L2nyJO7iMT0NNjtqEAk36C4DMJiXbCHS
pa1kwrSgnQ+AE2gU55Eqv4q1SiJSw2/a8cmv3kS1sFtdyLmwlQOZgNMTJci59pDld1aNe0l6wv3u
CA2pZxmzK6bIL60RN7HNbgHkWrgwfi55YvWjIgTvH9yIpyk8H1bux8wkmUpPZqw9pDaBXqTkadQa
zUYZxq6Hqu6KG50FiWIdkEIqD67eQWu1oAso1ktPErVXcHsBUMLNdfZOeB53U61o0xOBnXTg5sXJ
G/pHpYwD1I8XYl18lkCpQakLdHtvzrVCAkWNPh3wLJsNBSapOTZLt/5La98Fx2rqOmFX/d2D/3As
SFJZZVGIFGl64SFjVj9tPV4CdHweB+4BEwgT0GqsmLnDFlLlWnNjFIhQj41kA/Ir+1G1dKFFPb1D
57vVFAV1LxO4MeCOZu9Y49AuoQUKP7KGx0Yscgdbhv+ISbwZVQFuqnDfv36rDcu8FNMB8gjtTrR9
5nZtbpEMDfG77DSC3hAMlX1dUfHTK+Kfnt8e9GS4hSCPOXkY/Brc9Emo/L4prC2+aIVNVtx5yD1G
kgENZn/jFlllCt89uvbPtEG+10oQBiHred/Z2ARB3/2urOIdCnH+QVBLhMJJj7HD7pp0JFHeV3UE
xXQ70CwH2XwOsvKkLhJWGvHCgbmHtM/svVmM3Z2Y3AFSCbcpzggLaKxQhfxZG6A4SXpSFKxhPVY5
4D7JPsF9Jmhim69omTzHaQn+MBT+kYL2D5zjL6UveIjSbRqkEFJeoTp7Zcr6xOPWDhvRXkmirZtU
XjVF+TIY3d3AFBqMnnMjXChEt2KIuq6ER4GmC+RmAve2Pj3CRHKVVBB2zkPP6VwwdEA4A6etnGTT
i0jP+3rXSXIy65LfAiJxL0qfhbj1ZCF6qNtKZzvdrm+qEgo/o5cdVavBjhWam7Ie0sD13Y1AcT5q
G7BKQIo5CCh5E6N2wqxsb/rKu8GDqDYFLZqI13AY1Drju4XfvAL9ZAMeOIjexovQxzTU6u7abMwt
sKW3qYk+TA8gUR+7mHfv6Giw50no8MpbgWycJvd6098JqqD4jAJOUI+KQ5bZeWFx3IKBZf3XXi6g
GQCG9+8FOssa/KSKfdTAshPS4tCmT9xJgK1dErX8vIsgChAOJm4q2EnmAIek7TU7ZTmAeHa3Hbri
qrTY96/ftc+HDkKgKYR7Po41dNnOD4DaVrTVe+QirtZC+5qAYR9D/Dhu6a9YcBoooY5ySfPq82YP
2yD4pRHQhVGHtWanjjfGeCmTMjvBVuBkJNYedbi9AyOCui5/fD2+CzkQYqEJakD6BJThef0VLye6
xTbmsA+djX3Tr8ywXKf3k8T1HlV8OIIEiRm4v7xXG2bxj19Hv/QAPwafJuLDMSA81usdR/BJ1bWk
aUjahfLypTPAggEXBFYJ8A3zkq8DcahkjDV6ohCKHfzbEndwkSxdmC9GAbEG8lY4M3FnPh+Hm7pF
qRkePRUev9Zy/4GBiRmYVbv5E/P1nzhzZbeBuCIpGpeeqhFUsxTmGxlf/ZkQYKij+g/E//ziDO95
J29hYHGqvB+V+T3rF/okFx85UlKIYsCiHR5251M1QP2osmALCEQw3WPn2UHwPfp6CBefxocQ00f4
sKqItKESi8z6JJph7bWgcetyVThLSMTp1Z8f/ABWoUHigRcBatV5mM4ufaguotgf9ynEXWi16gr9
3kXjy4hDYFQXnv3lUf0n3GxUCS5iGauBmR39ONQrsGez50no/eu5uzioSeUMgHvQ6OZNNdeEePqY
1aibWC0wqY3thY3krwlN30Uzwt4eKsFfR7yQY2MH+hBySnY+PC6mCV0WNRrjNVxGJ2GWZOXfiVW1
G2C7uqT1cHl86BgiYUNxaw7L6IwCqZqBrdVG03rgJKiEjWohjCns6kZ1S03KhXD2TPWj1dhgwM8b
x0eqrSCgHTFYdJTKDGN1UHLhgnRxhUzd0H+MbX5ZqUskZnWPYKaVvfpOj3okbiae6B6+fmJLcWYP
rGtjswabJTuVTA98MCJbAzVZ5Ndfh7l09E7NDoD5saPi8jNbFyaBdrmPw6HtaTSooQp4b8PwIr2r
YnfXxlOJUWpLLbzLy/FD2NmZZCYZXuypj9aH4LthOQKXxjZwKNhAg1YLltSSLsb7vfpBzUS5ct7n
ar2+1nhp0FOD5k5zEmUAK7UQDdAQnHp9az19PaufAX8TA3R6wf8ZbzY+HXkS4EKEnsYYqnTVaE42
eMgllX/l8xKubWzjgnUQQq/mRWbjLnGLlyqDjRox3w3uPo2j8Q7iOlvYBi4tKoJe33QfJDbas7On
3WemXTnoqJjJA+92Mrkl3fvXQ18KMVu39ojiRdIpHG36sxqgZsT60Fp6OaZteH4qQEUUBwPoDRjQ
bNUauSt8J+nRGaJlMFZ2MC4Bli8OwwVmCeBeALTnPAWhHFX6CWaKmbcyv/XHm5zffT1Tv1H081GA
YIqECahzAA5mT8MRdpaJnKHjaELyrLEHqDqgV+TBUTJwKJhRmqmiZsQtBhe7DT4lXQu/j5ipnoje
7l29NVdZTH6ZpYw0zdvBZ+8oNHmTiOK2otqiPPeljBn9CuSSKPWDTzI7i+MS6vXQWUB5BKbpVbV2
X+urKXttI3GNw1ldySHwT8DorxYm6tIGD0jkNFPg3eGdOl+2et4Qmbso99RlVm1HT+7qzlsZ0tsV
nrf3BvLKoCkMxxrYFAzJ1mBwH46BqC0VuBhwyoFxU340mH6oWicLPKMZQO1ibZi2zi3AkLiBVta4
wpW1WaeFboTg/9qR08T1jrd0oa15cRIB+59gXROmdPbQldv0MofL0qnRBJBpsfkry2A4I9htwtPH
ryfu0iIGygShDGAlUNY6n7dGjHKom5aeoHB2ALn0xs4alCTKhfbD9Gvm6xi4ZgOmqDDEw4o+D1Nz
H9ZitU5POkwxA1ak8BJi8c4BDnrrQwdEQzkPgr+wysnpAvXt0ghxq0J1C0ME5Hg2m9CNaKTTdxih
E6+zEZIotsG+DX21RAW+9NggywlQGP6gaz+bSjUYurQsFFBgZtEGYiyfU81/o4nxanVsYWO4dCZj
1wG1GZXYqdp7Pp92gxaq5mC5q04/QJz+TuWiDytbrTvRhlkP00hnGBeOhosDxB4CAxDIc366kijb
ylpWA/ekSTvowdJtEqjZsRxuhEtGyhdDTQrdyH+nmu/sdYYDkZkOSKNONepqcoTAHgy96hGGqdbC
yrx0TkCjFnsriIS4bc2eGmG10TgjlocHhT0DspeOuyS0sBBi3t6wfc0c6r6hp8TGwvOMfa9VC9SW
i4v8P6OYnxNxWeSqM2ucdu7Oz490+NEZCxWKpVHMTu0qm0zVYozChvigap07S8jd15vRxZzow8OY
A158omKmjdiNrDZQa1pGZZRF8Q5qKi6AGBBmhUDQWmxIc730jC4uuKn0AhMCKKjNS1gQ6dJLWNEi
soBpqZUWUSr6K+TEGy0RSxr3lw4rgFX+HWx6uz/ctGDnZlc2qfC0YoVi4fBEPOlM1Oo8Sob0Vkq3
Cr6e2cvDgwMyENa4cM0nVsI0yDEA/zm1sEftQUi3mfmtND2IMmcLoS4uRex//wo1raMPg+vbElg3
eFKehjID8XeIKKAoaVpuvx7RpTAe3IBsbEXgW8x3QIjW4jl2FnYIW9w5g4mb/zAe09H5/nWcCzst
yO9IqoHrR3t+Dn83YWUal4abntwCopXqW+IDWtCARtBBQlWqYCj06P8v4vQsP0xg4cFVJKlttH0A
uNZyBvUSIHeHERgXLVKuQGKiL2yCFyZzwhBO6cYkNDLHxHs1FbU7otOEWn5Qa3cQBg4Kki9cJC8s
wrMos5WBC4vNkxhRMo2Ezgi7ltaN2uTkeU9fz+DF4eBUBAUNrDukheczGHtDkiW0Rrewc6IUnjRF
Pa54Md5+HebieCBcATmfqfY9zyygTgxDb9yDT7B427lCPsB0D66L3TpFW+O/f6uAbpvkRKdRfdLG
7KkFDQa3wJBKgStgty7cZpVjq/96SJdmDrQIAHWQEQK2N+1cH9ZeHbegXyuWnizNfOn7BMrQHoxd
e/YndgnwLyz0cs3Jg2heD45HDqs7+GSfEjjRZmhvdVm/Tselus8FuIiJOBN9AQ3kqZF6PiAb1oSG
KWkK2ES7UlF/3bAwBhze3tQ7CGlp4bL4/YXdHewpIMNRNYXKzVx4RlYyHcZ2TIBJvB7qhwR+79LY
lx0L/PLl68d1AekPXiexIGGB8+RzWwSSQB0ZUAU4xVfGGq7k23jrbsxIhPRfMIn/8zb8T/LOT//I
1uu//y/+/caR9tMkbWb//PsVfZO85r+a/51+7N/fdv5Df78R7+V9I9/fm6sXMf/Osx/E7/9n/Oil
eTn7x6pscDDctu9yvHuvAfP7HQSfdPrO/9cv/uX99295GMX73/54423ZTL8tobz8459f2v382x+Y
uw/TPv3+f37x+qXAz12/i5f80/e/v9TN3/7wvL+iaY1uM3obYEhBufKPv/Tvv7+i/xW8Uwf0LLTV
kaVPzaOSyyb92x+W/lew8i3Ph1kf9tzfOmM1b6cvmc5fYVwAxj42LQgKoW7xx7/GffaE/vPE/lK2
xQn29E39tz9c/zxp06aWNAjkqICcL/tMK8ak6TPAPHNb3tZF1d6ksGTf9VJUYF+YPKeB33SFEfQu
WptDq3s8QttW2+ishDh4pfNqFcsi3lLQl1eVocGaSTTVEYgKJ4KBLnvtrbbbesw10JjKsu49Tync
ZJsCbeO+NaO+UkMUo0b6Vla+vq3irL5OOV6CsmjMR0IKfkUMi4dm28MEuIiTewUe6ipRhv4+OZ5H
YAJJAH505m4tTtmtj5xiL22PXWc9r1HoFJUPAUbwBk+TrtAbJBr1KCvy/FXZ8AUxMybBdeaWE/VN
4R00w8j0oKSORwMPzsN7u7TIvjR9sXdYZR6gE9g+9qmRf6vMSS0BfgfwdEZ9rHQjDEDGgPG63Z0J
/+k8bNtUezILCRvVOjfwYSRXdKvsdoBOLWXGdYsfu/OUBXZmYdrJtxZATqgNchTyIpJaCm7OTXMo
iqltnucF/RG7rBpWgJ57GxPouTvaucWjNZjSADA3GY8ZKdqfTDX60cAtGU1jDc7FNElGuNeb2qll
nbGrMsifcGJUz+MgoGhJ/WxyDDf0HEreMF9NA2FRyIKjfTWsoWJjPhEX6IOg5XUDuUmuPyfw34Ei
OewWQ58ycdelAD12ud7JaGwGZgZJZ7JxBaAU0MwDawYeuBVgQhAxNxLY3MrCeKk8s8uDMfFhHk86
Iw17s88fSZ+3d6wp5W1s27UXKDgwQTaVWc1KUp9GFPgFFjRsNDeZ7OQRYuuJG2qDAGKzU35bBJBl
NwIzjce96/NkkxsEngC5ZXFjndotAMfojQAgr8kuB+cAhxxMSn3/R+HCHQAWWe57lcDOMWB85FWI
fVMlUUwcZgU1BC2LoFOD/ovXmHfcMX1nEwOFfJM1sNEdvNJG+TC3FQsLP443bqvLg8MEoSFkVN3X
SnDyg+KnrrLUr19ZH8P8zqd2ceXGDXPDpjdrNxgLQg8WkVDeceMOPsiZWY8HoPq0lTCg2BPUrZ2T
sBCD2BGIT+6kkBIWRGPZB4WdQzY9JTwO0TPJVUh7y8hXKRv7dW5V3SNLUo2v0dBLsoDqCWTVlOMk
P6llVOvcN/UV1HFSvs5MkEfhWIzqXeiNOnl0pXJHkB8BDwpZkhEIqUoLym++hOE1PL11bxV7Xfvk
4UlsS6CI1V7hr7ecZOA5p5UUB0gjVcYtaBdN4NKhupG9bT+gHwp1HK3y6KGRhX89xISIFSOyb1f1
UDK6dr3EiDd52Te/XGjFrqRMWzcAnUBDDagH2mCjtci9QtErDomlxARImWslvlP3Sv6zV01Xrskw
aS017vDgd6nz06+VaUPbM/FoSCfwT069qt4z6WVtSDvbv3VUJvt1i605C8VoaqBuANXeQ4Oe+7Bb
5P4YkLSzRqBOeHGDOg5eSictKDD6Ou3BiB/S9r1qczRcFLOsF1qy/lvJWglkRVHsNN8urysQFcag
GkznzuYiuy+KFjSNcrDTB5FU/D1JWbdWnSbgMFIMzh6ehrC0dlNz2s5Aib/RK8KSKNE4vdFGzWMr
JRVNdxJ7Lay34pTsWjbiI9lwxTCiCtL/D4ZZ8neKStePBqy120kX6ZCVifdG8qL43thF+YY6I4Rf
47J1FCAnGtR8tKJTh4p2KYfhqG4O8MzoQIzuim44QghMK6HF2oObxeMJsEI1JzXCFrcHGEOYXa8C
lSj1ZhRdp+0mrfBHj2TGoSsqAa9e4EVucHLoVxrsvn8AklVtSytH7a9MuzLHRxfYKRxb4J7NvTrd
jRC3e4H7ttZEWiwMM0RCZ3kh9PWaPrLBoipDyD8kB7jPVvCa5EB3h5hHpTZc1d0BDus1HH0SYrB1
kcQjC7gGueZIJVmVwZU7tneMV9B4dYYsu6NeXj6xpqDVNh587Wg7mZ9HXdnZKnD0ysXO4Io4XyUE
awkUe4NuBHMsbWO1NsqGNC1aLRyttmxl4GWkG4IBhWm4pCq7msya+bNtiXLVuUYdqULKfapr7LHK
W9grYCWvgHV1X/VS1S9Q1reeYAnGNw6IJAZ+dc8Be+KN95L7fndvGJK4UA7HGRFlbi1Ay4N+IllD
FgkgL5PW9lNJePlKmxZ7RV/UqMqNFY1fs7Ek5nXlZfkYKF0OP7s2xxvUFKPXBZ2p3g1B4jKsIIa/
LoraWTPhFL9GR9OvAGjkD5U1WCtdp+M2h8sAJIBlPtTBGHv+M2qg45WMS/5i1wTIsdqBmK5qsMtE
fp2SSGFKIqTikDzOtK7EQSEc583wpesFHuoTp77NcmQJetw161y1/K5KOvcx8VtnJ/UGxoJJBjxY
4oywfa7Ea1UqlMELUmebzAdITmtHNIzKBtclSK6VQgQAKlf4DpmWJtBeE9fUNQbgQUu1h0x9BvVu
NrhRLpxq0yUkvdGG0blPbc1fO9Wor0vFDbhy+07xkrlVvHN7NRxkk3kHsEkpbvvKuB/gsxhpGPpK
oVp+JILpV0WTajdmrw/YCbs2i2yuiZ8jkTRi0AeOSkeafdDILLmyHWru+zxh165L9Ts368DZ6j1b
7WJVWhn4SCKmoSVrUwajgjs9r1S/rjRZ/EicKt8ZgPttUAo1d03ns61NB31PASKCvVqOF1nqMch2
msuHKyCNBbrapoSzSIJzbVgPkE5+S8lYX1tu14a6TYsbAorRN5KWcHFMhCF/9aYCeaWDI3wIfUm1
AZWsjEPbS7Rn3dDcxzar+tVQkXxflKbMQsV8a1dUfnfAAeNsbV0jKqqTAbqA4DIMV3ZaouumamIc
WyzmdarpNdyik3xtth59HtNGe1elBzNzC+Ry1JD7bGsyV23SIaZWNDpxurJZpq5tkao1NGrdMigb
Zj4NhTHccqPNV6SU/JrbTnwjE9e+5vWYb+CL1YbMHIeVC9LhOm8NdmUYGt9Yfl8fMSdQJy50b0dr
LY1IkcVFkA0uJLdTbq+NnIxrAKrFuuWt/eyOrX/0coHP1Pr9jbBiqodC1HC/MmysNwAgS5kju+vs
6q6zqPUk08y9drq43RGkcCFWg3/HPVWOodW29oljHSfIcFIo8DU+AJEENjE3UFcgB6P35ZPvxxLU
pdrWsy3VCgraEfCVt5kE3PIRjZL0OzyjwGnkuih+JZqwNkYWm1sY1YxdlBqCxZuuQQcrVIYPsJhB
ZPfdtFuyiv14xHNlDaznVd+KJrTNwT71rhjVwRIMh4oJk+d0mxeNwNaHND8J8tgZYbWtRLHtiVkc
uwbcSsadrITNtwbRdd2oDyN8zR+cFN0NmtbGdZWDH4YkOdlVgg3oYg86D4ymsmqgO7zuu4irbjfk
Sb9OqO1pkd3Q9LZmXVUFPm+ICHxHc6dPkU9QHus0NmA8bDK9i5Mj6XocCj2FNEkAQUUHaNuy83e5
BQBHZaVOD1IZiGSh4zWdWqe1C81sCB/dZXrlFDh8zWqLk8lFkqiz0Mpl2bxKZGj0p01i11zh4dZF
ZPgJ+n5YJj4swM2xA/aO9vb3VtQ2DNbcHj1Ud+z3LWlxQMZ1s+t0rT62joxxWWzIvoPlZwgL2Ao8
CZA137ksCKCndbMeZFqcEuGQbwVp2Z3blSi0EWkKEPP8nPzwkrrfpaM+XFVuRbZu4mk3PVboYarI
fMuSLlkbVCZGgB3RfbI6B7JKvDWgPEigWb8lnVPqJ6PUav2ukqS98zOOZeg23SZuWm/vO6M0A5vA
XrCDk0vUWkrFAQREk3s2OCIG/Lt0HpSVqm9pDWJfT8cMiGMktmE5OgBcdhoefCdrO9TooHHkwaz+
BpqvWwQw8sl/gIxA7saGa48yVqDHlPAoEEndgPVv13jLM7+NCssZH2VRFmA3gYAUaFrMwBeGFn6R
WyBi4dU4jrWK03WLkseTnnr+o2JlvDGsejqSJXP+L3PntRw3kq3rJ8IceHMLU75I0UiUdIMgZZAA
Ejbhn/58pZ59doszMdr77kR0Myi12KoqpFnrX795zBrTw8hKuCvmAox796uTrxhmu02Jc7WzkQcd
2MWzUXKMU0bkR8cx0qOqhqILNQ8jda8rq5hmNI8U8M19nVpBGBQG/U0p0wdlzup5FVkak51Vccmt
bpNYcKw/I1BsjpXF2kCtOfl3bYnIkTXYWCX26htGP+WoxmtuMzXIDD27dniJtoemu02SLSRL5+12
qoUUFvaVIx7LEU84xbMabZNyfs29K+wsFxNRc8HYnubrXK9LcS3bcUsCQUYAo8D+KRNr+dOfh/Xo
9d38luKYgeR3me41mqJXp5nqCGt+R8ZWb6x+nBsY7EPshBLAWJYjRXI9vLrz5vG2GLYAiiruT30e
SBSwpjzPd6Zsyhfm5wEGoXSV17WfplenJE2xkAbcH7SV9s6ti/lzgRbCizDCyZLMJydDpE1a3bdT
PprRpE1wdCysffZbS1KhqQXizlOQ1vxiqU8BoVfQoTd1mHJcyebG2z6gIFAXm3CRo47dTIIdDc3z
L9zmfwVhPTcV/7xHpX5Ds/Y/mhvyo97/of8Poasb4PN//gsh+hfkav+jr17r9e/Y1e0H/oKuDOcf
IORkLSFlwcn8Nov7C7ly/nHDzG+Sf1T19i1R/f8hVw4/40KuxVASRg0WR0xL/4lc2d4/8Aa6EUl5
MHhCQrj5r9f1P0CuzN+xdY/RGGZNBri6wcgFPsc7AGvz0qq1hg3miD3sglSaYje5nh1q7TjFaiMS
O7IKFctxba/AA9u+kFClOS7qD2y/o1VZu44GGwtI6V6tLs0PtlGICzqFLtSDlmy32y+9PC33Yz+D
rGTqfuvsNh5mF77lZv1htGmZIG7/zYD49Ybg8aLkJQkI3M++/fe/IeverMpCy0SOBxVxZ5udnoPb
F6cNYuQgn32T5mxbvfJMV6riYEinC/3ofOE41cOJijHxZX7Ih+BSqGx61ptmvU87dRmImgecSO19
azh5PGyTF90AnIuV9QgQmAVeum9Ve+iE2+wMGFHXKgcASc1qTyf2J5P/G9757m0yczEhJkCYZ6G8
j1fzEDzUnWk20dYfDDvLnxaQGWHrn0rUtV8oH8xIdSTvNaP6uLrCTNxVMzmlR8qKyrh4iPF2pb81
NKqBfhl8oCLiJ0RCxE2TgKWa4QZ+FBaD+6ir3kuI97aPJnfMznF2bhs0n73JJatlbZeE69z6WE3w
pbSyeTFLe6Mv3ew7TH40poWqTERnOOfFHdQfOCfGu8RBHjf2H0x4sXW9fR4w0n9/3NOS0wZZ3IK5
1IxQa1wDRYw4F4MmXpy2sRjAZgbQgFNH7bDNn3spfsxqMZMtLyf0LXkHqFb7gDXcbInbrusd6uz1
jpCnOimMTCT0os2HsddOY6UtH7a+Wz+Mxkmguj9oTqYehMsXUzFasZvWDEutsTHSbl4J/3xT/fxZ
LeQMlkKZ2D/M3V5zMAciRO7jHBhc9YPfxdVAwKCuxv22IvofNMPdjXLMkywrqTssQx2t1myeZJE9
zVVqxK5VaBdL6M3ZCMCXc0jyp25FR5TKJgWYW4c76jSvA5c1bj84zimXZyH148jvT2NrnOir0M+6
QX2oyMOh3xz0e8z6tuMyOS4FcQ3JBV7/o04pmcxeF+CAmvnHrZXervLNt7wugntHDgnzOnlNxXqq
ejc9dMbsnB1rCeglsq+NjS/lNPm7xW+3SMlAxSDYHQlKbEZNyeYqkUXF2zjhB6xpxp0+G8Zdf8s3
6ScAC1munxf7MIOl7jvUKii2tuyQjmN+N2v+h4WqIeGAau4EaEHklvPbOgA77lz8e0ZhjWcSZ4zL
ry9LjYayCvTHVaIP48WdhDty9VrzR3JLga5xwgp/nRZdM6XnZnh1S/MOgNo5TKvK9y5Rlq/tLSyv
vIVBtb3Vx5vama0b4C6KrdDbOFZOZHfeFaBU3OWKNlOY6n62Zj+ehXPq2U9nAzJjKFxF8slkrh/k
aL95zexFsKqy3Trb/UXLm+/Wuhj7YdJRbJEa8rBhkW60F9ZnFdMMbVfTzNoEAaqKIdsQddd04qGa
9Jcc+D7RigDXIiUZhs2lF3oUh/u8rbor+q4YrxhThcrqn8ut8+NtbVXc3AbQTdl3Xyjh8SlZ7rql
d562FVy51DpsU7G0MoVufnTV4u1W3+niTeCO4lgbBqcGb0ZNBFK1yiji3iv0nU6vFk2NYLJhz3rU
ZHN5QetW7v52x/7zLvtt6vKvRz3bHttl04RVYSPf+H3vN4x67KlvsOhoWXZdSx+fLA1Z22oq9nkO
QVvaZdRnSjvnlWXvnW5to1+H1ZiS+DVM8oIqk15+EQejDda73NbFUzZWF7Ki7kEBjMOvPV94VR+7
rSvTUCw1KaPpxoWSpkHUdf1x9FMt1nNdvLXOvraPaPGz+6lytEPJ8jkHZBOyofQfLQDol6Fwx9hq
p/owL1nsuHV9p+4KXAGjaQ4aFwVjcRg9a0kI3prOStbndu7Lgy5qJ7Yx+DgvaZCHDpb3n9Xkuqjg
C2P365dMJyXJntK5E3ntn31SmEJAn8i0Wu1YWu7LmOscT+aQWkdKkjvthmxqg9SidLXLi1NO//yS
G2r/nx/Uu4Dc251842BDFkXIzFD9/WUFv6JlkxVNtFhDtestvbzIFnRdyyd58LWDPpLpElaFee1d
TyZGUWxnoI6BtrCwDmJdXqtV9zArbpq7bh2znT+t+u1ssq6Tcq9aoSlo/6yBXNOCiByB/IggJk9W
v6OLzZVx9kpr25FGKeM/vLXbXPv3csPibrcx6XaxAOde/H0NtjO4+aSpIpL4vRxsi2lZuLjYReZe
uv917XnwCfaMgqoUTJleIasq8r2E5Z40NSAubdON8VfeBUkTNPFiUjBAtf5crSLlQHSsC1tWXgJt
/QMF4d1M+9dTAUdDyQPn2XL9XyXG3yqlSW9k1+GhFbUoPbVucY+TXchPc8OtWc8+Ws2Vng1QNvTX
Njs7C/FI5OT+gazyznvlny/DxOiJYYgBJexdBaqWeUEdWoDT9V2wHyRYmQ3gAVhjfyyGrL6kAbiI
uH236nW3R/bxIvLW45F7T4HzIHBvOzWwDk+/vgP+T//6LoNhGBuT69NVj/3F6PMunlyez6jmbV8x
w/7TW/k3i8HDtIr1zhznNqf+fTGo2vWQFxgIZLV2TRjkTefBelQyN06/fjHeNvWv75i19AcoAOsh
v5VG//0FvMA5r0UAlJPnPunv1MuyzxJt7s+13fphrco/yN//3UJgx1P7Q1njdTu3WvNvC6EdmWWs
pUUS+WTFtUYMcQV1N56KpUyyydBjmRXfq94IjlWq2XvX/gnM/oe6/Z0n5a9lQIdk3g5y1gCqnt9f
xLLpo8uIrYqWNnV2W5d9YwRNdnbtOiHnvH4JMrNj6IsFYAqjzxPdn/Q376Sht5eA7xpuDrewtUCH
Dvv7S5jWvBoX/ByjUkrnLIzB+qtKyclMMqSenv1Gvbl4zu3XQMvOOfNoXNse7K62wiVvn5YaSNZ1
MAkCaD/r8w0rqYKx/IOi8N98VBgT40rrgDzTArzn2tSWMn2zJdRMaCMrXLO8a2+QbGiq2xoZu0vn
TUFsD6N9EdVTTz3yBwsA8/Ywfj/18L6gx8KBWbd82A+/f1Klr2dEi69N5Bcn0XmbSa8363fAgTro
93AlPXE6kjZ0GielktXVn42+tj4axnreZE+S3mQ0KCmyacfpl131wTqVOHQdh0HqES5zwR9uINrl
f3m9UI8ZjdDpYp357vVujGDFwr3wV6UwdDoV3Wxml97qRt5D8Hke3Cige7mT/fTzP18Rv9OUbqsK
Ugp/5Y0dwqJ6T1d3q9QuCntsAFWpY61iJpB8s7QsUtZYPfOSWUU6g5b//Lf+Msh494gwPYX3YsA4
pRt+95aH1Fhgs2S3v1aDUPlaj4W/y9rci5cgH8PG7fVLX1ddbK9BIkdrjTMioclc1aFtiC4itYc4
Kiff4kVZhxsY8aTOk+z7P1xD76Q3vz4fmjhyADFZ5i5970c81AowuOXzEbcyem6Zp4g+7EyyGgv4
wbvGEY/lUqmHQhvGaLaYcPTatKdpIEQPXzMnMkmc32G598bgqbwuZN/dw5/XQpWmw5O+EXOwiD9x
LP/NU/VueiePkxMS0fs92Bl+5tapW/E56RKcnTGQm8urGjon7s1KHDZJ4f+fn+m/XpWEJgIkUWxw
TkEgvb2ovx3Uo1dsxcZHGJadwSllfBm7cTiV5vIQCBz1fGDCCt+40CUr1GcKFts5Tm2+3oZQ/9ew
9uWHQS+eVpW9gSsPnKtMbqv0s1XScg2U+iPTsR5CT1jexNaa4/xhH7os+vdbESIiEn+qJQeZiv5e
B1DweIagF2Qw2BRMq28/9EvZ7v1c241bwUXnizRKhdhLKzevk1bGq60VjxMchIz+cevMeLAT3aqY
moBDx66mIGHgFZZMrfDjbk0vQjhuJIzqxmyXH9rBgh/t0mfPPlQGI+sftg0My5mCHb1acKWgPE4G
Bm/K1n5guzkhTkw0F+7shmNFGQyPNU4Jj8r2+RhNH29mZ0K62BQagtPcOaLUwLljNYfExOE62qZP
BMYnTKGG8+iYkkm3EvubQYWlFXdVmquzMX6eXAL/psY2k3zC/XhuNyvqmFDO9gAvQ7ShCiA89LYZ
Wq34oVpr1yjm1jXFZqxnXpcM2vjTnbmOvaK+x2XMVsGaBHgdza12qbuPPuGMTw/0MG3SzAzJ2fVD
NCvpxhBCYn3ZqqNl1mvoA8vFMnjN9CUPuWfdmNRA54Q7zUHYsxU3tVaGanY/myAsiRpYfYWXVGS4
HhmWh32ZLXgSGh8WzW6fUFGSSWsVD15aMAOyLBVrpnrBcSGLxtVVSdlrO7FUjP7QCRUe1CoD1omR
ohvUbC3fK6M9TczKo2J8UO48Rq3BvEr26biHHW6Gs6mPSV1MGPK37QjyVNEuDVOiBctLUa1vCxh9
SNpzGmtA5zxaTlnvlXFR0i/STJbSqeMVcg2GMHkoF2Jf1WkLyu5smtrdIkszymAZMAVMw7VuzGSt
tW/lvFzSoVnuM0OuV78xcFJc3xSeAbEGpUVISZs9Qu9yBawiCaWtIl12LDS8AevXIaViWTWCSNpq
TIi1Fke15PcjHPiQFNouphgCaeU+D1Wv/FM7Hrdet3dlh7noJsQ5z8si8vrPpbCWndKC76PbVfdL
O1ShVbXlnvU/xoVft9Fonhhdnca09EMRWD8C6T9WayBDWdbn8ewDjoQzKdFNPxlXeGNVONTLgzkw
6sum7k20Tugs6Xza9B+us9ZxbqI5kqUod6glxrCS9kuXYXzTjynOFXUQmay9IzQkvGDiZZFDrNeO
2jlQMcLKcm5dmmKGnkcZc7NQWPSwVd1+ywo++4CdHJpSTlHtu25Y6EG5M/i0T7mDZc+Y9Yk98r8h
oS2IVpzCo2ypv1VrdwiyYghbozL3zjieWkK6dyRcEU203RKs5LQxidvsqKtBYLq+tCGBVPMhHx/m
Pj8rxXkSrEYFSdlRwjx0oCPdZmz71iufxgqRohCVFctjZYJRa5A19uNSQQlahng1/YnQDreJ9XZu
YiksILo5AMQbpyZSNr6oxvy98gojHKFqiiYx6HrhGXjJVLLSFlN8ksQ4h57bgB45TnXisF9jqd/Y
i1jQYqqlxqiftKR3GRavgf5k1bpDgaIZTJvNJq6ENPZaNT8L+1s6BPAh3e8MCgz8TPXnjhMpkjcL
IzyAXSijYIE51gyQWoY4bfqnkgNmX5SefvS3LzpExZ1V1G8ub81s7SzBeXwBizSjgnlc5NsqTcB4
n0W9inNZDPjBGzpr1CiTdD1ajUgvhdbtAjCMcLGsdTfrSka4h7VJbjNqrvQUP3Rj+B7QepNrnsWq
9uvQrT/0QXkac/lsNsdcZF8qglaReXgNy0wL/VrX417DZTZoY5ETrVzQ62E+Svxh3hO6NNjyU1oC
e4nW+txbfKOxcKtguhDjkB+aZvg23E4KiHHalg1HAp5ytKhzGVOFOEm+tq8ruQ5h3s7jxR7cr44a
q52Yt69C/BRFyZSzzNeoU8yzywrB2qq0D1U/+2GndzB5ggJR/KJ98YPu4Det/cFtxy4i3AXSRaCv
l16Yx9bcihNd7RIOTjFyL+SPytAvae0Hids7n4di9e55vpyDsHcX+LoheX6f9bk2dsX8RWKn+dDK
hvGiyIMdiHLYL7kVjr6fxzNI32auNw4fDuIwBaPUwcFfykeIY+m+EAANm1Y+QVKbcAKRX6u8Xnc+
s4xO3ItnqtEfFeD1w6Kcy83tXDlw+7ypMxNzlDhV9RvLSQ6krFcEdzc15OCbOTtAPnipbDwzdrcM
hupiV5E/IItWtnyZnAeEE/vK0avYlvZxFp469s3I3sBpyg4E8qQSlL13yqelkW7kwYcLC9zmkmrM
vgmrxyZ0qsY9OdCOBgdNqAl47AIkrYXCNPuTapw0yYp73anvoZOawGHyO/Nt6wFgCzRNc+N1zV/b
29LoRoSMBmZXUJWdLyKzQuDj/BgY4wX/wX5nOdkdV+WxT+2wBQyOnDn7LIy+iGVjzUkNdcmx62vl
zs4F35hX2hUnHseSWM5lPsleuRfoI3ccU9WjmmEsm7yuvq0h08GorbQX4afPdJnHloEYf8zb4Tob
45ZuE+dFpFfeb1Fvz9FQzhpJPIsbtnBqw2ayD9Cs8iNQ2dWQTrVzvbq+WWhgxJs2e6MHPNwab29l
+re6r7wwoF5bLAEnK/esUDTFy7B2WtT7/D5nxavR6PdQPZdETGovoB5tff1a2+t0hEIAh6Tb6hBq
et8OcVHDG1VqTjBm7aGqGT6slLyI4dzvDG9R95loBMsc4rDdaVNiu+a3dUSYNS+BGVWr5x1MMFI2
svnRgat4sNlKlxvfM/Rua1RfzUMzNq+mRnbq5EeVUlxM62QlM074zEakAvT0HylQr5uRcq8O0IuX
TZD6xquUo1M9aCPjGOvS5qb1hRtPJvWEZ1TRTfHsFewFlyaGUjAemkoLx5qfBeJKWmsmW1SrdnQf
3vl5Lqr6rZ+ap5puJtT90We66QGvdh0D9lMDy6K2jKey1OewafZZtqMcyTbr0E/u0TGLH7ltHhyp
vWbq46I72U5Yh7VdOd5W34grggArmfmQujgnTOdDnhNBJhjFTCVK9g58NBEZx7xensn+g45RNBx3
S+RkXvpISivE2CJcV3c4dLAeqEICtEhd+VwXrP/OqKekdub9oPwAPvlyH4iyiZDerAezt3uq3uzb
gGYmtorqkGXdfS11qG5+eqFO+1rMlZW4qr1a2fxl6kcDUEUes74bif2gNsVIKFomnqka5p2eu9Sd
Q1x128tor4e5dckKXoafo729BYXwKFG1szNjAji/plVZ7hcCNRO4aQnXmJuM1vyh1jT7orUiWVrv
Puj0ip0mnvpRP/itjNxCT+PKIdBB6wLrhS7x2Vy1sBwX69xabhavurvHYb7w5JcqEFRXtcWUZi6u
1mLuKx2DVE+lX5zblpAmYoBmq/dlDrG5hf1JXzR8mMYqS1TvPuIg4T+WfvPRxo/pWFN3oCb5MMPk
j0fHj/Hers96u1EnhV1PoT23+YFDVkua0lofDROoApbtHK8NnlcqOBamRe9kO+nJgykZNGJfGFZc
rdbwpC11pPB8OGTSMZmrF0HCwA4j+UW/b4yDO1Y6VeYmLy4js7DkMKmA3yA+Vz9H+vUFh0g2L5SW
u0JJKGfOtCIu8JonRi37Zmh3/QfQTpNcci1LVmPYzfyLw3cVe9r2PNv222Jo91ZB/JbRn7thPKZW
50dqrqjvOOYNNfzMusjVix9wsWxd3dWlQ1tDPWiO9l72VdiYMPiM+UBX8sFGGd52z05BRqmLxkoy
Dqv1NHSL9TwTiMwo+lahveIKMIblJ2vyHtaS2meqj8wG9WgcYL5IS3tcc3HFXirEnUpCPWQk2Bjb
XeuYhDvWmIgSUn5Ma/eBSid/6KirRqTCJ5UOLzQl5dSUO41WKpQ3d8JlTk+TFWzQoJF8BQX9WlDe
CvpmPwv1tS86i3W0ersS6QsY8PPsnKQjrcSSbhVbqtCeVY0xO/LPqEp9zCDTzQpvr7Rptgzik3WY
TBHPIzw/H+ukGIu6l7wn3mU1H4VpXOpir9f5B4lbZdgyVmoG/btorIdGGVlc+n4Z2QbDytow4pFB
OXf0F5gWNuwlRrSTIz7OU2y6jF7trE3jsfOaSLN/6KXzputLHwod02ijsBa4+AuU2fpK51OHPr6z
N83WQ+XkF5jyU7LZPgO9+kWW6Ud2hryFlnzJPf/NHh3sSczP9s2elUpMVLiQlGnx0c1SxqdDnuAS
oSj9AX6bg6jtee+uUZa90Fuuffd13NYveds+DIMrQxwyGT3a3an0M2x7Gi7TEn/8Ld8+ycB+qUrz
2rUeg20kgBykDo7J1smDJ4grPBrrzTaOBn6xVjsi7dDpiWtDKW7L+xx2bdhKTcApyPs97uJG2NeQ
1ioTP/BG6ifNTM0QURFohfZJMYJwdvnWZ8dx0p/T2j41kDojN8McSTfFzzpP11hrtk+rGUwhkU17
38Rcy6oIjs6q0BftpaK7O3Hn7mxTMeKtmbG7WubGNUUf+fWRPgUBOKF87ZT2xdjSIqkG+0eh4Xpt
sXY459LGfikD8c3T+Fy5r+9Wr6Pwhb4HyEjrkdIKaGUQyYVonlHTQECDfF9ZT8SZqAMt+BN2S8ex
qoj2ELdZtcWj8bCvjHTZtlENXyyrlH4Uef64quE1n65c3e40N5GdptmxbRaiJgxgoNs0XTTBqe61
S9nX8aaJr5qGMacw3SKZrFSj4cNZfVT9sbHdx64yaeMo9dsDMUN+QtfJh1fOECHPqVBMozKxa9bB
izbPMCJZ549+CaCUmd7TyjD14CJdiFZPckqiv4ocDplqLfMwLRfxYtu92FedzHY3KCZx07pnVLld
fVLNom69ZcKYEBAVuA3//9Aac3+/FhWT/q5k46XTQ+maMwRltDxEJcD2NjfuIn8rw9Whp5V1ylGU
3qgq2vTBng7CEXq8oBo5413g2epkTSkzgikhxiKgBfbJUDMnHGrsE3RKj0Fp/rUzB7I6qJbsVL8f
Z5tlKl765aY7U7BdGQ3Aj4WyHzvS+0FuYqI9bqC6+xZjXeIkPJQZDi5gxOqELhT/IYAz789eEy5y
fCib6SQad9x3Q3Oc1/Gm4GsolQx5xsGuj0rs5BKtztyQ6Jr0MG7NT2n0C2QEN8582oVVCS9BgPTF
Lhh/bljCdjL91AHBR97ITTOXTREKiaSPheJmdk1OwXYY0NWH4yTHnV8P3ild1c6r5uBojfMVuuS3
Zbaioi0w9sadjc/ddPddrj7Y6YIdrGfsUh5OmGvmS44/5V5rCyseZw06zHe/73ABnW2xU6VFmsNU
DMe+0nYrFvQXZmmftaUPYt3O29h3skcfw9Dnrq3j1GGaVPVvK1paxIBNEUEFrRL8PONg8rjcloV2
pid9ttSO3Q1Dqof5KqoKPMMfS5QZBO32Pg3qdCGYZTfZ2qOq9bjjZD/JGcaCvLWdQf89yAD7Ri/9
alliP0lT0e+632vC5sK55m2NRfbQFdknuSBWQvfHYbZwUVVeqaOQGr9q6chBZBxXFwrlonEMpJ/E
NlzHRu79yTszxHmjpsmivC0/tXV3RnnJ0yHlSLPEi28wkoN+cpm/Mkml/XXqZo9ELGn7EqNe11AU
2QgFFg4pmKN1rDz/WPjtG5jBMRtqcBSvWmJIZlyiWmBQfGhl0nd+CuGTDySdx13uMCGQI2lRDYfi
ahZFmKJ3ug37afTasaI6hUsny49qqxKrpBN22vq4drfeoQciNfN2ZyDQQM22nRbXUdE2G2C8eO/u
OnoOREX72uDAwgpGSwTUWjbjhj6kh0sM+icdrTroq9XDwCXTJdUZYGSs/dLpoYKMS6hbWuLVxpMM
yP3MTbdmbDj2ka5T8C3T9mn2xM/BtV/AR/aDY34NzHmkKXQhLE9sn8nQIqaCcIzy6rvMpr3vAtx5
84ojXSdq0EfgUFOgO7Z/cKZ2QIk8NKh65r1OxypXncw1x6Tl6T6Nc/NQ1wwqWR5BoBPnvI2I/Wrn
0cx5J0KpY51O+07Yj3md/tDWuQl7iXjGMbNdr41+JMzhVK8+hU5GlaODW0irIvCvWiBU9F6WiAG0
6/Y8OpsYdwX1ZVnGx9noxD4wumdLy+sTrV52nlaZ9K1zQ9OHNFrt8TzBm4qBsMmWlhYQRK7du5gz
m8guJgRkWIjlCcYeLbw7bUuclQJmXr2ApcbCHGZMsDTgyRmeddgD8yB8WOot7tbmUfO99rjkX/pa
iAsht4k7dHtzqVIOiFlwksDQKrWXoHxxu+dxheooN/vBM2ZAFjR2jQPrel5eYLbUEfqI5th0Wtwv
1jG3JL+T9Z/pKYvIRcTGpKD/2PVWmM+Cal0M1y3V3iyFULGfC3Q7+hzpaKLDQqUNWjGSiOulOUjP
wvNCHMDEO/rx4WNHN9Y6szp5DWyvYJp2Hgo/mmkd/KQzCd55CexAP5HlE2RZE7ceyF8x6sdqQJHk
Bagadbfl4mWQ76fFlXFMSfQIe0p65t3QDi9WL76bjjlFaMocVoflHnPpxM4y5xdrxfoGppZWqSci
lMizgthTbB8tp7kGJvQpmVrb3daoLsqaRezm2dj5yibDBsmTVaFcLmaIUdiKKoZp7TccsMXBD8ud
RyptBFkIulpoTF0ZOzqiKdnZ9WVcKPV0cN3amGCMOAwLsDfZSX1Te2MaL675ZbGhsq3GhmMaD2iH
VPue9DsQyUD7NlArdBVs3K1q/LAaiflpp1vB1NVBiEcFd3E3fdavqSRex8kYo1TIboWO3rFslzGi
ljlrfXk/bDKLxMxBRFPOZDvQEQ7Yekhb+qiVQD1OJxNOF1pvbH4ZIjEbLRXbnEohFEIuBLJPH8Gy
ZjyunXWv64aHrrf6pgn+qq4eHjSb8VtjtnQSFUEdbokOVrtnK1InrcDrrF/I9f7edYsqsZURRPnb
Wm3fsUbeos4gOaXzQWpzOw9C21mO5kYq/bw9ew1sdzENRzuFDignVoWZpRkZRFDPevqCYUiLfaO/
mjjkgQkaKdupOANjUiPVXMBQ+GJtrZlGWOCtSzs9Zu2601EHHaZy8ZO1CVoQWKNnBDWzZZXclxI0
Eama3BcueWuIORmaeOoKbNHsPX1+0wKV7XOxnSyTNbV6dhdhtKolpA5+p7HitLatay8LDVnd8p0x
dfW0Zk6cQQ+MSJjlCrA5mvrSMT/hGr5OyG+IPYyyMl0S0Fz/CPvvEct1/oyUpz5wn5zB+8YlApIw
ifXsmdn3YO4/Tr7vHHNTO0GJQ1w6VkyVfuBJByzZvNg+dbFIP6m++K407au1znBe07TZueiLFm/c
Z7wNPkjoPvaAv5nw4YFwz3UczbTebQ3w1zgkeKUGQFe2UsK1O8J+CGTJ6hK1lGSiZldnYxPRYi5u
AvPhte7oEszsurisuHnMozRv7GdrTdm/a4V6H/4Lacdc6I8uvUjUslKn4Xkr8HYRZXDiVNtrufiZ
zeJRdrcZek0b6Kcm4Wu++tFrxlWlWbebNetj3g2nbtMvbc0DkmY3Rz78n/T/cnUeu40zYbq+IgLM
YStKVLKSc3tDtEMzh2KoInn155F/HMxgNoJld5AlsuqrN6bLdzmfva4SXOkjW19lyFWiV5vEbd+4
kZgHyp/kfmDDu8RckLDxpejt1oZ/F6NEpYORS3pQFjhC3bXR2S/DNDJl1qxIbNWDjE8EI/8sfT6E
8eh+z6ARcZvfwVDrtIzFtbW6NrJSbVsvPkISYiJXeL+71dA4D+00RXqXBPiu6mBtCF56Pb3JQUAg
DmlCagPCqIpbBW9bH+nS26Du/S619rWK210R5MmzOyUH66Kb+yn49jCEhVP8DLTzBOHfRLEyHuPR
fh9jVmZUoCvQxsPMdevweeWzpa/yWsfMqayzPn14XmOFrkGEvwritZRUvDu88ulvDVFsdFhXAg27
3Iii1Ji/7HngPAx23/r262A6ZzNe3ANExj7mbsA7jMKvyHeTlycPGYnHGGYZVbuFN9kdWDCquyxa
/fMtFqlGw8Ibq+HRsTalVsfwIfJt6Li/XfToKk2fU3/k5uAxrI3hLl3Fya98jkxeTmTtwqpYTUWB
NroKqBKgNa6pugSjrL6ZXKBOP70ErnBCPlWSzgwVGTQ3rHSHVj6R+09EUwK0BGqTeh25fkZZrrMY
1bNMPX2tEutRnwe64dnP2pT9Uqha3zhV/xZvzT796A1Nbe1sYP4rpIpysjzCPq6exGQtaxu4C8cw
MMRUxCFWbAoOvCrEBcsWgJN1JTRPrYpPswsYiloWG21Gf1GO05aj4rzKRCWInIDMR/LD9emOkRNM
xiYGu2Kg6a612debwdLjsHOrNxBXe2t6CeCo4xUbgwN4GDffJZjxrgc0XikOaCuzbaNlgGTRRtzN
QOJ5w6U3aPLi4Q1czx7gZYXjgWODzuVfm389Rjq8nLifzYBxhcVNAIbId0ex5ktPc9a6ln+7NLSE
TquI52irI1gQo2LnsyFzOF7uAQDQcnt3MI9tBU9VDhkvRclQJqM42shooBsL6uoCP90YArMXAucD
H/rX3Jd7bBzNqs45CuEBTkmeQoE8bEhsuBvCAYsHhfSirK+w0SL0K2on4t7+h6vS3JQllsXR3ZlN
sCc7pNt0KahVvp57jrMjZ9qVeaiUqsNZKv6aKiExYnx8mrdqmx4Cp58jUWiHJMaKCh+2nsv8gGgb
4tcqLiwHa5pQvVBvlor3jquSMATDGxFi2M0ut8GBk2DbOdqb3Q9fDmgzIEGwQHFq7/cMBaJTX0ct
vvg1ptZh0KOKcKAN+j8mKuKwNmJK3LBsR/gi6u5XjTc8pGy3GdEGO86Vx6y2z4CJM2EYCicEML/b
5utsHr8m2GRSq0M1fxsDqwhOyHw1TfecBI62xGjeueyTiVd0pXSSU8Qi3ptlfI1z6+h32b88MN+8
eQaLM5tXNxBqL4gHCTVRr9Vk4PBbnCcVUy7opXgMnIw6jibd61ILVrCRzCjeHsXyabLxX5iufuCm
y0LS8LldmrKPkrx/A4K+WZ15mcDGcci9xnZCoA2LcUjr5D3fgTmhioMNMGiw9XtMrVPz5Tr5AUEA
t7rnPeSoewCe5u3oD0+SwbMu2cUXWQQbgI8/f3WfFAFOfVu/qJqV3t5jU/T8OWvi2+yKvxkmVaio
mqRfTFyoj0ZMMrZ5g7pzVzh8ODfVE+kMaWGv03R5d+aKo1Ljf1GnkjNn4bWVwbeQw9ox+reuj41N
mdnvLavIxhxYk2IRX0RskrSTRolxK8vOX0sO4rnRcDyUxO7QXVK+xX3VHvzmX8fZP1zEs14tOHby
+kWnYHKV+c4D0XLPBHe8I5M7tNIMVp3Dwlz3AOyS2JmdX1GE0/T0wujurhiB6mQ5nSouGSmeZcl0
AseLaLzAqcTbGTbA6YV9A+RyD3FSZaTJ9CRfkEITm1Su4ClZFf74M8wKKUMePJo5qJlVVntjJGBI
VZRCJdzhSquecrP78ZNEX8MQbDpSRdIa0KHvdRFVBZdbA9yL3m0X9G63TSaHvLgqZ4s2l1WwLDdv
lly1deFuTIUL0qw2uoa9BXcB7lnmUzL6/zTFcJNx06x7PitShXGGNNST9PPv0SZZW008s+zYoWd1
9p2KQzQwd08GVt2i/KATdDf09UtfFWtOHRbLcXyckQyHQcf752fMHl0DqnPnpFaj4QX7tpKvHpwA
UFE1sVEqlkOOAxOSxVXuyz0muOy50fWtXs3IIOtb3EM5GYb467YAiU2NQM2hbNTJqAKtG2Ne4f//
MtNvCdWxK6A5CeIg+bh9yl25aXNkHhUHgZgTgGY8drG3y8F6mTRcxr4JutDXHyTHPGdm1xi17Luo
TYmlG2MaihPAwbm8Lv2tnTgBud7JqSvyimgIHEyOqt284gyAyd7bBqlOStvg7hYdrmRm4Krj7D1v
e06M4FaBXYK/eV5N6s++Ft7HaHA+64zlr4P5J+6+/ACkqjWGfN0X8wPymGnNqTMJjRw8u9Tml6Qj
7aGAOBQyeBjjoWWnxmpma9WZgIijlTRPeQ+fHwA60HlUnBzgkp3tZgeyezgutFYZNbC2udUihuq2
ucVLa6QkSK5A2cP/19bJ0ZbJtrDB15xevMrM7TapxnZGHtFyD4nwiHtIpHfo2+/MnimHlrCIvfPK
VJhuak8nLHN29tNYAjC0uo+cjtdckBPlkPK6Mlhp1pmUKDn6blugX4+auLu59kQEeGxGGvpz3uRL
33RAsyOoXd/8nYfcgPVhHSvz9GV0pXZgDy7WHa4QAyBNgnx3fWWdZo37zAEZaUsfQbv/bGZffWE8
GqoZWFoGLjmyQ9Nmsrawxz9EiuWh5qr3oeazluztPefJCHfw38eq8hnVPOuxnbXQja0OZKx/l/r4
shAxv1Kv6EubKuAQITGaaJFOOumm6et6M7Ych8f4wYzBzCzYo863d1Q7M+NYWpgJspRSH4tVhqFo
qcaPiqwV1CwMKGIYPhOFHAlZGJfrtyeBhLrBs8+Y8VZZnz+4qTowiOvsX4OzScvstcj1v0lQVCtH
M35UQWKBo8wpXPzkH/HbC6YPBHGY7ljE2E7zeY4jb2reZyP/0UdUMd5grxJRo1Esu39gPa4sH4We
H4qJ+c/22ccD3Y0aH5HCElCJSe2tWOlj/Wf06pttyMiVebYZBfRBUXI7kkewkcbL4vtrV+AVc9ty
60gUFQYBKdg2keDd653NSpFX3pk/VOIO7wW5uPOmjwkMTTT7KZtZf7ImWUtnfCVs5V0UjA/wBs9t
sWhokFBIT3hgwWNAbBkvUtdLtk7+x/LmMvLd4sObkJRkIHpgDK+630L6sHiviY+Cgu+0kKIxogEc
gyrhGlihgYln2CqLsDXLXWdlX059/WlQb5IcgonOQQo3WvmbtMr5Om4QM1MUPBhkwadevpaBeMOG
hqcwrsu15pJKVyMkMCvrLj+y1i3HqPst8q/N2nejwC205OM1kaD0XrFsCyGfJqGM9WRJuUZH1K8I
QuBz7G/61EZzdV/AtKJc+834EwcEqLoIeva9b231rGeFREq2NmfKEhf9qJfeg8+LOU1ZZWIL9P6M
ltlux3Y+6L6zNaZv0sKcIyqjT7HY47YOGrHWF+ucVJa/UdLzV1rPXC+76tGcO6a/+SvA5wKmzgcn
ASUn32K2JvqGtiI9nFJhh6qNaYl36UqfRiIdANw/jZQcBKI9/irddcMFeSWmtyBi35xJX2K+wueB
p66X11neGp0aZCv2YjIFxJcxiFe9/KQxuA8tV46seDMSBjWA38BLEbyXBDmSAbKj3GxcVtmdwQOI
y46GF5dbrCjIsIVFtAIfau409Z1AdzeB1e4Jv/3UjKE49Lq/XOt76AQRvASyGK+kEN5r21T9NDnL
M6bDEgpMt1FtqkPVd9reCLAEU3N1oSWqBwlGoZPk0DykDx1EB2I7xdZlTNVToedbiyIBEiDo7C7T
7eIs7doib2tzt/nETirOS9E9ZCb7N6Fef/zYTXG6tcjyONREncGk14kUZNyKKuGMexP8CVwXZbHj
gZH6zggzJcU20esaCLxyLxMRM6vMuBka2KidzAlEu+hfGz5Y/Hb9w0KWJ3rl4tY3SQRhfSRn3j6S
9taFmZ4zvy5vmgAy09M54SNHohW74LLxtPx4jOVTrj2lTUGKSsq87oPq+pl10J0cUY/nnepFaWGT
IcEoHOexnPLgbnxczSNovpyTbr8Q/YRobqlCgBuXzVsCVNnTZfLmD1JuTmSNETySL2+UY4sHHyo/
VEm+HzLzs/OWddsRFOP69I0SdwSmVloh3p2/BC5wZyBsC4VKHsnU6TqNmJ+sQg5YPxBgkYUsoOnR
Lr6o6INv8cqLh0GFNZgoRUaxgTZHVtIrys94A0C4X6wiDbvLxEh8oIZrODgtoVPQzhesBnfMlXCf
3AHjdPgNc1ZSFV8MLUcHLvwBHCRdN0s5nuppOKH0Ru9ik93i0fiSzg2Ce3oJ8d2SGHPS/bq4jIvY
Ocq7DWPL1FdYxUHvusgYlkundfoxm6uRqD3kRKSBHMjV89ZxBq/eio0F7AWg4LJIOFXwlMcf01wM
h2pHWNdez5JnMQSPFlvSqhkC8FVoj25cdmJJUAvMzrW2qmNrDnsD/dWczxefQN447mngmBKxDzRw
s6Fw3irA/xXZJGju7jnOIrjTDux9lT9uKiocXwxToFLx6vQfaXu2O74DW1arEkvCUU2MalJV/1SQ
JWs9xzFoojtZ2ZWWrupBXLtJmDtDy6LaQ02aKYEuhdFqXdmc+FIw2hYbOHwZwuTAib+mZTmMMwHC
TTqRkUYcwG6ctx7v7I/fGY9+Rz9ivPSPBqTv42gNlGDYpnX4fWqxx4dThVTciRvtaCY6Yu8m4aMu
sEW2VaxfCfrtT62eblXfGtfx/vDf9y3v2nrjfOwsH1uOLR1I53Z8yJt8lyxNDTQ8pU8OUZ5PwaBh
tnTNbCs8z9kxQaW0RJhVc24bjj5GOgeRc3/qTXoSaRL0jwVIM7nVqJTzg+LEum2dfx8GD7DItxNg
b4igh3Z8qVXM2Juk/YXqswmtoNU+okFvbYVXYvKToxb7yyserL+NWcfn32cl4j0ZV8lNDXo43G0x
RawubOD2OQMrefZVW7Buj+7294eZndT73DmZtR0w1HbO0+Au2NxtCAueJC1bcyWKc0GUGIlE5qNl
xcaj3pZHO3Gas26k5T7umylMq97e1ugzEKvSWtI9VR1sKKE8q3TwmKzntP4DDP4slSBAu42DaNTg
LWFb09Bk+d+z7wNv/0ZcIFfLo8WZMxpM2unY3znN34dCzbCbonX2eX8PbMGKqN+d3r9279+nvw/V
aJ90b4Hy0kewwbwO3coJDsGAiXf1m9kghAYN7cVfrZq7m/mHbsPiNsZBd3NoA9zmirQF889s6pdl
AEpFz/9OeLvGeiXGg0qL7D3TmRwJbkKn0afXmclxw+/dR66jyqNjwRdaafupars4C5wdL73RfY73
Z968BOvJDWRoL4pTs5e+VvAKR9n4MXJy372h177/5PdB9L19LMvxDXXuN6ltzfM8AtIYvmu9ipK2
gQHq71q2qt+6vf4SJ0QXSB+5He6iJrIBBe6gxWvjJ2jMyK4Ip0mKedVt1LIElxpA4QJ6YF/sC1GL
AeGhsJ8cgmqwDN064u6yjm7aWQROjN9+agEhOwAXnimeM8I5z4ZHollPTV4djMGx6vZDn6DOnNM0
olKlf/x96IvmUE8tGDWVN49TH+Pq8bNNFQ8OHi7N/lPWWwI45g+yObSoxsT537cL5jsPxZij6bfO
KM3rPTbJD6alDiWK6PUScE+hzxpCS9hcMBgxQg3Q8YWQHzKFCmd4bYsU8QLRomzFIerx5EHUVfEe
xAeCH/O93ojyNW/rbi8xzjxqS3Ykm4OW9kqDUPFINS1dMu0CJ3+kDdiL0tGaoAhbpkdIUvYEpDRo
QjH3p/2bQffXP3DaTmFgUnrFFmB48ngfC0i8oiaGI7m6FML9Aayw14Hd9ytF/hVKAu405i3nCfCk
tI3xycur9tK0U8T8bBw15EBkB9+//H2wChsX9kxZsJ8XwXaK37TUN5845acv5uTjb9bjS0OUYFQN
Sm5KH9uuUp21pyInTdW3Lczk6Mtp3Hj9UB3aZvjSdbieomc6xF9vmQ/z+FwFLrmnKMT5EAYRmV0z
H2zl5A/mNGwrz77SJ6hfieKytvx7/c4e1fiEMnClpWZU2kFy+n0o5jr976u6Ud+Nju3AJd2AKh2R
feLNQlfK2vpYWblxkMPUM5xbybUEQYQd/6vQz3zrQc1SCqzz5CJL3LqGLrdYQfPd7zpsen51SHCN
rTq9tKMa1/NGy5Jz0knnkZCV5IqC/2dCvHJW6RBskiCNNAR8R69nhdYD6XKe8LZMqtVWmzm/ZZNE
8UrU4/Z3cVD3VWFRfIhQ7yTuJZFDjtwad0Z38xx6aeUU9Ad88uhL8+7VrB1ETAEDfdNkZCTraRaJ
VKit5srs3cv8P07ZVJHTmxzf2rk/JlXbE2nHV6nIohhPAMW3v1x1+8fz0mGL3N6OAg/tYU9lM5MJ
POI4KB29olU9/j5YJJlqqGOPv8/wEXE7J+k6Z+n77w/gYli2vvbVxxZMKrv2WWu3avD6ix2X/cXN
NH8XF/YPSdsHrWq+qjYdoa2z7GVIp7v5Xz52WjKtTP7KUcN7vva7fGI6ABhSrW596jaMglca306C
gL7OCkTswp6udtEuZznDzOgBEaPp3K2DcpIbkdv/SpME01RCKIbOhLojHkgMnbyO5AwDfWPXknWo
IO2inv0dLNc6t7rUT/X9wSzAqla/z21VpxEWPeu/p0E1UkIrBxdRBoZvubQplHZdHqRzN115JETX
Ro4GR8RbzeJ0W3c+ip17XMWEE+PJRAi9ojsb+u2eBSRnMzv+/hE5erTUuKhUuBwa9w3s9K3xzf6z
8ZvnxjjmkAAn1xrTJ8sWxs7ytDIMvNilK66ByndAdX5XOTQT6Cm6KGjRMbfpoznU5c5CTrPLuuCe
U0A8m9dfVVrOR4ByEnyTXvUP/32pJhkVxmThiUzRn42F8Vp5s7Fb0n5aGw0zuREb2qau0BS3pWO8
lprPSsu6WViMWLVebIPee4SYyHGBwR3WFXBpH3hwRSXUcebkxAub7tMMTHNG/Xci4rHdsl7bYWIW
45Wc8oPS2RHkoHalpGO7aCiyt/Q/et6N5+vAjXGmZa5Y+233mQ+mttWWfgqF748PqcIzRz3KAkE0
7r1gerUCUe+KklwjwyxfEIRoSqNrY7ZXdT0vQLEjaj8OnBurJh0p4Pa7jqPxqvUO+C5BN1x0IxKZ
PhWHCkpfGYzEjTJ/bMzL9ElZNE11pX4soTt6w67OUpsI0FyYTIq825sTejtXc41tk5CQ+vtgavVR
ptm0pTiKXHE0ctEs83ejJEO0RgsHegvuz/xoHOsWYF2Hq9RSe1NifQpZmn46nDXbRWWX3CnYQBzn
ck9HRbylHVup+6u+LONNp6NON4niuM1+vbV0dWJenbaWq0hK6utT4dl8dKxzFupcNRr5S1cMO4Us
/g+JxCrUdA8dHjSvN6FFVNkQb7CAtyc8Avq+mVpn5y9tfxZStdA6c/GcqjuUVhrOmcQk0p206a0G
Gvkkcve/L+7f0RpA0CzBqoGxz4gWNIA71F3Bc5lOjyP2M8TqaCWHRZWkguDM86SfrPrKNF8Cl99B
FPETIvlofu+ctn1vs9o49pymQ7dt7/lD+l5iF01RIS2YOn116nKCWhOgAU4B04n5dtouWTeuclGQ
kEDL1aoYSudpMiZ2SKKWHIpeit57tbGNcYL0niw3u7fZwkVUhmiv2PT+9DnYZyaT58E1h0s74IPj
Knz6fcCtclOFZh8Ja/PRFyYIsv/P8Pg7Qf5+D8mkh+DgR0ijveHmxI2YFdUXyb07t8iKaOjUEFkT
51bXyV7Tu7I4MHiX2UTih2wwPCtKTdIW3PsBQLJcnAt9+DSJtEakTVLY70M8w7PPwUSUoaUu09y5
UW5zCArof7xqRM9sgsY80paeHrvZk7vEzbuwBteDX6qG3XxfsgytHk+sfxSaN+Q2Dw9qlJxD4NEo
MEyNU4BGJyYw5SNf+l3a8bFs4Fz6XdnX8zpDgP4hDGPvlkXwUvX5sq/H7LN2mpOZswvrUhoX09cg
r1MAjHyYz3hgg+08LdBfNTntpTvOYexn7ICeSPa/k2WrpdMlJ/SAm03xHxN2j+Jd769kqw1nX/Xx
KjGYBCtkR/tBB2o1R7K2ugWTz9zRC7fcU4AKrj/i+O1dpaGc7Ru9OQ2daE4ONY26LebD7zOjGA+B
XhanWTwB0XjXfDTjm+ZpTxPibTMLCOU3FohEJzeuXZXSEVyMdFfdn/5+L5BsGUreTcnzPWyvbIVx
HPOBLzmu/G3NmVhxCK2H34fGdZuD4hWkqS8e+uGipYLhDjXGcR4HA9WTY6Bl9adj0ELACqKw1j6R
qHs0Q1z7bUwodTvO9RtvD3x4M39keepwl5b1PpYKMtSFTFbu3R3mNg4i2MF7zl310IDofXDwMdFT
SLCVEqkQqX/JiXzYXBHum6Ynj/jBqlfZH6KGr5Q+1og19Wo7GMrfdabbP7U6tVPYXM210yIQ0hq/
esha+zDhuYOT9B+GxSXrCngwjbKeohunVtVl6Y8xzslXS2DtLuX80VuYuwiHnfepM9k3tw1eMmyr
JA8sJNyWo3t+q4IA0YThQDwujqtOYMZn4nGxqxOdVu6KmHqDtK6j0UrMI4a2d4RISDZKmUeI2Diu
SrKWnX7RV7Mdi30/YhXv/BInq2GZblQ552BMlh+7dGC/pyQ7864M0ONC32GBvdaenZwMEdfREhv1
hugybke39I4ChwlQTbCA/vPmWwNsfUAy+qWAkbp4Mn+01Tj+Jd76bMxF++EYko3cp1OIGg2S/sp5
fqhjoInYd8xtMiNgSYdW35Iwh3ZHBePl9ytiaeQlDZZnbGjq0AjgTs8lw7W7r3uE/quHqnuPs8I+
CyDAnePKf5R02/9hAb/fl0p3tmlKBwassYCTQ86kN/DSXEMkfaDyqXuMev//R5qSwUYnqRBnu2ce
bIR48X2Z0e4rzO9XJD7LLUkMr32bzMf/eVhk+7+f9oXDIZIg6vV/fyRDHdUGol/9whS/L+33lZLw
p91b0oL17w/GjGHQMOb8qER8FM0iPwyLdarAYAXZU2TbxF3SY9wN8z1/GIofNw8KqPm2lPF0qxax
bsSYXuJBtlm4/G3EIG6Jyc8nWtMuqVaFv3/QSZXDFWwSn+iZxcEngZJ8uKuAqH9o7g9Z7SGK+5/n
FQrAwC0vGmb4v1Qu4V0QXX8bAtDNSfYtylwUWEu6bMji/NYN+znNsN9KttEoM9WeNqM/6GQw69to
U0hQ9EIC9FfKyiMuZ1bpwClWwiSIFvBgr7nWUz7dnCS5UQgpn3tt+sigKIYuRiUoooQN7UTt0zt0
OzHi02ZoPftEuUOyJc3HD21zPUJXh61daLuqnIzn2ZT43iCQRWWjjJtKN1IUMXC+uY9iOceyol72
huKd9+3mQ9X0rg2cO3bJMCAodztjNSXDZxOX6rHORyfE27LXzdLfhJWGoBrlToaPRxuPesO0GPiI
oXUimh8sArUe6PDiuF0VxH7yDCHVDsPta+whNSE/xFmrjMFVqfZQdMm17bGKt0aqrU1wv1SMy7HF
WEcafzQKRJX6RApD56X9xm79i3AX0m4abRV4y5vvQAc6Fvxg3h2A2f5ZOoS2XZJF7AzJa1uVBmv+
RKnLiIbSG4q1lZDtSw7yxJHCjQZ7IlHQ8qw12UHhAB4XYnw1Q8oEhi5iukGKnuIt1yC08/JA9U8D
BIaZK63JpDSqY0rCOl6Zqt+0Js0PSfHpjf21wiVNDuAlscRbhkP4Ruj2aQjkyXeI5pYumBVbGH4I
rdkLwAeCBNAqjfGqm3HsI0uXqLZ09TLeKRS7RwZkMketCRVsH/LFOcCeLhSWJf39sB7qYlbPHByv
dDQvd/QMRF1XTza57HAE2T2BOtCH3cT0kUwPTo6KCQuqf8wWdixHA0rrCJJcOht531hapyJ765rq
VSw+uISOOk3ozqbP9IfaTZJHISB2a9gb4KQjOPRljPELNIavDn7Fdo5LhmjX2d6wdN+vTmsVp4Nc
x+5Q7TjF6BvRGD/C2boOUrKpH6yHpqr3i6ihtAl62nh6e+0rJNFaMpzivvuiq+avhr0xHBNV75zU
sTmAJz6C5Ylw6879nPIMs4Lsuo2cVYf/LDfXFK+gAKb/Jq6+kiU4jm2Goh9dJGrIGFtDiiygKrga
F9Pf+f4/V84/bPBABqZDTZao/PcJlAwvFNh7N7unUqcUvoiRUWF+ZTeyF8xaIudI7PIq9T9JQnoG
ToHrCGGCdr76IPd3RuGpNpOxMOQn3RQiKIr3CFY2mhi/xai3N8hT/sF5PqL8CBmTfMwANLkIsfSH
+xVUa/lBE523HwkkDSnuOHbc/qhtqVjF+jtXctX4Kd7tEbrEEMToFsaMZhxRyN2p/OIr8zYVer2d
M/FH1nMeWgahI/YQj2s0us06HqPa9P0zoYFwj6OLp8sMyNXUv4IBSANqmPOVKonULeQO630VLUmx
GTvjnPJBbrQqzUNqpiLcFuQpjE7/txDk8CFjR/OyvHVms+2ru/fxVdZOuUNnGCAyau1NMNZPjnL6
fZUn53s2/oYlfFr3NhS5V0AFgqeu29JmXaQexIytUFPuuomnd3sYj4Gstqpr9rKv2P6HykADIrvV
lGNMjdEQ5AHqL91XM3kEmnZL9vaQVttMy1l05bSQEpb+i7FLHZBM1euxxzDsK5pMUt3aFzryDg5t
GwA6K0oUJZjjgK23tJ7TadHgR93IbCgyTVNz3LiTxPyqc8jPnKi1g5OU2tadKpi6QVHPM8VX0Rrx
3fXjIHuDMeG0ep79Zy1mKn4iaQPHetDj/AteZ0X/U1Lj9fKVG7rB+BHoHM/64Gi79rBLegzADRw4
dzabeKYN6ETdsC2T5UBS7r5USAsMg9yJyWP8mLqaIPQmRaE0o/B2Aufox+ovopkC9a59ay26pFRy
78kacCGQch/hKolX8eATeadlm7LqObliCxiRX82TiUzKEvmuNC2KbXIWRFReCADxLefIBljGWDGY
Lt2MvOqKC4Ji54SbZMY/QEvbcRic00yC88kcJQXVxiYxx1cZWOCBGr+t3RITIZpzXCh7bXjOFJm0
IJHvlOF4vEP6soEboiMUp7eCyXXLgRMyxF3IcoHHg3kCbSVeuRGFkpsUh1S24gHy7n2Y5XGuYy3S
hvavDxcj6JJhNQBXKIC4iWwn/rPrEiR+isPzn6rIb0WKD21cfI2Z4HOwXQicluo4rx0/Y4Xyuprr
I6z5dlb9k+VnB2q8qrV0bBHNwwGnKYrSGeSZjJDgSMnUc1F5782ckqEpn9tepEhdHJREpQdNNLQ3
f1mIRNZgo2TV/ivp5MlzLd4UhjRZ6NZCm3EbdhgtgIR2VU3iAGQxM918J0c45jSZdxmUJ3FPCj3y
i7uOIqfuHaTZuDrIY1c2RpUlU5Cm+RR5jomLwc63QWPgg2VZ5nCvsSvh9EwSDgO12JgiLo9G9j1b
KHFohDnLWvMfDUokKArAcLvoPHOvFSvvOlOGdQyIMEcigqkfX2Y0OzNCOAbmOuCM0yFqrQYoVRtF
PfL8ztq0bvJWpmhoE/8l05hKJ7AzbpN42tcJHwrjWD/Bljap9tGVjJN5gDPYLqwf+vfK8tzSoXLK
j4y6bqinKeJv4l7Z/h570XGizfBMVM6G8DBEYISU6gAyEAHozenKEgiC03GTGYK6JJVwLxoA4yUR
Ppp6axzRvfVm/Uw88FM6atDZkmTbWrPwjCaXtDIWdrL5ONYomJ0cDt2fh1NtV+2JedTBxxj0e/KK
cQ05W7S6d7L001I5IwcJOwR3jDEjf/PZ6kt7EwYGvSGXZH4kGRRADZBZ1tVG3s/HtCeQr+D6m8FA
H0+byWeQGY/FMJyl0xv7xJo+OoLOR1pq/h9157XkOHZm61dR9D16NjbMBk6MdEES9ExvqvIGkRbe
ezz9+ZDSjLpbcVozlydCqlYqs9hMktj4zVrf2qtQf7HvJVi0GzW6qB5sWEb0pNx59NsZuflGVdat
RrbdmM0Wa1kQFdFZlnNyrAI+U00deQajszUZUoujHntl2Ikb2Cz78rW1a+2amzHuSwsWQDiv2OjR
FpS1vUN1jvLtBpap3CBb5qTwn8p2OE2VMo9A4qt1pjfvXEofffIjcdraS8lz3AcDAAWA91cpIk6s
cuvY7zsuhgYHsGTYmxU1W2sywVyVbnS0zRvT6QRX4WjhWstZTrhfMteeswbvf20203o0/QX7xDqo
txjR4nV0N53ssNM0zTnqom5T212PWa7/6jkNTilaptLoAQgItu9DgJ5da1BYdcaxaOVuzsX9YHFM
2b7vLDAg5UWY4vHzU68ZTo33Rl8bCbIylNnGTkOY59ojimQIYyjS8m2R5OapNONXknm2HMvePNGi
mOJHK8FcxOa1H4dPOKLjrbXAeYTZwI1O9hz9CMlslkImZjXNwug1bU2CSJb5y5Ehpo4xkMjBNKi3
0WQTrKKFx8nlvtpijFjT/L6Xs4P0ombDHDnyFbmgTuZRdy2mUGHAgnVog/9PB8+J2UVqAm3w2N8N
KVemnU06MR6WA7sgch9di5yph5LiGFFg+NqnFlLmuH8a/HSfZ8V4SIv+xWnadQ3GNmCls6a9qngi
aM79zDwg/clWjGJBLaf+z5J8PYGLt8Sewb7aZyLSE0jZwCeqZYkwDXEn2LSZc7gwdoS2+Yc+mu/R
vyC6i1yCOLQv+NvE+0UO+Blwz/6SDFTGzs/JTmi5sjuiRxYVbYT5K0kPtZFe927zxXD3MeT0xIzo
+9vqVJeFdq5s0BNp+RNK9J5AtL3bu/A7rI4IIVLYWd/e9eXcbpusOKZRNmF6JB3NBveMBYAYRXhD
ZIToTyq0XyNUhpvUDxl89I/dTCpAGQAo76ibqFpD6zwjYg3KGgtMnQL3nYrX1MDAOWD3H2CglOQY
lY8zsvx8Qpg4aUcnPxAqqO9MVUh8IsXzpPTbCs9Ij7by1M7JD9h7Op0Hi0x3muuVrCzeSr3AI4d3
jin9vJEvM+Q+7oWIkp2E9yh0Lk2fX1eajZXFLh+pYba+1rJ5Uw6XLe+cl4+PkLOGhdf3ik5A3plR
/xZoOHiFQkYZGRzgnJCHtLdrgAkg0MVSE0urNG5V7vx0mgxlYnMdZS3j+6z1d+TTscNIxYs9fgjm
yrFuP8c69lfDdd7qotzAm/1mWz0MVbdoZYMHRx/aA25DlgcDlrCZID8TR2XT06JqmXFwxHQPQGEF
5fXG515LrjKqw6E11pEd3Fs4iJFzARLUE0TUdCpli0Rx8rN4MxiDtS0omlMF9cQM0LnWfb3rUi7A
ecLvgPQUT2GMk6TFuNQTYUhEgPrSZ+c4del9V0qsLI111aEu0JkqYoEOwMRBtwa8Y5/tE6/XtmPb
tIq5yYHAoDvULGp8F6WvLDqs84W57XWamI6gPi+wSg8v+b3m4LDDXsb2HUUfsa0dlZuAT6AjYZIG
1JIiQoLF7NCO+2HjEMmKD+c+c6GOaD5W1mE8YV3Z8O7/jFz4M2MXv2pdRVQYdEGFIY3FwiNLQU9l
NHR9hIK6nN/ocNuV78/8/To92gx6u03AG7J20OlruG+t6HVo8Z0k0TFs6pe2ol9RWoMoNU3eIfyA
4oc4V1bhldueubh3qit+yg7nFlvUG/IHX92U4Fy9RS3bzdu5RuTOruItG6tjkHTnxuza1dj0FygY
1Miyup810zO1Au243j8T8MnlEPtf0TzuSRTTqZ/4sOAzBqu9Uqp8Hlzz4ksK9lA3OSjHc9ebwdYc
muVsfldh5PXledbuRc2oSJKqmYSIysfkrhzcM6lax7kH1ml1xUNjqaesQewzj5Suy7Ou0vbRBoiQ
MU6K3hmP20iTJNQnrXgqR9qaynzUuhbPYcG4RIphp7t9w6ajJ7LMYGUUtAUCmFU7sv9wZH4XTtOw
4f5wBJntVebBpU4KeHc3AhHDfmrnJz2r863gPol3z8huJ/Z1XPleWfXZaloOEMgwMaWCuTJqkcPu
Q8NQ4qyHaQeDTaRY63LrUQtxfjJCI/qYuIGKE/vcgbU0criGSlClTRWTyWzxhKVYOy+kURLTVGIZ
b4OSwbMqb4iLhNpVda9lqD0zFai2PjFn7FyND1s9oNgHONDxLmG80L3ltMhhj8HMDup1h3dusVHl
qHRDsyESOb9GT/SxiG4CiBLb3LBA42lIHMlQ86g3JOIJjIz1aD/NXfeAvgNgmsoflJ6d09C/Diru
R0q8GeEXeQrxpqsZnodZeJWwBgZC8oPt9bDO4qtBdmc4Fo+G0IiAG+21VFxOGI6W+Yz7rtWYOOMa
v1uNuxhurWRB6UCfYydHxDgfez26NfAAMVsYds4k3ky7fSCAbTvTm8TMjDWzuAsD2ClJGKLazSFs
iDp7c7TG3Q+5JTkJ9TctYjWTsHHeWBO/qTuYH4xhypVv4CLy43rVZTSOij0NHyWXl6EYuN9Qgeba
XZhzE0SjQ24V7cBK12cY1gRTE6aQtVqERtj/IQUOhaDGMFMqy/ORW19TNx7TvL/0hKppGZE3qXtw
FLPzcviZ1eJaIpPcIJcku86/Mbppw2TpwXRxxpGUwWtC2Epp9VgdCdoALgoHUDoZZx/okHVjs6S0
c6RarSG3HxIWo+cYUGGqFOVyN1nVjjJTzshPlF5fRTZIMRV0+ymleqeGnPAyl+5an14WxIxhM5u2
R5SMFI8Pc5B/YFRhOBr3mM9SnQKH/X4LoMuE9UUxln5as/Wqp+0DTR0shiEmIFSe/brBYKzh5LFp
/vDq1hBC+NRrjGlXWcZlJsAtTY1vXaU0RQQVw633St3g1VcaMzO1w53n4u24SYX2Ned3CQTL3WAi
LnaGiHlqS5dXavFtjIRgcsiSa+x+VVmTuWly40aV+TvLgnJj9eF9gHwxIA+IQyjy2jkkFdkJjEMD
ZyVu1DMZwy8l+r2JheYmU/JCJPWn2aGyGQhSy07DAEgIvpLr1aTzgpL0N2JEDxxhxwYxBxFyKn0q
nvChcS1zLXIuxIL85my276S0Qq/uoDSETvQU+XlyaguyHd0IPqgYFNPE6jpy/X5lBNnkJTMfyJQc
i8HH0TEBIMkr7Z0NaMnD77XQ2uduG14qK+Mt8bkfR/6wgabHxmZK1+bge+PMNUfBcJjdgH2S5rAz
TLpnkRXBGTUVCCuqF0iD+sL7sUZpripW5bXSbmyUB0dk1guakiBuu4vcteE+kd2ce+BM8lWx8Hoq
92dYI7ulcWCUPVqfqPjnleLuuuFq36IwWotZlFutLJu1PTPsnF2M5T3bJIATOj9au6+mQB0RFTdE
HhFgqVBMA7eFaIl9z+OMh5eD6DT1swgOGvd6fFh7qfd7YpzLdaJ8TNbiPDvyLgeasApsl+ROWmiI
ZwOaIqNfOPyrHDoDBAmKZsQ+HH22Y16sZnjODAr5jjjuNWYQTNkJs4ApYrRVOe4HoiewMFV9ohvN
j1kxPTD4K5mJyjPo3Z9lTuIsGoNSn/qbgsyjQb9UXDtp41jrdhaw7ZbLtenc8Sg6w7P0jvtNFz4F
4uib7eMw8umv02r59F6FMnuyQjBpbaNq5MgCdmUSORc8Pv1Kx5nkUXw9Fe0g4NBOW8uefwSmZLJg
+9u+s+5IYUbbR+xDn4ECdURPJLY4aU59lWs90dmC/XE80XIJptTRgCVjosSesDaTzhXeZLZ483t6
ao6rI5cAWlCzu+hdcSeFLM5ZH+zpzbMVI4BrvYpfLaNiM6a1CxbnFntCuTzblkHnMUGq4LVuQKw9
OtCChdwV/OMQc7P2VufUNq7jIUYiJZd3dqzJuKVHCKzpcVBOS2YSdCSaihgazKaRFHldGnBQ2zHp
vZ11sXEXANcsmCPbD/UjAZCLn8chJZoER9GhBNI6QpjxUni1a7HdHUGeBwrwSZak+zhtt8t/6ya5
iitHXhJM+ps5SdAeI1PB3C5vEYc5CN3HF/IBLPaPWxBgXh6aI6Uk17a0WFSODC0ZmXCeJlbqDe0S
walB7qoamhM/2dK77dDT3liz9pXHhVdIkJ7cbGL8d2pZIoSnzPnZ5lp0qBuQX6B8CCMMoIMqFPZG
SGZ7aoQslnmnGYlupY1PQtg5ls9M8Mo5Ir+dzT5cE/c1U8Hi5y5DhhEqqGi6O/TsGCqMbU+4mj+3
VxM+KSsXhFOazXMBW55k0UVapB3bVp3kOHpBzS8pBBaEWNfmY9UY6EvlzlFtcOs4tItVRIkVc69/
NS3jegw6mtz+Fhx1fQgN56QtVS9g9HnbYzFfae1w445R6hG2u8eL1F1FfLTiisl630LyDkR40E39
a5qR1+hWvx410XJXLc+BaBkS2dCEXSYNsiXdNfiwG9uHgQcyxeR63xRt/YYchOFczAJrPpmmYx07
rNROkN/orvG8AKVJNjJ17jqGqcZ1exWSL7e2+GM3t/q+b5KnxgnEDyrAAA+Gf1PbsruijR/OhCTL
TVonTyx1xSVxRoJKF4CQOdwbVvmaDdg/x/oDUo2FNIC8EYtpD/s8FgZBSCRs90OmunY2w+oCMNre
xU3IVqEsObxl4omEI9idcGGoGctYEiGdieGuTz+KnuVNSGDwKkbZu9FLtuy5UVzyO9G2ySEngK1l
p0NnC3YI1ey8GydZeIKUPs6VdRiQONOMQBmgeJ6KtP408j7HVjKEC0sJxyREP88R7kME66SpMu5B
plbvhYNzAlWJ5w5Udr1p3peRuYtM5W6rMdqRW7orp8K6TiF13HNtAY5tftQaSuaUganuSZSSbvE5
cuxLwejC0nU2gQP9Qad1CCPzkfPVZ41cBRabUFADIHffkq56Knv3YvRvqhRXDWbnYKqyHzboNtqx
gf7VLHr23NX8agRMFsxoC1JpWsu2HxmH9EcJQ/iUWE9ha8dHKyjsdQV2Zd3iLxtjJiLgXVMcooA8
JhhRE9aYllGTU+pe1NTeOHGMiClQGz0Mb604vgdDbu9qG6HniCGCnFVq7ABvdVXXz/bQhBteTupO
ElA1stuXfzZxaN4PAVyExVljitgj4fCLHLiDTVPnyfncsB3akQ17XdTu1RAwENb7yThFvTkfAJow
HwZtA3UhAFXW1g9ja1J/tkm8G67d2cgPfVH8HFLh6fogr7Awy434Rl1a1HY9eBaMShuOK1CweJp2
ZYOzJMiqm8TtiicolS/BRjcAZ9IGIYBlyByUM3eG7jFULjZDPlH02W92AHeqXZpr8qZBohIjY8vw
ogM4X7dqWMsjQVA0FxOIMBsTR8uOHxVedB1ZFA5WrQdrbt6fia1e/Cq+SfQi304sI+CoVg86kzdE
Duka7sEhEOzYqAFoewwJ3sX1NCp25jLjkQWJXT8of4EKTNgUIABAl2mQ5E8bq51MXOuALTSZbEez
frDTT6cazGvmah0ySxKouQ8iALwMwrlBOHu2jKjaNvlHKVxr23SLlIajJKPMw8jHaWYVBduUtGQO
7N/EQ/syBvpjbtmMIGl900SdNfxoAUDTqmFfOgaMqqmHQESyo+Bs3FjNC5IVHOKo8TfD0H90wHw8
maVPCG1HsD9cXrJPHmfij6DkkTWIy3Ms031VDD1eVirmYEr3bZdex7YjvLpcpFbISkA8dwkHitHw
CkXoVqiOy63I48MAXiqzGh93jP1QDt2G/f4Ljch70FHCzo3dboWcdnVTgb4Z4U0Y7C1Ua12NTQRO
Ynw2F31jU7nvvl18movYQpnQa2tmIKIWPaMd2BTUP1/FXN/3c44xnfFKmcKfhocTQQj8QqePVbBz
5pXO3VEJbVuwcbRN84assEJU0c4yKdGd8iVDW7WG5FRy0UxZ+YpO/h3J6raeQJEKfllR6w5ZkgMa
Sc15GE39Z9ZrH3plHiPXai/9uMvL4E6pcc9PX2t0HZvcj2GgyWj00OleSvjvfGosDW4Ei4tA1x5A
zrjrWRu3To1JZSBym8Nli0XnjAYFozMLLjTuGaMwiMw9SgSjzb+yYRn7tEgFHOPL742PXjzW8OZ6
lh9buwbtHTauuckHzN61pn+4CQJa4aDNr4x53KSzGA4xYgD3M87u8CW8JEbaMN45FQNLWied4n2F
UZApEiiwkebApMYbhX0BfNsjdq3q+QjJQrDmIYcjT374qc2oiSN7BSDna9SQ8BrZkKyRtD+oSPww
Wb0geDCv7TTm5s2WPA5BmWJLCcmPmMYdSJhVERA5316HRrKuyq9C7eFiR1u9Tt4Ja2WlXHVIKWZV
e25rVSwAabAdKPoMx8P11BhA0RN64A5QiGab6Cvy6VEk4tSjYZ4ZzO9CF0uaBMoSIO9GVBd9sPQ6
YQ/FIq8JbU3k5HtFMBMATXxmQcv/Q6kJ9uVeh9NRjtCH6m4Z6ZpqG2cD9Wn4XNvOHfEQ23lywoNs
y+schUnPz62Vz5Y0AFhgFxVXYBy+cN8f+RDOyEPo0aEBDhwGMWA0x30CItyc/ZATXK91f+u75o1e
UWTIuj9JlxAGJ6quZ6wi22gJfXSx1ttauRF9yPFLIo2Rqldh3aJqPWZqfJ4i5HwF1otVxGqFvXlV
g8hG+7ELVbUJghjooA2VAjk1MMoE0t+yCOtINV2OgLN04hOW4zaPvzhOe9bBntXyGYi7wdiFJlbT
PAKu1aQ09gbu5y6cN9YAudqnEYLGv+jg+rcGcG2OQ4bbuP+S5HgsFBphSRTSsQ82tP+u17Y8RbvH
CuMbX6kIyAKopiet40WskI4DGHp09RF/a1Hn7IAKHtCZ9u2Q3KiUsrFHcTIOE5LEgKUtiu5NgC3l
PI3pXnX7UncTdgPGqikT8EpJJzw6vQA5hP4TDSkWwqhtyScnMSkkiudU+OaNjVIoGnAFtYbx4ZdM
uPDzXgzd1/bDjP/MUJnYqCkfbhljtXVxctAQ2rH8SNjjdkGwZ2ozrhQTyMNkQC5kv3N0A91aGyq0
6AsKfif93o/Tq65EMVvy3HN9QkzUGS+GWd1O3SC9HE/pzUzeHcyMQ5gb8zGdLeGZE9Q53NetLh5K
P+go18NhO43VaxU02T5CXmhXfM4pq98Mn5wCsWj1m/yalW11nKPi1QVkjDs93zmh+4lt/scM7jSO
jfdJGNNeTbCUdD4HQ584rADmjW5Pt7XsQYcxIigqKzk1VnbwrxqROrdymE9DbQUXC2uXh9E13dRl
2p3K0rqDD93cmQvkZ1I1t8O5Z0w+2EvLjLiAovNcWC6sH900t46eS0/oIj/VBRHHGsbBPOckwXuQ
7QrLtHYjZUqZaes5QMMyg4PbliS+rwuKp91Y4fh2nWHeDE1vbUqpufTTzcmSudr1uJg9jY/7ytCW
isk8Lkg7ch3kCZAvsAnMjus2QpPfinIHVN9dITzOr4YGH2Bz5HVz15om+T6zsDVFHRJ7o98TNnzP
qc8Gnh2HZdbikKNeXjm2Dj0PnFfis6cq8uhYGbRgAsHXyoQB2oXypeZJer1giKvpkX7SNXRWck4s
Mom1rR+V/WambuQ9uQqTxj/ZUfIUN+MxzhIGThlIWMAORGtED6nD4nCMszdIZtux73eEx95FSNad
UNsTGlysOmssrp0KupIbrgebSxvGFE5qd5i2QNbAAo/MsHMTvos9fjWpeYlrONs9ssHaz6Od76e3
QwHCTnAdbPTI+dSD8jyYoQGTOj1YRvFagAdfO0yqceex/FaoH2SrvytfDiCzEsYh7TbSS4U0vJfe
2CnwjWXw5ST5fTqzJauXpbpBqWON7pMbRm++RRSOoaOuc0euilzE5Pt0EUoXzhviGwCWxbybENfZ
iXM0JpqOgZJeRUNfg5FwT2ABsKk+tjgoxKUxONootkG61IKhtE2oEw7M8xBM94MZ4RIKX90Aze6c
ZDA1Qy8kMGmnKOBJSbM3Pqrb1tYR40+OfRwSXOONPl5EUZ0gJaLOQZ/asTL+8xAw81+y7MgmVMqx
jSX/mxCwPyReM5Xpte9FeU419eDyOZ5Md36dUFqvsMWfCpKOrkRsuyd2VbWnz/YrZUK/n7j4b2lD
7ttSL360GkqlRDospReZFck3JxO+DHcTzChay/heKwVXeXRv1Zq4A0trcybXxcUQJkAqokQw++fI
SDPGxlNi3uQB89q8gBgEveXJio2CTQ7S7BIB4yrMx2vN7PJ1IfRqz0aruS6V9/dQ1KjFFBXInHWV
OSW3g48irnIndfHxRnp//uIZ/xLbpgQ1rwLxbUjTNv6YDm/wwUaNo6GdMwk7dmJNeX7RucfGYVkP
6gfcv4CYM9cbopGRPJSGu82R0lJgTsc6AVFisNBDCxdsEy2kEyPUby2raF/XCYEZAUQjEZmHuCSc
Ix4ZmhoNQrV1V5TlpgKYdGt1FYZpfdy5mWmejCIl/XZQ7FWzwH1wJm2Dpte5rbqx2joAsv+ev/Yf
7+P/CT6Lm7/n/zV/+0++fi/KqeaobP/w5d8eioz//Ofyd/77Z37/N/52id5rCGNf7Z/+1O6zuHrN
Pps//tDvHpl/+z+e3ea1ff3dFwuovp1uu896uvtsurT9fhb8HstP/k+/+ZfP70d5mMrPv/7yXnR5
uzxaEBX5L//41uHjr79IQfzhf/z28f/xzeUX+Osvd6jOPl7/5S98vjbtX38xxK+Oq1zE8uQHccex
jF/+Mnwu35HOrxzaSjBFUq5jsDD+5S98TNvwr79o+q/CVKbOfECH0GYJg8u4IZB6+Z78FSseamlH
2jbdkmXLX/7rqf3uLfznW/rbGGxp8wR+k27JckvZVO66g4dTCp0c3d/HAhZUeVPrqntYMfNHC4to
o2P3PsbFw1xjwpKSwLwGMTk56VF6x62pvAy6Nb6JvCWnO/aNjQqhYgUdH9bEp7XV6kycwTNg3GZW
+mByKN4gKWWlOJjdoXIfaEQRas2P+sC+cgyb4NZPkU2bLUrdcNJG6uc+mEjMsOoLHm3OagMPxdGV
dLErP1NQYlOzOahGYanL6Muv1VyDX5qD7DlxKpx0cRiigkAVb71Yc8M2FpExNU6qkKgpWudnvL3O
Ka4s+iKzcRCy5GZ7ayYUpetcjgA9Yj0e8YyhCoCuo1XkgqE0SRh6NdpmQi27LxdMHBOAImVyqMv+
M8pUbGxbcENPU+BYp86NM9YMGjvgGlnPB/MOn/E42pCu9hcaTTgf7DHSyEbCoopJsGektBJx+IOV
IiyJHr8kq25kRD0BOutATLB51ZzgWqqi2zoOTCiVXTR7Po7Md1RjyGzloHZOOmtvtJzTD3Knk5UT
SPVZUzKlq0Z1EyKOqiaxmQcVO0Qs9dZMCgD70YgJlbi3OdubDWL8/VBZor1KpOpx42XxYrKn8+0+
UtRJpdcQML0qJibAHvvs8FwWoQulPYRjggiuKdAeOwqn2RBE6sTSxbmW2ujvnahG1dgPPTROswn1
c9MHtidI9jkSCm//NMJCQZNgXPwTDz6KyLn2L5WRFneOVkR7ut7iyN6WyiLtulvp5PTMYaLapzjl
HSbdmEE96FDlHAOSiHngSN71xRxGuwbyrqc0zumB6FYQNZFzyFGFPuhi7G6w8YQ/O9tK7zJ2vLek
cUPZAld+R5EOcMdHoM/CTw0e48/6ErU2a/MiiR1QzYCFtb1y9WYZ9S1dMFkqr0HKv49WDyojdN6Q
vUIF14Q9ubylIkB5rvVLf9kZ0DzL6pTnLPpCfdBegtrIX6aMKFUNFjGa7VQUCCn9hs8tWKIb5l3m
fZPp4TaLFoKfsrPooZSR4QP3V+Yz/ZN7I9pmlJvMDngAcJagMsFoaQeCAeb7rHTL+I6beUpMDM5G
WJI2kAUGeHNreE2bl50HZyYgi1Ei/d6145jMkCowxh3mycT5OfpCPut53h5YPaLGdivRMjBLUwY5
Reqqej1wIe50NP/7xM7TRxT07gL+EzDdewD1K11z0T+U/UiIdYeh02krmJqMIU9WqaWHkHSXrdMO
mKJE4m8HZs+XsqNoLCwBjdMPUEGlXTg96o6mti5O7W3J0waCFS0dC3KMWJjzTTtU+qulBeoh7QPE
0a4qjjUCnhcN8vgBFo57GNjD7Ie4CEn7cbWrdBq0bVnSUKnSgeyaj9qjRbnJChajF2spVhOE16BV
wFJDtglCl7Mjg+lFRb3z3JFkfGfNNPF0s8amiZBHlNoicyF4bh1ZZXZo9Gl+/77V/K/uyf+zG+51
+Znft/XnZ3t5Lf9/uOtKAtL/33fd++Hz4/P3t+nlL/z9rivNX3VbuMv903LtBbz5X3ddnVuro3Qw
C9xyubk6/7zr2u6vgkTs/77TWtavhmGZvJc8jOIf1v/mRvtdHP42UllI22LxYmANcQyC0v9Qeetj
RYaKI0OvBWh17jJtZCWUdqStOhj8bzpsZe8ZeUbrURrtFf+P7kbMXyuDDX0a5Hcz6dcWE0ndKZB3
ptAcHaIWV5D5YIAvSIO+mfyDVqR3yOeCS8j+fhv0iC7sQEOw2hIfFy0+Eq3Ih00uT0yIjAPHe4nR
M3HRKYEUjXF3rQKldsY0Mxvlm080y2ESW5ueg4sBBBS337xr/yhIfluA2Mvv/bvXxULFLKhkKGt4
w+w/xN7bODbGkUkgwgQYCDAktJIKvkISF3TTlRk62tNMjZ+NqbluARvudNgId6Q6VluNxLaMWCVs
jPbtVLNIB/ViAQgFlVoAgFkG/OSWJRCLxkZIL9TJdHGqLLz4gx2vTUXjrJsFiMjZb3eWj3GnnfLp
bKqW+UGjG2fDao3HORz/8WVsobX11bPo0Mq1Ul3k8gfsx8oLu6RENoAUjmCd4q5wq+rBEpY8jQUL
TWQQ80PNOOE2RIL+/ZXf9+JBy5RHTmp1SxafeOjhQTJ6rWGdLF+GE8VVOHPzdxcNazJL43lgaMfS
2Zgv3182z6lZtfs/f0vMf31LeEcM5TAFsQyljCWF+TdJ0eEYO6pIrW5j11s01h+91P3nEdHkLjME
q+Ei1p6tFvUthlfzEtZ2/NzFBw1M1lMaPmoQ+E+mEZQVq6vFZpngSeN1JEb0PLpCXnVdJa++/1e/
fGkUrbYhGtZlJQaUoygbOKAQJmjrfP+Cebp9DuYrXVPlU8IFfO0bxgvRA/YTvI/QDYwLzt3rb1d4
J9Of4di8zRmf79JWdPoYAh8TxSAJNeGfv0rG7wtnCnebBlqaulwOCeGanCS/fZXGQMaAAlDK1g4O
Gb235WMrl3DEBTokahLrbTct9hXSFZ6omW2Y0m/4ZtR4To29sSAPdSiNx85V5riKFFNIUHPmdWIZ
+m7IcAYzHYuQZGOlZi7noHNkygzJSKVYDOf+CXxUsPeFOeyEiT6t1y+Cldd+JmvpgFN+vDgRkTT/
5rf+YwI3IEPI1AaKPH5nZYs/XK5Nk4y9qWtIZ2sybwa4elxWeX2em8bAqs7wuGaqgEdNKzYtOX8H
a4AhnsaO9RSostqyDpqYDzvZzez4/qEIKf2pBZJgb5XqivDUo4WU+FHWdXobEO9DHBH6GGDxV5b0
rdWIlIvxCjs16K8VHnQ5Hs2Y5N8OSdWmz0AV/vkvLP/lYsB2TsNvu6j9gYDa4vdvMwhzVRo5kh+C
P7AeWalxVgZhSZMTIxGK8WkPQfkItN15adR4gJXgPFa6IfZuEt2lQwIkeZbtGddLS7kbt+c6qtGp
fH/9/Uck7Aj5ne08V67+maMTvYuiRh41syqX2WTyb36j72f8uxPXprdEpCttQ0lH//5g/+byzmtn
BKlt1tAYERqp1l1M6vIQFyXTIEMa2OrwxWV56q9NM5v2nGDXfV8wAzf90z//KHvnJS417VQ5QONL
ViiI4FNUIZGgGAutkx5P4YXrsb9zqmiDiC+4qWfWo+hMO5ZI5nQp2mi+WHV0Rd9Q72GV3ZnhNO9S
gmQgveX5zu7LH99onG9vu5sf/34dIPtB11bC97Zj58VVmr+BY2iBdC6OxhT4l8xCHkBUc37Itbp4
alKwLxhTkUEsqXIR+XfO0BEoPlbaM4Ggl1kzmg8yaJ91f/w3p6m0/zhzE/TYppCGoXTXpZD4w0Gh
lWMKPHDhnWvYYopUwaceh3aBjLP/aCJnOIi8GO+i0TlVqjeeU26CB9LWSMfoDPehY1nttQWBIayw
UiSitYH5dBTjIci652nuxVlfwD2l25gH4ln01Tfbx9Fovq3hsXQSxbAXyGG9YLeGwPLMOvDixbym
XOyXQ20Pez1KWN1bYQR7HgSnWZfTXi6HmJvIfBOWhJoAmkdAtIBJ9JB2oBEoLEi2ELmU9q4Cj7Qe
EyTLLkcZRNDRsxkjHiJcYgfhNtE+YwF+MzB0tYGinb4pJ/nQjKCPP6B0JGBLTXlEW2McRit9J/5o
PnzztBiBkBXMaFwit0FTDrTt+49+4bnxISYfYzLz7qXQSVpkHKcDZAzetAUZWQHaRItCvKoDlYmx
Pza/XmgO+Tep+cPA11xFsfFIMgNrnrh0d5qoQIBF9rxFB13tIJogUVlehcyQkEhdfDBtSyp26ZLT
Arul/tKa5j7MBkQao1+VPyPLJ8yzth67WLWHwR3NK86+j6YNtQPykuyKnn6b2TT5JQnZMmbmp4X5
dDTajIdgqNBfIryg5wXC42T3TVeWz9J0iysZZISNdP2EEeb/8nUeS44j25b9IphBOcSUWkcEQ+cE
lpUCWjmUA1//FsB6t2/3oCc0MrIqM0gC7sfP2XvtPERbJZzvNIDWWCl2iqQU5PdEQ7O3bNq2YVth
pOJsTkb8xsQggPrEn5ldKYdboH+rsvcmPJi+vJM+9FUqL4eUQvJaWPXwuVLHfpPVcK7nnxeOC7bJ
GYedImSWSafEzRzrhrtmA+hOnjVUH7YdUuToSICwNQRLtMaIduVTOXBN7MbpDppVN/c0MjcWE+4F
pJfXDKf/vZ0N7MECKBise/3HFBNnGVtWeGcEprcTuQyzGVcgTDEIeICs4xCvoKp4Q+owDJhksIhr
TUpbgjjqn826t9+nnsGrxDTxFkeNCxl62onUqo4x0tYbdDtizQRuUmogJq1Ju82TLp51Hf1+Sgkz
N+fNfHlpTs9BmFImzhdB8Z//oCugZwh9fJtcRBFhk7X7ar5zu8I8ymzaekAqftgCfxON/Rk3bXPL
ZjJKz2kRZaeW0BCU3PXRMeFTsFk8eSIdbuh3+abIcsy+MptxHvDR5Km1tX2Zol0t44BlC/Eprh4y
JGw3PVcuSd5DaeFpxx2xXwBDhjW+yq6aSPEtiubkj2b+TDqfviHIUENhqCe/SqcNrwtHBZy/e2wj
1z0stxp+EExMem3uHnQwRmalPapnkGRA4H0PmCv33GSgWpKsmJhRkDAv/0VU0S8AudVJUtHQN80D
XKwbeXCjEAluyzMSG0lkgUq0MaVx/P9v08IQ80b839ua4XiWsBhrOCTuucL+fzZqSPFooyOTrMPl
045Sx7qYg/T3Ol5Qclqm/i2bnPqKZ3bs3yeiK54hW5AWE7KIBUoEknv7S0fNxMkj/esDNS9HnKRT
31/BZBTPVVa9krNJhpCOXQc/PbuUGiF/tLpvnZOSBLqZIDYDTgwR9NzDHJtmlp4x6PnVAjkzUtsd
SjsGbNFqAntd8S7bpo3xUeDZEbJ9mobPx6+S1iHfc8dgUnnua1ZXKAb6VKyl4de7SbH+BgLlpom0
+As4FXRLs/8nivvn2m9/F0FrX0i9rO5mq/3wKu5dN0lvRjIUb3YwA8PTDmMoWHptahmXU0W/m1Zp
bWrDRHxm2Qggh/GrQX3aBL6z74nymq3V2Sz7CInJAflGT/CiAOnuEC61x1IH6fZYB9tEp1k7Qodg
sEZ4HKJGdj7UTVVdtve8zp2dTMjRsUkgk3Ee31NvNI8x5PatnnWQ+frusnzeAZMsyC5q1fRN9ntk
r7o+lklm5Osqj3NSj9Pph+hzhOaYOrZThT1Jx9i0LfG7vIQ9XqrcqJx1UxJ8V4qwfbJd0z1ZSfJh
hip/8rTgl+WG1SejAe2gCu+FIbZnHz2vfKmbGtzffFMT+f2ZjuWciMV3mLBwb/rWNG/SQv1ROMCI
HRfet6/Hh9q0E/zv6lfEyeq5cabfFh7ZY97N5EtWD2iXGmHuj6sIMfbXcp/1GUceH2NWz2EfWfuw
Xi6bdr52WhPxyeNtk29HCKU54KYe9fQTz3sNqwzmTzhnoGkJ47ENKKP+/LiXB4iMdYi41Wh7/mEp
oVDLxD4WA9PlGhAQ6prEf6piAQXVqfozccO3gixljJTZlGwJUk1WyG5/loJoZOaiEiNpPNDVC68L
nkxO4QTBr3dWbl3ZNzE/yBpc72M0N1bQHTOTgmK+UZYHh8MzirV5lSvrvjwWiWNyDZgxjvqm2dJn
BSofd9Eh1PtPLcHXVxBn8FXkybjSIMmtk17Wh3pixabMDK/YrPW9mY5PxuhZOPJb+saW3EXJlP8C
kLGRjBD7GcH6eDDROjFM2+GmndclqyaFTEU30yRgjvhuXPyl/TeETtwmbGoTIhDLlaTWOeXedbub
6wzeebmIFSXvpcUmXdKfLztCnYXpvqeRMEiYN3CARO1Rb9z2uWlhyQj7j260xc+6/t1MrnOtDLcH
ivMPStnmRxjF0S7IW9gh0PxB3A9yNqmRUZA4fYNpCPs64+QDnOx8i9rXuvk4H7ZmWHL5z/yDKDWN
HV2CFbIM+1rxvd7A2ZBt0zZcKArTY0CL/tvzgSIAS5g/+yFsjqbgfpP5iDOtmeR+DhjZUel9+MnQ
H8RYvSG2Ha6565RbzYKMmZMXVlHY+4ZEeSY8lIMAUzaqbt1DPR9j5Ri/J6P83ecxx2EbYw8ADDJw
iEltnvIIduIQF2LrKwZGcJDvlGVqO0J0wgfmoy2oTW0LT6r+znr3ZXKLe5eT0euW4wdRPKAs4xjD
X/eL7YzGToef2PFIz+vx75du84/UWWWq4ofKG/OYwvBmmh3Lp0LQ+M5bFNcYDj0+ALvRMEEWA6a4
0pD9dqzaF8Ozq+/HLSaSZnwWc5VTZBkBdCkIpOZr2TumxvUPskF08dhKBj72BEkssg0PgcCgd6/L
OpqnnDNyF5jYEFCszEul0X9gLlFHlQTeSxNzbiyHyLrVHVegIsL9NHCXbyckAksh2elQewETRhBU
Q74kDdeMiuvvUURXrdL018m34kNS2W9J3xtbVjT7IwwKKnWS7PGu3RaAa9e/lVh1bTN3f4+Ahmwy
ywA/kHrehKQtIatST41VD3fLE8+uXfpfftmKXcShcF8Hjvc1hubVGZK1zJHzVqUXHy1VuztDuPVT
X1r8FuwaQSh0gnBc2kD+hHO2LHLKXzt5AwGEqzTOzEstOu1D0/VD0UdyPzlAzUIMoMTOym+AacMu
Rae4SwNrK5lYIbXmDjLnvlte90D3JuxMUoo7H2t3ac0/4E7C59G29k6gfqVtOGy11rY+MVaQiMZy
sY4qzV1jYXfuj49zcOHptMoc7jkaOsOe3ii6XhtVVJ9a2hTr1Oc44kaTdu2MjsqqzbV6DwukJATO
Ko9VIyBNsgB4wS8vwy2e5qbFBZ3BUQAzEnrsltLutR96eXGYtr1Qs1N8uYnzEUxR8eyPUgApiN98
oqdbz0bCF46VtU4leTelTXcvtjA6KysuYG04+QehudupE/q3mrBPx3XvBOfcQBg5H1WskF5X2X2h
iCujTdxMzdaPWm+VmEPzhHDfP4RJ+0dKF41MHa898ELP4cR993+e4fQjJ8Jx/1D6q6tph8YO1nR/
jqL475yY+6Y53J6hMFa6TdK92VoYXyKNVX6+SEyvZSxl9c7JRGT0lb7jaRSvZZMSHgR5M0SReyqy
mHbNOJYrt4/qs+jIvH20wbSkJjMUCSVKzHIukxtvDQE/IdZhzIstg6NfVFreGfsV40id403RYexc
asjyP4WkkaO6aaIuQuE774bhR0m8i6IWBieUgqnl2TR1OyVLqKB9Re0STyMiqzQ8p4p/57GjzYtm
XRFA/kKGvHVkXjRxVdqFv0MN7xPJ7Tlbj+nduyei36q04CvNK0UVEGYAEjXayEAF22pA3AKmcwsU
jRiqypbbpkb9kXq9fUswBK+THGQHUYfVxo8/rNht34h6I+iZINoDHEz7pgfaHw8b66HVvIvtWYxu
ceuJ2vksTcyyAZ6hkx7D7JgEQPbY2OSF5yEu7U56iFWqjUTzirFWaihPKl3gDDasejUknnFeHkrm
xaIX5xQ05kW4iKweqx05PmQW4hO4OAyWL+lIaIul1J2ks52Du5Wca61gmdLLG+1t0hkDjQFpr+F3
ppsRV2R0lgBXhjYN7qAXhpXEg7bqzVj78BLwD07Qo3pMjHQvU4o9iNfujUzbAWn1KE92LeUd3+qz
H26bUc/eS3Dtt4B2tp3mRLIID4FibeVvrdaGh6rP/wl0lOCAz6PTMNXuV0oebJMYl3HixwiA5dnR
keBnwik+quZpOQ2lWso51hE7fE852L0EB/dcNPYmBuRYp8nR2v23F6fJlcS2AEqZy1Eu46DCTuEe
cLXkhDfb2int06dmJnHW/qSO/TCeVReW1+Wh8m5WX+PUH3B89bnDzTNbezggSYyAh6XGQ7fW3hxb
O/MpE+cYdjnfBIInxjHVUfpQjdrlfDaKsNo61TjeEuH8I1GgHlrLG28lRsHbpDd0IWiYXcsSIg4Q
QZA7Xe9hsBp/TbNFeUJhsM0SjsWPqg+WLWeuoe63LbJ8HoRPhcxZtgZtJw2QsoX37gTUgXVVio+6
eh+4jN+9osrunS+OzFl3qJOAizth8xIM9sqeQMprbDX13E3ioB2eOwgzvBHNfrVNbD6PW71Kje6O
drt4Q7BcuZ3xZjeu8TbEFQNqXJZI0Z7jtCIxpG3Ms6055LSFDE5DTw4HDmbAiQ2NCFYp3Cfkp+2G
yorTVeZh66kjOk4IWwDu+a19HYnFWPY8zxHvbTr1GEQpncHjqUsalifsyx0dVyzReynJ8kj426+V
Y3wtDbEl8UHM74qk5icEC87KwqKB0dQHp7nQJ/HTnB4NKb/+sN0seU2Z7zL+cJp7M2AJbhtcAU5U
a7vl6oqaQ+dVl9FsoFtb0fRahZRdhZqGo+a30+vQZpTFU26uooCXWRlgnZtAWBn0Agosefkh1C6O
8x1WjbYbIi06J1R2MFLnp9nyVEFX53VeHjpHwdvA5xVHAFUjjNdK1eNjBIG5rdz7RFYZJQRROjgR
DPEsAjmg5YWzZ3IagQ1JqPnHFOuhX7k/W9dFhxvlx6EEzLJzU2bhj7KJaX1BcmgSnkwnBGQTNJwE
5q5X39gfjiCZcW214nMwlH72B+iqM9g7bkvAlzUnlLSc1MXQMAU2YNGQhfMdwhDGJOCRxKOl0LMM
bEi5YiwXyWy8RxODyYkr9IA7Qd11V4UvYIhXitMLITtVjs86aomWImuoBIIMgKfo3lvXQvQ5WDEm
FGTQzUDWZ1R0l7q28+e6Bvnip9m5jTOWSGAxrxRIIN7wST0+hwpY/TprjSMSB7FDJGt/lip41xsI
0GAXXnXNIk8kbTd13IhrxsK5V7NLsc7M8taK9I/dJyPkoaUDUwOET3P/6jfOz4Uia5aIlI2GLgVi
MYCOVee9+np1jYfC+G4DZOtdaioSYxzy5nPC3jzQqiQ1csGWac35KtL+Cf3oqUGM/kZ/Oz8HoXoa
HZrC2yzvXLIHHb5MP+Z4Rzv6lUKz2iwxKE5P+7z2dSraQYak5aTJdsl5sMs5WA6sFH9K7EPtowBz
JmgKKJ4QtcSey8IPYBLmzvjlKpZGOaHDmWLCxxozIFo2RIArZkJtS0njWoP9l4i6O3+jDmF2tsdH
ObVVQDsmtKdtpQIc/FMw3CzaK25tY7GYWQqbDhsgR7Zymy+H0OU/mV+mWUsIKmAUaAFMIBwvC85Q
vLxjRJJL22j9Mcb1vBukVv5ErtV77fRTG/M3hos/Qzp8Hh6BeaxNJoTeFR9uWqTHfOTtTy4sBNUJ
62qqxL4i77WuiMaMvVFAUTQGcRaBEOflWTf62Tac9Hq9ZCQsH3CLwGeX9K23FcNM85/Zs8sDCqRD
ENfTya+jkzFkkHScgcgYQWCMQzr00liXnpYfRhtZNl5UhoUm/JvHgaKwFcMzd6Vkij/Ac6BfGK62
siwLIEhj0qsZucjwVZMsb7TPOuOpZxWAnDcBXxzthBl0FXTq5sdTec+b5l25dfK9FC8kgqivGvpp
LKzoI6XLe8kbguYaX9e+OINtHaeGpgdHIC08eSAxkLIaxfZlMuv8qrTS3XmFhLrczujl+SE1xDnI
yvApTvsfYCaCP2y5q6YJpufHZCCAVLwehmE74HP9pYA+M9K05AeDIWanYr7J/LGds7PLMx0uLqHl
qTm0d3VISBzBABwk/7hue+goNpnlK6yfPsmIkw7kTTUYToppbA/V5Iz/dpTDMEzRAbyUHtEllIYv
iUnLiZLuJRmQ++jCt9Z8N4RLuHTwzv78MD7KwLRemS4Z79oUZs8mtkp8CXLYtknnnSa+OBKXU+Jj
G9igy/Ih5J6udLpFMMck09Is9xp+FJ/BJNRzN2nbymumayTS8Vkfot+PI0loWB8PFrqXU5GZgL2c
gf58O9KC64mqN002iDmwzS2GabesHK750y9D7ctJp+Kw/BhsxIxe74dgZ43CPwOhucUq6f7YM9vV
cIdvbBFkbzqgruxMka6rCdC3U3iz7M4+NyMnfY9m5DEPDWOPT72+ZyjKVkKvw9+Gdo89b2d0Uf1f
DRwVYcfIayNdQ9d3r/FE2mLU6CQqzy+NsbwkiGxXvphTuHsAeRtHG5uNiT+crrY8DwAc0nlfLSvn
9dFVHCa60+gewWvW+C3ncwwILALfvOFamIig896TO5dG7RVOjTsXqsxIk02ao8aP5+KVpB8Uvsa0
0RICxpcGDSOf7Jp0LZBOosVAyZcMdGhdL4OjvMdH8ZiiQXi3YDHW2pWcWXu19B8aj3aQ5LA7NC+h
7El3RQD/eNamkAwsRneXPD1Q99vvORSRuxdHe1MV6qMFWnlrA+eXIlrkRg/QOCyDy+XBmQCSOYaA
eRT71r4wy3S1tAesuuhRmhhfvjlqd5gyQFmuvcnhcuyj6pPg9fdk/loTvo94cIDhzntu1RooSeZd
c6wvVSvTV6f3vqmgKFGV7O4RWJOwMo230i7/r2dKkcigS5KFG9264o0JkazkVkgGBPb4+Weaf4rV
fKgsuuHZUiAdaHI+ofnOnsiU0aTXvXSW1h0fbUwxumdG9uUNtuyKqN262BYBxKuMdJTNZJE074YT
loD58IHk3LgUmv7L9fGH0GHM3+qiI9hQDthm9MTd2W6nbW3bbo8SvNRKFrZ8AZlfrh9jLA+JHtwF
e21RrB3rEB0wegPtZQhxMIWRU+2tOUmKwXpyfSymlZle4vnQZ1Bab5paNk/Lg+6OwSEbHSpXOff2
fLzy89jHzoebExnBUz5MzXsSmy+pF8Cgmbsd86uxS6fL49L17FfH6c5Ypeg1RNVhoE2+XRZzFE1o
bJ34ZfmRaxn+SQAawUXIHMHP7Hswgqxy22uSixxbG7IGVnYkWGoMYmyt2lkXpLeqKHpeWq2pDxIt
tFN/Fwa+ePVHhhNIyc8xqea3Wgb/O0lbao9RRpJ+gjTw5qoYPS6Z4HA/gHk0Jype54+dvqkG3TXI
HiZPmYVraDLoNs2Ti8Z0ol2iQBDmXfLH0ML+5jiDdiwU1OKqD43vsiq/K6+w4BIkX01YBCACOmc9
GL782drGpU9nDhvQJZJAiAIqB7DUuK1IuaiOdeannxR9G9NMIVDliX7AeZTp+8BXO2nKw9Ko1dOo
vE5B/2Ryntz2Q4tF0QH7GFgYGUXeOLvH549kdNxMHr3jlTf52b+752NFLHxt3MNrTS8SzdIlbMlV
5+xJa2X+CtzIJsJ2xKtfQwKFa6ZdHptVAsArYwbgcUl6TwCFmlf8X3CZ2yo/9AFNhdFDGpekApvZ
LN4GCy4+BFigg+iM2fJspa8A1+gjxf6NiJ6v2Iu1c96p9l7qPeV0q3q5tUrRUBuRIV7N8zVHhT/j
Vnl7MbcLaVNHTzR0yGkhJGPE+xbSc+kF8cR+QvdyNAmVDObEmGV20XjVjryN6XUKBaPF5RT5uPRN
bwQNM1+4VO6AtIf2BOgzWeuU2S/5mFk7ASZhF0f6kfnn+KXDhoInXYxb6KTZGcVVtXG7JiarukdR
5/vqWbPjFodXl1057+l7LXHEhXjfVSqA1yZziJEIjP7oxiOIGi91eA8tJbaGDZfweOqYsf2jicL5
rSl/m9nqrYnovjnM9DEdEHQ8B4fkdsRSDGBuv6gkIYD90cPKPcoO5N8kI4S7CHbWPb3hiyA8dlP5
bJIsOd9MUd116rQmAEj+ykUhkCu5KyrPvySV+TMYTNawgktSwpvG4gW3AUndzp7yi1bY4Z/5CVxv
4zMkZjposhI+Ng9u1f/7TH0b9YnM3fiECaZ5gU14j5ymSHdMZrkuysA8Orilc+kI4lz6w3L15XXy
Z3AlpMj5WvQr/992GON/QMGaZVDcn5ZLPwKnxVloMI5008RONF2xcQcZnIO++oXs6UuMIUKVdngN
EHIwvC6Z+hUaUTj15fGlk0RnPoQTgQXTXwtRU6PIAW6rKXeX10G9Xb6nro8JnYXNtEkLI7iSKUUe
2n+eYRmmRZlaw6muPpbT+/IAGfFSMHB/yonUQg0fVduoSUwo9k72ag3cmS0AM0EowTarpX0nIepv
QSn4lguop4zb8frq6rGm+e1+9H24TF2sneq5HZsN9ZVmkvGkafY1bEHj4u3GGGdr3qcAYEx/VQ+P
2sCPHiMH3TPfY6BC5CwYUDql/lEWkUsLmWirMTOTpyG2DwVdWPqIUBQfXa+pz1kByesuaxL4WMxc
6UTfoVnZq0zYfxNsbWx6mA+hZcjXLgnJ7kZQ2zN7XpvI2jdOCdrILOUpsfLa2kA7yvchchEauyTe
yElYuyQYiCwDCrDRayaRVYQ4Ic7a5ooP1qVy6PJTZFvOGSsYHrrO3C/VyXK9RulIFnM9871QgW4M
lKDXyn/BQmbcax2ydtm4r4WnddCfuCghjpVXL5vsvW0Mxk6ZBijEtEbLPwTha9XX72K+A+lv10+l
Mk6D7m+daRyuwSwMAG5bPJsBlH1YpMFhFLLcg0ghhWBOJ6o0Q25rr4H/N0zQ9lVKW7H2mz9+YcxD
VZ8EurxX96IhAC9AxnKOE0h4j2ZBObR/8F9k51DF1XF5NhFYxLM2PqjI+rLJCWaqF7vgLSV8kgyn
ZxcABiZsa5P4pn5q5XAJ57C4tuzrfAfgHsBf/V2O9h/A3oKt6rcDySiD43XqTYstfpl0PtpizUDL
J8jVZaol/tCktl4yk+LWr6snkzgil5lmX43Ec5BJtUn10CVqVRU00bE1Vl4NXlrBVIXVJK9YIdv9
0AHXn1p5beqyoXM8RRwU54ZwFpCauyiwCq+CiTIU1n4Z4NJnIhdgXuCHaJYlzZNIe6pAeQ8AYNJO
fC0tzy5jW7NxzK7mimHpReupOV61RBevcvBvjpioUhfZizV3FFonl5uaQz8UIyDvXsBM20+8mph2
3JsgS7EKZ+n41asRkzQjMrDi3lnqdnyzU5qF8/JvRCI4hQxRIZCxQZQQDj2iU41/X/h9nL+Z8xSG
P7EZzh+GlkPa0gVULBO7cpr9wqV/KvDxrpZNZoD/cF5eVgXN4K6fIHjPvcaUt01cdFgM4rfXBpeU
8+1FeHl5rsN8Ow3t9D5NqK1jhc0oG63w27RMhEPW1K3YPq2dJDXg7DZaAduEarTN7GIjoz686jWN
yMdtXfeNd7IJmA7WDOeHY9mX23gRCDFaaU4PUchSH2Vy+oLKWc3dDmfK0rucbHVsi2gmTFSME2KA
khiTtWub9z4koRywqZ++i4FLyrVtd5tELYEhfSgOrcFkX7mW9WzHif1sy6F4CokEhU1tZhyQm+y6
PNPnl49n8NY2URaRateEikFOtIGDqf/E7DttAle520aE2d5OJTHpNJPXPZ2hHJwZ6TscFnMnJo16
rE+P8+OcdOPOQJrJV9X34HQraQawRG0vCbcwBMKHCKckKG2ogccnWvg3Sjmkl+TPyFEhvasVmUqj
8YqMQ+1ShUrFGjePawSxB3r5SWLLc5OnpVtqinEN5or2W+2qU4QgYBXa1vijaNSBhO/uM3MmG5d0
cCAtYDwZmHHX/gDYPoU/xOnEfC2JCxrnVM350hB68fffOr33yCgvqn84OEPmx3kM+UuXL5Wfw4WA
BJHmU/7SFJP9ijJjtVyofUIdUIJhYCL1MQZZ8dVZurEPKgVvL67zSzWihhwBCd9VR+1noOzZLi8r
zwERovvyysm82wDY7462rdQ+NXBAlQxJsIS7DR2Pydsud7l/Xg6bMPkoKbOiuIsZfBxNsCspRNS1
0DiwdelIx1ObeV2df6/BApzjVIMly2wV8WvR7MxE4QZaXtK1RlycvBMzxyCjle+ZqQ3rYi6zVDxq
e2O+oob52ori0dgE1Zhvx5Zukxv7qLuERUxcpI6VOQ4nMkaubWayHbkaeSLgn/rB9b4QVlPqEI/z
HMcdKvsxlXsnG4vnIm7CvVbx6fzb5uabXnY4quN8rXcZ/xRzHHIAdKCQgZzOwnDdbchHtsq1ivlm
FDUrwJYliw7LiRe1hBl5hMvM2Bvkv339IwQNyYFwrB7Plp89/nSgziwrSIPJnFvWtYwPwpRANi+O
tZdG1MGL43lwq7YFnE5Vdp+D6JjzlklJlt9Iq4/wlyeGdOGu6AzjCXW2u3Fcrfp+THBN+JztvBfn
VQH6nptqo4Wd9qJMIMtN2L/FjMPetCm7jOSqLMrLzPzdCcI5rWUHGRIMf4hTnJsQ7Wukj/UbizdU
YxSPoJXc3NiUju0fUvt9Ub89ur0ScAY6XVBxfJnZwZHGdDac5G+q4udYdf4T4oTi1JD8ApbKj4yV
E3vVNUxfl7rBacxxO4FxUyLeZ5DygDGhU9QywoYMkoB81D/bEhXOGwREC9YgWVIYB9t71aEcHbWe
4PSOJkg9/GNYjtrEnc8aVVrHije6qs2+3RmO/9mCNAGKCpU6NvlCbVSlOhcOC3WPEiQw8CUY6ElN
xXwFbYsOFiJzqpeK0dVGIyl7j6VhTHIUKAHpcW1evtqTTz88LvCce/WrP81sBhheQFdJQrAMAjws
uHMBwQMrlO7/RClxyfAWNbcFa4qk90rA5tzSDwixTQ6NH9HWqI271vjmifcTwTxblZKjBJs/xGHJ
d22EjUajGQt95OfezFo5CoJcGQdXtHiUc/Csul/74JYanwF/Q+ASgvhfZpZ7uz6C5NGSFW9WMtn4
oJURTU2017VVNQvTw9C3dqWsez7/q0Uk5iZtur9GBomNk6/48MQivxl3kcbpM5uvJHAS/GKcXNo+
HFDUx2ssFMYWAulFaHZzNhBp7RjV0wSe+ifQod/smRtZFcPZioBCmWhntkMsfnpT9dOOaESFc1BW
mv0O+uk2FbG+xdBJ01eDwEhApE5yli34RKTugoIhaiPBkXrVwz+NKEmCVZxSsXetw+KTM26+c/Ny
2HY1GrjO7mchNn2QGM08CnM8KKa1t32Sl3MbtaFt6X+sSX70AVK1ETKFEuYfpkz5M91/sVkeNHJ1
mBNr2cEk+m5SVnRRevpkKR0zcjj9w7wwvnmjeJLjruk5uE3Q8DeuCbmcuPQLTenh1NkaxWMIDMUm
NXwVy5+AOW51SY1B9MafPqD3g2Xo71DAMI29nmR7+GKcXH1FhuxwV5O9TQkH3ovBTAgopVKbBOtB
3Isfqqzxs6YYixPGSVrzqcIQ/Vhp/rQkm0qo+wdEjflWNGW9aQBEKwiIRRNvI7viKGjozyBbxoMO
w4gFvHkDqkWUVIkInvAlAQ/7rFJ9PZZxTqtg6Mny+B4KxGkqMLJ7qeAMoUBhIkeKTaZ7H7Imo7Zu
MYb6+WRzIPZ+h/nk3pSxRU/S7Ad4d+ddWmlvkeIrzUJ/Y+j9L3/YBWOO/JwMDt+lWxZkhrEdh/TN
R9GwP7q01I+ybV4RMLgvCScx4MJdVZg7JdBosl5VwLWY/HVJLNZl2+74f/UdjbJ2ixl7Vcv0uW2n
D66Q8RAjblqbFiLuIvSCp45A7d3QkZuIc2/ap73RHoNSs7bsaPiDwYCEHPw5I8fWoVXaz4A+Kgt1
orZ6MTUb0NwDQ9oGUnXriX3lRmgigK2uBtMsj4PDugOvLe77imvRHfaF5XDeNXdTREhjkrrltg/S
/ZjrP2kE/hrsck+PMaNvKN9mGzxcHhxgRvoyqDbZTAHEf7PWw0051f6+KaL7WOj6pkyltak0H+tt
3RzLUP0wsfXuapmBOCMtph3Uqc/LdD3kQ8le4wLEM9O/Rhyy4bndXvkmgTct78moqDcYROTbokoZ
LY4WmCa6z9zy8W+v41rIhGtsMgMtbOjlBEIa7sYEFMPggtINVsq2CWtMg7oN/5VgX62PVl0AUSYO
s/TkR+41I7gKPAJTRcHds5E633ecW9XV7X9hZzTPjMZ5q8Iw1giOzaNZXFBbnuh+BDfThUfmyfQW
ku+c9WgVPdJTirw4aRKlcZJxVrMklALHnG5lxCyj87tu3SPsWYSxJGRV1wY7/jbyGX5IJ7D2BqoB
A9ngoSmhUU7SWOMsl6jZTPrfMA+An/ALkxqEEg8rqWU5zy5st9kWab6xFwQb3FT91ghSa13FOjGG
nJjYyYzeRTgUBD+MtjOI5wzMXW8iu4AM8WfUwDu4URhvPHKPVsn4mSVdsiVXDSFPBwQyLnYegW+D
URfnYPguGa7TepnZR0Z9G91LDLAoaLQjAALSjJwm3cWjqZMaC/BKD+xtTJzkSgIrVvym/CPlr7Q0
nr0GAUZb417yOh+uQwp0GQWY2pHlU52C8NAlwb0ze2+D1xgyXvRVdlLdGkCgE3SK56wqPrUMboRd
Re9tYv0p6+B3yHFmo0gm82rfP3EnbcpK5k9lpLurmsykg6epb11kAMCpB4gcgakaFVsEau0Rth1p
8nhWm2oUB73pVrY5dXtTVCBlEnz7VTMeBbTgqzs/2HHzPunxj1aM/XdGK7TTw70UjX5P9eyCTiw/
dgRdn6GcReQaJPjtUSKvwDY691lPY80nE9GkHPxj8ytyw59eFOdXNiexTov2k4xc7xpTSG+ED5Gy
OjoVAszC0IeX+r1qp2EroF6PZfOrkMGLGXOYxoq1ZsnAwpujKQgnT/wPYee12ziwbdsvIsAcXpWz
ZVmOL4TddjPnUCx+/R2kzz29sYGLiwYIiQotSySraq05x1wPVH1iUSGSaWpt3eaOOLW2d061rj4W
muDLarJ8hR+fKPjK32mjznnEoqQH331tdHCEo0u/Oalz5VpTclobzIkXPhIhV6T+LnFGZQOydBk0
5JI5Ld8ShcKShFKcoCZI7KILrFWQemIbVNZIpoLgW0fJeHCT/teLmiSg7hzbDtYR/JUzxkKyKOGb
p8DMAXNuC7gYy75hkk9GSbFsZfKV29i0ndw5j+0Vv5CxHXTWPipX1FVbV8+FlaB3DZnM6nl+BlWP
KNUJCXfPQHOq+7RLQUuT1Ch6wJEeSSQgysGTGi6QIwdOZNexEmGGB9Q74rAB3LvWaP1MI8JFEaC6
aL5v1Agxpx24e0N26M1SICUadYdNXeoMVgYyAhUN8rU3Sc/A6IET1y6sixszU9c0GGq9o8VExYKK
UNTGebApH5JeGGGqbpFS+SMR1Kp+xUnPZMhlEd+u/ZWWp+Zaq2Sxyhi8UHMKKNVOInd0yp/r1IDd
GHvxJhf9W9el9cmOxn7XGf5xTIPskCjbPiIlbyFQnwXWILcw9M/GUJKKMDj2SoDa1YypXh1jkWrH
AAAiKbJ2B0bRGPWO8qhrkX3W4foxbo5oq01BnX/RGUxqLT3545kKMb8yMclbQgiN3b6gNFd9seDY
B3pnPYeF6ywHpFlbkd1IakJELdCRjLh30JVb7hb9zAFkzpJVP9D3RFeJrCLH3Ko1ZWWKPj3mAWAx
2jokPdmte2TaskyM3Dzk+LaWHRMwopxUa4p24Ytihomq7dWgx7JKFYBmTVT/dVjq+WA97BiQvma9
kKnd5wifejPDFpahro1VIrBcsOdNQwW3cbeemkFhiZvN0KW0ZzCn7R2drqhhFMeQFBZWs4faifel
RDYOyrAgHs7iIDxSdNdPqU6HJAGrArEjW7F26u/0Q75FOMDyJRDr5k7qbDRJq1EHeAiqgiuQLj+d
3kt3EUWzUNjqTvSvbtWUJzXJrRXpg6T7sk5YlZQU1mnSAyWPHhjAk11QtT8ELT2gPTJB1DNhDcdi
7VvivdXt6OD5SGbobZO51Or1tqHgBWC7Co6KCTxRz6B9pTUr5dImr6FTNIuOUU0BD3R8HRPYWGqw
Y9X8kdU7NvQgdUl4CXY21MizN3Dl6SuWTAOpD2QKuPyW4cPYynLjWDGHqo3wJbePZagDEFCJCsE/
kW1obX+EQ/vVTeNbDil1K5UfEV+bqHLORhrj0RZJewp8KO4u4gas6yKXL2UKNAg9Y75FBsMZPnZM
3Mqc4iJyrGXd2BBi1YzFMeabNVS6vcPhuYh6PSVFrCe5InHtFS1uuXJSPHma3k4ceSyinnWCsRst
3LjHMxklOoqFIj6blvXcFln7QDW/m2DulaPum5Dc6oaBDwlIXR7mjWa0m3EsCYlLM5qHLaolv2Op
5mjIbkzF8ADFDsUm67snKwk4q7P+lWZPuvR1xk/XcstDpJScU/NN+C3lIZ4uWf/uzrcyFHbpYr75
H/eLeS8r73JNbOPP713KG8mhjVz1TpFduScIP6uEQSOc7gGEe+NcjC/zY3HK8kZRC6iKVRk8Jx3F
ArsJvO38aMmhRhu4H9apIftb6lfIqfRuYze01kpymzlqfE5Bd9mMQbHp2l6uYje8aEhdzq1GeIQB
1cYtkvZAVPYCcvMlN+4YBNRXeFTAJorCfCGze0niwZ00RvtSaAiX+zCrllYEKQoTL+neDspvHA5h
FKUPRkbDRO2jel24RJhnGYtj0IbCraO9S4V97WdjvEILgzeK4upbbR9Rq2cbIyesxXJbm7NUgzTT
FQ+e7LVrDLF0B4z7o+zaP3XanC0nRhARld0k0nipmC6cKuDVN4XVnIVyoqm66mS4+WUkwPBx3nRS
1R9S/weJjlzTqKRyB/J924NPRjei8Zcb2hAdKENcqq7vL6KMfdoUVs86MfKAYXjKq67YX/DgAzPQ
n+mbaXfKKopdvHTEgJ/VWO2f8rFksQ8/l4IY1GBEPo9+KJMDvoEQyuKQLiSF0/2Ylwh/BW0jc8ji
Xa5Tvh5RKHNaZpfXttTFAQ7nBQwUWIEyMAlbSL1NY3os/RSIuBAidGSv8iypQuw1YyQaEbAaERPT
A43fqUdDTAwJ7v3bONGgn+enKQP9LtSXYjHv+/eU+da8z+/xWqWyA1H4v+8yP6BKBeivjuijpc55
+K83mO9qtcb12tS2v283fbD/eGmbmcZ6SFGV/3vtvw8/7yOhEQ+PNtab+R2YOg07XVaPXaCW+aIm
GvEQlhE3A7O0D/N92ACtyQWYh3yDnWbYUczwIWHN++Ynzg8MahSuyxZEF73rIjQp39IVoJbjEH8Y
qJg2aE64f7VEZMdZaokHIqTUNh5hIFlHz8ueWhnUfD57xeXGPan6VIMtrb46/97MTFNHqpk4a9tr
q3QbK3LdW+LDZ1pHC/X/bvpS5OdMeP7OMpuz243mShAyuYSuLhEFVAEo+paUGB9ptE+J03L35GI+
FXWnXfT2UOYI61GQVV8AFhFMI2Fg+AA5YnU/paullyKu/6RGZK38qIgfa+npyD7IuBe6bWzUodfO
SZi725qIiBOJQcm+Khz1IFwbKb3elfsEYOsxQOC2M7GxnmPNcDediM1lTulgDxqahn3LJXBA+ulN
xUo71wzcc2AcqSgcZE3GX+b2D/W0GfseV1fBsnzeZ9P5f4g4lB9ocMMZTYpXruz1KkQSwCnFhsDM
4TLfDQflZruDtoopwS90FA6XgRS5i/m/t0T4R7Qi35sUfvuUCLMobVKqOY0aXuy6e0uBuO5CsL9L
tHFT0ECxxe/t36cSWKxTzxkwUZOP7GxCgbQCHIJz5bS9pGOJsKfUsHYN2JAa13+KkuLAmsCjyMvG
8lh0S10Tm3/7msb8K8JeP8R666GQiT+IM8yPlfegWIl3Syzh3ZSw3INC9NcRNjt8F5F8mDejQtgx
HVhtaxMLsNEyKB/ZoBUP8wYSUPlgAUe2nfYpwjT/bhJzsSRrHgVCW2V35r+HeT/a5nFD7U9uMzdt
380xXdvww57TqLePmA2J8pbYZGVBkpYDLsKaYrfjbFPE7YZ0xOyZM3gbENp1rECObDOcKSFhEd8R
MUtkpHr+c6KnVO2oni20rMIS5zvZRiHw9+yX99IhQUg4kPQsania4cVPLjr6MVTLnREzWQSPBurX
d0qSxWScb1Jbb/EMKybhb0r0nmJa2UjyDI/zRslp4LIyfvbgzS+deCwes9Bod7bojCnkyL4SV18t
SUy3korlv8yJeDbCnYJI/K2rZb5RkO4cOh+WclTbmE8HPfjjoEQeaOq+oPkJtoOthPsQZMYT4rrw
9z3cbHxW4yh9Hqj20wsRya7qHf3eOuXb/J+AsfxWzQp4YqgicREOcfeNqzBBnW4mhh5uMi/bpyVh
no2TGUstirSNmfb5Y6OkxWPUQIeFBPtgmik4ettqblXYNTfNVzcqXsiHeRelwvKoduJ7vqd0zUjf
hEQyMAQU8uhsH2xqivcE6+daix1yECd3N/i9lolIGiwZzQoWP+AfSx2Ofk3yGAHeD26h3vww0J78
evgcFTr2eRJYV9szlFMfFCzdIrP4zLruEgws5mu1s1dYh1Gc6rlKdVBLPj1iz2yiw95LHP1T13/c
wnD23iJtIHMgfqeT10MOIPZU6F500xu72iUsknfkXRe7WiMXsoRlQWyhFf0pGvUYSee7k4lyojEK
b0JRV2moWbvIao+d5XRPLOsx07Pk21S9e6MkUz1FABMPhTt0i/luWenVk2+nG3BFzPdT40K0j/9k
+r698gxEPtTuvScfbN+RvitdL037MkeSbWukULvYlZ+0To2LYhnfLb6TFeheEDB8tRdSGGivtRg8
wAk/T7+y0YHaT5zqrRv67zQKqEoG/TOWGNrImSX2Kd4i8gRxFyBivMIEWZJ9TB9z7J9ENRbXalqf
DLEWL7rp7rzPKYriGtrFc8UZeEAtUlznXXbmBDt+dob56Rn/XjAA0SGj3D/OL5/3o8XngA4Y3bqW
7thifiQoCXyoabHMr6dJSghC0SfrvhXqYd6QsqYe5LT5d3e+VSKKZC7//3rYK33MhfqwmZ9cz0+e
32Z+xbxz3piZ8zn2bX7MUJiqaRSeInAqPj/BEK9gp1prpW6067zxZNrsG2bpC9tOlGZN6IHSt+l1
JEBkQX3KPATqIA+mw8CbI1N7dDjFhD4YD2DN6NQkvvZe17aztFRF5/QE4WiCqCQmBqZ+oNjds+FV
TNIGIsMqiwS5YcjQmAUw8w80+KeGc3qeN4R//M+t+a7WDP0Rbg7FcGCY6Ob/Z1MTx1KQVMv9IbXD
o1Nq1R48wkdbxPlCHbLinhnAYmgYz3ccX7LHxI3RRVZ3Em/VMA67sSmMGz4s48EnfUH2rn6bNy4x
iTiP82E92gQSVo4pN0bMtbf1AU3ablNfHUOm51TicJZF2X6OZYoxLeieu0qp9kPrYA+c9msQpZr8
MxmBRtVItfeJ6Mxnp7BA4I3eS2zmO9vLaM7UifrgB4WPLtNAqFRr+mvQyBOFEPuPl/Bfu5mhPLko
vLcqaK0dRg3v5pkI1uenTG/URcJ7q1065jUXaZqfVIJl0tdnBQjP5Jto3mSaX5iNBD9OIB+UWkRv
gYNYKLSM+BzZ4JQcFUZ2bwD4ql3jdX5qzVu3wgs+PBrPK3RBw6VzGG4ZPuSGYF0C/+LWZX3KPCBv
fSQLnKzrzMXcE0dOgrvbqa428qrrAIHwWFA3kaSBkWYyPZDplCNaJBDzM+bnBp3YgZ9yDoH5USWh
ccJ9b58R5BKQMt8Eb1OupywEsEf+UW09cBe5QSBjgDSbqKGgo+7EzrCwSV2ab/L9t6d+O9+28Eqt
cjdRlhRCydfxy1Us+/rSeOl3zSLzK6SVwmJe/7aycu9CQ8HDg0O/DCMTBx9BqJVKfT0Xn13YjOGi
73EP93b60rfZkVqjciqc/H8243R33seybSs0SjpBHHuk7nTOfz7v92W69RzgxNoJmfWs813KcEkf
IM1pEeXOm8COghOXbxIDpWHtCsOiu0Crr0iIoBujeDu0RnRSVCqXj/MDQrjayswgpc93c6t8zrnS
b/HrUMyqbYh6Q+3IS47rHnRwwcXfL8NtSUxabzzYzrPgWn5NGk25llGlXLNq2MaWMpz/7c+KiYHB
l6TKsd3WMj7gxmgedTXMHt0nNCrjxrQI4Ev02jiPFfpHwym0L3Q1LEjq9oOsFfrrrrAOCK+qR1cA
95uf4aQl51nkPmdSmNs4HK65NK2VwFn73NsaIumm/Yp7BZWFKMQ1CAvjSNHRmSqD7RekN4Wes54W
iEwL7Oe95m5Vo/OWeRXVO81FcyeQar4wQtExyrTJDFV1Kw9X+aNZY5utFHvjlZF2x1uTbfwqVNfF
5CUczDI5kL6jYFnjUSPCNao3H6ztn/K2LN7yXlpbQdIjWnInf8P0j9sr9LpLa9f6g1Z2+qIgz+sx
ZB2zoaRH96AkuCYXHG4sv5lTN0m9aWkNblmahHQYtW41oD196tD4LMN4qF8g7BoLDIgwdINWnjJp
XQw9V/66rUV3O66+gzCDql+1zSmpXUT0RZSsoy4WV4dJyoY1DgphJVMoCGftORpMhjuFhhUdaoJy
LMZOjrxD4mLTaPjdLqRsJJQ33PYOI5viJmCiz3CU5yg0vGCBNhy5TzQlDtd3UUYjujRSfkuHUkmo
1sSzC9A9cZndCZNMj77fiUm6qH7oiXZuml67ayKy+U5pm837u3g4YnzMl62vCnBB6dZtbOMKEaO9
Iw90F36V5gfVFu3dGdtyg7ejXZusHCgSEkrGQEWgFRPlbUe+16tLxW4BgLSfOH4p0DXCOFL1VW9K
61wEZFZIxR+3uEi6be6Rja4HzgdW45FqqtpcPRDHO1JZ1J1mJMq5yainoOhZEuJQfKlKeSSGbnxJ
+tbcjm3LzNXMuhfmD6f5CQSgRcsOYfODlTbRmcZWyMdT86+ExhYauexEoZPYcNWpNxrhWfs0iosd
ugNmP3r37hcUq7UgKY6g9iMjGB/bTJOPSezYl0olcux/d+H+4Tiwi4f5CfP+OLDEAREN60JeM28c
8hIJwSKfoh3o14T8rMislCQ5Iel7EDINH7tpA3vDesi1j3974sIOHnMSVh2kNpd5v+1E4bEheWiV
Rka3Ccayf9VQtBJlafcnBOj9a91M1aHWvNOIdq5pwyky7W5xYe8Nty5X84tij9zZhgLDfn4RTdOX
rBubq6gJIjEacxHZhbtCgyNxHhRYLIdptQIoplvWhk8UcVxihZhWNcgVfyyHyWiNkZXIKLIjZXet
Btv6RHbPIZxQrsU4I2+ZFfyd94vQqtHwq+FjlGTRqULmtGqmFxAdsUQNbbxh/SI2JNbqneL11QsH
0cFya+tTcWx8dY1hHJKQSQ1LQesZRFKGEysKzm3omc+9B/FI74vqbMH/faay8FerM+33wZLguF4W
61pijHM6U9/QdI+27XQXHdfd1qLmzLQu2sASAZDmhcPaa9odtGmUwGqHf1zuFIWQNtbyH8KB9lVq
BDWTj8TCXUv/EAvIHzIBmLL1AGUnzOKvTBgfYdHR4mopGZPRQvqbjupXk1+mTy5QbYwqLLZ4HVuq
gQ64OY9ZmB+p+ML0To9dwMIfOwk1vRqxVhI6y85sz7Jp9Z1OPwwesDmuVFzEPsfobnQs4rvIhgFa
52GiUo6DNYaH+V5vVLDmjVisfPTrl0BjozIQLA1PxuuJoHYg+sy9TRgeHfB7pkfdKjU1ZdkDyl7g
q3lnpGU9jab84nv3Mg9J0xzi4uRmw1smQS6WKPRb36SjlAxP8FjXYOi/mApbuqTDpPsXbJ8k5/ox
MZOGWHuWARlHyTZWUX24dkyEJsWeZaQ4p5pL5KuWBI9BqMSbUFIln9gWH5bdYx7BNKa5fn7Ik+zQ
24G9cvRYeYZccYxEqn/qHZZYW5jG3vLJFeqClGZQdnMidImNGW4Ncqu3aaPfnXy4QWxcmm34bMfD
2VSyI7KDUySbuxIq5Dz7X6Ot/sXViY9fHY/+qH5hzDg7TVKevSkp1Oard7WERHq62RZCnmOtq7BZ
omKvqLBopG/uREd2Td0j0MhUfvK2QK7lxjHtbPj2gj8X/EZGPh5tThHTWlLhoy4a1yiW6DBXEvEp
dlKf+F8FBWWhXICIkBGIu4PGXw65IQuIVePc7BJkIQ22b92TUDOw0QJ+D4+u5bsLlURwEEuDu3IV
gnyMIaH2zUwQ9pCxVWu8JkhCRgbrgIAbpFKHwrZWWAJt2q+kcXWZtQq1Ilo2XRsvXTADq0SKn5oU
IAIWkz+ZD2eotfqtgKNTMvyRrGmqa2Kw7zG0wedkjO/5zacPcPAVhgxHBb4wtEWOHsXtt5T3Xuni
6efAoWgQ88fAIky3aB7Gba1T7UyJYsB4Q+4CSLTEuJOQSXAKJyRJBKO10F2VNp8xxvsKBMci/OwK
2z9okkmPrvoEv1d/RN4pi8CIxLKQOeqW7Ln1XXLObc4K0M7r2sReZ+clGkqdmK9enFg0uUu1CCXv
POy9FBgF9VOgDLcwNxBRBVMaHkuzhSbG4qCL+GZ4OA9UX+6HPCDUNaCPBJZrxVjT9aS7WKp6UkPR
n1C8wshA/IcahtDN9u7qaQiRUx+3FMCfEmBd28DoGLEmoLLj2X+ZbOWL3O5/sulPRqm+MsKkXjFz
CAdahXbovTVV/Ne0iIkJ4xdcp2Sh1XTaykjZ0O0krKCq3HWaPjmaTxtNze+uWoW7sMJ2ppvpunQI
EBZltnGr+NWoki/qOkiN+5jy2DqJggv9P1arf2A9HxtkYLlGXqOpDuFiSo7txSqVwEYNcLe4Y3KM
liALIi97YaxriaOwcxKwxF4t/T00YVIilW3bRj/qKFCM9OJZFaOyoMoo16BZ1Y3n6PWh94djxup/
OSYO8aMy2rhl4y/zhEzbRq4GJXzytADzaWWcPSWgy9yq7wzsXMH0q5SCKCcTOUZpoxTMSlqNMVkU
8L8vJmVzs1/mhX5Av4DPwVdx9pEGHZlfLUuVZZq1z1FEwt+QDCgP0nDZUGTjQn8cO7IB9UDTl7oM
/ihJ+Tj9kTKNPm3/DOySVZBcaKOomWzr+a7o5Iemm3KLD/FUdnHJRTtOMA7mGAR1wKmmRRwxa5O4
yVC7kREubMr8Ecq/Js8W9EVItlKIIUA545NRz9XqoLritRbjt9+NzGlLYNNY8mzh/XU1FdiaBjUD
nHa3aExOUoejOxm1Ty6sKAF1M9wrwZBv+0o76mlar9IW5kCEwf/smBdhZXKxMwo+B2lf97YQJxtD
ONpD4gYuqQlIkNiHle6m9VS5+FMZFIMSGyoc2R4rFn3TdGEPCGpnoLbFILVOYW4RKvfpOoiJh9aE
N5Wn2EbC7LNEQHWPjPZiufqrX8jHxinPY9rRA6qUcDHkDl8x2lIU/ZxUZrIjjYr2fx++mIIrC7V9
wpYj52ar1fegeCcRqgig0lfb03d920wZ3Dg60FKHPt6EMk8Avig+ZmB/URrvBlBBgIPAwzLZIIMw
EboYdr8cK/tHGSuytCPaRziFl4nwj1WbDisMZ+8KIgmdSOIwkSC3upONDXroeatSuCuMK3uKhqd0
zB5G2sUt/V2z7a6SquASlMuS6soqspNwUQaktOUwQUOM22lwGpziHCbDo222/Y1zjrQxTwWYnX1D
uoy3HEAB6pJlFsmnGKEG4lo1YnFusyvMg5VpGwdnJH4SKBSedX/YjDmctzJKN00FhFUDStB4PpbF
RkXBVn+jwqAe6qG7lE25jUR3EZn14nSss1EEc5ISEDDlqTmt/8l0m3TCLWJIfpgbBK1lWMuDr48a
rApcv0MPZRm9ZxcNKSU5corz+N51JnKjgrWKqVRfQm/wndrhPSRrzY+hv3jJflBZbgHbCZJrNbWF
SvHjZMq5VqpPbbwFlflgYYSwIrEj/2SrWMG1rj9HvTmDHPshYoM4wvAzRcWb9l64aRKgx8EPIngP
t0bF+W36LwolMsTMez6aQNpbQ9YtjrXGtRc4RLBFmh8VK5Usc00xkCM3krU2vwMakR6ji1QISBoq
lBwkLyYLw0/JazfQr6eijjZj5vP1ESZB+QcJkjXkGMWpdETqQDRh063HmizHoFP1RcMouKixbank
kOPp/wFbAZrFVuUi9WICMMGTqEr93idM7T2l/Fua6crpRzL/XJJUPHVL9CfCC+pK6zKjAkJNbQ+e
dVUyJ9s1Dt2klKu86SpfzdijZvPyU5IFaKUp+6Rxv8qpBR8hvjGR7zO5NCEtPdhqTuBh3nmvvpm9
hE3d/E1ERYBk0X38Gks7R15p1YR4itOlHGp/yU+447sgTHocCDxyEdsoGVQzY3KQmVlWrmwsvjhe
WWb20IwC16V/NLlVcsGiPDJRpClEZD4H061cV9TD7GXJFOMj0vStbZvG3zFvdzoCqE/mWIuwKWg2
qj76WqkclXiw34WOXogKrOTXTH/0ybdkVFg584xjTxHuVx4ZNTw/SuYu7QhLEeT76Oq+aeBW6El+
nTciIBRVu/1CiYPS6h5a25eHUo7Kqh6cZqehWHkJXIBN8JM/i76HSPnsNUSLhtJyvoa/BAhmf3zF
o40Mlu+jNP03qbnGKjZsrGQTTasPstsvIEmPSEjIiFDeJllPyh3aBHhwmMV+7cOwG/KTp+Qv8Sjk
R2xZ51+Ab93L+mRpeb81B4rFpj0OZ/CSxaapC5fDRsmuZCWBQJ9Yn5lKlr2qyDeXa/QixZEAhlTE
3ioH8be1awdsdUP1WNM6+7s0WeR5/YtbOUxmQEL929T942iAjrFTpzjmNty4Xr6HdJum3j5GunJQ
+SllIuhrSSwSLlJORcmPnaLTO5xpEGUL1kdSsm59axN1jXzPmXy6qTZ+Bi3w1p7O5KrsxuCxpY2N
iaZTzoDePkkUYp4Sl8YrticGDwBl2EKjh6yskxMLKX3TlN6f2VhrZt8D3kWlYb0HeFSeaAnb96Eb
bS7hEPkL0Vh3BEnNxsl7i1ERYX3sRETqTchyS0d5ZanZSrp5BBWJae7VsEDSABdvNszr4Oo0hXOu
2+FOakn2XFvjmwhyeR2qEZdI0+0jQzYvOCGgZLoUZkU0HlS/Lo+GJZRFimeFsHCglhMEIVW9s5VT
G2hd8KttSucDVdq+i/Nbwh9zmp9Uoydd4ItaFULCs8pc/VCqxFM75aVO+yl4CH3rYNrNVsoYCSrH
aWU5zrUJY/WxM4FUL3sD2eGcFTJU6Ih606MbAWhgRBmzGaA/7NQ6kbhF8AwaRc3QrSLYA2T/0eQY
e39tc6CHFm4f4uaZPkcfDdaWsgNUPVGLM9jil0Yt1ENuNeSbuBivZ86sL/QPLLbdVfPKGjos2An7
DIpTPYHfpPsUd/y3FqvMSJo3OM0WBoZaXQq/Db/GRts6NDYt/zZzxZowMp4w9jGZ58SnsEQngHqc
oZPKG/cRjl8+IYuZnItKOB16hHZT36n5yGahjN+BepOx+ZJ3rfiinf+i9OYb3rz6Bm7BXkItSGm3
mvBBCTcbIB256q6tSvGoU76Km75bJ0WG1Go+BpLARF6pILnJ06F98Gn+z2Y0z//JjTK9//op+x/q
F+gAWLtXEyitq7i6EQO6T1tbOQf2pE7MOhdyK7Exqhvf5g1t4HDfac5PChNeFYp4ko2tA1YuW8pi
UXEhbgwsn2wPvXTK9zH0bLSWaYURVQG6OsNNs8RTzmZgfSKW8xdAQwiwb//qpLUhobBKRBRqsu6E
cnIqxzp1jp/jjsoqfpWdICbg/vtFBCIzcTrl1lOWMpug5xltlWxcyhbf6MxHR4n/7qTtcDUJ4Fj/
wrNq5NXwCjOaI9IBuBgLvlNsqMGhhGdEY0M+jRrNUYPV8TEmII4rkPFKbkG2a0dvrYpBPlk15Au/
ovWh259ZadKHmxJ/yAWn3FaMEER7WGp+XD7KVoT86t1bbtvDDTlEuGDqIl8MAliacoJz2rncYCjI
7kCCjAPWvQv0Kfc+lESFgYQgTA8V1NqPAo/CqgrvaKJizOTbvsAS03WwXNsIU09n98oulIV2+h0d
JIZEv8jNRZMY7bpqB3jbDdXNhaPn5kmdbw62I6iiV0SiTCerj/jeqj+0Sum3ukdubTAEuzzoyHpT
dgBevCsRc+MSr022ydM/Y1K5LDJje9gGHccAccoLONH2Z9l0/tKzav3SuOh1BMRNItuETbS1desL
WK0hR1hHfObN5bKJW/bi9d5krkMHMH+VkPM6vPcMwaoWpTSJi/pJTNI2F525Ql41IXuNtpPMSpcd
JvNLVZH/Y07o4CDLkhse2xhFKgxLmSbmij9cXTpTrBKJr/ZO13JIW2IsgagKSElq0W4yY6fiRCqW
vSuTdQFT99d258IDM4YqfFQaaYOJcCm5dw4GU4JhbRWiI+UwemlwzXQSM99GDeVeE34J6pFL1yUT
vEvlnqZ68NKrA5LvdFmOvvIKcs3EjYrJmqoS1FgoLPdSYzIYZj0K6zBh0Gd4CSi8wAI2qa/PJ79N
72s7+fcvqCuQ+L/hpHiOXW3rwsc8WIM9bEr6GjtAhnTwZdfd4S5qayWOy00wg+FjH7x0ECFAqrWC
4yKNGjJUjGLdBQP+brchYkrxrZdeZzCB/oAdYB5k3cC8G3uX42g3E73/bcDZWFsCeT/DGGV7bhjh
kmVLtAEfAK2TIKHs/xMRrGv/nXijObSEHd0w3emf9t/5MB5HXiJ1R1lavlcepELJReK1mO3rKrbP
Iw3vb4YINPmDVPBkVCNWBI1CXag3oIXieuepVGIyj+AYBCwa1Hj0NbB24AoIv/50k3qrmvduyjab
N4ZFfarWbWUf13H0JOHynhop3/89gxjEYdFrdXAQxHQw/PanpPf0k+NwkjS+WX6QSxgsbL28SfQF
F8/012OWqBclJ/ejJeP8WFo/M9/JT3RzV/vluAbUV71rTvZSaxIbqmHkD3pDqtAw7Xd9JydP1wbe
qzQHI54kyLcsSlOKHmp14XKxcXut39jqoNPGwbrl+FSfSh3++rRJzEHBC9htoqTtp57YKrCiY1n0
IPg5tTcockpynyfpKN2vZdVkwaen9OsCrcC3O4zfEH7rZ8srobtYXXS0Y8LDNYw+KxVSynuiB3uQ
e/53JrpXawjFSxBBfUhGR2DJSjd+aunXktZXhx3hgHknugRqgMVnqC6dG4F9l+vMDIofzOsfHVDC
1rS9HXBatM4TwywkrKULmIj1Tc7UWtrZD/4PEtMLLCnquHMcNOjGhI/piZxrpmG9MB1xVIdX9Fat
2mefPhfqtRsAG/dsrN6wrPgj/Oyzc/0I6sdTHmUp0Ck1OZo4j3438z7bCzHaY8q80FO+/UrVjTpG
haTxPxOvodtp9JIJxLaBaUfn3vs/7J3ZctxItmV/pSyfG2lwh2Myu3UfYg4GySApipT0AtNAYZ5n
//peoKrrJimV2PncbZYmSyVFJRgA3P2cs/faQX5yacLz6pF+MUQZJ4c+7L5N1n1n0+FEI/ttnKge
fNt76Cfit6tWZvSr24hiMhF7Agn6Ww3TY031T9++wITaA54ehpl6epjAoPjafpxcUrrhrH9J/YQI
gqzPbw0VwszRnnPwRVye4nI6pb1hMC3I7MOkzOFeS/chSZ3+y+RSPddG7tzOcW1eTL2BLo/4v+UA
25DXGfM4pzaQrIAeso5IX9WQj6bSEgd7GmIsTuxVECPsO6u0urWjSwXHuTbocIREOfQu/bM264Gw
0okCWbGhPB/O+IbkoWqfRri5J6y40alafjEgZ/DJLP9qKot/ff46LPnoZPnj9+d0jr+VUnn//2Jy
tCKE5D9nWL4Pf0qOXr7hX8nR9p8mHgJio00Q4j7G+v+TYSn9P22WaOkL03Uch8zEfydHqz9Ztk2U
w5ZL6LTJIv7vOEtCpZUnLU7utkBnqSwl/k6epW2RrvmXvBWbUCvXVqYtiRAzlekt+dV/zb8bMwz4
hGHdYRmz3UM7od1Ym3NPoFSjlHmFaVYO8bta9ObZDon9ckWLAbAV8Ulpx7pFrFwT9sErJKcsv5uX
CN5Jwd4BpiDvg772oCwT1WuQTr1plvhemjRxvDzh8k7B5d7SRfYvBF5+Bj9sJeMKzmn3gBqPVOB8
CQjuPRO/ZKr1RVpURJTxmN+VNrCj2O3xZ/QKeeMgXJJqBjca1XoSs2vsoq7Jj7nbh4CCG5E+RhS0
kE9Al9aXCwkiL7dYjVNmlRqkfrqc+bJOqyMM06m+10M5BAlc3wr2HmFfXT2/I7vLq07DrMLgVghU
DoQuYwpCQ5CddeArQikmximhwiEyQk7bhX6N7C00Bl71RHTXlrsQMnvfK2+YyszQrg1hfjYJy9pU
Ui+kj9FUO9+2G8S32DS4mXviqfVHOITzYQQ2sCFZdzp4JoqbDlrVFuFY93FsvT5ajb2Bx1rozvjM
ZGn+hqDaJhwTKcLjsDjdzFR1QDYqpBZxvJqhT595vJjaI2y4mEw68yvKXg/dmghg+ZB9Qb40FXRO
Gtc02t06g0BAdEjj0LIOlFP7myjx4azYPhmBZij8r4gze4iOPUgvNDJ+w2eR+P2B8T8IAQpCvDyG
TqYvSDuSI+i1at3KsdgNni14NkIHHEEZSknwlKqSfWYqqAVwiyr/1JY4Hvep5Q3Bx8Uv91XkVb1N
VToy/Sq00O9AFEn6Z7ac3MtszvKLKfdZfrPUTlYV4oNtXY6Pc6i9eD1HQ3Z00k50O3cem10L9uYA
aYC4x7FLEOSJWj2EBECAWBtGmoJBKK2HWRbpOczbku6ezUPl5oWGggko7rJBbpyt0rJJ6ZtOlaTr
MMhlyuwpDG2j4pS/aXiho02Kb6xcMefRl6NRxx8oC4v3nZex0SMm13vLmtREs1l0RMJyyjzoSkfX
SdrNH90k0AeCSVMHqKYaP/r4xTC7MiGi2C6d7lvlB/iIjMJwgo3yIqqCVhnlqmt1/CnNQYGsdOmG
C3Xe8XG1qKK8pgMq9nHXAHchGz5dJ7VZPqi5NDdjMbALxj7zRpdpT+dUNJcAPMwNpFUc/9hAVqUV
VxcF9pwvY9ZRCCFIus/oEO+hO1Leov5ZCLLIpq4bKeNsNfoGGyQ+TESITapbkGJVexv3KjsUVpJ+
EfCGbqaIK91nk4Enu+1G3Dp+QRrd0DrDfVEN8k4oK0fZWsED09XW50zad0DkaM8hwSZ4JPg4p6Gf
facWZv68kqOjF8RlaI4JgfIuq8FouZvUn9DYFJhpr7E1Cs67NlKhK0vPwb5KQ3CL1TBwmoOlANdV
ojKr8g5jo65xj0eed3ACJvfrJm3nD50PW+fsFj25mKRQMmkNhTnhQxxswPKUrXs7gywX2UzEVnGm
W+8OVkZWYIWeY86OafEV7zP1KW27lH5eNeo+xgQ3NRdxIQpnF4OL3jMnyL71fQ5afYRuGOl47Na6
zbNbg9v/0JdW/om0++YQdJwNPd7ZQzuG42VdON0mHyQv+dyMx0EN1B6xx9loy2g8J3WXWT64UGSa
Y2u+C8Jx4ftZ0zJ9blvxGRkBARSOEoxNRHovzccQJlpUMoQx3iXOoyv9b5jV9MqFsQbUoESDUGeo
OTpEwvd5Q4YEhcB8JlgENUsl/e+2laUngLSQTLCwn9AR6DteZTioHVkEJRAvJ0sxD2QoAiuFpWCN
TC1mrGx70RqaTfDg9xScMej0rwnkcMAcISOgqnb9fQGJHEGhM/Q3ucFjPRqeOlRmVF1aRQSEoA6T
S2htdY7xMss4pfc8jNFE7qAw01xszS4utpbJsJZUJN7yOvY0HfzYypCHRnPzHQl3f5eIqv3UA6g4
KGEypoAs6tzErE50vGzQbt6sL6LYMTcqN8JHtpLpQKMNEXEHJYqbtOoMDp5NrsaHCknvcOpkgQzE
jOanxoco6mdMEXedF8PBjezuOi9m747SmHyMth4gCzh6EXeIKsrTvei6+XvsxM3YsvKlsJsCow3J
yWgbP0WSERRjfmdGLr3cvkrHzyl57DfTFCXn2q0fvAKFj8szchM6LXga7HAPvR7Sd7HtovqYgKyz
2rfFu0kaw8HB0cxdY/+WfRNvF4spLFLqdsuV4iK0EMXovCof4SfwgcmwyOC7q+BIhCTePos2qJ7j
6WRFBR589g1nmxNhtqt6v6EJoPN9bjN/nD0GYumA/YHM93ZjQ1Zbo+HraQShggXJyIAhSzgwh7wt
HSORjQx9Zyvi3sNkmjsbYOckHBDe/d7BAAvgMMs2Xrc8MyoYt7CXJtQ92Ppmp1EnazZpqHip2DB5
KHZ+W/UbSWjCoZfMOcqQhAbdyvIqqePo2GppnEeKuC1t/69pajD7LodsF0Jugu5C4GraV7iQYkd8
kKVr3HmBn4EWS2bzU0MxcKMnOg/oeVi7pVtiCJ/R9d8GfRi8Ex0VrcNrfs+BPw0+Z6Y5ngJgxekT
Nr1hmez7EwieUfTo2/wMSnwki09j5Zkf2q5k4I/47tbmebitWzYhjmvTLpt1du4iQQ5lXwU3PJQz
ggOIqs06nSYZ05POs88z68N6AhN0kLI3H2PU4PuuVPU+G4PocnDYuvzC675gM2Zt1GS4mceKWC6J
ZcMcnyYRsK21NkjOFe6zCUINLfv10Lv51yrl45mFEh/72Sr2LQ2oFU6JeOe2atg6U0BgchaljkAl
VZufZhmYCdRyX11GqAiZTCR9eWVVgB6Ndhpvl1kA+3rMQWc7zZYR7iSyn5B7l6SnIKrch6rpxDeC
7uxrjnzgDjmVvW+Faa3DMQZx7Fny1lGkX1kxoTCrPqmNMw7w6jsTGX+tcJ/Qs/I54P5oyPyt4ukq
/gpOtPze/dfybV9L/MSgkrv//q8XvztXT8zcm6en7upz9fpPvvjG9r+fvxw+lZvP3ecXv9kWdAbn
2/6pme+eWrQEz/+Tf/3J/9sv/uPp+W+5n6unf/7xlfS8bvnbQuKfKG+ev3T89s8/pEN58p/Lo0+f
8y/x55++4V/lkfUn8gBeRcv2hWV69v+UR3IpnJAzC2okl0JJ/bs8Mrw/pat8i6+bjKuEa1O0tGXf
Rf/8wxDen9RTUlB0Cdpfju38nfpI+S+TsqmPsCcqCAsoHXlIhPsqj7KrZkZYyCNA+gwKKRj0/mxH
eaQR7YjIg8NOj8MwvwmkiRDHe0ESjbXxCoG0MfGKEMRfbpoTIJjQleRyNjlB4tdd7mTYERuyX9/j
5/Oeixcd59+RnNjVpbJawtQaAvPmwzAmQbVvSvL1mD3WWXvCZQu6rBosN9oKmjftgeFftjRpshzK
Vu7QA6rXo6UQ5YcVgq9TMaAc2pkBF43koyhxgrZZ0fpfOKyW/OUOrJ9t0PpDAbkVWdHiqIofp96S
A8M+0yiOZatK5Hl9kPPGDY033o527hIg2o+zd3ZFNuHO8hITDJbhmfFw0nC5ivwWG5EU6ONnnTe3
1FZpiz6uoN9R7AkTArS1EjLyVAcYbcTntupi1/6iTEeOhyblCHdd2I5Rb7F2VsGWVnxLrKHGEQo5
UNkaS5UZmecQ/zm+O1k5K1/SYGVnUGRFGPyF9caWvnU11iBXDrWu6uaEYrv/lJiOc0tKFFIUI+ki
6zhoc/BWVTGklJ1hmn6UUV8KNrvGzK+derT0JfifMr6QLQXqpcJ56B+ipPIQM5UCJB08WyC0Gmlc
vyqnpEVAmGtN9VCQq21VAKfXhAL0JCXOWWYdEO7H5oanHy3LBGTOA7WJV27cgL41P85eG7SbMhS5
e2znxAxvnajyulUqhrJhxoj27/3s0cC/7p1cg79rMIFSBM6qk7uObhbjqCDJ9XXYd+PDaAHUWmvR
p/lKicBhuB0HpPKUpBUv4k1knzexklD2qmh00oNv5ESbuSj61D2fqlfBoLQcVD7j2CcXgsDT7joJ
/B7Bhm8SHZWnhv/keqQLY+oAe70e0gyZY9lkbnW0CVqZtrkbd9PR6xOU6By7fZT7sP7xeNFUBLIu
IlWVV07Vuh0KYDuTtNUnn2OgTYmLgDarwHM4RrHJbd++K/sxwlTrCSm3HO2zmHDEIsDTZhZTfxQ2
x/xtNyUwfyMkQ8znR/i2CLAGHRKGiZa0ozAIkNRs0fUg96tcQhbfM5gO9Q3gRZK9iQmZ5mNrZZkk
NmUE6eCPo2g+gDoK5z32M83n6Uym/bmNhEO3ISijaV/FMLU3nIxiezXahiUZcecehDNqjqPfdEAk
JJ5ifw25r8ZIJPPZOsCH9d1x7YR11XypUznmBK5B1KmvB03U4nBl+CMDVd/LwUBFqZg69Cre7NEE
Hgdr3pvR0Nc3Nu9EthmZuvlb4phS3HehD65wycCBRo/OLnL0Y+K41sTRKsm6LxE1UU+2nxqrtZcZ
VbsN+XGZk0eqZwM3em7C1HFpXLNI9MXEx9eeBVpiyqUhtHDWkqMg9UmVTons3iMtZkUCeDmQdiMM
uFp20hkbMbZxvx2J5eo4JRF/uRLOJFsgxUh0VhDU5ROlT2ByOB2zcA9mBSIfx8RgiFD+dT3kp7w0
Fvl4i2sx9Myg+JRVyoQGlKTmUO3tVvXDtvbGEhepaM0veY9DZFWCDJhWqWGIbyax3VBc+6rIoZok
jK5E6mAypGlns9t3fRYzpEbvnXQIRJrpi2eWTn8/ZcWQbVSFC5hpYlQN5sHz7fysllipFsOqvAho
GSXbubFJ8MnHRpN46cysB7VPJFxO3YpQjlsMpXdvMcxfOZUBHrKABgWCysyL/mx0btvmHxHCVcAR
WgU1OkDC39zVQ4EBk9xeUDRilEgopZOELuOHaLpPx8gyV3UpNeDxPBro7TMttdud5vX4OCQ9OX9T
GdPBsMJF120bVYnpQvs2IFxyM4L1lDONuIv8cH6CF2lD9Sa2IaZ/QnDd14gUMXdNqC96py5FBn6j
XK06VG4pCtD1FMX0qeKRJswVRHrPu0khY5N0pMJmWeoNbaDvG0W5KZp6hvBiEx68msIyjb+hbGVu
FzUu9plETOhS8yR/sH01fcroSSkyA3tCUBrPHNRpEvmkL43Kne5LAoenHecHSx/nETTUHjThIgzm
RC43U03szqllT33X5IRVcPjP02oTGIbTOitz9IKL2qoAfYydQzhZiix23KPKWYoN4LMWPXb0bCwL
XrU2XD1/CtOsPjeWYrno0Mzpo2pGHuYJnDD6zYnbhC6Zgu9oDlbFlmLGiAS7iBH0Vla2ZW0RS9WX
WWtm1hV7PVLaEouG9RnFgt1ca28M1A2RKmab07y3cs1Edq78C0dyUsZDNzk5R3yq06te+q1zjI3W
w2M1lo13xQ1qmgtc82L80LE5PtE0yMQRzWXcr3XkwMrOcTRA7cN4miDscnhc61gb6UYQwIZ0l13o
hiwV/CTjSMJHXTmQ+hkJxc2XdtJSbWWaIwYCg31VRWnVwWMY0VbDtrKce571aT4EAVNOQDRlTy+x
9+TMLmLPamvU3JqrMSQTag233tcrj3ObPOSWDXLbsGcmpzPLAmZoumzeNkhFrI51rX29htmby+1g
lzS/TC/E6p9iaXA30USo2UEjyHABQxbEO3YGBMI1Hru2v1QGxiaG/UX1YZJYEBn2VfZMclSVTHsj
VS2nNeXX9sHqqRPgF1lJ9ZABl1Lf+qwc3C/dHLTWCW6YmW8d2sr1WsV1Q5fOqj1M43PhS6JylbSC
gmZUsuU1T1mh1cDlWD4o6pXKiEm/T7mzE4JoKy97QC3KZM9pd1z8kBMyWWl7ZE+t3dboL9NsaJ/S
FEYASXhoBg6ULHyQkA0iWLsSkZMNNicjQOtdFYUpsjVyKvVj0OAe0Ki3Imq/pjT1RGzGmAMH8/gD
ACzmoQ9TDprslvuefvd0FCjDIQQRVl46d6JR9QCpj1bpdgoLBDSWOaEmiMEwqPdhG8GUxH3TfAsa
C3UVOZElw3aOKYSVLSnXOVt5sutLxkurLK4Q5XIGaNxTq702gjBAotdNimusuZ5bRg3hKrCs+dH2
0rH9AFmky3dzRAfoQmuDpcSNgbe5GSOC3aiWraippmm8n2NNFT31VVu/A0s9lN+j0BrBLda673/E
zf//muwPiqbf1WTvlmLpH8ACn14UZs/f9aMwoxj705dUUgLFEjiIpfwan9run3+gaf/TMW1EBabp
uZ5v/s/cyvL+dPiy5UkIriajLfffdZll/SmXas13bUZW2Br8v1OWWctUqsxmfIpLxUmwGJfGYMxR
ruU7yPleVWV2KpxQG0Z4g2xuguiWkIIXuHo7lW2FE4T83LK9koU0t62L1RjzEsLqcI0uvluJoYvX
YzIBhKC3Rrsi3kmvmok4PGMs8OKVP5+pNokG6YwI9ylf76bwu1F1/RUx3xurme5QCDsHQiUJsHYR
dVFrDBVVHxrlC3O4Cchj3JOAMeFy0/kVIdF/uVk3P37OfxR9fsMW3bV85L/48T1T4nk1Ibe6pliK
1q+f7+IiXP70/2rQBrl+14Q3JqpXlGbNvLKQwcBvCpzdfIXK39sKbSjOi7G4aEWzKoup3cxz13y0
SECzEnmaJIXTSCCdWZHrQ07V9IYE5bUChZu0VODcIf7hcZGvblIH3aojZjO7SUsMFy7Lx075KUuX
QFCEdZiEEcQvWTgbm2DBSvt5sqPt9x0DobGlwv6Mob85RJh2VkPtJBe//xCV/dMzxIOzjF/5lX+W
J/yvH2IUT20dyrYkx8SHmGOTNOBOYLdNR8ATBgSDGA+HRRNclnw4Zwf9hx8IdVEBgF/RKVm7fY0F
DSDr9SxLaN/xbkjK9lJXVXhfTURLjsWTaunEoqT7jplsglPNgYJHL9/7gwcCz69PYJ9ts/uiuta7
MgPTPhVlWt01NjqjOCa+xFvsT8J2p9sG9dHamd0a1c1gLGrFetVq2z6NaVjA/AurQ2h5P2b+NJzo
Bf3qUaMB8+pNk74pPOma6FfsH/2RvzxqeWC1DCOL7KZoBnHtBhHibbAs0mqZui7bPHHz4Tpu8MrZ
VWJt4tItH3wHtRgG0WI3QYcb+w7XkJsG1yPG93XSA+X0HDLSKNEOv7+p8mW7ZlkYpM9IWzKQYHWi
SfTyprZmkzBmbYub59Rv3pwNAW+XXU9Qg57neM+mxuedYYGc2fURDffQlPIUL2kmyGD13o+V4T1C
1zhpl9UlCeEPOWO8n5bP2Bn8R2VB2vz9RYuXM3gumksyWWKl67uCJfXVRcdY7YYeHub5+XYWVlAS
mBtMm0JgWU6IEkAty5OhSeJbDRY/U9CQpUlzX65/fyWLsODl3eZKPOFwy2HBmPTdXn58Aw5yvOWh
cR4i1KBkKTUPRRZt6NwOm7ooasjlcwEIpIMNQ2r7BrwZvvklY9ODa1qMk7OOxeLQDDtx3TSfOCZs
GFlO7zvhM6Zj3gsP1PZWgEAOtmm3735//c+ithf7wnL96Bk89i2aLvLVOy1jJp9Fp41zZQG2UF14
DqoaG76c7IMRD94tcQubKAyGbRyAz/Mjw9j22AOPwpcOMG33wrDtb2EFqr1o1aPZlPBZN5FPrFHR
98BQ3Ue/GZrdPAYAbTjv4yLWEBkrMN0FvY0VtiSm/1lqHMMyIYyB8Smnt67czIX3xi7w87MOqtVC
betDgrY823q1C6ANK5zRxU0zSWp4Wjr6muHdD9+FwMqAKoubGLBNnWBOH5GrETMfI4jNw60ufEDY
0M7QEOujVUbJqfBpGqXKeTcW0ZNjf6srszyanVf+OHX9xyXl+bpe3iSPqzZdsGtsD/4ilvnrwmui
+Ms6RC4UWBaDeRzYbokco5DzO/IAOVV284Y4V3ySCLd3SZ6029Gwp8XPvw1n5yEmMOR25o8esXOW
G1thu8LLjBN4z0m/Q9GfjPuW0GqkjyaAAtxy9Gh5iVuBCQ61PS0VETCB71htl1XNdhtji0tl3Pz+
cfzlHVLKs6F8ejS5vWVx/cviWaq0iKI8sgn6RZRmxyi/5kp/k0mNT37Q1k4IZO/JSO8W6is+XvTM
hP9sCADAUO7UETbZMdkTZo1po3epqdwq3qvll5xScuOnztHMokf609H+99f+Shi0LErcJRtducsZ
g5/g1dPF5l45sNrVWUhIgdiprqIGrGg2i2rTZwy1/B5DHKieYssootyGibv2YfPGopVrctf6TWJi
poLGaWOBhDUOxhfDI6aavqL3TQ/0TufqY1XV31026BUwEncFT1Ls2jG3Vs9PX61kfCzHr6odfTyj
WfHGyquW9ezlo2i6dJNxUzAz4F1azgh/uUGosZGwdGUMHQX+d17Qpl8ertZSTw3u4fuc9SFj2HpK
t4W4M3sH+WLV3FtEx1wPlv8Rh3u3ff4Wj/+0BbRRHeqAT6j0a7p/RfMQ6Vx/RtS+smb3Pqu4czRp
L40ZbAetnBMAenFtkZ1Jbi4zRt7MQLfuZeey1zd61pslzr6wxoDyKEEAz3gakNqlWTvzLaXavgcF
tHIaRgOtRno8JZqKP23e+JyeD5QvPyeS4CxGLtLx0JV7r9ZVm0WbZmLnAftjUZjEJEjJSLatr01g
fFTCzw9yTmzUMU/kcB1WzmNpsgTJms/h90+m+OlIwpNpSxr0tslwxn0+d/7lpqFlMcbQiCXRi12M
wbPuP4osDbf4BzoCfwmXVgMjYVjC0rsJi/DDglYg5gyznYa+Do4XwnJnw78x4/ch/cBNkSvMCL03
vbEA/GJn93i6lp2IFc9yX9cphonYuTFHeY7xXO/Snuc8dJAHJ2CFVmy11YWhNDOTekZFQFVF5u4S
FDma5Vsf2vIkv7yDXIlnM2ZDU+jizHj5pI+ypoc4ZPLcgl44RhMoE78F2L2rWoIQ7Ay1Xe/q9mjF
zpbJrn1KSU3H9fq8ZzutZ5AR0JRvHdd+Pm94aA6XJQaJpK+cV1sBfddBZwVbweDS7fxhBovW4Gz1
wSTqHtER66Ogg5lvXUVm8EiAXKlYEu0O/kLUfCt7lCnQCdNNaSA6XOAh1LPTlWwAjZTQUFHRkkvj
WvbpjafwFx8oQ0abu2oppozmq1eiKaPSNsd2cQeJh8pakh/RO/sVwR/PS6A3EPhddwv6WflPKLQ2
oqLX1RmMgLK2f1eGY3qZlebujev6+TCJkpMTMG0pTpPW61PBHCaGyqfU/vGqSrcK9qUrvhO14q+t
LkKUsgRSVUZdINFq4n21vNGi6N56TX+1+XEIswleZfdYdpOXT5zR0G4kZcA+Q5eZ9xb9xyCxjgnI
K0y5GB5cbc67am6PEw018ggmuS6RTPuhxOgXmO7Wy4HsuVFF2Y2Icg9oT27NubpCrQIAvx7Z+THy
YeMI33hZ5K/uLTkQ8LIEAyLhvLq3Fk0RDpCOc3ZUTWRdPT5CeUY1F5iNeww5GLJYWhsjyr8Wk0n2
ICkUm3aUCHVYAA0bZBgGNrF+/q2elaIPkI17ycN6SPsPuSzVArsft20t3oHEIkow6c0LA23F7x+G
X92DZbFUPJ+StfL1eRi8JQokAjvPkemj/CRf6r5vnbvnI28R5Y+jF0GEl+qsZrl3GY/tiCUqtuVV
OQqgzmEp18/bblEOB6QuivgbPBDT9Xhyy/ZmnNLg7vdX/HPTgJMsjQ00n8tgnx7Sy6emQ+Tkx1Fv
I6ml5Bns7ogr0NlQR8c7RHe0r7WDymIITotR/PnhNUN1BXEDsp/VEwhvzsm1itMjedXpW/vgz+sV
WyCdfR4Oj1v8ej3PZY7FyQ7ac1gNwJIY14bA9I692ZrHeISJEgQXz9c0J1IcRyN8AAbIWU8M/c41
3K9vfFi/uJxlQ6YLJmmrUTm++rAQnrIZ2uMZdSqVN47BwCA1GkarSZclpg5b3qrn5ejHbeSFXyPC
Rny1vPrPa9HvL+n5iXq5z7Dk0EzhBrpLG/BVBRlgEA2NypvOqKfuqt4sCbTRFzi/soFsahXV8McY
FHp9zNAaYJtfdtXHZDl0JQau+7SmuaYZ7xPzfXLHtADdmq4Ne9cN8YahMoYx8MoI6DTzrIgxxe8v
/xcHHdqTDvOmpVvJvV46b389W3CYqWhcmRBsKRjw3W8NApvddMwOOPRyJtE1OvVgyq6Yals7CJMS
+xnew+H+91fyizVo2Vd4G7gIJtmvj1wC64tXqk6d08YBc62GaR06zK3oXybXaZW64HXImqxkqE+5
KphsDOyNVWDsK0T7JeLCc9pHmy4Zr8NZD8yZQeN6E27JiGKL9v10NBJ9bUB03sjYtg7Wsi+Afn3r
I/35jM2jaTmWsBg1SSFePRG1SRjcWLPGuJ1DHGvsZ1vdpd+0QSZE7E/5LkyHw4xQ5J1l3de101yH
QX50bZBmei7y9wVywRUxyUjNK4JlpRe9WafRsn51OLKWj9lyUQ87WC9ebVWL4NSZmUSduYpNExCI
lHfE+wy1fQ2HSl00wReOoeWxbLp4ryNOKmVVXIVzdkb5+rFp1Hw7TTHM3BGAJeULU6zC38PGrXCA
01HO4fM8v2wqNpZ5URGsZCqjLclpb5w4l53p1ev34id5dczrvTonWC1S5zx3PkBivhB+8kZL0Prl
p0V9SPuZw+RPTyaLWQKZ3pNn6Y8ZZ66QMIBR0MlNVL5JRdDsBsX+riPwIMvp20uenv+rb9SIQovn
BNEkXzGGpK/GXP+AY/yaABxY0+C1d4yV96g/NmFudUzcAInTXyqPlVt9Xl7cA7Ez17VKYNwnTbOj
U3qYQv9DZ1k3wiyNyxorNH9H4axhT7zxUopffby8iybVEBUjB+qXy0ObWNofnMQ6Mw/s3qPceCdi
Ya6GJu5XyDVoYpsdtnIXhmobNl/CKnBhVY5k8/izQvGJZQB+izr/fq2wfj6vWDZTGopj/vHk6zLW
wCImC0JnzoXrXdYMGskWSfFRJhLDJL2SypEnK2eAGXtOeoNaKlkzYMlXS8axMiprVfXKuAh7Zd5Z
fNuy9BGt8SVz+uQmaAFvp+ickC4X2Ra35AqJJWVsTJ1vioBNmmy8H53oxB2bjWosuGkeYiAL5taq
RIjygEn8UHf5zRs/989LC71eQVGjJIHO6Adf3o6+r0qEHCq+eX4xywBjgPY6a2sAtea0Q5bD5Jrp
2nGJCGzi8V1dRMRwct2BOz/I2Bmvnr2plSMeZYBIoHFuCSoYNz4hipdtZYNpQfpvwswxOkYA/K/W
z812WCHbNrXnW4MAoFVp73M2wtvU777SDixWOiXmhcMKaZDuPha9d0R9bb/xpv9iq1rGb4pWt0fL
WL2eX2T2iMCv6pKbdinXmLfeFw5pALTw1SYCabOPzP6914RQ4rQMjlhskaSlyr8JkzeeP+qen5Yd
rsFx2KmW1jsP4csbgat5VBrRMUIROhzo6/tjlV/B3ywB7xbsk/10aDAeRDhbz20hKNuZitMNi0HZ
e+2GbARofzhy6NG0mzjpVmX3MeBofKn626qv6d3ZMPVq8yGrYNw6XpHsnn/RsIz2osuJvWtlQuxE
fFco4pbcYdCXqJC89Qw6GRjrcqqdvX7Vl3G7Tyvr3mLFv24hqdcazU5VtXrTx+CxFBblyHS7y4Sh
2mSSkTtRgRgE5E2duZG2foDh/+n5aF846Wd4g/EmbsRV1pbiOgrzjVXjGvGJ9F6HfdYiCD8RMPe5
H+iI9waAi2ma6asqUoeT+oOP4HsHiiPc6wb4fBrhK51G96FwPFwaCSnUU/6tUNkZCNqWhnN705cg
gDi83IaFt5tmU1wnneAIpZA64gE66aYXED50eJm73l04DLRBuXNbsE4Z1iOG6FVCtFk/VPGFrtV3
22wYHAU08/3oW0xe3OXvX9JfPafMtXwHma7D7XtdKOdLP0qR8XjjV8wJRO5f5woSWhbJb54JTkSS
trzDuz0f/aQW18/HZ69vm+PgGG+d33+xYOCfo+vsSGTLNuLgF8c7jEHaUuMY30xQfVeimB0cAxTk
FSx55knD4fkSAhKVjk8SL/qepj+a3VQcSf1EEQYntmm7XZBOJQfsVO/f+KyWBevl9o0DU+I/RMH8
i0nQAAK1GBubNbormfXRSM1b+bHJc0HXtG4ehA620cSOg5HPO1g6O2iMm+tKxZqlygEU7FlfIswS
K3S9Yt0n0dEdkrd6DIuY4NVlQi9Es2/5AgPpT+3ARWU22rIVZzh3DfmMJHKWJlmAtcnGMcSYHHOC
QFr8TloRleeGaEXUTHSGILUuNkp/01N3k9dmu1voL2cfHz+xDRJI5hBte3o2J6E0WaZMaQ49Ibb4
vIk6XlbupHZgrNE6EUX19XmnShp5eoYyOXVy69jkG6jI8d54cn51HEdo4CFINx28p9huXzw52tPC
DaB3Qyx6SIaaOHQfbOyMW/s60KQOxwbmkSEorZ1RTp+wonzVhtlfoh7AxBRZrIXuV3CgR5eIyFOY
je9JVPO2g66xZi5NrsHEccsSQoej/hyLcNcTG/dGz8r6eZmGQmCT/ot1eBmRvXr8SXHQQNsETcBl
bszdUv+bsPNYjhtNl+gTIQLebOHKF6toREobBElR8N7j6e8BuJnpvjGahWJG3SMVUcCPz2SetGes
7KcpGUOPeF3uq3WCITVQ24IgaQ4NURvrw6A9Cmo637omw3DZBBJ+Jt04FCCvXWEoW5L+pMehx46b
96Q6MvTCZmXW73o3Onh6oSYRKbNnNEXE9cDSN4sSZv1IKP7y+Px/9yWCfaI+dEPFbb3WSf/RvaEh
n0IBcMRDqL8xN4p9UY4rH6Gg3S2NeY/WG4i6VlpTSV6XIv0Bvsi69+taErHdPar/3lD+e1i9tj3I
ZVYbA1f+HyWKNomKDBhRerCMZRdCATvpWTi6Qi5/SoNpYq0z3JhM+O+HB029K3bZr3nhZT0NQ7sm
hNhlMLzOnQk5sdci0japNQSA9X+5O/6fg5rLpvBhQQWse3T5v6/eoGM2TayRj7od1CAdb3KaxfaE
iO7UA3h1y6Dgu8wt2B7oT1MxjK8Zyq861v/2Wf59EPJZTFVil6vr1r+KG4sI+KwRCpk+XODlgKx7
ImiV/aR2CMi/MWAI+9vXGarpQoYDIeA47lRvbpc1va+1sA/A556WItglLJaMXJ12mNizv33Q7cH/
7yPbWo8EmcaRxkAx//EFz0Owmh7DjPAT4QyyujwL6y+GNN9aUT9vlUetAcxEIyucIpNF+izXjqwO
MICt2bikmWAHmNY9Mes6x+pZ8XxvWdZ3+zaGgKlOiPWQabZYmleStSXfwD//aiyjelEIybtrrFxS
i7hkPBDY5OAe6tApbKsAsEG2+slom99WoXxJTBx3otKkXnXThydF7lQPeWt4IcjoeVLYpo7MblxV
aKtnEWihjeEit2cZfIzdxKTZxpxaB4VwFkfKuvBA7ZPFJG7pffdjO/1x+62cx9AXTCwHZZ28QAGS
nTQYAndVNF8ajWhj2BQHJlA465MMV2HVafuuqlYYJbnlBWvPJiHTUC3hvTSR3lyierwK5Lbb5J5g
/pdTB2FPwl6MoN0J3q+nmRMmjxa5hICQBuSJZu4yNKD+QrXqlhiVp6zbF9WtEfXpaOpA0pO6OI+g
9p0sKdPDYtWk2YzzciWK69R0Hb51lNK+yl9hJ5MhvW6bOgRe6qXSbkNcCH6MdBu3wfwLHD1J0xlc
+bxqO7tBe7zLYw3y5RQpR7Ox7rNYHHGypd6c1XfYRNppGpWfotxfhTQLn+fllWxjnrTUOnUBobEM
QQkiH+QDIgm4quZ4KYmadmtr8EaZGPhQW2ZUQSqScjOsrmkUHM041H/L8WPYLX9Tcsn/3imgT1lF
QCYTJlWX1jnkf5yr4ViqmapmJckQQgEKOFVPojyzwVLPkx4mxy6qNdK11FMnhfJDGdaiU5UWLgJV
J8y91EHOASzeFWTeRLnwZOFYCUXOwxhVzZpDaxsjyeV/eRn8uymmOsFSpsk06pas/eM407usXjIh
qW9T03cu9opzzVFzmslRZUODJk7DjeLURTwcMHDbaiWetoI979F5ac3Lxp+c4+jlf38u5V9vBBU/
mULdtKqpaJr+cWBEKQLcHCfMnYmUK6lmixfFaki9FI5GLqfXxupvAhLj7Xka0uaKJpv6Yn13bSce
YR57Xa1eM84RH4vcyNZcwVIvhu1p+7dKPCR7Cq8IViwqjzQgrq1PVWiKuVcRU+9v/fu8yM05j5tH
HU+4U+kZyLes9rvcSB/qbG6YVjTSVSdiiokYaheJA/ivo8F/jpIoRgwDbSA7UjrHf/WNBN8aADrn
/mHTYWxriTUum00jyb7j4JnEbPtkbr31Xd3VDioK8xxWIPfVdRhb5NVTipD43jd2Ld07Tl0r1n9E
EdG+6159QZFzxOPwsHWlovrGPLXbb4drFDAfkWrOgSBpiS8sSLkMDW2CLqdE0JT1/FK+j4Fw2jr7
QYswIRlNsdPgZAEwjiZMLki/tdkoj12QX5j27HrBShBsk5BRJgwLZxzmiEoL4yFjPYRnam+Og34d
Rj10iyX8HOV5eoLQ9WOTqmEQHofuDHzBcvBmDCcet5+yon4qWiDAR8FNIaYwkwif8VOGFCei7lnR
KlgoRCTXFF4QJ4jIci2DfV6kmM9N2JCjiqnQmc35NOJz2LUFMv7qKAmyQ50nvmz3R27Vhc9S8CUp
Gxscl3SIY7VGPMyQZ9OdrZxduWi1y1Ycgov1BqFvzgaij7SaO/DMxh0BZLbnB4j9uo9f+4FESQOS
V9vMildm8ZdgPIekO7RNIV5qQzHu2Oqka9kSZKqq+FWZquuFkboaOUW+MSsXdnwtA1jL8GRlwoME
LQScgfIA65UyijxbAn1S2F1AP7Y/pZarDsVEU8Nn5qafAxrosBhBOKHrzAvu/qGTSV2jmliXR5jE
1tZ8wdZvTu+Izisv7JiN488i3RMjZynoMSG/SnmAH824woQmyeeteddQHrmmRoDRNGdYNQ1rTzDn
02RE0gH14Y+xl294HtWd0XSPfd/st9VLpOnPMsrP5yH+YoIHdgyf5iGbuQNHoqvUsD9DvqTMnooH
kshKX1CzcxHO6Yns8/99Akn/bAOQ9aiGhJqTGkvCKLn+8/84zjWLxGMyOMjJwkgHZZgJ9ZJW4b4l
5IDnrkCRErVX2HeIg2UypMyMCOa/fIZ/n87IwCUU52ttbEn/7MSNvunxosnLA1TIAfaVku7qoLJ2
DWWHjQq79iXMe0xL1xMsVtGbrDfMNn1D6qVB318ah6AmeSePyuD/709n/vNcWpsAQ+VAQs7JaA21
+n9dIWMED2AUqviQY1Dw8rEWMMCL1c8B14dN5LviMgSufc2Czx7U5WeH5NvpRuQ7uZkbx6wNThOk
djiIROrA97cwQKb+qBDOPYwTfqNBaP0kQLtgpq+KwPxmm+TE7Tkum+kiKtNDreB6UxstshUgKvtQ
G3S/nMFMl61Z/dz+W4hBCkEoGikFRZkXpg3RIulnhD7Yj/KiPCHD2Ru5pK+kIgJzCIjdpitzJN+g
hgiuwH8wy+oC6it09Gra83Cait9px3kJnuMWgpM07EnDxn7Pxi6UmMJtpwCaz/QWR8ndGkaq0Sqv
fproU88DCcylNCoEi3SZx9O+OJIKrkgKUYwJ1ZjsBYKdZyFeDuGgCS4sznfkG4Zby8puFsmJ2r5i
MwIYmgh4kaTAckk/gxWkNeFfvmb5e+Dz39X7OkClX5RoNBT9nxp1LH41GfQIdLaOeKmmiDCg/fa+
0OpfrSaSSG9U1QFEBnOHblZcIFZorNLqDfaOp+NMfZxq3Qvw5l1DRXtTA4Yh20xpezVnJqQURQnZ
m4OO9PDzEq1YkP8LxEd3arh03nyMVTF6Mi2Z/N6KiPPY+pIBjnrsS3qbctjAaDnDs+2l8tBW9bug
duVJZltaypeK2futF7SH7d2ZB3l+mGWS/sKOYPK0vnaENt7J0PGMsUbeaZkZGnxsTbDDpV1AjC1h
yi1LRZg5bhQk/SWd6+qgJlnyrcDLDEG0I9zCbj6VBkGHesftkCZnmC8er+nAFYdqZslQfxA6lDlj
S05MY2S/8ShR1oW64ixFJpMdMhR2YqQ5XJjga7vYsjij7IvCkH9fE/0YMZBbWB+aVdwyAR1xJk8u
BbFXNLl+LdhZN5oYX2jVpd7BRA+8UeZBgjK0wx0X+kVf3EKtbEnuVqLvDiojqYyVp8D/c/5TQSXa
m2r82RXDeJk080swBcJai+Il68Rjh+XcbpO5ZHXKoZ/BHCkqbFjrXNPBgxyRGDFedEPgUZWz36Bt
tZtah6+GiG0cjpt023btsoW1sxet4SYzarXHSHzOhyvEkRnvcM+7oYEUNfRfJk68XUG+zyjMn2SK
hwd9xJFmEB9T4njwZq7toashaelqMO9CMty9pBUSbxEbfJDicqim9hCpCzVcugCfoiIwU5CZUosA
gN4+cTCG83sTtJ71JdkvTXXTQHrVU/cyioQjbUfrsDCWxiKGrTn/JP0WDuTgElK8pr2g7NyedSIv
l11rYerUqnQ3qqboIAKxvExiubVOT2nNWv5gQnBWCYvOwu9aZ7JMVMr0rptDcSpCeMwxp9zQTfGO
LcV9bqZpR2wOGWvNSkxPWwx9FPEeDrWsGY290Rtc1zA0d2p6DheWT1V77xFoilmBBkASL1tlBg7b
crqMeAdzjMEiJaJTTJJ2Uh6QYuLLFrkLoxzWsSikPL8IDnpxWJjd5j9qbYHTqwblQVkGD/lu4/Xw
/70F4cTVEPEQ6wTAZJrR2hIwZIeltcqiQhB3EJ9GZx3fKUsQOFo25I2NzfpVuZm4fg9w3FOUDNEH
PBztcepakjlKaEN5q/l5r2ooV8QL41+0NSJjjJI0Sx8YKHsPqQo9O4wUw8lXpaglIuc0tA5/IDR2
oUWvHGfg7pnfO/SrCzUCLSUSrFfMfA37CVi6211YEYPiB2L0KcOPgaaSUuBb8OwomsXHpUselWi6
KggawDDDXgvWcRyi+GDfmF0N1aCbr7ixz9hepOtgPfBXDc+ypP6GMg/QTF+eqcuAbwFNyFpPsLjH
1x8ravHVdwQAEEgz0Z1eIc/2rykLe0dZZaBWnBCE1+1JHYr9cNLfjCYB0bRUis8jRWincNnGWip/
na0vCirwxToVLDv24SJ9K+cSSUXPtibuBkQkJkiJ2BbRmChSjTIr/1X2bxaz+RAWxn6bDstiI/pp
Fx0ICuxeNJT5GW02tzbauck1s+GPWddeB5TwXJfJsU1qdoir9Ggbgm3Tmzxvgl1bSRPzL/lHxNFk
Cv2PiOdeWHOQLIshhEaJn3HuOWHUB36ipjtQUlhfSmu3HXZbM5eL4a4S4/wotPm1yYFtNMZLWtfV
ZRr1miGQsYZ+xgPumnsKEh76APfK/P2dbo8i5tZrrsTCbquha1FV721fvG7/jC3gwPk75GyukPnp
efxVy+lyIRrnNFXix6RVd7Eq46fB4hoUado8FXmUOQOkkAclYbm1fdKiFxSvgMdrLUPuBkO7XLaO
SWxjZ+gg623/VpAWoMWYSxiBhnV37rWTKlevGHa1O0DH3/UYoD9Jyi9Uyz6amsUuAO7ih2jixyXS
vO0ryMTwg5y9yq6svLrCOWdLsPZ129CLJrUBaRLxBDBSMsWZW0fay9xJfp7qX1WtFRc0opmjqZUn
rr3qdmJFkXTBaZ7eoMT7hanm3vZ5LWhxu449FAAW6cd2u44o2CoWKyCe6zdtAfEetwZaGACyh3ye
X0QSErwJD7as8SHMGGdErwX6caC3Nxl+vmaR+ANES3Va8NTaIk7kXTDJ7DZkQTugMmJaJt5Ko8Vz
L6CmM2v0oVOdSRPCQJkMYE6kBQ3kPummzxKmha1A7PCjOP9Aq8PTv05h1XrNE8nIXdtuxSV9l8hj
PgMzO81D94jGbT42iJfjIY2PRtg2zswGHA6kAGsJv7bNkzrjHSgafypEPGup8NQAx3VDtWXtmo+X
RW3NuyBMJ8qKZs8l4uUJf+qoDRJzKCl61UvwCTaQlvymJeWlMLQ/ba5BI15XvcT4Gi5Yh2lHPGjx
MAk/VBl42zqi5uEG1KW1zRqBCJsExI7bhfc0i/TTXKrqhWhrspzHJDvKpJsfofQCAtaA6JVAdSZB
KPcts1Gv0sjI6wHiuOsfnZRa5DejADVsgOTQzdNrESghcQv5QVqZFOh7DnlRP2ZhqOzjmtuyNkkL
qlpUXM1H0DTWRS0ICiUH0BnA93h53MOgXF+IYpsc5D/cU0ZohxOBQswNV9waE9ZpB/sAwzxrgn1Z
aQfgJaWraEX1/b0YSUlqY/mkEEHsdWhDeKMdamkOmeZU5CWxXNYV2P5VHY+3OGnGT6IJd40iEn6h
jHes/pGDzGs+ZiWPUy8FriCae7W/SIAKCRsEhBimcUNkfXGjf3XqDFbO9+Ek9/diDdGYSn23bTKw
5fYJBGSYrGoev2+vebGurqDi1avZfXIWIIDAp3ffnmu6n0Ook0a5Scy2R0/HVXATgMeQSzxMULGC
jB3d9zHES2/9Xz2/XQW1eNE0KG4srqjUgSA8CMXKAB+nr63R2B69xYh6mzSrxovbLN7LJMe64/hL
j+h2iAXjFw0wnFSR+yTl7hKL8X47LaN4MOjHxbtV02QptX6VKmKfxSFj9gKybYzo8IkDPI6U3Lyr
8e+qtQS9zzT2Czy361xLvzOrlFxhVCO/4MuMe33mVmo4yZUm8HSr03xKFneo3ufVDWRGZeNxW78E
BfZPyHL+9uKqB5Vc8pxWAJ035MAwcYFLOpxFPhZgexhQOG4DJ7HrjjE53s4E8QlH8picZlXZ9fAb
bHN9nLNk9RUzbZz4XAdhCDv0hahyKnW/XStJJfcxHAhiA1FQ7zuVKDvcqbbIEbrTiZXwyiqENdLC
mBryhRBHttDngp1bKI3TJQ5/aoqAIWS2SG2jD7RFrf9JPfmpknPnBqvoE5/Yfg5yJu7CQ9BGz6nZ
Dg6G6umWVtlNisHPQL0Fq58dq7zp93Iafi3aVB1aNSf7UtNlN9V5KKo1+jTN2xBgCXnzpdUXx+2G
WkgccjIYgoSJAokAYdWNo3QNu+qEmaV2URXtIR0MjyMz4P0yjjwVZfdomXvAD2pTpa9xIg2uWVdk
G6ojNhq1ekRFkF8KNSDAM4ArGyzpRy28LhLpVAG2neso8FDEgkkDau6jXihs6EXRMRzVu6joMXNP
ULxiSAG9FUjo1Qjs1Q1/Wa0s1CKyV8YCXf2qlxVDkKKRQDOPjeK3VgjKPuxr1a7kafHl5aiLSnEf
uqd6EAV3zMevgHtoF9U1tbvG293Krd8l8t8IrcxBHPv2u3VD1aqnKDY7DEIeUdizO2jyExVV6lil
pZNUO/W7TVcGOqXxWnAtfpuRHIPgz6uKPthRcoj7SiSAQSgh346dRravle6ybiy9JGGZHqdi97jA
zXMWQMcMBatp9RtHu7QBvFUpMik1pvWyzfYkJetI/MzH4zZ7ANTutW2j3sRsdBKFqMV8Bnza1ogJ
ODGelmz5lXcxBbhWRg4A8/N42TqOJX6MiUPepVGY8OnkXRjiMIHK/yXM0RcTLuuQkmbl5XDAxNBE
qCwE5Q4qsDtj/PrWVJqJ1dgDTek6xKgBUw3HMD21LatnrvLPMJGfYHq9MvEerr06fRmq8Ux+hXDs
KGP8trCuqgVxMlFE8RTk+msNd2nHEhHnuKJWXOhS8WplvlUmwPykj+Ircb2dHQRfUIZ7VEeV6BZa
+UPS3hqLFEpN3wtNKDixIj8aQTj4abBUL0L8Eg27AhLTa6S0hTsGRfbUIQcFrFM/blVji9TTHlXr
LK3lQJjmhcP0Pne3K66tkqM0NV0yv9Lvjh0cyU3rCvW6huZaAykiLGC9Sk0x/LULULO419wuiz4s
00x2BZwzpxkt1MehJEN7qSufgJvII8t1PGz3jrH6HnEakCvayCoBEyqzmKAOd7WokGmVrVwmeDNl
mN6XrFQOccmT0BXyG3VrTxmBEHsyjd/aHHl6Ni2PC9pMQ5XKG0mCXqMOCz35aoXW0nei18Yt8fiw
DR+MkTVLRU4CQx3uhBzklzNDWDsrkZlduWhOJJpXoZrSOwKWCGPgjQM9hKcg+NRbCg1dq3rYqaga
CFt1Uckw54oY+48116yLq+Eo59WHrDXWQ6kFvyGuMBtcO98xF5/KBGGXVqvhldZcITEHdHhUHbuJ
vN2skNp9HpgG2cPxUyWE75pGylhPX2WncwtrtWC7vn2B/aj9kihc7+EjZLvAF4QOCwIzg+v2FYZQ
c7q5mM/GcEOdHiAVNDQocelPMNatx0Ssc0ZVReJB8ICH+5dBXGXw/SC+os0sCcgp0bTBi1IJFHqI
02stmL+zxEyf5L74iZMmcNS5a3eIaS/1HEuEmFjvICfs3pTKX6DR9osevqPVSJ/N0RrYYXiaHoP8
FEVb5AJehY7ghlWIE5GylPRk3BHqJz0lkKlJ0LCOXdHKDEqkH6XafpB2H95lRhnQDcgGyXPANdrI
WZQB2guB87ynanBscwA/UzpU9xYVmj6I+gcIamokmTdH0A0v6Ab4voZxuZso2eZOJH9Oi+JLTdLY
oc4yNvRhPR/4sZ9CuVtRw0H3ZOWoTHyQogH7JsPW0kE76Uv7OzY9gwXMb83ISN6sXVVNs18ijNNl
2FWlov/uFv29CSzzDhHOM42g3ouJEPs5D5W3VNHA4Ct7Y/RpHUoQDpwo2RtYkHTPWd+T1spNFst+
qU4p9w3R1mC/ejcXcmI3IMH7eKJHoLDq9+PUtpDMpjY8rVYVworjxcV2mYOijywwf/cKjvnvUpqI
kA/8VorSQ8cG9SEBeQHhC+ybCNUUTWbOPl0sfi+Jtl84Ec/Q1XdFzhUFoG84cz3N9mLGDZOO7muO
Q36uYBaZTnXvEOqYBJktK+qhPgcxztF67HAiRJZxTAFujcOUXUHx/gnmqdqzlc9ZVgCDi7LwwRgT
ibD6PjuzsmcBOIP7aft5+i0CgtcnQ7eBOVr7cZR3AYV8hjp/DRKUuUv+LFl1mxPtZZWuqlGROkHe
AZLDzVqTQMt6JPdqWfjgwvCWYKQBMYpqef4wcO8KVAnkyu1nxVQ8PQ6OQhAM9M1FggpAgQquPnbo
8R+6pPejbHzry0zZIW4e7aHufhZdUtiBkYsXXk8LLDEfOJVk67m0IsgIEoCV7vESDr0+aMk0S2ie
8ym5zFLzqLbh5LE3ovMps2OjyT+S3HIA/+pukI8PSwgurGzil3qNflsTd8ee4DQlQHHHMKpX6FZI
A0aMRlJOShWhz4XdN0bsK415hMLVe1BLUPmztmGe7CQF6qZFqZw+IomzTK2WYaD6OmtZDhwBdELD
nlHDMuQIjILdmYQ4VRVIDYK66GTTr3bh0R67injSJb4IkfLHImbA1l1xqknYDCx/GAJYiTx8u2Je
novJuhml8NW0BJnKEtjdOsz9vJGIcOQF5goLgp0G4fABSvqDyp1mDdoT8GbAZpNMjoIQc++iesiZ
tsYhoTKDbL1msrUz8xDilkQPHq+t69zWPjxPiS7DFLHjiNc1vGBS9C91HAb2a5I7KYTHBaTEuaY1
+eQxAQ2TJbwlFGXAGY+r+juj6Vo3yTQ2qeJUEV71DsF/w94ESPwdflQFYZ14WdEYD4GgWQc4KX/q
aCEDaggGFz6eU80z4N5afUqrkSGeUUAMNpBNiUJ+Cco1sqCJ892gTdha84fQPDRRhKHbsK2OHOUO
ycwYhwt0Ckv1psSxwCe6Zjk+Q2L8w5SQkVX7pqPLdLK0hO5maocWooJTj0pAXHByKmtgopZE3C4a
8Ve+ntJfhvlZi9P3xZgsEpL4jntheAgp7OlWWTkiOrcE4P+1NaFVEVuX9+VT26p/UqN5j0LpKQS8
GXV67UZi/JbMDBRIDpP5NwHFhbIXK9LzAHbFbvVCc/Mm8q1Re9M7rfFmnH4wexpzb0YpMZpCzAcn
M899DI2IbalR3OqAiIdEyxGri9muk4XAnd+oJAa/kojebqdiVac/hQtRsyC53nqVSrAqqMqUxRA8
uYOJfo0pTNHVBCPxfuoLXIaCMU8Ssylqv7KkPQCpJsWv7f7ow1DsJ2OAqhCAQU3K46SXL2KuA87O
+aEMrLqjbKZ+N0t3M08fDIIDDtNEcG2BBzWlnp9kCEammh6CWIi5h+sZwH2yC1Q+oMSA+Mg29lOK
kuHIrfCu9vVFI6u1kpKdwaJo148s5vF3O+VQHkUIqClTcAJaW5fnX3ZhG/U7B/SQ6CbWdIDklnmY
TDu300uQeTrxvZYZGqeEn6qqrh3JUoeAt+MeWZ7NjM2H7xtSA1eMWcg2sXNtzTjJmZuq+onABWDy
QV/sE+tJmEZan5bQWFAiLnwaaoX2IMjxwyDSsHMxnc4YY0Rh2oMe4pUgIPCkIziZrcNiJB91JH9a
mcRiDulx2+qfoRR9EZ6R4Rl3pzy0nuuMeFBiUi3H0kPNTpI4u2e1eZyl4WeqoB4ZS2COkHikY1mS
3mVUJQu43jr1WnlMmFBAXm12sd4FN5kYZCCEblEy2WvhC++7tp+uixBcEgGeBMlCHFgVdzHXYvQH
iPl2UEuhV6oKkuOQOA8wlL+jaQgOtRVRIVTJmT6rPbay8KSNnfhcypye8OLkyzKERx2i3l5QY3xP
c2aeAdN/TEKZXyXxJzmmn51Qp5d29gmzk4+GBDY8AKLoWsyz9hlX+VTR+adG8LSUYnaYwflhCtCi
/ag2oLjK0cb3He+MoSwRHI+xm+SacYvMCL8KgcSL3vyUlAXsJ49ztmK9RPgMpnnffqmmMnR72L3E
kxfW9+9JhfqlL6J23H6rCQpkQ8Myu6FcaeftF4Oe/dxV5GCZ5Iz5o1XXx0y1fiVtGZ0Zx85OxVDE
hXeaO4WqjgyMOoEursbFaoxs+8j7ZORNznnVyCzmSGUfjRKW0zoqiJeAATd9MpuN4QMo6/DMts0a
08cwK4XTJipIpXn0JsFC9DU/4QY8rECrNbHbtIllxX+a/wn1lgFSyJlmzTdt6eQXs5zemwYPVRVW
bCVpyGZlHC+C/CRJUbFDPJ+R9UBbvCneWrGz9gotC5ZtD8FERh8VvzYU1UrhgCo090WskdNCHn1k
tt2HFNee1ACVNpuqwH1oEB/M25wZs8T4tE1sNp65VQw/zBkCBkz+LYwUJdb338Co8cmqsCR+x83q
MJ61ltu4TWefwEFkZUAj2WDYiTy2D3LTfvRaMxyHvLUzXOFb7F9fjIe8YrQC0/J50zpVgbVH4MSW
ef0pplH4Mkyh8SDRRHYacHpExElu2in8TMpFFAHzy8woTpYMyK0hwFIYBKb6hGOL8g2HyHzqxoIU
3rUVKkjDuIAdsr99U6xSukirnmaAHTZ/Uvw97wtjhFpzOv0q2FgRBc3zUGRdxFKvrO3QUpi6ZOZw
1i3+2JSxrtPSobrpvEx7TZAl2xTapyRdygP/hah1SRF8Gi7W8izI+sWAc8+yiqEfyHyS2jMHoyGI
EVWpj6M1sskvl4PIzk5Zh7Z6VXl10byiVmUeIKW33ugXR6/R3+tmx32z/lh5p1WHsJf0s2Za19HC
4RYXKIoqtaRO1/vURZEMN3YQIUBxT+AmxX4llOqdqjrzt8VgZaZvLXY1W9EU7UkoBd7h7Uk1A+rO
TiVrtqCCXxkB4CrZk48RYLh89sdALx8YGh31LjRPGQE0qJioZArre+YZTqhog4xoijA3EczVPTk1
sR74Y185itQPB+Be7GP08Sk3ByqudhDwH6yDynVlEdLCyy1p5dVwMpSLidgG8Ht9lBDOubTBkY+S
A9yNUT8jrmRw20dP0lT4wmioZ0OZH7iiFk+wlTtStEBJVtIvckgaf/PLbxcvNOTOXvpc202RGt6/
r16Umg9F3t7EhVasihPlRZvS/bhak/DNXCNfYPfAi0arz3FhVD/ZvZPwVquHUeur00RCit2p47jL
1ZZczA4BgKosvkFCNzQrnf45+57oVjXicTF4qbPxxyj0Frs8+uH13ima8kGppq95EKezXOOjToJf
22mzLIV5isHaiksQOnWQlAwWDERgvQQVLRiY1La5b01kjAhM4kRoHVYXdncN2ZAYdtGDOWXeZp5J
4ZbBZ7eifPlllvNLQpiDXQjhRAI3ovFtVACnK7h3EkT37wMvXFAfloyyrrNKQ8ujxxA8LsfE6TN1
8tDg4CoUjXuwggEHncFKK7iZeJ4Z5/jbKgwdnnKSkux1WlF8m8K25RJB7W/BW4s5+8jVRBoj24pG
cXC3Z1VKaqhqWgO+G7FK3cr+aMbmIaIHDwwsHhP+hqeoQ8dcjOkF92ZIVqLBF6vpKAhyENQZ7gev
7QyTh3lRdttEnlFCvmfiZW9LqboWX1lZtP7meRipDchhKiR3u00Y9phQdAPyWjmZ2b9NwJ7E6TMR
yh96rrzpEikrdafTPxkV5HkMbpI5fW9C0fqxfAgwCtl9LHlhxg9Pk21zt3rUEMs7mTXEr6ygJr3W
d7IxN7vtp07yFvfm+ohDzR33Rhj8EgRU8usN0ktqTc60VZ1pHFcM+lSRDoz6I1ysXU/J8jRrOFrm
/pH8ROKBk7EAB90YHmy9j46reCLJjK9tEludAfUwPEv0ZptjwYilxu3F5qEsgsjbdiDcpzriLoX+
P2FHo8I8BFS9lrr6zRia39tAS13ItQ+DciJZrVxsuRIDRzTF3tFWLQaqUMx0CrFIuXQzmGM5QbhE
vtyF7AXWn3FOlHWM+ly0DdGfDWwJ26zxty5142+WyEiZc1/LyTXgUrLU5vZAJxO2OF2n6VTqaWIj
xIavxmDNVcHYHSRm0UwLp3IvDCOb1CA6aQTtsjQe2STkTIs00eVINSn4JItBrsvPE5josaxwlJ+B
658DDdHx+tGBNreUrdG8AxhVegPRpN723pW1GOth/cL7S3rSQjbmkRYeNAallFBzgQRz9KoV3UJO
kZsOsrRPZNhagvTtxEWO8Kk3E8cog9VtqQPf7JfAeMEt9NpYH7sMVBcslnouKPNi8/t1b5nJ61LL
FMiMjdFpFcMRIuJZRqnggArADYswzGeoPdsFa/FDwaCxCMlRKZDihmbGphYt8oZhC9r0oWVqdLJa
M9kbQnnrI3G6ISS/kVWfJmb52lfLH0lpmW/k+vg5FNNn12vpmRWRvT3CCzTvvZnWnxNJ2zuyO6db
gsHprFWsaNHZxlKAxhnZpqXH7+SKaSfh/8g7j+W4sWVdPxFuwJspgHL0TqTECYItteC9x9PfD9SJ
2CxU3UJon+HtQQ+aLSXXwnKZ+ZsC33bKC/Q5YngHfzpcRcT55d+C9cLXq9IhpUWeUxrteFX2pn4f
1rM72bxYOoCZjzXbA+HR8qVqodbSuUiya8pk9T1otnCLURH5EVhpIxdvEq5NFNpLNKjSdldprb5t
YyS2UQfAIkyoa6eVOz4/t+KuhWT1k29EZmZO3j7xcbWNy3c9rsGe1/UOmc19PijhtVlXtBYn4w5w
NJZ9Qdvt8FbfGp6e7PKkN7cgJqct9LwaLyA6n2if/wQ4XmOIMPmHhL6fE4KK3qcB5Thz/B35Vorh
IPVXTdZpY4XjQ1/I//RmEt7INcCSrPTEGz2GovsHypKnyRNAtRxYTqQBMsH7Yj9ZvXgnzf9Smka3
gydfpBRvxgHAYi4M34eZ0M6M8MErix+4fSCQXk3my0RmKwF2f6OJoWzaAXCIxLrfAEcqnwPU9h3T
Iu2r2b1R8F3uk9at9ZR8eeagDyVW0Hi7J64hMEFNis/zUI47ZHqLfV4iql+0OgKyen0AUrv5ROsC
G9kPDbHwbP/DZovqn7jr5vuypUuS0LI4GMkVbsDmXvMjzR3MWtoYCjgZP2+gpeZF6vpcLG7qWZlt
Bqq2kyc6Lhro6KGApuANvEVBAl6bcvf8qbOoyJHiiIVJ6XOCeC6o1Z3Q1a+fV5HsdYkz+Yl+kKJx
n02DeRsXG8Ma6JeIr6Fa0Obw6kNfQMD15zet1GDKGEm+nXdd5AQ5brNtLn98ih7BR0aQshqhBAAQ
zxP1zxkHMIwmpxL++pS41DP8fpNAqO90z/zQ+uy+gw5DEzd8GwNleACFej0q6jXeBA8MNAYR5TlF
W0t3FBcxA+PJR6cdeQOS3U1EGl4Y9Iobxo+LhMRTSdMPmQDOIU4b+Q8voWYN3lllAV2nrGPH9CmI
+Iiw4qBCsVWbBUGz+EC7D9iUYHxjscY7GpK+jT/7/JLjCYmuCl3itB5cMSih7JfKc6MI4kFuFTfX
I6SVBGGnNxRIulgqdwBufk6lB00yvypTbEbCvHz97MEGioq5tqFGWytFVy/KauEwhFyFJaDNK53n
rkPVlLzyE16BBtR1CWChHIJnNdAsdPh2WZ1b5LDTlSlZb4rYidefF1iXibyt8+qgj+afUJ+PaSuP
bgANlbsiDXz7E9Y+f1l69iBrhAbXhZYmiXzIPF29hkAMwido74z3zwQuL1whSdUdbbtoTl44wDLs
QHn2O74weXDiK9JmTnm1k1/xlRAc2LUkY14Il94Y032SJ6ioZ/mcnDyWM7Jd94V3yfI6IFFZ902T
fckuW9Xbl71EtlGIutOmbJZQ01NKlWQDaR4NNyRAf7DBHhys3WDAUEtAb+2F3FB2PSwONFsgy+RC
stXTpHIV6rDsSDLSRKtbR5dy656v545QPa4/m+aRKYQHyEHTjJIStr7YvdVz9vX5SC6NSdwr2q0C
wRewVoP336h0iPGqs9kLFTkeXZZhhJtEK2u8YIpDrpQKz5PuqSrl7BC1PXiWjn5jTsWsf4V3pO9r
Mxg3BsdfnzewEloyuaREhK0IvHTbl4l/yxJCE9YGNabdeIN3oEPW30wDUKUO67j5gK7RxSc30Sy3
NgIngdFxVVgy+kq8KlVp6OzCAyjdi5lKTqJGjyHGYhyAzY7Pu0OXGyPq0r8OouhXHNWDXavNcA9E
xY9pCeV68NMvTAxVSZuvAkwhjFgRr6KypshbVLf+IN8I3ThPg/fDkyQqI8OIHEeXfejB8GuSO+x7
rP4qGQ22mEeNXqvvPEOs7Fos691Y+j9wuI9v6tml3DLSfTqxsls936tstT9Kkz4wa/Iz6tUl0MFS
6MFO+SZID4CkIqw1xEDuKGyCilAfsjQ3nz7zOBy2N61OD1fVZohNULz6SWBcfyoZ6GZPk0168tC0
dJRu9rnHb45XBtpJ8AazfSjTXwGdcvOJgPAGId18XrYSYLK9hZM83Cxt5LeKdF7FIDwVfJeaTKGW
E8Mz1Nv2mTsHiLJIy1MIE3WfRIconNUZvPdMaZFfkElX5MLPgcpPzlRhv4tLkj4NzVaXk2hbycU9
uatFtUNCaiAPdgN4NUS73r0y8FZ0Oc4wxaH5GqjemRKuZieQ8rLhZTPmjXT/iTiMcSm8F6UI2Z+r
LgFs2nQkbqZIQaJEnySTfR8CJKgDqYqNnZlQeO69VAITbWtwbq75oLZq+MUbagDwagLhqRFDCc49
LFGFjhn2M1asrDBEzo0BCS8RWcSZ7WcsidTtUFHpKeLpXpQnA3C7kW31MC9u/ZLsB8FK6s0+LQ/Q
sl7R5bd1FLWbrgpykpVB3Ss45m7HRhl+1Aj6HfbmSOvJELzfrRHde4jFf2DMUtgoAQZvY5eLjhxF
f6D9f2Xt8PL/o1f5TDf8f5vxvXxk00e2sOOb/8gf1wdV/D8zOREVF4uvgL80nMk/rg+4lUNvxtMM
dQoJmuRMDs/oeM+WezhF4F7Mf0NfkD+pfrIscEj448cn/R9MJORZO17+w5H+G+MH1iDMm/8QNlAq
0ShaabM1BRpMqPcvqKgZfFMa1HPXL6+m6CCUiZ5sC2omsMXSvlLfdJzGMOdKkTSyswaIlwvT2ngV
DAxRXAuxyJH0WFM5T/0hqbZ+BUr9OhWHVnhTcdikwGAB0nNxrGvCZ6sz0oJTIkZcH1zxpD+MVTdV
qt2VauNtM6v0tN/e1DWgjzQR9i8Qn8pQIZBWxj/4ZAr5jZgZQEKC1g8RfcYPAmw13uiV6iOPhPvq
BtOLdLgruwqOZRqoFEsqpJrUt0yw6LrrvdQUu7aqmjdN14oXYOGBfoVnsJxvAYHCvzdw6zkkWSP6
jobF6jcBavBV3Y95QhfBxEyZ5AKIyiBVnWibiBk9lwjMg/RM/PpNw2ma27vzFLdE5aR0OIoEE+qV
xL0ZUgQ+GJzNONMElJ2StKKZmipPVLb75yhPvR8D1qrJDqnByBHESnsMMiwCHVUy8fnCZhd1UwXU
Gn5eQt92djMkxVWqRdlHW6rqL3PUhQfRIMOxIyj0NOIMv9kmejAGttzSpMIxApTBiATOzkgnqm26
QK6b0UdFddq8VrqpRo4iKJMDBPzxus4oOqieWr2AN5a2IwoiwCYkK/wQE6l+QjU+Kp9ziyJ1WQKJ
tyfdzMGq55ns6vkwvFKJo+1VCtNPOgftTdgjjANHpUzdvrK6hq56nbxz4tPwGTJPhPbkt+AB2wrl
WXC1qWonVdUVgJzR+nfCTFf/4Q1FxpRptI6GMePGDysvvAedUfyG8Ux/1AoAqINyG4rEHo2+xhip
jrjnLR+5DUUc1SsEwGMQMTTrv5uFHn2MpSXcV70RfMdgAXI+lksKvN5i6K/wMKgfjCHwW6cTxO5K
xasI3qMcZgfSh+K6LfuYRw0dVt8t8z578Dp8iMuJbjo6GBLq9oAnik4Cfh/og/VUBmN0gGQ7HnAr
FL/TkOeFILUwHMQepOGkSw7WlSie9LPhUIdVuS4Y/VWRUyxCIwbqhSBY7RVNClJkwP/ZzxHti25H
tp99V+SW7p5QIYBhUxULgcOpqdA7gTeZ+lVhtlyTdVnBbymH8JulVMoGJhdYrWTo3k2knQR0eULq
8xZX6D9thBSWIyOeYODFEtd7VTCDK+gZ1I2QmSi2dYd17a0M2lZyMqHFBqDtPQV5HGso3yjtqdWO
5lCr2GEf5L+QZMGSM8S4g3Qb0t9zqGAMaGtTyLaxq6HJwBYAJ6yvDDPQELRtYtTzx1roKbH3qArY
wEUT63VU69Z/EaUsG7dIEg/lleGl/nQfDfUAgmAIEZuayiQGoZAG3pOao99zMynmYPzowkkW92MX
lsZ2jHwxBLWiD5EbAuhtqWbCQbGDMoqBCmXYhs8G94BOMU/O8gg8A30otxq1EUapKgNfbzqKcYGm
wktFfTgu7kzDNyvb8lLZfAhQgQldH8wUC4pkpuv/6YI4wDEab6fXLoA5uKl4Yv8ywU0WH0Y2gcYG
fzp1YF7SQWEVhgnCPE0vjTjtZGEAOhkFec1FtM3nwa0D9T9YdWrwLmhLpByB+QeBy0oU4fyGqixs
uiG1zJdertBaCsXAcgFk9NZOEoPGgDodIbEn34VhH1bIrY2dL2KRpUqhselLVQNFRk8x3LZYJrbb
EHkXYSb2BsZszeBR/IWbMb2CdSFftzlrzXRLi0sVop3Z5prcDZzbWWeM717G8Z1tqq6JMcKkNdRN
8esQRxUF6YJjxE6TppMxq9IrpYzzLYiWznwYqRBI34Bj4NYO8TFCgmlCJMPGvLQPn3VPQmevC9UQ
bkAC/PVX2cGGP6B7mbc/ssBsiw9xzAXz2TCmVDsY0eBlLsh6qdx2wkA5kwJSNLoN9ElMAtH522uS
bFUuSCWtQV1WkCphl7RYO+wBn6jZEzgkn7QQZrfdiGZpoO0TtvFT25cSChwNWnqv0ljnHi1TvSfx
oyMqHrRsDMor9lQoYDBeqgIC2xNdaxmm0m8TMDSZHH3G0AlrX1M4F2YzTe7pPP029mFZI3+p432d
eZlcvugwVYBJCDSobVXshPFbNxYkbRXyXLXbWZVX29GkxOG9FVW+xRkZ6cBMzL6GzENdXqx2fkb3
rLO1Cg0uN5ksmgpdlyr1vlSmYQbNKsokfvN0z48OVdoZybXkCR2MOUmlUjjaUAkqP7N5RKdslUau
zB9YnFmI/zRi4G/MCrWHbzmMNAmVen8MItQ7DD3dN2lUAVSIRKPZ6b0VTW+8hhPBBBypmMmDqYey
XLjl5PVaAEcnRNICJ+4k70sbAcyAlWciBtoadgploOEo5+jpvg8cyIHgFo1qZneZn2q6GwfSZDqi
gE4FDDMvp9jRSziT9Bo6g7lZW6qNQRRGCnoJA8vpIiwqr0RMCOjuCi0KcJjV4kNKdWQqDuT0fvbS
RlmWOwmVDwv70Mrwt8pQ+QYmSoHuPbXwQ/OX9tPztKwL/y4VRS+6QYN9/pSU67mpowIkPUyxEVgl
QHUrdFUDxBgFY8Os/436bkw31pQn6U1iStPwk2dD3u68quFQ8iKxTB1FRZHRaYUASRsTIAGbfcoH
kCqxVonI3HfhZ7skoEPXKp2lHDg/+gaFANS/qdhW/UeK5woa/4VSOmKmpBNEVQVZ/Igu3UgFpx68
q1EGsbNvdKEy9nESWcaW7Bj/OoX2h/Ze6TKvv6aoM+HGTNEK2sP/8Zg85EmUuywsUQft2hJhsSk3
Ro4KhEzn1Y0jw0fBThHf6b6b8E9RXpuvZMUKa1tL20F/jGtfQAWzytv4KsTN/TFNZ/CjLnlyvM8D
S5HYnAnIMRl4Jv0nxTOgoWSxBXAXCs24iZuGhl1pNbz34i6cbdzbuitdKWLVuCl+7GA7Iu4BR0l8
azzUzYgX9FDm3r+WPLTdikzKwvKHB/X8mBdBLyJzzotaXFDdx75oMXcYWxsD2L1C/5NXzC7WHxqN
PjGUJCcdbO+HtSld43G8STagN9QDahfwUO3E3GiHL/nIw5+X/Fdvs2MJr5Nf51O74Is2gQV7QjAA
ato8pRB3VW3BLFdkR47J/f8TgixFVlB41vXP5PdLCBSIcsOIepaiF+9V+Xvd3FcWcCwwcpfHci4Q
9GBRFkWUj/VPi5UvgQT81vjwGSTuVuLuTewpNfayiRRU+s/lSMdqCn+G9DUS2dlXRQclGj2rFIlU
Cr5TN8rORM4jCzeXoyzkb/8nDKkeCRiyZean/dKXAZErmUXRxa3duMhYPVXPgRs79fdhw7mx6f/J
du3Kpzq3GlifJHuz0Ct9n+NxJXE5muUMPSgikoSY1o20UuqQTqbOwMQBv3iUtpGhsMT551/GJDWm
1mscHXaS29PPwYVNXV6Fj+FtC19D3ZQPyaa4TXbT8+W5PBcW4wfKoSJKdZgMHIdFjGtCAYkeRdfB
aNdvJyB4sRaurMDPdPgoXWZ0X8MsFgZVU9JbgTCNKzqTm7jJfXcdO6pd33Q7/1l4uTyqkxVvSJps
zP8gSI++x/J7DYPa5+1U2xmFf2rr+7aFcyh9N0d55Zw4VvJkKRJJwWUS+xCEj3nuHM+fkIvRKNQ9
cGZZoQeouZMVb9uktDNQbxO01ssDW4jj/YlHdQOJcF0zZGmpcNvko96GRsVE1pv0Ttljitbbqj04
2Z30kW7b/f8y3uLDsZu1IpmIF7ROcSi2gZuC4LUTW7uS3XC7duwuLCVPx7f4cpiwF1EUNLXdXuk7
2inX2TbY+t/Eg/Du33RscNnObqNv5fXwcHmkJ1ucD/l1Yueff9l/cAgVCrkMtAJpKEo64i/Zyily
Zhccx1js8XgS2thsiVGooDlNcFnpbasiRim4ovio1ztB+ndQpo3XKKj1WFhOrKzWheTO6fTOG+fL
KC3Nh6CbMr0KGGEfaLeSPNYib3TrqTdvvcF3yHgEYc0A5PSUkTRNlLBh4brj3F58VQFfbTFW6ZGk
8g8t5wGtfYdLsrI3jrUa/4zta5DFFxwtitF1Ru3L16BCedXeNCKqWIUv8xRHmcSnOA8A5u+XDUen
pnHg6Cj2L87PFP4ymQ0jKxpqgeW7Mny7HOD81P0nwGID6rkYhEpMAG/aW9aLbtEgblbW/plDjIMM
nVJVM+gXaPPPv6wKriM/STzsRP0MXBJe1x7K1xF+pxkIMYrjfz2io2gL4TlhyhGCl0BK0jh8q8GU
R1PgZGX8eDnMfPIeXzkSh7Oh8u6ZdZ+XFyq6scmoCuCO4GugzEkiCia0uEK06QofsfmyKwGle901
EmS7y6HPnCUomGJ0RdMCbuby+ilhEwOz4q0OhMg1sgqQnr9ylpyE4DkCtmJ+BFHtxmb0+JN1hV5R
JIbKWIRKuPG0sNlKsZ9vLg/kZGEsoiwWH9g+MUC9v7VVFeo8O2ALg9sxW3jhdftv1/Yr3+xkC8/x
5mbVbPWM8NW8Gb4sxFzyjcIQSALUojeu+wwlAB+RZzhEqrGFVuDRfUsNpxdFY+WTyScTOq8VmSGI
FgfVyZOhqS0/E9CFsMUrbau9pVfdM66am/6nd5j2yt2wz98hdzjgWuMH38muqKeoO9WDaLByjK39
IvPPv86B2uaWVqELKYy/2+m5XlPJP//3m7o1Sz/yblmsnKGXO0G3OP4ps9qp8lNX1x4paxEWq0YP
agiyeFRBF3oKgVkoycriP/cKQq4R2ThAuzrW24tXF5btalzojKHy2sFV9PYWD4L9BELHRKeL9+tj
l/sgJRVcHiPjGhzIc9VMH5c3x5lHpqHJtH9wqgWNIM2b58uHksYWf96AXyLEaSWbXk2awxa2C4m1
Il1/sgtZml8DLQ7M0KOj2ekjKyJ6r3FbNrrfiQjO26SS9vvymNZCLSbW18rQoNw2A+l+50AUFOE+
6Senid8a8fvlUCd7/XhU8kL9zyjVTKwVRqXE3rUB1asyUNIrb5uCCg5EwLxcc9rmeywuBEPDqx0p
RDKdkwtBy30fFg0By+4plf8VlLfLAzpzUxskbqSIYP/wUl6sB72AClOg3GSTzqfNfel/NGBILsc4
94QkCApxCopI8+12vOisaGzS3kdos+1c1JGggCihv7NiXnSjQdXMAmV8Db+0B0NdwY9ZSVPPbe2v
4RfvR80cU0XSWzppMAxlREpwb1kZ4flp/M8IF9NoBYihGAYh0lc9setH481/RJfe8V+aV2kTA/Rx
+/1/c+h+HddiiwXCCLFMJWhg/iqzHzVwoMvDOjdxnBPW/NVM3qqL7xZX+EELs5wt1PdHLy13Xq6v
rO9zE/c1xOLbNE0QdyItXdsLvqM/IPt3TfZ0eRSnIaghcTOLc73A5Ll4vPokK4iQWIJKGUI6aMub
yKwh38QrN+BalMVA4ixMOhROKOZ0Cr4pPHgBH4rSP5fH8ukycHwezIMxZ8VFWdVPWvhQaLq4NyLm
6zZ6SQ7xa3Wod7kTO/RmtMduE+yHHeiwlRTs9IQ9jjovlC+3BuqLEQ2+eXDInSqZvpHRdCsShBQ1
2zLWfLhOD9njaIsPFqhNoSMnVNm9l7jVpG+KGD+c4qUu76NItDMxWhne6TqfIRGzDj3XsykvU4km
8NFHbdvSLto3ZXgCLPZfLA6DChzOh9KZqqlQW0jOZQTQ1BKBSPToOiz8kjX41Jk1SJ3PpHyPaTbO
RotX0jTgLib61HGAV4WuWBu/6iZ5Lnt9e3kVnvlAZI6iNavQ4ta5fMlkdawnfU+Ls5RuNd2bhaQ2
U3DvjXBf1WBvVvrK/M2bZ7HqCcgdiF8KO/lTFvzL+tOqXjerhleE2pugIOOofMqrpEQ3SwQLbNVK
6l4e4fxkuBBwqfIrtX4GxYARRv6rVj43yb2JxCXiIRSJKydGFjNCzOJyzNNViA+ZjDiiogKipKR6
vMk6IAEajUuwXfE3Q3lHl2blOD8tQRtE4ADEElEFz7Ks+9URz4Aa3yu72SLGsyl34b/iAXrQFh9B
13SMw1+XoI8DfnqqfPluBQx0TH3ntvZYuBZcZl9fsc86XfJHQ1q2CSCH4RFYECEdBKWgIIwgOlJT
yViiZWqEf38jEs4AymXMh7C2XIgIXylhALHHjoThDg2kq0CLVo740811FGK59IoBor+nEiII6g+p
n9wsyso90PDvXu+j6KO+4rf18/LSO1PIp9I9G5RTTWSHWYunhNVqLYCnlrVnw+qFoeOm75BPNp0z
bCDxTB/qHo7vyno8vVWOgy7e7ZIW92E2BwW9anfU7zi1NkjPOdpwX5vl7coY5ZM9/TUcWeTx/qry
EVPQgv0VxaXhInB0EPXiyWsh18eCXZAZ55n1fRTSl76EeKVH8DDCLF05O88tWPQLVZmmDIwnbXGV
QiCidV3zW4TVv1X3YCq/005emdhzS+hrjMVJUoCy0nlvU1CMFcUGuaDarB8dBrq1LWKIB+0s3l7q
1u7yFJ+LS8lUpXsBEJL+4PEMw7rLx1pCS2qWNWli8V7QjZ2Qao6Ue4nT1K9h9v3vI7IPKWFyKVDL
XMwmuHe8CDQdmkfYgcF5ltECpPe9h8dxNXWja5np/nLEM2k8CEqavirvYd4p+uKpX2lTXlq+BMBq
gxzWz/jddA1nckZ3gvtsRytTemaPWDIa71TlWDHYIB1PaRf71TQM7JEqu5/iH6luHmT1XyX4LYXa
yso8c/+wHLFagpohM7hFKE8TFHXoOHiA6SS/EXnw3oI6Hp4uz99alHkNfbkSPPy8/Flsx+4gtDQM
TLWqtU90btJ0kWba3G0yGM9xDEy6yk6vodmKXR3nG0sHgwKlSqo9vLArTXCCqZ6iR9PzY+vFEFCs
emlKuCiQo+Sx5pHhj98aE0/oXT740i+KNsh3NzgKZ1eVouJIqk1Ksub5fvrG0fGGFPltRYvW5tKP
egqlzJAQ7sRTEQa/cQdmbj8VyICNK4f9mUCyLLFHZxtuGrfK8eykVZ9SdQXrI0y6MwDXBRq3n2o8
1tu1gu/pM2r2CmSDzqwQSr6LDxEFqVzFmO5QJtG3IxANDI/26J++dqhj4nRkt037OI7jyvl3pmME
vNmkyW5i5qiIy5JsJxuhICVhbqs74XuxTXe46rnTa7MzVjKHc3PJNFKUg1EjKcu5HOCqT5NMIL9D
70xTUT/CEhNySuRhgYyLqnt595zeHjCWRB6ICr4vCiCM42+ngUVTpRKFRg9JwjD4rso6zP+VesmZ
QSmiRrnpMw5WO8dBBmtMsPvUcbxNh+6DKwQGDIQdx5xU2lSRvzKmc+GgSszFJ4nO97IE1Y2RIcYj
4UYVfmIQSzVCK1LsRn4C/RuNdefyHJ6eQGAwVL4XuZ5OWW1xO8p9n2iZYWScc/nrJPUPso9g2+UY
pycQMShV6zTYaU2drIshiuBxoiZD2ocIQFxDUNeRYaZgD4kV8SXto/CU+vly1HMjA5NEL4K+2Gke
W2qdr3ilAitMKF5AFz91svj4vwuxOL7lAdhw3xEi1qIrNULgwojvLoc4XeN4m8xvI4u1zhJf3EMo
uyElK9HIJuNzKq+4rtUY9Nm3y1FO5wqCDn0unA7lmX2xOJpq2SwGU6IS2HnaszrGoU0yma0s7dMg
GvAUFd6HDKcJv7HjnRSnZkQuAmM7S0X4q+FWGFe+xzzfx4mqLoLBYQCK/InFOY6gQCaa0JHAigf7
9E7iw8hiNhywekOuedo25qTcjdL498ce+Q+XlSxKuE8tcW8ZFMnCMKMC2J92G+dvevCtNZ8Eba0w
c7oU6Gzh5TpbpdObXD5JGrpKiSQRpwj7TZnc1RLMreH35ZVwev7MVC06rpJGfeGk+tMbomIVIyvB
6qNb4E6PPh4GURe816AnL4da2L/P7X7ecCb+QfMT6/TsQSewGUuzxT4XfXrzlqayREVttDA/PYRC
2Xhumypo1oVZB8EBJHbf0GrII/5AXhVA2pUC6YggDrvXurUM4XXCOHq8rqx8EjeUzg1sJLDtnmV0
DEF2y+HTAtPQx2E7imHT3YuBOdQOlfrRR6JDEmLHEGfn4A4/CcGNMGjB2ktu23+HzBL8O06xGHqx
kOjboG0G1CI5eCZHywH9QpItQnHvAXQtVnK101UN1Jp6HGcnFysEqONVXRWoKyoTPBg04RVHyJpw
NvS9qeIIAWG6VVCKdDsz9dUKyemC4xIC8UFxVWZ1LzvUWtNbWtaNCQ8HZQvPFVnCb8UbHVSXDsxD
/D3iWnKkld10elmA+aLCbrKJaSUvT4my82ER9xiejSIulBCEvS49aJDfbcRtXVgYf3sqfWZKM2QC
vrl8suA1Hk6NAgEGNrhqxzLcnZXe38mOIgCUNZGWEsVIbYn3wg7cQ1sIYYiyRWHJ7cLnpriJAKdf
3k2fzcqjw2+OY7BKTEWdUY6L11AleqiLdgyk+h48yB/V83QdbMvIlXbdBnEst7kFADD+Yx30zeXI
Zwf4JfB87n9JYmIQ84E/ERhdgk3WNLdVL7paHW+QK15ZHLK8POEXg1zcIfmg95rcE0t91ANH29a3
uMD9Kw+7HnwvYMTxu7WL9up+vIavhBpB6oaogu+MlUVz2sT7/D0oXKiQT8STrSFNyViHeDbZ3nsV
2hie7VBhfcv2zaY++N/D7Vrme7IVF/Hmefkyx0Oc42cNHgZIAfcLyoapihhzsDKsk5NmEWWxhBAx
Be0+ESWEuV9gCarcliBv5s0xVxTyv8ZPz/FohYq8b8A2L32Cmwbw9IBCM8kXxLfBvEZ2bFOjbDDF
a47OZyfwS6jF0ASoaPhXMDR5ApsSPMN9QmT15fJOWAuy2AlFMIqohszzN/4wxA9qiFi5re3z+Tdd
7nNMxnhtkM3JlEOOl0Jb5/gAtQRJDsVB3qQb72DcogjoiLa859ZyLo/p7FL/Es9aVAoHmFymj5Si
baCgvPN2ZJC34oP4TJsSHY29v5VWsGznZvFrwMVjVKQq65cZA9Sr35Up7ZB/cCHHraz11XEttpSK
mk0ZmIyr3ngo4G5Y6I71Yd3CNAWn7bvq08pEzn/hhQ+3TIO6mDpa0TEuiPkb1YEnsK2u0c87yExi
vpK2nvZG2VtfZ3GxFps+VtpqIJq68/fxJr8tXqxrpEw2gxM8CRheOGA1tp2ysjznv/Z0kPD8eYkb
SKwv8hVlUkejRkvUNrxDigrKiALB5Xk8szzoHgKYUzTceElYFut/RI4awRogvlHvpObbVPTbGM7Q
5SjSvMoWAzkKszgwojDOZc8jjBDWKTq51SBSQZaza71WBBimnfWo9KgBlpSvnCGSJdQgK8BnBVzB
lbbOmQuW0t0MUKUXBstm8SknLcymnDeKXXJo6SDSffWJ/89uunRl1KccHks+CjVP/pd7ppTSQEQL
Ctcx13v0MZWflZht1WEBOQLKRDaGOqpbu2yS1+kRzSp7fEm3yb+rp87ZMWs69gt0942TZ2AVxkrQ
AlSw1fcIjawdx9xD37jSnWBtglfELxyg61gioCVsrCzhcy8pkiCZ+i9MbsIvTlgVAnqSUYaxJaTC
a3vY4pfsmLh1bYa96voHdCCxjnUKZ70LdGb7EBpAHCwS+mrmPC1f5l8dmlQsK+YfyetDIKm2hbDV
yso+GwNALUhruvAAho9jxGo/iWPE8DB8OmRu/D7svZvo9U/jU8EFxV57Lp3bsipUB7LWuadmLSbU
KGML8XHsWANUaOr2NlG+e8HL5WGdWzAagzIoBAIWNhabRGk8BVG+BstXS3MqLXSV/t3XN4Ei7i8H
Ojd9XwMttkhgxKOSofVuB5V2kCNpskcJte/LQc7N2Ncgi3VgQuvNLJnRhH50bUTTN1WztmqvPf8X
YSQq7TNxby46Hi+Fpk5K1RNq/IgsgTe7EjzqJkLL4D/VlQGd/TwUL8BSk9ihB3MciXSe6nBLJCV+
qnOcYJsXvftlrDYOTqvdnGDal0CLdSB4atjDU4ht7GP2GIDvhithF9mhu0Z0+TQWXt4Q+ozrVCl1
ayelUwlZ5xFfMV57URgleJtExui2kTXtIxN7yAKFufweIVaURZF6Km4ab3YyFVqruk1lCKLXFe4V
N/Cm9R/F2FnPgS/nZDRKmN42aW5hVNJJOSJDegWSJE+z90m1EBX0tLGiChB6/t2Ud/j2Yi4S9vwX
M8np2aQKZk9ZgYKSX6fIGyiIR41qgPBvW9T4/6iT0LyZPj0INExa6KW6hoOLHOiQFq0yr8DLaL6R
OlUZiz8hTpNmeRAwUMcbIvjf5uhPKgRUk5B90uTY4HnZMDkVmudPja57t+hXIS6Aq0N8jYAu9q80
X1AADMeU1scY1Wj6t2LDK/zvl7KOATx9FSAd4vJUs9BBAW2MXEBowjoWfT3aT03/GKSNsJKEnjsA
Zpt51B7gjZ1A3Pu+UrBCIFKFhOivSgkHEQ17OVVXSr+nCBWWsskbDkbHDJZa7hkkdX0BY7GYG8jb
mc22/hZ+w5HvChfma/kf7G6DzX9zUuMPDPqBzgqV1MVjv4k0JClFI0aopR+dzoqyKxNFlY0c99PP
yx/s7E6ducKaSoUbaajFO7+Am6x7I8MrWnmbqtJD1xq3uRddZW3+LPnpm2nEu0IPr+ldrT0iz31D
EG4KZIGZN2ktDj4Bq0/KhLzupK57QJp1B/l/pe5zJgSXHewRi9rwvCyPTzyuw6gVBa5ZdBCh9etu
jTTtyhSej/HZ3ZhLqcvSYDjhVmYgLEFKEbygOd2Af+SZdshvqtIRdpqDsf1mJeaZq4lAwGNoS4Cd
+nw9fXmiNFmK5GXPuLTEqT+6B+VauAP3rW3gzDvpD+lb9Nhex2+Xo54dKOk7jSqZ+v4SDoZ6BhIp
2EXbrWI94ueGjE/+eDnE/MkXxzk1RwlsL2VtHUro8ffKcApBkhtfEKx3U0cbE7zMFTQQsFK5zlrs
g81ieroc8txUcn3oUBDIZ8zlKhxC/KHaGEUDetAfHPRX0CVQh8iQcbgc6OzYiGHQ/8WRfnmS9AJV
Y3MaeU4YaOALEx48aBp9YCb8JDVZu5HqcSVnOTs0Wm8GTT/ywGXTGRsHVBMTZhOED/YI001kaSgk
dSuPsTPPCpr2/wmzeCfJNao4o87LMqzr20nDwtny8tKtgEIirFzE28vzeC6rhiii8LE+oZfLM2ua
OTlly+PPT13xN6W/wdVf5z33M+ldAysRGHhOd9vb3spWPzefXwPLx6tTFCd9/L/cncty40iWpl9F
lpupXkBNgARBmnWVWfCiu0IRIUVkVm1kkMQkwRsoECRFjo3ZPMHsZz2rXsxulrPLN5knme8AhAIO
IoUMOawTXci2qlZKBYe7Hz9+Lv/5T7hmYOceDqJh2KL/Ucu7GVmjghXNO2npgTKGWnsYPC93AQON
bOPE2jiwjC+bfu/tdTys1QLHkx5FviKlRAAxWR5wh0kn6E0+traddQ9Oxc7w40uvQQuVzvRp2hv2
mz3/atiga2OfBgSu3xvSY6FYn+VPGAhjIyqczOJA7cA2F7sZn7KjbyyNZub17rIeXsIfjaFi+T8H
jeBpYo1h+9m1/P6cplNN6GfWk3DXN31vSCp7XiBl4g5lNVGT6Mn+i7JA0fWSLpK0aaRF7bl3hjl3
Zp+afeusKKacpxSwYzBgMWZApMjvU3tg2c/GeNrg7EBZB0FzeLqu38xWLWhg6mTMCm773FVODSah
59RgwwkNB8Iag1lQ5QVkZmlwWSBUuUeEFAtpy5YAXuT3qSFgDm4Mn1/Exdj+fN9e0rb0vr8bbws2
J28UBwcGL1boC7MADZoJvECKtEDj7M7WI1psbOfdzbao3Fr0VlYE0qNklsuwaWbUXjHKprGAhvze
AC4/mm2bnzf10ei6hgYq0C/5A+Kk04OjhrmZMfxaEyf06baCQTTyz7f28qo+JMSyMqDB3RZUueQO
Jbkwh9yrUC6o+wTh0LZlbNin2nYiDdNn0AIu/UnzhE7I5H9JZ9Id7m19I8ulLmfdpFuvgE+omcRf
U4cEHjoORrSh6rRARwbIeNPYnizoR0oLbJoXWBczWgC/PWQ0jYMxadoIoAIj94Dn4X7jrxu18RQ7
6Za+I9N1dwslSEDzZCpQ++2fZ9d2v3Uzuxsue+05UM2TGSBnrsiv3m2RyZadPc1PTeiCbP4bAM6B
yDamlgGzn4A0aSTTfOmt2vRqe+nMmpApBxdtWr+9PfXsEcmOlxFeK9yOZ6M1wcLJzoLfGTbMvxvO
jwYUsoNktpTG7NsNMMFFB9r8L9Z2fEbH4wvaa358HjcLLMOC9YuYRFOKJWw8m2OqTEBptpufWi3j
bBOYp8spXWJobQfa73a3aRb4fll1CdlKW84/ihmDlCCdKrCL58nCaNQniMTm+QSY6ON9a/H3H90l
nC7Y4fAruWgOKHjwOKmXntvACkbbG4vWlQiE82DDx/f2OIdTYQBBCMPkQqFW1vZcbmshvVxh9vNB
SQRcqvT4KzhrWY0ieiQ9hHxCaoO81WY7W9oWPdaaTt8JNmcNgtbh0LpYtCe/vD2bAwswO1ZmZ+bB
c7O2gkssAkXM3HaHFsYXwwsIQr07Kga6sB/O/0jGuWiO8vvUHO/tWTgGzA1DHP2Ne97Z4mZ2en+1
pqdgp921P0Pbd9Eadiw4zk8LZpy/gfAvkG3kPw9gIGb4MpysWF1h/nn+Mu+Nb6a1Tv2atlgnwen0
mnhrURjiIDkXr/L3MTPmbst7cSArZcygRyPZ7uoUc/fM7pNz6Y47xrnz9PYccxfXoiCyXouLWdTF
hVjctuciQK2QpsM7+6RRv/+6GdbPgnkRs0TW6oruPPwh8rdA4Cg6V4eqtb3pbGQAelo07PknZzi7
Jh/Q3e6mT954Dl3patPuvT25Q3VMbBJjW+B9VJdmYbIQw5p+axbAo+tAa7uQbmKN6fzzbNRc9t8e
KWcZAbmA2HbqxHRQXercgkljCr0eI81eoGJt2jQ9pWnwfNgb02v27aGi4vL09co6ggsn1AtKlkRG
NvSxbk+36wldXaNs6vqcbkBAMMYn9smkL1xitVtCracwbgFaGnU2l89nb4+fcyjSw2ftJT8EFj93
GH44nO76I5/mEpvW0iu4efK2joQGoEIhqMJ1VxfUXNG/rFEbEuOttZ/aixd6eY+nV5CaFtGE5O0c
ESQpkyRAD1G7OlDoL00naMHR6Xurk+ayeVYT3ubV8+hba2IXAeHzTjfNrMHVSckIEc6MsVl/CVuw
HDKacda8uJ/0vAva257Nz2bnJKHMTu1nc1xgkhzUdIm4pIfMiOYCmoIlLBSSfH/pbT4unzvreQd8
VG955UPMRlF6o1O7LLK8cg67MmpGjdHbGfS9NOx0PG4ko767e2nULhu70bf2dNOdb3ZOgW19EDOO
59kWeh7Yaw5sPdNbvdSeaWHPPHcnzQt6FJ7RVLm36e36VqfWKc5Y1mUO2YMIocHriBlrr7Ee3rPH
jFi7MH6ZuWQwusO+93V+2+63r9t9/3R1TSe0b9Nv9Yv7jtVhpbuL3uiu3oHmo0d+4+toQIu7opXP
PTmpr8qYh83l1t481/mqcPG5vfglqC9ONqFfoARytxeIOUBFyisOGGccevT4zZBBRhsyxV693yTR
sRn/fbv5OZgUIStyZwTggbUWqHE2njys0yOqbbRIOzRGkEI/d1uTr+N28J6D0sIPrNNzgvRDNvk9
28COTEdw2U77ZPfc9y7gTO8DxzyhwWs/pCSht/z5R5M3SC1YuqbkBmEPOkhJG3UrDGrNHaOMml1n
1+6uafVIN5eCSyNHaZNuAG9Wpy5ckhyqlqNJyfAejjG03LT1d/phPPje7Ovb90LOLgFoFqA+s6Am
NqPa7pfLgDbn0F4sbKJVo1+NgATYy93bg+QZoQ5NEFgxipeoU83cC0Z76C/vV5ZskncW0OXb74ZX
jf70xjsN+6EbfJz26YK9uSzap8KBZYVTVuhuNZ3De8/AESQY4vT5Lw4gzMYIAnbqY/3z5xOY6juN
9af7L/5DwaxFk2Q0jUNeCkYu6AmwijJn2guC2WQe0K1tfG6fOA+zi9WXxrBLRcn2wuh63dqJ1Vv7
tAY/h05+RKT0x6WHSk7wimQZsRSzcYt7CDD9kCxBh87Iq+60tqGpV7j79vYkc0SUAw4FMvQw+OpZ
x2/C6gGfokGys6SJ/EvYBQ5ScMRlmbLLmB5CbIHUHg6fm/5o2aZkKkKGXcCQddI4qRWGF/NOApE4
gv9mHWb4bEL22RmDoVnTjaA9c567Af2YliNyl4uZUTCfXKHEeIErwAIp1Mia1Pfz2nS8GjGhzUVw
JUC++zvzywt97Lt03+gE3flg9HV0vSniuclbR045KssivUeiQ11HqM48f1QPpp0JPVXRx5C9dRdN
aP5Hl54PXbjn9e2X5dOPy0dqUCejX5abl/ly2Hgmzb38ao4/39f9Al86TwAF0wCFWts6rNJpzXil
Z7BtjfH2kuPwid7PtYIdy7k3AfmLKgZ5IhgrdeWWkJwv/ZrPQV7ef7pf/sNqDzlK6+56B4nL9B3+
D66PFGGbXNIHceEFzPnPKwdOUFAXVm80a9/50+fFSWu2/fT23hyg07nGQB84VCMCQEAsMhIBKb7F
xWVMOvOr3VX9rPVp+kAqnR7w3AFnhFK73vny6vlkcjL9Wg979afNhXM1KriAcix5nDypAJBPaGYF
5KV93zYbJrNtT0fDG5uKfhpzGE3L69CZbu6OltKV++155xnXVCVB+4ePQp1DNnVKYxZv4k3gtWx+
prZ4/DTqBnL5nc2g4sFuuHJezic943x0+va4uVNNDWupYjT372k34zMsnTcgBj2DF7W7sX8d/mgl
YbStUuYOZUK9SRGWOs52U2v4tfshKPgaVTjrkJaxo9HKKzAmc/QlaQub3kiMw+HIjEKLBep76GHZ
2Ri1T+2wedHYmVfDunn79qLlDQPZCewAgOQOaU82tZdG496xyWAuAeM1Wt5gNA2dDkH3AgRyjiIh
8g0LGAFGkgrZRMluOKuP1pLFmlkX8Op36ChXoEYOR8AvluJ8eDSplM0CqmejF3tR88aAVXZ3Yf0z
uKm3lyrHmWIA7mFOEcbwYX7+hYYGtZY36axPQFZ0hxeNlw5N4M7s6zbId3PSH54UybQp26zezoxJ
1gCGO5ugctZGtdbDcXM6Z1JwNjyKnv8yIc9EbPbj9Cb4eXOy+Bj8AyYX/6Z1uRpeFhdxH6BfyTsq
H5CxLYPFJtiECz7Avtn0vbPdOUkh/2vrE+HuE1o3361PZzfeTetLEUfi4WlWx5XdTpklu3VraS5m
jOtRdTduDeBS6s2no+7KKkTAHt4/6lByRlJDTSxKahsyxebn1qnV3ZzO8age2l9GDy9d+2J1t/js
3fgPxt22QGEdnj113IzlFYZzOhLQaaezac66c/+XpVfr1nYFuKOc6Io6isw+NTvY3CBNCxiFfsAv
2OUdgHgPq79vHq1fxpeAcx6KUl2HBpiUoaCyhLuOc5i1jL3hfNpuTEh1caWb5O3pXm1c767ARfSD
/uyuZn8J/Mttj2Ks3g8b5ZmhM3dAzdjOhnObzF5g+b2XRqvTNr69rQUONs3CJ20AAwdbmAM9IjBs
+S0qlYj0vfRam5v7zahPQ+QfH4TSaxwbh7zoQeR0ScntlO7IdDcc0QauTqeMbWN8RzejIuP/4JQx
GxwM8j3EFUnCZkR/OfY9D5qKccdZ7OzblbWx6JAdWsYvznR8/6u93BQ1DshbPoy9Gsxo8NKgrFVp
pOKc/lNhnfZoNKozYRocQas/GxeWP8pGK3qTiWHgRTcoYYusTUnBrt982THOvP5tTlLEmIX9ReDf
OMGi1wyMmxXtSzutcfNuQsNTL4Dk06/RLOXtbTxI+uKVK1+REUdzO6wbVOmyvPUvz3R8bd1Yn196
Zu/5tNWbb7uec477s9p0jEED4me8vGnvpR92R/2i+NfhPZL5kqwav/eMTdDkS4ywO75qj77Opyfb
frP7fNrshbtzc9F9ngpP4uaXxi/Dbq3zByrHDu7nzCdkNLqxm9TuZzU+Yfs57A3P5ieQThu/rLvt
UwkDjgbtq4ZdEP/MkzZq5NuUxwtnuJ2Ztfl8P5raTc7RfEpj9tmvzo40zrZgl/PmlR4kMy/PNP1a
cM8gEJBTIDnv0869+7Yg5Q7BJKAgogoJzlH11Gwc8x7Knc2409qMmv2Z4QxB5w8XBVdFnjJoE/Pn
wIOtJOSnjnJfA0w+m9JT9X5hnDrOyW5536nXv9EA6T0rlhoocywAd2ztRfuFFXPqHWf42QA1//aC
5d1BwlwhwB+qhmAMVOcyeTZowh6yYjadysye9/P0qhF0zJMmAaEOllvvubk7eenb3eJq4IO4FKNy
/QGa4Y4Ql1Ydemq2DIyJNZvVDgKU3NLenqEFjBOC0MZFu05DBoqIN2drO/jROhGJh9UI07bIXQhy
NWNR7Hx77JsUFXZWw/EzEdPRie9xqJ368kvB+h7YpYxElQPgGclGHbBPjJq0N3UMOl5Id5RvRofm
09dG1zwd3jnXGIdPdn/L8lr0M+2sLl+Kgt+Hprgki0DmUvhKB4oD78hvAQFeB89j8hr3p7t1d36y
PrNupt/ub3Z9oJhn9rjj//z2lA/PoDJkNsW38of2zA8Zki70XWfxNFzd/vgAwoBKZIKWTthOqtxQ
42YNoRRGRddGL+uTxXK9pRni/aJWRIGXNxOqYuh5QmkEIePM8ZvNVh5EQkOkpD69W9C+veNvAWK8
PZsDLjhkEYDA91EyupdGDRApGYzyTHGHPdx1/HDW3YXrvm8/wpHaseu/hve/DqerznxEhcbupGB8
0VaqBaCOL6uQsnvpzTsmIiCzJPU1f5pKie2MygKaK2B19IuiHodXjTpcxrCZ0zO7vfKZiWdf7ppn
9vzivoj5o2iIzOnebCaWsxgyhLM83Z07/xjP+m+vWZ5g1BukQ0RzkWPObNnqxdm27yekKCaG/23a
hmCNy2LwjjFA/oC6414+MABp1krhA6wtHTJYlzPqkLaB9Z5ppIbIrJM/hGBsugLXQGuE0zVUMJ06
7VIL5DtvM6DGeZ1Hxq2qTaeT2f2YeWyD5zNzuelONkZvVZRSzNsRElNEALiPsWIzo6za9ftgDQlf
Z/kCkdqktW53wna9IFCZo8sJ8NpCFktmFmWunpR6e2RObFi5OlBfXluL2j+2UDE5JiQCTTpSUcwY
tur9WXN2+rYkHIYW0BA2xPp1ig0F0JBReOP79o6WroxrA2FqGP1mi7p7j7t57Dbr/cbNplfrWWfO
ur8Y7FFMP9TG/dp7DPyl/2v4b/I/e/QX28AbjsK//Zvy081iML8Ng8EgvHYX2b9U/ofLv0W/Hg78
nhu6yg/wnHjh9vNqEGy/DJarKYPsP1X+9OC3vIlv2L/oE704wzug5JlX/KE/evtFR4PopXfbxeCv
Pz36K9qv8H3kKeY0bo9+df70158kbq10fo++KJrMWy+Yunzw6ok32/VjirpIlElFy9SfD/f/3mod
U2slXH38e0ZILcnvTfrt+SRr+9bivfXJqTnXOQRak663jknYkYQSaLg86tzr9nGDerM6GHiJkgPm
qd4SYBdoLUHrGM+byjDq5uOHOaa23zzmisFQljaW0cMNXi0p0BV8wzSPoTKmRwlIwmSK6RVwjklb
g1YDkB0/VVsBIGCaQmDWjykooaqT45/MMbUERtM8NuHwBeAcpYuiCHe1pEDsY61zYDWOhVATXk2u
9/TcHRQgD4BuYbflqZwejD8oo09/QPU3asdkwpvCPRNvvqoFG41jEOBN+uztN7+CWlD3ANTbx1Qz
A0iHVCF6VC1o82sQA1LQ/frrasm/rasG6w2uQokXNHNXoF4/Rj9g3pqQBMlTuXuggQehpQGMusk5
AKlEIi9XCzrmMYEUoUmOh6qQKdTUnjxzw9mjOg5rIHrYYEUNcgSg5gU1uZePyglA1PFRSwIs65ic
MfB0KaSJHmUNHFkCOJfhg4yXKDY/KyQGde4uvRVwjkmbgZZDnlK7365hCAPTwhGMZ165A0BFvubU
AaxiBxKoBEWrTN6wm8eYvwIM3VtH8W1ToX0H9qU5+9ax9IQB8bcXfGmgkhIAo1U7hjBZcht7/VA5
2Zd6dS3ZN51jsw0RK7iUXA3YwlXCPkAJ7rVD5QxBS/sMsAYUOBFgsqkIOtSARhMrAV/IEgY/FrtC
R0A6p2htv2FhAInuk/YVOXO36scA0IX0uqp+IJl0zTUwUYHk4Sgi4E3K8bePaxAnQTqwX5rKXQCS
TNfcf0xcWn1Qcf7dxE2tAQ4ifXOoRJcEdbVkn3oCzcm3sGwc+YesaPSg3lNzb7TR/pwMHKD976u2
BJJ81Nr+BmEevDuabKrer9nA8akJ+IZUsTyVs3ul3kBr6vXmsU2JBHotN/pj1urHoDIIDVVP8PcR
2ffHPohsUQVH/NNWNV4biYe8HxKIqm57SzfsY9SO5TTvjZ1IttVTT2CULk7yB5V1+SQdpSX7HHsy
7FQCJpe6aveabfwhannhBKmo4pOCba0VMO1jqfYxKbWIZEAUXEr1swK4PhDHpaxixquQ5QfQU3MJ
bJvgB7ef4M+iR9UFWH5QKEiSaJ8jqdwV4OjGPw0Mf8kss80UxsqTOQeOcyz1BzSh3h+UaMkrJAW2
rhA0UPhC+yO3XEr+DQe/ANeXI7L3fCtn+krZiZYKIMAPJQNEioT3oiez+RjGVI1Rm145j1cAXlpT
N3B54FEmwwvWOXpU9Ufyg8vBIgH+PUNcLfVnxVbZ+00gcWyBCNJxe3/0EafUASD2Z8H74MCJ+ioc
1VoBXfuX/Bds0PRqA+yUI/6YCMK5RIlXZc0gXb/fsOxjaTMqLJnK5qP1jiGOhTj5++mo1uZLpEJL
A5D7pqxCUhuq42cQ74N9FdnH7Y2eymk/yn01J8+tThUQpl3i92fWwAb74FDR3t5vf/UQMPQs1VwD
UpvE/Sl5p01e/ChHABAQCHGigpD9VlMMpL+p1hFoH9O2ApOPIoz4wcRJ3QBGixgIsT+Q+nsTKD5z
FbL+YIrUXIOGLXEeZgi5T44dYDaPpa80MMjKGf+CQdfaftx86aYMVl/ZdrNGTogq2goGPKOyF605
c+fjN0o1Xe6hNy2JC6D+EYf4SERrXCGJFwdNawXAPkJhDj8ZYh89qt8jTi9xETggK3fYhc5Ka+oG
og2iWUDNvCqt6UDBxkYeiMfoqd7kYyvk/ea+GHSCU6exc56yp1rnWHqPw9IXS1iFZH4viu+fu0A9
gTEx//1FlnH2JP1Fmp9eTvFTuRWQ4lUt0bdrxwLkI8f73Z9NHQD2nlAApOr79amevUcnas0laDSP
MZwp1khivqrNi/yT5xXixsoFevbxl/fLv0WmBxsHFkzVwrPaEgKA/jPZ9sqpPUdX8AlzA2oQPlz1
nqvjAvHQ/HBv91Vu6vC7a0o82D4yWVR3JLkeVe1Jgo/qe1irq1fjIdTTWgqPq54GMRFwUbnqMX+I
9yPyQtgiTyxgFbrt5IzqTb1+TLyeRi50TEqmmNL1BkeC2A4J730GuUJzB4ejOfmGoLXgj6WwI548
5zo1eUnsQaFeo5dUNFCF5q4d0Ghax7S2Q7Zp+5W37+3mMa1KKOdIsNzxWldoCUi5am4/QR2snKir
nLLvxPPpgbWv/JfFqdyxt3W1PRA+atY48sllntH2RHsI9Vh4/FWTfHrK6W47mAYp1QLC9WrBp049
0WxaT9GcLz4XFSzoa+m69Q2LUi0ydRBrxpNUzZ0GZZ6EOluvZR6VM3dobaopBAJSbVHMAKtILARq
TsMwATtLvJPoRrxElVsDSzie9O5+arqk77S0DI4eVQlIRZ/QB9SgrqqaFmjpxjMp2BOGFdqjxNuf
reiTqUvJ6z6EVqV7T/f0k8wSwBqBrf2T2XYK2Shw4X5I5TqQswotgZAAaUm+gdUr5cy0xNpvP/KU
ugPwddGNZPz3Z6xCc6fRh+bkJVkl/SDw5mMBULU/sQ3qvAXPVj2Tb2+Ivz+4EQdu8HSlFji14UaL
qAepfY7FHt5VPcOnpnvn4ebCY8fUBRaanrz8Auw22ObkOFRN3ze0524dO7QhkOydMndStsdwvhH6
2LtUVTrq2noOK4ZadWEASnL3mcmDawDMVofms2o7juepqeew4xuwV0NHs7/nVD1n2ER36N+Hnvv+
+2rdc21dK0dwu23ouynMVzbeALAF6RuVDO09VLNyWQzOpOb+t4lgoM9fg7aZ1HUc04VPPQl4xgiJ
Cp1/Yf3TMnPIz8JzDT5rL+BypNJ6n4JNcIv0z0zK2Spn5+Ona64BKjAKdMDOsTf11DUAtAysj2gH
Ga/oqZwYwCGpuwaYdIJegp5LnbzYetJNACbS18WplgrECNedvHUshLG0cOBNaemXyhWwDcx9fzzi
C6dCCoDorObkqd9BwUPNst9e+S9lFSSVzw2J6VtBV0dbARpCWkQa2yJdH2+yqgGJAHP7k+htfa9q
q5b846ZpioBE84RbNQrlyCKoSwC2PcKuQjX7ukIVWwLtknVIW8juUbYpi5lSARQ1trEAhdw0firn
8UqtLXw7miJgkOeCuMd6Be9nK3eAdnMGIPivXpRTG76MgqO/C0/G/iPG08DzA9K9x+xWzgUiQqW7
8eIAQsjRhhJUkXwmL21WhcclGqJClx6JaN1ZC4SlCeMd+DVl1ugBLkLBsVYvuqOd0ZW7DO4JiKfV
G17CfZTtSOlWRW08IKaaO86GA9IVHGp+Ih8YK06AQzfhqt5x2vV5krGCfg7YotQ7py45oGzAemjD
mcBVK2fmWrrbLwkLWGmlV2D8qG4O1XtyA0gL8Mpuf3zxvj+wTW0WJqwazUgJgSG0ZDbNM15Zyyp3
2+n7OkJPSAEywIW9K58Jc0vOFyXQsiuLabGEWEQr5NPgirPoAQRi61XWU3LQjBH7BPvjM1ele19z
5kJL5bC7ENQo+k/S2OCYLQL8ex+weiaPNief1KcxwUZNsJCp/cbGxeGrS2Irfipn+DR1lT/lGNhz
JPITSiZ1BfB9sC/IbMGMHz+VC3K2dM18rvjY3BVsbmr3LYx/GoJJ/qeipp/ALrT0nQ1Qg/ZqcrqV
qUv1TgtOGg5+NEKVFJ04olqThmaM/piUGjosX2q/AS7aNOuT1k/xfldOyUOhoDl31Dx9RyEgVqO5
2DdWPerStD/llbNyaQGoOfU6CS3i4UkBLlus7L6Ecolx4ePsmX6rJPPCl6ol85KsJZv3yrFxANii
bIs/INpbOf1u6vPOEq9pAk3Bh1Ojt3Te4OIT7q2qJnDom62585RVC6/U9w4b6hLAySmUTFzv8V1S
Ialv6Hp18A1K9K5O+8v4UR1b8rcQjWP7VA+giYulue2GRVWOEEri2sc6Xd13m8XB3wXTU9X4LaRx
umtAJaYpFSpJTw3kXNH5jpQwAJV5rVCKR6zQGWB/NBcB6xYxEFLlXLdeKtPAspPgSjiXo/EqtARR
Yz6ty4/IBrcfu0y2OnpUO5/OFNJ/idKIyt4C2s0HhGuAq46uZvtcNrZtyvSlXJ+KJsEx8E/VBAAV
pnkGTInhErwCzLV/lNlTqAj3fp3g1/eKbQSuQmcAMgHNJSCyRQ6bMG/izaoC4GD8YgOA6N4vQeU0
oVXXtYG5ECXGwwHYOzmZXL7U7Fk16zsDc+VOgjaoD5ZpwCy4egmkRZUCAI+QlTjU7lVNB7R05Z9b
ENA+zQUSLE925gDdaJEs3XyrNndAtpqH36AWFyIW+kwmRQuqMSihfxPX16leXFvbCBR23TbTpvGG
ovQNhxgXJUxA2PahTdakalo/Pofvz2vh+FrCN0vLlbyLD95FNl2IOvZOQOxsVujiw2XXlH1YdzHr
uN+TALbqAkhoAHATV0Lltt/SZlwzMHypUwejk5TjqpOHlZmOhGQ49m0tqrTx2o6Pgc2L0UAAAC6a
+FEUAKFQgp7cCdDuRk8cbqjQGmCsawq/EZl91Klz6b9OMmX3Q0kn3iG+T/U4yMBVas5egIukNAH1
5Go/AwGgSBujP5GPeMAqSYA2hs0iw8NjtZKOaurNTxiI2CBI7lbl1B+7prn/XP14dW1uv+zVL13o
qN6RbpTRUzmbjwJS3cmT06YOGWz275Sn16AkpU453ZK0YuaPfv8NrH4uf8rQk8tfzfgZDk2XSPLa
NCeJBaFyQXAC1JqCAE0PIU6rbTf24S31MDSbdOWFmyrpOrdPr1ZJCUrjGK0AIHYujr0F1Wq8y5nU
H2mgRlNq+hOIW+V0IV6r5hIYgHq56uArSqIf6lEA5woFO8oiCRPH+qdCYtCOd+X9zpDUakDaQ8Yn
yQcp9qAgnWDzwFNMGrRWziDEhtMUAziYhbelCSFZfBRUZQA0Al1p4zTEd2+Ftl/XD8QSFmNAOkwr
206ejNRHDRf4u1RU6x4Ela2765Tvk+Oi93CCflCWADuJlryUcqSiBNVaAloGai4BOp7SCGp0BC2f
8oBakhghNwYqJj4QlQt9mm3d7SfGIWaw02jtnUDVB2jShYHuM3Sn+p4prtb2A8zX3H4Ii0gAwmGR
WACq3jOwguR3kgWKn8pdf+SvNNdA7j9cQZD+ySIoJ8EAACW2AWSo1XOH4i96/90vpITNFqFeaWKb
Ov6ChwPRLqUf0epW6MIjYKm54XTVbkl4T4hbokeN/sllz93y/VKo3hLo+j5UNiHN4FsT/05V/lB1
21L3RFPqeIEqZ/UktXbvl3yoSmnDULfrSQCIOaYOgCDjCP5Rv75XfJVbAktAe1run0DgxPVJOCoy
FiDeYatN6xV6Mr8ek4rdf3tw3vulwDCluWATBMz+js/kvutiBUtf6oTOoXIusDZdMWQOUDE26DSX
JEMyayB0P8BEMIW+m0nVkgPoxTWPAqXq9OQgIJYQd6LzU9qAegCLSBFSUtliH+0ulJBaNMgLtV/L
HVVrmD5H0o0Pnrd65c4ANqB2XBg/GMYWAcYmWQ9FAsgX0ICU+rcEFlo9o0A46LTuA4grmkyftMB3
lz91CAi5EhqnXUEFOV2EhUdr7pIVrQOtxdXJLXEUXjfp0EpUvHKesKXdhhj8E8INl5V0HklteURt
wKzBgkfrWyE3gKi15pZHzTfxAnDtXu2b1Nxhc0UZUOf2ynJYOd83UcUa9g96DXxvDd7yxNBVBIDu
zHSnw/1tYinGlnDVBGEPTHv/GsBb7kDXj4mX7w7awCUIhIKDrmoIRL++G/yjRHqBe7/OMXUUmkDF
SLWQLosPSgUxQdqgCCH1ov6vBdJXDYVwBKh4bTjUjOzBIpWzf7QD4UJaCjE/oI99CEwNA2IdU/AL
/jWhOKjcCljaXZqk3Tb910iH7hWhGhIhHUJjA/IkSZqweksgDC2aNhBkL+0mbp60Nk6df/a/RpC4
QTPyqml/a6+L3q/+cW9BejYo9sk1/GgIg18kbZwqqPV0TaDo9qdPEXmeWLMj1al9p12P5L+ID+/d
3sqZvvploCLaRAHZ3bwVELcArdhsApLfBwIrdwK0OxYRCgXm0nSa+ZAowoROAxGgSPzVOKhY/Ecb
DW1T7kt+vx55FakTQOiLiBAZskTtV04BwsOsqfZx+xsgnb9DIdVIuDQkjvicwcxVTfbpiq05eer7
sf2Jee19wEzsk051wuRMN+r6nu+6eve+NtGZNCQU2g/c/DwdSEEI3hFYkKRvb+XEQPcEAIKQiVML
vNfxavTXivp0sjipX1dMAe67qrzfCqLYF/+PQPoBJpgESQv+q2Tz96H2CkWCAOlrKoG6RYYDLqff
qYO1IcAhQWJTEPJ6Pqq1/5Z2+x5BOdB3uw2jZcb2F7aIVrvV2ptaFdr4qKGulscjJABggL9bf+rV
JyT/FH/bSYpYaBIqtvGC29BaAg4+aHcSO0npq+r6G20JDaP7rKQapHI+QFKj837lJ5wgYEFAwKrh
b/gtpS6W05Xg5CsnAORlNQUA01eAIHg4exNIPQOAIJk8fc0qmPfQbuMB1EfufULbudFvSAAxCOA+
S3y/ylk+2vwHiLh0aSanl4h4Zvub9HoACiOpz+jyq5z9CzGd5gkw8PJaTPI1ApRxAigBxzukk0FS
dFKlO1CbDUqEHCYsErv7GJB6/0OEhV0AFiqJ/VcwDKaNCIQEBPiH4DtTvj9WocT9bOrkYrMv9jUr
tPnxB73/3oPflawPeV+QL9Gj3v2Af6HEsKMqqejXlcO/akPggIIC/OXqy2cDAyBO8pPamAQQUbn7
3xJyVi0DkPi39C6QPh2v3k3qFLD7kQFIK5/499W7APY1uu8/B4CggYIS5E56Nql3oCFS4kQJ4MQQ
iNa8Qppg33ri/UsAizlwb0dKXWIpUFUBgGEKxokQV6+zR0RXq3UCCPJxv5sChVUDP2j/Y9o8wf+9
x1b9oR3/A3+0/Nu/xVvVHXnTp/489EJvsPy8GgTbL4PlahoW/sHvv+BoIK/bnj/99SdyN+2flL+8
2y4G8bvjv5Kf//bor+ahjDz0/HlE75X6pXxo6kflb5cHf7yfezSt/Vjpf9VPz1T5sOQ3yb888waB
GzyOttEvtvtJfXRng7/+9GEe8qvQe3R/Sk0Wpr7kRxn5rz8pn5o+sMqiv/KZKf82tRXJF/3471Mf
R/jYkX+oNYNYRspNTe2NSS9s8Vqn/zpZ7LJnCVAcxhRlwfYf9oYQ/Tky1BlMvd0gERg5LOJMDqKj
83viEx/ZtySz6y9D9+hLVjJLeHN/enTrTtfukx8knykfLYl63Y8+XbnhYOZOldMkpeC6Lz7z50+r
wF0mb4pUUvEpLV7mjyxw4A5XyhebQtaj+8mf3Lk7U18rVO9vvzbvaP3HqBUYqmhw8p/jwLmjwPXm
yVpGsoCN8fbKFotCd7sIVoqECRJM962n7s49ug0Db5G8K5bdQlEo/uDzwFUXQbIXut97vgzcwTR5
T/StAo/Vfm3gPidviV4qUAPdl174wVNmCYRoWve1l6uN64XJe6KvFTCz7muvBg/u3Fd3TEgndN97
M8usgTAa6b70s4thlLwmWgLJ1um+9dZdPXlHHwL3wVM0Y9QsQfvl2yDzVjG1dd/6de6Fg6fom4/6
My/gglN0hFXGZf/zYBkeddz5JPleWXFw1MmP7zcj/j6YDRSRi2r9dBfl1J+686OzgTcchcuj29XD
k7dExT0qhwYkRBkK9G41fzg6XzLgk7Lw9BEUHHUJauTDw+roerVUJHL/9hIE6L9+6d/2v3zr9/7b
kWzzIJgf3WYl1REaKakfxTMWKiWIQou2/s+zFOhip20ncLl9l0HVa/yzPMHpcJDRHyWo0Q/zIUcl
2Us51YUbW3zvd/xwucG6TL9WutB+X9E8j/UPvHcwV60qgQNpv3QVrOZPXvIiWQKhwNV9bXfkPiVv
kXdK3ZLuO78MFquHqfd45P96FI4GR12f3UteGw1ST356v0LuDWb+I7cIwxSPV4IEdolzBL5qdhRr
l2Jh6fozP/AVjWzDpqC7B11eELjTow+/cp1wxyRrlLxZtqGMe7HrLgZH3wbBk+K4CzBFdwa9sffg
r0JF4oX6U/e9/eF2odyv0q5J+6XPeOw+em96dLry5gNFp0ifXu0BAi8M1NdKfYX2a8OR5y9Uc08I
tXTfe8exP3VnGfNU8Aq6bz51H9RDKNSL2i8dZa6BVglbdigIZGv0v7X72/8JB0dP/+V87XuBcurA
ROi//nIw3yrSG0XgdRf4ynvIWgUgfPW/9mqw9MORcrlETbhK+N7MKgjSWvet1+6TO3SXRMqSd4ka
Nsu4Rq7drR+GqjjYJRzka4KQG0UHgztOvv79tzevzby0hFN8zUX6+KgKQxme07W7Qvu6c1VNRhg3
bYnwd6Iln1fqzkkbBd1Xf/QwxJPXRHJWhmKP3ppZCOn1ofu1sbI0Ot5y6a6S10VfLWRium//gpn/
pGg1S3hqdF97O9g+jgbTaSaSIWT42q/G9BntrbfkbbIckKImP77/9N0O5oOhqwQnQRKU8F4yhIF7
dDXw54o8W9IUUn9FSIiokgcWqIT3rjKxTyD3+m+981WXJ8Jway/Bb//LP7rzZ7/9+xHyfPQp+O1/
zx+9hbrWUn+jOxCxIm+ZWWspatJ+rzvfZfVoRBis++Kvw4MDLgg03dd2VsHEm7tHJ+5SuVYoTNN/
OZlzL2MgA/nUf2+foEbozZX7FUJR/Rf/48Cgj4ocdBf5H97swX3YqFJcRuz9NtKhtwfnW0oTdT/6
w8N2oKwwgBRhJQWa7EB9hDotdiH+vNAjzAKthgW+jKabZtRt0P4nDEWeDvxgqGqxVglX85fVMqsb
pf+DrkTd/fZ/UTZb9RgIk8rbL/7zhEigJf+UWKYVOZisqWGW4Kx+9INf/elkn4RJNlasOqpZ4fpr
tal2hPWZ4vfioMafuO98nj7CoXqZiy4xINVJKCOrfBoMBnNJuqX3W2pD3z7WxYHj68GLl3F2pfeq
7mtvQYSER5/Ekh9EVua1eKegj5NXx15ICSPtM8K34UEqWCrodOfxGgAnbJ8Bf8WYuN8fYZmCb78J
LXMD7+FhkEENSHMOmpi9MYP4/X/iAZaQni5CqXrn98OvQ8K4JNDVDSnhqH3YDYIH1xurLy68movP
8IcAVIFqoZQQBwMAMZy6T4PlKBHC6MyWsBDXW3c+U6OXUuyge1Y7o1V200rQAB0SpqqNLg2KdL+V
POCD/6TuWRmu5m3gHV2BXFGiVGWEyAFJqynuMnxXcKTDo0v5j9sPX5JFFSmjKDH58f3xqfP5ExGk
jJFtAqvU3j3erG6dWUZo6sJdqKrBLAMxdbkNhttdVp3hY+ovA5Yo0cVLP5NRpOhI/92x153z7hIE
4xIQ6GR0uCQlnOsrV03C02lUfy2u3UfXPzgiwgutq4auBVORCYfSPKGEF7vTJ2+tRrQh4S3lxe42
e6bLyL1/HCzUWHbUgkd3gT8BZ38cTHMRc2VEET65kwNTJeqfo/3h1C95iwUgBOzM+GWxyV6C1N16
86G7QG0obzZLkI67ketlvaSokFJ3Oe7csXe40gTrkim8/5q6cz3ySsl7YhurBE10R9BZzMKsmqPw
Nxnr/d/8dfcwyFkOoavVXelv3iCkVCN5UbQeZai68xDo2yInakIjjFoJ3325mrvLkRfkjeA0hMZH
d2VuFwDVpts8XQLBeRl2zbX39DQdHPXdZZh8rqx/XIzy+9+Phngt03zL070deRMfEz1niahndOCp
SUZ9v2QK0mDrHl2Sa5/+v//+P5cT+emL9zRUlA0xR6hfSog+3Hng7gzwIypoQnj2KTvWnw451ok7
WSV7/q89z/W3uDne0WdwnK6SThKKL6uM7HzPnzz5R/96dOdO8P48tWyKRgENKMX1p3bprrzAUzD2
wkNNx74S7I9PrjH1jMeR5xrL5Sr5WBHm/Rgl7P0tDnLOm0vQJVfuIhxlrJF4aQp1958XDwKWFoes
dGNC6SmIIqCsOf2v+uWUGgerB1fZveSH9+seypc9ahejeGfHDR5IGSYvja6x5AedEYYrb6pC2Muw
m+RrqUBVTD1pvKJ7ZQmAs+OOqLxUXl2GX9t1t1RaJYox+dT4ukp+ev9CdzPSUQZarefPyKerte1l
2AXJe/Ph2WU4XWQfskmNMip9qE9+IiewUqEnZSC1zqgYVPLqZhmX8QVynNk/CNb0he3aDQRpkYXv
lQHgx8EPlwKnUgy6qOGl7tn+BKlF6EtNvGKFQLirvyJx+ujSC6lnE4zSx8HaUzVIGSZ7PMrV6lEN
5lmlaL6AHX1yn6LPv/Mf3AyQS1ot6e6AuHjx+nSRS3+ZpwzpbqY/ULxQ37z5I58czUgKcmKtcBAh
KAPi3AEp6y1HR988oBe5Sp4SPf15fb19c4QSBLnjz90Mvt4qg9qhC/0CQcFkCSLzogzT/9ZVrSJL
eqboyinxnvCoDx4CQNlKPcZlgH5j6cSECUe//ft0MNsmXyyrAslZ8uP7rYFoAtcuI6jVu8IhW4K5
H08gvgWO/nICj8Dj4F+Sr5ZJSOuyEhyW3/4Hzv3T4GjqHn101+5yOcDJi/8/d687jv7S85aLldRY
u4T1j77efjDOPpzfnSvfQ0lss83/QZxMyW/bahWjRfMs+Dfs+pgsSfEk+mm7v+j3e5mNF6+OSaG8
SiThPz9ZUjCUg6lm5cqIAnXICKwzV2IJ0tcJ3J2noMWFkFpXt3SJUyuhnTKiOl1/6merzsqIQfYf
sXhVnp8ywDYnmOePIykZzNSflQFRPXGnEwmp5xkXTgm2xekKNIDiJxOh0ZeLWwKAhJEV0TCFT1BX
4CSjg5OvXDKmdKnUfvEgWCVvEb1Fb5Lkx/ffXF+DVfZjoYTWf+83aj92ALqUjYt6yr+9DH/eNWDW
6ID6z3gNTOGxUbV1Cfv7AewEXmMiKCKPJYSDPggmVv1WswT7Esq3obdSU0YlnPSOv2RhI3fnbBDs
BkN/nblty3Di+Hg3Q3RVhsvWWU2HAAuVHSyGgRdjzXoDgW4pUXvh6n371Be/9jxgGVR0axnVi/1l
6GcOh7RU1P3a7m4gqYXkRXI6ynBkTrwDiK/Qv+p+7Ykb+IO867uM6zD2VpKPjPRECSf61HsAO5/h
vGqXsHOnBK3my4FyexfzABbL7+kgIBqtvraMdQD2/ajYMO0S1HA38PHEFfGl0CjZw/cbG2crcB2B
sghmGYWm5yBoMsqBtgX633seulP1a8uI/F0MgoyA0YdG/2MvSHZQnq8GIMwybqArN8y4e2YZUNQr
LxytsqYJdNz6S3E79dfgnlQBFv5qXU155aHXifGQzVepl8wy0K5Xq5cBqN9VMEy+NDLzywDNXPvT
J9ZEea9dgndN+sBVw/umXYKiAKQRqh9bRh7s44CodCCaQokx0gU9WZf3qzagrpuMz1fG1fxJmPue
ks+LxKGMxNongLmrTGm+WUa10BefW049ePQWSr7//csrJzpbwmCVUSwHRgOtSShADZWX4XXcLjKs
t1GLUV0VdLt2cegCRSYsq4wl3gye1MvDKoP09XbjhdS1ZMU46uCmuxZfJ0IsrJg/lBrrS9u+ZOwS
GOqTr7qNZZRKfBM6OeSuC1l/8rFytK1SmHRI6ArvRqAKdBlezS3lSZmzXQY5GGShA+Hwu1ZBribF
quUoZmoQQMgPKPZQv96kgr6Ey+rSX/prZbXblNc2q1yY32qAxKKtc1vaHtdgIkHydBMg6cidKPq3
UVnpv+7/SOLmBxI79Cyh7QItDq0mlc6wEMCA9c83S9q2cLj/yLwkGYTKPWi7gPf6XRP/zX+k1LTg
b5QGG38WA2xEOZnWn8J0mzHx91P+g/jj/PYiUS8Vvfdm6lGwXNp6X9pfBb6KiorD11qfGZdrfcip
ZI5K8bXeHUV2s2wHMbWD1nvjMrCcb66bktXVeveNnAT1ymjWW60GTZEbdoOWLtI97SD+9mMi9wni
9mH2YspTXJmZrL737cGZ+UPoemTGzQhiHkFLZqAfm841RIkLIPwzddkgzKaZXsuy6ScJjN+m6WJ2
a94xoWt3OAoGD8mbxITK67aTmdA7BuriIEQV+ODMcl3IvPu0aNi8G/A/BvCQJ8R/5P5Irdx/hvsh
1mPQt7szXw0mlOAtdYjnZuHbJbz2VoAFfi6grYyC3I6/Wg/Cfag/fW7KaJjR9QVi+JfLAQ2W5sN/
yUsolAH9i24poeUXtx1kQN44ZYS2ur6fcOgo4aIy4lsXbgBe9f8Td3UtDQNB8K/kB/hgCqU+CTVa
gmLpQ1DwLaaRxp6J9IPSf+/sNSfZ3KG1HfC1lEtyt7nbzM7MBtaB4Uc2qd6r7tqOCN84E2AD0ktj
jt444qNiv9eqYuXr53+0JDnypGr5KgC/9p4+n9Hr6Qa6pZAO74oAEbf3bvMSiVLAd9F3XinWCxp8
ZBBDQJNXIIWfk3R27iOXIC2BMbUBap/hsbgF1mvcb+qVQO7pAu50iC9tdgISBV6KmMHldoxha81Q
Rza3izIw3ysYqisYJmaAf/fNAlUC7OTjTWMUqS1mWJkINAWkFX775ZubeosOMyhzD5DdvQKj0gMT
3o1ksYLcGFqf0CIzyAez3HzsYQ3rTzrD6+lg0NxjKKN7uJun02N/Wu6iJDcBiIqB202rnu8zA7V7
ymv0ItCENAYXfAoXbD0q40SRCX4pIf3tFVMYO/6s2hTg8AeTNphenh8ds/wTokF5hIDXP0cMa/pu
2IQNHfnZGiLVsLcFo8vkgRaflgbis4tovIb4ZI0+tva4ymSnwQY5z6NkWy9U/g8v0vMXJWuWIB2o
SB0wUvQMjiv6bhluOdkWZaPezRIi8xnLizxWju3JdgODAzevh3IG5QpLR03SYxOSWu/DcMCQrcMj
AZXg9oRTaRJgPx+h/Htqlojvikjr3I7TnZgh8PzRCOD+EEWISyjxf69C/x8QEYKFzgUiuk9DKEN0
h7sDFuZ365Z/FAbp8vUXAAAA//8=</cx:binary>
              </cx:geoCache>
            </cx:geography>
          </cx:layoutPr>
          <cx:valueColors>
            <cx:minColor>
              <a:schemeClr val="accent6">
                <a:lumMod val="50000"/>
              </a:schemeClr>
            </cx:minColor>
            <cx:midColor>
              <a:schemeClr val="bg2"/>
            </cx:midColor>
            <cx:maxColor>
              <a:srgbClr val="FF0000"/>
            </cx:maxColor>
          </cx:valueColors>
          <cx:valueColorPositions count="3">
            <cx:midPosition>
              <cx:percent val="30"/>
            </cx:midPosition>
          </cx:valueColorPositions>
        </cx:series>
      </cx:plotAreaRegion>
    </cx:plotArea>
    <cx:legend pos="b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/>
          </a:pPr>
          <a:endParaRPr lang="en-US" sz="1197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Calibri" panose="020F0502020204030204"/>
          </a:endParaRPr>
        </a:p>
      </cx:txPr>
    </cx:legend>
  </cx:chart>
</cx:chartSpace>
</file>

<file path=ppt/charts/chartEx5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Sheet1!$A$2:$A$184</cx:f>
        <cx:lvl ptCount="183">
          <cx:pt idx="0">AFG</cx:pt>
          <cx:pt idx="1">ALB</cx:pt>
          <cx:pt idx="2">DZA</cx:pt>
          <cx:pt idx="3">AGO</cx:pt>
          <cx:pt idx="4">ATG</cx:pt>
          <cx:pt idx="5">ARG</cx:pt>
          <cx:pt idx="6">ARM</cx:pt>
          <cx:pt idx="7">AUS</cx:pt>
          <cx:pt idx="8">AUT</cx:pt>
          <cx:pt idx="9">AZE</cx:pt>
          <cx:pt idx="10">BHS</cx:pt>
          <cx:pt idx="11">BHR</cx:pt>
          <cx:pt idx="12">BGD</cx:pt>
          <cx:pt idx="13">BRB</cx:pt>
          <cx:pt idx="14">BLR</cx:pt>
          <cx:pt idx="15">BEL</cx:pt>
          <cx:pt idx="16">BLZ</cx:pt>
          <cx:pt idx="17">BEN</cx:pt>
          <cx:pt idx="18">BTN</cx:pt>
          <cx:pt idx="19">BOL</cx:pt>
          <cx:pt idx="20">BIH</cx:pt>
          <cx:pt idx="21">BWA</cx:pt>
          <cx:pt idx="22">BRA</cx:pt>
          <cx:pt idx="23">BRN</cx:pt>
          <cx:pt idx="24">BGR</cx:pt>
          <cx:pt idx="25">BFA</cx:pt>
          <cx:pt idx="26">BDI</cx:pt>
          <cx:pt idx="27">CPV</cx:pt>
          <cx:pt idx="28">KHM</cx:pt>
          <cx:pt idx="29">CMR</cx:pt>
          <cx:pt idx="30">CAN</cx:pt>
          <cx:pt idx="31">CAF</cx:pt>
          <cx:pt idx="32">TCD</cx:pt>
          <cx:pt idx="33">CHL</cx:pt>
          <cx:pt idx="34">CHN</cx:pt>
          <cx:pt idx="35">COL</cx:pt>
          <cx:pt idx="36">COM</cx:pt>
          <cx:pt idx="37">COG</cx:pt>
          <cx:pt idx="38">CRI</cx:pt>
          <cx:pt idx="39">CIV</cx:pt>
          <cx:pt idx="40">HRV</cx:pt>
          <cx:pt idx="41">CUB</cx:pt>
          <cx:pt idx="42">CYP</cx:pt>
          <cx:pt idx="43">CZE</cx:pt>
          <cx:pt idx="44">PRK</cx:pt>
          <cx:pt idx="45">COD</cx:pt>
          <cx:pt idx="46">DNK</cx:pt>
          <cx:pt idx="47">DJI</cx:pt>
          <cx:pt idx="48">DOM</cx:pt>
          <cx:pt idx="49">ECU</cx:pt>
          <cx:pt idx="50">EGY</cx:pt>
          <cx:pt idx="51">SLV</cx:pt>
          <cx:pt idx="52">GNQ</cx:pt>
          <cx:pt idx="53">ERI</cx:pt>
          <cx:pt idx="54">EST</cx:pt>
          <cx:pt idx="55">SWZ</cx:pt>
          <cx:pt idx="56">ETH</cx:pt>
          <cx:pt idx="57">FJI</cx:pt>
          <cx:pt idx="58">FIN</cx:pt>
          <cx:pt idx="59">FRA</cx:pt>
          <cx:pt idx="60">GAB</cx:pt>
          <cx:pt idx="61">GMB</cx:pt>
          <cx:pt idx="62">GEO</cx:pt>
          <cx:pt idx="63">DEU</cx:pt>
          <cx:pt idx="64">GHA</cx:pt>
          <cx:pt idx="65">GRC</cx:pt>
          <cx:pt idx="66">GRD</cx:pt>
          <cx:pt idx="67">GTM</cx:pt>
          <cx:pt idx="68">GIN</cx:pt>
          <cx:pt idx="69">GNB</cx:pt>
          <cx:pt idx="70">GUY</cx:pt>
          <cx:pt idx="71">HTI</cx:pt>
          <cx:pt idx="72">HND</cx:pt>
          <cx:pt idx="73">HUN</cx:pt>
          <cx:pt idx="74">ISL</cx:pt>
          <cx:pt idx="75">IND</cx:pt>
          <cx:pt idx="76">IDN</cx:pt>
          <cx:pt idx="77">IRN</cx:pt>
          <cx:pt idx="78">IRQ</cx:pt>
          <cx:pt idx="79">IRL</cx:pt>
          <cx:pt idx="80">ISR</cx:pt>
          <cx:pt idx="81">ITA</cx:pt>
          <cx:pt idx="82">JAM</cx:pt>
          <cx:pt idx="83">JPN</cx:pt>
          <cx:pt idx="84">JOR</cx:pt>
          <cx:pt idx="85">KAZ</cx:pt>
          <cx:pt idx="86">KEN</cx:pt>
          <cx:pt idx="87">KIR</cx:pt>
          <cx:pt idx="88">KWT</cx:pt>
          <cx:pt idx="89">KGZ</cx:pt>
          <cx:pt idx="90">LAO</cx:pt>
          <cx:pt idx="91">LVA</cx:pt>
          <cx:pt idx="92">LBN</cx:pt>
          <cx:pt idx="93">LSO</cx:pt>
          <cx:pt idx="94">LBR</cx:pt>
          <cx:pt idx="95">LBY</cx:pt>
          <cx:pt idx="96">LTU</cx:pt>
          <cx:pt idx="97">LUX</cx:pt>
          <cx:pt idx="98">MDG</cx:pt>
          <cx:pt idx="99">MWI</cx:pt>
          <cx:pt idx="100">MYS</cx:pt>
          <cx:pt idx="101">MDV</cx:pt>
          <cx:pt idx="102">MLI</cx:pt>
          <cx:pt idx="103">MLT</cx:pt>
          <cx:pt idx="104">MRT</cx:pt>
          <cx:pt idx="105">MUS</cx:pt>
          <cx:pt idx="106">MEX</cx:pt>
          <cx:pt idx="107">FSM</cx:pt>
          <cx:pt idx="108">MNG</cx:pt>
          <cx:pt idx="109">MNE</cx:pt>
          <cx:pt idx="110">MAR</cx:pt>
          <cx:pt idx="111">MOZ</cx:pt>
          <cx:pt idx="112">MMR</cx:pt>
          <cx:pt idx="113">NAM</cx:pt>
          <cx:pt idx="114">NPL</cx:pt>
          <cx:pt idx="115">NLD</cx:pt>
          <cx:pt idx="116">NZL</cx:pt>
          <cx:pt idx="117">NIC</cx:pt>
          <cx:pt idx="118">NER</cx:pt>
          <cx:pt idx="119">NGA</cx:pt>
          <cx:pt idx="120">MKD</cx:pt>
          <cx:pt idx="121">NOR</cx:pt>
          <cx:pt idx="122">OMN</cx:pt>
          <cx:pt idx="123">PAK</cx:pt>
          <cx:pt idx="124">PAN</cx:pt>
          <cx:pt idx="125">PNG</cx:pt>
          <cx:pt idx="126">PRY</cx:pt>
          <cx:pt idx="127">PER</cx:pt>
          <cx:pt idx="128">PHL</cx:pt>
          <cx:pt idx="129">POL</cx:pt>
          <cx:pt idx="130">PRT</cx:pt>
          <cx:pt idx="131">QAT</cx:pt>
          <cx:pt idx="132">KOR</cx:pt>
          <cx:pt idx="133">MDA</cx:pt>
          <cx:pt idx="134">ROU</cx:pt>
          <cx:pt idx="135">RUS</cx:pt>
          <cx:pt idx="136">RWA</cx:pt>
          <cx:pt idx="137">LCA</cx:pt>
          <cx:pt idx="138">VCT</cx:pt>
          <cx:pt idx="139">WSM</cx:pt>
          <cx:pt idx="140">STP</cx:pt>
          <cx:pt idx="141">SAU</cx:pt>
          <cx:pt idx="142">SEN</cx:pt>
          <cx:pt idx="143">SRB</cx:pt>
          <cx:pt idx="144">SYC</cx:pt>
          <cx:pt idx="145">SLE</cx:pt>
          <cx:pt idx="146">SGP</cx:pt>
          <cx:pt idx="147">SVK</cx:pt>
          <cx:pt idx="148">SVN</cx:pt>
          <cx:pt idx="149">SLB</cx:pt>
          <cx:pt idx="150">SOM</cx:pt>
          <cx:pt idx="151">ZAF</cx:pt>
          <cx:pt idx="152">SSD</cx:pt>
          <cx:pt idx="153">ESP</cx:pt>
          <cx:pt idx="154">LKA</cx:pt>
          <cx:pt idx="155">SDN</cx:pt>
          <cx:pt idx="156">SUR</cx:pt>
          <cx:pt idx="157">SWE</cx:pt>
          <cx:pt idx="158">CHE</cx:pt>
          <cx:pt idx="159">SYR</cx:pt>
          <cx:pt idx="160">TJK</cx:pt>
          <cx:pt idx="161">THA</cx:pt>
          <cx:pt idx="162">TLS</cx:pt>
          <cx:pt idx="163">TGO</cx:pt>
          <cx:pt idx="164">TON</cx:pt>
          <cx:pt idx="165">TTO</cx:pt>
          <cx:pt idx="166">TUN</cx:pt>
          <cx:pt idx="167">TUR</cx:pt>
          <cx:pt idx="168">TKM</cx:pt>
          <cx:pt idx="169">UGA</cx:pt>
          <cx:pt idx="170">UKR</cx:pt>
          <cx:pt idx="171">ARE</cx:pt>
          <cx:pt idx="172">GBR</cx:pt>
          <cx:pt idx="173">TZA</cx:pt>
          <cx:pt idx="174">USA</cx:pt>
          <cx:pt idx="175">URY</cx:pt>
          <cx:pt idx="176">UZB</cx:pt>
          <cx:pt idx="177">VUT</cx:pt>
          <cx:pt idx="178">VEN</cx:pt>
          <cx:pt idx="179">VNM</cx:pt>
          <cx:pt idx="180">YEM</cx:pt>
          <cx:pt idx="181">ZMB</cx:pt>
          <cx:pt idx="182">ZWE</cx:pt>
        </cx:lvl>
      </cx:strDim>
      <cx:numDim type="colorVal">
        <cx:f>Sheet1!$B$2:$B$184</cx:f>
        <cx:nf>Sheet1!$B$1</cx:nf>
        <cx:lvl ptCount="183" formatCode="0.0" name="Mortality">
          <cx:pt idx="0">22.334510000000002</cx:pt>
          <cx:pt idx="1">36.917540000000002</cx:pt>
          <cx:pt idx="2">16.080909999999999</cx:pt>
          <cx:pt idx="3">20.113810000000001</cx:pt>
          <cx:pt idx="4">6.1275110000000002</cx:pt>
          <cx:pt idx="5">4.944966</cx:pt>
          <cx:pt idx="6">0.86924979999999996</cx:pt>
          <cx:pt idx="7">22.627079999999999</cx:pt>
          <cx:pt idx="8">13.33295</cx:pt>
          <cx:pt idx="9">17.360479999999999</cx:pt>
          <cx:pt idx="10">16.82816</cx:pt>
          <cx:pt idx="11">24.323779999999999</cx:pt>
          <cx:pt idx="12">13.889670000000001</cx:pt>
          <cx:pt idx="13">14.382860000000001</cx:pt>
          <cx:pt idx="14">15.85562</cx:pt>
          <cx:pt idx="15">22.301780000000001</cx:pt>
          <cx:pt idx="16">16.65767</cx:pt>
          <cx:pt idx="17">20.23001</cx:pt>
          <cx:pt idx="18">16.733989999999999</cx:pt>
          <cx:pt idx="19">19.86111</cx:pt>
          <cx:pt idx="20">17.094919999999998</cx:pt>
          <cx:pt idx="21">18.905830000000002</cx:pt>
          <cx:pt idx="22">11.92549</cx:pt>
          <cx:pt idx="23">33.866639999999997</cx:pt>
          <cx:pt idx="24">0.79036110000000004</cx:pt>
          <cx:pt idx="25">20.9772</cx:pt>
          <cx:pt idx="26">18.717009999999998</cx:pt>
          <cx:pt idx="27">16.887989999999999</cx:pt>
          <cx:pt idx="28">19.452829999999999</cx:pt>
          <cx:pt idx="29">20.710619999999999</cx:pt>
          <cx:pt idx="30">27.86984</cx:pt>
          <cx:pt idx="31">17.598739999999999</cx:pt>
          <cx:pt idx="32">19.485050000000001</cx:pt>
          <cx:pt idx="33">11.643739999999999</cx:pt>
          <cx:pt idx="34">17.363350000000001</cx:pt>
          <cx:pt idx="35">3.598284</cx:pt>
          <cx:pt idx="36">20.704260000000001</cx:pt>
          <cx:pt idx="37">20.215920000000001</cx:pt>
          <cx:pt idx="38">11.58975</cx:pt>
          <cx:pt idx="39">19.270980000000002</cx:pt>
          <cx:pt idx="40">7.992267</cx:pt>
          <cx:pt idx="41">21.899570000000001</cx:pt>
          <cx:pt idx="42">16.568439999999999</cx:pt>
          <cx:pt idx="43">13.70851</cx:pt>
          <cx:pt idx="44">16.25468</cx:pt>
          <cx:pt idx="45">19.828499999999998</cx:pt>
          <cx:pt idx="46">29.407050000000002</cx:pt>
          <cx:pt idx="47">21.762</cx:pt>
          <cx:pt idx="48">15.83633</cx:pt>
          <cx:pt idx="49">14.334530000000001</cx:pt>
          <cx:pt idx="50">13.141080000000001</cx:pt>
          <cx:pt idx="51">4.4656770000000003</cx:pt>
          <cx:pt idx="52">20.93487</cx:pt>
          <cx:pt idx="53">20.695489999999999</cx:pt>
          <cx:pt idx="54">5.8511009999999999</cx:pt>
          <cx:pt idx="55">16.72927</cx:pt>
          <cx:pt idx="56">21.73808</cx:pt>
          <cx:pt idx="57">15.69852</cx:pt>
          <cx:pt idx="58">54.653700000000001</cx:pt>
          <cx:pt idx="59">19.192</cx:pt>
          <cx:pt idx="60">20.552099999999999</cx:pt>
          <cx:pt idx="61">19.888100000000001</cx:pt>
          <cx:pt idx="62">21.642050000000001</cx:pt>
          <cx:pt idx="63">15.538449999999999</cx:pt>
          <cx:pt idx="64">17.79307</cx:pt>
          <cx:pt idx="65">9.7371909999999993</cx:pt>
          <cx:pt idx="66">6.9053100000000001</cx:pt>
          <cx:pt idx="67">16.661909999999999</cx:pt>
          <cx:pt idx="68">20.038260000000001</cx:pt>
          <cx:pt idx="69">17.989180000000001</cx:pt>
          <cx:pt idx="70">3.278537</cx:pt>
          <cx:pt idx="71">15.14114</cx:pt>
          <cx:pt idx="72">21.318739999999998</cx:pt>
          <cx:pt idx="73">17.499300000000002</cx:pt>
          <cx:pt idx="74">35.585979999999999</cx:pt>
          <cx:pt idx="75">14.59483</cx:pt>
          <cx:pt idx="76">17.01258</cx:pt>
          <cx:pt idx="77">18.631900000000002</cx:pt>
          <cx:pt idx="78">19.159089999999999</cx:pt>
          <cx:pt idx="79">32.233359999999998</cx:pt>
          <cx:pt idx="80">16.748650000000001</cx:pt>
          <cx:pt idx="81">14.85791</cx:pt>
          <cx:pt idx="82">15.091150000000001</cx:pt>
          <cx:pt idx="83">7.8692440000000001</cx:pt>
          <cx:pt idx="84">17.52487</cx:pt>
          <cx:pt idx="85">15.388170000000001</cx:pt>
          <cx:pt idx="86">18.344529999999999</cx:pt>
          <cx:pt idx="87">25.256889999999999</cx:pt>
          <cx:pt idx="88">17.421209999999999</cx:pt>
          <cx:pt idx="89">15.215159999999999</cx:pt>
          <cx:pt idx="90">16.420760000000001</cx:pt>
          <cx:pt idx="91">9.941395</cx:pt>
          <cx:pt idx="92">19.142230000000001</cx:pt>
          <cx:pt idx="93">17.243179999999999</cx:pt>
          <cx:pt idx="94">17.5623</cx:pt>
          <cx:pt idx="95">22.357089999999999</cx:pt>
          <cx:pt idx="96">6.7304190000000004</cx:pt>
          <cx:pt idx="97">18.32471</cx:pt>
          <cx:pt idx="98">14.649749999999999</cx:pt>
          <cx:pt idx="99">19.902450000000002</cx:pt>
          <cx:pt idx="100">16.950140000000001</cx:pt>
          <cx:pt idx="101">18.302309999999999</cx:pt>
          <cx:pt idx="102">19.88035</cx:pt>
          <cx:pt idx="103">15.51314</cx:pt>
          <cx:pt idx="104">19.76145</cx:pt>
          <cx:pt idx="105">2.4097520000000001</cx:pt>
          <cx:pt idx="106">2.6946340000000002</cx:pt>
          <cx:pt idx="107">19.002420000000001</cx:pt>
          <cx:pt idx="108">17.630459999999999</cx:pt>
          <cx:pt idx="109">17.710999999999999</cx:pt>
          <cx:pt idx="110">18.112629999999999</cx:pt>
          <cx:pt idx="111">23.87912</cx:pt>
          <cx:pt idx="112">17.119779999999999</cx:pt>
          <cx:pt idx="113">18.250789999999999</cx:pt>
          <cx:pt idx="114">13.60148</cx:pt>
          <cx:pt idx="115">33.77684</cx:pt>
          <cx:pt idx="116">24.84347</cx:pt>
          <cx:pt idx="117">3.047755</cx:pt>
          <cx:pt idx="118">20.181080000000001</cx:pt>
          <cx:pt idx="119">19.44932</cx:pt>
          <cx:pt idx="120">2.1446999999999998</cx:pt>
          <cx:pt idx="121">28.936019999999999</cx:pt>
          <cx:pt idx="122">22.45655</cx:pt>
          <cx:pt idx="123">16.301490000000001</cx:pt>
          <cx:pt idx="124">5.3712119999999999</cx:pt>
          <cx:pt idx="125">14.47343</cx:pt>
          <cx:pt idx="126">2.5639150000000002</cx:pt>
          <cx:pt idx="127">16.230360000000001</cx:pt>
          <cx:pt idx="128">3.0975100000000002</cx:pt>
          <cx:pt idx="129">3.7314250000000002</cx:pt>
          <cx:pt idx="130">17.212700000000002</cx:pt>
          <cx:pt idx="131">22.685919999999999</cx:pt>
          <cx:pt idx="132">11.04069</cx:pt>
          <cx:pt idx="133">2.920452</cx:pt>
          <cx:pt idx="134">5.4060420000000002</cx:pt>
          <cx:pt idx="135">15.070040000000001</cx:pt>
          <cx:pt idx="136">19.49438</cx:pt>
          <cx:pt idx="137">17.122409999999999</cx:pt>
          <cx:pt idx="138">1.1773389999999999</cx:pt>
          <cx:pt idx="139">19.131019999999999</cx:pt>
          <cx:pt idx="140">17.73273</cx:pt>
          <cx:pt idx="141">20.516480000000001</cx:pt>
          <cx:pt idx="142">20.92268</cx:pt>
          <cx:pt idx="143">13.577870000000001</cx:pt>
          <cx:pt idx="144">17.21707</cx:pt>
          <cx:pt idx="145">19.29372</cx:pt>
          <cx:pt idx="146">0.43266579999999999</cx:pt>
          <cx:pt idx="147">38.14902</cx:pt>
          <cx:pt idx="148">5.79589</cx:pt>
          <cx:pt idx="149">12.676310000000001</cx:pt>
          <cx:pt idx="150">18.017880000000002</cx:pt>
          <cx:pt idx="151">16.435189999999999</cx:pt>
          <cx:pt idx="152">16.37049</cx:pt>
          <cx:pt idx="153">21.51698</cx:pt>
          <cx:pt idx="154">27.614889999999999</cx:pt>
          <cx:pt idx="155">17.520689999999998</cx:pt>
          <cx:pt idx="156">23.52956</cx:pt>
          <cx:pt idx="157">30.959530000000001</cx:pt>
          <cx:pt idx="158">23.77732</cx:pt>
          <cx:pt idx="159">17.139700000000001</cx:pt>
          <cx:pt idx="160">17.696739999999998</cx:pt>
          <cx:pt idx="161">19.332740000000001</cx:pt>
          <cx:pt idx="162">16.519580000000001</cx:pt>
          <cx:pt idx="163">19.751819999999999</cx:pt>
          <cx:pt idx="164">17.968699999999998</cx:pt>
          <cx:pt idx="165">12.26535</cx:pt>
          <cx:pt idx="166">19.920809999999999</cx:pt>
          <cx:pt idx="167">19.066089999999999</cx:pt>
          <cx:pt idx="168">14.19397</cx:pt>
          <cx:pt idx="169">19.362970000000001</cx:pt>
          <cx:pt idx="170">13.67122</cx:pt>
          <cx:pt idx="171">16.959520000000001</cx:pt>
          <cx:pt idx="172">42.702120000000001</cx:pt>
          <cx:pt idx="173">18.107869999999998</cx:pt>
          <cx:pt idx="174">33.254620000000003</cx:pt>
          <cx:pt idx="175">19.493929999999999</cx:pt>
          <cx:pt idx="176">8.3581559999999993</cx:pt>
          <cx:pt idx="177">17.614629999999998</cx:pt>
          <cx:pt idx="178">2.1758519999999999</cx:pt>
          <cx:pt idx="179">23.720369999999999</cx:pt>
          <cx:pt idx="180">19.179790000000001</cx:pt>
          <cx:pt idx="181">18.867920000000002</cx:pt>
          <cx:pt idx="182">18.408950000000001</cx:pt>
        </cx:lvl>
      </cx:numDim>
    </cx:data>
  </cx:chartData>
  <cx:chart>
    <cx:title pos="t" align="ctr" overlay="0">
      <cx:tx>
        <cx:txData>
          <cx:v>Age-Standardized Mortality from Dementia (2019)</cx:v>
        </cx:txData>
      </cx:tx>
      <cx:txPr>
        <a:bodyPr spcFirstLastPara="1" vertOverflow="ellipsis" horzOverflow="overflow" wrap="square" lIns="0" tIns="0" rIns="0" bIns="0" anchor="ctr" anchorCtr="1"/>
        <a:lstStyle/>
        <a:p>
          <a:pPr algn="ctr" rtl="0">
            <a:defRPr/>
          </a:pPr>
          <a:r>
            <a:rPr lang="en-US" sz="2400" b="0" i="0" u="none" strike="noStrike" baseline="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Age-Standardized Mortality from Dementia (2019)</a:t>
          </a:r>
        </a:p>
      </cx:txPr>
    </cx:title>
    <cx:plotArea>
      <cx:plotAreaRegion>
        <cx:series layoutId="regionMap" uniqueId="{A63A0F69-5D21-8F49-9655-F738B8937B0B}">
          <cx:tx>
            <cx:txData>
              <cx:f>Sheet1!$B$1</cx:f>
              <cx:v>Mortality</cx:v>
            </cx:txData>
          </cx:tx>
          <cx:spPr>
            <a:ln>
              <a:solidFill>
                <a:schemeClr val="tx1"/>
              </a:solidFill>
            </a:ln>
          </cx:spPr>
          <cx:dataPt idx="2"/>
          <cx:dataPt idx="30"/>
          <cx:dataPt idx="135"/>
          <cx:dataPt idx="151"/>
          <cx:dataId val="0"/>
          <cx:layoutPr>
            <cx:geography viewedRegionType="dataOnly" cultureLanguage="en-US" cultureRegion="US" attribution="Powered by Bing">
              <cx:geoCache provider="{E9337A44-BEBE-4D9F-B70C-5C5E7DAFC167}">
                <cx:binary>7H1LcyJJlu5fwWozK6h4P9q62wyQhJQCpUog5WTuQihKogsRah6Zpfw7s7qLu7vLu6s/Np8T4RHu
BwcC5G0RC2iz7hn3PMj5jvvx4+f59/GffxtP42je+PN1Olv8bfznP355WS7f/vbrr4vxS/waLVqv
k/E8WSS/L1vj5PXX5PffJ+P416d59GMye/7VMkzn1/FLNF/Gf/7yz7/j257jpJ+Mo+Ukmf22iufv
d/FiNV0udswppxrjZDVbMvJnfNM/fhnGs/g5mv7SiGfLyfJ99P4W/+MX6d/80viVftPGX21MsbDl
6gm0ptNyfNfwDMf7pTFNZs/ZeJNNuFboGaEXph/+R2+iVxCWWMl6HdHT0zxeLBrZ/wqE0rKF8cki
6aa/upuwJQ5v1r/pVxnVf/6dDOBXkhEBeArJvimKe/v355doNlksoxmH4ePY23bL9wLDcO0MYl9i
gee1LDtwTcO0Uga4/E+nHCi5JjUXJGLCCWmOcqN9UQNuYPM/r6JGNHtqdKL54+op4tB8nCum3zJ8
3wp8T2ZH0zNbfhhajh3axvpj8z+a8eOwVW3hi+pLKH9U/2aDT73q+dSJZxON5yVsQSDZju9YKf6G
LLKsluUGjmOEfjZtyvzZuxo1RzIywoNslKLe+VQ96u35M7sdZhrPRNN2WmHoOWFgGqksomcD8x4O
jWt66rNRZk1q/IWfQ3ggzFA+tO+q58MoeU74Dvy4WApaPq4Ky8MGzxEW7muzZZhh6HsGPxtk8+9b
jBr7lIrAng5SxEc1kDfDaDJbNh4mszEOwPp2WL7Ejd48nkVPk1m80McN04awMR3XsZ1cOxK4we4K
MwhNww3DlFsW/9uZ9vSBlapZtf+3EzbuJ6AsfuhWf6i64Ow8mjbav88n42jWuIvfVo/TyZjD+/GD
huvftmyIMRy39QcnSWCtGUISBqZlmxCBqRaesvSYlalZuf2bCAu3/0PKum4NtLYbMGweQW/juH2c
V6bVwo1vu5aP8yUwqRm44KIZujiE6QeqgsisUmtRc0cgJewQZij+N1fVH53z8Sp6SuYciI+j3zRb
to07xwvVR6Xphy3bw3RoZbcSuZRKrEjNg5yQcCAfp/if10F0rR41bn3Lxo1vmzZXBwxZTDUDoxXY
eMXkGhs5Ad09q1EDn1IR1NNBCnn3vvot34mnk5+xvh2Pt6EZBrZj2tkbg4IOLc0ILex5XPzsQ+6I
/etRw87pCPB8mELf+VY99N33t/lKo8bFXiCBZRu2l8kSW5L4sKVAHTNtgz9AiKjZvxw18pyOIM+H
KfLdr9Uj354+x/OJTlETtJgihG2dbuowlKC3oBBBJbINYVq8a0usR419TkjAz8cp+mc12PedZDr5
rhP9JjNIuV7ghW729pbhb3rsbW5alkfeGCVWosY9JyS45+MU987n6nf9aAXzrE7cIVEC2Pocw5cl
TdjClYsLIHvYGQaR8SUWooY9JySw5+MU9lENDOPDZLV8aVwn81ijwLG9lmMHlhV4ZvoEkzlgWn6q
2xhOwO/27FldbjVq/KWfQnggzVE+XN9Vv/3vVgutux8GDM/zIfNd+WUVhi0jDFzPMd2UNeSe3b8O
NficjuDOhynkdzVQLrsRzEoad71ntVzYtk3TLF5L4ps29Fqe4cOoxFUcnArxnt2/HjX0nI5Az4cp
9N129bv9cjV7jubv/Pd//CnrQLHHVg9gM0g/ECwC9jD6OKYFY4IDD9D6w/90KndKrEeNfU5IwM/H
KfqXNdj47ekjfKEad74Da6kdho4byrBbRsvwXANO0swDCs1H3PElFqKGPScksOfjFPZ2v/pNfzGP
YNjmCGjY85AnlhPgvQoNRtjsFhz/ge07zKGg2uz716EGndMRzPkwhfyiBrfqwyRezqJXfZjDb+BY
MJrlLkxcnwL0phHAr+B5FszL/I+mEqbEStSo54QE9nyc4v5QA62SW/Ubye8N5sLpIjBFoy+tabR8
eNJsKzdcEuuZ6bag4YSmaxdXsSh4Dl6fmjdbvoZwasu/onzr9mogoib/mvB9+3EBxV6+ge0Gpo8T
s/7I14Pp+/A6O47jc1HF/3Z6Zi72rEbNlJSK8CAdpJBf1MHbv1owh5jO67hpuTgfMBzbniOLJxjh
nNAwgyDz8hMh1S6zFjXqAimBXpih+LdroAx15wmC6XQqQy4smQYev5bSxmzibQze2LB0yru9xELU
0OeEBPh8nMJ+WYObGabv58lK483sGhD5RghDW6biy0qRg+ewifiWgLu6yOOrxHrU6OeEBP18nKLf
Oa9ezg+nyXfEdunc9V7LNPG88vgLTIYf0aiwBxmGbRM3VpmVqIEvKAnyxQSFfnhVA+jftdr2IdGx
7c3As5WBXTbMPU7omKbPjfuy0BnuW80W7FMyCnw6uoH61xqgjijv6A1WTv7zP67dwHkOMxq0TCFc
UXoKwP5sBI6Je4D/0VStGZZZyxbcC1KKfTGzgX8NFMvryXzyiHuWI6EDfghzE++wTMMnL4Cm6foI
XnCZ7pm62Ml1W2ZFaiYUlIQHxQRlwXUNBM/58mWSvOmU+abRgrVzHR8iqZl20IItzoRQyi5bAn2Z
laihLygJ9MUEhf58VAPpgwB3jXHUuExZoDQiSV0JdwtWzpBJep9HTfHjlgmefctQgz5MyQji2SiF
e3hWPdyd1Xw1e9Ioa5rM6gNZH7J40PRDgQ9tC+ELFhgi2hlKrESNeU5IUM/HKe6dGkiY+/kK0YHv
HIKPy/imjfhA33VdxElJgDddrwXBD/sOtJv1hzgSSyxFDXxOSIDPxynw91+r3/BXi3kUa0wqsxF7
ZloOLJmZUinbbaBzBi50ff6UMshbav9y1NhzOgI9H6bIX9XApt+L56/RTOOWd5EIENoA3w6lHY+7
1g6w5RGLyc9XKtRLrECNdk5I4M7HKd5nNXi4DqLpUuOr1XZbQRBAU4G3ZP2RxQzLoYQpB35DssP3
LkMNeUZGAM9GKdyDGiguN5PneM7328flOezBPh5NFtFbEGWMREkny8oDH4i+uHcVarQzMoJ2NkrR
vqnB5u6toiVylacaNzhzhIRuaHjEEtwMIU9c30C0a+YlJBdoqbWocRdICfbCDMW/V4Pdfj+bLOOn
xnAJNiz07XrYYFwD297zMy+IbBprspAcE+GXFmcFMZGVXpaaHYScsITMUrbcD6vXbnor5H5Fzc5k
sYhW+tiC3BMWnYZ8VHVYJoQ/CxG0TJco9aXXo+YHISf8ILOUH70v1fNjLUF12hFCxEWBES7i1dIP
ABcsaXAS4uPjks6mHb4JUg2oxHrUnMgJCQ/ycYr+TQ0saZfRRKsZLVyH7oSuS6SSb60viBBaZ/rC
Iqdg7zrUmGdkBPFslOJ9WYNLAS/uP5CL3biIFhojGCB8DB+vVz+Q9zpSsjy4qGDMzzy0VBcquxw1
+jI1YYI8SXnRuahe8nSilzkSb/nx/7hCasFr5cJs4/B8H/mhC5+iazuOh5yhVPSQZ0CJ9WzhA/8h
lAV8fAP9y+rRv5o9JUjC1in5EcgD9TNXjNaCRpL9Jm5hAwLID6lprdRq1OgLpAR/YYZy4Oqseg5c
v8+f33/qLWKD2E3XwAM3DxeUj4DvIJQEfnXDzdzq5BootyQ1H0RawghxinLiuga38NUymmq0+jg2
SqPAzgl/YSpo8AIWNCCmqjLLcxBkSSvkgbx3NWr8MzICfTZKUb+qw12MWkFIgdb4NkM8J0uEQDRO
9pGBb7qsZg1eb5aRvd1glZMM/CVWpAaf1T1KfwvBv5igLOh0qhdB3Z/x+EXnFeCEsAmFsP/w17Es
f2DAsFGqAVnqMvAl1qHGPScksOfjFPVuDZISr6Of0R8vmgV/gPcvSpO5ThYaIj8AUL3Mh4U/gP6f
fqjgL7UkNQ/En0PYIE5RTlzXgRPx7F2nfQ4GZhMKEGx02UcS/PCkO/B9IUi2CGoTxc/1vtVswT8l
o9Cnoxuon1cvdTrJcvED6VpcBnxc82+i/oLpITQZuXDp/pYlvwUfe4jyC45Ldf4SS1GjXvwIAnwx
QbHvfKke++vVD5gc9CGPKAWLBYTDq6va8sjkcqDuI5IwC2KAWJK2/N7lqNHnP4Ngz4cp8tc1QH40
eU3mzX68WMYcAw0bHyUuUIjBytEnOVuIYWiFThBaJnE0llyNGn2JmLBAmqN8GNXAyftt8voYPf7Q
yQQTgt11nRCJWpLAx+HwHQ9Rgw4RO2XWoIa+oCS4FxMU9G812PyfkrnWoCkbOYosIxoBmRLiyFVH
fKxnoYhu+iHA71+HGnZOR0DnwxTyTzUowTBcZ9+nldk0ChwrgAHfwxOKFPmCoDECHyGcocP/Whan
VnIdauDlX0HglycpE761q79uv8avsUYLJ9JN4OGChZM7ueTdj9sWZQ7xxOXJKkTo712NmgcZGQE/
G6Wof62Bgjn66//DzP+uUcRDdQ9hrgltv1DdBZMOIk8cG2EPCFBWip0yC1JjX1AS+IsJyoHRXfX7
/iaZoxDJIBrHsDJrNTDApYIa3bhteT60JP8tVIU2TAPRbMULTNQ3D1iXmh8bX0DYsjFPuTO4rp47
3egtbjzE8yeNJwSmHZgXoIcC/vVHfoGxFxry2z080grGiZwptyY1U0Rawg9xirKi+1A9K/qTR50W
CLjAUJYNTi7hBhDkFBRV1EpFaWgEP3MmiUzYuxo1/hkZgT4bpaj3v1aPeg/tAzSaH1CRDSZn1Cvh
b2CoQALqcAOz8rUWKnPKqtHeZajhzsgI3Nkohbt3WT3c/dWf8etjspo/89//8ZcvszSzUiTIh0tF
vawKIaIcZmhWnifd6NTzXm5JavxFWsIEcYpyon9fPScGqJH0HC1Q+lcfJ5qQKmjEEKI8mBzl7CA5
Go8xx0IhdJW0KbcYNQ9EWsIDcYryYNCrngfDaPU0abTn0aNOxQgmThNFB2EDlYWPA9OnEyCZF+7G
9YfIoLKrUbNBpiaMkCcpK4Y1eJ7dxG862/fgbWwhycIyWSU84QII7FaI0ssGwqVTHhD3195lqMHP
yAjq2SiF++a2+p2P2PinyXed0bgIOYHY8ZlDJZPzBt68AvQ+CjOzWyDPXnS54EutE2WWpEa/oCQM
KCYoDwY1UDixugmH4OO3MDNI4MlbPHyp1t+ywBjYK4hRaN8qtkKOtW/CjcENqGtgaR7Ef07GGsMM
8YQKbYgQhJfnolzY6k3TQM1C1iEM/+Esznb53pVsATyjo5Bnwxug/3f1MuZ82hhG0+96a+sjsMS3
WSFxVkJchDwIWgGeU663jugBVzAvPqhKrkaNvkRMWCDNUT4M6yBnWJEwrYWQoE6i2Dur555ZP2Ve
oEAS6hMivxRFCtPjIbNiUGJBaj4UlIQJxQTlwKAGZdv6MQpDJhqtz6jBjN4RlonS4tIpYHl3oWu7
qBKQAo9p8RCUWIga+JyQ4J6PU9j7neoFEDy8yfJFo9hvwo3oIWINzyj5doW6ieuAlcxQl4MpsZJt
uGc/YQP3bHwD92H1uOMwLlk/zrlG6B2r5UNzRFOVzOwvb3wUokXfKVwKuftd3vjllqTmgUhL2CBO
UU4MzqvnxAhJFnB76e7PicRSFKRiFVJTVV/2tSO2E0eEFa3d4oIpuSg1N+SfRPghT1KOjAbVcwTq
Nlrj8s35cbW/yTqu4VxYBipVcdOOoBexmwIl8WB0KBqyiTfC/vWo2cDpCAP4MIV+8KUG0CfzZKzz
FcBCH1APEtcwtzZLl3EThZLQlQUvYn4Zk9t4sH9BW8DnhBR9Pr4Bfw0sPIP3aPaq09oJDyMqnbow
aWZyRr6TURae3QhIAM4OBn2J7V/PFvQ5IUWfj2+gXwO5g9fnRKuVk7kRUbEZsVaCG1EQPKhJADe8
iVaPWaAzrEGi4CmxIDX8OSGBPx+n8N/UYPNfTGZTdGXmEHxc7qO5jYsSeUzfScW+/ASD95EVSkVt
JRJ2VWIhathzQgJ7Pk5hv7iqg8j/Gb0+Tv690uheb0LXRFEBy7Z4cRNZ7rCGXCZqWvk2se8PkjKL
UaMv0hIGiFOUB4MaRPbfxKhUPme7f6Fv+7toau24CH4z5X2Pshxw7iKlnRuhibWz5GLUTJCICRek
OcqGmxqYQBEO80NnDTF0ZTHR78+11b2I2EMZ0Z9IL80MEUQO7V/OFh5kP4PCnw1vIF+D8M/b6A/N
DzCYIZjG6TtB9gCTJZAHUyhKuNmohp0/CcSrt8yC1OgXlAT/YoJy4LYGUVadl9VSZ6FI9NlikeRO
AJVSUHlQ+wdZRQYC0NUa5/5lqFHndARzPkwR74yqv3hvo7dV1LiJfzTSwiv6JH8TIj5ApyfPz7R+
UqAWVy+uBkSIohUd/6tQDeN//HLImtSM2PwGwpLNf0CZc9urA3PW7abfOTwf10bZY8BGoyhU2FO+
xZouwt08JMO77MjIsmj/WrYxg1NuMIFPbID/tQbgx/MVh0AD8PDEwOSMZ26W4M7cu4JIavoIBgXq
LhrWpRcxUYhu9yxnC/ZrKor7enAD8xqYQW8RA7161hlfgtpjiHjDA2yjvA86rwTIbwy5SYgKoRJL
2YJ5Tklxzyc2sK/BTdCPllrbvqJCbeCiqIaJ/1p/5CgTBF/BPYO6fNxNQGxu+5ejRp/TEez5MEW+
XwO/7whu1kijqFnb2zwD5Wu5Ti+LGhOyxsS7y0NiTCpr+B9P79+961Ejn5ER4LNRivuoBvr+XYLS
tToDCh14dW1UakDSdIqr/OZlWz7AY9hlDXnFu7XEQtSQ54QE9Hycwn5XA9iHqGC1bPRXY53Qw7sS
oE4JvCdFW1fxevWMFu4ANIRCLav1h4j7kotSs0EiJqyQ5ig7+t3q9ZzhX/+TNEbJ61//pwHTT+N2
/tf/nY0nbxoNceiSwNpQ46JNL4J1fVuBOawtLNpYwA+ZsoaGYh2zwi2M2vpbKde2/kPKwmENru5h
Mk1ek1njaqHZeteE9oS+7J7F73BW6VzgHJ53eC7gjkf62Jq3sG+Igu2AhW1hGP1llE90foM9NQhv
SRPcNLcYd4A8Wvq6yF3KTo3MGZg+UN7D8+FcSOdlzpRck5orEjHhiDRHuXFdg4jqb8zRoFPdYt1I
UCEdWWJEw/VbrhugZhl7eoinYv8K1LBzOoI4H6Zgf6uBN/OMZZSnv/3jb2gEbzEhA3mU7Xg8GQRh
ZK3L5MKNLEyLsLenqOW+m/Nq3HNCAnw+TpE/q4E3Z3COyGJtyJ/CqP/823Oc9JMxengls99W8fyd
RtWPon9NdDsQWCcplqBkY1vzC1bY8j7rU4IHBbLs0yNBPJnllqTe9SIt2fjiFN37o0/Vq7T3z9Bk
NYp4VAi1EUHhSuIGrXksFFRxUccpZQ151O1fhBp3Tkcw58MU7/teDfD+g1Ul1vhiQKYqy0KFmVp2
3CCQC7XgUJKbXbWibL/fv4ItaHNCCjcf38AbF9qv//z7r2NJIGwMLDZG1jLjLl6spsv1Uqg42TFF
Jc2n6DWajHVucGTh2euMU7XFCH2qbQ8iBsbrVM4Q43SJBanhzwkJ/Pk4hf9TDZSaUX/Id9/HlZrm
qRzZvpNBt/+3AR51ulSb5kl936HSvMSNnub3Eix1zFjA7AoqlQZ9S1mLdhgUHNy3oowflVqMWs6I
tETUiFNU2vRqIG0e7mFh0rfbXTjdTVYQS348QZNBp0HL95GtxP9c6g14iGZoy7TigyqJp8Y8JySA
5+MU7Yf76q/W7uezXb+UXf3yzY+LXh5oTHGelqsnBDI08SRFi17bQZmH7COpkHDGoxCl5dk+Dzzn
fzuF/ix+TcZzfN24cRe/rR6n+D+S3xsI02t0WWoe/9flebL/Gwmz9hNQLnYBYNUK0ugaB1fXmYEL
+ZRFIz58D9BUR8zPp4sRaAGJ2qBeiMYxypvDY0WD4Gz2LRK7MppPZpOn6Gnt4Bglj9ExR0f5JeS0
KP8NPSAjyPOqD0j77lwfX+DXBD9Y/ozy9eDCeBQirylPPyBGiqwDG6vu0jh/nUDe7S53ob5t1N9C
+KP+R5RBbWBTNYNGn5EOrevgNE8RAeo3N31Z9G40vixO/fWOvDTuvmh0GqCSHLoHeEi6zCyoJAwV
rZ4Nln3j8oZjJj93qQ52h7L7u22JannE6YgE4sNU5tx9qYHM6Wm8rGHWWBfwQ//g9EM8xzDwITCe
Of7TD4F9lBx1R6+pCOTpV1HARzWwm/LNoE3On/b6NusqlfTDdYnt4UpriXXUkobvEakFfM/jKS14
a1hRChbvuNHfueRi1IJGIiZbX5qjJ2AIK2blas6lRlEPy5GJuHbWuiGXKQL8KGm27jOMVnrpPBU5
L9FkX+6nmgWjnJLgX0xQ8EeX1YM//BE/6Sy1jkwzdEvykMyqfJ+h8JmPHuc2qzix/pB3wP7lqNHn
dAR7PkyRH9ZBu/+EZCtdUv/kI85d8gdYJljK07cYRT50Jns3180kDVT15hVX5BsAVShYQS7HRMYl
3wCpmllyOeoTIBGTYyDN0bNwU4NAlW77gkOhsmOyK0o2sO6yuPooK732ZPKmbZDx4hUQwhQRIFKL
ZSOn5y+Fv4v/Zx5NG2nvj1lubuX/SrUyNS+2fxNhzPZ/SLnUBUCVX9T3Gu0RqHUTOCwkmAXCC+wJ
W1CckA6YxwkTLo1WqJB0TARXTkh4kI9TyEc1KEb3cKPRiM28bqgCEjrCe0tA3jQQAeAi0BdHg+/5
9GQ8TOLlLHrlg+UPQk5IMM/HKeYPNcC8e6nRLsqqL6LBZNHfQd7tLOYCpUdRCDN7ApMrYfhjsvyZ
FmQ4HH2JmHBAmqNc6NZAMVWbaXXpSydzdUm73AHaVPubznNjIMoL8UYG2iDyh4Igq9CyyYer2jXc
oqiCeJe3cWgeo8m/dhcSUN/eIi05NeIUPTTtGuhRwy8aWXB6ypU2JN3f7ZLOh6mvaEiAUi2wVGeh
MSTdpomcWsP3TbSDVgcMDFfwdKKGwq4VqTd+QUm2fTFBN/0QP7xqtXR4plEtZZFggYOP4UpqKex2
KJ7mo2gpT1Dj+KYq0l4r4jbI18bHDbzXoxtg1yCqon+t0VjHkmNQk84OrFTGs6Q/QcgH8PXjJYBA
X+LLH84njX40+yPiPCivkQqkFPTiSynw/RqUxRkiUVlrXXBUQYaZDv/h4MsbnoVfw0yBAu1bNvz+
9WzZ8pyQ4s/HKfrDGuQrnyWvCB8ZR+WsAocJfJSog5bjIPkVT11h+zeR2YHadQGugsyXQJ5lhy1K
zQ3VdxDGqP4J5dFZDXg0ZI9HXQ8EvNsQq4IG3HaRKy7wBtcEovbQwYMlJ4iK53CafI/3FBRQc6Kg
JPgXExT14VUNbt8HjWZsBx5j1pYGlVrS9zCewyLquIQDJ4BmpEAdhduOuQ/Ar5RSgXo6sYF6HW6D
HrJode11JNS4CH9AgZzMCAE5I6KODhEBgupMpBHzP5opPRMULXlL5sfomgUpBb6Y2UC+V/1+b68W
yz0ZpIeJfzxlXRRfR1NuWfxDxMCHjNRh9CpYf4j0L7EQtaDJCQnw+TiFvV2DYMUuS/LXmrONgEVo
nazQmbTbm3DPhEaAcowQNOsPkTVlVqIGvqAkyBcTFPpuHe7V/jk/9io9+7DdjlxWKDO2k5d8cmT0
TRNuAZbfTWvPDSfxfB41+nGyO8lQDb1MTeCXJykLhjWoB3sWs2rsf+hjAzMiYIMjA0SZU4xodxSH
QvcU/jYgZukS61HzISckLMjHKfpndbhsv3b1Id90Wij+hIrTAXdPyjqOi9QnVjINj2L+R7PLNn4f
v8TT6TGB0UOBliAvTlHwh/jdVVt3WGpWJ3pBtuuC4/FxKQTzv+/bHmwPRPz4aXkJl6XrrD9E4ym5
GvXml4gJG6Q5yofOsHo+DO86+vBnZV+ZgdPiFacRBiRonBYMP6yaAW+3TbsQD2HcP0rZz+gI9vzr
KOx3dYB9pFHRPxXhSmb/0aT84dc7fYcEvQmgK6EFK5xg64/8PkBKmgH5BUcAr3XD/3R2X7zveaao
hdQwJaNHJB2lJ2T4tXrBdHePY6rrKYz0MUTnQv105Vs5ZDa6AK9kU/0Yu1stjgpK4XQEbj5M8b67
rx7vXpzMn3dL38OeBOgWZ8KmA4mf+XJt6TJwbHRn9dC81cumiV5UYj3qnZ4TEvDzcYp+D++gqtWh
u8/YArp2+6lWKQkrVNZ0+o3ZP3RBbrnoM2ajBDg6n6QfabO7Zsuy0BQUhuVU/8RZSP90KtR/i5a7
u3Kpt3pGRjZ6Nkq3+W/t6rf5fQ+L0IX5qXTT7qJll8nsaTXX+b5K3SOwKrNCEoJi3wzQ5w0RPbAA
ZfGd5H1VZinqLV5Qkl1eTNCNflmDYMPeCo3oIn17HX4px/TxeOXxs/Jlyno7QInxAm73YdElooDZ
vx41/JyOgM+HKfS9GiiOt59h2dMlY9DjyrSQYgqTWi64hY0PHy+sms6mWfM22Zd9oMab0xG8+TDF
+7YGRsyrcbzvtx6mOKKtHjpGwpLG71JizDGDlsvCdSzeb4NojiUWpAY/JyTo5+MU/qth9Vfq7aXG
7Y40OzjHnaKxD5xT4nZHsQGHVUZEZx9+xlIF5vZlMp28vaFS4IJPqMx5atwlYoK9NEfxv61BQPPw
s8ZQ/lPwzgGByTfnd7v22mFCB61SfabYkPhAeEwsGwktqfDHf5N9fzNB4eFdq1Dv+IyM7PVslO7y
mxq8T291Yt08NUyS096U79Pbtsa4J1yZiANBKFr2Og1ly3wTMZlwjiNqEx3l1x+Xb+pMvkObfd2p
z6o3+m1GR3Y6H6Zb/bZd/YV6NXvSaQazLIThWC5yhZQVlHxIGM/2YIPMPFME+L2rUeOekRHYs1GK
+lUNHkw3nzUK81Nf1LIpDoPrM37QVfraYXcoMqSR3MBiv4sUBkF7hPLoo/Szk4fao0yl+EZN20sM
onH8lBwVarnxBWT7b8zTgzCoQVRCJ5o9T6OnePHC0fk4Y1gxSlafARZIlXUSPVORIGqBL1lMOC4H
kTHllqQWRCItYYc4RTnRwbas2iavrPiny7BwKniINgs7lP0dU7Tez41OozLrmQ0zpgtvYa4ICTLM
Xzci8dHcPJuGbUI8KmsVfrf6oD4nOSE5JPk4PSE3PfUJkTVLoWLtyQe6t81HJ1ng4lmXEr2M5z/j
5+Q7cu44hz8uhxEfAxst8j4c2aTFHp8BFHTLIVfi4QtS765t30M227Z/RvdepwZq+s03jXavU3GX
rPHNAWJ3cPag72Q0jRYeQEgRKRoJwqorCl4bkRoo8xV46gfqIJo+Tb4fY30sKMlpKCbo/h/gl1et
nXwZarQ7NlFDBLavwEAIqwR7k5U1chwfgZNZ2SOTMz01DAyj12SnhFQLpIyMIJ6NUri/1MDM/tAd
8R/+8XsAaMMigHhg21Hp401c1azrHJrkZO4+nAVRy0gbjz5MZmOMrq+rJWugMI9n0dNxJvj937jB
KtbpddcSKBcfutUfmpu2zkODZxXq7iDaOC9/LZ0d3OowHqOBppuJLMJFHKDJUfGuOSHhST5Oob+p
w33dP+Ob+OMHCG5ZlBr0bIsV+xJuCRdSzAuhnXM3OaSZeHBuYhyUOXNXHuGmkogp9OIXb8BfAy/t
DXMVp1B8HH50a0SHF9TadGQzcsB6CXoean9ltk6SY3UTv0XTXctQXxYZ2Qbk6y/bALsGfUjvhzhw
usBGQDCaW6OAl58Zb+Qt32QxrAijNCxeOISAnlVcGi4/VHyfkxMmkC+nzGAxvFUrSufP729Lfeyw
EOqEBAdnnckmiB5UEoGNzTTF/B9R9OxdhnrvZ2QE9myUwn2+xSZAOtr9R2Pl+x3EAOna+wAbTZAd
B8bJ1N4iPwoQCQK/Ckpd8IwSopz2J4/vRyinGRnBPBulmPdrEPI0GNxpxBzKJ8vUhxhPMQeowj4P
sf+RXQuBkznFibgZIPANSY271qPe6TkhwT0fp8gPoMtVLVwezrU6aRFfEKAGFG8pRSQ9+nixOdvk
Vnxip3+IZ/HPFaKxDgdfICXwCzOUAQ81CEzodTRufdbOxkbOPjI5VeIGPb/QDdwwuat2Ixokuw2v
UergKXk9nAuUnrCCTlN+9DrVH4gBi1bRJf6RQuLD4OOzyvrpRxJFiL7EMxq1uwS3lnjlDpLZEkfi
eZ7sWtIWaSTQEjaIX0tZMKjBkej0UbJQFwvwiDUh7FG6TnkbNANW2iVE33Z0S15/ILNEHnTi6eRn
zMdUTw81/pyOYM+HKe6dGlRpvG3DfawLd6iTTMr7TpAFHsu3sBew7uC2jXoW+SUtwn6LGjeL5TFl
MgtKAn0xQcG/rYHbfMD8YbrAZ9V9YZrDrlamaJqonIMQWTQH55ue/+nUJgoB8ZzsKeqm3vUFJQG/
mKDgD2oQvHOh0xYN7NFPDjJF0HIE/dNEqgP6avrQP10Z9gu0vGAd5p4a6WOV9dMcTMZzVBY5Kolz
3/cRFu3755RxFzVQX7/pLCzbxHPMYYUf3cCW7mnIMjR3RAKLg3FRSn2bvD5Gjz+OuB4KSsKFYoLi
/e1L9dpRT2d761O35d0hJDROZKAzo7yJYhYW04u2lNpxUf4LYSKm66jrbA4i1PNdTlZH2KEFUrL5
hRm6+wf31e/+QV+jD812cU/gooDRLdWAZJmDVEUU+7XgRiMyB17d5REP5IxsA/D1l22Ajd9ZtWWi
ozMNDm7gluHC5Bm63DYhSfgmy9kKTdzLlizhO9CDvh8TD5UTEsTzcYp5pwYl1Qb9K/7zVS8dtifk
8Kxd/W7QU4u9uWzXVL+84AKDl8tyDOLjwk6d7FrFFs1zTUXATr+KIj2ogTurs5o+R3sKoRwGN7M1
uJDX6Ciqsv0gwR8R/Ma6QPv6nUtsb2UWpEa+oCToFxOUAx28daqWL9QYpevtdbLBqfsZHxCZ1TnX
6Ot1EZmFeqUQ/pkNDgYe4TmGYkaeaQVu7vYi1y0MNs+T1RG20JyQngr+hRuH4rz6QzG406jhMA0T
JQNRKR8uFgHyJsyeeBtbnp1JKoNcuqkaGB2VQyHSEuTFKQo+c0BVLZFwW0Xve176h90JCIrDBVsk
zYWhxAgTSibq+8L56FEnWImlqG+D4kdsoM9/3Qb2NfBAdr9qrGeHCmkopAMDDy8NJav2aDGH2DkY
Ps2slQpMo6JVofv+Nj/mXcXpCPB8mMLerQHsg69D/ts/rnCednvprLkvV/pgZ7G3KCDiWwYqAq4/
sqkf2x1VXdC0ICiCRcXtziTGj8mu9WyXNIyObHf+dXS7D2pgPisaFunSNk9dmVaHGdH6IxiSdKGP
osgomgZ3O3vJsg8UGUHRQXxtiFqYts9NPETQ9yfLl9Vxao5ASva/MEOPADNfVa3k7PMy6GLNyQvz
p5gu9p8NmWvDdqWLccwJE8L0iXyN1CEfSmeK+S5RWda2rQAT6R9NvZb9KFnwEZUyob5FUip6htZf
tXF82tUfn35HY7wW63XssyKmKHuXfiSomYUaGR7IeM9cAHg5S4DHj9EsmfHBAzDnhBR2Pr6BfKd6
5K91RsqhDBUSkhAVxGtqyJvcxhlgUXIeyydjH4L8dTw7Ji40IyOoZ6MU8+samCN6lzhyugQLSuhD
P4XPi2922J2Fy7ppooIM6/DBSsuI27z3sqcSolqwZGQE7GyUgt27rH6Dt3sapXiTNUxZR+Ei0Hb9
kR8F8Me4SHSxUI0t3eFEmLdZBErEGVFetHA6Ajsfprizi6tqjahzBebr2uSnDO0974EDzNBSL3Jt
DIJiemq8Pjk8XfviTuNdgAA5z0IjrZC1jhMuAeQKI/gHzzUulYhYuphHyFnddVzVlwGnI2KJD1Ox
dFEDa/SnW52aJvBGVSXXzbu6SrAjOLcV4hntWS7HNtXpP0Vvx8SAZmQE7WyUgv2pBgl3n3Tm9eIF
haQiduly7VICu+kjr9eDEoTys+ndSxzwn1ApDz1lOSfKX7454Qbw2RduQF+DEMLOJQ6bLumOfC9s
clZxOYMeuqQgXuCLRAsnx0NEeqoUUWdj9DKPJke8qNCJKiUkyOfjFPlODRTOq5FOiY52HBZKt6Eh
aAqtKSFvog42Y0kQZJY6TItK/tUymr7zofI7PiMjqGejFPOrGpjfzj5d7fqVh7kXmY4PT1aILigq
zBGREjjoGcFkzfqDwyBifvavyWOyWk74aHnYC0qCfDFBwT/7VL2mf774ES3Rr3vXDz6MA02WzZtq
MsTHiOa5CGizkQnJ/1p6o5ZZg1qHKSgJ6MUEBX1Yg6yWzyzBQJt8h5EAHyvgKXSylEHQLALePBbX
yf9mivrn12PUmJSKoJ0OUqRZEe+qH7JXQ403qW1AtsA84PIUFvkmhYs9cFHqPRM8QF0G/Goxj+Ij
SjVwOgI6H6awX9UglLB//9/8t6sk6GECxUGqg+8FSEjPnLUy7GjPyvJaUMcqFfi0nHh/9Wf8CqE+
f961JLV8EWkJ/OIUZUEf/ryqd36PVSDWJWNYZU0WiGwF8tu0ySYMtN2GzT67UPkfTYVMb4XaSREf
U+0FNfCcjoDOhyngPfzWqgG/utMIuG0hQtCHD5fDGkqqo+vginUQO7slVfEKNoHDQU+pCOTpIAX8
qgbWgG6CbMzG3Z5n4WGyJsSbH56lwOTJ0SRMMEBwQ+iaLk5CKm0sDnO638utSb3nRVrCBHGKsqJb
A1ZcnWnc+6hbCFNXXppnLVek3c9iBNG1Cc2xqG0GxdiPzUwUSAn4wgzF/uqsermDGiqx1qh9F5mF
AFeqxysYDBAqi3bQgVsU34dsEt9QJRakPgA5IWFAPk7h79dg6w/buOx13bNotm3imoX4kR2BcKEg
6Y3Fq6mriQ+j1dOk0Z5HR9W+k6kJ+PIk5QArylX1xdtlzel0ccDG49VFeBSwzhUaYfOvQz1QIwAR
VPxvZoL/ZU9VY/WW76ZkBPNslILdxe+sGuyrG4g8XWCf+nisd8VzvLvp5Lf2hT7Mmyg0iNsVDYR9
6C7C1kY2loFCSY4VQvaI8nwIg9hLo/37fI+mpd7hMjXZ6PIk3e/faiBcenddjobq9XKYdokYGpR3
RMNaU5lfy2IzXXTgQ2k2/jezV9Q8jo9x8aF67ZqOoM6HKd69Glyn3W/n/Ld/HG9mObBhHAh4mUfZ
coDOfGCFDy8f/5OZLP8Zj1+OSbDtckICeD5OEe/WwBh5f/eV//yPI97EwxW2ANdFqJgkXZou7DSW
gfo6iD5ef8ALUcrcz1fPq+idD6qWohYwOSEBPR+noN/j91Z9jXZfoqddP/UwuYKN7JmsnlSQ2cBg
6hUkO2p6AXjP9IV6UyL0+xajxj2lIqCngxTxEXSGqhEf9jv6AMcbCMYwD7EBPF1Q3u3IokJXCgMl
d5w00RwMEREfJtPkNZk1rhZH1k3e+ALCh415ypIh0KiaJbc6MztR0hc2YjTkc4mJEmEcmECmLXf5
Ee/TbTJfrp6PqaFcUBL0iwkK++2oetj3GQcPkz0nS6WU1KBsO/kQzVbRcsVlgOpuOwz0JiS+hdpP
PkrlyKIe9UyR9ubDWk90yBJrUMv5nJBs8nyc7vGHGng/rpmBOpW4H0cbIQWoYuFY0F/Sj3y9ghks
egk1RWAXWP8DIu2vJ/PJI7zsu1akxr6gJOAXExT966vqJczXc7h+taGPmi1so/PIMNJm1fFbaOuB
OBuhnLV41X6NX+MjfCEZGYE9G6WYf8WbperLdJ87/zABg76SbCefggpY6DZN5z07h4TTtb1dII3y
05ZjE0lutNA32IKbgwjyXjxH5Mb7rhWohUlOSDZ1Pk639VkNtjXvaqwL7lPT5kXZjPzzf0NpSeBa
mja4310XF9DUlsWB0c7wiCZglblsROjx7Z1aZA5ainr3K76CnAPFv6Anovdb9YK+r7U6+8nXd0D2
TX+oMx0NJVw9ZLlavifrkzDQowMWUza93AUlajT9eJEsXxJ+QlT6rfoI5IRk4+fjdLv3h9Vv9+5f
/28ZN57+6+p7MpnHu370YRoOzAJByCxiPKWbmA1cRNj4IYskTnV+Gs1Xfl1qZlB6whM6TVnTrYGa
L5RG1XUxnErAHp6FdqnTJYvQmsBCaAfMm5JhoRnAMY6IG0S1ZtkKxIx2mcyeVvNoseuEqk9CQUnO
QDFBdz/z+Ff94BpqTb5HaV1W9sBwSMAZq7mLMEBEHKsvgyFrxnGM8TInJKDn4xTzYQ0w78xXs3iy
a4sddgkAXGSK2HiAZTetjD4LNPOsEA4tk3ir9i9Evdc5HQGdD1PMWWWNqvd571yj0oP8GyTm4GJF
/MH6I/tNHGRMofZHkFep23j7JvPnYzyzvTgjJMDn4xT5Xg3evpcjXPK6blY4Adc9rpDvKgt2NCO2
0ZsphLUhPQQu/6Pp2+syQk11PlRe2czICN7ZKEX7sgZuEaFIlS7MT7W4Zmt/yAFPrCz0TRcHTuF8
u0PL2vc4ebrAhikeiSBocejIIga3KAKekOeKV+36Q/wj7dViuSeCWX2b5oREyuTjVM60ayBnulcP
+iA/vWI/XNm7/9DWxw9EOQWICTHRoyTd6vIrCvHdsPegtDFPLwn5n07v2n60PKqzA6cj54AP02PQ
xw6sWq0cJNOn5HvEf79KsThQl/db8NCie3mmxpDC0rCqoQICe74WrR9SwZdCX2I9aiGUExLw83GK
/uCsevSHQyxCl9yHBxaPU1SH48FQZNPDzsl2/EZrz+E6sHi4ejomWU0iJtBLcxT+YQ2Mmrz2ly4O
nEqblfZqCb13daGPKn6nHsN7apxRH/rgM0KfdTGgicetDdlvW0JVYyEAlhW/N9FTwLeJGWeQ/Ixe
Hyf/Xu10LGyT+wUtkT/i11LxM6hByDciAP+tD32UbEUvE0RIGbAcCKizun/IJPS9LWr/vlWoYU+p
CODpIIX66rfqL9peu6MPaWTGsvy/TIFZK5gy5Kh+4+Ff4B8UHW7TQ5YqOb3o8ZjiuBkZAT0bpaj3
oE5XrVx2WGaoLumC7kmoExci509+1kKjRC6Dg1Qq4gpBm53oqG4ZOSFBOh+nWHe+Vo/1hc5CE+h5
5yKGm3UfT99PBHIPDSLhMHdo19OLyYxF0u9iulqc5IQE8nycQn4Bm2zV2/v2ZTKdvL2htMZOd9th
7yeEFKN4jQPjfPFAEqS5iZBAVMb1vJAWWCm5GjX+EjHhgTRH+XB7WT0fhl90KjGnuln7EmFvtaaq
Id3SNlEUEYFoqawxJfWliabYJqr6o/oqvILiLXobzaPjctUKSrrV86/c2Oc1EPHnQ9hNtV2nAXQU
G7lTPKCbiHhU+Ed3EtSfUHeiOl8sk6O6sOWEBPp8nCJ/fl69hLm+1BlJj3aca8skie1AlhreRz6r
KETskV28jpKnYxyuBSWBu5igeF/XQKL3bvBm0LXTT1GupLDBAX7AUTT7ua8N0WH6TRMBTBZLJDEy
1ZI1+RUUHLQW8QMf1UGF6n6i1C+zIrWOU1CSs1BM0LMwqoGVoHuv8emKyxbFypCknF61a1uwAH4z
wNMW/XN8WBHSKARy53ZXj9Guk6lGPqUiqKeDFPHuffXS/kJnJVzWX5xV5mNpaSmkMH4JkKMMKzJj
HQcZyllleY5vaiu4mPxrwkdU3hk14ikVQTwdpIhffKoe8faot+s3HiZhWEN3ZF4GvierNE3PbMHh
x1J8ssYjiHoSRUt7tpxAoWzgBdvoRPNHeET4PyiPvPJLCCOU/4bypQ1Iqn7hDifxfB41+jHKue2C
4jAGQfOE/LGd3P0q3wBrLwr+ATpHEulTdjnqMyFTE5bIk5QXwxoUcx0yd7E2nQit0mxUTvCIMa0Z
BPAi+qitu66Jzqyc/I+m4uh82hhG0+/RUzLnE+XPhkRMGCDNbeCPn171WeDlenSx4FSFSOxCqEzY
75zByqcL76YNwxku2jDvfYFXlnARIw8I4bDovkyrWXZWCHd+OuISzgnJVs/H6Tbv4OdWvc1zI7cu
3E92+34yRtmBLKOEemARaTnVeLc2bSg5iKW3UX0iVTflXd70Uf4fNUV90yaX696FqG/VjIxs8WyU
bvBuDe7RW3SP2+2iOEybcRFLj64uHmrSp48qOZYePnHoMpA8VJnZvw414JyOIM6HKeS3NYD8uq3R
QO/AHow2aaHrZKk4spaPyis+av8HiKNPPy6/QlIF5jr6Gf3xgpLVR1SjEGkJ/OIUZcF1HawI0Ws8
T3Z7nQ/b98jJwVXpwheVyRnyrrXRVgfvXjiyZAbA8rh3JeqdX1AS8IsJCn23Bs0vurc6FXdWHtRm
fllljbkmDDww6TNpxPvUUfTf4sZDPH/aeedsw7+g3eBAMbXBgxoo7+e9rxwH1XPlsJ3PPIQIc3LW
Il3WIAPfMc2Aix6L/83s7fT8/rbkQ6plqGE/T8kI4tkoBfu8BlaD36JltPN1eCDcrD6ojea7aMCb
fiS9HZVbLNwGNuq55vdvqrumqO9djRr1jIygno1S1H9r10BxHyFLUZfSbvkt1DWzHaa0CDs8NFj3
acNBYdEUa6JDdl5WR12snI6gzYcp3B34Qat+J50zS7UuuNFhGtZhH+YYLjpMCfemz6r9Yzq01BFl
5+PVkSYZTkigz7+QYn/erR77M9bTShf2rCxriIAbayMjE6WfUHoLrcEzbwl4IgqWs+QVHdvG0axx
F7+tHqeTMZ8vL9tV30E4ofonlClnNWhW3e9CCGpjio36B67hwA+YChpyHlDYFSVG0VANDTPXH6Jk
DtErc9nor8bHOM0lYsINaY6yoV+Ds3F7d62PDQ7q5zrQ8gN09lJcvSauCRNakI9gQD4tnpAb1HR9
aVwn82N6T0nEhAvSHOXCdQ269g7OoIfpOgxNtO2F2wolEgzZmINe1Y5jeg5CMfNTIuI/iJ6i52gx
3q2NqfUfkZagL05R8Ac10D8v7zQ+uByXZc2i0RQvbClLIhMsQKMY6J7kdujOExj9ol27QA18TkhQ
z8cp5KxLcdXaUPtC435HJgMaDRqGC6V//YFwF5RQWHjQS8BdG4HW08TC0/79+QUxK8eZeCRiwgFp
jnKBNQepmgvdzxq5gCwHH/4SG4VXUuFCg0VYuXsE5MPKo9ZJuVbUSH5vLF/iRjeZPR9RLm3L1xDe
bPlXlEvdGoinHut8oOtuQJ0ox/RhC+LRVLL1mUXPgknIRskebLR+Wm/1Hs2OkFKcjrCBD1Pcmfml
6tNxFr8m4zmE8jhX2EtvTbb4sVRhfEEHGlN89XL1FP/jl6aFqnbs+cyjqGgSNNNu0biA9bdKP3xD
pCaLj6xUfans/0bCyP0ElMXds+pZPGjjLtR1tOBJQ21UNDNAsjrnknANNVFtHAWSHD/kTIRyJmlf
yTwZj4+QeANOSHiSj1PoB//L3pctN44za75Kx389PEMC3BAxMxEFbtq91+IbhlyuJsEN4L4829zN
i03StmyJv9pVrqMI+8QpRXS1RQgilEhmJr7cPr0/6Z1riBs+FemhAi1SxiSXseryHs0hZkIHj4Ni
jubB+JoYXU4VMi5+x+p6mTkh+svAlOrOB0ChrsMtO607E7T6WBPYJMD3OxLv7QBYXRBBCqkBu/HJ
DvzKgo6LqJeZkx14GZjuwMhy761VrPUJRc4fn1pyvJDMNGri6kf/PfyRJKfMvJOA+tqYKb3vv9lj
fSgjpo5FZbAJQmlf0P/aYo5z/f7cCd/vD005/+oDIE03y1Ny/tgcC458ZAxL2SM6KGEMNTcxRKUf
Ev0mLgDj+w0v5vPECbmfr09pffMBtKt1SsRbUhDU6IFINwO/4EZ7NIeKAQjoDTnVT6genL/3+d2C
plkFL3cXfx3tfp44If3z9Snplx/Afb/YitdjRd52NoBSeDrksUP9x13F6wN+VzCkAxg6FP6doBo/
XcZx+fI0bULwp6tTci8+AHL6afhR3G1ZdEqaA4wNMf86FJh9YujDUBUomAcpR+Bu0I4DGb+2pOP0
35872YT9oelOjAFT727ZzCB07FQW/Z+4xJ9lVd8Mdz/in6KWbxM2KmhPhA3wYB7NrdYfO92OwXK7
nX4EIH5tLcc5fn/uhOP3h6Ycf/MBON7enNB3NnZahQAKiFR8gt7gpLSnZMGhrxCoNA569vE1sW/s
H1m6LeLdvvy6kn2eOCH+8/Up5W340e8ta+YFFGs5aVQuhB9CHCh08HgycSa46EMLaKgoDunvj69J
JMsvLOg4+z9PnJD/+fqU/HPn/cm/9E4ZoKtAeBwAznBUeuTsQ21rqOBXgKIDsvakjCeGzrIvgn74
Pe/N/twJ/feHpluw/ABegattyrevPe1vk/ySMgaCyiZQWT2QO5CPisBrbAA4TR7NnQmC89OFHOf7
p2kTqj9dnRL8y9X787z16YTxcjr6DyA0IJO7JIBDYS8RsPplQIrlXTkNEEcHRypwwvxOtqn1NG9C
9t3lKd3HEJ33FvXPh72TmZZ/jrNvqOhwVbC/VtssPqGsgXrjmqYCRrMzZQ4hHKgpANlGoIvRRMf+
0lL+Qdq8/IoJ6+996ZT7Vx/A0LEjdgf1dtnu8T9m171N0kOxQfA1QoMs6OhxBLCHVh8QRIdlfefE
mpj6v7Kg43vwMnOyBS8D0x2wF+8vfx7bZZ22qAkCfxVAw8Dkh6wPDerHyDnw9O7MzImV/2uLOU7/
/bmTHdgfmu7B6K94bx1AXVBEp5L/IP5lqFQoGyZYknsnLAiq1gHKB9Tn6Qgw9RZCHm7Msu1f7rb8
DS/t4ezJBhwOTreAuh9gCy5PaP78aeB0EBtyNJn9UwEdsF93Tb9N8AOqaehEhyoOLzHQe+wPKL4O
AD+U2ngKDZqYnL+wnuNy53nihOefr0/Z/dMHQPFvbunpJM4fWK3o32By0mI7sOR05JcgPAQywuAl
gzrdY3kJag08nml3AdETdfvzlRxn+d28CcfvLk8ZfmwN/N4qdrV93UP3NlkDEehQY3lEdHY2/gHh
IURqlEUYSodNgqB+tozj9H6cNaH248UprVcf4EhLL08oXAC4UcYGKbuAzdFqOeBxAgX0IPUF7YWl
7UMJY+UqyAUrX3vejlP9ZeaE8i8DU+pT+OHvzenWL1THfCO3/6nQ+TNvlXM5f43B3khvqHk9sjy0
jjjg9dEXDi/whj+5rybi3ClY9Vu5Rc8TJ4z+fH3K584HkOjLM1jEqQ5NEIagAmCDTEgqengdUn7M
7HooBAkpeLubProGrx66Bf1mTtfB5AntD8am9B9Djd5bznxa0R0p/vOoDZiQYx9QwG0OvSOAJMjQ
HwvyX14U7b50/5Tc/Qy6OC7cnydOyP58fUryTx+gcAz9ckKcYKyNAZkQENu68wkealboCqcRKBsJ
aNlunx9ZnvKqbH8rS+Jl5oTqLwNTstMv78/pXg2RddsdEf7zzA72ugHpDiBtIJJs35YZB8ZyJuCI
fXQVTqzHny/kOLPv5k2ovrs8pbkHUMh7Sxd6eUpW/3NC+jkg86zsT6VTx9Ydf8yYn1mO87GY6qlI
Do1qiAmVM55rw0yd3Sb4ZaEVEzKfAHi0u/ejaJ9//2ncyXEJ8zxxImKer09lzPzq/WXM7OaUmO+Y
+69BoPAu/enQkBnr3kGzGhOa2RwV7bM6C7ZFv9uOY0rmOOWfJ04o/3x9SvnZzftTfn55QqYHlOtP
bNMvd5pc2ydUrBAq/Ke7bf2LSTrzy4vXHu+3YQR/2hu+VkT27ITiRYV6SISMPZcOjXWIGyOyCbUu
1KdAg0k4h8UTDl08Xz03HBfpLzMnMv1lYCrUrQ9Q8Wgzt07H3+DFNqGfnoYMMFH2z0gmVHwEHauB
Kn18Tci+gRJUD42wXlvLcbrvTZ0Qfm9kSvkNAH/vfVh6bhZ1KjtyLJPwpxvWL8r16zHV/1SUH6uI
gEiBrMrj+cZjXiB0IzDwSwbD460fDXgr3N6/tpjjjP84a8Lzjxen7H4Nv/W92f1KQKrja7/ybar0
IR1KVoDeT/lOE4kDjVY1FUMm7A6CnELAP1vOcaI//YoJ1Z+uTsnufIDj0uKkgDsAvjr4MVTl8JwE
QDyBAi0Iqtk9A/H7DL7gxf3ruXDHqb2bNyH37vKU3osPoE+hw8bPoqDfxuigU6HM/RiWt+PkQ9UK
DYGgjypU99qVOJqgA7+woOPEf544of7z9Sn5vQ8gZahzQnRgdFJDCgjExD+x9WFgJCQga2DuQELm
07CyE29PkDuESr0q8Y7TnT5Om1D96eqU5vQDBKNap3SjQgOTEesCD8eLpXhgSUIneLAjNcDhH6k+
YXeLQ9bNX5dgT+4249dRmf25E/LvD033wLp8f+366fKE1WT/BOW9ITDsfAOJV6cyJCUwJE1Ir3lu
nD0JnFHGsgaqCYXzMXih9lXs+VZA17fNj/avnYPon9d0XO78+zdMnoF//8D0STgHUry3nXl9A4/j
P//2tylfqNVEgNpk7CL88Dr0/UGfTxXixTBUoThq91z/v/8L0dn9j9cWdHwzXmZONuFlYEr86w8g
hrzt3Snbc0D5xhEw2OnXkcaH4fGQNwJlAccPPKnoiQr+6XqOU/9p2oT0T1endPc+vT/T0xkcNU7F
9BBDYEDQNWRDqYempmH+x8MWjDUBH14TGXQNBTLpNtym2/K11Ryn+cHkCeUPxqb0px/glOVdn1D9
jmgC0SCvXp/QHzoXYM2QDXlXrW9ypvXqbfUj3Sa/YfrsTZ3Qfm9kSnnv+v05//oWHr9Tcf6fvs71
jzdFxTtXUG3nVNT/A+n8Yt24hDfb+HUfxdvMHGhHBmJFNQyQLg8vOFTtHbpGN7gJDhOwS3e7/XjC
vfqFlRyX9i8zJ+LmZWAqba4+QObrp5sT6lkJQZt4qLsOHSAOBT1AyZCpABUqzZfSZo8P2SPZP9Vl
VWyT1zngON33pk4IvzcypfynDxB8cAUVtV7/wW9keThIQUIxFMV/ito7RDQhhNUgY2zrriT1xLD8
+XKO0383b0L83eUp5S8/gG2z/AJq/lQyHhrUorGJPDRfesJ3DiQNhCZA7UoItxmt+vE1sTCXdbtl
1WvLOU723bwJ2XeXp2Rffnl/w+bTpffa73wbt0sgUSAHQQVcbfSLPxJ2T8JLYwwatMyGjgQvpYYO
RE4RjG9/p8r6p5epE/LvjUx3YKyB/d5IAvVOiCRACQNDM6Eh+dg2fnwdqlhQBQAjyIaywz0npj2t
E4g0e10AHmf9l5kT6r8MTIlPgfPen/j26dgfguYhJB6S6I9LHThXQbN4BLjzk9SZEn+bBcn2/kcZ
vrakfyD/3tzpBuwN/dsWwK9/7y3wLk+4Bf/d3Fj/87DTwkM2/SOq/Nx0wYYWkw4I1ar/5dEHHoPg
5MnU19TzoxSf3//vf41OW+Cpx4WN3/A07clbNUm53M34sS0r6AahwRkAQctiGWqBQJc5KAn4r7/a
H7shyPYZc1KghwdApQDRZWPTLLgjhhxnUCmg0pECderGaKxyzL16GJKhgpcCdZF1+AN6Av5rtzTo
At0HPHum09P7v7I6PefQEq0cZ//rL/H4sXGdUPsRyuzro10BRht8ow45GOL79pJlwfjp/9GmaTLA
pyQrXCGNBpfNPHF57PQR9a9UVzQ2c43HmKBH8hy5JwC9x25qaNA+BvI/ZPjv8KaV7it1NGiShVgY
U0XnM6KWGZV409Ouja0iDGlpGE4irySzciJUa17HYtomCxNX7mAWVElMalaGFQ+XqPxeyheVGXtZ
Xi+02rQUsVbZQst9T0ZNR0VTz/SysIps3eHztom3PWupn5e0Sxq3M0ynJP5lGrQWyxZBds/b4Y6o
cUyFaKyg7Oy6M23cnIed6kQ6t0nte3rZNdTPxLwfcifX2DKQNGuIGspl0x7K0mNI2OEgzRu1pHVW
zfigeHljWGYhrxIloNB9s6ew/TOlLmiYVxbOcyvz83nSlrTgidXWJu0I8XAvWQOqFoaUuqLoaKvK
Lgo3EfOdOJRvAmMTkLMMJ7Nemg9tQgd5cNR+G+jYSiPVFkVMa6zRrogsrWmtOPkSNSkt9fPYYEsW
Nq7AuLF0IzkrM9fMvxY5o2lqWmkhOyrT5kEez2LUXTcivNFEtmJmaRchu2Y5cbkv2XnfUNU3Fmas
OX4g7MhvHdUcrIwIuwn0BeEF7WLNVv3SK8RMpPA1fXYbqeKiy9RrqRVLiIuTaIWk+7BL/x7i3NaV
fls1ak4zqV2jNA8vgItiry+LOcr1v4tYIbQxBwenqeVzZokwSGlkFLafImCN3orDFHiYW3qTzFuO
bEW779DgmnViJWXiltygCquBPWpKZOG0w0XVD9+Ect0NzRw6vlOmf6l6WNSQWTqwUndXDfdZF1ER
Npek1bfBYLgtT2hszAi5kH1O28BV6u5WqUPL728jP6NK2NHQuNBwsB3Kv8UQLvQyh/vllzw1aNMP
lAUhxSy0BtWwwBSlZVm5qBzmCj7TdUSDWjg8JA6Dm4V+N0fBKuzLeV58S2N/2bcK5QzPquIuKIJ1
XGnXg8GpJJcBELy7ULR0JflIcapSORea7MpN6Qq5WIdVe1Ga+aLWY58Snl+WFbkFS9fm2HfMTD6r
q8rB6JZ3zMNcnxumesa69ozIsDpDd6JY2FrRzRViLgEQtxISnKvNcDkExmXYVquhrmipaXYV63Mt
ix0zSLcSwzdJSf0ivPKxvm2Q7vkssvOq9mJs3KlDet7BerHG5yVH30MuzwVSFrlvumXPV1xTNyrL
7Lgo/+6r4TPqy6+qPMx0VT9v/cBN4niph8VlIS+S6jJV+rXe42Uk84wOglsV7lqKDMUJGmSz2PUb
nxqRcgkpDJ/91PCGMgio3GRewgZHS3UKTG8ZbeGkgcZoZWh2UpNVNyQ1FeY2LFK3axJP1MWmJabb
athtRWqn4UY1Ayfq4lvCdLsioWNKQUxVlf9Qss7yZXEHLS83gwZPFjoXieEQUV4UsXzex6aX+3gd
x3pJ97TREXE7SvCphCeAUEEeNSBR6lTC132PpBrLgS0v2CxdxF48V91qHT3asv8o1ZE8vc8IgWk6
RHaAQjMhb3si1AtS13nAA1v1qrkSrNQL3wut3Art72w+WLIdOSoFIb/IhgWzjUc77h9vrx65OyAS
gEzoEEarj4nL+3qsCOqqCUMU2ArmwJx3TRQ80vHJ3ngi5KPu/M5FX8CzV03e/p81+w617/nf1f8a
pz1/7EEBv7w7Ez+yK8hN/1Gtt2L6yYOJ8P1P9x/NioM3/2bg7LT8xIQ59LhPBn/NvkE67OU/GzgO
5L/CCZbtbPjRcHiY8mjh4DHOSiXgdgFbBeyJMYT50cDBIxakQLs+EBAG4EEYWPPJwHmA8JQx8xP6
/MEJA/pYPls4EqSfQxMaqMcO7Uf1MQD0bSbO2OVs7wkAloQGaQZUYYPFQEFmqIh0yBs4aDASnS9R
PTNqmqOujGYDAqVDEcfZXCqaluZlH9O8SWtEzUAddEvJ6oDWkuLf+VVO/pa1qPE0qY3SBc6IbrN2
iOdtOpTwcZQ5laZFVGsw6Nqhuovrprd0AeK/rk20KoM4p4NPKksvKmJJah+c9015VYQIWb0cgojN
a4OTzwqXRXwdpci/L5jSlRZTq4Rf6TxkaMVrKVxryRBRWdKC3kpbOd8EmZFaHSuqc7kYzIgOQaRl
Z00gUrO1pCCVU1CftcnuOTY5X4xMn1lYIpJEYzWUNLCpGuIXdl+1ypqHSr4C40yqbTnGDH/rqyAK
PBajJgFbKJAzJ41iM7RDVWvXQ2TUmBYCt76NtYFLs0Eheb1BbCix05Rtdk6Ksr1MVT1y/doMVkWp
a1TKfZ/qDHSU3BgVbWWpnBk9r0EsDC7vEmHnmTiXeEHmah4WKq0NFNECpVddJ2sXbW6oS4zB1NGr
bVWHyDGaYfACloQukSrhMnh7gTnJ3FDFaQQmVEwCO0p1lNlVr8rCyvuwUL6YhUTSG9Ws5KikSAKS
bqRMxSD3H56VN4mN/3ICAYPw/meB8BJK8XJGAhAG5MPDkQdCbeBMM3bTGV2uGDoI7wQCgDVQlQzc
sHDqwCATdHCLPAkEgHkUGcBNAzrPa4DnmIAbP514IFhkDO1BUMoPGmdANPibxIEG99iTBlB9GtpX
yWRMY1EhgRGatx5KA1FUTQ1e/NoqTFJ7dY6p0VfGIvF1LlODyZXDRCy2pdZEEU2IMGywRCVGGz8B
O1cO3CGSmysVB+IM+rXPE/OGs02oDsWKiahbmJpgCS2UDi3kOJKpIsd3qFNVN03rekGqdplL4X1h
JikcYuAhgYq5TWQ1nS+u5LR2SrMPFToUiBpJ1Z0XRtCvw5oxS06V0MUN6byw0i4eBn2wJpN0KBzB
879bQvgFkxKJ5lU6UziLlj08uLOeaKbTjKZGUMhrwjLkSpGP3UCW77I2fqze9o9qGDrJHNoBI31N
UL/ghdEV6Fos6xNNHNclqrJca6w0azjVO82naVz6mwIhf4NNkTtKUTBHqts7pgXJRml0dBM27V2l
VFaV68kVqhTFLloWnguzzDyUp+YyjEBslJnC4GQYJ+lqQKuHiVk9qNd5sEZFhm869NkUabVknZ85
gjD8RQ2782wo8gvRs4p2Xd5bQCw0f5j78DYlWTnnpVuqZncxDFngJLwb/5JhG3xZWyYxW0ARvvw6
Fp9bPYVDYlJHM0UN2JUq4nQelMTCXCvPNLfWU6vsMvElVf14HQZ+S2U/zewSKXxOhkaekUprbdRl
3Wfch8ztzQS7al/rNzx1ujgOV6GWuDXGxkbXSnMTamWDaabqCWVNrIMFjywzKKKvVZRim2vj11aE
fWW5uUC1aYeazuZ+HIHm4bC5Hs8Lnrqt6vd2npZgCrfNF208ULYYscXDW+53Z0Xddhc4VA2q4i6z
GyFL61wbIouE6XDbkNLVzDwGXivDWaiSeD5gzr0g8x5+7BCnaBPp8Twzq2VQGyHsa5FQrSzDRdao
wOdR3hAQu8xpgzr8FqlFPoM0Q93R4iD8Jsn1LAsj1ttaL8WJixoZr1sVrOq+XLJUuKmhANH0LpuV
g9Zu1ELzz+U8tEStquu0Jt8E7poVVlLsKIOGPFQNWumOBbkthlhhZ4YhLx62clD1yjZkOMHzQPrR
9vFNJOdzI++6GTMqY40lbKw7pbuCWhbI031NWz78M8iNsFKd97ZidBs1jOJ5VeR8TcJAW7W1q+VC
3aRp1a6qMrGxAM3dVknlcL+U1r5c+APlucpndRlsO6lfZSE25yEjxrqSQs1jVZfTvovUS1U13a41
8rOHd1LShPMOHMw0DAFRUMEQseUWMIZcA8U9kE580+q2tow8DddFgjeBRL4NJi822E/Ks642rppe
SjYNwOe0YbyNrO47DlF5xpPBAs0t1mXeraK2yNe1UqYzkpLUCosBzj8t0amh1uoqCLX7Ri7wkuvJ
l6FN5TWu6xnyI7HK1eYqVQJyFcdi3iTFPRKk8phS6FZSDNpZH+SXphlv8043ziUAwWin981tYJhX
WmzSRuP5WuS8gmMYMUGhhzTrfxhD+VXLSXilDpVsRaahr5qG3DQGKT5HpcFcjWO2LFoUemlErtoc
h1eoEDeKaC/9wqS+aPjaHP8JBtwvVRZZBkr5RhAppHXfxPPSBFAAmy0H44Ub53o3GHD21CW3rANC
S7WbodAYFrrKjTWSUAvogC6srOr8jYgKZRNWVIxvWC67CZKbdaH7xnmt9AAzdCJzHr4wKuLYjgLJ
cAsQIFYShv1czpTgWmhA6ExjujVwuV51vLs15YCcN0lt0CHrTE8qFPMcFA05rzgqnF50g/1yLUga
MisRg7P0+BGcMTjtt7q6bPw8tRHOsEfaLLuWmjyf+wPKrDg20muiwE8FTMt9GEz6PvR4KfUWZ3UE
ux0nt0MI8MbDX4/XOkm2hgHLG03O3Fpj5d8VZuskNoxvEq8UQNNyPHuUyKQsuSUVqHO6FtXf0oQ7
rW62HilQ7+YswjdanCrzCHAMW0piiUZdIS7jWONWMdSpV2kBsnigxDYHcWkFuvkl1MXgSEYgz7Sk
ARHSqRGydZ9I5w//1G32zfQrbdExHTu1hDxcSpdVYG56I3Faot5IFclsZOY3TbkED15IVTF8Lbl5
EalsnfrE0k1Gc6Va9Em4LDFyQrX3wvxzrmSXSiN5RI2swYBLpe4NYen2fKBJJs+aglNmAjqAJC+X
4kWe3FbNsO7k5AsYnYBYASAQRpmd6sWs7pBLgsyC5EOnj4uFhDhNyRZFhVv5ijt+FVIiO1NBsLSG
08iBozWdEwESZArdiWXFklFo93VuI0mZS4HhQVEGFyUYNBbAjQlIeN4vWlADcpvOC5Ze+HrpNDog
eMy3eZYJWknkomDx3NcIwHG0arUzEKcuLgyvluHZqP25rKlrsHMuk0B1E79dhw2fCdUd2sBOu9wV
zAB92a/B0KMoIrQLfBpzyYlCqylVG/uGA4CtV/Fg5telE5ulg5vMiYPYqsN21SRkORJxJMRgSOc4
5lZdp7PaD5Y1oEls4HbJKTccVH2rCfy87qs2DAC7fZbBzs/gqAKWg8VY6hg590JF2LGELDX0rRoE
V5KagP4obpG7g4+tSmlXqhR6uAPcK1I9Jge0HRo7SWAMd0vcmlRouWPgYC567NZSZ6dEXQ+deuZL
Yl52pSPn8Wc9UOwh4ety6GAfulUVDlbrZ/PAj9yiUW0lb1d+LYPe6JZSn3wuuLlpotyShgSkjG6x
snGDPHOivrYJ5m6ZF9Q4RwxbQRc6UkcH1FAdh0uz4/Pav0+4P2+AXdKMrQj3rUToVCfFDM4wFwwX
DgNp1SJb7VK3b2qrlEyatIPHEXIVJXeqZPDywLiQg9KpApmKHpBFg5i3IdxNBt6SjQz0hpq4BkDE
qNGtXEmcUO6s1JxrFduUBHgyG2wswZeDDRAYxO7kwurCdgkH6DNkZk4iAsfEETUb8zIv5iFqXYBS
822IdCtKzLVupq5JeosQcZcGYFiHKbfGe5KqBwzamMV9bnd+OcNCBfTPBgb7u0rKW2b6874MV4IX
Nuhzx7cDPZzJhvQ9b7FtZpyaqLAbrVjIQniSJjkMflWITDeVpHMWaJ+joFyP38KuiyHyGr92NHGp
BGDxAOckxij1gou61GhNtE1bdLMqyNwS0HEu9V4dSxZpGjuOkOsH0lUj7vPSnIVN4eZ5C5Cyahcl
80Z+ZmW/zqrqcynjpc+G8wRFC1i5nScW2LhOUKUL5jNagBr129JruO6N10lhrGOTr/IIzVO9smou
r0NSLKI6dTV4oGvRUlVObaz3Zyo4NlBXLcb/l7K5YuB0kI3xoLJOM3OO1XDtF93C10In47EFILlV
wFaOe1xqG1mkVOjMScx+oZSrcZN9lsybVIACLC3UhiucVLNYx2c50x4W1yLV7ppuIYaWAor5eZSF
Kek3HA4W5ddQQTYGS9U0wY1hpBdxWs9qJH8bwWfkZgGHfeg3rQF2qeL0fe32yvdRniVL0G4Xaqs7
xUDmDUpXmhmBFKst2Fcqxdo1GG1WpbbwhMTnStzYsj64HRZui/C5pqUWj8lXwBUWuIuWgwBT82tB
Aicf4vW4C5WkXSgBfKOueUPObR8gX0KYnRTZ10ZLwLgAC7SFaVw9l0Ilpp2QvoOi9dqs+1YG/iYT
mVUm+o2fcydV5JmJWlqx+gyEhJWmyCvCCh5meHCCctGZ2FX6AsDv5kwDgRlkW2wEQH/9stNMZmfY
34SAorSNv64j6ZrHni9oLNgqw63HQevJkj9PItUq+mAhNKBU3a+jrr0UhmkHHbZ9jhxRcFDl6vBZ
k5t5rChLjNoZGvAsyLRvWqOvU1RZqLJR2dpmigIKZg24DzL5SxRLAU1ydjvUqt0PcgJi3nTavr8h
+KaM4wvfb5YJSeCoC8RsjcozuiSiUOthpmO0MZlhaQDEl1z/GhV+ZndxvWJB960C/tVl8TXrZz1T
hSWEtDBK86qs2arNDJoFt7i88APypQo12zTDMz3L10WuLxOFL0I9d3uSLX1UMxAFwbdUym5kSbJZ
Cc4+uRjxNAGz1S1Xgq9qo67jekipHsuqDeFlAJtfSygEidjMEj+eBcas1+KB6j2S6WAaNyJMnKxX
vTDuU1oEhmGjwBzhoouGMzsP5ZSChfQDbP2Vn7T3RG9utZo5Td8IqoFZVyJ4CqXhlkUuloHKWNKB
/PHFD5STVS7rd3oWqBT74jucjFaSil3RV16ZDhcqwyGVsmGZ5eocHCagXS5QXMY0xqKyWkO/azv/
quw2HTi5AiZdq3V57hfKZd3OWKlfB2Z4Q0LViUXsZgW4uRq5+aoXcka7XFwWvqWkXQb+rGEV9NkP
kYErZvjaD8pnWVQqbYritqoBTgvlLeONp6vtZ8iCzWnk87UUG9eVbrpDGLkxEzM4ZntFOThQdXjW
c7zlRrDFsH1Zxz0cdDRgpTdk0iIaHAOYykolvGyM/KsMTAjOrRwex02YF1cdI990PapoLmULdp/z
cFkIzc1EB+cwmxRwzOb4c5zB866SS9RGG4lvSmRe4j5ZVySxjTC6b+JhURf+33KcUSKBcuXRuZYw
sF/FgoE85GCelURbRaQGI0VZdPK1JpcXkdLfZV16lgfkUgP51xrDHAk6Pp1skG/AxrWheLVNlOoe
MzhKpcpnIuKeSpVZW3hTCvSlJFSrwHgA92inwF5z7Ru4WAMjm6Oo+8Ii8TU3m0vgmc8VF98UCezx
NqQ5T+6HTmxUKWisuipnOjz4GWj4JoPTtBp3Z3CMmDFhyVK0RP6t0uu3NdEXxcDv21ISgBkNm1jp
NSs3ewqO1dnQhhs9o0yoZ+bgAzqZS/cV2A9Uva9wgqw6ViSrNyW7SOTvvKgT6leJoC0ntgo7leDh
WgIMuxfhqvJBmCnBug6wB4ZjpyzivkMAHWVnLCJrtc5Cyog0Y73HpVa2gxjfMSNZsEFQVQevcNwY
bgDFL8Eai5cJkhYDUlXKa34mUhUkLRzAPGEIC5PWripVtoTRMVqbiuQMVUUlMAkAio7hxDQTIYPH
n3wZIjKTQcSwVJuJKmvsQe7uUll3KwGmJx+cKja/9RjbGsKgXPkiVowtkcpzrmq2VgV2DuZWYZjz
UnGI3LhDUy85SP1G6R1FVF4UdTZpqptAVVZNl3/Rg+ZCyrw+wedKWoHuvTUCYlV+Arb0Os2bbKan
HBQXRxIInDXrzHUemMiuldy0Af6b1RJpvK4TyyYD0TnIEBMg5KRz8rQNAAzMrE6FS0begyCIAJsA
2enqQX4Fmj2z8jLFVtvp32NihtSPspTGYJi0CHmShL2sY/+fsDPbjRzXuvQTCRA165bUFHM4wvON
kE7bGkhJFDVST98rqvuizv8Dp4GCUYnKcsgSubn3Wt+SWd5IE6O9h41WzhXVhddTXHS6cftkSf9J
tWmn6+um1qd1LdC28+lzbe/O7KZAEi+ACTK7GSqaL0VHt+nvxrdDV3Y7SBxPo98+rRje07aumD+T
l5kMX0GDjZC3zKhhfSp/OvCgwilzs7TcF4UB7xFyzGmW3QwDNMx6J4+JUf8ObtjRnLefOceRgmnf
6RfmCAg/qBWjwVlt+E8w4jOsxIPbFrepmi+kgdA5qENZWEkxVUlvVOgIzF1jVaybXufJjbacH8PF
T2Xjv/VFG2MIT0p7oZ310slwP/I8csENEPFl4BAytTxVwuLMcfNTiIknX9CVoi2GQG8mcql2jv2i
igaOVbnb5JdYVGTzKg5rnEXcj5tyTjUaeqIEG7z1LlogHhbKD9TT96nSDAaBF5vDgQx5m/rSWjPe
TWjrmnY3bXn8cGwlanvcLs5lhhhD5418YIi9B1MzH8cQj7BvIQgYRaK1f5vzghJ3wDxSHz0YM/nW
o3cb0uXIV2AAfem+BCuhw6yw2ZpzuFmCmtLCUXODsoZj1qKdUVxI3iR94N0Lo7tA3E3qakzLJjz5
8JhXu8cR9Ovg3G/0dzBiwui3PbbuyPq2PcNCi9d1ScJ2yaRZRY72nhy/SDqp4hoN4JYbv63ME8W7
E/pOU/3pjOB1JWYyNPm+74afhdSxOdvMCwULmwLnmLdvlW9RqMRJVauato/pyzSOddClzsR3q+NF
nVU/++WSTMJloXUyVsXs0j5KWf01vG5XGCRuvIaKsmJew0NaVcUlRG9q2uNeTmWaCzN1qyqpcvEq
n4bqa5EiWn98Ne9LOLeja2duKLPRF8Wj0Hw4xZAtphVPwApmcztpJ98tgYfJUMakiZQBcX5WYVqH
3q2yzH3rWaArXEh9i198eU3Z0HGyY2TgfxXJb7qpPGoHb+3M8We5c/MqBo91NfiKot3JtFtNTEmN
Yhr9JR+CNFiHbDXDNOyDXy5P3uM0ylngyzQfzFder1kog4OZY6csFp3y8uKMMub2TU5eaiHqWhH3
bG/zQW0m9OAucUo44sS91p5xyIWVzN14dX3+0oF2gCJ5DYIRAxI2nFkeN7j3vSVTjELv4/y3mqpd
uebJVpTMlAWbpxpiTsBUzb/mwYqU08Tz1mcq8OPNKfZCitNAVOz5OSQMVG0iq7jprDfDapjD0UCH
8liKYM7I1n3Nj3FyDqLVUcmQiySvlwi+jz6WnmfSuhBdJKCHCHcEHGUSMBn5xpwm/8jzNVFDeKir
wKDLJC/27DCBLSPsz8kSf9cAtRNmMDSPV9d5ADNmWqCWafd7UAUrC32Z+vywdXPUOStqv/eLp4ib
3EC93MSuVe3X4v7x1w9p5pHyne/AGA/DKOHbLhSqcNI4+n1e6vsQlhBFXZtawkn0Bsm+gPnrQjIL
cqp7mJD++NYNYVRMGJPXEIKFtmnorbBMN9ZtXsLt5tlw/H0/DsmqCEQsO4+wyGIyZyOZ7mFZKSpt
9yTbiYWKR6HhJksBugzf1Ye4jJ1KhYDqDUKp0y51WdNb1ynEOCCec+9Pa+3xT9/70Vo4WbGRgi3u
/OrWTdrZa9It4d5eshZsVdeUO2062carVNcGoYazRg4Z9rW7PXnmCBgrzCoDUMWYH0YBY1bkMfTC
z34OQBTZ7W9uhhq40XxwtpAWxva6rbVgJaRGHNF7sZaSFS0NunAP3xqt9ApSTGCw7etHK8J0X7DB
OnIBtgg9bu4VtIR4unhyh/pwH0f41IG7D7CHuo6gBJX7wSyyKtwoyRUtfJL6c743XfHkdGShsuXJ
bNeRDfmp1W5C2jyWtd3t+AByI2gTqwvPVdlSoRKt6jgcRYMz1LpyqAE+Gc4EkJdaWtTegWrra+39
GB6vdW7X5+bRtvmh/tNPa8Qn+7YF5QEy9vOy/fQYlZ26/Fg6m+k8jyG4Ysgfdk0PdVfUhMGIyyyn
q6ibLv2QTtZRqzUF9/BcjFWKXv5Pu+RHtzTOMEfSWX85uwGDBBOeAVJguyknT0Ipz6auwUj9TMvC
iryI/RrzuGHFq8SgC7XHmYMXd3I0ze2smUtmz0tCWFfzAgaN+VMP9rGarQDns8dyAz9qgNW+OYzM
Acxu448zY/ZzVBt5ZXNUc/hZNTRYxY6MJGuFcTaWitk+zMvZgcpuhv1pUJdhC3aLwkf0dYvKd+eQ
Ays4RXFoAwZsGlQ9xUpTp61Z7GqQb5MbsKruUi84OOau7AoG1CMpoQi4EDSlSgSBjW+xda0OGCzA
SQbMXmSChG4G5Cr2J1XQQKyJGMOrga1F6hU9eMXawqPam/aYdjNnaNi0GNfaQpPawjxz5cnyO+Z3
BhZqFxvmFgXyrpch8pwxWq0p8qebqWJeHYd6+BvmXTxMRlRWI5C/4eiPn0Lv66VhI2y3bjs1xI39
v7z79iaMHiYrlycM8GxrIPCaOZNkFwS7Jigys/0wyLNZv5j8z4wf3f/OrfC6hWUU4iiYc5MulRGH
pGI1adJg5ym9RynezBFSo08DBU9KoB/2/yybf69tP/b6GY/BgRTXUV1K6jkbbVNZ3OuSxMtaxxgC
veow5K9NrWnb+qcZ/ZZFZmh/GzzarDniXGyGGlLStA+WvVH2EaYkOjYbs4HVlf477MqDRdAhjEXs
lRBKR+tatJ+j8eb0uzA/1I5zVvMW+ePP0oB5dQGiEu2fTX8HVgb+229VF4o6wzsgWO4e1iBn+G17
O8f0IGh9unMebdI4Q821fG9vjeO7aNa4rKDbmx2FgjQ9rOp94GekGnYeqojYOlYab8qxj5jF0AE0
FQPj8RXI7RpsR0hvk3prNcSq3GCm7Z75VsNwN1MBR7Fuc1pthHHPS5Z2SAOTX7gwnkpR74AIUL+B
+tcw90H0WeOtbjDkcTx+TTRbINlpgt5FU1OUmlnDjDEreEh+TuoV+ggETkPPhrjUjXurSOYcSt0y
u2Gmh43gWDBlUiwG1ja3r50dc9KTY1mU5GgPYQYjemT1ZOVP5eOLgu5tudOTV88gZTcZRq0M1VGh
Z0BjqgqBpaj9SzOt480Qaj/JKpuazUCbCjmzg81yXBUvD1ZQM9tz0XqRxTtxGCu7uezGqF+VezdJ
yeOOY6IdHOMctqF59OGUwBbRaANBLvXrkv8Mi32E1PkWGoXOjIo7Z9MpSWr4wy9sS30wiNaY1Qt9
+OePyjYHyptBouvDf/3nSx+6n9XkvnmKqKd6cZurb7wWc/8FF889tKsV9UhIXf75Ui2lz+wHBdQS
5R4mp6ChKMibIA8qFBP+ZeJH7O8AalpFjqFjOWmQc/j2ushLVg+5eSN9Bd1P8j4OZm3epPJurdZ9
VlUtjoTe0p8DfqcY3TasDSDHLpX5VpyExqHhdoGTONLbaCOVOIdj7t6nlh8KUKAf/vyyauhzhi9n
6mLGVcwbUaYIjPU1HzHLD8MFv2BMMgPM1FfIvx0gXdATVwFhMfDiwG+K/T//1kLWTQurQTflwwug
y8PjNuQxqK3mWY6hx7h2BjYu8xL3ZmC9SHmYrMl9DooJGpZq1aHawqQ11+rdKNb/D+34P2DL/wtZ
gNvHb311bbyX1X0Q9v/C9vvWL30x+xMz8mllExjiPUY48erXo5E4TokqMay/hczNL4hCLSDwoy29
4rilvurSLndhMFri2swA2HKeN3ENSBjabWk9I10bJv/Cg/4fOfnvlIHl/y/m5hEvcFH7QdQ6sLv+
83K5sY12YS4m6+2iKaNlY8Uit7MxmugPdBGbhm6v7lLlZz49rG1PyQu3YY2LfMsP3jZiWteSo84n
uubbU6tFIZnn9N+qm/EXApEfACdEi+M3OYXnHJdtHV7++bLVePcDefnvPxH53xRRiFfH4X1DJl5w
AxrgwaP+6wEUrRVUnShNhqk9OCJ23F/UgMvsOuO8ErgJdmeg//c7aK2erPaG6yuWe8sLbxpoEb7n
3vBgWefo9WqPMvz/0Lj/I9fxWCDYWS6wX7z8zvHIP9f/r+ubi9CdDUuZjONhQ/td57i1cbftegHL
xDfoHxWBbu47RnAs5+fN1H0qcPfO/3wp5jz+73fMAsD1n9zVPzSY47gEv/IDLyJ7rJF/XREpjWAK
H/qoO5AlnogxR1PbTZBi5+3YygzG3vRcc6wM09p3nmHtitLkUVMIgJn1Inets1e2OBceX08uzF01
QcRww958dfseSkS9+Lf/fs3/8yG7uNAQdRwtHn63AyDq/7xkSw5DY3IXSHPxBFvdpf7Ggq///hlW
6D8iQP9xa1xMTh62VQBMFSDd41fQ/PvWdN1qqCJsczbDV67hIROml6dWXOYxUzaW1wCqn3L3jReM
QGkin+1Eqx5teE1HuXeNSHp/MZWNtPSCuHXiqT+PSoJCUxhrC8qHH8REoDvtSJCFE7iYLhVNzVRe
MdgfHsmc6heZA7+XIFn73ViXCRC/Nw8kJ1sNSDTM9W8oc1QUn231FWiT9mss0Mz79QONkHHQraxa
R6qXmbYzPmF0nmzC967lsNmCFlt8VqV1mPI8WZ13qib0w70Zz3MBTgx8RPfhrVFX/tI22E8BdKII
bn/OhuK5LTEb8hdvzUj4hUTQyI/VjTTIlzxxmBjj1kTLOKCXWd/adpppIeULOh5ZnLp83q+h+CsG
627nI1ge4xAq9VL7zQvZzsrYF9NtkCTmYx6NPpzikAPYaz/aAIolMU5eNR69oGCrjWliNJqr23MS
taaoEONhbu3WbGhUmxVggOoeTUjvwLYomaHtyLGe+DQxZ3w4k/bO7HjkQP1ZmVsFzGhVvPAcs7VO
WrdMl3U/Tfpr6MTCLO8BpL5Udp+t+nUxccA2+HE9uJQmd9K6GyKr5Gjp3lGfjgu+oxr2YIFoh/Xp
v3jmRyQcmDtl+9FAaR7bfS/vhgfn1RyiEY7zPPCsrBCM8NqnbrPzO05rlm/1vanltSTjvcnfjFxf
e7Peb46f6hIw9OUxdDS4V2JFSKsbw4baEvIgf3aXq2m11Fq8qPRxmmzPDUROBzu7AQZhgIGTcoGb
n/HwnMPVLss/7nwOZR2J/iLX11oZaGayZGhDlkvFJqvZ9+UczU0dhZg1t/DZK1zI0Xth9qxCZKVb
JxaUOx98BbbMYxzFPQKGsOvyAhrXx2pD01ZQqPtny/oc+DcyELEteuZNp84Pk96GbY1rTCz1m9cN
oOaTCFMxPRELmRuOyFWJG8KfNTRM9dwo6Ogmg09A7eUqe9gl00iBeqADeEISzRhglxbMdYA7PICK
uoy496bVb2kptKKQQNZr4XdJgIhJsug/DV+YbN9XqWiSb+lAMOrgvJaki0gn6QZMyel2MGi58150
30Xx5Iecmk3Gi9+Ss8C5W+4hJJCaIfDar05/5XZLexMKlg1GAU5giEGh5gv1hECDC13NRw+++fuS
O3HZ48aBHZSQPTf9arkYCqp4HXaoyhSiNpS6hU6eihR+lg5LNe8AM5gvwKixujzaDj0r+A+4eDzI
g0d2cH5w3HbDp+FYByxMuuqWDv2H4eCi/L+bjnMzcpB+aXFO+3+GOiVy39QVetp90H+v/Ohv17Ya
GK/v8L2jUp58/Waps2441Sg00uSQf3Fm+TuNj4Sio/qUNMBRwNgc3DIC7pGt/EP3OvJxKQ4kHcP5
LQ0vEaHDgLTFEZvROWxDQ3HSSXh3tjNHHs7hUv+EfRkZgwI39jkB13WMLvPW84QNGR5BU9J2gzuI
dltzNpApXrWiG5SlEvyZaN9JcfBsk+YgF5ArwBD/1lQOQ54y0vL7sUaGIlOE2Ua0hi+9l1SrZCFU
GGSuo9x1aKlaNs03p/ntMUtp0GLWb7icl9KLWoVFdE1AxmHnhc61x6Be539DGg4SjsatmJ4JxLWy
f4PRQB+qYw7EdbYuk40Mg1Un4fQyFTWttIk60zE+T7EpX13Y+31+5dDyzOXWTZ/jgh21SGpzGVf1
q+/BfuxeoWNLbNwpdYJXiV1rzLhrGxqJLw5gDLuv1EbELaArR2t7J61gjvW28UvPTK/DTbsO009X
3zuYUN4GKTZ36CaSxXyOKmuk3ghAlcS9uHvWh4vjRUyHcDnuAvdKRVXHnlPtwm7LsNKK+bgUp1lh
VVoZRmwWcp8V/d/VLKNOvPk+2kV/jdYNBW7Y5+gY8ukH44HabFTqtwpun9UfRqzEEXAfqgfne8uF
e7i+86/i4s6n2k86FK6PUtaUBwIeMCybGTpb+dNO0LlG6NFgxNSkj/PYHzxnvW3ertXQn4J9aZ5b
nYQmMOHzWGW1eQGpWXpHDxaE02OclQJnXxgFguzL4Ckc3kT51a8v4fBuYA0POJUbyJMbNTHmOAVY
j4FtPPMxEOubWrbD2jyp5iWZRvC3I1Kr9j4wXvkMFXU9lRrDjfz224trpBbyKv0wwo51keZMNL6J
m7kaj83aDq47IoCp2YiDzMSTFeHdgyq5PpgWnOBy/g76a7mULMDDEnymJgRaYR/HbmDO6qC5cqNp
DJAWHCkkrW5xI3RMUVUDtvouEZowkF6VUNnzYGBy82KBFRUEK9tC9MU7EA71krSAGxgw0qd5wh6U
rfOTk/BeGS3Zw0u++bb8NII1kUHfJo5v3h3DxSMnfkz4hE+1XqvRPSBMR9FPeAuPRx+HsYa8soDD
9yAMAIBEDrSZ4awwAJbe/FwsO4/HjS3RFsBdvW2w0oCthSKBrYeGDCtJj1TMVB2BC8j+UyEVaI7X
lfx4c01r0NnGhyLT3iofvv5RmyOyKOaFoPVpi8jPtxh53xzozuZG2q135ZBJtXN8Dkmywn7yX0ar
qmhlHBfvqRiKveUtSdf8WHVOnT681BCzrEIMKKqAPxCb7RGXiYxA2zjtgbBBIyDFlKm+xckCkbZq
Urj1SSTXWjNHk6RUI0BCUHpb/iqMm70FxnGySRwBbxwsavbhR/g8ZG7n3gL8GdwhHBWzW+g8pbO1
Rc0ffrZI5kPEhbq2mWFi9deex9eyAchEXkqzRmfxpKsnUYfx4nZpPkfID/StgrDNaSHejeFiE4SC
fSNaFk1HT+HAbJGEOpnbhw4gK8IHDCKq+TmpgMEOSS5fJ+/QLwYClyY1UN2b6boAfewmnH59nmF8
muA1/M7ia+L9ylYTzaGmri0oPpnTecTodLDGxIDpBIKtz4T8tLcxNiqYdpAdRjgj6QyMQBnUhk9Z
n1SxJ8V+WH5geG3f418uqLCoNt4qMzWcbyABe8+sd9r60E1Ja+MTI6luET0ydqKZA+TGlKbCRaQI
iVHIV3mKgggXHfnWJkpWLytDdEh5PKAf3SZqv8k2a03op7+hOiSdc5fFTNFM22iyFZ8vTlO8a7h7
zvzBIfOXQQfNanrY3rtw4d+opULiPNhK1GlobcXPmHk1QIHuF7hFTwvsA3tydzaGoKHHhpA49ozE
XC8mKsdcvLbhrmgcVuZ/tkdb4b3A9MP6GkQRKzC3uQUZyMtG5x0wAqVh/TSXKuPjjO9iPy8hjrsQ
UbH+7rU6Uu1ruBnP7XAzLUSlyZhVeBrau/sLCsLCq7MFuMjEqT5vBc21FxWdegcBRqfVZwJZND8P
9wiTRPjhIcNOTVRBCl79TLhHEdrUdl9N982Az2aUB7uynuAfSbYskOWKkQFQUXHe5Da8mhyEel2+
TCNgSFBz9aHgBwhmoI0Rb/GG561nSLrANEqC7jKFqdXtJLLu3fsKqlbX1bdTuD9Bbcc40XbzfYWe
QKtpo/5CmAQWPJZThCOiWbuvasSFkTagxsX4amYTMmt9kLK7l+5yN2o7Mm6mcw6MX+FCvb6p+Wf8
6l74Z/9T3lvMYkF+crjcr+pt9RDiOeBDI4ViPsK0RVAnE41kDqhYMRCwqTCp3SbeWoRk/ZQ3h2C+
TA5UjTHz4fFPcwvNU+6K0I8gQ/ZMtOJrdpYCXvihgMNgiLVnvYXzVrb+81JqmDhre3UwvValgyqI
wZtMsO1QIG2DdSjvbs6UhwtFHiMOOxF3tXkMSoAtRhjljsvyEVWssvGeBUzhuwZqxRrZBV6jrHCJ
fz0rJcfp1q308Zk9Qkg4rqP+hYYH69X6bbYuNZBh33QIqPMIRzLzJDUrdMyogpgKXAP18VNdlrN+
nUwkJG5cQLYah2jGoTNuSVN/g22JoXRFojkNHgEzZFC3TCo0gPmx50mNU3L4LVJv15z4vub9eTm5
M0VnCNh1QnCrfyq6kIXmmcCTFejt3+owiG0Sld9W78ZLg0WrYTuIQ/7aq7NSHyO/laxJZ2ZdLFFH
6x5r58k25xje0tm9V+FVd/dVeTDpExCQLJzwvooQ3UIj9pO1l0WKQ8hzyWVA+CA0V4r3Fj2DHYdb
n9bBlzWAOtoAiqrIRciJjO9G/eK/69e5lQw50jz0Y3hmCE5No48m81Z6OFtAgdRkVKzQaCQn7dyD
AjihMcabT1jLg28i2idSbp897DtjdY9BoHHILCmcKaZ8vTC7IceilfsO5F23lD11p+IwwlLxh9mn
cDmvfqtj0Ru7wNfgssJdO+v7tKC4+3ATITvTNk8GgWGyWJJcCAirt8rMzDpTVVoFyVyfO/2XzDFu
moWqB3/IiaPHHeyjLUit8G5A5LZKxILeK/uZ9995g74qQh4u98/bcGkU5po9KFPRMFEBSmH2kNZe
vGL6gjrrw1dPhThuQzaPcc53mlwszJT9QZSPCdXw0cod2uCFDO89aEx5geG1FjHv9q53NP2Ed2ej
eiEqa6abs+1WgfEtDkQMnnnh92D9FECK533rr6d6yDZ9zQGZBinOkrq91ScNZWR975tYimM7pw68
oCJt9G6xD0Yfzxih8tTZYpzqcBO1eVL6btcQnU/gwzt5AB+PjNkDRVrxBgEqu91mxWMVQYF3jGvR
3LGvymU/4TwRYFqx/JH0YbDYahsU8AXJOcVfAozn4W7L98sMbDUZgz9iTF1CXRLNw74BFCciMKZ2
BoyrETAuE9vAhUO1OOFCEHbEhbvhDsEkyzvw5j4Wh7U4tNOe288QQ+zyVnUHN0zxYg0vZE4AaiYl
PEFGYixjPiS4YUYRlzmdEHscniDHlHZEvDjBW0qI89vPN5l/jeabZ16KJuvHBN26MKNw+9v2ewIW
HUW3SaAHFWc/h50fSxlVD8Lw1HVxvyKNnaw6WkVUtqmnkT+I0t6gA1iJ7rgGietjYMcAFtVblOj+
T1+iYxreCBzfUf+V+Qf+8EhgEO/UzSA7D1X3x+/2eo4HNBDfKAFlm2AixDOy4FkhLIMTcIVZGS0h
GobD3Dzp9fkxLId9ikvLiwwhAnxYuEV0/Y5she4yMpF6ayHeZIURw2NUH/bb8ALyOjcyu3+D1zT3
aQLUeoNCBdyiukGbih6Fg2FuaY2okEcQHlZ98IysI4dQpk4dJZNMkDty+wuXWBAxFlAx4t03L3if
AuJ/vz7/dLbL6rxiCeTWx+Af8BCbeodnukxHLq+rgjG67+ZjDwhlo3UVQSMxnJuYsO6oSTLTSnt8
L+0HmFqAUSQYHfGSF4dT9QFJBJ+/BY//Dba0Rg/j7k1APuultI7YWAqpPzaOEF1+SOZxBMrQzqdd
g0Y8Rb4BNgsZsqneoUkeHLxQ54+d/5UTbJh0Ht4XNMUIjTycHFpPC60O4EAIZ41+FmGCRxN+WX9w
qwihJkKT7hWEMPFT1A2M2d3cZ27ShDFAcWXHJsIaGzykeKkzO3wpXWw7dFrIWwBGwdNAadX6sgFx
DVJslZKcrfnoIVaEtBXiL30aIg5gMdzrCPcE3vocplV5CqnGd30OVQbUDMpG/2O5EXl2GvCIF2Tr
PGQfqijxNXJQicqpuTHERAwwj/pmdXGeA46AA4rpiJpPjf9hddH4E0mDBhhVt3jG4BkwfuYH7H7c
Rs+jAXmUSCQ83eAyI6qusr49dCJy8Vfl4+HC0wetU4Ezw3tFAuQ+onIAOJ3gvSgBUidt3GmmxmiC
K1uCoEhQmUCiNO0V68ZV8CAvZE4tyGFBDP2k2eDy3NHOlAtDb6rRyIJ3+YImiQdh5CkkyK2MUbfr
FRIt1msJEvHkwFXt2fhtOhTlGEDB0gPGgl6EbwAqI7V8RsLTaiS1AdA7wk8N/g0ROkgLgtm2xzBh
yAjLe4YT4kDvAAYbwxR7yMmAizGsGbEYos1iOElBzmGmddF7IWQEnJsi3wNjPa9RDRj+gXhaWxhY
b3z4ggaFlY8EBKojyIKV3DrzAlXF+DtgROEoKhSmffmuz+4XWAwgmDOyDxBKOcPYiAwtJlmkkJC7
FprixS18SzjSmh0tvwgwny4K5riC2wTb74YnglNiIek0Jo/+GateImblRBjAgc1ECZqbR+AqAGfj
vmOo6o3YWJB42gEmFBCg53QSj+W7ipP6RU86lsztkzpIUONXnHLwzO1oKBIzYBvGgOa49Ee+xJ17
VeuxnK5K7s0abP4Rjqt6yz/m4qvrGB0x4h4svve8CNTX39W7LiSWRVQAzbXQac14nk8R3lYlsMOq
K5my7oD8zrIfUZRZX12GMunRXvHCqxnxffCgs4hV4F3VUNS7wUQ+ovbr5qyAwMaLSQamHAxEIMIW
K5P+ca3+QkQ2NUztNWiCm6s8PNeRb9lTu7YBaBx8WSodnB1AzvlQnUWN10U5m++jkwUV1p9KvBur
RyZO431J+tARnXV8P494TUVLuYkg1wRjuG5TjnuWO+vOyyc6rv+HpPNabhxJougXIQLevJIw9F4k
xReETAvee3z9Hs7GdsfMrNRqEgSqMm+ee2vdviY8MmRWsTTHp7BfFb4j5ith2MzRvZovqYqa50gV
xqyzqO7SJLaldCliZ+yvwWCDNAZ+75mRPFL5KOUq70PzCu1ULP3mYhYEbPinudxn2b/BPMTW1xu4
KmrdswFXS8XT3oDpQdRollaW4OQYtQq8sp9KsNRXiI5fg7+RxLNf2dla85bqVXMSeQGUxYAA7ZyR
cnUrz3UA2ncxBCzhdmzsOm2fqCu73YtGeRhU4QsrjuCUUljaolm6SsHdb4tnhdlhyyJL9pjlZD7G
xXWHVbp2cy9yM77ymJsNrYUZrUHSBw0r/C4h50R1efIrEbpiNRlLJoKGYo/MdsqFdJXWduXKF+Sj
9AlWSjKHcSqO/T/rFywiubc/rRcc/S/t2NJxXuULxZ/5gkObf+Zr/BGqC/Gi/HIX6OJSfaEag2TO
6XIWViDB+kXfLo09L2VVYlDggl+1X16QesD3GH9ov8PZf+mb+WgCaBoMn/gIGCzQYi+CdlGEYEUE
qTjwfkrsANXY/QBcapNQoj8BnKHKixMWl98OyQ7CwAJ0dQq6GRpe02EyALJUly6CAd64LmxTeg/h
e9CzWyhpZ8HMdp2a1ocerGsYaRNCQ2gWccskRYg2YjD+zXAMfYDu488IQCzT9ZCyQOC2Hch+ag/L
Nr0nmbFJ0tQzCsp8w54Ie/EHa1n0d/NSZ43TDRFyWmQ3Y8JkgLZFducco7+jteaqSTIvPBnK3VdL
aqb8KqnjIu4loGXsAX0kun3J9CEc1I8CKIVAGs+I/UM2E6Iy/BbGyxTSPZg43npMFo1wkmqsa2r7
0pR/NpzEMqnglI6KspUSJxJ/NHYlQlUS6VIJ3Ailo3TNvTKFi9RJm1Qxl6n/p43jok5kJlXIjA0h
ezSlaNvEd6FiOqk+neWigsQaUXIFRd9adJ6moH/gcVzOZehoWAiEqHH8crTzeFsJWxW+TVrS8Exf
tnCdTxlk0mLCidp+ZnB3zZLyQJ5Xs0u9lFLK6I5aOpO/8J/GX/CDR11lKioXjzk7huFFK2/UKAWW
AMHVlVc75R/ZOK2r/o4/wt1qwuxUoWRXXJ/kqclEPuDXLa2/SiWArj8oecuumu1wcUaNf5QU/xaJ
5VkXIDWb8AwxuKly7RpSZohqbctYE8y++icFmr4oKumfauj/kmnexGLLMjuav83w3vhHi4mXUt1m
NXRhFNgys1VvWQxS/Z/GlM6lhUuNTl4cjWoTsZXXYR/sw4ZkMim0FLc3tWQntmw7DQK0ZqkIqBAC
FoDVMprk5TxMZD9Ad29Dg55o/kj0mxggb0n9W7z/KsVHW+BZbs2lnCa2opdeVB5iKXZb9HGVgi1X
6hVo1KHJtG2tAEBj5MeC8+kHIXl1IQi8tTbG0inRB3ymOHJzGRkFLeaEiYMk/9NN4dYo7QVKD5qv
/lA6/7No6mtSw2y8cxDFfJtOdGSxsM4GtJ5RG1e5AitszR4WfG0gYSU2ElLxpsLGdcJnvp5H8dNi
v5VjFVJeIC0EAO3F4KHu8u389ne0He37bBcTqRZK8O1q7FMVMrPKS+wSdpCJtWVtouNG7R/I1EJH
RJyR91pgOR85Lo+7ZVVKTF2/3l/S25DwP9Q/cXYHCU0b9+UQgaw5hrX3kZHnigFLa25iqd6lU+oE
KpVl/SPneC7ecXAKjSs1HeAFGm2z0JgZTAAIgXGjJGzLnCE4zp60L7bvgla1U/mqFg9Zv42+iYih
BtWbrrSFnJqvbs3fLKEuqS+mcW3Sv6ohVHDOF6HxbUQZKJzJD48Z82jFAvERnXg8EdhFkiGFGBvd
MC86EL7AwKQjlYwuldAOLAojmJBFnTOYJEuDPByZp0DsLpE1frC1ykRljBh554VlfJi8CfAf7rmN
KleKl+Xx2keh8bN/mLNI4TMbZTHUFEx5b2y09q2g94LNCIO7rp2WWk1KS27icGIzUNqQSm9wjI5o
m4C/aNS+a+mvJB9L4rfR4mMNLIt5KUtmkP+rpM9kXlPFkLyiSAuJRa9bUxKjd8VskY03tSuKjE3Q
P4caT8qowFWP+FEUu4v2s1HsOAKSfQlBvhO/FfVhsUt3w12/sGMY+VKeLuyBqlQcdDrWI/Fcnp5i
8xS4Aar4FugQ1iW6JSXvwGRWZc4yNue23yT1TsLFZG6MovkTVKqq5NfAizUdiBndtvmrVneuKGEo
4tH+qNpdN706/elTB8pnqz6PE7ZPc1n4B3V6qdLZNA+YKPRsW4ANpNOhDL7U4jcdiEQwvrsW9/3X
aHwY6BFzw/gmP/GkZtMxYusH9lbH4zCt9NSTfpPO1Ydd154yqQWyw8QM7tCfReUYZpdqWnfZFtM2
JgnCazJ8ahpjI1kjDuseZBsxko9WbSNe2CgAKDEN2oWomtyhbMkmTrNfS9qxQEBJO7lP6/RuYMwj
ngqLGZi+k+utll3y9qh2ICOPTjnGyoF7W9G+QQ9ENglxepEOoFU33WDBQ7ffJyiGhE5yBa9Tcwnm
dU7MqL/S8RhZwT1hYm9+WTXD1C84FqShlHUiEI/ifBRJTtR+muI3pwybDh0CnvDVBM/AfKbGT0lY
Ik0B/alJBUjhpkaPXPnx0eg1+XdAxm/GGXdAtJx5bu24OEZcD7IdGcl9JN09Nu8NbroQaVdPnmP2
FYd3/PfCeIjrtdL6n0ZurkYWMG0s7HK45oSJ8HBgojgG0qcxHZhuNeRdgtqM0yOYPrT0Q68PgXnK
jIpRyzmVDy1zmNEnS5ZvskVsd5axbuaVpDBarimHc2nVat+mflOHH6rlDIHsiKdKtLaoZWu/RF5f
ZsbgSOJfSpZknH0N2CsKlQKJFt5UXkEz7FmtqdqCuylRxsOxNGO3yEG2RTS2SHiUjMoTdodoUw0k
DdHATkdpPvX5+CX2XzX0RJr4xFPu5XY3SR4Smq6xyAnyv9gn7GR4aCKTmK+4/cxDaVu8u3g5A3fg
RRTYSRK93A7vQbfS2IpGMp0wLmUs08nI6DRuAtB5S2Mgp9N8hopn5MRVWJg3fVE8NGkVHqj5pKmr
F9tBTVlpFx0S2kHhSRDQU6p+/hrijTIGn3WFfMl69iFVqWOqm3HAH3WqJNrEsLBJJlkCIdK66E/x
fW3a7JYV+U6s68DtGkhHsLSTL7TYrc0Og5Jq+J6cSPEyiWR2B4OEBsGCE5gH80zT37wbz6LCCi5P
/1op1VCWZEp5Mg2mH9XsWD6ZuNbIIr280JmfoQr3bbYUQ+ZZhekzeyBvN5s0R8+8rjhV/kMVdqwB
YrYtU/ilS+6vcvXkRzcl+Y56Vxk9JT5oAQ8790xwZWtO8nNQrULRM5p7Yl7SHr1muCSso7EzDF1H
HK76zqY4RGVpnPxQDKDHu3WBLOKPuzHXVxVziq6qF9gMuS16Wy2qZVzltlmxHqbcGPAqmB/XDctZ
6SuqM7Uot7LPFtYnaOKBIW9zX1gLLYpi+pzDMnoGCZ9Qx0hvyRASvxxiDXtqhjiKUyoPatdIArso
6bRh2VS77egdIf1xq7q6SC/5MVjbXFgroE/2gMmSPo8HJIYpY5IqaGr0ti3Rw6dIAlouVrbUNRcB
IgHxxnrh6Z3VF3yaRZhK+MryN5HhI2kQxzHBKxtZswImSaibCGVmSiXc1foSJDOYUX3z0+RjWEJa
XWTZSlG1O1f2662Qd6tJLpc+Vn7xNXaFHY5wXZgZIch1u7QLTKiLhO/U8YGLf1FPuYNXUv8Yzk1P
C9woG98QX9aIc8MvkoWpN58Rf7WWaYcujVZygDI7goIArZbZ8Ku0WJOUvVIfQQU9wY2ELFlrqgy2
b/woLQsFvcOulrAOsYulMpU5lQSIX6CV33QxaFPgS00ffIUm8ROksp5kxXR1tIyu/9V58uSQ/iYU
fNJXrfDTTBL0DZ/uLf7ozfrk5zlGl19l1j8LnxWg7FRlIXS3kuCPem7hRsp4m/dnxbj3xj1oDrF5
zNPuoI4YsHN93+KzNzXxzJDy2GcITepzCGTGk7rXjk3HrCKgHsa+J/YYgfRhxEYLq7eQPXFO28Uc
yetI7dZKJjvvEb/aFVBIFEZRs9crFsdWlv8R/v9tNsE676pt1fhM6cXqbEr4kKqYCIVoq/KhJu8A
SVFYNhAGfVocKToPQd0te6P/acN4aRuJLeNtyRBpEG847GDDW0l94Qd7bAO4IHuZ1kAIdc0ibycy
iZV37lR2qosQHmhAB+ktcoZa/qwV3ZqKh7OYcJfwbU3JAltbC4PqCZcgIFHxEuvyYeirvFWdWRb2
Q82uqjMtRPxcsqYEKEj4UuZyYwCk1KO0K0hWCKzMjfhNdKIHW2PRjIuCTtw03yNGjcGmBRKYqlc9
lqjjmwVG85KbrP3QK8JIjcobxOFUNf21C80N96wJLoJhLK2e7Qeg/JFkzpW2cxVmqC2Lao1l12Li
uRUn2vR1idpB0xE2w8Iuuq+B1mg01jz+DGFGN26JVogSBoGwTRLZHAge0mqO6g+A8XGZoQTIbDgk
zGGaDKdPgVQ7u/ojXZqoAeTA9M9PaUYBKYV3Ck8TP/ucxLFIckhV5U9DBek6Ei+/m+o7D3A3xIw0
tPlCAMNFEc5yaFEx+ezJUZ0S0QM7VZe2REueULqK9AETto+WCrQhdkwKL2nyQvERyn0s/yk85SVd
DflDixA6wOI5oBDEedcb39K7Kol6O8tb2xoqlqfWm0ETtd6y37hhFh/bBtspD3QwvQK5cmYojJKA
Y0W85ZHmkccNSWmm3342uElM9RjqoNYTGpQ6c6d2o/bvjdbJkfrTgFZNJK9J4fCDmx3Fw56M8SK0
GlasYjvBS/Kj3/8/u64clmvy27mt1WWCy7KZhI+iir/HlMx39kidm8hozmpN98f5NfVCVtrfsnFi
CzBAYIhtcZdMXB6CF5YTi1LIk9bNyTmcGEFZnBiATwEu8UNoNM2xIutQ+kgmk1PI0RY37iksAPYS
VLXK9f2TXJzK8TFQTinKX3PPhi+d5DlFuVfpozd+kO9YV+W/rnHpPwjqnqftbFGGzQ9V9hjRCRLl
6qtKV1azcsXiT2g343xQy7si3yn9mAM+lJiMo1bZyKyWQaPbAqts+jcNr5kvmPiFEzftQuZiwoea
hxcqjdOYt0+f2jYN6ZSK+LuMk61Q3HKrBfow4TEVQq6Sx1yTShIDEUUQorZslIjiGfd6bYWmGzT8
Wzcfy2YVF8pTT0JMWjhT0aQ6EhWTBpIEgV/OccfmtzGvNxhjVZ8RvKE2bo6jtH3nczURWg41udFf
36llTB9ZnPCVhgxjoc1UsGyG4YG4FLkD5Br4YaSZaCX/Gg5XQwnvIoumVE/LgA9b0VFZzfHYV9aH
Ru8bx81X/W7JAd/0siZRKIE0NXX/TlabvFB0/0E4+0uvo1UKBj1e487LSPcwqTNk1uCMj/W9ZM2N
836WKAeyigFRwXtVsf1WBiF2g7WQfXmfRzC1/G7JHRpkay3z9bB8e9xPMMIeorauBvZkkjM1X6f+
0iISwjSAUDAs4FogQYTTtmwJ5mXoAdu1V+XaJarnLClAO7O+D/rip6PtencEOusn+cO3fFLwhS9D
Y5XPaFIp1cXwnw4RJSQh/TWOeYnfCcE7eZvuq+0sMOfmA853jDp21pawtT2l7zBI7930p60Kgfoq
e0iJeG/Iomxy7dnwxciwfuVaOTTvaLPK+lZAPf2oOgY5RmuN6Wkif40mSIscIw63bl0Nj8yHCMvR
hqt2kTCU92tw6SKsPSxb7+HF3JEkBZiBi1Ei4nBmuTdVHK5sJQDT/i8ghKNBiPQMygu6FYQONkdo
eR1RpZN29QCMlUSAiZHFzjK8DOWnyf7hV1pkA4kS/HGEAu+tOgQ+MG8NtIYSwuykGDLGFMxwGoEg
K44JGAqvZ2pksX0GBNmLxs3qOemgtkjOXBUp3mdaopStgeDZRWiFd2jq36njr6UMOjWsKnzoZhMt
s2Jg2G+RdxXZoY5UFQf7SPZdnK1ePlXrsG/XcchNlaz8tCVo7l/PqtqJRERkPMrBobXGjYpZchbv
7xYmZfBfQmoW1U9X3nGaO0kOEkF5l+LzNdO/pCG8cZeOzOmYyk7TmghALoU57ZX+odMwZwFqBu+Z
zTaGBTUhdrD5sRH9ZOGSTAqwIRLwMpjJCW41lJd6fLa44J2rtHs64jp6dcVdyY/DTE9Pj69dYqla
gjkfIuGQWPCTOOYHBGUxT1eDadwi8wkCkaSbd28FEmBJSFCYhpf8Y1kTNK9jWD7MxTmjYBJgU9aj
tI3arWWR441AIbIuD4jZwUaJvVrAarw3manFZwoXNDt/o2IIVevR8fMeCxmqT/im3qEbE6jVnMNF
6MBQeMT8LwS+ruRzi2MqBF5AD3FAGxi/MQRgoZQUuD03hUgceGw3UuyVyVYBAJrZm8Jc5qtP/HdG
zeTPz5452bkE97JPRvliiIl6jdTPiIEDKlPxqfmbgggKGR0bx6IN31rWt1m2EQ10aT9q96n55bZg
fzpnw0WV1qBbxuzWGA3Jo2ncythOZGtU+ze+YpcFBs4r0VkGEoaw82uD+BOd4RQ7Z60Rz8ZgBKOn
2spLoVc2ljwfVX2wLXKRTE+j8GeiUsERMBFQngrxRo2X0Mvw1vIPKf8QTNY2LqEIuJ6qmO8PSb5S
RVix1QxK12NFXby/H+WUSzud1PzQp8v6yZBkyLwS6vxdPNR09x3BLkjw3PHGolV/qmanE8Ro7dmE
3ndkHe0K0RPfIXHnATDUz0cWoJ12k4z7+y/PBGYjo0GaX2u/K+ioL/d49ByiUZYq4LYVf0/RzRo2
6oWDbNi39APpjRFH3jCUkYNsrxa9o+Pn0MJu7eN8nshOyJhKz+/CvzK97YiwOWaXQd2bw24GkE29
Sf+0QF+w5npxH16jNobDhDWdCjokaA8lgvAkl3ZNn9zmHzgLltPIzY32XOJjSMrHPBduoXOKDsqa
NYdXE9lanwGOOydu0nVq/QVRYfegCVR6Z7FWvUKRTpqc72fMJFiTseeT+ZZwM5RtujbltWxtE+7v
MeoPQ3we68AzGUv1dKvYjdlnkTP6U1xSoQFhrGaj3uRpvnZNEAGf2BgBilPMCgY+aDQm7Tlrkgb1
yEE4L05+3vYtlM1+LMl8YFMWpXOtXtrWa6u1OF5IUttZzZFs+ZXqbwV9p1r2r6A7zLry0W0TdxJJ
XyAPksjV8idFwq0Q4FiA0N109SlVz0h9Fny6MCjsL2L203RQuqimRphwXAdlJ1KjJVAW9m5fLUzs
+xM/rSZZsT3ktVlfJhmEp+jz52SQXDGIP91Ejp9Jo6gKA7RPx7k9dt7cguRbjH/KwdVNaZtN1rfu
93+pXK8CSXNNPkANBhtFuiboyaQaN2bU/F46VuZ4F3yfh+5bZSMfE2FhG0CkokSoBP2CSskelTwG
dYaty/gkLZapezBsiyy7tbK0T5sY+25qEuKlwUZxzwY2nacMaiAXm1I3Sa2NkN9Ev95XBB0v9an/
JzEnG7rLZAVPTUMI9wuvHHrmQ3XoWFP9CGoTQdnN40thbAWLETf/wvLHxp3+Zaob5JFdZEyrOINm
avCRq3ZcQ/VFL0EMF316SYYfDj8JlctgnSr6mkAh/qAi7Yc5ZzB4ZMk6HWURw7P/yveU8UGGxVkD
bJtycNn25ccMTnTW/aYHXInLfxjFv4JxpD1EfkH0A0Oh2vTFTabjwgaUZVxmIfRTGs69sg2L7oDF
dNONAgrGRcRBXbaxW/Aaaz12wsn6EAqR9c5wKJq3CtGslkZHZ0lk+DKHstndNcPkDAUOskmCUyHx
lhuV1lLaqKUX9tzwxtQvx84Z+o5oKQIRJOmXoxi2ZEAwA6Kis6ci1Ddaqes7q8TTl8lQQWZqw08m
hM60Cyl4MyeCDNRnKh3jL44dKvAVGMRIqSKSf4r3JcaXDosRr0txWzGU6bPIy7VuV+T8NOK01Ygm
hTE9tA55hG+nG9aWiPSrIv+Nx/gp4bPUp5EjXBiss7QNjHqHAbdLMQDXYHZixZTLnxEtPWQBjeN0
wwlMnKpFVUGwHvyqTpv/1vstpg8Z0XbE1j9KgzWOi5eiuzMDsE2s4wMtP7vsNOjI1lQ6CWvnREqR
8UbOW2SwkCLMn+eNKDJpZw8wuReGoFwnudcrf8NoxMuSoVxuIH0jbg40cq0q8PIybyIxcO4RsgLx
GvjjRTXJSvQpazISGCNKsBIKLddmqvRmMfgP7Z1hKhq0inSkTVne84GEBkM6dlLtzpO2ksngmTjn
y46E4p7x7pser5EieAOHevUEdYpG5/it4urUeHVGuGu47NhSg/yvkz7fk5ZE+hzmtRFeAglmxUx2
fla/QtqrsiT6LhEOuY80Lzt9PJ8Vvf+oSF9QoDRMi1OGuCXqbhM08WfUVSuqBBzTS2OEA4LBUvt+
azQAiMQbipRspiwCr4yLjDpRta4jpaNuHYrqnk4PpTg21Z3qEIqNXz1dW3fB8AbA8gbbaOAaTK5M
M2BsfuQ/ACnUzVq2Tf8az65vwFLRNm67e71u19NXfYswjOBSW/Cr7JcxvY7MOVaL+jfYau7k1Gvf
44yVo/hX4z6Q+Z6F9eOfhWN0UDeSKyzUZXfALukoq2Hf7KUVpqF9eB1X5qd5Mtf6yeSQkYfgjFuU
mSXCxzLYwnf7f75wJUv+szmo9+ZCpzZ9gbhuJZtiCGugsW2WqZudF4yUFpyJAKqLhXOnPaFrtac7
/fXh14ztooJ47JbgwgjG+S08FYfyll1IkyJWm+pNlV+icPX/jJLRAa5k16pv1YHoZrtxmOwvObIq
z2kNti2HFdh3oC3+h6xTfsbRV645UnSZnIq//nvYF+MKwf//rwY3MykJf0rFwWb71D+ObobOz5Et
roz4hH7cLXFGLyJW0f//ROlNYC6KdFXU9yxDmYTJia9D8eBZyhMK6cFYTNhVmSUWxPud/ajbNTOc
URVzdhcxdUJyJDWcjotcPi+M1IeeddtBMi4+A40g2RT+qc4/55brRedRAHPQJBFJjDrbYEA2FnY0
HTMJwvnSWptSoPo4y1Q9EpJk1P25Gsr30HBvNMGOrNU/rcogVBMo6XLflrdY+9GYDpbNM2i/DaFd
5JnwPkAMnPT4bi/7FJtdwQrPlDH4SqQzKl6IZ4nQq/YkN9s8ASNKAMii5ZRbi0L8MS2SQqR0vFhp
+kwEEsnFakPu/dsAJLLQkJLK8TmZV/sa4wbuSK0HqpMGA/KXXcMVtOjbmottzHFmwGFDDMYlLrDs
qYIsewLaJsNI3av0mAZnIDHLJ0N52WuEaSp1WFLSvVHuHCe01WDLJoZhmlpcqxfeNT6rdavvRvnQ
YC5JB3x5BXvs6P8l+dAtdKdujmjaS7ElvhRRuKuqFQf5QG5ytJgInDmMe5X6n+T2ZSueDPGgtGt9
dmhVmuqUvaFQ1lGdCEtjdJPAhStZ4GHUUyeqt1XFiUH1woRX9wkTtFx2gA0n4Jho+BZBM+ImDue1
CNfRBxe5x8Klirag9He/vZhTtpsgmkYogqBWOGmAubGv2WNA/9J+Sdq3NIubUsS1OKR7ISV8LNEu
BsfdL9g990A9eolWlvW/YIQc2sZMFQQeV3VKqETzziRtTxHT7bl/jIQnJlDNCVSu0GZ3RTf3uVY7
KhRNViPgkNdlRR/m2TDW83yqCDYyv4FwV9m0yogRkCLOGox4GFAQsLrQMXGyG5dC1MkBoRlm5Lsg
soiZBKqvSOqaz8qfNSDhLadaMoORRHjjdt9oxHJagun4XmGZC6hTvNmivupUf6fKJvk/4SKBINIw
6U3+oSjFr0nsHkLFp9rUyVfAjcJlgwCTlgS0/ZCCDSDZkjWj3kqVFlUlFFqZVmbJIkv2F/BEAmiQ
qCjAb+wlzqDYYqfq632OaTchQBskGVU9mnAuLqQHzCrHJ/IqMvyjBBUzIovWo3UxrAsRzb0APWqH
odM/FcVp/pILd6OvnybpqQ6XQHRINxtbz8ReViuXrHb9L5aKUVghB5blRU7BijEfUxqska4oOZkJ
odfNPeffuQq/Ild49D2WWQz7dtUc+uiUgJzSISg/XfchF4egPHBtMCpx4oalIJ5odtk+em2tj2cZ
/YqzSNhq+JiII2BrTgDWRs4ZtHFZqwNjDC+uPgOhXJomjilLXrildGr9ryLYi3wfQmzzAiVrq1eg
7hlGmv4DKJDNHM/sLchIiP8QCJTlRBZqleuscETmKK0ieZMlV0iZ9wxMeVV42TnuglxWeYP3P89e
APtB4SXJIyGrvgZJvDQzIfVw0pbTcVgoiGGOnBp96iCphn8ThE/oUlCQONw2I2TlvymQt5o62xzZ
gouEDfCM1ligh+BPrG/aTtv230rlH5Masd4dLuWnP35xscb6yfjQLkkNiqtz2qwiaSVp0Ps/eXON
a6fmgM/Zwb+SzPvYj06l0Cx6nWBRnupiNeADYdDrtSiQobDH/ClZHK8nH4PponOEBCO38EkmLirU
m3/btBRIEgpbQZ5XRc2OJrsjc5+8tytUl9Yu4qfLu67ZLECbOZmHQTWxVwE1s3yWDbtunSSjAXPj
kiSBZic9unNTeF3IEKNbiLWb+E5VeqjJZCmyvyt2Rvg3MY0nV0C3wMyDZQV/Vbs2ZDor+mSyuvxt
hP+dlRVOC+qjjhYl9FXr0ihk/EdHKjPsmO8pKh3wYsQpw/LH0JMEBVSTaXQCwvN81rm/pmAx9aT8
qZM0VUoMbJyRUgIvovibDxRQ35xnmvpoeZQmfiadR9sXG0IQSI0ZPnUtOOWZ9ND0lZQrmP4rJKuG
zLF02caveXrWZuh0Ub2SZfDgyglwo5kGB5TsJ32yVUVbjr61xSrq6ZLvmtU9UwBYb4R0oLLPseu+
PSGfhcn5kd6bD8sPhnTVDd4KE1IfNd3KYAf0jxoLql79VhKHEvw2keIp+oZjluyUWLuYXiEQX/Sh
hBezJ+innCNM3Vk/Yubo81sPPjzdTEwDTEuNI/o3+qn0o4NitAxigmCmxTPTT6VivtGEjKXaFjTg
T4ImGkPb7L4nGJNWIm2uug+YUpSJIV0cemJmEVXfQtWTKv6WHEVhEWGCDBPEd3kRs1hbEBiN8YR/
y/CGZW4O285BeQpFYY+RhxoYkiv1VyCfRvlqInbufNVOh8o8oFzYomGX6l+hMyxpCwAlYitaDUVn
2yH5cawPGTW1V2m1nXK5qO3JDdYWdBNKszE+s8yr4pVeyBR2JXNn6p6CqTNeyvQtyXRN/02uwLyu
msSLhvEv9Xmz0wqnZiUQqfmv1Kj7PkdSeyG36OdEgiyZLvyQ7n0ZEtKgGCR/MIg4cg5dcEhG1hKO
XQHFJeZPjSoSe5PkFCr9aWYyLIknM9wryUdGd9WxQSvjyBkivwYYDBpGyXNufVBGW8OWrm/EdfDZ
0d2K01pDyx7kIweAoTcFi37Y9NDB2WcwOUAsZr3DbGsMG/o8xj0iP1lSQJ5u6H7ILZrJkPQgj0d2
SFX0ImkToYpK0p/FLWjGK2FkYd8Ok01ZyceArDXmR2G4qtozCxkcqE5f2xBnjHeKeZ1KbhaSyXEw
lN9U/StL0rjKY/kOzqRbVlR9KWh3i8pDUt9R6QHkGY4P5TNtni3/FWu/dF1yso7wZlkTGRMrDsU1
yrXJaRV1tgzKbdVjlfB6jkcuvck4IY+yL5vY9YKlElze/b7Cex5eY/ghhC/gDlQcOd1rnGP8DwSU
9S0tlqa8olMvSI/N13lMY7qL9RNYTWgdo+gRscXhv9Hq9LfqA8Nj0asEDgE7xNVe9J0po+q+EVNm
UVcxwRJ4Xp+peif1F65oUs71fIA+QFHZ+6NDDjF2ayZMDBve4wvJoTAehXXcHDX5oRV7mQl4f430
c0YmK/2A+iPI9E4nAFDNWIsvNDjUN+SWcvQkPgDf4fUw5gDugnDT/FXcn/mM73G+Q4Oe1H0VXznD
ZUkMRs/YK65eCtt8yyZESnxHfs+XVHIX/Cbaph6fwXg08HPjNOtNPOL7IdlwNIrJsB5bNLVHG9yN
es2y3mdLtJqZVpCSbqFyhhOLup1qDhkl3AE2djLiFWIRusEToZspf6SNOF3G/DKm33r5CKLayTqC
JFa4YGp9pbJbTKcB6JBcXC4d50sEpPZ42rAxLeglXm1/TU1PGa5Z/wHQSybL+X8cndeO49YWRL+I
AHN4VaBybsUXQmpNM+fMr/eigRsM22NPS+Q5O1Styhvb0RZ1Pg8aaG4L1yF3MttBjQ2BCzPyv2gV
F/JKT/dx8i/QPwlYZUaK8jLJdpZxsBTmBYtwoCuYZ8wriDuxNnTdeb5ovGWJM1+vdlHmFTg+EK5k
+Ckts/zAYrbDGyNlgL2KPIUZ2DykB2KwGjH+H+REz52zxDKAphCZzadDd/l2mce/aUpADLSoK+9k
kY205yT8MMdXk1UZPlCONOEeEqBP9GR6YiTgejTIp1IDGwzizBJ45km+2Vchh2hJ+ZHmn8DZOc2r
oyTVxTWbd0U9FiRJ1AtK7FmV2ohZq/hQO3fUx0QNN/mKF79WVjJ4Uck2y6OovZT2ZGH2f7mIVgWK
rG2UXhGH4PVh0XJAao3FGnf+IBvACKwbXm72J+w7Z6pcDjOPlqnQsoK5k79L2YsESAi97GHoZHbX
vC+FyhXHeq6zJi0XQ2s0y7bRF2mGXc6nwrMa5hz+3MzyZc4zwbq6Y/scp0uJ97XOjjDbIMyxoyna
ZYk1CE9jJ6DOmfYlu7FIZvPjy+5bJnJnnmh6RSxa+UjgFVLWO6gzBeaZvWlJG9eqTnUQp5vU12Ba
ENiEpU5mrA/HoNXqbmRDuMiA20ulwnOtXB4e8yl3A0fdGXvtVO7nqtaTzkAOYQv2NCdXifAIqG7T
gtZlMHE5MhHLfFwYfbAsWcIFGD8Z6lq1uNY8FPgeFuYy9rBZStOmkNhxwZ40+ilfPs70ZSC7T81i
YJ0MEK1qp2bmi6Q4UppRDppD/6F9IJKDGzw3Z3nqzw2jW6o1flp2xNnW6f5lkmHnOkqNsuYqBUYS
ttKq0vhCtiJ+y21PUwLDVUbw68fVLOyR9pUPiRE45jzXx1LB7DXmMmAqR005TNj9V8pZFE/usBSQ
HhgRhPwKDY5DZASyaYKtIu2jcO0ArKB/S7mqEXJBMvI5plvyt/xVCg02lwqGXXeFdZvCFBXytwWe
kWOTR96oDmHI/NkCLPARO32mlr/JAF9kOMLYRlsqUlHXT8/7hjEehGqfIs5r0nqS8s635iZRBSSC
1aENcE+FtiEoyMcWFfMR04TniK2jjucSCkAt2VaynRPgEgwPl/qBHUhX73z1pddfX1tbZTCPfbrI
elAZh/MlG/9A+mshMlPUDMAf0Ejueu1lcbdqxGASyEgTAh4i1DHxRXw30bTJgrNpOVu9kY1NYnkK
NfKgoaV6tJnZ8tIvRJ78qzNY7Lj9owE4WdixGdMqnttr534EHhxzRx3qeis05TsdZqosYcmkicIz
Z5x1AbFaihKwfrnebqjREpqMc1CxO9ZFQamZJgwqJjgOu3qBOxciaKIh6trI/ZJCgG1hH6w0dyHV
j4bBO0U0tYyTTfxmHPvoSMHHTJRdF53pq/BcsPFzu4EImN347FXJU2+Yekv/iLqaJf6t1E9QsZWg
m9KJySXeQelfOzzZiaPg2gl87jGjduVSxlR7XBixeDWEf6LKbDQ1qCt5E27aT4/ob5T+Z7z/goh5
MmpXTEc3YSUtyHpZdiYZWh5oYdLkvbMuLWhXWn8nMJnk5rEYIvA1efkhIlUmGkcEB87EodWnbVAR
fFPY48NoClz7Jj3TwTOfIVtlvnzvK0ossImSAJZlAOEQEHnzy0bZkl+j8y1nRivOq7z9MYCW2NSy
nbnEHZtkJR6KA4ZKUzjyxWNwJi1pUglrJzsyK9Dje1ZdLMldat7TqV418cN8fyi+cAzCKBw0GhBA
/vp58M5mbitoySj0BWvtUnYBLapknWZ6ZopPjU2f8o2z34xP00h3Q7/nE6h1O+Z0RHNq5ttC+JGq
E87pOLmIYOkSOn91mbr/LO1gpm8TeBNsLuayaUwOT3QEHgLKv1aYCarbFsg7A/AJ3wTNRc0lBA1D
Xo6/j5JJITHI6NrvXf8QpTe7iaJmb4ncMYZiof+2yC+U9Edjsyl11RQW1n7wjmo5wld4oKK/NLl1
oV2wDXIdAlU85nrhnagDVusL6Yc42mSLT8eFi2Xt2K3p1XUcETXelT9VeDN0Jhg2urfW30HtUK0O
sUilA3Sm2iGTRuYJpOVY1x+NFbT0wLAqO3NyRKfpW4YgMFF+KdY8CpiC/6bwrF1MJP+DHXoBm+qS
hoo5br2vTwYMX5QENx1eMswZHC+VQvPD/ppXaLDzU36qb+6N9JJy7e6DH4od6VujJsSpFRHasApQ
5RB98Rcv4zW+ct4ldIDkVDNOc140oLNwnTHuRay/ZkTsVfNsO/OYZ8t/BZlkylSVFu1fOfY5K2PU
wEE7WOXKGiM5Ynq8GaipcUdPXQrcZfbDVB1fPZ+QcxJ7/Na065DBWKbD0mG+M2FAeUCdt50Vs3RZ
zLJVtM1m/ZT+l5lSuOSLrely1Vu7CJfRsd41aCOn8S1/4/+/u3/ElcGdIpgV1054Hmx1VxTLFMae
Av5kYUF9NGyBCesuvjBsbSSbYFhQsICww3lNb4lTjCKCsZ0vLHhL+fCtaClkG1nd4hvJrGlzBhD8
CsnxmvGuGu4iNZk13EhGTcgaaE/yBwcMSzrdJjDK7g7ctEq2Gx5j+WwAsYBHAmUWkIPN1yRyukjx
YZTesdthgpba7q9Pcw0SjY3q3Pqb4r+KMdA2o9OvQz/YMgpbiCNtcYXnR2gfgOT5mJ+ev4nrm+cD
kV1rzU+L3VdxoaAEnyhp3SXJgDMtk4rJjoETH6X8D8AkV1y4scubdKFVY//sGzOfCbATXHiDVfGK
hIWmdHj7v+UlgcdoTErniGQ7S65afGBraalzi8fTmanNjCNAwklgzDNmdoaOqmfKoILhPNWdR7hp
tSiKFd44MlCQV2SPgdPds4m2wpbKVJZfO/zm4bKgnxb/jMkBmNUCdOAx+OlZScwGYcHwp/1DacFk
zlk3237u8zvHLu8l5zBZVd1C+LJdp0Op8Nj7KxfdAGVSP07cUNY8oftO4z0bvy9O6vLGk2ttzTlD
IRJg8mBFi6R0F91FoLKyehsTP65QlFM6kXqcXypYIzbvE0DQtoKITONJn/Pz++kRs7CQz+gjop/i
UaKmHovNBRVf5q58JLkS4McVpVKYAXma0+iVAKClTdDuAmnTA5WR19S6I7yv3lXNDgV8UT8d7aWm
a8tdVsqelqQ/h/fsJX9o8N179FAO7Uk9s2FkhoprlzTheDKzjixBK/MCJ2qaV0bGCYFPoRAMRPpz
+cXn0djpnI1lA3VEwUC3U1aEZHZkrfk02NPon0tjwsC1nRgUDXsXBRum9Wm6mY0qk4/27U/MaWX2
C8g0F+Um/ZQf4elsmKpUk2suAA8iTIMj0RN6lhRSMvf0elcYCNNy0jvAFVPI9Ufugr5HU8herZ0M
ysb9Nnve0PkfuCXg6TOVGZSl8xMZiY5pgLvn/z8Q8gT4gYdYeaBxHwZYO77uXxHSKcAd9LfJPmPr
VPFvyj2m+Z246nQPwQfjb3S9IPdUHv0gYHkmMApuo/xi8KKGbpZu217bp+MchFQVvmVRDRemcouL
4ihThwJmrP8EBEqowhIeYb7peEy/ixREO7JXnyx95Hx0VbgQWipzkOHn/CdXFcl2FRbUEjiWMHfp
AxQgJy7rF8sv1X0uCV806SsSZdYCcz1PutXJLa0chGLEF+EMSEogPkMFsyJBu/Sayaxcyk+h+m8N
YY6JXV75a3Jzau4kJL5DuXTzYV7Er7Q4ZtqtgsNk7mPrknCtSO2NuVZh/BLtQpCPMuzL5F9Yhzgf
torDtJDCVLURk0oMNxwYyCZkmVufHhvnYBa3yFgW/fhKVCLvVstQp2Ryu1S9C7OLHkZJptGAbWsD
VwSDxtgCWL4yyDTpwB9UZ7YSWnjtq3MPi8OOsIjyjxfuOtthZ1zcUMOH1W/GSK0246kcMWmLLsRJ
U6BtNUh5Ml8fsZl8afQhVGODCxWFfUeCTqNDgaPnt4IpVbYpG3bXBn6yXa2sOSLxQglj72PerVER
S/elVck8ocwvs2PTHQEHMwJHlWQS0dAQ3LLBDs8KaUv8NE6IMScFvATuIP2aDVtyWk2d2wBleQfb
E++46mNZYtxk/Qy1Tj3GcIEcE8Td01qTJnk4psWhBvYuYX/1w38NIzX+GuE7djmtLeEaSFCP4FY9
JWl0+OvaCTZLCwwnfTImh6LQEgTSvVJzj8BH1wGzbRhyleZdMbY+iTlnnRi16KQFR2t46NLc7YRm
2iaAda5MPG8N1UttXUbqUEw44YJMkj+K5oLtTLpI6mTeAcixq+5eexQT0lPwrvyrlJZX4IoLi6Sz
ZIJsDLVgXdgckf0r5kitrCvzLSV6QR/t2L+0U9G0+/qvVzf8akTJpndHo8RjzTwKwZno7gI8t/xi
yAwMSRgFJsELtkoerwR/rwkr+qk+J/3azqN1AQwY71E/z5yD216BFjrOXVIAQCcT5B7YFG5x72/q
BgQtMrjafJjoMn2ymjX348CI0tqNyRiNKExXWVb1BFDTPqgOcnNzyXfWpIvAmd/I8FMimr+ZweiO
2WeAhHkUfrYi3UL4gsBf0dsUJ1f+kfsdtYLKarG56jjoBXPVCGvkiNmoQYZnAWoJXJSEiFKbSuGL
nxSroxpcmvJgxNtQ2KLZTCQkKZtw+MEdSzaUKjDLR9O5Rg2IGZA8tlXp7VLlBJ+xKU/k8ortioFw
vW8kjgZtRRYUkpSiOYbCrVuR71t5WF3nLT9Kb88Y3cQcavy0GCQTxFzOXKM/LpO/qL2L1t3RTlxU
XGdYSjd5sa0BowjweqEQMbsCjkIiixecS0as/jz5hRZVZtPGXDCcnpsdznq+n4tVMz7Ehc1hQiM5
hdGC4DFAokZyojzDNQ/BCR1DCUR0wB6wd+KdP2z5hKYACShZLPVTYttMVn0KrnafyasuZy48CXbj
AHUtSwv4Sn4CtH8eZ2tkNA5i/UGD6bEYtcByVRO5feDvGXM6lC8dVdesTf/b4unqln7zrN1vImyI
qWj0w6C/IJ1AwwVzg2SbybHtI80CvRw+S0gI63FYDZ4l3LL6iYHadBdeMUyA4AFcHPnWpSLqjB6J
LQVtjvvmYffEIxpYy1iaLdhNBIlzcWDeZ+fDj9qQPrOBViNkT+Y1vBZUHUzvZGFOBrKBlGxiMVR8
19FRUFdWdArzLQZrlmm2JO4Z3eIOVxeCC/2FSPG/oTiV0s7Q5gnMz2yDRkmX1rPRXoRVgHRROIcU
a/pw8IqduXDFHbKUsplZRINQ6dTRpgOGjCdPtQN9K8CGJKRMmun9+BO56RFOiyw/+REG+cj7Vgjv
NFoZFeqaehoAwcJFxSERQ8lpq6NKhjRG3jUeO84StBB5c2V+W/aUDTTiB69eKiaT822FaoNWKE8h
6K+YtZf+0xKJMVlDRpATPHRrxlFRsMV/MB0IFbGY1l446P3wUlNUMHSInQccmERmHgEgb2rqaApx
xeAtoxtecuXyLDrBGiUb75wjHnDy+QAdgQjAkdAnRMJTyM08po4BqTTqt0U9khlLa9iL4bJ6KFjW
We+qf1C+6n5OcvZUTeZab/fYu1N94zBnUFBVw/DhcEXJHo1TiYEOrcbB4Is7M9mPTR/R6SjCtfkA
CtB9hMbG9afw7DpoSs7ClFaqP4J2rE/7psWhVcxRNTzhacUEHZtzaGkiphTsuKiL3XCJdElD0CZy
TvNvQnwb2ZSType6Duhxk9pUSogarHwpoRX0rLNeHjV97kQLStHIog63kZ9xD3c+RfgCkYSnzxHX
EFrU6hPRg1vFgmNXU/yJM0k8OBGdGRorKC96TJ8zdc1X9y9AxaIRA+a+TaQRaEzYA2pYj9A0bmdc
O6gZHIPUL5QwU3xx03L4DiamCDnbOGGc7rLIRThgsPNL+7dafWz2aAyfSSWw1nF6BPVJBieMhAph
j6RfXfHkO87ME7rl2vMIfAU+suFCKrNfnZ2iT9ukVQiBuHv57TP97jOBMpcdA6MJr1B8yHoNaAVN
giE1Fct3idq6nWsQrflPxZiIleycotY3z07joCTSsh8DMDH9k7irLhH3lrMoo7tJ8uVw9zEa+gtj
a9HO6MNZhGAlCaxoOkaOkoWLu0QNFXg4+Lel/hPSRqjNlDLB7QsGACgSNkp1SfW9ifww47vvmIPW
gbLSsEDghc4YbPqU1IO/Iux50loW45c/u/qmyi6TUOx/h/brVXtFfgfm0w0iMNOvjjV0pqASjtjr
/EoixuSXK8VzkfWwKB0MVEbIBAPZwRVRwzem7aWZRJTL76E1yKNKrGWcohym7+hCqMIJOAB6gaSm
ufMAlvRvQT5bMMq8p8TTHiUvbHeTILCgzDIWkuFI5N3UGYFpNI4FuwuB6dGIuC8QDHkg/kP4mKrk
zkRVnVEST5EkT6gxICg3iVHOxOzWUgDWzXsgpK/NwpuIVLAYRp0OgxQGrmy5cpSvbISq3ONS3CZE
sQkGyWAIuvL8RkSK4ovTwmJM86N377I9w+9P+hFDNCtLTHEwSFmaasPFEY6ZuC+qR8kVzUgMI0Ay
RbLMucLngUQFJxw5zFgZmZaJRwoy/leyljpDxFw7UcCa+dso7kMPS7z/ZyKxSzt101F537lz406D
krngO+acL6HPl9JDqi5F/xfHvzIn4aiSkS1SoRnpPBt1WCvKsvS4cD1lGhH5orELLzGHmDqacTwZ
E+TPkkLiz23gpZDdbN2i9BCqfx0drwOrjUenCQ41dNYYF0PGhEV2/rWRtZNq6Gzcw98KEVZGP61b
xOYd0oqaVL+L7iXJ4EJhoMwHgHMQs5TyrLo3D78cOAM32yH9/EVU2dkAWhznN1T2ovlPoL33CD0B
61moBzJllPgh4jD2fSbP5tNJX1L3S14wBoEXr+hEdf86GTqCdo/KamqxKYPy0ztnOPMiIJMK+/SQ
X3rvd9xG8bwQ4TDJVGsqBNYavbx1ztGc1Hyc3ReAdH7WWS6pmEQTHvkeDXkg/7bqpUUR1pQ/CkQ0
iX15hqzCMxbgWcSSKrndd1BjK/0QR8tI2CnyUSc7M/ptPG8WQwGIkFs6pjeBUJLZlbYjFIbgTuYu
prl0QmESIIKnbBIV2tHepZfD9IuFHycZagAManB3+BYMQDQFHmt1VYRk3oJ2gTkbbAeK46F5u+XK
0GyZjofS3Xf+VUo6jR1CFU0epRzvvYRQx18IxVaG+aW0wA/1vYiiWnabpRqEdi6AY64EQhTzaVsp
C249lswJaNwElYLjnewQtTm0yWAbJ5veugRkFaSPJIJA7sK22g79Kq13BnxqJiQ9zpuQhowvZIQq
D92tbxnxRTwax/GZ8GmyvaqbFWCgoWf0eTJr5KvE6cFzLoifoSSkTkPKgmze6m6g1h0KYmXepx+p
CGaVfCOcIKpWJn27fk96NMXDwy81ljY7IwTuAmyvz2Iej3+9cmnADwGcqZJlAxLBd2jsmTgH3IAR
j4N4SLC6hHRmbaEcjPCv1K+5fFGNAqF3vNNhV6nWCHDqEYyF7OYAE6IZhKtmOyF5eSQ9puFK1HtQ
2KzNq5nGS1LGn1pAWJi4NmaeRv0NmPjWVL6SxkuMpUzol5L+V3CUGRYkOgTlBFvPEwvTV/A3OB+H
Q8wL3zoACyf8esabzI6V2JvMA2GziV89/mUGLIwLLBzvcjwHIbweMwERPfX1GDy+yXsklqy6kE5y
Sfto/txZwhyPPxstA/23H7V6jXXOvGNNBHR/VpIn2lOfsc7wNJx1ADkhJBr6VHaoWZ5RbKfksAyv
AF8b2hCCRgpnp7ADA1xYH2tvmas/tAQcP017aXW7Q3GgnMoYy9sXpHHCkeZ1x8I4+8ladi5DsVPE
vQvGGfCU1F6Ql8SodITTi//DsKLV69hgyrXqvo7Jlw+Hk5pwI8MkNNxNRqBnn9wFJlvODLjTQavm
RQVQl3ZKweLGus+ptg4zYwfwD/6ELWh1mhsGz8kYiKydNab2pUGCzLVrGIYt4bSCiRJZJet0ijCP
mWRvUn0pGkgbbimWtZxi8mbHwtmULxGq5FxDCp26NI5Lpj8DhGvpDEhUIZIHM4Y1E1l3I8dTnIUI
LapZFIyYybmTzWM+RrbDQJgbHbRQ21JGQUouLpzqH1rGCYgKPiAqY6lmDjEXvFupLVyVhngHGj2P
Vi4lQQ/vWc3/1f6SxA9T2/up3evLQrySETtEVLV7aGQhcnBdmwEK0OGuS3P87jXSOfyk0lozdzPL
+qa9iHBnEqsUnOxxdE4/nsqBH0j6xC2sOgtv0cFnPqYtuhg5xMmVZtqAFG3T8kEXnq0S3sCXW9MZ
Gqe8ffpU2E5prh2tXonSScYTkovyLAAbKzTMeJk516jBTGnZ5/8cmqB2VQDa5yI14/u4qZPrbcTv
IWOPKIovrYVUVbHbkvgbgmOa07tWe9n76j1PifYyk08SPyQFP5CL4zJcYD/JOfx7wZ14ByvOj0JS
kghKEnShTVJEz6b/Gdx+OkHRFXW3jLyFBgqkHxlTw0VcafZTxZEgE3IjVLBlNYDnNZK67l9l7DpL
QcwPZ2DA8LFr8QBWOuRMGHlO9Ex5tFyEIfIlIJ+3GLM5Vx6LMc0saN1/s+FfCwC80VDPD2/L4M0d
7RAM1eNslCSz8Df5ItDUkBDGw6IMF9NCvGseuWsSDBf+iclZ5pxazq28vAWdBsGGkhQdSQrAUa8g
2q5r4oJ+S+x9Fltnc0jo2AC/M+zEMpiQ7qkVP2VyxGoyrb140fsrXVxI3tWoPYykbGtx+Xg6JEuu
t4EM+26iKz89m6oA/0KmfiV2xjXi4KzcIYmSVFxmNf8e0B6uuEWxmFKVCQe2ER3GTqzySKk6Eh39
aYhOUaPb04SpJIDHYCaYI+4hp3fkbiLSMhFC4LDlt4ib3eOct2hrPXB9XcpskjyfPpsCS1uIqAXx
3qP9PCNwG9e0aN6p+Z0V0LhFL5esh/8V9QXubO0xv8h5shmIAZYjoI6kyzU0x7CAwD3CycgjConO
pXoxWXyMiTi1QNdJdEfOFiz8xBWSQAwx5zr8aM6zHk519yzLV+6vY3kjd6dUOIcZFkhWN1xuAWxC
0aFWpWst3x5taaMD9EAqGRMoIYIAKowBzPvKyLAFa/7UT1T6WtBx8Te8Gozq0OIjSVYXFXuuJlt0
uNko+rIt4z3FerJiDd2vAXsK+7R1s2jj3a0R/3SirWZ2aOCWHE2RbpkVM4e5iVDQu0eSuQiwr8YQ
lJBDkfq8GZCdLLWE1UM58ywAu7ZZrWHyTEhWNdidzl1zm5O6y/A3gzHUliQn14sccZjI/IIanGoR
K6RKKRZTh3VcrCXWKV0kyQejcbJynaUStCAQ7NAE7zhps60OFp4CU7m47tiG3iV4IMFBUlcp4Hxl
+M3Q/vYFswhk7GhMZzMVsUVGAyIHDmrSbykCFwy2BlzI1lQI4iDFIUKeC/DOJd6XlYbBarOXSWw3
XhrfgNPS77vTEF9JitVaL5Nznj/EDABoma9Fb7wqMY06FEclOjlhQ5TjJC0o+pOz1SA6OnblvfS/
Qj1WmfzAPd581gjdx7IMyvlZXcCaeqjpFY8Z/QqXNwuU3DNQFbnT6p40Xz+idETqYVrngoQfTA2s
NBHWtCedcCHNktk44t4y11KzCOplZS1DbgWKPPEzSYd1Uu6EflMOTwXDDjJbcmfGw6FAw84fDsQA
ETgsQJ/ldaLx8dnUnhtAllQzNSyQgC4novuQGD9r0UuP11nxjAnPIUxLslZM+RvCT6PV0O6zbGlK
Y+7Vs9doTNdSi1hva7qr0mcozVVTvMbjtYl3ZkBALcLv4DdmdWJ1v7WrzhoOSDXc99VBIc6g2niS
yu5zPBkU1/8BnDAJGeCGSBTKUmO278xrU5kxIuJYLpXfOLs22T0bIharKBkAKzdAmwnGQ+pbM1tJ
JqzT02NgZrf+mLJWVdpX2j98V5+JY6RqIfYA5qvPYMWo+3DPuMbSadBZ89GrsIPDE8v70K4Ap6t+
d1AFzq/hVefPaYTdTWMIKEdTDdewZl5CAV6ySTgArGveQVkA4duxnCCYixnlgK7I3UZUrRZ+5pz2
sSXOjCWYQ0BuiqL2z8vxEAe/DViqtP/xhHrSAl9uVVZ9G0N/G9EWR2OPmr2Hmluh3nQ6ZJlMrdKv
B5nOxWBIF5TdYZQwIkcBxiioq//lWJB7eqnKP5jBbVLGa6vJaYLHBImv0l8SZFJSeC1ASfuqvlJK
f42QmAFRxibSiS9aSwlMCR61tzqvSV3LGVVd4+wtKoxEuN5NfBHUWnyn/z/5hLE2OqIEH1WUWV8D
/1yrzyHB4W29hAhp7FiZHsVuxzEr5buEF4z1nxCgpsXcG4hH5taEU1Ckif0bHKVQbczoWx0K8vYw
rjM5bvJdBv4QuhgF8EsKeA+MayIg2F6MZmIaZ/jPfKTK03SCqZjeTEaM7mmsAEXvAoBp1mn0z8hY
eB10SsP8WGb/OhQ9qr6RxafksyF+tdHvkKRwDbeJeUaIwhzCTfEarzvHDsod3VFJR6tfNVTfQzxG
j9+V4UMyTJK+kEptlHrtW+yPmnUtHaBejzStUDx56j8XB4egpKOebJLemqihIvWQ6+88Z5homEqE
8BXjM9A/uKgkg0dohtd11nR2h5CIMGxx17ZvAzXOOLBatRzGyiXV4ODyuiWUrVuS1qZsYUZmRMIE
0skYvO/Z2g8NGW9TMOy9oU3sZNiIyQXRaYIHj4g8jfjThQs9YDjiF6aU8yZCseIsTaNLw31d9CO9
4cetMa7sRpNb+6OwewDiLczF9oxMovX/UKl72XziuVsGDk55i3Bt1UCIUWTmko7xk9kNyF5zbacm
GG/vQXZkJiHLb99wKIim4UBqBMYG7o8VHRJ1GxAY6ezb+u1DI4z7F5/1VGeiWZP6WCY3YuBtWcVt
TQ6WWbHlLDls+cs5VOeSlU1N9ZAivFBYI/XOfeA0qTCfUkgPybzHbx0zVkn6e6bDLUReRA5PFb0K
61qaD0PI9yJ+yoFN9KinlJh7EmnpkgLoEgK4JNIgzE7wP5TapgkAWOZ5DKkZ1NbCtqSewOMBayaa
pWA+km0Zu7bPsZFCv1CyU0N8DoPKuHlLiN/53JHtsnBypFOj3EzS0K21ltj4JnA963gNQveBs4A8
G1ncIGrC3WSPbYIFZq7Y2lQxZb0FXdNcdH8uN5uWJwY1kREfxXbd/qYYR92Y8dQ+cnhf1oW2ctQL
X3sqrbx8psafQZgl1akf5rZcbgXMpB4GYBkrhdFdPP5pag49OADDXa3/Fz0gLGy5q7n/0KkTey4R
dI2lTZV+mKjzpmjz0tin6olZQDxeu9mSuyrR/loRAIv58Isju6jx6+mNjQTsWal+jJTKN2aslZCU
FH/E5sXDuBGdPfWaq29ahxHJWsz5pLa6uvtf/wdrRLXr6JLxGokCBDIBhl69wGVkHIxWXoCIvQQY
xY0WiKX8p4OZdEZ8TEmRTwyrCgreNRzCBcQpYQVW+8i8s6DeLPncujxJgTwV6xkcQSIQhF2NPhP7
vB2n4VxRLZzxzjyWD5ZDk/GJMgDqpnQ0TdnOCuCPjYMOPJm2rTLPhkthfqHKrAcwBf5PhsEFYURk
XkkIgj129tTjgCxDl99WRK20Fk+1czRloAcApQbrLDt8JWvYIjozJeLs2JfXYCi942jgrLxf2btb
GXMtr9zIwjbIfyInXBRQOAUiSnO4AXP8MRarY4NlpDdUWFLeAg05/xxVekTKXG0PiklzFd0alET0
CroIzLK/cIrq0Dr9fGGMc9QGxd2frKOx+VT5vZUfWUJ05MFC3y67lxzxV2Jr7VGvCPuQ5qYPQTFy
bbl3ZxZ4b5XYNlG/2LUrreQ65ZngMql/ixxFJAdsPJxI8UBdvIiGYLIaLxgwQLOAQEmcCgblmIRB
ZahOURvPJOY8Ir7qdF0XhNecDPZxuBrxv46N8H5G+KUEnc/5QqYUhbkHyGeSev4uIGqisq0KwEJN
CMDSlTFPC9pUq+u9EZqTTtobQIEGtF5eUcwZJy0iy1vUEccNVz0233+ZYUykCkBjXNpxRl+sr1r/
n8kuvYW8F5c3kVFNVvxUfN3ZTxve1SSc6cYmEM255BgTYM7EWTL+VL+xHk8V8FduQluKGmzs9Cc5
wpgCUr9Pd6fUZCGiZwMLVnAhtyXRSeSClmjFWq3/EZtghaaTYCrBOeg1D1PaXWPlqVBBZWnwM0oF
u0ZbjpoJ5AuKq00z643wcZS4j8qErPO2aNrC4qa703w99FtWkJHLU8SsqkxwHq4znBAeE/i3q6xC
pAYeptu+JjsyPWFclxAcn/Dxid1TDwjrg9gqzIFQgiTkYd+hHKSHa4mM4Yubt8yrheAsouU0d/Kw
xlgX6ri+KJ39k6xPFapnFHPRPBGJQngV2ZLfu+F+SEMbBrsspo30W8o7Aem3D4IA33MyN3E1O2sp
X2Y9AFOWNlgs8vpqigBwKbdgfW8xtpOJ53ukXvFQ2NTjqTZ1lbsUL7Xu0EmL3lpN0TnlbII5kj1p
wU6NPYegKpNVxshGs55VRuLtzGvWhQsrB7PPu3tkzs4PIBsx9xcR6uKdoQlukMWk/P7Jr7EA2vAW
1X+5c5PbH70GH2KWCy3+Stq6yoDhLDV1U5P6LGpElzCjQWWGx+Sqoy9DexEHt0YFnpBfBOEh4VTz
9h0Tg9a8eZCKIDAz8uKQbJUHZu8wWNitlxI1/BkILZXZ1Q+k6GQ68V/30jNncowrIqPhUlCmU2VK
8OVHMnLS/VnNMR7Ql6Bh9SJmYhviRG2BprDn9nLCFi6eQowIJA4FdXcg7XqaetA7KW+6vKiwBGuA
+l2we4aHbpmrIdV+fWTZwcu1dk0OUNK/OkQPCvIzTZ9FebYIIiqddVXgimDgbl6U8E/QToAsSItb
qYnzLCRlkQIDrHUoZ6OdkEg0hlzNn46/P5ZvHnKZKP/EyRXb913hW4rdt5bdY6TOFuW1y8aVeXIV
ahOO8D5SVimZtBH5jShb+PCt5JjJS00jyoPhcU/qav/TWcu6/4+j89htHNui6BcRYA5TiaSoHG1Z
nhBOxZwzv74Xe/CAfkB1ly2R956w99qPjOTC+Sb3TqgdNWufyuQW+kSyMjtkrtOp7bpCJDU9u2nv
zyhazXc9/dJgQFli6rXM34eIqKrD8FKaywiconyXi3NGRVVupGib1de6u0m1saqUVcfRLd2V8CmM
51h1J8oqtXcGYVxhb65ZJJoI36fwfY4eS9SgX7yJ2VcPCKCt77JxyNnWkiV4CjBm5uOfMbA36Zg1
gQDsdwWWylF81qPvrGLySX2ytMkdqa4q69OwR7rE7G7kpB3KWxEtaqYJ0BOb6AjFnXbhD/U9Mys2
y/wUFzl+UmpBzUBKT2IUymFWpidKUOgDmEzjmLr8wSwKFQKDuxF3wXgXeOOq/WJsxiQvkCvxpml/
SUDENBuid8O/+vldh0zhf/XcebqMgqDHTtYRFjE81ebWH6RmO7ATQC4MXVRPLdanuyh4tuxN8+SW
94xcsp9Q+uah15S3GhlOaECQ3nXhM2ThPPVnP7iTO6wwDjCTJ/5YqCylQX4bDKB22aA37beMbt/a
dDDwdNnV9F2dJ0hq/onyk7Wm203MszcqozPcjKN2HKsncZ5SfgGDTjSOrF/oKkzzMFqvoP4MhH9E
sSfxfpqQl7iLHEymx9d3rIqW1YbESE8ubhaJ6RXbeAZiE+y32CDJpkbOcmClixGzgNrdEcVmXnKN
JsgtijsYiNVIOIdooFIFtJvLoS0F71UTnVuNF0vdGsI6HH9DNxtXAHPOfnIqRA+5Ev3OIm4uVcyG
dHROgwwqwfNS23SJiHd27PFxtmFgoFeq2x03HxgxNoLwmCIwFE7/YEWIyIEEiOSdRQHyNCDDfL8Y
gdPxY/g3wji4NKwme7SpPDeNdgLQiXYkmd/y/BhZe3zROVs+AgUC/Ol7utisOGRs8gukRcrTzJ/0
M3IBXfoog7DnwMm8RtmwKF+O1nMAZzHkkpg/DaJ0JDwUsYawTl1Z8JyJevbZ9VYZr5Pl9O21Td5E
ZhKpftbjyxDvefrdeeGjrktgqRqfjs7d95mKN2Z1Y3wtRpBipyLYBaFHRJ+gHha/O4xLrKOro1B6
w+Ck6bUzD5RXENXXS3xHuNZhPaX7ZuDD/dM4cIM19XmQOiHiZEw8OfaTjI2gQwbyxAha3lvqObeu
GYRYCjgOfKU8K9N+mHdD6ogTiRB2EoImtmHCkiqtYALEMoK8C1FFyKDN+pBJ5S6sDw30pJ7h2jKJ
SsEzsCXkCoUPKmW//2Ji4CKrZDrYFXgWN528bdgrNhXQzlU2eJP1LtCqTEz4G+3uGtWuCJ8y/B+t
5KrDVHlXAjy4fE2NnWVPG8UJ0DBsDJQjv1J5tlTFjrJnKF8UNFhhla07vIh561Tdl4SoG9BPgMsy
AGJjSo9R+RNTbD7EOp8BnUlMeaFoYkm4T+YhUxn0LXdpcOBj10c74fNW9FtaHwdm6IjdCfnk4yEI
mpXOCGq4f9TToWfLZ45IvZM986hSOxv1vbIONI4QBmOsadT4RFwVxkdGonH6M/YnyWJ/OzfA+cAs
ejrjPvU8sttrYnvmIMDQmu5mUGJical/ILMskr0owdG2byYmTmQVOXp0JGSjzXF8vEnpQ2s2xkjB
Xl/qgeTS1p2rVzSVbldfxhDNE7A61Jz8r1S3dH/6QOiG9eKqYMpTLytKHl6Fu4cAWkN2XHQYcDoa
nloto+mnk/eXf5fRnyKgJfM9tT033Svwb6NMkBK2CZ61psXJxXAwfK+Tq4RvUaieXXfMkMRLE6w7
R+l/R2SDlvESAmy1uyo7R4BeZDjfcaTYCg4niwOfKmfiozJKwkD9V1J9gTUjtvFH71+ihkt0S7s+
iGeDTDCFg3cpDVEJj9wAAl1V8A/OL0tKBWb5ZzB/qmw157cgfMbSyZ3Yo2k4RxJ5mzUz6lD8Kb0K
fO9YYMRpr1l9aXlZJPVQN4+KdoEMnSI+ytxIyU/FJsaAmNdvJ/2y7JQanB3myCN9b9rzGGHDIo1a
lvgQNZzQG2REYnXBbO/TW0zpTkLmJj1zQimGoCADntpcg+YzHKPPnCfdRGQHG0J761iuiHHnatqv
HjKRslkdOWy3V6F6bqt7ImqgXLa1dZK4QWB/MulLmXoVPEf82zVk2paLxwwekoWcemMZt9lk28PI
t9aAkyD1ZX4GujlMljwvgwzLM7AKsb8V5e9CMAyhlGGVKp4SpvYiml26HaRhEuariIM/e87Se9nf
W1TV0nax7XvWuYA7kiBDIMqzWDSnQMx8jvcye8XqrQuAVT7zcFNhVSr6pUHVFCQ/rj1He0U/wL6h
HVTTcivFjNjlV6PgbWG4ZvwKuGvlNVWSGV2K/KvVd9m0g0kyyPpp1L7UEfQJueCsSJJfMiLRLpBa
lMr/Qh5J2u9lS1NgPx0JfV2O29tIEFyrMIOa0P5QLhtumh9DVjesTTtxn0hHU588NouANLCxIwkF
BsWZZflXM7xX5XeV2Gb9WTLMTEJvRK0x5AZPBXqHY0FILc2B3tk0sJPI9GZAsKiT5k0qsat310Ta
1z74qGlH+S/p54kFtkqQZHQr5M2SVytjOpAeso6tgGlXa8mXhGU7fYWGqc8MoJ3QKiJ/Y/AjAX/q
Tlq1s+IOVfy5JZqsc0TlmtZXxhkF7XKnvXzpiME/Yj2HvwjTn8zcik14fSgQXqv+R24dg/K9lN4l
gr7ECyKjlHst6dBsIwDYICZRzF2g2e18M3qXmT5TNVCEVDhSvk2TawLqV9u0OiQVZBDKW7xIPOLC
FqPNShw9H8WDxlez5xqKRGbRbldBBNtNukiGOMzj4R/sTsN46I24KrEqxP0vq+dSPdc4EOdb88eE
meY3RAusHMTxrVX5M4xzDfXPyEWn7D/kGebPc8qGtRxBHBSwoTJSm77b0NUW/xS1U8sCZ9GgCwbh
L/lB7h49uHjMFKxf6TXphNTolLeXKftC+UW2+13FzcIT1LfWvsQJ2leRG7bhKZ3OGgvJetlRSvfc
wJm+DcnzABpUBV/TMqBUQYJNgIpxkt/CFvIe9m+gZ0ynQej77/xanE6ugL1OE9clvh5uDgSG1dqX
IRJxPl2xE87DhXUciUbBwOrCTTrofN3Am8NQuhvX+RBiNAndRtoaRrgDH6MGx1Tm0MifZfA5KR91
5SUFHUO3NywiCNn8go3g8ELGR/DUE31MmWPRxjqFQK1n4zbiijA53gTCHxlhmAlkPmoVFbOmsFgA
VsgOOvRvjcFULWAbIgKHNRnv48RhbSnVgGdkl8qoh1Un8Y41DNLUDFO+M4v7mK0R0CDC1YINiyxy
KyPFbZXvLMQAjhopSvfC/LvslMPuXlxpDuzK4pKWEUcb9b62yGuLbkpprDpkPzMDB/SDmIhonCGU
ES9huHrxXXB9IwIjcvsghmiJ+50eGgcVuWbEaHeGa9uqdEbEbhUqtOBjNG1FyLtZyIYGp0lNo5TE
DcpTZKPGdbYQ24W5l7LESnWnEv6GnmJFYCjiBI1yrOP8Wut/PMidcOkRJqXMWdlXBeU/lclLv1iz
CnaF24Dgj6x6T4OOWBdWOHLntDXAtjOxy24ofzXjw/BfiMkSejmCYFtj0Y66EcYSViH8FIKy7SuY
/a2t1+flJ03ok5RaWAst/0xyYfh/SsNW4ReQJeq3+hTHrlSRj0YPXVQLX6jDnSNNz9r4l6nXWvtn
sJ2Wg7OqDavqZqO3lSYXJneYn+GFSdDxIqfEDwKUhfmIy5SBxsdnil93uErJt4zhcLNGvSYJHxyD
fMnGGKqIrhUBbiaaaGQJg9odecx0l3xMoYb/pWJHicFeSKm/j5sQ0e2iD7W2hGcFkKTRSmtMww3T
a81jGRxksvGaP43iqmzug/9OrhiJEwws4omzUoYPo6/zpYZS0aLpIbUmO97WJEGRbTTBgeOMwLsD
PMX0HsfMQSz/fHr3ZMRnhHmRXbkvrgfFdytcmjoPcSMzCIDqw50sTOi/px+twwafIBuqljcGLReN
9zS9ohSEIof1cpoRDcYCCVXYOdOe4bKREX+KGjZ8b3Nf9OJBJqiXy8OC+UIgq1C+S3p4tYh6OFSE
ldkgQZnKQv3UCLQdJ7q0dA4jMr9RhInaptmJIwdyFBCAV5HDLLtuWoBxIqCicVk+v8SZJ3QdDtDP
BhRoEMZy0EK58KUAmMouYf2a+wp26E+u/7FgCSbLyUEwzuKtNwi4pDgeNFwPh2A3InRM+Iyrfgs6
yzFCpje5F2bHSmK+rr2FFYKzBB5ih9l+BHEoTVuTA6LkP1f1LyWTkJ28yp4CigSC7NSN/LzladLS
gwkfZNzk063ncYZD1Ld7Q9sSDJ2MW6wZWsc0escV2Y2gN9xRcmqyAK0IMHYme339FCMDsVfj1N3F
DNB9IXpgRqIkj7rm02detZXNbjqalbkREEb7BIEmGE7zlJUX2lA8a6JyEUXMal5vELxLGMC3wqG4
SGvg/CvqXugtCALkx4DbpnNtL8L8bXbH0iuxdcnCdggXQcECuD4p6TUzZLehgtYMYDvzI0zOS1yf
zoc3Bc84/GZNqAyX1mJICY8UqknwMiibS97doPPXOYduzSKlhjYpYs5P1vydqApSyFyLYnNsHYxU
FZ9ddVKJ+SXujvd02VTOxi4yuCdqm5N64v+e0/5jERGnvexkEpef/2SBVlW/3aIbPgwd8AHh2Kiv
en4f5xsWq21abPtyi4N9+T4xX9KTS58Asj3CxOKOiYJDTd2l5OyscZiWjDTS8DJ3eFuVR4/Cqpex
ETq9dmb8Gc6jp8vHBTEBCiUhSfOPiarfiW7DYaz2HhbhVxpaa9H3OhMPdOuvTdGdcIIvgNp4My0w
pYOYbJT62Vmjl9YbQHHAos2YhbrlMOIwLRJR9B2mELO/LnIXFGuAwWOYo+VJ07WXhA0h+BrkR99x
4sMmf9CqsUka6IXKrSIBIEkvZA+FFlI4AqDrY9p+ZHPED4X25J5auOsi29C35RJ8Xra7XHmHHI78
v+sPvgErBEjGiDcD1KXFEIn0Dxo7VnUMOEzmtuURYZKkHjP8ax1x89oZHw20LsLIw2HDHypyyFzz
DTWKmDHcH0C4XxH3Gvgz0abE7b+2YeMLuPNZg++UWNvzRgLLgIbPedPDKzp2GKKDeI+4QGbBEvOu
VTFPDlTwI1+GT9+gCAw8VcWN8cWNC4dt+kVMSktN8seIm8JMd1xjJbFBLj7gbkfqtN78DMP3qBzA
QVrUJzi2EG/XRJoSTzQgC4W2f2ilb3VR341eI3llRCFG8TmBGSyJ6yM2RUFZcapLh9daKzxXk6lm
vupuTxcV1xAs7oaw18dNorh8mskec6c/MCPIvXoc7WEgKGz6KDq6Z0It1FBzImQEY0HWpasQC9Q9
6x7t4HcKdScYKfs+Jvm3THYRTsroUPIOk7Y+NLltGDeK8I5w+9SrsdT6seIqJYhZvpqMKeYqR4hh
0PuUJqLQj2o6ZRIkYpbgPc6cBMtPnM0u7I/VMqezcmWnl7dU3ywS5pQbRaBuN5i2EMurppdFB1ZN
6N/NHwmoNGaRLDp2xQluyEqJFtTWwRZCc1UKu7k317avfyCb4empUHUyZULRk+CJCEwCPEhlMONd
/6ralWpeK2aHHMR+9y8/ZIXvFjn/QyQW6psZh8Kow+Rj3EP306FIfgwje8KRdXCE1ohtZRHei+Fb
qpAw1RGrUMgIHfMx1evkM0YyqiXbBL7V4xcT6+Gk0+3pCqU387VqIUelidtpn5UfOJokOl2AaVMc
nyUSqSl4tSClFqcf9yyLqQGRADJai3+PyfdcPGIsUQNxJPOcMHbhr+V2qdFKZd99WNMmASsoGFVz
3HFtkxf8zNoF7zY4On5aCfuhVSALCb4iPhHKO1wJmAeICge3t1r+UlGGp1kGEaHPjCHgvPSoBn7T
GnWpYmzIP0APDfkAL08zebV1Vhr1PI8noeCkYTkvhcVOj40j3CnTP5h+9xhLlR8QQwpxTEyuzL/0
Vcr1O4EDxKp1hKoYJPSpkF8SVT/kFZ6WyhaN9ZD+LWFBQJ4q9QNXZgNeVFwkCeHKlkp2qdsA43dp
7ZplgYLpHSTuiLRwyd31Jtxqzd7qsLmQLe4tFnnwPxRnLKKsiqwUYBIYqvMdHn21Zz0ZccR7M6Rq
bkOo9vFd73+G8FRoOAk1gwkaOvg2tTukPnHPExdspZLJf7GWBq+fJ6iqJ2K3R7ysThS5bcnWE5oS
DyjVvPIQHgkW9xUQqm8+DHaBZucWLNfwWMIxjt80XL5Cy4PrkopdgtYBfh8zoz7NVNYDiyjhr8Z3
34Fa3Je8IUw5uZC/7YF9bPKzbsNdItj9vCk5KmLsp4kiOePE0RDNMuiYN9Ldkuqp17hXEL2VYM0D
Cj7F0Da6frVi5LkcfBWP4dg/W4AhaIaprKYgpxdVwUNDGoy+RAy4I3LOZagek4kDhsrWp4qOE02d
vMnn8QhGXoijXbGXgelI0GNTqSHoqrya+QKXAJVhKqQKFUwrJ3tg6D+3DInC1OsT0an8xkum3GPf
n/u6a9Q1Ewlo8RU6j57UHpCATliI4OiWAUm8ggSmx3crP/rmh09Tyn82RtxF1BZgw+JEvWvmF62j
grLL6jMp+dtilOvxU+fy0VFcmz6boRhczay2rBkapm8iomf/R+1+VXD+HfylshufIry5INZdibpC
vkbRB7mh5YfoPFK6udHjPzKlKztHEuZycZaVrWWu8K00a/Rv62zYlmegmMJ3l2LvthtPP6ZI7lbB
F8kUijt8Rhax7Cs+KPSc0MRW4UHhhNyxCrub7AdQbLD5xSOFp/AnxCpNJqp4627oG2V4XJuYsSkt
MifJmunHYMu4C/MdSyATBgw1OTI/1/jllVX2Jh/mqf7hphcoiR3xndkn63iKHFtisrEGH2Tuivf2
F1tIsDc37WskvWmFZ9enTOUyBIDGRbpeJOiQWne64USfLmi3acvB0ekMs9aEz45YGJzpzTLdzGGF
oGMet8WvwpG/FzD1poYIxPZ75Q7s0930B2hLcgWE3/DvX7PCbj4ZnqpOwl1xgSyNkoj5jMMsTfnp
t+m5AbdNHhriQ81Rg7XbHhRsortQQk7mFqsjJgfZUZOVuMsBPLn9v96rGxtHLVHgtvAevRElycVd
3LDJzh/i+1hvG05PukFaN4qQD1YHFYanb6vw1DfiGfIQWcC/0uOXvRqntlyzm7P6lUD7xztgr4I3
NDkyMyA7E4hSslloi+OGEkz6hoDDX6Uih1B3evatmg73HFXZLDlgZng6In2f1CeYXcleRlODFJSb
kooo+ZV6N+qINuTsxN4skyuyoVLvsQUzB8D60sTHqjpEeItqDFdIXe1m8GIF4tfGHzcuP0SsHyXx
luvbRyrd2fykxqbXAceRqOEOjFVTfUenixgXXY6jVSPEjHQ9EHcAx8IVyUCvguWrpeAATtbjf7DY
hCqJSsQjSLY+4m7Bx4UGXYcxo4WOVgPJIfeq1+SLmgGN6ZyUIOtJgBmUvGnRlxC2BGQ1vHvT2Wqg
40G3qqg/Aw63i1kDL5NHACugrPiuTPB+35KKGRMHkEomL3u5Bn+UziekKvsuO7k9BpaIDwjfE5ji
U0wasI/2DenY8o8M5xsWC6qP7PmcqrT7uNLjnJ5+cVSNiReHhzp/xB/tcEpxFoEiqOdbW+zAzozR
ea5f7NnSGj0EzfZMryPnF1YGWWog7WXucwdHzaiHc5hkT9x2ZgIRgA0YA+RKu2P2xdRitVhWOF37
Pz62NPuYNLtOXvPAkIlSSOQ98AsFoCdLEURsBSEBSijcBzzRuAX4aQpGEBnq8bF2W+IzppFvEdtN
7Y2V5faRfCec0l4OLnX4nJJdQwU94Z3wIzJp/J4VlP+bo9+xeu2hV8JkZ+3gEnwix1hQy6XP+FgG
o3y3bDb1cjPr0IdqSbRJInVjf3goRnVEGo0BfiGycbYxBEWf2ev/cC+S/DLpZMFuMSApmjPlzmLj
YfXEVonzGHHYIjI12x/R3PMSt8wekIP6L8l/9c1dlNGAoLG7s17pofDK+yzltda/RjJPzKPKhxuI
j4QUDnNXUVPGt948FsM5oRKcsvfMIGGHAVm3t7JjpmyG5C9If+m3meD25K6D3KpOQceEwLyIwb9a
mN7cgnV5wNfDaHxq3jADonCG+73OZnJg2dOFLrzA2UOCsRIr3IqozZNrDr5gACOPSWURziSRiDST
K8xJBmOti8rJKi39HBjjVgbkJsyaDi7TpCoDyjDACN8GiVIxGMmhoU0wT/tqAyqUTT7Tuz5dSN8N
3yC1WLbEkpdCjdDLAlKhYaCMSm2PwcIe9L1FyzTuOVsYzB9y48RItBP2I9oOWVI3inY3Y/8DgqdX
pvpDiTuOLZYALRMQexQKRqMYChgZoTDQU+qPEGwvM0q+R4RHZjVU2H9TDJ+B05JBxIgN/Z/1D1ha
f0VROenn9UwGpLg2iQF1ROSoe1s33YIqGS0zeV8/9YdEB0fMkU3NGn1n77CZsHLXH4GwptfFQvMJ
f61x7FFydbRomL5xfvziKm9/9Fv5ST7PeCzhNHVOjmGX0Um1ZeUqvzOrG2SgUdTca76/3r8hXcD4
3CyZ80QxbbAg+owA/oJn9b1WvhDkJICwf/TCHnWqs5W8V5aeaQ0FU9DXFdx3+kmqDyynLoUy3sLs
Xvk2MkeU9hgz9qCTyk1QbbDtccywcnNnCpJ3KCXptDM/qVyM8FfCw4g7kLIt3ui9G5oQ6pHTryLt
iIO7QjXUnSc6HR2ikCVqx1pZ55Ir57+828DNacioTGedVupbGtd65vY4OXS2n1QabqSdJ+CSnNGD
8SLehXpuy1wV6bAHaIKM4HbaydUmHpzCZ2jBrdGdrBRplh0b66lHPeiZM3AFt5vtCjGQv/BEipqQ
JaQ8WVBVL7hvXWxsRDnEWc7Fo1564dcyqHVxPWpvgYKBHEF0B1CiQYSa+hQEdfUgMJCtFGgurd6k
bbavFo1QZ+XwcWGdkDtUBxe386kvKBkhCApBD1VUICKaoWtmwSUIkLIuW06OiBzj+H0WJ6/SeaZY
pEpo0CZkJ4ZB9noJEJT1GmM5fn3hBKom+GRKZoLMEPhjBNVHcXyZFVRcGHMqi/mlzAyf68vUn2Uz
sroUeLLplbL3aTxK9KQLm69suje54WYq7SYiBt50fBRw+oCm4KT0pCQzZLuaOs8U26qeIXKlz57e
9bxOtB888JD12PF+lh1SKopEIoBgLKS3nAImEaDmwboVONKnrRQBByERKCneSp4zeVnsohETw39j
9K1Y8PKY/LYJgRf9D66cFuWF1txV2s08qvZiXDgZFiPFf8DfABdziPG4JQYqj9JUHIK1Yfm9q5Lq
1jyHfUuMM0sZ0S8OflKSvjgBaJhp+pc90iNWZgdA07kXMyhLWLwxfgYKsrz6lIg4RcTMveUa3+EI
48vHktkyAJY6zADLUcqWMd31QGUnam8ux6ZHpEUlVtJl84rHLPGDOAC2pPMyfE2wxi1Surr6u+Zy
GhAEzCTeiMBoVTjsfWKuWd1Qa/yplHfaxKf5CODxmypwV3B2rxxqxmTThayLGKFzW4bPTTfn2y6U
oRejBMPhLAJZx5MtZboTQFeMVGMn1hrv93QuFm8O9XTgz9eQX6keUo+poM2M8xJqGChq4EMhX17M
JKAMjjJGApNUixL4maRB/GcmR57woD5L81aaPxGTNjuvMSKmyd6aeC3QpnYBtomydhkUI5dWSCvO
sXaiGfiwcDOUIPIChEsFq4Z0VFm/YWEfMDbH1JdxsKvCxOGt3utR5GiLn1dGQhwyCSenp9B240hR
hx/AoGYwhdOMX9liQt5hsgTkhY6nd6SCtz0VNnpSYjosJGzfG9VWyp9C+deICPFH6aE0p5qNnBz8
MyOiDfAKK0ymJk7EyPqbIwM28NKYAC7p7pHRg/94pfgydX5QJus06s6QWh8BAI5Y+QoZd5YB81YC
wqvogzySlRB88ZT59W+icFZlS6ABpdW7CyoyMTnbY9YQS9uS31nrZ4TcRkQF8eb1euAKeAGZYazM
Rg6Y1BGiYfTbaqnsUAmIkr+W59QWqoat2b7GHCikpmtJjwgWbZ9/hKy0iu8qN9bC+E/lV2+4CTh9
Iu7xcJ7XKgU6sVJ0dK+8+xM03O5savJYIrtgwUSaBDkh9NS2CrkVBpyZAperUAH9QNeOnqvQw73K
xrKYGZQILDMNGDCZQcwjj9uQHLXxoGAbn8HgstTYTiCxm2Wpt/jtRbcubCypZ6oJo6luQbTvi51q
Akvz2QIjZXQYYHs9q/a64TMdZ3plkiGNnwkLQ2FqK4OHN0QfNbHGHnt0SwP1vIwNfQ5CW4noMJvC
bbjII0oJs0+OhP8RK7mYnr+I1HBgzBXcT2mNBERKDHUvR+I2rUL1Xaa5HDjKzIR2QuyxhEh/AYU7
oStuCAJgaOWDoV2VSFiyv30GM9QTFtmbYcFyiq0XPVr5hbO00ox9i9oCc0JEwFNt4Ngw0ea2YGDF
wrppUqyt0QXg4DRYnpUxjSNJ23xB7LlUV2w+RAZXenTB+TeG567fdvktFjcxQb1ro42AwyDd1pOr
r2qvRgVTktb6pmvxHhvDX60paIfzEaOF3F2mhZkA2d8OJ/FUxJa2strczWtNgg42u2mMIpBkYxi5
NIaTVv0KYbZlacI0bqiatZIhT519KbEtQUjsViLfY1RpeKqhw0XEU4TaNR8mpgicYm3aPRIWoBu9
wq1LFNUKmAMf1tm49T3eWc0Qv6JOQYSlpkjDzmOTGLus+mjGsmeOMbLuEpq9QoAe60agtyY1VkJh
HLZxvism/y6P4VceVG+yhi/HLyUAG4InJRZPUOgQHcxQv7f+QkHfTEU+0QuWUGVYLIvp8i4jamrV
1E5nZo9EJLoEGW/apP+dKyN10hAvmmyOv2NQsmBJWOSjn5FHyN5EBkg15X1jDRY4wwA/bmkgSWE1
r0uuBeh8BHlqAWUh6FZnnM4rFA+nCqe9QDGJcqRviaGkqkoxqiDPJJoTxIrFjo71fmp8soTa8Dcq
ytnvj0SuByUZDESEmF/pTOHX4aVBphZk6tqPUg/o1aDQsPwgwB/rIxDbJr4Ty8dmAAPhRh+wxH0i
raIfIgQGsgGnArq6sDxriP2UFMVYfByniyUDDgyJxZH+qeKmZXksQ5soM3+TiCVibWi7UWaQpkM9
UVhXlIunenShcyrJd72of4bSXfIjbTG+CMy9Wi9HDWJxn4gSJtgEbph1XG4U+W1p6RhjcyyH2teQ
sxM3EZ4fNUF5q7j4c7RepA5xJZTip1ikaLRq3c16E51JL3wzJsNF3JDAQ5xDDRfHw7uF1DAym9/W
006slEqZOdt6CXIetvjkimErcU4UKGQr9RknH0J8h4uBuaVauaA4tApKMbJsRke6/hGWD7KqJ/0B
SjOegTqQ8VpSeIxEXBJgv22IgJk5bMXmFjOiMuLQqzH0OwG6ctMsgP4EylHEMeUXBbbZBlL+GzbC
KPyoor8qvoz6bqAnrvB4GB/cGl6cht7iikp6tDJhbQvlth6fMdrCEZF4Lx8GhqdK+0Esw4qEmlq/
Lv7JIPIkPKb92sVdf8/Gcz5fkvKHcXCjMDPCzi0S5ClDNz7WJDAGf6xqdW0410jNWJvoe3OU0Oy1
n0ai/JuG+mUVIurlydPj33SGI8J/gXSZR9UzGgg8JHk+t6HZd/bMHd4O72pxG5fCfBEMx7hlQ9qr
wrduWHKBYejHuYmIMu0g4kgCG1FxnJObLvyI/LHFNsTInd892c18hvIcc4n14OcJ9/BCNF0g1jFZ
EL2JwB/onoZpnoRvo+zsZjyi2g2V1h6BgVTAa7UrZd0pJvA+vScwfNtlBqgyUQyFt5YRc4U9D9af
BUsDnbsg/mBlSyVoOyaAfA7EYZnkqfiw0Ny0N8zwORDwcfoXJg85uXTZPZkjbGSaLcuPmh1A9U/H
HyGca1z9xKFnP3H66q23QHqocm0D2/Q1OFiTN1e71EDgwgQ4mDHi9MKpWj4jwUuHX73+VDUu+4uw
hFmZsOaUdexWFVvp+AfWCiW2sas2dfOMOxzswneLt30OxRUGc5+IIvlXBa7bvXJ4nWny2XOUiMhd
VcRuDT2k8kZ0tpuSC6PU9459vsl0ExywnuwjlvV63+eA1iQoAiRyEEWEeherytQ9hsIFD7PB89uk
TIW32Fwq0dgh8W/Nhx+fBBpKFlRizFfsMwngC5XTys1FAWEhVDXAVSit0ShFRNSyRsE0KiCgiL4K
fEcivodW95gWz8WniZcSlmHFZnBn+tuMoBZyVGs2v7YcOAJ+HcuW0IRnR0gkLk5sA2VDxjgb02cw
bwHRkWCQxB7/IODDQGxtTIGjFy70xUpxl1yw1GXRDJsLtXbr76xqW2X/JNonxJTpB0lUY3Y0CCNK
9qz/psCtkm3C7V97MdkmI3sWxfieYSK0h6C5Bf2v7edep0d3P9gNw4shvF5dFKo2jTcPaPDoYlZi
eI3fVOCzGq/SfIdQExIjacvqvuSbWpYwErP2iGus5Cmd660JH0+Aumi9qUi2cn7HHg8iUb6FsuX8
nkCcS7hMFGIHuEeYCafo4DsuU5Ct4ggOnt88QyFfnhKJV2cf8nHL5bsh/zXNTV5mzU5O/SP/HwYg
XBUhOK9cgG9sI1jeAL8vit3SZaLToj+ZfTzoXjVtA+MxjbeJMI9Ya767fY1NApNfBPQy4KYjWwlM
qwDlPOh+B7O4SpF8qAaUUJV2UWmkcJuZ47aLiQKQ7V68BagFxPg91NkNU1ECL3CQZ87BFz+lYh39
SvLECeP4iC/7DVPPo3yrTcfs9jnuACU7aTjGu84exDcRQIuOmpqwF6aj4k5rj0L30BRoUdvWIruW
Yw19e/hXAdhO+fZNHZcLFKjABLvPJTij7U+L6Brxdwm3wkJYHa0Lka4apVO5MajW0Qn7kwhKYKkf
6dSqXcuch2Fbnb2VIJrbpueJ4kK8W3BahMQdEougnYwaLSKvsmMpvWkIs8vqdFrleiKC+q1YxKWs
Gmak3sgmehmkVBRQIA6WkdvFYrUz/NkNQ2kgKVytXSHVKBOldpPiDB9krkLm/WI6I7mHzWcJ3wt1
C24Sw9YYYcl/TJ3XctvAlkW/CFUNNBrhVcxBJJVlvaAsh0bO+etngb4zd15Yli1ZIIHuPmefHQhg
ZwvfDzHZfzO2eoW5hz9txfOfIulfOKnfwkF9lHLiUwmb5x3zeUQdxZPG7JGSHBcAQrUvtv8Q/s0O
UL2hdn2Is0O6Rr3Ki73xQX+oPkAAxxf91mdrSmKJYTi/fVxtQZIHc4eaIai3aEb4RJDD+SZl/rYH
KbNW3X38ACrn+BvMi1gC6XqRZnPNR8x+EBBITKMYEY9rxLBwmAkbIysijwn+WzMAwoszLB+Wogzv
KBh9EJTW8M7DeJ2aUDwe9Ifczi7YC7KNU+kf4MWUb8FiQL9BJELB13Ct3kO9JYVN/Fkb9YZgXMTw
/o6Ly7lEdomlr1lnf6ufMc6qJWmkK6iC9SHAA2/aTNAOiSkiw+Fh/L1lPq8JQ3yz223r7bLaOlXY
A6zgcTF5gvSFnUp8bsB27Zv0HuSHcXGwKnRWyMAZjLGhEYCIYb5ICRN5sN46azu/dk9MUqo/CLOx
lagr2AsPMaMIHtIHUGYfXH3d/ypfVUWA5Ar7C+aSf7igpfUI6H2Xkie9ShLLm9V2ZO7Bh9atkqO4
yS/i2Ph2huPixwD7xsR05CHFxhm3UeSCK0ieCDLIY3fRU/Q7zHkQulTH+tskut14QIbFR0VpQ2se
o1LK1ohYxg92Myh/GOKusmSHDYn0HyasA3HOgxeMjxqPxbTgFzSwcANWbb8F5a3shWzlYfKj9+78
vPi0epsS3jdOLuWaH/OXoeIDHK6lWgMVhl3GqA8nT/cDIqWat8473asiWPFn9GgjT/3NKLOtNkh4
XJrxhEXJ/IrhEKcdtp3JUwUDs9sC2lZH5weFDSOG7CeC+EMUMqgBFF2CJ5PxYZnVY91B3Hjz7H7G
n0xRsKb4sSyL1+rLBhBGTE5DH2Phih4Bu1dKDKKp4Ne5lGbcMuB+ENrfxRd3wOz+ws5fghQj5HI7
Sm0K5wr5C1yNH5Diw8/kj/zQb9hOti8ZkZMPJaw4doClsl1CiKNj7GxoVnD5xTurgurewyVYFT5l
DZDK4inQ0IfhPo5SL1gBAZOFstwAh2Y3/sXhwjwh/MTCAe4x3lt4vK4Gfjne/fDFNyZERu4aLk3g
oCbqX54jKCEPCf7KIJI8o8RbfEJRYGrYqnu19ns8gRUwZCp/M3dlwT9zIhx8e4fysCi3NN2uuWGm
PsTYBD8s+NuKd04ayAMGwvw9tmusX59VRRPYrcnDIM3Vw00eAi4J1BYZtBvD3hOV6yQb6Dai3MJi
qGG+y59b0BhdbBaXP2cX2geujhD5Dc69GmJGYe0l3QuZc+6KCLep38zdjblC028QH+8Wac24QmvN
czbPl8CCwH0zs088AeAE2mRLcWM4B3p5aOVe5+eE3qkdf6Ex+LutUwyegb05jmf5PWTHuH2J6rfC
n/A3YaT3PqPO8bL2VRCqu5rxr4NkCSNm0vGxUfVF3nXfk4khK5S+yQ7XU2nzIbc8NIyPbo1Otz0E
u55Rk+vjRcXccAy+YSh2uHaZqG+2eR7gJ3VEWmBUV6/9VgQZSuJc5wjXIRyG6r25pGk2IAjQWzp9
kIgfnfZHZ6JnD191jy1+CV0Y4Vd5iPXNLbEzRh8Kb6SiZmznF7JtwHYWH6pNEpzD4W8EPWxsD4kJ
IxAIT02ETbY1GMiuc11KMOj/aQHZdJQh8H8PnGjG1S1gDip1C4WgSZtdJygbVIuJ/LTt+44VOSA7
w7aAyO9jgt68aIc13gIRHMWOdiwtQU3CSx5dTYIu8NW3wIEi/91xWImgARmw0cS2L8wXZGYeTSBi
2LJR3+UeO0YbZgL4duMeGtDEdvoS8hfKTEBxAwoiwwavfR1qlHJwugaNO1jybHb9WtgFEtm0/93m
BH0GY/cZjmAT2ir3Wd//SBt4uFYHU0ZFuwwsPTGAGux5X3slPT4lgM96sDE35roW9f9kxE+yRmYX
+fJnMkEUkYTcNUZ2Dvvw6kYSBDPEeKYn5nDSxZMYnEsFbdMpIMU3qVhkh5xe8quffnuUIFlcr+SM
hVgd7kuEAEnJMVO06HVix1zXbYPnxADjpAnPhsye3GpsKO4GRENYXNRDix9DBcqQx3vPiVEHBXge
ZzHOu+GAv04ZX+chuNaF35EeikVQPPkfRVZyzFq4xWQMXxJqGJiTAHwBcvh2IMwK02NXAj6llXGs
fJvBlepwE9MJmlifOrNKYnG1nQx9hVlZNG84vikv/yHhqFBkHVLBdp4hQerTCU44I+tOMZlGuZkd
4hiJwVDX+oc3Uk1CCBidIMGp1cELQEC1wH08dGmPciGyw6jRVtUZT0P3qh3WX9dCC0Oa8V5VETag
sv0OdPknj5JTU6nPTqTDsU3Aq2IzO8zo63NrwvdCeHsLins9EEJmOo+dLffST3/G1YecApAXY8Gu
yAbxKkazGuYeoMDwEC8hAbnFg+1aV8e0vxiQONtalmgLUTLHtcdHFNL90cbrjXYwca4icauCkCIo
wOcjndMXuNGDMvceSSG+x8Hns3Qrv6k2iSGuxM8G2MthZV0CNhuqRwfIwMrKi1Xucj06NT451KtG
SObjlB12ELOAxw/0A1+anD1ffKTLNxbL/1iASqaBGW98cCyIRNN3EOe/giL4iienOTsZWWkRLhxI
Jqd6KKF5UfE1eKWu3Hm8mlP0GxtcHJS6CiaW9ne+BeHEc8yGxQE1G/ebeGh/KNP/DkbnFhf7ZMlH
AD30qbxYZeVQ/u5IJEVYUmnZwy5OP6xpaRka2qGAgV9qP3mmQzHXDTe/oc6wCpgUk14OZ7xvPQ6O
om3pGxG+cEayk0EN65JpCVl7bVtYc8tcpoxgwLaouIWGd1GrJTZtKC9OI0YCkxHyeS6jKLQUz1IQ
bg0uAGpRmECkttMRcInjiGmR1OtrjqugxPUnYOYUHoTC8bpNjd+jpeh5HAxBNP6COuV/6wKEXdJn
GJ6Xv4LGJ75CwmP0DSwQ/Pa1NwUIX83UywZwkHnkkKsT7mKYqsMMU1TXy8CrwNdxSH+1o7vSU/vZ
T9mn1QQf2rLf36rM/5OmQ30Rtns1G/8zcnNGszMV0JD0zOKD7VR6jy7jIqLwIC4C+e3jIvhNmslX
XsHKJYfU7mhsLcLvHIgMoipzhqd4lkb5Z6ZKEucYW+VmyM8641Hn81PUHYvR3Q2MwWowfDHoap0s
bzdzCDGxI/vUJlT9E5PZ2MDav3RfHLs+Bv1qdKggu0yMW1UctV3TVpuUOjU9WJH6vwOMxV2vPIZ/
g9yyNrON+0FFhZrlChsXBbAOncCNzhnS1wc4/cGIc0DUYlWQe8w9PVVsVVlQE2KoH0Ter85H83Ew
GU+x+cFo8/zmr1EEmoJynPFcJoRC4qPhFRWOIF61S7viMafhFBEsNmwtZ+sttKvz2OmfMRFuvU1f
6kE9wpwZGqRTfcqalpB97cuf8nUp+79VD39Zn0XO/lGmfzDozAx699pEd2pJxEJxlm5tk8JbO/PT
qEG4hpaOW3Y/R8tiulzm5LYSNBVhUKijoVjBmlCHBDgdyuP4cLOjNWm9lLbdbwDxvZ/UP4dhH9jx
e1RaHe4P8Iocu4HzrAVO9XAJQgExMskgyKNT3KWMlsyWw6lRn72v9ZrdiUAdxmUo7yaMNBYbtvBF
tQHmGaqiHGSCqQT6nABhUm6SRKpwuWlaSlzRhGDpxrGczL8RJapjtigGY+dSZsxNDRubxMhmjxo4
yMlVxCPDJhGalsAzzBW1iU3AhQfdL/wQCgvmoseDwcCAUmag5HVDmPNsp5/cHRx9gwkDKI5NMbzF
8fwjreZnbxj+mqRiZUN27kIbOgebnl1z5Goz/eFnRfkUBHA8Z9vFwWOe1wM1v2uNb3FmbDuH0WVq
07e4WqpHR7GF+ywgTrhgsVFF4WFbQIJIvrzMGx9MBUupYqscGdCshYD1N+rs5OcobBIxq5flK9vv
aaPKYjw2uV3jGapB9GEDTDMHuCsRZ5cNtmFG4PwO0XsZvcxWpQiGnfa7JfWTF/zoiniQV102u8Lt
zNdhqNNrJ9qXPlKjSa5w2Fy9fhLPngm/K0UJuvKVv++daPyhmuS9017xN1K/68rcuRmPVF94wVPO
TrtrI1usDFj7U2v6j7GReUtH6uCDx6bB+PB/X5zefiwTtnLLzxjo2wVGgyr97v3FW7n19XfjLQ7i
10rQ/PnKDJ6zEK3coKr4Z48LbTWG0wdB0o9mA/LpVAwsXSFgEhal6R+tKHqr/P5K+VKcKtv3rnlN
4DBrmYmH6/BomrM86JZ2qk9JEAlHiUKLmsoqI2QfzEzaPMExU1r6SQsHIkVfYthY6mmpo29j5nMY
Z5hdaL9On5wMvVY0k+2p8v7bAuZqSj94KxvkdJMqHagKBoheMcyEdkODMkNajeUCZsMxMWFlOrBJ
3mLfnz7hDkAOI+XNnJ+jhCNYecN4iyaTJLNOOidoUfYlai1AyCnVSG5UyNw+IGmJmpiZivXWBL37
nEbun6B2o33r4LWd9y1oRNuL79RxgmcjREwNngtpkArs6X7vCIm65WUgQUfdP1M74YJkZxK4mwYs
bkdrN2ec5VWk/KuKXosmxxxvTET2NOej8WZ6mHRnjrVpkwwbCVgoJ0K2rqE91+dynBqYSgjEhtY0
3mc2KCaydX52ZYGreuQRlUGoqWiqadXVetwYJak/g1MA9XZLxkBp9OnOq0pSrVJE0F0QkHOT5Mdx
zl4B/NP3ok7GJUad9jQ0sstUvLKi3MfYbd3HNp0BqWmd6p5jsAxmDXmJF1cs884kSbemWxcX6rhu
BUlrC0tBfHsw7APoJke/jBhmCzJguexk60xMpxuIkdNg18SEM5Hy0GpJKsJRYEpWrnQX1S8yoB0u
7ef7F61H7nnSuL8ROpIGPUFV9AZgm/h9SIfp0xniVeOZ6uSFPbfYsYJm23DAHxtQ1PvtwSrKAvws
+mQ/xZ5Yl6yyczp9Wb1jvamufZeN3GSCSZDwSbbvwuo52xlVRbUZxi0HBinbVunAGYq0SYDNGFxy
xSOl6vzYGAiTk44CyeuD0Se9GbfpIlanqeHjJkJUGk58teohvuq6aJGsLc+cHJtiYw7ZKUMXLOfO
x2qie3b84i+8BI7IIIP0XY1T+JEl4sakd3rKIxdIxfC9t0WO14+tSW1tXO53NTJ7aOxG9NobHelB
Xe9tjZnJdgNp6VxP8Hja/EDp8bOc8vltbgkGSKCe6Xz0Pwv/m/K1f+vy8TQoFW/CfgxOA7S9vg7T
jY0jPFiyAr1aHpQQvMKczKxYheA4uoHhX1rmYw1ZI2ssfxfMfDBx5cMgcHFVD8v+ux2q7Jcbqg/t
W/DOxhhBKlJP4pqpbobmOoXUJWqkF+pLd95D3PF3tohznnst6vNopx/+iP6iya1hRSvjbNHXFM8x
INiQtq+eZZcvlYU00w698Zb3Nk2xqJjYu3FGNkbqz2w98KalM96yFrQeKUj7iIjLWrtGl+6tFDhI
DtKFDWeStGNb53qs1cu0/IapHpks2BaGNA3DiOWlpcjaN8r4MF2rIcuqZcq9/CmwpkuT6BzEUUNd
lhipFRZ5EPPoYUrH67rygJKHOqzOKdWTx5azH3IPB7A+o4SFEpP6ilpkGl+1rKqNDz11GxswF7qG
LUTb4mnxO0xzibBveWkVyVy9ZMIeIQC8Oga/rRp8gm9ov+UQlm/GmJQbJetdh2P0eRImMb1w7Fwn
J2o9ieZD7XBxA6yPlyrEd2aQ+Z8h+CvYCZ8Z3aYnD8bHQyJRQzey/olyfuVnCq/wLpQXb54ajBbq
18orsc1yGuNH6mtGve5466f6ZzzJGhYooeGxq0EbYwUcHao53zYFZIM0LAusFoJ2pWY33xtWT2fl
AjvVZq0OdUQQzxyQOlHVZXzjFBRPXP+71U0mo/cu2pW0wE90FyTBDbmkRY2snbRo8g1lT/uUGHBA
uxS2aBQRoZi2FFwJuWNObF5nLFWfkoyq3Wyjau/V2MXIGFZvlwWajAvRP6JuCU51BXnRNZ14O/it
ewvKotkZlPEP/VyRuTOFGQGRc4byqpZ4t7ZEl8Ya/VTmZsHl/pJ0yLtkB6E5q8n5u6+FtARqnilP
lR+c7t9l2A3+NsAwlYUV5myCg5rSaJ7vL+haLGYiiwoXmD0U1ltcLXwKoYiUhcdmdMW7qinetBsW
h9gJGQ5FCdNLQeVm2TDgbd2Z+EXGkNhiDDwm1dC2hoReOHO5VR4X11tjg4ZwfIlLbzorKz+KvBqe
khpgsyra5yCXxcEMYf0krc9x3sER7coNjgYNmY5ReNAyNb+FAxVKR+/Scfda+QrWXdLtnT4eD9rp
blVLQFPn1z/NOYPP1R2wVQ4OcsS8QUd/DM/Sh1KUaBlhj9xCP0X6MvM+M9f7nPpHLzJrTK+U/e/F
G/Mnmba4jonI3tES/hhc0HOHXPYfDcomyzSm73ki+VIptardXn7IxQBuLsrhnNV+/d7jYIoRUi/a
7KgsVDTu8qKH7C2MPDx4h9o/upgGHO9/Eq3w0d2U6X4KcKPWHbxFsMF/L/lYI0hN0vCv51vzxRMn
RGB70xdfcuxQlWL/yIqNjNOSMQKx0SEXhJd6GpwzyBuw/7DAEumM4eX/bSqUwGSIpQ6dcN4vjjIG
HoOjKY7/DhMPdykM8vZZMMN18oI6Prk6YWyjAbGwW6Axi61enqzAlic8NuXp/qVO42hXWynYSF6e
1fIi0igFu4sgVIZZN8DBcR/7skDxtDR8gVAeknNQGuX13jmGT0iYvEAX5mAoDCfQGHeDjYwN77S0
mIlkEeV4RisxEmzhI6lxtQd9pu4QGRN/0LNdbwzcMl1HgdTnhvtk41G+fAG+0z6Hfd/sK93Hq9Ie
D6Xvtud78VmJ2YGdB2+J5bzA8RlBkUspXPR8uGX7HJkuAVjAT27QYOQ2F5g0jFhHdIUTfxReCtuA
OnkHct6W8AUdgfNZqdGd3b80MN4+9E12LVsuEk9KaorlrtFT/v+Xf3+H+s5pK3jrk8B/ZsCmsRnT
/TwjrLOHdn64l00z/cEjmxvVKyOfDksM3K7xqMkk7n9QRK03CfzFJZF27+fNQXEsvxXjsKgY1Kkw
upuGk7Zrs9J5dzM5nlKSq87aRWnR45gpUp+3nE44Myco3vouOnqdpgouBtDqOMpxHQyi3/x4+ZB4
8E0zV3DAJA0b0xRi9o+T7YORYqo/yn7fVnVzTTwsn1M7vMQhoXskqIhjoSAA+u1zNU846wZWzRi7
rm9WldrY02NwzBcBOwFFkfFV5UWzn0XHMwh97UfhJue5KrdxG2TIfnL5FikiWB3Le4IACxIfMsvp
Fa4zYesRvJQvblNy9vel4SHYtpCpCpmOL8JhQOg6MaZiGhmZigf7OqSoRnR7dfyUM8xLOfIlnnxt
4nSvkdPtjNyzbkMHrcLs63L3b+cxe546pD9tGD4mWhgrt2qjfZ+ZTLQM0BRV1cZjMJjGo+EOwWFK
619tQ5fiU0e8dhMAvG166dlShoU4UbEPCeqNJNRHO8J+ODi6yRQ/3SvOQmJdCbJjohKifR65c/cT
25Wy2ab9iCq/9Bbjet7S1jL7Z5AghilBRne+SKjUhELBAgfczFUA3V00Wu9NpU5RUsAZrFMiGmF/
xqlrnvNZYjCY2iTzDeSqlcuXnHvToz/Lt6Amj6br8FNKF89o5WQDGUSOvw6TPsOjoFPQugWOH62d
ZZgqY9lATgLTTnNOkEbYDO/E6KcFXqLjt9MwZG2nxexhqfhlOwssltPfVi71VdTQq+83Phbtr1yo
q2U3xklEITW2Az1rWDjkSNdMfEaTpEJ/7xR8BOO0iPfub1i1EwqnZWvt/29/tQL52YsAbklFiV9I
TFFn3SxaEQ8TltA8Raa+dBWGSPd6wF0celxw8nUbRebZSyd05D6zTacXMWl/dT1sjSi6ibIjIMTZ
R1NTYBhBL1JV+V/YfHpvUHuBkST2Tuss4+6FZnHOm3EzFZh95HP997+1YJdICsK2e499TJ1zkMFz
YNJ0pVYl13ZrIX3tXKaqBcVEMNsBQeUi2/gOpj1W25ORGmKaFNWalpoOa9fwOB9H2/PWChWBmyik
uHa69VSLUCNm5hDaPS6PWOQiZBLdLkrmKz1mdzNTRAhFxm0IIQ+QTKmIWLaMYziFX3iVQh/Novop
rtKLPxJGFXEAr7sR/+9sUWc248U2WXxjnrZfkil6j7SfGtt8RVaePsUIVRZD0cCvEZN3NY7xNbn0
87TJ7MAheMPUJAwpJpvYBHdgLk+Ys/0MaT69oKqx8G8Rgqb+gGMXvFTT1/KtxD6amiryd4VJiIcC
jkW3TTgL2JiKTOqMInDAszOLFVHY03gzKLjjTLHQIyqSB2nmwJ+2JPrJokq9wxYmwyOvMB8zV8IW
ZdxzsL3F5b0JrZOd2Oapay20R2WVECs/i+X0p2cI27c5CK8qQVfw76dAJT7HJM9vTcW/zWypLLWu
cvJ9hSYXpROXbXoQanWn7AsQ5SoxIUAOQJerf+1d2cHvuy/4GfXCERjoEDXsoMqOnPW/x76R41pO
vTomULj/NdT4kdB8xtnhfqa0fDCbYvEatB/0iJantKLhVkewwayo/4yzRnFgYXk3hSau0tZTk3ok
m4AM0oqPcIvTdiR1BdNwZ2n8Q5HgucUkicaL0BCdT+6h43h0bVtd/LAJby5Uh84I0ss4ucXFNLSy
97A+yyPe/eOjY5C09K/ErefkI9L127/ljHEBXjUNMbJ9aZNXZ7lvMLlJUeSo/nesm1gRj7Hod4Zl
EJmauhl2Ba69NcHMiIytmyOwyRmuerFvOgrde1s+9m9zikfi2D9xotVPEd3IozkFR7shbG3K7B8k
1YXYww6skbpRj6mCzZn22CVomzWuo/rgDjNzGROdo8alwFqOIM/qCTQlViHteZS8IjkOrDeG3YG8
0BIKduTGOupotj9UDmjsT4cyTzOMOw3zbHYR2im8PjFYgcQH/QA6Dj8MpgDoTHfct2l7ujcXRhac
/51LTkBJjxhxM1Z99zyVEE/v39vY48fUxwAWzuA9DQwi7+fy/cXvYR7LCbt0P3Xf/1uDWJPN/GdW
CElbW5x1wO4ReLjf/tvd5wKicJ+HEyF87EShY36GYde/OGly+3frrGF3r1r/W7/Otug2alRFfVZM
cEe7E+du+c/vL/Xg0Lsu0ZSOk4xnOFxUdR4Eyzksq+3977DGkfswSm8J+/IV5KPexC2T2jsUITsP
4SOgw8KO4uJ8wZzcHpkRyKmyDplL/WGUrtjZUYRKoCuudR5lT1ahk2fdQsClV/bSPn8XDuVlmLUt
9rE9xbTDpBiACHtM8ZFXMMrdLkeNZ0ivPbgTAxusrHBBxPFiyshaHbU+/Suy4wq70olHtlbGq1HM
zlEUVfrOpu+tslGT3VxZzEpqZe0DzYy1me0fQS9QvOdVIDCdyJKDk3QMXqv2Ma4YMKRTLc9ZCXvC
Z3S0SczqOdTdd8q07TpYCDwax8y+mgY7nJppWzaRMl2I6hArf/HR8b9yhBaMQOmF7gAjRSJJilDq
TlXRnO+dfQeL517kMFUZNoSY6J2JGGA/g+2seEzZL7PEALDRVN6O6i8VIPBOFQZRnsuXwpI31cfT
Rauuh9cmcV6OGkkAh8oOOm/83VggzvWkVKfWiK9GBHJS6cJ/zD3TenZE9VJa3sCkmOId+CcFyxbD
pcGrPGJjO+shf45wyHoOMU2u51CeC9FrYqEbDFaWSUFTIYGNFkqLbYfuQ1SNDh4iFPn13IIArYuK
vIo2dJiaYJhGDFX58/6EU7mO2AooDO1SSF/ZImZaFk7Y/9GlYb8YpYbVrCIPoq4Pu7JjBLi+H+ez
02EkFSM/KkofpsiiDbazwNncn0tL+X8ZfSMjLupgXys0oAURolcrcE4OXliYP9eQzz24x67dmPjB
5fJsTBjp2ZXP1M9WPaGGlEW5mvXhvp7tqYaKuUSDhmmaHhRWNXOs82OM/vwcTnBkSo86qEAWc+jg
vvp2GZ7+odKmO9XbwkTbrNKRUbwdfsWlTN8tDTtJ1ZD8LR+uzx11DSDfWZNesmS8JVUM9g87j39k
WEFymGS+TsmHJ5m2uhUY9PipqB9XuYXesdVqI6fOvhi6+GVVU8VRwEeDedp1zlW1g1Vc70z68dMl
sXv/AhhDs6BvUqjp2UZvwCh8USUxol6VCnGXfd9E82FONsaAHzwQ9XhTza/QkPm+nUwYpwYUtxqZ
JWF+0HzbarpmIF7o6mwaXlPYHtHwVkJkQfZFM589e4b4kSSjsVWZWx9nLNdjNwwenVYddCWz17yB
0RV0L0xVn3NJ1AorFS8/pPbPQvuQOUOjfwzrfrgwDX5G0jERF7b8riwQLcRm4e3KJEB8LUboYSls
22wIKAznOIsxWoMCPS+ATrfgO/c/eRZUrdhybnqEnE2rjLqmt1C86NqSm2KELDZ75E/QhjN0AJ/m
3GWLc2W2F0nur4cR0U2ztFdtPJIvAEwCrbdaCkJjKQjnlrdEoM044A0tFlwKrGJ4uH+jSt30lkaK
qCDjy+1r1swANKTRmv3nAKtLFsRQgXLYRUjcdOAgtIS0X66irsL9QYFZ2iUzu5Kk86gKr4CocIGz
aLrZwsXPqGg5NcGZkcUKAoQ9G5a0L+jyLbHpZaWQpNF1WIWHCu7fTcsLb2tNUKNC4VvnaKoXwO7V
Dq3mqhSJjpZO+3VlPIaUMn9Tr/gOWgoLCk5vN3YZmdC2j/SoIYWqGfKDLxx8mbm8B90XTBwBRzeD
7dfoo3o2akE2owirUzkkJoZSVXgZbFZNzNZjtbSvbr61SMZ9nFMPQcLkJ2tM2NRLgHyLidvD5Lm/
PbQ/1FcCjyAW8U64YXtkIobDj67I/fVJnb4XGHEwZWeZ/+eDFW0g/tiLD0CYm6eefYVOBsIsk8bu
YPTNuzFk87cRZ/VzVUjYFktDlHmxODb+tujVMkZWcIkW2ohh5z72AQGW8mQqVNMwXvxqPPTABziZ
k37iAc+sqcQLPNQ69Z4mFPO1Tx/o2iWZ4KD4GycgXZUJS7/zSgAHt8bgp+jj6nmKgpd+JIEuGplX
eIR252lfA3Ej9varbI+mfryhsi8vXZD3L4OSO2e0zL25nHqQmLtD46pj7HLTAdDkrRw6BkEWVb/s
hrWK7o7+b31d+bscExMy4LCSh0XwkHVFdEAbWDGetQjYwKa8yKPo6qJfL4vao9cE06ld4rY5IIOD
p3+y9bab+3/VdJDI3IiYyakW8YU3ghy0+LLmHrQr4RfnnNjHyJLerYnKnlwv9xOkN32rmawYKo7X
XTjQLeAGSOkKf96DDnkfhYwuTJawCLu9ERNjIWoPq3ObwC1USoY21KlKreIyOQRU5Njyyj5rH+4f
qeTRYyLu/K1q06R3ZyCWEZ1Hd4b3HPmxzaPfYjLFdAidXBaXJwwff5gGyLdXifFMCgX7qaQ3LokR
z0sHvIz0NJlnaP3t9ChCKIhmjqxPx9381k0dsRSDfQqU7VxNx3/OIceRvtxYl9zBm/N+TUXe4kjp
0QHQechHN0XeMi/NqlwM/MfCxb5D1uZZkjzsq3Q+kaUAx7XBCdJINk0EXVRR7X60uDWSdamOqWzs
vVE6vK2iHkltJ3uy8jBjWXeZ3ax812jx6rTyB5lkeh/jRbIPh0VhvMxMdSuTXatpFK3GrW7p/A8d
u2NibqCGvRheEqd/nrqwIzgU6PS0fGmitJoLibxvHGFrdYvfZ112uGvip+GUHCtq6N4r4OyFQOIf
YJ5xLpvYdE0Z3iYZz/SxamDO+pYIDpUBzrK0NsOAQVo/9wX8flLTWNLWW161zPx7deI4k8Q2WMbB
ttBSdxZjPAGSiR5Bs5nQT0gpLqURkbO4TClKin2ksUWDQT6c+gGoHhZC8NgHEMaJcbRxYh4gu+Fn
5hTS3hfLSTdihCqYLJ16qa2TctwGhTZ20Uk7wYbtZnPP+d1dG6qLd8tlY2sVpHSnC8OLg1Z2pKxe
K4GnZ5IW7DNwhc34d1kpZD1kpO2ofQqivZt0R/AUZ1fjEXcCcXRn1jMAQQg93A6S7JjXxrGPvezW
LzSV3LB/GbOkpRTzh2cZ6T5H8smmEBDL5WEFM3rJM9p3smU9vslcIjHjNrtNibUfkjL9rDq1q11H
oyA03hB6Qi/3COkd5vbMvgGSHn5jkwCgQK1J+QCdLyAGJy7Qd1XmEbOs9jRhRrzWNqzNqZXPbhF4
uzzDDnzGODfJy6/IM64BCBmAWfySm1747RJ2YYthbSczIQkMDGGa/17oKbtaBcSjGeMLWi9xdGX5
7Gew6kXx5ngRbtq+0+xdzP3XY67KfUQoIhmVMN6XGYJ2LfEdwMdACxdU4GDUxEY17JMQsjdOX4yM
l820KsZw7yyjjDYbj3nmC8oMTFDCStGnKF/v/LAwEMYT7yX7U27Tc7cgcPXI+gmem2W+2RQmZ6iw
CBTn5kzLbYpj8Tdc5nL3l8pq9zaJJFVSV//D2JntSI5k2/VXCvks9uU8CLf7wZ0+j+ExZrwQMWSS
xnk2kl+vRc/SFVqCBBUKCQQy0iPcSZodO2fvtX8KVJMg2PG6TJpJL0sfTK6+bmDBAC9rU6K5lslu
0DFgHgftPXUVWh5hPb5ZYwTs13Wq5f22KstcPaOWoBvKWx0r50nheT8jtdpPFpIgN6ugWWCdPRjz
cJRkZ7mnKGZs55x7K/PbvpP04fp937vRUe3Ln/YUAbuSpbMyVBqjbVvZKzxszele3PUwoa8dkV8m
qOHHAoz0dqDyWIuxMk/3LcUkU3QdOgG6iVL/4CNaVcgEumrQHjUbibbkDIvaVyFpHs/4qpkSQm+A
uB9rewiQYSSQzRFRM95qiFcwEBfVaT++9x65U03M6aNRnG1X5Nq+Ve0rDLXoZEjkZfcPoGg05zEb
2dzdcFgH9N/e0MwXVnNxHAw195OeicTo6KV1y+SU+kaXL2ZglFs7E+1eH1zavtTVCoHifoZsYNkq
bbMPGox8VrGSute8hxazTBYZ8Hqp4Z7CTHYbC9W8pQR0+u6V3hgNS5M2lJ/PPXv64qTBzP2BVNTg
JeYZvZb+kvxiNU801tz7hyKlZGmti1HuOz16UKdoI1VdhYsXECMtisOfJsWEH8YdFIjmdMVUM2p+
Si98Ucevuo5/aoMN5mk+O7CUB/ssJUKN5hRykWm0NobyLVXo6QN5u5NL8ZPT++dw7NQbo4XwVabl
g0wTyC8IDpiuRKjLZwVBPEzhATArHdxZGKiIJnky8+k1UjCPop+o8fdLjv1S53xzX1y7k4dXHKUl
kK6gMl69iZYEd+hMiGwY9x40z1HRfm6VNMg+EPEhCu1pptvFR5mIFZ1ZZ+FV1aUe8vJ1Vodojmee
7tevhpTrGMQLT/ZgbczppnoNqyMbNMdDlpBOUdeuMwXXJtGcGx1AXraVxaawsJajCpsOkm7pJpnA
uVReCZ6ixq/UpALY6YR41owQet4/QlWjfqf1TFMzDSp6oVinEKYC0GbRUMwExouHmsBwsoGpBHla
6ThBD+0m7+qEGaOhAjpK3+qw49xiNTpBuUsjBXYvIMjNva5O3BCoyIjLSTGCfG9PX6FiJH8OeklV
+aOpK0+RCSxU7zV3Uzn9LasK9xIJm7TbDLJM/Fnnrjx5FebzqUYzRsOHKg1dNBTZMVuHocD93rnN
ISqpyQq6ONcKKVmvatGTrlPRIRo6RVZhbhFwoeJPVdLZKtYX1yTeoEa1eYNZPxybsP+ENiyXEFWn
Q9zHysFQd52hyzXDLBVvBx/K3AVUhja9khPHT8YWZ3a+mDfYvuM4XkQy3YhZ8yFxK01dPHy69htF
kfs0OiEXIbAuImD2pKpKvS1lz3Wlj0AuKFy6vHCwHc3PO+IMQs0IhQmshIChEN2B1bkbe4Kq10l1
XAdupqEGfdK7lPZxoif4bsE30ARwbdcvOHSDY6Xgpf2D6eJ+iA1dzMm2VniX3NEIBjfoW4Xc3WHm
MbKYlesRkMmDrGmF0bVl0K+FxBdYYf0i4mLaKpLEHhRrh2GsgoOIuk1sFvse6ZC5nSWMjc493k+T
d1GHQh67RK67eUBhhW29CjUU8V6ltdtCSa5mgifw/rSYZX+VmhwOOmm3a1WqAPJMzAZRPKwbWtHZ
8jXMsD9bbTo8hHbaIpUDGJ1W6r6Uxacmw/QioErOob73O7ojkPVg5cx4azjSBSqOrVPMn1ojISLP
VRVNkJnS0+6qKJRPXZOFft307w4rgJ8nw0suoIiOupL5aRvPUFa73t9v5ftGFuppue45Qdw3i4Qu
YHpvTuGpfEkV9+c0SS6IgUrsJWUUPBctao/alnkCkTvzXlm48XQ09PGglZP3UpJxiXRsXY94leZJ
5r1BRnfx9d5snLzI8jMrx0wexJikI61c0RBixe011KXE8Gxz3AarJOntZRmx0N6HQnmCuMkdMn0z
xF5MfoPCC0e0rJsOCpHdwtlXdMlBOtO5jYvx3aN9g9dufT+6KGNZLNuKuvO+pHNicS6m49xahyAp
xR2XsVqfHfQvO1A/9ZHcFDgrTAwquGcW6KRnzosI+eYDVdNyU3qyGw73y90YeurDv7Mele84tZDs
5rDBNZteA/z/taM2wVa38U6lMUkqlL6czzyIsK3uKn4qPGIvrPZdI2HNd4fU9gO98w6q8W5MNqnR
Aa6ulFbF3hsxVJk6XjOrUUloY9zh471OkIzN/QgV1o8Xo4wfCdg8Jsitq9QBaZ+JbTHL/hTP43Dt
CGI+DCB3I41ARhp9flCKtl50kc0ZOff+HFMt19GvtDMw4IQU35idAyImHAVB4pbBrwLbAMky/eNB
hdLtlsm1FDW/jVO0O57LcWla4SPbXzUXEeLQWtOHNAAST4VSPoxDFJ6NAtn1n7ZH3tXgghVZPY6y
yNcRGqsXg75/rJVMFaNIHM0+Pv0Z0CQmjlGFLLdYdYd9FGgBPAqXrrFlVGduueqxqbV5xIofbr5S
mirkBQkRcYJh2xz7YPxdSGIbRkz4N29Qn61sUl8nW2ESjxi972YhYxp8WBR2/WD3p7J3rZNIyCqQ
GgoYxdLOKQkAsn/qUHe+TT0RKANircVd/MKVePLA4vHDLfpIA/wqXdOe3Y6WAyM3zHse6r5YWBls
Go90FqM8e7B+k1Gl0zbvwEz4Nl4ay4tsshE97BA80TxAwS5JbOa0kd07f5aGF1503p9igrmid0rO
KoKiR8nzQCBh+SZNtEy4BSg2HH0uhY26vWVghPUEg1ucoy/vGsUCaeDFOJcN0P9029eJibU4HZ12
X5RY8u9bJgpDILNOBCBDVSHoEQoSgOUUxisnqY7NIsEybyFhEGE5bWU7AGN3vRehyDeEzCtUAWQh
DZN7CO7fVRWVySZHgUNgwmPkyucwBDoA0cN6jEW6BLfC+KhLse06zbAbcuWn0ffMyylAEJfwhgZU
cdu8wYHKHBwnhI14vSKLqZiqCly8qu7cIWa6R3cFFXdyKRsM8enkPJYYdephGG+jVh3DhLxMq0O9
VbbSWN+r4JxM8xJpKDF3dGWm4iMKo70emmAeRAbgtXP7PTVMygF2p6CZHue7uoWBAEShmgVXTayf
1bCxd5VJ58t2kHzcd7U2tc+KDM+CES384QzB9FxX1WHEnEUaq3micckbCmjkyJ6vKL9Tm+Ak4U0N
SDQJQcsO9n2KXsdQzc+istJd3qKYNmI1fCuzjhYFaDXF8l4qM5r2AcgXAM9EkdyFk3CKY59D5Xfq
znQuusFPuaH8lgx57Ua3oerBgH5o9Kl4LTol2UdN81x72COTSTdeu9JFtz+0OA1VA+TMXKbey4b7
+qh4DJSnIspWVuQqL0lj0MnXo82fh9sooGnQ/T/hKcHPGqhAfubJTmVQ/HkhhEf222Trmkj87kcd
gsYwZ2Wuhpye95fqAOAQaXquwG6WwZbNOyfxx4AQyvvRT9Ozj5r3sMtRCOU8nlqSjL46iOqnh152
caJhU9wQlSNKsrC6/ikbilQhszSW+i3W2l1dYweHfjbueSrXkzuYx5zKbH2/2eraIbKjRyc2kaMl
NThRUIwubZHEiGrYh/RQTutpno4Xwv6+fzp2TXs5RTJzM+UczWlRBN71sbR2yj+dIBuxLRp7InXu
63UTk/D6p+NdeILBhdUaz6jYm0VMViMtF+3chIqzQ47X02DEN4Unbz6zoLLLcFMLelCu9NZqBbXA
1tPkOAy5udXh6F2QA48raFbikJTXWomsWxIxRXda96zpLexH56vOdaKcBgjMWQ2eRNq4gYXn+u5o
kzGZtQ+CscP2PolFsLarqwdPGa5g3sb3WlQvcKeOVFzlT70s0WYmFrLtKuOkBlOmtpLgGc8h431C
4ukf4sSSTrdvxjynxixqoKWMHTyyS7PJyt4CPGNqmB5bDxVO1TvYJPBSrsuuHN8xytc9Auogof0R
4w/cyKlXHsKY9iXgs6azlFVpBC5TT9JDpgywZ6fV5lXWPX69smIURRUVPpRPHmHZB3CR5qK3PT7T
anbElI9GOGZfRoc1FmHLbI0mTIqFNN7fb4UJjv3BNhjNa9OQXgbaBQQUiGPVQH76c7/LKVL2dCRJ
WQiyfm3TQ/p7q0bpmS0nLmsFBw5D3710YP/OkMMYaIBKRsq1TU2EeIfJA6S90wQ4Y6+GHbJqUQZY
LECf3ociNB+LXRSrfhv12HBV+82e0uRWelZ8IzvjYe6hZ6Mo4C9Wwa51Iz6HXCODxuhfQ4iOYxZd
g/hBCTNx6SYcfWkCxV2Y7XYqS2PpGshpPCfqH3GINAygcKilGjX3/S7/s7wxAEbBjGSGTeQJM3Z/
VaJhJxMzfmhEvTIICrzc/xAoKluHNMmG1vgqU4Zo3aLHXQ9T2+1dpyx2siBZxcN9hGhyPN7PGUUV
bPNCqU5MyzhzqSNVehaaO7Nmbtg3ffSska2nIXDpDb2gZ0XFZunk2xdVS+dizAtfEG+/we9o6DUI
4UrFPD+aCAh6pd/0Ctpz0QB5VZ2KGaWcjSdZlGSvUV5cvS5KyP1s1kJDNV+K2HhOSpA3wZCiLgRl
G2JVfcVFkPmVyQQn89wH4THguXeUTM9jZhuiOEKZxcEAhpgRBupuZGfmFUHS5j2WT4pE5TCDaQsR
PeW99mw6JJ7nAknMEjFpNj7XfahfQ9e64glR79J9REhn0if8RGuM24DkYsvoNd62RkD7E414yeRr
xSGg9aNGcW9h2hKb4UkkXpgqF5ELmGM06eB0RpQvAaV4Lw2Qlm6OYGuc8tn2XO1kFYYBkFQ4zl4m
w4MGxehcA8psFS1E7xOBn9Jp83kePOaaaTIdms9RDFho4Erce9w4o+CZ5dDTR7MFriTpFEXCc06R
MMrT38c2x9H3Y+O+eJ4MXxurHHxOk2yrDalx4zQB/m0bjpo4qnYZizfHCQTEtcf4jQyMuCKBtaoO
WqKdCkMl40zHzEnq01ZOoCQtonQAX3uwsjOgmvMUIeY0lTh4uSwdfoEDS4vGfv/EignTrVOt/qjO
+WzIaOiwe6PwPbTPPHRUlkOUdr6Z6ePxz7N3lxFt25SJgNeV0UPaI8jMOQ8uac9PUAvmrIpSVW9D
HET7vMtfk3yKdkEVf/JuokekRO2ijzXYJbZTvjj0m1eDMqBr76kF1K4lcVWPsZq4o/VoN9d0rvhK
UoX2ikuQnazFzSWfZN5rrF41j4gNmgcnyuqVkolvF8fqjZ2f6aChphsgheyreREcWmGPPtgq5jQW
gQhan02cHhoA9k01HZAXwtyZorconrIv0ys+Q2HyUdizkntUe4JYmqw+dFViHuNWPWiSoARMffWn
y6g3i9LfRlI5ryaqEyuP7V/OqL7MEwfS5Nxkl4nyIYUmHi5OaO17zlV8UDlKc1+r2QlwWhPBDnJu
qc0zQaw1CTFe06wN7Wuasi3KVDU1vKegIgTKKJlcTk1iHxBuVbuhTt3XXiYIls0welc7Jdt7GoDp
vtNA+/fdrFcyNZiPojjRR4/9TGWAz3MQkxNaP7kzUrGvM21lDnoPbV2L1rZJJE8NeTtooHZ1EBCO
JH2ovUCvEUnaDH9uYtdxwPJqGd6gsH82mJ4fjBIfBHGteIDb6iT6oL+kjYDdlSvT36VHrSARvY/s
8D3RJSVZboOfFcIUnSYimUSx7XT0oJ2qizddurSi0iw5eb2YXqGo0uakcuZ47vez+0OG3dFuS4ux
OdaQJGFahmjnUXWwhxQISZ9cT833tUm/q+1DEwFL4ZzzEEfK/FWfZfkxT3AjcDS1XgpUpL5tMmUc
CykAxaAJCjCWm66j/P3b25F5LOajui4QcxoaFybhwJKLR1V07qNJQKSIOBPlNbw/KxlOERmkQsfT
YURMmkODPr/RdcU2iwj9qvNAgSnJA3E/PsWEG2OCKQDNZCK8DKo+nHomX4Q+Z/XxTxMiSD+Su5yw
tRwyOrz0YHaZsS3iujsY7kYdO7lq5u4j67PBrLj7094GfQiGAkZNM1De9t1WGJ16sUzvZWKE+hI5
rjxoeA/wMA+XWum6pwS10UIW1fQaJh4IBr4X2iVnxyFUUHw2iG+8MEey2Rhrpvnaz0TQju0y9TiG
7c9p1iFKQ0MGCGBxPzhN/4SD5aNFnrly0gYzvtUpL4MEps3A/daTo4DMHntV3eoP7PTQ14uU6XrW
iAcFWGOAC4v7vKuBtRX6KuBFe7sbUO1ku+QuH9A8AZy3hrChO1588bIaz0ucvjXf9NuGU4og408f
xphSbC1ZYZ1oDpDv0BbKTmMg5ycSD2KE3njtze6/yLEKqCo9O1JS65AWw/DGxvBJOYaRv6mGq43v
K01SMqn4+Ky5CxfryW81wdlRCKn5Qzre7oPKqRXeOU2Ln4xe5FGRDsNygoszC5hkP4LUDHp7lyLW
3eFDh6o1bWkSpC9myfS87rN+c28hTyRE9J3KJDBNgEi1Q79xUmdYFkUCiHLIiy8JiSWoo+wl6Jo3
kgCmhdXryTV2FXHC/GYvl/lgmZ8hOJ2c7Q3WPhEebmVUJ/IqCAivm2ukNuhy569SlaRLY0j35qhX
KxbFlE0ajJxSqI/BUGjPyIHaTcs8L/W0bJ0JiNoRsV8j42eyYodn0po+PH2mQ6FUafrnXh0raOr4
xef0JWuKXmJ2yaFe2SyAvYBH/9ybiCFrgu9QMj+gB6WbKp8yZl2h3Kf5M8O+CsXM7IwxfTnd0FwJ
F531GRjtEDBovlgKGJjtYP0elUfUxysbrTc95nZql02J8DiBcgbqil7SUBH/0Z4G99cyucT180Gt
aZwNlXUK81+6g+OMX7YiirbsrZtJ02hFV4bmRQ/8oQbs1mYukDQHZ4wto33J22B5pbgET5lRLUFj
2RaMVeGVROvYUra1icrGqgv7PGV6v9Pa7lGL6UxI00VrUTuvlQePoM4Jnpo4zuMcZtd0cgN0uVSW
YE6WP/76j3/95398Df89/FVcixSQS9786z/5+qsoxxqgTfu/ffmvk/jibFf8bu//7L++7d//0b+e
ioz//5/f8n99ofnX+a/X5cf//ev5H+3Hv32xylvRjg/dr3q8/Wq6tL3/DryR+Tv/f//yr1/3V3ka
y1///PEFErqdXy0URf7j77/aff/zh2Ya90/qzwc1v/7ff3n+yPh3j2nRfyTi4//4J7/Q7v3zh67/
AwUItaCtG7bl6Lrz4y/5a/4bzf4HwE7HVDUEJ4bnmuaPv3LWq+ifP0zvH7aKDteD9q7auvXjr6YA
CsNfOP9wdBp0jmnphqdbjvvjf77xf7uC/+uK/pV32bXATNv884cByuHHX+WfSz2/NUfVTdtQbc0z
LctF46jr/P3Xx03kId+v/bdyCp0J6whRcUmZL+qgzndhUNExnrkJmvoUw18mu0aX+4qCz8lS/ZyR
SBT2DuGpLYB9TSrrlOgY7OAJMpzUfBJJbJOf2L/VYyVWhT2HKtDOIu0VXFM1W5EalFLMGdoDLWlS
YHKhM+uzi4vO6y+mXsPamVnq3p3QMbWteNKSaVhkFb7a1MTgBAve3RnVxBEFkexu7VSTu6sGeUxT
fgPcZgdLATnbtfg7ciwTq3ykNyMHhX/P0HmB9Ukl4kk+Okwds0rdcPap/bJnLmSAse8YKI7eL4bk
NG+qihRk7ZY2YCeHGqGsIE5inMptqoYvSZA/mGn8EjaCF0lNIOf4A+qKM2OC3mYaNBh1ugZpmu9e
Ib0nQdsEDNPqZL+6Ac6tkr5aiKIb1iy9BNqX+By1Rwt6xZi0P5HQfKfq+Ds0iq/OyFZVUp4CL+Ko
h1MzK046RjJUcIc0Gg6VVzw7/VyauO5LGJNQgHTYc7ovg5khRCpimdKWSBeMvkviyFhbr+gr4ZUE
4HvjgbgtcatnuFUVzsSC6mto3VsmEcxp57piGRfDzCpqBXw0cmgCTe/JI6OpBMAvT26u2WGEGbFX
h2tZvrQKXHDGiZfeLZ4w3y6HkNiLEZMf7qMWShNeOAu6a4cDl5g35R2KiI1HqXwshdijQGO4Jzh1
TaX5yyqgHVWKstd6NCQRaaf0eYkHwtUPNVPR1m6mpERVsS8mXbvJLN30swDpVgSSKYAOtcGNTSoq
11VWnN30nO4F9TqGLIgsi7oLsrVDNESldE/WNLYvZk1BAqzIsWgwh9ojTvZmMSkmIkwyVHp0jynK
QFR3NPyDJluZGOUmZ/bHQjhYhKGHe6gfwL2bQ72oNcStDC3IFCyb57RCIxdbeJv6UH4FggyYsGJg
M2eHRyHHEExmbwWb7AhNQ3fbpSlJQgq1rIQTT3eIhgcTtEhFTwb80xKH0fVmZjRKuqwBaVlpJ4Fz
l54SuNtuyI4mk06Mz+AaXASsBFS474jMXD9QEEN2qgG2jbRVuyCWVuj2LYA/p9WBS2QkcoYiSZ6z
EdqoyOoQHmp4yTkg4/1FFGCEM9ctKxUYWTsbOgTZXOmvyLFR1AkFlGD07Rb0RWRcX/JsxpQ6RHJO
mreIgU9tjMR8a8qBjBHJda1IniLZlRsiQmx7MsphHZsdiFS+ZYXTDnmX16O0C71VrCrKwmzLn1Ws
YymkzZYKjeNf2AGApu2opCo51dQ1TjQ8I9n97r2ScyygJo7jwI64ale+kWuSBB+uQ4RfEpA0Mur2
r7FBrCb1jzxyK2CcBLOWtK1UveZkpRjRutCdbYoedsNSnizj7BXQATk0pGPo2dswdHR3OrwMdYpq
WlcaDKbjsA0dKOk2cFqMTJB6Mrn3dOdDkxitnIjjpRCc/nU0FK3D+wFFexsJSVkB7EdbRtG40Uoj
8hODrkau47ZzU78kjdBM5QqKGDPE/Eoxqi7o08AwGdzlaLQMiZlyLgTCBtdr7UOTYHHxguTkODY+
yDm+tj5VNuXeyCJqjkTPiHnEOOaPMT0zJ0ZcFCKCsgVerLbjlq20utowMlzgyTKWwszsReNGCVgj
YjGLPuVo4tH7GaqzlxCxUI6eLxD5LgcN3SekMCwLLCGxm7tndKa5IsdjFOTnRL6rEpRkhfShbD0a
N07ykEHp3cHwLxbBjOsqDfeWjCK6VI2bbOmt93saiZ0fGB3AZBXzZk48Ss8Pq5hkM3eCzAUukh7g
z7hqZlzhwzQVkFDTrWwSb4tp58uYzGNW8kwKPTIZ+DZPtPC5p0nJWKgZ+VBz7PRNp5eM0ZPV3IDg
iiqBlkL92tS1H5sM3oFs+TgFhR8mBZEOQi6ndDxbRX5NXUydYYei2pmwruRFEqyBtWkY1Zkx4Bbb
hFwq32DasmT9TC21WhLIfCafC/hWpJNlFR/1ITgOk2quahOOrV1M9ZksSJ6esfLdknSDHuBvxX9H
6Ra7woFLNCNVItU9xab8ZjqaMR7yA1RgS41XJ1+dQy4DmgtYkN00dURThQyHncDZWWrubOD5fBcj
bixVGiNZ49xL+WQnPlJiFn56tOumizcVuZoiDjBgIgcHBoJILWIKlHVqh1YgwWQDKoXdbfiMeP91
4Ez+EBKyHYek32W5upKW+CJ0YaU3ZMbUjI0ZVZrwl9TV0DacM2hcc6DJ061ZiidmLCuNSS4BOhFg
XU5Bi9YGNB8J8xczb1iQ87CSp25ZOvXHNKXTWjEBlYT2B4RHEicziGVtbi+DVkmXZUkvk6gGMuVA
jWY2bc+a8L8e0f7SwlQC0ypgKRlDMGxuhbn91dQb82Fyn1lqvUVZ8bPS3mMmY/KsmjZBG5pKJ4vB
Mznw3L52wmrcCJlsopzlAJqQr6P8AQrMQElk4xxoLkF9ZQn+eEozP6FJAsNp+q2P6Ukhn0/ggnAT
3IpWyyIUA4BnNAOgt+7sVWI3od8C71qUM16or4KCxCOlXJYeZ/45t8nVxhn1GqXEwrl7V8WbOKja
Ux033wJezDLMujnkm/jdlDmR0w9P2A81ThmhsSzcsMCk5acVOfax941vsmCy1HPqqcVnm6rvBay3
RZ2UzVVAjY/IDUqajhKtKb86wRkLbTjK8VZ+5hKIkTJWRIzw5Nfq8K1WQKE6TcMXYTFxZQ/FphI6
SGSjwA/SEmdUmrnLdEh4gKZzWEPnVVI923KGLRemW7h+15XyFLcIzS0BuDUPz8qcyVzqnMr8uqjz
QxRal9IacDlwmyjZKE9l7LymHhqFSSWNJ60g3kWN9TQaQJS17opi8SMBbe+/jPjT+WhHf9Kxzgg9
hrrUvjte/Y1Pn+Blhy5lH7JECFFwEm20TSbiT13oAzNqMH80rFpMiTzUk4f/3JJAplo96JYKLQ4W
U4i+FWFOFmpucj3IXdSdA/aw34iDyNMkEcg2n4ewwXyeMUwRzYRioWrY0kZax0m1SQR7lOF96AUU
bt0zipXtPFRoU5YR+40HNiUHUNUgs6oNoS6QnT2YNpWe26BiDeU7K1DPM/wSeDd0E1A33gf3NbXn
j/ZCmRsjudGj96p7as1TNH6V2cmyoDNdP2PzM04/3OhN1tcpU2F8NIB7N60GKkou25KCLraQoX70
lDkFSXex/lWGL4y/l5pN3NA39jepXVRkhrDHMwJXEwKjsHoys0bEk08ImORBJYFxzjMgf3ahhvZy
qJ3rFJFJT85eEcLzSG41rqpWnXZFaZzStD437rh1pLXD4L2R3hsoKEqtMzRilddIINUBPuDJzpbY
CrjywEfBEYcHjCGglYgTgR1k6dUayQ6jdPpMgNlIAOn1eCXsASjj7I1+N3rMXRsn/Iw7Fi7tXXGo
O5sHNOiYU6m7ik8skdDDiAO4VDdplNT2w7VDw9lXF5WY65rMOhNYXFvCesue8x6dJo3alOOJl63R
UvTEmtYZKgElunGl1q0ksyBMTkRBEQtPLiuggFo/y5rJZreL6Q5W8/YAUit7djp3qZHh7jpvuZQL
GTEVyNZV+Vslwl4M+k14ydqw65WXzwKohUl5A1IGtUVzyJR+W1jxPm10JuPTTpAe0VLkRTa5XYAu
c1VbYhVZ2MpVxNQ/gHNuUPTaq/kbnAHRpAFRxF8lDHI9WbVyI/CjdsjfYImughRkvp/nS1rourNG
Y9vCyLX8qduVMHB7/Bvqc0BEfTVXfYZ2VG1iFBb8ydZ1NKNl8I5bRtzQhVOqpN2GVCX65+RNDQ02
N+AzR/chfwNgkff4b/EjXkLtZEO9mmH5+aYgd1ol9O6DENZIPYPIdvV9TBZus453BC8mFgjueNez
ZjdIh4FIOTtEWovipQciG556qk+qFUK7OX4AqGYGMNyK6CJJRYQRJpynIt5n8ljxOZn5vq/8WvPD
nA9/iRGJggAcbzschH3oh9fsg5ulXrv9s1U+sbTCqY3SdZBtqmRroP4D783O4NsPAbBiAiQpFcOW
k+zaIF4wAa/MSc/Pp7U7XVR49+EGeiTSwZptmvzk6ht6uGP+IpmLwVncrrhkJdNkhOcOZwnaQDtx
o35sQdkiZq+gWpPPsart24SDw1oN5AdbyREswIe+d2EVP6ZXevCAN36ysAq0imy4LQkszHUWLBIh
kdvugXg9Am0q0OUOZjcWM2wJS6Tb9BtZeT2mLS6x66tgE+t8Wr75QLcWH+kCS4Q5rAbv5DCRiggF
3DCOs/NDMyFg8xOkYPEOgT2xp1awj0mc404C2B9oe9VhqeL8Uk2wgL5k8R3/LC+F2OYAWUgpuM5i
62cY+QayYGoQZJV9s7LMVR6cZnovIVjykHmP0ESW/DD8Vn6i77mtquYTNqiU/lh8l+zYrB0MJ1PA
bOSC5r9xa9bj/FtNzRvEkEWm72dsSns0gcQH82DhUdc29J25EdsrKHziozs8sPQNOButuf94RKP2
jfsMQ3AW71BrD6RWMSA7BPk1ywVDP0zcYMoOcto57gacrJiWoloCKcrODYAATk3JI8PkBqmv9F0o
LBYHwk0CloD/c6JTfEh7GFSXiU3WM6RxiwIHRwysY79VfEr4vF45hMr2fm3c3PlPFvifpAaoFqZS
zMTL4iMISYUFQrQqUAO1N+UryXwv+5kwwTGWBNnWKGmu6XAOX8JoOedN7zESx9xgDtGZiyqA27ts
Zr/9ig06dbeDsgerjyXT7j54zhGEufTKgS/lFzAKU711yLUV+GKW9rDKDfw5JyLtHPdCOr3AXUjc
wVeLT9La05TVowvunxG/XX4FlEjGOsfvirrnjdaJ+M3aUbzMAX31mnQOjdDmcRWSnwxQHPubvlQa
orn8juWFqy92YXO083Mr/PGDAQIh1GQYeS7JaizuzBUtb5O06yRETKTi50PVggt4RVJSceatcW3t
Zo2/H9ReZa/lQF1ytLvjrLxG7DAIVM2bWHk2EJv1SwpX0oIA8qoe0QwPAm93sq7STWugQF3loZ+h
UySqAYPcBxcuKQ84BJ01mW4rjOEA611fGRmAb5h1k8xFdUs0A09/qDyS9roYg/OIULtXTk60whxA
UobTbCMWi3xj6/vE2E/eZqxfPHfH4263R107uf022RTJyit80pzc+CCVG5AJRs437h9wqcARrimK
x2F49Aysc0+uQ3gyNpHQ3TUv4OuIazLwmiNfZj+INk2+SvEzZ4ugO7JD8JDSh0gQZ7RL8hzNxK9/
qvY5eSftJh1fknRVUP8lS7mhl6/CU1N9RX3MqnVQbCCdB4ijDBC8NPSUFRfEeSWfqib5FJ0yPTwO
a4FvbY3mwFfpoxNdMFfb+ZrOWjNz2BlXamuofZKkAEnuzooE54g8knxJ4yQ1tzwaI5NkC3wATx5N
o+VMYDYJQdN/2xRPObwSv+hPWXuJLh42IJpalLxMWpc8UlQSGBU5J5BkOTjrzPtuyUeLH+t46TFq
AaOABAxdGb7b1wSM4UxxxlhkbDU4LS6huqR0QQuaVQckLTWgri5Du6IqarQdO/fYrDWm1Bb4bAZm
az5eFPfQndfsutFDHF1rda0WmzkamTBgs4BtjXp1114THQXf/+DuPHajV9Ik+kRs0GQyyW1VkWXl
VXIbQpbeez79HN4BBoNeDNDb2TQu+ndSicz8TMSJLQ5p+5Y4apdUttrLPRQHCFSJey2115psg+DO
1A9qOi/wUsJzIv6GFmE75onDLElB2bXGA3E1pfFAhU6xC7L3m8UUrxl0va1W4Kn1gnzXBk/cPSzk
SA1mEEwPzuwGfyly1u6k65hPzly+GtefOrvBzTh81mQsZ0csfRphIwSbXVYd+YTK+AhsNX0N9Aes
AryEXg+qFPerV5a3a1tpLzfSPrgsTVYO5JlvGyWtbhy1/tSQUsnJl1xnDu+Zlnk7ffMqVjiKMdBl
uW+TARX5VuVNr7ZzFvXWeOazWHPhF3Knr8bsI6nBK8w3RNQSmn/AlhZvl80YbYNfg9MamE5oPZfp
ETEKUVocuWRBcGNze4/DdRUbhjcip9z0sXzzLbFqnPD+chbxTzS7RvAGkPziy4CD9AYoNAOUysfq
hcdbVniDN5O6QcnTMsgRV6PdfjHyg+9DUA107W6ru2t4Dz9Ejp6M04n5F5kLl+yZKQynE+8NFy1v
CBWCYXxbtrstxttwvqnMR6rYTW4/sYeX/BeziJ4IK3kguX3qX+3w+NU4NJvb4Q7To1cz+sP+wjj/
Litx695h6azEof7Qw6d2Wkn2dn0l4sNonyL+8fRusa6mvA0ZN3B4MTn1Zuvk2GfGMZRr30Z9M6mD
7d5SXlGbZHiGKaXHAy9OPIAd2zq/ISdx/UvWeGkc+5vKFx+UJxov2bAV/YUfb3BCatrIS7Kcre4Q
WpiyWPIfhXab05Uz1KzOpThFQnh0lWRGrMm5ILD4lDMvMaAl7Bhs1qXHMyLnV2J4rO40ax5RRwzY
YR3UzLFIRZQen6hysXZtLRQV/5RQzUx4tkKEH22MnWACd8gXL8o/os4r+G3cJwMxLDtuzvgzgXZf
bDRQT8aLdG8sgELWlud48EEnuh0X/wkrXp4eBESmF6HfUJBQx5oAeNo3Klt+F19M/sgN3aCR03ek
pdPEM+ggYYOvka+uwp7In6g34635QsjJdBlYO+943Jpvik4ARH9AEisqSPFV8M6MxonS0WVsljET
X1r9TrcatFqmb4g7InYDBk6jLzOcf2tFAk4g/pxnPh9+do/BsX+ExxTjC3mJ3vjLlq1ErAu+61PB
Mlg2erojoG2+6i8Mnk9OSQ4qo1b6hDvU5N8L9IHHgOQlpp9yh0KM1N0rYCliSmacoFuajHJfVcl6
gcAKt8uz1rAYAFU2yUeDM2RBSlmkrh8O2VFh+C8xSOcglx3UeymVQhC3R4DWqvN62NGbrDGPEwEj
fGKR3La9S8wpmlYDef6MA7PIKo77ezNpj2EerGvZTe+uc+F2Qdpqe5omrtRfJJIbx5U7Cjvrxu03
1Zs1PgXLMYWFVOyR4D1Ok2/8kMTmblZ02A1o/PhlNk5L6lM8Fc7epKqttvRxnBi55lHg04abwDPf
kvgxeQ+Q5FCjUwlTzBbrk6nlNDUbPhECnWzhyyg7Wv206XkXAzoT3NSks2DxdzlrtgXpzLU/Ac6u
b9ynxVm/JCfwUFvO1f0Yim1itvTzcLOGJzW8lswb5WIelPnX49wyBQZcOe3q/moMif9iWd/u1PGs
cejdEp9yIPf+MDf2BsIYCDGQc878uMT7SAselva9YT2h3yQ8Ubg7gjuIfsvA0C/aiuLPWfXyTK/q
Dk2Kg4SFni1RZIdLdhlhlh9RFRNXBdGr1YYLluJb9F1wnjOMmmRKETnqeP30jiqTYq7cqtn46t3b
cVTP9TKcWYcCvaeMvCPahlyhzvZmCtXYMh70IQI4wOujx7un+DaoIIA46amvl+cJC7AygjPWLTfu
PSbTx35OLmENqB9b2CD7i5yaR9yWdZ8cJYf1lFcE0IPLgmbK6JLG3weOCb6Ln8/0qHepOk4u9ATV
Hbv5OLaFxboLvV1NRSkLxjpNCnrWmvBa6Wb/Fxht42fTIwSOzs/q4DHO8xfkEFwDUntzo/cuCwqK
HFe76CHFNmV3g/oZhDbfbxLovEwFObpdNhAa3dlH02YPi4DmpsLHByGSimY0QfrZiVntxzj5Myug
tW6lfaJK56ytEhMTFoESo0H4ioqnn8rJz0PT35d9CyogunazXWxng8CWYv4IBZd6WujnxALBx8FT
9iEnTg2khNUMZyFVrEk4MPNLxvxr+WPn53Iif8q6JnFlHpZo0Xjuh8Vn7eQx4ANbZzOqtGZUjOVc
seOJfweZcmjK5JraGWiWJOIuMeOdMPMn2wzvQ+2vSeqrwpgZWeei6lFhvkkrv++BwczlYpFszjhn
qM1976p7A/frrTD1PXUiCfJRAT0/JcBULIlFy8O2tStAmOYkB+IIZ71sE90iAtrPWHHM1yVFVEr6
ghwIdqoR9uL789QQk4UCUXObA5SIXG5rZyoOZvo95njpbD4JlmT9X1T+RA1Znm1kxDuLcEkePcYj
bXrNLCqmLl49U2gDDZmSrKl+0wh98DyTTtVnIfvSVVdFJOFgEDmQdqTclFmEOIgwj6RigloDQdhE
lEhCUcHioBF7nUifUOzQpD6q0T2yRAB7ZefAeJRN1RW9AjUj6ojlEX3iPNNpobNN8wFzbQK6GZnt
rOmkT+XVuHPB/YFbhB+LtPJZtoLyu5eC7VJzu7jvuPi+844sLgHTbes1aXJxLebeGos53KCMQIsE
fXdgfSBZ/yXvj9EVY3eWNtUH0lOuEIT/7HZRJtZmf6ir4cECPLftA8Ewl6Wrhk+WRJ9NaplfKEAP
ebIGls3Ud6mBPhL5BIkPzLMLZJUsAhIsHMyqnZaM0Ch9MazyGiPYGx1hItcmfsKZyPkMI3BlM0LU
unSZ9pXti0MaECInbgyGpVWXR6fabrnPsXTtR+dldOgW3IbXDAbA++ggm7H0L/C6niTErq6Qd6Xd
SBskF27QnuTpDDNahFEGPKdxDe8BUBtw3LHUGig9A5OJbZSYXI+JfnaklqNNAjgcdNMzWn5mw/n8
kzVooWWXnhIHXy+O3XmHXf0nzYzCVxMeCZwH/jDMhImVGTVBz4ygcDS5ZWl/DUZknR3erag03pQj
HdKLgx4cvTd30yXvO3PXdlnhY6y+yPV7V1PzseSBp5qEu7hsaT645tIhRz5LNERO7qjLZV9ikDXH
JN710HFMBPa3gTP/9TXduwsEaEJsTuVWCI4/MjZCPqwApYLG/mHmQLGjjpSoBeSXdjXxpHDI/dlx
Az65prErV7aBy8luINFCm2axbUj27Rw+Tw1lcpMAdDQHluX2kfgRdugtbi13QmHOVNrPxuEepuXd
NDBkShWDXi7uOFPOwXowYjBmhX2XZWRJBzMjmmBeM4Yb4kfd5GiHJW4xY/7CbrwfJaY/kxkgCnNG
KXN6q1ry5RU3RweOFzzLo1ySc6MUkSxGTEKslr9B53JcVvrBbL90pidiVBIknuRelXKSRCz0N+nI
qIm3cGMjNt1FJtNipRzf6u8DPEdeFK1zIBWfxbrFzOf5NRDavVbj1khIvoIcFnMBUlm7N2WgB9Rj
LfrUiUfIbsyYqXkMfS5lvmPkmy5F5TU05PvlOLftqNkEO8iO7Dx9u2AzFMnoTar11DZIFMPVeF3m
ct8BLtan9EmziLGNIG9SumK3taTDqZphk625A017vFuAoMLIKF6WTlancC5e2rJkLMiYphcQzSMu
Nzhs3jgzOFKGfuvYLDQsI4b7WTJ5B6Sv18Qemc3cIWU1nzRX++goXrEZ6AElQR9bp7R2cGGmgvyF
7g6V53vU9Z9SwcbV24OcqIfWXF08dZYjkkuls6m1XhvJBLiJ8HrVJIo5k5Psc9K5AO3sqqn46FOG
kkg2TmPS3qOC2zYp9JCkqq5RKn8+Hb34MJp59Ty+FxF5hm4KxCOp0tcppeUvKmx/A7JGQaGWhYyn
9JRm28Z+hXlCHqaHYLbQW9cuOeo6wQ5Fdhnjjjwj5ESaVX7lg3sNTaLF+uYm6gKQWaXJ4DqHM2vr
bJtxdDos36OjgRd744LY2bhEbwB2VeRFf/SmKj0QTozgZHPoR8w/0skxl2g7qzTS42S7XwV02wPL
2zKeSq8cm+85GDtO7oEeOnliD/kwzuG3SkNS7zLme7XJYHdEhr50CneqtXzDkSPWs2zwamT90RDh
S4MH4GgMAdMg4BS7JJ1uq2Rptvlwl3Jh7NKImzRcuANmR15cWX1PIIKBNYBwhiLs5eFwq/K2x60R
egKGwFFh9mvipr43iu5+Mc2dafKPSqxa+xDRPZKIQPH8Ql+dieiCThHTJ+WNQ/OxSBQRajrg2SVI
E4XzZgxQu/B+zeJ+RcTTydsfQaE9DJZF2Hv1GobLL5IKkwULCwt0VQ6ZZ3O9ZnVZzUSuIZ++gfIn
69h61NkT6hlGJCmCpsFVn/kkxE4LR8Z6s99InM9OR7vB0v2S6epnXOPdKr6TejvgYdrpMfB625BI
i9VYMeqyANHLwNzZzvRMVhHqg8r8GiMjgvZTfNaIi7y2ZFDdzqPnLC0tU8sst81Jm1ecblNAoFZV
zAPrk+IlU7p1MGXzLOoh9CetvF3iknuy/taLdPC45sctmsFX0YhzlNisSgy83x0y0HOeu5eaK+0g
YeJsxhF/74hkcK3X2NvE7i5Z1LgNcI5BEbr2zrkMnb8gzB6XerqoBoRYrCJzOwEo1qL2bCgB734N
cTOabtkOkdoLJs0ZixdLhh9Z8ZPb2zybQCjWV9ITItiR9eThgUcZqL2olJmlbhYLVy3XdiMlMHDT
dvZpzv2VtPsEbDF6ImBCWbGFxw+mbSRaqStYzs2kYuyzL9Hb+W6Mi0MYx9pWN9qdqVufDn2vqRmx
Ny28u1a66qRCmNlNNvqgGCtiI99co9Y25RT+VJbBDz+0dBaIQKYJnjpoGk0NOHcj3C0p1ZLVufeB
098rNzTYhbyJOTMIohvoLEXw6lT2bd3pzCsSuFTu1SH5zm86gizxh/V0MnH7QmYf+Mn5jmw2ZqRm
6S0TmQW2nvjJcrCk5ImcuvdUQJHTA3WwEtZ/bW0MB3jN3lwxb7KaK1jsS1MW72ms7kY7uiBN+qm1
jhQBhv3FGXgtsbSCSUkoh5cO/JiP+oB4J/K9HKrJJTW7bWa/VXJAz8PStGZ8i/6sYgwXKE8OXN0w
wfw5RmocClwkMJnsreLjann1kmbEYSmsmxKvzdbSGRVIkguoEs1jFb2Py5uRDJXXBoi9qvQlKs6l
mT+E5D/Qt0n2/x0y786xjrVcr/hSz3wNlXSOnnKLaUbfDlSupK40VO0uI85leV6a6ZJObrczKprn
JBYfk22v4OaeJS1M9bJiuW4ZOnqzea/31lM/D/t8gY3S4t/mg6+f5qm9Vrk6RSYtW0c8aZqbrS+8
zEJZ7RTkYgutegV2sDWRVvFAkOdqhPNDEOr2sXJ6AFQsV5raOdd1FrBombEQMwyqJjrocaSZcGOg
A5O1h7i8G5IEWFvrcldF0Dg11jDSmk//EG1wZxPSBXVmtwj7kBsIZDpuhl3bTN9drQADWmAIisBl
S5NX7VmG6MfRNilPU8uvnbfFKVAS/7GpHbQm+1yGagU7rlGKwVEng8mHx8IwPW8atHl81nUDpxMa
SXOeJ631lya49ENU39k2tPsOThtjiKg/E00IXruyp+SsT/Ux1ZU6kxD7KMrlKDWCogViel0bi4M9
ZmsfftMaCxPWcMC0vdr423g6RH1FpTASLtICLfdpa4Gtp+oS4sXUUBjciz4pbkamdI6b36ax3p6I
HEOQZY+rXVii7seuAFPjVPes2hz7GwF2eMJLMh6S2TkbBl1IJHEByxmKkFyWJzfHhjuFFNwRR/q2
sqYtytv2MFi1uw0ngbO+Z9BmijR7jFx6rSSK9ROStD67hhUQPzEltHZyyWAADt5QJtEhZJQBI1g8
2mIeD8iOwV8OUIoUOQpYVl3fcRlLZDH9j2w5UMgYOZDCuc5ekE0lS5ohJza90lXwu9jwswjfq3Sc
76r1+a45lpoybrec15CdBkpFPUhotgBb/XdqGUYpX8asI2keLR/7tmYRxmokSb1JUiP127aY9llr
fIyVmd5Wbf3XBdMjAk3Juca1lEi8sAbeKGpemErzwh7LqLOYt5LDyrQNkGj8STY6qMn0xhv0dj7O
QL0AI7jHQjVHzsr6bPfuLuzhjhcO2sNKVZQ6mUpJKnE+a0LlOKwwS8cVWsAxbLcloAVAXaDwnWUc
LsocDqENflxpORNBUkdRZpsMZbryaA3pp5Mzvk2NPPR00h11Ldpq+jgfyzIAv7uwikybxDfLBBUG
qXci4tRTeXQckzE7lms/NqwSXMhpCFnrD21C+DCPSYE+caYeMQPjkI8RluJI99KWMLa4dSdfVgXU
ktlBwJsFFWAn1mh2LNQzyC+iH9yTVKL7bInNAWu3t3vN/rQtxhGFKT4t5Ag51NFNa0O5cKokP1ch
fKyQOd8AB/88ZMCNGqtnf814KctntsguRalixDvwNxyylmz7cXH4/2LreZ704SkupgM6farWDMkL
7/EfSah4o9WfiSL9gEVYzwnuspLuy9bcVzdnTkhEwYyu2noeagsLTu6nYwGaQldnCUWdM1KsXv0T
HyL6AjhIm9oZn5vC7vYIsO56RAI6bNSN6sa3Bu+uZyr80blQ5Gn1fOzUKmiNiPOFyTUEKSmKE+s8
YS1/tlO4XtRNKfNGCidAgH9RQIs4c+j5YXsUsfYqWgGuGCWhF06EN3d8vbUS+TYw0f8PLpkwzRge
4+pkUftvAX+eXJuauMHISW4jk4ZCnKqKZV5GDuchpnQnZ3ogzRfhGZa0u0SgT1Kq+W4jfm1w8YQb
yUSBHxURiHFCjE1DL3bALH2VstPWGYGEsMpdTPvbcNTcvRaoMw3yyhQ7KxHPvptj/OlcNiTJBP44
MCJ2Oy3UDLWw5TVj8iVnpMJdinyDrTXxY5A2AadZsNqXRvBoueRhkl/N4yiz1zbIDn2BJqoHQZaP
5S7T2BC4Q3a/aCjP4ka+2swqKLXsgzOnOyPi5rbZiwUd5JrY/pT6+qGVVb8pw+Ci5/2vHevZEWd4
TQa9Fsw0K0F7547BfJft87z1Az3fC8JpWefhTLIZHiJcMdW2pE5j2O8gfgnS/pLVtV/31qPropjU
xqA+1Fp1DJ1O+kJTPH1Iz9ICTXdrR8eO0Z5iPbg4fX2Qtc6kVs9WE5lDrkXgmAj+XHTG7bLSndCg
jKT26WMBvrFeataGRLPbZBYV4W/fhvkLl9neqCcw6YW9ag/14iDpU82slIcsYh+piL3Dy8ozq8aH
wZieYSiFD64zPPBXoxI2zJAFXvvKvR8+90zJA0WTsTKUwmCPX6DYkovD3mJiN+pEIFSoaYuzrmNL
rwjlQuobH5t5KJ6m0seGUNyrCvthisBTU/2b2+CDitZEskGwxasDjLyGaF/HiHl5isiRNq4SuwVm
OwA35gVBI1D4V0jgMA5QGxL6zDIBiG3IOB0JyWBF77GyUXQ12mfU85iCDQw2mSWuHAdztXS0Grrl
1SbFpFO6KAnIj85bG7kIt0SAqT+XUOTsOO4JiRsfkygk/U/pj1W9Rn/H0xmo6h7ZOOLWbMI9z5eS
YRc6gAfDzDgvHJ45YFmyx+0Z8aqcp1eVA3pmdaBftUG3b0TEBxbHzbK3rXy+LGwBSFvH7qEhBs7y
pT2SOojswsX0gv478P9zR9j/O6+X8X95vS5xF/Wfxb+bvfgzv5//mL2wdFHmK9K3HCHp4PiV/zZ7
mfq/XHy/tkPDiAkMR9j/mL2k/S+B09t1xb+ZvaT1L8elf9Z1Q8c/Zpn/mdkLUxlmrv9t9hLCwIOG
9V+SrWK7/5jB/pfZyzGMzuyidtiZqY1Z5gVC5qedUx0htH8ylX4JmO2HdD96mX7O4EynFCGvOZmY
kGNWfa1sTrk4DFn4LAQOCkLETW2BL0cFh6PMU/YvjopNZyV+U1UkLU/3pZWfxk69OGLeBUSPzCJl
mcWysHAoFdQtG7c8Gm/z2PCHvr4B0siyW9HwG9sW0ShedC+rBVO6+744w+pAt9ZcCmRe0egcSgT9
u1ag/q+A86PPJ/sYlSjuqdp6n4txT6m0qsatNwxAVxOCh7Y6bQN69fa2aWhNs+BEIQo1rt2VDH9D
RTK3hQjJQFu3plzm2rZzf9Sd2cd+CJO55NvXg3tcGkPpPnZVj1VMZznJHnldKdThrcsApitQ3g7l
y+JXCMOCTCGga0ljS3c1FUYIEaYnoHkccMcNwU4TDpBw6hh7RNOHTj/LmX7AoQ5Ps9E9FKzcwWad
2sJGljh+WYOOW0FupJse6xcjZ5Gc9BhJyNJEMEAST2VdHFBizgw7zKW1j6v8vklm1vXICLCM3UZc
OiFo6dxGiJZmuyyy/DJtHysz8Hl8382oI8+HzejQ7vIsPlaDAeYpximTLbuCoPQuEM8qe095aioS
xEp2BFnAQr1joFPCEEwcEFM6gyEjk+wLTB+sC7wGnoAM0I+ilJRknvjlCskb1U8paY7y+GrxXSx6
sgsl/ibtqU8Ymy4X20HKNTiQymJ0ceU2blApswaIqDhV334BhJ+gw2AmQehDprlOcgjWcyc7Twlo
wqi+B+hztJCRzfoWYiZO9+BWtrCe1rWDe6eaCqdV8zCELACCzmsredKTaDujCswhHSbWJ3Qy6HAg
MfrPqk0/koktoDmQFGvQw1l4C+N1nTloGzNs9nEpT1HyKAnnA7y8bTPCoazwVhn6paT9FQJBCPir
ZZBEiXYVnTuMMzeBPdIB9BqR65jB88CNXDQ1ez5EYHlM01/vxRTvZD0/kV4WBTQtPWvKShp+gUei
YxPpVuHZLr96ghmLdtkFi+JqJOUisq4YcK4im0+1oiUvhvwxMvtra2j3Y4xVGu9xPW3K3D66ccFQ
vLyN0wx4heOTevkZyRp3SXtP6iJydOTrSJRitYV9QHChFtzWbfCWA8bjhnGd50Rp/lg3eKgp0DoT
K/VMzCL2rOY6NSwM+sA6ur2nO/OVhC/PUsPFatG5tPxkdZntxNyejE5Bk2YEm7KcVKFnNojf20a+
lTkhllSfmgoPpmFjno4/zOqldahY7cTL8+6ltlk4Ve60T6ppr+kv9qKdO/cupZjSlvu40X4jbsra
Yv5h6vixDKa59mZMDiTnPbrwnfD/sKG3wi+9X96JFUcRHf5GNhPHcVWTgzeBFjrcyMC+djYJ3k59
MsRCN1MgoWoY/aB8+AE/9FA34aF2g+/CRi3WhsQrCb30BMWPS8QoUYSoR2r7VpTVd50cK2Wfddga
aEmoV5LuMGf4ceG1vWPU2cdde84sneLGwluWzP2B0DSuZiw+ZXZ2xwJLihM+dcBVkQRbQXoEW3ej
i1VGdJKN8dqm6YOLFV5RD9EHD48CtZpMS18wW14yKmfWoktaPaVJdZ377JEsGza12X4ApFc20WNK
X67G/GCaFEIdmnTLE/nwKbQ19dQAX2UhcYgfrF7tLPh7uj6/qCC6WGW2swOyvNg5ThRxUzygA3qh
6St2th1rEE2sn8LhNYB7gBIgxr+i42T3CSrchNMnag4O4PLU119F+OMO+jaE5NTyIszPxYgaKYav
PqHlwARUUjFZiPsMUj0ZVAHk2phm9DDWDA8xD2NN0M/wNM0NuVuw1ViDm3I+Zc2bTkNXJB8DJ5uc
jW1kVoDq6AQjhDN1v++nZNOE9LhLS5K03NuyunST/m4myDtFJd+YBqEFZ93WNiztzadmWOCiUsbG
i/tV2fNfKq3btlwn83rhMCBbTVfJvBM8yiqikwgg2WB5TB2G75gQb0gDOxVR+ZpTtBszwHJONhfh
cYjeTtDdoXqLynBrjCZdoEDfXTBrim9DUnPThTVUwECNHeC7Rfa6VmW/ocrfkrH4DXA4jyltF0ul
J31G0aNFGWuS6tRkfI4W6h1a9UyknmjwKpVkXndR94kD48vFlb5T4XAQMasMostOlRMfFzwH0Ozf
CVNhz0i13iE1T7Q95uSd60ZX0N/7yQz5oK3HhkFKULXsF9GAEQfeBs9pjOg1inLEvMFq9KymP11L
EAJTG9TRd9/OlMTNPo/mr3x8rzpGIXIg5tX0RTttxyBCvOYIzo7kObUR3hnFC1MEk85vYGnPMXQq
k7sFlxF7yQnBpfYpmOwS0xYRp0jo7n4s0qfQQLSytN+FpHXBi414XbsMZci/M3rmmk4RI6Quq4bZ
AlvUEOnytCA3GKLPHDxfVc+PNfOmrO0o4c1P1RkXkx3NwmRHI6QKQWj5wsL4rKO1naW4gLlCaskC
Engnh6n0oQOobW58WTZtCajCs4YeRcoVW16XIatdpbZFaB9sMQE/CeGvw5zZkDm6R0rwhH/0wAD0
VMjymR71rmGtMJg5+v9mZErK7A5yEYF/7mbROhaSzqvT9UiIHnbQSH5DzTkVw0OKMt1EjT+bN1nd
gDcimCRerQQxuUSD1vabVM+e14NcjU9mL5hPwqyrcP4YSfTrMDoo8JypUR3F+FgGwQvuE9Z/wy1T
K/pJHmOwhaRpleaNoZmsw9xLYubvmJ2vdWA9W2n/EbnElaFIir31mIy0+GprlAE80jz11LPUEQOy
AtgnRoyu9ToKtY3JGZgIimPo5ea/toNRGTaG6H4NctiFAIL6qTAjzkvDzYXFKGWOl+vLXZsZd6Jq
LmYUHFzijjZBkbxMMvQj8GFZBasy9DL3Ws/pVeKCtAnWA/Pn93jhCEjbuzxM8Ihx7I5PS/pc2+Zt
nydXAexxkeZZM7uHapXhaJAIiaoucuwrpzl80rp9X8cHQQpGTZYIPL5dH84hJFPJLPEeHsc7ygvq
lyCEhIcvqcmR70XvLQID4UQ/8DraI8xaz+mVC5pew3jjuyRGc9CUXxVk0m2dKDzisPW5hmlG/TFo
9xnanlJWH7waLE+vypJfeTtlLFvHnbbgmBbLMxji2gtsoIpu3v/zZXGLZjqjPe3kxNPVreqr3dnT
47B0pyhl+Yv4ZRsM5LRZLLoKg9p1IXTJEyEZFZAetkPsF1CJSFWrDzr+VgzyHHLrRNO+zfmBH80J
8xhxCWqJcH0y49lFGMchlQWvIli2glglohkR9jnhc0Z6bOOoix6Uj31m8BCU1j7IopvCmrxsGTxs
uFty2CcIPjCobcIwBVM4s40hDFB1T8l3UARfaUgOoTGjxmy105gNCxhrBHTO8IPHx4nQ4AWqfuoz
wIGthRYrj+G+GQbaWZSGhrG1KpZrvRZxoKkeB8AceiGXLzyF4N44AEW6ggPV8F4q30n731oxLWaA
P803WkV1ssPaZLrnMQgfZqavDvusxPqruW6CjLKPRPN2YQhQ1RhyOXPQXpjfch77jeE0xbYEqqNW
P3iEKndqEZOl5+6NzePj3OHjyuVjTM1rNtGzcpKLtM1NtCT+or5XLbUKruBuGcRr8HdbBC4m4Sdc
aBaIZCbZU0jgIIjgt26hMnXSTYWmNzeZOKajvZ+x4Tid7dfW8BasazbaLLDo/BYqOi8eYqJqYJjX
FUUpAjC9qw/EFltb2JMnDf3NRl+6T5GgPnXmUxG3+xC5xTqmUGTHV8AGzEjbB4I96+T6pvtmdJo/
uN/TErE28pba5j5yupcUx502aRT7T8iXvCUF4abW+WKKDzsPr5G+HBY8yXPwqM/kBtX9kj2Y9lL6
dG8XDOVvfVQ+FSVaWCd9Tx/CqCSRLUgfKuBem8RInoW7MN8qmdfyET6rhjyQUNg+izRGaju36091
U1CgBIE8SeOLNLFD1BmKIY48JvMLPNhjknRYm137sSbmYeAHbtPkmlb9J3QNNMch4jySnTq1h1ix
7rC7axaaxw6hgEifOgc9MSXec497qZnAdeK8IY3mzoFfARxjnyWNBxCELQLdcedHLsqLpZKX1A4f
mPccW8O8sSfCQiFz8Q4q5XGXdTb/JNXwotDNNS9tvDXc31nyAmDY+huHhCTy9Lyuixcz2llhDiwJ
tPhNiW6fzA1C4VC3tBhM5GuDrgWC17Zn6uYirZGW+lyrDnZlG3ZAPjnb23F4rtVW2V9suE+KZX7U
h0+E6bIeIE+jnw8VIGI3G3w1SJRByDqNTRVFTyXejNFgxpyS32eRxe40TwHfQT8iFYT/5Jhn6Ebb
hdJCdi800RuSojHP/lg4dgJVXepJPkRTdCEJEI1pZmAmCSXRPC608ZoCzGCRSmZXQ/tZaP2eX01/
YjV1hyQNyQn+GtMnqxjwbgwgUnVw+OYqFNZTav1g1xes8cbiR6GIJuP1nNf23WRZHywo78YpP6mu
gDtVkSNmzgR91e9Gqy5yJZiEBOdMpX43WxAdAAdyDc7oY5BebIu44Ye4DBeJCnYYgr0jrXszRYYQ
SQvPbHen92WwU8tPlc0X4pKemRMRlqnHHzFAdIzmN72re605PfaTyM750H2FTsOPm3X9potCLoPM
Ad1o7HDVejZaNrsjxYv/YYhJZduJb4Rrux5WdSYaQC3LTshFp+LPUR/Vr0Olv9uYamo4FwaCcjdJ
zw5+lrglQG5gxugue8NeDmUmnmyQwd39nLuLpwfdXdJbZyOjqJ1Y6A3dW860Q048r+zlvhNL7szG
ev8v6s5rSW4kzdJPhDI4HMJhtrYXoWVqRd7AMskktHTop58PZG8Pq6a323rmZveGllXMZGREIBy/
OOc7GpItYVgjo2lwBVX9AAWXUqK5ZhGHUDy292WBc2ks23Pgg/TH5apbZvHBdNe20LXYNd95i2aE
YTiQkDB9GyLrifUfJY/hMlNPaKgi4+oUAisOOxXmA6Rg6+DZ7+19xYIGEGiyovJaxPrzSGCUC10W
jwESnlqZd71yvUMMqfLSYWqNWO1UXXorewLNsr1OiK0FXrspEoKv/ExQop11iS988B4nag1r8WRn
/mGGEsCNL7/aHfoBL4YFtEQC7AGdLkIWtHFzd+hjsLOF/7ksCFFJV7uUZQHgw+ew/O5m2Y30cSbo
6hBFAT9efRWaJVLsvEgkFu7AHStSLBxQhCXT99A0N1Wp9qV5adp3Q2cgio0Hv2lRzbsvyay4jpmG
RXa37my7RWQuPpLUIL0X3z0oImbd7gbtVX4anW96bBuy0GbEGHn35OuGVtTCOcQJYdrimpoYbemZ
KEba5lA091ZkrRahZ2tfWcSxHnmpMNYnCYeR/dZqEEM5fU4cBxeUsHEe7UuiV3yYlbQAC05IZW9V
8LUyX8u0h8AUM/FPyUZgEVOiy+0sGGmRjQFDmGJCUcTStA9Oik09VseEqWTOltLunhGtpqgh9APg
zGYFPpBcqvoqyCB0dA1gXTcH8g5PImblm9JOmAK0bpC+Sfb+TfBqUOHQjBvPacSCGrb2JQuCH+MR
DAgWFTRNsLWY36Xzg7SibyxYP1WVU/skCKNcMtqDmHOrgh1geAmTHw/7V7VwO6P5ByB1Bn3y0lV3
nMskSN7lKtwYtbFRCjGLpp1mujor+AoDsZJkkHULBNWa3pnfbgVPb+SKpJr1npMp/IA5jMtxJfP4
RNAKDoodG8vbtos26ASuqaOeyOS5ydkmI2H9nrC/4joS4pJNI2BVJVad2WMSiBnPJQ7jybrFrAPR
pYxOcU2v1EqcJM502zSvvMVXg+kD/vVNrPzdlJZnajoFKLxO5B79HzY+tbZQVrckt8Fk2jrw8UJC
J43iDrmBSnvKCBJf2Oqa8beU8z+Jmtu4aDnW8L7QYYLe6RJ7ZYpHpjUeODA6gpCUxqG6ydkA19XD
6GFKhiDlz9wKU1ZyGUMNtGaoSCqScBNCQ/NbyMknK7M/rWI8+cty2YX2uYAErwEzZWsaT1Iz7K0W
eUads6BUrH1H+QlJL5qGzajeVBoQbRoAMLSOHg+ZwmwfSIyh83hsW7wAsKeVR+Gitxoxc3oTz1wP
2whYFX1YCzycGKq1gSFjxvlbEv/Aeg3J4pqA1I1RYZZ/7uG99HG+7XCf1OyciM/R2J9xxnk7drn9
jCYFWtYQUfJX2yI9xAsuZA426Cw2vgZQ1BOSgKKq6zQYDDKLyFDUEWugBUY4R4fRxUVusXm0DUQW
HetOIC3OZnCmjV4qEQZXsnoUZbfv7W09YAg1Ia8X6AhfaiYS3NH2MobHgHJrGut1YBpbM3rOyj0X
5MEJjDP6mrUAuaFxozf5sJ/Mu9G873jYPHhL22o9MsylbN8Yjsl7N0Ji+ggSC5sDksBB3Vb9OVB3
WabRK2lKjI82zo+ZS/Qqm6xrzRZy1CRNsK3WRY1v/HGuim3VoxPC+Jn4E1/jYyZkHHXKPnMtrj0+
Rv64FV1wK+QPjdHJgCOTqENYeFtaDHTVSByjZ7B8iE+I6FjACA3wBr1zPZdQS/BvkQ+n863ujmig
afnaHSIKO74k5Yc93xjtc92xS+64M2R3McF19WxiUJmfWrNdtQuJwcXWqtaOzcmMMBo4njSzL4Uq
T9b4NW8mdw8p50z946FTk6gjyd0rmOnMBepo58Hz5B2x4jdBKi/BAB+lMdA2i9RfAw20TiGhZmhN
3HVZk8zoxjd2beKo6jiOqin9Znvc8kNU7Cs2O9egCJ9KRtc1o65FubzAbYZ0cWp3YbVA5SMkWtT7
IH8JoH2Zgu69J9XOhYDHitTNTnkzco0uzV6QfxtclLQWMUhzZvlrgqNBtiWUV/7kEo6MpjoLMKG2
u1aN+4a1B5JGqh2BLNeE+Tw/QFYe0EHa2/FbnkfovfvtnHwtk3mfA2GrOD7ClrzIGdx5/8Vor2pY
4oRTXHxUeqxKJJq69rWM3N1cnfz8AJy7R4UtYiYFGO1hkSF+MGFBtA/qa+y8UUYcIzqhXo8QoKEn
eVh1l0mAaYR7qFAbi8lSkt3jxdmjJNy4/iui4XVaCSIOkeSyJeuFRyTRdIzdhKlmfluQSRxa2UUV
GBE2wsGCksJ3LZIgAR6zTBK9iNRQGdfbBiB7HOv2kvRGdHIM+aJc/dAPA00GWbJzGq00s0Mi7NLw
TMk+bPuQ/RXsNupILnEhNMO8ZkalBF1+ubIdsPmVOssme/FGVzBKMPD65ywBmn5IVtRXqHBqU2yI
1e7WfksUeetajANC3G+EuMwHldw56AudeSw/yq7bqLgpLzpxGP0ZjLqCwiUBKJ2eyufO8YjTwfl9
n6fW02AVH/1IoTxp7J2K/BvEKLz1cT3cETNO6ZxyYOVhflJGyI5sHLL7SB5Gq7RJmXM+Jh14T0FS
6rtAPqrAODq553ziKbkmhNR98YbsJbKdbwTzRj3+nqSSIa9YYmAPKZ+Q5CR3TcW7LSxeEt+p38co
xc+k2oufdPlN0AfGekw43wjuY3LbUlngYPNLybFIHsM2jsyvuS6JWBh6cCCM8k8IknC2Nld/gUPH
LakcpNEPa1lSEM8PU5OYAItox2Xcfzhmf6SShnsZWqz33LC5dCEgUUB2jvS/BFgcmUZgx42s107P
OGKJUG16cgBadJxBniGLwaATy4YmV/UAExaOXq2HJ9tsgjWBMJqI3zhh+RLh3euyAwYE81QLARym
U8cckAj+hJOYw0Un5wtyyk7pNa0BrtQQjLZz/822fMgMi6dnbr8HCqqGCX7DLIp92OZsIVvq9TTC
QWM6G69gRjqaVPQCGeHWGuRt15jRbpiIxWqbx8hHFCZdJtaOCW59TuNTEoR70iW+m7KiEKvydJOm
TbxBsfiQ22Rb6ZZEFXeuvkbeFO2tmpvtqHuiDhJvN03LHdsdcBZ5ZBdDNgf2F9dchskTuYPkVpJW
D9SScAlbnBuzvPL6TItFQ5BWiouwbEsyPmIjwdc2w7uAQnlKeLvbHEM3tEFlMyusLewSY8g0qQv0
dzFzU6gHF2IgOjQEpwJdyo6pI5w7GXwGPb+gwC1E8uU1p53VFRZt3QXN3it4ldh7cordz1xrGxXQ
HoMSBABfTDu2UiAQidTmrsjPVQwud0WElpz0LsbyLDuC8LNP8vZadsIC/PJlmqPxRzRfYEdhFsWe
kruYaiv8t2EyxdtW4DnPkUju3Cx8sKKpP1bowUztce1li1+YLmbyG8ZYIOZU8T1eiiWg2xvNdbyd
KZvJ/80PyK8JhG2J9msRmHQ2pQpHL50gaAkTibiFybeyq/pkpv5ldCcsuLyQaMG9gPqANFUa5Hz2
dxra2+ShLHRKIo7JuN2ZWEAY+iimKBS3oIOPzMU/iF3+2rjBJfTbc66lvk1q66HplplpP17KyFCE
sRB9XLrtNvcZWkmWxNTxKI+mvFilPjTDachfGqT76FXNEZ6Bs46c4V4oKa4War+vTtzxye8VSJR0
nneQNeOiYxLlYirvVPA0o0u4uCGkHpuzwpuaYNvk+tGTVc6tkxvCRCLGrqvanSywHVVsrMckFsy2
iO9YZJQ5F3w/RgQN+fJuEka0ZSxJNjdfQljAHB5Db98OzJU2QRDl57qasPAN4LK0vWuQca2HxBu3
qaQXKcGeYSVmkBVCutUMx3BMc/fsZvQBci5vKOPdNSGoA3exR4/nIa3e+IFghK3w6wgb6QWbAgdW
rY9mTpaCJ0S6Xg4BPyvLoxl8y1ze57nrdq5fjMe4VSu3q2/6EYZGLKpjSywmlAU0vJ6Vr3vTTxiy
xIhfmRCuZENOTt3g0owlbBdZuUz2XwvzWPHS3gofCZffktwhv6eqMdZWY77XycACJojLnbQ/U59B
TTfJbWV3X1wAfszbzIv9NHVAWhSMTYsu+6gC+xjZWu3Deba3g2EsuVmuAcdtuHE4vNeIy52dzAwP
Tfns3bdB/wP4WkNmfYNpqLZoOER1RghqXavikEpvSZjy262XEBqjh3akI5im26Dm4zqZ6UNiB5hr
/Xzbpm+msOZr19XWDbbeDjvf4PDcu2ZPmtqlcOUTbNtqk1bOoZ3nlPujDrcqGcadO0CO8OnPDg6J
GQ3G00u1/OGSI3npZf+jcvVzMEoXbq4RH3LfErtpdIgXLeqHNJpuVEEQRyDy5FAgI1s5HkZQzBSA
EMUaou8MBwFLRl4yxwM9qM9mzELGLexsl5JcA88BGCOJdo9+DCBVsX3canNksNzXzt5wmw2N3WKL
VM8dtSoTBBMaYeTxglBmdIozze+YJkdxx3LF8m4mwf4ywIgx2g7qhn78VKN3G6nqkowli6wl3tEg
chhOUF5e1Ii820M8D00QU/+AxjRurWOaeIsIlOWPTCyHxZD4LK14QhzxtUdGci6N/H2MoQXN7oYR
GPvMHr19f6rMAr6kCTY2IqxxpQYf531x+RlITge3LzBST1lrUmbH1NPTApv1GnJVsCqgatO7DDsz
SdrFDQEAbtnIS7qgoWZ4IrWltmi6b8iAZIOEEH/gqRyJCEWT4tIW2dhsmXUG6T4YCYIX8e3khLdu
hrOp9tBpOCEkKhF1xP20tbeFB2hvBTYfzKbcdPzoKSX1ZRMUbKojhT4QOxQ1UAFrlcDmBvkJ4D8Z
yQef/dZVFEtMN+klvs+9SpbLIQj/ZsqZfKuIHxnYj+VOJi9jwohLJRwuZAaF5zRBEmO2QHD0+GpW
PsdEchnQjG37StLR1IgpGZSZycw5D9CoUoCrnRjXbhu2RxRfAxCbxLvalb8b2jA/TNZjP47RXZpS
nXA+ghwqSKeGRtFD/aqXCceIZHrqVfeYSXdJO+RKr9oXMX79aWc2B2zEZnpUugFi2XQ3eYZFwY+G
fRZPwMnSDjsHBMWfyfJUmevaKy9OD5uF581J29mM/jsf8qLRIpolyxpCYJOfI5L/GFfOgCT6hUZo
uFwKJLZEdR6uDJjam6km3lPjQtxk+hIh8FohS7H3nqItZwn7PCn7ikFNrDM8kOsisJ6MggFIPmTz
SYTtlyaHRxv21C45ug7m5NXRJpohrzKMOpnrbabR3aKc8e9FoOqlAvO2cTngRRnxodTovhpLqeeh
7m446FPubjNG0YGs+QZ9SV/VzOiTAd/s9EUE5bsUAIni2L4tmum2Y+KQqiR+buPhDadpAF6FNbSs
eK0TnJqbsQf+4IUerXuVYlzx59dqdO6KhvmGh/S1doiRtHSR7IzIeshMh0OWBFQ1SHxnFVsjF8tv
9CCwa20wbmOfXy2RQivLcbN1iANy3YX8kTHSbROvYr1MXjYBz+uapmlT2nEDF1e89Yzsj04g+Jng
21igac0ICUm71ywSP8gKEFPnrZ0yqzaTmz/MU0qibcxQaZx6+gVu+WzUs3UMjaDzzDPwxXXKzf3K
tIA4iDeG3AiFesAggSzL6yAoZhxFndDAIwzLeVPP2a6jn2HcJh66JEUGEPNbV6jEQBxyT43IxMMI
gEi1hNZ9ptiPzqn56EYV2Wa2Jre3PhM3SyQfzr+tMZbWfTTxB8cCPV/67he6Ptemsp5dmdz4IuAU
Jq0BoZMV3A6CUW5jDPk7YS980CMDJm5f2ju/ToMDv6O3L4sA1wvEgX02VQHymNxCSW8FmyxkceQj
7L+ElMC/vvrP/0eDNJ5HBCi8YFgb/AtvpD7IqRYLQo12LPXq6TwSk7JbEigYxnHhhwQJ93KYtm48
4sREiWNo9FVmb15dbaOBjhuMD/MmJ0R029miwYQ5vRfNDGEtdpIjChmTLcK1NZPkwWQRrYvizSCd
lUJ4BORSO+MRf8M6JdB1jToMVxhbPkrZZ3+UvBXU17kmIbQbjlYEwmKGb1WlWbgiMy/bCFI65mSq
mVx7X5cef2/HSCDdMJD7UIf8YvN68kP4WKqh1iZp81oHYbsq5XyqyD4/tV6xqJLHkynqix+p+0aO
/k2HrJwoKRoHGwLLSYB8862ku6/c/qJjPAm0KsBHoljtW2vkQgrmEbK1eYsrpTOUuPapNK59i0MM
vw5nTrpvlpiqpq+P/QJMnUvMrBVW2314O1vMNNSMIM62Vbir8v444/JwLeBAFaPXVYVyBTsqwAe3
tAEaK7AuuXTARUxdDyeyObkZdDeFOwm8HUQWXAPpyojJyTMsCOK0Ay2eN4PWELfJIZ6LQ62yrymJ
uYcIlsrBmg6qGS5zHNjnMV/yE1rvUrXQTMog2WfGUTo1tbg2363uu+VnBnNbc2AOQ/KHGQX36Vw6
O0r7aFUN2COLaHBYi1cvhkmKgJEjyYW3AgGQImLV93V9D8R3Tbn5EozecGyi5mWUHj/SVyycNCCP
wum+Kk01EEY3WMoOZq29lzwzi2tn8in2O4bTRRg/FON9Tc7UTiWhcSEeDnVniZpzch7sBWBfdu/5
ZHMlM/bKmagxzEZ0H06CCjPBSmYZOzdHOdll7r2z5N/pDBmCAWsYEkf1Ng/xpwsGrATksLJ8lqeJ
pK+ERig9ztp6iF8FHHBbGh+Gdl8GZn5439LrlBrffEPezaSYHyInhARZOo829Y6phq3TduCYQrZp
TGXWfg0BSdbGj7rFONbkiuxDDfsHGEsKIiJYIi77GnGrBR5g5bq4yzly1zio46w7semsoWnmO9AG
3F3Dg1+O8c6fkb4S5vMe2vXO9iVcqCbH7JISrEm98gR3hTg0wIAJcuRVV3JgaoNKuGoRFCNEiXFT
rSdSRxtyuKDjaXmk6k5C2WxsQie3NsN7XaAIsmNo+mS0vBPCA19V++ABESAWqDJhw2ARLJtlvUO3
QmJttnF4Gxpi8La8jGejtkGqGeZRFmJAneHBixsfUGnDVEfUXSFtmJrbEU2uXN4YvPOeBntneay5
FuZzEaxBx7wAxr4lD2irkw6mJj6ahqhSFHH5Gz3yNy1HbkPj8Brqgc/bDAwlGTw2l7QeBGeKmIwo
93Ec1SZxURUkEnm2W6hg30A0ws5JezXtIrtBLCbkhtHlsKOQG/dW1OMSEmDj6uqUBsrYYcjl/m/1
YlX2ndpFrvuiAowUNnxMFU1MWPrZJhyBU5HJ0qWxaoSmc3NLAKV69NvplGIZ2xuifC8ScetlPoOr
nKDbgbVfT/vjFiSzheF4ZxO6gOMoOXnE8hYp2NO8WZBlSJ0qEKZT7Cg+PsOhzorHQkI3JREaCG1u
o61piDJqmsFgcImiYly2bEXvclIsUzKGVarxYMnUkVqXPvjBKDo0ResBbfHwAbYYRgbLWcHXWeLD
OYYjozw5HQLdumGvYeC5ZKCX7LIumtYdzTcJEHdF7AxMRMWL5gq0OnzB2o65W5XFxExzBl2XfQJC
mMilcOa9Ai/H/H2EofkB1gC1SpR+7fn9WU4kGGWicu0b8S0EczKtiD7bKOBYqNayo1KZ2CuLnJKw
Tj8gaFcHPF3M/VQFZI3014x7pFlY4wamU8zmP6tBLtc5v1DQurfFwPMpWPaT5EYThLgH22fWevtq
CB98+2ZCmvrgScxe9EikxCsSK7om2nrkuVzTiWSVgYktxfBaqCTdMXbhQpgC0gX4EONJuPSJ6d0N
BH5utFU727LN2e/WmHyqajwWBvyC2YPymLb91ppT95EPxWpUhr+Keo9LsECbZ/jmhcFKnC6WMk5t
b27U3u7w0DQ8mVttIMCeXtMxqfZG4TjgfPNo17WMf9vBJi3DrI/Stqa7pFnbmI8uDRvhlJvVd4dR
k1YAK+cuPbBQbAvvNm4kR3v9TLZukxBI436pDMpp1mvBZMCU++I2pDtRHnGWGg7scxZqOLpdP92G
03sTvEMsjGZrN2hCZun/Df9HkCGsIkTC78nrmilvT2nubsgPZ/0wsAL8ETQPSgLeLT/HkHEL6c5+
8Fmy1Yt4MZRfAraCt6b1SYeA2nP77GoP20J6yonTUwjp6kgf77uS+3/mwUXuAWWxQSlRioK4Wrko
s7PpqQVagBUp9+TWR+E/WNatje4j/mJhjnXoLlEZbYPQ+urBx6gXlTdktcGunnWIpiMxbhSQNne0
XkJokggTgMgVzjcxMU1s0w9DNqdQ9W8uKgIY6UwPou9FQhBqcNe35W3YsYkazSMAfkK0ykfXZ77q
NJ99c8gbWKPfzPISswnx7ZemP/eVx6pCvlSeC1CP7XpWhHcildDN2INDAShQn9TwYBNkzyiSCQPS
6rXswkPakQzf2gR6Q+/E8jfhOh9r8hGQ2UhiZAyYW+T2hW8eQhidopcZMjC7xs5Xn0Nc34VZR9MV
rypTHGSsT8wBTnhuriR4rDxjj8nwupgobHYZ8egsn5eZOyTWBlRHEF/RJdxoytExuS/0W+F9zPDb
rA5NMigZlixWADSwQIkRPKYNA+DWRM6mwiPTyDudVSfb7nfRY4aLMa2dZWntMDHsU4Tc8aGb2v0s
HGZ+ifu1Ve2Zs8c6DblxU0T4QwJFEdEZYMVlDxYItZWeFctScR9Y7C9qE5BV5KrvMltAuqCChn5H
8WCyiG5ZZc7BbpbytrXEh0saJcWj3FOybFzZn6vGhFeWvwcIv432zaGEgrqorOjq2uV1rLByxsvO
BPoTuoucz3Tj7pyO/3QhCBQInS0NjW7BTbBOJsymeAuN7H0opjuckCAxKEtolS2dfRhdclJTdkm0
j2WfD1aP5jV273sq1LCZDtCXxrWPMXWIbZB4oAJoOcG798EZ+VBHsQ73G9EQtg8kAZuA/Bsz9O/b
unJX2YwKu5XDunGGow64S6vwhKtv307lLVPaHeDotZNPdzqIvpr+9Ky8bsPAA0MBDvGxaa4RMeVa
Ue5ZzMFiZCQN22lrDI/VUK8r23g1fP1D5AhG5QHpJNNPxJKLuqWpD35tkwPMj8b6nBAm4DoGulV2
HES+aM0Z0/UtnAzrjI3xWPQkE4FCLLEmGOVz7p6Y355bFQKcCo8FpLEaKT43m/YupgLOe+9FFtS5
RMds4Hpc2sZ+S6dvCQzeOsuOjsV6UW78QDwRInUGJQFTzviSjjlDQe9qcNbTg75JB9BwHERib0bJ
BbkjMBE8txP5UYYB/QGxq8p2YgpYSxdYgN2TDSNu3bf9jcndkeCiQ1KV7+3I1qCtpuVOjuNSx2+/
Ofnuftngfg9DE8St/cUdRx6HI3zXUVJiH1n+/jd3XAnQY6oKG46JBIWQJc9hhOOmDhBrlcZDmsZf
Wps3n9GvHyhcax05RV5Kqi9XvEkG7s9f5295dn/7ff6Sr/eX//wfBen9nqP3v/ef5RJWp//X8vB/
j9f7Faj39//8fyNtD4vGb+/b5q9pe09lWP6etPfz23+ZL8Ufih4fk5HvI/2xHA/74y/zpWH+IWyL
t9b3MWeaQuGk/D9Re0L8IaTv8BOO7Vk23fjfw/bcP9DSSA/7pS180/Xkv+W/FPxDv19foFRMEwuo
h4XOtfhFl7//7fpyZJA5dFYr1qyr+eKc1XHYoba9hpvkV1TjrwDCf3Qp/6uH+kuqn5ysHmgEHfC+
PfpnmsY1eOh1e5Ockv1vr/5/56EWz+lvzyoyjMFKfz5UeCh2+X5CstFsrR3Y5n3F3vOfP5z/L17D
v3xGOzJS2nC5+e7ao94jDNizhdnrwz9/FNv+Ry+g4m0nzBa1BZfOn59VrTzk5skP05qd8IC0zNxO
HngxxmLUJ6ZBTkxOpuF1ihLDg/ZfwrUqRhMZf8OtG5aiYkjTQMqPWc5v5aANLEqlzyrBZKcq7Eaf
geu134VXEyMbR5yzAW6jGFImQfI9k0Fls7XPSqqQzFS3PqMBBM19Y9BuT8HW0CVWzTqqT2APvN1o
j+4ZrgZRAj7n9tA6+A4Vs8VAY1uYNMEmSdVnsGiCecenhGn4stUyYwc/jyO4CK2+uu8ptnaxqoli
n335GSPM/ZHR0XyvCzvYCxOseR6QbmEbITunDgN8FBDTrEbkPA0J8U9uZcV36D8/XRdYLjJ9gODV
7J7mdqgvhgbuE0gA14VHvK4VWNF5wC1FtlE75Ee+QL9CRlx8K0OT+Ni0we3SOc7i29HmrUVThIZ+
iKcvWZNX87012Eo+2/kYd3d1YSZE74qWBPdZZAUqwVD7+XvCUleiAfQX0osRCve5Svzmhy8zO1lh
3G/DXZ+VaMxZQZZQ/nQH74FFdCXkVladLkEL2V6JClj0YFOcEMhCN49G8cYr1yfsoUvWOAKb50SS
hVG8dkFkTFtpOk23lUFnAIuNdPNhJOPM6CCorR8oUn0JgHoI43ujMyZSGPx4atggEB4ITL8TdXfJ
LcsfNk0ADvgyZqnJZjKu6NDt2uueMtiiWF66GRnpSCLxfq4nU0PgK/OetXdoaSgFUaZuCT5CuVUS
qDD51N1OBO3A3tVQnGjSBP6SPr7O3Muze4ON8Y8wJW8ojNmarG1dlHc2LuZz5+b+DwcC00lGAjR/
EAJdKF0LIpgjy/RqDcQEr+rCggcbOtMLedcCgb6bFk+lMQG2tvssfnGtOmTzZ2kWynXZOHcqtXy0
LJphMG9vE934xdAwiKTPesxHY4HRCTaemWUBp658g3z7xByeu95xz3WfBm9tDbmdjEkHjLQYWVn7
qPhQeW/byUlfPBNsOgs871zNmfikYRg+yjwLniuzG84ZSluEUGnnc90TxkBkZXsMK5j5bDSreBtN
yFNnZMOEZ6nCOs+JhSCg1qa38jy0U6vBdxBzaN63jyRy+qNXcPKvZhM9MBwQZVDED6pGnhbnIzWD
pETqp+xLPoAednUcLESPEki1hZEPRvoSZh4XDkYW1DzgnavpAJCEsi6HkrEalON9IQQdDSv6HeDi
tqFuhhpC+yAz0vtczC2bOUbbwHciMx5kqM6mBR94Zfp59WwaUfXWoPy8b1w1A8zHQsG/FOtH5tQs
MOIIqWA4kxVDBqlJRkvgZJeiGAld9BNVfvdNB2ZTZg64SIwe+f6Qld5tmPvul0n4xmtuhfZbRoe4
4LvC+MZyFQgrx6aFlLV9cAnwOk4TQRtY6+OXasqMR+TR8bC1g2j+1LGFKZRh6pbwcgi5KMeJt4vM
wcRPqoPRWg1hSeWv4rbfF4YVPZpVD5RQDP63JEFxU3Lz7tHZWs372IrhLnfcxcYJVfHaBMW4GXoC
uyqvyO8ypr33Lh/qM35z+1CIjJ0GQun72cA/rCvYLUNnRZjqBBk10h5RgTv6HMRj9OFNbni2ZNV8
ONAI7vvCyLofXu70dw4msHOcaOdmIGWbLGtybUYrD28a0mu3iTO1n8S+1vfI8m1q8SnY6Sgavs+U
CJjBUr3vgsTep6KxHt1e+kdLD/EOoQdgW09osbNqvJzOFON/ZxX0Opde95BjGoPYHQTyBEizeUS6
U78ZMre/xsL+Scujp+9L68bsbfgGsUX1P/rqWkQ9I8UMIH0Fe/Uhl31+neRYfQGY/M3mgwxvxmDB
PoT5eExU8LM/Y6plo2Ta+oaVpyg3vE5tWybrCPsgKD81Jl9NiY/tt7HlDZmtyLXYyZsAc6L6msQl
dlYsuN8mh13kKo8NUE7CZn08+2ht4Gn3jCtTPJYQXBNC+XiADa5Srg9Txa9hoSAoeEHt7RAZjYex
VxLPa0DQbxYSBIATZxuMpPzYyMNwGgbIa0fqkSOSOgTCJkYZZ4YcuTcUeKXWcVAXWrF/cUSOfs9P
BlKQemCkQaRTa8UsuH4DwUyIeu3Kd6dpQbJOuIQrNMHxeG9AdCFTFJG2biPQOOQbw8UVQG2aIXIP
DhStg3Dy7t7ucY95ZADu8E1lN6Mw531AbOsmBgC6nkLvOwAC48DWx//SqIa2F8lhsmdqSLYh1/2M
KsmOdpU3Zg+qaXH9sThitV9J/E0hkBn0s/TFlWdGD9oM4LHzUT7JMXQZq5CdEGVBfTuXanTXtlMg
gMxFYZztPnAYR6B0hY3Xu5dScLCjOx7jbBuamrenyopGH9IhahYncUfgAOEd1kuNyOrgN0R/rnrh
6u8RC3fIB2Hk+b/qu3+r6/m/ZoP/qXe5rT6Lx7b5/Gyv79X/B32NDfCFuPVfNfx/aWtg8Gafv/c1
y7f/amsM1/3DFsqzXQAylm0JRfPyt75GmD7smCU6XLqmdGgs/t7XGML7g7/BFeJJvsUzSf7+W4i4
AXGG7/WxshBHjkDRdP+dFHEe/re+xnW5uVEh09CAt/E8zySt/PcOwEtCy6kHrzvEU+S+Rh0K1VWR
mkigqEBgFBAt+1JG+RjhCVgWGL+9Tv+gAVn+9f9k2rgEq1Mq0LtJOquf/Jw/Pzr0PyfJxmY4Br7U
R3jbFjr20H7EJun9q17H/C+PJYXvKFu4wvVpDP/yTLXTSQfwU3dkYBc55BkE0d0sbGKbdeCi8TIn
N3kC82B1yCVLZzoQI4gPtTLztNn986f959z25WlLy/R9ukjTd12AQ39+2j6WLd/ElMbiBem2H5gM
ywY/+uRps5riYCB2KFeXf/6gf2lhfz6qVAp5gXBojTz1l74ybTM3hmE2Hwe673kTe8X4I+wVOBQx
tcyEhaqAdMkpuesshazBFEP5FVQbCvpoSnAQ/fPf5+dI5s9vvlSMaxyXK0AIaf6lTdNu28692Y1H
lHIOZAWkGTdNaxTM0hDNZ8tNSbHpMMI+PzdZ16mb9j9IO6/dyJEti34RgSAZZJCv6Y1syZRKL0Sp
DL33/PpZrPswUkrIxJ0BCg10o1GRdGHO2XttpcNliyGSjfcybJobxE9m9TAynXJaS3v5UlCIzn5Y
9gCItmupFfqF03lvpSy9+C40xsna+UYR3iXU+rM1tThSJBo1dskKGTVBBQAWcD1ZZRTQe8Aif5dW
OciDqpwwDye9VdYr1nOS0YIg7hQqLakNyJKztAC9q5PsGHmx+ztA95xszSQPXtrckPDNUzf9axWm
9pTFBF6lCYlDSXkr1fgtz3F4oTRr4p2W2MiJKJ35xm0UJEa/hP0bZPswKSQk5Sh8QKMGpbe09ChH
shOK7rb08X9sQuXgcsYyK+K16Zbeo82n0O6UUaXJys1g2j2cf3gnbzDzGYZ4im2mySfsGP9gVe8K
B6MBsjZtSfRkYwHITRKXluAFRBcqg62tBe2+Av5y+18NOn82Jl8uvlQ+HpMJ8ONn05QlTI5qGvYW
4JHnxieZvqyRfEUhYcW1GkhMK3AAnR/0dIJkUMvQDWMeG0yGO9+Jd1faT4EuyfIU+7wNqaQD8Hfk
1mtCcAKJyQaG864J+UjHB8AW25C/zg//eYYESYa+eUZ+ORTGToaffBymuBHFvtO87pB2bfCA/St8
GEZyEM4Ppc8TwMkHaSnqaTMEjVKccTJDaraM5WjLaW+gQDJIF3Ah3CRO/TRiW0ZAZIJkKplHy6u6
sK2dEfoca4MxyM1FkReOgngTZMX6/K/66v5DXnN1JgHWCf3koZv4I6D2VnBwTae5N8eCyKckgdYA
ms/84zazZJxtMPFbZWx4f84PLr+4JTYIbdOyKSHO9cSPT5/jGSuKsCZ21BNI+bqZCFBNXBUCItWn
FDUDUF7QoUXv/U0bogBmsgOn23wMo6dS9yCkGUFLO7KxWmBbcmDCWKDEJ2u5KD0H9orl/ClTdoar
iHIPp7ScdGhkoJ2CwKSlKbiXUBtw5IUm0hGAnjj4ndDHse/n3nRIJoGJBHoO1gIn5whKEGIJ45/E
bM9bt5XRFovMnilJE7LPdWpkdGt7TcQNeuvQvukxBZbI9FP3qQvtssbvDQ7xwif01YulpIXPReKc
Miwx3+V335AZO8RkoHwGHiVCHDBB7EKuUKyxGA1ls26GiLhGkwQJhABaDcLGR9AEZbYdhm7WDE7k
uHXG2/mH+7Ec+W89tOHiWTasPX7dvzLiu19FDF81OZwhMQNOuDqEntIo7TAMO68mmbFa4+7DUv9Z
W31+YWT9i72I7TiuYAGkPKmck9dqCIoxRZ7a7VOlWzsrleVvvC1oK5E5WLTihy7r1qUxWtYNgdNw
NOadjb7wXWl6u/N3wZg/oHdfvZJCKo58htBNCy+Ae/LVU+bNXVbbdFdG5ZUOc7QlYFZyckbsTLiR
OfRHVkliSGIsKuRMYMfzbkSMYVe0W2oF+BfFnEXIw1S4qWc2RRZN6DPKbV24oFPAq4XNpWnBPZkX
/vOzWcYk6grLdu2Td0oaWkIck5Hu9NiYo5WvhJIPicArESmC9YJmLoqEyavGAW2tAvS3Lo21UtaH
JCds0izZzHq2dagRAtlxs5t6al99KUhQzmIH9lp+FWC50ikhg76/JsrpaIbqjR7oE4I6ogotuXOt
FB+wdsWAR/r2h8iyxKGvy1ubXKM+NXEwBF4OOYKW9WCAsy1prQHZJ9repk5TpDs/Ne6sKoiXSZnk
S0p805Je35FomZSjsAnhV5c3hcWMoiaChMhYei5DWn7F6DwYMrqXvXMvCvRn7oAvxAiH28IU39lH
Qpzr0TsbEVSAKVV/Uze+K1oHmbmPQpkew5VfZPvMa74V6bgLjD4Ewltjl8lmskTU4c11HJhxQ/9W
ud5VUI0/0G8TYpr/mJkxCpGbUQ/HzsyuZ2VV7JHfZwa3mgeqS4TBGmbXbVWSmipIvTGirZP4F17c
fzP/hxdX2VhX6MqwKrqWq3N8ej+rAPMzrSwUwUE4bvRj8m370Qo6aMpS99SfoPatbaTELBxLNFy1
hafJ7yGKx2PPOwXXEnWzH1fRzYXvaf5e3v+s+XAmbAKc+JTm7dHJz0riyJpi04gP6AZSUhJltIq0
6RtNxjdfNMfYpK3dVsN1EdZXzAIdByvCILTxyK36mxBeh60Q96KEAljmNfgBev3M5nf9/FAIBY/X
FbFgC62QLmcFD7ChRS///EWctFNtxc9Ht2c4nFuVMsx/M/q7uZFAonLqgRofPOTWT/zDfNBV38L1
9EEIBqEG5cXVh+4WoWP1M0V9A61W035nFhqPYPT0v3YSyx+mh378wm87vb/8NMuY12JXupwL1Mn9
pfbi+b0YwkNpWgC9AzPf9aGieKpwwl0Ya/673j/LeSx0oDrnJvad4nSSSbPAB7I0hQf21Oa+8Yzq
OpNw/ppkdB8yy3w8f9vnE//peBR7HFvOf1iaTia1LAHzXlpFeLALjPtLJGDxb4eoCYOw2xkLIxoT
f6qoOyrm9Dt88ivAZ5Oh7Y3WrySyySoE9TzUy8q31GPcOBjtsxEb1pJ4eBI6667r4QnBh8aBZdXa
0Z1a0EhOrFDB4M4bX4JqQEFMtR8vqWdZmHnzRloY433w5ctGJQKiUTBB7ikUyXLrssn72yHtIsQf
ftg/TcR9mGgzp+yVOiFYVd30gaFBN85xQk2U+xaV8KrqKLkI/gvdNBJOg4AIZfh1iJE7L9vXbgaP
MwjjfM7pdciTAJFMQlGfGfmy1S3isp0JeyBXJao7hQ/tGzMuWSOTWZfVhXfgdLGevwUlnHkDzkmV
5Xpeid59C14XWXVv+PYejlFDJk5EdbEQWk3JIIOmRbK6DwFqSByXE1cSF902Yt8GrmAAL3LhDZGf
lj1+DJUSKdieO46QJ6UDb6wxhg2uvZ8Q7VR4SoFNaKazj+PUr1bsYeB/1krLti3rD6tUMpbluihM
JGwOEQvkVheUIJHRtoZ6c9O+0581mDmvVtWDDPC6cARGISAkvmFc0GGbFnk07GTsTSverHiPMi94
hnKCVouHTDKYRgo9qI40Yf9POFVE1o7R6g9qQPK5M31wN/d2IrNxVVXtKFbKYppY+TqGC6BwsW69
1kbexngo8uBXxZF2oJdmxfVeh9oBQjUerduQClq4kVpI8q4w8hEt3JD66HB0q87/AkQZyQ08/yWe
Fkvmh+6wDFCdMmwAz/8myHcPvTBbts15qe3HrCyvRt+fA17DlpZI9+il5BvgWQSNS3rLOhkok1cx
npXJIyvp/A/5PCMoUwhDd5h8OP64J8efODOSKaSbu8/5pbueb2cXGrt8gmiDrim9Oz/avO/8ON8x
mm4AmLak5bj2yb5UeW0YQGXU9pDicmwUUJWb2gbtYMc4u0JycHBI/j0/5uc3eh6T8zwvM+es0/VS
JGGb6p6m7bXOj2edJbpcSuV3VT8Y9JR1+HBuOiyNHoXs+ZG/vFrDRoWChoBdpPHxw05wL9sZjNm9
wceEGg60QIohYZ2jBV9m5B1wiyt7f37QWeRweot1FCkC8yNNbnWy3bZszMB+X/mHIJEaXC1IGYDr
XQPn0vmBTu8rrX/HZr6ivEsF+tOhq9ODQYYEvBzoUNOo77uOiDQNKiGaPv8lGiryy2ePrFbk1fr8
0KfXOA/N6Ybdg4SWDrX844218PVaqSWSQ5kHzXMWajjDCEIz8wvjzH/Pu3vJRQm+C4E5nrKuwWnq
4zjGYGWQKQEdmWXaoi9tfdA+7E2MAIq3nZoXhvs0Kfy7pbww7O1MxXjzse7dpNDVGnVsI0wPE93D
ZYY+blOLQj2BziCH0e2aDTxzONUiBRoc6/Vrn6by1nRo6p6/wf9KXe+uXM2/RJn23AFAF+WIk1/S
jtMQlGPiH7LEn15czade48YpKlUopXO8clBgphzsdqBo0aGGuM/9LFd3AeoWxOpONeJFIDmzXdlO
i34UrHbrHzqyr35pRlXfe3lJoaHIATAu6EOiUZQ6m7mVqxOdudCkRNNdlr65l62IQEP4A8AIulUL
ojREB4/L9970bES6TEBk9uL1xgyroT9JMltNM9VsOiBIYdtis6b6IbfYIOzHeGIaJdWPgMxlGmTe
CBIkdgV25BE0CCtKheI2L1ww5FPHLkkkkvg18nBzexmYdaowoFsmHqqhyd7QMj2mHkc2Txv8dNWB
4RrWnGf8K5vt7UM/asgTqRZDH9YSzZyvxwXVO1isagv2v4IcpdC3HqtagUSITaoqYdaNV57jDdR5
pZMejMZWb8mkRoLiVKelVOXEUD2zxtnXucQ7sc7R10M2Ypt/xR5DghCIcrfioAewlvx3qxlvI9V/
c6d4L5vcaDbn35PTGe7fh0hBjz2lbolPmQFd75ZCxY0PUVrcgIah9pJ66ioOBm0Tx629j9XkXZh3
Pu2X/n0lNJaUQfdEUrb7+JVoiXSI9tMdDjVp9DYafXBVVyBly9yOl6oDA4aP01pxFIeo6BIInqCP
ulDL/GoGolzL/IPraO6wffwNdjkNYHPb4EBdt3kgF5lEEVQ/AEbP3+AvL5YaBG4K9IGCheTjQC0F
EKuAuX0QeUL0dEBczSBl9mLmtv3ajjRfl7CPunv2W7m9A+68Fuml1tbpHoEb7hqUQkxOnggk/+0Z
301LstGNFsdjesiq2Phj1tGEFQhFtynG/letchhx//1V07sSkja+QQPrVG1r5JjhYsf1kSCn6o3y
xDpRkFBMzfKOym6bv2UaaA9dbQQRFfOsuarkhLbt/K/44uXm0M8fJmKT6efkGZcTkbBA0p3dOOhD
RXygaz+HRmAnWyKiyRcA88EBqcPyGG/Pj/zlDTe5AYpGnlSnW5bQECgZPJr2E+caC1TUNCxcRAeE
PkoqDTrYuwsf8qdix3+esWXaCg0sPbNPS51NKYn0sx2JkdG6Ug14s3YmH0YI3w28siBICdEUsZkt
3SQesZPl8Fea8W89guz08qm6UOg4WXznJYi3jjMIagZpc1r9+Ob7jSWmzpMRdiNPwbOiH1Z+w+fd
fsf1BZvv/C3/YjfzYbST7yyvWwoeICh2UePgDm1tzzzSMy6XKB0mqASWe2wJIV3lOUvM/2to5+RC
VVS2hMURylT6U35QGX05ozYhPGVQjmM3rzkZBME26jFinx/583vGXkPRsKVYPZ/6Tt5wQmVY84Ii
2rPNKTBK2E/EILkr5chx2XVYrv7r4dgsop5X86YKmdXHJ9o7E8l4Ua2Qz5fx1hlMokbc7nsZof8r
kknf/dfDKcQHip60I1z02x+Hq4peEJ2VezAUVfjLAX01HWo6sgTdBd0cdqVlfnbhWX5+aTnL/++Y
zslr1E5+29WcPXdtm2qv2iSDP9VUTBHsKa0bL9zPT6V1S59Ho8Uv6B/ahD98vEJbI/E8Bc64j1SM
pM8ch25XZGCaF61b1tWiDbrhTsdaMuFmiuzyJspw8D67cTeQK932uXXtVlLepb2hE/AK+wspLxHu
eIvLorn2gibGNRdMkPOSSLbIo9JSCepUelvslalpcxaVii+0Yb+Yi2xl0I5UdA6YidyTy2qTvLQh
MXNi040Afyf1CP0pkI+Tb1Wvbm8OwVJvM5NCLNUleFWWL3ugwdhN17rbjwczaf3vDbv3/sJq/HmS
+PjDTibJPCMxsjRSZwcFMRt3+HMnAv7sCT+j7mMRrRJu7CJue5vWepAl5YUH/nlFomgglK4U261Z
2PHxefeu2TokLJAW1xU1caelsQJ3E1EVQnmttY1DxE2b353/jL64aGpT7LY4aGFg+tfCfLf6a45J
Z2+wtN0YNdbvJoiKxwEKGwnOQNpgH48W9cC2DTGQpXYlg0uyki8u+t3bQJ/240XTxaoMAES0ZS2R
IelM8GV6wQg8VcHNqBauNSGbH0LHfK4Hrbyrh3lxNgwJ4rZTqfyr4TS+K+yplCuwTn62y/pUjEsj
4u3e8eoUF+YA44tpVZnAPiiq8Aabp16OrKWwOFH/2XVojZoV8MX02q5iql3eMKTZLh/0GDxDUjlH
aCMF+cr1CF5epSJWaw/Tcb8cunFTexjwFyGyqleqRXi1g9Qh/NUtO5Esy4yqxdLNU2EfjQ5LPg0j
E2E5Om3LPuRTA/N+TKP2MefKH52gdo0LW4Yv3gvWaB6NoDeC1mh+bu/eC6vLTQRmOYUG9FsNVmAT
82xaWtjH8iEbfwjf759CWRm/ZG1a/YUt0klzlZHZqUg6i47JFvGTQEThskuc0UfXqOAQ7HLTm+6k
UzZEigSWXRy1qrLl3uojOuRZZOGddGGXDBce9VfT/ftfcXIPIFY6ruHX0YF5UT6FZg2dvALzCFwm
uHDBzDTc0I9ncnbCs5MCsYaFX+lkMIVavmjcNDp0Lbmv5jDeUXL/y7+QViK3lLPafTuUHT4U8QB3
40g1WSe7ZGoXja6/8VfTDoq2bCjWJIexu9C2Rjr9sHXE6LTgSj6q5qrOx2MbISB2SufAgXef6w6o
Hc70jvDWkV7tCs2OSEqFVRbWFR9Yv0YK/OAkToW6HMbe5I0PadHvqpJU83EKj0ZLG3rUH2uQJnYc
gitr12Mf3gUxeZFTlW2q2n2qPbBepbUbomhb+UCv9GrY9iFmWdMfjr1LkGWW//Ij5NvTSL5Tm15N
efqX5KtlMATf0iF/Kot2RPtu3SMsArGTFvyE6Xma7HsHHGdSAmzydeLY0Ssf2sy9Q/9TMKe5ESgY
fUUwPJS+uI1nDcRVqso/Rug8sRfzYNmHFURCl5oWIOsAASGOSFzSRqqvlY7duNfSZTJ4z05tHaOy
2aP6+0YA9q7W7HYxwDPcysEGR0pOoyqGB+QCbLPVMOIW0mDnJmkx7pMaVVWlpTcVxRx3pryjT36K
iC1buGG9LclnFAPO3DA76O60j63y6KYCmlqbraKghOWY1N/KuS3sjMei0W8HgClwr8Qj+uKtPhgY
f6vxRRPTxsc47HTptnD8m1aJDXXzOzcvgG5SuK8BjFPb2rlUwScVJqvI0veSoiK84bpc2EP5vYLC
BeXIQ3miAOrhQir84kBYzJKyESxn3zx2sTHgUNIE4dDmm/C7lWhIUO+jdGMVXBJRKktt7IJ97ELF
HrulqAPs7yA8XDOHluBfkVeyy4z0mMjxesiBYDh99NOLeGVMvfs1xToJ0WOc7sOANFbOvjd+ab3m
rg1r0+jWilISAvRVr2U3BSHcTAY/yya5xnNxa3TgkXsiqsLOxrQxBc22oglPDDWKGDs7tGl1JL8P
0aLx3MWzHbiylz3g35r9N2gIolPmfOOiemaHsfCKxr/qC3i+DsFDwZDtI9f/3rc53gD5De4rQH0+
zDCVL52l/eaMBd73ufTA3WbargHoIstEbtNEj0YCXhE6JPInNK3NDKL2m454u8K90SQpOcrI4ROr
4TZsYTu56W9BkHKDlWDZmmolx2AHxLlZ0uzalFqbLGnfXaFr7FbOSDAJBXayWggBzFaVXWENgSFI
CMhIqYxslAxuIzL2MoGdG5IQaKx9Xa0nIo0qgA9y+DkF+X1tAycZq5Xpdnd+OG1FUvyNJxVgl4/Q
hZd/OkKRkUWS6S6vMVatIX7+bIbywQmn7xEuoNwPXiWmLb7yb/FkP9iN9QbzcmUHiB9q8RLF9jrP
IFo4tH9V02yVG6yEVt7bfkRkwUASYdnh/hKAXcJ9Q2xEwQkcU9cbXI5+Rb34j8BLlQztHDOQ7gMi
HrI8v4PTv82n8ieY7auhMg5tjkwir+uNqOgR0lx86Wh/brW80o/eMN2WrngFNqiAvVV3EGZuu5BN
co2xehAlrFxi/nSzfcrC4KXv4h9Y77KVcADO1d22jtV9nzVrjrerzsNZZY6PY0b0lUyrW+QUT25P
DEcEZgQXzZ2s7KMNXgfQSvRIw0VbeLmAazF7dzLCXZrZCo4yBtTSWC2EjUFJS9UKRTh0GXfvBbEH
J7X9PlEsqIIahqMu71DbLAsj20YakedMMHj/fkEzvbLID1+kRfong39DYvOh6AeeQYlBILxF2kDc
vP9A2uXRghe3QHZxZPW8C0mBCtwS4EcLIasjvkUZv0h5e0A2AwHWWhhFUy1kokZQ2YSo6flSq7Nv
UTzdmV4IxFPbdk63QU1BtDC8dROISeJlT10/7Uhlqlbd7O8AAHsLo2RLv/e7gMtJDTjwN9RCjz7k
UTvof/p5eqvH+bVn13esucR19sskb3etoV/FwrweI/mrcdXWbeFmkC/fAHPLreGhRVk7gCn3RXaL
5hWEplm+VkN6xTYMxiePCukv0VUAD+tYfDPUtM9H8ZzqKSEeobUaYP06g/cQaNyPpHscRvcXYIx1
bJQ/+tT74SbjLXLue6FKGPT+zyqfrpNUf6paYyuDcISn3+bk2/XGOq7I1DMITNdQd4ok+54BFV7k
lK5dkukXWgKshPD3cJx2QDD/5GC4gff793k5bZC+LfWQZKBKgBQoWloultPvg6haFZm+NhtcGW0U
/W4IQLPoJqIrzGb7SrdAj3STZckOTs5R96xdW7WHqu/YHOHpCX2onCR/WNnaJKunDYh9M5hbfXNm
MXXPocZrZ2k9qzJ1oLiFeCfBv3ahAVSzsx/y3Hhg3t7SQsMh1R88rwffPJUrP3KPg7AbUFkgL2NE
7x1xU4BGjqbmrVkCf0WT/uyBPnfm1BGmCCAthvMT+t9zXohVMDbfajd/Sgr7OQ3M6wa2zUhcUzVa
5jGLoR+O81xcQ90pepIM+1LbtJV2iLT+myWcG9LuX2Ru345ygCycmT/6GrIUYXkLrUmNRay6ZO0h
SHKJQt00bbT1UC5WJYuA772QoXVMW3UL9H7t+3Jd+O2tleH8IuVxgZdgEfkpFkVLPRNxuzbmtHlv
7iuW5lZnzYRkCEXcMOFW+aLjS7au7DkRtGohqUEUVSRb6YL/v24OTT6tY8fY61FxR47YIucVjmT6
C2HLVR24MKpMog8Aft5OEOGxGy7zvLxVPidhpe0bCPATOrCpCO5FCupDB6YTupEEwhj8lG4B+o7E
aCiWGh+LXCmp7X1Nu3K14ZgXs214Tm3Vu2xHXVDSurOuq0TPyN+aRaLOgxiTo2raRSB5a0O+FXIE
XmCFLwzp/0kFQMhRgb4cxE3LvCVJ/CSuemX78IfmcPmCh4LwDVB6aTzirvtNnwDvQfIQE23hjTlZ
HcZ1WzfkMjqPelVdlf64bf0SrL7WLG1kBQDVfBAl4W+PoIWWKIbE1Pet15hLxGabJi2uSHV7oPO/
iFQIstJZVDl0SNGT2iSicly6bnrABXjpVPrRA87Zg/MHSglH0YGgPP+vhvHu9ONpJTfWIzSG41qC
dISY9/p+7oeVVw1aeQCfgzc9a7nd6RvPikXxKjNJUgkbsQidnh518YWe3aezCE4ehBs2+VEObdHT
xm8T+UjprSTfk9dq78KsbA4u5puFpWnt0/mSgDlXYD4cReaxKM/+sw/pLG0fz366E8YBx365Hzud
ILtYqmbaFtLpW/iZlSnXUD0xdNSYI+rn0Kl+De1IQkGptATTaiBJYkmpHvjrVuGMXbQhUW0LL2qS
e/AdurWFsRoHKLLT8QGTefwthcGfvsFg0MZb/IHAsSO94/wLpzrSlmjWeoPiA0IPhFQJjtjQlld6
7Sb+NmVyWnayxKeQyaGAn2Vo4YtfJH164Sz46dTPPeF4RrmRIgmWq5PjmTc1hkAxYu/rfsp3PkZi
NrFFz8qY8D4S535//iF80tBZDEjrjeMC3TeO4SdSnV4EVYQjj/S5wTKmW+IM3PGKNKlZYVPY448u
myptV9VTvIns3qlWGs1cSSQYx7ibymohdaE26aYtHgs32Qit1x/O/8T5kk9fk3e/8LQ+ObNdNTaJ
4z5rtPEN4GI22xmetbQKVqMp1NIvR/dCIf+rz8BF5IYPS1DclifVdHAEKXEoXrlvYp+ya5lVL6LQ
tENhevmFCsgXl4daiwYFpR4Xicn8lbybA0TUDFZCF3Zv1/DI9dIj56CKn4fKJZ2zaoja6cfmQgny
i8ub7SIC14iJQMs4ubykKfwswEa3D0RXHnqiQlbBQMxYgsP+wgv9qcBDQ/3dUP8mgXeXV1QYE5qm
sPae19Ri3RdouPZ6Fg7fQ5r0BAJl/oBcDcMprHIqFu2FS/1U4mF8ah0WhWAUQ7QfP95e9lDEuMTY
RSynFbsOc+EM7oPyGLnPBhtn2gikKShmgIXVskadf3e/utEm2kycTS4+ydOuDGF2jSb0kdEjM7+1
czDqKLgD8orKS1/yVzcaGpzNZpm3FrXSxwvNDcNDiyG9fWRxW1OMm+wM2n6jJSQ4mBSTKaokFdRs
iBD/l6ucZWicjbjX9skcMsS56wSiCg+FldNo7Fp/SxkyfxjreVN+/o5+sWjgoaGpiycBQ+apESBu
CKggNbXdj7FNiyFGyBlvknyA3X1+oJnKczrvfBhpvuHv3lwKJl7dhIXcF41UyCg1sBnCy8Bdd5GX
dmsfLaeP8bop/lihU2cQDKo23Vl631wl1DqRiSqrzTc6iQdzKye086OgxvpNucP4B1b0pF21GnX6
BTOZNd5pQmh3GNL6l/MX8k8hdjKBIihBGGyJWSl8KkAiuZHwQwSu+7xxi+EGMXJ275UVIaVaP04u
ZhbXHu8qkQTplcli/ZxoNXIIYSG8XNGHUP5yNPWSW4B/hugLv3HS7SCBZEOEqaerwLTzcA3bvr4m
RANyTVN4vH1pIYrxpa3JX2LhwnRU2VnxxzdhH3PiS+N1aIOXy1svfIXQVSRLb/JNKPGxEZF+YRpm
cJUbA0zmDH4aLO/USu+7Irdrok5VYeyLoin+qii2XliLUnJQYfo+drUTAZqL0yFdSrjR9ip1ywrN
bS2Jm/YVGK2ngu3UqzZmEdSvKLCdhV4QiEPSXSu6C5P7PxnJu3s/i78w0GDJE4ix2KzP6/37lwiU
Tm2xzz9QybSuTV+zSf0b3cknk6MlJdduYkrytNuKXUzRE8ZHqPvfXcI9bgPka8EiKsxkA+iAqLhA
89DRknRGsMD5V+TU+4RbUeKmQ0/q0gCkF3jyrmOv8msblt9eag2FH3QzM4ojs0kHTJCK2dQ3KW3d
OVZpH1odqCPRNsG97pNIHWEFvrAp+WrOdkDYzEsTBgX75KZpCLvRbruEPWoTcJ4DAYpEIY4dgQdx
qC0hV/SrMmzZm+O2vCAYmP/udw/s351ArTHvxlkwDOtkLrP1LK00mmZ7G6LPVdBk2W4OiSSW0lm4
dR/tz9/5L4ajcW46WJvoj9nqZDglCw3VUeLthZF0fzE5ND9QnHuUwlv/WpFNfUn1+MWKhCDP4MJI
F6CvcLLd0DqgU4EeO+QBuT64n6zYx2aIF9eJowsz6FdD8V65lnSFgTr4ZEWKTE5bhauP+5jgmxu9
IHF2MIHS1jTtL+wyvthEIe7QMWqDZhN8dB8/sz50FCibLDnELXqaZex2frkivhfyLts2BXOGYKnb
id11c2Hkz9oqpFu8KIhYuVQEwvNdePeFB0lR6EFB4AROZMr4HfElWUL9e8STsSknb6YU0oEIrNje
0BQfnmYl4dP5t+ifiuj9W8u6i+4fvBxordkjd/L9Mu+AfEHltofxYf4xOl89T0FNBB9nWlLQBtI2
/ritPZs2fV+9yq5Ep4wv3Gk3HHW6Y1y4U4dagw9/2dpNfRM2ODkX0MKa1yAn/O2G/lxd78ImE3go
qGqB6cRxQIiFOTq/YrPD7pX3uXgz8XfcotpoxnXkd229cO2E9MCStsC+dS3/yq1T97ssPEOuMHoG
F9r+py8CYl4mMRBkPBQsMafHmTTwiURLzWk/2OCnooFGPsTOhHxtkkYyCEugZwCnnL/9px8xgwoO
CthvdaxekLM+vgJ9QicopI27p85FVMRAM6Gy4mST8jKuRj0Q1+fHO/2w5vHY+2AIhRo4WzM/jict
2ikNiUX7ge3DoqOBh5CTknpG8WZzfqj5p398seZqgAuJQbmI106dHH5ltoFokGukoSAiJYj0AoSX
kcfGCvKH94AZ2XsNlV2R8OpYUbBNpK6ZF+7v6TfGKsrtpRJsclBVpMucVAosjbAdbIvkO5A7uuwJ
J4rS/Hfa5eUsY5NH+uftmq7jQPPD0G6Rrerb8/fhXynm9EY4Ep0Tfi62UKdfWG+lmTbSQdkPrYj7
9UC5a2dC16IFUOoFjup5VkLnFTLZhKyX1SYzSGyG6xoU8Qq7tPMt0p06X5mTM9yd/3Gne2LeB8qA
+qwVYCLgOP/xffBryW6stHW0X1kIqgO77ogQq3Mu7CQxrn01FOcp2uXCRc7oGh+HilJtiub1ZY8d
hKKp1lPcxChIfE2dF0+dyuMtVLeeJKvUvA+7iRAOXQvXjeFi3SomgxR5+skDW7oNm0TI8TGEizFr
hy2vPLhWVDC3kxsnW6jc30anJApgCkvgs33pbMB9uST+SPUSBQp2uenk6gXEHVYTn1TnIu7TYycs
5zu7y5DkNlER2+SU9Ft8uST8EGRkZ78RZ0NETFB1a1rtchHTag+X0IjHfTf2051DGsc6EtV0h1/f
pXU9GIi3ofki8hh3aBWcI2rh9jBESXnfmeYLvkOU51VUOrsUqPutAx5w5UZzZkFDVMeyMsjyKz2j
JBdKx5zS1fC48zTX3qohDzbuSM6F5tv0GVtpPDWTgBiFWqpEiizdpdXq4GAJfvsxwwR/6WR3L1Qs
bCbnsRp4BZWJqH0O5kgRsMFBU/nc9emy7TAqtUH6wOnP6PvHMnddes66X1y3pgYOf6D3Q7G/mxR5
9oZ6zYoEdVTYdms20rAfoYlSFfeAcdFopZNcUGPOpcruQ3PQDiVIhTfElLA/YeBvWnfOAkjD5LoN
9J2Xg+I1QsrNsMAQN5FQ8c00m4Jut4/WxrMxAoRenm+6Op7dvqWZrYjnrDYgJflYqL48NJo5HjTX
fcnisfujBkO/1Wj6BFgWiqbcKGt28DWJ/jv1AvXWK1dDUG/9qXqbsFVNPqNRa/72QWnd8OGI50Ah
a9EBC1z7hRUTOdb57S9eiUPHzv1vy/HmGc8adfBSq8MtlsIeR4hVPHmmxLYs9G6RlvLOtrywg7yf
xKC4k5AkaW2YbCBoroIEndp/R8/TF4BfCjATzpQS5z4RiSMhttfIEYjetNaV03U/qp5IksqNxzV7
JwvAs1ArFWWocgs4ZxIT18OU4JCArHar2WX8kpZj3xNOVKufvd48slGk8Y/JulslgfqVOyWAr7L7
H87Oa0duJdu2X0SANoJ8JdNnlskyqlK9ELL0nkH39WdQ92WrJKjQF41udAO9RSVNxIq15pyDcJPN
SFANSfRd+iMa8A4UwiahK+ygOEb5fB4jNO49YDFfl21JLt7kEQwP6ynAM2JvShJ9WET7RH8qST8v
SCg3a8y/cqg5ChIRsEMsYUJFAGs7ZswEymaej03YvvB+x7sydEjSzqCHDK2+JxyhPJkyMp8hVtNH
zmV6FHXJqGYKn83Sujia2UE8DfNN5MnbpFXApnlAYF1PBtCVywzKyB+7qnkpCCIgVq36EoY12Xt1
zRenu9gXdaO2A4GUZW8VuXoey6mNAichW5GherfsE8NoP8XAHC9V2jqAkdG7OZvZAVBTuNqL0XCv
6G+Typ4t5tdOR15lNml40HQPZ/5Egopv5h2x0IXiWzUraDd5k3wJvTp9dR2goGR2i1b4iYzmV9AB
FoAEJ23yoLJUvk3Jur+h3w4HryO6KkgXGgmEz4/3wtQEdqcszVufPyYj7D5183My9+KeN3Bk1E6Z
AhasC8zZaj67rSS/pDeHDViUknCPKL1aVS8Ok70S6IZhNS1W2Vl59co4qrwThOKcLPFk/haP47cp
hA1BuiAt87lq31pH51w9yIE8Djl+GXQCCVW7os3Jad+pqQVR3XLzi0nSax9aqreAzCBvN6SzuMsj
iNMu9famaxkJUXNOwZCUMAGMBUbBhq4wuZwqTqPdaFfGvVGHKdAKp25u8XMbt5qymZPaFcZxYmPa
begODvkB9Se0tm/cruKmZgjyRRvVcmaKiwlINd3Wiyq5VeRsIAAaCd0zHKh61IFfSFYaT3rbfi6M
KnqZPdPdoMwl/jKNwuaUzS7DqTU5cTQsZny0HuFOeMzGMw303pzK/J4mne73NunxouS8YnP+DhSk
iQsv/rAEbFlkyE6KtwApiGUCICqjUxRrZRDlfQF3DcVGmQ/Mscg+36QRN2VU3WWKwaLJiPlTUZa7
KB1hkvIrAOlYU5CkRrhLWe63+uyg7zOj7EDkFVHqq5gvyhp7T4RUfUdmm2CSOpOIHjn9GHR5lKNc
bUC4O2W7p03skN7fw1ElQX7F1DYkEzKklGrirxYnHbTO1JA3RTMSlwCOe69S0G8aruB1a7pXUN2D
rHKGvblO3WpZJT9zs5Cg0tzmMhLLtOki+x6j7RURJRSVhUsXsQR2PzMqLEZredNXalPLlnybRY33
Zk2m3ExuCx9aMz/15Lv5BZarY8oKTbdp6hiV8iTmHlo9Qi6sTQNXyp0vS22+AQb9KQCVbC3Zfhd9
TcCtMchgDMfT5BZItfq+Lb+2krxdZdefGzFg7NUFOBvD+zwXQwRz0vvmMC676WrHugozY22OdGc3
WMXOjNzq0M0eEZ1S+wmYubmdxv6nw0d+tiRlDIjbat8YzYDfKn5jlw7fTOUC+Z3GduAmVvnXdFzQ
qkaus43JMdtQ4PS+Pji13/YuKHC3Z0H3RA2sIrtyLobHGNGNIgjgFfjBPSEWHcA85yltnHBLvXoK
i7REsTlBvJdAOW/zLH8oQlbnsLCjXeOl8rx2IDEb69F5qucnUbLzzCPRpS5mH6xpoY0mzCte40LI
YzP1+tWcLOIsDPzL4UB4HAZljL/zOG+Q5T845vBQ1s1LWpO8z2RXYzMuJEJo11tTq87zWNFionLl
RXMseUdDJtq3sepP47hiBvnKMXEP/ExHe8WMPW9LD8I1xel2TvR2E6ODC2QOUJdkGSQqI5+CXl8M
qb3+QmQnGA7Zatrr0izdebZyb9sjt2TUOllfDbBFAcpgnZLK+UJuMdoGzH/7X6CormZzIYo53saF
p44ssvouq/VvEau7H0lxbjxMzwgarYT9sWWHPZfKec0GDGSekf7Q+vIHx3TSKSv0YlViDtfWqI4m
GdRBjzgxkJX1ZKjZ+KY3meHXbkpOdE62msIacGzy+kD7wdiyfkF8C1FORVGqoWYkARaqM+uCkp/q
obDZMTkhw/bE0CULFx1DjvRKKAthV/aCHTO6AcfwRvRxsTfjsdnF5vTVFj3lTYWyJStsYnPDxbpV
AxHf3QwPRbGhrHci3nDy/azssttz7qgOczn9qEeWFhbR+NHQI4idROOKrNkRmoz5aQQraY/LjZAN
KrvKtn2rXx6LkM6vOzZHM+2ITM4J/JxbQiOStrz1FuNp9NBsqgb2Rq6hlS7Mbr+Qw7tZPPRjiUd0
Xeomx8pm5OoaTMgbnebCRBxpPtpM3hM3B2HEislIG3SUzqWNbm7PiWNXgdF71T5qlR0kSvsKCwGB
phii+zBjNL/GTnBNU3/IOBXy52pgSRb1WGuWRDtCBCBk6SpYquGxyjwzYAJ46qZsIsutJmSXEJAz
tb22jUf2p0qrP6cla4gyKPqXifUTsKH9JaKRdEoTdBzIHTw/qWf+oKiyeBv4oGjkmm8uE7gjX0gY
9E36XITNcGuTdPGN4PboCSjKVffql4LNOWiVi1hSWQAOYU4aymy3sinvZY/zCcU0Wo+lDoPE7h/6
LmQqM5Ln3hjo5YpanscJoOGkAPGMdNc3EVyy7dIDF+81j6KbRGEfyV+8HapJbSJXcx9tmWsBZbM8
jDUIwK7IfsX+su8USXdL/iU/FE/oUTneDxGZPxi+hb6YJRHqoo7gW4XtLebS5o32IFkHRqisl3qa
T6iZpq3bLj8RdxXoyGsTNW/atNu0offf4XPxHa8MCU6aBuOx1UzYuRN2jrhw0FqUplrlXlmWbtay
zp+01NiMNaJBohXXZI/as3flCHzH0TsG7Y7IshywjPxpZYzdso5rhFmkLhgCXhmx37SJU93kC8MC
PO/UZyV/sqsWyGIFqnT6o/ZtZuclfTZiOhJ7Qis3DExfOHIiRK4uHMWy3RKDxnIb3T42Sb7Dj3uN
tYFPK1PQ97o+3FWd86306ocGoydaIOfFrZviFoHL96VM72FnM50hUu8wd+MbQvjuaQ7tG7Sui2/b
TjT4mugcXGWauQtn/kYjMFa/jy3kjXp4Spj8XdoUNluc91ekbwgT6d5tGAaz65cJbtOCKArDXpaT
tPtHTVueM6O4NZlm+YXM0seuazjP9LmOEBYIysVN2vxqLx5ancp4aet2P+dq/NIgPLvJ9Sg+8/XY
2ykN4XrKjiikDtujj/HBvq0ATB6GhBjHfgYRVi01KSWNaPawa92tkDw9ewCHpVtwuVrT0e4KD5Vl
vJqredjV3nX7lzBMdL/0FrnTiMLmPTNCCsGFNNa8gOdXeWeT4pDaKWLNyainiP1ODpWrqy3sRvus
ZH2jk/9xZ3K+bmMzeypBAtwhrSDwzSY7zopxVXPMoSii5Jtk9anAVLnpXevNqzUWKstQtxjdCM8X
4jkfI+JiREh6OMHg2IvW4tMLS3UKcxRUxC5B/k1lRyOwAZYWF+qWtEl3t2jhE/i3ZsuROIZYDckZ
7Zx31CrUiFHsqZ1hcYCpUeztRei81WnsBWPNreySyd3imymuS78UAHhq/oEuBUXEJJKpSHMwx+xn
oTRIemKAvjdivItYryxz1W3V1sCpLTUoyeDVI8JxNqGJ/YSo/347TeO0XWIbudKsFiSrQ3s0c03b
RiJ9I9AQ8banLu0aNy6ZKzH7nKA5VuItbdIKZSLbrysGFo0Odmvuls6GngThQ3bzU6sAEhNPlcB1
7K4FJsSDzTLmyPZOEgUIuZpstyhzzk2WoMZFY046bXOrpy3E1hL9nRTAcKWGpF7DloQqCSyihVgt
ou3jO4yjN1QXXTAr78GM0m8qRFGudwvzLC/8qlVmxN8vNjYmJU80gufmqvq2sdvSt5nhbI3SwfMw
VfSkcxrHqxiqkjHrvZggNvcp36YwkRWP0ylxONu5gh4KdADnGEE8CbKuZ+qoFtPvSRq9a2R5qSyn
3zPeuJUNeuQW7o7vIsxVPYuh1XUvyIcuZZx8YjV2Lw1SauhvFPBODzN0aV8YkSHeNmNmyyM/U1UE
Hc21TpVa3i11zRLbmuB2Q+8hzICGTdH0uZgyFcwjMkRoyDiDtDA7ZZEOi7MIOXOXSjsUpeUEYexB
zhW/KFmIvAXbZTy1X4d2lhuTuDqf2trb8Ze9dmolXNvatYnaeM+gBaZYao3HLKnCB5Ia8RoMo3Gk
ouYYWjr2szZPC7ro9jqxHb8oWj7Hxpmdaz/wGiriZelTFYQw0ho8QxGgSlKnzpMm8Umw2jOaYoFm
LkWQdnpMvVJo3c3UkcqfaXBjuxyyhrRhlCSm9xbP0cTEtiKATvWdb6kBMb5Dm2EEXMF7L0oIZ9pD
6UWP08z8o2ARf6bMuNe08tuUuhdbZ8XnJXvCZZhts8b9Sio6B3YRfy718qsrnTxQpd7AJIMzyxJb
nQwoZX5YAL2kq3WjOxzORQWqra1JtEEgWwRRXT3jMi8PvT51KM+n+DDibnq0LK0OoriYN6ahtdta
xR6yYKpUaLz6xYXoaBtMMHoUExBI6ptp9KJ9jqqccUFPQN64vOT9pN3Yg+wOGNwo6+KVNQbYhX3T
4jBLgnsgk2XYq9yz7vPYfLTt/HaebUw28/SljMvPntvDLAnNNyMxcjrV1tfCsRGRcoTH9o/9g5M5
zbCMUTiSY48e4dAdm9jsbqJE45SQoafPvS+EOiHHnYsDeo+rVUTJYcDNsm2d6fsgqteeGSnbWs+s
fG0+jr3aLFoqHoxi1nZJaxZ70Zo02aRdwS1xkBC33X0pedPytppOwh7Iu5/7Y6jGJJj69D7P4cYN
6Au2C+/vo5jz14wpko+P5TtKaF3QuqiucxMPd0jwXsksygLdHe5M2pd+NEJ5UPlwcjOKxDLuAN4R
PLOXqXE1Qy1iQyw7X2+qW9Ub37p5/UsBA8AQPw98f+lLSlChSoCOJzwcsi7EJ08T58gpn9lCvtPh
ArNIUdFI4R046ZSE5UuyIAdHHSWumc2Cj+ak1ZSwQ2u8ZK7x2W1aOCCqY9UVBayRvC7c/VS243Mk
u+SOrYaoMpyuAdJEM3CdusCfYqbbRo3efdvb6UlzY54hQcJAhdOdKmfzCBq+Bs2zJBfLVrf4cvAO
4ID5FVVpplqPbI4DNhHA+Ic0kGtFuhO2Zmwmr/yayjnejIJaLjQoDfUB0hf/6wEpvvAzLLgbI1su
EFTsb7lX0Y7pjXhvV1O7I7IjDApvNDgYtNY9KzAxfsb06JbNeJpj8BNW4n7NSCPx50rbV17B8bq+
S5fiE55uz8fNC/9aZJe+Sn54M4yl2EIQb/Rds03R8O81e8n2+FBm/ln92ifzzymmqiCqk8qg4GAN
42Q6NL1og9Gx541G4PVmKJphPzryiTno4i9ieWjHllecgMGDNzVy43UAQQwH7GNG63ozzXG0DVV6
1zjlm1XBxGkhDPuTRRUkwhUO52S0f5ZyRUwu91HoXUcxLDdKS+xLPBfNkV/KLVi7/K2LB3muwjs4
r8a2G61Xb0I9P5SmsymV9TYxUd9T9rqB54Q2RnzTPCDcWLZF2leb2Y1fl5LNMWnS6WGWEew/Rkv3
sZ3RkSOQ+Ihvcr6QOT/fmhF5XvNg15h20AbA6oXjq4WfWH6+SJJuAsRPz04C8a5bmmdCd1c0bNH4
blFKwlQ91uJmSKunee6w3bbTeLHFiPxl7I9a+Qt1DpbR9JZXzZjgPUFqCogvTilHxZfVSWBU8Mcn
DV6zGIF9S3fQNiiNKr/UaQwU6dDdIeapoBIvNWsa0OLElBPb6rC3MuGhdScdVXQSuy8J4lPlEkpU
jxfZQEdpp5pOrXXbgDLf4cGYdhquq84303zBRJLGL5ka6Kg5bu/ewFqaghGDuq/PnckjmOfpsaPR
eu61qD6UZRui2+hjuGt0rjjB5o8FpOsXPRH6tl/tRJXelofF4cUScJ2OccssOi2T/EDnPrxr85At
h8wKfkZTN4HV5QtdMofum1GLlbxspXfsg6uNapD7adSHQ9QyhQKT6Jg/EP+VN6ZY7E80uXT+P2Nz
U3nTT0Mm7W3sVC+NMdcv82DS7UYAL0lL7tmw6EkpCYFkMpOH0Gt+MBTUg1jidkgSF0SfBZXTrlPC
AAcvjSCi9lU3ndKOFNEJ1wGK88L6FpGE8Dryle0iEUavC40a4bfxwJR9CPXua4LFyZYdAYVGH5/N
Iu7OdWkCNlHVwMskw5dKi1sZWOW0XCc71s7tuJgP4RDhODKY+R2KKaIWV1P+1hOCf4roIfjkaQxP
Y1p1t7HQ3W1eCXgo9LUOYRu6G47z1SYam+7OTurhc4KyeIPYGzR1XoYHL0VxgqdD7YpMZSdWmWUb
FZgaokL7aZApj78khGVtJvE+tC0OioRM1buooqYZay0jYmXQdv3k0SiMm+SSObp6GrO4p38RQw2h
cj4qsEKXia0KxIe5dRrNOq8yqW22UH+EEXOWnIi/PU0oIo7ymSzqKCYC1qjEM91t7Uiaae3XomAn
dqt8NwIOP5WDAzkzNLInnVkHHSiAly4d9c9yokMcqu5YeIT/Ys8jFT9hGJlrzY9YddYWDBquBp2A
pdwqDXBq4smoyAq2ClrkFKffCctiAcmFCmpFIQ90zdogbNEPiybNfSY6EkxaEDolRseTNzkOsb6t
2BCYy6uUEFRLblwP5To2Dzl3doOeOj82YlmOOt36wLYIsdQWYzU8SJasyeAVAcOC8bpPbg3S/wOv
sMegV4Y4JkxZPhUK6ROdP/oiWh0ixHCrbNvzD+712Wg4ynkQu/QmPUTWqPOKr1m5Tm5+ikyNhCn6
a5x/+vXGe+W93Zkao1Eih6oBFChaxdT3Rvcb1VADfoc5l7v2lmH34pcyB/0QDTYngUyfzt6wpGeD
hOKnZXSVrzVls0vNtboLneW5pMML+TyJDtPSikvvNXUQa1b8gT7hL1IIm9h1UgCpGnASrPPq/6pv
xizKpjbXj1hzseNlTSoYFNHyJ73L0uwPhGnvhQiSSTsYAuGQKmOTZm2+E/vodVbTKRiMY9ckw4mP
BcELEQ3A57E+a4x379mSJcpGNnSdY1PfEgb272H/XxQuEre4zWMkNkp/n2gzAQKshEGo2WRF+m6k
tY/fWS639uSh3bELzshzP3ygcvqLDAT9ypojtGrG5PsQQjG4/YK9yT5O0hpuytZsj9kQq9RHUsW0
om7d4qsdRknCOkHSBiEiBWz7f//wv918zzS5+8h7yLl975ap+tBzOuK8jk0Lh5bz2qIX24rAAM5B
qQZjGcfYMwMD8cg8udQCRdEqyCEOvfCD2/HnW4cchn+Yf2HVoBv4+1untxa0iyL2jhZdqh8phcU+
b8LyAtzj879/9C8p/u+6Ey5FQ8hcRd3CXRk7/33Bey2x9Lrx3ONSJQ7FoaOHq2i2jbgBVT0+ZIIh
hl/0c+z6yHyjb6W5lD8xJDbxbdpYSCeSZugsP1Ft/+wVJRuWmUUmgbAefpZtxqv+WMW1ewbl5B5y
gHlv//4Ff4qjuEMuPvj1hiENeffJKGe0wwEbzREMl3En9MKjYYreg35GGmBj/F+9DXwYLq8H8k2S
5Phc360Ii7JqnbRW9wgnUZswnE9qHzcsCAHcuW///m1/eSXXp8PQEuUXfJj3y0/TWRFytMk9FkyN
HxYDrldGtwLmfUwacUU6p5+sWU+2VcdnAwX4psYa+sGK8BdtEv4CVP9YSFB1EmTx+zuic9K0mBd7
JDCZ2YVEEON5EBBz2KrEwUJ6E3Boq3bY7sf7ZezWsRFG7VW+fhi9qjzzb/XBF/LnKoUYgO8UMTGJ
b+L9U2hiEc81ptmj2yjxShHt3kH2zLa1DcAsL+Jm23N+3P77cfz6oe8+FtZlPkuCt5HiOe+EUPBI
i76aI3dlfZY2g0Pl7gTZpS9WuizXLinUD/BovXZwGOKf9aUG+4gqwrqk9tTeTfNstYexmZILU0z9
Sow5sYhZZYkHr0+NNyeOoi9xxiZx04+G/hSXc1Hs2lIQvYjuSneudDpI4G5RmORMvZJYe8HXGxcb
Dum0sCNeTfrGba1n/hzNoLq7Ybhx8VfOt4beOB4pSSZmXN1q3xA4gGfVBxYaCnpzFjd12iZy4yaJ
DHd2IpsbsrfTu5nAnbsUrTRffzgTu127iu4U/Y1UP3V12Q2cNR39XmVR/zC3a1NFyGEqfJJjM/uK
coz/3zikto1dvutzJAo2jUoamcltqIXtd2UtiOhF35rDR6/tKsp9/7SkIEgDsbXrue+NXREKeNuL
Ne/INJvKE8xqQFaTTrW3jDQWjfAeY31+086JsRtCT9uGi5H8z1JKvJeETiJnW8k9vz7w/9QPnLR4
ZmPnHtcAc6ZYjNSTwEuTCTQs/mztg9/8t+UcKSU8NGSbRAm/D0uzjLgJiUANj9D81JnpsP3DhP3w
wFGWbk0vQxeJg8O3q+xMcCsaSy8Ca1EdA4BeLPe11XCYFxi26XE5MBaDCIn+q6PNFi3WeRChD45z
4Agxy34/8hiND37CKiV+/9S4VwjlMautjrXfF5uybcmyNcGOtBH+3iDRZUQ/yKUmSpuSEpJAVFv3
9Za+tI5LKf6gCvjr5WlJEuqoe/gD3mltXTruXZmZYCzbhJki0ys/QfXLyXHUtyB3kntkDMAGlW1/
cOU/lzRKINYyXUcXbTrv+TD6FJO70TAi7418Oc5OFDPogFLZXcYuFtau00gsCsrIMroPbvlfr+yY
JkaBtfRZ8eX/rQE80L7cziE8tohszjxrFAprwgZ1CIPecLCvvVV99Hn+uW9TdRAp7iC8XHn17yT1
BgnbqixQbZDBlyEkGaR7JXS28cvYLRgqlB8ot/98sBQ3LAaYotHZUlv//iMb6Wa9jZHsuKTh8EUb
KvFNS1TzaUkzS4dUOsTLYcpG7820i+gjftafBR0afkwYgLEEQrf3G0eNgo84Ed5hexiqDYnz0YOW
ht4JMUz4QT30x6WoFy0eJpmgyIgtfb0P/1lxqmLutLwK0xPmJDr41eK4VxRvce8Lfao//XtH/KNu
Xy+GrwRziSSe8VdC838u5lVNa+VJnZ1MzqRqQwYmyFhhlwzZMpfeLu+zenTRYL3QmhivjDHGD/w0
f/u5CMhZYbnBJM69K8dCbHxO4tX5ya3K8GInnKz72BAHzp3hB2fB9Y/6bWXixyKyRhXA2cAyfiWq
/efHmrUil83r8tNcGslbZED5CKaS4uZ//Ry5DjJrnVMnR054X78/waIHSKt1THdaPfY2JUDCDTND
QugXEi+JLP9RGrQ7//0g/3YbV3OHwSuDUei9Twg7/Gx32ZSdYoJ+7vp8dF/z2ZSpb4t15Pz/cTGT
i+gEQlJXvntmtTfSp+lx04jEqMtt3cfJG1biGBVWulRf/n2xv72ifO7swdQCNJ3Xdeg/T00M7aKM
ERJNpTN9LsIwfbSZZW5RcuKaUS0sYGFkG5wz7cklUfUDp/cfyw4PcwWLCm81GaDu//3ypUk8xmxG
+WnyInXuS8sD2RxWey2S1S3RFKOfGR75HXPykRPrj1V9XV9xJJNRvFbu7z3mXaglIe3b6kRUeAZv
jQ/0MMvG0Bnstk2+GdG95WexiPr133f8bxf2Vk8i/hiiVN9zveinJAI2HWYp0eabrNdsNK2dtZ8z
d/bzDlOP29Pf//dFjbUuePd1En/PCYVToM17Zf5+ozNtGLpFW/JT6orkiJcLKQqHB98mdMRtcKD1
SX81ybfYw+pIHkAXupdysD+wSvyxq2EdXrNO2WkkvMT3fwtrcBadAFBS0Ue5RmjA4noGniiuMQ4v
wiBl2n+E5/nL7aZb46wB5+xrLBy//3C3VaPhjn1B/z3sv5O9D7dLRxAxGsl0WGKUaaU3N8d/3+6/
XRT/JEZGXBrYrd7tMuT9zl0UEhfjpQTnL0bl+qmT9ycVw8Wi7eocXdFph39f9C8LsO1w7nNZGvkv
732b+Zi6QHsMzK6I94dgRvC1cvxq9fTv6/w//sS7l4koNIELCtsf0RXvipNySCyAwAVUrdzVEVga
07SJco2bmgMs2xZOjZZALC0jXdzPmIDtoY6CHI7vLidbCO2PWyH+mUL7pwsEDHDHNHKHotD+nOvE
gzs14lXU4BAQ0cQYbxFusntVMsyZ+bDG7dAy2bDdWp1DhExrdk1v//RgENAAWzKgO25ezasaTahP
1phY96MywgOzRO0UI87h3OXZD6690CwGHyRzhkUw35ywa3eqQ7PrE0fm3HdtU54BNhrBNA35TEaP
9L5OHJueXYYIqC1qrs7oOc5/kNQp8dEwdGuartnPsWWF275Hj98zJ9f3lUHudjc01tfJcrvJ11yb
jmWehpgsoECOWyazFXP1dOGTDEdUpoj55Ip804oeIeA4E4fYpu742S1CQuZMJOLfEZt0gPWwnuV+
52QJ8zMYoEuZO5tYivh5UWF4HtjuN+SCj5vKa9qdYbio7giDSK+G17qPCqL596TDxr2bmqJ/qrpw
vvbkM2HbcTCm0zAhn4LBn9Ed1/zi2S8qx7Q2fOPpj1mR9kOjIZSbuOmj+zJri8+usrydaSow7XTu
9G2c9dYmpbx5GhnrruFJMiGxSS6J2LtSY6Q2MU0kXEvkBZH0BE3OMyXGJ7fG31ahpT8qUTdPfWrH
R9k26t7y6vC1GGtUaDPKstTOB6xOmnsEu+cEY2/Kk8PqdV/VJDlhI55OWmKoY4TstdxhwEVphse3
/mKW/VTQZSBqaOOpMut3Y5y0T+i2sfBUZGBlPiAhINcqabtuE7cEtSG5mJJ9Iavw4irUjZt5RrVH
KmFzLbvCuMakxlVbqM3LOuFcW4Myd4sXBqFMmQCpwGHPddFdSsSlTKqsloMcEToMs4Z0IdjNqe0e
R4/j3cVaXB/EVCBNE1FIYmJM2lfj6NO+SbL8Da5G+6AtarzQK89PJb4i4qHr7rtjTcsDU9nhYsVG
BFcQBxDAr3xCN6vZTp/unWSMr95YznaAtRS/nOu2TuJjXhHHSBlTt+k0WSAlTowzDUxH3kNTqrtt
zZlsO4PeSi+MBHpkk6noTpY1arBF7fottpf4wul7OAy8+S9I2tnPRB/SGXXruL+1S2lcvcIykoB8
Wf3GadvqjVOcmT8QalHjqmjJpybmShTPY4f6M3Zoo/i1QvrJRNSztjbOcyOIhIWcII+gXMaZSQRQ
w2riPNWmq0aaNYMjNw4KvvgxJEKG0MZGb0g1iMefLajVjTFVo43lP5Z0dkZ9eVyKxnqaPZf9uB+8
IMLB66s6m9IAAV16lrWjLL+pxm7XdjWUzSSXDvri2SghqjFAcgFfnghAcPwhcedtbMcLL2FPmhmA
i+ekJlXJNx2TWtgMxyeNIvnB0JNm2WDtMA6ahXLHJ1AYqe6ElyZnpvc5Jjgbc58rilMX4/hSWV6U
aFaH+SmPkXnxIg1fytBN7rgQbtd5ipkGh8jQLsRZtW8RqVyEzo3J8lw07PaVLEbMRm7WtYe5iKJz
K435gC6TBA8Vqbm4qpnoQCavpX2B+G0cPR3njMnw6+QaWnX2bFU/R9lgHaku+iMnUvPYWV7+Gk51
vU2Yzz/K1HHvRChdDDemOETGqCd7TZXLIQ5luguVZuxKq8oBxpTC/KIKZAGjZr/WSuLNsDLcWgv0
QjjjjBQuXtsnB9Jzxc1QNuXOGZuZwdpMSkQ/lTR1E8t+os7AlRSnZkq6YpTHk58yWz2LrA9CnGQW
tkLJvNPXKxmRHsdUBRFXbeQI6YrMCupSDYeSYRs8ABo5BiSrApeUNRgoSVIU/wctbRjll0vG15Eo
CsGN3fbinPRJt5MUDXcTxpU1czS5RVQgTz00mleGmmwKysYIzX8mOhZLnbxCsL+NDIo0cekhjuBx
0pwht6Agg+vt6fpTM0n7TMC8Qy7kEN4o3Sj3hoVkIx7I0uowg1xbty+eI1iLF8gOCHdlLp57uKF3
+lKJqx3OHhG4iTS/5pauDrqs8TkOWv6JJLuU9NM07NA8M+6lr6VS94muxkR2v3QOE+NGKj4vKgN6
X5hvOAb9r9wAGwgTYfAE0FEwSPNXDP5/zhkhZYDnpkV+iiQcpFAvzdM89JCHNaOTmCmtD6Nq/lKD
cUXOiQzpiKB/3ymLaL87bQlgSmu0ZI8cat6OcNoendQtjrM7iJucgLoP6mybHuGflTamPpfhFL3N
tcr/veAccNyjnxnzU20vJCDy+VozwYXGt6GdfIbW+XF06puhH56NudwC/v2kGWyWZnXSsviqeTil
zOkGgEVgmNVNOeg/qEbuqjJ7VgSZjIW3D6X6PlIBBmZtoscPvR9e2b/NUlzsUh31qHkpkBnNhpmD
LKCDbdf5Ie28z5OMg1zNbyFQpi3JY1YQejgd5nY4z7hLy3GgJim7uzUQI0nKO7RST50VXmhSb1PL
e2w7/WzOpBeWudpYArtS1w0vZe5d4ahS9cV40SRuWgQjKq1uOAHchhWDQTPHqeZsFtPcAD5N0G67
GznhQSBbuKjkU1oP3y2JkJBxWek5F5X3B6Hh1Vzqn17dnCwSK4squUdDUPkchD+HlawR6WVXR+B0
IT1tljOWkfkR7CH5UvK18ZYf2ES/NVpG5EDW3tVgFoNUOCufA4f4/3F0HruRI1sQ/SIC9GZLV95J
Jbsh5JqeTHrz9XNqFg94mEFPS1Vk5jURJ+z4wsHhdYN4UpIlAIZ4WHJCiSXEMqSgUN9Yy34l1Vjp
aFAkPRykLkhgTnr5kg2P+DAImMq27BKgkChmpzpEf44/adhFszX5vWYfp8b2JY3Q+6wTsat35RPL
6QPikGCVh5VzYX4sN1p+qnWTmHFYzQ2IhkpxF2t86pTCb2s1kKe2hmYtfSgQQAlbRh1Yas1+MJr3
sX+dhBYUTvQsGJ16USbjZ80fOGFKFEnfznL+ufa2tzgorUqWEE6vItLgxImryjcq8uvk5meZlIBQ
NGnT59Vbb1Tyka6V5M5Y0ajVEEerY/Ha4XKcTMlV+FnxKkHENWTCaXEs9pNGoO+yEXGbeXaLBa1P
v+DrOXgZijyYF227YECI6AJmdGrsvlD+WZZ+s1AJeNzne/wdu67CJQUK+iWX+U/l+X6kGnURffiE
FO26tljhLHQvqbl62KKR7CvfqjU03mgNN+xOx2SSPlMdkLpl/mIM3HRy/buwg67m4tTMFZqQSn8d
6ihgXPMpV8tusJf9Y9MEEmgzW6Imq0s9a9qDyVKnJ0DJh1JHOlkDsKhZFyQAP5fEIbpszU/IlX00
IFtdmQlx0O9F89CNTHssrC6IzWs9Jb9Vl78aVKL9qH0AabkuBfC1of1xpCxU2jFkq7xtDLbI5Sr7
UibfpgQVo1p4uiGFsWPsrIck3ZHmxWVj5tvK7NmZtbEAEktDG2YYtUHHrvxQzEul/NhSrzTl9Eyo
Ak6BeDfb3UZVy73RCy96eAjBTWXZ45qZvQUY8Kh2Z1ta78sw7WChBiCokW9Y09bMTSJlFaQFfMtL
pf+Air9Ucv+OfHYfN+pLI/FyGtgyDYEKlTJ0g6Oex6VGUky9V/UftqHsG3X+m/Cy5mN8iECEPSj1
aAw3bb78joJ+B8GSo5R/RVJdJd354e7y2tb60hd8uQCHYvpl7Q8CwftgZRunt3ZSPl6b9BGOJliN
sZaR1+XekW/qpol6Ua0kXHjRsIE3T9Cezwl6I7fMFxAVJqZRvfaRDJ8NLFbF3JyskXaTlbHo2r1a
jZ92BPMqx7/G+yXZlBUKnHSrau9RLUKsSGejHs5lmt7TSNkn6fRm1GqoGdJTb5VhHafhnPV+oQFa
gUjbrciKDIDFE1z9Hk+jXP+zOlipmrRNes5Yu2AlqkobCvvzFCXbctF9ZVGuuYMVO+tu7LCJqopG
1YWa7q+JAQcKWlazQMyas4sQbVBGc6DJ07aM89IblR5Cf/ESmXwqtth1a49NxI6PScdHryPZ33Um
nmHO0lOx1Je0oAeK08F0+eqY+MuojuQBib5V5b6qOgelr5/SMseQUcOpcWJqlJl4lLl+MhvZH2N5
J9JkW6fFu5xEbAilbwo2KtYxvycAvdVk2KhaFyya5pmUG3zJG6mcz5miBqRwbYxG8/RZPeLbxcJu
6OjQH+aC6rEC9vDp4OFXqgQf/LhzrOamVng+8ixcU4jCczx5US9+UmO6NpIR4irZmz1JAkN8iVke
MmMsPLGCWm+78lnkFUJuR99afePVcbdLEo6QeKpuSTV9K+i2E5MMw3EicliX5VdHAUBc88jKDTGN
MzbL7hin2g1AwYaB7XPiwHpO4JDg/6Rdg/EzuGqr8Qw2ZqimfRgp8xM18Vad4ysR5xsuxTDXHrl2
1WWJUuLOrLB3+ls0ildHJi+1rr4W+sgsWrelXR47J3rJpUpCVlmHFQHJxuBMQWNLG6lLdiRCbJXE
1jClQ8CQ7R/HJOM6tumotOyj5flx7bkevXYlNgdh1C3OtT9DyJxXqowlaEXA38/ixRkwsQszec+A
vqe1HMKxPj+OtLbVjpZdbZah88XD+j08rotEsjxZRBBUHskKyn01tX0+8eU2UhwmEbdigk6xZvc+
UX90CoAQOXnGJ+j1XOMuZgAAH8XDbNuHmtpQN+sLFA0JFlsjPicOdHOdkS62t9GID33JL4nATUOY
2xW1n6vjSQDGN7R8x3vgq0VziUyMVGIw8bj15g4ETLA6wz6NZCYxAxZxhnyjPr5YmbZpVwzW09T/
MKfYiZHwFSnvT0msfUR5fkU2/05Dic6gHN/WJs7dOY5CCNtn5D0mdIQBVCXLIhO3nKKMG7k3tigO
UohWiMkrZPJeXDd2kFV9teFGOrV1fnJ6PcArwzZfyQKpTCnkcSDJGtPk7rWscz/q5H+qbQVz7xza
hk50ajkJNPlSj/aHrSyXrtRfMXFxxqv6qzHZl7xJt90ADL0td+YCSTPFIpDhB28MiekWQntO5LwQ
xyHVnrtKYpSecl1Xtukna39Agr6VVjUEXbJRJ3AR5PXOfRTMJN3XBe5HZbwRWvPXPub9jMI6ukqW
BSHk62ck4WFqz6/qQFREkXcnhRMZtW0wG/WZ9KYtP/hVNPlhttfPRPA04Ej7GyPxspr9J6EXB8lY
/nEG4EgSPQLqaqfM8oh2XfLBFV7zPuf1IJLbdqStXpeFm2bDruhHb8rzu5n06hZvJEyB/EcCFBpE
Ck76Is8CUDHPxTy+a+bylNsJQPVi/myhsNSSTdbyEii47XP6UNfQCttdNBzL5oSenTJsZprjCh4Y
NxvHa9RzijJEOPSTHSzESiyGIMJcRUJaG4TPRFp9yzJnPlYNLfNka3Ho9Mvn1OfnzrI+8lwJsUyf
pTZ+F3FTuMSbWiR6yH4817gXkteu7an2pHmXRsarriU/ZJpyuMSbRuNZanBr1UW87ah/e0xm4FH0
oGiGjYzsM5GHsIL2PiraKV7i+oLFNPHJPfPLakhC3pQRQgK5GsLZdPF4kmIK/AE/QY4fv6Z+MNfY
cU0h3yq7Qn/Mtxn1po/FnhuOFK7Mxlm6Tm3AEMIlVOynjiVPHZw363EG02gC4Z01V3NKNM9S8ioc
QDIE3/wDHrNdQNHLtCKIbNHP1JkUo68mTKIt2VZLRYwIuL6i2L1hQr1ZCrAN48HAUPFNN0MXlOnI
F9Dn9zZNT3XR1VCsUMHZzJApXj7TrnkTVQ0PRrv2KNfcXp22mva/4ne6jbQQ+CiNYJgINaAlOPfL
9CNgMXFzAFBMZINBELoihwCJGfxm2ZycaXqd6zI0ZaKxK7Kl2vxItjHtuNB8XvjVSwgjG+v6Wc7F
S0c76yGT9/WGRpWcw7utlrsmJ5lK6bf6nF+7LNnR5h2Gcm32c6+9IWOHKmABrCCjB/hFeovasg6Q
3t6rqjxlU7zPyoYev65g3RS6j3nhkRtTY7NVzl01MY7L9L2V6ZiIdDyg4l6t2S2RY8ozJCurrH/p
mnU3sQ9qk4klAGANq7vCszHVXpBt3HsBhMFosKuPq3omPAtJcfv4Rw9jzvSwMJjGNz0BrvKmi92q
xu1s82gqQj51eSt5nTyhvLY+QSiFg56QoGGlO9xex6jDgD7VX4XKhQ6U4VPHP8YVOG913pluiZ+K
1trXS8otI8RTs0QXmDihgC4M90Rx/Gk1QK8I38h4A6v0gTqxpLNuZhjuyurdKpV2byZcV1yfAX30
qa4p0+vsNKuYhsgZ+ifx8+V6ZruzIZdsX/GgjZUUSDjxYclvsuqep+IVWNqb3mSkfNQABExM+7pG
OYjA46RmbR+Qs2J4FoF7X60uwMbZbj1PeVjb9b8+kS+k37Sh2a84LgbraIwNfiDAB3YsrvnYlDS3
WdhII27MQlzkhDRXwmd87mU0QDVhQgTreDrJEyLjzMPBbnXDO2HXoabUn0Qh0MOqbDJiZOlmDn3H
UacnCa23P9fNz2hPGwBRO0nq95KMKyTu+6+JEKLAzKTWZ1XFF6imJSOvlP9YfAEpdAUq/JelUKT1
AmPpsNHaAdaWfSe4d0fjjqNHsRAmS9Fzs8anrJaP5MRBXrfk40jkam2k/FL5+DYrouGbaFK3G4Do
qKWEBYNhvGc2aiBKC96IwqndZ/0pW5aLlqgbgDB1mGjlIePhWDDC9mn9UUsM4mXlUhIY4qkAkIte
fqO5ugxxav40pn7FLZF6GiplSlwbHoQhlS7BhkT5tOQkrWdadV/Ts+SIZytAa7iHcBU0aUJD22KL
rz4z1rWww0Yf+ZHEAog4QVOi5CYDgmGs76zwezC5bqu2P9ezfUhMnUrHxBwwGj5no78ApQZo9VZp
0shsFNOsxd1arTQiUhfvipo/OzZ0sf17LSk/+gjORcbgPCfrbYhhSM/NBfXuOelsb2VIUazxXraX
M6AhxTWa5T1SxFEFEaP3GrWLEUrdCn2uTbbW8niiFns4Eun8UdjGrxHhuStmTMUETcEdT01fteUP
prYUwKM3YNoqeNkLpxIerfKRPcJ3GmkWK7N0w5Hpm6O8X3P1lqXLGC6tg+MgPq48VO6YWURvy5Q+
ynJXeNrR87RubduYYEeNYaZRgdDLtook3W2rOoyweUgR0z/bQTnIpvNajkRsm1oDYUYjpk5KD30T
wc818r1lD5uMnCcgDldm8ke1HP51MD69zCJIzajOfWnvpQeIbdZ/kfK03twwZqp4jrQK0WULiaYF
DFFZxdZ8cJWqMk1OdQ/GQYtBDSjLfJqk5F2VjD9DH78JCiEgvJZPjEhJQHEecHaeiM7muMrDLsGp
a1e3DGQW7jU7BCDmR63a+qu0PEmMrOAskihdDzutr+9Zpj5zG5W+OSR+0QHkLPX5hErpqA9zWLeN
t7JNM8nJ9bKk/lGsGju9br0OmbK3K+vIlcDx3GNW7KPBJ6hQ/qwYentDiz1wGSgv0kllw8XisDHo
GuKCkqudQ4PQQw1bHzOSkHfmnETaz4JyluVfFqhZ8gfQnT8Lo4VsLuMDpGWIwvXZhNsnmyj+up6Q
cVlW/5mY/FtV5eoCuVpHRErFduUaD0LHOL91ck8tGzXSbqzfNVJCPcm2T7Zi+7hxRDAr1c0qVmmr
VvCa5jz6lVPrLW544QcE70G2yhh6LGHuyQH5GylC4Cqo+47JMYuJ5FPKIUrHraCaWjkA7YGmRMhJ
UEEVctchL/3qMQdX2mw7qtNp5uhxVLGc5hY8jz6ZvH4drHJ8ll6xUidUEpVSZTp3CaJCCGj5VDlK
6poFkTppI+qgL+LDkk6hJh7wN9H/0PidVlt5ztLokc9gn3Ucwo8e9T4kyxwoRnXj1NHdVANbpjpb
Fi3spzOoGmkrMtdQBryi4+7/OaNhYItdOErHncrtzLEKV/LxnmQQ3RK7eWlx5HbkmXpZTc0NzvkJ
fNZB0kyGNYP5ZCHUe9Sz587Ubjwcv+qSHgQGFH2gtVBLNRii8qiTYFJE9c6Uc+Bfy0ZOLPTgyuUR
Bz9hzRlq9ab01c6u05e5LN6sMmYT3aTvsmKc1ZWJRE2CZ6cgzrGms+0Y9yXmcGo6Gn6eOUrgwJaZ
rbNUJuvYcuE9buBh3idmb1Xdvlr8vbii2Ha21knOhqe4y3/TJMf4mq1/WZRvB2Kj08KkAkjYTYAW
K+1zphk+S4VAy0HPGlV0y+Xm0ClN7FqgcpzGflaaDyhes5ezli2405hc8PcAoR+Iu4pzumJCTwkO
adRnKJ6XWbAA1xKOnKb9KTFP+0iAJN+qlDXIsP5xB2gFTL5OYUXGWpcFc8ifiV1zWOvQyay/aMXo
bkcCY5XOslNnVKvJ712f+fM4Mc+2pnsSqXdJAFJo1IIotO4pk9LTQ8lc5NPBiChRawW2QTJKOyH3
+1zYF9tuPuBVerO+PIHduCerhWfVenK4HxSIbk5uHCsVhkEyBlCtdspQKKGp0AY4yX4s5ZdFZyKZ
iZJhvqJ/NZkBCjGbdqJgw5eN/6/O6y9m+SzDQAlUevpeTNCLWoz4ZmpqLl/a/8WADu99CWJ9eWOZ
tBFjiiC81ENriqj3CnOjztahcPinuWZdNWTj7mzjm5ym8lWY2U5lMG1K1tZKp1u8Zk+9wPwBiUlt
nf3csqU3jEtKPECkt/9gyL6WljjUtX4W5XIph5nJPHG8vKoTCiBjBaDYxbhvRb410zrMCqK94tgX
2njs4V7BK9rO6vCvMZFqiXV+y2RYSI1l3GNiodwJfk7cGJmbLcNBxnbSDd1LzHUj6UvsG0BRCPaM
VVbXFg0nlbI7EJkGViB9i+QWucyKYl8uMZSOKCIEVhIBVk8fsSAb7EFV8EcyCVteQUFOeBBFml7J
RG+DfVjoJiXMBxTwybaCUtPq+lkZ2CCkOh/G3H3KMQ5r5pUlQ+0eaplXLto5hsJuOfzSLSGcWRQU
S8uzpuq/ua2LPVEhelg4/UFp101sU1xGKlnqER5CFjlT4GisjZPxliT9aRkIUyPmKdGYH4/CcEUu
/chO9RhYxnupk17gf/0yBzvDh/SmMc1dwYxnBA/gjqp6yXltM0GQWbcyC5kOyaIo7sMXmKUxBWmD
3bB/YbtMPECcgCETTAfK+rIslM2t9ttDD3GrTuyS2dlSLG+yUcV3+chokojT5nu0ZP0lmllpz7Xx
VGbmZqwo61MjsDLnhfTEf4OWfRfsp5qo3CorLlRHXiC2klVNgtSPrlZnOYpJjCrye4HZg5DL8RsC
ON3R+jkaICKZoM21HiYgmOt0DEpLPUtN+lanyW11knAc8W1mele5clV82l32r13XV1PjtiyYWdcR
yhuLEqwqtw+B3CrF28ebkbbU7fIfmpZNNDUyy8MlD6pR9RVTfSnTalMOCdrFDmEmBuovg+AYbjLh
ZU7K40IQg1NDF6H+u6JAkj3VhGPZy7HXJvUCHlbsqwS+a9GJF0VdDrYZH4iqDMcH36Q0U8ln/vep
dSPgwYrMDVu+jL0IoyRijth3O2mGuyAX428/m8cZ4BBegBVVg75T1PSS1MUYZoKNmaEwQ3J8BuSX
PIpZydhuj8hxJCBxnZU9bEDbi/T1iGAtGMo6nCotWBlDGmMKMStZDopI9usjOakrQBW+ItO8NTL9
D/mNZiW7ymhtl7j8bqVxW6pqkOmWNxrOT5tplFeNheTIYkrmOBcEgedUH37YVr9O0pew4Ws0HKp8
aAc24ZrLu5G71gPGZHRWUBHAmCOy4A4Ak0RAcz06lKy8WOqs/0NTeIvTaiu6B7nyge8qi3sbIeac
pDBzHLb0gMFsJzshIjghOOQSk1hGWccySV5RI4UjMBkpMt5Qf54aqqCaIr/Lp18ahQ9QIWen7VzL
fqzHCP10rBnRjKSD8EXOIsFAzaYDiUpfvPk/EKm+O2gOc50DDITMJghS5MMlBM/OPrD0v+WYektN
unPpuQNAIaUtgOmt14gYZK6oEK3OdqqU68iapYFamqiIOwYuSZKYyMHytRiQBBggrbNAt8DZGpF5
ddmPUcMDSyc0Ful3Utj7YZ2/+vJX5FbsOuBx5azydMZHtCPp61jU7EuKM1FXh4jhi1hzfxQ5CY6l
D5PluGjRSZsmX21bT+6GoGbBO2pVmKRqCKv0tKJ0EHr9CpMtSCVS1PUxcNJaeG0dwQdbtSeztbZd
iaRuUheumcg1aoomrTK2TGy4yK3pGDmOx6BdC5qEFa41ZAdzMsISkKgDwgQ2IRuhTDm1XNIyoV1W
PLwZktj1CzlzKNTM//OK5389HBUnyr0uU91hea8g7YFSV9xC6MG0KOeHf75O15MFsMVVZHUjwzbE
KB5OVnKYZOuMZaWFwIYjKJM2Re+8JQtQm4qeQu9uXf4dVdKZOUDUTQFqlefcUo5R8ldN6kHNSuJs
aU/VXroN0nJeaAzZiX0a8gvjiPk6aZw0Lfm+mpVvo3WvwVX1QDbs5l5cO5attHXsZqZ3CknAoYLm
dGj6DynLmhCdTufWiXVWM/pzFhOxnf+bB/uzSKtoX9UZRC7nMfLbLwokukU/OaV5zfXuqdEk+AcF
x0tf4azvz3FW/zU5g5BlJH2w49oCPeKI8SdZCXN1hosFa9uwDCBaNXqqj3qJ/JbIVG003iUDKMJM
y+4sMynMxnC3Ov2HQT2jtBmAtr0HvPgUY8KuJYkGa+BsKnylf60JUAc+xVxDFpZHokADVax/Vu36
BerrO1kwpxU3XaKL62w7zyvsIGmKt6OdHzsFcw2Ii6WGw5aopy6JX3THuWqMxFVNHA11ug8U4o0Y
PEW0Fw0uY5bYYMsotwbiCJCH7sG5uTHZh495j9y0z5FcB4xQUpBUH1h3r7rR7hYV131v+3ndveRr
/wLi/GkllVcbrT2DX1Yh4hlICoOQ+IW9CWEK9fDRQ/qs9C5chEr4bRXBWU62XSye2ZJxvMn5jUMw
kCZWz7OGu43qCM3J2vkxAkIszW9KVdRkfHKGLSthu33V+uhI9wnyd711jG/EkDjBRsbpQWkjVckT
IMlkhlNsTlQeUWZMB0trHvI7eqM8KfliGSKz42O0thwW5olEArO+qT2767472/ol8edAoRokSmmg
NHz4EfXkaAkgqqP0la/Gbqptc0tF/jUMxjkCo2RhGWlBLPnJsCwbWNc8EkyLVWGcxpgWt3Sqp1Vz
tuWUP/VF5MEXGly5y/dZU25bPfUYn24sMsAQMMCq7tTKx5LyZCjaVa6UzSLVR4uo2mZhLmZiuwQT
9UxwRGAK48mZGRNFw5kR96a1G+2GygslkVGzN3A4D0SVodFw7Mbt8YKz7T50rRpWecUiQHIbU6N8
1jdZCRx7rJ6sJabQ0DCG99vazJ8jk3FzM/tG2l/jaizcjP1bVZptIGtTMJWc9nWj9xxmBJ+T9YDc
V6SpcygNQ9xUjMX3MS+cXYEYbyPbLDv4RNfMX+22yvk1uP1Y1fCzIVejhUaK8r9jw9ZBWOvAihNv
HFNSNlck625kWbxyGPi/HaX9k1DyxqUg7WBR3BxXW6VH4ZiPe2Y0JzshH0dlTzHpm5gXtfyRYGPk
Sha2LSoLTX1r9WbxZb15J6eHvQalUMfyQE3jS1dUR4moV6lD8Ne99gzdKicCggKnqHcCzFZuT+Yr
oLOrhBorcdSrasCxBLzu9IxrzIGdrXDXDux2quwKy/IehXInhttAthwMzIRKVbuazRQo8SdEZq+N
GPu38WYxa+Jp87MjwbgZUDUkzDOVotyNQ3LPjA2ND7utkidKyuMAMGsA08uX0W117B4H/TttdMaL
2bHR8guNTTBkwzEtjZ3azatnSde84XppgMT4hLFDQxvzJzzcmtsa9X4e6RibSjnnD11ebtOFWWyg
YXBAm8pV49qT29wZzk4eJVee1pBfALe9U4XCMomSUZH92gckWb80DdcFucEAIEdI47mu+CKNx+AZ
Rs8uwkLrEBRGDsGJFfjqKwDueRnRsojsLc2lu6QCx6U3KLL0gAqbe7iWPyV75AmgcF/z3iWu5b3U
2CPGSnJRYXyOkzjHzhLGeXdd7Z5FVlJ7k+VsnbUFecS2Vp3pVelfIa1sZqQxY06hRh6NsCXnEbKw
Yywy/3Hs07j2Van/a+PR6ry0cyiDbSWPgelL+j9mmeVfY/f5l+a088mwOrBk0bTk71NStQss6sj6
6xzD3upQbXSigWvRfo6Dzf+XpqWRvapSxBkwTHqyMoBD/lqBwz20K5It14JyuVdGoe4V2IbU4Jqh
1Jt0smeWhDpDsrWoqtcxxu/nOn+286Ut16g0N2mqbvUo+hPOa9GmvmCmvpb2zppYoxlxT9cMZ7Nf
+rO5UoK0gz57oCi4rMZ/TOl/zXq4p/Njodn2B6qkU943rzLyZTS1jG+SHg/XcoGi58nAN7g60Neb
CoNAa1XCRsxACXmx4RZbgBU6mAINeEf01IGlwYdbnSeFsa6i97w4mhziyRrweDMpWlbWgHXrOY38
DXFIuJlqEWDMDZb1F4XwTbd3psOgD6+c7Qx1SMYGiYZKTiXtampPsSx9s/IAvw5jcTYRdDj5Brwi
Iho20DLtNLTTZ4nxgVj1gOWvwzi//FIW+aNx2nBhEzDacKWQe/6083jN5OIniZUySAbjwFyWYVL8
z2G529cDcQWxt2Lz4nYJHuB3adLDqFz9Bkya6kRnK+Egt1dG3N10bCFMNSstUES/iJnQY6ocovn0
GxbTiFvZtGu0T8tGQlVCM32P4/XcKtqbMYAELR2owDHgR/GlpO3nUrVB0QLMS+PfFp0wm2PNDtCh
u7aVb6IluhWz9BL3LVgzTh44+W1ADth5SoU7sOJpWvtrhsJqpil4eNo1S7kntvSq6TFVSfzEb7XF
TgqIVXUJq/I6vQonINdG1v8U1RpIiwnrXHhc01xsxRVFJPnMY7xPRYNvgnz3KdnYVeQODkhoA2YS
9JyzY4gNLolNn0nPs+B+gQR6mGpK6xIRO9OCcUGGQEZzvPBXlAzwh+aCqtnnhsvOMTnSXkFPndSj
r+b9ViVvTxkZsxnUE6ZhnpZK/tNim2KbRXfVfhNveS4lDmFeAFA/fsN2nZ2nP9nly0LTmgMMNDsS
AKyejyIWu0JDCqgjYtdZIGu18tL0eB8IO6ZX0ttDtnYoWvKRxj/Sz8hEw2Lg+JFo0IrY2WfofDpY
8U0xeKaM9qeMPvmtXitw5obGVnK1jkx+7kXf7pgiXyGZebmFLLlBBFgwpgY4mTK9QYKBteM4IFNw
Vudma9FHjqUvjUH/m6mHaf1vKLAKTIAes6bdyXlxWh8edoGmabktuo1qEEwRMUTx5BzscgjQNLM4
YepgcziXi3rIV82HV0mKIDkox7VmoF9bt0m0B7Mtj6nWuAAZNmXRfutZ8WKLbGGr0VUB2Q4oTR6r
q7QK9bX09SzfpWyJXAxUm2VGnpLEt262v+Sy2iBi8kgRuHF/hBO53yPSDolehdMeVdU8lRDhLhET
gNE+QUy+jqONddDi5bW3orcJ+YbuZMfKm11wskeZFCzrGph0t3BJz7owg0krT1Z7xbp1F3UW81xU
b1TxD7kUwqeaq62nkl1jgsyFMFA4DUAwGfSpGDlYpV2cUdwJqW9gBHSeMrMiBJfXTNx7w2x4fcId
NNplKPSM/tW5RCDZTWtTRynSm2ZLmwl7UFdDIG73CU3M2rPYih15KuijIVB4jZ7h3pNwG7RLsQEi
dwGNsU9jeVuajRd1TIMkwb1rcnszBeJ/ow3XQtkbs/2ZOspNG8jESpz9MCAWjIYg64rRW9X0DYJv
KDIQzgPKtSG+6rUWTKrx3TQIzB3Ugz2JZJzaW8EuIUUyOGsftoqevyQmGfly5rNBOI8kXbgZuFMy
FhgaRhduk01DygYCJHee050wlrCd7E3DVIZb2J8x2MTy/GIpE7to0X2z1troI6idtnlbJxXvCnsu
g3phHAkCjzNIh92umqP90mZ+M0rveqY/M4LaWHicIqfYONSQJAt6I5++ESUfCRUjFgSkYUO9TR5S
u5Iy2CHzgC0NQtnhp2yR2g3Zcl3sNByy3IcYfC/o/YBW6oRstuhgppPT1MA62wuRE0/rTHCtkm7G
2VY4bIXOgllm0nhvgRwaygxMlT3IyJRF7kqkwuldMZpzg08D+WaE3l2zVr7o+AxVGcy18W9GNOYJ
qYIzsS7nZqFPbzvemgkgnzyY5LzrmzG1DlWn/Fowwbz8IZB9KEmh0W0KRzUZbFAPoeMq2OGwc1Xd
os8CWRY3wnXfKrUH8lrt26zbpfw7NrYQq9sz8WJhD7uP+cJvlmobrlGvxzAkL9l2SlHRWQ6AqWlh
R1vZxcEZ7CuYN8S31D5jv5/0HvisNj4vY/xhZSOLSChpbb5XKEZgoXxWxLayL5GYYanOW2Po1yqp
z3kXMY4eDilWu0IMX1Cn+IvwmRkSL3MMa82deKPngZC6mueCkeh3ju7Hm+KCPUCWp9CXKAjshs/p
0YcMk31PibyP1WhrMs7lp76z4fkeTebqVjdySykU0QjyW5ziUq7dwcu1niG176mdHEguv2YDo6YC
pHinHmG4HDGT0HkYCZNAYZ5mYUeeCgvXrRTpTi70B3x3djDxoVOZDDDOfkofNhelvdld7MnGcIuG
gZYSnCbwegTIccT+evTsamXnDRoV8QKVitUO8jZ5SPp68IJ6hzByRdrUdf9x9ibLdSJt1O69nPFP
RAIJCYMz2f3eaq3GkjUhZMum7yFprv481JlYWw4pvn9QERVhV7GBJJv3XetZSAxraHO7dgzv7cHj
oKCjZlOVRYwlUk77oHL2DWJUlDPI8es/Gc3rKcqGVTsB4jVreRFJ5N712NKMZpZnj3jyG1+vnbbk
KInEw9Hl25yIP2q4c31UGmj3uA/1AKvunv3PZSjTP2UxXEsbSfqUb/1Wc9qWf5KST5xZ4iZAMRCX
CZpANG8NGMdtjWRO6uLCsppup+Nw2/rN76gwOQpnHYtF6EDOs4s1YsJNyE/j70yP7tS1W68riD0v
HqfUXQKGFGRKMPMtsahbY+yWXf23whpuHHRFVemG9NCGkwzdbA/Q6cKPwE/H3hU94rWRG2xBebd5
RR1C2jpd2116GjokxXPX7UgXumhYY+gJXVvMZAHOUE5SI3a5Yke617UZiJc0lITrhHo/tv33UcPo
NP0XUArbobVPOovZUs7oQerS3WR9+0YVhFZhFp6IbL0uzXlcN3F5cCsThX0cLFoxdK5NsWR1KXyV
S+uLsBicTsSpqep5svPvqqF5mZXWXcIeN6vSRzkkG40nhCd5LHJ7NXvzPVkaclO5OaEbCY0THxA5
JBa7BNFI23VtdNni52n2BrlFvHUbVTIGK003e/DvE4vAhzqizBjlP23WcGRW25hTUuplS2bdrygf
rkABkDOf3Gn+L4ImdT93O8NqHgbCO7qoORI1cBWk040K2hs3KjiBON/YDLJ+Wqy05EVMMIX7tH+r
9PSn6ICvDul1MSV3Q42aXqrqSdEsy0wKanABNhbPmqnrKqI906OQ7obpAbPKrmgHQt9CjEoln2uU
iJ+NW16JOP9Gp3IDH/SbHWa8rfIUd9WeTigVOHExJwrCMIBxkSGmleHFcgIKJvumQcFfN0S4+TEj
afihtHx0WR28ebgqK+fVbIwHsDlXovP+BIi/bmdJjzULf4EAOM5UGDPdXI9Qcnsx1wRf9TGe1QR1
30Qwmy0rFrPi3tfNJbzP4QhqO94i2rJgj/WPw1CXW7h+JHcxFZQlynSJoK/Nf4f8nG03dKeyiPZG
UF24rXudesalgSwnqQ30Dw75IGH5g8RiutbkBzjS+qZDNSBNoHk5VyTKRUK/dvxMsVgE3bwECQmO
x6+8P3mmD3RGXlsx3sKMeTXmYeacmQpqWGN5tBO2e1bD3D/X0TafyUrRnXyG0j2sOkO5m56ja5RF
OynCP5jYLsc0+w3uO9jgq30sSAXwDTpciTBvB7JHhgIXsl0H9qrVKDYqlJHO/JMD62Mhy/tIlNaG
WOvbwDbeoHJ/z/qRnVDq7Ds6kzB4/7QlZfleyCfySLYZtSC3KXFHNji0i/ohKBbCfXefk6yBxbu7
Q8/dAesHgYw7h/AJ8mFWjKRfOtc3hW8/h6oQB5HSPQJn+yxJHqiDYQ+V9anMjW02pj/xoPDyjC7Z
lSL/7RX+Q4rpjsk63kBKuArsBopnfgqcZhNH5mOvs199q9ALBMdc93o3EyankevcmxVrUos2h15O
vWs8Xx/zkZiCatSHkXqFYxXFNh7ZYAdNObHTNE+DB8O2SQrKJ/DxieHwcD+U8mQRUhJH9sYcRoVL
yNw2AQzprvkzD8O+1spCx43528Pcv+CGnflURchmFBMDB3DJ0hhE/IIavWfjHGSmVqK2N87U3M8q
fCKbu11XYH5WTQ8NG8atUflMr3guLeKOJj0cCFLnGOB9L4Hb7ouGox6qugP/zXjwgnjau5iVOHuk
f2oI80T6xIhOEGtWY2cxqXfPbRteCBy8NL6bU9Kn2yF0cDDOJJOLXWDRzysjilsTGl+gacj8xVuC
KGsS5TWR4Zuh0U8SKhz7GJ5UMBanIUivzFHvWf3TTY7kBvLBNizq38mi+lHDTpEunld2xRGH5Zpp
TXl0FtwA1BvQ5/QC+eazU3rXaZS8CWfy2DerU14F48YK/foC0es2BhNM4X3Rh6ml2gZAynCtCzMf
noDA3lqdvU/s/i5N9aZIs2s3n/gmRip/2b3Kx3UWUhuPY4JWUD6B+NkTLrE0alvacSY7VFiyXmoT
8iSQ5+BgfpJWsCMk99LO6R/TgKIEt7NQX9Lt9Y5pFN2p0Kp2iZjbe7QWFmZYgLUNM0/JmOd77ze9
tC9FmR44Jre7wgWdbLod2jbEapup7q7ShJJfp5Jxs/xLYXHg64JDySGN3nlykaG7ITKvfsOgD3Fe
bbURHWorcdgE24fGRFEQR/qE2s3fxaNeCT08Crf+phjFMHXpfIo4/JXY3mYCMCaXiY2ix4tP5c/q
rIcQABoEAqK7MRsOgMf7AkRv+upN0a0Hq5JiFjLXXs43RJDelZVxIyfKPcbsMu35F0oQjWLpYUv2
GdnJ8XydKXlFxWo1JTi3pbgJQ/MChiLWN1gGcTXX69AaobpHkvMayD02PNf+SAojp6wxjW5KHARN
So8YSbzsC+JK6XLExWORGSvbtQ6xaPZmNl5g5HhqOxpioMYvlDUuRe1DbeB2cZrrticARDa8Er3X
UXpbuB5mFaRC6yhssRzN+Gts6yZGOMDgTr+7M42geXCeZIO2GO/ALWjEYGuZ2BpyJ/2Z+AA4bbd3
CV1hB9u0BL+b48buOB3q+LE1S3zMrrjXbrW8OVRVExkYutmDFcVrXnc0ySWMCxW+Krc8mlN20DN9
3zTq2R3h8OrsraKFqdGH2lN/ZzKPLzkt3zkw3hSquoxn+nhmZFxqJyN0BDThOOPorLAraBZZbP1q
8Ii7qsnBbHRxyMGC556+83y7O9mkES4z0471c1+Z8X3VtShMJQm9qDP4dgV5jZgCDEo59NgD6Mtp
wE2wZWPoRW5F1J9zybM8Oo25d9LuwevGbpujAPGIraysiWORdYmG5U2K9tmeqH9bFS6dtBXPdhbw
O5ls4dxugzx+mNBaEH5SIw0298rhJAucdJfTH50153NbvrjIOWPRfnN1aa103pwQQOx1uBT0BlKp
/K75VVZIpsle3Y0mitlQhBXhkmG3Qtw1gFf2to3ur4oaqGkGFGPT4S1l5h1RT812vAEbUNwmZfVb
VqxZMd0/4hZCdx2m07SHTu6QrKV/wKon6ZBWTG8qxMKgQb20ucn5SsqQxZyK57OW6r6IZjaB/fPc
sSMYCFix+ttwcc42YXeNi7TfiCHfmmm6R2gPmjK2sZLS60taglc9LEL6FATjd7tXu5TauyJLlCMx
NO7IIE2uW2v0cK41Xjpj/KsvyFmcpkOArxXR/dUUkVjeec4pFMvzUPke39RMcl/+kiXtXhA0VNLR
2EdsBdDn6UeSRegoNkATHZ38dBLzUBdYZKPpORn1pve13raJqFd1lHyfuvEKQD4l/xRkpgG2lXno
lZDttyAsUZP1029ntJ/Y+r2E1gRDZoivSD08xIl5r2fKx2M5vNHrIiYkH/+I0cZDJh9rxW56wK9E
mbC6qjHW4KC7mHSEu8HAaqsaPF+i4aBCxm1ZBcN1axGzq82nDsxBJ6p92OqbKi3HdTKJBFGqEaAf
4dgSVGRQ+KZEqkOemzMhiNKvAtVfTm/IYfHe1kVwm1iMkNgk+lQqYwlLRspTy+gxq+wH0/eeE0uA
U29h41dXZrbI6CISydh7YP2Yze+RnYwrCxMl/aS9HLJLuke0LiODc8einYqL+gZVCUWMcT9L80Y7
yWWbE/TXouik7n9hBtad8Dmp9q3JLqR0T36RPgyyZ4s1VXdzG+3jQF3P+bCPciRoTeWiDKJh5Ewz
yUneN6xGp0iPFKoUkPg62bsmWQ1WobaAAm9SZNJoTylQ+EP2zat+RyXSGkAgP+wId3ODIpgjr5NA
FnZmCh3pb18W+UaUgnQeiukpWOwF61CyNYw3/iJb0azmTcBO022pnMueMm5ya3PuoXeFlspL/QOl
n9M0+A9TUTxZLu3JIN0AFzhMgmUmqUA9FoKGTlM9N+yOI9M6Oa2xGoW8dWfQCT4F7owvT5s/J5lf
zD7kFWm/2K17KAkEnlT+fYzFH4Khye7R122SXBr5/Fx4/S3j695g6XDq5JJQYipCxnbGy5D6/W3b
LjkFRnQ99uavenB4p+3BtGhmF8GPyKHxbor5tkFss4KW/ieMmQs4rXPCuEDihjBa0KDuD3QATnHL
fOgT6uo36Ojmiq5MSow3pmZM38Ss+cRSmL9sHV4FdGjH4WfPdG+V2RVbyUfl5bewqfnm2pJ2mX/f
dwZcuurGlfaa0yFFKaqSztw/B0Qfsv0/0KjbjL66Dd3ffpnfaL86mD1VqJmnb7P9i2rcyN6gn0rL
vG04p+QBJuixeInD7srCgo1Ts0VsSfOqpRwDecFZhzmW2qZ7SVSxhaf4QDzznr77FTWbcJkDr4Di
3tu1/VD7ZMWHSX1rTNM9e3TyVyHXr6BVUPfAYyrd6hZqxC2Juz89mo1CJjdkOe8gXtCQVliVCJ3I
iLkYd2lPn7hpL+1O3TBWLsPK3IeWG194gYY1EBNPX4/5Y85qoNJqb1vtFvHAelZA+qP6LZgb3ngw
3LuyY+8SNm85sljb01fa0vj86ER6ZnUaB4Tolb520YxtB+YlNsIUDhB6mdV4mUXtxg0YKblHISNy
0SD5LwblWaOx7mxZtxSj8d5LWsWRi6bH/U4OMjWrzL/SIrSIypxPEQDhNQCH165PSSaoqPlaiKkB
hJdWekOqG8Fl07AOA5SdeXyJ32INcwTRBNaRGDlGOXuvmlSmUtf1qmVnX+tx65vdz76iRoShEkRD
2O3zMLpRXnsDs5wUwvJPiKGKEdZhOTWHS7fXDzY/Hyw0ZUB8oJ194fXWtkmoUoUk0yivPuBpx84I
Ii+q7xsOAfwfLs2UeaG2XpzO2UV2eIUvemuzI14N+Be8ZMFSZHiwuoaNbFL8bJfyBssS4qkIjCjY
i9B/9of4acyNmyyYt/j+jjBAaKDT8wmma8RUz/Q9L4QaTp1HIWJRBZHFmdT9NqTll2WIW2HCrrB4
HoE1/6rNYid6SWhcf+vQ9BONSXr7sDyANN20Ojml5rBJdHRIkwC3nnPTmCzuU9tuyWkJUb3KnRE5
d2nWP+HYe8IlfowkedM4+6+xHx3MXG1qF2QcXfLUwqXuSf2dfL+1rhm/eUZd1F8xhp9FbfzuYWFE
bbRlXBIppZb4csXJCs5cHeAszsWdVeHzqEbK9RPDZsqhobAxmYuN6qi6itLc+3l15MI/CJLGe1Gj
nbdoDeb1IfHfyCz6o0RMX40kU7mEhOKhVfPFaInnMZenOPcQJNmHAGRQVyLXjcaLJOE0V6WE6A3O
q2vy3sh/ZQcTAVogzJuqPXusqrdOPkaxhQy/TtFMoC1Gjd16aM884kpx/19qG24Y27jZy8leZzTT
B5Y6vikdlznKYB73iezS2/8kgK2Y1qTYr5VFSFVBCGbJgbVp9SagTWw30XWV9E9poL71dnjfpfbe
oBlkQv2adYeCvGTGyd8mmo9lme6zUd3GYXGc5oHzsZG/gRhwnviio+/BjO/cGh89Nq1EAmbmunPH
27pmqCp6NJ5fbU1Oh2FCfzWu+PTYUjNyC40yQTxzKIR+IK4XFwKYkmPYCDSK1sbx8YC7ES51MTCD
phu39n/0WfaQTCFtKtY1gmp58kG7Ynd4XcbPcqwOiWlunD7AuzPfFsa8H6vpddLT0V+MxnjskTN0
WLaL/ik2JQdrQnsK+QVl8h/EUqCHAio9fV5Y8Muf/3q9i4uw/X//H/P/xJwTM1fI9DSh51pXNsV1
6vTmfdEwGXzOAzy/lGN6vgnS0TbVguJ3z4A3MgNsNwwRIvhU54vWLdiPWkQnZSEQ/fxS5jnG8vxa
C/Tnr9tqATgEzBdgLFlR7gY7jK8zK+l/pX0f7lHnsvMiIwM2V0u6cI7EUQof+MwUXSPXSL5iS5rn
rJ/l51hEn0DZZzn31RkIkZlezpPkfJ6OiEiY3/PbzBmrDdZHkz0d4/bGT+f5BhGsgpM44OBLmz55
dMawuA09Esm+eEALWPJvMuPZ8zmHD9WY6KPKphnZV1XQXk5oPogL95Iu26Kur+Z1XHjBt7rK4gbD
mZZ3n7+fcwSlA5McljysTd9WIJDOaLKO00YNvf3iKCnglKjS8iYn2qaeku3nF/rXfVrCAcctJex6
5+xCVm9wYq2VojybX3H88hkHwk32nU0njMFqXE9BJ7963+f40v//dTvSJnbbJLnh7Kp+UsmiLe3k
1GmFjKYiotUkDcSViCEDt0R4THH/izf68ZoQahXQehvau0dP6P2I12Xm+LMnpyOoN+9bRvl3Z7aM
5MjnlEr0W/cFkv/jK2RIe9KEsg6zy3GWP//rC6PVG4cTZKpjCyLrDUAAe9oBocwXL/Bfk4bFnS2c
Y/InxNlt0aZh+RDFiJJNlZhswaNFtHgNTSRUauJ7/Xy8fHyK3NVfl1vG0193herOIEQzTo8u2E/U
fFMaXwy2O1wXFcGgNcKa3ecX/NdjlJbp+LaHPYth+v6C9hh4NeqK+NS4cqBynCDS65vG/18xxssX
Zysblq6PuZsIprPr1Piv49abj7EGeHyN3J1nl7dzc0XFU6OgSwL8aYtb8/P7O6erLZ8CEBvyiNCI
Ltd/f93WD/y5ozJ5al02MKqR9GLqePG2jD/bHrZU7ATZxefX/NeYgU8vpbKYZBzvDBbteTPVsZi9
wTg5rLABhVrE+yEdFU5Rn1/qX7enFBOZI/77CJaf8td4iQn/gihSx6c0K3RIuGEnKPK3eQecweit
n4M/00WfwDN+FSfz8crg/kC2U/umvEiQyvsrQxJYluiG7z0Msq2o9H1vCmARIpN7n3PlabLk5ec3
+/HjIAnDcXEoga0zoWK/vySh7hnGz4jiM2iU2yFgyHFkdKpXT/rBqqpIWvj8gh+Ce5wFy8feDOiJ
vcw0Zwx3NbnobxFznCxW1l/EIKgnqw3sPzmi9BPBkiiYIR4E1SF3pEF6rel4aKGUm/z6/IdYy4Xe
rZfLD/FMiMngqC15njzQdUblxrZvHEGbU8YWXj49oSKTctPRc6HXQqlv3gwt4nhiZNKRMEC/cl5y
MzTvq6DA5ISrtREYgzp9m5eyfTRKEVOmrOtkWBHyKqjK+FNHSSof6Y8IFDQ0i7wIJbfQNsnGPoX7
z2/qw+vknsxFPWDSkgb/ejZ2qwqnb01j9BjXiMxbkro3XRmPl1bDlskKwmn/+fU+pKosb9OE70hV
yCVb4XzIxp3AipamHMQGawxecwJcjK0KEBVeIysmlYyNr/+7tboBz58f5DUgTPTdlL2SQ2FaEt0R
kQ+rqco7Dtvs38bV0NsBaKUcbFDUhRxGqzbJKdAnfIY5CQrGF6veh/0Et+C4rBGuBBdJYsP7TyCk
L9HkwzQfZ4q5kEexIZShjG5GA/NjKSIHlhaaIkkE4Rdv68OkJoUDbp0X5uHp54t6f+VoCNVYlTWx
CchSSOHOOGZKt78dBqrDn78oZ7mL96PdFOwhwHAuq7tvny1KVQ+aDttsdhpcn4xZm+7ccgAlJJKJ
NBbzJu98o9xRDXWeuxa/69w1yPfTWYOS80SSyRM0V2dcGxoREHEVZCWDP7XXA9nEp7nW4UuF5bPc
RFjWSV70oonyuBPNF/Wo559ZltCB4hXaEUBU0jk3NU1wlE5NaO7yQtLiMWXk/7I41Qw3KUURDqJR
7bOjU+5obV3THX7EfgLwYCQeJL6wh1RjNqH3cev1hloFBY0FSB7zE45INBAkBNbI3SYydg9pLkn5
HnR5NwHN+1H3Tf09EOH4GwcyDS9rqMKniNCo7IuH/vHIIk3muiWrDoUkS9fZ0CoG4Jg6Cozj7Dcu
sjF1gxSxvVYTCjlpxdOmyRx7Q6jwgykQPqnOnhEVIN3/4uV/fPcQcS3eO7kHjLmzDRe+plwKa5io
lhhGTisrpts0odqvcEl6Q/p/cdtCWTBQXQY2WStntx3A3fLjGfA2ebVkHotqKV5Hcu2mBGQbtgcP
qc1hOg8ticHuglsYUSYkkmD2z2/cdj8sqZIcHU/4bFcsha5kWQT+Wswta8BazMg+yg595gr5WP/o
V5ADI4KaqbUogWCU+liBvAjQpChArxi5+lVVPRWSNIhyb5VPsfWUkjWIxVhbYJ9b39unTf4rM4bf
AoR7QlnUaFexnf60QX+8QoKZtgjiTaA0SNUw5PU/7CChLpwV06PZ18VVDqXz6GRYm02zxoZvp1ga
eXMDKC3fPRIQB8EyUOgTkUirwnVpTSkkBnmfbsZmaHF++IuWxPKpwZTmisLZnx5Rysk2jZTef5HD
kpLT1H0rCwAclrYvBzUiXcActnODMl6ZNhh6T7IZblEWg3M0vWLrqcDaZbaNf9gOInz9BXnN5AO1
W4RO5Y7gQLFG+8/nhkuRLpcYjm2EI6lN5n6TpC11rCzprmuTdhRPGdyFSH8VLgAev89YKqnlXdg5
3eNaGH+UgWNvyaG+oYpifHO1ZVLaxe3RI6Wkdqbnb34CKQ6wRLEvqfTsy9mNaaOCUesHsF15ntQX
tGHHXZAZAeJq1FBVbbWberT+hEUw7ryZIwyquBGTrevdmXaVXQyZU2+rElZ3mUcYbSkfLEnL7k3v
+vDI5hJTvjn64JtKjf2fKo+PdSCNCCcaAZ2EwLYh0RI63uqwuxwjhwJ4CvTLmAWUANUh7+i1uUsa
LFvs3+pVkEekx2CgptRJX83MAhhxNUalBmvcsXJNJP4NLu0MIz3O7mp8HMYuvnPLbjrx6NO7qa7i
a444Hap2QABw+SS6ozz9HmB2WPseeKzYMSC/FOBPnBhgtk5RUCWCGmMdC2PXuiWrMnPfKspytZJz
6IFpmBDNQjTYl6Y0Lpt4Fre0pZwd9jSTXX1l3oo09Dc4H3FwKajmcZCnd5DLXepkFMx8mH4YmRY/
bi5MkNbB2NLhT7KeV2gs6IFZWOMmJ/j3aGtN6Vx6P2YPvQbcWvt2TicMvCFUKnoTc/4MrrwCe1hS
oxMVOGrfG6Jj0VGGrbHvc7AxXeeQaqu+JfhMXA5NZLwaOOFgIsX6PwMgkdIbDl4oL1p2Jdjfuu4x
VznhfjNwv9iArWIXzXinDdPcR0gIj/U8+de5TbvccTI6PWgcSZoO46NV4DFxUgjzMW2XNduS6YKy
w2JxA9AY8U2tJ4EnPQw1IPcKZVKLMug5xB7GN2SRfiFrSP1pw5Yv8aunKVTpMYtTuSsMq0Z7FRM0
oFBo33QN/zFldphHXZDtnFTEu5SapFrDt3bWvouKR3FBSuhg4UA/FRbi72ZOKPQrGRSbsRrcaN3k
y1mlH3qQiJ7AkUy0xcFsYAgUIIc3nRfbvOwweHSgE27URK+R8u4gngJILlc00dWxSIV8aKhLH+x0
sh/hKf+IRYzbCUJc8qzqHvFHRWP4OWoF3aA8zy9azLV4ITvlr8oEq7sqGD9MmRiRQx+Dz0hMbGOO
uHjnlo/IyeZXp0/VazsTA56ItqK9nQ37OegiNsktEixNIHxhVcPlErf5vYAzsnOsSCzNsXyDi1Nt
BkM/1KByIS/hm0L3Y5lr16QdwB4f6WBal6c8t54Hk33cDEmGvgFosabA+mjbg97T7EZXn4LqmAEx
OHQRSvGmXKRhpgXxLjeE/QSu+60JdLKdcjTqlvaNF+xe/t4CwLwnoyn9HpbGDLQXL69D2PVta1iC
jQnAA501NMfwPa0Nshu2hCcxm/hjtR0Mi0j0WjsIOunA7bwGwKRdARpqkwaC7jyOK9fAB2g2HXjt
siuH7Qwlcm/FDmjWEfJfU/QvoWzmxyjr8TC3wcvU+/ZuII/8xLgnm44sXKwUWUt/18cI7FXQSm2D
W6MfBBrfNfaiFt4t+y19TZCW2hpo0g9N1s03RjlgvqmMYBv3OMXo7ydAAKs5e04jHAWfL8z/2hlJ
vkS8zOyMhPTPtgi9UoHTqSg4hgHSqUYB8CJrqlnPUKAR02g6m6grd7h0vT1zBi2VAJJcQ275/xjX
47BBoJRBFYry9bJXe79BaPo+GY20no9MQtT6bQvfSmKWGjuZ2Q3jNsdB8b1DIvrFdT/u/Zfj2VI9
p4oplHd28E4q0sbr2HNJA4odGvde+d1q6W84BRG7q8+f9oeCFCU9HteSmKxsSR7d+3ssofx6cTbE
J1DQpL03CSfWXT9jr//iQh+Pn6br8SypJxDQ4HlnG02mbFm5mryYcJzTo6hgwYx5B2J78pW3HUUg
vihf/OMpKsHRk5Q9btA7P8P7ZNZEYRd6x17aTLXYgFJJ1slg0NMSc/9V8eL8/qQr2dNSGyIaweK9
nRVognmOZe20YETQjT3KUQyPrWwI9EDHPghM6boWXzzS8w3sckkODp5ybJthqpY//2sDG0F46DDi
ucfOm2wUe6KFUp3la4tkkJPLIIK38L8WFpFu8zn4S82ZCqPjnm2amyFVHQR38wh2MDx1mOUEX6cV
YYHyE8z3Xuxa7HnNaXC+KC0uJ953p9SlIrOMIIpS1Lyt5X3/dbcdoIPUBZRyUqpKPdR6pEKu0RnL
fq37cWlgkjEKd7cw6PMMtYcgMspt/VUh7vxnnD+Asw8mRFTai6I0jzpp7Z2FFPoi10jaR120d4OP
+x4vKmbS2cfGBrxk8/n3+vGdO8gvTeFTH+PkaJ+981QPRt1VtX0UEfENNCSSrb3gQdsh7l4axxwv
Yo/d/+cXPf+Ulnu2rP9i0sgRowr5/tF7c5onWBFsdm12AUo28B/llGW3fmfZz59f6uNnxKXsJaBa
cm7nWu8v1WRz3Go8TkfgJOM3/pqDvoHlLxtjgzNjku8/v975/LfcmuLky8xHpcc/72vMlR6sLO/F
kdC5AH1Nr1BsJxgbiy8u9K9xQ0HLchnDFJTk2YeDHNdt4zoUR3ocyO6ydvpWFROS6En632zDzrdZ
QVAVcYzNwWFP/cXX84/7pPrHVMh+2GX4nF3emEnN7mhfHSGscDCMI3/MYXO73Vdhyv8YoCzd0nOX
ih9yn7PVu0hQD/EOJU4CCKa7EHd1ebDKSu3QSDkwcoweglWcsQNf/8+vkqYrAn1yTRfB8NkonZEs
JehICfPIpEa2GmT5L0vL/Mf/fhnP8X3TlxTneGTvR6gV1hSpIKIfU9t1JtJbrXo6VCP9gi/u5+On
4HquoIbqLBUKjjDvL8RM2LmqtNyjbJyuXIcGcpV1wUV9zt6mj6vVG8kD+fzu/nVROm+SqidLi7TP
9h4uOacAAkt1HB2LAzQWF8KliKVDBwGzwRg6NrOfX/FsZBIrzD6P6gyxiPTFWDrf36YFeWpy3FYf
gtpvf7I3La4tW1S7z69yVsldrmJRjGYas2iIKfP8YablTBIgdm41Z1SVUg+BnAXZeedifDuNFh5j
NbXyhGQq/OI9nn0Ry6UJQyQfliY4ZbbzLz+MLGVmkaUPKTv1723bJxtMVsl+8oPmRcm4fA0rY3j8
/H7Nsxf531XxeZE5JEn4ZKC+f6wVVgcsSdFwUMidOJOQZ/EM7SVDhK11fwlmw3/yA0c/UqK0nuyk
yNEg9rX/3MVKLgGRiX2KKujEXVuSv5MECmhLH9fe7ec/9Gxe/O93ethgbbI/2epay9P7a1kPwUQI
wrKGwzAZ44PnAQItRrUAkBrCUZIwr29IMhhwwQpvBUDE/0Km8o/r07jnG1PUv3lgZ59zEmDhwcCJ
KYcC0EgZik7ipgANcDnBiolWGR8ptQh7GvtjXeZaboCpfCkZOVthl6dAYrek1E93hmr82dtCoDwC
9lP9obIjH6VrpCAfmobFEdvAdf5VL+hfN+0wIlk/l67ih8Hhpv4IE7g/eKOo72RW+Tc6oIzFtty6
TqkWbwbqirji5vai8aHAf/7OP3yMtDG5T2H6iwhJnF++sZzYhPnp7uWYVTjjZthYc1huRkRVt37Q
jr8cr/S2c5OHh8+v7H+8NPtzh8a0iY6B7vjyZP4abkHqDm0P3g7UJPSLg5GHU3kMuzaJb93IK6uX
UE0ciuuoMZu3DJnoreFh+xiAmSw4GIU+3x7b7NBbzmAdfMSI5R4yS+Bc+E7dim/8BejXs8RL0Odp
Q0UrxkHT/cwmg4KMKAJ7QwWFwI0pyBTw2B4KbIwcp8PdRk8Zh0syPZW+wFQ+9W+j4VTpRpI7KA8B
LQ/gaKCDi33riupHkbjWG0c7qghWa8eIeNAI/k4dI0TU5g3FyhOFp7d1OysDVmushw2a73ZifVyN
iOtvmgiCdtl6bEnipR7Sr5LgSrlAQ/sm33kyfyCEd1tV88lJXjKinrJkDdxsVSHmR2dKwpU5Ow2k
v1r3FDFUHQKVIcyuutCS7Rt+Fk/9HCAwfVNFnby2sbSeCzhgD6Geo7cOy7Pms86xc7ekEx97RyKw
jPmNuyLQ5LVAcasNPj0sVGDZawp91Rz1V6KY4/CybQpE8F6oagyBAOrXmOrqG5XCeztKkKv3uHfz
CSqxTT9VWBLxrBW20yNJrVC6ESmRB5Pa01fbnw+rmc/eg1MgCc60jWmrvR9fADIaiN01ArtKm99c
Z/CuOndovthMflhSlqugAmAz+Z/Q42zSGjJDZsMEJrafOlLQgkZYByMoh0sWaEUztfTuOavaX6yh
Hyap5arsuHGfcQ6z7OXP//p2Sunx9fgJMSN2a1z3gY7rdW334hXss/jiWucaOvqQCLgEyhXAYghm
zrPVJzFNtZ0H0cntxH1kwdrJsyRf+eaUQFMx7HVr5PI+cfvgd5TQ1XZGwHSxwrbtKk3i7+fzxr9u
nfMW1RibvR8N9Pe3noG7qhSG/ENBfRZWeWPeIO2zj2Et0y/u/F/vlqtwVKBB5rObe3+pgETJMiUz
+ODWrdkc84QK1G6EEfGbyLL4T++Qi07aazR/VXj714UJJnRdNknCMtXZzh2rPB3PqMyXwMHsXqi2
2JWYibbktmCIj8cXQv7qL2724zaF18xOE4HAsvRxtH9/t8J1ckJTs+FQqcK76TEtbYlpDQ5ZXFVk
5SmPPGgp14PvXNse80+UL5LxcBkJA+XA0DHcKw9fGKFoUG3kaLx9/uLPV0qqHZy1+Wm04flHnn3P
uiKfgzsgcrUBHNggebuY/z/Czqw3ViRru78ICQiC4TbJebLT9kn7+Ab5TBDMcwC//lvZV2+dr9Wl
llqqiyrbmRDD3s9eSyOf60XK/ck3viLdFvRePGrTbWD+y+Hkr93Kc+iSUv4yPY6I0nb/rmFhZorS
uI7cQ9DDaCxcoz1DNEpJQjsklCOsDWpmQGpi7u/fnvj//0d7prAsjtoUeQIOaP/8Yoy4YRwsmbxD
XSzDSz2XIMxcOyLPGpsL7KKid1FgFxj0rtGI++xfDs1/fe785R6fekBS2fIcYcu/ngvnISJOZpfL
3FIt6ziIPpY6lz/kbDxVNKv2ttea+O7G+gjjvvmXt936axXnRkLBkAsJNwUilrb113HMo9xP1Az5
b5ou7NKDb18kbqMDJF141imiEWVCq6dMnYZDMYAceeB3pw79Xi59lLmlfMXo9C+fyV+L0P/3mfz1
LDbdbANPk5QYNdTn1WSgQ6RtLQ2aiRCRk3/5cf/lCbBMV3A+84VDqvaxXvyf5T5ykrhMR0dSQE3t
24M/F605qpPmW9p0SLeIdrrXpSyYXeTwxojY/37z/tuPJz9EDYgStWSa7p8/3o9dFnhw6YfeTntn
bS5FboaFpI8fplxgXzpzKsQRwZsxbbpksv/lXvLfPmzK8DwCXBtJgf21xQZe1XX5nMmDY4zjV+ya
ag5lXLU+85k1He3//cf+tfb+56ul4fF43YUMCJ/9849NCKvE0kdH1BZLvtdMjJ05SDG8HJvOpkqm
9zpjmvN//8y/H/LHK8a+atFiMakj/11q82NVcCKKJFU9j2Td1BiM2I8FzIfN//5B/+2Pc7kEW2wq
/1nH/vnH5W0VR27ND5LdKBA9S4bWbcaDnijJl5tqaqw3uGnZx//+qf9tBfHI4HsBRRqTJeSfP7Wl
/1XQM+RtGdU9MUkn8LdBcYPgAUmhqd/arlRrXcG9UU3p/csXylL5+M7+b8Gaz9e2sFpzwSIVS5r5
n79A2kaSIrwQB7sV3XbqrGE/jqD6lFmkP4OBhTeszCGTYd4385thxcWNzQaze/lYQhixgssBvoNw
nDUEOwjgy1s3C+6FSellJ04+jwSqYi5SMCvGwGxinmYvQI2Z2khFmii/Z62SF7NjBNNTdFoKd8x3
XtrhnphMeu6t9si5zOl8N0ZGcMPJjRyqn5XmKhqAq6Nj+424PN+ZgyTMCVPRZHrj2wajfSQyQKzX
2Eow3BqM7Yw/zKWdn2PmA5lfLd2Je7yLRWS7WAbdYeIzKS3qEav8prYakOtDGhR6C4iBad+6gai6
H/SkAHSBAwUD6sSOu+rwsQVEYxYFyUHF04muqo6girjGvh1mRpLBuapjsdicG+ocexh0XcN9B9kL
/ZqoDQG9iU5byGw4Gh0dG48zgwfkbCkepj429XFeu3YyYefLoj31Ep1vC6JkmEbJ4F2DMUIGPfVJ
l+4a6cL/joN0uVoCbLZR6uy8NNPk7vJ4chijHyJ32DpDp776XjSvqnwMcLljZofVlPAxJp5sv42c
TpkE5A4KEYCXjiHvxS7exhIKxZz7EZca4pIhqJj+Z2okTP61qmcs1cj76yIj960Yi5yLzkNi2hCW
/2U9YAbZKKsvz+mcWwx2WgEx8+yDrASr9TDCrW5Lk5CVBcdllcAbCZccNGzGQ0SQqTG2Tq3Nu2VT
mVbclQZe0inf2F7P52CPfb+RVeBtJDTwaOP4dfnyqFYgeUlMwglqsAD62kJ13SqpG8PfF+lUcFrE
K016Nt3UkiksPQ3NammE895x2EKX5kZPldPaoYgffKpJMQdLDI831GkwlJRkckBfZ86zh2ug2BVR
7712femSzhiMD2kuxmlMm6ymZJ9GgJ7MoIJy4ChALfyudrLXQZ3S9jOl+sm6U9g72UG4u855hDa4
Ndql3faxG5Wr2BHpQaFg+M1zJW6jZWZPns7IfAlieR8VI2Zq1TNR/iHKB3fYJgm8rCoZUSZjnGo6
cELrzVB2WqMLSgR5dIjEXnl3kamKlVkPisHw1rfDeYrJvyQCo21lwLNUXBJvzhwFn5kYnZ+lnzFw
ZjV4vKlOFHxTdjHm20FiIQgcxDjBg5Q7aNo9PGTtbzt3+iXMs5LpEt05Barh2H63bGqpnGrV1YBK
esMJDGVkqt1yO5lG9T1TEfdthtVvKnUhm3dzZZ39gF5WT5N9A44TeyCt/u0DQLsOOo6Ha85puMiI
vqf4UR74Jpgd1ZNpmMtNLwNwzqWf1bzHIYqTouwaUBZ9lN26zlKhLYxuHQym7MCXDQTdslSb3YM1
kHKYteLsnW4LRsWUSkh3nHw3+8jT1KB64VCq8D3u8GIIgiOE9wcTI2bxanoSGvXkjM4Rp4C18ysM
6ImXeVCsDYCgCmGCSApjL+sCtFMjNcwGgj47gQV2n1kODgBsdtYxwpP3O2Y4fNVAtxwQI9nBiwmF
b1uMkuSUjUxcrti0GH+mHXUoMK4ekKr/Lvocr8Rgpj9SsFOMwassAFROIJCUnLs2GrPa1oHJsLwP
TZSch3FfbC1Oj8bXSoKBO5mTl+wtS1V3wtP5lmxgevP10Oz9OmsY005hsRBQdVjhgsR4YCWJrEqK
vcQdqhJgr58W65wG97sMYm83imEMy9hmaEUk0BNYMc8lD+e6gke5J5/YHhhVA2jTRY7brWo9p69O
Z8QHKmXdpprHPRiF5JzAy96b7M9RCE0B7wC1dJYE5RQ7200hKDaO6FY9NOirGhALBkbT3KoJeIzy
AN+mXVZvCiJZBLVjsonYN7EvsMIpGw/HIKhloSEyQyFjQjlGb0zGmTWa1NFMFIigmluGyhtrcNqM
YvtEgV6juhS3OorSM0tjdDBRF+9bI+cfgT3+NJJ62o5BZO6kdvXFz1FiALczEbLjFNtZRSu/MF+w
IjVprR8FsvrARjteDPxsK9OuSQ8p8HABXrhPKx+8N+anIppUwnlQ7X37Cj8TxWuu+WvEIFnyZv4X
phiBX1Aokjp/YNBLt+8YNFv4mqzRAv8C54092dtC5NRv8WBax7RK3c9xqQIbvnD9QNcnTckEa2fu
+rEeHqdKM34xiRfscNJPBxDB7h7Y5dUo0iQEixbtIPj69kqbNhrMgihhELn+6zxNTMDz1ubglryZ
zTIFjMa6mwS/TbwUR23iWQdgDsbOXprPJQ8GO+y1ZayHqCUOyer5DZ4K4aLObdxgo9uGF41/ITFg
PkXBF6Ymm9eeiuIhtbGdRa5lfTALwc2H78YJScKpHaAPax/7S3Jd+gIlfQ9uMkR5hn2DOATTlyDH
2P/ikjCX56p12S4uXLegeadWNpBiU9VrzyTBfbbZWbhPROAFhzYuN71y2l07tHBnZk//XGzOx4ly
vd917jGNWwUKjFgm7VAm8EiIeF2oBnKuiCTqFOHpzt4aXOGfOc9bgJ8FJq2l671dPedNqJEvKz7S
bHiwkvig9LSkb4PsQADB5XFvZtJ15D7NcXEgXabWmRo+JUl6Juna8IGNKFMy5sl9ZOWL9A9MixR8
Qbx8s8qWrVbbHiwX+eAbJgO25BIhZABa8D6aDSnCcWlQYCv2hNGajJ3SHHaAGaCepvi2YONczL09
QZBephbkTlr5ySqjRBLm2E9uyq0SEsNY95oqQqiUog7yyroJZZu2WzkUKaGXrPsKsvp75gVz2OhF
bAxvyn55Wf8QzOZLemzrFPKGW+MFYFg3tBe/6g+LyNBzESQITla3zN/sUnL+syMiNTufxA0atAqA
ymAb13gWSxf6XortuIGkjRbqwSfu+BzixnvVQcz3MML2e2eJspK1q2DFdc3C8DfVD8KLHCrKcMIR
2a6MBKpQZrIEMlltyJclK+39jA2OX67s27CsibQlRdYl646pnSKEegjAAUFu3hycwjOOS18zS5tL
55d+aB6nLjI2iSQCKmY63b2sA9gnGYAtsVhw+2bS3kxez4dF2QXGG85rjoeSOLFyP5y5LoC7KxBC
ahek8IJl+chvS+x4yIxmYytycKul6m7UW1/yniK/X0ev7dw9F6RO7+QkCP7MC73+1aJKNAUtcKK6
GBaK5UM1by3ZAgcKpjdmhfTPBJ9uso+oLE+rJXc4yuoE3AMaEAVnQT9MXAawinmGv1wCDicw4Mfk
1hEvJWvtwNkHupnWwGla3AlzPIkLp/yU3RRs1IQl26msDcyuSycqKHFJWZwKfBmwudzsiTWf7a/K
vJ0wG8AAaB/jOn4J2vgStNarQGjF3DJaPsi0Gfu/+oLSt3dsCJeUJV5cgZXPHhiVUtWMtbw9k7Au
1jgluMhYFqlvpivWNJv659kRr5NtrzlfQVPs4z1Ez2+5bz3z3KW7eMRh+qg3asK+MhYfQw3csveK
G+/9bcrgxwdK/LYccI2W8QXUjZbJNHXnYUQezkmXo07q3K3MRDcGVxosVUe0GSQ+8LDOrp4iOynC
UpLBNB+cwiz1050V4BNvBvQxBrR6M1jQaNCSPDmt9V08EJeRWe7qaPzA7PeHiyzG4SDdlEZ1yFms
Do1a8o2okotONW1EB5FI1d+lFuOuU9NXDklzq7V4hoBF/N4VULXxEi0NeVJQb5OYrJD1hUUGEJw3
CLC9I+kmKL1WrMb1XEw/odK/cTB65Sj33PQPrH6cbJbRx8TSYeRZvO8cyE4cF2rOBba7ixjDRmRs
YNKuhbxMvLFbUaj0aSZ2E8Y0gRiEFyRs6/nqRigvJngdxpBc/WZ6TfXCMcbOXx2g9HIpbd4drda+
kQIpHbj1mZmfsPnhJdFT+x28MxFUfiJrAnIS13qvkZOIrt5pNfJ6BHxlDVNfazlNy75TzEfqzP1Q
0fK1JOlnJKHaWHmzW0QgngnnIVWZUr3PsHzvtDNfUrp1YVuXiElzeDoD+g57EQ5EIM5dqilaxsiq
uwkcpJxIcSeSkwV64lffUkYYWSBWXW2Vx4YwxdpsgJksNowjw6/cs+fkbDIOqGPXCo6+ObYnC5Uf
h3VTcNarTnHq/KHrcYQO5p56VXPqTEBDGH3sHLMqqH4QoYheZZcaYeXm2Z7aSbCZQGKVRvm7sFiA
q1HHz6XvDRhX641XFLyfvUc4JdU4p8woeO668m75Btegaq3t8o8FWohZjzHsose4vv7ZuH26IuKa
HAfbf+qbhcj0VJyTigVN99iMC8G5vcsrIyz6B7TMNt78ZWR7LW3n1BXWsetAWznl9/6BNult9LUR
iUnAUXP2boBSvLcQM/mS/G/OY/ADPvxbrOOfmVN8dZRHw7nlR3E1vYGWfNF2R/VmdAEHWPZqKZtz
PHiIOGt0bJHAZweoByRUbEJxSk1+RQ8grUuIlYO4cwPvk+8R775ETf9AmHfvisboru+WGm1BD6ND
V/m1j6vLgi2uyMnd+lr8xjLW7tycsbEBuJVT4g2YjPqb4XJPoEjZ7iq02HA7sPuCp3HRpS+k8CP/
vYkF7GPByOZoyQ/te3qt+5q2oOMsn3XsA7lMEiuMai7CjnA3SKiedFbB1fFOHELXogtuPYkRygrZ
L6ian12ES9gZGQvihMnUShuZW9vq2ifmpqonJlIB5ORVegjqetx7XD3QOpb9k3Dr4lvvaGuVGlV8
aFxr+FW2nKamoEXz5kIo37iGOkwQp+RqLuLPtuDA2nOKIre1W4q+2gSleqDkGBpp01/OsljvovLb
sOk96KpGPe8pQu10ZsEyVT+4avUHK542rWEfMnsGs5vPjOzBj2176zZVjy8vTm7oHYMwAe67NRyM
ca4WX6nqb0bfilUQZy/AvotfhKB/1ZqPFH+nD4qmZj4lYId3PaZZqefd5ohBF3P5ZjRLvoLUuatz
HkwDBqiB4wcS6necb2c60XDzKjlSJljqfSeAoVucmEOEuQtbJPcGyHETAisa3Q5nE0bSQJk2O6Mp
7pAsn6TRI9YgqUMCdEW95k9ZTQw7OEyl7NU43n3DO1nFBONTIzZxg4ORTFcEjPzAOfpBauMItQ8T
ywxrA+5HvTFiKIF5+jx2TbpJUFKsPBOuNPOgO7jXnBwHvaO5eIkmTvTaSu4DzztxBRZRAbARP/DR
9hu5hqX+SjPouazkfpF4wIFvhqRF3rIUwZPBM1KWWbSaM/tQE7HxjZGsA26pspWfVZQ904LZFXW9
Y57xnqsIztR4Ye2ieW6tOaAfCWXCaHdPjaffs4yUq6ILO0OZcvzlZfS9vZTNFDoOu7GiE6RiKXmT
vFOhi3smNEz3LKDko2jMO88qMX7aXmNdnanbESRT27ZJLx6kFEvWR8euwM67VdjhRL0mXne2k+WP
qYD3G4Ij8xzV5LOyPwVETf64NyxBcmU7drIjqZyuPWVAH348t22wnGoDfENb87k62DUrpl0GuzfC
Plg2QqlPKsa7LPFvqgIWGwMyTDOuqNpxPpksMkNmjC6l6i9ug3jXLeqXlqdpFQeoUhlZ6Txgt+5o
nHJF2WUMSP0C6N9CbfrBSAsnSDkDI0an3VeUaMTM8aClkJOmwZoB4mmd6PwFizpKW5WfEwswqD0F
18pr987IJ666gy17rhqMH/X+rcujyxg190Wgf3Da6nmmeJkZ0Slrkmcmiy7mMh497d/rLHtruvy6
RNR35PhtmBlTak3geQPFHdWk75VbHweLlEdT37lGmRwXnOrEVOSvhSG9dIIi6aH56UVyy4YAVmVS
ruoq2ki/uZNhfRQHDtpyUzS0zg8rjrezjiBX9vmtscU9onxgmkDbbF/ucrN+YYSLBo1N3G32vtqa
2z/izd/swW9MVVySATNUKpI1rnW2Jdu+D0W7Z6X70Y2MygrId6Ex2VsWVECeTfSJpblc5T4BS6oj
IgwM+ctuyjeSuRuYEt8S7gF+Cp1s8pn4Kxkr3uG8CMJO1pqqlZOfsQjvYzwbjHKf7NgyQmiZT53t
f0YmnGq24/K7n0XnqKjXdJ/3HPQ5xmjWbC+Iws73vg3KuJIA8U9NMOt7VHH2j3wOA3KMN2OH3zJC
K9zG6AZ7mUQni0sWW0Dcn2q7+qYKHLi6HAP2yPwc1Cw3TJbrjdc2x3juPzLDfo3H5K0qFlJvoL9Q
fPjB1uun78WIVn32srNEA6JmTX5w6Z4Zbkp2UwxYK3GfemVjP5uA92keE8vsp23rUGkIDIZ6YvPd
5TDk8luhLGEEzu1vZHq4HSlr3haD+OiNEoYnYdBV5CsOWp5ikNpu+Kzqlllk2t6hkbfFC/GajQyK
nGQQc5uJdu6IxtkpKx4m5ofOkWe2oR6Y39bmmJCd6WuKaPEZdG8Ycc0OGQTs1wR9flOXsYH/SGbo
Ad3C5Kxc+9BJOayrYcF+gB7ro/WksaNIyywu1tANbsj2mpgRbkaMIjx/cJDbGavKYtziqFo+k9af
14uS+T6WHjxvW2hDIFoDOVdHlbOONWPFPkfnV0ML9TxOAUU9t8gDhp/MaQqTuYazaRYSa2dRXUaj
dYHI28tb6uDSLOoy2LizA2W3M+1vYsAbOrsQ4Sn+2mCxa2sOvXn4USdZiUi0p1wVzGTpSK86XfQC
OO9qTol6XizeswaCGedJVy8XHObxG3QfLJf+vOXSdtN5eWGrm9YU07bcNK4MS7sb16nKnflQYcfO
sFl8s1lLs+YGmXrU3SjLrpWox13aRVvKib+oAkJ2MOQcVln06JnmydpxpvrtUZMLHQ3DQNgahYMq
r0GMZS2JJgQlTnR0ov7ENXvicGLe8qbLNnUfn6rJ+j526LbriNqqzvZWmrxPzL3CJ4xoYKRU2efa
uGaUFteydT9TWd/cKXtK7UVuyW2zTD9OQ7V5ofxCg8HhbtJS1J+/rDJ9NwQBmjy1n8n8P/WUOcBd
WkeS3mf6pIBmff2dPBhTx4NxmTNe7mL2zTB3ko+09Zd1ioc3q+azSSVzlRRQE0eFns3Af+D0Wzjw
Vzqqx6iVL82Cq0oNe9YGIOKu7HbtWGWnfqaRshIPxy9anQdZwV/CSTkUaWKUoA5T0TuR+S31FOuH
l7evzL1tLdyxWyxiDDwC0DC44raF8cZB+c9s999Kjb9p9hDU9yWIiVw8yXjZSuTAfjbszFZfPZtw
2zJFZ58irHgoQkGCVpQrqcNEza0tXfxCdsUOLV4KitrrpSkCMmTDjh7t2aGisjZb39w05mSz0vDH
ogVZ2yrCjg4bsTI3c8yCTM/skBsuVYnKu+ZK/54L7xoVguL8eBpaW1O+npvjNGC3bZVrnGJdcjfj
sCPWbYvbfKgKxt4cszovuZk+N8JnszTdT6YvzY/BqlmXYyFeVD/Sq6uTeTNhUrnC4DFXtRVN75y3
FrDmA/8lWWOUakuMrT3SoGF28k3VMQ1sUnhdJzVfXJoJATg3efVSrpVF1cfhNMU/KSixto/JtDNd
/cIUK2fpFL0h0oH3BFzpGtHblV0/CTVCOJCtPHWR390EdSTKNVjKZpu9YtVajvs0DRrv9/A4JLdG
vx4phPI9U9hmYKML04GjQtKDuPUoaaxRKTs7e+LhGup8nS1o07SNEZD5AmdrjtL4vrRLEGqr4jlx
kBq6iys3OWTdo3QYuvblkn70hIsuOe6z46B4REuHAkrjiZKj2WQxiC6rUNDBuFTchl/tBgp/zrH8
Mf7JkhZ5ebDphkZ+LXmcbtq8W9ZUP+/oW//gifnRQFljg8jNtTKKdpNirF9NORuV4eXxzh+RlFYa
9Gs1umobZdknrQha4YXBnTaoO7nHExFwwxFcpxoPm9dMo27yKaqJunxVcZZvoi7z2BaN+5gM7bWo
EvU2VJPx6g6tenN8tCYEOcxtY2paaMB7wNB3nGwGio6hLYt5R6yXyzXd8I2T+Y/bbxmvopnDlmhz
nEOkVz7iMev2YyxTxpmoLQ+qErsmQnwel973PugcFFlUxmTDlxL3nQcAyRuuktD2Q+SWbQjrsIGN
tGwnz/wZjVnC1HItjo1r9lSq6VrPbnm37dmm5jFUWxBpVE2TRURb2s6njmI6/oZE5GtG1ZWGSZyO
F9K63obRQntVF0LsJot1m/lQPO5ZX+yS2fgNq+g/2ARueK6k9q/c9DkhH3as3fh7D4LjqaDLvbLo
VVHvwKkXeOJCTXzYGahuXWEsWz2O+5FyDT02bD6kV9etPUNpII9x7wy3KzFQ9+rMjCQaR6PkGKNP
ldUdkzwFW+C4296QZxco0GZ2uk0PVH5l6YQufts/edgSi668WiX/aZeurpumG3soNzmr81YrcPW+
aKlmqGBZ+2Z11DWew9wc0YxDS8aaAtufz9TT9ZpIK9whwbxS3wmy0+OIkixYeCS14PjT00txp+GD
rgWIyzr4sSwjk/LyJ8SDe2ZX08ZzxwtcvHMbYb+rquUcANBWnWhXeT8hp8V0GSfgpQKhGC0r4gO7
TBY6NJZXCYY6p0kelZb8XOGglrI6GE01Unij0GlMNEVmtz8kuXOKagCDrBi3ohGnVpY80cBELSZM
uRLw3MyPhwfN26qz0kPmdF34H7KEmTnttrSZdp/a6UZNs/lpLyOz/bHcKOZtV6LtfzcWXWk+dphg
v0w8u13Q7c1EbeEC/eB+4UAbrrlAFi+JSc2qbhIztHp7k6n4U/X5C8eLV4mTkHo6qyjAgJNY+N1M
fK5eXehw0O2Zm5334ejIY41xPZYSzrbKyx8zyeAJWv0wu7rpEa/ZtI6r+mZ5cB77co3Q5q3EV6Oj
YN+16SV36NgmZnMdyKutnLo8pL37HkVy42ANMJ0gCSvuGOHitRWjPcWHssQvM9MHg+u9LFhimX4D
7m/6F9FRne4848Nz0jsljUOUYaCD4fBMz9FaNWnzyUz9NXezjQcjdzHbH4EQzrYdPG/ForYTMfek
vAPLzmWK6EHim9saPiRId7GEhb1sUh78S8zRYuNgPF4NrlGv2q495X71viRIxD2HC8mjP1EW9XOh
jR2DEmGP/x0/R7dN++EFhbO7Yo+89bF1Z/riVebpCyGu5yYt/mAW0ZQwEP90yEPnrD+nPqc0SCh8
oR6ADcd88EMc9oKkLL/GuDmUNvh6CQ9YRF67KX0r3xRu9yla8UXKh2cya2KyJWgOKjTBq0zbh6Yp
zmOZ05QdYz5dwNNJ5/eHAuuA3fpVWOgAH9MCC1Kjbl3F7XBd8LV52HDAoup+343cR1053XvWHFAU
Vgi4pGIcpIFdgCs16d5qK32z7CB0U32IeQWtJtjWXYZ7FcIfzdBqK1rnwpW2IlpTbsYJYyv4+gwN
AtwkkOuta50zkZ/ndrGPMTSuNZC1Qz3618lKbijE95x2t/kouN/TJKot1pKZS25oAzSadf7UpfwD
p8bfo21QhsJzlU8P4YfNza1qjxVVJZJxm2V+fD5SPCmlngrq/6xe7jZCwmL45VeR5yfuAtQORiTm
bX15TDDDfIlu1I++mgZ1ToGZb+aQwoQOJa4f3WR9eXPx1DxugFma7BPL3kZ0demMBd8WPQLJsI9+
6R1ZWr/qmRn9jjPP0JdPsJisR+ZoWQ9+/B4PBgURDFSpECeglQSafHstIuNnHnXvgbA4WFHUiBXH
+1wNl4chQk+sTsB96Yr1k4llrP9oyQdW/vAHQRc73tBW19mbo42WFh1jbwp1kVggWppbIkmqJC04
DyvbZXEMplC3zzbplvNc1U9BHxdP3ti+N5nHS+cSCQj0cEhosASG/ywW7mOzSzojjk4mIQY7fkB+
xmq1ZIgAM7kFkbH3XNTaXWWGs3Jvid0fJEY/uJzJ3W7a7WLohZJZgjSsCGDV9P5yLOX4RXuL2gIK
NTVaH0FSjVwt5mbX9LSYYODNiDA6ucUD9dLGA0fvuVjxUtHhE8PPuoq3+vFQ14SQ5Fx+C7rgs1R2
wzg/iuO0AytCUdfdzh7XaLer0bYMf8yuvncq20YP+LMovctU6HsSe+9elZLYcCnrMwnz6E0k3I75
4PnwuB6LU9OwJXqefMKMTlm/Kb+7DlRtputeyGQAvDZ/Bd58JWl+aT1EKI7n3zHIVSsBxjwsDYIt
UjdES6Jvpuz5dnv/1Rw5cjK/TeghDmCAU029elwG6NEHj+D/m6zdsz81NgU6gOpBRppL0czr+/l3
J9sziczfjWsDLOuKu/L1DiymZ6+kHHdDVZ7MJua7JKFj7bLB+kLN+emmnIs6n8BCSxV1BSAf9ztd
o8iOhnXOJcDp9cFt+P0FWiwmRd6HxvpyuEVLD6WEl5lchZX1mRWoHl2nDqnXfBcgPMKK0bpV3bIc
Z0ZebgwzTdZNZelVMlJ0ZdM5+cI9Wk53sBbqNh0jUCBMfok4fvZK+oytMQBDbwLcTSBjsgk0iENZ
Ph8f5wEEcyzLM8VqSC4d5DUTG6Dq0bUgmkbE6b2qGbFr33x3ULdA+E13CWYDeM9Eh6KIriIpTXxP
MyeQcfIUfXAOFWhqv4ygunLr+7Sq4adtxB/MrJUhOCtoJRa8dmg6A2cWFA+Dh49ClZ855sFFEZMJ
BjB92AcJI/fFvsCcyNwLVezBxoYRyaPb8qBWTCVzlJjeVZ7IS9UtOzb8hyKb//Pb4UJxBv2X/OMG
49HN5rCIiz+9RTZwzlIoLmaPwdg/BMmCgZYrY9nL74PK0XUTrsjF9CXpVGzSpGVOqr7wElEeU8lL
DyCCCaLhwD3pAnX/lz+r+xRUPbYhsYIO9wXQEZ9tG1EFcfdRRSOEa2m/rmC6B2aycTqsvBaa9Ip9
aPGx1HmzXBdzPHCoZjenAHMGbc3qHqef3C5ORIgOhldeSqA366qjc+JSVjGH+W0iAaGCvDiaRrtR
bkAsI1ny0ByEXJcMx1Lty9J13eiXxWTP5S6idpTZt9zrf7Ld7AMrKcOioegSt9577NCHBtJ/aWvn
LbfiGYaOC6qyLF5qVuAjMRE2C5qZq6qnvlA4XIsMOsaUQ8yLjYfpCWribe7Gbs9Rau/k6au245e8
E/PRZO04TM28Y7//U8e8NND8NkuDkZ4d52mmz7JqggmwjP0OCACXKiU2PNY7MYvPKaquo8pfML/B
/e/jYJsHchWM/usicnVktoW36QHVNE29UZzy4GgpKFvwoxhvYY/c+HV+RxeGX7L3vnRG/b8sddjU
CcSpSZ9S/jOrns1OW0a5Zpv+YVdmHQ4jMaKZZopDYxcC0PJJO77YuChnXtyJhq9aimveU8YiQPmn
UmO0tvjKiZ0FFF1QGplc77mjv1BDoeA2EH6zTO6fbD0UWBX1tOm9ad1ylzu4frvHLz1zryfH6mwf
nfN1yiZbYNXTrroZaURCytUhYyK7uEDukrW0wYz2vaxbFs0ouvbkFVYmRZjVKMc/dW0i+VIAC8Xz
YicXJx2stSpKhgkn6l/WTMdRRt+Lyav25gPO73nZNSOriFNN/qkW8RKVhXscNPbl/0fZeSzHrWRB
9IsQgaqC3bbvpqdISdQGIQvvPb5+DjQbEc3ojjfzFmNCqoYrc2/mSUU/k+mVzp1ENsbnyTUFBpqA
kvhOlR2JpLkZp+CbdFqT+cimulWqcu55v3oe0fO+JrvbckBJ4zHTwYjXkNgN2Qa9EDVcjxqS4Q5o
UZ01iR7kATjRoSjIbRspHlJ+ISjY6MkBN8d9gXjkhInPW1smDslSfw5H+okxk3pG3rg/Ol/45E7m
QBoJNr9HWdQ/ldLuS0McWLrcgz2YGziYZM0O9X2UiIneBpOJntt7W2I6odG3ywzjgSQ2ELxslCBx
banpzYoUCvmtRTxG0myqGfYvOvNNepFHjFuDvDAPsZQNPhWb0dgzJ4E0GTJqAHVOrUDjnVdtsMf+
QA1w9LdyqE5i0reibV9oN+3ZsxL0GPOzi/YhjG3AXXOOR1Bo05Msp6fShNKnl94e48BjARAkMmbR
aGr9LJCyHmL05KugD17dKWjXCQWgsEQPG1gvGahrAg+CowK2QRBXfWyI9OTYNf6cvIDTlr3BB/fN
puS5ivz2mTxXVDtoNPC1ntjFkaEXGVuw2Z9bAFeJIfibjdu8bD+1sysx1A5NqD1kQjxUU8+mqPuF
993aEmPHiVB965TPBtgbjg27QhZt9jntDkI96p+EylDLxNRkwyPNhaekRUfQkrSxIp0VTYW9Kdj9
rjkr3MuUvNasGE95Lv5UQt5XyOM3UNv2QsYkwgHY7mgP8I6Uq5zXO3QD/Cy5ewhiilUhLRo12HOE
MKSqem4YMnUQMUpa26avivYGVDkbCEsmaK7lg4ZzfNWpdu9D4Z0dsjsrlWrDdmPfOcF3T4/uRIhe
h3MF6kT3V+VQT8x7lBa0a/cBJ6d1QantFcTBuG5KuW8oQ7TAfFfW5P/wivw2M8p+DQIQyRpJfhyj
d1DtplWDRhld/i1aa3OL3ov/BXS5ktWt6/v9d7/rqwNIUjooniGOo2mTg1vn27a3/2RV8RDr5R2R
TIfW1E9pw2wgO+NN9iRBDH1e7GolEuQ9GdXKuiweVJrZ9PqLb/QViTdzngqTVJSxUp9iVro7OWh/
EL59km79JOLwto8cxPBJIZ61IX10+uYzok/eQJd9omENTHej/j1X1WOnsmhLDeDUW95+LMSNF3MX
rXqMbjCjv6ID7Faw7JIttNeeTr620QonvB1yPhaashnqYP93aiQksSW6gfK45rVr4Dtmve5sy4kd
jZ9Uv+0OcOTUzCm4nhH+aDyz3Xkm5t2kkrcpBSQEckhN0pFkKNydyD8ezWLA24azDkj7vvbk1iW4
g22FaTFvsrBC5BpWhZ/vKRKTtNuXb9GU0hZoqF5qOirCEbU2XfN4L2Ayk4vX3DbAotdlXM8FHIJm
tsQ8r9vGfUEd765ELOqNryfxqrPIRIhEKoiF4eQNJ2FXoZ2BiuC85Eb4XTYALyP+CBjIV5KmTUCO
NnHZxhii73CoxiQEe2WO8dArca+DEkFxoMNLDF94VXbeONinuqmKA6ehLXeBQB/sdGgRwCjZevqQ
aazbreyfJaxmZDbDuE9AhtpEOa4IDm1nXckrmXfPGQZ07qpHQHRHh5Mm0rq2A6QXmrotnZhAJTi+
1LyK30MYP3eZ9tvtUfTmMW4EwsibHVkM20KJPwUKmDjo33q9+dFXySvWIOiYaLgmX0d0Jn60ii6u
L92fqPNIcRoyAjybnatxY0UxfutSTPxenREN6RB2Frk2nXN0iafS47F2HHtX4E/fJqPi2BTmv0LT
eVH28JUuDC8f3cSuZescDEzlpj5+U15y7FRItS8ovkvifvENtf6vCVXDyhyMP1TAioM5lt/LLjoi
5X8zwvJXqMxT6+Z3tbSInyT6yScArRvlfqKENq+TBwwwnP/H4vVvTrry1KsR1j7b0l6/BTS4913n
1DPbckrLj6HSnpXyNk2jd6vRpSjpdPlPb4Tkyj1NcwNpUdfvLE1/dloLlIBx7GjDr1I8++uysuFF
R6j6tE3d0lVCUvkrqt1mHWURKBw2tlYbFZtwiH6EcSpBdTnpbYJPZVUbMR1SBQXSSADNknPEblVL
O1poaDVI/0pQ1obDviuL+9DjOInPa+d2AD3xSz8kwKhW4EaBCqJQGBGVrbuC9nKR/OopvE1e/glc
PuIMp34QHAzcwX8LASM2Lrsa+r9EZ7jjAwixL1R/1prF/q0YonY9NMgzOoCia6+rb/S224tJUFqp
SF+0BwscpzrwovZrz602UUaAlWedKs15cDmdkzFFRBuTOE1cay7PO2tdzJhUQ0QrsyxvqqLeWhIx
tKA2T+JpdIJo0LBpQnBkSvPOSHQO5DZCiikZvxc0GI2AhA9Tu2PvPRwjg3IwxY19NtIRaA2fxQOj
eLWl0NqiUGRCA2UTnjgZ9j9lOPR7T8b+S+P63boyY+IwXflc1cN9Hw4VG0tvcDumStYLzSnEseyo
GU9NFd8NWtU/VpVw43UQcl0wgsbTYICxLKGn7grLJdxb7zyarrhleC/04ldUGfYuEPDNbQIvf/pl
at8lZZo+U4ZHpZT6nxLKEAdONRX9bVntYQ75G4um2tEz3WhfVcHw7MZhfIsmrXE3fU0REy8uiUmj
aLNqO+RK3/pGyeFeb5nMJyTpkQ7BFkkvsJmgosrl0+o8mnbVv1IXDTadL9UXfPLRKTFzRJkVUr1A
yvItmIL02LdNd6xDjhIQc5t13hJJPCQwLkTXEzHOw8+RbaaEt8HMiW8sjiEmEfZJ/LMCnYoAyqfJ
WURkCsaAJMYOcntbNYRDmnX5k5x4nfq+aCX5dsqj32sHj3GCHTCUjbHGmkIUbYlumwOWhZdMsW6v
+XhRPQZz7Uxw/KYVZW9LNi9QIAfjrhzNH26mkb0eUE5JMvKfBzhN92j3qZPV1jfHyJrdBFoWaJKo
EZQqP96BZGnWBiGH+TrvzOEwCvXDdDPjpJV9eqP3ZcN7VQ/1ujf6lLPi7FOoc3jDVT12a2YFmulq
jiAkO3tbUOY+UpSs2KoTaMa0BkyMv/VTQkNma7AebhSGsgOlo3QfpWGsU4BVNG6mGl9HXTaPDpIF
9tJuSUJpYTzHuFp2cQyJnaNhTUm9m7s1bfjLmkrEDn2nNaweAVOTSZNt4xvo8yg/Gc/wVOubcpiq
pyxUzlrNqNgyyf17baKRA7aaINskmC0kSYKoxEzQAed5cz9G3nRvd8OvIdKTW1uRjozKgj1fkEx0
HU3KmtKoHiGh9A9GrBEiXHqEi1Mjn13I/kw1DVFR/21YncAP+eylXb1tttoknJNOTXSDvytnNuyG
H1pSzKHTVDcNFyNaZrTjTvXTZO+gvDtvnQnuY9VmiKY1hzawnkTVby22qldFE3IXtPEnu6AHUYXG
dDsVpfdp5Bo2c35Rd8UFvQRR2LON06HYAVfMghG0tHGS7dPrSVBaZMTEU0n1ufX2ks4DG9xB5fUD
IofudpRCvwfX0B6YzeoXdnXuZwm79a7nDCCu/KQPrMmYonXbQCAPAEQtrMmgPzQyrSIXHtEAQz8u
jRAIvm0cjbCZ/CtG1o+uX1ETgnIDssfgOb+3sRYWyo86z5xjBISAJ234wdfaL5FSJXaXm9+mMCif
wML2vxBvOLSDa/o1WRc55Lb5BYf40Y2tK3fAOrfW8tnDBdBNADdKX6AqMo1zp1m3ztGWOlVh4jif
ikYQcNhFNdsIPC8wqy7bic9uuqNbrjRNaKnChIuwGNJCvC4TcFQn3akoegNsWGsUtZ/qyvb2l4c6
u7p5KK5KAUABi2EuCCBZS/HQr2O8CO4YHPQy6U+OndUklSJ1ainCHy6Pd2YE/zseid68UwDDluNx
uBPsRc3k5IRD8r1iXX/C6Z5dcYGf+fnnUbgaid/WMs8s7ois+IpgBnNkGfIn6GTeuuRpUU9M+u9D
irA0pS+8b02CGC9fn5id1u+c2PPQIEuhpP418y/c9eBayAoZovTU+EF2207oiOPQrXaGP7Ag6JAt
4qrT7/SCOOhen7vkuPXCuVoJQrX14xO0Gu/KK3xmT//7m7CHY1Dn49IX9vTUb1wSpENMm44n9p5H
SvkAs+pOmPlW0WwYVb8r83Lj1H/++90AjAvA5y/fAiDv+w+6DFM4bEB/T35Uo3i2mgST0ZDusEh/
K0cD94mDgC7VeqRHUxtugT1bNK5gRT9i+o53FGWTK0/og5tBCAbvuguRjH/mL+If1ERjeo1W1lly
qvS2fgpoYD+6vta9IjR4C5rim+bqHXpaq95EkC+uPIkPvmxYI4aUREHM+TiLwY2E7m4Y2fEpGYVz
mzXdtIuYePayArp++d7/pdkt3kRbIFMAOArgyBbzR/LPhVYdTIAm7HmjOBcR/m0N2o0Ix5YOZMsu
0UhMPGzUzO9TyO2EQuhlKl9NmPfNWpa1f6zHKdz6FIT2EvMIRkqDTWNDXgdO5zgHSOZGHXaMNMp3
hiXY3gRO8QNJtEsEl4lDgfKnvcvZIbzSJrZu8SP41ZVrPKM9gKuht6Nsi50FOdaL2+lMKos5GSSn
Qmsa0tSy+EtSpLT2rEF/1dE+rTF+9lemzL80kOWNBS8BrgNcj1Tu4hO3WnZzvevFp24YJcdfwt6F
b3XbrqFox+NE8zHmHB5ZkoqdZlrRcaRz90sSt0vlMbPu9Yr9NDs5eeXt+mDa404oyB7sIWb+5Psn
ntZujIFeERlmNv0DEU89wqaAhOaynycglm4oFT7RR7iQL79s5wCKmUQGJ3hmbzC6sZhiBlWKtjLd
+NTi9FiDT+53Uuv/2BJIMWVz4yZq+bx7oE832GjIar2SnnT+Yc2g2Zl94egOoLLFy570SgsyBSzJ
IsRL+9Z4DuXdXsQexJFg/HT5as8H4x6bwFP4NyyOZVqZGMNOx8voHHFyI7voErLLNbo0elzbny8P
df6GMxT4NEXQAMulVO8facSpPB9NyOIlKj4SUwzzkQhztcsKr/qOQaPZUcwbt5cH/eANR89nMl3P
4Yg2NKj3o2pqctMBwMcR50WCXhSTsxENCEbkDMpomvonh+jy1adJeooEzb+uINqCcwHKhtLwiSTp
+pWohuIKWfj8xhusq2xFHZYysoQW+0NEojnVWHrpTmOX9wHtKFbOvsjuLZPd2JV3+vzWGxJvkiJJ
lIBIlCvvb0KI7C+xWp2AT11M35Vb5ntdmuD/Yxl3nwpbeo+xtPBoXb75H1yj1G1EFpJ3jDLt/P//
M21rWqGPhgQFhf3M3ox9YD13ZV3v2ibNrkyf50shVzhHpVqmpbvgat8PhU+0E61Z0eo0a2PdeGi/
yBM3KNxU9X3mpTh2nTR+9Csq4JPM1JWJ9HwviB6HbS4zlmS+Mhebg0nLZVIR9XDUKrc69jLEmAkP
8Bph63xWNDi96II+AdsyKDnvr5KWTlM0eoUIHtdicMhKJ/lWBa3zR1m1BXsCCuF30cfyu4lR7j+D
lZkLOc8pRp5Pdc5icFHVdq8gGR7turyz8y7cERcSgudNvF3V21e+jw+mYaZeE5AhRzCmwiWy3S3d
srCprx6nFB0Y7kk8gKR/bdwqD05GF5PEG7vf1aDSvaqG9IskC+/K+zvPDe9XR34Cqw8bD7YfEO3e
3+6xjvIevSU/Iezcr1HiPFuj6L7iyyRWIyuufaUffC7zw9XnL5VvZsmOMybmYZpxLu+PKZy5Tj/+
aCl+furTtPl9+dP84IW15ogHPkyiR9lKv7+0qEcVPVf9+DRd7das6GgYftF9uzzK2UM0SQcmBpOL
Yerh61zMAD5eRqnaNDnqZfPThRuz5YZPCO6cfm2qlE1EM5HzBL36Bi2uPEw8yi+Xf8PyIc4/geen
bCVYdQxzsQBEvQ4jLAha5HAUcgf2KxsZO+HX3sNuU9t1t7083kfX7DB7Yi6zBa/v34DHf2Y9WWsc
e4AjHPugCGeVvpPlJw7cSGmGzHPtzZAmztcmNUN8mbx34tkCkmm/uqXjXoNTnp3huHoOj0rSH2Gz
foYsbqM04TDleAfZFWGINFiTv9NBgzoCBBsbe1DAIVmF0qCT1AVBtO4ypR50DJwT/Tkm20M0WPAT
hiJz+iuYxuX7Pv82oVzBfh6nHszA9+8gu5m0r1zAs0k6Uk3UaTJpa2phITqdbMz/XH4uyzWQ0Wb4
vC5MeJSSY+370cqm7RxOSNrRmTS1HTRSrQszKI5T0bW7PBm+DGlqfb085rUrXGx56GaoyYZFiYnM
t9YYIMcnTIwZUoRQXeH+fXB5jhSkFABAnSesxVzllT5O2kbzT4GF3tasvH6dELXxlzW8bhCnoUhP
rxWUPh6UPSolHs6AxuL4oCVCjmnXe8eSZs2en9dv4WwMK2HVOta4AMuhXzVXrnS51M+vDaZI8+95
aSbFvX+QIELa2HCIu41pwRL+RoDYNknVH78r7J9IaD36t+zjPDYkBySY1wifHw7v6HxMNoIzXqj3
wwOAGMOMPPijWSh5h4Wr+d1PsdhWY2U+eEaqfa1NKz1y+tfoaha2d2VhXM7c8+UraquUZJhc3OW5
GwEsZoQ57bfwjMbZtTrinVu/AjvwH49g80AcRvladMX2bcn8pitmo22sk+PkiQpeJw1hm4DBNTqZ
b1aSUgT3VblT+ZgeL381H12hzdNh/mQvJZYIwjT3EKsmo3egGuNXK70Oi+k19KzBebw80EePcs6+
poYx01KXq1NdGo0AaRSdxt5GudoJa8LRlnaGf0htxKpm20TBNiys/CUmnWPniHG48jTFB5+QS3Xc
RjBkoN1Si11V6OstVZwmOnY4t4B/gxMik8cJsmGtwmHIT5Npw7cZ8rLaB3pIA6GrYxwq+Hdwp/dV
7Z/yKUHGU06z/c2RqPUiXKSw8uAfYuwJpt58u3zfPvzNrsFbyL6MpW7xmxu8hQXxmtEprVv4WrXm
ts9CkPkKL0Jv3+IoRmCVsmAkVzZkZ1V1TuRAVSmIspI7trXc5qdR6yVkFPmnyLQpvVXWm07q4XaM
vZofI4Z9mA7eBmgk93BCGQ9gDJCYErSRHL++8oGcze78GJ6aotcxV2btxUyASp0UyaTAJp2F1oZ2
fLmLQufLlAByuXzDz/Yw80hs01xcSMRy/c1k/WdLoVqCB+q2KQkAQ161GgYl7kDKomRMqKpbFgnx
lwc838Qwos02fy6BkKWybN+IwQcnCBYOP2VEL7TuGvqKAXnR1KmY3Gw6uQMBjw9TXyYPKMoxxyUi
v/IrPrjB3F2UR7aaf4e1mOlDwtuVUlZwQqUbras+yzjViZp61FhG0ZVl5WzWAVHOQRxoM3O6y395
P6/7IoDkxKt1tLVIakcTco69a5wMx83le/vBVTG5UdiSf7eky0pfLZyWPYoRnjDp6499abSHUQ3t
nQN5Y3N5qA/eGwS8tF4czqQIxudr/ue9MVoP9SbN8YNJewnBg2V+MbrS2mdm2D61k2FfuYcfjGdR
2+HmcRqHAb4Yzx00gzJ5Phx8LLovrd0GXyuJXZL3uvw+iLC9/8/XZ0vJ1n7eP8772PfXlzfSCLRc
qwCA2PGOLbDa+nbRHCpa1gxKdPzl8c4WDHapf19EAjjkHC/0fjyhT4PdhyEkkmEaNm7OJA1Ru7qt
csvekDtKGKkkoFPT8TP7EGuuDH++m2dwVisqODbTH5/G+/HBstkR6SAOKmPfcjd1VQp05LlGR9pr
0QadQksO4ZpfYpo7lySHZj8rXI5EncX5SptCh2ItdobbSvOS6MpS9sF7jbQXuCLnvPmwt7g59MEF
ObodDRLd68pNbheRj4A1Q3me1fGVGfH8SbikFLJizq+1oHr5/k6UItTHNAbcWCRlgU5CN5ExZ1S0
smkoX3Q0QjchCrutdGT6resNpNeXX4Xzq2XZppdKfYIcHCrG738Am5LQxqvrHCJcsg8JRbCTo2Uj
mR361VLIfOf+rUOYFObZhiEIkYIJalkKoZ4nAWLifioIDlvZRAyTJgy0oA/9z4YVY8PQEPKoFqwM
tL0BLKfb3XWwbr86Lrq7K1c+X9nZr6Gbi3Xdsnnei+fcBBgQjHgMToCg+z36w3FbV2n+qS6VdkDr
xda7D34UHXjJy7f8b1FiMfJcoob0rejg8+gX9xzcZ9lWkz+nKLYSe3ExZeuRP0HSUDSqmySIITjA
Fm2yg9b0E+p37O/YRNux/xZ4Sejs3JEg9dUkwyzfNMh5fEyKBpRCWtT8UT9vnWg1dl0SXKmEnG2Z
OOcKOAjU9GkgMj++/+ktbI4ikZ5/Uok/3ePvSu8y6FubtDXjHTqXcQPGU7tywz54UhjpTGzflqIB
vwwP9SaSoj1DBaeyMYabgDSrVUgk/Nox0SLKLngYCWDGOinVla/zg48DhwhnB4OLJp9qsTOK3NFT
XWL4R83MwkM+aohiMxumYDtNV67xw6Fc1hqb/aAit/L9jfU7YPdgA+mPu6BqDSR+T1IXX5K+lP+1
XMEjpOhKh86kYcKG/f1IU8gaGlWldyg4nJFqlEy4lSevg7OlhbhdL7/s50spM+hcB+RFn5dS9X40
VwtzOVaaduw1qLimKMGX+lr6q2/D7g4h8rXxPnhXFLsskxeGEsLZVoH0sq4lsz0+Wq3Y5xSBtlAx
kZqRLL4pBPAz5ZfDD1qS28vXOT+fxTfNB0Hvkd0CoTz2YjYJEGc4Ne5xDIA5rV0nhLu5k62ZXYus
/OBFoWI+P0POslItywZmgAUCg5d77IiH2nWN0HFXzd0BYxLXWnjLi6LQprM+E4Qs2CjQ9Hr/8Oqu
BD5MO+pYNoPzLQJ3kh5khc9pd/nmLa+JcVh6LL410+Ubdxb7AVeWisILEOUqK4dvQMkIxoxT2ncz
7uL18lh/oxv+fVLzYIymz3EzhCwvA6bHiVw8LcjdY40AMl63w5jc9/TFKk1sOEW3P8NWoPb1yEV5
dVsLjFYdNz/KLujxwEQ9FGMwJPnPrg9M4JGBO/7GM9ieUh83z7Nm+u4zUKwS6JhlYR+c3Hp6vnwF
H90tmt0cZwg15H4tXjUbWeJoono6hrrqfkR6IAKseVP/1UsDq7ry/S6/p/lu0Qoil4IEnPOtdyLC
vncJWD6CsujyU57W5PF4FuFTuJOmnyK2WMVLICAdW5ai/a89ZEY34Mug3+Fayax7/wJ6TgR5zAnc
Y2D58R2HZUYJc3wBnqnGK5vw85edrZjFFoTTE8FTar7t/xwy+ijVJEd14yiAjrxNE7KKVeU35bU7
ugw94phNAVeyklGLskk3WawqbiZyQm0z62jH2Ej2DX4oc4VS3+s2VQQPYi1K3/gMBbGo1rEq5RpD
d/LYq97WXgDeWc5qCJXCK+xVWbpKB2mDlkjFhB0qnuqfl1+28+fPj2UaRUmALojF9/1dKXl/Pasj
BsayvHpfzySRLNLaY1j12q7Dpg/pBd6GjNW0uTzy/wtk775Ueq723Gk3iePhXi1WKnyIcY+1i25k
rHv3QTM6p5p9Ilzjmny70IUwtC67Kv5VJaWJRgm0tlzRU4VNqDcWObPZqOQ9VZzsF1hs603rBXBX
w2+xlCoonmhWCR4HM4Ts9rvVd85D5NB7xV6h1aBoPNuPNzxBl1zrNOhhfOlQlW80uxH3aTUbB2st
mEYIGoaH0jZBcb82YswaXdjEL5EtW3VIdHzcqyYfvRIzYeH2tAcGq1kBQ8qPEEs7eZp8ymZPeq7w
d0aqsrE46KJ7REpXbRQYPbVF9AKEGzCF/N3kBSwhw3fLNynaMTtQwkBurqgBtit0qR40AQmB22cN
3OltLbUtRFw17s06L8ZNXSCivqMIKPyHMsHVPMGC+a2KVNxlZm3PoLbS/plXAUDXbGjqu7ae3GCj
MQlg1Iy9tkJbkU45gOG8famIn4s2xuiU9arkdLuf6cY3cRqk9mYyu7E+Gm0Unjr6Baja+kE+6FGf
oiuLIhTjPc26Zs30wRMl2X78oykPWKhRQE5Z6Z6Sv/gt6Q3hhwVuGFIgkO518Z9mlAZpW0iEEckJ
7/fg6QXwFGyA0XqyorTbYtCrk21dxpAd2kSmX/Kgq+4yzWiitZWSEw5Pb+B4a5CvcRdnMQCWXDl5
soOhDfkbtKwTrxM9Sz5pIu2xy6AEaVfKqYMCNFdWgP2pozLYVKrvQJ6IJss2Tte5Jx1VsrV2Gr/+
aakCaVGkqf7r5a/ibAO+aP8sDox9bxcuGk2qpXOzbTWlU/RZdEOX70GTQmmMzK6G6pzr2ZVj8XIj
R0YpK547S2DJt+fE9H4iyBT5OSaVGGh7gpRBen/Rbd30BUr8qkheUaBkj5cv9aymPA+J7pjtHAnB
tAkWM/J8ODOGsfIAeQLl3cDQ1eE6ttjovcwjK8btzPGGsG4ok+EQpr9t6JevTuhbX3p4pR4ZEoN3
U4Up/zHJKoQFvfLIZ1BRUX4dHOldOS0sHw2rpPF3kaJHzM5zWaUa0OlZknw2yvAzSl3liMZpKK1h
rJa39G+nX2MVyZfLN2lZQJgH5QYR1EAnR3I+ev9YYhbPxLFwVrdOBYogSr11pQKQN3oTbmUh6yNq
OOc3uBloKMKMr1TKzhZNHhFaUqo4VHJIN168jpZTj6nDgnBkR2AZx8FKNH83hA1uscvX+TeiebEY
zCJRFAPkGdM2m3/JP8tz0k5WiTfBO2aJ1jsrs3NnkDYLQfsWeLA7vxFjhd9DTiGHmt5JMswFttM5
KyvuBnKLKPi+mZAr0bbSrSFsp2v9dJWlpBJc+akffCk2+wfuvE5lX8rFL80mAsIlR9NT1tbmni5H
hemwH4JPac10e5zDb6/ZFD4Ykha0QeIUD4N7tHgLDPDknUei6kljDcfQ4YNEr8X0VCTwUwpX/Wf5
sj0HnFKpZK9EHWcpxHIzzuBimssAuaM2DeX8W3sS1QO22q+Vlbcr2xxgYvjM3L05hpsr78L5lwZ9
iwo3ggA+NP55/y5kfctxc1CksfhVdyqDiDTXJprWWeYC0fGT8dBYntoHGUSFKCegL20CfQeBgTIL
uQ33WF/ijUjwxEMjsdxklYZh9HT5Ry4fCQ/BYXdHc9UQ0uYzff8bm5R4GZl5fH8GybjJqsu8AKBJ
gEl5r3VmM+C9qu3ieHnUs80lw1JaI4+DOhtBtMsPssgK2xSdNRx1ODrpKckb5Wxx5fbOofIhImAj
bPN+W/uuGG8Gfgw+saZMIDaNY6OszyXRH/lWtjSHn5ze8PNtxmdlrfI54w82jy3G/ZWfPK8c/37Z
JqflubBP6YND+9km30qzeC79ZKfOnpptjt9wG2V4ZmNMhY9DZ30L2+krxnyyb4qg2sVSz668UH+b
Iu9/AsOi4ZiL4mp2eLx/WDlWqUCvvPSo8eH+ykPXQNyj1c5zXpbTgQq2/+SnifgEgc55cTxKl2ua
VeUfj5iQXRta1QCHQFTQ/ELsdQJKMAT3mmo6BMDMh3A8ihMbOgVjsoDJW7fqxhzK6jOl3uyzk1re
M/TI5ln0Xon31pu+yCYyIELwHP0crcvKCAMyoEu/2YhGS7emplDdsBFNKLpN5v0QeOqnrGv74Pe4
BFdTlEZA8nOTbyItxUPGDvR7YNZgniLkjOA3kqL9IxM4oatm6pzbSaTpw9gAFl7ZiMRwRFQu/Zyc
KtKqsFO7gxefZc4mSfMO+JuoRpwASUg5OqApAlc3qp/5ZcO30uM8gPi0ijcZJTWdRKLGvx38zDgU
vZffotCx7pGoDC+xMRIHk4A56Ys2vxEiaO8rTmF0dZR9gtHrg+XE4fhcOKq5sVDudGvfrNVhrtx/
0SXnwlUEXOKWdK3qMYya/mo87XySPnstKHzQHqZEj1bw/WuRFTqb1ihHXea1xUuhGZGHXbpuvwSU
DLepq/xPABvkxgFD/JDoQnsgiCh/jPSy/0WyjWfsLn8q8zS+/D1sLZjiXf7FIvj+94SVpRl4Jaej
Hzb1zm8k9N6o7LeC/J0rn8QHQ1Gsp7xATjrDLTvU5OrlkwEAYaa8dA+dFcnv88Z+59vZ9OnyVZ03
aZmz/hlrKRgUYTgFsRdrx2FMxdpnR7HN0cevlBcLyA7+sAlrgJipBdR0bAJOUiVYzcs/4uPrZRKY
XX4sofOS88/2gi8c6UlhNsecs/kLB4H8tW9M7Yj19JqW+6OhKGKzOsxiI5wg74fqBx/2ToBUgpMD
eWCDSo5FMgGZjcNwe/mq5r9q8cKwPeRNQTdOdfJvI+6fq6rIO5ldURqdxMD+1BVltolT97a32JiY
Bbo54TAljD64NLZx9ZUN8fx5nI1Of2MunVNt1hf31IWbr2eyS0+Ac8BoZnYNLJCGI9x7ssQ6Y9jq
UzLgC+2KK9f90S1mc6DPnXBzdva8v8VWmPceiQfhiQkaeltu6m+mAD8miqi9ss6fnVLmFfffseaN
wD/3OHYUJCgnC44UULVuPZWoxraUVIuBlPq2JU0Lt4AkqE9zCRiw4zo7Op6FpWdKJUh3JGnR41hO
WILzwevbfQMx0Ft7qRUV6wn0nbXWXRpFV86RH96h2XNFoVw3zWX3fk5AMxPDCY+cpuWxcaLiMdDc
6EAaTvTl8kv4wU7Ines4kooX3bal/MEpnbEqNBHRWJTjiyoNaGYSnz8sSutBgab6r3KL+YFwYbNX
wqF6tfi+7LivdZKfRqYTWdkvjQin4a5VfvSzQBT1dvni5s388h1no4fgifoU09ji6Rv41sbRNKOT
2SIc2loV7u3t2Aadd+VUsfyYZsk6qy1lX+Ry8wW+f81qKlVxx+nq1Cot5qBnfQJI3H+3wLNB+JDF
OiEGg+QG45r7Yf5K/73CeWD2sTMolNcEhdf7gb1Is81pcPyT70BkJm4Fdz/RffspBgjWyRb9Ptiq
4+Xbunw9/w5qoBKYdRGzgO/9oCbIvpquNWUOJmBjdm9NR5i+lCDtXEvzK4sdxtoPLhJDHjXI//en
F3e3G3F0e8GEAtQkgWNnEq5g3wDCN8PH0tGNzwW22JmGgvp5DR3GsAAiNW22J7Y3I0OiHVUEgMr3
6rXL0YRZdkzYARWD6D+Pplv96mib1CtkDchJ+rLEj1Z37h99KMyjskpyHtlLuCAiCt05kYkYvBgW
ipNN0IV9REqxRpRYb+s4xTQcPQTVjUBLNpMxecDutK6GOp9Ov8s8IKJOFkSPl91E2I0xwUcGZFYR
UGd1pCDfiFpGd3Ukh+9pw6y2HsWg/G2bF1BbhJXRZG+jgI2Vg5vdWMkxsx4bDlsPpe1ygWbRUTzT
MoR8btWFcFrzkWJgyufx1rRTgz9e6Jm95kQ2p0U6YnijM1h6wFR0C67dANwYpZX4ZPm67q10PP3F
DCC20h++jyRuIw1XvpjWWOabhCXloc77iQIci4Y4jCOavNAvBoY1Mdfvia0xoqOmUsJFg6gtADl4
IfDFOhjJ3fNTxwNR2hlf4yQiKCLUGufWg9qR7qKshTPVIcP6TAqyYxwjgkUBVOqe852qgvaE+ADI
pajNgazCToxPCRetI17Ear6luigIexJ1gGhXgh8g3w765WuImtD8H2fnsRs50nXbJwqA3kyZZDp5
V25ClGXQexN8+rvYP3DRShUk9DfoQaEBkRkkw5yz915BlxPIsNco9X51SDp8/6u4nEn5KjA/Ue1B
k8+IXVr/GzB50IgqgZeEaDjpz+4zR+Gauacfoqnr5QeLhL6dey6+fYrfuo86wtzKSxfnoq6aBpkT
RXJGQ+fcmiTKn+AFPGu+Gq7isv4zDrl+MrYkDiJ/znGTDhA1veG/T33sIZjMt5YXttKLGSgVuWFP
IwEuRITG3SFR4ACvpCHrG/BuG0LBrurvvfITwsyU+9HE+5dBx8jKuKNZMTgLXIzBaMAC6ICZnrHs
Z6S0SvmlWCHUEEmI8i2QS59+ILJ4syHmOdscYhhvnAkaZ9/Xs1/cdbWZVF16RhXkhHbuEGhn10tg
prYIXbouESHoK8JVHBfUuHNSj//zi0bplWyJzeBIn/lixHvLREySgbslEUyE2kpE/QCWut1RknGI
24vr/1xdRimNIPYf+YP/Zr6nLleuo6eSs21I8gwTfccZvL4uWvAn+Uow+/u/728vtk2CBptw2nGc
9y+q2RtgyB0yV5wMo5opCXdaq6Kp8MQ3sFzGdVuOgoOomLfKR8VhgMTXshIRcOrlVtc756ON+t9e
MkYAXQZpuQhkL2QSpZ43mt6hPHY6P96LpJ2PsTK/6llahPpCVtQHD/hy27K9YZsynR443zeTyes3
rCj81hiNkev1DfQtn6QW4ig1I7WjD0b6srqzXYm9AwIrMml197Lb6YLeIZ3E51VCcifBJnjxV3jL
S43n3ShOciCufW8S7fVninuMyolZ0GdpFi2rPtgXvh1jn2K171OYc3jul9OI4rDgJD0NKZOefAYx
lh4PLUxn+l1mK5HubkzA3AfX3PYNFxMoOgNHp3BNJRjT6utx7hKLxTaT8qwtMWk6vi3I1Gx8Q3ag
eIR2N/NN7FctSV7QHXbzB4P/9hdjid/EbdsJEInFxVvVIVaZvYmcQOlVf4bBzqNuBuCtekyVFIXj
/+Gr4pDJ64TIe1MGXxz4dKGVMbWu5OxXxniXIyiB81zRqUcKCkW4nIwd8n7AG5Akd62xsKSSk7vD
nVF+dCt/ee1QGdK2Zg7l9bqUyUDwJhdosZPzXHcKf17eya9VX9bPipn+yzjY+sNU9cvDRIhOxVHE
IKW7tm2RffAIdP3tGZxNC2mUvr4t3W8USRhbMIHR6j27bdFdLRjtDrSKCQ+jchPEqFGKXTHNKD55
8XcpWUzh4lDhrAXRmho97pCAijqSbeb+lG4LVQttclCv0JuLudaubLPWAyicy1km80j+ppYAIOnQ
zuQlYWBD05x8MTRnLbNJ0Vv99iCT4lfhgK2J7YFyHyX8sO8zN4JjDaV2RRFJG4tccpPyXwAhTN62
NM6iGLvGAzDUaa8r6o4Ug7hzWhlbtqKgZZsVNhziMi6SUJnCCinofFUJZUpBeukuj+vkqdQm52Ck
ltpPKR653M9L1M6y3NG5nLnN2vlkJQB78irLr+hKG/fQCD9Vap7pa2KcTWVRPFjgV0NtMJrbzKAa
mCXSPWd9p0EpSRCOdmBZCorYYauT47XOSCmMpvpcI3De+1J5YSVBrlKOXo9ZBz9WWWTfwHlJ0q+Q
5MxrfXI9MlBgsXO2qR6xQE9ZBGIn3ic5WatiEgUgAxhWC6pEHPbFRKShC+GLyJTm2p4pt1OsGtED
LN53yK42KavQfAj0KQMpXFojpSSTv8Ye03jWEFjTEO84Ranj5DriviOn4ouZCJQuZE8W6w7JrxlZ
fkMaN837s5mTE+auPhylQv1+f67eJqN/T1Y2K8/mPN9scEyUl9bC1atIjB+EdzJmOAAcIYiGN/Ab
XvsLdvcPVqC/fRamRXGKZrKPn/9iW1WgYYPKTA9H6T2wttaltMxn2hrOveh94zbprR5wgKUUFZR8
kcU1+OwPawWXh9vtJyPEJYSHrjYFg22d/Ffxxtbyah20ATVTXA7NYQKi1lCIs0CX505b/xCTYRD+
B276w1iiyxmKutH/RfDQ/mC7d7kcycWOS2xb1KgSyGXS8cqjghUS2OM0ks+IwKByiGchT04GBPjS
sFLpR7FWbx8C90CHEjsxVkQOfK9/vm+pGXKikZ+yhmy/nZKus0RxwhdCjmVtD/tWl3lG5nXm/vCG
Sh+eFynwB77/3r3Z7/7zFDyGwfOYIrXL3cioRDNr9SjPbMNBncLRVFeOXsx/8m5IRgynVXNKIVfI
3eTwhgQ4sOt2N5Ae8PP9O3n7BZAewmxN5YHtt69dbIuMdtETO8m8owZEU5LGmog/ttV1Lp/p9KEF
829X245xpgPHgK3vxTZfs6VgV10kJ4VNeeciLLqbRtsN8Q1+lCvx9j1njFnu6UnTAX7TOajWlirE
OEqgMpV99mwzPS1suJ+qWH1lAiYi2Prwsf7t5WIgLdrEuBKxK79+uQiKAkqme+UZX13/sNgUuxP0
nbtM+o+04yxSE9tkpyrXfcLJ/tGh8U1iyvZ94Tgg4IHCIzWa7fb+9WkXuAdnhZzrSDgLNVdncPLf
XUx8C1GXZCcfMk3BtpjjskzvmWs86+Co+aAs7A97REnyZZnn8g9IZAvCCHGbH9acuP7r2Zb742Gg
baOXziVf359QpDFZuStPcC6X00L8cDBnG3oFGURYNYQbA7icd95ati+ZTEFumYn6H953h0eDug9J
D4fb1/eAun3NbJ4S2W+dcQWJhFzHYqOlsWv8YEd2uRP+Z7ozCATi4KHZb2S3EIsG7AqWoI6Tl0/D
MlvhVDPr7qy26l9W1xw2M6Rk9nE+Wmr+9p2x//r/l774leTKVUSZ9cOJbJMhGvXZOhaFtiAFd7wP
Wh5/vRSbX+IvqJralx1DU9Zjp6HOPi4cafHuxLmyoEdrrRtN/RrP+/fnq7++5O6mA0ZTSqqYcfGS
rw0WrcIei7NjS+8LZADjpVMa81WyFN09/AntjqKl5TxBmMPIEvtE1B9xVCXfu6xtiSP2J1c7oY6C
vKSGxVk/WOX/Nh50uNApE/unG5cT6tR3QyzgMXLObhNt13GrzilduwIsfNe006f/YTz+fb2LOWce
ZWl7I+OBCfmzFs/1MSs4vacVxVXDybqdKTSd32t981rjKW6L8aqHx8nx3pzaAFZifoXi0zu8f1tv
Zl+kOeQ2GThRN+H2peXCHmGn5SPsDzincRW2fmIRRN24yx/NbtCtpMxCOeejkSC396/8dmm9uPR2
a/+aBa3WWm097eqTb8pPpa1Nj1ZtdwdNadatOaFImRXc9c24emOvDQNBZPbzB/ewDfqrmQ59OGZK
CohbZedNekpD5Zbpp1Knwa6sUGuMdt/AhNvncDNIdO5+6J3ffvNUTbgSTImD36M06JRrXxW2Of/X
L5Sbod5DFR6fBhaai2nX7IyOkgT7zqWf5S3x0dl3h73H3vNT44Mp/i+Pffu5W62BLBw2ua/Hflym
qU9YjMnm6P3rUtaPS28sYb0uf+p6VpGzzMYHpcPLEz/Ol61BxCaemg6d14sthYG1p1kqvAH+SqDF
bhkL+77dqNqqdb6JBXXPBy/Y/5VNLp8upTQWeZxSOCsuPjkyiltic0hjNRuNFLD1V52bn+QyhKLs
n7sxu8r15SVe1KfEN04Ve/vAl8WpohdN8LL3o00kieskQe/xUti7JiVtlmOx/mjTZjhYs0Z4d4n+
tu8h2jgTNh78gbejFn9rKopIY6WqUw8qnkjwNYL8J8jpTww7LJIGsAO7TRTF/i7tq/puNNc81ECg
GPN4VSzGI6Kig1n2ZzWRQcBp+iuhVDu1ABZq9PLRR+0dNL04juAmQ5lk3VVlQHbPnBq+XeU9yAkZ
+oo+dVmdhx5k0Ly2TgSFVn5bLa8Ok8U5z8YEVrEcgOF4TiRUkxxmEAndbO08jbSguneCLTe3KMV1
7Yhbc3waBjC9kwuXSSusnayL276qoirxwxHcsMU6NqRJlGZxRk+9+k2+1O+mH+7iwbxywDgFmt1F
tqlHMJUOiSd+WSvw1UQJ5p2qjRxS+UGOnv0yly9Q5++gbOx8fXyZanrSROrsSr/55A+EbTuFf/ZR
LOpA2tdNbklgahVozRzanv578tpTA+zec+Rp7W1kBJr2ZHvqUayE/3KO6DRr5y/YF4Qd4gELq7a4
7wsZeVKc9JYQxMUqXvqVRuakbhi621ZTNwWkYwMerebJqBLmk+yIH7HLDNWudWNWJLFnGGsCSxrP
dAivxrk6r0X5RbgJqMnqd1lUV9UWLDYQ7K938653TbyKxX2VaSiSyuWQVW6xpb7+hMCwp5d2X0px
3dfrDWH/39mlfM5RkQLX/CKGOPTM7sZa3KfGqcadJuWPVBp7nSBvzUNE5Q/Or1kbrzRpfO+UV0RV
mRzzer0vTdAd/jBEWiw+x1s9k3ZeNFjJp5lSLsCr9gE7xT0R4N/dyQvdRLtBbVaB5FrxfVqihmsK
7AYddsRujJiC+hZd0c7wMlLAp2VLvQ/dynioW/Tq0rWD2coPZCJ9kgiPKXd9omdxdublx5Ag7IBq
Syb+bT/b0LncUIvdXV7Yz57wbjoJDsRSj3XTzwFUsMBV094nBYHt6mFyjRsh0o7+1hLRiNyrwYGt
AkbRK/mGqy8tWMNM+Pu+bcNyjiOlr/t1lces7B/Mwr3tRv+Gt+RYQU4fHOMMajCkyHDD33hK6TwE
nm8A3ZpuRW3+xIf4oouRInwVaX4cjHK5a03ED7BbRoSbGkjTZWyjFKWFNFJI4HUox/IqHsUPwm6r
oExgBOFA0nmNAru3MdCmoS3G8+wst3apn5vRjChM8l6I6Zvty71HkuJg9veqABpOZ2+em+PsmLt1
Sr50VvcM5uuaOAVoCYWLcHKhDVP7fCiuOJf++NBDj8cZsWd/dsi9LiIN/6Woxa0rqk+TVzyiOzj1
hr8fJxMqY2E/ELUcqkQLzdq+cjM74i35PftdGVAKfcqb5Spdi6OV2i94Vw59uz0Ox4uAzh6WwbiF
gPWyxtn90MDWiGXE7ALEtn5ccanEdfOTpjxoPCP+CvoA9lB7rKv1s7BIHFUZIAk4yTGBgpMFKSFW
EWneV96S3iY+zKC2NkLLdebIyFLIB6b9hO8P/JArw6LQRWSY0thl3Xg3z+vXkm4t6bE3SzN+H+rp
LGkUBYoYUaZWa8+6fvTQ5qOojHS7jMo8P250bI+fKN1pX5jNY+eMM4E7cENZgp8qN7sbOuNFX6ZQ
dMne9gSGxuJIK/wP4Gzwnf1hqkhpHrPEC8bGT3ZaZ18bWfJzaipj50wTHA/0lh5gvHFyCFFa+2Dy
xhOUJIw6E1JN/2WwwWX4xgPP/poDx7zD7bsCQod8UMCt8tX6rZmsh9KCe2uV5v2cGpt4U3wDzRum
RcvOce0ju9HPtW4xARrpUSUeXXnIslPaR952kBusm5m6agKjI+vm6yJuSY9S5yaRNxqZuFyuuCro
HgU8t5Pprc4Opu4c+EIeLb3f967KgljK04RYn6cYEgxxald1chgrmHT2vYZWNtBLYGJ+sZwRGJ8h
lF2Z0Ehzy/viJc3JHuSwsxPnmrCAqDWTvVPPBzsroxE9QEnuoGzmkzUYIQYksNwdwwy9IvPO+GUj
orJPud194/E+5eSnBlXunWqLVxhu1myJswS6F8a+d1Wt2TejNIyAdJEfsZyAsxbaH08U15Ne/rbX
gvj/btorhzmUfJfZnr4sWH6DvoOLlY0/UTGW19BfFUSGeK+t02nq5tu4se/yVl2l3uoGUzsXu3xc
fyH17s6jbcvI0ZqrDEGUDlgYcOVE8Kl9rhTM4SKpz//4PGLnh7O037Heh/aUHElQA6pMjjqRrsHY
puzxVyj17jj3RKKu2r7X1HNWe4dF+dekzH3yQb0yLzw3qt1bnFN2YkzllZUjkytwEVGg+xR74HPT
aTz2bvVHK0ZmmxqNiq/HQzgX7n2sprs2Bdc0tQ2veX+daH/MDcBSaT/MBuTyJGAyOP0Vpvmgtqzj
sNQhu91IB94QAmkEDid8Kvk5i926fBtHk9Gv1b2tNVngFyqkbo4MgTI4rqeJ7Y78iszvBbvM3nFY
hZoJ/OgijtmqR4sD8ovqeqCt5eMq+gcDMDBnlae2ABQ0OcjCN6AXWvtgBOutPHFreA2rpPV78NBz
lNW9slBjjAoqufNnnforRcPU7vP7eXJOGu42OVRRnrz0k33nFekJFAVFTL+PshVUkSu8HTXkvUHj
HiP2o5mqvdG7t968hgvfjBjMZ9GDlzYteUM+JCik/i7XkW4I9Tlbpp0Ww2ot8k9daz8sRXYPgG6f
uYq3cLxTlhXhUfjq58PRL+JD7+q3ohxvXeXc2DB9887YjysgeigWf6ai+5XP03NXqmtLVXfNuO5E
qVs7EHe3dUFVnUB/sijg+Rnxs+uX9+UA5DOvr+eiCUvgOtMGLpwF7sJ15eOD9SOXE1Lo29bX2AZB
5MhYz/2vqdF8K7rypradx8Qv7uK2/KLR2QkARz54fX7MhXwxluGgjURLpV0STdn82bJ0taNi9DLW
HsuR/7kb1FUtSzqF6cZH62IInGP1tI7mndTHL2lr7P04NsJuZH4VFYqsUUPROSgsaDl8LCvf1UkV
+T0uybLeOazQZc4ekQMnhsoDae7Ehmt+OI0ohYhkDZoyB74DStjSEdtqv4xM/fGMjXohi0cfPG7Q
kprB45yvDR05gky939Qk2DjU+zzRb61xPXuk6JEdciVtckUJ2PrpZ6mxW3ztThhIyCbaKEp+rol2
2fggYHTaPxNuSQxbR3d0ERQtO1XExG5ZVRUgHn3idH5bN/iPx+pTpYvzkPUHDOKg09qIsCNeW5dO
Tt5G7x9a/3aQ2nxNmI1wJrCBeH1261uOO94mEBCa4EhhcTSPN2n8+seoa2OMKiJ7PpAg/+WsjreO
bjlB9ORE2ZdqGwR+WBTFqBNvnMRzkFVtdyq02tqT5gB6w6cDppoRVum8mucVFON+GaT8wAb9pmLD
CZKWDH3c7bTOe/b6h+umROrVOcbJGzwyNra+gDpkRWYuxFc5Wrl7f5y3P/f69LiFWpMUixgDYftl
boIoNbQXlXJONY23p2Vm0Zm0AhxUNjgPGbsXTCpOerAqmR0Wws8+OKL/I6V5c31bJ7eBwj+jftEB
GSoiiHoUeCebHgfqtgVOEPbyxi6pnoGAxTAkObyZNn38sJAmucuNn6o2qkXl/GoSM+nD2s/lF53e
Zh+ZZepXYWGkDqGow9TZYWwYUGU5stPGKdWcqN2cud4KdF53oZWu44zl1G7H5dky2+S6HQFp76Wd
t+kO7Aq25j7WWUuWuYmrg5uPGLraga5axKwgumCJhc+s1RcTcFeIPJX9C66E+dnhmETLvUJeCaxM
TOBrsSXr+65Zmw4rpeZ/EelaP+t47IezuVUUCCeeio8iVN6UfYni2LqKJAwhw6Yq8fp1UuC9vcn0
Xdp8brNzF6aWpqmSG2Ji0AFMQgEtN5tzrvXqg4Kz9fbNova1Zeygz6VAur3o/6p8CWlgyMQfeWqz
fCH7fMyXZ7uqpg9qe395gant4Fsi5UQjkfWiZYRvpl/NxeIyrqYanPiaDVwxmR4nq6uSQ291hvnF
EqWZRZpMyiXkZv3f//0j4gltenciq6gFv/6pBluaGYOQiyt/6e97ZRZPWNDpMMd483FAuqTVlwte
mqBbZHrqSbT4/P4d/GWwuTCpBs6m4PL97f//a7D9VNbg6V37BBWp9aJYH60f+qhj2H3/Om9LatTu
EMYZzMg2yeMXr5NbsSVWeUo+euXVD7EuGrz0+JgeCIHTgLla63SvV0P/UaP07XJA5XJzPHJ5zGqX
3WroWKlddtI61RzguwCJrNGGvYZYlHl5mRBkxJR99u//2L9edPtmthfLQgf4elDrwqTYky7jCSKM
Fy3m2Hz3mzb7RHpadpyyunt6/3pvv1W6/ijnfV5BSvWXfo2xadlqSkRopEls7FE3qaYznOL6u9mN
bJD8OOV05Kvce3aySnxUSnwjykMdQ5eGpBF8vjgYL3NM3WFRppeP2RkI44PeTHSjRiNhxiR+wDD3
QsSAoEH3CRRTIn8S2VyvweKKjvSE8v79sXjbWbm4me1N/NcbXThxbiuVSRCWTXuN3Xg5WkOu9l1l
Zt8WgvpYiwtvJyAostXqrKho8466SdsGCVvOk5wSZ1/5sB/fv7G36zONJY8gd2ZuNBqXIo3Ksqe0
GnTr2C4aCRbQJrM4jDFqLoFDe60+vX+5tx+cu8WOI17jghpSjdfDoHSHglZSol5i+A/M4T8XhNqB
GNgvtqUCllSI6YP3/i8/0cfHzHKBVs8i++X1NenCaJUfU8VrencMycSgNNj5gs2xkTy///PefmJM
VqyWSP8RgNC0e30pvbSLOu9TxfIfy18ESkzgmFV9TobMuyWO8qOn9/YTo/vOekGvDsgC5ZuL663I
TLB24ivT0Gn5cnRPXloXJ0AHRpjBtP6VYeCMSk31/1E7zt4G/SXCHpqF7hbC+vrKBHhXU+q2mI/w
gskd0mUS5eBqCo7uKY3uJC/YUf/X0d1EhwZji+wNOfHFryUWCfEsbrczJHLzLE1jY8Mqj+LDvGRP
FFqpGr9/xb8l6+poKnyMvD6qy0uzkZNBx4udmLyxFFOO53l5mPfabZujcjOl0z6CNM2/V8W87PvC
y2/FgNli6nTtINzuo2DmvwVdMuJIIrkXSDiX8iITcd+UL+hrEOSZaUCAnKoPi+6Mfah1VpoSZ6H7
d1baLAYbRVs8u2M7wlgl4+RuJgVwDmBoZoDtLGP4z30wbxPUY+hBE8JZ5qJtI3o4U06XiKM+zDME
YyO2v6ZUR61dsup0jN5/Lm8/aWz6TCOb7BgY4qVzoVtx4Vd9LM9lq0jJiR3q3MIRUe+b3eH9S705
RqE4Zn+A7wvlLcKyy7XaGwy7j+Fnnl0yqcOkL8r9gnvqHpJhehjFWCNIyYZdMeZZ1K3zGlCSg4n0
/l1c/uDtJkwbnQOCG/77Z3n51/IxZPVgq2VIzsZi9Xufgu0nt5zgY65V8oF86nJO2S5ls9Fl7URJ
4l+GMbRxWiLwJD1NVk7GqQXBnGgc/PMN9da8cPZoQucrI3WbD9bIv/1GNgx811TFLF6m11MKUZVe
bSygTSZZai6HpsG2NgkXuz4zHSkmvD+kb5aiLSdg01KzQ+Fwepmn3mRmOnlrrLDoas5xbjK1t+Ym
vapHzb9jABpCleHavn9Rtlrmtqn89xmRAXZ5odgA4oNj4r6YOgtQ4FJ3Uv9kDM48Iix1iwMRXFMS
+HmmzhjXR7pDsGgPVZlr4SiU9mUx+aS9jBwBJ6blINKNwzq5FeR5XT/2I5+25uX01AorfakzLwUZ
XOpIkJLkNkEudD2lXvc0rG1z9jFWPYDHw+kCBKoN4hi5ElpSo/7TF3ncBk0x1r8AKud4s1YYugnn
wmSCDoG+Id5Bv272fOrZ1wk99J0cu8bc4XdqxlCWVtnT7ErRPnnZ9A0YXix2gtgKUmibdH6qZj2+
bSomScDmefx98rP8tm9h9lKN34K7p7hBQ9s4uq/gFfbySjXU8dJ2JctsioebjDC94whJls6wh/Gz
T3rojyk02IpUyINupPDd+9E/LLZXPK+99TuTcY5uZlE7zRjo/QljUVeWLlfCF4BB2GlNDvAAVr4Q
IKT5Z7V3CYHZp60m9+Rk5bcZVbKIXsSTWGP/OJJBvBN66v42sV2funwdfuY+maoVU2voExEUDItN
rtw0w3tuF+/X5jgkmcG1HzC+mN/J5VQ33prT4nXtJiqERv8FJfJOl339i8opipqMzeyxMMT0NMaE
hKZOvfzsNXc6mVOKSLhdu/oPVlFxpxm1/lz7NHy7ofSuZdMOT3GMKG4uaKqtxfAbqKobjvRtaUNN
Ex1vxz/EdV/vqlbY19Vs2FeWMt3ryWj0OlgIIqNm1/iRHOC9m+6c73GtjUe/BKk8zXW9m9et/50O
RThV4/IUV0lzV3AevbXMTHyWVrzuSMBdgoIjXHWICdtg/z9az5Omj5/F0sxXdZO392tRyH3HISTo
J6OlUVyW58ofn/vUSE6WO3cqGPSlpcc604PM53iPTj17gHdth+OST+GyrF6YTjRppn7sbik/Lnuz
oqHFPlAX9L8anP3d4rR3uer0qO66Isr5OyHkEQjIwL6iMfWdR+nrXRLMeakonVrFCYEvNWinxNzg
yuxFJ4zmXvVMe67eNYEsJwleUa/re4XN9QoxTPoJ92T1y96cx85CxHVNONyh1GWyy9KavBxFCHM+
dHYCeyBxDzK225eqXs2XxOXsZ8cyv00Y3nt7cfWv05Q0QWl02bnStoNg41frbubQEPgxkWQdO9nQ
iDOo6HPu7yqqld85f+sEy+HmRKKundYKLkVW+iIo3Z6aqIvwsL4B60t1JyPpfO21HT6OXcNJh1SR
8j7vqa2KROgI7w3vGHuze+QTyDmK9s2RihDFQqJkd05Bvyer7ae4l99yja5UXXrykJWrt8f9v2ej
+NQYG8W5ZcEv+z5G6E5/bI3H5NiRhBKuykhQIFbeGQ01o14QWRAx8/nfcI9at6mZDVpYTsP46BMW
83WKaesTmUBwinIr8ZLiV/uZm/WSRtVYmc+I4vR5N9Ivv6VOhrNzQYak73R/8iJVUj0YF7bqO0ff
4OJ+vcqWhKcUm0HiwW8NVYcceO8NkpyzKXdoqDFcnbGrRUpzpelvMkt9LxXphDQIIX5nDBrE7S4q
R7+5keRHWDQ360W/1zLVPnmEMM43lMgsAkocStS/yNz2iVw22tm8yejSGrhExaIZ2WlMsDxW3Ijd
OBFNnuTOb3XtztYktC5tkOq71RCfp3ws0sxz5hQMjk84XmIZKE2pJge5bYkIvGhKwjVpRDdJwUIT
Vey9sJT6+XjIlo42tJG4PxHpjc8j9hXMM2PxPFuN/Xvopv6hzmq42F5bc7+FswkJgHOvkMuDjsX4
XiIFfK5dp9kXbrw8pYbe7ge/GaNCevV58tUUGJrZfu90VUEEtSoR1pae/SzmqdgBsyvPJMAQRtG5
dOoqZ4pBaVJYo4AoBEFWZK4FiSqkCBwnK1gM1ZSiVp3TcC0L7dpLZJkEmae7d46IwXqX1lh/zfLB
Ifu36s9T53Rne+VmRT3lRy9r+6BpjeFZNhYbo0xvCLMxFgEjsmrPKk3KL3HWuFvhe0HMYZAtdZcb
9Njp+N96o1GOQefoiclHmmHn1TqxyT4K/4eYBRXX1JMmhQPDOUANde9sci++lQnHEGRFdiBzvr4s
J7M1FK1oztacpDtMgO1jkfvFDVr3/Mb2Y+NIhdf8nNHm/6QvyGiZ98Z4DVANoJVLtLU+jeRuf8oy
Yz01tT1GTq/Tw0uM6n5l/XruPNYcQjvFVVe77lku3vKSWCI+wnL0XvrR3uyr05LTwRCLB5t1TGgu
94SDB8UivOvJlyl25FEc7K5Qj7rQrYA7GE9LpSO0yKqMJSGpnxvp2SEap3lvw0wKk6LKPqd+LyKs
sRy/nDg9k5LmHZdeNApJiCUPxhxn7RYg2O2NvFdAfkY9LXDlZd6+8XM/7Cg+3Zm6Eg+ytwAiS3tQ
330mYi2AWEIDh5dD/yLJo6VpjBIp0Kukf0liEPeuXFDpr5zw9jFf7fWKXR2bV1keaYTyGYBbRkWT
XIuiMu44j+KyrJspiFWLBzwh/iLTZweeFjGRDEYaOnH9bAI+v8sKwyFtSJnUv1rts1RZt+8sDssp
Ms/HfjDmI8qc+nEgbelzYwkUEVUZ30wTn2kzWg0mb6x3ejlk111HfjLZpzMKiiV5TIriZzLn6x0W
LvfRI7sk6tVs7Wdryp/spum+qFVXNzBLSH7MW/spM+r1YNW+wfKZaz8Ie1qZGtPmNOvjcNR0ZZ7Q
eC90KnO38o5ma6Z7pSqadgn29LGnj13n8MIwO3k39hh7gTDl9i3N/tWo1ByMc+LtFgCFN01RV88I
SP/4lZ/tfEJBjkSIychK8gpFjeM+Yy+0aZy5Q0S3Ydh1DRGA/pyIQ0sN455yAvkQJqIRoge6e7dK
yx2Hyx7ibVX+9o2ijpZybE6cp639YA7Qj5uh+B6ztUFtUBQRSaNGYFRJDI7Grj+r0ck5UrdWSeui
W85ej2oTczIbvLlPlzu5kILaGiw4LXu7aPJN58qsjd957s7H2dXE0W5sm6aOoV05Wqd/q11lsnnb
pAg5RQoiDzR89Zqe5WGrer5xfS5EQ0NwHhznEBvdaoHryeNv7vAszN8etpmGoHZig/o2nOYkOzj9
WmQQtMweAzGLHXWdoZjL0MiLLYihxdg7m7V4nBxd3udJ6e9twh3o7iZrNDRlH8VWa1/H3uTurNF1
f06ZW9xo3TDsys5I7mlkxoQ80GQObPSWJ60c25Ckv/yaHEQXqmKc3dbD0u0RDblXE0lmdaAst/uN
vIfdua2q6t7Qp/XnajrrM++t8+ItRX1lC4zma77Quy5GWqu90aZfdXfOrguj6b+Ppl6fUrtqf+Q2
E2KQzI4aw6Ey8Ka09f/j6LyW41S2MPxEVNGEBm4HJo+yZUu6oSzbm5wamgae/nxz7naV09YMdK/1
R/IwEcaJ4mfU2YAGFHkhv6iIoVpPDlfjjSWAe9VLIRF2uqH6ZqZfWnKKLtnDKGe46EqExV5WMLVO
71ef9DhuH45DoBeJC/ZPK2vmhAvR/TPIhX/LKhD82BQpI0RcS/9Eg0f4tFqUdOxmZ2oe6PUO9vwK
F5fXZl9Z48lzpNPsXMu22stJtTcRlM5TsFruiUfbO62t731aBbZElVXyc1V8+4epGIpnTND1m0xT
/RSqzYd9c9yTspV6GEYjLoMW0zW0Fk4xDfz2XmUW9sBNbd+uHvxip0aqYhHLBccsNwvIpV7GPzCd
80ureyIDi4WfwVYLvFwbBX22QzKhnje3a69EAtsPk8WjGutVmK91HKt810t//kHw5bBnlrfjYu7t
5yzocxYSpKhVT8MP3ET73E9j96NQrnVM18r5rFPmu3mcUI7lBhVWhXH1QaeBc9sADGI5ON7vPFP3
/Nh5+lUPHete7VnmTFLguK+XSn25UbFQqun3iG8GinEu5LkBLXUrvgrGRKUJ6euHfWnQ0yw8xKem
H7aExNj2tpHW+q+2a/PqTyZ6lXlgDiqoi1/N3M1kb0iTk7jmzO6uLAd9UHPjP4guMC8iHSZiex10
FrG/+uLnVC4CxU8d/biHI3DeyEghh+BglsRrqgnMLe9+t1U+Y6WpimT0yxGt61a+WDrzb1notC+2
p9FQWfP8nevMDvZO0LuJ8NIUnWkUWZw5dn3G7TWpGHHV8hMHQXRqVcADgVby6OkxvdBmb57yMG3P
BIDoOhnybFFJIcrmqxBO3TCvzEi3Mt36wY7aJzQ2au62kyGYa42Z82riTaZy3dkUUzdxHm1c7nXt
lP9toUeTuNWs25+gm6oz8ejOXeNaj+yk9cSDj4Q1xElFLQ2uOT/J7uVru0HOxY2M5WjXBun8RKhz
f56iaf2V2Vn1y5KDQVAgcwYxp0+P67Zm+wzE5DY148r50Tj7IWzrpNOLfPKIkY9FVjh/qxzZuFwc
9Ue1XXNdwVx+5AWVdlrmU+LkG53Tfc21gVD2WBNm8YTNOt837vqXWJTFJ0oRGZxA0/FN0+HynI2R
OPSBa/ZkA9BPV5uN5XNqlma3LpmK+c6jP/RsSljmoUZ46oVMVZvai3ptD6qWEQGC3mM/osvunYD8
5mb5o23UO+nQuhy4tjP8K0ybXf2xFeNuhOb/cFO3PXLIeld+BsVlF1inbRvVPs279Xub3fZBwQ4B
DurmQrgfz7Dle3uVqu8onbBKL7n7BxBEHYc2sxLBaJUIvcokIPD6roDUyZhhmBq38GVhH8fKHLZX
kheHQxe17ruYrW8RqezFqYb+R9vY1U9LEec415v4sxEZFFcz21HGDxsLL9e7rCnyX3d78T+WSPso
pmi8Yk7i+fTtddsjBkkTJJJbEWvTFLz0Q0AsLVE7JuTHrbvSnMspKL9G44rTzMD5U6D2/AogNV4z
S+KwrWXD4e2jzmq7enr3rKClVnUT1b8Qn8oNr7H/UtiW99VpgnLouw6ScpUOuxqG6wcvdSY0Rf6C
WZMOnyd/XuqY7DCftZK3oDaVvmfz1OWeDIhg70Zbf8wxVPzh+F0P5TQ4183ZvB8IhayD5VoL++Y6
Oi9D2vIbUSw/dgTlJC4bSjISl7vXcl1v3eKa/GT0oDi8neLDzgM3wfNPDmPKuo+n9WdJRfWucyzv
6C5knql5/qjJeNoTwbzFS9599q3/ZtNBHxNZefMYYHeDb36FIE5kOntIOjW1yJVvyWShzv2gkC/v
1rJ8ZqvjaqnEV+1oe1dlWM89jemg6h7HrX3J6uwPmjrQmf4ckBu9C5V4deh7Nba7xUw0BKoNC/W1
WZXyBzEJ5GE1JEGQG5T57aFJ+3CXz+NReEwijlndWNX1g7tGLcPY3O6NJFBzRSyPkQkkYMBiuGtc
q2Wt354Kf9OY+kOMLOSyk9IdHRaSXI7RVh9sQhPrDhW7E+Q5+1/AmbSpK+mAb64Y3ovS/UlkqEj8
tEjjGZtGwoF5SsvwU7fqv7y/S7abCpldNGKl79sfWcRnbdp/HkHpibT0tVfZqV8oz5Bkk1beVu0C
MuD3Qea/T8rTO2Kjph1xfCAnWz4ispV/CEtyQRDmP4R1PlKEiD6VzAA0A86xKYW94+V0dsZUH5Ek
zpT8zXpPsGm5g9DgHdS5xufff65d/c58S8jewF8QmghlLWqt1d9leXorQvs/mS1pnDfF/RxGx0fR
ZswouR61sBgQhTBHk5d/q6JnoTObpNGHDHzi754ma0P3VtsyqbQfxJkDSlXpdtoF/RrGft2ehwav
pLXM3xhtHgYJr6UVHSzFyFkVzAPtNpBwO4GnBA979BGE+P+swZZn1ZUcW4H21XdrqvWkw058ED/S
/5vTsP2Oml6fCslrvgvayXNjJAnzexd4HdijVR3kgIV417GMvBRpIZ7yqu32JJ8SSoWU/ho6Zjkj
SyBCiwYR97oVm/ukSjOVO0inCZu5lJcQ2V5ShjkR9qKZ4znd7Jufl6y1dAzVz8TziOSOhCdGlsPf
3rGZzDp/+RWtg0F/G23tLpLFiEo9mE49+9gt15in/bnWb7NVVEQRLvX05Gh0364xqI6BeKdpZ0Wt
ddlIf6H91J2vy2p5Hzz4xJtZgdSxEKU4Gzn0JA8M1qldt5yA1kklIuLroomg2VfDIH/MFKc8Fg15
2sMcro965uIj1rJKJsDZvfbN8qKzImckd6PXIFzDXW8I87HpKHkPdU8g45Rzwc6z+ElS11ajZHK8
v1lpk59gWSoJCdE7hzPiQbGFFwgck2BbsRiwxAuD0DcCl4cq7E4Y/aoz6mm2ifTqtkSEaZwU42yx
LbTu55Bj4rGaSO6mULzS+QrGQnHLzjXef2hT/81eKW+eD9Lke46Op1V/kitGYHwoPwrfgD60pCtV
nLdxg5LaXYXYuQrMrJ+89yy3fCq32l/rUle0D4T1mczSz2VelwMtBOJha8S6Q3HrIusuxcHjM1q1
BdgcbhfbG/IjCeVW7DYy2zVt85SGNevG1H8GU/A3D1Vz6I33bg/5i2oYR60cmL4YEfymJ7KST+Xo
o/ceSHcpT06ABaKtzGsoeEsaOFZLuAjpy/YN4+lnIKa3qaARe6pVrKziYfKiBzNnL5RRUL/ZyWeU
sHZsyPNIosGMNicyvqAhw31R2l1+sGf9t6qHDzH2gMTWINlM1Y/GmT4nlhW6EfLDGpYjuvRUJXml
gr1VMyOGHcyGRYnKQUfaed2cWjCkDf+G1aTx4Pomzkv7devd/Oj53U9HMdV2Yj3kQe0cct7lbid6
l+nEpgLkgbUzwCxiebeQ1eLTqdv0WavBSzaFCM6LtPeSaSxYUcpyA3wi4z6dfngNqdGtOzQP1rgV
QObta+rYOapt2kAnG3U7N8o0pb86UlEIoiAke+6yJyboZ2elgdXalmMdgDlWKdsgvquemgywvRHh
LR/FyD6xoSP8WwTKe8iJ1XhndQvjdSvsM5SLjyB7Wn50cu2uU6etax1N/htoFd2ndz0g+uk1xcJT
Bf0bcxToSFpSVeDI7DB6otlTTjKeBr2CjCwFoXn++Mek0b9MFmJHLJmKKVYSx81Z6TjloK/cGlX5
fSQi5Gr95YRthPaLoDKnk2PSBO24kzA8sb1ShNEUW8ZTud5bL5poF8zNo/HnPBkH6+oXDTPzuB1I
536oJX+h1bVV4vtVfUTs1F/8wfnAYdyfVtulejxnb/Ar5rmgAOifptY+CGmghUz4sPkjFSFdF8WT
Z8FQlU1zFk3/Nm7bP7Kpv2p/OU5WkL46o8aq0Lj9tWpFllQehkU3tPLDnGobLKl+wgQF2BeaV2m5
UwwBnF0HWVxnQTgLgesVj1z2G+Awe48UHQAtFcIKhgdyaMnBc8li2k6Z1X62RrnXuV6XuJP1P6qi
sqNA63QyayYS9AF3AGNeY19P9VXNOdCnVPpQ8fXGvmfeqiwgNsf4FTIgWyeZDMz7AJ3zvgb5dPAt
fH7TNCPTj3LIOBLr4hogjPhiorRJgi9fQJ+CmEIJgJluOK1j+jX0WXYtjPyxTipLtpyYHxxWHB0M
eq/z6uhb1I3uZz07frzV+e/UQclJFZQ8e8tYJksHti4ox0wENWcZls04DOvhGszk5E1ZBOdnfggf
g587t095zY8k8/LeKyP+0X4yHHtnDY/YouczvodsDybIeYjFbR4deQuM3eyqcBzgzdz6RwRTypnW
kFgULNGPLQv+W8bhnzMC6oYZ5KZwlvEJ0vSr8hvrcIdDLPaSk0KWcfB0uCDVKyVbFfl2os1tKmas
BydYwlPNqhqXq3grwxYrVu+om47kzXGVTepPTxZ0xgTuDLbe4RW0EzkWzbnX9+OxwG4wdg5xqD58
5dBGiZTa7NNJg+XNs4Orc1WxIUEaSawvDne/xU66VNtMRj/qavgomyp9FHldHEztvNeK38n1pfcs
W0UySbirUHX+fvKdaB9U2xd0KVucVhQ2B4vLR+aUxyEIxmO1Tinejxw/2ySvvAtI+9NWvG+jbw44
p6KdoxdFJVCVMxWJL69ccqxuhbfXeggvKyn4OHXA04a7JyJVxbfn5PWetoU/rje9YdYhr3OqmUvD
MWA1WdMDZhqM3OREHdfFXb9muQomHzJTptb0saW2JwaJ8ghQ6t9ye1BggU69Z8XYVy1QLFfYPWkz
KHZlZQPz+DhJi8bBeNl6TgKD25yKsPsb6cAApeE9pd6MaVlugOlZORN6BAEvQWBAMdzl5LtMu54a
rwMxayeiTfRDF0YfEdlWMQ/BnGThOuI278ZjYfWvVskjsoOsUCRrUufQBh0UVNnmp6mY1Fl6lpNz
GEkcYDXoJXeEzPcqM+tzIKvi2LtOzr8k2xgTTH8mGfOH5LU6WmH9bwmo8vRJS4y9JqtPIm16XB1N
+V/kN+2F4NT81E895dBZJnZyczj9BJjB5HMJ0tm6XLLFXx/N7H1qx1lIXedV0ubuCN4qUbOWuswf
8yqxvpXTqUzD4iZGByDQ7jJMmew0OgqrS0FQ/4tZQ33dxtp5sBthvzdNCWdb9+2hcMGOvEq2hyUk
F2Gnrbw8CD2qc0F82N7r3OmZgDDme1uqZEr9fmfdQ9C16f6IYcuy3dh15IQEdV/ERUrxnK82Mlgd
uHDSrAo32eCsk7n3NQgZaC3C8GgH0LbtPcsCDhzs4rkNsd5FFQNfL8x4CIhp+4/zvf5cl8qON1Gr
pzAouzOKlwXcr5+ODTvyma29PWdD6b4XGHI+65p03C6T6bG3IZ924YIk0rLuiWDZzLFCyBSluo7c
y8GqE+CG6hCERDBUKC73SAr5SLUHTFxu8glSmOepn9PzzIGSlBWPMxrFgAeVhwQfw3Kmngbic21L
yrMidL9T03HbY1gDazDR79WnqcDPu+acijXYtSWB47XtD3FhV9iaDKhbCOv1krMiJsoP5mPm8iCX
rWxPXpV5mPnmZ0BDihPmZdwXVqhOK2PI0atT7wLWqJJGZUyXthjoxaMwOMvsx1khmN2tmtPH6dcZ
+E0wJ/P+XdiWu5etJR6alQJUQ4ks2rmWuZ/zcA7nGrDzxK6Vn3TJC8IdHCX5JNUpnxn7M1HkHN0y
e1BWvpKwu1TXHPFwYrRSjxMxA3EWkCY1iNL+BrrJ4434d84rr0lyd1vjhgudLuUVLxhkcWLmtdgH
k6MvSFuXi94IXirKfDiZXA03sjHL65py1hNzFgSx6LnBuMWXODMoV/ImJJ4/n8V+1Ho9expcwN6y
GuKo8mg6WVXEFaEAD3r098tQDgSn0cxVF/UMZsLJ9uyjBHlTsleH3iujK2VvjJ+GQC7YLwKCAfsR
2VC4kN8MwR78lxlPoK5UufubeudK6n9Se9We/cHXt6XbNry8vvql8nzAcdaKxxbD2sHXw/BnqbR3
XNAjfpQjyovUFe21b6L54mhTvjqqrv7Y8sWaJKu/jbnoOYtwTu/ctVn3daSH69Sv8pfvp9lLutQ8
D1XoIHRAwfIVdCHzSrXCdOj5jhV41HabxagnZ5P2LzSSzT5wturJKWVwhh8QL2xAFUtIOBTfnalb
8rwnFL1rXj50qPwPlb/Mz8Na6Uc29uDKflLmyeINQDQS3v9pAJD6KhtnvPT0jiRhqGXShFTF+Slj
5s5uveZXZenlzAsJB4bQ0bn5A/uwHsvsUlEW+KQ8f/yPpij52lglM0q1FOHjZDnpT5/QGhZVHZCA
ZSKftV5TcHED1Zl/22kfYdPtRP85FeNw8Z3F/aolapjCA9ifO3t7bi1R/5B6s5NhLPLT4C1tQtKZ
fnLtaSWTGsEaMX0qb4hcUM1ZzZb1CmLY/m7qmU989Xv6e3qFF5tA0sd6auZHMVfmKVJl9mnssfzp
66a7LBQc3eaxqP6N0ipBSiEU8aUz8Am6WyzkEBTROzc1WNOTDdZ5nrALPBHU7+9mXu9vNbrrkxvi
PdqJ2S1fU7wz+27Jlxe3xYedYxVhVgCBbGwhHxptnFfdSv8NuYPLFjpOULp6exx4Jy8WNH8CwD+d
5cZhZXoPgxYt4iWKrbn/bHufxyJi8Ge1KPR8I4eqvVgMdz/bTaaX1gnsN3u05l8d+ikubNcB8lPT
EZxZvA2zgDJaikGxAXfys7Z7vOtmNq9q3gzfKVqIwzZ7xamiEQjYsi5+R9Aat6H3p6tgR7YWw/BM
2NgRmpY8yD5sgDhK/9Uh6OCXy434zlxT/+PL7E/NDGGDEZyQbzg0YP3JyYYbCnHveY2C6cIx1ryh
f8EpjubEI6R8yrskwG9y4IsvTll/Z/a7acbaDea172y98ir3eliPPMYUyEXefAIoCl7ErKI/Vjq3
BDCQacAo6nAI5ADnxC5mF1HX6nNc7e4aFU3xPqxBsSevs9rXnVe9cEUxkAet7N7CtmcJ8wN/eu1o
mLgSMmT9rl1n/S6GjhRlijbPbUjMVVF51mEl5eE091F5nR2Xy6fc0IF2fvDPrhrz0Bc+WuBqFK+K
q5fKVwrpj44zLZ+kb4T3Tp7g5jkqf24Bj65oNtxsp4vSYz8w4XcmG+fCIVjtq+BOjyrbrV+XsEUn
laYuE2ERffUcodfVEdkDkQJi1yux/a4qz91nWc/3LtLyTZMN+pMGmfGnIT3iyXWyMgKdC9tfkbva
35W2Jpaagaam3l62SzaO04cIh+zYBSga1lV/l/1oPlYp0pNlyimLh55UFneauK41AqUUzCbnVB8p
yBP+CCLX4LKzNYLq3eCNnBaKCNWdvRZe4ucL6a0V6YlHe5yzh14N3Z8NDZIPOFfcg5UyCiYbz9Db
juROHUdtootY/I2mSr6pxMLDQcOpdJYTVuswwUVEyambZwkavPrR35zul4+PIJHR7LxPmV/uc4a2
D10v7M1psf5uEZt8rjPKO7PUJMlvS7efTOv87Tb0lEAwomYyddpb5DbWi4PS5UOi9r0sE0KYuLV8
zp0gtZ7T2cn3xDtkByPc+eQGrjgDndmnaB7axxmm5yTodnwoI1IG0nSKzgr28asp3eGl70r92xpS
klAn175szG4JleP60NybWwc8WInNqnzSgV3cQnA+LnwAAd1M6rGYFlydqRdxGip9LZw8+90Mw5z0
WLOZtvrmoIM+vAYMqwdsf9kt5JpIVFiFfDXCxdRdG3Z42fvzpaam9TCqsX2g3s71dvMYRsSgjv4+
sCv5xyut7XkInf5ZBp56CLy0fiZXM7sGMEMMhDUBrbCe6ceGweho8w0emnBt6RBespmE70EMuNYs
DKADySD2JmEV0qmFFpIgL884v6vLQlxNIjgYXifUgLBB7mSOC0WMBoZshlaq2xwKIVrext63HvKx
mh8m0UyJT55JH4PujJAyRn1FuVlZqkYF9RR0ASqV1uZIc0Kx3urNKh8CiJ19D/BBv2Wmnqd1CbFn
WqDvkzc8B4H5WKgoxvMVRcd7kxiqSSv8aTee8wutnbzRydhcafdqS/py2/U7LeRw5eeNEgMIp3eC
vD9emDZ862aEYbKU0RTPzCHHXLXmipHN/O6GZXrUC1XU/Vq5bwgktksxV0gIorRxEtta1ZExQXJd
dOFj1SMiQZOV3bwAdMEziiif0dgOt2MJQe3bbrRv+tQ5W6OFeq4Ol73lG/Q0lsI4vY1FN8Zp7frf
Xl5ODyu231ds+e2lI3Wng59ovUNGTDDypY6clEpM3SvRGIipwH9AGQSUIFvaktiLA8oy1+Ll/rK+
L1vVPjQ+ChlUatOyw6uvH81obdd0cLKHDannm9wUBQo+zX5/QIvIUbHd3vvvHk4eh9lAEK7pGMSp
lA3UyRIVkUWNd4f9q61DZFk1/e8SMhSolTSjRROvjE+s+odZY7wWFklOg6GotKQjO+H6GGD5gGhj
ryDhIZZrSU0RQo2TmnL5PDrG49DhcnhGZN6gd1ZNuAurpaeGd2z+RMtEcFdmwyo4Y+f/N/iI/QEV
kPvHLbE3xQ6vf/VfWCwkpAStex29dbn1jaWPoID6hfyVkEkNOGZ6DPw0/AzSif7MlUsboLpUUC0N
I0MzdYcAbpbcKEfX7x6h0hM3bLWei0GslyVQzodD783v1LbqSz5EPN1UxkUa8Nk0f1PNPg4wbPSv
SqU1cJlGE8q2ns+XSQYE7fRV3bRxMy+5eBhdu3QTRtBsPVSKRozzOPYEKDtVWVxTOOv05qB2+BuY
HtujNM447ey7xC0eyZXTxEOFbXF1sjYaL6LgVbmansS179RZV5RdHrG2ZVJJagcPA2xS/ryt7vIq
F5G3+yAHz3jFr2Zlezh3lNZoltV26Mtx/WHkvHgkaq016GxPTSB1mrDWe2+lliBulVE1OW6EJieF
x5aErDcYsnNmhzDrbRlME0TvUEm4SjbhXacAk7kJMst99/yp+fbGivSCzI9m92ENhkAfCEsxbsLX
vpob7+pQsPpl6Y+Fl4G4DGdULq0ABU00WpfdAnk5rdkDKgIEDBAPBJuzeal2PyNlApujX09dyyHY
vgzn3ngzLljrXeKBHijXxphb1/d2eiIjq1/28HDsUoGOHL7pDWNhL+SSg9yxOh7ZLilvmYqtHOOy
w9RygsjFH87omot3gjdw6ze5rupTWFdtTzpRg4XbrtuquZLQDg0pAa03Xj5MKntwFD2STYa/kYgR
x2tjpfoyvJoIEeuBLLf53m7nhPWpnOc+faLFMQQlaWxsmFC6A4mheV2VF7Sogq2xteinK5j1XEKD
mhSqlGeablxXI+2hY0+7OzOPVbZv716vdxt44TVFQRkcXWEUdAcjxKMd8cH+ZxMFLGL0kaBju3VA
XLmvjFAReQAd95DvZ9ChAgXWckxLSet8vW0QUnDFyr5YHY7knUus8T9Eo/W2W0WxYj33dIsCrR3B
RdZ0LFz0FkG5xjJ386+Gcp+c9TpFSM/kVJJ8Raf3TPeE2qhAaOG69zrKQZCdxXfvITI119wkfRSx
21pLwzJRjuJQ5lXzqTKFICFFHVoRm12UffceznNV4loYHMuYHcIFl/8LkRH5fwtqFruAWVASI4NH
48PNzfAx1maEc3eQnN9vpl7AHY8gy2nQtbc2M85P3TcEdG2l1QVxU05NfiyAbka42ZbeQwX8PN/v
UIbjAvSIA7cb1/+MY6mS87w2Nprv6atyOFxwX3U1fY2CWOMXW6PfB+nzSvHooB/wlvNyp1xN7ATY
6TF5SDQ4SH4Gf3I3O27t0mtl7Ac9j9A9kqTtaIzHfprorumcY7DgDtrRZBGSa+ZhkEkVceOHuo8i
Ij+8SfHRyUmKfRT1CMn9tATIj6iV2k4TbOo1qgeczVoubvtmNoIjT7KuqhAWKdXymqOP1Yns0x5Y
npX5ngfCHFVZ1s4z0WYjVB/HoDjQQqyp5i6jKj2Qh5+Wh3w01vqBlC+V53DBzj0TcNb5KaL/AkLL
5uMLfnZbC+7sm7Rl20ApkyayHYMh3vw+SP9uWLqQU5Mia3/Yo65tYq2C1L0g0VsowR41W0GEWAPE
dtgCc222IoxUrEviR2S8IgUqC6wxaRby7ou238OFsrrjd/AixHCDgI6zhNP/tasNBCOid9ijFzE6
G9zX1tlHzri9ExKVV4wover2hj+Sv06bUOIckmlIEE5TFvJQbqn1YW3d8h+fmTN8BKVjo/Z1s1o3
nIq9L2HD5819QUvX57/olBrHh+2e4bB3vEWX/FO5iyzFssrmWo/bHLBN2iPx8RiZVP6vkiuxL3NA
ntsjqf3z9jn5uGt3o0vfBTmbWTcCrTkudxHAEaR2ieLqmMtZmD/uZsaIfZ+VNr9DsBgtLsNmzHyz
7KqY0YikcIx2WorEsS1VXTBpMQDEogXX/F75+n5EFDeu5yE3XYTkBXMmkXGpG/5NwRd3IcOe/RXN
XfBul9NE+pRlCnufeenaHqdRt7+RuuPVTGVOyNdgCdmcKmg07yJMb8EBVeyy+4GP19oFteeXX5N1
70AlT7iLnhmuYDuquw0ntqxQzKTYyMG30BwNuf1v7XKnTsziGz/OUT8OtwUsRcCUugCjgQJMRrjj
N87JdRo3uJqiBlW1TRaZiwS/b48mq7unIrBydayHciPSbUSjiUOpZeDuOpQ3h8E1i0TscTfHRFE7
k05QpP7ffpMzkilTaO+wVZH4T2/wcLcNo2mVMN0sw2fvZp1/pH6rA8zzDJkJXtpXCZqjsjs5HCf9
Z7OMPu5E47RO+04HrTcnoTNs9iOMiTIEGUdRfou2Ug43t0oxQdQiqPRboyJpvYGkcsAqvHHfhWLy
PgiQnPIFvAeN7RRCJe1QzGrCzaaFLZg9CfORO47e3XC9/MnC1qvJJzOtAK0ivq42yT1IhQwgcObp
GMl5rC+4qRad+Npb130p7xtLtmVdEee51c6PDgrYNK6AjKrDUFquf3Fdx9QvdRmMEsm92/0x9I+a
nWNBk+xLECzEvAOUfTzX7IM8pYsMHqJhnuuDcUnAi6NBBSFS2UpU1xAvWniQgUW4X1VBOMZ44pwC
22el9RlZJmMMZBTmjb0RdbcljQZu6AwI617VTWQjvUMMmXDO2xW8gBa0PYzeXCZ9sd3FLEh5mY7s
jIdmgHwv9uHaT8XVK50K5U1LGsJzLvx0faG0gEez3ewZwrdQ36prAydGW86qpBCduvHcFEOWmKnu
50+37vIRbmVuCdy3BW0eqFTGJZ4jW/T7zi/X5YsC4jRLZsEMvR+byhsOti56Bv/Old2u7mbCcqBj
+//yVXo/dQ18kXRjKBtMp0qGSRW4y7yPLLqid13jYy8BOuU4hQW3K/JvN3+OMTAiXoysjd7jGgjT
+ifHrCy+YYFVyW8FojEvrdWwxq9go4ougn4stoeZKNntyIszui+1XwCZR/0GKqrQ8eIrn7b8X+g4
GAyKmXoHUgLocQBTbDy4mLkz6nsaMjVDGKcZ9AZG2Si++w/6c6nTbrsE1Jn/cEMjPsesSYNTnbk9
OXH/l9iayIp+Sa3D+X8cncdy49gSRL8IEfBmC0vvRMptEJJagvceXz+Hs3svZqKnJRIXt7IyT7op
VxgyXjjRv1NliSDsaGU/H8kShZJT4pjMXb3lJhRQ4BEVfABlyHIAeN3TqACycj93AxwaMNpC+GB+
MugZyELxHdt6L38u0OUtj9k/Mzar1BXCDgIFywy8ouJLDjR7m0RCdxd0jKpGaEwvnSoq31OhGf94
JXcvpqrjHamLBEScTjRhO9Mfd6C5BaNrmSwtDx9e5xovti69D1mXvw5xMs+uJGcrvXhd9OykUbXo
L1zxitu61XD7k8t12rS5glmMdruLnKfla8pU5lcGZ4AHrlJW/WwgUWT3nTarvHlzMhbLwvt1mdoQ
KzgdB26V9SH7vknBHV3Oc5tQU4qVYlNghcavWwgsS9hQqqKdgJ/LXcvkDrulL9wYPb5Pz0WDGjZB
whiFVybhpRea+jGD4YHEuSJz8dcthdC1nmTFqrD443StiS7VmNI4HkWRrrDEGfrvPA3zN1Rzszxj
t8ZusloyYoQoqf1Owxm+BoNaiv9gKkSvvWnM/6oWO9cOj75ylvpQ90GxdFzRlnrhG6oKr2mj90HT
N+KO5kGqEGn+EzvSAqsQ+cRRw3ZbtKsVCICJCKDlg3BZtby+YQzMXdRxKDI54BlKKDB7rJaAbU7k
B/RndYAXK03SFtU+2wGOACcXWpWnqpPgUx9Qf/G/nDlnndP5T+Kmyi6VJO1Z5hqAlLWnhVQzBo9S
Rvu5MW6Xa59Tu66QtRW+cG7bS1nh33/l5N5E+qHA1RWfNfJ4T3pwPsmHeJx3IHLHqDqFS7jpMolN
RfqyRomf8HTJbfeu4cTTrFd9qAOYBhYLZtaB674DfEh9m6sR2a2mf5qabdG/ALfWfjIzS7Pdanvg
gdlH1meHuon9Oj/PCdaOzmQhWzlWpQQsEN5T7aIKWGMTfJt6s2Vz81OFZWGz8/2tVVYLsAiBHrxk
uvWahpnfm/O2md5bhctdtnjmIJzZfr6k4ehH7fq6Qu7hG+8l2eL2OfzSSMu9GXT7iGWqrXFxr5c8
JytQG77QodWOzUaf+5chFrwiTp1C+DWtklVPiPc3dWRUUmGx8Ig8me8dyYjurDNzZTWh6jjcyY16
6635lezyt8JlGUc3tV+ALxf9s8S9O1bxpZ+/Mm4taSLZffsvVB5WT3mxBK5ypAOIu5CzGplDjzC6
T+PHw6ND+zWEYwW2OpGYy6cKfu/a8b5cR9LC+naxiluJrcKe+skR156PXMaSXRVui8MGodBm4WIP
keHguD8wM6fcoGGTYnMoZ5/KzEK9tKpid+mJjIiLyctucgC4qWEbyleVY3CMTQcAFFzCqzK+SxJG
zYzaPviZFisRQ0Nsyzec8YGOZZkUKkZvgKXVt6XG/F/LlvQRc+BKONJXw1fo1lbjrszf+gHVSiT0
QR+ek0Qvulnif+KpmHkm8KQZjjZNfr5sQhV7RCFc5Cn97jqTmI2iPPucWD/yt6OAA0ghmfEyW7HP
ESbARjUZL2L8rg04e5+R4DL5nFttBzZzjx3kUqrTrbbOs/ZZybtq/jeRAVfAeEQr5jJYGeKW1PXY
cAnYJd1I6Jj8CAkvPu5lAD4ARA6n45ydKHy+mMOK8GRsGJGH4aC2ezKqYfQJG4yUb/bgQEWzNd1K
4R02Khx+PXFjPqVo3/db6TvmJdZZDXnv+m9M9yuCgkJIuGQDX/qNFUTJIbsvmeFiPFPkq47jT2h/
hexLCD8UPWjDcyz6Nf8cGi4zkrGc2Wnn1kse4enFz53bqW6LqY2XoBC9OnQxpVTzvs4Dtj6rsqWz
uyi+VwC8wkFoLqq+aTunCT1Z2jY5ha6XKinthZdLdOMlISnnyjpiINPD3xVvmeEMCXrsRyUFcO36
9LVaXrX6ssyv6+oMGSP+iWfAokIMNHgKsteftQ0Jf8w1b3l9rvJX9jRtdyg7h6CZl3wSte9AHC0O
n0Gi7hvOe039M41LErGWFyU3YeOb1CTdj1opMOV5LODINGfeuBCh6WpPY6mOjkkW8OnQqXxOPkXb
ZDDNQzgDeZecBlniLZ3gO/ghiyPWu/WslsFyTfD2xFdVxuMD+bOBQc0HiyGb8xRsNddCW+1LeOPJ
p3bsiv4fq1JbkLA8JEaPG+EWR+xbQlXEWZ0d8zre1Q0/KTzGS8ldNKragIIKvvyNa4bhLW4NSIyh
R/j+NGuvkvBZrYTsooQHOd+ArEYCRAqamdXr9wSVnLeLqybEXRdYkRMZYI6g73qW3uKUK1EeHVrh
X23o3pqcukwjVRG5sqAHI2KbAc6+aRylyv05jZxYFTNbCBMMmKMnIjTTHu5KtRY0TelLYvSvBniM
t9pl6mTnTgsupCIr1knVh9t4zglXSXvD/CH86YYx/tXQ8Fgv+txsb9NYHzQp9btKpr6tDapBuvQS
fp4YnGsiv5LAft7FIcbn7sBLFe2HRR+/+T4kk9M589K7yYrZUMLlEQUkfbxeRAWUl63Eo6iPqFg4
puPx0OdcyAhSSOVbgjI3i1xJU8tVuSzyWvWlfnCoHgVAPvgz+9N1+CHpvNXF32b6jdtLUkROnVOh
tqEuEmBDSO2c9XwrZKzl15zvbEvW44lH5ZTx23iOs+vcxSEek2qUJdxiM+AATcw186Is67zcGckb
0bGg8ANiiZdI8FgUZLCoZS1qN1Fba82nlQjdn6j0rELqNFq1Yx2uZXsqjbWe98KYEwjQGoy8eJ9S
Vcx/SIrW1VaKqib2iPZ1Cv16gNP+QK1B5ObIC9WMwPBkwRzg46QlzomjkVhbbWIwskYsnUYjrpyY
DaZPhcDLIvyAGbyvZLcmaeTVrrl8u16SJ/h2WI95z5ebgmXHYIGMYQmFpqm+pEG+E+HelBPGGGs1
HqU1bZ/BoLKpc0p9JAAMoJ6e9zDuyYXNnCM6xdpI+NVwzUzFyLHVmCFSMhPC2BeONJNNMslQZZay
0U3xkEdi8yNYLcdIqP5rKa20uzk5VLJ5Y4e6T8vunOjR62xat5obslPDhiF0RRrM7OrGGUwmoAlv
UzSK5A+EewSbvZ37q4AFXhMkgXFS3Ey97HWi/t5nde+u+LccQ3k6ceYMjHOrONWqHmZFYkZWMNGJ
SvdpJtmnhheLkhfScpUuwaevcD6V0kEz++9W1nHSAWYYlmFnUE/oyqOOgQymGbR0pduWFnyMkvye
ZK4PYM+PXFbfaRuEBcrOKzbN5kBmIbNzDEA2364dit/v0FUMneYRi3zPpkGKnVApXhMj5wgCU2bP
Y7tla8rnnzY3kd0U0sRLqaguFgLAFKNqtwvAzgyJYIfpgUGYmsVCYO+htuckVr5qTfR6yThxtd9U
jbwZWHPZSd1eQqn/FFOBLobQqaRDrCsbbq6fFA/5bEUxNQ8/EU21imBAuTbfYEXgwCpJANzQBT41
OWPaIputUktkTIwL1nmokneeYmcilSKncCZooI2M1VXN3sbVT5h1PqMVUsq69Nsot3gRflr5uBmX
EMlFu+EhclaiF8/FXw/dgnFLRJ4cxIQPYd7LOmGkOamchQ8BUy9jve6alDyp0yXVxLPa/qB/H3DD
O9MUBxA/PKNcTvRUfMlgtReoiy7rLaeStV+J7yUL39pOwy0LHdxjtQtEWly2uvGe9iPOFzznyicG
TZSsdHV1g3sIwZo2LDw0Trdf/gp5cmq8cJhWbpxxz7U6ZQKNB8EswCx9nMJ30me+mcmOps9+Ot1H
gn+NMe6yJ7pKQ3SnRFLYqMYly1qfQkynUtl0Y/jS4ZvhEYgoZpZNuDo+q32v6X0jqp2yC9DtnKW6
meN3R6yWMIiwNo5QvkeSb8iZwzoCcIof4QzBxlEOx0V/r7nDwdlx5GofWfQ7GX4cbYqudWaukKOU
OWbB0dEFcQmVQfnQwk3zDBeGFxRl5xncUvT3cBydYdypCS7b/KgL4q4iKiG06gX8CuaorZUtgTrN
7yt5sVBYz6Wku9w8NYsrVrG+VKjL8Kk1oz1BSLcxLT5blDxatZxoVIlIjZvGwChGyPH5c/YfIheP
sIxvi77ce74JzFsE+vlDCu3ezQBPepzrCjRboXLbBqK+EWKi425cg5pI77n8ryB1KbEZBN4myrS2
f1ftZ4K4sTyE8hTpbs6wCBKzIZExsX8UKstbiHPpNBGwm3GnpuB8oMWFuFg83Nv6AG/paJmlO09X
GZjEwFw71SdZ3sZV8kUa6S2VcQPmytWoql2W1ieG+xEAzNLwuMbHrGXfnDJg5O/s1Y3uNak2i/lj
DHRp4XCsrF8dmEwYn2G7sc2e/FKAK17jx+Vi163numL3STO5RiybzhWsioATi308mrtBelO4QeO+
8mBLeBngeiE7xRih2IZZ+kCNCk2HG6s+4Phnx1qSFIrdwrroyraTLkn/Ea2nKG0IygONiLSQxgDj
1ta0OuAME3GOpzgqY1gibIVojKhOkeJhqSfs37udVW/D8LtJHgbCJAVV/cTyQP2aWB51BkuFGftB
ttPMwubyB1ZpyK/6+o+mnHa9ljWzBS/7gXcGpt+3NDvI+CzmF2Bl0ISADPvsC0UKZ+WX2NhHKJo9
12Eo3kRWOTSdprphWZmlAY3LbXsPkogJ+5BSEWLVEhCkQ1fstdGLMmYvJMrDDDzFoKxVcOv3yTjy
j0wltklixf157XZWtmWdFov7FAdddDDIeCTpuUgv5bPjIv6nzm998gc/dXImckoAF5+GuXel+8cy
vtf2DPFg3BW8kC4UDmu6dtlVUL1xei0iQvhBtvqL9D32ZEQ9XFKUXvg4a4rkXIPLhrVAW8xunu1Z
fSv4bJafUjmicuQN4mIQRhtKGGbzY1p3VUS0FfTUkedXFAJB52PjY8aV8WjkV5ldd8c6kEgifRy8
sQNVu8hZsCAdrg6QA4uLpU6h7R5fpslLR+XUrz9yE6O8CYuLgSDcFcnXuBq22AaCuDH6T0iHRfGK
kYtaYCdPHbyFHr6QuSXjIy7eEj/C+jOdfpEfKMNCUTvOHCBjDpilIuoy6kJQc92s64s4eJK0iwmP
dMrqo6A7cfYX4pJLgpkioiWY062svmpcgZORLgVMp3n6V6Ixa9mlzLeNajl69hVh4+jKiSLjcm/N
gj1LRyn0KEh+di5QswQtIcZsj+dz+pIWDOir01qHGS8k1GxAWkm3VYqAdKlufXUsshL6YYeNtnxq
TFfVeBTwnC39Oak1B3ucR9y9ABZbEBtNxL2Y3Ej65v2TRnk2jGs+/Ovq3heNLDC4sy7xCdsWxmwf
0dnF9oBQcMiVt84y+MMu/TTihhocyPaOuqD2Tsd43jXNUbyr09/TyUzk6cMKPe4szXyCG9XT49uT
3GzZKsit6OdEP+aif9TgI9T03Yj8vNXwWUVel6uuohHRYG7mN2HPSuoOIHMMGjbK8k8a+Q2XrETG
DdTso1LcdWMJBBgkU6MS4/rFEBzIS+qZWEHMIvZYD7hGzRyJu15oD7K6NazaFmcEJZhnEg5P2IFk
Tb5icWVBkvGaItaSnvKkQvyNk3MlsWHUisDUIofXGCJT5S3RekjK1p+WsOV0E/5SPmixwWhefkSq
eVeST2JiNj6rvUX1Qx+zbF9osiyNzYKPNORaj9ud37SrLOrGlMptIvHNrlQ3yw8Sghlh9T59E6z3
sBDsZFY23fOuhMtqbaffDEDmMPV+PC8vkK6JyQOm6niCW71zFgbROFTdqrnpjcmJzOwSyXusYZwu
mB/EFwxYbtaQXY1rJxEsdzG/WvUeMXSzAeQvhiuXiB2DEtF3QIq8QfQphH1TbQn17GLCq4oR+sQU
A20s/FC65UnMe6FnT6q7z0w7thz2r7zSG3kHAjwwCp1ff+XnkXUslUCNT5a07cENsV7iz6KH4k7N
BTRclw2gU5a5baqdvQq5LRY5k/nOkEN7TYPR2kQGRUvRehXMqySuXyq2hG49GtY5jG+RAkRnpkis
2SbdjtQ7V+/PKXkvpkdV+QAgVy7isnyypl+lTAjpzDQNU9xDF0kc3qXlXUJGWIdsJzbVoyLhv87W
B3Z/PPK/rfYXaZNNIK5e1SCj8klV442CKz3L0rMZMShIvCvJV8/MdA2H58DcoIJRi1JqldbQRkN0
lZ50gfomj5PdjcghJFJHTOwdDuRmP1VfWfG2oOQWIlURm4i7SFadI6ScZ4YcoIbdDgK+qGWbmuGl
5uF8RjxDMg4i3dgR/vm+HFyzYJyiYit91pvPZtDqr92MXELni0ydSUJIsuOy2P+wXN4qs3mPDM3W
rPOowvjHdm4uTaCH0HpYe4nLI0QIq7hzLtxiyiwLiiR0G3RiigsdlqOuMgx+XrQeE4VTU3cGnaXk
W9Ray9VAPaWs+NbmeOo4KQzxbgjfZtFjOeHyQXVQU6IKCCkw6yvrHkcoLtVyn0FXga91lTELiPFs
IzRlAPaon3qQLJdeQDH6SFX+cx2/3fhNag81lv6VerAqm0kSyPyX5H0BUpAl1kaaX635ZnJ16frJ
XbMdI5ULiwK4lbSpWMM2IUM3yYV2C1JkUxrjsWrfOgKHyRYDMqEPTijmBfE5WiIHDlRyz+zDGCNB
cdglxqwx2WiATgwAIWhilfJdyx+FurWAgU3RpzkdgGFzYLDtJdc/868/x38cpGzDSO3nuhPnM9d8
gyt41QkXUZI3VEGj2Q67Is3eAZTpNkT3fW90R7k0rlEbnWpZf8SJRrHI0lF2FROywa5zncveNYTE
V2JUcYOcLZAJw+4y5UJ8EysgnXw9Jxsh8UV165zxzFDk1EZjP80Ds5ax/sZ9tFmG6IUo4Adu2AYp
xHiPnhkTXA9AAdaQqiAdLtykBoJW7OYKQVQq1EBDPUtoeYtX7RaVha+Tj5danbOfODSyxNXqGPXF
QSW6ob4lOnFLqWpYcjbLTnomy9aGeJSCqUogWkfwkcdx6EUNAAwQSe9J8MrQWOgggVgriuwXBApN
gWyZ5zq2ug1JLL7+uL09o20/q+wpynd07NSTX6Xin4SKNkjzPZ3LzXPODhdxl87RpavTq0iqqqIq
1oauVZJrYEdkMrx1MrYPC18KDfUe5lWVVb5+TdPkqqZAQYA/evRWYASY6Iprs0sLFMGXELxNg8FD
VaxLkSMsUyd0DdMCD2ShsBWiAtXLSWdm8rOmDi9OYaGVy4r1rHEcX2N0M0+lldPFe6X62lIhH1Q8
Xm3O+T2sTeHVQreJIvnedZg/GsV8lAlhrNm6JdL0NZTlV95g4ovC9Fxl+WsScjvoxe6iNZzjoVLt
4Jd/l+SwqoVrbyURz+QJlkGe9iqzm1V/mKnyp/Ug29LhG7wQ2fxE/mvy9ay1lUUgnJEob34khtZW
QLUA78VbXP7WUI+qdnqsC9sWurG+I1QvOtWnBy5LOq5Msh3jWx0WJ6w3v6lqqLtx5nDS4SuFsTo7
vczuODHUBudw+lvDQRWJ0+KuvtWJ+C+skstqWNtZNnawcU44/1wYjf+AAJ3DMcGz21+5qLdoy3QT
GhOSHu4rjGuiisdvNH1MFvumDDXgPKyg8G3qDuYfuG8wNq2BQqB5fasb6xvCPAWBCzoJCknRbOJ2
zny4cS+zhDogNhr6LGiMbhh2NSrvtKJTZwZBRmGGDK+TQbOVsj8JWjIF8bTu16I+GanCnvPpHOgT
2uYFTPOt2T2MlZMpVrCbz9puATrmSRZYR7gab+mq+fFkenVtnCDtbGXBesXat9UFvigWi4qUr2gk
SwQsB+46Sf2etulbR30Ukm/3kcTzBtTcaZ04tWrpuTLR3vXSxAKWEZ9ghNYP2iID1ZQ90L5/Ek7D
cSZ3ixnDy7OO9jstCjCIJ/ZocRfK0vIPGuHWqK0AS/hfmaqXWh3uuDaY4aP5KlUkxiAsoQDoJBA7
IrNWeQQ3zf5SPi+YzLyZlzkP9z2STQ/i6mirzM6OkMiPrIfrB6EzcnBioYh281fSqa/RUt4FNXy0
ddftmnTYq+v6Efbtboz6wCxkX38Gk+P1KfiHgZyYn6Nq1na5AA5ooc9YNfFbTfPHsd0T0/faIv0B
tniIJ3xNrNCoFXctuf4ibcq+SRX/GlQ1J42Q+OQc356mxxZKmcBcBm3JBh/2xkqbMbabDrzfXllL
/6ap8GWUw61biPf2rdm8CZ2acXHlyaAcx19j6b1spR2WAO1oZgPZGRwYTqdXD/6eTikpaP4JusIQ
Sm6hlHdQZY9Fb/bxKjy6Zn2wOb/gs6/ccFmDecY8WeKmtCk8eMvL7iIZK3cazmfCxr89A4ttsm9R
onlbS0DrSnDCzBAoEAANertLkmuS9pjD+nCLy+Idd5HI60W+sSkF4dJdSPsfpkl+LDJllznwWzC1
tRHt9XT8zjpu17Bc2X0Pj3bW3YHLCuBizMazuJdUObENuq5jsLWQgFpXM/jrCxQXiOVmrnpowFy2
sId7qWXt5VHY6rrwr1kh2WpMwNSN8bdYmCfiimpMbV8ok24nJooTcrPh6aN6s9KxdHG4IO7M3V19
MmpDIim8FeqrZMwbhRdNldTMOyS7l1Gm6ssaj92ovQwy1ot2hByL0yVxSlXYdxE23IIGOUWn4o7X
ehQJ32vEV76RrctkmbK/hE3tpml0J2/3DvHjvbea90HixTKx8xQ6A5t/Me2GGFkm0zYaXZSYPGqW
TgLvlKR2F6CLjir0F7mo34b8eTL16q6vljPWeTIAVqCqPMiUbUS2gTkjD6N7iBrP5sv6aUecH3L2
RatwsM71VxEld8E0dmVvHvU55K4o9SZqFx9hMSq/xTJ+8J5C10apZFHT+4rBKB/RvV5TMo2W0Ucl
QYtiu7A/rTRxi5P0RenTxS6Tam829eKvwg8UKCQHMuYSOxjUOPRgm+jttitTUpiHEERFOl9lhvRO
NQ4D6eKUV6+gCVAAum0rFBsTvL3UhKh5UEMS1SGzBKRZdOOy3oXkCbVE+ZmbLvXDeHGf4iFIRDtK
mV8H9PgELKsy/ODF9oU6DmG75EBESuuUNOVVXyyuzMavUD0007QjLtHJGnq1YfiEC5wEItSc/4TY
fleGS2GU+cLhG8oFPNV/uIHdJGmDmd7ttuT5iUrSN9rMPv+ImepEfuHNYqNiRqCbGpOSJgVxTdQb
9sjpoxYU1D4sT0GvQudShuimr88Q0RDwppwcHUevIRauxOU4QmOJWKjY8NowXt0oatvObbtvS99s
el6Xqw/604VuiNTCBk2+A5XmpfkhGP8gpbm9pVzSVXlRBEReXfajVQ+MoXEgw30bpuQaTb6r1YKN
YHcpB0JU5G4thK6Vv7DOiZxHQIwM7aEUfyutfr3ygbh+NadXuSTavTKcDByDqLN44v1e7zjmmgbX
tOLFZv6WTj5ILyCGCzI7L+gU5bSbbZnKv5LdNRAxZ0EMWS4p5wIYzV4yMVBwjo0d95TYNRb2jvKf
tP7VQIkQ0vHSLPrXLJ70dHDK4b2qJHvVH2sKDfNToNqmZOFZ1IepmckZyxDOqiDEzRPx2KdygdyM
W216GQZpL7aMw1wBgGQ7gogAmTTYhLsj2FVEEc0PjfY4Mn2LYXWS1ARfRckVsil3Vhm/5QW8kUYx
8Fnm69eSL1g0k/OqYv6NrFcwEt8JwrU4tHt4uC95Atcg6q6jIu96mZcse1exPPW0sDV68qyVJW5t
qAeBUG8JnC2t6VdQNwDbdFN3Zd4JOZWFhD2qCMVSLeCYz5/F/BmLqZeymZz1f6HhUxLCkZ0FNZb3
oSPLncBjiHM3AaLTVeamC5FTVQ2ISbRNTEzb9dmg/zMT9D2uzwBXdTDQTlnyoVVT4RdT5Y6YAXln
bmt+UGpOrkZE0zv1sqmUusk4/uuHZ4ejwp7a0C5RrlCqrQYQIXZkPsHrXkG14gkDf22tcFnKoEqG
LRkYrxSRGpbJfFSzeJxLFW+ieeY53UYm5fFVFl4x8T9VK6fKLwmULIvCyt6aviJEhzC9mbgQ2LTg
9frlE9SZi4b8SKLsNCXGQ13uNaUoxXeofpbEC3pkpAmxJy6xA03ZoRoRBgvpmGU8L9Lwxd3TZ8Td
i/Mxzl4XQPoFG3F7yutNWLY7RQeH2Jxb83XJbzIs07q4iKNCAbHO4JsFEnuWDD9CbOobrdKuGosJ
xsp8PFrtD68TN40tbHjKIUl/ovmtHfr7UItXq31eJENoao92TOh2v+QWNjXRKL+Q+s+gXZc43pir
xmpexFUrLDuu6TdASKxIiGQYeebqYe2TeOHC80VOWZu+RTaQvDXoqy0/6SRAMI43WJoD5iqYGvGN
AuxNpqBVrjrzb4YVvAd8awps0fAzE3mHHIZekmFZTyTtWe0BBM/gcPHKReKVwLdFLF+S4rdchw2l
7agtSI76fF17GZ7AD+U7dkqrb655+dwGGJR/RyO/LhgB6iF2SQNFaL9xRK/FPG36mMsGpoqRFYwk
vhlIFNhVbaH+S81kS0hnVESPDRjCXeehqmBFQlGC8o9lHjLM4LA0JYUFMhlfuH6AXId5dpdo2zTv
3DLe9fGX1e8Bx/BWYjWF5p1POzMtPZkVWVu8GjCsZEvyDBX7hJQGwOsb6Yu9Z8yVksz7iFdIZbYI
+fInEU0/zGosS6YBD0CpOg00lGLG5lGzt9JxZgBikj5Y4fMHvaWCzDhs7NPqkYKm7yzqBuHRv5kG
P/vIMMoSYgND5p6ndPLSkB6ahJASUXbAj/iVPqtUl0/HaMEypsobgdFGTXe1pvpK97JkLynpMCG/
xqz6wy+9PafmVe9qPx1/rVI7iCLar/pQ23eT1vMhmADGMOPCT/KAqSEgEvgxIfwsOr8I/ZMnVUnC
VzlcXCJr29X6IRzIL9NoPiwhc6222tW5LlJOO1+rAkmLbMS9HKEiVJU47uYCmF1J3e5qkqPT+mYb
Vs9jYHGTTApSufkna2wsjZcp/2unYy+TyyO8DlKx/g6Xwo57Vhnxvle8gR+bAo0fNOIS8OKnjCsl
4w1odSMjiuaQWnJmY8aHjJVI2ENtIxWxFXOX68kU7cnIYlwFPqxNQVQGeu9lMV7dUtq1ScXJzBXl
PL+P2NnWzTpvpukXUpFdUjkW7ef6zkCF2N0Z32PmSmxYJN80TmwjTaTX1NG6Q69+jmUQY3Nb/PbK
dGRDcrQn9atrvgXFgRc1jhxDHMNUqEQ+kfcc5rQQdNldm0+wEtkHDncLyVJTX0xli9N1oboycdJw
l7bHVkH8vlLpPY1bXfuW553Jdmv0a+mrN3GhErUwEYfNF5WO2Co9g5YbWdtEJT3PZD8jeBQfNWYs
9mTkIFqZGLDftymP9J9O13H5Adx4LQLYqLN6EdKDIQDCc0PqaGdJ9ksGlnG31Ft6GHhD+aISQLKe
TJ/5RGoBNlywHYHqydHI2ZgLl4EQ0y/GoAqDpUWGec0/K7ZrZI4CefqqpRM9Aae5doXRUXgS0/aa
Fg8Vz4uBQ2UnNWj0sKvuPFXsc9EOW56oBwuytp63kXxE0Q3Xg8q5MHhFeoa+CTAhGc7is4aA8svl
KySvUJ/5HjoCA6jwEcsHff4mlwYrhqXK7BFK8GT9r29Q5jlcUChbLagB2SMX9WLz9NRuyxqfGj/Y
cMc6Z6tys9d7YZuumbfk0znPpGssvIjAchP9YXVvMscjiGq4R7KHyA4EoKa/b4DRNRZ/lvLZqr48
v9XSe8RX3rTwApCQh8K219pLoXkqRFIpqHBSrLcGhqOyoT9LkncoN6OeBVrCe2REyFNuvK1vJMmt
lUfwUOSfEvUaHJf9DTlInvfcnBitO+nUsAtA+C424hDU+0InGr/VZRo3Bm/GiYouDw6+JgKyq1oM
IYSdnJR2c37Z/VFnIcWHY+C3JL0dLEDiQTWwYGhdEQUiT6/m7MPDjC2vnVkX7xL5ZMQHeJG1hbPU
j0ALZc7SkeHeGOVhaY9yBVbkGSl2gU8Z8StrRA3EC7exYWAd5M6pvwzHerEzgofpvVePWvIxyS8m
z3e1VeHCUOua/ejAGznRFkCdE5+Dk/Z3HARS6XWqnatHXXqN+z/jS8G3T47V1EFd/yOJHGM+zO5F
5afKEf3XbthtKR4CMEtDOfLIQ/TdxuBouSnsvYmtaKy3fJm6iexkLT8cmlwXpsHJWW4lv5J5j9lr
tjfy6Ul2lz8n0c2L706+pVWgmYcniYLjaUQIQafZmPJ+TDm0dximcXS7/69LgSKwUcI772rzwQgv
2nBgvcx7lfMejttOjEii7hvFK/+4bJP7VLp9bXB1BSYe5MDgyHi3QU0ZuHGQ2n1U4C+dDzSE2nmI
mLVrgTtguFs8If3pagoSAsv0oiQompvRn2TAydgtYdtGzvAkZxP5GP7j6MyWU0eyKPpFitCs1CsC
xAw2GBu/KDxdzVJqHr6+FvXQ0R1RXdfXIGWeYe+10emJF5lvzeF9Glaa+shtxIsrLBPRk4/EMAfF
EqUA1y5mz2Bn5K/VfNCE1z7lbkdO9nTeF85HKV50/UCQdNWvZnOTWfxExLCHsXnhlc4RxGrnrmDD
tJL22mK8JL2pOMLe6LQ11RDEVyveFgp8KFjZxyimrl6UrNF09PgnGlFjuhgDUy52Wosa4h+q2p7C
1LNYXrQs4BaWeFeqrQrdb9wE3cbW/cAgIYhIiwWeTPT6wos6DxEeW3Qu2tpEtQouYxuQLAXTZNwl
7QrRvZEzBPUBVJCwAeCSem7VZ5vh+RbRi2J1Q0bE2VEwO/mHTu1pL/Hqal4zVpoR9cGLqQ+BPa6o
vRClfITmcWpJafmnwpSksGnxD5qM4ujHF2H7URgn3X0VDrfdNhiPKhiyoVuzffdgUSZ8FuBrcSxo
vqKn2EnS/NSaby382BksnxoZB8C3m3ae9xC/PCvZZu2mgdEYoLZvWUSmhOZmmnFK9O7LbrpNUBJu
EKuvhjqRm5OvGBEey5Z8ICzOh0GKVyqj55Ejf80cSK+tyZ0TabUPDIO9v+DjUcP5rWnp6l1t+NeV
ynowVdwyRiO94YkhDuroab8YKM5wl4mo97MxWOfGhES13E4oU9znjnJMFqOwfgXFWEKVOSUF3dyx
d+O1A2GoPjeVgOItiWl6sVvsEFhQDMBFyfgbdZcqJ1UiXwzxIVLenwOOUSzNJ6aAnI91ku0g9SrK
1Z2YcULVTbkilTfX2Gvxh8k3i2gZ3Sy6iWqLiF81PJzGXLoHIY+q+WtER6f+NZW3oqIpL5Ytl8z0
Lxz/xuIbQQSI+llZoPREL1Ly+dLvUOLuxsGrvXnFSPTjic0Ylki+gD+bBZ3EOkD2FW7iW82+NPGQ
OqvfjFF4nADLW/EVBW9QvESgD6zzfI9bVsVrPfdgug4SDdua+iYAA8QHVqxa1GU/GK+szrOPKGmh
mpYLubIfxeQx0LcxAf1T9/G3g+wZjeCbYFCkeejJamdfM4q89y88d/xxiKvqz8Ch7n6h+GRyUEAX
ANFeHZ7lgAMWYynflLVdbsN2T0vBXiLGZb8PwcaGGwUd0n4MNxRDGsM936D9SUhmXYUzX/u6++NQ
QIJBrlW3pOCwQFxWWyLfp6f+GyCDekyuyO5AulBiTq/5P5RsDvPVEswQTzujrAUeJt7W5Kb8Bke1
WIKBG3aSXlC5UsjoKD4OyYH+aOaybxC1LMBPQdhLFuFp/CRQwofyIfiVwJJuQ405CnFxFzmeuppb
GDf9RnyPj+yOtNb2UF9/NYjNikXiDztgh9AJi88c9TSMPyYT1cI+TtvsreN3dr6G6EhoGC0L6+dp
3mQxx+GmQJjDZoXggROesmibXaBDwa9uEc1/JH96fcD6EBdbo8QWyyJ8PWF5d0m8I9J8o+2IcbM2
BG0l95jcY9Nni8v8ySovo+9eYFQTdlt8YybpsXy/aWLdoqFlimrQYzGeeR27NXvxklsAdW4FLAbk
3TYePf2c3uwln5f77m70f3iGq3+4FOYZ1uOuPSOPRiw04Ga9UCAgvNWuxWdAmZKsqBy2xXdIV/0b
XZE5mOA1juEvwpiI+RB/EeK2EdaxXrwg2pjUC3g3PLxyEZxdOO0/48nhtM3Akiy42ICk050axnu9
a21vphh39mg4dKQroHC0xXTDidBbl2SP7FBDccdoIdrq6QK1IZZ0BEYDyFOgAQce3saCbnZz5ErE
9zrGEbePspe5O+Vket7rb/4rROZU363Ro6SWd33wmwuYiHytI+22/aHZ96zavdQ8l6yiPEKLQgbB
lMXl4omLfTWRvvntOj+5GxbXiIN5QRRlgb8NfdDeXrV+BHMOrAs5NuiPF85H8+38sVVk8X3FF1Uh
mefeArWN0IZAGg39+iap3voX6IFauWYwBss+Slcu5/Eru/Z4Ors/mfuVvqb9OQUyki+IJsD8AkvV
Y3L0jxuesqpYsfktnB2VQ/XJANr9zjQvZ3Ae7rCpMpJczB94npTwXxWv5bRT1tV9fLaLSP8X5n4c
/bC/dBZ6dC/a5Nk6bo4Nf1q4tU/sDyc3RgKxL9GYbsvfWEGe5qWITW/c0OIW34p9/qt/1N/kB+IO
0H9snAwI1d8GbR3xqm8ZIDdYLaDhsUIgX2+2aZS9PNOXjvbkGvhDsrfyjwrAtDlxallroqZhHbcQ
NDk88bXF4p+qQ0myTsJgX2azHeSlaJoVKl4xhbyKd2ZRHLmnIlobDJkgJ7vdr+QyHJDTE85QO5+9
ZTBK+8YwRG3n48+FtHaXAXtAxrdMtBd2ekhSQroSJmjt1ilwtl+c+MaCUBbHgni4kYf9x2hOhuQb
MspTRlZOnftWcFDElf/hNH9qLRZwSYEIfpnFAUbM0m5dqkuaNl5ujfZkyRCg0Hdavab/IjngUYN1
xFxfroS03l1Yra0U3+b4L4t+C9QoinG1THgB+ZdF8FTim9pJaW+zsYbBqrCufLLimf6YOwCVR2gA
1DU/3QZJCn4GTk5EdbQOfcpIOH9WX9Xd7MCNFH+oHsFZ3QqEyq3453BCFGm4xEiJbnQ/oe9jfzIk
i8TaK81rysDK/AQ019qYYgYCCcMfi36cLDY/qrUVDvMp3ws8ezOiqImmqnfvWQNzVrR3aS/jc8YH
Q/9zqPKb0A3W7M9aFMZw+xYh2xowP2QMv6H/NMZGHTdjjQsM+YWi0UL6T5IlySXEGr+E04mdVM1l
yz82kRtmI8cbjZ5z6YudOUOFBSjcqZuC/hViHMr0jITI+pb082l8MrIb+RFp2YGUwZ4OR7fKa60k
q7wk8c9EAwz1T2NnbJhM+N18ldmfGXTiEB18D2l2bvhT42QttBdzPLSqcm90ytkhPsa67gXmHpYD
24FmA6yFrj7fBzpPfD9rW8zxy7GfMde2eHagwgyEqVaC941UsQDVG7dfd2iZdJK+Ry2ZHVPb3M2t
8lo1NRI8ziAsJcsqSFC/q7Lj37UfJjZLV1LUsYq3wRYuIoPVI7ULai8fp70K6Wf+hLfyZFFb277X
QWrP1skoy1WEoMtpq2tCq1cqqjfBbDB7sREt4QnAMmFaMcRCFgVqRMUTFLHLQ3pecxDr9rmbvonc
XioJMjtQdI6KcA9zq4o/zCHSp2P+y+iUGohVh9FRmDtD/mGFxrrgwdK0367mxyqmjSh6+G0EVU2i
UE+17nuYPOyQylrGGznYR8VF1MEDJZN55w5mtopc5VbGzY1cnzuQaS/EoYufhbePHWqpcMMGkCSi
FsdYq0EAyDAhozkvKhVHLXwe8YvanrHmU7QYa8e6jPF68AaqjV/n9S50q5Wlgx5JjX0LeF1VUN/x
wtathRpoYgJX/BJBgxWIYa8I1kMXeyJhE08/D8f1ApfBBB9U3YAwbGtyOjhic5wNLjCVft4JRezE
nOxUY3wzdfB8gXlsg2brGtnGduTGHXUok9ppLJrlDE+alF8MZ6hmsEPAm/1AabgEBUlNQQEgqzvh
vOsx1Vg30Z6jPWX7okFlmmjHHONqk/MFOyUVLe2ce2ja/Cfsj1n6nrn1YuhewxxljkwPIPVgdTPc
hlLOklcfTqVJmRWbLNMQGsaxqXCEhqNvPePaO8OAeWDSCEVRcrZkpG1TMPaLSe/vedAuM4bNrjq+
9B0WxXqkMgPgPzYI63BydAAi+FPd8zPVRUeNL8Q91/84BdZN6CzTiGVrzo74HReNJ9piZ3T5ho38
Amble4yExyDBJS1pa6ZTOL1U+ksSKhAUURPOdse7rLGnxDFOzt8JeQVlnyzBb59cBo5JBRMc70HX
WXTQhOzwtkhiJ8aG6E4BO2mRVwjgMc6Ti0l+1UJrQt/p6/dgzHeqNu3l00JghYydB1fHqmULLFbF
W1e4P0SxbOMs9bPs0+b3bSzNN3hVs4Lxi71WMEENmQbqnASYVkXyUyD56Z4DtVY7yJiMOmu0OVcb
+RNriov9dvaNMLY8eB6fOWMaH0etvq7TYevk5iuckIYeYmfKPdgCix5RQJcYcOspDLrasMd3o+zd
vMMwOKMi73+bxH5pDEJs227VUEsqIGyDukGWIVYRUPyF0DmZOrKygQFXu4B+S8TOUYuVbdaYR7ON
j0GYHwc+b+cehO2RdR3jbxRT/JYsVc5tYt4cvbtDXXwbEwLAna8sZmAkM243sXjaN2aSDQo+MlaY
Nh5LcpF+2jp/dWf33cyDvzIa1rJCOIIWfofI9QJLHRSSvGng9GogMg7gQw2RcqUjO58bT9WMVdXZ
p4mBMNJzygvEcfjIaOLRYmq/KiP0MUBSY/0AcakHOnBWMBZzSSV3ENy6e2nd6ARXgeQNbSfwo1qP
o7O34KebLBftgjl/vdQRExPidR6m3NcdCPCDCdggOoQ6ZSBJP8vGzv3ejq4D3Bh0E3c7T7ZkB/+m
tHTJRCQkX5vSM8xuGLvBeP4oXLEhWfu1RjqfOYiHccQSJ3bWWYfWjJ0bAkamqLwWGt5fuEXKRLZI
dFXk+MNjsss0GrACLlvzojRDSwGdnhUFwCqbGAEjrcQtPEWLGg+CxmJUcGhM440EtlWHWjQo/UmP
mWDra4JhKdINajCXs0bBJoCLzB1O8Ev8Sih+ihNobINFV1Lrp0StmFjeKPKie4xH0Sr3XfywO7an
+cPFD2nLYz5+qeI0Dt9KfiCNmDdK22S4cAAH+wUtNeK9jRRMO1iyoH30THZeoi/XUW/vEvMdHNYU
EdullxhV+KgRQNEZhmjm4VYtolCha+ekIOsXnRz1EzdiLDC241QIuHKE9W4zZeB+22VlveH2W1by
YuVyiaVwWQwTqroATzxC7lTd24x8UjgOqZ5+Jx3adNmZL3BRny/EagCyaFuuP0XGMrTahZEKgG4y
fiVGEgIsHvxFSfE1QgSKZvADI2Y7SVmu5fhv4/pgYD0DrXWynGYZVfKk8pkkLvJ7TkT2IAuXOSNe
RNQi6StxEksLjPPoFi8lSgzLfapQEsD/4zpW4/2zjgx+UxA+rDmGrugWBIkCXktnoAJ/2H83iWvs
qOX2lU6IkT6v+ug5gtfZ3nP1puycuFLt6YhIeTWwJ0uniVQ0pJbkEdkEIEXqLusYtmqOu2sYldjN
sEWeAFRf3UW4E4dSX1Ot4+2Z2Gn0zd9zqcieZVm5x9jhBGPfU9gsqcvsmk3K3tDKY1u572mV3Odh
2o59u6y15CyZnPfJcLQZCFoqEJwONiku7nTO3hxNfPcxNbto3wRIG53+YkDAmRnRXjjyJZT5K1lb
W4dBqp0MuyxIt8XIpRW1Xqq31jJHsdDotp8EnIOioixvxBY9yq5p5TJli8bfAjC5QwDKkrjcO9je
fRJn6MP7TUyoo8r5MhXdNmKXi9PiAHEAvpZzsfXhYQGAwTo6HNldPHVkQRo8bEUiK06zvd3r7H7C
fEciKpVW2t3zBJE2xscKrH2NJBH4H0r6R/ictcvmT1LluczZ/t+FTBgTok0fBV7YalsQB2Azmeyl
kHWRYtiJvpufWIu5vGbOT9PwnaawDOipwvZLReifdr9zyNs784CgrsCON7mPmkbyGek8VaziSwSj
oJ+jW/P0AM7gbADvoPJZE0uN5RbYQ8tQkA29PrIFYKRMWgl/LOMhW/odSVTBMH41nVwgHvSjlogs
PkGzjbYKSeCe6BvitnN6HgRVbkUBaZ7EU7NwQY7nTZV8BAHzOAE4E+thbGzzxl6a8i/VvnNGPRoO
FBgPHKQpoTe2DmkVfwKTmD6ydsLmbxj1VDTMGcXStmqTfIbkkgHP/8prlYd/jN2L7O2fWYvkW4aI
6z6lUnupEfRc4jKfPGPqx3U1Tc0pJ7JxSRViIuUaUJBWg3lqLIdVZe+E7yJwkLw7nftpAI9jhDGD
+daQjQ22ThoBTxhsmKdIRcFRiholQu+baoO5s2rpkCSOlPE1L/kgaoIAtqOM33tBXw/chU43i0Nf
b/SzhSl6lduzvckAvp4Sxew/0YGx5W9rRuvJrB/1loGREZTFro+4FpzGDeltTfr5cOwZCzf7sUQN
ac0vRRTeI5vos6m23wFJays+Gy4WgzgMZLwuJH29exvgG6MZh4S1mksy5axUt1ca6UVXZ+Z0cJsm
O2STZawHWz6z2B0BqSgC1IgGbDpWjnqfZfKp25xnY9tYt34a5yV5Z/bOGElKyxtzY2YhNR0d5poh
ccB2xZlYS/Rc1a4RM6IzaiPEExXYh4gUr1MMN5FkGXSTZkj4TDJOwUF1xp/EqQwSNJ5kVZGE711v
syFX5oJOjYlRD9aLO61prY1L7OKiaTsbN1ElV4GWD54BIBFXPaCwIhptn/TSnAPV0OybkwYYEC27
Y1xXqFiS5PjPstkfKlBI/Rri1RmDuoJlT6P7TckwwqneXQEDoabKlZqBBspU169Drd8pacgJq5ip
j5JQvsGrzi71nGJ7R4PNmDIzzeDiEgTtybkJfDN2R9glY4ChLmvyZebUvCllAFitdt/SAGN9xbJ8
lVYxn0HSV1QsI36sxhDkJ1gQhLKmrV80fZgrNGu4sI1AlCd3jON+bbbcxShzcZFMlEM4jHtOmkBb
afPIkIhvf8fvZa4Dij7umfCLH4DlF6KxZ3E1rdI4/m7alMmQgKlGwMM+7NAJxGiFH2nT8wMl/yJd
s3xUgZECvW8rIvtagwcuyja5aoP27oyeSBwMKrOchisHAIOTMK/OPMoDAVE9EB2QnItGbT/wllcL
Qc7XShWyPUwYftlz2YwLVZ2yO5Ko2WqjPrfcfaugeQrr6uTHzCLnO0k0ABuqLa8TxzwSV9p7OcXl
zoAfD5pSV7bFAIYr6wng7SGaoizrVR+sOyNb2JbTw23T5lYosbUnhAreF7ckv+BkcPqN+GnJ5DB8
RVrjvkvRelpjlv+IvMnOpHMHe7T8eO/NZkrWKDjQrRP98whCi4lkBQr1w1V4SKxBNEwW4xIdndBx
D814X2IsEO95W2nrLmZxPXU9juUy5YqeTLprLeVXVevhcwzwj86gfN/sKAo9QYzynghwX5msI4bb
Q2eMhi9m59lKhflPrCu4w+Pmc0jooey4nxax4YIICfn/ZtHk8jQgJ6AVWwRhnS7aui9OEyzIxZB0
j9GIDzbgWE6UDikNuZAHuFlY4mM2WzleAXzSEMS64dI1Du8OhyL2LaX4102sbggvwIonOuvYk9S9
5QvYAe3cpwyo9IroS9u5wpEHGhy+2Zj3hgS6dS+BUjyF5uSUXlGwfIaZ+jNK+2pI5z4E2bGeO+De
ahb6JqOB31zG+UsJfBXHPX/9KR/QuzSB65HxZ3uGa9xS0tWXDpzfBYTGyJPITZZBoT+C2B1AMdAB
5KHWerLLH0bofASgbzKnjPBpWiOqtmeaBsSJRVAXjK6Nga+3F42yiOzOd6MOdWmV2Gc9j8SxEFjZ
nWJ4ddRJAS+HKqzXMKiLjuppSJHLpIRB8cPGRaWxhO2M+AHW+B8ZBDlj2JpVelTOtOdmuHY1CCam
BTaOGn72SCZ4OpNYddqGsyJztl43mF1W1ZQ4x8plXcWbonpETkUbq22BRDn9e6v1jd9HlBY9cZD7
Ki6/AE00JBQWYP1hQuOKz74SnSCvum0QaBU8NY3KV5upfMkuaVE1TDm7PvRVqGJcKyqkFs4ZPNq8
H02FOwsWoG/0kwV7x8L9O5R/8zC3C47sKyZ/y5+HLjuMA/P+GcDHhnkRCdg0a1qgVUttmvWv3ilc
7tAR5E4UBoz7Z9g/AbiImMgbjzR4bTn3yFNTYRXMoyKb4VVWKd/JZHwbhZjWfdodg9m65tm8kqV9
y/ECXCrcRxtN7fHWW+6wmq0Wfe4sNmwaxQ7BG9dwGG2UEtGgCa2W0bflQnMx9FtWByUJAaI8TK32
pWvRCr9GydDXBYkZ9l8dgdmLUofvEbbFq2TmZtA9LCjieionHaaS1QJUU9HgqESAb9uCrbHxjAEK
w5AHFBCB1ysZfUI2bJiA/gQuHY0xlAdFV35Vs77hJGnR25HZwXClWKt5+BJZHAbBOKIZD8UjaPAs
zmPUsXBEjQR5OyRMTQAlI4oRGZJ1wcABc1p7kjnYv2JmGhe2CSAQMumnOhBOrIDFEBZTKdSbBQSa
OqZz0BDfQk6+uJK61sy7C1kcYmFrBAO2ov1qkPAv23Z8c1w13MBoyj3wawl2ajS2LI/RKk24wssE
szuhRT9o3F2YSwGBHbIal/D999iKGXyBqkDcmZT1KbOexsBoAJtn9fEC4fg5LSdSP7T24lq0/6ip
GCsN9rtq99REcuTocf5JPBxelueWzzVUQ7Bub6kBPyufHNVD+IlBvw95fQQiLgTuSP8T4E3yeTZM
Q4rdRZrJb0cKOOoMUnaUai43WI+efWn6rc56/qXOzWfccu5aJRYCuO3xphDDnpg/TjpZoIwWfBd9
n9O6SfOQsGjeDw6MHdS3bzFL/tDWFDqSSjkrEFd4hpwnHnhMkr0yi9Wsiksy9n91PN6N2mHEUbB1
jMsT5ZTBmnt+tWzlc+Cl9FJt/KdH1oFMwEMBizsutD9kk+otahQURRIVktmxA+VM+C77QvMzch5A
XZAdaTOc8SZ+9D8pdYUOGptBrlgvRhLtbJW5fqA8bQTty9yXvH55SDSmJHzLTBIY4C2xKdN4dmrU
UEPXsla354dR0x6raKJZjbovHV5rkOxWzR56pPmfJiRqusOI2hw/LZsdU0TccE8QFiNJKpBBHGaw
9Ug00T+oRn8uEnIjUmQo5K+8OzhRN32v/mZV9MHPV5GLg+3sKnurWPrdDhrJBsbVV6atvCN+yI7m
iJDemJwnx2g2uEIBMvQcL3BSkrdwCOl3xtcICkAchFdX7fjVOOljc3TJd7To263KLe9EQqYb00zT
VR7M006AqXgxm8q6uEk3na2Uhq5Sxx1keXCizj/NaEkSqADVgGFgIwSoqf2z7YL4Fa2sl4aY2La0
XQ7nNW5pbIPgqAgpdrS8zrpRUd8O5tB6+tNmiDoTt/ocDcXJVnoqg6d7z+olvkF915E3aNjyvYhc
xGlW8YiMLFxrWVuvOoc9E9yj7MUdYrknMWzyqKU8gglpODi7LYflPU+ytbYnvr+uiFltNxSfMko/
Vdslwi7T5TIu2ccWhA8KtQEhpaoOYVAC4lgaPYvX8MOijq8U9XdqWLUCNWHPlI+AX55hR9zRheNn
UbjOy5PuQJhFa9by8DnjO9i6g63z9KEMbt2S60zs46naYr2ZVm00nZu03Gl0k6aRsNLmaIpz+9C2
9c3GW9GIu2t0X9OsnENUJf1ooDocL9Y8+ZlFxO9UYrSYk88+ntlpl37jFKcnLniwSJmoU0osc5J+
owGO0hNQIuP/oJ3zUM5vPbc/fxGKHQTVIJYo+/OpWvdJ9GlE6Q4U4S1szhKvcqOuiXFahlWDxUrz
unY3ojOYLZJ/I1aFkBkafTWNzNy19k+gnjPUlxFGRxn8km4G9PC1n9DDMcsD9gHWe6Xlvwl0P9eB
/1U/CnlN22JfEPpoOg9wT16g2Re1p8gY/1jznYbo32iw+Z7kkvrS7/LGU5xyj+D66OrHlqVyIdYK
kzMtzH0qXHb2zqHsMNDcQfegQ8SKtLTa79zwpfSpCk9RfkcQkJjhp279dOZXS9ZfZnzCKvUA6DOW
J39NSd8TeGlKR38+jEvXdr81ZigBy56pcC413YCR0besmt7wRtKwU2Mjm3ttERYYqOuU3a2NKmhE
T652Fzfb6zR3GTpJUoTozbO3Ed6KWZmnAtBSmRsHal8vx/HU4uUGLOdVNggMXgXOvi1u38WIPDIa
qE5hW6oVbacKykjrfEvbpHShCt17gKpt3JN+wB9ESrLYRvoWT/UTL38Oreuk3VLeU1XWeM+V56+G
AEXuJDyQOT0pFRoUqEXxvewcurKEqfF30wVoSbsDrzkzQ/jZxrwKbNMPKs0znpN6y8TB+UTfogKk
wKscrCMAbmZ08NzNIeg4yPlehVCV6Dj2COiklD9nXtUa1hNf9NfU3c2GAQjiN3WZVcqIRwSO2ngl
II3fmW6PYihlwgu+HofR44n2L3DQ6Y0G2QJrbroz2Wrnwdcw33FZ7cE8MSxHBWjKR0m4Z83uos/C
rUno1UxnhvAp5+s5G1mwVoZqLd0GdN336OAGIpItYbjn2Lu2OAfN2RkYCKXOQrBMTPjM9cyP1YsT
7LNuYBFxG6YjLGR0QdeA8113Q37zYSs5gJz8c075XSyxt0u4mESJK+9woJdpfVIknCWEL2rxQ/a5
R0DuIgEpZpbtfla5f6wvRVJN2dnaJT5iFMpxNi8u0IW5fABZ6cS1pT5NJ3z+0zcs9nVWIrEz/6kB
/Tqjyx6QeP/U5wH2oQDdzykLy5zhFBRF2+KiQggQ2A/CshHKpL7BA+h0N3fSljKJ6NzC/6eaUH9B
cv5QRJxKla2VDoUvf9pMFr0TrZM2+WhriZix/0ydxsscbTWq6zo+WMjXAOxoRuOLmEebiAod2oXV
IauiyY7jYTdPv2N3N5ydNBjAhvZxeM5AiEfUbDBnNftozt+0Cde92W3YQHD2oDG3f6BxX9ocFxnf
k2L/5uONLAOWyFdTp1aeX/IeMYH5AIi4wB+xHPrulXgqS4XnyEtD4tWHzrlUJfwaZe7P1bYbTgJv
oeb81YazqdUUkWmHUgsbTo0io1ROTAyWKrPVGTUvsguyptlCDYjwzF0lTBL7AAdrdEcBh2J50FRz
FUbNItFGn/iKLdR4gCPTktjBRc+IMEY1oWXK3mzfI2wOw/hvxAMpmuiO8XndGAoecc4N8y3Nt455
HYD+OyHh2XXDFNRiFxQuyx4OBcIK8lCQOVASUpUNLExQkFNjlTVD0cR56VsAH+Uxbq4O1DMpLq0c
fICli1AwuFSg0pVM1dD12tNvN0yATtBRafGbGpORPUdIqQJMGfUiDx7doHnRyHyQ1lJXq3VqMrlw
wh2WY8IB4ZdIZQt5+TVzOpwh7hZ3L6MIgjkM2yusj1jPj6ryBFBS6TTIoZofi5+fsWlS1I/ArTdt
BZ6Kwy8J/9jcbwxgBanebFvnrYZLltbZYR5uhJuRGP6H4kPTuKCKTcUUw6wRjV9Md9M4V50mM8ci
OjCgY+YZWlsIFUFySPt9AEjT2BM705nbrPRTlELmuc1/h+Sh6pcQnZFL0Wodqx47DXM1VLo5XjCo
QfHLGPzJ+GqFv2NDhmC9LGi2zE8MoG6IyI7xObN+Z/qedFRDxleGf7YiOOSSJI9JR5z9ZliHiGG0
MfEk7oTAHMJh54z/HBIKZ5YNq648ddXBBaAFPs28IQQy0p0UG41tpLjO4/sw3OIAvQ9fNTnMLhQ+
gEWvbfjRtR/4oRdhde2G/maIUxn8IeUhPGExTcBJaLRoRzCsmaB+2ZS6p4LExem7t/mj3ukIjFwB
WuKzAJiqmwx+n0QtiRIuAciebqtpmSI1HnqqLAriShHsGYtTh8Gum3ypWZwjFH0RSoHpUw53XSOi
NX+Nm+VI/HCVbKAY848JDrE3RfHdTMwjzw1k1p6OhgKW4nTYGYJYFr453BtKr+1EqCwtd9xM7J05
wLpnJUpiKU84Tfg2zFeThpwVLereTZBFv2TBnwZAGuDxoG7NdlOLt6HGo7SsnqMWLGIXxbnoYo1U
a5QbnjG1hTSB52jaqQSxuNmbqfw42ZeKyCZYtXg4mXnj1mpTriJ6xYopUTqcVPWWoSxKxY2k2aWG
UUQvkVwy51Grq6vd6zLdSODUav5hQvlNzxoFyLShICy4reLwEI8IrbO9xXp6bv04/dG1TTf+RQ5E
n5w/Cc6uFhmPHiVbnhCIVXGMVDJeli4dtSWr7VAhBYc/srcKtrZpX27cCNFkGdflUg4pTGo0sGno
bilyU2wrINCc7jqGDHsCFRD//yyO2CIHmZCbEClr3KpLkyzimAFllsSXRslWTN78Vpz1HnUCUkOt
H2q20CasAtQbUCPpBZcjE2e+YAT/5s5ErpQEn5Hj+tJBoV1TL1sAg0RChlyCyAZXYIuallZlp0js
CY0FcBCXjCrOA322sK508MwEfkJ7fknEsO4zbRUG6l6xkKlE9iaOs51KL+M65mWeomM/9uiYkR3Q
uix18WPNDyI2GKmEO2hytxzNlKZNvt2oPgGDm56Vp6ch6y17PGZ9vCaOmNHptAJuSvASbXuw1dV8
r4IPE/Fe10EOFPMSgqDHoQRDuvHycqWq1kLMNmE/0XqYyxc3+iLQgB/6Vw3qSdS/DhLigHmF0SQC
kKDAtDvtga99QLvxSL5l7Fy8qngVYq35SKnORPduzS76xPk8GvabTLQDztqF3pVfqspW1XLJHUPd
rwwKSc8pH5s51B8RAe2q3i0dld3Z8Bh5tWu9WtNm3VwwKEyZltXoAPElx34oAz8zdRIFZy+HZBcb
fgBIK8vv1E6ErfQM0etNPpKCjNFCVm+5LtdBgWUJaZgOGgCTArsJSk6jOQ9BdWpK+2SxSlO5nGxE
z8zAXtv4mij8R6PFrN/4DlfP10K0/0h+h90wvUI62OlSrmYuqKB0fEuvNjIcRhY+xruR2HsioZaV
+hHyuU2iWqpJvTOnfyS9kf7hybx96XhLQkv/U5GBwpCGEJhqS9A7S/gnCxURHJKeVaeBS9JO/3F0
XruNI1sU/SICJKuYXiVSWVZwkO0XwnbbzDnz62dxHi4wuJjptiWy6oS91+7weBQFYBLpb03DhDGD
qQdRs1px1RQsgdroVCLtzByabnpSxFdIZxhUJTFnWTk8h+zDZaytdSnYUKckMLUe+TekUfs9+YCV
W0/Btu70x4jqUWUyh0ABgTMKWZsaolM+NGzBSDIPZhBTzeHPCYLXdBkvOIq7wGO5o3Z8gOuoN59s
6FcyxLzTE8wg6WuJwSAeiWC7I5Faq5psEbM2n2pImOOTZvCCZlBQzE3o/xkJToL51VLqDRKNTcjY
IYMwafnzcwSeo2i7nYpYyxZ3yYHSU3zVQHMzv3bN6D713U5vyAtus3fMsIyIqZXgCU0N6wFOPaju
LOKJC/2xnS/Hr58SVNZwoQfa+hZlN8W5DU6RM8Nbqvl6aKjY3khgxm/HNoSjhkppZMBX898FPlxr
HujcVj0RU/uI9zKKID+h5Y0MXCL1Ps3aLQy/dVSqD7W0vRhTXwXTgjiidT4EG4GyndwbfecUacvz
jyDCBrnpo/ytrCdRQQKc0F6EtX+OTHkK25TaFzYVwhbiGIhE+GhRksL9EBDeVeASbimKY+Gkd/Kt
rv1k74oE8ofmM7Aob2nDMDispww/uK6udJ2MAhso36wXCIP+kohvvR31lv1w8S8NyQ68VQWAPw5x
p0wJ2qKUShoQtdbdpzB3CslaNt8GmIQDm0RPWjlkjeZ4CuXf2B0H5Poju8r0YmBzRqfELBXwergT
4WujgMweMElF51a+JOWzbPCjLOurXc061UazV0fvzhBee/W9zH9DsSzkunNmoqsumnNWmJfJjuDe
ez43bFwHJ3PCO9qQwpBedH4aO1W3kFI9JoZ49pKnKZCebR+m7k+3sHVMn7lEFqaJe94zfTftbUIk
DlaOZIGnBdNByOmcRQqItJhfc4kyCP7ViF81kg2BAcnG2vcs7FZWiMShQltyyetjH95K33ZrR3Ja
UbwWthIz0UXBm/zLsugDAoMX4p00GOUjZvjUleRtKIJb4hhbKHN7pC9cydaH3tXrIiN5PRVkjKKl
a0k1eSc5CGSVhsd0PMZJ6XVmfTBLIsyTo9kcfJXInLm9VxGoSWYzarcPTG5RlfmmOaJZBtta1NXN
HCb6FijLmK2zUeGdxo7don/Vbj5OubyMT34B3iPyP3zhXzQV36btu2Mt9raab7J2vgOGQFsZb1Bt
b0csoiZ9k9P4sEYObddRqyAaT9GBBs+2Svh58876DDUBXyFvcoTgZA5fO4bOqcR0R8IcIRteWn5Z
0AIGSv/AunSUlamvwOK6FM2j970eMr/xGIAg+6xZRm79Clmmn34U3cVMHw0fnLToze2NHX8OznsG
51ADQ6isHdA6ZfMktUsPMLe00EAbL4n+SroduMP3MlHYUD4mCqOm45MyMP2j4qfyKqZ1PH05Ee70
73o6OJ2+ZpuGJtubis+xuUTgSayC0OJr0AQIT6Fy7fX0HPi3SrsSAoeBEFQzHh30ChGy3Fl5xPbF
t+4NjoVGY17XSbf0EWdZF403s+5DFx85ISwuMTYkeNFX9sk6RBsHKxxepAFlhsUyk+6OCDGfn3iY
H5iS1iMORWSXZbsbkV058i/oX2nvekbHMErgSqHes/+gL/c2Sw/qHvFhZqanqL8B4iXeO4r5W0u6
THBAVb1SaLEFnEEqLoaGXX3OfTySfDCmffCjEm4npV0c+FBvwVtjanvrFvo3iurk2Cg/PjFeATKH
FUGrfN0/eXkzlGuTnNlAr+pxP6sF2liIHuAJGeWvEgPYnAEwmI6PYZsY76TnUaEOrgZcEFarsA9A
eSPzbkwHuCVy8YbG62nsNx2h8/01mGwS/jiYYCCiOV63pL4GS70Grze3TLdtkNGxzHestzw03QXH
Zc781dBr+3BTUCQGzjcoYWG7CEiz+iIHT4jO60bQWutqVppshQ/YIDO6jL+WPd+fBVGI1t/qF56T
nj+Fs465syVa7K1y2K278byQoXQKt3NL3jN8Xkjru7DNo3tjwPpi+Rn+aYFlW/iJhuhfbkUTeD7U
kYgvxzjYdpGFsEH8GphKs3Gx2vbPXXBLMYaU5reMWdSSHWAyICt6dR+kP6oNpHCsCS6O3VDxCS7K
9k3Q7AlxQ63W7Wfu9VxOaNDJXaG4wC6L5oS5Ts27iz+LbyIru6MKQykXB7mMFXN5TQj0Sgwcw/lr
NDoYbgoyO8ZNxnfGwn9Z33kKHg18fOu6GMncm1lIsC5Fz+3DZjRxBTeoOCLqop5HXuk/m+KjSeOv
Pqm3iTz3xsOW5P5E2N/E1dBbV5l2aTKi8G7Pbf7bqRhn8j8V9KRDOhKspislzppF5N2CwyvwJgxy
iRLU4AOmbjBKFnw97yVHpUPhhW0qXFLgmU8M4z8cAFPI3sSxzlb+SgI7BAYsKNB/FZ77SWKNeKQ2
hCF2W744q0hzu/mfZLZe2Uuhzi9f3FNRw/+ArhQQsJGjEASPOKRey9JgxheUPbj4iqY5ts0A0C88
BksA6TJrE/86hlZkinH1cgZT5Wel8UZW+nGCjDfJNaRUhFc3GD4rQz6azLjVpc1u5ybky1iz0GZJ
MSQvrfk9IOiri/BcUpNGnB2+xF0I8Wka/pnmr1a+xe0vlWKKKGkg/aBUSdBzrknI3VYufdJHJ/4G
SzkJtphj8WySnWDiCRPkNfoRVXj9ZSIMK/EUsAEps+ce3KGvOC7kYT+3NpOJ0B/1hhOejfgnCaAc
LPa96WTVt0z5KdkeBMY2oxJvqTEGLzDhDKDOsgQk+cRTi1vP+VpSILZUo91HpecHZDsvc38plSvZ
FA8u+xUCD6pQHEZgOVp+hvQtzFQ0NUvsS4YFUH2PJ58bhymt+txEn+jVVrO00NJ8j2S91wznbLg0
Yek5DfuKiOAPn9nXrhvO8ABTh73BQ3WeJEYPHde3Qh0LGzmfZy+KaZNt8DHESRvMYnR8cM5UXad4
QHc8oPcbGNML/DCoREdGihQCi9YyDt5wn3r4dW0mIVN26RDCO/k1s9HxSbABeM+qOsC0nuKoXSd2
yJ3I2jzVPmvcuKQ33HL/pSSj0WaVqfFnIOerx3RrE7eCkI2x9r4z+HKzTdviJBqZhpCANQ1/ENMY
BH+Fovsb2nqjKPreCFg6TMxG0JXX6NzRXa+18ncIGNM7n1b5pnCjcJUfRnkSiEglPuBM7gf9w0k/
0hAAl20166BrTwje2YOc2vm9139rm0Zp+RzIdaAUXGcTrv/iXnNj1xiAYqKeUll6jfD514rlq/dS
S78Uc3oyWn9TDr3XBGJVijdDrx9kd67K2doSDkZxjYqUTDNtih+sxVgxjB7y+o1RjJeZ0BqDqsiK
37RxPln9x6jOP36NS6tRgQb8JtZH3X3CFzzqwbcS8MaGR3aCSnm3FRyOxispxLBsRq/GFVag0Cxm
Mq8L8zyKt7Qmgq64B4whFMffx1nlSShcDQsQNZKbBpBmTN1Z9rtxGj5UXglDtWHI/wsc4RH8jODg
O2OI5aQN9WbolsFBiL/lSdfajy5qXTkV3mgAswqCta50bjUsicIGXx6rp15uSwoIdtFEa/CKACs+
d+WuwiiAhuGIAgDRKKoPOLbxjKco+p7ZQmR4PWM7eLLQSlYxVDfjRTJgCpbNKwHpKN4t/Hc1jV3T
5J9RpQDGYF8F7Bc9IrVHY2IAENtqGSKYBbDtcMA/gDchj/85DQyFUbvosfIOlmunROz8TCe8TiJe
JGikufX/oPx6ib8FMEw/B1oT8EpVa7tF5Qlv0qHMiGdG8ryIvRyfTAdgLy1VJqct3gKY/s0a2TG7
0PyR6/PGlp/Z9KxiNyfJdqvZn8yO9z2blaJ9UvF0pvT4GZ8J6mmFjbKyY/+9FyBR9TB4zHnyppAl
H2QasXFUnEruTYtOKH1pnbsWoQBgXR22H3Xxr8AqMZbDfmiOFvl3dH+IoAgKKME21diLw0IwtDWP
JO/tck2HJG3uZ1AcWdbuU7wVWWn/FE2M+aR9EZUYN8lAh12FM7dA4dy0Jt2hOsQFzcRAtM3/FQhF
fdIT35Y+OaF/ikW2sVJQBHSFUP1ZEA+oFVnFsDQm5pRPcjyLjhNWq3SspnP1qxb61alwpfRw6mh9
q5O5sPPyjMs2hIowWtuMfCuEbbhLqscki2PfzzondhvvOjURZOjkeKot7Ll1D02YzfwFsaEXWSXZ
HeFToDpMmqN/bTad7WJZoxFMp6nFSzRkh6iE25QhoSvUJ2GNFiJk9S+Zy3BXsSjS6/gYRgXi7cAH
Rua/9DhEOTksfEbhn4qa2nX6ehPI+UAIDnkWzpnQXyRlaOCaMeCEF9MxalsQzrV/RJrxM9lY/XQn
RqXe/EsU5OEFQE9TL74RbX42JneoPYGjT6sOWR/NW89iOXQYDYKkQRQyd2+EaVzTmiDB3Bd0f6Wb
hcXRBKDjjqR2YnTjuskJaSryK4sArulKQfU54rAauH9pu+VOUdh++BkxTPF4DbKBqWKOlGSo6PqN
jAE1TpZYA/tbK5e4oboU1IAb7mHFzbXopdTYrzZ6e2lHwNuA4BtURZLgiMQyUSRlZynFY4I8SYLg
SIjXtGk7az+Ibj8o42FS1T+1Hn/mSL8QbnnJTPsoQSamDCc0n0za2n+vOxIIO/soBHeMVFuE/tol
qcePqBbPEuEaBGc8cLWKBDZBQ4N83a+is1TLF2kQZy95vxyC4nj+84WFwMhkIoLPNL/ImXf93vDs
oYQfSOKq4IprRg4aZvzoXUIanyFNfnNBBV9FM+vrvDCovdrTMDEdLZ1kp/WE18ST8eYoQcV4WN+U
uKBR9cF5UdyUTOVVJfUjhp/3KI5xw8KA5T0kIq8YLVIp/JMDC9GgNxb5hE4/t8qtCuTAcZpdZ9tf
hGgRQChxuFcHOMwOYnRib+vsTWPWmWqRABxoXxuNa0OyaFJyh3V+miFsFJxXhkoPAapDsy3ynppF
k1eyyFQ7/zGaqVdEzxUvNZrTGgFX/46U4VUjd1tLnAuotk0p7E2lgvyIFjAjUQJqdrDU4UPkzLcW
iALUR7sJDjpbffpwVHuOlwctnI7ELf/v4eD4xiZAkEhC7EgjVxbq+8yeFO4vt7QxIsGom1K6bel8
+Yubr2AyDbyz8fQsPyCVIugH28yEYC+b5DEKUVGxDyb8o/QgbINZQrgRNcFfLqi89YoJlXTOoVr+
K6YRu45DzYOvEh9Zn1+jgQWivXQ5Ve78Sj39CRErINx/J3p5TwbzuTGQ+zZMEMFC/fRTNnqz1V10
UK6ie6paZ2vFNjYcCXs0pxchqbexIFOYPcthePdSt7NNXpjkqvn0XzD5ZYUIOEsc3NOgH0YmOjrP
Bs5f22EAwiuGNFv3MkGCicDfiAYZ5Jb/Xs52zvOXeFWoQQaYNr4DH0E1XxvLecvU+ajzfY4hHY7V
ZNXeYe5BTQvfMchmrvX00yBVW0Oe6ZjGqVNU8izIy4jazJMy/bW06g9PDpyDGaRRZNLAWWW9xZcU
kltU3aq2/lKcaKvX2T+kwo9RpQ3nPvmK624j5h4rpvhUdPUyhsulkmVLozWcGcddypnbX82Vh90R
KtcFytPgcEEVRv7n1OXNmVDmTsznXKXMVTBlw/NyF/G/TTuom8D034YZTTRxO8j2nnVAkRA+p18g
K8ugFhZ1VwvCavh0ZqJ16O1Y9NdcH5tIpq07qY6+bmMI233PXSqkDdfKt97QkZIJbRvFh1HhOWo0
M9jIZPixcrz/42QAM8hZNQeRvTckLXc8wjHJ9VDFK2jwR0dvdhx9R+rwRgyXBBWUHOvW8nTGqVoh
kKY4BeJ5iK81WqWZc4gRsWGPt3IGAWijBYFsrhNlovA2+H5H1AompGEaJHELOkAEXEdBDF2l6V6I
K6oQPPNo+RllhVjCjyYdd3ZEf2y0iQkUOg53RH6K1dR1TAKLU9v7oxdGSCNypFRQEy1XMAUclOJb
qUYImFR9o7qS2szSCR0HDhM8fevA5DCfK4bazCQSw8vV6B9KLITrDOhAcDGZWFmkF6AoO+TMI0cF
82fCHt93DGRA3K6ZdijbCtxyb+Kx8AzhI5LKUmSUVHKU6AdaZbIHVL+JbGT0ydxvNC1mHqm1uvPb
zIJuFWtJfC1wBnqapcTTwWBgBnC0TEHHjvY4vJlOxwkQRE5m/CRJkuZb3Bamws6jlP6RH3i6LJLn
pyyuvlWTjZ2dI+we7QaujKVYG3XENTEV9b2TfYtpn6ihQ9krL5pJRiBsg1Z8lnGuv4wF4fRlLqLf
LDX0L6qB7BqOfb9VZQuCv0N+moYAR5qG7lIgegljPqROdHTkJiOKXGnlRo+JyeJ1/Itmhmylvry+
g2Fz0gro7hqveB/Hwwnr3TGzq/hi5g3IGo1DImpKJhCsiLB1w4D0nYQRcxo4/Ehs79peNdgGa6an
Y6B8UvPox/CBQ5SJWOi5JH8rluJD7CNN00m5vxMTnBn6pgJbd5d95Yki1nma4ax1hnY75ro8dv7Y
rW2LelKPQnZrTd/nn3JGlpsLxQIahCBpGoiZLGJE+kLjW7DJRV+Po9neAVAUX5UUwcm3zIXWqEEi
xsq076SBmtuIiYiL/Ar6n9q/aYJUgl7cO73bqh0HRBhgnscto1g+80JDvsxjflGMiCl6pB0xo75C
jFq3ssXZQKc6gFfRh+p5trUTobiS5EziiaIREEpNR1okNh96l27CrH+kSUUnryiwav1jSZZJA5+u
IVVYcg66U+28NzGkBYUl7uKf4ZaaIbTFT5Hmb9tpAR6UTAHn0IFkA5wp08d9joE+qOOPdgEsjIPb
avZzhTFEa6aPnI/YHRZ8E3J8jIJ45EXIEcJVuYpLba2lTEfMOb1oUf/wFfDhXRwdep3YzYBgChiP
Fv0Y/MgMHm7XY3+qBUsBUXKis7m72fq40bXi4o8CuhLiW3ZN5r4p1AfeFEqXkJZOtPOpNyrkzAZj
g1ydDgk/ymgZJ93PD40ZfLNLndiWZdegFWzeCwyUNTXPkGcYbyq5m8mOSjPl2UDenJsKYREDMJIi
hwQ2l15YyhdH6fdTPL0yZt/6Fss/abnkFQPX6Jn8WMa3sLIdppZrbaY/TSIIVCDIPonME5kTSBUo
1aS57xuC0OqS6I/0EInmRbTxPkmroygwQMYs1xQVpW+YtLeM1NmBuYoRMVG3wYMhXJh769zGCLDb
9NdsM9rDeTeO7ZajHE18cpOV4rXVsOuq9Dkf8FlBTihhhDkzG09kkCnDsowR1tpxrJdWyHbl4Npg
YxOysolZzEAG1Q0QrYnR95vZYLlnqDEUpMio98EYnwOoTRRRgLMILmAizO/N+MRyc+zzST6dkA3j
FpCAYvFl9mpycRr21rghQd6oqDEiv8QyGw/Yc6ERdKa5T/gXyA91vBI7oUT2SBwkA4Ik/oy76jtu
p+d+cGYo6zkVbsT4ewQf6Am8yokvFkijrA6ZqTIgdOiTHQWeMOk45A8xsJGJmR84wD6tEWxoxSBl
HTZUwolOaTjr/mebmfGhKhUw5aXDgjNg/CotCZ3bJ0inmpn99N2jbvmJUFBxI01D6jLZ/ek6W3Fr
U1p7SOhYPHAZ0LgyplQT6M0cVV948glIgWdhoJC1nQ5ajY3jSfTquFCtX8ZoOFuiHtdGEaGqKkMD
LEbJ3mMZjTORY9rzWZskyBgmrR63cWq0m3Y075NGko9T+Ru7r3VGriYBbNZ1JtQsqQyI3TQ9eoqJ
ViccBCVdFOj7aLIvRj/uiFc6dLN6qLMMQ16+5GZPRztKf0fZzWurRQLO/010B6lhbMR2LIxuFWI6
1mDDO9aPnajVsyGoDouy28dG6WkkA4FTSAFLAJ+vDYvzKCAsGcFYZ03fijndmmk8IdwJ0Uww4WsY
s7AdRNLch8OHpicIsuOnmt/yWgVG/GTAdSlD4nHEsNcIDWWrLZZAPd1mR1Aq696Qr6Li87GasnTV
TAOVTwPUDNFPlTB6hUfvBVl4Z8RlMLOmPpyj+JrU3LPtwJZgSI3GmynIGb8ynYtDhEK+gaAvrjmL
hhr5zGC8xFP21okWZBcHcq05BzIafpOeuMoGn6ff8DfG8W+upR+4IJ7qRjvOFeVWVGUI5iacfp3e
4qOMJ6+oO5I50qUH3xOQcbc4Wxb1CowJeC9bKBDmsqj9x9/2bmT2s2gZaOACN1TnV7AWI4pr3YWo
Kw3nSR8J9tFavqAWE++qsLTt1BeXaGz2iaocAcuoB2ecfqUwdh1rYkIWCVxoVG9o4m1t4QGblHTb
LJNYJQWJznAYY/+vPUfPbaK/JMAPWyPcIx11sd6jMYv/GNSh9LVewoRALoVsGIQL5yYYP7Wx86mC
w5tuIFgzgXx2FbZyDaJvkAu29O2u1wuMPMXJgcZCI8HHw3sctLCqTGuv98oWPMoXqUAfCWpfzOLg
y3xoD2LscV2BNZyRLFm68a3qzaNYkIIVuzmSFz/gi2/ntNyMlsNevgTWMwdftSTpg8UCnPHPFlXF
bKl7pwPZJtt+ixWiZtwb8qNCLW5zAQ6aORclWMdsuaYM2jGKBerloDHN/f4ppib3W/WQ1wgpqgpj
HIoW/5rNU8X4LjZ32GAYoOOoApLigzNeJFaonBgQ846uzUp9tYguyVhImBAW+jzZ9pnC6NiQF9My
DC9wgl+VCpK5/bZtl6Co8JTJejdi4lGRrwaO+byMPIxZ/Z0CDQNj8tdWv2YUHvuou5djelVHsEaa
ja6XT2mjoq9V5/TDiJxtjuaVahG5LiDdEP5uBKbqNyRJtGd4pFfoY4ZqX7CScEzoqTO1U2pvcrS8
Je4YOXHOq/lLr6IXzeWuJPhybpI3M/ZfZtPwgS04T7xCkKsJHUT6KkP1kjKzZqcpLlWm0tXSpqeM
6KK6+SK3doFSeAOdwJBmH4WFPFsARuB5u6adcahG+RE0JHPMDCDTKSJclI1+Xn4pU2MxNFdgsjiH
IhbwdP3wFBasOGSySWLKYzanDMDR3SmrRv7mcDMNNIXli9Kh3gUL0GPU1ORnnw7PVTg958p4p8vl
oSiMF6OyN7XU36yYRDIFL8XA3Vx3pjuPwlN6bCet377qnfHS2OLgy2nxapIhIzzm7D82p59Qwa1L
InaxpFkOcqtAHfdaOm1Vshls0s8QZ6GdbvapLfGwAI8uuJ7KxDkraXMoG8PFJnUIobVUWXcAtHQa
6eFGdIHtEkWfTPypDkmWRJujV5kidGrsAWDDE7rCYt7WOF0DZzcbNKFWaZ6djkNvVBo3ZROjapBv
chR6pgJVttD2gc+au7Jdw/bvJhEw3hShRU+N0jURUwyacdJiKuGJuybK5p3kfWjJkxtT600PAVjN
qMsJQgKy5WIfcvHa0K8ZazOoPrATrrl0t73R3JeEWCv4jZMHVnacRs26M740Jul8KJ6PAl0LOIZ1
5roIy2urdIdSBdUS9A+jaW892zcVo0IOZaYoRrBMdBHMoQ8dQ3EbfvYQDTxjKXY9EgJIFmn3Q8wI
fVB/8PZtAkCemRNwTOW7viw8XWNuM14jlFk+c54ZJtAMGbxWFj61uXVqJPh1AJcdFUNNCAHz6tGO
Ki+31F9GS7St+K0w+CqHSAdaNybRL06+R2XmksA9XfG6JP1oMiXwiiR682MMrWPIwJZxMTOmgQ21
JZy7WjQwgDGTjhXQ5JB4JCcfvoY8D68ZIatKXHE/TCQ+4HtEW4oJdaxnUg+cr8qqd406evk8fWQ2
a66GP4KFFD/nkOqYkP3qHMbqXkn1e19CORimAk0s1Y6wuLcLBTlGWCnVHX82tAcG3iRWBmH4OfUJ
sPSMUTJ8Glcs2dWlgn5TKXAs+THDljAnSqWUyk0z/GuRzlvMXReJ32cFtsLC7oXGNAFfq4z5eOoj
cDMFWrs0qvMd0Ke948DfIs5cNAhQFbVs6XkgNKL2L+1im3XmXsPasK6BUo85jkStTy41z91GU1gQ
9bibXS3togO9+F8Wop3wuzzYNkOi7Jgzotqz0p+472+M+qgZEybRlVB7gpAiE4F23+6CFOzW7PdU
jFlC8mBv7EtUPm6ByXxl8mytdMHuGstLxdi4tCk3GOFXCZFQAzYESuOGYnopKZC3hSQAJe2OKlfg
6BHlPlPPCs1r9tZW50BsZ8vHYM3qMXslxH5V0YUUFPhDx4Z9gd8+TQwwqSkXUFGHIH2K/yrW8CBi
fPCOfv1Th0cwXhh1fzpyrZoKJBd3tnGHAwZQ4Oo0N4FoivA618bi1WrfCVbXYbzrzS2E98fApzT3
VnMAgNNPDzLKyvJCpBc96ITTL/0chw0MyFmyyzqHBndgSfjipVQRTL8nupeGP71yRhlRwfMlc8Iu
n4L6VUmXf9opwyvZYoYGNb3macI48gCUlZaUvNbJwu+QBiG/S1i6qYoSE5ZadSmeWWShjlBTxNGu
QngKSEdwhgEFP4InT4TXWDAAYZqAoV1oqGpW02064k5JOM9fCYeU0z6D0wqVxNgR3BGk24pNYb3p
TY9PvtsbBXJcr6pPQ7iL//EftoQzTdsZz6K5LstXdv7TYozHM7szShLEN611jNVDgBvX2g2nCGeH
Qy+wzv7geIIUNGiOFLcJXYDAFLo9oaggaoziZJn7FFtqvCW/hF1DmH8scQMKdof4PNTkor9QXsak
9zn/zPjF6JAgP5ktCPfoCd6SZPPO2onIoPRZXgTZFFSmCGIMl0qORTa8Dp1I9ytgMtj3XXQNgETM
3w1hhawi9E2KgEZ3yTPCRcSvb9XUcyeQuxacBH28m2TiJczIaIEa5zJF35rcMs3u8pXovTAbCQ32
KvMc15/tm3zWwkuo3shlH65srMZXM13zmnPB1DsFvXzEtXUKUZmxMcq8GZPbCN9hA6o2M95HwgGQ
6zAtqDNYqw+4WmlyquZzexWYHeC+VI+EM6P/TcxnfNLrtsR1Lmr0Pmxt+Etfuuozy++aeVEtdtrR
z9ihnCvPfszR61oRChbKRy8f3VlhYLc2Jo+YJ43dIV656A6e6mEWZ/kzQFFEQK2jSlhXeKJBwE20
hI8ct3YIT3ydPFg3zWAt74O6Vcuf6Q03FVdClqH4YyGFBZ1Rltu+tI/aIUoWkvRK/uvOJtdYsUYp
ZfBc7/N+xzoFVIrau3x74HNxlrNFEGjzNryN6l8DtxQ71eg2Fm5LAkQ2cMZwd85gGhGfkrUM3gYP
a83t49HXN/lGQbrqjj/Oe4EhguZZnhEGwUlmbuv8sy68I/3v8h6+CUgiaNC2iGk1Z9XdfdQsn6yY
KnCrmBNbF/0+1n7H3oorOGagNarPXpqvc2PG+4xA2q2JZhtFAOCy5+S7Svbmb/7A52Vnl/hpudk5
B1Gn8EeST0cE/F/zCo5d2ltoQPlfSOQyVwHJqy98WUiwmtYt35AEd80BhxhbtGdS3pllDRYXM4/z
YUDh9aYgU5ldRv1x6LWo8JCbWEgtIf5uFNIhvx20PghZeEUueLwUYP6odQcvhs88YI5Ei3cMv0gh
MU3QXy5RB9TZctqkzwpTiwe4GVBKpDU3issUkyTHKtgw3WX2Cn0OTQ2zrbXN6h8E2y303ehUY9hU
jzzwSvMVhQfa5DqEvr8OTywPC0+i64eSXRwqQqSrz+k29jsjIi3EWyDu3Zp1OIJfHg9KJVXZhQTT
S6TrtOdHVDEULjGYSqomWDxILGBtzSu0kJ/ORxBuloAEwCAJEcYuTKjmDvUeScUE8cpDm73wtTOv
d9zM44mbX2TBu81TxrwTF82m1V189Ka6mcK1SdRRjoPiwXxEPJTXtuBXOMAEA9vKn5zy28UnKPHg
Qp5Sh4HvVm0uzXDSk5sxbcsfOKBY2gqYTSiWi4NOhoGJjBQ1zSo99cvfrJcnUkpL2FdgjlY2zOrl
8VCGFyJK2A7w0gfH8VsSS++vUUQbMfYgdEkr5YRaCRVlH7v5T64f5Sd8siTZpeZG4+kJ11jLkTFG
39Xszu/86WD+RsyLkdf+MK8Btle/okNrjH1hb2ZE+99EIKbjeoYEcjCqnSOf0BsxPeBvTHhYpqX4
pqRniHgym508wW0uKd0f+TvWKmyR6HglNxJXTXWi2FgsLM0+7C+y5ekQhMLI7diTE1x9RxA6TZRz
QDVtz75ZL7wohngCbUrcPLLr4dNS/hVoYluOF27uEyC8TGIiW3jJqAxY+cWGx2jNunZ/7IcgrCMj
kenfoO817PG1/wdRZWt0NwUR7VJ+PZU0bDU+Ahxlj6zaWR8EhHkkFmZLkuuqJwxPPYvqReMVVum9
rqK82g+BXJd9nOapIXcesq5bjrqajBkeq2yhHDOW3HbD1r8QcbdE2BS7FlwNam8fQSSP/k31dya0
w4gm6KOxPybzlI0HJTtUhlemp4lm0UB+xDP9peEMtQ58PvEnazKcTViTQKGRD832qWKm/0/DEUML
FJFAWWwUcuBKeQ3QovKkl+rdIABuvOdiP2pe2K2y6cAo5ymKdhGzfSG/NI5Lo7+a8XGKnhRurnb6
bgT59N1LawvGSUvSgUeQjuV7IiHc6pifh8MSKvEsxE8Fu0VZG+x9cIFmK+2dYWP2pr5SQZi8ngCW
z8Ffgg0LZHp74GEo/8C9lMFZ/mMkljMQxKe/0AxWKmYCqi2mVK8SPdQ/Io+qYSPDA0NWQifw2i7r
IPr1if3IqmS8n7n1fXg4fwow9eYSOBvr2X9qCMstT9GjaDaQrQoWsVfHfgrESnYoTlc8BBg4WuAs
zbFst3l1m/eg1hO51+dLkrkifcV5qLb3HnbMW+LvG5sncgvNTZQYWTfKsSefCgET6MvMC76ZbU17
bH85RexrN220N808/sfReSw3ikVh+ImoIoetBALlLMveUJbdJufM08+nWc5Uz7Qtwb3n/FGHRYi3
7zVL9qLi0ZGlTETIbzQTgbHMMUxMK7pjZh4vza26fdJtYBxMbZ9Lu6LeNp+YwlQkY+QUwDME5K8v
iQZo5UcxfInmFYF/2G4mht72S37OPtdTcpWtTamxEW3jjkf02pMlEz7q/tE8+Vm08scgNUT8y069
+j66CUWD6R5qR+MqXyFeTha4N0FgIfXme6DtsYUC+LdQH/KtwFp4RI3KgGR843hRvg3/YlCRc9Qo
thM+ym5DmJ9cr+XdnNpxS97FnghY4TdN+aH/NcaKx+MdvCdgkWOSDOSNOO9Jolgo8kF91wfPl5Hc
8/JDjc4ZoiCTmPhNn+wVDtiWXyH7LsxjZN7rw0QeDUeNwpTFz8ZP3WFUgYOcCMqhW3B4+f+qWV8i
BlS1XZ5uq3ZdCvVCepjvrQJ8eZcbP1CA3CxUS47xzpR3hrrBcRgVBbJwcn03db+XOBxY9BMCP+tj
B1mfr0CMweAnc4UwXe5WhB9HPDL6Z1E9R30z0iQSO1SiIlUkBkKRb/iRUm6jHh2fRHKhm4/3PFwy
N5EvUfb2W48g30yo2ugRECBg2BYyLUIGplVIKoP6i3ObtgDITm4nPBJ14vXfvXVgYsYihaZ9wGg7
o0Mkb8ZGP5qh8rWwBBz1CJOxLamnQtvKRFsiFAerCJqfss28SN4UyOKnuX+GWPvkeD0GW2vGfgX2
3j4LkJHpGKNJ675hnMFfa+iUFQ7jdzabtIllD6EnXpZIkU9S3S5Ka1k+8AszL6P7hAohNvzLMF4E
dvesWe1GA1sRK86BZK+9dxA6KK45qjrl15APZYno3075l4wq8o4RvIHOKb6b8KQS4U+HhTFtUuQp
CAkAtB/WwzCWNZLRgkvai648WD3OWzJyuF1kmo+Z3aP+qw1e0JqEHekHi2Fwtq6GdBvLA24o7Z9B
/AOGqDWnVT8TBifu1D+I2YIdkMRwTENQ67xKOrtjm7nppYpX5B3jOoDn5aKRIjfnDUc2O16r3CUm
i3lMeiuuVyNnmQDULJBi80dU6zDzN5xouzW45H4K44wfWcap0O4kmiio1ZF3E1UcbxePO5cP7NT0
eSDIYjjU9tLEXCZ/M9vKhsu0QgZT8MyFv1lckdVPnS/9K8WNaUGOj1J8UH1+A7pXABDH4xj8EDRC
p0AjPTrrYvk7nWEfyTo7thHThnuTsfv6hGz6xV0MHwXzVJHfjSpxGklaNuWNOVAxttV0IEs7QcAs
Ta83SBZH5HkTovXuGKU2vACdvMBtKjVb1JY2B4XkA/9ZYM2ZnEi0FWmVRTZzoXCnmGvB7PpWCwQD
QxpknTt99vGNA0oNCXWcEMXxlHSLwt9n/hd1q4htLMNOm0OvEGUEe/YcuHF59sh20hjNiFKp9oK6
mX7kmnywbSJsRmYOelgDmwAI88oSMbeHkXsS2YN2VZVlxAcsvrC10jI81ecx8QrsRIFEMo5dZrZI
+PiNYi9z/BCBlEVp18g2o3kQXUBc+uApSgcqPXrlSLtCI7Hm5l/gVMDXxOsgyAfU1zuMvWLqoQNd
dGCxTvMBhCQ3FqYkwmdzO+kiIk4ZxLujSAk4gn0g0cYu848RbLOogVOVkMF0Ygrfj5GnSjTZoCmd
27+GMsGs35fvWMQr9PYVTcehrE+j4BnlTco6WpdoUhrcYYBN6spVkn/WoVcztVAn60p9uxiItX3r
mAd61YWZCIsSUQeHfq4Yy4pXpTKqZV61u5RmQ7O5aQRwWfW3bM3cF6SyZ9sGwQfq6fys+l+5Hx0V
KfcCSbFL8EmTdPaFblbnKaa+e7om6rehmfabhBZLAdVJutdb/ORvuzKSILPGGPir+ZjPp/cwedHb
7SARXymdVAySEZZTYkpbQvnwrMx4/oMcR5r0MOruLyC8LZ2OqvRdjQd6hI2WvWBeC322Thl7LOhc
61B0XmBg06Q6Z5DtUsTuHIl/Qjjzlvk/ada5dLU7FsVzcplcyulYKuTv+gYFTwVCRckGBlvoyode
qUe1G24TcZGLJq5fetpBG09nbK4886zaZdch+K0hoMQq++3Dcp3kYcryrX3EUUK7WZiyPdD1K+n6
lxhoD+KcWEeTx4iYHsWN6jalvJ7JlelN5NChz2lOjFFb71Lz7aEPH7CYNDMNGGknWf1UBPEkFP6q
G9tkq3ajuFS6AhQEqK0qyx+xm49dR9iNZdIbNQyKvIK0kx8daYxp3KLxp6EIMiAPKUruGSHPk9l4
7/pgnzkSP0uySJA+pXK4JYTuJAz9SkDMrtUZeSKNO6CpCIDrxXbb8RRrLzQxNHSTMABT9TOE+0ws
ee0SB0tTxS1JxlSVraaafOBNToosFhFMwGmdL0bA9jRLvOgtLN/p7Ya7iyARx0e1PInn0LD9VyCJ
u+4t0iULAfIW+LRZlyqdiUf6WCQJGJMMiHk5UPo0td/xqDkzeQwyGUZ2nX93MCt4B7VTLh6E4Wr0
d134HIRjKrh5Qk3NGe6+0o+huU17p0MH9c7G8Vg2yuI+T6diuszxKopLe25ujb9OkKOPxJBn3/RA
IVrayBjGKAIlW664JOyBhd6vC8kivx56FRED9UoQKUJyiljHEnFF2gmitGcDrD1S6brNoFm1o6Jt
c3XNe9wxFb9/MXeEZVIiovavk3Wtu0sa916uXmtgtNFVqpU+bRvzu2k/ZsEhciYS+HK3hHlHohOb
IrEM/zDTMxB4YQeA+2/YaejBkXKJPxYqX3MtkkXGtdkMhJGt5n5p8c+WsvMpYjXitV7RPbICee1X
1TcFflcozHBBe/NX9Uf0y6V8wgERHq3vq9IVBlc9I7QEgFmTA/Sn78XNeNQ3w0UTF+ztX3G8pJB9
hbF63BQPshfTdbuKPqazdi3X0g4c8USolt19MjfxHuuf1PY8/VuxxZtgLqsXykB7Ip6CUks72RIj
+0r20DtXsno+6IF3xS0h4k7xh6bIZmZBWnEcHoaylBmAl2iJmr+wcUKGO0qYMopU7eIP7ARcd8a0
uEQu8UXqJ+2X1iXaS+o+I6Ig3vYvHdhvZf7E38oeY99ysPNLZtOh4BjvaZEkwXPrKPvOjk7lJf0a
tuyJKywDTnz1b4mnbBFLbboHzhfhaIJ4bqo9WPBd/a1sZcIrwqU4X5Idj4SN4NY2F8BCu2kv7YjK
W1JiFC2olgcodlU6p8Zt/ooI4LmBL5s3GByi5QEkglf2qm1u2atwMn7rJ12g7Vr8R84xx6O2xHy/
xvFz1TwwpI/4jC0OC/WhtQkWXJXlhtkLq57h0QY2+Vd+TAYl/5uxd5sBbaCIPKlHYiSblXZm/KND
JSfyn5y6n+BmfMGCLjHm38OraTf5kZ6jTbYmDO4vuEXTanrKq9rlJVsVe3FdOqSEZ+UNcBOI1j9W
p2E3rMyFyUihr6zN8DvuwbhJLuVccNt98Rmhh0dluB1ChzaynJt2oa+KDTXfNm9otywP1QmjxUkn
OaNaIqxcG1vqTDSn3glXZjK+1mKZLKXDO1rih09be8Ov/tV8cs3v2r35Ux5mgqFoIVlQf2db9/gg
wUCCHyx8+BhH29MweRS+QBU0muJoYTkDUoK7vD3Hu5qMbQfQmeAOtCczH5WLG9Jpd4qNOjO0sS0u
rVV3z7yZHmg3/6hs4EZcs8WO/lKdLeEwPWbmakBRRnC7OUQXOngchstH9aMDfqxA0D4ob/yZn4Un
uoMTfup/03ezrPZQEbBe5VZ4CPvA0b/GIxCMM31FTuSFP2T6urON6GzFaC5tqrW+TffFtsIstOAD
2ZC1tTEOhZc9+nVqc/m6DFP8pkvaelzWLaC5+MU7eqAMx47Pc2wj1pa9gCt6F9wkp0bbuaRme40I
GXYdduXfyAfupL/dhWJMRwYgrb7n57gjPAvS8su0f8yj4iL49N4qNGd2rLPykFfvShjUQ1c0+YAc
i4o1dYmtUV1rl3BtnlH5zU+Ib/LenspTuQYHHtPqgiGeOF3Fi6jF9EizVFaKLW15NxCtbuJDsq6d
caHZiAQQH63yVXgl4cuj29IJ7fCPiQtuESZvI7jBLbulD/6ii7gxOZi0VbrSTpPbeJXH27wvn8Yu
XwN37NtP65fDHBRxMpZ0Xq/KXwB4u76O6/KaLc1b4BCoQYo0Amg2tru5prX+791YsIwcy6FoLVow
uq0AizAKubzCJL4e6mN1iRzfZlJkykbKiBCis4ef4WQ5vWc4xNL8Fh4GqWd548ECQ+4W40kCptul
6+SATWilvYhK2gInev4aoRSy7AXIp+50TvDmZ72mWibe8LZJr2fsNTzHEt7t/Sg7gsPnBBGK3O+Z
ftWLU37VKOi0A5dZg944IMLyhP1l2IWezvrziyklptTU5nnmpmdShSP6MvjjxJmEjppvy3VRrd6o
1ab/aPq90T+oHAPhBWz3b2Ad0WbcRv8KF0/2V7DHvUso8oXh2bTFI7A8qxZ/8DN9tVt1bRiLeut7
fFvAunvhDDzM4kz/BUp0uIXl4KUeP7r2Tx5WsgyxjfEY5ddZZHl5YeA1Imfk8zhAexwIz+RDv86r
yKtcwSmBIRn2t/raX1N6EbgUinGtENfSeKQPzRuc7M0jkV0uB+PJdcrGNhIDgt5Ls+HuunvHiyY4
iKBk1VE34gZPPc0YyLY4hqi3w1AcgMGu+6124VnLt8FaQt+1QrchEpbEfgeQ9MfHSdpEEDqkNW1y
p/8ngBb33gBMLC1TF9T4rVeyJzuzxwqwbBE65Gm9eMiXXGyL/mUtU4Ds7+Jmkv68GR/NydhQqxhZ
SF+WyUVpnHJdswQjIlpmZKHqe91wKDU/4oRHssuRJ99QzHukQxPsXe3fECC3B/Swumwbm5SQkIcX
8NaRrwoFIQsIuNXsoVlO7sDKAKPMym7wzaEI4P0sDuVpvDZfOuUXfEumI/NnhIUKqLOX1/5OwE6E
gP2Vf0jb+DoAGy8H3geZV3+NoeKTFbvrl5j2rb/ul6URt7sMbNt6qJOA320uhoY2D5fFN0JSgwV/
jXbIrRTPkFZj7KSu9i5LOHDI8chs6nN/4MoAP1zLdvvFusSbOl7LkwVv8a1JkGALmYmi+x7SxeSg
Qk1P2UPdBMEKZUOMRBOT8CN8/6UXKqUydUPcKOsr2NoiPxbUHuyHe7FEOXf3lYV2yI/hUT8192wP
5watmN3hu5C/jJXLeQrMJ56inZHa7H2X9jI6wRLkKnRVF9zmE/nKutqhCsYJ5Ior9D+aPXnZKYdk
XlprHvEVacjoSVekVffjsnRHNxFt8aPb4rOc3kPTgkYTJoJ7uunWxa0/s+reOq5DOke5+B6S88FN
c5lX5U45hvBGK4ljc/YGZsdlwmMxQ67I9Mwvyl/rg0AWP9xMyLLO2cUgyonK9cRuzlzypPwcgQEX
LUPHRGv0MgJkCZbsvS6Y6bzjdAYb+mFYWwoecam+C/XMvVLs6al+X90KSMOd+cYB1OHIE1zeh43m
mj9kd+3eJS549W7jwfzFf4ZuayKtcWdcwheHg+ao9Aotki2x1Ha7TVfEpaCjYcr9IrdwpWxYv2ST
mYOEPsj3U+lmtooU2eNBmO9AAyTzkCkIc0bJyC1aU5jksUtHNrZMzuOtxbSyLBQHRCADQyc8ZGHR
BLaotqKLqWDFTRi6wqm943lHp4aAAmMD0YISjPqCkHrpI3iPHBxlaxzMnkS58d5Hd75IOPmodMvu
pO4sBpv/f+eSU3Mm/P97el+d9REf55Z0ITSRzBgkmi14CEno4jNajR4HSEZPzLsCl70BdhUwyv+h
5QblpCStm9/omc+u+iLoR+BQmNOXD2T4juWEDUX4m53Fif8t9Huyhf816IU1HHBMg4kdjL7eWp0T
IkARYQ3sfnRHYwdwTUhvz636kYZrUvlhESGcog6xnR1zIN0HqBOvPoAWt7lLi/D0nEnHhYbP7P5P
+it4n2+IEslOIYkAo0PJyctCtnz7AujWpkQpPM2g2rwaEuzRu7C3S5a0EV0o6tWfjJ1VvKM7mc6N
jv7UM/J/rqP+22f+xt3+JFQ5KjcjRDwee0O54tJXaWAl99Mwn2KzjhBIh+zzSspknW14oGuAtckv
Nh2+IkUieTHjmpTp6DLHdV2DU8FfaaWxAD3PL6G1BxspBrBqLBwQKIQMaaO0pKRVCw5DfvEHl39M
o1ef/6CTn+jezP+kkGmysLEKlfLeUPHQLfhPJ4SxlfIgjxKL6i5OT1FzaMZDNJ2L+Qm2s0xzLxL+
Eg2RmUO8q9CThSy4ZsUFBc+GJBwip/qwGtzmcBEa/deUrGnmSoPRlqbyZ267e08SQdZcfYBhNUBo
kJITImVuQspWRSlnJ/y9FS6VNV2DUSejTFpkZJT1UIjo1IBT1WeY4oKYTzIzUeMNNesWXp320EMI
Ug7kFmL9KVKWt7CSMcRTk+qAVxhElAGdo2bFP5NobAqx/LKU6mueAexqK0OvhPIwkyjTxny0DcVm
o4itK79hUxQygUxXwGRSyGpSUj6BnzYWjqqmnzV0EohMLKE8KA0hilOCTlPslF/RIPfLGBVhRfzp
hcikZTPKLjlSvKRRJxxo0lT+UoU/HaflISd3NKvGX0EkJFGIcBOE/tMsm49cpJVZaO+9T19ro2Em
DeWCpBOJJIqs38XUiJa0JUUKCldNq9ErRvq3kUH5FubgFii8FqM6E/o0tVx0JioHZcicjtQWPwyN
b72GFROnpLPpMsvtqtevPqUaRJn03Am4x7SWkazDBTJhyVQb7SUMzRsBlRB9Ui0UDaeUzx4TP92m
w0YUhXOsc0vhjvO6CeNWPU8oTnyuY9OPNzM617EwKag0z4mavjIZNMRPlK+efkghbs9aOW1noor0
OAD803yEoPo0IpXkDCjwvB3SUC+3ph4Sjdc3dGJH0FaWtUmoUPNr8xXj9ZUoUBml/p+qDB+J1JPm
LALmxsKVQP6N1YDMZATAvON+RiRG7/evR24dQD4F6D3SuSK3ERw7/Go0DMMzIcKtKK1H7a/kY2qi
vz4gR54LXejekRNg/tq1aFPKdAPOqPYYqtyYBSGcKRcuD1UMM5a0GtjLadLY33VpkcrKeoi+lIBu
pKr0eqsnafOzo28s0l4iJTHtaHnDqCFsJZ6BxK9oZsmA6wzEkyJ8ZSZXYStsRPJ6ksZCFuljeq/w
CfzGJjABlogJpiNpYLaqd44sdjKNrxIn/CSbhGmZvJdkn2gGr0fhosOmoT0i4ZBFrCscbIykvOis
jXD5bXqZoCcRRqL0BwEGxUEGZhGDraKxNOrZ7mMq94xgmSaeHvwrU47wWOAUrq7JNDLyHLLK9KZ5
W0grCfa7FFEigRmU6xhPhgh3HPgfNUeKDIsSw54IGRiW9k0o0b3y3wF0FgF3fvWnmDEfwoz3QC4q
t6y6o5GQIlNFSrFEwvys0hhWxDxytu2bcfLqSdgP9NNjfYt3mVAdFV2wW7ndxk2zlLTwKo+IRrks
A9rNsix8Tpr8QBWJdGL8KKXuC/swRzezRWp+tBUO7vz/UinYBu4A4O5zqlJoPBDBQCztNsci1eQi
VdT4p8dtMpGIaK59ZhKf+EG/0xiKtnl9IE1YzW8zieFWn65U0j9RE+nB78ROJLxPCTSnaWh9G2b1
bfACdsZPgE1II/2B0r5DpJK0xWSDbJG6rb3k8/73CQV9DJBhdUirU8UPkGrXmiJMFP8sxQTYqtoJ
51TWIlyB0k6EzxFfEXGo2GfWesJ3CC89q/Opf+fpknA7MxzT8A0Ei0WSFpdFGRpLQ6AGuq+oyAMV
K9iQY8mrDBQpuhfo2PdIXtTyfY0fj50j7x7Exa2KUiGlZ+2z3PjKr59ZWx3RgajvJRaRFLpt7qg2
/kkLPMWcAsXjnYZUs7YlY78M0B8mY8cJzHReH0REehG92pL0GXO1tjV3bwbUZr1x2+BeKu9r8UIs
kBArdpV9KVADTGLZvW9Iq2DFBRrUexjXo9ijpaioV2d+7j+1EMt3exdhDQxqrDuRJzZc024Dl0h0
53Fiy8h3A1ubAhTN6yuHUKKZQqnMp8Q9J6BIlpRNBnWV6o84QaLB2ZIM/2Sd+GTt+CZmS9Sm72py
7MLsukEFMpECrrS3BIuIwHArGN2XTGyoMGRLRWKQSMmghu8Yr3m4ScfiJlG36FuyFw8ICwq+FgW6
BP//piCfqom/JdBDoDA5/BEJzjXi88DIMGo9evu9AAZF8gJY+FphqzOK+tiQwDgGOQY4YiAhGsfi
NPUxXqGXPLsSsjgh+IwUQgvbg9mSW9HtyWl1xIpsMfOZjoGNMYG4DI33bgKwSqoZ2zP9ZSK2OLUS
iB8AVC3fnInfO21Nm2g/ryuDGwcysbtmcX0aJnSoGELKIPwyVcYnQf+Q1Q7PWom4Qov2CfNj38l4
4fBLHai24zQSyA18y/oD/GWJ3Q4SJH8+kMIjB7uiZOHBqow2N4q3xWhuymR4SLL1SXSAG2XmvLAy
bNNFBqQSIh/Lo0ei5qSdYcckthtSEpOHFyc+2cvPaqC+QTMoRA69tJx2RHJc1Xz66aLypWrKWso5
m8nmXpDpuDXKXrQHq73VBs41rGxqUH2ESf0afNZJWYtWIvNlQYBJy7YwD18Jqod3JmtOwwQ9CTQ1
iHnjaPQjlsBHxHYg4qhPhArQT3uzUAZh2r20JGOVIYhr3ERIcXeUhCGBeVuCdMINJYVszR82oFph
p6sjAulJK8I0e+jnnLf3pYV/taLuY+jdEse8NWq4XhnDyNhvy08CaZGmVTbBBezF9sAlwpmV8xD5
Mc0CnkGLUWr+zERSicptTBGLtpxWbBwVug+8j+1F5QMMVlO7Qa6Bu4NaYJou2m5Vmue5u+rKJfL/
hdRwcaERngnZqmHOX4PXEvc7Bhj9EWYRCSjB6ED3bVTey3e/NgFrm8RyaZb3kR8Be8XHCjew9hQt
tEcuAX2LhgluZKRFLTofyeDgMyVGy+9zpi5Ig/g2m4dYPQYgzkxM8khu9HGCR5qtDzKJfIVYIsqR
333zw3grAoIJMov5Y9lNRH+eaFljSrH7ElnypvF3ueXStICHooBrRGs73nIO3Rw6Ut1kTz3bEHM/
lLvEIod2GXL9z69a/53LTU4QK1v9qgI+RCEhAx5/oy1oww0biyE/RjIGtaVQrVTtmMAJwCforkqY
jEmcFW+WrrsCv2cQ2KbyG5Guj8ZUciEN1Y7eg8RJup2v7Cj6dgx5qxV3qggWbUGxgLVVhY9avSQT
Jn9Paikv2hIkOzR/MiBunlHqiPIl1FG+kpuU8/hAuJBFZXEbtzPZack7kNZ6T6s+3422lMZtL3xh
unxnL0+rgQ+RA3NCi6sNHuKjmbmyYuiBoguhDjjEy58KoSYb5cyWUHgsMg2Zaqmf2XlxlKAOkl0U
ejLLU0a/KeWLeLsx1nw3BBfW4K5Wh+FWtSkutjGMLYb60KTqkpUJTlkY/w0ho79/iAI8ye+JBPEN
1bY6zwK5HOMqmJ1MvmWksW4bfgwGdXY74lAW6POUNUpDnulu4s0D8mscYTwM2tYYtqL2jiclEpmp
Jnsoa/Ev/iLaxD+jAlZDNDfkhK3VTbifnxHqoAN2HivBPXXA0zEdyO2RQahRVSCDrLxk9gjc0T1c
VBU7NBB8Rr4S2C8fDz+26s4npMaJi8ix2yDGZrQ0bPMv2+QfmDqoFkXFRwJA7PTlZXhpdqIjkXOM
xmulBz8PGiDEppwOMlPEF95pM3KptsLCYAZYExbNb47oxWaT1V3+CECayccI8kp85rxuSC/DN41H
iNanRW25frnMBAc3A5V1+5TmADzizXL6DE7dQfqpj+YvsewQyfdoz7cjnAvEhvmR8raz/ld2JE2D
/4b/EDBRNLVDk4k4Yj4S69Gus7PCNetiO7IcyR2f5N9qtnSSyKwEo9gh+QYSnmYk819w3nO97pl2
8vRLEI6ZaauZU3aOprmUpc6I+Omk/xsoIRA/82Qjy7u0YAxcGOLmnVrFuLwY9zI+tqUFX0MtcEbW
nAt1HtgzEgLwFEDjL1q1y09Eg63g0KaMQshavOUDo00guiR8Z5QTEi9eLah6CoiLXHHIBplHjSB5
4xtO03cA6ebtbD/U5DqiLnWKZyg4UbLLg32rrepkE+euIJxq8Ui9OWBEwsnku0i1SP1q4X5Jz3iM
n+8JBcouXRPRJ7OTiAyOFF0fMFej7SxoODBd80vRLgqH4kGcUKdQgEqkoGN5NE4zUMaUSrj6Xxi4
vCcQKCTYQkaEJ+1KRXKwpPDBlZ5v4fcP/I/5r39JO2Fd2mBIKU5rQHQApeCZHKM//8zO1fwx7Zto
8VV6K5a0YBYugDfJHHzVQ7xo/iHcZFOj3g+joL5WNu1LoUybFL945UvLTEGgyzGCvkQgguune3Bi
JhsNiuFVMb7QsX6ZmaETm6Cjdf1Z/eN21IDvX+E3VZouoqpzeM9I6P8LvfBcrZrfTlwg6SVL/SRe
/CNBtCTiHlBPANJVn5OnrE3kew71jeI59nKKd5f8NIaTrSPGYuxigcNqpJ2HdX7vv80tXWMg4hZK
jwVCQM4VSmdorh5f+rFZB3scBoyuJm14/O8PEp/bHqLOuign8x6+UwvhA6RzgqF0GXiKx3+AAqZ6
g6Z0MFIVyjDLIubKR+VJwtsDZIW/fd5J3nxBYGd+FLd6n/0buLpcDSME6D3Zoj9k893zbeuw4nk4
jKkPfgUQbjlJ7MOidfgovsZ74Ap7aT+8dMuOv/hGpat1I89bL9bkAux4Vf1Ts2KuiLbU852ZQsLv
9sI+ZenL7mMEf+VImO8prOeEucdRPR8hqbJN7gZ3K4s7DwDPorpXNyOrGiYKnMsOI3fKAWrzjvY/
KNHAGejTIH/Qh9z0VBoNNuZpiHbavKQGcZVujJPvddBX1aa+lcdsz+++hTFoODjQuR55OmOSM4oF
JhxOUfSoqLqP1J6vo1f4wAT7lp76n5A5MsrvzbSLjlAIwjLcNrPd/BAlRnL/vv3WXwJCUK6LTxqd
Zq98ASkj41LqleTm38MTd3GIxLhyinP9+w5p3li4zbCdnMa3KXCBADvap3SckZLt78PfcmUc2qN5
EhICr5awYc20opGVRx7cnGDA2bCF6KYwpYFV/Q6vhIOLoxa8neqKe4hWf9HRbUslto+SzcVOI5F9
s4gIpjU3YKegrTowY+kyqCqTHRQX9FhlfsveDw4Qx6KcLm3CmuiRUGHTgEuDUjXtSKWJBnOhgPoT
T4YFv5POab+s8daEVGH1CrJq17I8BL6JddF7t6x/hmgFQxFUKxEFwp3a60WochRvEvOelf9IrvPL
Ed8EoVorFDuz6RIYY/fRD2m1cbXSBr7u1Kb+/O1eA4mByE1sDXdSd9DDf/1brUJy6Vcwr9Xw+E4E
7gXEdG/dtKs3e42C7xxFKaMV8Ll1E/urIt1JYFezvZ+6XfqUcs4IDsNw35CzTYJcv870Y4RLoOPW
HOtL1cWMI7YEaA1CtlA7zRk7EagJtxpcEPzNpCIt/iO91zWqysaNPRawUD2jI1BumZxwywYQe7JE
VVGHkQ6FCDRgevGFkmlorxofpD8g4dwL1qXu4kNHpZ/U3iXlRuRcAjaa58AfYBMtrg6FrUzwQ3Qa
Th/8EMySj1tDbOxMGeyCtoqhRl08sWUrFX4EqVx2/1jLjNSd2OZqV6uwcq+j1qV+aPygUoA7N2Ba
Q82NMccB1Y5eZoEY7GlKntCQge7Ik1MDZL57DHgH9G9Ru+UYmX23YxJvTmrsIZlKRW707Nqd+1ei
ewzio+hEUFiwbu1ICh/tRhARwd6vthaXsVnvCukszUhNIfzegWt48HSF07MgjB25dgTlRSQ5Pa3h
xNGX+78zzQ+hmtkDvyh2cc5KiClawKl53mTNp0JSupbaZTQ7RMO7rckebuSeaNHnRBdnin6hLV9B
vSnBbbuDoJ4UEiGQ+da57f+8fRc/U7YC2/vBj0qYObe1tmYr9CW3+Rp3+IFI/MYohzSjyNCUuO3Z
uiGw98HO3oiJqyCqjmxhXa9EGlkeUNe8cNWf8KReIT/neLNIMDCvTKnpl6XbvPQTZBUL4wnRI2Yb
fvB4HfLYgeb+4xWHzbmOdI7e2VUIUgGbxLZEL8zbqLUI9s0uPXeb+B7gyGOM2zJLIQOr1q3beUCM
kUKhNjHj62bCBUyiA4oK4zF+YD/J1sJFARDH63MPZNv6CrAknt98uVe6TOHjQfQ0Wz3jPeyFBVca
MRb4Kl19U2zVDUQLtgWn01yRYptDt/KfvYtOcyRs6hpsoboQKeZMkDgb3jpfeIOZQSDfQkERBbkJ
HsUHeqXkVeL20YPF+A8VAUZ/ySaghy3DXwAYJdFSPGc7RGbND7xd9qnCjJzaR++m+3dvGZI1IBpz
QVua76ASQ6DbwSZszUP705PveTAd1ZVFD1V3g+t3Ed8pv+DaoO6p4dr/rlyM9hiEjmDN0KU1bvRp
WZ7Q1axLLpcHZ9zMs36mUZMYpxgduqs7pIAi8OJK2jReviMnoXnxPBiuetV/sv3bIEkSXIdwQ36x
/sXqytrnuTM8gQLahX5WPmlnuPDcrzjRox7TFZ6HN52Dfm9TgKs48r53IxR3iwDdLfnp9vAk5x5J
sOtvzcJOd8Iuvk37oLN5sgqnHZf+nZH/XBJdcWwP/io4kRXJIrluDiaZG8vqqu4T7v9XeYjQPC+j
M/RgstM2dMhhsMS3eOwJcfik7YMUohVUleBVMPML+Q82nO7BtW8jvjnHJ6nd9leRAvtlt8OMKNyT
/f8fwqfMZs3oMX+M6/DY4TF02k34AxQFfa6eU28CAl82m3kg8HTZYN0AKklOTJ/tXaNeiDhpRp57
rGyJ7CDxWikxKbidCbW8Cu/4OON//Tk9pB76XGACksUqXsN+OiuFdmpViv+AekJGQ41UwKIyD+Y8
uwnm8BgvQxR86uTZDJW6E1Ek+KbkKsl4r9R95J+bUlhF7z9cwTZq7IeRv5LZOYwi2QnkVZkBQnKF
yEKUe2b3kP/j6Dy2I1WyKPpFrIUnYqr0mcqUL5kJS1LVwwUQ2AC+vjc9eZOuqpYyIeKac/YBCDnX
Jxcr9wiNo6d0nEYWqGNCoQ8V13jtTbjRH5GofayRUhS0s9DR6r1KuVjv2seGFgpY1rr8DMVOM3pE
x5GeDX5KaLt4CiNHsRH4DHOCPHjo8n1rI7a9z3gwzM5ApkNTVH6k9TEJboOK8CRwQNJWdYSObIfn
SBxc/ylHnJWW+5HWb8EHIB9oIotyl9EdBVxv27lK9oX+U7eMfvW57c62RXN0gQbldad02NndG/Z7
7W4C5nNwUSweJ70VjYU/HgDzscjOWAZMwCT72fbBNZBJ8TCqB6GJLBlvaXOebAYV5znEpAcCe+O+
IbCm6l6lq84GYEcLsJ7e0b+U06le4WlPGbouRIzAzOOJdik6WdEBHONOx+c1+KVLUBQfkFYDHCDS
dWYFQK/LjLar2BUgzsVFvQFZoeJDtewx1O8JGIXa+RHPjDH3FJE0Uhj5GDy4FEiS8Mx7JM5+sbpa
ljUHm228kLdugap8FyTfifOEqadh2VqWhGZcfAp4eZiYOCC0YUpi2h+V31senkDsVV7zhGlfg3Mw
5q1AQUcYRRHuM/soiXcVOVkHxwgE7n6QjIMcD3WpV7h/BzmTFNFvMwHot0r9Q7FmHLBNgIRuIY4p
qd3r5kp+xmZAYh1L1jpT6bFfyQhwXVe+fvrbOmGwjR2X9Qx82wycgdOE/KJ+852p3iXXtOt/B7Po
n9YCpZ9YifyriB34kXHdnozhrciNLB5rtyMso/DfknbOTuNALHUUJeALwi5GLcuyd871v3yefUzt
YwAMyk9ATs9U5lGQkALW+AFGL13WH0TkxAd7IgGsrecGWxOM0DUiXO5TohheuokFZKZb5+9UDi15
vgPBdQ4F4mD7495NGiQwGRYuVdhEzEWDeO37GcN9DUrEabL+cSprzrvSGhLmmT2REI7r+vdRaRJz
l0Woq8GKy9PY1EDwlzqFMC8R2ngR7Vc88SwEvUdObWbPC9t4jv/BXaw/Zems060akhtDwAjrtRrS
jyIfS/IVTfenz1ubnnGOxN4joG0XGSUe8iYoISepCNu4DyK+i8RX1ilumcjX9ikrSTJMw4xBnq4c
omBF0FGLqqrIxaUfamZkQe0+tGGPYAnAMWNaplXco4IhkztlT3ks1aPyCAkJHc+qNwm8O7ZenX8k
qpwNwJBgaZ5I8jEZPPopd6oXuxyZHBgGcsmAh7Zf0ZFu0c8nLVMoTsH8Bih5yrjURgAVZVm/DlMW
0ZA59FJzwWiDuIPmkvaezQ81VPWHqwrwt0HR4ZP3/BG1YDU/145G4W+DDGZQXVW/VsIjibhgSvkH
7JW6NAVW1xxqX0Y/2TSrx8T0uG5mDQnazQtqEm1Lqus5yl/6UNFmaY94DyAedvPVBtZqivSjYwdV
XtY2VYKjJUWD8uhP+A/Ok6IvOXebxuBwjIcTKBSBU5011J8uaSwGjwpYnisGzL4LPsdSheF1rrrs
bUmIf1RT8Te2ze/csDxN/N57IQ2K6Xxb51uvHp69dHQvSywGCz+lbsotKTkGbXnOaVEV4UrxIxX1
s/JZry0Oab1t3gNmmCx+V8rDvLaPs+s03TkjkOAesiSnVZ6DTaX9KWYGCG6tdkIIrlLfY/iXduyp
4Bq6j1ag46eq1sz7mqWZn1Oe5F1n96SE9jiR4wUwEvtagIOG1SIo6ne+OzYyNkjrk7KAnDA99vZk
lsbbTlT5Y6plTCKoAv9UzQnxeuNP47NRgR/I2rWW/V4XC6ovUDYTkWevdgY9toghxPP4t0BW1qTC
oLNv49xlD20CzCGqjWTiXhDp4YYV6dAzU4ek85ZrU89qjdEmNodEx3sLLjKmMLl60M1UXEabb17O
ofdjOqf6ceKEvHgnZOqGIYVk3kavemqp1JGwIa7HcES2PFgEw9kcFI8Esie3yFbmavLIOZcw8DGX
YsLzs84crLjp0GPyunmBMGcdkgvXhWK8eK013IjY619F59XoVjI3ukhpBnT3M55COFgoX6hVY5eQ
NSZ3AaAaEFIkvwGt82LtMgz044/ZAZpkTw4DiIie2okKQeJYuP4ZMpJ+UCnAU+DFfnLI+Nu4BhwE
GUmM1IwkWTGbPWSUBHG0p461PADdXD3LPpteoMd1kstx4AFqEZDouqZgGPLVqqNT9zSSG45qj+zq
yO3q517Xyc1e0M7EbIa3Exu0Z24A5zAOYN9h95IuMozOaXQzdFfgaP2zCjOzT4rRv1Z68r8n30W+
KSN81WZJdlU5m5+8nXmq6zSOmFu3IzI8T1B31tHyPHpLew2HGaLsXKGRKoKCtmpwjqLvhECmgQ4k
aLry1qgacPmcwG/QajWamRLLqmO16lqaiQkTbkpwMkAj82PZINVbDHzHzPeJTNA29LDMTz7LemaM
Orkf6aTiXUGQ1262Z1Qs8Yh9V6VZg0kY4fzo+ZAyRngRfdvB4Uvc5MzRySCxmqEt3TV9UuCKXnI4
UNZIkSiBWMTuGiVYaA+NYSof69TStC1ZaZ6bIEG5ZnxOzl4R9WgKYsy4JCgEW0a24xwLJHZpncH6
JrEB1KJmXNco68HTY8jOnhx0r+iRIaAgmadE/Wv7rC72QLbMMQ1LmB81OW6BrtMnyw7R9IYkx0V+
PNHq9LBfuEIS0FdT7b/DNFqxNKFgGtTnetq5Y1pcpzCVqGoUq95J6vBClasxO9fqgRqG7WVHmvDo
BuxDwgIWWjIGLCIL47LQoV4aHmfHVhEE+a47yLTr952ycQ2WkAHKkZjHDWx3iAPRzK7yDoATXZ5V
gL0Z05xWGeov6ujCQlqTtSESwdhtDsbDeju0gL6QNtSACZjG5Ois7uM2QbpmkuRgilEfmhYyLyEC
FqfUjNzPnVihyoK3MlFYjIxe8J4jYckYtZUivQqIzrvSeFgDxqS7r8YBy3jd6XsI2LyaC2m85Job
+1vV8TP8reLNiyP/l/D2/gPoe3qyLTj9aUD9nVASHGIH7VFjD/xdT7A0lEGKg18RiICHD770ndMB
hLsrSKtK79rabSC2Dulbm1cBxpfUNBenlekfN07+M+ig1tIMf6JS/OlGsj5LMvPZ+8FsHSLP0KmH
LFBmUn0Ujv2QMVmS/ORDVu2TPM8ODmkz+zwSTIjzFjKXa4/yjWgmeW699ksEvbwnXTQ5+mM63vth
hg9rkCxLmIiESfyWNYtg7CIkCaS9JzCzTSXagtE47taZ2lXpKCWfdN3P472n8/Gv2/GubhpHEWMz
oQf5h8gq30kdfeVp0GwHY0Cn2WNAN83xcvOyRdbHGBYSTsCCPMp+ZOtjg0vKUxxdPQ2Gv0XtxUVH
7cGC0MWjOAy6vI8Xr9v7urYf6xr2HMu9TB1cSQzlkkDgVUKx8Cwnkic2ceu4hzxl6el2qTgxYot8
Qt4cxJtJoMZTNwWYaDSS8jovh4cJDdJdqEmK5PE2T8CG3afG7YdDlFT5ORoNo4zc0Iq06fKmtS55
McrcYN4yM7JwhJ1D3ZMDK4uMfIw83tl+IHchtHGgf651H0tgJFUep8cuiMRjXrEQg35V7yeg0nu+
+3WDUPRfTjgNwDGS4LhkDEpcERi2OJV1WXyYFeFc88HPYfhLGFX9x1c1fKxq8v/z88a7EdFVHlDt
qK9uYiKk/GS8ckG7B6cDaCVUMW61acuzNJ06LJ3pX0M1IzpOp34TgEFF5zTJqx05xbn0u+LiaJaq
0WAY25BK3lF8T8s+TVwoxdgz30ODTy8mnm7D4zG+LI75bgKDyckenB+Yrfk59ALnHLRrm+Pze4GJ
i36sgHlg4wqkokvoJkRqy26XtCQuNS6gmdYCj+EVfrM1gRuSPdOsrYBL/DS6xk1eWw4YMRM/cHwg
QsnRKGN3RQ2Rk8I45YX1Zk+eRLvWqfexIGawcIR1mdyielogAm5IsXhJEMVcejtNd55XJMdijqyL
TYTrvptdWupGhf77INP0g2jX6VUhUjtYQkQ/aTaTE57I+MgrCZfW03xV44QKt5/K+Sj1HP+D6eg8
hO265JbVAEioKc4CWex+jsaICbum22cs8Fq1AdmBrmdYObiDz5PcTBPXCpv8ucq50FM9+j8yycOH
agl4zVN24+R50vliabQeZN12xDaVMACXUiBZRQ1mWwvNYwjtFRxKx57HTlLForFtrecqAMyPFKOI
dp1kEoiOxlymwZ1B3wYretKb0FLgV5ZB01/SBl1qHmTxObS6P3M666tJsom2P1oiWNvpeKoUCLU0
BV9pO77Zw3J3SbFUlFGzqX4p2s5oK4m4q45tMjySIGYOY5uBSh+aSTyRaDbDoaj+jlVr7Uy0iL9F
pZKDDVr00qbGOTMzeQljSz1bQzAdR1XTBjvc6E9ZL8sfkxc9k1KJpkrTsDZMcft/bdqnCHYjwSS+
q7OPNsphL9AIf3O2AB+x4+oW04W98+gs24ivFJODb1CW+attxi/HMyGU+j4nMWDb06R8eKqOLlOd
scqnsJ8R9WowRnLGp6rHdS0inHW0N1A9sfcIw8cmaPLXlJZr4FncB32W4nx24tc4xxdh+bFP9q6r
HxbHck/TUCY3X0vWVbndAjGyIXpMyXKJF4d5FqGdYDry8l349hKw/7Sn57Svp49Q0KaE3lIfTIPz
bfBXoMrsOczZ/OR9CUMScEai1kFhs4rTFuuxzEEGGbtM2prO3wNew5gkQufY+jWhYY6d/kvijKSw
rAMD5LX9f3ztHs0W1Kqm9Vj/RYNi9tIUON4lQ+iGOItNKgLSU0M/QYhWNR9+ZxXH3F58QrgTrksd
LL+WU82vXcOKtPI0EPOgXp6qEG4/Put+DBCo2oBkpmVkHRrWQLucuJtfVOlGZz1I95GL8+bqYPpP
FGV8FTBzmY3PNhpeyhZvHlj9TwXC8D21gdoz3CJSNHMwyqMdV888Yx0C+eXfpBB7AfLFqLqQBeIu
KSYJ5LP3dSbn51CUrCDtKiX1BljHOMTRNR4z/6OcTHXJjZNeI3t0jnmtkWnm5RpOQGUQbMVMcqsh
o34XDVF7sb2BQ6BH9enV/IZtMLefYmpyYK2rhDiIYxzKHiBfTmTGBjMMECb+lojc39EMySsnZvgu
+0A+DH0CxGeVbFfd2PyhyAoOXTPi4JNRIAkh8us3T/jZzfYQaQ1pAqm0Stu9aYd03xT2cpRegJkG
Nq+ut9aoQTCJXNUfwnQa+VHlfXOeM3BptHtqCrwhjcJcAVyCsXLvcOGi/8X87ePZTRf/b0UjuJkV
SYH5ZMJTO8e49Kr2t0hqsR2mBhxh0psfyyectMip8Tl+oaV1AIRiLXiq5cLmM0Sc1PUsnl09U19H
6gKuWv4L7TR4s6Q7XGLRthhcoGKQ90XKJd8yLJyQyZrtWN69kkmJ4VVNEDpWSihQ756ll0cEm+7l
b14E3oURRHQi1wFjq5AkZ3QPo0xfymD852XtX3txeDTIadNtYaDpoZtZalShkqVpWCSHsrc3dTTs
p5b7MVJESYK5vrPHBM+Yt6dS3yiYV5NXvJdLxMLeJi0OCiVhqkg8OJv2wl5eSXugkGin+7CdQeTo
4amyhu9aonSpw32U4CxcUu+pVgPUOUNtQRnV7EaTE4BlumIXsqRxmKv5XXwLiZTviuI1IBRg4/Xo
huYqfuiz6jd2EbXyIA7B8uISdhM6HGaWgEhjnxWsYr7C6d5K53vQClDq/CPhYrsYA0fQIvgMLCpB
cRIhaes5XkzX3TtRc8K38Bon2amXDMe08z6E+E4XebJuE1LFxIKA4XXIKB3iHhBLuOKQWc61WAau
HnM/Rkg9O1YOsyKevUAuNQc9TRArrhQiYjw+xrp8bkosizOrN1ZsPstkzTvqDd5T3/vHym4ulsIt
GLWM1iVkT2QT0YFXGssQyBNyhm7hxPHupe7F1stb4QdoCvNNHAY/qBMPNDUbufQv9dqiCbZWEXaS
dN4PiH59DGxMbPbMEYbvKBUbWMAnRl9UsKsuJDYPPa4BT/UPZTqcaQJfHK/9FwbJY4GwwFZYyCf1
7C5Jgrs0xh7qY8WVXybtcBfkeIx6oKiO/bCsCzT5z0tXNF5zGtQI1ugx770DWY14lhmv7l2QVUk6
HCxUTBp+MbJel9n3CIPUG8NzOJGI5L+Rz5Paj2AkOywbVthfbRR5MlxOkcdOk6yO8ZVxBUwNnzdA
bic0E8uHE7x39k9YEUWERPEMpcYq73uxg3QBM/M4kL4+LseQvmKMdphHWHKRfYldxGHSUE7/pvZv
C1MtelLVG8BIS14EwQ0EG6cJtFFffLWoiXx0TH3jfaYsi+1KQkJZ7lQPNJJATbtYDpIc2dL+ygRh
mZ9uzgQ6fFpKyGJb2z72yY78ortQfVNAoxJ70M6ry3ogZwKtdliqXPu5JsiD2pX0O/1bgzXNfhv9
HS5cENNDrjFYWLy22kG0AR/4p3DZXI2arXF+XOzy04UsShG/G9oY2bd/yJHdJXh7GXtTkxDKtgkM
kwHJwmoq/7Oyfsem1E7gWaIeZ0xzlsFw78RIBFkb158pqekZzDK2qua5BoxC9eO8c9DfZYTz6klT
PLMGAFQ3BWQLNT+uY64tnvkpQVVoGEQu0SFE1c3AK3eRmpnV0dYMx6ykBl43HGhc/eSWTmDffoB/
H7DhbB0QjGOMKmO9z9RKpf4W6DZii5W07z/k6W9k8BahfBAPK9pijQLozcqNh4VPtZVU397inisw
IAnbW1HHB7csvIM9NGzA5Z6ShFc5OXIqlRxEDDC7tvq3NP5tzsD94Ce6JnydQTicMsjDoTDfGayF
OHe3scVyE5ldNGSsVzNiRXmHoxjLAVleKUOMgmuIcTXt88A1F4OI80l3kDFjAwQymGKnGRePG5xL
WZ0i19wkJbxZvG1powCPBmr8cv7wsGNNQjCpdq/EGn4ujnuVmbhIG0dst4ynQZp9nzI0mPnbbvJV
SoefoQg+6YwflxXxx02KQIlp94Bgf0OB7u2EDv1LQjY83CTxh4x3dGtBD3KH8hkzuP+ZdqCJCuXT
kCwclE5jYQdlowEmdtGYLVW8XMgtXmfFdNvpJu5xyooKrHUWXt1IcFWG7qvvrOrQcERQxf04Bl50
Z81xi9AsuIR9x/I6aG9GESOYjOJuHKm5Sr889iJiy9y0iCkJM1ijhzj2JiBqmQIBIpoFem/4Pdv5
UdCwVB4G6DR4sqbkoGfDFoq5UTZ5q1forcFKKAzHaxoFDGZTCbOT7ikeRXpKqgZCev8U1zDf2v5j
NKBwp2L+U0Xe1dP9OSZVkOYT/r4X9x23R7DjZPqtnfxBJuKxn9PnQXaXMSBoipnIsQMUnPXs4GzP
e3Rz65TLYpfSrFMxHAOruTFruPciJFUZSc2kb0Z1g7RTY8DUcfITw1Q1kH5sL/9UfvmajN6fnGCN
u6nqD6Gtj16PXSmejqGf3ZPatmW2tg1JHrH96tNQXvCc1o8+kMIZw4Eu8BOFlTqSanyKRkC31FEb
g2KzicZt4c3XcURdjkGo59nhPpEITgsBEpBLSY7x3uPeVWw881XN4kZoksijZGxCfrJ6nRLczbV+
SclGpAYIT+wAjoLH6s4alx+x1Hxa3mvtMhePCf22E69iEhswQ4y37kRGCm0vb7RX6r9odRBYe8me
3cueJM3XZdBnGvOnRQsIfIiSfUbaIa7MHJRw6AYvkx3eFwHOEIfISC1vJBAfvDE/jTkUrLa+7wKE
BDo9lCVAOSoM+qtTWFanriBip4I30y1rwu9KDOhiFl3tWyoZx86oaZqF4bF2v8YsulL57RmcfTOT
3ijP/aWCOobd/Bar5CglK04mQLtOqR+P4yvwmq2MnXObokuIWcR04Nup62sAu167AneH/p+QxUsA
hm+KbWTfy5N2+YOCa54oTZLW650h1ulc+KA3JVNEbjX94Ao0oimjFVHVv9lMNqA1ti8OGjYaoXQ7
zt5K5ayPg0o/rACnS27Lsxsg8iO8eyIi664TlNrK3lER7qhVLpZlTiohMbjiSSnIeaPj/3YtApTI
uTsRI0jN45DWXjRPhOdQENnoBWBos1Y7OVHyowzGKnxo3GVlva2T8q/Klxsd6lsZDc+6i/FfW1DK
DE6IKEPvnDKgUJpENELjjmnh3OnuUc4YXhMDO8jznxYKeh3U0Bo4yDz3I3Dm/5aqelQFCl9SMY51
Xk1gJ9sfd1y3SrN3JkH3LLr2Lchj/6pbyB8+279NGjARaQeGqEmc6oPhJOEDmXeFzXfkMUzC2Mcg
oRty+sj24srp2mf+tvaQlUSze2zmjKpEiH8keClCrzj8WZAh7cCR0WUk+bXOQ9Db484swa1Iczpb
9ufT2voG9qeUcKJkAoM5C7jeInfV8HsRbMf64kSK/Z82T1PJwNzOrPPQ1Og9HKBGCcJSAVW7y9n7
tpgGch+6fVxaB7lwIDe1u3Oh/5BTdM0YUHD6dMkzvYzzY5aBK7Pj160KFqkR3BR4RkWSjUy+9IMa
w9c8sg9YUlk6jOabCd/D5Eg8YomVbml9uLsz3W8qO3/H1rtxMshVxJ/PidwFkf4Jef3CxN2TwfqR
I+3ybfMs8P5sUm9Se80ICOyp6a+hxH+fY5gOev61PGLwgkmDHb3gVV2mi7CRj/rN+nXOwdVYq7XZ
YN1KQTmYfHpvc9valmH2OClAVUV6pf349cvsw/HnYjPW6IEbKv3CJ5CG/2X08t/Srf6bulYyAh5/
e9E9egE+BELh+Lx8QcaDpqBd4dyueRhjAlxnXODkUYJdQkVLcQ3zYGlfmBxc585Yd2XECGhFgFaz
wR2zLE+BZyP0778HHfZHZloOf2F8UArNRzF7bNfnY2wArflMuuIEfaIebtPELe472WcFbdGy0Gz4
zZUH9iEpnD910UDOdq2bkywOnc5yJWex+rF6xGokNpzYF23Bt+1rZJltKxCchMtldDFldoFcAOCN
h2Kyz73rXBwsiTagYJruV88CWhVzhLstevCsFiMO4PKntJIfPjDUqCg5W7ncW5Y6xvhIuxDHJKXM
HBQH20rQNrfzPyZSOy9Y9n4mHG7pdRQ75Ux7LB+bkF88UfqeGywvagn/klL60NX+aUzBP4UplZCK
VjP3jGOgFkAT6J3BigAiKdLB3VoT68XWyb+1Q0tsObZ4kAujCfahuA2K73jUgNw6/4X49EsEn27T
UuEUkzlExB4wQ4atOq/Ycrf7E0TIOhd/fKuImGm7le/fBHgxPIwMjFM3UYjffRTRfsns8cpbH20T
gRot79Jd3uLQaCGsglRUjsl2QYjguFu69lJX3clnW9gMMQCcwrqULtjMQJb/VBw+WkxvD70ff+aI
e0h2foyX/s1aj6J67t/JQD4JRBw8cQ8sGDgKZPYHwyawDltmT0RK/GJsg7eErb0bEceXPVmjBUwR
8hLrhUidUj5NqTzHrfnw++qnXb3sPb1rpbsLy//HBaIq9Lbp3lbeOaNUDTTbbldj/bFvcaF+2MZc
up75TsvcAu5gmoH26+J2myFgLmr8m+38wGG2+vAdSMa+eko4wO9CDGdOktzbcrUSNoh8tPvWSvEi
JxLMCApwUeYtPaJKbWmsDT2i0voou/7SNvZ7boJf1WUnK4YZOefvqoT4IywO6NL9tbFNaWyWvQhu
FsmqrISPvTHnWE3HaAi/cI7v2tr60mFXP4R9VKDQ6ZOPzgHT7EBzvcujdaUMa2oi5qIYdmXvwFMk
WjN3UVND95AhI/Wm8vdMn9A39gMuRqxs6Sh/wrH9a0l/JgKPnz1sALLTkrKmQhYHKcDfWIEH7JHx
+yDQEIvF33XssiPVvGoZvFH6QJHpDX1+O8EDUmjqSCq488gn9GV1EeVwYVvk3KXElUIIeK7b8CbC
5UG1iBdNmfyWqArbyYYQB4YT15WmLED6QNuDI4iN60VimnXK5C1AHWgLHIe5+yF8aniVrqYah8mV
RJ9tmH/lgbVtcmKJyBPIQo9NUvucD/DtifQre07wHIsk/mTnO8GdqfIEzavYeAPZM6241UH5TVzS
V+1EB0aNv76JQDaKryp3bvMy7BaKmEyjxxLpTQSAS1v95FnNm5f8KYQLxBTbknB+sgGy+8ztNtQv
PXlwkT1HRG1NR7vrz7Y0F42OrwZYGBNdbfneqS6bp1CtvjHsmD6262ViijA2z5k1P0kEPi1xBqhJ
diSwbHLQMjO6pFF2W5deruXBSb1sT1t6YNrGi5reXFt/9iq4J3r0sODZTLRPuJx1abv5nfHqRzTh
FCvoaWkEUWNYxIuZ9OrVPoYVBX0mi242oYgx0TQdnb9O2s0yYUm0mqe8nTxEotapaIvvOYt/O48V
cJaBnAjlXT70fxaw2WVVH8eRItgZaYkrjTGoMRfLc670fThCRvmEg9lsDKbcstWsewOfsED7pVjz
L+rkfpjcqzL22c/Q5NpwydLkZKjSWWu8xiP+8gphyCbDwDB23aPDmVG66duM82myKUvkumkPbc7L
EOuJ7UTEgbS4cBxAQN1qotNss06siXYohPj9eLonZ272BDdnBwlLv1IFjGuMPp4u/uTMcOyAinDi
QUFmhM/RKCJN+yjlY8jTZ9Yy+Un1XnfwenG1AxhYTaiaj5yf3sMGZUgqu4QDFL/ZxlChl+S05PyY
aYPaPsAUo0dOpGKqfBTdNP7SCf5xQ2Rn5YPtrzJS3r3+NGhEwYRzKoYU1vqZWy/0eyRLJPZ47iP/
rnX1/eI1WDJRHsHuDRKyJ2S9a32bniZl7vN/SZHvVy9Rjx9bOfoSOdSRfV58W8Tj+NOICyyC7RN5
4HA7+oaApOyCe6odqpexo1/zn1HmMQIbkFcNMwU308GTn+WfHtqILCsAbGC9iCHLYISlIdeUU0s3
X2erPRDogwqCK0Vyr02m/xoG80b2yTGlnytGcwoZSJjZi1+ySB3VMv+bGoP7UDBnyXvJ2KdGAtr3
yNpXXb09v03CbRkph++OSMFmjMk9qpxbUE3erYnY1udYllmOOyCUZoAnS2IhBM7f8hY5Ztm4Z9Vg
YBIOPs45+hrq4OZF4zGb63uFKUWI4p5LF759Doolg+GSpMvfNJflhoCv4GYmEHq8A2ey5bOdqnDv
VdI6JhPUwT5Q964NVMet1G1BSgXW4ZDY7HkZKt7VPkMvJn5dqL78ngTmTjjnSQXP3PMPYcYQs0Il
sLdaaZ1zoYgYljAWe6f8w7JPn1I/fCQVyWUHj+Pd1/01J7KHMMrDUCyfKfofDmLMDW7rdlvpYRZT
k5z2gWVtpB2CbepbgPfhs27n7Rpw73sSnk3n7LwGf7tmfppOwa3s/XfpDG8S027C6mCfIavsUDaS
qX2h2KMoHCm12tY/phGy6WhI4W07KNghrWIun/EW0Ea3LQm3Q0lfWJMRpu2LkFXzhfRl6wQ4rsh2
3ri9Vo+sS8IDHI9TjHk4wgE0y+aJG+OLeu1zchJqAPlS8aeFFZWnRooRLwnraIdoTM52VqIB//FY
dOM4ysh68pInVSdIHS0t9qlWGi8yGrZRMDEOJ7vesC+gTpufu6I3lyYLm33rtu+Fh6+rsFKcOEje
SZ7+19BjgAsiU6guFJG6FflOhsY5bjSxq1nNNAkAx35CmAwoGbOR2qOr3dkdaoABiHMUvTQNNWcx
1sEx7eSfNsShlko0IzATTt5s75ox/1d07Fi6xAAOLp98xRaB0gebBH5W7b7kyMPoEZqtbmDI+N7I
YahxDIczL3DZ5XzSyEafEhPzTxM6uUTtkyiIwcmL0+KNb8LGDNYo97vt0VIU1R7BIR5b33qLiui9
Bus2lORliLp/cwN9gjMyb/3WnF3dranqpQJ+0lfb0NPXSA6P9cC2ZgpxqBcFpXjbBq9TYV5FkJDa
pMIUrqhzL0JmWZFrw4WMQr0tF/FVLpx7c83hPXbiJbPDl8rKDxbbhixh1kF7Su9m5mMVCTTaBrXu
NMQfHGi7lDk7XgwyiVt+U0Qr/ZOynYfUjLeQ2RdRUt79MNg9IUvldKEFkgBruohE3eq7Eu6pdRnb
+1wK/DberZKY0CuCI2Tr7fh/bU8sot0riqfvQE4fietCvo6XA6Hv0S5iR7x1UirlZbwP8fyQi20z
RNIGHSjH0GmxRouyU0OW5913llbul3D5b8k+6lk+KjAxWTixUFmY4AuiYdG6MBQJAvtoco6PdBrO
AWODtmHJWWG2rkvxoRdM0XmSfzqUoHaaCa748ZUu8RgokNpzB2pOBsuuWD1faWqShzLoikNk2f/j
6LyWI0W2KPpFRCSQuNcylDfy5oWQWhLeJ/brZzFvN+L2tFpVkHnM3msDcJuhOeaRa4LDkKcZprML
EZ0SQdwou3Yzxy24crIKmcKwYUNhTUGS7KBFcNaR/FGm9tYrbEASZZ6vS4m0NslxrjClpFQPkcxG
+lumyWe97V6a/wftevg6TvHJDeRLqyfeTsTNIUlhTwbnuYTlyegg9JJpQ2vd/rng1mVRPfUZhkRP
mkzR2mtturCHUJWvMo+D1XO0X8fpsQuT6BM0FeNsdvptgjAtRL54CWObmiFgyjMWegCSWyrWZYaN
XJn/wOtYf5rS+FV8ESsjCD6rEoyfh40wtq9dl4LrxnTYWMmbVuoKqQQYtnyhJxLst0vt+YtI2+dk
dHg4uLAij299LD+cAjOLFeFNbpb7dJAORyrRAlHETEuyILDm8BgtKeJBjtAOG93UP1l1uI+aYt96
0WelWMqw5r0P0YhEXx9YGGoSYrZxrtzwLWcXt8s11O11WjJydOqX3i1c8hdifaumYV8vJ52DrLQY
IBoirltXloey1/CFo0GsQogeynZnRM5inOgM0uEipgJFM+8nvtgkTcHKTLDt2vapV8MlxphilfmT
WWh8z/mLaqdb4ThE/hUYF+OEHT0M81VGJjesQv2o5ERUPEyoAP7KaL0nmXUrFvqPiw2jgflX1v2d
M/1USegfJpFQoTug7MWL50zmPi3d8GHSJVBg+ZySrch3DR3Rmo8uOT4pvVXoYnXUo+LUd7nj103m
zzp/k7hPJEFq+bemTeC/2UEbaLQ3ZQZpRhoesRju+JgiYuymcjuZLZFhAZDUtEce2HRBvCZ1/F/i
1q/IyL751NFkpfs0AVYA4jr1wpekcxTLGIR1FROMIH9rCRFRA+F+lfMysTLC0yPlfukVunTcJU1y
0MY24zAyr10qHoySX7HoDIoMjj8GsEiEmS2mKGRBLNhTlW4MkDCPBfOzTa/sR739H+JNbuEEm6Gs
oJxSPFAe7C1yiIuQ4okx0t3VJ7pEGjlXz44R0G/bmvHBGbsA8UwUWm8MPd7Rz6UgubQNqcfk2nhm
sUbgjYBswCKPt8wCIYQQy7clXZkrk00w8ofnNvqe8wZQKFuqEMRFOwzb1hRrx2Mb08Br0J3G96rh
t8h+WsAL0nD8qm8OtQbKVIV3xXBeus3G7XiDZwgV0rtTXWNBFZJCjcdVoRYirUKcOtZH8aQOgYkr
b4j7dyfNrt2ESrGg7mC+Ee7qcP6rw96XyNF7IyTikRjRpA6/ej3C8V0X2TbRyHCoe0YmVccYss4q
zjMWlQ6iY65ZGIo/RcM7Wxc4tmULZbLRIej3eHvLrt0WrkN8GB7QDmpG0HuXsm4+NX0ZQ0X60XCo
MNPmIg0GcKaAX+xKZlx6rUOjsdrjGAfX2dBeZMXrPLmbYmRym4MicEZSm0eW685n3Z/ikCTYLssr
fI4SeMfRhDgwFA8qnjaooZoBh3R3oQfHAkZ1C5a177/0aax+qqh0/6HWkSSDDpo/oO1jytJ0vxni
uEfkrjS2YZCG5L5ZJcxZ/CUA2jK3f8qQ2WzTIdBe26KcvjM3wdwrcq0954EmPhM0AydrnMfDyKl2
NfpYvYzGCNx4buu1VuXwRHrTwPypCzxXsuxJblZ6udXjADq0hRXcE0FwgJLEnRFhyi0t9kNuBjij
j/vuPmPB2SYNGvPOK/6EJdMty8wJa6+K/hWlhb+sRGHYdjl0ZqUTzxJ1b20O/FYbt7GLkySJCLAs
SMVeS80DCdc3GKimsrz3LbVC2DXopqC9GRp8k4FRM8P/cPTe4jF5V8jnzonbYMbWJppTfDJsNeFn
sOuL93wgNotnPu0WlTj3WIQcuWvD6dTNs4B9kZBmW+JTypYo5yKGGlLm1E2GBQkvJACbM6aCaZhU
Cv1HzUjN5T9c5R5BgHZjmTyEQ02wInE8XWcxyWSpT+OmL9KBKIu3fD6/luXOdzHoZnS2zeXv7jSP
jhrqn5N6sPVLLYT6KbQ4ndZqmKdrKLlKEVPD9KEQcuHqMUKwk4V0KTT6RQRw5N+qTiBZEB8ap3Qe
UCdOGuPaelmhKIfKpGEKUnUMxHXXb8m93qUFI3+ZzOKjGqkjmHmU1ynXH+PWVNtUObd4qD4NZPFZ
bx485Vx7UJ19x2g+LZ1/OHdw90imXtUcHRBQPgc5sQohBonRHO5l3pc+3Qmsj4YkuxgrdufmONzl
h4VkYBKVzvo5v9NF/JtcdilWAyPfrEi1ttLwGlvjIYjhbnbGUzYHT7NMPr2kowhW+yjMnmIX8R4B
56mvq37f9BEXdLHllol3AoVpJAyf/uhc4Y9r3Oq1cOGIOO7FSIld6dk2TkN5mxF4oqt9z03jLvTi
10YAhdGofpCqps+qOe/dp3pm9J7oxmuQSqRVxrUpQA2lBkXCELMfaLsHdnHzW+m1BzN20egYwUuL
1o2AKjjUgDtirwUUP5nTtqBA2wTSe9A0Ldg5lfM06OxU6ete03Dc9q3xNvQEwcTtU0EZtepMPM8i
48RPQvLjYiSzZ4sZEhcTe/w5xpcTV66BLqGvVmmAimQoHrlHVgHrGp1058YqEZ8YrHaN5Q0rg4Qh
LEadoqcEHaytQ9ZXU+V80fKspZ1HjautUcD+hK745ihxl22u4UdEnEYd5Fqjf9DMBoSOiNmM6aJ7
Sq0OIlSUvGhgR0aE7oL9H31qggnVQW+HiWCTzTyZeqyjvyVzKe+68TVNHSbvrQQtrxtHJyydHZ/J
PvX6P1KL63PtqMeBOEfGju0GjRckhcaHybmvJPEEmM82CWxJWWjMhhIQYBqPlBcrpir9ITbcTVbJ
DzFEV/SolBuFfVBp1l9Rnq5xDnosjYnOXDq4QqC1Cz1+YNbLTWsyDg0T54rXDnG5VkQ7USa/U8hJ
EKkBXFeH51WZ4dqd4WZkOBCciZKoRA822OJTds1fJ6m1OfGaU68Hf5Ml727IBAQfJEbMeTHem7m5
sUQFlxe0xdzL99jmbzWLi+X2+OPDchWrcaN5OtgPQ3/3dJQktoGWmWyW3OHHEduqdA7/LHzpLEWT
MhyiDIOUF12CRVEKeHUbZOC869R+UEnsm2O5ZRr/MVQjBKEaP/Rg17QVbTUcKf63PULyOcPiICQu
u5IZmSY0e1+HhWAWo8STHmiomMqiuxktb30mFjuE3l4TDq6a3cCQz+uIx5TMlBVV1FY0xtogW8Yq
1ZNlAb5wEX9JnoKOOQpLmLUu0nODxKrSw28rmc5FULE50/0kNmGAfrjQNpS5r4Put3TrZG2yOSgZ
2nJz3zNsp7xfoAK97xRhixJ3Y4aRTpbWXCQXierUlZ8lJVUSApzyXEAr1hJuCXoFHDgrSmJw3yeM
gIjAD4XEJQ/hb3LrG5qwLWXRVikYCYG9SmzdV86f0og7NP41lXyWaIgS+4sdzHLohjYkAHksKtuH
hXgtB8zHMEY0B62xMcIxRRTDFrALyO8gFg1jBLcBLO4RljzwqakAdW2NZ5UDwZLgHHiKqpLjoCOE
ylTnsInY6NebOGJKi60zgi3AUMwjztP09HONiCkYvhwy+qg4VgaFcGQDmeWPlX3w5UwFtyhOdQur
s0LR5yGQNepm08h+O1U6uQLye9Ao9z3uUGFu+7K5t6AJeFr9HC9HWqtVn+Rry2gAAD/yO7ML3pQY
zRF9td2PAVwL0+MiI/draFlYfFaOK/yo2KByhw4FnpIuAdU7+iNxtFNikXr70Nq72H1mF8Y+bPKd
wmKAM24zuN/qxbHYYFQvtYXW30BMMm8ws1EsX0RRvUTTOm54TA2iikDIsFr3GAkYxzzCfhDeEPNm
aKwNgBoIPyy+AwBnWwclczU/18NnRXiXxLU+zajU+XGoc30z08g31d4Cq3wLoRaFC3eGUyts7TXY
Qz+gDmDduSN6G5099kywFSrTfdf7wCa3XxK57VL7sqszxGGNy2NiBxZK+ypRhKXQQWbcnZk0oPpC
MWTxUCIIJf8JUpu1NnN1czQSlOoXSeIgO6WSLNlw5hOd02uhBPRN+4vbeZc7V2s6TO5Jhypnomy1
O2hbOdmKewdTs0dmcDJc6zw9JM3MToMhTHRQ5qc+A02Z80Myd6d2EoxO0FW9ByxeLLKXnKPWMXrf
eOg20uk54+2EEWJjYTCqo4IC6j4389WF7uEQ153BbUWOYtfXuhHrml2oHD685LUqOq6fdVK96Bg9
HHbKpFY6uxnERiq+JxhRPH4LnAjIQEgqkFfjYHjklBH9srkkhqxvdu1iZSXXS3/VZQEB+hSCxZTl
QwmVCbWDKn4yEvv4wrLlGQ5AlsGb/uv1x4iK0wR9Bot1zR6y6Z6DiDYHMFajLeJeYOecfl0NU/IX
IdcKvdZqzgeW2Auioti5UM0b0FsG/CLsejj3w3Ux6tR43c12xINXWZex70792J2i+HemeWiTeTPG
ELG4jHC6kYQb3mOEexr+BtzEuz57HG2SChOW+dY1DHmKaOzQMPCMI7EjsjR1O0auuJkBwFniIYYn
zKucyd8EvMIkzxIiszCabYWOwqPtMyZnVw0hxLPp0eu8Q6txubePYRWTpgVjNWblCU44J/5Zy7TP
YvT2Vf5EvX5pFCAdZtUKPkXUs0d9zZKfKtRR8luS2OCE4sz0XicXiBeSoJ2yualAPiM9VQdWVMc5
HN6HKv/NW7nFCQ1ENrw4ATDM8XmKiSrD9KShYUNKcpmH/+mIcVAxiYcEwygynACD2b8UI6ux+i1j
fWW2zKH0YT1F0XfTmr4Wpb/hUJ6lCTCaj4Q2aIXe7iJsUO3IXeZxuI8J0w+rXqOnZwDy25vDuY7f
mvZXm+UpRSkxottdhRaxpmI/oqvLo/A0me7Wbtg7xj+1hh5twDtr5tfQJQgmplDx2m9XRacBaG7P
KMbskp85mXxJOLKbf+pKQRxLN7Y6eFm/1yBHWGIRM0OGMvRXD9af6j8pYU5z5O1NSowoqUgnC7YG
BmR+Lf4VYlFs2hS9kYkN9qHSkq2RPE4gxRym382AHaf7rVhsG4XtV9bPaH1nXP+SE8Ka74w6H6Ee
V+FjFondWF6oSLg42FO7Lx2C7ax/L/IrZrHRJE50Uyi/Zu7Mw381zIudobeAWNtrDxrAGqnm1Zwu
ENfxxFAcnkW5mt2/uXkR5S3NvpoIryNpdGa8iUbwtw85+wZCghrK1gxiv81QqmQ+6UVnF2p1DGUQ
/kb1PMN0cj22uMiQTXuLtWyd1hcdgnceE1ZeITEOSMzVd51g/eR64L0g7IbIjUFEwN1FxOeuR/wc
K9kw4Au6BF43fEkaK7Tv+9rNWN/X7CrMg0XxOVNdr/EiwJsHdxFRaXsDlEC2P1TebvjjAuju1IOg
+adRWKFfcSjRra8k/MrjryJjpBtXK4s5dZEAZ9mV3jmATdxaS7IrVI+pp8Ya0Qq11q3Gj4uupGKx
4/FVp9jOwOWFQFzIhFXNpwqAnYh0J1PvQW9YF0ZJ8y8i2WSy09ti4+Ydqq1pg/kLVxwLCcrwEl7E
qlLxPnFRkrFJb/BUz5ABSkg20ew9mqbvJN/s6aB35veqEj4ohK3LHEN6/XFhTAv9Qx//IsJgTPzX
SHPd8RCCcqnNIybYzYyuE+8IRxGvfA/BmSQ0Zmh+myNR7vV1IDp/QAMhQSdouAEqhnx68BaG8K2l
R1wjbip6N2wpOltRqtXkrbPZfuQNILS+2ZNayXTNDAgas2P2ShV/ukLuomyDhX4+PzneRAOZfMie
jF20I8ZIg2m4+ToiXZRvaxuNv1IEPw3ao5pPwBL/yECEK/Wcmy9Zh/obcIIWXVPbXOVBfxjzW1Wf
5vjV4yCLwNIULkS5FEYqlRf297YfV8wJi4mu5Lk3YFUbgNr4lulK1iODJCdhRAez1GvsCyieXAG5
gwmAP1WRPd8stkZdffYN1AHPJBpF4LsjHTcNLoNqb23+0SCemav2rJMmPYZPVZm85NrgIxMHu7dz
uemw6/pJneJTIqZBaohFma3Fe+xC7HNNP7WiH42JfC9Rgghvp1lsGd18y1mSAE40viojLmFa9dFT
C1fBDPOnws4vCiefw/DLFsmT291bg9zjAhwl/iP0gJcA/Q+2sXMl3jsXcnJoPFRdc0nE82j+mBTh
bf3WCNy07r1N3jGyMR7dZtVJqvjeEW5sJdpOl9bOUpgiaSFiAgnTJc3I0s59SCAg38VEWrCWyHe9
5K1J2n9BG/tM9sgCyLyXAXUwDf4OlAmAferIkFkJgRYmLu3iWs1PMyKjfixvGgFsba1vc7cvVgFj
sr6PNnp8D7u3IvhDjKeMUyFIVkuI0cRi1jutT9m/6cE+zOJmyic4MLz2wyEu1Vagku9tbQ+c3pe5
vpPOtOlZcqB1KEklOSsU6o0bvE2J5otZHCymmGX9O9VfKHC2KWaz1piOTSrYWryr8MnJz0u5GyKq
mwcieAkxRL+p8YLDy5QSvbyKT3lIe9bAem146WYaFelR9yH5g0yyklAZqvAfAvgNmyV8lgliVibv
w+PYIxVjDJebZ0USlbR+pvkfFP2D7El2QtqhoteWVJIM8aTDKsPGSBDP7AXbljseeEIrGvoH9P9O
wz+ZTKDu4kAgKpYAHTfepU53S2w4sWNWHszwaYaG1vDdTTUVnHipQFTl4ksR6ofTxXmYmQOaDC19
3WX5/Zun4EfVq3AAN02fhrj148XtwgNDR/4E4N3iFufOZWgfQNZToK0a+Nld9jjXvJsm9Eso3g76
URTI6chEccB5dNBZlXAUOBi/nC+SNGcjPUQahpwUw4czYhqWq0Kvn/UyxmOmfExd6wb5hS2uZCTj
qG3ceyguKTZPkpHad171wOKb2WrOq837JkZWP8SGaWc3+Sybj5YOy6hgXXH11Z3ftd+i9dlPQqGJ
wog7imIruFIKVP0bnY1iFIESEqbAhBT4hOZNsOZE/wohm//NyMZjc4GTqwY576Kp8AK8abgGa6cC
r618Dckpg8CjsokmwmA5to+M8dYR0EuHKXCvkWaU2/sCowNecmyENDdBehcQLHRxb8NFrR2hRIr8
1KbbABVvtd/0rE10r6s7HsptTaK3gGYl/JLXqeIvtovn0LohSIPT20KV4jIPh+UpOFkuWgW4Svx5
qZ2JkLCMk6zgE0/S73l+UdQmvG/J1RxhwhipX2jbmbE7JLGhQBl6CtonlR77cov3wirONqpmREog
lR/pRjZq2o0i35ntA5sCmX/pfDYRqvaBHysReEmdDG5UrBPLF8KI1y0lrja8ZuU1baiPVL9BNn9I
8iXmlR2C8RXMtCByZkP6NqrC9+rjDF14ZrgSFeT7OfhrBpJ6PX5BPrysQEfOJW9l6Por0sBOhL6w
wtt7PBJF5nEelusOEWyEkpFEAd3pf7PoJETp9yyXJ9T1WQpVAPcByDbdJQQkHVn+JyZpAuG5th6r
8qDI2Gli+L2FfFB5jpWMtCZK7AyIfSAPAoXLaOVwjaa7rnX4axUy0PESTpt0sRsIPDhfavQOWJB9
gwub1MpY8zZWwBcahACHZ/BY3TNQoa0Wo3eWLhe7M1ypp1emxQVPbpXYt6HFuvp5qt9RWrGXXNWQ
U4U1biITRzbwgwwcuTAx9uBGEsT5YFDgnm7Wwzh/OkTXTjlpTWxBgsS7xdYlDV7+BwApWOhzTYCx
3BrVmzmjR6D2DZxTzmTeCPlsx+6a0KMXEhrOrahugFoMgm5ItURNeLSJIfDwpya4elig7pAObhg6
8gieLZD7oAWs3r5QFEDOzS4M+ElYSm+G9ShD4GQzsLxRBoBRPb8oOuIvDAReo9+E9Xc4a3xAR/QP
AqhOM+YEV6EMw4IAhT0ZeMmsi21b0QZLhccoPjzbXsbQPavb61jESyrK0FybTCMDK81+IQB9xEHS
b/MlNjrKUd5pqCHXwAWQRQyM1xCu4Kk1OWYjuWDnxbOqrfs4gEGqAhJRPHiBLYsdp43QziEjUXhb
dSV2CGWXXb97EmPwgYubzEg2Kiozd50ZHy0ZHhLUDV5HlihMGuCLHnF3IspviPZ44eJj53Q76Q2U
k3Lh0s7qNs4Tb1KD89RrJij/NvLLPp5PiZVh5chrUgGNqth2ufbJYGdfWkx4p0UKMNnkh4UOhSZR
48Jm66+EicWsyjF1gXJhmmYEh3zpKTXjZOjWMTKmL21i8uUQot2Z8svB24o8jpKLIVrOhY0hZMRu
klVAVo2jUXJi5ekmkl89hGa9DzYmUuaS3hZfEOGilXlnUXkzSu99HEN2NshuMlNESNEj6Loa8t95
WWQP0z+XOSVGBWvyB2/4x0D11XPd7yCaFLoiBJru4vGa0dGlSDvXocdEGbHBFVfCjVZP/+ZhIO08
Iy0sbNrPurOhY2Az82qyNAeEJm6XknGmvKUqwmvQoMRgh5zNEMhT2W6E1F5rWPAsZ+LauZSR+Md6
dNfSxToooAppgGOp/CGOn2tb45LAxEHMidSZ0uB+GQPrEKEaNx3oEKhlE/cmNIiGhfsyEvKFJh1P
BrpD4D+RIGxao9iaw6uVy1PX32McC7LihV3sQXovOOyQz6uxfhoDVPlYpRx2KNpPRI62Zmd7huxf
qhGQO8GUoRR1H8HkGYz31M51TZiFycaxeTLdgVQ4R70HgeP38OIQRRssH5HmwmB0SIMwkwRB9HTv
LefRgLMf5dZFy+iLmXdH2QtWi8OQQorQeipFJLPmeKWl2sRNezKsZwFbA5UnCQpELKB4iWngcehR
iZgsomi4vM+0Lg+ZjHblVL1aWPMyrsRxWaq38gCYB6saQ3UgmAntX9s626HCaZQFZIZFqGGNTb64
Yb2R6c4TSUpUgt3GCON9SqgLrSEVy3DueGnLmpmNvdX4NlzD2U7ta68eVfgCTcDDlUxbGBQ3azxN
8d1oLw0w6Qy8VMmkkqiiyYbCz9KWFasPm2FXIzNP0efoDBrHfGDeD4cePXMC29aGJG0x3OrlVwUN
o37VUcUFdrtF6bOth+wyUyxm2vfCfXRRmDTDKWECzoJ9ZeRg8FEwtsWwm4h6of8/Vc3XoKmtHXzZ
LccCRl04bnNMcZgEwJH3OmMYkiNohlBRdJD4ItQMuTV9zgyPJRma3WL0wHlVlLyrjR83KfE2QEbV
MjdaJP2YsVqFiSii+2GQW2i+HniP4JZ4dufoLRPqluMaWt7oYsavuCCA3OLAk3hoRPdcYJq22Abn
zrBHrn5yp58KBnhf/yGXX9kQa+cKzktNXCm74BZHdNpBOULyqlccQ2LckhizjgteGmOvo7avDeeh
8hbDylzdZb2b1PcUv9UDDm/lXrUYY+PN5VGLWxvZtjyP3Wca3yL41wgyV4nVbr1Q8cNGX7f7fZ4I
YMhqY2HvM1mAAJLBcNCtO8t7DdslEU8WJp8yBaXtDj+NSe7zWLZAf8PwJGW1C5X5OyQZCklxTpz4
ta1IFM2wJ6YBZ1ttdPOmG/PdaEhmzLUO54LCsZwolzhLmaMNR9AbT6qyLxXqhoihVgJ+3euyvRyT
Pwc2Jge585gF492FNhcGylhHWCU0ZEZonMUlqnXcmabGGSC2Ald5xFxWZCV7o347W7DVoolw7MVP
YZ5Nq8ImrX15EFiYCVH6xHEtwF1kJ3CRVE5xvGPDRLWdFsdUY+FrIIVdQdqAtJx1Fyy61tpORY9Z
ChKWFBXsYNIqvFEe++VqdQ30+Gml/YT6sJdKkXSfbgEguSh3WcPEdfSGmfG7CuSCA/m0jUXGNztv
GUTOda+7ASFYUEIstpSA2gLOPwN7LslgDaJS5TK0nnBR7K2i+awtiJnmxJ/Jwmd7REiUB39VOByb
zkJ9zZk7kOoTh9O+BfneFearlYe3OsLDGdjfylS40sqXtOy/wOaNh04FpNyK+lZWXxpD3dIa+MoR
N+IZtXn7GZyVsOIH41akpJbpAJLD6TpP+VOJ0MfKyG+vDN+ponU7jo8hXz4mxk2QUEQKF0BvtfDv
dTRtupns2AT5kar8SnJnZvqD4bYdVh4m+FmE8iCri08jgz7QylMzEiGQRMNjxUAKEVB4s2zzOdbi
kw5ryAyLS19Xy9iPJRssCsFYvQxw6yTGXXU2zg9ty9LuqIXlnyJPwXPDneBFT1BRMrZnnBcFbMZ5
lLV1h/qcFR1ASScntrvGSGnX2Mbd/He2u68K7GecDkSwBXMF1B0mc81KqVPxhzAhTTec0F5yrzuP
pWY2j1tLz6ASWMND3SP2F4oAozwx64NmdH6eTqwmu/ItMrndksYvcbSuS7GYpyxouNVS0Geq+0Ca
hvAPAesOZtm5Hjz8sul3oIG8j9B4zSlBrGYzO5cspv2SVbsLNSILtEDepwBwbrCEH5Fd6M8TXBfH
JCaxrG9tr4+0bcbE34rms40oxGtb32C0xYsOeWnSNLpAyZSY5y5R56LJPycZHfDOs4cZ3j2WiUHY
vmUpKeoaokB8TUcrT3r2Ax5nk7ZrHBI/gxCnfOeaf7Zl3mKzuaNJkG/8BY9Oxhkw5NWjPgL1irBs
Mm8FL2zmekYOAkbnvk63hdEX+15vvsmAvGRV/mNE1ckIjYupT3KTeXq6c1FuJip/wx9zVI6zTO2W
a7//Q/7mh7bxYY8a0gP7XCo2NWMV+Hj2faxzm5mdq+1ap7HST2MDp1grr/ls/YneeWj74Nga9Ydr
UP1qUWsAgKfNGgbtjbNj5zYDgKnoGMAllyJ/bdyWBwCy4OzEVxHHX2Y+MSS1NzqxF1piH/qs3WWC
SZ8TIJu0kvep5xPMComy3TVBUIb1DztqXMPL1kW/N3rXXJ06vnidvXOE8QlYJMeGlHyiQTqOYbXR
pL5An1d9gMEmfHF7IjU9RKJ1mezQ/WzaPt3HgJ29EtE/8ahlPX2gqtrkQfBqmEtcgnskZhMntWRa
kASsE3LmMkGjbaLIOBPA9wQ+0ljbjbfJKxJqOk5CAL93dIMXkibZt1Dn9RWghaSc95lH/1bqUOcp
FswkPbVeNoCLzx/HVl0nSOiavRjZCqi8Xtv65YhmDl9UzhEs/hyFr6JiVYinAaObJog00GFvA1VE
XWtzIlc2eP0QPHM2PU4j2JguPlVV8hSXyWWK2qPTO8tUF+aKzXbHmbxrFMkXEArkn3f6Ux71105A
U5dyW8po3zk21Ue11r340giCioZQsAuBiUVJGn9aToO0iKsvThg9mhV6wXrS0SqkWF1m/aqG6pIF
cbbBTghqyTMp+Q033iANJQDElNNxdrQfrXMb0AzqPngO/wwD/hrmqaSP+RzK+ixjel1jJgmkx6SP
+vipsYZXcyB/ooRuvEYG+IVv7gI38GInakkJ7b6lzqo1a+fX1K7fC9bXZUQOBoCRh1jGSGT0jarY
2GeGfeq8Ut/qnKoQ3xDGj26CRDJJ/wmLbBDLHLZhhU8rFflFUx36SLZaqAowS8jCMrbA4WgH6vcB
DRkTbRZ12vQvrJxjTP7CPranhv2umfpDtuSi0k0khf2CarXeNswDUPCkDLvFF7BZYgysUL2g7u/X
aMb5PXDtbPSSPdXUkYRVNrjKNO09yhtOoGk+Vy1iU16xVQGLbo3/jlPFjJod78JLXFE36YwcWGuk
t1GO93qk9iottOa22R9EE+Ea0/YcfAfXbR7mgMg5l7UuYKclOIeP62CnWIRSRI5bK8Ou3WBC9DuI
INwA6tRMJIOb40ZHR762J+vYaGm4bedEbDA9LYEz4eMYODHRTB0zUFZPJrKMLUpLCD68a5bdIOf1
iG1R6jmKHWpyBy4BzVkSDoAOLOvRICPZ0mjHWtbPK5WHOzWwDsfVQiFpU36F/IwoZBaqB0yDScs1
V2JgOR6Xw4s1oIHmJ75bDZs6xBK7QJBoFXXTxPqoFZckzEm0SoR8ms2IcKNlbsXAKLijyaaCiX8b
esTUNUEiVxfuAdLLY5CE5tzCJAAWWPDTjKTI/NLTigVL+J7MreIXLN7ciJVYLAmG9ow539nBiIU2
9OBiDbax6kX/KsuZm78njiHs2c9S2w8ZWDpxDrp87+qdw16dFjawYDayuEuwH5fuLR6LxUc/VI9h
r+1kPAB9mocfPTa+5ghkST4nnCd8MPowPo0cXG3thLA4uFaNKrlUSEJeQe1wnA8OD6Kc+f8IQwiR
vSP7Tl4sYb6MkDFY0aEbtPT8b0yAtegQ4Xip2NWFGusBb6i7NTcFDXhNmdD0JFGXrD4E19HK6nNi
0/WPxiPQxsnhQY6N++a56qUoncTHi3JWZQ7UYMrfcCGcZjnsdKt4dvRml2XBc2pPz7KYr2FfPvb4
lSTcWci2H2DmbrVl+VpI3rU+sGB3NHdb26BKgxqvpuM+hG2wV0XpFyJ6muTCSUnRRibutcHlnHvU
VPDF/WFsOI6482r6PKwGf9BTtTWi/ltFunfQczUPc7rvbB2lzcBcP3UPkG1PhQ4og+Uzl0uW+FG9
7EkW6/IYag4+f49RH6G2Ex++l5JM1i8Ok868IiG9e9rwr4nygomDdROlg6CU7hEKSPqPUFGaVcYO
daefHIBfLs4MAMYzQ7PAHzv4xZLmxOTcwcn+F3PT4CnJv/E13ZMg+DAHggvdNuEQdn5bt7mBF30B
f05ZJs92gCc2LhhthtXtP47OYzluJQuiX4QImCqgsG1v2DTd9BsESZHw3tfXv4O3mMWMNBLVDZS5
mXkyTWGNDOpxmmnqAllPE6GN555nj6QM9gMLEOUUNwzibcH6lzvYEKqR4EOIahmY+E+VwSvfthUT
ynRPvp/zSzLgj8oj1I6MG6Az+weU3aOco0uTDVdLSRJenMyRIdZ5RJ8PjrynWqRnUWb5QWRUf7rD
fMGrW9Bpat5gIexdezgC838s9PxTF/M7R2Y+GSxEqPBjQItFDqyzmNeOFRnniuWG86k0xkeTzPA7
vN7w1gMHPjRLO4BfI53EsS45TlOuvJssmNdQm/M7x0pvc+4k90WcNuuyRyjqFDSsCCQzmMiHue/F
1mWMwrLDnW8ymewYPjuONghWUty9D1rzJTbzL0kSiyxxy3W/Mn+xuaMQyO5YtiNju6k5SCnL20At
M5k/ktBVQgdjP2Qdsz+Tts+2ao5+pd7HyARRluG9hcV6cGuuQkwy122Nttlb/i1pSSTFGE1WaTbd
1Xpckv4ZnlP/w4889hl3Nwn8M1kLHEgvazO948hC6s12vEe9LFqG9Y851GOlZogokU8rfDPyN8TD
ldT8OTHGa1CY50DIe8b0n+FkvnCoY2Uj+NXbKHoaflxAjnxVzUwiZy2/dUcBBxTWCwyQfyR1X5uC
I0hOkdTYWG/AS9BRQko/VND+FRmTsRU4yAhqUypO8zB8R56SWzap/oDJeTNSSslbOtF61c9bAyLX
EPYeiy2yGPtCuwotwgKt3TFDHx2cIlQ+JBujq2CXifquqItz7AOBkExLOd3C2Shm8ZlzO9u2UGqY
8SdcYLhW1bUmieHipB3U/Bnk1H7y62T1aK5Rct/4uNsgMH6w27wn/MtBwLxASLgXUPQM2x4PU8FW
Cxh/NyaMIyNeoX5md58U2IHixdIpFW1w9fLKu3cll2OswFwgn4OgZ4mliSVunsFgEEyzmfqExmPP
PS+x+4uZqU8LRgCSEJB+6EobEVhXpzCfKkfQTjFX24CTN4Jl8+im9NGM5q+eQ6YMJg5dqDcWsp8O
qd9L3aPXClSS+SVj/M7Jl+FLoucHzxO3sV9KC4zgl8kYs3/yjW7nfqpu3PIZ7FMFZEeoR5aAVVzY
xAZrK9zBXOnucFI/TTVi3oRXYstMmtKrJjbOfcdow1dEV2sGSLvOxpqFTFjtc62fU96+zMf30CcE
BUN3fmB+JYGcQcZKG0xITo7NyXXMbmUa1byHzE3+wA/eEgNmSuHj4+h4HgLXJfVhZ3uXjtqFM8MW
dmzSZj8Y8OK1pb/U6J2FusqIo3MRu58DeO+N4nU5CGiHHKSWha8CS2ii80F2p6ULuEKYnAKCiRyx
GLkRcEZ3M9lZokwbJ1B/QFNgN2eE4SYP2FgUkTImZW+eO1F7z13UTDi/WG4HfDScQSuTSWaOOd92
/PVkYlExxqU4rEFYIf7Nk7Uoof5PIZ1gbeA9tCtxR5TwvbHMHCN284u+TaCNTH+ZYmaLw3POw7CO
HCa6bU903wZl4vB+ExxN1kbIhTTI3I+UOuo12NJjBC+UijM+NIkhitecoo44lDsbOxMfY7XmEIPF
AHfIBkuw3HZN6pw6XL6Z2f5zk+ifKbKFT39rQvq++b070fS7hPlKE1Oo1i6VDcO4nS0W39S5WRo7
7VgF/+yMg6yRLZQ0FezVhCMA7CyJOgPHgYoXgViQFonGpU+oFfiJcZQJ9uPO1ZjcDKBLEx2F6NcL
TGnh11Q7+pzxDBYLpcqertqnEmmSz8kM1MQOeAsTKHbwyWCmFodYOI9RE2+r0b4WffWDV/kEIRav
WFV8tq05L4/fX9KgmEQ0v1DJp1P/UAwUi0bKKg5Vm75OpT75dfcWOtNv3/Nmp9K/AfJ/yMeWmqM4
wsrS6LUc/ocjcsRr6/KZTgjuj91OorBOMWorCQVIMKrcoVb+tXQy8zNyT6aYKOYoa9K6B7X+QMQY
NZp9eBuM1U/Bbr+OUfKveT7dxZlXwPGimQecwg8o7mfyjX/gb777sQ1ouHOOtenCkvZpakmqiz+W
hygpdlzGuYZ28r4wPSgTflddahk0T1FkXsBgPeRRA80zbI7sUhsnbhie8WcTH7p1He7dOY4XQP5P
bBvBtlTO0cP+jJ5h8sSr9p/PtXOeMCy6PSp/MXFhpxWs6WjTxCe35JLevPDSj/aZMQ4HdJN/Q0B/
OEz/6pCN7oIb8c+MOu2jCuipnvuGgsY0l3epmFj9Pf+agEAg+cwaNJFOagEr3RtuUe8diZ3TsaxX
5dVPczozBqcoHEYdj4ZGj6NsSfwYwr+CS991gziB7mAujqvssGSXNKPtXR4gD/pYGUUJYTBOmYjY
8NEAZNl5R6GV9TY3zqcasERltXxQhvFRGbXFULPqdikixipOyi8Y8jFqRoqZkzBqOF6NKX31onlV
V+rocKjWpHlJ+QW3JKyfY6n30uy/YmF/zZRBoB5L5vniJ5miK+afK30Vb1UxnMFc0AQdmWuVAo9M
6Nqd9bYjXJbyx0Ymzh4t934eb+qKY342EAlqhvjaS5uYYgE8RG5bsz4X07z3AlQHe5iZkhNP9D35
0IzlVzdEoNZC7kZ6RMMDTdUn+lVN9imwJgwssf2uobPlTrCNcn+fxvo1CdKrF9FtVXwrA8Ox9M46
TR5mxpijRwdPD691cm8huEdIWLTveWyO9C9mGvuvv295Q4Oq+zR7XkSbGjqDwyTiIEYZuqQqtkiE
5mT2kBaxJIUdgv2POX4Rz+LI2R2NlswouFwCKCc2DzowS5rt+0uZzw/JbDNFrd50zFg8Z/tBYK/L
/FA5LeXk/adSyZ2v02tFTVXgyZOMzW1Hb3qWFueeGgIOGseMko6mtt9SVNiWYiKTaTBVtO1vrH9T
GNooaU8+Y90qobuMqt95EaTTjH40tLN9paxdWXBts5V77S08Ajb1l7MRPQQ6fIvK/pCzRNc5/cAt
4dbKOSUDh3wTPoByzF1d/lnlVwmytAzTy5ji/2rrhDeQJ3Vblt7F9+xd0ls/8zztPM5uyuN+W1sN
3Z8BnTfcYNvsr1fiUEYp46xlxP/KTWPVVeKaYcoq0Sdi/eQzOAlqenx5QIk1PNZtv3PVcCi7aduW
LnndGTOpWNej/TKX06bKh2xj9OQ2lrpxp3uhjO0tjucHK/ZfyjC+BFi8WX7vfaq4kXwh1RjwQ5KT
iqstFTa3IPKBHizkDdZkatMyOgyqjtJR2VsPfTNPhySnatCZ9kMTwam15c4akL/okbg3bNQak1rt
KdLfOUVyNkYUMEyYM5uoWQdx/c0ae699xhPtxOfgefNfkk2/MvIy8F4GGKSEBuw6xmifw0EK4V1f
OjSEo0MQkaxE5p89H0RAPZVPjJH9XToMF0OqT13lzZrsz1XlpI9tfIdBVj7NJX77kApRDpOCfRNJ
xXCgajQQwr0QdKZu9TuPw1cPbYC2hh03K/zhM6FHwJH07yQCLqyZ7BAddlOebN0Ezxh08wsVXPHG
aMArVAzSvKh/4Mqw6s3q5GPqk4hHvZufE0LpKsiP8JPPTknnG6gpuwd94UCxpRaDQE5Bw0oiqw0k
emzBhDti2OSrOgrfgSuzrZquzbDc4HcKFHmRwirCl82U2oQywbAhoHdihtruU7LRWTWpFpB7KYHs
52UV1kwvV7YLf1LMHF5mR+Goml5szjqNhZVS5ycuAA/LvCzxiJlNvkdGqN1xpji1BkQixK/Owf+V
1OCzqZMyN8nEGC9t+X9wEOs2IqtAZcLgx8AUmJQOW419SSeuTw3zltqhOirDlGmwkxPikOdmiSoX
ZkCQiLsnXsAhvqts6xzqkU+YuuapOLrcOiZD39nN0pAuXqzZfQlc+5y12AW0j46qy2aDbQAdyxn2
Q0qZLI4ChExZ0wbnlsPB6Zo/YrngCws8CbXJbmjv4LndDfVwn0sIED21ELpZ4hToW7FrPzSdd4s0
YlBQ6yNCxmEC+828cMfIhDoJ5zwkutgq10djsvNfeBfr3kVcTOZXEz9HZ0ThRuCQiRvg9/iNUFbX
XgC2P9Y78H4XHbSPHk2/ntBfiFIHS5WvcL57UsXN0R6T5051v+Cs8HybASXlOFl5nNjBsS26Z5ql
tp3Zf2cTR3DMcbdUAxienL8xij58nOZuLvec76ieT5t8Y84+Owdd6MFwah3gkqX73JgoQv3wbrnQ
LkRrv4R6unOcGDKSd1yaxDqvb1YtDRQ4Ba1LWzSKH2Pxkzk0Aca18WCqHqt9WH4EqfMTttGi2S49
hpV3ZeITrFur3RPC48KRwnF19KNjFlfQbd9lyT+rZqSydQfsM1whbr5XPnVtmu/Gwr0OwBDQCIrw
IaTjx3FYjr0YAhsJCiFisnUUP6GXFt9zk/0aPj9/4hODB9NLZHCREcuk3RRutE/beYsCA0orvUmG
J0aG9XXCfTjmhBD+2uU2JPzmXSK3utF8NvP61rWcBrkDPwkIZB3oaNs2oIWnZLjS+VAnw448w6l1
63t8zrdCYEeJuJriY0Eq0FuKs5ibVPsKhgRnY2yWeV4g+GSbFBDgxCl83TcwcSNn7SFDJUN9aiNW
OdJphykqT16pr5Ww3hNruAh+0+Qj49bio+a7LF0fYTV4StL8ISJSo8fxU0/UL/Wy4OIpZoFJwH/i
rvoxZmJndvgL5wbTQY86n9jiZi6RQNm+9Y27zVpy41Ql4rwg8OWkHHztc2w72BqZBkehuEfYfbXD
8tFR8p1qOIhodKtPTAGxTKfBtIcS/ZON/gk0wKMVRgTu6jvDzl50wjEvMK4lrllvRliY8hND54Mr
x8ehGK6BbA7QRU8OrTNVyMqB52bqqMowwvw4j+MxYWDl9zb7BP2Do32TosDs0TNM6E59JahGiU5G
hG/CbK4t9I4iN75ohvqoGDqYdAm4wCKRrYNl/0dtlOkHh5ZbNWSP1hje0hHeSC/yx64oNlFarmtc
h0lp/nY+9FnZOpC3sJxipYTXyNZgMTXDqezSgDdTFcxMCw9JBwnXSz8I9hDQHDreJowEMNLKZNw3
PDi5du9Cy7tEwfzouGSrpPcXZv5Pj9SB3C6f3AG9iGoGgfEkFZy2yAT6Jr1xABhLiNGgj+7NMbxD
BFyar/8Z1fRkYXqlbOSse34CPYabEqdcHU5LdeM2SgkmUJ+IgzuCCVsFdxl/pwgDtL3pCaT1viYa
XygGI0Ow1+l0EwECwtBWx7HzLn0hLqAbvxL0N597dunEZ8Np79LKN5aSGywl450bRgdvAIGqqn2Q
Gs+OySMT0n8bk/4CWLIamTWuUjapkGsMpn26hZKEyvRyKzsDEJqeBxjxwTO+Z7m3QkhI6YIEs2rt
0tYYHSdsA0EdA4hlc8ZepU7EEGMmFvmr9lDUfZ8OFaz8BksQloOtF6QMb6BR1aK3EDSoOBgM/YZ8
ep5LRlHJiAo23VWjs5uz+W0yxZuakkemOpsoHu/mZtyaBZgumhTpa8MpDDLMm2Nu7lz4MNbCbVW0
8oFGS+kSQL8Rr7Jb5gox/iIfkOe2zCSIzYFR0KbMRfwAEaxasI1Q5BMZf4AuKDezmpsHPBYhTU8Y
FxwbP6SL9/3swS1Ym9i2HzWsjztGFEvYa0o+8NaqH7vESK5Zt39px7ORkm1yLpk7qE04JvOHcsl/
2b1i8ai8JYqbOy10Dd05Wy1Y4GVFhN8DvXJXpEqegI+5D6PpmW+hiAKK5BtbEYCbwQuEGKgqgCO4
qXgLQmkRTRjmm1ug3lNR7krG2kRpsPfO8AI52WtuTz4ZNu7nrcPopzHW0PbWdTq9krvY1fhGI8L1
Ztc9qPjJoq+7d80HE/uodqqj6RN7HN+zEumhX6C/GH7E0pAEGZz/bQrg/Iz1yo/RY/B9g6FgBwpW
IxDLxYnN1Q3LmN9+cKHBki0OxIrR++2drnlhOyYQGDDy3AVHnK/8wVz1OWM+39nQZPhQ0CfumpQM
VvmrESZnInUnkeXHIQChzDvcGyPnLnlO3OkzH4FHteJx4A0LvZdKhae4RrYbWS8hzFITuJu7vzbV
2wI0BPoZWgRtiEyluoDq6uGbNfwgOca27JNZ+ynxLWT+K/zKnQnlxZPOC5asTet3v9qa7yqRP4UV
eTwdb+nTutFCt1mGZST+D7LvmfyHl3r8q8z40FodIJFpbTUX7CtrqSmUKKlGL31OkwjlK8xh55lC
ZUyaKxWM9PlAkq7ctUpu0EuY9NEwWpVbJyZYJ/07vJhrBCesZlN6sY38RdatPAUDG4phesmZGPcu
Seb3FKDty5BRzlpV5mJwITpIbIEJMoHhbp4vdqkvwqnPSQxWYMTUyvPoJLfKxR7sZG8CO8A5adOE
BtEov+CL6vdBZJo8PSFXPeQKzGRT+6Rw2jFoz77HOPv1ARGB4JkQoG0O/ASwV+NEyxoMC+OW1P3w
rYc8Qp4fzmMRH7Ur5nOT2v0Wz+YD13je1uUjcSMnAazbPDdRPX6psv2y2+HHnrxb04CejXq0jjkk
woZF1h3FL2NOAl0DyATLpFHO5ZZrlYSdPa/Lnuswq/f2AI0qooBiycSpYLghoRw9CQm8UR3OS6Xc
4d43/OgZN4jxqcbRPZl9/lo7Mn1XBo4Stt7yHGVUKunCBqRquwAQWfQdM6k3eVS5p64rf6izutpG
hddEyeyYxJP7gqb9C5P7X2ZmPgDPBMqlH9CETMtZWxL+JylVnJgEj+eGY/ixyosCcjr5IMQf99MY
h5SRaggHXC90YbbJBDM8ef9qnkBPV3JirBkAscfH8F3GNL/DFTizb1ZrCHp/EMXdN+4R/OlZqe56
pX+yePqLS/LKqnopHIqpWB6wp02cZ3kV9wbWvUM+9caHriN5cOO6pUor7S6qbsenJvIpRe7teF02
zOwTm62xLGe8ZaH/Az2PkFjscRfhUDEzzqZiIHPBEJaCZJBryuaxUG334ABlXucl17uoBPtTDVN8
odcl3ocu7CCRnupSM3OoF8CYW1jzV66KX7Oy5EPaN81d4o9PoyMc7Adp/qeckdVqshoEQwfnfj2g
yTkhYQnXws6pE558KbGg6DpcYhb4cMrawp0x0icJ4ZjxVFmeXb42tkPUslKzYnglSBtATO2O/q8e
qcxHK7WSeoed2yYVbrUv6CzulvpFwP91w7DY9/OI2GYoHnQtFLFs/2gFVrUtIGhek87uj55PeRtD
3lucCLomQlAK/BpvZB29tHr86H3COF1gW4/SJCIoQIFwHB36beK3Pfkz0Z+bJAfsYbX5fAmBEu+i
OToTpsaRAlsCrHuvL6oS3Qab7JdnyOx+9kyguJGZvChfxjxeXUINnf1WL/zwXjfze6OzBr4eyyWY
ArxJgaYOkhgSB8hAX6wWF1lmcnWfHQyqk88DVEVAu2VwdtrchpyfkeftnWcYvsictYDqllOy7Ya6
/eqKhCPHzGRh9gLnWWnSYBA3NQNG/xp1i9jjw+c06Yg6WhplR0xc6ixj9tb4jpYlk7hEzfinsbGm
UGQPgABM6j4isLVpCipq3bG1CGwAz2+s8WbiJ6HrUvXdv8DDDQM5qFgi0A2hfrt+DjkaHgojqrbU
On4DVvcpO6mh/aScf3uv9raRnccrss4zwzoujTJUXIziyNl3lZNfqllFO2W1Ej9c+RnCnYVdr6hY
0gNLcpRzRPeb4cGtGRJq2cZbM83Cmw9pcWtNNGLGBm5ZRVvBiq92k7rSXzVm9+F2xYNfMMArbHLx
QEr6g2ePDlRM4Z6tzMr3qYUrLvBsMvi1wpoTJ/DMa1SIeAKoOqTysxOhc0haXb/nuujxKjcfnit2
sDnOQ56hf6W8mZZ/N4z1h+Ew7s9CNMHSIH2cwoI6KoseyNbEiTJAG1wxXHswigRJyy//PA01fARa
tkJ+tu7dqn/usBcdsio54t/iekQYHagYfBEV9tdR4yhmEPWL5/C9qpt3x1DPXFVvCAb2qmS2gzke
HNQw0x9upi7AThJPo7OAgPuw+YG4mTPmiyHw9QvToJn1JrM5k7bFRGvoAHoQql+9E4BMGE0Yzk7w
54Et4sbb08toKjK7TUT4ZMjUaRAZhYnL8RlH+arMm/hO4MRecRWU33bgQNKZW5gBmo4fKFn2FhsV
QqrVIT9Mb3xKl8rBSjrY+Oz9XBAaKnOcoKL1/7kG1buBtWyKipm8nmV98juNWyVN4pNrzZ8sG8HK
rPnpoNYZ7y17MoH2Yu1MEeGuqlxTfnRDCXmtQYCsFc828IH5gwsg4m8xf3RG6W7DmbFKzBjqFEbc
P2yHW2++NBVmTKl95i1rMUHbmGMaa00otltdqCdmmuYupGaDJ1KgXTbOsfScfGtMbDxMqVzcYBan
7JIeowgrAQVGZFGUeh3iUR8cIY6cwXhKuvkeq0VFVhlaZdVqFLwSjHnbP+J+uos5nu9xvPeHLsH/
qdyw4akQxi7IOc3RfMFZNBlzINqclHwztnasGfKOovVx17W+AjKgQ3EsyqC8S8PB3pdT71GDkWEt
qKoZtDemnGMWE95NTBunn8EveJOHxDZG7mtPsJ+MqPQPTNomOstc5DEfBhT2K6/ceZIQWlPmhEpw
VuwGXwYnT5d6G5oJErFlnj3lU+HpTyFZnQjrAG52a5kbf8tx8ZOH6Y+VoZixRg1bq8mdnVTtvIfj
zFdORzhMfgebK+kMno24b6+GJHhoM9jJvOnRJa8CwadAgOtzMGGpKcR9phz5W8m8PuJ97dYkVghq
pTrfcG0lDzGNAs+Snx11NcdXK9D/qj4hVohb9HkcdPTkmjUbU7NctaI+MFktcAlDgIz3NTctTv2k
KmrD5Jzu07HlxS7GGm8c3sVEq29ZF3R0hL38c0T3Y9lJtE/aAF4NZS4rmpThesJe43JjKcTXJDs7
PrSVrOC/JjFOJtqumu2sUiZ2djpGp7SlndWtc7GroH2tElpetkQq4he3akEzJpJQneW/RpFDeRXQ
B5tr3GIMmrNgb6Qg8uGNU4vBSkKz2c7MYeHG7BZcHpO3ti9hmZcDkb4Cbyeh0Y+hNukANzz5MtgK
Fdo3mQhz6Vspr4o5oYG56oEG6qD+ouaNm2HdEXlwQ3z/EMq3bu2UG4Cc1KsNZX+yRv/DrYLhy6nA
tivb/SeRkin/kDczVO8z+KYVJ7gX7MkSiBnETWdK2VIwkF8ogWWERpfQaurJVqNqOwfSbcZDF9a/
1kJ9zqVKjvxdT30YP9EKiXIjUP1sYvQ3rqHtzs2iA41030oxThsG4BiJYwEizCJeFHLD4WBlf3Ee
TkdRBDfJyBZYEaKBADxPJ9Y83mj5BH4LvOmYBxN5bgVIoYIfjsPXvh/a7r0wLShiA0CfAnQFD8m3
G4+oTFxgcfIJGPN0aGywcb8qPUFVjesRb4WDOXVCyafqrYEaYS/rWRK+zL46MVIbsYQl1aHJaVwr
fRYGr3TvJzb4vCCjMk/EGMqmjliNsVBgs0HqzvrdnIZPqe/9BBST4kPQ0IvTgJW0tshnuWpXiqI+
MEkvt1zUQZcKatW6IbhKZQUMQmhCnBqvYEcbqdqx5/G9s9pHalUlEz2hjpOmwSjNSWTVpAI3jUcQ
L3Mq7MYTZ8FSBca2kBOwR6dtvA8Va0a1eRregQjmnQU891rKpqP7SL3osRareWrAyhYFr2ZYNO/p
CLkc2Xs6VXxzHzYOJY3IysYXhCj0XckJ0+zL8lZKWCcUUeJomsIzYD7BmlQgzDcBtkonOENZPUlU
9zeNNRuIQ8v1R/4j7kZFeWfes2BQ7iHIqmVYIlv2VU5TTDrpEJ79ZzPgypgBvD/Cl4VsENGECWS2
OEUi/jbpBn+aNJlju+lvGLahHfUm0zAnf06HirOHPcLyGQMTkSOKPx1nDHYMJBCclphuWmU+eUyA
KqkbZa8egzjqucbNbI0XLoDfVoCAHrPrAdVZZgTDRAqnmoJTXmQl6Sj3IcnSH+FwtPGmmqFeEiEc
tWFj4+qOmAqUVcXt2mTrMqCUre1Eej8wQj4bZeGonK+M/ZqDcLJpQ2kDXFmWuft6bL/rLPrI+zl8
ioqO1hurv+RJ95NI+7mIoz+zKaj9gfYWEN9Z+11P0if+Z3XurcvMJzMvKTAa8nsO3ovjnC8MYeoh
x9xyZNbLI2a6O4RyBKG89ik+ruTJDd0fNp5wT1wcixyHsU3gw41os+m1Z5LuR/rR9qwL4H2C0yM8
jFK+VoP3Xnhgb+YMkPLoXVxvxE2N7XnVzbizG8+jUcAIYLkFWfGVRgR4I4SKuKndX3sQ45H/CJqp
Jkqx2UhAGSxVTjKxn4wwG/bFXDQwyEyC9jKnSMiMl9stqgsTl6Y6BFYH+jubyuIEicE9GlD3D7Ou
KNs1dEpyNcDOTVQy3c/4zBPGVOvOKEB12DYhZ2tiNmMRbhCVP52scvooS/eTmcVfbFPfuOBZbDsy
HgZOtrJbYK4JZge2NXv7v1WaNtK9IXF2yAyFJUzcgmQy+SNz6N/TnOgmEa9x9p/UrO5rl0huIzCy
4e/455ft6X8gbmyVV5eaNtw6QASGuP3CiBKtp6ajf7EZnsrU++cV1H/YTkhCbK7rR8Ns0ENtJitZ
JW/GUu0ZNxKLOMV0Rxza1pVvmYuMLaMDrUWHCFb/eqB1A+N9gi/cNvv1XNp6V0zTdAtx5SCzi3iN
2ZzJhjKehPLNXT+1JeVQvAdlVn9hQypfYl3g5cbvwsSGplA7HOCQKr8+xth46xVk4/jVTHsF39gQ
J4LK1pefws2RqmRrV978MoyYmlYWPYmb0G2na0AuZGXkKBPcVdE3TXBaQrgsT9PC0bVdwKiua/SH
KaOGjHGtc8PAYW8lGazNwgDcGACZyWRgLYHxhhoYsLjERo7FMJpr+ch0+4n01oTjnOy2H+HOLtDH
Vk1p2r8av9d9MrYkf+DkosrVDjRAMYiUz6EKDKDidA/5jmHAH2Gw9zOH7V72Un4ZVjXxNrePTUcO
hmlmi+bjLl1qrHKtwhviJ2XMqtIXmn1KtgyOedD4dfBChTffUi6jRDJxyEZY+KmwK4Zb3WgygnWB
QbMJ+T5Eag9PIQ1DKI7ZJWqo7DPn0LzhDaUoIzRg18wlYdIpMa5uT5VzYuUV5U0olpmOOraSod6h
H6Nn9B4BNuoE1kj9zy39C1vHdiEUOdx3RAfz34hB/cEUbvbMMIxtOQwsLDV2Fh89osV6hn3Qf5j9
9FA47VmY3mtXdMACW/y4ttBqn5gQCGA28snFYBNaCQ+H+ze35aZMN+PCYc+Xe3fuYo9o5ATtR9bH
ltoCXlMqVRNx1zt9sGfSbu2xu91zxc+vMbf3zZgDocyD+WXyVI0JkI4W3t6NE6TuYXTt/GSrZbkh
gk1UqWSUK0HArpTv/vNcSl6GchmSW5h9ah+LfarGs0cagnoBTGS1l4TI12A7pS1+KQV172Bj04hC
IRFsZusiWzPYV7UQz8xHeT+F2GkH52BJRvVENkk/xXH/YdjxW2GQtVCkS5jTsygw/TEeKdSddrlg
rJAx+lrlQPURXW1YznZPU2xIOMSW7HZjHelN2NY2bUmkhgjHJODbwz/DpdHC8QzvjtefvoIIrqOX
+O+KETMiC/0rjEfUpYUSTCyRv6F09FsSoB/xLeJim8P+LkMDYShS/JsqdQ2Ec+urxGTMlGck1xPj
LMOQMYfdGTi3/RjPj1edZ7v7Gi3p4iMCjs4H20MUjr6zmuB9E3Y/UZ1WmzaY6EFFU3vs3bq8c5S/
ECZEcY4ctz2YqQnGVGJISQ2rQxBxgGcZyN+DTvt9X9dCMu2U5nnszHyn7JzCYFnMu8qY6+eWPOa2
ZUqxLgqukVUPfjfB0hc7M0AkvyNLX2HRMPqcWqZpzM8i644UkDQJ/qPYubNtD3RDJIT9VA29BUqm
ZFTophyASWj2H4HVdE+ycMulgsPf1g40jCIsB3TzMDuYpeu9C0OSprEb86HMjPaE77Y4TGnbHQvQ
RMT7RrXOOdLiZsC31sfSf2iiXEF5LL1bkhj9s2eK/BjQhLpHHQm3Tu0qOkSz6IUDZL9nN+aogmve
xKnQ9d377MCmS3FNwhIJKPedWjwKoi33QWmh6hLZOfR1vGw8NUYIRtnbjvqywM2oDdbNb9FGxq5x
gZfMISNKw+bjnpaTKrlu9Zg00zLK4knjEpzfzZWYsN+QzLRpPN4UTfje1SCJUkniix9BHJmOgI0o
CEZluSaeGJfPhR+qbTzr18EtH5PMqCDvyAAQQUvvIPoYSQ+bUcBQzFt0RLkpRiquqo5RYE6Adfbw
lM5ZvVFGF+DuhCoPGPM6K/k1jJi5KMsjw0DIEGLQ8DRM6jj7/Y8Zq3bdOeqhqbiIjKraQA1OX5vO
8J8CjwhQ2I0YQFXbsqCBX+0YWu8N01o4oxhIePLRSs22/s4GbD1g3BklWUm6C9k7oDARxCPo1O+y
MTa2nWqjXc69eeENxSBYgvqu1XZ5cwc533e0D0h8NVz4iakasFomRzjUVdrVfapC/5ZRjcHpMFTO
J50onClcel8IQeDV/iNZ2/ywRwInVHh8duFAdw0ZbEs+qzHG7xWQGzO2A9CbDrjurBnuGH72jB00
QiltyQvRSUuIEw5p1b9oesX2DlGkQxBMzyLUDuBoXdxsu03/4+jMmqJFtij6i4gAEkh4rXnQKudS
Xwj1U5IZkplf34t+7bi3W60iybPP3mvDiqEkaF9q4/9EiTjwJhm2XlVFZ8Y1F2SJEd6bNpayOEjd
Tdr115rE37piNXDCi5IewrGfeYH0FCDG5GRD5OaV1ZrlW+NoUnOG7Pj0cQt4Bp8YzTHoOhg6r5kX
htvcBCMsC/DzRoIM67bcEKLSIAPj8vQGtseezmC9H9tAWK1QW9vKcsxHY2CLTZdEfPCTAYAcbwvx
S8VM99a24q/wfb6tXdydRyNZ9A5Eaj9o+k2TSntd8xfdCSOkIjjPqamDDIEgpNp8b0eyuhJFIhPc
YoTlcp0QmKoVUVehjhV9Bhuz4AXIv/UWK5Wxy/C6swO+lYBWdY99I1wZvjJPtpfC7HItuQst3rqN
2dKPm6BHBYF8GZ3+zvFF95sbUl3zyfNfmyaHlmk0FlyVjH5anIEK2xbMHDLWlBDHY6S2ERKezx+W
eEPVcxYSsvL2SLUKtqR3ofrO22WaLg2DCfdeVY0FxaUVZ0cTAIvTAGhHmD32jiCdTl0PDrho3Vfx
CxbdZ1J0bD1BE1C5kcV8VIZJk6H257uospuV4+rfeKz+7KCK7uikv5+oD3jGNTmtuehmWwlSHCBH
d4jS5hJGBI8ddrNbs3GwOk1pzAJr9re2E0x0i5oEfS2MVBn63Ib1f33IRhj4FnvAzQyI+ZGmP2MR
ra0cxpPZnpSbMBp09mlsw1fWEhBG0kRi9qHxkL/LI372b9tBbUhaMz3GUfpUpbZ3Y5jA3b/Qa7QT
Vcc2761VwwKW62KwMxqg1iH1VJwHMtzO2v+GyU8tt3C2I6uUG4qQ2juyafZErkjRSaR2n1BvKZdE
my6aj8ARBuXmhjinSv7B5Up2nMx3lBT/pLm0DsHcAZoE3/NXueEvX1NmUueehgO1twb64T2dfdUh
4jnDjUl8a+72mUqGA3+Xai+QHymac4sDX9YB/YcdLjgrfy2DgB1pw1GKK2jaCIoYNrkHY6KZgG87
ULpdUe/gF1V7YwjbzVhN4ZuIO6qzepzgg+kb5Lob8ynRDhkG3mMYkJu8eKiD/iErQh4CjmcCFsWh
dkGwGFb21bbJJwTMjBQehwvLmWZTFi61TnT0vPaVi1ugr8tTPGnnXEfapTUOHlbmgc8H//Erlevu
qxgVlV4ffRqnutvkCOTLbNRu6gZ3TE/98J1LPnBfRjyWyQKq7UblPydiLrmdi68KR8DRTokD6AwC
7mDm3AdNZ295eXY2/NgEsAUiPpqIgxX+jZ5X0jZjRmJnKqyzSz/XZgp9eS4HxRYvqukJD7DPJtXQ
Q3bJt17Lw2Z6qNVcS6FzV96dhxxP6Fseiqh9El7Y49TMPryJhMPQV9WGwNZTFITOxi8YW6cse8v8
BgC0rL5Hp/zSINoYv+IH19WAFjIUVneh2SQ/ECe6ta9A3PYj/Vpu6vwOQfxnG9AB2exd4zqEzwXI
/cmo0UNnTTQOZFe0T4FKg4OHztfPmmYc2k8oTBjfuQe+ALj6cIbO38f4XVn2QSVJUFzYCLCmiBHq
0BocvXMgKx4FvuYVFb3o/AFifyeDc+otPni214cyxNZnzhUGwKwNL6VOyGQpmC9mXUe7ponBSUNp
MArGmFw82spGcrVjLLONuKV4/m0HZy/AIWwVOen4kR44sr1fqP64IdFDhtwH+q0lKMZG70FRXKpx
+CZHBWAExDQFjmypirL9qTuXPyl7HMzP/TFPs61rB6+yqJ1T6Dr8t3pky9bBae9RKeiEiyHsHlnd
OWhnMeI3gdyEM59mMWZvCt3xw5+iit0shn5JvG49d8FD1NoBw1Rm/6SzeAqohnrhduHfKAOSO6dH
lJ/oJtriXGk4M6nuHmR4n/h5swHHQm1E5LyxFyJ/aFfBhrEAX0aTBS+zJ24RIY+VE9Fcbg2YadI6
zc9xy5RaBzXfOHYwd6bAfpmYnJi26Io7Jx2uFFVwYUBX8jih8Vf6uBVhncxV+1sEbX30WZjsglQD
yfNMpuvG+MROsWCCYUGgReK0SeGshXyfCUcSUw5Nin07rEK9O9/FfoTtJ4Hb5bmvHc3eht0MF2Ei
VYRmTGWv3b1CW7r5iQD9EfDvZMKed3MQjndeu1B0IR7s0mJqV/R6fPd28aDcFDBRyZWgdrzhkBs+
cboal7c9g+albKKO5Um6yKVY9pPdXIbfdEmzoeRiwKyBAa4cWXEbXJXXdc19n8GXP0M55C/cWpEw
YrJ26ahPtLrEp6aLbxBx/5UGjBzLdJ6oBTKfuHcQ1KdSge4AqDUW1mTRNtNT4Hj/cm5U9JjwbptC
e+lnrvuPakTWjboYFTaheYoaL5uvu0eAWnuwEVPyI4Q/MMMkBupWmhtbTmS2925rPvseiZfRMKqa
97QeNoXPLQK/SPZQO/Amo7kXICI1kCLzIdXo2KAztsPQ33SpDiJynxhk6PqeMnEeU4JwfVukG0kE
5epl9a87YXiRdumtDSNg0S9+mpIrvWNS1dGwyHBT/9VsIxs+uEs8J2OezwIpiQ1W0TotgNHMxV1I
/gJHX/4wLb1DhVENuLaqnsUcClct/XNW6qP2sniHHLEr+sbYshrMd1CXx5VqgcbZS02pn6mTHRfg
D+MaIleKqID54jZ1xTeAlW0uZfjgyupTjzMGpwht5uTLhIrIGBF6CjBb1GNSHJ0KEMBcd/OhCiIA
YsFY6AeGfHaZbZJTRWEO30OgmnuLQnHMyI7+0g5KOid68TlrtN4sgmrMJIS1J0j+eixFsG1ASmVZ
2W586np4zIrmkJCv2dEFyr0gL4MzA3p/cLTWRwtSF211WIaLwno3ueFQoFj8dXGp4NTgc8xNZb2N
zhS+x6yl1lNOEKQVOjsMdiMujOgUJuZUUFQKN18exQZcPmmwM23MxySxMY6aXfQhWOtZUf0i5MIm
17QIKg02djQmDdiNIWtEyj2AH6FCWzfJFune3dTKvijRvYukeM7QudY2lu7zUEdk4JLRP4ykgbZp
DAcvdhJ5bvnZNqMdWPQEu5CGOXUAW/waaBMbVo7FIbDz8lz5bKELxbsu7cKPrqORRsQmzu+U8vQ8
o4qGz8HyNd2HJsvHnDz6iqYf59pTcgLRRlsHO2m/yjl1TzFOMIIe7sVpmgJ5xixf2aOdLfaZXOfa
5FnE/nhJLS7Qqg3UIVdOid2H/LFls4tsnUDs4rEh6JWIqyji4RxNjb8f4ZzS/yK/eIBhPYaoly25
oD4UV1uqAwr8lxj9J0zaT9KO/mmD4F492wVyLOAfc6b5bRn8s5YYhJ2H32NH7YxKa+s6QEs7mnJ8
YoD+YV4dN2JK8Oy7YktBi3G0ME9t1dwezEBdYsWxgzad3Ble+jvzldmZdgl0vMi7E8YcPHlpQ44d
yQkvNN7UAWa5gld66zxbXJUR0x/GHNdGSbuJnCy4Jqy/OR+s9KlZXHLIjVhkLHLpEZf22u5b+pki
0E89FI97mhF5qSqwubVmG0+mg8qE5NVyzUcnch5SLP5b2CPuqhzC42iDzPWhbAFZYR8aecI4sBGk
6dlv7uzaeZmT4Rb6HFTNMMdHHHbYDiF388Yd91Xg8J0JBTeomltH3lbbMSieKbGnTwQD8bJ3Rdmy
eT8NyzW5yuS3X4aSNbk6Ud23FI0Rte0iPPsm69uqbin1xTIShNaL04ZnLx1PZcX6v83oMkAYy1ZN
iJFjiMj/W3RJBdKnbTD25cnw/XZtD/UVM5aFNjHtWWfeDQhY1DES+26G9lkEqbMdgCWsCzd+7039
7KXldCfrAHqMbP7ZpUFOYjGsonMm+2JGkmur9q/s2TBNpg2agNUx4iwo6hL/9rqdAop8QjVeB2/Y
N2M83ZXR9JhM4gODIOpniMdAesAC06Lj0U0AjkcQx5FtW1b27pPrla+JNJ9UiaGaww4GZCef+cZg
r5BVdWUWZsTgooa+ixsETKxJaHPgnwE22FiNzzVOy0+oqXcG4vo6rabt2NcMqFU1rEOjFIdOTEeT
3Owqdls0RazC57QiFDyOWDFxIC0LQxb6kcngqMV7zZKTX7O8WVBNFvxIvJ5qQx5SzfFcQBlYMcfT
4INKvWLntiiAznFMnde01VDrcq5c2oYXFANT2gQZaqu3mBmy6qOEZIBYazM3xM0jeG9kAsJkAV9I
1hYzAWly8vtsMQTJRPw4roVlptfAJEz3vdPFj0Vee505HDO+iPZVVz+x03j3xIx3es7MdeIWZ0D3
5IKGadNmWA3nQtoQ3jEWhcTBhTemtOugDXmBcT86zXeZBRd2IzhqLX2n5wF3YTpeS7/NL15Jmyht
IGzSWFvTHPk5hPlHGVrXygItI2afQzjNT0YIRJTEh71lxY9w1ZLvJAAD9Xzu+B75/u9o60uUxvyT
CNxTr8CX9mLc55FTkCKpDy5XE9o5qOdw9Y+Q6UvCuocyeOu3bwXapvXNZpXU4+zyGuzAjYWaWUOY
0VtlOrjxDAqZcluzcpiHNzBl93RjfzQ++ah6ZHu4WKP6KfIO2qteZ+hEiIDcBHJFwbJD04hHlaKn
2nrbTf6Big14uzZHYhMHWxKXD1phXocWf6qU9TLXRn2PNA1FkPozi28kD+bZl+Zn0ZFxzKPhGhNn
cL0JlDDmNqKScFah52ADkmw48FmMussYD2O4oaFX7pVFrQ+GB4veA+5plTlcK0N9xIN+014EETLG
E5CM3V+VdTdPWs9+NL8AQXsj6XxH3iDfAJV7NmZMsb2PljiXk3vILZ/NRRiLo+F2Fx17e22rr6Ar
eA5l3R6FaumssuyXaPFfYexEG9LxHyIl5R0GdG3JrfzX5HzkYcvZK3h+xEXDiQhimN29apqfSsc3
ztmvweaiPpc50jTs9ZQWGQfV9xAroOsc9YRPeIC6hP+yhRuQfBdlyr15Y1oKN0mddXSQ9PSPZ7K8
JHFk4HmhRlOxRz5GyM+nmnzThvgXxdUpGw2p2wkTtnVBLrvXTvdlTvEzDlhaKDq5TT1v3uY6srYB
aaA1Rtyt78ujnzjxQ+mY3knAfdqTx4HXH7B1LHAD05OZBnt2BQ2G844hxp5uAIz/rA5GkVUepyYy
9jPs9wNxI29tzQoVCSnS6ZczHnboKUwkUeHS61iiuv/MvkEKcb1XjWGecbpNNp4ffFYoV9e+MF4L
/DebdLD+daTHsfpkzx2u4Wsg8D84OcDHeXLeW4VQgz92urUqeQMThgKY5h6Qffh/gjRCFSbnEOfj
ht8W+6AidsI+mHMr9VHX1Rg0q6x0y98IjxG1Niz6ZnWfWJNztvzivka/5zvbnipvEEefVTLTGm1u
Q4tXQ3Zj9+bE+WHKYTHFoTgNUtDZtdQVLh+hPVpy3bcmBBDVbNllUrMIFteb5LPT1t90C9JfpnT1
MFc12kpLoybGF1bNprgz7XEX99RBjS7daQNR6JXRKNgcg+vdVX7XfHCROgRtUv00WacpsFfjY29J
HH5OKW723NGcJeR8inG+77EVBx+cmfgCGz0Uz7NlZHtYBOy3dI0HKKaeoGgJ9nmJkwEkgpgZ4WfZ
QUWB7F/p+gUdjUo7LImoc7mDv97jM6u0mHaZ8OmRt1r/lgJCuG8gBVEBjBnBsM1HRubmZ6w6ZLw0
sctPb7TsbTpaP0Nu6k2d2mR+K+pUs9FzXj0VpsdgcKpfnWJvpUTihVpK86SRSFYMz/Mv+gGGi5HF
TcUiAFKEi41fZ8r7cHNb3nHdB3zL32nchBNQTreufig8XmyXkCoZEKF4lrQNDg5xXzVNL1FWpmfJ
FuHOcIX/iL8b6KtREoIrTSvG+BOlX9bIVkKVAtZ+DfIit7vg6ii+7CvbHRHGWKWjEEpl4srrmu7X
y2zyF2Gvy+HEJMhtVfT/kk7I5yJhHOuH0cP2Q0Vx2cUzji8yUwlcOHQmdkIdkS3UZkpn+WJaoNAw
inkJt+ARYptehNxIpDbGXMwhVlxRRVFpnnW5WMKd3KalOZseKTuMPnmBSNy2LMAKaiVTQceNZL+7
M6n7UyXrMMeMNBCqguijY2xYpUL6jjVym/EoWPU/2Etpbi8nOjmr6uDncsnNGQpiRd6593oy8TdG
Sym8af2JBvNF4bg+VqBp57v6iiXFXgWzwdw+kA1Y5RXTAKPiTKKzs7qdpppxwzjjL3WUOXBVAhK7
UoGtCpqYwT3ATcPde0rUtSkMhlMVz1snysYV7++SPy9iXwCFjOASSXUyNbzVXwxIkZHISUijNp3T
iJ0C54sBQqxIV5OYWL/nwWskg+5rmgpuKzG3vVktO+E6Pk3V/NYS6yd2fCz8AL0+CtAFZ/1R0NeK
27q+L/38piPPP4aBCj66yGLOcQgKPFBri8cOzZcj2FLxP9EQaxRpG7Lz1ukRiiBTA5QfChrd0iAx
Iv6Bq8TQ6dqYVodsNTS0+zUq/Gncrn0a8QpTekTX79pqxvxgwhXrvjKQmFBhpxJmtKzzodwXgQAo
2OEXe271pLic1A8pGDhutm2+qTpOYOgeRDVnOgGGfEy2fUuNZNGkAf7B7D5oPXsDumSvVQSDVZEL
ZtNPWU5kX0rfA92r4cU7LQxRUbr3ZuzAU8wN5P74mjnMH0MF6VHb4tVWJnZslSqD1y6FKJjvwLHZ
rO+4+jaso7VNGhC71tjxMsmaWx63TLkN0iT4gUozY3SKtCdwvYZPCeK/27AoaT3IvI5Xa2KfTfoN
heMOGCkysGdaT2x0ppdRhx12Ru+7N4MbARtMkAFjEwvIbiE/DAQo2Yg7bFMA9preBuqCRm523p1q
OBYF7rXar59rG52y45Pggcybg9XDYCTmPZCTJqpbCzwns4PdzRlYHkb8rQHdBKT1MoZnmAaBXMJI
0MzdlgJ5tikNMTX0AXWI+J4YpiL7GUzNJkJ8QCgCJuDjM9x2VQ0wkOgSPPqw2nVd9qLj9gqAZqJ8
l5hryOxMmQQvUQJRj33ILcNfRJupynCRDgNXCAf/UGOwTeDkqmB/kVhNjtFsXTOjJ9qA76vJiMKl
TfldWpo+ICmfCs5Z8MDnIvMoe04GvmVO2Sw9SMtSKvnumI7XflX9stWzNsrmpappT1D21F+HIftK
s+wPI9O2szxuT1i/MZPG3Wy3ayjHBR4tU9CWW801ITO0zfnLjnUSAIa1Z8gJlcs8MKZEpZgZav85
ZTR2tkGS40oMGqy7Wxxv0zPkFUTcWuTOPYoJDUmcsNXNSzqapHynDXBG4RNvHmYz12BkMnN4x3bX
EPYFNpngVkoGzIIFX/AkEBQO5DS7wVlwsondGr6zdV9zcNWWejZVJx8sN/43CvFaje0DQ4zLi9dx
sevwirYr3OtVkMGM9f+1MeuOXjrZF4EDnD1t9iYKf1hXhpWfzclZbmiYYKNlUHQalhUZsst6ho99
cWt3fAu4CB0BAuDkapmuUS8RkorQ+C7MnpSAIEu3H22yYYSXS+BsrDKPhDQiWo/oiEaBGg1q4Qeq
StgISfa29GDpq6fZOZKrTTYdVMMVEQEqGmOcp3gr43dAw9mXsOnxxltpEtHF5eHjPljlCQa/OMC9
4UryzYmosic7KyArlLXzyT4spR6u4xcPae0ToQPQzC05+FFsGMKMKoN/GtnhymWtv+O+lgCvzst7
wV/gH7dB61fqRu6pm5531CtFv6nwpp8hDKIHa8Stkbl0E7MXd/d+7ZPfQRqhEpyFFU/b4AVbkUbZ
fYwb8KMlxPKIqFM/u4PVrh2Vs+WVpSyoMsEuN+ws5utX354pPUR01DufNnnAw8rTj0VeNS+TCoqr
zyIQP8RAHMpty/Qp5Ii58Qnqqyni5R3UICjUqeHuKmXjaCrNnLaHUPLCqRJuFnU7g4rvMsu+zl6L
N62iL9he5TZghbmd635jLWTP3A7sE7gLiorHGQB/7hrsjTSUbpU2p5mQwarrDI6izFfY1WA3uj2G
p6obHEZ5HZ19/ohw55hewyGIdi782FVbxB9lX8FmWWDsUb7w1ZdByuvGbK1SmEVFZ8qzrGG7xQOC
chKX3V5Y/r1F+AY5ETl/thImjEK8DhXNqQnLOJH1HZ5jBKBO92SkBH7xGH208hSdBAohMekZ8rNk
DFb+yCEnDa4BgAYXtDlui0FVx9oDgCEWYl9uOQPlMdi89f+jpJf5fyYe/41bRo+A9Gnii9IbdAqq
4xLqouK45JJsLPRGlqUxqZKZh4BVt8rXkNuhxE5lQ79BXKENt49dMQWYGQZ2cpKNJkXvOMfDinZ2
OVP1HcRO8EIZXPFZLIurYqnmkGP6PRXTi9+wP+yKtyQfMtIsLX8e11hilvqnMJEB0GQicrDcr3Nl
gBI2eDikzB44xt+115ySmZivPynk4qbHxG7nz55fvM15Rco8jtotXsrhLsgABMuOh9Jy273VKmMd
pFg/Gb/Uq213b0NEXylqw3q0rBu39Y6Xo5VGp6wk7MCCMs2PlhGyMe8YrPcM6Nkl8BcSV4NekbSl
v+tSGzBw1us7EA3jujM4t3kwq88cyz3tsxwOg53/c8oInuw0PIZE6fCzdl9hiLSUz07wAJwyfqSY
uN70Y/KSFHDEWC9BLVyiugMzzkE5Q7g3a351P158+eWIHO7Jfh/BfFgrxc9qGeyBGEPYjZcWy9TJ
fsAo8zwHLSU1etZ7CpiDVS/a37Iw/hUuDBtPwueMYr5r3IG4ZmXhOfQnarS6Uy65x8scCkwy2F+4
JhB6s/yzjokLanOy11U434bRxSpXv7DYgUDiRH890jcQ9JzS9aG3L27SIpmB9d36tXEsO8/Y2Ybx
4of4Zwef3eUoFryybcfbOagukXQXyHNKh4VND0PPIdjiT3Vt6MSj6v95dFkCWSTT6QVkNeOGydEc
7NeQ3RXbveEtHPMXaqFcPjcWw25a/eVzc1+H6F6+nz1iBdEMnZR4UsK775uJEreROcvBTkfx2EB/
EM7UTlpflhPUhwnfOMlt9VNYJQB3y/LAtxVv4AL13vKbgZgVHvEhoAKwjgj2VyGiFW8LpmpJ1bxE
lsLTTNq01NZnK2OmppEyrvQvDQWufdxuJ2yQMItD8ByWa1xcp7y2CSn/wvfA4wlE9AXQ7JDiT32q
/4wphDfKkh1Djx3A2JyOXplGRy2jv6zrgamVHdxQ8J+PpdGD9Q6dhKF/GA5tDdUqn5GxVJwl5z6b
kkPcoQsDIgWmEVYdtA84k+vWlHwEVhEcCO6fgigcVwCJbQ5i7eP8yt/duqUioa7tPes+C72eqGuu
H+bILS6ylT+z5hnIe7HwCgJk4PrPT5mn8Oq+x2H9oBrbvJtU7nGHqrn7OBU+6ZXh9XgNdac/uR0R
Hvds9x9pBfkZAZUkgM5yvRzqYYtPZDpRNY8dlPmYfto0eGDKRF1nWiWbaAmWWJY8paivu6Iuzc1U
LKUpCVmHeLHQqia4VVO0WCtRdAlvRxcvZgDSBBqIGHk3/H7ppY2r/iEZuuxucOJnX/JhZNhqjr5Z
f/RD0bFylah2ocrWQxxk18ITNbZtuumJW5tftaKhxvZs7zGW44dR9Pg/anZRdXvoOGXYzvITw4Cj
tYNHORJSbdrSRFhzg4EZvUeq5UY879OIl0zWDjUDufIegkGRKaJu9mAahv3m0Rp+8PAJrPK4+jcM
C2O2cOWxD/KfkiqINTTgx4qIf6qDb5ft1JbrFud0LlCP0wm7TOavPUf/YrPE9elouN19Vt/lKTbp
YAROhrCmy6VMaZlrxqm31/hMFErrjGemBmEHvMlYwsrzxq04WK0pf7PFcEDRjwCf9PmjMmzvg5m6
3PS1ng422dRHZ2z+2gqLblDX9V6LiEWiqnyQgbQQdFxYzZQolZE6as0N9ZvxpFm5o/dvqmkej/nm
bWNhvGsZx0dPeF8Oe0ygAP58lHx3tyPmic3oBV90Vf20UUzfikStlLihUNmqN08n4i53/WHrdsv9
uiELqiMxnETrx5+k77Z21GK/D2a9GXQ17MNs+lbsoAibRfUxaAp5ZeNwhl5K25M0wn0XIl01nrLw
mk/ynKWGsXIEQ74Yom+/czHzusM7FvFHt/bloebh2vOJSYBfhXUKI4UVCPM4LtLvvve/UaDZlUz0
9wRNW16k5bIjMvz3AKHryuq9PcZGDQGsU+GvctRw8WSDd2UY2g23a29NW3fP9adXcAUGum9ydhgx
4YbdMPl3orV4xD06F2IcZMypRuGRzaNhpN/E/Ijg05FMqsImq2w7FjjM+QQQ9CAodiWYfxb2+FgY
7i0ISi89GoFnLW3ag+ge+BJcgynYJ3iSKISDlTSpZydfmMfGPiuSO8dQL2YprlbqlZuIGrkhhoZu
2Zw5XWlcFe/tVT4CIYZpPw7zE5Iicj62TRW/2dSpeEXJi80h9+DjXnXB5C9BA1jkjUJDmGI4Ah6A
hjBgG9Lk/dNCsKjgqYMYi9CgreApndWnP9snsaCOZ2SEmgc/a2nCLax/fsqjCMNgXWZQsaHrerO5
jZL+wa3iTyslaaX0C1c6tmLF+Eot1WHMWcRhCuMYLrczzbICWCzuX+fkuuY2LdV70LVf/7NncMmR
P+u7hK1mBMSUFxtzp/rqJq/B0CGJYcKncwPz0rOrgqrhU5opzIuflXczlvUNfmu0R5x468US+1OM
IQOH6s+ux5oz4gW7wiiC1ZA7y77pKwLKBYbBT2RIyrWbCXKtmzzQO35t6Y/uAeEjCJirqmrHvewH
jBCCXe87u+A/7aWHPOY+N8/dBwHsfdmKUxWkH4XuX+wiP6QsLST8OSBB0ZtNTDa1GGrzXB5zMzwO
vf9mVzmoZBMYUD9k8DDSZNx6eHYPvH65RHABWFnmZDxYZfiIsf06u93PRAHdgWhbQmfZyBnevTSm
FHyu5BlB2D+4OrdWrmCdBDH5D7IzNEGiYHunccyVC9h8zeZpj8/F2kxuXG9JKie7Ia6eSMTxP4q/
ZZq/0tAV7nBQ8QvO3Girh6gknEGTFPT9lCRYmRChmygj31CWQ2NAO3k/EeicGyf0GePWFXumAgzr
faJEmnc+JORcjP88lHonqyqyaZQ0SRQ6E2XQ7+VhzuyPuJ/f3R4SSo8zxJDGr5f7iJde9WdWUbhF
SIUD2/E3MawJPnGsHzsd/ekkeulyyZo8uJl0Ca8XtpwIlzcIT9rKoTs6GXBlBFjNNsJkj4mQR6Z/
JslnFD+EIvLN1DMWp9bwnCcsl/kLPoNHM3hCzL1JwbWemEG4EbxFkSaVp7+imGA3gWh+9hDr6MAt
eG2q5mw63U/VSm9F8vHP6IgIuHXyMsa8mZ1usXfGUMCm7uZaU7pz3RHOJ2PnBqo4HhRCVwpliChC
co/hvYB6w5WWTuTHchqJI+RYTizHZm01LD9O6jwTpwWQ3ey6bLk4u2Wzj2ME1bBy3O3EmumJbC2c
iyB7NwkvRn6JUmPNa8PVt9JyLpbj7lxPV4TF+isx2Pu4YeaC8Uw3n8sGs+bUSSyHvGZYUK4xEe8o
W3mUXb0N2p65x4R/1l6waDwLcqVkPd6V7W4zwz9Zrs2FtR7QlDnklFzsctXI1tA2r+w7L9NsPHVd
sbW5jpFP5+cbX40Qzkgf8jLjNP4kY9A/ORNLRozC7G26gF++M7bSYAFotTaoQysjYVvok7CqyzQg
lDrjuRbAT4bilSTfs9flm9RwKiCuGg8rZA57Dg90BnabyE2bc2MlT2FpY/GrR97z3IWtbr7zq0Ks
h1Tf8TrDx1gSaxvUpeM+YEiIM3KhQCXR/FVrGGK+Ee6GBsBBnlYPsRk/6cB+ZBeIUI3FKUfvdwb1
RNPCVuLdXNld/xwm/k/eCT6g9B+1i//ipv3IgSs0SjyQNbo2AS+PAES9G1Cea5Aj05S3aX5XMaHK
cmXGkVCsfSulnyI4m7At+I5eXIVRO8uSC0njxTjIymXKzHufyXZPGfZmgH++lWTcmtm/etRa0vK1
VaHxPCeWv1dew1e+/Kk6n87ZAHPUbLKntqezUM45L0jRxwwiYTzsszz582aAhF3wzEXt5nny1fSm
X5IqO1q87TUOkHk9jyAKzbB8F2WLm03rn8Bxm69ZxlzjQC3yy0T7rLbEQcAu39SCrUdbReqCmCqO
YujfwMLt+gxPR2PxqNpmdBXM5bzXarjlSf7SI7K7NWGGflBLGsu7owcy2nRsf4G0BOdINE/SyFiZ
i/io0YPXlQyoolfywu8GGLLUP3ZEA0Ay/sqJrR7IX72tG/lrkjshqfSUuPyfnfHmjuDXcSMdcKLs
y97cUxz7bRouoYnsh2fjbhxnCFh8djlC5FqUwWNnqvSQtmqra7E3CFgRZXqdvfCtrvV3HAU+pYHp
qzc4F8+qoEkk3b1pFvQHttMZv+lfjFEOj4MNx62utrbVv05z+g318BqSWFh6bRD2hDwDCnnI6mng
Bpu8xQwyuGXiS0b0YIrQRgq7u/EA0t3gDxdtlsxwk3pQrUtTCqcvPSqfCdIJBn91TMvxUtPf6xcd
upnZP5keO5ww7T4tcNprRoLPUbh/MoDeG8BRPodE51wTL2A2V6f/ODuPJbmRLdv+yrUaN+zBHXAH
0Nb3DUKLjNSKOYExBaG1xtf3inqTYpKWtPuGLEFEAAj34+fsvXZnZsR18U4tKjt+mltisSkT16Hp
ugt4YwPtpwLRF9ECAcViA7i9ORga6VybY4OOdECTImQgMl7arcFoLPK+8fCzhYn+OUIA77jldU/p
gJBjJBIY+YQDS8GVBsw1XT6DKSBPD2tTXhpsDaE8xX3y0NLkJPgBaBjgjhtw/0srioCGSsi4+SGo
x+++RZqi0ub11A3HUFrXY8fQI2x3gM/fz61QksFa1CaquByMeJ01/Z5CZiVE+hpQ/fLQcwNXOOoQ
TxKhAR6DgpZkKfoLwb43RyJM6uYuGAX0+wHlRFddxJP3lhQRVZKF8dZ7jiwG1NZ057gE4MnB2wVu
vOUNGa9Gz4x3uraMZdBE/hLI5us8nrV9dlRtMh7GBgSPWni00pcizTK0vpDLJqfdVEmHMooCeJiR
4cX5ySzcJ19UmwaOBMcQil9OoiuQ2yur46ZW/ryyUSuvEW1sgjZ/rNLiISNzepl4+YNr0p5VRXgQ
HoSjKn5C8oSMKlBwE2h4JdW8mfwCYg7RJ/aUbzAol+sSlh0YnUvEot8bVSzHiXhRdzIurJIfX9z3
l8Dp6Pk4DvcuQuIssBx4aUfuA0R+YBhXPg3mtkeMnFblEVhwuvRdZR2rLDjao6ILmc5bHMLfixY5
BNorIiDc9D3wknU/Wk8yEysmqv5yQES2mEiFwuHbxRunFg/49lE45TzP1r1IhL0rAQyhnI8PdpWH
p8AjHU1NYECMrAOkwf9uOMBP6KxCxJo3TuGtHGC9TsQX6DKGImnWPQ1BuvanlH1ME0BfuKxVqWpu
WInJtjgHcDdYKVZDbx0tiDoLbQnQQZXLcfKMmMbYkRbv8QiR3G2+JVG4xxx3tFQPzNwlWKlF2IsW
igArz9QJ6FTUbBGR2JNi9Liw3ImFM/k+hPNDOHVYSyiEFvE588AX8ugbAhepe0927X5unHA/AYdu
R/95RhwDfLrzN2gokLi2xELQal4lUXZwG/EjadjOc3/f5sZTWlQWSYXIaJMzPqaLXT4myOqx11fa
46QNE9nT1S0Qm71n6Gf0uUfmsjcOaohl3s8PonEmGFTxvYDwkVPVYt880OVDJSAcpl15sRrRu1h5
6AB47e/BLuFmnoyTEN7eblW1Em1PKzzcx8z1s4lYidDjIBalCmV55R5RPV3apfjwpLyyi+K1nXFt
+xgLs6yxl4Ohd2xmF3bJuSYb7mffF7v57+IegNNcdt/RKZB26U5IWPlPoeXilSfztbqsrHP+C3JW
mknmioyJmyrNcdFnHz6HpCGmOdPg/cyD+K539TeANihg++B2iMPjEFKbeV394Dbths7nbYSeb123
zMfQvb7zxjDvBRKrLesg8vTBFDGDBodaUsY1EEQyYKcuMrfuXMKURh9jWAiFmH7nCyLVdnOfXjgl
ec4eXUeH82dPL5iTg387A2snxYUdoeWF4T7u5tj9QHP6WFrJhW+oQ8PYggIPLZAsORRCC0QU0UaP
ZY8CehqI7gXjQbe6xjCD6JtJlEdzUIgdUeZvVhowTU0YFg6UpchHbcyYK2aKEFTyC0+Im8ydXgNV
XpKs8FEyvePMGq0ipN4SBLvw1Ql1E5LvPHuHK1EuJjxmOpd3sVuRwtx5hJychdFAuNoBbiuF3nHs
iwsRqwtBEMScc0RUMZLWqNqXMVnAU93fUWrfDK7YVaVzE9gZfDiqiASIwxAjUE34W4tgJLLUJRaj
jsLX2nP2iQxvVdIfHIhkW5LdOCHO8fdAFHyEyDqiZ9ybNi7UOlDVcoSmvByBXSXeVL7VHge6UNDi
pmFxRODTn0JB+kuq+1dRMYUNzpDCKiutrVcnCGfr7sic5GPs8yfIV/gsit6lWgkPVqMdsEb2JeBy
d2lH0w8nbfxj5thbO2nuMfqDlU8IWKCZbhwYx4ZLOpYE4xmUS+00HlREAmboHW162W0u6fiSXhDB
CVwY83jfivaKRjirTRPvbKMA0mm0P0x0TK2fbGB67GhNPAIQrxexgUKPM8y3qDAv5RnmL87jljh0
1rNlvTRIULsQ2y7SwUA114bRPjCcuyq1cdE556wBghfrrnmF1PpRtTYSJrsnsBo/PtCWHe/BtDQN
7850/XFDhDOba2Rf+sxjRVr/ECaKXI/c8cVQVleeOeGPQROqXNoAeZyeuviMWgegn0WHoclfe+W6
S2mW3h5bSY0sKmTLU0ue9iOylM3Q2R+dm6Ub3RX+BnbrTZrpGnkuHroAsyFnf/riEbz2JfZRMo79
FnJfxeLrlLd9WD+gHoTmMAQFGSWFQqBKD4YZw2qwFa8uKwCRBvOWZm+Odg52sYXufTOmYutnHsRa
ormtLD84mOs9YeAoIOCIkcWKFXQ56va9S3SybhkgbRgcw1iC57atTB/VjgNyH5I7OzVwoPLvpth5
T7KvujK8K/z8siGSubWsrTWbGwIT6lXijeAVzDdpsZKHg/meCKYoTu8Bc+zqLcfTq+YMHDecPdmX
M+MT/MNDHGydBglJKKL1KFvYBDgv1yZ6ySWoz2HZRzhqstkPNoPCaCL5nZUBgYxTHe/o9T9ETULO
5BhvelNuaMI8F546mkG6aqbhcU5IEy3EjQyyB09OH2ysD940vSaJRBra22o7W9CYBUzQzrcv+jBd
u+rv9TfP17h0OvSxSHD8nsI1Lu/5eVGHtC2eJxeDUHd0ghKScoX7JoFzIeW3OId2h7jnEl/6Js18
6jtSuMIkv0iU8y03kztXmuEBvT9VXx5ep4l1xUziprWhQ7JZrVs218XsGpt0tLd+W7wYLRWpDH+E
Wp2S0GZn7Ldznl2MiQmiBuMKEADne5+Sx4eXTxRUfVZ6g3x5RQLUnrCOW7P3UFHJj8Zi1x9TZCtn
7YDQ6UEK59mfht0giiuV9iUbK9NTkyzfLMvaHVSWVVEhpFZ4ZJO6vff8+go16BYumcUcK2FKmADF
CWl7LV10sNei6rYJSpciNq/NFuKQbI9dWHw3mupajQotJ945ojnJCEREPGQXNJ1/kJm16v34Ymhh
xzg6uKsbUS6c2fzmVySBnwNB6a4+p4hm51E/97Eor3p+23iWaSVxOKUkx6aN14xEhVTQ/JTMDehl
OOpFIlbmG6yJA9z3MnxvCHFcRnaZLJ2kuprpdKNNY4tirTo6mbXtwvp16jTiRy0gTWWlosvAeS4A
u8FuNC57Ke9DmnKyDNcsIOG21bCviTtQDOkYXjjXCL391WDi0sW4AFK+Sq1l2hEE0cV+g35mSmkm
YxNyvfmQmlohIKs3nJGA7NKD9N3wVVfllhH9DGGs6k/T1F8iUzfIT+WIIT3XPjsPH83YNjdeD1e1
7OSNyUhwr3wXviX0jvtKR0ezsV6N0Toa2USSbw6iIp9YjMMSJJmT1cxs0JFO9QVlFQ3bcKWx+Olp
3igDHZ0ltwz4Xqc6/CBSJUblxcoRgzxxscwvetrKoEkf46Ic917tXsE8ISOd6yRy2oXVRHN6CG67
xIRsgAWWUpdsXt2cw51hr8c+tAa/MI654e+jccZqoMk1oqMLAzW8Nuvx1rW9vecSRdYW6dGn0l/W
M/Y0oHhP4UT7pO7lbQKBPi2mF9efr6JOvqB33mX4mBZkFsbLSTR3Q2I8GTZNarvjiRLjC95G42r0
A//VZGSFthxuatCeU1kBeKHH63Y1GMo1Rl12fozxDB+QlVYFgZqpIClk8F+dWGoyOc+GLY0VbPaB
8NWO/IZOmWyUQJ5Q7m+gihTL4kwQx4s1cjZrGIzUbbPqC/tugpqxqg0SiBBVuwg+UdmXd5yHAVlw
65pRn5HqOtiOpX4AV/uCKoKzp37GOf1qi/zDnQMMrPznFZW7VX9jMEsDkwhUv/Ru+zR4mTPEKh1R
d/r8Khd+e08AxYNHp5UsJfKjGge6PRaOVTIDh6rHkjQG29/0Rksr0ftRuQzophCthcf50W1ofTaM
HgM3uQDR2OKOZoxi8Yik2Y5YL9qDP5ID39Bm6HOXYXA5HJyGWaFlpezx9QeyG7Q5PXvX3HEYKp0R
C3XVDqDlYbMPZC25RnWTj+x1YyjiFYEUq8qsyHz1Y5xRqkQshbZzDQVrndbFo7Y6uqhOtR709G42
/dOYjcMih7NJCXoWEdRwuSuTxQCxilgi0zARiglaBlaxtZLxh7AsABnEnUTgyuWkX4MJ43w8cobu
eh/dkBuRqEGA2XIs0ZHMZvpihOa+8YE9w8+Z8vZx6EIwjX2+pTF9VSjz0rZbClJzulK2Q8u/oPer
CYagxX/yB0nzEGcI/WeORt21XVm0JeKOV4cIwrgdnqbIws/eM8KzWuNF1wwSITKu6PJsKwmFwMsO
OQhXfLceeYS5fah680B8+Dqr5hPHg4c+D5nts2Mi1J63EhMAGtabvFJQ5xtQmQGOrzm1f5SjPGAA
mOhLzCemdkCDHLWIc+cJwTVqmdB7DoL8NNPaJZoCEZDpXFRuHWyh5b9YVDGTyOKlbs0HUaC8FNgM
XaSTZN0EB9gsu3H2n5KioeNFcIYj6J66hw4q56Ib/GBlec0KNB0+rYRAPb8id6TdUIS9YwCbWFE5
ohtZsB4KZ1s7uE7dloDbOtV3IfJTho18HnqyixkeD7QDuvD0UWseIXPpmm5v05uPnl29qXjqb/2I
5N+y804IDoFBwr3W5jcM7ZupG3eu5qzZGv7Bqyw4xkxk4JvGKBrof9XzsSBTAykTIV5qBvYbdeXK
R6+3cNPkIy/dWyPtCarrhlPQWD+c1tuQe7Ujo+HSZh7TZpiRO2ahQ18Q/N2R1ZGL+ZGUXYsbLd5F
0tzZXT9e2BIrbmsa5aLWk3XfRMVjW3OHVO9yzgC2QPFULTnh3+iapn4COVc53Ttx3N9mODs4+SXz
T2RdJu+1bFmJwiGBhdWoayjYe4+kJ8/B3y469yPImOz7MzGhgPIN5T+NRn8dEUxE/xSRxljtCay+
o7kXrqpUXFhu8oQgF5n2VLy4lbjjL7NgHDbfY2IyAknqBJEQx4EdI9LTta0Y7VbOHEGpz56k139Y
IDhxSo6ASq0zCCZXb6CRcTZlx7YSxqFVyD6QzFXrUSSvZsipaJIwGGKm18gFk30w0TAvB7TWwdAw
aHLTpzqLnx0ZDbc2vspN40X+rqkQOjk5Pz2Z02UOJkiNciC79SwPu8joRezCgT3XKPMnCPnX4GGu
hiihyxRV09aUgcdZsXV39Wy3L0aHpPDcTRdOU3G8NdNj0HBDGgH3FHTyG5U6rvwIwELkWQERDF2z
hihtwBEpxbZugPpMsdh3A3SPAvPqJa3OYtNYfFoj7vheI/JFTRDQRcCAYIO+BST5lFffQ9sPUfeY
D3S4rRN4iWprk2Y6AmCb79tSGMxFLYznRSbkLp2UxSicpMw9+SfZo4hb+pGz89rgTAPhog4wzHyO
98OwDpFiP0OjlkfQedPO8dr6uVRDc1Pz7G8JLu3I0xTVnd3P+bZXBNXGQ4OfzIsvY9pXsNJIHEDd
cGczer7K+rwk5MhlpIq7mtM0kFzeT2Hg48uRemX9VVdQUaYT6W+e12S7nqM0d8x5xDTU3bpd9wMu
79sAUmbb2zrc+zEnSYYuxkHORnEiWMxf51a79dX0QbQ6eoG4e7Iqi1hVzkakgYdPOBtwk5ZYomeo
5KSD0ouuVPrQwetEnJ3jpKzvS7or+GeAOfbg8da1gy2lgPwiItatqF0lqfWcNlOxbTsVLAnM2MJ9
ZRY42uKsUaycVasbK1/qKHgnbbI5ILggRss2adpJz0fp0tn1bV9R3bghVrwwza0LG1v32pfQzYTy
232icvOWMPNy5ToN9GdGMo9F6M20U8kIHkiDobRnp67LeL414gR4WFo8moB9FjrTHk03zQGOxKaa
dl/46M/jVR9b9z4ZYKTc0XBFyE8UolXTLmkNZLyWUPChYmogTyOAU7QA7bp4g6LNaKbpRzYvl31h
9O/Yx2FstMgq2oie8ZwM+UVX6vhBYVRGLNJT8VjGVZJR1ISdKcBXZM8w/NjuzepoTJDNwDyG2EqJ
fUBkx6uQ0Q/nVPpWqwFBBXBMupadfxpztuEkH9rtNFHCpUnAhLRN4fR6Yi+nGDBC0x16QWukGhIf
s1W/FT0Dpbk2UKXo+QVPHRCcPrqEGkCukFCvvgUqZPSs+WAx2se+YybRtoSwcNJph9vYfUjMSK0c
lMvbwacH7xsjY7l8GDbZ3A8LJwg5lM62pMLXpFa55YMurKOJmX1d5s1d2mQvGFfnExi8xxIH00rO
DhB7G5ZZKszkwYrGajO6bXQNlM9cDzVsixJH2S6lmbl1Ig8ssY/rwVb2qwJHvXYkOA+rt/13eIPe
1gjg7zfMaCswDpeODSGooaVGO4CmxggRkh2dW92lxIeH/BGFwQGP8bOZNffFNN87VvGQVKrfGnVW
0b2NO3I+OfXbufboQhDJESTjbVOb1SrU1qV0enEpOpMcpEjggTeIQWuKdG/UTrIzG2pAj6QFHOAU
iJ0zsXNlAxRExNIx8sd62KKq8ZeSac6adY95UU1ZkfiQnsJwArfd3WbIRlzyDLIAzbaOIwORPdse
OqiM7FoN/yEs74NAQeMW1MIY5LubxlK3bNrJmpSgHH12dcXnPZszqSjm4bYs010KvnFpxfHe9POJ
QojBng/K++iCT1u2CgSNV9I70dpEEiXQs+0su7fWymx9/tjfZICy1pl1Rm13KbE2unuiezqdhriY
d1GR9ssy8u/HxiUw1iQBZDpL6ee4PS82jAjzCrd/HRNrzM7prtjkWtx7Lb/PjhjaNeKeM4AnNp5G
djSqeFFcTFbNvBPBPoUTMVpzeQsvtT6aPd4TbOV3BPNyJq6FvaD1QVxfZkEedLAQU3AxbOtYgjTn
bURvI4mGKEwZ6NaHHsjY0gvbDyi9xa6ognxZ+fGbaPpqZ3iGhM3mtpfSss1lK3PCv1V0ZwVA2gKf
/FTtFv1L6hjfMDWqI5ynZGcwqyKhTCIAcqMM8OlAYxmxJH/ujBg5pmvg0mNxqYvAeRATdUwGz3tM
9Lyk3XyOji2qiznsSaWMoSeoilEnqzO5c5TMY3MXoQR+dnQtiLE3Mdfn+XRhQV1asTym68KDnDzE
s3zAnGK/0t53ngEL/yg5j+yoyqI9/gVzL3qYHCiNq6s2IrAJujlUo0wiCMXljUUE6Wf/LR44D20B
YzgXPVXoG5CgvkJ1KjEB5FVNJICbWBw4NS+fDpT/wkxQ3Gsfbx3VqxP2uAg4VKPNEU9WDrAaDbl/
6ryeKUBiWOjBA01wWO8Y+2SOmhPzSY+5h+fC9Ok8TSS0TRsu1sK641gyvAugkzdukPLQJTAGDrcx
4Lmu0c9u3TIFHKz2e+nGExPtOnkce1r7odm2N0aR6EM11zbKKAfnbzz6igO/yYSxzS0O4bFM64Nj
TO8yssWemKkW9NlE+l4DkgqfeDG8FTXUpJJRPE6Ulhg4EuKda68ZUS1ZXv3cZy5/uyUgQBCnjQnW
KKn9rCYbqFmBydn2uYkWkprXnAsIgiEoe0AsLyXww4us4iitQJRcupH+gX/O3YSlTXyAqTk3uJIT
Ys3gE50DiV1UE0EMoktTe66G2VDrKow+urH8UNhv96HlYqZs+/5GNMaJBlt3E5l0h3TO7Aq2TLax
EspZLGZv5QTRIcw9xi8e4yCfsKClV/Xjt7kIrCdeOAiaKpi3Jg6uHT2kYMePqA82rUm0B2UwNTwM
6g1D6nothlRtYJv4uzIL9MYGcYJm0qIHm/gN7ddRPU8ozL/hGMlOWHI49RpeAQUF78I+Hdxo39aw
O3UdRbt6JBaCZT44A8LBCj+7SW0ce7JXb4a2ZJgAqw6aCUsKcC+uRgRYOJbXNPM03Fc5bQdG+TfK
qPSlzxt0qehOLjswOzzo4diXXX8slRO+MixHglYhGky7ZrqaOy5Myyk1D63TkwA3mxbgKyRm52Rf
erBFMbNqFR3HZzed8+um0By+J0X16eIzabXilF2QpQQgUe/HsIHrNwXBG5bLaD9YwcNIoPNek+F7
24SK/2Hm2IRUl1toToQKSme8MIaASq8f6W2kRRZueQXod6lAUOo0dEtlPImzNn84ZnZVX53tvCDd
MOw5HBMcNNRXDHkJeJJOHa4TZyZKq6kTpAQeTgzfDtSx5C1krTXUeOimlKoWavIhdqP+1LXyRuPl
XM6DLDn+YoUQwIepQrAxj6a010oiLAptk3Ef/V3szi2GjspyoMh35PAuhZX1R9hO0cKn/kdNqVpm
V3mGKnfASOOXk+SdMlx91GYvj0A92U4Ck1o/y1KoCqEZcOppzbEi42QW5iUkeRj/BlL5oyD3ftlZ
0NNNOpaUsrH9xMTTv5atiOj4tHh+fJolROTaybKhkmJ6gkIa2UJn7mrMy/2qT/GxLsgi0e6WU6lN
TBZqA36iDdm6aM+gJzb82mKEFQv8596Fw4ZO2CKgjOZYTCnq9BHjaYW7UUGShZCUJztd4RtgUyyM
dksZMW7+iwzEthig1SPOzYAMzcVDhZh8hFlXADle9XHzURv5U6OGU1SyRswJOSY5ydDEWibiQMw4
a0bo9BXt+1n2N3/96//83/95G/87+Ciui3Si4/CvvMuuiyhvm3//pf76V/n//un+/d9/acd2PGbC
rqOkqU1XOi7//u37bcQS/O+/xH/xgqgB3XHMay6T03SOjDnSF1E5vcCYhOqvr2b/ejVmQK7NiNJS
HHk/XS2MJ4AWGT5WkgpN9BpRQcY9KYUMz7++kP71QrYwFfQtzzJNIc2fv1bXIyIfEhUdAluEhJ+I
2M23kcXiuhBT1T3W5hjefX3J391JIckuFzQuhed+umSVdYC5yyg+sNmgjyKtiqEfca1ozdlvxX/+
BbXDW2mapkfJY55vwD+em03/JlVSxoCalbew+xEXf0S1hFbbW3YQ21dffzvnNzfUJpdT8qZLhsXW
z9fLcIAFRlREDNVJohAGCsyADjlC9OjeCXCROInudl9fU/zulioN9Ma1PMdDG/LzRQm+Qu3dGvGh
D5kXbxupQFFjCMTgutZmop7wWAbfJeJTEMrJmWmAnju4CmhFHKshkm/0GgnjqTllOAjMcJNTq8Tu
9z98zN+81bbmIYAntGxtKvHzx4zHkTOTSJMD+YbtuhjidMP8jt5wxuSDH4LD2D/ud5XQ9gqNCSFi
PSJJ16OyZ91GQDLmapUB9tt8/cF+98zYCHloNoJXR3+6fRKKiDMHY3yIMBI+QR2NLmpvVOWibcpZ
XIahzuHd2xFd2K8v/NsH5yrbc2wptU3F+fMd6ZF7MK1zcbjmVkKPsaRrborDoDqos9U5Jh5o2jEx
KCMKdO0YU00ix+zs0VIhnciAolLbtA6NtOj+8MOR6vy1Py15yhQoJWiss0R4n24LqSPtaIV9eEhj
zUY3eQG+vDP9lckb6/1s9wC9hviRU2t2IXDOtCvkubDLpRrT72PQ2lvQEf2Nq2pU1xLtBlZBty9p
9nsGeJLGuJV0nA6jmxRPpZpMWI8Yb3exsIIfFqaMezOiIGy1fQYGxy7npxa+paXFNm/VGYkxNt+b
jHSjCpLRq3Q0EJB0dJy7yGafScREtoO20mtV4BeJwQigr4EbAmuHQqVpG+qh3svNY4sheyvD4Hs5
10iDDLKTp0lhA62r6oqCmiwvjaPCQnS/U24I36OsVILEQuTBXVZU+oojeolyoir2fesUj8kMi7Fm
ovys8yl+qR2vfItM0tWABhmn2I6DHapuZDH4V/pVNyfORnFm3dmz71wMZLNx4lX2qsmJrvT8eTiY
lRQr18VcO9iocRKgoRcz5g9GRZbAry0xP4LLL5NdUCYEwxltfWeC18EvDcIg2AupezbuxgR3B4xK
VmvsLMUDC5Wxk87ZiF9r+TENDRJdk5RezfTbj7dWPUzTAvtwcsC7pl5Ku8I2CpoQrji8E0TevbWp
ugZRJ6eSG7up4xuEbciMfE3QKm+DvSgGCbMEcsmJ2Bv/3jPTbjWUyjyldc4P23KDsSQuvaofPVoT
9Hewg38fjKJ/1lPpwMoD3pw25fhu4kANaB7XGOSpexBYp92RY3W81RA9Vkhj5Bqcg/MjweO7q9MM
eRnZcHeqkIxZ+5mgtR5oErbxwJlPdjJOd8WohsvBrhU1U5R+A6InjiKBRIDrFjuuEbvprTn2wXUj
EzLkS5A2SyPvwCBw5uUgksVNvic5dEDu5SdrFADJoZVJY2wHJTOY89hs2b3zuUVwdm5sO/jnFnHN
QGzhzg3SGCPqTcY9pHjS+sq9le6rnHgbmJbK1Smuj7xcDoYx7HwduPNKtPPwTGO3u4g8H0ksDUC0
aqFct8iuCR0mWpNepJ70MvXTtll3xFZsVDdlG0ek+r4DS3hlNPW8xx7o7ru+mt/qXEKnMkZS5HBL
dhsf/8qV3zvFOhu9c4akCzZhkdRWhO+oDQyqWMAvdLk8O2FePZDJA0bOxrs5q2ORe8MpKyf/tZga
MjQSgi9yYphOMFP97eSApY1Qe3qQ/iW55glsCuiSpeRM4nTMXiKQ6heNnbENGWE2PTUNMvGk1GdP
sw6dZYB/7tLOAshH/hQp8omMtDu3PjrvLWsQKyZVm28UiwWvS5fsGZnbO/yzw2WUqPEpNPlCdqfM
b/MAOGSF48m9pJHRvmGGbZKl2/k0pa1y3Ey4ZxjfJQTjDHLyCJPGQREmfnAyQobjvDLjDymqWv9h
K//NVqRMhz1S4qLlkPqpXPEAhOZZm0QH6SdxsmqxWgAmdp8iD3iE3dfiKW6Ysny9Df2yL58LTUub
FjJqj0rhU7VZZ44Bfmr09hqlAtCzVpb+dvRD78fX1xHnDf6nHeV8IepZJDxKOpb+9O0Il3Ea5M7e
nmK+3XRSAeYNyscq6LyLZhTXjhyLg4S9exVE8auQxBqN/Oj/0xKNT4EbkyKEWkkrR/686YKydYNh
HpAopF57W9YIf5KifBUuAwoxR/2BUBj1h1v8y3NFI6BtFyA4VTbHiE+lDw58xREw8BjG8DviBIYo
AUHGtkqwEkvqnJVvz/byD/f71werTLrspnToL1GSnv/9P4pf5gixF5ixR1zkVISnmdAwftZ1muLx
YbDi7NLWqO6MISVSHWV2zSxgtCvSywucZls6I/ld4KLEcDh4HU2/Cew/3JZfCldX8QwY1uCA8Rh4
frotHcfshKDA88E/ite8HSxPmXRPweTJ+69vhvfLu6c82/MsyvzzqePzkWpwYiTlkaH3XozMwsa0
ueip1fFPd0jHJ8TSHNzFObusFpcesPWbr6//+VkoTo/C4XFoh+YfddXPz6LXLue9wPJ3eLEoY5PG
NJ2VVVfBH2rK310HOKDiZdO859anW0oGUVLOMIx3MYCjZAECiORqvwJs+/X3+ftQ8c8fsxKmI4UE
jue4VM7Op/IwirywaHw3A5Qm+puOkQ8SMWQsskH0J5lGs3fTFT1nDzHHctUNyXLh/8+HYOWSFtok
kne8T294AKGOZiYcvhm/gLEonKYj9t7w401G3izyYCDrHNGblJFpC6SBIAhht3TUmWJefX1D/j4r
f74h+MFMiXvYo5g/rwH/+LXROu076BvpwUa86M4PlWu1x3rsSOWb/h6d5G+ddNoL8q/6RW7RgIoy
fPUDrpEne747twbTpQeon5AeCm0NhD9HlGl4+HK//qjivNB+/qi2iVKVJrzF6vDp2cEpwbc5EdFK
Q9659JxyK7wkWUuC3l9styB0eYRmX/ZkG1spXgFIYLjTzFhRsPAv3IRfa9a0ziVfI1uKOv7jyUj+
7hNKwpFN1C+e83mrGFidVFAhCwTlems1VkqRT655Fg7pK/lTBhCzNLoVWf/Dl4nxXNnAi+DE6BO4
0eAPt8v6fBI6v+q2Tc+cLsJ5PT0vY/94siptVVmXfnqgjUlWR4U479zuLwHKmENs3RGVI+h+2+RE
EYyI+KdSrJtLG2mof0ufdLhHCOdcjGSBgCNLdO3ukXMEPyA/ok410iZ5d4WK3E1NjVliMMTQgJbZ
x3k6kAtLHRKk72FrQ3InufsyaVIiXWJap4iEWMkwos0T6ZGEZ7x+/aJ8XjSVsPHbSoejE2+Jtj69
0i4PaGBThuNcEPeIyGeR5xDmh9DOd1kWZadsgl3jgAN6ofP6h5Xs14vTgEX1yb4l4Xd8XslcBIRj
Lw1e0niOLjynjg9YHbxF7sFCThH3rcLUwVZT2dZNZ6Fm+fq7f96bzg+do7mkLyCIIf37ePyPh24I
gsVLkq13NfrfHVHZSD+ycVoj4zU2X1/qdz9HpegAKHG+3ueWGEGLqOkFLpNUBt3etBhrAfanK8Z6
tj+noPyhMPjD9T7//D3XkKjKRYJ8fsJZ0gf+ihBCvUlGZtscx4c/XO+3txLfGG4IrTwlPhWYHtsc
wjDTYWVjzShyH2s1SaTYtOz5/etb+bnQUoJ7aNrCQ9fm8Es9f/V/PLUuJ52qLWp3h0/oAyOT5u1J
KforTg/gO6y1gDR19/U1xa+LFe+p7TLg0/RL5OeLkp4jHM6WYjcy1m7XuiAHGVj1BJwClFBCLJFs
TX/Xz+2ANs2QtJbGuOKAlNpY5uje+EGyEgD3htXXn+zXG88H45a4ihYvbbdP22ObAgsthzw6jIaP
b2UyWa3T2Yov7Sh1//Bz/U1BwCjDcc9LJB1yNuWfbz2oDdqTIIr2DLiYTBMnDnMQM/im4RzMN+7S
/iVrT7NZr7v2Qc+id//wO/rd17Wp6QX7hmDVsn7+BGHYkvdEAN9Oj7M65bAD1yZScHK3MBN+fWd/
/QlxQBPn6hWNPPvop1e6xQnNvjWonZDEqS3G3kW3G/VZkt3TbLXDbVVmdfOH39HfBfvP+zZXpcYA
bmixIH5eEnsR6SQnl3lf1K1vrBRiBvox1fC/nJ3HktRIu4avSBGyKWlbvgqaxjbDbBQwA/JSypur
P4/6Xxwqq6IUzIIlnaW0n3mN/FvvBr+FX14jojfQzN8YXhq6+2x2JKbSoGOqPUJ43Ys+FBg3YL/U
DueEL/j859NCGC8oQgthEQtdr4AdjWk0erl/whmBfqc/z297wuynMYGDVba5cXw83r0V9x2uFsIt
wyGxvB5vRkZsFlYYnsH8+vZey2WKDMncNd4Bvw1PrKz68ueU+SeA92Cfkc/ZNzGvPkFOGLIhODmz
3ch9PaFmCD7JxPD8j7/LMgV9JlfHdtpwlYfXxSm9TgrOEh238DCRXLxJurp8nsLRe/t4qHubihjQ
cAlveIEcS1kzZwjiwOXePpfZL+Q0mqOfDuMFIvy0LaTzEkKj3wi3A4Jhx/oLgSKClossX0FOA47W
C58MwF+Pf9S9ifYExXgOGTeYWpJIetzo/MH0To1mxT+SEahwOWprbTbrzjAE45S+l2sSlKbyWlRa
MPcNYJFT0cMTeFvpcv4SOk71FnWHeO/VOIuiJGrP1sav/eStS2XmHyeTaAj20qrwh5VszKNVasa7
cRSodlIsbCvkOwrUHHw2yxfXn2K8ASNZfCx1cuCDMQ3JOW4nEnE/795WqV8/abbhDOi9OjAfc6yF
QbIJL0lPXGX9m2YQwVuDQnz7PnBNJA7aJOEVAXWpr9zg9pIbqtubWaDyJLhcXH85bb89nqhPNqVH
vfgyVrY/HIAiUBPLcPQ0R8R095WEiIznoo+jcR5Y/05jllD9c82Mcjoajb+a2Jy/dTpuWbRSvP5v
qJPVgJyQWyYImzrzh3yc4UlOA4Z/+yofR1S4ZfwyNZEELgh2iiAWeyDU/kErEJPovv+jpVbyLE1Y
ZxvEU4ueivYQYpAm3emX7lfGiLCqTpuordEr24FigTCEGIX/geBQ8z65Y5F8L7tk/txrlnS36PtX
0cphvRNzCF5ZeiQ0/Vz/tcvz27R1/uw2fmRp57j0zaNhDjTNPVJQM4NUPOLx/hl5+uLj4xNyZ1AS
X+48QeToeUK5IZJQT0llCc2LyEyfCTjwXfJQCqeCi/cNJGxukBy7P4RrVz73ztNH0giFlnRImASs
17sEALnme6jGnDXRTh3Aw878UQ7h/NRaBQ5eNemgtTLk63Oq7EzgPtwDNudV+Go6CFBAtMY8Ix1V
+q2D/jhbE+cWaAqHyeqnvy0wlcF5zlLwI5Fdh9EhNhpU1qLcqu0tsvwN6IfOmIBO2XQttsnsDtTy
RYNeo1ca6dFHDA5VnkyLxbObth6yrs48nNA4Gd1ja9iauatQ2v6njUCux2an/eu6GqoiKP2xozsn
j9eqd3emmWdtybyWiMr1lELO0HDkDUnnGvcN54C7ldgnsRHsm7g3T1UnuuPjDXVTnSWcoRNJ4Vk3
OPxYPlyvK2eJypntRUBcsENrEhOYq9OcJwsfJuIKAYOeRyC2IfnafjBA2aBRNkT9l8e/4853s84E
q9RQWHFbiawgbeozHAk8+orCfkpG2iAzaFoErOS8y6RoVr5bCSF4yAnZab5aVOCoztpKCAHxmHpo
h3xKCjwffZXejmrUzMHvI6Rm1vnKVr43HLUE9jGHCFqScm4ziOFVLMgGwiLOkIvpQV2UvfPS0dpY
eUTVl/3102xHuI5hIXnvqFXn3JhmFM1yLIxM3TkhrvkDG5VyhzAKr42OGca4aGUBNMYBUdKztZv2
az3g/OeBCX1jx0WzkyGmRo8XeFnA387y669ybarvlFIEOZNSCa0i3NWmyAwvvlmmwwZNUYym6wim
7Ow0DSzKcYxjEArQL1wXusYfrrdDEYcmPxXgpb/iqNt8tEet7LQWC5eid85VWM1nw0BL0Eid6fL4
S9W1XoYS3FYUsSgh2Op76kU9eRISg2htZPjyRW59mLIYzEsg+5WvUk4NGQH1YqIYgy2lU+xQDi/S
sJ03YE1/imgFX5opR6MVvPSx95L4fTEjEfP409TxllPjekCZqTObZNvKNq6ipmiRzwLngm7+Vyn6
n86iIVaJwDk7sJoPj4dTZ3IZDlwLqFgCUZAjyp4pezEGCMNicGTPsAA7JzsLCANnPaqc/X8Yiq8C
jOYSCqnFihSXQ6eC8X0p3TF3AH12zhcTg3Vv4zZ9M62cUfPeRPJ8U0fXUfigAXd96yYDdYAibrXT
iPRvse8T2clDY7fOV5BfyE+NPXjCA1jl8B8f5goOkG1gzF9w8Uv7PQDJ6j0Mtp1wC1xNaWL0/a4M
Y/xZF5OoClQnH3iJWEBYVcWMKMnYpf28t6ZKjKj0O8OvbDAGY5/Zif2jMMnhD2PdA5D6s0l9PXTs
Ex3xA5INNS9EFLMyRT26JwFI4n3ZsJKjRGUChRlt5dAtO+/36+V1KLbJkjlZ8BiXrfRbNNaGaTUK
rddOup2CCAj75E0JoO2jNRNkohKevtiY4618n7qKy6CkEUuN2CAoU+80B+R8lhT4dxMPJCePctex
jS3ImhR+EJbPIPA9ntB7A3L+6KeavFBUIa6/EtnOBPXPOTlLDQQf/lOoz/KCawetXxQlWYGVab15
TJZP5Flmmy69pZu2KfhHon9p+yeUNztEgLwpE9uhb/wXOK+Wfkjo/P7VBiNSLEgx6uhOaU3+7IMy
puaEmpIL57wzsVB1LCwgTRcpupWfeG/lfaafvNnjn9o8z2hV9A0qqtjs4vNNDpnuB3Ksbx3cDATB
JUD9VIZfHi/Esp1+224LMJRSo0VnFykI6o3LQv223WyEI9oaS4MLzBzr7AhUIrNSi0+NaQW7x0Mp
a/461GuiuvQgXFe9mUypDW5u9oAD5txDpjcX9vtMt4D9BYnxWZKZ/4cBqXbwiR69U8tTLnm/j7DS
RR7j4juTwEdYOp98NLoBM/rdcbLluHKKlAV8/UCiAsNeSpVLBel6LkdDNtC/4/giIsyqUsv4YrYp
DTOnK2A3EJmLFqumx5N6Z/0A2Pq2S1HHomSohH+6q/fExegI2rIOnzMdePLOQoMf91Krq9YKSHeW
kMDaImNjCekTKs80iOaR+xuooZzG+Uk3J5NCSxcchYWJZwI87J/HX2dYt9uTDMLmHiRfE+Aur6e0
HA3R+qJLLiDU5PexMwMPfbMys7Aimq2/Y/jZ2S5qeiRDynHsf6Xg1H7Auks+mfDMSZGqsHzuIC5M
K/OuRIHLWovl2PCWkzuTxF7/MIF7kDOWQYy2eTEeR8/WjrW3uNm6FbBuNE0+RrGv7cN8qH89nhO1
r7SMDO4DHMbSbKEFej1y5PeYKGCvQffDlS91mP0zYli284zRxsAIBmsVIQur24O7T+q5Oj0e/d53
U572bcp75FtqoNb0tdW4/YRF0ZT8a1SQUqZF6ZGWYTS/LWFWYoseh/t8QGnm8ch3ThcYYTIO7nGC
b195MnI3GqhDhJyugcKoAZlhZ1sx7uyiEohwlJgQu7JeOdJ3jhfjOR63h0058zXp/O16hLTaVVbG
MrdzkqWnrJ/ML3XTjs7icGqvpRbqaGwmoAA6tnEeCaxQc8cgYt1TGxOGHvzb3gAj9tlENwuvq04c
Hs+mepKVoRzzehf5rtZVLb4ZZ+jYKUdIlMhQOJiUmJs2r1DWTqFpFyuH5s4S8saA6rAo1PLCKRey
5kEMqisftadBajDw9WZHOWY8UxgHApGn0x7W+7fHH6o+/MtJdbk/LMv0dGMZ+/pLNXQGM+hQ6aVp
Hf9TB2QRyx+t81D7i9CZroIuQkvCdnvoOH1GTSAnhO6hauEKvAlwIbz05C7lVkaz9zWyoKicH/9C
dSlef6Bve9xzNGvhaVz/QDiGbll0GPNilSAg59L+wOl9lGJA8Kw2n8DSamtP1Z0xlx4HxRKSeddV
dxqyD71mC3D+ZWdn+6T3LcRTrHgRF6Ra4rlfHn+iurH5RHBSLD04cUtQOLj+xM7yyjIB63whN7LO
BZz3bUXV4BjrCA09HuoGHPI6lkP3FA4D75T6ZBidk/qJSdMw1XLj1KcieDeihrur277btb0lNhUx
6dsugjHa+Sbw47oqj2kTTwgmoV+JwOuvdszwoVjEVNs2WTkEd+Zi6YjAmURT2TB0ZbnhmluOhF1x
8XFwAHjk4+nuY92c0kxZuayX11EJ7nwqJ3B+6C1R/Vp+ym+315hkSMq2bnipWGxa47qEpS2CZhVt
f2cgKm8wVRaEGu+0kgXqFuZEIzndJUPf54tfV3a5deasD1bm7pZx4OlY9/E1y+KSsSjX1mDg+xag
4XKZCmoC9iyQ9bTNPUD+VG7tue8QfXS3Y/NxykHeajMaubgpI8u0xTUQLYwy8lLkFZFOe7zr1GeR
8jmFhGWukbASPI7XM13BzEygZskTvHzE8WTVIVedu3E0HSw9xpo+qfvqKaFMBMnLGpEdfDy+erO+
ju+8EjGWWoraSLQnWFyZLZLL1MQG8oquu6/HHy3YREqCWjNeRFKjDvR4UHUnvw5KqwUAnePx+cp1
bs2j1MKMUgNS3vmbtEjKfFfqU38aSopvK194pz9P6mYR9RDlLhVWZeknZHb8uMlySGVoeo/NKM+2
hsTPPKFpAFAQHVL8zZxDvlztKLe0uwK5/JVuo3pvLp/sUI0k1tb9heKmrPOMgpe5wKyXBhH4vHqR
pq+NySP8E8OMx0EwwzH483l2loIyrWLqD2odFOkT2wsNfHQq5IbBw1vwbHHj8g7ChHi8Mph6lJcv
FAYPETcxZ1mtL9ZQ5KXpIETUtBhF78xpyj6EdTZYu8cfdfMuvw60lMNoEHOcXeXIoLFql05lwtP0
J/SGS/RW0m856JpFozEvtENK0t3tYsOviaNpcA7bRMek4GgWWavvdRj1NeiiTH4eOsf/bpiIMa3t
uXs7fKkXAEB2qXGp1a3CrvGFTd30PGY4nkBzNp/bdoDP5UBDD2dUpnJz0GFOzMjvjb7LNoQiG4cG
Gmt99y/OHMkX0eOU4xTGGlL2zpUDJdCmYkPhH3yb0mApfBG7eO4aJ2zA8ECIszEdDk2U2+g5ItsZ
IWqAX+eGXKL8DJeFxOnxAt67cqgO03iAN8K7rcTjg4lRUIz5MdsfPWst9L0ndJvllybCXNiU3UxD
HnnR/zAoH+uaAtAKwrPX568bhIHKGaSuvjOt/s0gRiwQXC+3XpAez3Cp5ll/oR4w/vV43Lungi3A
2bBISIUyblk0s2u0aXpBWqv7J0CTiHjC1VZuF+ve9QLMSPdIOWgYqnRPunrTGFUjOY6JWfyil2Z+
rojSNciN0Na2MqVTt8XTR3whskvFPvQb/5MJ4zx/wf4rbjeZWUF/HCcYw0dSjKE5dTScJTCAEWN3
MZVxeRThbL4gW2a8QbhZfq8Tav943XozNroIGcX7rqq6D/44NOjhopNVb8o01s4oJdWYqUV6/EzI
6r8ErWFVyNROxosrg8nFQchdzJiA4VUbqzNK4/R4Ee7NDqE8TS7LJiMT1vXiCwTZUigt0cUvJ0hZ
zD8/DGfgRC/btzg5xsfH4907/T6oBs/0adXfIEssuIwRJC70fCsv+gf4q97s5SgH9PpcuuJ/PBhI
TdOklbVgKW8hMxLJu5y+jml5vC+hMYb+VkBeijdaJbVm5fTe3h6CviGCSCaHiVReiUKhO9HGikV0
CdE53EqJ2bc/S+ydPs6Y57qTmTzHaZV8evyRtytINr0AtymeAOkzlYC0H51wAGnrnwuE3EMsfcW0
G2OYYbWVODiu6s2HxwPeLiEDQtUmHSA4slWEzCiw16U/ENMGzuU3gDjdT7fMmhCxtNh+/3is2zuC
sVg/0IpEKcCOr7enhzifV0lKcTGvlbWtMgeVwJ5W07vH49wuHeNAz6YcBifDUjvrfU2BCP5+ehnh
bv4di9pcvsnamBV+m5mFV0HVjuIYOths/oeRKTcShi1kbbXAmQeeH4KkSc+y1wP7gKlL2r1Fy7Ol
Aatb+vw8dAgNQWOAEPnFxCHOWfkBd6cY5tUCqxIEEMoNgCy2XlZ9r53pTrQXJEGQc0otpDhXTsft
2wbFhSo8sQl0tpsqV4zQVx/hkXKu9TLifnGDjRtPxj6d3PoUSVoUSYLW2OPZvfdxCAtQzX2tAoll
3X/L1jzNbww9d/KzZ+NdhQ6j5uib3NMDsTLQvVNICYYjseweuAHXA2ElL+JIWuHZ7x392FkL0qal
oksNYHAqdzME49rLdm/P2gvKkdgSyo0KiAMC4ni04gHDizbcU4Op3qDoWm8Gw0AinPLsHjklZGKr
pFz5WHN5mn9Pgpe+Bq5o3KxsGOOmvILLYTvJCsvIIjbNCGVtw5reV5VNbiCc1hxpVAaojM9jbPHu
GlnlIwxoF1/KCGMFkIOT9RHxRMtE7Hv0/Y0+5ROGPVVTNQeLTZG81aXZHUvhozVveJ3xrc2Tenr2
2jo0VypF93YIQTntTuQnqBgp2z+Kp4bOYRtdyrDMUROyHa0/1KUMrZVA5N61SY0OUi+oMPDIyusQ
GJqme/6soYdVGxfSMe04OotsZ+GsUQvv7QwONO0uBLIo1Sm35igrBFMKpztXWtoXlyiKHR/HzsT9
O+kj3LlbTx8/JKVpfacNvIa/vXMSlv7jInhBEQz0wfVJsPVGasKnvYBoMP6Gch6/aHCHkQmUODhH
6f7xCb/7rRRKyCgWZqN68JBLqKs5SzKqyUOzD0Z3/jAhw/ZGFGjNEOujgJ1iD6JBC15Z0KUAox4C
+LHEMkBXqAYps2yNbtPJfIRK7xQUQGYL7VejqPexIYsnCNo9Ii3UB0a3aogBW/H0+MOV+3QpSdCx
QA0GahnQTLV272c1d4pIXJxLC6SJp4aEvUa1tzDD8F2cj4mLNR6y9I9HVT76dVQwaKBlfDo1xFXX
q+sjEZv7de+dkw6dX2Rpnb1OCPLeDXQfnfau3FbWgAPMuNDghVbuHg//iur4bdL/Nz5XLK0Dsndq
0Nfje3mS9gB08jPW9LN3jNOiPxuEP18xz7Y+9ANSlVuJQFq/j1AmAFdjpd2zZ+f2V3QQU+C5tUts
JkI9OgXWjJujZ8Q9GmidwF1Hkz0KWoKij9xpEdLEK0+gcgUsPx5W9SIZhDwi6A7lx8sUjSPIVcUF
83DIpTDGcbvT0EQ7dCJ0k5W5urNB6Kbx+oHiXnaIml8J4FJ5gK0JSCRfPsUZl8Guneew3Qkkv1CS
xY/xVzNpwaeVRVquMmWRwLwuYHVgmZSnlyvit1e3tEEL+nClLnUP8y6ffSziRpEeq34QpymucU3I
4J50PnjypseXyMTJaSVKVbGLr5P9+49Qnn5wlKMR10589jO0CWXTWN+pfVioaVnGwc6DcudEGAFV
o/9zkkiNx9hob/FU81dOjHIf/u93gCZkOoAE05C4ngytppmMG6B7DpNMHBp8ij67TtpujdCJ9vT0
q5V0XnnQlvGIYKkewp8mpFTzXYlIuV6gjH5qoq5GI5ICD/KZPSKDK7tZLRy/jsQGQ7QJWD6EX+VF
mzw3NigoYcgls/wjLiUI5VZmuYuCoPjcddM7O52abRJ13ju36q3dVJnugRRzPMoh/DxNiCZLaRmn
sBfVn73q/DQ69NC9KGv+D2B0PekOmUQT4UV0mnUcd/DSm9r+EnlJ1qzcwsrz8zoHZLKwq+E8k6Eo
j4CP+oUmtSkBNagJqM1I5/9Ml46fyMvoY2YIuZ/zUH43sHVeeX/u3CYLwMSkh8pdwhG//ka/HLQo
G4hcEJHKL/C5xTu4/enOBs+1stR3h2JH4WWJRKejpkdGMOhDHUtxblCtviRphrklGqrbYa6Sla9S
a9LLjC4v6lIaBBVGeHv9WbFR2+OMe+vFcwfj3CDStal7f9obVmxSGUmTJ4wSu13TGMYmKtx8H5RF
/B++11uyMYqU1AZUbCGtBmswAUbAGtObr2VmetHXTKTep7p0A+Pj4+vydgtBNFlQB0sASkChfDCy
HkiLFEl0CQI4xK1bm6c+sZtDmAmKn2hzbeYeGJmkH79/PPLtstIq46bQgb6yuqr6Vixk12V1qp2R
BoZY7DXFDpVbTGSnIlmDGrym6tePAqkCbUruiVf4kLJdG8quUTxaPeYdIumfB+59YwN/ePR5mkK7
fYdyaFjvkiSmzxjUdWQcgm4s5501dRr6uLZehM9FXXlyJ/GsWJTHnSL+gLoSlvJVpvtfh6iq250D
u9Mjq9QgT0IOD6WBGfrkJMgnN1WBXFPs6c0JQhMKsmU3DISng5tFm66zA3NlM9/exYZYKiVLuLJs
bOXuRxCxbcZGzKcO1dQKrf4ANWSriMu1wrXaoV0uPIim4NXpGiFNqG6iBupOE9bjdEojCbGy7c3x
ONfSftZaiRkO8WC6D+IKBk2h218AvoXv0mo8+q30N6bualsL+5YP4VCnTyb1OQ3Xkdx2Tn+0315h
A5ThONdIboAUVp9kbQZTHk/pRZSFQ52xtt/NcHmOE8/nm8dDKcHP61CgCyloLs8TeprXt8g04vqX
TWUClqqGtlW602Wes2qLQwsUmK4ErRiF+vHxoMpyA6on3yLD8x2BySBAgOtBafsXOJpjfJhigobm
e2K0IcZgtrnWJXzFEvx2mF4/D4ihsaQfBJW2eT1S3nW9nuc+GK4wpLqAZS6uIh0kZ7mxZD997vrG
/UpwXCEx3A3Yw2hRB/YhqcIEsx07/OkVs/fOqdAc2DS2LuMNdijDv6O0cLCzRZ7S1tVoQDp4n+Bi
pmMBjXqn/tmLK/IMu+3wc03rqH/nRgldwbTQevlkJzGi4HFtFQ32ReMiA9XF3sey8eIn0NwlvpP0
3EDBUvlHIarSXuIRmAQeqET1GBsXIRCRoGh4XIoJxdE5R9tg32GXh89fAjEHbYO0rLgWvMriotT8
71PfJe+tbKhXokclaFvmF2wF8QOnFxaIiuUIcxppbgIVKB5GdGy9fEZfP232ZVm4h0wr3O3jnaOk
Vct4VMWBVuhg9eGtKhHzCOvBikRAQwAC3SYonYijCQa7GwMfSZ7FLyh1+zfoiYz7VHrRy+Ph1Uf3
dXyH4gQH06AGqV4fpBAh+CE/vOhyrORyXYh8g/wqykR9rCP+P0QYVnOzYmSleSWWExLuU32O5jxw
/rAW+wo2+Q1HoxzdLhSFTA0egcSy61Mjg/y5M1KxFRXmAX2hI0UfldFfhPZr5E/lPXydBRBiROlE
VVTwlVXouasBg+PjGvVNj2dQ16QbMaNiL5OxW/lK9a5YvpL0DPwOx5frQsnO6gz5bAm270Kan76H
ylZ+l+EQroSnN6MQGJpk60vv2Sb/WPbdb5kYZzGN4iELLwESd+9KWRQYKkSjWINu3oJKGYjuB3UQ
qoLkfcpLJ6sIXdN8Di8yQYaETWNE2D8VPgxEx+hixEOz6cmLvaE4en05v0Q1dhSGVWRf9TqfjY1v
9pgfFGZb5yuX8s2iAlED4Mh66otZhadMQY/WnDdjJn3xvFH/xHthHtjF8Zcm1KLD42Nk3hzj17FQ
WIIwRzvRVK7lyB1HO8Ol/YJMuPET+HtwMZKkRQm6Lh1cU+Ma5UKIZWjo5xqo6crtxJuATPmH6TXT
D4wA5ovoO+QhnNbN3ksoHuHWhwpSkJ6aESZobj/+i8Bx/wl3Dq/EAUHvfnpWmmNQ60/u1xwNPn+r
N4Nu4DSF4zia/p24GI2sYKU7CK//6cUFoZ/4YMn/AFGAsrzeYF7TR4OcuvRiTXmIBRsmvYhKwDBK
t3mArP1GENSNO22smxc/6q1/IGTKlQD6RmyD9IdiJ5UOap2vnb7rHxGjtj6TBwLYjitvr+ftzyhy
ypeo1J9bas+bnCxqY4LXOlYB5lmJaX4dUB3f9TE+d4+3gBp3UA8HQeBSDcS8gzRTCXGsfKxh+0If
x9QV3zTdy35qTZG+MQwtxPos0U/4tKzB35QMgriDQdltFJWAc9+Qypwu0HDqq9uzIOrZsjWTnS+m
HjW7psb9wotO/tAPH3ocDXePP1fd8P8bGYYFxjIGtPxlOn67X8KYtrc9eO7Jms1IQwoIIXqMf9L6
s1OmEG8HHa/2okQiaSM89sMmjcJxraeslnr+9/3LDQeEaAEzK6kFipF4NsRucgH0KnC1QoBj4+Bj
cZqwtdhgc9vvkcTMjyDdxmMHF2hDNqIfegNnuMfzcXf5//+XqO84jotTZw506bPW/JTPcRntWj1t
cXMq2/QSRguZH4zT40HVG+51EXyarrTTwYKq+HEMB3oCsAQjQI/oetOWbayfaWrUBIP0V9Y4Nfd2
G8EK9zblPdSblSOf0UkcaAtrJ+lm8xmx4vxzjBXU0SvQHoargdl574zbgv+brXzp3aGpZDq09Tnr
Qh0a5jV0nSE4GhUKo/DKXYhO5WTM0Ym0yP8YNqOJ+RrBVLpxq7Gp9o9n+nZ8EmaONmU11FnBMF1v
9zhwrNoog/DMfuuezDQpYqTme+9jE0eF3NtpK8TenfL+rZ4Fw1oz897o9PkBstgUkTnw16PrYnbn
GusJQoawFCe/6JAtHAE6vwdM2L1vzTn4Kx17nN/dznDfP/70251N+u5QEXEpURBLKFOfiDL3qH5Q
VozZxhuTgqKNd5I9WpjhhSNeY2LyvoKN0Mzj45HVOiPHm6ERB4caQbnRVPnREZ8d5kZsn6qmIzgt
EhtDIJcDNW1w0ozw0db7txaqz89oFMRkLr5o/tUhn77Ebd79REE1/YDvnPs+N7F7MRGoW7kFl7jw
92xs+YHgecjywQ/AgVXmJsr8Ts6ctJMXxXG6kRIZi67ERmnwKMVh1+quhHU38foy4kK/goCFBhu4
heutUHtBlMus8E4h1ey3UWRl2xS72SMSSu4Bt4qSU4EkyWAF+SYl6duks6z/fbwu97bjog5A2ExK
fxPyFRgS5WOmN+fKreZ2b8pE+96CI/4uRGNieWfLs29EQXQInR4tvMeD32lBo65BPZIbHZlzOOPX
MxBTg2xkambnqHPlu5h9gJ+XFRRAstG3mDZVVM72KRijznrLNITDVithtG5KCR/kaNqN92M0qmhn
hdM3lInEc9XU8XwcZnxdtpqMunAfydrN9vFcpsHeNbDuOclmlUR5e65g+PJ2+gQw1G5UGD9IEzMr
IlDGudd6H2MjTLpzVjRatU2KNnnvuUF26g0Dt5vHE3j7aNDCpzEEspounqXuWfo2iZlKeDFT66bv
56Sqnzo3nZ5Lf4z++NZkKKrxYEvoTZBXK0vl+YXdl1qKPUrXbCc4ZRvple0hwNqNCBa5/8DjJgtI
klaujtvJXUZGhY16v40SjnJj5r4dxXMR5GdH+uJU6r04+Iv50hyPu2iOgfzK0lz52jsTC+GInAv9
twWKq2zMonZmlB4DF9q9AUjQzou535aydupd2WvVmt7pklhd3z3u78O9QoJ/i8B6TRh1ZIkAl5Y6
zTdhpjVvURpfU6G+ibEdYmRSO7IoyK28QUq+ahU13abMms5e2WTJC2hFzU83zYxH1B4vaMNED2kR
4bHt7lvaInW2j7JU4NCQlNO7JvVZYNMfArFy9d6bbYRQ+HEUodggy/T89vnSHMKw1qE/ybCsvF2W
W2Z26Ot56DaTIOtYOTX3Zhs8xaIuS+2NS/96uNEqrdqchHXWgu61CUEmgMcVJZGVnfv6l5R1RQ6E
8gCKGIhRqe19N59Lw3OS9FyalUh3mWgWgVEI18GGn2AjkJ8KJOKxtrIQkY9mLG4pDHsNBgKOeSyi
9oteEwnu8b30MVqK5yYB9KgnOgZV82A/2TjFvk+lORnHpJBzum+5YxA8nhvxjB0LLywGZt58FKKe
55Ujcvty8KbDsmQaKY2D/72eRcRSPafjvTxXegU5DHFL/QjMwsEvtjaPUhfDvjac6c3Qr8LPb5/q
q6HVGyGlXKLLKUkvUjP6ikfTqPfzWOFlSZ8ANC+6vKvx+Z3PpYa46HqwYzxTTQowT6oCq7L0c9Rn
zV43OwxnaFpg6qnLrVFmSBKWdrLn+tJOjy/5O/cfBGZABwRNFBbV0+H0Hhr9AOzOMQzrJTvEuNtP
xBm92fGr3g3uB7qk2vnxoPenGHVWMGkU7tXPNdMqroYuS7G6sfttXZr/QBzR/sLRr9kVBjbej4db
7lPloKDLQSAAZQZFSzUqroLR8RuKTpc0xY3rEgtj3jn4X1q7VI8cmkh61dZbq8ET/Mi1MPWHpu7c
X49/xJ1riG8FP0bKTz1eZYWhGyO8ZsyCM9LD1TvDGbBenft2PyZevxL53LmCAPahQkuVmJVVZR7G
eAzR7GymcwY4v9oGbdvkB2GGo79yBd35JhKdJdy32Do3TjQjqTzmYODzI3umbZU29S+SyumrZhXD
X388fUtKhVSCCYQZjyTlQsBhWUMALwOmmfuHIPfRdc5kPn+wcM/7/h/GAjAJNo2rh/Gux6oRqoZV
hZGWltnBO7mIcSTAX/elJ92Ve+7O1sS4AU45RMGlnKy8mQ5SGAOM8vBiu8PeaYKLG+uo9SWleDPX
B8lbqtcuTBe5JlR858ah/ASnD9QrOg3qwMRZQpSgLy8EY8FTM3j9OcZP5VDPU3dB8KnbzOb0Ejj2
Wlh+58Khj7wEXaBPHCStrid34q6Z6VulF81Aja2PkHyvsyDaj1gLbq3AwHojhnT0eEXvfC19MDrL
IKrAPKpApwZnlsYaxAAGo+2ea7vWjw0w+M8VpoURgngnutLjKQeKuBINvN6fyt2DFgapD3kYObEq
L+Kndp3Vpj+eQze2z1qXJgdbpOVusmT+3q5luaX92otNF2sy36VRmb+0ZdK9n1spfjktRdEDkpZx
s9VQb1npgN65J/htiMLSyYIWoOKAaj0zAk0GLEWNHdNZyzEL2nr6TAn68fS/npirWbAANqHhA1eV
1+0GwGCEKQ6owg/OiejC7qmh0U8lOOeJf4M9evYjw6c+3Xithg821plTdNaMqhPHiT1JM7GEmt24
QXGRgTc/CVh5Pwos0fWNY2ASuUHmcZ53wWyW9m4Q7RDvMXhZqnxRv5g7tWLSdqHjwpPVcAnc2n3i
Xzq9c7GYDCK92AVsg3lT5cAIKApKmx1JEaXHIXe234aDDA6628fOe7319QmWjz5/agcB2UBPMsD/
uCHP9V6MTpZuSOertyEGVb/oJ3R/ZTIqnrupjfEkanxzPuSJOXwO9MmHEZxOeHBrvtGXByECpG7G
NJEfg6Son0OjFMUO5IOB8AYadum+orzyFVBu+yvqMJ/5srJA6gu5rA+FAhg+NvtArdFzUpOglR0e
K+wBdALn6pDMdbibazDij4e6ufEYainCE6tw6xC6Xp//YCqkXYO6P8+16f6qQkEJMC+CbhsnxjcI
fxa2GvaPNOng5Ptus3s8+s2WZ3SwaIt9AduepO96dCcuxxxhfP+MFGVt7PUimIuTiQrTWl55W38B
WLDop6C3QOGbOPZ6JG3MZ60IsCGNRxrYadDLHRYy5jvq05Se/fanV2nRuXYLuDhT4j+XLfytxx97
W/XmN1CQA1NDxMGML9fib6mPjtrakPgEAkmVS8yP5IYECR2v1vJOPU5xT1jNfvRbgYnE7O5LuztW
XpOtTPlN449fwBNDA5MiFEVRteHRhn0bWDXus/OkTdYF8FlxCeeo+zboSf9tGOvgo+s27kX4mXie
zaH6aFuz+Nqj1Pk+s5rhHy/x+x//YWqIxRa+CbUhen/XUxMKt3QGxEHP2Ju5b+O4sxY97rD5l9o/
/Dsg428zb26PhWf+sN2+2Q610DGxQ6Rp5Zfc2ZIW+BPKO4ua0A1e2jITgc965ZxjLTE/WTh37PCV
/dZDJ//byQFLtlDCTlrjABTxYKTFdfdz8K1iP9mt9RIZTn3kaulXms83oR2LhgYh7SmXrh0Fkuv5
aSuCI2nY3dn0g2nXdI79hKbzgLIDEvyPZ+DuUEt2DsiMgdTLR3PB/FQVsY4tMbbLomSR/pLj/3F2
Jk1uKuGa/kVEMJNsAakk1WiX5w3hEUhmSMZf3w/u2x0ulaIU567Owj5OAZn5Te9wGE2uzbeXQoqP
330Wiei/kkKSiBL8XpUeaes1dpFZR3/FvvZPQosHm7BWoqO5/f3fEo9L9ISaGU0KMKGDClNLwf/O
bWMcQhSf5/aQLpPzxwKkBdykkDj4rjHyeCEGHM2RoT0QDU3P7jNkt6bQV4we8UhZPDjMDhf+uM6l
joisp0RYmH1t4u+XiN+tnOLfeteOP7PJsMkP4lz7rBlVQWGiNOe+dBrvZ6cNfRFivJVBQEFF/AQI
Bef0wii7edcwcrYCT0zuY2/32kcfzihKX3rj7JkvTdk+zVG0Q23F7ku89vT1y7hamRG6+EkXgJ/K
dg5zVaMK3NX7pB2eUKJZdoA39OrLXJSuCWXcUGU4DX38q1K+fY+m/PyObsDyu5nL/nuZD0MXIsBU
/DJ7wy8OqdbaKAvrXvkRusfqRK2d2r8INR79PC+p192kXKL1hKffp47hAbMKiEqfvX5x7dCYfSu5
4bpkLm3p/YLHM63iAcPhXFNB6k98p3odveGZRlOjPzhiWqojLRnlHLSm9b5WM96hX2oLT3gAS/Va
IpbtQqUtRLtD8S3oaEydNAtoH3/sA16ZTU99sBpD68PeybB1wmK0fO4yPUO1xu/y5A6Igipx2ACf
iOwvrNjA7kxRBxmj5xwJn77Y0bccbwqjX9JbzYWGEBl4TMMQdJc+jkroVmaYorhY7GKvxDkvg3Ha
8W+Zsb6n2lZ34Mfa9ba32vS7aw/Gu2HIrM8TRIRrc2jwMq/PArReBia0Xgn950NRL5ej5sQt4E4w
Xfj12FZ9txY9WAt8LQ0n8JVWwsrRLPcZ4WPAVTGmq2mozavWhXWuyweibHrbaSu45gX/YeZtfhpX
IMWmFPdBX5UPWZcVd2Y5MWXtSmU1AeAiPtyEna/L8AGBmiCZRFrt7bWLC0bwffUEeqrC77vIRBWZ
lYtEUFnNzZ+xmvzvWrIiNVKv+vjBgBptB+Qq5bNe+z7Qq2UQcTiPo+9GcbeqP4gQwZ0u8gyqpEqx
gsclUeQk2/aCuN/UWu2yHyzaSAyM2iZaq3Uj4syphg0PXMvv1eQhWli7zoqqfZe6j9ic6DJci6S5
re2x/F1UChe2nEHm/ZJ2EE/j1VuWY24voBfXSohq34gSuXEjGwbuGcvAthh7dmYN8J8wsp+cXifw
5INnIeZFPbpralk/64luPCbtDDA1X+2GUERoCms7ycRBy7F2vdm4CDIwGpE9ddNYfvW8efozpBMG
4aaZiWcsPCDdYnKQ8eST9z5NveQpqbzld2fDiIpkquEkSViu7qnBsizsStpAcJSQWAs6+Bjfcqrw
mpuwn6YQtgDXZAKgumQTNC2ZIbZ832Zrqp+lO41fLHucvtF40LxA1wxsyS1f2km41rWBMIzRv5ej
/FB5Kl1ChRHSZ5o//S6H614Hem5PIAIwpO8Dy24NK0h8HmhcFwNqgO/kuFlVWnYql+IGREwXYpGK
3aXHVglEoq0BtdtJaSNXq243VQCZwK0ecH9o0ghUdMt4azQ8hYBxlw2hm3W+ikrNSpGUH+0aby+4
//ou99NhCBCQ6e4yQEhDJPt5fb+CVPxN2lKoMG6F/Oj0sviGTEb+hWGfdwKWONC/9+0GRa/JBBDn
u8VyQ8LRxAEikqYIZcJIJ4jdUftY8g2dUCkcEUJL8/A1wyoASlhBDPIjMsSuCDkn3Y7gB88wyzhX
V0Lt63KUuEcOtsFPNzWwcxBWX1TwzzKoJpshSBIKlSwRZKZiR9GHBFXSoaWyCJx2JBKKXjUqaKJV
CTrWMMJmjn8khehuVDGLd28H5lddAWw/wBUC+4WPQddqS5L+yVQlPg2lUc3TsTI92YRW2uF3Xxrj
02w7nbtbRrWOO2+u62vJx4Xsy93yDoZPiJg753iswa/qNIcJd0R9NcXatx/E14UC8dow7fUDuhu8
DNYNIy4y8fPCY/bckdx4wIZWzPfVKu1I9ZYVpI2RAgUZsx2A5765UgFcKLboYG0ET7DzCP6frYoa
fLPqEln0pVRuICDehqMwp32yOOVDM81PAPrBbxYQblB4SP4XqS1QSRthDV4wPNGz+gNZW7+fhsQ5
aprW97eVU7hziJKFt4QzbZGVnCU29d9lP+O+Y1jypx+zB9j6TrO804Q1G5+cSbrJobB7Yu3iVoa6
8oYu1UjwoEgLNhMmKrUtSP6z89KKwbwYMxcRXgJXd0ehPi0gaFs96tFyu/X1dg27fBbBdFWOd3v+
s2SUhXkzfB2A+ecBWLYe0iBml57QdOo+q4QG5yFxbPM9slXOD2BBBgzNjIRsp1xYYaGeNJ3cd/xb
yx5Oy/hg+MCNI38qSea0d3E6BfBuEhOf5sidS63YzIxjY5fFsCeCRMdcEKE7r3WCao7VrcB3Lljj
xCO+oCUalMiu6Tutw4Auoj84zgH/0oRvce1mOsiFbsrujbzmomhi5Tq7Ke/bAs4W9t2RgLGdBnky
GQ3oBnfTB3Wa/g/IrxVBPahBA+FjcxqOpTYQH0h8yyJ0ejPB37se0T80/NVAsEvznzEsqI+927jf
yGnKB1Gi9R4k4G7asHR0DJIomMtu37sx9mp5X/oflZ5YSUDjvcV0TShMjSBcORny/3j0km+1EIOa
riv6sBJSL4LFRwKcD7r+5+4mYxyqCqRvgT5R6p6Vld2gwyBLC/1YmDl+GhYiu1G+iFQCb63fTbJX
NzXTwff/9fb0aaVspFuyQ26zs2LNLtVqW72G+4Ecq30B7nlPMYILuocyfht3WdQUcNbfXvT13cKi
gMnobIIn5OJ+eXBGNGIdE5G1Y1dts3k2eRFK5nQ7TfOzJ0vNLd6suntMGR/A8/ev5q+vr27KZoo5
IAobbvmcS4HhNURRjFlOk2tWgduTPyAGbN/6onRCozKd0JLVh74rh0OW5zlJvmNgoEvaUKApFNgW
sxhm8dcMFLYG1stDzc9CrcgQm8TLK2LApOeJMjpno0xxspeu1T+1uG3tkLzMd2tqX2MQ/S1Z31pw
+1D/3GB2JnvkgVOMq0m8nrVuWYjhco3apTeDOmkYczlzEZKWpVSfqR6VdvE8QzWLhtJc8NNunJC+
mNxv3Wb8yyn1394pryfVWysB7C2RiC+GkMLLX1hOJRl0bMfHqZ5aKJBTZpHBbWaJUddrlKpx19qh
J33qA1fU9ZdZSAGdrs3ErtbxS4+6Obe6G1O11L9NZ1ZUzWredp3IumI3u2mGqPnUiyeXgIoSU1/G
75D4FI+2mxYnD2OgNRJS2faVhsLrEgqZU4BnAJs9JhrnfKVRpTY6KE58QCSvPSCGpCZwTYaz970s
ubazLp24v+KhHnMEspYzlEyumxUQM05cmTXlfm1zXKBn/IswXyrDXjeSyBvUctTGtkbRHSH/tz/j
hfP24lnPOpq9GJiViXUzhmbIAgNQaM/FLGWze3udC4+52Xxzrm208V/hGpKsreLY5TEnEJP3opDt
Ke/1/N7uKgxO15JiPB+az+aqzMDTlXF8e/lLj4mw90aUgybHiOzlZu21ZnU6UWsHCwUwvGuHCgME
ioNKvzJ+eZ0SIs8qmIaQFNKh/Zur/3Nux3hi1pBLcF2jbTU3TKiqd+uc1Pd1XiLNIJyawK8boztf
2bQXmmBMfDAv4/HIevnP2SMO07CS5WdHbanWFF9AetMtTBbUDRCW0z8tvNvPtHOS5KT0bDg2KJy3
+yRvRjtUvVG+MwDNywjAYCce7KRJ/JNMq6U8xKbCjgsLEeMGoGssd7mjYBv4snCwLefve18s0YTd
UBRF0NVYPl5LOS8cSIF9A7UpdzAUu7OoRBum6/Nsbo9Tm3YHNyUHSirr+5hpaVha2h/VJ59hx3cn
3R+XnTZXmF7M47CjK4GUZb0WdVgVQ3IsSmFeU/+6MBPYEgN68gD6QOycq65oKGcCQxSbhlRun9A0
jo9N6md3U9OOoQkEkmbDOlGSppP16E+9HfnepF3JeC+8IRrf29gXvN3Wc3758bV1LDt9QA5lTmZx
K5rYDnpdL/auPmvXEMEXYuEmmPM3FQJjd450M1gsdYZaPy6+aPKjoxmrFmnM9OiWdrn50fCW7KcC
gFQGpjl771xn8IawlDPMl2yw+z94gzW0vIGeufvO9+ouminX+52biHIK+jj10sjX3F/Q9Oyvs24p
Y9cN1uIHPaywX0XRac5ujmdh0ENYV7Q8YDm2u7gacC/S1mJ5byKA+UDMbH50aZf8NClyf7fOnMQ7
gwZ8y8GHgRg0sqEiN9E8+jbHq/jpxeX6GQ4D3Ss/LZo5xEIyHw80ZqpdzrX2PifgdQC/B+tz3pnl
H68bG30/y8WWoVQLikj9ohxy8kItIvJgOT34SWIWB5ZQ33CumqBF9XhlCL14ku3wmS6o2I++WB8y
0+6Mr1j9uc+xRQtv51TaYITe6nfv3CxHAXellOLlNE3z2PnJWoem0uzstndtp+a91xgYlZmVRLja
LU0oLdU0V26Yv1XTWU4CjWgj5wPV2PxdX24yMdWWr6U6apQe1Xy8Jh/BxW5N6ziItYCG/6ekmbgp
EtQIdGd6V7sfO6vsbiqrhZJQdTLMa8v59PbNjqoJy57/LJIyrnfSZfr5237958ptlqSRXHQrTtoW
MPAVhlQ01DK/mWQz/VT22n+1GxQEwEA57c+m99ouNJp6PoEG8b/TxEmoXxEnl3uZWxAtjTUWYm9N
lEOhDtrxnpb/XO7jxanBF/ea84Ud0f8Cv0tLeYA1SyeFojzohFvSoF/ch7Xxzb3QB6WCCoGe59o1
OfGTjd5iC9g2pzuqJfnOxbiv4fcK60fdxzoMcb39Uwhdi+qltfdI6UN2KMdeD8vCb09FkgxIaTtW
sy/X6ldmZvKp7fv5J8D30ovW2B3I+8jVlaGWz/NSDSdbb/tPC7/ktnAM5OTWSdQRnSh0Ka1qDDLZ
uV8zvzE/uc3U3eolWabFvRGuUnFYydXWXdXp2Z1ZNHY0Y6j+McFTiJ59mn1RCk2v1RqKD11VO3d2
nsVPRt9XMCGctNSAR/op/KdY+5y2Y3dwqnrpDp4x1dWuK5EFEZ5Ud3baeJ/oqE93Fli4Jw2WhRPw
+vs9wXy8UdYqbuNc9nsIiAiN13b+u47VHzUP3qOYU/3WxU76ljObh4tol8C2y+UGQvT8LfOy+LZQ
dO6Dij/eeZx8HBUS/hknZ+ISNVwVYd1D8R2dTr1jACJvRhmzdYt8/Qa0rLpDdcC8q6jDkFcSE6dU
E8aDxxjpZttPoWll4qg3db3eAEa3ysid1HCfJGlyE1eN9XNw0gUnAD/Vdqb082eGk4l+pfn36uKH
g7W53v6PofY5MlViuDqRriE1UBUWdnyKEBWKOq2/WFO1/Hj7rL26+f8utqmPbPaWr6Tul75DRqxL
xUGPLWfvqWw4FJLQn0uniGrlXjOSvrgetSBdLjj2r4i5sAhmaKy2OBSFqT1ivQjNXBfjCaXWPhQk
rP81ivJ8rETuhMA7ecZZ0ZVWzNys1EQ6bRn0JzoLNd7BZnJLCHCe336Vl74bkClABAIZbpDVLy+t
WoxdbC9Dcer1uEepIvOrn/DZZTjO9Xxlj1x6jf+sda4Y42ZJg7uLuR66BdoWrNR1vLd60bzz6SXQ
37Ft7Zqi8eXHo0HIR0Oi0Dp7vK6eSj8pFfbIiBVyS7byIEWfhxqmdf814/770f7/Uud6iFAUB2Cg
SKe3HIRb9AaYxoAKW4oQ7xVGB+torr87HBCvYSAuPiOKfnhMMbBkxPXyE2oATPs8GbGHA+r8M3cG
TQtgaqKjbmfIT17Zmxc/4pb8oo5D/XROfFnLMh7qEiLpYI4zA0i7zL5L2+78gFhh/BxneS3Re1Wy
bS/WR9toc6cBc7o9/z9xNU7APgE5NQ9SVlWQuFYtZ4L76tZ7TH+bNTQzHM+DBSFkRZvOXIs73VgI
GW+flFcVFUfEBFtI/23TFzwXq/e8tU5So4uP9WokBzdPyqdkU8cR+ehHfgfUxzGG+PHtRS+8bfrb
NDc2wDqNsLNiqqhX0cWGk5+gOyANvVr6YfHA2msMk+7MvL/GHrm43qZJj/w3otXnkjxrbVdY0JbF
qeyrxY2UY8BS6Qt9+K4aKX+IZNHtK5X/pfeKQiqJk7NNE84fEUnKxNSWtjjVpeftq6T3dn6cJJ/z
xWJ6EDtTgOz0Nc7upefkQxKvzL/Ti+3P/9lTRBUjy9BYPwBumQ4aBjY3lavMPZ09cz8JIa9ErAtG
1iwFh3CjirORzklIUnPhy7t9dZJ+K4DyWU0DwjDOzNtNQFmE1DDOo2UgyhBINKO/Lk4yfIYtLj8q
zxnrQMJb/pzka+IEaabNVjDWmW2FlaZl+NoN48oAfYLBBbRjfo+ZrvkkEdwrAqMUMx04GAa0rR0H
3KKpwi7NvvVq7d8Z9aL0oG2n4is6j7AwyJD8B9uo3NPcGFUSJWzzWzkjahQ5zFmAOtaee5upps9C
Z6b5ECJWqO7IXcWVYvvSF/r3uJ21nVvLx/esHwuUuhfk+ePWSvcEqyHI8I/9yZj0v5Nr+UKcMbol
G3rvnNM4TmNfL5LSVaph/urpZRqaK1OhoOsX7+ssjfZxLTwvylt/vkLbfn2DYzsLn5fpHQNK+pkv
d+NkJBMDXhNszySHn93cqiy0a1v7qDV1a1+5wF83CjZKD17ssKhorKMy83K1Ed6bZrHlD04uhifS
3aPb+u4NlmMIYhXz96JNxig1ll9Nkj9JKrorP2C7s17USdv6m7QN/QpSxnM+rYcjlZjGKj3lDaCv
yK5iS7vvqDyNK6/1daG4rcTsl+DuohLsnHUjmhL5trLSiyP8MKh/nApG/Y4+wMVL+uF73Pd2d2Iq
WA3v23IVH/12Xb1IzePk78u+sT84TbtWeHt32wnl9LqoScrG2799yV/6/ABkcVvhptcpKF5+kClh
AK6NbnFEL0U+lnabZDud7R8jYFQ7799e7C8c/dXrZ39vnAAbfpj5cjXGubo9T4jLCVMikSDLKTdu
/Flg8da6qQLS4okGOqQW6yKKcXe8gU5S3mRFqx7qcQNVZMWUvk9WY96XSZG3QazENN0IIy0X5AbK
+oPXWsbnXlKBynyOe64OKCk3zGNzIDZmWkVT2Xc/YmR1snDO9fp2dqsYcAdVrwwTqRHNU5+JXWDR
zJFXtt+lt70RCDFPwr73FUeAvkdngJUp0Br3YL3a/pM1NHGkT3H6+e1X/ReGe/6q2d+wgnxg8FQ8
L1+12flAjVdVHAGjD+lOaavKwfpYQxXSL7GA2DjNqO3VMow/RV57eiDSVTdvPBMubGCkjf+U2xno
Jns1ey1sO4mmglfo88mrvNi+G6UzndC6Xn6a3NGfnNpq0sCbiqbdw+lN1Z3KWnktD4LnfOEAb/uU
QwUxhzrl5WMlnF3E/Bx54tf3P6xGiIfRncqfEHWMr8y7kw/G2pgnXNqxZq1NsbNNBYTQ75p90yzt
IW4NFL8cS9ntTvT+iGLMpFuRhZEnTPFKN3/RHvD2CMpYkWFmawTSDaUDp24aO4Shv6V5U1zed/aa
7DMfh9Wgm4f01zAt2s+RsFfvsHI19dMM3IpeVW2NJ6+2jCPucCOwfyx3gyQXdhcQiq2HOUvd29Hs
lwe5ANU2wE1u8MxEHf26m07TTLAJhTUlX9yyz44iTfz7xKzmrwqCF5p1ff6JMnwb/04lg26t7nsK
RYbsQcxs7KOH88aPJXPLm5TWlNgVKs2/MGWy72xjqcbQzojT0do3/adJ9yeDTnJBvqdSPvPqOxjN
9K33Mats6wl0Wv6tm2znmOpbYsadoWNgiAVFmGut+Twje4R5e+7Q50IRGXEnptYHy09FWGZz/M1E
heROSoGQYZLFUeUa/WPWI1yDFU+7d8UwfpztdBrow9diDZqhiKOxceX3yujydF9YYFF/WUuX7GxX
9fttNj8HpZ926y0oPLpS9FKt5AGCEa7OPV/PHNvq/WqawzXP+otBDM0nnMNgvYGfPEsPmPK7dsOU
4+jDgRn3elt2TITtZg4sDIegeGjMD/bSb+o1sAH46JEizrx3/E54394+5hePAxNNhKcgd75yFlhJ
DYra9LWDRG4GCdoKaRIGFA+kG9qPt5e6QINmbsSpwyaNvPWVbxR4zaQWC8B/T83WwwZLlF/oO2ZM
QdIxFOsoD44723s1FfKZCr7b0ZlRe1CLxpUu7Ou0nYHkPx/gLLaaa59afjMIdH4b/eDEvvvcJH0e
eQ7jJXowAG2aobky7L246ObIBiVwYyafdX6hq4Hvq31yNDE1uySemkeLJCJshYO7ggfaMR9ndQWt
/joT5UnJWIDRIK6BBO3L6w71u8X0PMZVdBPim0TZT9woxb4qwS5KY/L/F/GJUTb6GuAOLPAeL5fL
y47arK5w+MPybd+PJVKE0+I2p6Qor2l0G9tvP49QKDgicGKj2A9E7uViC9OS3DdzilqMqNUN7VYc
wqUJHDKAbSVb6NyaP9wxFKvIA4yqjIMKBZ42BO7DsL1PRuuzb1KxgPPKevG/SIyg9W+WjyRvzDNf
/jqthOInPac4JmrTkm573XsQbq8WzGGlfo08dOkcw5OgnY2Mkf+KFu4swElJTPzDME9VxCdwT8Vs
tXtvutoJu7jU37TAgBT1ynNOHwH5u74WH5GSKYZAH3X5wU+rqgpNWGrXwDQXV8PrlrEgGnlg9V6+
xjSv7KrMcLw1kkT/plKs1WbmBX3gyHi9ckJfN2v44aSW/+NBei7QbxpWPXFRyuPoonCWqB5lCDDS
oa3Tj8qnki5VXKMnMBniMLUwUK6cnm1LvNjQKF+Q3DLiB3THzOxsQwNRAHaOX+ipm414jmZo33Eg
GvKVm96WAomeElfceUryr5RcaXll+Vd3BU1Gg+IKRhLXNELSL1/1qlpkIpBfPaGGJI1ANjGJnLMi
PBa36WFRsZbfvB0SLq2IAg96jkiFspfOrsRYtyvINkiF0khe7xIr0/a+N5h7EmoctRHsvEr8+tvi
O3vHNGsAIDEFB0lxbvNnO4tEKYmese1O1t1o5LAbVGbvrNJtmGl63XNLtyMCOGTuaSBlH22Q604w
iia9qddVPcxM7CMyEjB0hkTACT/TSNfH/HHufOdeDW1xizr2in3VWn0D/CJPViHyqMIL+yBQa77V
YS2ForF+j7Pn71sYE7cwKMg/evhWaV2tkTvq6H6Ar9xPCnKTi57F0dQgn+S2QgV+8Pwmsr26P/lm
bAUxCtsdooiMRcp1ZIbG6HDeoeHmH/txaoKpHZ3Tqmb7h2w6I8CA1r7pzbTcFbTSyGwr965a5zFU
+DruZ9MHkjeVcnlOTSkfUlzLb+RqNPs1M7UiqNayf0ILZjwCwZzDbIGRyrTYa26otQ0m2LkI0rbJ
ogUXuDvUxdVd2mdwSDsz3o/6VO/LtMnvRnT2w3ZaDP5nYzwVafWn1pLf45D2B6+ZfqMFRWHFJPyU
daV+15moMTKBM2/A5mfB2KQWzAdQW0MPEVJD4g+sQpGGdHG1XTv7c5DEqKtrc1MdU1XCLnXyKXSs
UR08e4YgpiFsLJNhCkhX+yeKvelBR+KIWIWrnaPPZkS3pD0tjTFjgjLozjs5r9nDVJZ9JLrV3hV5
bpsR+MLswekSjiJOHrhgOMw8eJvCoxKdXDecvQG5kaLI2nuoDxMu8Z5x0Os5oywaXWuH8N4m3o04
awJ8pwyMbpluRiy9zKhNHOc0T65NvPDTqDPXMdD0Weelj36yX1ZdfPESiVNQowYkqMtkFxv6rdG6
a7DOANysxQAShldQWE7eteh24eQyvKJlTx99i71ngd73yMH7xhPHeVxhqztJBiPDNiu0Y4TU1i9p
aSb+laztVSiAeUfWtnWx8aX2nLP7SRgYgZuwpY6SbAlygOOEg6/Mw5z3/qe3L6YLNzGJ6ibXY1Nk
U2i8vAq9vmg8lFzcY8LuvS/tRLu1MlcmIZ21+JFBCLjcJSGlCOrB7K7BYV6/XO5/pIkYhxBzICK9
XF33uqrN4m44VrZZPnLxjoiaQt6Y9i3Mp8cqs+trXgyXliQhIZXiHXP/b+/+n56ySCzZLKjdnmgw
Og+o1NV3MyrReNo3g/OV6dd0TXjzL7v15U2MHhLa7lQC9JSN885RgwB5TSN3g9uMZR21a+ul7Fcv
taNM5jQLCo7bbd4rtJKVOxvfeloLBuSAcbm1JntDPquxeUyzkoM3Sk7Bztu4aGEP2edxrrXh95DE
UPowqLPnMEE8/ccgpfmQGwVHPZaDd7RQnMTgSGeRiB9b36XlxljKYje+snlfVz/QjZm/mpjYwO8G
QPfyDa92WsR0mbQDSizYKhqNJqa7LJd+F3gKi5nEuaO5B/E/kFktFShcb2WTwRXjppxBlW3gEDVd
Udn/Kw9y9hU2jWOGtTgxQUY+O8gqFzVws7w8ebFl5FGLzn53yFXqfhD5oqb9ZLegQvqtzc6Vm5jf
sJWGEgoPUaibxc2W6iZP++G9isUiw9pEiAAVOeTcAZFT4wZ9GjcwysTU/XSlM37QRI+LLleqmiLX
T5w/3uyqqIP1E7ldAawQ3UHQPbjKtFY05Ul3KtmCn/Oq7O5SYRd3GbnZHzfO8x+qk9oSgHdadQSK
c+MXZqHeTV55Jprn6+A/b3oZSYC4HncwI/CmDcrWlcZTvXhC7pq5QNxPFSXiq+vkt9/1JfdxM81i
IwtM3af4b9E7CRgbgRgv6EuIQJdeGe/MpZ3SXekgbBDVXbx8TZGLlzs1r/PMcE0ziLKbSSYQlaVE
L8Tt55wJYwXOJ9EsTOcMQzr7NCm641iXag5nVejivsVa75ekm66HTutOn5y11f80fi6aQ6LDtTt6
Zut8a2VszVEDrDAP0aR2f1ntTDLSpUsM0H+0tqkeEofv374QX2sGsn1RJGLEgHwX8NOzciZGZWah
HYg+wFppNaITrj195CDlz/HkiG/KyB3GmHJpnZ1SkNggqK3dKUXUEyhz5scpvHo8C3KVlPfgDzom
EybqzoZsQRv6+lz6ASnKjJEUwJP3BSzak1HXY7t/+zm2GHG23f99DOesnJCDq3dkZmhte6DcNX2Z
m8gRrfcBwVPzYVDW8N6k4X5t8Hxx2U3iA8Nsqv/zrFN13gIPoZmPfus/dIiPRjmt8t1SQ96ZMfk7
qITM/u1H3S6U80d14FX9P2mR7cr/50ovuD8GZoPLMa1l+xFNySKG5FHLaff2OmdhmdYwkZLCxWDM
iyzQuShQborOAm7nHWIj9sOpqRbSyxpvmWa+ttRZlPq/S8F3QsITgWgGAC8fSUkbtVDsvg4WswWI
hwVs0VEONByR5THoPl/ZLRcf7Z/1zrAstixFWw6xe4CS+sP0i+ludcx5T57lv3v7JV56MmNj2nGy
/g5+Xj6ZV+KePPuslJSNOPmr6oN+kvZnXWnLgXz32sDw0noMDMEgCVQobO8sweFE6lrrVXRg8wVS
Vw5sBm6zP9cBvpOkOWhN/1ed+79fD70fCmw+HiCOs1DD7R5X4BrdA9g6RpObNFAZEJuk3I+JYXUR
njQB6C7vSRFoxltj8WMnEqvHeMWcLVxBPbCTP5bYkZ/efvtnx/PvL0PsDfAx/RoXeP3Lt4/w7dys
LsKPpeUkH+d4SDoqvnaFyF/695ta1N7MUu2a1NSFjwDhET9XPFaETivr5bINharIU+r9JB8XI1hb
V1WB58vhM/Pc6SegS/n77Qe9sCJfHK1vbgWe87yb0q0JX91khlhKx3lYSQgCM+vGR3hweTg503+U
mPz7YumvCdQvwS+RTb98wsETle4q5tJDWdYPxjAhcY6eqbfgTC/Ej7cf7uzC2xbjdW44m02sh67I
y8UK2n/LYGkI+2Lw+BGOS3rXC2e9ApU6795vy7BDaOIy8vbR7z3LzsvJZTCGCeAR8aXhMEDCCiZJ
a6SqHH3feRoY2sKwI1StSDIRAofFV+X/DVrz9zdsvDZIZmwb8MQvH9Viggbes7MPsx63w42BrUuF
17oGUALabtow2GjWa/XXhfdrUR/QGDI5vQwFXy5a4gtlt6YBWh1A9u+K0dNerVZy5Ste2KIWKuU8
GPrI7JyzO76fbK0CipIejVwuhzpfu/vGMfL9oKaBrhtGCW/vmovfk9U8ndtw43+ffc8qlfrAxJ/E
3NafEN5x0Zo1xccmy6Z7Xz4szq2PxU4fq0d7sMK3F78QYJiEOBRCOn16WCcvX6kfg1jH85e2bZUW
uwmlV8hpevNuHZdrHKkLXw9H2b8Sgd5Ws2/v/Z90oFu7FKydVp6qtLFbMnDh5oEJOP5arnM+Od42
J8oZYDQAYtGp+Ess/melYVByFEaiHfVy1j8Z7WID6dOGA+Yp81fYMO4c6H0/1LvMcZsfs6nXJxQm
07tM1v0QdX4RP+VSoBORFm76awEHBfyH2AGpaR4Uk8m5lE1kNdqoh3mzqvdpjDlKYOhF1kTmupbX
TAIubEl6ABuLjScj9z37Sg3m27nTjdphtevxXdnGwJZQJse9cVzi9GsyxELfv70xLi3J/UKuyiwd
fvjZxTnB9q2ojqBwjmmxr2lT2shy5+rgThJ1bVgQu7cXPOt4bB8N/jQEAFQxQXmdT6dac7Uqt0yH
Y68t8dPU9enXGfh7OKaGcVqM2flKDTfDb56H6O2Vz7ruf1febBhAsPAL/g9lZ7bbNtKG6SsiwH05
JSlZknc7Tpw+IZLuhDuLO1m8+nnofzAT04KF9FE3gk6JtX7Lu3Dq329McHx2P3d5dkww/+hOGi3A
2hdVEf0He7Um7wUJL3ZmhcZBMLaIYSNNU+l/iax4+xUgFQm+iGJ14Czvf0Uyj0ZPRSI7taVtXLtJ
XQWKa/c/W6xZ/v7Qs6gcDJhma8lls52EpRh656UKfuco/XhjMQROYXUvtLKyC9tos6q0dFffAaos
dF6BYm7fexg5tE66vj9KRAafR5VCMTgZq4ZU3i9PxPI0GDDXrujbi+r4+bpuL9b/Db6W0ZhTBG23
PnIaBVAYJFC5hLfI26xrm6CPkwbTng6nYc1VKIoaxRCi4K7uktRwTqZOie3zX7G5Ybc/YhsU9Fwp
thxEcbKiyH0UkV3t8MNxdnKW0GE/Hws8JLvkXc7F+4gg/RoicJIIDN/vollfUqBERnaaGk3srDRG
80QvUBuInO7oSBU3HydbroRhjL8Ut8VTWBu/Z3K2vrSiXI5I/bS+Mekt6WFGNTnXvCc9GwDqdzYU
CtSecx0Ir+fetaLt7nMsJwKh2sWtrsXpc6EmxXOZ5ObB66JpR2C5nOietT8xddR2UyfldenlXphi
9O13pfwHM9IscMboDmkOLUxNuC4W7MWhnc1gSTPUYNTeCFo5GkAxG/P7IjQl1NpWX8nJ6lFrIdbO
vYToXnZwvGgKhsbSNCgzzSmEBgPlH1jLXFVjiZTUFLdK49MEr18EneogdlCTB1GVU20BRftrsTzp
j1Y/BnOEp6Q+QNzRamuA/lM7J2Ly2AfAOYK3MTvUvIzpRZ+V6iVy2/wn/JAMJTpnlKe0sq3UrzHJ
2q/Ck1OoZpUaWiNKPimVimdn7AwmuZu0u0TBV32KMLXGK3MOerxfAmjD8hhHVfOiiEy7HSQERNWL
xTGt25U5tLgLBfyihhUY/Y7daLyVi6IdSulETwZ95T0pxjSi0OJqT85oLL8nVzbhhFXBrUnMi7KN
VSww7BJtJXkJNczs8lmf5+Z5UPXkGkuK+Yec4KohRDJ8nbJ++pmgRkZd1qz3wuhWTClbI7KxQRYJ
ORHMtu5Y5NkUTtVc0Ioq+xv6LOK57xBncqY0mv26isYrwO7q1ZJXJF1lbKUPTq3PO0B7Bdo8Jg+a
gYwXrYh5r42VewU9FZBjSmUPmkUeFE03hqmFLhzItCOsIQuL8rI8JbMTXVH9v1GmooSwlhlHM7K8
YCzVzq/ACP2s2659ReCKmwcSaeCY+eK7ZVP4idXDgKtdx6/TstwZxcz9kMX5k0dnYXUCSeoDCdGv
wdAT9l9kBWRwjp/KKN15SH8+UP5tjuOouP8aimVSZyuxLAmsephoJZoj3qSZDD00Mh4LxyuhxAP/
3cUaImd5Ek2PtTCbk01Rxp+UZrxzqfrutL79IakQHWD+Uu1rs+w4tLz2wk2r/QKC+WgWsxpqQz75
o1NW9xzD8crthtpvVVUNE0q3FLrc6r7Azuq+jRKbT14sDAHTWtyPs2XsqlH2SHSYsA+LqAvqNBpB
THZwHnO9xNozzvMwVdT+1zg2sP3iafmqlDGSVHLoQq2w5oPoxvQktORH53b/omg3XMHlp4k61/OD
PunK3tGi5cGITfVOm4d/k8z9muSiupJxkh6Luhv2Q6yV+56LgE5k3o2BgmLEyVwybF0rlM3AscX/
5mDTiLIiJxyiqt/Z6vRPbVXdE0pHmQ7hpVUCwFr5rur75NqMHAeM9qLvRKPENMtriZiEhmSVxk2H
kUhI0e2FxNTclTOaCxG+zqnKd/i5O877DqWrUGB3fZNFoH2GtioOotf7DIG79CXrBKqoQzMFvWJk
IWTR6M7Lsumn7U3pjFaKq+yUse/CUZPTnprtapQXKSHKZHFY5xlkUbSdHmZlsnDoBG8bzHFnhKoE
9GH23S96qdmDWeLbi5jGEEI7+4ZLjPZzqfLoPgF94BuKql3DLIW5OmbOqzN1EO7j4hVeVRWgyBoh
6iLRLCpy7KoAjN7a9QhzNzb6YEiX8mry0uYYGaPpVyZ/CYTIegdKfn6KRJ3dL1qaX8UNbhA65fLK
r/LR3XV4Zp5GZ9aeBm2cTtUUtfvEaBYfZRuDDjkiVXmqT6Fl4RpVRTo3RkbJHEGbNNC65tEpweC2
Q6zj25qAHZupigOC75+qOrZ2XeeK/9xsNJ4Gh92pT2l9xC8FURRFMXeNqxgnFEY5hloE5gyI9xDE
yeDdxP3Sh0NuVjeE+Pah0mgwC1n1e0gdGoTb6UVUXaT5QiU7dPrYDOxk0Q8qpsinMk3a/TB72Z4c
Og0NM0oPyEr1YbdE5vU8sEnMJelOtUZvxyA32tn2vOyVqZuA1/bpATFA41APihsquVRPRV+KW4gW
xQ3yaz0SpNzcbT9G4TJ2y8EotYn/nH9ynNc1YlstyHhc1VZbYYbqud9IYdqdhdNtWGsCn4eiUJ/N
CQKSKeolRIupe6oGN/XbxtD3kVtmBxvaYpChgvBsuCW5hsQRNk3jTPp6NonQVWppBIA3zYOB2E6w
eMa4b5SJPr5IEVxOhVGjsyaUcMnU6c5Fxs6fV26MW0vFL4Sl7qhRmWE5goSUjVZxopi3Lsn0g6ct
0CAd/be11KA1EzNjAoUhAi1P+r0j+/ZlzHCPBCZjQ9pSqn0DAcpvZeuFIwbQ36Umtdd29MpdlU7P
Wj9WN3BzvrLF04clzvsvrgFAVK0VCO9YmD60WiV2kbkUe6+XedA03Sphib4ZdgjqTdqN2ZNZat1r
X2m4B1WpPEEO0CK8ICbyIiuu651OjhRWk5peAe2cccGNcp5WbqpBdM5J2Eb1ikyG/opCL37Tk7GS
+FDrSx5SZ0q+2akZh9bQynCaeNHzuozDFnWs3ZTm7VWJAB7CTMMc3dk0gX0TfxUAt+58dLXxS2Im
zW0qpLmD7THRkrbL63mpxrDGaQvoKaEoLN9iP1ezcZio9RzKaBpZodWNqyFPuXb7Rf/PnLXqNKhI
B0USx+dYVOY3UObm3tDUZE8zIbmCfxgd4xHVbsObJKCZfCK9nbs2W8VTiRiaxHNDu9NzjEScES7f
0D56qHa8EBxqD0rWxtdLDGEX/W8UirzYwySWvItXfth5haLtCnupr7MJESPchvpj0qnTg5fYRCkT
coUzmGXu1gadKAfrKKquSBoqhru3kkw5dHkkwcp35QH+tdypk22FtkJvVYpVjdIujftpjqtbpayV
h8kogMJ1EHbwVB9C20BpWsW/AFUVPKbXxDHUY8s72IOaHTN1NAJXjzRgMHG7R8Zcv8kpZXyrYxNV
Gup9x9xJ9Dt8tZuwHm0vFJ5pPtvS4qd5kXho8IDcuaiCX6Vzj+1ET2hn6Mu3Xp9oAqHbjHLmLOxd
JlGFjbOS8stkxjtHV5VdjmAW7rKah5hXqp+WprZDt5iKXbvkxRV3QP/a1uYSxE1t+Uqr93tPLczH
qCnzsG1E/TxKrHCLZlbB35g8KxjEBM0IYEOvVBk6iJcfzFyMLyQp2jX6d6nuVzFa6z3k/PsM0vp+
mpd6R3kT12ir1qRf1nNMepobr+PYJVdwcUSOCK49XZdTNO4n5ETo+VZgMwYAxfmc9mERxZAdC3PZ
jbCaQ6EZ3ZNOuHGbF7r7MNVTcs1FIAKDM7ATE8DvrkH5sfDG+Ied8nr6OjYMt2aTOIRV3YswLRIp
6ZURYJxl2SewAgijCutQtlp6SixlPDo1tW5f6i7CCG0DjCI1Fi6cZdC/jK4T37Onx6tJuvXNbI5s
Dke6pwFRkR3ewRrNlno4xOhrZtD1k/hbrVCxH5H0uErAw/tZvxrTIjPrJ3Ol7go9EXta2rWvkocS
Ag15FUASKrmfsuiKaZG3KX4899agCN+JHR75pVPpBlbedy5UlInwaO2CRrcFAkl6u2trHL2kG+d+
wau603R0l/uJoCMBhHOllJl9QFnDfcK/3PSJwLCMBNL2kutr7hAX7MEhaW8a6iC4c2Nh5ptycY+J
xM2mtmxwLFGycMsxjfcpWBaOdDd8AcXvJYHp9fOhcdoOr5R+CcYRSxS7zZUD7uHFD6FME9j13rrS
+ry4XZTFQH+gQKLa8myQbEKGg1baz7M1UtKJsJNwqFbt87qeD31UfR061VxDKmRHVqCstGS1t2I1
usqXjK466qQBqqrd76Lth5NrWdnOHhP1WTGNm4Yn6h7TNfcQlc7wA4ZpFE6jNPdREklEYLEG99NW
KMHS9t1BNi2SBXn3S5TQptyhj65ghlq7UtjJbuLKCB2FU2ZMY/9jmgXioutN5vVi+cIDrX9Bmn38
NiGdh57eMD2YbazcA11vE3RPyQbR5n7oFwQkEK83r2xRO7dKL8uXeEQlWaJkyj0EDBcV0OwKbFP9
qPSKzevYGzuZQ7qnYnDfVKJHYKHLkmOZG8aDyDOE+nId9pw9uEGPcwvwrni8RnukDrWOXFEYVfUv
6ZMXLDIRz62mkplAhEJ+mK60l07lzssgf05Kq7X+0tPxryr1Nc8bczk4lQe9IRlRvfASgDb5cMnL
5EwlhLsNKWGq2RaFrm2Jq/ZQx5VOmZ4wuinjV+wcGnVviUUMgZkkmUbco5NvKPOgP8luHtbYXF+E
L+tqWK4+L1J8LIhQy3Te5Olo78BNfl+iwNHCzMR6H2S2FV+pdSX4PZNylw49xlWfj3Xmw9fBaKsh
14p905avNQh3LmgIpyfsr5MlkAoRJtov5m3SZOqRklB6Twi5WP4gi97PJvbRQBX8x+c/Y1NMpQYE
4AZFHzjI6M4BZHj/yUYSO9biZWBcWh7B3mmLO32x1NsR9MEBsuYlHO+5Kf5zvLVK9EcBXBvNcTDQ
kDySrKk/xriPf8fm/KPNI+NC7fRjfc+kvU+x/a3MBj33/UhLQmiKdiVCbtUA/s5J0ht4i+7DSG+c
l0YdDu2YIjCVKP/+/ZSuZm4qGwjI8FaavkN1fdbwNT2lxK4/arqYyU4dKUT6GfqaTwjmGRcIkWsB
dlNa421HPRC8MHYJ265CUvRNz2vkHlJrDemEk+Cda86y51rorZd26teMOo6c7EJl/MzuwQQMUbnV
D0bXt0Q4zytyD+369KTWjvMYN+OqQ5Y639qh5UVMzOpCzXZTD1936xutW3/7h/Lt+zUlC++1moj3
1Hl9dkCIGSGUOVwacze3Qly5srVuzagzjw31xQsH9uy3guIAZ4meHtYnm7GJN7yCksqhlxjIhFU/
6eCNO/tfC8cHh3T20g1xblVRGF6RpLCQHGdzG9lDjuTBwHVt6CLZ5aQWj8Th3T32769FSdAwtNHf
utqvE4ztGRcSLmtk+5tSfwURbLKdpjwN2AWc8nGOvqiEjGE5m0i5f35OzhxQB54qgEoafLQ0NxMq
PZmjulZ3R7vKMHSr3XmfDAURrNVVVwvB5n4E1Lbvmkx++XzkM5eQs/rXaRx4FnT7lb0217WlJt4B
gRTcnRet/ZV2y3KzZJO8QCI7d80zFuYRb9cBig/vtw1FtJJy1BzDVKS5NwO2/s+oB6Jzp04eI6VD
RW4BS6hXo/Oo5wJVKSocFwr9a0dsez/QvQG9Cs5yhVq9/w2OMsqlzfDtUkQ9jP6UUpHcuxLBpAsP
6GZJ6RSxC6HLaVATSLi3QM6JhGlQZVudZFcr1D0W41SX2Bl40uh2Xt+OByCVEBRT50JDZXM4/zcw
8SItI1vVrS1gFr8Gx83JrE4p0omB11jlviyU+JA1rndtGX09Xdi8m8O5Dsj1Q1v6TUT2w+EEH4SC
nInCsayK+Xv9pteEK2z2NZ91jA1Gp0LmDcPP9vvnW/fMDK/AZ04L8RKcxM1S1p3AVMFs5KEpHGpb
dAdPGf2pEmxgvXzRETI9eb3bhlpTF4fPh96cmvWTgei++S+tDP83Sdk/nu4hM2KjwKnvgOzzjM7m
slB5QLItoAliXaAb2Zst+38Hw7wPLDv8+a11HxJbKT4RizykXmP8Z4n0IRNDjtRzj7kVpRZqB4W4
Lzv3SczF8wjAWdbRkS7SEV/cG25NX2886ujRPikLwJ9xvRtN5XYZIDJMSwDT74a+BHYT9Y1WlM+R
Lu/T2Xpmj6LPVd56JQ4Ey/elmY/tqjuDhIbkf81K5b5qacYtA1WVL40a7415uEE7x6/U7qcZUz7A
Z5RGsdHDT47u8PPa683sV/qP2KiOsO5CqymQ0K/vF6TDdfJmsMEhKOGreaxvWznsYCCvkmITwpim
810Z5vzCI/oWDvxxHbzNLVUY4Oo4TIGj37yi+Me55TB48kA7Tfr9YHgHatwWFJrFAVWCTQlAc+9Z
T7FsqDxX23eYGeyFmDvtwik6s6UI+cGx8eigaroNXLqBQkdUSTQLXAiBN7BHcm9PpGvIIEWW+xJY
4eNwOpEuOAVEh0CzbPW3nKQiwydgO2DTIG/z2DZPSeU6EEaKC2H1FsHPHK8jrfLFjgko6AMuYo5t
xRjT5ZguvZhvUVv3yoA8d/luKdZK8fbqvDmmisyTU53jugCoTnq9r0658S+HwrWCvEC316+GVbYH
iKlmBR0NDA8Go4Z2hz4C0D8oTqPZ1BVjPPA0Npu3U2yP3pMay/E5Hi3tRTdjG0Ua2+ofM9lR0KAh
hKQacPeLntEf7yYLuho7C6Ig/KjtasZC6YCh69OhGsw0vnJbzev8QdOWf/qyydL94KUGSp7gooBi
uXF94ZU7s6+xDUBbzSOnYVtv07d8ilw81c3pYI+IJo4uDW4S2qw+WIlSvkYTB1NSY7/tGgUUvTUU
MN/b7p8S5YqHz6/Kj7fX+kv41lUslwRrnak/rkpFy2vQddp0mGRtYtViq8NpqmsaNJ+P82aG8P4o
M5Cnr4J5xGw8vu8HKjA96/VV6ojdRG1qfDP+ivx0Fg9TOVAkV/RdiYmSXOx708lum3qYfXdqDrS9
T3qnKvs20V5lVf4QReHdDEP+8/NfeGYmgDaC3QXFhbDuVhvOkLULkT6fDl1kZ/t4GUfAeKqi/Pf5
MB/ff6DI3B/EroQeH55FlX7e4Cm5c4C8nRwoUD+bpdqiyJlmu7kxLiVc54bjXXrTC2Onb0NXjClK
r8X/7WjlOgV/L+6fVx+B8SBXni9ysyON88+/cCt6w41ivZvJ9XL7Y0+NQ52XkyXRN7HS6KDWDa1K
kZR7KpkPuB7hP0ZkgGp71gD0Eh68DTP7gSVlj1rCKl8/ttWV2XX4InUgKT7/cR8vViL4dTZQKSag
3qYqBUoMCagPeWhzzlzJw30bjZm7j6iQXch1P049Fzdqb+jZUD4BTPd+GtyoTq1emcpTjycj57nl
ge0G5Dsqmdzawsu/fP5pH8dD0UhXXeojbF8oyO/Ho1WdEyzQ3UaYYXiKVGW4UZXS+VU4evwFHIa8
ZL+yzRhYaEcjX6AggJoNik6bM50mnSjIZvOTpoj0OOiYf2F3FANLiZpj1o+Jvxo3IJJaTyGlsJSF
N4YLNYyPC7omR+DLAF/D+d4CebMiLpuRVPjQjbp6nWpeE2SoA10JZEP+Nqx8i0Egf6wvJlpxmwk2
x6lB4W8oIJzZ6r0FrwB2W0GbuvYuicRvvuqtfMClzJPMYBhuGO/XEnYcqR5F1uPMWY2g+1JNoC3V
xEArY/zhPt85m+fwbTTPhqmIQSqxxtaOXqqR8HRpOIfFkvkva5bt44IYA/CdshEdxWS9e50GvBZ8
kXf1JfjsR1IdEgRgMg2bthYHZZvkxmQ+OI21ykGbhgllTBj8z7DstLusK5p/cnXO/jNEjsg1wgso
v+QydWUA5yqxfVVb3GTfkTVdqmlsngOHnInbAcQbv4x7cwultE0lU+cB+rWl9+oVpibZfyXw3gtJ
0jYSWKees6PpCKnQUeZ1fL/QXlslbQKb/zD2tPrxGHeK79PqYUVD3k1fBmNQbHaZNo1B7U3zz0Iv
2wYe3CixS9SzC4h07cNXrz9Hx9QICsvqObLeMX9c3VYy1iXCdtkxzZRpCCMy5DTovGlRnqamKKO7
HgEhOrjSkdWTg1ag+9BZWjE9SZjcVMMHNX+2QPbC7O1I5lH0kfX4+PluPfcbCZmAeVLII5zYhCxO
lpZaAl0eOZKKhCkz3U6CDVGGSzJxm8z5f2vD1Y3EAAeejP39ZADBBy9g0z6pvTR6KcrVKUwz0uep
w81Y1elkl0JcJNisf+sfgdLbqJpqUpQ1iZIoOL0f1ZaZmeQKUr+6cL2nVm9rLcBJSYGC4DrtP5Fu
eY9qXg6/cGfOHmdDf6i69O9Va2EwwXClSkvOw7+8/xFt0juzi2HkwVmU8qCiLnSr1nOzL1PPvBQu
rNfm9oPBmTuGihbgSuDZjGVEhTJowLWarNFjf4mBOWDru1M1HALiIhVH6IYpgh2qG6Rth8cihij3
XVVqx37E2+Dz3XX2RK6kbapDKxFum3O6yD6mTjtQghpj81Fm1biLhQ4OSXFKcEiwqXUxfC+SRAQF
3lq7KG2cMC2N35//jo8uFhxFKtYmcDikfz4EiiP1xlagpX2iI2zOvjBLAJ9F3btIg1lRj9KGbEjI
hd6M/1TlkKR+kWnRbalggOo7ZSOtoDHt6jcCjtWtHAe7DRU4500oklX8rCsok8ZQ4vYwy3BkzTPd
vkM/yfzBRk/J2hAs+G3rlvuEZZ174Z5Zt892yWE1rqo6XPos/PslZ8MlSuop8RFXpUSE6GLNnj/E
OGNeNZo6Q1IGIS/Dz2f03L2BYD/xPWQDSrmbQaMoHSa0JuFO0E3/0ase4sFel1viwjjnrg1SHQzP
iMVg9mzCBIjHxQJeKDosM7lxb1oCD8oVYifB/Fhmr+Dh2BeXKOBnZvTPQTcl+FEbGgxX6/SYxFX5
tUhbE9mK1A10e2n8nFgwqMDd7up2Mv6uoPl2X/2xllsncGFGyjhqGMqYoPW+oSDU31I3iF90TEhP
ADfHC/fFmdCIENclVIBaQeS5/vkfT1TUCdB2S1Ge8Bxfbvi3ykdUgTJjUl6KTD4OxeVHaWTto+De
uCUVuRY0Hh0JulWjt21CFZkM+uvuqOr+Cm+oLoVha1T3/lgw3rpFsROkbrKFuTvw+NWZhPyYpUN7
K9g0qr/ktMTuUlMrn0tbQqroR8zgdmA2aN8jk1l8swqvfDLAYDfBNAqMJS2wQvcI7iOKkOR2Hubz
2P5OC2PuD9iDwJ83U5rvtWq+5AVYmspDe9BqgtQlR8Og+K6DG36XDOZkfcvjqtaOUuPBvXGLoXZ+
4XiX6CjfKLrn18ac/5AidudwGOUK+pi8ogHbgrjRUeJtqAKpm/Wvg13oX1ooK5XvVb3jAm0YmjTQ
rcmcbmfs6X/NhTMQ57RO8j1/yRBVNMA87kFhtSDa5+XKnWsqSTUGqM+AVMSdZeTFYUls2E+e1uMg
AV9f/sx06lM7AZTVDSBltYrf1HjA4ruqrfa+yZLfRdmCGVGJMmQC3jKO+1061a4ZKpM+O/5Sl2oF
bldQkcXFpPJ2dj21Xw3aBTKEr1L8qMQ6t8Ib74S9dA/skIH6q0QX2R/V0rldcHW8pHf08UJ5ty3e
jI7/2PEx8DrNbKPoSHNT2dcyUa7iTCiPfP7X3jXZ/+rS//UpY0zQDkSmBkzfLXVpbqcU7BwyUiB+
8/uiUyZ4U+58KPEhuKBud/bzTGpQ7loX+ZB9jE6KK66bKgcCLAXVBH1BKD9Px7bk9rJ1FxyyjfP0
HCvmpa/8mPjwlTZ2Y5w3eDzb5LHAfqrsrTo/AUp1LQS4I/teDEv2q8em2vQd7KIf0ZOFV6EVM3DD
zx+ks6OTu5Ksw5L8QKWm9D/l+UxNuag8Su2JaWb4lDbNtQlXIPCqLApTfB5/UZS7ZOz28QHG0w1a
HwVfe636beI70YnWKJyeOY9mcV0DqqzvlcYqmsOMzEO5m3UwKxfexXNjEk1SY0M4kc/djJl0ylj0
hZkfm8wYsafEy/2xy3N0E0ntCxdhknwcLuytc1PMcLTSbOQN3G25B5oBfcxWy084Rw7cTFoz39gL
1Yp9q3XNb3w1wIznOjqKfeUM3z5f3zMbG/i0SfbmQttiwt+/VCMYciTr2+IYKc6wR0UsRvWOdFWp
Oy+EqAh2c5CXtCI/Rjl8JpUQyotrSXfLvB1bJDHNqEeUxJliiBR6SuCXAfm/VP05u5xk6zoxIGu6
LTc5k15pjlj6Y1k67WsltF71vcaUvqenBg4+6XAh7zs3IFxKynak43CmN+mY25VtbeIae0pWoyO/
NcDj++4yFb+gBQ1P4OC7C0HVGjRt32M+jVST8Bsg+SbUkIh3cWmpAJ+IA7RdZHXWNVVs8wvaP9Yq
zt4txmMxGQ0K3b0Wfe+Y5793YmF6+Vob0RaUh6x1vf+4/B1twU1D9PmR34D4GrLZ0S7JoqQLcpDL
4kI388yWpWPjMMH03GCHb0bLPV5mZD+UA1LQSji4K3y5R9I5i5t75Jr8OEOM7fNTcm5Z/xxyM8kI
fTp5pI4FxIAF5QTTFta3aACQfquDtaYcb/dKciHS+hjYOas+lody78rY3iKucgsXJ7NWpuPKu/hS
LXUNzcxpH5R+0C/M6McbiMYaUSTdnrU+uXUraZc6xQSFxpiqDelt7fb6IzZJ2VdVL6xnIiX5u5/q
sQVsq80XRA7OfSU6rgA6VKp7H5QpWtUoG3VsnWMMFOEF0zCSLPCa0ENi0/n1+Sp+vHaQGFdVHlKP
SBlBhPfbdOx0aDlDheNfKZZXAMiOiRtrQ9Xy83E+Hsl1HFpWq9sqadzmTjWTEU6lO6FNWydxgK86
IolLCkIfFznxTQwGVnixLPd10n2bmu6St+THzUqvlIoQJ4SqIOIR7z/THDUjSXlEjtlUjtd660pK
QnTrzWmVvqLxfmH3nB2P4ATPa9wDiFHej2e16aSiDOUeDfgjvldP2RS04xQf4CoYr3kNRebz+T03
IIU/FFRtJE0o/bwf0JvUFjbgnB35M5nvuhKH7YMjrMwN+7nWyjBabFu5+nzQM5tnLeXBVCY2WCkI
7wcVeqnNsZ4h5eQokrCWhqWfeYNyse965jAiOohw6LqHAKxt7hplxp3e4ZtOwphcSjrNkP1Ck9W8
i3WjuI40t7vGhUrc5VWtJnejMxTP9P1RQRrs4bGKUTLVRSHgWkIY+dKq2pQ+5DEKIbTMrVfyEO9S
CXLbSyO7XsWYKBGvGjN0itf1+uP6H5ADttJaT05YpyzRDg9076aoUmU55GmSwOzHMBdwC2JmKQbn
Db+tyhr5XEEAFMHiJMxkVY3K0c0sfQhq0zOmUI76lIefL+HHu4YkGUyVSTuecuFWkmtIstRGv0Qe
KX70dah6ffk1lggkAi3K1EuqWNvO0/+mxQABvbLiAXZutqlaVZ3aD6U84mqnPJpG7+BROT01utQP
cT4ZsHyy6qBUDtXrWHN2I8nchZvo3BeDm+B4I/TLBbtZGaQtiirhAjomeKY8L3oOjhQ9wAcYaNGF
oT5eesCKgDMB+FiLV28QpD82AeBhmEKFLI7CmOUrq5w+ABCJfL1auX4N4iqW4jV+l9nVayTU8udf
ry3uTzRDdBvVQ7xM3u9Bp41GquM0o0gYlP1ARfbgALXcoW1hXggGzvSCqOj8/7G2bRdK/qlRjr1y
7Eo1+VLFSu0joNx8LRo5/7tA+0VMMWt8O9KGYNLSIQBfOu+tCdHwcSzky+df/jEcWv2gmHO6Yqtk
yOZiKpU8yUtDpxZc1WgD6bWykyoWEXOTv85ITPid3ucXXu1ze5t+KrkwE7HqSa1Voj9WW8R0jVHY
Kk9lrVNxL5spBIdp/0b2sVtrz/h/yxpMcQ8jsjZh58D5T/eff/i5H8FDR/JiU8dEzHLz5STfRWHp
WX7KVSgcc2clfkoL69DDXLyyRkQ+9XbBFVTM+qMn4Dc2KKxd2AwfZ59xOV8utQGU77dSsXCMurbS
5gycoKxuZA8qlbpHEQLRlDfgyEuQaNOl6f/4RIDzQh6RRqS5gtQ3Hy6JozA/zJSjZuuluR/7Wbsf
sQO9l24ePwPdVKBRigmt5GY25HThGj0zOvsMSTcX6gHw0PWl/GPtuyITpbZo0RGQgu4FXN/T71nr
UBr2krS5H5fI+hZnlWOHZlkI+0JB4syqs80RGUEaC5TbB1oJclTm2CpKcnI6TaJUOStBOyvJrnGh
QiVRqe4EwXRgFiI9zEY5vKbwXC4EAx8jkPWo/b8p2GpU4tYzlApCR5QJhvKFG3ba1YY7+KPSO34p
5EUz348NN8IObvI1EcCMTVu34R9z3q4GZfzdmIEXYhhewCE2twp2N10gJjcVISxhBM9EQ4E90CfX
+1FX2mqApxUIN3x+7D4GQsjlrarmK5aB5GTzplhOhY0i9jxwTtL2RCOGPFfhiF2S7T03x3S3qfCh
VLjqrb3/5EKD1JdWKsLPoDYDpRxKXGnhU9FXXs0Ma/XCmn58K6FO0dtbgfpECNuociiEqrmJZx4r
nJ3cEGno+T/RAfjzpdspl4xBzn3dmmn9X6KWuz6nfyxos6hGomSRczRl4rSowNaehHwatf+pWoX1
XZEBw7mwcue+ENATcnzQS1aF4PdjthIyuBu5+OLAlwumtENJYeKbQUUW2aV44MwrSfrBygH0Ifgw
trdzlniqbNRWsH6G+Drb2PvoEuwkxUO4qEYVWMiuUhlHiUKrHfOpR/w9qNLKCLyWYuqFb/fWj3tf
J3nLo4kO3jTQ3lAFf0w41Uuoxl6iHdt50XESX9AlQAG5q5oFZRtoW4Eu6+mbplRsr6rOlO/A+p19
kiSDyg90p0B3pHYbpwtQ33hCN/agV0RUviYFYSR/BfDIYbTIkpEaeiDrGV87AcIuKNSmPBi9t1xP
rtp8o3cIlzaGBt6Br++sHVf58OAOMlp2mI1Jj21QIy8yuEaShR0uJ3f5pFE7AuECdz2aSgSr+8L9
kmK2WQVak1t50OqTfkot0b0utdC/FN4irmYVR96TJMoUoSqjqLg2Rg0Nv8Ub4KCAG4C1b47/h7Lz
WpIT6dboExGBT7jFFGW6qn2r1TdES+rBe0jM059V899IPQopzuUYiQKSzG2+vT69yH3EWIbitQgY
NS8Vc17uutpOXsts3q6AP0FV2aRY5vqFa/YvWEErw77KswU5tyyaYGWUt/aFkVAZr/s6eRiYeS19
hsGHlb6GWX8MWp+bvlrq64++N2M9zFopePmmRH+1mgOPXNRZF4q+GF8o+mzwR9a1N8D+99OlrOvs
hz5XoBzYyiX6dbflkC/Ws1KjwPAGPtwe+bUoHyGJIyFbmMtsPEdOZhvlk3App6bzLeybftn9eTP8
jTUMu8a/okWYqrQiPiXbAnKwlm9VD5moL28XSYpTVmMdarZSRapVZVGX2woiJZEdhDkWkQUtF3cr
DXJNn6UPYHGWv9STf7dBXwNwyES6xvTGp7PCHtUVCMWaHEuGxJ/adhoUb8wMiH9/vvfr3/P5i6Is
TyUFkR15zqfrqMrqqqPNmbRM1oqgLoHQTf8CjMuy9coPOQ3UVyCrbX955r+5v2uySQjAKQRO8bq1
/vQlE1wuTQLW6ACTn/kFFVXWGYB4n4Z/vr/fXgfDYJS2BrWNf9XCP10HUb+ZtKs6HTZXZ0h66ov9
Ui7r3Z+v8t+8CZkQoTt1E5sq/OeJ3Up3K8AtYjrM+PBFMwq0S2Nur6qDQxqkDrzpvMkppqBoAN00
wmIM8c8/4NOpALDtetVrjoiUx0V2+uvjXOWiUFpWzZ1ttE04lckSaKk57IrB/H96MHMplIL/mxag
10DI/OulyularaLAsoO6qXiiGdPn3JbFP+w+f3Nav/7qnxbn9VJXuybE68z3XHVCv15qUFO5zCPB
cdLLCYQMYN3KnEy/WbvhZLq9+EsZ/j9PkRQfZjlJNuEZzkifrrfE47QlE3YZ6bQou5J5owALuGE3
kTD/Zf3/Oxr0871dpbMUFdD9UPDHc+vTY7RxvcMOtBsjur3AzDPtwTTa97mens1igfmDi25kbvZp
MZuwNMXeyqYdAfuOkuj3ZOsLDyfKJgBq8zc94ueHwA7I/CGyPOpWpCX/yoV++mIaCRFYpMt2YoRC
o8sCUMcs3kq6m+ozUR6Knj8v3c8xBtJTKk5wDVXkicihPofFopd5X2X4A9Qug/2GsR2XQp0C3ahq
r23WJ7dXLpWtXNJkvpk0dNvO1B5lg8Hwn3/IZyEUP4IKOmUwl1Y0HbzP46yzVZY4TACP6lOnDBVX
XFq4HJ7bM5Uy3E3kY7Ve702jeL1ig3qp7pSyPE+VOCCb9TkFNT9ttO8k82GxVPs2XfZKY/rYMTwr
uK+Ophok9nBvL/PfcJT/3cURqrCOOC1cmtufq7cwQ6yis9L0UFhgWCB+JcOH6kD9jzK1YOZBnRUp
XreuafRvf35on98eBTJUHpQuqOReC52fp9J6d1jqWUq8r6w5xtVgyjm1lQTuzextVhe3t8sS6y/F
NCYv2bDq7s6hnIY/j1HYt1seSyg+/WpPf5vD/k2KST+C+j1DEAh+TeN6Mvy0jjuqLG239NnBMgd3
Y/5jtRof5PH8xSrSWj9NRZ5oIOSKuPItgBFQ43LDepaYLv1t/P2/hxCvh5YaywodERngrz+lEaWR
2m5THHI4pcfZVqyow4ji/99sul6GgjrbF/vX550Z0VA24ibaH1qKxzPSthzJxgCCMCp7pLJ/yeF/
s+Z+efGfIodsFLEt+yQ7liB4D4zVDeGSoZGqKR/fxn2Nh8rY/Q0q/Wlz+t9qQ81HgZpWO+nPr0+y
NotMa/sp3uMjMCPZQaPaRM3iJt9Fge9Y8OfF/btbNJHHXgfyVAQcn3pAkMWWVTfG5EChv2VWbatM
y0s61b4l2LVS6hZppQVFmxl/qxV8Ovn+vc+rkxCr5qoL/gxDnTUDf6c+KY52Mqtncx2GaCs3Z98l
RuGptrT+8jJ/U/4nALT5TtiOrzHZ9cH/9LUAlotNxQEUOMni3TGA+s8lbKOrr/BZ4BAbwlCDKtPj
YYLbUO8z66EFQ41Qnyj9TsMtxx8pAACv2UT057fwm6/nWno3EYkDUKdZ/OtPo5hiAN3U8mPaxxRC
akOf7011/KsI73fPHDPE63HMlAeX/PU6MFglgjQ1OXJb5rmk7BUmLscdgtjp3dHHv6gMfntbDAYR
rFHho+X26+VA9624xuTLwXDwa/Fc0UwkWoPKGf/n5/e7b8b66UKfIg1zTIa0V8rmOA0LuTvH4PDM
+P0mfNrh0O3+fLXP83f/Ll3CwqsehZoyqduv91UsRktHrVEOpqpsRzvr59BViwRcDaQvtbF6f4Qi
g9Gx9jrMBnLrBMnctMinEaHJrlbW0p8xLozsOItPsAIVH/NyMEt9/bcq5H+jdtY8IRjHA/oVuh6/
/tJr1Cm2XhcHrWkTPKib0lfilGHuber2CNDXsBfu5jsNfjzKNS/+85P63XuBIc9PoFR1LeX8evnK
qAt3lZV+oBg3Q/pN18iwptWPs0b/S4H7+sx/Cjb/fSeC+2HC94ok+dyOzDC62sbRqA497LidhbCT
Ocgcgm+NbIkacGVsN8PQppdJW6vwz7f5m3XOOqDQTJcXDttnn8iGekU8llcLRWNubW+GjvaDCnvx
+OfL/NdySONgZYLi2i8nMflczoVDXgljwJMsNbOpoijSx892DDU4qABU5mdjGcabutzEbiuV8h33
BzVh7tPtP5ZFnVM/W7qNUdwp3/7ZKiN+MulLFF5VrMMjudv6RJHYcHw7SRVwblsLy1EOzDr+5fNh
h//Pu3KJQK9Dbtct7z9iPRlr+jSrAGSuB2Aw6yMT5/Wi70qg234VT03QW10T4DBfhmxXcO/S/moF
narYzU3GjZ0vbzE646idGrnLDVLqcgPBihe3CfuuanyVP+8NA5jQNJ3Lk22BEkWdp/iMgNmXDHF/
hODA8SZmRb0RKFPoZnXx0WLpFGabjI9Ol8T7qYvnQO/Aa6Z1F5/LyZVhniV1kHbasJNqkUWrqcx3
dQuawFr18diVEObwnk2fgHQVpzKW6r5fgDWaa+18GBNE3ys+NSSPXa+kvSJc2qzc5+hr9ptIXoeW
se3YUNsQl+wl2mIXZBcos/tCRwpbOMZyaatEkEy5w0kzu+XY6lZ+QmDc1OEm+gp8q5b6RH9GuLju
uwrc9i5rLCPIYqc8DYqZeyD4HC9Rx87rlByAfTmJi4ugn8ix6wKLUvKHnuLckZkSrsGq134PyG2X
l6u6W3ENflhcHeFzAWtntcz+ZLgTiniGsw7D2C9PWmaouwXu7F5PIfQtrWXsxnX+pqZwry0HX3FF
kbwhUVZ3k1sLTEZH28g92566BL1zJ1Uvq7bMF0Myef2WlZ6k5nZeOIVPTcrD69PCPYgJy+wVL76z
qjaZiR9OOn1f57K79LPZBzKLVY+h9cTvlUGCVU5MiKLNpInHbpw1r09U9bC48kVBnklwvLS3jUbd
MlnHNbTsuNtPrbPuW7ARXqfWw00zZLjcY/O4w2lN3BYwiQ6qtKDF9bMVbtQ7odQKm6m+pD+bOUzp
hoMj0FdX3rotRNk2t596LIkDJGHFflDacY/N5QQA0kjRLfX2W0zHCEQiLPQvxaTpMBmzu3nI4oeS
6bSTivHuLmvX08JgYdhl4zdncOPjVCgV0nTdCmXualGLd1fjwTFaPTV11qBbdTWoU13xBrzhD2sy
14exVls/qWGPq3Zh+3KZGtInewAu3YmTteB8eK0WmySJNE2TycjCZFiNyFyYhsnsYg2ppC/nYsa1
W2ek8BVJlBZYK0x1ZuG6r2vfuzdNn8e5V7jau1a12HUyx6a/pDWUznxbRFCs1XiM8zG5AbdKNtWO
1rPoRAxQUnXCekmNdxeqrif6dmWU0lVuss0AU6y1w8XtF/UwW5OImqwRZ5VFfZeOznY7laK6YY2r
YDYW+z5GAHzRCNGDONPMpxRibtBi5HiApN2dplabifb0NewGysdZg5OsHPKvRcOE0EIaH4KVbz5q
xb1tCPsuICPEiRnk71Nhz8fNoD5TdvyvjtHBEe4dTFRNRNX2Jq7VZHdlo71KrfEUF+caWtaXphf2
2cGvawcGXdslsIPuk1x2l0JhPhtWN+z4dfuCc4fyLiiZ0BVs2JfSqnrE/VWwru3U3yyjPeFcbu5z
XekBKqTOWerTCqey1l7tVW9fO/pCJ+rzWGz3QxPqqfKVaO/HkI9fu75xLkppDpTStZZnWGk7ZWUC
dFUGLbATE4Og2nRDR63F31K3/8aelBuuZDQQUwxnfi6HQm+2CigY22Ek5YiqTMAJTQ39WMbuq+Lo
/V9CD/Kla+7ya0iAhyNwNzQQJIuWofPffwr4+9FUhiYVNlfsGw+XbhmO8eT6NETdHQCf8rS5uOfY
S1cC8VfMkyEShvSa+ujYE8NGsbZ3qsR4qWkCPKPowMKv1BemIerku9z0lfHhdj+szo769hTSWmS5
6thWOYrjWxZRhqwl3H3FujS0RcO+1e+shiZINyrCk6N5YNg5JdcAx1KBxN4y9hDDKXzOn8uq53g2
1vJbMdcUyGCHcBxzyKhOjiWoGfuruT31mn0ylMxX9Pl2tcs+SIHCNir2y0qzvgzsX4qx7PUWanUC
vGBfDQAK2ri+q5T2EDNpwr/9cEV267R010SmB5U+Rg0OkHi5JlwtXpsdRdnvRVsVFthIrLfBWlTA
T60M1UTSmHt+jP1PVQ46Q7WFjTJ66Bq6M4ZirowcJCPdJlXl1APYc3JF+YrNjnKvTmQ5i14kP9bZ
KvIQv/o+1PrJTgJXqsiAio53ZdViB6Cw2WspqEhfMdKSWbt2zR7WjKUdAh6xu1AxspaftpRX2URx
ivN2ALQKKpWJ5zjCann0DbeQEQo2mOtCn6LcqEtfKmr9Cq9Ff8EPwPDjqy6YkcDieR7jN0Np8b0k
efVLe3ow5/GLKGkr6XP2MW/GF/SSbs6exVkyGOmLUzQz7bS6sfe9ISDxJXPs0XlrqWbScTdK9ag4
ZpQulsu+XTdHRs8xNujSNChhiwZ1Uug/1CmRAch864CdaHmomMWKXLp8t3lNSFkS6eh+XHUCrbap
RgB265txtCSO0t3Xqpvqp9SxmqOjZmU028hctC3OTvbWa8d0nk+obT7W1UkjSbOTul4hdnnRoQRY
asUO5nZrd5yQddjmupBebW8yYUGDsJmb7gMZkRHkoNxzry2V4qhgfxxR2v0nBTwWLop0vHY0en+N
VTX160E4t22Z6U+kQ0NUUrjfDUqRfcWDgevN5ncwqkqQXBX1MV7orwz0sbZ0AR49y5lW2jR5lmvq
3LWJo+zrOZUeVne4krf0HJka03xpCW5wGBkGNJI3Xa3WnWPA0mXB9tptpjFmylTk+mRjD/4y2Awc
T4b4kiDnBx3BGW0tw/AQ43B6M25CPRil5kR2axUPwHu6IMEUJhDNjH66zmy/1Pl5baZaX3KzyN9n
Swy3qovKGOGzsUtbV3xNTBjBG1Njyc5OlZUp/7ieCRrx0q33LPqiDuQG8clTm0k9gblXT6UtB9+0
V2X263zlM24qEkgraYxna8vd0IBf6ZsYpR1Rx9ZMgOvtXaZK/VWJoceXXdp+tFpeLT4sDNW3GVgj
Uk6LoG2rUgD5haME5DbbnhNdxcG7ZgE+tEY2ewKC2Fnr7e1WKJyga5vMj/GW1P4Uj+n96CZZBFCb
juZVOBYD0glbamTME7XKt6WJzXe6tdiez6k538vFWHbS1a1vzuZWz2Cet7DXjXwH/Te5SwojecDH
ZPb0mMZp1STD95jC4MmSk3MzTNpyoyc4KAHvXV8VrVJ8FP8zuKQWL/DBFVFmzuVt3s4mo8KZzf5p
vMOKzve4rSnPbs7wVDEn+sVgpOxEzd0ORjvJj1R4+h85eoYRD59O3ksDnwAbxC3eZd0QYCkpvuKw
uByHgkXVT9q8I+DJsbovqwewS5mH3QdRaa+tyK7HYivgeNV8grIfg61uAdEnS9n4hGElxOpx++iZ
ovdSkKR7nY7fvh0HsaeTk/5jN/pFVRPM0A1rMV8TR5YXQ0LWp1Y+EMQXZfqPwBElLZfiVmPNhNnC
YLyCX0u4dfZEiuEkD8tmVvs5cZU2VLJJxVfGirWwtaz2gWpXIBV7/oB1QK3V1NbRn+Ohi2BzA9Zy
oEXjf4KhSCz65TBiXMMR1t6vvWU9jVnrhlYO7t6DYjZ5TOtR7ddJLiy8ABo/LlY0JXPCHuu1IsaN
jULh+j12l4Qj1JrrMLVlcyroYezY7DtW0DK2ONcr4qg2BQ2AfHAMnHxt957m7LjPG6f3BrPWLK8v
dNo7RtqVgCqkau/ppa874TbZcyXVUQvKTBNmMI7VCGh+xGCBpMJrK4QNmSHSczLIq2kLzWXGm5tc
6J7TJys1zDoJ7K1NfKVfcF6drfGYmJjwCAJvPi6Lg63uKvEDCfawvxIgO0ZAJYcablc6Vqbx9pV6
hf42V858FjFyYewpgF3THjZLHxzLtB9MqHMYROWhktYl5GiRhjoDKzcg+40LUhVcX/o2qUY2BLsP
kZW70neNq3q/mLIitDp7fuiB5+MYQCyiuJyM5GC5PnuxM7G5Fqv+ak9KpnhKmfeB0aIA8ecOxx+9
EfXezhumULOYG+q7eEj4aGTyPU3S4qmL0c2aK/NinpoQ8SBlxOVoNCsP+NZDZ2I7vUkENOoyRstS
sHjjj2Qzuxvy/kitl+JhaTAdpQmV7pKk/xqbSRVNVHC+D+7whsXLU6/HN/DU9sJ2gWps8lzn+QlZ
xFPZotaZ5HBS8JS5i+3ZX7uR76rcTysebXqS39tSZj72zIhL+/7VmDhuqflCo2de0Bs75n4YIAkT
vTG9FOaMlpvPBNmHBK4hhSvB40Ag510dFEC4WwHUzH26YH/j6q3uuxtb2wSbf5cWxaMh10s3KauP
eOm2HpMvCcIvnzPzpPWQuCe4/+v83i8JbrmddaJJQr44v6SSF5o77YuViee5V17yeh4jddEvljUa
Xrk4MPErhcFec658ScRPvIUiRMFnOh6httNsoVLx7pTGIyoTI5wG7dAaeCU4RqCk6Y0hN3nC9I8k
B98LXU3bIHbAbHeNCvFZpiL+rqx1G1SCjaLsLfFSaXZ8a+uoT4YuNQwPBUvri7SLZL8ETl4rAMbj
neIuxU2aVJUfL8LZZXohol5aX7EkiEivIlD8+9UVZHr5PZCdXSqsmwk/FySgOdis4b3azDdRKqcZ
fdSdHmPmpDfWDXnOCdXkGrV6cmxSd/SzyX7pU4WSS/Je9lKnlqB1l9ig1oaBd3eyeyimi9U9LmNs
gkVo2v1W6U+LtCOUyGdtus7rc9ZiUyS0inc8R1hPMJa84tFNXZStt8SKCqRUCzh1V1niLu2ZIk7E
Ehk9yVaVJRZvozrodflqOvNDJtmw0HB5ZOr8GhyGMjtSRfUO1htJi3Evu+rR1IudUVSP7GI/ytr0
V3Y6gn4SpK36EBhq0TT9MBZzDKA53LUF/lA4jsUT7kyYEXGwLj5eUKGls3+kxuRnbDtqAzjdgdpf
TtUtN39bVAzrO9mPerYvq2PinrLsqrj9gcrqMbU0sjyigDaOnLS7q1FSoDgy3mUpD+2coYpVwskl
d2sHBNkLrAFWxz2n77u6zA/OMs3eSLFsp8HYqsu09UcxnczJzFMPv+LdQPQ7M4i0I1Yo93pZf4MV
g/WYfstx92qV/PENx6RLtSwWzHerCytJOWpJD81sHyXLkrPDvMXW4TjWZUDeuVtcyjZU5+LFvUlF
FiKQCbKmI7PJC4F/AZyYJS335dbHTIPbz+5I0ODa06NmDWVgpxVeBRaLwFrXzMtVm0SzbpkEz2j0
j2lyiF37g9J0iDDHb6qcdGQ+E/+Hfe50FCearw2ZeWGlqEz4i2dHu5/FHLmx+GYKNmxTxE7Qyfnb
MI4+Pom71JG+7J2LXeZvmz7ttt48cPTfj1RGsry4meY69cFJwBcp4XUClT4jDIoYGg7isYvWIf2+
FPm3dIxvnZEMaakujDMOmLIZONiMqgy3qZQ7NwerwvbM83HJF5xq2M91+xXbwPGfYsCic3RavEQh
vPt56z6kaxZgK2b5OoeJp0uWFpqOC5DEY6Llb2Y+PIOM/ZZL8Za7pECNvgVmahGluOdWEYE+KUHT
pIe+rMiCNiaGWicahfVWIZ9HlKr5cEY/6k0dIlfEldcZpYUhGFL31AyZIw2H0n4yGrpZtUl0h0YO
sQNfM0U5Hf4oLf3pikl3XWZAs6TjGK0PW6xjpFGh/OoGXXgOUre6W1ui7upLzsQ8j5M4T+kgSba9
/GZUruoVsa17fSUUHDHEmzNOh/z6sbTXgqma7JO5ib0R6+iQAp1LKp7MyP0VNnDsmxplvQDNsugM
UX4UWo6x0nA3luQpaXVZzGLnFmQmW/tDc6bHmdFSzxh7f26SPDR6xORywDjCaM/WWH4dDDZj4uKP
TnNiTpr2oTFMrMni3PBMcEz+rFbPJTUUUwMIj0omKjEvCVMj1Xdr2j2Bg31obebDJo6roImbzTdK
+a1Dk0QtUjmZxkJdecWiScFrprP6p5riDYducVOjXfMHxlawVhj3iaXsS7M5m1kfjAbj521pnkd+
z7VlHGaTiT1V3R2wqLrTLVQFmVwPisJyKvN173btgbs6a1qFM+yi+3nGMbF0aR3Jrf5BGO6bSf1D
1DjPrbnCKGRGfbwmEe5Ecs63Bk9wxllUh5drlzN25uSMsht4PQ46yK11OZuXm5jWK5W/tAntXBUh
Ha3amzpjIpBWsP3RQcjjtdLFN6Rj6kUiDfWGEaM7vajPvfqv6KKghGbf5Vp2WMduX2ybPw/1F3Zp
b2m0HXLdIYjl8pqXqhEkjjMfKVb9IzSlP1QrKs6NeRBDXZ+okeNNY3/B/Gc8z8Oo+RZuU0B5XZdp
8vaoXyPb0rXXx7gybpJq1X276fbSxKwP0oWMVKPu/EGhTsIsOhkHu3qgyemlG9ydFPiaNNa5ySTm
IM3TgKfxvmg71cM8jVhRDICFW8umb8hBVlNO9jraVdmmnGcKVAScB8PMTk2inFUCWS+WMowBqlK4
rqQnW7ZCzCD3qZCYG00NLA1BRHv17JrVtvd6c36e3IH0rzdFiXccp4epZF8JUL6UAztCIcy7xcVn
kuquHSn2dXuS400FiEUYkl1r1cNN7y4Z8wNe6cKIxRtlxpylHcppvxVJ1FfGHsfmF6dx/KpSz4Wc
PDz4PB16jK8ipg0zk38EiLbD+a9mJSf7shUHNGlBmU5PSIyfdX3FtKgNLYJLb3KZfkv4lj2txBiv
xYPD18QsQpeOzh4W47GozBNDczun4DkSO+L4NdhfM2W67wftI4+TF4kJCXjaOGzb7JX4Pohb6yHV
p5Bz48uKM2NJXdWbcfrAS0axgnlZzlJZnyUBYz0oD67ZYL6rU8ffVnmQasKBN1yWEaod7siBbr93
G52+0YhwI7hf4/VFGg1peRFH07rwUU4La2sOnSp7GIs5uxELQmX6HrWvZknlV1hB3mYutmVNPQ6Y
gI0XZYMYvY6c7LZZqKHedFZQ8jLjWfkH4/YD/ntfjM7USBtzhji29tDNxg/NruZTLbkZMa6Bg30Y
hIRTkmi3tI3OQNH/wZqPQp16WZuavxqfQkM0aaCryQcQj9PQbmpYKc6dWKESm4oHP/XrihFNV4wP
DVANb1Wdb7A9Qlna3yu9jvItexOK4u5WYgZ6naOvbeNbAoyGGIgDmSBnDOzKfmyl4o9b/5AQKjnm
au4rq3iTGCQerDSjrOEMozc19jWS6UtqLclZWAN+cWV6qA2qbYkcrb012Le5Nh4Ne7oUtvO4xcl0
KHRAaaLjdZrbQv6xfems5Qdhnx1UbiM8SuMsre3BXPXnbSoigI9nbTHzUFtKks1BPNd5X/tLK5+k
XdQXqctH1cysF82sHhU2ZypOm+O3ek3TwriRsR1swzAcKx1Tr2ZeIm2gTeKmsd/To/R6gcwQEdSN
uaRvjWWeHUJ0jPaCyeizwBTWoVJjN9D7xA7r2ggYqg4h8UTmnDEWJsMlfkXl9sRwDuFlHfZdeyut
+UshrB+5Uf6I7fFWrcz21KJP9ia0wkzy7yDvQKwmiHGGhRpDJWnRISt2B520TF0uZO+30rTfjAKC
lHY1cKz43kz1hHLLxFNsDGkb3XVMxbKLTFHTVb5qD4FNX6VSG7RG224b7S9Tb7w7KTNEs3vaGsxL
kA4Og0oRZs0v7OyxX66jHsEXom5VG2Q4SX/Xl/SiVIOAK91vcaVEc11fHAyY6BrNeL3FhXf1qnRn
cVBU2pCGNXr0WsirrCgp0oOdqBpMDdvbrssDg6unxciivB9OfS5G3xXJBVdUccVpnhtTj3qdFATl
rJcr9MSc5NEBRrYJ8WSXE0YZ23Erc+rttK1z1T0ozhBJy/LdURBO6Hs2kBvH6vd9u+ABlWCNqi6p
vy7u17xzom1jD9CgVDVJWOI7Kk0ripWk8jTFPACnpzyHqZTprkeOcSbKihNjfITrSmgMxo2u9cHS
YIPZwChDgDIoPLqyzU+CEGOsyrt4AmFrxA9Nh7AZ1yG+x8g0bcLS6dKs4zEvxVmz2xtZxyzpNSrJ
CdLBpP6x+LnQLplW7qgh35STs5OwreIsZ9cYm6sHbr4DeR3h3chHPFTncaW+Xinfam3CoC2v/dRQ
A2YHbvh+o5T6JkZwME3QIpUrPfHCE7G6q8gyYsQtqaJ/M7c42uz6rNbTm8b+uDbja2NzqDf8Qz6I
p57KW503AJkGNl7rXPXLEdPI09TrIYD/y6hjqkmqMmN/Wpc2rEw1mEvlgM3wRR/Hw6SpZ13N90nD
tJap7MZCP9VrokHCwhZtweZS1v/KovYNJP2uLw4VINXryazO057V529J+QjLMWyHalcSfefwtfZr
rPe3RV2sDMH1D8LEfwqTnlQ0dK0TWsJXNfLWxeZhSljkhX5fdMO5SlaQQTFjwOr7jFPnrsKgxGu6
6bvE9DVOifxFGijqemCG+UZNm4cltyLbYBTDteewVMuoybG2TltDu7G6/qTMLu6fYHRj3uFFbhh7
Fbp9F5ckpJ263fb5PD02bnVkJrGIMpvKFjLZzCmidpRR3GXPJuvBgb1M8/BmMDMaJlsgl/5klfNO
UUSoywZ3sVL9IrvYo6DFRIsFJIzgsm12XbHFfjtYe4q9YbI1F5Tl9Ffwo1wsPJRJjmX3VU3izWs1
9QllR1Av1JmWCl9BQH4io1RIgSbW14oNQHnC9zUkFlX8kjn/0I7JnqzeOMMQjY+qgnl0kuL559Tm
REI7ka7ImN5Q4uZspc6jORVtwMwo4QAzUJQxqi+1ymlb9ulNW8j9oLKf0Ss5V1Px3g8LkFSQbUNM
dTxu1Zy0eLqzJvfBls61XufLzF75rrSHxnIZQ+Brq4vlaNbrpXXaJyq62rGT2QvlyuaGrY7SmzZW
Pk6n/kz8gjGbIOtUlHtZLu9WUp5QHlhe1zmXJU3fEhf7UKQXJzR6u2ZIb5PNjSYDG9Axj1IKY/S1
5qs7XrTU3NG8xOHaKUetUF5xAae/vWyHVB2CsiKgzBK8gAnUHHvUvWVrjrSlGxykrbPD9O9mWQTd
2ltuXAsBtD32S24T8OPeXUEHUN46Dcc+ANGb1/exfYy15aC4VGGEeku7Hffkud6ZFlp2Nh9nYGOi
6B9PeRUUBPy2XCk0lsYl71EttBUGutgYe4XS3yK4+CoN/XsvK+vZrDvmp1zcdPtxqXmUFYGTXT80
be3F6oq5RL4eHKsivnB2Kwq0uWp2yTJbp9SVr6maO3sM3qygNVpKdXCaziaV0Xvprics5wkIUdnQ
7SFso0QfsNbCMsmfVNl+HYAOULZVi6BSjS9xi7jG0hIfeNmF9s8+LkvKD6tihQre7kSFqI20dl+o
xr0z5BtRuvICWw/X0BFNwjLshdLXgdXVIZp33e8B8v8fZWfS3KbWreFfRBXtBqYC9bJsy70nlJ2G
DZu+h19/H53RjZNK6hudwUmChHaz1nq7sKYwZqTiBBH3QJuPpHs6VL1JC+6aoFDYj7zn0JvGEEW+
Wplqepn6CJipz1lnET5mTmu0K505l5sXRch0FOvNhmbEnW4Y0D5x4Xdh3VZpKOriB4mSc7iwgwSA
GGQia0eC4ZOoQCvrKnqLLchGNkOuAJHLZfChgbSOts5lsy0cuSXJ9bUacKpO4hOWFyebCmY1lp/J
DDqvaZ/jot/qbbyf6/TFr+i4UtNnMhhZXLDZcmzN8dNJMT/updpADgeCsjfl0hZMn8yPOvKtm6jo
jQ9Ufd+UgXUZEwl8ttoA86Bb3EOeVZad+mQ+4Tq4NhdAhtgk5BxfzJWb4slQz1rQu8lGJlhxpN3P
RKkbB4jpID12q57+8BtrS8T6WrcR9ZkYdcZp5mOJbB67KMM6fryBT7CB9komUbYb3fi9iq/FjSKH
PoFeDZkog0oz/KxU9p449btIta1mjBfckx8Mczwq5nGtmT115I2iXVz7kcTUsVF3cRE/KCTWK6Iq
t6IgcbOaZ8bgE9Om+HFOYWwM+VNZ8yBG8XHgkes6C1MHJcgQO6YH0iWf044r23eOuI1iy9EOD+Tj
eWtbaXPYGt1ni/h246H0W3lRbZKaWnyghHxj3Nccm5FDYnSdVaaxj/D9vQLFP2yv3PtDosK4ihmf
DVYNNiz7M5pOBtFGhmVcXa8z6rRA4jkW4B188WS2VcD+mRGvx16f9pWWPAx1veWKDywNt6PKu5Fm
xDcsb0vSW415uZ3SJph6VpxVWCvTRE+KZvow+MVdv3TfK3ouZ4r1AJ/nT2cZ3mwowKhBuLRyjCE5
TqNNF3vrPB7SAFHEBjM98m246oeR6VIOhXKFv9+H2zGCEK9StA7mr2o7ecuj5s6ffgdmNsHs1u38
m7CHbFVNSxt4NqNwacbvfi2HMCowW5xkkwZJGYOzaqW/9fX+VXP6betnu6p2zl07xO9D1TAnj/a+
Zj/6WtSHpDTWO7DOU9RB0OvM6OLoJH4Kbx/HfnZoRRuHWqe/Vu0YTjknnJNDA4AOSPgKUwfkEzgQ
JPXnCECxWSLtRrnjc4NCEVij2hdz/5BKfLLseT3k9nSaCrTymWsM69EXxzqT4WA633PVgMDoR66r
cLH60yRfSitlCGcvJfM37dR605uezNs6Nx8WCB3baDaendm/W8RybufiwBSLa1IvDjq0bz+ONwiA
UZ6WW9FqdeDExJHVjgATqS5OhDZTk3PoG2bYNjAAiH+7w17ZDwwHA5w52zKBOrlNSi3hY3HWx0Er
EV0QbypWmm+rHe6Yr2Yjra1igsZA6J6Nv64jeSMHdR5nSaa4Xbmv/FGqHP9W2eQIm/q0LgmqX+kZ
EVORIR6yigYgX6JqXTI+6Q2DwsGXMUK1fC+dciMn7VwOdrwzNexrdVmvikThRrrcDl37zS6ju17X
Xm2YI0QGq7dFVuc47e96st3n0Y8CZ+Ti45T/URf5W5U7G/hWdws0ld08dCsF0j/SFw9FSez2ZOyW
2Nlgn7ZqxHVcsGhd4C4fDWov0hlvYhTceUGacT6ZVN7zhfCn0J6YjxNpxXYGFjP48ByV8rWz5ac7
gUrCDXSfF4ZidW/XYR374ZSYe9Pu3p06PjSctWikvysChIta/zFF1506OxdXp+O2/du4ada1RR+U
LFLn7Kn4q00UcPXtmDdZ8H+8LczDn7Qsd00XnVISj9CIfgiTgpxJJO7J1V4m1THJkrvZs6iNrPGF
meUASOzt1QAaTH73d6Hp9FggBl2b2EFkgqwl1pthI4J0GiZMkfoY/fFCIjItJ0Lj2sVRSI1nRSY6
hP/PAaGO6Npnespj4aiwJVqE9msfp2Iv8v7RhA5ee/PBh4ZDQLvaNnMFH0g8EBWxdXCz1qP4PBY0
HV52cARdTRTNT8IjCF0N1+LPep4SkBa3B6Cwwywbt6wxFUiJpMvxHzki16Cz+1bJm77UP9orFNkp
bI6UHPbSaB8gxl0sr9vHMt1FxImLcjjFiwqNvnyPLedgRTR9rtiklX0iqjD0u/5YD8Z2HGjKtMHZ
uynVLtGMzCOTNWpNYAyUjUHn169OWfzEuwL8uvmQpntajDI0ten+mmvvTcAFbX7qKmNTC2MHzRQ2
gwQBjU6ebTylHuaBNgTGNqmYkEqxBFM+3zZ9gau6fvILhnCs3SLrbgbInhAdEP9aF9efQrd2HuIu
AUKecjJp3G3bp8dmINk9UdfQ2xP9SeCliqizjlUBUgJ+O0l9Wi0gVVOf09eobcooYHKIEJbRGXur
dZwvD3FkhjphTyDSmh+4iXYEeg3rCUP93Hiy4BNjQXGw52Sj181t19tUqJwODQaWms1hns5FmGdR
mGuMJGqoLppmb1zZPvWEHY8em63p+lUxF8d8ju+0herFcEQecg0zEsB3dUDXLNWJPhcuqNhNIj0i
HAu8OmKSNbCai+951FGnTsd8gXvoiIPqagZecx8YigHzdRzY0eAyXj8UzvgEH+NER7fHE/JgCEoZ
OXQBBqe31qDdkCt6KsZlb/uK1LN4+FHYzHnL4sSPuMer+uT0zjYbmCu7LadDlBonjcFfnS770lvu
pgJ2QSHyfZ9XfYDY/iFXsDAG3dlMKqOI9qLHOFXDKlb2vaEXe6khogYFOGvTtDWV9hMW5ztTXFpt
fJKlghiXdX53kmYCed0AjtYBapkgclls0FRqG4Y7ICTzMh1q270sxHDPllmccpoHBIsBKOauTS1W
meakSGLYpZps9pMnT7OUlyyfz0N/Zd9h/b0YZ21I7l1FapvB0L6yDXoX+axLi7AWD0Qsp71H82+b
5bkrmx2fhN9ODd9KowqXTr1NS7/L9OQMMhEMWYTpVQ4L09nO5sAUVSLR10I9kWHjaafMNAnxsc95
bgY4V76asA8yzQiyxXmu6/nUmvkGM/JN3FBtS/zJuaHiYDLdhxxWPOKT+0Ez+AjVKZnaIB+Wb21f
hUQLnQTs1LOaxqNT6fSBrXubZ03Qp+MG7IuLLt01GXWhR7/htNqNU4BTs9YerVSdYwd+YelMq6ga
3SCjIKW7cg8AH0eUlP0OlMcAkx+YFybzUy7ohLTM2asUNHhwrW+lpRvbgWccmRhgd9o/4we4jTp/
3VnVElTQGXDZr54WW5ytsb3xFppcaRAcrld6gNgENa15yrzEXzmDZd1MOrf2Ej22FgCLpzUnv6Wr
Metx3ajs1kGws+pYF0aX6EElojs6012iNQcrKba97X9rzWTtN9qtEGloayBOMqKn9lf4bZwKmSOf
6K3nqJmfEfGoVT0MR+Rrj7Erz1HSHqdcvfbMPV0GmqB39xivyiBv5BwYWfuAIyHZ3UyvckSyFLCb
NLZ/TK446GZ7n8X+dYHuXK5IJqACVUJFrzJaqzoTl7qhlaIUgliBLFh7KjEUbJPxjh8oXuFh+s1u
5dZdUizTZo026NpNoefamFVDGZWtiXSFn0weRKDTC25jLSLjfrF/RIjtAwJHVlLIcJ6keV3VoLvd
muts22ZmgKEuvGS9OM7tWD8kMtmYKY36JIZ9vEyfNsyUcHCznywbM4CZdVfNTmi4Why44zID9VGL
ODbrCSKYuWEmPj7PHGxke3fJakSR4SVYPkCKqVayGduVBrdjvUTLrTbUd3XBgM63DmNnfQoEXWuc
PuaNMKpNOcJtsxGK35oGUX4K5oejCeK7pbNddDVCh2VkPnopECyOqGEDjMm2L+Diy4te1q+esk5q
YVg4gQ+p/gVM6723rc8cvtmZaiPobZVvEiDWE1BPvx5a/Vtd5evU6+5cYT8vHaSHUhicbkNAhRlM
aUmOzGJM66koz1inQcNrl7VIjDNov1xNSXHJF3o1vTF2RpJAZZpRSmuF3FioeUyBr7qRpXdWBmTU
t8nOHAczrMplr8pmA63q+WqvtU5Ftmv8hs/nOLe+iG9wdDu5o6ohJXD5w9idqQEBLxK05Fz1HpQY
zN1xdKuntZzTF92bniet+Gk25gfiFU7O6r6xOQdNO4Lnn18W0d9n3bSrLOelYSIMDSFeTwtUqkJb
14Xa2E123/pMGhfCbP1RvRujs7f69qmco4bF23tXnvW5HuwAjusm8ueH3P+vmeuCOCFkCLz91Sto
RiYwYqNO5Faf5V4zDOYQ/WXGJGuarGNlsu+qSGwWLPhxVXlCyAQb4a26knTTOX7Kmp6l3jpVmGom
bSHBgpsa/nGA7ourfKifOBGQNiEElCsiFf0Au/sk1Hy9+mhUYp5GfRkCTWg9q64bwsruXoUqn1NP
RSF8CAMLi6ux9VClmyaSL1astl1cZWt/7r1wKZn4LYOzaStE8i28DukyOBVk3M5Rv8vd6J6e5Wof
pH9AhTyYPef0gLYDlal8j+ZojeHzDtv8ndFm3y0QotXiKQzvMwjQdUQQCeXzVhoyv82GNFnB/D+0
lvM5DXN3geaxs/JGMCa2Hhp2tDciGSocrN20Vh0JWswPjUizQzzIR5a5fvbaet7rXfkEr+mm49hf
gf7f9tP4tHhdHVgIo2hwQNQs92FCMZAQSA9kMoOfl/ldly93sSFvyrkog96q0eAs5xz6ThCT6hLE
wmK83z1m9swf9R6X3nBC0swGMAMQJlFq3Rp/VGZQRf4SKWILaqN9t5x0Lcr26DHOhNOzckY5Mv0k
HogxVwvRg1mwCNAn0vTlHjgU7z/OnPiY+ergdJAFqxQpE7AeXMHZf5w7BBHCYxIikl2l6d3a9CCG
VLb5ocnqQZjNg4E2dE1IzMHKgE7NrlWhMyYeQhW43n0i7304+PUoX5VOHyaocNKsILdTXIZidm5g
AQb+mMo17eADgiRmyLY+Bp4HWkwzEZRLUm5mgNQwduKUrpRJom+RU7Iy1PIN1NZa6XCyzkm/XCyI
pz0FXdSCEekj+IUS89NsZC+uQ0YN1HpZTQf4yoFOWHNs9ERAgSbmvbPOUkEGRT5sXGjueVRuk3wM
e+k/TWPRHlxjfCZY6z3Lx5+pD6XOGv3DMkL/SSkA0CI903odNS/f+y1zRBieK9n5e78wYf6292k1
rEvZ72TqHArbbCBSDLdza8KREGur0nKKH51Y8NJVoZtXNl1QSjhGsakM7+joOTJ14zOrjY58NZc3
lFVmaDM1D1MvgYQg9WprmloaLBg8rGzLeJaRcTDi8ZgaKgS0g4SrofnKpVou2FTcY6tgBeQZHONZ
FmGq59EpL0YA5dmuN90szjYlprNMUDLIrQAW53YaJDVjIvRTbfewOextnsKKTu0h9PL0IW2MF7Mq
1sXoHgoP3TdekKT8mFDTlget06IVOwe4i9rjwJSFUGmIWfG1WPah+LMwb/Sa79O0dh9AGchWvaaf
vAZQQKRwsfyarCVziuaw9IDVO3LWRkvR0ixMWfBx5V8XzHJyaKHdrZtxwCpi13dKlVx8Y8e8fxmL
EIe+jwY7lkLZIYqdAIvGMJucn6nKj5GbpcHc0t5NZbuv47EKyJG7zBYuHp1l7Gpl/RBuhMumjrY9
Gf0yGC1cbatYOXCrIo14JUFeaG8M58RF1F+W3spLIF+PKRMDlxGYSaWp2vFN1tU3Zvsjv7foV2lh
PIim4FATIIudcH4McwEVymAn54RprZrOKgGU9VfZzY8FnQrux98zx9/idAZJTp60RHwnFPRb1JWh
m/Zby2o2GUoWmCQEVEXl8DGk3bH1Y6b1cZo/RsZyrwDNdc3YiN45NYUwH5WuTmam33oFE72UId2R
X8cMefu7JYFMP2VIEtD+ok0U8Wl2tOeuiO/RgN6QzX1myHtidSWhpZfdBtnmeRqjz8keH3BLPqYD
O4YAaUzX/Jymp3zjfa2RieahobwGcbkR4lx5QsmUACBbz5RFT0br3U6Jtqc3lxvTshnl59irmEqG
LnwrJmKR/mg4AKkW/RuTzajlc/M70NfuUyRv67xrHyybiIjITnbFoh00grbTCRZ8ak4XVPkfxSxu
eiBsyEm7yunuljFJAzuh75KuyoJOlHc0QjRBET+t4XOzVVymOrayA86LSW++5nHNfGjIsYErDWzY
OsotzCR2xqxuI6CpfdeTmqHPiC0jmZz0Nt0prrOEYDZME/NtYVXvwsh+YExuHNSceoFvEmGWQXJn
sDVucWDZAZe897m+V352SQqYEmVSz/D7EkZz8VuHcTLqsx2g0sD0T1tPrh8kVCds7VdTs996CTlS
uuk1tcx4c0THR8nqE1wyiiIj2hR9Hg51up4NuZtbe9eb8+Pg1P1qviqEMYwiejh/6uzuBy3yS4cD
fNY5j2M2rIt67Fb4yh8hIO6FgM4C6pK2jRVacf3oICmDDsiKqTQKYGmV+pqMuDvXHu1Ao2T0OtEA
paOioJg9WQkMza73z1UCMh8P37yh5m+BXSFkW01pYq/R6YG70xCEfdc8i8wAqywdjr4eUAoXrcDP
4ufYyn+mRnlBGlisBlVdmMtucYHY+3VynhLEoaOhsEyFjCOW4qXNZsLHyRIOqK/e0Zekq5rVBeQW
w/GjfyiQc5HmyB9q3G0KMaeI56OMYPhNiHDs7ob/d8o9I2inFLiiDvoqQecU3Q9IsbwlOdYesWdR
Uu3dqkQE6keE6UZDUBvmWyI0sYFoa4bcRYGTITvxJI1+m2LPKPj/fvdppG68Ihd+i70QCtDkrBEG
xHVsfxMIYyCMVh8uZlNaanUHZOpY+mnDEe3WGOi+89piWh6IZkQdDWYj6VJnP37zK8a6pSFWRQnd
3+25fTMG59C1Zz154VJCrVxsEtcLUlNcnNqF2lxCpEh9682O5ae4elOmhWVvTUxYiXxXOO+WtGRM
jcR6tJp7BN4E91L2bhoYAUCAxn7wo8fMGU+e2/GK0ZMQThp0Mj1GbcRPh2x3aqpQNvVdmcn3OsOd
UZJoGY55fdPBqlnpVf+atYu/TgGJTP7dVZuXL3XugRIKOwTIu/E9puOjRjSkKj46qw59cJYymn86
Uf9oT+Khzpx1VImF0iK712LjTvT9KYvELjX0bYTGl5WWrpwCkZ1CNQCHkogdi44OivGw7awsLAmJ
hk0QPVdTjEiYAbxr1gdlqZPqrN3kjKHdwDVt3XCgUGqTGJZx8VOzOQYMGe9aW9zJwRl46zN3sRU2
bnUAQHiFuNCsWAb8vlBINEPCQBkPohj1HR4xb11rb7FK4D1nao8fw63pGlujHojB4QQtnfqA6H1j
CAaX1nLXokKoLOs8kf9YWMuZtmdTac5P2Qw9m1NtmK/cNlLnX3LB7ef7FIKfHTUftWWv9dG8reIl
7BfhhqyNWyeBTzRlN4ugfc4qSOJ5fJtG4rR0tX6iQbW20tOD2a1gkU3v+MwfG6Xf9wY7QAn3GNF0
5a584VM8Iyo9TSRKr7TJo4axZnpqyDNlOe2NIrp1EGwipeq0I8L84STL6GgO0B2iDJZfZjGo4h5b
m4zYj5ArasB1+EvzZD03muzhpyMaAnK6bbgXA7wZL5FX52HSWj1kQI9655plM46UULk5YbuemD+X
qD8s/CqhOzhrhe8+xIGYWryDLltTaMejS90W73FRb1YwWDdiMn7iWhWSpnKKp/Rmmr1nyyGxYuiQ
vUyJSjec7DnMKYn1CONvrxZ7ExApiaFT2vPZWgQDX5JLivKpq5Z7Kzbg0mSHGYB5xR5Yz/hkbtln
M5MCmq0ZFcLBquc3aPvhpMUHJzIvWuIyZOlwVUcdeDEpmaAOFfoOsmy5ctvlhtWfoEaR6aYaZM9Y
BTV4guXBys6cwPGng+9Vtx3k2E7pJ5HoPzW3/OFW1Q9hdT85lOOt6Q97J++A/eiiGwd7AmoKE6i7
+oQedu8wTQdhPGXThML5UyNcoi21tdQ0cAi2Ri53MeokeuSjreVUbhKH/8UOcJoK0e2flFOdhQRx
Tv2PXnm7aUwswh6p8SBLPNKI3QLFrUbgN3IzkhOlw92SWJ8+EM+qkCNsMa2g6dGBIjqy6YNq0EEH
YV/3+nYhVk2K+FGz1Efna956acqXTDHHsvI36EHnpWxOZo1VtMYxU7Mo+t7/bMgEX2G/gCatKCAO
1ogsmkOltXuqB8Zg+Y5Z280QAU2WvYzXi+edccfUrlTuG5i+QTEkn9EA+ZEQRaSZB8gFODMsD5h5
rzEROGmVJEHLfIqq4gTzRFKRw5X1WdvVxGi0tkEPdUapjLkQnUxwkfFWkeUpJUeEAWaFpat9KMby
UrLv86q57esRzbG6F0W9HtwJaKy5wqgJ4qVlU0z2ExOveYVtxsXJWJy4cpwHuzyRmxbkPoSqzPxQ
BKa5k3rT0vjGHDSPXqN9t4GF5lyB8cLAUu3GKboHb9Kw0nZhpsXA0JkLZBV343ufdd/Gcr7YiXYj
vWnrYcAtVRyWyoI9jqyV2CHth95CXGLBP+OJUgUL3Po64f3A8LVhGVl8YuTBeBnOM7jrDKg5xa+Y
SZ6qktlkYurn2EiOfh8t297lbO4bmGvuWMGJ1C0I1a31VqScDnmOl1ThlMwWC2xtYx3IsE3H+6VP
h0M2DfnBS81XvzCe6g5JQ2/tO92+mS1o1SrnppwS+z3GfjmYagil0dyuPdxaAREv+NemZ3o5sfZG
8SGRivzLUv93Tx+ifvAnw11bJ678q9Nb4/rzKIYMD6nOsZ5JE/eslUB2HMFVREJzg/qIIrBD7nLg
hmbSV5WJvnMNZSxsmxkCl53ppFBLR3tKCzK1Vvlg+PG/TGauzkZfxf8+XnS4z2MMxef9Vfxfx0iS
4aCqQ1RLkg8jdFjPjanTD+lTYUUwvNsc5dAILfSzM/S7eWxsskX1/sGeNJzk2ioZrx7pMZPP9Nrk
D9ZY72Fy5QwgGkc9d5mvP3o9fDXw45b5Gf/Kt0prImvbG1M0/sNjyPiDfwL4C04aYDZ4vn0Nrmgc
bRjZqNmhSdPltR+lt/P9XNJhJh0Nt6Olagpw9GJjzjK9To0wDIGxU+Q7e0AHl85JXuDX4Szuh3Bo
xlayaiyGoHgo/uPl/24q55sGXrHYwCNBMb8mX3FqTgibh2KP/woSG4GwxE8tILBUrM3E/dAQEj/+
3Rvpd/snJqC6i8WxTsKv/tUaKYuadhaFSg5Rn6fbqvLBYaSiIxsgkyrVmTRimfXUZZq2+/uT/7Af
iNsRFpah3tVD74uDXuQIZxAIsg9enI9viwd275ZcQba5mP/wU/vP/PvLoiZmkBVg4KMhcNb6dVGX
nclMIM7SQ9koqKV2Tv4nsw7tuQQ+2hvxRDNA8OPVDcdatqkWo4mH01E9oFbziYBv+nFtMk++474X
9f9swoYHBlZvV28qAB7/y44zpCpdr6/9fcE1uUYrZjHOaIpP35jdf/mY/iFn4BqljLessPEk/mpk
Z8WjDT7tTXuzzu2flqYZh6bokkvFcC8OcONP3u0qT86ZisaDUSnjsW3iFlquM6TuKs7m+CHRS0hW
qZjifTrgVwAFvLaPbhuNcr2o2n2CYTFAFsiSfviH8/UfjDtJ4xAcoEi0cLPVv/yOTVLMmMGk+V6T
sON2vqeYinXVnEAcc3TUZdwWNK7eZNW3WM3lkM5qdClAjSpR/zBK+cO5YhHJa9J9EZLAf35dU9Bi
jTqHvbcfoh52dInUpwDNGVS9tmZA9qDrsKT/3zeNJZgNXYN5hUHZ+etDIW8msEwoJn0z0jaxUciz
plcUolWWa5e/b9A/fUFPuK7NlUX4n/vlZUd6xScpaSJoJ8dy0yhR+ncSFbuzd5quaK6aqOT17880
f7eE42GeqZOMR+4Llm2/fkHhpoNTTnW0x7qiftfyUiFgLhrvEfDBnwDur0zmEQU26SMtds2rLnKL
AfOMCTJcM/eQFuka34VSxm2luuQlGWv7xTMqqiJB2GkwShgAYeQkXbrRjTRBYAeG6HxqYwFqLKoS
UkLWa//IUPvDyc7XwnGfDBnLcowvX8uM6Z6HlPgi1iMl8gJ/w9YgMDtcRFCS2uHiKE/e/f1l/uEH
vEZGG55JfDRuctcT+P/5+AD85ZWrNxicG7G14fYzLygVitvIci6YXfrbvz/utwPd1PlLgM8OQZRY
V33ZEEkVkWVQY2fWVD2z5Dbi0GwWIV5GZh3/69r871nCdiilHN0wvlwedVdashiEvddwAANp9B0t
g1jCsRmMvWjn2zpFq/P37/eb+55lWqZgy3MC6Uwkv7hyMjyMosWvol1XxeIjuvopA6ADBZgdMJY3
zM0+ztqGOt+so2PTSuNfxdlvb5hPcN31rB+fY+frKhLjiD9HnST7ksCFR/AdxPnUXOdBq+d/HDS/
LVgedb0wscsjbQgy8q9rpxmSVrpVru1Tval2PnnPIa5d6WrRkmnrOFCNY2tU/zjf//D9CHtml2C3
zav+6lJcpfrgd1oZH/LRKPfQ8b4lZFs9xRWEnr//lv+Vsb9UBJZpXzciVY/O2fbVijQSjeYr0fj7
Els/QGTAQ8zggF7qyrzFX5SMc7xZgH8YqzXROOzQwBsbn3HzBoGuEZAL9a+8qz99e4eTj5DOa9qX
9eVsH2UbV5bty31sWuoC4OSGGuT5VxGX+j8KTY9f78u3x+0T9xAPExPSLb48SiqcuZ1kUnunovcI
FpbxakwLRHhooDHUGuEAL0iK2s6r/7Gwfq/FeKrB2a4bGF7jKXx9Df/vVLKsiT7Jif09pggpNM22
XjMqJALetuG5Fh3UeAHDNqtTCVHZaOntnZr04KTZOnik3Je6ijZmD0n770viD6+fgDs+2XVzGZ77
5Z2UHa5zWA3HhynVSHeT6aJ9S7luwzirf/z9Uf+93y/vnyBFfmPXMx3BfPHXd6BF3tV1l4GJ5sXL
maOmVEHOaMS4ssRAboh0x9NmmbxnM5H+exSZWBv4i4N0sJt8xJoqKRi+DdrIbBCY3lsxu+uYBEt9
UZtF1+Pk2VDSetITbf6EjprOm2Sg6R/dK1LF+s60FQle/WdE8Q97RXogIH//kn84QTxSNTiv6C9o
Jr/8ziQc1IWmWnWo+ukVYgtQWDOjhMOBYFtLIuvathDbvz/zv2i+X1+s5aBRNm2XX5HO4stDE8so
HE8T2cHTiHMPMEvx0NKWZpdBSWJkweBAet1mnDUcwdOmSc3Aw2nhxs4rxz97RRJ/h3k+3ON9hCQD
Osf0nBqOG23ydsQVOWogUOLHg6bGlcl720jcdmRpWhDkJzfDQoQgISgtfUde3Vwi280MZqokKrR9
OEUwYNczAzySRS2IxgCUPoM1uFN6gANug4p3gVbrQ+faEwCUxAeSyYfkHV+zYlePJRM3mMn6Wdig
nAF3OsYWEV5ndzOCs3yTD6aoMOKMIgY65mQcBuwD3uo+hYOJfd+QBSwU67ZTVhThUhTLbRQ7qEHM
xVU5IHduvGh4at7nvrUAVuuqhII9pP+Kd/l9n3GBYTd8dbK1QI/MX9c+/rBLN+cDia4MoUEL0uUe
T796A7Pc+8cp/1sxiau+h+cvHa6BYfrXhM5sELnVFktxWCqbRkUfvOtq6DDJ+197geuDsNUnL/Fa
uX5NBE5s9JJCH7V9Hznj94XBlVqzH+W+Agd/riITderfV/pvu8tglGEZLnHHNHSkcfz6FuMIP6PM
cbS9b4wm2n3xFpuFHyy4jKGjgv1T4Sf3r93Fv/nL5ro+k8wvApEoKHn2r8/sC/oNH4+8va0r23mN
p0o8S6jonN2eMipkZSqP/3Fd/FZ08UyXyY1N7IbrYhP95ZnMbWe/hbziFVfC0mhwNI92q6/VDHOh
dqG+TrQBVLc4MA81sPjf3/NvS+jLd/7SnE8dXhod4QUHoIpxCm34DkBwNsLHf8wH7S+/KFECnFjc
ChQ//wWtfilpcw2r7dEUHBwacY+lMVjYheGx2K3Lziij0PUWAxIhUCeDfg+GVF7W82Nu5BDXogXp
0F5L4vK+Zur2rVQQ11diLvpvUTp2lxbHgSaw7Km/1/QSUxWtvTMce9mC9IWzmEegTLc3T1hsvHiu
NvxMbGPCasQldRWCAzm+oZUm7lWsX+Rn5RqVjp4N8GpfUj+4QVUsUban0MoqFHsTxJLBJjcahvSI
5LKLaletm7aFbi4sKyqOLsZE9qmaWmB/m5iNKaxabDSfMmmL6X8t268rCF9okzYBmtLX8PMZQrtv
NvAcM9uab7t46gK+5v9xdibLcePMGn0iRpAEAZJb1lwaLMkavWHYls15nvn091D/xiopVNF32d1u
swCCQCLzy/OB+cVXdSXaUtIYh88H7xQhnmGMZy5hH7a794+XJx/NSIW2GXX02i6WXcyFHOI7v2vo
AO/9kXrk18v1ZBEtNHc+F8u2XQptkg/m/edCcO3M2HemR1vp9xUgQMhWZk9BL3R3E/nblYHw9Mwn
8ukIJYwPUpcOQfXym/4J6Ea/BoFYyOg4TYlVeIHlBNVqSgdUWXS1umdG+EkOiCG6i/cFZgxsfidH
vDCitg8mS+AEDDxzPcyq+TURWtRH8KJhcWu1+tgd7AiqEMDzDKVhkTey2QzwLOIzu7CxbD/vt0T1
lsLEWYtcJtmg92MX4YTToVGnx8JAW14OvbFRiP728Ju13RihAIGLi0dAiboYnKODlNIshmMeRu4W
64Xs+9ev/+OrgObLIW5TYlgCy5OfU8TTLHStCw7Uo9G+TU55iRa+vYwtde4w+OxRZKglLsHybed6
P/I0wpe47Wd/P1D2ETD4LFNb5cDObgo0fK9fj+vjKaBMkl04sy8eORzl7x+GMp2ETlplR4BdwXey
lP4NNIzy26TTG+OFIfZqy1cOd7NWqKirvszPnH2fDZcwDXoiSmWdBP37X4AnnTsZijJmF8N/8cHG
L7libWPMRX9mUX38hvH8MHAxNxVpPpyTTh5lgukpMHw9xqakl5kWsTqEACHrxXobLVwS+v1jlRkA
CL6e5Y+XYqIkjna+LZ5LOHOyV4nOifVkxkInYuX0q0I0CVwiu/O/BRAi7dVEUfNJRpWoNgGi03u9
IoBdt0gmeuA+RqBvjDLP7BXNrvS2ff3jPn0By40R4zEBEftkVhBQ+VXFtOyNSjS7rtE7mhMBRTYY
SJ+bh2WcJ181poccFlRjuCafmvtAGstquh7dvSktvVzTdN0Ha8dNh8e0FhSApjSSz62RT3dGHeKD
NhUxQkWV2RCevx618WHYRJbkQwSAJKIgwoP3i4E8a2h0VR0dRydLN1YZ2tumEa9zpyOaxg350i9t
8zqKoOBn7iOSLorbjoF4zaXlM4CQQUYD8u+gJfWZWVruw+8micsy4AsAXjrYSuwN3/+yoSrwiQjA
o7qTtDetK7R9PdBQM6OmQF0e9s9npmI5u04eyOpkA5DsAayDk09wtMLRnEY9OnSgmIrdVPUYn6Zu
1BfrSCucfM/m0z9rllbvIk5ckFy5BXEFn5jA3JvO6CDa9MvodwpVT5w5A63Pfht5FK7yWG9gavJ+
MpThG0DBEkQegVX86A3cCb2ANNl4bj182ByEZRIjgmcnFYhdwLJT/nPYGhQVOjzRouOc0y9b0CK2
mYj36dwFCUK7Vb9aqgabvK+eukEOwDsFuq5QmWsbydsR07NipYDWrwbJsggWFoiTTbX39bsyP3lX
LA9qihQ0XZPT6P3P1LTOLBN7Co+VTLGOiRRvwCyrrVsglYD4nl50VI2ewsr1oSRUEd62TrodukG9
1JTQ6egqkoesBmJkLHjwgZ4OOKZjt42tqN0geOMuUBj29HuGordRtDxX285JgzOFw89eKz+f65Wr
dMmO+H4YUrlNVWmgfqjPpd8bqHvNWhjlLHZfz9eydE+WNvg9C+cyAhvucyfLpxkhQgdOPtLQEUE0
HLpy2gincB9c4sdiN8y1uFFJw42nKNNCnFlUn3zJ7HXs+JZjvGW3348SsW4+1oHtHOYOWuWxsF3t
+6gb/bjifZQV1OXyx9fj/birLXGiIFChHms48mTvyMBcTpZMBuS6fnWIF6XzGJfojLL03Gb+2eCo
J3GgLtls/O/eD47GpszsuoFGzMGcgZrpcf4gCVhfO9jFl/MYDerM4v/kZS5HFJkNVB66fHOq/ucT
5ZZjjFbm5LRrZnOwHaohKUEa9m285ifSwV06nf1coLLBPgGbZfPx68n9ZNFaS0wG8IEct3RPLpKF
QyULs2LBNZ2MBLLz9DbS3eFMKflj6EswhKiCYIwQ0MIh7v3E0q3RZW5bsmpGkeRbm7zSzRD2gHBo
IQE5US7wxC3c3/nV0mdNePwI9xf0W8yJOjraHTq/x8w5sxGfvG5SftSf7OUuzefKVfrkVyUFcsJw
Di2669MS1DP2QQ8SaA24zMAgmhJAYl6+nm/xIVxYwkI2fdITS7ygTiY8TOI5rMdiOgzj2D+mxAEo
wLWmDNaNFHO2bbmOd+soarD5NdIUqk5L2wVtooUN6a+fM/CYad5dA4CVL6ks8XvJ6IIOG8elSbsu
Y4S3kx+MKzdIgA+rJM1oqssz57VDodEiZIkC8phVDMA6mqzpV676DM6QWXeYppaT33puOoOT1ZLc
KW6+Hv1bqe3d3sXo8cbjuknlQpDcf78OClmQ6PM15xDN+D5UURCuhqUzywn1DegfehZkme1aqGXe
ZORIdmfyfLiW5/dnfsiHM4cfgmUeIg+KZPJDqigNpAtkeM4PqstBvoTY25ibmgoGMRIAcj8I8XgY
daTPHibBcQCHLDKAYWPdOGwTSus5fQgabiCFA5X6zKZwsi5tNndCuCUvrUjvUOV5P0vmqFn4Y2nz
ASxpd+xSo/KEiTo8Je9BxzGy9K9n42QTclB3LEmARSyxhLKndXQrJxuM75ncA11By12o8hAoMK7N
BJw5Yy/aTF0rto2cjXOPPt0ZlmcDE4Dv6yqs/vDjfD/WvMgT0wljBKy9A5UxwKc4WUF2CBAtBzUd
LlA9q36t7AJpxoiVTw/u0qURvEf0FEb1tTLM5L+dOG/7Aq3DfJxv5+tp8XbEwHciqBd7Uuw6mKxE
W9GPWW2nLFZnrKJPQrT/PWqp0wrQbrp9WviYwnHES6wW+9mlZwJAKV1zRqC2uRvc0dU6bJuYTvyv
X/fHZy6FK9b+Un5fVFXvp1xWo1BjoybcjaqS3g9R32NQYt7HOXQ0e+jq7/SSz9qZRXaai2GoxnJP
ZOtj/1uST+8fGwdOpw8o4/bgko2LoVGBA9jRRKVLkROOvCqyQdD+UadyiyKjv5lkXkQ3mq91Z2KY
k4ji7ZfgiMqd1aCoIE/vSdh+ZLRNa/wStqg/UFLdJ3rU06dsitozJ9+5Ry3n7z/nu8oxpgi7UN8P
qTPDfyoQ3YaG2pcu4pgzM3yybbwNa6lGsqGR2eFjfv+srLXpULOqeV9P6HRoIRfNk1OwX3WymF/G
OvWn7dcr6ZMnIsbTHe5ZinzHqYoDiFtpQFibUZ5C4QOMVux8u8N6SOn9vjMoJ50Z4oedinXDSe2w
X+Ar556aQLKhp2Mn034fgKmrdhLWIM1YsR1NWANN+l+/rfNu22hagwSfq885geiyG/1zfi15d1RO
gso68SFW5cun9c/rLDEZtXv0ZHjWyei+74roOgxleFMDoac5fKqDa0tFoIdmu3iUYKTlmQn4OOOo
dEhQI/hc3N5PZ7xraofuK7PbKz3hDOrLwdxSgo8eQr2nXSPSbfh5X7/k0yL826AJ21x2Q+ZeOSfr
yp4jdHQNzc650oaLYIRVtu5p3z/43D2QUzmDg2fEHIsfbW4DuMWlugAEZmlXrlbRuaymLNS8ZFzo
7FPYq/DMN3a6s7AmiCm4TOOBKkmDvcVc/7yVCJ87FYs+PpZZpm7pwPO3lYZWu8c9BgpFVEP6HOyZ
cng5/VTQj7xwrtoz03Typb/9CIN6MqeZoFB/aj/fdvXA4RQiEsH3dQPhDQV7OQ67wLfODfjkK3h7
FMWJRXVjSdt1T26Ak1mzA9C7d8TLxb01Sjeiv9OwYZ1r7QPMynkTJFmzLkdsgb5eCyfL739P5rZC
RZY+BRI679c/3UB9LUkSH9IpfEFvg9FuMcg1BT0LMpQ9n3mzn80pq500Izs1AdHy3/95sc2UUKMP
RXKgSj8f23Gk6bMz01u/lv4Z0d2nj3L4uikqmRifn8xpns16a7l2cihi8vGeNYy5hnEM7tV7XC5p
J/nvE/m2Vgm9SBicnvvm4Oh4qEIWy2DUbHzZmZsGrJinTXO0tRPr+evHfTY6BsawkDngQn4ykb4L
EHXEox69dpim28SlvX3t6zaUpcpqgp9fP+2t0PrPNvm2TFCIU+UmijK5Yr1/b9w5YKUqKzxkYPLp
uQpRWFzaeDP+npza2Rp+Q4/zqNtYn+BGdgdgdjo0gTHdFq1rrxvTmtFjhiVNJXR+/XDKMSZAwjZn
NVg2bixBph6qFPgD+j23vuWANb/BK4l/B701y33Ta3RPB02rpYdEE3P3WA74UzYiklc0wA1r3THL
6zlo+sKjBTa8rLKZxiwzgGURV7z1xdypBWdw0ILa33AXmMH5N+V+IMU9r/gw9Y0FHeJAOtGECx3D
EsDThB4g2WWOB1uDFHwlq78p3EcaazSDxq3R1WcBYIwMcJZotLjqo3Gp92l14Aw1127kutt6onMV
kB9t4J7ZV/ZLPPfZNR1wzgucVm3nqg68rlNqT8LuIJHGTSiuBvhWL4GtpVwSNKdeGuJQcZz57j/b
cYgZECugwSdaPzn3VBHMNnx2dtgKqT8YeOVVbfRqphwFACr6/RgpRu6M9Zn78qd7OxciRNwSQYF7
Kt7sEuQryG20fWw1DUajNo59bgjPuRuzm8E3ukPUmux/2GpuUteOV0hXnc3X6/nT0f/zG5Zd8Z9t
KAwpo7e4X6Kf+Iugz77WU6DntJKOHljZejtnU7zDivhMnP7xtsy5hqR6SZjrBKun55rdTbSk4Vxz
rPTUvuzdqxHey7rOoxTC/kxmBEMRHeMtQG9A5qJ+WH097pOLwttnbC9tPYTJSiLtfj/uvi3iPuMi
uq9cu9q4mO7gVexAlAXQ3GyE0aa7nI7yw9dP/eyMoXTH49iHSRWY758asOa1tpL4p6gal4lcwl5u
EtTbbmEujheoGb5+4GfDdJBRIpVdYtjTfHzbjPR8unF0TFJwDz00/M009upFQ/JJ5yBg6pGb95mX
+9mO7CB+Jp5CCoQM7f0oZ4HZWo3XxB71LCTFTrkXMsow5UbV9f84RUkWL+ofXTikut4/aszoo51w
CdknWVSBn7ZSB/7d6CIbDdFNfj2Zny7af57mnDytpMgd65WfH4mz8iPIbrJ5dBrru7TxtVcninLb
C0n/kFiJfPnD8ltZr4q0Yz/xxq5V3f7rH/Tx4yW5Sp2SOInaApfP96Nv8DoLYtzWjg6OS5g4++PR
KQVGVplhl2CI8INZvJWwbxumc3OxRMbvz0G+2kUx7BITIh9efts/G0dNNaA2xjI5ToVu72GslZcj
bYXI8fIford7b5gEIAFdPhotRaBkmpWH8hCYqxXQNkNg/fj1ZHxYdaiYDWIACk9KLsHO+x9UhlYv
Wh/TydbRH8LJ1HDwALe67eqx+fv1o5Z5fTd2HgUbzF6CKeRYb8bB/4x9mkq/goxlY1KUOTcp9Jnv
GqSpM2/3kwHxHO4kRBouabPl2/7nKbZNcrjrLfsg0RO1m7TEiXzt5Jj6eXWHpPHMOfhhbxISEQlC
RCIb7oFv/YP/PG7uCWf60bAP/YT+E/PF0IXm6dZVA4lJZN9xBKTY9PVEfjJEtiXdpfVtGelpMVuq
OoQzOyl4cJhrFDpH3pDX1YqA6Jys+TQbR2xI7pE7Hg9buheck48FSYjSIS2rQze6neahYhMbpBSh
7fFEAKhtEbQZAbEwYKFP7kKs7MBHkddhpyZg6y3MZ30sxf/7FHDhp5VpufN/kKoM/WChV43UobVi
cFA9COsshZPfN0l1Zl/+GHAwBYu0WymdmgjplPcrKo+Z7DkR6hDWmtgbKUAuOU/XCgHHlVlp4SpO
qC8OAR7UyHApi06TfWbf+LBl8RMoh3IAckumPHRy4TZjodygL9XiSPbaLK5RIgt/DaIAR8HlkkKJ
s/gD+LH69vU8f7K8kawgiaaTa9Hcn1yCdN7uFNODfxhw9UNeXpd/CmNQgMzBKF3Vk3MugfTJSMlh
LIUApCvWh+jOyZtG+lXkHCarU0TZfeD/cSfbHTzHnPsftl7gVOlHmo8u2taq7Mx43zLbJ5sUbR2W
iezX4G2fRjhWAJLIKl11yLHkUysAVOq7bPDKXc0DHF5g6S2YFAtTkNBDM6H2po7zT6CB5wQAWI3G
RjOaDg5G2H5HkGlsw5yq71jq8wtWjyUuSmONbUvlmt+zOaru0tEmNm/wtfqVYNcFdrBME69xShop
8IACUhoHb14GUD2FPdb0D+MWewe0sX9t3Bj23gD7GaPB0kgP2qwNh9CfUBYFtlVsU7cHyD/aQTkD
pJgy95sRoPBtlMQXihA+Trb4JWb3Q5h1q8YuyR8o0RUb2Yv0m962MP6N2UG5jpl2gytFCQdqlSRO
Iy9t6navA0rQHKuaCNv6yA/EuAqo5x+zOE1WHZKjfTxCbTCGHqhclAw3eDxpG6oJJM7jUt0kQadW
0MoBhedmdsTMNn9Cl2XuokKznjFvl1uwsgCS+ta8qjGVx0e2NNAc5JCMt0WFxfvXq/0kmbdsdksn
M2l+xAdcw08ilbEmVDLwbqT2mRevfiSwP8ZWxutMWMB9OQcHlP75AX+7fo2xo3vmK//kYyPgJIfC
lkZ09iaw+ucsAUbiTKiF1YKJG+FHaM2KaL+5BWiWPOhxOpwRDX+2s6GlJ2uko/VEoXByVmbKb7tR
WOrAyRHtU9/gK6Pn4Du9xvWOtGJ409Eju61imjzg+VprI5rPyQc++eAVxQdKbi5dPfK0hdyYwMWq
UrcPlW1cmEB3tq6qm20ydd067qZujVmWWPtZc+Yq89nglzCMXnnapsmcngw+gRGsaMPKjmaUE4sO
0qB3h4U7ClCKoXTTLYx541n4Wg9IpipWFj3K268X3MeT3KXSSLsj2XniwdPmbU0bMIYmq7anOpMf
WjZwHJdm9TDAqzhTV/r0UUuN0yHsd1CJvD/FMNeuiryugyN6bctzjBgRYNg9aVkw3n89qI/LmEFR
Olw6cOmWP5V2Edj5cyh0Zz+hwrqyxyFFtkqfoVFmeIy2c3jmgF5e1Pstm+e5HFJUzOjSOFVMTDGN
jQmWPUdzxL4EaH+wIs0srjFM97cxShQvZ5GfCUA+bhVkO1GWLN/P0vZ1EhSEDjfEBpHCoWmAo4ox
DXdp2NBRQ97wBlnntCFswomgNl5sNxB3X0/x8rJOhswGRXKSs5mc76nUUms6HJJ0RJ7FlEA/yPyc
/MeIQfl/HyURprW0phADsEe8XzS4VqF7kSnqd5w2YxCk6zKy1DYahXnZFBIWszna96UvyLfY9rk4
9+PWgE6NS/hyJyblcNpnSHZyxMIkCg+ygkXwJ09qYwC1IpEWRX4M+Nqa0zTY2XFs/QV7VqnN17P8
2fNJOhhUG1lXfKLvR5/lde6EQZUdcHyOdjR3cx9s9DGuoLADGsLFt6G2RCd/E10C9xFnJv+TL5ZW
NC4VNM3YBIAnG1SWvjUUjtGxnytgY2FLWtaUcbUTIkx+//ehmrbFKMkJU8A7SeNnCgAUSvP4UOty
KreILhJ3p1LHfCT8LZu9sAZ9uE6jeibPCqT9v++D0kLJRdzHfCPRfD/TIp20Cn+h4FDlg+ER94Ay
JRS8ZpbtM/sgG+symNOvB7Ua5TKqz0B3TybWzSk7uxIXNmOWldfnY+sRZuwL0a07p7gwZYO7AJWS
3CeoU6MEdlncZ3YHbA7OqOnyzU9bHXZE4b5Ahn3RC6p6gOkxZhj667Fs14Egm9Ho8iEIHi0jeS5w
LY5kuLeoxPTKXrxPimdQhzgSoWfwu7+lW1SrWiv0Q5zpdzTuXUdFv2mbV2dsDqIxbhuRH8oyu4TS
j7K63oSD81vW+g9pYbAMpWLaDnlHGFjP3y0dc026+uUmS5OLkgwywPL4V6cX0Db0+h6UySZo5K2B
s2CWpX81NCwezT4m6AIcwYGnX4aJe0yn/Na0MFYojfYK96T1qOYjqaNLgG8bYuMjdmSXbtE8z60N
TF3CrocsWjnZSqPm6EmY015uViCpF2yiPZeYc0qaGaY0udN0fNpn09jkIxfJrPg+z8UtNLMfDY6m
bVEcejlvBAZHbYwhn3wOnXSPtKMChwUfyreegnG8wivxNvK7G4hOq6QKN1RQ8HlujUe7aXDa8odr
Be23r+MHSAYvAsPIxOzXrZvt0xGWuWPrrRfF1gbN7AGY5TpeLKpkaD1xL0BxUgiNVMi8idKyWC02
GC5mBoPQr5FNYVQ09uUeZ4Y71G1Lv4p91+uFXNV8Lts8d53rULfXqYgwUdCmnZOHWHRZLhLFPMEH
oaL7dpq3KVKhXWEHPj9meGzG8LnT5IUeRonXGRMGKr1C7ZVXkhjbGm6Suv1hONEzzMqblDAN/7Hr
vJh97Iw1POASRYhuRNfkBzaEKqiXqnBfdGJPL/KmSVIyEou3oSqDo5ljXKPnqtmWfoPXspkurQgI
xUyoz5zTf+ewRxzP528n5rOuKWywMFZ06nKVSP3v3FNaNIcX34FRh91S4eq3Mw3EAKXWSvVHp3aP
it+OepwiBGmwFWXQkjnD1T2ZFJSaeaumGkfo4I4MdrSOYDLjSwQXjw7VBK72PO2yBg8/4uFrkWBo
nrd8pViAYb+g6ic5NNthBNiGedvdYFXBtsiHbutO2e/BHUyeYkU0t+rLAoNoCpWeKxc2aEJM13WT
3BhY9c21SqEgzD8DO0u9NsYGVCb9jFMflo1iRL46YZDgt9gmpX6beTPlPxKWG7sWYIA5nMDAOofR
RTQ9lPUtskF3A6C74n9ptfWc48WWt7xRyLcrveuqSyGXxDmuoGuk5njTkVW5Nma8vumaMNdoYdbB
BAF/0vV5L0v0noVlcbVE6umV05LEkiLdRqYGUIFEsTfVdcupO/3SC6yqOpRanu0MN0YWPRcWljxO
e5RGtpaOAYvd5F9g1hWn82MkaLpoAb5S7XuUHKPbKYWpVlYcqzkd8oZFFWMI/HYzjk7yBzfVB4nG
ej1ibr+Ku+C7hUM6mLNDzC+2qvFvCsXbUeXa9IEBWLn4XZompBI50GppQEQrxW+8z9pDmJfmhtJn
uA5F6niuiu6tFPuaaoBHn5T6TRf75d4edFTogPyvUVhhpj1l264wbrMiPhCi/K1w9lAuaQ/DyF5R
ZK3pa76di+4ySIwLP1DchyNprXRNA1099xcTjctaFW0KkeZcXVvNm5Jo5WfxZTEVV3MWYC1SAVou
enEdqRQfxsq2vL51XG/QmbmcKh978O+8xEcCO8GnRqK+5VLmN+LeHWP94OTBqkehHjjFEVVuRe+z
pnkmJ0EI4mdd1o1aIc+mFcbSqcjFcNdzzg4rtTFLTQrnSsly3/t03waYDTQUHXyccQ132AIGuaBw
+jvF3xj68UFUPXDb2nptsd7mPN7Byu5WdoIDjut04QF3x2jRvv9q/JhDw98B3zo0TgwKFZO+og3i
WwRkq9j1r/KJpkl/3JQAVZ28+hWbzr6Z+xv6K7HhK7uflsKDy56Jp/0eamF878b999qfqyPNh+Eq
6RXEbK25hy8a7BIH4oWw2IgsO2eqQ6zBtNvUj9APz5gV6A4yTja1dvYv5jH4aVflMY+D5pjb1lNO
J+N6isiqza6fA/OMIS7lTQ1PKjT3VilvlipIXGGxE7hPQK+BJIK+ce3DyOJA5RP9FD3ZGNeobsII
5XtdfHfEtOc42NfKvBG19SQ17cZqp2s+ymd8gl9627gvQJYhNrYv66i+Cub8rsUkxrMlZt0Sfmhp
3uhN/9RByW61hlJiCUBbqfDSLUc4wzN9QwXcVNMcdi4XE9jcBZg1CLnb0c7voqyBbWu/hkBM1/gC
7k0raTwCyLuxccdt1w87LLwvlNNepGHtIJW3IFfUxq950h87y7yGmVd5+pSPUNzVMx3T95BN6nVv
LJZInT2gi2zpfi0tNoeRbh63NiDK02ICEh+furSNwmeZDwLVbjquRD+FXpHYhYcHarxywxIIX+F2
q1mJ4BrtfGbi5kBcSY7J7DFgA1yRcpPaWYkfbJNq7LdZnoUvZkb2TcYOjnt40naErlvAnIany5ke
LmXcG3aINUJP9289wLJxcuFsrZhNMe9BLo6m85rmNT50yDc8TNa3uiyb9Yx7QDzg1SvJe1ykFe7Y
NmTK3NNb2OIgrycAwE63slrnxgDxsVVZ+YjqDb9eYd2bRfOIwTRWpmkNO9hlsUB/eors8ZvZlLcw
JjGaSLRvMQJqrxZkzHyBNQmpDIlJK7ZbI9RCKNQ5vrYOhl3Kao2rOuUfqyC8aHXtUpT6U+/jWBea
xmUxdHItUnKThKpXtUoOiW1dV5W8Mcz4GbOjK1w/L5CEfWuC9jrQcU4KcLcpyxvOMczgDfO+C0DL
h6rfNJb1Sy3u4zVGjVmAzTwwSy/tre6i6fJvVh5szXCIvZ42mF06FVtbK3dQPKt1nTaPKvNfiW4A
r+vyZyWKOxnXl7YTP3Vaet0P5TdnKl6Ubx6i2vhTl/4xidI/OJlsEq1pvDRQe5VluxL3PQL9qySX
pJvcDn+Cun5hP/ojFrWecKdHTCailWN0PfRMLOixx1nNhvGIXfkuDxeH3DYj8vT5QxAvQjbv4Udg
Vb+mxetcItdOwhhz6/FPh6Z6ZRrxuBUzPhOGjcMuG0riOHfm6F74Bm5W1JQ3yRDq16bCSty3upfQ
6VgEepht6Lm4CjqcXaopfDb8zMDu0tpWYSnZfBS5zF5xGOE1XFIznAiW+4GTLB1zGGDY+NAAn20m
s2ORR3N70HP5k4LFa1UNd22OO6bApXydR8ZDT+5yvSxYzxn5ahu6suB5sw4Mja08b/p10yv5VBV4
shFSvvhdEniGKC+B8NxykbsjL35dafWyadg/dJvkKjlvfR+kw6GcgamXWUwCkZa3TEygAbCwiyb7
QJbhQA3mzq4GscZPPvAGDOD0GSy9O7B0AdGuWo3MJx4hw4atKMeco1Arqfm/exUwST5tEVOePOqp
daOy8MBGvq2M5roBSoyA1/bcYXFDYAu4Cm3jtYJ8ty+jrvIycxLbchLOWi4WqaltHOYEbtAQYJMh
JO6qJoS+9dAEW94EVudV+ighp3li6gfM+Bqkba0YvN6iBpYI7ZqOefzgnac2kN/J6c0egqadXZko
0tg4W782DpWYnvyxr69FEOCPXs/EBW5xVYX8oRZveaKie9JgwoNowh6qtXeSSMdr6+KpMGS48nv4
4bbivsFB1n9TRq+tFNj3XYuEV7RswMIq1E6LrG/UlrGk7ZVxZdoQINA3o5cpMkjeLopRv/FalCxQ
R12C9LB77stu2hRpnOFoMTzksFSIs+ZgNRH8oDv4q3Lttp5wtwn6ItyFot0n4wKrtxCdUjDZD2P6
oNL+T9VZeIE2Dl7i4J88K1NXoM1H3FnyQ92mSCIXczWti/O1z4oWVnQbdACSU0kVVlctAGI9Nw6N
pmxeN1eBIsIoJUpMWAOa1YAXRki5aabYhqLYcjEbBwevQ9fxn9JKGTcUYa0VJK7gOI1OsAebBZcV
WMoPUQ66ealx+riroojDXTDS4tfZMGXjwPwzJ/ZrRIMVZkx+vmv9RFy7Vq09YXxkrueh02+NaBie
c6sedmmcYFSCdciGPizWcWvaO6HwfOniqb/w3QwNlZkZxtU44NcAIsHpgaxxvfhWu7LbJHaPt5nT
gfsO2254CVsMW1dx1WHyN2oCuHOEmyCeYFgYlH1/26tGFN9GNRKQ48/W3xi92XyDHBeAfw3+SP6O
VZK280OW29E3pfXhd0ljDAafRvJDgGZ6CMCw9V7KxXuV+hXexWUS70Suhv3iXbMtND+6ibqweBwj
me+mNpl2RTmbTHig7uoowAApn7DexivjaDm4eonMUGAwpbG2aizFQndoNonV3ksQI8Tx+IX2ZkBd
lP6SvwKU0DUmk/29kQfkDVMuxPtyrJpvE3zfTZ3X7oUejTYVF6GNV4bjyFUUEyj2rfssdSAB5BzH
Y6kX5oao1sUDTbrUaAC7ysYvtyJUNcY4Mz5qZtjWe7PScSHUA9ubKALspwz7uiYTGdUtJ+CsDyRd
nwqLkrYzaJ6YOnqr2DM124B3M7k/LW6wB3vCmMjJ64D7KGS+mU5MbyALtOcirBD7IrNtQkdyz5vF
3dzQJpVilUlbc1ttUbD0fPdCrRtLwxG4c52dXlrRji1cPGL02Gw7IumbpscsKQ8EBNMx7w+pierP
YrM7GpVZrusitdfc14qncDbxu6zVdAvRpbjFVIQfMysyEGZji4NGFu/Gxr1xpaq+vegiR9A/pUeX
3RhYB3fAvYehqpvZqB38MHUM70YcvdczvpC1R7jMfSfuqpc5Cq0tyt74KnL6FAt6a2g5P9jI2Sj8
TeGM4SYRfbJqROmsgeXkhFdx3h3HnOAlJyfz4vqIK6WdARmMhbZFltA8Dvgt/Ijaao6WGtyI13WX
bZPBmC66ykRZ5MdHmh3WctQMr41mAqbKv2U7W7uZtZ61+XLWpu9xmx0GfNnp5MIZNxx+OWb1UCTq
qcQ/uazTa578pIb5byW722YysKD2nUdtRn2oORcYPTjbWOMm0mT9kxabD7DcBGjs4Y42tcfccduV
aIIHa1BYvmm3XCxwUuZDj/LwYNYadrJ8UAgm87+qZ/+NxFb68R+wWfeFpj/OcXw06vImUNGVaLrf
9VTgSFfdTNht2joBX9xyx2qbIkeMXIpNnxYP5gzsIgW+rZk34KG3CvKMF2TuxqdIuE4E3YGEoqve
TnBY8tf60KfrrDQuuct864P8JcUNoUrweB+0bxGflt6iuez46z28uNiCWK0atmAmqPlxtvZ2PO1M
mDirasZaA5XigzablVcXxgEu6HFS2b1qCwz8uOH343jocBmwarMllIn2kaj+2JjhRNA8PCqvO9zE
0XvM8mft5NfT7K7xw3Fo3s4x/htGvOqhdBFnhu6EP5Jh+j+CYegxHivqEUMa/CDNzn10E/0Kociz
jbnVSg7jE5JC+vXcAUFWMh/mBkGFyPZV1PwpgsXCx7ysqVct6HPSNQOs3cm+p3Px0aYE64uONEoA
7l3aV7o5XNoB5mJN89PoqSd3EaE/Vi2hF9jqjzMPF6IY1pHBZULWpCYKSys9PzFwvC+2kDMfaC94
dTNx6LrxCgHNNpktOMYxFhV9iO7PYIy583+knVlT5Eiarv9KW9+rj/bl2PRcSArFAsEOCXkjI0lS
+77r159HWXWmQGDE1Ix19UVaAB4ud7l/y7ukJk8GQxC4Hy960RZnGP6VXqXmd4A4J1xIu3pf4gVn
16SQDsT6ZFfU5vcIhymeMTp+zeyOXUVyK3i9RlWqLK6K0YpsY2plZyiEI9oxSMDF5iasjEOtqAd8
bnfcwd8ymeoH/QvsgwM3qWVH78gtVLjpB9lPMSOsKEb6Gb5pltFvkj7bZTNdeeze2yw9Km11kAOo
npkg2qMvnZW8GQTrA6BdsgJM+B5p6m9ycfBMJfpWD+JdUIdPxtQQL+BcNiANE04ED3gJbHNURuy6
LDBsC/PFHZrWLZ5jhtKS0pHQtlF+Low6+IW0IOtMNlanXc9EBV1RbToukCarNq2KRG0WRviSzgqH
jtw/Uvu6rBMJy6LZDSNy/EI3XkwtufWt5s4Q9F3RmBt9kL7JRvdTHMVDh/cFPN6LWYI4VQV4jKRe
n3NShrQG+b7DrRYPrzF6zHYcCmcGukxu0ku51+gqlWVxpjijfA+C6UoI5jMxVs+LSN70XXqliP6x
KcV7gaMkTqXr0R+daTCPWlg8V2K8NTPMh1ptkjiyaDPqaqa4oCaxkjOzb0u1ZLLqnWRYePxgftVZ
5UudmJ4SyZeTb/yQ/HpTRxgeWNJ8NInwt6nGK1WmFo6YvXVZZqDkTKis/pjN2AXXVxN8UHs0+ooC
TnLe1rzsWV0jUzU/UnM7tqXQcbhX/QXu6NelNeSbvu5DlPOHnyrqiUhkqVdyhLqFaaCP1wwkZpRw
D7FBkF5MP+h5P5ZRii9fh8gVnmaNE+SABDVOiosqD9IdQmKXeGp/My3hmbB1M2bCN8xjv+FJ4nUW
9n56RMAOUcHJK/Moy5hYV5L2akGmoLCu5q6e1t+RYN4PShw4KNBaZyF70aHWR5eWq9dJBIPjUOl0
QlIpZwc3oluiAOl0ieIVAT3VXq9uRPyv55TDVkFDC/CiKYi/EgrGttYa53Jd/sIYwgv65l5E7qy0
+q1mgbUXQ/L69lloOSfD4iqNmtqm7y8slbsNdf9LPHEnHEqjcyAeteN3hiPmvtcjLpiqQJ8zhRxp
mg8IeV/Kub/Tff/FLyEnF9N8FZnRsZeEg1b5nokQmof2s5uBJSI4fbawkLFyIu/EsoW5dHSg9+00
k4eP35I2O0PviiO5wELZPMsrobVjtbwEm0G4Bcg/jT1ao7xhqiuX8k5EdKZGxRvxa35YOZN90pCh
aDfwU2/Ay9hNQN1GFYDyavsMA/NexiNVafFv0H5qYVPYFWosPVZ6XZu7I1Xurr5og+4qzjBfwWQZ
KtlrKBZuJuFKNkiBhxf8LsfHClNHv8H51/ouaNEGmOFLqA34KMraoZNDXAln7Uakb9GkMClpWOza
Qb8s2kyjSqzfFZpCaujP59IUH3Hh3Bp859poONS16BERLJJxkY4Icjm/gARtGyU5y8j9YpIRaOFn
kVp2tt4NGOjM6F+g9uBYanYUCpyAVDSroV3YUjUQi5Vdg1UHdag0hMFbIiG270fzHBIN5lI4pSdz
chm2+Hf7nBKxKn/zlcWEluikNGLCtup2MOKjNPkPlNw9stUfQVwf6jpcbNvTV7WJLhKSKe5plyrM
xhKk86gTORbnRfsN+RtFowDtPyB04hiBSnsKG8Ns/NHL1JyEUiDWwKUtVRD4VC7VyL8Ujfrc0vKj
PurSDZB6XJxbt2m+DXN1ruImL/W4W2i3Yi3ciwlY3WA6THKyUcmX8K6iLFgmm74wvuVVRYUnjS8b
/KhNg16ApbhW0u9iYj+r6jYzpjewiA/t0D12OnVJcbgpfRUDcsMe+2oPogI9OlF9VH8byWOZVAf3
PoeWqFd3zSTeREaFaDMWLOKSA/aCN8vTzqrTfR6PN9y2N346PWmWv6eK6PUjCX8UY5iGXUuo7zJM
aprFq6mW7TEhI+zTE4i2313qdbcTNiaEYvCLAG1WvVWjMQIJjKi/Tzql2mKIW3rtPBm2rFIJ6ayw
vl+4vx4oldDNupiUS1xKaH6Pnrlo/Yw1+mCZKaiOlZiD7dOQ/6P5+39exv8bvHJPc42gkfaf/8G/
X4oSE7KAVvX7f/7nZfma37b162t7fC7/Y/nV//rR1U8eo5e6aIpf7fqn3v0Sf//P8d3n9vndPzY4
ErTTdfdaTzevDQY0vwfgmy4/+d/98B+vv//K3VS+/vufL0WXt8tfC6Ii/+efH+1//vufsvymC7/8
+T8/u3jO+LW78PUf9nP4nD036196fW7af/9TMOR/wQRQVREEwoIvXlQyhtffH5niv0CRq9jBwPLl
Axn0QF7Ubcioxr9kA1o1/SDoXcB9WPGmQDSWj8R/ATwXURWhIAYpXpX++f9n/26d/lq3f2Dwh+Za
3jb//udv2OlfWwuEpgp9bCH6qjoYGGih79v2BQQ9hNTYEFGfixtzMPVvljy155lfYyFXJzgy01WL
qsHRKvywOFtmp9ar+sqslPS61WPrmA9NfIBNummVHovDBrMp35HEOHwYAos8IBoLDyPMcOdL2RMl
IfE5UcPsfpx5sXFfqVpX0/PwzIqLeXEuhGnr49VMioi9YDbnJ3AKPO83yIHfE0aWBdqhudAPAY29
nzA6QmBToeR74lhZZ5CPfZzKqsWFM8HfQjqJvv5t67N6wio4VDSlF3qlaK6ecMxRXiRFgyVbQ2pQ
ljAERL9RcV8rAlxZZ8sb8+xJQbSYhJHIHurxs9kk44U+G9tKMl05bz1tkcZW8nt5oiARq0+oAG3G
Lr2TR2znMkkZNpXY9g+iJd3BXroz5cYzarl05MWRGCrcIeuUA6HvD382BreJiwOmsRwKUyrZWplr
i+2cekYph1KPbDYPlPGzV9GfF6MljI0luTRtpaUNKtTIG/eqfk9Sdt5n+jZcnM2NSTxPNS4LKTS3
2ZCe47mO8GjnoPM7wX/k55KsT25Fq0zvhCxs8aKTrBv8JIbLMWuuKVfhdEgj1i7bGT0TLC2wD53M
53Bu+w2838hWTGRTxJC2c9RG1TmmWgMCGhFnea2Nlzoh5cbgFTj0Y30ERlEearmablTKJdgUqtVz
oWnxd5l7xfUx6HTigM4MZW9FPmbCEG3qScMarKXjJqGN7eRBEmEWJ5jn4oxgAyouwwYgU7vnLkow
L5Ist52QI8Q0TkKYG0/YAqu07BTA0XyPX1oA1BI1Ct52pAeBcK05evhomRbRPJ3wKDHvFbIazwxL
+rDNPXRZ4SzAmdZrSBRczYjUQ59iWmP3kvoqdaPIhTuJXt6ICNY2CDXm46BdBrpyFAayQAqRvTsl
wbGZ24YXVOs8TRtLKqJl4JiTf040mFA0A+q9N8wiPNem5ls+Vk/YsV7HrfFz0pQKenz6EGLZHnLJ
ej68V3sYTH9nttU1tMgLjj88nWeKgw49xOoC0Z7bpht/VAklfbkq2POC2jtzR+eaQ49oAxRH5FPF
0oKUnlMyAJuir3IJ+PNJCQMV81WZsGay8FbQBzO5Gs1O2xfUTkn12+EladPaC+mF3o7GrBx8CtlT
UrkDchwH3FrkWxLh6TYaQwxBxSkujkBpJtxDTPGcIKR5lIdEdOY0EwERdC/FABKIaqO0R/3iCfGD
W7GSdjoeyGZTTR7F2+IOA1U3pmlsszWOUYqDKV3171DoYm8KWxLPWnnQ5ay3S9U/B39HTaNrzwA1
tY6UhaBp9HF2GwiidDI1aYthp2oPRj7v1ThuLhvopG6psotJx1OE+uXKKcE7HbLKVHdUSJNtP1np
gQar4FgKek+ZVV/KNG6PvpQ+JUGKrWQAy7bzg+wmxQTJU6G14k6hTG6sSMm2yyuCubaMbv0+EeDI
ZvvO0lsXDfCWGowRbGMkDyg/6ES80oS+a5Q/jHqeO0jqJU9hWDdgcGb5nO60dJH4QmTnSj1t8bXb
49mCUFEYgZIqq33iJz+mQgZ6IFAMK6WSV7M3n8TQ2oZwbusm7p2kix+xXA7c5WhyTTMAOz6a6t5A
A4KX1Lw1DTNx5RjEvVAa/s1ch8LOyIZ6Y0nNj8ivQ8oxvKyAL4ytkKWOauGAaOgdkKteuoxbsXlK
QzhEjS++cBj255qfjheonKfubIkUgmr0+4Qq87dqXpV73HdP8e0/vNPcPjCoAGWqi4rhcu2/pTdp
VR1NmdimXiBeojfv4O1plx2TpZCmZhxDQ5bs30Qlf177b6/5D0NSPYFqRPgIMA9M72pIqx7ReFNJ
FRVQRlDYf0W5vG/mX3MtgDsY7TizTlDvV9js5eQCiKhDceI/i1NsBUeMwEspykyWV0Y1HTVUS4Eb
wH7dV9l0LJQrvK6OI535gF3w9WQ/3PDgaRdMNlQfUJ/i75DnDQYfseVsAimfeqpIwga5Z26x+d4A
4f1b6M7fUzR1oMM8WPjwH272fEa/SRWCzCsUlZqDhcAZSoenAOa/o/t3AYSBFQpIYWhq8IbRzXu/
X2iy0XXTytITosILZ9AG2X2HnvwcRNsy8yrrrtMmT8jTfU8zJDbTM1EqoIn4tizOODJj6Nhq38Ba
naCg/gZZrr4YFD1iG4Sels21imwEa5wHIcpLTyvEwyzTnwWfuEuwxLXlonqVg9nJ6um+rfBSGXWn
7UwHi04bmRzikvOwqV0YspDicaodyptJn/eVqLZ22RhOGozXak5hqIrFbR+r26rZ4vJ9YqesqHHL
CpJSaQacENEgrxJX70XaY6HTNVqJLGV81fd9QG9S3nRK5uDbYQvpddXwcs6k8VxW+V6OJocL9sS3
+Lhf+RK6RJAvwhzhK71f37jrK956vfQIq2jvBoy3l9WHZvr59XvxHmT/52TfjKO+HydoMB1sh2Wy
1ePQpk6TnuklrafqKqVP//fH4tmC3EVdBwT46u0n8PdhorE1Gi28mGvZQ5PaMaPwtZUS+kOnYOY4
EvHl13sRmRZi7IXtDSHj/eTGMWnBrGWlN83JBEwpFYJjgIgxcNblvSgu+rY2d21NHKvqMDslmuRb
YaAuaGTmcQ6xB0YhzBWKe6sr47MgbrqzJAHVRuf2R9ZhsFt0onkZ5jEuuOBJHd9c7IJNKAstOhTa
ONN/GPX0JqEne5/T1JiR4O1HWkJzNN2PelW6WND150JLRKyaDcVDq48vTHNCl7+kfhVB8T1wUIMt
xMnBExOz34EN6F2AHJUrcZreN6mK0Eal6k7KhVdOnKBGT6WUFvTMuoppcq02BNp2UllHKykAv8WN
nHNld/IWPirvXlm7olreDuV0NRaiN7TtXlWa70aB/3aTDddG1F5Xan+e8RsoZSK8k3wbNNlD6Ezc
FXOzEWThset9D9N54qR4AwVuHyraPSpOV5NMz7WrL9lmNz6e5UGOedJQFMdgIOyYWXY96W6wuASm
rD3nEtU6vZV3iabRhcvOKLtdRK2Bp3dwIeCQHuIv4DTlgFt2r56V/fjDEOTHOtZbr6tDWg1qjwkc
goqwzsXSaXI6arNChCLUMkbSYSGeD3140yoxB0o8pLjE560NWvbRKOLSQ076yZxyZD1meqAWYIJI
Qbyym6zXqg0whu9/DHPug7ws3L5qD8Ycn6eddGhVuj8w3pPNhMUxfDbhsQc94Ko6Eh/arN7NAD/j
NN/K9INbwFFWqk1UsmLDLlMspaqxyemlmheQ8w5+M1JO1jEs7+FuOEk2KQ5uwAJbqzoHSHlWDmTF
RKqPbSj8rFNd3kxz9ShNmlu2yYFUfUsvG8gAdQXHEKF7GdFtL+J/ncqLW8NTlcqeAl+RI+hg1cqt
3IGkpE+QhPUZQrakdcrQ4MIsXGmWclM3AvgZ+bohpMckE+etaTgv4gGs9Tje5tN8pvfzRRJY9zJd
gDCpdxhD3iGgCGixze2hLojrhH0tVRskDTdtDm6EZhKdaAqTeSE5GLC8dLVoZ3r6Y6zQkRoT4GI4
YfdFslMwmnCrkcSyaq6KUP1VlMojT/vSVDJ3LJR92hW7Xp4v5JSTOBjErRVKGQQh+ckfJBcZ/toe
cemas/I6kbSa70PaEqk/4ZDR5zKonw37utZ3UxQmtlp155HV7GKKak4gRKDcosTthfwBlM/OirqD
AFkAv7Nbi4wQu9fvsIjHTY+mJd0o/xBMuF9HpgVVadyhHyZtp4YWYarDMZz8nYyEl4eK+w4X3Uej
To5G36f2qJo3ujVtJjU/5CNUyk68KyvBlYtyGxIJuqIcuWKeXsUGUAakrAObTvxrFfVnYE83mSYf
4HXI7BFJ9tKSx1oPEaVVALWgvvAvq2L9um8KWmDDHFDQ0PZ621zCMh1xSgYXKwkpNugzWgn4DYM3
7uOHXBvvDUsqbL3NbuCpbFVff8kRNeC85A0UkqThTADv1EIkd2LA/U8R4NGHOkDXqOulX32rt3aG
0409iWa4jyqc2rOps0t5Ls6mWnwg34phxCqGXdVScmgjszwW3Zhs6NzfUTgRnFiTz+UxP2s06wk6
WOZFOvhmerbneib/DClP0qQSDFsJ2gPOYK8tEAinGtA5N016sSPQwwBFl6NQkbPzPbVdESE6WYdB
ulWr6VfaVmcoRZ/ruXKsKuOu67t7GFGDrUld5cicDu4I+deJx8CdG/wbyhK51FTxwEkBM8n0cyup
L/hLe7E37utBPSsG9VaWZifEzP2ocShcYswHAH2ycgRNhmfa77dB2HADjRwOqRQBMk9D4Uef19+r
CJXRpOipT4/6wzCZJg4q2nQzWOWxmlSPnnF/Ilj97PZHVQwaFmHkR0l7gAkildSw8qQRTe0qdP0o
csGMXY7wO/BH3n4dAKwkQ/6INt6ORx31bZYza4bldyrjdbSygvoqoTCRBY/R+KT1LfLw8SUp5zGt
aQmfEpf+bGyuIziZFmU+xClXYZ0V6wOopazCjYu0vi/PqDF5yVIhKHzqkYV1XrNza3ozlVQGu7J9
+nrySyT1PhhhWNA44iKW8THdolspqZkINaPQQEqoyILcfD3ASl59ebpIoGIGgIaPhcfamnUaCIKR
9prUesJuckhVndStVBstFKKTwdavgJbY+YVso8XsCYd8E24AEX1vpRPF1OVBvp8oX8Mi5MIWSlXR
9nm/yEMZzSW+3a2XG3vFfyr8Yzpefz3VT9IfGh9LeRpDE2rV6wq1OU5zILcx1alb7JeYKK7bihtt
Qre3R8e0URk7l93y2O1OOTJJH9+Zd0OvrXsKIZ7UNGPo+dI/QmHizNy03xJnebbw/L35V+tklxSG
TryrH/fP+3FXwaw8YaEA3bbzevmmr880bOtOPNTPFu7NQ13rr2tFqlRzkHTeCEbK7Z5zFyS2MzrJ
XX8Qrrv9uC238YkjQf5sWovTNYI9iwCVsTzuN4n5nPhGSMeg88K94YZ7yZPOc8/ykPzcATOujsm9
5ai3+FG58Vl6KO8BtIz3EZft5sTsl2253rZvv8hSLnnzRRJN7lWtWGZf4sDY4pEhgCqKGxUI/ay+
VpNxhgEJQOP0Uomk762INTlh52tpZi+9EXcU8MWLyYcYY7XXkcxOHMyfJ77jJysEkZPuDMUTA/m5
VVaIyxGQpjDovfm2dSWvuzDIjH+EXuIQIUqObLfbyJ1O5aKf7Ph3oy5L+ObJTLTAK6EXOk+QehAA
/TZqjjKLA3TANfzXr+f4sSpF4YD/yShKQOE3V9u8sAwh0ypyNKMFdlflXKWPY4kgoP8jzWqnVk9x
oT85SxgRZXz2Hu01su3V9OTIaFMLlGX20Hc2cPC7wemRqHKTs/p2lJyX6hHW0nQu20DRT+y6j7uf
sSnlawpXMMf2avfDRW8Svwoqry7FTaD9aMJTgn4ft8z7EVbbWsVwMuinZQQAoGZ00cTPuvL3zL7+
uHnonyEQjFO9jmHE+0fYGmB2ZbPoEEx/HOrJndLSFtPHr3fGx2dFa/PNIKvgoZ+auUkCoO9pb50p
YLKbID+xHNqnYyA/CACX/7MJ30/EjLVCIvLv6CdJN1IyV4STxMCwghQbW/uXThjvBNgiUymXFPFF
CxBwJ9qUw6AW1zkAJKk9ozL+ohjdsC1CRYVuqCA0kSwNDeBRcpYoLsXIDfYTXqg3D1VfPOtivvdF
dSSBBJzWgO1Vq9jN2ui1tESn7tvXwTefFau3u0aeOJdMEqjJ34pTX9tzZeD8Gs7PoeEf69HgKgQH
JxuXQmjKAOJ6sDWK+hgM8QE81a0UwliUrWfcILsNmjenepsf9xurRNCOHdbyDNc7Og7VRM+0iWO0
QfU71zzTKhyhOxFMfVKkez/MalujmTTUWiJyG3rBrhdc/EhIbLb9RnP0akMid0qq6ffSf7gf3kxs
dUwo6MTITS4xsVrT7UZRIJdNUETVba+MW1wFchKuMNomUytsKp2eS11djkGTAVdtvs1NChKkFW9n
EcRQmI1XaiMeY7mBDdIGt3kqP3z9tnwWp1DtRsmWMiZCnmvVmaGx2hzu2sKeFe9qFDRyQXNB6IV7
0/S9oVcPWR95il/dJUV6OYfCNjBMwFJh7OBWX7hJpUJJb4TbaYpORKqfXShsDwNsvE5dzlz20JsL
RZtMsZpzq6M3KEYHs2se4FrF2OH1tRNlCvxitChPRDefjan8FsRB3lQW192OzuybsYQa51n9WQVh
SMwhe1uLQDQVZ9Ax/4On/3a4pb77ZoqiKoig6P3O05P23jLq3VCG36g2HsvJ3BSFHsHHb25iAIJV
0LiCKd7nhoDXh1JDqRcSd2qSPZyabTclP7/+ah8ry2QIb2KI1cMfqiZXspYYAu0nOyuvxmlwDL3d
Zsmpm/WTowA8iiRi94wZLYnX+2fQSQm+pHPUe5O/wY2CMvqLIpUnnvTHeIHp/DXIWjLFT80MPzbY
+Yq1bbPHWPY3I1UAE7NbIQINFesnqtjS8rVXB4HMFYesEXgboFerO1tP8T/tdUZsXZQs8WMfFTf2
9CvDqXBYhB9BBjK5rRO5yZXmiLu/HzNg9fVm/NXRpxZtXhYdj9WAmNs+ZZN/4pF+tm5vB1itm9+P
aS6PDCCLvpNrh6I5msGp83SFX/sdM7ydhr7SoAGlH5VBkbAP99GN6iSb8JKao2RLZ9amIdwXRpeK
YGgb+6/3/4nlW/vyqJRiRijCvWeamYfT2dYvu285N5RYWhfFmB0bvb7Dj+ju62E/iSzeTVd+/zIg
EheZKLP1oHaw3AbnjijC1yN80l19tzE+2H3gn9ICVGEIW98Gu2bbninbbt9um92JkU5NZvn8zemm
Q9WQTcqPHmZzF8SVwXV+a1xU7uwEjn/Wf89ReTjx2p1attWxJeLYVakhQ6rbdi/t4ObtpY24Ozm1
ZR2+eLvXwqljhxAMQt+9NzgQt66kXXC0jktqlbjB7alX+bNLCZMLExAHtjikIO+fY4bPV0/XjVcZ
8nQVPg46SMxO25naPoc4/vWq/dZV+ji1v0ZbrVrSw/PrtKz3hEH/luXFTqirB3XsY6jfmUADoM+A
1KavSkP3JqkQCayQ3lxMMPD93GFQQIehfS6M+aHQdBSxUajJ0vFWiMTzQKjQn4kfqTgLditZkyfH
2VXV69dfz+HTowml+UVajtb3+uWliGbqUccUph5IkBFfN4bkxrV6QkHvs/2tUUsDKMApj6Hf+3Up
OxmByrxkmPS2U87UkxJYn8WvVK7wVCWhQRMQwOa7N2iSRohsyAp5zWZ0YUbkXrv7Xbg6N730+uSu
/uyWfDvc6vTBOtOXrZLhBmd0Zaexq62+l35kmxlSn0OH7PeN1esOKDj5b6kv/nHQvx17tcmVXE6V
Uu/Z5L3iLBywStrAArfD+mFsIQEKg4uIzYki5Kcr+Ob5rva67OtpUY1MWITsjkGtnQ53X2/FUyOs
DqQ4nIIyXVYwSYR7gSaRPvc/vx7is+LYu12yiiJlocMOMEClQb22zvVtfmV5uWlr5/p3c0traxcd
x28KCcZ3y8n2wsH3MeiwIf+CoXdPfJWPvXSwyG8e6CrqKdDwzk3UTzh/+/M4c9KXYLZJjTF3uy62
0XbwajZRb4PjMB+HywRpR/vUcfnpI6eoLC1FBuLK1Ws5KRmWND2PI8b1J1eeclCmX0/zs/NF+2uE
34iCNxdbFfu6MejLCMarNv7UpCO20ifO4ZXNzp8vxJtBVu++ooaIJ4YTEchot26m25JL9OMl2xel
9sZN6yTeqeVbmTh/HHN1AMCyqisLVv8f19oen3Fn3tHUs8dN9VSfLOt+Gt1pOqkdDWKSynWQnFuj
3CNqwnjXvddtMP0LscOwy6fkGnThCy7Eotc68jf1VBT06QoCLUNuDnFD/HneH6xNFZpR1TPRWYM3
HkPc7hZ1qv71643yabClvRln9WpqhT5i9DX3nmSFGaR28b5MJOo7MnAraCWIwjTtmRyVIDHHJ9Ap
7fbrL/BZ6IDfChXLpVb1odnT420POF+m/JGJr5kBDnoQRyQ0JOFSgXweS9qJAT8tKAAU5EpEUYAH
vDoBhuUUr3uVI/UQYZgHE9Dpr1JoQA5vPUiLR2Gbedp4SDiotvGJl+bT6b4ZfJX0jHOqltRcei9U
x3Ow+tBrLBCrspQkdgErE5+D7qTN9mexINqj5K7ArfHgXe2lLi/RvcutJdMbNlTyUDuxtY1I80y2
cSc5cdqvXL3/fEffDLfaUjI+leI0MVy16fGJsRtngdWXG+Eh6G2Ia9T208JTDftUa+nzaOTNyKul
1cBQp63ByEs1zX9Y2j4qMUHyRD3GO9Xy+fz8ezPaai3bSi3iTDZ7r6aHgUSZam6CjUEDDTXiJ6Wy
C4Rd3FPR7yf9Xy6wN6OuLg/yPiueNUYVD/3eOGPz2sq2vhDtcHMqxTz1PNdFCb3rjCCMGSve53eS
m7rhrbof6dB0V/X9qVvx0xPvr4kZq+skrcd50hsWL7fmTatmiLeiUOOLpwhnJ94GY3WFNBhvZMiG
/zEpdTPuaMzZ5mPglI7g/s/e9/969db4xxJV47hWDO6OQbHN8r6OYojde7+rbCOJTkzts9zyzdYw
lrjjza0/oE0YDgheeL752ODTZESub17FEixbqPXw4Jwxkf9HB9pfE1ydLUjdDYGRsGpliQB/8iRD
+dT00kHWhsqg/fVl8fH6N7E7AwGtcVvgAKutYnDZQvDEbIDWSZc6wIDqMO96m7ZEbbcOoPmTy/fh
LOOCoJ0lgywHA42t22pAYSpLa46N3KvN+bJp5KOFwBakH0zlh0CtfxQYlrtSU6FtWc7GIRR96wlt
8IXDA3VbADpH44/iKPzWE49ifZMsVxdOcxoNZ3hyGFq+X+wYPu7clhWo6a54pGRT2gnye+3URZ7Q
zvoG/fyHVs5coFq7DCNyJ1HCX6oxCU7VzOQSVgQgF+WujS5X8wa7tVMdu3WuBqNHBPYL/04jN4RJ
8/4LZgind75Kx84oLvNhfgjxtw8gxUUX8JkQbbdObI7lWnlbFljGI5hWUc5dfDd+3/tvdn/voz08
xwBjam2icoQOv4S47EarRANlO+jhJxZgfY4s46kK+uEwGXUV9sH7+Y3o0looHAACOuhb1MsOaG9C
9j+YtrSpt/Upb6sPe3813u9I7s38Gjm1kjlAtIYMVHEMoAXKzXRpXAdXuhdf+4529/UEleXAXT/Q
32ESBpWLLdDqNjWh0oqh2VfeKCGe2lr9SxK3Z+asjF4eBKgSpaF1jZBNsptF1ETHEU0BwGolaniI
aI2Lkhk8p9gdkclGK09ySgCdMwCmnQH83c7jWL9FJ6S5blKr2g7F4mch9edAP700yaOtaCXRbjSk
4A7hEWFfopJhN50yuCfm+WEhMfPAzh4tLhkTZTDz7xeyCehp+AN2dn2l7c0oNp2wIFqBHuVMDSB+
vRzdPJd3uFx30A1mAx1V61sV4zgSpuU9lmcHAg/RAf0Bi09EQLaslXvmiSKs1CLVG7DXM1G9j2X9
JkXsdgwnwpKgfhBxKWv0/AzbEMii816T59aNCvnUFD9c5AAQ3k1xFZKNSiUWc5hZnrUzt4Alt0hy
HSRHcer/xp13crTVxgkHmBG1wWjxngWsDvSAHTqGDJeiYLf1pxMruI4c1rNbBWKCXohCoeWCl4Fr
9JOLDCNE+fHrXXJyUqvXXUBvKhzFlETsPN8r58ie2/lOOiD8syXyOjGjj/fO+wVbR16VPKdznkhY
y7txsxvdarYbMoRt4ijfkWIaAOW73W14UK6+nqa6fudX466CsEwaSNMSLdsGNaJ4XbJr8+F/OcTy
Or45x6AV5q3oC6aH8NXGiAanmF6/nsTHo3I1i9XVIw/UCZq2WNaqp0woyU60QZnpcnZ8G5llDEtP
rNeJHbiOvBZ78hDRasvTrY2GJqGvDs4kJSduuFOjLJ+/eXIzVBu4pGO+BXTdzdt5fgr1b//LR7c6
KYYQ7lpSyhBvN/42OZtRdQKE4PQbxbECYqzA1eIfX4/54eJerdbquIgM+kmiT4nDGvWNlOveAkJH
/XiqZu/rkU49wNVBYbUpKu256nulHCPL45X6XWRcfz3Gyc23OijkYMzlskksKoyKN4FJttFZ2Vrm
xfIMzbPwMLQn3qgPVarVAWguRc83G0MXBHrEUW55sHV+V8Yh1DuSHWwA1L3AgC031d43wX2dyoE/
xHjvl24NmMIC0WqRYPc9sf+xMF9GXG9/TQrafbh8mydolyfOprVRYxDqqWo0JfQc6UL2C1TtT/bE
l4PhXcizms/q4EhbzKL1mPc4+JXuZzd9kXaC0zuK4aLFRCf81LlxakrL528WDhInpmY1e2UUDOS/
vVg7BV44tR3XIJVYQuJRiriMkbPet1fzLnPaAwJMNgyvw+kZfahP/N6LSLzB6adwCn77/ZT8IRuy
SOJ4X+5JjXtyvsj2gaPvBNf/2yH4slyQe4htFBGdj9WrRgI0xG2LqiXmrl4V2Knb74RX1V4qeLDf
Tu32z5/lX+OtMdMVhP2ik8s/YoDo7I8YYHmWClHA6fl9ejC+GW71KOcmSyUliHzP8pGywHgNot5c
X0tJha7HYJ44HD+fHdwCQ1+g6FCG3q+cNlg1DBV2SncYNo9LiDNdLUvXb2+nkzi0z/fJm9FWZ3Ey
NuhM9pxZmF6Ue+ssdv8fbVfW3DbOLX8Rq7gTfOUqyWvi2EnmhTXJzHDfd/7625CdiIEZQXa++5Yq
V+UI4EHj4Czdgo2+XNEjO35/6quk79ErV9YYT+niNpWWEGubfd1fHOmT/NfkLY7qZp7gquDw81Sv
qOzK553w7bjxZJnVaQdVxRhpxhLAcrGf9stOd6bDeMQTfr5iE09WxhiPIW1eiqWOIBWUSphLmyza
3X3+fuOZYMK3dkSChoRK7qvgrVXlf8ADe94AzzOO8yErUARTPCritQScfzOC0M/+Cu9X+8XgLxIl
pTDJCBSTPW00Sf3GFXx5xwUO3qYxkVuohTU0P6j7fdB9cbHx0kVuOrPqHkMeorPcgASFB448mxRd
VtuI2UpxmEF+4IGXYLRB/AE2BPQlRR5kZcw72Quu+N6+GWCt9pOBkKYbIsxh4YoGmcVgagfaJzfK
3NTL5jV9pI+i/Auvcl+C2ZkYbMdna93ZNTzkpZ3wXzoWhLFBt3qUvp73yM1Vncyx1VS0OSaYKTGR
kWinR9WIwMi2YFC0k00OBG9+spUh5vgGQdaDjBxz0MUY2YhPDal3zi9l+2G5MsEcX6PTQGmXQXmu
xVAgqiSYUcu8yIltkfiBdbvcIMrhzqTw1sWEVbPeqXLXgs2/b0BL3iAyVI0B5IFRLrvgL/rYzBK+
3RBgMlhI8YRPRMhENFdTpt8ttZRAC2Lec/aBrvPVyV/tA/3Jq9Mxt5PQJo1JkBFRD8ue3nW0cNNY
9CJ/3yWwssac/3wMimYZ4lPygFqjYcNFYRF1k3NrY05+E+vhousBoVerekB79vPVWu7Jjn/kt+F6
tTbmzENbRgiWnDzvJEgfXwK+/8k+MkFD1fQRplywMno1UFs/vtof7KOBOBbZa1TdmJXF2WD0qtTQ
gIiGspgPv6Y+0t9FLrest3kTgavjhy1mZV2pJJj4xNGf/cHwn9ubAkhW4RFnIg15aNzwcbBNP3NR
mC9sXp1q+4SezNOftzoOaZVogtRQ8+glF8ubKud0T3EMsG2yEFdCMbERiYcANpju4/aBc6C374Sf
K2Bb6tpB7ojQ1+/P+dBT9PqUnQwySDrnY12QGkia1xB3mR8NyL0tfpLyEv/Uy87ZYcAzQ/lprJQQ
UigqOBJAVCEgYFB2sjR+l5fv53dx+6Y7rYlBxRF6xtoiAqfUFKx5aEvCqLGVGpw65aumk2M0fnJ2
NuO+VEGWoXcZ/NSt8ZTNzZMydDekh5pT1oA1vHk0RvI5XKq7Zmmfzq9w+5Wzss2CYzVhGk/AoVZv
RPtnblC5GdzGAlXDBW+P7avmtKkMjIxtDJJrAxbNBnWpQ/CEeMUz7HwAP5A3IXvMDTe3L4CTRQZM
QAtjqjU5noUKMLnspFsKXNIN/436G/g/2WKQI6sknSQlYjEKkutH43uz4rqIgiz4YlQg8q8oNYZK
GhoGbIGt8PsSSJD2k0ECnYkoGsVQtYyvg2jwqxma98XyLQah6yLpuyktdpNUHXpp4oDacQb81dlc
/SDGmaQWGltZMxR+VoLE2E724HG+nr5EvvpXeRXfGl7xYN62nnSIUUb6lPsg0/FHx/wwYCT4eqbD
FR73Jtk8w6vfxLhbIUDqCxwdxrG/aYHMImw4ZehONqoG8O/sX1G7QbMTb4JlEw9XdhmnUzAXmppN
HPtCKl4tQgkxqTr+Os4aUsYLJofOn2PeKhm3MxcwbekFUjGy/EU2HiXFE3hUC9smwG9KRBCBvepq
ByN5Az2UAaxEk5cVn9TgIOgcB6J78tp/TiYYvEVX7JRjQI14kwl5aDB1dmAFk6HfOO90VFkFzqZt
J4ohRa0rYK6SXvWd1xXi675u0X47PAzO5DRf9Uc6gZ3vEs90G72yyn1z4OeJt1FiZZi5LMGxOcSt
cEQk4s+3PxBpvLsAkTbxdmWLuTBns2uTOqJ4uyv2421tQ7oPOcjnHB03tN/E2pU15hOmUMTDqAUe
Em/Hv21vOX09Bv5S0peSKCEf2FXkBvxHttSXfgX+/AzkSu1dF385f8a2s2artTHwFsUiCRJ6c0Xo
2oZ45iNm2JE1M71V1mykfb7cF+NmOLyyzIDYiDFsccjhqJpsg6XUx6X5pXOaverSzynY3bxH0xYe
UEfz3At0G8tOO02/xCocHst4ELpcJ39cUNkOT1YLZ3AtjUfwzimw/N7S5WZgfjLIVpqnASxduQr/
LfXGE/O71JRsjhtxDiTb2TfWZicH6nFN9EA+lyDyfWPpuwuCBHq8X2Pqz2/H9vf1kIMbDEhteKBd
pkUc8i8t4rQOijggeHILm5tp462PARyoMjZyMq8AB9T018+Zc7Sd8naTtz4GcCTonGRGg6PRugPU
K3AWUdFBm7bbO6KDmvMFESzPJAM8w1QSpYPGl6ff0Ho6+MloPV25eamnXxDB8iwyyBMG/ZKKBRb5
3mOwfdmfvIYBnMBojB6TvrFvQvpAikCV3WT3ccBj5eSdNgZYxFhQpX7BaRuk75MIxkGNR6nKQU6D
ARApQWtWMxomJYqzoqRUn4gEEjVtANsZOtYwHS8F1gKackcEafn5k85ZHVuHLic9mBSjQp5vAHFy
Vad/o4eXw8y6XVA5ARZbYKzzvpmgE/+cS3tzDojjiGzR2WjlHJKdxvvxmOOIhP6g1dUzaa1elgOS
zYSAtbo1r2sluVEi3vQO54YjDIqYgd4nZYhM2hDm0NVu3Fz6kpmJv7S8WSTuB2PQo+yGZYFg9ylC
Su3Ff4b/C+rPHDAmDHK04gShg+lY0onBqGGn/nI72S1yn5h8dUYe+PM+F4MbUm5WKVq8TSgzXhsG
ZtjAV4nOV/v8weLFz0cu/ZVXCOjQTOIcz53nKHO5+vGiv2AHOREt21mcKosWQIrwh63nMvBllzUH
rNjKSttjYCNfcLFgiGJfeMMOgrB7mT8NzVmSSf++2j5DQ/djSG9oEeVf8EpDIXhHrilrvndBtY/j
gib9+8raklYgpqU3dH9YvBBZanSMXj+XfENuEwTHAdnZ6zSONRMU/bib1StReBiy/wLd53gfBwRN
BixCEUT4HdHeD4KbfmGoqqKBKQk95MypArMlSI/nNPfzsHyMAmj+VoriS2l4W0GSqkoGH1EyxAKW
mse2vH3SVqaZG3oA4Geh+b7+lc37cmWLuatJKJZqEaChjzbbVV7pj/faLR3TL9x5pznSncTpFDtv
ELTcv3pmi079sqYysKV8N0EIMM9qHlJt+uPPNeE9+quJYqxLaPYCf/FycyCl7WHEvvXxYrOM3F9c
6eaCEtSmf65sMgeuLRAutN0xu0ALNSGoDJdbw7f+pO1oZY7+nNX51qciU6cIrSu/Jhhop8wF8f4m
dq2sMYcPt0uudNDzQXv6z2peXzsXVvN4W8lc1vmoG8aoLIWv38xoGcCEvZ0+Skhaig6YjWzeiBk9
yK8ea6vFMbe1oWPGFHJ4KG5IkV0TEfoosbVkAYSqbyFgx3HOzaBnZY2BFQI292GKgGNjg9Zj7e+o
hKqfPmJWZuZY+g2MGCCHghgGxkOYfQzSRDeqGSft7WmhV4OIx3IKaCd/2GI2cTKhQRR1gCzpQV72
oytg5FKd/dCd/6FV5kq+4V9y28f8ZJPZysBUxbnr4tI32nqCrlzxb6NAAryPwej9ntuHEMhuEoVI
r1gsUtUshIkct9IhvoI67M/gh/+63jxtUCTSMCsLMieWXhfXi9K2wkuF+Y3tizxbr75bPy4BQbfp
O3yEIvurg7ZaF/O9ciUsklirc6hdx+mNDnZzq0YwXEA9r5/iwDWL5fNQlhDHLiK/yMDnzvmKFIPZ
HwCJZhFk22jaxFDdr6CZ5YKaBgrakWjp/jkrOx7bC99dugftIZExfQaOZDYqCgZijhArRJUPCkN7
DOg4YLYNncktnQtSTltrW1tjILqFaFGVgLILHFB5bKOnZZfaRuZDzdFRr+ddq/rnN5PGIOxeru0x
4CLJc1LgW6H0XKbQTpodtb4ZOx1cldepiNPYcQcvtwKHtUXGVbUGQkVdRCtvNy8NbJAQo3c69KVe
Gti4mfWtq2htk3HZKZJ1qNniG9IWnfSKJn5/tHsUF3Qub10Oa3NM4Jd0KpTOBzjoEEBxCuXFL217
M6GMdf7b8XaSOQd9PhlpDY4uLzPu5Ba6OnXunLewBc2nhUCm6NeTBpJWeVrImPjScrtAmriCGHRQ
fz5v5PwywAf6qxHowZnQe0YMhLZaazG8BI5/3sLmFbpeBz11qzALbDepSPKXias3QvF5XwPV/6+2
Qkz7NYGG5ag3xnhF0BGWOWTf1g4lM8IrsfN5kQ93eXSHV8uDRHeoJBkc4dm939I3dd61AYm/mtLy
KhpIhvgbQ3mQnSN3YD6HOsPsgnfkG+erncdC1IN/tZUqYhLkyUv37pvTc1tX6NpHGIwgYSeXE+0V
fml1C92cdpFfGBzz1sZABNG6JW2iIyI932FvSvTzrDFIMU4/HCQHyO4VR5mhvO5nV4YP0Xb9M79y
Sjfr99cK1JR+/XTx1EmxNiuBB07rnZ5kFibwrUFI/El7WBTZ5XgK59sdD8j6AOTSEDbC8RlF8f0t
B4B32I45ypWtRSaZpiEr4zeoerettVyRT+SB8uHp39Bg+ocrY9EkgaC11NCrBDohqFlScWXQFIjv
7/ZZnYHj82C1NrGZw7SasI9v75fn7iODJAOBpk1ewdY7QlaefzBIUoN2SZL1d9niXJnHQvhqC4el
yKVyNgQvJF9yqjg0udH8heMVnDvmSOC+MlIVIlSB4z5BtgcyPk5rKzsoat+CvsIvXPUbr7dkM+++
9gsGP6pJraNcgc+rH6Ber3kt6M2S2eqdxc2d+IEbr3Hgg510ScKmDM28Fo5pz8UZPz7P2PzSLYAZ
mwu6SzhIydKd16A6I32GMboOFEcKOMEmE2M9iw/FdyccvX53/kvSjTuDk1RGe31z61I9jGpEBGg9
dHtKT0qnh/hPbN4HZAdhhqGs5WnEB9TuJE9xlp24f+5Rh4IQn+qE455HEr+Ve45DkDbaM0cAG27T
JxrXXXj2GCipUoEMBb1MkSiko7LIEyoYTjxOIizuscmad+Pw/IRBlCZRul5r/p/u76PE5GpDsxQP
mHRGgJdci5jHlSc7cQgaAFWwi1n8GXROkCczwYm5yI1eDnXgDZB4Emsw/c/gWjFi4S5Xc//8CeC6
JoMtAgb4myhC3JXhCECCm1I8oAsP8/Wq6AhOM/zhp1OY2ATZpkYwByD0uzr/OY5ypEZZfTpzKoZZ
ouU2am1GC9lk0RYyOjLLD7s4TymFgRMhNxMjSbA0Qft7Sk0M/kScFyHvcylMQAIlKYLADs93em3T
5Mtz4HpZUW+zh2l18SjMyyaoMMogSdg9FfTNArHiQ2pHMRq2qH9Uh0sm4DlgojBgok0haSWakqcm
Uw0mX3rEqEm0GR0k9f7PjoDCgIketgXugJew680PHd4CmYdOPC7KoGQ4cOoNZb6N513sYuAeZcUA
beuXjMzyzgCDJ4lGgjgHbeDxUp3dwoF43o9LFfp8vEuVF1oqDKRAaURdYhU++vb38PFInbnBVQZN
5HBUElPCUK6cFRiBm904+tSTCO1T4Pdc2vla0ZMrIWojS9amq2nscitAek9RIeAjDR8ldbYqvYcw
aevkWe/OdWKX1ewEbeoH8nDXRWDnUIXbRphaq9Gnb4skHwYpWiBGne4qrbvSmniXFDWPc+sVqT8t
BUCwWcYIN9RPRJaUSqyUeohLiCcPX8q/5YPi0SsVKudPwgeoxPkQPXfi+9IZd3iZcJs2twP2n8bZ
92MTTkuZG+/KaPzGW0626G9ZIXTa1HMaynS69Th28Mc1gdWmHtF1ZcsUhmkUQpyEt3vmK3kW5gMe
sXVlC8LyL2NMo01MVz1Me9pru5QusmwOxKPDQ7HTfMkllVP5kJals2i8u3b7QjrtLYPfWZ1OZaLq
COTp5DCFGyBqS+8MJynvTX+5pIbLcx4GwVtBaGOZEt2+44NyoI1lLTfCuOoEHc4jvHSI0+tQtwJL
urmgn4ZnjbnfpSjO9X6G+9B5W1yHC9pR83pPqwPT7QU30/bn+1H7gKTTr0ejqtS+IikwoJEju2mu
UvW/d119Lw5CTHbWLkgCIRFFrOh/GE6crDH7N89QWTaVYx4YRBHetx/DA6DwuYB04zfRy8kcs30K
RlcmAvHwn82uO3oCtWOz6/Gm5Xabb9/tJ4vMeTOjtpy0+CduYjDbekuhg56k15ffyRxz0vporOWS
XrRdnDlLdB0EHmR0HY6PnD3P8BEmPAIzfmcs6lz4tOVKbV9arvI9kumQI+S8R3hLYqKjaspMRGJY
EpqgmuVBlv7lNkHR/+LcrjHhEJReh3nGjeMLpewaZe9Ao9SNhwczjOxY++sPd48JhupG0zIhfdeV
w3P4VxMAkCWPpOin+721zsa1x1zdWQ8ijG4G0rfx52GBDqaApnX5ocsTzwCPpJb5yOW4dfBxUtBQ
002uJo8uZ3+3MfLnGWCHBLRqhuhcjjfXaGNG3oaCVPcX2qHs+Y4S13cD5pKkjnckti+Ck1EGWSbw
6plaDy991xuWgyosJx2RhigdA3omjk37LyR4z037jWHzm/aPCY0zR8RggaWQlyrrlMInf6WZBe1J
0JtPpkVusc2H6F6u0VAkgcRQd4TKDkuLhGjTgoyQ5hLwkSguJaPk9edyjq3BwFAoJHEbxaB8y+Pd
EqpWZCjWWBZ+VOeQLnviuBXvCzM4hJFlfdZauNWsOzOmi80rWpAKJcf0J58/JsXzYgaTwhzq8HmG
RGRq3KsNSNZl7jQpz4sYIMq1NMuhdB+AIefYDWZed7safdTIeGJaOnFNJ52u/2wX2TGCGY1O0NSC
H3WOYSJxDW09J4wt7QOl1q0gv25xDHIWyY4URIFRT2KgmEc0IIJLWzHRAUOZzjU7pwktnluej/OJ
yc4VZEFaDTptbjDQJxyrzdcmn2s7Q9SmtNOhU4YbM4hteOzHQCX/BaNESXb3RlPcZkV+b9b1NaQ7
v7dBFbkYoncVOXOaRG2tCK1NvO3heDU7kkAkNF8FGn5rmRx6F6+BqxoNnaQ5KAdK1sW7zDlHlh1N
iPsmhRgeHuehXFlGG16H5CBDk67ylIxwqAg4gQPLjpeRQezlY2JseOz0fW98q7Udx7t428dAkIig
IWwVPKfeA/v0yJ/BYMIgkNzWQWDSollRybdxLD/MtXRoZvMmMnRbrcxDXxTvmcj5+T6GLzMwNOJ9
jBkZ2HwnDR8ntGQHFEQ9HiYwYSe+YX5DRf4gBboViplvjpklDJUdpbkTpbFdmxlOEK9DnH6uMzvM
ziyIpM2KMUU/bjV/XtTMS3vQa0JCfeFsKwfc2ZmFMSwXvZFwl1Qi+AzUu1DjdnVxPJMdVIilMR3R
g/6+gIS3Hib66YRyLqBChGdHmFlmbNpdpHIiLN6noT9hlTxJs6o3tRbvevRWJdJTpxmWDl2wuYns
82eaAxsmE+lUahJHKQ2ZQf8Sgd27bFyicBugeJ+HAQ6t+1H/o0Fqcd/7ua8/HOnlEb3VHK2439QI
fkan7MyFUqSymRDc9DTL9WZGLM4ZNhnM6KcsDWb6Ynt7Tu18rpCYJhPDqHo7qln44uZvayQ76xjI
vzKJ5UgV0Edo6Lkf1/8pYuqM0meo7nG87+xJghHmAQU1bjSDl1HgQXFYHR+64Om8d59/ocEAdczV
OarHRTeXGNDz/HHempA4/4Fgj4GGVEzjNqQPo+fc3/PEGR2n4Pfq8vaOgYghS8RKoL6AIMOqoWRe
8wigeRYYbMiibBYUdPf5UvgxwjQD/umc/z48CwwuTFWnxyLkyf2pEu7KOL3quCI5Z2MwfBEmjIiX
PEukhebcQpemgCUZr2TKs2jaybIPS7T+4q4FG1knc+O/80gE4ww2QCBVrpsZ7c3/M7WCn9GLKR45
U1bOrg5R3qYjsJw6n3Z9Sn9QchJu18NZTIc1ZmODEOH7RGlv35U65VljdtLU00zNalgLTBd9rRCi
OUDi2Yn6v00/uHonU8B6MxmoLYUw18QWBuncvmC9JB20Gx1UHRcx7/Oche066iCmZhrJOzeUcyzY
RqOhFpNZDtPQT7vECqHZltehnQlPc3udlR/Pn3IeKrJtRrj98zSp33VFcq4tttOokwVFa02cAbn5
3kqiHTd/mc3sn18QzwgDvWI6T6A2oc6ooaKV7ASQ4aYlBxu5/sDAL1SAzLaJkPChry3KR5bawc4A
t+lFcyZnI05TPGoVr8BjWPLCiHR8Iwi3e6rpBv9O4B1xCqf0NVdJPoteaKdOVV3zHsmcO4BtLgrV
UJbjib4Osq95CI1S8vX81+KtjIGObprLTBJANgTqUtlRBEgz6J23DME/nbR8O2+LF3AcedZW2xhC
plgnCxr4XgccF/WecXCR7SbSiTbIBWR5jgXA+OpH9fhC9lcOarDdRJo2pwmJ4SS08TNHOSnJbiL5
vrWRCr2mHCq1+LmB/FxmxzxJuM3ZwBUgs81FYRQgf5dixFhstb8xSP09NiRIpg26YEcEnpqY2l2l
jB+nIHZ1tXDmNoVcVq0flFlevCRVCovzrc9G/iZ0pX4NLtO4jmS5xDvjZRZfwVkpro6Foc7ndpXw
vjQLOkGvhAstpLznvuWcGbYLSQ/iWlRzBGZR+pfWYx5LH5y8G61K1facXeSti4kBxw66rLN6fK2t
O7oum0HmgA2rBJaMGmoJBjbRDG+NHAO6Ibdlnrd1DNyExgQ0G6LYr5u8cHXSNHagoRO71FuQcmZR
4uhVJjtgVrie6/p+Gqba0o32YYnnj7IkpW67VL0zjYWAOfPwT3ebCWt0s+wyBZJ1x0tlvMWowsfn
TtxL+gF5aMh2J+WKVkR5j+Cb6rW20l63Ey/2y+Ju9iRX3JH4jpfm53xgtiFi0HoNPYJInMRVas3j
Xq147JC8aEalDr2C+EHPJlWm2hnHMfZnvQeMsYtetuPLfB/D6N8m6aBLz4CMII7zBBEBVu9BcVLU
ErL5D/UeVoCrMoCDDjJByypYVv2ZqkW3NtmX31VQvXb+uHAfFEfO03MrZeOdtE46o15AlYGT8jkm
S7Lv0+FvcxL+AYXW7BSSJlvE6O7GqHwcUXm1yqS+IWbxKVfG1uqyHk28yrAP++beKDXdIbM5Wkoj
6LY569etOH/IOxLZGnq7LLWIPqq99C8HzDhXgsqA2WSEWZvQPWu8Yh8Iro6bsbhSDrLmdnxNbw50
quwTTG6UVqJx6HuuhNcqirQjD92wimISEcPrjDWlayZR0qg/mKkXC+jKDuvdlEw7lZSHtoxpKyBw
y7yFYKDbxuSTUBlOVEAVkUweaY2ruMs/xXK3N1K0I6oi2Aok5SB0gjdliRPlzWdzAsUqCaPcHSc9
sqQu2BeLAsEYMbo3tSF2FTXvObE8BbxXXrdaFQPXo7j0vaYHYPTo9iTCRyoFdEHs+i62epAqhNL3
ueTNtW7j4soog8KDPueAYUKPluKhJS1zAqezlOJ+grQgbWo0o3c1+f40abD5vC4MuiqqotBX/W4f
kUOwNx5py21lQAut8JfEPX8U6Gn9/b4abGoPLamZSvIw9AOUNUzDEstHsWk4RjZFIE4+abD5vTSL
S73uQVtc6NNBabt/Qbn8IR+lx0DIptuyh3AvtIeeRNI/ysvwTdLGa02K962UO72kfR5M4ev5ZW/f
Dqt9ZvA6k7S+mmJk04ObAgNzy26+owSKjV1wFXl4W8wAdCSEVRiK6OaNs85Kwpsx8BoztDgLoj/4
3Iekv2J13c2SmcSz2AiodkCSbbge7p6p/MPWlb3mELm87tvNR8ZqBxkMRROz1kwCvmmziI1FhFRz
ZzNwy7ocLQh+yNBnld5VMljZZLANhbhKKRosUoRwE9od3io1wdtUBnXSReqNKYtD9JQNzqolvdzj
9KPkyZVF4PolAzlJ1GbyZMBZjvPFz1HLAlV7/yKVqs2b6bSfbAN1rYJMXQtwVygdJn4lp08SS3Dp
xK/kavrnC3pTN2/elUWmlCATgyhag6iMZkv+B6WRlSkmABRqCTK3JUzl4Rc130d1balc/OR9sOMd
sjp3ALK6aihbEjpwKPc91VnCQPhl/TccKGEnb9VmCIWiBIDMYM6u5tEe5Wt033KwZPNptNo4Bkoa
2ZhDQ4XilpgsuOIrqx0ih+ifxp53njnni02Fg02trnIDm/dM/mQMLzyvPW48ZG/5LWOcK91g0+HJ
kHdDkfWCVy6FUyt+o+/SPrPDye/TxBqF7yL5iyh+LGVujNdglu3P4zRvbxlEyRcUPDtZLHzTrPep
3FSOgVqhq+ZiuUsg937e2nHE98ytcBzfWHknKaJhRj5NeH4EBU8q2FToJHA7uqU9WKo1kyPVVho6
/OT85iPv5EdsplyfTLlLaCvXXDwl/X7quEyfnN18lR4feylTReAz5ZTPzO+FB6fdl/t5OOCjUgFo
mXKIJT5vZIG3NAZbRBJVsrzAcbX6Q23+lwe8+IRzMtgEuYlh9FBWjyfjnQzInLuAHccNmmXSuxRw
CXn5wyzd0b2sHdkb1A90E9vdedfkhA+stIYUJ+aIl0jot8HDrOVuN/wXZ7M7N4U9BB/P29pOSq48
kYlVDHECIYOMqHq0JTSGZ047+2QPshXQM6EsOzwKTv6NY5NW3s8cPTZhvjRpJTZKgtgBymOGvovV
+SYOvmfzbC1NDuExn8SRlw//nLfLuSLYqdy2BaVGr+LEx0Zli0plyWPiTsLTeSu8a49NoIMJC2Jq
4MfEjo7udF14026we2e+zg68ygPPFps814ZxqbXqSMCs+8/JsOfRWD75IWf32Mx5lomKpIsCnUT6
qhqP4eSVKq/VnnO02Qx5a+r5qAXNURGPSgxIn1KX0oVJqre4BEVSbg2Y44psBjwnUZu3pEXbbnEr
ZIYXjiYkhj+js8wWA+kGVMmuBqIGUn067yUclGTncnVVyCUyYxhcRAlAjHu7EBUOjGyX305Hm02B
h3o1NFKAByyl/oQkb+qSPZISVJqx9PrgfZq8iqIhs2JqqiqyRItZFpXhQNvxaJu7YL1w04fHuspl
Mcs2Mp8sMugFaaJmUAMUq/oDpSOEpKYz30M3BRVGfoS+fQJOxpgnVo8R0lnu0AtByH0yGehQhfyF
yeXi4a2JiYOgQROMsYo10TxHm0JHWb+ebAFNAhWa8t/Fmr3+aMyzalGV2dBH5NNn6TBqDzVI66SU
g/jb3v5z59ixlh7NMWPUoOpW9JGjiI2dNO9qVD/5HitssSRInqYDIqr3ZBI5nvBqZKVN5KLPgVN5
4AZ1ZAnTf006Oe+BiNOmUbBcBai92mej1JuGF/XQC0Pf5JS3nL7W4yv29U18skE/3MqGbojmGFSY
WnjetRCCkXjgXjB5yfMAuqMrQ2kvmeNi4vMIkHGyG03ZT+U02ed37DeId1oOAwdtNIKnKxMTP9u3
t+NN5AzW6FEl0faBL/DMtcbgwaxksxEU2DyUUShB7/OEyfGFS6Cmwr3seXvIAANyvGPcV6hF1ZlD
uRUwgky5PuTimvJZyU7YX/Gvfe4qGXyIhjiMOxVWaTiTQhscStbgvqHsEYUveH/2BV/Nm9QhmQwI
iv1kOngbfdBvwt+fHsOOm8iLmacZlao0d6JtWJSP42NoXS4Zsx3bn+xR8F+dg2CplkYtgLb6pDqd
th/lhyK56eZvZbBYf7iXDIAEGpQ55FjH2vDY9Csh/quGjgVEeXy91J9SiGA7TR/sOjX+GqXBoZOb
q75sONBPj9wZhGEnSOZuIUWp4YMGcmlJ5WNqXmcktNWUMz3C81N2fEQxpq7tKEfGeFAPJP9cONMu
PIrETu3TBZyR27Hq6UsyWEOGrJxS2s83f1i8XPYlJ/ECByfR2C0u5QLgxqrUN85tJYM3QRUKpDTr
BE/60aUtoIJhgUrXMv3Oj/5SOPUW3odj0EYi+pIL9CS2+cEMC9doe0urvwgjL0zdznueNpIBmC5u
axLKxyP4Zu5BzhayAyN5tKQZaY623t6qwXNJdmykGtXChMLpMQFKRxDFm5cRRMqJyR/W4tqjq1+B
SxKIkJEZEWYle0Zv5aLIkYNlLLFzPU15nZrYzDL8lImh3c+5JUaVI+aiJWSpxYEzzoFjlS8SQnJl
oIxhz2qxv74uOvsCLQPOhcuOlhAjH4IuxX5mNcg3RFzxoIz4hXyDnxnk3UgmgytTr86CrgwJ0gd0
HDrCBPQ92Ss3VDhn7o5jntGw/8O9ZaBFVcRWTIOXNhfNfGlzEaaXNpdW5ba5bOpfrt4d7NSJMEWN
TJmLsU66s63VV5g5dyTMKe8Mt9zX/+SdrfVOkvIfqjwYYCAnU7qonSZgm565+qH/MO2a8mBA0rt0
yOJcULs677uvxD5KZRbNIjn67jNlFEVvUEa9qLZdkNg4j6qvtD8i5LcXODDaiId18UX0LgpN6Yb9
/mqS2Co2RlQkfSTY0BkME5gs/9RBXtc6fle7raCKh6abZjdC9e+icXcO8kns1IraLoMwxoCi98x1
nr8ZJZF5NPXF1BUDXNfTxNLBrGNWmOjSfoyMkQN5PEPMowmVloX0NHaD/KaNFLSldb0diOgUUj9z
AOD8iZBYqmijIQERQH8HUnn1kM/OcqV2TmyXe9kxo8MFzwqefzKI02eaOc2gCnn2z+dq9cVSKuff
6xI7xVLWdd1EoohRMEW1kqC3ZQHsiDqnpHT+upBYwq9IVnHkBJCu4qjb4Mm5rseCE+UeC0NnDhpb
lo4joRzFBPP4o10+TVBRQzToxR8rL3QHK74u98E+vq6vVS91YodX2tk+ZqqsqhL660XCtsRU5Zyk
uYRj1h8ojFE+QYhPNu7ojIOde1xe9s0dXdmjXrsKaMJRrjtIh1NqkGcsyQw6QyA6lLAJnRUgEyTG
p/NH4dj9+GqLV0aZZ5OpyzlJBqSEQ72cLCGda0dq27/jUflcNtlOKox/47i/6YxxsUpSPQy6dCXP
5ede6Z5KPcudQMtv657cqG30IIyqJ8WDW1TaQ1VlbqVK6NNq3KgPUGMss6+SoXl9V90EVXmTh9N9
bEq7EXrCfV7EVqrIu8JMrmMlv6qa0UtmojrtoNhCYXwO8eioxzEFtUfx7fwebEZ2qy1gEE4h6liP
JXL90jDbhMx2NqNlhgR+aYJtoud1sHH9igE6Ua8DtczxnVu32cOr6HRbOn1pHSq/VfilxBWy4XkW
E2XlQQRJg0FDL/7BtCIbtKn0AHVWlB5vqeUmOQwKR2F8E85Xu8pAXrkYeQH+f4STYdrYEP/eq1pl
N3rjtI3Cuzu2S0Mra8z7rQpTaDmVx9LQW9tJtmPWlS0mnmrHUBMU+oQb7eDfmZ7V9lOB97DmDjPA
QYuhesQFo82Y6mSUhUK1SbtqpkKCS73T/XgXjQBB6FkODoptDkLlhtuvunmPrEwyLTp1U9UygYay
FwleIt9HpmyPkWKfP3zHcvIZADqelhXqgSEnSpYSDXhjg6acRNXuzSmVLCM07uW+73Z9oTeIqnQ4
bt7NFgS0PnZN973pzQllJDN/KObRrWPNBaXGQY7624o02A3dfGzM+sOwhI94cbuNGtdWGg6cmIXn
d2zXj1pkcjF0xzuC8vWiffCe9udfMsG5fRuuvgeDU0kn5SLpcKIgjO6M8ZcqrKx5wgtime0Q8Cxr
n2s9sdCI7WrGrdwg0faklU+BcRiqOzN/wrSzhUvNqjL//Dfk7gKDaFqkq2oyiM8T/G8UVOAdBAbL
GkGpgjTDQQhwXV2ph+dgavFjE6kh4vFb+jlAxnYKpfGgZjIczW+lg97GVlgXVhM8hCFvFoJ3MbA8
/WbWdyZ0Pp77w7XrH3SDtL7HJwLa7oBauRMDY9FQyXoeHiGTdpa8TMyKdy+vND5POAdP2DagTg2W
pKEYLUzeAMXaRLqZ8y9/5opsJ1BQ9WXY1zBy7JvE1LEDCfaLpz0243oTDfaSJpo6qs+/hmzVqIeN
+D/M5qkQJSSmqkiSyjbKBEaiDmKugwxY38+YjMc5AxFzkYAMiVJ8cQswW2tTJVUzDQXcHBrb2TEM
Wqm1CkRZ3k6UsRWfYGGKKskqAXcFs42hkVYBmAsKP9XqnawM3hDLT+cdY9OEqmkYyZIMCMExJsqw
IGUui+in7zzQfziZoLrnLWweKNU0RF00ZNVQWHJSEhhmvywmbRIu9vn/cfZdO5LjapNPJEAiRaNb
mfSZ5e2N0NVGlBflKOnpN/L8iz3VWYXO3Z0BetAzPUXRfi6+iOrh3F8ognm1TE/EbwNEL1ds57fv
LrNtFySXnmTicouWNlE2aJXUWm3jdRlNm3jDdpkPZi7/2lhnB+rSTDMbs5LQlCRfZCUR7RUuTUWy
pvwpBUx/sbIwydEM8T6RP566+/9YS0Yl8Yjr2AJ//X2xSIsycDICHnkWqO3aoIBEswfmnshaWwnS
gsNmuCp1/Z1lwQGxKac2dKjciwexqyWtkrgGKel/eAv/d8r1f3gL/68AHd9ZFsakZ0PtikJk8sJs
xoXmUjeZWInSDgZSP6acvNqtPDUz+fnvBYWg6HcbyJmQiGUdV1w+VQVN1ZSRVq4seXR6XvqlEsqn
9t3kOQe7aj76wgs7gyaIqjgSM/rJCNLujIR9dxcrxy+Yu+5UXvlm6nPf9LafdMKn/Xjvsl/LnK+c
hgZK3OhsCfBOgZLcWQ/lj9q5yagGT9FPYX6Tvt/YlYjmhq/SzlrD/hC/7+3Wj7sfuiJ+Ntk7hzuh
0lbgstfRuUe/6X3lnRkcjdnO7KFV4Oaj1rorT7ZrhUVC9rx/JCUiQ2MXbCWqbOu4cpWUOXgSpo3G
h47FTTsIyE3Ou9r8bOmHstJdGxd+6uB+Jh4Y7sqd20m/1W2UlGBj7iEoiiYNKoo/eBgDVdpHx5yy
Ntnywt2o4ugsOlR8aH30BQRq6f1E9JMf98Vq0CZqaRHUfA6LPn9rm/xQT+TFVnYQQx0PjW+lrxwW
aQGx5dGCF5Pl27nrUFHoFfon6mCi9caw7K5yQOIy48fSu7pOoqEvw2oUCEn5xnDrxU3rKG77OOjm
XyyTK1f3UX3e3YkbfzJoxFrakwOIF29S37bgM8bLvQsfuEiHdSHmddW36wZTTUHwlTXlmjXDz0Kd
m/bAmRHn4dDKdc3HN8seAwhT+4lpIq9HTVwvKzk8wyCGc5tDznOCLT+Uxtwx2io/mfMwtsQ+H5fj
2Bq/npYTsI+R12wmTZ9qRR4oZ7eM2SBkSILqzG2PfmWh/ghT+b0z+4lLHkmhwriJQ5r8sooMSUAS
MadDI5v0ewHeVhA0ukQEpGvCvvV8UswrRd9z+jrVRcBrlIBNF1jLac7fFuoeoRt7sOB0gE7XHzse
DOYlG5Ee8xo/k5WPnGqE6xhOCQtYZvauKLHr2o8L2y/ohwVMnkzeR8sNyvqpYD+NYauCDGHpmpVw
boT0QnjB27RP9zIjh7jIk6CW2SFjP0dzWzTyp302PM2r4+kVM3QzW859ldR70Az+TC3yhlxDH40L
39qJepmgazjTcdM0ymdNhY1s2KonyEyou1g0q2o+snKIlKrXA/IxLE/9tDdBhws5j0PE4+w5UTyY
1W1aeZuxHQCHa3DJxH1a64+qyU9930U9VVuW5+vBbg6858fWbk8wjScxLHesk2Gbe2+5qZXvLabH
oru4bWZTzaiQZsOaKBPQkoaMLXf2ku47pw0QIq6ZF9+mdnITTyYcYoqD9wzM4c1SLQcL3P+jVtus
kRC6uqfql0bu0MlfQWbic68PFnuK2jl/cflzJpMBScusAgV8+RIPc9BN9r2w3aCyfi/1HJFR+7Ab
wWi8UJLXBqkzvyrNjSYphCcbf8qKnTvJ0Bts30uSXyMyyvH4rty3YamHYB6MX1VQmqPprm/fOhs8
Hc6wLYnaTTH6AAyNClEEqsNSJcEkSSCs2U8X8owqZxgP7w3ISPnSIuqyA+gw+xBb6Hni08n2m4Ws
i/QU5yxIvdinLr0bz6Lx2sp8Dbtlob9Oky6CGG5gp8wfnLt2/uM1lR9XCaK79qnu7XfcbFT2p6jL
Jbou219yLsKa249isX6OY3HA0d3mUD5WGZ4N5M4D0dXVri1J/eH2XuFno2MiapkunHn1DBrzyW+t
OcxMPvpTCkRrxptmlzjLb5bhQpl2Nv7IJW5f3HR+UcsRH+b+VmMLNjF3OCc28PDns7s1vQm1bjZF
10QAsPzgDMsOPE6mcxJZrneIUyScKd0xEns7x8JzibdBdvbWpMiwl8NLDwGFkDmWrxp9BIQYJ1o+
uuN0tGT8ilAdrD1dccqHPy2WiKUkaAfQ3rDF93DUY3SimJlhl286bUVieneKJsyau3ji/pzXvqgO
JU4ihNV8qMH47UxXhJV+2txpOR2S9Hlg0yptgdlE01/RhrkqQt7X4VmALbc7X1i133kljtDdtKh3
l6IPnshIsulETRu6KX2dB7lxQU3SDvq0xFmQCbkrJ8fvMrwXaOaoy8WHWtfKbXAqSR4QUa+Wxom8
3IumcrmbqfSVVT5DwMMNcpFPvmehjjw810W6rUSMCU9hVVar1J5C9BWFtElW4Ir6zXQaLh3fCtlG
oHOKZqpXmqY4hvWrVO+2+TNW1slhAGuyZtepMVjiCW2/rW+zBeaiwos/+KbJQpHhtMYqJC04DIZp
3VE3cpqXMi42ok2iWBwt/SinzC8FrHUlbulY3pzn6qHfqGZWKDXYq0cbIqzswcoRijTVm8bWFVUc
ODNegv5FzYNPab8dC3QFS+LHtYNW7tvzW2cb8kNM6A6UceDZ9+DKixqcWq0ekU2+q+b4djLjJpbt
ts3BxBu/DvjH6AGLlWRBV7aR61gBy0VIxn7TwAKreryzusInsMhNVwRiePTqnyZNN4QQP2cP+bmm
BNZn9EutEfv6Uyw2o2qCvqs2duGsu+k3J/kTAp9AZ+PaqspfQGj7qmp8i2P1nSwYhzMtbxLGLtTp
a3NKHBWN/W+0sQe0coJM/Rkzs8n6aTvN7n3XSsz+A3Qna+jTHVwX6eXE+LZkUdfUgU6XME5aP/Fu
STxCgP6w4GuKWodlN29adIgC4QcjrFel2i7eGODGH9DLtlJYBStOAC2Cp+T+VNnkj6DqnGgeALty
St0k1GUd9coLGldHdf3UFC1sCPUVfa3rMUiqMVTZxiZVxKqM+m2G0Mt6alJnLYyznhsCaa10XyQ/
4+6lzW08dKkv+sW3y8dhAvLHpDuwpc+aQCvktkA3v1OaU2M36NJVm3qxfLfX26wEmUNm1Nr1+n1i
/6kcvtUux/Nnb5p2DsaGP0H9MOiL6X7wmmgqloi2OmrxCZm2fEsPj52TPKSNW/lOEt8MdAkVdHNM
JvYqqavA7a2IVKBJdkTI8Pse3saUdmFTZsTHLMKJv6WmDRByHpIEz/i4rJo69qthiRx7xqH47TR5
xBaz0oK10VDAOxoG9WwpkMx5yUq3vV86y1pkr1Z6aqW3FSlfUzTeZRwCvTUHuVnvuzHbCf2HOMUP
R9e3LU3OL+1JxcOqtTDXwTkU9JGWLYokPYzmGNmtjYPvgtsgDqC2+tqTzs+XJ6+QAAE0DykqP3LM
dkzBieV/3Lg7guIlqFQa9FZ5otJ6o7K9GbrHse6ikieRkyZ+nRLfDC8j9qtxFrCR/LBg6OAACCWC
pqErYZWhnpOgLExkTTEeFVb7YyY27WJtTG2e9fBctQfXDD4f8f4lY73PUhq2hAf2qKNuBrdgjTcZ
vkHsoUuOFIEcR1jwaZe391nD/D6GFcuaj7JC7Ovh22yAOOLEl9ngE9cKyJjBAr3HC/xqEKEXix3A
jY6aLA14GR9a2IcifuX5AtgnRxue2KN2WgXKerTaCdTY0EVym0c6uE+gB38b9PzakCEq+xcx6CDx
wItGP/hSbKzz4ybiE1UPQ/s+oQu5rGFpWuh4zCSshvhGZB2QzHINvm9/QIhj/yGsOPBKHutuvPWc
JJCDFU083dZZfQ+/etfm7lrW7EHY7bGRw3rSTUDyX/3Z4c9kaJbi3ugYV934rm6hy9SE3DLPEMKD
2wlPiOOFJ4V4S4Yl6NjrcnZ6qDnmCpwC5HFeBpz+MmiKGv+rDCewjRfWtJ7580DsEyG3VeoetPMa
4wLWBdK+MAW+cZJDV8wblSb3nTtH8OFg1bpjJWAGx/EZz98xLn50qRsA+BxMvYRh/sj70c/aBSe0
+mGdq+x5t6mFdypMvfayP8z9U3YGkREyS03/3loSFTwdJRkyGmkeev1P0UJ7qm+DCWb5/LHuvOxL
b/w9ASfuxxm5TyeI2zKr3jhZ+yph9ERu0Ez5Yqw8Gq0287OZ7rrejmLjbVR5Bc33HUADcbWkCHXx
yyX1RSNKAzJWhEozm26GAutiPBdgph5hBbgyQqDw4NpJe0H825fX8kDfRtoeJVx4HnH4ZWNIU41c
l637Pxxf+WYBwIeiuZKCj80Kr/XofpfXYp8Gu0iHp6bO4QBStZYLey9ZdoS28ZXV/K4++nmIi1xM
TRq3QWkaJoLvZ8Srjq3WtresHC6jpveuLd93TUrQQWeCeQ7lgl+kYVTnqdGkVKJpJ/4dq/SUWOCd
p2Sd8cpXiXktpmJjSLIqNbmGzvxuNSE/7bpCgswEjPV/p5206ZeR1xYHppCt5mmr6yD5rcNzA6ke
fNsJ+BLOm2tY129HpYChUMQvVFwWkWxLxdzOGvRjqXxX1m7uV2q+lsD7Nj3JP41y/opPhbaicYjQ
HY6lEcG58oznB5Xn1dknWpEV+m3+vwgvPo94sZpnyMsyoHdoZdP6GZwNaHZUybMB3cy/k1tf1s+h
NsOJkYzaArxuF8XfKu86xuigV72Bu20ouWXefOVofMnVOQjT3HOyFVw6TFwmd8VUo8aYxc3K7no0
yN1P/W1auH56rYBxXpO/8qzncTzOEFRwpMPlRZ467ZMuJw5i/Fj1G9qKNS/kva3F738v2Zc7jWHO
SUCccShw0sv8at4Vbe+0mA6rH4diO0gStdaB2gheq2tP1HdL93msi+1pm1kqJ/Wa1eL+6kuADmWy
caHhgQ7V8N+z+uYguK4HzAroIzzypRxT5RoZO6P0iid36XjMyOu/f/53m/P5559f/k9XaIB2EFAN
+PkFe9YdunmnEnFbfi2t/8WAYHM4Sj0ekrU4CZfQqoSbAiTY2JyhFn7j1GGWbZHZYOanmjZ1i6qv
OSwzXxdziwfxz7/n6PDvhhcMjyDEszzqXKaleQcoBdQM9Moi8jDblutTMjdRWpQFYKvZdBMXjeUb
abGDdMlROYgpvVhvqZG/ulmCJkJIJ9BgqW+QI857X8T2vEpnxTbWRBhyx20fJczx/ARne86SPKjY
+NqJ8dBP8b4j9pYg4yhTqlY2M295g4x/MT3TsbkTc/xKyHCYylbvkkkjwh+zU0wQ5xJFfuhi/pW2
9C7Pulu7qUCPwZ6oVX0YYLd9SRZYSLda0bnIQL0DarFi2Q7wVGrfSnnnx3F95DKmoXSmj9TrRvAN
1gBdwX+j9rAXA9PrMSviY+YWyF+mOotyg1xBqdrxoFxvq4gMl7ks11JWDUKzZCtq9NNm1NM3QCLI
TVtODUKFUmyZZ/0gdrsa63k85AscU85LZLyaNrTs7kAya75tvIpsJuYU6ylt2lWTWsNqaVvnOAk7
XIrePvZODeqGSbs/prZk8LLL3l9G4B/sWt9A9Ck5SSd9UDM6xHrkd8H05XcpPHe3jRX+TB84ytOh
tVQ4Z513rwpzMIvY1PV0W8rlsVq6fQ/0h2emn+U568pNe5d41VNVlK92gZjTIKSQvEXik81ImLoq
dEUPKS2D1LFuhYXE/jkaysqoVuw2SbrVZMW7JBNdqNWAUImNIWs1kiY2eHkLJBuBIQOwRZbrhKZH
IfVHJ0TkUCRFnWw1E/7aIp2JVkTUQfuewdt2AruvViJX1RtXHM1pfIrymcwgwRxec8tFWD5yji9F
6yJVzPElhzzUlUvzzZ3hqJXib3Dg2/CW/n4ZIGOGH0osDcchP9Ew2Xlg+qtBJJUDtXhNw+ebZ+6v
wc7//dMzlNEyrV3MB/lk1CaQ8jD5NdbE//AHX9ghcCLDDZJSOh786L/HgPFICzILTAjbGGXl8scu
wOXt8jGDM9at0wUYE5bTLCC9knfOPBWB1+ZmuwzTsU4cHP1O0L075betdk804dPesRqkjPqEZ4ec
W+Oju/AEiVJmjjo1ExIqs7MHNg5stBl7+fcGfWODOHcgGInaBf9q75DSJmgPEy0ipx0550ZaKzif
eu3J1b9H+ro5cBvhxqGs58CTvPT+oam9VB3vDXBv41rM9bq1r1ihr54c0AaoxUqUKKUr5WUbv5yr
Mqmq0awWKAGvzt0EqFAAdF5o+KklgoyrvuN5t/8+DRiROOx8GmwCb+vv0yCgAI0KWmFWLei2+scB
pBn5wRzGY7W+Nta36/dpqPNOfjrcbbbEI81KsyKJfixls8kdemUBvzkMrvAQnsC6Msovz/Y0JF47
FgUSp6X1O3GyFzH3R9AxrOycTVdehq/Toa4HbAOHp+U64vJhmOOld4Hc0Ctix0HWLJBCsq75C+fH
5e/docxj3BWo7p4jp4vHp6mhRcTsRa9akbz1mh2ttrrNR1X5Zereynh6z0cCbIUXGUE+WjPvRO3u
XGGuNFh/4x7hOzxIrCN2k19KzLYBcWCyOHrlZr/L5lGrQ5c+/vt2fbN1fw1xfoc/nQ4HnQ9elWII
4uV/XI1Ubz6WpymhE952a/3vwb6dD+dgIhO2wNt+Efh6iWCD6gniCjWuWTnfFbRd5Ul85W06+79f
tu/TMOf//mlOORoCRayRx1d8k6l7GqP6gvo8KdDP7Xxk/a9/z+orRS28fiBG/s+0LgLsWIIHe+wx
XguypO4eHO4QEo0SCcFAcLRukR+uAac3H3EcXIt0v90+T2A5ERDYX2J72iZkyGZEakXX3aC2iOrV
sgiftTD8SvfXBOS+3cD/DnfJxFAy1JYLdFyuOvI41Egxmpeej1eu3zdz4mB3kxxgFcLhtP+9fW4V
0wyqge2qS+1DLtCW0COu1jMopG1n9e+9+2ZCf411cVQgl5p6JsVYrl6OyJdvZtz6mF9rpr42pcsT
AvL2oc3gYDj83pngTkFdwK78pHGvEFl8Nx9g2RC3M2BgvkS7krGEDxyvo9Xu0mpngBThV32Z7w48
/CX4MLjIFMWe81d8umBWjyzfUGM61kY/16dxm0f12oEYtnNf/JFQk0le5xdxqzf/3qyveE7krz6P
e17mT+Pykdil6jFuF0HIJizC/MiiM7nJmW6+vjbaN1bgr9EuzuHg2qQhCqORu/yUbuBxHzvkWX84
AQV397An/68A/4vZXZzFxcNbzM6rmngPOcoP1mQhMbIprpJ2ffWt/3Y+LiYmaa5cyeF8zDsTjdsq
9LKg2Qwraz0dzQd9u7JrX9fx7+Eu5lWlHm/iFg4IuOTQOxU5mxGt/FETjRFfNUcCec4rQ369BX+P
eHHdLEbYUFkYceH1hqRiyy3noePz9t8z+wq1P/uN/3WtLnsI6MKbypxn5q7rUwaYxLaMkqh+7x+G
H85juvhnqjcI9D6XJbQhCh5WqPg9Frthfy2COW/Z3ybv7y+5iC6GREH5KMeX5EAZtN5dpcCzkeko
Lj2/9OLw3xP/3mH+NPELr6FUshWU4gRVhwneMggf1yoUAV7ordnaG/fKzXCubOh/vufTxc+t0rLB
aHw+sWO4AKlLbd/8VmgxBEAhBP4LuaPi6Zpx/XZU5GsEHFtHfEkbTdUwTHyozYqJJ1vvs+5kpQ9X
VvKrZcDG/XeMyyPUpJomOq3Mqpt9EjS3+l0D/AWMNUqdz2KG2BLftEcuruJPvzsxAglYlFSYdBxy
cWJq0U0LUn6IQKo76r7b3e+EPHQoirr1cuW4fDdHgTyiDVbQcy7xwlz0JENRqmRoQNOAPS735QAM
BwdqsRDrfy/ndzsmmCMQjBCgdy+TyoTEQ1xriXOZAfHBt0RvEIJc8U+uDXJx+N04ie3+PMji/HYN
tOcEus+vWZ9v1+yMrmZovnZQcvvb1DnMFXObWGbF24+4pWvJlC/sPXjN/X8v2TdGFaHvf0e6JAEs
oC5eg9PCoPvqTLvGgxQISgS/3rqKGkDCrhyGbx/Nz+NdHDyizv0feXx+NIE+CNzdcEqj8thszqd+
3Lm3ZiV94vOXYq0OwJmE3R5KGdG/Z31evsv38vNHXOxho+jSOh0+wt4lm3yXrrHQq+sdX994Sn8v
7tk2fnq4kNO2GOsxTrb9H35YHYz7LkgiGQ4rgE7WHK22zZpcFcL+UvSDafo8QffvgRtqx/CtcX6y
LV0N63FTQATbhXLFNbrRbw8qigNAzON2e5eZjNZAdNLrgX4jMrkDiBIYUw+gAtRPuytWgP+nVnOx
aygmSuDlUZOSXFysZpyAKKBqnH6VT+kq58spt+UehCzIGs+bLparitlvIteIu5AmPSJID4ljb+rM
/RV78b7IyalIZLUBL+PkzyKvwhwIYn9Gs9uQWA+Z40l/qPoQU0Xe1LI/eO9Gaqp2TqX3bOpPTuz0
vt3HkJca0ru4ybZxnZ6BgmKLtPNd5sxh6gJAa42mCGA8wjwtqZ+31vJiswzEx2KXxBUHGG3elHE6
ronI/nSdLELUnfdWb6AyAj7okUETZ8ihPMbTgHbPnpMGTODfjcI+zX2e7RbRAwwtts4yzBFQWU2m
wZuer7siuQdxI/ASZVh3Q8Amdw+wd8S6ZFeJpgoYHzbGql4ax7qftF58CVx36nShQGmsSKwNmR6L
GM8mdRvgegGsFK7+YfpXexT7OTcAxo0vZeX5yNT5NgbXDSoBk062RVEe7Zr4tYsZp2ja86xTnqjj
3C0rO7O2cmSAHC4GOJKB36Hp62Mqm8gld52ojrIBUs35I4caGKMF+Ut32HP6aEqAT9PF0C1t88Bq
XmddvY32o5edhdJ4L18qU0Pn0Z3jcODdhnJdPdasQPtG1747db11GijUSaAas2q8sdVAD0knjyNS
4TTrVz1bNqpBOcJKzYmKAQQTjj4OU24HWeec0gWYpI4uq7HT6t52yLTr8inxx8rss7pDAlYTP6Gm
P1IPMIxlOpmZnPISFQjFoEiaSBWxicvffWsvty3wJqckqXrgdd33sgY37zjOS4TEcHFwkt5GIc8C
aKalUzAVMdlBSqlZddrcpV1bAHEZy1NixoNDwCWPVhFKauDf0trPeHeYOr1bZI7PmcGRWBPo3WcA
SFgMsCsapQNIn5r+kLhzumsa1FLsVKbbWNdrNBEBdeh6SBlnr7G0nznp19NinzPTgKpN72YwZbgY
CHQ4EoWOzvlZ0yrwMqsKOtXc9C6c2wG5en9yxX0yqEemZmBMG3j7FM5oo+vjrMpTbXVJ0LW9G6Ia
dpqQofB75RB/0UO/ztEXAXiwl0aNoQeW63U5jAlQ/aXPlB3ZSq8ppVu7gGT91P1ICoDERp3tG6MS
X8+ZtZlKLHUzQzsnHzfOAiySo+RmivtgItmJOWpYd1b9IYD8I2Y4FfGifQOMKbfoXlbsV1/Nu3zu
hY+q+DrHg4aGHLWuaLp1KqU2yH0K30PUMs4VquJjFaQgf71r+njec26h28Gh+OjKMuueTUUIalET
FMYOncx+AE3Nlk/1wY0zBpDqlAMkLZ4KpwbKHtilY6PKaafYhK4cG9ejTafOb0zuHFQzwdlNOnVS
7pgEs4dKEp6oltQyIgPwTFmXbFspH1hVDYHI+Ws3IHBsihxKr3YMxQ3ElEHFs7dFplkgp4qj/JmA
51S297Q2L5DLOLrO+HNm1iuNLRbahtY7kE4hA07inZWNUd6oXcvY+wLUVZA46KboRv5glT2q9nVX
+lWrt2ltajh24+z35fkXpxj8PoVUndsuwEbTXAR5U2X+6OUE7xl01LRmj4ONMuGgX/re+zHHCboA
3NkvSnSDLihv5XKKtKu3ne3tnVmCp6CEk98NKg490qAG5RT3iz1uNSqVU9fBW7F6cB70NZr5ugzZ
r4QGUxsHgDXNPqNAihPKTovjbO1u+gEJK2ClWb/u0YBtaVgOAGkXZ9xlC42cgq4bLd7QTBRW1vTW
L+XdKCdUAil/Bi7iYEsK6Fu5tqj9WvUgDfWSP0v8mrvdx2D4nxHHGTq7HZoEgKdTJg1taXaqlqlf
We3taItoBMQMdaAjcDk4dg86p77rlaG9ZPtUuivuwg+fpQZYMf4wbbLPzLSV1N7FNAdJ1o1WdcDR
KWKV6OLSDR4jdbDR9iHKHOQQCmh+oM23wN+fRNK9Wah627SN4vyHZFmggbJUVoFmFhNitQMLIEDe
7jvYF6MaX07Nflb5Fl2TQYsuoCpNQuK1URrTdTaQxI/JAjBnHuubzIOFKQDptUZEufFbY4ufooId
4WKnBURVtbXcFpXe9qMb2B26ewpuRabuPJ8PCyTXQUirs01sEMHxOP8tXHLImxuXo6LaLosK1Nyf
Rp38QLf5yVuwRsLaOPWyjxFIg9UiTLt8VTe3c0mOLfpu2lKEQqOPztIbIEC3djbtzTSGeQdxsrRA
YfVUJUDqjvjJgm3kRNvtYi1064DJ3inzu66uoZOMJ9mGgcs/KAGtuXtoJmi+1PZajpAqaltwBcQU
aL0piJOPOr2dvSqPhi65B1/CUdP8VOYTLnz2hB0CuSdf86QJcYJXCgZwQW6ghrRLdoxF4dN52Wik
UnMLXdD47VTcAxC/83S8iXV8Sr1pI/uV6iDJYv0aRR5CBjjsy2prl00WTPWAYgTxCzVEzsgiJbpI
OtWxYcNrYlO/mY+4lIGr0jkERhAML5U61tYv10Z70x2QBCsgMAM96TU+dqpzoLRTuBieL50bhtRk
2emHZaZHu6+doCjQBZ/rwOUnY3bT4u6aVD41cwJkfwUY11NNjO+1U2D6Eo0zv2TcIzI60dw+lhVu
PYhJEu/cNjW8O2KfwYLSLA+oMzwVegpT713hwefxEzoaglQtaNMp8NCqbVuVL1aDP2GPvuJpOKrp
lPD2sQdSsiucCv0taDtKdA9MJdPDrVHZa270C5y9I+i4RUjz+VdGZoS3Bj5XC78BMMxKAsMPRWwN
8VBf2vTJq9w46LP6uUf/l+fVU+Chtwwc+i3McgkKmeYVeiCtX87NG7yU3K8H9jACpTr2+U3tiPd8
gQxKbcVo5pqB0u76leFooqAutK282GzLXk3hyNybJsn4VokqXbuZGxEieFTA2zHZtOqoWSvN3pFT
kj6fcwDYBCDaGO5mdCRyR4kD/hdT1qsi52igagfoufYpPWWTx/z/Rdt1NbmNM9tfxCqCma+MkkaT
nMb2C8vrwJwzf/09kNceDsQV5PH99mV3y1VuAew+aDS6z5HRSYEGfvKgDLrqjEm3OF0vf4jx89Gc
3YQYYasbSHM0ioXZIsGaJP2pMMvBlfUYEcXT7924GBgo1mIe01BFzGMyt/7YCJU4DDSUFZXwU1vm
PnopMGuSREAsHmu+zDNG/3x1z0qmEhOupdl7+tvZxXOPh6xvhy7r8NDtQtTkBFdx8lt4OPToUruF
+kLmjrsADzPFYd4Zb6rHyM185YaStz1yy/8bFQNsBQBT1E16VWK2Qu/mZcA5hhsf+VhV/hIC+n5c
vtCeE+IRlHFWNpgd6OUyVvMJNlpI00Z2eYg8ATRxdLmxTemOyPvxqX7iWKU3LuZGhpliEc8NOp4b
zl5Kl7ka9EAtBjx96V+zd4ot70KUD9wWChASmJq5HCrnZDFYp6oS9PTR2emzlrTSxLRSnVQDLrbQ
scHMg4PJHFuJHcXCcIg9+dGhDjhyOvSyzK5ybZOpFqRlFDViDZtlnXqz6FVpwXls2PKQtQXmZtvJ
mEqchnLwkKyDGszpQlRG0LfK+VxbYbI2w1QFoh7TjSSAmSpD1uO0EcSpFDc8KN8yMEWqVi5Z7Z7W
XF4zW898OCYIZNyUG0PFJoJ/ujv+FOCqMug5XSMbyttPJhqMdJbLssdCo/pe7gU7VAKcFhzGtq3q
joY3Sh0dPbJBDIMp0mWyMIeD3PYgDZZAQlnbamvnaEiwmqfO0ixMrgDjEQTgW+MWeLZWiFoIod0B
MM0O14eFjgw4WXoP/X+u8iH9PCHnRfPxZBO7Cq0OlxHrCirKjbIxFovyKjpC0U97VmHFhWsoIrVH
+Klea8cH/Sm/RWPtHWXbAjHzE1rP5l3m8x44tjx3bZcJwU4ZiroD+TTGDIPbeurfDBiYsaUGhQZh
TnhF0c3NfT672OprlyVdl/QGPmwIghqzNz8NTZMgQsg7TkTS381Cy/qUpHW81cGVzxIYagK9x8uG
dhh97KWV7ut9Y88QpeS1Akk8a2ztdUmiuNFgTTx0+/Rgurj8+oqtP524oPVbyRvfUbJfY1fdFocY
9IDkG2fBG4XJF2kB8yHncjGUVMdPoG9m5WHYpUfBV3YF12O2Ho1eWGIwFeqC2mTU+Ijq/QQq3FGB
vAfC8j6wQgighQ6uDw6vGrp1Uqw/JwOws9apKl7HcNKjPNL37oRc8PIGbllYQzgN0JXDlF1QLmUH
GJ1lXJRRpwiVxb5s4pwG5QTVioH+JwxRaCyuFYkqZ9OAaVuq6yAflxtyR0m4oOzg8VxyK9JU9bcp
llI7ExcCwv528KZcOCoz8jOUbER1+M5Z0va2PdthPH9E+bVSFSxp8MJdgzLSZ8jc2sthdpo37dvY
A2zxlrb1SopU5dkm4+pGlcdNGcNmdKSEULjFUb7Ln/wnyXwN5fRWOra2yLi8VPfqnA0NxqShq1t4
aPc2VSfG0GMDrVKa8ZrEsFGq4vjkZqit7TJuj8fTJZ0DOCVl2pyOqifHLs3BMVLt9u/qCjULkOjw
npK2nq5ebDB1rlUsjBrRIMsFszTnnb6hBLszv0w2FSjKeq5AN8+FmJxCjBoSkxCumgYPPZ4AAuPN
ZSflGWBDe1HjuU/hL2kcW0L1YJAvlw3wAptlzS7bak4ws4loQ3OC0h67MbASlIAkSMsO7Zs+xAU9
G614/BgJhfuXxplsaRbRwAuCd4RgZgc+fZOav9F7Qu3xJ6XO9RlfQNiZ3LNc4Vmz6LGXqISiYwBE
AqkfeRjep40YDZp6zb1sQdnKwnT538GnzrbD1hWGNU3UW+CWlEUq8ki+pwstEIBTwLk5/MeF6BfK
nElAjyRe0qmAW1JRl+7eM73YNd0SacvhS3drhFxco/06bMryHOyYD3sZdQEK6mg7RG4NUgy7GSRb
kdGqB3wrDBTNkY9lLc91LuMahvpemuzLvoJYDr5mg6sDvfbJw13kmbbqy24w3MV/GesYQHhp0KyH
epYkGEQebNVtbk+1xwkH3poYOBkrtYzGFiZkyc72qPI0NtkZjjHY6V7GeLnNZ17knEjoGn25LMEM
kgCjMb9OpN+ysCeKwqtEEHirZJq/2mHU8ECBVYZ3w1H2KsgZppAzNFCsPV0zebNx3HBgUCYtQvDL
0/yIypwsuZ27WfaYop9hwfVkll1wI+3MgvcxqT+cxYSGc07XVLyYsS0u2kLmXEhpGuM1eOvZmflt
gmfgn/2/ToCPHKEc5fPzp+0zcGWZcaOQxGhWn0/h3+1Rro+81KZ3wHlffQ6509GbZSZ1ZY7xoDRG
nVTUYa518TV7i6h7s3Iq41ZQ9wSD2Z1LXBmPuQq6TiOX17axeUKurDPepIltk9Z0m+cQo8PkO2hY
7Mtheep7uvQlGf9ZBLgsnip+HhwANTtLbX0CjcyHOXuYQR9xUJzRER15woyWPYpf0/owYdwX7yKc
n8JZLNuYE7UKmt5S/JJEwMP+gutLnnAI4Tluy6py5ss0Sm2Ckwr0DFY2/5i70SXF7HP2lGeGSYSD
pcBzZoyVKD64ar5KqM2SOyX2BWmHxzuX8g9G3zFWB4lCcEC5Kp6HbsU3+ifphkvCydtUilerlBEd
JFOmQ6ra0+LuzSJHeBhLrL5+bwj4DQGIJkaUjN7VguaA1MNa2vJTXwVfxqDm5Hq8LWFOtEGvx8CU
4MlE/afCBGqKJF0beP36WxUqYxWubBE+1ZeyVXJ84NkHG4Y3vlnu6VVEs6MESCy9W2wQWM27KxKw
rXs+etDB/aiKaGxmZ6oU9N9qST8AEUfxXY4cr89vM0O6B3HH7QAaEjU2Dmq/4E2Vg8U0QM8CeGWY
2dmlF0o1kGG4NHK8WqHZA6x/S+lK+uc5+pKN8U2DZoXLHk5B9pJN+rVXXkV0DTTDaFnw5kHcQ7AM
DGj/iEkKoh7u+bZ5oKKzEdShpobrOYNPetFBrDIff15kC4fcpL64F26jnWjFTmajf+Dy0rYR/9kg
26GayB06fXPs54yaEfo33w7v8LzgU+7QguYNql3ZsTeMHPTbPthWdpkbexPm4mRUWCgud6WF4WQA
b/JldsBFfssvbG7iAhWexYymiOZKBhfiSK3UaQAu6EGHZjCoBdcNJ+Q3nWRlgnFMMEpKRRHAhBCB
uCjYTfO9CXbHUSw4QyD/sXXPi2HcUR2lSOxUfDK859I6ANoN38XvwTVJC221Je85LiJtuf9qZUwO
MqoFpoACfKp4tgK/8iLoSo4P02FyO/sKjatN7FyZY3IQtUQxJw0RbQ1SPHrDkm8qyY19cJ9q71S/
u4sO0nTkrnLz3rMyyyQfIBXps7mC2c6pPwwfwbZEWaN1Lw9tkM/RCeXeKat74tJ6ErfWQd2dhRgN
IzcqKHBkzI0y4TA0Asj5+4meocN+hqXUBRH36SGz1m55dcytLV5bo198BWgjGisKs4W1sAata2se
wzx7mw9cteKtU2Jthwm7cQpaox5n3LNweS28BGrdsh/tco+3oM3Sx9oSE315m5nloiyIvh3V7gsP
xknd8Zqa5uY1a22LiT8yF4YhVVhVdKRSi/Nwn3gJsRVH9Ao3Tj5dMVC8dSysTTIhWEHfJQZNHo0J
4ikoNMbgUsF0RHGXnO5ZM+8Bagsw1waZIEx1QZdHCGdRFkbLDEK7Erg+v3WUr20wEYe+PCJ1EhZF
i7YB2mbVfSSj43T2RPRnzJFFqaDQv+BO6TcRTeP6vNfDt/zDgftBmUOX5NpYiA1+yOQFfvIxPww3
qpv6YPH1S9Am8cV6txB1tXK2LC5OQZlBnQNp6u2Epnx5N90IIEBAv/gNn/Jq8868tsZgC9pAEYYl
lndSfoysWbGCB/Gh/BocO1fxkkM1vuPdbngBaTIQs8TdJGQmlnj2yMCt5hCOI7FD41OLMZtKw4FI
VYjLH6ML0sRyJ9wVuxwSZdDP2wsPjR1/A628z7uzbp7G691lkGdok7qM0UOGRCbcaSDAwiNAgHG7
ek/7eLh3ZJ6zmgz6ZNqoSvMAe6AkhghTs8eB7NWO0VtldzqS+ZV4DhiwqpPGoilZnSEBCPvJrkFE
QybOKDzPAgM3eiuVipbBW8xAkRylCgNLjPuQlzlxYJQtkHdFqucCWgY9zDBg4Dj4oIMH1Ytxsjfg
0nRTJzpwUY5zspsMuIzgo56EGkgK1UMqYYtuJZAWOrqPEg6XQmwznX/2xrPCOLgcezL8TKtnlzh4
kWqafTDkdooZGEijubj+C4mO8YcfOZJ67gV8K4ta22ewRss6ookCdjhD/w5o0jFhgBEMADn2WLaX
1DqAq0tNnZpSWu/4lV0O2J3Vy0sSR42p4Af8VIUD5c54Kw6fQFWOQeLGx3yGlaNx7zU1kPW6mUxH
KjLNHGqYbV0ITD+Obm93MvjHnWZfHkrbdIub5TDB5TIU70CBel/sFMwH4dHun7/0uPNy+iKB2WtG
MNF3M+j9elCFpj6e7JJDEe44t4PtmKKMGhilpCxcL3PJqGrqsZ5gLduHO7AHL2gbuUUh4FgdwCif
QENpsnuO0W24+G1TZdoqxqFJ2iVATMnFCMr/pxrU85xlbafIzyZYR5YKIUoFLEu1aEkFQxSPUDEO
XepIAKcAM2wVeLp5Zjm7eZKlWGXmUak2gZ5iZY1DzcJ9VcjdxZBFATxJNr9p5D/Or+eFMp6blLks
lIX4a6GRnd1TYosZE3PpPS9OeLvKHJYFiKrACgZjc+7LOZiRo/fgfeUE4zYGPa+IOSErEI1LY0OQ
ekyqaxg6OhaVwZKK4A6dPwddGh7F2uQcYPSAOr+/PdtkEvS6npZixDiGJ7TzsdB1DOp8JPlXxRjt
Lv3O8U2ekzCnZYtJNrkTYYz6JlWBXhpfcGOb3j+m1Od39/Hije74yivHSdSzYsBnM01fxGxSCbpR
zproBl3aQAZGJHMCxRtNiSluxztdXSBiQwcpKZ1o/JDtSrT54TThZzf/karipZOg4Q0COsx2Tpoc
VrWM7aRPrEoF6ZwKI+eO4uVeNh+4CeN2QvBsjtnMIJQk6DxScxII/wqAST9YafA4Nx+7Fh2Fk93g
NaDKEkfKC5uzzduu82yc2eYhFpuspGiNZ8kJ1y5I3bZ+itkHXD8UD1pBVyhjbQf9b5uskBnR5qgB
KzhaQ4sP2nuqAAmudA8JyYMSfsAInjXvr+gk5qyUnYBX21kQ4xMKgFQAchTDqj0H8kSvruE8r5O5
8siKEWRtQ6MENQj5GB/mhxyUdsNr3wU16dkWXf0qIqVRzlqDwJYCccswhm5bbotvKfEu+PAFpxlc
juNsQ8CzQQa5lTxY4iQ9GZQ9King53hvvcPUlL24oYmbVYb/5zxg/cfh9GyVgfK4T/q5REaLjkYV
Up4vl1n4JOEtk+erDI735ZQo0YRl0rtyrzrGe8MnTp/dTbvlrncWNzIf5h1Y2Tnby/NWBoOWZFHz
rIdd2ky2OFNzTxusqAY8KOry+yuikmeRgSGxDdMCvce/LCZIRn9bbHX/ivYEDvCxbbdQFDBzWQMO
nLQGf7aIQ2uQtohfsb7tA+W367Dvq6g/VJpWwFp/UA5oWKNPY5SRAE9jwX56pNeR6zaW40Lsq2tt
ROgOjWAY/GS0IAHdFN0iVokcXHuboS3XfxV5NDqiVoAgM+CTKEspGdRxRzSjC/pBwEweqUWen3Jg
gH33K/PeBAMZzo8J8g+ghEGb+EhfBFIIPVlJeriOGZtnlf75Cu2MdMwUMZHwLSGRhTu7EPFIAbfz
t2dvYYEmEkhY5Ng+LYqsAtNspJ2gTnMcInRaleqby+HOWw+DMiOIs0sorQFlmttyVO0x+XNxVMYf
GEAReuhCGhQ56WE03qHz1l7urj6OOGDCUooLYGGTZpDBg5Ld7pzZzV3FgL4iZh8xNyCB+ea1lY7n
L8ZkMuCiTI2YVvwbJ/AxfSx+lg7jXQwJeIzwKBZobh2Qiyg77lMDjaTzTPW3YYW5fDZyQMaOXj7p
0fviTBrAsHLF0cszyFxFezWZgxaicqf8lGhujWR/hPgQjgYoQIM5dn/ZO3kJscJgSb4oQzuoWOFZ
7ZbbIM61xSQyS0DqZaF3mTNb/Dox5wBSGBhpxTqTW0yVey0a36mvgKwICZp2TR2KExEKAyioBWFM
GiPnXukuXpF7uoeJxT0UB3PvOmUL7k4yoFLRi7wyvG4neatj0GWap6nD5NLPr0Z30iJ3xyMV8r6i
pMf7bEymogkJhOkCfLYzF+G6IweY2WKWFqptYtBjIMRQs6GHlqk8XA4ujgW2dKUPWaNGBXZuEhoM
6T01RPQuWzi1bFwAKJXBC7EQxW6pYULxaQUpu4/90zvI/d9eZdlqVUwCraipk//5l+G5N8va28rG
1I7007zCFu8jMUABYvWaQPn2p62udyXfOLR+kDhQcnKh2GUerkiPOTCvMogRgskN7+UwSmXaJ9lZ
bhYQy9q6LzlCdLiit5QTxCoDGE2QENLRyt+rB1g4kawysFGCSCTowld9Q05CpzKgURik7ZYSaJim
b8dgpymP4iR6+XLXFC2n9sd1TSYVyZCLJOJMv9yfNx9sbqEM+iXo3lBSc8ZLqgHcamOMkPv/KjKs
bDEOMg3tMksB0m5MUni5m0PN4RHCEV51gO6eLUccaNzex5U9xj10QyexIWBteCr7NUP87wXxinjj
7STjIdACDbMgfNVO0o06Q+TVwhgH6Ssl1eJURsFWJU4tpruQPIyJ4Ih173DAfxNFnk2xrQV1ropJ
iwZJEJ243XG4Dw/xdKjRmlI6S+/wmyeov11YmskcNqVWRsWY010UPhuh1xZepXz6yzUx+WhBcJnR
R6yJPmgpbgy+hxE8goon7kKHxy67XXNa7SCTkU6GGlD65cELvmu+CD5bXDYhVwdz+vcrqs+bKLwy
x5w1EMElZqfSD3YaI3xZp7xqaIPnIgyESBEUNqsIn0z0Nd8QXMjU+cVNvkdqikctm3dh4jg/2z3Q
lj1kHSbs5zJD3yKxlfZ9EnnQyeVcWzYP7dVGMugxmk2SmXQjdfOgto3Vjh8v+yHP1RnAKI02jpUa
Bkz5a1TWVp2Krl4r1mUrPBRkGwaiIG1IY8DM2WnyyhvR7z0zROYuW+RLqbWV8j9BXLDuvizjxE0U
J62Oc/IVZ9flsIIKx0tbfSiOELz/N6xA3iCtCqrmeEVBlX79/wZCkAq9NBjmRhyDKQfkG7ppgwOp
TQc7MI85mPy0t0vQcJKOy85osDNzQpDU4C+GuVD30GFpF5Nr9q3N8UX6/S8tioGKqJgxOmLCCvXF
+Ga5MY7yIbi5Ihm9fBobIpNrlOICKsEYnniW3vO9/jIAGuycXByZOmgr4Rv0PMELmLwzQWljzrQZ
zhUcjTd1tH0jW4UZgxwYmRxrI8PiZnIYcpCOLm+rPrLq8D5Ha44QSHc6hLsrXm/GZg68MsukHWU3
GYKOUVkPnStOWrUzHoq7W1IWH4se0smNOpQch7mM9XiAehkEVQbGi0LDzoYJyHtACIWnTujeggMe
FIKXfZMTACcYXdWERTnMqqWAa07DjVF/V7sPSfR02QQnFTBOf76yESnQZ+ll2KjnPe0Gl4+ovdmD
tJcP857/ZsFbEgMhZd40U6XAXN+8zxqs6pAZHy4viWeCyTb6QtEVo6CeOH+a5Ns6e4/+Rc6X2W5R
fPa7E5/AattwLo7EKOAF8+DQ2dfWhhqy4bTOUPhgHbT5NaLLZ79xaotbWRSkkiQzdYYMc1AlKNaF
muPZ3EUx6cVCsojym/73y/lfX1HAQfQynMahhBY11NJfc2ByQPHUZLvaQjXCHhYawIKCovGFsi20
n2jTXOaaCR+DOXjPNgXMsmhERgtzr+GL2u4KfPZIthkgDgYNm4mPl4C4GZNyxCqKW/pmPj3SF9ar
3js5Pnli61ltqGakLch5ke2M3TGPf9TQSL8cyzyXlBi8AM2OXNT0BvvaAg5vSQx61I0YjYoBg4Xw
OCy3DShbLy+JZ4DJN0YTKpEV9Yom/gIeT6sKW44FHqaflPxWnyWsMikKTMQUDqmdvgsPNUhU6Cu0
tksxYTfrhnN5TZyE3pAY5Mi6bFRMevs/L2vwzxCuNQYzijBTjD6BNdrB0EAyxDcgfo44zqF89Mr2
5lVkMTlGaCx6ttDi/NlthVuc5/k7+6QPft7FhI4gfVOZbeJpyDCeQHF9zPcy3sGermjp4fgj+5bf
KOhIq6k/CjeaXyh24VDQiG1wrxcWREVBmcRr3+UkbexDvjCCkTfrcZTJ4vfFzMHHG1olaJ9zcAyn
qcvxTd4CGQiJ5iWPEgpSjde7UY49BdYn9mAPrgpquwhzoD73fZH+pRduFTL9UasQnLtkHkgEFy2+
0vQg+5ri1Xawc8mBTfCTvYqyRXt2UnZOuhgyXRxLfMY/v1zwNpS5xwyQSdEK6qNh+12KoUQ7/yWA
yQycCAO6knWa65wALNhnaL/orDA50obFBDMNzmUf4Vxs2bf9OYLIxTzja6kSRErMx6zqbNO4yQKk
WYqHifrL5jgZqswASlOOAijcsTwy3AzjQ5kcp8W/bIIHJOwTvjBVSz7TSs5rD04eKitM6UPQEgyC
NLD45zDJ8UD29T5aFKJGdHEhJOsjtHRqKS/D3/xGiqhD9hrq7mfMmFKa5bJMkE5psQQGcZCdido+
i1KOK2yu5NkMW8suey0rjUqFK8SRqwwfpUB4VTCtTDDfRc5mo1MDmAiWVrSmSgDFiql/blVzHxip
uBtbdXSWRHsTmzPx4tp4rw8Yn0ln7p7yFiu9BMUeAKqqLfZU1f/JjQ/5yNFX2c6BV0tloL4KhHiu
qQGKG0poq0/TDWBXBZUpaPIsCUIJe94L8eZhtrJJF71C+nwWBT3PYTMVS1efhMnSy0qzlSWCVAIU
UJRi4TEacHyTnY9L4rIfIWczeDlaq/W2QVcaZCgiHgxTHD87w1YrY3A+biYCFXdqRgrfZLO+a/S5
cLKhqtxFjb5dBizeNjKQT2Rda8DBgXjrR68SBsdQcmdWHvqqdcRQcC5b22RX00UNrxwqdExAf/vy
q9EB53Qc8dVmPBCAXe2dIDiUcrCSUSoT7K/tDMJI1MrmK7rFt8JgbZsJgyRZhmqgpw1qp5Jxm4wD
L+S3so+1BTYOFswrnYpxcjVAYCV29eaxln7o84+uBZpFyWFqfpTLXlQ+GENtxxg8uLy/Wx66/gFM
ULRBFekCWnWgm3OYlR4Un98Lnmbz5jVnbYT+iFXkEbk0JWWAEV15U+17CPhBrGXG0Fm9x0AMfw52
K0tY22PiQc3NpZsLAClCb9eUH4oAPNq1JYkghRcfJanjbCLPT5iQ6Jck7rMU9tQK+mEtqBJkXohv
zhWv18RcpSK8jCRdSw+HsLODsbnrEnDqG1QgNyiIpRpKaOlG41OVZbvM2sU36xESCtqEoZ90sceC
fIVEX+eaevIkZAFUrVAYs7QcE4iXXYr7uZmsqSOLkCUhPvevQv1PTlcoWfkCv3hDg5AFv9XGsAez
XAtRV9HHFQoQ4U18wFTcYURH9VXZOydg2Sdm0ijB1NK1jTqaSzFQCTIrh5Jhq4onec3hiubSrerU
eoEMCkHPSR+iAV9ePMS7dkTxcrAjVIrcyk+fdN5UziYr2docA0nRRAxToeYaB4Qu9X1EtWSkhzzN
nWaGSF/k4/2q+JdxVTDyYxe+E0fDLowbZTdyKSA3Y4tIKE6hwwQzUUxsaUM052JoouyofytT8FpI
is/x120TmqxpiiGaJtvGIgatBlZLHJ919W9BLp9QkBPs+Z525uvx7pXlVKznt1EGo0r06CT1TI3+
P3HUr40xm5j3ipBDwg/vExUoh+TYUsDJZXJ5Jjc9dbUmBqNEPW4nLca3Orva8usvmxi/ssWATFWK
4MfpdeSPw7xbsgzrUXfJqL+R9PtgSOxFFb6YQr0Pihkie90O/PZO2C14y2j2aOK0xCK1oWRj41Dn
vIbSzTwDpOdfxgKS1utliadlbHbyeak0K9L9ltRW3kCKSXcv++5W5rf6sCwc1YmCRmICWwbxsxSj
D4Z430eCs4gqR4FgM1FYrYpBoQXCgwFuI/i2WmtHbXwXipHdE5F3M+D4EMufgd1Tl5F+1/MC5d9H
oUmhYZWZaMsIZgfxtdY2D4/VHjJ5UB1E85zUiPl0xrSK6GJ0LT0AzhvwsIpOnF3Bw8pzRgZmgj5q
oNUMk6p5X2fVIZP3nZR7i/RBKT9e9kWehzAg0+R533Qh9ZDOG8TFMavYTWoebQbPPxiMyfWMNCbd
w/+JfzAoMzflAMpjWDvrEuEnMpdWRkT889IXw7yp0XP4OvTk2aJ/vvL7aioWs0uMDaTmr2urb+MX
RtF1McgBei9VMhOs61c6+G/fBt/SpfiilpjUZSJphK5eWHp1+xpvHxn8ENNobkAt9Br/uJSl0MUx
4FEucVtUKsIrjfZ5CLLYSHIuB/BmYXD9pRiwGEypa1pwh5yf3/xvxds5Bi2SNBfrYKBo8cfCD9x1
MZgRqlNYaidkYm1x13UJBOlXYgBDFBsllRsABpk8U/ymk0NdcXB2s2K8+kxsY0s9j/kUib/dvP1z
sYfNjyXJkmwoEsSQ2SdrJUw7Ke4FgC5oEIkDMoTaqm46jB9ApIpL17WZ1KysMYAhyrUiSMoJnJQD
iW6kz5OH4wRk87kNWb4JRLJ59HDFcyX9i88yt5VhBj8kiCL8vGsk9arFJu+vbLHZrm2t7DHoMYC5
f4pULPR0lgUfCLQe0dkj4vIB0e7y8SvtBwA9+xVL3YTKlWkGTdQ+EMtkgA8pt7F2YxzyHTQr92qB
3QULfQ71bh5PDg2yS5vLgEtRKhgDFsFPXlfBEWWve7kGB/JEbIjM3Ktxtxt49Lzbcb9aJIMxI1ot
ujSEyTOM4cb9dtFjZYvBGJmIY60S2Gp/9JnV7Ws/gE5cD45EKEDwexQ3cWZljsEZISg1I28RkQ3V
D9c+L+SdofmvOQ+ejbBv3MEUa2lKz4NX5Vqc6GPft+ukkMuoh7VXRh8H1NjH7T7VBzWoYe/MO/i3
1c0caLWTDLIMyixNooBIn5L3RYUutHa0mqR01MU3jMYahXeimd3lvPdLXgSwr9tiVhRhWsIr/ydf
kAEVXczQWJTB2q9M708Kf5wIOOl0rlJYaFtXWazDmKks3mKKniRUbhOrHicIeG7JgEhTFyIRc0Qa
BHo9TMz4TXYboyWBuOJOKZ2RJ2a6fbyvfIVBkrzQSrTHYmE9yGIW5zSE8ZN+A/Q8V42vcw4D9plb
bqOywfwRvPO+dasaJMNej7nu2ikzCN955JZf1aS7duE0YF+9q7YoSNHApFiGT8mUH8ZSfJtOc2LV
SuiWCnlVbvu8q+yjd9qCerSTYPBVkcBxTvbdu5mlPAkpls32AFas1iaiBelQq5cgHFpBcc90sqP8
cNlVN28IqyUyIBP3Yw3ZI4BMELdWH3rGwnvo2P5qmqYrCnR2RVatrVLx8tzQU2cUY7cNTK81Kskq
s2EHVtfUWuqE2x5xFn6SAS4RUUIFGP9lakyONAlGbwqTXvqR+sZoPo/ks96WuyXODvoMRWk9c5tJ
taNusXWtdYKCt2R6kL5wVMY+g2kjhJ5RMc4jXzIh6dTWthZKTpV/EFMIR8ue2mZOyus1OBc5Y4wy
uRKRZHA6EDP0R9vwJfFecUtft2X1Rvc7CNxDUar6WvFlDM9wgDHLQB1EFMiU6zCr3Q6gqYqhrok6
v3pLufej+RpiHN7XZbBOyicpiGRYjI6/aKq0k7iuthMc3sXiLCiZ5TE5U4NnhEpRyshPIgh8J6ql
xhB5Gh4vR+G2w0AugUhQ6NFMZhOrWZ0w99gGXlYJTgGJERUEnPkh7Fq7btxOTa02eHfZ5OkR5NxJ
n20y2yjWgwQ2HDX0Z78A16nyvvpKr0yyQ/nUFOnEpzZeQ5C/vaXPhpktJUToc4hHBF7X+U0KaMv9
Gv+6vLwzXDt9t19GznhkjSYdCiGIIr8FT25eVRYljX2FCTz/mJoJEkadZcgwSTKqZGwLX4RIex0U
dgXV8ssmznte6DKgIy1LpiZB/JiB536Zl15J8JGSfRrb9Bad+uZt0z9QfQtQ+RMr9cyWw1q2+YFW
Rln4jNVZGBM59OXJI/1blRxinWNi8/OsTDAIqcqpHksRTKjafRI8VQWP//2sHsBsHIOGAunKoh2x
cXJWWlL8cRK/xAS9NNMfa/FSQzrIFBQTyl1nQsdpFwpC0sKQGr8v50e9PRYjZ7M20eHZBEu5MWRL
ga6OKPAm8oNo32JtsCsZmiPpjRTmVrV8aZKYEz7bjreySS9Cq0y5a5VA7yY99NsKPIuUdyym75t0
4IC+bwLZ+fnd+X345V6ydBxGItat2BeRL0IAGIdJeoMXVVdrDuX+mnGlbQhcLZKJrjI2FFJnGkTo
y6+aeSzqp7EvHCnUHJMEEIivbWU0LNRQXbOV34b9joDudfkahpFTz9/NfnQvhzuF3DNIXv0eJvBS
SZrNMdRC8ALWnpald1XV2t3cePUEOWKpcru5/3zZ5Gasr0wygRiZSt4XNUxKzbEYbuTgGOmc57nN
WEcnFpEMmeiYYH7pSrlWtZUc47wulswlHdjdCh4Ub3/JlQ1m54J4UVNpNkK/P+Bi54xvfh5mpkc1
C/89zIprimJbi6P66uheo9zRLCdgXJO2LtK48qt6t4DutIi44xdb+c7KBFtRSXqEf4l5RyR2k4Mj
wAkemh2VVsk94aG8uewP5y5oisQAD7CuSIqmsCPOhhjJxbDAH2rxXphnqwxGJxVVK5EeBfkG6i8c
lz+vNkgvDdLVr4AmFiPUcFoYpA16OcZZmhn1RKiRHIV91DmXV3d+KpiiChoOWUEPsXFWk9bGjnSa
Mpd+XXwX5MbKkIJ0mW8a3BbE848GS9A2E9GtIasKyxSjB8kiG1KC/APTaBhK8FohtDQHNNh2I+LN
NhDfX17auSO+NMikc4o+hDFJlNLPIV6ZtI0157xG+nOseGmCSdyUcJDETFPgG8ZDNL+dyQ8xJ5yM
Z/MLPe+bxjxo9vkMhp1FDH2ctU9tXGJGpgwxHTCokL0aOKccz9jZIRdlGump76k3yQDYSAYrWGY7
1nmJ3JYlTdV1jUDznRC2XWhstKkCCTUsVZKzDLpd6Me6fcTsKmdJG2eoKa4t0V+yiqdpBJVAQwi9
Bg5OCWV5XAORLJJDvh/vo4MZvyaA1waZu4uU95KwDMi0kSx69WHZhR2K2JPbHK4I4C0XXBtjvDxP
SrORa4RVmaiHijxVcnsQC86ZuBVKayOMn1dmgmeObAn9RWktk2R2hPGly9HKWQfb71Pmi9SaBJvW
JJ+NaCdogT0E3y7b4CyD7fOp8imrzAo+V47viZzbShdxVsGzQEFw5WtVVQVqOWOjmuWHNqIqzUtD
OWHDNvbooolRmlrCEqK8dMC+8VERSttop7dh1/Ni9DzNfhE5bF9PoWDOUe/m0Bfmt3HxUIMube5Q
v5kg2a6Ku6Ewd1FncLbwvHKL82/lbGy7/ygNQ5eTuUa8Uqpd0N1FFr4Vhhr6o+zG9xInG9s8cNcG
GYAoKjMGO9AJIKBKvydWsJdvy/1yC+Hh3WUPPOeNYBbHYEM9pGalFmHkB6lidx2Jd2op/FOqkbNU
oWCliXobp6kNpsl3DRrnOVi4GWS4NJs6jnxTZRPPAFP887Rga4uA+OZ8m2S6VeiRw1kkzwyNklUU
1Fo7JjnBsUi1zbQvlMdVbK3WBjEGFPCK4C1eaHdDxXMcGlwvLwtwnNXq6M9amU1B02KWBQ6vyZtd
tBRDqmnfIcdAg3zujQtXIoZ+q0v2GL9R2joRFXUsfaJ8nZpPKcj/Y8gK41RDePAYR3h7yjgOuNoF
cS6A88vwVjY+G4EX/zEbEvXN1f4xR4keNCi56IDgtIaejXyjx9BEiT9xnIP3lZizZEmislAN+CCV
uqDXaPKE6pql+4XbvFf3f2eNzZ7aPJYnvCrTclEMLZsT3bz+nkqLF5lzDd08Z3kak0EFNUjoyh4n
QELFc2qvtiNH3FPKR4wVxNxq7OaB8/zNNPpzVj4/lWNXdRLMaXq1m2vRbmr5LWcP6U++4Oea/NJG
NWJGaZCE0Kd9KxQfp5v5vt4bN+OO/O33YqBjyqZcLmNgcQPOacnNnNKGwuSj8H+sXVdz3Diz/UWs
IgGSIF8ZJipZTrJfWGt7lzln/vp7IH/roSB64LWvy29TpSYandDh9L7b255sz/VGTueFxJuCxdBr
te/VNkbw1JRv1EG/mVvTo1V1IFbnDCk9D8n0gIqQHwzBTVNUqdOkluVQM30cElmNVHaVgjlJACe4
TMlS7+EjdBea+Ngo0ZfrdykxWaZgRap0ZJVSBuE+qOhODZO/bYo4q6eIHpU3cZD996TjSwYLJiVK
cvTnB8hC1MXZXlonKxN0cr+t8sfr55LxTjAqTdSmwTAho2LUk5OzfdS/u05AYn6Z+AqjQ1jTFAeJ
6IdRz/0AD6PUXvw/oyIYD4LWxKCh0GZq3ae0f5emn5dhlvBqoy7GL0VHggavL4b1tC/1mdDE0LMF
OtZhI5XuovQWvuUD56ajLIfZQzX+MJODvCON24nXduRCV7BV48yaOslxSRg3OIQMIz+ly+YvvA2g
cSbsp1hqGfrIdmy3OqtouypDs/XsOeswedOxdacDt13N6Rds17adBNCZzbDwl4h13WIKrQEjpPyh
+W8ciY3R+1+KIzdpWQbRbVMFPouYZZstu7AXE0n2/39aYrot43NwQ4S46rv9b93g+Mv2X3IusX0p
tJQ4xwzK99BxOtbP98X3a8hj8U1biFIFkqTMMnWxxJjHYaHpnVHuS3rKGs1lIeBHjQ8UkBzDIqu+
bdqPFTHBEPZloZlhidhqMCw/0+1dMJKD1k0y/7nBP4xCqzbVkWmzmSgXXWlk9jQOMZKHVeBUu+kQ
7EwH3XMV6mKyWfCtp9qamigZSWAF6cQDfX0/1i7BHgNs94r3GVYIUXfaR6deOmYmOaAoIMlYzPGS
IaD778EIdxqCvXpxOsFelSOp4kkHLxV2mxaNy4LWwSIFR12wnvA+Cu8bTZJr3jLNL0gK5mqstblJ
S4h/cqzyZ4Yqblm4DeYjnwv63EpajTslzn92PC/oCmFXgKTfEKG7ex/qb2j5keono/uvo0/EfkFC
iLXyCXVHu2ghHfAyrWm56aB4Od6F10+yZfFf0BHCqE4xKzXlKUz++Pz+mv9uhYu97DW/EXUQoHYT
FAYs/BdX5yR9kM5AroNDsxVME3+MA1n8tJW8fEFCuJhiqKMqnUGCb7JjhxJv6NE+TdjQhVV2eyX4
LfuxOpJwS02WDBFy3qhy+t/9Jc+FGKdfifU3TOKLowkX1dfjMKO3GIg6/VOvhY5m+0EtU6iNmANF
NlMzbQKpeGXkM9TRo2Ihyg7dVgQbx7Jd4H2dQ7/3VI+msImyksCm/KGAoxsE1tdAM8TL6AoTuHEx
WyPnIH8tZd6vRxwWt0CihVrREpOmQ0tpUwLScl+j/68ump1RR6eFlgdWAx48Hl1goj6mPOLSgNtI
owPt9MLRl+yMqNArqfoNLujcd4MHnFY3muLeobo5u0UQxE7WG7MzGzqG3tEskmmeXqLsoCh+m4Qe
mXU/z4JHjP7tjLx/mJbJDdXUL5XCxXPxVGa9ozb5u3DUsNsp9HXYz0lZnIo0b5a8c+wkfaDTVDu0
hdLUmXoszPpdqLRPSVKcsnq6LwbzzuiWp85oHC2rPxCM+LYJ6n2WfgBC2YkW2KJQArS+sfZZTXx9
1o6jnu1M7THRWqC/VJ8iYjrAs/HHGhugBvMdQGecIVoep8K8qULtpNftZ6Yr7/WeAU/dsn01kG0u
3RLy9Q1xd7Z6n48sqrueR/SBCST1wkNdLZxT77rN48HDazGwKOqTjBFCBKWlXaBVk4IHejUP3/oi
MNx6SHaQw8XpsyV2zLK/r6ZUkjfl+nmNqqC/KZAKl25sy72hB2+jlDwU5ccyah+tWtY9uJU1RW7q
ckDh2RpFahrMSVnvZ5c5w7G+bQ5sz0f3W5m92DLpa0pCnFZpgNPBHoF6v9iO6upu6k9fio/TSTtp
yBmlXvG3KWHjVpSxpijYC60c5rFtQZEvRGz33aEDaDE5yPb0PoNTvrouTWMowBqaaryqHPD0YTTA
/9ZL4TTH6VvwV+epbpYgTwp8D7/i/YmJw5+BJfFK6/3k17tIvu1+02atvkPwaFGC+tFCaiAFtdFj
HdnHZgaWYYBGW+RZGMXkjEWduk1PzKwcjD06jESH6/qy6VWxzOgHLwSFUdQR6/x62M3k2B2x8KtG
Yprv2gycuv6VrOCmFVjRE1TFoEo8xCHSLkVZOWw4hbHlSGP/bSJ4z5omghFbzDwOnVZ2jQLGts23
MWgcK+mdoXi8zrpN/dAuRPjtruzZEgZdZcaI+Dl0nFGfg35/ncC2/1xREELgfuiDngbg1e+0P2y+
YOwVNUEaUU/vJ3V5jndmX+HJkNI1b1oOfIKmBCf0mGT0WsZAQfTMpkmKgBeA5moBlvb7JJaYMJkY
CLLWjBmtmAX+pdr8tezJx6HP9uVEJWR+okOWSYlho39EfGlOlCGOMODZKstAqNimx3Gyj1k4nLVo
+sb01nLjpm9cdSY7Q6/viFHD6XbEuS4v28f98RniE5SaZavNBk8Y4/YC8jQ0nRPLa0sbyQJiaxcy
gh9v+lrJlhFxOI/qhm/ZU8Y7hLFKRHFTA8VJJIVdoGcpR1lG/Nl5v7bbF8qCxiWGNRJlhn+IME2Z
PqJecojujdDpPxl7dkfe8Y3arafcTn7hjwes8fUDhFr3HGO0k/B6W1sIUZEzYeR1V3ZamIFdTtB+
Xprl2Kl56qco6Sn75TOgdvetrCtgk+0rgoI7tqfcwrZgOC1tZn81+pR6DZkeQkLPRVkrTrNkMvPD
2fmK3SuKgjuuGLYWxHNRP+cXeG+ZjqqsO7ns1GENO6Myll6n96otWy8iVkYE9Hg5TPUBrK46A9B9
7b1+QDFR9jzZjDZ+HI+J3WzEikdgtUJdWPS+srDFFmBEdd0dRxa7aXs3BTehLN+8afGIYaAWyvvn
xCJLUyuamqh9iUdI6Vnl5677dt0EbJsi5Ft1FV3HRBff4cg7tGNmwhSNVYNeouI2nP6eqnH0GqYd
2lRBOadxrbB6g+Aj90OtPi6dbHnBtqRevkFwJKGm5Z0eo5GuGepz0b7L6ejkduewLvTnWdZnsmn1
VicWvIgaLnGcojNs3y3t53ouXJrnvkVUibPaDPExsM7wctbVV+tdwkWr0NOHpvTKPkzTndoVTmnN
DkCQJGqweZ4VIa4lq7BCgVAOywSxJE3kWOM+NyH65O11Odl8Jq2ICJGFOS2mrvG32JLCzXfzvg86
fwayUR9h3iNRHTvM/eskXwPOIeuFmasfHBTEoigWq5qbsd63+XAbj1m5Q/MephHZXTmnvpHlD3Eb
3lja6KlYAGubyVt1WR7HunxY2sC3yyX1m7R9b2dAoauqx1DFk/n6J26q5+oLBVFqNKuuG15JyOOD
Nn2px0BCYNtrrCgIEYmdp9UQKB0Km1g6p/vpKfCCd43P8cvZQ3ErG1CSCS3X1JUszVURYN8trtmq
/mHlG92a3ZFSb+4lg4LScwnOCYabJnmA2lKHfcUROlo14NvzMRTVA8pbdZO5eSF7uWzls9byJLin
uDYDNWmeaWo7jCD4tHlrenyNfVsBAzJz60AS6EnkQ8TJWOakAxoHckg1NkEH2d3YtN51CZQo//OL
YHVhVqlZQR6gCq8XbxuMdVdp447a++tEtp3ERQqff19R6ZveaoYCtoz3H3+HwUA+CuAQEYDpNMO9
Tm7THayoCbZmCKowZyXuKQzfmVnvpmjZJXHhFO0Hc2mP14nJroj/vjpaPJRaPJkIThXgn+rRXdd/
vU5g+4YM1BmRYbKRTH1JoABCJkEbLSynMvjYB56caLNIOLYZmdAfNMQKuwVMYYye8NaEOfkQjydN
3femT5JPI9uZSX3OTIlzey4VvQr1VhSFmL7WWGNWI9JmtRHcLWpzn4TT5ADg77Ft2k+0m0ZHDeng
JGPij9hauUQasKSVNHOIUZ7Cqd3nRjY7KWkP1LQ8Jc0fhzB7QIuIb9bDvs3Mr9RIb6gRnSM9/dgG
yWPRd/cVulwd0iCHP3fnOZY12kvuigmuVLdrayxayPnSvlECtKKludP1+n+F53v2a5fbEuU7LfLA
6pBB0aoocVhxY+qfolFx41yxnSGUxTs/0d4LPUHE25guUZdCAsOyO1TD4gTGx7I3/K6dDk0yOoHF
fKVrDglJCixYmG/qfJYIqIyx/PeVllFltKr0ubw/HdoldFvlzdxKy1f8eq4JpeAskzFWsE8MkVDr
N8eWHMOTnvgMLRJYpRC9VY5SqEDeuXKNoOAuSa4rSlFNNayvdhqx3E7PQi9THpT8i1kMfpx+atu7
Ih4knmzbQF4uVHCeebjoyVAM5Z5kb7G7zVEBbV8rh0QL/Sr854/MFxPMF6ChiyZTIDxTdo+3pLmc
Y0OiD5vCoRPT4nM0BipkL4VjnoshypIs2le0dlnS+VXUYtdNL5HBzdhmRUaQDjUrx7mKNSRPgWGR
hsMJDzqnxwQZU2f/OtO2SZkaUSleNYQJGl6mQR+AFDrN1dKZ7MFH97wXjsYNiSXTnJvuS79QEnR7
NHS02aVc5Ku7ZIpRX48lIaiMgnA7FvJhic5DwtDg8AOJExPp6iYZv4SraWekRlmPKJfvYO1dbIjy
k11xH/qx23stivkO0olyTBzZ0QT1VVtVqViH8KwzgNeqhuF9zOwbTdOOS4/4BnW4xLGD9M1isDPw
7I8oAfjKXPnzODEnrgfJXW4b6tVlCnqdZWGdlxrcOG+4pakb+jayJ7O3oPbnFm4pMSPbQfiKnqDb
vT5qUTvC3QElhCdweb+tdtd7s6d2zwncXBIP/4Qiuuf5IBvBk/GlqmNNBuorKjK4PEGdRA9ArvYs
pIwXvyD3jYvaqKRCtG1bLgQFj67W9YiHI+IULBJyB0ode7gZRlui7/xiXvkB/UJF0PdgSi2jj0m5
V9TuCIBV5DMH4O5i1wOPWvHqH1jaubGFN/PvGJoLYUH9l8FIx4g/QO0KOZOh0d9mfXMoVPM+algq
MaCbUebqlIIlqMKM0oCPxVK41ZQ9qYy6Br2t+s6j/bHoUi/RdtfP9xOVuBxQsAxZURu2TWEZ6H11
1P/iAHw8o4gRdeKkniF5lm4bhAs1wSB01WLNagR8jqJIPOwpd3RZVmjTda94KKh4jUUESRd0mHuw
jmVguX1WfkDX+Vjru0bRPki4x9XpmlwKCq4PtKga/VnB6W45Pk/TTS5ye6foZBaehNpm+HU5m4gs
0MYsVqoaoQLS6Hu7BfSH5ZWALsSWS+uQnKLq/XWCEnk0BGNS0CnAhjzMkBAdy2rG2rE4kOH4tz2O
mMFX3VkfbxVD8vLhQn6FpSKqQF8CXpzwJp9CDc5qyvwk77AiQ5pL37w6wNLaBK3GsInC1ZVWaS7B
iFaYZrKeBiN+LAf91kC3cZV0N5NJz3E6nzQz/1wboZ/GwfJbmnf5ADF30SqNbes9tJ3f5vQNyfXz
/A3DawBmxDyQLLe+qXmGCXBPTJTYlAmahw0DDWbimxjAF/QcdsadFbdP18VlU/VWJATVAw5dUdEe
ypCOGNHxjfk4FOc+fEhqycTndhl2RUm4u4yMyAXMz4XR9dDHrzROb+rAhZQl9NZrtFbjKcahFGQX
sFbYy7FCJTKVcxY9odHStL5W0dfrfNzuKFnRFPROSwcr6ybQ5H11/X442LfRIXEUrz5IKHG/+UrZ
VpQE7421OxGw5LnHAcorNkKfTRSZFbdzmvle9Tqglu9kvR6bbaT2iqbgy7u8ClHlSPgI5XfgNKwA
DNDjQN4ae3M3H6ZPke4YEtu5aVVWRLl6rN7HUa92cWLioNMcHNEFbJHU66iskXpbyWw0bANa5jXG
kBrZdpwyBEPp8p6ynaXKWmFlBARvHUVxZoYzJKNh98YYO4N0EGJbiS9HEOyEEjUxoHjgPwuq3mrR
7FlDNblqk7wL5qZygik0Je+fbW0G4hw1gWynY2Dg5d00VFVj0iBDqNLWJ7np1aW6G0s0Bbb5rlja
JwXggWGQP9Ik9SqlSSUfsMnUFX1BCYqpSZWywa11QIkZi12XyVqnZRQEka+ysjS1DO+gOTsvBMVM
O/Qlmrwp4KtD8E9YCXg2jQyCh9jgf0+NzHN4s8jkApwDtX/eLSJ9bGy60BVN/k1rmiGbNMQAvOL+
sptZPg+x/bBZ0RIkP2NJEFsUOb3GA0oC4BZR3VcQqGJ89iuv7gd/X2eojJ+CHrBWwbSWhYalSf9a
xqcwD10LqbzrRIhMMASXmbFBNaIct9YX/bvMNLx8KnyzDHbhoHtF0h2VpXpE3/N9mqUPw0L8kJBb
bM5+Siz6UVend1UX78KsvgPOrYu/ccaeqhNTy7M1zDvWopV2iWSPaM7pVz4DxXk0c6oYJNIF55vW
ClFIABvEb32szro/HWI3t4B0NqFJTY097jTKQ/5bddgLYTH87RGBjoHVIBwN33QBtgz3FLuKZE0P
m1cCW4RtMagpk2fsopVQJ1HBZlagc7Rt/+7qxMmnb9cvnd/pa/5dCAh3Tqa8JnmFnpmgBKJePR6V
qVAfqmrBulMW1v5gTEeUnWTIZ9t+d3Uw4d4YVuxZ1Eq/VwSHb8PD8/jvKh2BzV2SWF7CS3HrOlU7
rHJFwn0fItFDuidFf3udlzICgusIEuy1IxYuq7K+9AT735h0yGEzRGJM5blTagMk6KWRA66zMQUh
2MbD9LZx4R8O6KrijbBK7CZ+f6DEvX6qbY+4oikYO8Ue7aHgYI+8CbZ54CTHXX80z4UrK0hvc/By
PMHOqdZiNwND11SlEycqvjXSlVGblnR1GEHeAzOiURbkvMI+8s0CHknONvqyZi84d7fKu/IcnZR3
1zm4baMupxJkHbG62nQc/cAm2Yc2NG/sLr6xk8CzjO7wR6TEMYfeLJNgTCo0ZefvLNJ6DEgnATtZ
0syGhI8iQIzZR6QpYgiFZrcoKVmYtTHdIBoer5/neSP9K/tkYXCTw5u+BoBrMORrJCYOZB/IfsCk
e3owvjT3fe2EJ6hXc64OdG8+dW5zl+/mc38w/fC+2GeneKdLvmVTOFefwn9f2WI7V9oK+97RxV8E
Z7NRgQ1apN+un3c7slgRERQ8RU5lsA20KwVZgSWStodSKbKrOzucnoKsps48dw+ZGt+lBTnYQ/yW
jWjHSdtOVgjYFNrVhwharwZ11dt8Ttyabof2hlQ3HaoBNkqkkhNvxvgrQoLOKzRqxmrEDfMxRdOt
99UXVH0Lza3OBnJJjVumbl16FYyNzCNsmza05KIZjqHlTlSXbJqmPO/4CwaS9YzXgJnnX8Oz2Zae
CynBObSTEgGJE719ZfW30Uau2stmP2QUyEv5RDG0rVreOp8rwSNmuT6xoZLdloyG8HYYM2IUXY3A
N0OTabRrclnA8xMFuPCJf8FKy3oA/OZaiLcxr4qU33FD+cABcEPJgaOCJJnMwXHGvLYxF5KCzuV5
UBY6z3D8m/t6BsPBqAXarorek80Cb5rOldAJmpUPtGtHtO3ty66r3ZlNxMl0a0+XRdbxva3Dl4MJ
qoVFJ6M52iowSu3u49wnN3Gj33cWdcloSCovm1psq8yCJvPdmYJfzZiaFGYFHqYNgIyAfVbUu6B/
3yizl8pWA26r7YqY4FAzpUgDyrE5ls5YnHaImTOFNsboDNWLAuxrDjFcbWWPg9r9VcbsNFFd2max
qQmXbxDhclg49EvaAF5MPdlA3iI9xiEUFx2L3zvc+fixmUoGg7eVY0VUMCKaMpYFVi1ySdV2L0p4
HNcXRUOZhZRcqwia0wJOcS5GaONC62OrTrbThPUbe1SPiVKeUMqX1dK32aoTJPEJ1fRXA3pVM6rd
jOl/S5nP8VLtsyaQiKqMhKB/xqQWtjHhTJXuWy1AkAtZEmlTw9EJ8O8hBL1L4kJNaTnDEquVgx1H
JZZsZ7L6nOwYgsYp8xKPI3b47RdrX/eqSyoZhZ+I2+Ucgp5hFIYqWlqjJdeP3mkeJvww81Y52n7x
y50VOsnnVhK/apsm68I6cUglZrSvWQCSnbcA+6TYtaUb6pgrMB2yK3fFLUuw1jnyI4lqbQv6j6OK
YAkMU9FqGk5Ad20fW3SMFH1xivPRq5FhnAHffz3o2b47wPXbNhDgmThhGPdlWzQ6Yh59OdntPxaV
YaBtH+dCgH/AyosaDDD5y4h3YhjexogN6fKgNeGZtIvXGLIF3LLTCP6TNnYY1TxvzxQMLinjXRGo
k4Rj28M99uVEgtZmRhrUTH0OEyHrSLlN2CjuavsZg+r5LfTMBJRGiHAxfAudHl0+kxZ75UdUf37L
ga8+RVDvMWqCTGEI5Rabw76pTsZ2tPidbMWKiKDeYxLRIUBDwx6LCJxYM50ia/3rUril30hn6wYF
so9uovr3UkqSxhgVPLx4+ItsgoqOkNL9noL5RXey5blBkdm8N9bC6KXAupRNSTHayG6zNLNdUs+q
pzVq6ERUuWNkTp1BS3MXKJM7o5gf89S+7QCyITn2hnK8+AiBtaSta2PgIxQ83it6bKL7ty1lpp7y
IXPsfb1LfNszYk9CesO8vSAtcDxugaPT6Uix8o6Y1vzUouvHuhl3i29Zj6jljR5EGPhtiazLequ1
YkXZFre95lE3MMahrICXkr5nO9ieY+fX6XvVS71wJ2u/20BVRxj446Yx2P9StiZg4JqMF4d4YpYj
W2ZHxeGY6ijoYZb6GfcGfUfzuZX0F26fVNN03o2HGo44RUWqgXSwFRi8xZwYUIyptxyeUYzZvn+I
TqSUqNGmOK3oCZYpCdTGaHjLdzfajrXExyB/v+gP1nA/zoNEgDYiC6quaAn6EyesWxqD1/QiYJB1
RzWqXKx+kUgpvxvhQfSCiqAgQzAV6YxX2I9ncXA0b4zTL8FzbTy+XtASNEKh06IDyw+1UIy8WBnf
2uAODYb6Cr/N3hWuJXntbWrghYNi8zwhWgXYBWAHlr151w2JHxTK7GRDFjpqIMMJ3Upzr0/HBC3o
Bg2zoTZeCbx4TlLHrgDUFfp8bnrx8aDF7pLID71QZuL4O/zKDYqt7RXG6E0DhhUmTq2+dcdsx2Hr
WH7m8y+D6ssr6RtBwIuTCpmBmbZJNZgqEnX9256lziydX+aScO1M/AtWMQ1/eBpDiNQY6+KPVpF6
epE6uV47vV34Wl1+nclDEktnHza6vl8cTIhuilEjC7PxIskIttOpRXobt+lOo+nfTb6gkEAUTDkw
49ADZh6g1m6Dhn8HxarPLRkah1k6dYKyxaai5UmvuswJghw1Qzb4YzR5WVAAj2XCqBebCmcupi9V
qaROmCPBadla69A4PrfNmHhmkv8GxvGLkwmGi9rjrKXYYb2fjMzprclR+KD9JKtobzv9lcoJRssy
C7vVJnR8v0J5nw/1LLGQ3Da9lhIUj9A1ADAjccLVUueKKRwdvWyDm4mwz4rGPI0Uh7kgd7VW3+PR
9vW6vdwW/QtJQTDVlqHzju+7MUegbpcwJwMgMCUB8LbltyBJSNbjn2BJxjDNVFLB8vcY41Am19S/
wQdIXJmMCDfWKxUr6tROWIVZLMUqa98u5mMQUifBYPlv3dLlNIK1WEY9XMwWdrHLCsdUEMp3u27+
MgzE6bFwq1tkQ8c/EcILReGSisxEf1GNfDYfrVztCknO81neHLltNC7UBKOhazHwumZMH7BJ8TLN
BLDScsLowOd+KdEZDJvAGvUmV8yzTr9cl0bpSQW1DvkQohVBUr7DanGQ9uWOgxADxPl4ndZ26HM5
pqDZdqMomlFAs9X2ButRnTKZnSmPncr8ZFSqRGa2cgOwVxdqQlhSALBOx6ZCXogcgamQeVl/V0eH
HB1iZewEjvEhORnlbmI3suYSmV4IQUo7mkoKhFg8W2wUyQH7Q/3elCGwbvu3H8cTWzBV4IkZQwfl
69vAI2WbOrRUbDeck0Op1ydTqU6TVSxu0Zn/XL/GLcSjNWefRWql95QCHGTseGm8zt7o6qx5SjIw
B4OMNUa9+/wtdmh/UbvKJxZ56KoE6V1SHzJdu9fK4Kho2FBrI/eqJvmnUpuebNqfGS3/CeCO7+3F
eN8pBd1f/2aur6/t/IVbgqmy4qHVkhBSriS5G8JmyMNg2YUIRioncRQ0GkyGzSHdUnuv2Cl6WSo3
mz8qNtpecmys7fFcxarDETAJURjtqAHo5oG4WAdhu7pyMyhAPx4nDE6Guz9jgGDQlD5adDMBA+wU
/Ufa4sWGpLN125VeWCwYMYDOLeU8g4KqN9gU2N3qYemH+uSbQYGMd4yOl5pVH64f6ych84WqYL6o
VdqzHnP8111zzAqAuFhekh+/p9XR5JB6gFXw4lxiyrafjeiwwYYdjQIIUdDxMI402nH8+zacfFsj
jk0LfzAPmBh2g/qo54WjVsZerQ9WEh1ILLnObbN9oS8+TIopa4zo5W6NX8VE5ix8pTsrUkIsQeKk
ykI++FpmOCYDHm3/2TA/Nd1/3wcOSAd1RUnQ0qYp2xAdF3wCKDgNlYeRRTT7YEZTv4lORi/Lq24f
zNDQ7mox9HAK/mhEzVohSJ3tW/R6W5pTAixzDDACK7M+P7mtCyXBFykK5rtZgJhv2gX7cb8czM5d
0N1YAhQtTVyJTnA2vb6wCzVBNus8HQZ9giYOyInXJ45t2k53nU/dEt1tiwyAlmz6dfKDnrgtu8gU
fQGKEyb03ph7Y1diGUTkmR5L4GrNt8Uu2vFRvemv8WiiJht61CH7+O4DeaxuZR3am6539SmCrEaz
UZlKxpPLNpLZgEKf/D6QRYeblm5FRBDTYIp6c+at0qN2WNBvYHa7aMJ2gfukXAATkBz+7D51wbOw
hS7zGPxvsweS2c5yCPA+x4Y3jtQoofaKg3xdnU4tA/ElR3cVhEfJZ2rrNjaRp8ltNt7M1B9kO4hf
8e8lCbFqY7OqN8w6HnekOKfZFxsoPtr80KFFddJS384UR8JAfusvFEIgKEgFiYDrk6Yh+tBOfI/z
ctbuOHa3dhtL50Z1GS1BOGqUhabaAi01K/hCZdY5tDYe1dEABEJvOuk0HA1LvenM/C7psveGVupe
hkXTd2HEaqdqE5SrJnKPpVoORvPhvfq0dvKWfUvK7o6w8lEDJHiclhzv+Y0aYCyfkXHXoZAdaOPR
6vq3djwQoKFWimuZWeZoWlI6XY2ZuInu0STkqnaRuQoNdwUbPw+FgYSyYny4zvNXAZfAckFmDQy2
m2oJNrT5OWGPSyLrVnhtUwUKQkTDcqxdx0awcQf82u7Gfk4FVpln7zPgjshGkKTUhOgm1KZGA4+H
1yIkHXd6XWgRTsb91iq+jtrGwqp60DI/842O8cl45AvWTTxarEP0hkliGYnGi24wiYOpnfoIEtu9
t6xzoEXOskjib+mZuE1Yncme+q6wQtxWdMOXt7MBEDuBR5+XtyOx/zsrfgUuCoZMW7Kwim1w0Ygc
c68CUjCqPMsbd0CBjZBH/VMREd1gs0AeAQX7O1ZGJo7PVmjFTmgxIWELdpJ4emPxoiKpvblNnhol
qH0rNT7NLHqjNqoXLOTUtaYtqZtI9FsXzFyZq/bCUtjwuMlcI3jKGknfhUQqRaeXUYLdSA2uzyq/
0FRzWyNztViKLvAqdnkpJbpgRZpJz5c8AyNnoAssnvYue+JbzkyX76a3hufd9CEgi//YoohL3dGM
RPVhBOWu9vSTipXXigs0cXX3/2G/dMGm9KwgdhyD2n93gbKbE8PqwTabVINo5OGtrTcAkzympqzC
L9UAwaBUDSSQmZAP5VAcx7vwZN38z6fLDfKr/JwgJKIpadWmjyzQIvtgn2NmZNnbewLcBZkpfv2s
fElJnBMJslDv6gbXxFu2MhW41fm+O3EQ1GFCsCezWRItFqekzXHUrKwHOTLdq23vR4sqeYzIKAh2
Im31sSq53bfGwWGY9AlTZXc91JAyTYg1Jixj6kMd18OZViTYfzQcvo8jlztbl4uDJMQzBJuxaGUZ
lNxmQHP/jTwAY/WLkQf/+ivBqyFEHlOVWXaagFp0o7oYruaeU/G7E29y/RPPiS0LwPw00OchKLBe
jKjPTVBg/lqtqJPtQE+FKVywarfZDzLIop/o8oWgoMvUsgDygmn93zBOrzsNnjXsQkvQZbWsOjpP
8NIvDT4FIsEPg6+E2Jst0zXJKdHu8DIE6gY10XsjGVcWq/fQH/cLrxApLeHFk+ej0mHLzgZH5erA
Vfi1gP7LUSRwXp5rTNogUHXQ4g0y1l98O6j9l4m2mA5jYl7gS7R9W/su5ARtL6IyiJf2x9Hi0/yQ
H0OXt/n98ZUJmt6nGctJnm6wUfpw/EmEfDmXoOdaqAVqWYKWRn3e3WDEQPTkENRR/0jd3IulN7dt
my8UhZjAAJiiNWN14a7KgJ7fVyesPntz/ba2w6sLCcGUEBbYNNdAIlbujGpvqN8wbLlYutOOX69T
4h97TQoFG9LmUzA2FvSalv3tqGH1aZT4eaWeaN/LkIpkEi/YkCTW27kfIIK0emOdEDN6PMUVTm/J
btrHO6nIb7uAH1wUaz1TODSjrsBylP6yMxWf7ZYDQT9Wnu94D6Pi/fcU4gsrSZ/ty+p9sbAcCSeK
E6p7DMeCXOf0OxXU0P3l9c71q5PI4bN/XxGj2mA2GTeMTfB+ociXtLIMEL+QK8LxrHsrCtbYAoWp
w3ESLI8tdum+37XHZi/LPkpk8Hkt6ooMBpnjuOSWkFlz7vQlmk6CzDGTbB+rw5frTNuOsi8yIZiL
sFNajQagFUwAHmicTL1ViQyzQeZHnous6xPxxkcjeuGz/jDKvpxIsBXRPIy063Ei/kQxbpaDdkdP
8I5SuycztZpgK5QAm95zTslWvd6nOw19LJ8QVbmNDwib8bGTSoZMxAWLobRqVYwJKGIVqWcyrPgA
uud1gZCdSpxY7psKII8NaEz33H9QL8GQSefkpTN7xImlG7k2z2SojJhEs6kpdk4GcWAqugl6YxwD
YhKjEUr2W85+RUNwUUlfLZpWZv9/DnhFS5A/XrYvow60MBTNGRhi58O/MeHix9kvxISbSmzo2jMH
AQgpxDIzmWwWw9bu0hrIPPqTnuy6Sda4tS0YKyr8IldKPGr5VHd1gczX7egTV2P3zxH98wsiz+/l
3X2yYwm2KTbSssrRQbPTm5u6/FInNxGTpIe2he/COUEw4iJI7X7GZenmHS0/hIZsdtF6TcFELVJT
n1EHVSz2FbhW6s2EUjZEzw7pbajQ/yPtynrktpntLxKghZKoV63dPdOzeDbbL4I9drTvu379PZx8
yXSzdYe2AyQIEAOuLqpYrPWc75qhP6O3pMGjy1cRLamNOa5rXVq/AgHfBcHFVZTXgZRrfiPFu7Kb
wRgSHiwluZIlVPMXVf20Rjkqc6PXpIA+1tevhlk96CqwikC4ESdmhNWLaLElq0DaWlLs7FeNM9X1
6zBnP7JCU92lp7k/dRKxU2ocCis7qibNAPiQuHUFnOBqBtA/kE2o01XWTdFML6TJjqVZejpJZluB
IbgjUPk8A9CHTlLpbjPE10os9W4im8AI7bpAUZqvajm5+C3oukbx7WRkryQxX9cFYzpKVkt2oUoV
9gKBs9xi3dg0Ylc1+kOXdorXFvnqIPuonCYZIw/LdK/Ab0VHF4K81pILZ26GCr+kjjyMDku7cah+
qnV9VSiLXda1wFAu32R8RgIHBZJY7C7w4GFhlg4V8FDgpbB9aqW7Pr/pFHBzWJnIV20ajA76K2xr
aiba2OcGo6nFtFJ1QQCv2PWeoZQamh0FdwSpUOWCcOvqtwEQFOjG1oJAHKMA4IFzH2lRhlZsQeIa
U9vIk+slz4KPX5UtpSxThmlroLTW+N2jcFIA6NABO0+T8XUwEdzffSzg0leAT9eSLapAGZAuc5lq
k2nYSycWWtXql0gOxr52p1K0myYSwgL6Ew+4RPAUVIcW45AErbI6HaDHyzgRmMDmYZ3own2PTjWN
AZzIaDmsD6QccONFYO7Mhs4D2fPTYr/gRJGmKc0uyXBaIwLLZfoOrB27Nk1n6CNn7rPdx99GpA87
1hNpS9IaC2khLS/VfanKN3kc7T8WsfE4MY2AUGIqGsGqDxcZ1XM4rkaLvC382bvtXnPZWlHmtLEz
e4BFFUYt26bwrzx+cAbj1maUaSinJcXqVMUrapNAU/M/1kokhDPqeIxoVEVQylTGL52EJY9Zquxk
FbE2s0D10hzeleHsOomKtYlMKLPSqLPVWnvu++gqr4xPma4eSB/KdpqJiNAuJyvZTX3/ZDyCNYKJ
VY4NaFflLiOsSkdHQtEVUJOO9NWy3MFv9rkODlhRfrVR6TUAd6mAoEcGMbDJo4H3Um2pJcsU471x
aN9C9h67QUZl5x5MRWSbG2/HmTguBMiKYZ2qFeKWg/VKmEMfd+aNZWEhSXEMX72S3HEOFMmuRBWG
jZt3Jpl/S6pcK7sV4U3rj6402GHAsBRTkA8+NPvKn65EhL6bqmLJzqCWrhg6340aK6mnJGe1oOY+
nQ27n1JQvGLAv//r46uxqRmW/i02XqKA7+zcp5BY7Sd8x8mHa7nPaPtijtJ/FMGld1GoWm0U4sk3
lbuh/NIMv/9kMaJPcIoZ4B+6IISk5aiSau0mP8J68wgSCnXwZjlyPj6oy9FGnM+pGO5yV0lnNpMO
MQxJSffLx3E/BdgnQZbafst385PYOW5+nBPNuAesiZJqtCIM9lHpYV1WR5ZCV6DVpghDU5AwKkCl
4ueLZKOIdLOb8P2PxkECFkLqWp9GZ/GlAGMAThkIa1mXBWOcIz6WTEEggFUa7hVbrbiMigR5arpf
MLzoRYdeve1cxZlvpH2sCeLNDdd/Jo3zGWYMsM55gTQSlZOj5tQdTFI77SJaXdm8sZZJLEMjCKB4
EOBQM9O6kFjuCJKdVQOWEZUir9RNv+jLRmCM7BXmHhqkQgR0K2gH6SbvHqaSotev4ErFE/ha6Bo7
hRnvVXXMnKUevqSZ/GRq7bdpLkWQfZe9V9gJIHfYl1NxHzh/0YGGMtN12It+i2aUnx3DXQM0sUhY
89wyTLCLsyX7N2Jz7s1WaW+E0SIj30POp00FKHJ8ge1v2QZ0ANEuoSAL5uP1bpCjqppW9p7MrmRP
T+YuxUgKiK188zDsU7xhxYtA5pZapzLZn5/EcEBa0aRIh0xyL92Cp/0NeGR0sv1wraGaKwmruW9V
Tt5WcL8tQwXgoYHM61zipA/DGqUGDvE2vlM9Fs+RO7DIHJu9agN07koTvdNbOiI9YUtcAGbSeYbe
tS/bpLXo5Oe5ryC1BFBb6AJsLCif1dZtAQZfOkK3silUI4jndazDEz5xmdZ0KOU8nn31fm33zbcO
fM+g0NFtOGzq9M/Ur4+iV1plZ8edLcCnQIUA0lRA0auckeYyybI8pLPPNkTHB7lyYD6H6qh8yu1r
1S/2hp+hUxQHn8trvbZXAuxUoeaiH8E/TGEe9gvFj2iwu+ZaOHCbFU9HVC+CPHGAqnMovn9sxhvO
TmU8iUABMADeyXuBVQ6BZFZBZBF/bpPIqfUDXa7qRJTBXaKaohZ3KoiLHawpkhWyQhBGjeLHxesw
LmnYnZN9LSJ84HSffRqC0GUDzdN1H2jB/LzG91Zui2vGW9Hu2W/hUqM5kbJqTq0ZDWMjUDHANtr1
Tjnov9by2cgl4CeguwxIeWCQc8+k3hjSNCrS7Jd68VPO59BuB/N7oVerjZt30HKNunFTVa6x9A+z
pezM3Pi+ju2hU0PZXzLy3CvKvTZY0zWIEiLH7OT8+WMr2LhyqMjhIQJrr2JiF/rcsxh5I2dlhJ+o
xqAH6wNA0P7+OwcJIFQlhoyngJ+FLEkBSrQFEkjQ71n1t/XiXS8cst4yZ9CWWxTvmUUAgHWuSGck
AM6No8WnFKzHVuoPmPGwjUwOwiwWzrhtHhtBeVllTpnyINWGRqdenYrF7y3bOJR+hbjOjq6Vws72
yrNql+BWyYn78bfaSuxVBaAdiBoI5L4xeJ48PNi3sOZxKpe3sYDS7Y6oEX5hyDxvQGlPiqj/sXGm
GiHgcDIA/0g0/nFdQnBIgaES88DFdKMUnaPnSjC2td8IEQ82HOCZKHbgJ6olBeqcg4HszJzkx3Iu
QE1DpBKDbsknvStcFM0cMFpd9/N6WFtjsrsKOPh9+n1QGtFe11vvl3sRzn4LZ0ormGWsGM0lX9MK
dwAWUb7cJYqKiPDLSF8a2S+q0jXILJj/3JijQdx5ctzsc5ycgR5Pkzq3kMtAuwGppuEpmF3GnAl0
6yTovdDu832N5vQkfIA24qgz2VxMqHZKW7Q9ZJev+f5InPYLW/siqEoDEIVNSgglbsS/ZxK5Z2GW
NJPKKPD6ZnsAfJwbPhtPk2McpgBFAZcAcRCrZsuNFaRXv1D22MhgzqRzfi+aaBamrIHTu6gG2KUb
Hcqd7KMbsNP3v39tIQuYt5j9wgoIH2GEslENiwFNpavBW0BK2QUg3jgOruy2jrgXu/0p38VxscQi
pU1dyBA3td8N0Hh1N30rSNe33tEzldh1PjFVyahVIyWQ0fvgCfJWQH633t8DnOK4UKQQ5xs6xUoI
djtgKWCPlou7oQ9q2RQ8Uxt9eXb73o+Nu/WquZr5oEDK74/zXlItAxeB6EjCKKgh8PZy1md0FU0p
mks+IlOnJEG6SNfrWnmVqttDHiz90ZxulmGK7Eh+lHoMbFM7HKTPcv4ULYq/FvM+7kAwX0+CJ4Yd
5YXrQ7xvEkTfFv57/l3JMBa1JSMpVaSvuYKdbqsQSNh6xKD7uwju3ldGr/UgWWDnPLr/Dl9G1ytD
i1f/bG2Bnfa7RO60pdACdekCpd5mi6ZPGdYkEsfMMFtEd3UgArjZtqR3eTwyZVtIsaLXkHdhSeK5
i41c/lQ3Pk/rrbaITCDhA7mnds1ihzlxWzbvdA2eJo6csqzttPpuqaIceNN/mrrCBlpRL+FD20ZV
ijgtUUnrhk8qxvyr+dDTXTQuboPlkKQtsNZKsZ2V2Fid8j52qJv+4EQ29062VdlgfgYW1IGIOSsw
/YHOaVqIEpdtJ3cih7sMudJYSqwxHTv98ww2nOSRyLdj+KXJh4O5Lrau6o5FARqW0iAFfNvHam5V
K5F/y+g24z+YvOcy00gaTID5RTPCvVq7ZlsUmKBobcbzRexhfkFW2Np/MsFuQB5YsAharuBR5q7L
WBhy3gHp1LfWhhF3+mCitz9WbSMxgghT0RmmgkH4cWg5RMFalWOshZQ35WK63Wrt++Eq05qbOr1H
mC86yi1zPRXIOR0ji5NxbCDw4kr+ydQpSheyaaIaS4Gzx2ciWFQcupxkUA6cNfsVAdyI/SFMnS7D
G5w2tgoF6m14bbhrgqxD0Uw8YpyhyJLcpO1UAN0noQiZHygoUD/+YMzUuXfhTAIXUxQJnc1igIQ6
yw9y09nN9KDq1xOpA/L7O+sKq/28q6OdP0I6gMHmsoWwP/hYG4ZxJosd7UkgM81a16hjPmMq0wiM
jo14+fS62A+rnx/+pNl2Jo2LMSrw1rTj8qYZDQr1qLlFUF6x8b9SPYrLHRv525k4zlGucYK5OBPK
jXER28UaJEaOxjMI7UTd2S0LBBkGSuZIvtULIMsEuVoyWaxrat0q8o+lFqULzOnwBmjoMtAMUC1X
Lqp04ywnYduWqFbJxxmJYd1/7pHWd4rhUOlxVu/V3BI4qS2bPxXJ2TxRh1FJ1nn1V7mwbG0ug2GR
jlaSy/ay6naSDMHHl2wrcEC3kLHMyEDOoheza82I4agEpvfWViEewHDjuxmgBr/UVtmqKkMcylKa
rKHwyZdbtWWii9bD0XdetOsc5YqkbrhjsAKts+ywV/T9txkccLNPJXJHSidM1lRliAx30Jx+/RHG
g8BRbRki1XT2D0CcLoZrorLKChRTkfyUqt3Oz5EkQvbdulSnEniP0UZVPKgWnkcttlGQA4FJ7SjF
HRn+EpjDRmwHTLN3XThvgT30xZqGdfVRsXxax26fD+VjkWvH2YhDOyP414rckES3KRWOiTIny1+4
U+Gc72jpOndahoMkR7AwvwLtyZcc44cWdI8l0AtFkL6bxghbRNCBCh5opLhgS06rDsuUkJfuwwPe
l6+YvxptAEvtS698amdU3X9/SB51rRORXFBQhG0RhhXiq6LubKvcr1QEa/E29nxxiiciuFhqkYkc
6iauGMaLrhMkd98AFfS1Hx36nPvAyHf754o4velgwlFcCdi8DP9Kh3c+f9zMpLDiKBpXvwZXH5An
2kLQmX1D5f7/9dN5F4JKmUSAMIPi7jE8si108k0BD1vrYjZn+KoltgQsMtkn3rgv8daBE9pLRgcq
L6NDdC/FjGcgu/Ns98/ytXh7QGBVeD/OT2BtpaasI5y/Wk3OomXHSiPuUrQO5nfttu6uMFjrxFZt
U1V2UsBZxvUAHulbZFMCx7SV955YGyLf859SWGqbhCVus3Fc/lk6/GddH5R8v7DjwpT76ONwnkpC
LUqeI3wc+VCGoGCdsXJi2INqR04fiLmjtvKVMw05fxXXJFsHC56xQZPHm7wVTUMZObZmd+7s6Ymz
Znbv/MJO2badWyj8g6HIQB/4/Gj1uG/mrEcgytblCuwQj0iSsqD2KPFk13puA1q5lgAfnP2ll6f7
LpRzkB016AiAV4T5MZbcjUPWa85ChYDVIjGcX9TCrFqyVUMjFns2PbXBVJr6JRh1sdaueFWMETW0
Yo3UEW3qbb5z8MWIDVCTVvgp3yRaq5akCH/6qr1Lu2pXjygLzZ2rG5Ig8GE6XBzliSjOEYOJh4Rq
B1EI8dysHYDhKdtteFVEq21M6x9kS2BJ+VcxzidPkiKnXYRQkuqPanM/Nk+Cd3srpzgRQDm3a0wh
Uat4xjAfkBhpNttNhJJIDcQYOUgsCvN8IpFsr/N9kt5/LHvTWt514/tSUz+BriPvV1+PnmbzU13O
Ni0/fyxj87ahJIHpaHAios51ftvKGZFx3tWzbzS926x301jb/00Cd7XWqCVSkkBCj/iQGL03rURg
BNsm964Ed60MM1zXRK5m35Jup2xwKP0sFXsTmS1NS+9jdTY/CsYr0QU1dFZSOT8wac7MoUfnyh8A
MTx31EFA7jRqKzi1jRRJR+7whvamYrCcUwlYR/mcRc3sZ7N5Y4ISwi5XxbrNNCV0rAi+Imvkwzyh
761ZwccabmUuiOwxS4SSjgU1OZNP4hqcIaEy+2tYG7ZsAIXUTI+tbLW2nvePKfYXgKFsQ3E3DAd3
mEVcy1sv/Zn2nA/pzWaJJALt5WD2ge/s6Lt5R1zrvrZVF0wUwjrPxlc9E8i5kShLs8W0IHDSiV1W
shMvq52UIt4A9rs53wgxBNVrPGzGRV8bNUiSlhLElKTG01kZdxhWuUus0AWoUZCk+YMlTYKnbeOG
Q6ZJ2QqaTNBWPjfYrjCluok73PBYDT2J1COQqZdIYK9b9VXYC2szoO0CrmfuBGeaoqZEUQ1534ht
PTNgG7HiJtKmTu/CeBgQxZLWSQfyt98YutOpqq2IAJlEErhrnsZNNhgGJADG0ZbzQLNEFeENp4UD
w7SBSXBaFk8+SrNVikPmFxuQD+RTUMzW92HVnKFI79ZY1KnZNHADQJtAzUEdhG9ShVkfFfMCF9n0
iRetoVuvUhBav8/+huFo0AdjxkzDQMVFzykdlT4yMli4eiQHCzU/FwyPXtG6k5svrri+vanXiTzO
UxhpPciLCr3WGNDXhrFXutymDd0LfOJG+H2mF2feEUrE4G1980hs4RszsjYz795h7Nui+thWenEq
jffAfYuWnlpBWrY4nUcP9BtjVckcHdhcb20uUXy4tbNwJpGzd0NJ9SJWcI7YWUCtVroxnNQvHN3T
g7jy8sIbXLBHggdUJFnwAXlOtKnEDAxmimbfVJ+LZV+u+6J//G8fz+BcIIZwNFIy42dYSNp14wB+
E2VhBooBYmT3P0pjruWkCm0tajTQGhqRzF79PwBWE9gmnzFFIUqsDbtzDLIlukoOhptdK4C/+SXo
A3ZYF2/Y+43j9z4TcFPpMbsJfyPVJch235Hq1F/YSNq+DVSlQNsk2IjgW2fACQD/DTMR3IY35g+A
QoOBI0GGBu60Ffgwom+46ZvRpSNYVrRQAOeir1W10mLQ4P2zuXY7Yu30cbLBsHcdLiooXAUv9KaC
iAqw8IGJBVA5cSEyHPNaShoUPO2ReAz65q/FFjkX5qn473cqjNNNLpVCl2cIq/UO/SXLVRq/y58a
dbIHzcuyo5JPgvh86zFVCYUZwm+ZOj96JqFancUNRAJsHX1OFaOiTVd+E9y7TSlvT6oJK7H4yRxM
V66qyU6RAdpPoK33DP0uc/6GutYsr3XywCp9gVTmGC+O80Qqu5wntz0q65Fmcou4Z/wXpi5SfhGm
bssuAayLqOFvFTlHpslSkoIwDVGJEoOOreofanTMO326bah+k2WiJsbWkRLsFTA+X8StfLLTzDJI
OJIBMbjZt3ZsVTcZWQVP60ZpQj+VwR2gOpVKtUg9jB9r5KBoO7apYdMxwZa2cGVoy3dhFh3Dllil
JReI1m2phrnao4b6N1ZYKgVs05+Nq2hO1+xiT9Qk3DxANN8tLIcQAGlzH0yJ6zEnzFkaMdhgQsWK
7bpuBTYoEsL+/MQEsdFjzrWMSFKtf0bzi7YIZhlFfz97wk///rwYxlVjkWrX38eGFjTyb/PzsZ06
jEYYqgX/p/LLOthmTCbZgBH0NLaxrGArrQB+f6ugachUkzFPTOFl+RKYmdJoieIRKV7sLC1e5tXt
sFxFJltK2UKtt7hL4rXBsBN4iI0IB5v1mPiA40NOzIfehVXHs6wpmPw4yMpjfz3esqWWUd0TENRV
hZ8CKFHcD9lINU+TeH74K9KSOtVZEp/Xst2MT8WQ2mbj0+YwYrq5CV8FWm74wTN5XCDer7GZTJWG
GsxbjPUOO/ZHnZAzUXwsbliJIekQZRSZrWhfDBFVw+YXOymAcMFw3hmZorYqfPqsHJJsXuxeX7yS
8TQITm3D+aFtpRhIy9EGv5i8Uoakz8qO4DEmeR6Y5rTa2H9KHNAkSA9mD3yIwRpeR/yfekh2UhRe
lXPVuYRoT02ksuWydKfraAglcfeX4LdtOMuz38Z++8m1z1YjKlRQef8v0PsDSOKNHumZRC40mcys
S0IVEvvPrOhTxzZ9rK4Nv/8pvJQbMbOhGxh2Aj4Py785Ub08lJqeh/AGWNDWdc/MwNcpeR0ebnCw
qLs/eAjO5HHXY7VGvcvZ4oQOYIKsvo7V3ya8YeZzohF3Kwqw/nX5AI1w54f2mVGojCHIIbR7c9jH
05UeiajINqIRSMSeiWFgsu2iU7PKjTzpKXQayWKDtWZK6N4kD9laumYl6u9uViVPpXHmqMoltrsM
6GftyGHdJ4e/QerDK3E18C2/5oK6M80461gLg2Q1gWZqkztpJg37ti90BzMkBzbpPjuNPtZeXeTO
GjYBqFtaMNJlD5JOWltdQHRSdKiRlhTbu3C4Bq2DfjbKnZniQof92B9jffpaKvRTYfQgfl7qn3Wa
Yw8iLFwLw1mghZY8BWyKybxAPJ0Cqc/RzkRbM5yAX2111lWEVRYHY3fwTbJ6RQnJXAWOXW30nxXo
awxNfWhyAxOb7XjT6MZT1637Pi7WK2D+fY7a7Mfc6rIdxqW1a0fZTUrp3pTb6cnMgbKfSvk1Yuzr
ZZJve0BQuH/gWk6/JXcbEkDp1KhLsmFIhiWd+nPtDZOdvzG2yrZ0l4+CKJNZ/8UXRfahMZQb8xJG
BSiVjdSmC9qnyU7ZsQWMGDj4omu+baUncrhodpLnVZFXyNFt2Ul2jJ7S9NjaobyrdoJT3Ho8oIml
Glg8ZjPR5w667CnF5gz2ljCRGCRXmddM9/RxDZrKju4waBHobp7YqgHcIcG7xb4Pf5qnkrm7SOKx
W0KSLwAJUZ2soQFBGAX0J8yCXk+Y4BofP1Z1IwLF7CWMGNuH+iWQT6PWoRQRE3dfflBJh02wxv5Y
wlYOzjYnYdUYnkJJljvMxZTNwrSYM/OjnRQCryN24/rh74GtxJ2AjfRdIHIrZGKFFKyBsel8fhE4
1GgeRRJspfXLPZVwEdZdeVXsm8IXjw9uFeih4Ls0dsYnz3kVpnLaDxluwL+QlayCicEqR1yg3zLN
U2HcafaaPGRylSy+2R3H8OuqvmY6Fr9AHiQ4w60g5VQQZ4l6m1KrZVr9XY3C3PZ7NQqDGOKCs0gz
7mmYZ1oPbYKPJqHgXIc/wjR34mi2DbS3BbqJ7IPzkn1UtuHUQTdWFppu/qFlmW7/LKQ2sViB0r1s
gEWVi3iVVJn1YoErmckM7NkvnVUJXMbW9JRxKkI9tz8MAXeaxr4UQyGvZI/8bDA5w1Bj3sapXd0p
/IE40uTFnnCLg/3lvMM6Fc7M6MT460wx17GHcEZlv3wrvBHjM2C4/0J24tRrq315pip31SZlTtq2
gTSUZPGOO2hEl/64A1uCmyWu9bP4hUbIpos0DAocMsoqNlz412NLVm0kuOQ6Q1tCultTEQz5pgTQ
pWoauIEZP/D5GQ5qDchClBr8aWkfZkn201CE2bGVeMH6/hHB9/XaPslSwCZABFYj4vLJuKstkYyt
jVCYuEkMrLvg3eRx6CJNKrpRjxeAQmFrSI4/EVDB2lkTPZpj81MxJ/T1rf41HbQjEH8E12DzEFF8
AC4OdsYuRp8TowrVWWNxiAwEXD2x+/D5Y7exFZWz2al/JHD3zFwIqEcIJJh142bFi5zJLg2f2nKn
Nd8+FrX9aJ7I4q5VNhApNmYc5WSN9jA+5U33qZA/V+GxTCLgeYH1q9gpUzBUx8XY0Sh1BT9g00We
/AB23Cf3esRe+EBDKHtaOf815qrN0A4QCyrDlqAW5es4batavTbhVl9UOITjCJsHeyLL4kYwAFOb
kYY5S7bBu7r0m7IDgISDBV62ZvoLgNZbqfepQP4BKEpz7k0IZC2y5Gq9otfa4VdyK6FqnH0uKyKt
ZYSk//U25x8nvc32IH6xt5zKqWqckdZlGaLhDRuZkycMzaz0IRWhrV5S/CH5hktE9YJaYG3lq23L
kiUR+lSAENDBqCGpCyoydAyMONtbuXpNR/3zoCHEi1D9daIKlK+kzb/30hzZcUuwCZ9fx/V0qyiS
pxvlV62kSInWHd6sl8KsLHuqVH8wlMmOhtECS/pC3FCaJLes0lpwp7Zi+1NVuKhDZYQaWDte/KX+
IQ8DgLMfS/BQLTszeSiGnx9f4C13iLVZLMoDT0K+GIiJ56iaQ1IvQKbB5h3Gz7Dm+LGEzcf4VAQX
IQ6RijnHrln86i9Mh2Fkm1VflWD9q3xWvNSLXBHt90aECMJMDIRg/J0BeXER4mR0FCTOPV5ixUqd
Nh12ej09FG20zwb5+8fabdj2mSzuY83auoQoIOL8Ou1T0dz1AzhBG/Plv0nhXv7QIGOvxZASj+01
sWZvoa1N1tj+EzEMHJYwWGF+144kfQJ8ChycRfdpWnsE6cJQC3TZ8j+Mz/RfKZw9TLMF4t1hWHzl
lhUZc7f5OdsMd4Pa0756EFUatW1zeJfHmcMAruJpzJhWOwYYUGJ2xPKKYH2RPmVBFWjfY1e/yp7i
z40z7jrMyaDeeU8Ak1A66g0AK4P2aO3NH5gAtPahU3kfn/nW9cDoCsZXNND0YquS8449LueSaTiO
5WA8DZ6MH5hmDr0DGfO+uItexQuOW5nomUju0e5IV/cl0Kn91lV8totSf289MIP6bRC5smCrYavv
A2mAd7E0YFFhguA8RJDbKsU44QjX7OajvTwPwfxdfWSQFPQzw9uKMzt01OPHx8o+KpdvnAnlHrki
q80hWSE0W79G4XUz13aIyVcV9Ti18j+WtTW7cyaM+4S5arKGBc5zfC0TO33UP0c74jG0rek1f1Y/
gxhYc8Ql7e2bdHKy3HfME/gEK4aSQH26mfcNeHSxfwHe+r2OxLsTF7xEp8q84Um0ZzVYtFNmKMoW
Eopd7oLcU6oO1fJ5dP6G+5hRM629RtvVYKjbCc5509me6Mt5jrIB5KhZQN8ceKqPbQigETAV78ud
egs6HxC53eSH5JaIDJjZyqUtmQydW0OYwWd2bTomaWtArHJLA+W6Oo72a59j74MhmYkqe1tpOozp
X2lv2dPJGS9pXreTvMCY/OwTFn0waGM51ZP5iewHn0EOp1+tL/F9Hoiezf/HLbxL5i7qZALBjsgr
kokDgyEJ9zqGzoAUZLMRO9Gg4ta3RJTDZt5QeMOg4rkpSZrWKQAqhe02+jUIcH+OKRZaQrXff2w0
b1Mn/Nc7FcQZzZRa8pLIsNnPzzNWqmJHeYns/iV+6bW9Yrld8c3M7Pmg+pWfAx3uamiviCFsnjAX
8NGv4B4heZqycmUuN8kTIHPU0Y9okIEmH750YXfoU8lFzdpLu+ZemdDdqNqfaBPcjjH58fFxbCVR
JmbnNYTJWFjCGP35uTcFWrfpMP9JErURW0IUQTSuQhCALc5FSYm2ZrSZYE/9eiz6/LZdsz9w8yci
+HpFOC6oqYHV1A/18tUE2UGsKDd5VtzEWfF5NURz8ewXX3zFd414OsJM7TEyPkGjeZk+oaK1uusw
/VRX+dPaAVemr1+6un6tR5Gamy/MqZ7cc2apuTTI6IOjfKb4ipt4dc8cr+mBZuEGqA/etFtrm5RC
l78VPJ0K5p421SJShq1tHHCreRTsCk18paANZgwiUIRN93MqinvNUJ1c8jWHjvPwRk9AJdu4i18A
Mf1tPKZHRbQXIzxUzgWtqmQteYuvSY9GsHjZVQmq6psaoyk3g0vQMEqP2n7obRGE1abrO7EiziNJ
S07keIDRmtbXOTvK4d4Uku2IZHD+JkmWom9kHKZsYhYvHneSaXlANRZMJm0FBKffjEt/whT401gF
QG6XyXvJWG0r/xlT0NFmX6iZCN5/gT/ROX+yyPJKpQU6KX3uFXG7B/uJK3CPght+Mfjdy6GRGpDR
ebPLLppJH0db9yo2oubR7yqao3vrOgG8Wnc1OB9LF3w0fs626UN9MkcYRmwYjtIXdotXCgTp/00K
50tawE5Mso5vFkaNPesJVu6ps0qvH0vZqvLC+1MV6Mgo9WLL4tz7q2sNRJwBniPeLx5xlJ1+oweG
HwtxQN54oy698rskzgjbxkQCRSBp9NO7wZscCn5Cgl52EB06zaY/4gfijp7uaLrbHoerP7rPGB4C
lAah2OLj/Eg6AVtMDSGfzotsT4q065PiEcyyIsqfzQtwIohzHNYggUOwkBdfiyrAF5j7eEm+CD4b
e/8vDvNEBvfZ4jo3M3RrcAHC9mi2wBDrazC4JWH8PVaGa9qFDlZziEfjIrQxja07uZQ3vuBXbIXc
9ORXcJ9ULjHONgz4FRpCbrAJXiXH9EW5L/aat+wqEeLP5r07kcY5lmoK6RIyadNYBbN8U4ftXtJF
rmXTV75L4UvK7ShVsxUzKRischcUF/9GOw33uWkTxVUre4rdFXb6SystgiO1uMAv0fIRUL0QP74q
r+N1cSiC+b79K3tUAYcsHI3YjHdPlOWcTEr6osl13Insr+SbcdB3bF1g+lz+tbgVML1F+wKCL8h3
8iUaWbRXIU7q2kPV7Fdt2aWi2ZLNWOhEJ3Y9TzKzio7YcwYJlC9bN7L6ObNmeywOU6j+yTNwIofz
J2tmSrHOYi41UYK2qsBbp/nELPeCS7b9jXSFoXWrwKxhf36iT0+1NVwUDb0bsDOGdmU5tR/77RXY
8jK6U6/BALZTRXuK21/qXSh3iEBxtrJ8hlA6ULfXJ6/S3GjsbIFu29b+LoY7w0YF528RqqiqARJy
b/qMvB7XzDquXuWLO87bnvldHOeZIzPXkkyCaUQ5QASGaryTelEReNv83mVwnrmz6hRUL1ApDDsn
nwG0uqTOgsX79flPDo8BFTBGBYwVcpIQ6mf5hMo26oOTx8DqK6d9QVVn3wfRg4gdffPoToRxrt5Y
KqCZWxCGEqk3jepLbaQvHyt0IQJAVzLWNrAYS00Dw2Hnhl5KxhSlSRoHjRb6LeyOUkEcfAnd8iYC
FF0IeBkhH2dvUVuaplqEUTD1AB6Xsh+jgVWDdKruGl29iubYV6Kws5e4dzBe9T0sur0m1/rOGlBU
rnt3WNLZI610D7BAwzH77kvU1d8UZQzQkYFXy+6lPP6pSMMX0oC6VcUrNUcUlJZpe5UtPZggawJr
ANbpx0d38WhxenGGbRgRGYkOZEgtlux5Se02/ak1mU37n/UqOMTLeiYnjLM7PVvphEXBOJgcBmaq
2Ea8i33LgSd0S81fdiLbE0rkjK9vek2PjDgOyvaAtoSfAwwNk/v20mYupj5nTTnI2pGaL5Jy3RWK
bRqN+/EBXyQcnM5c7KEVE6oxlhUFNL6vrcg2RvVgTFd9bwValbgtucrpXx+L3L4O/9oqX2Gs034s
1hIi27XxJUN2lPTnxxK2zxULyIqFuXrQpnFPS27lEhkW0gTxNdAz/NzXP43f5S/ZnvUYslAIPnVZ
PGDHeCKQu+J91Q36/5F2Hct168r2i1hFgnnKuJOiJVn2hGVbNnPO/Pq3sH2vRWHzbpzjN9BEqlIT
QHej0WGtNMGakn0MKPNPiZPb4z2dmU37fYVb1Lu+Qqr3H8JkRh5j7xh9L00pk0K/q3tnMEJ7BHJp
aL61EUfQZX2IkUS/ZHVLCxORmimEitK2rdwNXRWWb9HRlXkfHXqr+MErQF/mCBmRjB12Sz0GUo/T
6zzpjOE4627rDa7sVn72/91JxgTbSCoqNNlFQHCsfkVj+zYFwgL64RSTWhEXGf/iecMsjTG3aBbz
QUM/gk9LX9NesoL9cot48abwzd11FaEqcKki6Eeg4IPiRUNY3ulLTmq0p5s97s7QBBuE/Fkan65L
ucS5P6/ojxjWmqWqBx2qJIT+4DX7ktxJVuhKSGChSCw77ZcJQNCBYqee6RgmJ1ClR3NlhWc9Wqnm
kNWVOIGUyA9DNL8Pk5WoyADFxO6FO03QbLV6vL7YTWcJotT/bOnZC6wEqpiyU6ZKLv1mALSoSqyR
6La6lLsmWtyxQ8N1BDYfnZcV4ollvJlhTrhvU2yxkQQ3KJ36Wp+4+ejH+qmqf5pk9uOWR7BH/+e1
vWUcWhnrZOhCyFR82ct61NpCF4wN7uJO+Y6S3PMQuP6HC33fXMal6dWyVGYMidoNxrr3y051o1vJ
BpcN+p14BRGe6jBeTVcAQBr1UJ2l201Z4cjDrQKG7qZ4jTMFneyc0IJji2wySowU0mSKGvqZjJkt
KbSE8VHljSJv3qsr7WQ8mVgQLQM/UO2nnf6Si8qzBNLs6wawKYLOT6CxRaQdjB8vgxEDLF0pwlmK
RmuHJjAw/n3qhfqTlQjmZPKpzWU5RMQ3eYHfVWeAbIwxyT69uvNyx3u685bEXDZlMyVajfF0v9TT
p6kY9hh59v9m10BIBfpeFHHPHQort4FUxKITzO34i5haiZ7uIqH4K3tVNXATYX6BALrp48mACEmU
o0GofTymyQEIsH7kFEfd7tz0SQLEZ8QJzOkxXPiHlTz6AF6tqRqRwe07vGnmobFrDCctGGTqjMHW
UEa9vn2b7m8linF/Mk6oAwtyDVdE15X6gDH1co9X3t9UBNUEwb1KcE6EMZ+uz4u6n7AiuRytJcjt
TuPgPGxKwIQzCH+A9wNetI971oXBlCuNHvpqGe2F/BClqnd9q7ajtZUIxnqMuCnDFOS6uI1lz3iJ
d3Qaos5xDS+ucazswE5MzqV4SQlGLXYlk7GgaCQDXuxL7QdfB+e35in7yAtvFDdzUOlG45LdAgYo
tfOT6GDCbd8Qbyq5TbO87WUOUAS6/tDNc4gDNNB9uTdMXgJ8U+lXK2Wit7ls80GqxdoXQTu7PNIn
9hR+qoVXzilS47kwrnc5bKq2D2NpGloSIuYOfKObrd7P/d8oBUraW3xoVc7WscnZRMDIfDdBMyNt
8YohPgqh/jdWvFoTXfPKYZAKZ9PipeITWDGdhpB9wSc7HvTw5k27EsM4C1EJ5WRRIQZF+DZ/TIuH
IOJQblI9unY6dDNXK0kjoMYkJU7HUF6XrLlX0xul2y1p5xj1YzRLu+vawDsbxmsMY9IkMbAwfBUj
nm19F4sB52i2Q6/VpjFeI6mCURQVHD9942XJGW+1dbocVWg0yHoVj4qMd0iMx2jzmbQ9CZFoAYBh
PqCZNE/1o6REb3+zdSAhNinWxwWfqJ52eYl2cwSxU7JvCsnqZpVz8Z750C+14V0Gow1FS4pgSqTa
r7TGhu93tSq1sia1+2Sx9dqNYrIzkxrIrvfL/Jap8aFAtV0DKDyR4aVie1KBRz8qj5X6EqKmlZOe
Yhh7XapaM3nTQiQ90R1KIl9QHrvgrUSyup0V36we1OJkSN9FNfTmRrSq+ZBNpaMYgOkoMY5sWoXs
JsLBaFQUdI/N2O5bBFe22JWeJtRfJL1SLDGI9ktHLLUBpm9gOiE+PkYSKopeCjAY9d8EcjOBvUxs
T6Txi3oPpBunSkoABw3g7O1sIfyZlzxYBHr+l3tqAjDoDBdEGF+BV1YQaTP0EfM3Hp4FsaV3zR3J
p7c6MJ5yc7Kv68m2X3+XxzgNZYiCKo1w9UuRH0kgtpQAPhCMr0ta8myN8GQx+pJKMUj4QHTnC5JV
nar7wqFwZM1nZd8dJ3TV2MJL6+R7wUep8VPkms7sJzfhr8TODrzW5E3PAqxGZKYJOrLYgRYMqg+Y
jUC+s8Wwjja+ZkvvXN9Y+WKshMYG7yLYm2ypQ0GAw6yRUkX320vh5c+pLVW2GlrZS/OptgMgsWFE
FNMtmaUewE6H7mOrTgGIEtiqBVhV01EawI1yTnzLAwHQSAcuDzFMTER99OGarCYyQXrcT2rZHuMd
mqORXv5yffWbuZGVFDY3UidBIVZGiTTkvtkPhQW0GdVGY7WffUY1Eo3eGKp4a1CLdWSeaKqyrAlJ
tF0U4GXgrmFfaq0pSx2IKWggOAP0E+AWkUPTMrOjgdwY7ZQ5xxFuZu3QT0lAI04ZLVny0UoCp3Gp
LpFP4bemfWsH+/mu3hvHcSftORu7lUZbyTo75dUVnKAlNs7DElP8Z1mSNR1/yyp87rq2rGQti3lZ
zYoqtEIeoTJvktcoNAKrkjPFU8wZRTakuPIyt4owPADb4TgkZN9K+edOMpxYNZxU5/J9b/nG9ecw
vrEnarKYgMeCRYEa9S0E6rxF5wokAPWC7LiandET6SHPx5aTxdiME9ayGT+ZtUE4zRm2XTyonlQf
SiiV/mxYs1NkTuF33J483jkzzrLQW7kYzIlWZP6bLp3vTH+5GXe8dOn/0F/gmGCyVQKHLhNngbNd
DeQIN0A+SbJj9jFKL/nzvJgnXZuPIC1/NUDqNya6axTqqRsHn6PU9ORYk1XU9w9gojChMYuxMuYI
79wZ3e2lj7b9xZpsw6JdJwoPf3Zbr9/FMUFYMUWplmVT7M/zV7HoLTP817V2OP/1gpgHWd2myxCn
UBfSJnt9TO6iJHcKncduwlsI48vNapGUglSxj955K+l/kpTnTLfV8M9WsX5czfNMJfIHNaRZe+P4
D9wNTxbrbsQul4cZ4R59wS/78BB2DgWhSI7zUSuc6zq3uXW0YAw8LWBQsHWyoB/EaphG5DzyxFZa
0yoDHizRtl2tZNBvWPnquazVMiS4F34vaNmdFzQ6zSE6cBe09TYDvN+fBTFGHBltFY+AyvJbbXRq
qbAy7W4Qn5ce4CjKySDP1/dvK5hbi2NMNqvUIdExw+gnk2YDL8gSyEM1vNUKRw7vnFhbHbSyGVQo
YJxMloqXZswbxLwck6LGCiVQCcXHu0CAAKZ8VKtjEft53ydOkZq9B7Dyz5hiBc+HDP5eU90lJDqm
lfCKgnFkV5n8RZ4U20xkt6vl21md7q/v7mYZd/1NzF1nyIACyHqo5/s1L99Yvw3P+bugYrUDzO02
Km3Yds1/LC93I0/pMY9H8ZbHY6t719dGFfHC2aMwB2IriVzCNcixXM6A5Ct9objrgeUZ6z9J/npd
xmVn6vlM/whh/ZYulQVa05rY14v+QIToe5sN+ueyNRRnlMoHQOq+COJwHMvBCUDljnqSusR7WekX
O9JLO+4UpxEA3C31k7tMut/naWkVyuxe/87/4SLev5PxeYI06EI/wYNXff1d1NPvk9TFVt2arjAG
r/1sqFapZN9UKfaGTp+sIs140etmWPV+Hmxpb8xVMsQtbsPGgecofpCDYovgxwJ+U/SZzobm4Xdi
0cIXL729qeUgM9IpQK54iSsgTEtfRSYiunoBR/o+PYNGmajofwNPsJWpyPfxih5b2qeqaAkCwyR+
WCzMAnohoAMQRY8s9NKu/VEo8kmEj+Yc7NYrBHjNkmrirQGYI/odK99fJk0vZXpRwfeHu1A9gyo1
lftjsgkgjkh1kDgu43LcCiq/lsh4ZE1qREB7JJUf/0pvu71yKz4ohxwgM+pj4KE/7iDYqm6X+wHI
0aUz7uLvnCVvbu1qyYyrBs7+EESq/rt+hcaM9BB5nRV8ooNsGDY9LM949P3FNa4CfwDvPRUehR2q
mkyhFMoyiv0pQhETJK2f0jn7xlkYDaNYj7UWwjjjyCjkKhBxltQZ07npobXjyW7QDIiZ+s4iT+ke
LG+3jS/KuxDPP8XvOIHY9t6+r5Px0IJWSICyw94qWvlc6eWrPNW1BR5Ozlq3ooj1UpmQRczJWHaR
VvihlIPcRdATiyhh7miR2TlibH5N2uqkqihLXt/jrWteRRc/wIMIjPNiYq2O9HohaYW8aGYNhuGU
ROLcO5u+VsU4BGC4FRNtt8weKj2JxdksK18stK9VJR+KNB9dbVHThyZGFKMS487oTd0i4SQA3jA+
tkTkFMI2z9EA+A0AcCgAJ+PvGzUy1GEQkHga6l0VDz9Aer2TBImjLpvbuRLDaKwKvKdamePYL8Li
FhNjL6PGo7fliWB2U5OCQO/kJPZDAwNi0Qj8x1rLH6+rxfYNsVrIhT5WQ7SkKb2cAqSBPyZzKHgw
L+mxaQAGoBJ10IGD7Ij6gpXfJl3chCjzx76spKcmLdwluVmQVe67TzpG1OJf1xe4vYt/xF1kCQ2Q
KtU19EGqEmcIRE9GJ+J1Edsq9y6CUblFmMplFkOkTRKwCYmfy7G2DYV3l28uxEQKDD2HABFkO5fr
GmxXEco1vtHHNmbRuI2+m8swVUp9o+BpzaIUpv1cxLWBZSyKdhAK0wqJ5i69wNmtbY1byWGu0VLp
JnPMjcJfpNky+uouCogV5OiQqd4IJodTIT5U6U9FAwmkiC5ZWb3JgpKTb9qKyVCQ/7NY9ipN6lRf
9Aj9m8UXVXjWzS9iI1kiyrpd+PYX6rESRQ1ipfBLKWV9J8DCEindD0J1I4zEASb+7rqYbe+7ksMY
lq5HEtgNEetJcxbampDOuFkC2cvBP+vKeRy601BnLsDBQreJpdzKq/p2LgveEN62ov7Z2nPefrXe
rlM7Q62hRwWQZhVkMIdJcq+vdVsE6DOwTXjksDMxOcDAo7CFCNK9mB3y3WLH0dItY9CA4WZKMqbJ
EfV9PLQ+Vjt9nIPIz5Zjny9WKZ6EkFerpJrOhj1rIeSjkDDpCxPAoBAyRs9jGz7OsmTXyujEZOS1
V22qB4CQDPBUUKAHwqhH2qiI5doWatjEz5pU3CZjkdmSLh3Cptrn1fAl74obrQHhbLl87pWu5Rza
lsmtPoDVC0EOVYUIeDGWRfXTjNM7Qyye4yYvLCWQfkpd/+m6kmzv7p8Fn+caVnrYt2OQhIte+EWW
HULytcg6oCWqVldyu4rpVXxxkHDLqiki8rhEfBgiQVemJfaHoBcdQSaT25CxPjVCezTlGpF6lTUO
kVR0c8bHrExOQpX34EpLcyvKWs5DZcs6wMOFfAsmQzC5yQQOetR1bQ+SZLAriX5iJvto0Z7+Ym9B
eQCeddzjFxOwZtkTYQZPiJ+ipD+SWyH8pbYnpX+7Lobq5MW+AjIEBD0oN11M60QKLu/GQJZXrdGV
ioHNrPtVqIo1AQK8CVS3m0Af9Xhd5lZ8gpleOBZAF9Ed/GiU6G3WGwrj5BeJsJv0X2KRW0n1s4y/
Fn1my+K/n9XHs3ItkLkPmyFY8jxCAk7xAz8SkBdIQMdlmqha1nvMbuyDb4HgCHtuUmpTT9C1CXYM
oDxfUKAHWiiSQUNRgM6klIjWHR2vyT1w3d1AvEX9HaU8Hp/IZi5QMwwCWCgZesM6VrMNMVxoiJFf
zbfGV+0g3iQYgwn3OTpXNYsy2Mcg9ZO5CDDUYV+o0kou42tbcYqHkZZ7fuf7/k0JcfPuWIli7G8Q
2ziaxxkpJ6mzB83vQZBoAqXpup5un977RtK/r9ybWS5h1QzIKpW55Jm68FKmMscUzodxbdMYW2gj
uQNRBOpWWb2oVmDOj3JgvgzpdJDa2C2i2JbkZIefY0rweijF79Moe9MiY7AzLDDYaQBpFR0pGax3
abxc1/eY93DkcbaHRXJjvLBb5Nt6xfSMqjj24IKrzeQgxbUVyPlhNsVd00cORsoAC9e70J3QTRL9
vk+FXR6ZN0JsemGfHMs43uHx7tSZYIditgMimaOkwSkviLOEqttGmMsZpB+BNACpMfYkQTmqY3Or
C8tNMvZPATG/yup46supc5JSOC4yQMevnxdPKxgz79Og6rsO15/cHoTsqUgkNyCh9/8TwoS1mZ7l
ZSAg24mBbNC6il3r5YkJGISap36XECNnt/Wuf0xY24cFkboF6xnQTN3auORKgC1bkjUco8ijye3S
i4Mn0+HCyvFMmYlklCZKyrg+O8zZpd38KEwrcB3KSdhHnXN9Ry8x9j6uk+0HKJsRTCWJ8js3JTmJ
E062Ilv6kRZRp0eztdX5NCW2UGIMvPsF9Hi5sypMaYHOXAEO9IIWCcsUdot8q06WuCORF3QWsvLy
ThhtjTcezFEznQlcSV7p8hAjlWb0+X7ohydlKHxj4KHmbwVzOiZ/UNeRQS8jMz4uHnOAOUnoAcnJ
1yj52kuvujJYlOE54qaVtqIrxFaIr9CDLl/wK0RFOAXNggkHOi+SRPd0aFe6bYEnUJC7fzIvshU5
rgUyd8VUBl0kdKj0ycHgqJkAqj5iq0qkWLWa8Q5sW5hhgkoL4FVIiXz048ZkdGIN6lx/jBFeGE1j
ldWrUk2WIox/8+AA18F/ZbG6nCIYCM0Id4ZixpGFzpNdmyrAfB3072K+/IUvWgtjNLGKtHBaGjiI
QPPkQHGUNnKMTOcMC5wb9tg7ai2GOawKrHFBoXbIixTaTSgiZYVMYyt0XtsjnJHS/Ls5gjtGxwzq
Ikc2WXK7jqPQD0TQLS5zZCFrejfLkxuKjd9k2V6Og8c+Dh+HovGDPuE1IG7d2+vvZSwHwMvNULbY
lkyf3EKTnTIaHq77rC0fgJZUjIQjowpCMubaFmsF49atUPkleFm66DORitoSu0Tm+cbNtawEUd1e
xSAa2icjM8zgG/tmtoEuJDTWkAFJujLbFG2hYwcIYvKNpPouDUrNEorxroy1t9iYQTib12g8JdXJ
nObHKZhCuxaVHYZ0KiuLBSdGz9FgZqVTy60jLXibCnGp2F1UkF0kKpigLjCCMAYNWO/6wIrLecTY
kNgcii4w3SxTAGOcB5+u7+xm2916a5kLtps72YzNEU0AgIkc3oJvM20+RKyOGTY0H+Bp4prZ/p/k
TXmHyty3Zqa2S6hBzzuQptfBSQ6xGSkvy7jpjVYnyngjDB5i3hjYO37Rdz1KL+G3YJGPSz09zGP2
zNlMjjC2hixI4Ayqkb/BZLPqTQZ6voCVGzutE+0KtwKlZvaqj3v+hB5nK8+pkpXaZiRAngK3pF9P
3UmINdMK2uAxLFuOB9zMuay0ha38lmoNcESSR0iuz+hbpCO52kk9/JMes62n8loU41YUlEPUXsGF
/D7JJPgNkFKvn9n21oEAVaFlZVzHHy0+VVBK0dB65Tegyun7r9My2UP17S+EYFCK8imJssF20BaT
igJcqaCEjBxmOn5qkhtF4mX4NpXvXQirfKYem3UmI1QO1cAe9NjC8/A+Mk/LMnDUYNNLriQxF+Fc
z20qj2j+AGNCHj83JeeZtq1mKwHMFSjWzbCEA3pZqFOiYLnTjvaQNQd+e+xWdgR1fRNoIODpuOCF
CswEONo6ekuCurxv0C3fVyUINRtblUdLFYL9GITudW3YbA1dy6QnuTbXvMNoYoSTol1e6gldXun3
GkPgynCe352jp+sCN3V8tUbGx6M7H7xYM94XkvC9ykIrL2/i9PW6jLN6XYQtKyGMO89kZQ4M3Gi+
VrwUQ3KrioWtAK1KhpOoVfQaDkcCds2QcMlyqLpdk8y4eNA/kMEcz2mf/za+/sYJ4De+cnaSxTBV
0fUVFqOIpl48xgFc9HmudmiZ54Qh2zppAokAmVcdqcKP+lF1QVmHCRZkAOtADwGX/Fgoz3nxNaqe
I5PXzbO5faqIoQYCziuZnbSc8rnPChUWoE2xJ7baTzAP7EJNtfLx2GTLodJULxTlh9QE+RWPJ2c7
2gXXK1jEAGGksyV2dNGNCOYqvBZANjR1bplZs1u78W3+2NolmrRbMM1a4Wine0mzyKsETKh5F/Oc
57ZNrr6D+ryVTfaCDgNREMWCE9ILYlvepX7r0IKPRzlEJtW+bi9bmgR6dvSgKCjGXPCZdUMFGmch
xHR4MFqVqVlj9s1seKgPm8syTUzpomFMBuEGo0qGII5tPWFsRY0HS6o/R3iyL8aNrIBLo0PrxMNM
iDUZr3rmozjPWePWPbEWzrjxptfzZUgkRHiieKyr8Qnf9+9LAwq4I/D+AHIx1JdZn46BsCWL6tJX
pIdZEN1QnTiX3ca1qmBI3EC6Hll7cKN8VAyxE3KMMKaNL48e4CpSS0buTS2BsiLEHFFblWSYgUER
toDFg5r4R1kzjD6dChgDRcap9BuKEq8/905oR2QXY8qnrv79ESFTrmuGSZG9QcDxUaIgBkh0mnis
h2jZMeTgIAQZp4FlSwfPHBKiBiZ23LLMqnLFiOaqjRVg94o2RReddilqAYs97vnTuRt2BSRT9cy5
RVMszILQpp8r+tgoYGEHz2iZWub8RW54KJRbJwX4sN8tOUi+sidFwE/bRWGvgk5ydCk5NsI5xJBu
e5IBCYmiPw+SktAPZ245hCh09gw9E2hIYhYWdAvUcBExS5LZ5y69O/KcHmo8MX6i0hC9YCYR0cO8
y8GWZQFjIHikTw4+fN5GXE6HlmSCWod5qaNBWIE6LTRMLztNp8IzgHSf3nfcuHzDd3wQw8RIca0n
iRFopte32U5RsrusFXnZo62Juw9CmMBIGjDxBn4i0yO+/Erc5dTgSZN//Q2khNm7XbgDK60n2MFO
s5pvst08tOBZPtZe5duTH3u85sQt7cXRYhBNw7SdwTa1FWRBWJ3Oqqc14EMFqrAi/5gFsrt+92y4
NDB3/pHCRjFDooWKFEmqJ5L2WGbdk9pV96B+cjCGywvlt9R2LYtxn2i7kUDfbJpnLtn8drinY4wd
KmPh2/I1cnkbuJXP+LA25s5JS1lRggrqqUcaQFqDCcbQSk6OwV0bTJsPLRIeaNcLfDAa3A4E8NB9
BuIcSmz/kI+RBcDGY16Yj+jScK/v+sXZIpwDvBTmR7EftFr40dWGKRgUlEDTPCIkBkpIxMnM2ZW7
9Od1OZe+iQoykRMFoZKBAQX6IatQRisBOFNHwOOS79JHEA/1AHtyOrioW3m2hscCt8lk5aLFEXsR
tTJiGYsdFznXWoD8e+onmkOSTpTxA93EzvhIET0HG6jcItyTcK+/XRfNk8yY8ZQZSVphPN5Th88m
8i1oUAKnsyMsxK6myk654M7cLaZftNriBJMhWqH2AZiLByfejZot2LGNVDcFXpt3eDqOPDwNrkzm
mZNKk5AWJDPAIAMeaF8EYMhyNG8pwEv6GnNhei8cMI6ToFsAHhANQxeBuYnyhxSaOE4wqthVCPpr
k5dQv4wMqAyUCCh8NBIwF21PpaQ0AxolzuRG423m0Qln7S6ClvS75ct1Lbm8Qak00JcgsUAbljVG
QXM5M1Xk0k1gj4t2W7jTSXkZb8fn9hlP0318Cj4RL3Orn4lbuOVgl07zs/B5nDFbXoCAJBMBiqgo
F+GkNKeDmKv4CL1DTTi7TeavWs0B3dg8upUMxgc2sjSMrQAfqGYgR4iEXary4O+3TG69DMaZkbKY
QHEKtx6LoUOAupJkhptgNL5svk9tauFl8zf+ZS2Srnplc72QGdqQBaan+PU3kIEuyAtFuErifXCi
EIuSq7x2duRKo83tNds+NQyAyCbY6gAf/1H20ukYlFjgUjuwiNjGg4jmAR/kWMA614ArYeGJWi0W
2fGyk9sn+UcuW98SQLORp5OJm9r8hAlRi88wcDkEQq0C8P7/WRpbX03mmAhTRxUSKSjP8FERBixh
brXYXAzV3kwHtCQecqCBmj5xDOy3969xaJhPuNDXpSQJyoleU3zJRNOW5+c2ebpu/bydZBR2kPp4
EAxoz5ADKCLFfR/0vEzKppaoKOqqJvrU0Gz1UUs6TZgNOBj04J4ouFOBEkrzPT4ltyHeBLFX7/4B
F+nmulQF9SEDOFnohfwoMwXqb1QokBk8KwfdK+4iD4GrLx1Mv3QoIA3vIXJJekVPCw2XeIkoOvJG
TESXAmdkAYJ24KUvOlgBjYN0Uo+JM+1MyM33lbV8M46ik3o8TPdLwC5GMqMnc91jDqIUzDMrtgby
8sibBauzeiewEiu/S54nzp3BFclsbzzoYxYlEDnawl1wKLyytjp4Givdz6fksODXo1XvruvqpnNd
7TA985Wnq8qlJlKLHTaUp0HbKeptlYk7swJ2TYd02MDJoWyq7Uoco7Zav0ypocM0gOUJwm+iHbQF
vWt5yqNk4gliLuCp6lJ9DgXoahDak4inq3Iqew4F3GVGkdESJhqMsjpTjAy7N4MJvn6MYzv5ImZW
96QDSivyBqtxkcnZp4ot/zIi3PWNP+5kzp5uu9XVpjIR4hB1bdYBxc4jD2jjcg2/vE13I5JvVn5D
7iW/cyV7+Za5BfoSU6ffCf8668JsA3NldVWazphM0WAs0X3xBVBKnzOMZvZP5Sf+UN12bPW+3PN0
7UplmxYRQV1guZ0DnjjtIL8ur9HbsDfA4eZkHiU7jPfSIXtEi11MHFTUqX/iP6DP3awf0iQfl80m
BPty7PtaClRPqJ0GjHy0qSn7FYG8NHbz2gpP6oN6mL4lu8Y3HdXpAC0c2BVw9rgHsOmZV1vCeCtz
McVCEuE6MAZHN8ERQkv6bji9J/jgPiys/jPXN1PdvrZ6xl2ptZJqvZ4ElLfkJGSeTBwNU7kGUBGS
2FZe1YfBNWKr9MQjL1Q5d0hdk814LSFrcwwAQOFqtzjlt01pTRAu7ZR95hAgZbmC23ugMUILxW27
N4G2CaLN85Swidwm3hl+jsw+VQruUfC2hfVw+tDMqIqqOArJ0+zkLXmljyfj3rQne3Zqb3xSSxtt
Ze51R35ZFDtrI8WwxBMHeVbGFy2BkYZzAB1Q/Oze9IJ98QtlTDvmYxhta9u7JMbfNEQpJVGEAWYn
85Wg9QThW2oHHbaZTtN2PzP0mHGcnER9yOWRvwtlfAyqVLmsKVC3wSv2YWuJ7vSp+4STtjukd+M3
9aD68X3mks4KPcPmbO5FGuvj5hrix2syjiehq3NIn37Ej8M95Te1K9OZkDWDdBHRD2ZRhcSaBIs7
uby5ch1cLDQLihiIMbQ6BKqsQnDJjPYZQdbO7iLg71qZZ6BnpniJnxS8JcPCqu8Km/eG3Fz4Sjhj
aXVWjoYRJ5o3Zgdh+DkQ1MzUuwDzZdd3ePO+XslhzGYOZT1U+xgcywv0qMsfYzJbcTc4/z8xTFgg
CXUH/qEMV6WQe0uA5mViAbXpr96Pq9UwttjkU6Z1OY6M5mwWJ7LnA+VnLJz4YNq9Q4BtBr4jehfX
f/UwALMaOtiAlYvxko+aWum5kVYKno//SRdNdn5T7cBPYaK4Y8AdY07pdhD21/f1cjSBGshKLHMD
UbK1IOjwekz2o0vs9EgtM8ZaJRtnirCDXx3YdgkrmYxhyLlslgDfpNHXjGlIdHZVxyJ2AONIO8p0
8INIi912bmU4autRXl6+fZxHvy780uojGANphDxIBeoZkn1x352Mg/IyiU52P76ExxR84oNNfvQe
nc7IdktmEStyg9BKDsauPbV7tbb+9qG2+ibGmMIRKOr5dL4KJrSVq+05ZTjf9WgOq3zzfhktnp/Y
TBmuFYCxrDROVDkToAC0uE5sdHZjHgYpk8XuT5QgwuQ20dPjvbbzjJElnZTOiDwDXHjRmwkqJ0BD
Q5z6q8MTOOQzMG+7qHfLYq49I53UglA/rH+q9sDutFM3uNft3hO92UGcCcvilhg2n2erk2RuvagO
O3UOY/gr3TZuBqd4qu6T1+Yuge/HmEAMHCVLnl16AZkOlwaHI52d/64LrdWB8k0jbVC0G78qT/2c
6oDOSKHWKAJqFuZHq9qWXAAGP6LYwXEq1GlcOWEW/jjN5CghBN66cdAoCp2admj9tXRgcBa+zHNh
21fdn/M1GRcGFsUsq387bc3vctuMEUhSlm2gM54oC9+JhpAYDuBcfZvh1PsZs5lps5f6KpdgrYWI
8Z5+sXQ0s1/fyU3VBYwNrfXRKUtGdYOaPtEmbGSKp2GKOmM+WwjieOe1uZKVGEZbpUzpilmAhRSn
wEf1HbUgqzqiyfHc2VLYGuf9vRlrv8tjX4Jj1KRqWmBZZoHBu6S3SL5vDcREs+KUYeZf38TtEsJK
HHu1AoxW6RMsj7ZMyMVD7WvOjJKIOe1CCUk3nvXT7WLVX0ZRBLiHaDdBbfjjVa7OQdm2cxl4QrOT
1W9R2j8M83hQA/1ew7C9kKYgeeO95be86kooG+lGAGkL6yI34FUXYinutOss2S8JLjD6XspsgRex
bFn5WiKzrU2m62lGJQaohuPyptlgUMyjg/qRQKL89hfHiI4XCTAnkgK8VboDq/zBKBhSPQwobrXu
gLd6a4UHw0ENZk/XxyOBPevgxSFqsnnG4qcj3B+lVXkpJ6FRI8GWgp9GNn5pNfESoXHLAqU1ICjA
LIFHKnzS5vEU6NXXFoFwYs1VMVrpoAITaco6d0prRwrRkKG2rtwQQIvm88JxgFtOAvwhf76UUbd4
HpsineHt4wqlotbKg26vKdHD32z/uxiWSpmIuZgDBsnA61E7KG7pA1LLA4y11aCDhBuWbCrXShqj
XErSCWMjQ5p0R/PkEgCN0UXuI2cMYFSutK0rZLWFGnOFFPmsDEuB6vAEdN/mS23XN8Pn7LgcKKwW
XR0mh5IHXjrksocZwfdaLKPRULEwJ22rofGB5hywSBcjIj76F+90jpJsufi1KPr3lfGkuQFqdMzE
e2oxWLnwVcmerusHTwATu+ZJXCxZmiPKGoGk2+1BBMO7praujfUamFBVEcBcXwot/Kpkiaijwwnk
7vhc+vJjdxg9zN3u2vv+nl9V2MwYriUzISsmpNppUc6uB60g8D22hifBbe+KbuFMn+UjTSy46o0E
dq4qtCrb3MMWb9u35MBL/G9bO96Ipoi8iSIz+5zJdTxVSRF4S187WdN6Yq570lDyNnvzPgG55n/l
XGw22gyHBN4dLZ957sheAZzt8GaU7SCyRE/z+Nu8bQ/o0wSQA7qqMMn1UUkbY1kwb61quMOGffKD
UpxQqFb1pXvm2R51ihfuXVdksKOjTeeCyqAdllaaCZY3eAZKNpQ+o/0HrYablTAAqqCKb6jofGeD
xNFMmy6TE/1MQP9/rF1Xc9s6t/1FnGEvryyiiu3YcZw4fuGkgr2D7dffBaVIhniEJN+dOW854y2A
u2PvtYq307sM2HnYxgv7bR9YeyVoNs0j8eVDFFy3x1XJYEjFKgkGfTBBwVl8Wko5RWkXQfIcgLrm
gd42t0UIgCE0VTH3GBJvua298bPoai8JbODWziVzn1FOp74C3QAexHq8/OlBmevtpgZH5YtNDeuu
sIi1oXH61VHrLTjn74jVf5rpkngLLfeTne2AL/axqCo50AsnB4EnCepCfTAkcJYOwBhwu75RlF2d
ENkfksW7fnFrjox9LoybWBhj58EaRtWUktqSow3NUBIDHcwyRD1RkQgu3KiDrVUNa/vLe7w65fca
pqBYmxmvDnhHT91aCFC55jrPD8VFGmMsqiY38X43SmOAB5BQrjLfqpVQfi5zWZDerzaVzqVxqqfm
jbaoDpOGOYj4fthZB9ZrZm0lO8akcu2JGzqXU31M62xMzmFPC7PKPNYPqa2hIKwcy3fmd7xrYLuJ
Pe3UHyiylPGm+urMLsZEPye+qBBcN7WTaB7lp8mjNDb1Y99Gf2lvKrKZfDkApsnG9FknzfD6fA+6
ZRidqNZYUyUDo8wIBBicvkBuiRY1jqm6YBpU1XbtOH+JHEWQ+a2JAJIrkDAxc6pfjA+MBaB16lSJ
No1eBXm5eCZYVq7b3OoNnsvgNGbBnGscKwtagoBloZ+wzBxKwfKu2Ee+ujMwVBLvp5c+QxNOdIGr
enMumvNWUKRWteaZNUvGQEN7qL/RMKmQ4VUkcg0vvzPgLRl9xvUjXw4WQ1/P5XIBNiHYB54X+Od8
Z4fGBkSG1ufUnz077O66cDg4XhsowfIUB/qb2W/RwihvVQzFal69T/w0jPfCq1gLipaMxTJMFdsM
c/V1/C3nuOjwGVBJFDFxO0CaBIWNrXJJJy+WHllegQ24zZjZYBxrMCsbK5a3lHkW1JUMLY/HJsBu
/eRlRdsHLe3rQLGHaD8WceFWVBfV9cxp8TH8/OdyN0gUMqRNBDezZO2XKC4soE6A63lQa1fvsTJD
ujLs8I5pplvb2GmK1LlJ8c4Z62/XPyW7lsvfYQEIS9dN1ea5AsH3belpwmzQ1h/0LNtOeu016ea6
FIcd57UY7LDAuVkY2sVsoMEloXFMJDWNsD9um9XBRgbjNk1602mHCisflr74kTl/Vsd5O7WGn4/T
bUbTHdXpzsiNytXL5Z7Yd2auAzVGO4z55BPgT4MpytmmAA0AI4enkXtLjT0nGr1umnY9VqqaLN6O
ytcq+TZYGyyu+5PS+ij7w8x2MCAc+2lj+zICeW/idZQCYIEkD4We3ZtZGjbtEhTZZ2ANdM6nKrY9
PHHgdageclexDM+maFOMeORP4SrL+j5xbqMkdfX0ppx7ADVLh1lKN5VmbXqTunk6bfrGcvWkfN9o
7WaxyZ09tRvNfj+U+VZaZPA7pRulwgzHsrgUbJo5pW6htUHZI94MBlbElL0RL6CT2kz6p8JAcS8X
Lk1bz54BkZBmk5/U5BA3Uohew1upSj7nBe4vGXRBen3pU19/S667gH8EPZwFEAEU1TeU2Lu+EUHP
rXT2X8vg+gJ01JIuyrApdFwhBUtN0GPKE14l3koJGITTMP3rjTWG03lSUb5HQEHJijoQIu2JfiAW
FosjdXLJPIm6Xaz8v7QFNNgwZYbR4GPBdlbOto05jUsPQQwepdguWx0+G49z0WHeNrN/3fJW6hJ2
rJM0ztHUFCAEqQl8mR+7xj/ocYz9H1HxXDq117I4K5/AuFfOA07G0vbf2LRsBKGVkTgR3xLd5bou
nk7H6SKtDW3qRkg8ckqhth2z+2E73k9et+tbKAoaIJMAivTSZb4+JaebhQWE04h9P7sKVfu2noJU
FvQn2c++oiJ8UmaVneHk2JQDDLz2sVpSX5anb3Jc7q2FvhuH+R0d+kCgKCxxvyaT61pFpk4nwwYY
NIiloZeFm+2loAOczuMMos5ESNEp0kyNqySGyrHGacY9nvjPx/t/JYk6GvdvPTkO95zZnBWXskUZ
0vUPK/iBJvdnVnCZiLxSD41LBzudFhr49H4sOZabLJz2MaaxRE3e/7g+tvUKniDzYrkAcEdlqVbd
ryP9lWGvu6yTLO5MSjenutw1zMx+raAz7qUIfF4iYql16zqJYv9+9qXMUaotwJ7XYK5+6xQPObmN
bUENKxLBuUS5yBdZyXFzUz+6RXIz5aM7ZK0gSV53TaeDcM4wlvRKXdK2DtVlF8vYQp4TX2Cy6/72
JILzfkvb681cQwTAqykmICwH3OzxZrw3QcMl1Qfx+unKwDDT7pNIzvlpTWlhehZ3l+9UT3KlBQBr
mfcT0C1yp1A+6JkAMuo/soFfQk2Zm4Ra0kyTs/ynSTULcGfY3jC4sDxwm2FrP6S1wBteV5ELCLNq
nEmlDbjZOet2WgzAAHl8lyjW9voXXPcVp4NxLlCJZSyBsg84bNodCid08vSNmAhX8NVMmSnSmVHl
kWW3RYcLZAM6qhd7EQErs+Op/R5jBOj55p4wTAocFGi0XwtVjUUhZQuhXTD55ySAYqas67aGF6/X
ohLwrKL0g6i2pH6ul35vCzINkQTOZ2g4TGIoLICU2D0m77GPJ7BmkYQLf1EMmgqoiLBJbynVfCUq
BUot/CKcv5BTNZFkFjJ+YKr+okpkuDMi1oBVA0Kcs3VgfoM4gMsmnGpOzQHFHeixe3cuBt+pKs+Z
RE521TUosgbaThngv+idvf7yepz1dMZ+L5QsCq0BuF6VN9//5rYUp5xrleyZQH4+xQKMciWZDFEg
jj1qfpjlwwiYOmf4a+gCpCzngrgbHJxFahpAfYcp+ZwkN2b5fN33iK6Onz0Z9QW47BOujtVYjYyr
e0ULKmaSWBlmeH0kzg0ZjSlhVGL8Ufksu+mQjXssfID+LQF0cT4KEnWhPGZyZ24vtWprlmycsJAe
k1Fyp6LYRNX7Tj3YyUse3cStvUHfyCvV51IES73Sm3t9WM4ntbMiFTm6j8eUc/i6KJsa09nWZqi3
6YbALrbgvXPVBEjRIuNbNfRz3eG9ldI5RQwWklBPs8FLc/JYGZLmYi0eE4lyO7hO1B90ApK6eKnA
VDclfhvnAgVbcwHnP4JzaKQgZVof0yxpr44fbeM7pRuBDouskfNoOBmd1QFuRk2/0QLzntiJrqoN
IEzyZadWL0r7Mo4gV8Amlb43ycfZeKL0xq4yQbIn/NqcH2qaqcmbBtbKMuQyCSKwpG0Wf3nHXv+B
B6C/ZSPbveVJO9GTBbtHvnADtJCGJp4FqFC+t2bVGuBiFXikJG7crE+COT+MBPMGeeMXnaAyXYtS
IERlyKcGRi/55gXS5mno7aEOaZ+6bXeHtXRBe2ndL52J4JR3mloH3EczM5x/7CKslTfnh+I0VUnA
6rrgaZrDGv/XuHguilNYbcFkuwLYXTRC7zTjoDlBYgjc3qo+nN0fp4rL4gxlKrPTTI7bN2FqTi6e
ebxh2BrD5+sGuGp/J1l8oyIioHHFqBGQS+2DtQx+ag3gi6+8lP5LDXB2cTw7xChZXYVt+h+B/ndv
iS3ZoAZgo94iJ7rqvs6OxuXmcqbFeZtAYF29i+23KWldACJcvz6BNfFtiabO1F4fzSq0pdy3DNuV
u/C6BJE18e2ImciNOuXQhi5Q8BhyXJz5kSDJeNNDT050b6IzcXGvVpKlJ8cP1WPcBDD0Mfn2P56J
8xA0bqMC46TM2Y6BAnSiIjvugEnh+JUtOHQixijRmTgH0TSKtJQKLnGw3lL9LekeBScS2KzGuQUk
sIo0sUtjwKP9V/kl30mus2HBIzE8HYuNwF0Cw4M4VWA510X0OFNzzluUTjrlQ4ujjZ7lYheGveer
uz6IjysUx+VBwVkFEnWumi9JLYO7yUQIKSZg8rRL4RrWHFZO9LyY0fuikj+VI3lnFvkd6EeBzW7n
hWfWmgMvVovMgx3v8vhAJbMcFfsr/IxLC/A4UNsCi7BzMCmXV9+MWb41knhTxUDogyeLSitolOwu
JY5PJysYRyeQMK3qomv0vcBandxEDzaVq7Ay6q9yrPjXr2vdDZ1+IFPNsxy2KKVUA/8W6g2Hgg/t
iRaAwRVR1/2HlzhJ4Yx2kNTWGErKtACd+mXDZiSZFjTLxkAXna2QXj/WeoqKHbJfF8/ZcEoU255r
2PCp+zu/qXZ/ArUrukLOemtplrNmYCo+v1CS+CSBs+1Fj+LCE3E2jBmODjDt+FK1qe3JjAerNgrM
Ut5r6nI7tOBnw7OeJAG+wDI2qpME12+U/flrmswZ8kSsIW9nuw6jbol9gJekm05uSm+sre2YKuDY
GBs3UUVj/tfFAvXltX4qrRbNtYpTx9T2SPFJXsJx2gzdN0Ox3USzBRFzZdoCZdVvvbkAmOlAlGyn
5fKjrJqweztspU9Si3nK3Ge7P6ArAY6y7KVBGtoivMmVyWpIZ0Pcjs2SX35QJ7MSe8LWJNoaaKVh
ltozDg7w8DK3eWLC2SBnegAwl/6MTugH4s+OyG6YXVx8ZtVyHAUrt8xnvb5vYltJWhmwVGY35qfy
ecGSnzXcFeF83wdHigUZ+12il7ZVsRruHexOhgUOiddiTTOeojRHkdEvaSDXn0A0442V7SpE9a7r
sUgS5/A0OuV1X1oo2sFGUxs7an2qk+e2frouZr05cHYi7iITOc/KVD2WGcqmIW7p27v5K2MjzoMx
EuJNsT938d3OxLFjn/lxkLzqUVxBHGh5DwSY1ZLehHqdCZJ/djvXxHC+LstbKbZGdiobmCzNs9OX
ovpstVo6Ownn5zpaVlrOsq+/99zrPvVMFufUrMjS5Sk9fiTWQ/7Vsfzn12vlJIvPSwqUTOoQw7ZZ
P0x3jply/Jn6Ghoo/p+8XgtUQuc6fKodKyBqhsCyU4OeYBtBe5jltwI9F3wunatjtKpSCXbJmcN8
fYXiNvxqLDi7Qc5JaLM6OkSWYbrVXZLuaXkPJfdKI3QcbMemf02RzDqkZ+I4T9Gr7agPHZQjIX2Q
mofZzATeVuCLLmBQqVPk8uRAJQo1aM3vNWFEnS95Lwxr7CtcsVudcw+Lpkkq0fGV2FBIs5+2kv6z
NVp70R+0RkVawfkJB4xMjlOgQ3h60WWg4tEhD0UF4Xpv7Ow7cQ7DtKY+m8D0cixB09KLdz/AxSZ3
8Ip5A9xELwXBEhFz21+SXnEqwvmPagZuy2AgO2GMFW26mbYVABMMcJazNUuAtrQA/iowSpW5wolE
doVXPikPQyrrv2Sz15bhWNOpnh6wmg5kgT9qunT+g5pOEAP4mT4zT8asiZEioV+yk3MjzHNJ0AYU
GIbBOZVSj2kRLTA9ZH03KTBQ3TQGWydRDqCgEkYc0U1yfmXum6aXifbDhaGV/lXdS1gT/HmTk/fH
1fG6h9ZtExDSDt6dOQ/dONqc1X3chBQsMmD+LN8vjUJ9RxdBR61/spMg7j57VUk6ScMJG5MkrtRo
riQLM551mz8J4a7RSGPbJNnRDv8/HmTBq/r74jjXPCwG+OxshLZUV7wy+lD17wRhjf3YS+s6SeDS
t0UBo2lM4TB/RusOOEAjSKv8IVD9ucGTpqjPLlIGzkX3WVvZA3NjTWscgLaBQiu9bTMiOJlIDO+Z
UYkbxIb1LlnnURUEHWDFSp6vX9+6EJABAudU0zUe8FGSk0WvR6Tz0qR5WSf59vK1JCIUzRW0DBah
f4vh8R2nZDTyZYx+GC5bPet3+jcw7fmNj1VBD89f2x6b/K2XP4ncr+CEPO5j1CRKtDgGrtHagaej
NJ7b8eH6Ja67pdPpOKOtrQRJNvtSoB6Zq8RfYgABqy8YXtraogRh3eGeZHG2S9J0bLQCsozh29hg
GFx/a9LWtZx/anWefTLOctu0Kup8YDmcBPUzhkCJGu/6va2niaezsE93VgpRG+Q684zcQ8FL5DAD
w74DZheaBpikBHazcPdy3VWc5HGGW5CY1k3uVMd2MesTZLqbeKCkwOiL/iEPne318/1H1XISyJlw
ZdF8Wuyjb4rCZn8kvGQTvu0+3kudf10a+yCXjvAkjM+uan1GzGBevXCw32i7kxNclyDScy6JSpRF
bqaZOQsbiDKqgcI/A5xDmE63DuZErwtbb/CcFJAHA6BFP43zAsP9wdhWzdgrYbwKnRunG0woyAEL
+An9I9K29U+nY3sOK0kW9oW4TxdJsTnb8THVYNRMfzMouvrhzkRxH25WYyNCgopekiH71XRng7tE
cJermn8mgvtyQ096ai8ZNjaRgla4Qax1FbfTW1bUAgx+/iza3FxVlZNAvoZ2RsWWlhYFUyZjWl97
0XWM0Ccfs/RmUkTQH6tu5EwWl5yRIW5pZEDxU6XbULLT6KcJUGEpo42fPyitaEBLpBt8JZ0XUmQs
EQSe2OHYFCxIjELRFOx6d+rscJy/r+ZhjmsTysEg/cDZ3oWMr6cvfJQrfh42IrNbjS9n8ji3j4Wu
flDZWFNMgV2a2G5ea8GMBh/VXq4rpUgS5/3l2sm7tkB/L02eGjywTNam0UwwxQsR+1nr+cIz6oZi
AdAaLVt+KrCUNLsbDRQpYCB+mDTzZqmhKPIMtK7Rl2YpnIoINEEYM4iBXXn9lOuGcJLNxZzJJsBI
V/D9hukw5bd6/wW0uG6VA69VgIa+mugYqowsTrMxb8eZQZO0ExkI7nMy37eY+XXu1awRnGbVVZ3J
UF9H7KWlhj3K8IpWjGJZ79xOEdHqMld08bHORHAKLwHyqSIUqWKlUhcLFlh3u8/Hr4ONWT7yPrZt
b7Y217/RukGfyeSU3gCqK8XG2o9Q86u7+GdbAatafyaK03qlxp77tCB/IxmQ6aZwJveq81WKYsGZ
RNrA6R1WCvMZ1CDQBvtTNe3m/JPefRBc22pUOTsLFyOVrkjQ+ocfZNSVzXEae4nfsccHG0ineCtU
Hv9HiVyoHLD+XaRAXgszzC+3y+9HamBEYqANz5N/z1nOGkdnZ+QiJ5Udvcuzn3lAsWUwYNPD/7Cc
ciaLbxQVyYLTUZzu1FBnizDLbR4qO8FNrvYATufie0O0MHI7jo/Z1d92gwVOg+8RxflITHCOwwUu
Hxz6LzSar78RTxmlN1pEtQFn+THOfJ6rCXuY6/cGwi2MMqumylOcAkthkbEpfN4v/dMNmP9wS79l
HVF3z+ojq07bXGUZ/d+PaQtlcdHDLhS1bYxXOc2fkkuuu8DTsbggQhep7ICdgiusU1dJH2n7lIGI
gRAhSiP7S5ex5CSJiyXZOBAssNvMQfU7q39MMdk8vWXYIUmzA7+DcAxVoB3H/YuzLyZT8LKlOaJ9
5mAOvYp2jiXdLiNoQRf1AKQoE09xre0DLxugIeV2NgBAf92w1/0+EOwNg7Hw8kjMvW1jTbCFv3Lw
px0gc7Qtxmqi79elrH/CkxTOD6tzpTVqCil9O21K9T5rmjCqP06FkK9y/UZPkjj/2yhJbxM21//L
BqLdcvcjNAtte7WQMH7L4itOkxGS5jkeCVQ1OWSO/jxY8ZOm0kM62LuEaNPznGuW29tjIFUDGBKV
osc8cXI/S/WDpkcbZXJuNDndtQq9IWb3Lwnz2c/jTBTULCWwFFvMS1E8kmjEVSUTaXkA+GKBEq17
7NNFcBbq2IkM9h583oL2m6x71ogU/k8KZHOWmad61RsRDIUaoy+Xvoz1/2n4RETvE//h105H4VI7
BUzrfW9Bf0612p/6tXVZGB6zwSKl40GSO5RZjos+TdCfXyvWJ10Vxe9VMz8TxR2rdaKh1Qg6S2p0
R5rnP9k9XkHAQepjghQLAIkIdzyaszn0xSilkBG31kOy5MAVqLwly70m6vaaaYEs1tgmGIvDJPjO
KbO94sSZW6uOB1QivNBH0bt/UJqzH8SpZeZM3aCznIUCa05zPupF9D2TqAdUibf/IAn+E9B2Fkv/
OFOr9L6fHda40+zPafpBzdF671LXpqJqZ9WR2qBAdnDJjs2vLc0VldWxJU1YkQlYyQ+1We7rdHIx
YyrK+Jj2XQTDkyh+YQm7nLWRz6g82IZU1wKdJsN7PBBipFAiGJOiW2p5169RXfWojolBLYB9mCa/
JQCULNlRWxaA7eE2NyamKmE09F4+DX4zWf5QJLtFccKiMfY1jTw7kfaZpu7qTDqUpMdKlb7RquGg
gRTKjrBJoYH1KqE3HUBB5aoMLMxL56T2KkxlSgPQPGJTMEizatWMO9YBu4EGEl6uygHbg0WIhLr6
19wE2f9pBbCmDeei+LDaqBEo5yHKGPtH8I+W7mDMoaR3AIJyRIP0a5H1XBgXWSuiAw9iQqH9+uX/
j7pYgoPxYLlzOY5zaSGg6CEDBVdB9QuI9qgDh4DtRq69xcPMsNUFVrzmJM9OyFuxEg9Sn7FsbFK+
xvnbIev9Tqgea2Z1LoR3Sqax1GaCaxw2UVhStnjtK3esCE6k8E/2EUQKeeSoOUsy4zY355m14f9+
n5bpNu8zzg/HhRltKX6G6aUAWk45erE2uKV2a9WZm1FRvi76Xuzfzw4m09ZJnRoH69XFH/rtPCFh
70Ukd+tSLNA96kA2vqANbVOZVqCCxAcb4mAY762hCqktfPJcN6+TGGYSZ4dZFtVc+uX45BmFy47s
sRvPgCDTw3wQvv2IzsT5KEWesi4d0e3Jc4CPVe914ybtRYuo/6F4pyNx7imLsCmosPj7K5divRDW
9x63wqczZjaXmneSxXmnttEHPcpwIvas7+gM7x40fTn6taDPIWDx86+HKsEN8tExn8d07plRpXGY
YYEwTmPXjJ6vC1kdQwIH4S/d40HlHWXQhoQcb5AN7covMxZXouS4rWwEmIGaghGErsLtDtHpOCdV
TpGilxqeY9rpUWVUwXXktokIMlHwzfgdikKW0gQIjT8iigreVjCfedrD8YttZkEFse6aTlfJuaal
BXC3aeAqNTwtYWVkLG4M5X1tYu9MdDDR7bF/PzNlo21ogxcmzBfOhWsnxM/iz7UleqQTSeEchqQZ
+TRPeRPm8V3lTC5Qf8pOhNklsmGH8xR5Q+ukZgM5v7KZ6TC/+bN+5gqGqo6pktMn4vzFOGJRj0rQ
BymvvaWqHrGPiG5IfTd04KGJxuc86jYO9rGBPXtDc+NOXbIHbXDAy2eElYw3rtgKSJQExtxsiyna
mBL5VmnGZ7S2b4DugIR5+aet0/MfzTmeJbHVKq3xsYcN2XbmR4YIr4F9eAm67mPriSfqmaL+t6cD
fsFr7aLLkE8FRdKXjuGkJl4Zi3ZsrmsWUtjXEsrZaRQywvrVor6xl8k1re+9I4Jwv26QoOV9LUVf
HItMJQIemV/05VOs3ABcpFVADxKLqqZj5/PiznRdkRUdMPpYxHgtq5oKkCwSeGt7CXTyJkq2GYiU
VOebkh8crfSl6oYub687b6atlzJR2gOOGEsffKnWm6UuKTnOJ/XPFak8q83dqcP+MzzO4gTq1P9L
SAL16E+BfEhKVaLQOYFD0NE9d9uxSzwU5Ngy0RsRUvZqfn4mirvPDOONSlfhbH2bBm1hHgYs0y6k
9/ENguvXuKruZ6I4NXH0dozUGeouyXedHHsdMdzrEgQfig9DA5WNOMmgHHFne0mXBHL7NZG1N1EN
gPPuqVoygUDmEq5oBo9SPVnS2Kvs+TAdn7vhKYq3cfxGLz7IYx0sgwYgT1H7R3SJXETStTIrNAlH
1NGVAO2WV80CbV+hF4XzPvtOXDhakmFpqwIiiiJ+7rXmdqZ54ipx83mskhwRVwZ0Z3KnVfNTRZaA
WjSkqeaPFd2Xber1C3iK7OG5BstEYuuPS053ixbdSxmSHke9v/7JV/cWz38tF9a6OZOHsYECt36E
gvm4s6Hc/YR/+ZPtZqFELrhhKNMkZYOPPm2UDQXEYDBssaLb+d3uJzKlcOts1Y+ffRIuNNmSWUnD
zPSsfl6iZ2AGGK0oQbguw+CjkSQZy9CoMM85sf3W2kTFk1oogr7Qf/jvX64NSPmv/bc1KZbUyDiJ
Xb2fML4YYXDc6R815Y0iV66ZAp9X8RzyKNAS9mcvDBUNTQxSYWD4AgXanNClLDUkPylqV7mzQInx
rGm3dhyWxptcfpGSbVRWbiV8KRcJZvZ8lkFKyjDpsYPzst4bNwiIwbbrxzzu4PHHNAF+ZVoYWjCB
//5aWobNxKbTIW2QzC9pLW+jWH9SCG2DAeNE7tR0T05XLJ6k6U+FvHzG/u1Wp92bFtjHWWYAg7Yn
qbvMUu7ZVvpmsZXM7esx8cAPQAAQA6TSScMKqxInbjHLT0qxJaVUepYMUiAdj+T4/3N92dSJvZ3S
aZcR7GxfP+NKwLJl1jOVAUMnmzwdeDpNekNagk5Zd1sv6UE3v9jz6M0OCa4LWvG0EGQ6R54KgCNz
mpqlZTLOVYxt2iJ7D9SVcBxAr3tdxtpizCsh6usPhv46YHurokXOqWCmId3MZF9iezMwv+quAryY
zE/07bbU/VH0XnjR5QdNoyODrgIdWmx0Aj7mtezajOyRZg4JC9vL7tQgCTJgKRSudbvMkM1oxxxf
HjZCski+ccYL5mwCnA9Do7QQ7BijF1nT6CYzNUNFI0lYdIO6c+JYd+vIskLcTuq19vSlpOQjOEMe
7agXvjTyKnX8PWj8qDbD4lUvnjsKPIDTLo/DhboWdZVd70uax6jmo52JJ9swaX1604eSL6ISu4i1
R9GAKwf0NkrWi9TSGhashMtlHOYDvZ8NcmuNdvYoVZE/0kZzR6W9i97LZSY9kda0fYnqH6hV9l8d
P7/Bw1llkO/KTN7O0uQPadd4oz6hXa7222LIZUE/nA8Q3G/ls9J8nsnYqbimtIoe8gZVWJvlT4Uz
inJS3vKYIEU1MM4m245j8EQqpR7NYwV07jCTHAya2fpdQqPddctbk2HpFuZHNKDTKXyqKEkdWaZO
icOxGO8XRdtaqtC41/T8XAan53bbjaBPqROkJiMWxbFC2qEtAoD5ewa46PhENO/IF2Ls4s4Fcu4f
gKPzTDs1Di3N8Tr9PnekZ5q91Y0C4BajKKbyw5W8NC5PBJdPm9VAvmOt/Rsa2jtQ4LnSvtiI2J/4
tB54/iAgVgzGY4b3JD5nGPW4ltMa9xjr3zv0MbZKO++JbXw2yYus7qYxF/nGS+14LZFzy50Zk6JM
yjSchuqxlOotsURt4ktrQkzB25IF/w+aFh4eUVWWrFriFkwI9k5LNI+UxC+HSrCld6kRkIJhJaz5
KADauBhmVyp5oTqkVPYdNTu/ThMMS9c+nSWgycTedaNaCSkQh9a6ZtmaxqiJXoeUMrFInUR5hmVL
aTt7xR3Gzf3hUG+jreliOPAgphDhSzCmHOciuU9lj0ptdEafht38xqrmh2xAWymVQ2ee93g13jaW
+UbXivD6SY99hvNMi3FMWDIj8gNfCz4gl5HTyQEB01gUobxPtmaoS8HwxqkRwMGO5MubdsFiU3kb
xYHqslpE36J3KEoeLv3Lq9/A71bNNQUpxNgWoX4L6tB7Bawf5ZalDfFBZQAQ/vUzX3QQj2dWbNNC
Eq1qFxlRUeoZlTC5ffZu+KOD+AfT7ys2b4PJ47cs7rMqDZ0GMFzhbCFDGX5uPjeA08NV1zdk8pyA
PbMZujsmflW6IocjPCm7+bOsPSrZGEy+FL/fO6Ldr17pX793HG9VxfM8aFI1W+E3zAEFA6BURykw
5wQCB7SZx10E+tdql28TesBenshIL5wbqi5FNk3LBG64fYGfYjUJWdK5AJsuWvPV+37HYN7rwHzU
AAXce2CjFCnOhaJyErmP6XR11hoK3MKMQ5bvNL+6Nd/h1detdgMeF11bkLpflOg2J5D7fk1tNoWq
QyDeLd9NQIZp4IfyD+Mm3pYPoJ8RXemFE+LksSs/05dm0PPRKnGl2pt8l931fpu4uo2VJfZ4heZd
4hrYWcrsLRAekEaKHjYvygj+vFzgd3qjKzEQgQURQLyN30Gpd3AC58kICMKyBt7Jys9f4m+yYC7t
os/Py+VSAGde9EYxIfcX43xxZzySt60/+MamC/sD0C5v8bx1g86+y7iIpm8lwAyu+6XjLMkrX8zd
PtcCGlpVKqS4zEIGKyC51qG+p9/N/fAVG/6bL2AM+WTss8oFrMvWAW9cHIxb42P/FAtiwkUZwf0M
ri9UySbmDhRShM4QkVtAcQLtE28dvuMsoGPSgJpz/dwXG0L87XMxyLQrotlxlYX6Q/LW2ixb+SNb
jCMeffMHTFN8J4OTduzsnOm4pqmDOlW4ZWCn+qm9AbBtQEnrNwamH9L3c/IpBqVt+65UBTnMZVbx
+mKP3vpMskkLCuxtWNcRoG5xyVsw72wxJQCSj9EfHvoXcVpx0Urhj8v5rGywJk1VjkJlr9pGD2xY
BgTMPgOZwo65W+yXz0loPTTMm/mq4tpvsMd8a3vOx9qPbqttDHL0qXHp9vpnv0gcDeTAQGFyMF2F
Pu1FNmzUjTTVVYEeT964WjQo/qiWxl6jwmf/iwwfawIIT5aNqthQQNv02q3Fi2Fm0QBK627Exs/S
qRu8lU9elZDYQ3dkX1rkQ53PhwZQZrHef7p+0Ms4hSF79Hh0xcSuhXp8Uj/77ImM1/hULotQaXPS
u1ELqtkUqd7jdTGXvlvDeJrG/tOMyzYISktwNGkTyzTIVoNasSghb1OBd1jx0ZADHgHcpK0pyPpf
X6ZNpmWSS4vlFNmd/B4YGd2dsoUuuabbvMt2C8g0J4LwK4pOl34JgvF0BRJ2kJJetDekzopGMkKw
EdNt1hsb0hibptEAg5KJqpoVn/RaGGc2atfP04RtFgT6ZaMGijvI7uDqboNIT5CpCVILlfn2177/
tTwu0i9aByq6BodbvmgbULnJbwvvy7BjrCsUMxUVRirsQPEKv3jsb8lG35ZhDsII+Md7YRS+VFgs
4OGCHRMsZ7BNLgprg15GnR2XSKyyMsgWT/VwA1tz1/ikfhO5hS8JifguvcFrmVwERno3Ok6WIQMv
wIeqTMg82hfQwwpi7Kr2ao6MGVygMqJfyN2zZQMuQotwti6I77Uv+eAm2yaM/S+j45at2wezn7rl
CzjEReq7eqtnktm/n7mBQVeHcbAkcL9ScIwu002jOh+vu4ALdgyw22IH43Q67svJsZREToJxsJZ6
5r4ImsmdtoC3w64tkOm/ViCREmnLmuKCtECBPYJ176L+J0M3Whg9KkOrV74UZvW27+m+7trHKWNN
96WeRJ+QfSLeVAy4HjTNMfx2ETiSmmpptEwlHJCyaT8mL+2h8cFfB2Yn8zNmgN3rl3oxAswu9Vwe
5woKo86lJFtKuIIxyMDzh60UV31K/f5D92DJ7gIYJBlwe4qHfePbdF/eSu/GQ/ZoeJgYfpGTjQi5
/GIIi/9FnBIrzehQ2Z6ZEkdh/IyBTdu1guyJbkZkyDUBFnL8JN2LnJRxUcwebwJIK6hnFQRSLjPM
84KgHGuqEN/mcz8aWzOtY5fQ+r5VqumjjiYhhirL2F1i8qbu+s61U1zYZL4xBmdH5TgAyafvxOm2
0ptH+f9Iu67muHFm+4tYxQiSr4yTNEqWJe0Ly961mcEcf/090AaNIO7A316v31w7TQDdjUaHcyRr
p9fJ3iLSLTjF0VE9O32c79ZZ2WlTfuxTcixNsBmpzeiBc9Cd859Llrs6PL5S1n+YRTU4VZKde4k+
YJKAOlMOist1qFwDTJiAmpmRREj6Q1vbe0S0wHAGxqcrL10QK/GB/d8WQHlzSn0Gu2ZReDU0YNcm
BSTu1D5MaWc7RNUNR0FPp8DhbzztmFa97yV/jaJgYai5SUOSt7JjD8Y5Xgbq5BK57dbeN4wxe6A2
tW+0ebqvbTRVVUtYL/F3y8i/X9fwrcgBrFtoRMG8FSpSnNeYOrOJC0QoyHahDeWQhsBMRj+zCFFh
6/6+FMO5eB2bbtFVRRuuOSqONi72oVsnRx/N/Kg0sgjOdetGAT8QmrcMQiyEXh/97Wrr+mp1C+jS
7fR2Nc2dqvWPliziP91y6zhGhHWaAg5EnrNgSMkoGwvEmF32sBbgV6qgadcP6G3AlHd5tgyIVPRd
IuPBTyGofduvhrmizbdN5aeuKlNfIY3XxL3XkCmws+K0jshPdqbhTM34e6lad2lMwb0p27I79B3x
4aPTYIzHxpVKZTdr2dPQ208RWgBAztkFgDD2Y4N8K6XmruukI8knzRnXIneqEUmAaDQOiYFeT0tL
nTRPPYWmMbOwzl209bvaxZJTpPbo5DZ5NlsrnCsZfT5FF4xlfkzklTrInYCko+nmHF6hOo4I1Z0R
ed2dJWOCqpGqxbFknJgDutGH6/u3dUfZyBqDgh3arfOqYJfAEU3VHjTUACZRm7Mxq46dlV5W7Osk
ERzWlkJcCOPfl7a5mmgPgjDbQAcAnGFffr2+nM1rnlU6DcNWkXvnRyTpyBLlbcdggOp92+9roAGO
YJQH765J/Qz8zIgWBdfu5rIIHDuuXJZu41LieZFlXZJacSgl7U6uoQqdiGhmy2IRc+q2bSm2CabP
jxZrZWMLtD/sHLQ2iIwyqDt9N7Yi17u9kn/E8EPqkZyoHcCXq5DQyFlakHpqopTG2wTDJ4N9Xwo/
nG4uEcDgM1rhMTZ1QX2X/D40wOVFWnTdL7lXHVRA2GhO6XdPSAcE6R/JzvzaKqXbhqIkomi56sdd
LdpWydsUl3as3EQmkFcwtCLQx42DM/HuRBcjQWvKpxiwwL1K7AaefQwAl1o6fXLuH6MljP3cZX2n
KSCBzJtfyOVsXCkQbNvoowCqIeL5j2sb5U5RFhbvao58qPfl1xa2oBIA6JWu7pHb7EGx3eRgCJq1
Nrb0g1g+DooUOVItaNAkr45uf2sLkYWzQ+H054MEzhQ0e+oGeUaM+ycvBPUAhMKenwhzg/RRtJ4t
h2Kiv89C7R6AUZ8wsXUkQbqqtlhAiVaw83I2vjO1pMSRT2AldLXJEYXVWy9sODB0MgFdEfVQ3okN
bRQbjZkDnf+eHEDsoh2RyXdnX3uav5WBKNu0pSkYKLdVZH8wBvcWjl28vubKGoqpT6rQyKJXGbiH
XkkkV1pgllEfi8YGtwziUhpToAtpCZjsK1ogKKD29xZcUbINKuxa1G+/eWyXYthnXIiJNTqvwGKp
Qok6ceMuhbPcAEb+OftuKY7dOsq32s1vO0Hibit0xcm97yXb6wuxkhWlnUYhtvP1g+wjR6GCgbHz
Zr+7I8/Zj/n1un/ZMjeDUVoYqq4ohL8XqFZXmiplcNjj04IjlKIquC7hc6HMwBgVEktIRsp42fAh
cKwofW3NKAn+PaT/91CBGFp6YzUfRHG7NxZ9o40ZGr8WpNibbthJIoahT9j+eB9+EMG5xXVtZmvC
UGlIbmZPRssGAr7H5esQosz7GFdO9KgDGl7N3OYx+60IRaa9of028q06ysmmKWsyJx5mNq82w70f
8JiwT2Q6miISy09LxFw3avOs5QXdB/BbnIOU+1q3x2FdguwELAOHBiO46NZ9hqS26UtPjDaWNacg
U/Zs71eBQn56gL9JZ30cxLLYX87wygo3XlHpS1C1DmMtACb4vXZsnkrXRl+M4jZ3+QAcaNFVLpTL
6Y4OkrgiWyFXDgefWV4tOwkejZiBZo1uY1jdstTcKFgvr7L8crkD7XIyFmqnYbirf0ysVyUTMSV8
8mS8BO5GrboUafIJC8tsR3ZXTwemteSSU3wzuvY9CZKDLaBB/dSy9iaSoF3OAmstzpILaAfQKXZI
pC+BCfhAF0O9uyx1rFD11x197v3yS/Zoeah42r6J7QW0t8+GNQSPhe2FX3wFF53liZabCPSXQA8X
PwEJBy562wXQ9Rnj4U7skdj5n/03v3IufaTHU7zMuKMClj5SZ2chmBBK3bQEvb3qFL+leBKKmhN5
n8DL5G7EfClLNc/JEsQoa6Iatdi/Ubwnr7txZvSXURMvhDNLS15yDR5+CdTQOmg7a4+n8eEXqKPZ
Bl2Tw5nhXNmotCSQwy5Aepf7laujhjf/RJoV81Wi/MynUOltXXgRWZZhMoXlVLUprHrIUgVmf0/+
Ku7krvo7Y7P/3zPxvDBOI814lKN1gLC5aA8UQQtN2pBUgiZMoGlsbeLFojgtNPHT6H9Tl8Agg+xZ
TXJDSlXCEyk6zzMwymm+tCHqTIW7DsOyq/rsKW/tIF6n8VSn2t4ujG8N2p6dTkpyt8rjUC+7rwk1
Zdei7b5p5/MUdc9TDJx8OU13a67W3ozBHddIqwOqj0bY1+YfpOoDwHB8S+iIwavMBxOwk870WAzD
YR7X1zVvz7ohP6SS1vtjmpyyJHmas+qhaOobqckCqU2e9Tx6SItl9NIODNRmOTjDqAJqhC4AN1mT
9LUi0VOWpKM32Gl0Wgdif8WoJFapogfcIaN0Gxnt2ahBRSnpwHSMJDb/3D6SCqTDVTYg19IMr+U4
7WmEiM4ogiEafCNfvUJuXFOTXkhSeZ3SY9+ywZtXimZkdbrFFak51qxObinRBhAgxAVLn2fE621u
dWE85sShluREumz5CeAd0ZP+MGFcwh7W51XvH3D4uzbVHa1uakeTI+o0KzxhMnh5Z96Ytu5nzWsX
oX++e5JH8hJHowuiDpzeENJafh5SDQUPa/WkuIj9WSqezSgfnTop9GBplbOq6md1XM6z2d9MNLqL
O/NeawZQfiY/Oiv226I+2ortWcjFyvq0V6PUGZrGBXG7U9pDiMTlF7Y9AAbBdlduGi3OqD+2ypeZ
rO5ErZAWKlS4ckwknpRYOSkG5iNi0yHFKckTL9MByVvY+2YhJNDJisGgodul4HiWF7xcq9sksr1x
wcOyWTyFTMB1LssdicgPedH9vI+/t5p6kKMMR7QWlkPtHmm23CWdfkKB+7bFMGRjAXNJb/yJgt1j
Kls2e1Q4K5n9ctWe0iXd4V+dOrWf147e9Ul7iCLwD6xwY2P/SA1kSVcVocaoZjuzKJ1E7R910jil
sXp1jd5E0wS/0M9yIqlbATUrHrpvnYye9NFyxhaPYbMLlBjuo64D1Lottzes27JB7NLXgRKN+9i+
Sdb5gSzZQR6jY6u0x3YpD9ZcUvBuZvtarSePtvFzRsi9YU8B6IY8MGH8LicrtGIMuzk6ECm5zbIS
P2Z7E0GiqP+mksodldKvB/1kREbilyqYOQyMBhheOiid16RS6mO6ysvW7ns2t6+LCfW0zHJyZpN+
NdEV6XWrvDg60YJUXw9tOng6HR1LUt2mJ45Z1Q4dvxkt/Z7jsTWsJvgUVt0pjPWQdvQWNGK+uiJX
mUnjLSZzUVHQ4oBE80/0oUdel6+mC34q8MQRfZ8V9c/G6F4GSW+dWZrcoinC2VCCBeyzcd9A9QZL
ujOyxiXxlLg19nVq5ww0udq0l2Xa+F3U7HvSREFF1ZCs4z0K/XjDS0jQAlCtqKve6WZNcVPgEoVd
ph+aBOUMHYlSo7J/qw3lBdTm7ZE2WuVp6BdxTFUZHYw07ayKoGNB01w9n2tnmdLbUardrI1/ryNp
t44ppizlP8CTtjfT/mdl6LtVlzRPt7TcGRbj1JYT9Ts73XX9dKcq5slUe9lFCcLv28rvp3qXIljH
C+lxIfShSDG+ociqV5r296hQXyeV3MtF922UeynAJN3gyGib2pM+e0j0zKsH8yyPUpAv9npb11DM
Ujf+MBt6Z5aVr/ZpAFD+wJL0e52dMHLxsGG0ZTjGMIeSJP2wog7cYytwyipguggG+9mF/OnCvrhr
uOhDVnJLBikNGFrAgFFJDbxm58pd5i2LKP3LIlVeFMZRkL40gM7x6bEapenYoZq4BBJYzJLa1WYo
xqEx0uPa508wJkEEuRWbX8jjs5nmmmjGiob5gAAcZtTQpaAJrmpdsCQ+mTnL6VLIA0TEXQJEudTp
1ceSAJ+6zO7bKj+iKujkiemtlfxQG9Oxzgy3APBy1Kq/2XaC9jHFgmdW4ZktLVyL7223OFFaO91I
n219+JaPxSvKQI9ESUE5mDoTXHWxWF4e/1ZVEtiX7mNi+oZaBNFQOMC42ycZvatbzQIO8Use5wfZ
PEcrUqpt/DSk6h/lnARZoh5UCbiJiRFcDzM/NRGwEOlyz/kQqcil1qQ4Y8brzKadJBc9oKAod+AP
PMWX0Z7iDC5q4t51yVsB7qVgLmZCa1Pe9DELcGcM+vUmPILVTk6jL5kDsoOAjNUpj+KfYzSJalCf
UiR/Lpo1MSFph+cS9whUkkW2UpVpgV1OLsg8dyQu9mVkB0MV/dQKM8dDQiscYjVLMEpW4qj9IJoM
+czD8bb171/BPRQtsGHMNMd7aXJ7rz/VX5ZvK7pkMhSk9mRf+4wzRcl9GF4eSHtJ8GjcNDbMH4A2
EP+hsgjjv8h8dTUo2FeClxNyEojadsRa/os5X0jgnxZkIjr88BIsuANdiZYnujY/r2uRaBXcSVJK
ioFqWAXwYQ9zOeEO+3JdwmZ6BjMFBLcLQ07jp0KGrNa0zojgcG+bxZH6ENW9yc9ejSOm80L5dnX1
wY0eK9uxb4rz+lWc8N18NF1+Amek0prTMq3wCUvxsx/Bcanum+7ZQONC8loCKj2LOp+aPQLpfUfu
r6//X4SjS01WkSgFc8xHRVlo2UbKZEG4C5jnO5aegoc4dfs2LG5EXkEojR34hVoWeFBn4LL/0yjA
zOU2NyOGKMp9tluOwqGCzesAo2YGQTLdkvnkF20jZDAbbGx0o7qJWwT5j5buu/HGfDDOujP6kVP4
7dOyPoxzWP6vbVRvbghtCmwImhBAe31c62TGGgDcsVZMBjrxfA8nJDDBz7wdzMdciOC2056jrgQh
wxK0nnnLkKGs0ISHKV3DZ7Bv8ZOJqQZrh1nonUBt2Md/Ch4uJHP+pTY0qmcZJOs19Gb1Oqd4ZJ2V
C9pWvPYXeio/5fL57eT8zdo2alrbTHX02jPmbJe07d2Kwf/CzEKUUvb9ot3JRoxHnTZ4kkz/SORh
cNpahKcq3HXOK9X1GBGD2Wuylx4RpYaS271W4w5sChoGSTAp057JTu9caXKiM+kEIeK/yMforIWm
Vh3x4EfF6opOy+UqWQOMkJ8R5CgexWHrr6Nr3Ctu5GRot6e+ikkWkUpv5cZs/V0yp9Kd3U9Whyd5
oKyKl8hR6Sxyf7QjlKcF+iWSxGl2k8wZI4VZA7xRA0b6i3z55OQHJJDBIbT6sNfESZ6uS2U/+lmp
35fHKTVe+YY0mBKCFqm7n2fjruwnQWv99n1zsYWcGvcSGBDUOl2xrHhnOmq4Bskds58sSG/KJwll
6Lh063PutTf0RjT+/C9W9L5ETncNkiQ0knCCy6HdE3f6MSLhgZhw9mO3lJGkU0WTnds+/2LFfCBk
TtlkydjV9iW6aRECSb66pz/tEN1sAfGvH+GnfoY/3cT7AllgenHD6H0K4sIcimM+spGYIui/265y
/6P7Eb2mSI9Pp/bePoCnFzUPaYepyT9mQc2dbeEnLQImhAzjtOH4uRyo3BeGGbH1jip1MQx6bItj
JFWOZSL5KnIGmyp7IYzzBaY8o6ugx3KrFRPPy7HAk/H6jm6/IS5EcEY/9VUyt0wE09g5OVEv8+Ib
hiaavyo3Gsr9HepXrHn0fwbTYtfbhWTOCayD3HcVheSlUZHm6FjWcvA6vRbVAbefDBeSOMuXVdOI
Zg2SGHr9csPA9FhGfrwRtyFvBiUXojgHkNNBs3q2nXWKtuN0TXwLvchmru/UrD4piVkj2QWEhuun
+Glk680uLsRyhi8VsZKvbIUgcHii0fiNZsq5QJrNrMYvhYp8Zr4+5vJwpk33s9eWgxFlz6lUYMqm
qdHDZ3tNhgy4nR+0BU9kvfKV0XpImvR1TLT7qNYDwzBjJ6mooKQn2i/OfaQ1Kbo4w4eX8r4fR0/L
1LBrOi9GSF4r8FqIz6/v1afxJ36vOB9iojNYGVWINBQUTeNddSifjB1q4L+/8ebuxvkXhn03X8wE
vZ6Ac2NgK5zQ1m4Vk664GKg+vqaSvo+ApeDPPehk1WqHQXWoYgsg6UaEdb9ZqwXsyt+S+T7AtZfq
XsuyFRVqEq4l4rnpKyZGwxydEgv8FlC/d8VBPCaz7asvBHOeEpMU5RSXBZxXPIXakqFFqZcBY6OP
wURQBXHMeq2CVQaD1KSgfX3IcU2Rdj8MIDQeUBop9X0MbTQy5ZAkg+ovZLkbDHLuauNErH7X5qCH
rHrZEvlEfk7rTUNQ5sJMmG0y4PKPt4wCivS0j3BY5bqzh9k3huPckkABkKIEbg1K0eDSLH5ElJfr
urnp7y8Ec9awRHWV2wkLH3oSaHLtgB5N4Cq2Y4QLGZwmNnY3tGoCfSA3NbrU1mME7lCM3e3fpng8
Ie/P5lviXR7PBTHH6JNXkd8Oeo9V1Ds8CksWU2NUovClTDjCxJz5pwv6Qh6ndqUxtepswrzfMkH5
nQaXO0676we1nf+5kMLdzHMnpXZRYlULuo+0gN2aaeOkBFRNbvyj3amP4PlEAi6CHkuOdRa2fjAB
15bJ3dtkQls/YOPgxUDgVN8tN7EP6k+M2MhfVPGwnUgad1cbdbo06I//M7BEFuGYnibvm4oO38IV
jbezK/Layrjbuq/VKtUlKKgVAYzEVlCsOcldjirHKojlNp3yxSFyl7Wp5pOh9sw17sd9c5OGyF4H
8lHYLrMZM17I4fyJXKepIuc4q86X3fSBIg+TeforMAJu6Tf2oJY8IBbdCIGhtteHgQADqR94LW4n
rSazx5VStr54l72kmMCq3BID5GjRDlTqYGsf4fzRUKKXDhX2X222ttjIUf4tn9tfrSxThYzliiSp
7BqB9HsdVD9I5hjn5RbOzQgXrH050kP8GCGT6ww7Goqm2d/ut8/q9P4R3ObbS0EVzcRHFCfrkB/a
Y36SQuQwPFFSdvspdLFczntjqCGVY7bcFrOaaMYKIk95mALwS6KNVMixs+3n3tfF+fGimjGB2+Nw
O78809eZOhlgLhqPtWAZbvWIipK4KWM7O/G+Rr7MUxRxRoFbwo4UoHbJ3dQ55QP1EjReGjfZV+TC
1ED1xqf+t18ATNm+l/9ZMl8ASuoyi+IGwpnPw4jQfRoaoebnt6IRoW2DfRfEeXdrjTU1Yu5uAAJv
f5vaL5r1pbWo149fBBfJtmd9F8X5ccA3yhlGv3A9vsye5HRuhfsDRXkGOrMTdR+LVNTg/bhaWmkR
ISZbDkrwNvWPO8MOW2DTiWE0th35+9I497Oseb7kC4SV5nntzX1bmaGaG26iJL9f30WBozN4RzNZ
Ol0VWB5DD1J27c4IVe8XZs63V2SbhoK8LFBfuMNaStVEgyBWBLxGhvQCoM1jjGHMMD6hKA+CFX/K
XflovgozOyLJ3MGlK0EanB2cHrJoYz1K5zTHsOV6mE5l0B5y9A3GX8nD9X3dfisBVOvvBXNHOKu5
PdQjxLL+f6aduEDaxGEhoww7Xxsnyx16I8pEbuXRgB2omSjwASFa1bnlAogSD/YGQdwS4tHiTQ/q
bx7dSw7mHBpmISGKqZOH6f4X40kMVrFlJhBvKjpy+yg+8a+1elaB06sij6bnzoQJZvuYBJjQHhBe
qRjvFRZOWEzK3VGX8vg3WinFig1yHPjyA91P5/SwPqB/xSUg/xTK2tCkD7K4+HhSkxmz59ha6ybD
KAcNUxuwOgxzQwt11MGA4BeQyukx1y9MxLBju7ZOzq82a8oMC7LHAN1Q/ZcOiV/2FABbffKgAUfg
F24s0d5yNlslql0DUJ3lmkloAQnURWPtsdzbkt+HwqKUaIWc4s5VpSzKCmkqMMRq3f1rBshBiwx1
ZE+5+QXt2bhCPpwoZ6TSrJLc1CHTbA+jB5CEzol922/XGzzqDokvhN5ggcy1Y+TcLYZdlRZjM/AK
aEkGTLTypXgp9rKv/8VUEUe7DvQiMnh5A6HwjSDgw2q5eE7RkLXqWY4b8Nh747TulLN2wL6KLWVz
XwH6C0hBpGxsPg1gA6FBojCWQALsxqkDOkPqzgfrdvVZ+Cg0zE3VuRDHhY9SGtcardhrBP3fi2u9
Pc+TIA7XyJdfVsxTMid/3cFvOoMLmVwQqXa2uaDRE3RgRuyAZeKQ2Y+ExIGqCdNugt3k8wCd1VhF
R7GbCD00vAYAZ7UbXgB2ytqH00AUwm2Ex5bKWMbAA2Fh1IozCjMqaWEbWFnbTLVbS+SlHeVviaYJ
6nXbp/Yuh7MF4JYb1GTluj4a7sY5OwC46foZbd9GF0vhND7OiATyTixlbHAJMmAq9bVUEOjrgbxD
W7LgVbx16WPrgIWEAVgVrH2cxxwHq13XDJc+uAe7r5LqsevBRs250d3yS/s1fnPUojt/eyPfpXKe
cyylRakqSAWqNkCwzoUpe4KNZB/+yW9dLIzTiUQaSNrP2Ej4rRlsSHHm5gfLQ/uhAUy3tHBBJiuQ
uW1g76vi1CNJwGpmtVhVohbtEX0gN3Y8fsGg412baZmAiU60hZyiNMvS0xgQIUjk72wGkhf9h67C
D6rB+Si6DllhAGg1SBTiZACnSM1jpQFguTylQxNIP6+f2LYRv+8e557WkUxpj+7ywCrT3RQH8pqH
dBHs2tbsy+Wi3oLRi6Ji0TVxqViQwl4PaXFEjsRVfgPoqLKnfhxYLtoEFcO9vjSRlfHMK+VKO2DC
v4XWCiazaYApTQWVKYIKuOzNT8WNMQnBf7bKfQCHAIStbSGmNwzOtiWLZlIxQKoNlNXVi76qhd97
5PBn/jBv9uzirlnXmvDi3gzELkRzBo54oUvoBNHs4tZO61E5E0dxWUgk8iXbm3shi7N0dEVnYx6/
JUcm9RDIgI0CjlVbwom56FxOnP/6aLiQyZl6XDVpYyxQI7hp05k9+/gW3DJMIGsHPH9foECb1n4h
j7P2FDgmWdFijQzGb/US14r3ScC4BfaR8zZ06GXj/rpQ9pufPOiFTM7+NamqImpAZqmZftRMQZu9
NHLQdYxWJxWscNP6DdbZxfBMAG2Cj7mwS1B4wplVLDUC9J5W39lVtpej4PqKtm/XCyncmyRNJq1t
c0hJTlb4rpatQ3bi14hoSZz5KeXYaLEM/2mjL3lAlbXA0J8qusC3NeN94zhLKzJprQfjLe86egDD
V/0MOMpoBZ6OA3xLe0Bdog4F+7iRg8ExvQtlS784rWS0ErusaqhGdjAdVMe+kif2dp7CLCAeeGtc
DIXQWySbDmJjEK2Ys73IGKtCN7CvqG2X7pRP3+fJEvWfb+r++wI5ewOhcD4kKkskA+UeGFFVqjiC
PdyMkS/2kDOvtVQUqZcgQtrRPRCodqavhSzPwcAPRJlxkS5yl+soN02zTBCGYYzf8wkJrHZM/bia
H6+vSiBHYw+6C8VYzGpOrbJZg6hqH5eU1k4P8pMYNNfX5WzqAFGQl2NYnoAN/CiniYBqaizQgdX4
KusPpH2+/vtMhz75vvff/8TXIEf2aqbs9xu8ArXnRQUsxYrUaScyJeYFrkniHF8clcg/AdkALol1
X2ZSWKCtKj6x/oTODMVRqmDrbM4HTpNpVn2BpeUYSiumU24JYizR3nF+zwT2VauPcA7znKMPTR1u
6DycQZPTOImZiiqI2z4dMy8Mk0jTAdnwURUGdHD2a9vhKY0yvhulMsHcm3zKbaArNinGGrXyZ6a3
HmYn95KW7oeYnC1lEpwjs9bPx/j+FZw1m9WQ2krdQvET4xgV0yHJ3GIAfCU2miZAyBoMwfW86YMB
845khYrsNI9DswLdtZ1G/LwatoAhB352iFHgUBTKbVr0hRhuYSXaYwu5hphpfSJpmGt3RSww5m0R
ANoAGgYQc/nG/SqyB7Ow4DR6zH8VZHCS4dQMqsDhiqRwep92SZ9jig2Rf1O5s/4EjBS3SIQ9kkzd
PimC+b4YTvsBW4AZc8rE3PenJnb6fXpkSOa4kT1MqhTnZLfsywDY9P51l7Vp1xeC2b9fuN7CNjtt
ojgoBdM5aPpwcxFr9/YOAnxCAWyPhRGLjxKGibRGrsHS+uSYLb8v+UM9vF5fxFZzG/IQ/8jgL5A+
Wkls5bAjVvbLH3LiNWcMa52RQo5XR/4GBOm9jhYWozjU3wzTM9z2B72fKLpAj8IU9uYVffExnG9W
ADiHP/gYlkBAZ/ZBesD3eNK96gGXoXWvr32rdfHD2jkNndcxKSe2dgzVedOZ4fBqIT3HSFUkAh8t
OEp+oqFWs2mgC0xuNSTXtn4rwXtWZP8BgOHDgjiVlFtgCMY9FKYbHyIwESHvmNAHwa5tG9y7xrCl
Xuh9hLYxdJAw74FKvAw8C4A65U60t110f3vJGWMMUI7huyKagty+eS7UgwtEiWwOKMrjvLRbTAsz
J1wi7i0TcJb8R5CED7vJXXRRLZdZocKzaPXLnGMgQT8puQhF6hM5C/rhPkjh/P0895j/HrGdxeCq
h/Kc7vRv2m5+RgXFAWwdamLWMdnN/vpTc38F23fbjb0fJ+dkihxwr7oJ+bQ4TdBIaxAy7QjMWueC
VGtGS7dmQi1ldM6vXnnIgtxl7VTLl/96f/6zHr6HfNIaBqWBU4um0mlLIAYkQ2CMo3PdDAQGrXO+
w6J2rEjMVS1lGM03dnRnkf+fz9D5m03u2ySJcDJ5dLZHNpd+ILHA/4tsii8GW7W1LGuFdVgIZvba
cTxiNP8x/pI84C0rDG62GiQvtZ2vHDSaHmXAQWAzBh1GuzABlN8ArCPMzs3e+IXEmEC7dd5lAAAY
mUDIQ082mJYkx1herivCdobTQkiIQXAVcTHnJoZqtYs6hnZPaP8dvwz3LDMV7wFMgctS+THtRCid
6mbAfyGRcxkAGSdlakMiu7Plr+PjgEdstW+eIg/AHIdhb8wAjdf2FBvKyoQ/f2LAIGxuxR352+dp
Gch1ghYMbKXcZVDlgHQdrYEtHjgDmBQE1h7LhphoHcr89FbUZLNpdhfyuPPUdbWwZjxGAyOZgyi7
K/LHLK4EhvcvRwqaI9uwZVAtcFIG2jSlnWGDe6CP6y7QK8gbGZ4UjjcTGICGZ1G+gHnZT1EswOr/
lsgpESGLoQJUAOuyACVKDc+eJqeSqdsqQHADUkUMDCdZ2wl0d9MzX4jlNMnsIr1vJIjN9vTLEFYh
WtgPxoGlOBNf2PCyaYxAs1UNA7M9n9C41LEE/xm6JtFVpwQJtpUhmz2i7ovJuxgghtKdeHhDJJPz
09K69CmDUISCzmzY0rUmt31O0ECIZ/8zg5KTM4ecel9zexc8xShnxmBFAeTQTEXx5qbyXqyfc+ik
ApxdIU3MbmWX3rH2BW2Xebm7nmdXDaoA/T5oFr1+xlujAqDret91tkMX8Vpa9vY6dZBagZRM9nMf
SD/qK7A4nwcgMATlD0bzOPvZcYKv8Iajgc740mmOUnD9Q7at6uJDOF+xmH3SrxaOn+EvqmhnmL8b
59af/RZsE4kP1jSReosOn7NjS8GMVy5j6YwuBWBLt+Zu3llfRmy2FYAafNn9p5m9D9vNWbKZkZaa
A2Syri7ydbphiKdg/jl3t7YnfDFtr9AAMa4BfkaMonw83MbUk3KZcL8Bwx5YHU3QLZOj0eh2kgbD
STKkiKv0lSqG7inp6plyvzqFvYSjTs7SrIiiCabBn9wYWFD/+hye5U9ZemuScviT5MTmEVYwtLGn
+IEl11D4EheGBOs3uRdj2/S2VbP1Z8V4Wuf6aLTKw3W9FYngPAid8QK3I/YMiCQ3qwCbpYg6Rbav
0Yt94zwDfjmdQYbyZ1JSdRX1bd+0mxWeUVZ/Yd+23/2AtGfth+D44ck2p2myYrXs/zRGhqlZuuXL
vh2c4mXG3JbOGJbDwQRNgALHaORHcEI+t14cmF+uby+zwc8q8/4h3BU0Roud6iM+pOx64JqYR20t
jobdBI1mCdpJRKI4YyF2MYFtAcFDWSzOkHTOmD7MI9juUNa4vqjtGun79vJPnnIurKJYIaoAVNTb
bE5SgFQXSFnOXw1cv1QHZs7lymbyjx8MOHVz30KP8hb9h5Jm544WJ4VTl8VZi7RnPRPBMQr2lH8H
xfB1EV5YeD7W9+pSOgbQwNDA5uXCdM327fmPovDPobXUkHqY4Vvm/NXUXiI8IjNRkUgkg/mCi7tS
7+JongzImJq69IZeewRGxuL29ShIwf6Lxb+vhrsMyQKv3b1l0bWHBbFzemRliKZ4YKx4CyBERHll
oUTuMizHbO4Av/+3j+kgE775Tx8DtRD7ZpFqcDdhF02KqiqwbI3M3jKCWBqzfdLcBoZWBtftTXRu
nBPR+tJCJzXWVuovkZHtBwIGvCn/f0rh/IdmxBZa7GFdOuZ7Jg3INt+oOopcx9YdqmFsWtN0ADyb
PEx1k2VSXi5MB5la7AqKCEJPPTbrkixuBqI+NRc9eEQyOd1o5LnPJ3ZvA6G2AREYozsyi7DApLrm
zuGyA5Dd9RPbjAYvl8lph9mNMx3ZI5Y182YjmnlTn8EpdMDUQjMvqKyEreBbN/mlSE5LVFmqaDlB
5Cg/W3IwLT+ur0n0+5x+dAXiW7mHwle2HDQSDWYi6j4QHBTfzK6U0tjXBEtQerfzrUMVO2CGCnrH
wNBZsP7XDuiLXXvLol/4RGtazJQyn8jGBeJjeiDefJi8PzvK/1Nz0aU0LtqqtEqOOxV7aEyjcux7
BUx80b002EHa2C9VXx5kEgPIE00xU0lsx/w/0q5rx25c2X6RAOXwqrxT5+gXod22lXPW19/Fnnvc
am7Npo8PBvAYaKNLJIvFimslFefyopxanNaelhDYYFnIQB7ZTJKtP4qcymoLWh3Ard2Ej9LUnREk
L9IUeF0+2lrtG8a3KEvtCG2kZl3wjsS98x0rjiEJUvpZX8unnqWSy7hG1HEEpHUBIIMH/Sjtg8Mf
9Hax9It6lpR5GPogJirsDDYBj5kMPEuLx2P8JgRZhMU68M38t4RJEJQiFcJ3Q+1tlEpZEhHTPXuo
jtjCQ/Eu7mUrKz54kFMLmK/eP0yxteaxO+e25iiBX0YYwmX+o+z69WzDWQ2WbJyJ6ZPcyq1PS4Su
e0BeYQ5IRbIHUPPQqdicsQOVxQFSwGHP5Gy2Dq6+gr7XxZLUwqLgK0hqRCYddeCMiYE5HSN6JDOH
KsB7niMwtl42Wdtm+HP59O0WOSkwIgmCBxeETrZyrNGgGVtoKPqRIBlSWCzKru3LhGQhugcQgJ9x
gsjGUtcAGiRdkmQepwYuuXokEzmDx1boLceAQNT9Rxhl8vm8j4Sp4eH0BN/k6D0EASSbrJDYpLPr
uRJC2X2p1wttzj9WJO/TA5maIM2XwPIFfzYrU/gvJ/Z7SXSvfw3EZF4hJxa+cdfxof05PDffk1/F
k+wW+zQyATWr/GBoyeYKMTFmSMBq5kE88fWSJIswtiopX2YYdh44C0Tdp8niSO+lHdpDYl+Wt3lq
K3GUO4K6Oi/MEQlj6uQVdRarqQWfn58uSyG/5ezYVlIoDyQqo06teUgJRXUnN7PT904Xe+H4clkO
azWUDsY5cLXTEptXLZIdLx54LdHy/HpZyGYxG2H87yOilHCRwpbLFHJEIDTcaz7hZVoqJPa6P3Dt
ydacbZ0MkFDAcmu6Rnc6N1wW9zMPo62npVXHQCofvZwfd31zLQWsNv/NyAUjGr+lUc9fx2k18Bj+
h8hl+46tJFL6Pi5VAVJJPIOB1jtCfxsvuSlIbzEv2Vp13xSuNj4Ho18izBgj3coqTHLcMw50U21W
30BdAl5A+0eJViuSQiDYBpxJRirwJAxmlP95KznraKlbMUWArK8VBPR9l2r2pPPvQNO+EwdjNhH8
uMEg7i4vdHudkqGClgr/nXUi1wt6/wI4N1EL+rTeySd4HSz2K5YQyq0c5nqKO9JKEyf3neoM5bMg
uZfXsQUGBJaRz4VQngyfd9oARgIwvSXhDokEP20KX0gSd8geBa61unj2QWZp89WONwAPM+7F8DoA
DDJXiXYxsBjRt5cMOB1BkBVFpls25zoAUrRcTC4nv3P1YHZSYfcsG0qsyrkh+C2E7tuUtS5BixSy
3fns9zlaPuQSg7w1/9SLGGlS29t5kK57yWBk8lhiqbSvJuQFB4QgyS1jFaPDV4j/TZ7r4Jz9lAFB
nfZvgf56+XgZ20m3cSZ13IZzipWKDR+ZgEatAF0pT7NqXpazff8+d5TSIhmwutqiQE6Yh2aPUCc5
TsVD1bscADovi/oXw/opizKsixCr2TjCsMonMtvaaquUkPgnaWfy1F1SF7LJq0CqFqVhAOQUHO3u
FJWBrzSPiXzDC6e+9XhjYqyPdWSUBUXfzVzHRoJIvzzIGIZs1dA0YlZwuBmcyZ+bSBnMQSq6HLMH
8Ge1wdHR6c3NssVPoTkFz/WcnvjgcUlku1N7hpf0ERSc7aYiI1X08ep/5PhXuxkY8lCEAZga+H23
G0+d/x9oC1bucHMjV4KojeyGHvhqQ8G7hnHSUsHWxke+6P7mtFZCqH0UuHmJmgGV2lKNr7lQ9jNt
MA3ub14blZhEHnQnZ6DVRr6gBC0vuMbzZI3T2xKntiTfXr5Ym/sFnmUS34CSlm7czGS9qoUg5OEe
YdAFKHB1+G0o/y5r9ymG7t2MUBHMCuIh/H/WrvZ0Ww3cf7J2uv8HWTty0Gcat5JI2d0hkfRZNHBG
bS+ZffoDhDqOALruKWHd3e0wUdXBNGqAEkml22raqOlmjtgmAi0gt+5/oAWU1u08dh5iOwJfyaO8
dKHUpUURlpFA/ryBuUW2hMgUTLC9oEuB9CiAfA2QA53ZTWbosrrqtzf2c7XkwVtd5WJpa834eF0W
3m6bm7bmLam7U9GccFk1Ny3w72VqPNWLN8TzGHQ9osekBo96HrUPaTzve33+Xo2YT8gjTnQVcWEV
qrfTPCu5lOYkwjxNbRBO2F7jHTzS4Gv6NT8BwrOEV3KK3MrpMjMAeRHqnfYMvBVr+FZ4EuP2b0dJ
wB5BLIGK+BmueT+AJmSSiVbVYBZYTRFm/t9NfgCu4bcwymxyS17wwYDkw5CA9LfKLG5gJe7Jtp1d
yJUIymiCmCYaMhnH+d/PfW4atZUo6oIUgxJlOEYk6oofZXEPHnKzZU3nbMsA4jFQBXA+dJs0eCZn
uKqS5HLTz1xs7ViO98EEQKDLl4D4Nee79imG8nvySpuCpSYpFE714bbbsfp0WcLmfdY+JZCFru6z
WmBIMJVx9Eqc2Y3WgzcKxL41j24jlgqwFkNpmVBEmP0B9gLqRaRZDeUAewks8N4YxqEGX2sBTHMZ
Qx6XF7jppoKdEwzeAsFrpu5zV48FBnBwkUIN7EKG0u2EupCtJk9+jGpph0vJcA82YYuklUTx65aO
STVXuVxPrtGCSbjks8wyuOh5KBtMlAsGiQN4D3HBIZUnO1BFi++AnqL2LxFmCruSOyCL9S0O+b1k
dE6QCXZKmHSkimPszOZ5kAFwFUx+SI1QV1Lp6o5HAQ916hk890nqqpLGoCjZ1K6VCOoqqko0g8IK
zzDfCL+yNvCkWLfqsm0sUN86lw96e98NgDXpOv/hnn3d97CouSCIJJKanp0SRGog3orM1OkiM3nn
voOx1yaDr9NVpVnSo/TWVEcW8s+mWVh9AnVfMXMfplkmQtnSyAKOvj0DxrbruuvLS918G1diqEub
ZhwfZhPE1AbvNajqdHrjDQKAFPXyjhM1D8D2DK3eVJaVSOryAjAjFAuAGiF4iMw83Ne6xFDH7bQE
0Ah4JMENNChTN1XO0HIoqji/EV2khaO5Y2gth84Ezm5sxg/RGxwbW5AJrPtfLe5TMnVjdb4Rmz6B
5KiWXVgLu85fLp/Ytpe4Wpz0VTljXUiNZoKI/wDgBrvGn4C6lzmFVzJCve3D+lwPpYYVprGSnIN+
iGhm4FtkBhvDZyxoSwcJNjJIlQ3wytChA6LJHl0GsB4y2vd6qzp2gala7Sm4AWHtXq5tFRV54O9F
Jmaw/oqmQl+Jp0OKnEs5aYohHvl3Uwskh08SR+1ahlISd5Z+gMFxpaD/RZIQv1I2cuplpQp77KQE
wkpJLcxqSA5F+hI3GL7S92oT7Rc1Z+ztltU0eA0kf7BkBuKyr7qSgb+hKjnoyiROtiYDFi2P/Cot
7vmR1Ue0qZeGjmkAIN0hR04vELSm0xzpOlTFI7NsrbV81x4X6031x0PLUMvNPMBaGNGplbOhRHCV
MKyLAkM0uFWGmmkm+mMru5gstLQOU8dd4izJj6p4Y2gr2bKzc8QRYvJBVHWV3tJcNwAM2XKkejg6
BJUVTKb/oKwAXf4aqLuMI9zMWBkrgdQV7Kvc0McRAsmwRf8WAgYE7g7G+BdHeYocZulhI7kDPQWx
rSiA5gqb+HVrZy5Jm4DLJrcTwN4oS7YxdI4mZE4bxo6QhsdBDa0iNTwF+c7Lm7txRwweLPVAtcer
rXxsxepUqyhMZLnAVRS9wKvcYCd46CVko+ptygEUlUgy18DPp65FX6L1tK6C0Z3eJ1u2kEcSrPwK
f/kZAfOW09CPhkvJ26TSZ/zoWf3p6obFw62EdEEV0YtKXxVRQVSBH0lIlrQgY+qCR1EubE4aTyWn
S26CNKh+TEEarPjZPD0jrnutimTXjJ0T1wjRk+9RlcZWUqT3fTLtxNCwtBZlc60x5UaJTT6vrSaI
4e4pYMFUXAnMmnKiWeC+grr2Tl0sSMGPeuJk0ZjvOr66k3qpMnslPapStK+gdI425j+VrJKsHupn
jYkQedGUy+/I/WlmnZS3tWCMZpjKMRACCWF82PmLEflapXtzoiAEEG/1MTxmQvJcVcJiiuAQFcrG
VorRiVPdHxLRrjvwlGb4kDyWnbGvTsFkNgl/e1mvNszgl/2mrEWAOp00kld5RrevMtzAYwDMAgc6
vzuGoC3NwvQMeEY1ASxpdIygK6U8TtqA/GTCJzs9LLJDJRvfxCxDF6w+KqbYj/y+nyTMthkIWJIy
aKykClEhBaNxw0k9WtqB1FANBhzOeijMKGi+z1kfOmCuUp7qEay1ifBoxJhbTJbolFfCISiBDMmj
vcySF/WI1iVfypVHI9QBotX7bcw9FLmsvclyqu6kKM4hGiwsaTg/SLV2lHLpoY3H1Ix0HvS0g9pb
edDMt4bSCg6yKZWljKMDrwZGdUm4fc7V/tKUt9w0YP5JH1sbGUz8Iw5obt1wY2iprWZoo+jKwFRA
mOfFERAA2xHEx0s620U55g4olcVfeVwXV2o8+dJYla6Ut/jVyfvlAxHPHRiwGmrosgHyK1CqNOro
JZDvSjwX8CAIvmvjJ2XB7dAKC3TQOfcoFnc6uFoLYTZb4RdXLn4QuGN+HBpwtnaBlebRqZaBP11j
hLNAH2IBEuKhjaxUn17zNn+4/LHnavr1W4lyrcyfARZhBeS2vMth7BGBGjJVfFS6HXDzLgvaoBuA
XRd4mcB28aAGoyQlWqvNahRjJEkfHCXSTCCagob5oU8LW+wra8kqM8rCa6Ppb/joNhtUsxo1M+hv
W2PHazk0QXMlHpERSDOsyx+3dWKoikoEdwVfR6f4F0EMpqDOAGIG2jaAtAEagtGJvClBRN8VNkGU
JIMy/3wJ7IGJzwUXf9hdhhGkCUhErD0mv+Wro4DYQ8NDin4B+Hs05ETYNxJ69nrxY/aHtHpG2Ykf
0dg1OaWLQjp4YgqGr3AeNH4VKX5VoLLuslBOB9HFM2ppSmVXIHgCXD3jhDbF6DIeaswc85ikoMR0
SZXPOS9ifmGxFoxvaXPodELN2kESpp3toEGQUnVB0ZAQ/yonyuUqrtoJywGVpcl9D3ZkrAhmLkHk
xir4bDRAYPM+pdGDPIpRZElZQlr9S/6lT0CpDGwN8mDGBjxxH7QKrFbAj7HKC0ukh3nA2ZwH0wKh
YSX4ZaBYPBwrhHdOJ9aOnj3VAZoCS28BoxIfFe4cR1bDAzO7FszO8OZqFwmggZcWkE7nZrpwplFJ
ds5P5jJedUYhWTkHZzGVfHV804Ri37fVbHax6kZ5XZiTkt1Vdfe6xIGt5KAwYFbkz0NxFOrA3wsH
VgBoKmKDr2coLsGQ8LmYeJ0bfMsemp1stZ6WWEJuwv164t3uDkOztsLKAZw3OVKCKSVVgm7QBaGF
4GAfoNcf3DTBDuHkrvcmX7PUG+VUvYlm7s6iWd6IJpi8mZ2e/7J6hArIGOrymZ2V6jJL5jlLQOqS
PRQlUPwEW/GBzFg5iic4RWoOV0Q0Kw1xHox9rP63YLpJYQrjcubnLvFSlBg8wviYngo/8A0PtueZ
Ncx1ZlA/pCEeI4+JeIaPVDTjNPZllHp6/yZOr3Ims0wBUZMv94SSQD3ji1FxmZpCQmO3OtB+BV+3
G0AMY0IgeP6DjsMzE0fJo0zPFGGYR4/1xEOG+SU6on0lNUtLfdWPYGht7dKOERowx0XPnoyvUlWq
UlWCHE2sDY5I/We0XPCTD6S9cgfG+mtmFM3YVfqJUpRa6EtFDBDLCi4h/JZfgRB3i053Z/ZBoHL5
YSd7duEMVfI1K/eGD3gtLaQp8ZS2ri1OLWMTNje2eqM5ahhfMUdDu1Y5FeR9YOq5LJvoxyXZlDXQ
4DN3S7IkXjYaboTJxoVAkyk6HLpACG5btTsFffp+WShDiVRybVYLDpFDSBoFSoS0ewzm98ji5j4y
hyq2LgvavH+KxgNiWRHwBxWya6O8jJGGnW0Gww50x8gW57KE8ywEUc2ViLMLmPBxkvbEks0ON5AR
DLs4cCe8XFayhwv1VzZlJZC6gaA7lHMlChJPT4K3Mg5vdCmyGYvaPCDwQYiyjmQ/PMGvB1QbQ2oI
C8wzQZUo78LZ1nJXOQy+4LVHRC7KZA537Cmxbev8KZcelVzKQan5vkDE7up7AJcfSs1pXTJwwO3a
0ua/XV7npnqsxFHp8Cma5CICepwnz0DzV3N7SRjNacwVUXc7iZAM0JYh9rIdOI5BiRDZ7/lucYAb
6zHJS4g6n11mhEpAPwIP4dm4mFglPYhTltjT7kenvmrRTg/Ubaf5HnryTWsH7wXMl5ibyHpc3khx
04ysJFO1i7lVs3DgkWohQFDtVf84PYeP4k65DT3B5xwZPDutW4KlnFQhQ6vzmlN4jYH75SY55s99
yVLgzQcDLTeGqqm6dD5JkmmhGvPo4O733XHZCX4AaIXenp6AHmb9AfbJpiat5JGfryxasyCBHclY
P5nZqPcEtolzGgfYs0eVoAvALWeYtvP2BWJ4ViLJHV6JFEcjTQGmBGomk+RbBdMITRkYyKXL7aSb
y+d7nlamhFHn22qRkgcB1pdAjXu0l40u4KhM9Ekw3qNt93S1LMpkC72uJLzaxN4YgfYqPtTfcIBH
/Q1qdCVWcGwWB3iwpd09FWB7vsJ0IMhMeo2h0FsGUESgDVIapCFBEf51cwupSDqDE2Ov5q8r/m4a
HwVWBuY8rsKermVQpgHw4CJn8Lit0n14R/By6tNgzkhIYtKStxOn+smCKdzc3LVIcm1WOoMpnD5o
QyGGtyiOdq+acIBvOat8GQ6pBabQ+pg8C/vqjvBulIdyNovJNOzGvaxNrM2lLkuo6RM8HbzKYyaC
GUfOfLXnrEEtvMtytozSerXUDckDaQQkLh97QIWw8+Ekjb+MHESY2X6A908AjC/LOydto06UuiV5
VYD7IoLVmffqXj8JN/O+fcP4mIvsuaOHKE70NkDnj+KBGaSz1kpdm3GIyqTIcLKk+WfaLYf5tfAr
XzYJlX1jobmczIhamcdq/jiHN6AWTTlASVUr0pCFgQta8qPkxgckdGz0uGZgPCO2PnKCO1YYd96I
QAmlHBRNxfB6N8IepY3ZhF7YmiD/fIpvc0tpLNlUTcJtP4NKKgfaSObwgKxgLXzL5K+0i44kk0Ib
ynGBiSg79K69qh2rCXbTd1hLoIyQkMt6XIUwEMJ164S+5Gt32WHZE55Dg8mqyFoOZY1KKQ+nXokD
twxaK1UAolj8t50qX8+Mzi4aCSejGivDFZJBdd4O10p+jyqJI2s/L9/D8wZDShJlYMZyTJHBxMap
pwJDaum+88VduAMd5s/4sXfTB3IlIqfxxgPwWpUbg7FS6SxBR30AZXmGOhRQL8AHEHijYVdetR+j
2cW1+qo484u0j28KPzyB3tUKH0rQCGRO76uAadPul1fjnnswdvLd5U3Z8g3XykTZprFbNCnqdLgL
mKo2Q0XZxWFhA8gOtPDxU6VF95flkRtI+6JreZRBaiY08ipJkXx4DAQiWfEiv/FY0RDrFTUo84O+
ulSKpwHpLGw1ySar421zGF3OUyw4CoQ4FxzXl9d23iBMnS9lfnQUpiJ0B8Ve/AsEUnt+L1oy5rEC
FElbl3vrnOQNM/g+z3JLNp2+z11FIeHrA662s1pKCe6Qdk2YKBZf3RGAPd2tPBZMLVMWZX5UI5Xk
uMDzadw3O8KXqV2RoYIRCMrM5+uydmK+/eu6JFmMY06SiP+8wDfBbtYWcdklpHecyNUs8Loh/yu5
bEqDTUUVRF7EpKyon82ztuhGHmsDogkrTe2puw9yYp/le23a15UY6v4FkzLxUYOTy5fMnquXnP9+
WSk3vaqVAOrCaXqeTVoCnVxC7QZDsxYQa22AsV+Wsv0orcRQ9w19TxroEwJi2ga0CHwwCzr/5E/Z
PdrbDutKGnXRliKV0mAmr9Kv8G0KnfyJu252kYVc8UmHl9HbgmPcxscIiX5M29wSKnAWvfOmbn5+
A/3Qp5wxFmmGjdX5ylbE+xSUyt0yA17t55AwDnHbhVwJoy6dppZtEdQwZ6NV69YH4XntqIKrOARm
A90JjVd49SE7Vd/YLs22XVtJp67hFBnL0BvYbn0yW2eygf6yI0P5A4m7AMy67Ge7+wPySMbloF0D
MZKyoBggt847vzBGu8ifL+vttse4WhrlEygynxk12gsQLqve/AQP5F5+AsepF560Uw9Ojqvi+wSs
g8xPnFqwYuasPrngZw/i6gMon0AZ8PoKAtaY7AIPUw+k4nEgk9kyDDh/LPbJ/g9OlJzYJamU2QnL
uG8SFdd1nB2YtxPnzNf6dbmb7dKN9sweKdYiKSPUgIqcb2aEIZgXlmewJQ0/wPwAPtvE1h/q0MFI
XLWYiakHTIrFcxg78iivNpiyTGqHZJ6k454SYILMzmvscfMQAVmzQIfrofHB0ja7vF3tObs9ANfd
C0B3m1nNqWYo22ZSeP0plNlCNYiPxhrbQPKnxY/2Fgh6VnwkCEqpgLIWMxl02UaBivHr+xmE48AF
cIQQ/hHklPGuep/wf9lpMQcWKxapBxV/xDZGdvXfFQwTxpRkrWwaIctJqhgEzXcYOnDzkwho0X8y
boVqqnBOFFKZZmrbppv9+8Rl2mvQBS1XAUcEnIar6dh7pAye7zgPNJc44Mv2g3GkAL74us6sbfJ8
FLHD2S67Ge9Qp3EIo3cKeYUTOcYPhrzLF1fmKXulNbkwhR38hdaRXHBZZPbgqxE6tUFS4xgyk8Li
vCHoy/UB2MDXBdaC3ORqS2hGnnhrOgKx6jBfx+jKENHUiNUab7IJaFgfwDf2VIPlwuweQ1CGmf3C
PNnLvgxms6hvyfRSkEnmZggLcxgmMwsg8b+HEaSWTFmrsg9rxKRx4s0C4ncsLHzJ0xfGQV72LzFo
+nUtE+b7Zz1BfkS4b47tVbIT98NOQf0SDsU1/wJAHy97I/m+0WfR1DDcJzSPfpUtROrcVSDegW+r
7gGze13uo8hsr4hPDYO0G+E+ZbdSY84PlRc4+rfqkZXQZTiMaI75+g2piHdPXaDIYTved0p/kgL9
qUziq6ZsErNsuu9aLiCnu+zCqkWhQBx/qbP83/fMfD3rj2hnlfpUynEMa2IhMR6T30k+AtJvzS/C
FlGdmOEM4/J+7MlKGLwYlCZ0FAVJTNFXAJkzw1Nr/4PrbIeVzWLhZe4yZZ7apiglFa2tXnLUrrtd
5pIeHe7b5BA4ZabhZa2PMk5dKyhVMuFMSUO7BHSsCa3eyRPnNV52ylmml/y28ydGAUURuhXVM4QZ
uU/DZtaxNtnrdpIffhNvlqvFGxySxpkPdWCxXP5/2c5PkdQC06mWgp5Y++j4DzBVaY03/1DF/0FT
xbaJ+JRGmd6+FzIxikgDANwFYC8gixHC3nVoUXO65/C2LBEB866CnJVcOYHwNiQOw0ptn+jnJ1AW
F02cUpKQKFi9DbwW0ffkC7cLOEcaq7KY6O9EGy+dKGV4szAscvRzIDNfmuUVkJCATZub4XFG64El
+hg/yk2RUYplaRFlh5uokDC0Ci0q1dIEChN4BV8Zm7jt/X5uImVupVQZRoOHiw98Uyd8QnPVAzE0
0rfiqXdVk1CEoQjAqs1te0G/pdLNMWq/iFqWILMnoGmfQOlHYGTysqf2pkJu2ry8xs1Kryiik1uX
MeNwBiWjzFKj6oZGLmP1IDuTPz3IVmWjUwUo+oR0oj2C6sIDZYF4H1zLbuJwKCXxvEloBDJrZpJ+
bfoKnx9Eh+ecEWhCDNA8T0ZltzxMsVnftV4ArqjiLeX2Nah03NwuPFYNYjtUXwmmPN9Iy/Va0D92
AhgBnG4Sn/AdTGMWGueOhLwezd9glKxOTPu7eX9WosltXr0vYYrczpgb8NVQxwIcAoCgnqW7zhRf
MGsDkneNVeDfbNhbHTsdoSeYl+LaityexhQ93UteDRdOjA0QzEcjs2uUucVD/8x0gzeVe7VSyhBn
c9AU4wy5wQlN1ZZghk5zME7tjvf/qsgtgh6BBxwI8oF0g3UdxM3YkBTdxztziD3uhKEwUgr1L1+i
7ZrZShJlbflCb+QpQX9NNxRWtcS9pWMkDUZfjlw5TE5oTOlMDlPNU80BU01AK36sH7gwfDGW9GEJ
gticloS3Ln/WpoVcfRVlleNa7wU+rmBIqvy9k9GatfTa82UZm0/dSgZlhSVBTAHngZabSXtE9iwW
vgnhTSCoZpBZQHkFJw8rV7/5siG1qwBgGmACdIDaRGNY8D2u6bgn9UnCtEGCGc0r7eQby+PeXN5K
GHUxA1Gfk1hLYYy84Uh6QHp3PIo+y8HcPKmVGMrbSzt5AQobHpqRX8xJR1sEf3f5nLZVdCWCungV
SueqNOKJ7mxxH/oFyEHin8X3/mWxmiv5gBkqHqMPJkMqa2GUJwRaPL4sEhg2xYyvPsoAHjwhdNWZ
8YBSdoFJ3ozVfrltyFdLpW5j08vRiPl9UujQHwEL52vPIE7HoOZHdu5By51xl97/EYDn5uO1Ek1d
OUFIy0GsSVXOXEiNtyCtAtbihQ8AaiOJDFdleHqbPspKInUBk1YOFAU8C17fg7F13GvgeFsIWH/E
QmlgrY3yhjo9jzECAklz2yHOA5pLzjmSzihIMKTQ4aUYFFNdDHggYh0Hxv0Y5m+8xrIhDLWkg0e1
HIqxSkI0ee7jJ3VfuQCpKe33dEc6dXKQaeXfGReBtSzKkACVROqAwgCrBeqYAeU3qTPVGw28irM9
PRIcj5k5/slQjY8U2MqrkINoCWceVx4D2VYZP3SYiGsqyRViptO2+ax/auFHVXclipOTrAg6JEXG
8a1Rj7p028qnzvDxqN2Fwx3GCAWzqq44gRFLsraV/HwlNw+boJMrLFEKrqfxKW13yfjKODpyNGfB
jfJB04o5J2BWfZUR1ygpLkDO9uTbGZSYJJRCB6Sd73Q3vWY9ONsL+i2MHs4R6r4RObA+e2r+K0pG
G4Q0TiGx3L9t/f+UQrm6bS/kGDoi2warz43HtmJs2nZ55nPTNErfjXroot4gvtcpfCp2mB8HHZe8
C9/UfeEmyDWCALMDrgt5BeBUe9yP/+3U6PH1ZFKblCfl08HFKKTslN4HFxaICeHGs8EV/uV9/dxS
suUrTTTSvg0EBSWC4NEAXPwT7yjH9jGwxR/A58EyeXB9jrzJDB0Y2qlRN0Dv86QFGDdZp9RbvNPc
R24NP/7e8HKXTMh5lzeWpaDU4zqpmZKnfInAoe5ru8eogW1o1bdFZRpp1sqotzTmEq7XgOXwdzkb
1rqod7TpSjQtDMpHHAwiU050CG8S96QjBBbQdBYKwFRh7iZZwwXbolG2pSmTKtBnchHnK52XAMFb
2nn/Ui2vecOaN91urfm8kzS6eAyOuiCpsKGjZVxLrvhIVhhb6BpV0bA0+yhXMiKQ7SrLSiRlaGIj
GKZpykjVoxW8uevMAHMAERi8c9kZmvdCBeIfM0XNMG86bXxSuCpAbkPrxDsZL1oeSM1blNBG2D1h
ItDBPfy7hC14D0WwH6rgzKS0VY2lhW8aGG4SKRR2cR/Y01309oY0yb4b/2pfV9IobeXjRe5b4uIS
dwL5GvTiQ7JZPX1Qd+zi58uXfvscV/IoPW3HjO/4AO4LmQeIXpEgAHPNiGKHhK677NGwL8vbvIyf
4ui5kWBUMkVdsLwZQyr8MRCOqsbCVts0L6oKYj0ghgLKhYq5uCltwqZLSGcGYY8UzOmA0ipKgGi4
t5nNV9sr+pRGPQ9hl8RDl8O8IBB6Gx3O7G9TB6Os0wz4ycgnYPuGvbAgqLYLRqtFks9avUptO1Tl
QLp7JGSiSYdZ/wjHUwHv23fSJj4i+iOlquIxUy1tJ95pu2iv/FVCE0NbksgjXj9HqQI+bzDyqEQm
u9lpkVYrLRldWejtObC6sjbzWpImEbARHuQQdKM/kGaReQGH+cfF4HqLy13Jz70agxTC2+QtCzDz
I+cPJmC31GktmLI5uaZNXN/OiadWFsF0QeLnBrwervpC3BvWK7xpyyUNxCoYuQc2hUxdyHri9Djj
BdIm2RwxcBvfkZZUwJkKV8XTfAzf2Y11m0MjK5kKVfkjCZkxBtcYqkT9E0kV87tyJ5y4vyoXrwVR
r4bepei1VVE/qYLZHMbEbOWnpHy7bGNYW6hQJzbrlRAoEhLNnK/hOVRJSGagDpXvEl8+NCfDZvKj
kB2in/v1wiib0w9ZJPUJhsRHS0ftK96LNxrGo9Nrln5s+t9rSZS90WotGdIYZ/UPvUBEGnZeBcF6
mL+Fe+IJx4pTvNVu4QVvI9p5WDQfzN2lLE+vRIDlmHSioBr6hlqrnT2p/JjaIqyT6X0076PHy0e6
9e5LcJMAXYmWHFmg3mCgxqdCEZDZTaUCmsCbDp7UyxK2/LW1BOrdBVThlBUFJORFZIZ8Z6LK58zA
DpKM2lSqn5elfXzwmb6sFkTd8nSe1Sqrk9Q71Y68R2HWR6dw/FBj6oQwqheeMJqzZqIIE36/LHqz
fQQbqQuAMpBVjaaFGcW+jrpixKitLYHQOd2XbzFyk6gPZ3YCFvTMVEKzcdSX2vhgkhP99hB3Vsmb
zGao7WP9/BQq5Chyo0YmA7qct8e0fZsk1cn4Y5s+zznwKjoAOddHpBsWTjHzprNmIzCNKP0bl2u9
IZRyLaIijS1AwzwerX4vpFMWSSM/Pk4RSrmEiIWFG719h1dHQCmbEmtt1y5QNtlL74x3FKX6twW+
ZeSKO/heV0Nj8m5pR3v5IJygi6zHlPkBlPoBDglWGPYXRmSy+xbcMzqIfncq8SKe0RzvjG72FoIp
5iXxm0ctMZmYzoyjp4uBAuCh0nDCSzC4gw0kMJJ+0V81wmH1Oh477y/nMFfnbFCPz1jFaLwbseuq
0e4r6WZC62gC8KeZc0vwwk3Ve9beRNiImK/ty5du23v5PHGaiEKQADdYoxCA5eZXJGeS1mb6rfzZ
HVpUP8GjbpeDCx4oVhZBYu0z9TBpfSz2bYhFh0+kYwG43anNo+dvJL1ivI4KC7E58WtyVwPSh/Oj
U/VY3JZoN8IsmiveRafikT/IPtAr/6AxkLwV52bwtwEwyNevvNhuHkSl5wDykRXXIOgRJngES8Qw
7VvZ0vW5Uw9WrLZtrlXYAq26npfvcvrcAvlemV4ZZ8xaDGXN8k4d+ELEGXeucT8cMUNuxo+GhRdr
sUhrZWA1LgvddLP/Zb04yniFsQwQfGCqwZSgh8EGQIyZ7gxPRPt5yBxlJnbp0nFRdmvEVGpYa3Hq
FVz2KgEpTwLAYqPKV1HdAB1uLI9SYbwwtpVo6CWhlK2qBDWMkxiWojg2R8JyitEdzMoLFrk1bDMh
Xpan0x26SPUl0wBGF1KyT5E/uYnv5H14Jbgi6LVB15GZ4s2IGKe/R1PereFN6An/A5+c9RmUtUrr
PNXnCtrE76fBzOGUD0hzoP8dyL/g+JsPLFOxmQr4VCWdbtJtFzVWqhwbrZjNEQ3CEEkAhzkgEP9R
ZpW505RtStG5IkszBHY2GIHQRLVDvFMfZFAaRpZam/BG0LobXGu3GDToGix/cUhIy1r5ZQOh0x28
0Oj6/zi7suW6dWP7RawiCRIkXznuQdLWaFl+YXnkPM/8+rugc3NMQYzgOJWTSpUT9wYIdDe6V68V
R5GMO5SuXqQ2QV5VhzoFna3xN/WP7R5zvqgKJW1VGAlJ2TxG6a96uaTAvH98Y4T7yjmimLSV3JRI
aObvo2sG5snyq1MLquqfrWknJ8kB26tlL1eVq3bOfI2y2WEo7UisesjO6H+/uqbMOaeqW4t6ZujK
BVo3io1KfcDw7flJ/EwXpDQgdXsbShIySkorvx4mDVN+YBnLUBvsUfEBJG/0itsRpPqZ23UOPXSM
hVk4N/Kx/wdb8dtfMBSGPEOrgm274kt2cwIfmkMBdddPwyOjYBBPjQhM8j3VWbLWOK3r0I+Tr5mZ
2x3xjOFOcJzUj78i31OdKe2YRD0LMf3R+DZktgEaN4wPsDQxve+ORrB6/S906E6Yo5yeMyQSohnu
V6ahD44SD9SN+p5kGQing7AzIRQwXC+LZEukvFRtfS4NyCeuxiPgrk/ykB7Hvve71gp6Sz/JBWYu
K3qwYtPTreoLhEyDBNFKpcsZFPWuSTHskqKdM4VXfUUDuZudrF11u6bjsRwXL0whM0L66zYpvsXE
coAADSapO7ZDFVTIkdNR/gycXdB3jW8UU5CW1NXr8hyb+O7lcBk67agW2VkbQqD04dGIeabacCc3
YLOeo/iuyg2XLGDPVcih7QtXG4w7EEsGNFEDY+oDk9TfIBlyO0Yk+PjTCtJS8zUkbPKvCVimVitw
QTsP1CSPEwJMUEC8Vv2e3yyueahveqcMRE9QoVku7aMR7azOeo00SP7v+2NnE3AWaZj66dzmqNrj
T3Ej7+NMGHyMb68nZvQhEFlhrUM6NXatxNe6VIjwBx9nSObryjcbGlG1a2uWPLSudRkatGO6r5SV
aFyQhVzM79WV6uc3Gnojovlq5l0+uiCcryVTn1dx8poIRocuGEH8wsa4RfUnQax8hehsFpivq6Z3
KhYYJrNn4q2wFB5RPgvpzv5LheQ/TwNUK95+rqyVukVh/lwLBnCcHrOT+hJ5yxNrMYGxwmuOxLFq
VPRF2YDgnLwGms0Kmyav6moBbdcyFX41BaSfXMG1E+R2vHpmbRmkhlwTe5SBhR1NrBSDm5odM5kA
xpIjKrSIMoLXbsJmTVmq4mFSYjMnB8zy5hc8RL7Vn9fPrHGQ+sZ9E0z3TJIeklmGmxYgoGoeC1/Y
vhPkA68/c/MzSJq0RWnijOqYDUZt0p9x51enuBVfh9eo9MF9eC2DbWxZWmaRbMYeyycUKe3uSXK+
L77pp3eiKyFKnHk4agLFs7zJsKzRZxpkXnTqbeWuxyAwyqHu8Cz6nIJHn6lyCZ7Zj0OnDDDISKy6
e6Yvi8GvzAZTbzA9i9jKmOf4aCc5zzJIZVZNEqxF4eCloAFv0sRpF8C1DdTjwlaQvgq3k8vkqJF2
s8UcNWuBAvumASk/2wMKonh1GYCFClO3/StvqDoEgKDQw7Pp58RgktJILqRcts3qmjSCkYb/4s1+
W2C/YHMaI1UKdWSH7Ij0x9G01wT9ssgzXaVGcqo7qdfeZZdGsacDERHJ7ieJv21zga/LZyWlJatL
5F9aek3ka5o/CjyaaAe5E1kmU0+Rx7CnXHSf35Y+JMCO8pG9j/tgeIZiqCh12Y+0v1fFncqokJSy
YD5UtxeH3fDii3Sv3oaH8ST74BoCGhwFFzjTRYS+3u+AmL9Ncwe0TtBI0MAk/1ohSByjstkwx2uI
z50Mj/VbJmQjApCJtpgLiKlVFIXG0vCh+Vqus7PIrfPxVxRY4OdT5kUnrWbgomfJBBEDU/00aSJE
vcgGV9YoFJQ0apbHx+httMq1kn/7eBG7eC3y++vwJK1LtZhVyyrLWhAd+qvlNLqMbZfc0wdy6o7r
dR0ID+N+VvTviaBcJSONqzUiDXIG6TADlpz7y3gYXuSXsLY7lFcbf/mmGx5UywYhQHPXO1uaAgCj
RoGb545FXkVxZ04Vo+8Jg9gZY7zwjfvqmtEVvI6xfy8BAJAmYWl590v+NsxX8MuCqfGFoACNZ0wZ
dxoYL0ry4+OPKbLBnZZGkTvahBYmWIz1ICXFUZ8FfmQ3bd6sgj1+N445WzOqDnFoQY6XnZL+oAfU
l4WkMvshe2OHOyFNmRRzHgIvtZyar4a/HqaXGSItutM8/EEpYjfB3Fhj+7pZ1UhpUfcU3wYis17h
RV74KB9RtAQuHzNH7ir4TPtnEPz2mAqRoXfA+eKYJhFZux5HQQeNZg60G9gR62Hxq1g6SLHgkbXr
+a3f1jj3q0Fqck0rTL/oOaQbGigtgJDYegCTWIrhLvMMLqTFrttQSOG9v6u/DXNXTZ/qmpIGMyPr
pTyqnxRWoGSkIDFQhCzSCAfXdt3K75XyDnkNVQXT/h2mL8OTBjD7fKhSuzds7YX+CP3eWzE03Jpe
+iSa5N1NGTaG+XvX6/E4M5bYWPpGU0CMql/6KtJK2o+jGyvc3euKrsnaHsdGuTAMU+kmp+xauxgB
2042gxgLLrtoWdwlTIomWeQUBnULvPXdg1790qgAfrZ3OkECoRGMQAPGwzNZk16S0dkHj3DZyMEw
YQq68gelPEMv+VRSAmUZy//YSe5GvK1J7kKAD8KYJjakZo6gemLF8/aSnMaz5ZC7wR0/rZ/E76u9
o6kxLJYhI182eMm7KS7zOO1wF5rauKF4MttNAhUWnU5niKsJhgH2nLQGUW6m9oKpP35Pe5OkjVa2
rBeSgSRQOxZH4sUnUQll73hoYOo1IDFOZI1yiTJaQQBfqoDR1uQ+z176+RvePqLXze752BhhG7tx
zUsWz+WIjhYoDxmEFXRtmW02wM4V18k1A89Xx3V1QM/vI4UR1qjZleLfchowNDooiaHfxc/Y6WCw
VyUZqatuzg8D7VN7HlrZj63QdOvWitx8pmh7ZJNDQwXntfIjAsY6Wv4UnNnd87P5IdzdXxqtp0YF
wBTL0jAb19yVD6CjuU2fsyvFUbwxCNHJNO1ecz+2vJdSbHeA8wF91E66tdRIQKUL6RM7tYQPWJEJ
9uebT9z1qOaqBUwwpkMm7otmP0kd+cd6Upz0ACDmYyxKQXfP7mY/ubMbFSsdJQlBMRmAFxlSAL9+
EfoXI1zbvePOrjRRkma0QViwTn1suDNo9EPlb96rcJ9ENwH3UgnPb0P7KNH7GZyctQQGKv1LVlu2
ajx+fAx2E7KtFW4tXR5KjdnDSnjNXo9qY7PZHz0gXg9lOVeE+dmtAGztcTkS5NnzwiwxzqFB+Nd+
HZzxQZPnqBfzcXaao3bILgMKtn/zbIRspgLaAY1FJe68y6VCewCn4Dtz40mRy6s+jnKRU9s98Rsj
3Ik3RuiXqVEEHAd69CvY6MjBupcvbLi+d9Tn3BFqSu46MnhkaOOCS0zmnz2j1SVGA26TYIGmJBs3
b36yFw9U0gC6FFXAdgGy2m9r/FsnDDWtiJoYMiPr6qYGdPeKe3WOQE8tozCVONBfCzR97IEcFHmT
3XixMc2lYkBXhF3Xs1nv1PCbWantuVJv82zW7W7SS5so+aUpiCDH3nMnOqhvmHoZpe/IwtSaWLUx
WUh1l9bOymeordmjfvfxHdyLAToo2yGUBnUyzFdwfpKkZdvGKOH0lX6kwxdrHJwk/t5bIszq3vHc
GuKCTR4Zcl73MLRQxFwJxcSqcz5ey25Pa2uDu2fJuBpTVyFmp5hIhuToN+NbesnQS2M629MDRTR7
mIRIvt3vtNlC7uIpI+AEdYZyimJd1vgm0qmtSwfB0vaedzo8COQqMFSB/3j7naCLLrX5AAR8fBxR
3ss6m5FNKs/J9XKhDygy5LZ5yO+kl/XlY8sCw3x7e1liMJswgIgBWjpDh5katqefSN0OiSZY5u5W
/l4l3+auU1SGZ1ZUhzj9qR7Hx6iuD2m+CN4gu40JBDe4LqhdQOmGCwSFFsnWmsJOekVPQ7AeCgcT
w3Z+/wfzUnvOA44fjFoWrrLMD03EpiWDtALHAyJQflTYDQjFxgOT7up802Zs1ssz5qJdcbzbpfbW
NdOAZBrGnyHpwx2aBh3JmHUNxu/rRTspAB7a2VkBLC4G4ZUeyG587j9FL9bra+8PaiB7EULXdQoR
RoXqCo9zrowlX5MFb1hWGCu89LJGNrlbfBW4WuVlFs3C7J7VjTkunzDncTYlFiLUAPSKB+VcX5mn
4sAwVCRQDJcRmCWuhRKF//El2XVuG8PceerlAhpAjYaqLfSgMvOrPgvc9N7ra7uR7JBt0tmCxMsA
oHboa4ASMZokxtmdn0QZ7G45QKdQMmKy2ECnc+GgrkkflRJuO3sSFHfKmTEsmA/jJwb0C73qoN5/
vHNCi1xcIFRvwNwPxE7zi4knl26DWeLWi4L113RMPUvMJ8OiAP/+2q6RixKhtTQq0KgMH6D4iouu
wW39jU1qsl491DVFQs27tQHQsVkIsOhKvNPvK8KhWPDcRRv0roRWIPj0CsdiFMzhITqOqCCB8+Sn
CN29eyRN1D4MChcAUT3uxFg1LXLo7QaV8qVN77pFJEW/70Q3FrjbJrNhZZPFPRW0sSADN8CpZNr0
MypHQmTFLu2IvjHG3bDVLNNhkrAc1pAEkO0AHIJXInu3wPKggekcQnqnPxFB3O3bby1zV0/Sslwn
UJHFlcCsu+o1gUogDG9rk5Oh8IjcgkBKtHjAfAao2Lz2ux5jABZMiY7wdu6Gks0mcP68VrQGnMEs
bB2V2JU9KAVcJ5CkYUPUoR2esyNY0xzr2P4dSeNmFwxuPC1XFmuJGAK484AAdoZgPH+ndvXYA+Is
AprtbjmVUdFSdCS/hB/3LVHGWi0NJyv5NftZFRg+Q04+5SlGqxinduLjcV0Dg6t9rn+tjnXCvA4m
PP+G/WX7M7gvP5K5D5sSA0LydN8VeAdDUb2Pf2ZjaAuc4F7g2lriPqxqZSVEJZDqLydWrSj9XPVC
YmMMyvjGpLFCzEABdhtJjgxqUoEL3jtVG+P8PHCXkFQyMywznAd7nCGMK99EBFIf42BHOeRGl8e/
Wa6q4cNCNllFcvTWNyX5qGmDjMJThanK+GvaUk/pawxbebNyGKoSejgANV0V4MUbO83Wm0/D9Kmc
noyysOkglI7Zc5WIef/+HM6RNWsv1TM6FyhDDLkNcuQ7QFZZM7mD/lo4BvOXGGpAH+8B+zv5ILS1
yfmzsujGWCoKPE7qlwHiSnpb+XUGhfOy+YvUYWuJO8UGLeslzQgSeEW5qc3mnAzaTVrqronP40xU
+2UUrQ/EvcDu7mtsa5g71GGF0rzewlv9M0YPmPPB8KTIBsDpFAK4z3h5OsOmTx/v7C52ZWOXn6RV
l5K0aQrvoT/MPhO0QU9K74Dtku4YJVZ1CFfR/RV8TZ1LmzQCYJe6ogHco/SfvnS2sroL2AWDhJHk
31g/68oBTVAe/BUMabtYLn3Sk2Fp5SpjJS3FZzUYkKcHJKhvanRvRAFIcFH4OpaeJGkH0XO02PX7
un62wk+CT8d+7ftbAUF1QqiB8jiXmiVWRsMWtYcgzF0MS12xkQvLkSUku5VbC1kp97JqihHv/5hj
691k1Z3ULGDDguwOQ1WXl/6gnNB4Pot6Grt1zq0dzt9BT3VBVSBlSnLsIw1BeokwCU394vIHR2LX
n29WxbmzgqmbxRSHMTLQihpHuy6cEHM0J+bQTNs6aZWNaU5wfcYYxWa96I+/4v4p+b2rnGsjgxmb
oVRlYEZ8kZWrZRVUwP/LBf9tgPNoGZIRhcTorLMyz9q5eeRGCRLC/lBdAdab/4BcgaCjKDopnC+z
pkZqZwkVXGVsT6Nyr4YneTgv2uy2hu5YZWnHUy0IEbv7yLr5FgEZ+TtZxYxEljFreDa0yddWfokz
wW0T/f2c64hA4dTLA1LqzHoIIxTcpfuPD8JuyfYVj/D/K+Cu86DMhSzVoIqRzfEhrFqXLpjruVkr
6BNFs5sk5bWuA3RvCE4Iu0/v3Mhm59jKN/faSAmBmjgiQJZcZ/HgDP1pTVX3r1anUdR20BdFDfyt
lSGOrNEasLr/vMlJAE5v5KVC/8H26f16/rXER7QFTFtJ1oOPAiKTkBhGASl123P1GQKJV6jtCwUS
9/fvtz0unJVZlphNhMg9d5EThbqbkW81AKeCDdw/gL/NcAdwLfpKM5Q4DUisBqQcvHBVr1ZDM+06
zJ9VzfBQU3qkOfhjFPBFzOujohV+Ew/X1YrpkY9/ze7wEiW/fw13WIt8ktuEfc5ugdi9civf1eBP
c0Gocl33GMYH5ReYTmavvM9Cm43/iaDZol3nTq1Z0xmoGrRT+mRx8+5+BfX2IokIPHdTFZQhTEVF
VQCqrW9PbTHXdKqhfRWEdXiVQty4ln+WmnYLrVPBju5/3t+WODeNgX6zzM0xxGMtc+mQ+sh3BSZ2
Q91mMdwVxMNcpZEOF9aqlUtCzalGyxkABpUb09ak4XbJRex+u9Uc+tsmP5uArihaXswm00bSFmfB
gw1KaJDpAcjP6z3i6BAz/yLKvQRL5Stz00JzDaNm6DJQ8EMA5oFhLFsdCodm9aFvzup8L7gQu4/S
zULVtyfFIkahtTG8KF2vJ4+xjESecqPdhi/DE+hV7EvkoXN7MB9esGaQhv/M7+hozwETx/j4p+w2
brd7zt3NLlYjdVjgANOrCfROxNWhqxx5bGAjUe35F6snD/Zwgkj2x5Z34/5mD/g7OZvtWlq4k6we
SkAQ0nvxIfNFH3c/pdnYYb5hE7ForPRSm+qs1yfHnkLK8zpaV9ZijHiRr6eKJM/1NJ37rrzFLfqs
zYUzgxXJ7Zf8y8cr3k9WNz+FSx9zOlGqskpPntjRvYw2MlDVjxlGfaaLWB2DiHaY80elFathXeBc
W3QIaNg7bdKhvWse+7y4tgbDzaboFtpFbtpFx6wGa0QFRZRcO1SWkaNVmR/BK+hq7eAa2XAFHaDB
NjrDtLPKPI06FAS08Cxn1V1iAWRCyvlp6TA+PkuGZxbtOZ1NWxra+y5eL0msnlF3ukOpEVq4eoY5
aAtIkUVxFtCQfLzL+77+X9/4Khyw+d6SUZtSlGOTw3Bxh+ZYqY3TikSzRUY479gxuXeMVCBPXp+z
7FzoUBfWRS271yGw98nJv0shXGVQmoYG7yjcTXr3Osr0UGDsoEGTgo0yjXANhMkad2dGDSYKmbtE
OhvH8Kotu9nHSMokSSILMsyAKAjbBPQ52bWa2vSYOLpPztVP5iTAX+6r37rz4KweecouoiePYKcJ
5yrT1ShISOEm0vRKUu478msUUTe/Ovh3+6yB+sBQ2YOf76UtEuno8Ipo8iecZJASMW49JCjo6VVO
f2gx6zQ9dlfzacYwC5u9ENWsdq/q5hdwnmEe14J0Ix4kQ4phUQIRB7lfrrMQ2vKVZN7PtXll1vDQ
tUiNZN8noX+JeE7wkOYLD4o5h53SIeayUhJTyGOy2WtQHStoVYjQOruNDbqxxjn9ZkjWXK7QzWu8
+mj5jMiz9pJb4PCEU4HClXGOX0NzKM5HuL8S7aBA8+IHxh+2guDCBnnwX9iDSDEFqEQxX2FdPGY0
qrVVJjNd0Ujsj2p+0+DkFBlGfuMDyPzQkxJdjfehjVm0CKZIdUtXCOUeE+vUtvksSbB4zdhvkgUf
L3TJ9YqWhcyonYQW3yWenEXuNk4y5kA6CoudFwZqZ2fotzOu2X+GMaLvRBPv6zsPwNnkMpSJzDEe
8myVSBTUa9brh/BqdimC/KyDhc5orsQrfXchYZRRFGoKIUAz8OAdSdFyRa0r2TfXwbYQvaZTVbxM
CbQk1cQpNPwDvbmPI5f6yi79xhEpIEUE1lnBfVSpzh+h0dCjCnSsYMdakf5KTXpTdn18IS2qkKQ3
ISJu9ou3TvPNkse1A2Ccrc6z4mKefnbUNSvsPtVBbmZZrllNvjxANK9YtcIm6/hltTAoEeGzEema
dNphlvQraZ2/xrRr7RIkAd7aKJ+qHiwaWtUuNs3U6LaTFHjCdoGC5lopXh22By0ETH9Qo6s1Db9H
tf5QaGrQxih0Z/QZGIFfoVLH9kQNf+ySz1GCvD3NT2ZYHDBZDTnZEMKqkA2xTJTm5f4O+/9UNRJI
m4wauM5OqoM6sZxyKDJnWqvOs8YS4pi65ivVDJY0tU/cOKWKPYSaeZRrvfaJntIrMlKkrFruy2nb
VHYXqjcKGQ8rmcB8LnUPZLIORTxJwHtZyQWnKi3ssEOEtXuaGYBIRnN8rC35CrJC2Q1w2umtloJL
ak5V6g9FbFyV9SD52ahrtpbqwAXNpWGb0jK7/aAOZ8PMrmQpgwgYyO/srkgKrymH8mbKSvgcSQUz
1Rz114naH6cs6f3RZLQO2gIfmK/UQ8pVHaRMlQ4LtH0ltVRcrZEX28gWPUjDOsHwrRHEGqSp1Kxo
TpPSF4c0iiFMOJSTfqXrA/5fmpPOgxsrJWi7FTLcTnXpNVo0XZdGUlznIaiv1zW7xjDJvTTL/mJh
kH5aFsChh9iNaHGp5ckL2xB1gbZ1B2j2ndoyK5wsb/w2lEannsOjtESuPhaOEimyDYqr7CkdjB8x
qWK7GolTFX37UK9d43XZAM4m1KquNAUzynqjXEdZKrtLVaVHOi3z9ZQuBAFnXaWgS6Py8xLSDLTj
XUduJMM4xSso5IouQEE7cTok8I4yALgwtmdjnp/kag3GuL1JQWNhDfpwSFTzSVLjhwX70MaZO87Z
oevRWlwS+RJWJgSEq9XppRyl73SCjzTD9loKWzOIw+E0zdMhm5H+l6g9LrQ5yXkb1HV6yqPKreLx
oVChUh9XreSbELkO5hZSFXXeBUujYGOokrhDOdbgYFHkIJ1DxW27waF0Zfln/yKHU+92MrAQBf43
gAE7uAc3LRkfNMNI7AQTx701jtdlFLrpWByiWIa8M0EzWspvVUn3k2y86DQ/V1DoaaoZojxLFAdp
pl0pi+HmsXqvor4yVdJzkuqfoi79HCkEiVqe0FOqGOg+Doa5eOqMom5SVVdSGN2HY3hZldIzquwA
v3BqWqDzsabs2OnyyYqsm45ED3FY5U6oFpcqmvw+jJZnOpXyzyrqxjs1Vc9LIlVOW4cHRVUO8aqs
tjRLqduFYE8AhTGuMGSb7JiQ3FcawJ0/dpvvYhJSNswGQidJQex919Iee1WXQOACMkMKvHv90PeC
d9u7ug5ngKu2LPGiNuFIZL8Jozua/zCU6KSMz6HZHj5eybtIxxniXhXVMHZDPWuyL69fzBAUYGgo
JP+7AuVbK3xTuklnRZlWY/X/we/HTnjMzxbUY8W66YJPw0fRibRDPGe67Es9EAakS6GFjEspOAD7
2wZGIkMhwAHyjNh1rIVtZmDb2vHULigx6oclEhan3nHgYtt0FE1VFKUN5MncaxrBvDTJCisUtSLb
tHTX6tcLvtfq6lnjD5l6jI3uZmhL1ZsNMxEsci/ZM2Tkl5hJsnRq8PYHNW81KEjJSINgy17lW0aE
kgUdfDEQO68wR9FAjfquUMUSko1R7uirUT70Vg2j6TG+hUhi+gh+xwWLPWCuAB1gcpivQArBaHqz
wLi2+ntiIkTbYeSlkG1Hoi3GsOykZm9+E3dLOlnT5WHBbwI001+MxdXy2R6VlzRX/AljNV2Teuqo
CcoK73vub7eCvzZxNNLRamB2WOzEcNuj5jFtkPx5ReWKIC9kEh2ZK16v0DKX5id9aUhK/mrZS8hj
1vyQPaZx2AM246L0Eo0BlSDAx16mQknv94ghbt1cyq+VeZogJcXt+twULmndCOHi0l6FASQO5xbc
NaXfH7RL4yqL11yF4aWYz4r3J4Cx90867rdwTwF1ZDLb7DiO/vSJuAx92rnZLSPwE3OuvX+sMmvw
KRi3h84PeJnfVg5B+DDSrl7xxU/Q4bpaz8oNtTG9dS2WEH8XYl5NIdBrFJNreM68NTWbZoo8cZH9
RNH9gpzJ/JCR/qyKSkrvXOVbOzzknJYLkmwNdiC/ApYOlDxV9bE0lb9yVsa/63nd2k3xqI1rLV4k
2CGqw5AiUmgzX9XL/1GAF7/Y3sUaLA3fSjFRwmH/ZkvfmEwXJLVapcjQIjGczrovoFL+P4ZnzgJX
pEnKuqNth9OnUuiPIF8b1uZoiBD0r1U9/hG4XQgXaLK1ao0qUZGdg3fja3vEBTvi1Zs6P/TSkQ76
d2Al/2kZZE7+q0mZwGnkdon9MuZ2e8P0TUVdgr1js/1JXBgITWD1ZvBV+bT4ESqlXTUgMwtTwf7u
BZutFe4SkCJpGvTVMK8pr4GZz8ROYg10MkCyJdOBdqpQbViwLh56WZiJFPWYTkIBZWht6/srOzam
3hmp7Q0k5z0Uph5E9NS7XmyzToPzK0UTt0vLTur8mRqv7B0MZ1oX7sqw4OIOyF7A3NrjPHg1zUUk
s33VAuti2cAKtLiSTOIPoIuAgOcVQrkEtU0G/xSWjETWOZ+99ikYfKVX6zDqRnfqS5u75XNa2l3l
gBc+qIH/hDpvX/mh7MVXo+hcqfufGb0V/AtjIoT7CXVvdl2LP/Gb1m5Mp/nEplaZ8jy1F4wCP6qP
y3fZj4B6xRPuECe2fjzlNxHA1sJvz0y9v9y/fwrzYhsvpVoYRksk5qUyWwvoibFXoCx5P3xms31l
IJwk3L9Uvw1ybrHQu6iGI0a29EB1O03s+vgqG3gOfzSu+jn9mt+8QnyPwg8v2nXOXaqKZE54sck+
yLiP+eCkEGjGtjNdyQUTMvE9Q7ML233sMH+0wZz3rOq6UzSWIrTu8is6r6AJSCD3MRz/JDl637F+
DQm/d5dzjDOV9VgaYW30o8RhZDz1bXYCDzoomnI7vbFOuZcH/3vRnjPLeco6y6w2V2C2R3vOHo8r
GokDWEsx81QgAxU+AwSnls99+zir24lt6nrJrxiQN7HhQ/BfqO73UZDeUvDbh1AhSqKgwwDUYleq
rVe3qOzfYkBC8Ex+P9jydvl8YtbV2ZAtM36O8WB9H76ynoXpzk7xmH8FRxxrhrl/Efk1WdZB1EhQ
+uM8NkPE1UmNkEwk6aroLL/U0SLHU+djM+9HMdjCNnY4T93rYDtfAVvzZUhbq4yudDzk6EihX+HJ
FzQvMPyAYbaXLraVVFxp38tCFRRTQK1D8cTlFSOHdiSIsjCfHme84VYkODatnBnDJ6+A7eZWG50k
d0b0xYSBYs9dUDxtEYmQwr0bHCwrZYpTJcTFbaYjqaltyjPUYI+CLWafivMPlmqhVmCga2LovMAj
yHPmZRhnFV5p8uSv0BMGkhg+6hFEbqJzunNt3thif75x9mYyTgCdv9qSHR1j8a+MkNSeP6nunxBh
7tUI3hjkokutqsWK7gAuAcDSBOKNq8N4zlmzGIp14704vL9X6sIAIqIW+iTgFdGBXHm7RqoWTaSS
RYW/VXz5mvgtIAMzlCdsEtrT02wXDiPBzG7RaDBu8g6zNKZs/8Fr7V19hvshnCvW8TgvlRE/RAvy
W+NsHpnZ5lYser33LnyzZM77JtHaArcCSxOG8zHyiUuaHeNDefqDt/9O+N7a4j0vocmityFsdRjK
svz5zAjYilMP/ltGsyuBndr0xZ91L0d9Y5fzeCN6LXMmw2567G4yA2SmoIbGDBr0a8A+LpzZ2HPp
b+xxng869IPWRbDHipL6aBtnhkEancnND8PjeP0HW7vjcN6Y5G5nV4yylnYwOfoL2KEl1V4ykFaO
DJB4mh7i1mkukJkS+XjBOdW4O6q3aiTpDcxGN2HQANAx+OHnP2qA72TeFgEaUQcYBT6dLypofWFV
a6qzc/qPUmAo2ZDuW4/FlxoxE+N1q6c8oTv9YBhedUYz8WNfy1bCu9qNfb7YkKPUW8gt7IMxxq7S
1pclIgCPs0v9kQnumKZymBtmCBM6vZTq7UjB1WckYB8dokNV6raGnvjHi9q9GdtVcSe1XKR5ldG7
BaUe4+HPvrABd3YL05MlzLx2fc3WGndIs6maLTLBGuRBQBId+wwvGx/y02QLTyb7uz7aTP5klmZa
gT72H7/G5oUt2cZgEUATBDoKGlb5N8EYnASyCkYqlSr8tBrAh6kclwbzbhMkqkEXcFaP5EQ8qFK9
fPzddg/jxhT3GmnTBULzLQU/eXa/Gvo3axEiGvdeA9Z2OVwsnPWJFNH4uhwGH8ohunSqa1dCWx7M
V2y8sh9caRJSNO+VjN4Y5mJfYin/v4+9K4NQGJd7tsuHuPGap1hi/EwaWNMUW+kcywNQwM+99il6
CJ0JTFxy40mpHT+Z0nl4FmW0Oxkl2L41FdVTDVxqfKZOx340YwXa7ctQn1BrlO0qezYLXXab6fbj
D7x7Vba2uIsZRRWNpawift+42km+ZvSF6wgBTYiU+sKH/F4eubXGXcxSr2g+a1gZKw5PN/8pDk8X
cXF4N60DEkW2IBGI0UGeU0NTU0lLkhbSxyBfYDo9oQvuKJbfMDJPer+KtnLvsmwNcucpM5QwLisY
lA5scY8Q0LPNK1b8xvqELYb99QHAZJmg8jBNnsdjXpam0maYS4/JITVPDBZmPa1wO+niIFkMhtoT
HJY9X2dsTHKHxSjLTtNamDRiYM1Xt31RDqwKV6iYOWePrP99nBD56dYif2BWsDyZJiwy6BRGcjMv
118Z8VgeF2sPojfrXmgEdzooBdkxffeeQrOqKqtlxAqVe8ZJEZgG0wUrL3l9H2E4VMvG5483de/U
4HjCFoSkGWr17VOgBLRDNtIKWosdNtIs3GwQHMy9lG1rgftqjWY0TWQUsw/CEHtcfsw5tcNCkFPs
+SyQ4cBZgTAd/3AfSiFJrg+tRvwSxA6qifd27mqmb86LKPztpYImVdiDG8hTyhPLDlYKmUzAJcBC
WA0BWBMfrTRKPKj22Z16Mw7WEXyO0zmTFdtUJv/jr7X3stga5+54A1hDhykEVNvn2qtl7Vjm9xoG
IFaUY+NOOIe/++k2a2XJ6uYtjLdZpcy0Qx3SZhMPjF0W2Fq1xOtwckMbofGnUTq9IOrvBoXNKnmO
WZSK+rqtCfn/bK1XAVhU7lgEzCePCI7n+6k8Bq1gw+5AG4A91OKOTq+OWQQQ6OrnR9acD6F7wRCK
6UlU5nx3RjlDXKqmGrFUUgOYl8GY3NUaPkWDcZrC9Vw3mYDc/9054UyxD7v5cFlDMNfUMHiN/kOt
7rvsKe8iu7OAdiidj4/k+9yas8WWvbGFJmiPviEuREyg1wl1eEdygCbKbQs6dHh1CqLAO4fFmePy
NcAT81pPVYiUSKDkqZ51QzTc+j60cSa4W5ZFwxgTFStinp8xoiqPUGxnSTWEm6Sg8f+iWfdqEi1r
HEQQcPGoYHU0MZo2w39Ja+j1xepKg3Yu1f/V2XNWOFdc9jSKE2sEtKebK3vUyE2cK6IhtPcFUc4K
d6GyLOwgLjHJCJrz/5F2XbtxI9v2iwgwh1fGTsqyLPmFkD02UzFnfv1dJZ9rUdWcLtuD83CAEeDd
VdypdlgLOIhjgLmHl+oBfSO0PilhnrwLwSN87JEFXdbFM39FJasoRmLBFhkJO4qbqbMkJygF+wCe
dCUZsKMRJlP1AcCElwWdvxo+SmK3PHKwaIldhj6J9DD+qB4Ltw2worMbUG/BsGf4jJnX3Z8TazJC
mViN5ecoTWhFX7tJHwHYfqRQ3xCHlAss87xcZNPQ3i+TXeKol2WKezo7Q7rYndt2N6OsfPkat77X
ejyLMTSS1FFcYJLJF9tstkkm3A74ana2KN8vC9o6C7BzNLR2kB1YLH7rOOmRkbV0VCMJPX28F1uZ
kxdsOfe1BMYLZkkdYlnVEP2se0rKAvjJh1y8UkfePMOmc9KATWLomGzTEbA+ulurAa2DoKaYpz/R
/YFWRCNFcJQrStT0W/sDW7FkLZAJW2mm9bVWQ+CQZZldpdPVnCSfYICB2KU+htuCy9/qLAeGlmsG
6ErwsJDBt8kkHVmcpRXgGiQ/axNvTJcjZnPvZ6l5EZqksrXQOlYSJswvC/2Xa/0lld0pRxEFNIkm
pGq4U6/Zm68YbgeDfAJ0Ph/gi/y1jLPH6MdzsiApRNQ6tceIGB5QYu3IoGhqZLSLJGe6FvZzfPMf
D8j4/rYEC4lBMG6XzQ7wfn1QmbcBRmIAFAuuxB67jLxIvWHd6htcgyzRWiabWOlLOBmZghFcAWsP
ERgwc+BtDLz0beMaP0hh1HOIwWBRqNjg6Q9moJ0AWu6Yp3KPgS/+m5fe0Ydim4yeCQWg+N+J6IlX
qY6Bc4aC3tOhDHJrvmKF2zGuxlNzJ+9+Q9qG4X2QxrgU0JI15TQjmmGo35v8nBwojn57hXLQwTLc
kwnCVLSk+J3T89065pz0l63O2YyqWDQ9vpx0E73Gt+ZBdQDfo742jz8Z2ZRgjN0YXNJ08z9zjT0c
3p/XGZkfwQQHWVuyOgFQLwoo8g/VKwPLaRoUbTH54PNBCalXufRpGa8D2LWhJ+hP+8KxA8sDuvJf
JB8LNLfFTeyTryHoXjACYUvop/jysT9ySw3Ub//rDwAwKn13ru5cKYS8w07A4ut3Or52fU1bVNJd
8TS7JUobvOh+/shaXy/ksckEVmliLOIsfk3c7mQdaeWtrX+z8rbtClRFNyUVAHZsemsp8ZKYMW43
aYkTRbKj1bct4U7Jb9vnuxjGxzWlpjfqDPvUbihZNMh9MS00Ym8bM76/0b3ciPkw0HdxTCgmsdlU
BhJBH1uuN7O4k8y95v/PqSKdAR7xj77zMOXLh9HlXSjj9cI4AzFEjUzeyL5U0WlOTwbhedaNpOnD
8Rhvp5IwnIoeH02+E266W2BMXmmebtOhqyHIfT4+Lu8+GYe3IKtOEozn+KOcXWl9cSOb4mnOxKAg
EgdMfNu30ixDkgDHy74Uam0s61DCmLBRFteKMB2KegGCOeDRRP0BUZKTHW5f5S9x7HNB6LOpBPov
NhNRzjfl0S4WZccJ8Nsq8S6DMWg96dOwwyYigpOJRUAAtRzayVZa5yfDtZw5WJ4rFRu4Yd5l0bzT
MWZXV1IRzQMkK+LDbGaYI3q9LGDbOb8fjTG0STEEVR0EDF9mKjQevAgTwLfNY7J87cWv/XysBMI5
07YuvotkDKyasCDZR/hi2SCexk4+yWp+xOvkigwjD1VjK/mEpb0LYyytMOJ8HCKs3LSe4uvOsktK
R91rQQjP1XwSFJtHebdV9PogkTE1pR0Lc1HwXKFFL0p0PGHcREU7tObw5JwvQtA4A/ApTEhZiGos
UU62kDBdeijH6FjEyZ+ak5S87Z6g0OYMPxL0Dz0U9vgQrZsmvhLM5A/9KFUjobs34VUjg/p4nO3i
kS69xK68z0E5ezP9mHuQayS++cdYP8yhmWwiiYU0zCQTspvMa5LFDzF9d9kmNo3u1/EwN/gxX1DF
LFGITL2zDJBoC7AOZcJxkhsvsdWnk9gUQZDHvtJD2ICWCW6hx9jCHG21eFUt0PEScH0RHgYW71CM
JxG0RmsnBcpCYtW2Is1elrvL17ZVrvxwKMaXyGHYauUCEfEes2TATC7xYmi/WYDEsPY81OnzEZkP
ioD+xMevJHWi2dYmFtDICe/lK0pQv1wrVxQHJLXFr6ETfb58Pt4NMq5E0AXM8BaW6FvS13C6nSPe
LMVls5JExnOIU6FJAoFSFEPqTVFpj1GFxhGKpJgBlwhvDpz+3rO0eKXm9Oes0uJ6VDDRJOA8catd
D3rzw+y0l7jCaurle1N4F8e4i0VK0qbNLbwj2/E0qMIV8MDEgZIxAb40fyUYjq3mzjHSe0F5jbFp
QO7k6kmNS1dPgRpGUteIZq+s0a6TQNkow4Nn8hP2xV2zurHkmz4MP2vq/HmJxOsM3YYMlDd9mWMR
rtlNY2Urw5+TAzLKx3ghuUvNpkNvA7pgg2O7QZmSej/yhu7e0Tosb3pyM1C/fy12esgcQ+RVJQJZ
kwpXc2zldpPnsz1V4ei1hhg7ZbE8TUq+X+Rpdi9/Qc4HfHvwrDQlngHtOxY00ABhJ8WcczgvzmUR
5+A+H2/0zbmsZMCLYyWB4HzpqfeSnbTT0f4KHXkK5BegM3+fMPumYCPA2Nd10IHZfOK45O1UYXXD
jPsSllGVUrrRGl2Pr9nbq63yYB0RXuLJbzxyOOb+5uBWJ84x9jZFiOt+HgOpFXPNIWip4kV3JeLx
gM55X5DxXctUo0xrImomEXHG+UEAqsXlD7iZ1a1uj3FeoVaZJYnhvKpecbLiRhLv8/lBagqOLm6/
rleCGLc1yrVYNgRuazXX8va6Jr8Bl3a+7smoJeO75iwSpVnBsUaHtqtiZ8RE3ecECAIgYc/3po9X
8C3Sc6Q6oSfeG7cJhopueSUMjqt+M56VqkRD04/6BOPQtFOHNbdm8NqRWxbiKAmLN6j2+TTKJjVz
xwRmjxRiQpsiUfaJXdJNisRtv/JO9i9JrAqEMBHwWmd7ikSsy1wvNQVvq26//EPhbNprZSeV2OHo
YoBaKw6Z9vwpou0rfZfL6mvbdflAt1kb5Xaerpv6mMoPl01iW4Qpoa6pYOaU3bNK50IVgSiDIDFg
0T9HJRpee1aDy1K2v9q7FPr3lW6kulAjrqKlqhrYjggtL7H+zjO+i2C8B6ZqIjUx0HYcHfUgPNMZ
+m+q3T395MHg1s+2HeO7OObT1Ebf58WkK/6IKT2gWNMtKf0xp9PIhqOkO1qojD2ksXHqWrvLt/kv
7uVdOONehEEeZSlHE1wG09xhVbwjO3HHPSqNKWc5GADATAx7gSbqbMXEIlqNsU+6U20GQPcE+ARQ
TDEAQne4f2PIm1YqLshjNzzbhXR5B/rmvypNqpsx4f107GbnJLdx1pvq4pfCUNgWqCZio/MyMHsb
3Q4IozsgUboz3KXR+xpJdoB2ech7vIBAdyx6vZbZinyV9XhQdn6tG96CZ0uDAYhJ1hypubam8ZTh
X4irr0X4eWl6O1d9dX4Rs8LPpMdK/1G2xC5yxQbQu5OIkU2U0ibRJ2HJPTLkFIXIVutdpukOqUVO
oNq0/tXhmQeXapTmz2XaHJLKxHDC7FSMLxx15V0xk7TEQtRmI93lbJ6LxlXAMrTsCZon6WcgrJEZ
G0OODDz7THLk+8uiN610dT7G7zTzmGoEnO1+1AGdtjUDUqGa3nX2SCpvjnmoyduGuZLHOKEwSvoo
b6G6q7gvDS7ef79hmJvXqgFxTLJE3QS8yEen2qqyGMML4B+XG1sWarvpQXmgPobjj8u3eA44SxOM
lSTmGlPDQqNehI3MAR28lB7JM/1/1ZMQAOXOoXCo2DH7jT1oqoBnvmAlmblQrW/7ENApSCr+N4L2
k1STzhYBLX1/+Zy8C6V/X0UplchqqHXoibSACovFh8GcXGvubGLpHEmbpRVMXFqWKWM4kp0OxnRM
1E0m6vdWBCwzEdTfwtOg7IoU9fXsRmw5H5B+n7NbXIljE0Q60NTpEBeO4DWWYtRWOAfiSbA+Xl2V
pWmnKVRC17iW8iUHKOflj7Nds3w/hMlUvJK5iQuFHkKXJ6cfP5vqQ1o/95GfCRJqi5/FsnTn/G/O
ZQBcHVuedHqEsbG0I31bVUit5y7ylkHaJ2rvXz7Ydrt1JYOxrq5QzJpkyPKMCKgJdoOe6v0U2gaQ
euor7V66x2redQXKlh4YkdjjHJ5EV9zxqviboWD1KxhLS/JQNHsNL0slir0crrKdMF/aaM7l027a
2EoMY2OVoYBSj16oBsS2sivcBnFSNAGPoXKntDaVciWLSZMI6kaNRqGsBh+u60nCdACSNFd/KPea
U33h5+u8wzF2ZlRiZcoxAl2/fJpQ6SaelAU5L5nmfSnG1jQyGHUj4grNTAFxST16erVo9oSaw+Vv
xbk/9q1Vo1I6kBh9l6R80oXYrRRe2W27ovL+id5sY+VyNaOPWkIbcdaDYNkgP19etJufY6TA8M2B
k6JH7hBT5GRPBPylbT1ePuN2QXj1C5gUKJ11oHfSBWoRedu+DQTPPAmfdFtAj5ME3CE+6jDOXPFK
HONQyChrk5XAzOQgvCtuW6d0sKj9DIjAU7xLDxjyv3w+jrK8QUavLxj8iy2wQGmneLDjMPJnXXLT
kVNW50lhnIdBsiq1aL1DMnadYDhV/Nxjnfi/HYVxHailTopsomlVvtGKkoMEBlCLx6zNOwrjNDDg
VrcDRQxC7fm6rIdAGQ1nzp8vn2VrglSVDMwiAj9qY38m69JlTMIeAyc742FwhWdtB/JuuwKBgBEA
0BQTRbyH3PbJ3kUymo6RAaLEDV7I4nyT6osTtTdRzmucbtdKVgdjFNy0hGjAK582M7tT+px5KWh9
/7FegcD6zQInZfe9FO1GsHNOp3HzdCbgfy0dOzto6n/MQJZUD6UshWENYXSUwZjVTOF9L/OmIugl
ndnvSgzj4uvelIYai7v+/LZKWn+hEBrladw3QeLzEtJt57SSxrh6oRXLNE1QElWDZLfUb1tW5TNw
bJ2yxlQQSmwctdw+ng6qSZ0iM7Kw6kmuCpqK+S+ETDPAMH+g3IPt4ASeF9DTAcv1srjNAAPkiP+X
xlh0FBFAvdJmHBFVH5P9dpP9MbUAfbqsRDBq0SOCkYEOTZP6RWqPbzDHJaf2RL/5uU68H4PRCUGK
56IzkWeg65FHoB4trKsGHYh6/j615TGav16+NvqbL8ljtCIfNbUYELaQZnTBJKLYm51QvAE2U76r
m4zzkbZd1fsVWkziLUV6P00ajdEZIPz6u9SdPluzK3zvfkxedb98h+Kn9shbJOAoh0XLRKvIVYAj
LsfsABLSufmkLspNLsh/5TN+fTiL8YjGGGsdWJcQHIuXXMFcSfq5Aqnm5a/1L0b8LoXxiNAIpWko
SgoFQ69ql3aBpxz8BBStKsSWGseI6ee/oB4WvdjVxakgqF9GDSVdIxk9gxzE8So1rw2Qp2iWl8rf
Ven+8gk3BVLYAiyuIKCdJXFpk8YDbTrT8rhyRPsTC1TkwMUQ2iwMWtjTV8AebWH38uPB+jBLhjmM
37oqH2YWf6e6st1qe5fGqn03gNZIo/oXfif7xSXfwC/8c9v0DXWMP15M9eDsu60EMgovRvGcZQDM
9iPUww6J9Yx+rb/c5/uiou29BrVWXmdj05OsRDIGkOV5VQoxzliGvQdkd3uabiet9kj21Yw5NHTc
C2XsIB4GWYhphzb6QfaiN3+h67uti204CoPKnyfcVksLCDearhsqu6o5SGNYWyVcv3gIg8LHOC0Y
6fhN7+07fBfDen8w1+gDvcOmrTQnn9GUqmHijbQTpeJo4hV92dq230zWu0DGDHJTNIiQwNxqqZtv
CiM3nVzoa0cbAWNMKE67pqS6F0/GPSYMnhQrJbaRl+iKR3Vtg8hOdSKxjPY15n+dVOhiO46jQynU
QTnV3Bfetlb/+rXsNmdhTsIyy5nkm5bo5kYFGxqVH4UQOt0i23VkPQ+1iraJrO1Ms/+HDMNOi/Hs
k2uOl9qsYqLLBbxplDE08w1ycOUX+75uxZZOhKVIn55EZ3EzzU4aQC9Enu7OvlFjbuAEpwxd5Bna
VjBby2YyHaHtR7NKILvrpZMsxV+GTsmdy4rBk8GkOsQo9bxe8JJFbhAAFG3X8JgktyWgSwjeHaRV
7EoHBj0tbWqgedryoICiopv+mOUT6ZqMavb/S2BiVwLXv/Q0IpPpc9h9U4rMvXxJm9nMWgJ9R6y0
oCQN9rRAt/sWjVMQbL0kd92xs5NHLHfuo+e6sJMbbujasoK1VOb7h2Q2q2hEI6Lz6dgZQc86PIH6
2VH9HEQ6+WfOKem/x8aStTxGF9RqkEDliy+l3BjP0765qR5Stzsu9xSDSqvt4ksM6CsedAhPPxhX
WGCSNdVaaOBkhPaSPYfJ6+Vz8QSwrq9NwkLNqAKiANyIBM5EUv75LzLQlvqoIEU7DthXQDYfacCX
I5o/CeRvQuH75zkDJyyrWbJ0DASjWU0Z7nMvp6BrFJNIdif1d6DWLiuELDKRfgLKg1yD5cIHKc4T
cBLcpHfVwgEsfvqkxIDNJRTJ1AAxyU7w/9uFMnG/GJSqkigSowl8riprbBVYiJdFbIX69X1SvVkZ
taSZ5CfYJXZAgizG3AvaEFF8KGvZn3oDndPQxun/yuH+v7OS2bXSookx1WfiTuf2S6zLTk364PK5
NmP9+mCM30innAxFCG81I4fJveSgO/MTwNu/RpVfHJMEK2AgjZocotoyuiC3Me8H8PSGcSRoMrbY
00XgorNFtW6TW8sfHhIvd2oXPtSPQC6X2OqOO+hz2WPKIuNLQiT7Y9wj2U8wYOOLXuuooHQCOkPj
Ld7YeHwc2q0K0vquGedCUOIGFxA+pyEB3heYeV3k54hynE/KEcMOSYZpXQ8ZfU4LuwHN8DaIXQlA
sC/dAUyMsl/64w5dl9pyL8vliWVeF7moFAUW5HG66cHUblPlhZsebNb+Vjf49hJemeGYxM0ALipa
PZq9trUBxpIRFwvKXuvKvgHo5gcLZD7gROXuGVyODDLbqFOtZLHCFI/swdeD6pHiyxr36g1GI3cE
c2+RW3qX73PzOSMD+B9PCxPJJLvURtqx6YtwQllkpx6yI5DD7PmW4i01tr7jb+zJ1EOfhXSQGigW
FqTx/mUssdRCkhtxKfl5UQ4glZjcNJzUg9H2t/KkpY41tADyLQMjCl/jDqOakzAfQQiGuf2GHNMI
3GeRmv+I5uhH3ZQYPCbgbx7BDjxOTaDVmMCI8p7jIbcvSVXBUigDLUdmwcTUvCL9UuCzSDc61kih
7DcGyqXFG+Q9KKk4Sk6dwtkdrcQxUU5TyhoDfFDyFJVEF57bXVrVFksNtCaotEx9hd2rDl2zy7qw
GX5WYpkIF9VK0s46fFWffxfiwBBCD/h/p0oMSv0HqYkjVFz12yqGIFn+dbNMyNN6NZSzAvux2Fdt
9hSTXLuuZhtPeZBA8kpKVLcu3St1LivDbsCTXYddIvmCJhSuWOZ+iaeAh52RgwnkJcAdxJya6mbc
UU3MWyIDUwHp8VGiZkYxiUBC7mOM/RQ1hhtakY+BO9UmghD9nZr+ksb6ZIxjTE1SI0WR72anQxcw
B3n1fIMUyU+9yFU5+DybJUH5/XRvc0Sr+1w6YoGXCzlmJYKGy0wABS5i7WAEnIiCd3A1t05lib0b
pUOAqtAMVGfNTRJ+MNp0m6sfwhiMFQ2YUakiCVDoexrhFzcxbMmOAR2blrdW8DvQB5ufFg9Iy5KM
DZQzTSkadaIdtqG6G2oQNH43u9FOU15SuBnxVnKYDCIGC0UvGwi0U/xJNwtXwnobWvKXTX9z5EvW
VEuBJPDzsXiYKqmrSTNh+xR3b804ww8B229XDQNDGNeVKHUWYxRZak79hGwQoHv38xPgbym7cBQk
++SxuO7uugCvVx5u1aaKrIQyjiYa5L4RML7nK4mCF2tuARQbODscF7rpuVdSGA8zSd0QirQ4oy/x
FwGslKkQZJ/yUEnBXC8+pqrOWzfYVo/3y2RSa9AcTGMNTDmfYEvKVuJj2YDRwRzuOQqy6TtXJ2Pj
trEYlkh7eID07Z0EVO3hvjqGYEoB9yUqAKhJHg3wRX/+jVFaqhBnfnslmzEBUyjrXiigMMKO5tDK
rgwkkPdCarsnhzB0eHBqvMMybruMSBmCUBKsAxEg+PJu+tSJ2ADqO2weoyg3u+DwJBzV4XxIdkwl
JK1YKTpqRgjxDwBQPnSjeTBG3s745jKf/H6ZbJtjycd4mQkMYXR6z8ISa3IwQDq6X1BWJmiP6qU3
ceHVeIdjHPRYqCFQNvEFsa/4w3hOjv2n8hMQ1oLqNUlcuvSDIZUdR2XpP3pBbd4WTlbhKVEsawAJ
ieTXIkUUDm2hSO0kxSZXVjg96Muy+FjjmdS67TC5Vfd0Wf5mgNCxHwuO0A1QSrLEhlbRxTVwN/f2
UulOmEqtPdbVTgd37WVhmxe8EsZcMAZbjbkACiZSxtZVQCkUW9eLqruXpWyHiZUYxnVnIJoWTAkA
Q2fEZNxG0vaJMBBsicBDM9lJiCInGslHnKgBR+kyx7YxJG4ufr18ok0ppgwuUAsItxgj+hiLAKY4
kVTLYOkYUtQ+5YLfZbygsH1rpob/WRJF22SERN2c6nqf0tWDj8H1N/B2NhPqd1lso6IDaP8s5TjQ
n8vafsutZDGP8SjT9Y4o0IbiG6BXfenRjP0ezAR0eUvPgtSl5B0yqFcBYDKAZMr7nf7YtkNb/QpG
9cUiHtRQx68QdmaQ7Zad4YEeBtietAdCoxHHr2yrzK+vqTM2MPSmaZgtvWHjoRS9IX0eQ/+yVm4/
OC3ZQDdap70eRgaJUi0xF+Bc/cRHW/GrK04MsnXuVNXb2+DMWa4kMvlRDjJbo5UoslYnACp7CcJu
cebZytxajxU7ThJAdfcGgG9qzU1b0eacePNWV/Lp31fOGtWk0iKUSJPSMDRgDA6iAwWmKh8BTuU2
2IkTPys8noDtF8xKKpM9LZ3a6UKKtl58KvbZMTmsax9cmPtN21xJY3KoCjTCXQQSXD/vYSa6Vyeq
qy0neXhJpbup620t3SVKHpj3nMul6nLp4zIJVJqPErJDqOxPdZJk1JVCV7laMIotys5v4MLxJDIu
rxZIpS6bCvwmka/A9B9kjwiiCYAmW6DOPANHbEIrEzUVb3tjCDrre4OdsogMwGjubJ1692KXdjw0
uq0Iv5bJaE+dCF2fULg9+uYc9oKKxDT4BmBoY0cxxehaGRk83qzvplRJV2UNpNOqzhajliE0/vd8
aubnulQKZ4qnO+R1p5g7o7VllSryMgx5giThDMZwyWcAsISx5M+K+Gxa8X2TIpfJ+rjj2P/W82wl
iEUuNGWwNOQRyoJl6EXdJ1ngUTVvmvpaAhOsZOxNGWMGCdTBdCCZACVSuKMWoIaAE+IRV24GfUxr
AFtbp7zA7NyGlMxhWVtwaH8O07+5Oq0hfQH5KKVpZlUC/zVOiynVMUuhqXalkU+qEWN2oo2Way3X
PgMEaDhoi/ZqaOQm1YwneYwOcpM9FLl2ELJpN8HU7HKu7/uu9UewGdyWRf1NEHXLlqvUb7OBOH0Y
y5yvvhnngAGqohKMYVsQaX/0+uKAoTwMluGj0Hp3DtigMpD3nWcI3u9NMGxmCyuJbI2sDMUejfNO
BythdN2+6oDS6Y6Gl+yHH+OJeJEv8LqkW15/LZFRPFPNezM1KnBU0TXXFTvE72zRc88nf7zRHFv0
/VB2ElYRgHZ+QhHMzUEpii32E8UcRAfhL6YP18djUhXsdgsF5CH9Ur6XgACJO79QPl8OYFvv8bUM
JjlZ4n5KUWMFrmmNwuY0O4UFDk8AcioLWH4lzok2TXctjslFzGiUOwLH6yv6vjnRLU/TzXvQw8x7
/nLglos1dB0UZjJG6LGg9fGD4b/BxU4jcBrj0c0ySo6cB4s0OJevcMvBrsUwKcA4dkaG/WBYmora
N+Z6xyAGvMMfGzR4NHSsjmqKrKCorzEhMdWtZNTzMQ1qb3DNA60uROCaiK8VL/P745+nVIw85vam
GXTPqOilAfXqybH+lAQaGJG6KxIQzg2eR5A3WaZiWmiY0drlxy81tYuaSUObBsYN4HVxsmb3zQgo
emnF37Chdvohn2GEMXYcqiOQhaM5DdQvszN7xjEu7G9YoWttytjFO9uZEjLSGCMOhWEu63nANcbl
qUsjp9RST09E/w+VkBHD2LFJyqTJJRyqz2O7mmKnUnkdJd5JGNudsFemocybBq3ykk5PUn8/TY+X
T3HuY5ljMEqOVFOXMHGYBgPAa736HmMoB1AtJYDQyG+Fg/UEhJL/qnyMoie6oCNY4wu1noQwmfrG
/XI3eOlu3hGHPHNOSL/3Je1jvAUoXCwgY1lpIOyi60YD9c9Cp1z9Jnf7U3fNn1o4zwSYO2UygcE0
jKoqUUHuntva0Z/6q/xK/GdB/5fY8bEJ2q/lV84hzwLzR5EsnqVhAdcMVG1pkO6H/fg9djtwZmCI
F2NlvMY+va8L96kwrqOS0zgephj3meS2UX7Lk6vBfFiaK6z62GqXcdqO56955miM94ja2KosAa6K
zrLToeHR/zmozxsJPHt2MYIYxyFqtdGWhpwGJOpteT7E05fFTJxYeJDJ49yc9Ok756vRwbVLV8n4
kE4cAGMj6WmglW1tL5ruAdQGsA81IEtG8prloyfMrVtJ+aGphIAjnZrZJemMe+mrWZ3KdklghtFO
D3SPsuPRdUvVHf3pDt/Uw8Lld95IIs88FMbl1J0aihVoewKS2Ml9a6Mr8Z36G9Capm8z9by+0vnM
Fv2ymoSZEAlbNypbGVUEEciMKhxODtZl1/CNPkgWNH6ko+ABrOtlaQCYIHk60IkLe3nlM5bTI51d
9fsPYDcX1EJq9NDosyDWBy8mXfWSEdmwyah9AWMnb7xvM26spDEWOphqFWk9fHqpRW5sHCRLAyja
E0d9Nv3qSgpjl6OAxY98mOBySnt2sgSUeYlnXYc7Y3bqR+A++X/leVYSGQMVkmGRZyWBX+2G1u7b
9LpXm6u+kZ5AJ7EXjAqQLW3Ga2Zt50orsYyVhl2vd6oVZ4FCMIkg7bIr8QHtOrodjDeWxXtj0Xu7
pCuMWWpCpU1DCGUlp2pv+SVSTgKEAQrtw4fM5qkKY4uRuXTDUMEDJfJLrN+USmSHKa+2xBPCxPs5
NDBcOyGPSffSQ+diNgZrk0B8+WagmD55JVSFt1lLv8n5JWqgwwRxq2GyFYumBnhBnMHHJARw+PHn
ZuBF3O3P9C6BSSvqMO6jLq7TQLnpvWxXB4aXnSTgjv3OssJbx/TSeZiUoqnz0up7FZHCHtwhd9JH
/arYC3brYE65dCit8CjbaORiENuRpt/gINh2Yb/OyzZjdFFMWnVBhtGVIeqQ6fyUTdZpMtPKqero
7rJz2daYd2GMB1sKWU4iNOeC2kwdLZVsq4rhLfeXpfCOxHgwWR+tUrPgwSoU6QcztSur8gc8wLQh
9y+L2s6zAZvzP4VkOy1pZUQ5eNvTIHsSgS7VuhnmwxJn9sHR3iQOrRAVDi/T5h2Q8VzNJKRxNFVp
IAGKuDASV0hUxwQcVhvzABY3k4nV+RivNYMmsTAVeK2q1+wq609t+BWcu7beP7S8bdvNDHQlix57
1V/JsZAyFuGQBGLdg/zuh16fdOUBOGmuoL2Q6M/RwN/Sh/dvx/gvdSqK2aAvygaE8NU//RsPBLb1
gRg8fOfPiPCUn/EsOQFyntag7iBiv7F6Fc2gqV456sjxXiyCnGxIWioYcMkVHBay6thVb0E78wPD
68F/PhGLHydkUApLHZOgwITNOA62sBQo7fLoJjh6wQLHNbEELN9cSYIQS0qwNtBlvy7jnarcNliZ
Nwr7v12iwfgPsx/GyYrxoVLSvFrG2NmtSa7DeP4at2blN5XmE2G40WXt1pBIoCr596UW5v/6M5i0
aMoFE/SleRrQxp9y+tn4o4gEdOiZ51L+JZc2AekAEHldZnf2Ur1swD0G1zy/dcdbh9x0x8e5tkM3
2jfHEePd1V3i9qUbcymaz8ft3izxXThj+aHWCrXZDAD684u95Eq7BI3ylwRgNCFeDvGXOXTUyNY9
zofeTnXfxTIOQK/MKjMInHe8pwOZkp0cKEB/vheCxkm4Zeh/CRbv8hgPYM2aCnQwBKYGlUDJjY6J
N3w2vOrJBFPxQxHwEFa2s6V3eUx2oUhzIwgNXr5Lqdl5kTqlzGuKbT6utV8i2AJFJ/Silhjwoekb
qWeHV7zq/0btZdt5vsthMofQaLVWK2CTqGepADLs7WrfB1Kx72zM0ssgiUVJZICP4w26bz9rVydk
vYEgqGE3IJXWbsanFiC4044Sluvl/9qn3FftZvVgJZCx+5ksoSJH9EpJ7hRdbUvLU2WNXj0CALs1
Md3gZg0wzTF3f9keOOryhty+ir/yUNOt0D70l3ZXg9q3jAuOxfG+Iv37SkLfyoXcjwhP8nLVQA44
IxdOZ4R3CMaVdLU413kKRQEcmS1kz5X6cvmW3mro5zn7uyoyXqPuaD99RH1lijy6YhpdL27lT4/Z
IQkGzVZvitjpsWmPvP0Q+eZXYc97S/LOyPiRQZfFXmiQ/w3lzUie0pY7DsbTQcZzmErel5GClNnK
4hyII3lABxKlaj4Z1fBZbuLvipF6nVB7E+iDL18wR0lUZi2U9i/CSFrwUNZTOzUx2AOwxrbjwRz+
y9vr13dkO9Kjuui6TguQ2FIvTuUxzGzs8PvmE1Yf8mBwOk99Nu46YrezT5f//rZi/m7qKuNbhrEL
K3XAbJYKkE+scHmAMPbocipBzZxXZvmXgsf7gc8cy1wsGKKiFdf6Gjwp2NnZxV8nZ3bjxua/1Tmh
QaVavDL2ZIg7ocnKDOIo3zPqLAAr4YcGatAXzJFdC0i6LsrGpUfLq+qv27y6mkxQ3iZoCFg1h/z8
fJrwY57yBnG8OlI2a11c5JDVuYNbgogcdY7EFg/xCTAiqBUITrjLStBN2EJjD6/V3XwCxiQXd+a8
+8v8DsYFDVgmaQeDmshp9gCLjQ56cZyBO5/5vOo5VxbjbHRN6JIQvbYALAsnHBLIjlSW7mc3vAUI
nuUzXqfUw6SvUikJ+uqfObqRFszx8ABhOTLYKZ7IIqOBOdckMKTuWRTEXWNN+3Dk0oDShOSCWrKs
o01IRGsUkiyYD9XeONKkQbfLRzRiHd618fJKjXEjgqzJYl7CW+tXV/0T+PiuzEcAPuu2dlA8xFiP
y6TFu0XGlRSzWA+VCVeytHtjthwpfCjVxL0cCM4Jrj+qucZ4kMHsdKUWkAlhocMVkHARW1Ecw4eh
iY52lT2GMqyMkg4KL5nL03zeGenfV8Ze9GBbt1okfmUJkkEApwr66BoSF7dl+3n7yy2z8wh6jo24
RcDLq/0BQHLFL9/A5+bUtq4rD4kEsdOj4uRu5ViuvvBemZxcgq2oLlq9gBETbwSQnz1RGvHsgAJW
oHmdp/vVl78tGrwfl/EnQztZRqMjQSu7+7IpbPThWuPusuZwQg87za4Z3ai2EcqqwP4EINH0BkjU
BTzDo272go2ztdOhNEIdc0VJQJex0d4L7a5b7DFWrlqpFrHZnnFSI87HYjehxRQjFzP4BwPsq9qp
vJO4cCbUVVw6EuNKemkWhWpEgV25iW+r2/ZKFvaqTWm08PCf7MHwLn8p3okYRyKpY9TWSgh51Ysp
xLYp/Nf3lM54kVHsmkFL4EXa5v9Iu44luXFt+UWMIOixJVlkmfZG3dKGIUvvPb/+JVrzVBw0Vbgj
bUaLnohTAI/DMZmpao9yjU8Vaa6sh4+TiZd+3VxHxVBiZFTxhkz1Lx9wO+sCJp2qEkz36vycfKpX
Kbi1kGZGBEkDtX9O14UEoA7/y6zWpuqvxHGnzYhUxtL0llIy3qRmP3sEMUDkHLdfQSs5nHckNclR
a4R3HF7lH7fpvgWyVHQ0JFu5q3b1AUV3R+9cYLoHsq1cJTbDBhAVrTY99Oo3cG+9vhtCxchgDlF/
VMcPtXUblZLIQTINfGcRKyFcriVFUxiVYfOzRQNWCgss8AvGJG2CuVwDSMKmIWgVbma0BkgcMZKr
EpXnTE1mtamlSYr9edDvB6u6T8rl2E3Fgc7kz7Tzlyy+ftNg482aJqQO/dHwdQ9EWwfiM3PPgXoq
wubarvOdT8bPmMRpCuZn8NfhWel1oVscTC/eoXbcfDGdCVyq2EFzqtbOPZGn3raK8zE5txb2sqon
WHH95y0C/mCflalEVrH55YA5rTG0CgaP+++UYQyopEcqFNKQP81gqIsw+7DMIH+3REXqTdVfSeKi
6JKXclKDC8A3qq/xdF2bh7QR9Xc3U9iVDC4dl4supUE8s9cO8ZLXZZ/6nV1egXdtskUAvJtJ0C9Z
psw9+jH0LYW6hFdGrGt23z+E7eR0mjdNH6k12LP8eNkrb4adlTiunJhLRhcaFFmPGVg7Uj+GZe9e
lnD5A5k8DFSHbTrQ+WCcqpZeMuNTG3w2RGy926FldQoueC6NinWoGZcmN551ZPg26kN40BqXeV/x
UIHo0rjQ0mZRqYQBytetMlwPioJN1TIVfJhtF7E6ExdXDKVYggIrSLDUQbGJm7lJ6nSoyic3Y46a
WuoCxO0kqpSLvhYXSYxhkJSiwtEibbJl+kMJnoGRKAologvk3EOOwDyMI74XmDuwpcZoDe/IQwen
R8AROQHX+o8i5Oo2OTcBSCnJSgw43Boro0MZOWb9IJeSc1nX1U33uhLDeQoMfkVJoMG9SnIwglgl
derWvFOV5CYCoIilT6ckARSZVY2tjZfqYkdNeMjK5V4O9Ktl6T7Ved44imrdqGqf2iNtrvqgfTHm
0VEj6UbWxtQminXf1uF+yWMQDKumt/SDN+r6XZMZr1lGr1Uy3RZqfaum5TUNMqe20huJDF4+kOOk
NE90CUVL44IPym9qBDVW1tAkDLy6o/dYYJlRcTZfLl+uQDXf6jOrZ+gY1loUtIgpOXBgLMnaV1F3
tKZRUNvaLiKYOoZYwTIJgBbO8JpgyWhVlwFwnX5yY0fGsfVmr0GfY34pO1ut7OnuT852lsmZXav0
tVS2euwv+kNmXteAu9YEDmX7+s4iOJsz9dAo1AyWXc5S7ahVsjdocmqSeBJY97YunAVxpoY3dE+y
CSFllrObuSVHvQ8/Xb6u7SB5FsGZGfhB50atEZCLKnu0GutDNI2neapPrTGdYlV+DmUqMG3B9fEt
/jlpKDaXTbRTgswHJMmRtItNRhF5xnvIWFbqOWsf3+OPrGLIF0OJ/S4noR0DvBvDO/Ag9KuaSo9Z
h0JPNL4GVnQTFShtKQra05V0b9LidjHVmxEbx2GmPI5Elf3Lly4yDH4cwAwSszNYdU25766Ku8wt
HZCA28FjDQjbBGCOojRZdOcql0VauYmqFzSJAHTe7JypCG3S/Lh8LIG6muzvK7eC2YIcOyR41ijx
sR6epES0uLzdX1l9Us6hxCMZKzVEiiqdwJ+IffvyOjsofnFglXIM+VC7dufSbp8Y/Yvsixq3ogNy
voUm4VAClTL2NbRqc/OwiBjAmed49zBcnY/zLG2uWIMmo8gU0MfSukrMV5V0QOr9GJkfLn+r3yR6
vwzf5HxLpudTFFewQs1XfqC+6xtPDP8Os6P34lEQ0bk4L6NOlVWbCbyMNN2p0nOQX9HwXlteU004
gsu+wYUr5JnG5J4ChcvCFf5ExEJ3PbKN0ok8E3O41WKrP0AiiE2isfkjt0ZBHExN7CernInJFBum
aVTGftVRtxwHR1WOZHwSfLZtFTxL4WysWBotokr583jt4kyDzbZUUmCxh9/MGfujyU6MNMZ++/tL
PUvl7K6qQlU2I0Q8tlghT8Dcjp34IOlQGJY+Z44lYgR/v9z75r3PIjlb6+I8HoMSKtO4+Y3lB9cM
a9cb/fSTPNrSh7y05dfsQbbR/Gj39EqCu7GF+wfbz9Xzj+DsUbLSOJQIjf3xaBx7vwS0nIYeCFCK
fBH9+ltT8dIdcwbZhtUgGVIBWc4MImjrWB7zPfGUXeJ12LAv3OpqOIC/1U2dZpf7eW4zOMbeLW5K
b95XN2BFA3QgxVTeeGJkypUT7HL0mNO7zkGjud7/pSZyNm0MoU5SIEJhJ2RyxxsdYKi5Hx4sMMvW
nnESPzy2x2bMX1+D7+LLajPG1QKJnQvvv8D9Jy42ijDS1X5rDx2Y2y8fcTtonuVxL3pz0MIYSR1y
o5bYVi7ZvfKhFOEabLvGsxC+jIT9w7SyLFRd2geTmnac9zaVHqLuw7S8Xj7P9kDe6gI5F5WUeRNM
48ich/51UDGVJ++WyCb7Go3Yk4ZHI3bpC5t8rm4aW7zasnmfIETCVg1AFSyZu89WG9omMSG+p9V3
rc4eaS45IDL4ePmYzFDeGdJKDHejda22aRMHsY+lKG+Yb+bqGYgS+xpjT3jn2GPY7y4L3I6lK4nc
varhpKmLCac8w+h81Q3vlY/S91yx1d0MSudOcMDt/vlKHhcEqk6RAESMmScW47Jv+S5AQwVbmN/E
/SjRN2N/X+V0jQwemlTHZeZ43QQ98PXz3u3ib4Ib3AxrqxNx3l7OC80chxqDHdfyMdwXXuBq8Q0z
7TdAhNFuRid+EQgVnY3z7gkNhkhjM08d+LKGq/zN04J5vNotAPabfOiN4HG67cIsQIlpVFEwFMs5
zTIbOiDTI6rBAqkd7zOMU3e29ti75R0qbL5ouWW79nUWyD+2zClQp6LHS+OfdMhpKnfBiNUe+MG7
uEK3QfmSpTvj4fLdvs32vjfCXwflH1+W2eRLl9csfKc3KrhwMhBjP+UPDOuW7izg7uk3TGfVnX5U
3MaPPslegaaSKIRvK9b5d3DOICHDtEwlqlUxmT1Fuwtn0RVvaxHFgJxFDaKrnBYFVMNXLQxoUS7b
YZratLyr8Ai5fKHbr1lI+H8xXHoQGXSJzQWa0+FC2WRXfOxeDOzRSaAeiJ8Y8g75Lh10gWVuO9Oz
WE5hQajcF1GPFxet5d2EfRSyXM3W10Hztb6ysVznCM7JPsh7xfklkA/yfdwmSoHOChQWK6124Q5f
2FYbBUrjvP+jGu35Uvl5PSkdpNkMISwF4xvRbscCk1bV7vKRBArCT+RlJE2NyWrZrlBxWCogbunL
LSl0gZjfRKHzzXFRaBhNCbTUkMNAIcLcbrF8Mh0B/ep0KVgpRHovlMdMbxUaehASgfYKpoVhtW8a
XErs6PcMwlo+iaEaNp91qy/FLnklLFwsAJEXKOvNluoPIE2IBwsUesudZCiCXum2yzjfIxeLtLyM
24W9PNIK0xfJS6k//51CcB5jBBt2uNTMN0IZZKmziRw4NVijL4sRfiDOZZiApA6yFE9hIA7vGzBF
PYbXNAUHA0i7dultKKIc3g424JLTwWgPjiueU2NiiDVxkzENBGWUvNeczI3wXqlmNFskgGFjrCrz
aeFdPuimga3Ech+sKEEOtXTI0+vxOdXglToMxumiyoJICvfVaEH6XCKYqRrnZ1K/yPqDIfxk2wWu
1VG4TwakHBnDpxELm4ObgxqP7bxHrokFkuC1TWypcspD6Mi2/NKflFNyrT/93V1y/l7VMISB9Y7U
H7WnBpuq43OnC5KgTVM+n5HvcFQDLYNEQcDUR9MtqGqDyRRbCLrdW8JRNObz3kWTlSzuyYGqU1uN
WO/FI5XN1RO7KOxm37rUH25ku7gWkWxtV3ZXArl8AyzsRhKBvgngePSWeNouumW1GdNfkMmi0ej9
WQdwJZFz+xmaEaQh8CbqbXAf79Nj1zpDghrBWzHvE+qgL6ZowFBgC2+3sPLG4CrtppS5SEUqT8Qg
vtpUHnrf7mVl3Ab0WJ2N/Y6VHFolqayamHg1b5uD/gXPAyyBa1fiie9tX7mSxPmQDvsdapfAuucj
QMQAHYLFsd2MrjdrDovqyNsPuJU0zpfIIDwElgc81uQZs82qr+D3vG6v1Gcxr/1mOFvJ4lyKZNEw
K1B9BYZGbtdB606Z8XcO+K3usPpMjYQUO1FQ+O8N7XPT9X6/kJsuFonZrgmej/LmPVdy5DSW5rHF
u1fzg9luj8Y1Sqygw0qPygdzbwYOxZsC1aC7Nnf0I4pgia3sC2FdSKQsb4Nsq9+RdKRBtxTdlCi2
s4OFyqC0W26CRxMU2eLRfMEHfNsgWEvrqwz7K8iz0LLeVVbmhoWoUbuZ5a8ulvMhNFZaGkUmpuQb
m3zFGtz9+J3mNpgIARvuLDt2rNKd9wx/4Y9eaEBPo4qlqSgBcLJrIzO6XoEtzO1Vlun2SESrR9sB
5yyBXfDqAuupBztAHCLg1LnqmhMoxiKSn+Sg/lIngHi87LR+E8PP4jinNaTloFls/LndBf5waxl2
VNlMRWqXADdLddjCbX8L8E1nutUeetkWpubb/vn8Ezhv1upzHhQEBanJU35k8a5wgfrplVfDh2g/
utPnDqgPiogcSySUc2p9T3rVaLBBUqTAhbUMdxowiq2KVrd/Y33nw3EOrSzlNJ8N5A/Ta/TEkHlA
wOJNPzB89z9gWWwb31kYlw+BGryJ9Q6WQSQg+5mfs+7rZXURCOD7VSbW3RWLvXdBmHOjFCCUCMfn
yyIEH8bikqB5WYi5RBQlZnpHl1MYPZi5CHpLJIPLe4DDiqm+Hk6q3aU35mPgjz5wOFjXbXQLy/0J
CyzKfRTR5XG+Q53yfkkqtvY5KtGVGZaRr0RlcuxjOXo1aKXPNqk16sY6nj+hpX8wAZdj60u6m4OC
oh5cdNmjspTZNTAOvo1mgu4LUM5djHff1hVt7Vo2iU0CPbI7udccMmuZO4zlw+UPxJTofZb6S8ks
zkE1Ncjy5qhDe1RvbQski4Zx6PTD2KPuWfb2uBCH4N/LQrfHrc+O12KfdOUWs6wgBYBaftYL4lM3
OOFiB6OroZ+o7zS7+zD8AF2E/pPt3Dglu3QQ8h0wp3Dp6JynknM5pYOGwWQEATAbYwcHn6VNrwz6
KZNFaev29s/qyJyL0uOmxsIdBp/anXbMYjdyQBtc2P1HtnzGgKvb2/k0XwGRyhX5ZJGqcl4rJkHf
RiqALXSJFdE+6tP95e8pEsB5qixDPp5mUKLEkJyo+KaIBlxFjpeHJjNUs6vDGOlXcL3gZbPsB7t6
A9itQLosUs/fFBN+GQXlvFbZl3Mms/O0u6W0gY/hNnjWP5kP6H4+sa6z5Fq5nYrQB97zILLG81lH
KOfJ8m5Q6ZjAIQNz7jX//JNQrNlbT2yoEmu9x+5GXKffXgNdSeU8GQmKqY0bnHY8Nlize1a/Kvc9
AB1a7EZiX7kiDjhfLbcDf2Z1D+i5vEKDjh5Ec0ICc6ScJ5pAWIOuGRKHWs+dPsHgqjrvSvUh1p6L
bvT/SmMp54AqEuWFWSG2JuYhUdAOoYt7WcJvHpBnJeLci1JNRdU0FjyrJgM0SSb7oM2vx5H4oZnd
jsGoupY1wbvnra8l9R9VOigCOBCOjXeY9WkXhXE2IihG4WCb9dNo3BSSCmjBWpBzbtv+WRCns0oZ
hknAgEszNR/sfJFjYDkku8uXuR2lzkI4FS07TNP1acEGfyN/zIdDmPbuaGR2PtVu2VjYHjsk9Ptl
ocq2Rp6lchqptuU/UMftDpCTTo0j2vV97cTPFMMP2cOB9T/K2DZ/1N9qL9q1e0D1Ay7bjfzwVvRw
F13BO42dx3zJUOAcQsxftFb5EYzWV5Y+uCnaS0Br3CVg1rBNqygFX/g3mny+B06TqywKhjFDgSKu
uvsmKGI7VZqdmWLiIgiv48H8NuX6LtGjg7QId3N/457O0rnAGaHQvwQ51hL1R0guoM2v8k56yY+l
w+4/PdSvxJk+aF+bXXlo7/Jb5FxfLmvCbwLC+TdwEVQZBgB5p2/BO73pPGzL3wAG1EWn2O5GV3bZ
epFwyoUp9fv85CyUi6pzHU80LIHMwaZcDNSz8XkZVgsbfMo+9XsRrrzAkvld8lYJ6nqU0K9FFXiX
od8eaIKJ39+E8V9H4tfIqb6QKungLDR/RkWU7cu6MWxp+GB480n02X7zHD6L43zTUlUWuNeQNQBu
c4C/sLWjxprAN4mHPAVg2KcJbwT5aizs8JUeslcRDfZ2ceP8Azi/lcpKJktspU8jlVvnpt02+zAu
bSqfQBdhT5UodRF4CX7HHIUhsHjpiOXmRByzsZyWfGjMxQ7be4V+V/EuKkRzgcz6L6ipzjmmuZ90
U2MQNUl2ZeaH9qOyXFmiCUeRbnIuiGRZS8nILjLC2Lte2KUp+laic3B+BqtHqpSYKAbpgL2RhpMc
otHdvob0P9O/v2V5Z6XgnEnXd5SGIdwplT5L4cdJ2LDffF6ZYLEyNJMSXeZJPoBDnUaDAaySGq2H
BSCOcWoHlT3EXvycAKLLujJ9HdOa9UsIzb9ddMcq3UWQgWyOfK1+Bd9s0cZhKHQNI8uAWrxaroBq
nNy1P5LBYRQgxgFIP/K+RUcpfmJ4fqIJuq3gvZbO5fBqPVArN+DNokTeBcZ1me7DrPFaw/QjEekw
U3HeBNayOD9TYSkyVi14ah0bC8i7bPAC2b0sMoJN97mWw7mTrBiKJmYAO0XmFAe4siPeJWXi1i5j
kkwx0SaAnxJdIpcBgQo3CSssZvozeAixCdU4Q6oC+rtQ3GkCkB4VloO3gt76iJw3MepJSzDLzzr7
bMjelN8iBGC3wWeBuc7QFj07RN+O8ywlUBgT/Q02k5i3xVgfp9i8An+lJ0ghttzL+mCce5Ewmphb
Kd52+m3gazv9JbplE1hKZS9HRUGVCtX7B+2TMH/azF3Wgjl3IzVmU4YUTToJfenRQq6czI5kVS5Y
iJLwiwYkEoncpUB4MC3NbiXJrvon4Po5Cll2ly9hKzqtfwqX0cRpTYIU/IV+jzb5pH+hw+xMy9VC
T2od2QqJHLUW4qIy47tgnHznJhqaWus7jY0idIf6PtylGKQObqO9vO9Poo6CwGD49kxt5elCCROG
JUENNCx4L0/TYaQvlikqem+28lbXyXdnDLDXzukCldL85JvxnSU1GjaasaU9PEvf/urTvfXHVhW7
SlIzzJqisyADGqr1GTKi4Sl70Wb7ZglkfSbO47RanCeGhkp+dFVnNkOxbJ9zR/7YvWCvnhXa/fZE
8cxx/+54nNuJoxkMxATN+mqoD4ai7uMCdD2FFdlL2t9ms3nMtSK3ZUMWULoL3I/CuZ9hQM8ywVar
X3SDF5bzMayKXbOo+8vn20yF1/fKuZ+uyNWKBDM20l6xCGnXTveyPIyjre+m3mt201ufDaTZykP0
DD5K7VqE8rf5jlv/As4PFd3UL0MFAFho6wJaYonaDEiNghcRuyQO+Od6hDHp2vzR2N1zgCpb7IrM
U6henAeaygAxi+JFUFfLTjeBEV7Eil/21auVTQ9ZAFi3kH7Mq/5g1tWXeaS7UWv2eWI9l51S2GYB
6PkRKFGXv87mC3t1NzxuxZBTC31QOEbNn64YewhQA3AZyr4VBHShJC4tqtQgBek86kLJIX+oPBBf
+fUhOP0P6BgCv6tySVGbRzEpGNkLW5Jj4HwFJrEI0Kj/F+h5QXTlN6D0UMrVkNER5G34UnflSVkw
DrvogENQFefy13oDQroQUXhk0Zz2oQIuP4y9gI/XHjWobtyD3m/Gjj1oVQ+YCXOnqtqZU31I2+ZV
qz4kWXYAptmhDQJQQqQ3yhTvsOHpVuHA/hdi17oR2vWkum0F7o+lPGVIRWQyHdsluxotMKNBQlqC
0UGqUGZrwT9ZFDdBoLgYMwZZbKY6ldF9K3JawUupdjjQXTrvCwzI5M1gAz1qZ4KDsZHpTtXV3ElJ
uM9iBTtbbV466QRMSoxe2YGijvZSk70WzINtLIkHAEt0rbKH0VAcZaTeHFORToo0hXO+jSoteMzE
0BSlfk0q8GibM2BA1M8grDoEFMVwSYv2fZnvVIwsOqQYrs0yFThi5n4ufVTOEYcKHuSw7tQH6tFk
V4v1StJwQi/MRM88VJ6mKrquSk10dnlTrGHJMogrVZUno5u0tIoNVqdNDu0N2bORxRmYw9pJ9B76
TR54lsT5X0qIFKqxwexxcOsb44fplT55mI692x7qO9D9nkRMjCxYv7/Ts0jO22pZpk1JgGpElGNV
rkMsFydB28rzSwbfxG76GZ21EMcaHUbTBQzqk3LH+iWalxxV0Rrw5haFKZ/Fcf6T5EpcRxg58pvQ
nbxwH2XOGxmR4owe+iOVI2Pr5rK/2U4RziI5R6pZc1F0JeoFpbyfFMiLrqr0y2UZvwmMZyHc01KX
8woEKIhA8tH4oV0zSnEQ7u0UVnI0bOvr7E7pny6JrO+Ty/cUHdROYY6EWYd2tB5xR7i46wBVwdlL
yJ78YO02MWzfb+Lg+bycz+nkAAFCfpvnCvf63jrEb+uD8j4RDDht2gAAlFTDVCnBdB1sZJU4Dxqd
OiNEQmulhi3VXxT56+VPt6keKwGc46KBFfRzX4O2YBm/FrHu0m44zUn4+HdiuARS0psknAnKYxNI
nuPoScGAQ4uwcVkKf1sW2KRli9FZGkDuABn7v2+r6bJpAlds5QPi5IEOygeJSgJz4lMFXgTnlIg1
GmGpa5UfjtoLMu/QUfsSTGYhwmgTDX90ILb4aOigludHzGa1mtHyhbTUeAxo7w1TLEge+Sfnz/Oc
JXAWFFU4TTHq2F8K28w2xuqHGRuabXXapzBb/CKqRU5w+wbPEjmVtowIxdLIBAyf/EnDkErTnFCX
srNBFmVaXPx4OxolMB1D0cCJzal20xYRKRZa+XKnAvTgpYye5fnFFDfeN9VuJYhTbrkKQMhhRLW/
fFXAEDbI7vACBtor6neOXNjFffz4X706fzZO00k41LKqQdPb4lsm3WPPyUlNQb9FdCxe1fWRjfri
/mKlPM2B5ElzI0hgNnXhfHN806hfaGpRQO34TTE4JioeZYQ1bHJDpf+KSMNdGN876qgc0C6xYEkk
f4wWxkesgMD3sv/hnSkvhIu1Jp3TqaVQ7YX6IwA8y/FmEVEaCr6KzoVa8KIrQ9Hhyso2+2SV1qFq
6evfHYP9hFXQUWgyFMkMEVp4PRp3cbtXU0F5X3RTnBOoqtGMMNBUYWqtslPrjuSLM+aCc7xLWn9+
DyxsqyAr1zW+k5Fbuj5IbVa/LZaxnR7MITfUS/FslfzOz1NnGQ9UOCW/fbhfYt+yh9X9NXmbLnkD
XQPmnW0FwFnV91PxfPkjbevBWQiXShoazhUB9xCbLnfgqrFlvRf4z83QgIX3f27vrZ+wOsY8dr0c
qfAxqfVI8b4sl9eBov9iPUih6FX8bv2E+1RvmfNK2KilOjVa6JxuWzoILPG12IvRTlHcwSxfpNuy
Hbv/efSXF8upOsZLmxmLKBUKaJEbSt8BweUow4/Ln+o3h7MUleqmglcaFyCybsToRaJUfve13y0x
SBxAakdAybGwnbbInRYb2EnPwefLcrf0kMhQfFOjqoVRnn/bcaiUM/BHcbgsmRZAcWnFbu61D+os
nE8USeIcn6LldRw3LKYXjya40SXzbrbi3R8chxBqIbCZANjj4lFWKVOWUqhIYWTeLGXHuIs8ZZz+
Tgwfk7K0T5s5xY5hbC03tEkdLE+fpNRyL59my37J+TR8QBrIFBQYyK3BuNF7o3oTz4Egtdt0f+CG
1AgFCKuOVfJ/f3+MhWUd+n0AvX+evHmnBrZuoSFmhniVWbfDriiBsyJ/EdUKtk92Fst9p7xtMy3v
8xrj9J8IpuM0I/Eu392mup0Pxjdl+jGaJJVldrSskHbvLPn7lAki1Lu3OnMNq9vjmzEy7dLCnKsa
AzTEa2UM3EYuuWFLJcYA7J7QFa7gsdC9LnjwEjkrMsqiz/IS4YqhDkraPxJ7d3Yh8SfW5+V73Eq/
iKIoyMAsCjoj9veV043kiJJcS2t/1E80u4oH4ADEvR10ojaaSBDnACXZHGrJhCAQNflIxUMQhaOw
iLL9HySU6xNxKt8gKaa6jlQ8BFN9ZZhsmhBcoaAhVmSBn9hWkNXtcXpe9UsUA80caT+AzB3JXg6J
qyaYL8GWzHxgXJfAVbj8wTYjyep8b8Xl1RdrIyLRlF0kOA3nHfbiuscEmKLo3FkZILij0O4fo10s
AjfYNLjzUXmsfbUwZrwEoZnqdMry67i6JeV/XF5/U34F8dFUDWBy8eY2dWU3zLGE3BnLA7HxRUn/
K4TzTwmUGCpmW1An4L5XH4yLVqo4BFtvWg7hsZoxgYdVydN8kto/ce8wrH+E8SPnJtViNSvge6n1
XCXUzdLmTySoik5RHWB7l5xNyflgAAECcWoJpmukL3dLb/mX1W3TbFciOGsKJSmRTfbZtbJxNBUY
OlnnRUDPnawPfyeJ+zahEmZ1nmJvexqz3qVauFOmOsVeRY8eAxlEfFeCg/FmNCyyEjQkrv20+1x2
njp8myP0KP5j8e5N4c7Xx1uN1YREsgpICavq1KXLsc//UgIXMYKwplLYQ0I1vRgggMmXVORxNk1/
dQjuvTm3i2WWOaK59gnwHC1WjPv6jY0Zc26mL+UuI+2OUlvUy9/8RAZYYKmsIQ7z6DTzrChpqOB9
oymFq894fgwftbrwlUaE2CySxGm5ohj9oDJDAte7G1qjbeqvCsiDtfTpspIzi3wX31dH4pRcAsi6
1aZIW4z+WTYel1HzS+lTlP7I1f+6ofCmemdRPBhN06ejNqtwP/NUeR213DkRTXe9myfjZXDPizyj
WqtTZLAMW9FkgQgvmQdAdDhpf8C6be9dvr5NTTRVCwOQgMe1+GJoMdd1nUld7UcLNp2sFO/DobjL
i3QRPHy3IzueGLhAdBcUjTtZARRuY6EwK9YVau3KK0GH56SOCdI21vR3LEEu8TYA8041kKZrhqVS
S+afalMwmO00Fyz1M47Sa74HYYJJ0WIrvPaZDar3mBPXTuEjg0UsPa08jBFo6kTjbFumoMiaiSej
QVTCRy3VkKNFigbkaWQ/E9Mzyn6nK6VtaNW3yx/z3QYk0561KO6OAVi+RIaJEzPtaWR0+HWPvqiA
KL+uQQdT7HDWa8XNb0NQb4S39DgfqsmeT39SSVV0Q6GaaliWyUO/0AIjyJU84rViPixV52jWg2r9
SbxZC2H3vkrbLOyp510lI/Vok8hGterBatLZyaqJoPol4grTNvyMYhoUbR1CLCT3/5amLnlRGtFS
+5bePIJuo9xlHZn+wBrXQtiPWB0pDDNp0bOw8ePluZPVZ6tZXOBQCPL5LZtXUIHS8HpFbsjbxRAv
cmHmc42Jmx+UAm17WewM47GXlXEzrUYihbsydUUH1cy/DxPpRZEFatzA4IP7wAeLIEjqvk4OMDu8
5iiGFd46FgDRdNnU8RwxCZe7SZNawefnjd8XvZPMhT1jLpZiZkJwLhb/ebeCeTPoto420Tu3ImNa
vKIUctpdd8UmYpmPNjC/rbjpoyhibx/KVE0K6mbwvnDhLTK7JSmKsvHrZHKTpbMb9RoUACLnvKXd
eCFYRNeJiX+4u8Miczokc8W+lQyw2cgB2xIQ31EnHN3hYXoOxbs0LAN4d40rkVyG0NFcIXVaNH5R
H5SjsmPIRkNop9+Lx2bf7eKP4RPGrf6nVvPmpa5Ec5dqRmFgVoTgC2J9SQe1X43t0WZyLyvKVmay
ulO+oJKGTY5tlwzIqVL6eZjSR6N+XZT8UU/p44Lx/8vS3kcZjcqMf4gAUNUEsvq/rc3I2jpOMDkM
EjLrFFvYaMnr7jVdso9dEgvUZUsWnkcKuKN0CONz8ChsCyUt+8YPydFaMBnQdV4phz7ti6+XT/Uu
a2CcH7plKQqcFZrPPFweKBLVIbZmA9OJxjHU7RhI9XvLHYDo0g8gUZdcEcbh+1kyTiTn6Yc+RPO2
lwl4KsCgYpefcoZO6bavsWO5tT8/l071JT7Oz+DSdYhvOtIuvsfm24MEuOV99DLZ47V8HR5RiF58
01d30l37iL4PKOYBuVO61AXI5vd6P4GAkSGooAZ/GzxYD+Wp3KlfZQCB0I+iHITXeP4aucAiGUuB
j1kSL268sHueJ4/+Z7R6dm0U6xQGnC99V49v1UFLAURLvCpSHnOpfDBL9AKb3ALpXdFH9jzT5j++
1N5OtRLJuRDSz9iqiYjmoahoLzK2eUUdzm39W4ngXIWOY42lUWGO6Xp2FtccMIETuOr1gsIQhvax
/7ATaDwfXtihgBxqEkXDmhBabP825BIrJXXSa8STfcOvck91kbCe8oPeegw3Q8QotqUZBsEAvKVi
3wGDhpy4VJ+zWsU0Yze+VK2vqq9y+yI4kkgGp32Lqs3FWOrEm4+WrznjdWbZ2Zf0GngBh8afbjLg
klWjwCG+e0r9vMjzybiL1JWoakc6EbgO5Zju4yN1NECvMWQYMRf1+9Wqt892lsZlo3Rsu9IMe+IF
qvw9TzGKlpDrJbWcLNFqezQWLw+q+5pMJ1PLn8aCXtVNdjKz5r6NDLfKbaXIDSeqdfAPpT8yEoSC
3PL9bgL3C7kYP3RBRGPAtHuRYXyxxuV7WySHBrwcrhqER4zK1Daop78VYfiUJ/RJVUxR9Z8Zyzrk
81+Es9cxLSy6DLijdsdYaGP8t3WWvQrOZ3hWfJtih9kf9AL2417kAfkM5022YsiKrCoKvBSb+lyl
1lNeahWgs+DV8ys1n+2qswQKt6nlKwlcBA6KaBiVHJY0FR+zVr6eiOxJ8YfLtrQlBFNrGitOUqLw
U9V1W/TgqEJwMqfQVoERp3qmIrLXrbsyNYbAhZyTGjw0Ozi2QBqflIaXHDDl7JI9De3iFB7YBKe8
l66CB1HdY1MiuCh1ZBQa5oo4W1UGoimgN4KHyDEZEzpTJkTy4PNNpgDmSgRvoP0YqnUF5euPi4ct
lif5k3LUnGTE5kXphH6kewhXdmf+L06dzwV54ZztjYphxoVZG14ATPhP5KvqxSfG8xP7weDQa+21
fIpOqTueNMEM9btXGC+Zs7no/0i7rt3KcWX7RQIUqPSqvJNz2939InRUzllffxc9545lWmezZ86L
AcOASySLVcUKaw0Zil8VzrIFTcLqFEHiGsD/MkH8HFrjfX3hHeWuJdxuNOMyFWntZHHJNIBeTi5A
Uc2X5hN6uN31WOMNeBwOtT+c1i+NiyHwkpvi3L0gqgYqGwVIWSKb0NLqOlRqPOG9lQDXLDM+mUZ0
o4Al5Po93FfYNzH07xtzskZ5AYuPezijySrEpB7h9lHzVsLciUrRG0VpEbOt4P+ZYvKrMFp/1VuZ
s5TdGEffbBlzMzpAQs4iDQ7TA1qMLZkS0KpI1VqUgNY4iYFU/sO61F9K+bZ7zHUYqymKmgSHVKEh
ReufdB4pAv1k1tPoeDVrugT+nQ/ZGliYVTcqCADyV1kabtW66BJHeZSXhNq/XxtJjCJE84JO30zV
vP5zfRBeMviy0Kld1Z+f86AH4yIvt8aVyOhFNJlo7ZQjhNV4n4QY1j6iphNikoeSrdRHlJudMeG5
bpmzoYyOjKTLyga1fc8MysN0Q+v22rnAqPiIJfJ89b5GbjaV0Q8Bs3EqWlPgfKCQQHrBCGoOaI/M
VoknI3nEh1zavWwbiYyZNBsiFZ1ANE+TjjnQsIHDHUVf/oXN2MhgDGMhzcU6xFBKGf15hvQiKd51
AR+aU17vlYHgQEUTjCiyaRylXAspFEYaYE05qKCQ4htdA/jbXxcvtEpX/N69ZJ09q5yEwG6sjVnk
vwUz2ydnqZlMOZqUWmB9v/IQPEgPE4jBCw/TTzzgnY+jAtSXb8QxO0kwkF5ngJiEixHtBKG9jguH
9JvHex3tmvk3QWwOJ5USo88RtXgkK0I/W/tLocyxyzm2XSnI3sAsaRpICpk3WCj0AupyiByb2p7h
pGO71C+pU9jz/YDKjw5ScO4Iy244tJHJ2K0pLIrVKGC3piK2TC22i+bJmJ5U4Szm4PbFWP/1RfLW
yFotkzSVMciqZ+SPlYqnBmDcrkt41e4PRn+zJMZGgSI50kIV27iW/aGM4+e1Mw55XAYtcL7FWm3c
sVAASZS1Dw1Jb4ASGQhEnuw5Vu+HvjiUw3IIs+LLopsT54h5q2cMGijvilIT8BZdTRDWA7mt5SJR
UCW5tnrmCpLcqFajh4UmPqJL3ZJOr26BWDSqNYL4qBCeU9gzmoYsocBjgOjuA6NrXExAI16xKm3A
qNWoeYpgel3bemMGpJayqg/AHnuIi2y0MoUE/bSeqjkBDa9yyYnmd9XKM4B7Wm3IBh4vuo7mTPbl
EsftnAkT1Wo7E1xRPs7n4h6zu87SOIovOtopSq3mXN9Mt3zs4o8T3TBLW+nUiW6CwioRM7yy4ZkX
8YiEFN4YF8PWvtaH2ks9zZFwm3V7NW5Mvz1mHq9UsOs1t+IZM7IMrRqjAghwRMRxCLUFMPNpmOSW
7PbYoszHtSG75482WNXQZOpvGDM85F0vrCVSVVPhA9zGXuVj3nBR+/dCD0OV0d2D9CLcJ3N3ejVr
63XQkVn5pflA7Q9iAemCCSOZ+q/Y5YZXPHHMPeorZMlAkSR7ho4kemTK51JOL1IdqZ6CtnAlLQ/5
UCAZGEeZM9boeBcmwC+aCs+n7l3o7bqZ3U1EvFfTOJZxoftDnXqVXdj6JxqTLxiBsczDyEVE5Yhk
JzfLSu+VYUgQYgH81O0PfW1RRJTEziVQFoQnfty1Zxg3i2RrkWHVgHlaWFSPxI8ZOFSRK+N4BZp2
Ye3iVgJzKYda6IhYQ32GI4bez8lxutN9GrfyK5DUwVwTxVxA0uMlUOg4sUpVH3RpuuBXT+7Rup0a
HNv7odRPQz1Dw4AyyMPQj84WBucWqSY5xrIWEPd1iV168ymL7PhLjE4/POAAV0zQS9R4iaOCC7Oy
KMp3eskVL3L+MQn8+29hu7tBKqMBWxN2TxZ9hcxuPXSWmac8VOld7XxbMtvdXcmzGLY9lkybhymL
WKNMlubQ0BYXIqCz/jx0in2TvpHJaI+op2OItyq1qfOZZI5EbGz2KDt6gWnc+nE+lQH5EQN6sLWn
BOColph6f/Do27VKm+9gVGvMdDMXxhrfcS6fwNKYOoKd/zas0Krv0688V7J7K3WFSCJA+MFAzARr
4rikyqxmulfEn8fhZ6P+03lFqr3oQVMUQvOxqCG+95Sm2EyGGBayJ4KQV+pHVxC/pOFneHX7+vXf
Cwi2ghhrXpaSOutg6vGI8bkQYqcoyyAbjkopnJrkKePxze+LQ/ELby9UcFiO+zEllagMcB54L1td
EnqJ+jRKSL3VsjP0s5vWD9fXt/vyMsU3iUzQK8bLMssNXiibbECcHIAr5cw3fxD07fn8rTzm5IZG
zystg7wsdJP2rCwXsfx8fU17ZhTdiQgogZRnotn3vXLkYR0OSlTJXrMGVfI7HA2/7QprzFpeuEiT
/qzB3kqi92ATsGkGmZCuzORX36Ce10C6UY7ShZ/R2N21zZKYC6VXc1gVCQStCtIZczoExsILfndd
AgpQGpFROwR8BVOA6LvKrCqjlDEpROxiLX8aUXmTRZREAMWCNhe8OSqCqi5FR1aGErDg3U3VqTfL
TPxRSYNiQtZqxLy9ulyWivxMFc1J++aYCwhWI+URiN/+1Ia9f/24dxNapmSIuiGahoY28venAKJ4
PRYUfLd80fxXMELqwAB8Nth4tznt8Q/s6a6OYdwJUIxEQ683cyDCHAlGNEGm9pUmLArQFB9nAGn7
4l2fW4tsyQ6wV4RzWtk8b7lbiDM3spkrO/dGqi05ZP8FqIdcGh4HKhoF4iPPkO++CbaymOsa1qUu
mCEUD5m0DThGDvK1g2In+R+AY+xmobYyGZs7LUWXzkOhe+Gn9Cm9S076SwlP9SU8a7fzc4FORPoW
4Qave4Ee2vbxIEX3vmmwDaaN3BN1UDvZS88iSvUSfKR+o/hx8AeYaLt2fiOLCQu6CkZXmbGtrTO4
SuxOq0898vwANnSCCF2MrcITnO4EFk5uuLWru0SlGXvDVNC3wdyXvE/ioa11Lxa7J3GNbtIhPSwq
ukvVf2WKN6IYAykDlQEnjT1dpNtCKO2uBiVP+mUZeH3IvDUx93EKlc4c2lH2MjKCXcMr5Mcp/aRF
nMLDrh3erIe5eoM4ojtZaGVPkudzNlaWnIV3s3C4btF4UphLJ5l5Vw3jAOOCAq1a2ZP6UzZ5uMJ7
MZqJIEqUYDMljX05zYoydYKIHYvWW31MrUjjQBXsZlm3Ehgl10vBzDURy5DF7n6tw1MGRxGHua1P
ICwWkx99TZ7NLP6KTeQl83irY3R8lpooTEUcVNN1bolkdqTzOno/wt/RIHSzg4xyl0qWtpFKdU5T
vTgWLgbotNKwjCwzxWiiNE9O3q8JfujnWJcPmtEG7YRJjc6UgXbcwTm29qzrp7pYjhWS6rGSupGa
XPRoOQxrt3JiWd6eMHdk7CdtGMoeezJkd8M6O7IRudc197VN8ENEpMpE0dEPBN/I+uI6H/MExs0T
7ynhrhqktx3Ye9D0dKiDBMD694vT2rJoDaf0MCAvzfNYu4t8+wD2LZnmc5sZFZSux2srB/RpX+ac
/ud9xVZpiRgMmnAUzP3Eymu9XBUV5cfWrsNStDNi/KwK4bZX5dQKM+2mjWdXVHPxpIxr5lzf5Fec
vfebrKL5Go8fFS2NH59XWizMehLrlIcyepifuktCrOxrfTeeJ7/zKeBYdJ5R00gOxKEAfZFd3QpO
cQofEJPEl8oTDuun6TvvsbsTLLz/LsY6Jl0XJugPzsA3OjurkzvJvflQu82h98tLfuGV+T6ayffi
mGMYUgmjxiXEEfHrkOeWgJtH2phza7irYsIRURVGszWoGCDcozZ1nAGAsPqAfvLzY+jyUDU/hgbo
1AYogYRmOkTjr1zomzfF0E+LORSwKuXyW2wXpzF6X5Tb89BJtpFldlhwU1zUGDL69E4kc27q2kby
hPG7/5TDGvOMxSav9DBib7d+bssZp/VyJ2h/v0zm8HJTGjPRgKGguwrc/kdDwLZiZBaDusaJNuau
gnX93uzoy7tlMgcpF+vaTo2MzKwU5M1LXNxFIcc00K++tpOM+cMjBITPBnZSQ/+Kuao/TPlWFsAP
2w4HuYyC6wvalUZk2tqPPiugN70P5IombEB5Y6gAXrhpl5uh/lQIViFDP8df1yXt1MZopIYpYDp/
j+iY7u1GK+t4TrS2IOt/up+mh/oHrTQC3BJUhL0IqDzi4TUAGkKXI/njG/u9ZEY5Q0WLdCVVVjSY
xkByqpdnk6S3jd1qmWJ3i+qkentTVyB8GBeNs8E7T5H3whktFSb0ApJ8EHEzZmc8JMfk14DZbowL
HUu3eIwc7WH92fKag3a8qIpBCoKqCMFuf5iwASW2qQ4EB9t64aX51laAqbXQ+upWl9yLXOUmHsGF
RwmkMKbS3DUh6Jt4jnSnD+v9RzDhWz83YSRlgup1sZ18Q4Pvz1Wwq194qWhWHbw2MFu9Lz339txY
ua1wguBXnGTmLr3bBEa7DWBDGTE6+72yKcAOofROEtXuqk6B0CpWH3YncGvdjBF5jgvxSWqb2UrE
KkJ02bhmlwlW1eaOWMp+0ocHaVTcNdadVTKcTF8jW1ULxCEgQbUKLZWsMEpe+lripZx3bijWYIio
Oxkg4WXDoTTKYyGRVv0/Vm64PMF9BII9IjOh2L1dOOlxOhm8pr2dO6OqigpYG6ingoGO97dVrBQw
NWQG0kVy5otqBKIxRbQMIC1No3Kshuh+UvNjGZkVFo56A+fK7viTrXi2V1aPlGxCB6uOl3T2DaC0
eJTdUJqbFdAmVePmFy7WJdXFD7rytmCW3s2sBbWfewxH0tS+ZktBcVHd3DJ9EpQ2Dzj9I/EfxtE0
tAaaMhDsMCrDWgU5E1eh6xScahLUGJOkyQLkYAanUl2QUQSyFbumo1jzZ1HnOLHda7kVznixPpQS
YW1bBW3poV86wy+Aqived/1U2WPQYMbLPoefpyfQb9zxRlv2tFlDYlrE/K2G1l4mQVhF+lTO4qx5
kVJZGWCZBeVzNZmfQAA6t5zX407lBJuMRktF00RR1lgd7owpUTA8gXqTYdcOOdZeeMTzCjMzGBhy
Y48qVBHiQZE+YP7WE3kNJ3sRyvYDWC02O7WtCRK80KnQN70cHeeV357qQHkFKptChzdxvLu/b0tm
tbgphQzRnqh5IgjQpdSLp5+l0FhqTTl+avv6LaU2gL0ym/1lmQlNpc3Rpo/l0fJwdgRXKeD/+e+x
vfAZBSC0W8nIrEn6h2xTJ1Z9mOoKYKcVEJoQVxzq7iI3uavXaALMl89ZOxq2WfUiWEj6y9gLvjHU
l6ppODXPvRVvv4R5rwtlB2RDUVC8ptOtPkVtuvtdo4V4Bnx+HtqV8FQYX65v8k7I+W7xTNgUTYOy
CqmqeGs83q3Jeoup2ovZmrxomgZB7GFul8YESX03G1WfYJPLH/nh69fYnn6hScjSbrMnxca8yj8n
IIUJ3ApkTGC7atNSy1iYDoZhTMUrj4VWP/+LzcP4L95A6NxQ2PB2EtMxFfOEeGN9G5EbYz5168N1
EbuXHFnQv2UwOgEnGYEnMyKe9ql5poOr6Kr/JEWW8aj7mlfeC3e8BpFdldhIZFQCrctx0hWQqNaV
U6YYXakQuKDBmLOyPSe8XRmjEmOqJBSmmHhACHGJnblzoH2hRhOpER/tedy+fd7CGJUgUT1EYMEC
0vkFOW1PCYCNm4FXsXcpm158BDHVZI28WHnPZm6XybjDLurrdiY58eb+Xki/whAF8nqjY8Q5QzvD
9T3dvWWbo2PCKrw9SiGZscI8eSBJfxtXMMzNN1DSHa4Lur6VmON7H78BY30qEX0Tr9ABHaXPjqgO
X41J7TkLek0mfLAbf6+IsCU/oN8b4zjiimXP8hGRvg8Sve/qA4pYQaE6xS/VVY6i09s9hr2A8xB5
hlt/xhhqdZI4S96Na94OkojMcyONgcRStDHBi0fy1LsM9H6z01kDuGIy6JDgA/fUo7rLL4h8zBnC
mG12gV6lzeO2UdQRMwzYhQjZWjUdHcBEccK2nWTxexmMoTGXHDiJPWTIc31Uq+KlGLuTtvTOoE+m
U8+qa4IaIkUHkAOfgRaNpAJRCUKsCSPLpIgua9fdLT34XQAMfq81yY3ZaH6mTr/y1XwowfP0v6kg
a6YGYzKUjt7m+LICST3tLaDFcfSPt/GMjYq1pl4ktTU8M8ELT3oWa94DnmrNBwU3AWEGaBNwMbCj
5mJP5LkSKsydvZKPKS8Ut8W4VUBaIp7Mp+t7Rm3NNWGMCifgEDEKuSYe0DKBMStaU5x4cuoCCtau
SeTELY8wiieR0dy0ngQjmyHRDI8Z6g1KeFb6+wkYrX3fuUnO9Sofi6RQ481+MmrcNJVWFjPMrYr7
uXzLjuQweeaxvqeIMNd3k1rTa7vJaKDYCrHSNlgb8dtDcewRd8PyHnkt+jsdMO+XxCqhMHWhKaWE
Dj247Rdaqkj8+AbAnHYBajX/+qr2MmnvdpBxk0obplU+vYqTQQVji0CumIMOZQP04MA9T45qV6Wl
qT5/iPUj/zEN2+hEJkoHgPNjW2OSOR/apaLe0sM4QiD/ily1AGOU7JaP5FPmVqgeJHZxnl20+x3l
l+Yxuq3cypkEewpiTtS6e/s3H8PoEtD1CcAZcMDl3Nhj/3uov1zf630Nelsto0EGyZd0ILC5OXji
pABkjsCK+rdPnM1CGA3qiqkHQREWghmuM2XAGgOUYA7xzeq2f9IgsRvzbOQxKoS0GJmHqUV4gEvY
H4qvCRAk2pN+MW6rg+xg4O4nQCDueHSqu0/yrfYwsZY0CLoRrXSdjrgAD5pGy+NL4s4HPMid+rQe
JRccX4/L+RUIixc5f2Q0YbSXnvfGT6/CgIjWwHkqtz1o7X/rQXQP0BcdCjx41UFxQTlonIRD8XJd
jz4ggSGNppqyBsBmGbhAAO59LzifjKkv6gz8M0ARkRzpJGFEzlrcDtg9+gNxskP9bTqTn5OnH0c/
/9QF0ffq+/WP2H2qoF0DJUd0qKDoyJy6aQppllU49dapD0lQeiAgNr5QSALBVxHWAzOY2+C2d0W3
MpkTF0uQmIHsGFf0rC0Wuked2Isay7Q1S7LVZ4PirvHs/m4kuBXKHDMaro1IXXDMPeBT78Xn6Wa5
qGi8NtFzRPAumzwD7VXNY7/+AX3NXui9Ec62sHdzBLSOCToeK/G3UV+IhQRgUOm1xznOvUu8FcTo
lECmUhVirNIANY/4XDpNZasY7rkbjx3APHMr+0HHP3N7wKA+r9lpp9cPGv2mTAYTqgijOikEBR20
fZIW+cPODx3xZ3uiQ65u6hkOuhM6zIMmYOopXuYLMOCd8hze8A579wWy/RAmgimFVV5CCR6pdUJ/
ual/0jslRCAwtQeQesIbiZ54BhL7xXiZbil7R+JpQLt4MQ+8jpg9d7H9FMYfLWIkq6OIT0lxvZTT
X+4i5ffU7WXnt3IYt9QToGUlcYmTNyLbVJvSHs38Rc3Ex0WQ3XGYbTEDIL1eL/6oT584ekedERtW
mSgMACTGBIQoy14kIA3X6BkUfDpqx+p+PKO6A0iazktvhIsJxCw0rDQWL7W5mzPfimV8ZKtXomEo
EJsmVnlA0AOiQrXDSAqNeQzEWsmd5NY2GhQibl5134q9LZmxnI2xdqkKdCsvVn+T6jItz5w93T/R
NwGMmSyMOFFzHbfJKIbJNeIRfEpZFSzDIjpSFfuTUl/kIumsbCnAlthqT9c/YN9BbQ6VMZkRIOuS
VHsNKmnvIo70PnH1k6wBXCoM6BBoa0OT3QhIlcfWLm7pRJJ1/SN2I9vNEbOtN0beyAm6E4gHlpXk
RvHG2MIJjwFm5z35M244zhijFn7p9ylP9r7Z/vsE2NkOUxu0sZ7hof/KdqFQAOrcH5ToDCbDx9ML
sFjXl7tvLd4kMhZ0jIrOIAIUmubPOx8IFXie8Muwu0HXdlcZAxlJyWrKNLgcvfFMmd/BMH1npJb0
op8kUBo1To1SonaSLtjf5cxbJsdcqKxRTKZk6gwcaqHkDgEMuDbfybUTdzwkcLpfV+ySyljFKMyq
VDNgfSdQWfs0ikYPt0NMYAxjSoUEvHffbkZmu7GMRYo69IwiK0O89Ta5WY7T4uQH3ZMw3uEAXS9/
LJApED/P38pnHcNr7UMLxNMquK5E/yWoe9MixjSlyaKOfYqLS9C7rnvNBfPE4l1xlmwZNX3Byf2F
W0HkmEOVsVZyKtbm0EGj6Bu+elBAlVe7vUuDqtZeMBjInbffOVuKEQYMKGRiELkyq6zjRE4ArUlv
J+Cj7OIYoowXf4uDzDMdHv/y3jPhnTRmfQPoBhA9whZoF/1HeQcK8lPxCRBEoZfF4G2gxVnjpiSW
9sA5TPqPGRV+J5ixwmVLZqGtBuKhAeE2Pkyu5ChB6ompBcAcmyIM9D46ZE78csyeMm9Fs2HraFZq
CoooGrsg9Z44FGCjDsYAs2auBC7ofgGoPrpOb6dTc5KPw1EMeETEOwbx3ScwAW0oFjrFq4T5N3Nb
ysNbtNY8ofL30wiLyFrM5m6spXu9jzSHs+87Cv1OMmuKF0PtYxnqVYLY5H76vTolsJHQTt/arTu6
SOb23PYY3moZs9yVejXENBEmyaunDkiXhC+h8BB1IEUKn0Kxteby2/+4TsYWa2hCBNIVbHF8GFzR
zdwRhJ62dgvj7JW2eigvvJB4Lzn2bmsZq0zWMsEMKbaWXEqkNkrwdIkH7ZbqEn+qZsfXvBPGWGRp
SvNyTSFsRJO0LgIZNwKdOeYl64HjbfYCpneiGIuE4f8hnQRspdZgBKMNvwpp/AXvkMxbJ6UF+XMB
+qcw+YlM7pdpNn1NQZNTNYUPMSAcwyFysqbxwLB6NOv1Li87f2nD2iJx+KQngOWrp0vd5f7189+J
cd59M2PXUI5N56pBAkAZG6fTZhhsSQ0iMeYhOu3FHBoYaBRRAZMlkh7Mqctl3xsJQNwQ2yTBmNm1
15GTFNApoxrpQYdCnkdPiyOekx/y9zhzea3Eezd6+wGMJgxL1sqCiuNRtV+N1KL7K7i+l/R8WVO9
FcCcfxzJ47RQHzgbfmicU+U217wKzVjcCgRvKcyphWhWa3p6atPRvC1Di6LbFGh0XYiL5C8wZ8w7
wbu+uD3btF0c44ekZTGWTsM9ArzGpc8elrjykuoSTYdF/h1hNiGteQg+nP1k6e4Fs5aSaIbrkwTd
DxtUfqcCRV89/YI0hDNV8+P1Je704KM5501FFcbbiLkQpYPyagtp+B172WsPqnziJuz3gpetJMa7
YHK6EcjaU68uI/lXOmFq5SdaR0cj/R03iNgzgjLAMRUTCOHI9DGORajULBFA9QpxmC8KfQk9Twhb
7kaEEIOzotkLz+TIS75f39BdNd2IZXxLUVdrYhRIShQGWmHmm0HnvdH2zNd2YYxRGeelMYwOJyZ0
x2bq7KwPmoj7COWtg7EcTWNkwiLhumn3/YEAg+78VzYrfih+5i4aSU3uPN2uk9yujDEmrSDhgRYh
Fhi98qlGYgM5jaMJkIjaFg68jBlXGmNQAGmdC20JadMRMJ5edJzvZxsgWcBn4NNm7rUiA6z+TR0Z
WxL2mHbTRRhKgPvF9nimgKuoE90ULkhZCrtGv2PjyafKkxo8WWI38ngxyPULIbPNEGRIDUXpJ1TO
kSEjZfKlAFguitHiQ5kIDccv7OWpNuuV2Y6IORsx8CNDf5Lcip+qG9B50eRs5GKcBi2AZ9EzcOuL
2xFJBd5bezcqedtsme2BiDCVreaYQ/Xic9UARIvmYh+VlySgSdE+QHZYsmjjde6WvtrY5EzwlhiC
f+U//j5zICzAeW7qLLOSI+8ICneceXiUgjagqQ08GDh7/V90Cx2lGHQBZitbnJcBimasEk629wZ3
cekuKwCe+q5+X1+Mu6oHhCRdbQGU8xUOM8jUy/Jv2jxx4G8fwZr3EGHDKC00Dw8UTluyyscKHSfg
3bbSYL0kzr+KbTYC2d3N5TUlLVZdKN19vizou1QJj+ps3z8ifKNkI6BVk5l7KzdL14NNBrVPY3wW
LHOda0tX1u8jQfxaYrIAT7K1PyUyBtaue5K9oQns6N+i2Vhg1I1Sygy8RQHT/Lk9iDOaoyM/fQaO
lEV7EdU/mGneazN9J5SJB6pYICSeRcPTbxe0uxXAeYqOBgJWyV2QjuQ2QO5lbt4JZPQGj9uyS5SV
5jSyxqZd7v338rva2jp1064cDKPH7XPfDbM2W8voDlAXBiPvO5okE20K0gW00IMSRGD7Qv/5igSr
eC6PZebwet733erbmTLhQS4MpFo1rDbWC59opq0MTxy1oRv2ISQn4GjQDY3omGd6b3V6QZzkHECa
nvCIhkW0ImR248QPskURSXmmdjcY2QhjnGgLVLJmpVH5TGKrHh7T6ZssP/yPK2LuYD+XDXjycFrh
hRbL6xL1rBGsUZKtP9e+8I9n0xER/70khfWTJShe+zHEkgzzsR8Ej7LDZxNv0H43u7YVw1w0XGyA
uZa43RSe2cit8na8jYC3Uf+mQIGZA89ELIHbDbR/YKYJqmHKbMB2rqzgG2r6VsSB1ZjWmVCIrmU7
w2gS58zowX/Uwjc5jKIn/QImkhRnNn6OfmfPKkZn7kpvPbUnyR9qxHXNQXmeRqtCZZYb2u3eMvIm
nAmRhQRsFKNAHSJ6dv/qrsB0HTwRheYlp+HEGzbdN5sbiUy4TJpEXA2qNMtRPC5u4a6B/qBcqkP6
GlmoB872UgN1bXuZS95ECkBsDaywdaiZzh0Ql/ojeIJoLpiWmq/Lozfsgzh0/oFSBBiDH/pbpylN
U0WA1lBQSyXI0DvwJ0Wa/Zh8I4dxBgap+zgEs9qrXR40a0b/j0tp0me3FTFBy3uU7sbEG3mMHxDC
sgW8N4IWXS0uoRgeY7ywZwIes24uvet7uIM3A8OyEcZcCSlR5lwbYPvFYxKoL/9Puldh/JEX6+/1
fryTxdyAtq6bOaoQttDaBJ2rolA+na1/p/egOgB5yAI5Nn7ymUx2L99mmcxV0EnadmEK1QS1gz00
6FaPRev6Vu66740IRvv1dhDTDm1vXh8PjiENdk8usoTywKg5ysy5a7z1MC4O3DYDCPZkXO38qM6d
Zcj/mKINfVHvTotxcHI2m2EvQzNa5zM5Up99lyANQx+jrW1ytWP/wfC2f69B7+Zh0hKjmMzw1ffM
DrG1I95HFDYnED+9JtUOI8odqj3OiDKnU3bLu3b7UfXmAxjnN4UxuvAzLLgeyO9ITM6NLGDiNIoC
dVUfuhmUBFl+ksDC0o/57+vKs3sPERqBfRUM7cBLZRS0zDFd1Xc4UOKLzyJopLBytIsOP+WA266x
Z6cNynupUtosPP/fB2NGBuq9cARmaeeOjmxP/hr0KCZRMFjtlHnc4RGePMbGNH0nGlqv01bN+lA8
gN0TxFivpRtK4cZvMtu7HNv1MXZmNedibCPI6/LczurOzhXeEO6eiI3ZfPUZG2UliCTG+C/fo/2O
UF32BBc4Ha2TFHb7gPwBRvysmvv64ollT26IjVFuoaLR5Bj+oDuKN/hI/vqd5Ig/1GOY/MGw+G79
cbtY5vyUBeA2YgGp8n19aO4zwDxpQH21q08EY7HUINBXvHKIvPx+na3yvvblE6+heN8+IJMAZkVV
hWljrqe6kAW0nrCvyi0BJWDnmzfx9/Auu18uiasdOmd21ef2G03MRd56J5ecjAa9gR/CjY18Jgyo
G2EA/I8Ct6ylQPS8bfXBiozEmiQeXd+uMUDi7e+lMscsN7qZDgMUeLINXzojCgeDA4zB3R8Yg123
hYS0LoGSFQxFjJkn6pJqIBamD3qKgtBhvrq57/z1pAFeJrSmW/EUDX8Q8+9nEt4Es/ZeVmNRyShB
G/mKgieyM8iDAW3ezsB+iwZU9CsAm4T8q2fbRiqjRWlmhqpU4hTnz8BIQkRMm7kp5m/u8t81+6Hj
RhqjMzDqqWoWkEYnVDqr+DpbiHTOaYB07h0vvtpX0L9P8vU5sLFJhpg16QIf43VKGUxp4chTfB51
YlU5p7n/Far04114E8VYhE4PwUg2w1ulEcrygA7xUQq7L/LM1TA9rjQCkMzJTdnKVrMuF4kk6IId
jSCRv2vmc1mByXOAjVjUp2LAOKvQPzaLeG4SzDEaYH+Tf0hDYUnJgCqt7giz9hzJmjWOlV1NylHr
DVcpJ7tvpghhXHcK9c5v5Skg/WBNZmfLKZrGZ9mdAOeujujCbODVStWpzMwaiHye+4euWZ8WgAWn
8wjiRdNp8tRD1f8XKKgCMMU6YpocUuGHbPRB1Dd23xdesk4WyAvl8CkzL9mccKLH3cfMRlMYnyV3
stkUIt3Rgwqbnvl0IIYPTrjrQDZimDBjqBZAlwm4dFOjBxk4isHBa3NCGarU15SDCYSTdAVCxQo2
FppEoNcaHb8d2rppo1d54eWz91YEEg7AzoJmgELlvA9mVsCtl2k5IbjQMgc9Ok4Wq5yz2X24GACc
Bakpxb5QmBWN1VpPaQx7LPv04YIGlAsl6CpRvQOskaP443PjCV9UJ7rltVftur2tbCbSN1JSZJoB
5yustWaJYrJYmag9ZbL4lYjTkSzRoZIyzerbqLPEWQASPKgT6qEIDKBpVnkB/jJBuElBBhcnyo8x
Vpy8I8ESKkELWlbO2e95k+3XMqehd6ZqKCHU+K8nXmxXfuIPF/peTg5miy60JSA35MLrT9rNXG0E
E2aqVkJlZ0DJlSpd84yiMXKmuRc6kT/bC2ZcEy8OWp+b8dhVvjfFYGMSIBHXXRdD1dEYBK4Z0Bwg
IV75FC0EUKMnJXPqX7x3CmeLWdbbCIS4YgHgTU9UCrtsAlP9No8PmB6xJoNj57m7ygQiA9HnSl1g
LkbvrznzUnb1FBUUeGjALtpA4SNW1FvFLe+RwttZ+veNMxtXUVkwu4zzBGx6K34N+VHWnp3aPrkY
k2v2maTnNZxzec5u/spJ6xfRUwE48gehwAcDr4iIsURUo2B+MWfE3ONOFPqp65bUb7LQK4l4Av/c
RVvUo95VtyQSHsK8RArSmA96Xx1mvfPUBG+xZb4kc2dHWn9Iq+ElnEO3HgnKl2r8yLm7H/aD+ULm
7g6zkda9HGd+ejAMu71LYeKQ5jqSz4nyB8M4H074vTi2o5yIRZzHqpj6wIixMw3lo4Wnvh+uCiOC
CfYySYvlOo9SX+/tyQa2NuzCHNQn2hHbHVS82NDn4QCKl/NUoJrzzgMyculOb5S3Jd0y5OOU+mke
XfJe+ZRUujOIE8/a0ut3TQ5zPWsQ2UedpqV+79WHEd0J4G88aOf4hmBZ7S/h6bqG8LaTuZNhNUyC
KkKFS4AVyPVBLI9AR7UMc3QyUtnXhXHuC9syjuK9FKcS1IMO7GSYEJYwgJgeeXOPvKNiAqK0Komy
6lXqk2Ly/o+071huHImy/SJEwJttwpEUSXmVpA2iSlUF7z2+/p1kv2mykyhmz/RGG0XwIt3195y0
W47pknhdx4MV5YmhW3txIzqgA0wVPSmtLEmlHfr0dUi/bu/YddWSuXaMimkWzKhnS4JE+In5DAMi
7SMtHZbbnrJgRG7fEd6duDYRjFBGa2jFbIqRqiT+uPsc3f5z2eQA0BQ+p93gykAGSeyfFQ8XhLOb
J5b2i92ckzhHaQOHVoE9KsmerLwhosWbv7+OUP+5tKsWhlRS61mXEp/mxhWa9Tdh2IsjQOB1L8Xw
HKBgAZpx+xSvojhGKKs7St1siw77CYB+b5grEo4/wFGzac3Euy3peqaHEcWoD3FpDHPusL4WDRqq
C6rlX+khfO09yV6+q5jLGwnU1m75yZFLf/eG2tIZPQLGECkrYN1wT0d3PmZoDaHl4M61fNObN8sH
Rx79vVvy6HW6uC7KaKpmU8m4opHdRU59rD4KIC2mQOpTASDdkuE7KvocG8ATyiiWMtIFRdToHZUA
Y9nu55kblnAMts4olSCOOk2KoVT6ne5rmG4RbBGIDRSRR+D3RHC0v85oF0kxpx7xUeJTUiE9I2Vs
KwA3wMm99948e7NzSr09dyPh4cfw3jujY5QhT8G/CXvaSaBBH728Sw4FWk9v3xOOFIMJIQqQT4hZ
LsT+VOQbPSvtvhN36TiR22I4D9xgnJJOL7tZS1Kcmq6SOnvARDgJ0Luo9TnHhK4vCA4nBtsV2Evm
fcvtElfGbCb+or8makrUEAPPKS9buX7Rz1Lo/y9eVws2EC3pcS8KOfuQjXlvIDlze8t4C6H/vxAx
KaWgD2GX+EBrdeXyeyLPGOEWOS/2Ou160ofnlTBPNqobCsyeAR/5EeP/JN4pT7Q6b3rRjqfl/2A2
z7KYt1vHcxh1AXRgsl0UmGvVNn9RrBA6MVt8t0w7A9Dkv3jF9JVe68KzXOYVG1rZN3JLn5Ij3Gcx
Ee46x4oAfY1am2t9H9+b783iJv+qLsM7RuYZj3MzZkIRJH4pJLaYYQ4vgaeCcsLt28K5kKcBiIvb
kgNv0gTiU+JPGK4EApsYE+T1OA0569rw7308pW0uhIRKLGuFQm2K0Gy7Lt0nluIXGPFO83E7jYN/
e010a24c26lEcylO0HOjLSK4qRhIPaOd8K4lb+sYjZFj7GlsetwOS18cfTCcsudVzuhP3FoJoy4y
UV7GBrx+voZR8fzY+8OddsjBNyM7sWM5vPTgNSrOPx+1zOiODCBoWRZB3uDlRyMmlRd5coHxT51g
duEXoFX9yo1gy1DVHjfiEZOg4KzunMJVOyL/4GVv/uCkny8Oq2Q6fbFCjHP7FASNTnNDIVPcKv2L
9j8I28opObjl11UIZgsYXSMPTafLOfw8Ghd02whd3s1d9hcB4DMXyGX9qiLVgRIsSLJY7pFQCkM9
H/D8Sheewj4+YvLVXiS7rUkE2Eo0bdqnfEJyGIA8wQu9r5ueTos9i2f859ISOiOw4D8PFmm2qSs8
YbLpsfV0srh0WFx6uP0yFd56mTeTBbWqDwsOVBnFXRdqx4T2MJjoaA7nozU19wUmt01tOE65upOW
xReXwNOsFmNn9XGOZVQqo/dlDKXN2Cp+nAJDIV4UypDr5ZU122GhAjED8Na6HCJZISf7sdF3eiqN
rqEV/lhVbrIUm2pufUVAaXYUDmEM/ao1vlobr0s2+UGbFRwl+wcDdt5n5h2nzdL16UzjPriD6KL3
pm9wPx/QcRyjRzYgMikm0ouEGz2s66izYOZBS0VboBzdJr5wl76JyIShTxbzsD8WpHolO1uIyO2Y
WDdcZ5HMm81TqF9zqCAyF22j/x01v2uJ23BDb+a1ZjxLYZ6pmYBKZ1lUKN9We9O06V5uEHZKaWTr
8QKIeCMBvuC0j7TA7dV8O+XKYVaE99vX+Q/66fwVjINQWmNISQpp3gUhRURo+yfQvWc0aGk2QCYc
9cBrbuXeJcYx6AK9aMx5DDz1Ud8VznKX3oW74CdtSVHs4K7zm4PxwesS5mkKFgO6jpLAmjoReHCl
vO0zg1hi7lq5AMTWMP02DoaNPMOhTuLP0QB0Tq3MlVPVSmH/X+h7/qm1WHToYjCQ1C/xmsqkIQtO
O9c5yVDOHWYhoYtk7vQ6hBHQlfTYJgIJZEyazBln+JbzOtkJt7BpMrGdrMSXh4zEQkyS6L8+FItR
PbEVyWpVwqRnFpk82HTlB6XxVoB19Btm3OfZbN6aGI0TFiWq2ybW1C8V4CN+mjo3FbN6OrKoqSqy
3bCazAsYUfcuQLGD4HpXvDQPAAVvJDsBDpsdfIG419UEsjzL33grW3cNznLZJPxYNCUuObayAOTZ
G/Iiz8IRHbvuglY/sKBz39yqsbyQxwS/UrhkdZRDxw1e+7t+wwBWi143y03eKD2eSfKPE6D1A0Uq
4i12NfC+kM14BmGYpgvAopFZKwEwV4LdqUzQ3re4at47HC3KWyfjFIyhHlWjNgVe825qJMJMMECa
aTlFekz1jfQofA+36FfCyeohGToH75HzBat+9sVq2UcSt3EsWgXyT1WHBEMffzMAckfCod2JjVWT
yQI6upmicjfLvR110kRkwfwsYutnPCuZfftzVvdeEcG1rVEORjaVmmQqagYVUtNGmjlWlRJxAT3s
fVG93paz+o4u5DBnrE1wrkoTYXUng4CjHcggHIWYF8OsWuqLvWUUgpzkUi7oTYzE6YjQOXOKFh78
ZNP2czPnom/zLhPjfkiZ0bZ6Pyd+EOEaRYBP6LdN5JcWeu2szOnMHC3NvDTV6k5erJHxRtp4kdA8
A6HxJP5KtcUxlMjXK5VjltaT0BdyGH+jSIs017IZ0BNIsgMaYrozyl0NRfgAnYAXgmJs4ioJsWJf
NQhvhuA0WnLldGGgzRR1UK5d0X10c9NXSQR3p3Wzh2Rb3mXbZT8fC/zt/dyXn+eH8pE+XBWkyajp
nxIjkY+aNDhZtZ2ikeYIzAQn5rWTXzedUJfg4suYjRm70uhbE9kSSnuivio/dBV9SSTo7NlT3PZZ
cKLXyrE+KITgdrzjqWpt9cleyGdMklCaJaISnEQwglJBXooPKxP9ZDT3wVD+6sLk0aoiNxdypzHB
0V1IoOlQv0JjAj+w7uVNNiOGoYNRuYf2HWjcPLsrZPNziIqt2qGaV2iAjW9ctFd8pIG6Gcv+UE3K
QDIgOudV8tq30WGmZEhp4k4jIrcINN15uUWyc9+ZZkMC8JhFjbk11PmAXI+NNqFdaaa22dAJ3+Au
aHqnE1A1LIudWQub3irejUzadZrmzkVp14MIZ6udOC7QumN53jk2ASU0aV4NEfrFRxucxR+Zk0Wn
0FcnY0w6EG+jlez/oPYuJDJm1eiCYRJ6mHFxfu2F1FY0iTTjf10Xo1ylaTL7IWpj5A7pgGLhqKWX
BKeXobjzRvup8npuqZK58TpPM9UXaa+6b8Q+m+EWDaNMelRqQrjpef60hJlnZQXHatMXdUsaYzKz
Th6FSKe5Ue3XaH0bc5IuaM8gVRV6guDfPjLuLWGMSCR3Qi9oMnbTq3AtgHNBQcly2v2KBKyLq82R
yFseY0YqzGUmTYwIIBS3Yfo1Fscxc3u5Jn11v4Q8BtX16unFnWQMSNKYS6E18JqbdtjLs+AvYeAv
kv4DRdvIbrLQa2vEW0PxTRh63wqa9FAphq3FPQDppQ+5Vd9u7zhHocmMQpW7pG0nWg7JQR7etamt
BQ9NAzygouZcpD+craFK8OZB9cgy6qWV1hlCN6DZBzkwZFKR5APOx2CX2xIdYdnO2N5eGr2Z1zf3
LI852mmcJnEU0boTxi24MoXlYE7at9syuItiDlQxpFRrl5NaG93hobjvgczSkc41dt2TfIeBh9sC
eYtiziuIxUnu4LX7OUCQFvm1w/u/LeGU/L3at7O7qDFuepOIi2j2sLEqJhsweWO3T/oO3OSo/xib
eKc71qF7q4CdCmiWeAsHwInc+lvBxZtcXerFd9D/X+g51A3MAHeTMnMWvZsM2nsFjc5Z7bqrdSGF
0ThgNVHEMRdo6n1wetI57Xe0DIGzDgbjkybPwPb3K/a4XZKrruSFXOZ2hla/AGIHWtw8zL/N3QKc
EQq5Ue/j7RyjixDAhBsuteRq/HMhlLmt3TIH/VLiSVCGr9GX7oCB/GCcsK0xZniXtpwIZz1xdiGQ
ua5yZSaJVnapn+3zwo1avPoTb5zXoF2kcbKnDIzIXEgT3jIZLy3UCskCiAp8jV211fYUToiWNuKf
dFwb+NK8O8Q5S7b1Ro41EazyIQ19RFsCDXD5K33F/BEyvqFdfAKpzrF+/rdXqjOvFLyPmhCE8G7C
tPEXZNTFQHnqzX5bl4Hb5JNTZM2u0LtnPe5IJoYuKh7fLD3djvpsY7zFnirBqwLQ+XZ5REBTNpK5
nzxx1L4hisNYxqj/kNUJNOILT2eu2pzzpWBbXZpWnyVzXOCYPSrbBkx3CrKbgaO54kO8pQN3hRtz
B+54Z8S8c+CFCLVUNvDcy+glnCxPztS7RQ05YTBPDPOs00AX1coSIn8IXisV7al3cvxx++jXt0+V
TRN8geIVKaEkqkWbAIrDH4PaxTD7bzkrD6WwvJa5xCno/kE7nmXJjA4W1bBLJ9gCccA5NT/nA4b0
n1PT1R8ad9xnIUnu2gogJzPROTu5blqVs2zmhhdioZRBdYr16Nwrhq8UjEwsdrsFzpqbvAbfb+/r
unN2IZAxOEknSXGH0S9/SJofZZO/WEkwAoEo2GLQfJMpwnaqFIsoItr12/BdC6eAhlf3ch8C+NlQ
EFNBdd/+qPX7dN4E5trmptplooHimKpM94AmFvy6Dnpb0NKCc9Y8SczNzbu6rAQZkqKqew8Sxe/b
/pjOAWdB69nVi11mbNBQTsC1UCrAR5PRVWQgPk2br8luvs8vfIDNdR/ivH2M/ZGUuJNjWuhueth3
BbDrJe/W8EQwxiaZprSJgilF9nZ2Fad8zJ7DHZCcUUoe/FawQ3gVt+/ENWoWzYIoBkCUNdlCPZkR
WZiZYhYJVmV+zjMsee6G7kCKhnSbKCLDJvSNQ/oCwicybgKEava8l4EmxcN1+sML/fs72GJREtTo
IhgQzUxfyruIXknLjffSDsQkdPiV321HI/Zrz/Qsj4no8z6WJ9nqA0CijKQV7bnW8iOINbdC0b9k
Kabskjz5rogZAMLHqSNKiMry7b1fP+3zJzAKEe1w6mgBz8ovJ9kuI5UUvK7oPzyQswhG76VaWMvm
oCEkSzrbFEanbX7keeEUi+5sBQTg84BKwPBuwl+VN7eXt64EzrIZFdhpuZzGI25W3bxpy5M43cnL
120RvB1kNNpYWmqXNGgNWOriGAoFSCFGHgv1qgxgx2G2CV1MVzzxZmqhSVhYaDPt4ime9AJQDXew
4wH5yobCqzkaD4eRapKru3khktk5I6mUaF4EBGbN0Sg7sqhbuX8qUeyvFctWwXt3exvXXesLgcw+
lmOZCvABaY6Y4mIl6JPD4w+cYrPsdC/ZxQFX8fC2lTERhaZKUasj+GyLrwp98+L8xFnUFa8E1WyG
pgEJUJUxvcgYh6gsxKVOEE6r/rTXgNPeuNYO+F5c5CGN/tLVeV1IYiyDpY/gkA1Q+Er0dF9Pyktl
KBsVQbWut/uylzZqPPtW0e0RHx660CATohewpbzpUnMXmIEfSmNB2qE/RgKQC5deQ71hyexW6B8m
kGAbk3Hoiv4QC+FHYHR+37Q/YmBkOLXcPJTh+NQha6sboWOkYMIxe7svRLdJNC+0xn0utq+6oN5F
QerpxQhgPkNsiTW1L0KEY56GO5B/b+JQt0Wj3Lb1/CR18iGr+00QDY9FMj2rGBhOpnHXS5iRSvXF
5hzUqqK42D7GBLVhZEpW3CW+pPSbNEwcuGt2H6BT01S8ZIj9UG5eNAPYsfWckjiy/LTUjoOabkzA
thN0LnNxDTmfxE47qroxW7OBAhSGY1pCZ2xL3/xZRugAbx3Lz71lAmkfzxive43nnWDHHQUNo7Zq
jaomLUkUYOo2f+Y+sDMB5kGZyYyX/k7ZcnZ/1RBeyGSsUGQAzqPKYXiLfbOtvGFTuSnKw2hM4a+P
/taNh6Iy5ggMGBVS3DBHtFFuQPMYhWGJbQOlnviel6FYjW0uFsZo0SlHLraSkRUph6dM/iYARQRk
EftMTXjqk7csRn0W+qSPuYK8duumxwW1aLihtWPej06Hy7PhJSPXrfrFyhjdie7bAWNOtPj9Pzhg
r91GcykOGGZwi//4PlVGkcqJJCRzguCJ8h5qqd0jose82OgttZ2+iA74pVTS/+AVyFYtxMUqr7Rq
BIIRtGj5aYxGtzAkJXfCg2qWW/eR0TxFk3dLVCNOSQCbQ8uRil++8NlS1u3reSlsFwjGgJQEEJA4
sC8V3QoPAqEzObj4j5aBZhA6OsbrNObcfpbTRzWiVrUiPGtdTzeznLvzHEQEWEWHLJvc2zrk1Ix9
Yx81RofMQqGM0aD8lfhcHAACmaTcWV7qwr572o7myho3egptEcwH8Gj4vCzr6zUtYGpJwHgSmTco
FJjECKfTJwSPyj1aJr9PyIMmjgmYlaIFtyDlhOHt8nqC2ziLZZ4iuEiTYLKgZFTfpJ11P4D2T2jH
ZgxMU8uliHk1PgCq56giPdkBPMdyZG4H1arHePEZzBNVCiOS5wQaSOoztwWEQSj3pEA1NBQmp8wf
BTQ53j7zP9zp88qZ51kMeoQNP+lyyVssQvktAkd3EDrSRo32md/dtK4RziKZ5xpHRqsJtE+ssjaF
/N1AnvH2ojgCWMicTFeEIFvQrCBllZ1Lv2eNR2W9rnH+XsJpROaiEBEmcV0tPbLmqr/sQQqxpcQ2
/4KXl/McTibkQs7UpY1VjriX4Lvcx2/FfnyjfbyCa9jNjG4lDGZTQB4uFNm643ReH2PhwZin6bMF
06Q9L8BXz+7hMAGo6weCGDwCELp+k4B8zmnA5wmlx3qxWPA1RMNUwtPPpm918TXlvlkPnKvBk8Ho
FzEsl24RsKH1ALdMV0msYoEpr49L5h0cq1DyPDTTGVFz/tu6T7bJC8X5xGAs0hDH8FG7i0D+hBHn
5EhJruS7+L6GUqE45uEzzwDzPoVRKoWV1EUxopxlWhXp9MYW2tdmEYiQ8SaBeZvL6JIeFEBaOuJV
TK3iKOHkJkCxqxbOEfJU1qkj6OKetF0pKQPNSKRv0RZNMq7yDRTOLsaNS4CbARbT5w1rrNsHE1V6
GVDihspCAYIyOpGCDGEuzVCC2eqZMgy+ALLHze7nV3M73+v36P02djlw+myAjWx7e/7G68xc1WsX
X8E8kLKd6yAExI5vTABqh0s1NqVzW3Wup/cvZDAPZMFshKWpuC2t278piq18hRsF8ZLZu1+Lvbj6
XfwztIeacCdSViOYC8nMk1mA7VSO/ZCit/eE6u0L7hdVqwl3qvAaqY/mFC5EMU+i7zMtNk+AEOjQ
sUqivom/mwdKAYo+HYq5CG+YJI900gj9tZsqRMqWC3RMvakrb+viI5jXUlsUJk+irwX+uOX1r4Lb
flBPI/eSmkgftw+Wd3cYozs0UV+bIm5whMHjfnoX9S1HAN20G+th6ddkaaqtqMxRTkvgKk7Kk2IO
ohcs3QuweL7JeuTOobGtA9OL4wZ45sAUq6XqI5SLu3gArLS1DNs6tR7CRm1IJagbCXMdalY6Wdn4
Q2TY6RzboWrZeQ4g3LRws3C+D9VpE7cA8tcTa3YnQzYJOIVRRk7iQ1A1B7VZNq2xOHkc5c4Uizpp
m/FjkkPJFYwpJJoQ70q5Bc/u6ARy54BpyxurWuW4Waua8XzWJpOmTkIjMXsTu2/O0PqdJQAXZAEv
Zyw83T6F9ULAhSR66y6UIzoGU3UKTiWywB++Fg+oIK78OqHMjoznEXC+BagsaOeUvO/vq4P5AwUB
zmpPDtatq8C4D02rDsDoR0J3tA3SHgHQsFF8a8ePodfvHHqlTUlH/xCbaYmToBkA4IoxCn04wIHo
idqWm0IvnDaSPG1IN7e3d30ExzwLZLY3z+RoGYKWppG15aGHydExWQUIb7/bJfIOHVM5oDY2MLIO
b/yH6oPrTT2LZjZ1bJoWZHtonIi08ANQIoNtzc1d2tcoBFq2JADaLa7ebq931Xe4WC5jcfqhawys
GPubhiDzK4mAlnd0UBGt+HVb0jUb90knn5fHGJ60KkD2HMDwdIAZJOonhdxtbaCThZ9qaJc2RezB
G0WqPvmcjtlTgTA09XjZpvUC1sWKGSsUhWo6iQEcROm5d5ttAcDaFjS6y072aI2ZVzDjbTBjiZR8
XDpzQp9IHr0UAKierP7eynexqP3g7O+6eT3vL2NuDE2KFGmc/wIKysChQwsDQOazjjqmAo3Pv1zR
+B495OmPZCLZ4b+ulTFBVi0uSlcC0UFIPrvuOW5GRxT3ZhTxfJj1lwKUVhWVHhQNGEFKoIWRESAT
Df4ilZI800Yui6R32X1Zk/kj3LYlab6DExTk8rxVrmdRwDbz/6Wz0WdoRmkpDIidqvf8DdiZviIR
06cYqoKrg+GeTKg8yT8ltJItGLXtf/CandaNzfkDGGMjVJKAHgnqrCbiTuz0Z8HSfDENebqQKpxr
hXSWw+rC3kC1ZjyZmtntHoqflAG6OFFgGCDd5npM6y7MWR6jAIteR5dLBIdJMyKiCgqpG8G+/Up4
Ihh9B+iAeFoEtIlhds2OrcI24ufbEniHw6g5TNkXRp8pkBB/C/OvRvyoMQpzW8Z6AeLiCjJKLIsF
oxcn2N/we7Wdd/kx+WgJzaEB5NYEgUDqtd94Rp+3MEaTda2m5WYPU9yZr2mZEVOJSYCy9O2l8aQw
WizogYdRy1gZhQMMpgyotfl+KlP3thjePWA0yGQEfVbWuNoAaN23yuKIVcpprlkPY8+HxI4/TApq
U1ELgxekpPxO4VITZ/gRv7ZfheRbPshV/NHwbq9rPbyzAJoNnBsJRNTMKZVlGs29Bv+lVN8XpI+A
EF7DuEIhbUF4GO8HcCQDGQnThUB3uC179eguRDNHVxXVnCsJbr6ify3aYufar6aIOUJWHcILIczB
BcEMPDA6HF4MhWvM30qAG0eT6UhoxOY9Zd5mshGPMMqNEY8Q1oGsRvHg5t7VB8GuD6nfuJTpy1JJ
5gsbbqfwqtdwXiUbTshVYjXAGPxr5mk8TvsaFHXWUfxQDosd2tNriRzFllfX5Bygyej7oTXqaaoB
NZilJlGWr6zuSIvOs9vXZP1dXCxO+WcEgzA10NsG9rN0gXod+IoTecUPIycVyGJBNPGr8nkjH6vP
/UIko/Zn1J61KWxSjFekRAoeuok3vkc/+spWXkige3sRlmlK30gpbXEBw9AbpcfsSPRGif1o1s/a
8lyA9QgM86MKBis00VIZeVBeWaNUUC6qj6k4O93RFDUiBO5IxTVZJPXbLySxtkaKxUIWoSobK9gW
cuSYfXEfRfpRM+PnGPgec5e4syIfdUS9vSHeTfHimEOy6VqBzHLrJKLxnMnDqzyWHA9l/ZmcN4FR
dkYjNw0w9PBpWnIYh25nZZZjBvJjHxb+7Vu77vVdbAOj3Yw8tpSQWgw69EVrZ9iIj6LAnOawkbfG
4+iMW4q4Ie56UkdkJguvwLv+PM+rZVQfeJ4wIphiphetTjbyPXcILGxTKThZ+nXn4rxStgo617kU
DC2usuqHmzm0ZZ3UvulQYgnlTY9RIyxNwm/PWdfsfy+PrYQqgwkA1QBt1JrSEmG2nHHyQMmHq5U8
6vrMGeLjSWN0XZXP4TLQ42xrJFAGdQdsgxc5aI5CmHekH5XfnPtDf/BaQZyXx2i9Mi6WYsoRCFKW
rtZuD51Ikh95SioL4ae8zfc0K2kCoZ/Mia2NxLRBDVC5PDduPcNxcbyMLhRABIoxZlRhki3Glzzt
vXe7bY1kLJJs8XZwFzd+r3yuwloNTy/EMgpLUQLTUnvcqmQ7vymbyBsIZT5tnvg4FfQh3NpqRmPp
mo6KOi32DmVxzONYInlYbMRCBO/pqH1FvbXBvx1pDl5uH/K6mTmfMaOPRLmXBEuHUhbGb1nXEHXi
VT7/4JKcRTBqKGy6shgWxEijHTxa7zKmtBZw1je/c4tER6Re7xMby9vq7u2l8faUUT6YvQ/MMkXg
NEuPkvU1ir4yNMQENFobforaz7jjzAKcyM1vnCI7YVOaUd+MM+5p46BL4Kl7H10RPE2TA6jSLWXG
Mu6kff6YA71Ue1TfgZr6iVEBYJ+g4BbjEQH9k9+PzLE4OhN6FxjOgAthwMctlUc9+whVySmltzbn
HTRHP+mMfloqsaljBedcIJ1fCAUplNAzpYeqHZ00/Lx9uOudSufHyU4WxWKt9LoCbWhWAEZTNoFj
ueFWJ9oOCAs+r8zFWxujgbRa1cImQvrG6oD0HmyG+j7Q840q9V47ft1e2nqh9mJpjN6RF1EwVAFh
q3Yv/x5AvSUBkcvpDxTpUUUTvXnirKJMyEDyrz+qY7OrjoULohNugLQOsnDxLYxi6oPFABWyjiqB
eJ8ISHKk5ausPmoVKD4LsxiJ2MX7ZpQBEtAgcReJ+9gMiaEjwpgQLIqvoQBQ6QDku2pui/1ExORR
nbK3UnvLAJ+npfrPoUtIHsSOmIWbVv80l98o9BM1f0/Ln+08chwwjsLTGYVXQCEA8ACDHbqpuWYq
vmrm8nj7AHkvjlF40SjkqKSgJgrOG4L80GbIxGNeb6Nc8W9L4vhXOqvixLDvMNuLzPDsDf3yVvSG
i7Zl7z9JMRh0XfTPVnXV4j6msvYe91NKIpQ28kZoyG1Bf4iz/jYVLMCunFepbJQ0JPHF3yKYx0tb
MU9ml/IHtgXiZptXSOfsocGordLMxtRSgBA3ZQJa2Uq8tvRXtIy8NAAvKmEL9ikIEutcQ7Ek/k5t
Acipd5kzPLR+6VvAaav3qpd+ZI8ChkY4d/56X0EIeUmrx7zitg1MJcJIg5dFZUvkbt6GjSXcd9no
9Ub3jlAHZHuRv5TBsZut74Ji3Om1VhKAdT3XOS+jea27mc9h3mAkJKM4lagOUT5ddKF4ukAoK2u7
1e9CT+TmHq8cOUYe8yAtsdYCwQAJUHhUvHIHam4fg+/oGOQnhK+LnYws5kmm4lzWeRyonn5IHmqQ
y+wGT/4dgcAebZmYeApflmOGAY9+qxwoeRk4wfkjSFdK7p8fwWaB6jxPop5usPRM6V8Egr5JsFzv
FX90orsSlH+8V3RdpGJEMm5GX4+pmoCyzGtKIqFTcT6EuxQt7YDwTTb/Cg/5KjyhEg3JVCTRwO1m
C61zMs+KQqn2undr9sINQNTd2gnbExut4PCKKFfuJCOO0RNRIQ5zUGNPxZ2G7rPYpxz24oZHh3Tl
aTBimKAr141Wr1usSilaNEYsTjVOu2Up3Xow/bY3OBioV9qPEcc4NoNlGk0Tmriuk3oXVrKnyhmZ
W14N87pbiZHD+DRdEnZAygNxaRQT415BI+tfA4HqB/ou6k9jU4NwWgev8AsFFQi9KSFqTNBxKgFh
4H+d9mU+hlGHYTJpUR9g0Q1atIzQUxrUctOFYzZXH+HF/WS0XDbFcjENuDBWP941Efr108rlGMzV
2wJYNsW0LBOFRWZb26idLWGEtpEfA420b9HPaSDhXbwzwckQPpg9BofA3kZZBXip1+ukC93FC9nM
LlqFKYLXCDd1tPvfC+CZH5IH2a4fFxDStg7FZV7gk/LIGa4bpRix7La2SY6YJtJOHHUCOh2q+wAI
PAtmPqJ73Rlc1YuOzXHys8fQi/xxM3xwNn31YC8WzpgTE+cZymZMSXhn6NbysYYJHyg9JDBiAJ3L
TzStvtILiYxRCVRpyvUex2wB1UTbGIpISrRgc9a1quHOUtgs2tLqURgpdLgrI5MjOa0fvsKn96jp
oh5Ku4ebT5Fk+zvjgRetc5bI5tJikP0uEwgAPX3OiV6DoFV9WyaTs0Z6NP+I0P95edhxgk6Pw0aW
6eWRQgc8FAjmDCDzRUUN+LpoeKpE9bEzah4VIOfGsGA1QrrkwODDjemWN6HzKIwF5+x4Euj/L5L5
QihOfRJjYZ0DNLeDdGqQjE94c9Nr6mGAz+FIpPbu1lYyqicN0KOWRZAobP5qJWg2AFsAkwhtNOJp
bJ6yOUHeXaxvtKxisAxIy/aLhwKhDzw9zCVtaGckTZ8ICTGPAievvHZbLBXtGrImShhgYVSNpWRx
Wqd4EJ30EAI9YcKYujYB2FV9i9DCoYa8NpG1R3ApkNEscilaijanmldFwS6Mq995VQGUMhcW9/bp
8QQxCiU3pDxFy5jmgZZz05Yiyq7D8hgMIqfIdN1ChQdnoaariNhF46obbgqsseh0bGGrkcWDTgGy
joaBq5xom9itHymXD5xEr3xpduW9sQNL/CF/Dp95L/A6+mI+hF7niws0RaKU6wUuEF53Zg+yZlcZ
IHBqYzsVuqsN0V7R9Vexaw9KpTwNSXGoU/3YpcLDMI6xo/TxUdBQijOryTX7nOOGrYZESLMAdUyx
dP2qP0iV1AY4Szm1KRVY0/JPc4tZJk/3qvTfjEuunv9ZHNsQVElRHBcSxKWN1wf7ID7WYmsv6P8M
C8yS5a/9tCuL3C4rQPEnKUFQTlr4YvnERdrgfQoTODR1uygq+nOxcqA9paQ9lK8S0nkUck3fRDul
BLkDr7p6moZhtdfFfrNTLMibBJ2gQSPTdlBKGVMfVFQSdA8e/eb2W1uNvi9lMS69mYD6tknx2IJP
Gvhj6OIzdruTtiwfuoPwwL3sVwPq9LJfHC9jDWZdD/phgeuZbbst2hURedK7JN7xBkbXzM6lIHq4
F68K/RNhDWAyatgSsmjvRshLm/AkMF5mps6a2PYVnBLZH8uFVKbEsZ08CYyWTzIQBIhDiauQC3fT
UDhdV9m3rwDvjjN6PVPLuZcVbFOefJuphx7cN8WP2zJOzTm3rjSr06cywcApDp0OCdZPdOwUj+oR
M0UOoCmFRwVE6XJHXpFmQjjAm89ai0QubgLbOhTN5SIUbaZBuxd3pWLt6wQYILJlV7K5UwXVub3a
626Cf17xU/H74uZJ2ViCNR3yKPgwDf0BpLKjo+y8MuBqwHG5MsZyCFUO9PEGh0c578JNvGm/A7he
/A08sI2xkHDfOwhVC8CoFkgqyV6E0Sle28Af9BWwQkxFVeWr5gnwfedtOtaWFxwCnzZrVO7sUaqO
yuZFWOumUj/LYp6cKfXj/yPty5Yjx5Ulv4hmBEECxCu3XCWldqleaKpSFfd959ePU33mVibFSZ7b
Y/3Q1l1mFQkQCMTi4Z61ea0B7QKaz9K3JyCYbyVmheEX1Qp2wRPUTk4MlNlrfRY6bea3Qyx0gVlb
GcnlFyHG+WcdtKSBaNxXDuLeTDgRjMBswEHcgUv/NLHW+Ra9nRidpb17N/Ee1jdgaoisBjOxud1Y
KHBt8z3UvHcrB27hDgOiBg1sVdaYKubSBYT7hIsAbqL2tWPiI/4c1JTaLHLtWJN2CHLuJF6MRpqn
jyDgCc1WZDd8qH0j64UwGOel6fN0XLkI08eYbRh+1heMh8qUzrtueZIOmuDwj/GIup66H1PmuL4H
8rynlQ1YiIa5DAixis8jwH0ye6j9cowGEvWaEyIE7ypk3p5d/hR2fMh24WEioYSSuqU/0FO+ssbv
hNo4COemZ1eQAfbQe2qLcAUiy60y7hMuyWZciM7w0V8+lFoEtc1CfsCMz7YD3NkYmfYWeeJ9TNzb
qAm3JBQfcSXvoqaxfKn62beZsvIrFw/I2f7Mnvlm5BxqVY3mlB3ZtexNQCEuXZ32WLgg2AoBWj2d
U4pn/vLFVRMvZ0kCKxOLo2xPYvbBjQrmkMwZVik8Fpz6ubF55ycRQZyWBYzp0WMS3MboGcd6Y5Aw
sonyuHK+Fqr0F8Zm56t2FVfpKYxBVw/iWhUKgoMzDU9Gjr+SlqhLl+bvJs57PkoW6BXrO5jyDzkB
maMf2NdX8x0L8HVk/+c7zbs9g+SFqQI2DccDW0B9HI9hawCzewPCoMwAouNTsbONZJZ2+YImDFik
Ua4DrSrSWKN4au5qgFqau3U0wJJzv9jlaWvOHGxXcLBFQPTRGSYg4ySmyu1kE5nTiD1kc16kTWzH
BZSYXHstiV++IH+3ZPrzM9Ma+ILCYsC7Mih0RwL/OZXkXViuxttrp3b2flWdWytp+3VFAoCYc6Sd
ke2+a7cA0JgQx0UkNBVE12BKa8ubxZG+WuhB7ONQSeU9fJQZJpHJxnGlJrGUTVx8wFksqaucaIWL
g+Xv3A2qn485vqFkxge+Se30hv1ci/GXQq0LizOXQzQvJmEJi2l2V2ul0fW5Ecqv7bCT+20nkBNn
mOnjtXH9Ci2+bH8v6byJpaO+TLIcZpXqsx0GoxmEQTDnJelrsPc1SzPPA22JeuxkWGpAxCbboGTC
aNf4E4RoxuRX8xvXHg5r/aSljtn5ts6xyyVPyl7EsFrZbD/iiCYb96mFkg412aHbqivopC+S9G+R
wtl+zt6nOE6CemhgD5Q0H91L+V6ZUWaWCJ3H+wk740PrL0Z9d5LH1qzGJG/kTjddO7/3MRPk2qtZ
6spTps9ckd7rIgu9YdoA4hQemGvcHfMNYFp2iSPU1ZIlXUiLL3Z85oBcLZVDGRTdDn8kcArNpjDZ
O9SnXqUHzfZB76u/j4fgWTI7hNYeIsthG7359/QUHunO/1HJBlmr+ywGVRRVNjJdXPElUXjmE9vR
y6Su5gLJhXSH1mkJSSyg9vuDegpMvAkuNgMz39Z/06tefAX/2p5TkYXV2OZ5pAuHuncNQlTXXUve
F10iBDM1TLYTGWTKlx5fjV3wIsgIGYscnzfqDBr/GVXZvu4olorDXD4zM3NQSttmftnLwmnLZKtX
amlWml+fZE2ilsvIbZr7mhXV5bPaqIXB2mAvR/XBG4A0akEO7I5lbox+u/3/+1nzIlufZ7xI0hF+
88jfiFXcF6b7Duny/dSSGz/ajR8ZysotX34e/u7FVyJ5dqDSyocwmAajX21qR3LNUTWbjQtuceA/
JmqPPrLCcO1VWgzezszOInQONb4uiaa7nJvqvthPk13aVJyHNuwq2GDx4KpcZhpq86BznPnrsCee
qF2CMnlTmIr2WSHfuf7tFg/umYXZclwlS1H5x3LiADHZvugedba5buI7LnaKEM9szPzxqCR4eCD2
4Aybxp7oP4f7SVYWMP3QcXfy40RrEw7bdeqQpWLzheWZ4xUNH7MsobCMStGkBjNuIbuF9iXI8hxt
xcUteThIIGoobRNw9MybKNpY102cKsSJByTrOjcKCcMPpSFH8GkBYD/d+/WN1fh03+cv3bnJmduJ
kyhowd4OqIYuQ4cyZK6tDzw9qn3vPwaiTJ24iEODg4rSQFJoex44bPOGduB1CIkVdO7NCM75Uk0K
Sx3yky/p1BglDfdWJ3t3kKDx58KjeX2C0kNV36NkYNfZgFl7zR6TfOt3mdURjCRhLDCESBz/JHBF
iorib19BpBITIFbKE2LnpHJNWre6UQOQZRasJxuwbaUf6ErRfUOB1lI7/rtsIfLXNuSDEAhMll10
F0euw7zEInLu3Q+FElodzzD40HmfoF1/EMA4GqWIEmMM/ZMeVHvRUKdzq9HO3OrFa0KgdCo/MaRM
vlGy5C6oFDsWYKSMe/kpbPXBkNz6nrjZbanloJbTUeEaofcd5ijRqzLITqPuHm+aQ/UCcm2xvwkj
cCq39ROYWripoNMBls+yd/SmFpsqcHsDgy9WIYVOEVX3FYrvZo6zYXa+toci6z4olRR/8fBOXN6Z
ZQZYdO2pWyZJO0jQNYavEdlgFchxGa1jMwvi34ofAvubJMKMXPLp99ijCIy6+zHHY9YFtXxb+YO4
lQaW77qhbSHhG0aPeQDUmyfFqSmBhwh9dEzs0ljZNENq9xGAlHmlJTtVq3+zIe22aSRj1L8pIjMD
oZ+tdnp0JxHeO9pY/FbAOWlXsXzv9/leyesnkaUvLedoqGSylQxDeEfUBnp5mnaSArJtqn7j+a4F
9AnGGkGp0qQtNWg0dIe0DXftENRW2ygvHEd4o5cueevLkDuBPlIrUnpusEaXnqRRBgHdIJObsFD9
XRBow6GXiOQZdVdVO11uXLPB674Piqy1Sdl+eF0Z2nUaQWMibCLIEUeyXaQlOQGKixKigA6Dkmz8
uDm4ufajT6VHuQIHKhk+u7Z9LnXi8FQc8hJ/PtR/GpE8qbK79+X+tpTHm1j2b6vM28hU+9XH2qlh
nmxqpPiMI8g2uz5eW5Sig7w2inA8YQz+FKoAK0u9YoReeluEAIjFSW4EHX2vuFQYXiJ6E8LMRirn
gK2FMsSTG8EtT4S9zZiqmwL6do6uTU2HyD1oNB4hC0ZOkc8xX+Tmxy5UzF6JHosAE11cE5kZh/1t
lSc2SFechLabIs82Y5JsgUzaVH1jDRG5DxP2zpXkrqelmTH9huUQnWi66nPoReeA5vCUUHYD95mY
LqDPRUW2g54yHFv66nqxlWf9Lizybad0ThlUaFZ0mrfpI/ZAMtd3BtB+l1JtZxTKtT2UhjY9qSCY
pz2XzK0tNhangQgoj2llZBZhWezyOmtsxeP6A5caH3cJlBdZgRsdCLYpQx0DnRXvDG0I6A0rUg98
tvp9XFQYtFJDk9IU0JyoUUeka+kLJel0iN3SQBnvQxVuY4vMDx6TpvAxF5oUbCNUkQ+goxGjHYk0
O/m0o0Ye1nwjZa6jiGiXtNJH7o6KoQUqRhObRz3WnlPNf28B8dfGhhgdrfcVu/fEbVdExJDlHpqo
GgWxTH/wJc1pB6Y/qrlCD75fZ5YrSW+yV7fPkQQWSdJWhYFfVRjpkP2iZfIA0ZLCRGyxa1NfNvW2
voUMPZy49EC9BIrRYRDZspxCk6btfKOiWo3VqgoOXidjiFgdi03V+lAhAmTdTLWMQlo7f/OqtDaA
X6q3RUqBqy90ZxzyA0m4Kff+vRf0b0Os3o0h/V0oxY+OqTsolwROIAJc5PBDYZnZcnfTJ0H1KLfA
xbtd/FsWSWxARP0P71iGg6M/Elx+PBev0Na9BULjDdGo48f1XSGkQyLAQ5Zm9FeveXuVpLWpxuB3
HaMd69QdGs6JDZbNE4jDCZ6qQdlmXuUZEZGFkWni06vhq7iLQUrC70cdw6iDS6F1HAlQCGdPeg1I
FtWy0IjVdo8Tj1X6LjiNuXyMfJCDToQ8jAsd/8cDs2zVuM1plKGpUktZ8+rG+fA2MgVKDuAJevDS
vDwSV05fo1QpHY5Qz+RdCQJKrZPtsWbckIr2mGbjVkmL1wIyeWMh2VEv7EGrqEkEDy0a5D9EUBRm
p6gfZeortpwVP11FvxlLNzE1LwntkZB7kZTcGEH9aTO97MyIKtTA8fcsKZJMSU7hjNQt5Q0oUAKQ
VeTJJy24PerADOopucmH+kHFXnckA/E9gSi7W4raSpvM0StOjNhzU4MXmR1oIGEsBv3kq907K8qH
oZUPdSF25QgW7VxqEjNgvdUNgY0THjrjWKACUXpbdWRgd9LYe1JqtyofekjU4MvDR2KklZBmXxVi
j7t6qNTqFa8m0sykNGnKEGGR9slXpYdB5xsxJgdJLshdwLWjLvcWdwFpyfoDGqpHFvWWB0R6NcYn
KtoNYAuBkeQcWBTxkAeI6WOxdTUZRPFFbSuBu1UiavoxqowBOtkKZpM9RTKFC3a9RLS7TObHiJPx
4EnsLU3r0hld7U+oRzuvVTZCqu9DL4g3IDTSMf469IZe+EiGAw0hfDIWdi5j9E4af/AhPzaqd8S8
93uHlwB+OrirZB/NDabcSikCDL/cirzfx0JFLVOpbZYDWiIFPeYHOunJy3XIHLXpScEssDPIhWvR
nDwWLLaawH1E9yHYuwFkl5qyfFfcyFJ15lshRCI7TzZEU6I2IUdAo6malatDY/UMxK/gXDK9nny0
GdQl48C7FzIcOzDvtQMlmpMuoTwVV/07zfonWQXuq2g9s+rkT1BEfMDSyqzmUkXpPAKdZaQ1jagq
ZYhA82orat9U1Zem/SRrMJ7FSF7nusYJsiBZZbOKRh62DXJeX/nK9sYp7cKUDTIHamaFlW5IuJJq
L+VF5/ZmpdUpxlKCGk2wMY3vylyHErPgNt67NWTrUop3bmhWTKWMVp7LXIJGE/SzuTOI0rqeJixV
iQWdOCdkomtiLvQ3Zklc+7KsOK0OadaQYyUHmf3SlNxoyzXc4dJ5EFA3VUFzoTJ13jvjwBIFxYis
nDWd7aLaAMos1Pp9+np9UUvf59zOLG+NfZf7gY9kyyuSvdxw00v9TyoX3LhuZ6kfjbeBME1mCma4
56TINc9USQKmyiHdY8n/UB+JUE4NBfGanEaQI4I2tl9aPoOi2rByCJdqHDouKVwBwTQTUWa3y8WE
EFrUoeKMjUDwpfoAy9O9VIJyLI9snUqDoaSyE4TSO5y9yWWIkHRV/CGa9gZMRCt1noU91xkuH0Vv
HqxvcwH4ui7kKEdr1MkiJG9i1E0/II7Oq7X+yVLv5tzSHKDrIZVoMI3FnNpJXpIPdw8qsFvtNnzN
f6YgTS92yhYURN1ruVmbSlgqsV2YnpVcSBzjNHU9DlawmzqPqumFQDJN8sqeu60sCcRW4D5bwwMs
7q2qK4rQNFkFz+llAbGMaNGEec+cyNVNou215hcJ1qqUSzM7OpsKFDhNKlXmXtTv4qLl8UiciWoD
Q7vUqp5TCyIaAB+gTrhpnInlrb8ldnDqX2qzhIok2a3cqIU6ycWPmLlWVw8kIBOhv4w0trfGY/Iy
fA3AuRZa3UCBTn2B5J0dkLOGN5KzYn1yDLOSyYX12UYXcTYqagLrE3ioforAwt+ajVXt4OFv1r7q
UkfpwtqsQFNradEI2uDKcC2/aWWldio19U1Fr4pNKXvtvs61bal5ZjPkr4oQK73mxWMFbVdMTOCV
BvHQ5bHySJTWlQw32SmhmTanGi7ZL4eVF2bpi+qEEhDHCzzN88nrLivQtkIdyvHG3uxazM6qELnq
+T7vh00th2be3q98xoVnUz83OfP/GQNxejpObpntptLecIuasxXXt4E5lRNdHc30ta+5tJloXuD+
yJRCEWf6TWcVZ5dnlaqX2Ex3fILH3mqeZ3dxvVKRXQp19HMz0884M+MTQGmCDGaGDdtMIy7M6ved
Rf8rvPkSmO7C2uw2xl3SqTxgDBN01LOLl2mEDgWDB+1B3LqfymMDh5C9Fxj4iCxhoSF6/UOu7en8
OgKenTA85E4b83HTu+Ql4UgAU7Y2izn9RfN7f76rs5sImsc24RUKPLGM0fLg1c1lizSKKWuZFUpr
OrZLx1NQqhLcPHBnzEf2AKQGuquIFAelskryzS5cixuXNk6olCs4irIKUvjLU9LXSaiEKizEHcZW
KOB5HGVVNVr5PovnA0h9CEIo6EGIr+bu2WlUAON2oW7HHelQQyrFOww/tMO4HQ+SCfSo/wEe/BF4
qAESLfQThb5orTu+eB8EUGO4eIRTMgdARlkUtSxpFGfi/554SQMbo0fbCQUwrIIgFz6cUCDjxybe
Js7Y7Ji4rO+noV1EXHFhxSNmu9KP//WJv7Awi+l0pa9SD/xwzpDzdy0C4ypVj7zPVh666d7Ozvu5
mTmiSQbRYZAjGXCA8Ldz8QpeNitwb9vx7fpyljdsAvMLgl2js3PoswqVDBej+Ep5G4jnPFzpqiwF
4LhJus4ABiMYf50ZaEZl8sgFddRNvZOfJ/J+tCfuAMq8UR+ur+U7/46iCYrvThXQzYO+a/ZcyqXS
sB5kBhguCp8AKAf7WXQPXaD7iVAusvLnDANGa9Huwk0WKiYbFcxdUM7moZ+adAUN0PV14vqtzXau
BC4AsF+uLG16EOfnQaVgaiYIBxQgSi79RYCqSpf16rS0aRQdM4RWfigQzsaYcluDEn9fEvZucnu4
tcgD50sqC6VyR6ErTiVeWf8UVW/UWwkjp2tyuZ7JBCoClGsA0M4valQEo1ZD2Q0gD1CXb/LD4FB7
nZ1uAbxyaWd2XeWsTgeWMe6o98lHsC02iVkb0U55I5gPDFaxVV8w1ivrmt/bMfcCt6iE4mBE6qfc
iJsyzPNt1RNUEyl07BsQvUao+LhtGW67hqOAjILvZ8JQo6wlhPZDD1hAmxB0r+rciaKpsVXaElP5
VkVB39Kl8pSP+PIFQac89bjpl/CqWn/D9P5JylFtVOLRM8ax+uyIdDtVdn3mAwQ7SMyW1UrdKAM/
tlrbge4dAUFTjzu17D6qhp5SAl6JDFbQfEJjoml/F0PyW9er91D2f7WVe8t1dlNw8FmpZa4YmSzf
8kqx+rJJzbJnR01FClu1SGa7PsqMhEnkRpLixoiacsURL2SZSOgZDhChkyjlF7Lx/GlTxkxhkRBO
/at+7/b+qQJrAmQXwNEwQZQcgTlQoINMdbuu4/bdbcK2UFCPIYrOMHJ3eR1ZzNCnhKK0I1VI6Km4
8YNfKzf+e8RzaWL6CWfLK6EMWam+wPz+f97NcQuaU4due9z7wRmseMsOw2H1wV64/ISrMsM/8Fog
KLy0G1aSTtRQBYYZiLb6rnTRIUjYmj9bWt25ldlDzfyQdEWG1n5puWBIh6zC1/Aug85vcJqwXWIX
3k+qYGuoy7XlzRyCzzjongoYbscTF1udA2HmxSuv6sKrd+F25gQxoBNUc64QjqBnSm8wHbBXv4SO
yps1Aa6FnZQVRf8KsIAxmdPSxnHrax2W5Uh82w2oc2eZE9L8wF0ZMKZu5T1f2L4La7PvJpGwyMKg
gyRq90gz2QxLz/bU1XrxdH/mbvR8UbOvpOUF/Efkwm3fBC85RBl9h9tNaARHeFZHOq1NBS3EyQhQ
EDeg9Ale4W/xOOgBogFvOwq4e/0+uZXtf5QZk3t+q95Vx2kmybcjYIQg9WeuIXKXvMlUNOICAbqG
lODyypXcD2mVy67Dm2zfh3wb97vr3mTNwsyZBB2aD2UKX6nIpUPQ26VN83TdxEKgj1N9torp6Jw5
rEplelGh3w4sUuKiUt2YOq+d1i3QPi+Lh6zFZDItxBFP0E8tRK4B8edH0WdrhA9Laz17F+ZV1yhI
UKJK4Jt5nDX7NqEpOuCha11f7oqVLwzn2Wo5bysvLhVgu4BBqTzdGJqVq7Zk4a+LJLJ8uZ8pC7Qu
UIAe8wWzh6I1u+j9f7+GcwuzoFKJYq2KR7j6YKgVO4FujOJp2oqrX1vGFNmebZREi7p0oenuFFUG
cT6Q+Ed0fLq+kO/ZEjt7s4DgvLQBTpi0zkosJM/v/KbbStILSz4JwDzX7SzQw0yGUKpH7Ip/z7MZ
n0DtsBi/YLDlMX3KXnpMgMiFgeHF9/JRsuUd2ctHb3rBnPAZAEYjvq036e+1CH0h1Zl+CP7hQkMI
MncZhOuDpA7uhMdtLQ1gyWoXbUHE4wAmvBd/igSKj4b8tD49sHjNzy1P3/vse3J0xyPiwbK0nRxz
f3C3DeYVMP5ixeYq+Hxy9LOH4GKdM6dSqrWgSFz/wV4zlLaCZ081+gSU/AnkpmTHM9tN/gzWSAOt
5P5f5F3YZ7BAE+iXYaPneZfWVWSYakQYj8E+O8G+NTB98qGhmgeFA+v68Vp4ygkookCewFEbwiG7
3NqqiaOYBEDMaWisBxma6jkzBl+3y7zYxrK+Ym4pObqwN7uaaeKOcgPXiEPU2WFgJSCqyG3uowKr
mYmT/l5b4EL0gACFoECDZRJ1ri6i1HKFehjANR65qVqgyMmOiRWntnxA/xqZw5kBwANvCcVbJ+8x
qH8LLJnVOMFJd6C8uorVX7U2+2ZjCl4Ar5Mw8ApdSWjeZBsFjGk1GEb8w3oNe/neny1u9skSNUlJ
QP/zyaKHMDdiBxMBm2CnG0hpjXivHteBzIv+9czqzL92SERkfVpkX91IGcaFxEfnHdW4+DdvxZmd
mW8Z5ATbmXvMgbCpqYFdWE9W+FiXPfiZiZlD0dXQp3mFI1j+io/RbWUQowfLePoKfq/yEFpQ4z7W
fyZSh8KJJ04L8Vk7+n32c21UeuUufH3pMz/aSVGZdwmOaVVRG+AkwHCdjj5f9ygLE6nwX2fLnWVz
ej8UBU2wXH8X7ojDzPGAW/6THvqtClVeYuYPMeLaclJbWAtr/x93QweMAL8A93221yHU6omSoA/s
H9mGO9WNwFAB9HTQi/gvyASneOjbUwHqlv9rbTrEZxs6yGMysKnrzIdxS/s2BpCsh5Q7aNz1zo+N
GhJfwAY/6WGMUdtorTs7nc1r5mc7nZWeTLse5hUZ1PXRjaber3zLxefhbIGz3EsfRazlKix0EPnb
TfNfPSSWXWuSj2+c/KUDL7NvxxvxtGJ4cirXljY90mc763X+kMZo6qD4GNx+DSla+hOkvTZAtR3W
cPjL9+J/PuMcPCA8Rv1YwSpHuQAkAt0JBlQkkOcri1qMLP7upjZ33I0/dNWAx7Z/I8hSjBrwOjPB
sCuQAjv+gE4oOKL65+GRpjaACtsV89Nff2VP5wxfWqcST8qwzPgI1PdNv633k6ZFf+OtkiMvvfPo
Hk8Rsoy3F+Mol9+vaKDpLPU5+6KuAVhg3x8QH26ZIW0Sx7vLfq6sbeEmXtib3USqJhT6UmDEHfbU
QYiIoEJ2qFn/q12EJQ0hGob9J2jL5cr8FFiEIS//gQNMzaX4Lt/SPcM0yhrx28IbeGFq9jYxxa10
SVHBAw/mW8pHR2L6UVRwbGJYuXDLpoBjQWSr6N+K/WWqpCGhBTJpiDiXurfJtF0JhOHYJysP7lcy
PDuGWNVfU7N4ouniVB2GWMfRGGx/B6GGTb5rT8W2d6gDYK+TbydRI1DBgKoxCAzxUNraJjpRWz5I
T5Mqx/Wzs7b02QflPYmUIQtcJwyfi/jU9eVBcM9kQNNeN7SAFAJ9FSJ6FbVjxsmcoCAZ1bjTKVZe
ACakb/Q/00EVtmrQPxm69dM4/78If89NzpsDLTgJWtLUzEkUvLeRbwGn6v+72/d3YfPaoyeYPhaT
FXWj7ydduUlQCXR3qyQoS8HoxXpmh2eIRqrn3gDCJkAdVLO7bVA1++HjQfJHkzn6wbe7VzVbp/Rc
eAkvDM9OSUYBhYpbLBEsgoMj4VuBbp7toLEBTs/eVJ3WLk5A5UTO2vlcimkuTM/cgFJLgCKEMO3v
GBTAPCSEZFMdp/7iOpfvUh35wtrMc0tdr0qw5iKXATuRSQ4BUgt/W939F9SFa5s6Xc3zV94dxqFQ
4UvdH80fUNxjFjPdDl/0hfv6j+xgan9Tv/MdXxtrX3jxLxY5i5wiqU7rKEl0HFjpjaH62qMjqFvI
RO91I3vSXtaf37W1zkKpWnRZRAXWGmI0i8W9kccexm2e4/wP91+ue5qFQONiebPoSY+VJlG9ES/9
DiO2DvrRGzD6rr6Fi0vCqKYA0zTe+HnxQCS56oUjPKfP+o+uKEqDiNTu6uBnwHMkwUHycH1dy9f/
zOLs+ufI5BWXwYNOPWmMI35JPgT2hLVUjeromRBMflY847rZBX4AOO4zs7PLHyhx3lRdBS8aN8+a
J7bAvFpypv6qq/qjlviRjQCbtOmxiMZs6476Xc0ljNxpGRSsShfs0RC246kL6j65uEMyfQcIxAP6
qp1JPAx6stbDKIYufxZqb6C1sq8SfwsUi5P6GAW9vpjlC362mJk7iWpR8UHHHk7wCHqot1PcCb5u
lCrWaobTX/XtqT8zNfMlORIxySsrdBkKz0zB/QX63OurWbzIZxZmHkTpiS5Hk4WmBPHoM8kPwn24
bmI5lj2zMXMWnt82FZmcxcS61QLjkZg9gvWJByGy0pt/9WSfmZs5CuTnbMQkLg6bphshWCV56hmp
9+f6qtY+zcxFBIqOmY/pJiVpvR2U37K+hp+btv7bxwdkGBAVLsAQO9u2JojCMe9koHZHZlaiNWTv
cVQhZwRxk+trWUAp435OwwMchAryN5x5xrT/HOnOlCECi+ljwAmM+ITo8s47kO3EQF0cx00WGJl4
JnbkAJh4KjerT/Xicfz7Q+aZpMalLG5E7gL7Ub1EJaQNoBIK4wPfTeGJvKUnlhjZ6/X1L37LM6uz
vDJCU7vXpxvds1SHYIwK+qB4hcZgOnXfvuaZDeXyqXbzaSg3UpmD2dHG0aLkJIeYZIjl4Lffs8bo
x+6YhWtCa3TxEJ2ZnXleOcMAOgo6U7LQgx5fGBJcv6LsVfmmCndpa+SZwfbNZnoBGgcjFYrl+XZv
wz0LY/xTPYn77m0IDGLXdmCCIhzaQAG4Ade//dpHmP78LJahOh8aikgYsw7c7ONdVq+p6dJFExpV
IOAIxmCgsi5NZCwvSdf5HJM/+t5rs9/QlTKrpDiip7bnqv8KYNgfqbzJ0PTFXjEAdF13G3eNZgiX
Wk0y3reCfvKaPwNr9akJhoGwtNvxrHQ0Jbltkw5ERhill/t9myVWlINzpexjwLEViBNIdTTaVcjH
U1lhcV7JBmsYiv89wBdEehimg9YN1DAxgHS5SplFHuJCCY34yN+kzW8JM8U0X3HqC+fqwsj052df
CzSKyRCoHmYGsTndiJH/HAPv/JPmH9fv5sJEzuVyZm5Q9F7MtDbjqLq4m3YXNkbWTDyNj+xNPqJ6
dt+BqnGN9HyBmfPS6uwRcSn03aQC62ud6kN77A461AExpvgkR0b3nN1M8ZLAuDOm4Ro8//623DQ/
vTUk7oI7vNjl2SMj3Nr1tAafkobP4PNBbb2xwmwtmP9W+/nSNAWVNqg0dPTmZj6CY8KpkWoI9YFM
uDOTZHgrpdFiPnuVSmb3Qn0EBuM1z3Pk9sJc+byT37vwizPjs2sf8cLFNYKO58SWrJiQ/nqcCGW0
DbWTu7VZo++fdWZtdjeyzvcxj4OlJprxVS7Zgu4AFFHyTYxSAkaAI2CrJ7G88sH/ABv3YT1p++aE
Zj9hdnNoElFtlIdwM46PWnTfQjz8+pZ+u5ozA7ML0yiKpOoj1jiS10g8xvGN1DamCj7Z63a+x3Uz
Q7M7oo3g/QKLQLSJj/TXBNRUocicDsCDKRbQ6VZPVyx+uw4zg7PrUAm58hjYUDeVvAnSZNOD2EJv
nevL+h4MXVr5wh2duTamI79oWRttlHuFWTEYIyEWphqqXXzINgMzqW8xMNW6v/KH9kVK7Ckc8qy1
oa2Vtc4x+G0MEKqb4164vWJ1HVgkMjzWa4n8ymH8ui9na5XBk4BB72lcHyq9XH9NwMNyfTu/p5yz
7Zx5lzzLiBt70DdEbauzlM1gguYYJS5uE+AwHmuIqoS2JBmrukDTX3zFs3zpB5ytrWT+OJaT4lsy
gOLXSAZbEwaC27h/zF2j2/RbcAwAnQs9kNJC1RZ4WJGbkgYmFAw5T7WhNZjTdD6v/aKZ9xEJGetI
wy+aygrTHNzgEDvcr01NrX3UmYcBJVLQVzSASODQ3ymkOIwlebj+VddO58zHaCKF7PwkyNkrKFrQ
H8N4IOLluo2vI35tu2b+hYyYLk4qeMpoMBjGJ4URfnoPxa2L/zS73/V23HufiWbHicU3SfCPyOlq
BXjNzc3Baa0uMNLHoYQI7qDjpBwImujECMzY+AfYSN9X1r3y/eY4Nb/rJFphxhc3pt5pWwn0WRtv
QyGqrcH7CBC7JjtQHEFKPTSjLzhTuul/Q6j5+u9YvLk6ylIAT8mMYajgMsarpYJBglONNvKPAeV2
eiwf3ffEJA/JEYCTqUA98TlWmXXd7qIDPrM7TwLVEGwijQ6npBErdQ3VLB8n6JBqRTfhnW6BKeYE
jfVdAOMj6CN76DeuM5ktfYTzHzHLCQs1YUSHtMImj9rKKKXEKfRV3mtlwSGcG5n+/MxFKYEsxaBi
BkMapHX6x+4fRHUCsjQJPb915MtSaHBub+aLh7pDP9oHQ0B8THcg/ziiFvNb2K3pnaQNajGm98tb
HbD4jvrHC3Buddrqs1WCD6cZJQ9b2TvuBiQpVvMw6T7pO/04sa2j6Kj/H86us0dWHO3+IiQwmPCV
UFSu6hy+oOpkMMnk8Ovfw93Vdi+33mZ3pZFmRnc0Lhv7iec5x2Yr6rLVIpxhacMzi5tI3MySgIMS
YaO8Y3TVVdcCEtExHq+c22gkbf6TptE1O/9zwzMDHHYjEfrwpwUAFNzB8jC94pb+InvuXw3p2cHO
rLAoQfIUmwlihEO9ySF4AyITeJTmP2k1LF3VmTHWtBHprpiM8YRkQONNceKDvueP2ipddW/SUhar
XXPfPw9xZn0KfTTNIMSnQ+EksjWdrYCK2TYDOSEXxwyMlvlSKbxaC3dNikarVH61AvR7SrDuMuWp
4vlmYAI6dWzdygpgVmW0UUwOcjTd7ZpqU0sAX8TkPlCQrHNzY4gILPvGvgaVBiKHfVU067KiXhO3
G6GrH7GIENFaO1OpfaSGu6EZ1gSC13IqP6kRlDCHRcDBNS9rohFhGhYmr6g6O3MxqHpAS3zfqdML
zYQtKn9AGK6qPX6+k/nqplwcoF9ac3bso5WLcUxk3KnoKWvBnKZ+dMZSirKwyJwetu6HgHR1iRBb
WCdMX2t2KUeFbdbq8+++5G8mzOmJfB/hvMWCYWfWtJIypZcQyHkMvqrHiezIgw2QkGQqjrzvXyWs
vzjkcdUIYMKQoHIFklpzdpCKFLNYxSitPwDTCJbUTQmKh2U8xVU/9b2MNYOcszRkaQL5KHA7uLVl
bkUaLdQH/sbf/TnDf+3EmrlCyjHY0ScZrmHT7SnXd5Kk3/W9jAYViONYcY7b/iZM02eJK3vM8h5b
OmxHLb/t5P4+1zHNHmPvrDz0gbzL1GCXZOk+6fdJQW6bLtuGLZrOabQAG/ybCWL62WiumSqGHBTw
uf6720kqKlLWTPG/Kvl5/dqNBqiLQCkerqlyEXntWjrfEnNh3b/nUqZ1wRRIKXgZTHXOX5NabBwU
Y0SWCnkR6aQAiDEiiEn+SYXauCigInGcIqhpWoqCdMP5/db/LY02+wkzBwTBrZSpcQtUMqg6gXDV
JAwOOgazw9gBm1uNlnu+l91pMEYH+iyDpsdT+BCVduCAjdz7/ddcfew/zmPmpWRQSlILXCs++ABs
Fh8l6ynvVr+vcf2d/1hkZipbNIejvFW4zzdl6nTbBvZSWRtg6GF2lzg1sxt3olSAHKsGfZslHeir
r1A3MS9NIZyhz4cLxwbTnxLKEf4QTDR2dhMvMhNdPcbvaFyfP3RLsmiYsgTXSnYYBguxk84Z39Tc
bR3yDjk3lAr26VK78+rOMK6J2UkKiql5NTk046CPUbTywbuKTLnp3vrOWLghf0Nep/v6Y5HZfcVr
yYJI4pEv+rtGPVQ5UCBtBhw9mAfppQXR7aCPoH/Mt0mtbRQLyFCQrOomJN3C9x7zURp5iMLahYFZ
+rJ/o0dmv212fRtSa4RliF4NMMXe4+BXsV+8D8/THHe2DNC5Gvb8OIrZRS5pwpUgwHlPUyKlBnwc
d+UXzVacILIxPYq62sLTuXqxfqw4c1QdJpc7FEv+bBD0a5OzArA6AkVP+1gOdnAH67nin0tG6np6
+b3u3HOhIzwm/VRDmAYu+Ut0hIMGllOBhnn/ZUDvqn6Q3EV1vukqzYsKIBcDgwFmgRU813/3ClZA
YzJCCNMP9wgrdX90y48Kw6y5k/otSMV1sNxOKmYv/5MZ/LHwzB3pnaEXBKybfiLMg8mk3WDWu6IJ
Nr9/zqX9TV/7R7LFLb0RhiRif8zyVdase8zySUkHMuO33xe6Wkv/eZKzR6srAR9Ejjpz5eWX4DDp
FVd+eyqc0JU/ksfRsbbiUXueqgTDOl+Tm0WQ89X858eRzp9mlkvWUOEGYUAenYMCojexk26mPvES
9P9v1McfM/B9b2bvEjRsPdE7mF++KY7GOtgoNxMXIlmz01LWOv3sv67od8w6L/0ySRZ9XjOY3LA6
GGxvwm/m+RugrDeqrtm/f8br2fmP1WY1CCkGPdoYwvbyZngVhO6NRPb4OHqBIrxRC5y+ABpAZzda
y52wGVe8aTespk4EaA1YelUpXWfRVy53dwu/bOkcZk9VaxC6GxbqQNOsU3MUd8nK3KBNDX4kZO0Y
YPtT9zkvGqar1+rHicxeat6YOuZuEbnHEQwBPYSgag6aclPorcfoQwUUBGXvhsIdXXlY2PPVNPvH
2rPn2xG5NVNwOmLP4wq0EZmtbxC2bnpfOmu7xQzzqnf/sdzsDQsBKtYqxwuaYlX9E28XWnfgvECF
dSUcFPe2iy24pa86e7RGziUlmgpr05IWuv02CB7zIwW77IYrdg5tronzL9iVh9oJTpLfbRiwyxFx
zBXyhHW8YMeu5wk/zmD2smXJTKJIIMsu3d5tjsp6GvsXt8CaLJjmq472x0IzR1vqUgwa8Cr29SH3
h/BxQGV3ca72arn6R8Y7rx6DzzWT0Sn7x/mGqp3dxYepnyr51IHA9HJDc3HFWX4oR+A9kgfUq8lN
AxVLZZ06YtduG3fKMJblQKdj+sU8/tF5/OHhlKQNQM4bJv4kz1kd6nW66TbivwdnTgb/+2vN5xQ4
1VLJICXcm8pua6J7bd7bWtOvwV/iKONw+f3lL1yOP9iVH7vSmrCrh36q9cRQ4OxLv5TQZ2yefl/l
ejT7Y1cz+9I0WpzlLW4HSLbt6kjX9TpBy9va1ofMWbSkS59qZl6KEcOx4wBLCpzmqqls/q7sYcRd
66CUNtsgprVLJzqRNZLg+LTUB1vc7MzUgJe9yeXsT/2s3veQPxnXDG9h4i0iT4urXXcb32WSmSNt
2ciaQEEx/x+40BAoBh3UmlOHb8luXzfb30vNPGPUFJUKAGLkM4t4Vdx4RlYseN+rceSPutLMCaZt
K4aGN5GfyycSv2NAz6nCYywv8YZcv/ffW5ldyJgE0EqRkHdklUd01ADls6kvlGSuX8PvNWbXcDDb
RB1oPX2ZqfcMfh5fwYDYYm5x/bMYMiabNEDM6Oy+gTIh79M0SeBJ/sAoyQN3Y5BXda7c2qmLWHGx
pXz9+L6XnDkvrhuF2snwprrG3LRBTyO6qP2SyPT1A/xeZfrzH8YJxOytwSSKdyzJK6IyNxINmKw0
pw+E20MPArGpW4KI/ndrdT3FAK/1Pw90XvPojNGqOKKwP8lw9jGuBq85tOfmla8kRzvRbbMZMpus
ZXQ9GJqAzW6pZf83/OyPG/j+CTPn1pMwSyQZTy3ZMIxuhidZWjeSPYnpTSUXrT4aL0sJwPUO6I99
z0wJ67imBj1MyYRNCtH/DF6MN9bbXYH6P6o9K77Ljvo7towugLIZYMqRsS8mItdT9B+/Y2ZnRFeW
vC/+RKMhhmZWUDaadKSm0R3N5Zhe5ZA4y6HouWRMFy6cPrM+nZZbVEr/9O3KzVQ8V31UBJarLVet
HGgbLGoSVcOT/feLXUgS+GAGhrodqi0G9INc5r1vqneDouAyTc8En9bHUoP/qpn4sejMHAV620l9
1qG/XYO9M0VVLb35/eFcv7U/lphZojoahIz5/3+kTlMRKWYO6EPh6QNbbPlNcFzy9dP/8a+o7MeK
M0OkqGnVxoJwX6adm1ePWRi61DwGxlcVub/v7qrN+7HUzBrlcm4kmaxhKWBO5V52oCg+CV+tfl/m
73HD6el/rzOPpEmdWzytKb4Tbn2j28n9pMsudhCSjDedm3nIC/HX0t2/Xsv+se7M5JBSFWmliwn/
kQL1HjrgxcTM+OizwzTS2a1MoE6h3rjq1ub/BOr7uemZ6RmKTseMDTbdr5KJkHPVv00RNnGzm0mD
e8nULTzAeZQtZZAmMmpcG6VC/NlX+I61U1EEaZjt+f17Xn92BiZHwa6goCn072+d1RXYL2p0sJMI
mVADiisiLyxx/WZ+LzE/vF7Nc0J7mBPyMkKTktd7PixV5K+/tO9FZkZ5kihsaw2L8JEfC6OA2Jmy
GVvdz8t8DYUx7/djW1puZopBxwnxAQITSXOy1jlapRom4YzHHno3bWk8/b7a0glOf/4j0qiDcAQI
H80iNX0JJ60s/qDWuf37Iks3YWaAI14ZocENYBkKAmg8hlqK/5oW5Y/t+P5I06n+2AdwqjlTMXXq
Z0l0kTRxQ8v84fdd/D/26XuNmcmVU9J24wTJAMcDWBgTRwVEwFIc6xYDFJ71JdgKCmzOIuxk6RvN
7C+LUJiTOjRWS5ddZKc6RrvKrz4lD3hKLz9Hqr3c5r4eiqj/2ux8EFvvSFxGBTaLvgjQzF/Vl5Hb
Ibqq+makYHJzWvzL4xTWj/+1Ms30LTUNBMWGgtH+Ob0mevjpGHPYY1IGbiV9UBUJs8K8hc852Z+/
POiPZWafM86EFQiwlSHSrDfNYcofe8dCpiKvpYWW/vWr82Ot2SfUaKmEI2gh4WLaPSRqyWVKyzW7
9SDLsK02kxb2oq2/Xij616p/0eOlShGGuolV0aTdFNtp0X8EJcltBlEpf6m1ddV0/VhvZvE1GkAI
qgaJRjdGUL4Os9AFI31o65JsuKmWQJheE4se9Kp1+cYdzFkKYgUdPLVE7FV5EC0EeHzqiEROcK/Z
oNSYgoalF3n1QX6vOH8bBHJcgzbZM6gLegFjNgRH7c74Wrigk/f664L+WGZ2nCDSGGsrALDBuJuI
1SpfPHXPpj3izVnuYsNlcmO/rTbzpYQGGBJOAbstmduv2DpMnAk2rhFg3LRVJhx5sRUKavurV+bH
HmfOFXoTXdBHaeiLlFqroS0Hv6ibT6U1faqJYa8wiPB0bPSiIOh9sKjnHu1B2SrpnQOFQ3IgkWg9
nrDC62uS3pRDj5wJ6mGslDcQmHOkECPN1fA+GsQJOmk3KmeDvafqc6J+FE0HcrBqBLrNkAdXFMGu
acSDQWsnGm6h2qDZJB7LNbiwnqsaoDBowEK1LsCohTRqK00Pz0YY3OepdAlJYCcQW9DScgUJtXNS
QDy5euOowEn186gejEDckqRyc1nYGqLJvueuIlqHmuFN0VoXOYFSZJ0VkgO6uTvaQyVUHmx5bE5Q
2LSbKLRlQFhAbeSbrDtUSfpq9vVL2o42pC09Lcg/olhqbbU3TszM1qP+FoU5lPS0lQUM30q1usFr
DdlCa4WFOkJ4mkOYzzhBpO5StOqT2hc2acVTpfePaQRi6kCvPIvFhyHBtKTWokms1TsRX8Y63BdK
u85Gaxulipt0Yh0rKUYrg/Y9y4vBob1+Hrp2xxgIEsbMGzvTbs3yvbe4Zzb0XsZAWUHe6oIn65Er
TwXItkuozWWVeKKjFIAre3wKK0wJJdBfyLSjpJBtXA3uWL2FebURMTgOQfgpG4arsOHcG19SZTo1
VEYbyCgFEFAagDypG5tIrZdHELU1swMZOk9m7w3atB1BaRR0ZXWxVVo0BXQGGrUu3oKD1SuHYE/z
9C4q85U+QCYSH1ViZgXp0d5udetR1OpW6wUkgJPbnp9Kfd8a/DVWeqhlJbs4rrcwuQe1tAYbkdxt
mzXbxowg5Ei3uOzroUx9mauHXqdrOqLFl6lGa/eDWTggWd4I8DNmECRlEVQII2qtc/EgC3IHAb5V
1GNKzLiXIf0SYSyugShxAxMrx9GDRjtcP0iKhl0FBUPZjYYntXvU+YsVD6e8Umzkvxt16PxRQBFE
sRw1tTCogVFFJSAuLTMD3OrZhgcjcyINzAQthsYxPUuio+jEBhGIY5B+KyJr25HErRvTqRjbZJK6
y4bikEe6O1iqP+ajr7N2g3vniZFugugDtnKVlJqn99YpBU9N1FY1ssjxnrV3atO5cZTZQn8pM8UX
xERwUUG1GVPIUL7tI+NGL4qtPuB7TRrT4/Ccl3wDNOMqsZRV1hGvVzLDrgf8HCi76MqmDlNo5TU+
Yb0D8Uy7wx1v8teipvdhoNyCHtovdIgjm131yFXLD1j9YanZSRrGBxUip7XInX48KSbEMarCK8JV
Frz1gC6ojdcWYKlOEShIsquhYxsq+SZWQr8km0Dt/JTEdqmGmc0nocpUslFRsYuyuBui8ABsnF0X
/TEEFI4cc8N0ZCk7DASoyCa1UcvzygRxVXgozZfGzNHxLFF+2hsjcwcl94R+IvmBSFCxHiH9mu/S
4UbpqGtCeD6T7nkd2pECkctR2+F2OwUDTj9+KRtMaeRf/fAYsMtg7gnEkZRuwF4geZsKN0hAgI0m
oAiPhVk5CsGzwacC6ZdrFtGaS/fpuEl0yANCUbjzulxA+fa+F53dc3lD5UulDnY+QHLWqnAnIArN
QUQUP5eQts5VxaPg02rvNH6JcY/y/BHwYo8qNwKj0SVurAIh0FoYNrirTsKod4HG96LgdgfO4Iqc
OZXtsdEcczwDeO22XPYoJn2bDpq94MsPB+bVrebUagC94QdipuueJutSv8TBWjSpS3NIaZhQiDaI
m0JvIukoZIvBRIsqWjM8q8BuGZANDVBfwKO05NvOugTpox7cQpjXVgBYF6AANC8EHj7qLyyEecf4
a3pblY9lgJpkZHkR1AZLUjg53ovRFG5oGHaEMhPPNTto8X0/ocjqqvF7CgxcLz+nUB6HFIpdCnDP
dk9Su0nHU81Ml46Ya01v1PCBNmjRBo+RjtLf8DqwEY6O2TwzoHm7lSvD05o3Iu7UuEYhyzf4xVTP
ROVOVadOWiK69HkL6tUyvql0bW0KCA2kss/GaUHFjqvCtax75GM26W5Ncz/dh7LGfC2/Z6awM+CC
cyHZwgSsdB0MAETASWmynSa7Cn8u1RsCPT7QI4QGeklgDpEtl0Cpc5BMOxirfW4euXLsTclOpPux
300yM7L4FObodeMrOIghp6D6gwxGlNh0w5HC0T1r5LXqUeONCZx3aFuJ5GS66SVKCLXS9yb9hGyN
A5fgcBOz8OP72CVuJAOiFlrAS6R2AW8mW/eWrDtFC6R8uTGlt7S/jXTVDoIjxDVtwOpsA863lXqP
g0tf4tvaOBsZxz8JvxuUXZWYjxnFlew/i5batSxWgXoh+Loh9lQ/tfITp++QlXc6eRe0hktxh7s+
XUc8g5JO7ELJ8NhQ6JmWr5EqnKqF4nP+nrI7TLbr7YmOL6NwzfaiAueNx+vzABI//c4yvxAC2RWc
ipRa29QIbA6JMcJT12LAhZXvQODbgxzZmK5wmPJqtq1txfJtnz+HHU438lspgbhqvmpzDhHYzB41
yQlhjpocLbG0R1zQqW6EsKPr30KKWILo65KsOqo7GR5byWJbBlpb3Uji0aLn2NwEWC5IDwmEmfV6
sNORbaIkdFIuHmgVO7GOxera4aS2Ky7jsPZZqu+0QdiixKRWMDjS8JSGJ14ddEhoxKRx6/YyNmca
nDFf7lBp2zehXfPbIj6H5AxN2Yrdk+yedi8GrnW6MsNjlOwk68Eab0ueOnFx6fHCgCyWm5smTp0G
FM5BeZQCAhMorSLyanXvbHxtQJsbS2da7zTNmExqnhzT7FSljaOTG0V9yPTYKYd1P+5l65Kmt5p+
z4aHVgfsERc5yj4pSC8yc60DrDs8ydYecuEo+IAsE3M044Wnhld15DDoO1kanAJ81tY+JHuiH/sA
NA9ARQEhGSOKs8qnBFruYRc5fFDdOjZcAyxKqrYOI+oX07+CwhhRlAeeg1cdk6cxSWzLiKFxWbrU
6qHj1duG1ruRoXpjAY59WkGPvbZ5oGxzDOZBW9WGxrAfN8BPBI3L1NAe6l2eIrrrGs2VIu095DDM
DdSFSehwTGbwDpN91jkcAa2k1FbFSSsVO6jucqj4JZltwiiy5iMLcyfqMIkGDb8yumECb4bsqhRB
SKW7YX6Bhf8yCIq1cYsLO3ioSDtVvuZK7qaR38FY9PSJSIndRWvLvCukkw6SodA8l9BFNHBLzeBD
IcStjNYbVYToUnEKgmpFmL6mWXvfW+NKaC2UUaIx9npYpD5oHM7vICgSDSPKo1Va2SRR32s9san2
HJNNCw8QV9uRlk4vUw9Rt5sMu5xFdxLMVZu95ORCS9w7NvgyIPxjgtesMDdpqZNJG4xxw0VAH529
JZhwjMXtWH+W5kdunbIqdFpQv+eIBZuOOmHLNm3Y2S1sY1tG5yiMfKW+HdQ7AV5xQ4Jin4Fvh0BJ
Q2zX6ak76OcOtBZdvzaVyM5EDIFy5JDwGJg6sbXsRoUxMgLrHFjpuohCxIay+pBDxnI4SupDl7wO
+j4cHjlG5bPa42bikBCQFrBctHgDSU2cVD+S5j6z0PzkuEzau0E+xwqC3OoH6Y8i8CGFYRcWA92M
sDtOT3r5WuUvrWk4TZBAgqb14zpckRg2j8P0J06jvCSlAYvZrExrz7Rya/AnknR2VZ+F/qxKj8Q6
QLLABNmQcShbuJXyIUG6oHI4IQQMkQlh11C38/qFgZ6j6GKnii+x9pFlcGtBeAHMC+EAMTwmtK0B
whPADFelEqxU5VhL9RmRTtQXq0m2m+GmBPKzOhpuyBHDSveR8ZjpF8ZzqK0/iIFtUgVo8ALLT3eU
KohzVddId52Cu5lAeLN+6AeI0w93cswgJH5H4AgFexmG+xgkqhpTcTztvgGFUducBy2DLwptJoG8
rkNwZOJVarJDRHzuzW1RQQ3gQwhgObBvhGKe0TFUoaPSg0QF0rtzhFA+ELWjYMbZgj3uxAvhL9ik
rwJMPRrPJL4x9HeZPqbNWUgXmj7luGequIn1d7Nkt4hh7LRDDU7NnSS901MLCetKjqHaEwCwZokV
GRM3yIWd6niJtFrRLFpDa9XOyhYmM1rT/ovAADPEqP1T3b8HYKDJAKmLok9F5StT+5CDGClOvxKR
Ah1t7hXSh4RLDq5gW+8RFXbCrZESo54DZU3d5sZrnluOGJE4lfD1+GAEfaFRcWtEgxxPUh5MlwUw
UtJLzDL0bDpHLTx0zvFYNFtohaNF505DyGohGFHesuGONIkPCIQtifeCbIpJe3hovDDNnIF+qNkz
4E52aonnQkHRTDxAOfYul9P7Foww3FTsCNE4tZIT7Y/IwHCbHqvyqQ2eoZ+17uInffychiHM5C1S
TnFXOFbdORY+UVkhUklt0qClm4p4FbX5OdMDdxDKrcrUExqHu26M1zW/a8vcjqbN4TVr7CmN1M2Y
Zx5jpVPq7SZC4RmhPLHlCgxl1RMIPjyFP6sGUsx8iwBXHs6sx7NpWW4T82AU5NiH0J2vkA5RmFkd
sLF+I1Pda5C9pmTclTVzc6hclbJhQyfdNioBipt9RjVvYJ9DGjphcWeZoR8KgPmQLygToTOa5WO3
0zBmXynSXg9CRBFxCq0sI0A3u8ovaozvWTBbsr6y/o7Hb5zhrmrWSrckV1cTNwMmu8AY0VjIdkgD
DwXZnRHdlD2xTS3ZD2nncBUuKR/XISJFMylvpTxDYzpzKowN9OCRahmU5dJbFfpcFoxIZKAqgmER
y0hWajLcjfBsQh9RcUEEXYDtCMYKAvRuD9RLrb2EBmSgZXqEfJXTVeBupr1Lu/ykF3STxc1JqXEQ
0Xg2K4C6gZ8chp1MmJOUO6W5za3IiUXm6vpbwVSHyvjhw8ZK+T7mnQ0eIexnXGlZ6RoxzkxGji+q
wJf7D4sHqJ+oNodPLcsvC38jY+bk8Yg8ASFOsycWw2BVtqrGzEXZiEOWEiNZoroze77OkEyTcXCI
RmwSlaDpyWpqlwZYakiIPKXvzNAxlQ7z8whek22KKa0kuq0147apPtTkdkSloe0hLgBotTEixHpP
tSeGrK7LLhH9iOA+wt6uRO+WpLdVVX/WQekg0cZJMTVuW6yMVwMtOSLBsvb6lEJAW84gwzjWQHwq
Fcyban3WBgcZUqnIB9NMV0DpFLZWDWsh85NSBfF9wHL2DiLwPPBoWCMjlORoDWPyXoHRAa99OMRj
lqK2mjZASoOocYohSsM07NGswKtVpwUSlcpluBKtmd9a6PoJvXqOaf/ZUsnLAsx3a0zrT6XEv9SB
XUguP8ooGCu62KNXfye3zVZldJUqqisHuhvIUHirWeQFUfZuUX2bZAYygaRHGMWN4kPP087Lhr5z
tc4qthkUTpLeHFze5WQVYrQDfOjIfpFF4p0fSR21rmJ0+HUDLFITF+om6Xi5lqzQU2tQNKaQbesy
+SQr5VoELeQz0vbOKt+UNgbyOjvH1AQSO6O5p2TxV84tzRFyAdMXN5lNc/7YiCpGnFrcjhFqNDQH
UkjJb+qivBnN4iaJWrCEGjV4i7PiRulxlgPh5cpU+Fuban4/yKaDMep9mIMZMpe0wA2s4KAOFcpv
hkejYxoh0lIT6SI4jAqLdmbS+Uxu7yOLwOuMa6towa2FyCkX0achaY9trrh5C7r+PFzXVuEHcogY
2UxPBfQlIoRpSYpJnrAqD6JQ13J44MgZFJ7YHNifHOFYp6/TALLg2iNEFpEY3Enmi4LrLcFORtpK
ttKDTnG9tXNAek9B0h8LvyavrQIpy1BDlmjaJkfNUntpBOpHY2K3BXwK0vQih0QLfei7Gx7Juz74
0vAAKti7Ar7UzJX9YFVrZZDRg089EUkoROHCjZKfobxigahSZTDmKGmN1l1NwaGN0msZHwftA0QZ
BTFcQdZZh3Is/aox2aSX28EYUEF4IcgC+1ZedQqKB61NFQjjhWINzGZiD3G/gtTCIcwunEyUFwx4
ytzjMGBA6NhCgSGjt0or32hjeJDlxDbbcyddTBrvwW6HfH18hoKarr+CMcxhU6YUPCsYSM0gSdjc
mzK3KxS8cdccrcA26+yiJDXSHoJtM/y6hxS2LnpIOjT8unADgUF0t6EZNSRuEj2X1W1libUQPuTG
tgExTlmvHtPiJWs/q1ZdJaNkR2KPeppqhf4ABjwu5JWVpE4h4b2r+LBBstI6FY8WtlUtH0YcDdU/
NYW4dYqc3BKwg+1Kh8BDLqX7ruR2QE6F7gqpQTj5jKDZUVsk8VEl7Br/9RAgCBAQSgzHE68xFY//
cRYbdidPfet6XyajU2rBLYP/M1BbMdhw6tKqt01SNk4YireYxiHC4GyDqolKL4XS7DDt2iApGz0p
AHgd6lgj0igTPfcsiuDjJLuWQLGXnpL4MeprZ0DLvG5eqkjzgqE9cJo9UIjZ1wZkASFlXYONJmet
K0nR18j1J4PLmLgqVqFB7tI2d4aqWzUlegKsNldK3d4anbnRzeRGGjpIKQMPH1Z2b+kbE64uZzEk
FG54p/gpcuWy7HySP1dWreHbp5tBGf0uROV8IjKxDhV4JVFORulXbKoUpIDK4AGaf4o0sJjqhlfC
YlJU9hIV1ThD9jCefQqk5JCUsIttv6vZRTVvB+W+zyaWVYTVcf8x1TpboFHLnh6gco2snjoBapiK
XO4Dq8crIBvRDE5pUrfqzC36Se+yDI+d1rbg1KnrZynCgC5Gc5mGPL7NjgY4EjWYggGyKQ3ymDwr
VzVrEKnhrWOQtkHpVKiWk6LaIwg4SZLRj7vwrIHFsAvegN556Jm+r8PgKBXPMDO+JphH1WSv9zqe
0EuI9fP6q6oPlEBKbjTWSmjsWMu2Y1PtkxoSI8j1R9GsLSneNxLztWlSvcWjY2b3nEHIWrVkaDpC
wsVs4Aoz9h6DMDEVJyrnb4pGvZKDL6ZqyR3TMqdNol0zxFtqxjtegvdeWLsgRlFRi7whic4yMeHd
g8zpmbRR4C0TFC0GTfsss1c1eU1ba2OgtqdSlNCmyhJ7YVbpmpAC0WLUtUxgvHr1rTbE2hKtK1MV
ryvYpKlqIIHQ1jDfjpJDM6FWb0SanKsp9qigz8drzGGUuM+baCxsGcBflMOcFn6gIechAT2StWqw
SVwWv0cxsWovBhyJRO6p9BgCDqokT6Okugl8DpPlLahq3Tr5iEqUEGMv0EqYStQzyvtJdxdT3w6K
rUh7DMfSFGcIUL2JBq/uP0gFxvoC2y6TFQJsp4gHXwId3WidVTN1zALfnd/rON0ERW+z9WrrJSjF
RkPS9n+knddu5EiXrZ+IAL25TZJp5U3J3BBVJRW993z687EaZ1qicsR/Zm66G2hAkSTD7Fh7GdyC
MIooNwPQgK+UdjSVrp88VuIvpfLthrMf9U6KumQg6K62HGUgTj4i28QIAKIUZxTaTW8OR7hlm6w8
GUOLGahOoXSLJwQK803VP4eKvqnofnWi71RsBnXdbzhBjpPV2rkY7Y0J+1Q6ckms2L5wU/mybSgV
Z82p5/gyc9H1rOMUgEAxqw3rQetAY0+R3PGXpk3GPsp9oWfVad2xh/I5V7KxcsoVnKqKn2avU0z+
qoPCzoP3MfolDJbTGYesQNVthpteeml81ZWbmMCtWyGZjpN5HwW3pvzD9Eo7lsHqw5s89A9x/Tuq
om2tHUMcPZTpJZfYMwnHrlpwUylm1r6m0MuyaC9L7DKQbCFWmBA9uGGD21oB4efBdSjLtk/Ueqrs
IvM67a9rxJSp129CPd/45W6ornTvYlLfpeGuw2QrCgpH6zCS9TZ6xkKUnwRqR6G5r9hrRXJFRRpH
yqXQX0sWcGqisd/1G9l4UzjSkuglofM2vFsGVoza1aSP2/kXmZEzhI+hUNitnHKPuBWra0v/HZjm
ZdxFR6N9KiLKi+m2jp+D2LNDCU+h4laHdNA1l6V3jwaKa2y2keJXWfWOlviomK9tODjWROFKW8Pi
UFH0ZK+Ykp3m41XPPVrL3gS1PkQKjSHTcIviZ1oF28pTqAtDpx2kjeJVm8C/zCtlr1c9vpXmRiyf
a9N8q7l5xeWzXmWbtgpuiKzdeOpgx9wmo+ZQZr4jAXylnbGn4MGMditQWdcp1itEZavmeyZSXuCy
YEYtV7LpuhPF/ehf9arp0sF0whZcaCztmv4MHpIc6beBdtnCddC0dz+mRBEVV9UGwv26k1bdxP7o
Jsqp0JnPVAKp8CYXL9NgbmTt1yifhFHg0qw9to3w3gcX0oQhk9yxPFtHFfJNKb9kEEay+jkxFYxs
A2rNEL+6eIOrHHiueZsAw3qSdycKtW2N44bmDYvwqaUd5DfVxuD6Xua94xnc8s1uT2VDn3O+Y+F4
DbIg8masP2FRu3rzu5RerFB2rDwHqMe4oHqWRpomnr5Rh/s6yR0p/V3qb770JwBDSJR4owSta/UX
7XBZam8FV7qomey2UzdhicZ8PFUdXT8Vd00hdIUJraV1K1QXmlWcApr3mvwc9+02qB6LHt8/jMiU
YF90P6vkxpqB0Ki3i5AfKUlc8QSQ5hbMrDiKsQFz4OlvU2hGR4JbA5KWMgV7q7rUVfJIxnKTRpMr
19w9i/ooep0d0BWKKnMviv7W4uEmJpKSBlvJFBy1m4ADCgdNzWZik4y5lRDtuWmpxDzKFiX0KF89
19TSH7GV2H4o2h5ASOzPrgsPBruLSsiz1ZDKKgOqyMDCPtOktoD73pvhWeMVIGGxi+gyjAtglltF
lpyA66KU0rPpKqyLhWMU/qFtb2upcPTSYi82Flsn+4NaAKXV10UrXoid5jQm4sx4mhO0N1Gh0mNK
DhFdPPNSTABK2Rys0ac7JdBHuBnC/SATiMjTZ2XpFkG+bxrz6EvlttQaVzcVx0omN4p0B4qUbWV/
YlA7LGgdIyJtr6K1RUs/MQzXo/2lBdKt7utOF7J7dUj6cIoUwsLNpNTV2nFbAV33PHXY77QitLPg
2aNXkosIzqdHlUuzaLyIAW0h7iu99Kvn4WWjOhiqTPXZ/SDEYqPD9uhGH8S/sedGZcL3SahG/Kjb
R0rjBN7rBI6nFKI9ApQVQbody8pJoan56mtVTpuATvvY/coj7mop3RqdHZMJ4Vmg0FNiE6nCfaTc
67n8JoecVI12DITfvjBtROQXUpHZafJniO+KOtyZxv1YlPZgDTM0A4D7OulQunzWGcsyBU32K4ov
bnEN1ZsePRgx5ABhXjCTk2b7Yt5qQOaKttjkke+OlOFSg0BsKF4j7clU/kTyaUyVbcaUrFiXHY2S
qBfsPnwqs+JK8losRDy77LnWl8VVB9GjremvgHFKcWMr4ZvYlYWTmy9mWzs99wmDAl3KwItLDEpq
ZRtlB0O8UONkn4bvntDyG9imqa0NBWFJ8l7MV6DavCvyGaszXXXUXRRQT01Dr1pDAmIUtGUbx6tl
WlwXnllRTGLm2tIq9a1nTSrdeEBypopuN71TxW1ijlB9fInD37WGzbMGpircSFY6w3DsW/qpSfIT
3uyOlqq2EIZAKWD7sXKjTOMuKyYnkUdHHDPwode5yeqpf1SJTqH3ImaQtuvXShZ2nLyywIOX5YaY
B3uc0t3Ei5r8fCsbcIMegmBwO9JuDTBNyWc+zxearOQyDdYjsZGy+oIC28qOa4WlbGI0N3V6LQWR
28SWHdFP8qT3WsAMY1Qwt4xcaWo5QDW7a+4j4OaKrhzFmVbBXOjv5I5gxXGE0QE8rIe3SZNtLZqG
WVfbAXCcrP/O4V77+m8InnYjUxEI7wqHs3HoehrFHnTZaR9Rc/czXCx7thgWmzoFbDMfrWIAWBFs
idtNX2EWzuEmStf0hBOx/tuU8bSnvt+V0EEMynwpeCxq8Tbt5W1GqlWZHooaR7/uIdUfU+syVx7r
6DYw7gxeq2fhxKzv9fhdTiUoBL/z7q4Ft0lobkH3tnsPmqSp2yBnLob8tlnsNWXYjzq3h4kjW99l
3mtkNK7oYTmX/6KhQYEgmO9yQTPCp0Ct+WOFeucZDfe5XTvtBj5BXhjbQfXJvsQWvNplNB2jXt3k
4YNq/Yoy2W7N3paxIxlCThTqO0vf9eVzJHU7LXiNQRtL2jWBzpkETy7hpqNxBmW2Uiv8p7VVusvK
jyjCL80kv1ba1m2rblvq+6bE5pF1YSbsW5mwR1u4hwLyEg+PknUnpGztANO4lCegikYK1+kZHzN6
1Zdm96Z5T1Vpi0G5lfp0r/ePunbIveLKYiNUyBXRJOwTxcdqBJLyEoe0QarM2En9jj/Qwz2glx6L
Tq68eAZGQYPmJLityH66VdqKiOanRqGGDhKHiK8NFDk7HWmN+q+pF1+I4G5GWlMPetvCYBMd202R
kRDPCovoeEsimCalesr54Fcnw9AhLAILqzSc2sjtQf9Ki0q+jY74odlGnZ2Uml00KsrNWPh7T7wC
qbbDgROMvVIVlY52HP3EftqpIIpiWm5jQwSnE7cFWU3j1P2Qeq7aU/GQ+fnjVMC18Kmec//OzIZ9
iuxQMRo7jjzICtq+R2LVQICZQsPxSDxtSWdXRPIH3iSrPtFz2WMNzO7X/VLVJ0Pv7guaiTj7u/6Q
/g7LwW5D0YVIdlLD9lBKmC716s2g3Uz0EcOW+iG5nirFrdJ9pYDdh/OtlUi+iVaMAJqSH3113Bai
bDf0B1Lg+w5zsjTI7+JOcPzoxQMn1NqJphbt2XdDMTeCijGmRAC5hiFcNhwS6884wq9i76YRkcUU
HU26q6LjUBCGnrU7SyEDPsZiMo8uMgVnqJi6Ku5AtaG8xYrjBfctXDtdLjc1fdiSIsFTvduo6Vy1
1B5CxaLWCF2rwm9nLhEp3KdxRsLe6FhDR2w3FaB90ci7SA8dXb5U+5sAokBIyGI7qLs6gHoSxVK5
6auEO7FyEEt6BvRrVBgGPR473PXD9DXFtKkggwL3rq4toOwBrQA025Y17Hq2nNYvD4H+gK25G3uC
ndTBpYQyJgVwqCfpd6EqQGw0GyTBnXTt2ksupXg4CfNkCNnm2Z10I+JNVLSRc+6zKR1IifyHRJ41
jSzqLM4vpPyxihJHJF9mzOrrzBifjLB8Lzn1uQBMmwk3uZBIwJSuawSzy6ttWFmukOoXvjgAxCEs
G7yLOgz2agYfRor2UsSGNsrQkAEXJlpeNWBgblp7Yt3gCdS2rgOZ5Dd1XUOngvdhqpssYbMXfuRy
AwuOd83q6ur2bsKtWAIJk3Qqp4RCzVPdtEvuFPptQ2nCk5HomFCn6Noe6Qvd9obJlNE8NKRD3k/b
NNDf1Gm4oCvDjPmZthqBEHMExM+hQouj0zoKx30E2cUPTDg/6UkWYgAj6b6ujDuFpAZy6uxWNXZq
EuynurxWBlzHaKIHMS6RLE5MrDdeQiHeD1Qo9OjMEg/7NPtVDuNO9sRN3euHrjNOQlfAYyF/iDBw
ZRCPfQLQMCnHtq9PoQ7Zzar2USLA8upu8ayOaWsW9yLvZ0hDW8/GPzSKk5nixjQK3Lq+8RWqV6Fy
oiKH1vmWckx0lbXXxmc9L14TjE+5FUPjC+0a5Mshe+JvQaRBa22si8Qrn+O8sGVNulL7UTlORnlR
6tieAC7kEF6StrHV5nKgt2sUKC9oTPGVHYvWVuhTF46J9FCa0y6ifih65FoBNLhmOEpl40SMERt/
2FlcFNycbmTdK735os2oU+ho9WkCFiyH24aLVG/E9/7woE5YPpKRBHOSNaBSokmiuJ1MTlufV1hR
PGv03TLKT0vsD0HB356ka033cDxULqPG4E76pgjIrGscPugO9lxbYhh3Nf2fji5vEJm2zGarASSI
muBMYr/thfRBmylEYnuh5vFDpja2DxYj0Nah22DXSvUQqRY5GD6vVzH+jJ5E40tyDDX+Wcx3var0
3iLYR75PiVMJjiGWOOAVF+l4kEmLEDlP9fJA+wJsspmcAMupqL9P+2FnsIIrorTzGNZElQnvzdQd
fd9Ld1SdGjy/dA/HbNhVlXcpB0pnN7r5q+Xh3S5sI8ejnNgPqS5uCg3EsO/HAGpF+0MPg9t0qE/6
EOsHKZWPEyegM3RhQp/Af1DL6a7Wxv7HENb5rhTGtzDPuOQG7ZsiiVdZR8lZJom0lZuxOfaWRIuw
Ef2NFlFREzSJMZsY3DVFRW4P0IDf0sFp1QuILrdmJB/6tHrgxnLpzd2EssNUtFGLbj8o02Wh6gD6
NSux6Z3GGPn/XoXKUdEVOzPmmts36HMJ7UGQujfKxHLTppRlMoidHflaZIuJdKFkxtEf5PJSqkXg
2EIm+9JXtP5UhxAxVyQB56IjzA++dwtxWJaRQNJaEupob9qrccM5o90ZDVWxRdMArmij5u9SXdzm
4I8rY58VCHwYe1ZFfJBYSVmfB5OFOLx0O2dwQD1uQZqO1YabJ7LoNXX/LL/5okf4MNxCNKblUll0
JooujaI/tX6k6Y0p3evZSzezGTg8vn+8s0KED8MtBGRDo01NV2B+lMRbr/PesOLeK7LKFmLeJaF1
//1oZzUrhmTINI4t7UuMfSCmSWHQ8NupNHE567Ls9/cDSGdnyocRFnIOsYZHCWniHym/dBEe9cO4
JQ1y1cB27VHmafNhWoRRMwZ6rIS7AEA5bAQgm93Ks5ydeR+eZTHrVbnRMjnkbQkwIyY1245qfUy7
eCvJ1dOglJA6feNisMqLSFHvw7F9SavwhwBOsfJDzkrGPvyQxRLw+jgTG7RpMMylh6quLgNNvZRL
7z2m4VtS3iZlvG3onPdm9ygQ0r4y/jznv6yJD+Mv1sSUh12l5yixG5IS8yvIrhjUx7tsz0WLCNrZ
pSvZaYfvR521ad8NulgZNPu5g6kicrydtyu23V7ayVt1vyrDXpuxCz1emMaFlgwoDrOLORLZOxiX
5aFibwkuv3+gs/ItrIYUTeUEoSP0ecbyKN6g5xHTSXxX6zffIELFv/5+DOnsfvJhkMWnohoe4HjP
quFUuTXoXsZJ+9NQs1+D0l5O7WBsxC667GDCBhLtEM7Ea/ROgKEG8EcPR7SDCOlpF7FHg2Plt539
oh9+2+KLSqnVmzWN4x3SFBd46VAEzmzUgvYos+ODuqWfBsxkw63CsTb89f3wa69/8Z0rD9eehMhA
NoyfY0k3UJyVDpL9/SjnBayWJWM5SaY3zsSfv7IfD1E8CFm4U19HsncBpuq7Obu82+tOuw01N3+Y
DSfSp+/H/augXy4XC/60JsmkiSvaYj8sEr0rJIMPr23CK/pOZnHVt3e9sitv5+D01iHx7s2THHC2
y2EXXI0OV5PqJwZNklvfa8fpKG4bWFSu7IQkBIhX3/++sxPz4+9bbKYe1OzeyJRo1xFfrb7T9keO
gM/LjnyfW+W2vgj28I/1X4G7Jg/9a+Dw3atZfBJNAhqzarYvkj0wOphLCAdy2B/hguINjjpp2jm2
GcbreCO4lm3sph/k2m8CB6ATwsuxCe3/YN85d7p8fCGLlZrSFBrQTwS7/kgD14U0JWykuzlDODoG
j+Nqfve5A5M7v0SbWlcN2VqsPhEna6VoKWyKCEKleIdJ3coCPzuCKqqqjjG2DLvp89RXg0EpmmrA
U77ljbW/ZWHafj+L5nfy5Ut+GEH+PIJR1pHcF0yicfqphXjcjeW+gXaPVmzlWc5Kpy3VUCSi0hRL
Uhavq+trv9PHHhYX91WgVLIQuPLNmWUDlzrmBoEWMI1Xxcxn3cwIadNlHWtxVVYXbzFohVRVYHlg
swda9k/aM+hwSgjKbLO35ld71pT543iLd9oacRb0AsFNvVzQmxU9u9OhGeL22hYHMRfeo5q8Zx+h
WC29Nq116pXsUAJaRFW7F5oeemlJb1p1oZQ9Q87cff/Jz1SUXHBlHdsehUYU+TSfv7klgupkc0xO
PbfTy8TYV7kGFbo6yCE9uYnkwwpJFaIjkLRq6N2V8c/OuQ/fY7Gx6mlQy6HC7qFX7E8Fnl8jSBRp
sEKQnZKqfbFAN0ylBTJpQciCS3hnF50YXJH08NOgjzs07UrI6FkzV0s3LEUFOeWfix3NMFVTLWbr
2Jy7Lj3dBy4MlGRmsQn+jDfkCN92bnVlkrgV3ks337+QeeJ/WYMfxl7sW4E1CkU3u+1lxl1TPrUV
6p7sBXDBDZX990OdPUxxY1AMkQsLdi6Ld2+EqtEbc64L9LM5x14BH9jMVtmmM8C62hDOdkX1uZ4l
f64o/DjwYtKJYqz7loFh6mxh0HJ4Sxhrqv+BsdvZPfPDEy6+pFLlPpAH7sqsKDCxFDVCsrJpzn/i
ywf7MMTig0Vdq4ftfIEWElow1oM3DEBRa9XduXvzxze22C8lHwk8SS5cLafoRdL6Y5KmrmfEttan
Vxpod28i2Px+fpydioZKfIwhq7poLrauTFKzMfL4Sn1aQpprH+kz7lUkBxHMnyhU1qyFlPOv8t8B
F/MxatREbRWM0qSu3mmG58hxtpW69MoL+62QW69qAwfB145REd6UVXRtKe0PGlYHwVeOaR09mWV3
yDv1GSjtoaTpMPQJneTarmthKwkwvOFAjvX0QyTFJtBQyMGYSizEVX3gZTDh6AA2JjByBXfRj8f3
IpWO37/T849owhbnFCcTbGEZUiNp5JDlnU4IpFWUC9rbGD98P8bZLdX4rzGWyV8Aj2Ygz35zYU7z
DV1ASjMjfmkRBHw/0LkbB4kDumEyQ/CBX0xKTxkzbZDHeRlDJt82+34b7OXV0urvPvRliX0YZ3G3
8NpxQJc1zUZ+op3cSE607X4Z7pyQCcsODu/KxD9fJJgUCKIuWZa2rPajKDMr34BjXv8RbZrUTvlO
pTKnbMGG3ddr+/DZxT0HQ8iaTmWyDLnpewVjgBoroOBQIQlFvmAHb9CIAQGUvXVHZK1ym9XbydVP
2aW2cuDIZzfjf0dfJgiIXpmXpLBgEYLWB5nVHaA5VLDNcKIj7FxJrnfKL/yb4WdxF/2vEn4oQERZ
tlRtvtQtzQO7yLOqtGVnkwT0S2Ok/Oi6DJqoepPkqPbLDqGPBUXUW8vL+Ho2yJyzBLZTCkqW+CVt
pBti1ZSVYNdq3s+UZHEQ7vH9+xVyZiZ9frrF6RCkSqolMgcQVBdHtYk9vK72HYZE+bZ90lbW45mF
8nm0xYIMLL+Vc4nCpXKmLWrvLfqe/e/ZrhA69O3qvP26mX0ebrEu00FURjlj3s6xUDXAlbT3X+kh
bpSj7CTH5t0nW/H7F/r1o30ecrF/NpXEvj672fuBvjXT6A7d8/3/aYilYeGYJoph5gwhJLBx9MEp
E2ttg/kKOX56DGVxC/Fj1Bkkus4eTv+kNSOEBqOJ9sXjKgK38pWUxTEe6UGIdQ4IXF60uGQOWeaq
TfKoI/iXO8uWw+xUlsNFUXe3KLte8hEGWxOWt61kxK6g9e1FFVmH79+xtPYCFkc9wU4FA2nBzhCO
bS06mVnspES71CDAB/pz54sKyzE84QO4keVVU8r5z38+UT6//3mafYC3py4UfTwpSGu5H93AhrF4
N3tojdvxItoER3UNnll73PkbfRhPF4qyjgdWymyCOeGhHaCJcP4GEjjCw/fv9uvxPz+bZuB9aXKz
thavdiRTHr8ekIgQ+iU8+IE71LSd6Ed8P86Zg2MeyJJ0nT3UMvTlQ0WS0U3RX8zJ3I1X0Gtd/1js
aUo48d4/qg6M7TlkggscQkx4V2ubwZmErs+/YLG7WuTs5Q3NfzYgULnD6Ko2fj/XPqb5B2gzMaRM
PMMGMsKifeT628oRDu1xgNe1Fqp9BtD4/FMWW2+tZEUTh9xj5UvY34d6B9RtMnjnSvYLoN9qou7Z
nZBjUwKNNBX5L2L5YUpZakGzVeCiOFiPORTcXMhWPvD5w+vDEItVgjJJi8ho87aNU/8otsEWgwUX
vSR2iHNq7vfT6WsRxAv8MNhyNkkTmsmW5wnr0O19/RIV0c5EYZkIFvFukJFGwfl+yP/mAf8FPxbb
cKamgdoof1Meetc8KnvzEB4Gd/bTL+xopUHxd1P/sul8gFoWG3FM493P5NkcoBScTkMpYU63mopv
Db4pOUz0rIOAaLw2Xf+G4PdAh+wVX/fjIOl2O6RbCN37opcu86yDNaz9LMrwqKGemwzpZCJRTcqc
7UWqTmPk32ix9lYLDY4YljMGwa9M1n9MXbHiCX92r/nwSIu9RpT7yszHJiTXLLwWE+UAxeyGJsS9
hwZj5WOd3bM/jLWYIFM5iJEvEfzh/5DnzApwCsvtjvLvf5A7Ybsy3vkFZnGRQpVsWUsHwjqPzHLI
o9mHnkwtO3bz4Bg//oYdsyuOVe9G72vYz8qISwfCsNPy3usxLBdhUwvvBdk4K8909nvNQJ8pz5GO
S9hVMa1UGWqM7ucwIFzeMLuHRmObTu0kdxoyITu5zJ/Mq7W2//xtvkz9D+MuKkVadoZlWDrYNVQN
CSKs6T2a4rTyeGujLIrDqM5MMU9ml/n0ugM9TPBxbIL/8Q2eferfR1mmrmbNKOSYJgBSeHjbINAe
HAMW3vcfauU7LVHqSPVKQwxUQCUREVb/kIRczNDo1CuXv7VxFltS4oVdCR8i3plZhQtTDU06s82+
OTTq/fdPdP5uoug611wN9+hloGcZ92qXNX/d+FEEEW5THcud6TTu5Oal4+PSsHpEnjFwn7/Vv2PO
j//hjDTD0fBMkTH/MaaXNSfYGjZiB/p0+Za6pD2tWXGfAY8/j7koBKSSkPtCA/BHi92OsP9oMrxy
eDqWHR78mxhruFs0y+QslL++f8Xnp/+/T7tYZA1udUUiFkwaHBWUyNghv73yTG1lAZw/NT+81cUy
gw/X5kHJJjJscetzkuvsb9+GKovKgCbOuHZMn935/x3wbw/jw2fsxUqsi4xLNKzy3bxrBY52V9Ij
Ep1uR4LRWrV+djxV0WTuQJKiLlefGCepWcesCum6dYuDAs9Gu2qfcSQF3YJYuHYZmlfZl93xw3iL
VVijCBWVifSWf8K8pP08Wcbf6lbe16dV1+KveA8T9MNo89N/eJu52nhsYXOeT3hIu4sOoXpi7QV0
OqZs2omKNPB3JK8xJ9aecT77PozaaVOiih2Tptmau7kfK1xNVwRpzbD/Vl75gvMM/O6FLkoFE/mp
lmYGmN3OO85RNXOgu7xKbjnjc/v5VS72F18tTbXy0jlNFvLcofA2koNrICpjFHibYIsHzCXSwgeY
8Q6H6mu6tY7yZjyl182tv+oMPe8s3z31YudJWyGKGsEE/VGwD0NVq5u/H4+DvP1+mzl/1fkwgRb7
jDbm1ujRJdzORUR6F+913UYskFyT9XdocQA9Za/Qne3vh5XXZtBi20l9Xxm9lGFLNzvUV3ik1Hb6
WL7ml4JdkxDU2eVBeYzvNcgn15odudbh//obltB64rVGTid0zq/U/9CAucFE7BK5prdXDxg4Mcsi
PqwBA6IWN+XJ+5ns1sBp+SyWAAlAl3HQlHBS/7ySMl0Ug7hicpuvz5j6S4kt2ihxr5En7ElLyIAX
Nchj07hRt/E2re3+ZK58izPry1L4ATMVQZO+du9xAcMspwp3uibaCvoMC6q5AuMB1SCCVv3oiWDJ
+crEO3O+WXBvpJkzQIbyErANkwgRgIG1O3ob5KXPdGgdC9vQ7+fZuePt0zCLnWrq81DzSmpVBP76
kZahS9I3jPUDe9XJv1cO/5vxZPh/okHe1ZeWUKZaHr4Bfz352z9I8N3pSX0IHzRbfwpX94gzPV/J
IoH6/4+2nMGWORhDaFESqTsJx4PbAJ9gTMiDe3DbU/8clVeIXZ31iC1pdeTFZbuNpSKtJo+QreSP
h3q6F607ssYRwY/tFi9POykU24rbTSs8pZ5/aTS0rxrfQh0Fm30qXv1iuldCbRMINaBsJWFy6L+A
B1+U1nDyMyR02HVLsoCHbEqsNeK4mPgcv5sc0RJsWSztDpuU1NJ2ugA9XvKPmUKO/FAeSxzoVDNw
CrRgkUngovxcYGAp6b+klDDGSbkTFAMjL+2+E73DxOSuJtVVjdAJikvPxB1v/A1z1faQEUx1jXuT
YkM02WEDft2H8k4ehm2k9zB30EXpt8rYvYXS29QUf3wz2NT4QrDckaw2jppirovrTeeRi91epH12
xAPMSSzyyfG1GrW9gBNghEc0NgBeiyOKbG3yCUdkAy1uPD711l2LN5+Vn+oBS1QjvsuK92z03MRC
oB/bs3tVjJXtgE2F5xuubHa7JhoOUCwOAr6DKo4jSfCjkq7r/jUrELUJ9c/ZA7kZ0CdiCrJZmf5f
cR9ZYytRLNkyDVlZMvoETywnsGADkOmfDkmHdu99NtQZ3PSA28UcIy3dNL9Ra0aPycpq/7qnMDqE
bXBMRHUApp83U08XWiPMEBEmaWcLFc6DNL/yX98/49d7/TyILim6acqauUy0q8bGzNpMsqA44f1c
57/Gunv6fogz16t5DJhGsqnpcyfx84MUSW4msVpmO+u+uyivMM9ziye8Hw/xW7Pzr9dav2d4Q5/H
W5Q+8Vg2SZcO1tYwRWObRUxDpHA45PVIl4K+xNcjl49mOEUO0i8f33+k3N8/8zzE53qHn2BahIkg
TuVIWH47SUpyuRDNrYKOXUVriXNjQ89S3n8/zpkTQdZFchIsnQsBvKJFYTVBbkUnrJnb/nbGdjOQ
0OSpcKF7uOtxG2cmiy4Ch8AOYA9VzcU2mVY1XmpyOYtMMTbC0yXB4jVdozideXdwvUzZAjhWJObk
5+lSJ1UnmLlubKO48e2+YtWrolw5XYzZRaMizIjqW+wj71o/x6q1w0eJQES6iFFUo3HFBjJvs3fD
CDAnkFEzff/Gz70DCa6tpKmqon/JimmjMgoUpbewZjrl0j2JUytT52upLOsfB1iUsEnQthgHgxQV
8P03Q2UR/JeEx2AUbxOreTfkNaD0DA/w87krf37heYvhkRaEpGZafr3BiXNXWR4abCy3S+Vp9hGo
xVk/pToD9kpjLaGnbJAuHRsxdAPaOJP+albDbgqS0zDWa1XlmfX8+fcpn3+fWsaBHMq0jpPDfGXi
3xt8SbbVqrLk68xjIMVQZ9IIH3jJrZC8kMD7htZbV9+G/dOAmDLAUiVqH76fQ+faUxYMGzycdAKH
vrAqFGrnzku5Dhn3JS3wP+0VGj83tqfb8BK1IoxtDOTvu516IV6sL+OvxxqP+e/oS1ZFJUca7sPc
d82occZEdjBRg7aetrcKUlO9aNyVxz1zLfg04GLf6EMFpVj4987r75HPXWJIc8x+kfnRnHRH2yl2
uW1284PKuAFvvLvVJuc8RT7vx58feTHFq1aqDS+BNYNH062UDkff67Zx5r3ocfpsqhqmG8ZzVWb3
RmhyaVJdHw2mmShr+NTa71hMZcHHhKlHXPiXLlTelYkbbS3ybrKrUbaT22S3VkScOyC0eSvlrDPh
fy8PXwxt5cnoIUJhWAxzbN8CbPY3mB4Lu8YO3DVS8bmi5eNwi7NX8XIMiTEb2GEiX5DwJyVUtGvx
bmuDLA49Q4rU3PcHbdtkkK5MzHda6BzR7++n7Zl9R/706hY7sZFhhyTMIa2px5UZ/7Fr2RgEonus
Q16mJ62sctT/qOS7YPI2+aDa3/+AM0fNp/EXRQTiWbkcU6yb0y76OZmZoxbe7fdDrLzJJaGkKPCZ
tLQcI/EShrV+MwY/fWOluXgG6v70HpeMElWs1M4LCqAuWwBHbA7KHqwblLR9Vrfptj8ZK+ln84v5
tNpndFTjIk7xjuDRXEzCZEwlU4+w9ogIWssQkCk761jt1ugrX+GOxTiLedh1qlENaWlslfvBwUHL
xbmbWx0eV05AFLnlyve9o9jTe3Jp7cqX/6CL8KVYWPyCxRQtogrTnKQ1eK3mrv1Z3ahuaXsOSm1X
sceD8WduiP8Hue9nx9Xp7huUQZDUFlOzj3Deg/tI8BoXPzd149syPuXZL8Gdkwl1iBVE7sQPXUuD
l6C5NbDr6642P/e/4y+PsFTCsnfIsLiMDulVth1OpWPsZkKHuFkHL78e14vRFueXhD92bs12kuOR
HEns1E/CNdb37sw6KJ97Z/qBvdycF+vf1/fr9IOvCqp5fFNFQKhwD8Xz63MBlI+SKAyhqW8njIKe
6aqf/JN4CTMIXpB5H95gkX80fqTXa3j8l91hMe5idkml6QtaNelbC3cbA1eUpFfcUF4Ten+FTxfj
LGZTkap+7YehgRcqGdQ6nCdcYupdeZwZ+OQhnXYtGhgsD1HZ3wabAhxzbUadndD/9Yot8f+R9l3N
cSNLs78IEfDmFX6GY8ghKZF6QcjCe49f/2VT56wwPbjTOnsfVrERilBNo7ury2Rlks7Eqgcwx/2i
gL1fdcsKWgoB0DggConSY5KJZiemLJdI4o0bD7UyR50oaJPKEY8mDzzHCGSQ9BA9Gw5B8XYXaK/6
9538bQL+8X01FYArVRAwKXi9uKwFkXRQYnGRmIDdds5mQm1qA0KjQoogAI28Xu6lqPsVIaDnphQz
NW0MCp8ERZfeSHb3f85NlE39Gso7z6WMikeDtYPM5az2KBvVBzD5mV1R2Pct3TyglCXq3oR5yY2g
qtHdUAdQqAldVXq9b0EiV+B2I/98WuqKDCLHpWC2gomvwc9xz+9Fq3HLT6EvQffACjzpAFpxB6PF
Tmd2vwwPiFcNCFT1DF7tpx6PA3fkz5oF3T8XlGE2e6Dlo9Rw7xdSl6sUSjWdogCU1xZ3BrmYqe7n
T9pbt1tcwYZC3VfSswQgbg9CKKhAN18nPB6RPzjzYTqVZ9Zh3PQpQIZpiiShakFjw0JVSYy+C/Fm
8hDoumTc8zAy0iuyopsVr0yQY7G6y11YC5LSRbrL77tdvEdeC41V9rXafv5XdqhrBd2dAGPA0Kwr
Kq60lAzIAcJOkwgjpkR0J+ZLp1VQqE+M41Q+J2qAIVQwhYNUKMsnFwBwR6mDpyXPTnrfe6GQgt89
x1RJxKpGsT4IdeNCcGSmVYxvzgOclO47X9hHPu+zmsW3KDJy31Dpw5CpDjQUDUvKkTRVALOjTOwI
bvKOm32RH/Mn6GsltgsSM8xCm7IpvxFUVP+Q7VW/3OHRPKun0g3PifUQ7erP9y/o9nH75yfRuKUQ
Ig/CqGuq24gitLMxSwmfJ4CZ974Z1tI1yqFPHNjya+LQ04wD0VwEwbG22tV8u4fowfdYVLBuGWqf
cXni5HAf960FrNxhKarPUJR0y5h/kQf1MowgWxNjO4QQI3RWnKCODikImbQJaXGYHAbo3M2taIbt
5EpB8tSK7UXUO6cp9P81M8Beoq6I8QNgzMBaQB3uoge5Z69GmhuHxyzh3T6Jwdv/8/5nE2/yYcoK
dTJrEdSughZiXnHXHEJ/PFXPAeZtIeO5g86alb6MLqI61EJCW/RDtKqDS82oN96OdlG/gXolFHA8
QqaBQyyLbiUoRTETflTc9MIhBAHO4iD59REoElveQ1GxfDWcEfK0GlT90AHrnPgR97k9CE4I3qQz
qHR3rDRj6wivd4J6YpYOg7ryAjeT4WEO+2MDSZ4FGpSMrdgKSdZmqHei6cAe1LQwI4BKaUYcVrmT
30toZJlQRnoK9yDz+0grGnRtxc/pZ97PrOXH/V9xm3N/bAZaEYoIkhpMYV/7blECxZMxIhRMdoqr
PET293SHKH/P+qibGYSAwcH/GqIeCWVWc8GYMpI5jYDZZxjcAqPsHjyVbuiWjDO2FV2ujVGXaUmy
OG0rBCJdu5tixU5CeZ8sOqhHoVwTiM79j7iZr6zNUbeqbQqQ7qvw962DlgBWhpv1hRxkCNSZghW8
jbvUTiYIO2N012WF0luvzdo6dZ+WqK+LQYJ12UMY5Mde56BYy8y+N6PatR3qXmRSv0Rxm2qAzo/O
8iKYiw82O6Sf/SN4EJmTweSj0VHF2hx1PzRjrGVtxrJyyAbmGv8rlpRPUEt6EJaIhUjavvL/HE6d
ykZyrdN4ufhwSeA629XgojNDpHutPdtoT2NA4+Ev2uDkyN9ZId3eKbVelTQxQWh25kAXYk0YFQAh
/wuc3AsRnDixYyjWNaQHeeN6nFJwJ5EWK29B9whcCx7olwEdMftzDLjK/avBOjQ65V/iHuqjNYc1
8ntAovjhABECT/LSADJHpvSJg5STy/I1/49X7s92Ur5GyJZQFxO8pVljq7+wxGOBy6HuG4iBu/oO
xBKW7ErwPdVeAq+B2e6GU+6yIm/W9lJOaASb5Yx3TnNHUi0Fql+GIOD9z3tLuHLtvunKW1cMC9+h
d+/WvwJPduIvhpu4YAmPJMAIrPYpwZAhh0RXN8fBnF+61+YpuRhPAL362ohtN4CPNrOn3r//uxh3
V6dcUg3MtNRXEAeOeFduziKSWwGajJz6P8+lU+unfJIsFLEGrTvNrdT4CHapAkKx+s9qLr7lOWeX
Qclw9Zv558or0YU4o+YAqSnwsgjfw4tgp3jMMO0IaKG671zlrbOrXfmJe0O2r/6CGKdrOMFzOZj5
Lu+cdFfuwpf0BSSMnyRLek1OgADaHbv+QIJf2rEAHUUwDCAkFT4SqVVCNnFKmebRAPWVPSH0Cnbx
gfMgzA0sD+vx2fKcKrBngEygVCbQE2aZ1vThUmLsKkEtKYbeIyFWHaZ4d/9AiWQj6SWt7VBXem7q
ga+aKHAhAVWayY8WwSJBWpYOH1miJRyaw2TjAgDpAMVBb96B61g4zW7dA2X5NyXZzSIa6ATR4kF/
SgdkBb949ZF1PeKXeQHwDez0oExOd9G7dv49iwIVoO/RZT6oh+JTuZMs3ccsof8XT/LGV8FoH8gg
fnOd0UmDsZRTYMwYIyLT8GSkuH9tzmRYGw7davZADZuxC4mCx3/j19HS1DGmjRIpf0MIIWUgHhYj
RK/kHVlsYEyeAOA3SX4Zu9DOYTi6rXdLljGEj4EB8NPc8AukQZGJEDvHO/IUn/CVj1DjhmKACXpi
m7NZMyobIdWVNcqtzIMqD4JY/DekImwG/Y5nsxls3J4rO9QZ0iI+UbUWcYfsVS+DCNiMSRrTss1/
7yCydyIZWPWT1TPcCvrXZj/i2dXR5ZZYn9UA/Rp+H+z7Y+crHm9Px78IcTaSnCtLVJoegf0WYH1s
G8EHtxfSG5LNxaofZZ/dJdkqvV1ZI79mta4K6El5UTv4PYByBZTbEvsFAjItmOTN4TMoP0GFlliB
r3kKGKVCu36AuhMkMS/hZ/0oPP4ADwcE+e57ro1U5Oo3UQEQB6Fxbh5QoynKd9LWrLQjbjTw9YuT
9z/u29qIOK5sUU4SHNq9osS4lJAa6sEqLk/f7xu4xXuLQKX+uYZ0d1st0zGZoo+T056kzxA11/zy
A1SPlLw1G6/7OfssZ8P6hFR6NQpdyaeigUy5REFJivhvAcQUIPcu2zFkHAItYtRiNtzq1Sqp8GWR
enlsuTFwJ66zMZFhj5wAmaf3uskc2QAlL2P0aqvhBIMoXQoS+H3xmF4fXGOIJhWoCDR+fNVbbPk1
e5tcjDA7H+ibGYCFxYHMHTtU/hhRo95VsMihIEfKTpBCozxQiV5br+bY0AlJK1j/4cshOYYRpfih
AFde+zQ8ogPnSj6ZeqwxFlt6BigOoam9G89FambO/AwIKQkvQCXpQYH0QQSEhhXSb+UR699Jf6G4
LLNaiND6hSCho37qUSmSzfogu50l+gYzb9k8AX8+i0H5LT7leKXv8Vm4dgYnfdbznqHq4NHs4mML
CvTYKB3QhKQMZ7H9zK3sUh5sLvUoSBukS8u5nU0SvEUok5SSBcpIbD/rZn3c1zvbfxO+hVo0NC1y
FNnD3D54SUQn34MeUXMmpEpw1jtQo3tQIIIUD+agRx9iY++9FTgT6wqQld37JZTvyqBoq/Zd+Z/q
gp07k6+dCDtK7VZHVn1o+8KtvjOVmwH9HIxRiuMExAwKb9UjZiasHMD+yYHwuzOjtwzKQYsF8N/I
i65OMeXJ+laNAh584m4FhkhrVCASAMVfYLBid4LSAsNZb6QBV9YoNwZksVwnBpJDPG6u6NTe/Jjv
BAcgaps1BbIVDV/ZoiKmAgqkOafiwsherZrgbdxjMAPpWPDEO8pDYmPI088PBgQI0HkLLeE4vUKQ
UtsxlrwZUK32lXJnRrMAKzpiX+WnYkcCYuGzvuvfdJzexsLMtsuOOm75S8ib+I9NeNFr511A5ycx
BCydhMLNI3HZEq6M/PAXtu7fEnCMXtsCDVsvGy38A+C5xD2DjBAjVghoCmd+YNEo33JqkJWBzgud
cV7SVYU6QHpShJxOSnCQD0WyC/7g7yJSrMAunpcH4wKNudhcSDSn+pAjsCWzBSw/emUdrk3nr2C8
7oNhhL+ZFxbisUXbAr5BfSXE9Bz4cfAjUjQsNN3qH9kRx6YfBkIfsFTQXeFhpr5zqPLFGCnY0xZD
n92j9m14wBgmZrq0Em6B6YbJEaGd39oc5fbbVBmNosa2aucAU619dkownAz9Jgzi834K5Vg4X4Tn
1uBCa/iZaX/ruVvbp4JUpQ7rqcpgn99PgFJl9uQrfnKO3srjsMtsMtOLrQ4PBAYMSfFH8mPEC+9X
J1QveJPlJjevFCIS0rUGGRh6nNfHXJ4mOYDSLDnmgtu8x/vGLw/cnsQbFhPuvOUmkUFj4ATVViDt
qVMudTwYnkaUdN5AzHUAuMk/DBaoTXxWVWzLOWmCoWBsAMPESJ2vV9WpQZ+nYq26oQYBnCU5aKHy
VZZDBhrvFl+Oa7u2Qz2lUy3lFYAYqiuCFpt3CjvYZXDBokNoechEYGVqEONxen98Et4ZHnjLQ62N
Uy9rAiy9HEjAMMleegGayIbQrTs5jVns2fkl64tS76kAhka+1lAVygFWavVPQraXVQavyab3Wa+I
Oh+RLFd80QJy0jrad8lFbOaDuvpY7mbQ30R7VnZOzjbtC9bmqJc0mtG35seKfECCHiaPCedh+ttn
bBQ5bffsUHesacMcepNdgFATMn9e7wUQVTO1U4tua+ZkP1lcVOJW8LNamEq9kzmXLCIEiCFWvJef
BJd7g1xbTmjw3MHkfqaHCmpvVrirD0Tn4KNWuW8f+AdtNz6wqpasK6JS/n3BlS+zqYCykql7IgxD
IxlJTgot0gdoMoaO5qBJ8cgPVvwWDXb4rF4Yn59xdFXK5U+gVAXEsA5c3gOmM3lsTQIkHczxe/72
MW3hERd73+hWfWC9A5QDqo0gAwVuH7gNCKIi8DMUhmHfN8FaFuV7+jDqtL7AsnoF7N3Q5/xVlAmU
uSCpfN/QZgi/XgzlaICGnWOVgM2gN+dmApIl4Pp8MFFY8tsI8lEMfT8OP0cm0xjjfqqUz0mrsuV0
EXYHt0PDjhTPyHA1636y9oryOvpQ5nqkwwynpOcSoxtLYXiMT8iyQbkasVA0pa6B6u2tGbSNnFl/
meDbJI8A0nj4NpYPuIWmXz9NNGKpVue5MkDT4qrHHh2r3Bnlk+G09uQYIEtwOVt6xxDD/WWSL3XH
0dGQJH5B7V4uGgi8laJuA0UF8tQsBXdHtvAQpOS9esiZCeZWRLU6nTQ+qeTjHDqZ2D7EFHZ5EhGq
l8ffz2F+ABmeYIUWj9pjCW4AlmdnPMEa5VpyvpDVRiTv/5MKAFoN2Y/5HJwhy24Hp38XPokGdg0M
+ph3oQ7qIIqJ0eVothaHwBu9xCWsn6pZXNiNra3GLhFU+McWdWDDXgzAHIJKIAFaaD7/M6xcfrS+
g6Lc1t30nKEABSIAW9jh1fhcOP8639MwKokxZQwl3kz48EoozXORo7uMaQfj2wdBC9oD6rfR/Fdt
j7Utytmgt5NyXIAGQXHQ3mSImyjAgwO2jBkyD9KQDNjMZtwNvKBGyCRwK+hyUKNpUsOVA2KPI4FJ
5/vmG4B1h2zPTmU3H4qVKeqhmPtu1lBPDaDI+qzN32ses+hx4t6/+pshx8oI9Ua0QjHnnFLhmR9F
L6u1nyUXc1aOEUEIoOZf7xvb9DMrY/ReFV2gjiq86djJX6cqeuSlxOG50o1K4ywpSmTft7f5EK3s
0RcvLTttIFBo2Wt2uUOY89sdm9lmMxeG0I0IwXVVwuA6FStlepXriNzIgxcFJgl/UxSkFdJ7A+6H
2VHefJRW5ijvFUFyMxBLJBBiGthc8yMFE939D7fZ/1qviIqDIM4WgbCUmFDbfaqC5JYTcnAxL4Jf
FOgVpQl/EQtjj+HnI1/mrGGEzbcBg/mEKdXAJaM2rlbBUS92aM8XOQiJFv37MkzQzjZS5YkzqsHu
Zf5igLR1DsQImu+xnyvt98jov+aga/KySQG5verVsnGauHwCtSlLWmk7VAf/OEbqIQoMzsPrTDVU
+HiCjBXKo3tMrCKDBLoBGy2Zy5vktgizJj8+ckCM7om8UW5DsTZ7nZzyL7hNb7lCSMiw+i3UtQrz
puOaYf7dQlRcw50O3ABKAwTLVrlbPoFqpnn6i1GvrZrM2i61SzmvL1PetZob7apdDhLbyuk+ESwB
qyxwSxNHrZB61cQyb+oYYDfk66MDKM8+9HMn3g9g74Ga8SW6ADDiBSc2Omvzqq0+LZUC4mj2Y49e
uzuJYMhNcqvUnhhXbfus/3OSPq7iqiULcQ9u4GK0ZEnfBgSubi+fWtWCrsues2TbOC6O8gowUvIY
8+bIar5uP2h/Vvjx9yvzygDdp7EOMOm0L0DetjwIJwKNEI5sGCZrpZTfmtFSqHkRtzrWFEfTnub2
ZxTmkK7dc5OILzuxyjyb781qbZQXmyMhMRRyQAd3zsxgj74dGt4DxLPNys9MHpQUUCptjtmedWIZ
5+Yjyl99VQHrHJcS7iGvZn/gNEcXO8bjttmZWl2/j070ykYTR4s4VyNpTOYnsNc7oS+/xk58TPcG
cAS/h/EG8POGb5Culh4hF22grf8XyGWGI/hwUKtfEoVIG2KwfbmxcZIA0qgr1c70L2kKtABGuXKw
tks9CIc68/7d2fTCOq/Ihqyq4AGh64VZKELoSMQGy9506B3Fjj9BRI3H+OdspRdCVW444S7Yhbvy
oOwJriJ4Fn4Br4qCOEula2vL17+F/P3qI8j8yJfKmOquhjm9KXgEsyVruVsXaG2CenQCHlVwLcUF
+k3tGDvd584sQKOXOtO3qgMgl1CEoigDH6xfUhf1kZO2S4CvgvjSmVWG20xV1z+HenfEZRTSnsfP
4fcasu8d6WFBEHwveOWuQ1U+Zpbht0LitUXqxUHfKmikvkEXYEqtnIv3etIc+wjUV/cP1mbpZG2I
enCyNtC0nsdmEt1EgLdeCNxgscF8hAKxLCK6kzFjhT4os43PWiL14mjTUuCs4y6RPW4eFd7MvRh4
AuwhlCIkJ3L6b8xcfMtREjYGCRPMhFiKCmAxdlBi3hVvEIfBKK+31KfSJ/WOFGCG4jOwqdEMun8y
DMhcL3H6dO0BIDkduDUyuk0nx8Cmcmmaz9AJU+dHY3wKMvCY9WdgMcDhG/tiEJqaPn+T49KV0y/V
6DN2ets+sB1gghIkIKKvr60Q9zKXclg6RiUBENQejJN4xkQCWM1nn9Uv3KyUfwww/ccadWVUcEoD
8SxpqKqODrjXLAhq45U3oXLuxHbP5C/ddEpkYOo/9qgLA3nOvElyFauDzD0nv4/Gy/3vt9kBXa+I
uilCrya9UGBF5BWaT1yMwHN6wO4ZDncM/OiCP8/9rthDDRx0sAiAAUUpG/NflYvXP4S6OMJspLoA
Mr+POCr4FP0gcp4dOL2gzQYkmY3WmMFWLCQbdnt8//nANF1FW1XaVNS4rqJiQn/ZFQxPwqj2GcS7
LmTpZlAvpsQ8fDGrVLj5GvzZW5rEIqrB2RT3WDCXHqZp8UsBugb1Re54E7maNUkGI57a9BIrg+Qq
rV64qW5qTP3BYDU9GyEocviACM8feHEGeTML6bMFaP497Pf77EpU9Gb0EjfG4BcD5KuzJzSSrOLZ
eOhis9uVT8O33uW82ZWc0Z4Psq+/QZR+t1gE7Rq7+efQZSFeWXdXoh74ulPjdCTfm8xntafppT1q
F8nDYDLaBMD0Mktbm5dXhO6SrIBe+QY5noR83Wmt8vtEF+9kKrp5wPw73oLmKXX/grF1c4dXFqkl
agvQ+z3Y8N2SQKtyJ7E5q8pN4zQey6PkI3YOzUnBU6C7+XPn5c/QSv4275WXxi59Y8f6Aptv4ern
UL6Zl3utDeUEnHWpbgbjLkt8qPox3vrtIHJlhfLJXd3LJd/qiF6jaTA1bamcfOxfOLk+QT/wrZC7
xR2KCjTsgifM2lPBA3ilI6TOxtoc+tIMZSA79G7fJkLlL4rm5WMHshFDG475KIHjtZCdXEn8KNaf
yz4AkVn+dt8Lb3qh1RIoN8+pUxxGMU6KOGJKaZrtoXlu+s6WFlZfkGWJcveTvgwS+i4AEBu8LfSx
mYznps2s7N9QJYBy78/pp/z5IkfSnIxYExrL9rBo0Il8v//V7p92kYYlxVWgB02G4xVo0mGc3FRV
/Cr3MsgN8S2DZHs7ogSPHuaWwZ6JWOPaeUo1aKgaDlcrlV5S9SUVXPDCm3W01+bcN3CvZAkyYJiZ
mUa4b3AidJ3DheI5EF91iISPDF++7c1Wv4dy5rFWTQtf4/dMU+6rCeAW8UOtK+bCfU0Epw9ms+nO
c/2CukNunNVyse9//M2iKWby//kglHvXplCN9BY/gPd41HNQ5zu2ruKRp5qtLLx1bA1MKIqCLPCA
llAXpK9LPtNixEGcOEj+EPYOkWIKO7Axx6gZMlzKluNeW6MuSS6kmRAMJCaS28jmi7634tn4N62I
tRXqgoAQReTCBjlKV2MSnD8SZ70MGO3R/b8g7SDngQ50VtboiQglmLiRk3Adkx1kQ5/0HUHXodQY
mcrnCbCEHHpsNY+tyywUG6xqj5PNOjJbF9bQEMviP0xv0TycmYwZF6HGbyCzEuqnBLCr9InknMuH
nEIKiQMyzsP9uH9Ut2g1MEL0xy71QkQZn8+Z2sLpWe0HEgLgup1RYi4/dJpv8YFQW/Xn7CL62Wv9
CJQ3E/+2eV2RmYFZFRxi5Jdcu4+g1CtxUVCIBEngiST8ka0583mBJoD4AD421uEit+9mu1f2qCMM
8Edk1BLKgh+QZ0swC5ecL6hrO5LTHFuGPfLP3TNHneVoQrW/mTU8YEJl11xrj6lkpmpsDgukiwh0
qVGd+7u6VTb/mJaCWJEhKPDJ1590hlG5FEj5AoxhQHs9EpEk1ea+YDLRjYFlJN0bMFYz7G44hyuz
1GHqZjD1GRyWGsqKIwQjWKwZJeUtCwSoB5YMmZDBUJ51GfohUUhPL54xwZOFVjEx1kA+DbVdCLz/
WCC/YJUJ6JqRJwlofNxBWuzRAE45TZcvqVoxVrL1SChos/KKjndCvWF1a7MedT+FM9w00nzAp0dT
K6OzzEWTqQytXUOh2ky15sC3oiPOI4i+xdDS+9C6f1Y2ng+CSRR4wwB73w1dlZEJsdzVhuH2AKVj
pPixwpdNc/CQKIynY6seD1MQ/sGJRCvxgxtk9WkrsLbw7TgraKqAqwkw08DHPA169uwG81ZbBfoH
sipjbdA016lLnmrDEEkCF3uQ3pEbq3RUD82VVzkxEWUPfvQ5OFeXYq+6JKdiYZa3APFX1qk7zwdL
XKIiY7jqU7QTcydXwVKYoTzfuvp5cQCQArdAEKHqFVvRCVR3YPfoGCHgxkGGSxWQXSHWxM5SUVkQ
iyXPxSGkJjHWxqWXbgan5TTY94/P1jFWMTqkYUcxu4Rdvb4vZalzWtPi/EAJY09YTEgWp/zl3O3m
mlbGqMuZzcDqJghD3QyjX0Atm8OACfZhYJzUDS9ztSbyM1YHFX4nSsJBwEEF/bJaZ3Y4frr/2TYs
QCqe0HqT8ynTWAs0xboy1hGn8TgaIcbwQVbF2BlyxihHdmWC+lbLHCwGXwMeS6CkrTf4BBfHHkNm
rYT6VqMqL42YiYorj+BKzH4qeNHuf6uPasi9lVDPiszPQ9MMkNSE8v2hbkZMmklT85hnbQVaPW75
ZSjcpYnlxY5ryGzlswqVw7GFLMJQOUYJdZA0F77wYf1YdMaPPk9+likkFRTjoZUw31VBMVHSvUio
MQ8a5VCL4ObXQuC+pPMwmU0DBYVS8ZS6f4uT9pdSKO9aKMeM3dq6RxoUVDFNrRqCIdCYsXEcB7WR
ezLNbXzvXnDmnNgyQGVqfIocVri5EW1C+UMEYz6K4rfxQVJHYwld88Tj0spJW93kkwun4Iv+qnWN
8cBsxD9XtqjdyzBKDeQpbBWp6M4KKvChao/aa1Ge9RhasBWzmrXhJYC+43k8n9ByQInp+voaacpN
Ot/G+JRcZmE+X99HVmkRrJbwBG3xGBrmjcfqi25bVaE/gFlNMh1/bTXgirlT4HG9rHrP08dp/Mqx
mLW3onUNyTz0IxABibpMvytinEp6IcXe4Eqg7szBzG8Wiz2FAG8OIN8Fk2eMwZjIXwxMemEyMj5x
76zDs3XjVz9CoaDcWWWkckF+hAZ+ywZoKoUPvftXfiuAXS9UoT/mgoZg0PCxlxw4EHBhLCXeY4rM
IZJ9w17DxHrucjvWyrZSkSuzJFNcOf4xzuOa17E09ThjGDae0WYNbOlIlNN5tHrZPbGN/vKVRer5
5AElrNMqwEJ3sS+gzRlDOwvUKXvWrdi6hutdo56DrJtlIZ3JF9V3XHOU+T2nfhmlS4fVxSzmdbI9
tMdeG6NuYFJJUQK3gyMC6l50gqzIrXwJ0dbM5EHcdJxrW5R/GbhEiOPQiL0anRev+oFU5wzMq2Q2
GpKdymsGh3E4WReASliFdJFaQ8JNT5DEvQ2HjwXauh3uIH7yl0CoLe9C5vB4WQZVGxS/rk9mwUGV
oZMqIhzOg/IEAp29yeUm5HHaAk02HXUJsJv1dluy9nL74PyxTEXSgZaUBV9/WM5TX1fRuwVjv5N6
xlf0gLLIkr/XOzIAru3Y0cUWuxocuKwSphPMgt14VUGIa4iLJ5CpCn3um2oB7B9xFvSTOAviDYfa
nXp7eg1y89d0yonLYz3MW+tf/wLKJ3DS0hdKHxNt8QmS7amjjk+kr0kaMoTrtNgTYv/mTa0hqcA4
aVv3aG2b8g6NMIhlmSgg2DmoeMMkPwB/1WJNnzqPOVKxuU7kS6g/CYom0BWoStN7I1OixBO+50QK
hayVDJkSTLeMqrHTt7YInnPUof6GUmcrO4QYiAItOTKKt0FGkHdKrWGtZKcJGSHGYQgUAZNjrEr/
FpMF+JEAaoUciGzwH3qOKz8/JdncFxL8U+NCawrgqdjJj+Hxe3CWHIw3uv9CqoFU+1cWqVsUtQuA
n6B39gauM8dMM5NJtodWYQRbW25ibYYKEMZujiNhwmVFsn2QxmAncequbXNGyZ9hhm4NF0sdGW2E
vRKEX4VwKfQK2myMGIB4NPoNWS2F7gFrXQdpyRH6uXoB9rR4tOrJH6SdtoAMvmRVQbZcuqxj2hei
xBAUpPMxXmkaUQDqxgsM5dyE9TdxADvM/du8mcesjZAfsTp13FCLTTZgRbOgQ2R1KiczlkcPBM2g
kBJa4J1U/qB1y44rGr8NOaeqJbvrtJdBqyGMU3a+LuUvWcM/50SBaVZ2gGx/Gzv1iziGr3OnSpaW
F2cATn1NBVRNG8GovnhllkOLUX7Su+QBTBrHMM2/gXhod391myGbbIgE2cyrsiDRfnIusgjj20R4
YrCj94GDAp6lhSbm+16XDDP4oh8WoJMHu33YMo799qddGacc5cgFYxME4MIiSNPsvf0q2PFeCM3w
aTyKjoFpw+ZReuh84yl9HJ8x1JCbFQiWCM1DYqUmHo4d/t9L9srj/c+ydVMUGTP04KYmRS/qqyjD
BJXwLoqBlxBMRb7IwOjpTO28rbtCzq4maagmQEL9+mTxMT8sZVbinTBM6BTDncmjWdvJKUXJMEEL
o7WBlbSWGmMWTArSzZ1XFE1D25c3JEGjfJuhB+WyjJBljg7a8wS16xP05F8VRCffVJvQxUSNlTnV
cWL1tzc/7sow5e3UrqnkJBjhVAuoG82HWv65lJf7G7gZX65WR9OD8lMTNmrdph7vVTsDfHqV3+Nr
/h7KZ8ECmNaoxCfPFCNp0Nv2pkLpoACZW0BVvWpB+TpGul3Fld/2ki2Eug9s4IUH8SESpZnhqba8
4XrJ1KEd5EapuRq3aSgCa2hSc8ql/08T1IXl5DHolXYJ3HT4OmUvDcfCrG7mcutFUN5WDmO+LbLm
d9wmYtQYYsxEw4OkkMCYPDPhfptfTQWTE8BJ6LvQeXE8j9K4JCMRf2p/RY9gdgWqRH7kzzMGxCCm
waRVJsebfiEVVUfLF+GxDs97fevHLErSukBdDHCMV638wouVWUIcRRQmxG8LqlqlySMyZlyI7XX+
MUttnSYvRiWPUGpSzsUOWH6ntNKjuOtdiFyYOji5xct9iyyD1E6W+gDqZl1IkOF9i8YfSs5IcVj/
PnEzq3eZF4M+jeYpcKtqF/BASOTMoSOyFfe2ikpS61btMnAcod779JFEAMZO5qgIy2/oMqcyN/3i
6mBQzwFXxKqI0mYAOFd3EA6qlX7RdzF4ISFM/bWywNH4ygqpN18gRLioZ2u6wivUN5wwUB/2mZ54
ede/xHnvjbFgGUb6KLbirstF+/6R2AJoQ2sKHQdNATMMSFmv94xrokWFsl7qBa+qhyEltz2itzO6
oFtdUPoiSEyBEeFsHhMDwQ3k9TR8Xeqryv0o5rmmwGXxVpuiNV7NjOEwcgpuTsnKArUoiBq0YcPn
sReK0tehmn4NU3dRSpD5agqrA7GRWSPLknmSVWPbbnh1DHUxmryAeByyPQUT9E9kuOsDFeeo58oP
ndyKMFmCe8152Z57lN4ZW3h7J8gPgAQkANIQ3qV7uWk6K/XUVvAj4I119T0hoRB3BrqQXxGZsVnk
bvePpJUonSBIQvOYbogpczAZQdBnsDcguSWcC0gsMD5BpKxmn4U834APX9sj61+5FT3X5SipFwjn
gbYI0mi2PpoYaHDdzOZO4X6EuMEAAvX2sY0gUG0q72CgZFUQttds8ChJA/99g60wqqnh2qUBXBcN
E77rT+PCGkW6dTZYJkLvj2fvVnA4bTFuzmE6xOPAg5yjJiOVdl19ZhwWlhXKgRrZOM5lpSgf+Bgg
kG0ZhAUo6RM67+QCejy794F4um+V3Lfr+3i9NOrGq1kOvx1PqRf3mtWFiqVM3yPuSZgyUwtH04hY
s5eb27X6lpQDCIpGTY0Rqyx46ZIa3V6ZmXHRracG2RFKHsRTb6glK2GqjaE8gab3dXTwJZ9VMP5d
igf5WdoHyIQqC5nbe/85/Hb/YzLs0jUDTYiaKahU1A31uTeNpkV9Z+newlauTYhpvsyIZsz7Jrc+
J8jGkX4RGqkbveZqkbQw4RCptNlidXrsqErGMLFRtsLnXNmgtkyV47nTYkP5QBORJj9aMhht9Eo3
dln6OhvZATGG7o8gQffnBtezxNDeHCURCwIz2RTbhFI3Q0EwfAdag90m3Lp0MsqvGIlXDQ3cC9ce
bDB0TkXdmXNBvGBO3PTYCfGzEqL4en+fbt89AG7+2KGPRhAopdwqWJYmLqAEKGxlFp1eD8/gYmXE
ehulv2tbVII1qpk89wrWtJwTwFDQs1b3qTWgrjlikqPxjHf19L+34mFTR69fRWcXjOFUxMxXddAW
MxSIZe+/rDFEI4uVgWxu18oMuQ6rB6dp82UJ0ijzkqZ0R1yrDOhtg4mTZpkhf78yo/fTsEAhJ/Ok
GSS8iJNsQeuf9QVv2P1jsZHCXX83yumXcS72XQaX0TryXtz3XyG4eRxCM0OXRQ3Mik2ef9uOu7ZI
eXxUNRd9AGQYDdYKcoi5J3iG13l/AVC6Td40FOIMwMANlGyAwbz+imVSJlUphTnWhpJJ9oP/CcLM
7uM2SyDDyb6SFqfxWLqk2M7KELYcI5JURLK6Lgngvrs2nhlVWKgjB8aUEiJ0CTTfQXjA2LwtGxrm
+WToy6PXR9P41XUy9kUA9m/R462Bg8qT4OfoJERfufKB4A85m7WsDdSXJqIOhWSYR2YgadRH1bm5
TDiVJx8Vgh/Aeh3jE/HJkRscpot8jg/6mTQwZp9Jfbflw8CQApwqJueVG9CBBHriRtInEHIcdS8s
nah1FoxVqpMp+KSB0qlvaNFpf0HjvBlofjQyiN1blT+QnDQhpqWg6yUlAD1k1eTWetxarQgcAqZq
c5NvFEjFqpUjjrJkZoLk5G3cP5diFNt13mByLek+8TMGEQsxdpd02sUcRq1TzgrFsgDLjj5bsgGN
xSGXIiARY0aVdPMV1THkrEIhakPMrgXupmkUfD2R9GMMEBZCf4doOWSQzvs/0r6sN3IdafYPXQHa
l1ftVa6y22673e4Xwb1pJymJWn/9F/QsXVbpWuecAQaYAYzpLFJkMpfIiL2geOtTXRhbc0IJmUoj
acGrg4Dkd87A2ZqyU9qTc9cWO+DfK1+J1xrJMIBeKoZQtXXOMRl9Qmawv0TZOD5OefWlTHo0TeQd
DaNtMzbQQ9C2u8aSKsNE5qYw7LBfHrv8xjE/t/LOSq5jD7EU1PZRw1ZFhr+6W3pNq1KjCyrpVhq3
UvqZGt0pA/bDH4n+1R7033arH4lC68iuTMOX5Xl2c+SeO0H5leNc/Y5VwAXxv7rTBKuD2TQ42TIJ
xyG7xXT6i2Sod7xZfraAi7n5lL/ueDThFd+lA8IyQiEQ4oIa9goq24JrRU6K2gmzE7iyPUV9Q4fI
QKq/oUP2aUiuXOibQQc9UbgzYBxWsYoJwGySmF0NVXf2QJ0+HFq608m7ugvCBGDIhuCiwbddhXj1
1EMrR6vqaNRejNIJ7K6L7P6mZTubJ07H1d7BN8EQzidc8/sXB1yARKtAtBO1inVHePE7wY33DKaU
LrjF7nVl+vbx19o8Jo6D583R8bnWEPjJsXKFa6oUlvasnGRlzI5pUi1xJQ8/phYjw5VO1XCiGb9h
kpPsbOsbHmO9XsC6LUA28MRecQhLWq86k2ZnGAAinwbQ58amp8TKswRpWoDw1Tf4wIiKNHQNP174
1he9tKy+3+mctrnWqKDMkRTFs5IeApzc1cfRTVmzY2rro16aEhfmIhJkLeo3wF5nkV6wxU20LnS0
4bFNq/vckH/mJv38vy1tFeB2Rkklh8pgfZQfuYnWYocuV8O8Rt9b2ZZDVRSAmhVbBg/SGkLIeWPk
eQ9eu1kaT7NDTkuqR7Ttdha0Z0Z8y4sNBM2xnTmag+dB6R2/ossznzmY5Ew7/HjnrtMe3HMFlT7d
smzUv9asLVqqOE3HMOcjf5OVo+gR0oimMfk+ePy3Ho4/lad9/3VdpX2zCnMIxhQAl1beBSRlRVnL
IATloHI2X2VINwyxFmm/9ZMatqC1br7vrFO4xKt7hz7ovy2umzAKiPtoAT0N+GhyME75cbmtgU4y
4/2Ltnn6L0ytvHPN7dIgnIJfrh5cZUldzFkqDbSpyMtsv3y8rj1bq0vdamyZuiEFa5jWvCwTPS5K
AwYapjyXZQN1Z7X727nX+093xT+jo+XZDmDhNtzqkMZFiqYyhlWFXDWBgJxUuHsP+94aV7e77nQH
fhkJgzxz0Bya2S2bum9lXhcunabjPO2hWPaO57ppQTFAtCgtDov6bVBPAA4MnuSKbMHy2u67Ey3n
/WnD61B3tbGrO29aQ1spDNH6v1ip8uMMYYbUG6L9+s32K2QamAJBnR3v/Or+6azC0HvGELOhBF1A
czF3rd5VpUAQg9q+9Y2BU632Ox1ICFH1+/jQbno3E6gaTKZaUEkQf7/wbpPU8aZd4ET5Ujyaaf7C
K/tzpyvBx2a2oiTlwsxqQ5umT0tS60h/5C/t+GUCJ9PHBjZD30sL4uReLISplalMAyEiV/eh6g5i
c9Tuj6IygALL4461TRd2sZ5VgFsaTlrQCrQt6fwG5hggYfXS+ZnpasEck3Hnpl8PK4kDeWFvdUhS
nnRWbmlZtGSkikpiFW5VmJVnGIsdmVAG8M3FKN25MQ9yC76ExBzcbkBMo5fzJxMoBKtJbhnVc7eu
hy/9qFBfoVkVOGOXu7LRHeoxC+167/bufPZ1FodIoFb1igILXzihukAnqTd3tkas/Oox+bMz65mM
BcRB1ixXOep2LapB6AMcoKoX79XtNlfioKAL4lW8W+uqhZHqi2qMQxLOgsqteaymnYt4XUjDJ1Zl
1QGLJwQtlHU4Q8CPBI0WaGiM4HpWwQWE2/8CVWshUCwOVVvs3ElxRtc7d2lwdSeVVhO1SLwefUl+
TKMuRAcAFh71z3miP3CyZC50EHbap9vLBPIMwx8oxajrcGNJSVqXxIaSVgvKStUrRR0hUE2QpzC3
uNmneNo6IFBIkZH4wZqzxsyS1rHKJuEkyizlthutk6UNS5iUGosskkBU3nisnNS4qyp1b62bO3xh
erXDQ206BAQ9Nlx7X7lqsMRaNrp0+WpRf7p3zlMwQrRQtdxGAd3tI08eZhbteKqraqk4Vg6auCDp
BNTm7Xtc+EUnyVr0UxWAogz+Oo05Jo3N/LVf+udRTak7ZRBM4RplLq9B9qVOe+C6a+QZfgDql7ap
agAsg5L5vWM2RrlXUqfB/T9bruXKi2e+4ZXRn5sxqy/7yzkL9iHhItpan+5Ls+LvF+vmszo7vErF
zGMeT81RsMPJnwUgnA8+AYbU/3ijtx5SdLEwyIoxXax29ZDKvVx1OiOwp/zKxlspvRvavQrc5pou
bKzOE3hieJKRmUTjYj7UNj6aouneYNchCEoOgzIcJ2LelGy86+r2sarmBxVqhh+vczM2ulzo6qEd
ZVQiCMh332Kj+XaJ8cDARfF7gefYsbUVboJtAOgpEJQCsrVKXnunrXCocHZG9HahgaE8qt+qgxxY
gJ6DeGE+dL4UgQhv32tsL9OGph9UeiEZ9Ra2XZwfZ6jrsVRz6NnG+rG8+U+SMkTS/jK3visaoADV
I//DJVltaZZm8MUMUG3zLLRaIZLwpLvSWYo4Ir49Gq3NSAmYEmBkDFQj1TXlXK8VgAkIWJ9Iv8TK
/vUBMZnzFxIwcSTX1/DS2OrILhj/MyUKQE5ulE+ywu7gpwGLZs9ZOu0UWK8BxvA0UO6x0M6ASpC+
BqtIEsWLwxyKTL08YfzTc3TE7VLj0yYJqhLCojpgfqoUgc33WNugS0Y7bDD7IJv4sRky7ED3tcp/
sk7FQ0H90gGjp8oCNv7gGMrudDVurMWvexbJFj/VObgTupOT6YdaaU5N+dq2OwWyrQfE0FCSMw0H
cxDr/gwKDrmhqCkDMhkAIPM1S3vXLIbbnCiu1v4y0z3K8q3PhZ41SPMh4YsXWoRBF6e+gjDBaFtz
HnGp565jqT4tFRACgWJFmuKd270VRAMHLfSCUdxEEee9MWVMJAv8h3gZZOM4VD1w0VURSAsNWwL6
R6mfXEuuzn1fgvW7uLPGYacCuL3a//6ANfdxpdqsaiGLFxoScAcDUPBQn9XbZ5b+/Hipb3rq62uA
GiO6eADDAQ23WmrXpvWY61YeTcyevjuY/AiTmodoZTYxuMUPVjcEncaYa0tqjV5tA4oZydQ9qapK
zyAsjSRWYOq4QlVSl2R+GFv83BRTbq9SSpmvt5PpLYhN/YmpPaRIUhXct7l5b9eGFuiqw17sBn/Q
22JxnVr+OnUdiPNSv54qpC5Dcqcuah9wbnQumJHcqm3juqenbpofSCl3bpGnIFdkqlvlxDNapY8W
nn2r9dmTafNj0ornvs+ipM9DLungAszvJrW6WyjCnVJ+NBkQrxZ9mGv5kY69R6jykJZ25XajcrNI
dlQk5tnpJcmdjRmcSGMbFl0VF431oJR1gFLp7dhPN9IIAupm7O8h3dV61qSfgSx/7qvxxSnYcUiM
EkNn1Ke0vBl6/lh3I8rxevbSmGXi5iR//PirbsWyFvQ08EXRn7VAjfP+AOt6oyelXjqgbvN6pJ11
oNpCFvNJdBuK2UOEufcibniEdybF3y8uKHK6Fg8TsqkZeqDIEp6WNtAjLSwNV0MP88dM7kxXD5lo
Yu4x7m6EOO9srw7xLEOuoWxQqVBKuNHFpXrmzuXLzqZuPIaXVtZAk9aoxmyQsan/5Hm67kbjvRAs
YMgOcDMB/1jtJxTiR8Xu/oNAF+jK8gnujnrOA/rRMxoBYGTwRnQEEKbvIXK3ooxL82vV3LHoSEEX
bOkV/fl+lLHhbmFL0Amg2a9evfvEWFq70/4duL2jWt+1tXlSLAXpFppisrEe1cpnNe0aMNaEWss9
u43V+n5KdnzqRmwIIAEK5TK6VcgkV19OYijD18BIRBUKSrpceBVUBwbT8Er7Phunw86xFKHmyoOD
jAGtBgAy0Fhd9/maVB5mKceSJNnvAkM7CYCjqEIuybMaJjd/4a5v3oQLk+LvF3fd1otCVXtwE/+j
m7CRKL5b4DrWNok1mA40tesqcR3lez3BhX/KGwjqybeZgjXXgG7by07h7hrjLG7gxSr196tkbZ3V
apamkWkwt3WAw8Akmp0hnTlyPrkj5NesT1WKCMSMkhysZ2bQtN8l65nbkyshitONU2mVbtNF/+CT
oywPvCyO2TUDRwPWPtJZkwScVu31wE+1hnRImgHHWQmqTovJ3IcZdIaIlhm+pFSRhOaNOoAjdueX
bJ2Ey1+yjqI7RIfOAgqHOSKH6bDEpj8dR18Mx0m7k7dbF+vS2OpV6yw+WbXK02gB2FmRTxoKwnI4
5I/LuEfis5WLWFAvsQX5tiVm495//IYUasttLY2s9iiqXvkNdAOCqjhqR0EjuFfF2wj4kB2gVWii
3H1NTcbVaeKFYpRRA29eSSizywgX2tG153rn9Ihju/YXgG9pAlNiAz6/ck+UV5z3EwcY2jDOZaF5
aqHtBANbXhbda3TOMbiICsuqslLLicOKUS+jsqkDOqnPxByiIqs/f3z6Nm/opZ2VH1IpvKwlzWII
AFmQ6baPfUQfEBNi0K7xR9+mbhN2p+WVeyARj42dZb6F4VdbebHO1SHJul6vExMQ75mMt8kC4iqr
/rlkIDFqtfYOwVk0jEnpgmz8GSTReyPBW2cU0rv/jd3XWUIz4wRnFXcwqTP5IwUcFRP+RxHidSYE
zPbOqDgYq9W+M7f6qinPjKmqC3j9mfqdBWac6hOfvxv2Xe7cMONr7TR7sKGNoBLcdgI+jBkTgFNX
Jjsg7ActS4TcgBDlnj7PE4LKNOYKNOYFft+xocqih3+NXkV8vvWCgT0EXtoWMt3rinCTSGMlyHpQ
qUuOTHrMQp2DWEBMQlHfnn8izd4VWNhwqCZE6mAMLw9411Y+jijWTGhlv5GXWq7q/Yu+tG98Oaz+
gt/ZcAbvzK2idpWUiapIdRIqqLd6SZ3cLtCQ8v7+PX1nZeVy+LjMipyRIsq/ZJ9YSD5rsRYKseg6
0l8wuf5FDZG/3WuFS1LwlO7mJpubakCPCvNKJmaFVptaZEWfgD/hX339v1tY2mwMOxfWVntagwZo
ShxJCDjKXh5Li0+9NwbaCjF769pxdlTIHm3xRgyNstmfJa62OJ0dM0lLVJX/fry+8VZdmtJFvHYR
/akQRnIsPUceRCAJjcKIVXRurk6umTbhxydnK5EV1UCMH2nAmF0BscZpgcI5eif/LnaKoavLouDu
Sdnexj/2VvFMTbVO72rYA5SUAQKSBv+GkrbH/bR1K8l6t7rVudRL21w4fN/1R9uds9+86BcbuTqU
w9jpkjrBk0rOEhbJp7HXdm75/+fc/9m71RFkRV7VugwTFoqX0H4THHqQlQLRM7obANyLzH/3g236
aIBKoVGCe31VWrWZbpXKDFileRawyn9AurV5RC4sip2+OP7VoqRGbquJOCL/oZdOFaCN/wq99FYk
dVnIWT2AnLYzIRZgQv3CPK3pPQxCeZRle99uYxsvaxtvbf6LRdn2MvcKR22jOkwYbuwgwiIg1KLF
m6D8nh1psvO2761M/KILixot81HLwWcyyZkncQmrA2MP//2xA9mzsvpYS1fPStkhOSbwVTYdg6F9
6s37/82I+BEXSxny0nZ4j/pFilPRQPQJnAtkCT42snGB332hlWdK63lW7a5Cmm/yAMCFheg7h0Df
6lNAOO1P3L7aLUlPeZuMMnoi8nmpwMSakrMkfbOqFwHkSO3Uq2uoEHGkdgvSB9nl+C0Fe0QZ1ip8
xo8MnYjqpXQ+K49p5pVCI7OH/ppmeJXaxqyLwWBtm4VHstiZQmJAvMQBJKaMpfqOjpier6AK02VT
oOjlXaZ/AbjEZSWLW910R8BX+ulYDMEMHI2Kuu0ica8Dz583dtBjzjv5LNlJwJLxgevJJ3PSugBq
nc9mr36T6jRqab9EjYGjZvSz6tpD37u1ktyC2iZzqWqiy19XCCubDm5Lz2RAKqHaldSB0lWGv0zq
PYMWQK/JcQICCpSNc1k0ag4Yhr6TSSkkH9SThN1zOqLfDJXq9wn3gMO+rSbt2aI0TubOk2sZQNfH
2f7lGPMduBBv1KR+1abuAKzaA5dslxb5QStBxYiyuOz0p2SxIqcg3/SxmmNzMqJsIr2bkl5xmZGc
pSGN7cJ0i5S5fRWSDLujd+GCOVOZgGMM6hzSLN1k9U+b1zGdZVzqpvWhlOo7aV971ZI3rrnU93Tp
/JrKN5TTR9pPZ17wJznhQdpkONnjT6jUepplnIHLjIlGEIRnKeZCQGgGgiEQdfp1KvmQkA5oMgU9
NEAAkP2ptiD+4mXvMXmOpik7N7SJikrxTbRxmoG6lrG81jZ5NWawfudNkBQt3E80yOSe2enNQqcD
J6CTl0hsLiCHoWmYMuOc6BDVLOQTJwjHyzZuDTmypOVAZnpoE8N3psfJPpDkSz9TD0wnIEyub7WM
+VbS+MQ6mQsUaSXnQMDzI6GGU8jDQ+OwOVDS8nGZyC9oGd8RTfkyKcnjIv02lVtliur+lNaK32kc
wqVQe0X9qTJP/QLVnclx5+lHBa4TAMTDpT8pJOOhbBefq4JEtYxplFk6A5vlL1LyvSD1CUj31LXz
5YtFp7M5oGJjoriLOCqtlIBnmgtA/JlkwzHj4CjQfqD5kyk+pik/5VnpdzLxWbLES2/gfyMpw0Wy
6acC3UQtOeTToZae+SdeWNF039gn+a5iHvhtSl3ysqbxZDvxxm9piV8VDI4/p8dW+mRn+D8cJEBB
2vJzCqop7TMh56YJUoUDgQEY13SiynFWD5P9NBifiHXoqjPCPl8GpZQxe9ryPJaYnngsuDeBAiDz
c/4rtXxWhU2Tu04XtdhK+amHkEdWfCvBp0ocN8esx8BsrxkgrgEEjOWNquy2eHgm3XUG34bDkYqv
zRj0jZckXoOZ/5eyDMolaPNvnIYNVHnoL8N+zeSbofBn7jXg9NEnsLVOt0YNvh1ZEsha0n6aJZ+M
AZfiEtje8kUHeVYRDNprwm3XyLACgF6mxnIz/VtGAMoYepfQWweFLcgIFvfteE6Kw9h9pw2UbAaw
y3WJlzRpTA3LzTM9SGR0kdMWmDLfeO2qsDK9cfqefTX7F9HGy4cYnAWzfiagWhlAZVVVt9BXVyEv
l4VdcSNbh0b7gvTPtN3eiiXkQ6P1vXeOi4quMVKk6dSNzGXK46RAygr0lJxFmqBSVMBZqdz32SdT
/9QuDyXCcds3skDBsg2ITSauQuKliJ3uU++cFdPT+XHkBwyeecUcydqZKk9zkx70oXCXfoBWpV9l
qN60kTHc5QApD7ho1h3cl9uj/bdH6bMVC6MWhTAOtTaA5tdwIIxUOUnRSKJMibBquBMUEpP5Flb9
hQr2xmv6ztrqpUvHQU7UHNNGemTP7vIo2AAsodXx4IB9XCAz9yYrtuBG70yuogS1GyR7KEGzxYf8
tzyDv83QOHGHVibnhDjEUwf5Aa70Dh3U3GMmvDJBgdItU/umVKgV0KJ9GVMZvXb5H2AVbcxigB7U
RAHyClMiEQbMZl2UIJIVdN8cdN96uD9jvJUivLOzykJUbit1NaKpNYRpjC56w0JqeuYLC6SoDqGX
PTTu/LybJGxUrt6ZXWUmIPxWlTG1QKBzTI70FTKVUfeU+NZTfWiD7gS120iI6yiH6mm3Rrh10kRu
gs1V0W9ad4MoBviKDlVdQO20r2nqyk8gCddqF1Scx9mXBzDbgWVJf/jb0SKQmroKSn2Yltegr7Lr
QG5WgFVNHobYkvoDJdnh75sAjg3ZN5AxgIevkte0c0Cal2JcFrwz4B7mSwxqhqf/zcbqvKSVTqx8
HsBrzpZbJjNgL9SduHqriirGmP+7jtXhqGstH/XJMENEGTZ0HgQeL5+iwQMNA0IXt4s/XtMW5AJF
W4h3CNkDjNWscjqz5mRO87yMNAvMNQXectYvICFRaVDOPEI4Ck7B0YjrHGFpJpKjxU0HIAh45tXp
cmy6Z9NiLnKmoO8618HDTrvbXtcwtMXEe2H61KqPiFFDNRnOlj29YvUHp5EjDqr2dLFcKWme7dr0
Ld4lgGiYJcZ9KVI9sx79fHoe5NYt4O/nSj/qA42bmfvOWPmUVB4QMC6vGq83VIyWyyrkusAM2AFU
kEggSWsV4yFREuYaDg05sSsPU+IuU/mxyn+oReo6Ru6rTPXVVj5Th/gKd/DP6P5sFCFK3UhwiTuB
4wOavl6h0UPvJJ4CyWCOnk9ZUH/AfLGWJ3HDGq8121Cn6S85629UvGTuMFa3VjUaLtMRepeKtfPt
ti6zkBoClzAmq67QMlLbUbuFXneUUTzf9ueF7dxbkcWtSs6Avv3XwLqkX6YDCLK0BqQF9ieV/tRY
THQEJtqwk+ttDXe8M7Q6hFIN0g6jBPFO+ZvlbumAaBv6pPBKTYeHxuXBEhSB7IPSwm8l9+MbsLXI
ywsgyrUX+bIlOTxRTMSefffDQjoGHJnXAThWJHuTeFvf69LSqshgaH3WjSbcYFr0T2AI/kq1aY9/
ZNuBAEoMsBLkF8De9345A9Q4anXBdOoU8hM0kd0lNh4Gz4L7AIxvrwuzuSQNMHWQLQtm61UYUbc9
ZvShjRepFi7PZPvmHmn35ufRhZYEanmAZKyOBl3kWjMrE9O2To/7KjePraG7VfWrKK2dk7C9dxe2
VkdhBgfhgPFCsXeC8EBM+AEZBdmw6ohJxp1DL16L9eXSdEiGYgRdhDmrD0WRtmVDbZlhU5S+BrI3
gv+uyx9FebIIUsCSR//goP8xuL7NBSQ01d7CQc9AOGJBF9I8UqOG9NQO9Fk8tR8s7C22vrhQJmZR
e2aAk4AZwAXlZ6nLDnVuu5IxIOfb5XDcAGTYF/v49lEvzBVjBkddZmXEBpAe61X/kGs25GfV5dgl
+jnJi5g68+cuG4BRIubXf7Cp6CvjP6g2qOu4YzQG1epB1BG2mGicqBYkZPTsLnkqUJbZO5+bt+3C
mDhSF0u1VD6OtpmYofnUBSW7BZ4tyEJgrtj9FHCvTb10l4jkrYGy/pxQtQT2QAFNIZqf742yDKP2
MlrLEao0EdCTsfmiYxQlhRKkyIoan32RNddGi7uMJs8BFWQdabdjWH7C3NRBP89H+4G/SKfWz848
tKPlk3SyXoa9lG3r1GEwUHUAaQZYVl95oirR5KopcZ0qTk9tWjyRWborUCxDUqwZyN+n7x9/eVW4
6+uN+WNxVQMlrGwLy+pFv38MoGPgzeoNWt4xpZ5QHBYSmSXzpRP15Tj9bPlz3N/kn/fQhltnAkAN
hL1vqmfG6lGp5HRMIB0O9S8+3ROQWlHD+PHxSrc81WUYsHKLxjxNdmUgzjBRKEnY91475yOGYCrT
Ra35iPu+EwVv+fxLg6s1TWW9ZAZVyoiDJFhVyc8sNVq3V4SosblL2OKI33/1IS+2UGzxxbXCpC5f
BnS/QpOSz6mYXJNr9dGU1Iij+hrwRHq1RxXcINntrKkAtI83/VTdjipK0IOhfUuG+ncFLnCItCH4
LafTuFhHudGdg6FAecCihymZEMOaxueK2K+WQGHY+uRrahMtLbTT2KJmvua0IugovxSm/SjbqB2Z
DKQKTD6rDDWkFrRc8dI5P2ZJ/SJhAm3OEEEbixU7uROls+6hgutEKkeNej40qfMN0xoQ5Gvv2/qH
hHKmOS6hzOV4lFNPlkAaYbTPCI1vraEevWoaPQWkg1Ja3zOlP7DSiButOwLKFw1O+Qstmciy0xB5
y8+ClYds1p+hahMtmvTStrJvVemTtNyXc+nPI/HMiRLXVBnmh0aPYqxIo61XO/ybY/XPJi2PgwQx
u5ZXh44SL+HZbVEq57FxJneRvyYpJH9kM5glhIAWGARt4nHTOTY8O0oAf7dpGiyT5ZpWHWspCPtN
7sSOPYhBNR+jDQjuKdAD1DXSFOrKU+eWdX1Ikg5FMlq5WQJSVYLspexBS7/8ZHxU3GYhj5mmnRN8
xxGcR7Y535cyMT3a9jFtbNsrqynqpeKUEsenhXWbI1yVnN8Dr381vMfMloKfOcla7zmt0wLvaC2g
F0pRf5Y/d8ypPGXggSGRgwkK2azmHrWyKJWGwNDyHxaqHcPA0G0w7iHU+BkFl9SFt3PVJMXmst8y
Gz0+1jE3s7gffqDgF4ArJsjb8o7ZetyYyvcZ5EeKUR1zQCExZGYiIek/dXP/maj1TyPpIq0Yvb6T
HddoyzqsbAOMkx1kV1KpHNy5o97Q0DM4JKJpyeMk6+9B+eNLNg0zrhT+xz5l81kBWBAkchiP0DDO
+f7SpVrKcJpBJNeCT6F8Ve60w+ixgwk/mkGARoiSIJo8NV7tDSDGFAOrznGKm3N2R+I5BKUYtBYT
aLWQyLzlYXuWwFK4N8d/zUclHr6LX7lyfZq0lOZUd+ChM6fXUWMogC1lfYtZQuugVsbjOLR3oJH/
rfYoEE9yyYH2FmVXHmQO6um8YA86KV8LiYBXh9FoqLMnpeVPUjHdZAa7Hal+i/hW9pS+2cuqtl7E
y9++8qK6xkilTaSM1NS4b8z+iPw/BKYgIAjK2qbaiYQUEbCu3eilvZUbpT2drdEBCy/9Lcaz8PD6
LFziMRKAE2jF+s6X0UcsfZ+Ge7H0Fj4d30nXgEzHlMw1QBIDIqSw0YhswCaZxyxUvrMQZ+dsBUJ1
2I7zOxVtBPcvaP6Kg3q97D+mV8vOcztZCllk4Sc7Mk5LrLzRdPwlEoStl+pymasgh5S0dqoWn1SK
lxAioBGLBbJQAFxzf+/wi3/so4Wt4pspXWR1svA9TTa7jYZbiJkWgkbex55gz8wqvgTrHslYX+Ox
t5pbXkgnnakhmCV2OvxbMcXl1q1iZ1uv9HGe0e5QeV56Dbq/KulaV5NAaly2OynQFkfNG2hOV0yA
BYEZfO/dusmxO8gHmyHoqMcADM2AlhmxjUHM/JGCIqMK5hvp8eON3GxaCKTev42uaQSkoZ0Ki47/
AfD8HTqOnbu+zvslq+vHvGMY1AqHk6BuzQ+QuI53lZy2D/x/Xwl5dQbLxlYHAD1Rncym771loh+v
OajgOXjHFyJ9x4J7EPuph9nKj2aRnjv0M1x9drydvd1xpvLqlDotUyenwYKHMIGTse/lQAwSqT/B
qulx1KZqf4zLu73y7GaSceFU1+TwmJuyMW2HGy9oT0oAFTF6Q1zjZokFbcf0G171CN1fNIjyL6Ob
+xhVu9uT/d48WJc/YnWazcHO8wlgCDRk0KPzNAhJe7rbqGDxYBHbS3P31rwuVLBRp63CAT83Rg31
ibYoXJR1fQivP2L4Dz3SdsSfxrOm4xEu9AfQaLmLVpzmmrnT8rNnQD+kwH5kE/ulStPv/1dVcrM4
Nf5F0htRQSRXYZarFLunRPj6dy5TzGj84X5cs2zIWj3rJZXNN7BlEqU3dTBARTh7Bb8KPHTysDcZ
deXVVgZX8UlaykpRLzZ4ClHc02bwlkg/JMBlAGX4+AJsrwwqq8iuQZGwBq22fK4HqoMFI8vpg7GY
B4XuDSZfBxBvi/ljY+Wi87kaG1oAn0BL3QySBDe5mrNjOyJBSQeMSJmsPbemfTZL6xmMrDHvmlAq
GAY5p4RHYKY46rXunLKq+qQP2U/MykMmF7wqO3tx5QvE78S4i0D4yZAbX73CwNIkXYnHMLLSh6rI
/FYDPqAKKuW3Q5YdW5v7fmFr5QD1oax0bUKRoa1e5+EZzIk7nk29yu5Xq1l5tmbSjVlZUN+Rj0ZI
j925OS7wbM5TPrj5wbiVHvoIWHPfitD3yMMEbM9wMxCfQXpzxFjufjAnAtOrW3Sx5tU5aCaZGZRz
wZUM+N9DFdInQDc8OdSCjoDwdu8SXb/Wb1tgYDxO35qIpyZNbNDBmqEcgfEWnaAIY6kPwBuI2LFC
hlEMh1KNP75Rm1cXlZv/GBVf/qLqIDUDS7sEvqLtbc+wH1WqeZMFSci9AsdVgLVa3eq4NnJrdSwD
GZlWnsYm8dvFCrj5/PFq9oyszqlZqaTAkGMNUcA6i0cKGOXSghY5BZjkY0u7X2t1YGWNqi0m0UAl
WrrUwrNYP9BjFs7gSMbLaLj8dTlDGuy8R8l8FfOs9nF1LC1JZsNSwW52sI8QKD5rUQed0L8vviy8
ixi0BdWYmFh6fy7KcWGGzEE1RuntMn4p6V1i3e9sobp5w/7YEH+/OHuJkqrdWOPOT+ONEr5poHrF
bwC7RBk5C5Jgx972Wf9jb5WKZphc4W2p1hHvXZZiKDBIH6wwD5wAjdHZcdWfw4wWlYJwYg9usX0w
/5heXTMygcTLTMFRN83tUa2HkGa3DQ7KxyvcW+Dqjsk2AQsKePHDQUWVguHlqm3lx8JpPMzGTiaz
eQ4NsCNjCkG5ZruoQH6bok+GqYAoif5F7N4c+C6B/OYr98fMOgozMquuAetFYRkt2Wr8lUOp0ukX
MIR8qVTp8PH+7RlbHXqz6HU9mxRU7yvDI4B0Fc6No0VMYa6o/n1sbPNIXKxsdfqNiag0z5Cc2SPg
m0bml9CGy+w8+tjMddgsHMaFndWpT7o8yxeCfAwgMnb41+yUMryByPblt6/HD9+sGcj/QINigm7h
/Z3OxxFkDgOiJ/ObfGygGgl27sfKH571Q3IoPaGtUf40w+U8oxXn77Uhtvf0j/WVc1Tk2uAVkDkh
YfRrLnVB0jiGZy/SPwqIjD+GVrnI3AAnJysmMuu2BUa6H0OWIN7/+NNtRl1/jKyFEov/o+27luPG
oW2/iFXMIF4ZO0itbIUXli3bzDnz6++C5s6IQvM0Z3zqvLimyjXeDRDY2NhYIc6g3AR0GnJwarbl
scheLgfYmC6eSkhDEfQGA2dyEwW7xEisqYtva73YIGKtj4MdJFBUYYTer2tCDIJKkBkJRhqBl4Qu
r1xk9uWRnJOiPtbdZwzu5O+GiUoQoiAuo0JWd9OvxBug8TjYstnhPB5MYWNQ63P3GZBb6IVSSZIe
4RVUpRCCgbJkUsbWPPzRGYmO0d9zx69oOiSxiBdFV70bnPhnDupQ+qzDnjwpP8rgy9O4ntQ/o3HL
OjYmrRAivEGluGJHB+Jonmwn7lY/4Rzi8PVr8aLCTRmkvtZBa48x84YTQ5rqVwAeMlqNs3X2biw/
jcvqIYmwJkPU1XMvPOu9mFkD7QPn8sytL0Bdh822bBCof3JRjLnq64g0zK5itEWn1IHWhb6F5jDn
ImF43TbdXh3XIiJ3gEBGk2QivOS9MryH37KpqxuCVqvlxCIAd3JQYxwaCs9rmGf9zoPRzfTCzcLJ
FsJ8d3n2Vg/eRSQ21EUlKGVxrEoiiomWBr/ymGiWUip2IAaxpeHiabZV8EcZfBGSS0pG0LRqhCdl
V+9rMGb2wKT8SfoGT1uGs4EEyjS3mVT2GABJEN+FmNS+AYhRyjfO9vVp+ycCv438Liv1qtYM16h/
z8o1BSkoz+zapzBEF9zLn+gcp8z2LHTAoXqHBw4kpK/fyAjlyZhnnK1CeKWkFpSPZafwtHuthJPJ
gakKTtDH3DrR19sxi7BcAox7OfBJKQJY8952VvyYnYTQVr8ZHx7zhh3s6V14Dxua1Era/baU7Hr5
tIjPfcURT7xQFkH59N/1z1f322eoj9pqsQvAOscc095wtZ6aKTqaVCxtGSobxca5vxWIy1VyT+ue
pmA2tgS9he4EZksPYtXob6nWrmfFxZC4HDWOGQTIReyyCR7mDJ3S6tcfvO9kr1jlQQRV5/XyOl3N
iouIXNLCfbKdjRLZvulTswO5TJm0jcp9/e6/iMGlK7XXohlYTeqKd+UeLBrLv6WOvAfjdbQGG1Zh
uz63yi1zbrbSzhpSi6hcxorFVqBDhcNZPAQ7afcXIUHebR3Oq2EMUVQg1ilrEGf7us+DLJ1o2cMT
gkqjjXdOS8FWH2bDkurTFPwc5tyqo438v1pMLWLyEypmrZDOoPTGyVsczaaiplYBebbLS2N9NS7C
cDPYjTMgKASyPxXIY5GpwyE1eDPs3LDE2o7N+l8A185BxSxtLmKyvbjY1DOkOpiwMNq0D4Ojuanb
Cb966CDhIiSy0gqb4JhaA6TyYC5iXx7w1rRyKZuquQQTgBZllgZh1OFVT0TwHzefvc+wj9wQuRSd
0hjHcwBdtKxqn+SA7PSImFqdORTiB4FavcfAaMXJeJPQcWMrro8QoF8qQb4H2iDc7GKl9rKP/CLX
V3l/JIDsJPd/MIk4YyXgiiXYkHP7IW8TEpAGnkEiFVSIcQDJAssoZ8y2IODrJ+wiErcLJt3XagG3
Sjf43bHXWjAcgF5AuXo7w03xX+m5nL9ysW+3iMltCd3IhFqIAMcFe/MkOiEk9UL7xr/LbzuPeYZV
0OzNkKvRfz6lOxj3XW/tyrVPCNoAlJ7gtQXDMu4TarWagHdqQJhLxFMeqE+hJFpC/N9h1Rgp+CXw
mgIwk/3xdam0vdCHfopOUqJAr8bT3OigxZYOmid8P9xpv930W9370NCGLSFw49oZCj4LNWHKCrBa
arv5Lb3EqiV9mH6ID/4DRDzd1plsY1dfb+HhV4uWRWD+DT4YZoaamNEHd/NHsgMe1Jzc+B5P1la4
ATJYqyWWobjPJ2V5rNcKoMe+n/wmc3kdpL2bVMUhCrfeKlavjTDzZX6EoHFR/vmv7bRcUmcMazr4
Hu4HB5gj2wzIkODFeQt4shmNS2tJUfQBDGEyL/nGMnd0kE6jZZh4KoHh+9brz/o0sq4Z9JzBMOD2
oVZocxNnMJlSe6jNjrg2SsUp0951ZeOoZUmEryKoImmQY2S7jhdxo/MUgQKvSm5AVDCtY6sP0o2k
vFZBLENweayBQVEChonuMpTC363h7UJlfZUvhsLNmVTrtEK1QiCEY3jDh7i5cgDhyduG4LFvfWnW
uFM8BKiuIzgH3LGVZMvv+86SR1iA5UQD379uIZqr38fiuIVCWE2OiyFySWvogOccW3SZgm548+NC
NAux2EX+/PzfDzm4bGJjETDoz/gtExUigBtAXMxbvGXRPUDl1wLZanmvLvJFFO42EKU6+hWsazpM
IK4Jvqu0qi2qQFBq9cYaXJ+4zwFxp3ZaxmWPVj42rzzZbTFe5dlsUd3Y2E3rSYJpoTE0Ajnjz9BZ
hVKGAGJQCrsjuJNahRc8SR6ITi7UOjZy7fqg/gnGP4aEIm3jGNYybjWUH+DdkRyJurEUVm/c9HNI
H9tuUbFOdTdnRYO1oFRo0OvX5GZCXRAd+t18rHfBXoIywaH8xqzN/4WLwNYYuTWS+Uk+6eWMVhAQ
uYHoDJ74TWlssEKhopmfOuN+vN52D15PWZ8zyy0XJcmGdoqxXP4ie4OG50JJ2Ns6mNl2PU8jn2G4
zDgHIh162hFXagZzkFQbgt9WDeGVWLxuAdm/vKlXkxbe57CjDGR0vu9edokqRV0JWtyQmTARsWZ0
CaE5ApGGHPefX7Wfbey61RIWOEOcYhrMClA0fy2ywH/O/WwGjFz108jsmhKAtEq05Uk8GP60KyBk
HhQ6Wkdl+NyUkBnI9eI0yb4XjdUeMnUb23N1MS1+DreY6oqoQVJ1AthtgZtKiSVp47c2I87liV49
UxdhuNUDAYOJzEMNnYak/04z5bGKtxxL1meW6HAuhbc13lC4k0CJlCaNSiQaUCRcFTqBAXhWoDoZ
ZmDBVg1SntPGxWc9JHKiBnaRDN1mNruLRDC2hdbnDAPARPt0eNG4oWFSp9TMzpas5raA55AdFPbl
yVxPqYuw3FkrN0Lkg/qSeZDMgcKlEz4YtngD6soEAYZtCc/VrgBdxONm1hhIHAdodLiZoT8NKuB9
UEjJSLMTmyI5lU12rNW4MseiuYYoCVrUhm/nU/xqkNLdGPrKTRr2JQquZPjOOkQnvs54XA1V36bg
3adBgZa77kD6xsNrhROK2UMUpLYmTVatZk5AjY1pX7sJfonN7RXdH/O+r5PcQ3O33A+eD6Fdu7Lb
Y/Mq3Ov7W1xCxSuWEn0LlCI7rEz6utWwWNlICix5YLssMR91vsBPaacnRi8SNx2Lt0EN99qo/Pe9
+iUES5qLRZ1MJYlw1weREBouYVjYkKne+IwfG4NL819isNNmESMb0kAPZnTqmkRyGj2GR297m85A
rZYdMJLtnT4BuuYLs9cp5T4UesjKCLYuhXeCPhykzH8Lx0KHv2DtBGP2pCVMybrbk7AEy0jO73od
ml8RfKIzbMF+oFe+qDmtqtst7Q5aqf+WVcUDX26v+7Ci78Z4p0KwqDUMr9M6GwZbVgOUolzU11HS
W1Gh305duhv93m1k4VXN4XFLEL/rtZ0YFtCVlWByGBbyiyGVngZDCknv3lJhRFVQV6e6hL6ToBwi
GHdZeAX/nmbTUYqJo7TG7Si2minK8cbRttaCXU4xL7g5GVKR+jHVUSZAGweNZbGwqicwc2xINNg5
XCjgwrbV6Vo5vr8E5bbnRDUAKUqA5RrRgH0gEKBQxIB+Se7/FPLny7lgpSL5EovbjlrUkAruAMiC
1/Ve2bXHzqWH1vvv2HbQVACnBX0W904JBj9f12oJ3kiayxhTa6ePij3uKEAa0a1sJmA2bd1y0dDB
P3e+NT7D8cnW6Aax7kDVp7T6RlXVDWYqH1N4ce3JPF1FYQ245VgTT1f731oMWH9dw6pnfh/V7F7V
q5961QeWOqIHLpA7gaT3jRhC/qodv5G5a00FulfZlP8YRGMHq7wd5BwM0/eNyJEplvcAJmA2pbPV
Fkayl0cxt4xSmOyqxHNLX2WdQ8MUVJNQNMux3YMIGXi5Srw0o+8gdXudDyGSEZYNFqw3RbvL8EJZ
K8GVSKfUGtvZy4zx25BmpdMntf89T0J/P+Ygzw3lURXDn8rcwDeHaYN814VvAYSjqq7y5Oo1IcI+
lvdiNZhy9qT6yBmtYoqT9BISBXr5kOKzxJ68zYZqJ7Lxc9IegkI9znBYFSVUTi1Yf+oEqTjgN/Nw
/taX4R4I1lORVampltdF96CUya6uIysfQkhf3cozcoOSZbas/hrj+kb1b7REe/fLJzn00LQyJ/GW
Zi/ppOxpPRzg1eyhstvlfT2bNXRF8vQhTY61DnZcYNw1gupR9akeIgpKRJJaU9VaKYEuSqnsitI4
pfkDLF6svoBeFg62yf9hBJKnyiD1hBOMYh8j2M708LwkIyPoJ+bQ6iAqKmYwzbswnI4RGdyIlFYA
FqAP5c+izyxpgh5nCDU0OllCp5ngfZ0ipsdYkSQ3oQMOzuVvvdBuccU2/cZ4TolmqqH6qEXqbdSK
PwZJcqecwF/ze1iHrpbci3p4zJPkRk5HK4BnipFC+wtOTlpMnqfB36tZ+9QjS2Zyv+vV+UTbESpV
Gbz5xL1KC6eUXwb1JarxozXZlLXJiUOconpoioN46mNlHxvRMcwVr5UNe1IHO2t/zhAvNMArjuNm
H4t4mUBAAxojGTRwIA+F/3UypQ4EKzE9jhlgVDoa+bLBaL43/QwCpQD2N8rqGLY+YoXbElqo9RTt
A224bo3mMW2KPTx6riYNynlBuu/1+EUYijejyR9Uf36BUJNNOt8rW+VYCORNy24AlsSv7BwA15+b
QviuldMh7fHcK+jPcezvoki+G1tIV/a114jAPuHi9pKr4TvU+ewomk9NLnshTR+mpCzhbiwwpm1x
jHWs5kmj/V4Zyy253fWc+ZlcuLPdT+tJzxVGDzDER6EdIb+uemjhWdC/fiNK4/Vp6AnV1osZfPpW
sxqA+KgcAArjm2oxCGORVMJcAjr3Xpm2bkVnNHb1AMaZhatq0qvWgYgbNLWX5QBztzDCC/OHuaJe
VdfTYSBCYCZyaguDfxDgg21q0GxM9PkhJ1ViQuwRqpjxj7nTH6FnVNrJSO7VKatgKdvfk6j3pjqn
8IctXVTx72I9n9py3ClF8yQFKNsqycG97KkRtKeyxR2wyXUVFKbyHe9/IxwB5NjuZ3HvTy3wHcVO
nYQnOGDZBI5lQibshmySrV6qnTmmPykRHpQGNsfx2N6EQn0bgp6b1z0SQj6gRi0CE2LfvSkqE7Zu
2Npt2SZ76Do+41p/HUyDYCZ+ERxF+Ioey0oxfVG0knq0YcUxWV09Pk06hVJipEcvcVkJpjBUzhyk
bp+Q3GwH/7rM8wfSgdypd9FTPY06LI6kzE26chdI7UOYV45M1MKcs/ldF2cXpukm9cfJZX4lkl/s
SVc+9b6oWEWW9rsig0SGElSnQh13RpX9ysaiuAKZ8i6M010Hip4uBuDNt+W+NtQrdajz+yGYYCZc
BZYRTj9h1AMNYlHHNjV8w2yi7GehBLJDWwIF1hBSi0QwbuYYZP5KhzWhP78Zef09r8l3A+Y7VtUQ
wRoI2ENh+tYjXV4uJFZPXNVQKLhTeMHiLVUnMlWhLOVoXYrPQK2ZpHsPq/+OFIIozmcMvoho4Jim
dx1AEuUNDWCfIbqhKkDKrjb/d4Phyoc0DmDsF+Ku1uRNYMq9f8qz4r1LlQ108+qkETSx2bUX0B0u
Tq/20kQS9qpB5p9jk/ZmPGf3SjNuQXjWC1lDhi2ZrhjGmRWpoddZP/YpGv86OOZB7SQKWm6G8RiH
0wPJ1cTuNahQjhDEayJxl2rBt9wvLXkmV3la26kf/rg8xWttdQVCR3DZAtQHrHium0HGEiJfOXs1
/gDnzUcJfhKSNdxsd/vYujirBmFmgeFj5BDb+Fp8khqik1KEaZ4pBh6qd9qsmBpJr+pw3roxsIL5
LBZs0//O0SyHLy5lQRRTQYhxv/Wv897UXGkHmdvS6WAZJj39i8e/rTOBLbFFPEXr0r6ZGabNxmvu
lepIR3qfWP1vSK+C3SDcKq+XP9wahwql/OcIuV1IYwQsKfgUWWgZ1nDX2+SFoVMKrz4Sq4PmPE5/
9x1XwxsCx/Xe0k3fLJgiDPxawf6//HPYFjmbb7yzipCZpOhncN9WFegIbhEuwZ1KYmvo4qeQlWha
btjdKEMUZ4tbvb6VZAL/Hnh+Yc9ym5ZMXa4EAOO5KCy099keTvkNdTIU5hY4iRBug7SEia7GxkDX
GuawYPqMy5UdfRjFosacBalssYbVh1qicsLZ5V8RZ8Q0S1Zhh4fJt8hjvwXwX4PcfwnPdRsiLeyI
7yODhB0QJIM1u1Bj9vTYVH7AvRJLDoLXVqzhUge7NTyUBs+XP/Ran3D5A3icej0kOrNzxRVSDNGw
eIwg2N3ogo1XaKftf1TRK+mg0E++xer3GIuRMWmhPHL5V6xmbABB8L6PU+7MOjuqihBJBKkEwibH
vIzu/Z54ZWV4l8OsdQsVcRGHSyMkophqguMU7xMvsgMByPZGtXUsMidFDYf51eONZ581HMGXmFwq
IRncb2gNSFZ3YIpwwz18JLFjDyjAAA/R9X1vNft/5ay8msQWo+VSipLOfkllzOoQ/1Lrx3oL3771
1bgtqzbjnCQZRiYFman1vwXlNcpfNj7Z1iC4/VmECfxwJ+Gvx53EqZ5U3KxvegdQkBtit69wrd0o
U1YvIgrMxOCYi6qLB4NX2ZBFSgIeYn6luY1n7Ac8J22To9Za5VgYn3HYmbc4Y+Y47XBX7aHa47JH
AXKcj5C2hWbz6KXw2Npfnsj1j/UZjSsMxnYQikgDPlUMr2OJmC11dHlLSW81CJ44oOEk492KhxkH
UaL2tEL1MdHAGmbRCmpk8+bp8lBWl8QiCrckoDSb4qshZw4whAwTMwwfLgc4l7bGHQOHMczXoa0I
tjp3/OVjIYuAZxswIpNcjdwzI7J8h3O3cLrUYuYvrVUymfGtHjrbMty5q4qySJh3ng5RTO44aAM/
RJlDgIogv6SyhZLo95DextVTm20t87X1x96jDMgNQLYH5qFf15/WdlHg93is/RMex9o58yUal4z0
oZFnMQbFosRV+3ouk5u5Uq8KQb3PRsGkSZaahWCc8jB57dP8hB7MrRrrdtLnxzEtvl3+wCzY2TQv
hs5lrqiTIklrAD6J1Xe5fS/gr5AEqllMw+5yoJWl+mXU3FKdAz1pUlaOy9A8bozWq7pmw4x9ayzc
kkl8PzRoCZRJ3EB7m8BEroGbd9wBI5Rt5BD2ay9MGw9hyNpWHGAhiadSKKYRdZdE+a5H7z7VK9PX
iVXJWxYuKwkFexDyfyJ8zgydr0MpretGIGHkRUrxXUKbttaQt7rs8fJnWrs2fYnD5+Iwk8oG928X
WstQzJO0qxDOWU5lVDC8le+pb9wVDfkly/phVIRrlBFbIgqrO38xUi4/D0OcQ1Ef+0MsPFmQ0JBx
5VQ6yIEI5elx44hbK4S+jJet28XZE0A6NhslrMvwikH7CR6SHN9Wrtn7C7Cq25Z16x9SA0QOBBR8
Tn6V5pTEU6wabh2/DfV3pc3MOdrCrq2nNNhQ/v8oZwu0yLrRr0T6QSQcervycF9pnAEudWCXyJsO
kpsBuYNCSZWIoPXF7NwYFw4Nont2YUA/7bB94V4/lhbD41ZpppShIcwfb/oF+scyAF/XwBI49Q7y
1nDI0V36W9LN8m778WetjMWK+Zxabn2OMnRjQXAJPWYgsscD3che7bInfU+c8Ds5zNfxoXptryO7
38LRsbVxlnYWobnFSitFEBQRyKkyVQao8la5GQu0w+tL6qqQsCyb9CYLkpthqr3LeWE1fS8ic0ck
idHRy4eRuJ2BWoaET5ov3l8Oca47x2qNRQzuYPTpmCnKiCpdyJuboYGWmFG++e383tMItrld+CZI
iWpGUe/Srn/OqP4AJSmn1pTvWVcfxnA+hYV/p9eyo8A+1t34eWxNXZp87qgkI8xYjA5FPuPm/l9s
Ke7IbOau6jSCLZXrO4b0BpPEtxOLwqbHnq+3lSVWz8/F/HOZCUAmFYjlNvdko3X9OSrsQB59uAb0
YHYM0uhcntCNRMjzxJh1Z42WPKiLKn2P/RTP70b8hPbsxofb2DQ8mCuAM0JNFXD5Y4gZSrvIG1z0
VjZBcf/DyWkAkgwPAQ0wyq8nSaalwjRWODlZFalc/RfFuPUv9RmKWxlGlOH5ZkalA8d7sxdeMYtO
X35Hg3LjeFwNpKMXActaJtHEbftJhnK6SGZcMObKSVpcAsLxxRiAkkiLLaea1RSziMV+y+Ikjrte
VQcZpaigF4NZRvGPyhCsy2tu/ZhCNxhNYdw4IQ3DBRl7Ao2mPAdR5ANwYQZv8EkziZc79bW2vxxt
tUr8DMYTW9N46HtCegCERzceajPrIW18lep3cQIiYbNFP94anMadwVk2SHADxfuF6ikuhX52VuGB
zJZdSHbaqYWLz8byWN3CiwGylLn4ZPVY08Jgt9xc0p1mmq47TWzwnrHpK7G+uQgkWgwUwRrM279G
qoamCYFryL2JNI4eNd/0HEZk8M5zAZ/BWyOUd+emcqoY/5FHwSOl5O4PPqYBMVqUuRCL4QmFud8X
RkglSAnp8nWB90gf0hlWZ6TeVLSAY9Sgw5HAlzameHVXLMJyRz6k+8R2UJXQU1TBilVv0v5o38Ex
BK0KNCtgP/F1amcVT6CJgheFPHmSJAXkpS1K2GoWgZgsuiFA6cD2+2uEqKk6oxEjvCHEMZMgfG+J
PO8gcWsZqu+7l7/T6ppEy0AnFO0DODN9DQbABqr5FvW1qp8a+qscHS3dYt2vL8dFEC5X1SUemOGr
mkNVDSZ7P+edeAstxJ28Sx622lVrCwBmAWzFSQY1+MkrwxRyJPUAtHwTdnhdh9FhH4qJc3nWVnMH
o5NpGl4dlDOS16x1XYxO91+NnmwXu9PotUDI+iYyo6du5qq1NSED0i3jCqSJZ0yhDFegOaH4TB15
YBev+jV/GSzfy3YBlKyiojSpp15t42TXbpc4oEWAgfH8eEYcEvEIqgYUJbReASAaA/6fwL14hF2j
DPx6NdiX53VtNeIuDEMX9AG1M2LFPPfipJTQUjbG+Wqu8ACfFpautIf/VZiz695QDgE06H1XD0uX
Amuh1T/bgW4tEpYK+BIYrC6F4D0Mf/IlDg4XoxIanJ6DNTgMrhjetIdqX7iBq2ycnesLchGLq3Fq
2R9GKG7nH2KtoJFagQMRQ5fpkORetbs8f6urAoBlFWpx7ITh7nTDVGTNrBLq9rBZ6SqXtgCFA41K
KnjcAkV3OdrqolhE43L6pMxTNdc4No3kAY8iZqUGJgkeLgdZ3WCAX2OVyzg2+eY95H2rAXpc2NDJ
QyNfY3CmCrH+uGk3Eu5agpIh9Sjhn0Dxy5dUwhCmUS4kgutn0yECraZT641dtNqlWcTgK6kMDmBF
HuH7DASPvPUeaLbICW1qyYIrQ4YrdLb4vOvrT2X5kDDrJ76DP/YygZHuiJBY67CYLt3Qhc0mOt44
gRNId17+XKtHCkih/8Tj1juM19I+0bAoFubjEDgr9sbuXzzrs8rsbCcvonFHspSBSy9mBFIF9IdG
bwUDVHdKgCaHz4pYmrPxgBV1FafUilASzOnkXR7u+ur8Z7T85W/OdZp0LfoJU6EPpqiVzNI4eFQa
4TCFzVYBsrrhPkfLlzhCJGS5MTW+a8g5gJqR1QVvTf/78pDWqv3FB+SN1mk6GYBK4cVCi8JjOEeJ
A2zahO5w4Jtqn+P8Bjpmkn5djrq+TjUYQspEQinO16Vllgna2BvU1cq7eu9/S+3QhckofZDd8lB6
mzCB1TNgEY9LXhokDMKpQFcimNXvUiNKZtFCEKLoQqfrENhXj5B8e55y4Y7m2WHus3krG6wuXg12
eTBlk8QzehY0qjI/DpENGGN23Fce4AmHv5T74V++dWVkW+FsqyyisV+zuOQoFGLNxayzWg+q4T/i
vWyJ33WrghFDghew5gqmM0zbtrDjwx8w7VDBfo6UO5eMMa+KPkSdWVQwja6BRUzfafFtGNH9kbYy
0Oq0AiwFkhBaLvBB/DrQiElAxTqaqs1v38vtBqysfa3BLyTc+T8A3NJK8/LaXT11PwNSxiNazOxc
VU2l4CXALdrIMXzN0lsfI02dwjhUw58IiqvQsPp7fJS76Kh1pskQ7/Xh1wpbMa++ZYJtvekxnitg
YZtk+DVEzZeA3MoJ1akYlB7a1prZ23hBvzZuh9v2SJ+Yyv1wBRajZZyyo3FdPc8bp//6icnExcGu
MNC4YXO/mFv4aury5AeRB9DAyReB3DT03vHRP3b6Lob7lO9OSR2aqmI86kl3LKV8hKCMsI82rTU3
fwt3tAFm384RFhwUQdI9zEzeJWhi93CctzWYbfwLQ+b1lfw5eG4lk5YUEig8zJm33Oev8hPTAGEy
iqCKAue9UTyuni5M8AAOy7IGtaGvU20U6qQHdRR5RB3NUsMNenwK/Ggj67G8epaGFlHYibr4oA2t
Otgp4sJkGA20Y1EAFRsAndUzeRGBWzJBAqGIGpxY8AfAD+zATSjhGNoT2yfBH8AYUWsbBIg6QEah
0vR1NLEM5V1ioCnL9Mj+apYyOUjF0nfCpkH36tQtgrG/X0ydT8tw6sQJhjZNZ0rqY7dp18N+7tnH
oTIKbViFqmeMRyDGjDloe0hpKXntFPpUO2oh3/eilJpKD90gIa9vhhJvfUoleKTSH8RAuqpkMtw3
k/FH94vFr+HyjqzE9YzWGFoGnXAopMEWs/w5hwT75fS9Oq0ojVEMiPB2531ZwnQWtCZWqFtOvwb/
Taz/RA4V8wnLKHbZRO+JW5FRJyRSUwGq0+p+AWoHzkGwUGAEdlUmjRuJstM36TchVJ+LAkeWMLlD
KKPI2iJgr2fyxQ/hMpiUwhcwKyfq5gK5Rj4rb9JQegUnZZeR7jgEOogt0niok8gqcvKqhy1YLrH/
MNSlpXTlTZMpd202ZiYFQfUUjfKbTvKt18G1PAQEI6ChEKeg6ON8XeYwywqDekIjb5BedEiiJEzi
P7T++0dfBuHSUK22ILeWQEmCqL8Ta+Ndn9MtePxaIlrG4D67qCeSXkRIdQOdXGwWWyiLw0jVQ0FR
hlwez2osCcgfFSBxFWbnXyctJ2ptDPUAUzIj/91ooFVEzBNGhTPeFP26HGv1A33G4rs00Lyg6tgh
Vi5pvR1SZbIgiwuGVWVfDrR6mcQbB5prGBM6XdwMJj1RIj0mfyOa/ga/S7gobwG11gf1GYrbGrNo
1DTssUfFKHdF2IALUbqLpmDjO50lG5jHLW0suRxeGY2RyczVGj09RzSA/63628uzthWC2z9kFkSt
Z9acWv6S+E9Bu/Hvf9wAv5wS3Bi4vWNUjdoLCgKw8pPcjHaI1oJk51fg5z8yl26Ig1jhyX8PAk+x
MpfAhWFj+55dZrifwC0MqVagzUYwjb1bnXIXpgUHwVOPWyUR+2cujZRbFBCb82spGSJPyumTGCn7
sjGO85CbRQA/zJE8XP5y55gMDAu9fmQ9NLvOVdH00C+yks3s5OkejLof6/fRlS3FTg6GnU7WAM0F
IIv/hVL82XWYi8yNlEDqjSRQWMCD4uC0t0xE07C1YwrsFEpc6Tc4a9ZwjNzMZj2q7rnaoPisLVqU
93gcQPdNxM3ta/5SSA9unc4+aDyFZt0He81QN2Ksfc1lDG7RVLJEK6LB7q1ocaQYAmxJNWdCu6Yd
s7epTN3LX3NrSPyU5hqwwEILArNfmurw3Jb3fxIAhB2gS9EZ5YtPTYKjdptCuGkQS9B+R1TsafBy
OcbaRiNwUPw7Bpev/DkZAcGaEjgBKS4zdetcwfsXxPetOFzSqhJFSsIwECDY3TlFYzYm7joOji8w
J/JnGc9SIAhCoTN/UqC/cV3al4d53n76WP+f4+TWX9RDoy1heTmtrweG1k5xb4A3al3DQW0+oA/V
d7fqoNlNMjiRXmzks7PThwvPLU14NQ9wqlOha5fsq366TqrcCqLSuTzK9RX5OUhuRUqSVI/gdGKT
SadABkl48DeOt3NEGzcQrg4R6knStVRHlwBAa8HUdtpzbJNTZc/Q4vWPQmwSW8Aj/uWBsa/D52lo
SaJ+R/YkMs9cG321SAH6TmCdHPRmSBNqNkUJbQCa3bSJvHHBPIc+s0Euwslfk1WLdzItBHgGrJPB
mU7ajwwtNAYTTG5bK7lJvdC7PL7VIxddZnA6oWZ/rl0pj4oujCUzxIQwaHdipuuB01/pOGyZKmjv
KBYMzZmjXHzXeondHOnu8k9Yn+J/fgEvYplNbRc3BN68BeCkOZyFwxyQVrAc+m5rL66eRZ+D5R3z
SF0HAELAYNeoQ/QjYx3pIC1CcA+YL7YIYfEo9sKQWkoKp2hdqCFfsSUltzVc7hMnUyUUfmAgt+aG
qwiB2zQkduSs25XB1G6NePVkWoxY+bqgqrzvxDyHmSLrsDFhbmaRi7aeC1iUU57weR1ILdjKz8vf
dDUfLMKyv180FISiVWs/QT6Q1R62p4P60KjC1i1oNQjqahhw6NAJ5a9z2USzjgKa4RlBaClVaDX9
JvqZfY2z/Y+2lQq9RONcRrNp8rlpqhpCZ3e6h36Bp53ga4a2HHPg3Hw6WI+GGg0qLaBZ8Bh2Hazn
Khf0xPMTU52YAJgz7vD0LqT26BgQxdq6m6xP4WdAbjGGmjoWVSimXlQRp5BPsKbfSKDnbE2W0pj2
DKKArsnfH2eDQPkRWAKgCyUXhtvX8w+4VB5LR7KYM212g8wtbVwk1g/dz6D8RTIsZQPqJCguVE/9
LTvBAYRcPIA00JBFlXl/ebGv7miYp+FhR1HO9feUGtYF0DphZ0Rpau3DRA+BpNi9uNW/+PjZZ6sR
5Rh41HjVOXuFL8NOVEcDkYRUdgGfN1X5JdFTR4LkcJvqjlztjYyafkA2jonVKmIRmNvP1IDSQQq3
Ua+gxImqK8l/Ftp5a6msJqtFFK5Ua2c6+8GIk0D2JNdwRsjKKjsYZjFir63vWxjGpc72BX391F3E
ZR94ka3Shua6HkXMSJWhNlIbmmjRGwWll61RuED699Lr5TVzLsPGtsUiJpuLRUyIX+SSYkSCm/0u
vpWyzQAchaecigJ2t8Fd+UM6Mttb9b3YQ9fFya81lK2PW7COre/K1W1C1s9jMuC7Tvl7O7xJ1f00
vF8e6XoCWIyUK9wiYW4ESZZZoR/tWt2bEjCn1VflerTy07BPbBXt+vh2C5+wmto+w/IP6FlW0wDd
aOi0EPIWx+ndDIGcy0PbmD3+1XyOu3lqoyj9f6x913LcOtPtE7GKJBhvGSdIo2zJvmFJtgzmnJ/+
X5T33qIgfgPb5/jCVa5yTRNAo7vRYS2/mp/NWLEoQdUqJc55KbyFMDZ6XLLio0ESDDZ9JWiQkoEt
9f8mgQkSSKYYIwYHYC3nxs5FsJ6OCWcRmzZydRrLIlfqrpjCnAkN4pA02NMGhcypstDSbo3Dzfm1
8C4zW2wqZrMRMJCJgBakzEYWnSbgTWSl+i3OqKfGwhdVAh1D1j52RX0vE0DpjKU/RsYegISccJ6n
H4xd6XoijGneIdyMRquOAqvvncTgsUF+xoP4aEpkxpR0RtyLfTdDDfEykpBb0c374GuFbMsjDJn0
kn2rEte8TYEl9TUCkOjsInh51KuHobWKxh52Zfkcv0o8Uhie3jK2paYAW8sqKUAiHK9dtbNosOec
9bZW4Q1LFKBPoI/ro1aNw6yJvQTF/RXdSpYOTPpwX6DzQLsbnLxA17rg9OSO1/OwfbLvgpkbM/VK
SlSkW/0EcLtTU96oQ3qtKbwJEN76mFujTZLeS3Gd+oPq0SG66IWqsGBQLZDUczF9l2/+HFy8r2lZ
8+qKTkKtmH1MU1+8Sfd01wA6hPql27pghkBujhd6Lmb/nDjmcmih2qN9ESzpy7RQ4yc+8RWPX3ve
zhuYCD8BposeU7b7rqnVJA4i2IMBoB0L20bi0gXnGrlkBbkDCai6WWjx+lI2lf9dKtuPN/ZNlohi
kPjaAC7MMbcQG3Os9ueugeXer2Qw7RqZpLaEAoMPlDP1PrTzq2D/vXPmL4VT2vyxvuW6fjqvlTTm
rlVDb9BRSIH+EcTANkwu5gYzQlKyy1J5N4mnMXs5f7t5W8jcsUQxCimboSBGXzpAx3NC9fG8hO2s
+GpNzP1qwewo0lJI/FjokAqIskNHMRbSAqwLE/tkrq+TuqvgDmegvCROOccXSgtMUF0EVllbOGMg
4hlfPUwt4Y0zf65QMafLXEcAcoQzoFwXXvLAl0K0c2aXuguIyl1NbV4P/XaQttoJ5jaCXSEVhw6b
3bhzYRkHyVJFS39BSzFKAwJm0S1MGPIbDzYN3Eos47qkvOy0QcIi1WbOAYc47qa03QuG4UVyxWkB
5+4o45Bokhezgdy5b1YOMBA9YPEpAJuvLuYvv4HZwVsaE/bGXdGE6SLtbQLiKr/OvWU3gaAINnsw
0eSHQbS6I88zbZrV9x3VmJYxPYhaIxcRLS7sYckh8ltX8fh8eduXk6CQji4V/VPzbyaFIH9Kcs2r
BNEhBiZsyV/q5LsM5ry6QqjmPkV4HZJXwCg6GC29qurhuihV5Jmbr+1YWkQH8F+iw7xSyxwixBii
jRkvN04j97yxeHswfDaA75/DHGgIJlitGuTAU6/oaTb24ryr9/CSSKUNT3VqxV/MhwYIoAAkdOQ3
kjHe2f4Pi//fJ7BvGsNEcXKe4tSnMjCedOMI1uyTQsjFWBs7PCiPuTm7oHS8mIC+BfrsQ6eASkQb
m57ne5aLeWYz2KePOk1SalBo9xJ59b31Cw1L3NNL7AbyLLmLofavgsOLGv7HJX7fAsYN9XIugcvq
zSxO7pRY82N+TC3hpvepYPPekP/DQaApGcjJMkZGGbOotsVcyCqKl4pvHNrr+i696i6X9uERbe7G
LjwYO+l12nFXuayC3d4F3gyApcB3+dSzbMyJ2DUxkmatI2LmZ2mmDR1xP2EwN7zhxSqbxn8tjXGD
vUhHMWyQkv4XZDsZbUzj9DvFQUJpN2FjIy/CKL1//kptRdGGCK5ogn4cVFeYACYR+lIC92zi6+bz
KNxn83XYcxArN6/MWgajL0YQlKlATRVDx90bL5+xJ7ezP9tLsFk8qs75JW2Gm8tbRFLRVfKZvyEs
ga+vo04EjSEe2cXf1SOyOaDmAoCzl32NgLL+INxrHOO0ZY7XUhlTafZj1RRLKjykzwUAR1qFiwG0
9TxYi2DMH4nqENQXWgBayqWO0LxmdmuFJ2Kj0dIZjryy/ZYfW4lj/RhV86IX8hmhGREPpaTeqaiS
dA31MIYnWsGEDPmI0q4bVsrT+SPk7CWL6FTWcqgWwYh0Lmie8uRAsoRjPXkSGJ0U0AJZ9F2Z+nL7
oxPKxuozkzd5vFnYW28gEz7PaWqWKOQvjSz5fV5Yo2xVX/Lr4VvlAyxxr3+jvuoHV7MrW2AXqALw
i9T+XxnQ9VcsW7F6VCoSacEQA3OdXoA1yU9uQTfoCafGA1q7Jfn5qfCmx98gdduq9K3lMtGzkWax
QbUOrz6x9bUONe84/QYU5QfVWCbX+lR1x1w9Dnn4U5WNu1qdSvu8Gm36jvUnML4jxAiIGZawBI1L
b4dT6cVX9Ut12Vu9jYyyNX8DIOdLyycF3LSqS9ewKZmABWOBwdB+m9PYCIHytKdHYL7cKNfSSbiN
UCZHse8GgD0YX/rBWSxHKGHCzsygU9wHcFiLo5QTEF1Y7S6yeze6ju4BFGxNL2Fhq/fnxW7F2G8N
0r+WShgHAjjOcBxz9C3XnZ/GX4WksgT5KZJTzoXdTCquBTE3Vg8pUfpQUN8ocjAnaNeAnXdaK9sD
788OD+aea283DeD7MbI9OMqcZsSYkWJS/OGLErjkKTqqjx14Mx0droTY0kN9EpIdRSmSPyGwLV03
TVXSdEyEMA+ztCuVsMzBkdBqQmdlYmTP0XwbhphmNVFLC4ubDExOWSE5f3Oi73IZR9ZPcw8ecLzI
xzJE4hCFJtDwld1BnnkZ6a0IFnB2CsFcpviZ9WhuorBIBKATaMm0A21Em+waEawNJfEz+c9Ha/Ca
X0tjjIGuxGmZyloKY4AZqR3quaIl72u3hCUwXuhdwZ3P3LyRq/UxJ9hGqmDUaEX2ZROA00342JPM
jWvKK7VuWlrkX6EmGK74NKigou0NQNJ4cCp+cQKd0L7zlqaR/jfY2zbrn2hE/k8W402M0hBHvcWr
A1OEYJGgjROGs9e2mje1oW321BMmZT9H98rUcWLV7cBuJZvxKC1ABkoMkP968QhWaFevyQNCEfFq
8ogb3rSxVT0Gp796863XzGhO1rfdGCokAMsm8eLOKnwjf2sKEvzUNahVGBYPlmU7aF6tldEdaSC5
JujLWq8kr73HxCRypeL3wUGzpk8dXhVy81G3XiNz62UBExl5iJf+dFAOijvv8iM5LN0B/IyTvOjI
p6fVam1MHDtJ0ZiCJgz55jA/aW17SrP+Ow3BtiSYQNSOL+o51CxNaw5hPj8EqvZFlpLCFucCBCBS
/CxnaE0O52tAmPuthIrmlIg7Jc4zywjELznCVjy4cTZ6uDtvGjkfrjAuVqejLgApARyhYP2IJiAA
aby7vLixz3tjAFQAxZTPvGRzG1bo2nnLWQnwcm7hm3bz1LuiU13xB0c3vTdIMdDMgPf8p+GVGtS/
k1wsp569lpUzkiuqvOojL+237MunRa3EMMqVBDFtawmpqumweO7msj4uDHN8OmbeehjNkrpqmA0V
PjMmFMPi3wpNssIMoc848GLLzYPSMMEE1j40NsuMUcinXpOCEbUatZISS0qS+0A0n2Gd9tnYPlRz
cdNpyhO+J4PvjitPbsDrVwVgIzuvk9uB0epDGEtRFlTUOsFEifNymeBEGujOPEm3jScdwl18CF+5
wMHLcbHHCX5v0E5isArZEUZiBDDKQGkQIVB5OjZ0eqyC0Var7DoKtV03tI0FhDSXs8ytx+9aKKND
FIBKQiMg96eH1jKhabwuE5qNgwlN0VkYtHhjCBvZRtxCGeEXwGaIgdEubMPq4aSDbrvSF8b7UHLA
LNBdyN/SveiWXmX3u4piDgK4PaMTIbvsUbs88At0G01U+IS3b0ACDNzmTHSdD0kn9qr6C2BEBAR6
/xiBiVI9FJ6wl2//eIshDXAziCIwZQT4sY8LTvuuMowO8A7SXb4ff+DqAL1Cs7IMLTi1zbc+G04O
XCYaoCsUsNJgvonZYTkS9bHra9NrPc0vVbSJzTt5r/qF+vP/k0QmfBHjNqQFpjrRig4eHNhwxJ2C
S9FPGFjhtEvQ88TZ1M/BGdaoI8UmoocRcx/MpqKpSS+B4Gr+A7n3PuaE7KxzXtZn9/RR1GKyVgpb
Zk2TyQLgaMTiZa7uglLjGL3PAe1HAcx5AWAlqKJGwTSlMjtihHodHRxB4bVTbAR6kAPYBHFhhFne
Bh8XEteNWKKoZ3qjV+87BU/o0NEuGlz0UnMkf3Jiq/aXacu/2cB3uWzP4iz1KugkMS1K9NhLKPnR
mUAuPX9Im3u4ksHoQ5oLQK0E8oQ3NjdDjRzMACQf3nTtZz+IXlxiSpIInw5WWUbIgH6yfJZxsRLt
KCeveMjl5rWuNZz92lrL0pgrSqoGR8gO8M9aDdSVGbdJ119FjC4nz13EAczecG+AB5AMrENFSy6Q
pT/qQqWIrRQm5YISTIp/AiLil8elJR9W1wak/F/d2bVMxsHVKlBByBgWKK0MLjrinegAv+PLTuk3
nLmlz7704/IYt6YkVKzMPAH5ZDcTOyJ5Y0khUK0RN+wEDIsIweSkZbE/r4Qb4f5HscwNCxQRU8JS
FACeRDkkR0AhnzJ05vb+b9SLOEtkE1NBn0WmlAsh2j/KyEpSS/1e7zO3QlYBhVjVb/bzAePnEtKg
fICL5ag+xipYKNg2gRcnmiYxGZNVhOY49bECTq5UCuxJw9DB2NSZV8wAOZPLGg+52ORc8S07jGga
6ENIbYD6gFGfosq0us9UzAZnr+18p5q80GRzUSsBjNJEQl2bolBkvgC0LCW6A1ahPZT3Ij3lJm8x
W6ZkvRhGU6rM6CtRgYIatLIyMIzrQ2q349fO+MrRyfPbporM6ypLSkEJwgB8FGj0F2c7tJGnBvBp
1aFjTgSccOTxNnL7HqC4By4nsEd84gRDy4PYgR7R/BfRiroZ0KQc0Ut3Ir+muH1uGC8iBDihn/i+
BnSmJqmMFQoAS54d5SF9SgHVo7j/jIAme9H5LXKZ7XUqwH7A9BIIxtkohAgETayNsEDIl/vkOO9+
MY1Jl/zn/WbQimmQ/2QxYUjaihEgDrDKIj5M9uioF8u4Xx4fCGq1fLTEzShyLY+54m1oULkK6dsZ
XkqeeLkgqQCWzPRRHnZ5FdONUi0sigKHpxIZAJ4spEQ9VwEw/8BBBZy3xT8oNqCoQU5kq24BcAeH
2Bii+utl/ieXHdLCrErdlgX6coLX9/fPG0IN5rAxd8dNe21FrquFsqNaIUkleQQd79/4iEUnPpnp
903VGZ0hmZjKXY7F/YLmr+zC/tcj8X3C/7gN71vJaAwVJ23sGhzhLxjsVUzOBVh6a3b+tDLME5o6
oOMRKi0x1CooB48KnUc5BsByH1824V5vdJRm9lWng0cF8MBSfJyD+Eedv6Z9jX+W1hgXC9qUlYDr
NsKsqCqf5uKb2fhtcJH2qLwGlzSTrHnKQRfOQyLfNMKrz2XCLXSvdPOQNGCNRo+bRF4KJXc5dn5T
r1YiGPdooGo2E4Lo/i9iD54sxlOaYUga0kW/ZKkAPP+lVb9F+LCpw6t1MZ5ynhNFKEHihdds60xu
7gCYUXBnH3CgDh28bsfZx+X3zmgW+1oJgJaTm3m8rO0XoEBbOWCAt5c5lga9dZhdiZPdYpDiyf4N
b7YZGbyv9+2WrTRb6xVtyMFA5yWTW/ysSrcG/aJig5JuSVoG1b6sPdEbff7M3PYFXolmzIUmBEof
RYiwsOT2ojpEaOtrKlj89DeAKDdfOSthjLVoxUbvCqXN/EQIgMo4WWMKznZaWOfPczNMXolZbuZq
O8GZGc5VUQgeYO5fESqcyhx0MiC2RDtXq+6FpD20usYJunhnyFinAaDag0qGzJeMBwFoHhngPICb
UD2eX9tG2QhOc7U4xqwAsWSahzKP0SjdX5Bd/agAj1C+yPgkL9unpZpImyHLiO6tj9so0LkNQIsc
o8y3jGK0d4DK+QWfP35BndiNHwSH+2DkCWXOTimHdOyQKfYmv3OHbBkls0rpFhlSwSKH3KXZTdaj
uYMbjGzbt/fVMucn6cIUZMRc/OafvuO2glcAYWugA1qoFtjHflGDDr2neDIaUT/ZjRjeRmn2MmDs
wi5z4ZRIwct5pdlyRWuBjO0e61afwh641BOtwfZ1GSW88H/ryq0lMBZbAHp0ARo8hHK42ZVsXmjg
1S4KB686Z8xLK5d5vXBb57WSyPZUgekrGPrur85rSycx2IuMLqZyllz9x4uQEkBUdRXcA8C4rKh+
BgKLnUi3f3NG70KYe53MUQag1cL0AlGw2iZwMoWHfrWtd+8imHBBnMk8GiUS/2b9NIlPgXBXKJVD
M9UJ5bvzq9n0K8hGGwselYwWQkYhCKBSJiVP4bfBEEUulpZP7UL3JTw9eeH1lnZjHlvG0LKifu5S
JOM4T2QwMiS75YtGiJxs5g4wfK67kTe4oX9lMDco03uloXoO/cZU7biPDrqrIoslH3l2aOsirRfD
7Fs9J3MQdBBEpX0nFQCaa0A8exUnP/P2WtA4x7TltEwNVUscEHKCbE4nqDNdDseE+kkhWyS+r4EM
Pfa5VTaic14htu7QWhJj16NxjDFCBMx6Mf8SGI4mPXID7s3n61oGc0+hhqM0thnFdD7BdH50CB0U
L5cJBcXLPC3mF7a2jNBaInNpIx1BDCZNcl/YtU6MSdA3WAWiW4o1eb3d6xaiVW+2NW+JGoe/LWyt
P4G51KQTBGlWkKBeXmDD6ddFy/a1peHJzkvrc7eYuQdNnoyy1Db0rZd7CY+N5EvmV840Hpe3M/Uy
HtrmpuKgdQtRD9g6DTYKKUgbZs0EzzL3IRKeZZSBijvLrXaqebwK20ZrJYtRUjKBx3UqYIN/7eW/
r9nfYZHfvOcrUYyuClWi5kRGSkDO4/2oB1cUKKLhBH7zjF7KdPCFseckyDe6aGHEVjIZbQURLlGr
Qlla4wd33i+U383XurO0h9GjuxKpF4AxRLvGmZwW6MxH6qAPiPBwoLd1aPUZjMYGyQxs3Rbu9BcJ
o4TiIajOxKsFbf+3SBg3HcRKIKO0JJ71YRZgU8eJOEo92drg/YV1W0lgrLaeVQ2ZVV3wkmg3ZAD+
HHdpzGvc3DDWKOQh56iBvgcNnIsxWj1rBELNpBcEAe57L5Xxzhj8CBMxetnvzq9mK+8ISaZBDEDN
fSalT/ReFcz5n7yCCuc9Wstrf7Ep/KrG9rLehTGnE5AmUtIZl06PkmOR04u0KI8TnS9MqvnnF7Zh
Sz6sizmmadKBHKi0mHoyn2l/XwiXIpfqZnkVMbkE1ArRQIiBF+kzp3uFQHEeBCkGk4mCqTWyw2sX
zRXhaZk8po7Ea3PacEEf5DE2awwTpZH/MgfEWxtjtCrJ7FELhbubbsAkjxri281trdiwlzl8vm5s
3NwPi2MsllRJBXjVkAgyksIVuxrkKZx3xKZKrI6LMUbmpKaFIuSA4CzDL0mNvsTqu0B5WGibOr6S
wuj4QAkdwI4EMPoecXB5G6qxPWi3klJxUh9bxvXDjjEq3rXoAog6hAOLcZ2daHo7InL5j3H9DXIR
jgK+Nf+szRLGGpU0Bt2G3AN//Q9rBpvHhdYPBWD3qGuxbTypQYZQlzIQIwMmS9QeafjchZzX8vYe
glwDNlYBayA7ZT8l0zjp4yR4UWh3aHHOXDAujjv9QQNkOTKAv7GJiwJ8shoA8F0gxZHdeJu/WG1i
CnYsicQd9buD5iu28pA/LceHwl3+VoQZbzpkH8fs+jfKIZuXDH1ZC+62SGDxGb9SC205aCNq9PWh
d0ZnvKvszB7IqbcXoYEBAhzeM2e5Vp/WS3TUfQh6XUx2Wq5TNQDTVmrglYPuKNJVoevgirvpc8GK
46fzVn+rCQb8j+/C5I8LnEup6YUM0155D/ax0am/ag8L+5jpxd4v9rFiXx/4i9z0o5IIXjPAtQJ0
jVWkvK6iqQCQPx4kdKei8dQ3nMaZVS/ciRhA73jIlRu3QwUQkyahJRhY0GwXGOClc2XQQFY8G4ml
FZkV9hgnLR84+7nxGFaXTIiyoFCIBlsCbaKoG5sujfwMc/UGzZx8PMnKoQ8MP2jvSgyy6uhC6JBu
PS94Q2kgF0kFzGmj6svWCwOEx2gLAyu6RAGt3z92xEvE1u2C2QKR6HlZW2+BtTC2SFhH9SRECNL9
UlS8UKysvhNe8i67MdTCF+NroolWk2c2GeXLSTJ4JEab8gHGiWZFQwVPo7ac9coiGCTvCl2dl14P
yRv3khXspyvTny+HHQ+0cvEJzGVU16IYLzuRwEABRA79pvih01NMTkR4AS2E3wAXdHQH7eb83m4Y
uw/yGJ9LSy1DvxbworsG053zo5K+FFFpC4VfVi+TwCsHbN0KpJtwDTEXjD9M3CyXihoU8xz5Mbje
5vrrlGMa589ZpzD3u5bCGJlInkNjSKrIJ81BLG9TOlpj9P38xm0rBa6ABv8HzHy2nW9OQM0t6mWJ
OUjizft5V06Oghn14DjtqsnhSFs++ZNevEtjy2KFosZZEbWRL5SX9X7ep46xp60DEAYT4KmRI544
Ajc8EebS/1ve2/JXOi+2MvotZq2EzvfOMpYS3TSXgdPbxT481jYIIV44Ejci2g8SmVMLslwJ8T2/
JKKf3koOhd1bFfpWZCe545U3NlVxtUDG1WqxHOQ9hSqOY2in4ZVc91Zrvp5f1Eaw+WFNyy6vdlFN
owko4SnwosLSzszS1mjhzr1pm9HESSnwDowxUhmdReTNzdKXkodeqe0SzdznF7MVjH1YDWOcWqUa
Fb3GCbXw3AsLZVo67bFxRrc9ZZ4AcMPH8xJ5Z8RYJ5TUzWHQksLvR9S3RGK35XUZ8+hUtmID5MZF
E43i4G1E3enjKZkgwDNnU6D+6KHoS4HkZOynH+mCTuwPs8MLuLb28YM8RivMWkfwlyj0DcKlve9/
LJ0hxo/Jk1yj/A1IrI1t/CCPUY1cAT0KWFYpKBxOonEJP6Jnz+dPasscfpDB6IYQoFNRrib6Fz5y
ezk6wqpl9hGDBB+PK51DDOfHOK5QHw6iPDyIinonJDzwfY4YtsNTq2oilD0NMbwFFoVpP5a3SVbs
zu/bW3TNGHbs23+LYUeNxb4IJ9AxVW+6sKBjd8JPvX/NAyeyJ090AE4wOyC1GZY+wVh3Z2DOovb7
8udID+TDdzDWl5pKEiOgC4GZoduK6KjhX+CKfRTBXDM5n4CqB1DbN5ciIWGdJcACbxxkY75jstsP
Xs/v7YbxRZ5aMcFMoeqYN2b0pNKXSiEVCx/87F5YIUY0NM9IDUvjdQJsTdWsRbERqp4HilzOCNPa
xtgHsL6kTcA/hMHYFAn5AvBMWuUaSv5St33pJmWXWmmm3EQT2hLk4VkRuhexrO7wJvVVba6tVAzx
V88lNd9qPP/woUwABn8oGhppC3+B4kvcHAyKR7SjHhc0p9afXsyvBccvbV2j1SmwTXCzTJHuTWY8
aZvKAxWgN80nI+cmWzYeQliYoSxN9RJ6XxlXEURhYtZdWeF91+/zq2WIXvWBVcBHtdlwtB8kLSH1
yqeTWK6ioqkr4BmK9oQKpATmB+N6qUIqXv8NOND2X+gxOk9VBYlMwHcvO7wSKCdgNIs6GCK0JvhD
RFwxu8q01NZrHmr/5tJWkhgj3grUCOUSN4aOM4qP3yORQz+3nAJr7UB0/99SmFNqAlTWO7Aj+mYW
XulNaadRolhpKF4HuX7Ntzk8ecxZRboGgGlJhbxJtZpSsXLtfgIucn3RN7yZjk1zY6IdUn1rRmbf
NrBC0tgl82LJDZ84UHjTyZFbuA28JV+fOKIIu43JajCEnVeQzWNbSWZsN+YQ1EjOotCnNRhVsswJ
JI5750lgTHc0AWupjmYKJF/qdolXhSNnDRsPUQwGY7RAV3Q0lbL3l5o0pdGgVH6SKNdqBTzC4ikd
bhvhuTIOfQiUqPN7thmEKehgJYggUMlRmFtFlSKSJ1FbjivwKxHo3KEjnToU3LTeTlAeyDiGcDNE
WktkbleTj2Wrl0hZfEwjBMdh1/z5cDLBs1QCpfpbOzebnFXrJJgKBSoxLvwiea/tknR60NT2OAD9
A2gUwm2pp745jvd6RB7O7+2GtmAaAFlhzB6ggYJ9GuvCPI6kU0q/q09VcCnwsJg3XMr699nHsJo1
Xa4ZeIf0DdCeNWpN1WA1vNzzlhQkfZAUlTFi88nsth2oMrU2BXSsVgH6vgNt6uNYD875vdrQe8Ac
vkthlELtBdmEQQRU9ND8lNIUBiK/yUvBqctyT6P+oVNVXp1qw1J9kMlY4ZSEg9TpkJmlVqRZSDP/
iBIrcHQgRtnpc/ZVLqzWBorkY8MLArdUA6iOMijylIVeg4k/wjmeMVsX4ZGvx3ZPIlspns5v6Oax
YT4Qt9rABC6b6DWbsWulBnkZWZzus0E5mEF7Cw5J97yYN1gExpUhjYzedzRxLQWK5TvWXllImr5E
xOETebwcgBimBun3RpHc3pRsYZpfgaN4hwTxc1tGD41J7oI8AsBtQG2Sk5MeV1dtHV9V+uCYWeaK
pHwOpGwfhLFnDDLGMAQgAVV0J83pPUo6P9tR3Acx2Ssl5qaz+Dmisj2R9qmuyfUQB6/TIEV2Pc1O
omhOnDQPAI3f9z3ZnV/21lv5w7IZfdXUfAjEqMLMIDpR0/ift7IC4NHCG6BCnOuxZTR18Aehfou+
E0Njm9cmULXS0QCU+l8YzcWLfTpSVJrMN1+qsTn7Oge+e1yayH0CBMZB94WNwM5JLWAtEMyKR9zV
berqSuByW1Y6FNYJMZvWQM4my09Nnz6pEfmS17yS55avg1OFl1MxjYIsNnPrjESJEoECVxmYT5Ut
u0vxoy59IEjbqGT54UEX/PN6snXP1xKZkKSWkHRFD2/pq/olESRQ9XBJl5afYE9Lx5C9ipgYlCXs
OLA2mGmmZmqJ6v7kQhM7v136ZVDr92KXegoPXe8zFy0Kc6IKhAh06Mk6ePk+nlYjC8AYqPVfGd8I
wd13Z8IDwAwsMHs4PlC7Js/0lQDUE6nNjR42lvtBOnPxCimOMOiPHY0xXAeyucEbd/RC9Fq7Lz3Y
BO/8AXJXyzgJoSmBRD9A3tKhpEYWKq8HIlsNaLxi8IbtJbdVnWQA3ZPoiDsVRbw/jwg/LHjxnKvL
oYpzOs7yVPoiMpkkgJ/KCqeOd+UI0LCZ2m1Wcl4nW8bmg0gmYwAm9qTUTXkxbktraWXTw3gDqFJE
aNL+/P5u+P21KBbIHdwKVatMY+XPibHro+KqSKYfilp/lePJjZLqeyQRXrsXPpVzZ5hrqc8wseB9
LvypCO9FFWxoqlp9zQC2sksk0MAIie7WJD30Hdr6BiW2VQPs7XltZ5UMDlFiYJo5K8bbqVOfWgVU
68XcIjNWp9/brNasSZQNr8wnDK0IpWgLEnluoqKzQbvmNrrpV1kZWmotH1DLqFI7wmvi0sxMVPRz
RdpTMQt3ZhIkR4zBFChFB+4k1kdBQD6lGPudKmQnqSovkhAwMEl8P2jpQ9CkN2FU5nchGH5rRxbA
fpiAd9xKgNhVW50SYLbXLDqvFVV0vgO2clLF/qIaJvm2S4TZzuYu95q4Ib4YVOpkFTLwBBUDP6WQ
fasKMP2hEIGhz/xZtZUbBqNs601Q2HmgG26dSaYvyNVlNAZeIgxfY63cZdLwUgE0WazjQyaNitUJ
048Jjhx0NIGrhcmFMffEGobJVYd2X6bShaA3p1qTvxQ68CdSCd01tBX8wiheOm261Hv6hVByU5Jp
cPtqPMhifmVU6hOS8XauatSFtX2QJeWhKdWHGFMFUi3eJFIqOFWY3JmS4GjTsNOqMvdkwZCsXtIA
/F6Wj1RIH1vaun1sxsguZk9JAqwpUfsWaeg1CAUNiLb5dJVP4XdSTTBvfX+vCBNG+LrWjkrpoNCo
tvKRguVVqNwRzeuyRg/Ibp/G0aSWLKNtkab1gwb0i30am494R+6kSUR2pq6vBMTdB601HS3tJScy
xhdtGncE8YWVp8ZDP+SJFdH+QtLmw1wK3lB1pzGSOkfp9dukV187I1qUK7cbc3pqNdm4LBuoWJKn
kd1N4UUkE3uQAs2rC03EULyGz5T2Y5cNx06IDT9Gx2ekGRd9kV0qlXnKGwzzqx2pLbGtnwxBfczm
cnCGTjh2/fCj6EkIwEL5KYzpRTeSwGpn1RUIONU0gVxKwXwRtsFOMQCTO6bhQdDn+3jOTQdjkn4h
zU9dqx2isbsL+sYvytAVQ+lh0ucOL5husKO6vjHjAUjfZnmoo+qUZDq0lg6yRVUxsKo+qJ26Kzwl
lC/llt6D/rlysli8HrQ8teuxx4wuGNPdOMgOMDCTlUUldlrPvbjInDodG1zf/KYpdc0Su6GwVHTs
W4JAdgPNnTJTdacfmhOVpudQKr+0anvVhabm6EV2SKfK1fI+3I2S2F3o2fAzo4K+q3P1OpaVrzGY
Q6wuQTNVOip7MVX2WtQfzLD2O1X2giK+GTu1OdK4nIEBnR2bOK6PsjYC3Y4YvVVkxuTM0n3YTl5d
Go4c05ua1pdNSvcDGBH0IbbUZLBnJTqRsbOCLrqfm+WcimG065ZcyFPxMxOCI6JrZyhT6B7wikW5
wTWcLyotuWiU+iYaybdSHnZDmOBd0OyqJgbP+XcTuxOKxS400hsqhbHViqObGOSChIUTxPH9WJI9
MGgspcVscnmjqBdpDZpX42tg9lYn37XhXdrCVNAvNRhKiyI6RsCGxSCj3Q2PMp0c/Fd0TqP0R60w
eBrSZ4I7bigYTANx3Yx8MabvWvlKyB70GHQzHU4NTatlE9nxgqBRYmZOrEBdWVqTEVhTk1pFnO5k
MTqNWubSSoXiF3ZrXNaE/lRpd+woOnk1tLrMtxgrsEJpshSte5KpiVaUmF7nUXgnTmZrGW2MR/Qc
HkZgLpRIk2XQLFsN1auqROtKoQ4+ntsurQucD+xoFrhUwC2R1d6Ws/xa0gMX6C8epeRu0tVDW2BG
XgBUfXFh5uoh1ECy0V8Z+XUS/siS5pjM971cXoqRcBNmnZ3VpdtpO7nv7YhGlt5MFoXJ7GN0QKfD
/5H2Zc2R4trWf+gjAiRA8MqUk53pqVwuvxBllwsQIDFPv/4uqvqeSuM8pm99EeehI7qPlRLS1tbe
a9hR2mCJuB83MFQhp54MbgSXc1h5Qis9PrbTdFMBqjWUdyzCClrXokscmtxyIX09bLdhzm7NznCg
ZGa2sGdgmYurxykz7lsU2eLUz4sK/2ZcR2ZuQpM89QbUuSJF3U9UhYNYYjzVvR2MuRroo3CbWjVd
TZW+pmt7WbShY2bVrTmojwND4MvIvW1KgNRU05tMJl3TrLYGT44FXLYqu/jayBzyAfiwDh2rQzg2
TyGxfswdOq+Oky9hzoPeAk1avWXTd9xeV2befBuI8SStfsvVwWEV9UauXsmGXXdTeRVXPxtgf+x4
AhEKWyaeK+wwXR0jN8EfArZ4k7L+Suj81k6qU9pcRyrenT07aOWhEMZda0Ppa4hv84ruKTKCxn7M
eeXkszY73FHELEEJAgNrrrLkKYvpJu1Nv+vuIk3fGpbcdXXlz38uzU64yvZxmx8YvpbFnxsUXiUa
GQqA7TmHGIoJjdkSGPsu9Al0FErDdprmVTdRbK5/qvzOiJjbDpFr9/Cva5jH1MjlaeUCNOYrFfH6
Cgcr4TchM4+5/d1M8y+TJr9GGigzsSZ0xwYFw+0yy4tMAOrzV8513C2KT4Zmj4zeVway6zUI7XdQ
p6bawYLvTEQUH0h/HDoYDCjNniqmEzemO9uIlS22oxL7E4WCTfekpdOmyq54KjySZLeqAa0eYNjj
oXIjhfo6h26vXQZp/VjDQ6Ki0BLvM/R/GMCyMPglA57v1J36azNHpsFCAMbvuhK7E3tKb4BSiVvU
bzPHSu/JYF+HktywgXotMZwM5w+4OleZDrRr3LJ9DOunqI+A7bI8JYH2NNG8OPnRG5CkyOVp5M9q
2jpNT31qVL5mgnALGb9Blx7n92UIOAdug64fkK8Rz55GR7SWF7aAl8PpUfb3NE+gJBa6eYEtThp/
SpNTFRdO1hMvQmerRXjNQg5/yMI1xJM5pm5FEz9JCkT7axsPMkpwfCuH9a+GGvmiybzMaB3dKB2r
tN2xlQ5h+VEMrWvkwh16y1NJ6jTKa1NXnjXFiK8wCh4APsGjDrXaq7a9S2UaSJH6iR4goXSV6qQb
0gc3FiqZMOJG3obg63UCF0ns9EWFEHXDauJ05p2lhJ4xS21Fxi6MqGNWNzqSuWHKPC21fc3IgyhM
ghFe3jq13IQNbmKTA01x5sR3S44OxDHdpOmDJERcz94QL5wyUtBMn+6mmO46RQ8ixBK9+GL3pd/1
pTNlwi1waG2K/0wIn/exN0SorWX4wXqDUlDuoOHnjSo45caPurCdlDIfkqXbCaIJkOZ0YV1gimkX
2t90rfazbFOp8trAHaUX1oGU+aNQ6qPJlLuygWuFzrYMqTuyFuzlOjB67toDv8lk4qZ1tZfS8OCz
5BZ9cSobyFFQkPqxCPBEcXTZuDrBh8DASgI7t7mwakFHzoqDsXy1kNjkkxJMbbmdOunWTe2M2Gw1
7qKqqJ61BNeb6E8kwrXa9AixsZdhe7VZ5cTmS91rbtE+4kkJ6WfuZeFbbX9BOL9CUArCVrsuJHn4
/Im19pwzFmUPaYg6rDiec7NnQr6dtjqFvuG/hWhdKHm8e9Et3lZaq1ajFHgw6xviKo4C4AgkW8Ia
qLBZlH529dDTFSfAX0JhiyKIBVFic1Y4NBhKZItHsqI2zOo4Bk3HR1PvnjNbnw4QsvQKa9w3Ij0M
fXjqxshjQw8OkX0Yx/AQooVjlumBZqVfoieQSUjZgCo3qCVIybnYhpHqw/7GG0m8LUsZaGI6kF5f
+UAXyl9oDljEIAaDrtSyghObpOuljVoi7auvGotAcCq/pmwNq3qp6W3BCRTye9RG/WvZW+JaAvqm
iX6EujcCinZ3ECrOwBxkHigW5UHSHFjvrNUvLlXd3g27KGDkeM0buq4WG6VNSqigMc0VZd17HG7I
DmzPfnRivNPgJjpf3puqyJ9yUn4xbVadbNKt1HPm8tByo5yvwaK0kUkkrKVAz4SlVyXHsyq5JVHr
EB57K6fu0lfV8EVncjMKc+pi2oRDaKhuUZfDBZHA9LMtId6R+rGXXJdeb9SOrLzJl564Xl3x+UB/
nOSfoReTrFK0a8oQB75QJ8MZtOyRS3PDoeXXV+SRAlxlixYmWVazs6rM8HrlL5Rm8M3/8wuWrSl1
6rklS/yCOFW2eHzf1iVd6e2trO+vqHdWF5vGOBuKEl/SVo+6NboVAmyDy/Tzz3hpFOBmVGag5o4e
4iKwwHYLIIsUBhsT9SKUMMijqTx9PsSlgHk+xPzvzyYCFExuV10JJxFAL1Wgmlr17vMRLhYxIfes
zcbWpobK/vshGqE1JM4Abx6espv6sXrQv4PnAwR56Imvs+F6nyPBcZpnMTjZXvHWABUXV/HP+B+q
fKJR4lgZZtjuw1R9DYveycLVE3dp25/NcnnPlWlrwGgPlg6hDK9QFXfLAeFUccqU4x9TL5aPqJUm
mkBfamUzfgxyEICaIfEM8RsotmVroaJ6RHKU8P7R6piRjOPNLGP57xiKH/tP83gUyHGQpzT03xZf
dETDxK7DXsCUdgqIP5tuIm8EGt/cis1a0f3D5/s1GNXn9hO4DksqkB3rRquh5gO3F3TjphLPxNfS
JitH7aNn92KYRcQE9F4VnTXagToYfjgZbmGOnZNFFZr1fegW+lA6jJbfajxfwZ3Xb0zRaijB1cLV
h9Z2qx4vlzH7Ecao7c1QEKezlV3TWM8mLz14PaqOnBRPa5GMfH7ALi8QtDjMWbUAuJ7350v27dCW
LOEbNer3NZ5iHUkD1ZjW+LYfQsW8QjjCqE2jqftBk7WskZlPwyg2kVoFLIUkzZpk6eWNDEsSHVwz
tMiWJA8lguPLALmHjQ5BbPY027Xnm+wAC8LJ7zaxH/qfL90HaNI8pbPxFv0cixstLgqbBQnds+RY
ceYJVrh9h7rRmOw+H+zysTkbbdHNGYtKlyCxWIGZOrNfWb0JuWf7PQTrCUrBwVrf9uLGYOi/A4IC
y7JlK7XBbsnbxgDP294b08GqN2a5ArhaG2JxfXSNOViCUCh1JVtGKq8MA74Kz/gv2+LPRBY7vK0z
PO+AL4VNhhEI4tLaLQ6oT/mGix4UgLqb5OXzb7U2r8XG0MY4rWrZ4VP1rduymxTCGSgPrQWdD4DJ
X/vvz8QWO0LrLUVVBwRSiVvQ/2XvDfG+A+dB6KVgG2pQsioLZ9aaLL7gH/4F0/LDvbX4CYu4l6up
acY5BKbiK2uDys5+vGEbWLxAr3c1NSSIRO9Sw8VYi3ujTHOVNg1Wddzo+5xc5z7EX6/mi0rW1//C
pnVlbktXjZbVYPNHOHCo0Ot79XrWYP1HvnNdj31eqE8mt0TV5OjcRMWYWIEhu0AJ+Q6MxBtVSYNB
qC9MokUmxI/Pd+nFiPzngOvzep8lb1WUMlnroINTlnusSDweRStbdG2IRQoKNEaJNhNExfNRDSx7
Uwy2//kkPjyK3m8KfRFC4tGgea9hU1QqqtsZPEdt9H2Tp0Hr/z/nsggjTW4m4wRQXtCanWNNT2n5
f07YF3NZhI3ZLwnGHbhPWgFAgr23UdJMs++fL9haONQXUSNJOgE1KQRdE74cxJ3QBYRgyG9Oe4xK
6F8o087zgu0lIN1Qz7eX0HqgN1s9h2l3MOM0YVdUQ74KT/gRQpAaVEoqmJY5YgMRvpWZXgwYgI9Z
EM2a/SoWM+W5yaqxRHCax7XeIK+zU95A4YU7EhgZf3VfguAO8xEbthFLjHdtCyb7LsZoqrLpwRlD
/V27x2JPK6iKXy/QD7HibKTFPqmR6E6sxbz6mRic6tsIXYMqRqEdUokZ7rlUd+3qtUONYGVFL4ZE
WwMn2oTxx0cRQxVpe6hOmGOECqlFnTwbr+rJ2g8aXBBye0ts5aoY2odxHMBAFyv5wuUc6Gz8xWlv
Sk7MsoOUSnwlds1NtO8clDQhED9LqaxdOJducbDM4ZYIQS/9w/s5CVsVWD8I3WQm1Mx15Uvd549o
Ra8kdhciP7BPiMOwtgMTasmFSgYecUHSZBP3qZsrRx5KR0DWXxNeVQZx+/D5N/w4K4tQML7BQwBh
DmrR76M+OrGw6+sbKKpU4WZS0RQpXgs2rpy9j4Efo8xMQyDxgI5bpuKVgVZ5Phb5puWxG8MgIVdf
P5/Hrx/6/hRgCGg8YMUQU3Do3k+kGrMhhG17vol34W05eJpX/YY5/cb8dXu5Mb1ZY8I8WU9m4pQ3
wHKAjKV4a86+H++gd79kGd+GyOoSwXUz0BITKk9KdpPF8bPVxUFe9SsQdDIHrY/TBg3LQgIOouMi
qIV5DCBrrJlBVjIAU8f83q6VYmebCXENOh5MY7oBTMSPhvZINRSQI3hB6uHg2f30vRytn2JA5DVl
iC644oIudkqVJPOKKTuCxnZFp/B7PtRbJqLbVhuhUGqZ15NabD//ehd3ITiS8A4ycTksg6VtSHuq
ypgFhmiPlmb7EtUwQx+Dz4f5WDcm86f5M84iVGokiXMKvlQQo2uDLWJpBVSAZ14eiEXpj+I4S6+u
3QQXNz8aCVBU0bWPhbeOIk9gEIcMSJk6agjZEeVtZV4frzbM62yIRSDU2RDxMBpnvyDAo6GCcRiA
sJjNP30W79dhrheyhvcDLsIGSq0Gp52W/8LVUfRF4oDclN5vs2zjZg1bd3kJYYuB5ycK0Mt0uI/C
ooKwPAuQWDgmYEjheL+yhB/vsnlGaCUQdC7sD2Y+HYtNu0fB6B+x9fnp8ttq5G83xH+GWpaUofIk
LU6rdGOT2IV+wmM01GvToZfiwp/pLGvKZp32NFQME5qa4Sam4GbOvavEBgX6l8y3cP/PnCWcLVRy
dFTyLIb/zb/o7P0gTVismRJnq6HtRunzG0zy7vOPdGkbzG7FbPYPRW1yEeOLLp7UCRi2gBsEdMu3
YVopfn70fMQkILhvqgAD66A1LB6wI3ppNa9ysPJcsRu/Zw/6ZpZIp1+tt9JV3GhDTi08uIjD97Mj
dXHUr4rnNfLpR0Poxa9YzJPl3Qg6neQoifZ+tBXQtoHP7dcULiNyR7wKPsKWD4y39xfL+2fy1lxg
OPuCpWVkBvDBfEOtEpA7jd4Naet+PsbFyGFAZE9H1mFhkReRQ+qdUk58lil/tCDGlPvTwbiz7mdX
cXmfXa/5WH1MpyyC8iLKfzBwA0tlcT+CU9VFBdCRAaM+0HzelD4MqnRYeJ+yBDJrL38xvfPxFhto
Qn9igIr4rypB70tHvX6IHMUFUknurH+h+v6xX4y9cj7gYq+kSatmgiASz+K5c41TXqPvqwJACei6
3Pw2UInAf1N2UHnbYz8FyhUgQwGZVh2pLl3jeO2A/TR/XZAm32+gBFHalDYzA30inhBK7oxy+lmP
+cPnq7wyzpLIb6TAb5m8x4snvR/yq77/GlkrffhLoeZsKksWPw3byGpKFBJCViYu7Yu7ts9vP5/G
R+2s+dv9WS86X+vnBw7klD4aAWbtAvR4FGd85p4JKfY7dq0iI6lcHrmW6mTu2qm4mAghDcLbCZpk
ABssgnWqVpB34DkLwvqOgmDxHcR9Hwhba1fWvn07a5Rmz6tWEJfu2PNR50U/m29lFTEtOmRCNdx7
Zzuv+Y6tnOJfZCiXtsj5UIswQxWV2yU4BkEy7Qzt2KQownfGSjC7lOmfD7JIJ7O6DvkAp5Qg6wEG
E/tM4nUDbBiwiCs75dJ2ZCAVGmjNwRdpSUVGKs4GhVcC+RaQHeVxZqjPzhn1lQbU6RPAfQHbfT7m
pZfF+ZCLzZniIiga4IqDMStuBwJvDoMHnTre1AXax00of3w+3uU9eTbHxZ40wygRYaPiVLuqK+IN
8XmQu43TAtoNT8XwoG5BrPp80EvXw/kkFzvSUBXTbvEimEvzjgbwnQ6gZKfBpkAF1K/eZ8n28wHX
PuRiX8qRpL1i43E4FvVtYgF3mWQrb8LLHw7WXTBnpjogG+9PGZBnhEyabSJ0YTIWKTckDbFVDOPY
RXjwZOa0slUuHjYULf4ZcfniRUkXxsOzUVEJsx+leRrgz6Hy73+zcn8GmYPLWfDIuGpXaI4iZBG6
ZWV1b47m0+dDrM1jseWhQ9FqUaHCD0O2J1sA8ma/iqZfUeK6GDXOVmuxz7vErAgkQVjAxhsjyZ2h
6IA4bBzdXqPEX95sf5Zssbt7WqmVBR2VgA3NrrTqN1giv32+ZJeHYNDVBIHuI8sfGPuM9n3KgtKG
XCH2sgjJynpdKPOhgQuK8f+Oscip+saCqpyFMuNc5vt9bfzBI6yV+f5LGPoz2uL4RB3NLKagblpX
5nXIocQrRHfTWcQFJmVyqNZ7GUmko0QjFJXNbVHTwKrsg0bbm070tfP5Al/eLf/5Ocu2E55UcIkB
ySsAk/RWNg1UL7B1ejvyMnsNUobGOA7RspwElifkcomhwZd1EZ7qRm26mvYMTgLNXrbMNwt9C5CL
m/RHk4a1YxmJqyIj4gq4WO3kp/D/NGE21MFqV8mzq7RN/D6eQGoxgMt9VJRdkV8Z5daujc04cVD+
TkNlO+O4beLRKyTKbyV1bQJAeZn9pODEDLH5bSL6RrOhSC/DwDQsT4N575AGcXdPsfKq/ZDnW3W8
VpvGsSWMpkdwXuKNlJHfJFsh9TdUTb2GaahmAumUgenbPyfZzqoLDX//SErAkavE6dPnGKDXdhj3
wp6ToWRwVGrd6/mzAnx4K+6b6BtNv/dmF0goj0uAOGquOnEEnpAE+AbKHJKDOZF1fhPpT2TikECS
+KnfEyv/2venSZH+/F9gYZ1G73aEaI7KOgfPkm1m6DsWjoANt47Sv3W9dg0UsWvpyqbLVTcPi5Oq
GtcKm1lFbNsZuTvG0ZWh1UGPHzJk/BA38srKIOHXKk6LRTDU2OsKsqvbH3M/CpIsLblrMm0TRc96
YhxEW29ozn0aGy5pb1n00qvg2KrZnR5n10ohjqRSAzW8CqvuUGdY9AHAxtI+mHa6kSKPvDEEKZ2g
fqqjlmCOEWgb5V3Z3iZAA+P9lTvmUPv6CDmiVnVGO3Eqs3LqejhI/jKUh5TftsBG0DY92PIWZukO
HUy/HMBCRJNrlqfkI6bQsX1WD9u+Ia4kqsv449i8Jvylm8RNLZsgt2QALw+oANx0oNyMxYMBx7mx
fOP4OhVrHVGMbxAguab9UdE6hys/jVzz+3F025A6qOJvLC0GWB/urlJuCws6xOZRZ/0hJ+Y+B8Rf
cMsRZQySmLxTFOYL7F0lq52mC6+NCRmrWe1o/ipghpcY2Nbjg513PrEHT2LnCwKfbughjO1zIodb
UeG5TkBhtDKHl1+ELLcZFrZjhmtVtTNF6aYaVNesIWouY3AauFMD2VNbitdpfC/rY58V2Dfyp6pC
zpO+WVWFTUcQcDVQ2dR90/7IsNb9lLpk7LymH52Ytk4ntW0aRkGb6F5HO4cktdfp4Dbr4m5gxZXV
UjcqqytAJ/da32wmnAmSWVuVZD5oWPteea3KDpgl009BDRUcrgYoeGThLhNYHiNHLmG4atHcMwL4
ekU2MtsQGWWnScvGHVzhg8JS631ZN8eQasphyvgzM/LqKgS5zB/xktx0cC/ZavYIQmgUyKzjjoyT
rdXYjafW8sHKtNIrAdq4tqw6dgCvf0N792RVoAim8XA0OAsm0Zym3jL8soUaVV5rB6ONweJKso3W
YafneYbD1mxhWPzTaiNPyfLWsVWNb9Uk6p3cNBMXnKmDARookj/cMZGa+hTiZrZrRbw8AsX1HW6M
cpcXer8tUopX9ij7bU5yqEDSDBtAsfOfk80hnagXnpnAhKVpfhJQSKBuGMR19CBkfCfxfxyZArIb
YNogvu6SCmy+JExOTCvREAeQV4U8wZD7cde+5JHcN7acgAuzUWJtpe1ZsXymynSsrPI+UrNTmpXc
g9yL/j1WaOZEqfFl7NItiljQnGAbaWe6E6nVDb6g4cH4InHshr9ZXQReGt8VkIe1M2UTpqhkhQA0
C+tEuuqlbcmL1cLaseONX47DERI3PwjJvhArfEiIHgA9dkIjAbJnLBgj40Fse41An5iDKxFaqDuz
7EckMz9sarAeaNCrk6+zfNto7BipiPu0MCBFjW0LDbwEkgVy3MMpKRg5YijK13bDXLA/emcqi33c
0938R2iJE9EO3lgwqHIIAyc2fGyN4RrOIghsoJNXJjlZrXLLs+S5EulXykNX8OStrcBrGnCmS44j
WWH9BYx/yir2prG5r+vmJUy61kUac8rBJ3Rxf+20tmkBK1U3cGzd8Fp4ecWfoR4Y+8KAHXoCKnOl
WjAfiCovssJtIwbQr1vcYgXZliYGnhBo2hbm0WkxXudt7OcxDJsM+1qP0IkF9/AEV9+j2tQv4DSB
glWDeGd8rQ3wPEL0pxU+Z4V0B64vEIKJcYU/nm6jtNl2bdogwFU/y6FkULpngxNB3dylHYXzSChT
r+1ADioredRpqriK4EpQ5uSl7+AAMrEJPz8EXzObqSNt+SAqCuy2DJVAlYJf2ZXWQQKFMSce4OGq
ZKBDEzdi2i4EKdUrEzV2U1s/0ihND1UYHptGnEA3etDThLk0rwG9ze56gVZEIk2nr4X6kKpxUBAJ
Q/RItfwaXHWnj/kWtrU4OYNh4eJqpEM7vJ0Vm5fBWIEGHHXVPVKRryNcgR19gGWj2t+F0DFLILca
dZDdGp/DArFowqODMleT8z07BDxB8YtwT9bmfVblO8t+pXbpdsY9XPf8Sak6t64U052s6fb/wTi3
r6U0kVIVkxMWUGdsLG/ok+s+LVxZ3tlhV7pUiaG/z4VXV3CZIPR7k8prvPYNfP/uFLfoJsV6UJK8
9LOhdI2egdFZei2YzE6l2yvPrYs591mStig7SMmpmVst/JkT3dHjY1Ot6AnNKe5nWeCiaIrFHPU4
NpFzNmhXaVzs2lJ9TLOZ9paC19TC/l0Uw06mKxWxi8/xs5ktMn2e0yhvJxRUTPGzs1AZsuwbI7yq
QGCMnnOYbX+eW3/kE6EAd57uLnJ9feBFVlSYaLyrdtVJQpp/dnysjuv4sYtvyz9TWzZ9WJUInSUY
qqQFTJir6aAb5Wur9CsVjcuvJYIGFgRgISK/7MOwPjQhsqH9fi1ReMlCLWyr7QFtBOZ1rWVwsZzP
zkZbPDFTLrmiVRKvJT+6013YH/rhN3ghovOYtIAYrqF4Lu/9P7NbPFCmZBxgsocWUGTB5QOSpkX3
vLIpLn+pP0MsjhcXYdYmlkBEgFD2bMOVpF5RwM8pdcfXHprS0A0aZEDF2m68/PqCjRRgDCiYfFAg
hxFXmGkCe6QgZFtDxSGva7+jYLYmxbfJhGcGzkTfAAWY2o4iH7Kud5UhDnoeP0r7reMVXgi9oxpX
uvV1kpAdmza0qDdo3B0juBUYY3TsiXkCndiB8oET47KhMfHA62/t7IaGLwVipyJwCZfQVYCtCRLC
Fi4AcvhmlQ8S4ibgrAHNXHoJ6K9t+S1lRzuD5KiNB3kkAruAVEK4jekIpBosRhsaDMkPgHSc2DJv
EqTyo1R9NfxJm9e4kAOyBbLTeAwhhB9hB7npGBpY5l1XaD/TGqFzUiBnog9O3tc+UyfQW7lOg9YG
cT8DNTnoYI4wmqgMjplPo+E6Z6PLwQiVZutwqQVVLU5FDrkDZHhlRGDFOLzqFp40rNj1Of6cNK5b
SLdGI8gqthbukxQsY1LdWuZ0Z0zmKZxiFyk/nrya103abTdaG9sMceWbTi60H8Uw3LTdcDQhgMB7
4VNwQejwhdfDPumtx7zUr0oYnWht8qwXzUYHAqA3okCMQ2Cw9L6KmJPjW6VpFlgscXP+ROKDJblj
CWA26sQLoRoWlf1O9vjUfR/YoNBHINRV0MGoQKCGGuIuFN8zG8nsBDlKHRk8m9yk7D11mI59FO17
+Sq5ujOaySvYN8nvOGxWtE5+y1Ubb/tp04FZG/I78LycTEZbq35McbDgXxVYceQNNYj0VFzFs5JJ
VfLHmsVurWi+LPKveRxCVkZOblSjnRTFgSiiTdiJlb7sxSP552Asg2fd6QaYxSrEfkX0RVgQGeiA
E8nJ9vOjvzbMosSocW0olAwvChZZT2OUBE3EXzmYvp8P86sP9uF+PZvOos5YdYUZRQ0BHApXHNyo
o20N+d5fjjReobmoB+i7dKfDggDZ26OxCR34P0FX41DnTvqiB9LrD2uRfG3ui6qkaoealZcADIR8
31NkVFXiJenD5zO/fF2czXxxXSCB1EaSoz2KPGr2xcsLt94ovk7cmbggin9hAL42sfnfn9WNx6m2
OnRUzKAtH5v0lI0nyI2vFOn+y7zA/TRn9yTwdt8PkhPIW0QxSkjge5sw/NyA7D7734DGHk8+8JiQ
9vj6Vx0aCCPqBM4sHwVPx8JIZl0cFmhV+BgiZEd5umsKGgAJ5Ja0Xkk7P3Lv5mwJEKYZeaHPoszv
Jzklik0rBSgtdhIP4mY8Ggc7fZheUnhUMhi2dtEO1Fc1dsg2vWe7NdXkix/ybPjF3qEmBLZTgE8C
ar6Y0S5T1xkolxPCszEWm8WYRBq3GsbIIv9//bYiDY7t1jYN1ghDl0vNZ6MtMg1Ib8hWayFhVQGN
xgLgTFTHuOvcctdsxHV1HZ3WQDoXoSXn33CR2ut6gwLmPMGeubPpA9QUZibvdBQOwNeglD3PpXU8
+NbZIRdTt7PZLpJ76NcooK9TAIQGaycnqEbIIv32eYC5vEcAEoM1BohKSzLhIDQoatWIYkYpDmPD
oZGTJXgW1slKmj2v04cQDgLhPwMteaB06KC3ivY61CWky1rDAbHeQdNAj5/H5m+uJShmEli0IqFf
cvJAdFGVbuYPQT9nM+J2iAbAFtW1Lt7l7Wga6DDbMNYCCu79+U5GUgp7zuUJ32aaVz6Cyuan19Hb
/NaejvbGcNd9vC7sitncB/K/1ILA8FLvgCsqKBoJwb0z1Vd6r3mIaCubQpt31uJjUTpLvAMiaxkf
DNEiNJ2BUwdehE92UAsDhfzwbuLaI9xcDnXHhJNW0d0Y6/5cHR2s+sgYyC+hbexTJTxWbfYg7Oyq
htibpQ/+51v2wk569+MWyYAZUZn1OTrCwuggTdWgOt2iMp076gQeTm2tXFWXAEPgPszOo9As0tQl
4jsUuhrZI0AYfUu/sTlbVmxUguB1AKRv8zRlcC0JxwdI4oDsb98K1PQbg3wZiO0OqfLWk3inZ/pN
xsC9LzrmtaGd+8Wg7VHHfLRsyDGFXHfKUdslJYHIz5pCxoUj/u73L4JmL+wyK5BcB3p4E9FDap3i
Zu0JOK/5hw0Dh1aIbcNuFMj49yfB5GqV0xF1iCEINwK6nMZsdc2/957wocy5+vK7NB5kT4nO4C6H
gsQi8aw7Oy2aFPAOfaP+xJPTSfziKxTy/PF+nchw6TQAdYRAAps5yEYvroAsbm30YEiyEfRHVKZb
OwGHXT9kuuF4dZ6uvGovfa7z0RZRXwFmtMHDFOdOZdBRo25dP2h15n1+iC6Ngvazju0MR7cPrIkU
Ze2BQAszYOIBL8yKP1XZSsS/VFiZzw1GmUMkMHfvN0UmQzi7pBjD3v42A4faDox758LKOsL6Ulg8
H2yxy2VWFAMcDhlU2NrTBG0qTzboTny+avMfWW7z80EWO0HPKCriY8cCSaBDB1zIgWj9jzoxhIOD
TFdGg1XqyniLvTDBcc9uezQNhlrqfqFqRwGpQ8bDR2WAW1LEN50hT0ZW4PoeDnFmIC/qk0PKlJeY
KsyZCAqPST/CFyHpfwJgvTV7KGlNke2bPK7cTovfVIbaU6WgMi9HtDuG7HEKQ4hQVSX6TaUI0sEo
nJLpBC8cBpVPiIeUuTtx3R8jUuy12kRtkxUqnB6q0dFAYt8knD+mQtmmZQzMlakeBzW9IbVAqCax
3xbNrspMr6kaBAnIK7XE9Osy3xNrcjWrQ18neoF241dIGO7TMT3x3t63kTZLQIIp1c/aYdkTVfJ7
WYT7WLPQs7BvhFk+pKV2Y1g0GC3xU+nHuyTubiiq/EGYQ73L0L2Uh7d4Gjw2dvUtFUkx63b6mdp8
T6Zmy2OdOWnJt1wPvcrKHlo84qVU96CWfika49qwG79v7Xtd1Cpa4Qxafalya0d6h6JasmsF/UnS
6u3zLXfpEUEtCPfMPHKV2svyJK4OmeXZIIBX/W05NhwYUMDyOnVRl9/pW7ZrXQJX1MhbxR5fCrMW
hXoHgzQcKOyL/U7QOoNSIii8v09wsp/ufgNJxL9AIF56S2Cmf0Zb7HaoAQhhihpKgyAe7UHEBmLv
P4Thv3lLYLRZw4XN4PglckM0dSphxYFrHVXL2Wyv7K9/iVX91gQv9uqWjU+ff8xLQep8zEWQoupk
x7XF4U6sGyfFhjcp9Hh/fD7Gpaz03cQWHw3gVRToR0D0DA3sGd/cs8OwHSnw6R7kJQc3/5E922hv
r0Srtbktvl4DNUZLFhhW5QRiybddpv4PZ1/WXamxNPuHPtZiHl4Z9yRtzUO/sNSSGgqKuYCCX38D
+Vw3zeYIHz/YD5alpKasrMzICHdjZGvbEU4K+EMQYUDsbvGeroxG1QSQDmPJRDAqTS0a4R7KNkHu
xZ5+9721dV//29g03lkaRGoyPgLRSYIqORDhOiYRSBjRSTCIGxO3lgvBPvxtaXFPZqjg6jGd7mK8
iJDVMj/J4QurGnv/jHRfWr39ZxYX+7DsxQg8kGyiAtCDejjSF+6PLjo1fcErqQtideHfVXT+GOdi
Y4rqWLRgIiNICO9Aq1Sz0B7jTZ81bYLLO/r3bC72Ie2pScYaLNzxCa91h1U7Aqh2dJqI/uMBWYkt
Gc3N9VsEv0rbQJVrWr/SHX1deZA9aVfuIAWcPn4lIt3NpMTGGJcYNzmVkb2iGnDhXkbB6AY6N4g0
gGJywv1KKSgrtga5ehrgJydJcBOZrMXakSIEbKZX0TnMn0HEbddN5/QZ0DAa24h/V/3X5JL/v6nF
Alq5NJoh4xYqVql+Z4R1fmgiExXtgraBKWbI55NaA9MwJ14UlYAY1WD01WqDunIlSK5YjecWfv17
d7D6Jp5/1mKVc7CxymIIGhTgbBzoDzhxuQM9voc6A4NXFaDO7kZOhrbtIHHSdsP8xvwvVxz1K3Cu
9Yblh5F201L9pVD4PWGtb4nqFtXQ+ob+vQLL7kERCG+lgei1P9xCYHePBkyX7dR7sHJ7cICbNVF5
1a/P7E0/n7laJjdtzTlDMqigP6oKOeDCCnsnM8RzqQCVk4B3NWyBFBgf8nF8lVTxxyBatilJrVOG
0JSBLIwziDr14mwMvQo4NODBQO7aRhpKW6XHxHDY2qaX7DG4yWcfPZ3R2Ud3uUCljKZ50A2lZ2ln
q7gyxlNvml6iNc4ggx6f2IK+gTRYf1TNzC6upYiNoHIcsL271tZs/VAdYh/YxgGknqhLbrIYre47
TULfGZ6KSN4t7qZEigugV8M4EFgDCvJHFbhMkPomsblxua9eSWAYAyTeQOP7MswVlEQtQoNkQQgA
bQF0q9H8jAnzvj/FW1YWs6c1haBXE6hA1Ruw7df2OD5QaatetX6/zgazmDVdMVONK2DSwkNqACH9
QQHdFLcBNlQ8DsoOkIMzSKdvQrFX96SuIe0J2iwkrBZeWojoMNJYIsEIZZJWuKsFqIKFlpsNb2lb
QjPknEuJI6tbCdfJJV/cuTO7C5cdkkayshwpprR7VJXMU6OnXNpDSaMqoSQnbO2V1TcR0POI2hEo
T92tf549ZEZCJUm7PNANh9+g0HtOd8k5fDVPpdd50V632eSOFS/1jZthIzCc/vjFYNH7PPH96eiv
XkxyB0ZPi1iV6Uf0Xi/eCmXjiK8eudnfX0wmalHRmEe16Y/RXdqLdon3t8o/VGUrabe6W2aGFjda
XVhcNxsagvAE0rNp95MAIgXkIKr9fN+F2qE05QdD6O7LiG8wkayew9+mv9RkZ85TlQQlAmzA9OHC
T4ZY3PPGcMYi2TAzLcXFUoG7cyLnAwvCl/TwzIye572QqCaqp9VDOUKdQAflFcAeAGhFxlbibv0a
m1lbXGN5MvR5pSCqTqCH4rWh9MMUimurqI7MUEEhGgXaxPOpl/2NJQJ5mWh7wFoqOzILR6yrZ7PP
FXBa54Wtagz0yRUoqbVE0lwxpLcpVUFKHaW6/S884uyjF9cYsAFqakoNQsmMUkfm6M8AFW9cKNqG
oTXCEajjQC0OXRRoMF7mbMHInJKIoZRt4VGF2+aOaeA9J6gbisAJqsmemRnEiYlvSu0VUFn7MQaE
UaoCxmWAZijyrigsJvifoaJSgOYfzhVtMA4JG4A3K/DtF/GLEaWfeaFtHPn11MTs2xdLa2goXkk9
Cf3CEh4iNnUbEEj/MPouV8VJFsUdiuaPSc1d8OgHKQFU5vtlWo3J5rO3WCdNos3YlyGKnqeJq07Z
ZY/RI0qSngzV4v6nkmwZXMs9zg0ufGzCkBOSRh0sHEByoosoglI13ob/rCt7zefNjS0uTNDgxqMF
3W1fSgAiTd7DGHIfwxvS/Fth2zRPS5cwtzR9ycwlFKyraVQgvY6WRbTUztla/1FSa83Jzu0tbgue
IUjsKlAucVQLPUmMdqIx7krdOidFeANc8UfDlTtICVC7M/9VnWSWPFy2NqK8C7rpiUrlr7pM7Efk
pva4Zx6h6uBqW51n2trdOLO3bGyMFAKJb8Wc2m7ZSXeqoC0fIeuTta5V3aNeYzNlpySOoZ7Nbqe7
6nmKWtlVrDtxAAm1xCbP/RG9FLsCNfUd8af+mDt0d1jQUnhFK8xzEjDfwAssQq+OXUJu5E6+in9A
7e5e+miPGVpecRL+XWrrdwp2UW2i8kBlgyNth6E7hvQWw+F8f7zXLqr5vC38i6L3oZkh3PBVeqMh
Wd2Ux1p8qBOMXMh239tafULMs5CLe7+ITGkAtnbKHkC7DyVrQwWlz5QfYU4dsG7D3vqe+DvRusSi
8aH4T8swjftHaIYemdIF3w/pK164ONW/k7lf/nt2qmWBpGVRjTmkAcMA3SDn5q30kzMAeh0GNmVh
wIh+4E+FS6BMiIrF9/bX74eZ/cX6SWOntjRCoAFnOXFd/id1/c+c5aa1xV0QC304Moo34H+s/YdZ
8x9am779u7ldXARaNORiZUAAiKGHx6ZKsdM1K7V1pdoDQek1o3rQJQDziqp5Nzsk9eqUYvcW9G5j
klcvidkkLy6JuBcytLEgXtVVVJnrV1YBEoeXldNAhjFAs4uBzraJ7GUzQ7FGPDHPqX/9fLa/RCGM
I2lqe58yz91DqtnktkYnErpjdtM7A7jtq5oH5H4LZbh+70OAeaJFBKn+MhcjxGKUdQKiJuiveQgv
AP8jX6Q6CnJNwmZqcS0wN2fmlhsZQvRyqgE6I0SPQv2AOrEtjRundX02Z0YW+1fqZUFn020/qZLI
n+0jiE+iR+W69iYtCgAd0chUOMJ+azKnl9PFTp7ZXexkSgmrxi4OfUrFuzyVf9K097MEsUBbnQfo
6oRdujXW1XhjZnOxaSF80aNO+1VCm+INoGXs/4Udfmv9FuHNoBRhKqQCyuADWL86iP5BxQZivrSu
998fx3VLBloOQRR0KXFOJC6SJqVZAOVGW6RKACorO1Qi/3sz/+UA/G1neX0Qk8lK3mAC1S++VTJA
vERw9K98vsj+AexuY2DLuwQZKtCSFwy7Qkj3UX3K2NQTsDF7q5ei+ntUi3OW8IHjzIM8uGYPtPUl
usk1uuq2ZxYWhyyL80wRUrisib1V9SCHCIle+UyvOcilpa3nwtZ4FkdLYOVoEYYrKQX/jm5eac3j
xj5YDaRn45mWbeaCK3SyUPSHCX6y1/zskAaq3UO7Bi+vjXjlv7in32uzOEOsU6OCh3j5tGDd0YAs
epe/yHemBmQH58lB6yBBIWmrVWc9MJsNcYoSZ0PUTcEo4wqlq2rY6QHZdbIX+8w2pMPgtuft5O70
9y794e+BTv5yZg8ihGEuZbCngCLBGVTyqTb1XZK1H1EYn+Jc2uhKWA9cZgNcRJ4yN0gUEez6vx5f
wBP8Bw8kbNIJrwYLv00tM0ydDJEx3UiyoOiKoB/YycoAjknRACIbD99vzY29v8wy4c0zaGGDaSyE
G2NEA7Ga2d9b2HKCX6mn2Uq12Ph5qlYTaZl5awbZjtyOwJhC1c0DM87OvFM2xrSerQF1JNjHwE0G
AMife8MMeS2HId6tIMkH04+AWl8PxLxl1SdL0nTICFV+YppuE41HpH5tjYnHsizPzahfR8r4MXL+
1JVmwCzK7XJsflQKAMxx3j0ge4tYrTbc0YAmlxifiQHdtX8zYbPPX2xtBRIguTiVSS6f+RPX8VZk
sb6zZ/YWO1tM+7BsKR4A7cEM+usKFN36yQj68zYccfV++m1qyTpYQ45WBMeH6efjh1y/lJXfss+N
6VtN/sxsLF68XaPybCSwMU2fhp7Ivw7qP8qQbNlaXIUsFDoR9YN/95rZmrzFrUgE3Si5jH2h6y95
elZRRNU3ks5bR8dc3IWgKiprJUQ1hAgRdA7RpiYkxQmoztzTrfp5bPl1AZ05u07Ux66VfKERd9WQ
7k2RhIikivaqk41bMoYo7LMkdUbeDY6sFZrTi123F0UwlTCJ/Kz12IOeNgEbcbJBibU1TdPPZ/4m
FEjU55lg+ehvtJsYzAeK3cUb18GWkcU9K2vgaTBLuBiQe9tmgpROeBVH+pYr2DKz8GQadGslJYv+
InwEQpKgIR5EHG7sGk7nNcK5tlM3dzaLcVv7euGCRDKUPQQrp9yb5Bu7KhByd4pZCuQi0tLbOLGr
l9DsxC4cUAwegxq+OA/oS35CF+ro5m7kAYKOh/mLiA64f/AqXo0fftu0ppBttksU6IlGFsTDfXQW
BYIdPok/Wk92xOwGs+vzW7wH7Bg6v/JuK1S6sAwsogHCWQ21TrC/64tjHJmkKYzYgp6h8NyIIIV5
lCpqp5ZiS1uE75d4lIWtxXEmNGKsNcMikGs04OWA2hC0+KPvHfQJSDfYEqTaN3W3puX6IzRbGF0c
QGBuh0FSoaKHdl4M77UtHmlypeQvbfkqFG8p33ovXOyfhcHFYaSiUVmsCMugKSCGMD62sb+xQy/O
w8LC4hwmwhiSKoUq4sQzT5B55zt+awUjCuHWRgg/Ha3l7JmaKkMqC4S1F0DBpKu1Ec9gCASWOf6p
HFOggJKezfClrGuH5puQmbX1gqyDZIDuShWNJXwBPdGQnrIGnGyDI2GtYTOqhYbec4jE18ZTFEXQ
hlebl95IP4uselSi8J4moIypBP0hUsG+AxVk1LNE9W7iKLBHA/DTqgq+X4OLoBhLgAZnBaB/BW2X
1mIJJqfexsKIRU4jXzXdxGqhGj3445Yo3oXPnQxpCroedUizXoBrkxIY6kTE9h2NxzGLj2NnncP6
+fvRXAZdkxV0F2gG2k7AzbrwAlRRKoEYYL5XzkC57swbKDz7AnTwttsLVgaE7jiwuOgWLIK3709X
R2o5g3i0UgZylKKHXHXqvHBqsIh9P6SVjTux0oOu2wKwAcrkf5qhRmwqfQEzFEQvVYK6cAwJAeNk
QdlYMs9Qz/ne3uVbF11kM4PL7ErSKE2kJl/CsFC7Vp283MUQv2rAkhUoB+Ry7RLsDWDnEf73I/qH
4UWEOYyiZnACD65Hz2K7i1H3AyHspBtaWQiYhm4jDDC+WooXTuEPrd1FnKlkQ2HKfV4GOdToA40a
H0aSPIg96IpSA7w0yFnXXiyGewJqtDQ/ZMIbfsXH2yig6eCEaJxIQWhGofJslQ+Ugyg+PxoU7E35
AeLaY1gjA013kQyGL/lBHR4ynoILwfRK6wxiUQeiwsP4wyCvfXqYGB7EWLL15CNq70SgVZLqltWp
k1iPhfkgjreVqHl9yJ0CbEXcfBHYQ6w9dPxdHm9K/blpriWugNgHHYaicmBQCWn7T2jZg4qLgjjv
Cr+StSDn0nU7QYNxBXZWWYNyfLizBAq39DAoP/Sw98fauq1ARygMuwiUdVz4JRSdw9raqSvdFuRD
S+4zbXAEFVxYFdiOMh0EjwYz0OvfouO9M3p0bzfBmJY27z7LvnByKK/wqLDN4aUW7jsOej8NvD9N
6+VgO9V5ZmfafZMTOyGDzchTWV/xFhk9KD9ScL7JKPf18YuqRA4zpSu5SmyW3zKug0/3VlSfVXAR
CnJjJwbWI7+Ox2ep0tBR+iKM7zT8AR5ByL+UHu0NN+Ygfxwh3Db+UPQDULNg4c2dSH3IUt0VLRmT
LrhNOToN+Wg7vKOME4Qagqw7NSJz6+iaoKvQys9seBKSU8HR6fMmm7etVp5G9jzErSs0R6tJPEP7
FItnIRMBuAfj5RcL352Vo6CGpqBI7QO1/FWT9CRlr7RX7SytbIW81QrFuQrC+inqdW8YISkCArsx
fVVI60LM2U175rY9tS3tRypldgMGxaopXBklTjLe9yi1JPSjH459ldmJvIsBexSUZ4mDywM9vIZY
vYrZE9F68AG+NgDYiNV1YZ5IYWI5d1ZXuDT70TLFpYpHwfSF54qrxSfJSr1Gfzb6FvmS+BhSoGlH
t8g0V2OK12nPmdB7eb8D2dlOLF9oUSLPXP9sumuhBvlabyIusrpTZvbQxGy1O1FB0+NAQV7SF2oQ
ouum7yFBXVTELkl7iOLolhc9ccX8sZXOFXmoOkixjCHyXhBdaKmnm22g8dIBf+ddJUIWtAVDfFv5
0oA4AgW/qrFTAC5oTG0jYsThSubUIBHR5F3XSR5TfaWV/VwErJQhsQZRFhLdGdqTpo1e1InOxM+R
tgIuxMcaPGdNiMpyUgViA54t0JTZpdXYavjZjrkjj4U95I91ibYqofXb8F6ikcOjp6ErdyFESoH2
sQcdD6Yei5P/itvPpP5UpFvoNNoJgra4AKNWKzmtcleaCCG7ez7c6/xVGl9H2jvQgrIH9R1iSS0E
sMb8kIQdJOihVI9TAFaEhIDgwqTOoERXrcDA9/SJ7m2Q2Fj7IYfCZEx3Y4zORMiPKoIUpBn4BViC
nFTGrRdFj58FWh7B87cXifJGqodYRBNYpnjW1I4qc1sZrZsCtDpuVD0MiDxHg+wNSYB/4+ckzw+y
Mp4tBUUT9A/atfDCTHS16iqA/PkAvG5zHRWvnGkHbUDKoJ64VToQaFYt/nLMHusxQY8rlK6ij3GM
X0Q9tKFecovnsisx4dNSy1OkQxSlQpI3bCy7a1WHgb+sAtiXjy0s9mD9bUDG0mQSivGVrWXg6tUb
TxILyCEkxVlWTwnkkvoEfBKsOTUxdxSx80banqSm8ctKcPpaspX2pBd3lYmuGBQWsmuTpk7ZpL5m
QUjXfBGNZ4R4V6S33FgXgzIE31x7JKn0LmT6oSzfeawHeHV7ChE9DmqXsj/p6aPFfxWG5SVWBzZI
EqRCu2sYtjlAYU7XnosJxvzGxOKu56OT5iL6EcBsFY5Olb8XENxrITNEDFCrHvM48+v+gzdSoCav
fXstDPFRhpB2iKuqVFuvaBn2eexXCVDvUDRVBIJmNpy+EiU0KUGZspbccuIyGuC0o1rzMj33Gcjr
IlCuQr5NLK5bobOjPnYy6VYzPnHl2rl1BmVcnHyUdWmP5Y9IF458eDTS5CCEHGp6sflaWsTVwW4W
DtbPmD0DwAVyOcE69MltJvXAa1Dyi6fcIbp6o1PjNhlk3KxokhZ7kGZqil80fJ9KYgA529SvQrYH
AWhnq+JYu0nRHxtD+2CK5Bpo2ndbxMN6weS9oieSI3RkuJWH/ifPc5wiEPlQhEq4sG6iKtmPBjC2
RvFzoPkpbcrWoSF/Ncb61GrqsY7gQNHJe88G8WTy8WqM5TuwGB6aUvSkuLm1wuwHTfUDNaojJKJw
3ODszCq9Yrz7SONQxjYHKwKUCwmoFYuJVbdDOyCr7sY+vNZZdB0JAFE0+c9akF+aNLNNBl/VSwlx
WSpcaQUH4ykkU9Hs7Wpt9KT08E1tl/XwgqCkS8lBbMNbUnWaHarmuRvRneukGZBBmFLzXQjTGxPP
bTsZwdjbjbuE9L4hSFc8SvdiFe8Txr0+ir0OAE6zIXudqR4+x+nk4kMwhlsVnKIS7fO7emB7KSoq
zE8eO6Me3rRC+z4onerKuP3kygyDohnknV6We5zhF1LpqUMULGnCr43BuKtGkIoCbd9ZXDjigQ7m
QwYm/76XudvH7SEDfDG2TYBXocMMCvoUUSXrmBHETD0MOXOTULgR9fwaqif59SAzyaG68BrXCXWA
1gS6BpDOAXd3q0B7WNPiIC/y0Y/CzKsi61OSijuQQ6WnqG+eYpLFbq91e1WwnD6NfXCC7TFtu1RC
bi+tb6WoO3HSNeBMFv2miw0nDkFG1ne6HRPdqTtyLZHk0IG8SiX0oMaJm6qCF5bo6LQia19U2Iwq
FHZVKAiDrF3ZaUZ+TTIFzKWyP6aKDbzjnjU1Iqx8RP++ZNP8RzcO0C8Et27+bCVPpSzZFfhzafVr
EOhVlOw5QEsKCMWQVge5tDOAxtUAngINDZVCQPYoSnZNsWMTeL/+ZOFakJPGKayuc/ho3Yd14+Ya
ek7GXu7tLoWcMZa+gQ6ditDR/IWVcBRDB/kFNFcHwS3q4wgOST19COkvMjE5N9cxOFtN8w6pyV5T
/S4qfIll/sgUsCg3TgUdiD7vrml8l8npU1g8693RsNgTjZ/AjH6N+QHfw7Es1F3aiF40vEeWtR/D
zmuRyTPia6tX7EQZ/FBpdxJYr+Xc1cTXYrgqeg37/lfc48ND2RcRbRcNdDuoYasVMK6CfP1/ooZQ
CHcl3luTxnDUlOCfbWP7/1gqZ3id4aE9lDckA6RXe6MJmfgr/Vj635/LJpqyddME1YB+Ic8Cysiw
1XN8hEFAtIQQvkDBuZXfc7qVP1jJvsCSCVQs+FEmMfk/330CEL6sLmFJF9SX3kru8j7beOpNb/vl
8wc8NaaODi7JvFA5aCOQwFkE/jIOO3CUyX5mIEeILpIGlNpR9vL9w3Il04D2m7+tLYGAoJrVtZyL
ZdCa6VOsZIeO5a5hhQjd+cP3ptae5jK6hsEmDzYpqOj8OXeMtLo14nkSjFJxziatjVppjrXVbuDl
t+wsUgBdXoDiK1fSINffe6aB6/OnhpDhXwxGkyEIpiILAP2lPwfTNgwwUTyMg7hCn750k6g93NHb
90bWdhvm6W8jixnTZd7yCOyvQTPusiHBM2jcyGNsWVjMVRwNkdVzK0QQo7hR2rxH45Zi25aJ6eez
5DMPK5oxOUwDlnQ3hYhC2OS2vp+oy0YepEfmM7U4lyP60KTcaCnqrpKvO0hrn9PHCFizeCfvaADq
gat4w+nI0+wvD6oMgh9VAecMOq+mgzwbmNZkWZUro4ZGw96DVA5S6eGp+5nfp7sUkt21B4beF82p
YVvQnOIYbYLOLlXdpmGD/wfJQhlJ1K8K1+wTJD0iRkQ55tane4QOYCWV7q2z7EytgCB8fK2P1aPu
kitmM8868Ot2v53jvyx6T18BoCoy/NA/u8jiZppMprcjvsKFthxeNJB1q3fG1SSB1N9vwyEuWzwX
BhdbSharMqyHIQ2M+zAw3qfhSjtQZaBokx/BIOEkQH1kgJBulo/XfIuCdB9cmKJdagEyq2I604qJ
Vxfqg+/I2lBoUjI0EQsBe2o+usihwf8sMovhzo0uhtv0Q6+AzjkNWrDuV2AwFAR34/ys7WVwV6hQ
xhDR03KBXuRVlooiDilaFYH1a24RXKFyAr7NVxC2bqQUV3LwUOeCDgdS24gBrKXTMZiVJ7JBg0ar
FSft8SyCWvchkfsYIRJYBuXuVc3T66jO6w1/9+WXl4d2bnsxl6pVGWUSWhR7VQ964IZUpzgkD+gC
RRVO8PQT/6U49CC7g9/uU39LKWx1/4AfBFMMr4G0+J8+g3SkqlTg1YLUTA4o3e90dL2qkbpxO63F
EMgX/21mSl/P/EINli0U61FKRedxZVOzsosWWcIEQhpcctOSbtjbGtYiHS7xlCRsUKEZnx0jis5u
9DDGW+j+1Rz4bFTL3uoqRjpQy+IskG/rU38Asz0Iau7xtnbpGypF0oAy3z/RuV3dr79nc3k48Chm
1tBiNpEV2Uk7fY/Hl1sHW8dic3zTIZ2tWlTzVsym1trpQhld6iIbpt+gadmD8K3HAtGtr4TE617/
zeFHvImbDLHghdo50cJURJ8BHBfayOs90g+gzUns7CQ5uL5Q2dy4rVd3J/qHvyTRrAuotJbypqMM
VNcs5bu4ASip1CpPJzFKjR2yfgr6l78f4nSqL079zOJiZksxa/JY12iQxXskP+wagi/fW5DXB4VO
c11BwHYh4doUnMdNr8OpGekuVMFxqUggPlFjKMr0meBLIraormHHKvKpEayHvEcaeMiUh1ZoggR5
+tZiTj/WXldn7lC0rppIH1zgYNyvmZdalR2G7L1kDd5SonIqKm03lPpGxLlWRDdBXiSh51OUQaG2
cFANAxsy5yGF2nj6Np7QR+aYbnQCPzgYK1KfXm0pIF/2CE+328ziwlfxmHCo3wAAiHzKrXav3agB
25ufFFQGoK5wrcfpduUe8qupv3nk1jfG7+EuHJccRaFIagxXDOipc/VfiII9Ehg/pIN10CBHu0ln
NF1ul1vxb4tLVJg6IBugtJC90q9E1PEk054a9hoXZ+2puSf/e6PAn9NrLh4qfITyuDbgwhPSzhbE
t0q7Azbp+81/CYhdGFmerwq0W2qLaRwOSHrdsx13QLbo/AXYkW42rG1N4SJ+SNWwZHIHPzmxyw6A
KCDrwneGx35BwNg1QcyzJdR2gWnG+KD/rONYAGZ5oe2bVuBVURvsUTXo9uU5BrIEdBc38UHZmsm1
sc0tTe/12R3QZmJcl0L71x2gnZpH/mwCjST64Gd8RGZoC6Az/b3ldpzbW5x3EodJLlm4Uy06QjNK
Mu4rxo+lXj4knHx+v3Brh21ua3HShyFmBIFCFlTqEBSQGjMbaUPd9rLBbLFSiwNdN5kAJkPsjT5K
zrRCyUGW6J6qzCvrmNlmr3xa0A1CgzPzOgoJ7DRyRTH/Sbi8U6d6iqnXqAM0+BeHflaL8kneATlk
hCnbWuvp6H0z90uqXeSS9JxXODUpurtxNg1UQ1HbikZybGPNFwR6RA0pgv+nn6MZP9UV3zhKa3Hb
bEW0hXNIO4qaWo3dRruXEbnqCuJTVt9736/7amCjAcgCOm9kzswlnGWspagaBiz8JOXcXLcoS8Lt
cVvft/6IGCM754/g8su5sxVvryYG5qaXe67RBQo1FETCVD4AUoNqYzqi1qZq15KW3rei6Fd9J6Ca
LUMjVSlekH7zhMF4lgYGKiMAWiCEB5nAjRlZcyjzz1psUzUZQPoJnWKw4zMEXN2O7KHOAgDeputa
O3S/LVni9CUzh2ImZjsYIQ4ErtXOllztWEDvIwObuy37hR9Xdnm19UzesrnYVlRvw7SFEFrQRLet
2Dm5sUWZvua25qNaXDhtFglQdceoBlV0s0zcozJ/qCRwighbqqarIdHc1uK6GSJTyFL1a/fize+A
8wCMuefQ7b6IpJDsptzZCkxWZxCoSRXk2OKlYIqZRoUmJLApQXXJApRJyE/fb8HVGfxtYQkoMorO
0soOFsT4RdBGkHmmLm+pE/e77w2tDQU8udJE5a+r0vK1b+YorYUG+s8GIEoM7U0p1a3TtHZpzk1M
nzDb4yJkeuMww4NiQAeJM3EtRV50paD2v4/vFK++KjZg12uTNzc4+dWZwa4YejmV0BhZpndqRtFS
i/a6OjlBydr/fvbWsHMmpLgxcYATgv93cUG3aLwAXjHHWfIkH8iWALmDPdqpACEB3Ot7Y2vXwdzW
wlkmKm9iNYZk2FAe434MOCVuBvm9761Mvm157c2tLHxfZQhmKnUYUVKgnGxpXpK8RuaTHBe2HqqO
KkLPR9qqqkyf/t+NIpv254rFJDWhdJllQdlrp5wdK9DKxIaFpDTxe8nYqUbhfj/M1bTo73EqSx4V
kZUJDYsOYaooHpVM98IWqoOjBPRZ8TzQ5qcpmMIDev96J+IRcGF4EPdQXgOb9rCxX1cfWfNvWfjL
NKzVokrLaRd1AHs4uqP95Mdwb4CJcHBDH/G6O3HTNj9zxDpbM7E1+QsP2tV6UncQp0TAnr11AMq8
Telycw9VCHQv/+AeYLj9BxAuhdPb6t3GOkxj+27pF96BJ0mt5waWXg2iO+5qu/Qq3GV75IqC7atP
mf7ad9YWrkG0pGJIOrDeJ7V2nRTNnapSAzq/2VORYY9VZYbybftQjSISudHwgxhKi3oxfxkgQoWg
+Fep0WddJM8Fl4k7So2baeg2YWp/AwjTbSN3OygBHBQrDERT8HE3AGlRuQmpfugjfTC7BIibLLMc
JQT1dZPo10ykG3cH5FHWRimBLRzSAwjplgyvZqgQaaAQ4M4patryIEpOYogQlxuQ/5eM0S6Q4RCb
Zsdp/cDRJE6K4ZlECoCL1VslR59GOnpZCLwIsJQIrT3e8SBNmKPK5x7UQpZeQvQTEOG42/G6+2m1
oy0DVNTk1pXciFdKkZ/FJH5MLcGR4wa/ZrkpKuzxGHmjXKCbIfPlosbGqgCOlEEE0L932kuUsTMw
B35fsNOQDIGYkYAKgwtp4p1CPhkEmOpKsdH5g5L4B/Rv3bZ+6UTN6ap615QP7QAIWyUHWX1uOGCA
7GPIHjnrri0zBBmUBSVo7pT9OQs7xwC1Pk8MRwY3Sh1fqwAapOa4q4erwVIeTLQDtYn4qxOzQ9Qd
lXg4WNVZHXsAXtUb0vYHS0U4DORhB1m0ZrACJeo9Cy+USQxaN+IDF3LISRKb0dFWc+oKVeVORmpD
BVZcP6QdNB5BhjsqH2pVHUmXOXx4AgTc1rE71Oidxcqhah4Ae3fbqveGSr/qQNKtgKPQ4A9KFaMV
U7mPMiV1pGh0Wwn/Ua6PqfKci7S2DT3Zpx0weEMseFDTdEGrBZiQ5lYRqAet7nmimAHWFCq9En3s
teJXSgqnI2VQSAzqozyIUOAGTz/8IdqrODBEolNisro4Oqe1CAFI1ZMZ/i56mqpecIYMeIWxs01M
LtQrXJ3ne7NMdkWT3VQC4Nc1qFU1eLKe+WYMXlnoexUTKpQYu9qAgifnbtNUAegvxLw9yONxbG/R
PnkOy3fNEIFiifdAwHkFhEZrAEq5rNsGVHUtwOMy8WlsiIMJCQz1tTRQXuwYsKGfKfYujZ54zq7G
ssADM8HzIZTtVm9BsAy+NDBPNdlZk+VzZwiOxXS7nEAS0SdU1faA/XqEnyWdO2ACfCFQCVfC9qaO
6f9j7cp668aZ5S8SoF3Uq9aj431N4hchySTa912//hbtTCzTmkMn38UgD4MA6UOqu9hsdlfZSdEc
Uh0KdDoEbOTrolVcqZY9HBd23GVX4tKg53CF6AcaoKc50Jf1LCHxvT62uMYovga9cK0erKGVz+Pp
c29WQaR/HbTo0M+GY0oj2NLRsGyOPhrc0QI5QysOvcelEaKl82cYX0LC5ixtUXxGk2YTpleCpBw1
9ZOU98da6Zy8Gr9k6BdVZtRrhwJCeedUorqWMbRV5t4A4h8JvdO1bjgtSphD8w2SrXgYAHtS+GkB
gX2vTNaS9A7aaa3TgL+HwMSUTF3W8EaHSY+3R72ioNrVI3sDL61+UYN6NYFA1mkT74XOUGaApMVv
/GPOlGjAO1oUVrRoKdrTkdjp+WBBex0D/I0t2D1uV5EvXKJDG0VM6BB55UG1susSvKzDYTnLeLxE
u1fs7Q9ijh0108uxm3HAq/70WJ/H15CsXK0MT1qam9xHqKTeD1eYJ+Ek97sZI2ZHIJ2lo5LP5jgQ
cR5UswhTXx2RMppYf4wK+JBwCnC7z3agcVQMiT5QvHuiEGY1qXG0kue39iyyyM8Z2k7onfbWQwah
ate8wCrtzIHanyOvDio2kcO7dO4tFrNDmBwyAJPk3YM/xhCkdEUa04jGZZ11QW6WEXpdocl42r12
r5xEV1UD/z1zkrx14bKshnXQmhQFE9GODsjWQGOMoiMobOzuqn4o+JXw3cUZBC1HOqrxOnvPGCe9
HmWwDMCBwmP1lNyUVymxwqA+axxQ19ktXttV7pbuvZrgteS3VebGIcVzUqcjSXEm1A10FiNkClko
261eB3MBpvWpVd3Tm7t3d9uaZK4fRb/0aqpjoUMJdUjzNgJRfGh+g5425zb1/B7JpoKvlgz2zqFB
uEJquwYcL5i+CNC7JliLpH0fG3PCSbJWTlZqKPlpheHjQexT03foYFDb2ZM7zKgMTR8YQv01m2Zi
j+oouHFfL05HoOyxCkjyOuWHgoF8oQ4vu1U8yBPIjrr1IV3SBuhaYgySoN+4btFIRgJwOXqJuKKL
cPqpJmVqzbGAjtzon3yqvmgCQd8rgngoCs5u735goqGpQMP7Ik6et57crgQTZlCF9eR58ef+bsxX
L8wcHb9I5l1febYYUA7bWenmBDJ+mMfwwZUaJLLmm410hrHQM/TQcKJ019zrOcNy9k3JBE9VE8jp
ltKT0YdXCGgLbZnnahUfynjhVAL2LlHbY40pqkV9TGfADBBlaJeilvhRfDBa3TLXI1lMZN9c+jne
OUrvAJsiB863dR0FsfBHjzJZ0rMkehLsxM6CLqifhrPl9nRk8lbI+Moqp7JaQjrdM7rZj0vhWz7E
lyVmL6UqRn//4PZxzBs32ytGbHeV8ZllKEeo4wANMD1hR9nZtDyJ8mJH0rWY3fThdSZzAmK3LLC1
SIF4s621BILCXKZug2K4SpMDx3RBj2xTglDTMTl3Nd5XpHC4MQclh6VdQgQF5powrDXcTFrB+W67
NartkmikbGyITTHhUJkMRPZdjXJ27KHFe72e3cbjqy3uPjZurTFnhl4UBB3d8MveS76iRf5A32up
oEIBdgBegrP7gLC1xhwXpdyOmoKpLjRlgDIQcgKt5lMdAdXL7pug8qZDgxEtztHBcxL2lTjXjJZE
MyQlZ9W8r8MpGKXsn9jQjmIffSpSHVyQkvgznNNrJaquCxA5DWgyn6Tw5nRIUmd8d4S9Yhz7erxI
1VgSbUXKA/Fwe8TVC1z95qVehof/zRADNkpYytMwgT4PulS2vpLvCqiApvzPad6QuG8+J2EwJpr6
VK9CKIOJN6uHbp4zwVZuVYtYkquegdKY9yHp7z61gQy+ROsq5Wk2G94ITgLQEVLCGdMe2kMVUMW9
puTsIy86CAMvsiLPmmoiOrQ7ckP1l6EI0b60Rn5E4W83m9o4CAMvYyX0Ytqh9N5KqgeuIaQmoDwW
H41p4QAnzxUZkKnDXo0mjIVg0De/1RRopNfC5xwN8tZpT+ScQoSBF6jSlGB8g9JqMajfMon4Ka65
wlplILddkEeB8zDkyUdzTiFWoLRFaTbKaU46DmdtvrQWIdOX0Wju1/Wg9jmEgavjMo4RZ0s5ZwPL
CyK2ON9jKLX4pTDcSALEXlPd5Fzd9m2AYgBJIGqFbMejtE5oWdKpP3aaRcbGVvPPpz/Yrssjv6T1
bfSw4qnk7fGjdmWVajNMgGicTrv4tYcWhrNwsMKr1f1Aw/Ne5rc1yIBVO6kVKBVi2vA8uXNAL2iI
a8+4/F4E6QFcIDaG8a94rUN7oba1ykBXXa0r6MvAjL/UX8P+XBogEkauq1TiBABvdQxkYYIxR6M3
TvM2FdwV41tztwQwfNPVJIhxs+Z8vr2A266LQawuj4H9Ej6fEqEnt3LTQD0WMGxBflt1hR8dXijQ
jXhVfYq4+LznnaZO1XlNzaSzQ29dZ00kjDZFEOlVe/MmDvNLWg/krI9ng4HIkghznEMH0utqm8p3
xXYyg3gY5dgbep+H1lXs8tp6dgtU24UxaFnNQq/NqN35/XcMwh9j0Jy55h2tT6UOGvoC6dgeRsgE
FheR37vxrfDYu9pP0HTaoStfGEHtcHZhD763P4iB1UVsFV2KTXzlK92dcfTWdyFYsy87L36kjQjg
BI5veCHD23omeUMBFCK+C7Acl2M8wZFLPTQ400YcE2y1UUs6o1M0mBja+KJU9M9Zoua8LGI39F/d
1GAQbkm6ZCkbufAjUGlODvjGMGyigwTAxqvQLXSY0E6DLprcNv7hfDYKZWz+svlsBgN1qRBJpBxg
GYSGvuQkz7cV9UrwCy/3eXRAHB9hyVtmeRHivEHW25jV2SzEPkQoVwxjEl5I7kLcZj/pR91cWCbU
oo1kQjlxOK6ISOl+K6ynyvbkqV5Zf0AUnLdCBm/yri+gCYcVLumxIWhpzVI7bzhXPp63sIBTi5kw
DQC1RTK/yRkIQeS2D9IiOsaaFpx2EN6CGJzJ1DkvIz2DIMSSzVasT/dltmquqNWcJ+xdQ6ggYeJK
hKIQW2nu9XUF/ZIB36ivy+X7YNwOFYfnbj+R2NhgnD0GEUyrJ1qB5mdyBLsfavbFOQG3DuUq52kw
7N7xMD32e0XMeQ4F9LYJ2xRXg2zFq4kU3ZVx9xlsBfaQKOearlxgI86GAgwNYuRTnltt0g55XnF6
Jnev79sfwkYDmJQx4w9NoeFYBsr5eiZdUvVY6SLxeIqIu2i5WTPj/7UIsjSlwg6jCb6VEmggzhys
3HV+Ag4vA8RikCdjHFLOoro2S5wzRXw3KokNUWbdvEa5lZO27Prjxg5znqllVcidAmA0hsop0beS
acVFypNz3B11MzdmmBNsnaO4MjTcemj7T3dDjrKbO3ls0VukauFODv0NK7tKiAXNDc5W7t1KwMxm
4MpMZ1BZTTlMNEBFO8cSK1Ti5wGsKmruNFKJ5+YQVNt3atuAOnPhbOxuxcU0JYxYG9DAJWw6v4Ce
J9Upk/7stYFOdQMqG6Oc4TEJFg80fhfxUQDJDwc0d4+EjVUm9ksTbSJkRUdDMRiXJALjUtacG+jF
tUhRPkF7ibO5PHtM9OORSQCnxIpn6mHBzHpk4ViwBvFTrt4WIMj5C5TeLI6J8KhrRzkfceyM8k85
+hmXidPKo/e/GWFiG0IXE/oSIsPTwqKwpkX+QWu45ZB8O22Ht3PM8VYg4eqjJC19VIi68V6OAw20
EF1q1VPN2bd9jDY1EeRh6MSUWZ63plCWKIZsqS8ey+vlIXbQsYZm/Opc8FsbHFA8evZdVHm1x3Zl
ri2I+cEnontaOX1fE/E+DJcbTU8fTm/hDkiiE1gCEx8e+iiF3dv8xyyyDoENM6R/ENGWCX0AW5uv
RkgCnja0t4G424GZAXTdJoaEGTefIbGWanJJq92o2FxXGuhcwV+zYEIEyOUsh7X584T8jUXG1/Vc
UysJqlheUdzFKjgs+9nhLIqm20xS/MYEs30L/vmxatrSb2WwRannUqw4OjSAjO6okNprVzSvYLI1
6TtLS3SedYpEp6wz/m8UpdShl4VyPtPjOjmCedins9ajz5943vWUzfdjjlM0/UjpUIa6p8zVeTKJ
h6wCUwnEsXSDA8A7roJRBDA34qUQtIoK65SKWOla1eWg/LNGB0m5BSYy4vQIN7CZNdZk8SB436IG
mk0JpJQmigBvw6As4lZB8yfYk53MeuHP7q3QK4LI/gj5+Pu9xAI1XDvA5K8hGphbXCXX0PlKFrxP
CoMz5llQgl+OSBEKizInp9shJ3hrizrR5oaTSfGUGEOX4Lo9YJZ08EcQuerHwQ8DtGyNByouBi6X
z3REazpIOHoOGsdRaaC99VM6WgKUAe0vmnHYouZgop/PNBVIIXfnawryue4HJw73LEiKhkwPpT+c
mEwciqAoEgUd8q3198VeXPAOPKhu5QuPxET+SqmUF4N3IryPPnS5qKgUGSJ6iyT2IxpTry3xApmT
rk+csgUNXPZJzX4UfW9FBubPoscO8nDE9EZNREMDL+3cSdapfR2sh6ioUunatx92lMQJPKu4DCx+
GYSYWLcrvzwrgqbA8yGvjLRzI4I1rFSFkrGsgq7+rbVOQCak63IIkfYS2oLJcauJw3u/318bBMgI
iHl1OiH/1lo8qMaiKBn2Dq2MUOf6pZdl+uQjcvC7X3JjjXrXJkQUYTX7okIPlzyDlE4YRp9U+Weh
g1RlF0oHWc6vZ8W4bUER6IgIpWAENR5oEXkPDu/TbLrH2GQggyhCT/3t7+gjPJmULWTpM1W05iR3
IaXdqWeRoPpIsI2ocdfyj1mkcRQTTfpXNcJkbEYiwchEg+zTmIXzrEyCUOUKAr3bX8YG/fvN/i6t
FLaQbjafWcf1zlOc1Hu5WRod5KOM4E/RgLHHeI9K2miJZ9DUixhCXSIb9HUpso35ZnQVWzJd5SHx
VsPlWKX/6huUY6wyXkSqHn1aJVSIYswPy7Yk24kLf7mianYi/sfjdtO/yz4Yi0xMkiWWRDXUXtjc
0U6u2+vhFwKoXAL392ckY43JNgra5TgZsGZg0CnAbO0P6UDnlRX0ftqpy+fjf5feMwaZjAPisWmp
Z6Djl4rhjsxKoGr6rZqlMrJG8kVKGs4XfBd+jD3mIh/FgjCuErRupiL1C1lz1enY52h6FR71aPTV
pfQTuXc4bsMLDgbG0X0VVkqMY4TWXP7VIaFJnI7XAK7LnN5TVM/ehqKpT1JMdLAQ0AcrHJO2lF+M
FShzUPqPrAHVzsKR0QYHFAyUv1wrGnfwxgLIeXaxDRCMUVFJa0aFQy7UownaQfTDqo4qOZMzQ7PW
5y53f3NfDTIxqSVVtYCpL0SGTLXc1sNohQfDB80yJLW41vY399UaE4/VaKy5QBLTS6H4S+dLMR8+
WpDgnW3Bx1SDg6niGvoVf8VH9Oy8r7aZ6MzrGizOBdQkmtiOvpWB4aWecJn5wo8Ew54QwKKs4Ly6
0LsHO8YoE6FzP2tNLaEPthKrf/JVfRRHARxMhhm7ROsv+lIPlCFW70+HDG+bmTg1zXU0YgmzymL/
de7RgW5gAKa1ulY4GOvn07b+A/Ve95UJz1ZD09Qqq8Kv8AT9mh0eIH6CWvBHApQ65PtD5Lc5VgQr
gmZlrBVw2BbjMGPzU+u/nF7QrgFdRTENhIygMGDWg1s4+HHBSup1smAREC7VYJE9bYK6+bs16CBI
MDRJRtrPeMUY6YvQUBwNQdCt3Xfd5zo5nDbxvi+aet7GBuMDMao+dBwXkkpgus4a4ogQFTHEBfzs
rVUkD0IoWubky+gMG0FjnV2Kg+m03J+xiy+bn8HsptxW0GoeY5z5EprCTOtFRzaSHNFbAuhBOJxl
c+yx7iGFspxG5bPK08thUdn/CrLxS/Tvs/C3m8zecEB1N8nDBLh+eQ5IjtO14YPcE9jJy/jf3YgZ
U3Thm5NB0eV0FIUGY85yjKGj2Zl0cN9o4FPtHzl7uJunvX4zmckOQTheqZUADVH1IgRVeGCeUe1f
DNgYD6L3kfsFJx6eufs2a9MyKErFS4d2DbAmS2EwNr2VF99PL4u3gczZg6kMQ0e/EoT6VrQHJpbY
PiWmbqc8FYh9QNxsH3PQmJ0WYQoZh1wfOTQNXHtQ7gmYu0M3sOgs/QfeSncBf2OSARQt+9c5zPlu
1Q0rCxu7lAf4hmSVCrflcjetNnClV1SMXrwrJsQgLBBKNfzX7TevYNyUYReNN6aYzSyKfFkzKUt8
yPW1Vh/VQdYunL6r/TDeGGG2bwWf+NoZCOOXJOhfabiPpEC7rr4xxcDy3CNB1jMIPqMbwiaKVzff
Ej3inC/vR5woWGysMKibEpDgdis+EJVDR3e/+ETBMDk+y32qyHZCKxqC9i+KIG8Ns21yOSIKtIu/
POOPc3WOH7JX87Yp9DiLAFT/wu9yTQuSo/+Be8EuKL5uqcngb1w0Qi3GSB/n75RxLnPXs8yej9nz
KNUHjhZ6z3iXI2zsMSBcNCRW4C2mJ6B0Dd6mM3IOqnz03fJSVI5HmjQCt+A7pIkKLRfBI63kmmp+
KFrZ1ZWaU2bdh8XNghj8zUpJaYweCYkKNq/ft3/tQrfAF/4R0eNdUNwYZKCjVHox6zD5Cop2yVrX
5rzJhAAjP5gwx3TreP0Xx8vGGoMhMuaB68xEsTHMP43F1ay4ZR9ZK0hjTtvhfS4GQGoNUzplhLNy
DuPHOlEOZJEX8KoU9mk77+uZTCgzGDKsol5FFRzwb67dp1eFYvhbJ1yNNEsjEasaw69y8kMvr2So
7/xPK0Il8a2RGkJnamsC5v+qQksB4b8DWBUZwNBqMFInNBOl1ujbE60HEzg7fS/hZYenfR0F/rdL
g2a5mY80uNoS8C5Df/Yyms/E6GnRWo5jnD6RVZHBC7z741DuAfHSRGzDHNyZPHI+1GlcV9luCohM
liCSwmr+Atd5thiUiJKlhyYDLihvZWE/8qjF2zkGIkwxa/p4CRMoPFZn2VrcSBKvsYATtarIwIOU
zOpQaUBzo3Fod3cYKBfGRXW+OChwcMtHvLBlMKIDW2cttzpeBafczdLlIMb1ITJWXrcZdd8TscS+
9aejWbZa8lwWmz3FG6+gFdLZBpgFoT/b2dBU4jj5+86aN+gHsue3AbVmuWmOao9+/4hc5cXiTRGu
ydGC8fWwa30lXb6GUfEPnmcveiW8MNd4tSF5eLdI7e0S61+K0eAcoJy9fv7ym3O6zSoFAwIosbak
t4Q6WM3IjjqfE3r7qAW+aRMPZ7LBvvOak9ymhQFJevNA/DlofMOdj5KtgJtd4FbH/iNPfbXGYAme
DJMJbxGml6OpwtKP4eNyUwamJxM3ctsI1AAEPAkX+ZH7Wrcf9q+W6W5vdjMEJ1pLxulvZNv3w/7V
FIMwmajPg1pgkVPfYpj5UtG+cD4abzEMsPRFGE5mKNOPRou4f3J/ec8a+RwYr6thACbq5QysH1jN
AoFc2g9cf5ePghW11rcG3WcqROioiuwEFdkWuk5cyPmPPPL1BzCYo4tTluoyDgdNtlUQsOuz1fmU
R6KU/NUdrlBZdTn7uw8/v03qTHYyELBPCijL/3q4guzcy8PVc+oqf2SR+2FIwJygQqn+3dO5li6Y
pEyfLf75YzL9ZO/R9dUYk6lEpaIM4YTX3TqLLpI6RDM0qNCnmlwRvfkUNdGllJlfT+/pPpq92qRb
vom/PAUNzgrlI6+cPaG+gkRMl3qnTfzHWfhqg0EXPRbKaAhxtP9NBvsffvlqjUEUySwTvcrxySZM
KOOQSif4ZYimnDQ7fMwveXvIAMvaSX01tLj+rr30qex0t4q0ylpHldNPvl9LRuvIv97I4EtVDk1T
CEj5lhvdF1dQoiUudEAtY7FLS3SGq8TjJbT/UZN5tcngzJQZclTmv9JnDenzSxn3I8kz11EYSCGT
3udNx7ww0rNnukq4FS2eoygMmoBgFFRc1FHWK2M6I8c1oARvXYNHMGI996ZwqV05cKIw2Uwyo0cy
D+EptA+OlmU2VXH+AnnWGDyZSQhhsOJXWeaPi0D74PzbUdhOGLVaQbuVFSZYwmlXQbJsugri5QPg
vH+evxpkYCXEGyJYk7E80n3vh0tx/cnBLd6KGCQxC6Ex4wwOIl3RSokxPq9ouQLHDO2TiF3e7Nd+
Hobo1gzIGiDQmQCPG3GJ6wpEC/pF9fgy6FM6kP0UobVnQ/nRId+W4ANBvrvSjV0myJtJXOVCRcsk
yd0eDOVgYvoBkQrDjTCI40GNT+fTHO9658YmE+yVlCf5KpHYnz9TjtrGhh4iEs35UYYu9J9zItB0
6dXau9QByDmMrUy8KoYY46o9GDWUfCMD/Htjr9hlCeKxuVZujG4ASa5GRpf0ZWmvsz7Y60CeFCgE
l2DN47gYPRreHfmbn8UAwlKJs2FM+Fk4rHqHsutHop+5lO8Y7xQUiCK7MfzM4yXezxXgU5YZcCiL
ptLbqEPjWtQ+kLSCMkkSf5MHEPeGswGZy1iBhqyi13eTOZaOmkbdeS1ULgTyQH6Jt72jnIMQMFH1
z5XSeKJZgchYAW+Nep12MrGbJj5AFeNOLac7uTOuurLLL1MRcqOldDmvil/O05MYJQ/jgvkQoX5U
ltaeQeoH4W5IOLcXoaIe66hToNlaiM5aaFLQJi3eb6T6E4mE73ohQtSknMEnY5YPZhYKdjiJiTMp
6BYt0q62lHlwC3CHWED661gsv+fSGORGFBRzeB0W3Zcqbo/FKn4ZBv2bNoU3utrIlraA0k6V1Ytq
hZCoQc7x3nPbDdNtPGdXoZheF+J0MTUatJLL+8Lor5suDZZIgHpGDIXqsSsD+HVoVyvy7jZODmtZ
Yxo/TqB6OZaaVeroDG6g6lE15AIKH4YVlQM3Vd7LSaCKBPoxGUxGaPp8m9cVXSRAwVPAFc6fXFG8
Us6lQxj0aJwh31flCBbMI6UBOe3Oz++srFOZaKA1oO2F9ku29xJP6YNSaDEqK5g9aHwSJBYuBnb2
FF8Zt/IX2sFb1Fbvk9ukt8zr9Ibn1nsp9PYHMKlYFk+DOQpJ4g+zbI9SCnHl+DBnxxksIGgHt4a4
c06vmULyqSUzkC2bdZWB5AfTTvp4zBEGlhQVN0OkXGdTeF+GCW+Ju1nSdo0MWBuJLK9ppBJwpl7n
geZNqC5B+mqZ7lY3PMs8ni/tYdTWHgPUmb4qelLjo/by9ZqASZS20w+F3f/xECjFaBN0H5CGw4AH
S7ttYo4wWvC+6E9dOLiKNH4zli4QIJ7sFF17f/q77foq2B0MXYP2jAy277cR0kdq2oUEH26dhIsl
Qm1DrdOLGULlUU8upV73zX49LuikNUf9MqdyxzMJtJL4ZgZNkqq4GrU5kI0EggyxLejxV0Wp/Ezp
As4P3T0oNz+UCeVOLnptqpLymU47O6suIfhq92dUaUa7LO/ANhtZmo+B8TPhXjyA0DN9WjmPKnto
st0r5pa4mrGgtDXyg0YI7Uw0z6Oqu0/VnFNf3PO0rRkmo9NIrYKjFMwsQzzZba44SVg5ExBeClP3
9K7uZ/8mhHkh7vnMQvn28y/GPMV6g1RrOdJjd6TzicAIP/xO9Q8FR749bXC/YPNqkL1u1HTsACMw
MSS5MCNoF0/Fob9H+dDJjnAxNwoMX7qY7uen7I6vX0d3jkUpsjHOODupjBGq7+C0A8mCpUi5nXc8
Bsh9H/m9oQrrplOlvzDa6y04c0GRGmGeSOc+e+x+uNeT7T3roxwXUdOI4fN4aYM8AlIUOWT/SGW1
EK68+UARei893ppkEDcaUR0Fxzx9Qvq7hml5bzO3FhnMLfC95jUvMTBo54FwyC6Xr5KVOrpiIac4
w5/alWtE/XIeH01nOJrnzTchaL7JiH7/tOPuH3C/Mwn2SVBdQfiJoW8cN2Q9n4ruZqjz6zwDt6cg
pPaiFLwqB/VF1ldf144hg7eRKXVZX5ULaK7VmzZQQH0O7XO0pZbHyOH57H668Lo2xmdJsoRNIpSJ
32RA0eiuGypwdk9WrhEbfMzoLRat07u5e8Xbro6B0kpW1DUf8hJUcOpRcSq//lQeQNqH/vTsvnQT
cMaINzyNJuoup7aUAVaxJlIFdXrDEzQJMu962Nmr3l90GvHBlpFa4Zq6RgWQDcOa5z+7FaTtiqmv
b0qMZSbVCSrvLw+w/w8VpK0tJv8jmEtp1Kn/1bcNDcIztXcMuwoqZ9Bwc+a9T/EciMn+qhzN46aJ
UYN+BOcPpmxLb8hAbq7/M3eipa/fOd6zh+Pb9TFIhAnEudBL5GKyrx+lczosQi/NVQDSKFyb+RHC
/XoMEoHXTg8rOuqDxtE6eGkblUanCghYo3hto5zlse+LgmCkitFJoZeOxUEUntI6c07v4GlgBTfz
W2ecFTPX1zaFCPYo3EEnXrbyMvsRFmJknzb0Hxv3+y7EsuykkFcU1A5DIbTv4M/cfn9Rr6aYReWh
oGqFjJE3jL75swJVUXksFbtR6r/yPzBVqJpk0BseY0lYarlZazw042yfsmMfyDOUqwUbOn0GUJqI
11TNtPp0ei933WJjlYHpkQi1FAsNhiOQ4SLIQJN22sBuGG8MMKBshnmuQ/+XeElxCMenwjxECbTe
CMgPC/Nh1v9cvBhXHXrTwd0D46SYzH7rhpBnTcNWBJHKUsS3EBc9E0ZyDl5ydzXMY6MqB9BMBKB5
BjsvOIeVRD0IQv/19KJ3d3XzGxislCMC5qI5Dr0ojG5IV56J+cNpC/sxsDHBwGORYO5iXNGM9RcN
JNQJ3p1xG1sMNDZKu+athmMGowKrJ7rSIRYgBKr4qifHFn+obTcv2thjgDGboeMVhzNq+Vp3l5Xi
nR53V20r+HkISsl15oTe3t1o4zEsNCZ9G4N3HS7aksKSpvwglIMFxYS+GNzTX20XTV4XxkKk0OvL
GGojlJHDSyNcrTKN7T7/dtrIbmOHKes6mHqQOUNT+20EVBimzSICyj4ZxaLicvpKx6AzOwryR0ii
38pWe9H9VWaJqFV0DR2A70T9+kJFVt12JZjBDGt1Oks6qMHi6aD85RWcd4NrY4rxxjJZ1Rr9+2AW
Gc0nVZ6+R0bCOcp2nwPBOmOixAd9gXdMgHi4jdDNaRqeIoPpzPASiJI31pK6HSQKlQajVC2k3WOV
Y3fXEzdmGdyoJTWVSUTAj1H3kquQ7NpsxOta7DML3EiPf+MnG2sMhAy46RlFa8aofoR+Y9iR6VBB
sRnPIZVqlybWiEsPWFxjn2N5F1A2lplPuFS1CdGMEY0+KMx3t2hucFVcueJDa4tcgfn9e8HGGgMn
SdaHDQgWMLYO+RdcsqpjJWI2DSKb2ZO63rTTYHXRuZR9TpYLhdwV2qOwXMyQkT29apnzddm0ZU2F
VOrEESc86ZWDOElPiZKmOOdbB3rbl73ejX4piiBV7jC5lIdScjRSERx/tYKySThRNbT2vMBwX5bk
gVxmZ4vZ+cqwBmD/d2QjvcWI6vVaQPM2XduLJsnPs37kuOjufed1M1nywaQ0iZ5WSFO6Jv0mzvmF
ObSBJsZuk48HIW7uoR/+TRNCzom6X5rd2KUutbnqTCPam2sdIE2ZDuZghcJvEkxo+ftI19buAbQx
xiBoDO1SSOugKmHMnqb11ih+FYbEMwkolE0OQw3PFoW7zcKEJGyIPCEKW3P1pXoanKkNf7ZJSuxa
lL5EFbdpZPcU2qyO/v3GYlbXWq8LIMqg879Ue82A2Cme5iVbhAoaLjq47AjeaefnBaHBQFuyoL4h
g6fNW1Bi+ZxdglbxcrkYz2YTgsaDA03Q+la0Ylfi1Fe5jsOgXKvNwih0IB4YjsRPNqQVIMjhMsjy
ooMBNmnRxGlNAWzLMfS1w3gYPOPY+7xuBx6SMIgWTgJEoToZvOUkvqim/rEaACiQoLDHPH08/eXo
T36X/L16C0s+r84rztcqARFObBx0DW+oiipbU7f6eilCewwl8i6TD6eNcvaRZZqX+rietQkH4SyD
zq4ZfJKFiq0JMpruZMjCKPH4rYj6J6HrZfu0aU50PIvdbaKjgwJLV1WoD4p1ZdfJaHc1qKrRenTa
zP62EoLEUqJq4sx1rwXDSBq3EfEikC3a/VrdS3VtV2Puy+ooWtpQnAmdygkGiiXvv+WrUQZEw0Ff
MoXWi6REtdLix6rwwpz+7FMWGORswVJj9CVoN1qvDMrCK9zUI+cfJaThrYfBzkmYTHHS0TSdNwEV
R1odgVgQR/ISO62uTX+94L/Z7d+8zNdNZOATj2trCCnHl06jl6mHl5Esfg3sP8Dr1RaDmpM4zRFY
zrHAIDnIyU9alZquabtKVd2ANk36X78fg5ZCkimpiCT0mablLZ0IH8a4W8nAZV+B/6qdf42r/Fkh
h2uLxcx2WJNwxTlAPRMrK9B//WGqJI5jslfKGew+ZURJWtvucynhSZ476UMD6USgsVfJaJhEWSth
gR7iI/RpwDOjWuYNSKesQbCHb7x6LG8Dn311A4x1uarNAvHu54P03543w/9IA+HuCzLGlP5Fx+eX
qo0tQxjFvpcAI2jeoV3zVWSFbnfsnTaoIOeM8H4UfFqgTRbP9MMzfr2URtap/WWgBZdrdDDNmMqt
k4c8yx3TOOZFbFVy7Jw+CPZf3TZrZfBkXtdqwTwpqivb7j7l4hdnEJ8Ofv9wfd1cBlQkQVIHUHnj
6NHRCSXK1WAthonSjjR8hSjylbbq52osXuUKRO85i+WcDywvBIZJyiWsIkqhqeaWCdHhEcXN+nIK
1AMvS9o/yV/XyaDLTCo5rxrU18cKHLkLRiJnTLukvfRwelE8OwyyVMoCxlwNzeUFER5AEAoZzMo3
o5WTE/EOA5b4oUv0tJsaBIV5kI/TJaUh6Y8vLEEf6OHdv5f83r3nEN2EYCNoShS2CPfOXVt0napo
0aSqg83sFC6Ijm0J7DbHbP6AqNMz/cKJ4HvmM9zYBo34iu5TXPYEtAyfF5cowLgFeC31oJRd4nSe
4SsuRkJBBScfxE/pWQtiGy4hJM2GTv0KJpepsrkxhhGDQpSCUobYU3lHBc/iy/RQ+sqX007EgwGW
IUJfoHg0RQD0+Jy2xKLJN/cgQnb+Yeowjts+P5RvNjlUi3rRZ9BtYBDMztp/un60Oul/hbfnqsjG
TNHnopiLz13uoyNgcvN383JroXn5AwkaB7plJocx67zMIRJX+eoFPTA6P9IciA3r/7SuDGorxErQ
o08QVRLO1WG/8voK5TKDOHLd12Ea4xvqD51b9xB0k6wKYnIPma1TomBvBa07f5KPA6rP8h+bLRaE
OBRIB2CQIUr2ypT4sYdEnqOy3TZlEkHDygSEkycwLg036R1l5NavhtFKD6mL3kPOtnKSKba1fypz
cSmWBIkHpNWWKvKhuvo/nktsi40AtUizT+Glz1v4QgeDt1jRy0E2yX2353go29C/tGmqthElr1gP
ikd+5J8piwoGzDDr7oy23H0WHcw+8mODc/Q/69VvPCWq5qqpEhEMBf4YSGftYQGdrnjG62vkHVUK
xZ6NncbIFLPuEYIp7i25R77IX5RLvLjZuhcf88o7jZ08B2ESGlRE46RJwLo4jA+075yyEp+2wPtg
DKQkFanbqI0qiP1+ruqbIhUDUEocurTkGKIIceLMURgEwUNp0XcLuskwPJbYXZJ9kuZKO0Dku7NK
jUxO3YIdfk7/WGyFvpq+IpfC5DAGmSI5qlEjT0Nfjg2rI8c85JK27JyoKHXIMhFVU5ZBN/7WLVpQ
R4J57LkWt3oRanGGW5y/FHEjLmHAnhNurbH19qHqyrWBFJmn5y7Ijm/mQ1sdDdv0Kwcl8g/gMGd5
bG08BV2Akq4wuDODxO2Peb5DMq4Cgof/Y+26luvGleAXsYokCIZXMJwgK9uy5BfWOixzzvz625C9
1jHEPbC1t7bKD94qzwGICRj0dOsUJZpGoA1Nft3MZURTrprgY+oREzNuem0A50h85UYGHdlKa79Y
Eu5CvQJEZ6/hs3X+qByhN4TC5EvVQUcQjQgN9HHuvTSCbOS0X2wKESTU+nLEpMFbuiwbhRBM8Wlw
iE5BK1Q4leqoU6MeWhRC4eKVEfTasn4/E+mVXWJHbAqYcRnXE2cAAcKjA67SW666nfmUuenkDZ6W
4+ZeXSsHmWrTRiF/ujyxU2DE00qbBssjI72yybijWnVpOfMuVYvjkMqIvv/lXP7cTrFPoNEknZwC
msROnkc+IPy1V8alP1D9q56BgNzSdl2JtmoW7kCyKuMX3Qigv6xW8Iqi67o4tGzgDpfhK2YGZtZD
MlEfbNWldvXFgoQxQ0f29nx+2CqKfjEruAi4240yyZ9dn8+ng+6TnZJjS12SL+O1879ssuAe/TzN
StODKsHBzdadHviUV+hZvlLjGYcDhWQOuZEBf1mgkGNjI9QqqmCaGYj1hyRbXLOhx0kpj3Zf30s2
cyOf/2JLyLajCcWvOOFvfd+HcRHcEHFy1gyY2sLAEqSIpMO4MptC4jWqBEhkqNk+x268sO75BOn0
TLZVQHDwN5hiN7PFS9jRhLAz1qXuJBYeVuJRfbDH9rC0pue0+n1O25uqTz472eDrThZkXd/6Sl89
NYUhDUrbcfbnQRKbCtHQ10TPMer5f8HSnX5WsaNQGmQauhTkMHPb/YXEdROp0x5DYhIsiiQCiM0D
JOGhBOtsvBvyUfGVFYhECzNmDsRUvJGMpmdG2eAiE5T++XMrcRGRVJIkiAJZz3EG4xxkFm4PKYaQ
SY6HHKlmncT/xW5BQ/Vl6SoginlvItk3OxPSf4YX3i8e5jr2oeOeX9t2MfVyWsVuQVSoCQHpjg1e
Y5CYzB7XHGxwP1JKvwrAAimzJ/FHsW2w6DlRAZFCo+UaKq7OIxdVzXbJu3rybGYE6j53s4+SNcp8
QYg704hxyKJCDOCYugUNtu8hfLr+794vtgqMcJhT28F+/lMrQpMT72Sc2k/+jiRzCSHUQEWo6hIH
npfp9dEuP7YRUvFNG03MqvJLq1Ik12nJxxNbBLHh0GZATyKg5nWZfmxL6X1dZoF/ypMLZt9nduoY
UQh6f3TmmDp4EfgajARvIJyXxd7HR638Y00aHS+1Lz4gNgm62cDI6wS+uO8kNDxD/D+TvNgmAIav
nuwE5/GtLwOyMkbsD6CqiOqieJ5trQ+YD75ILrvAYJif8ttd6M5P5z1O9hWFKmas4zYt2yIEP8rt
Gn3ISCYLIxKXJkLZ0kIgGlPBnNdjxyV91v0/aoa/4dKSmCyKDfZORM2ihq0k/8YnzlEGBoof599M
ND7ao7yP9Bx0z1SBYrfAavM8H1pkgSh/blETb95TJINxv14RvK0s1+sRgklu8ph5w167Dt0CsTr0
q/3577j1NviLZwgBBoTl+thylitOV9QOrNklO7PxRl/z1X3T7M6bkxwbQ6AXWfq2Hae1TDFDHn3s
lfDKrCyZJoos4YnCg0WjKWiJPCcDe7ca77hOgf3cjV+Md3IZccnl0ODV4klAi5Z6je3MRK1Cvilx
zZbyac5kekUyI/wEnxiprXUY2hIbZ1YP1hSAZ9jNZplqnXTn+Oc7sZKQKrENiujPqXkdPN1M844P
moWsd9tdP8oOH//cr7wATSXHJIQCsCuk7dlR+6WoGiXQFK+tPhj1wrL+oR7fJ4CxZmF/uSajl5uL
JLbwf/acWZ50T5YZWYWiYJoNb/wxda34E0l8Unyt1MaVswNuJvCTJQr+lSpoh7Qr0h3nrMNb3Ifv
lGRgfdUwXEv9Zgl42nszHRm4PX/ur4gAs0vSalSDJ/wQfcm/ZEeuN5qWEA1768vbLxaF7N5MraIt
HbZ2huinhUCmqa3LX2/siwSlZlL0km/5/O585mO+Qn1NNm3DBLH7B+AgfFhbv/MxTgzuNRekrW7b
o0ET/A7UYDt6nmyw4JaO0/f1pGvgmFyap9KwDmHVgN4hKno2RTRoSOzFs/oeKgtulE+gFbHvzwfU
bZc9+QWCy+pt26pjhMqG9+tj+8gF6a0PnETbUL1yhxnG/2hQyPxNMmJQh/dL3kRctnnVPlmeUAVE
Zg0sgAOe5PlRCww/Oq67JZgx18fBw7KJp81r4IkxIRzZa9r0CSAdu7ABe8loxCwcYSukLLRktqQf
TghCM2YhnbUHQOwt+7iZPk5WJkShcQYxYVyOADqE2sXS6sdmVCqWhrrkdGzBf079X+RYJ9NMnXHB
/FSWM1Dwzl4U4WkMs+8q0y4Uv0c9NReeWrHqfeEpnno3fvuNdv5m7fiyXJF73VbVvptNOAWHFuqg
hIuONYSDiJ8EMuF0WQgQudcRXqu+jqrv8mh/iruTZC6RDcRabLtpRvTXHOMuXSaWLr3nhPcZUDIt
2IrOu7okdYnk62NlL33qoOsdFyMrsq9KXHnK8FcIodQJow5lK7l7SrdSCC1qTkFjMHE9lnf27teS
X9o15JH5TNpwhMBiKKuS9i1/YrpcgD79wcz2B9gtmcM7QnSBZGjRKvxqzft1/12Dkd94T1xACC+a
0itQd3rjsdws60+MCeGlLe2+oZynOktDFtpc+yg4fxb5v/D6c6FM1DEcqr5SOsbcMJf1xjRv1AZN
eSzSG2rnTKUfu+I6oxErpIC3Z/azcyaFE1KZmNNTTCXeKeMM7qQGnFqWFdTxVxXFLKNqkbIyWa7m
MPmYZBDrUptrNan2MUpz6hS3qmLfJ/ayd8z5OnTASWHlF63RBlZdr2x2rNRtwnTfden7enU+G9lM
2FjXH6NlerLTAnjy+YuhF1/jsRugsYZgWYZf1zBh8WR9LVTCoKCx7/vFc4beC5cUDaJ+v5Sm368t
S4zW7cN8ZG2+HkpaBUncXeiUHsMWxfQ8W+6wpp5djEFf1SUrtOZqrkeX0r/sFK8tUl2Af/Hsl88n
nP2UpGFPGhRpf04C/C9+9mJLOPnA8VTzwiks/+nP/RGf5PYV5sWacPQNpyaJGsOreRrvb1CgXHHO
GrnIx3YK/2mICldnZSiaNepBA0BUwAisSw0xPzR3591su40E7o8ffkaF+j0BdmEO05PGFTAgik+f
Ia3x8huImu2a68WgcHvW8mle+hjL6qorE0qtNWFox7Ahvz6/Mtn2CZV63mVRk3DSYhVze0PJyjpj
utV6561sDUsh7L4sRyjHk2SulzrPXxioQR6OSbRA25vTbbabgnhfjL8BepYtT0idpGtNqxpAjwyx
eZfgaNSsciRMVDLPokJE7Gq10BcVeziCQtj+Bo2gg/INj3uHIhhWOVXrdrHzspdC0MhjMyqaFrW/
mUyY54PwyxLegWPM72ayH0y1Y42pvovN8AbPU56hNl7sVBfJbLMhRX0yFPtx/Lok4Y3kG2+XDi+/
SwgwbR7Weo92Ib9xcjLlvHSfp28tdwpWv6wxCSt7NZZthRBl6FwPOiFqsYtmtFxLlaVKs4+6p7gD
ehaV/H9boUgMOlvEWkK8xaNUeRu303ap+XNLRd454pRDZg04WaD9ZCXwlsNTmj+NdECSJIyCh/T8
CiXuYgpRpwhbZ051LDApb7LiSoM+83h33oTMW0wh4tSjncQG8F7PnFy4nwc9eqvuALndHiekjPbn
7W3XYA4kw3UbZIHPkf2kqTVYBbg4OU0MRQGQjw96JDv327eqFwtCbGtsO17bpkkxfQq0Kt5u5o/U
V4PSL3epRE/iXwqGF1tCPJtzM6Y5xYHgaZW8O1Fxk8KxZBsnRDVSNqpegowhSKZIYbNJg6GLZDDE
f0msLwsSglkdTyCOITgN6q3qqn5tXke+SV3qA9QWROmT/CF2u2R+sSiEqcRpiqXNUJkgMv6dOH63
lK5mP64r6BKjkmXzcGnMskAl20whUNkYUcRovBEGNTj1xgIKxWiFnT/osq0UgQ+WnVcmpKX/UTw4
waX/rlT3dpHycytF/AOGnao8mghIOJ9HFTXWxsxWO5emT/PectVA94BydtvycySHpku29BUqIge9
fTkj3VDGmxmg1Qzxgj9gABtkl9rlwiLPHh4ke8wD4OvLz8uKheA1kSUHuwb2+J+hfdObj787tC/9
okJkGVc7UvsUNOlvzTdSi0J8WReVlj2/HnOgUgHiMMxshABwr+kBJE7QDPiPjiGiIorV6XPgPpyA
zKWbNJRltSQBSNckhBig52oFpCCcmp3Pa/yYQyGXv0/NLjslQogpytS01BjV7j9XrT+BQshygjgs
UWZhZi3lj6vW/zUniDAI1JVt3BE+Q9gny76vQPk+9d0bm1A/vUycj6jrfrXnGef++7X4j7GHkjgm
wiCU2tTMSV/AYnTEm3ri118WRBQnZMAEeYYXgzfZW8yD/L1b9u1EQMScT6FWD88n5U9VgLZhrCCk
+FEJiVAI3QKLcZn+OCff24jkqAF6KBtv+ZcS78WSEEV6OwMEb1iLnd52PbONaXG1Ut2t9eTma3U/
du3RmYxjB3YVZk3WO2BQHtukbA6SaL19I3n5HUIJQydAysMKtFs5uUN/x8Nsu6/4GbkDS7C7/M73
lHi+iJjIHE6BOCOc6bv6YPgYBmUtShnOtyh/l9mu1l+WJ4SZBsmvj0a4iVVHrjrfriasxbJNlJS3
4iDF4jSr3lfPZcX/gZsQXYKfCxJhEJm2xEWXEM4mpgYNuDhCnamV9HhKViQCISD5M9OBX+O+F9Fc
5fH70Km8OyVLPiIKYmzCugi5UuvbEFbPRd6ZAsUQCpQIk4m9PqNRpey51FfprQe8+xq7aI+n9Tzg
E+aOfWUCcJhSVnn/PaQZQtEyW1raz93P4P2PCNDvCDNLd1cINNEyl0nCRb5e7255xFikdz6gSPKE
IcSTvE7bIS3RbSdLc1zU2qN655dF5peQADpvSpYZDKFqia0+t3Dx+j9Rgv7idkIcUWylgbQgvliW
f4OAMTOIxsZ8cs+vSFKvG8IVCPpCFimrEjf+smKIwZN2d97AFsfd6TrEVnCP+e45L5BMjZ29MID9
9tAcOdCrFRMEKV7G64bJhgj41pxxN7Ev3K8JiH1sRKy0v5yWR9u6Kozbvmm9yv5UKI+SBUryGeXZ
56SXMZKhskOC4w4Zvc63j/Zf3z2agrYyWNFcly2PSj6aKC0JQsKuNWyMVOd1fNFiLJEp9tc4bq9r
B+yVhrV4WhNXjM7jNT7wA5mmmGnddJmN1B+M0dX0KahL85ibagbivXCn6qlrOlnJ5ibtWF1ZpZ9Z
2YfGUFQPLVQIuJgry7rlSFbrwakIAKnDdFmTkBXm8CmG4Pv7Qkn3WtfEzJnyd2j4XQwoIawOPc4c
PXrmdAQqZxn1MH6ef4uG9G9i9z1ryTJ4SQ76uDlOr3Mrb3ZRRI9r3JlsjMiVNdKLFmziu//4zYRw
2FiKMhcLnMuEhDa0F63rf14OCJ78b34jAG8/vfzMolQIitkK7YlRQdXToPhKh1uFPobdg0VvleSb
Tb+EecSgUiNZpqQWEXvgGYl+XHk4XjKfA41FvuWDFl2P/CVoWXgRH/sUrWpJSJbVmqIMFsB/Rdzi
PR5AH5TpgMUFjj90/vOdfGelUtpp2UKFYJm0ZWsWHYJMS1MUr7ZPNdXrtFIS/2VmhGipDUm3Lj2a
/MRubvMMcjSVYvtrSSVkfbIUKva0aacsUBrC+RR6DD90MuU3fknIFHvaVadXdNQwJYSJoCCxMWOP
3raFRDrXD8Zy5xQSkLtkJ8WetmaPGA/P0ScChP9YtdGuC9sdeIb+Y50s9rWjus/BJo/K61VrVlqH
SD+aEFTMLtai2ETaId1xahNW9yCQ7y/S6EsPVldlCoYyyOiDUdmuWTIttiS5fKsQopZDdUMFOa4m
4m3S3rY005ztoOETpjUEHlLH3EOBq2WUNInE2tYXPLUmrDZxIIPYtyY4CIv1y0KtG5vke6fWZI38
rcvbqR3+O07SaxzXTtwWNneFP1d/5w4sVg4ULxKmqloQvxLdoDcISIMAWgiIAQ7ODPDIJZ5v9WV9
zK22Y4vq3NsDnhP1+ul8qOaF4znDQhFhlZmelNS0giI7aHPMTHPyZrU7REriZlQ69rRVs5yuk///
k01dnbxejASbOmKe5S/V79zUc1zL/pgd9IBTJMXh/vwC+XF4vUCTYGvBcu2I/TCj7u0ijMA4YE8f
pgQUnBDqOG9hewt/WhDbYK1SF+oca/lOMzqWWjs1NDANnLJI/aITGXXzlq+ZRFMhz6YaBH716wam
jqambYVZdaO4HyGppatGEJPIneZV4mdbG2cSbJnDWbZVkaPSDNU1nJtMCVC86U12GVEieb+SWRDO
HmYJaZ+liP2p/dc6TGyJFv/8p9mKFadrEI5bhAZMvPZ4tSqy+L01OzfOkL/Xkub+vJkt7z01I4Sk
KraTilorRFKM4tIcclc3oPmVxI9WhYcIpX9SnD6IB+lb41byPLUrhCjD7AkpUoTCzteCghORHFK8
WZk3NZ+Vxmt/YIHdOvOyDhKkvgolE8nRl31B4TQmsbPGfQt3rrIK+oTpcJ2XqQSTsn3iLYdQk+I0
izdFzIwQJVcALstssk86Rps0Q5hKL1TSSEZrtzwZjvWPKfHKWHa0HADtAX6NpnsFrK9j9Y3kFrPq
mM3L+KbNe7EmoIh0c6nstu8h1t1OtwqJb6cMcnDnT+a2A7zYEFxMC0NwcZPRCtI69aw494s8vVNC
/fN5M5t1t8l5OjSTM3Y8zx+cxHVKUmr2I2eGwrfZaSBaDwGd+30Jhc2Dd2JPqLvLbli6wcqtYMyX
AVe/NHJT3PglX2izsjINqJVY1IEUpi04mNamULAihF/X3oZ/3fToE4OCQ3VFGC7EiuygsNTHGDFx
LNN9NMYlC8P8a7VAhtyGUKTk6/EwKObI02Vyvzj5eqtJYtUpDY4En55JvXBnt7119DK889VHdb8O
krJjM2KerFP4flnkhJbSI3DwXiTHBU2BEbQ7GRPVZuw4McN/xsnCwtjM04GMoL3KiuaYJODFqVMV
cx9peZFk651kH7fu2if7KOL6Z4JWhWqBPN5u+tztLftBjbSbwaYfRtvGFaqtKtZrucKgdxe5kRl6
53/AZvx6We4rRH+/TKOuW3jhiOmhdPS9DvRTZACDayALOCCJO29v2wt/uoeI6o+rPCycBl9x6v6y
1hICEpPkaEo+oHi1aNs4zYoY8UvNlg9OZ6YeoYZH+/lLW6iH86vZ5AE6/Xx8uSenJY3a3pgUhP/I
XN5DgeljWCmN26l0ZjNNHtc0w+er6XGY6F2a415ll3SHHT+0lflg4UrCSJfOvuRXbb1PnP4qIQb1
Vg+1ULv9nuRNgOjGj7i9Ag8T31LZnWfzAFGw9zoUhEuOCOHIkIDqscntoLah0EzS0mCZ1l/rNQmg
5HrXqg3xMLvmuCEkJHQaXwxIz2zuzZhFeXg/jkrG0N66mYsUqgmNIhu8p5txg1JNo1TXOJb+109U
JGCMrkA+DO7D0eORI/S0iAFN3F1VzadYt9iigR0blwt6k2nBEKwgMfM6z9mZ++RevdMvBx8y1a5x
EXnkSTvEH9S7+Fv1ufbWL+2HKHDeq5+s0lXrnTax9Rpka8sdoa5TsvyQX3b7ap8enJsc/3LuybSq
tpMoBYW4BgIB3AKFMAySVTpnFV6ieNcso3igyXZgsO39xeNEoBXZS46Wjt16FfdNzbEtg6vpiKQX
TtNp+ppjAuhNwxab0cKkBnQKDaj2iL48GmPedxQSCcbt7Gmeg+FVvL9yWemm93N/2dODIinoNk1a
0F2gxFENyHQJx0UdidNCiTtIQXvVhk+Zo0hC4PZHezEh3v4SUmNidwBoX780jg7XDZwrXGmrg/57
uoHPGJhXH82iFsCL4C82xAmZPm2btbGQrONZwSR6PKH3uHyKYnIkWrYrKwOFvgayHaD0rMZTGueq
WudPBT4Ko6WKQfrRTtmSO5cgy/er2rgIZ9sdnNQHafKNbgyzF0/VJcS3+iCpQKHhRFKxjM2QdrIE
Ifs7NFX6oQDFPD93f8aLvhnRLAchjRBbtUVd8dhxoM45oXOaQ7t8KuDxXfxRXdDpwLvWbbMWH8/7
1GbBbevgWiOaBtUtXmqd5BASWR3iJ0iZteY2K5td3ASFaXrnjWibZeKJFSFThZEdoqKo0l3xd/QX
Bx/rvsbKmPUYU9lF0Nlmeg5udlYFw978NEnpSTYDx4l9IScBEWl0GcEA81tER7ZdDJ0bTcN+GkSE
UUxd0eiRBhfjvdSXibeWmXvlbbSKJqp9m2i2pkGQ/tcvqMyTpsf8We1NQXHrvKDjZyLo67Zli+R8
Rl/CESZcnJaduWuXi/rLHKwewQUq2zWRh2lo5QoC4zvJAdr6gCdmn9FBJ8dUyVGrKkUaItX0B6ik
j3tyOUMqFzQeHqzKMFxb5xVXQzAYqBSQjud71om5eVYjJ84wxqupf5fTlVVd6lqN8ZUPHZ5mTdl8
zjPYUwyRlk5sguaV5ZhiywATLGSNIjSkK0P5Vo3lvhjaT1a61igLppsm7ED3Yml/x5hjZnHau7SP
dgpZl6uqJxdZ0/lRCWqRPouhUgUxRZ3czcoM8Ht90G0IbNmNZGZkq6o5+b1i34GYJSSbh8yGoPyY
3IIyDEAoo77povpdZlmPahvhHVU1L8PYkUWSrQx5alpoQliADXUrCa2AS5Utvu47HyOwH6C2ZSBi
TYFalykKb16qT03ys3lyGFLdWOKoR/DgJDJ4A2V29sC7wLNLzQvdi49q9HT+uG/dIiwd/6n8Eg8e
gV8t2koxOTnPNxMaOZF5QycI7aYBcb6dt7OVbE7tCHlNG8ehMwpO1KsnQZli1KbomDNjuMmiLOpl
1TqPRK+P+cuyhOom1dS+WHLExcoffKMLiNfs9EPvV2DBcVVw+snaff/y6X5aFEHlzUqaKEmfKfo5
QPH/whB1sqHifcQis2aoBuRa8CYP3uNUuTCd8RLwzOuury/0Pn7Xr2bgWIXfhhrIs9M1WEh4M3Qy
Ao1tN3lZuHBmLU0dgIpBWk8wEbdAzaGWMhVKvqZIr2fGqQGxH3TDl1trurCP6yH37AOaMDNYIYEo
+g19ms3k8+IXIsten9Ix0yPOJI8LR+eSz9GH9Dr2MDdrMJuZYKGz53dSwJ3ES8RbRztNQ7pwVPnE
QZj1NQgrfMXNzD2kJ90sAoH9wNRP5INcvmzzhm+BWE81MRxtErGft1SU2KD6tIOM9cHJ0FbPuPDl
82CEXGpl8+ycGBV6ehPGBOyCs6EvjsoGA2x/2ZfzcWezQrKIAXZfKJkZlgjMyfVhVgnnp+L8Jifp
HHQuQJpq1JXY20xYJ/b4kk9CeDRFoMFd+L3K3OOpHnNORe5zeHTPuM4eyf13OVN2C2dqzd2vEuub
nkJwf4AQK8psMSpUUKcalgysBFl6/wLkrcZ7E6f2zUBejPP9tCi4v66Neq0MgJUQ8zD4DsOdBTod
unkgR/s3xn2fE9KryH5ij+/Ayf5OFdr2WoEjMxw5btP4kD/yshCNPcwZoyXAu6VTDwL90D+/t5sf
1tBUzbBNC38IKcUaNOhrKhw/E+afjdY6FmF3TEv7KWonv9csEPXYfzsLdEvO290EOFovhsXWaast
aq6Mb4O+b10/QSiOlquNJepiANKaqs7DEWDK7zjR/4xJxdOzo1m4DVqqCAlMZzS581INObkU/5T5
F22vuJ1HrN/U9tyKNqcGhaMaDmOzaAZHJHW6n44Pairz/s3y2rE1illaQiHmLhySrpgBiyCKEljX
oNE/dPvlWF0NYOXTbjO3ahgv5TRoCOd+/0HhaPc3wa44mz949m08v4hxvCyGgWQ6Bugs51O13hDj
WI63508kwCtb5dXJMRHitkGJnioKig8HEMMubx+1VUu8foyAKjQjcgl5ctbTLOgc/V2oF76xpG4B
5drIea87ObOXp3Vcgn5VvGwY9mnXuO0yuHphudD+xmQhdVXnW9FfFpnh6fl1U1ynTuICjO5rlemO
FpCIY3HZF08GcBgkTr01fFTDd+kKvbDGcVUAKuMe5JUlj0QxIADjt7BugRFJmBWpDJwLzDApm1Rn
308LuDjCXWgou6j+awznQKfJFRneG1HnVXrB8qZ+sOeMtSAEm1Cq0jC5NLKVqc3XqH4/5zXTnYkR
LpicvhucltVO6OYm3parmqmk2k12eOwB/4Fq22Vq5V/CCpRmCf7e0vbZmgANcTuv2kGrHsrsLi/u
VxM1eKPsxrnxy1B3swI3jtFgyax50frNWEd3HNNjUaL4oZ+7LPbX9ckC8nPVr9exP2gNZKoTGvTZ
wMJ5cp2ivXQoMo6dQtFo+Oykn8z2wwQFCyXJQRSysrVo95meBcNEAsxGsm7oXPRbWQMmhXJG/wR9
7zCa3QyC9k467FJEWHP4bGXtAUNpoJVPj076oIHsao6MvaIoPhhE/FxdXSObvFCp0DbWXDCbMOiq
7XMnYfZaulOduGH3lzoBfTnXLNM/9WNybVcTKh79Q9FHLO4jd857prZXa2rdzu11b1TMaofbCGTE
ce82tPVLa7gw487N029g09jz3VPze7PImVVkXoLHEIDY2GoCaTk3btIWrKIJA8HHx6nXd04bMXNa
hgeMozRev0ShVxjlpd5W72dT/WSq41Ns4kZUNAq4NRU4Vm+tn0hk94E2a18XZb0adOUmMyrIqYSK
2wzrHWSVnsAnfIGt3FsNVLZREsdKhBXqbM3rC1pa74oI/M2Q9qj70I3DxxEkK0aWXVX1FBSp7iLq
B0qR7/XUPkQWoKEq9TJ7cfvoOsG/YuA5PEU1P9ruqiYtc5bFX/r60jTX9zP9TJ3IhrJonbpaKMP2
b1bGJ74v3BgxrZQrJMNoG1joH50YDt6Ng5crztX5KPMvee8lFwlXxrSe0tReULn9eSt0ExF/mveE
uA3kXJ0SA13D8HKMPU63obj1nl5y7aZ4H378jYGXzVRLNYJXR6RbaIf+WsgMRq11lQKZizdJN23e
80+sCWWp5SRLgoYG38z6MFV+naHIX71pxwe9CmiognmCJvt2J0PGbxfgJ5b5eTop2PIGAWaO0NNI
D/1BgeRFABk3L159vGq7UYBp1vPnRrZSITe15lhprQpm4XkkR3P+gFTtZtMu699WmJ2sTPCENV5Q
jA7xP0DW7+NRnMb7N04Lr01elb0UCFI8PnKaC+GAEjCGKGX+jD7+c/KvTRd/MSY+3OiG1SVDw4eb
VcyIZ98UerEms6yulSxJHF5VaTKto4klvWX4d7Mys07WJBR/VqzZBeedDAw8RpmQvYOk4TSxIYiQ
m6EwYYI9vPJwIr2euhhKdNPcT6SA5K0S9PRXCE5PtVjtGj55Y0MGpi4xXJm+rVtyslLB1SO8wffQ
3uMr5fP+P+gNuJwgcdXelZecz82QV4cTVTyxgb800UX81cWREdQECjcJmiUTxEhy1t1ZH5WryC8w
e1MG6b359MVgEKV7HO/4OErKxkvFhOSNdTjv+8/3k1e/BPcWVG+UaI4qBBsLTaKs70bcBsEVmxzQ
IfLap9bD2zfwtI0be+HkKiCwRVHC5p31rWu8fHEtqEnK50u4S776LQ5Y0QwDqUUV3y/i0dHGUgNw
OcqPef7opFBBazUWTu/nkuAvC3du1eD8Bjyzmr82CkgW4IA2JSIjsrNM+mRwFbExNQeP1vqVHVa3
iW1H3moWCSuN3lsUkrIkKfeKbjzo6RLEBXVtU2GpsVyj6PCMfN4XWror2zxYbdvvDFKzvG0uw2R2
XFDWpiwva5RWWehV1C7dZVZSFq/2/ZB1oHpEwevSOUn9YtKpG2cQEXXUIIqiClNRqn9+yZudKzy4
OWjxaETFa/2vpw9AHsOZJtwjOx9lvBlAMv7QeeWVtvh4tYE8aNIz/bP0nWgrf5+YFa/lRpppw4SP
8JbyZOuR6NSW6GDTjHf0Gj1WMEZNrnlcPuWPXOASbW2gxDO3X7BiZQfqKPkx3gpZNsEzPnbXAOpf
CFlTSPSkbpowwECdnyWTZ9kOe8snPLEhhCxNXcLawgNxUBrNja7ml7NWX83r9MHqBn7PuW/T5mbR
48/xEt+hz369lOpRU9aMDV2ieabRSdARmyHN5u1CVaWmaotQAivTu7LROFEqxoMd+lX1I/ReB+hQ
R3vMCrMQ/Tx6q7ktxrdwMw05pFi57neyiLZVzZz+DqEIzquakKhLgbtNPhTz4qG9h9v07I2OVK51
80CjjweUr2Vh2kI4ZLldzD3GBn++JV+Y7/j4Pyc+eIvALtpoGse6ANLzSg6QUoXQAh2oYHSOnGuk
r1kaOG67XlaH9ljvZM27zUP8Yk8UBEzaBZPHEbYRV7Fg1Nf3qpFI7isyE8L2DZYzlLnZ4yEXt72u
q1jY3UvchLuaGNwxMITcbls6rwR/jXTLqrZjgfIiWK+NnfqXxjiQWL+nO+LaF79RdMrsvXJLCgpf
CxBDLjVkokZyITDheAbTH80gPyZBLmMH39zEkxUK+TsmaN3oCd5c5yL5W++AoNP1Ynd+G7eq29Nd
fHVB0IzMKUqI/hX3tLso9du4ujtvYvPuempDuBpADy6pmgKvABwFQt7xysN8Z+24npD00WirjgY+
Ak03zKKYr0QMV0xyRFULZdflqAXdVXNJ7rovS8D1N5SvjmRIcPsD/TQmoiPaKQ+NCH8EVAmZYk1+
raXe+c3b/j4vJgRHWpU+1yccgiBurvvyoQPrNpEMTmy+1uI9yARuEAgTAPN/9SSjyTsQwwPJ0vnZ
FZ5ofO1jf5G4+hcMiLP2wyKDBW2tCZAnPMgAEgzoheC5VmmU0PMxoJwc5YSZTXEDgcuvcZ7LOtCb
J+/UkuCzoHmdl6XGrer/NF15akvYRWfgQHV7fSay5OVIjrIS1yrH1ZXfnbPfiICnFgXf7TF0kJg2
7jZ9dJWbn6rigzNIRq+2Mu6pCcF1hyUao3nmDHSr4adREtSFdVQwJ5rS/A0p49SUmNyHSbNtzvC4
GiAaqT6FkwwHseWupxaE2thKqmIt5zbFGJRybbrTZQQUslt96TyQChQAlDie3rrn/ZdvkJilftqk
qsofD04aPm1fEWPs4Fup0/sO4OjlRZz9bUYWJrMz/7yt88cdxoRgMS1LjydXHPeTLhoqQq7eLWdR
3exl/Y+1K1mOGtmiX6QIKaXUsNVYVXbZ2AYMbBRAg+Z51te/k4bGclrtdLvfonvjCG5l6k55h3M2
HSQeEEeX0PhNWA/wTQNw7Lc/u8jHBhkPiTMnRk2V8vFsqSs5YCZ/Jbn73htjezbORVmtQZeYcR4s
7I3BGtetEWCU2/nNm5V73edf+aA409h7Km9lc06rx567kUTAi8nKvwAN2n5o5quu9QbDb8Kz8fFl
ndn1xZtr5byWsupGvhrwIXVyCZx12l0Kx+x2zW4jgnNT0VgtWV1jlV7RMb4h6w4Rrf7tVqy3V8a5
qWUNtd5ikIcMUjI5SCu+lORgJga8Ge5/ocHbCuUcVqsUtFTJg1DoYRUUXhUAC3660O3QHm+WAzK3
lz+W0OQ4D2YCxXUAncrbTE6gh/y0YSzX3dRkgN6hEmZeYizsLUD6tm5ytQDYd+5IeQCclpdPuGt3
m4Ytpyu12WlJHqdR0ObX5XTq8+JmUdZAGQ5hcx0JH7Z7Of22P8zpjYUHpUx74Gz1GGZ1zsAgQc/2
qN7VR+MQ4wlm3rH+dORZzgNYTgjapTtRC2n/o2K3AmsHyIbwvOZChCyb6ipBj4r0ZNgMb64JQPOb
nqrjq4ZUdg/9KI+v1fRLF+praUrw25vRpj9kHeKS6E4MRDBi2R4ycwNlk6cHnBXlN5pZlvRuJr2T
x+tcHe1kwiCzcPSQaQgXJ54I46wykVOjKq26CuIjHhtufp3c6EepsNsDG4bBLIxrHCXUPd+/rLg7
Tg5isRsjozSlPcO2MMIuUqqFgFpJ/2shEyg0RKOFu7eoEMyjgXGHPIN+sKTYwhwyJpDV8CvAleww
AqMc+i0RCDuoiExu9xZxCsyaawZG6rlPpst61KSNjKne1JqcRqpGm3aV6Y6SeldqGFF4w+1txHEf
LV7auRsUhDxZC2+XJLsa00VQxNoDsqRgLf1zJM7MsCc2dYkmR4Gi90c911yZtHZDfhDtmzEBmvSc
yYFOwuPLJ9txophkJ4auGUQxML//VPerFMs3SVOXgdz6fac4ZnRLaRsQ9btRyG6zdrYeJoI8cCem
P5HJOVFSx4DuHxuQonftRyktznIiH2pTE7wbd1V+czROR4w1wys8GaIA08z3aTLeYsR4FRRDRUfh
FGOp6mKuch3vD+VSWS+k5N4UbQGIjsHpRWKNZgHyGDzix6HwxzV9l0mDiNhq154I6hGYKEUJlV/3
wWBLW9EVdAP9lHww0ZKpsvKQzRhnmDSBLe21ACgkAFFa11RoHnegcMwjqYyXKFibG5zNNmTFD7PI
A+CVUwPJrKFYiQScF0kzL5mvo1zz2nJ2iHE70EhQIdmJ5/gtOsVGFSbbsPf/VP27QjGKVLMkX8vv
ZQm8lDnGz5N7Qg+AtzzQdnJfNre9icgnAjmFQUlmiemEyfNfSJZsIjI/ginSy04m625lRxD5vaYz
sJeDPpHMXfvS9F1bWmCVGIoa/f21lk8zkVxLzm9pmH4HP+3nuFD8RkZ5d1Wz1l8KGsTm5CtR/jMs
ReFiL62ggH7BNhuF8zH5+ujcVWU8rT1wWUAe+QDj+WRLVCsPgqvfeaE9EcgMbfPUlQCeM01gAXtL
D0gki3OrXbxifjGCrL8LO4w0nC16JWJc4l1ZcKjgVEX4xUPm6bnKvAG5cF+hBPevtxB33cSjKL6g
aCqY/htABg2WrE+kRUM+SxwZJoy5C4GX2PV6G0ns0JuPFQFyLKkseL0sek/LH4UoOOyr30YAK9Ru
BOTzUhXThIclkD5WHwhOgVShQM84e4wfYny4vSImZUtjv7/Sw9+38traTKbUkH5rRHIqnPCQ26wp
pR/Ej/R9R7ORx2m71iVRmvaYIerQBkMbavWaix4dds3J3RQU7K4Ueoozj644n95PZTayOe0HxNSi
rgNkj+RnPNzl9EvbEye1TmV2Ap2SPZPONub3L9v3bijeCOWzirCicjeiFFh2N1IIKM40dhLz88tC
hGrDBYwxyixZn0C88v8qKj1RGi5aTEuiDVqFi2SdiYKcUdf08wv1VHTnVyxT7t+gquN9a+rIqbmz
UTmS66lEbFKuGXyKgQkAVLEqd7R7e3AVL5Mvzfz9mz3Yo2DumEqskpywF+Yvb/lvZrP2/cqjKM5Z
yrMy6/OKG8W2O1JbbB8UrkBF9p3kHxEmV1INh0ZSpcYATvzN6HYkKMyLMcY+8xphHWnCwKqTJd4Y
+Zkr34s60P+gn4/COb9ZDYCH7UwURdhVTle/elmvxgHfDz2P0jgnWkygw0N75m+k6n+zgbB/qyhC
aAhxbLjhqb/OVsMAQsuEVfF6+YCG/+RVaz/YXW58BQclCQQfcf9kj+I4bzKt1lApDfTk/xVUH0Vx
ZkdUENU1Y4iFdyAiDRgVqJdjG/5UqQiEZte+dTYigbQLG6Ss8LIJQVM3aR3p4jKQosK2hqsEHdvx
TW54I4SLO1QZ0lwOaRG0KSbfJ8kFi+FZVldP8IF2GqnoBj4ehtMHfVGSPi+RYaXHYbgF+zZqUiC1
jM6qQ2I7E1K67AdwbNIbOnuzPMOUKaw+rZcS/bMo/8E2frMLtsQkyz/YtlaOYVzR0NKuq9oI5Iyr
l8syycuuCnTMjIeDhRVvUceJffFnxSgTTc6HKbxnSC1jqnTWWKCuweCr0hm7k5UTBcNytQDcGLyW
J0UTiWTa/Ewkxr9MFKFMFq6fKqHZhv2k0wRKqNj4/+wCK/Qw3uchlokY1Te5L97VH7tjK5zOEUnm
TDpSJnnN8w6ljiazNWADKPJXorSeSb6uuRDBee9qFTwrdU3WDf0ZYEeKyQ+yNEUccFXM0WvtGO88
XzS7vXe8rUDueBbyy1WVtCiIl8bR6OK1MbG7ZLI766s5iwD5dgPNVhzvtdYxS4xeBUhHemKrhMtV
6kuO3r6yKrzn/hVA8mnA29FNLKA9VZtk1bFcUFhxQGhll/Ro5IFcyfYoGgzak4MaKaoTKirdmMl8
KkeT5nbUzAmKmQLTPYpGt2hU4gB0PHGA4SUqLCos3+DNYSuPS32SeCy0HOguvqudKYrry8fEumdw
AlUEnh6wxrlFyJZRrSC8EK9J7n5FolAFNVSKyQr+ES711tqBl76ElrKtvsL7lXupmIsXQ5LsObSt
MC40hKYVSqluFgAEWQ+TNAeq3n8VhIU9s9vK4PREWjqpKEKMvMhBeVSop4I9jWEJGJIXOS2WiEUT
PXtmtxXImR2xVnWpI1SQhmp15K5fHH0cf/ZDdKj7qbZBhFx7L59RJJFT0ZBU+qiumPGstcy2igMN
vyXa97CpXCp9f1kUu61n2rlRD04761GDhWO7DRNeJNCU8TZLU+yvxYJKrVANuax8isG8hWt83C7Y
sDiLCyb7eoiKHwW/uIZuyFMbT6NsDcMBObJ8AuOE/bsbi+lyDc/x0GZAkUopKDTuzT6ghP8olIvm
k7kubR+iYz9Czkk+/54PsB6m2UWxQHRCZiWbTC+M0jyLAeIXmHpjj81VY73lHbw9DmfL/VjkcZHi
Dt/0Dt5L9rbSOKsOR4pZh1qX/GJxAGLulnLKAKJQU6vcrr9/RblGJJEz65YUmJA38CTFJpJhE2fz
weZAHLx3s8vtCTmjpsVI16bBfaaWPQCJoPCI6YFu8sNvOIdXiBQdkTNurV3qNmnxeHvLJ9zVSEKw
OA7sY8xpcxZegimlXxjed2WNdgS60DhO7Jed1W6FG5Pvf8vgq5OtidJ6TDNwIQBGOmwwuceAxKqA
7XGHtgaMlaA+i9rju954I5RzJjQGdE2coGgiy6dsjryQDOilncbkiyzqmz1ApzxzxxtZ7ItuzDob
wnjM5jzC6g7WJezuS9HYBYYdPnZfsFjwQa9tcFo6smvoTvG5dVJvuQ9le7rP7gU3vZslbX4I51+I
2gGnsH0ob9fHOQ4W5ZhbJwaD+KtNn1mnrj8mutcGw+Fl2bshaSOaczwL7SnokjrJV7P4Wray06Qg
pZapQJlEn5XzOG24aiuqmKjapOVtSsrJbpLuY202zZU0q3cmlp8jgUhmby99Xc7lpNMyG4SRqqXW
eZQTW9I1rEUd6mZwUuA9NZaAJEV0k5zLSeVwSVYJjz9JLo/5GDuTKp1bg/gvfzCB5T9gAG6Uto3r
ZTCQ+/nAjvHMBhdJf7wsQXRxnG+Rl2hYyIosJbRAonEzJZajleZ12/jScD/RXPCd9rOVRxXk0aPA
q2nIFavK6rmnn4ab+dBWJwMpOhoIIKdzRCnmfnAgVMMMjmGiScl9qVBt0qoYtBSMxFqg+JpXnXUk
K/SEmizkiVza/hcz2VgoVSwMxDx1M2XRd2XVsqZ26UdAIuiE7A/72RBgb/8Wwem6jFFQpRyNkE2C
1sdNcGW7faJs6B8Cw6M07v60KVn7koAkRzpoJ+JNnuJmAGvKnNZrgb4AcJ/4w8sq+Q868iiSC65l
vBZWCD6bgCEZxeYpdQvHQjAHH/zolvAq3ssCRd+Ms4EWOJYAZ8KwAyDswTT2DqLd/ySBH7cr+nSO
NbmIgoS8V8ePjX58+d8XXRkPMdMZhrLkBP6IB+PU0B8TLTUxHX7ubP98H550TjOkaNatWfLxBLaX
8Ofaov2O5cj/eCYuUIZEsgCNAJ++3Aye6o/XKwBUnASwupVbz44oOArvkKnJxtmyaqI2LpjjYDkd
iGFBAsrKk6rzVohRysCrf1sxz8k25W1WSwQl0bc0G0RfjHMZipbqYZ6ifIcJzAOQp4OlLK80Wr8p
XD2eifMVWTpm+tpR3OB4GjNGO/IG4qcnt8a5hllT0znVFwDkhZ4mf+qK63aSRTFKdFucP1BoHHfL
gFSRbYMxHnmAU44X0SV74oILwcCc4UDPb4xUf26P513rjLZYKwW45uvd7LPlS9aA6u2+tRcXGwxC
MxYpPE84la5dN9cFiuRaEKOxdpgPWEz8mREcs4K8XtRDEUUunngtrTSyUKkvg0n/E7kioIAHr9lh
EHxFnn1Nyc00HWXs6vf0Z1jrVzqGFTJLuxd4KeaFnjlDlajUYiVWjEE99RpSUfYkUTB6iI3lZwyc
bMNTlGHsR2SAbgEfHrxMGk/KpMlNZTRRXqEEeGQz8asrmTZjV9TdMXxnAb/3/yCUPD1mMlYp9j5N
9nzCSn8KiAG2jh0plwyZ0vQ7E1CjtaigvPsJNyfl7jZMWisvzVXy2/Km6HBSy5MlTRCbme97/gEf
r5Nz+7pszMva4QMmlW6XS22X4QAeTvTwc5H3Yv/US6LYeTcRxsiWqABODkj6yrNhXEmjiE5o36Q3
N8Y5+nUuh6bWw5BN5gwe9X9z8MzO7NWRLe6z7Zv0RiDn8vt+iYGMGJYB7bTZS8lSg/+MhsZgR0A4
uxyqHqhCM5mwU0viz1XWJkeSjyv+TERbw7tPmc1P4WIDKXNDLQjGS0IFmPhS0MSLrZnnplRsSbkz
i/cCyxfJ48IEAE3olM5IU3t/eVgjIst7VjDR7cIKFIcxvFvuWDpm40lCfJX9d83jaflJf42MU5KE
SFqT2GFDSn+KXoymM11egX4i0F6eWWY0aoKxAQwJNXJ3pc80yOXJe/lORSI4L1NJUiWlIbxMm5h2
FiY2dmJflvDw3nvBBvkFVeR4w1BLGLXXSOJVE0iJh/KSVBMW62K6YHOvbzyYEMDkev3eDI8zUe/V
vgGTjxbQvPHI3F+WANKpyuKkx6M/jlXtDOZ6CnUltbtxumz66F0ha145AfmZDF3s0LC+XNrx0MmK
S8z2QzjWwNGjKWhT1EYOsNb8YTBNamdUG/2VwQgSNdCm2QaugF3EzUWEbkiorB/pVNpSNhrAAgZn
Q2T9NOnsSjPQ/oqWOl2Vggur/izR8Vwn8rFf6Re5Co/Zin474OGc3FwuR2DRgRVZt5NukO1Qkk6F
JL2v2kWyl0LuD51eH/UFr8p08lrQoChj9D42USzO1tYG78pPPQOhbmJdkzwTvGL23T3LiNFBRJOb
M6h4UZO0beGJrRCdBfJN173eEO1Z7VvtHyH8Uyxr44kCIi8CBuLF1F2NjWxHOJncXK/L5QKQwpf1
bV+jH8VxJc4sjucckNmhj6OB8ulC0e/+mwDOZDrSJsNkkiioEjCcxzehKfJz7F94bjGPR+Ci8LDG
xCxHSNCC5NCsJ7Z+95+f4yAe+q0GDwzkmyipZEoZrjm7sqazo+Sqx8FevjOBovFvL2mJUkotCs8d
AQJyPoAZzAbV08tCNBb6Xro3LhaXmUIXaUR7Wp2NzCP5Itv9Ut63MCC3DoGsn6zTZRKqjhVNiZtn
423VpCAZzMlN1CEH6Wfti1K0nV2S+qgmSYBed3NhzcqlUSA3p+RTgkDXNu7c2O0Mnl0JHbl8vims
5b4O9fOkRp/HqKmcQQaRk7wAOqceA+Bkjl6z/iz74oeiNH8NYf5FlaK7uqNfI6DITWWv2kut/0XG
bPFpUx5aXcgFsR+9NKKDAhzoHtieeZoJWU2tqYmKMtkT+OY0vWPpJAgofNFA0O5cLdlI5LIDc1XK
JAFB1e8KyXphXqqn8ELcqd/PwTaSODeW1hWQ6hW87N/SG2L/2DMlexTG11NbKZ5BdY40gAzNwQjj
my5rv6EfpviVPJ8r4JUOjTH7SU9SgRGRXU+6Ec25tmKSEAOLBi8fR/HT1O6JPR4BPhYUThKEB/N9
9qP5MD7MbapOm2FiiQGi5V57VbgMaSc9CxcE2XjoS7fBOcM8V5PIolWCymF7rE7hcfDrK+3AEI1e
Nm7RR+aR+gsEXqle3zjLvPtE2dw0CzIbj6iGc7WUOpa+In20DeD1gTTXk4D4GDeC9GjXM24ksb9v
JNE6NQxQj5RBsRpXfWkEWi1dV7ry4z9eH+cbrWlVJ/SBosAs3uVHClIOP8R7cszuiA/AevGjWXQw
zuFgfi2TCKgKgzgivgSfP4C9baRy6wx5I39Tm7I/6EnjAWBNvaxDEEQPQyh9y6mWX8Xjck7XIcZC
F6qDL9/Ebn6wuXDOLWGxdCpBulUE+ey3Bh6f6beXBfyD49MVWcWaLiCVuE86VWahTJja8KcTckU7
OyVn7Ca9YuZy/4ofBXHfNJlXzEMyGp1mPUbzUWqvNF3QdvuHuPEog/uMKwJfU6mokXW527v6Kf3E
imSZA8zr1WtPsSfE09p3KY8S+Q+UmvWkGkUSdD9HxQXWcqm4SNzHz+QLCdTcac0j0G5IUF7qJ/zF
t7x6setDdMTW3Z0aejRoXPM6vtXQBLW1OwD3J2C4aF3tGuXL42uA0R/4v597wcefzAUgpSVVks4Z
cALztPeKbryK4t5T8+kq0+K7Dgt9QUXBX0KG26brfFOuv2oy/GSbfdRGxelAktMoy1Ggh7vhgmI1
QgMakYmY/9S1kKak1dKsZQBshcUdIiBHl9lN3KieVE5gcFzdvsHmuAbMbLyivLVWMc2Rhjd1Mnpg
8fjQZ8TwyqK+z6I6xma0EO95d7kSo3yaIlvMIvll/SUvhmpI4dMZDxdIid6nx+igHqTQMcFirHhD
672iwcbO/exrPUrlH/JY1y8ynSHXYKfPHlsd4JSrZy7JUTNPWs6+37lYU9vUwEolWiRUd9OHjXDu
o2izXlZpzUAS4u4rKOz/UsbYb6Yu98CnJ3lTUihODvJRl2r6JxPD9RLUf0gm4K1nZLaXRhn9Tpla
Ozcn4o7qEGMlNf5UF80M1tD0gPfbYSrbT422HtdF/pR23YG9QJOFLh/qJL8hRZa5ZizZA4C/gVVu
DhdKR79VEwPjBE+KoaX3ckGoRwfYVTV1Io8iun4uZRjaDAsTM0B8/v3+zH7SsLlt7iUVK40WVSUD
DEou0UglLrrRKBgR5aMVgMv8ICoV7+YNG3lc3qBF+pSBDJJtJl8ky9k0z5Vxq7ei7Xt2RbwGq5hK
BxotKPPAqvPUshtlwGuuiOJAPw8fs0NzNrzoaH6n6JNErmjbeg/fGIi3j9K4MNPMGPaajDAK5BP1
DdkuB1sFX5n+bg1kf7os3OVCdQo3urYuwdQAltfE1wVwVnv3uv0JXBRKrYYMo4LXS6n9mGfgS2Vg
Spp8eRHF7j1BJiM8ZMhtBjZPnt5sqtZZOJmsoXY0TwwFcQi6IHXbi/wC6PmjTdzlIN+qotbrjlcA
LKYJah0Q7FqE7zCMxKrmaAIcopS3lT0u2CuvC7xTcymoZNBaxNXsZbrySTWLw8tRQt3RpSeiOXOU
qVqXljoD46/M5UCNw494tXkVSQ80Q11Tne4KqbpLivyuVIsfkRXdSxk9D60pI3woBKAPeQA8wgAO
1bd69VoFgQNto58YuP9eU/Mb7Qq/iowLLNK7Spovfiopta836m2va1+NtAcDnnk3x1Lw8sH2grIO
fApN1QzAjmIz8emnHCwzGsoR4L0jFkZGYlcfo4Ny6C+099ERhA+edKr84s7895r6RCpnLCFY0Ewj
o1lQVe8apC29/lc+5Kjj9bbgfEznOSfwRBJnE3VsFLEsdXlA7/QgwVJR9wUQbKE7OrJPnfKGOspJ
dvOTaGtvJ+sETDzga3Uws4ELl5ObWlIpgTExD8r+hOzGqlqQoCbuW06nAjAF/D0K0R/aIJt3ESo5
JUE3O38YjzQ/YuHZ02wL/4XvR6Bq634daLdV5wjfmfvHexTM2QOoBKexHVAMo2B2ZTwGqACRd21s
tz1gb1pv9Syy2tNdIhz13nmZ6OhqqngxgKvZ1DjVKSZaTlO8Un8wVWcIv1lWK9CZ3bNtJHCfTtLM
CETieK0XrW8wtBQF/EiggXnLt9uI4TL4sisiMGrPWdC6y88QQ9CaVx+HoPphFTZeRZ9CIKiHtnVq
b9+2JPLkFrlcfABoRZl3ehaMfn+5wn9XZzxzQY3U376iG7fzWNFVxAqM5jPQz4cEZKOmC565AACm
eE87o6tcdh/6Q3HMD/mNqJy2++k2grjA1AANykDky4JVURyryQKi3aamqFa/E/5A0KdD9xACLYMf
UMgU0q+trOLycuCc5/l1LsceqrfHLlTuBVqykwc+kcUZmmKt/axIsQ4I4MmLLrIvhdPbi6965ZdO
EOT2wivbIaUae208W2+b51GbV4zfoqDO6OuzgKFXvUIb9q4PjxmT8XQp4Mji7Asd1iRssNADOT2I
JKMvJaZJUkxQTa7sZn50Z3wOnfRyFc55sK/Px4KtYM7iQuy+RF0XFQ+VQTyKXYyYoD6IVSzg1Af5
D0WwGLl3UAx3Mh4whsPD5ytpOVt0MFtYuO4tdLzMh9Buh8EpQvLzZTVhv5w7GdhjEQaQlWHFjY/i
Rhdm0jL0hm8tFaJpmbtrbV6peYpZ+dlSbLrU70kGYJY3iAV8HMje0fJ7hvci53pcNYBF9oucvhvq
eXawP4LTSl6qk3NOdJAg5bEAH3b3rBuh3OsBG6h5Z/UdhjuG0m6n+lQZkz1lSP9K65BEq1esvSDO
7sQcsGs8npO5nY3/6rXJLOoItaoMBKFOVMnXFKVOQdjZe4Y9kcLUaSOlAHDSkFUPPAqLV4E4FyY4
+O3XyLFmR7wPw8zsmc5sDsWZYa1gIBjTn5jXXVfbUK9kspxlo/ZGtbKrqvdeVpW9iYwnp+OMz1Ql
YowNELlnPwymYD2Q4mvrzaiOLYdM+fqytB3LM4iMyUjGmfAc9kJNpSHUTGDB1xgFNevbxND90pxt
rT68LGjvEsHSSAjD0VfAefL0m811WODhOSFXSD4NBEll+V217vrwMtRzgaid2IZUEq4Ea8YYG+dt
vMnbLkTL0/Cr+rtUfpKsd7OoabtXanoig1PBBiM6mTqSOEBO3uQgbckO2QkrwJfMq7T26LGMMj7T
9y/fouhonCqaIFSYF10BggfIaSbLVlZksEomMLDdb7W5QE4DxyohSZ5ga0E+acWdkV6H0k2zflR0
0V7griATNFEM3BxgWFxylS60rjt0v1G7WUGNOt2SL88oUl8HCLZ3kXh1KAaUEVvVPKVTluo9OO5B
UEDB6Kn6sbM0duWw+GpnR5StUtCmo9mFOYaXP+DeMxI3+yiYS1MMyahoZGIVknHANIYPKkG8CrKL
1J0hzZ2dxZ3Hy+UwCcdTdxIkTGVgAw3MyQpAIrnLlhNaWgood9HWrI/ZxXr4DZd8fkULde/DbmTx
LBZaNYKRXsEpe3d0xxHEkGA3X7CQrB5YWhbGHxZfdgs/XYQ0bnshSMVyK2W0oorCH3NtxyQxswLr
kthaL+Lvenor+ITsE/HxYCOBP1xYSCMedXDQO3Rg4jkxkTT2WTfBjszSBAvHeeCg9dhhLx8GXF+v
Ryvog8jV/uvx2A/aCKz1uqF9CGbmt7S/9xpCxvYyubiQyd1i5gk4IQzirD5gtJ35Hryamv0A1Hxb
ByJc4d3sAe9iAiImIB08Y95aw7VUGKcwnE5/aRb3pY9uBMZgwRxOP4p5cXbjORiDLIOhz2KBibM7
UNWYIRLDX2w109V68bfdvQL4jHnmZ6oJPFMUUyzr+fZS1lR51mrgwzPPs9vZykH7XJzIT9lTDpZH
rhc/J+iDxJ7lqoMob9l5NIBe+1E2HxLREbKQTONLxnZ+ZCzJ2QnLaDZYklH480ondASGuJe84D5N
FHUM9fnotm4sYYLqGAZ0iLPgwaw5kRx0gITGC93AGOeK9abKwItFuFS150sZWxoAQwEfYfBLaUlk
DLquYn343zcd9g65FcUFYw2b5l3IdudTLXbWsnLS3tfLd7pocmBXTylV0D4DJ50O1MKndv9AZpLW
EPQGRu09p6aj5IdGIuI+mg5PZZWdnJZwMUyWGWSooxpecpygJ6DBFaJU7Fr8VhpngXqdptUKTMAg
B7FnsT7soxkfGNyBJrvAPR0FprAXgjbyeBA0DcSeeQ4G4sAk4DOe9GO1Sn8JdH/P2nSQOAC+CDuR
zyDBloVGSwKUSJ+AO1F2DNmNTmDMS1DMLD1A5IrribuueiuSM3Ct14qSmsDanBzDBjlyee4PDbDZ
UfzAomTm5w7JBE/Y3TxbVw2sNcO+6TPYrpJ0smEQQANQ4MQiUQOzdRcAaweJmmeEqJ4O11isEXy/
f1CYR6nsA29CYNn3VTP0vwEe4LJZ0nL6L0ByzG2iPmagVPus+pGVkhJZJrboWcCl2Ftbr4pj9Oat
tSeyuOAe1hXmTWsMCGhBGDwAz0qeOTqMVNc8kEMZHQR6upcJbg/HeZV1HaEyCSDRCjPWPE1qRq+v
su4UDen3sK4vQRp3E8vxfdUWPzQMS16shdTdrTSqHMAhfdbydLGTUf1ZxB1cXxJHgeAH7hrr5va5
b00pVg5ijJ0BBYhtDYKh3WZ7g5+9V+4N7hruRh57mWx0K5FA6gGUKva1Nwj/8vVvrAtx+UJ0QM5s
8ebuOoDfMzpwxTWALW2Atf7lSxR9ZPb3zZmqJM7kRMUQVJSp56zC/Cn5Sy2/zZh2azUREoToPFzs
qM0oLUpNTgNj6AI5Lu6iOLx/+Tz7rm7zkbiIMUWrHNUqPhL468qLFs+l3AVXJ0Z1Md7aFP4r0kTB
sfgxEqmj0P72txe4no+P66uVf3rFE40dgU8VN4bJb4NQuiZqG4Kzrmya4UdT9X1gqQmIM9Mu0Jax
c3RSDIehGUc3hc8A/XtbOXNjgBh+tS5W7C3QsboYpckD2bNpAwrKl7tMsfsEZVTB59hNFx4/h8V5
LSXDED4GXd6G1rK3n7f1kfyGSUrbQTNqAHwA/obxC5kFxu4YHpnhqPQCoEUAI3tbyNkckXNDFYZ0
hpZp3FselczHvPTtOR+E3cPasqRJ8kvysQkvh+SdTr4LvtleirzVL87tVE3ZtKakPOyK/o35NOrg
u3oNb4pImTkH1IRyOnQjgFFaifYuNQc/Mdd3TZS6dZEerRQjkyTyJ7MOBKfc9+aahqo+npQav/IC
cJQoqUYwEBNQ5YGqeLQO/dj6GPt3DF26KFL9IwnzCokmbdxaK50EkMZ2ag6FjTE60SzU/jX8+TX8
bozRYz1cXjEvxNJqJEwfrNgugbDfDtDfysnAHq60PsuzWwPAD6Km4gOcyXO9epTP1SqUQdZztUL3
ZDixAbz5TlW9GavQGSbDfLYLXS/X4I/z2Qq2L5z03FXqR+Gck1CJpCdmgwQhXizbyEyAmYWTaAN0
PzXUHqUwhdiEugzgaUtYMlCDQDv9RqX+RT9bdWdyEF7prusDcBSodVGyU/jpXxI1ZqSswHViu+wP
7Fkg6JS+t97kapfxKcOi5ltUGvhwFlpxeFrzU5QyA7Yk2YiCk/5RTT4k2c9MK91pKZ0pyW05g1OM
O4fqAdUKp8gBxZTFgvi7GwsffwIfC41CilYy1diJ0gqvs1ZfSVTBMXddILgviKmDAkanXBaRpiUa
8QlWefPkMjQZeUmdiHLfvac7WGX+yOCyiMGSrSQ0MXLeRu6v+oSWHNii92ijPsFSichpjEA8N/iw
fvPMEFkXSUYZ1EKB+6mWAn21M0Pw9bBnU++GgfK+/q4H7TvmBdCl0DHc3BwxWfWKPZ3di92I5gJZ
F1NLZ3zrfvhl8tjQW+4aEcrqk0t8zJM6tSOuBO1eNMYXZViJAifMuf++DJU+qQHubK0KFqW+zpN1
lJCz9ZVAa3aLJPpGEqc2qjIMrSYhN/j3RZI9IzCgO0TDqCKsnwvSlNZUkjOgOwxK6Uq95sjp5zeY
+lYEF6MxMSFPoBYH+98147ZeeyfxQvcXjBlwel+xxrHnzrYSuS9VTivwFhbsjbDHvHFYD3LxFVm1
x9jbJkwcfxWccO8SMbPHMKs14EfxHaZSKSdi1EirfpEPygPSOBBAJECQej354F4Y3gjlsfh6c83U
Mlex5ICex7TaMbGxP0+8FfgcUWJjDtIICApdQMs6RZ+yaxESDrtE3vq38rkwbMmT2mYRDl1N9VcF
SY9ZyBct0PD6FagIRnESXPKeyW/lsY++iYn1jEkzpUS5pDTkxW5k6gyafiKF4eQZULowgWD2/bEp
irtG7a6AJeBFyvx+Saz3Rdl8iM1lDQS/aC8t2/4izv/FZd3OyxBhje0cYVgdeqZEmF5RTtlfcHpu
LqwIC/Ts4U2xuYJSC0NjwghlUAB4Yuiuq1QYl/cS6u2ZOH8gWfM8h03Hthu0E73c9u/eMHcOmu4/
VvPQxNycBlXibloXvLcGKtlm+RmrKrZSp3ZlrQLdEZkK5w9MLE5kkoVD0fJckMtOv5+11S7XoMcQ
glQF4fCXQDX2PND2bJwHH/QqldYYZ5MeSs/RKXMG3wgiqIUkXjMUmQaXAgDxHQ/XEnB5o5/EZw3U
tIiJSMcz+NnEAcIAsmGpeQ1kv8AJ8IulANQLp5AViLUzqzOp87vUDV20mFdn9WRsMWG2P/zxOg4c
gfnxq0LohoWNvuLUrMkNbmpfbe7Bvop3B+J/UEwfRa0ggfk97BxsFBZN0tmcTBwWq7ITpp3y7odA
bQTWx++L1uOqJUnxuzzzL4u0IlnstJvTLMuodF32JmaRve3CranzlATY4h66YelT0H1iRS4nmINL
zI9ZBLYilRB3wKpeT4ovKbaFbVMDM6PgXkWqwqUgoDUxzCjCl5MD4FasDjMMC6qSgPjbbp1XbP6K
bpdzOVFZNnrHyKF+9e4e+7GvaJkInM3DCvbmSyZqlcct0BDf1ksXSeOcTSYpKy1l3OVbOve7Jod2
hWwo2BsA2sNTJVXVrGhy+j/Srqs5bpzZ/iJWMYdXxpnRjLJkyy8s25KZSTCHX38P5PWKgngHWn9v
W6Ut9zQIdO5zsI/fqn4rAGl34MEUbubaJtZmEAAroIhh+TmVvDJ6OYM+fyD2fiOjf5I0bGP22kAy
aGIxDguEaHS9V6gSSDQNGV0U1dTnqSq9MlY8XZgexUY+TG2HEk9+TPQ+xZShxFvk2yw6rqUz3p3I
UxuZEr2V8z+gYEQBKFgVYIhlASjYcuJH45vOaaUx8/YyqSAUeBJgU+1tnPnV5E8SB91+07+vRDCP
TResf3pbajY6VWa6dYhN3/lbl2ADQtAcXb2oRtE7b1R4QhkXn8xmVZsTztIYgqy8TpqjrHhG5PfZ
dTHUjtKJ/nmBm752pSXz8CbZis0kR1EIuGBLubhzNmMRAv3QoXALqeaNzW3azDdxKr3JK6vSSR0W
cQUQV6RHjKDmiU23XLNA+6YrdECb8qs45xXcbIisridLG5Cr+og5pBjYUYOyHzC3Z0+9eCtayvOk
VVgSmkTMrXWjF0varkjSH50pXI+5DowUVSnt8z+Gc21VagZX6rdpO5VSg5aipBB0FFNbsS4X439W
mTFwfSiaQjzgo/6pYCJ8+mlOl70b2pU77tLh5rxe2/Zu9V0ZCwSaI7HraSP4b3oA3E/KWJyyS8O8
lzWapY6ejsxfHsHKSIM0xUsPlgvYb45+2/cW1hwb6iqIsqlnXn04sCJNZqFBoho0ex1AI7E7PlGE
D9kGfk4Q/eDIoxfhQx4Mnt0/8piLYoBxxWxLdAX+nOdv//Gb4IWXM22WhjDH9a805r7kgHEpOgvS
WvAVUvhZ6VI6vNKecocCqQE7pxhzUVoQFOdxW5RBZoKnpzygmWN3NcrrXWajlz5jpZVzlJtB00o5
5rKIMSZ1c/H1aqqH7OLPjAJlyuEdJE85xitR4pIiJmhOtUPmzdmFOiE3s17iwiU9UiYgU3B0o//g
udNkfJSQ12NnDgB3pg9BAQREBKDYwq6RKWGMO3F/mZ4y2svTebHbTurtujBOKosLoNKldQWom9dF
0h3Ihj15x2ssboZpqw/HuCa9n4sMW0RV0KXfGun7NO3Oq7FpjAH1pogWFltktsAWYwRPr0aAhnQo
SczArPJCnWcXN+3Gmwy2nlaCOwmVdIAGA6KVGuMwcugCJ2rodPYIZexPtLI2L/xKJmOrlkIEr1kL
mR+yBO6F37x/K1GMmUoysFOVRCyDUAdKe0icWLvs2mer5130TXto4f2A5JTOvDMWqiPi3CTtP/kB
rSANdrgzghAkvJ8YMNg6QYtC1mDI1hCx0Pje2pf1DDS04a9MxqbtXcliG59DmnRmSRkr/3tZfuvC
r0UxFyMrI4A8i00VTOQmmZ566yXrY+f8o9p6tGsZzI0Y1Dm2tFIuAyxX2n0VOarOa2RumZ+1COYu
AESzt6oZfcWsVL+bPYrh6Uut1rZV3RnCTZkonqbLnGX2zeWHtVDWb9VpJ3QjuBxI7oiYviZ+8m3Y
wdZ2BzqrS8F0+nt+Z3gzsMKgNzBODExhoxHw/iqKqCmqRg3A+964o2hVlLxy0e8pOvzfTiNYFKlJ
1ZEXg/nqvThdbAaroFQ1SZfY4NPzrbw7zXl4leWauwjA2ehLAMLk2pfz12bzm8qyAewb5OUYNn8v
NxNTMogm4LmB8uqJY/4tN4cvWjEGRJ69OBNu5Wy6JFLlnRe7OaSJbrGk0/l2sCezwUFfmCkwxlDE
/QNoPXXO7z5nVr+2Gl/nQ/+qN76Wy0QKYtarSqTjnKmN1o5YHbDp6CSNufhhyfYlWmnJXKJKkIYu
1LU0AHR9GBRAflH34U7CbjPw3dUdb8l426at5DEBgjjjHpnivx7ovxBDc2UxtjoXLXNZUjRtB8sO
A7pPKd22bnINCBgukuOWu1t9NYXJXmVgIkUwOGVQTz2xidkuTtnPmT1N8U/0QW/PX85NaYpO+6cA
mcAaxvs3UUQTSeQFUC9JmAME2CJHQdAuSjW/yIbq7ryszZQKFJ1/hLGqlVVmhQDHFnxxALqZFoNI
PEfWmDlTe1zQ4+TPjXHUY/fYRLmYh4ni8CniYyFdWOrRSr/ovOXN7fuxUoxxSAk2Nzt9ArLvX1HW
bEYOK2mMb0LJry8jGlO2h9/Jxnz9eyA64cZe9NGysf/6izEeSQqlQp+BgxmE4bXQZE7dPYnZbZP9
Mpo8OH87NgOHlVaMlWwToOLGIvLDcrCwZZib7lwkmIYqdZ493orz1koxdrFsskIbBPqafcV/HfLO
kyv1lcZe3PXjI2+1kHeIjGUsohZUwCLGvpRFPxSiZw1ATEdiU143in/+ELet8OoUGatoxGk9tT18
TY60qQPt9U7H7hYokw8EBKcSb7J5MxJbiWPMxzQBJcPKYD6aorIVbN905XeORpx7wVbz4tQ0G6HF
bceszvxKB6ErfgtURMOLAQSCekycA+2Blxi+euUzV58t6VUiMUSiJVS1ZXaKXg+dOS0Tu6wGoB6C
UMEOy5h4Zaq2NsmqO4uERy3VXMsab8Yyvi+q/L6vazuVhCuTaCcjhdWbO6K7VT9mbjooQJVL42sg
O/iNZXmLVNvnj45+63MaMFZpnC2pqLUGdNomxg4k4izSacoiuzSuKwpu13PLIJvfCjBewCkCTTL2
pN57k1SsJH2UMDU2+M0el5AumwHyEKOWNqWWQVsVLSu/5EU6m7dwJZZ50An43XqdAhsWCjgJyEGZ
J07GsfmEaXhsqhpFd2RMrhbOi9CbUIwA+spVrdTVpnafDrLpyHMBKlWdI3BbpTeBjOEFPG1jJqkK
Cu2kvSlUIwEEdpy65y/IhhAT030YZDBNCoTGvN6yKXNQykFIkxNbTlU7MnnF6A0HvBbBunw4D0w5
j6A6r/Kdldx3xeAQtd+3ScOx6q8Ne+a2v5PERPdzJ1eko8oIOzpcm4B1fJ48CqJqYKiwCNLuknh0
qS2Z/Ac+Gg1PUeaxtWKpFwTkeEGYoz+bK/YggcgUvM+dXv2FkX+nKnMbsWimd6UIVf+mkbnVAjc1
YI9ppkhxyNj0ZRJS4KYLsPHpmHo5Rqbb7FFrMG2rPSr9d608lso94cH6ylt3cy2VedOYZMyGQkA6
oUQeZBYXBna5Z7v/pd1hbJHuylPaPNDZyKqn34GMUyNOQamdok+NUG7Y0neHwPjwSRB7MU9wCHKX
2loD6grlR5E8mmMNt9f4hGu8tzz5O4mMJ9ersNDTGCbn9+LV277LZ6pRm6etqGhUWyZWsdnUuMgb
rcorBLBd/EPLTs3fUBKY2koA8zxkoRfjqEoxndWlT2oxB5IOYMsi7jnNP54izNMw47iZVRD0+F3+
rVSJIxGeReNJoH9fdWnUWV/iRgCEeJsvit2aCWCPxZlj/rdSpXfnxXhS9NElaRGBi4fZaFrTLchr
TReulNZ0PwX6seG834lkXpwxCHmL7hqw0SfZMRrDFslVaHHAVDcc6TshzDuy5EQM6xTUFBQLuZZP
qON9G+Z+Hyuyq6CNcN7Bbb7a1a1j3hCw3pV8SDWMl2lx6eaWfKzL+LIVqsiflrAHT8RylY1yxPt6
GxnaOy0ZxzprdTzVEQz0Kh/sa7famzv+mMK2gX7TkgXcAAB2QiEU0qC1auDIGdlRi0L4IdORytmH
Dw3iWLsYJHNxjCV3zx/xlt9bPWyDcbvtECdht5AymBMZ24z9aEv6dDumi18Jyd8Mea4P1mDMSDtF
abcAZfj3wVqAhRHA4IOtqb/lhoU0w9BBlqLTCOn9U29QvtT0VIFVdCkNXes0am6be+X0CvRGeRJ1
+Tuvv7dtX/4VykZMJajss6QBHY2VHguyYF6YG6bzRDDfLJtKwCYoeOmDn12C4vRUBcZl+1Nr6Qyw
A2rkpzrmxCzbxuVNK+bDxYk+mLUMrYzuRlue0ubYTV/P30SeCMb0h7rZk0VBukNI8bKYemInuZC4
RchrP2zbsDddWA8gYXG3zuEss2nBOOCvBEyxy70uBOl8c16l7SDg7QYqjBtIJTJnugZz2biSnxS2
jukK1Ms0oJQQBb1X3qDo9mt+U43xAbJujDqhzEGzan3tFhMNRbkFbWBtHc2G56u3CuPr96WwzqC0
sIBAsyq67WD+zuoF5590MbSzyAV5lV/XAedU6U1gU4XVu1YYt7CoZZ4VHYKEP6MIBSY7aLcjcoaA
X0TjPTfGjNTA/pdbeBlwcwz2LAKNWeI4HM5nY2skbdmpRAcoZWC2na2Nl2FzL5jDZUNMzrwa70Ky
VZF4jMVBEGASae3MfGkdcy+85LYQ5F6/cMuPm08aozCArzFAqcCm3fUgqFGXiYKPiVSbaHsZaDUy
byuUmp4Pt2ElhHnOk5TKo0WzqT9jMNggPBb7T47BbF6GlTTmRfdLbmWdDiuVAyJ/2AN4yLCJaP9U
bnp3Poo7Iux4XnPTXq1EMo+6LRO5GRqwDqba4orqV0lWbF2UnF64KSSP87Z4+jFvOtf1TDR0CNtK
W3p7d14cfannvh3zko0YlILibEWoT38h6WNq2UN3kffXlnknWRzVtpD50bN8u43MO0Yy2kZJBrsP
gHNX1O3WNn5ox+wGaOudLTjyPRhQ6nssiaEYucj+fAd+AD/7cl5jzvmyT93SRsE0GtxWrZkdYD+5
Q8Jjvtp6dTq4d2VJpS9PYz5h0guN1ImofOpy5XVFealow04c5f15TXhimG8XKXorxuBaD/roayp/
b4WTOcScBGBrbhhzmW+6MN8sVDM503LUn3IsdL5Wj1/JhGPfcio6N/wpsIKtb7QSyjJdhxGKg82E
b1QXF6/LJUe6NzgY94ljBZVrhnS17S9cwFomE9PNiihYSosJVAUfLJ0uO1CVAFvNrrTJP//dNitt
a1FMLKdLIEodWwQJv2Ep1YfyJyWIFSDPoYX51/Xd3/BiMTBZuaX5TSe0/gFMpDfqRQvIcUwDURsz
X741tsknkEB4H5P+fZXvW+0iTJLeobg8oaU9oYI4fD1/oFv2ea0OfSgrCaZVynLeGnBAxQMRdJDY
y76IcbdeccENydko26wsrKUx3gBTyiVicXhw4NDRQmn+U9oJTusChy5CeV7g4ottBSdrgYw5SZUp
TNIWpbNOeTGsGxkEG4V8XRa3509x8ztJwA6FyZJkYOm+P8U+BTFPOJVxANR9IEFeJgPn5H6zNrLe
BiMc/4pgjs5Se6UjYC33ezC57odG+pKPw+KkrXXox/w2y4bFTlKkwIMeNjVokvM00Lt0ACp58wjW
2tGdFTP1ZFDq2iPpR6/N9WOUiJ2dh9NXsGjiI8wPElYB0CI8qFr21KnzfdTNX8DOi0kVcp3Ippdl
YKzt8s6J+rgFYQKlu6wulrE4mDVAQwHd6hrSeN9E4UVT9zfCAl6nSrN+WqPwVIrZlS5ika9NRifH
VJodTv2DWMVglG6kX6QkKVBereeUdKPTNeJ+bkxit7XSuM1kgnNbF16EQr2Nc9GfiuJXIdahL+pD
Ymukv41U8VppqotUu9YLLPKCtVd9lIRBcBKAAGeW8LQAPzlW6z26a7UDBoYHopu0FORPMsYVWwMp
DkhCPQGIdHbV5gczqQ5JER0FkPJKhXG3GP1NFEp3vW6FtjA0V0IlY6G0M4NRCe+EJvdHQMIDPTyP
HKB0Pgvh4GtW8hKj0yoOy3WkAKNhmZfZLjXpSk1M00kaqXEsZXDCegHve10vx0wv00MLEr3JrA5E
HB41aToYmBV1ZVShJYKVgrDMD7PV3gGZHqQsmIUPxjK7GzVTwRdJB1czKpxtgq0+s7FJEWK9X4ss
PxKF0tYr6z7LR8nTMmAUC0PqDV3mC1F/G6olWNPryU1L9ecYdd+BrvjQid1lk0rXepZ+6ZJhuCCa
vriDYEX2vOheL5utnefjBaDgUns066dEru+GPDyh0hvEk7SrBuuFGEVtjwqgw6YCyB9qvouV3hUi
cl0nmhfGyktH5F07Ih7VKJR3F17oVuK1fTM5+mQEdZm9LOlw6NP0KGEfdZI0HTuv4AxE7TNL9L3S
lSgfZNmzFcWPVlI+qVF0lMJGt6MaPEXDstMqMcgLIPgSch8V4jd6TnZHrNbTEyxMKFV11+J6540O
gMwKZrDX7wdlwM8exttIy+4wX924pAm/Wi15xjJQv+u6tgXNbOprhijstLnHXcgBhDbMU+oVSVl4
YT3xwqOtaQ9zbQYYgxbVUmtW4B74i2nK7fhlZXKYIKmqQtPoqwapKli4PcWX7Gw60arXdDN4jW1q
n/CvNCb6aOYAkQpLBwoAFh2jbvS0KDJY0qbXdoYqXJY9sJ5NkHopbedO2uBF4vgyNTMPzXArE8OY
3L+CGVcr46VKIoFg6W50mn3hxX7+o/EsQDZ+omxKj+6cmozDaM1IqMWxjjHXDnTt43gqTpblTgCA
+wZGPk/9QmlcdU8+VOgbcmLf/+e7vqnKuJK+btO0TZs4oKyVKC1+W36AdL0FybmrHGQ3PgCnSVaD
v3GRb0KZizsJZoTOPbKlSL5PQHaQVAUnCt2M6VdfkLmukTBDgILIDOPuc3VSrE+Mu287+jctmJAe
tUt0JCe1wnebPfm7ZEsX0Tf9GohNt8JBhk10dU5osRnB/KsV+LvehxakroYhA7BeEDWzLc3XRna1
gPA3HbnUDTRK///vJJLw95KsNs+1CLxBQSy56uF3ffsVFczcfWKIn8bJH6TJmACwwNxlWmzXL1Ha
SNclSPs9Fl47lUOxHSXnkyOim7djJY9JHBYj6QjIR6ogh+XX84NaCYiDQPU9Z64oinab6C6Ga4T6
V19lzgKgvGK6NWDvptk7/xIwxcDRnckhmmrKagngQFjrJLe9lTRuW3WaG6rVBGAsoXcXAPoFTVJp
ri7lLebQxGOoRdeloB+bhZyKPA6WSfli6qVkT3L4Pc5kL+rInRwpYDMfn4RiOvRR3tm60M9OX5Mr
dSrg7kmtOwQfA8yq9UtL8kswUR2qainstOqf8yJHu3u+FfPi+9ypht0N5Dhp0UHOrIdQEV76wXDN
UXoMTeWLJlmHeMwPqTQe66R7KaLwoIwG5jgynFi85IeW9GCtrvI9gK93U1Lvktj8Whgx2KmxQ28v
cqT6A8jV3WowLsMIXybqvCWSvxI9PSxwcZWaHRuSPU3VMmFWe9hZZpHBnZeXWZt/7xKR7IiVx7ZM
JF8eh6+TWJ/iebiXOuWrEAmAU0qMZ6u0OqdoyjthHK7yBgGIasw6KPD6BzIaN2aqiLYxTt+ErnrO
huQ46UBNNIbwQagLVFa6/LsR9cCqRm3JJ1kue6VinZbBqO0emahtxuazlSn3s6qBUa/dqQIGnEqz
cmq0mKdyInaWxYGh1zisRrA1hEQmIPCG1LzPzfk0FNZ3cRprRyPKHgs7D8bY7ZSovYl08b5C0DZ1
VeoYBIurVUdKt8koj/EcKq5iZYNvpSLHOWyaG0zl6HTaAuzxjIFTsL5aYZsMDJDydKslpWeMxlUY
Ez8zlNg9/xA+PEmgTCuSLGqIaFQNnve9wclncPyAuBYrB2pkRwlm/8M79GQ5joc6lneGhkoBs4mK
wXsMdbCF/s4Ec1cEUGtgNUXYpABqQWY4TYO8BzyqE+k5XujDAUIcBtBQuaL/IbFKSemAYbA8yoK8
Um6IXrtphyiwiclL3Zs8m/3akGOVo+xdIM4TJQNf7f0RGlM3g+l3SVEST26zi/6UnmrPuLLcekfL
IsWOAouothZYl+BNPpluVtuGp/4MbdnOQQSs2n9RDaKKr34TE150RF16Bbu/gSBLjqpZtmqirf+c
dP85ZGMEMSEFxpDAi5gBSYhyfY1Bfhe75IsUCIF6gaVLjfMyPhhtRhoTXoDoTpSFOskCxP1uTEHi
NN7QpPrBKTIymNe3JHmnphY4mhSQssmziVyk8sUorJ1ckO/LBkS2onJlJdkD/jeJ5s9fe7HZxf3k
NlrsmBnQyAbg1oSaHamhbdTtKUyEm9CadTsxJsPWJLEAQ3YXoV2OoktlDl+JNttpprtgpN/3YChO
liZohNnuOgMETrMdTSB/JGJsj3Fq+H0KF5ULvooHNI7RURmJmw+8xv7HMt/7g2DHCoY26vqxGMGB
93NydWfs3aKnWHXhffuUoT0CDlpfLuzmIfySuO0P2A+RtxBFz5p9WqB2QyVGxGrDB14wdZzGKI5S
MMlpNmZYCVommKyLvybedDE/FUcaqVR+HNnaQzU4/KG+rfu2lk//vqrMRV0EWO00z4LIus6GUzqq
9nnz+7Eah0NeS2CMh04kkLgZwJcRD/Gz+lo+VW61wDgoHq3F8TjPPuaujDzGMNRCU0W6AI0ou3CD
14rlCxSlVV/cxQ/ndduywmvVGNOQpv2kFFqcBBJ4L9vlfqleTOtWqjliPm7NUZVk7MybFMUOlcb3
H6lKKZlyCgpKcHf4qtNctUG4N/fJK6BS5WMs0AWaBm9M43VL7cPdfBP7OpWzuhuWpTWtlGdwMvvw
UB/gyCIs65nPoQI0RxpEY2Hvi3EtuKaHuoxw3b2kPOO7eT1XP4HJFoouBDNGnSfYke72UuZgpwCB
1IN0izRl8kpvvjBjTFt7578rvZLnFGei+GQSwrky8SgrIF53yb1ZE1vvOE+fpxoTl4xRlc0gZc6C
FKMoeQVq08I/r8bHLsL7e/Oaoq8+IHDmB5TWFhiXm8mNsZAn/eiwZa77zbdPkGx8qDaATEfFSDyd
r1QxTMS8hkS2ElUO1SSI9/IBXF5g85mOCirvg6McZtAIWzezCyRtlwvUsXGUkEwHucGTiAdJv+dK
T3ABTktVagmevHAlJa9Ai8B4RLZly9ipL8F3w3scWyLxACDOgLKgEHsvcuyXah5iiJzMDktlmjOk
j//961EOHwm+AQSqKsuJaYqgsTTVDnBE2DaMUke5MPfLYXTHZwznfgIWi95q5ta/k8fcek3TkjbJ
8P1AIrI4QBj0YWbup8PgJYODyunuvH7bJ/imHnOCyH9lYjZQT5k7r2lnGzmnwxGxdSXXR0h/w+pi
TGGsRoIGlZTEUPwIyzzAEyw8kCc1h9xA2qRHeWELeVS60jA/lmZ+hSFxN6MrU8k823KdH4TZ/FnK
ymWWL9/CyrqLpC4oejmIa/HYZWbhxABGq6PJq5VkHw/5CeUhWxzq01SmdyCj9mNpsFvBupAt3ZPk
+DTI4kuNBp8NDiq/tWaMlUy7OLHsWDKcpZvdSg+vtbS6F3oJEMyV6A+y4RVa8+v86WxYOROaYhta
VvFo2EGXJIxnEZjmOJwQHYjrZvkmRZxolieCuVJ9H1ZiL+t4mOByFfTIVgCGOs48eoCNq/ROE+Yq
TZpcVY0ETcTpFAMQKTN4I9FbUQWwLUxAnUkGCohsxko6cQa6p4H37g/Hwht2AxbWG+Q3CT+C2VJn
JYudj2wMq+m6WoA6QfFY7ps9xbowHijLvOoXvnnJ3RfcCGTW2rFLpLjFZWGVkEhc66qGa03sGIur
aDPYRe6MktsewcfrCPuh5DzRrdjmnWjmigyyAqT2xUyQyYK2GWPZFwvOt7yzLkFK44qdRwGjhT3P
fvM+KDt41YJOXE0nEFBFl5JP/GkX7srL6BUUkze48HEKUAHzG+w4gABAhI3tg/dmqFikssjB8uyX
X+m2Th+ErnIZ7o49ELEBhes/87DN6T/ImHII1DS69CRKHxJ21VqiWC/wIIw4ctLUa7SHBnZllGyd
8Ohqt+6OKFoqzBfCU2AevFdOQiMqmZcB+fGk2BVpbwgATCYyg5mlds9bLGkjWwJq1Jss+ltW9rwZ
SqPM9RGyKr171gQLHDBz3R+Mbiy8TJx2lqjYgihX9pACTDKcgiXS90kR6EUtPgjlsC8E2Y+M5D6f
5NTVDf0gmtycbuv017+S+dwoE8VtScORzpW+1t+XI3bPMFZdAlgIgDU/6QSyOQTt/m/IAnDTUKUB
I7kO0iyLJdmtMMoqWXWfBFGN8Ityk4cgXagqO74V3Sb4Cx9uAmAezFVgdweNK5OYDBPJpElcEPK1
vSuNjRtPN+c/+aYHeZPApuhzPMr1LEAh0mm2hGUDXHcnN1vezaIugn0xK03YIX8zG2p5rhAp0LA1
vTYupotypwSDZx06ZKnG83m1tkLz9cmxY/6NjmKHXJVJYLVRfdCrBWm/RXZWThpnieerXBN9S+7v
2j55TIBln5Ifo5j9Z7Zuel1Wp8s4TrGfatUQqNbZl7ABu/zDeTW3PNn636d/X73XAQVovdeAqNnH
gjOaDwb5cV7ApkFYKcAYn0pt+5BM9e/iHHWTChJ9fpXkI68JPShdfa3tIs1g6R41lOpRao+xgOI1
e0Js8SU10bqxexVYtTpS0c6ZZa8iromRhYv4wKM22TIpa4POGL5ZbDvNEtsk0H7OhXaVENlXu+sk
lr1wfDl/pFvfTAZxhIxnDRAZFgVVJkAfxhAOXlxJvHR+AOMfz+dva/MmgvlqidG1hrhEaZA85vvZ
S8CcLaau+DxfKbdhiTpy8ow5t31ZOlnJyTo+tqVfffGbbOYkhwIFeTUKcWO+Fd8Xt/AKSLfQlO5j
T3Qxz+rmHHW3DhTJk6HCHKPHx3p/i2BVqhAhcRAvSTLahAj2+U+26ReBxqQjvsBmw4fl7cqcsF8f
ywALQN4Wm/u+cDU/88y9dCOctIMpuf3T5Mh+4dblJ2rx9HuxxlMDsgq6rMhXLbb5EXagfW2LLA2K
7gdCjWnsHSm95ui4ZaGRbMO9Kagu6AZjS4Dnn8lNhnkzQKuaBSbCPISlAJDskEfZInBPNX8IDE4C
s/ntVkKZm2oMg9iRpE6DfEj63TKEJjBsR94ML08KcydHoYwFWSzQX5kzwxeyGrYlExLOLeFJYcIS
WRgVRE8InqJxvKyl7j5C0f1vZNA9BjT1RJS0mXqdMpVFUY6QoZEBKAxP5czL6T+2tfGA0cvTadtQ
pab/vU9Bi2+omhF1g9brH80DAXkz+VJeFDfSheaXtPVUHObL3JdTW3W1ILoe9/JFeJkehEOKWNs6
5qqNSaMr4Rr5aMVZ/tw0L6tfx9ZMs4ZgeoMWbeYD8jYgnJI74dY8ooDiV37/I//Gq3dvNTHW5/Ga
6Kx8rBDL3RwSuIbRkXzgp9NcJv4RX5G77gvZTQ5a71gySjF5iT5yh9fPNeebz//ti7zGOqtfUPRK
qQEYAIUE0Brotn4gz7GT+nTkNgaqW2j3+/wTJbgt378+aiZ46QpStX3e/PH9Ayqbqs+Pqbec1VoM
Y3dMMRPQloeYWK7cYpjd2Mr8sb5r9Vux5JibrWbJu4/J2Js6t1QyjTjKzh3curVbZ7HVa+WmvM29
7C53uGmwvGW6V9+OMT0wM2Go9biv6k1zzJAvRC/ilXCSKcHlk8Kz4TxpjAlK67Kb1A5nqd/grjo1
RunBIOwW+ymYL3iYKdyXQauDq3tpJURA/gtpr4e52OgRoy7d2tlBxWahJ3itO3nNYmOmGawHLYYo
fO75bnqt1fky1oo0Zl/KE37D4M/AWM4Og2jr6JULQeWjaRIfeBJfYfc/OOM3ia+nstK6x2Q0qpqQ
2HqSH+OMp3131K4Uv/TrF8GpXWm2wWx7oaG8EtqIW3f5ibdk+Wrmzv0Ixg9oRlSbi4gfAZDHfekP
OxVc7PGu42agvBfDEn+k4Yyt5gEXWAziwUbNGhqjTo7lIRuj4phv5FZzNv3o6oBZu9MVNfiIqW5B
cokhJPRVUrfZ9T8HD2h5LmDtOE6FY+hegURWX7TTu0KeDHqHMLseSTcj2O4X6xSVmMevnCKybq2O
t1HHPVfGEilDlWCMBYl3ugfp4I/Yz5zOm91s3+8JSDkADnU+vvu4e/ber8uMJYp1XRAE2g94fSmN
HTdYSZed2FF2vWqL3/sT2mSd3XjaoZXs+jmPfLwfLoUl9/0wNqqaaskoTGoRQZCdgbKru5sfJZCr
gwkRqZ4EBpvYE35lCfjD6H8CvYLY3PoA1fbcA2JsV14biCSopcwesV/lKbvlYvqBRt5+OkiO5uQH
4ykpuS1fXvjClrlDc+6KVJuSwDydMLizX3Zkh8rVd+1V0b+qO698K1vpnlo1qqvyNXaRD+Re9jTo
aaJViHH8fbqrfdGed1yp1PicOVu22i2bWiY09Gp3X+FkL3Pg7KjPCrUXmW89n7/Wm4WetYrUJa4e
r5aDRFkPUaGgY9CgynSSAxrqsIbi8RN1Co67YavapBwjcE3hQMlP7c76SW0TKLT8fHStgK5t8rwN
xxayxYJCm8vBpNbX1O5L8143eSjFnHegMGaoXzq9100CbyZ4RBF/qGMQzZgfCbmNCE4UqzD2J+wT
S+9p6CXfKHvzlN5nu9IddtNts1NurKC95gOh8owsmzjHAwkrwE9SW5Pscn/4Igt2+KycBi8ubNEW
3Eb4HyNMFhkg77CEJaj0PjqDq4JtqXhBUwuxQOSUh37HRXzmHSsTAAGkGC1GHcf69bHN7eZeocOC
zy9UovJ9eOBTgfJeHLs/LGuDnnU0AGrc3lsw99BiIjEB9Z/uixctxzdz7ieb8EZ6poY6Nh0CVbEQ
eowELqFSXeARokdvGRnHS/JujMqYE4MoZZwpOM7ikY501Fjnsguns2cf41QZbgwv3OEpyEY7gznP
pQkFxWUXzaKdLcSuQtBIlzqvNMfJtFQm0yJGiS2tArqF3+ZHAkJAG0wMp94XMcPRYas4u0YPA0bM
4iBqcQ+VMTLauJS9PP92+Y2tuKDp9LBRuB+PjU0DOt6Zvo7CnPFAKmNrYqUExo8FgXRhe0T9GAhb
gJMOjzUgJH2K7zZ+mQJqAHjJOsdgq0x0E+JLGpaM50+qb0L+NS9lh+PweBeGiVwsve3HSseaNiBP
JHt25NrB9h6Q7PQ9+ZUcs3152dxmPq8Owv2IjKGRk1kFJRJ1RZltgnNQwLRBZFsU8afaS1580CN0
Bf/H98jyDtRLoqikxXn+NjbI1y+GXRQstMe3G3cC76rS9/3h5lgi+Mkw6gTYHOb7ySFJZjGlWp6A
eO5LO8MTryhELPrIbhxwvuWm8V5JY75l0cdyqdFwopKCPrfH781TfRK8zsPkLrp9U24jp0NoyAsr
tgvaK8HMx7T0CEMdOtQUA2xfYqN08jEDddFdKcfMqx4spO4L/HPpLd6nJso4x2wy+1CC0CV5FqGx
OTrAMLnXduaeZrDi8f9Iu64luXUl+UWMoAXJV9p24630wtCMJHrv+fWbGN09w8ZwG7pnn6WYaoCF
QqEqK7O94SOvNs/k52JZoNcQiAJEkbDYun9Xmvex5yANN0/k6u8zd4aaYbw1y/D3l1gfLNGYj5gD
ymyjGrx2MTnnn+MyBnNfKEHbhHJJHVTCVNOpU+4S5f+5HuaekOuRZGYGr5yaK037DpnaXdabdoDZ
6Mv+T73swmFjoQ2GsPynlELlqlp/2DVuu+fXMHjfn7kNmqqX0gws9b5ZXRWC5Cd5w1kIzwITNcQ5
EZc6gzuXS+0Ceu9mPDLp7fC7cjImVCzpJMtCgayLnhjKJNdeCdeGk1l0trX59e/C/coeEyGkIQyV
pYWfZScDkaG6SRz93vxe/Qht0erfeGJNH0KdF3zBZCJC0GISPa7R40pO9TMwPNfCEeP1d/WzGTrK
Q+um17TjlqsWfb4a8ZOOCUPUTEAKEKEshM4DhmUue+f2Y/1zC0ymyEaC2Sj0GefA3E2e6OIyiJzA
Ww6K/QA4NjcT3C7qrewxcQQYRyBAJNhL9tOJHofM6nAg5N2/GIIx0M7+30uOnW7KTFJkGFKJfSB2
MNRErG585OwdJyaaTAyRWlNSQD+ARpVV7MlBAdattGNghr+9CD4t44X/LvVarYrJMlt9McuqTOGx
YbxfssWWy8HiLIt64SUvZUJJ3ARJL9NPVIApTY92pC8tOXqTUqhryE+BdBvMnVWnPBbSTXzE+osx
AWbqpUiLDNgNrsiyUw/kIDnlAVP8yE6AgEVxdPmd/qy95opb5d+s5qy2lQk8mq73hlQi8ND5rCay
5qfSB4fsfeJEzuKTGwpcTB2M96ffyDG+Mfe8lJoX+kwmFLXCHCvKAl8a7fS624OIFGXK3NIAoNxr
IJyJH4ycd/YvJygAxZ2XlToB7ERliEKdZg2Yro/sGVwXcOASrZSB2DygFyfWoAl/bg9vTq1NUPjG
LqNmhp4JpJuGIxDbAxjHofVT2uNO2XO8+fKnBSH4uVGpHmawqODTDt7oim7mLG/iXvRKR37jLZA6
6P99cMADfm4qS+ZgiUWE9y5F41p8k5TUivIQdJQv9fx+eV2Xb2NDZGJPDMEoKNDDX6oot6saE9Ap
J3HnWWBCTTBkZljRnqUxFFbVvbcJhyXxoxp/ab+YQJNlc5MWOdZArnoI2quuhtLAlWCHh9FHa416
Ipgg0YChBXJlDx1xR7JLB9STt9LP/992MrEHs4w6Zml6oE+mwNbyxennmJNxXk5qDZGNMW1ViBnt
CSBPt8NZtxZV2UPY7vJCeFbYOAJy47yMYSUG7YKmPCn5Tq9k57IR3klmEQrVkJpRoMCKeqf1Nq0A
pk+p3XvCneADKmGJXAVKzrpYhMLQDYoEOjVUVjvJ17rj3ACDm3E8kmeEiRVRtYxSKyGJHuPQyvVT
UmOOU8x4FyyNAxf8/uMuWJXz866cCqXByZpRPiWZ1V8Zt+SBPsATt/C7Kx4Aabua+c/1hpEQJjC1
MUbbKbxjPuTXCtpQ2XH2AutPSqnxnIMTBj+Q7KvlTWaRJITiDEe72Jet1YNT3NlTDPHgioOl/852
zR3YH22OU3Kus48pgZVdVZwmpaBlzdadUJUGVBoT5Zo7ewVgD9y3yrY1RVM1WZWBmaO+tLK2iPVc
TBrGHcAGYByU3bBDuAIdFx0Xw7DtgZep02/EOg04VSA7KBkQImEf+K0GdTzdqBI/zFLA/zDRu/AA
olvuvzbBuH/fF30cCFSeW1p+5E2yXzTYiUQu1HArcSaiLhtIkHUN0zDneydleakQWoCSJGt5lzw8
vbzpDeNReOpkv6Xf6qnyzVseoICGvq87+GmVCcDGNDSltkj06REcWqjTKRjAl/mQkS3PWK+OCcEi
5tv7OsZDWcWk7Yg2nVM4xU3t51epDTTsdboPSyu5lp15p3wbD0pixR5vrZvjIqsfwSI4tDD8D6p+
lArLaMzdrE3O2HWR1Yz6a1alh7QboRYSXJl5WVvSAiUsMu3DsTgFphvXvNYY55N/zAmvjksGIVcV
hCy4/cw2crul/a2qGhCEbWQv08AdGN9wZcBzIa4kmTgvEjvDgKkWyHtNOJ1/OlStXZT7CA2cCO1o
27AKV9hnAK+UHPJD6kKMi52ZZQKt1ihhk0LAwzeVyMaVZbfdjZ4cxuCu1QW7SZ8vh7ztVQIuqwAx
q36JCQ1INTohx1j8HE/WkD6SBtOI2d1lI1vMHQZRP9TWKVkGy9wh1QKpBhPXVeOAi/F+iqz+urwz
vdoXBisTHPBMHCgwODjKp+wO7bHOkp36EXMzLn2smQDuVTbvTttY+tmPov628qc8yA2xWqDmoIrl
lUlQiWwVR2oW9/LiN82AtESkxC8YumIiFf7wbGaiClhwYI6W2PS7PpGutPr2vzejyzpok3GVQFaZ
MQNWbyWIZDC/1OJdph/G3u14+qpb0W9tgol+SxRkuimM8JXDdOpReOm96lrd8Z7Sm4FnbYeJfj1k
XBvwKeERBC7+ZLSgyUWVQLvGaoilU9hYivFt8TuIMC7v4WZSqqPmo+Ez6Zg6ZZ5fczsIZVZANo0+
Z+NdnVrdTegSJ7omHmianoRbXotB3kp1dAOIdQ2CZhhDpu6z8sJFKCdVauI/OLn4mDndXtnpQNBP
TvBbPwb7AW/bgbaPMIbo5NDhA1oOsJQMeR63A7mVIax/DHMk5EUUFswF0Od8+VwEN3Ryi7Z1y+TU
/egfuys+gc4m0Gltk3Fc8NVGsxYj4Envsq046T2e9QEoPTMMKBr7OrEUf3JLtD8LF/cPRG6FzIpf
MZZxx3t8b1YWMXuuiwrBdO0XZttqJrkeNzhDaG6/5kH/mhjBA8ARr6FJDhBg2ScVOMFKw0mW5F88
xtemmZ3vpW6RMtmACletWW34SwDJ52Xn3sShrk0wG133GpnHFIW/MLNEe3YLp/SLm/6a4gbxYkab
uXNx3dxoQGDEHreJR1fAXGzG2jwTPWShUZo+RvYJZsveLh5BkeDIT9KOAB3f5/SdPp40+y/oJ7fe
SoZExQQ1VSKgMDk/YWpSK2Y2zzD8Xuwplnl6MVFhHZFmoyYX8gvUW9kbVBkJpNxQiYb+xbnBypiE
EiI9dEqLgm1j1wCzL608uI0vPJa7y99182m2NsdsbBo0qWLMCFqgMtStyRGvQjcHQBNiPfNe3PEi
FtceE55JlwogQ6L3pj8CHzEdB3v2NBBCNv5fbOaW26xWx8JowrqZdaI0yUca1sxH1cV4LdRPj7qv
nqhEu/i9u+N3GbYi4dosU2iUa71e2hFcY2nyOsonE5VrzmfbCvwA2UsYx5Z1sKgxFtJFNsVUa9OP
hQk34AtYnMpLHAyMDFbynD8GlvkM/7zhUqJuHoiVZeq/qysnDyRcfjLWpvqoTETGDjfdR5hHlT7X
3ArQdK7Y9uZ+YhicUIIpcN0yZ0IbQIOaTWCKy0nrqkKNWx3nhLOnm75iYLiaEhSBsZk56U0ypo1E
qtSv46Cx6rbfy+H0EraFCy5m7/L320rrDCQK6A4ppqGxEFUxjeJIndTEDxKwHb6O+Y2hvF02sZmO
rGywuFQhjhI5GGsANU90ZKDwksKSUFZ6paUe2RF3kmBxp/g274m1VcYxMc2uLpGKlQ1et4+vU4gh
HVSMEHVvwWhBPvdA2R/Cwuru41vZkV/ql8vL3vyKnzurMO4ZgtKmExrM1PcdML+g1Qylb20o22LN
kzLdsoTHnYZnHgFnD5t7QcNHDEpSBaAEF0DYWXiZKd61SmSZCQeft8kvsTZFf8rqzJX4jpqYabRJ
WuwXtC1LW70Fah700nQQH93iI0m4WhVbTrq2ypy6OO6a1uwGRLGeOJJheJVYOc1/r2MCzLyJwVIF
jwwDGiBM2qzVmgalMwSUJL/rlNyaFai3aZxH5KZfrq0wL2Mw6Qum0cfIzk7pdQQFUi93+9oSgIxd
fMphYd6D1+DjXMQSGs9mxQkvm+dx/QuY+DIS08z1TKEpjGhnP+v7wO/93KewRyEFAin2et6TZCtu
rk0yfhOZWQ9CFKSk4ryAEbkHa797+bh9QG3ZxGxtgnGSOoymsjWQHzVBup8i2QZlRwRefUm3+gAZ
kxLh4RVpmlX3qhu2pt1EpTuExo04k4cJpEGNmjskMfdDK/m1mnsQ5z0si7wvxsUug/oogFrMnuPg
hOqZKyn96wBVA6tIoEBmLqdeNV+EAFQYSTNaodbEkPrsbhdk3WZDrttIviZGwCN0ozkRs2ZUWT7L
HkyMmcQ2wfC6jGm6U/qsNpb5Gn1DKUKyIiAEVQsKi8rd6EzPDQrPB+47Y+Ojnllnzos6L1mv0mPZ
CM39GM3egjllZRiPo0beNCg5o9832EQOvVwHNxMkFZRiORESQ1LC5EHbueeKyR+LuArCusa5GjBD
8ircgIWq/754GGvGkIDpYlZzsdOTVLjDbC0gSxT59c4tvMDaBZmUcqjaJctSoHvrxkr21R7TtCA0
mI6CnUWwrYGM4tCfZAzMGtfmKXhKeALdmzWHf36BhPl4Jj53vThmOjaBQmHD3YLHgRseVKd4blwa
U5orYc+tsG54IQrxqP7j6jHx6ZiTJ5mapE0EBATaB+dQi4fY9Kbt4u9oCZyK3YBBp8aeX8rFWbiI
0c27b2Wb+er4XdDw7lv4oNOcRLe1u300Aumc+o07uWEGALACujVecYe3ZOZLK20DwwOKuCI0fQ1d
P5YLpsiSR1KUXlJ3N0GaceLb5h34z0Lxac+/rNAKhTqi1e1XoLIt6ucmBbvrMNqXo+jmq+jzW0os
MkEqE5DlgzUWd8PoqmCtipzmWDs1gHqhx5vv/qh1M/Fr5TkSC0lQzEXRO+XjJqITrMqxbS0N2Xto
ZZ5wDWEcqH84OC/fA+jZxzS92CG94DWUNgHk60UzgQwsRqUW1h+LHjBVhHFrR7jWWrt6SzGjlg+W
4lZ+AiYGO+fkxvRoXNoAJhlI8zg0UwkbIBeFl84RmJ6DZRcHAxIQpIwa0XTe7U9d85JJ5vaXy34u
2hr35ARFxvJQ+pPkxt/JaJG95jfX/W35gDnanw0QdqKvaDwH27g0zj45kwkkWqtodQmmafWKaFby
s7lN3Ti0W8GSUbqWLciQRXd4Vv3kODbPLhOkqkwS5zLCN6YcKa0tPEyO7oGwH+NIo5NXmH3kFeZ5
G82EJkkNMMVvos5MoVR/umy0dMILRbyFMaHIFKOoFjKYETPyqxXSh6QiHJw8xwQLcmiCBmCeBl4q
TbWV9qiq8kb1OXvFghrMLJfCukN067PUMarUqQPTMmJk+e1iFalsy0vhmj1PypO+Ab+eBYOg2aAo
qsrW1FrSLXGt0LbRxzghLSGS/R/ig3532QG39/DTFOP30ASZunCAKVJ2tyBAP4ZV+XjZxHY4RckA
DNi0p8zOK4pLVyn5oCe+8d0sLIhkOc1jC/JRhPHcF57Jren2qLy3g5WCqhwjcX9R6Nq8p1a/ge7D
6oU4t11SykgEMase7ihwkUoZTrklP3ZuBPGh6Cm4V75dXvhmFF3ZZEJanxZFM5kIaWUyuTrExWIt
tFPyroF2VdD8y8a2nk9AkECVAPxVIm2snq8wTMcgQ+n9T45FsdloOYJNFjQEg5vBW108IXhvto1d
XbdTWYxFLkWCmill6rdp6ixNdIAgt1WOk8tZG30wMAfizA7jpQOZCmPO4UHjYSkx/y/taKf+Y/q/
sf9iunDj3J/ZY6KyFiWLPOqgVkx/94ceqETMo6hWc5N4pW3a/Wv4SGkHorvpit+z2rr2z4wzATru
oqwSF7xfcnDT+r2bfAtRkn2MUOqG+qZd1PbwOytBLcEfUtlCuZ7ZZqJ2E0TLqILwz29ee5deD1Xt
B2Ad96mWk3Evgxz//vK33QhAa4vsbBW4M5Kh7FDdyHTFCo130v+6bIDzLTXmXASSqg5EwMkfmldM
jVqj8G6Afb9GtU+GSlY5yFYnv1y2uZWvnq2KOvQq3AAPgGEMgrYbbXUatQ0Ft/1yt9iBVfZAk3C7
Bhs3Bux9vrjZ8BaTaNJK3LahXDgRoN8QP9tBRN7OZtnWynuzfh7D2m1bwTbT2Lm82o04d2aciXOJ
FmflkNE4l883aYaLWCCB3QXKaREyP54VmZMsboedz9Uy4aAU1BGKA7i0FPLcgqg+DPbtmHJWxTPC
xIA0FCZSFjiGBeTOjVm30ZbEI97gmNlqi57tHnPcw5hkoFHB7omHGjl+e9XsZrC3pzc8RNxWKeLM
EnO45U7WoaGogsLppnicHsYns8U1CI7D8emPgELzXN8237tfeudFbvbEGxOnn+VrFP/ns7HTNdUs
D01vxmil0cIihBwV1bAglIRRY/+yR24hl9dLZadmlA6yORWBKcqPI91ItzTriHfib5p0GN9SW3hq
T+lpgXgJoO1ojNrhg0JR/B73Fbd9d32umgkFwZDraZfip/xvGWJ5g1LZR0DNfB6jC8dp2Voxnv4j
GekWm+Ad0rXvxvySaJzgtkXicra5TLBpR9CrVyKahtnJBCUf0jY3x6sJlb26hID4ZNf7eU9Fw4Wd
8DO96fdUAoRX3qFGLjkTE3QK4EwqPYZs6xylTgkKaV3kdBV4e8lEmUnKJxMqZPAhwCTUArwwSuXq
5vNlV/0/rtxP/2DjTNp1i6zhk412fC0jK6b6dcULsQwr2clcLoOPN8uljWPijbyMtR5Texk6JXjd
++qNYaEGDVZswkHU8w48E3BUVVAjCV8J5fUdUeEXEjSFhcSO+bNJly9Ak61DZdGcpVGPkjMEjU90
KAmarJjlzW8hK8cJLttfTMHLzASySAFR/Pnlro1K3eYqSCpH3f6YR+pRF6LgxSTdic5yxR+V3nTF
T4tsklSbxdwUAQZXINlqZ2Vn19qzJvKy+a02Gtq7/yyMTZW0IszCMYPHo/+zgJmJWLi6iU0BD50V
ZuBoCKwaaAuqUfRvECxnxpk4GaZGI9ZEo1El/kFp4imvzbJbAGF5zyMMlmBgz9O5a95MD4FIoox8
H8T/5x9z7MD4u5hoAQ1esxcnC4LMWmBRluHJjq4BiQvt+qa6Ct6iFm+oeTd8u3z+N+PYyj5zHImR
tcHcQz2hr0HvIUxPMZRqL5ugf+LLiV+ZYPw1XIiu1wHGyPruqYEQcQjukjhvE6srjaclB6LR1HhR
bfPW+7T5kYusEmBQlwtjn+A1ChVvaxqsyst9DKA4w/N0zT8fnI/Igpf1UerTUptBFH8DBaFdc9R8
yf2Lk7+5k4AdaTpmNIB4YiuynQi1Wxk5IQScUQaNnOGnTLxxcSsv2Ieo7YOUPn+XQNiiOEnpdz6v
XLP9yl/9AubuxUSgbCZQb/MbcBjvRdx6eOljqNWHSDSmN5wIMtYeN+Jtxp+VVeayTStBJsEAq6MN
rg/QtVUPOR7CdO4S0gNuDDplwbvstDyT9G5ZOZAkLmkk18jxw6w9Lon0XAcQ7MyArrtsZ9N1Vktj
rl86eViDyv+zHNq4f0Mwuv2qX9lhznklgDw6bwHQo9hTGQpp5S/lRTGsCHIB9F0Ipebclq3CX3T3
8gq3um+muDLNnP8yEEoJ4im46TEzq6KMMB3jOxHUlECWfdQxvpeBI/F6YJyzQpjOUCLE0tLRdv6M
SVm1eAZDptsIrW3m14mBIk4vcmr49Et9CXOfyyTMQ79XB2TZi4kyY35cxtc8nCyQg1oS6mDiEHKM
bb/wV9aY66qVRbVKG5BGU8jJeB0flvv/QnJ4M5yurDGBZ5pIM2gK2gTCrtrLLujlbMnXfZQTgdXm
PSI+kDlfd1IH9ko3cCuy4RQ6W9qk4wWBgq1oL073oL+oMLVDZuqTvQjdJCBQcPL/1N6qd/NbWVgK
sRIQ+fFerdtx4PO3MPssFHMGcSGEXH0MftdKcCuEUIzvM15St73Dn3aYHa7NoY7qFleI6puvgN8f
VfAeCODTS1w+/nGL+sZEmRbBWkd3Gvie8+g2TUmNnqxC09UG1Knp9/pex/ZGXnMsfjdHxafz1tVk
0WHaaeKsdTPl+DT+5R0emrXcaDiZVREkVjWCwWnRldvLUWfzu62MMKeRZHI4zzHozrtKO6VlddKz
4ApMVBysCc8M4x7jLEuJ2IRwj6622v470Ubb4HK3bz5kNMXExa8QBezj558LqfeS4TOiFjQZp7Lv
XQCQK0vJ66cSStfO5Z3bDi0ra8xVIcdlJXaoIKJ4gRIsKkIaRp5dmtI0fgDKQF7vdXsPP1fHOGOT
leNYhJgIUXq0msJnvX4b8sa6vKrtoPK5KvY+EMR6KNMKQOoy7AHDWe4hlZpYRZP6pDCPYFS3FC21
66ayyxEPHAWi2KOrQNPZa+bYU1UwhKBLexWH2TVQ6GgX4SVS9NVTny4vU9bdS3NVYrShPc4qj0hk
M0eAtgN0kQE9MD6WtspF9Klu1NrAB6GvPeXY7coTaAZ3vFLR9rn8NMOkPKNYValGW6aSQexE7K1k
znnXFg1jX0I7EcEqBrlB8Yum9NSDV6kY8cr6M4ObOXiOU+3U5geUpe3MD/+FWADmbqhkoywByPiR
F632LtU7M11C3CXd+Fp0ox2RgZMpfvQP2TWtTTDnJRtVJRpMoJ8Hj8I1EiAXzZvJQQruVUdadRe9
2F6gUUlO0hG9Kid9pFlr4Rt28ZS/yf64o7JnPMqCraCx/lnMsYJKWKHqNW6uctoViPLFq54eYoF3
W295zcoM+9LSEiMSjRZSuGNVuu1UOxk3s+KshM0H5K430hJTO/4UBFYuAbm86FZNREvSRk6Y4K2G
iedxJhTSSJHs3RAmVl4Yv4Kel1JsL4dAqw0HyfyiJDqkaaQINUFmOirf0gJQSqm/z7vKB2Xj0+Wo
t/leAzc5knsMx+ga+2IcpLGdofRHYbXKA22p0doULafEzQefX3HFG7PXNpcH3QxTgYiKhv7z+WXV
CwZ0Jms0KyZRdrtoOhpC5Vd9a4sTkvxc0t4qBTLbzRQdp1J8Fxv9e9gvV4NUHMoou9VBuCd8UIoM
rYeCzH5si3uhGI+46rzeSF46ldhDUO6JAfaFuJ9P5hQcqqS/iTspt5YBJIlSFlmCUT5PcgRf6a+U
MtqpUXw0VH2xtGF5iyMt29dacqj0ERxG2Q9xmnMH88LP3azsENpvQlm9rnSyj4L+mJnzT1mtD0ag
eX2XJpY5JJGVGOKunMWfl7/YpgNqdI4C+EDMUjDPFnUYxbZMA0wezLklle/iyAMdb/sEEVWAuWWN
yridfyBj7qEMJkN5GCKMM/JrTFhb6IaAJsadfotO58cP3Abh5rJWNqnTrMLwbEIGZggijKf9Hu1g
tiQndSeoFCjAsk2/E/RB/LHjUo1vZRaSjlk/zM2KRGFntUYR4yJKhI6TPKtWHjzLPRBN5cKJGZsF
2bUZ5gIYx2FOBgPwfyAEf8aCCgbuGkB5M0b3seh/KqXi9TodPEjhNqoEpC08a7H1NnkX0v9+jpfm
CbqIYRx4zxc+o1YKxjRXO8NrpNMYvnTNLkS0NCq/NU8tAQ9Z+u2yx24s/9wi83QJyCI1yN8MryBh
YwV96s6qfj+2/alMiG2a6b4V0ZTFPQkBDIB7Fa36FYyF6mTDzCFo+Zop4acYCugvCIZ8vwznwcHC
KZDmwFPkyFKm8lCYzb5fslMexLYcqY8Vplz+Qhvra/mf2oVakIoiLjjKmCOlRWAuWLpB98DE/iyH
yn2kVyG4mRdbgIBbWcqAwbbkuTS0F2ExnFaIHjkf4Wu54/wXMAcMxfm0BdU3+Cpbbd+mxFazsbfL
SROtJQDdlChKzZUqh70fLeJN3OivchA+a13lyllxPeaImH06u2HXe20++GXPIw/ZqO6f/0LmESMn
SzMmuLk92gut9lFlxQTEL8J9+03H22KChMjV4S8wJfTKPk/Pzu0ypxNZod4tSwHinP9gd0HaSyUe
BD/3sitez2njaX1ujkm7sqKaMUSs6t4kWf3v2c6vVVtVrdLeU60iWrboQFZcfvBW/cXL/mugVUXA
3KCqh+vjq2Z4Xqn6ZAa66fXznqLdFyeFpiXKfKZdLrembxxTj5fQbPT0zo3SH7WK7rrctnOmYc0B
pJfrMITOze8pbKE474rFMQAeu28xd5FUVlVwyWK+BnkYRzkcCtNElkGOcG4c8t5THWHeH36VASZk
o+R2pHiCzJp7TAyBTMgej7z2r7Z13lZW2ZbYUqC6GE0Es/yz0R4quantogeHsJTkjposThZEAT1+
x9TsHmtDia2kbXeZmHwXx+Bdmsr9gkEcK1PjH2JPyXSsCMQZhZLdJV1+ayYVZpjxn6K2I7iyitEW
lCmyMcwTO4sOGJEYzPvKiN0onA7jmN2UelFZkoF7DoMQ/qyBQyWs32VMiDldp6XIi/QIn2UGv4to
vo5z/66J010ZL89aMluhGlwjJ3FmA7JwQlgdtTbQbAnwUiceoSwrEPVmhLq33RPM8+TTuxwKNeca
peefPafrHWXyxhHe3I/SaHoaWOWsqR2PWdUe9UZ+7nSgeQpOV2ozHq3tMam+UomDDKiZ4WmWGtmB
X3m0UouNrvzBzn7EPxuQTouRN2F2gfMM3oDCnPksm5b3Eu6pRcsEj86aLY5keQuyn/lUolrtmijI
U8ppUbKH3llU6yG5yngzMV+z9PNfwBxZJRxqJSuw20knp5ZSKVYUQyarM2x14eCkN00pEqZ2FQUx
iS02lkJhSoMw694S/SDzIRlNu4bNIOF50EZmi0VR8WYM3GyozY910pqykAhe644fs/mlccp/hf7o
0f1siC2FXC2szUCwssm4UbIMAmkhDO91tGqSl3aQwGWumkm3WiAoSbW7fNNv7ubKHpNtCeVAzLRU
Ta/Md5N0wJVuBxrGuDpOWrd5kazsMA4SR+EyKPpgepP2qwdgqs44pdPNvBFj8ComuqF0BZ3F88Bd
DLI6gobX8EyQuaYgR5ms+fbvmxibC1qZYzIkCbRLqaLOhqem49VcVQ+FHnEgO5vfZmWCSXFqGV1n
A/xZ3lTnP4O26vyZzHeVBDkJPdQ5x+pjCP1LwFxZYxIbIxvCbBblyF86pbjKUm2yVUkQHbk0oINm
Tse5CMhRbZMHSdJ/thXeHVpVXSnTDBgFEd+Eps2sQTXqY5hgeGGpMXE769dKiWETuc+vJqW7LqrR
btvYwTjSlVKBB6Ko36EOe1qq8lZo8/1l397oUuIAr5bE3OV5De6euBsKlAcxo+jRdjpVF1cfwQDr
5ieU0iAwHrg80oTtePxpl73N5dooJ4kEupdDgAB4a8WpbmLAIQUbtH2l906QrpVOVVsDsFEo9HdW
csX7npt5zOo3MPdfIukFuL8D08ty1ETRoszUwBtCzhZzToHGhCvNiFF6mLDSVo/fA7m4EyOFE6Ho
R7rgl+zl1mVG0kVRHHiQrEAtpgfHLVLQLrea4b5IbheAsbj90M3kYbV5TLRqp7jp8jkNvLFMrbT5
FerlSWmfVQwp69Mjx0u/FrHPvFRjAtfUT20wNQhcnTc4lASmT4HXWfxyXzq4Ufk0SturwwC+aRBR
Q13tPFJGfY7ZtLQv/EEW7GigwyvqCNxDVL6MwlA7aiby2H0/BP++fkXK1GUo6PwajDt2JB/SeaiQ
jqFp7yve0GOCQ3mg6QplvcnBvqvdSTb4HzHMG6QesVSv0oH+4L4uqEte+iWMy85jBBlWUF4iwe/2
Iop/u+w42YLfHCiDOn/Yc+sxj8boPytndrtRIJOAc2h4/aHYA0R+lK7prSRd/YXO45YtCHbrKAWL
qFGxj5eJ1HNEGnxZqjCAOY+Dfv9HA0Te8QbvNvp6uGoxboBisKho6Iece9FihlmuioHhRadinx7j
w/q25T2QuNaYr2Y0ajJIIaz9AShQVOlyne9De/BB0OxwjuSWj6zXxnwzAqUotSgU0wOcHWLd4/Qe
YzrIqtTQrYPC0WSQi0lVZ/WxHNnIUTtQKKle0OScH7J1Ute/g4lDZQXK9J4+YlRyjVerZRJ/DI+1
9hY2KieSb2a7a1tMGCJVl4K+AWEIYpa/J6enCkghJvonO7uXezTwMS/4cnmft5LdtUkmh1ISMGQE
lYA301jYs3BcYsMeKgzoDPtZn6xJe7hsb+tOXNuj270qLIDCpQ8aQTc80hnOHD0Ixuj0hLORH4km
G2DWVphEaiiFThDlPPenujgClKg8Tobs59n0JMzy22SgWlNWwiO0+w5GQ5w2wVGNWntsBiedNRkX
dYkEr/olmdHPPEyBelefhHx8ambRUZXuuey6x7leDkkjo8/TFNbS9jdlIdWWWCW3eT3ktlALd1o8
23ER2GiPul1XXJMC7YZSiE+4UB1ZS+8UoUWhvA/vUdPedQogeNIs3xC0td3L275Z0FnvCL3iV/ve
YYgSVe3/hArtBHTRx9ElOz6QfvMZsLLF8iDVAR79RG7woHEHp0ufdBCHNtDZbtOn0Ia4Lp/CbTPo
SqAlRI1cx+ODWZ2q92lXd0gWkvwxMd+E/CbTTlL9WmVPAeWu6oyDUF8r2Y/Lu7oZG9CFBiGYho4p
i+JoNKhud1qR+0aAC0yQ37QWb+IaUb8xU2cSpbvL9rZ3VtMICtOU8oltfwiTIE0t7nd6hbcg0Dd+
UJw4aN+BMPQoTpx7VdOd+3KSVhaZk5SIRlegSq574LWZXFIDI05q6YjJ10dtDHN70MrbVDNOEdG/
mVr3pLfj7dIuIKFK8t8GFN2sQs0OdTw+DUZ2mCP5hPItx7lpCP7yG4F6woYoukx05qoo0C5t4pQ2
hRKjcCUwDKCCN3Dugc2NWBlh7gGIvsRhEwWFD75sb4gBTpPRhYjM3m7QGapnTOWN5CbXipJjeOsJ
qqwMM5eCVDX9hNJk7jdQgLCiVnwfxvIpqivPaPL/GmOFhGJli7kNEJybfBjgX5CcsRNUDvtutqt+
tjh+vHm5r+wwtwAIMmIj1pGQ/ZvEZfOUrowxLoyKREaCtEYaTxZvmWYARjE5JZ+CHs/CIeU44wY4
9nwPmVjULKLSSF38Ua9vXRHV67LCjFhpY6yp3n/MMuEi50OqN2OgoUg66mSombHpfa1IYatHuMnp
nv53EZ66HHvgVEzey2DQ0tHTZj5fAQ2PJq1DQIvL1m8z1VFHyKcPC8fz6ZH6YgbrwVwMcBVgjce/
r+6ssSlUQ0g0CBGbmZVHgDhM3mVH3DpbqgwmHwAmMXbDsgKaciDoetcLIFoLLSO7DsvjLP80S26H
fsvhVVlVRYLCGKAUzI4tnaxBtLoP/SiES8h2fwcervIQQ7IabIe9w30abHmDKuuGiv4JOscsJACg
gwwK0iT4F96w+ZlWppigkbVdXYlGU/hlJjxrOTQfW4xBXv5Qmx63ssHsH3gKIq0hUuAR9bgQtzZ/
y8XrZRObKdJ6y5g4kWRyS8ZARJUDahK6h06M8z+kXdey3DiW/CJG0AAg+Upf/nr3wpCuJBIkQQsa
8Os3S7O7fVVd0TU7+9IT3aNuFGGOyXNOZv39rBggIv1WveCqJ/+62IWVyM706qrGB8ngLKgM7ngG
veEV8efG8tutnpjO+//v++yLRpRRL1VrT4CgrGJ8rEacUc75Q4dmGw9/6fyyrfbmVD2rebzr6jbz
NX30//k3XH1vFjglYJ6IjsmwP1+0Pi+0zAQBfi+jRb9v0DDiGMrr21uEJ9dsPvmy0PnOfjEdPbFB
WmfnKBEzR4tbF8SpFRFtuBbLkpR20Ufp5Ly7DDwvq4F8i4+JbbqPTV/fkcppooZ2YFjWMgxNjzwD
DJLeAJavPpovP/DCqxNlmPoqmjTKCnAPTa11NBR6Sf55u28tcvEym3E2m17SLNazqLBsT6/ZjQO9
vgKBE7AdGJtLGi3bUpROGCUEBbcZ2lkfU/eWwsK1wItYfy1xNq1fjlLNJpGtwrXNQSyfocLKJts3
3RAyI4nNX0gar6IO/nnjrmIdxIKMhG4z5BTs4nnKka+jAIHU72EMC+lS6aeJHafeFGs3sY6rm0iM
87wgUBwIpPz5hauJDLBY0eOyUtevW803ylvMRtc/6MsaF8atx9HPUADPYtm8Z10bLOoORLvBusZF
D15TDtktbcPajdM+Frdy/quvHp2K4NhGwy6I8/78vnLIajZMPYy3m/mNHkr9ez0DPJ5v9ApdLQAT
6kCxAo1p536hPxfKlZsKV+s1jD0Cx9VZNJwZznR/Qv01O89C+W7QgpgwuTlFdzZcfwtVvqx8sb1W
VaQVkTjCfyGMZyRORWHmsyRRN5vgru/nX595sZ9aXdhpbU9ppMvImF/GFj1wwivG/8xJ/fVVl3rG
S953EgInGfoKExbzxIQCV1j68FJjoAIlMbV7azLwqqNHrGc5wDMt+xIYN2pzTuehcSMldnTdOUO8
Gjeuyfks/nZWX5Y4P8cvBqUeXcysjhpuSVbFJUFLmak5QdfQfAe+o8UrKm7ei/mW+N11l2+b1MCc
DmSdLpHhmo9ABCjykH+JL4LC8ezyjX+5fJboyTq+/7MZu7qZf614WQRrOo0PrAAQU/H92m+7+bHl
yT8vcb5rf9vML0tcxOgpTefcmS1wMuek8Yah2Fhru+uNeT+jVdfJi9Do8j0rbxGpXbWZX9a98AqN
o4mhW806BlG5J+0ISPwN13Z980CSjLDdhqTQhYcG0Az9PoE2gKXg285I/QLubepuKt9fDVXsv9a5
cNIKRWxhpsCuNLyxNVge288lWgMXnFQQQsb07UYP6vbfyRivGq0vK1+YS1SEFXSUqiwetk48H9dE
wMmdaSL+TUj/6l1xTAd6N6ZB/9a63lkWa0ZbAwNzsAT5O+Taut9EAPlj96xJlJ2A84MJOu5jV/ul
klum5XqA7wAJIJBvsf7Wx17b6GdZO/NfRrrcgQrgeJ54bKLbGOjVy/NlqcvrOSne0wypa55qB7Nc
j51TRXNt3sBrrrt19OWbGCKDe73MxJHidYKdQ4f/BEi59ubABIdgzIQ6FAKjPw2nxde0mFrsXzZN
u7E2nnt2S4/x1hIX+5als+r0DvvmoqWct09pfaNH5drBfP2G85v4YvwxoCEh0O5kscW7oEFzbRc5
ugz+2ShePRaKXB+6DBaa6C5xBe7kdGRWimgLkkjn4ipiuodyQzDjpe3/A0WRM0Pf/652ibcr1yih
R4OsaonQ71v4ILM7zyRRzJ2LwA3YrbnoW59nXVyEVJBOV+e8An2JHUSAutgJ7CpGp0UAMoZt/n+f
L8UHYhsxgmKDWOMygGwoypwW2hviujvYOYasquaGsb9mmhDoQ/ECOYzxt3ZvIdq8TU2EqFqKTNF4
1apQmzedONnjrgFqY9yMrc43+dJxfl3xwuy3o+1OvVO516qpN9sTr5q+r6tdmvrMXUjegdxo5k7Q
zgIUGroKXaYFQwomjSwiXe9ZDsqpgD/KtxvP4Zqj+br6RXScdkM7SFGjlgucA/0VIjQd6MLYz+CD
8QsgzPHN8vGtJc8H/uWdF906joMmXBjGCewIhvmb7FA/nZkRdPzNbca8Gwd6SR5LaptVbl4A90WT
Ad/9T5MByOFRY7t5fW583+8D//J9DoTvyj7H9RlCsBsLMGaliBJC9DWd/WehtrcqQTdeyG+b8GVB
to6TXnOcYVXMn6yCqBaxDm2qErMudxCNP+Um2qNzcqMn7mrU/OXuXCYEY9OnNfqmzwd5Bk7PFVV8
qnVwvNT7zU1y60OvuSAGhREUkyCwiLmpP28OGLLHQS+BN2S2Hmu5E/G1er7xIG6tcT7dL5s5tdpU
LkYq4vRjDsVD+2hnnjZ4YFb9ZYRN1PojXqLwbqx69c58+bLzr/qy6pLxtB4FEpAVagZe5TrJ2MNB
rX2kV0uwgoHKW2SRDP0UY3b5UbpNUMgynLTlRtJw/VC//JKL2FpjXBnlgF+yRFmiOWBl0vyCb4hn
4HmyJN/O8kakdC3K/nqqF+ZWuapUBOIcsTajC7Af4yLVvGl6MM5TS6l7KwC4tdyFvU1Tzjg5l8Dd
xDlzpDxfCeqRP982fNewAUYQC0IfFAoxl0nmioLtKDlKMy04xsUKFg2DRox+I+r7jdt01d79tdLf
kkujW2TVI1QbwgGt7eGZ+VsyIANnA0Sam/x81yI3xlCkOYdv8NAXWypz6IxkaOOKjPVIW9cbVsjH
L7fou66uglqQYWIqHyqgF6GN5crURp05jSh/nu27rtirWzHu77asv7n+L2tcWBgyoX+sWXKg4P4c
GnvVec02b5MzF+8UaujMmKHl4EC1yQ1U5qGpvqLBreGtq/fky2+4sEAFL91C5OjLNdgG8jFzMSVL
tcOk762XcPWafFnowuhUHRWrRYC2nOnQMLlUnQkCTV+exTK2ZkLq/8S2ADdCCZSh2Ibi3p9WLjWF
VeuiPQenVlS8GQmkBcC6b8VnhYWi9MbvPL31kdduzZc1L32/IqUhnHauQfbvPo4vBLAjWtMWa3Oe
/MhBumhCZSm9CRxftaNf1724rcqYQVyjdVlsHhRYoMDdlW1HcLGhrNgEY7e93Zd37d7YmPzQdThl
828t/pmr8na1kD/p6aMlD0Q9dYXuVc0tFq3ztbh4I+A0tizMvEEJUr/s6dCdEiUkA+uICtJwMqbi
pqLfeXP+aYmLm2k20rLtoc6B8Z+nFf6nJerfQfivdfb98TkXDk+ZtNPliIzp6xDf4OcBA63b3VlJ
+bYruHIp/1jzwuURofO+kTa0H/pEVMfatLya3SQHuLKJBMugdIEuZmA7f7428I9NK24J9HD7KFPv
NhFe6t7ig2ZXbp3xdZULi+laZrfmXGtimrXorLtXiI9yoFX1HYeEygqM37OzHcZA7WdDhE3nVyNk
sTzntctjVXuQGzE/Sh6VCHAwstcnC9/Zj13xpL+4hT+U3kzRPe9X0E3HDGsW2iLuC1+fvXTepOOE
Ce8fSADz0VPmY44sVzyINBkEuAnKX6vzjqE9eYRYNKypgLZ71r4KAznq95QX6ETaLuVuBHUI9wfD
t57+2QufM6fLO4wGBvSRmzbe5O/xiy8hnWANh04FJPEcUQbtAvKlnX4iThMwa5/n0w2x86vH8GW1
izwOzJbOWrVOHvPycVGDx8XD0sDAqcn/58+69vrRLoGG7TOfAWoBf94qI+eLaWG6NJ4szF5mSFJv
temcMdyre/fXIhfvY+WstsU8pFFvsd2opQ+OA/p24RRbty/3C5ORKdeNVlY/i0wLS9F9lFkbFOV6
MKtxwxDrZOYc66DVIbn9BCrsxsvG9F53xalp1VbY/dYq5cF081NmDP5E6IZL69gwLVZa00HuY72n
pIQsfbrTKfVHwoKaZwfLHBOneMSwzka3j7Oado3ooETYYAx8lfhzDucYJykqv6LjUegxCNg9Royg
spVf500Ejlw/bxHdl3pUZlBgZbW/FAUm10ovk/lrSp7dpXyBdtt727DHrunDdoaQGzEpSvFzPKVm
qJS5q+Z3x1Rb2jagVVJtxBa0KwiIFc15YBVN2GmYydPHiGAE/6z71lghR0+6J50KMcuKuXw33XR6
tjWdxRcVhJKLe9CLYFSpsF+ycfoYB/nMFsdja7GpMn3LxHAeYA/oVHwigl68bmW7TBtdPwcpdFGp
h2Vio59pkEjSJrTULn7TfKMFR8tE3bzPColw1pV3zAWmO6hwWVU4ufZ9biLTaM0NdbKEFMXjmdFA
auKOmYvv1PmdWeeJa2nxUiIksXtMVVErWGj/UNgs84B1oYZnqjcxAbiY291Eep+pDRG5n83sMKM3
D2QVu97VPav+1rrjgqHhJujUsysJKG6OjtM8dAN6x1djg5Gg2i8n4dk5LI6dl76OuSTQrsSaYzyB
dN9X47rV+jQu2+/oYICwnEIonxZg6aozB4LIq/bRFPf2ok9oiiJoFNHRGHVq55MLfl260mByXpfW
COZsBO6BnGqagkquSb2AuZ8Z21Upf7IqH50HT6k1+alxdKcf1lI9GIWbWDXd6e7gpUNctI5HyC97
XX0DV2sohE9HjuxpX/Bnob8UOcVkzvw0Zag+6tKTxRzWunxg+t7oO/Bot76JPz8OG4L8fXC1oFqi
3myiCe/MRkhE8naXDt/Qj+JlaMTrxh9aiyFvVoajXnvcRrSIwWG3otD8eSmN53G0PDU/ze3gzc4S
SvJMcaWrIc7RtZPTzCM9coL8YSikpxmG3xTGyVzKPW8OXccCCXqZFhNyYnkvnTVpDN1zrTIyhg/J
0YetYziMqu/raPhifJcWJLKqIZJ4UD0HVXAm4pZAtwrqiVbZ+nZjPMj8G4hXNiNOcxkWz0bDvMXf
zucJFDNKmbMlHQ0n2Qes+iGNreiaMCcsxDxBoMvpaHVko2dvtal7XQ6FzOxlcsCdtRC/hJAd4qol
P04C2nIp9N1Aq59Vn8q19k5ngOVef3YbAFvaHJTOAgjP8EttwPDXr2qwfKPmQerwHSlYsLYskoqG
jguSWVv33XYvOhKea3N1Zm4HNKdbLG5mEo2kPrrWsinTIehzw+vRkeKs9hvSMm9CMjtRERNNTwq7
9Hp54HqNzhm+mXFondo1wwcyqqAb0FNDfji02JT252ClENqs0Darp16vQKCtfrQ9jqewgxwKdiIt
EscuA2MmsV1mXimOVS7vOvhyNkLUHTMm7epZAw1MiPwtpuPbctotBJSRDaan0HM49CPGtVyvIR0q
ukXM0we3X33uamC2AwO011fPHSRHBAAW6DR6cK8+RZSQwYAiR4fX1jyJ6+Z0etwWi+/mh0pb90UN
nVCzP7bYuRV87aXbbXVnDdLlrspdRBxduPalb49jhGNJ83tp136H/3aGOUr7wWoyP+uHjXKMUz2/
mVMTMnrKu+lB9MrHpcK7lR7kij2SzeGI76p1DLfNs9/XIrLtb2P/PFLt4KBXYwatRtth9iX9NSEO
WbJ514MwkztLUKIzzSpq0CeJYNWLU+1+wOC9U+4cC9OMnWrZW5N2gpeFMImFSdL11+Ac0ywPRQlp
yOnJxggk+Jz9shvCSr0ynLqDUW6nwmQmtY8tprNkt3qN2NV4pXYNwcfFDkZJNi32TJ/SnTZaiVmd
yFgGpnnXDtq2tnbVwk9lR6LGNKK+neK5WI6WoBBFLvUHI5VbZC4Rq1LfXH4ONdm5Veq1vQv6oDvo
EcHcoyyXdVtqwpHU/L523tMC3sV95PZpbiFTd6YMt190Xr01qzP5jkg3VdE0fstABs0i0WehUWKD
5yIpxXJfgl0R5tsbZityMky99sfZhfcyD5Ir4EBtyMlu6T5lDleC0XmhDvn8uUDqgHVPoJUK6fzm
pB+k3Q0dSIrn4bkq8BNdzPjDsRp26016FQwlpll1ESxmwufet+bSp6Xj5x2IsbqNXc8v3SpjTaOr
Nyx16JRGQvr8zS4wHAuTaGYOuDa0reLgzx9FIKgZVIUeMJqU7kMrbN+SLjzBCxTdQ3SpeevsxPXK
0XS1YHJ8hMN/Av2B386jN0FXrMwL/JHFo3OJCYGf5rjhYEBkRCtwF8DXNOpn22/V7vdyqD4zGKeB
sohpMiLVSdX4jhI6veWPtKl3mgG4db5X8lO46hWngC6UDx0SjQPsY56CC4yBoCNHG4MzfRgpGvzU
zlTMY5iS0rXxeRzurIqfRLGvOIz4+EoxBoCn4ha/3ObetG24dztUmDyamlcpCYL4zKvbhyGdG29S
9lZW+G8sYe22HyMXmxT6KbZZ7ueVo48Ce+WSb6z/QeZfLh8Po/WhM7bJVjDKgahIW767qgdtToUt
Gu7TDD0sjeN6ZsvQ92FsuunULiVMXB+W9pKImoa4wBsNNchM3pkDqJeKZVcx5rMx6WfonfRQgC/z
qB7lxzwD+jY9l5JgatygRjtVKxGy8havCDKPbh2U8BcF39vFEnT8w2F1NGgUyNyYSAdJxLCf0Ido
6d/m5YBBv+1UPwnrtSOa1/eA99d6Zzcw4xWykkX/KJ1TjdFbrUWwNvdBNrjblCVphTKchEObf1Fk
zFWebdbRjsicH8/h4eI+gebb6xsQh2jtc5pOYeu8KJzfhIFaYk6IZcHbg+gVrFaNhDwhOrppUW5c
XQUTlWHXlsfKPlXCikprinhdPFgu5MzTLpj6PEzbt3p5U2WLiYGfDoYilqL3ePpIYLRz8FCLDJM/
sxWoWfl2/kJdJyybDyqAyiDT4vLdWu47436dh7Ax0IU27fUCTiWHhC0ViZWD4KS2Ywxu+Y0FuyXr
O7fpfaN9S2d7a1TaQespjF/5i62vJHdAhgdZPZntTdE/LmYbKDHilb5asxUyJSAgfkrx7jkiJOib
4KLhtYoa/U0ceIPu26sMhbN6bvejyiwPY1set5wNrzBPL/ExdTS3Dlxgru0EIfAma1jOfagWEVSa
0fqyRvSFriwj3YPmBG/aehQUv0pbe1Cl1f7A6RQYyNhA8hQsbWLDfphmF9HUigeT+e0w+q5DQPHU
x7qzxDpqZVSPshS0ewxKFBLsklUfDSBOdrUszLuHvBh2vb6C4rTYEeMDjKWBvZBTlj3OMvVSZQLh
q16mZgips5sl6KDAi5KOaPrFwaxNBbdvPU4afhFo9KRT71u3O1/loBWnSVk/suLByNzNSt+K+ZQK
DEgvJtQRIc3KXhxN+gbG7PW+epgZ2r+z05I+pGYRzlJ6evkmrNKzOzfsspPJlpdUt042bq49dqe8
5YEJyr11QAqBHvxW0HgFH5/h/EJjA1hsUB5ZoW5DuGdgxd6u8Sb0sGfyINo1cFgbuNpRaLk/232w
5HTP5iOdwHE7qTgv+WlVBGEclFCaZzYsO3dMDAaCOpVAst4v6j3oeGAn30cjC9b8tEhQYTduWK50
J7WfdD6SWnmFBfhw3Mwora/rDwFNB1rdTeKEKxKKKUsmByTs7RzUE0ksrQ0sjqiFgFSwnWDn7WRE
aV7Tf80T8zv9XtWHFe6N0I9JIAwufpDCCvIClPurhts+BjOsSSPSe2NyYpu7B8Xf6Fr6hSsBKlhB
pZO9rsjg9SWGQuftbAOgSPUw10BSJvj2nPg0bRGZHZq85V2GWG3Fc0I5Scft17QVwX/nE8cNa42F
q5mksA+lHo/LEjTm9Na0aELNiFfU+ClF/jFDIG+csi1NY145I5hl3miGcb6pfHaQXNoO9Adz8rMy
2dbk3zKcypLpcLSfqbWr6wdSvZoFmhA6HmXNa13rSAiAGaD500zzO4xmhOB3A7lFl/B6AJNbg3l4
+ihJ99nN5sNgy++tfVf0ONyq8DS7ThwlX1bleplWQUN3U5X9veJz3Jl3ov+O1GCHcSnPzQkCRJQ/
WDH5Y3GguvRX7DydwEMMsxxRrfK7Gk+yG18FuIFZ5gZg1Qy4Pu8zSXe1mQaaMEKVDshcRm8h6ujW
lvLcHpR4srU/OUEMhpnzIKNFMLAptoc70iNp5cjdBCZJMkh5spwEK8ZqFYbn6pze0VXtsrHPPU39
yJcPCHPCyDhBLYZNR5yw40nLrKdp6D3am77qomamoe6C4zKvj9156NT2pOYglvzg6XCXIxNQ1uzx
7ocYy8hiRmLrfJfZAMTmES/ifLZVYRwksLOeg8+4U81pWsYRsT0G/Uvwd5I0vaPohvHO5FOaZSZK
1MCwPnFauSo80537pO7wbjADPRjAsYv7obpDbyFGfmoJdaY1FqUWGS12gYDyRRxrRuMiW+9t3m+a
dgqJIQ+LWb71dF/LKVjde15UT9TNv5lru7WM/GUFARUs7U+rx8dM5bohtvypCS0Q8mEt31zYxrpF
tiALBrWY0vZxdU9ZCwF09s6QBUHOAWOJXah1myFFHxlz39NJbqbioMrGk9OEfJE+ceH4jvFgwhdM
y7O0Nn2meTYcf2nqB5HDM+LHS9jfsi5DwtJtxoYX3bIDvX9TBSirDHGQyLHbHDa4F8d+wEw6olkz
6uoCZGH0daGY8YVx7o2gZtxXCwQ9Vnbv8lfBm9jpmojqXZxNh2xNP7KM+Uq9ZRmEn2sI7DnPS8t2
BnNh4saghBGxx2fojXsGxp+0rPPXMRn06pjbdjzDDSiLBjk9ZAg8Gk1Vgb7o+0ZOWwPuWzNeijFP
bLHeTR2YfDUT3VQsHOYWI28zgpURrFhoi4YzXZC9TWkVVCILXFtEDLs15d/PNEQ5Bj2h6oJWXCh0
wSO96YAQzIw/DhY7OrmYfWY3HphNWiA1zY+1GH+xTG7Z2B6rqTyR2bHvObU73MX7jNkhMJ8t8kzk
UEKCQ1HtaqdIOHKg0bXh1Vhspy7yH8Q8rrXRGrZ3MxaNWr6hJdCejvt5UUQYLkV80H1AOa8NOP5f
r6yMTSs1BBdZkiG3pGgc63REdcCtrEEhvSqmD5l9H5w6pvC9HtEBWHRvyoKOBH6dxFhEhTFwAC2f
Q0cdIHPI4N3uUyH9IPZhmvpHk60sSNcFPJdTaOfPLqn9MV+8VSvRtl96jTbvF1ARFelPUZunc0xk
mR8EQQxXrz1SWMi1YkwOwIUrw3rW4TnbLqCdDKRiB9OqvFUHoNfKALwCD0YHIPqcidsZdMkdtTPM
FIyPNY/T7AhCQKDdi4fhtc+J4eR69mQCYAGShvDS9e0KWNwwHIT+JnXls9LC7TnV56c+OJ4zFKEz
IhpLKTK/Uns3OMpyKFYZRzmAztOAUhKmYQzIebROin+M1q5Z9yb3LlssXxebZRanXgPkXT7aYxsV
+pyUpZM44xteAkCnPoCXgov71etZoIOFvR7m8ByD0SpegK38Bpbg4iXfUMYOrrkxcyg0qbu6gdhN
R5oCQI1JfYkk3iydwwAzi1meowTANf0QVfvIx7d+4juLHc6vY4UeB+Lp42qaYQf7ZKkqGZopUSkC
/5YlTCx2aGvpfc6Tmg++4y6AgDrwn+BfVrp8sdr8vYDTZyb3aG0WSABnD2oDwKRqwE1xaz+2lgpy
R/k9DBx0xcG4p2IG9KmKV31P2Xs32SFHarNENZz32Hwn/LswFt90ttYq/QaUDlWjwE6xn7sKDnf1
FseIXB1Vcvps2M+EYaaNovZgPACD9g0ZDdaIqaDMp7kGbIl6pkwPLrI/u5k9AhPcrGjnfsNeNnIM
cVd/KAJ+0naEQROlz0fH56Lc1QIaYjLbdKu2q8cp7kaIExtrMObVhmQEzEe5p5DpGDMF0INLUVGU
gb+B39EDZBcIB8AyajtdrgUMP0SHIXLlbsz6e3y61MWdUG/D6sJ+JdXS+ud/zzKmR5Y+pePqzbYR
0DGZTDPoC+mbDKHUBLeLYiHoeGB08siSqHXnn4aDVwRuIaApXo00vdfLcDCPfXOq7Y+y0ZGSENB+
7Mf50ey3Dc8Dp8ujdTW3mHOMgbV4crR8WDbfpjtq/7Dd8QQyMl/1+6lNiBz8EenkzJ8I2VqqSDSD
JCk3Nr9BrwVJ2/A4W04ICckq4FqxmwXd41UBYYlQ2d3ns4QxlAXHvakQ2j1r/bEcXiq4jHU5LODD
BaICRWSrhBjq21p+K5ABSRMVmBP4yXCP7tF+h6PjAZCCcCrh1gW4PYACavMUaeUnKQGwAQOaxUc2
DQD3Fp/TOSx02Ivms5QULTtiMwJQbXGVTHK/1mKvrQ/mBGjalI1XaIvrIVyYTRr1KQ+p9V3v1oMu
0nAYxH7KjkRkvlWd7HoJFjSKTdhl6Wahln2kTPoTR7Fr/bXgn4DQ35uVBSdkIfIlR60ERTt7pmy4
l1a8jtozMPggR/op8DidV3S6eHThB5U6vlaSR7a2jxOtcPcnrzOR5EPYamkhG72c6yMAFFx8J7Ay
ffnGyBobCtUHgwYsqzdgKAq15qECKgcqlBPPYH4zWEm0nnkF4D7OLdiuIpJ8DGvL2jXl6FtA+Goq
gY/etUD8VlJ6LkEupssfmd6EvPzV8c1q1GGp3v8bt8QXxQ5fgmKsNnnR+gNctjsgnFnmrW1qgYuA
XKFsSHUNAFtcAT4pwOhRLsuOLM+LOQQ5K3ZWibJtPfg2Z7E+ZKGlrdGEAsKQdk8MkQTymRY59LzE
2gI1yXp9HCB5hTog0Orxc8KtW1zsfAbyEa/mAIKgGDfJxyI7z9XYTmg4NYqLiIkN1ny4Vps0DIB/
9oqZaKRHfeQgcLHLaTsruAJA/Fw7sLO/cTDKmTnbDO6SVMtxtIanmW1GAfLWjvgrAy6B+e33WQgA
r+jDr0nSkPlJEvCSn9OPlnbhuH4nK3AdLTvSvt0JhtHUWaLw+TOvn8HMFY1gfR7AUbMM26p6YR10
CGjhpy0CFJlkiE96eZwkPVKtey8FGLyaCTymEnGCXj7pbNq6i/3IaBpO4xwObnlHezViUJ6+0Tl9
1wWAkkmWCHXzQKf8RLJsw2t45nIuvilLfGZC7fuiAZPqpL9qFglNu4ZYB79Ta+GlwG00cNZqeest
WurN8GUmVz+qtXl0TXRHlq+AzgNr4HdCkDFCH0x2Pjaw3FopgejL8GLU5d5u1mSkzsnSt0S+6rhc
OQWFO9RXz1UWX8Ha5AKlqca8I42VlI22c+2nviAHqFQFcLlCg5ip/JmDClZYbxZBBQ0dKQ5UxwSI
tAX6J8ArbiZiBJht7xXsaLOidcR4WuCaK/5sIkJDMyKisW9nHOUMm7sG6Cj7d73GTIh6tkyZ6Ovs
elbh+GZvRbXGg75uYwevoObangvAuAJlxdUANFGyEHX0s16Wg/6sbAbjF5hgjenVdviWGYtXqjEq
teffOBIKXHXdJLl9GvX7UgIMmaBKqfWhNSKbRs9eReaI0CzotQ+NwUWnP1r8jwmYQwmCa46iB7jN
xhQp9pFa4FFTpT9P1J/nZ7TJRkUBmYzc9TB+5jVmGegAI5wW3iG3ts1yYqLYLvYcKeLukYxj04+Z
4XwfcpQG2mRlq2fa6mC37tZRgH2ViSQK0OliF6+l0iJKwMw80l3uvpgmJMnc1vLJbMGcas033nyr
rTlITfTIqCkxZ91HJhSsnOK8FxjOKXFY703DGDTN3erau5qknkmLb1o/wa4fHXRMSaABLv+oSmur
i+Jko7wpO+OuOQcRuQhAU+9rDSi4i6PuIIUr6tgi3F/OB2ku5rGmZaS3+n+Rdh7NkWPbEf4v2iMC
3iy0KQCFcmQVXdFsEO0I7y48fr0+zFOEejhUM560mMXETDcKwMW952TmyYRMi4CeYQSWcBexm+Qa
yDIGIwimCuC4ThmOXY5RGS7eptZTAt5qxuT30IK1U4PBn1sbO/JS3mtVc4yH2AeS9GWpPghAbjW8
Lcz0qa1vpLp5yeKJklV5zfpLkuN/Fl5HHI0bJfqpxPYpNMe3MXJ2QzVuuzyn5WPzzOOzElZ3tmMz
wNAR0ZGoXphaWzD/W4Dzs3AuU58+OplxUituRDJvulja6a38a3QiXOzG90RLToaUnaJZulVi4Tdx
dDc2o79yof3UodRoKfHhbZWnqX+bwAr7+V0fV1hC8nN5OggaspbjaTCumY1/75L4S0Uy4Zz4dlEF
YTvuzSY65WZ9rBOSr6oZS4pqWyyzp9cL1o5xb7pjAolZaMOyqdXoOKjLA/hU5SmCUzFR4r3cJX5f
d+Mm0uDNw/HO6NXvKuFydulsuqnCP7ixfL0OhW+2oGXSuJtI1vG6OLqVdYvzCnrTXZLwKjvNW5Ir
GuszukvstDmY8AkK6uhDO1eHsK182tmHRu+xRJawZI6LvVDllcU5ibo4AEI8OwWgRD1v534ofdqc
s5Fg+p5RJLQCjCNKZM/R5vOkgtrMiAXM4SR0+VlLrCcLcKCtSLuQ4HCTbjV/Lvu3WC1+qfp02xZR
v6lN2p84zZ85qfdlqp7rXn3UVlI1CqUXNZ8TiHr5olmxP6jjzeAMO5LwbtqW1hfy4A3jK3xxh+5d
Rvuy6PEEE9uNu3AC6sTJ9sFqgUuyovP1rH2Ozf7cQIkURRvoy7pH5wttAXoWLNNDl1mcGwDZPcam
+6qBIuxGMpyGsnvBl/SqT6onqcptW1qeqRQgavmYeEM9JZuhaR5sa3hLpfg8DP1ZG4yz1UZbYbVH
O9fuTGuOv88DMDPdDLwVlZpuAXfJZlCM+S9HN3cFtkV6b55kfnMfTgfZ+DWk2VYq62OVVLFbZcVu
lu3jMMCKqup1hXmlOI7dps+UTYmdtqy26mYc6MXAtZ552tueeXIQsukoYDmGXN8ulnjq2gz6cbY3
dYLXg2E8KLDWGaqGLFR/mHpxyrIJaBBMPImx7laF9RNm2J1KlAhwEF47lC5d9CEhIMKPxPi9bnrf
NiRvADYI2+kg1RDCFob/uZnzhaQqvaKKok1jusKS3/OM6xWDeshBBnCar10H1jKXvlt45s4rG6UJ
46leorM8FT6kwD4PMTuOBM0EQ3vuYEQPSiy/qzlCKr6rxi2W+nVM5W0Mh9YOKn5msFFVXQZxrnRH
FII489urSkPEz20O6WqpDXVZ8kNbDNQKTX8Tjt1tYyZvQzjjmF0PtTsshn5jpjlj6H39IHcjIG5d
hTsnHdW9kuh3Kq1PqqhAi/jiVvjw9WK+6k2GFKJ7CdUXy26CaUl3cTt70gqKFktgcPbmg+6bS+hP
ReynsNFLLZNNEJ2yxr4pE/U2Aykq8nnXAf5Oo7Y3tXm7jObGCpsAZ1w/UX+u5q3KWPiNnB8UjhvN
WfaNFX9LFd3tDbQ8bRIdlZG+rp7HbbUUqHWgQyf91LANhr3pO7S186RAxOt4F7ZuRn9XSajeF6T/
yESUTTI0bi3Sk2S/DVhCGCqChaV86mEk03GUfbOR/L4CBFVSfZ8p/JOLK/S7ZzXjzmqKfZN8XxCs
yTr9RGedC225Lt3y2NfqVgY7bvG5sLro2VLJCwqV7ZDKvybQC70ABMrD4W6O5aMSm/tpKIImi4J5
4sBna+Gb2Qub8OTCBliez4mGvVdXSvsBCRi+LFcL6Q7VB6W4vNX18Jg23D+mWMYc+zFxPFUzbOJ4
ui0qg37SNg/dIAWLobj1gLuhIdwGGNAAraznyk/zxuO/e1ZKOYS0L9INKp+BWpb49+HeyrN7TWPg
XbBXD/XR7I0flqT46uQEFkBVMbS+CWRXZxXiaRQURHfYtoE6xHadfNqZkU54uH4i/cfHse1Q2iTQ
QgPNIY7AXY3yQ9sN7Fc95XGX5Ju0ruH6yVDn/gpGjfUh97Gj8HWrhdSWPL7PM9Ivvgsw26IgZI61
Tyu3wzpw2w3jrcJqNDiPorZzJzm6aYRzGyoq0jCd6Ji4uxkKNUBFdVEXy0tLUCWp9NSSl86DyB3l
ln98lFzIggrQhbc+kn1nVLedCVtQcS2kAg32wnB0Eh6R658aZ6ZHeu01GWovi6TvJDWzwWWBVU1b
eQ5v9cG5prNzdLoSgGxsd2a3Ep3vcTIHod7vaivB2G1CvGhYDBWNb1KOmmca0k2aFG/UupcuVydc
mdBjxuavrIi/kbH1vTSr3bL0ntKwVdnNbYiHzCalh/AsB3I44hiADmGXGjSkLY1YOObFqRf1bmyi
H4nN/z3nT2kkn2Kt8KeEYNkxmAa8q+fZ+tGbu6aAtTd3pUXixph7irKHRc/RXJ0MbaHUAhecJA6v
MblnItbG8ERxfDFf+vhtAofXGjw8Td8QnMB5oDRHLWL+uPylN72nUVDKTIfEWEaWiRuyi5vNrnIe
xyJ+YHtyVxpFiafT5Di7fC1t6thTm12R5vtQ4GKDjMI2Myj8HLSE0X4Jc90RUFk/Q2lAGz3lymvo
pDtNA5mPrqm+NTrjkHVBXfyoinOal1srD+qcJOQ8QViZbqW8vpnT3JutwFD7TYgUMqPXbftLrG+H
7poDndq/RLrTjW9Z+Upk5TmVg2VW3Um7iaQJiGTnEKdWTaZXTPuhi5nTGI7ga8dS2Vv2dRmeGKH3
kvgslP2cHaqMOQD+6twvJpVtKHJlPAMcVAccH2r0Lkyeu1Jtx/ypBXZgMRnRth1DwJl9NV/iqsMb
jwI+N9xVGytZ3zVjrzEsNgTmguNajnaILiYF0KLLWtrKU1Pwq/km4zsb0xud0GC9fVss07NF7pNR
D11G3NBQ6/Q8krdos28jq88QXpIwqi3PDDHgZR6kcuz2iMBaVtXys4zhwsQ5BzMwxDe1vRfJTq6S
TVie1lCOlLSoWHuUqjeJbSxWIU9yBTMiUiJt/sc2QVtCsBOseLG2L9F13RXGhG9VhO4qLIqcm2Qo
vBAiOJO+1TLjLwQRUlZzYxVH5qoJXZ7tRQGc5uxUoVwFW1dyTezcHXMCMRmXabUfRQXMjR6s2KUh
NwZeNsTH2n4Qym0mCrdqXhvsKczvi4Ki7H59glbBL5kvRWUBFu0GQFxhHSuQiYXWSgJ8ygldSydS
CpA+U0CoSrgqGKmcvxfWbQLkFDuCjYmvUnmu7FtzehHROdXeFP1JTfaF1qITbzc9rYziTAGnz1ZF
LhPfWnZ3a5THpqQqCGfpXKj6jdXnKALf2mS+MbAxstXTqCwEfu7VOaQRASOFNxzU83oTwIazJDxQ
+02DQHoofujxm4F0IC0oYONN2KnbVCRurfGvmVun3ArtxJIi2S7lyp2sn2p136ncQPKeDCHA2KPZ
AD93nqgDFXQ9tVJ3qG6KxHJr+Vfc/uCuivlGjG+AHssmL55XxNhIXjJ0WbV2dOLutNLSkl75iwn4
OO35mrt4OfLZdyXcH6bwUjo8puZ4JykdrKPsksx6ydrXTuYEwX2Yc9RqEwlAm8nuBoxx0tjSjeyV
z+x2zK/zKh3Qtg1SDqv19FD3sfuqwgnyyfZrMMxEbx4mR/NnSXqXeE8VsayJcWXq2Ixu+wb6u3sY
lHdZ3AqNlnABiaIZyYMYEyRFPK7vSsxPXaU9xLW1WVKgv6ZBH4ewJR3dqBMbfdkLDEZmHZoubTfr
+o+QYDInbjD9ZgU9HU7evzYs4lBcWzA9Xnje3hL/s++rHw6uDAUCmxAVZ1Ecao4FJLy645OS56OP
toH2krHeThLsNfK1HrHjxNnYUY8YbJnWvs3jQz7f1SrPF0Xr8DiRDBel/ZH31iI5Q4VxyqTvZuxs
R+d7H5P4I19RZrumgzwjDi9kkZ0wGfHiic0M2NswPAb4Nxi++vF4TpP2Ihd3S/LGadKkFw5fNGnk
Bx7yhkTOUUd/RCGbodcIRPtTjP2xY1+QdXi1+E5Cf1UytoYWNB878CBkzq3thVbnOiGddNftxlna
6Hl56pJditE+uikIAOYiOz2kG4QeyK8J9bNj3os5PPABVEaxXxx4k1AKQoRUyU2vbztxKZLnbLjP
s4G2AolZthU5ytx+V2aPscGSGANRAmT9zMrnqX1NuxeYPM9CaSL654Q7G+KHBImtE21t0DScNFwt
KlwrtIJuABZjp0n1C3znKGneWDHdme4s8a7kxmHOOXuL3YgKPbos1bWryUNQzpgsuEAo3qRtpeqR
LXzmqat2TNm/m2dsZcsTIRMumWKuLZ+I9N4s2pYOemN1vKrMyxyQx2yTTBdjtD25Imm33NYRtqiy
RyXutjjphJSdvYPhpjS7CruzPBLodJmmeCeyq0ORK8fYT9HaFxNF2ACENbrpVLq1KhPZ2LhDfOnG
70gofSIkIBnsrWyTloS0wui2iX1uANeltPxZiHa3DJ0XhtSL1UkHhpGVbY9eK7HurCHg6dYChMCB
7v+hJO+RwlerfsujszYGeXM/E4w9JupmNr5xqlXyFsR1zoNKAeRECSGBzOOyEVj6syiex/kFYcCm
04SXslGp4mWKH5bwqInrnFxQx/KHF5Up84GdF3EOgQwoqqUfdsSKps9TeMaGc58VD2kTDOXsrgwR
O0GdnfL5yt+ileFZq4K8y+8zq/HYxig43KZ4wLua1phqEMQ2bDY9wLue68e0OvHiKQroCls6vITq
6r8PW705joxjkjqBnrPGS2kuUd2+cIojSlToWgQaV51jBMqo2JVqfoibPQdYIRDram9Gnr/mJDo2
UoBtAtJ42V9sBbl8t5XMYECn3U6pKxEqLKtgtBicpie5vZjxiSo7dPZOmJ+0hY8kmCPL5WCzrJee
VqeTRhebEaCNYWPrw3Ystpmtuckw+4bzPLT7Kj6YRO1xHpghIwToVsrp0tTBWN4ZEL72kFFH3Pbt
SuydNLpgW6IezcyLZrSUtZXbF2cDXnucQbxp7W2mFtIhCrCcPYZ1tlMHTtbS1YVGlfQE1+nTr3tK
TSS2KFHifhshKCUd1Hu+iui1kmRyX16l3N44snPENYedNQgzsa/DmvIH1UEm7ePmRB2manyACMF0
M79brWYaxLqYB0lrMEeqXnCFuR0x0DKM19LRYT6YcKtAXseLjdXk8D2dlZMSA0qS7eeIa201OdvE
Xqrl/WQWfsKNxAwxzuVdjzBSJcYnCh9L55eTOStzl/ZvS3TfdtOTPuHU3G1TVpAqz/sIXhftCWfd
ifG+7az4ul585xAle4JRhCdgAV6iCJz5Ls+lTWaU7iIpbhuaPsYR7HeY7BMQNkJDKdrWim/XjTyx
dNCkinNz3pBQh/wCaCcHHojQU+o3tFBtTR+da6DZl16sbxAmCazFbcChRdvQp1O3UwtTpy7zzSyP
e4ph/CK8xKSuNPsbs+PoVNEUVSOiBwHQG7Js4yPvaMUDumgOLBgKjE6badxQhimi59d3PoXJpkQJ
FIOHjjLEnCI8iZolmn/i8O6WjsHpJ3yRDiChaHTblReYVmU2dVbrOf0IDffGmMHZjgovZv+xCH50
FG0/VT7HSWZczVB32/gWsRXqyXsL72mroy5lb57rQHFIe12d2eK3ztxpurmFtPEjxXOGE+cxMwU8
DAmCQr9vNYjrRzgbqTmbovaI70CLah1sxlZnaXBj636glmhs1INcYIK0pX5qnEdTi721RRDUwQOH
HQIRJSx38cLBSnFTK5iZLI65i9hb5+wSVQ7yOOPQtfOmteZNLz/rDR0JED1oBGMUlXDQq1AfMz2g
iOiw8F5zR9+I4UlJVi5t4fDbpVGyEYjzVPbhONyWOVuOYkDa0pZLxjGRtQ0MkGMbFDiPvHLbDDLk
RwpDAHVoIXSsgkwtvann03HYklFktU21qaNXWdlnOi+10v31/1AQU40K6z96xDe8sgZ3LG/TJGVS
AypxVLYzPzlVPGm+s+ThL8SkqbW7RMu3sgX4xA5HLaU4qH+sb/bSBmr22klBr9d+6mR+nV1H2UKt
t9cKBCMaqxRat9z184rIxBvA5LEhPa1KXcvSfIzwdoV+aRGa2DAtyEg0gF0JgZUzwwKBhHVielcy
55zJoMTslaW2r7r5tOqpWoQtCz5DAzdK+vxf5XkJ8s3vuIzpS6u0G2h4a5IemYM8G+l1DPV7Xu/J
VJZdytQmHpvIUmXi1J86ehbktxXlH5M2Ged6VmwbO+A82CUw8ID7UGpvvNp4RkM7QZKp9oPUgSjO
17B6W1uCZOBnp28a/uwyk5ti6E4qX1wuQvidnWaOAAg9b5PXQ4hgmCE/TOJfvVwfGPTKFBaiGaw0
LYIFQzQ0BSvFpW/Lv3rSMn0mVcFlqW3SJdpOICBtzcyS5SqVvVEY+tYfbTQl/Xxczyp2KUfBfln6
UeAhZGjUTdGuc6bNWuBSDy89I14FO/3dtA6pseoaagtZnLPK3CNGscfCi2aHMZhvDe42c5MRcfgm
ZwQ7lfGe3Id0Sc7mzExkimW6RgGzA/bdmGxnfBibKjLwvxTuwjo2O/20qAXCLZv9EXBEQmwy+CMN
TJH1/MQkyJcH8rc3C/1/DzgZJXw1i99QmSeYEljT2eHhxQpqL0MN1oK2Xgp0Pru5YyaFLoXn1zbf
9VLbZEvqGeY1alSuA0PaPIxD6YlwQkBTepoW+2MsqG8YWoWmk/kTVbpKxRkP6RgUMM3NNMv7tstc
TuGbGSMLXGG2sf6jEtlWFSoGh4oeHSJ2A4bwehQc1pqIjeJOcIKkWnaWM+V+TopzojY3IbyIaKOX
1lKeZ6qAYtSP69i+qo4qGpuVJBb3CnMgoeYEiTncUHqweEChRmnZwbTQNxQvihMGSGcCUTOlI2XN
N2jQnvyWqT0l5dWG40NTprTNt1rAhmYGECBR1TJdSI4wdFDilzadtrp86bp206nRfkj2cQzuEA67
OEamhUKyUGBQVWjV91yiXo5OpTN58nAt26ug+E5+TemwN0E4M+OHpqrHyuApFqek/m5QVzrVIzap
V1nd1fPNaN7V9OEWwE6a7vqY7l1UYIY0v/rj7EwQIOYdNfbUVDdSqXqVSQeOkIYxyUCTT5P98K8G
eUERiGX+0SDqXMiMBzgB7rGeHR5k1klsHuTlyP4WiZ9O0x1V9IRaVX+34aoHDvUOnL9Orb0GyTdH
F8QlkXFdLYvb2Ao5RKqt1vduXTzzMAdmKhxd2zhTfShkARhCOCE1a3c3jNlOoEB2nOeQz3qWHBQ3
zQ2fZBUKFyPNeH6SZwoZZU1tiE+aotDDVg9jSJm8fh1a5Lc1J49RnGqGsjrFK+iV1J7uDFDNWm76
8huprHvaCy9kpWmGvsVSDwtLhJoz+LmKEMjcZR2w8OS8Kc1Oz+q7XqvvSFwfpgfbaX8ip9BaxqQV
7bVJkXsNGaOiSTV7fW3vyWNmYAWQ3M7Mc5lLt50WD64112vXqu7psO7xz/TXjW2tTzk/Ze0xaY1D
XO0niaOqLqkZYZIwWzw7wr5FHXcwxlTjnYHaInPKzBcTZaTFbz9ocn0p0cqvxxhRpUiU+p3Kx2aY
gTJJgcGJ1d1G7U8bBVMogmXZycw+NPK2atBlpG7B8ASLJkXZVsFflgN6ndbZQSCeqD5B2pnsR/DU
0TrbtCmcubUccGiXjXpQNIbX9elfiPOssKlY+wHpfGKtAhjOqXV+ZCcQhIPW+xlTaVIFRIKEzw4r
tgiA+PF7Mq2/Kv+5NNMxMQs3RzmWMqGmxcrBcgS7wrYvTj2oyYDH1sBQkMSoO9Heh6ii2EbbtXZV
qkLfhcAoTe9sJtcSJGfMD6ojg4jKJH41s0SMfCSQDChiUzfpeQjTByO2QCLoIhI4DSD9NPTSoap9
qU7QXSfKKTGJJ8FVVcjydShy1kt4kVYYQZYR1BDaadv9t7oQNltffR/Pa0+k2u9qkhN5WNCzDwye
bPrJrvemFF6mrH1HZ3abq0xPqCvsPeoZKw3lK05iUTne1Eq2x1FpZ6JsXaonu7LcVuza8sD4G0du
VT3Xs7ST5RQg0hK7gXhzN0+cowKGlOarMLosANSFjdwxJNtX0bIZNDE6o3M/9QsFYhEeBid6aTAE
B/SoDhamcBvdtH/Jwop8VekzN0tQK7QNtYCLgB3G1t6JCSDLQPB5D5qxcIoiUog0ZEcOFN5ozXAB
Om0DkELLFipA7uCVz9nANB1/P/MZJBDLxU/UJ3u5DeRhBKzfmVlxYesW6AZUhuQmoZ+XIrsskhUM
7cFBtihX/UmWF9/WO7rx/sae+9dw0TZaND8jLMo9s1wCGYyrkJmJCutjk8C9iuxCN+xAIimpvOfP
P4Kj817cRMjPeKTvNW1rLnRXIRmiS9AO+FeMKHQZ5c0ZsMud6Wc63w3aj469iOY9gh5bhMx59aNc
P5xYOUUNec7z3SprEXlAdOGmGZikg5LlT9LHaInEyEu2a6b0WPEpSNGD6uiHKSkhEmMEpOZz3ssH
qwwPtF+V9Z7riFMVRhzbi9VVdMs95uCMRTFOOncnJfkJcZDl1X3VvRQ5CLsEqpwyrmazhmDe2Xp7
UyPu7rQCqYgIfJA7zXzV9PcOoX81Xcr6J2PaJ6kNSPuBitjF46FMzqk9U3HtjLw75PWTEd9M2UtV
Sb7koNC6R78wUqZn0uQuKOyQ3zb3vTrso5FcoG5XVQf49u0iNMbbOScYeu1uRrBtYdAjaG+O2bwq
UY6g9HZgNCy0H7reuUUgu8duYx+h3Ruj8SaawAmqDQX4z7n96VhnmOOnBsmGXr6nWbVdDBZPIcEn
mLWyy4d1hM/sEa4uRIdb89FJjcBUhpk5A2SuTdWg2lSjneBIQWek0PAgrzMYyZvk0RMOkid9NPbW
7NyF7XJ29NRLQ6bOmM3tbfsXXfTPQVRoOcf8MjMsuhZQPdsyTTFEkvpkmtMNHV2Zt/tw1UCSDGoD
lyIiH8W3RZc5Dcbyuwr+pBR165VS6ZcQF4tFnRHOI6LemwRSMK++92F7RGx0sllFGRnkmjgbfUc7
kB4zneTc5qY2cTZKp2u2TmvOC1IE8WBI4XOSFEeSx3RfZGGHXmwnLO2ct+I0r+S+mP2Y2Y28fs26
Xdbr59Lo/SZrn7oIz4uKmHvs7szkHb6PUx3gIleNI1kvJXoH6ZjoAoeB4srBt0TVuxHq9SYqwps0
ar91E5WDabwCnxrw7glHTHeanf4AjhLmzFFZghHs3nhspkM/9rtCLa7xAulRDJSmhRHRjeprr9z1
F6t/bJtBeHNLjSRmRi47yZXAhOv6vjO+EyX8KFd1IGWZL1vLJnMG1FU5tQaJLby90a+y/LVezB4/
AsB5u3xe6vUDxgIOlAYjhUvmMMiXvcta9Fhq0lcGTZ/47hj4+qxpTTrWPh8NmuKuR31l0hia8X42
Z7eggXDKZWdS04EjtSI91tm011p9G3ej92dnkc884jE5UBnM0Zgy/IdHPFGsRWKvxTEZe379CiOV
+ZXbHed6w160dxjp+iuhjInAP1/5E08Tw1RN3VJIqlL/Yf+NOUA7F4xBBQTi8treDP3hzxdQVs8u
ptWjqtz//M//sHVL0w0T5bTCw5Ux0vjgxZMaXVvJswpM5i7bMFA8kJib5Q5Bnld487H9IsLiL1er
f1yPK6n4M6lkNn1waZmaNjbRUyZBTWMxL09C+jXPd136UmpBLgc6iqhS2f75Jj8xvDHM3675wbRl
trN8Nse8giqV9ulkImqdGJbWbnvd8KZB8i1hfPHilM8WLHGpOoe5ZppkjP3djSZuG0uXEJ0H5iwi
6sOCbi7vju1o7yRMXsoCn0grgV6Ri2OkaUjv4h9/vuvPX+1vP+GD806B753dWlnMq8XOtN0yHx2o
e8Zyl+2aCkmswVffifzZesW/WGbNws8bf2Us/mYtlDe01+my9nImAnxhOu91H+1iKB/TiHaG3B/C
fDzWVp3vW214SfUQCZh5ror42rbOHeDVi8gBykvAadHxk7XkUOv9KgpCEZHVl4LMYr0vLxrH0Zx1
d4y+x8yYIwMwYyJ41qmHoYGgwvH3aUAcFZGdZCiEY1c6zAhSqmUpGahTD2LU3IpB1QmMq6nr2zJz
NHCvMD21pn5NI+0bqVknI1V/LXN0tbTs4OjQ9q3xY5r7uyLL7s1cv2pgkhurDmnutOa+Qh8X190+
ZMBvxkG5yLNfVsvUdMzcBkoi0kZpAUu79JyRhn8swcfUXnXcLspeVYMnNtnWpUYWICJ1a1FhpUp/
nJgbd4ruLJNEZmbtTg/zb1ERM+NjNlcQrW4tOeEULOutmDhr5ag4OXP4bpdYV7GFoxCBT43RdeTr
kHaaI/1nyhGIBWJ6ALN0SXw5z1IMD1KjLv3zKvzEUIydk6/A0k3F+IcNs2zOFubJVhy0k9g6JYfO
ClR2X8QzfGLL9PtV/tp1flt3wpnrqIscbNmYE9aM8jYphxeM+NPN1CvUqnHw57v6ZJ2bCo6SWMJz
GgHg/v3rriytNMaEu5rK2GeMgjZ8/vdNx02Vsw5LSYWssY/WlX0xshjLGf/q+nGO3kf1moWv//Zd
GL9/rR/2xaxMSwbnlgrggqia6dHQrC+2wU8MgP92hY+7oNWg1avxNF9KdTvDKekWk9ClpG91FcBV
xA9xiCXI0H/ll/nVhT/sfYPWqqFsCcR9yMdkqnTVio9Ksa8qZk4sT0kKfxyLxz8/T+WTZfG32/1g
I6noyyin7AlBcVWJ52rc9Kxg0YnBskISxCY+VM9fXPGTz+v3K340VNWaedGUjFc4H7p9DJFgPJkO
Zu6O35K2Mii7mm623jKonn7xYX9xr8bHwqGbYkSWHHCRvJvT5GFQjfs/39xXV/hg4LeY9PQ2xFxQ
Ok+Lzfwt7eKfr6Csf8XHauS3L+BjSH0oFWU+jLywdI+bH14km9DrX5lR2IoAa2rD++J6XyxLY73l
3/apYZykbnbqhiNZ2Spe+4QJ0225ha70UKd7Isj2CDfcZHXg9/987a+e5ofCK5y1Ka6HqQoGSzuq
unTD6bT/8yU+Le5+f5wfNpRo1Jo87SzoSXP0ojhEe73yuDK0uoEJA72sM0Ytxfv42g35v78n8ykY
ukPsI1vzxz1Z6FMz5vq610xiIze/Fgxv/nx/68//52qxHYg3OoF/+FY2kRMZGH5F+FLJSCcCG5lC
QqFdO9c/X+jThsOS/+dKH5Z+Wuei0xhBQhqywZVEfmfoZyMeIh/jMCA5zKjunACOzpMe/3xldQ30
+9M9fjjZwg7Jb1d3/1qhtLz7wo/P4a64i3zH1QLFdQ7lm77Fp2MXPsVfnHl/WU/+6eofvo9RUTLD
ieC3a7FfndvhcjA/w+h7dTmOhQuls7irCfB8RE3051tXPmsTfn/oH76QpG8UWDMnCozGm+/x0SDO
MXvqQHdey/fhvSK1vvC47VvphPPbFxf/dCdSVM2STeohLKv/vjN0ktSqneiboNsuW91FxPqd7NK9
cSgPzNHe//lqn+wFJkUXUXUkxzn/MMrNJEeJcROKEVJOCnW0vAXlVb+4pa8u8uFdLsUwJSCtcWAM
KXq5kOHsp//fbXx4YbM6RMNs4PhpSeqlMguYgumLUMivbuLDjtaYejgAefGknGLLEMxW1r8oXT/7
1v9W6H0oVYpQqI1TT3EAuOgPP/NsS7fmkpngYa+tEv4rBSZU/LH4ohVfa68P3xptmu04NKhAG+aH
p1d3GiN1TlYFCzag6nTTRPcyFk/ddBOBVv/7b+r3a314jP2STQy1cC1EFiXq37Savqg0v7qb9b//
drLqreM0ssQVeJRBSwhpgVOZwUy0oWVY83xV/XxyFPzt4X14aXmuS3G1Pjy5fC8txhvgdZwXpZa9
Pz+4z3AEk5AmyyE7WSe06cN+LNSxVvoc7EKq+kOEI6TByMPABKZ4aEJ9zwSwq9fSljEGN5p+/Pni
n90kVzRJRlRVU/64J6VSko6zPTDLX0K6/wqVaycT1POFQfBnRZhJ92Y4BEQARX1ciIKhkyhTTEAD
go9Wyei2CBLMfjwnyGc2XPn2z7f15QU/rMbGrPVy6VDS6eQTtgzzVS60j7eG9qZZkLv/h9KLG2Q8
zDJ5jbb8oVQeu06Cla2aoJbR3CCEWMzpi4/5f7mn/7nGer78tv6roYrt6b+YO7PluJFr0f6Ko9/R
B3MCN44dcVmFmoszJVEvGSJFYZ5nfP1doGU3VU2zzrFfbj8wpKZIFIAcd+691sg1km23LckEvwjX
/qHzNA9t+ANUwzPP8J341i/3dNIuDbegOkn2/utKdthqF3KLsGw7HfuNu/n4WvNAdDpQvX18JxNJ
l6GUJOhBECc2j1lQf1Xg4jQ+SW7/2XVOBsTBlxAsY9XHSV0emqHbZhNjCJSjs9uA92aVt3d00gDH
KJaxo/OyOB1YwmBeyq29VDxSHhbot1bJ0b3/+Nbe25n+8rpOhke9Nsj3op+ttathBQXd39RrCfPf
CBbqlznUe576/+7E9vYuT8ZIeCeRQxBllipgM1lknG9f5AtlUYxLUswW6Co24ZJTbvuM/udcezlZ
SgHMtSGy0F4olJL5PfU8sjzT3c5c4jTelFXENNqOOGdEyt9IPZG0yDifzsxp742/bx7g69zwpk9T
ftWmujNiarDkQaOs12F+iYb8mRy7Mzd0bvx4/f6ba3WmBXEhYGdajC+DE5PbanEmbqzkQNr2eF0w
aUvjXu+TQ0ayZKFV9pned/YTnIwoVa5VggqHgE5BzsR+2BQJBa5LGGjenKK96oVy5pLn3uLJwNJW
WZY6KTIHJ7m2tU8yWqXD7ZmOd2ac1E4GFadU8jFs6ermDdyMBda7a6DXHnTlozi3/Z471AcD5WuH
fPMOlahuy3YeVkjlXGPKXDnL/ro8gjvbArRb6kuC/lsJcgNK0JlHefbtnQwwtdk1LgT0ubMbK3VY
dJv8eVhQ7E5KFsJfsqTOPNh3x1B88I5BWFL704lgGdnAm+bQjbnO7qvret0MB5MBlJQEFMMUHYdk
Y2pneuSZi572e6M2UkPL6nKtAKdQ56KZIjtziXc7/R/3ddrpo3poQrfu8rVZ32bWxqaAhOqIIH/4
+Pm92/bfXEb/db2gkplBEhODZGZ/I0gPg+OgJe2Zl3TucZ10addvi6iZUzAmql+xvnM2EXz6+D7e
b3hvbuSkEzdGoSa5zq7dXFfb8ThPMPPskt1GF+HS+re62JurnXRnO0ickPUj2/Sls65/NNvZYKXd
qNtqozyMK31ZsH6kQO/BPLdonZ/Vnzr3myufrBlEDVjZbWjvHHMtzQXQxM/isvJm8W52A3br85nn
eu7dnXToQjcramdbtmxXpO6RV3gTfpXLCtdveE96cJldiOuzVtJzjf9kyaDaQSAsiwYzjyKBsgbd
y/sk5XM+ZgdCu1e/mgAnt+f2wvOS4KOHe7pkIO1kfrHzYGKsKObeGOs5BHx2hJ571QfXeY2+vRmh
7cbIjd7nOv1CXUzLegEsPya45aJe8knoWH78Es+8w9PDfd5fmU4TpyCYy5dprv6YsvjcvD23g49u
6WQg6ThA8uOhz9dh8ySsBPAxWTxxd5Hld1Pteh/f0Jn2oZ8MKE0b5zHFeMhVg1uXcnLcwivTwYJw
dlg59+jm7795Uz0kNFsMEdGri44N9xp6yWq4IE8o248rY1Ht1E1rrj++u/dO7NEi/HNOO02OkF2U
FZrJ6KI9d1vxZT6wtzz3pl5il3gOvHMepnNP82RIcWqY0bXgHvNkU0FKNeN92e0jjC4f39eZuUY/
GUoC13IaxBKcztbtrhXyXqlgBaXiP2wcJ4NHaCWtZo2chUUz3E9Mw7UyUphj6zf62H/7+JbODBj6
yYARCtGMnaAhChQtemqSgCogjd6QmqUikO2bY1GuPr7kmRZ5amwOw0Znkc5T1NJqMxhUaqG1+Xcu
YbNQM8kMEqfpG36dgAZ3WcSRNgFagOLG3Fh+fIn3H9wflzhpc0lBxFk0xLmR3BzmyXPa/Y9G2nfX
3eYf1zlpc3U/1o7qcxo0T5fDlkLrzXhl7ZhDNtr241t6vxv9camTdkfGdhQ1Btl+MkkAnriPviY9
lZTEHqnYx5f6FyPEH9c6aXciSru4yHlDr0v8dgO2z3MOsxhxSjfxknqfM5vp905FGJP+ecXTE2YI
prV0SqR6JEF7VQ1KGZmura1Y3UvWHtBPHIDu3+cIQntxLnL2bmshzxNTPTlFfzKTKmZaKkJ9Xdx1
W21PlfHK8NT9OX3v+4/1j+uc3qSflmSXjj8fa0nV/jJYapctR+iE3uOlvzy34Hgd806nzfkMkZ5G
eNc9ja2mrhKRCMed4YO/kaNJTRHF1R2RrcCGga5YysLXA8x0KSqF7nMGWeuiKcx4NVKn2cYp7NUS
ekNukAhUWOY+7nVq3Fz3cTLK7dD61HaXglFpuNWL4R7mgDeSppqM48vHLfK96f/NfZw+uSDLJzwx
zCGN32KsPOTUNkZfJ3hRU3r78aXem0beXmru8m+m5Fazk1rM6SoZiIGxJPNeM/CYjWfi0e+Ns28v
c7KgAYfUOKVObKfvv0muMqTJuV78ziEr7sN/vvzTtIMuoBdbNtE4KvNGuNFxPe566rWqHGeTg7DM
JcN9n+vnIpzvjVRvr3uyqIlVyEepr5brzHpJI2zVwboyqEJq7/6zNzW/yTdvKtOMOvA7jnEtioqK
+C4Ibsz63IbovRH+7c2czCSG24rCmYgXzedm8wgvt+PV6y7h7Ah/rkmcTCZuljROm/G+wIiubONZ
Cd0zc8i5bnQyh2TVpGpOwQDUSPCDlYtXJSSGMfQzRRXiaj6KM2ft53rTyUzSgDvml7OCGVyKp0l3
EXhbws1/1BDsuSO8aQhmqypdNjB5KPYzRfz3UyIoeAnOPLx3YwBvmoJ9MjK4FO9llkVrjrbhxpgO
zpbK9Moz4dITC2JSbs88PGMeBP48fNu6y3GOaf3pWK6Wed/Zzliu9bW2MpaI8p4KT9yaF/0Szv/e
31Gj2gAr28+pXyjRbyj+eHG8do+1BWXYAVv7plqVT+eOFt5vqS4zphCc6zonTwKFcYhrk2klih8p
TNlGMjh3Xm28d+umoXFobOn6n04F/VHYsaCq6XUJQn01cJPFm7ny/BLk3Xv644KnUwzGFDWIBUs5
VgkA9r6o6rk1zrt94c0VTp5anjXA4udg2LyqspjxvYtu06iLenlJhQcVcl60js6miL/bht5c9WSi
kVXfDeQOzw/SWLFjiT1n636bIx3pSqEw1/u4L777GMHYCYeTVl0/TSits66Ky7kohSLGu6K2j4ou
zkyd7z7HN5c4GcVs4MO643AJKIX3vl5yKXubpeO5/v7uPPbmOidjlxHFvTBCi3nsoK3geB2drVyF
a8qgvusX83KNTdLVvxNMEaTnUEhg6qRNzP3izVhWYUUbeLSckFTUZyoZshbl3Hj5/kj25iLzS3xz
kTBKm3TkwHM9LloPXJOHQNKrD4judjAhz61D3pt1XE1DmEveLY7ek3bfje5Uk+xGC9QoVMV71lPe
TsTeoLbR0DcufKRKLCvzySoqHB7qUobAOoDEzkU/0NMa5+XjNvpe+pn99hOd9InQGbHv+bzZaNvu
xH2zHD3oN3t4l4ITIZMsyTn20nwij93z2XB8fPn32tXbq5+84jyLIqfL2GIbubNQgZx0Pui1bOYT
3X58pbmFns4froaCWZjkYTmviXBv3rMF6AwgEqZpnah1RsJDvVLWzbo9M/++xiE+us5Jj2RLNUkZ
ckd57ezJAsLoWDLU5NSLwQ9JPS2ELZ0lwxeXAjIRpNeqOXotyklKwJq7coLWUOvk7INGFSF4dG2E
eG4rAN0ddaH2PWwPY5OXoMVD3zqiX4TYaldf1WpsPDH1yN5SeaaNvDeOvX10J53fDK1WizSFTId2
bZbpotTFmWYwP5QPHtpplLax9FHx4Sis9XyGtXT3ajCgh3PNr4OwbymMxnBEvfLHLeK9TB9BJbNj
q2Q1u3/KAIw6sxlKmyK8f0Qs/rGepfT976e9//U8/B//Jb/++73Uf/tv/v4MXbUK/aA5+evfroqX
7K6pXl6a47fiv+cf/ec//fUH/3YMn6u8zn80p//qlx/i9/+8/vJb8+2Xv0A9C5vxpn2pxtuXGnTD
6wX4pPO//J9+8y8vr7/lfixe/vrbc95mEA5uX3zya3/7+a25oM1iSvqvt7/+5/cuv6X82ILfUX1L
/vJ/f1Th87fsL7cvRfuUhM+nv+HlW9389Tdd/A7bkw26q6GqB9dCS+xf5u9o5u+mbugUqgnNYT5w
GEiyvGoCvqX9zktErG6SUScYVhlz67ydv6X/zqxrc1Sp8ctsfq3x2z8+6S+v7I9X+JesTa/zMGvq
v/5mil/HEDGHQwydIJ1rMSk5/OZf5wqnUaNhqkGOuW40e4KcvMuOYhIxynhDERQlwsDVPNVA87Uu
mzyI1zVe1rxYWFMHcaLG9+lsCwAl6c6qATVvmwEW6UIaSByPUWF06b6I/BiDtqFVcilGPQOWraex
833KlcSFJuBO+SHJnTrYmWFvARuuEmgPYxXYqpcYae9fBikp71dNamOtLmUThxtbxJ3YxUNV/6AK
1V5RwpZvzaGBeYIA2AlXrlV24Q9tCJXhGJdOV3xvolHKtV1UhXONnizCIDVkmL/voHqFmtdQdRqt
y4nbWyUgDdzNqEHsuYzaunSvSqhxYXqh50kLexOYvr3q/VyQbNmJpo8WNlVWGaw5R7ZLtQwjuW5i
KyQfX3Syu4MgaUS3lKzrWFLDLs+M63iC7XlMEt+NoOspVSYQ3Cq1uchbXRTPGqzf/HueVoG6i4PG
Ar/ciB53azqyLb41Sq0Jttqk5f5xNCIrXClVMNR7aabheOsXYzpTYnuYRhh+HfGgFV1XI2aSmXo9
xejSXqao0sIvo1TTeN05CYxOOM+UNXMcbuXLwM+n6UrF+A6TxlC6ctW5YVQTjTT04DINjNq9b7K0
x9wqLcdd+mGG+W3qirba+oYC98PmsVAOSt1wtgZZZ0R82qowvsaVOzi7oZY+6XmjiwVlcFoZHmUW
yXbrjIGaIKkzh5gNkWlm3bEcSnRFjeSr59T+MO41fKns1x1G8J2RUOKxcPNMOssh7hTrkHLm6C5b
M3KCVVu5AiSLpia4PjvOsVZx4/fObZm0zv2g9fFwUSgJn8QNRwMmM66qECmoAX6qTwxKAPR+qmFI
Sy3sIWe2vo35LrPIo61JrAHtVZvYDbtcOwp3sgq8PdIM9hy+5Ec7pIwB6FeNHCuD1GvD9m2aZzUL
Ah0XlkWZu56Hzmx8UBGIg22txYWCxSq4qFUDsoaYlBbzSd/j9XSiGWOO9rlVvTEyhn7FYTgOWVj1
8tmqA77ZmoaEfVtrPQLzthowj6bg2I0qBVJbKXXy1NlJ+MWxJ9K1Sir6SayAnu/vYrf6ok9q50KD
b/hs6pApX3sZl0dfn+RTVFqUBGUtQcas6JaO0hgAK0HSpr7o0ACo1FsumlrxgZCNA7Ir8hdrqiNF
9j10avBKlgSeFRjlFKByMRGMRLFZvvSJ6nxtlTjIL/sgV4XXCdIb4RXlIrwhEl63n6NoMAzPNUVf
pEs110JohVUzUDVgWor/TPKBoPyxFFBQssH/3hZl4XhN2dktdEh3rqd0jDzG86Wk7VVrCYvc1yYY
kHWJDDQl+18l3TD8ynJB+qhJ4g6NO/Fce0CrZhRR/ejUbK4wH1GS6SvdVVRCPofxJgaeaw6XWxv9
BKxdbRjZtrQdq9pWFhHSC7VwQfv6YoLs0UQSMgDtIFIAEbIg8hzDz+RaDm3o3ivKkKgrJwL3xhpR
N4KrkPEWcFzaV90xjYzOBWGSGAoorQK3am9n4YCdlEX2vspjhTTQoGKdmZadSd8NHYYiVYoWBlGb
qSCL/QymUAEhv1r1sQTQAU2+kJ9lwPNmzEig/1TS1BVMLaJs120cZ/pFahb425IiVOS+t4S0NjIo
AE6nRRHdWhEg62vXakjyDtJWD/FbxWMI07WWqQtYIYyD6sHPDIeUPaYd47rPBZXL2eRCoGOSd7R9
UpuDvJ5aszYgoJbMC71WFYpnlTUVqKOSDEx2HIlA7Ah6d4kbDn+WjXIOXL+b1a2AZ5OLdq/0thke
IjpTDWDdKMQ9gddaX3WKlhyVVnX7JZm0rrHOqlLYTw0vwFlbiTJaV4421dWuJDRh3qRaVsZPo1UY
zfc6paE1l2ntRogSRiViNL9gOJTTbSXUPv1EFnJa60tfUbV7U/X9DZG9bIRWXITya4EQqcYBIZtm
3+id9L2+HeBJKCX1wlTc5Jb6Xfd9q163RtgTauRFTrs28ONiUwy1HzzYNaR0CW6npgTKqkuIfRbi
iQl+WZdGj12pw4Npjb5XtlUfde1yYnzHt52DrIZC0isJppgsDr61NSPNLg8GYHbZpBb20ZJjXAHz
ScAmBXZe/ZhGZBXrSfpQP1N/6sXnDJNTil1q6FughWFXHXS3seEUlaPp31l6N5mbIS+S9D5l1WLA
Lmm0aDMvjKG5DM6orcyGqiMvKqXjPCqRpflwXHAvMRBR4DcT9oJL2BxBc4XfExNJDPPq0ZJFFqJ8
qGB2xhR3MuA0cTIlB7QDCuqC2EBI5+SKD0LLHTAN27nl5PumtBXjEyO0ln3ztR5zwybIe9UFQi6k
CmGoYSQGy4xEb09BOAq9oIvAbTpVrYAnT4OULXhq+kdiUVTRG76ZycM4qLEEZ5QG1Eh1VZQuc0ed
6y4BxImLPLD9cN0yz32vg8qHdR7qgeJpYzTAXi9b+0c+pvLKVaM4vpBBqNy7ox2gXXPSIVn5BhTJ
fZQaI6mJJRKxVdv61o2oY9/AZ0u32xVJHoLqNZ04XHS6myaXOGZi+MgmLKjy0nVzVi+DBX3wq5Or
U7vG7+mLC5DZVR3SCIpifDIx2ECM6TQYTjPe2ne9KBji9KqP+zJaheANk++5MjU9zssSXrietTlN
DkpcCmQ5VmqMAq0UxrKIRiu9VEVCmTJGNC3uPhtVJYjV1ZNSroI4xumtN22SbZMkKPyjzt4ueswx
9N3VXQkAtdSzcNxVMpt+KKYVhnQiYRhPmS+HBpNFjh0942TQpeuDDkJOCR0UwYI5hPZXVRpMI/ie
hn6895OyLx+5r9LeOEo99V7J6dewV5Q8bw6xE4nOZ7BNCwrWpymftHFtuCEHJItBGYbiYbK1RPMi
Mw66W5cVFd7TsbLUo14iIt9YmW2nYGAsnWp6e1RnwCS/IqEdRiKEC2Zp6s90x//VBupfbot+2Up9
uM36/3ADpTmEXP71DuqSfVP1zW+/vd0yvf7M3/dMiqP/TiMQVGJqrmrqrs2u5e+bJsURv4MB0DnJ
VdkygXJh3/2PXZP1OygQOLhsqxwKK+fMl5+7Jk39neHIMkhKABem2iQl/C92TTp3Mw9hP3knFv9R
8qTaBqX77J7Y1v26aRKJChoqKWtEWvbaLKpl51bYpMWixAfehuNepk++Hy6xtAGaK681bTigpQER
7jieDPrHUGTbbrJ2udQZmfLLESA/XS6Fg1SfiUP8usF7/awuwUaNqhgbDMBp3UhuG4UVhS7Tv8i3
ZdrcREUMP+K6NEGMlRZupOtGnEXt/Br9mK86Exl09q8m58XOaRJIXKjO2IdWtdLBjSlajp4e7Yxx
oNZuAS55VyMP1euvjZYhTNnp7TFOjDsHAw7rMjxbDXMZ+sEsO/MwToqLf34uGhSJAMLVWJL9+ua6
qrbw/fG5bJD4Y+t7qa9cMvf0NVaWrvSmsNsqFicwjnnmtOe1UfzaaAiPOoIKCloiX0/iglaRV1Hm
jNWKXFaISc1WxRNrd+FV6yDgHSXicNliQSqkZ+czP1U2JSDbaG1B/cALEbw442B5CmNTXNU3nBtd
oee51YbxzlCnx/wFhyKGzPoYuQOMdhSDNTxlTrzuDXXGNSHJHKSXgRRxOcjPVG1vw3NRIxaMaetZ
YbtW3YcQ1h6ys4XdSk/KAiiveHBGa90IsXA69gF2eWWa0x4wzzodbahm5bLOrQd+/LZwFpw77uuq
DeaFznerLrZjAEY3d3qwasFiEmx6Mjzno11daX57y4f7ZDbN1tbl1mrGCZPJ+OzXOlh6Mp8AuMcQ
t1OB9xqIdHOmKlN7PTj85Y1QlKYjeqeVEkshgeLXxhDpEI0gnCerzr4d421CuoZ/W3V7yyekucYb
IeQyzj1SmGghbntRP+DgGj9BH0faazQ7U8V1wBL7YnxAbTvF93a/yFmFf6PaevwcOhdEGNqZoHhR
aZ4fgkj2UL/p7dI1r1x29ZskvYEzFuNXABVpsjzqJlxo6MQjsJE6eoP0izQvQ1bYKmkzJGuNV1ro
pfZipiXq4V0cHhMdpuaVmj7jDGxY+RXzFStMesqCdTDzMoStgENCsTXFVro7F1pZdoDtSEF9kq6p
I1OiRZOubZ+ayuWAxCq/bp3tEG1JE1HUm1mOEaBkuMqyJRRgyKSY6Nx6JUm+KnBLrEo4urCVnfsi
3CXGGkuuCv8lHfevJhWYlTt2jWAga7CPtDMRbgbup/A3IwD5fqGA1hRrGd4M/QI7FWkFZXhFowuL
S/Zig3tbTV/S4ROkex+bKk+JWT7UEHSGcjkVhwEHuzJ7xFH8iHCn9Tequ4q7y7Ha25SAmBeWv6i/
o69lr/hmyvoZSnsbOmM0O50F5uaDf42pyGSKUufvvwm/D35AnUSCQBjMfux+Fv2di/vBmbILB/k2
WzYbonUMaT7GVAKKstb1RahPR8uvAU8qV5NO5KWkMHtk3AGhWUJXbZsHztPxwd9lSrccSn2lsWGc
R8S6W2j9ZzYfsAJfSnSWwLE2bntdYk9vzHyBrBgwG3F0oswKmhvMyx55PYsheVELE+BnhHzoRZSI
NZxmdvqxr7xwgx4sa4kwLlvEzTJhSxh7nQ6G/96S1xROqtTNA4nLfPbkT2TNqOqlnt0MKAHEtZus
BmejJ8c4xr9A1A5VwJJ9LMeDqFyuAqjls+ZVXZgmx9ejxTJTX/UGnFD32nAvO3nt1Jvc2qTJzVQ+
qM2dOX4246uKwIoFaVpYn43wuSmHxeBGyx5/sZVNu9wuF43qlSgzA8iIFhKElFIiea6Wfo7L/jrH
29TLOpgFLCKtLBxO5vjQCaLAEimAa2X6NiDZ8kShI9vODMoUSRQA518mBCyBERWpeqUy7C0HSSNW
05D9wHjQg/xGZY/stu6TkBhoqrj/IS293eDTJFYqn5NOHlhwVguCNCUBs+c+xBuYmFO0boLaIVCw
MXu81Vk0+us2054UhwzsWgnOZMGwSDqdr1lTQSRmeWQ5hsG0fdKWkcHlZhi6rHQbMPouIhkIisCn
K6UJlrXZTxiUv6f6zMXu4KOKAa9RJ9sVZxkVo3axw9qVLidW8IvC+u40cLvz0nxSAu2o1v3BleJp
6JNqIdJpwIXRtLgMKWFS4m3gi2vF7FFm4YFNkLu50QwINKZ1EeYEUSQUmthZjfpj5puCZKC88eIM
hV+GzIgIziKJONBP0k0ZaXP84GBf4hEgx7oD7574yqZz840q/PupDkJiw6XXFRNWGiMyF655KAZ6
VEx9yUrrYpy1OWO2Kh1cMems3x55H8i/IhjcHF/dEyz1Ih0vdRGjqA8MtOsl/6TJkAsRissu8qIP
t3X5AOlvn0+dshM2TVOxiHAAUVAuK3MTR0HxlOsjG+waOzXQRxe6f4ztK+tvdEXVd05BLjDpO8m+
ybWRfZlm3Y/hwGdC0bYX+lNqj9Y1R7FzMEYhracKDphSF7oZ6tcysfRr0KkPtm9DM3WD4pBkXeeh
dMGwZBbNsokwwNRKxXRtghOOFIvHavXbRlXsHYMQpFXTuYmIml337fip1YxDNvXUxVgVpHp7ajwc
N65XGOqVb0BVTekdN6KqPxspIpvBaC+bHlwQQdDmVkwl/vWgcdcl55RZHMVXga4++EaiPcmxtg68
IaD9frsDq5trRrWVBUR95Nj18vVPQ6srF2HYw0GNatYlTfiSDVGLOkaqT2zORpSRLZS4iRC4HoO0
jRyojknmo9RssdMVOKMDnxCxILB9KCk/J0wnVwT1mTDy4NvojMYRPGK2Stpg9BrLVlZgOlECu/Ei
ddMHIsjOziTUsjCyKiWQ5H6XZUeeE2hf9oWruojctSbVOzvWdqSa1ss0qDHy1Hcs4tZVrFf0cUO/
sIZg59ugm/nfzL7W05SYiBNSzGwNlT7qOMLdZaGXjdmt1cU4ePLQJhoC0dvoUQTklr+1MgSUmsaU
kLr5TVLI2crkIub1n4SL6tvvdc60+wHcPwnkayXMptW8lOyCbBkmLDwyiZyDIK2JFV7TmQdCs/2M
ImCbqVayLNzuU+87JQBlI1tUlu11ClJNRzv0CfOnjLMFRcfNIhjLaimtKyUXxSLz694LiO2t2jxI
oMa/gP3tF4WMymXWo50uXso2Jepr4GDV42oTaiFmkET7MaqdtiaCBbV6XlYkw4RA1tC8hMa2C4Gn
75JBv9aTJmSOatO9phvp3iLXYFE5JoNNEftXg8CbFBQ4L6VusZJX06eK94Rma0LFFM9Ke/hMd3m+
7jlfu3Q7hp+4CuiSZmotbNzcgxnF23TgbJphYZd36j4meODFDRBJdRQ3Mlc+pXofwosGZ2q15qIj
tsOTpLpOyu62qEbhIbkuBcseO1+NaB38asLSkrrjym+ZMtI+2AQGsZhE1uiDRup1kOCwJq/iYY2O
0avaGFh62s0Ck/IzglW5Q8WxZ7zWsLE7dCrMbZmfMG0a99HE8CPLz12ssjL2j1H+QlDD8nQpH6u0
Vjc5AH0w362P0liZkLXZlYF+ASmC0w2kJaT1uLLiNlr3zW0cxjZctdGgZ0GubqZkWAu+LnwOALxk
YJDsa7DqhHyvsgglpUY4cmqKXZl1SNpksowIE14UTWGh8uy7ZU8TSGN0PpHKa9KodyngKprsKSAI
EhRIVBuY9wgfQecqPe25NIqJOkV4woFa4Vl5lYC3ZMdY9X6SacE51tgtVYeg++hC7woqk3N0Gz56
xATrN/dup6DqEI3FOM5qNLJnPLO/gQL6OOJyXw4ZS/Sqr1klU80Zks8Wvv6GiXrWag76uOC0Q+Uh
Cx6GAhmA0iNhEKL/zLCN7yzIqmVI8t6Srd1K75pxo3AwcdFQEYWAchuOwDH9oX1gSdIs1IHwq2KG
uOCbYkbbTxh0p9bzc7xknZmPmz4Te84LLnxdzIGq2kI7rd+4TrRUptzkDHAmvLuIfSqKNiuAjEvb
1O+Gtv9C3rW1Ea7iFX0tt0rscyrLcSGCDjiYmBKjrAaL1Wj3stNX5EwGtM3v1ugrSxj6NypCI4+9
ULrozeoR5/uwakrzUgy3qIWfJzVbS4ulY2D37CgUtpBwsHjsKcqsxhZol5PWSyrBzjFMVcxmoqMY
THdw/h3jlKgmwlZYfKrPSltFZejXciWYNNxe6ktEuMRPqXIdcC4gqNaEfQgrguMltk6rxY+jhLOJ
AUlZkcaW1+oPkAubbcdZ3spwinXmNyjPlEZug66zj2gBJIdkR9OXBn45zVrCuG1BUxtAppl/2Xia
kW8ftDSfVm2iiYtAcdS1Y8qvVUeIQaq9uzHIvtCDF1VLlLsIjOou4bEi5VB2MfvFq8TqxJVtu/Z+
TMJ95BhIOMphOySOtpPVpO3SaKKiKsv7BYDrYN84393RjA9+jJKr+W6zBjlQ4NseXv/EOjuaAuW6
tkLMQGojGPU9I3HVo7SLaGcVEnq6WnhYFkZvInNXSlnts1y9D2Jd3SZ5JS5fvxCIFJc+FOaVps2W
ngRv2HzKQlNp0mMzf3n90+uXMhrvBxXXGUbe0qy7ZJnl4w977DTQY5Vqe02V6Pu+8qelWzpkwcQx
0XY1A32Wi41aSFLiiNpTrf/Yu4N5qZPHszSz0VmCuZdYknUQ6zYA6GDMUqAubH7jbpK7SZaTp5dp
vHVNFMhhnB+LSrgrK0jwQWdCIsViyuX4iC8JeHm8A/khSCs0Y6VPnRxhagE7fJ+rHTtSlwMu348q
jgysKxmhBe/8xl0olRsuatOaNmJE+czpyE2C3NwLc+HeZY2vHEUR7CNA4AOWuG+tCz4KxaZAeGNV
m6jXwmVF9+TMLLnPYhK1erfsHh2/uNGMwnOGTL/O/YxiHzfZO77vmwDh0Lv4XXXjBxYG4qLXjl0Y
N5eMRj4nhooXEzm+yVnz3Be0Xe4g63dGK54SngHFXC4uaIWhGsnnNpSRv0uzcSAmZn0f6gDmCUKX
K9jnDgIS8qv0OkSnjYltHxsYQEcfT5tPgj+cfmD/cEYuFOXVUZmhc5my/nIalQM7uukgChNxYZKx
Uq6my3Q0MS8E+rAfGly8lVbdAEg7OKVg+dUrT9CDp9k95Byhn4sjBzDZJkJj2Y6P1uQ0IVtLGklR
7HlI5m3Foc5tpg2wiuYpsm7bq9gyq/u2AeUeyWlFSmULDb/o7trSuK8zc2EnSemJhohJK32wb0wF
YZB5ZI2BljeqW7zu/jYjJMayHydIVNc1DPfwk0HCwxryOsSBjujYSC7C0LLrHVTGFulP85nXJ001
7A1Wqjgu/e2EclUZrxSHMOOgaeuG9r5gDcZBWn7QE/Hgo0xaloP6rQ5ZF6vj5wnZuTfj8NT+2oVm
tVHleNnnmu8ZnH2aaH0mpEtBArEf40pmSpQuHL9rvcGZfc+ZAMtPjlpa+4LOvrD94Fj7SC2ncN4l
1dpqikZBJR/HMdJOX2IHWm/m+eV0U2vXgUsIpYrMhJWoIzik6w9BVK9GkR/GsnzUAws7RG8tc8pj
Ltikfp66uiAcVXLqm4ftQj46bncjiwEJCEeQLCYLAlCjdjmEpEd0OLraRCHzsysYL83mx9CtLMh8
HCVRdt44TxzJPQr9iz9iLPJB2rOGCm9clR2n5osXvF7YAXV/ocTp4f8xd15LjuPsGb4iusBMnopU
bHVQ55kTVEfmTIIkrt6P1i6Xfx/ZZ67a3drtmZ1WSyDw4Y2W6um0K/u4TtcDqctlZJvzWYzUH64p
qXqBOo2lem/nZjNww4ysYn5tTc/l948PCe9V31I+1VvTJwNqf62VF+MfRr4TCyXYoD5AEcI4k7+V
dXFiryZLwLK+6ml8Taz1XNfUP9X2p2iRcSzuBi7S36xed+HTBPNaxNmFBYs4h7hUQOP3FrXc2RIb
iXia8pnGuu4JqQxjQyF/sqGnoWzmCLaxgRdKnf/51v6apKQ7EwPXyo02sm5j1tdXlKO8ETQJMCkT
n+IgdLTaX/2T2iY2mzzkEtu5p5kpX1fuDg7JHAXAMit4MMqLB8lLm9RLopf3fHXevCSnIZfs5DZl
b6TyI3OZp3LjZ7IXrhvVB/PvnWMGL3Nd3eU5CW5SvpDqfghaGjcCUlTmpTnYs362TflOr+/XqCdm
DR1sbdf4kaMkuEAnlFnqL8sZYjiWz352nha3jUkqoSur7V9tt7i0rulFlZs+kWieRZWaPx1Rn6e2
VidY/KPB4E/n9rdEjCFN+wFf+8Fu+yYKAq24NHw5kGkRtWzlgchsyg1oLsY7Vsd+bfyQQc+D7DVR
l7hbLt2HpU4+IVUfZ9poQ8f9RNVwGlwu4UaFOKfjhTwtRXExURMFlgyu0tBLE2Zl5Itx3Yic2ziI
xUF3+rNcGxlN5hM8KLXNG8q6Ajp2xxm5V3AzYBRK6QkMguFe68fScEG4+H7tut4HAaOa1R9EQQNh
FXp0XxsXt3nt5gT8U9X3xhr6LJh85/fzOWgVK3AMX1wvuzc85wFfyLM7sma0dujg8tEKTQuMqH2X
D0VUV87LNPAY0hR6le+kNwjIsq1orKea0zuljTuu6fTt0+xiZkEd2d64Yci4ozOQ/8kqX1uv3Vke
YzOJCYDflIMMpnfT0jNDMi+wYMl4kzrea1d6X04wLlED6xpPxX2GsifWZE0Jy0gIgp8/7NGLxzWh
dcuKZy30ZiOTWm2zFYw1q95B1WuaoD9NlBZxELBtrEO3WUW37goPooDzdM9sO0Wuu/I5Tgs/hhNu
CqLBqMWcT2FFGPJqu5jmmqeyzJ451mj8kCgQHOtxNlFLEBZ5VlX6lizqlXH+dzRdL5Zq5ucfEUTM
83GW1csC5YMwON8V/J0bcxqXxKgjoOSW79Q7kXp3ePXmqBqKM4L2gY64nBoo48fMrAH5BSCGCCcv
wiO2MbJiL3Oq8+jIQnnMuJmnNNpYKe1brkmrLi2xmP76DXU3yTImERf2yDdKkgaMpAJXsejG7DsY
kpSan2LdsyVul9UCp5FwM2URbJom3RfD6GNVfa0QdO3LRn/+86ZLzJL50D4EblNupiK5HVbXhEw5
cnMuI9dvkl2WeOEu74Yb7lBOJBLykNZkvRPorlAO2pcA2nzD68n3FopNbv2QJS4BOG5GdqdICnZZ
en/rrr9fV7Wp/PpnHZyPiq2pppOYRgJC3QE7DP/dm9e/uLK+DTHCf4u/tZP9ddUdq/5UafHkNH4e
zcvfrBZPea0uBYUyjr+ePRV8uLVhbsxiZvrz97Sz7JOCKlzZByz4axOXXZZ3BSqjwO6+JqoO3Tzl
+pEPJ3w1b9Ro9NhBEocFDVTLZbWmZy79RgSzaV16Co2wfUXn95MPwGQTM+NQDOehHYEPZUrOfPPO
Y7qxve5DaX7GdK7fLcJaRZqf2t756w3Grz22dP6iy/BVhqZt1uPON+wDUcg/lbnLrfRk6PDvEPDx
U5PYAxTxSNhtVsZJuHyqhS7xCojCsgtKINUQRktDU0o3WLd2B2Z2JWCSCgGcFOmmTNNdT+lut29A
Cyw67ElFWin1tF6SdvjO/fIlN7tTRkmKVFlcZMlZctr4S8tKQ/IRgd+/GbNxbo1nvxx0TDoIzJvv
HDxRB1stvA9PcZwVmebeJIOo8+mFrP8OJQBLbTlseZn9Obf49+wSlDNMhp3rd38zmjL7xWrvnU7c
LDPFrK6m7aWkLxI4eYsub5XLFhnia5/xgxcAsNb4T6N4fpiLFkzGZVvIYGqC3H5YZ/G4ogYanOx5
nOWZJPpkW7QeUGPYE2ISEEgQ5kcax/ZNqyIKpqBvAyavHmupuaZXfG/ZKVdt2ACCgww+nbUyo9Se
nC3NAEdv0r9zUN+X3vynNdpD7WUZpfGdij2fuQYYkcFkJpg0oWoHTcmTY/m3Y+nStIvGGFuz+5Bn
62fY1ofeao7pUK4bDM8ggoZbUuE33AqWQyqbx2Vdvj1utpw8yaP0YDOrpYs757UsFiqCufLEpgOf
4fdvRemthLevL9YERYGMPnIk/V2qpF/Tog6VIz8yyvljmCxvG46oOAmJhdLsb5Zra6ySw0FRibPr
suWnztNHR4zH636irpWcJEKCpdQG1YV1vRumOtzo7q7rToO1phQoh/QijyX3K/kqE6BNATce+PNz
IbnqugOS2dm3/yasgCgt+a/CcEJ4hYQO9FY9uMM48rifeAiSSCn6Qr1ufm2m4c0XtCKV0khIYa33
xoz5xjN6d6OZQLaN0R+Kfr5XrXiwR/qOgrxPouSt7WtIRZG+Iae6Dbh/w1GoJ183b9cPTCrAwoGq
rjAztglFbYv55fv5tgerqJL6MZNUaXKLAEqkVtxZrtRlIMEng8it849wbn9XFah9LuCRpRpPlc0E
H2oWba7yPzL5ohzpdh56N+4MZ9xZ435chmbb4VmPIGyhPHZgWHPsZMlj7dOA4hv+cFINU5tDpdTY
FgbVpMaNT67cNFFbieyHkt4F77pf/Cq5ZBskZZRgVmraVN9aOW8F/YhNAJYjAK4Rqp9QoD7nTfMp
ugO+qSePGL7eK759Sb1ZgjiZhck5UlKymVV0VXvTrgiHBnUwDJXj/NCul0YBzv/IH9YXe8mRygGs
+8wChhdkl8pT34TNEM7ThmStMtyE7fqS9htKTmgI7Q/93AH/+xbjZsiyF7DfcMhxPzMBZDcoAn9r
OW/XYvjAm3rOZWVE195xe32wfCRm6qpgnoaRe/N03/f+FBUePeT+8DyV06/26thZ8ueptT9T1avr
25nQwAUOtnrncrJfRhriuFpQ7xKQygRA4ZNNdrIDcL7hzzpQUovSZZe6nFoT6i0gywzQzjqWswLS
NuxPoxpvwwXJqwg/DC4gCDnJhhPMJKE6mZ75m3MZO1b22fPnSE5cy9Dcb5I8NqNi1eW21y19X9Yf
mfX27ajX3Vxmx9IZi00tk4tAtrlxGw4GbI5uVHvjYxAE58IUN57tfVMsxkXC/OsuKoeqap/TELK5
rNJgmxkml+cFAXwlvM9k6c8qdT/cPp9xRwO8i8x+Z5h4yUPqmVGqmCQlDHuVAqI3C1JrBR7ZAZ6i
yQgonFv7h2JanyrdgiV52RIVRfUVBP1+HPPfqW9ryE2ascLMOw6juA0hT4g6DHGaJTz6NNzT5Z6F
QIscfovinUhoRCQJqxq3k4d6U3fOt3KSSzdsHbevY2nUCcWeXkvfZs0jn9A1tuosth3rtAr/Rtcy
3TqtFWdKz6e8IElRDz7gMouYdmxzo9yl3tS2mKFI1RPS3z8eAyKK9eVxHfrvaeEEdp3xbSn3KHn+
6qyiA86TaQx0etsH0gPux4ZlgyfPdVDGNv3hPOftuAOZghTVlb2tbFouQ2HuebHTQ74Kamj9qrkN
7KGLrDy5uMHMd6m4uszmds74Q8XgPrjNZNwlAb1svcmRoOAALfbL0mZSoeKxz+V7fe2Om5oZ4aQB
Jkxu6y4gr//K+pyHmpc+pUW718o+tom81QWnitd4Mq6dcToYPDVbNmyj6Sr4/8lHp+jwIc/4S6i9
8fr2D1rXkS1G3Y2dcccW+1KH82VJr+W96GSy4sXO2gdhSS8O3YxLhViDDQDFQ2omb/1cRhMRWNs1
0e8dYlWASfN7GsF71oAPWppFdjMHe/wAJ8asbdfl4U0xtE8SJeYOGmcTFN10ymV78qahPPpWOlBv
YD21ZRpGVVM/ZEb3kOgVL3ixXHK7OouyjdoC1fOYcgB5OFQ2SV+u28GR+C3NbCdmP7vN3bynmSf/
MgXFymjkbuuEY8CC2sroWBOpuAxdBbGTNnzKNZXetG44ITN/N65bqyjrc+3/IRwo28GH36wFYoox
/BhsOcRQmThAis96heyqEPUuaCvGsIxpvfJidKN+VCOu3Zg5Nza9XosVezeIvfJzvBZWj9IWMdcn
ypSteY/E/4RQFZnr8u6Jmdbu0H+n25em4ajK8f+Qh+2as4nA2eQOa2XfuHVevClZdysuQtZpciEO
M48RoYK9KAQTALUsSs/wb5QLhBRqnjGhWzwbhDGDW3w7bvgb2Fsad4APNJRFI+cZWb4m+ibA6WPe
MkOVVPCIYrv0NR9Sz3GryzthoIqQ5kPV3a9+xS0nFdWjmzn7xrFjBCA8NsqkdtF4b+Wso8lKLyHl
catnnXRiumx1mNoWcYtkYNgVSWc/9G3fn5bGeGzS9SO3+pvCpc/K1JQrWjQO+ylrvxXg51OeBOfM
BjLSLaVLgIICQVbfxVMmEyielqcye/LNEbB1sal83SiHy2I1z+OmpPX8mBgfeb+QymuE2JX8nmld
XofF4W+jpLHVNnU9IRZ1aqPsW6xJZ5+4fc6HwMQCQFG3HphDKzOMG2f5wOZyn+WjuleTjFFhrqe1
uS8XL2N0ZaA1nY+hy3+TkjOB0O9NTzbkp86Xd+iromrzh2mBAMycEqTWzaijbvM/Zu2po0ACU43W
x4pEIsBNxlVzpvCmBo7M+oeBD/DslPZF5DUXdWaqWajPwM/ugtBL4kRUDROp/DAToSNvWfhmq7zp
k45h9dNem/qQCaXxEVjRmgFMuJ0Vry7lXv1PmC8vWLeyLUFct43Mngcj2Jo2agUarQdzeG8IyMn7
b+37z3VD77zpjS9U4j41S+OxfgouaZ7/ZKzBJ/6cd9vuruZXLpFjqjdI2mgdz/1xbxjrycRDsbGu
7V3KedYeyK+kOzkw9Es6bPJ2fQwFEKQOsu1SD0et1d4ysudU5Ab85a/vjI9jkg17x0CIbtBGDOmr
UqqT2ZgOTq+aQ1f5F7F4W0dd25sNPEtBMt77AOq2uR6L0q13OLQwhdJ0sNFBzzXcLMaTqREdzro8
ja5wbpDlLVu2pHajLFq029Zitfzzr1k/aR6j5r7NvZKBrgDeGorxTytuVSW/E5Vm922ghn2d97/t
0sd8zOEeowMqzhUBGl6wTchPqtPmnNf+31z3w3EeWvNhHRia0QCCHTfZg4VYIuzs5S7Uo3eUUzLv
ZTBauHqqX261y91U0LxbtOqAXsWMixqwQAZ0fK+coUGfGs8jhxwX6eQmqOWrKi0znieKzewgS05j
BafvFDShJc18zsPwI0jm+pCkqBXCQZznHl5SucWrY+fW40tW6eomzEKMTYR57/Nx/BnmrvqazPJF
L613M7VFizojcU4ySWGAPaTv3lyt1Fsu2S4zggAdXBE+D0hW1rru3zNgiFLjc3ZLt3oMzDDSVj3G
BOrobYisOXadgxLpaaSeZus01MLRGF4fK0Xdc+dQXtowcMwue172m3vI/YLyMST0211PSSVuJLaK
zeKLg2mXRzMVG5tOrsM8rs6uzbxs66w8BZ7bU2ZWuW9jbi2HJmRXCFpzvqrwzQej4UaSdLuuap0X
PYzZIVye56Vbth7H8tEvIfyHtn/A2myTK2N/u5TYEV2XFhtICbG1cxFEtkjag+oohO5AWGhhXhCZ
VONzk7fuYcGb8Ywg9KnpScCtOzs4rQwJNYq2FyhBJuvGesfBKe7YoG8pKi+iwL0Bz0dOJxtu8nX3
WZcrAxikz5ZIgqu8sfsL0fq4aj6OWg9sLf5bM3kOHctQg0Pd8q55+q6VJSb8DDDLaevNFew/57og
l9GZb1hcYL2Qi5Eoboi9oFt6pqO6CdQrFkjrWPQutJ+n6aWFjVeHldvdM8BZjn669jkesVhUYtnZ
1JHt/aCwzlXixgWyyNVUxl+nBbUO8iC/N1DZuSZTzJXZNom4+kRABy2/vPZDcau0PW+T0fL2iW7V
22iEjPjDFMQlBG+sBzt8HIzxQu+5+jN1mEZM45qhkvixJYT1sqrssQm4hasuRXpqjiiy5hV9yDLf
Ye5kqh3yGL9KeUg5wZ5zKV2kdu5j2QY1rjize6mnqT+ksAmxnSAVohlC3pBpehnslYap1Zq4S2bi
XGKTbG1aom1MkvfObFDDOdu/vqec15pazCJP9j7RYvGaemS8zjyLOf3HjTtNf31mVGBU77ljrnwx
MsJsaCc1740uKyLDmJ6EHfb3HXCjwbh93yiHeaup7lB/XK97a7NbPJdOWae2tkPQNgfts0MAdmQH
LsIeC3xMzkv+mi5u9VVM3s7W9ve6WMXfLNP3w8pa10upL1mNjBTHbfZos4YxZPqR5jR59JfpVxpe
dlJJex7LzD1qHCYcCGV/mJQOeTDjQmTDu5cu73M32TEmVnVIZQkaRus2GGQtbigFu8pp3W3lKqI3
B362teFZVRxdlMqn9lmjVZtBNqKur7Nju0yxMmz33uvKcjfw0oyqWdlYAiZnZuBN5rZfJKbL0+88
Bts1G/WhqvhHlqAVXYIvw0F1JCbGS+UjoAum/r5whH2DwzePkHRIbJOcGBVSvDtWFHowfqhQ2eph
wgK+IQ8PO/Yd0oEhQv6TxP0o/Ls6OWaZRKruBoSBV1cBOGa9XQ1bSLqMIZAA1d+hE3yOlVLPrTen
R/jxTTF7JrZYYe7K1CQOB0Gc74JEV9aUvwi3xQ9XgUKYY6U3ZdvLp7WZqxs9/emhD0M6n6lLLI9h
s9AQ3w71uRztSPRMhoYJXEKQ/W4cxgkNIIBlnWbmn1miH0CptefjwrRnrn+GYAKCmZJvW0wX6LV7
I9TVLbL0EaozfLNKPD+NPtvY1HHX2u0dkNnBykZSskHquIXawIyl5qJhx2rO8kenmvLHVTYIYq+5
9f98rSpreahl+WO0XnNywqw9oXd4M/1m3HtB97wUofGiTb+4m/viO3jUUtfPyk+GJ+5LAU7MqJiC
4dipH9qRuyccJLGcnTvDwxDhrMnZ9aTaK2v9qYfM3aPTaCPDr8NLN+vwoj3RIYICKh+Let0HWg6R
SyvTJagQz4S1nE6d28lLGaK78J3lrmSJDfWIhZLzuo48xCvSLnZSFBaaX1O+jYO0AdNkcvvPfyZ3
Zum9Jb03Pqz4aW+tpX0bGnM/lYH97uWGjnFReXg2bOc9LDHTJ/XtkCfq4joVord8aiKFYd1u7EMv
CReANqT/q+qDt0HBW/dS2jeiD7y4qWo6kWqrvJTWOZyQGKVrX0a6K27paNdRaRg0IeIq3Vvroh9E
8NwAEW2WrvSPXIi+7GBtj9iknbMwLW+33qQ1X6g6rGVsVqA37YdRK3Qnp2TNuGKI6jyZC/HXZv0b
JuhpzNw5YQBLQJESJnY89LHfTqfBJFf0+uy1vbubQpRbIR+WbV/mbiZWnQVGvhVN9mn12gxX0i0X
F6fwjb3GBgJsO6JbuSItwNnd1OGzMEDvrFwf0sxiwsbCj3xvpTvLD/FRd69Nfg+MeqFALGH0zrLt
1L7NC0BLsBQgovjyIkETrpvdpNovKYPMxyibEdQ4w/SQ0WvS+hJlF9Kh+V5W+h4jyHNa2hRLiOSr
ky+Y/JkllqfM8z86wU2uNZt64z2KNflIpAsFi1mgW7s3JLuH2XAvpcjfCgdbOVqm13nstyPscmQX
wTvpI884TbH+evnX6AJ642TeOesccBksDqXdnDvff1EVBE1lzJfS/lnz+5XX0g5/Aa7MG2mNbWS6
IxqWRn7MRnFLo0mDTNCqo1AN3xxo39Kp0bHRjJrAg5RoEusF/Ar8waLktngyhvBRG8EhxwC16bKy
ovKWA1MERGJTd133KYRQv2xsEHLuEYduYY8Ck4jbVP3mjfHs0sbb+L7c2AVFME1n/05KfHYkDmDh
ds6j2d8ZAOLj4IOoMyrnuQMdzrAadVYfwwqPoO35E/jehkiFV3e0bjWzS0RuhduRFvGP4+D/5Bd8
bir++p8ZKv9iFvzfWQr3P801zmT4n3/U/0M3IUjFf7NmXONe/iWP5Xnqi+qnzobx419SXP753/7D
UOh5mAZDm2wqolgYHwRRK//hJ3Stf3No4CXPzHcIhcdQ+F92QgcTIhE6nm+jicfCdn0V/2kntN1/
M6+pfWR+uLjq/P+Tm5A/7V+sBj4CFdMlgwXiwqFiHBkrv/7fjCS5kbCcpDnsUiuDbpxz2Vlw254B
uuPYoYZMzBeuUj21DiMd1XztHv1bgR25cdZsC4pfIbGYZIvpRBneCIBnps3W7sLFvi+UGC69YTOB
yqAASMydwQlfuX3Bt0thr+o21CHZsZK3ghuHwB598WmK4YReyN7otq0SMwJ9wi2s5ifsNJ3aJR33
p6afDHlYirUdH0HlreFUMpAtcbhWVv9UONpgN+1HJ5fx0GGJu8+ncYAtYOptqg0BbMb8UTXXeQ0+
pLa5nJEB4IN/jQYcyzAgpYiZ/PIe8YwonPVJpHNvHLqgNjV7iT1zTe7MhtmossLydQius4fOAgGV
vKQ0lK+ANTnJqLqxu1PBOhjvCzFjOTbDzsXMNRAwFZgie0yUctqzN6RNE7Uoy8cfP1/I5/Tw3rkn
L5lMYJG5HulzLNauPqAen+ezVedD/e4ZHdz1HJSVitOUUf5ke60GBHPg+Ve5JlsXCltsXHiv5Yik
GeitaJP8u0jmhcyYZeJ7cI9wjXZ5cTEnENKQuqIRSKKlXSeRa2okX9vMabBn11wE4MBUasjyxBvE
3coJZDKbyA6cqlzeyEAx5247emrK9uQxEBCTeIjydm3QeRKEB678VJRLl8RzSxzVB5VDkwv2scz+
uDEm1YfbBLN8eMswzPFFioRkE2bpclUaQ6Q1E81j7qedrKI6jWZShJsUlrfd5lNmlLcrN927JqNm
a9eLxVyOYVf0SJ+nLBmfWuQA3f3imc2MqMaYkfQOPGVvuqgwAkfz1XFF33rW03Dv5otE+NKJsTkB
Fl39T64S2bdKVmXEJVFH51b4xpNvhQ1XY8il36paQbsG1Y/tLXdtYd8JmspNpNCWm0ULZO0cLaov
5/2Q5sxByCpMnAFTxUiFTrI6Ol4j3bsJ77fYoJcnervC7fG22KrBHhigQ3Yl2ZU3eQeMsE/zwrb3
pSWG2tw0RYd/BFtFMt+VbtPCxo3Z/FhSSsfFP88G9ShTo1gvtiDtYdpSTIQlsqvDmkiLTISkbliI
WGNDVpy+ZuMtNueZJKj7qUxy96lfuYK9tgjzBjjr2pJ/DVDp9M6iFL6GqpileTSQjwSYitekvgH6
9RaISjdY9sgYuyyaPJICdnMwczKpVUsqnnMFub3IVn8o4IqjS6G2iSUvRPecePMMONSmEFwaq2cS
Cd/n8pUmE73v67R2zPmpo9+qURDIOjfOgH8nE9XbWmTBDZNn4B/LBGfZ0Qm1RhaSOF1NmVYORY6O
phj7Hgxz8v2dJ9ug2jsOocJoYoe1vu20k42HXOatF4H/lOqYmcqEgK4cv0HFTHgzKQ54W6IyI3/p
bua34McZrikMBHFZIUoCVDI2kyRaZrSiprbIMHKzRd1YFlWcO20PxONedfeV0IZ73Y10wZ/g1RD0
Pvhl7fbObTlN8kK+BhLY2kO2X/MWRlkqwb/7UF8IqrSQRnu1DcMeGuk5mQL1EljCuZ1UuJRbXIor
z0Whk7s5m9Qqo7ILy+xu6og2qjBOoheP0Zcq4j3cJhlq636WLq/lhjmlHdebgI9kCO7ttOvWTzd1
0fWrsRns29ItJJ5HnFmms2l8IbNYjiTrqA3u+po0iYoYEYRhon9oZF2SV+KI8jiQa5HsIMBFyYcF
KctujOc65njC9mmwm1u9GO7HEmbAG9fxUAau+9U6obu2YLcdxlZDMgZ/meEkFJZUjyHb0kjG5ZBZ
z1alqkdLT2F/4FsYaLPLafyrEjGJeDZUBaWWlimAK0OrjJO5RVXt4sSyHgS64YcaffFDrnlUOORE
+oJ+ZkTM3oEcujqlr8N0hnfb1PrQFr1irssDGmQMdO/vziyG9AlFKzSrSU7M99zxM2zl1Ohby579
997UvsHaEACtQa6T6WuFgl3vjTYs1A3JYon+8TpneJB4ydI/bPjyrR2yssGQ4OMk83wgyxgfSnqn
Lef6znth8Le1W1Ft7azvb9cm90iq6YrcPLiys8n8yXKeo6pDy3cMERN5R9KxrEedtZPemBDIbPqo
McSmXXPjPEtHgxhoI/cQ1fYreBF5S3snLexpl1WDE89uHr60pAR920uw9JEivZpcFTaug+h6/30y
3PE9CIrwYf3nCVYytR7D3Byf+ln25xAY7yCR2116PwBOS1M0MBtQHPXe5TO4ej3qW9ll7b3yg75h
Qcvg1JtVSWxYOsP2+ihZEV2OP2mpm1tBxtgX+STpRbpi+ut2i39aCjE8m4NtHO2+VCXIdhXiexvW
C79gcuqE1IDOoXyysoLYtdnCvbsscjnY2EluuzYNv6fCd24hwdhLpV6H6geCWFx0VfbyrkEYhxLc
VZzg3WIYn+DT7dVjjlxGAGBWiO9gBZqYAKeZ9ZV6MnjjvcC75bjlmJ/teiLTmVC1FjElmoCJdm+R
DklCPs9opvHaDWjqp7VWTyRCrR/BUDr8yJi1MhJOxz27YPWLTgY5hc40Zkyj7C0mA8zB2MNoWGWF
JZayYBECnFgGiEsWN0ojKCFsmU3ZXsM62zNlcL5k2snPchqXm042PKtuN0KQkoUVeluzrpI+RrrU
Pk8qCOetK66NKm5dsmv7eQLIz9f1e704+GFdm/aqjVcYdYc8dvLHaISQeAlMGPso8dbybWT7fKpo
2zxXEuddaFeojBz8h+sGTNx1L3ZIR+u66XPXmQ5WF87GiUvuIp7RWHg+I5TTu9Cm+dqhgG1BKJdf
mfrrm+nI+g04qBURT7Me47qfbZO80yWxUIkMTu4elWznet+QL2m+pGKcKWb1Z5yklrZX+zHJCRvC
uqdpLrCIhLVvunbBja4z4nuOs0ungtyg9B/HOLG1UjdLmfI1Ms7mFVvfaCrABOIRzEV9zYnZjnud
ynRAsDKMIdkxBax4VXYL0ci0E8onAxXoBMAN6LerSJPzXswxU8sZ9ZqTvwTADE/VOk73ueByvxEO
8OObb5gYW5Rb+/ae935dfsJMqgHiyJ7XByMLTANRlnbGrUuylf+45jKQcTBkyKWgDoYaax8w3J+1
ynyM+1MAAYtaAR6wbs8VkcoAyrjF+vvEMiuMMIWnCih+7VQH7KlN94XO2RkP9G3bREasa7fqqC+L
yf22LBCvc4NxWG+TqTF/xqZ2ik1TC9CXZsnD/GCNvYYb5BfTx67NKrI4RMc8qs2isHZrGNQGivDO
LwHPeAg2ZVOm9Z9hXAy4xWTpgiAKrSHnuB+nqWOhj4gArWU7CKSzcaN9q90uXnlVCQor40SemUu2
0LpkogzJaBdPBZIkf++RlTfc0WLhf8xYU4nbT4lNeXOXQpLBqswufG5sD1fZjJ+GLSH1qgeYMnSE
KS/9rRCTwzNVuTxHX51XJtXx36k7r+W6sSSL/lBjAt68Xrhr6EUj6QUhURK89/j6WWD1TJEgh3dq
3iY6uruiu0rnAjgmT2butdOky1FEBa1uXhITSNIVreyddU09Jw0OWaLnifvqZvmR6P+t5h8xuIp0
VuFHkhgULSAwb69qGWeuzo6uu62L0s3wyCK65rVkS25jkzRyPh/urQad0TRZl0xVN3QIKtILIfT1
xTCcu7o1F8FyJXUgZ1WTgRmTLDwzygYa+9cw3IJlrrKKqEE0ePtQXJVoxdEpYRhRNV1o7SjfTL06
oai2ePtaHujf6e5SjvIgiD/HXB2PeSxVT2oXGpX/+ROvjJ5Xsnt+CxdHWTWIqbhyy6C93/6WwACR
AmlLcRvsUozrS7rHnd5dnN5P9xD67GEn3c3P8T0EZ2xj0DBe5E7knnvxG8Oal+8swa3hOm4oqsmX
fvszUjTRQl2M9K/LBV3noRo+yYj4myeLOqzFqgwo3ypC82AqiCLVhupRj9psr0np8gB1qqZcL5YV
zSy0/FF0CFOZm7CIEIPO++bbBPjnzFd89+KYKzRr8Opo3SfnuvnF7B6JYnSAtIJcpLEa4iMiDVL6
qkkEQyz6VzKKTNLH5Fjp3Up4GU+xJGYOo24/VKUvbd5MGuPpk+SDTh0uK2UBsLn60czIie26MyKH
gH3wobJS3rZm8K+5qDlBLxvTmd+z4hj+Zrn8NYfJncDhkE1EeS84h1c5lFTNUnmJLMs12aXvGy3u
DkaqFk+A0cJTFS3xDQqvuv7noxqaLEGJIE9EemTz0mktyAKdLD3bnUiXdxDRAQWEyQYOmnvQ/NrL
gJtHembUd9uCLrIyJFOkNgf4e7sJzZEW0nGlwh0QF3x1qSCPGWnyz1fi+tPfvNCXQUzdMFgIqi5v
+BehRalfDbiNAzXaTenasyqQXgqE8q6Wo4ciI1dcLHSHfj7sh8+mAGgizIGvpWyYPNrMC0uge7mB
lblSepzDc3ZQ72bK+mB/j6ButnC9kutOmBgBIaHVPQGkyO6kZIQmHCBDpCNbWSaMj7j/6QDM/pty
9sHp8W6J6qIqSZrF+1QMPJnX///VHOWLBVpn8N0qEYfuzM3NzOvPWbJ88AJVqhwAmNhJyVJupqRW
0hgWFprprlq6ZGclNUFZWMbqmQ8lv/UfYsXxNApPIikKZxTl5bdPU5hxRfJwhNyHp9dwMV5Zzyjz
r2s//G086LviR3yj2fl1/1R+Mb4lZ2bnW8j+X4OrMktAkkR6jbTNUw49pT9oEaSqlu9J90WOEnuq
Twq1/c8/2QYY9u+BoGNbwNN4m9b6ul99s1igUhjQ2+Cqvn4sPBw98IUV/MY/R9n/8In0FdLGaW8Z
W2e+qFta2KWp5ZaaYNppFHCLKGPhmIE79aekWc6Zdb8Fw/31ZOtmtFq8MBfNzStsaN3XRJl1YHwZ
XaC4Pnqsxym9Lb6YN9qV6hBrOCGnbPxFCv4geP/8xZ4bfbPOdfI/kdwweobbTn0J4sGDMn5q958P
8+H3e/WU271SlZOkaft1HGqi9EQgatmRy0CWLDvRMSm9M+N9tMaRDKiipK6UQmuzbVIgU0m/iCbx
i4qrD6qDXeR0J93Rr2deZ+oIjnoG3/P+KCYjpaxfkYBRV2mqfjtHRV1DbwGGxA0u86vV77Pah4fo
TrMjFwLJmSf84AEphyiGqZu6qiraplgRxrOQ1yJaZzP7EhAzcnfaBdPz569xnXtvDx+gS0R5BguP
mbkNLiJjWpIkhGDVggiDb45S5zoLYiQRlwvyTKUOz5jOSO+3TYlqj6jq/JfIf2xWQ5fHQ9qhhPfW
3YyktWTTPx15hl0exntit9RHs35mE/vgKTF+ItSlQg6XchuzjNlsBpbRhchGj1FwbPJqp1U9IhzL
X2imyqzI+fy1fjBTJEBA7C+qLNK5v4VBGuaAoLRPIm+0B/yfC6e2eUZ3xhAxuT3nFSS9nyqywsTk
AgPHk8NoMy/7KAqDUad3u3NwQ0zuZBepvitgHZDuMfmlG9cH2gB+8Mze8oJSfDt98E1gVIX9VJXV
7SI0RmPE0YIsbetGNzgk72I3ONDd6stO+SX0zlrgrHP+s/E2kyeKYmUkJgs9+Ta90jxpn9vPsIUX
roXrgq/OfMb3Eczbx9vsnXQ6jRLK7hDmtLxKTveqrnlyclX1xj2thGdGe78yXo+miZt4idmUJzCn
afjJNJ+EvhMkd59Py3MjbOZJIvcRbYFW6A1Ve6+h36/G+enzIT6Yijqbo6KuFVaD+fh2i6RXu7c6
ylneWMlHCDy2Do6+6Fv382E+2EZ4Wa/Gkd+O0y/zIkhkupjyYeGjMfWEn7FLmpuO7NyhEIEd7t76
9TLqP2oM+N9V/f+/gYTXcvx/R9jvKv/2XDV9+xoivP79f5X8FfU/IHpyN+VyJqGf0om3/ir5K1io
6DQDEIb/VfFnOv6bIExd35BEk7OUA4C/WqO9/yr5q/+h6Rzopsq5zpWOxMU/IQhvgmdZI9XC5YZK
lEo2ybDWHeVVWAmuOiuAusv2etxAG2sc01+3R8tO/hQn7UrxgWLuYTPYqQdeM67OTdR1Ir7astYf
oBK/i6KpU2Iwt2fPHChyM7WdbKNF0naEYIR/lH8RRzggQc+6hG2W+L+Hg2hAfonXbmzWH7KHhJzH
6gIFZVXv6cfpH199+g8uV/L6R7x/or+H2Cy9Vq8k2IsMgYTSFW/DKzCWV6jGndxfToKNOudr60Fn
u5cxThSc+kw8/eETsrGY5poQgB359otKqhyts4fhZUgGv0bzDK725cL97vn+HsDc7MNyT4JHQP9l
d86E/nIHkM8Wbc0rEZIlO/D1TxPTJz90V+Y+9dbIPSDb5GuH2KtuC/uc7/tLV8r736OwKCj/SURO
bx84D8rKbIAN8nsGp74b3fTHGlEM3U6iYWzXO9nT6jnf7OT9Gvc2D4E7/yx/fv7VN/v6y7yCEc5C
pkRJEmYzr0pDn8eOFjmqQrc5z6uV/gxh6fNBPvq0MDNpEBJFxaR/6O2TUntEaUYyBpDh5Rg8Ssnv
z//8baD08hSvBtimJMQEWeCkMADBkE2rI16ji0M3RuSglrZnZ7rMUywbzqY5P3p7r8fdvD21Krka
NYwrZeR4BrR6LRBXpEafP9+5YTYrcx4FKYxmhonVyV6C6WaUMpQq8T+8B717jZtN1ZDlyEpRp9qQ
f3E72YHpM53VTVXDx8Mufp/NEm8CsXcDrhPn1S6eGYBWzenlu02Ubj3drm1aqQt7qA61rzuYc7iz
4uTSHeRR+/OXemZSbgnrlGRJ8qwPiwWGRsPvMJRnPpukfrSlkqkiiSSxf2kvxoCvnk9sYiMWKjA0
elbDOpP65svclckxl8id7XBDCo+wEumP1czfoaW44EZmZH703KLE0yl9Wc8WxleQ5UaIAgHucLOl
nqI0RyGuh9MvLE50t+SKDqgvM229EQyPZhoRhpM2O22Xi7YQ6ROoFFQ00hDAhM1Vi7VOt7cpGPlR
hHgBf8mNJSg4vUlXeibSL1v1NQdZ3M62zkl7A4sF8B9/v69aGbJvtQaEhpzSm2gWRDQWHwbMQQ7T
yFbalXrzjRaZ2FuWPEDfgHH3klS1j0FUdKoWRdiHamM+Bob+U2lzfwqhWdMWviC2rZFWKemhTzh3
soz22QYBPeX7ZtcGdXmcs3ABg0pnQF/jZVRGauhkJe2ugDjiCyOTDhY1LGdAwgwi09UT8RgHLX33
afxsmJRyh5WFTp+DS7G2ozMqk65oLvwR9cIhayxPCgQACyDd+/hmMXU7TgSvsSQq7gKoogBHjhxX
Ii3HVX1Q9rz6pzkkrduO+docMv5Y5iY4BdSY2qE9DAj7dwjrHhdNddJFPkXzcKVZgeL+SxVI4Fc9
V+S6hoQxd380HBTpgUJFMdSHf42qKY+REcrUKAuET9NeCIe7HuYe0iAVQePaC97SAG5GDy2oWTtG
2V4pErnzhA6rUsl/YRVy/a+m4honNoJkZ7St7+CkQPk01R+1DkqqKJGRd0Of/x+WFclTkpuEgHAI
N1vi0sqVFKQ821AYz51STbS1t/q5lbW5+a8bB6lLrvycJwQLL7HMq4XVj40E/dVkXyL2upL/SI6y
T/fxkTfkm8/RfvqjHdcTHCKF+/m2sS32vRt6sxnnAeTGPGDo1tW+rqbT2Wmy4Sdcn9+i1nNxEyG8
ecrNfhymU1fBeNPsrp1wC5D27aT7ukKTxoBjoElTfA/zN99//oQfBSZvht3sypTbky6DL2JDSLuE
2dJ5pq/a0i68zY/Jte4QB17Qj+Qsx8ldIxNMtC/PvWblg63zzY9Yz8RXXzjOpKTsSl4znRm12+9p
4LvIbpqLep8+Kl7vJ45ld39iv/rzTPeJnR5qpzphIkJaEuKSk3uVrdx8/mLWgOyzz7EJ2BIpsMSy
4b0UbCqVcZdEGEjEEKzvPh/ng5PJxDnBpAqprUXyTaCqNPqYpwGfHQFA112KoEY+H2Cb1GUOW/yb
cj+HE/VZY/OFYy0Z6tGE/an6s4u7qt+cRk/3suO59PH7yMXissdj0OzNfXCb7FQrzFqsIOUrtl8l
2Z2QaIvaGWMQ6f13YRDulVS1KN0q2ua7pIMEf80qNDv4Lt1AE9XceK/W5KwgnztZdgye0aw457sL
Pno4ygB8IfoZuNJupqiMVLsuJcC9i/pnLhXQASngsMw587HeT4fV4VRT1+icf60X8dcrodaUEFQ+
j4ceCV+EuzVIIiW+G47zc33Ax2B/7qt9sMcxJIBAauE6NnPb0hRNRwudx3w2Yb94hlf7hGSoN65k
R9yby7nNfN3G3q4ri5YmWkOUNQ9vmZuUf6kvlZlp6IlQ8uZuuG/9wAFhjjjyODt8OO9s3PnBK+U4
5PK+pg6YN5sVRidC0HXiQMO0Hcz2y4iIgL7AYdxXNivajdx/Hm7ykK+G3JyLWt5bUwj/0G6z52R+
yJt/fH1+++dvjqUGS2iwT71qG+2tZdxnWXfuM73fkalaSC9pHeMDlYU+pkOtiOW6aaRUSYLD4pdM
P1De9tmE8PuLAWOhG2HbIOFo6ZunUQBXLKEgKfbsq7f4eDi6nV2nl/qv5U6amRwoHN15X1cuHcFn
ltv6R29nowEmi4q9pZBb2lxWMzXnRkKjMMutuqBBidRHeEGC307cyj83K7YFhXUnVv4ezdgmh0sa
orqgYjT1dnQlZ77M/dSWsco5qKfQyX+eebgPvuHLrm9Z0nrhljYPN0sFtGZjUAheAj93Iy9OeJuS
nZzmfS+ee5Xb0QjSqEGZKgoES6O6tllmaE2naglk0S4u1tGmPQg2wjKY9+dnzHYT2Y61WV+91kYV
3eS0UdoI/snjUMYzbDx9Jof7jH3epv7dsbMdcTNHAWH3Kqa3ot0TItFsSlASsC0XjzJ4NVvnE+LV
CmDIC9wzX3F78Kwj089GoVvDdER+uXa+io3+vh8ssnFdEO6ba9wvaZO1S7gKTH2Db5Us/9Glyo3W
2wIN9Rfden8IuEjMCyuHi8XnP2obq25/0+ZtSFYgqWBouGscwj26ln16UD2OpjPb3IfDmLpM2oyj
ly3v7WE4QgPAI0tah9G81k99DNg8cZ/4nz/NtgJGPEFjPo1rJiVUi1rY5kzSl0aYIN9KTKfBqe7L
u7UGll62jujpw67zzw643Xa2A25KYDoSa9qCJsSsxzWBRR9D5KHEJirDIzv2zpVOtzHTy3A8mayo
ooED02a4v6+gotUcuvXqqXMHHdT6T8Wd9POX+S6zvA5GMXH9XqjBXoSAryOYfGlFvL+7mQtF+EM/
ipeKx20bzydbOeX+82RPuRPsimMBQvxCcdNr9e7zX/Bum+UXsFYQ2MiKtJ75m1CtL4YMbV8msu/N
LoRsj/TImthaAxrhHuTmmfE+2I3ejLeJ2SyojrgRkn5ZM2nLIThY+aEXT3gorFeU0hv3C4iIM4OK
7/cFi+4o06Tuz52Yt/12cYgD/acgQheQk9ITzac3S2fe9Z3xhBWCt/R4iQi57rRZ+0Ajqng9JEZ3
q2kCHMwk9rHcIGUjD3asiMJ1WM6dnSbjN2hA33qxquyxTr1Y5+Y3D6e46Z4kYbG70LqvphnSaQHG
QQ4pSgcLRGmD/I+vy3NoKzX7by5N3wKjFXAVqe/A5rh4jv7CGurQ6YCqVbW96ojI8PqIJrcxypNS
FdFRDsphj+usfB2CiMfXoB6B/hnL09wsultQn3bqsH2QygqJA9atUa9oyLvTq6EtA3fQDPpbY4FW
bk2vvgJp2g0J4vjBwuIvx2Ie/dFlOTbAMLR8L8rtlSnro232FYqTvHqKKcPg6zHMjpWbzw1qcdId
+8yqFKgGK6t3JRTOCGX8BojudQyYyhtFY3rCcsC6qkk77bIF1xLUWfBa7xeDm2pG+2QSWr8yOvQQ
TEzYsekabirAiuNCVfdtHN2WM0rEDFrJpSyH94Ey+1I3S47Qq/0urDDIODNn3k9UiyQNvQwUIfS1
3+3tlJH7LinKriVJTkrvILtq6qxZFDF01mI/eHWOr3Njvt/q3o65mabISGuGZUzVhwyP1sHhOnNc
bORODzG0kzPrYhtL0q3x5hHXy8Cr07KRhpFaC8NhOqRXdwoTQzUfTcvvZvPMsfH+dHo71GabEacF
aQJ9snYoxdfI+/2W5G5bk9EE+xrdzo15pwpfP/+E58bcbDWLqLaZsb5N8ah56TH2O24x50/Ej/aW
1xNlcyAmKSbR/AeMsPanjKzVan/245/PH+WDbfrt+9ucSlg+mFG0MMhaghR2gPUe1qqq4Rdu9XBu
XnwQwL0dbX2zryYGhtRB1K8TQ50ZbqGdYVfbGAGSd6dRaid6wH1UYsfArc8eEB+vAdIva+s3/pmb
OGbGdaGf+mp9Uu1ZpXlQutJ35g61yQ4PuXMr7n0gvj7p36NtVnkDfCkwSkbDiYddm9pK8RR8mVzp
Udyfe60fL7e/x9qsbmOmEzRYGEsQIMZH+VcZeVEc/Bm67hmd/uH/NGX+Hm6zugF/p3I3M1znaEBm
95kXcLKbJOz/V3X4/2GK0hJBbwTfbet5quYRreMm4yX0XZqak3i0Ju6IR/eqQOrgXJwGvOB9qMbH
Y2cmT6FLlOA3C1zQpVjARWYBdR19b+f5W4K/mtPqPSK2vJBqt9RrjDrAA1UKNgJCrN4hSfrZ4b2+
k9EE7uS51V3Y8HYqqcBKA19t0uMYpLcppGP4+tLObDu6qdusPPRxk2JVOk631jiartZmC0Ubg+Sv
YhqOGjX7ygS/luhP8KhOwlSr10uGWrgu2wlb8PQEBr60tUFN3AE+WV7W/CFRv5e0CgrrknxH93DX
arqnQwJRIxx0+sEmr8CGYiJKm2UUmYNuHfEruU3U/qAYVHosNb3LNWWPM8Ml7Gsv7bRTJFvfS7HH
/a3HQ6fT9i0+O9WYuUOiOlU4kHFE1t1lEw4AwRQ6lpkDRYdreFMtnKV1F0d7nBiNgwYK9QpkzLTD
Y8o8FIrqQpLUL2QTI7d0lIu9NoKuR7QoOVE7ivu+BkpqTcJ8E6PzvKRO8xPfoquuTxHd1NrsweBa
7GgQ7/pEHFdR7uAu8zgeaV4XXHjyotst0WwjQzZ2aqEfgK57uD/BdQ1WkwKz2qtA/VBnWaZfaPV8
02Ep46E2m/dI4tx+rWKhckc3SWErWStcBqUumZJXszKzSCI6uCAe0rUqhsVUgQEtlbJAzqGtyDqe
dX2x+Oa0lMdkra2la5VNnDUSLRTeKFdCG6YSF/PpcYSiOrd6W/Wj9XNEC/NYrhW8PiyEYwzX1Acq
Buy7B5summUMWSzvHtRY8sa1FtivVUGN8mA3kOFoBNHwJA0TpVCoImwTqSeWOVitebnQhRRZXHgF
0kE/5QYY5nItQaZrMTJJUpMv2tjRWqS0qFaaXfBVLvTTUt1DC3+GXgOTvwtotQ4xj+2Tm6HFhDjH
AlNZC5/JhCGyiCLaBh04OwjrApAWIYojs4gQlCt/MqP504vCTcha+4YbACj5mFZ4c8R2vI5LPKmo
uLZr7VWwyj/WWo0117psQYEW5+tfTW7e92vZtiyJGAMgv+wTv4u1tFvoy59eUDJXC7TqV9PjNIsB
iqviyDKvCjjow6aG01Xe/jDF5QpZ7nKkWdARgA5aY/8dRD3uC4C4y+TUMg16uJBSkH2dwHbkwBeK
MvIE/ZcJZakDozFpJf/YADJs9PCiOxrabOMi6HaWCNGgdeX4a1NNe/DfNhlXtwRHTRHSa1NyylZ6
SOPMpWBwSROsP2W52/QB5hytj3Wam/fSvhShJlu4Q7Fge0ywslm8zwZoXc1kOV0YXuI+caCH8FcR
CacYDFAL9K3WGmdGUp+VKBnlZGeETw3SUrW+Fjvju6X2fl/XSFAnUikTfubwD3bFmNqGKQRY1cyH
eCq8KJpPHf9jpeePlMupejdeoJpOSWVB7OLHQpivglBy1L63yTrdgMhyGuYg9m1ehH5TTCHWQZdW
St0Tw/ui4n9WsUOz5L2aAHei5D4aQLHxC6gLTEo78RjRZiW2ExujeQK6LnlGsnhqbO2lJIO6WjtD
/8WMrP3SydinEF+iiI6znln2HfmWk1K8giiC+LPbmXJ+myJU3UkxZnlTjhYQb6IpBAbffou1n6in
j7g22dP4RxSeUgTXWnxHvOU3cOqXgG6M/IsRG1joGfbQmxSgMWZA16vOIK3C3BGi3hfp3clXjqJQ
8yw/LFhwqbEC+tuHqEv8EqM17oR7/NW+NiNZbzFxVPPrUnO3akg5ZN87TKUHFUUzAOBZ5NQ2uTU1
QGf7VL/AONRHlutEAzTizPBNJWaUlXCD0Vide92gwIszpQ5zxRhIDVppO5BlpzGJOZJ4nxjkxHCj
VG9MvfL1sfjJl3KiBV4mmtOdVH2TSw3WmBnu02i8gEoOmTmPHNH6EtX5pQCXD8WMrZv4D6mjmyjL
tyQmXBMM/KyVgMv8NH3DBfYan6yRMnes7pMq6z19tHR0363oykVpnrpKjfcLxJw9pZYYrGaIn3eX
lwf6W60LBNXGdUqJF6pjICNQlCG1y3qMZUUi2SbYlV2LBSekIERBBB356g/xR0G9a8dtC890csw+
vUmqgl8KcQHufJO6iKL4nlIk3CnJktzrZTuCzG+b6wGmxlVexitKPIrya3Hsq4bvCtFE043cC0au
htyZ4b3j8Ilhh+b3MraS9Ad2ti7EGMma3ZdM0n+2/fygSsjyrbTdB8GCg1UT3ox1fT10/OMibAUn
sZRr4CMHQSsgRkM6i+fBj8zkcumai77X97CDarsSguvMMH7MYfA1D/ovPQYuuwzGhC1r+aEctBO3
yKsMaliQZ3+CMHPTFhWdcTPAPHcXLX9M9dCDew2VFnNKWcn2ck+XAfpi/Aj4C7UGmQKL56qytEPT
KyP0G+PXhDWGEywGdG7ooOikcXouugMNpSN48NmTM/4pcRQPrRTe80mBPoQh8NsZX57loirSk1GN
pyrBP1nXVhVhHMnMWZyHG07ZqIAIXMHd3quLdjCb7k8zCjgdKkcKXeEuwpkskwSQx7ghdXUlsJUG
B3yG9vog7xVB3kcz7gxLErhpmvrlNB5SfGfHFrRypNDrEZQnNYTQYsTJr1jGHyjqQdMO5hexl77F
XfIYjtauUatHcYG6LefN4xSD7RPD32ltfoVufzVK4oM8KccyWy6WIfmlQbUHxYSxGiZRv8dAf8ZO
CGuFZah2KB72Sc3/36eFa5aRW8kt1MoivknUusVrHCgTlB3y0vUxVATJrYtSc9QGH9FUghgp6+Kj
YCgXUBP63QCwB7MWLkFDeV/DJHyJI8rpVlJC6VDNZr4bjek06IWr1d1DFwY/g7r2kXbv01y9lYaq
3KFhR0fZYaNpyrdBZzy3bAi4FHpTGd1RxrmUpB6wQ3DJ3/2zFay7qMyuxhGzdNO6pCL4JFvJUW7L
QzolV1pBn5ts3adahcGyKd3Hkvmzn4dxN/bd17oQiAGYMcBmM3VvoSm2W2l4XM1R1BAkjBRKyUE2
6cNbtPZKyZib2OdgsynFhyDCt2QZLjM1ptssfcjS9Ns4y/68unHnM+ZsA81Rff47FMy7JmLJQfZ9
5vC+R7MO8Rx/IJtfFZGOqS4lmTzY3AAQqebiqYUme5it+fvUzvfVqIC60JxOX4HrOIu2QuLiukw0
kOCPIc9aTmtQ+ZjEjcNEgIwF82udiNMo/C7M5QtUn9GJ8c1Wlvm5l6dLcFM1KLMZ5mdiHQEw/hLF
6WjBJIaCAfYrzWAaKxCao/EE2OvIgjhOJjDBwFio4lZslKvjxwAQiN1b/Yn79++BbWln5hB5S4WD
qV5OdLFdqGMv7Ml5ecC0nQYHi50kwJtVm/kCMohtRtNe1/OHLJEghUf9CZ+LS6PMfQ10VWr8ySdO
pk6r7rHs2ceDwF2gVgZMO2QSLybeYP1PqTYeTYCKUUhLVqWLbFqK8KjBjOLaNh+HSbmwxvIyAkGe
jMZ3jdM3rZXf8SAJWNxovwNxxlom+T4G3HYSiXyZUQoPyojDklzEl+UaJVhC8aXuUzvSzRshXwXM
cYrfopbt625s3ZwZ3fQ6fmUEPlgByIfAgHbTxBnOrFWG7mTsHxMOFQELlWaEFWpNt80Q3cDz/V70
2YNqNpCrU4Tsc3WSs9TNRcXJYv0UdiDuJxn7uiwzvwHZhmReB36o4QVYSE8cJmggJQY1c+2ROnS3
0zpaWpZk3LXTfKkXyb3R4vIaVbo/qblXxs0j5psxjtz1zQIlczcs+R1bPUAlnO9iTGSxFXCgPJzm
WvDNwbwWTfEgaUtCLYigkBOnwtNwAL+Bq0EEMlshvF2GYI+L3FeuAj9nLaY5T/LSouUmVu5D4OyR
2T11hvVEBd2R6n4HyusEIPK6q+Xv6qgNtmJmCedX9BUOWA7WkieKS8GvRbInvULj1Rx4tTANTqoT
N0zFqRbiH8B/DqOoXCt6/9wkWmGzzgrApErn5Oi8dvGEobeW/YnmMPbxnvqKu5rX4GyTsFeoRc+2
HtC6hsMXx+vAz52qEWgxrxzEaUjD+ix8oyXSlrr2qi4WGPOVXwvCt1iNviVFyrSSfscpFhOD2d2q
dJhn5FaxMse7HkpdoGZHLOQtmvnqwIPwA0ezGms6/2rdKaS2vIJtQU9eaXrYq/jVoDwOpfZ9lsZ7
sv0470Yw9WvtiW5ElKBgHrCEVpEnBPl9DjDmJAbSb5nPuKMfDp+R7EJqKdhVlgHNq0yTlsAzaIov
2PnQnG7W+FhYeNPZYjxc6fg/4JE5R3tBMG+ldML4sOJmq1ZtvpKjfqZBXXiVSIDUFqzWVJ8WjDGj
5iJPim9z2MtwS+uZ6bzgfx4lBTQt/nGaTaprLaa/vI2deVFZZ/R6hfGfTKuf2DWfIN5cLmU0sTsY
l6KZeFJP01CSxHdyHH6HEONnNFk4Rt14Qw4ocJT7y1QTOKJy8yGVFVDiUYIvtdlHvt7jBcrGfNcb
pR/X5gXIwhtDiiPEudVNGES+FU2BncQEmAXMB4JPX8+CGayocCu23YmmVFR2Yhj/0HKm4lRl1V2b
vthLimscNS3fIU5yyKj1nVYB7Vem68ha1P1owrSPtHFh6yNIFTsEIcNo3stR/VXB7A9SR6cBGlq0
It6JPd+4T1aXoKzBkAknzBFa2cSdm5ZEXx6Hi1Atca1evg7hchOqRu8qgnmvVNmjyhGSTuI+Hs2L
JKvvQFHddRbzMi9uoindCzEku8GydposzA7soR+zSrAaQ93aYe5wq2A2GuIAW+v9nTGYp0pt96IZ
PHeDyVGpQL4BbLPDSfog9dJtAnYEuqDpQDk5ZsWLzUrlSznnyFJFF32Zfsm0zq8iA++bCge+1DC+
m1J9A8USoyojvm6gH7qSNK791iPeSXFg17027cBHHdkmL4q29Iy5/1IE6texkrrdbMgECgpAW3Oy
xB3krx9qKV2NVvRDDYEIar3PjmpHC0Z266VPrD28KxV7adLbAXMSvsbMx42uTQWPqWw6DF3jq9l0
MSzpTVGtnJbGo1Ad71pLPeB4jb2ZgiqB4BGjjfZJSsvbTBiw2iIalPvxGEkFNPvuYu6iQ6t1dxkc
6R2KpoJof6YXQGBVZYt8EbRcowzTp+xwW1tYaiml24XKIQwXHSqjdtOM6VVsQryMzIssrS/MQTzo
nKC7ecIkMFny75bR3nE7Xx2EMA62gtJPKyjQqiq4w2B5va48m6H2BD9KcKbeuhNCqWY1hn6Z4fk3
rfkElcuKTessex5W23YpVgfNJAMyWBIG7BVOGmNj/MnwU9EF9QY3qh8tdTi7DRqqlFKBT+aC0XxG
kI1reBLcLT2ubxEgcreeqb9NRgnpt6RdcGrU3xSjDlm5Mh7l4QnYUX1BlJVdBFmtrliTyBWwWtwF
tfqzz9v+MluG1g7n9lj2Zf1VSmIIWWsNzWDJuwtlNSQOdD5OuJpoYfsbf/KHZuln6P8xl78pkK8w
DAgxIcrHnRBRsEvX0p20FvEslTQLTFZWWl/APVprfWVQX7Vr9U8Ri8MiN79EyoJT2t4FhSycTPyX
f9Yyd199rSTSQMiJs1YXo7XOCPF8htlv3Wuc1BGlSDPoThGlyYESJYyY6kz6/IPShwwtGXoBmnQa
gjYZ7YYMD7aqoKja4leCMMH6JRdnijjSB1lzhS4DiuRrtUrWNq0yVj3oOCDRcD/ai9deaRcatB5z
ZQhc6Lv+q7lTaLSip14782zvWv1WLbNhKLSBappEF+OmZDWrUlUYxF0MLNrhaW2pyBDejofmfI/D
B5nsN2NtMtmdQb/kYDHWTFNFf5U55e+1L4gWpN10h1GnO8ke3fznHnH9Pq87utZHRDQH6sLURDpn
NqWrMCrGGVePmXpjfoWHb2ujLTngQZ3trEc4ck7+9HlR4oOS3JsBN2WsxFA6CcMmvNq84aLwch8N
wSE7GmdqHy9cqc2DaXRWIX0HRWfRyvG2gJVPRQF8dpJt8wGakl95RbFD03GJYNYp9uqXnv6GxsZH
ddf8qL3qsj3J5yRDH1SWNJViCEpxhXbRl+n1qoY2hLKymFUv01gxOdW31jcPRBi28iM520v8UekF
idoqvF/1gcZLPe/VWE1opkFTamtPjvJ1xTSIh8UG20aff+icmzUffMM3g20mDbzZJuo7Bhu85oCx
3V6h0Qgm0f4fTxWGoc+RNhwKSvpmbxFCI1HAHEpUb7EL3eMTeRD8821T7xRyDGFIVK1IWZmWpm73
MJwui6hPFpJY33Eyc1kFa9U9BgnMYgfK73GH8Ni/P3+6j7Y1hl17qWg1p918s61lJLgwE6SrSb2c
vmLo5dTH4svwUz+I1+JzdKfYnf+f7J3HktzYkqZf5VrvUQYtFr0BEDp1kkmxgZFJElprPH1/yGI3
M5FxA10zqzGbRdk1I+uWxzk4wo/7L4L76KNytxL3THvV4KgxTFANkiiri4YnxCrYwS3wrRnnWDu4
oDipo1xbu24nfrKuLkd7j2+yCKHOK5M7QlSW5Fwlr/VkKizRCSt7eBZuzSO9azDagtN9ol674Z99
6WKPDFSNfvK6ms+80d8cBPwA3ZCRYQerDeB+XsyvdgaSpqh0RtbklDowbUwPZzPRy4N8j4gDMqoh
WALaHdwoz7G3MfSywwcG7UYarTNSFUWI3i5OXNobytwnb6MUaxHf3YmLiItRlX1VFalORHWnba/Z
HHCRcdd1OLk3EVEdNEt3a/v+/VS+GebyItYpggsTElBO1nwS09sea86ViZzX/NuP9TbCovWP4YNR
acrLsJoDUuLct1i0AmJcO1vOzh9Hy6z5zSZ8ORNerQrqp5EilgSKKX6YwXUwPSg9xjTSPlS+XR7U
uVDsNhEShirD8F3c7H+YZhp2ZU4VYvBSzSyztJS/ldEYu/HMQLsc811axvKAJ4POGQseboT8dkH6
CcLU3nytB9HXSqU2mt+F+Vpe9i5leQmC6K05cxOgyrwNEqrqEIz9NDo8Y8seojbuQ+yxcCM8hI5x
L39ubvRnXbbV/W89q/8vSvEfIBlefel3qhSP38Ks+ddTmD3/5H+/ZT/+1QQ//7XDbvzbjzD7Wb/W
q3j5T/0tWAEO4i9Ytihwwjwki4YQ9N+KFfNfqTo6Z0hKcxcAnGYt/ZaskJS/XuQqSO9fJJk0ltFv
yQpJ/gt8Nf+/Gb5uoI34jyQrFukLohgz+BSWC5JhIO+lJReKnlvSRUIVuRlAQ8hSn5o8d3l/OrU5
nELB3zfVUzGqvLwxVRHyXQ8C8dU83v19xvyLHspdzgzW//kfi+v490+YR4R4hiYhePV2NaeN4UcW
tVPXvO6u4s0H6gCB+6zeCtej+1Fzqp3lyjvpy0rUt/n376iIsEKBBv8L4+Ft1EjtKAygpevON4e8
UUAYImH8gm3GWXg1c3t7Fv0OB+eMdpyJV8gLSvbVsTc0Fi4Z5hi5vY+zhR/dNlXrSIK4VWNENJU1
wcW3x9D7cIujr/X0AgcOwo0FRUeqRHlnK/5aJrUWZXEOTb2u0dchikGu2EEmt5rZCmkNvPX2uHs/
mMUlH8sxKCCfT5XT6hRh6zU8kkwKxHFWbS4vi/OhDPIV3i6zS8zbVaFHNX2TZMLmIcy3Uh2c1Kmh
6CYf8S26HGleX38u3N+DIgAnAw8UssK3kajmGlk6Lwh1N1O9un2/Dfb/i+ft29ThfZzF5EWDEE+0
ZZDtJnGIgwKvLnUbq3Ax8mLbK/mHpvM2Xiju/WnYKCCxc/NeL8LNpCvO5RGfP2sM0dB1JO2Q0puX
06s94EGINIq5w++BtZfc+rrZG9ezlkh2j/3oWrSzGxwWE5cxqCgOlrfRqgiFq7iSIjfO7/AN42Wm
HuIrXN5jIL0bmqXbNXrw4j3ze65fhZy/xasB4kNOObwk5IwUtXAJ3FDEtZV767o8YG5FrcQ9tSsJ
x7+Z1T/jXMyqmMhmGEBMZiEpW3NwkMZxkpOxUzZaS8C1eT27bl+NcXGyNEg6UGElXASlRtmbh/jl
bagdVhbL2zf8+7lc7I84kT1a7MQRj8ht/a2aMoDGlj7Gt2s8l7UxLfZIUDaGZs5LRTz6e2mPKuB2
flavlUbOhwHyaqKrCvlj/vtXy6PTfGrm4suXmtlI8Q4jOjLstTAvFZZ3RwucFprUkLFQynsbJx1y
OQ8M4gSd8lVQfxqNDimi3RiF+ECv72gp8WkohEMfIiqZfOma6OTl3lejLvaN4DnsUwdnC9BZ8dbC
O2r2gBhp9cepK5e605vlyQ+MO1miNWzUuxoRm4luRCqoWN7gHSfqTkC7mVL8ypI4ezhDvST3QcID
OcfFuDByaj1cldzwqd10H2RkWR6lfbAtNvTBSzB5uA9cxdvsOv5+OfLLYbyc0Vlx0ELS8SX5ehtZ
QrkE+yBmdJTvkciwc3Ct0Rhto3HYIgiOIWbwvUgit+1+Rvgq6JCUvSTeBR6W5Ik4fBe6YasVFGra
aqfn1PERjqOJJI26U4DrEdTn0MdIFeRDEcuHfPjuteZVmBZXcpTfaV3MoV08N2XmGH7jyI1ky017
6kwYmfKToADz63s3SpAS0stDUInXpudteJHvsSR1S4y2AkWxSxNGh97dG0ZwXYugtHwBHBV6hton
H5v11M8O+sg+y2E798LB15BWbMe9FKt8zqthtvoRrQ+m1e6UuGPGC7syhUcacx+CAZeAQHfTiBd4
N2HbsErafPs8/fs0ePUBXrQDXm0d7OaFjkURYY1Jw0a8E/1jNyVbo6idXv+CueutHCUuqpH/J7eI
PBMaEdc0SFGXyWk9dVKAdyhp4oC2JkDu3pbvqo3koAX/03fxwb681uazZrHUZlA8IUHgz4zKt0sN
y56u6XFXA7AZAiTwbRWcH8ZpkfVB6SA20+q4HHChrPEyt4aOqK3O2QN0fHlRQpLUM6MnorwTblsd
rLatj3YPBhMk6OcYHV/vStqhfNmB6wFlZmviPv8B8nXjbdZkvM9kK29+y+IGzUyIFhEgVndUWlv1
wLHEK8Xh8xFUTHIRhsX2YfFBxYReTpjoZHjy0xhTcSxXaynyuU9I3fS/Q8x//2qxJr40M5oJoe6A
tTvgMK49NOq0o7pPrpXD5c+3KIH99+f7E22R5yCxI2jBHE3cdRRR00350/9Yuqbt2fWt8GX1Yj5z
CvOJ/sRbfCKMHJI2qIhnksVxhIjucIodZFeerK8yCnVoox5i/MNWlul8uL/bF6/CLvbFUPhqVFKm
cqcGL/iAs66CBebVAPOzHXZGl2dVPrtMNJPeGrkjT/PFrCZSU+UhFCa33lxrz91WOpSnuWzb3+T3
6S7b4/yQfiw24Q77KDf/URyza/nh8m9Qzg55PglQTdZmnurbdRToVt3gpcGQeV4Jwakqv6At7Fhp
jKcKT9QovuXBctTygy7uxAk4Z/MrkcZ9Qpdbx/DGNDZl3x66WnxoAtxqgwi/aXAmZeu0WbkJeIlG
vgRqX9lZRWKPoEBK6AlBmZEzdw+NJvD3zU5sADiH3QGUnXt5hPM3e/dN0eTkvCNFpyj+doDxXNOM
aTa4NTB/AMltf+rLNaXbcwkyCOQ/URbbsZMa/MoUM3L1++qgnfwNVGl73BY38xG2Vt5cCDr+3o6v
oi0+WthVhThmjEkvn7r+SUtTp8dTWK5gmrRYoOmmLeR75nhXRemWXvixkAGRxoo9BAB1ZUxmm2+G
3++jyNr5gL0j/esUHUQ62H2BZHbgubL6WUzW5BAXPdf3P3yxr7vGH5M85IdXFEQA+8wJqnVdH/qM
ZuTaK2LhM/A+2mI7yxBpMejjo7QaACAEZLIfw2O8767ovG71w0xIriZbxDfVNcGZUwVaS/rPvdZm
UX6Rnp1Gp+udUg4WOFLuMWDvK2R2IKq0DwSndtur6ejdzuo8fATnH694VFk14Bg6+/q9znqnB1bS
1rE7GbPfZ+r4uCOL4bgS5syaRwoXFwAkjtDwNJZSZEYh6DlF4oRXWnNANBGLbsQflOMMu7XXZSfe
b2Tan9wKDGxWPluWTVSOKWnGuLpt8ohhu6Mkn/h1KzfA+8zobZDFApWzIbEEnRywD9qHZuT1kVSb
NP6KFoUTV9rO5AT5p1+LiPTokUOhQmsuc4VGhbnuS0TEg9JFpRVxO9Eu1W7lGKQg/O4gJMNUqeYj
SjLbbixeNqKvyMNY462WqVhqdeYx65rHIo33RqocRpBHSGM5GlyxDrK1yCPLH2jmNcl12X5IFPgk
PLY8vBAwC7xWmul+KkBXJRbgMQxz0FDFj9KfFJ5oM66sRGjDx1u02efVp6n8pUcfpvzDKNxAAcBi
W5hdzIDiG1urxHveQyDV+6GmT62KpBlMnEzur2tVBObXO3L+qDYqTQ4wXyYJ8UBTf8jwJLUg4pi7
MTPxM/zZi2jjeMXO7xFOxHRDSH4VgEcRxzqpVgyBxjrVI2QFCc88LGJ8iBf4e2cJVgepBIGy25ty
6UayvhOtrzQD7Tpu3d58AACD1N63afiYgQgGwLPD6/yXlU8fMKM6epngjNL3SpWOkQ9OOcmurdj7
4aVwK4p8M4ZQrTqEOgJx51nTvmF12wC2v7c6b7aQU8m7UwAFIgPvJgIahbV0GOvUnSb9yURUNR/g
EOJlcHnFncnmWAl/i3wgCCG95ASvckdfprfXCSTAxWckpBFBw+3cRA0Hliz3lXhaOwXPbSo0hTiM
Zn8lY5n8U4RsqrHhTT0/rLRy3GAkOIbaNpTUTaGyDoZxLWF9n9Zw8smUAdHckHG1WZQnGjSUPMAF
PONza5eiCSmm8SYUHqImdEMPGBp0f68JYNeVmCVqRzgpbVbsRiV29ewZKzywVtrKvM8x32Yi82+i
iCai1MZDc/Gb8tJLcbhi2vv2qhBAcE+f4uamRoHVBIIt67+G8uPlL32mpvA6JCLEb5MfD/u8lOpN
5OLE4xoWWj2ldoD3upe5fOvpecpvcxnoBTaleRvCVMidqNp3zX0ejacK6LYpxZtaS4+SghgMUr+l
/8mMuTbL0YHg7Vq4AdLTJXXDftj/MaHEKeKfKbbGpyJ5kDs0N3r1OCn+KfEEzLwOqlHsQ+u2KYDu
0LW3hgoti2/qGDzWpoa7Yw1IrrI7Q0Q5tNqEXnrKK3lLnelotCDzAXRGRfNJVVEbwiHVS6v7QEw+
CDOer32kIOYooYH/xrgrYh6WBReuZjpKlu4CEQmU0AMAnyO1ugl6zBY81aFuvsuxyMZpdOXAPXfc
/vnalKLfTr2Rwi+rMJFxe+DHAdPtZyvvh/MRSGzxbKPA/y63yPxQLjPWExa/TtRdBdHa3bQws5sz
qHn9/AmxKMS2E4YnQF/nyoS5C3ZAsXn94ckdH8F+kjY1EMlOsp18Fdy1mvP7JyCh0SCCa46BIe5s
b+dvCOWh7ufHERbFjho+NrTyPe2nKn27vEdW4hiLLZLFSmriHs5hON5oY2ArPZKmbbmlebK/HAm6
8ZkTYG4FYn5j0VZdjgm4PkcReHwXErY7+CLG3cIug/7hD/ju1c3nUGiuVF/emGXtVvXPHGR5YFB0
BKzUe599ZFcpV8jqbIFunmr1cyoI0CJGB3leR6SyN6lUl/PGKeN0BzXZlZqTpD/HUeGmqLYECfWO
TNtOtAPThPdCuaW8e/TD+1bTbK/B+rScNlnhO9n8lNPyq9wq3VbIXc0X3bb9PhWZDZLSGeCmCX7t
ykPhZsoPVYDqB+cI2aitBDVwMlO3DP1tOXgbScPOWH4MjU+K8dwKnwcDqPJjJ42HwUKFEHdB35Rs
S6o2Ach9K8OlsShvfOqIIrBvZXgMki8zGWCkR9bSYBwawykUayOKuOHq9WZSAeFAkQyTbm/ARLaT
ToYJ7ddOzp+q1q/ODxylmJ4LRYDI4e9wwgU3IW09Db49HPdpbJ5yGSvIMMcMOdqq0xdqdJu+6G+G
htwZN3EAcQ4cybAIXR/gru8lyBFrGwx3b0SMxAtVdYG2bKe6dYwhuCtkBT6YdF2ZObI3ORQiIdvE
QfgRENNd0ni3RQlD+HOd45KlPTRRs/HBUbRG5mijjmKKYI/wmSsLAkYNX9FXt6rk4/GDHWOCOUgT
Hf0egYNoq6j1bmCWsoE8Y/DaY2D8SOpPCBeVNnYirpZOny8v4XNHzqsFvNwsQtpLHUazsVtrn8fs
G1S4y//9swfO6wCLU7Nt/V6xQgIYrY2qhY4LLgjqO8WtnRQMO87DWx3Hi8dZmX02yFkTDDn3yHgd
f/GOxzw+SLyB+FZ2W5t3foeQXbtSHTwDRpgvhv85BpYvGROYv4VPM84GPt0QsYYQobmoZDtiIdt6
CEWhOUjNg0paJvnxLq0+DobnqNzVVrYdoBYbwtq8z+Na5iaoFc6WJzzm/j65XqWEfdf3Q1nzkxLt
p1Df6sEhjaJdmvpuCHsoLdyo+OWpx5wDsglX5uMFk3gp+GLS21KXEs1CQzYY5H0zYRdsljeJ0jt+
Od4XUBuhw3PmsEdShFWqyhWbzBUB8rfQDHspP1Rhd9dZ6k70pxvoIBt+t60E5AjIRFclMjplcMiy
yknLyPWH8Fj1OtwT4LSDtYVFtm1Uw0nbHkr3d8iUgvokpuQ18MATtdlB3YSbcy1Dvbq82M9tJvpM
9DmxcpnNXN7ecL1UhnHeVOBP8006w1GD9v8uwnK75lHsc4ETQUG1oEhG/vl+eQzn9gvYSJCmuomn
4rINmEhyn2E4SCUqR6ZFMO1EL8js8pWBnOkfKPKrOEtwoqIFZg7Hdi4IT7kNpfAbcimtagcYRR67
fcE7yy0xMKEhJmZ06Irr5mN71VB8++dAEX4Jg+XXAAid3XzeFN5bIYuxqqGToUip24XfoArtw4YK
rb6S3p0f86tIy+Qr0schKHg2jUdEC/IddyPcFHXH4bCvvhepzQtYccx99lQ/61fNxrO5Cr56XAWR
ffkrnz2xaGUYBh65IrZ6i6Uq63VdDHUeAzpANtjc+Sftasb5Vnuav9fe7fQ0qzFnO+vHSmDz/blE
bjub+Um0RkGyvJ3tWsM+Ig4IrH+0SF5+1ZQMhQcywhHar9P9QlLQFTHGalGxSO21HFR9IYEsjqZZ
ad80ZwoMHgPzHn51LqoFCaret9wHrbzRinjfUCBpvc+6hZpDtRPKD4Cx7Ni/bczvUl/ZOrL/GsQo
yahtrQh3c2rkYTwxRGCkm+wYxhliRPGmSGSnKK4tqcVC3aqP5Irgp54kCWF5obOntjomtWiLckEB
oT55XnLq/HHTy9NmClTbUuDkyP5RQNPIK3wcHxo6018ULfvQ9IPd92hyNzsVjeAwLj/Jcn43dPmx
K/Qj1Qv8Wk49TqEZfCF1nFCEUXaoArpQjA8gSo3wWcVygXyw2EpNjlBLZNPPsqUBJHeDFLauIQJY
3g7e0Ui9oypCgNCj6zIRPg65f6NoqWsJsN5V75dIlSnCKh6jjl3kV/ceqg5KVep7SYpPplkdgnEE
KoOUxxQa37Qyu8vE8kdDx4QmQvNBi+WfU2/9gjh/8CKGnJTtyasHR5UBa2AhfoteIJzZ5KdVopMW
GC5eFyeJuZPNOzVPgR8NpILIcUS/KuRn/FGlk4PQKH/cDSWyeLptQSmLplM2/Jj87xpcQGGa7NEk
pWavDRKyRA0aPMKpgR1oNPnGj2JmutmQ4MPJLrdmFdqKcudLt30QozhSHUyLJkPawhrlzVdMBwOy
tmQUN4EcnXzzyY+RVFYo2GOQIeN5r4ZuoH0cSyj/wXPYZSgPIXguKXcxlOxcazbI3NpqfGcVwB+k
n3rbH/oWsYa8B44bQZe2HNpWPNsDjE30OwHBo1GHzK5uKo90uPMMLGG1hyJrt1Nu3eep+SMld6ww
jbCkKz9Eoiwkm0LCKS940g0/Kx3hshoJEn/bNL/UiGZNn3wNkdCydSW6SVl+gDh6605Uo2tPrllA
pvngR+IuzIBVTlJ6JUvTTi/hsA1Xao6AZli6sSh8l5vk2GneNponrcnyvZ5ON2nbXdWS7tBqt2WE
edIpQvCEy1oVP1epRJ3v15RSWmuOPbl30z6M0smDTCl3jyJruRl7N+NNE6K2UnO9wwTcFbJ+SHhV
+JPhdsEHpXxQUmgsJnIP3Re8VBBW8jdmcBWbxa4oQRhRi4yrzwZVuG6IDkNkOaW2i5Vs02WSm+Fv
gm5IPJyGrHQSBSUU+I1W2uwQSbOzEcuwqnfCsLOTwtzKMmilqnOEWLD16UfENeUbT6pxbaSnCGIm
vgn4tLQHz+uP4xhtBkuzjfBeHp/U9mmk4Fwp4TZNTRt5MlcfZFvJLCcwbgB8u8h/7v3qMR+8UzCV
G6+qt3jN27n0cQr3Ayzf0mAeo2cJrnOIhoMCn5kXRM4ZYVTgRjBnm0Y3MnB41iS70h+UIL8XEvxU
4l8TRZEMI6CAelxRG26hWw9NU7o+qBJzNDdd862Ry41vHKXyZxIl1Ggy7Ng45ZT71vgGOTqdnkmX
NqfG26dg0ktX7WXb1wUnjQNX856NadcbH6rqxvc1KqWxKxlPolEg2oQ0yjhQIPVc9MUqqDqihKgj
XcKq47GXPvcKEP6us31YJkL6IOcI5IstW/eTmJ2KvrNF6UHMvxTyFcJpaKiGbF7zIDef6RfgINLZ
4/gUj49T8Cy0V3r3OOoF+maDGyb+duJijboPHStQVnaygXJBxNf/rGH1GyGiOnmxm2r7ARKrqN1K
On+ikqCSmjde/+CjY1TPlIn6Nq4U1yqKrS5+EYL0VE6hjYv8oQHdDSHeMu8CBfWiRIF4ykKfnrFD
f6rEwrbA6Bg5ZOsmPE0+Hh5GcFsL4KRZc23+q8Yd3pNZAlpypCfyMQgf+4iEjnwR5P5nOWx3QTGB
+6tsU/2BvkvQeFddJtiTEa8kYWe6d4rCywXWFjkrbZ9F6lNZcTgBkk3oV88esOkmPvov7sv57Zqn
9ZnG2dtYi+SnoTVetSmxePHqL+qGpht80spd+6XZ6NtqV5tb9PbWStVnqkHc8vS0aJTQlVl68cWR
LEZa2LM4E/SlutzRA2T0lA+BFK88uc5kzq8jLb1OyqkcUCwgkh4fJ65YQ4FJ/3ElfTpTcKJ5T81d
RGvTsszFF/NHQdaCHhYKBNDQUfbWzfPk5B/au3WfxrOrQ6a1RF6Mbba8fNX6OipgZhYmrkaVsDuU
Dv3AjbaTNtX12lc6U93Hg/hPqEVWFgVDEXUFoahx2UOOXEX4UAiqm8TcV8JKHn6uXUJ5HPIlFB9A
5ss+Z6ijAKYpBkWPDXCwWXy92bfPkNtIZsh6vU3y90b7RwSY/+f8VtlJF/xW2++UZWG1hM14+PGf
/zE71fwmrxjqXxKNIVSlmVkRTwjW6N92q4Kp/sVFBL8QL4UXiiF/9Zu8Iit/UZbWVSjc8xMaD5o/
5BXrL/RCeVRD7abhrir/xG513iCv8n9VhSCOLwsePsSgg7+oRyGt1pedFQL4RJMpnlQ7FYuN2X56
NRl3f//3XtNTFqfOuyiLAogp5pIVxFG8HQSaJa6/m3BX86eHy1GWHeC/w1iUdHm/Qgpfwv68tkLU
L0IqQB4db4f0pkkV0ZY/TM7wVN8GGy2y18+FRZVjDkosYH/wfubO1+IFRz1PirWwjrcVeN4gA0tb
lZvLA1s8Et+FWBwHciuhs4d861apYWYWMQqbMfhSJGYqUCbio6rfXw64NqZ51bx6Fcp9mGW6Nwck
GYbqy3vt9nKEBbN29gp+O23zknkVApn7wKg1QtBxj3E+6j96RyVw/VO2FW78K++xp2zcOekVKq3H
ZNPv1RuMki7/iOUl/O5HLCADIxZ6atbz7cqNuUvuAkc7QbTn1t/MJCZpI/SzX9DK11wWG/6OKrPv
2dozd2wxu3lD+8UviYqhiYyOplt19kwrzncekGGFtlN7iBhx/yPclv98J0LMUXESmEnUQCXeTnvn
eSrkn44Ri+kVgLSPYkElMM836HitGHrMw1gcLQYcFRMXCpxp1GWDMFUM3NTqNt4Gxl5qT7n1LcpX
dvyZc+VNiMW5whwGgZw1nCsi3smNskuFX1GcXpnWl8sr5ewOfDWWxSa3utyoRoVPlrb616pK3baU
9uioIX2b86RWyr3ir3nZn92Er2Iudv0Q+JZnzYOLRxml1zsMhd3Lo1qLsFiIWlSLqRQzqrFu7DL8
moQrOeBagMUm96iHWJnOELrhk9DfoGy4toMXmdLfe0kHLWVJJjfsEuoR5pKh+irredjqx/amxVUW
9ZHUodd/bWB9YktOc6PxxAnsNVvrs+v7Veh5zbw6wSBh95MyEZoKPCBuZOKyqvs6RpJiX/5M548p
HYnw2QSPQ2PxndJMFwW1GmGSCMiuxYIDOqeTET6wYNlMz3LyQ1EEnIrvLIapUuPxk9QRynhjIge9
8lsWGffvCf/zWxaf1EzTYaSDFG8lHsBH7nLgfojzilir+bdrtejzU/wn2OJ8NkiCJ1UgmIrqo0UF
BHlyG3/MlVW0FmbxJTtjsISiZn4bK3FwDnKqFGdXKp2X5+7cbpi7T4aKqMMsWfN2wYwowxbS2LPd
+vou6qhqqunKgXjunHodYvF1ZLnQDa0gRFDvZWr4wN1OJQ2mzuMBTo9tyP/hM+9lPbyOuPhETRcG
+tDwiSzjeyvQka7uQ3FlVOc2OYoAcEd0itSgJt5OXF9qyC7yytuKXTcg9R4ekkAd7EqjQ19EH6wA
sNHlT3XuYnkdcf6Ur/Z2grabX+VEjAXR1ihHRYQLb7Lk7nKcs0vi1cgWSwIog5cqPnESszzkerSv
/TVL0HOL+/VQFktiyk3Y8TEfyIsakLIGIoVfGtb35YGsRVksAz9oW/TOWHhR1KIpWNlj+WUyrZXP
snyDz6tthuzM8DJDxRBpMV+yJ1lxK2fJFl13HJ09EA0iqrvwu4rHEB3rCaMp2UTiL1bvcy9ceSm/
HyRZDA9l04BmLwEwfLsquhjqXlIm6dbHsMHxK5x18C7q7htRR974n07oHIvkEI0CEf/TRaLGSVFo
lQfdzQ842inoK+oHAJ8rJ9/79UcU5FnRlWZmKWy8HVFWFaGJ1UO6DQXJHiVE56ZwGFeG8u7+QsUK
OVFJsVRuMN5li/NVVgIhNErwbeHTbP7igVSkRr0VNunVbMw57HrBLXZrl8dybMuoixlM6m5I/RyB
xQDdnuKryb14+ROtBFj2bK0IoD/Sv+Z2pC4jltNBw4pjJcYShE5J5s3caYsHemK2ShcXzN0sH0ce
6JaO4IgHcats+tPa02R50C6DyW+XQ2+GkSTQfQEw8KQrXzMK8J61NyJUA9doK8uq07uBLQ71dByr
NvP5PD1+zokTP1S3+JH1tkk3KT5qx9lKTVHcy59suYOXA5w/6atzfeamJlbe0MboP07xrdJ/G+KV
Z8/aan9pub6K0YiBNwwZ5dt6MxsW13ZxR6uGWiGtLir3tNaQNxL+MRvk3YQuDnq9FwPYQYzNjLX7
hjaTDVjrVlSTKzPoNmEo3+GM5maacdV5CAeE7Y1RmDeqX2duYLWnykDdPPFi5JODr4jN32Sdjhxn
uXLirE7P4sgxa7Po5Zif+dRsswMecpvENe/Q+t5qR4RKnOx6jS+yvMyXH31x/Ah+WhpGNR8/bWaX
BVDPbt/J49aUps3l5bW6qBdnjmwUSogfjon0cN/Q0wt/1lL1GGEdgIKu6ijjuPcl48qI0pM3RKe0
bG+CMHoKfH1tmlcOJ30B+4x0ENDN8HJuAMCOvpT3OG5tsOLrbO+zeoW370fpx+XRL5PPxTwvmWit
0ARTMCvamj3K82qkfDJUzEhK2DJyKruF6G2RWNtfDvpSLXldZlhGXZxZSSlXnt4w0OzKsrHXPKbX
KIE81oNtnZJtnnNc4lnxRF/Qbr52/qHZzZJ45k15yte+/hzq0k9ZHGmmGg9Tmr3MeecinGhnt7PV
p0GPIH9cI8m9q3YuB744y6Y4GzMVW7qtuhM+g0vYAiR09S+lq+2SB+PnutnY2pKaD9dXB1sgyXKv
zjMt02vpisc4W2Mur9w/+uIIU8IUj4iUCA2ixsP0kPSt3ZrXlnWtCmvH9PIhu5y+xTkUNGLRF2St
2/Ho7YAd7p+bjbydHYXXujlrR97SklVG6aDqFUKJmo389RFE13f1Lv1sXXebEaAn0i0f40+X98X5
jzWLZs3+YtrLSfXqY42Vl5lRMZhbvwLIkWEQpR8uR3ixlH6/3P+EWCxAwct9/GHY7wn8uISyLadc
4ABkvc6oibHrcGuxCwPvtPI7SujBSja+pD/+vvD+xF+sR1SOSz2eN4DJLo9AmdNRmd3A3MH7oGmI
XtYBbk3etouSu9b/7vU/1D49yhilDFp1TPXQbQCnqBao50bdZFa9uzxBa59gsZp16DBFOPIJBDTs
2mrfw7q6HOHf3Dd/pmCxiFXVk4ZmznFnjV80JhwJU/PYSQ/oKNrFTljRw/w3K/lPvMVV2vSh5zUC
U559RrRj4+/bnZ3PxbavynF0Z4fDNU/Rd42Cv/fpn5CLK3XAlUfNQobYuG5z1Wynu/wTqPyDsY3v
82v8wZTddIPI9j0Is7kX+0+FlIn/koL/zy94WYevthIFZXAWJpe6cevtlH13Um0gWltcjVcVjWVl
Hs6FTbVsxoqzHWffsGiUytybqojdXLKpJQPZEaqa1Z0ZY7Z3in9OYMQR6K8AiMbZUas+icEjDlp2
E9824cbPn3DNKsu7qH0EFBWlnyz/WkQII8tcv9/GPS4W+fek/6KkhlOGn+IabIpwBJkXTN8beeON
/jbOa9uy7uX60Zdu6vDBjG+T6ibBJSR6gEdQtyTqydVk2YJxZSI7i5lAKO8slFgkV7qjZi1iZld/
DvpHCZyJkaG0iIR/BBUy2ocybk6fR+tJUPfht1ZyggHhfdsf9/XsDyw6ad65Au949PxzmFyKO5XP
fXKFRaBYuhb2alp6PRi4njsomac6mUUDU0Q9eNUPv/neKD8KThxTPcYjIl3W98HcCaB1+ugJj5dg
coXpyqptodr5A+iZxg38KwU/IAigjeN5P/v4TheAiPFkNNu9au608LY1f5livY38HoYoVm8AUxRo
3UHvitFHEzhkzOtZFmdpGRzlmoMPRTQ/dLhy+lDVkWHXH0SIZf4+j4/m6KYNYLmr2n8Yu4NUOK1c
gYx6VOm1GZFpd+PnMnjKrY9qfgzNm/hH4rP82l/ytIv01q4wGfCxUtO/RHDes+EAimMTakckiwDO
3dfjfdLgZbZVtd2kHMXmxL+FRMeQPUFo8iyky3BofAqyU9vfZvpXQZCdqbmJoIr58MXxfxGg2TSb
uv5SYT4gNN/7zsnJHasdzlSCuYlQbKl0THSUb3HullNrDyOS+Nqx73/0OO4kxscm/ip4+Kq5zQMI
NKwBU+9Waj9KkHggyOPIaFeBtBWCD5oY22V0BfpvyL8LWcjT7BcOQnYg/spxQVo5MOc74dL2WmSL
Ujqa/ihzgEWWPT33GwxktnOZ1IbGgqwZbkKH3MWIaK0Ycf4N8ucMWaSGhlV7vYDtwDYSEyCnPmT5
VDrVMdBZo9BXCAf/pmjwJ9riZu5UfJSGkVHOQCYRXcb4KN/p9rBJ9vHtaiI6PyUuzeniHrYster8
+YSe1cxqktB4p+3+Nzp8ax9vcaFmHZQypWISLSSLzKZ2gK9jLeOtLZLzefyf6VvcqgG0CWhN43yr
zvzhjBUS7/xDfsioueQriejaoBZXajBkombMWZSCYFDX37Tl57j6srLszz/N/oxocYl6reLhq06Q
WU1n/kQa6vUBek/2LL5izsD6+6B1s+O6rME8WRdWx1IoXNBp8iPYbW5TD+lqVUHtuYtuRcxY5SD6
ICqr6sFrSZGyKJm1hpjFU8Bge8wIyocWXUjcApHy4eWCDMeqmM/KclEWZwqGIb8fYuOxOhRb7zDt
sOm0ZTvYrGugns0PDFOb9cBFVN8Xm00Ow1jAQ4yqZiNuxL52JbE8/RdpV7bctq5sv4hVnMDhPnKS
ZMm2PDt+YcVxwpkE5+Hr70L2uScSxCtUznnZL66dFohGo7uxei0iFwWeKVJUgJAfdQx1gXyoFQry
2VVPPTHNHb+mjaYFAH4rMIAv3INbLvZMPe6fS83WAoHDrtoCUQto6mxwQPGomt4I22WusExyP/oV
5OoCSAuhjt8aT9Ex6XYMIdlvaSlom4jMcoGz6kmb9hYrKXTgj8vho5yVD70MH/7L5XG7iMdbJdUJ
XJQR56a7cBO7gFw/yk8dCsLcl/f2TtQFWz2HJ1+U271qSIemn2BSNd+XGUya7ZOt3NpgDleEN8Jq
5XNiiwugZEq7HCJkcNJdd6geS29xiluQ1yegYNDc8E190wQRTrRxXBTtNdAQ9yos6oa9Uw3ojiaF
Bgk2FapB1/duvSA5WRwXS40ii3qNtbmQwGJ0EwJBt/Utlvdt2fY/Y9BM9N580A9gKqU3sd/uRa+h
go/Ld/YgvJ20XQj7M4YpQu0XBar9+hKZK1yE7D8r5Bt5aBWnDRTecM+qkD+XU2du3knxaaXfr9tZ
j9QnhrjISftCmcMRhthFu3hMMIb1KM0Npl1cjMIITrfoy3FJmFTGESiLYY607yZElxSg1a+vaDU6
nyyIix81yB1yYEKsIJNRhNW1zyhAovgA/AsZd5CS8GRZ8BFFJrlQYjdyjVqEZbQ7Emj7bvsbkrwR
EaKul/4nS+PiB4Tjm0zVsbR8N7+qrSNPLngS3MmVA/nZeGvvzVcxG/Bq3nJilAskKjSvckKwuCUf
79Gw25ZNuRtUkHDn6RRQU300K01wza0HSow/gpQBL6N8Bb6UVt1ZLbK/GaM8LXTX5B8htaBdnGMk
QvSGuN5EA0Xl/1njjkBdzzq1BlhrfYqexrLNd9PBwG2QvCyb7IDq0iuC+ljdQ3r38bqzrjfQTmxz
50HFU68ejss/t1BzLB6XXeJPb8ax3Ha/ktAp/XnbgMNX8pI3aScqidZP45+Vc2elVOiszhpWnmIU
IWrvMXdzfX38sP0/jZuT9XFHQ4sgpq0qzMJu3gwBGCGmgPHUQ98S6moQJPYml2a7fmfs5a3oLZUn
sbuwzh2Y3BzTrutgnTiMmsUtd3LjxEfTdjrIDkG05i5/BU3bEdN0HrgQwGwZYE5tA3Hqz347b0Ug
p/Wi8ORrcGdJTlvgxXT8HvTQgPLP/G4/PbReu2MQf2F7XbS73IVMzFDKu+X3tzduQC/xFgcNkrf8
TnUANn8Rs57+P5cJRlkV4Awuoa2J2uaWHiE9bX0lMFxzn99LbudA2tprGV/bv6YYfkz/E/2sjv/c
h6eg9vUV/tuezb2wQXPJsqYBKWodRje0r7a6Vj1d9+D1rOaPCb6SATGwOqdsSXrrzpDBHduHGHjN
/84KF4KWWJosaWElRYOm6qA9NUsSDIC0Cy7H1bQCYmYKwJoAzxDOJQyz7A1wz1mBIlX0I23An1yF
DQZutRyUDzqEbK+va/XKAl5Mx7M+6Icvprq7uaoQWUOUnk7hMFauO3sPDn+39qrdkoPiEy3yr6/r
RtcWeWKT9wrDWFI7JbDZaRE4TypHg5QDoqw7gafxuqm1y/HUFOcdOnSCk2ix8a5dAx+UFKj8cjyK
OEUbbpI+eZCK4VsMqdPrVlXRCjl3SUtaZypboUkSMGPPKj6lnoLZLS4wEwvRh15KtzIkV8sdIWR6
IVIN3uO2y9rnXqn0fUXtCMONcpz8mCo7fUxUQ/oxTlr90kkULNhkKKFlHU60L11ZiuaPdMSbfVLM
oWMPmR5iULuw/GlMwzdQo3Xv15e3euSYKAzzFyDzuDujDic1slgGVxRvnfxDCilavIJiRVn7hPKJ
Efb3kxcFQ6tSLapx4sBIdKff6C55WzLMk2V4NEvv6J0y/aacEpWAvxm+LxL7E7vcFVBAVY2YMuxC
SP33Y1GzLXaaTzeiCnA1KT0xxB11DDhoehLBEDhwvSS5KaExn206fat/m+QPvRHCHViqcm1l7Aed
fNHGahOrZRUnS6PKr/gHKgm38ftD/QVAaiC6TFcPwckO8l2tGUyITaz/7rB2h/hr/E7elcRpju0H
8OfP1q/Mr24zPE0pM6bvQVLqJEeInPZf9GG8zwJRKrUa6U5/DhcKRuB1VJL+dqjm0N7RYNprW9Si
TusVO/tGP8h7TUSawfN3/JPg/Nlkvu9FpgwsP//q0bxq2+5Z93NATPcQkPO6G2y3s+BRkPEYxbIL
Bd+b+dO4kwW9bsF55bHBqZ6o1QKm/6CP8ZSj16DNzzDb6ue2Lho24PmsLxbMMoITJ+u6EdPwEpxs
dJVgvKO7Zpft6TF7gDb9pn/BqjFwgJkzb3htj2A5LaHrvBc/Eq7XDCcfnotRcwSgCW2x2x1kyzC9
f29siscBqZwD/hgdF1wfpI+gZQcNmqF66lYIaGAh/spp40XhTNKnqTLiB+gbcHaAt/RJ8lkaq+FZ
CWQl0vP1mLzecjlZMBe3wE0yNEmPD4/2dbqD0CX4fv3Mb8AfDjKLj3oDCokaVwT0k8Cd4WBAPuzd
MsL1LjxpgtCtcZFNymVMsYBdFoEmLtzJK791T9M2YU0fDyxox+x5eBTHG+ZZ1z44F94SOcogJw+r
kibfqkTdGskimMhbxxNhhgYCa1B8VXimdEiwtoNSYlNZM8YMmud+U2za98lX/GGDYTUhj/P/48d/
LHLnSU1pO1kh0ltwUhysWws8/5Aj+QRB543pT+7vAnTPOKQlTwQeuRjCY4/6jNVJhZAYZsj4Hleq
Smk66FhtfAgfFq9/7CynerFQEY5evi0fyu/NXeqXbvJ23ZfX/EeRDcChIS5j2Txxq9J3yQLQOtoo
YYK0pjMmpXV1SHw+dxqq0sSM5e11i6u3voLJIQOjsZjD40NkbZQGxTQiOz3drrxPNuaDAQjc6Iie
slZd6NQSt6FLEQ34Myz1bvGqBMk++og2fcDOxrRpNpilFKX4a/e+hrcQqAZjChdEoechOdOTTIaK
I3Pa5sBG15FpkzsQXQT6ttSd8FGUQ61lNqcGuSVOeIIEKREMso/JJuX/kRwTJVBrB/7UDBfiR2Oy
DSbAHICMK3Mh9/lsUlVw4kU2uCx06KEFkSuwUcigHDQ/iRjkzQIzH7cYD6AJbUAF9B1c4C6WSWs6
CyaMDzDxm5rLUIrFDWQCXeCh3gdjT37Fe/XN3AmprVYsMxpShai2DTZozvI0jomaRRKKoy78IY/V
/VINH4KDteZ80B0H9wRGujATwm1SO0ZtGKqwwToq+q9xkwYx3uUcZRP+aB7mbSJUb2K3C/89iYKI
ZUF0EXMh3D1AaTeFhpXawYBGlrLgYyZ+7Emy+2NyGf5K3fY6RHWoK4HJU1T4rW0mgfwPaD3QZIE2
6/lZG+UQ5ExFbgc6CMuCslnq3A2zOkPZSaVpr8ul4ucA3AEq0ikgKYKYxkgr8ymcjbJ35oxSTzHi
6R3s96kfzZHkEmmg23JQu202dAP0GSawvpmabgejncjerCcAZppNeazjOsRUXmrf0VyLfVSLRIAm
XLuMIN6J0R7ZwsQFKHnPV6cWdZvqtLFxsadHyNiDOGDTHPIjqur2Y3qje+m2L1wF1Gc+QOob0dvE
ys6emecOI3gM2wK8SyAtUGPTLStZApH62AYlycy9MlTLXVf3EAXrJtEM0Fo1emaaOypUNrGVKkyH
t+Z78WgHyUfsmXfTQ3w3e8k3fUt/GnfK7vrhWV2vicsIzmRiOJYL3ElmKCNpGD9lO79qrRm0RbXJ
sxyum+MejOLyjtBWpIHFNpE7PwSCbrqBQSSwRPB0jiQyoMkup2Ggm/PkdUP6zUqr9wHzrILDsmYI
LQRNg8oPyCj4wKfUndHTPglRloBqTpYBipqr8kg6KpLvXrMEeR1G4yFDw5sfDiZ2ZwxdqYN1DGP2
2XMIR/lb9lRW+BDkKiCaN4kqGzxLSJKnsloQPIcwWRPMjmymPQbGvfZQB1GgCGYiV8IMsUEthkEx
iJEjEz0/iL1qlflQhjBWq37L3jgTGKurm3A4mtP7dTdcq5whCgQ2BDCUIiPj74nZGK2pHCIp6Fq/
uMOwzn0KRi832lSHEtPj36fbxOu3xd+Dfs6sstNxUkkqxKSZYgAg1/SNEVS1DhRmDOZFSZ1E5CEr
t/yZKe7KMOkCtitInwcmHv0jC522r+ufcCWjJSB4hQw5rlvjgloXxVk7qTXWotVg8+5/Lu2nXGfg
oP68bmctj4UB+LipInGHw59/tKwDnXVR5VIw1nr4nkGfYhdNSrcNs6H91lcFAD4VQKlDRTB1YvRg
XFNLY3P9RzAbfABB/EDFAFg9hK24sNV1mLRvayoBRfFUtI+1to/VX0p726DFaYVgT3L/O3tsd08c
BUINRVersJcX5o9KR5shU36oc/Eq48FhkpZNQkzQxiuCZa6VR9BNMKEnZWNS/eIRtKyssMjLFN8a
ebUNvdd9el/8tDQHtHHkAULFd9GP2M9/KuIK6WLIF9EGXESgJEVWD029i6uhnFvSTY2Emxg8qH7p
pfflttqpnrwXYbdWDseZKf7zLuZUGTVMac2zCZ3JZhJlTSILXFqBLdIKO6+lYDBNsNo/jsrLX3vI
2RL4xKFGej2UWELTgp2ylps0GJPoDsrnX+ko3Sg5uD4noj72EkjVr5teuXrOTHOJQ9FlY6rqbKNA
rE0x3dCDlVAVSgGuBJgzM1ywbFSLhlLcSUH1y9poXlM6FA7YB+gvAoaf+2Hqts/pTegKx0VFlrmI
QxpJkqmFzQsH4lfZ1xhOm6oqwIgv0hpftWSgTkFaDX4enixntsdksSO2izkTGf9MTAglxe+hUKly
5XYFmdgfQ+p5QKmTPjda5vFFq6MnLeUt+GWG7lhJhuHRLFNuh2aKBMn1qqOcGOWiZl0PyZDU+I5F
+BbJG6WG/JBwHHv9E6LQRFMH6k/89dAvFLoJ5SgFpY3+q6TR26WNAszQo/9sVK0gMK+ea3zJf1nj
qcdDqZHHLsR3rEA5OkYLKCsBHfSvHzDBkkwuFcrrGlJSI/N80vpmv3i1jcmHEAIVYD6+bmrdL/6s
h/MLTIiVCphDpIACwwoSCsiPOwv09qDk5C6A/1+3tu4Qf6xxDjGAFc8Y2h5Zl7Ubpq8Oc/NtQrzr
RkRbxP5+cndqk1QPhQojCuoLv+2nEOK2anhz3YpoKezvJ1aIZcy1HcJKJmN0EISxdXxoGpEnrJRL
QNUaMipTkHijoDi3MneNYWZsexT6EMZbiN7f5dJRBQmrXUCKHSXj9VWtet6JPe7bpV1KlKGGvarP
HTsvoQz2PsUNmJFFA+FrlsBqxPqxqMsuKCi0hGoLqn84Xl2AEaKQku0yLO0xLOLijmig17i+sjWv
OLXH3SbQ4ypLXWtx5SePg/KdAEt23cDqgkCjieEsVjjxbRKi9DFkCSakiNniy2qzb7JuO7QgcJ+W
4LqpNd9DNfZvU+ynnPheN+ilqdowlTeyH/fHzF4C2lOBL6x+sRMr3DVP1LyKpRZWrKFxF0xdtaLm
i2gd3J6A2RUN8BQWwhmKmf1wQ8rYbbTx798KQan553Nx17kUhVGfISwEU3mvo9OU1c+G9v36lqx/
LMgngLgFxRB/kZvSKFUlZDmDueq+0bBxm6jNBR62agMdKltBeg4z3DqgniPPoG2Bh0F8PqrLvdn/
LbMec1zjjwn+ekuLMDHaZka80QHmqJbYMa15L5VVUOiToI+6uhy8h4C/F+1amY9tmt3G4ajpUiD3
6UGaxm3VDo/Xd2XVwQDmQGEN5dALweqWWJ2mUAMm5iaIU4iPLxl4qyXR/MBKeQjx2T92uFs0wRhU
p00EdrofpIJ4vb5Rw6AcJGcaoVVgvkvJvLm+tNVwc2KSuxnMLgnRRIFJFfIUbY7kP3FHELeAMVQQ
B9YQhFgdUDEm1ojpEy4QRJKRpLFu4VKYIq/L800qqfp9XVs/W8BmIM3bNU5P8hfIVwL7BGViqEMN
j31KNP8/WDNzfILOoXnBWFwCuBrHuYl4odR+BmFKKbedCICrVBeZWnXOE1PcjlrRlNWNDlMyPfb1
R15+Xl/KWrXLuvnII4FZZC228xjeK0XfNkMcQcpYX37FKkkcWc+AVrM0MPfXUFBM28rejnEb3aam
OXjInocHEpW26OJa218AnhUNpIas+Ja5uFKpw6iFcxptuqw3D3OUSl+lJg+3hZX3BznvIakKag9f
lub2qCa6ulGsvHk05kL2EqiZChx7JeXBr7FUTTdUvFzybL5UzZBQqxJKoiRr32ia5RCtKntP0ROI
mVad/KLbGnSVQzl7v74nK9ECnQ/Qo1tExfvOhZ+DiC6LljLaWLXVPix9p3izGmpHyxrG7XVTa6hV
2CLoJUFuB0/h7LecXOFaXhrzUhXRJmwK6TaOpOrdqhV7p0wEE7VdpD6WCU0TjDmqNqTGSQrd8XGh
u8Hsx1tofxg3rRQuoqbyWlsUD1qQPCLwTPS6OK8cEAWKTKqjzUDbDckiDAjjkwfW0lIIiEYAMnfR
XTUluzJWAMaQ9ARqEJKBckHZNJp2n2oak07IC+/691o5jpbMOoBERy580YlODXlCeJ2jzWjrX1WX
Bqi8BL1ZkQnuxOvxoOpzvkSbtFOfJGpsiCQL4teqCdB+M7cG8dpvWdOTTTeSaK6gQRNBEDRpvowq
0p8mqveC7HDVCjRRmdAALj7+AJmtDBljAA03UWvVBwm8DbEjz5IpyKpW7jwmx41uIVTA8brCXUA0
AgdBG5v4Xr2UQLhB3nc9faQWGAT04SudU9BsLW/1vAiuo5WL78wuW/7JR8yayEghoInlJSnZYp4H
OoIqBPVKBZLdFpkLwabxUQGMg3iSwH9NtEPJJQtllRlJkbfQm2+BrDN+1vlnbWV/GfSYEQIUJv59
UGBDH/R8UW21yLEVx2UQFTR1bCt/M43Ox0n1kNXc2oPxAQ7/n9fP1NrCfj+3QI0UMgp8vzXsrDGl
BE+tVOmDolccaX5IrEzw+fjtYiszcMcxT9QhF89dLjWGZDVdzspgqMg3bZRferV4IanyRBsRJpB3
fM4Un7xKzZyECcnxEUn1mlflAYjjv6z6YUJHcEQuaePpTebTfHsYe8Oe4yZouvxzNqkPnJEvW7mg
mriIw//YwQQAnt/MSw29vtFBdUpCUFa9kvfFi3PMbheAKbWe3vpV6DBs1CI5xdt1l2BudvrMAbO4
klRASkHbCC/k3HAZGfWkPpaB2sePVYdH+Rh9/yk8TPQ1NASLXPG/M2Nc9RdGWdvU0YAx+3CRbksQ
GLNH8DCYY0WE3lk3hVcNAFLARPn7Nj6JGX035cTqpxL8oZ/GvImXnTr8vWdgNX9McGFJzhJaLSlM
pInka1n/UBBM5XWyILhfvIb9s0V/7LClniylRrKd6/VSQpAnhhBX0X5UcrqRaGK7i5HuukR77FTp
VU4UKBD1ggzpImvlrbPTfmIdFMPocpC5hHZP5I2VCr7XxK/m71VyB4ILlD/fDMj5tU3qTtHP6765
crrPPjDnmyMdc5CuwjfJ8pUNlmPJootzJVQB58KgckRjLRwu+WknMjUg1oL3A7iNHptHlc9+mQI1
rb3ra1k9ZyeWuFyjL5OoWgCcCaoc4AuJBuM4/4xIchxH47Y0ekFqw07SxbEGUsnWITgITBT36XpV
qcJi1LFr8QBssDyy9GkX2tVtazOJ9Ih4qh6WzvVFrm0YpEXQULBlA6o2XILQGKOkJDGsluPwI6bR
YSFUkEav7RgydU1WAd5BdcrtmDUnamyEMKEXyrYbIKg0K+6ECSZqCtAJFxhH5vkWgWIL8Hfg5eUh
JOCgX1JoLWd4nZygGutAF5QG0Q2bhEXVXR9lR6wHtG4UDygoRizoUvFVwqTkJXIvHKzwA6rB1s20
K25A9udlh+wZeoSM1kII8mbbwjsLU6fAiz7rzPJYM7tISETDqgLow/yhqI7+AuWRbDO4kw95Wvsn
3YjQnGu7CIEc+CdMahe7aEJm0daqpgokdYy8Kg13RhuqriTPz12bCd6kVowhCwF1OapLVvBy+Yge
xSbe0OsqgHhP48hxui/1+lusL74NrgSBf67cOya7v8Evq8FF+RRLSbLGGEyNBgVoQQ0M8km4tHs5
E4STNTNIRoBjgW4QsjnupJUTyCdNKYOuJbTHi7Ryc8jQaSBbvn6g17ISEwzYjMUe+vWoXM+jfwpF
XNOStApPh87sNrvCX7aSm2PeQ9+1Xnqn+dJOBC5eWxtTT9IMBqtCXXpuc7DVaF4mCNC1EA4EA4oz
Y8AjixfB2lbMoPcBpSYATNgoKfcJpRivRqPZwMxQbbR4D9Z+B8SXgo1aCYk4xxBGQRhhYEPOyiw1
AH7HyFBVKHAa5UsD8jPBHq0c3zMT7Cec3NDzTMa2LpChMji/hBodxfmmuKX+4jK9PiiQesLhCNGy
2Mc9sVknRarSMWkC6vXAbsg+cwxrxx7qF+Am9b0IJn25WwTdE3ROLEYJf4EVU+MZXq7NNJCy5Aas
FVDSHvdFWAg+5poZwOus3+hQDWDJ83XlSZ5LxE4BRrWWbQzkIDi5PRp2m+t7dhmS0G05MaOem6lU
eTCbGlumdG5FHugYQQ/0YOidYDkXjT6kNGDVAaAPMF4g7fghx7SVKDgUpibQb3ufoebjANizD7DS
eUkgyrkvWlzMGkpmGw1jXF8XSXe0sD5IRFD5BfaPYlsDXpe50PH4rnpA0rqil+yLzbJwelFDs+Yw
XIJnW43MrFyonlRBaULYd95kMjKbTpBJXYZAZgXCbagkAIm8KAATaqvFQFR2O1oP5THZjz8hpngM
t5OrBv1xqp1EKIdyQWigc0Y5B1kG5FHotlTIPTJMmkFDjWDkq3AhnvybcEp+M8Ew+6tzEy98bILr
3ilcMhe0pnCkQ1jBOhNAbO9ysE/2Tg4FmPwT0sQQ2nFl1UfTWn+8bnh1Q08+NRfJGohza3NmVEFd
vS5AFmpghBxED16XKRa+rYJDAaArQ53Z3P0yGT2YuSdYweHTntQbFeqfCZSov8tQRg1A67gVc7av
bSi7pqEcZ+IF/OK2YZtphwpO/Hyjgr8VVIiY5J4c+jl/ybkr3SouVGs3JfjajnirEikYXYRr6Ahq
iDc4miaAvfySqx5avGk19yCoLb7PbbtXsk7EkrCyeRB7Q/OCaKqpXmQ+Za4biVXaTdA3ynaC/HeL
sjirdIFzrpoB+BmzGGhYqHxG0hfaOC6pCraSwd5ivhpLSkB/WQsIcJkTnOXEvzP+f5vhJR8sKGsb
FU27gNgtXp0i7T6XW4g/t9XNjH6uV0eiebH1hUE6Q4VMI/JVLtXS8wFjQAWdgjoe3bbK9+ZYHyJb
Er0pX9w9WBnAZ7LNpnUuX1vGDFTOYTVOwTjdSyNxJqnw6TS5mRb9B9/w1BL7JSdJglKXJfRAsi6Y
6tzvw/Qmr6PAxryFMcyuWgrS/JXb53xh3LmujW6Mpwzm6l/5l+LkT+Fz6wEnD3abxp33osHCtf0i
AF1gtAHtQZyt89XZSQSNWKo3gYQpzWb5qkBYMJizfz0kqizS845IcKMCLIgmJHi4zs0YadX3bWWw
7G4J+tfGYzwCql8+4bkiyL3YwyTjjTm7ils+jvf0A/Whe/0nrC705Bdwd5Hdt31NCWkC0mDquO4d
MqLukEX3LE8uiisPaeyfhXKXTgsoUGmVWGi6G1D0snk7NYjc9KYWlGjrjoJYbKHOtvQLxZ0wkfMY
+9oE8oZxW6NJ4uk7dTe50gYqPMIxh7ULByv7tz2eKUQrWslKaqysPFg39r5yQ4+NEYMv2K2C1Bff
NqtHHI6poo+gQpGWOwl2MehmaSMUk3G6lWojkCLQdYT0kaQi7UIWlXj3RGGDToliosbmE0wqjwuI
XiyYotVNnDQHK8p3sjXcZ6R1SZ6wNlNAtN77e588NcuFFjmxqD7mWOGivhrZnZGl7kzfrtu46KHB
IU9tcF9x0ouot2vY6PpyU9cv0dKAJnsTQ7m7kF0Vyu7X7V02ejmD7AedxMs0TY28Zzco9KxIDLiz
fG9jzt2IdwP5yIvIIdZ4mKtBEGLWzvfpOrmLByDgOp8VmM0JwD908Wb7B4G81vXVrVixka0THW9d
6MfzcayUkJUZldQGA802OiTd7R5j4IqIl2/F9WEGk+2qhtdjnW/2UE2Pm3SOuiCOX9TmmC5K0JqG
M/T/QfFxaog/1GmcUsVK8ymwoluLSJiHQb8Hmit//9XwGCnjDRyzihdQ53pMRhBeVhMjct+DX7dy
akMPIrwHCAxdTEUi/KJSxIMd8L7apb5mFOlWmERxB9a/8VV3pSSA7se+fhn26BUzjYfFlT3jsyF3
0+SUQPGKovKagwDNDfFsWUWSKvNHWoqynqjIuBqUjwAXhDfgTrvVGjf91c+QDLJ/C0UR0fPKSmqM
df8xy51ymSzdMjUJzEbVzirHXT2YosyE/RtckERap2C2AaRYKDg4G8YkqVZkAlUxuvSgutEWaF7G
AKgfE6T+yXH6XkEWLd+ImOnWIgoMA9wCfA0y/98300lEwfuUXSVG3gVStUAzdPo+G0O20So1cTvo
k4O3JCGOauXzw7DYCaj2RSng5fMRc6uTX8B2/eQXDDrghVDURQMCBCLBZw5+7caXNmKqktV9PDHE
uY9F0cKOp3qC+mHk2DOI4YpekM+uJQ6Yf8PxsNHeuOyGTrE9pnqKz2mM7U0dz7kjkwpCouYQe208
Hmwj+jQTqXT6iirOEsrgZLE6NC/Lemdaoch1V08MJvKYWCwKS/7ubdSu6ftcw90rQwEkNB+rpH3D
G29wPQateu+JGe7LTpMKShbAm4MyrO5D2t3rSnkzKaG/jFEA5P/jdXOXG6lBOJDxV2B2RQHbw7nH
ZE1a4/05HQM0pquNESoYk8nsv8Z4WPhkqoX2OS4Jgl95bmXQmkguZxMNlvytQjgbTcldqu/Xl3K5
QTAC6jMImmoMXMWltDrwp9SgShfQlFF/yNs2S361iS7wyzUzACGjRYU+NsM9n69lrFDGKjnpArAF
E0ebE8UzK5W4yFus3fUVrWwOAaYehTcSWuviLUWeQkmN+6wP7BjNtjqavg2NEPXMHOo8XLIHWbQS
dHAfmFjX+XoSZCNDrWPuS8FQh4uXCQwlxGbi1mR+pPbPv10RcDiAZALmg4cA7Ne5MfRMm9YikBvp
6eICa4ap9M/rFlaasOcm2Ec9iYG5mWd6NMOEvtECc1s+QeiTsfGrAVqXNDAEB2gl5p7bY/5yYg8j
Km1Co6SGvfQ4/ibFH14ZVwQwJaKc9TI4nNvigsMcy0bTq1hbfNBvIDCotb7UO8lW2VpHcOjGlqv3
7qi7yguEg48i85ee/8/Vzea68eTMZ3tWlba0s5ohUCfqWnO8pQmmhJVQsIOXXn9mhs/1mtEeoDwM
M2lnvxjWfJDnXBBk11aCBh0e80BNAV4nLh7Z9iCRqumGoB7UlzQfDmo/fi11sbnui2srQWPelgF6
xRsz3wiUozwjUwsz6tz7Ce23g6Q8/70JNFYRX228nAN9c+59XSZVXW220O9J7dbNrFyCFpEsiEMr
n4vlFarC+i/oBnKXRMcEtrMa2XctHaNu9jKtcUywB1xfykrljm7ciRmuImuSYYQsFUvyb7tDfQcl
jSCD0I3D1Nwqr3nJXSIqYFYO1JlJzhHyKBmtBjyYUMf5JIPqNGkOepQFLC8/Q9KIjq+KzeBCraYC
NwqyfHjdRQpRD3muLwuy335Y7mg9AQpryR6BpnOOwcOOgultHrcTXT6VvrD9Rbe3YTU9Xf/Ml4U2
e9DDUyywxng64j3Gjgu9VGzWa9Vih0BCiuKVQZbfcvpdBrOeZfaiZWtrywarzm9QLputOffRcoHu
i2mhVcj4/XS335BPCz2Z9C4CBxmtHRHEYsVdNcBh0NlV2FAKDyIclk4CdQEyNdTzgEy1hwUPzU05
CGooQzZXLAFWgfdmVIyoNfhcgC5l10yK3QbtUmjK1lwmOSgm4I5dKYvtOJijMfpZJsj+fWPU4MdR
VuDdG+XlG2Z39QUqW0V+A4Inui1kTd52Rq7dWKSKgqQlGkRls35rl0rlLSgiHaMdNZcC44mhd6J6
HTEmH7VdurV6pXGT2CyORKX5M7CTKnVDShpQZFNZ3vXlHG6jvsupryeApAbw0KT0bUw+/gzxsmw7
ZQ+QiGtP3dRtF4Stra5X1HCbBEMrgZQvmQ9ejdAdQO+2my2z3jdtIm/ogEk/i5aqX5tjsjUxjYdB
Nvw02VhKTyEWerRRG2/AOhMe2izGA3KsyXLtLmUDAt04rZAKDomdglvSrH3agpAwyGdz2KSTmj5J
WQFo9aSCKShPrNulmkA8Hck/1E7/MVqma0b9Nk7j7WinoTMXBmiwgG0Zph58GXOR+4OVtLt2mjBp
GSmvg1HdITN876nybmBY26Xp4ErFtCml8pmG8pNKZt9WJtAJtOlLgynucsz9bFA2lrm4rVSDAqNo
XirMArWN/jgk6SaOQ9vJ8uE96hIw9o53aln9VCJQxTTKYZay49JLb2WRPYUp2RjR8n0suh1JpdoZ
6ZTdjZVyH436IabGU5HJd8ZQ3Uakvh8WjOnZNpTF+lbdkLqoPHmq0TIdksyDJg5Obmu5GcqPrMh2
eaf/UqgNpsYqPHZptgdX1J3amb8w7eJWirzD5yndPgFTXBh9lNN8v9jSzpDqI/Dy9wsT740q6aMF
Gc3NYuSR10BUtsBkDgZVPFsCn7sdG8ZBlaPKX6RuP1B7V6Lvs5P7TnOkUF4cRQfqJmmeCrk07ycp
Mr0sKVS3sSHQGMqh7ofQNtylqqw7emmA779TIDWo6LNjM217qSYjdM+qA0jzX8Zi+TZj+Bc4mxia
LdiT1OjwiFE0QBPN3V1jmxEGVqCL1ljGt4Iq9VYd53CHpO8FgzbNtsvKrzSsoFSSS4k/dAX1URWm
GCjXidNPjeZA2qHD/90B34vUF75PFR+a2UFlR997Y/g+Se1npMyohAq8RiVl+UQzWtzUkdU78pJB
C65B1qU306/Z0H0lxCcai9AfZZwYnepA9VrDq4bmotORtncHBc0qu9b3FvDndZl7i20Orp4BojJ3
9JvSh/tyzoA1ozZ151x/HqmSbpKQoquWHuux8YjZ3FS27uSj9WGXHfFtmkl4FKPmLl76dKfUU+6q
an5Lm17y9WL4MKzudSCWZ1nFq9obz0QybqYmfLSX+mhSabdI5kOZVjuontwnEz4tYE/UsWq7dEu1
MnxFzvbtBLm4eRn+l6PrWJIVB4JfRARI2Cumad/j3YUY9yRAIAmEMF+/OXvbiNnX0wNSmaysTDdj
lbeehYroQfJEo9/G1Kcac9XJ4+Z3B0YgDWjm/SzqH1A8bRr6WKRZnNzK7uJvyS8e0T+O7bUU1j+X
FoaLoTO9zLOW6bzRf6Gdj2u3PDBU57ggO6Hs9xwsD7J1LqRf99scPMqYvNWmDnd8Cq8IdAgeXfvq
WcqzjTgslbz5rDdTUhM/r0sIHQQJhWky1W1qSfjqJ32YtQqy4ZAXOGLWeZlW53frxsfGdEfJYbPY
hO09dyEaSf5k+7zKHka7vrcaQqQL/SWGT+m4JuKYjNAzURXhBZkgreVOI6Knrh6Hjj+7UWvgbEjG
fI2lwn53PB2rSVVlpAW0+mI4QQgKink87rtWf4ULfHjdBD7SYlZdntDNy8KZYZsE3tqZ66lHhrgx
svBL2f7RDwR+MnNbSh82kcIr2RbeT7Z7WaEf43r2YVvFnUvsPbrWB+122drWJfkjbbpgmqO2e6GL
em25l44+zFwTvvd01aTYer1sPHlUEzutZJWp8v23sYHB3QgZHLZkk9/v1667bADmsR+Yu4rsqmkt
qaU7lfCnJVG3LmLF5AFn4qywgIVi0++V6++6lRQDOETU8U4sbHMkqSYVLYTU/froSH2Fz+xDkqgr
XjwrSG/HlDB+F07uuxD67HrkNEUw95beZzXXKt02mCJOXXQ3kLrBMapV5vGqTmU7ZJwFnzoWdwMV
IG6rao9i9nHBn4wyaNeT4RBs23vgDXlXs8y1dF8Faz445BQHzcPkIjklCAS0QefRdqQINoyLwuBB
DfG5IbpYhu3MgugEZzl4eqpr5cUHEJte6wiq4nW1rwCGZ95Y/WCifFiFPfwR+eLFyzXMCIPQyZdu
y4yJkHbD09xDQVoub1szwCuu768mqjuolELnt7WBTIE7kFSSxk+7xrmtPD5vvH3snOlhk9PNMdFv
v6q88/odbZa7yHgHzfpykVteR+zLBFUhaaxS43Rz2pmxyqD00qXOAuWJ1qE3KKJ82xjK2ithh4j5
b0RWItX+eABR+qlq+g+dyGet6wexWi8fGFgSjQOhDCwVqLQnVZ3BEgJWuK69q2bz0noOBP5sWIaJ
jtJhFQ+bj/aXxL/BQPcoQjMmuE7bpj+uHOT5wb5i4n/xSHhJYqCx0XAiAne186dbSMbfSCXXoUb0
btZH0XdHGte3IOI57cfTttEPGq1ltKo9HMozYFpjhkEOSElR50IuwtsNXq9zGA8/mUji1WunkLzF
gt1IQe0ZnV8Wy0PSjCAYje3wSLhpc5/FrzyJYZIa9+ksOfbk8ZCyoENDhV3xI9HLWQfu2zqoSzMN
x00kJKtE45yWKrAZ92daQHyjTjc7LoXtJNRFB4Yj1W27pR1h2apM0cXxCT38ZdXdobZB1ozBvrFB
jzC9hAiwDkPaD5Y0EMOlS+RXJMNXF1VPSr35vab9DV6X5TCLd5gvhA91t7AMHJFH0dUi2zqLEWDi
fblKe9k2bHBLbXuYqkpPZLVrXxfpeicCvOr69ztEuvbBd8dxUjaYkV7qIekek2qbMzH5bTZjnY0p
th2Jkd2TiUX8MI2tUx9mQKw6FVCif4iqxX/aPF6H6cpscnEIC05DOG3xoWpd9z1seFwmk53WVEPL
LNrppgKxtWl7CxI53dxHG3ckyQxxUVRW1i/GzmufGa3Xoz9s8mh9juRt2OiXW23dm8bG4G3VJEmR
O3S5BIAf4tZRXxHiRgEXlpdpmLyyH6tbW3nXaOrybpqvvO+ekon6KKe3wjjsa4qWb9D1dy2PzjP8
aKVDEEGmAc+J9a9uM791yv0nwmZHdA95PFpwr/6UU4+Y6JtLKBy02x3AgyqZ8sUg4TdSfZNB3ug2
X4Hv58NcHwXgtmJyuZs6Tv/uT92H04DYxfQQwF54cEoeEeSUBLmnb+hJTSHCLIQABsYvkTeeFn86
uJpdRT0Uie554Vq4amN/JyTso47GA8Qs91szz4fAp6VOgmdD4iUDn/ccaPOs/OgH1RsWmRa/Kd2o
JoUMjcw9zzwHEsIwwwbNxDjgR9g6ykKFrjly7OZKiUtg0G2AyHjvzV3Zb1u5rRC5cmMNR+renCJr
ShY40EiDNhVc/Lo0bGVp9XDFUseDC+fvomqXOm0crsqm8sGbW8SAhBaIjA7BRz0PF7itydxPNEvD
SGA2P4xrxji7H9zw0rTmGfthz/0G5K7vf2TT6wfYVxzZEJytoDfobL/F0TwVzVjr3BDEGtVFT1HV
eGCq9lWWjCDykGYkaZO0BlE3pOXchAfHh2oXTlmfhvVyiCa+PYZ0jb5MbN0cG4J5aHm3a4URZ9bC
fcYRJRLp4xIZmwXe1n4u3fzLGvXcRMs9qRFSmVQ3yGLWuV3skjbe5OeGIZZOrP5yq/nJs56bwTU9
o5U81MTenEmFaQS/3gJE4p9mMHmF7i2tfFU0vr8HzfPqbtPJOuzcVNFzreMjn41MZTfB9bh+hl3k
3o3E1zT5b8PqvnCyfcom6tMNJuLFMo03yH9uRZygWkC9iJIoxsdbiflvNNmnsMfOI2ujgnT+kNZW
wm04QsjzTHTRqFxQDQ/1bo49yMaOlZs2NZywlZ6OGhvjrEHX1rv2ROYFxToImSJactFjNBONEMbH
TT6AoVC26Kqmebp4jtmrKfqnSGRRensPGnWNL92zbIZ932joq8w5C6MnuvLnRvJ30ic7bwXEjWjw
1xpO1zEhSBX6JEe+h+E8S9c4fhpiWHJ6mIcsZi5gPndsNWqXWj/SAZsji7N+o0OCO2KzoktSdxC5
/Du4STYl8/tq46x2xieaIBZ1zYinMt36uf70XfY3ZcKqi7oQm7yDP3iVSf1uZvdhGWuMKr0/a+qa
P+vJCfeNPzpI1gP9hLDmvyHZolRZ9uJB+G6HJiJJBXYZ7wZh2BnF05x7McqXsVtetemenVXkYpXf
GBhC8YE6lwTbf52dT0SqXU9DnM+oeVtCK1IaNM9opoqN2QIVxIHRoeyaYUl9TGnCVj0zACD5JuRd
zasS7N2fAW7RcRfey3a7bFH0EGj/Plz7st7if6SDF3mNj7QrlNHH8GHp7IWD0pyaGtU+IxAjqaqs
lS2SQU136PyHfOPr8xSRs8FPIUR+QN8KSVl9XTjcyHnHkkxjHySL4uVu0NGTCHp3DyWtLu2jFaM6
UT1zM3+sY/vg8KmQHcVSvvcS4Z5C1KdOqdi8FEO3564f7rxGFe2yobyRmbOGOzEnH63iazYhmvtN
+2KGBrbo5gKdjOdQkIO/sGLBl1IcLE/fmX9hpXoEyHb16qSsa/W0zu4n8s9PpcCFq9bt4sz9MW4A
X0LNNpcwA/cQndIAdjtYBoLjfeCd202dWhiJwkEbVWkY7kckIqqj+8SidDfYYoggytnMy0nY+ipG
aL9rWXLa7zocmZRyfuy8JBMMMu3Odpx0dCZbdAAT6qNTNso1xPlV3MYviRrog2ppC3pssuAWbiyb
iXnU/nQPBao2J3DBSiPTlIPnZ6HW0Cqo4984RHCiFfDKaDmsgLqyOexNvnkt3EBXyn6mpf2Jq/Z7
8xxoSYaPbtW+ArWAoqB4dsb4Yg3LezhtQU6EPZFAX7RVAazW8YIp0oIyBkWtrc/9uL7G0ieFx7sz
Ovu8j+ZzC23XPAqHKG17esHduDPDoLJ+dPd2StZic/F9JByTAieo0jnuISUaFLUPHnxAXg0QgFya
8btrx9vmQsYXBUuTBkzfbcms00XFNxfbSikIoW7mG/9JGXJ15uQCY6RSdHRLgzV6qkx1raoQvuzO
1dHy1Vvbezzrmydgu2O7LxQnl4D9rbT0WUekSEW/PXDAIYx5xdzTR7ksPxGBen4N9U0RnRehCRTn
AEVELT35KNwxfD5FHBS8sI4OStWvvvS+JWmfaI0I79om58lwdELznqzgC8V0uin0dKkKq28ZhvDR
0FOmFKFFPc4nN2KPnJg2G7CPaF1UOzE8ThPvhWBJMAX4/dJVeGaammdfGJC+q+gJ/d+pGcRL3Tel
RSMeM3U/1PN+6pY1m62+mUBmeqI3eGPlnCZYG/LVvWMQJzvbmYyv0BUd8YTQKZfc8Q9b0D7IsNtB
guhMbXBVHbn49VbUxoqMawYxnTk+haJCZ9eWK0VSUKTEhT84SLdzLN+XunpUUBRbevVvXjSKOoGO
YLXPjcVWz6aPvQC6NAtRdEC5U79yOYrr6Nr/fal4Ycdo7D69pXo33gotcPhnp7qbSCakA5RNKed3
5Qrul/Xcl8L3Tpa3bQapc+A0fhtkYTf/jH1N9rOzRMdORSgzgunOXSucHOodhzm6Bj7Y7J2O7qop
+ZoS+jxQ92mqyC0wwafDt/ux08+COddR9hl253EkFoR+++EN3kfck88GRWaKXZTjjFhoXIXDNqfM
ZfvYeq/O0H8DV7hCaQJjCT4dw7a7uA7mp/P6org6YF8yC2GyRUGT7s0MQGEpN1MXq3LQ44/o4sK/
0efOruKiezi8qACO9f2ekV/0d5V/F3YczUN7Qpn2CH+SC02q1JmeVGvPQcxOSvgpNtXa1In+ALSH
ObRHeCsfmd3giQotuWgsEGBSsXjlyGPwTOCBzKcd3GbpcteZczyOxRbNZYxJvHHvBtPdN4H5Z1ae
HKi7gXA087ZgFvx549l5B8GSfWUVyWJO6tyDXM+AlfWesKM7O9c4bv6BFQ5HwJk+TY6PzJeQB1i5
wP1QKIaJ8oBhJGRndlUlqpSrqNj68dYAJoW4RJ/GdixRJRddT+8XsGQqDeSkGdOlmT+6FWiTXjPf
YfsG9jOBSPYLAEek4TNa6WcdtqUTsl0cLHucd/Q9gBibJLzOm9z3FFxor32RrL31hN85gS0Jn6Gz
Aq2JuivNdu+Q8dh4ywNcf/aA74CF3PkhGvJFHDdJsikIM7Oqh2HgmUSPFftjOgHtqyEmCtCxCHtg
p2vy4AHeyCryJufxzFdZGkdcw+BnCoD4h5Rl2uGPMtn2FuT5LWjO/eZf6eYfULakG+nKabVZ39kW
f7e3B4Z5pxf2FqJiC9CKJdGHSYKvtu/3Lg5uycnnUvPdBkEJo7wrXxQEg2GGR9HzJnV98IbXWMmP
ZNJ3UxC/L/ZHDX0Wx3OhWP+VhNULYPp/4bzsEeB3AkDgYmk2RZBf5bjqm3+b++VgQalZVhymv+60
dfa0gnGMDZ8scPVl6VccHPPohfjK4/Kk5ngPr5V7GQyXYOtppkmHu8P3S93semdOm+VR6n8Nqj9D
7tyWphTV/zQj8hIFHS/91Aidai+GE+yQD7gzqvHOf1j0tABYD8L9MILHpN570ubWbYpANLnvzUeD
5w4W2XWQSxnOJg9MlNexuYdnVzb40FzlYQ7sMk8i8FrEDPgPM97Ns3DtUqexOkytzlbQw1wDRjlq
nVRid9T40zlAXSwit4zpkCcqzhJw6OHEgZZmOI4bfHXC6d1TtnBsCZJXOvkfyrR33C96wJ9yNCnb
7utwzV30gRR/NTzd13UrRnilxu0ljoYsjHjaDx+2drM6fvdWD/6C+BuHODN6zMbIS5uoBYI5lXVI
TxqUFjZExRq1h66jiCMsb2Z07BrbLXYpkuBhWf/FjGeTkKVX+3+jg7SuYWQxo7ifLKBXdp1qeCaC
QrUAVZeO/w8RIicD3nQ1Nwf03rtx+R4CegOSl7nzJbQnaw3wPx8IZ3vg0jkQsaR29j4dCIXXXTFp
yGTg0dRYr+HrmIUG05PBQ0ra0nbBYsX2Zxh+7lFJWQFgqIHR1GgyLHscu0jkg6rvp6nOzehhQeer
afqUuxNGZTK39KK03VeNwcu+C7oH+JCnbTgwIAfO65x0t6ltNApWlaNVug0JTY1PL23/BYXyp3GF
QGD1AS2u84JUjfoq7XgClHlNQUXK7Ao6iAVm3RV9QssIG4G4fw7A1Ok1CfZrgreFIU3TIy83/KhX
L2fTWyCT3B2iQ+P0l16O78qdi9bpD33jYpT10yT9IQTQ6o9bBhmEfTDfMbWkcxinDncA9dPcn/1j
OPyIzikr935Q7l7yH17rK2UobIGn9SzmqeOfRGQPLYnTCqlFMrEHSCmXh65hrxtpdotjMi3v48WA
qjyjQ3CRBCdRqNlNfeq+Ni0cv7GMWscySzYJCTcveBzRTyAQx+IyNq9Oh+rXYGc17FKhvzd6n0gY
Y8wiHV39RM1+VPNu5gjl7TdoAXm01fuRj59VFORGJtmwhFcSGpzJxjmHbZwrdwX+2mGJcztJ4u8D
Ppbedp3Co2mhpRqVS+fcbezXEU1qvVuj8H0gzdZOuFWwhnJ/NiNyF8xTG0AqHCXaedzcKWvb9i1h
M6ZLVoynBNAWCl1OYDHMXLytmO9X3/opNTrOV9U9oqPxU87qJyr5QUSYImFaVAOEij7AH6TI4dvN
ETqLZVJIk7BsJE2XJcL/irztCTO4Q6UY+qJoj0t/pKPJdQy7zWHIMDM/rpvI4T1xAMidEVgL96r6
sXpLwTNBIQNyKUkA1T6Rdk43L8oWOT5DRA9WIxBPqsXOA/aAnDP+ddsAe4n61kFduAFHenPOlfjk
yIYEcA5KmUliW6KtcmqAdIc7w+EZHW6lEwGtApYBD+SCSuDUdZ3amBUDumVml+/KYAvZIanwl90C
sLMWU85JdSZ0gLmL4qkvvPthNkXcooHsw39Tz0+eaQ4RUKFt4Hfx3xly+hqdsfccV/JIFSvigWPp
M8rcyT/yWJcedz8B8j9I9uCJu5guFx+JMu78Ha/ogQ8AQ6ottxpnOZzRbsYa+0igJ7kCuaRZHpJ6
Oc1uu28x2mJLj6UoU9852hwFt19mFnuQsIuYDBUQZCTMLsG21EMs7F7CiEOjF+aEHnzSHEMfoTUB
5g313jZG70ArILBrxd82ys+gPN7AxShcCJnH5ifxYIK2ktdehtdqa3es8vNATAflscJxSgjDwUZn
foJrahEFfRbQ9SHq6QOfZvjRxdHHutYHLcHbB6LdbPzUQkgvbeVVS5l30AMgTgDNFPM8x4gqA+aX
CP9AnCGeyOY9YKxsHm0uFj8l/oY7DqPq9jsiyMKzfyGkvlL/KVyxizOrPHYe0VQQsR/gXVEjLflT
XTj62BisDAwX7H789Rt0uU+4f79BrNQxwCih2eLVMQp/lnp9lfPoHUcnr2Am2xK1MwZUcycshPXz
hYc7dJno8Ka9dE6Gk4McHmOPH3gP7jAtMeUstq55niw/oo8+jKvJV2gxO1CqnWeTtbADG4X7PIv5
MMXr74qxHWapu1DXpetux6rRBzPfQ30lVaOXEf09AkkcAHl3zfwACByN+Lz3wv6gJsD/zM8TIQte
O8dwwQlvgADpwLutA7/6HdgV6L7nZMXHLgUzJs5kAs+gkfTujjKJMOn/raj3v3UiD1asbyCA5FU/
lwGtn7EVV4ioReE5uOWkkgxSPqXjmzeAHnFGObsE//taCv6O7gpyTFQlWIl1q+sSqq5LR1gTLeJX
u9b99SLe7qOkeakg4ZGRZv7Syi2GhJWiIQ/w+XseBhBqRnQGAHaX0nWSk4GrlP4jOtAO8xbPurhO
9l8Hbyl39lPTC2APitagHbR1QB4gizndJPXqssfn7sU0YkpO5wnwrRg9cpyl7xWhRX0T1sXEmnST
J4jtZFLIlAk3m+v3EHyRZDCnpL71w/uC33HENtIu6f1Mxt8O2jBng6XnshTBgFq2C1Cz/nbEnv9G
3o3+XgimCRTDcdA3qmZKB3lt9NcWXYCm5D13rzoIDj2Azm5OcsdgXC7TGrnCSnis135Gw+nIaPwK
Ykzax/dz3ZehBikF8OgIPg6CqgraQ+Jgz5msgIKmfY9piSbQNl06SH2/9MmzNigg2nEHV6q/8Pwn
xT25O29w4hz8Usy3o2rcxUqbogHN79J7AyZSjgRpYRz/uWxTj1UydohJ3pT7dYhBsxj0zjioYhfZ
H6GllPom+eW2Si4sCpIcEqDbodr4cpFON+UNq7BkwjXGi71VR9HUInc8z91VI+a9vKv9vEIdmeJr
mZwuIr6TttvuwmFwz2JauJ8ywO5QeA+m/Qw/xJLEXXwGnYCmug4+va79YLX61bX7Qac+yKatxdbH
JteiZiHJpG7vwfsej8voohMKEJAxUVn3duvasl628SBCz7vvXGQhSIsOWTyS+TyYlhXN2v2rAQnc
jwhuperbbzndA3NK13nKZ4tzt65LkvWTybp4fo9aXtJBv+pxPIcGBa+pz8Cc0AegvxBLtR8iVuXQ
wX71aFSlQU8LS8gpZGQXQtIeC8oFpQCTmpZ6ufXUtWkA/EFV4t9WE2c/CN6mVfKduDu9/kYzyda6
SVfrFPFkSyuSm+NtHDQcClsyyi5AO7NhbWEsTsNjjQeeMZBjQKY7zIMu51WA8DCUcQVxoCrMN+yD
BvJrcgyCfntkVX8H+ccXjghMJJQ4AIGThaeDIoCXllyb+QCbslzAv8CJ5b2OzIVvKBF9W2rjFiBM
YRwB0LgBx8NRbm686JSs4x6lO0SGb+BvoOWih4Ah4uJ//cPd4KcG4Oeplt+YcAG2Bgg+0n0Y3oIp
2sWePgbLKW415Ix+tWH/qDudey4LUodojHHXRlZ60u6BYp5pwPdEoG7xp7eIJyZdYl60aEhw0M66
UyUksFONowCWWQo52Z3ERR+XJv+bHcy+89m4XjmxNR/D9dA16x4SkieQBoq5C0B0DZDS+DFAgeYk
9T6Z+puelp0PUHua+VmN5GYHrwwBA7ocuPOI/XxfvwG2hjO4Xz3ghB0knUqRUJ0O1n+U03J1vPBj
shVi2w/U0vDLx1feYkTgJdjRBRUieAWwsEOwOw7xulsmVswOxtxSDXnIe6TR6rBtX9F20mQ6KYzl
9ZigIhqfiPVPvhZviUCzp2/cJrneWF774SHk84cn9alphvvGa98nMT1jObNk4m/sEgdvyPu5GrtC
xhDnrF/QaByR+wuIE1w2/9ToeEcoiGkSYyt4jpC+QX+eIHC6u2i2vxiSXaroG+paqWForLb7za0l
cBbsNHO275lKMcEDrw6j1RYYl0l9HzOHJRjSjRpofXksbYNf65x7XFiNpxJtfi7m+Vx34yu1TZOO
oyglDJUj13lbJEBpWK+Y1i+CpkdyaPd9OxR1gM5RYSYU+2DdiuNYH5NlLEW8QctMPQhwLGYCdkDc
vgbbtG/19kPquBDSRacDqMW+hqu7Dztgc2N3dlHBeTjUQ+ykseJng4p1oYA7aZqYIZ1dAE6xwnQR
EiJQURLqzcW9ddXnZO+TCEvOjZd7kYe8+Tn3hYfkXrNiHfqjqqbLglqzARCgQTKZyb5W1xEAHp9B
kwFd0UGh2dyb8YPQADAUdnSW7TNeQUVaQvjxDUBanVMCRLT+phsmNBPKT7hb/zEfLMljDCUaRg6N
hSRu7dyrqDr5AWDSXiVohuFQo20+OSpLANt49G5zEiB1zloKz8s7DNnQK4FRMl+TDdRlpk5BhHGg
7+U0wqqi/Iz7pRQEs58+dRm/inX8h2h+ZDGwxU3legCNBRq8XX9sZH1kSfOM+jMD+WlKZeTfFNrO
+A9SXdmdrM+4WLcOddWfd4TbUCAc1wVr4+hCISuI+RHN2gVSHhWGVgq9LZRphwnnnQKTEOxoKkgs
bBBw6deXuP+KV5ZhsgB4cO+sp8a94/1YAiVKh6otISKPNlDl6yDvWoonB3V3Xl2JvAGbT0dzaEaK
dNvl82Kzjv6Kv7dBTIkMnNG+zRjQKe9r429LDJNNUE2tkig7Mc8EtV8Fb7SZwRhyUxI0/waFBOA/
gSCYk4hj7SXIwxoRxSR56Gz3A7ffsqUH+AqUQzDBUo4+UqDQNISKdIgMqmqwrTRgjfWQgKgiuwHa
YIdBdAcsCmL7tt2BLRrko3HCfGmSvexRscJzqAZKwqGOX2GnK+LNwamS3I6wuHQggy4xelqAkNX0
39xd0OldW+0hJy84yGCfdBz+8HzPvfjYRGOOvP/CzJxPPvb6x1+O+rKuwE9zElidYerrIT3GWypc
F1jJvyh6g0tG3imTzRs0UYY6hQhZZlG5JChyVZ/ssVGDAXP0sw3uN+uwMFk9erDzMj4KeLFkNEGY
5vraDslxAevMWDBqxzhVaiojiioLgOKqgxiXBuZYTZJ1vMpDBoBz9B5jzFJW7g9ZJf0j22TexN4+
CPW5BZKc+i0BWXF5p2y8YHcITCx4c9P26jhN7gGzLakXYT4gn8FIgYFBiDoHPsH4b4thfbeFGUYP
gJJoUYXICOqtaZZThwHP6r35nByxupk7OsqbhaayxwYjZpxrfTKY7goE/jVGOdKLtA+bI2zcCnft
9ht230HgRWcDlkY2wqNlEWufLkyk3EMi1VOZuH2O/rSIjARVpsPP3kBeAdiDKVN78gEfEh+ku23I
hZl2emx3fEMKQdm/jTJn0pzpWEGRjzxa2J8CGlZ7PiG5oY6oJhBz3BCtB88Wv91hSHztoqGA12oO
DCHHWL7sgIz7eIuIKCm8EXMBJ04H2PkKh3FwHwfm7vViUWIk717/RX3I8Knk5lMMhtidO+sMO86F
SV4VTvRqX1rx4LnzuQF+0ELZQ817X6Hsd7rhMEd+PrfNuwlBndSgSCj8C4eAKwgdggaDsvaH4WM5
03uQ1yHrvRUhStxgAKf7P47OZMlRZImiX4QZwcxWEpqnnLNqg+VQDQEEMwTw9e/oLdusOqtSggj3
6+deL16C6TxNWZQ/pLF+3DxmtWhUrNqdX43pqansdRx6G5YDbHGERInLhYicL9uJZi9Qh8C03hrH
vBtm9mo65MsThDbmjN6n3v5Xx659aHRwc10HQ8pg2NEclDsTCdea/M3oYD5I7JUMWR5Uij0wncUj
ixnZd/TdTQ1IGW6iEpG8szxrNY3GV+uaBz/Pf7lw70tmVtTKjSTQ3zxm8fAdiPI6Zuo693StScu+
V0eVqCFJ+5Wi/hp8ykhfUVmYd6+5Qd8cCcWNiqTfiwCAM9PLt6dEhGi89VvCVwseG7M59ZTZXOf7
JtSRhaJh+XrLJJW0zWLthD1CjWpWyyMOwaUeaPLkWjrtS9qndzNLo8FvLklmfaddt+q5a9Lww5md
Z8Fku07ULWuIjqvbvRny9dXlzskkI7OaEX0Oc2bdPbYG2OOLUYcnXwWR4X2WXnxMQ3Pljyyxne9p
dSEZ5Vh19BcFyhLNNszJaeA26ky1b7n1S0C4jjlzn81I0urBMOyMzvsVE9cf21MKWq7+0RCVH3Gu
dzNbVd0hWCfCO0xNeiq0tZlTnszgOCTGS+kMq5HFrkM6bhngrMdSbpLwM5yG58Dv/lToYDV448R3
IAGZhmRcyxbKMZDrvFs2zEfWRftX09nIx+CnMyJDpxttxFSV44k8nDVy8ypsLcjnMPJk8x4mIzCi
Xkmh1qlf7Adbr6uxuBQGa+YpC+oGGdebpiPgu73Kh2lfyWyjHWrVEnGJSdi6LMWGbMx1XLIS2G8O
uY/rxTMEFkeHDHBZn2LiATXxz7Ihp7Ix1nw4ezCgTeJ0m4W6yvFd0P/2DGO50dmV3UDXOIn1qqzS
Nw7AQ6FYUu49jUoeLTXvmOnDEvbnkqjIGNqpTO8AIrsqoxmwCU1rZbhy++y1VMFFqvbmx6i+6qfy
jX1P+HrX6P8QJ87pUnzETXizhnPfZB5BPvKeM6zzwmpYQz2MXJ/Z0R0AXUMz8+h+jXM40leGhJjW
N0xBRyJ69nkIam1OAMbNPzsvGTgwMVnsDeQYjFa6CxjZzHXUUOxWbnEyeRBT9MQxcM9eiJe8Fu/T
UOyMJlhjWbnp2PlWZX9P5/GmmPP3JotVx+xlcLpra48bzEgvYSe/SD6/xUX3hBE3XpkmxKxeBBPv
cS+p4jLQrd73Lz2HgZcxrJHUNnFhqX2Vs26ek4B68z/C1c+jxRBb2C2qdzotK7Mamn2PIQDe0DLX
6dRDtqIkGyK+TE765Pb1c+o+po2Bv4sFYGzvM/ew2KPSJzfLJvo0HymK6iNemFW4WOvaL6hW3BgR
3lg3etp07vtYIoHXHJ26xQiWlp8lXaWtXS7I9tWT+j3Oyy9tqteA9SgqyZ7CSe4r7UfK3GFKsDPJ
hJdhmjmvHs7FhnIxVToa4/TdtQUN6AUNaddh1InxJoSj/VyNjykYKKRu10U8f8QijC9lkv2QJ3zP
CJSHoCwR04MntC0eH5vZRl+86r47zP5ytfJJ/fEG3oWkWPQq0Ho3BFa/XgbrKubkx6aBk2PwJ/ER
ZHSQWBsAWwqBLjmMLc/lQwcypyBDooqbYx5Wvrmq2BB+sIC010YpvPW0mP2H1yXulUXF7c5RMzES
hhO/yNC0iNM3zfO8LLfEUCefdTl2Wf8r7P5cBOawiaesR1cSz8I1NkYGwdWm4Z6zqlsXSGiIa9U5
XDBnMd3g38C+xlUV84CnZX3ss+DI80qz4zllZE6s0WjKMeA+aTyamazaMrNYAO9lfvD5QauOlmXt
d/H3YE1nhAtelqo8jF7wrwzs7eKPFYWfHTCXQrO2lofYHTjzeqb/IqhWr6x+iEKn3ralfY8d9nWg
/kxR00C9ZaNDilA9UCrG8ndWuCQYxh4XDHSv3iLU3tR1cfR1x1MR5n+xeryPeuxXusk3ycxR7C72
JRXJnh1W7zNtyWBREWR29glF/zlOsAxFc7OV/zIPdbUaYzL8G+7V0CAog3Hs2pcL3b2kD2TBPE99
DEFvhEGz1SK92cR8HQWeJyi37mxkBVcVMLRFIOsKdp12rj2VeQrkKma5md300wgeFIT8s6DnYCdj
x8OMhlo2R0pLqqEq+Y94fPOcj77xbiSBi+0I0teozG6PjQaTA2GGW3y6nEAI2y++0eu7XwVDBL/X
rId2as+65Hpelcpmr6LKhcnPF2bz25kyu/iZM/BuImf3OdBiFuJTAqSU6CwNdK+/8KeHhdx8xtrt
k1c66GLooPZa9AO//dQkqWTHQh6PlDvFccodayFz02EuyPLp5JAntNtY1ux3wCN6Eks3GAPiuMY2
5CCPk1j1W7rUk0bmD09dEwc/VL1iV+WB+R1Sy5261HV37D/iObX77vJI8aLfEfFZ9663UrNGfxhK
h9NinLrxKJrWOwYx2jx+qQ4UW5vwmmO48x6MeDJZ0y+Otexvn8KRaX8Ob4PqzQ1cJv9pLmJfOuj4
qnbTnWopgC2Ogf8K0fZwhzmDX9WqZ8jSLGolxiwdV92/3DFwdmIsoB9Jh/naZS0tQJYS6rROWbF0
MpsJ0FN3/rGchIHpwlggRvIgyTceNttr5Srnacxz96Uxtb9PaiGuRmn7CQPjolVr/Wg/TUD2fQDb
Q8U9hy+LLrw4onJaYPpZtY3BM8y43h+QZmwb22YJ420+JzP3eFttqkKxQx3XDSRbwI1D6trzoh28
bvzjNjIWffSIN8CO1C7RzGbmaDYk1uIOQ17LIHhlg9EzEJfHWDf2fQzq9qjcJI569YBB3aC5ZwT3
Hewpr/bsFHKg52iy+mD290Gf8MRPlK5roppj9EgNWyG1Hl+mjt9zQ5Wa7L2mSm72OAUvPiUfM0zG
gJrbwNGfaR72t8n3yhdL+VO7HmNj+ZeWznxhYzNvZCNTaKk2u2eB251rw9NRHCqW2zQQxVtHL/6V
8tg61Gaq7/bANh4rtoBBdTBsWCbI/BEj0D5j1wbdCUI6NpN/9mzf5ZwvT+DrDIjSNnlmzZGxa5nZ
vI7jGIzkRfXMInIrfPCQBhCy32Z/ZD1B6kAwCsEIHBtmnxlGJLrFefLAs1/SWrDLBWFRlu3yrDBz
RyxJQSbH1XTgyWH1gGFQ6fplQwcyl2tryL9ArsSag+HEtyNoHIBdtD/+zE2HN5A1VhGDq2uZVNYm
DLsvjKZ8/GE8RYKHYqdUu9w8s8TkXFJBYAI0/1jdyPJLVtBRgerq2JPSQHEGudJaggCiUeUep0g9
fZLIiIQUm0b6xzHS6tsOSrXmxB92wnbvdeDP2I1alFxqqupVpwP3lXJ8qn6fQf60yChvR70Chpn3
KIvxLpZGfGx8j3HnpJi48YKsi9DriOwZCNxudO0/c00B3ZAbAiebh+Zz4VlF1GeDw7jBSj60pY09
7qjqWRpLwFQjM+naDSCbx6RjYBzqN376qZc8u0CsxCvLyG0A9tg8JkDHO4bhhAOVXXYItADGGQaN
SgizE2Vh1dBy4f5bOf4U38y4mbexP9U3gOV+WtMNNemmynvnfXEGamSkCfXNtVXxFeu4jUzTeNd9
vzVL1+a5nM4cJP83fJMtbzPGK8GlLoJx5nlpxu4rd0uCN1QPEmFlkCemr6yoa1MvMhxr2hBIZq56
u5N6ZTpZ99PX9bMixPmZuZVzqbQTXGxcB6te+2wBVjJsgPdHvazCUSZfTWdaX+7QQgqBGuwLAl/I
2Z/HP3Pjddey8dw/nYec6NRTeTYqHdzL2h/pcpdwTbLrtJKM5J7SsexxjOTBk5MWmJ3DOdzVhSF2
VhH8NoVlkN/scb0+xiTEfdubeRnClaqVvmFGR0Lug+pkub256som4WSOFVtrcosSw3W49pN6ry2v
irppFtYmsf3peUlE9uYOae+BCmPda6aZgzLlL8BgR/mgZ/3oyLJNPeh+pzuAAkOF467zaHSSET0s
bfSym5ZAH0XfWW9Wo8Nta7juxu8mJ8obAy9x74krqw5ouKrwKkKUAJRp2eZinReqZ+oUVl+5xjoZ
LvmMyaFsIXoS6wawTKHaCpBoOZXHBqPtfWhxpWz4f91nG2/Hk2jL7j/t+MMz9tt0Ipm8ke+Fo/vX
NnYEDpO5KVZZwOo1DJgp8oQOXkoskCfC1fR6njomJBbx6oCsgRtNIxIQj2u/twhw3DmGn99aV9j7
RDnOReEfA9EpqUeC0UFIWAR+oFio5Zf9Cl+42axsTSpF2a4Kwwhfh05aB49jDtiZseO6aMZwi3eK
EW0T25eBFZIXMacMzoBR3X4HYpYwZK718l6bMSxNEI6cGoO7Tm12GttLmF2deBAAFjqbfsDhs3ui
sT/2k8jkKZi96tCCHWyL3HRP5eIachUnGaBdjZ3JI2s2UmNZnmWJQZEmA1kjaePxs1l8AGLLZE7D
Hpjlwf3q7WxLLaIlrZy/tUOk2MY3OtEQzU/bWz7+aDv53avfqv7T75cO9wDbebzV5COrr9JpdLGH
mp73PZDX1jFKXcqrojDBwTvpJjIXklS9NswxxdYIk77ZkD06FIjFg+y/3b7gKQbr12tzYjK8Gkwo
NpKBBZEKcY51DhsbbpPM2MoZEYjbz3QshuEonu5DqpJBQsE8j3P2Gra6OMrQibMNG2AY38TaOyl7
NHZuSsCQ56rs5FdI8+7i2RwEuXPozWl6ypYKfDV7rKpRnR1DIZRSfVnegE7X5iBXql5akPseTEVC
J7CzLEZZj4F5mFKARhdjX4EPCucrMWzxdy44adlZXawR44Y32rX07MYBw92AYr5N4u5oujR301Q1
X+QjqaekGqu32cRS7hBOhDA4VevETJ2N3drJrQCNPOb4wg+2Mf4qkgne0s7Mv7rJssvL7ObmzQqz
vU1F8XDihrP7az1Neeve044SrxVmyiRdblOVPdv9WJ0GVVLukruwzlqzO80FfeEw9fXRrfiHG2RG
Dv2zlYVXtxT30K5PSVVdzGysHnLHi+9MGAWsu8wQYDI/PQtzidpaIzgw5iOm6l+7oEB0bX51MVOu
CB9GKXbzWx+bh0qmB0UtsJo9SaPauawGdn+dggrPHf6rKvvd691D8XgstfsaNMNBhux3xNi+SSfn
6mn3M8RstBay+i2y5oTsfvQJG6SBIz5tPviLq9gN7jzwoJrUk8V97alvaJy6N0aUN38i2KBrjBlJ
iRupY5kUQQ6xZJiI8zmdHfjw2Hrq0iI/kj7BbFOqx+VsfuXzrNaLtm5V6x64w4DUTARdOQ07IJaz
K7qHGjQ+zz7Di6auYiir4pTT2B8WTWOvmbTzXE7Dwe4Za0pX7ZWfL6u45nntVbnXNaRhbSCluEG9
G5ryShRsNJv50We2PPTiRU0pO9DUm67iJzwdOG7agz34/OjwpamCU80h5ozhR5AC3lk+GI+2/FPu
+btgyl6rLgFLsjjZfJ+sTO3Zexs0bq6NPb/tf0sebIvBPzgpf+GYGytpNwfK6sOcFztX6f+Qhg7Z
MDzNE2roPHEse/6TlVc/gc+ImVX2Tw7O57Xh/t+Nfs3IzChEhktYLu+ODF/6koIfPfg8Fx4iosUl
5atIDPrmj22zIvwCRicuGLk66DC1/68Hplrnnti6MLZxkTxnYXwP0gI9UzkPizQlXhLggHLrkc7a
DL7o1oE06fI/u9lpT0GRbZeU+5a0jRXSZLCp/GA8jkl4WiyVnCYtjnlRYIfBQIQJf90NBIn0wSmj
03f65NQJJ2Kq9Fku+Tcj2yPmw5ta7D0D46uESobb9BLoKSwUXtj+s3BOP8yIz8ZEl5rB4RJsEb/p
xtw0FiYCMannom2fkbTKVb0kWJRH/1tm+qdqvIOZFsmWLTM8LllIF9hfA504q9n3Lr4IX1kmEUIX
g8XFwcmW6WcxMDDsluk3M5JL7OGMmXNolAa1E4kntPuXxS3+CpqrVcM1wAbzfRxTFCXdKxzIW1yb
B7q0NQaNs2vCI9kWxYFpYAQXPd9PAySh+PZSsZ65zRxvORWhgCbujPpgUFjg9B4jGYOUyoEnAgD0
kROzt5vmDs9t7BwseKt2CLiQ2Dm2GSh6o8I1fxMSwtGQYMdl8pbo+kaQCenko9xpaf31Rf3q5gW1
BLOUMfl1oD+IgDAPhMM80x9uwyKVa2lnDGAGs0FMwPov/Jn4kyl5bh4xVPTcSW7yK7DdhEbLfHWC
8jqHy9qr650Th0cxeU89/j7FjbCKremjGs2Puon3xOyvrS67j/XypyJDKbMXdt1CTi/tSTAbsqti
k6XtjhOHMVz67FXDQdvu69iFn9JHees79ziPwPdNO95mJ2UbsbGemHkVvvzhpL/MZvtRGdieZcd8
Ewz7UBqxw0JufV9c/wYdyGxo9JgvskL3wZd4cAcxs/NYQexXv0NHYwKSEWcnFXxbkA81SQmp/Ne0
n304Xlrv75QdLMxgThJGqvW42HHLTDGV1H9ebZ6a8aniU4ZFi72PPHjRHtUa/C4F+HmoUBgg5czS
eIIYXbUF0aLuZoj/sxo625iEgDkaPL4cmKkm+2JOvFlAsJMYoeBxF4gIscjr5a5K/HVaDmvVviRm
HY1Kc/vTiXhqP8eooHAhZcHwOXxclJLhM11G/5Vz9af+VikGkB65DUBpZCvMiMwj49TBmO9N0SCl
gNqFwdOsoQX8v1YV7ILWitiV9tfN3ZPHLC8d/yvis8jzDUZ/t70PI6qy+64acfStV2P8rzQhskM8
ZqwwUIBAKPsl6SEVsOuQKcbR332rt7hxId5+aqJf8M+nWbB1rdcSF43bAuSQrGIjeU8hXDYddsWI
u0uZwkMRWmR52lhnbPM16YDc4u9a0tILG1cyxaeuqrMPlRlqRmvtgur/mRr1abSqNV3HW8LgIzfi
VZDIcuMNpGkwLHxMQ6RV/jcwnw/UahaMMyuxms1+HdrfOVPnxgM1A31HXXNJj8lIGQoltVfO1g/E
QSv78gGdpTHcyH2FISFw4F9VFKe2/nD7AZOwuXGUuGT2rQTjSNOtFZ5791OM0GP254zpA2j4QbQh
udEa5QGkxMMrDVYZhAbn3kHiSpxTAJIwizpxx9m9Nh0PXNE5ZrXeLfqWF0+NSA7NZKyW4L2a3U3G
w1wnuOEfcgwZATIdXhzqtnS0X32byWlCsMOU3ZbkIYvG/MCP2Aoj3sKvejQuhEFFuUqOnR3cZNdv
HT6P2sKoNj4bGKI8Cziz6MCq2fGT3DT6l8cdWsN5C7UdHJfRRQXh1qOGglDn80423b10wOrSZS/T
9NYHT8PwWVtfSClnnA9YRPSWo5gohQ+7/bukl9T49aaPWiyR7ZGZiZ+5eLBFXXzXeYNpqVq7PhkD
HRj7JChc0KDnLKMT0JsAbjeOp004nJrhKZc2keB/UnUdB/cyMJ6dEyZF8SUw3Y2armPxSpIUK5Zv
SD7vgRljFRBRUD2HVH2Ltq/JALaapdaNVePXkWCOPg5IeY4RQ/N1sJxaF9uu+kjst3G55eI5QFZu
fRzM1t8cJbsw059w+hPTVxbF3kSt01a+rvxi69FbKv08WXrv1i+FqVZ1/NGksMAuoLFHznKLgMzw
kEkznr6W8iBjlMvmRe+mlEdx9QH8t7YVTygpqV65ZtsGCBZuhqlcOe1b4N8G+Yu8tO54FtrpV02n
XuDsoxhmdmcWt3GOo9EJ1zGHS0zemiOeH9hPUthRS2TjYjBwtPK7GxC/ObLhILg7rosIFaw8V/yY
hkMp76y6lkqvKSMKnlVPWJdAPi3JnemKTQkG3gjGF/FPaf+ohuCu8lrYw/tQP9fj80Q6QstbZhsh
V/KhCqnKqr1rAvgRgoL2OKun2f8JrJ/lMefivpvbs+g8RpPGWT0uKhoAv/m3iB4wo9iFC4WnXJg3
ZgRKWNspEVdhOyuNSLBwrLC7el/NwR7Bc+sj1UgQ/bZ6x/8Nlo1E++rVl5LZRMaZi0bTyOBpUt1n
OxAo0sxY6j9jMs4mvhsjgScxPw0X66A1RynFSsfwopr5xjnsmxYbw/wk5vkBJWzK/MVAAy6JGWhJ
h7Gte9pfx8Y4mD01PQ67Ofws3B8oigh+YW3OxMToPyN2udZ8tcQBi2CUVZp0F7mZLMweVpmuBPS4
o7v6OIfK2VBlQ0SZy7kNu+eeIfq+arPv+v9JkuWecdim8/Mn3Tqvhmd9LW3A/m5R/bpm/AUpCpkT
62/T7P4WUx61heAWzg9u6e0L908bk1DKd7oUb3XxHtvYhgkEHDseEowWo6QR8v7ZrPUoP2X5Jwbh
NS1UWv8ZABvU8VLhMWJmsRHjmzJH0hZ8AoGuQ3vV+KmUHCNRX+zlbZo/pwmnmAv3Zy2YWYqzzrpz
5xDk7JP4M+VkehrBtoHe7GV+JEKi2sw5TwECF5ILMt/ccuAvzbQy4FVrhjQyD/cD93STNFE1qY+5
MO5WGl6ZB/5XxQylm/g82x5Px2KRtqRB/NzL4sXbFJGrNJO7LKu7b8fXMQ0+89rBttI4+8KUB+Gb
G5wiW7sNvnEJsEMwuDHn4nEeflSbvDDnQcYdd+3UXQ1Vncqk3DimvJhFsh6mIPIX/WbZGBHKwezW
vlAoPZIrCflGbnS83H2huVi6gYLTjRJKXd798V+v1Umk9cIn4lwTwYmg7fEjRRRY9ZaGQ2UluyQG
j2SstI16I92JsriDIkeuo2mJqF3q0T72A09aN+2HtoJH8O2fOknTHbTO2vHDu7boPRrXB/CcSW2z
7Lc8pX/ErRt02DjnLn1TvfeehOKF1Ktf9FFKVr3LzWwrDWubOtnRVjNiV6DHzRTn53kYD9ncXVQG
CZYZT1lf3dPFvmZz9epky6EpaSDt0aH8nORrIcqDUUhqtgSBgyd1J3V+EFX61Ix4AGV6I7gMJwdN
lxrdZ6fyn9qke6qc5Id4ta8lyV4aXn4Hv3WS5Ne8Uv+BRAON+uJayuYW9rCZOE3lkMeRaZT/ZSL+
0eMkCSZgBO+687dfs4l4DLsiojG7L7bFBKjBlOqSjrKwd4iNesz7hZtuaGdxDNkHPuJ9bj4oJkVG
gCV+VKHeYDCYJJV9t9KCIMQqdl6bfvrFY45o6TTQ8Jb4qx4kMHENe7+VpEJhuU58Svu29nh7pOfB
89E42gNOgjwdJTxodxNGetX2oFm18RCCgbNWohi+J2m8kjQD3l0kjDIDwrlrciq+2oracWMMOJ4Y
2n7KImFkg6na/cu42brU7Mu8DT2eYwnWsEfVTE+xLQDd6gzJDnQxWhoMfpwYubil2VDtMiQ6SH1W
nvVcXOSAvCTd9LUoiTWiOg52/o+g+yd+ElgnfZ9eyk9Td7c06E8A0SM+DZsfVF2yrMCxWRqvJk3k
FiuDdW5Z6Ba1wfTNOvszq03alW0RYicMP4BoHf95Lkpx0OcBO0aEFY25e8jUxJ3sqw+GTROfEkCn
meU6Er4j1lUbDFtXgwY1ASWStPRGz9WTIH+sbbufEZSlC7pno7CSS2qxQtbzLYKKK5sQmrE/gb3/
kZO6Tjb5CaUNjCckqY4CoSd24U2X6XNyoMlSZ3hzWfu56ZG01kHDPTymFbpAAs0j8nrelM4C3Vs4
70VvvPFa/JGYg7PYJaHbYgzdtJggXX9iIKgz4+LqXJ6rhNQD3HlDsRGGsG6E9ME1BAlT4S7wN6mh
/3qmb0SsR4Zha0X7k7oNE9fEEO50Kwn+dy7dXFJc0jxi6KmcXart/ohyVX5b3jIQY9Hmx9ZW4aVp
K/nKaWFs0hqbep9KB5W+g8HpiJ6phwYqzOlYfWtiFzE4366DLSkM+wQYLLXmV6fPkpJf0Pxlserw
EDul+59d9BMrU+oMwkSkj9o/RtXeYgPngOiXwG3uhsN+GtZGj0Qr9HXBCaNFN29Dt9P1IQ8g1IAq
64ErGHJgwwbXZiEka8kGXFO4w3XVgKS3nHq/hTmlcFjTAI9W4vHHxV2enLwvL2DO6plpEBODtqv2
Ep5gjbJc70E1iRyCyfvw+3S5z5VX/2260t4iB2Phhd3BiJJgjo2T7lvN/U+oMpbppHCJdk8KZ/wY
KHNI7Nl0j6NlqOmp43/NMl10IElRytG+jPAjlf6+G5HKMmdvKf1mjst+cOn4YgYJm7pWfdRz4B+6
GM4eAbFdJZL4Elf6RzRuMCHeZGu5pa1/jqGMLKfj5OfloOByLjZtT76o19nItqKFwuL97YQ++Kmx
sy3rYvkFS/RqF2+CF+irNOWXn2M9iJflgxHlzh3Vc/y4x0s7RXMI4a0YxZ3hZI7pyGB2jDvcR9lU
fATclceYefC8EioMMKk6rxaDaBqi/r0cQ0phq9wYBWDTaJ0Hl2ImHtK/MOUYk50jq2qJSZJRXchz
G3wGDQ3ZEPxqwULPcPZozq10gw1uYwA0bzj+8TFXNUeoO73Fk/vTIPqm5fLSJ/LddhF2TNgEoOFg
UB81CQiMqU6lMd04OwHcfWsrk2aO7MUz9qHwE1zEGJFsvHL7hQCYVetMxQbW/SUbxufOiz+rHIYk
ni62Ed+LQueroO2hMVO476UNv7iTXhI7/wMN4VRqm5XWTvXTHi5bE+TabluvlGthmBdXakQj/v+m
nO4BdIvjWsiptTp4UyFunTGUW8kpiy0DC2I6FAKOWTPrw/8w9VjWZ3kOqa1aInTDvPhtp3xNINou
TdqrU2Mv9DobV9EczWX6ZxD2P5KV0DzkKV4wf3ps5JXMFsiqGORuSt8VqK4/Fhwu5k6Pwac3lbfO
JU6/MlWHhc/Axtx/GQRgWV28weF+MoWzM6aYAZ01bxkFbYx22T9kArs2nguHldA17t3G4tpogCCU
Mmiyfy3gPLdp5KXnOrdG+81zAE0fyk1v5hfZ5IR3GLDb3IVvTVq/NZrWtyvqe+8x0wQIubkSAkaR
0bGKg+y8mGprwRlzhmZnXbdXgSC6Kgtrw8A2ANKK/+bGeCVQuomI9Co3ozoPj5Az376QxnQSbbhN
ympfzwwGHHc552ZwChdqSxluC19tK+W99bL6a0OSrVAT7uxnX2dYoMS8fC7xuKpt5prhfMpJRjTq
8chceidIoFWVx9TUxrCyHDrTe/CBxiWZ/Z1P1paNrt2YuCt4Exr3ZHrE/7bMzENGkJjIVb5sanve
9k17YNko9uQAn4bMRbLtnexZJMVLOabzSledDVfR3TqFGZmNBHyitEpWHJVNt7PzAR2ReH+eodlY
MVoGRLDure8drBLOe2BXuB7OuJuvrdARSZurkUA31x1PfZ29JrEfTV1gH/xmedwqu2bM1VoK8nIX
i7u7xb3d2v+a2bg6UOAG9DMAOv1LMkOedp3/lrnNV+mHX2O7PFVCP5lVSuqPUt9T6f2hlHbWNRjv
SmGfjXzyJ3gNW+wBWTevGFzpNTwJ4o1czkvYXA3kOVIS54vfFSO1dGsB1muEM2xyayiMizuTEVQs
w7JOzSpy4uB9SNgfNehDr7qjV+RMp83qraTRLZOHAzrJkX7ql1p0+9b1COlo8MUQJfskjOKlj1Mi
z4pqU6T2KR7iG0GINBWmdq8t2uvO87G5a7KmcNIwADXm/BYm/bPwh72RSP2F79hDmGAtqW7CP87S
2KQqSRtU8X+kndeS20gTpV9oEQFvbkkQJNsbtZFuENMy8N7j6feDYndEohFEjP6LuVJMJ6uQlZWV
efKcJKIrIn9zrQFmwLDdjF3+tS2iL5GbgmzSpC++MQjbZGyMjSZ3TzW9wQc1Eox92LnMZMChavVw
ycipcJuaCUUnV0/3cE1Ib71cwYANwYW/GQJt6rUlI5g4Kuphv809Qb2v3KS46s2CS1MUrAd59LSc
cmMiCVddESg8Kwwx/fDbqeWmQTPbv4rZiIO7oUqpve0AasHKnMBuZk0lW2bgZNhQERCAmpJxoXdF
65X+rpdGCRydK/E/lXDHfU3i2GL80qt1W0waHfo4qBZ/jKPQHmKa9V9DF4QRtHNG8iEqIaNBhHQx
pEUeuu+ln4q/Kq2w8qtImpgNUGES6QK44EA1I34RvZ75EYFxpBjNHca4SPjGNJ2ONly4bR1ClTz0
YuPe0povkkMEa8ixKgtGBnVf2sBQTg5tMOg79hApwe+UHlKyBUigmLVnnDa2k2gAk1HRzt77QfxE
69HcQ+hiXnu5LO54qECKOSG5KZzG+x5eijeP4bBvMlTMjlVT3i4ZSLjtRxUgVQuNgREkEGQocngE
gaJ9JGOvTom4uM3q9qfn11tTcXmySogL3Wgynb/SEPOfWjgwcuHlyUEN8/qalAZmzHgfjd17Sy4F
L7Hef3GpFPC0jr5HdfRS1dadYTAmVcgBdAWZAilK693mYfIl7N3voVerO0/uYEscco+XavGLPPQF
PLF5K/o1jdss7bYMC5Mf18jYwQoo2omXNDukd6d5EJAbDKHTWvVS/Z9Y5CIv2G1bxZEPDMrEzIBA
0QAHPczZcZrd6cD9qH9GIy0D6EyyIOPt5CuIjQhUpWSh/MiT4r4suOSDnoPhyczK8Fb/AWuxeGQg
6FFmBv5Y1PIr1V0oukW6QhnlHRUa2TqpAZdBOgvePa/2loVunNFbAUP7RbRDNINWimndDgr0X60g
wdbM4XXigdE3rQyYWrUq6JMEc6sN6StQagVWSZVKTR7CQhAEr0EHD0iltNeq3/nM6RQBE8CT5IAJ
I23O7T4EMDkGefIt6P2PLqXd3YxWcjD7ia1AZS42j5gercQMSo/Sf1Niqs5t3TLVoQBh3FTMUe8g
sk8PjGMrLyXHBBRXpjVbRD0VEuMJwWgN8buPktywi9VwuPIrpm5yycgOepCBOjbi8on268B+j+bD
oAu3Kk/0w5CPbxC8p4dIatsHUjvreyVbtJzlAhHSvJML+FugI6O70w/fPSokugPeB6wBKr057KrM
y/bVhE5LIzFOdoXUlcl1ABXAt7gbmJYx1IIcSIrl6IrSDg5Vdyacpia1UzmZlD0GiQdg2FDDD0hH
3foKAiyGqyGDBXADR7s+oTLI5fZkuXQkQbBD+wEFuZoz1SElgU4+pH+AgQ3p/PXfi3Siwqo6No0u
rGwQFAh6FKjkFMq2WimvwEHyXcFbbZomDLgEgU+ZHS/tSPHzO6+Ent5y4/S6rTykfGjpqoleOHTX
6Sr6kIl7ev6uyiF1nko48pGorFQZKka1VTDRChd7CtRi4gejcSLAqJEn0RcNMgQGlqYLmOC0bT2V
rCUD/Vu1KqHY0H/AOgP1vdS/RDV/sdaMZ6kKdXjqMwiuzL66N4pI3BQq4AEu7He/S8qtp5Y/LEPj
WI1gaGJdyBlKGt/JlCJeHTqz8JX6qxdiRtz68Y5C1VuoMEmtyepDlcm8qCOmWECJOpGUex+dGyng
lykNuxJYU4kuoS35xpdA0Ij9RfWLbqwCLbOa/bRSjgvs6N4thPXhfswZhm1Dsd8maWbsOLIaf1cN
bnzTe4ezDFkAUf7pDpbJSww6H2mAGZJ3EBxkMErZSqIDQA1VWNahSct21E1G8mxGPMUemom07REj
kMrqW5ebJRR6QEAnEG5pG1RMuKprokYfJQMTlX2jO25B7dXXoAHQJ9R3qIs+w8uguaGr6eSHrGuH
q0gEHeJVBj0jL6dACDsMpNdWZN5GND2+AexsrkMtFyHOMgDeqUZ9yNo8vpWgYnvVJKmnVCvoXzwU
xr5qiFJQDWtC4At1fBhNVXbKLDffvEFJD60PbkcK6SWrQyrcKWJC7ZUj8LMtvfHGHPkeuVuVt1Vk
MQinV9aT2sOTFPgx01Oea5HJlsWXTs+MK16dxVXGjPFTWaJ8hh6S7gIFEWAzgw5x4oDqjacyjuur
ZHDHW6spGVEWU0rrQ1bSKYyHJpkobRuEKwRL0Z3AV8CPZbD4MIuVKkq/l2mHfHPRZqF2XnTKvpX0
kkkKq34NZHDV27wCB0nJkUkCVwgpdlP+6ahA6VthAjRCgk63I6nlqUmmWvmd6gkVNwSE4aqM+/o6
iQ2s6NQxvcbJI5WZ1hhQq2TA7+FKE3OJmtWZAYlRLPFvZW4cytp/bxNB+BZJlN/bGGwTpTf0bGAt
070ftU8dUqzdYqcOhmFneuk+SgqYR7QI8m3lK9W+F4Dgq1TrXupulHddw/Pc7ZNgK+dDs68LzWJm
dwzetcGFnkWyUpqHgd4y6OUSCOFJcL9J+TD+bOsugq7IDzqSd3grOldLAadH4lOQFvJzqHbDQTeG
+JcaahVjcQqet+3KQL+2fCW6akYpOACzkW+EqOigRkqtx8wocsbFKpW5ZWjDqEjDG9iltNFJHtEM
ok8/MN8HVy1YvKoftm1jhuBWBnJ7EFovrSGpj9ACav/0QLRhy8+8nL5dbmTKXR/n1XusVjC3QEEo
c1MJ44NWm/KhTnOoWgBbeTVF5lh66KBJ3MlyrT5LcksOOWi0EPCNPKcB5blvapimLkou2XTWTf2x
NXVSmgB6BKGQ/bt6TErbhKByJ1Zq+66IE++00Yr1Y6BJxi0b6NmekOnRThI95apsPNGFpbMAqBkN
BBsKZal21fkxM+RywRXNq77tsC0FBYwOsUwOCaRbukrotTlBJvHkJut4cAnWtJGSomQIvBC0LZR5
+c8kIX/a5VmaDo6n90q2iX0JMIus1MoEAFF2VRgbDqMkwzchApZnIGO/GZMJH+2l6h0Th+VR1foJ
6AgFzdi4+W3njTDZMSDhAXYbA6dNmhSQaS89BAa0Vm4QxIeKdwIYv0EvXy1BzRT7/1DAkmI/hnrG
lJ20VLaCCx9kyGsfilEFijYBEgyeCagJ2FmvHtVpetZgWJhR0yl8uzC/ugrZFK+8IHgKIYKT5C9m
BR2UTAzp7csCSgvClJTnNdNQVMOQEdidyWEBJvWChPvaKW31Ubp390ym0Ok+qve0e2+DZ2PFoLyg
G2VYpk6hiRcHOoozkS96FKqXSOCIKRPbtJg2EVRJm/7DMjZF90jsVzfGHvLHbb2voU6h72hb4R4J
FDn5C40uE0ixZMJ6q4nSXGTRGAs1lWt+SrXrbXUbkxvewTnrPpNvaFfpjonSATKVFc3FSSFqJpxl
cl1Ysq7pjFabkw7TicaePFihSEcMBSkBltzGyx05lr7r4nAM8upLpFbHLB+ctG/vLn/qBXmwM7sz
vT3FR6XXh1jQkcv0mdeZthkrJkSa37hX40pPo6vLBhfEGE08i+Numaqhz780wu+CC/sZXzp2X6PU
uqdzYEdp/V7CDXTZ1IIO2JmpyelO9jRImXipQrl2hqIP4F7qj1JFLyxt0/tpjpeO40SoXIQPl80u
SGadmZ3Ewk7MuuZgiYKA2TR4iSCYMO+Hzlvx0gXdvTMb07+f2IDmR5UDuqPOmA7PQd0c9CpakcRb
MzHzyCzxYO2N+FCNZn3wxv6RBdrKsV/bqZnz8YYcIM2FxBSWiWu0Ul4FZpJoC6zq7i16AlK7pmUh
BKtKs3hmxdBlQ94KAuW2ZAofBk7fbiA43qWOeVQe4U1AGDQxDvFduIlsmIzXosriZloGND7ISsrA
iM6/Vx9nlqyQFTpMcex9N9+i6Lu77HaLEeTExGwzs1zNtbLWyfSihCtegpYT6FoYvFVUJ3jq3BfM
KoRhdn3ZrLS8t3+WNtvbTgmFoWzJ+6fQzRhYtXFfKZmoL+PBtNutufG+jrfFc25sI2dNB29tW6ff
dnIMxipJoTvCdghLcROKezU19pfXt+ijJ9s6k/arEr1xjcaoHVP5qlRMcbjf2m5F0HsxJv6xYYnn
y+jdUuzJBCDzLaUf8sgjAvpSH7BMmSjfLy9nZces2UWbVY0sCCKO6NEOGbrbCKHLyxaWbhRdMqdT
huQuB+58MV0h66kbW7h6rP8cNZXJfaPlEWfeCQGPe8X6i83j0pQVQ9Ul7ZNCYWmYA7mDQJySlf3E
BRGFMj2/lxwqvcsrW9q7U0uz+yRmPLbPOyxpeT7hBZmtCMGFXDYiTX/lPBPQJFHUVVXR9OminH7F
iU/XyOVUjWXAtg0HcxT2N20WwWqjI4h1o6EY1GTBkTbp40gbzENpqF/TdP0dDS/9glmwKhj8x+et
xpET8zmoWpQguitFbI9jhPZMADODAZhs0F8SxvwzRpmy8T7nhaI2DIgXI4QtyDWI6kri8Pkgnu/L
LL75QL/zKuVX0WiGJxciAQD3JUiXy/v/+SOfm5mFMwkMh5a1mGEFTG/ehOC4L1v4fNrPLcyCVu+X
IL3yfnCUoR/fGHh68bXkfizd8Vo3q5Xw/Pk0TsYsZLo0BQ5oeX7e29ovmC1onVQEy/Ob2SndwvTP
VJC4aVt3e3lta+ZmR8SHBJWiC0wdJqguHjbIE+XbjLlnI30oqJRetqZMsWTuqbIhiZw1xr/QHz4/
K5WlWa5XIFQ0WKBO4xtg1WCApuLXG4W7QwJ/dKs0V7LSMS0J75460UOAuQGxGRrXnTwcJ/BPjsDm
cB9FL8iKyCpyWuXPEHqBRKyhoNW3IiyahWjYbllvqcTRdUTeBmUDiT7c5fXISz4uG4ZpolZuTgq6
5+sZZeapUA9snSBhemDCTUQw0R9z40WXoGCqn9MGSGMTXZcIBcDjT9MafnXYFq3oGMCXIdG6LDzY
ZBoKatFGymvI42GIiMU95cW7WvSeLv/itR88O5Rw6faKlqTwoo5AuZ+VHH6yFRPS5KKzjyxDmSAy
fcKDQRdnH1mtNdojg9c5Y9BB7glvmRBQKW4lyj+o79HIoz1lQpeQDFQxNemHKiUrp2jhyPITYIbS
UGXiZ8y+i5tYCToIFqxC7YtVMxEm2iZtUzPQVjx6YT/PDM32Mwhaiw0V4D2WqgfIoxgal0C3VCuX
zJqZWZCDc2xQhclM75IGN/nwjxgxL2aOyut/9o+z9cxinaAzTB4XGHJNcee632v9a4RS6X83Qv5J
OVVULI1od35q0Mn0Y6PKmHBJENnbW5J6Bzpu5aG85AKGpUiqZekEnHlZQLY8GGrjugNI0Npektog
GCG4pa4XS3/hBKaIlxEIZE2ev1aQuUs8D1Ce01vKU+2i4hGlXzxN+c+J0yQd/cfM7NtoVpZbjdhT
v2s+huYbGGeENX5E6F9e/jxLO2eqkqwpmqVSTpodHhM6KKgvhs7Jw5umeIoU4zlLoKo1q/1lQwuX
D07wx9D0Q04ypy5N+yKBdtlpRx+VwgeVIrc/cv8wcsAQwWVjC3mCbOomwD+FaC3PnU7IlbjNJIjG
dEZMVASm+/H9soXFfUPCXDNklvXp0QoDNSW4CjRjL9/kDS+p8MFwB7uLv1y2s7iSEzszPwCoF/Yw
RbeOxDAliAB41lfOzuKHgSiXx7coL7x+S6iDoil8ViWdujJnGOk2MUzk3x+HbCVNXNw1zqiuTUeV
03PuBCapcQIDdAeL49MAiiMDxKJrMgPj3e4v9u3EknxuqWxrOBIEYltrfojCr2r8dfnvLwVpChb/
rmT2kBqtoVWbipUA4z+KGVXoEGT6sFJ4XNuvyTtODg3oWlOBfKJzpm4R+iQauHBShyL6m6vtdDmz
MAANsZL0JYZM2EFz80eZafCy/7i8Z9LSplmMIhmKSMdDn2dQop8j/lWFaDtsrXvxdfjmf/dt/av/
Zn3jgqN6+wjzz6isBINFqwyAiHArkiLM37w9mXxJZYfpGUnaWsNNKjC1+d9rSPzpEyOzLxXR8IMo
lgGnTq/uVAa4y0Z4vbx9SwfVUsmjdZNgDUfTuTPosqtHKQAnxwoj+QfTIv5tG2ooutcgfCNTjQCA
gJe+bHQp/pDrSjA7yNzg2szPO18dByGJOLE98rqGeJ1WwYqJKYTNU0gSalEUVR1N5Pk7AfXrcGBU
nLl1M/oVRug1dhVTv/4HbE23QJCeYgih/sYn/ticF3Xq0ZXgZ+BzDR6YwBES9ts8ffmbrft3XfNq
TkjFT5VUbFRpxYymownPlw0sOvbJImYxjrJe0gag7iD4V7dp+FUxO7vVVwrmixk+sdoEDy8Zyqdn
D6BIwGV51TmCUt53SK8F5gSBQFWuDF66MT5y0o8Mxx+HOntWWqjQLq9yKQae2p/+/SQGBoKpg+Kc
RqR71ym0O9gX7F54ENbKlYvH62Sds+MFSVRZ+Cbr1AyENu4gRMx8Rl50a+t9v7yihe+miBKwBrpY
oir+fjifrAiC7LT1dLJVoC9uuosAnfDpVjxcmhLr2bE6szKLSGodKNBXkKgmv5Tv0VN/411Hu/oQ
HL1j+FYwf77tt+Ou3aNhqoUbZSXWL+wm1i1LVmVFlVVxdtMrfuLFqBOg3tahrMEcmju856gdZC76
1tDUX97RhSilsI86HSvegLRGz30ELAlyiAyaOWMvNLTMy/cidVdyl4U2qKaIZJMmtRo+3Lw5Rmk2
HSITI8BKEX60J2LCjXyl2FWBxNAGKvFn6FRsZgIc1xm3g83ggJO9/cVKT37E7Mx7ALVy9NrI1xUY
GOsIyd3sbzbzxMRsM1MDuFo2dHy6JLChknmsSogCLi9jKRU428yZd0ZeG6o13LOO8dztirvulk2E
jfI2OMrvqlNuwUd0cG6sXDWLfnKytOlknpy8pjA7ID9YRYIhq1Q4E9uVaCUthKuzhc3CVRUZWSQa
mDC/xV+au+Gl/XB/+G/GbWML+/xKvQ6eiw9QTpf3c/GwU4fRNIss3py/SqsC/Kdcj4QUOvMFSKoM
HF1TyJs0v0+HAg3g2O4Adl+2uhjIIOriFWRaqq7NQmYSCIoceypvuhLNcg+lDUZ0ypX3ydI3k0Sm
JGFh0xV5Hi0Ba4JZ9EQO1YAOpJn9olOx5vJL0UoSNRMRAOSK9Xm0chu1zAbw7Y7X1z+i3LgRwekg
d9q/W0hOKsHaXbO0cZKsiDzwVYv/ZtGxRnJYHRTsVZrws/QjWIjgIfc8ceUDLTnjqZ1ZtAgEXzX6
bNo7D35ylbHkDcC5f/Q+eClgcl5xwoVEjnlB3VCBppDKzasweplkap6zKh7MgERgr5p0ftXGYmyb
u0btYElQncsuKC26h6rooDPo0gJXOz/SgZr7LYq5nQPqxvGuYwZTj2iXbMG2MwW4BRz5tf162eai
SZ2LjbK2RoFh5vYxz4kyaMBWFdJRQg84kbKV77ZmYfbqVys9BrasER3V+LsiVnuXXurK11oMwTLT
QLSzZNPi/X++cxnsnC7MK70DK2Vrgxhs9pOk6gaUFSPT0DHYKPju4q2+++/bN9VMLFWWLLxl5pQW
jHwgLWGeitVJCqQ5jsXwN3f1qY3Z2joZQZRGnNitdu5e36O3NOz6o+D0DvwxBwDQW9dmeN84IvbM
uOwOOsintXUuHD4DqlFJkQnL0qekhJBsMISBZyr0BtAAuMt1JCuV8Jufa2unYCGgnNmaHOrkYhOY
dem0gUisbbrdaPvbYjtKMH7YwRbw+wFYGNNUe23lbbC4QnBY9HW5dD4V/0NZVGGjYIWGQHG/sv4J
FAG+Qu/ehU7rstMsLlDHa0SRNoNlzM9cI2loL3Ai5PI7UNs9Y8XMw6w9C3+HqFnSTIdHI5pYqgaB
3MyMRf6fppVJddcZdsnOd6B+QEuZUbgdNASMgdje2+WFLe7hicXZUc8DpVHUDIsJGj1io2xKHDL3
vJfG+7hsaXELScgtaaonavOnvFT28AD6HtxMqKqm+VuSvw/IfPxvRmaOmPrKMCYtJHQec4RqBZAZ
kY3UeL5sZSE+MnRCrmOYuqEwPz9zdzjikPKEEKVu3pT6Rwo697KBpUY/FoBXK1PRmvh4boH5ZFUM
0wCFqn33Wn5FDekjkDfS1iMkptlWXUlylr4N+hhYNIFJfMqkXOAYaab5PTRJ3g8FROOYqwe9Tv/i
61AVtzRtgjJydZ2vKoJZuB+UqHeUpNoqnQ7Obz8AV7+8eUtf59TK5PInwWjwofIFecTFkmhgSyAI
i/O/qLcxdUTFjkqiLn/q+PRiayijwOVVj0yxM6ueABa+vIzprM9jAR0rTSXeEOI+vff8cVTGIcUF
lMz85RqIJxuwF+9zBIKZdQHmHcJZ/hdxbkIDTABXxQTrer53XqzCaNmyrkyOQEA/xIycddq4u7y0
JXezuPYtcl6MzUOBzNUfZWXVO4UAW26E6pmciQ9jXFQr52j6uZ/28MTQ5ConrlD0aeVlZcm1C4uK
55W/ktx8KJuCIXGoNevBuB4jBmOktYbgkgueLnDm6Ay3q2iUoVKmNu4NiAqkY9YyzwUTvBXABOvQ
2hhEifOllXWjB4Eh9U7D6G9aPcDbcvkjLewdIUFGPE5SwSXOm1iBXDQWtGLkSVACR652i16vgc5o
+b2zIFJsjL2Pzkw1mmuPyaWSH5YtzaDabMrchOdLK+S0gTMRzw9e9avUDh6jPZzKtvQqH9ZeQkv5
+5mtWbDIGxoGZYmt/wcuZ7JwI2zR7YbwaiNukJOx3ZWNXbrlTZHSG6g+uqzkwOfrG+CChxQN7aRu
29rdXafZvgPieBc/DV/ybcrg5n9PlDCoWAr1U13/1PjoxagSDHHSO0wfPEbCErPY6k29S5TjZZ9Z
yCZMAEUoOIBPEylEnK9Md0MhrxkRAmWCPGjQIUQmisgI9tou8dqVWCUvPPjOrM2+XSaqhSi7WKtt
ss6b+iG2+2vjgD4LYuN7d284xa36IH7v7P7OP4RP4QEo1U8GVQ/dm/y25kpra5991crw0jYcoWBI
lcQOlfhna4QHWB+RgNKL/36Rnq18lrWlpluFVsPKrazdcHfDUbQvjdUn2tKSFIlhJo0yP6F6tiSF
alJqDKhpd1vvTkzs+CHZxbZ3ZW3rHRwxtIThyN8KdrPyNlwKPad2Z8urEqa0mT+csp/6WO3rQ+eo
jnxYQ7qsmZn+/eR2KBOEMUDyTWbCB+3QHhoneaj3zeHyoVgxo88RvDJCHpGKmfhYH6VDfYBM10HT
csXM4nE42TV9diOQpxoGBdreaR3vgLqeVO2zO7hyn+EtgNRbOhQ8Jr5JH/oXasiHfAu/YQHhggx7
KyKpW5TgvqGngQzY/vL6l176TBqSV1KrI9zNX/rQ7zRJ4eq9k5Sbiuch2MkX3oZiuLN4HhZfoK7c
uQYKOyunZHLP2e1/Znd2+/tKxiS5pZFm1EitV+mu6awbMX3h9TWNOb5fXubiZ1Y1uqNTG4C7+dyb
dOaYvRLda2dsY1QsKkh3UZNl7NnJ9PQF4p9io0KcA89M2ziXTf9+F35aqSbzqtJ5K2jz3mxiDpmS
pB58RtAWO5DLuo/ugEJZ7ZvpU+bDL1RZ5YHxcSrqXfshdYiiqtr3xq9GJJmG7qpJEULS6kjYm7CL
39NTs3aXf+Pixzj5ibMznUlWURu1gGCg/FOWykc4Rhhb2yVCaRdmvVJoX7zWFZO0WYE7glbX7GMw
5y0wdzCdOWhyeAT62dZAY1GppJuwK5gZruXnBA0BaeAisMKO4dfxOCLXAlGFwpxHMxwvL38pXaN4
oPNo1LmD5w86rmYI1HWzdwQEUeL+1QzXniRLG6zSzwPXonD5zoN1MIRxA01X7/hI78F5j15gutck
JL3Sdp80//3FaKroqynAhikjz7EUtVdkzdjhcX54UwSHJvmaKC+Xt2zyiLlTA3QnyRVFbOiz8Kyh
9U4TOxqcoYF1NXOzL4mWXhmMiRqFBm+9eVckY7ty9Sz1Lc0Tq8YsWmeowSl5HQ+/k7P86F41jwK6
fYcB/u696KQ7KKzMaxKbeouGlr027bgURU7NzxwXJJ9nMMQPc480Qn1RCsdKgpbVkiEsUIQ7KUi+
apAMjRXYtcvbvWzZVIEXGyrlwsm/Tm7DYogbrZVQc+2Z60461MXaQLnP4vbOyvNbvZOOQpft1VFX
17ZcWfzQfyzPQkNooGiRJNng6I+SM9pix7DtTj5C62ujG5NtmQNmzvvyahdGkzS+8x+jM+9SkTMi
gWK5/tHcD69TTZZBc1nZeC/fpz6qB1fFpvkwvhC77cu2l9KqE9Pq3MVo+6Gix+DxMOjHIte+5b4y
MfU6eb8WdRdNqZoi6xbjs3RGzj9qFekBIwW4E6RekZdtE7iJctjYjRXnWQw+J3ZmV+0AD3uG2hVL
ctXvcH58aXt359bWlRt2Txq6ZGufT17ymRODs5eGVMddDRnE8LvCjtjAVZRtg310ROr20NQb4cfl
T7YYvjkV0/X6uyZ3vo+uoVYIh+ItBhoRfX8/cTNftrB4/E4sTAs+OX7pIFG61NlBAmtDkgARpFd0
D8zf7iyUotSJx08YGGnOy+Ivrmb1xPTMSRTBC1MFuLyjIrhYBRYyRdpvQXPNe0V6ZO3TLcb1E3Mz
X2liq9Rb1D4d7XmAlRK0/lbcVdv8XvtAPOXFu0H+inJN88AB7A7F4fI+L5+IP19y5jhDYHU0V7Gu
ZOFt4scv1PvtdgATQlq3srFrtqZ/P/mm8NQkJeoVgxOIkApklaOi6Qx337aqni+vaqnvT3fiz7Jm
0RvSshb21OnaumqbLVuaHGI7gJGbEvhmhH0GXcBjuQfRBqPNyhedtuzTRX1iexa/G8WXRKquuG7x
2lcQj/cSvc+15siiFTC7lmlSk/pUjyq7ulK5mgZnRE1AvU4kb6OvpRxLdXeuhH+NSLPQ7GqxoWtT
WAmPwaEqnP//XKsN2Jc2aGj8zdad2Jtd9yOiKFk1xRWxe5Ggf+rh1xX6FSOLbnhiRD53Q0Np/CYq
2blYhQCPwm46/KjKgy6WK5X3NUOzQKLJo9HVMoaCOL/uBe26pIVQa+5NFq91NxcD8smaZkHEQpjN
Mwc2Lpw4MIZReKtK97hyqKbfe+rYVPZNZYr5CukQRa3ZxvUhcN4E0s19tfOepBu8+irZ9o/jtjiq
N+ntWpluvqa5ufn2QTwpeyrm0iK0W+mrWHy9vKA1A7NNq0cvV01dKPZB9FOEskLyvJWI9+kAzdcw
neKTkDfGmtIwZlbufRg1n/Nj7oT35SE2KW/Kdr5fS6XmQWFubhZh1czlEVKwoi5EFc+obC2sNnJV
rixrnt7MzcyiK2LuRq5lrCoenivUYsTuUWheyviHhA7U5W/0Cec3tzWLpr4ByYE6Yqu2yxv31XiT
rl0b+tl9+HU8IEK+MTfdTb0Vr1G/hbRiw1PE+F8df0pWTr4i2vG8u3p+g7pP7sR/YGfaGk/uc/qE
NOc1hQL78prnGcFsyfOE2KtbJAJHvmI+PoCRg8/fsweUrC2UhbL7FI2Zy/Y+e80E1TEoSOn0GZim
Pl9e67mpmcdttR/Ld6O4slLG3S3nL2xM7QvGYxjXnD/H9XwoC68DO5MLV6MBbWGtbNE821628qnQ
AS0O9aY/ZmbeUpsxMjEmZsQr8dUzePTboWPalV2n+/Ef/Rphanc3PvyPVmf+kapMU7U9Bcb46B0S
aMX31lbFMfOn9A5a9EPzsZYeLwSWs4XOq6idUdSj3mBS3XsH2JunVbagXId2W6EybodrOzs5wXnw
hzaA9us02WlKYD7OnSRUVTnzi7HaM7C8Vxw44uxkqx4bx9pPRD9rYJYln6TfalDsoEIqzXuiSSFH
RcI49j71vL0QFi9xqAmbzETtauXjLSxMA/w99eHpYX8qRdWoUve1VCBa6+1GBzkEjXsNBUskTOwS
DSt7nYvjUwkYNz21OR94QOWrrAIRm+hMNzsZidItRHy2afe6DTsfg9O7yM6z7VrteWFXaXexrRBO
aFO56vwjimEFw3KTt/sh/Wk017Lx4rqPl/dzyYRCq0tXcBL1U8scLY4YkrCy3Qc1TcNCFveRql+j
J/562c7ny3ti2/rXjjZLTQMVjkDQ1y1b6B+0wNzLgfxx2cSnziSfSWdSadL9mwal5tvlqUiApEXX
7rV7fN6ObVCocFnCCLALD/nevKvXXoOLqzqxOEtJBE9WRj/p232WS4c4T49jObxcXtWaiekDnlxm
rQHnLdTS7d7wtEMJqooX7mULn+rv832bpSEuSA0BXAbfxkGR+guM8wVXZv4R0d/Q5Cvdiex420rU
k9bi4vSXZ1Hq7IvNolRVG1LtxtDxgZLfRLz2YBKy1bwlCVpjflt09JNPNbtqig5xEoTj2n2noDYk
PibpsLXWvHzNyOxmgUDfi0x6FPtcAdGt9PmtZvbHpCpWrrAVO/PrJGR6xDBE9m3sc0ZgKOpOXGoo
SqzYmX7v5+9jGCoDIubnur8WItlZTXSJVZsDpVGqB93wQxtS/LdEkh1Bjm51L4EIW1/JP35X4D9Z
Bj3EqKuJi8wr9LkC+LPNsayhu7el+JCMh1DbCcq2uDPei11ro0F6EHYuTZDN8EN8HytHVn4Bble2
iZ2upuqfYB2/D8nJD5odEqmXsqxHLB7V1fprKpbNZhCEtwJSTjdDVUcfnocgQCcCLsa2967iAEm8
y+d08aMDsddEC5D9J8ixH8EIApV2u3fFbJ8p6rXcqbs2U1e+ufz5uUAYZeNNHXQ9gP7Zq95Mwrwo
ER/fm3HWb9A238mCeA2N+4PqM4AkWuNBRu9eQtP26Mb12wANM4iT/lFuETeRGuWgW9a4icO62CTp
rvD6/BAgsrEfRCfSpI3o3Qkyyj2NXNwpBWLXo9beBr24ht9fjJxg2mWQWhNWZXYYEUdDhDViv1JT
h2sR6TthrUT2OfWftupfE8rsVoOarhKB3zAHZt6PKNmk0ZdRtOyhK7bo8sJC5a/F6unRfnYuaEKi
V8O4OVySkxvw7yfXQe6LwQCzbb0frlp7Kjz6jvtDta09ScLbGiDmk8dhbBpOof5OI5J6xbkxwyw7
yajLZm/04a7URyTQetTVVsvhn3K6mZ1p0aeLisqxKNSq2YdgDBDjS+9dW7mjceRutK0rbhCeXBux
+/z0mNmc5VZNo9d9DM59j2rd6OgI6D5me6HaWN9466OnYusflh28/ccjDHRUAbsPVZ5h0BycNvxk
oUakQlhDRWsvqkJjywGadhCjbSPTtP/CkEY+bmpUHD+BywcJnsbARCfORKwwQQKg1m59U16x8sn9
JyQsniHiGvJnHKnQNVYidTRoa/e2puQPFnSjC/fIFCPZCqW59u3yqj6lC5M9UAKgsMmGP1GJMk4E
myhi14xd4oxw1lk2JHkqhBvRa2nlxspD+1MgnJmbhXyzLc1S0siNfY2GKUllKW4y2u9WUG80YS2X
lBdOAaubWP0Yj/yMK/X8HKbxkUzPK2CZj9sAoYC4VGwhqCdRyOFGS+RyA7tEuqnSrHxmRBTS8PDG
iMLyRi47OBDpgdoIuSFAl7ciaoKVeJQQYN4kRTHpP5XRTdpBA40mZYl6b9bWK9f2QsCYaORwB1QA
ZWY3zv0b4ggVVmvioee9y+pbEL2E4vtlH1g6uLDHTbNSv3mk5mG9IaoXZiS2HNzdNK4Rf6d9ti2U
DSw/XP4o76wX6hYd/Y/NeZyHCRsNzgKbWpw+xGGfM7ZUoXmKAiSCEIltVfJdoaUrEMHf9fpZsD9d
qjLbTuQ9xtASuIkzzX0KecuXTi6C/BB2bfjL1+H+bq9C4effbPA0eQ+CegJ8zIJUbxhJYKCVsEdp
cBuUH4l7Y0XvGjJN7lvZ/1/SrqvJbaPZ/iJUIYdXZOZdbtYLapWQc8avv2e4spcaUpzvWnbZL6pS
swc93T0dzkFaW33LtYMG1POp5dB3AgAXw01eRG5y8c5+AXXxUJrh4uikN6iyxmbGtL3DUPJKHNXg
sbDwiSl4rEdS7n+qSwAQFvDEo7W42MkXnXANaldsvgH8qPF0hryLRFoRsWoBHEeEUg2jwdSZJmOl
ZkneYZRFG/x8SH2eqxxjEK1WrYG6LJrJwgGI/+22lvQ5aiJAFqEjJiIA34Glsd+v4yKBOiLBu9FF
udBKCoCnsgAOrkgAAZMhAX0CyyQGPeUSp/GQIKIpLq8B+wagw4bA8PkX9x1KYFNBVWGLuAwifXTg
vIK7EWpA+Ydab4mjCiooATPBP7J4yrb11IPrigM4O4IUKE+ULjyAqabyeaNVrBFW7oGLpAQ7R9d+
u326F/WG0y+TNQWfFO+ji52gQombIse6IYZtRke2sE6OUrfX2qOtWMMPrrBYVb2T/zx3CCeJBPYQ
m4fkw1IOIecEfQZiq4qZ4Q8E72WxuSOH4le4BkcPaEYGjJ0EJsZa75CySZyJaQKJ8UC48s014exH
UNmaovWJooX4EdGA1Wxgd+sdaySQDvQfemq6hn6loF9s9ABNAuwP0wQWY5AOi+CIJuuc4PWxZdD0
3f6K5OZdHCn2OJDI4JV5sb3Mh5gRFkpok4NVsQXhXBXcNRxzMIvOJU4anYmhDq1r6nRpM4hpHcFF
qjQ9yM+gZq/c3EstZLryt2IPWqQBuHguy2yuq6hjqFMWMEdPX9JOmRCbUtCG5H30ygW1P6fjsW1G
xkleVRGvLbQbQSxwAa0PBnNDrgLCTqIAbUuUbbxhwU/yPWu2csqa7r6q05kwErHPMukZ91nTe9Qd
2ip0AcLmZ2m1rzLevm0dFyH49N0M5JuYcUR1m44TETa9sXMGS8yUowTkKHUCOTc4bUFzkxpfwdLo
zMlDMjLt5bp+n3LJJTzTL+yrLuabWXUlcBTgq2EH9wfmS5AIgijMTr/XblK5oNlhtSSvf8RPueR3
ncnF5K8oqwmW2+a6s7NMsdNBtaTuiRvfpZY1tHfVk5wdLhXnDW6YWpQRVLcX/EbeydP321+P9fcT
Zc+USYcsA9sajGQcZHuS+J3Gj4zwxDovyg7TUTGmIYEKAGVrE2xDt5lp8Nj75lN75lkQvteD4dmJ
UREdS+cVgCdhFkptI/FaKZuiMKUj/4BF5aPg6C/NE6sJcdUXf4rUqRoH2otqzFcQWUtviYBBIzDt
FkZtplps3/5cDJunx54HTamWSYAkbd6LEciUXgIWaPBFK4e6zzrlhytUaVCxgYxZMcFjFR45FLtD
ZxKcsHRbOzhgZhOINCPI5czb2onkoC4izdlBUinnWHW6MUcQXb0qh8EGvCsWzQe/rs3ADlyvR9yu
jqIpv3D29/8nyiutNbkoZxehjPUMG+DkG/K7FINpOQjH+OIe3O8MJS8muWhJlP8wOD2TuBn3obON
g+QqW4M3c1yFCjwnETY5sHGj8mZa2YEVvN8+YJahUt4kkeQG8Ig8wpz+KqLch9dSkO8mVBxvy2F4
FZ3yKkmftHUuQ8V8qewpjbA9W/2lCMqrxFOTTRI6xm4IHmSJd5SINerCUoJyJGDwAu6ZCglC33rj
rNhTzbC5a7cZcDoKxlwF9C9lKlddhMzIJaVBDheg1hvimDSQvC+MJJwlRfzdsiW0kIIxQA6uYDMh
Jbgz+W5Jvt7+4lcz/XNdqKs7JTzeby2yN6x0ieB0sQu79LQnYZ3eyQPoVE32i/HaBxLRTCfbOCh1
0QusA5dObc8hEJcgKzaau7FmDdZdC11nEk6pz5lTECYe00cBJEwp57RtGtutKLpKKWVml5WHDHOE
t4+RodKpxXImMAIBZiQTlZoSo058+g3DwK+3RVw3h39P7TSHcSYCtcFYaVtyavW+1huTy9fh+P22
jKtB+PzgKGswsrbpMYWgupyvrlvLTZ1hI5udw3kYB3ZY40ysUyN/fqZSl0qcGOhQSVny537kC0Te
lKESSwbltbVybpVsQOq+9Os5rtZh0TG8AUsC5ZwNcJiGuQItshHTPqK2CY38yPgurI9POebFCBTg
GpBcDG8s/dlwa3RHKl/xwN9upQ/Djv0iZ6lFOWoejEi/0r/aeK8K2ZL5ilHEIZ6YThswLwz8SIzN
4/+UVnkmdxUoK1SXlxdpVfW8N02tpyTNYKIqEoEq0yjNqJzBsi0wLux1v0ccEIEOI678d9vTOg11
D4CXusEuuhPs2tNXla8+RHskMV7+tWHIu/oBz8RRRhIHbVxMp8fWMlvzAuz7ejBBDMqIrhfbMyRJ
OaGy/lKLOlKhycUWi8Ewxm25B0dtj1kRsMYKL/xbuBoB+TPcp/b0JM1eshMZq2fMM6VMRhMkbilL
5GKgWDRJEih9xaqjqR8aMzGjdf1y+1aQM7swn7MzpQJ9O7fZWGXQdcp0s8sLK0Bmq04/+5b1/mdp
Rs/4SMnAJ3wGzcj6+uhJG/1N/bUHVT4UT9HTbc0Y1qJQCUYXCiH2oMhXxIIOiBkbbCUXrGTv6oPh
zFYUKsEALmtXGDqktM7siM8SCqm9GTqpFW81LzC154Aju1asfeirifS5XCrIaEs1j9KCBG3Ggoed
7xdQdDxhljT0SiCyo07Ngzo9RbwpfrCK1ayDJU7vPOIosyEUOVQeu9IrsBLBx/IRpKOr29/vqmP7
tEyF/IwzMVMzNAB+hhghx4sg/TY3jlC96+O9moMglwfBdZEyHMxVd30mknIwBp9ykpTAQnXhS2GA
YDlnUQIQ13HjutGDs1rbZPJkQCmsrInJNucMswKXhrzgtcCCCmL5MYVyJSEyKhlLV1Bn1z7zu3wN
RtaVqljNhl+FO+BuWeVKcCqPbzd4D93+eszbTjkWfU6HuCe3nSzs87v+KbzPXmoUv0Nr+cGBtJfh
tRnfjp55mguA/oLuEMUi8CnzlQ5udKWLGEJYWl0Mv3SgrB1LXLvR4i3RKoDhakZAu9M83R1+jCbz
GBkGo1L+RZibKa8jvFqVh8Ut990KpKs2Z0k7cscLf3YFJ1lDWZZg1nFS/qUxZtHoySUfBjTto29c
zgg8LM+pUm6k5AW0TUm9Y3AldzzOT31pdRsNNsmtpadhBzj03fR22ypZWlE+JR70YR4VaLXwgdO0
vdn3LBNhBFSV8iF13wpSJUOtyshBgf6zaba6vi87FtscSxViOGfuccwCIxhUqCIPWx5bVVzEqrcx
vxDlP7haKLOWlIVIwhwl5ngEWeWeO6p2j93l6QsvOsgXWI6DxOUbLpJuR7TFgknZEFesQ2Br7jCY
vgs9DWPp2b3OSrYYt4veh1elSS+Ax0w0HJ1hK4OewUwOuUessHS5ezzmMSwIcAtmoZFhJhqVnUSx
LChqgM83WoEnvivbdhcD3Fp26y12DMzYlV8KjzUiyBJKORO0L+p0PEXuah/1GHvOv6O3ZXIxqy/C
OlfKeyRi0cA6ca4jr2PMbWMMe02OLR1NSICz+7cvNSsX0ihPko4a5ioNWIz+ZXG519HLMPQmTQ56
grb0xPuaXWwbcPoxgsHViu1ZDqZR3oQfFaUeI8ht7NnhTMUHvNbEm/Wu/2G8cA5I7y3eHu7Vjfgi
ClYmm8bjbc0ZPkCjfE02JjLf1zjmkM+8UUzMuosY15ElgnIzBqeUk6FAx1rctfl7AhiB2zqwvIxG
eRkxnbVFJymR7DUrJM+Ln1vCvvhJCt7AKt8Fe87lWBVUplQqPamLJqoTCVKnzOIeJLf3cq+VzWEz
WOVWRFRVJlKssRnKkht26dzIor3Ia/wFjHPU9pJQhvhi6j0Y1p3J79adI7oEDDi0/9t1/xRGvu1Z
iJCSTp5RgkDuUO/IEHiqcX6/iGbXZd5tva5byack6ia0k5YJeQYr4cPF4kDJkZcsVLDrZTXgUf5z
dJSxD3yX6QuxxNGqtvl7v4/XoaNZ3Bf9VbFylwPy2W2lmBIp22+nJZVLUsgjUHblPrIKF4zdnmzn
KwkI2N0PVi/t+pPnU0XqKuRNkPQduc8JoFkkP/Ukr1/9D7iA5HPcskLK+DFUUeS9AMWy2OTIeWKT
NYJm5Yg2zIIuDDCNXabtE6d/Q+rJnZ6ZY6smVaKTB/mJL9kFtmi41ixsR1mCg5lNmf1IZkmkgqzW
dpgVw0jQKbyDxsVVRxOcZZAYmOWBsyVGevmHiPDvBzytv56paIiLHtY9VOTXitvvkAGmThma3Ktg
xw7nFP4JfOV1etaeux9Sgi4Xw2QZX/Y0RHr2A/p0blKd/IAG/d/UJ3t9RmimVoYXCh5+VvUU7Flr
/tezik+lKTeDRx5n1CqstsT7JD2k3WDm3KMWPTN0YzgZeucDVZaFa4nV6jsFB6psYye3tKd8ld4l
ZuJEX1gWy/yclMvppALY3ETiuJ6RpsnOuKtEJ/9RbXoJgEkfPCSxGxzlr9G90dkza5f3D+/Nz7Ol
XJAx4F+DTDqRBJUYUXSQ31K83Fv4BTz71P+WEX8KpFxQGMVJBZ6yjyLdtBKfADXdom5wAjsH0tpD
tk4f8g64iKzTZjg/enA3EEDbrtXw76Q82HsEsLCGkqx+Ccur08O6kZBIuCAnDQFMBLS+f46U83I3
LszsB0sz8pFuOD56TjdfoqTTZ0gc5peu77EilLqK+qDqGI81MkbUYngAGtYBCAtSyUWwmCh8LzsA
hxotKKtlRr+GpRLxvGd+JqglQM0IUKkKn7XlNR7eeSNx5uwpB8Ir494zDEOi/IvOgQjLIGUs9Uv/
U3BjX/Hh1fazgGInEGfW8LYbbNi6hRV585EhnOHcJCqzmccSoB8SyaEO4TENzfK+fdLfqk32vFjg
1Rsfhyesn6Dk+/KXginf07SB2vCkMH96fANACJM87ejrdylC5owR0kU2Qd1mDA6rJcByOhLldLKu
kvIgxU0Mnw1QCS6r7KH5ykFh+bU5ZpMpMt0cIy2WKK9T6NhaajWYE+Z0rdlRMfkSOtUmX2G59MDM
61jflEp/liATFpFUgbJtdBfzDprATvC47NWH4n22Szd/qL4YiSn8ZXZAI0GUmWGU2K8g6V3xmKFh
Fjtg2a69et8dlg1RN/JzDJqaGe9UO21VMi7tBczAR2PrX+dOz1xocbJ0KplGG63e4R3Nje8BX7MN
0FnKD6z+CyNc01QkQSDEk8pDWyVEhUMz1rxcsaIVI8GjsS7A4WxgvBwKkSJzZGUP8VPgpiQ7t5ud
dKcxkDcZnkimPFGSy0ZQTHAGyM9PIUrwRFdmhyiWWpTT6eNG4mLS3Em28hpfaW04lZOvBAt9asAy
shBKLpZXabugfE2sZGJXAqANdvHBcBKudbSvQN2yYSGUMWVRziVqJ6nSybwCv56dyIrXOlILzRNt
fsO86MRt3Ai8MuVWQI1gjKoIvYrMSp+JaspmedHf5LsWwAz5nXaPNMoEoseGlRMz4iO9WpHpSVFI
pxaycMf1e031Q307BjuUU1nhkaEk3VblpFSVsFRFPh5vLXaLgcXhpa9N7GESGkKyI8mnVrLOLN2R
WbhlrFhBd1mLIlHkYMARq7vscd6TVw7/MGDWBWA6PhtMh5W90f3WqVeBGtJB2+UbdwAv5i5YYYWx
fV0syeosedO/pKxIzMioaNwIOVYG4GTh1iPVMUx9nbmP+goDw2sMSbr5I2YWvb8sBCiUo4nH0RBz
BSKJXyOFADCEekDq8hlJBiPu0j1WbBpGeTTi65EeTGTl95yGx6Js9luU23tmis8KQArlaPIZHNUA
tfpIaoBq9oOwEZQr3Rc3/0OcZ304ytWkjVImgO0k7ho8nK7iTy/hTvCIIw0tZKub3meCBzFcN91z
FZumV1IyyMT57fPszLvlq5Kbyj7d6q/LU4TaA2sxlHmoVDqDzaOpTj7exRVqisDRslo72YcAOmAj
BzGiOt1mnaJa7XqSqRWd4vEDKBeN4S8vHN1knUsMuLbEeXL+5KbH3Nd8jGohTLS2pKNYRFJ9Zm7E
MBa60QqAolBE+eTj+Tke8/XgG7sUdBWe7Aq7XDdRYV9H3t9dQJV6R00iOGJEMtPe2L0z2aqVob2r
P5J4mD+wvAqx9xvhkO64yhUwymVyro0Umm19jPvOHTUfVIpWqbC2o//Qlfk32aT3RIVmHhqFPBFJ
XCoGS/2ZvWU25ygOeOlfl+dhv3xJXdZwCisg0f1XMdKTFnzr/+zApU4jOqSWQMqaxbrRnb91oirl
ZoAUoLfyxwhQ+0xq+obVONIaKSgYEln6se4fldJMSanh5uFUk1EwOfE9HJitEUZQoBuwfJXWkfBR
AoruEH5sdClMbVeulh23YlUsGdeO7sCGGqaLjQafK0veDO0tQftTZFYQGIdGN1unEssoQMNGTWQl
rrPvqbNslKO2SxEIYCdeeGAxCbOMXyNnfFYfqRsOPUkgYLvRttry1rSdd4JgxU/yd10wi+fZzu3m
Rzi4f5us0AtpLZfK7ULGD6RDvhdTU9jMHEK68Z5vi+NwTO3oPnoKWV1CVgyiW7CiWscjT14QySoC
jwop7EteieSavFdYd+APzbt/XQvdeJWlvtXmDkq2TvSYH7uH0ou9YV1uBUt2eZMHDzBLJsuEqMxl
Co0oVUjemS5PHAFW4FgrFyzPRU/y6pz4axhBeRDXoQ9iUltzuB0ZI8ycmNkdvLotLH421OjG64BR
mKQg1YDJDbymMsfd5CMwDH67i9wGjVDDSzFj62PWH2Ou9VcwmbOeSVf3J89/A5W7xJHYTQvJrWVv
wsoTAElW8YrUtlllX8bTnV5TU1OFX6blJIhk1IYjeYLDTtxZ7xN6SU0TaqnrWsiJVvzPdp86kS2v
jB1B1Q0t2TeYDvQCno16vNMra7GQjZzM4TMClLbclD9VzzCVbbnTbWClPSjAjkfvRwTBJutKsI6U
yl0EddD0jkcoMqp7uO58CawpkexQ/yJVrRkD6SoXCpeRMDHihU7u6ZljFYF48VHx6WzpVc4A85U7
wR3YJMCCmG6zPVDqsO3uslrprMtJszuKg54CAA2n3DrpXrBbL3G1Y7gC0rpVu9wdazqOpSblbsZZ
KKqJTNaPCwbOJc2Uso0ssXoFTK2o1CVWOi1sSMM5loCkwYEclTvIEsgUdnUPyFMUQXX9be7WquTP
3Be5Ye0Y/WFE1cDugoAdJpCr//45S54vk5DHD2held4cZ9P4RtrsEfbsX6QvPWdmmQnano3ImwQw
32SlH3+4r58/gArUkYCG7VicAhfo+O5QkHKQ9De+sJ6cfpU51Q9Wk/gPucGnSOreFE3zq7zeGGbx
DcB5ZLRgqmzAB+VWRfAZAnAEAOnZH30Wq/wfym+fwqn704hSkxrki2dbslzQ7zinM/Nt5PM+qwD8
B+v6lEWM/OyuSrNRRFMPWa0DdmYS0ThnwUyDcd89oxnNrJr8IS/4FEjdGtBSdjxPsi6s7jZbmDIG
dJMHE95hsgD+k5nDUfRZb7jrbvBTKHWHOi5SlILMpRDs3sJNvcZpQUbAerwxLZXK/KOyB9QnKQrX
TvpOeiRjamuhaaDGh3oGamC6GR9Yrcvrac+nclR8lnqINMhgTzPE6xogU4HBM4rqf8gd/5VhUBvk
LcrPHwOf8zrdV265CzDWPNuiWVmjz8w4iA1cPoI/pVEexwCn58CTtkSyDd/VdeyPT9FDvJP2xg4k
lbh1Nu8He+U7I26xxFJ+BnRdQzaTWSwyvTS+t3sFFBaBLT6mMZCJjbW6iRzj7b+FkU9lKVfTSuEs
JAGkBq1mqiGYMvLNqDFhB8hfc+tMKaeyGAo3NAnOdFzL62VLMtfiRdv1NrkI44vBshjyjW7JoxxL
ZQhCha9IJkGKlehgEMxL3j/YGllz8KxrZ1A+JcbK2VDGJ3tR7wm9HzginXgXADTJBBy5kzAZlFg+
mgbnlqewzAudiATeIShinQ+OyP9lQZEpi/IqnNAqtS6RT4cqDVhBgOwbeoqHbHLNyhcZvsSgfIk4
zFMukKL2Mqwn+RVsfibjkpFL9Ge7QN0Kf34WcJIkHWWtPSkzOtEbmensAIeSf8fgExN9m2EZwNT9
XVotT1LQEX06FxA274CnxGJGt65fBWtx6kP4kH+9rd/tSCPxlA/B7qeQJKRYKHr6unCHjeS1q47Z
FbjtqgBd9bteZS1M0kx8fqR+lZfWyuvRnOPI7lmRk5EgACXsd0mGVAM+lBhfjekm2WqRfKHMi6EO
ZV27hSfc3T6/60n1P94QaOO/i5NFLdFGggCRYYormzO3FASAfmeMNvttO5d4ymMUnKqXBfEYBFi2
NJ7E/PG2Hn94uX8qQqUc/Vh0habBELJX+b53aiypZrZS2oGn4gg5qz1tESSO9rw853Z8YJG+MkK2
xFNeQ0mTTAoKnOTgLu7s5Ch6Fj4xe6DpsmHNiDq3rjXlOLogaoeOlObJ4OhpJdYP3iSwZnukLaA5
IahfkVoW/oKNfq/DsAHWoQpnes5drJnl2OM73v4A16++CEx8QQCHAgBHf7ekZpCGNEoF7CYetEMd
I5FOXOBcr4D3+JavyG/4b1XmT5F0m7fq2qhCTZ046g80ufJJtzM0z2rXeGOlfdffKGfSKN/G1X0m
JeRdNvTmB5hcfp8+EUbbyWldsjKfOKHLubfP9bphn4mlPFxeBiNWsyFW9kZn2kpbZVPuyi+LH95j
usMmPaDeJu9BGX4dPVFmafGqizj7AZTv04Iy6iJial3+JcbbU+Yf6oVhPeJVB3EmhHJ7SgF0YZkE
jtGabGFbHJLCBM41D+DC+/Cu26cuqfb9auc7NdLRDPwEbEQclrKUP4yGTowHAiPTxO+q8dxL23L+
fvuLslSlfGE8io2uTHAUixHbavakA5j3tgTiai6cw9lh0r4QSJ1TmOAqxn1jJ7rs1X1lxkZiS31s
9q3oGjV/f1vk9bh1JpNyfy3HlXNeQavRQv4JK0HTlcxa5IEZItOI2XwtxPBvaUk5nEVQ5W4hL9vh
dXS6FZkI6rGfxqPHxP21NLrJ29RyBx4O6Ee45wUbRUxX25NZJ+CKb1hRmeVM6XYvHn+ZIPSn08Sa
xVEBIxQZ0i8w5QhWPwAesnwpw+7pVu+UyGXEkzGuFuTc/b5u/ZRJWcj4YHRjN4+rpe1OpQivQoly
8sOtDrxy8qg12KX8a9hhQFb8Jx7Rnd2s7tMqIO6a1CDmXXyPwgC/Uo6Vs2AAiMDOFPAf4i57mv3A
Yb2RGFeQ7vTmuYbeDxjS3TG4q0aP7woz0R859aGrX9I4c27fPoZLoRu8YSD/cikdP1vxbJjtxNrh
vV5IOjtPyqkEQpvMOdFI9IzDsE39cZcdAKtsKV6/xWt6k9wzc6qrafeZTMqphAMnS2hrQeZ9AeIp
aZs72H31uPfW5u6n586a/Zb5lL6aWp0JpfxKWgJ2pyAp8bAYZq5HviD6hXjfZm9RFDIIFBnXjm71
aujzAJIdCjblY1cK5qjXVjezSIFZUqjMBQXdXxMVyTI8GipIY/JpeS6B+MYIPNftEEDUGhAjLqkW
BK5dogikk66Y1BzQ07H8AWYPRkZ0XZtPIZRRSOjRCUEJIcu8j5q1rh8q5srHVecBBnIwh4CPHJTn
vyezfJLWc9KTZFY7ghAJ/aJBPRTdXRjaTbFul50cvP2HK3wmkTjPs3f6MGLzMilhdcEsObHI3XF6
9XpbxNXbdCaCSuS4SK8lbYRSQy2YSRGZS/MuBU/9xJpdv3qDzgQRMznTxZCSop8yCBq11yXx+GUt
hqk5NXdp83BbpQv29lOn70wUMZYzUZWk4EORuhBSw9npsLsnWYPhDVjLwZ4XQNrsRDVF9BNEU0j9
4Tlb0ENg+qmrke3sV1Apnc5No6ETl/HxECGigW9mlyuwx7vqkaHz1Vt2Jo3yxBjUXzjsfaJJ/U1d
y9b4FK47M16JrzwKxKnLrZjD0MQyLlKtM4nUleNyLm/LEB+0spOV9i30BT+wlV33c3GID/5vT60z
eZQL5oVoUDuSbMWZOdnd45C4i89ZvRu15vCz2EuW6qM2nLA5Thhfkt6EGpaqzwoVkjtsXWByGJWe
0/Snssa48kH+T8P6n4rSa1CZHM5KTW59sQ08ZJXYuiCk5qgRAx9x3LCykquWI/OSjB09Cdx11Lli
oQTIDoGIIklbbOJByyw+6VmordeTV0VTRF4HsaFEb62pYqVVekT8DIgUO3BOTb6+arGDUOxLN7Sj
JxY38PWRiU+J9FcDq3cXyzKOscZVl9PMUorGDCNPyVVL6XrTaEczLHWzXjqTcRmv+roz0VSkEAyu
CGKQ17ig+5TXyZ3syGA1JMyRtrSWXem9JMkmGflhfcyrcfBMMjHlM9enNAEvRRwkx8FrNH3vgzVI
KOzb6l2VocoS2tAgguPpNHaZxixZQFHohtomy3dRWtrLFHq3hVyNS6qmgzdVkCGMikvDEqiqmGiY
I8qwQW4AKUz8XmMPSGT29ol9n/sxXdZ0QRNUEMbIPDjaqGjRh4ZR1GQyv3aq1QTLJE851Dx/AH0d
CxeCEznZk7JONqnLGra56CrQsqkYoYa6XgjkhdWMpbJrq6EF/Brfu+2cYKUFYAGmmhq9bcR9sdNC
ozUVsIq5qSEP7u3jPiUvt06Bih+jIcVRK5Mah724CrA4gxUmwP14HXu1nRxP77FVg1j2MS7NnC+g
fezHSSig11DwvYVTKeHMcKcy03t9gRdSQCPVrFTsvIc7GRM5hZM+sB62F96IlkYlI0EhlpUSwxvl
GAMq9/19FgE9uk5MEU2J7tg9hbbx/fYJX7yVaJmUnc1J3mBZ6eQBBXfMzOwOg/Zf1a3iYUvxh7gF
hM7/96bSIinzGvqJG/oYh1phz6VHY1qKTV1+YihGAv2l6Xx+Osp0enlZer6Gz2kd7RWcDNpLVgDs
S8ak3Bsh5y3RKY6e5lVdmGB7Eo8M8bQ7opWk8pA2FcsZbw94iuficdkaG+JoG597z0VUmVQ/tkHe
wZRKZz+0VCpqwny0JMih9GyF++yO8Ng2L7UNlIZnNNE8ZXVbS4aSItWxI8sgdT3gS3JpZcmcaNb8
Ps+YsON0LkBpRT9xSp7TyIAqyVnFdX7ESPOmM42dbhrrj3j1/84iaYlUwNKKKmnFCooNrzNaW/Fa
xeLuZGV7GXSphcUqol139v/aKo37UElFlxUzFPwYQhl8CSX6xmM5dpYYyr+gBNVwpXASo69bL/V6
IFZ1TDEXOQ59epRPWXK+jWaSKpIOOCHq7QDTS5DuWFM1LPujPIkKxr1o4BAeljA3s37DCeuSf75t
4yzjo/yIFKmDUnS4yG10v5TrVnm//fdfNGvo06I8hZapSpouOC1QnukeZ2o+QcYQ75QMW44CkGoq
L1tjJtK5LZeczQ3/SKe+I290RQFycTfIkm0ZHuKZd3RDMwdg+t+W9Ico/q950zmvZJQZkBAhitxf
jLHg7au9SvbikzslrqZHsi9uWNoXozEl1QSoH2czJ4cYrpF+vyhCVna9iGMmnRlQc5loSLkxoOkk
K8ERs1zjRZOV+qw0ksMsJ0o01yelJ5s7vfGHjeIYHpDpbOZDmxHt6MQUbTelRR0eXf+VcVDXvZUB
gwjz2Gi5JXtsHgNwUsNOC5s8j5W00PgORql3bZmSy77ttuMX46W0NM3UnpbMVP0F1OngipxYcKEs
dSkPE4JufOxL+Gc+ms2w3gEPyeFBDzxPmh0Zm7xlwdlezGl/fE5d1nnw08syPepaAU0miDuoiemN
e/QEQrM4RC74tzyyhdK7ohttyDVlNVUvulW0YCoUKWVfx0lHQhHm/ONN7wE261j4BOGw+2HcsZ5q
f3BHn4pST5x2VoR/tsm7Eung9FC4oaOEJjhGn/NH3JZ1Ulq8z8x+iSO9dEifgqnoVLVywSkJFG3c
HgzQHPpykg+/4KBB/066L51F3jqslfbrfvBTLG1KJden+NyYgxd/pkJotfNOjgAtWhbWbTd4UQCk
vyQVrYp81MWZgyTpocPeulPgTYNZdGvZiG/LPe92rVn50hpGjf2J+CtDOl0npqVTcSwR5SzQyTY9
j6nJChy8nUngZ4cdExzzuqf9PFEqoGFTI8prMt8nPZDplnQd2C08bRmbC3Y2QpuV9bIMh0p6U3GW
g4xkT4VQWItROvKwDyrV7Mp9ne0Yx8gQRo+7ovfP4R98RNFrtvWGoB1hBgDg+dpxyM3kWVjrsZmt
M29gdSz+4Gn/PVeDqt/oQpXhZkJ0sCNJKUG0ItuKk5XEyBISJ3B6hsky7oZB+R4uU5GXkhLjkA1m
rD4Ws7CaCtWUs8S9fa7XM7lP3SivAxpuvm0wjOVGU3jgm9DrpPQuV6u/FEP5mKXlk0Y5XfbpIUlG
U0pX8/DztioXWxHUTTMojxL1xpIV5BkPcNj7ycboi0uagfGObAcrzuwmfvCSH2KXRcrzh0Tr8xTJ
9zwrVwi1XmlFBBeqmDzIR03Rqdza6zb4D7kWySY1Kzhw3uQ1O4B4r0DlzNCdcffp4dfF6NswB1Hh
iVPCcMtj7BCYR2mN2exmzbEh84jR34gaBuVsuCTTa53UL6JVvped0hNXGna+MTfHrFuwQjE9AqsP
cjSHRFaHmrv4HFmCP/gh5ElW8+V/SFnJ9fqzbgo9EBtJtZJo5OkxrnmLACBO6CyQp6G8Yc/pMTIc
9BJ/N54uG5Q4b2E83WvymO8VF8hRrn4X+OpqWIeP5WO0KQ/tV/5422Ru33yFHosFwgtY6BVyqNNs
tZxvlPtsKVl2yZJC+ZeyH+UuTqFc8DTEpvxcHEqL4LCHO6CA2cs7GBfvWWvELJmUsxGToq65lvi0
+iAPj31yHIWn24d3Qk28ZSLkN5zd+HEGJ0eEFU1UubAws++ATBsgPSVz7tPX0FvWC/yNBADJ7EUG
3ongkGmSDNMkt3/H9Xz8H8eD0Yrff0YlZ62ukJA/oKmQfhvbDqDGGO9sc2sAlAx6nLflMTydwlPZ
DK8UmNAhj2ZNQeNyAkRzrtpq2Dg6h5dAVNl93N9FcbwamnHT6thFkYH4mAd3fay5XShFVrpgSSte
gtLUFf4Zj8PQrGoeDRheZ1TJrlcQPg+HclHivAxZoOIbzclKWL6l/cvtw6D/fllXwOUtCoaua7wo
nkq8ZzZQKnMci3wxu1OSmzV2gNWRNVJDZz20COr7GkMX6GqUz+7SjGZaAEJytNT6R43iaVuWjEmT
iyfIhzRFlWS8tMCGTH3cxDAAxDqBoazGOwBbWXb5TPBt0nu8QpLMFKzqOE1maDN7nNdP8lMw9aXy
oa+NZYTgaKWuVfRZ/MRV78AGG1v5qttr4O+NTNZyEUsolb7KkhKhk4SzTafu0AlA7ZyKmHFfGDLo
/ekpVGeNjyFD1V7HKLG0gfVuJBZw7oiob3bxPk6yeK5LSMji1sr6lRIJZo3peZlRLmNpIv7uaZZQ
ihcNPESuwKOMkqJmVS327ftEl0mJKoqIc5clwHwbNIBikYI3r5TJfcL86SQ8Js0hqJ54UTfDJLPC
RbLHvmcsRV1TCyzyICEWDVm9WG6IE7B/R2MJywszUxm+FdjcuK0VHY0+tPqUQF3hGj06SeCglRJh
xVrdV8pgNqzliYs3Li2FurpYffqlBxn2X8CkqLwah/a9PWpfEzv8kW6bZyywBblVPnB3gXNbxauH
iFVkGZTxAso0VAZTiXwiy2kzu2IaumH1f5xd2W7kOrL8IgEktVB81VaLy6623d76RWi73dr3nV9/
Q75z7ynLgjUzg4MZDBqns0iRyczIyEh01NOEvXxvY20bDSF00xSmofFlF4qSTGY2y1J5ZXzy06sg
wIxodWtC+pcUYt7GSyuLjwWaUJYNOqwo/m8a/sgJdwZ2pfaHkdyo0GgNx3MJEr2MqCVJ6rR1YQ/y
nSQ3UdHbSQXFkKHfOD+rn/byNy0+bRxHiZZq8YQJ4Map4PUVU35HdW4RP7OacHDyUHO5rthGkVl1
4lu5vIsbAGTRuY2OhfqXYcC2qYudr5cbD+yXIuZyuxZ+W9SZEQ4Rtqv3jF3ZI1KWVvLOXeMeHs/L
3hJHccjWAIm104YhACZGrsNLfJnhiWl+bVVPMNo0scXjEt5ha8/XDtuFiY9Cy8XLrrKG5kyDiUB/
EY1i99EznbYcw0eVbum6L60srg3XOsKSHC6V35s7Hbmq/hTc5r4zS8n5Z3GM9+ZTcK72iOnQ1vUf
w0Xzx7s0v/DoujQnKTBHAo+uv5tuUi960D+6VELoyqXv8sd/foEvzS0ygaZko8IwZduj2on72r4K
Je7R1rDDtTeEY6gs0GI49C+TIgpeipB+fLkysRSxz41fETv5iJzimwRjanj89v2y1iI0zmacxCSY
5rj0fV00NpUI8BFLk7c2bWvdrtRYex3LID3LRkMtoCfalk9Ygoof3w6vFWVcp4R85JQXB9TEEPsw
g4S8x2TkjtNo0bq2iup5gk5SAaFhPjZ2btbo7tj4iiv7KwjFvmo6xleKZfVKrbp/vdF1ql8HSXwU
yDFq4xxpf3rC7dCP/6a+shEYrFzHS6PLOpY0KxIFAZ5Qmgydg/FDxB0E9ZHf6OrGU/aFg4Od/WRr
cSlpHbVhIWGrC54LAd21ElWzTvnZGQ9NQSw0hltEZ0df426fkC2HusznPqwzg4BGRYgwlmSqAIWO
jCUIRyLNYK5Zd1cFeGkcU6Tidh+o57gbba2J9r5+y4ez5NFh8n8N2iuahbyiCaxofO/D9vz9EV/d
fhxtPtdfcNAXW0IiJut+auAoorup+Z0zeiVbc8PIl7rdx9IvrCzcEfo+mpBLWNF2oWaXJeqEviN+
z/NsqsoJ3a067BdYd2lw4ZCkakZN28Pg6Ik36ahO9CvZ5fvO6R9Br3ZAHd0qm3/Ini88viAXa5yf
totrW6dlavRqBWdh/NElhGPyqXWLkbqRz7yyVyyoWdmYZYJHE08Aee3q3vKRWBIMKFIzTG1NS7vs
XyjZV7Lf9Sa3wu6Y5KgvlqPVoxNuDH0rFPdcYhhQflPnz237YHCSWHVY2zS8G7LBCvP8v7mfF8ua
D9DFslDIQeN91mInkewnOT5YEd+YW9Ox1gKhT7u3CM76oIup38NMl4uz1A2rl/quiNE9PgSnhN/w
KnBpCHk6/TkIg1uq/SpC3Tb47w5DpLL+OTIm5HjifhzLDX+86hVVwXWiCgN81kWIRoDCtEM5TB7J
y0NOGos3xT4pVUfDCKGAW9CSsNCXvOGrVp3FhdVF9OXzxpTC/LB6FQy6ZyjJM2l6u5Pgks7cvaDY
sPgFif24M5qKbhCVE4rOh89fesLEdrx443yAgfTW9BBE12ZkXJdF4bDYv4nLM954EGmrKxGgJE3e
zHwLpVhd9sVvWByDHGBREjMsW5HoMyoxOSydjhjgMFi1Mnh5KSytJEfaYvJee5MVvdWzJ73PLar9
SKGprufkQGODW1FnPnzvKL8QcP53e0BFZSoIseZSRpBobVvmaDfwRIEZK3n9u1InOyX+Ke/qwxjO
EcmbNh3SQd1/b3klCoF6B0UziqkZprl8N8KuUTOQSIAC9PqeKfeDELYI0c9WQ4rK+97W/I2XTuzS
1mL/eS+AHOew1fJzqnV2M74n+lZ/6paRxY2i9VBpXQYjCbnWqLQ0cTRz7T9HZwRlABb1mfD7JadM
8ioJSDFNngncqXhAn+CGgbV88pOFxV41smci83FftJ1EQYodcTgh14f5BSIG/bt3qWu+5oHdVoDV
tqChNTzvk/XFJmKaoDKQDuvTbmdQQHXE8zw4wf9BztkhvkNvhGZtl2tWz+LFri7cUuGPqd/VWHOd
+XaEi0fkc22UeM/uZW1sHPzVV/zyG86u+eLtYX2eQvQF1uaucO1xCPc6lAtMF+pVkU08ROP8Wp2O
WzWGLbvLFFFS4dflfHa0XX8K7fpMQjS8RHbrEidD938JttEWl2ol8xVUaGgGYXROfxffszeA6/d1
KL2MjXbI0XkybPVlrb1kaMoA4xpIDjpjF9up9KMMWyOTGP9d2WTobLWk2M780BmJlRPpiuHM+JaI
59ptR27IDR1JG3pOFgtT9CzVoh4uPZSNZeiIfRTNThALfe+5Vp+vSzuLo8nVMDBIAzvqee4HVzEz
EROdoYA60zHja3r43t7a97o0t9jMmg5m3pX9hBFfzOmnQxdpG7549h9LX/yPBbGsVFalHgYFJII8
I9vFUEwfy/BgShAStHpr77ZMLbIAOHyo2cwxDn1DwRcQffRLQzECdBb1GP0ZDv31ZPEXv9lyoXPc
/90S5z+/uOB1G8VB43d4bjDYVoNmiLwSLkZOuipmcG+Ntl09iNRAdMMAZhpLOh9mW3ZEnXCrG3Fj
Bn/V+i1Ib78/FKteGe/N/9tYJAFN1KqCNrDB75PKlpGFDNp4z+/9H9zlu7r1pIJqIcGDsFUtXD2P
F5bn1V9sJeLjempCCSJEHY+7gUImnlZk40iuesbL9c0H6cKKmo4B0QN4ZIl+FfRY7fsz1HXuph/k
PgWRbbifXtUNVGJ9T5kh0C5iqAZfBuB+UsdT0xF8N8xcnpsOwFGvd7VxXT/NA9upXfxJw8NY/k43
Jy+vPXcmYbpqAJsm5vLIyCHizCwplpsQS6qRE4aYqqfXTlWwW6P9+/3pWfPPl9YWhyeideArA0OJ
jv3k/mFITlnWnBodssOYqS51KO/zfKMFce3mX9pcHpsu8CMzh03eHGJ5qCAcFGY3dHr+fmlfastz
9Aw4F0iarqJpbfn2CFQQ6iLUgLoSIa1qmrCFhadOmKOXJTavJ1saKGAo3dEYx+tKck81usPoD54a
QVJEQMikLYWDcti1bop9GEcokoaHqmSbbLQ1P2FCKQ3VKm5y/OfzGZ8YGydWmIg6EmEHQWWleImL
BhMBCrzOo+4oIw+tWA6YfFq+1uKGp9xSGrXA/22PvN4kcc7ed+klTdVAVKAyqOB8vHwXl64ug74d
VH8u3ZroEk298slHLxF0vffRFq98zY2g1w9o57wDX8o93URRxqMIQ1I+2KqaQCog3HIiXwFOaAOo
ugksDNQUhAWfN7jjtM6KPJE4c5Wl5cJGfcuaMEjGoM2O0L9KmttK/SCUt+8P4dez/snuEmrs+9HU
FRNry0d6UMQTZ8ilh9YuSbBxq1Z8FkxpcFpc4B+2zNm6fCz4qGGJxd/eGaSLcO4X9IwCTK0RqQW2
H3vTvFkvKth6B1bioM+m5124OC0CQ2X7aDY9c/KTO92jVnI00eKX3qnv0abQylen9dnc4rZEuhIw
NOCikw9BZVoZ1pDgmJbos48Huwo7hxQYy5l2u++/5cpL9NnuItwbKzLVqpbPy/xfobwk3LcfrX0O
nNnfpLNQv2NkI1L66htgFaEDVXFJhLYEAeJMEhn58AOx0jtN+jbqV1m2ZWT99FxYWTwERtGMudqW
0JE76uxUH3Iv28ld/xeqg4gDdUwLUdDxgM7QTSWDrfUtn4Ooy2IDQj1eCvodswBY3uhPis1dH7cT
u3umbnOvOJsZ19dA8PO+Lg4tGuwITMOueT3LlzfvtHT5zb9GPJWbupubO7w4tXoZokl4/o5zTIFx
xLnuGo8zKN1a5r2BkYsZGliq8N9I3Ffvy8W3XZzbELR4BdVasNRjDMuaHkQf2QNkq2RsC/8mUV7G
cLNJff47Pz8gn3d34XD7xh/UnsHm+GaGtjJc1RhcMLjVXfULXMtTLPeMofq8l8le8wrUdbfqkV/0
3VBbuLw3S67MUJVDUeXVvN/+LnMj13/JCbA8y2r38goYNt2nr7PutoRiIvyisRugu/o0Klaw9cKt
FLbxW4BwAhkCmsbIYjcaFgBcz2uJpCO5aX8moBFruk3BBnUGZ9av7dAImdvD5vifr+/4J8NLWKER
Saiaw4fh3in/6Ff9Pjkpuyn8N4CaFUD9s7FFSteUhYEmUuw4B53heXjMX/R9F9gFpEQZZnVcV1is
EVnVj/JYv0/7zR5ode3M/bPLHyWhi2fIFzlTWAf78WHWp+SRN885Cn9rXr0rwGZ635pHsHqxLgzO
P+jCoKmVpWlELVxX2nvNwxT/MHU3HU5GDYb0VZZQZ+MF2jK48NLgJmY9Jx9nmmJqMn9CD31j5Zj1
4h/UnanaBKRYD3r59tRaECzceIq+cIs/7tTFghe+OlOKdOjpfJww3YLZ/Vv1d9ZAT73xlf1RRoSt
jvxLHONqGwb8GiV+PlwLd21SkbJKhelSeRiTJ76li7W1tQv3XOfVVEU6/v5R/CbREIFzVDhDsTOH
q0me8qQHw0D7+f33nP/OL04SMBVHfgLdkuVMQ30YiiKIBwQyQYnGgmb4UY/DdTS0z4nP/1CyxUNZ
KYoa4DKA5YJaCzGZvlikFuZTo9c4sCiK/pkHBLWWYYV3GHMGD7yFF699MYaREgYKWATl54WxCXXn
OI+I9EKUGQMzt6dO2TqQa1eeaaCWckahkbwsINWDiAIme+xgadp58DtKRivOniftd1zdFC13hPxt
nlAARXlz3Egw174eUgnozn6g/drC3fUN0k9d4uvp5S3TrDY/RuNepvtI36hlryURl4YWkBVmRUiz
rmFoGDOLQh4oHV/8AOw/8+X787jCVsD5uFjSwqFVQpW6ykfpdW1qBeA5Z+ZgKfwX8W9ZCMZuCOaa
Oex19GcH+YZg89oFvLS98G1FmMxjKbFKJokzhH/8xon837oJVbcAVSdrMvnG6Vk9oCbuHognOlOX
148bg5/zEIfHaKEoRZH3lxtrWott2YWFxZo0iB+padgh8krPNKRObtyA5u98/9W2lrFwyl0Q9lUv
cKnD9qgDEIu2GHKrqxAQT9FMbBUklj4/c9AHLwojxZcZoZiT68OujXrHNH59v4y1U64SbjCNa4iQ
lil6G0W+mUQmrpMqd+Dj3WV580h58rC1X2vLQTmCoERHddhZ+CXMdS5oJyj2Swe5CHOZxKntf36/
mLXw99LGIuTOWj4NuEdYjIBsQl3upKbv80FCJ0W4LMpdklSH702uhl+XNhefqU0wA6XsYZPep5Gl
v0FLwXiPju3VrD8KobY9mFUY/eIGH+Ort4pJ3+/qF9V/8LeMRK2xq+ZwFmwv6LWI3r5f4boJvJQM
aLcBwOjzORRlMGWtYAi39Ab98HrzkobFb9kmhvW9oRXoEH89/cfS4t5GmJiu1kKTnl9kv6axukZz
2ujkanKV+ih81k+l1h/KzH9Mu/6kOYZ8yF6ByJwRAp9Y05wxou5dUv6ko6pnqTXqlVOwcevXNgNy
RgQ7IXT9i/h5pWst0QANeEUm7Ar9DFK+mF2y4SJXMQ/gf0KFCQB0y4lbUVzVg0qBeaSHHApjtjp4
xQj9nd6a0cC6d8jczr3FbFpFlC7NLqK9VpRJyuUH1GLezk1zdJ9Aab11w7182FZ2XttM3TA5GKwA
3r8UDJtBK30VIofo3XjoSeIUFE3OciNeWHNwl0YWPqGkKe3zZD6+mfJj4oD2ZwagX0tgAYO6cVe2
jC2cAdP1Tk9rHA8jlse2En8x4xPjvPT6tm+z3ffXZc0W4m9wRUzg1/yLdHSEnw/4HFdfPIXmHZjs
tpY8tPoW/WHtobu0s4iDyMANMSkGUoA0tllx3deP3y9k9diZgKHnkjXWsXyDBrWJhBjwBvF7TK4C
3o/JBqbTOQEOPrzmfwdlAqdAqzIwadhcvEWQYgx9nfhyFi6ElM+sGBTu/42xVbNrXGYal3YWZ092
cdQxDXb+pWdvdyBCOj3mcUGZJrTynV5u+NAVrgrWdbG0xQkkIwQEzETBEwjcZx4r0uk32nCdjVYG
0bfRZY5aIvKyDOmU7znb9iFrl/riBywBIEBQhiwm/ID2GUVQSDQkx2HYh8DbEOm5RLGHM2igGw6T
rV6Gf5a9JHAPIJLLQAoAqYajUqtIrbC06jMk0uRTehZu61J7+Dmfpc4y3BQd/5PTljZL7fZRtbNN
fHXt0og5olINY3bhyyyFY+QVTxriVeV7A+Kvkm1hfSsWoFdsmoyBakG+1G8UnWJ6oUqJpwSnIrrx
0Y///bVc2VKwR0BUQTWU0S/xZ5SgTicGFcoakeKgNOXGeeAUVWKJeAswW13LP6aWshCFLmTMU5iK
iRck4jrLs43a8nzsFzeRUsTRqoaA+iu3EzLWYUGHmIISoPX7XNLuOaeFtutG/lr4QehVY/heprxz
x1yTW0WiFT8AHoIBHAdPnfmF6D+1QDnoyGsAACgpM4xgTmx2zh8pBOq7+/x66zqsIQ4QNucGauk4
gF+QzzHnZqJn0Uy3wDAo1ZmRKg2QK7o1hj/bg8dX7jwSOV0zoPOIE6kvnI7sa6R7PqrnKY86CLE+
tkF0Z0Rwcd8fybW4CF0aAgvCZ6RIiz7HojGlvMvCcmZ752Pq/iLu7L07T4R2wzNnAqISbWp9rSAO
bM7CCAErE8XMxWvRZpNv5sTvvLgHgDwFbg/YKMluSJP/QHO0+/0aV+4C01BL5AaZ/+dLDbhoYtMX
kfTwoCduMBHFC3It3kiRVy43A8+ZUXTZqCA8LPyT1jXDIDgqpEnAEq+Ki+YIWrZqo3KfebVstkrB
a3uIZB+bZ2JULFsmsxVXUtlhmCJa3OfwXthNE7otV6wCHZuK2IgoPnKSxXUHtsCZMVfv0ICx+GRd
hUwhCFD10dIAhN0QCNwhDvrK0Uj3x+8r8tJXk27Rbkxu+iindkWjCapJoWxDp+inqreEEB0I2Yq6
jyB84sRKqVtA2o0bJTHlUWB8ltejQ89FiTu+KXjT2VGsx7/McepSKOKXZJ+W3fDOikhUdgS9uHPd
he2JkTIHHE9Nq6UxHkKq/ed9NohqgM4hUwOqBODo8x0xJJiq/ZzRE6BJlKABAgmwnmyJiK3ceUBW
AvUVAfDgyws3BZkwkjqbn4cksIa8uUUqDJyFbMTvq3Y4KrCmaULK+kPD4RLtF6OfmEFOvE6fnDh4
STMQ84P77y8d11eunY70eS71YlUo233etcbX9SbWAuL5RhO4atTboJC9K2L8O9ShpysTdQvRil2e
1A8jg9R1KiAJMYjXofN/RyM55NPo3xZ+l9lqTX6afR84LR99S+h0N6nyIWl44kZhdqWTjFu0Qit+
2CczHYK852N9FmZ5KjvyI48NDMtWU6+PSk9T/eMgwr/KOIJsrLCXsRhOvMdckSqedkmm3Mpx/BlN
w7mZyueEts/Un9BtEo2xXZc4+eCW7rXO3Iu0bqxB0sdKxo91ar4M4BaaoX/0mTwzLaeOUZgvRaQR
OygGvEpq33lBGClWHhhXuW+cQ9Y3B8lQL036RJ7NrsktzmPot4maOXoY7qZ2oPbYD6eurYlDWNy7
YR/aZhLnIDrFhhNmrLWKsHzgXG1stMT1VtOFRxmpP7QiuzZZdCWkLuxUVY2drktuVyUdrYF1f0vV
bDzRoUEBDPD0qoZWjyWbGNe0BBBAB9UeqPmnYt2ZRSpGZfmVzTTjJme5XQMVsmrVP5lxfpOFWmQb
GXdlPMLDcieNFTfT2d+aBjd+yCxp6GgL60+G0Ts0iHSrbbK/kTRfCen/tLLCpO2qdkWpx3ZZo6cs
Cv6oqQGtDp7eJHmhWUpC7g3aeXVbH1tw0bOY7GrKj8aUY1hSX3hVWN+B/e/lCSRU0mlXksLS0dXr
9/ehCVVz8Vfm7fWgvg89fxOluJ2GNrAhwYIKKfgAlf7Sac1RYRLMi+SHGXKXFCnGZsnmlTX+jeKj
h7msUgtg3r4zCWyIAy3jR0nBLIjT17aVO0bfA5ae+vBEq3xnGooDCo9LiWoVvTilVYDJm2D9oVa/
m9LQqxvyJphmZ9OPwYj3JEiP6ohgHnuJ7hL0jAj0LKUOJOg8JRofAO+d1DQ41jL2yhIrTGuLqTd+
V9i1/gvt53Za34dNuQtV+m4G/NgV6AOKUrSLJRJzFBR+YINuKw23GTPtytev9c50g2rcjWN16qPQ
9mPcnIlakZ++1qV4M6rx2KKfTtK3yQAD2cwaDyBRpysvvWn+LAho+0F7KHv1CT4GNWAf1zmxKQO1
UbtJavVKhIabxA8yyRwMq91l6N2SBt3pIv0dC+l2qrrr+8lusy630vJn1ePPhvdJtIdEQ7U1n5w6
pC9GV7yDOQktHqndZmO7V0rjiQQ402zYj21xHKnpTk16XZadUxg3iNPckPE7tJ9C7ylrGosOWYgq
WHjQigQ9OAQpalZcS16GdjUa2GBNOZo+4B8Z3cBhHZkUdqzKa3Pkz9BkyDEbDnpRVHQ4UIHulGGp
oYnJPBFdBdkqHkC51dloTZl5lxTFZCctA3hNXZHI0hIFSnCBpvt2FqCC20IynGn3LGxQaxT+OWVj
Yteh8UPrtcZSRoJR8GP+ozKbHcbeX+la2NtK2mAshpnepiBA2FKTVxjxcDek6nUjxE3dhI/dVEzH
klLf4ok8RY15FfOsttoxqZ1ai5IdN0UFH6YTK+RlYeOhAWndvOO1QnZtzO4K1v6mKRH4Y6A4QSse
BiWA1PdQeI2pKBbkUiNbjdhzXKendG6mokN3qlo41nwE71FQ7a8yEej1l+UhVQo3I6a08hCim02q
PKe9dtdF+VMwSacu0DROi+mkTeO5h2gLaL8nGrDOUkL+ojGUhXhrAvLl4+Rizpt0/TTVdrXUTVut
2swbKHsEQns/FDRxm0jDU0zIncK7ay1rbonZ2DQKfyuZjrHnKSMYDFRrbq5UpsUm/pBhNkxNKkgx
aI3bt9pNnPLnqVeTfULU0mIpO0UDJqaHgmeuOkbvZqrYdYF/uwfHJNblT5MOP7nAvGdWXvtCL6wQ
H4sX0xOL5XtT47dGU4eYnedPijpUNq/KU5SkoyUL4y/VQjztzH8vQ3Gc4ukNn7RGW1z3EHXNYeii
dwjzvIW0nj0elpdj7Jyf67YMqFu2wY9RQf8lAlpUOkd5UGT6auTJoUx0w0aJwVFodDLU6dxLPE6Y
UgEtAKSXpoJpFTy+I7JJcRUB5aJl8KqoxleORM0tialZtI3uzZGYjqlCS7Ts9BgBWnBrQHXfjwyM
hUhj4Q7QanHUZGh3BqJ2j7MifkhyymwtlT38siBORbPMElGhWJNRPPegRD22JLzKUtWEIj+el0gt
b4ayf4SS39uUcsUzagihU6P7iYyn2YdVcAsB9usM8QG8JRxsOQL1VzhcCiYoBgjjadBfl6Z6O6nG
daNG1Eby6QRhpe+NKb0NFTAvY94jZKy1I2JFDyInUKiIzatxgkZFT3wb7+KjgpWLfnoUZX9tRNUf
ZQq9FE6t7DHeJ+pQfu3r53IiyG/z56FsbHRpnCcJ1RA25RYUXe8r8O+tOmte2mywEcze9k29M3h0
1yWG7/IWxHwfPyMNGiAoiT5Y8Qg2bFZUD0LvarzyEheLQ9uz5MZoVZnxJxLsbIRoYiEisPu891J0
l+joeA6Jck8b7YolMWay+oI6JEkfR1B9Fe4fjdr/ERntkVbXDKyNrov2UqP3UzScoupd11/h+OwJ
za9uEYC3onF+1+oQ4Zpughp3UFVLu5XjjgSTakG3Mra0afAyuB9SDOhNin/UrNwVnNkYs+DIOtwN
HSYBcLNU7VHgjHX4Sp04qRGXdqa3+6o3blVBjtCuPSpApO1IC017Kqhp+zRwtUjdCTW1Ir3aBW3k
+drPKSKHSdOdekKEgourZ60byeDJCIPIUtUKYo/9Uxro1wLUWvR2eWMxHoawccasckdEuXfKMPzw
waa0hzry7XyK9r0mDhFAEGgbtCeM10JPV8BteOADgZ9Fg8H0k2n0rEeFFUXjc9chmmhKA7qARZk4
EwNRWR/7nRzprkogFAMWMwZwnGg7VcdeyU9piDhJlC4SvGsFZAR3yAwXjt0plKca/csTJAiKPnHN
VgKs0j1mmE6JcVhNY3qR2u57ozmFWnM9puQ2bh6j7lFjr372IoLmqHXCoZlx6ltj18HPEKU5MF+7
kXioZdsdDBMYC/slVAOCV6ni6IriQB0oR6RcnkIxvYBBe1WR/txzsSdJfePLK8MPr5SpOeZtBQ54
eACv4YHV5SOpcIeBEgVkH3cadnTOpMzxJKAXbWkhzkuihpaR1a9TVb8meY8yzfgDIuR4bmueulpD
33FRb6ZSv6JhZDdx9Set0gC5oPiri/CxjvujlhT7sOihBjEc1dK/mvrpqoWCiM8UK6zy9ziqORwk
XFNlTIUlegUTTHUCiSO9KK1pSG+iOtYsVNFto06uh6G5ViXZ69X4EJTtreLnj2DuYmKw2ZynKscx
LYsrkZnvPR9rOx6jc1gMdstzxSJN9bSR63yFwpAUgiICHGquu8wJ10VClQ1jpfOwJiCIYHgDr+3K
uBuG96wtrYpugBkzwL3Iw3UdPBHBMCgY6Nsiq0qmII+6XgFIaaQeL5XE7gy+M7rYGamnFMZjp+Ub
JtfyRYiQQuUA/61/EZYZRr3JtSakCP98J2tMqClUVt+/fL+JazULgwrE6SqkjFC8WgAoPc+IkgHV
QxeOf9UZvR1jkG1hymc65mhtTw5ZAum+DrOC1Mka9eFUlG9s2MA5Vn+FblACnAjfEyW0z9+ya7tR
R72OQFnORaMdYO/JRZy4E2hh+IkmL3e7SLiSKGMk3yzOAhEnA6oln00G6JlIJ2hweYYeQph9wDwb
nfwXJKZPRhY1J5n7TG2AXXma3pWWElGH9domr27lqHyysjid8QjUL4WKGWBZ1Utjy8RAlR3yrBDi
PZhkfczeoFqGaVJb5Ov5qyxuBchnAMFmsdyvzA6zq9WxF7gVZfYSQevJlKVd9w9dfA7xNDa6NfYb
XKY1ipExE9Bmwhvac5bHtVX9osMwReqFof4waZNL/AJaqE33mFXcqzp0bNZ+gAnTcX5VgyTbVP7+
+xuzIpQE5A/BGVB4DY2p5vw1LvyOiINyqpUOc3Ls+tRVgIldjA8GdqA6BQ4sO8u/eGZ1aaOlwOhQ
oSntbZ3WFdwTd5UKBsBKp0DHPv+ICoKiAGvwI2raDQ5gnlfp+0jSu/rop+Tt+yVvGZuv0sWK0RvC
hiRt4OnCB6pi0JyCgSvZZBtINL63tMZC+bSu5eZOEtG1inWxnUTT2o3SW+V9967c1VfBQexaG6pm
7ESYpdqQVAq8LR7KimgCvu7Fxs57cbFWPP8Yb5W21CMTqNy8QNrQ7KfgXel/+8jdm/AXIGCH8w3l
v7UrfGl2AXZOjV8HrMW6qyZyDcY9GSMe5mxjf9du7KWZRSG3lISUsY8vqe3MY+71+9odTv/GoPs1
53ppZ+HPNQPQToEQBYVp1ZsKdx4eEEtHeQjvVLvy6tHSg+PWRKk1nvzlt1uOvDb0TPEbBVZr56Pv
EiX4tL9KvWQ32oOD6xgOp+Z++zKuEZth2OTAQA32tSrQgligNfOpVe/z0+jUh+GmPkPuDm0oOofi
9uAkL/11ej1u1TbX9/n/DS8Ljp0/lQH1cVrbMW6t2E+GezgE8/X7WzkfvqWfR30WlTg6l4GXVYh6
7PpUhoh0KqNFa00UnQrTR7Nh82cYGxWlEPbfOBwdlGYN6leIThbHR6+yyUDVlnoJoMm4b4BgQTAo
Hx1jZBu8wdXQAy2e/2drOdG4UiDmnzcl9Ux1cGsNc7mU8MqIHwYN6LZxM/iPkuXOEA1WF6i2ieiS
xD+/39+Vr/gJs5///MLn5FEC1EkH1SAYkLigA40mG2WyFffyycLCrWZZ0lE6kxnqOMzQL9v9EJG2
p3G0USFetwMuLNBrSNAtg6pazcuuCVF96MW1Vr4WxptG/nNPiYZctLQh7QPHa/nyJT4gdr0soWIN
No9dSdoeWCNUF30q/Ya3XDn3MAVZaVDDQcNdkh+qLoOA05xhZIL/D2nXtSu3jmy/SIBEkQqvSh12
Tt62XwRH5UzFr79Le3CPu9m6zfG5BzOYAxjjalLFYrFq1VpoVHRezblL+OcQY/LMLnfXvWDrjXFq
jZx7QTbYVYeJMjUgeejUs+bqy8ui9K6ZgqQl/GYsjXfd4ObHOnlACRkwgsds5jmwHSxDq6VdHK5D
4pHKYpTMjLAuE5XosKbYRSMqdnmeg2KM3Req7V5fzeYhOlmNkBFpCSjQlxFmmgxJsJU9jgp0w6/b
2Lg+z56cwkEt4lKbrQk2wla5b0PbZy10nBb9zlDzF52Vh4FN+16LJR9qwzPQsP8TooQPxfMuohCu
0gIwZO773AQiCP+S6QZEE4vH1kyOhEuHhWRGhc/GDLDKFxPiIn1CayX/uWpE2375m91XqQM0//K0
Slikx7hydbmu8YbTnC1Z+JoNmSueop0XqMtrwtGSuMM8geRrbuF0YQRPJxXATbSZhaRLMRqopud4
+640xaiIuEnmQGwkeYo9/R4rfSJB4XWxQzs39NG/wBiKk7xfd6kNt8XjG+KuwBNglEB80GQFlId5
PODbGoYzl1/6XPZk2szeTywIH7IemR6rESx0PppoPdRIVjls8NQ57e/b5NU+tvfqXsZnuLEssNDj
aQIcJB7Z4kVQ40lqQZtaC8AZ2rUgHAc7ILo88SQJmltImjNDwuoUJekAIIIh/qP4tLJadXfJW/pO
IWu0jhyT71JyA3VrbRQM3do6AYCHoJCdEF5pemvNGkSp068mBLEdDSoymQt1sHbH+3zMvKlX089R
XS2Ps0FB7lOBiz8yps+0otyPaN66K6Wp1+g6WJqsUUMnjvbOGE8/hrrzcmY99HS+iVs2+nNqu6ip
93fTQmM/sYzOw0AKxf+jAwcSyVofcPPMwfPvs6Iuj1ODIjpr8ifMcQVA3O4x1I9bX/2RVfrNCrPY
Zcb8XNXIjU0KknYQfP6uFRoASBMjMUC5SY9fktYIvWqODLc0J8zrlAxNymRw8AZ8w5jqt8rUC2+c
knt1qb+FWfFeVdCvBjko4OoxWi150aPnUqGUO1evrNAMd45SHzV+IAKWVnfGaFjc1Oa5q3Xj9yGc
DwCjDH6RxL1vthbKkUv9APxHDHBJftvY7TPaf7dqlKEDxqLP81xCiwzkq2MC0tkmbj7ZDBVrqtRN
gFewgt6V5QKJe2zZMrmNZRf+mOYNanb1l0Wvf5oFehqQjss8tLu+NKWC/v6s+6wZiaeRXDa/uxHL
TGoDyoKpAOy4SI87YhRg5LGBrS3qymnL7DgrA3cKdXy5HktkhoTXXdTbVswMUwsmNoHOuNDvUoW8
9lluSSKnGFIwhGxawPMDvwY+DNRDz1OVvG6MUGvyYaew5+p5YKgag+Ym+2vyng87eHFAyBuDzxdc
r3FijMusN8NuPDY43OBSSyFZNriDX6PQ4mQQZ5cVAMQr/sMkZlQBcwQcCJDw86UBZ0LqQsmGHZAZ
bl7jsRh/18xgNp/DDjxPXe93jQyZLn43wab4BKkBql1aiu0c0vYJlNE3bKKvDXA8ks928dYRDQmJ
RM9Rax6g4rXjweAltlsH4SN5QaXKUXKnefkvSP9E5hTRohCes8TssbJi2LVW8g4sp9cyDYyTLxBX
CGgFUqkyDGo+BhkhP68fhgsE+X9MI6MGem6DBjUPI/gpKOp2SomdTcZvC4KvU4/5r9xIfDXq/UVj
P2K9u51Icl8T0LnYSpY4ROl8o0j2WdJ9pmO9wxjqZ60zfcnPW5OL00e1+POEw1raRmXOBr5FYvS/
om55LcAt5swUqPaW7FlUvUI87L5TTXT0Of9lxLXhJRjPivLpic4hEnXmg7AdnB6G7Kdt+aNNQJtj
EbRWAL47PwMgVVXNGY3QHcKVmjv81XDr0pn2JiTnGUqdnQPMjAOAqivZE/FmXffk1LBQfAvNvFDJ
VME/veobmHsxo04Pljc9DT5KfqArAh6gl3I9bB6LU7NCHpiD+We20GLbFZ/CXdh7gMzMYC92bXQ8
dqvSc6vsZXFGtsfC5x+AWLCUCDZ1YGEWNdyDbRqcJZHktSzbUSGcxWk4V+O6o2WKdz+2VLE+Xf9o
EgsiR1GuNWo3gVhgp9b5itVzySgpKlzkeIJb6ELYAosV66wcexXfzsDDOA04qN/SAFJ6AJw5QN9B
K9gGMbn31ysDbBVDSeqqAYPu3/kxyKewyDUdZhPlXSu5C6SoLCBveMGZCcELsoLZTIFax66KXYZB
mgOA4FBrj72leUGPe4BIvOqkkRvKGHs2bvAzw4JfjCrD/ZZgbVaKYkP4VozITEh3hNCFZBcv+iX4
emhggqQZqHqAbKkQTUat5qyhMNXmrnUX3RM322MIUFUcbjrcR99ogCDhSj6bHhMOZpHIs1+vf8nN
bT75CUJcyTW1sPSP1drRsenWGdre0aNEUmXbCiRYKqpfQL6r6FAJeZEFSOJorvmKAn1TlwDUr6Bu
hHkF4wdW50Or6vn6wi4GJP6zuX8srqfzpHQ4LDHjEWDe4GRxo323q7kDfmLugxUHGvU5+mCSGL2R
H50tUfiatd5OfFa6FaHx3k+B1h8bM95H6qda3eXDd3AtBpIlblyUZxaFj4eJccwR1LCYHpJ9S9xF
dZjpjLXDf8d7Y1/fE/hMCOCOazM3e79ufdtz/uyvEAN4xWN7nGE8139PCph0wUNjLJI93QpwZ0sU
wgCfiyqxOL5i51Pg0qDWmb3ZLti6F7d1MO29D13IKfyblYEVHBzdyHPFwgMxcgswX9gccDO0IOiz
DwplEiMXLZn/+OcfK+TcP9M5Tqq5bHH/oJPmd/fjG/BVWR3Y/nSc/OF+gjJ44/fvMn2XbTf9Y1c4
iUDz5D3608OOFeEOLLuNW+fdXdRG+1hRD0ti3oGm2eeJKSsR/h8x4I9l8USiN5xpIfbVfIkfda9+
iUhg3NIf0U/rJvbTN1UWYKUWhSNJDTtNp7jGK4k5va98ZvsG+gxO+Ru4sNf2WO9kOvPbh+LPEoUT
2UY9CKE5Njdb3lI9ccPsywSW6f+ffwonz1jKUslSGCmU2jVmPPrK3k3Hp+tWNv3EWKEnVMNwlPg2
H6Z4gUQEznfDWeaEi1Y41RLuujl81IfocRx1JJ3ZPi4K/7rhdY+E9H8d2/3HsHDk9awekkjhyLFB
CWDPEFS3i50yNu8ZARjuuq3177pmS7jszQKKrgZZg1gBcnfdeF9y+gm8eY8RiNTYHH4bTeX5uslN
F/mzvI+k4ORe0pS57CyC5XFIIqBT7DSm7miydtN24DwxI2SGWtX34dLBTGnqn7OxfWZkhYJX7XFu
9OeZZ7cY0QiWcdpxO9+3bVbgCb+8zGulimMoRbLRmx8VIY8YqKRBE0c4iWnHp1wrB8RUzhxToYir
nweQ8tWxDPMjsyQcwcEoFz0sAZS09OiQTYc8xZgH0NymbMBuDVcXvnOyJOEYQlmoSM1oxNXULC7v
ntPw8997CkF9Z2VtAahGhNYthdHpeTojPWS/w+RHbn/W9JfrJsQ1YF7VBHWeRhlGBFGQFtaghCaA
y5juCZj5y6zMAzdUSZFddPcPCyjjs3VWDQUxwQ8JJvEVZH+QzcGsqGEA9R+Vq+6IxL+2FoKwa4CS
Gx3WC5JW3iuTsvQ9CXpoUfAYkxNGY8kwVhcJ+7oY0Airq5gXZRcjZLXWxEOVDQSMQGrpriOWPtVH
GyVgEw+vzHq0x2nalZS8D/gXF296L03o09zWftkaHmTGXFM1gBpP54e8GlA2VnTTrePRxMSSjGJE
jG3ijxWuW3PU+6Zt8WOnJf9JFx6oYeaqqR00DJ0NFIodaF7KYEri6fswuk7xmVDXWgd5z7OavCuL
SR0mEnBoc/tFkzzQyg5aKBM4SU2+X/feLd/6GBn8jzGxOghQcxhGM4zV3Z3GjsmACde/fbgICzIF
/62yOCtQWCLABa2y0R3kGd3MNZx1sHt4y38pf1mWEO2R8w0cy/+1R4bbgaC3LYvEm5uGvh4SEfyj
icxupd6yaNRnEsxZ8y1Whl9WGb5mGEeSnMhNTzixI8RhS5mtPmlUAtgl7/2Vrf8VkhU9caCvmnlq
B2L/4Lo7rMHqNCB/bB1Y//DApGCcEXnjjGVuR5PiU7Vjzn+oAIP7UUmae65wC9M9XYX5svJfDMli
XgPU0CjDr4aFi20pU4KBS0KCDjO4tYZnSftJqb9dX9lWdDs1IuzlUkwWLxUYKcCwhbGB6GnOmSyt
3Gr6ni1FuAzsZR2i0WGFe4CPDrcqEKOPZVC+REdMVDrda/JoPHS31j57wX+/IGXfXV/m1geEPBJd
e0Hkskhg9mVrAT4K1+wr3KpjgFFXn8amUyzQMq4lAlVbB+HUmhAfo7GdVG2Ag4ZRdwPB7q9KnO4n
jA5LDoLMjuAheGW2YQJ0d6BVBJAI89YuUoy0AKUqMbR14jDYBrFQ5M+X71Z7hMxIhHpdYNT9u6p1
mEZk/pKlD4oie1ltrwnM+oAcg+9NbPSWbV12VYgTDN6jMYFke+NUmiyTI2usEw+0rf1jha0tlJNU
OSzLPu7BWgbNbBQy3QGVo9LLH+pAv82D6o1iFx3Dib4sltsdiqBGVrkrXdm52PbKP79CuAEy6B1Y
fcSQWlgr0QDNdpAMCaw6HJ2hTaAYoMlqA5u7iwYDXWcqLp9eeZTY0wxuDKzoV2fjP/tEpoywlRys
+l//a2L985OtnboCqkg9TMSa/akk0LpmzfC1YuFNTKx9p06/SNZJAIWbUcxepykAfwClvnAQmNli
ynqySLCAq88OMchq45aQHIINI9DA0HQQFKkMJ0FMQAiPjCKOdbTto8DQ8DiOZSMvW0hoFKVAzKWj
GwoQnFBCqZG+8dJOgN9drHelZ+9UwYOJ68O3Lgt3NNT3TcXepwIn0DY+XY+RG74BjD8B35nFKPpQ
gjcuyxglRgQgVxNN+Gh68rVWjdGZpuT7dUOXbo/+FvhDEIgBU7lo99aGRscuTYA0rTrH7l9pNPiz
2WIitfNSjHxft3ZRrl3Dlg5fV8HdAx8RkbQqJkbjyAJ9TwtKKdW3b6zUIS/syNzWre+Kd4m59ROd
h5Zzc4L/KwBUDKRY2YJ8PUCH4R3lYagqezQg++a9lDJaX5T7xPUJfpmltRLyNNOgAzD6xLV+pZ6C
iQgok3jpvgpqF0VGST60wYyPRTKMDhkE4qHMFvzUnMpJT0vYJE/FN0wxNsfcW+cFFkwQOANYsXLo
p0axo3+R7O6W75waFq7WUi1pXU4w3B/jV+KGx+I+dnOvBXd2QH4siNbcBYnAm0wwQ2ZXiDDgtoww
FprDZ6d5t3DijEnvzd3i6z24DblMT1W6wUJellZhzWiPdSp768n+TP3cW7637+rBcNJ7/VMFOdz8
TXm9vruXEe78q66bcBK6QYJWmBGmIkHi88tcHupCcvBlf79wNPKlpqwmK95JRSuovK/sv068zhcg
HIUlDic9zmEgBuF6gZCikhIFCFk6dH0duA7O90lH4ZdPHT5O0X1v6H1hPl//DpeRGGcKUGu8caC0
TUQgHy8UUAz2wNdhnvX3MlYvpTF+BbPA03Uzm5ERjNeYL1h52i5utGgYSYrWP2YM/NlFyR7Df9lb
gvE13S8e0rvr1jYX9ceYODYx13ih9RTGkvwYtV/zKncjM/SuG7lMVNdo9M+KbOEOy4kyTlGLncvA
qbSYvdsaoAog6Y4oMirq1ZeEOA8gPMH4CbhtkUsKEYEqFsRmMbca2Bn17SICVYXxAAqFg86ewka5
LcLlDiqzkkf8hkYGrmjwbawKvASDgIKLx3kVgtag1D/ws8QF94FvPy/f+ztzP712Xxu3eENqjnU7
QLYAwFH65U5/HEEoLKOL3Njr018ighAgj1Q2INXRg2T62hZvFvmZdC+ZKiHf23LS9Y4hDHkXhlTF
qyYvjTgfkPjhPp1BtgHtVAt0dKNHB2A3AYiRNVs3DveZvfXPT4IgSVow+YOzOBgmcAkoWb2jtSJ7
28uMCM7TFfVQmMVqRA9Ry/rSZ7rkJMgsCBfIWBrwyQKi4rS3ADuLPTuTJcQbJxo7BZY5FYV34KgF
VwRLBaUpBnSCFCQJ4DcAiXU+7lUt+/t3rkmQcK8xUUNdSSy/aBM3NZ4rJCAmu5uGT5P2FfwdknLy
1oadGiHn332KS07JCCPFQj0AUv1UVoTYtIBHJ3oVIJa7eKXoJYnDVkOCbfd0N0+dE8+Rez3+bX0S
VMIxrUs0DLGLYIi2siZ96hAdCt16n2PlJgG6EWx2sntWhBgi5yR44VGN4imEICfEWWbz1CSQnwoY
GdvDUNv8LQKfV8B4UTxhnqZ1MpuCnShmyPAnvQ90WoHIvOPaDVFZuAOLgeklVZYcWEtAF1IzzHql
agS63rFEH9Ve1OxnUYYL5hcBF+bGBB2aItQ9lZsNAIzJBEpYUrevRQUijMiYgafMbWhmxilASUhN
0121kOZ1quv2rdIK9b6IIghxc1bczOYQPdcFcEagzwFlX6sm9NBPo+HlCmtAUZIXB9WK+HNUlSBO
y0HVMtdlfQuduvheVUH10OFFIVNX3YqmK1e/BZZ7Hd4uRARuJMqiRI2OEavMSWaUgtvR6yJw04Dz
77qTbOSyxML7H8gg3QSgXkjeDVrmYZj0etCa6vi5yDPijvZcupVZWu5AIVEIDw6D60a3PBOFTBMo
HUTyC9rkLGwKbVAmrK/Oj3EYwbi+I5RLPHPrjJ2aEVLMWK0zfR5gxq5roO1V00H55e36UjY/1clS
hLhnKtZYDBVs6Etgm9pjONyUOfN5zCR7tmnIxlcCVa8Kvl7hlOnpMqCNq+pBBWG1EE0Jx+jiWzaj
tFFb9f76qrbekZivgF+sVLco9gnLomqTg+ZM1zFjX30CbqRzcg+Qf385jl7lNa+RK2e53lrhiU0x
KYxJVfV5AZtdzkdnjPjkFqCEusMUduLPfMgk7rHhhbhCUHdAGQAsqSJ/SVeXIZjIMwq15PlTGmlP
I5ryzfv1ndzwwTMj66JPMogsBiFkTGDEbtGRrt6pKgFnygwI77So1sFqMcKAmu4LSK00uqzDt+0M
uNbxDyZLL4hAMVrTDz01VmeoD1MA3isX4TxAYeEwBvHe+i4XH9p68yKd/mNTOLvl2CQA8jA4g48h
9gd0CDB4AFqJwHKyR92nN4oH1nNJfrnhEWdGBa+fxsUKWwKjk2nurIYeM7rCT0bJUb4ADK2n6mRx
VHgzdlrDc3Ag60F527ZedFN6aZBhHowVH7jBehf6171wM3E+tShEjwnzYCFft5M9rHLdeBncQUQw
aO8rjHDIKuobJBLn6xPSJ96r0YjArwegqjmqn/LDhEXqe8ubHwxvODK/D4pDdzD24Pn8W9CwuLfC
hcbDOcbAHVZazd8m8xU8bY5kLzfj1B/XpOuJPDnSk93RFkONqP0eMcLgRZiWckPPuJ3c2dOh2a3s
Vjku9vO62dX3hCfmmc+svntiVR/iSjE67GlpxW9qk40O1QoMqjd71Yh2mW473GYP+lJJ6g/bzmrg
FlgLAxg2EjbUSvK8YpGFQ1EfUq3+kUWJ5eRlv4tB0rfkj3EeebXJdtn4owIyM296J7dNmU9thDkC
fuB/foWw6bNRj6ga4FfQuf6VMO0nL9jX6zu8YULHewJz7YCqYJ1iJJ00RU3sCJG0Aef/CGWUVi0W
mfdsWwHZnG0yhgtb+I59plZzrqb0I7BBww3Kt057M7jVwQBgOPKS7zIo5sUgDo4EFvbHpHAHLWo5
tu0UQ+9lysi7tUS6j5ll6PwZIOpO6sn6TeZQdUowXAb13LDcVfqiuuFshII66Ex/mTTMgBfXO8zm
ZOCPzJo+qKFO8gaVCJm/be4PZlbZygZNLjrds1Yq4YwxzcCKnjjQxlUkm+beOElwI8wbr6CO9fY/
P0kxXsJGE9t4qgLPjGnVHdut0HfZnOoGjMc8syNsO3Sq9G5OYOc/xf/yoXI1SKUuDogHwRsM8Q7u
lk/KAeyUdHE63Giy8sV6SQox4+wXCB5dJHWcsAm/gIHEq5lcKFr5CquhV3M32NQ3Klls3Pp4p1sr
3NojKVFfBBlEECWJo/DnBIOx1w/pVmJwtibhjg5Jpc5qBRPqca14QcA5fSjuVplsdtfeUMdaZ6Nu
QFR43a5kZWJymkE3GtAIYBk5IbNHp2i/TIrsxX4Bp1xPqmaudQ0AwAAwE67pFsO7NDSwOP65+90e
ul3kR7sw8Vp/9ogDPl/zQP9N/nhikpyfhpBMRlG1IZK7Ofk1c35T2Ykk31kP1IUbnpgQbpAqi7op
SRFYe5QI8e7OH9OJ3CzgPPX/xUc6MbR+xJM7UqmWTgkBdgvSaLpbqSjmdcz6uo1tBzx5Ngg+DtYH
atYzEu5Vi8cEjyxAn8QrgzU9ZeBfK31SOmUDKjBHfqI3PQSIt5WV3wbAVSx/DTWJFi3H52qAnfFy
UGn76YO1SgFBNwAUaO5/IwX6f1hdZ4DBUIgxauHQTSkUzPkAqyB39VBaWeXFExcUvspupVcL/fpO
lsdtOQ1wvP9rUhNy5NbKY4CR1lCSQ+9H0x3SaY5lS1xzK0KeWhEOHB41NLQB/gho0ceBafSKDeZ5
3TjgITo89f2Q3lVc0Y99PBLJ83MrsULf+88KhZM3NZbagpFxfVbZuZvsc7yoMDuUfs8OGkZOltFt
ZDDD9a8UT+KpSeEkRmrKInuGyflo7ag/7bnTeNVhlRTMXVmbdPOknFoTjiOIwFU8HT+8JnqmeDGu
5Hz5d7tw+B6j3H4TJA9gs5PC7bdeOzpmxzEaDw54UEkL9x6tdRtouWQ9oqR1iK/tC7cGaTZI6/6r
47Hpqyf2hJCgsS5aI82a082+5h1Sb8RwHcbOMFXguMkDvu7361Fo029PLAoHso3YWHQLLOZGbYDl
QT8AsOFrCssxpA/8kDlyiNRDKP662TVlufAfcCnYqgr0C5Dc5wGWA6BYQQ2EBk3B1EcQTHNPrzC6
zhYFcg5N/H7d3NZDEvUuaKthKhmRRyzRcNCvgpYUyXI6o97v1F5vudbRcNPA8io09Z5n/WOfEfxS
Z82eZais7ch38guEJM7IKS/1Eb+AI1/6YOyrfaX0bNUfwCrHMB1aUqco99cXvulQJ1YFB8Y4SlHo
YAgLYlW7HTHBWJt3hGuy7V2P+8XnPDEj+K0R6RBz7bG4uIUgl6v6a1kHTPh9oEa7/05ndDMrRkUM
XDurnhR6ReculA0hN3mIx8gIpN3sZ/soBbX353VSs4PAfBy9guJrj05lBkUr81vsyy6WrUwO6l3I
1dA6BcZeiIFxOYG+mmDRjMOZbOqqkyxH2Pp82Dp0dYCdMi+qpzMeeMoA+v4g1QHYBw9h2rmjKgkB
qw+IHw8le83+0JlRxbMxpXY3JFpDg6hr0k8TTTX0VKLcy5JsdtNqBDyEzKMkAGxuHpTHIJ0FeBgK
0edfr6tbwEyNDl/PrJ8HrXlPTBl+byu0UeAPIO0L9DgYD89NqCkx8yWbaTCV2Q3o8p2w+c7sPQmf
F2Cfi1Z/+vuzRgEGg2QPKKiwrHN7NeNt3WYMHwszQzrdV+CfSXXJzbsVOCnFWAfg26BREQPntHQj
3G5BGRh05p2d9D5AnbfakkNfoiSv11e09cBF5gJSaQyPXHI/MXNs63BSaZBp0NuoavJaGqXX6/UX
LWdPNYRtMB6T3xZM+Xzd8MYqKbMpRW4Ktu6LZlIPtkij5zYNoGH0TQUu5hu0umpXga7O/WQwibWt
BArmTLzi4Ssrqu/8y2GqLFlQZ8QleEgm4ysLykBJXdufg6hIvjE39dNfsif1xgE4sykkbbjnSVNh
ECnIW+ugzvxgVPvrm7h15ZyZEA4AxM86wMtgAtQK7hzGd+AkcBWojWBhFGIHqpcB0+Qw71/YNdBa
MsHHBkSJmOQjm2o1vcDXU4/UUHYs0Pb8O8csO7JYb+mfwffjhc+yDd26EPCi+MesmOgjkQE9Wvix
3MGr++XAkBDazeDq+N/5E6R5fP698UDiChGHrMUlkQ9Pmt/uGBTJJOFtq9Vx9mMElyonK66zFHuA
zBHkftXPj10Am9niDtXyXupP6y7079JceePKODMs+FWVhUarVzBMQYBiP9ltdsOCfgdZGCgnBXTp
9+Fiv0E+zjcfpave6OBjBh0AHsyzgCdLHJuMbBKreoIQqBQLc9ppnpwszYNSYTelvhhHo6tn6NTU
x2LR31uuyBgqyUbMpwBO2cA6I4UEl/n5SZ5io4jqKFxXX0PHx2NjPKxyoS8c4Mox9JZE3ZdV+a0O
+x30ONzmF1RZgtmegGxSlCAc7SC/nzvyEs7q4JCyqACaJ53XzS/EgTheJPUUthXrQL4OFMraEbto
ivXQgKB9g5/cmUP8OyN9/qxXRnlj85gHqFRnhx5a540zadCQc7IB8nyt3Sa7KVO11wTcan7WVDS6
KXrDxhsTyjRmMk5uDY3W22KZ2L43a6I5JuSFZsAm2sxXzdBs3NG0Gugvac1wn84N+RSqtfEtZOC8
a6HTYDl0Ci2wgc2LX0IA6h7EyOBUQ8nCsQYrhtRFU7ldS41nCABNvxZjrKGjYgE8W1H7W9/Na0Jf
hU7UKRNGNUfom1hKm94qYxjvFkMJ0V9k6uINfTFAGLjg2WNithjkJ2Xy0sbK7I09cBNz8sPQ6/bH
9Qi14SWAw+NFifQNVMhi6TyhUxLqnDFM/UWuVqATzb5z8nWcfuBR60ilXrcC8Zk9Ifdf7DxSrcpg
eNatGuaQQO49xV/xZroLxhtUcb/IaBu3nq5nNoVspMkBWY1GyvBCR/usdtaiAHd6D56OrHgnjTtr
XBGyyDN7656flMygadfk6YQ9nQKwO7sJdFtQx1pcNAt2JPw33TkGyQcGoBjo+DBxfG4uJWOKiRBs
aRj/jiG9Rto8uO4kGxf0qQXxOoFgbJRiNJwFUD3zEsxNp3ni/xsTyHOAzcHggviEUY257XpA4gMI
FQYcglWYSspko8YbFwLW8ceI4Hx9Wqvo2RKG2N89mkXpoZbyChiizM72fv2xIzicCe6aiqRwAF0r
3nM0IpQWUkjXN2wjVoK8GTgj8GIakGwQMhqNKQVt16+e0p8D5v1sUMmWiBW68uu6oY030ZmhdbEn
3lz2etSX83pi658gDgfyNjbe1Eh1x1iXpAqb3+dkTeufn5gKi74bKjxzIe9lOQYEdqCa4Ix2Kdk6
mRnBDRoLeMcuhhnOGy9re3TgBoigSfZtK7KefiDBCVILt8rcmSyIzR/Q0XJIXwRxae7U7qmzil3d
V5JlyT6UEHaWOJ+aIoFB6C26tfoQQ1xsjm5XkIytxBJjm3uI1rFlrgOLgLqdf6pmmgZzCddPBQUu
KKk21eB20Eu87nsb0ijmOoz+jxlhTfjtTT3NWNNshsHUDcQxTKU/hhkUMTvNRK9+ckmSQkSoo+Nh
DNNPVfj35Oznv0GIr0MUklibbLhLjuupeVeBpGrB0XZ9qZsx489KP1L6E98vkSb2yer7sTU7GIm3
4m/XDWwEDFSe1vk9QA5QPxG+mBXFVaOFyIY5C7+kKn+zIB/71M3edTMbbg/CC1SIDVhCaFod52Qd
6lw2IEeaEJe0+beWR6C0ipp7sx/2tR6C+02JbtNeD64b3dg8GF35aEF4g/UJwbCGRGs3ajMD6zub
HCPLHhukxZKVyYysf36ysgLyO1YbrisD92y6Ckv9/utVQCcKmTrqDOhZip1KVLQGvQRxYwCd3p8z
ZQcey6gTN5xglaLCDCLe9itI73wNSacYLUeFLeio6oAM1IE0jFPz2Qmzvx9HObMknNy2I73egIoj
KOtXA1PTZfMjjSUbtlGUObMhnMykxXrMEjaSwT702XsCUdZsfM5J62Xkhx5DmnSS0WRsBT5MpKB6
joI9WiGCq7U5rwe1hhckdrfHBPGAdwh4sjte7657w2bsA/afQijNpDixwrs5m1OjjxmylfnY3Bcf
jSXDqV5XdJn0tbr+6ouU9cQWOfeLkTOFViVcb3SXYLotvebNvJ8f899zoPvQAv4XUH2A5/+sTdhF
YidGjLIjnuO4fgED2IeGtr++fxuB6MyEcFwTlY5DBUx50Cl4UEUA0PfDfZGOo1NPyCytKH3qrbyW
RKKPXPhyJ1FLMlei2YvSJ4fE/JSuiWyYtwvYVvMfHUdVJaloGhCt9HMdGM8leUYiessyqajf1gE/
uTDFGNLF9TIVFS4r3QqdxMpv57R2acMhXMjc6xu8dRIISrwMVAyrkIPwDYe+hx54GLKggZ5x2qZB
GY87TqvDdTPiijCVpKEUufL34Il6UQDtACFr5t4GFFybgiJ/hEZhHzW7gslY7j5uidNPt1rCekxE
X6TVl8U6QCkWQhLotE4FRgReDZt5A/hRRzZDJ6d4GcL8CZUL5CLKXuWzN2u3UDYZ6uxolamXJEnQ
RXVQRznOC3HIYu0VKAPTid52oQLRHcuxkJLFPV1xhbabARTGa2sXjr1jR9pNWNQ7S60kX0kXry1h
VeLjreoJaOILyNfMLftmQWzbASbZyfmNRX8T0DGq8a5v0rvZ7o4dy96Hqd1DdS4jKWT9ol+4WVFp
0X5MOUelsGsPkA+7a2awIllfOEjWoE8wgUUW1Dp2DJrcLnV7FTdwP2O9i9MS+7kb8n01QF3m791i
bUijsoXYiLHz84ilY2YMRPkF1EaRg0YvuRV6NfuyGLH//7OzuufJrQ+epTApOOxw+9sSHlCf2mmV
6TBFNvR6Uab4+FAnKxLuZhDN9hNydgixUPYLdNU3ZmSqLrdrD1yzx3iIgRGhdeTMWpI7fR7tqqxT
UFlU+7+9edZfYlkWphWQyOE8CL+EA0sFnfQK2ospSGt6jOVEOT8q/Ugg1RtCLTM5jk3zYJjjS17Z
h3hKF8muX9SJ1p9gozCFJBIqIhc0JRjB6IYm67EZXxl6SNFe3yt+6/NsbzV3beHNHneh9ys5LGJC
IVgVaUuM2VZTHkI9aE7C25FWP1GS2Fe42vsGuPxoAZS0Xh6NzuISb7647D8sowwHejK2wdkINli8
AHKs13yoD7oXHalHP2PKC0TdskVeYEhEW0JqFlVtMs0qbI3HyaPuCIFjtqc2mH1tH2LDnhXuAIGm
xq7eyRrF29/1ZJ1Cygba27600tU2kF6YKlsBMwNoyUELrbnEIzeY9pd8VNl6xacVywtuQyxslRKF
omUMZubCHV4aN/YogDqDdlCJ16L0+F+YXvMm8UqxbYrmLsBll8QpIBUtBloNEPbinLpJGnIHrA77
RU0eNT10m7T8Dhmk5yjunospwY+IcdeMZTFKjvTWJQCiK6B/V1rci7lFvU47ZJKjGqTkdw7CDC7T
epQZELKtkeU5MqpJDUqIoWv60cZE7PVAfJFZfbjtyRqEiF8qVm9hEAHKZf33ph2OBAW8Kjws0/0c
Ko5pdl6SgksfihbXDYuJJOyi4cuAesLu4XAKLlvSWc3nGDq+UW67YYTBhM5bjMbvcu3I0p+NaUlW
urGXpwbFKNTwsSKNBb34GeQtSDy6yGWFCbL26+ta90vwzf8h7buW5MaBLb+IEfTmla5Mm2qndi8M
qTUiCXpvvn4Peu6OWGhs4Ur7NBMzEZ2VYGYikeYcihJj0okuVPjYxW9nWGrMppo4T1P1x1RDd1BR
33oJCdZlQSonhYMkMMVQ6DoZ+LDndyjGe6cGMR65UrgEGhZz7PL7KLt4X/Ru/K6BnN7YJSfZCnQf
M0k+8KA866knfq6GsezHYEftb/NSUA/h3bdnv4r67uZmR+POWIbIoKHI3K1+51U789C71q4M0N4S
jAR/FsS+nvbvM9DOpSUSiUwrxmkDEj8/2Edrn/v93nofalQ6vf6H5cF3AvKuSK40iG5TemFfEs54
JyiX2lKZ8AEmz0688k5x4yDztBvtAZxnHu2AIgJ65Y0jmPDmhfuzM2Z8FgBE9azl0Joc6sPq1ycd
2xkjwPFXL37rThNAwC/b2pcBBuqtCmDUQFiPaQ3wOJ+f8xhby7Au+KpopQWU/2ysDpFPe90gTk7c
ohFi33GSBqBW4RFEX+nIRhnrznUN/VUJpOa4XjBenu1A971T96InM89d4aeoq6no6X55Bzl91Ywl
GL3DrlCRvoPcBfQl9bfLxycSwhhKsgL8Z9Yo/A+oDLJZ9kAk7q6tJAipvAi31YUxC4UoiopuOLhl
138mNJbFjzm+HWyOi8nbY2tI9AFkl+jBuIvXHtqTSXxsyyN1Bh0qoKmwIa37l0+Pl2nQWPrfN2IS
Z3y2Pspy6IWJgyOehBnYvPayHXyuWfrOEeRAaeOnflMfRa7Gc3Gsk6F6iHCOrjQjOiYEC2IFyAXJ
ZI1uMa7XfQbgqC6pnuQsuiKK2YlcjfsVsXJFydI5wF910SojhpOotkUG73bWa+LbWKzAChQQqupd
H/8vWML5X3YjlklfbT2OimUFP3AxSm7qVD+Rf72nk+w3ytJ4c2NkPmnzu9oiiZeNXeVVTXEtEaX3
nLbYXf7in/UUNrJiXPC/M2DCTVsaS1pp+DHNL+OjvEtAKJmcrNabdo0neakH1orKxdjU0TjmAP3J
d8XfpLe4vf/7CSxDNEAMyRjb+AkY9HhaQG30ky7w+LHuqnd1UBwMr7/Xax8oxaKQxLvXt5KZyCcX
aNE2mKEFLjFiUQMiKguVV0KCRpoFxsY1742SzGVtRlXSOAVszWjKgxQDCmXob0gkgUowfZ5svRHI
495cW92083uk07V4npC/4wGKmdrPkSnHkx/HI0j+9uo+Dv8UPvjz4tpoyITeKZ3zoaLeVDjmbRKP
h1QpBRAsQqWYuNv3YBkkGmSADewIAuhv6T/tFVAPsOEVe9Vp6Lxmf9lBRN5qMnG4VTsAyy+wkVbx
o/cpd6NjRmvZx8S8mpF2INUKLovk3sebg2QioVSUaZukUBJBeEf54AewZor54HkWCXRFwM0APMJ2
2KQWFFH/c5Y64q0JBlknCbRiBa7Dw4KdwMs6fYGlotaxlcbYv97JtaY2n4SnKdiGzH8ifD/NBQq4
DSQWt/NiJM/Ofax7lF2pDWagO4CdJ/VFu208n9/+EMYvJkkZMeAE3vR1eUnm56lCSJPItTCPEx0v
4w5O5SzxmENO+oyUtagA0BcHjrcerQ5zaC4WT2zE1ehHjSlwdxXhR3HNdqsm4yllWZeaQiYAMO76
QxZU32SC7YQBdQLVBeJN7y6i8jP9i+xNspXIOAqgM1AAdPCFo/qnlDietRy78eOyGYk+HuMaeTIv
3UCtSJsfSfxmk2VvlBj6I823y4J4qcFWGeaOLorVVFvKz6sm93mXA3lEhI7GPS50MVV0s4HmynYy
5X6UqsWEfXT5i5mCIar7sDFAdlkNvhlspDB6jP0ap6sEKflhee5rikpAsGmFz4++GAE0my+skFFP
/mIHG5FMRjEk2UQSHZY3hjg+rI+MV/kVphxCfZ/faIfLCnIN4rcwNneIh0nBDBGEKeYYZPrRQEpV
Dpa7GH/YDv6MXxtBTKpA9Nop1gaCMv2+q7+p85UyigZguEa3kcHEyNJU466swGFs2ZOX1feW83r5
tHg2pwH1m665Y7SWHVJrS/AmE9BxhFVL3CZKHu0ePXpdgJjCu7+2UphAYA6gdxoiB+WAFsyARPlu
5UPsAos8c/U29bWou86y9ZQ57bq7rB/vALeSmfCwyKRZweyLIrT5vdKu7VUQfr6MglMr0HRAtDmo
6aNnyFweq27HGLuOaVRdQ7p0ljthgtnIMTDBSl6czH1xEvHkces8W6HsTbJMCfq0CfKB9/z63xXN
GrQ57hwYnrjCzbu3ttKoDW2qSrXqjNbYQkWSfrfkb1aPluhpTe7VRXSYNPawgWIribGTbkA6HE2Q
1C2uetSSQP7uXKH+gMIS+ITx0IWdXgO3Xj71O0sQN7iWsvmQjKUMchF344IzzSvkG2BgitXgsi3+
Pz4bdr0MuDSSLCZiGHnqFFoK9SYP4cnPQ+dWPQzhvzDPQsBldlz/X8v8LY2JHWTFpqQtSXI4q+Wv
1Oh3gFFD2ShvHTdfjRNG/DO3a0cL3bD0l2yvotuf1wCiK+j/qcu4hqz1I9ESqNsUQX2owzio92bj
zwGgiI+iFJn7+bAOpmNmCkXtL0NaaWpoeg4Y16VMT63cBaoRfxd8P14YQ/NQUTVU4ijf6Lkj2Hnc
TjIFI7aIVu3sSF4ezBTj3y6Zpdy5A/JOYx3nqVEf9VWxj2Ryige7IED5sW/Welx/Zs5kjyBxJsVw
0KWqRE++rdpwHOLeG/tuPQKJJJ72l382L8QbsDhaRQSMJDslF9djnpUD7pBJL/0VGLqJc+VIgjjL
ixFbIUxWodhNUXc6hCRq9NZNWKSW7wFUHMor6heiwhAvTKCBgfkMC0A8X6bK5tYmM5EiCIvMY2qR
l2J1dqWiB1quXbdT+57KIvpcnn5bkYwzZfkCIA4ZItcWi+Ly80xq3wB1TN9Xu8ZQvD//ZFtpjOfY
81zYIA7DC1O7HpajYb/keBJclsFNBLdCmEsE21TYQawhJLfbB9I1tk8wyYf6kmV7YJ47TEl0A6xZ
rE8ly5Uya1d4hR5SJ0rdPpIdgcbcd/z21zC+ZUqjUhWlhAM+9b5hPMjBv1gZwArtpSD2sB/oi9a2
eZ6B2xvbTBYYFL4s4GYkayb0wUDxIh9j5b2pvjeJCMlJo5bB3mkm5sJwdqjdf9maMrH5njgyFOvk
NBzq2cU4ylHtdb80et9a62DqJ1+xfhotrpxO92Xztu3rmxKBG1VKf1GzE5jRD+mI7ZtaPYKffZDL
Y2rO3mCB8Utpr8sidZcJO04W8UiNDXe526VVuVtj01Mc0VAH1xM0S0MMBK7ulyIBJmgku+7AltlW
kwsQYncAMSmQ47Ddf6+lWSiwUl5cB4XJf+IYx6unQlmx9qUi+XAx3KkGbeJWu6n31Udg+HjKt1kH
gEom9A7OZ8MVjSokbS8bGI48j/XJVBSZLOM9pOuFh0bJaVFOyohtF+2nXbzn64+8BkhNlnpYiUOq
8HFZbY7WZ9LZcOrUi7YQSDdzzC2AS6o/6HnUCTp4nPsMUsCZQ9vAKtDjz3VciiJS0OYGCB4W9xpL
3gMC2u00eadNpSulvQd0zwes4/mXlftEeWZcAuhpWCTEBjAKTWx7Sbc7vQBTAXBiZqUIlKZrDlE5
4DFAyloz3XqtlafEno3XaEwm4vWDNXt9oqIYa4OKYwEwYfqrwOD3VSIvVZBZdudGBabAMydo+tWN
GynAdix5L9qUHNtqAdBGDo6xcZJtr1416U1atM6NtXnA9qgqZA/hfjzLgYbIfr7u/CVVPKGIXGlh
LgMNvC/8pnSwJdkteyWNSldBxHGT6d0mUhE0tv3clONLG8/fjZz8WkdV0LD8+h62FDAeWjQxwl3J
HjbQUi1pKaB+1PysrXerqDzZQtIni8aIv6p9LojxVGSZ8zhOEFQUH1McaFjwE9gNtcdzuzmXwNhr
05mjAqQyNbSmPBiscZ/YZC/jwePct8PNON32iHakfZuTCtdYjlm9zl+syV3GgkI47Malc1e1OMly
6pY1YLIICEGU1E0KUab49WahvxQwtUBfwkwlu6k6rdLQGCrOoq5cB1umJ+Ml8euX+Ui+K550jF/R
RntRHy6fj0Aoy0BYWuq0zMaEyDy00V2MEZKgAuL3YzdYyutlUXyj+k8/loiwXYxWJ/UKn1paKIj+
RQ9kIGd1ZVs0Fck1K0PF7gUQA6hXnQcpDTuz0lSAGS3DC6W3BrfqRWMjXG0MPN8VoJPjrmairZ4S
K9IJtElUOsCMnSZUxCrNnTBkfPncuJ9oI4lG5M1TerQxww2MZjVMQfscgXveSDxdEXmiQAo7H7tm
WgRiT0jRsNczgH29eOsqgQV8TQNg4b81+Xz8bTSp1CReSA8ZlnKdSc8dHQW27ANYCty0bwVdnq8X
1bkwJrRgcldb7Rg2QGpQP53mrPRTbRfJw5WEHMjJc0/JYsEtJVKQCTaAuRxMPJsQzuYfReHs+zZ1
8/Tn0L2ZnSmKbHwLRFcXPO9ATrMYYVYy5VXpQEHgGB+U2HdO6n10k+wM174HfiFasJEvIxP/se4W
xdduADf/8Qkgexj2ye6yjYp+C3XIzZfVQBemDqARwayW0vsY4pT8VbOanVrZuh+XcRX+/8mj1ryR
V5KGaDIBJWGvpvfJ8jGOTbDKs1cagnSHH0l+HzJVfCMIkTHX6wSHbNPyvZOA/FMA1qZyPc9UAUOF
xIEug5yLWNoRc5AybiigrgRrf68mw3dt1n6VKTZzK0zOV7qPYvhBHusgNjSv60a3iroD7u57cLe5
PQjUDfz3VM+8QkbJ15S8PNX3qvzSgFlA7fSGpjeCqMQ9GDD6YOQBSb3OrluPvSS3w0Ljn30YEjAj
Dy+XPzGnFAQH/i2BjUiR1GVdBbSlMCqf4+47OgKBkr2mzk5XFncpj0v+lCc3qohYUKAYG6Ss1a7U
SodiFbIBNbmVasGVyyn/nivGRKY8rRd7dRAlaEkPeMAlnnJHKTCfdBcXve2Vgakfck/IpCPSjAkY
ziRFZm1BrtbU7lC8LY3AlDkP8nPN6C/YeEtJjA6JDc6u96cAOBGJl6ZHTGCY/uDT/MkEPUyQN66o
W8QNPxtTYcIBHgBONNHUac4KLzIep94JSqty51g066HSQ/qST25EMQFBa1dAkNnwVtCsuAYwYyJD
99th9dV1BmwlcA2SBehI1gMQtFJXzseD3cl+MgHkwSKvLUy3H/rrQcH84dQBOaPxFkD9AJEjADoJ
CDLUP4SHMlF7BAuHCUoM4KIhWzn/JCkKn0s3w4tAnuPFoGy11zWspAGwHH9egaKLXiogqLA9hNIF
E8jmMtKTsQGnagXaFGxg+SrB2gSpA0Fg4HyCMzmM/6RyI2OlC3Lq17SBC61+cZ/4ViChCU6BGMVD
Dhz7OpPIeE6+AokQsEmUp/vJNGV/LcFFKGXumIparTRtZMzrTBLzuYwxnUHQAUmdGYIx5ha9PE+T
gfq6HMu+DMDHIPBZTlDAogVww7BvSwFDGdeRtVieYpAmh7M55K6ix8WzoZD+6fI34yRjZ1IYrzGa
RIp7C4FhrIzDUlpvWeXpM1oMMYbziIrRBVDcNY+XhfK+2lY1mq1tohGRy6QpMmqPDnZH2+jWcfKr
0ikCIza/XRZFT4n9bADtwBA56p94wzMGshilVZijiUHtfK/Ox7RElanN/ctCeBcHTvG3FMY4pKhL
iwFkcbg4kI2sfrYf/onfMa0dIPF6ak7FSQwLLNKMsQ9ggOYKITjEuey8HDDYgMqqdcGX4l0cZ5ox
9hFJAHOdqdnHz2sY/aLJq34gz7o/Buo1CSRfNGbGqWRbZxIZ41iGaUK+hbPMr82jcwVwEu9j9tI7
Stca+6I5Hr6X/f5yzGtx1OPOAf4ZTLFIdk4O6OiiIkIAcxr4Llkh81K07TItaNUOMxMreoWA3HyU
vOUj2QNy45sZXLZGekAXhOkMirKToiUVGTB5p52e1qG9i1Xc9JrW3SSStAf2oUg9vjuDpsgGRzhe
kcz1ksUj8Gc7fDFbfmsi4q1N5jW15lWpCICF72gGILhgAbhA2aZdQ1R9nCKw2imn+IFiwQ87QMF7
80MfRO506G9KISg1V7uNSMYDsCw9AysFIuM6AxLWjYFam2a+aiIMTK4lbuQwdp82K1isSwcc6+uT
riQu1oq9y4Yh0oSx9bzAg2VdIEHKK9tFYfOhkMcwrZXHRZvDy7K40WmjDWPxuYQWkDaCTS9va3A8
366G7XZj7P6FFNiBDVhS4B2wL21Vc1pnIPg2UoFRgkF5bizFWzrRS5AfkzZy2PiuR80sYbI9bP3Z
p6s4MdDyvBFRSaZ7KTsR8QvfzjcCmeA+OtKwdCC0C6Mbe6cVXj64JNQnCO1Ao+PkbqNiNgSIkKJ4
yBlrQPjdSGbMXVKHLlrB2w1EyPrwL1z4FFYHCoEohgvnWslGGGPzgDtupwKLvqFa9XvMFD3oUuY7
jfPzspnwb7GNHMbyTWLUmFShZJg76aN/oqOay9t8rA6KV+EDLi/mg0AizSu+BGHgKyLFt9HYZmsH
SdM506BB4nDs/f5z7ca41R8HP9nXu9wb3y7L47r2RhyTeefm8j9BqmmnW6Db4o2nvw9z+1xVkuAw
ud/MwiQIJf5Wv4A5p0CBsTMLmtVGMrm5ra5eMed2SFu+f/5EQsPOwpqUaTkytr1xyJs8EX81ybC8
BDYVp3gFbP5OW5v93CYBlgF//MUB2liTQqKNig87zaPpXdLXM7hMwRQDWK87sHX5ME63MrvDZUnc
87MpHBBVy2TXNaUll3RJQzcQe+O7MYq/Z1N0VZPx/bIYbhYA17Fk8FPjTmZcyzGiRSJdAiZQ61VR
iAuQTMyGfiubBxUPwMuyaPj7YuwbWYx7VSOenI4OlRYJxFho34LvQyCCe2rgWgZiqQ6lWDCPKZqr
JVPwfZJ+Olij9TAU8Y4ktUAMTxPAQmETGjSVKC4y1xYISkmPUjhYKoGM6hTFrZJWz39+WHAeGaUK
QMl9wfCeMlWrtbHQwtV8GAGKt3aiSQheMIARQw9seplfOsHlgGrCOEMCcEkDc5zukhXgGCB2B0nq
hArAZX145UAVZUzD0EFFiTYwc2b2NM6DHsFLC8m8Blkz9jXi+mDP3WM+ZVeKjomCyiH3dYKGXY5R
R9fIVkGLjmcdwL0GIzZwJuUvoEfA+Ur7pkLve1Yi3IkFwm6XeeVi/LqsK1cOxpQAW4uhNNQDzgNS
JbWdoZggaV2TJQDUAvBn011lp388jIyakKNbwL/C6hpM/lyMGskVADB6WKEJQPdjtMpYH/9TFlhc
h7BCA2QjAJRHJGc+m2YPRZN2rRZKHWatmvHeqpTbvsAERpO2150eh5fPjgYBNkgAmtywAZmBVVQ2
V2uwiVFGAN0CHPpRLgYvm6eQ2O+FpN8Q/WomliDb5X2rrTzq6tvLo69Go2hGSp46BHX/iOqUlyaj
yPp5cRaVJYqOj+kSnTUJmJ1VZBJMogtS0y0esFh3k/6Tv8SoqoJpsdxl2CK2MDssKnhy9dsIZoKu
0w0lJmkgOI1ehvilV5+GSmCHX7g4Pm1kI4OxkWGUnW5ZIWPweh9VqPrJ+FCfy7Dy6h/Sc/NKvte3
9j45Om/lfbe/bC+8KLY5WBYVQ1Er0OZRX9MkIFJ1izeQ06g/RYCqvCyIm91vJTHvVwdvlS6Rasp0
JNNZ3uviOIKsps4/qY5S3xHthvBuma1A9dw0BwtYA8nnsQLIiXQPw5+SLTPf7bNWvrH9VFraMopw
dpXUeYY9uDrwXYvuLxrg6lYPxsXANJA5zQIxeTpgk/dnHP1Q55+Xv47IDJhYaC2tCeIOhCkgNLgx
eV3Nt7l5llbRmio3PP029U+MiM2RRarVmGYDObLdeXNNvCaP3Dk7VYOxtwHK1lqiCRiRFTCXyZLa
vR31OL01Gv1IboC2/nr57L6wQLJ2wMSIdRpsDPzDsrtAOi2z394p+/EKbC+jp36sv1Ci8fOjuW9v
gAA3C9ZEuG/YrXUwwUPugOJu0siYoWDyIb3WYRpojm8+Ac4xv50O8lX+zXlaRDUB/rFi+4VCbVLk
t3PnaiwHo6ekg86Y6WvokFgqwjbmh97fIhi7lxYddBvA7g/r6FR2j7N0t4i2QkRaMGY/NjLorGyI
AHsXXeUBDZpomJVzc2GMHISkOjh5MODEhL1aW/IKg1XgnNB+ltpdTzqXmKdGuldzRRRi6d9iLn8A
emI6EaykILhn8+oS6K7YsCqhTgNeCzDFJv26TyTsqMn3irqzEvOgDPaurnXfKgWJx2c/mhVuwRRA
oojnFjC7zi2im5rWkByw/0xj8WqakqsnaMSTxbOj5CBFxWHR9du1rG870VYZ5ytq6PEBdwPoSuji
MC4wV06jdDpog1cHfSlTdQfrXuDinPi4FcGSVKbJkCtWAgb1rBlJ2EuzHtY6RizTSTFcpdQpilWh
72VLasIVGZ9rTLkayGNJwmaN6yNCEBihiVa+x7XsvEl6DiaIy7+RMyJqYVoa7xF8ApnWDc4/QEnn
fidLM3HBlof2gHlzBQye5E7z170VpP8kWO/egRvujgT5rgqVIHpR922DjiEJYmwwtrtBkFxwPszZ
L2JMAlQNy1rF+EUVYF+X53kUvoo43nUmgbnjtSinD3NIyK+rWxldjBdgQu6Gt8Ffg/HdxrakehWf
yp3oHqMmxRj7mVwm/K0wCNPCTjsQbdoD3S5Xdt1BjPbCmYQ//6ZMDGwyyapBiE2/qeypnuYPz7qX
h9EbRc+h5ObY8fKK3QzeSJAsguq4B4qaHhYhaDKrl9bLHp3JxXrq4bKtidRn42ZRo5k5058FHFNA
cfhtqriaBDT4LHXH6EYurxdTDy4L5VkT2hFA5wQIl/m1OEEStSSVYYb1VN4tenyjJiJ0bN5tiv4K
wpiDsTJEEiZbqFRjkQoCLnDtsb5u1sD5AJC67ialK99JN0t9KoOx8iZhQZhzoGdymRRi1uKqNABW
HcZV7PYku6rK1LOG9IqkN8v8k7JwKOTjj89TAx8R2knAqMV2FmPDsjF3UbGC+NtIHrQo9udCBNfB
QcIBjOpGBGO+jl6MIOUGK2aHbbbpSAavPhRBtSPY1L5NW99BHJIO8eNfDMScyWXsU4pL1V4nyLXU
n1P6OOqAEpv3ViqYjuNVvM/k0Gtjk846VtJEWOyh+k0BJU+Mfiq71YOJegCLddOXy1+Md8fS/jqt
B2OtzWSnFdBVlO2mA9nZvJTeiovdNhtvHTHZ0h8V8PpV2Rou8XujCYZJeX5BmeMwEI9/GKD3O1eU
lH2r5C0o8SZvCuR8byS7LJACyp/iHLPIzUDr3gZZKPqQPJ+nxDSUlJfO8DA3yGi0adVXqRlqTnGj
SvMHgE6/Cw6VJ4NC51BcOjg9e6hTt0CztDKBMVEfmocs+Bdluw+w2IQpFCxRCds/1LW+XB8bkYzd
NG3Xp3UGkRRou3qocYFQUtPxO+XazD1RqZL39qZ7Of+pyIQ1rYnywaYqthhMwxatn/jtlenPHu2N
5zvRsiHPTs/kMeFsqeemlkrI03fxftjZhylUAAYl70XlC55hnkmigXXjgSYohTNHKs1Q3uWH7HZ6
prMTtt/58VNTuQpM0vFFa8I6N+v4fZxspmUs6zhqxad69VMEUnTLnzwdOK2rB0jv6zR2Mfgc3Tiv
2DP38uvpvn/NgWz6QYAMRQFHMy9+mo/DW3Hd5i55iL3Gj1W/QfdP91Qc08eEcS5wQIM5MXB80dfh
3DXbI2MXEcbYcMa4wq8nACCkfNNDOFyLl8N5Pc4zOUxuVq61U9URPg0GtEPM/wGNCi3WK6ydYqAl
ERTRaAD64lF0cwj3mUNJkM7toO3lKO+WxQxXDfB+a+Vaw/e1FOab9DdfEsNcaMnQdWsdrSZwBUc/
vlL2FXKv3iW3qi//EO1ni3Rigq6UNZIzpRCmLMu9aVzHZf2IibFW8HDg+9Dm7JhopC0GqacRcubQ
/qSOpcznhbfcgfvcjdzyOLyI4rpINSYgOT2RsXeDz5WbdFYyOXTTGOi54gtiu+h7MYGIUqGsHZER
+KLUy54z9UbC2uXU7fTlIM0n3Fmq/WYYV2pZen8j2sKwogMhxpf3sFMmKqACIDqKb+b8FY01l+TX
0THvXozO8jqUabRbPX+Ppw+B5K8oBng0bCQzjlfleawBOYQ6eH/QruwDRvfREc9CInA6zqv4TBDj
dFlRqJEEGsNQH9BdTde4uLP12xYzgHK6HARacU1moxXjeh2GCju4uUnhY73VT7z1imZcjteFJqx0
OqWh9iaQyTWfjUzGA5tibtaOfsPxY/ycSClP2TdtVz0pN/+LrED03Rg/bIY+XQrUdXBr9ocaHji6
1n2yl/eaqGgo0otxP73UI+zUQJJ5j34DNqWPjjeEnYpaQAGu77/LdzbnyLhhUsZx0VDNVICjtqcK
oIg5dKN4cxjs8URbfdz7GR0wdPZAwPgF/TWysjgZS8UMm2iqjgtYl31p1hY/aYFHDc6iPswdc36+
bCyfrZIvd8Pv+guLRYUnHBl1kK3j8+V3/U9tn4TTt8T/0O5Bwu3bSEbaXWq7uVf7aSgqSKjcT7qR
zhyxnNetraMX+Zmhq9/Ha81vdtYttqB2wy7xabKnePOufAB51guCrpg+hptHb34Bk4q1mjwXMi0K
RMr72GWu2YueW9x481sCi1OVN6sMIDBIWD+i3XiInrEM/I1WQGR8UI9cgQzAd/wquPxh+YnMRizz
CNEJYnlPC2vZM5Yqlm/NTvLkQ3KrhuvsSgdbcHNwgLLPij4mE7/RFo/lJNVppJM+ons9c3sEH83P
7qtdeQKb+056yLz0kN21x/ob+k7Gkexbz7kTU7rzXrjbQpfJhPh0dVYpyj+NmvbsQA7woD3oJ2un
gBBIu5MOiiA2ccP85rDZMG+X2pRQL6pUkLm2fjK0nhkJgXYE7sI++spJV61WgpgJGc+/64KJH4UU
9rvcidYDRToxgd2YndhsOsSjNddQj2wXQG1iKQU7FMtf9CTPvhcT2S0Q5ehyB71SEHYXSbM388kf
R9FYA6+ycyaHCTdDB4oMoKPS5B7wmj6gPF/kyZ2v5AM1DWAVoYwF5sadyDlEIYANMjoyVY2Gdmug
Y3/gfjmUi5/GUeIt8doJXJ/+NTaka6alwx4pZBnbWcB0aFparW2G+PtTmGA0JhzVpfVDJTVR8ai0
bN8oTrXPR0U07SUQzXYc4jySuxgLK+Eo91eyEV1LafJLIe3tCmwNK9/ly3fL7ERrjTxL3SjsMKGu
mCdtzkdIlcHxWuTgezf+qW3yN2n5VgwT4TSjIqk9O8g/btZwuE2PUdgGkw9qXE8cw0Q6MSGsagYj
6yXoZKXZ3pKn65QYfjp07uVrgmeZW52YwDWiolx0LXRajfZHn01uYtVeXxQ7Z+gF5TiuRraNPTPw
KGC5j3XyxknzoY7McFAB2pW1odxJJ2OUd5c1oj78xfo3YhgfB1t7NHe2hOKbtHoDyuCrAZbUQcHk
5lXXPM2lAHaDe9lgmfs/vRjnrtqiMPsaAidv9rsH2spJPRMIdoAl9imakQj4kutk/wm0ZJqRb6pH
xFarMcMiTFjP1UmeDbxFOykoyHpd2tWP0h6uFs3YT6r5V8ayEcz4GdhEjWbAJF84EpBfK5EnR0De
bE+RMGfiZWW/z9SSGVfLVTNu2xKSkJU+0aF6zGfdNK9yqHkqOkPR7d9cdluBjLul1UScpYgtTC7P
rpo3360OML1SPgjSJNG3Y/xNnhsCsGzI0dXYLz+G4jot8qcisfaxYX/IRRd5c/sXYw8YgPy/Fvpl
M0YqcFGME05TlsbHZSDv7Wz9+UbimQgmWWi7uEgLDc6NxbMb0Ds/z7n8etmxufXZrRpMANGTKY1W
lQaQVtkniXXSx/quy/JDugIMSxntX2Nk/VKGFuB3smBkmmeQgPUCu54NVECFBSfB6n7WLA5kY0A3
WwJ9bM0SaIA6QKoua0mVYMMX1jpxd1sGWI/YUUitXEmmzokVjtK7Kuu+pkgPhWHt8ig/zoYjkMYL
lkDfB1UaCNi/7kw5jglzkDIrRJVu9dcJk0YwFpDflf1NLsn32TD/s8SWIEHhEMpYGG93AOAoy8rX
PQFlcGo8JnILtbv2kPuYirSD4p2czAllydmjBGld7UsSVlt90foF7xraymYsNSkGR5oWyDashwUY
5IrxJq0iU+We60ZB1lQjKzdyB+eKN1CYvJV47YCz9lsOpW4pn0vkWv9opodVq7R0pytRg4FjRCCB
xIqTSiHNMK9+fkPI6Hx18bBYIWZrdpr0fZRMvzVkL8a6qRBUhxPSIMxRTR0FbNBd0wPfXEeZPi5Z
vOpWmBrjPlcJcFQyr0p+qpnuDvoHUXek+LjsJJxveCaS+Ya15QDratSsMOojf+q+ydK6s6SHy0I4
Lm/LnzsSqITCR5grwVinUWmwwBOuQ3ODnf8PnciCUqRIBHMbTFG9lmOrWqFEBl8Za78VsZBzTgrr
b3gFwBaw686OixMjIYrcS1DC+CDDfbyWnmUKHr8ca4MMA8s4mOBB0Zg5qLQz6rHtIhhAt0iHyIl9
zU4Xn1Rmuovt2PbVKBPhCfBloj4NgmFT/gJO2Klao88DZDpJeb9ImltZQBQwXlL75ySLllg5Fo7L
kxIcAurL0dhxeLluRjNXLQsvtxSdhQKgDLoxPIKn525ssHunTW/pYq6uXbWC4hHPQMDrit0jDIqh
as0cbVU6izGZsR2W3WD8WOV69SbJEEnhPAKw3vRbCmOG9gCovEaDlM6sa9dWlFvdnk5D23du1WV/
nilAGJ25M2xg1bIrIRoooKBoiimnBsOfRE/3WVIIjo1nHagY6LqFXWYIo/9/E5LGwiRTbmPxzCn7
6VsEJkNPXZb1NJn5CPIF0Lre2VPa/4VmQBXTwT2KuOGwWHDAGyv0pBxssNXKmAuX5l4D2UMTidi1
eUahY6Ua05KGjH9hAm5tR7nhpJMd2mZ70zoAG9UbURrC29xxgCVsGCY2deHT7BHmSltZeUp7hotH
ucjWvX74l1FbyLNCHyxMznMmi96mm89V22s5xzVkNZJyBPlVUESx2xnfclQJM2V29QZvUgWAikTI
lUEfEpdEMzelOuRF0fYQPeoBnYkrdjp2kvF8m5Hjue1O1B3lWOZWVXYBv1SGdNWjBKoCiVMrMACo
A0sD5G6AYfFqQNH98R32yW9FcwDQs7JzvFIhV0a7KuB9rk1/VSvg1STeZRGcG+ZMBD3hzcdrTazC
jTFEpNKdlADpapR8PV4EUrjnRpm0/0cRJhBGVjfFYw9G9BY0pBO2doA+4be27BbT0YoENz8neztT
iYmH4LMlUdtApdkpMB8RJ3dqOTy0Upv5cjwGbZagopCYgvDBd7mNjoxfr7rakBZg2KFaG8duqp4z
EJJ6VlSiKtnOh1kDiUdtd1ft2O/lifwf0r6ryW1c6/YXsYoJJPjKIErq5O52O72wPA7MCcz89XfB
U+eYgniFzz6eh6kpTXkTwMbGjmsda9JI/JG9swR6gobAAyjJeFcvz7IYTKrErIZ2FuMPo1HfWhNU
5ZZafrytM9enCSxYzr+Ovm8CTGbhNOvUyVedZzByows6PT6lc4UBjocIs6FWDhP95+Lg/eAKIAV/
/eQkwAdYVbW2DwaJ3AW2cq7WYxe9JVPjJX8+mAyv8bewX1Hs5j6UZYsyHkV80fOGTwTauho99r0W
KsYUSRZ2/RJcyhISMuoUxQpY8uA/KulHmJVThEr27b27VolLEcL1LuOiGAHpBhHAI2ycb/pEjqMM
uf7aAYEQjNSqhoaxxqsZzSkH0/DQMThYfer3eQ5apofKxssz/Li9muubfSlIuNksGfUmLSGIIYNV
KYPbr//QvHaTVfdo965e/rktb6e8eilQuNOzCi81Q+Mxuhrqx+iB3SemV79wDlOM96qDW7nJ1/7D
ErndU+U5fvTVv/0BO010lx8ghEp6O9lKnuADJk95gq8VNKqbhvN5DnoPbfTxQab/187ypUB+9zf6
HzVLYWgztlhd35z647gmgBN7sxbMPEL/DUMNslyyy7vX4Fe8iy5ryxQH9PXSsmpi98hi1GVo6wAm
rYlsH7meXzoKfFk8pv5XhnAPZker5oFiWV0w+5qfBkDcsD3ets7C7IcsxbtTqYIFRs0UTj+s05Uv
mePbwNGGY+uRIaGtOzzMR/LYu0YIPm6ApZXviiB6mWX+ws5F3IoVewRb22iUKOarzF8REfgDyBez
WfeA2RLeVsydJ+BCkmC6ciWeynnAApfmrqSvRoSxcOODo5bAT/nzmayLzbSFswNMRJFmbYucWp6e
onq9N4r2niTscHtJO6byYknCq7Y0ejKxBZuHd9vtqjObTW/IpaDqfGcETdQwIo04A2REaBwQLlhq
TCoAAgeuiehQfBvC9LnzolNcu/H7/kx7tHJHLm+QRVK0rzz6pTv/RSsOdnTzDYLHDjSiZKwd3Din
/FL21I/be63+0JqmS5dQmfoQmK7rOrkT0FEj6cjY7kZvpAtuSt03GWAEsANxqjxGWQz85umUx7Jy
8Q7I68UqRWfdqWwnBfcqXgvfPGNKa8IspuUpqqu8qCf6lD0iyeE2v3hiiTvc9e1hfNA/omPGk7fK
SNYsevK9gvbQacW3FFrrTURzu/luAZDBX6jw7501hZuCnuSpb9MRUiIg1QGDdizu6lxWDt97lLbq
Ywo3RUuGJqMjFgPn/ZPmkzveZAskt8YCRWHj0Zfbq9q1aig6goUSdHtX/MKj2nV13mBVU9I/T1X0
OOnkmMX1t2kGZvttWbuWm2jwYYDPwCnThRe/Ze2kJGBbOtAH3cNj/wWoGlb1gsp7cyxc55l4JVjr
v8yTp0qW+Wt0W7QMyHdg5EFFbuUKy7N3FMMBhRdEN172nk/VZv54l4bdYfg0nps78x2qoTAOmPf2
1TskzZT3MZpnb2/Ansujbb9C0CH0HnSdXeMresdVf2p+641H562vfZJ51dGAeQIPlq+6y50FPpHP
euzWEmygnUoRVr/ZCEG/skbRSZ3jE7IToNe9/JyGRpgcWShLtO9p1laQ4E+mhT6woYCgGXn8yu5d
nT7NALpJa6le7Zn9rShBrzqjr4YcpfxDVKIZoI2+dEVzpAMyFbUSJFp/aGz1a9XrhTuv2TFx0tPt
c91xsi72lG/Fxq8DUC3tchBKHHLw3fUl0siyGH/PxG1XKDxsah1ZbdvzU4tMz9JatwbkcSSdCuKH
f+uWCG+X0asjHSaI4VNBFjDXk/pE/T7QQD+LgcD4MNQS53F/YcgIokcA7qnY+eCAZaUE2RJcYjvz
q+Zd7Xyxk2+3j2enDYHr/G8hwrLQWtEYCsaBUXIa/Vx5VDs3DaJTE1Stpzun3qO9W3myCyBbmvAU
z+ht1uzcgVTagWJ0UAF6q/7IkkyWHNlXv/8szxGbHshQzXoXQxCH/hwNcOrxFsrVm7/2X3IAgOLF
lXio/x9D9luk4KKCpdVqKOoPgCyeAj0Y3hy+qbHtRe/Qv+0b54j5VZA8a1/b19Snj4AEu32mu5uL
YjPcf4TGqD9cXrk0RuZ/rFHksBWQZc3x/QxmKXWRRd87oxRQnY0c4WrPqmG2ZZ3Qg2IdrfN6asHI
DBYVkqMW2/UBby40Gjd+lbX/7kTjF3KFCz/ErBv6HnUHzPUgtEmqsKkKL42TA8ZiAn0qfb3rvt7e
0109IkDxAkUXfGixosJKEAYbGdYKAj3ww2C0qbMPt0XsPgobEfwTNpaySKcGyMmocGjdfAR/3V06
Nne5UwRFZX68LWrXkwLa1H+XI6gI6hlJ3/Hl8NEeNX62vET1o9MIWtJMfyCYlQtkUzC7p7YRKWhL
yyqQFpCMHopxPpjjk0l/OmxxR+V+LcIl/+OUJHRzI03QEQONtVHSYjOrtLgHEYmbjdn9PEqk7KCh
cDEU8wO2jeqNmPkE7lpBFgMVIx7e60Hm95rXZu9yzzxh2m18RG+ol91nnv5I82fZpMGvgVDxSQKY
F1xGrBS9H8IitX4qi7msoJQhmN7wgp/Ix7XiPQOcTij3FlCHApp3DNPPy2l9qxM0whPJ+36ltUBo
A/M8yDMB9wHwAcGSZ2g7Kho9VdAIj/R2ZCzPJM/vqZa8OfEgi8ivbuEvYXxmHREWmlyEBWeYaZ3L
JFcOc7y8quvwqYuKD7evhkyE8B6uYw/MHpIpB11BgDi+ri2ReLpX5hkFFZB3I1mOGuM14daKTPkA
wHDlAGZUf03awzz8oMyUrGNXCsg6OF3uDsMUWhkT0G3WyqGq0nM/lw9ALC/dOJbxq+/sF0rMOAzA
yqvX9EsaS+JSH1vsFwj46uWOTZ9vH8i1V47IREe5nupwgxCLCRqWU1K0ZWsrB1oA4aPTT7SKfDJh
4lyN3SV5gR6cOwqeRCprnN9Z21aymJM3Kqq0LIXkuHe8cmrdPpb1Rl5b4svV/arubKx+tlYFYJss
5VdaZk79aT5mB+5Xxu+a+KDb58qTvZ/XPh9kAlcCATseM0AdC9Z/yYHNkjGq8JmLLoj7e17CtGNA
Aev22+KX30s/b3xZDXPHUlxI5b9vVsoW/EG3iXJgaN5a1BdtMf1VwcxyKzu3Hd0H37YNlAcNsBYw
jJeShm6mCRrf4tApc+dUrCOAsEqgHeoyxuY9BQEiFJD6gHiEqrcQMLZKlaGgXsVhhNsWVGupu3a+
SC7AvhATOATAG7qGBbDBIU+1Btik1VgEIxDDVSk2NI+tLx4SKATyghb6VOCZEpHNo5+Lum7ASxjW
/0K8RCAoVzGajwEg9NSlB9nLxa/sLXlCrK+A1JiYPeRpY9YeqrL0SkS/Gia51DZI1a52u6JM3LGv
JK7xlRMCSF+Ok8ubyXFkohtHBtKpyzAD53XG6HRvGk+jZqJxt3oHL9JucRNaSVLhV7/X5VoRvkET
iWUDOewKPMxhNSgVsgFUAJV+ctb0ebFexwT/OXeuWYFscdKOGSo5a1N+KmZU9KfGr8YVrwNgb6Ic
THCla6sxvlZTvTL/aaptuFLbc/TkvqnZx5EtwDJ0HmJ1eNWc3HIndVLdeVqOZTq+kNkOQEnt9XZ8
ktnlq/4LgHzixce4L26ZBuzSy2umTeZgGtqUhOg26e9Jb1VhvLRZsABhwhvn1QaOjzHEP9XY7IZg
7fqidAHYWX3JdBCHjUpTumXEilOrs+S4UEwls057P1YD+HJonQQzYHdQMAdzYF0AbXbGuOjBqOqQ
aO3Pempf6cI+lmX3fjDHd9gt1ctjg7oDrZ86h6lok8gP5aTeDTYQ+Mok9Vs1Md6TeKkCjFMel87B
NyOrlCgYylxBeTmPoMoxyqR28Qy918ch8zMyEtfJGzQPTMgZ1+nRWOZgHotjl0yaH4P5uCzIfakm
mes0KpDirWH1VHAFHVekgf2hLt+WtTg5XUMPg1ODV3NukwB8WoEesaBzmhcHHTnVDOtEEmBltfYj
i+Mnayw+OmTqnrSqNPlY2BTAo/hczys7RQP9Hin4q1CuqkBn/abFc6D2Y2BU3+YuvjM7I3NNxvj0
Z87uSVRkyE04n/Sl8Ot4bQ92o5UPWl8nnj7m93qEil4va2W9NvbgEqfQePxBc584SpcXihUpqJ+E
gIqN0NxR+NM6PFqIZpp1ebutidfWBLKQu+Q6iOYDsc8uBssrXXvIwpMwz+6SrstjMTX1T86R7ZVR
9F1VB+PYJPP0FM0gqb4tfmep4EAy0WKOp8C44vJMVjtNnb5NQsuw7jPtkWp5OMXoSJglIyMSQWKV
TRvRMahwQUnzfrVA7Qw78hecaLjVcOVweEDURSMw3+3NM900fQpQ2jHB+K7zQFdwXrdEcmDXVvhC
hLiQVsutjtQwHJVinvoEvFoGEk85/aZVzodxRu7ZBuHW7VO6fkUvZQrGqlzsUY3AFxw2PalcmrWv
6tRLbP2eDLS0WtRC0dc0RIOYs5LOy1QDLoiuD4gkzuY6y4Bed5QdjMi/ZQhPZxKzCg3VTRIWdnO3
NGBhyRJ/VcO+G1xlalwtSkO1Kv3bu3ftUcFDQJQJWgwY+ytI4nImY9yCEjdc7eMUp15ShJHx5baM
69FjlD9stLlpmu6gd1CsVa3RtGZxi+7ffwGmANxTofhhhNN9cS68WZYm27lOvO0YLhUIzODzCMFk
XLWxqTRKEvamfkwi28vRSzdZjj+nhUQxrlNlWNNWlhBV2rGZkaiJ01AnIMTr/QYONyAKMd04wtUn
P/nEVxFmkyTU3LloF2KFuwwYda0f4xSWEeUSMlsukOI99m41ao+yz5khA6fciWYu1vkrN7oxHvoC
qH6TrxPsmYtXvnBcZ6CN8sE26io/0fMQSpRmRzO3SxTv3JAoKatySKw+LRyWSPOrgxKs5gMGOYHz
4A8nFhrOB1k2a+eqX4gVruG0jHZmdxDb2GCZjr2ql8GAyyQIsQUz8kqre0hQwVCd0+PK/hwp61Ir
df4Jm9OKaNE2M6D9w465KxpGqoPzMp7ZHecYmx8WID1JDovviuALX+waP8yNwKasm5KpELiE84Ec
upD9oz1bgH4qgVylS1rQdizlhTB+/zfClCYH2lkMYTymGThS5sE+93+O+ylsomBG7MKq7dGAGZnW
J+aYx2lYj5Jtk+m4YD2sRVlIk2ElvQ9cAgBhjv1jjOGg1gd90IsKLHhmuKQ+RMjwSETzZ/HWiQkW
RDOKqKUMoqez45ocZBVkbQA4C7KzTDsk9tgQ5lMT1lts6GCspjmIHedTpfZ+NNpgcpZOpO7eLYDf
IUnAp1zEuH3NiZkOZgLvVHlSyxcVXWaSfdvV9I3/K7gbeHCaas7hk5qhtbgmYCCRXHk1zsQb3+SY
M7vr2UjjX7NRdcMA9rEeZVAQ7cWyc2TGpGBgu6eDwTvdxiwLfGxBzXvQlXWVWeLqNp66uOt9CxBp
r26RNDIeWhIoXxYAZeh+E2YyAug9xwAO/m/Zgv6jlXmOS6XijgE7NTpA70ZXf8/xNJnplk+y4uRO
fowHFL/lCUo/kWUwEJqnoNf+Fy/jV9teZrvTYUHpDuQLGHeZ/0pl/isV/caXh5iapG3SCKvUn4Ej
fba8MfIVTwudkJ1Z7clezj2jAiHIj2HeBR0nwvuCx4uREuO34dS9EHpeE3Z01OIkuQdcLUT7AZ5r
wwDnCBhwRCK/NYsW5BDyNLR5EUZt2d1CVgCiIhHiGSCUalHBcC0z+Yctuu4pZPg4ROVrky3v5mp5
bM3Uj5vym5UpKBTFsuqN7OPEawOwK9TXcW1MIDW1Z45WWDVBrvn0afF5R9FwhyA5t13MlchSYLsu
oYFqIdEwAgl6NEHJnL5yGk2DhegH919atNF2Y/Njj7jetUMjWI4kOo7xWZr+5Sd7dSZIV1KQl1Lc
ZOEqm308VXXJcPIekBrTYwvb1Lv1fXcP5/BvetDwQqIwBH4Z0JkYwHK9VGwGLFI11SAPRDduXiUP
+To/dPMqc7J317WRI7gzxBqXhdSgz0k/zD4wGMOUW6fuE3mefxWjVdWTaLdMouDPGHPc5mUGQ8ER
q9WgQO8bJHLwKRUgk0VovP8fBQo+TdEzC/Bz2Er1uffZe7Sh/Ej8OnPr0/AeCAfosJFYpb2XZXt2
gq60+UCzOoNAXX9YNOqRfgpur2nXDm1OTTDurEVkHltNGlr2Y6s+6bjqSvzjtgyDX6YrlbcNFUxf
mFFBvHepghpTBkXP2jRMMHJM3GYlsWfN6xjMegbw9NxEKpJM2pmCzcqtulTzS6R0vNHqLC9txtmr
OPCwHdkm5g8Z8TO9at8BmX5+Fy3xJ7SMGQFu1HvVigw/rhIQvE+WGlRVl712uq2FZl1YrqLPsQs+
cdUzADTA4Nwj6dsOboGhdg+Tmm1QKDawoMgwBqQDHSPVSxMkNUg5vlkRtV5vb8rextuY7kIJEv+A
KvZyT6oedJDApUlD0Oz5PIFJCHBbF1WiQdeMP7j+ICxAjRgJumu00sxUYrWY7TRknyxwuT12L/Yn
oLkDuJZ80b4Yz4BbOdV40H31mLwttkz87jI34gWrUBugCrA6iOd9z5bXhnN3xwPDBSyNJYrlpwk9
JO9krG8yqfz3jUc2oD4FjgJIVTE3ZKbfbOVjZBQy+7N3O9F4gP4tCl4qTCpdSumdrCtaR/l3bX0a
1J1LjnEwuvk9uA9GJMThj8n89F13bCOVCI4K7cDzSm1IRckh0Epbu0/T8lzT/kWNMSBFK0/Ny3vu
ums9egKyuszx4I/my239lSyeCHd6nbRam5FkDmNdddmQu6YM5XBfAlBO0C/PWw4E45cqrQLTl2Vh
kwyBOizepJmSI9zVE/u3CMH62Uyng0GTLNRqE4A49VeLxSUM4BLe3qxryET+CHNuSBXPPu68qCpF
kcYpGfijX7uGA0Y794NyAJKG7qFzEjQfR/21nO4ATHtQj+BbRDH9p8zz2Fvs5hvECA9lZwe0HT0s
gZGfzE7/TOv+Z23askTi3rkhtENdFgUIeLbCubVVbFqDM/K1qkBP7VwoIPQjOaS496pfa66SuX/M
/4ENRl0Rfq6FfqCr8Wo8omzqzCkNtbj1TXQrOHFw+wz5Z4uPmMkLzeg4gjct+m11m3V2Q7EsuoZW
81qPqcdGzHKQe02PJXq5e8m3wgTFXFuYnNaAMOYvQFFPg6Z4drw+WIMsyOtT2v2vAgUFdWg9MUCY
8kNDMxP6a/MfIwIu0D0DQbv+eHsr9zRkszoqmLCamTnTGN9KzNwUxuCpBpMsaC9gRvcNsC1QZ4aj
LbwA+dw6ejasiHyI5RWt8rVYibfMLBh7JkOa2I1YOVMgylCIzzUxCxoxPQIKBYT9Z/Pi/NH2xsmP
nsBHfJiOjT+mkvza7h5uZAr+Q7v2TmRXkAkIPbfKO1ebZA42V7Irjd+IMC7fN63VjHoYVCR3p8TX
S7A5tWe7AvNs/raiQFwhJL+tF7sbCWcUZW1e0LvKDM1JbQx9O6ehclxQjj5W7zmIWB4qSAQMXvy5
9qtQpoxSoXynN85ClWoJoAsg1AwdwyODZ7ac7+YXtP+UuirzGboLj7IMwJ6GgssXNBdgmjFMsX3Q
1NNh1Soda0VlIKnatyaNzzw8A0S5ZFv3LP9WlGBNQNQ61G1tQFfyQ3XSg/XY3LHmnH1cgdqkvXVA
cwV3j6zjaNeI2SARQcMdMLEwW3O5sY6WVnqmU3hhnU1d26gBMz1Yb6kDooYmxQzJ8GAaDfqXx8dS
1Y5L3X1JskwWl+7Zbc7XjdfBBiSQCLxRJXFhRIaFrwijh+7D/L58hjaf6vvxrB4qxPmqX/qKtN/q
GhiAO94buUKwaC5FbGW8npadohCYukd64oM86r1+jP7iadqKEjZapxQwCxXc3TQ/z8vok0Hz1hpP
LgXf9aJJ1OmXORPtwlacoE4O6G5omWJlTY0MnZG6yTcgwFZ4M/DAW/ccCgxsGAD3zu6yZwODdSAj
ZLJm1P3AZrO/wouVt81ijgW+YiAuoEbYPQBSQ+sdXhKMhqf6QfFY0J4MBqDx3FcAGKu40kz2rl+3
2QqxR7HQx3RKG3wEx/blxBNLoIAgq/zB7jmyOkdm85o70CUy16ae8QFfkrnR4t++4HtvwfYrBF8c
BqZEgZNvxar7o4buMSpz6ritv3Hmv+761kiim6npNYhYzsl7PQDrpEsCEuqHyP2/0NbsrmgTHQsr
cgbLiuccpqNO7ZNVOm9EMSVL2hVhc2woJMBATCV6CBZhtOG+PwWoy5LgnP4YO5VbgI0EwQJkZlE2
wxhnIUwvgkJ0dXhMz36oCX27ff679p0SNPPY6B+84n+YWjpEtCqz0CT9m5kAqnxoXvtYyh7MfYor
JYB7jYExxLtXYPejyQY6kipDBDHcO2ji89o4fu5HsCLXH42+UN3IWX3goQRdCockiUF5kUvrpnur
RbMPHwPBZCS6MS6fFUbJarKiQFxok/WutWsMUZssK3/OnVaGbVKjUY8VNKjYaLg8FvNYo7Z3Sdp0
75qWJMHoPCKgd51hzCWmcU+nqGXDcwEy1zVvXI/AJx9Yk6EAnx8jpfTRAyDzka79BoqLweEskTwC
TZVg7OsWkWYZa2hzgfFddXdZ3fysBKmHvk0W8ElR5o3En45/Hj9eChbMflEkK41nNQlncEsyPQmp
CfqhQZElb67dzks5wvlWlrnka2agBQrAUlH7jSbgchtSPyli1+wntylfbl+f6zkS3P7Nlop9E2RQ
YyBIYEtVlKmtOyN6mOkRdEo+Jzq0kQNM3a7+rBcHZfINr0GSXqbU14pz+QWCvbOnbljNGHtqjCYI
nie0MgOK8o+181IIv94bG86WrmvjActcnMzLl9ZzNImzpV87W1wEQRQEJFQCY3QpYi2aYTHMNQnb
nzREL0+DcVCQ4WiGa34xvo33vHzuBOSL/p39JJ1rP/Rodg+Xp8FXwoKX9vzbR3ttKy6/RzDBzABG
oxHhe1ZN8/s+cgfrZZTlt3eKSZBiGCizUMDNEjG7k9DexMgfiOomzzAD1fa7xeX9HMmhOqrNM6i2
CAjJkh8yrdnxsC8Eiymd3sh6ADVAsB42pwY4aCi4gOmQU7v9HwYXrs0/etA0QKlg3hd2R1zmWNcL
hnNQTSQL6nJj+YSo4gtmhkL0uAaTHj+WThkuVl26+li+pVURLLrJJCe6d1PA0Yd+U/STIrQQNExl
ahnTBTfFXNG1OyUD2glrwPre1ps9I7uVIujNpHRDvFBImVZldGNVZZ7d0zMaXVMXWMWWRJxsUYJN
n+cKXVQDN3lWabmjDdShbPp4e0l7VwGtwA6AwlAHtMX8VQRsR/RZm9g4J8XMdF2vQVLAL1kNVZYq
212ObROM5Vlg5RStQOJUuRHrDnpyLXo3KSaiy0iS/tgzNHCu/itCOKAGrdpL29hJqCUk7OIePPVj
4g9O+9yt+hdN72UV412NAEIYuPiQ1cS7e2nZoAuWpigR3oj5S2ofyuKfodfcav6bV5Yjkf1HjmCk
6zLqlalFQ1NDwWtDXi3W+ksug5DeNVlbMUJuZ0Rzf086LAft/pxvSkEU56HRAnTdHZg2S4A+BUXu
t6DdlOj6rh5uFsiVZ/MKaUqFbioVkleSomt/du3pKx1kDcd7+oG8CpQak9gAlxJuVE5SBYDwaGdS
Ghsu/rL+UECNjib9tPEnvU39ue2+375gexoCTk+Oj/qrGUjYUkZA2pHn6GfoFECw5LHXz9/b+KtS
pMFtQXs7uBUk7KAxJAwjD7DDTuMoLrXQ/1jHP7t2fHdbzu4eUrzl1OEALGLZtm+iFsNx6FGZVbRP
oS9C7Tg4NDqPymcbLCi3pe2uaiNNUPyltNshidGAU7Samyj3Y4OROJL+j1KEQ4orJW7aBT0D1oJ5
zLLx+/FlUFL/9lp2VQEUtihb/QoABe1DJTxbJh1ShvpHXj72Zurps+ZGdS9ZjkyQ4JNb6CpWkOvG
EQHpiCH3MUeNa5InuyslkrhSXcZ+CDA3SxK88kLpa2dK0CgwYKZZt05Z+np7z/bc/t8C8MJf2oWy
pFZeMi4Ayey+eCunCAl7tALkbyyJXauQ7d2u9wSP7VdJBwUr8UW0St1JzRFJBhMmaXL1yoG6LRar
P5d5RNBlZ63dx1hLHcu1l2nw9WKMD0VcoJhlmFGKhjS1iM+3d2HvFiCMN4iOyWGC/rDLXahYnCtr
tSC3prLv9qJMH6NYH+6XNi0kOrp3uzeSRNYfo9dmZ+S5dg0vTGxgQpl5ALo9LNYJzdV/YfT5OAvP
dMMoi01ITcUsC/N+yOeMSAiOzk9EsJ/VcpWw1ewe6VaOYBqbnI1UXSEHSXsdbZLp2fLr+7lw4YCD
gkQGm7R7Wptl8d83b1lppLMd1QTWhHV3tTq/FstRSxeJTuxd8u2i+O8bKVlqlLpZmkjfz2AT0kaX
D55MgFguTe1wW/1kokTDhaG/plxQlDC1acKUQn4XafE70+pf7RHkcLeF7ZmU7boE49WCgkcHIUAa
Rmp7RDYpkKYtZRKE22Sv/1G7iRinuYg80JV+uL2IPbP1exEYkr88HM2E31koGprQepADDvlDCdjV
0Snc1hk8B/gCGabIb4vcvbn/1Tq0E1yKdGwn0zMV+6bU9T1CsqDQOiDLHSyGdGxfSTzt2zqOXqVL
acSoU2BQQxqM96FYflhjfa5G2fOyp3iAGMDEKubGrasGCWLGNRKyvJemGdC0QvrSzZfFJ9Z6T1lj
SWyfRJoYN9dZBV7tCZlZzuR8jjo2+cBUL111xOCutZir5MT29BBuIWIhJEWQnxO8jhQWfVAKrK4h
323zS8a+3taInWITJscBNoGkC9KylqgSK3z5vKC8G4eQw9gAJK6r/UlpQQWa6o82nQzU2cm3vuvi
gNnZj3GUpX72l/j7CwQ16SmzJrXCFyRAK3cdu35Lok5ybHuqiF4gCywEe1j9iZmqTqSnWUhidGeb
JRKdxgRzOELi7Q3dlQREFbA249G66mEZh0bPExvFAdR2njFqizqE/j3Ks8NtMdz+CE4VKNXQMoDp
VUSzogfCKLzE1GmRL66q0S0WAF10qvrZTvW3Ukufpzk/9uPIkP5UZK2lvyKgW7IF68tRFBelg+zc
NtcnNSOYv6uMNH7p2bi8FlYe3zWxApbetly8Gmwk7zJDXYHyH60NilmGdmYDCMIBsIscaVRH/uoY
HXDtBlmf3Y65wyYhp44wzgKmivDIEri36dz2WZga1F9o5xXAmarXr2Sx7uu0P90+kh3TcCGN/755
bJMos1pckywECn/gGIubZcStyKfSjCSSdnQMWMEcTgdD/NZVs4O1Kk4e9UMWtlHh9/OPgmp3mSYb
39i5lzbwFtCjyEc7r9oMkioBwGSXZ+EyFl5L31bk7G/vmEyCoEhFrQL2r0Wfnt1SL2H/RMufRwbA
t0GjrkkIglGRDqey1LbVWiyhp+WDkiC67miE0fLJemIDoBmsPH91EjO8vawdRUAbGWA/wCFjA9pI
sNkEXZZ9UUMR4nFMAisdp5PWO7ZnDF0dIAqQ+a5726ghN4eRAM77I74RUY9ezjqBOsRA4o2i/luJ
/1VyVDsqZ29l8G/YKHcKpIGBTgw7OfUPCI3e2d18rmpdMtqxt3WYq+Aj32g6vsLBrpWJ2bE9ZeFQ
mGAuXugx0lFDGRrzTrGzxrt9ULsbpzsof2KmDBMOgs+qOE1eE3XOkG0cK5fN9DS3wIK4LWR3SRgq
BzYFgJauio6J6iAX0utZqEb9P2ryU1dKd6x6f9asv9A7IFLzWq5hYi5aWE7Ujw4IJRb0pE71F8eK
fKpoXxaVAkdt/nZ7Ubs7Z6mQAvobkBUJ7rG50oYUtoFXjlYcDgDonVGS6RKl2906NPFCr4Gsi0TS
pdKNmh2VTmtBsYtu9Lpppe7KDN9WmzN/hI5/viagJ6AKjmUBG0V4LRLKlqyORuT8aHMmSvMu6pK3
2yL26oX2VgZf8eYaNbrDVrOADDU1y0+k1BovKgrMoJA+fkIea34wBg1A10ZEPDAJKH5DnNLlJWM3
BufUA8Oo1p3R9+UdHWG3hsEyz0jWKmeVObLeoL0zxjSdiSkn4BYg9r781nLVrbJJcTv0KP3cJCQP
uoEuf3HEWyH6pZDURuazwoxZOGL4wqalX+LfpYp5A/LHKBxooN4sR7DK6Dco2tiAaaFo6UmN1Gvy
KrC7CGmiz5JT5h8tOEgQZQO1FA3o6KERbofeZepoAXkyBFYLO4+0fDRRdvdIxVRvJtF4X1DSeGAc
tQAiqqyneU3NlyaJ6XEeV02i1vwRFT+Gc2PxGQ50kl+1zA5j2uUI/MLCaIKkT85LgXGWQqsHd8lW
D9UJ8ATqz5It4MohSsX8oA2RQCxDYVc413Ral8VSs7Ayv7fVWQXEbz1MASg9fQMN1hVgd1lyMlLL
7xXDvy18761CJl0HWJoKzknx/U07JbFbGxY3qwwvm9HSHavHuZ0lhn1vY7di+P3Z3GVU9cxM0SEm
VYibIrU3jM+VAYe8CZu4dafqb95gAFEBRgSVYk4UcSkw1+3VhJOPxxFe9wJsKMRm7fz99ubt3XrO
6ojhFMw3guXvUogeNTNcMgiJMrP0UqYbT44S00+3peweESrCHKOdU8EI6lGgv7PsF+ydNgEFqwQr
0BB7kbSXWyZGMLcV+BAXVuOZirTFj1CiQkRwaM1RonC7mqATTlZrg1n1F7rGRhOiwS57M4MYQH1N
gTFGE6ZO2OyBfyj18xxAwSpZynejllWH2/u4e1obyfz3jWQjbu0RDLaIBGYDiUscnj8sg0TI/i7+
Xp5wWA6dkK7GwF0YK5EXx69jPLtDOUleApkU4ayUqTT1mi9lUsv7qgROkmmcOQv67R2TiRH0m/XU
aJYVYsblY6Mtp7xrXITQx9tS+N9yZf4M3CBEHxqFFbo8FzJMxqrHBP1uJHuoR+JVzYeazAFoct3Y
kAjbXRKwXPHS6OAHFPF3HMzYFzCDiMfxqoyO6bM6dP6YdIcHMhshwkNdZFOKYQisqOrmrxgvDQpD
+fNc14UI4YVulradSUwRQIMWainqYGmX4Pa5yLZKuC9z2qYgRINHOYwZ2j+G+H2W2rU3Ne3bbUH8
gK8UYLNd/EM2F9PSh8UcVpwJmtJe7EH1WqaFWka/KARgYxmgYcD2466pIwmg9ha4ee1F843ZH0bt
OcrCObVilzV1dZqz+OfE1EpyWvw+iivcSuJGcbNC1lYdqlGQNC71uemNF71SA3tRA2aRl9ubKVuU
cJuSrNHjaoEodI/Gd3U86kC5p/Oz0dNVYoX2zm2zKpFbqu0KViYtdDBabA+hh6d074vyJTPRIrKw
e9tsg079f6Rd2Y7cOrL8IgLal1dJJVX13na73faL4ONFEklR+/r1N3RwZ1ytIoqwZ4B5mR44i1Qy
mcyMjPhxfXn/Yr2vbKW3O1sOcbTVBbQuWVkX4SMcwDr1FSX6hxXs24FLvVsM4x5qpwLFVabI1GSR
CpMWuPBtC+is/U1MstnBuweO6i/GNzczXrjpJtW6rNHU+g2ulEXhodI30LnFXaC3gMxZq22Lx7g+
dX0MSjzgIw/lnd/GHjD31nHoQv1T84Ufitg9Xd9r2VUNfWcozyEhvgQYpUU3pE2dAzlorD/0GnKH
M+9vNg67nIKFDUNEVSAMV9EJkZ4VwKcw0whBwgsI0Oza6Ee3lCUUk+JIgGkb9IMZUXM59uWknAHc
otiFP52Z2/lT0Ve1QBLHkkZYkV16x9HVH7IK9FCl8QQymDywRRMz+rXRjLvM7N804f0sizwuu1Vx
dCUzUkBmQIkaGDHPsi9KcEBmoKFgQOOvjcpXPTZLgGMhN4B5j1Yc/lI7CVfVucmdgzn14PnQSmIJ
6/qg5F6Eaalg8ipF/i+NSg50BVxUGC+JWOohH7SUwI/1BnB2aMKAF4D5KnCL9HyeWdndWN5UQrlY
wApKZhF4vw5V/6h5/3TZfFOrJp6kfgMcKsQhwLJ7Qfpi0tqyigZxyOElQFbz16xWIV6l5+/MxM41
9apxUABBKEcWTp9G8JyEXb44schMzN7YAlSSpReNVWP/+vODj5lOLA24GslIWUaJ3+qYdFhGUEUU
/QLXSHMX8z0YkfW79WAMmRHW4xBdtyv7fhjs9JE74aUDbMb7a7IToPGzCYqzdps9DNPwzZiGF0jL
uoExa5/WTvy4bk/mlef29huceoQ1A3oefVu9eVoPpvD6R92S1+tmZK7igx0I/0Ft84LBALLGYiEt
ClmO0Szg7m1fZ/o3STR4ldDfAij8cs5mdAavG8iMF0GqhdvEgDX1MR1ivQNiaVC1IaUbB3wmukUY
CL8YUSndFTUdHfWhyQH3oOV/HkvjBlNiirRJ6g+/zezBMzjLQ7s0MMMgTjam+DwATC4Dbh4eivxv
ymv+mbWd9/mrgfCxwvsYOkXGfOo1zCymp6b5fN0dVKvaeZ3GSWv4BrxOwxN3GIGYqb+A2TnoMUc4
CxJct6b4VHtMEIQIjdn3tz1M7XjSdaBdAQalCheXpYKbWDHa7nBya8+cNi2kTu0J7ueBbSugptMA
8FTyrZaVY1yPECshOsQOB9DL3OrOPMbXV+lIbvFz+7sEm2pEEzVDJaaq61Nh3kIgNMwnHqZUgX1S
Gdql11MKiu8WMpyJM3QPxPESwCzQTfZ+iLRUDSHJbYGN1jSQg130qjwbgYN4WFRT1T8hoYBhwDKt
Ap30r56oVdBraZTauG//39r297M3is+GhZjLispFPT9NA/2qd7Vi86S+eGZi+/uZiTXlNRIqmGjw
NHAzvQr9oT/qqfMX6GcXA4fo+AJQewnUyPwUCNTOwsuk+GwLEDqCAWEsCsXRkjDBejBja+A3Q9y4
7MDZ7uRlLWpZNtQh18C2Syds8Ta411KfQI2K6oclz6sorUcwoxciv6F2B6U98AjFk5dO3wyvGhWl
e+mT4exH7YmnK0z2L9RD0UZnMT/pcf1k3nX3KE8mlIIoTHuDLO9z9XE5ilBVL5IlLOemdxHUNtJ5
bE2YbtIs6brv3vBYeBzcT2U4615Qm6YirZSG0t8fYK9e6y9m4dJyq1mORtS1363KC/sBgHp2p1mq
5670OJ4Z25VcZhvddxRp0eNpKsz+QSuymlBT1r4IolLFk5rydR+jNz5kl/YdAcdgprAKlF7mpftV
9pg5dEz2daDVXQkJyfh67JSeSkgsadtra4NPvT+Vumms0BZDmpmx8VYDZUA1um/lqKKuk5jxMFAE
xhrfBxvevtpCPD9f6wyNHqg1Pg1Z/6jP3QPdmC6uL0cSx9D+RDFx02vYWsnvl+NQvdX0FFFTTD+h
MRHYC42uW5CuBCVe9I8NtI/3E1out1J9Btt10q3aHLq1mQVUr7+ImWSKTyPxbw+6rP+xtEfQDf3q
pmYG/27rMXAABywsP/DnU1e8+JCbuL4suTGwN2jYPDTitr+fRedad5vR5HC6KbvvNUj6Av2x0img
awb96TK5bk1WyPEgqrRxaSNlBaLgvTm7GLR8yVFMsRyIeGcTVOctcz6lAEijW5RolV5EUKlDuwjN
K4ygsa/Xf4DkjGHEGs6IdAU4gH3jsUPin1ErY4k1jW/ZpJegB7n39ftCU4nPSjcWr+ytx6fZQFC8
X+lk6WtmZgQAAN+o4wqXxgGd6lOqY56whEryCBnc62uTeqiHVveGbzcuJGDy1m3LZnuculQL8P8I
rY4fBHcVHiM3g6YhmN6M7Vu+X5jZOr0LflXUKzpWhWLSvq0401NH+F+tZ+sYbVIsAFq9N5R5fQ/0
yfat7Fvi+B87tgZdOny/vmvSyOFDGxilJ9/F8N57K/hylK0NrGhV9rX2IUvTVR+vm5B7/ZmNXaLK
M2syzaFgidEVYGFNH5hOXuahxJhMu373LAHi68aKnC59FHb687p1qSPiiWPhZW9ifHj7nmcnXGtF
aukNjDe1D/lYo/mVsVQPmD7TAFGNhKBw+XbdpHxPf5vcTuGZydYgc2f1KK/hJyF1ZeCkbKr8898Y
8Sy4OqpZmEV7b2S1Kn3qLc5AGlb2YWaM0D4tjJfrRiRPHACSfhvZVnq2EmvCXzE7w5BT8uNkohxn
C7ytV4GLbDhgUOBQpdmRLLPCrmwHQd8NvglQr2Hsbbc4g2DQrSBImtmUVZ86nzex4/XidH11Mitg
rcW0r2bC9fdTaMtYoPbhVyxxTedA/OVR15misCuLFjCAiL8NwV6Az3Nt6IjbCJbUG3a5qAk4Qh33
VW8MXREuZKEdAzDInLZs9OI16qaY13bbBoVrW0QakFBmqgXZ6IMVTxWZZG8A0GT8trU70GCessVQ
wFZZOWk4OxB70VdMpEGOUnOO5lR+tZo1HpbmkBnps68xM5gNPWkKFWxb9gXPf8guRnZeDgKqCT+k
WcGanxdB06hoTq+buBgeI9bQ9XkJEx74nC2PAmGmuJQlL4iz3bT3OCrd93sMzcKCqQlIeMwcKixp
mNbTAZwAhw06EJFsCK/7viwsbqUz3GKbzOkezLbyOQVvV424n3PQU3t0CTSHfTYnAAQ0gwW92TuH
6yZlZ+Hc5C4s9imxQOPcwmus8YimYGgYGPZXofRUVnYXWl0T0yXbbjL+uaGvKbmvB8WTXu4Sv/du
5/4ZLyG0YsFEVbHIzvKwcxQWVIvY+XVWL6lVrLDgWkUghjmAmFg0qECaUivo6G1DAtqmKv0+ujeC
8r7RYIWvT05RHYwCEaNoj9c/u2yCBDMICOIAC+EC3mdMCIEdYuOIRMZp48I2InCSvOF/OvhFc/J6
+0Xvl8jz2+8aZo/DMf+LwUcP0z9gtkWd2MaN9X6ZebeajJIBMdjSIcZWRcUgDm3TqvqW0giM8Upw
GBnbwMzO8+xq0Vq7n3COCSC85Wj/M3YFBkkYxP9YjmrMMnzQKv9oaeSxd+mNabAnt114UDD989qR
28XSH0abKPZf9pVtlIS2RyhI6vbLJ3h0AGqm42d54qbVvBcuqlch2tP1zyw7FHi1gcQUL12QeexW
T3rgGT1iIy/2mzmgDWatgEBVsa7I9vjcyu7o5QabRkzWsKQvPlXFDaH1gXQ/K79W0M1IV4NvCCA8
ipAXbDN+V7arz1yW+EggI3us2Beqc1dxzOVWUEjbIjDAbrs0Rxj1yuoyhaycXiWD2SV9PSg+i2wY
x8PoFgodOIEQMNt5v110tpdRvHA3mmz/2IP1dT5l/oEc8s/eoxcYQUMiKEkrtUCl5/7M8r6ToVVd
5UxbQYeetFcRj0eM+EPYxrslkYraQrqRtof+nQsYPfr37494OhZjuc4wZaC00pYrhtX+gh0G162O
Civw7I61vzCLUgx0HZEK++lj3n7m5ffr50d2IW9TBlBKA0TrIuWdxDYfW+DRwEfUbqevWUsAGNWC
dcV/Qbx23ZosKJxb2zb0LLEv1yW17Rot8Io6DiJQZRuPtd6lT+6Q+4rnkNwWVOYwxole4D6/0eZC
X+oZO9dBqByKXgHtXlOVQpnMAzBWglcsSgDIf3fP8qae2KrXSLSBtQSnVtm8jaQgiqRJbsS3tjEu
F+Pmu7PUrS1Y3mxkMEDHhkv3pe5fr38WGRpiO6P/sfDvU/rsu9DJdVPDxZWs3UzQfb+zwvImu9no
rZE7G4EWiFDVA5Fm8+c2d1s3WSVITEfY3FSopg9CBOQDBu8ScajvOxFksSqIb9u0g5+8W6Tx3vlc
IfyBbHkHLuaQ6BmSzX90kFjo4xASkCIVg3PIVE0s5TJ3wXbIOlQaLHw8kkXcD8RpE2+aaAR9QD/J
wOT5t1uLCTycajjlBXiqbjCam+mw2UZeHpqxGdUeuFMDEJUlOt7OcX5QEQfIbki0f/5rcvv7mQcZ
NUCejtFhczv72FtAEWW1SCzefmgwQ6J4dOoyaz4e6D7aQZgB3AfefqGNtTLkVt0BVLT5gxl1Tjwk
yPVASGvr90hfm5g3d0WkciJZVMGMo7sptGIWZ1+QHjb+aIxYs0RP3UBM34vuflSGScmBh540rmdI
jOjAfe4OvGvhJujojMdf/ky9F69Uvdolqzg3sG9cMaNqgENDzlh2cb5aIfPu0cVTfCW5ER8scijd
gzZrl5pRHfPGZaYhqPCHyXut8rvU/XI9cMk2CkMcBhDNBuby9iYYHV2LCmR/ebmiursN6ohMqfkh
uSP9cyu77I9w5J5j6my4NTC5rEL/WHtGF2Ye6cLZJLczV5G9y7YOCqkg5rfRLQK7zvvTNBMOsqzc
x0PMtV4bmncQ7/L10KVp/BcbiBEcmMBb5eL+Su1RQAYg40nn9p8wYvHLQLX8ugnJWd0Y9tDBQR6I
wtrOmWm3DmnlUQ5u/B/URQZdJ7b4B+IGilty+3d24d2HEeA00Vi7nD6mNjWySnCe6DrQqZWGfpQ2
T91tWQ1hw9Yy8HUOUuNlcAIH/O8KZ7/0RKAogVfVMeIIAbS9J7o5hhvrFhsJvpbDaNph7s6Kx8Hl
RsIEnqyYHUIX4GJ2aSGrU7Ue44mGMlfEWsiBp9VX3ngffdc4XP9olw743tb2W87COYQTqyWdsZn5
TN/ytv1QDpYTzpn441ci7ACBCSAaIurFwA0Kk0MDEXKe+AVkIUj+DDK1NwDFXMXnka4HFESbGLCF
x/I+2egsb7amiSeluWToZ4x3mSt+zdS0FIakH2mTJtrayShw7Lx95lk/j9qAj8Rr6GhxkNr0jfdr
0PwvveN/uP6VLgMTdg9hD8cXIizGnnFf97demjfzBHCSUwUNqQDg6JNl9fesAOJDc1PFa0Hm5YgT
mPXaVNhR8X3vFqJPgWDNViiRaU1xHC0f5NnOUv2F8wGTiwcPeifAZ+32cASIahwLkydguwlz8UQg
Q0YqFSOmzCU2atet3o+a8j4u6ZZLBp8WZeJPTzn/ZXXRnP15cxC0sWh4ghZhQyPuqxNVD0w5eDfK
xKTtw0p05CrmfUemj9f9QPLmBRIRAFKUuwCTvajCzwZvK7ucyqSoS+S1wtTD1s5usoy+TUKLu7YL
BYRJF6u7M1woI+DrqhhoJL6IecqtrgvSWAsH7b1rNG7PiMgIfkJvfYSrlnB+cT9m1hNArYd6+XPO
oK1NAwDcNl0ELYSdk8w8N2yUKnH1nwb3DUJr9wX7WrfdyaQqvg7JmTa2Jt42i2A7IMZ9vzTu51rZ
lnhJDga5wSWTh9XifWr69FCbfaz4lAb+sffXGNaFvHKbBMB7fF+c8QsqBHFQIQdE9tGNV/DSd3ED
KUUw7UeqR5jkPG95E8qw2EWc6t0mkqWby2nt8bK0WFj5UHpdfl5fj3TvflvYV2Ny3c24a8FCXxc3
nKEDat77wrgxXBURomIt/s4BNdtzVrpZ4ot9dKhxn/WOAiQreXdsH+e/++VvH+/sWlycdQLJJx5W
jrEssc81jIdOizkDm1TzQ2Xay5FPpLgFARMPF85rQJA981gMBYHeTFscChvMf8baCrQYjeUkAE5Q
pEHSbQC7CC46tHcuiOmgpubPuYNtYGIIc0sE5Z+DarEJZxa2X3C2CaLEYXGM7ZO6a6xpQ5R1S+gA
A9bn0N42V8WCJHH6nbnt72fmaq8C0i3DW2+oHrz6G+k5xlYVvTAJVuD9mjY3PjNCV9/aCItxELIu
P7IhsowuqD39yXD7oAf/ZOaIR9Mffo5VoUJRSY/I2X7u3kk1d5vG0bCfbUmO5UYKzzv2Qe+GUKR/
kde928zdU8Zc7NQ1t8205ycT5JDj8J1NqSIHUrngLqpUTBs0NmNBS1eEzfyJMXK4HlWuW7jgqFvy
uXYxMsWgNUmDTnxrCtU7X1K3OfeIi/IhtBBXkY7bIm5c95gd2Q3UfG+hxNIUQfYF/ZVPnqJpr3DC
C2I6p+jnKdNhkgBSbTR3OTFCO3cOk/eVTjQcxo822AKo+HZ9M7fPcXHj/Nf/ULJ/7/sCdAS5tZlt
pvKgLQwjJ03Y4DIAyC5AnTZq6x+C+IqLTpIvAP+8FWeh/HY5ReE0DSQtWljlwqoefW7Njz4FsldL
GzeA5EsTdT6tFQTAsqOGIQrDQTkCDcj9M2AVQDKNJao3mveRj3hoOMdBI7DkKoKW9Fsa4ClAawDJ
5cXYxmCuqVh6WKLjVN5bVTudZkB2Iw+8pB4hB9Mn7SdCWB3Va9tGtKxUBD+yM3L2C/Y3r1Nplb14
KzZ4zg+1rYUjV6W3Eski0DvZyObQmACWa1+Hw9xQW+gCTT5y5Dz2H9mHav2Xdpscptj3Qv7QHsjP
/pcVl7EIVUJn0q95Zn37+1nQzlFuN1ID1suJVsE6r98IwcEUXsw0SzUhIPXXM2O7KA1kcL324I2G
WEhz65BXtzWhUDeELnngU/UXEfR8X3dhWthGUYwCxlxXvJSm/lAxrgihsmv13MQuSGuiGGg6YPNc
piVce64xzOQV9f+2kD2qdnHmwdQJFjJ0UNAqhqgH7ON6+JI0L945oblL/HqCAjFzYWO54S+lH5aH
PGahE8xTVL4AO5bwT74C+S+RyXpv03jveiazODCDsDmFKdj08Or4TvOo5J/F05RwFrL7IdZ4DDWC
sgzLMZm6UzGG2Sa1ouxCKr7kHrWmG3k1GdtBr5wlWadfIhfxyq1Isc0qM1u8OTtt67p6fdrAYdKv
PD9odtw8QBAkwtOcBZp7JOnBievEyoJSUfeSBjKQlEF/FaReF3rvPUFKPQK1kAxAUubtbWsqIBQq
A7uVsYXYHitMHG0t+56N88vgl7+u7548evxew7a5Z5tnZOmktQRrqMh4HAgaMWMXiIYFdp6HOp8P
183Jv9Vvc7vIaDPapk2HFZHKKB/mAixepr4WMcimlg//m6ldXDTt1dK6FCtzXRKL/kHnKR4Cz9eN
SNQdtvP2e0G7gKg1oiFoAaDB8zxGZX3bVAdrjrqv5MNQB81d++BieHZ6M4726bpl6R0DwlRQD9mY
Pd4j9XkzsbrtYbglY/biVmuL0i5+572H4nLcYDZB9cbc+JX36djGhYw6DiY78U+9dxVtNAAtLIAB
GYEsTKZZmA+psMF7UDT8ZUab7b7Psn8gIF/dMl55yTyNTvzni7awWIx1oK4Ettj3P8HTlxVsNKj+
ZsOqPThcmDQoJwztW6kAvG0cVfwn/yZe+0VDXgwgB9S2tYt0Ke8sR0BkhSd2MBzaFy+LZytEpV5/
Yx/cI6gImk/tbXHXvjb90RuT1T8MaGdGqqkq6QP/7Hfsk6asFMzB250jrgOeONzlP4YPzQ07pBHY
bAPrrSGP3Y/8oHptyCLQudndN09z06SlgR6JLuZbd9UxsPDnPHPgDvy9w/vSBfFAgz6V2GExNw89
AdlC2/LYqtBbxJiEoqyvWs/OgUqXpyv6zzxx2Pzc28WROSoT0pBwvqBd1Ka6O7DJ3Gw8d9+qwxoD
ZXekj+2xPUw8NiL0uLNA1eZWLWwXx3VwBPiY2+EJK+ZA729r31OlM9veXDkK/i52i57Z3KNYl3Wv
vy2HARqoAbiInzchPLcJ1K172fvvfCN3EdzeVJG9bU3DYPFgrDBix5vhXjD6Y1jGpF+bMvDQLA7E
Yv1NXD+3vYvr0OfORt3HYscYishhHq56SKGWEjlReepO06O1RunD33xFF6fBxDAUNN32tWOW07mq
vBzdrQwSltZScEwxu6niZpQmplsH3wUGw0fxf7ex1ejbg2cimIi20tCMZNYtVLUB/NCMKkynuQr4
YMwhOB+AvV7oL0YwmyLm+UPqY0ILrGl9lAldBVqTpSLnv2q35aaJfnLG8ataAwjRQluawG/BcqG1
85vFGz+YmaHI4LZ/cu/S4ErF0Ah4E/yLOcGs0cbM1AW6b7yOU6pFBrWiyYWKXIdJtNEOeKmaxZeu
8szkLkFnw9jTacAqPQcJOmQC3ybw7IGcOg8Mu7qzKl9VS5dlCvjSoNf00JG4EGivMa3fmyZamf3c
5SfKm/421zIRe6aRHkxOG0WOJ13hmb1dnDBGUVHoWOCSbvM0EO78mJvp46gvkLvCE9hwuIqXWGVx
+/tZEouIbloT3yx29gEnKFrGW2SWRjsHXT4orhDpdrpo7GAwF22XPZlCbvaNg/c1B+iCujcN1zBt
VOYgYDXz7sB6iFhez3lkKTNadf+1t7tOUjNvwIIEe4zpesgX/jou7Fvr8Fbx3aSVxXNLuzuEAUew
lvqIFrFNT0uVWkFurygqQg/FLYEirDvzSB3/pWzJqc+WH7qoX5aOnhwv/YuHz/kv2bnQCjxL5elY
M1pDR382oLGtKoTJP6OFEpjjopO7H3aya88uS4HFOryIMF8VOu2zubJjlytAzXJDYD0CaubftvF7
56xzn9N0WnhCMBI5sglEp8YGdeuIqj0tywG2Xuv/W9rXNKgBFWRXB5agcISBaXEyPLQDLxXrkR02
0CpsODMs6GJCcpomkGz0Gm5GbTyUXn+7Gp8ZkKwlAx1Yr3AEWYA+N7a7E/wREI/aWJF/pt3Jadyv
neseVp4dU1reIOg9i9VrFYmOaoG7AhRFqbsGsRegHxYN5qw9AvIWsjoPHXGP97jieMs+2tYPA4m7
txG87jLSqrWqUYdgXpLNRZSSNTQnVXiUeSDQxsAGoud/iQavtAnvOabjykGLwJnt0KFamBJMiBUK
31BZ2v5+FohbsPumXQFLVu9F+vJazTcAJYLs63+0swv4vSgz8OrDB0vkB5317PoCZEe3HfTsrgdf
qf+dbd3O/+xBdJ4/wRcY9Z9ct14h4gkQl7C6p0w3PqK+9+yYs0qsRBbygd12rQ07Y2AY+f02+iYm
SZkwcGPTD+V4tLXHdk6uL0wa7Dfat03FXLMvntKZ4cyYWgSWpfBCDYDYsAL8KKxAEVKXhyGq+alN
qMKo1Nc3PDoilAcN3/3JMvXaNRcHKJ3VPk3EOLEy/3V9XQoTewApt23a5Q1MzMSLeudhMUyFS0h9
/Pci3N3H0RvSFuNo86TyH4r5Xtenm5rYScXfrq9E6gRndnaJojCWstdmC4GB1XqYrelN3zVf55Sp
VAPkhjAna+IyBPXH7jBlvY0+qAVPMLPb3H3xBZiEFW1s+VfBaDagZ4Cg7WGjBlvtcWIeTyARGsx6
H4AEQfFZZI9FlIUwxOFu+gd7BpN0KQgdfYSEZXVwGensF7S9a0iXUHTNxTPQdX6YtZi2WPRVhdiS
Lg+I7026E8NR+2ELM+1NrlO4hOhXHjfcISfHz/LoukNIm1oesG24c80tNuyOj7U62jIa+FCouJFP
mwAW0AD58oT/sxa3GPmN2ta2og6YgaNWtH4A5DsovO2sPRid+Zm6hfu5gObWMziLqmQ2Gh5ylhcg
bejYHXCy1un6D5Y5FtDcG40CQB8X1OjE13Jr7XEWB0dEqLdg/Dao0z9neUf6BgYRpAnAczt7fJeT
i6WEvhJyRe+fhT5ZmJlc8Ja9vhTZF0bNEWQyeJVf4uVEOgOrPLp4m/ZvaHd7qmkM1b+/u2e0qcsW
vPTx74PfXUDnaaUqDUBZ3Dpfws57OlMbcndbQrm6YZ/3AdPS0EbFH8qzit2SXi5ntoydVF8+lk7b
b7bS+/yJvI0nQKw+D7GfaHfFWxF7h+tfRzLUBx9AHd6D04P+cA//HBu9zwdMhaFK++Yl4gvGPTy8
pUHSC5V2I+4TBwmCVkdFdPvnNGPvTe9SnnExFtF3WQntCnIAV2Eg1urQQInk+hKlDnK2wl2QLpk9
rtYIL4ebJBZm4YWliqDSWvf5Lu6ckHpW6xETS+kOaLneWKFVxxNizHQaCzQu0+MaahEU72OfRmV1
6llUgI8xUumoSB0V2OstiiOY77F/c1Y1qcvwMwrjuXPmMBN3XlkFJFW9rLf17Ks/gL/+x9C+pj6O
zJ1m1LeTvB3NYLX5o+kALDDwmK71beqQu2UhisxV+h3PbO6yB20BUDndopVF7nz+Ivrv1/1EGnM3
Cg/fwtA1sJO71FH4bZNXAA9nK3tqZ/1geemtR8cf181It24bXgROBo+HfRHEJN3iAyIIr7crXKnD
8pWvXhWJDahj1Algoget6CbFIdic/OKDnVndNvfseZGmds11DqueWfyY9OYxZcUdb5YvliWSxnUV
zXSJxi3O9pm93Wa2AgBvb1slyUc9NHqniLq8i2m63q5WcUiRmJ00tGWnyojdPvtWeqDcGK1WUYw2
/5U23S0cSjTggwZNFSQZ9/Ag3aYl+vrwmmxKHSewO/HZK4zlpbBr40ve2cjXLb+OFkJZqIELGFp6
duo9+gBqxUDwuEmBox24udtFDpuqZ6gu/1iJPUdmakxgRVmg2+5+HdGg/2LwFS0Yz+fDAfOH91qT
kQjUnl/soXxttOVGMP3JSUkE8oI7V1/u1tSMh6oyboaiva+BKyosnQR11j7mvtMdOJ5lAyFfxjIr
40KbIBs2FkAeLBiGyqrKDcqsvslE/gg+mGit+i6oMFQEnsUOlIF2XLUANetrh9SGDceiLUiwLsVX
MHXcafr8YuhotzJxdCp6KjSHBqbNbxrfbIMZsvfdSmM6sSOgrZ9ds7zTbUx85zYIy20/yR0aNxsG
3e6m45zVRx84anfBC682aKwJceMsw0ufeadmNWNm2TcYXTxi5DUiokmEXzyV6xgjf78hIB3CMPSJ
QshmcrqHnDVutGo9SoJZhSZw3x/RnPlsdT5YeWvnEx2HBxs8MXk9/cSYAV6uvflICw4tz7b84ubN
fAB/0/feMW+6FYA7c+U3+PpzLOzqJ9VXJ/TNJQ0yYDGLZWiifBXOZ7ez0mNHxInh+HV57oWVRUeo
Qng+iOmtj+ta3os0PU3VfMIjDHIHXprMniEOkC49DrZ9P5v20fC6Z7Rt3SdhZC48KesPY7EsQAzP
TjCmDIm13T6TlsBXqB7qXt9+QjUyHgcjDzLCgA4stTHwK+SdVkU/jDNBCdZ116BZ1z6q1gGuwfvv
OWJy5HU6jSrelyESrxbUHsS+TTFhGCwL2hADIzSqZ79LUDPJ0MDX20deGms4eXTY8nttg+34sU3r
IiqzDEvEvRHlBWtyjMJVP3te9MFKyK2jsZtZH7pgqseY5s5nYfMDNGduyzL/wnV2as3u1fYaPcpw
HT01YgyRYAeent/DX++cfkYliHxAmpSBudlKoRLa+L72alOgfyOOMcVHzFbZRmzX+WoE4NcyXqdM
QBbAHaE1yqoVTj0toLAfm1NTubdCB9lp644RTnpEtSwmXgsY9gSxMIB4XyBxNQZj193z2mxCNrU5
hJn6BhRdwxQ1aduElbd87VhpR8Y4vHQlRBBQFMT4rgYjtu9/8/LZDLeWwNdKK7/76/BSLJPJg45l
NfrlIPFnU2EGGItN6rrwQ41wHYTRvh3UxXrr24u418oRYxqQHQhmzztN1DrZs3+a2CigC5Q1OjJH
PDDymnmPKeTI0ADsv5nLrEEheVjiRvR1MEPVNVo9Pt17RsUCZEqYveiL5aEt3TKqNf+jz4zs4NSp
ewKakyFrAtyxnyb7MHW0frByC0z8a/lWuSkLB+hPviCrxJ2MIazJs91TNpI6hLhbdYMC2nPPzTjz
9A+TWB70Mp2eK+a2p8xc3UPRYu4tw7xvCFzCjelmCTXzHwavrLupXV7tNfs4dEwJTJIAJjaNYKia
2MhJMYn//rrqMVtSL1NdJharvg+6e4vhJCOY2/62nUwAsLTi15qiTmZ50AShn6/f0JJE453xXbqv
9WQegWUt0abok6WG0E2qKpTK7kdMeOF1tyUbkO3Z2Zj7aqzmeigTTeASsAYaCAoVp16PSg3KyBTF
wID1xgGNGJDb1PdmW8Rz0x2vr1SSL57/ij1HQE1mR5ucvsR8ZfMlh08Tof+cButULZMie5NkV9tI
2zaXClaKi8ZpPY5QikjHMmHzGpgMnF7Z66SrKkyST/futt9VfjyKY82zLQEuWnD8g87WU5HmSvK3
dyZ2VeeVmlOep0gozPRbwYp4gbhzrwE42qxhhvShp7oKPrQ5wy6HAS2fBVFBpPXOxRzWVBs16pFI
puY4xdBN0CXuw3hjnaDXiDgdbswr6ecimv7pSSASVRNUkjq+s77b0zZzFqGhi5XgGQH8uAhWbQiM
AVEDMzGqiprkA74zttvdrKdjbjtiO3ugM0JvlwZOOSiyU5WR7e9nybBjoFMsUAnHdIbxsPT0qapU
rMASL3m3jl3+S9K1MI0CJjrXC8byH289LqyNNf9REC3oBsWcgfwbQYRwG3pEZ24XTtLCqISTIV7W
NoUWE4D+U/5je4rl/vzYM5V2ruQwY3X/NWfvihQulDsWIWAuE7dNaUTMaALdrv88Or2zsnvwWd5g
M6etcAnk2ESr6H9uWQv4y248quqWyYAdkCExsXvQOAcidbeDQrfHDNSUeJZF06EpgDjObqDbcTdE
aaBF00foA0XXg6/EC3HNoBGIygvs7Uv6hJe5prW4Zoy+Arci5tyPJisnha/LQvz5Tbp5zpmvQ9ai
GnJ05ZL6/0i7suXGdV37RarSSEmvogbbceakM7yo0um05nnW19+lnHN3FFrbrO7z6PIDBBIEQWBh
Yc6dUFd3g6DSutJcveZ4+K2O1W8ufjkTK1FEyQulH4fMy6ZIcv1OjJ3czLqrDgSPbqeUpl0HWezg
ewK7mqXJKivAmscIFIXnV3bDXyLXCCY6JEFww7I58y4Bz0hfpjlADfG1PDaIlWvlQqgbwwpS7WIO
onsSB/sob3gQlU3JC5MpuIN1ZLQZ9yX5czckZM69uouHva+bH36NoDiUhdjqzfIJLNF3elXf60bI
y6RvbTTeubAkzM8lJzN0BfBXjFqt5J4sib3djIjdTH0/yoDKDIr68ucrDDJXpJ2X+SVAXX3faqEc
NN/XjdzDlmuOasbpc1J2lhChozUnCqpvWu5OWTV44mSaHGe34X3Qr4kUF6q+QJKwNYMsX8gS5qDw
Qv191g+i9t6Xb+f12xSB/AVQXkRF0YA5NSNoTtKoDwtPHq+n9r1LRGvkNRxsnH9sE7psYKoLbRvj
3oQiVWCJkFGJzWMTd7Zu8Ei6N66FbyKYq7slmRL5E1Yqrne5ZFoBIiJgdWkcPffFxPFnG2sGZPNn
gyrmgJ50OfdhDKCtEhdeFKi7bAof5ELtrDZNeTHCllYyQboVBxyvfLYDv8ELewbyHXUY8N21muJo
eRoDXIySFcZ69MhZcC6ijVONNgWUSOA3wKJ9krKLiqrUhrTwxF40qVAQB+Sj92FWPLZGg8fxXF3V
Y3qpSwgH/9gO4UpQOVmmuYNZi7FDHVyITaxB1aTGC0H6mWjgOeV1ym5t3FoI47c7cdAaRcPGjeD4
FZSSDs1typt5tGXtayHLGq8uB6OSIyQNIGTwBc9XNNAIiM9/sVgSZrhrOua9nHhAuekDPfNz+AWx
1GihhajP9IBtcL3f5oKtBDHHSm67OhmQKPG0GfVBuXAlIIdDbhPxthgdU60BlxNPav56F4hpQAoc
KDW9G/rW1dXishr/5t4G6xWGS6jAS4Akm3FEk5nmPoqDCBHC6RITKR+D0PiZ9yr6+7LsbgjRFNR0
Fxhp1tJMkXvgeVuOu924u759AbOgpiSVUmziC9KpdkSQrJhmZKNrlEadsD9vJFvOAyOtAZwHiSl0
ZU7UPI+5qMwEyprBR+9XKDcL7xgc+EDa+ArzdTgHeOuhjxAPuwdCEhRb2foa4ElJUeth7mVjWVpL
z5AjJH6/H/Cq2o9jqr1HWlG6ihRN930/Ri7MQXNBNzP/6EnAa+PeXOjV1yz/r05ho4d+lBnQXsNI
vAjstZaRot8rKq+yuOPECFsh9TfVmaVWUdcABE3Hrhr6s6ZGr0nt70Si2Gqc2ECg/+qVQqTNrHsV
aV79XtvNObrr8tDPkfrl5gb+ZSsUeHGgdpBZYoIWv47jSPGNzCO9SKwuUDR3rrp+3ydAuvgyssg6
JkPTBFTGrhLFPQhq5Bek11QripTYOW+HW4d7wQD+/8cs/nK1E7LciEJQm5k3KSB7moU3P/Uvhqn5
c/jIJ9Tw/8Usn7ES4+fIgWo6xKghBgjUyvyz6HjjeZf7gUlPgG1UBTYFZJYg0GP22ZiMTm0l7HM7
u3017yJTBIB5mVSgWfWIAW2tz7mQt6rWBA3fmFSDkwXIP6OWZORZWwLr6g2HNrJGO//V5bZR0dwe
d5Udv7WZbVjCaIMrI3F5WKytQwQTkhFqA1NyUihMpCwX+nRC8Bv7/k0ctPqjSUq9BpyuRhZXKMq/
ACCAgAfNY4h3McCDjXhVLZAAs9dzlF4q9c5sjfigN5HcW1UpzqkVC1H5F8EcXjGo4QFwhtmLzFmR
MHMlz/0ObktHvqkpb3zphzGpd+cPwSeagTEdAFz0hUwO3vhk9ARmnoC/M1miAoq6+e/sltBo19DY
NWkKit8aI8xp7Jh26bVeYPMACBuGC3Q42FoAs8EsRrbiG8cNkvwqpGdhX9jgWopsIqXHTquumnn4
IQtlRaeax6K9cQOBP1xGdR5PU4wcYK5bWZkbaZgTSDV8KbIMVZhu6n4a3arz29tu9PUbIhS8VO8W
sARisaVglEXOmU03IDeLPm0N0YSkoL4GTradPAYfuhoc5Nl4IzoqcGa/xxy+KyOL3bCP9qgAHTvd
pOf3/DOpzO45PgKAM7x6TumP60afhi5rCs/wZc2au3CgTWIkTq1qbzOmK9lZU+4wUtwFtO4xH5s/
d7wY0oSAGmgwrAa7/LMuIeFAID5MiGxBxj7sq+tRH3jkRVv33zdJTFQj5LkxqxokBdNrEFFCG8+3
EwoksSi4TecNe/hGl9cLtJWGAa4Ai6uCGw/8eEyk3QPkJ4JiGq+Vw3is8Nj7nHiNsXU6DR0e4mRb
yS9pbCpwKvMhGXRIa+3RlomV28rPyFN0imoGra05Acgl4/EDbB3clYoac4RIFZWRqEFoPGl2J+gX
uOSe5BFkTEXpPzeJ/FoR0+PY7bJdJ3a70pTZzilqylpNIXSggxOnR8yi8nQqaVaxH2on4eYHNzcS
gAYRUGbQqhA2VBVDPfejZIKUtmwtSQrdUJyeqlz5CSIUNzHJQR3KCy2N79W8vVDrgdNBsHHP4SEF
FkIw/S80acy9XhdR2xsD8I5zJVcOZk1eqgL6gmYzPch5w5sPuOUWcRwJbgJELCfTu5U+NtIIQy09
Xw9Vpx3r2jKrEgGqgCSS0F8HRcS5fTZCMH0tkQmGp8KcxxKkiigDXLfzhaA3F5gMxCnebC6iIiKX
hFDBACjmewAmofJfop8QWR5dOmh9fUC/+YWh5Q+6QDiedVOfL1FsEws4IvtIG2Q8S/VC8rQOoyPm
MRUOWTV27vnDsPGaRzvEMlsPwRc4ehnT0JoyaMNRhGnIzWtdgg16VLKZE4MsS8MeuLWQxQusYle0
p7YZsLyFp4yZb9WG8rsRlV0SqM+pGKiWj2FBcxM8pXLN6W3cvCvBOQsYnYKg62TSV9MGM1CRWMmB
pvNVl+xlBzxvKDXTXr4NdyNe+9x+8U1t0ZS1TBcDryT7Cp97GejSQoU1SsPPUOqXUTrKfTaLBcKg
0bTa2SgBMgBGpBPKn+e3c8ty8MJXJTwuDRkpye8rXYliUKeA96AvOXiaiyyh6ly26NwB5/efS9JR
oULiU1PRqMEchxITEYtSh08jZuZKc7sEGQ+FfHNeypZ5LlMsUTBFGwi84Xd9hqbwBaXCoQOQQzkC
1dT8MPS+5Zy3LY8F+8eARRRn0XjMxMhtYuAhqUJKUIbBjR9o1a6upIyidSQBmibCmNOOO9X4dEAt
qPhwG4iEGLBMtD991w31nMgPMJrAy9Phbs7HQ5Vk16W/IHZE/TmmcRrtJXRw5H5IIyG5kkPF1VKB
pkHnZDOmQJmkoKUYPCI6jffn1/30if35ccBYyQZmWQNK+f3jRCJgTs2SX5Cix3K/3JCApunu0Dj6
oX8dRG7z/onlLgLBaiGhPwtIEbYQAcAc6bUkyEF59NYCRKUON4XOm3B1GuQsUpDclkBrBl5j1t2p
WVeiaIVX9ECLH4MDXB3YqLGKcLDo4JdMWlNhr/JuxO3VXIllHKAhdoMsZkhYjO+Do9IUnQBWuxtc
ydE/+FNWNpdyJY3Zu8wwS0lsIE2Qf/faPgaWsWqeOAZycjK/r6TBVI7LWMrNNPCBQ31cyAFKV3oK
7YgmR4CiaXvJn+dySv/BSGTOSxGJ2Rx9ZkC8PKMylR9jW6DydfqkWkDV+wBPRHZKjcY6rypPUyZc
DCrdr80ey5lrv80ixouLE76c3lKMZoz/GfVcw5MREiT196jchO0tGTLXKCW3jlJHkB/yoKb1ELhV
MLpGGsMx3Z/XkWehxrIIqytayfUuasMlveQprlpZ/n66AemyI71l7gD0KGdNT4IpRmPGr8e5DgL9
HBqT/ELUKmte0IDyHmi3P3XtjCAmNBQjDJjLF6NJwku5Eiy/0d2IvMk+etda3j3COXgGE0yJyRS0
eAHj4A0XRlXaY/WEh4bH2aqTNxOjEuNMkBtIhbzGyWttM6WjHVIZHLcUCBXFekff10glGmJ4MPIs
OcCHL+fF83aOcS69JgfjJEPHWN9NeDuUAD6KUkJx/dvnJfEOPNubUC+11jSDosgpTRYAyE5sk5x2
V9FhzCyUL8DZ1pvOsEt51f9/OZFgBl+m+ZooTn4/DmNfgUrGEGCflxMtZE9342uTtqjE730LPR9c
nrh/uZm+JDIHUPIjrYlBMoL2nflZx7gizEWwCipQacJ+GpGVQSognJw1XrbrW2j+aUxfYpmDiFoJ
xsZLqGrk9UQjRQFMu7sFB/JVrSoHkHGUbhvnH7IWXoSa/KORlF2FnnfLFNAnSYYXpUpSa0LLg6Wk
/SEwa6dMeHmebYv7+kTmCKPbPwlFvIG8jFwMoLsp/FetfZ15TKubhxcgBPCPYrrLSfFMqqdMCAus
hN8/CsOHAnSqFHEDkMVw2PVWkKA08EDGzA02bO67UpjUIMq99FhHEGCpVLKCxAIr4THb1yblZ7k3
jXkl8zOPt/Lt2RJdywZkdqDwcUVHDWjkCD4dwIBtK9QHri1x9D3HsrauzbVU5rpO4zCMRnQmwk2p
IGUnVgICKIGqVtFboOZEF5Vj3vAAQ5vHaC2VuawJWikAGoLUgU6TJbmBBtcYYqBTmNnaQbaMnyCe
4mXqeKoy3kIvyzLsQywwEh901m4H/ZazmByz+VR7vYXCNAODGOfoKqK+p9gKJtwEFNWuHqBRbCH6
Uy64XnDrRKzXkvENqT41CSan5V7po6h1Ycjv1UA4gQDXOJnTjWdsH/sthITHiWYR1XbVx0JcGe1N
DxzYCb9RkqcWc0sDhpLUnYK1jFNXQJ+Eu1BbEYK+f98uQW+c7Ig7CUix8mIRnpkwF3daB2ZaA1zj
9eljIB9VkRdH8gQwd7OsVyDx97GW+TPxRKd7jZGlBqfrCCPxLeXDtMeX84bJkcg2uRaa0qf9AIkz
riy1M62k54WKp1xyuKLQxgdEEoos2B1mv6JldpEiY9nUiTa6Fe+DXdfbKehN39G32Dqzk+NBxS0O
/otlfslltitWClPB+Kr/nrnMaYrlzIVI9dMBWFIpdcx9xnMl/+LAvqSyeyiLvV4M0HZAaNeNoM0b
dxm85kxV0IDJCAMEO/p5fhe3btjVCrNvOVCemrj8oGkuElBvp495KLwgj31IjbD/m4hjQeciIQiM
CrLR30Mro8xFtElkuGfRXUWfZ7uU4KILqjsB+soaS7UGW7an3FqKHLTOefIXczm9gb/kMw4nTsA1
M+aQr+rU8JZ8YALWb6sZLVxO6Nihk939GhsrdjrEXc75ld72PV/CGVtGiSXKSJbjKh472o4/fDOz
/YKTqf4Xy/2SwljunOVGO8jYTyDpDE9TKW4LJ6Ex3JxloE5JxSeeYqeF/M9T+iWTsVuSdLM5DYDq
Rj9QrUeKoyN0qVnhiY4uAwL/00QOOsM8NCDybv1tL/SPbLZ0VRNVDCYNW4okPTpuXpKCNzlqe0mB
8kYrEyqOKHN/t1q5kMQ5QTXOm/t73Zqc9D1yMtqVVjyDJsxC69iOG0FtGstK5qL26tKvKzkdtEUt
HXMwXYLZiTSEWN8Wfy1xWzyBsbpDo6h93ka3XdBKLnNCwU0yFZoEIyWpveR2tMZDHf+utcB1hQbW
zG0pcNEDLxLY3MWVWOZgGk1Y6s0AdUd3TF0RIzjt1A5xg8mBDbJZSrQdcmWcA8ndWOZElqWkREYB
qWlHJTdz/hNZwcsv78v/evm/i6xWqjIHtFZ0vEHyIveKrrWm4CnR7kqDt6Cbjm4lhDmRvTpI5iRC
SFf2F9kI5wr4jpqI1+jWokbRclZy8xL5EseGAhlegVoUwmr0drpSs/hHIdXHJK/tSi85UQfPQtle
8KFPa60cIas3rd6ebbTYvX60yOTimgwo2fGLOttRyEo9+fthrJqxb7MeIlXNEimITwuaoKFzly4i
MzdA5ngCvoZyA4Jlm07uK9CWEbDeYLIpC+DBBIoeA0AgGBisCN2mcD4FXOx0Fd+TX6JplbmjUXiC
aedftZc8iu3NQwlMDSY0oSApsSvdjHlANA34rD744deHKeVZ6aaTWwlg1lU2gnqqfAgQmwQx1aWv
/xTNh/MejacE47yRrEBFLsLI2yY96CFYrAkPx3Ba4l+uv5UayyesfLUhBhna+zE6ahpeS/23EL2q
1XEOr1P1hVSPgfZTrh+Ah7TPK8ZbvOX/lVRh8LsaDTII3LTAEvTI7rWRRmrGc82brmSlHeOaMecm
EBsM8PTKlLa20tH+OrWR+s+t5mOZ6ysNNqiB0ZFsBRilxZG+6VhWwhkP3ZJwbuYFIhhmqS1ogoWt
2HUGQYM+mnHOL+j2dbASxnhmA+9C4CegaahA02A3XaW2bxsPyE+PjvJWerwLiGebjJcGC4DWKyO0
M8AfPUjHdhB5Ee9yhE49yD9n+AROIKhaKKGvEJw2ynOwk0JQOEePjY1XTEbjQ/PHRffvZ4Gd+RGV
XQcSDqik185Efd0WCis71E+tpcc70LhFTuvxgiWOkSjLGqxOQtGYXY5J3ugUE2Eg2lVY3yjTvh05
SJpT/jFGN8aVJHGYDkGPtZTQOmtQTJIbkT8QrLSlFfIHuINSF9xSHc6DbAkY0c5FE20ZDJpDwWyz
1PdBhPZd0zQhAlqjASFFH4YjSdeFwhtwvCkB3cmaiKGDGB/EeBWtN3t9RFEKyPqQiqFGoz7gnLMt
xwXI4D8iGIei5OVgKB1EJHViyfox03+axZ82TGKr1jKYhWriKs+7HDK6+lcRv3a4uCv0KnbjO8dn
LJlM9nytBTE+ow1UySgWZaTWS9VHA/ufN4M1lk9ys1Nj/AIRvS7su8zk+H/eTjHOoyxFLdQxLNcz
ZOAF5tmKDF7tmiOCfVulatgq1UwQlVe3XUDsSUo4SmzZAiILUJjomEZ+0hrVYny3GJY10EGFHoVW
IxcGGDTQ5Gr2Yz5xDG/zol5LYzar88Eio+kV0GmXyV3pjrsSzUUoHYu4unixG08zZntGok2pumiW
CTfovN81/b0vBRwz34oPvxRCz+h3f0DAWqQTkNh7XQw0k3E7zJhNmOWO2F0K4j1Gg1Fw6D+cN/kt
o1jLZHP7vVnNvohF7PWfhX8MkVk4L2DLna8FMO587PNswFherBzIbYEC1VEx6Jvf7cQjfOMJYvz5
NHZTkSYQlI8qsNIYj4PO6lZOHGGOOXa++WpZK7Ws6uqOqmvwhWEoG3pRb5cUiXaRPAbBTvxFkPHS
aO0pwE+r3vmFXJwc65vWMhlfjhbbMm7qZafQRDEFv9s+tgzMRE2z2epbTo/K52uAkUYw5hgMy2jn
BZqKcblCO5G4Q/bAk4b4AW2xL6LU06xN96GpW0r/MWedjdF3VpzK77VpOuiiuguU0OoykZIIs7pa
83Js8IzL5Gzn95LVxwWtmoFjXVtOAN+pyxIQ9CrGOjCrYsZgHtJmGcj1Nv7l57qT1o1LuuOsEzsk
89Wo464gwVs6IbBNZI4hbJyeb9KZy88MRB1YJ8AhU2GywhBd/Nw644ZZfxPBbARYDBGj1FCwKzG/
UE9pgeZ1UM9YNe+W3TCwb5IYfzoEcxH1ErBzUiDSVsdLPHmPR6DWhBHsXn9RC/4mjfGo5miUvZxC
Wi5VlzFei8rDrI77oeXRfnAWkMUe+O0yv2GBBGICrDsigO0H2S6R0CCG+8cndK0SOxo5nrtUGVpY
QzxW+8SElMnchal26NCBJUgV7wLcsj5FBCYWVG8KRmAytj+DN1DKKkBEhQa4BrPzuvR3BjqoIAJN
S3plxMdcfJbBNjUngxcVr4O+DFvigjsWx8q6ivVnMIcA6S+8ygN8Ru9iQkYFuzmg/OYIIFqz9R81
MozFX7xL0IP9pTlzKKI+qTo0AUJzeBzH/6066Kig4j2iXIVmdnDPy0ufTiIEr8FaInM4NDUdEm2E
RNWTaltH+tseZ1t/ChyTajqVu6W1AlMHU5rVViBRwUD6Comkiz/udGM+hDk3AJYMSjgRqF68+NOh
9+/F6KoFzuu8LW9dcWuF2admKlai0qO72ZM9yTV+JId+l9DpfbIDVHJ9Z3riLfFW3eGbRCYU0cFw
loAFGpFCE94UsKNCVdD33iMxH1gSegpDEuKxhhEeqFAqOWb4hA9KL4KCD4REYb73ya+64xCoLNt6
xrbZx2jp+1kw91iFrO9wdvoLKZSdUk4p/ngj4ZEE+Z6z8Buh5rdlYOIY8LEkEnpo4K/eM2DBiBVd
pK5vNy5Y6n53jTPZS+GQt/pbXnJl3woT0YAFUs8KDWY11O6sPpqRD3THVSOmPLviqcc4LXBDhwCd
YUUHKlybFqElpiPd+vb75Gq/p/vIzmn/cn5JN0Tq4oJHBiQcjTMsA4xZZOZs5HLlReLrOERWQn6o
Pscl8WQw69f7ceAHi4xMuO+KzErnN4PXA7EcbcYYwTyAIEeBbwNlOrN0oU/iUEuVCj6o3Uu7BXZM
XDQ5cSzwtAMUpfm1HMah97kmhnkIOdI18RTZnl0VXbzVY9ta9c581b3kRkMLaHQdYRIkSGR3f75d
COZUPPqlhQGBURN11VoIm7n05hTdtOC/TFrB7vyH81I2oh19LYVRspYlrQtLsfTMGCWisKoeEWDN
oGk1bzojewhrmWf6W3fIN5HMrZWWqZgHPUTm8F8vrS2583W+9LEcso/EASof1QhcIwv4WT6KrmjX
f5Oj/PYJzDU2+0U7qR3WVlSTSyVX91M58h5iG2GJTtBqAHYWcD2djCETa3AKjKkEGS0Yt8EGJCU8
Bq0tQOk3GcyrUkhbcGbJkKF62V3fo/nNzomH7iqTRvvljmoTC9RSYvlceryq6oar/CabcdD9MHZj
kSullwTxR6cne+RI7VlNrwZA1M4bKW8pGa/SNWVo1DJEmVUDWtjc6sRf5yVs+a31ZjGHDfwB3eQ3
kCDO14b5W/Uvl+l4/5sM5qgJPmn9vMZmSROu6lkqZ1xrPnJQ8mifl7RV28PeLBNdQeEJXsbFha4e
5piaNhnoSCk9vFdmd3IUuwAa5GflmQ6acQ5A3YQTOtd5JrG9T/+IZVNrZVIGHQFNj9eB7NYI3nqT
Nxdiq5yhk4U5DQNHMEuH5ZFPfQBmY3/RLPDavLJE9IIU/XUFeuoGuTYje2mlG7W4yxphF86FRfKC
s7ibdv/1BexDqsxGPWjBGedVLYgAcmR7g3dheFTLivOo37yAVrqyDymhHuZJmdTSq23fS1/Ex9Qe
LxJneo2cfte4Mz0SjN72ai9ykQQ5b0KbW7nSkvEs5ohJY+oILec0fygJ2lDLmZPn24qt13vJdqmV
9ZCRYYCM8GheyxTtcDSEs3rBkO/b/q7+SB//ArD4TeKi9epcVA0orYNMg+WX0VM5kWeh0pzzC7fV
eIKBJTKCh6U5+mSU4DxPvUp6owQgutyDv9nrLe1SOQBo5wR26J2XtuW3AK1AVybaTVHTZu5SrSZB
VRlh5Y1T5xVmfptX8kGYwvfzYjbif+Rcv8Qw96URxoMYTQLcY5EPo11EsmYrZuF7vqHmtjoFWWt1
xgy++LaZOSqesjIsEMmVcMaZyeqYlRMGJnqzNHqpdBfrz8V0IHNolyC2CpSbqGysjPDilK0ToBvo
qxNl0IyAPOa7rWigP24xq7Xy4vJFHwMLo0Y5Z2xz81YSmAvB7BJtKpW48sQaI7rGjAqiiimXPLwp
TxHGRsrA9Kc5gCIGItdsvsn+eHjmskErPRjrmLKQkDqCHlqi3xZFusNwusDKquylUyT3vCVued+1
LMYYajWeVVNKKq8xJ1R7BRDfoVjkz1bX//qfJLFDx/wi1+J82X+x/NCmwOpzydbbgg5aujsvafO6
XinFTh8DaW5OciOqvOm2c7RnpFXCBWcY04y26J4BizvmS1pR8jfozfXO6YyXRynH76sAO1dKqhOO
H4oAqGrJQ6guBsY+2NbqMZGinilTFqiQUg/oD+mqfkR2qHTKzti34eCCmoizdRyL15f/V25+SsI6
mMPl6MYIc+bEmYWP81vGObo64xxAFaFlkQIzbNWPGGMUprmipcYj9OYYu844iKntax9EsfDu7XMK
dHGYHOYELq/7fV6bTfcOQhaTyID8nHDD+mTC8xMzFrwIBV8QfU3dXlnorfv7KckthZdh394exJ+4
JDfYEI0B485kY3FItWBGlt6MqkWiRI44/pUnh7FucVYwLmKEHFz6u1gr94nyF82DOEBfqjCmjbms
/mwSiKiHyu6lt8K/NoEtIKbknN+ibVP4EsSYtBSkPSj8sEXJUD2DDdojRoRs3HSsB95lv2HbaONS
QQFngDPtBJ9XxKTFy7XGY0EoaKZfTZNCCXAG5xXiSWEUyoxGHiSxxdSV3EeqfnAjE+Q8csrhW9jw
Pd+UYQ6qlEyYl4dBG16D2QWD31BpABJejqgv3vQ6D/u33D6MpwPjgiapmJ+kkZP5w3JUTFnfd5Wn
GHPrdWBf3Pdwr6MFFqDmYmpyYouojhwSP1EuiqEIVM6bYWtVQSqhYCAISAdOiHkGPyBRXJJPk0fn
YkJBUUdjwptayBPD3PhzY6KWAsY3r+rB3SfmQ2pFXfqrr4u381ayFU0bCuYLYPAUwEFAjH535dIA
EqA213FDvbeFVVzlbqRa6n30a3KBZ+OirjZcxjdxjMctSJ5jjhAUU0JPDX5h+ArH7DcFaCBNkjCh
FSzOjMPozDI2zFmrPEFpQVz0ESg8rp0ti0e8+o8E5mD5cRihkA0JCprcI1SDqxQzpGwtFm3DuONs
z6YhrIQx29NFiVml82IIGHPzJqM+klymF+Q+3/VOfpcfai/19IfzQnkymT3yJSnIBFCaeOF4Ebez
N00SVQSJA4zbcLjGehmZqNkwE2MCeBmvjjGP92A7me1c9zNb9TFlMZgijSOPpxVzpESj1wVfhTzM
l7kzg+zSmFMHJXveo3u59FgXtdaLCaAJkE8THpLw7siWeJLdeMklKS3dkxzyhAQzx9631dIWRsxl
fgELtw6SDCMfOpzfSemtsEcPWC5QdKN7521i208gywpOJLAma+x05agrTbmdfWzXu4ia407aCbQO
LDTJdvv20r+SOPfKpl4recsyr0JM3F1+KY+Q15qPmBU1Tq+YO/U/6sT4ijBOZKkC17BXOJ0zOQRv
gtAdbrK94oCM939UiHEb6kBEkKVCGNJadJZnkAEOjj/9PK/TpvtbLduyrKtl68rZiNQBUtTxLSwP
IuHcF7xtYXxD1BZoUxdMhJZJ+BBO+WHSkv0wq5xTtOljdaAcEC4vSVbmEAkzKdHDGdTA+Ne2Wu4m
jO7yP8iQOiKvELq9Yv+IYgvQSTeNCtjnUAMZb2s1o5iBxIkZeBKYgvOgdabaBwKOaFYDhpK4g1Hb
57ddZr0pziXAUwbYtUBqqmosS4DaZtFcJiLBIE5w4sqOcl0fQYqbjDahM9pBK1u77Y6YJAxy1cRD
p9Lv9kd6p7zVt3waypO8KvMxLH2AT1I/7nOZuN3Bv+yQIM9/gS7AlXaqYgVe7Qy24DU3ptd7iW3u
hYfza3Hy2mfFM+udSEFsVhXEj8/hjezkbuzWu3lnopdxsCM04N2a+z9NfLIyGXeldkba1qVEXLEB
ZKr8KHqO+5DZNyQrgXFWwRCA6UvADjeO76lO5fV27wL7sritpW7/OF6Ydwv3puDJVu2NnnKQHEyM
o+a+Ei3etXNSZGQ/ZzH6laNJhlIdEQYRl7yKFLcc+kXVvX9D9nhqWrNzDJzyiYDaqbCnC1+kk4eM
FWefl31c37TsJzC+LpHGMg0nfMLCICwd0+t2l+2JK1/wqaRYt8eKYtxeWbZRVyzapnNOk/a1rN1p
ljgKcc4wi4WMMr9Q9W4mbh1Kl8n0FlYw2FTYCemP8yvHOiRWGyYUmtuhkfsAB0RJ0NyrHceAdwTZ
dxorgfHfVY0JomEGY5XejUN1kOwKdysml9HRCa8wpxH0AktpX3jpLrigLc5B+fROK8skvSSTtv00
C8ltUdnJ3eCV2MVRuSudheoo3k07kJwdJV5Nh6M1G4vlhoKaI4FkcVKOQtzRGq12/eDfNWKMyaKp
E/nJrghE+/x2niCamNX+PKsrjessL9puwmovA6z0fesaB8ywcur/tBpejlR0Uyd0Qk5EfVIrZOUy
LmnokUAbFejrvxrefEztpWccRfLn5eUItgzOPcpz7DLjc9QI0xSkFnoOaLwFr5kXok+9uFxolrTf
Cwzufz74LBZmKgnmtg44k2P5Ms93pfoyEF7zvXjej33e7avtKwoDOzhgGfNj1FiKHRzyXXiXvPDr
xydw688dMxYCbky5RjDPnEthTEfQc+Lkm/fpDVrHgJu+GrzxKccNAiYVr36TMDzxJt51N4k97AzH
3J23VTawYz6ArWBPTRb1YgVd51KhXZagPbV0o/k4YjqeysFK8bRluaLbpDBioDeWKxMdiOBN3mVX
IYgGxp8CzX+D4Y0mBYgAZSDdpoaWwLhTZf+/6cvEBVVednMGULk7RPc5+LlAu0/V9jKTsbwlF5aw
6fq+tpdNflRtL4RSCGnkUvWEd/mHdhE4gVccF36cpX2ve0h3tSfYFWept13BSjJzNEkTFyMAxMvR
7G3FDWn3GFwiEKAoVl2b3D4ZnqLM1a/nQ2n0iUJcIU2PSaA4fjnuJB/TIMbc0sLe0aL5/vxOnryA
WdNlYgA9agQkHz9VHNFBLlmxa+xVu9r38HU8u9n2dasFZdIjZgVUbLv41gWEl1/H12OBPRwpogOq
fRKdGHTgQS9OmhVZHZd1X7kiMEYBULVEBrWdPiy07ojarcWr107oRmhSbPb/vbn3PBPafjWsNGZ8
05gIxZzN0DjcqweULTA3HEElPNO+dIBz90qns2dnCK3FL/HJMzieiSxeeqW6QsagLRYvHIc/M7O1
FLBnd9eFkVhmw2Vk3Az1vnRlsylyONUYyQBhvYtx406DN1rihZ9kZ90xdwJwWIk7HqR7+9Agdy2D
2xqN+YxJGV03FFqtIiibx8s5Ew+T0DpiVrtK2R4zTXVEJGXPH5ptPb9EMvY0KYIAFnQNVlwEmPew
V4JjPQl4IN2dl/Mv/udLEGM8wyRGRbu4enO3QB1LF93mFOMJn0U498jmPfc23wOYIvHfpTyJMU3S
zWkCvXJFwrDxoxQ9EQzZ4yi1XA4nD5yVFOYhK8u+IfUzNiw/lg/Fwd937mTXoK9aoJvhI0fa5nNq
JY25qtD+g1pGBJ00Sz60+4VJJbjUvOVBxYP+niCT/uNnvtaPiRzNbv7ve2qgGFKpITWAFMUAJqds
jw1zu11+ycPO/YtH/ZLJXFFRrhQTiDuXrET4IB0x2gwaGna0zy+U2vo/0q6suW1j6f4iVGFfXrGS
FEmJ2u0XlGxL2Pcdv/47w3u/CB4hmFynUnlIXOVmD3qbnu5zRFt+Cez/telH60nlqbwzGiXjEE+j
VLb0EKN0EvYLeJ1lKeS8tiyFyk1pzCtR1kCO7BVn2SoOmPS6Fff5c33GrMN37RfDVhihRKRCCaAu
A5AyEPs/6shP8iH81t4JZvaE88Rto9uDGXv8DugfJnLTl008+kjpkIJh6yQkFWTy3D33D+MNyYp9
ZbVANFHvGXoSm9g6VyqscGo2CDE5V8WM3uSP6h5e4WoOpnBAEXbAztG/NlO6HznNsjbxHfmU30dX
cDmzdAHK9wRcfjN9mx31hg1Vs64l4cWRecNQ6DfAsjAiQW/wNQujNDnsYgTMq/F6wPwUQRloWWpc
1bco2MT2XlH2Y/IQT4+Mj8WSQRllM6fjEPZQIz722JYFMTVBw+3cwQZIm1e4pcVe2F51BID+gjBL
EkAHQBmIaGQcV8u4kvo1aH60lypSHGC3hEHgDAMY4QeRcQleVfJTID0dO4Bwt2oaHGRTt5op881z
W4EufRpj1h7/uqctRFHpRy2VNgVNF3Fy36tvAV8EGwT6/Z3ILE1W64SFKCr3DFXQ6WA/Q92ZTlYI
OJqJS8zWv1FHbcewktU0txBFpR4+0PisqhE/ZE8/8KfYTWAizb57YDcPiMF9iR4LUcTvFiXlGOJ1
3e/hyrp8E2KMchasmkc9CfIALWVNvxNL2xJGpRpd9CsOEhAXhcDOdP5DDJvRGrj2fYj4XdOhHSU3
+mugYT+ecaSr2WehJ+XcU5QNBThTVLf6CO7bvYSnQc1RLv6tZJG7ESuTr4arhTjKz/V0yJKQtLtA
AOFgv9fmtfdtjdbvIgsRVJIJDV9rRxCSudKt7wGrxU5O4iHZCbxZI9+oQPYBXIKZN6buhk5qNayP
uV4gLX4AHVeAkj1lxCGwiIcOP7r9N/JdZXe27PI7Y184CuN9Ydt8sL/2u61qWhCJcgrz0cvZbBvA
0vC3nPokiD8GDTvn0LwQmBhY24aj0YQmgqbMLRZPIPSkeuUjsNBs5axcyHaSCug+luGsvqGAUksB
iwqP2SB6mrsAfWMolyio/ZN+mF0fDcTytjhLmP3c5bcEOVC48rQpXnlGvvAU9DEnu/XiwBRvjG+s
Zci1+LD8OZSV6U0v8GOrIsCGT4PvW5wMdj5N8lLwxNXDftum17wGI+ygkgaZtfBlq29Oy37WsXrp
JnHuNtozmuR/kJpEDLahgYhRxy9c2bkvSIEPKiy30gbRSfhat/Je09xkygZnW5nV3LSURYVWP/OV
yh819BGLeTSVWbvUWXRXybw9N70TVIatG+NJCyS3lUTgsmKLZfsXiGu2u/wFVLztozgu2ggfbzoI
mK2zZ2XHlQDZa7A9kpywSqya4mvwTdfNdDQF2cRkcxYDK9rsHuLvrKv96scVVEykgbINfMpUuIhT
vpWDEUevc53T6cVBq/zztsKr9yfw7IDfHS/ymkA3FwHzX8pRX2muEmBVkzTAsPMEDonYkU3uhLnm
/6C5aazp5lXdFnKpT11K/ewLGlg4xlivLb7wn3RhGlyGdmuFHHYIFRDZgnRdod9usqIogm6AQaX7
et+YjQdavYO2C1EetA7nFTbAmrBq3z6xwM9Wc81SMlX7zHUtzGVsoBf06l/KfbRTdvUxvsscf4/N
Foe7+K7mac/5WT7GB1bXbbWrScipVZgOEhr9wBEns4SJzQAcJ3GGq2lQHAwxc/o53PGtekqN4KNP
1O/D1OVWCMwTE+us36cs/bF9/MRZ6OIFaJE81o0xxYRBxN+zD5+kSTeO+BUin2MR4GLEqmkkjCY1
SwhVpuggVfOrGEJisH+2jWhK2EVsWEBEq68OS12o8iQIW5xyDTE1XuOCt/YogjUqAAgvMA6+NTYP
ixqt4I4ASOSnrmXyYq35y1I+lVWSSq8G2Yf8DMNZ4bwvW9aMJesgqWijtl05xAMkVGCI9EUPM0Bm
Fw32tk0w9KD3Q5IwLGKfSOnbSjhMMmaK5aDR/51R0KshoxYXYZ+EsLz4IEbYQqliQNKzYudaslh8
E3oPJNUqOZbzCKa3J0BO0k3ijQceE7YEy8O3WBTOa4XFUhz5OYuLh5BGUV/IUErKhMHpyuLEy52X
KtlD26v3Q9AwxrUYBkHvg8Cfs1wFrJyLGUGALz9knQKOF8Zz81qFulSKihGApilmOYnJGRJYgsTD
Zotbe//rshXpLy3FUFFCqcO+nVWcXav/Crnz2KOB1oSmYrxvmzcrTmhUnKh4fpjCEYK4Xbn3LTyF
Ppb7fh8CFpJzyPZph/VTeS+RCtT6B4001kej4gSYXbXIT2GTrV09G6CVITMa8hU/e3LDnfqSM6GJ
ydlthHmNChx52BacNEHlLATWPJaWwr0WlJM3dbXogJBVYmV1kjtpgYpkEIAAMFx+ASMOfUnISsCz
wmZ6WwAFRPsinVsnvRd3vsPC/1jNpUtpVCbHyGqvKfgHrYVglzjBhSA+PPOAeubN9IlnwbSuXmdU
EFBCM2TwL6/53TCD+iEskGle0337s7d5Z97HQJ/F9oU9vePaCCIbBVM3BJe8tkS3cIsj56VOGViG
zbpdrdnT4tfQT/tt0ueSVOHXVJF4EPLR1ThJMNOwYNxUV+/GS0FUX0rrR30Mp4x8VPFjOGNoFwoP
bnUcnX9GJMiIPF/YLppMl5oKkad3g13u9jvJk93MZQGSrNoP4ARADi+DQ+wLP3kwpHJcJoAPU4BR
HtwMYNAEcdaJ81D27lh15xWOhvaNpTTKWkPVmLoEfD1u66aiOSlmcF85qhfuVSAxic7wPB41PKMl
T2jlw4LKs/wqu6JZHTUc9gCgoF6zyUgpm/56NX0tzoFKX+kMhDMVu66uH2Q3o2jcDEH4kI+42Wia
U87RnxQaC3GkEFlkS72RkhTTBJpbFhxvCn0UWko6Wtvhfs07lqdN/nwhJJ9FORcDfFugVHi+fI9h
EHvSL9tCVp9Bl1Ko5NWFkpYEIVyjccAFQ64x5AJDCFKKuw7bKsxBjNUibXF2VBIzQJ6lqT5cowJt
t6kJ8UHN+qdtrVhHRyWqtBJGgxMgIxqBAhT+yoIA2LJMwg7S4dryByo5Nb4iKDxRZXTVQwkvJy8H
4Ahl03SstaAXX4mej554fVRmAZk3P9Z7wSRoEynaBdOR3VhnfJ9rH2Vhdlky530cX207vY2y8Eeh
Sc6/+jzXqLYQ4fNjWbQ8RGjo2SvTL71ssICy/3dCqJBQcJWo9Co+Tpi3uRkWlZV26TlSjD+5Dnza
8zX3LJQJ/NRPax3KyOV71d12/pOQMPLXajYRDDQZZAHVAE2ULA6FmADY5z9VAkjN/2Edux5E/xJD
X58k1fB7I4SYqu46M59bwRz47BI3gR3NvGgVOpOqcFUkQJmxoAndwM38e4yTY3UCN2RPNMOwnRPe
zuqB00x+sLJ3/zi58S6+xImDTa+630u/ti1ktT8FEnVJAnk7tqHoFYhCBYTGoM6kniV3rMbKnsgA
UYtsPaCCLkLTsIsXhtA1V14IpV15VoomVIDUfJ17I/Bl4YO/M9AuYi8QrbnyUhRd9iRyL8Uh9AvS
9E7qudSUB50RalcTCDhLDMKrbYBHnYrnNUqdKsNOjite/EuwI0854j46NiAswkSSb0332we4FtuX
8qjYzrVBE4L0C36th89Y+DfshsPz3xh3fxBAMPuhY+xJ1eQvS9dgLeeGNpdRw8ki2rEd6B0PIugo
ttVZu+AspZBvuAgfCh/LYz1BSuQ/9CXQWPXzCNQkSWPhuK+d27IGpoq3ZIwMDj8f36kL3M6oAc7E
e0rL6rOzxFBhd8x7feBhEG49TJYRYhW56q0UWBnbx7Y6d7hUhzo3rFvnE1DpUfk+1CLWl5Rd+kCq
+g5wLeawJ3sDgQXOnP8Zj5Lc9peCyQEsPphY+3VWVxA8zfqhG17qJjbToMLzy7dtFVknSVVmUz3V
tRHhdsQLitPguUnkvChlrZCwpFDu24+Z1uCxA42fWbJl8H9rSnQT6O/buqxeVJanRnlt1+W1Vmr/
LTOLe0Q9NCrkWwNXywBbr862uDWnWkqj0kqaRXI3ZCidxe6eDwNzr4+GyXGM/MGQ8mX+cwbYUTtD
JzHNXb0XraB4mBTNK8SUoc9qploopFKRPFWlbFIn2MJgiYfoProB/qpFthiaY7MPsBcTMNeE15LH
UiQVLwJeKJoigp03WmzlY+xIKmsdhCWCihW5Nqh+U0IEV8cAbtPCyZz4lHGNYkUKlYoUMYhzW1Em
podFhTftZ3Oezvxp3qm2UlrxGfdy2zjIu2pfYwnuT57ZlqdI3G8RLQKAasRiCuEhuqu2yA291ei1
t23uTPOgQoUeGC1A4ci3cgTXwBUco9eVqd6RlyjMfu6i24Y31T9pUS91o0KHP6mKlCJ+uCGoxJ+D
XWgJL0ZjDmhEVo+VGz0wn56I39IXrqVEKoo0moL36BRu0GOVh3faY3MPcoPZzC6ZV9naIant5hjv
6ovYmkNrsojKyMfaEk+FlaGpE4mfcczgcHzBxfmoGQaYnotiz/iexLc2BNGVeN+EudzFONl4Xz5m
DiEQ8W+F68BiYCv2tjTymbaEUbEl6MW8A40NhLUScK3gg9J7F34vhOMYRyxnJC69JYyKKpghH0Vf
gbDkObyLsGPb7nx3PszYUmi9wGV9sdVX/4XFaFSIqZqoUbCEgSt6yb3kmpdPdqXzpiif+6Ez8Qyx
k5XD1BIMUwZRBetYqbCTzxnIhxrYajvfhCi3+uakiJLZihcOGHnbn/B6adg6VirMtKWkDo2KhMfH
mS1E140WCzA+JibyrHLSLK37CZ5tO+5Z9d7qVMPyhKnYEzetyg0NTlj20swqwW6yB/k7hvdzu7kS
m0VW74Bpp7pTKiAIh059Xx7602CyZmMY2YR+HUmiiJMLUpgVwve4uFPHZ8YhM9xfo6JPm6gh8Loh
oHEGp79LLh3arYblPwx2vGtuSywTRj+2ZZK/cuu7UhFnNjQtLWd8VyFM92o5mUN0NqaHxL/tjNaR
C9YDAeMM6b51rIRiHGTEPXP9WxjJTh+VDJUYMVynwo1RFvrMifCLeF+cOy/xOrc8Y2CKkRMZH0un
As0QxEpW9Ti5OsamZ5rvAHAmmiArdba/EOvEqABTpnkvlRzkyNzLYBSmLLBeSVgSyJ8vSojRr+eh
byCB09XI5IwOW1w9C1qT5cb0RPeIRUBAY18rzB58vKJTH8mSheEYN/9hyB3xGoQKycrP4U0JFCHD
nhif7Noq+GrtMp6lBFUBMA0JqQtNgyDzJ4kvST9mdiXZwRqbHdstsl/yOLi8Ox6afYuHDZat/E39
pIs66EoMRdEpwREgMooKE+eu6AEf2fhJNOcscAl6VWelb4JDCsOM0Thcvz58CqXCCXBu0QTVIRQ8
uXaCWlTzcZOM+GOlffyJjX5KoqKIzs9FozWYw+IzEbxIKNGAabEtgqEMPWRu1HJRNA2U4eoc3An5
YMZDaHOz+FoEQuduC1v3iL/0oVGYk9HnSrGAPqUWvcjG+KgNSc1Q6G9S6qcQOoBg1DaVIgjhmsLV
0Z8RT3yLsabQlqTYGou90t63HAuigqUaFU6AZJorjQCpkQ+Y/yQETNKEg9w+v/Ws8qkaFVGKeVKF
mCOliT7dTWn5PM2cHciYHevy81Rwqp2nrAGT9Xj8KZP8+dK3OXUcQzILWMyaYXFd/1AY/nHs/D9Z
tFOFT0HEUheC4gLl3hjDEuOyxxxElgIco7zMUfq2fYjreexTDhUzBLHOq3GAHKPTJFfp+RfMWh66
EJu9g7LTM3B9i3O1b3WRYf1/85r9KZkKHPrkF5oQ4CilW8GdIoswNJAJMe4yPoc7LC9iF3RbV5ZV
UgFkMspuFGIYjF6FJwLvq8XM4E/y/tfg//9aqfQ4eVVGkz//Jwb7Xokd3h63AglzEJHNuhWsBiuk
F2CdglEZpJC/m8iQ5KByjTAfqomY7Khqc2zfeHTHAxZe2OqkprqQRHlaK6vofIU1KRnjR/ENJCyA
EOguhO8XuNKv2PL7pWALbXjJfrAfxdcNZSGd8jklTPhKVWAogxWdpdltf0UYKtSwbqd1R0wIgROK
5X3E6r98xYVIyvuUSYlG+ermoNqu+Z+l8s3Xj1L7FlWs4fH1rL2QRXmgLMSBkKOriOGHwSGDLCW2
JcHwRWCbJru7GxIrZ+Izr753LD8p5X2hpEcgasWhYs0e+HlWCn5P0nbme/MKlmWxgJNWA81CTcr5
whIPsKMEgfwh2gHWdje55GWF5eMMMXQ3U4k0IE+3EBPv9YP00u6AAXETH1gwBQzfozuZ/qBok4Fm
sCvUgxnw6GKKuZlF5xiTlH8QtD7PTaUSuJ76/03gRlemJihLdygwn7dlrGa1hQwqkgiBJhS6Am3K
+aaTQHupHdL227+TQcWQuR35OA0QrSJ9OOJl5dY3Zqfg5d22mPVWyUIXKloMutBIBTFsAo4lWqEV
XSKPgFAmt8yCe21yYuFEKhUmmoz31aLDufEHzDTcEpse9iCTYXexWZKoIJHHmaREJE0DW8kGOWX4
S377K2F6w+PoFFZwmW31IFv4KXZktjfA/a9M2RHMGch3NebpBx9rW/NTdhvExMlP6Sl0WGfCMiUq
rmRDmStZiOOv6tJVIvFF6jKnqDmGNbH8j4ommR4rQUtyQoRHiyp4kEUMRuQ3EwiKt+2JEU/oHia4
dUIjamG2VzgSN/EkDzhzO+YI3Grd8Gm29Dh2JmVcKM1XU+r3zSV0exPER/vxKbdYHSbGJ6JnsgO8
OWLnASoZza7QahDcPmAbgnFu6xePhUJUTMkHeZL6gkTI7DHhI1c2JrOc33XxLkvOvPzRtrkt+Azv
Z30tKshkfdpj8uca/fHSiK9VO82ePVzEKA9okH4hSMou4kmM6VVb7IvznJT7tpVzc1amXeSD0HXb
Cr/wcV2faxenSUUagKYXoqwTidZo14/jr/pX7s477dzYwR24cad9HVh+wOxGsqoTuh3ptwMwsn0E
HpR+d9OH+KwcxdFKLpjUxkZHiLcoHi1vljusHrCEFUGDl2Tjy75iadTBFKYYqOkH/TjNompmQana
Q5j95LTuTqvip+0DXheogxPc0DE0TTMGzX03aS3J5zChUyF1nq+iya0MhzBTDllTMsLXundIn/Io
Qy2LAURBGeSVflc4kjCNgIjRYpMH9rnFT91gGZUi3HB9UIKWM2ostHxYcWC9sJYxb4vfAQAEeoBN
DCpR0sE6BaMqj8qD8Dr3QGGL3czSjxVaLODjYZIfrhvUQigVF/RMqOYgwKflPe5Bx7xUXTnZk4oN
3+RO3U179Yd2x6o9V7/uQiZ12nPZtVJfQVHDV4BmJxxj0G/WeWcPRv0CcOnLvzMmqgTpBCEtOqVF
sk6yV7yC3Zaaf+r1ebSapPmeyul+Wx75+V9uK3+ppxtE/WWvIK8AOWkMuNdGvjNobw0ToZMlgcrq
mg/0hSCe4I/inYAOS+y//zsVSGBfqNAY+Rz2Jb4QMMRtLCtapeFsS1hNDX8dEhz9dwlSVs9aAS/H
xUByO49MuVZIDSyEn+2TMujNbqkYgjER8S2ANwWSaMEGOCYjGTCsmaduBOrYTGGOdo1b9XJj9nx2
jtImt4Khc+u5cPg6ZAhk6US5LB+rdScN0Cn0E/S7Ji+VMFm5/XmIBf29DSMe/f556hbkAnVLRih7
8hidZG6iTede0B80o7QiQTyo7R89eixMgvJTPkl8KUhgdICH8W1dDVIrmGaGc5K/ZEsxKnMn8RTO
3YzDa+ausiK1cLmq6a1MLxmN+PUr/UIdKgxIk6r7VQULHw7zKy6/O9/m78aLcSI7G8NuZj3XsjSj
goIqzTzau5BXZIJThL9qaToU4uBtG8Zqpb/QiooMSY2Vfi7F+SV98QsDUbd+6AMTvVTNIFMZMYKZ
EakgERYdn4vE0rGIUpg14MZ2jRd50d64KBPQnQnSKuthjHGM1wvtIvTpeRlyyoBjrIbpMc4whC+J
P6qO+7F9juvPUp8HeU3MCzlgj6nnhCO6Pcwu/1y6Jvbt7v1H+SF9FqyDYhUPzQtrOJkROq517UJo
w8HYmxTK6cVkyuX3rmUsR7IEUEY/tLGfaCRx+EVZmkUr2f4UPTGOjvWJKEvX9RA49gG0mA7JmUNo
uhnei1O9q53RkUMT3LHqS/nOukqzVKMsv54KPx0FqIb5STyiKOk34PfsGKqR2P0lPCmgYODxagiG
Cyq2z5WhGwWZQ+6vqCDNCdFX3jdA98xcDrXngQVmvJq9FgKpQN8XXSThmQGVtsqbWZKYanqYR9FO
BtWMc8Z+7mrwWAgjH3ZhfqVUpzNwXUjwwGReMJlp1ZqxhoYnlzvbJ8kSRcX5Wm54PykFdCTmW1U5
C61vVvWtjzp6W85qHbNQiTJ4peOklBdwfmIWWlyO7WZfB+dvY0uip0UYQ31rWLw4LNUo89fitlX1
FKol/EnsH4UYHNpkCmZ431ZtPfwudKMsHjOUqVD50K1xlJ8T0ANiW7/rD73jm4GVH7g/m4L+FChT
8R7AEBrIViHQQAEVJrWj8j8T7qWrE0YWW0/OC0mk/7OwRCDNSXEA4mEMBfS2csTcplXgEaV0ir2+
K2WTlVXW50UXAqkqsaiEvAxqfDQRW43BjYIhtQHjov5dviPU58Vt/t5aQNW0/gGGL8NgZCqoRHyZ
yKN+VXZwhGNu699KF4DMp8bWTQmJJr7kzHDJCCwyHVjGsY3GFkKFHjVjZGbjqeof8gz9eX3ab1uq
uNquW5wuHVjq/3eJ4ZI9Y4D+nkA4RZ4sACdLy8xeM2sne5QAPi/uAL53QvEVx/b2j1ifRl/8CCrk
FE2dlhPRePLK/bwPDgBlPgLmH+MtbMA/pjQq8AxcqEUJB2nDIX9MdsHBsBrb/wnOjX8ibT0vGYoA
2CaoSN+jfF2bUyQtcl1TXGVXeBKQUgHOhdb3TtxhU4aF2Ps3wedTIuUwqqLPhVhBIoGBra546ZkV
vxgX3yzsxA5c4W77+13BQr/m3k+JlJuEk57WlYKyAuk9fswm08B1VHe6Q/XMmWhrkyV2R76TgSbO
vVfA9W3NNMWmocnDbdmFqESMduv3UB4URaVeJj6yZY3BJYAGYJ0sf21fq9SsdvEx3xsA5PRt9aja
pQOqQSy21U7kcAhi0n1jG158Q97sI7v+B5GayN76bZTD1UmgCx2H3zaJwUEagmMmyCynZtkc5U9Z
ZNSJJuF74IKRmr4HxXlPBC7jEf854zwIIHgk2N1r8GjgUlArAOLIYBnVn1Vln5ZB+VqaiOVcT/gl
sifhNSe91X9Fe9XM72NMnvpWxYLduzJIbB0vleL9BHgzQUBCiTW7pQ2yYLfxMisvHSMxp289Jujk
2BQ83i1sPHDdZQABHCzwAOr3rEFulhVSRUAQxJpQlfgpQVCDZu1Y4vB1gTH1zzCna392kY67ph7k
sYOQTEme9G48cXHMoLe4AtZunCl9sZMHrIjPJKDwh+C5eKtt8SB+KLeBalbnBBMM5eO1wNkDP9Uw
87N/Ox0xDOt2ojkf+mcCkcNG5mRFObrnKxlpOvSkxOpd4AB+aLtxpzjaabYQVs32FNyy6v2rmlvH
QEU5TSyBfGUQrzrVj5iUPdVO8VjYvPkPtFsvPP7ym6v2i886TmqWgFqT+E25BzMSltlHzAAASOxS
PRLwcGMfewMLznG98viUSsUmEV36/ziPCJQmJb1Ms+oUGmfr3UMuDIz6n3meVJRKwC9U89dqPFW/
p2NvD1MpmGMBNP027M1KxGtwh/5c1QynKIv2cT69bCcuEgy2vigVnSS/HpoogQ0NY2aWHOxZFe28
qXaddBsNL03ECk8sb6WiE54rk0whRptjmtFUGjBshRzjXP+mpPv8ilTcEeZ0KqcMQqLJIbPD8X4C
nP587DzOiazwjEvP43iYvfR5Ouo/hp3ASD/XJY6NY71OYS2MF9zBEwgtYbxJ/1T0R77bDcGhDI+t
tldHKw88NXc4wdEmTKc6jW4mmulPjj9aU35UtSc1wW1J/5jGH3PEm2PSYxXNjRMvkcwutIvKMfiP
VnDVl07bGelOJ2vxZq3tZ21XTzdTdhNwzoD/3zm14UqY/eO+Z/1eaG+K8UEajoNcIQxjHSv+WQpO
ZcgWJ5ZWk9/6ybFP3pXkRgLKTjBZnHpXoDaovUQ0lXeufwH3U159r7onef5h6IwbPvkqW4dG3aui
EkvPnI5D62Nw+gSvsnhOxt6cGwC0VQ9DeINVRmvb/NeHzJW/LIWmnUqm2h/8GLVIa/PWbCeOjjlh
3RTDXb8TgJao4ItgeXd0EvxL6L78e/Verq2ZNa68mipV0VCAbGqA24IyWZHL0zqNRDhieFEE8UYC
RMSUz962vqtH/CmFHoFIQeglzgGkhBipajwdbAwGJuf/qN21EEN9yTqI8Qk5XFjTsaqtWDCcoZVY
J7beBV1Ioar8cG4aP0+gzNyZra29Ega/zBP3cQgCr9lCixfEwgWw5lkjhaxTpNJgXWs9V05Qj2Bk
SVgYG1A8xgfWKa43GhYKUkW82HJ5bIxQkAAoy5ZyA/IFQjxHoLDUXVmxL06rSXchkUp/YzK2sxBC
YmfpXnpXHcimRXpLJhjJ3FV9Sn7iXsBwwtUctBBKZUFOA5efUOE4IyO3g2QOzXEyjg2oX8vMt2FL
ZljHH9uOsJqGFjKpvCf7qjgNxELHPj+M+V2qd4xu9np5thBBZbpCBVY01+Asa4QW3sFJPlSVyVk9
2C2lp/SkfGPWZ8Tiv0TQhUgqiBhq2XRDDZFkYpKwDkUYwvbRprl2Lv7dZ6M3s7g4NZqaRKy6Pckx
ur69YkUFIACFQ5n2jqz7rBMlfrWhHr2oleSxnATA0cWJ6p5kZwcE6xbdmRmgtvkFW/ucu20lV+TY
LYlUiGmwTc9JDSRqt9Wb7EyHGhh8hOso+K7doyDFGiNIGbh9szPsEJRHFVD4MY7HhItnZAedijhK
C0jHsMBZS+NLpGt2bhz9kFWOMnxCp8JN1hghmB+hLFfFeH8uGtVUVfV9+0gZsZPe6hriUuRbkoEM
8RhO75zMm3JyIyQqxgQmq86/BTqLbmJ9QufTLXQqwATyGEUNUYw/iBbgf3fyfnJVYKOzZp0ERiij
17ZkgUskmfhEyrtxZJij+KNJjBNeBY+i/GZ0B8Pg7FSPTN3/nkTlRys+llgU4uvW4rRxh5las8gF
hqOuXzMW+lORKDIaoc06/KoG1XB3jg7CecbuHGC/dwajhmMdABWBOuyHzoBVQg2nAfCvw3pBwZlT
cJeW9z3/HRB1jMYbidMbDkpveXFYaNEq8mmjMDar7CZtrXn80TffjfB523CJkWxJomoaDJEJQz9D
Uh/ke1Ua99PYoKsyRt/EkXvdlsU4RYMKO7LfCzkWX5GdgvlODQogGFbtXgc3hqmGim5WLTAwjYb1
0MAIAPTknBakfjES31T4xAvkMMc7m/+wrRrrGKkgk8vNoE4GjnGKQq+bYlvgs5tWGLDuHrvbolin
SBUzRhsHvk9EKdUlDI5tXJlJjek0Rd/3iW6Lw89teSzvN4jui1sfX4UprxETSY+qN9ocIo0WmNWh
8gysvFvBXjlITulFgNF+Ef+kC/bp4/Tg2KCMWs6Re/U43PH9TQa8CYZ25AHtiwNokqjyGuEMoIEL
+lKexwosBa5QgmFe7M89f88NnFn5rlEfghQMwReZyx63xa7f0AxJ11QF3G2g4/79UDFgkzUZMUqy
bNLgAk9K4eZJiK30xwxsew3lMBpeN2phc49+htdF8MN7rJmm9VnHxc+gXHKYejBAjDhfAmgy73kn
cZL36U7ydKCK5YckB2QQq42wmvUXMqmsH+liJCeSBAMWjvJwyoVLz7pzr7r8QgTljjr6C4GeEpdX
8gOmc92p6X9tf8H1a8xCBuWHWhlOIvZuccdGn3K2Gy84BF6PlShyiwHG3P5fyqPcEHR14eSTsQQA
eFu+h7m928yKLGzc2NOefU1brWgW6lFXCTEa8q4gLTSyVpCCTzXZC058YG1Dsb4UiXaL4JJlbRJ0
5LabKMm9oKSJFQAz2tk+O6a3Ufnb8Plw6HSEMFIqyM94zUIX6LV5E+z6Fj2pvX5ULuMlQjPEL8zu
Lr+IP9IT60K4fnX6PFI6q8+cUgAxC7+CvyRvoy3Z+UP40JrJMZxNCZNbgct6qVhvJixEUmEmrhWh
TSUcr/g9eJ6s+Nd0jhzjXn5U9/Mhf5sAqNE/cTYTsoj8vV+i6kIuFVfKaJDDiLzW5Eey4VRZhVXf
ZPtrdcqYKlxNvQtRVDgphS6tZEBfujnf32u+4JU9t+sBf2OhIcWi4V1/hlpIoyJLwJdB32Eow40+
8LaUPAs//Yt/IM+/wUk/qvvA6161S34jXML76QgeCS/0/DNzDJCc39b5UsGnyatSrgYoXb/mR8Lr
1e6Mp87mwIvEvqatVwALpanQw1XRzGVA+XezD+0nECseImx/5jfcWX2US1PySqQn+YcaW/FoGo/b
vrt+zVkIpwJRPldYZI/hNWRdrt1XHmlMCZhaYDWmGHnJoEJRZ1RJKxDAUKUtzU58GOtfMRN3gJVx
DSoU4eWlktUB6vQ/m4/wFyE9J+MYlnRQPhRvdMBxYbMAxVevE38d4RcGMaB8pi2w6vHAJfGN0wXF
WyfKXpV335R09kQ+ZYEVbR/lV/awuAxan7xU5OlRq196DTReOcsJ1kH2F2pRQUaKE9DIk1uZseMP
1W5Ac08GhlfHmcEBd5hdUZjv0cE4N4A0SYHNFlstGHPVe8nEr7pjtalYOlNxCGEhyGL0wQEh9Nbw
Nyp3CIodwxdWa/+FxlT0MSKx4SfyYBs9k03s1FUtH83MwppikMgrh3g3n8Cl6SYuyznWh2sWoqmI
MwLNJZliqJcn9V3KKY8dl9WWkFbPsSjaraCPZjApt/OIffQZw+pzWT8I+cy4iP9NQtNAGIGQTkZC
f68XNH9MsqEHkUN8NG6De/WgWoTuXbvPd5jOPA/H4toCYSEZrK+3GZ9yqRAYykY5xdipdsef3Yf0
UO5Ll1CYErITYGunb8ndcMtuya/b1KdUKvbFiZFFAdZ/XK15lf1nbrpthddtm1ozKUQETcZ0raAi
CPx+oLHU6/9H2nUsyY0r2y9iBL3Z0hbLtDeSNgxZek+C5uvfQWtGzYGowg29TWuhiEoCSCTSnpOt
IxaWd2jdAWKyl5V5AGrMMNbQeidOYH6etS/Xhf5hO/8NfwyR2c5+7gSwiuJFoXFHGdu5VwbVq/Cs
HVW/8nLXuDMekyMvE8DxwAyRWWxrlYPcxRA7OZNH+2XWQ/mMniWb4qOKJ/5cF1ci3f6Nf9uq8SSO
1Ocjfm86ieySt3JtdRJjT/26uMqL/MrN11FT82fvwGDxtmWZ6BOhDSo/y3+4IC45GG+hieJVAQ8u
ch994902vD3hm0Wmq5E2YC+llzK/IWHxTfZaJz7qd6H51Hk3jV15RoE/wBh5LP+fqsQ2sSAEm/Ri
wmJ/RtI5BvakA6UPJ6BxWn+ygV5mXjGeZw/ZNhVimnma9RArHOob7USxKRZUHTObchnz4vR9O/Dr
urzFopsNbvQRlLELhBUtgJ7j73ot2nE325xbydGbN2XeiFGHyOoI9dop7OcMnnk0AAfFqYdf+QYf
LHCs+X5Hw0ZxGGuOgboxqul7Fj3rweoCyfC5thu395pzepBOlNHV0mzQRnsS2t1A+MB91ng7yxgi
TOFV0zC8WQT5OL4sYB0GuOJBvtVtyan9srL5jarXQ2uDNbkLyVohVrBqWmjtscUdmqr4a9sPrX89
Hizmvyyh/QFs7DB2yr0p/TDI/XV12d+6X7/PsgoVwDif5wiI6mUy230/2mUEQ7qUznUx+7v1LoYJ
YZe4AmMRNS7iUfOVUxq8ef8nnibwVsM4kwaZkmLMDIiJkGuLW1eYVzuJuHBnVKF+t83vy2HcRKBL
S8ZcU7T7r9Y5OZsBrKYbhcDzHYAUDzwdCm5TOX9nQd7FMp5jp7ZiAnpHJAKko1nc1NFxXjj68Ie3
7l0Gc5sr5HHx5OKktMfyRnLR3OWVzvowO3U4PSEs5brcf3Aj3iUyt1dW005Rcqh49wEsSR04W2gG
s7zojW3ktgSgZKez1VPGn174Q/DxLppxJYAZD7zrHhsqgL1itHPYi7dGjVzyZyd9moIIoIqxp91Y
n0yEx2DfeZhOUkg8ZNG85TV2y9fr9+QPL9L7FzGuRi3LjaQU1JQd9WN7BMWBM4D+VQiGoOIms2Se
HjNxbBqPE2lj+I1JOP4wj6oHYB7AtE6B1aMrXHm40zxgNbkkWE41ysdgNguq++Zy4IHD/yEP+2vZ
LJ6SqSyqZAr4kNYTne6p8ctgsMuzFaDvP0h9XpjHsaosrlIzqOOoFTj3vvveTc+lxblFnH1l0ZRm
Perkifrjox4fV6VabUPMnFWaHy05DTkqwzF6OmOMUC8yMPqI+yMmjom8MuUzf1ZKezWc5oeIQq9H
AivUFzf6fF3yH1zG91Nj7JHVq5KatFgm+UCz58YJ3bA0h/48XmhWW7+d3PlFujTH/Na84cXRvDNk
DFU0iLJhECy76e8FUD8bJs/M8zaWMUydkmUiyCzhsFWVnY8XwEIL5cP1PeStgrVAkypqYoFVqJZX
1F/rlNc5wQu2dcaiQAurZKTmlbLPiY5gGydApzavYmh9as+Kp36pHOtsPdYcn56rHYxxWcWlViIa
5c8fKP3l4KPl8wkYtb7ltG73OcG/vbs6GBLz+YzdvHeMbSfUwXecdXRjjUf9mB8KYOOa4dc8RaVF
o9TAAW+9nJNkoZU6fU6XtIS2lN13U01ta/1wXVU4PhQLqFQJoti0aETFeDD1ONPL/5ZB/UOu9tet
ZoupYkqMfqCPImVeR4YkiA41OocQz3MsF+d+sbS2TWLqUUFriEYKzvNEjHpHbaUiUGqFV2/nORks
llI0yY0wJ9i83jMD6TELk2+Uv7O8qB+1S/ZifohOIj+Gp/7mFT/RYCxIhMlgGYkXOFO3Kzgf1wOQ
EuDOUK6d/2EsgaeBjC2ZerUjQAunjpS82BnS0jlS/DnxMNAWRqkdf02Ocmxf10ruRWPsy9wPYGIy
scbiHD/kB389WY58W4cf37A6T9z0Dw0Vru0pY1Y0M6EMJdAaOaDQp/OBHKmbQCP2/6ebwLYRTmj6
TIYISjMMHzCRLApPnL3bj9V/XTW2gaAT/31hiK/4/cPwmGH8Tn9aoSPDfZk7kXddIEdDWJx3EGTG
ilxiQet6V8cDULU4Rp9zpdlmQEGdtc7QYDvE3gR4MWytGfnl8lfT6ZtELl3nJseRq1I99sDz8sHL
G+ZHWkyifRbcHBy9MayubfOqjG4b8MWJIVI/0VOP0iNxy5uesv76mke+GE55Nmu7OOSPvO6K3ebO
rWBGyXWhaTBYDcGDnz1J5+U5Pc6H/nseNF75QOe5UPpFo5zkmKfqu2ITXzhquSvccTV0r7Nm8yFv
j/xmpy1lMLSW2mgQKSx17KrEtIXuwcrHs1V8LUfdT4xHrZI4U21vww1Xdv4t6bSRKwmVlo00MrEO
o6ebDg2wZzsNehAfxl7yxQjQOYxu1shRT7pPZ9h4k7p7z+125dS2b76grcmYIsODnHoUB5JqPMjN
FNt1rrukXR3QsTp9WzyDo4UTO+w+VVvBjD+/rqJpNjrO3rxQ3h6Kv2k5ZYvFC97o09fD/FJ955Fn
7IZgW7HMnRKlVSplAAQi3zx5ArGlU3zR4S1lp+FCAv5zxblbb1dgs79lIi+R2UKeNXS2HBsYuArM
9GssvkTrxFGnPbO0XRvzDgMgNCMxrVTognoP1tDBHqrU09vCv25fqT24prXMCzxDjihl9OjiD0oq
H+YWZSXgEA+xLQk32cDD1qPf/bs8hMYqKj+g2qPr3uxhXEyrbuS4JYN0M8SW24kBWlkFswqur2vv
3YCd+yWH2b94Sc04VfButIBinMZL2z9dF7AbLGwlMDu3DNrYDRUyd8IwxS8x6oZOJGsLxtDy2ImL
HCAk3Zq5Vts259LAmDbgC41Md2arll1rKEb80XUnbnIhzDMptbN0zl9INmPCbWgSN5ZqxWvrQr+9
/uG7CRskxHRZVFHrktjMxaQlSrpQ96f+MXmo6R5Nxc6dzhsKtAOBVpznk3AFUv9oc+ZEJYYc03iu
R6qEkn7EnvGgYi6+8JKcD/Cx56Js18eYQWLVSl3RMDt+MUD1QQEoBEd9GlHCcEFCdcttsNq3C+8b
ypg/k/REFmYIxOB3AcRIcqatR+iLPa4PnbcgGUXJKvm9cvsqKKnArlJF3TJN5s1FEaECkJRJNza7
Gx3iEjCZutIhDZQvoKzMHS3AdG9lC8fcTY7Tibvy3Rfn/QPY1jLgexdx1eIOuIpk94ud/xjOCqqb
zQnT8XSwqju0H0a/DkmQ/FUPHzD+FV1VNFXXfzPHBegsEh0wUOI43bcGeoCa6uv1u8KzIow3taoR
JmQwKOmvzdOgPI/kw/Xf341cN7rKUhWkppSLEsy7b0gA/g27DDCjyaeuPw0FcdfOa/SPzRo7HKn7
j8svhdWYh7NW0q6F00sZJtQjzb7BOxOgLo3XvVC2SfAmtvx7Se/d76b/XSpj+o0VZMUqDWhrb3Fo
3q29GA941zxwwz2Ph+tr3D+5d2GM/RfoZGYvQlhXld/hmxz6Snu5LmK3P217eOwLYBhqktNtBCjt
LeVUAjAI8IQSl9j1mebbC0BiF8D94D2iu42lW8mMXnZCnjVLBMlqsLRO/zBdstsMhIhembhtZs+O
aWtO7kuX5N5w9cs8Otahx0QXt0K821e2/RLGBJUSUbWGfokYLA6GqJ0MPbstoAF1uz/HgGrIb1VO
c/6uud3ce+ZoNbAlaGqKe9+grdUxEtkDufNFrQuUA5X4NrXUV85B70tUTVFU4E9a7ChHr+eTqoiQ
OLiST8Lhtn8GUS9NB9KARkmd8ja9HZ7/rgBvAL/6X8HMRdWmrFWiEm0cxjAejMb00E7srLy29V1z
IJuyoiuirChsbUGO8kRoLFoOz3Sk/ZF7ET7HcN+v7yI9lt+uP9wNQwZRDshZGE3pxxzdBEhPg2wp
A8yn2ruzTo6F2tR2JfA6kHevv6JJIkCSRGBXs1eTdFWEKBCZXKSPAOLuaDPPdO/umgInVpWBBg0q
yf96NUgVNFYMYnF/+KBhwr635zAF0NR6VAV/ctcXZGwdwDGtj9e3cbcV2NjIZdRfrAxTFRLcOOOx
XbxVAa/YrVgcLWL36FHVguxBJvbcOgYKK98GD6hIoJUz8oPs0+vIJ8zm7QOz1aZgGDNKAoiKosHr
pIciQeuEysMg2tee991mLJ7a6JpqLtSep5qjvuTm5/IpLv5qCn67uYySTiTpk8zCYiIMN8Alf1rd
LAP/7IxR4wqMADb4weoRkTxomFyuO0UX8dsVUSXLFCXL0E0Wc3KUBhmYp1ApNcgfLB9in8bvwo0K
DPA+zE5goLyrH4f7lAu1uu+ibyQzhqaNUiL2OSS3TX0RzE6G+qz3E7JjdpHVH0YViZReIZLTS+h0
XVa/t5q7pcHYwnXt3n9PNh/C3ColzYylWHFxi9ROV2D6x6jvmh9HxdaAiPkoBPnX3NUNTEFyJO9a
jI1g5lqpjWRNsYIdkJfSruLJWVQOY+x+vkLVVAnmT9JkFrpNGowWfdjwlgmqS2tYoWhMJ67M2xye
EFrou4A35rL7cG0kUpdsE3kVQKcYk9pCczAx3CQCMJcMNVbsSDilJW9I4Q/rM01NljD5oLGoG1Jq
dq1Bh2qiVDumlgB62kz72BqA9xC1GWCcAvFJNGY2oV3KvfZh6NsWkASKYUtDwnHd911rTQZXsyRZ
ElIl/107iZRlJgMsRmFO35TeuJHyyW009SASAxSbbWpHWR/ZxtL5TUY40/XKXs7f2Ehn7FWt56NW
0QuFZqvUOZinFL4XRboS761H0VGdarTrwPJmUJQHxW0e6IkdSXYbqgdgej5hYgWmelU4Sr5/RJvP
YuxbIiVdWtI2AgqjIDuK28525A726IJL71P+yKt90N/7zaJp4PsURV03dbYyFwHXP45ppX8oSzxQ
M6bgSVTF50mvE8cygFhka3rfv46VLHujoI0qb8VUxX/7AgSHlg4qB5qv+a8aaJParWbxFiN3oana
ypccjRpGILtGDteca8N37chGHnvlrKipNaAKIBca3U83aEj1OoDfAAsKY0i0iMZL+fMEKv9dYN/p
pMTYIUz39GnJv8VyzgkX99MMmyUxj8OQLsqKa42aIIjYLMqJBlCRxsV0eJcAmtgWkffwZADgxbKn
Q5dkp0ZzksCdyeGtlHkb1nUhUZbQo1wUe40v6KvmaMuuL7NZKfMIKEVsjgLNTqbIhlaVUw2DTVIe
hAJvHYxlUlQR4bdAL8U0+4ZhfVNWgzPJz1sIY37irjS6MoaIds7CrkztmaTuUD9cf615C2GsCUEB
3BTwovm4eb5aWnZLeDRTu3ALCOP/vb9su2e2thippfeJ4gMLdm/T7BKq++5y4NVP/iBLR5Qn4gUD
88t/r5KQCN2s1QKS7iLoNidgixUX0TiZBRhvR0fKfszdVzKU3lzxJhffop/fzdQv0Wwve5mbra5W
EK3cji+flPB0In4T6s6KZB5tpF8mBzgpKCOVYXFYTiY8IHdwZg+gtvypm/1zff8Yxmbm8Ty3NVxU
P4tUJxVXd+Exwezr57sExkrGDRFbs4UErb619GOC3HM5/riunfuPnf4uhLGMo0HaxID6oC2ktWc0
e9VO6ag2hQvtnMTmGeI/qI+l6gZysYphMPc6wUSL2FbUPk3TvbVmj0K+At5MkhwQXVykBSNKsph9
UMe8c61c9kDY8MpZ8u57q79/AnPvdUlAqS/BkjsA60hu6smTnQDV53X+Zok25ZE17hdXj2wSO3IJ
jA9wo7rXv4Gu8jdNRngvAl9App7gfy8R3tpGUmN8wpTVlaNFk693nTsW4overCDOFXlGe/+cNxIZ
qw0lLc28S0zMD+QP5WfatWJ43YJKoIJkJp/ekP7etRUy51yDWkGe29T0y/VWrry2uGtGyobKeXd3
78hmWcxZilEjT5EGkzCRZ71N7KUwbLNZvOvHtXvXN1IYm0cMAwO9MqTMxuSQWXH6bOSMSnNEsCZ8
0RZFU0aIyEn5qRS1g1zwSIw4R6IxFmtN9bbWVSgdEU3P0i9iHCi5XUlmcH239uPT9+3SGMOliklc
zzV0bXFGb1qdCQ30jV24ZdC64JokTt+7/SM/y7JvXDaCGWOm13kcaz0E09E1+TtqWg+GJ/qKR2qH
Z8k4V/i3+kAkW7o1Qxaglh1UN+2oRTuJCmglgrZrjs+1rx0g2EBeVRdB1/Zfe5F1IFlVa1hNZWn9
gnyTZ55Pvts0blAOj39E0E/YhMHiqE65RpuIzE9vdQdvOpiOVSAKAwtqbjffko9RQMuSlBDVEkNF
t+VH4q0ekHF9Xkj0B3NlGYZmgVQP4el/v6bLhVXsM/pMeOMLUqGKCzRTL30qCRolkOPhJun3d/hd
IKOzqZSI04IcqY9t9jG8bJuzxDnEfY15F8EcItEqVW2GCLZKXj8vserKYu6INTCPtDwkIq9FeFec
qYDgmz60MjtjlJVqhqojtnCS7vP1c1G/KOADLOrY7ouOYyB325HRNP2vMNZ85dECbpEEa1uLt/FN
8MZ+AZCq6NQwmKi0iG7jlA1a+eRP0keOueEslLVrRT5Wpdbg6JZjdld+bl+G2qattIK33nSd3dd2
+g3t6sF04lXteZIZpalmTehyGjdH0QIaTaN/WMTYscjomYl0yYSCN5S3a8I328yoUKcUVVwJWOoE
pHXjQ3lAmtXXzhnO1SeoSeS2hWphHopnI+jvsnst1F/jR/Ow9vCAeYmzfXO7+RrGZCiaGIkpJiPx
NaKTHorHNKjPkY029EB/4Bzy7v3cyGI8JnlSY7lTsfIsFBBdC5KzzEgOUbhJxZmeQKSUJ7bBzXXv
+hcbsYzbNK2IdEsLYmlVa0mdPkgea7RSUex+f4J7jCnECakS9/pyd13UjViqeBtjXCmCvi4adnY5
mkfpMJxyJEb4qLm7Xb7ba8u4T4piCh2IG+gJGnb1RPsiTEyWWoAuQhr7Tn7ljfLxFJjxpBTJWtB0
BzthyotfGF3Q5+OJqDcir/zLWxrbwdNly1SOFr2bzyswAfCAxE7ufI0KdFz8LPLwrMH+o/V+amyN
cCbKMuA5w3zQkbigXgAMAeDmBpSaZUpzC3IV57qa/GGROtoG0YukIWX+Xz1ZgXkjG3FmAh5/Pqd2
c0ujF9CczN7NZzSOuivH1u43cJrvAhmF6U2pIJoEr4d20rwRpHt6KJ0srzqVQXegkx+6L9viYTqg
+rDeVtw179/I9y9gNEhV+3puG2hQ2S6ndcy/rZF2MReZU4jYT+i9r/Tt/7dXUFjKTkJSBR1S+pE8
TugA6W7nA52ZzO86J3XrMx0IRePCDd//4e0z2yi7ttlUaT2kZ8AGX6TMldcp0I0Pc564PfkSVedU
foiL6lCsJaALBhfdKram3VnVp0oSfaKW4PNCJkg8dVLqzxFsYyWG17Vv3yT/Oom3NWx2yGrK2VoL
6EIitc4iJXacc9Rtv3tkcwjMezf3Mqx++ubQU+dzBUa6cakwRthC0VY04hVBB3qdyuEp+v7L/r42
5mlT1UgCOxJipVxZ3BloNWPzMGP6Ts21QMkajrmnt+a3YHmzTOZxGzIA4mGpJtgDVBeIAnYfp+6c
HevxUTQ/ZpHF8UR5J8e8allBcjLX0K6ovIvhRIy8PgZ6Ca8tiLFLZqqAmqjHgmafwkKTw0/ie96o
0f5r8n5KjDUqmgFg5SuCZksbfoxWHGNcMEKTQdqea1V7vK7u+/XfzSkxlgdMtoKUdti11HC7sAQJ
i+6CormzZb/wrJCHwMBZ3BtDzOZ6yUsc/QwwwbR9BBKf03eHSVdcQ2g5zwjHpL7V6TaSNCFHRkCk
6jCptiijNaEHu5tZcbRu/30EbIOpmIqkWGxf8xSB7KSboRXZuQmjo2THnum2oB2j9DF8I7qr5QjC
NQ31AUCIMjFkJrSK3sh4HFH5tPMBTArV4F3XiV0934hgAoAhzYpVrHOTVjARcfycWMl9Xq5h94A2
YhgzKJR6rmoCDqgjAASMDNgI0GhXMscM7bsTGzl0RzeK0Gtl2k8SdqxCf+4a0lSw9cZsAHwPWz6N
J15eY/9ObSQylo9gBsVcB6wsMcY7MbIA8WB90VTtlPein0zKKelBtU0sf9Gmy5Inh2noOL3evM1l
jCFAbAtLFbDoxjgsRW5HXTjJX/5/esLYwzlpB6mjN0zIGmeoPsT6OdbOagudHO8UTHgbhPN0vmn3
byZ4s7OMbVwLgOcuK5Y1HgtAL9RH7bEIUwSMtNObAAbBQkJFuEyu5JXuwh/oozp5TT5jLZOs6LNp
hHziUzyn3sEEoae6RgCsITzbPFd411q+L5e1liYmTPtixk1s6sZuaw88FvaYflaa5+snuftUb+Qw
RkUjXVYaClXYUrJrqbSnKQI3y49B+K4Zrd2N5t9ZzV9mTGFsjDzLojYV2EhkUtzxM9oRAOKQvNKJ
0/kmuechRnGuA9tfNfW1liUCNtLQM3QQASekNw+trnjX95F38xXG1pBeKuuO6ge6iNDCpGKq1Qwn
dAWig+zIcxR4p0YXvTFsi1WVVgZIBX8Uwzb5LiMnFHc3q1q440zJPyLOZNL+pN9GTRijMtalKYE/
i65uoujRKEtGCK7zS42m8ZvsVfAoMSOauoPUTS7TKX0dD8mn8fBXfBLG5kMYy4PuSy0faITYe1Eg
pPYK6CgqvAwlWHfUmtzCj1w6dT6dBye7n04xYps5c3kdyftVgc2XMAZpKvH2q/QRqwu7vskP6X1z
Qn4efBbWj8FJjsn/AoWyO+i4EcpYIW3WQdTXYvlq0IUUjbC5IwMOQ3AmJCrd8pvyuXOaS+TonnHb
XXh6x9NyliO4Q01Kr5s3Lcf4nd079XfBI44FDo/llYeEyHF42DYeC10uktVBWBIn32NVOFSk4fRM
cMysyhgjxZwms6IegtCAFMCw3HJGY78OBjAuhwTnAWF5gMW2sPRZgSja1PCTUjXxVRBZAv/8RTz8
XYbxXVVYCuCpkPS4pUeFsdvb+Sy0XnKLmahb6WitaGVF31fGpXvZnwrdCGUNUyaMbbXAMM1gUB8+
EDf5SJlC9Tv1W+9b980DWJeerW/Xbe9+dmEjlbFOdaSaQ5+/bW13/mmd0gu5pf4eEoAhZpL9/pwd
pEtxb4W113zXnjhfwLmXKmOWAFkcS9mAddPDHW/o0L9K58HuMBMbyhJ67cqnCniImjt/wFlzpiN4
tkhlbZGyVE2RQjxFUNeDxVPOykG4EXq0z4r+4IyNOx3kh+uL5gQLbEGm0szJUBDr/xMsCJ4SqP9L
UpfzgrO1GAAQVtZIPb/JAeSjrwN1EYsD4BTSGKvTh4OT+jzSWd6DxxZhLFNVTJm8LQ7psjsF3IfS
E4qwXvaxBIAo5UAsnwCxiXG75qZ5KN0WXijmj3l5311e5M2DxxafpyTPRuun3wnCOa+8sWS7hAsc
H+YQDApgT6P9xMC/Ojefl3P0OoVzUD6JrgqqbW54w7Fhv42uESuaywxvnnmhPOoZuM3UJ0qQhVy0
m97yygb7Zbj3i80WpRup/ifOkG7fSCsuiTNd2mcB1MPJ5zbEVMCX9La68E6fFzhqjBmTy1URemqr
U4DnA9oNkb1yM3gI7JEp9bm19z9kEn75xBpjwHqhK8o6wf0lfgdm6QI94inSzzMe1sKLMoenVVyB
jL2K6l5RkxILBLEnWBubN37t9QY1jEOC3A8vmqE/dyV40lj7FPdJLORYn1Y8S/Fn1L4cGfhKamx3
ee1dN0v7me6N0jA+klx16djGUNIBwButN6Q25W/Wa5/YqkvdVBr9N/AK1dPyyGcO55hFtlCTjqlc
Zwu2djkqACYihzikuHg8V4wnhg3cpmKu9RpiGklwq+yxrF6qdLZXMJOS8VMT3awRx95z3DEWLq43
taROVOyrXOu2ClhYwust5R0dCxJXIb8Vp3RRwmH100Pz1NuplwNOg5wEwHGtR8uRgDwunszYVkKu
y8QxbzrdgU1YNVvWPIkaxFO6SB3FURpJVIfRpe+aecOr9POOkLEyM5iihpI+bNU5OirgVJv85dwF
PDd6v679fiF0xrpMAjER5eP2xXAJjM/N+i2aX1s981bzfqxQPDScWkoCCeTF168iz47qjJmZ9DIt
gR5E7RoAE9Ha2gHk9vITHnoOmtyOuVyYPC1lTI1QFFoLjmRo6diB5a9zp6jyry+Lq6aMhbHqjiwx
DUx6r8MjvJ7Il+FQeokfP6d4ihe3dK2P+a18in0jXDjXkGe7Wcw4TVDquqW2u/f0I0hND/OpOalw
MSmN0nLiBbpUO67YbhYxLunbSjQJrn27IrovYreOkOAA556u8TaW58ey4HFTPSpGRJc2uFWoFjZl
ZE/hYnkqBkaB1V4EL/fXz5LzMrHDKlOVJs0qQmJc9fZEWqdaXxrr1CggibW+X5fFi55ZKDmhVJpq
NOny/Aqo/vNBDhH8ASEIENtcWLDdzTRFuKmGIYP4WWMun5XVYCvGlIhfGijyKbpDVgyJF4ll6woo
HdJUskkTOWBlvzO18WbqAZVhpCcdE6bzFA9e3vEAsXbnWLefxFzOBb8fpTNtb31LIzV4l5XeES8y
qLS/x5ikpTiuwJD1Up8a3eTU3+qvPSDCOT7CrmHafghzg8ci6fRCwocsThUKNTpwlC/yx6+U1JJ8
H+75XsHurd1IZN0CMhexVVU4Ddpc1KA1haY9pRstWMHDwkeW3LVRW3mMf9D3hpLnBKVmxbZum6/q
Q+8ZNYZbNX+6ULQCgBZPipOgMf6GdiDyg4XdcbjtF8j/fU1FAOAtpMMe01Rd4ozPNE1VPDaH6SVx
1jMFTlDd+L73MamNhASwLn3NGV4oBDv2/5sQKpPNfQv3rNn2o6gLsHnihVqqSa3gowZ3+dEuqI4A
9LP7CFzsj2oIJG791D/R5Ij0F4mmrVzGtaiSypSRwsJmqOaxHdpHcUrvGkHzDVXmPE+7XQZbWYxf
oXRx97O9W7MJWL1lL7+vZCe6090Z0yPKc3ND/V/hDsUhXj/ULkrFVjbd/83+EmmZVBPAR36Vwj/E
BAb6bT2kIy+0wowmDg+JWg8gp64MRVBtIRCf/odOvj1HbvsVjOmT8jlqdfoV0xE4mmd61TCj5qd3
NE7lqzo1W+wTuRXHmLWZtM04y+jhycsFjUTyCIrT1rHSGCPTa2lLYnWBgxVyXhOeVMaGxWo9JOoE
qfR+DXfGa+JqD1ppf52dNhyQi1AqB4zjDr8Y9gfjgmdFAV6ZBryF/54yPLoEdW/4BPBcwSMNry55
RG7RJp7h9BdyksPBG8PSnXpnGewIPFA8z3J/8e9fwOpZB0yAmmbfyQeTJoRORmn3mJ63blIHQCx4
UzE9Ebvqg3hoX69vPN3X30/7XTSjXI0mRPFCc/CrhCx7JtllfC+mp6SrnRkTvqS661aOl7LrOZio
+f+74YyGNUqVA08LMkW04sle6oEWlWYkKJlDCxAY9/oS6fldWyKjWgKpo0iOIE5ZgMzdoC1+/txH
f1Uz26yKLXJqTWaMaGSA83VDzhX8oTUoQxqdU0+Pl4PYHQ7fSmNeRCvPI5QuII1yu9P5OqRYPGR0
Ah4OEVcS8/I106hLuoC3F/mHGwUZaCXow/ovmwe3S2Jes6SLqnGhLTxZ1o22WYhot6rLY1qLX68r
BE8B2fLmjFJ0FlEFpJlH9Xvi58AwoPAiiAl8biBOj+KK/imMfRnMtpP1FetawC+AMDyk0+pCQBlv
eHkUjqorjCEporhBaRMLU9WnWKi8RQfttsLrvqQnfm1BjM2Y8ykRQLCNhOJL/pn4FGl8+YHFIV1f
+cMp8hdfu+/P8AY1O78rvOw+4aAT7E6bbnWFMSFm1UxEpyeoBhMgzrWwCFWEj/URrzJoM5Zn6RAB
whMQPRiByf0BM5OTGzvkkgCZP+aiBLxpzLUtYWxMAyZkWpunpaIu7FA2odky9KO7uTc+l8EYgH7x
VAc6Wiw0jPSBUw+4orpNAVXfYJec5H7Aa144fxkc/DK2bJFTrddlVWlepvdmV/+MbsISrdbwUo+K
ox/Qnvmd5zb9ITp4F8nYpjYFs+hMs/xiUIWaXx6RUzhoXgrC6+rIB8zdnY7aKANb90z6olJaqgwT
4p/Z7e02AP+kcioPbaCGw7HzRg342GCKdOrb5Ut/UG6VUAjT17iyDd4UyF7KZvsxjBWLCAANkxX5
KTrmNn/Lj6JuW77kY1ALPMfqx8zX3fQpsRAmNLONsqV5AtKZa7k552X/g/f6fgyMl25F6T8PEiUA
AseI3z5QKEnyWt0NKCeaYXNIwauynMmn4WIexFdlcrgXlWP8fhumXVoSDbQm3Xr1wbil8OEUV/cZ
rSutPZxG3wqWEN3wYXsruNpH/uwYNUZXbqbKmMQ4ERYYRVjfOF4e4GACH9sqbkcdlDez/HkWyT3n
cdl319+3nbGOfQeS0t7Ae0k+oHTpAry5vnRIuy4urANm9QLeHtMVXFshYwtLoe+bjNZ3xOKHpX4a
5tieUkAATZyV8eQwNq4TUoBY0VqAXJ3MFKggExCOtMxGvoZziThOKVskRWttr8XUuTHzJuzl6suc
EncBuG+JcU5TAhxpm4Wynn+5fnScq8uWSVNzqsWuwdWdDACQIeZTS867tdtSsLEObAFURQBixPSs
ek++UOMIGrNDhcpjd8BUz7EOkxIawis9ctwCttIpELj4Co0vCqK4kQoqEPFi8FKrPEeRrW/GxtiY
WlagpbdFOWXCFJz81SJurCFNDrKnaX4UgUo/VerL9WPjGbrfCpxAv89kujw6BwaS1a/5Q/MNoPGB
egcf/DyeReSwQd/ozze0o3JwhFDjDqPtNU1sT5axMwu8PKVuaVUQeYohlA46KiCSVxx5/ca7dWRT
Al6uhUQoAL+YF6ZMxaoE5RruoY7AWBoP5Tg9lWnuNYp+xNCzo070lIlTTfmzngmv6TgcR4E4LSZZ
BVs2UIKdZ45TuP/ob76KeW2GBhgwKjX0yZkCM83fUo8cqKcLknZyKQJu+X73ZdkIZNxqUlZqvSjY
cCl9yLpHoTumyb2lxH5c3hkTAEN1C3hNd0PJpbDcvU4bycxRr1n3T5/VhN5IyoYaoW8vgbtJOyRj
p/hUBEtwXcd5IplHpS36vLM63K3G+FJUi0eaxRaMyr0uZT8w2qyMeUqICnAzzcKe0rerh8diPg1g
B+5sJF4OPIOx2wW9VWTmQdFzSRTaCiqj3OY3yTl5ImH9KQ1G0E53p/qDhBS6eWuCv7JzptMEjLXw
+nJ3XYNfq5VFeqU36T2V9JEBLwkF2loiti7HN6tQHDOjCMxcfVF7nZM2vX6Iv8Hnxb3UNhN1RWr5
oqwP0fqqq5wHZr8osVkTE63LWitlGn1gsrfHhZx6xOzR3RgAh9FR0FFOiXCQjwDcVeEZk137YF++
4UYdvKUyNmrMjX+8LsqyIgOimZrj/JKirVMBiGd1Ix94dpEnkjFAa6m0RKNda5GOIB6k8IboxCVv
mP6to/s3b2uzwfQzNkqDbppslXrcRDqVGwXy2zVp/P9j7ct23EaWKL+IAPfllRRFraVaXVV+Icob
933n188JecaS07Sy4TtA38YFGqhQJiMjIyNOnONvh6NYOdUuhg7quDPQ6K+Q50NHEZSbGEUM3WFf
rBKQTNnTXkHSxBXiXK5jXv0yJiwVYaybNY0lEssZjX+KAGtkNijOaPDUehE+TysQ1ut49pWOrmzi
l39C4lxOtMzqRAe+b/6EhdLjB0zg6xqhBE1kohsdvmAC3Hi+fYSXk46rRTMRKwEpMOA4+Oo05AM5
YdCcJttuK294zRZesGCDlVwPrT/iYBVyAZZqf6Uqn6IZN4B/Z+WPnFWRr95wsvOqr5wsFRUxCGiS
F6tqAA10pw/qOfnU1MF37XaxiwItTxJyEXp69fnO2Isrs1GittlUwoPM41jYxgl5FFTqiMJU2ZC6
YIS0GBMAd/0n4QFRGZVN/gjxcjfz8kXPd9TVj6iLQsBwGL5o5c5vCgi5i6P/TTuK0DePUCD5D5JD
5CO3dpsJVmbRi0ZEgNMotZtd++Y/qISSe2i/AINU7qPtjIBV3IuhDalzzpXLuQRBN/V7PNGBvYhk
utlpgiTEdDjg1BZaACAa8gLchYTwwl483QkPEoZzeBMli0+tq91mwlkWtHlj0rQpyTqBzAD8y2hp
7Xg1IYo9t7aYiU3pnATQVscW19CUlaXTPHyvwbHoD6HDOTqLxcmrBTGZkpaIsx9r6JZpJ0TBM5NW
gg94xnTyYQnkGrfWxYafojAswUJUgPT2qnODDdUdy00ClNx/mZpcfj9erY6JQhBa1gTRxz6aL2hI
Zo/Jvt5SUcdcNeswxjrru+IUfufCdDiX6/nuuTqUrdzKadzRofwxrs6SK1vrGBWOAYoPut70BrDO
Nrb/t495PjxXZkXgWIqUtpcybdVBLEDzk/TpFcDPFU46yAm67Mj8ZGB8YiTcqiRKtirVdjB+56yH
Z4KJNGXdqfFErSjNTrfmcV7n98ku8vIfGJx4Q0HQ+ydGyKuQfs4Xr3awgAi41lPzoX7zPYj17NIv
JE0I9slXXijjpUZsIxVEuU0qTQhlxY/5vnEBenILz9yeWx5QRQzX8pP8LV8LEEec0dWN7R1BkEun
2yj3/l2JqSaLKym2CDm/3gAm8qizqvU+JQiNq6yFw+B0YGp8NbYdasWkcBbmKIgbjrK3IOeEtjph
8XvX2lmf/C8DV3CG5wBMdDJ9oxZMQmjNogRls7BM7S7IOY7MielnCe6rbx7WeAHMGpZMAxQ/B5+p
tfpvCbcqgShbRdecZVRJu3zMEBYAyUqhlZG29jRbdpp+vX1mlvOuixXmQdPHWT/IhLZuxsQt/IMc
Peo5dg2NDNSaVreNLYe5izHmfOJsWgMGD/GGmFK7D0Fn3RwLn2flLynOxQx5ydUH8rO0qRoxw6FE
p4gy9QGDv/7KcCZUjEoAtrjt4uVb8WKRueajItDmysfCuh3YSTY5EPnBoUN3LFuFLi8QLIP1pIs1
5szNQdemvkDrW0d382p+jlxzO2/Qj1uLb/IBUB3zkbtE3rdjjtbYGX6UUgEuPKi70Kmfsk3kFs4M
3gnP2sV2iwEE7sYu5zWXlTL3v2JFcabl2NcqtxwDBMJj8a2R7mqBJ4y9HDguhpiLX9Mzo21ErC5D
bzz2XTPnEU0sI60uX+0PKG405Ukc4qsNjrrTH4STcsifwpV5gPBY/CO31bWBpjVVgkrNuX3uOKtj
Ybm9Vqop6GpQCdK+Kjn6QxOPcI/zoVgwbh2m/3f/8nawk+Zb57+M0bM4vN1eCO9osxDc0UpLv1HP
sbe4KyOM1qfr5Kii+9xHTrppTtPmfz1uLBLXioZhbM6F96fmU3pPutuARLrBVoNum7pOVnwGWa6z
MAGlGMIw6IiYYcL4Fma5gEBR3WQXQkx3fkjvqMiDmZQNyTdxdnix0H7lpkxwmfx2NDsJviJjargD
nALt3QNxPfHeLH+phv46cywdcpQXfteQpXFteihpPxE7Q7MWvOqdT4jCtcaEkrwBlhgJFBG9VKdh
3IwZeM/vm+F98kt7FJ7H9KlHmVLucq/RPm5vKid2Gkx06at6RPDC0dfG1zkGS+IkY6CJY2Q5Lfm1
nay0sybPaSNTehj/36dmslXXkGvc/E9rYdlJfV9Qf151hvVRKy+T/MMqOCvh5CQmk5PosxSlHR3y
KYIiw3PXTStJ24v+FxWDYLdX85f6wGXXmJREbavMr0fsmoFCDIgYXH+b7Qqvg8zdKnrxDyr45AJH
UcHRg3nJL8Z9wSE//ktV6PILmGylyUupaU04R7sqD6aXeskrFEBSwMzLU+aJ98ad+tR/ql3Li+8E
jxIKHpSBcz2w3ESAvw5TQrfsmJRIyx4MbsGN90WZoIJnyyibIiz0X8P7EfQ61d3gEV6nW83utEbf
Mt6kG/6p550JJmmppNIIO2o5x0CiKfsWXFwE4ms435Bzvk0mtoA0JBVHEJtDpRFEvfmXQRpt0efy
mHMuWVbO00eqrmjE5BFusw9MvOjftdcGuGiXcFgYyBoO8iH/zIfwcpbHqnharVQVQwIPjafgNCfp
J1UUHs1Rf7h9FjluaEm/p+1tYpiDRAUCs/ratt/F8dPtv8+7AiwmruSDkWoBYYd+VvBBSHG0nK/E
yhOt/wk1IkHcUQLJvWidEXZXb5A6rIXCssjjQe8fyduwQsfrpFtfb69p+WD9MsOiYuUC2qetjE8D
AV1H6D51RmML40OZrUGIeNvU4migeVnSeYbjakmRLiedRfc19QKKXQGcWwQmFcwEYt7xtq3lc3tZ
FvOlWtUMu8jIYUq0Nr71o5UfTeGrqbyIFnjupfs4muzbFv/iHBeTzEWgiUXThhlWh1kXN9g3L+GZ
vRQI4wMoff/H9TExvzcqbQzorv5ZQog8wjLwOW6XA8ZlTUwWCdlLOZCovqfOx646QDnOTuf3LHnm
7N3yyb3YYcJ7XlpFV8Q4WJQzNg4uUKcTbONMsCVuhIO15XFU/uUNfDHJRHajiCJdyOH40IkSd+mz
AI79GH045bN/SA7Nob+bNryrejkOXmwyYV5v5KSIiI2qMt/kdlr5LdSbYg4lG9cRmWRREkCIKVZY
WYIayarfVkfzmeC1NImDJMTlfDuKqn+W2H8tigWwpmExTqMCV+yEQyF1ttFt9eJNy0U7L6EG0kAJ
ZYKyXvJSmDyMyV+Sr4ttJuIPmqhARQl+07goO3nBntj3gfeA8q98769Jpra5r4/pDrrjeIHwUtnz
2m6tnQkzvY7pez04H0NQFsNquw928v1XgO9Qbhvs6YRz6QwH6y5xhq8tpLoBblp1++JV9oYfxb6F
SFq9Tj/7br0CdQDeYzvtvnJ5lXPOMWbZgKpqEAWBtik0WieLDXfWBjseX+O046TD5MG3NoSJS4ku
tElOTCZ6skumnjAwtgZq0Sr+1IOCtuAhYjgnioWvCiKkIs0KH0CrHgTrwQ8+5uTfbv2LkzHBqTFK
OPOENcXbEnNlNCRMXBk01saf7vpLB+lijYlLoKrsc7PB6dWe2sN4flOQQ8vPqD06MhjiZbt+4Tky
bxuZwFS0gtoYtI2S+l0Nofik/fB5k0x/QaBdVsbEpRHT+ZHQnw9L+Vw9oD8OpnTdTr6BUwdzcjxR
Dp49FqVqDpaQzfQyszoMqyUvLSbH0uI9B8LcAPn1Xaon62H80MK1ksi2rHFAsrwvycJVVciuFxKV
YCqMfQLiTU9DvMmerMA2V+YTpiAOY4JgoPMiMienY0GsnaLmVU8bDSKbR9PDzJ43QtMsSUAhSddA
jRjUnMoXHmCMc4uzMNZm7vo8p1vcnE5GVjnQROElWZxIxmJYoRShajnGg9bZp+QODcfvVNKC+kdr
KzXmO1O39BDa2hdurWm5qvXLeVkMa14V6AhQ9advFGdKDCcKvHF8HhTMdlX3vlY7fvG9Kt84lytd
IDfiKcvVM1cAmAoGfKip7qMis5V+M4t3fp3hmoUWCWoN0yZNn7qosAWFt9vLwN1Lws4O9depksZl
h1ikevpOeEvf/YfqDjQQ5xhYKU76YyD46HiXQCzPd4wnfR8AAsLZA86dwvL5qG2SCBO9ujonQ0aT
OdNLfxCPBbAfX2gKNDRXyXt/jNbN0z+yQl09WjQmavll1XbA71OKQaAb+Uf6DZJ1rn9PI6jFwTwB
QpavxD2vM8wJyewIv9APuhr32Hs5bWx5ODVpb+cG5xnxF6zyL7dme4SNJkMob8Q7iQBhJOeGKS1M
TGdO4EUHtFl/5G7pgOzx30ZqL67F8vtkhtUXIuEg9SOx19VPY2u3QMLlKFQLGAYS32isNnuKdact
nOILx6c454rl/gkjM89UqM+gl/KTYBep/1FdWQChY8yF8/DlBC2W6cdPmq7pQ0gj9UnjWHWwMTrT
qWrjm690nOc8742tk1tdvbF9rcS0SXRe2ASYd2Mrr+1G2okHekbd3kSehzJ5EdgyNb+nLmmXPEXg
v4nG3MmC9H8M+SytD4Yz41An/hvZ6w/DDP8IV907kQvQYBJINKFhMCD63F4cp4CgMxlRJBW1ItHA
YD5XUMd5UROIHGLkRBHfsNyh3YyRwTHJuT5ZdWtVCsShC7CfdRaehtjfF6Hs3V4VxwTbQpyTboxC
ggT0xtdA/dap29t/n5dzsY1CUyiDSCAcEmR+3GgzfA9XkUOso8oH0c7wHtS8HIttG44qetlGhj0j
Ei0fIzogz+sNW/zaHKBwDbnzEeWY+mg9c9bJOdJsG9FIZ1NEOxYbCYrI6i6n0kFl++jAyqsIqEuC
swlbbm+NE7bYTuIk1sYUhfh+jdukYJqTkNbN3gA+xv+CZvsLYvnX7WAwwUT2A0iTEdwCR28luphg
edY9EKps822yiU+Y3GgQMhWstQwAYOFNS3O/LhNhhjac8H3xdVUv28fP6X22AZEL1qyfmrdsG2M8
tnxRONGaE9b+6CoOhZ/UhFMY09Mgb4Yqt5VJ5EU13pdk4ospSNDeTGGFyC1lx3g1Hkn/p7qvvWHD
q5NwghnbPhzFrBNyQg5Q4RUTbagWEuCIO1Wg3M5W2Q4iUEhql9L30h9MTHsTbX29N5/MM2Nn/Jn3
auVVuthWolaofm7S7LToldvurnxqXwG07JxwE++qL9kXzqHnbCPbVowsJRUhbk9JQ/zs7/DCqfGg
w1DBd/NdfJohbTQe9df4UV+DM9DlGOc4jEl7f3WxW20ulT1F1nALlplVd2w31RuoESGlhnoSpx/F
eUGadI9cGWuTutdGaqAqfQWJtg6lvPtYLW3JfNd7Xi547jHceOSw7UNVmSJ0MJGEkjCfejc4RLLS
eSgQuKUbh3a9ne6inYUuFVj7XTOyq6fUQyXt4yxFtua9nzkBwGSiThoLgywP8OJwQnEYKEDho+g4
QYZzEZtMlWeUU4ghUZompk/69ADaXV6A4ZRl2Zai2FVlo1AdKd76HlWtZk/b/axZ8aBdvHNB//3K
Wyat9PuggbckdWJX8qkbQrudPunGaLfaqwpAjxZx9o9jku0oSnOWTyKVGsRdtCEJNYhA/wcIJS+f
YVuK/qBpQifgO00O0WeYYPn2zBXBAFsP8wb8hjPH+dgWI9geh2LWsbCqPUi5ssrB7RTPnLICzwgT
S6YugrIBodQhu2v3ysZScnvuOaNu3L1jgojU5aaAFgBdcZh7faq8zOm+IhM8v+tSj1cn4DUDLFr1
lRumYt9HEuVklHuK7ggIMXKzGboBMcSmou+1O7rDKTl9TOvyMX/gZSucI20xYcOMI1GqaphXm5dJ
x8Ore759BXByTouNGYbcGjohpaXxh9w+pvEJyaBjxg+3zfA6YxaTmvjSmOkj1btFryZ11HJdHFF0
OVUkjdgCBG9ssxP3Lqe/euMSsJgg0pphqsgUEVWvuDM/oJAQon86rOuPAsWlieZ2dzmGGAYuIfbt
Lo4ksnOmspX6UaWf7/V+Zf4AY5OnHyFD+yNzgZRfi25+Cp3wXoWQcgz8eQXSGB+/TberLSYrXqcN
2DxTV5nt+QeIPB2QSt5pL6XH67TdPLX4mUyzq8vAqtCXlF0Jh8CqbU3cFCqneXgzrsIGZSFXZ0hI
ZLPNqd5ImaKy+ZkpZiCW5fjYzcMCO0wEKnxovOQTrvx23Z/14EJUfTCQ6WH6aF2gBiNwDs/tJAMW
6RddrWxI9VaICXRPFZ9+q+wHFMV7NJtHMAFETrDJwE1UrXqXOAGCNY1Uh5sMjzgF4A7fiU4yp/Z2
O17hFzHxSlCaSOsifE+KVz3S5WPzEK4xpY4C80o6gowGYxjiCpxrIrQzVM/it0hu5nn4CUzMastR
aEqCnRPRVr6WwCzcuvQ/dU1NGWuFEODkDq9ydDvEwC4TyiRfAidCej7swSYBC8vwQmi5dlc89175
Ah7jPc/leB7HRLXM1IpgppQ2lpS9OBtvkSFxkpLb7xEsi4lhFmrycVFT5ogQokBxEwJwYLsiylPA
X53bZ4hzVNkZVKXT07migFlhYqYFF6AsP2OUxgaNTumvhahyipr7bKVz+dcojTkrJgYJ6qQHgPGQ
w1QfEgIh8RSpKxpKlL4HXEEKzkc7b/jVoQ0FvwpjIq0Yx8Yu1Qctf7m9ibfrpVgQE4hypRjniC5V
/9gfOkxDgYoDxRQi7uQ94Rbjt0zerlkaAF2M07fiHBZozWGMNQvssKttyfcdPspq8UxfmWEc3Zoy
MW9jVJtFjxQ8CCBEQ/BQOE/36mlY5Y/Vuj0OG17DYtEfr+wyzj/W0zREAexizBH8iomHKfsdH9m1
3LL4ZUdhb+s0rGIxLs8ti3IblnbiAtQOHrEz0gJzncWqRMhqNrxn4fLpvjLM+L6vd12YSGfDRNgv
bWhsXz+R3kLqWRuOYy6+96+sMTdx749i2lHTYFyPIOFM1xj9dbMDobyMLY9pY3lc4MoacwziqBQz
TcPa0m2/1V2C04cYRqT7eHTFVbOivP1MlbzirHMxolxZZu5lXYvVGjIMwDuc9F21G/cZ+mo6sgDc
vuucT8y5mEVf2WNuXbAvJlNHyED/8wxVmWpXgP7Ougs8gkjpa3PTJzbMepxlikuB88osc9OasVIm
Cp0OGiPHk3UDPVq8IvmT3MsMI1eWmDAzzGHUZ+Smote5/i7fht+i/XCUNshez0mW8IAP+qSDufcn
+aKw5QMHl5Obq1/BRCEtMSyzolMafLRQyUopi16Db+J18KIHSrgIuF0/yOtsJX8JAy7T5vLr8+oH
MOFIyrQ4U2X8ANpwVMpXRI2aIqPK7jNECB6Cmxcd2Os4GMFeHJNfpYf4nu5+YNPXyfP/j6tEYa9h
yObmfkvpc5f5tubnNnzLLgC+v+21ywCAyyay9+8AKawp0+C1/lE4ZdB+SBzpQQefUm/Pu+BF8ehd
FrugxQRnl4CtlrY80jdeaGJv6KCehtCgANG/4TbDgEW4ylfpKYAsE31OEfzLYMp85aPWF5OPq8Uz
kUkK6xTBAoZFkDlF8WdJWd/e3rNP/JFNXVlgYtFYBXImgP0Q9fIRyYd1N6zzu/z8zP0nS6oKNLdu
GTrbFo51OS4wo4gSHUheCktxAuurbmx82ZsLNyhPSrqdeUyLf4kBF6NMzBMlUPwoPnnPiHH64ofo
qA4UQwVXwzdsMeXnomH2WdmFe8hAgT1bfuBl5Msp1+UXMLFQz/S+DUJscKl+CpTB9s3HKeI8mZfz
rYsNNtKFjQT2aop0igldWQkJ11xu8VlBCZ4D+S3yxB2XR+bli0UmtMn+PAQRUILrEvzvhV0DRCo7
6bPq5OtwVe6nY+FBfcouP6AZfC7ZhI89iJ00R6tsAYqpt31rOe/79WvYnrI/jU0olPjKg1x5ZqBt
B8u/UwTFnbr+Xe7mdV+A/k5PeQnS8o16scukY1lU1HUowC6N5lA7hBJAxcHAGqcZwlsgk4kpgFOH
g4XtbtBZVmNU9urcUyM8SAJj3zT1FyubHqOakzHwrDIZWVSoSeHT/UWVGEqnu3PPjpuYcNyXbSlb
Q5Sm8gA7xIs4ryQARjBwknmWK7xAycWJ7fChgfBdPzi3/Wa5CHBxY7a77Idz2A4UX2Wv2uRbgFUc
0hcc3lWbhkJGcEH/Gyb0yiYTknK9lSZBh83aj1pbEvLVZGmf50TZ+TV+xKS+RpO/0SPlSU99VzCg
o97KpT0YMidqkKE/Q//Fe5nIVCqjPxcztj0JQGQk9Z98yf9k6saxzxPOSVm+xy6mmAAFddlgiAnj
hX6+08SjU4pvtz8lbzFMQEq7Ic+tEBZqPbTNwbR7VXNyDWPOvPf6siXDNCxNVXSg+5kqnurP5hQj
oEt5b3djuoriFyN6UiMu9nH56rhYYm7/Rg5aUdNgiZBxGriD6M3XrwSblEWs13kTec0K0hdOspbX
Ap66GZj6/oOw0vL76PI7mBwhLNuuSyPwtAkovW8V6Nhod+YhisBGS3xTvsvlEuLtMf33q6KLbgJR
n9Aet3h7io600iA3TfSZigc2avRdMVBx5HVv/pILXdbJHIgq0ppZlbBO6ugZXyhBsB5SqO/x0HjS
cmS9WGLOA0huJSMtYaku7OlT5s6tbUL2frAtC8B+Aitk6/hl+lLthdgGodlnkVP55W0wc1yEsJAt
WcEGD3PlqmWwCpsvYlOCrPnj9rn8S63k11LPnY+rTxlWWRcMIyypDzIQ6CC/+iZugy2obZo3C2OL
w2ZW7Por/5m9PJQsXywzt7MaAqOcyrBcFjYhhgvP3yX7FORCPTY5eCd56GYFxMSPcKNvuv30ELSc
18tfnmSX38Bc3G2eICjS64VwBTOoHgjkOXvQDwfbMM+t/vJWulhjQpPfgztKHGivQR4FIr619hZ9
+JAWiL6DsQhvbeLFAsYHAu5r80StI6pT8arCi8FeMSXTUHVNkhTmGOl5Z0wmST+FWfANbBeT3QvT
0223OhNFMZeXZSkqBGIkyRI1dja1KebQmA0YoV4K5vQ2gp18kKKCj1Jj5fhb8MisZYCiJUSMwBHt
5J3oJniSlktv/OvfwQ6vzr4MVkDxLEpEBP7K3r+nlHdGGtgeuy88TOjC3v5mjvHpvm4HaRCwbNDP
OlqO+dXs4fbOLsWm30wwLgsJSUufLKxIPxafJkiXERa73IwPEO8rbfFeOwb3yKz38gSUsvbttvWF
wGhZOBGGJKqiprOXq2pIfgR5BNDHTepq6pu7aBzWRRxum0EzbcvUHis5y+085kkxLgTE3wwzd+0s
BKMW5jBcmr5dxABQ5uVmCkVPj9v17TUuXOswZaIIL0oq6NyZbxhC+oLUUTBp38meURSbKP5QgpAT
epZ38mKF+YxlZ4E3gOYCyxAvsCT1jGF+bMPgmMdDZhdVvA9KS7RjUJXeXt6ii14tjwlCSW7UaZxi
eeJU2EWbu7WfcdLJJQody9Kwe7Jlgr6VxSljxg86VC0WJ+4SUDjp7+Wm+9qtfIhmghor5XEPLWUG
oFLHrIBoiZahsljbeBiSYaiwpkyoGhdPX6iAj/33yTTmlRwHoiPEZbbVtXq2s7LUN4LRiZwn4NJV
gt9gYhTf1CCSx3b26maygoQgAvRK6rdHZZ94itdtNyof9brwIrMsQ4bUmalIsmYwIbwdU11TaHwL
Orbo7D1DZDl+IvkoYzfXdvasfWo9MN+56YHL1rvoPlemmdQotbpqDmmZ6aHEnOEzSrYr+T4AkAas
slSQt7Y9j/npTHf3x21yZZRJh0QgrKYeeIBzHzz/lmH+xN/mr/57feqfVXf4Lr2a7zRtM7qgYHSE
9/rYPSmo0j9ArDM58dp0y7fK5fewKFYw+1ZZdWargGpRdQcU6yY8YX4X7+/x839gY+N8bxbF6hfK
XITE3zKuJ9cEAAJswsQKmCIBlsA0gRJrjea/EAPOfjtaLD3Br12NRbT6jSJbM43T1W/hM7ppEGga
v+jPxudo20Dwvj0a7+rjbZuLsf5qd5kIVUt42J3JD8UImnJR8pYW817uhK01dxUnDPNsMfdKJ/fK
HI7Y2Tl/DmLNVRNUytV6JYzPtxe1hFTHRmoqXS2IU+wcshn5kgkGCFRy1eIodeEub/ydOUMNUpUD
O1bllaGNI+622Zbm+EOVtY0ZYeKqCu6tFCUlwdC3QWNxwtayZ5mWIhoG/s2WzocxBO5bxq/yoS6R
aff9ONihONtpXYNmk1MEWI4dF2PMZo+BIsZZjvxXL75oGM7TdYnnrnRt/hkpLibocr96zrTDBKZQ
KrUqT9AtAZIdc9HbeUekRtGKO2yxUGC0LLrgdEOTDZ09l5KENkvc4J1IFTgN3d7e1sD+I2+4NThK
Ov5Y15UlJl3ogzirMUFFN2oLnnrqK1NzcDwS4O22p9IW3TLFHD/Tanq0lVsE2zh343y0x25wQ4NH
h7h48q5WxDiDAYovEGjCDC464dlosn1t+JY7TqG6To26XN1e1aKjX5ljHCOM/LGUetrAygzXkSIX
TtuMrRMrOrQ+SiF1qj4qvdtGeVtJe3DljVNedpoqVcAG6+Vj56N0KA9oZBaKwlndEkjlN0+k5V9Z
Csuoqzq/oVpUuUUzFfrB+pMF3EHOnYzkLYrJALTYmDFlBFO1Bb3i6mXMQ3tOP93eueUU8up7MVf+
JHWTlGSw0jeu6OBpbmeoMJkrH2D/T4FD6EneceZ4JIsYn7S0GWRyEUzAYWIxc8v2kKXVSuQO2S31
vfC5UMIxIViLAW3mcyWRYUgtQe+lU4jmzAQ+IBqe8rfGkTrwqh0807Ou38WP0xOC15qnCbr8ES8/
gPmIU98KQ6ogTg7q8zwcgnZT1E+3P+HSbNhvi2Q+oZVEfi2ZsJH9GE/xlnhyG4wxdd/F2FZP+Wbe
yQoUgfEhv9XgyeCmqhSo/gxkv9Z4/n1XZ6LXrChS/1/W2CN1ATTXDdzAI/JxGcJGm9sLpoh1yx7z
cJyMOpsamgQYmtkRJgCb9IozULvU6r7eU5bh3BS0cdaopWV06rpvE6fJdTcz/HWmWU7bCy6oo51q
qjxRxsO1FlC4rEBCVoRrkE+t6x6qrHX80aTpIc+ll9vrX06LL159rn9dbbgMZhcfmEPEWOEQFrEz
DZqz7r+OslsMuzx9DeWnWZNXY3aqDU5qwTtRLEv6DFWesCqptvbQr6zDWSoT1XAVw1e15Fh3Zu9Y
R0AfHfULoLsv0G/5t/BxcTc6clerb0bMIefUSe7mU5/N6yro7Tb46LhUWIs5ztU2M7eKHNWSOhPc
oYZYWrLB9Afyjhlyrb2Xe7xKtLKceVyWxYSq2cKMkJ7jFDdueF9gN6FPPD1mn0y3X6u7YE+DreYq
34R34w4zFDvBCV/HXW6DP3nGSYPYiJsf/2XQ7rdzwMSvEqQESPXoRfjWdk65ykFrGW2m78RM37vt
HlTOD8F9B9WejbqPOf3s5YvisiVMYBMDMxTkCcbzEd/YSiTLqcs2XIH5z/CkoKsebx8sTrBmi5hx
Pk/KTL5t6KkdxJ9MI3VSaX3byHIB4+JWZ0e48l9VmEMtpQ+tP+DcuOPeeJnR6yBRW2vLfVdynPis
RHBlTdFmw6girIkklUtobQeH+axDQS0yXlOXfPRGZGbLlnhlzbo+4cQkICHofX2ld3CQYt5IcuXW
fcOJ0pyLgBWn7vHSqgvq3oT+S6fe+80r51PxHIIJNT5UsuKhx3omzc635bvySg+C1k33wnF0pWP+
MHDBrUuYkusjpzBhpzNAzy4R3UgcocJVoOqBys+ucIfJljH3Ur0IjrhtDvkPA5gvmg+gAj/pC8kb
PgkW74syUSkOi7aO6AhqM5BDerUvq90sov6hQkG4HjlPoqUu2W9rZ8JNPMpdWQWULtH8KdJr0W0e
CF+GoUKoftAEROsFoJ/hfGieJzGRRhiEbu6o8FOgzHfon+N3SPq5GIOwtQc1sn3fnrgobc7Wsh1B
1RJrtfDhvfNQ7a2wvrNS9V1QMA5TNS9IcXj8yMvV20vgUZm8qROKpJgbvJLONOSeAF1tMObYLVDM
nO2kz3QjDrAy06mVp1lLqgaNm9xJqwYz4cIbmIIhSVNhZHPU7d4zdkRRxB225SSjLMGe6EdzMue0
yIPvjVCbJA1vAC0+fg7c8h7xS8NM1x6rkmddxVdBKIQihZwrQMzU+BpeMOkBjYp1NzjZS/C53gRw
I5XeGitIf5xJ46JTgdxofvcx1LMRMVmHbH11+wvwfIsJXCmEnZC84ANE0ns2rUBXFU27qJPsFLpZ
t01xjg6rGj20shaVLTa8VH/47bsvfr3997luy4SgAMRbJjDxVPzJHjtQJnTr9PG/xDquJSb6DLpc
iso5+jSJrSn7Eprjk7zPqm+1+B2c8+iolE6h15zow9tBJviIfZxYPplF4clpUNZKRY4F+gs3ziPL
vyd3nV6qVBAMCaDn9Ztubez+Q/WMc1+yPHvBKPtSpJ3P/bgaT/pD8jh4mTe8a591cMK1Dwmf9JRz
4FmKvXCOlXka4H9ITXfCKxHHqufqIOYznGjNU4HjpW8stV5bNqakUn1ZOXXg1YkwmZEhpfop48A7
x38pz/xKgVmWvakfRdmkOTZi1YFUyykG7EgF17q6Bm+gEx95CeOiq1gQIlfxD1AjTORolKGDsjeW
JwSAWYXNU1JpkBTr5siuB7mwm6IPbLETNn6tf+Oc9D+jFvq0GgBlYHkzJIMt8/aa0ITNjFIltfZk
sOpEtg7m/HkzvQNYX2xzN3wwA1t7EfmEKX++NX63TXn0VRw3ZSlJS5D3o/9inCa3u0ssTA4AnkMg
huJbWDrGD0wQrLkV5z/vyt8Nk39fGY7HsK0bC4aJHQKS3KviGH1X7exgeJg4tWOk6cZKR/WGN+e9
AJP53TLFpSvLetobUS/AsuopaylxqqMOvtHE9r8hCXJnd8BlPTuzm62HV+FZ+QYelydry72xeV+d
8bgkqsJK1DoUqBVXgixWb0sg8KWyXJvZ6Y8KJDI6lI1jG7O33NHNhYLu75vAZNtV3FoBaFVoE0aI
RpAoIejv3BBwN+6n/tPHDMu6OluMrQZKv2CtQajq6qh4kaewts1ACrxSK8K9lg+q7YuDsRVGnDOh
h8tPTaNtFDFVdnWXoM9S1ASQS5EM9w2Eh/o5XN8+gsvlHbT4IZyomqBFZbxRBLWNqsv4idMuBLGO
sa9e8pXxmp+CB3OLGbRVfIdmpKNKzvTUHiNQCnNyx8XL8OoHME7ZJtM4DRKuKlRt73W9dhU55Twb
leUYd1kk43FqO6dBb8BG5cq7cSWtjH2wn+66Y7HT9tmLdJiOwpda9/B/94aredm9bKuiPXrxLjpV
6ylzBC/5SpObQH06whrVkc/RiQdjW65BXm0F4y5t2PhQosC3CD7qrfRcfmvA1PtzJi98jGk6DrSM
6A3zgxLvIzAp11QMWj0Q0jXtRVcXS2/KRw7ycgmWiMNw+QhMsmUWg6SnKT5CjZl76Sk/JI+Z678n
zuzhhjFBg7L7KWgubmhCtoH2No+6fxnjdfUbyFGuImCkBUVaz9hh5alD1Q1B/46mLeO18Zjue7e+
y7YVJJLR3eHKTS5X7S+2dep5Xtk2R7WWwwK2xzdrM2KyNNkYe9ntQMMMiiDzQPhX6YiG9BTZ4kHl
iv8sN8qvfgDzHCxkiF10IX4AngSg2cBjW+rX/uqrBnYiPITX8l7cWFseAfpiinhllblngYXMu8iH
VRQWnKQ/5VViq93IeZRwTjhLKjrqZhL2Fqyk258pmgY2QD4V2J9XFwX0Xz6sM8EK6VNsRJR79rKy
UsLQlTCLokffOmGypUhf3Q7Oy3X/K3NM3BKixMoDctd2LWGKs/GCHRSFTqatOelDtyk2t+3xjqjO
BKCpjFUr12EPZL+SbAeP5TekJ465Qt15A4n6rXYXfph2fad+6fbCpgJgm/+g5zkME4uMtKuayaAf
AQDtKnkMnWSXnsbX0rUeysZG/ECWz5ugXy7CXW31/yHtypYbx5HgFzGCIMHrlYcoybfdbbv9wnBf
vO+bX78Jz+6agjjCTm9MRL94QsUCCoVCHZmcd6pUsgxWAqmKH90bu2VPf07HmtrmfTA6sS/9wnyZ
w6A5WOItcCywTeuPUe/We+pnN0JHtfnIWX0O56j6eJ5lucLnYFDPV37FD7mjg8+KwWxL3yq/frm8
89t5uE95/CRZPERqYmS4ALrX5RUpnGtjX3/Na5sest/Vs3XMKzAkxDvrpyTokxHsNo9aWkrjkKgy
bgU6ZDY4ycryLphbgXcQCeF9UKGATWqAECXOkdxL8t7uKbleEGr8n5K4cMoaaVjRj30LbrXmJatu
B1GJ5vz9cOKD+KmxSMIw6SJBmWian+omusoNUBZbg9vpsm92dNcH1b3APATxAT8vVssNKWrWb9F6
DXgY0ocO56PxTGAg4s74Eu5KgUFujdKvPa3BuSJ0YudSz4p+2l3Q2Jhgd9XvuCVBsK1eSY/Zi/Kl
eBl3s5t5FnWbN+NQ3SR+9asWuMTt9/jqYHDeqOmyoTdrHIz0d4b4uJ8c4GSb7giIUlsGVJBsK7It
eqmJlptzRm1cga4mgtB6wcSIbh77ZhEpxhbwLEW0UozzMBZRrUBmUyLjsfeAGoIHmP4tuB4QhchA
lmWjA+MeHdOXLUmgGd/gGRVZGisp21btcc7e4/z18u+zlbmgFZ9RKOZGa6Uav48DckBjkj1WlY1W
EXtp0aaGQmYnOBoC18K3cSbTrC0ErU87sFxISm6D80pLvl9WShS58QCkiZZYY61CSOcGD9KPSAVh
Un7zF5CD5iS31e30Jgm78ER7xf6+CliHNKurmK1lKVX23A0glRbhbosCcj77VA56pUrssh8BGJhd
57eogrR+fExvKo/hyQDVMtkD/W5GZqRyRPPT2wngz0PA441ada4YEisADzt1NyITcpAP5aHcJZMt
gpDbziOuZHGeRB71HgOUUHXYGT/YVFYFcHiE/B9Zyz+YRVq7Tx6CVJWR3UosKBZo2U1IpDsyhr7A
KjebNDGOQHVdIZb2kVpY20ep5sHIbtUyRGthMMylu6hF6jY6fae5nNp9gkqHNBroLFNH4teysBax
3UW9+gbuZqeRkQSViuzlsMOT+TrDewYP+Edw1fv0ykJ0Jl+JUrTbx+JTbe6KBzotWptNiNTrx7a9
I5Uk8JF/c9w/JXAHT53BSKm0aNGLn3NM2D+yXptoN6Px0HxaZoALfECcC1NjzADPfeenWObqVvsJ
NIGqLNkDvYoey+qXot3bUtq5+izk6zuXhBwcEk5ozNYtHXMWp5K6HtNtCmvvTfBagyvz25v8ZgCG
u+bTHRgdQSog30oHUbfCxnvqVC53r2pKm1M0I/7lbaqDthtvzHvU49z2y3IDcjDBRp5fsafiuCs2
1BMN0Lws0am0dqF2TjQoThFQu4h+Xj6LH50Pp3t3IopPLsxpTtUs/QhTkgPLcE1g87innnQ34Won
V8V1+ag7yVP5AKI2TJYELkN6KmJwwGMiNLnqvpZos6mBD5s9BGICenYML30el3pAsD2D6AmfRx8C
HxWim86ODzKrRuM9JeJC2ojZTheDcwoSZpXUpIG06BB9mUC+TYBsxYrC7fABh/4/PFrPfeGpSM4p
xNWsmUoAkYWi7PUgv5t06T6yLAQdZf+SKelNM5reaEo3Ek0MgZ0Jc9rceSqyMVe0DIl9DOUgqTbt
KTLa7QHJfSHz93m8A0VXJRvuCJlVVKRlBZs2kukKSIcu0novmhG5lw363MmeiuGOjtmpY2cWrFSx
JD8Ty/JAq/j1sgiRN+CTOUGLSJQyo4zQQhv4xS48pk6wiwFkx6at/qCQCJ0IxnpkjRgKZk1PvZ6i
lQNqD5Cn3jXX02HZg1Von70jn4uUgugJsX0IVtK4S2RWk3yeY6ygFUl3S2y+pkt3p2V5ZGPuaLDN
WdrFybwfQ+mhl4vMHvX5SpWCKxoNx4iKQthNs1l9DXe3kCqrYqOD7rTZ1TE6s7VfkmWJzsHmvUJ0
Q9GphQFsnlKp6BuamCOktHjTWK/gyHByJM2/1eBYVtwGLVxsngvtRCLBzKOc+beVYPb31dVJBgXr
uUBw5w4oKjF2Yh0els35h0J64o06ATOkTzU5QzI0c4xklanpNZDI6C+HAZzjiduBavO6RgBbfmO6
isum2/v4KZqzKgygNokssxmFybKj7Eu+NHYVCQME0Xpy5kIZYnDHNFT8/LZAEjLahdfRYw/NoqMw
LNh0Nqv15HINZjIAEJnt3rSrnxeX8UqkN8F+xFytimKoeL5pcxUVbKFCYanwBafm0uRVoUwtnGiH
Zm5VUe0wfVRT0bXAfuXMKD+l8N2ttdb8lb34aP9iTSBsXCs7ipq/BMrw7a3NUHVW1TFXTWVn1FUH
+X6HCvE0RNpwRwxgbWllGQMy/DHaIuN9jQl1uzsgb7HT0WKG1KxvHYpb1QOz5P6fP6dw4lZLyZ24
aOlL4IFiw8rmZzoi/ZuLpsc3ykOnIriTpZuYr2tK6MfwzzF8jGgNbFsV2sm03O7QDDFgEpjuGl9/
ZEDwoqziZqy60pA7cXLREqtNIb6NYvDhjvaYfXsqk8a7fOmKdpE7am3SRZjIxEJOYeyX0uSpo3of
WsUtma2H1OjuJyW+buZyd1nsRnr/dHW5CGlSNQyyy5CLKXZgXqdHBk05ewTBcYhGm+UQvrGkHst7
oQ//Jb039xGILdpDh7Si4FvOG/9Pv4ULoZpeGWnPdnp4rQD5ChZLJHPmu6yzK8B/J3tWaZgPQD/H
DLT2RXJFFbmNTMTpB3DuB/OW9aRr+IDierqunlJ/cJRdD9RXxk4qP15WdzsQ+bQsvu3VjNSonhdI
61wA0l2DJBpQeeENEo13bGwkeRONOW9kdU704/teg66Z8pxisxlGSncPWuiD4cMxPIm2UmDNfNur
JYd0KhGo4h07XROAnLJB9ewomn/aAH05VYhzP0RqFqkOIScCDfLyZL4FTuNmX9CZvTcsAOtYrU0e
kE29Vx2M4+7qFwvw+R8Uyc7lzdwMsFZ7yTmpgaJ+3gbYS4m+m/WhHh7o8kMjdpu+XhYkslF+qjuS
0mFJK0hiszgswln2uaPdyEgPFF//eUrndH05r7RMrVoEDda3iJIHc2yf+yb8dlkhwS1JOQc0xkWV
dEyfAk25TRU5U3as5x//nxDOs5DRMOK6Y4uG6kzyZVjuelG9bqNGfLpWvPNQTBDTjR+eNPrCBsGj
Ox21g/Qr0pms99mJD4uHYOClv0o869DskBS/rKXgqjprbm1kJTSZQyHxgInm0Osqr6nui6kSWLvI
dfHtreU85o1KIan9TTCdkB8Byw39GAE5A2MTl6E38uEnq8s3ty6zAR43Fkxpd92hfmvRoRRgDMTL
H5iXBgcMozsxf+gDnvaSKwQE2YyEP8833w02SNmgLTE2FziOV2B4e+mIJEpvCpwm3+Gqjuh/VD6e
9v9mxEsPDFld1NfKbP1C9KtxAU2UggmgNbGSQVDeqwMStV2LfloJbAa1PGSOXIUwmVjQaiZwkDxp
9DRVddqwTEyzNF5UIatZoRe/UBu3T8kNAaCye/kwCPwKn0oFEpkZ0AEmSmfQUIRPuoqhceMfF7lO
rZLzK9OUKkGWQ4ga3uvFNZGeiPl8WQ+Rw+fJnuvAkkDaDhnzA/WbQ48kYeqgWj95Ja40kccXLBuf
Lx2zVO8GdHbvpPqmmX9k4Z1MBXGeKAzhsxFp2PWFxTzlDGgJ9YqhyixOAhALkalvVEFO9odndJ6r
pck01lELUGIAyeIB67NxpuYKs9ju7E7+/CIsnQm8MN9xlVezCjpb5qns5bUAAjIb9tEeDUdymt/t
od5VjnWIv1+2kr+5fVTNMqlqmsCkOn05V1a5JGULK0lws0y74KONDfzVFro2f7FY3kTahbURLjej
jAbiyBPFfNsu8vMLuLOwhGSq0xRrnTa/cuM66oTJJBbNnXuuTwncDZtmCjVzpmODgHnCbsYeG683
vOBO3817Ye/PZu5a+Y88kKScrukAmLmlGyFPPgZHRjy1HNEN/T8s3XbGdSWJKwMotRUUJQuC2KzW
cihhMT8mJ//yFx6jaFRrO0+2EselDCTdHPMU7RtIi8sP6Dl1aeoNdzVop+TDhJlY9b2+K3z1qxi/
fvtwAGIdEBRIRvKY76WxVOjEGZF8pSRyqiB0FTV4CVprR6JUEA5t3qeqask6Q+XF5X26fXoaDO0s
TbgBPtxm6scHBY8QUUJ5UyUAzxGqAOJS5SmzYq0rs5IB5jdtOdvlhIlpMAx+UarxoBui+cxN97wS
xj5mlU/Ve01d+o7VWLvrUn611IdQFMhuB3crGZwrGQI1S7T4o6kCSJrxR/40d0JQ0feu7FZH9ACI
fMd2oWYlk3Me7SQPRd1CL0YNpCJc/sGQ00F4JswybN+nK1GcFxlNkJ6YrGeEzdZQNDlnAOBy4CnR
VQE+YEEb32bc8ynt4y5cbZhCW71rGN6rOur2nL9U5XHWfvTlzSiJumI3HfBKFGfvVj5K4B2GIZpT
6uWa5HTLH93cKxGc4xgWJbDaHtpkh+5Q3ZkHza9u5X0IMrrL99n2zb2SxO6C1bqlXS+B5wK7xEZy
6of4atkzbg1y7NBQ7KheddOHtogDTrRZbIVXQsc0CcOogXommMwtI3Ja8hwWXyXziYx7gYIiWVwY
XiRL+heTx+iUzx0ytsC2YGw4ICQd7coDzMPkNR+PGdE9KvAhH10WKy2RZWwXrcfStvVzIIMMbia2
FPy4rB87sGd39Wr/mPorIXnbpMA7xShnYcbz3TAA/iSbkgWUXyr6TwpL9WsDk3QYWJwEgf/2Af+s
xPKoSk2r5lklIwAbHQMZ8cghL7HPIAJwm/qihuTNQ7cSxh26Gi/uOOghLEBjgVUMXq2qgntsowcZ
UexKBnfqAvAudHKP65o8xc8k283PGoaz0KLgdM9S5Yy9PWEOJ99J98KOgc1tXInmjuFkxLoxs7Uk
GcB1QOqxoAGaQVb/1f4OYsb0kH/BrYAEqchOt6OilXDuOALLif7VJoLGsFfgg+w7u3XVI0EzxgcX
nsjniPaSO5KdXmlWGCEK02/+jUzuGk7ybgPg1AXeguipta2fjn5SSjTQ/PGpPKmKCLwcFhcvhV24
JzZ8nB88sSkGVvm2BE/w7Yt9JY8LHqIhkmudtSh07qQ6MQYIYs88FFfja3zfH+iVGNlvc0VXEjkv
0I7T2OsKNDTy0qb6QTUF1+t2dWjlZ/jAISylWGXkGeORvQnCfQKcpT0Yff5CNVuc9hDfR3tznx3n
J/FzeXtNsXsMhtfSZD6lHod6jBWFMx0dGcU3hnyAXrt7MKaC/Buc49If8E8yb/ApkfMG6F3498ye
Vkpeu2SpHceaCCtxc+NWQrhzD7BhdQ5KVH6j4L1RbkutEx025hjPLoiVBO5w1zWwvoEQxpKVhd2B
az6P4r3SDntDbT1FRws7nbx8mZ0EDDeRqC9s8w5cSeeOOjrvOsXoWbk+21UdagP6T9LlIh1Fq8gd
uLapqCGzMaXaW3bSa3Mw0ErTwVubvYMpLFC1i+qxGy2Sp9bBnbi0SFNNZhQhSgDEEW2XezGIoQ3H
eIve6Wtzy4BjwPDpXr7tN59aq+XkTmGjSWqnMOiLNK2uzTg9Sm39q1MXTyuVQyXVqGZGvT2nTb67
LHg7L6xRjc3oqSrlQbCTXMkxooSNnFAMmYG0/zy+hZ6FULG+ZkUf5RXcyR79HqOa+CZ6+v3Nzfxf
6Xx0D3D6rIiZGal35fvyQ8VyR7vke5Y4KZhYGGOQUTrjvvb+zJd/6v3xoFrFV+DaS5WIzfUxwPMe
SEipY/iLB2okZN/7K+FdvH1gPjXlvE6jq5aUa3AI5k3gY+LObv3hCo32u/a6sUvAt4QYzb+8t9un
51Mk54M6uZwig0JFra08EvRekYja7EVacU4oLampKjpOy5iiwk3psTHqR92qF0EIJ1KFdzdysUwV
AxxKastWWyDGkUHgbEQiOF8TANHoLxaiubHQT5vbQToLRPyNc/ncEc656LWRJwWDSFX8AdVH3bEW
VwYGOgyhvgaDb+nUT8HLn155n3I590JCVVeDmnnrcrTb5Gs66IIN2n5vrs4TlxUISyXCzA8sYfqR
5E7+yLCVg8qeEod+ATjq/XgIkCLAi+LnZSPfDgI/BX8EOKuDHJEq1QeGSNN6mcJIQfcSnJfqy6/p
veyKWVAFJs8PJ9RxZMYZc5hK7gGH25FRnK+j/9NSPtLVK63iUMHgMdNKBsWPaXpTuY+0Qw7CAMZl
1LwtbzJ4ilunBs6uMHfAzPA8tPivuSic4wCv7djQESqyO8HaFXfRXfyL8YQyuH7FJthPVzv030UB
veAI8oigUjsVgLWAj8yrGEBtI968NMsENx47x5eU41xJbKRqSpBF3UX6D6v82oamm5ivYvR45tDP
5fwXgoZnfDAA5Qp4H4TuwU13rTijjzFnZ94xBIjU/bNGjs+nnsGd8LYwBllv8DQpwH/lBw/dzvRx
x6DVC5RMTnsbOcB8Lh2DFb7ib9UD8YH2SdCDGLqiJND2AflUnPMEqqUZ6CnBp1Qksitlspug9sf0
4fK5397G/0rh5/0wkk+UklWJTHPYN0Z4k6XR17JTvnUjZswvy9rQyFSpaemqTDXV4JPuoKSjwEHT
Q7+P2wMxcj81Ur+c/yQ7eCKHu4JSE63vg6yFPggivO6QPQEQCiXs5EGYLt7USNMgDd3iMjpFYbwr
91LMlZnqTRD6MfJ0PxZ3OcRe9FR8l/AY+rJ4+j6/M3Nb1B+2cb5NdSWVM1LZNLS6AmGhjwKc08bH
chF5EJFenO3FbZEvZQgJswGYJdxyinIdWMKEEnOA3NleKaLxhS01kRcS1RATZG7/zCqUmWnnGhrP
iBNdLejPdvOXyza48UI4Ecnlybo8S9IwgEiKRvsI2c0ohje2FruwKjvRenspNS9dHi9Lvbxjmsyc
3MpOCKYy9NiAVCP4ipG0dgoFR2urln2iF3fXkGEY5a6HhCjuZa8PFScNMnsyugetlT0SGdd5WL0B
D84dKyrg69zWzlIM2dJ10+TP9VTMiTqDS9iv+uA5aKZ9OYmc4d/o9ymDO9NTPHRlhTlG35R7zdFr
8hyFAaAC9NitSbKnGXpuy/ZmqqebcjQE27eVysXqfkrnznlASTJLWhT5jdtcdx8docr9f2goRG9n
0XJyx3uZijGNCITp0lOcf5vQn3LZGjfikhNtuNNdokAej2kc+bmBEd7uZ22+9CP1etBTDbOoR0ug
DQ9cMathPaQ6tBnz0Wnm5ype3MvqbFxhpqrD+nSLyobCYxyjc1htJGYay5Ch/wqdueQ1tZ60VESa
yBb+zF2tBDFVV6e4L/I4UhG4+nWpRx4lFDxTCmAGQj1aHC01in2/LMpDIbXy4U9U1FHatZCeBS32
qWRNbUETMmIRpyGYMYKtK1d4ds9OFALVdIiWZn9Z3uamgYTmP/I4f0WruOnDBkvamP01maz7Btxh
l0VsXjErEbzDCttMo0US+Z32q5l+0+4oLbLA0EUyuA3LuoC2gwY1gg4A7cvrrLQ7dIAJpGzlXmGA
n6vFPmNlF5kZjE1mQkyGoNEZnxlUg/W43MpIJiLuUPY0t0WJF9EOcf7QLBRtwF0W+Yn+s0iOZBbE
hZu/b2AMnbKMsqpyHk8FdgkQDaTQD/X5BSxcb0UtmqjYFAHaZg3xCv7hU2Ztno/xVGSRb7TmjRIF
TpUN7mUj20qMmeqnDD4xJgEtH6ROkNGxmhEYvNPZb546006lvXKfHhg8CgHjIN33eFZ/uSx901+s
hHOnVjXqogkaCNcrALAkod0AxZbq12kbOire1/PrZXmCBf24xVZ2GIdZmsoKbELvw51ULs+oWonY
G0UyuGPbamW2KFYa+UBiB8tDluzLziSCEyUSwv6+UmSIdXmKKRauCgrwGdJDGCRf/r+14s5s3uZ6
0M3M+KzclUbFmSpBmUu0+9wJJXFcNZMKCVQ5ku41sd7AieNP0nLdZtSTrd1lhUTiuAMrt3U4RgTi
xgWxX7W4I5lTe4yDBfeTAcTQvHKAT/ntstTtuGxl4+yzVluVd9XUWTnExrppJ8vkTki8hbe5AlI1
AHPl40+dpnatCTmxN337SjAXxOS51raNDMHdrv/N5g8qxWsI44NFF3bhtYqndP8D+tmmaVrI84Ek
VVOQLzvVd26TPqFpCbHZNY1/yJmI8nFzH1cCOLPRx0Yv5rKIfEvqnuJIipCjJT61Kq+kYEme0iPo
wAXQj9vx7UooZzyTHKZxDzorP+2n1AdiffczLEjgSlol36MULfv5WGv7pI0TxyrkBmRUabir9FHD
5HKkvVw2KrZ1fJyFljzD1AleuQpPairlpT6UXRWBUWRQb0O9+EnSyZi8JVq098Yi0k5dpu+VVbXv
TWiGj5elb+0wNRU8ZWRFkzGlfLrDiQwykFGv8dKQwEKI2yV0y6ATce1uHhzkQkzVwHypblLOfocG
HXw96SJfU6PmYcn06WuVF+WxWub0Tgb6+H5IpmCvhXXgaXOOZAyojC5runk7aozt1zAB9aGb/DfM
eq+Y4PzyMbKZP2u1G98yIK9op90WM4J1h+IhDh6bB9MQkgZtnd+VbL47Jje7vh4GyJaaYXH7TAVw
oVKM/lQnkn9Zz01RBO3IFvhHNPoxvbXyUS2qEOGowVX0cWg5Ul71toFmFrtZNAE/zrYkQ0XdFmVj
g0cQ0M1Bi5cc3iECPyuB6+8jx9REzZebAaemUhRQdYg6I6OuzAZ0W0mOSxiJZTN08smeQTXuyLvl
HdzGYP4BTigRLeNWb7e5Fstdy1Nm0TCOIJb68aP2ZNxFP1vgMxcW2MWkX8ilYPr1iLGXe9B6Nu9o
mgS3mSaYdBDqzjngrjAiK2K6N6pD0eQQ2OCUAKqQcq8GnjG6xSPuc1dE/73lFNaqc15Zteo410tI
BX+plzD4axHd1Fbr6cnqcj54niK07JuwUlaqyNzlhd6D6mQHUoBfuaBbhX0t72B1AmQfCxx8593P
eU+LZih6XGJ6R9yoS+FgiWeCuG2aq3T/z0/fWhi3dGOxhFpbQxgtgSWkT/d9A9L7IRDEjFuVMzxV
wM6ONKyJeinnt+sstLSoHrB+/gz+s3iPCYsjG2OVd+WXnPUxiZHSWQR/tpArmdyJmLtyahRjZHsG
3e6avTd4qidfCaHethzLWjnO6sNMXcYghqDGnNHACAzi4L0TUU9uCzHA5wpIdALkp9ObzypM9OMr
EGJWsR1Wua00DwMRPZeZHZ+sGby+ooEanchwxmc582SclCI2cfGZRv27MorXSY9/ZJ3xtaiCXTtq
3y+b35mtM3GGAeoEiyiI2jizwMi+nuGxHPnhUo53YdrrPkV+e98U/ehm4Fvd/YE8i1oKsIYJUE44
eWZCJTXTFeQcwptOM28k8q3of4x6IDhWW3ohRGAqySrQRjh3kSdWF8ZZAL0qhImJPS3pEeVOr9Ai
gaRzl4slXItiIevq/lysrE/VSmJ+n81JxeiF2pkuApKDeYdBlMrNfolyoOcRKSeTs8UJPSWS0kM9
VsNhODEBwJJYN82hOKLW9uXypp1ZPqSx5kcMTiDuPLu3MTENXH+zjH0cjCutetEJOBxrSxBmn4OA
fYhBWGuYKoAG+YGzsqqNOjBgG1ooL9fA+2ncKrSmJx303jda0sv3SdG1zkRApmmTEfifrorHwLEi
heoFSUgPGBpAj63aTQfS0PBHnVXjdV7QyjfbCaC59dDMuzYtSGmXgaH7YZY131Rgw14DWG2y5WSw
bISd2u8sz+fMHihRf2OUI22coCboEApJ42S5PKEPJY53Y9aLIE+YqfCHH0zgBA6aasiQcn6sRFe7
DA7d2AfkwKuB6CjLuuug7q4bOb4NCqAYS6T8g83VdMVSTAP5YSz+qfkOGU10JahiX8nGys6LtEeh
J7jq5kXw4t+yIg3BH3KByJkZfEtDbwJYMdT62A8lJHi6hwy8UlnmXjbVrXOP6JIh/AA/SeZj9ihM
wnZMRphqNL9igAr3Wl+9j1S5pQEVbdeWRgaYJwwN94GBWanTpcuXqjCyEttVUMR2RuX20le0YgtU
EklRTqUk7ZzrE+4cP1FJAQJ6qoGJHpAJRTmLSo5bq2cQSkCkgafAWc4xK5UsBuxm7Jsada0YUPcm
GTPbDFTDRveuCCdpW5yhUSygCrJjzvRqoFp36MvD+im/RrTxSBNOb/8oFwIXLZLDeWgrGKxsCTuo
VQYugJKccooPmY4ZwTQRxFmbojBdDkBRcJKc3W9LEEvTENexn2pocS6LxNfIiCu1o84cLc+XjX3T
MgA1yaoepgEoJs4y5ILGUYYTBXzTfdd3nlSgyy8qD5fFbHklQzUJ9giglyoPchvLllw3M5ZP7TQ/
bQx3jNPRtnp9tHMruFEz+hsISgK3RPHtvCs0ZdRLFdNUicG7QkWXkN0scJBJNXdOmBLQ65ih9gfb
ZSqyDv4oUEcpvPNLqyQ1YmmO/UZazENaggehRpXKbjXrliYtFYjbVEozqaKALREuim3oKlRI+1ap
4xYGb1qtQ1Ma2Fari7ySSAgz0ZWQIFOtciyHGN0JcmG3mbrv9EJwV5/nZ3BX46Y2oYyOkhv/nBjG
CLSFFbYnQVZ1p1JlcAc5Le2uByZQpBA7WtprVCO9sZS/oh7tXjbJrWOGWESxKOyRIr471bHN5gCl
gwk6avJ9Fw3o1lQcI8O7JhLcWlvxOFIjKliENGQ0eR9VhHNlhRmBHRZ3oxFfzd1bE7wQa74qx99/
oBSKkwQWqVgqHxvrLQC46azFfktKX1/CVwyo384tWodpKPAcmzYCJhAEGYYOwCRu/ZIFFcw0gihJ
/RniDUPCWmDqzPecnd+VBOV0hwZkrKwohARadKk9TOOPaTD8pO93uQ6WvaK4R0TyQ1VAS355Fbc2
zELMb8lEk3U8d08FdyiIVLkOwXmn5A5Jg8ZpFv0uRAe6Zw7kpUpEb5qtxcT4soZXITw/VvRUYhth
ls3AhIk/61cNSCfQ+idYzM03xloEd4PlgWSlXQIR8lFxWhvM6aH3S7uJHtnsYfzUE0eE9711t6wl
csuYwznJhoRl7AvzqObISSj6PVVEmgnWju+rNSdLTTACH/t4rhVuqmbfO6X8dtkitmXAFjEPg3w5
f39lshTLcGSxP3XJfVg0V3MQCrzElj+ycGoBxU+QX+HDzimaw44Ri/pWKsVOVZjgPRu0b1JkNTZa
cw4ChTY1ogYKwyaRz5M5VRlErYmMh98kRuFMenI1ER20S032EGXpU7Us4BytJ0DB97pXDjSxg0gt
3K6mV12Dp2JX5z+bpUWid6Kto1JAbSbJFYi33+PMUG2d4B6Mm6ZypaIwHuQiH11z7PLrfBwitx8W
YBaphmGToSd+Zw6tO0Z16BCLPEWtEjlhlwKhtZ8ecj363mtjg8kglPiUWN0NzXSfJdntNEx3BTXv
5FASNYlvLA5Sd3hnKBqiMOQ2To/jlPRD0sdV6stzfTeP5WtENf/yBmxs94kI7jga0wiuobJJfbIk
XhfDf0bEnslLXre7y5I2vNmJJO4YzlowFF0MSRJabmn+vY1uSJ/4M30PaeNelrV55A1N+WihQTTO
LZypSJYc5HAyxAruB4wbB7XizUQ+XhazoZIJHGEM4eGKU02+3lAGWRzJU5L4zWBJWLn6+zKpt2Zc
MhLB9N1o2uqfK3YikW3nKiIKo5ZUep8lfm9WtqLLXopeLm15vazXxvKdSOGWDyaeRX0CKZVZ6vaS
3IRS/KiPwcM/FmMpSD+q7B8FUcmpMqqKmnUBQf6YkNKb8f/agVQCBd6MhNN/G5G/pVCVEMuiunWW
8gymMCA9nRJfedMrMJwvbuHGb2PqViBGwOzkgj79/Ml4X3RbPAKxdY7xijdUeDnLOjPHOWtIEiYE
3O0N/ZHVwDkpQ0FrJjs9XJDC6C0J/tPxwOEfGTMqRXkpLwmykbLs5WULnF4lTrwUnLkYZ8zD/jgW
QRvZ89iTB1TiyP6fb6aq4rGNyEHWULE63UwEJfUsSUbik3ryu448ETW/Cy0qEHM+vqJhFHQlhz8B
9UzSMIMc1ugDgGe7Y1Wp2lV2EdBZnfEqJIIwTCiSOw7F0A6TKUMkgyqVAE9iIEuJcXhcSu7wK74T
NWV/hFn8Zq51ZMa8OuVzq0dqYGpMIAPLqZ0afB2S13isSGt+194Tr7gJW8dEHChQdstU16I5Lz0k
xjyQUk/8cM5CO+t+9vn0+ieWgmsNiTO8ec4S9RKIH3XLhKUUAcAXpV2k4fSXuuC+OR8e+7CUTzlM
1dUqIjdUmqDRY3kL28gcM3I0dI8ELin21J2c8D5qbfRqpe68l35eVvEjX3a2g4aqm/A1iqHx8H1Z
toxtqQew0n4aMFESRMZj2/TSTZ2Sct/jADdO3gJO1NabNvwWJ0vm1kneOlEatHZVtclOXqTmTSnx
inLMWQ++1kG57Jq4oYe6jfJdOeLe0UDf2+67WuocLR6m+3xI6XGsy7Y+oFFaOs7jjNMhTeljMZLr
fpyCtxL9/juN1s1bgZ/ZK5Kpe6FRJniadf0beooUdyJW45ZWRVLX7BbDCaFNbctBKQqZt5zWKr7h
Z1KADos1TWo0ogSWB//lj0H0PszKQRq1JykY782kSWytsR4vbw/zEfzurOVyb8ZFQ3qQogDqY0zy
RlFmh/SmO9C3ZRA1pm5piPiRYFYfORLcYKc2GHdJmZTAXPATcJy0frdnU/pi1tiNC9sChhDuNqS+
IYjzUKApH5fUilJ/ysiN0oJclxQHQJ4LjtTWugHeykTzP/JwKt/1MJSh0upDnPooRx30xV9kw1Or
37KIO2zTCa3kcCfXSMMiNJUs9cdZeovz6jdyq6L+xq0lQxoQCQoLmcAzziRLjmZVLcPUt/JvUvA1
zb+l+dfLZiYSwSUOiNUHai9h89u6dNTgi2lRZ0SIfVkKuwzOjHmlCFeHrIgkGzkzMSNr/SIc/MBo
vwctCPHyeh+r1k6ucsElLBLJ7c+4zHlTUIi00Mw7z+112RS/tTp7VkrpWomrwka7oH9ZzU13DqIi
lKwRYqBji7NxNSC0CAzYOPXNY5bYwxOxw6N2O++IR1+6N32nAN9AdBd/zG6eLe9KLFuL1S2CPHRX
LQlsnt3F1FkO+pE6xhW5Khun2pEr61+kfdmSpDqy7RdhxiSGV4YgMiPnzBqyXrAadjEjBIjp6+8i
+9wuQsEJ3dq3bZv1Q5rVCkmOy+W+fHlY3BVo4P06Bugz9RtM3WJe1QSy1v8PV3Hthwg3c5aZrmln
+CHr1OY69ljnjZNHP+GXgbkX2BEe6CWEw91gQc8yhgs0z7UvCw/2yrX4Xv57CqJcZ54R1xhWTzMW
unlik254dGwTzEvPv9kDyiyp6UCTzmY+pvOGFR91L3WVN0UdZPaw51q3v0RwrZD7i0drtYfpZ6l4
8f0EtaX3dT7FqlM0BxikMjRo/9UwM738Vv6zSPhJq7ldOQ5R6ROdqvNsGoDHDf9VhcSoZylkDDDr
5QiFewxXdjLJh76LaIEHABo9hF/ElPs0JjNx3byIyIi5DmVdh4MzLx7EuTGHQaOl3zW9bLTcrgtz
Vj1DYmvuhdpMPyo9dyfclMVHduWRJdUhhobu9W97z98jVPoviuAo1YR2lFFaRLqZPpQlezaWRuKL
ZRCCl0zzhKO3psKVv6C/eNZgpLUZS9Yh2631R2x8hVPnLLWqdbeq35Xy2cq+Nez79a2SQax/30Aw
rjZNkgJCX7613Iym5Y3Vf91ohcjZBo8S+Ti8yl0xzTjpyKylVoekEH2cqe7PeenF2lOicUlAsXcq
W6A14NishnBF1+YBQKStX1wHAebIuIQDt/fZbDHWv28wwD5NtXYCBut+pmMV8Kr0CwRkGsZzLaYE
bO94bB0FMdXQkEMV4z1VH5lalH0R5bblYXl+Z/6jOWp43Qj27l/UrFQVL31UFMXyCjj3je4yXkRJ
l6nPvaOgXtrF0zHTmvyI+Jmcxn76gcxq/XodeK9YhsQzCK941qyd3YLTnVBmNPuMwOsRDspYfOpK
yiBaUd2MCf+W0xTcE6cNnCV+GQt8ZNfh9+JPCJ4izWGCp3TBKCMTQhsrRS85mNsHZ4mynODhqByT
4Z/rQHt2iV5vDWQhc6fRFffK0tLELaKqHU5JEQeO275ch9gzyy2EYPpGqenZSB1cXx0L0HPqt7zy
Oh3zx3rmuZnsqbW/dX9WJHwF9WK0LoLBIjKy+bta8XAc9dFLDCcL0kGa1ccndX43IgGlQ6FWs7GJ
KK2ef3JV5iyYeQowDe0penzo40KSptiJBs8hhO0jiWvYXYnty+/mlRvMMSnqO2SCIvOdfaXlgb2l
R+uUfyM3149tJxl0DixsZDLrGCTJYzjgewssuf5x5EEGqVoIMb4lXxvqy7QHLk9uBQQnwrZVyDeI
qQS1Im4R9woAO+6PluGrJv86qOWbU1mSy+XSr5xDCffX0nKMxVMBZfRl47Vu6hkJ5sJ0p9rNJ98c
kxN3qeQkLz3mOaZgK3bbm8WgYj+NKYWa1/SYK8VByfW/JewTwMAn40ZDwvPiId6iimLbCmDqjgQI
dPzc1U5ZJht8d/lVrzAmyjUWQU5brJ6N9pzrbpaVEXQbPrWq9iW39d8K4Q+xg0lSXal2Epe4e2QE
8TgcsumAQHP+qWFSrONSG4Bu6eBBsCBphya3p3auD4na/aZa9qU0U1lJfPfQCNEMUPycdXDaOao2
V3mnjmUZ5Tl0FlOjjbKheR1r8m+MY4MjPL7UcrDnrizKKCbNy2LixKw21LO/52Dg1FBT/XD3KLcZ
58vJSqjCkq4uI0xY9niZhfNwMqfRc5xWsqCPf+rCNeLqRi4Io3UveGmkzIoiG/CJZW7iVl6u0071
J7Isr0k282CNTO8Us+2flwG+UzXH3NPQ4B6YCPMJkoXGcMMdPC/dpFWO3BymX32RxzfpjGRmVg+Q
Qplq18vbbL4zIQ7k85n0R8IW4hE296FFS+0JjBMIEFbmEFQY7gNthakGCypTiBs2SCYc7dLqKGip
ev183XleXquaCSojSHkqRAMv6FeaiemsRlmVUcqce3tCATDWw/8/COFeKJesVtQGlkkySI1k3TNj
XLKKPePfrkIwfqOuJ8XJYC3ZpP1uzfjGGVCx1ociur6UXRwdu4Tvi+D/BJwp19uJaditwspvLYuh
HaAITXuRmOTuoSAwQArJxFcgfsv91HUd6stYjpXXByNGZrrLmSmhFeyiWGTNHa7982LSP1PzxY3d
EV/ybHs1772qfLu+Xet2iF8WIkOQPS2wFVWxy3xe9ClJy6lEIzuNwD4KJxe8f6qfTDLdKP0k2bbd
0/kD9xEpb54Voxqn/TwsZTTH02ObojfLVX50eiK5kvdufyRcMKESFqBfXCiOMZC5Qftr1JqWzyzz
aMx1lC4oOvXdv/h0XAv8xHVQA0hAgr3pST3SwgJUorTTd8eq0WzWFCmV3FiXloAXBB77jgaZFbC1
hSEXVTrkehUTitY5C50nbvUDTQkykMvk0DmIdu7RjYqiouLYNIrd/DOj6o1iuQ8NPN5o8O+6jWlp
6tCgezqVdfXumYVrqw6onut8YbGmbeZ9XpiZXkam+Vyl0F2ElhnJguumvpOFQ8fJ2lIKnhYOS2zg
6as+NZzULqPyxqWe/r1EWSvzkzcXg20+KdJ59JdHdgYnSrs0TaHrHN0uEe/mF8WhJ97LdH927fzP
imzhwFqwH10QTQGhZO+V6rwbg5oEdt6cFqWR6ZN9cLFEX7HZP1s/N48aI+BTNwNaHxQL8rptGpLs
Q/0NvKd7lgbqzxgio83DO/LM95l0Q3esBB3HOvLYqoasv0i3HzFeCWK1A1w709D/Pf4wkvFWb7ov
1+1kZ1MBQ/A/F9/aRbDR8MlajGl1un311azZ41ihzdyKk5PeKzLG/Z5REow9AcsBdFr4LCEU7WIT
z6IC/uM/zD6deQjoMet9Dth7cy99iO0uDp0RNmaggOAvchVBu8oZ+h7XM+w+J4tXdE+d69cH5CYw
3cmCQgv6gHm4uBi+/C/eZFjqH2whLqUIf5eZAnuG55qVOYgRktnUxIAZJvHKl+2iBOxPE+kOA81E
6C8QgtPJ6Np0VDV4lGi4qw8Q7wvXeci6V/syVcS9VzXY0OieWQtiGOwkYKlzN+NhHSN6+p9RJSCC
PUOJMawiE8rG1gFVa/cgK23sW84GdvU/m7s0TnK1yFXAjr52WPkOwxf01IVK1EboMZYQvi+vBuzn
Bmz9NjdgVdN16ay7JXho/GmyfhbIg2jmMzFPRgmKI9c8kpiSYsFe1gBdFCs3B6Qs5EWEjU2YPtTw
YxVWuMrTgKmIq+E4+OuAG/Y6fkmj61/+jsdGpQCdFOAEod9f/Dic0qa6AkIBvnzQB/RTAiXZ6wg7
Lgz/uIu0PYjr8GTC1+5i+JAZ86yK0AbvsfRWGT5NTBI07mJAPhK6i6gGX+jNKUWJJBUmyEYl/Ac5
Kgrz8K65vo4944PU1x+Q1c9s7KHoDWprGkDc1+Yt9alvvRsRh8g0Kld/P6IbT/UtmBBjTYWRNXiT
VxH0mb20uQHF1TYk75M9Y0NcBSaYiacsLk3B2BrF6clQfBgbKoW/VolwlOkgae3XL/SQHMAckuzh
3kGBBAluG+ZswRsL35Q1OGTgw/wf826elgN9GCHXbftxH/Wfy3A+JrNnSD6qPRsH3QEsdWhzQGFD
2EvCpwY1oxQhg20d7QHDSTAo6vrCdu4Yawsh+Pm8nfIsG5BdSfW8/1mZVfLYWJV+ZO5oBWmT6MF1
vPUnC3EJ0s0awvy1JeWyFwUqo3FqAg9uxHPjHxbUZ3ty5HMTzYlUFWR3AwGHewzsVTRqn1s+8ii6
2w94yPbmi/HV9Nd5INmn+pRkyHxE+QumghxkN+de6AVylwk0xD7wToJxKqOZx0XdI0pIMvbdVYra
H9BqcFdk3fBA1XS6Q1HIDOZyzP2YE+2+mHQIwLtW+YZSg/F1HBn+kvRo88jr0X7DIEKMX0WRx0Py
cDmqlKaP6M+IJbfGpSWcPyiEiHFNslG1Wx8UfEp8pzKVCPMPcS1CJ/AY120i+aQuv6gVz11zlZBm
u3iM1XU6pnhD0WidNu1rE7jldUOmYzrYtuSu2IswIA2DNL1luwjcxMuCc9yJzYynbGyb4707NPMh
i4vWM7HLHkfmKaj02lk58m6YOErtWwp3X5dG+jS8lHYgGn6JY6ODF33ThhjrWOB8lUOPuIqgyyUi
h+y2Pbov8Z323IeGhT70Gq5kkM3B3elJwRdAMLAPbCDk5MTIdbIL1qP4WEXOt+TF9CHr99ofjft1
/PsUmaf5KGOV7Hx5W8CLwclGa2azhus518YvipP/Wuzu5boruTSgdU3QrYJ/JOBJCN7RzbRiiR3c
NApRDkpV+M74WtkyFtVexIhrxkbKZWVwI4167kM0BsE/ZcbWNV/11ksSPKKy58Eb3y3ujQHGpmEa
hXPKpDoZO6YCxhuowMgk4tguWmFWqjUW3TarInM7eFrQHLpPygPE/b6B/nFH/qkO2UFGf9nxAjZo
/vhGEBsjLSdsKhKxpNdbu44mu00xPJx96vA8Deqkf3BYxyW3wS6aoSOTgGTJZZm3MDjG2ptuHaFH
LGhj65FpVliaECCJy/C6tcigVoPdBEGYzNzzuYprSKs6vlLfxA3ITNWTTT9dx7m0StxsmyUJ5oKi
e+PMFZbEe8zsHpojBj/f92P3fh3m8vs6h1mXu1kOBILR/NMCxmXlHaHJcWqJzPR3tsxBgwkeEzoU
JS5ozA5poUFjcJBWLetmccjPcozRVqTccV5IDOHyyYLLYAMlnM6Qx7lis4FGRmx4Zc1fJx26FSOZ
0f/UQ7DbwjC2ovlmpfXNX++js9JJIZGG7lhVbK7M0qSjtFHRw8maQ2omdxWTQexu4wZCuFiZaxB1
ojPSgY6S+7ydI6ZqiocXzMli9l9XAbGRGzAh+EhpYk6kXZAfrpsGxLTxnnTFd5eW367vm2xRwoF1
E0tBYBxppA8YdQE54WfMKSr9SZlfi7iWtH5cBo1Y1KoS4SD7gpGwglOCWqCSNCYOCa3Yt0iNe3Pe
HI0hPWUMTSBt9/v62na+LcBZqJWpqnVZ3Nd5PlgGMlhR6RiP/YBBmXkfXYfYX9EfiHV7N58v4g4d
Quom7N0CI8hxPBSJfYXAyxsHE3XU62i7h7VZkLh/aJVP9EGnSAgg5Jyeh6IIOuebZUiMT7ZxwmOi
ZGWflxNWVY9dgElApySXCSrKIISIfiL9hME16LmeHeVUZPOBZsbx+m7tePBt+l6scFtpM0/xjBKL
zpcZiqPLb8jyfkZlR/Iu3zsVJBMxy2/9Dxqc5zZQJ0XOO0jZR3mpv3LVOdlEe1Im9khSGd1tb0lb
KMHcasqLch5iGnGwBIMSrxM/TxaIi069bFSMbFWCramLmVdNouBbnclysLgN7WgQV3mFKvBCsn+u
n5UMTbC4mRYKX3LsoU1AkdFm1/RMm7NoqEzoQE7IWV7H291IkCxMFOFsJNkE95plCqgxPG1Q/DBY
kNcosUwONUL0y6oSF7HDREO1YIO1fgobH5E0w+SWyKZES1FPfh7DKhwFW9l2zPLUEeHnnNnpcYQD
DHOjTYJWT2QjsHbXi4wOxAdW2SzxegRPUrGWBd8CVPbD0aaHxRkfYgznlnioPZyVc40kB8LOi+Lp
vBic0LxuoonP3BsUcmtO9uOQUllMIwMSNlWPFxcC8GUT0bHWPdvNH1W15z4bIWx+3VT2XDwy2niZ
2KA2gblyfnzt4LRolaRNNHaZryVPhYNnZWcH2nTDmr+f0IsCCGQUkKByVEjRiYOSwFqyepMsLGK/
hwBDMzHyKj6m39WgCpKDLPe685w8R1t3eWOanNcLtEqAZkbN4JEDv08DFEJuzbd1bG4ZcrnGwU4W
8xxT8GGQpa8ItYC5timsPYr0k+v3HrmtQyWwXq4f3o6ZICyDWgkiQxPJUWGBZtK2utIYLCLqK1Sj
fLc8YTKgxEJ2QZD90DUEAjZorue7iKaCacprgl2s+WM9YBLaZN1j+Ikk0aKtTvA854aRPhscwUkO
DibGLmiIw2kZBx17lzU+/4SGihfjXoeat08Pyk0eKXcuCi7/Zo0QbMBu4qmO7Txf42zmi81MrFF1
WVSz44wWnkKm+7L3VHbxekAfvIpM+gWJ31JSJDdUm0EucwhQ50z99pVU3pJ4P9GQ+EZf5yb8f3ih
r5+wuLFbWP18cb3dmwotLYbet+mufZy8CvPQwLt/Km9lWcWdFBZ63zZLFG4eHC/pzQxY6u1q/NqP
FQsi7FF6m/59GActBiQAVh7LZUvf0KYlOjvhjGGcn4cpKVEvsn5f/8B2HnzAwFkhw6Fe9vPhIkhz
N0Nyo8xs6KKY7Qgd2mb2INbwc6yHn5ORvsFPnxA8/P0V7q7NHrjBgX0xgESpu3icwY2InMS4b2br
mU0WiItFkUiAdi4A/POuDhIcVNMuKAxKM1d13k1YoqqyU1b3uNQa0723rF71rcWufOjcy5rIJKAi
kQFKiy3XUoDiwfm5WHhYGVC4mTh9mNL8oKu9RCBiz4eBogERv4+YWRyuEXfLBJZuh4DIUb/as3Uz
Gu0LRrz8ddcBJGHAEQLlFG2ZF3GIaXIM7YgXxAdjfp/Fjm+Z/cnSp/C6Ve7u3gZG+KC7fu75aACm
WJyT1vJbU5/eese44wO7L5VcArcTvZ6tSvimnYK1lt2oTaSR7kAVJdCV54mY3pBkEqTdY0LdytXQ
vaZdMBcMO4VQLQRwMVIhd7yYEHbntrESZk3ef7++hxIoMfPb5lSN1RGLSislzFl7NJTskZeyUbYy
GCG8anpIOdloBwENMvYTdcy8Ia8flbaMri/n4ozQhLJOjoG2PQKBC207cGiYYQ4dgwBpigvlaVZ1
sJzvqr/WWxdwhPCmKwhPUrS1R0n8JYX80fhtsCQVnsuyKTDQCmwiVoQ/QgHi/L6qCkirsnZoo3J5
am6MIAknjxGfzg/5Q+zV4Xi0pUSuizvyAxOC/MQlxsoQOMcsTdLzcgFmetPeKI6XhSDCR90NWAjy
XtbLwBT+fFUIRJe4g7BbpHc44MizgqddpBwzjPr7zBeIEHjG3XKM75rfeR060J2OHMnXtT4azuKA
FdVey1kW6KXo3BHWmOZD3A0F5jevsnpQGLuxnF6SLbh8DgogwsuljfuJNznCJ0u7HXntZWAwZqWv
sMZjIHikbRvktDg0lSO5x/bMZm0rwK6us0JQdDhfHmuy3LZBv/6gdrSxZ33OwUHSIvpGPre3eHtL
AHe3c4MneOGqZAW0gvMuwjhPz0kgZkNnCcSF91g3cwMhnFhvpLMFnV5AlNkxNQjmC2rO7aDIlnJx
oaw4qG8aSMlCJlgsp3ANb+Z6wqFxnXo2JTemM0B59vs8Y1yo5kp81eXGaWuzApgRq2gv2JnnB5V3
aFR2WAvrZ4aPxH3YxJMknr9cEDrTVxK1ClYaCqnr3zcvP3dQzWqozS6CzGjg6N/m/j7un0H6gIjS
r+uedxcKhDCsCGGiLhJNG+Z2plFYXQSR4O/9/GMhqNA6acgX86aAGtV1tEuLgEYTNg0yxASuXjTy
tFDS2s1yHs1wGCp5dZrn0vlyHePyLgEGPiGUtFYFGpHAXfKE0hkS5FGL4ZZVflzU0Gj/SevicB1n
dy0gvCNhgz7qC2HbNW3kVF3NoziD3+U1hjblP9xGJjJyEcOjHIri639hVnPc2AKHuItSaxWPMru6
NehXV6s9svwaajBhajOom99Mlpvd8UXnmOvSN5hsUDrLgj54hFFMQzAFzucs8aGm/pveQKgahEyp
XtCOGWKVSOCs8rbQuRS835gX9VK5lKNlrELfCeT1Wsxn8SDt/FjO5nEsLf/66V2+Ztd9BfEeRSmQ
FS4MH+nfIZnqvo+KPE28xXR9A28wCNXcZenyxJj6XpfdgTXPqpl9afv3xfrttD/AA39MVLOVfBeX
dBbh1wiByYQhTrbudvg1Bg0nVQtq8n00iB+P40M5py+ZqYddZ0S5+zCA7p5oxKN4gg/soTdGv9Am
b9W+twvdr6zeo1UbXt+u3fNB74iu4nLHK2v9+8Yi0p45TuLwPqoqN0qbOsKov0OiKKijaL6SNpJv
a8/ooQ4DSq7jINsg+ljNHkuFWlofLdYQ1hmSDArShx0/sunJriuPoEHYyt6ur3Hn8keSyAaPCf4d
PEFxkYVltLVLlj6Kh8yv2adFZR5SphFkAB961vuU2RFkUoI+/yxB3vMlW2QheURiQ62dCeu12sxn
9gNmNXiVzcJp/pmMhV+UPFhQVUqQGm7oT0WB3FSfneLse680kpP+X3YBA6ZAYQGXR4zurNKOY3wv
OOp4uM26xIMapqc3L5Pd3+VgKano1G6nOXRkNPOLDBq+AZw5KOZ45l5KGLeGiWd0ZQIY2vFZ8tBB
hbOeTT+Z+ZGyyleorFVl/arOQ8oV0UEbOq4k1BkEq7Z60uRsWJdKOy3xRsKs2x4yTKC6zoOfzsSW
2PVl7HAOKJxz5zRxUjEssTMm4y5livuYjYYh8W171uQiMocYNBq+LqjeLe9slxp2Hw2a5RvLXTva
fiGrge+8AiDeBBVEPNyQMkBN4dwlaLOd2YsLlIbNvoKu0YpUkA8L+/67Zn1359kbshuifSv6BwyQ
cCYSmMan69/NnsVsfoLYA4QWyDJbOMihA0T7Sg3PEKLiuxm9iZBDjn6PxE4kJ7gPiRI5rGWnm44M
NB2ga9FHLr0Hc8NvnCF04/7YcuOQYXJ2p7xfX+OOyYBNBh69DSnly766vNOXurWVPkJRtkQxhZjL
KxtbKkkx7d35+KpNBDMaDvWiF9coqtLQR9zAtP2lNPpx6d4yOnuT867NDP2CKYL3xIv5U1NbgUL/
GZcf1xcq/QXix4GZPnmPYWuYUqYdOudE3KgKl2N9mg8qv1W0G7mi5s61drZowYZn8HnamAKyVtFJ
qjb3JabTcKUKB6O5xXgHCcXC2HE4G7yLAfbV3IwqmxAz1rNio3dRP9kcs3+1TyMmgHTspbKgCJ7E
X42cBcUwHgrQMBAc3rWt5TfoMp/GxyknXqrxx3hsPBeiKnFcg2I1v2DSyw0frKjMl1uzXA49GtQ7
27pJuocxt0/tqEQOdOk6bkHCcAi6jPil9vcM7pW+918rQtfQuVNwMeUVndZYYBdOAa2hjsqZZ1de
5pNvWewZkLbihZ9SX/slsZ71XxZ8OZDh9DS4dDxnVqe4iVAIhs8kRo2j1Kcm98w+91hL3lqHHFuz
CqaxDZKxfh0cjLqxcxQkRyb5gna8LnolUMVCUh9Sy+K9WcSGmzVKy5FVmv013z6yd2rIWCY7/ucM
ZXUXm2X28YTnlYNlxpUxPKeZkdzGkFUM7NH90qTJJ71vHhXi1KFke9d2SnF716IxJplisIsuaiyq
fdFMjTXxyMqh4MOgJlmV9q1RskC146famALNYWFp0VueTf9iZ7fYglE1hVJ0eTNzaPP/rJM7ar5o
MuLiTsCJSAfK/zg3JNrFh2nT2UUzmgs+zKybvBghwdzxEFK0QcvrQzPAYN0yRPZBYrY73v3sOAWr
RdWTOV3T8Y/2Fw1vOm04Xj85mVmuLmljMAqYaY6KHqUILbJQYtXjMC8ZxkP0raR6sBcQnK1FiKb0
pgWxPoVpZrPX6t4qqgslJuqb7xlq8iF9sk4ghkq6N/Zvjc1nJ9wamTGpapXiswONnIfZsTlkoeJn
vpH6qxiznLwr21Dhzsh0k+U1B6BqsKNVOs8YVhiUdfL1+rntxeHb7TTXL3JzcDGLq26acCF3w/Jr
NLtj0ma39bT4xKw+OYt757rLd1vnj41aSu6pSzr26sbXFDY2Fg0kohsfxqK0qvUozWhJgyVI/Tww
k2MBuoMFJz6/qZ7hhG6g3UgWvaYERTezjhX5SBDhASJsbpotc7Jg1GvUUsxx08P1NPsmjDHVGH1H
mB+Ueg2VhHSXpId1tX9AP05is9NTG89dtwB07u9GunhDUWNsyxA0I5T/x9cmfWVgC5qD4XEQMcDZ
lrz+dy1qgy/4NxCKOq1bFz1iyrtmI9VMWdC3367v7W7ssUHRz+2JkEUxYC64OfThtu+rZ3i1qK2a
W51NEp+z69U2UELiVzMUjvHhA7yaXjz2JflijbKurX1vs8EQLkKjKrLCYFhOydELOQV5EmSh+8KC
afaW0nM/t37OPBnxbn9la7MikotoFhZ8XJdxd1FdrGyy9Qgl5iNX/noSzYc1/oEQHJqDAoRTm4Ao
mv5YTZblpy305q4bwyVdBShrkzVWApE+aLCdW4NSD7OtLDpQZm/2az2oHpJTjbm4+Q/OPV05fDEP
1rHAGNSk9jSZ2OyexWP/PtRbVpWI9e+bL25oVSR2NEQTVRxWM2LC+QmcfskzeNeDbuIGsWLUGHkD
ETrEDTXGkCc6nTywM58wuvZO4cXzYNjhQopgGLMDmlxklaQ9T7YFF+zTnWKlNFpEFCX1nEgbfIhy
H5I+WLuBHAi9BuNROi3xkr+ynuqfKM0W9pWimUpvGoBqoxNStT5oRhuiEerTOEFclasYa2tQP3Om
Bc/l5FZJqSQI2I+j/hsm2kK04cwj2pM7HGxOG29S/8n4CyfEM53vjDV+PnI/NqTVTxmoYMtksPTK
skaAGsh32PxTpaJpdB4hJ2sskYVX+VD1vxOGdGJmnVw6HRnlN0bpvNd48mlTFpRNclNU4wOx1K9x
MchU83ad1fZchG+6L6GCqFbYltFHU0zEMDUTE1F7hCi+AVPAfA8lkJHC1n9TvEq3mMJVanSg3CSN
CswCGr+m3XsFgU7FoIbm9E2ZMcLB0GQ36b7R/wmjxTsGms2GWwKzhE45coXZLe5LX8/vHA8DSXtP
CTD7T+LJ9lzyKg+ISiOS0xeCPXCW9kxSYOY3hX2yD8vRCYwy6L1V0bkILDw3Q1nFcTdk2ICKIUNa
d3a21ABNqoAtGCCxvBW3dgitkfmAtxB9tW+uL3Pv9t4CCjGCBcb/wnQNb6BaCUa1O2YE4g317C8T
e70OtWs4fzb0Y+0b5xybeeuSBFAEvbsmhPTwbs+MYNJsjA4dvEqXfR6SE/wI8TeAlC2Yn1hhM2OE
d532WbH+zSNhu3uCM87yOS3oapddaBxwaK2XB5VvFxgKgHC2CErTm2S1TtmqBF+MpJ09zgUwtWQM
U0haJ7FMylkGIXhbSOvqRW3hpBiIF2nrxfnX66aw61k3piB41lzNavRUIErAiCKPWq+z/QNCqZgD
g2xg9ZymX7ku+55l1rf+fWMMiRYzY8qwbbzoTuOSvUMh+2lyEz+1GIbX4duqZBTh3efO1jwEVzm6
gzFShmV2oXZARxd9QWQSZZlHQg6NlCqYvywmnJfMRe/fC3/296MsuFmsgeG/rFjtckRO7H0Orc/r
cIeZBZan9B+N80buSVF3vfQGVfAlBb43V2VALW/W2XkNPOQhiW/1dx7MgXUaj3Mn+QAlhqoL98Lo
1n26EGxwwhCGGJ031IvkEfW/HCIaldHZACa0GJqzhOcFXd2WWj8M/MuwPGBEdMFOzZQfmsmFCNmd
RjH3PHmLnc+EUr9bkLyanmrl5fpHs1fMxUiIP79EMGFi84IRil8yfC1/8dvlYB+0o/Vb8YowDVx/
MA92hAFznntjY1ahtKf5g7NxcfMTFNLRxIdUndiHvszqzBsb+KMxDV5LlPtuaI+l0oLDl6i/7bbK
HlhfQ6OymUyvSFxU3PV48KiSFB6bMgSoGOXia7HxYFG8Bqgy3OndYIWpBk0Hy1S0QBmX4bRMdETu
mZSf41rXflYVlcmg7d56IMCgNXZVJRXJ+xR6mlM+wG4KK1AThLPz56qFJGUhUyLdNdANkHBkaYWZ
JJULoHo8jaPpQURcYp+7rnSDIPiYHho4dubgUFz6qFT8uJbx8/zVLWY/MVqvqviTlrj+dVPczY6t
AlP/s4Gig+k7dJA2ePVHqhot0ERyeJAHJYu6gKaheagOtX6Qyj+tX/OF/W1ABf/STlyFwCpAefXb
zt8NHeGn+VpU6Kriva+Vr3EFTRBU9m3+M8Yj/fqaJTYj+hpW2ybSDkBnFTK5y701VH6hlyHSWRKk
3VfsZp2rn914b0KnIqMGkJz6NBEDXIG7qfpxfTX7V8QGZLXcDUiuL51tdgaYMSzgIWpill8Gik/c
APMIJz89duj1OMjIlvubiJ60VV4OJH4heNHMvlIziqXp2rOqfVPtu8SG78SV+C+Wh4ICypaYFqte
NJXUg5aqte2sN+A6FwWP5FdUjCpM3CC3zgnGkT7Lgve9tW0h9fMdHZmedVrmwqmY9m/a6aFV9xHN
23e3kM1Z3/3+tliCiZhVaY5NjOW1wRD0b3VAo+FoQtKie2v9WSoop8vWJlgLOh+slBLg9ZjukuZe
/oveNuaN7as/xwAEzDps/QRDZfA28qE1eqj92IcPv7PfsleZDe1Fctu1CzbUkWleILqEzHxqn/Th
h2H00No5KTEP61o7mPTLv7ElEKBtaOqh30Us4iQqlG1qgoNFseH7NPjjp+UHmDteh7AG9VVCfUV6
2e6GHSvr+v+CCta0CicqiQpQ0wqmQ39j/pOFle+CLAehmcq/nQPzKFW62z3mDahgVhOJK4a+x/8E
rPYBnaJZmL+C0H67JhRAwMZ04sfal02S3rslUWRFpxk6HEBNFU607Ci6z1aHZ7aUeFmPwbmDOUsa
o/bWtgVZ/75xeEoGnYNWAwh1sseU1mFOnFeq0QNZ4k/XLWb9veJFtYUSnjfc7ceUfEDZxYE29NlI
4x+V/veMYbTubLZNCC7WcbUGc7CiwnBOY4uJoU0i6zrYPRoDAhtg6GHKt9gCuKQFhwA0rolVcjE5
WabXjWHmhJDte3W8xB+WSBmOy6/rG7h7VrD9lbWFdliRMWdRs8XSbCT6xzTIBzQB1L9Y8qAushTB
bsLFBktzZRthaLW4voYNi65OsPjhoPrxb+1Y3Bd+dTff0UNzL2uE2vNcWzDhwPBMcOjcw3MlhnEY
c+yh8zTXEPiIw95xfMyCk8Vpq6WJlrhFFKLDcYizHlT19YMeQ/ag3jd4Yd+B/vIFg8FulNv2n+6N
/JM+y4aaf0TQV4DFQVxDgjnXbo0TXBUl61/FLTkmYYGuR3ozB8hNHuqoj+RSwHvRsL1qD0MpDHwN
scA4J1VjK+uUubbMQfL76uS/UYUDn7U5OMmnakblRsZw2vtCtpCiozaYgoE3+RCl9j/KfJNmsq73
3atgiyB4ZTWuS0cdgLC2AJvpTTa/l4+k92IkI+1ID/SjW4R53YM/LYtp9s9xs6Hr6jdes8lMK0PD
xfAxITLnWjCOXZj0yMLrnxIUxP8PZ1/SHTeuZvlX3sk9qzgPderVglNEKEKjZdnyhkeyZILgBAIg
QeDX96VeVpcV9rG6eqO0UgqRBDF8wx2CnV8uwySyKJ7SkV/At/PD4+H3NwHfCviMQwgTSgPvb4Jz
CXpG0i67kWRr6WbJklLgKLNlQC8AvN3NUq2fgRApmnL+8lFv7rfBFlpZ/335c1qm63rKCAvjb1+0
e2Zlkq9pNOwbyKOGJdst9V6EzYfGKr87RECCgvYhHNVg1nT21kmzqshn/bKLqYLkPcsNBIhi9qF9
8DY/z1YqLJ+hjBnAe2TTBX8/uFUsYnB8tze8xIeA0Iy7VwNedORPd/5Iy1iO123s7GAam0M5MdVu
fP+/3u3f3cHZHFuFNy1eg/Ftp6uQXil5iVb4NH5kyvObQ+XdZc6iDGUPTjVyXEbwki/Q7oMsHOVw
JWk+gjlsEIpfhhSWy7C/QtEIMMv3Q2pFM/oGDuarNC4rk6GFkOqUZFS62ZqwImzsz93Ad34dXDis
+qAf/7vMDkhn2BtBlWCzeTlbLYlI4niCDNIO6kRzoQt1OWVBlM4laJabMHOT19f/HxHcz9c8XyJ6
hFkpo3hipxFAxRn+zdGVn/55nvxuIUbQgASIA1AqOA2evUE2Lt1obU9GvIySPL6Ybjc/xQC4yiBd
ixFWyR9tgL+dNBvhEvnqbxwGFy1UWM/dsotsnjLjAOg4FwuJDrr9YBX85uiCBjpUarcAGOpVZ6+t
clrmrRLrvbVOnrqyxI1PXTAy6rQG+xL/rMxHp/TvHu6nS553m5wI4sLh9nCU7/ukKnswS8ETCfxP
f35xv9nKfn60cxqp3/N18CZcp1nicuDxJ2Zbe7+j+z9fZtsnzpfdz49zdhKj5DNEa4fLaA2UD7uO
6tc/X+B36IZNH9BDJAZdPWBC3y9sEqiAkgDTvHkIdxo4IhA6bxAQS8hlp7rL+nuZMbThU4AbYEll
Hv98/d+O40+XP3vAidr+4ClcHi3YTW0BeZIBt0eo5l9h/79/X/+jfh1v/jVo4r/+E99/H5kG64HI
s2//65q9Dp8kf32Vl0/sP7eP/t9fff/B/7psvnNYYP6Q57/17kP4+39fP3+ST+++KZCqSH07v3J9
9yrmTr5dAHe6/eb/6w//8fr2V+41e/3nX9/HeZDbX6ubcfjr7x8dXv75FxKKn8Z8+/t///Dqqcfn
bp6Gp/7plw+8Pgn5z7+sKPo3lDyxfSK8RAULnkx//UO9vv0o9v7NhuY+cG0A6rrQxMBaG0YuyT//
Sv4NKjRIYKEmAbc+FzW3v/4hxnn7Ef5eAjVZcA1QWUB6Fft//fejv3tJ//PS/jHM/c0IvQnxz7/8
9/nFttUDOeRtX2BDDNbq2fwYoJsh/GT1Cz9EX02DWAV5ZhvmPz67mJJIQW4q/OFbAjVbE065CDTJ
p8ZCoVh42TTH19gIrSxU4esye/QIFaSio0FdJkmlCuH5F1bAHkNPe5kTLV3RWpVbwvEQLXLNqlRX
ADiE9fhlMvISMlugcM8CTmaymQrYOYAB7R7853id1qKxvCFFPr7l+dBHNrF76Do/ScmiIA3kD9AT
IQQnFaQPIH7vW+mgw3trHFT+08v9ewR/HjFof73bM96GDA0AkDoRYEEt5Q1Z/1N863SwlYLzj1fU
OMDSPmF3uqE0hd7H4yzA2+NBmXjyympoEfs9TJw1bg1+2bWpwG211ipFsm/2qwtMH+kADalq386C
4YB4HPK83hTsHMNUNlV+wdlFPzs9zIiZSAlyv2mk+Vh7r7Xt3I9xv+4BnXhwRvfVjYcccwrtiRs0
SWBo0ts5BakVRtbgw/TA2lgxcPqtrjdJQEp3Uyi/T2H0yaFBHkem1B2KN06XQmjsmx+A5DbWTJYu
7BSn2PoKCMeV6ckAf7RkT/sFxhBLbOcdD18TxzyLBt7ZTZzkdnwS7fTNZYu1H9f5CCk9lckGcq/w
kftStSvNm7ruUy+hX2RSQWQsbSs4vthRj+3Q8i4a6zl4gC6RzYYcjkCbaZ9/2Yq4nG3r3oYS2lBb
fq6W6c5eeghVdyQopuk+4FSWYo0R7Wv5Gto3NCRXYwTOAcrtfRDmfk2eWocnWeB8cFSdNbm2CQGw
/SYtA9UXEEbPJ0TA7X6cuxYTYmx4bjUhTHlqchsTWA2yYfIz3bVfQmI+WRE7JsntOqg401ZHcsdq
aQZsJ0QEQpr5Mmb5OrYsG2Oc3etMciUbK4cBaxpAkbdY6I3fOvOpwv/486x+a0X8z0G4PcMGrt2w
p7CzgrjQWZ1h6IYea184RWxBVxbe1yxd4M0EejlqDd5dFcOLta+DXMJZLqeqvmVKl2s3/WhWvwbQ
8TZgEq9SUyvrQpJrL7hY1gHVz+G1UssXNYjyz3d8VobZ7hgbF/wgwBjHqDvnSchImGyXNZYFuPVl
FdrfLGp+iIiNaQBH+t4enkNrndMBJGXPHotphNBcQvhHbYP3B+zbbWx+Zra/beBA/ZwV7hZGqllO
kSxiZYeZG8Zf+wmKOPHw0YXOUtq/rwSvBRBK4FOIesX7SGJgSz0EJpQFAG1dag0xOIkSdd2JfyNB
c6m6QecmgBRs7E5XzQh3LdeBV4ZwyUF7CttGVeVtTFmRKAqaHB8+JDL/ujOi3Y0TAw5OGA7vl3gU
E6hmbJaFgXa9Fo9k9NasZxMr2oZDv6q1s1jUUdHZHAvW/CByuBOOeRg8/Wo1H+D/3kLR91MadwMZ
bQ+y2kH4y5sRVh221cJhEaibYp7Ywa5Qi5/Cr0bChECH1R4HkoyTjNER5/u/nx2zPx8Sv56q2Als
cMfRfI+gG3m2mhpLIXWcG1m0nklQnUaLH1MYBfHaBaY7kVNhquDQfyjIeoa63OYI6p8IDGC4AO0f
nOfv58i8+kIMUcKL2BX7UUEYc54e6mG8jhxWVmS8JkUdqotFdNdeKO7//NRnVae/r77BeKE6Ay3L
8+QgCtUG8AtgUU/H61nN90zFp0nUhU7iG3j1vQBUf1clw4NjuZfKPfVhdUMJe5iocxkxXppx+uCW
3ujZ7ycBlCQ29U4EVIAhBGdvQvgG2vwebml17LtY6hTU9cLzIfmw8m+RLb959bwnsj+5zXoNF4BL
S9PL2b1NjNlvs1hV2UzdbFnYvddcjto9JJ3EB+ZnpHl3g99dd9b6bEZeSoz4YIJMxtMHW92vW8z7
Zzhb+FLAYa6q8QxRkFy4Q3KT+PIZb3r/wet7X/l9e32graFsj2zFgSn1WSwYWn0Mi0bDC1hxPqDs
fBd35sLNpC/3yhkegim5QLTx4i89grAotz2dtnPqyzYbneW5M8lFW9sftGB+s+vh4XEeOVhMsOU5
t1FrqJR0nFde+IlClxn1fcu71CMcz7G8pLve0Xbed2T4qtvoxl/CTJD5Xi/4GeM7sGL1OtxYC/v6
57F6nwb/PVQQbIDUy2Z5Zm8//ykGtEfa9cpeeGGofSfN+HX2HEBbxmv4shd/vtTv1jSCTNTJcFlo
bJ8fdNTvAJEKZl40LZtSh4t7FsC8gnVWm5qoslGNivYgUgFiMNVe6oeE5A1o4x+ECL/ZTzef9E2M
DWU/yICcTY+Eg6CzUsELL6luHF3WZF+v90l4acX6LiT8WfrRBQTkX/78/GcYpn+N9caHc6CHjFbq
eaFogiKtW2nOi1oHLxEbvvXWtGYRsS/7efpqjf01PIOvVQV93txEaHL69Bt2ZWdjmCG7mGIntQkx
KcQ3f4BrmjqCP7grtLf/fJ/OtgzPtxoolmN04DsKCPDZMp1VZdmTnHhR1cmN4y/PtcNgn31oTQ3g
nuBORmz3ZXbCm9oG7LNS9mduW3UeWnVhpPiuVxeYeKhlJRGYAfNzs/CPgKC/CZqgZ/B2HEI6Fgf0
WeW2TWqAC8nAC12Nnweeo5J8px33UjvynjnsAa01nc7W+A083rxqohxN/A+2Ge9329kmr4K0GNoW
WD3v1w52j36uRY0VbY/fuaoYCi+6xeQ1eFniVi3OlMcwocnGQRxlACaI6WGeUl90Sd9kvlluh64O
UmajgrdQp5ycMO18sYnROz/AVxmzhd4iEAozWDBiPbDq2hq5ncKi2ECmzs3mCLRcO5Fezuso4xSf
dM2IgmDl5X+eE7/uqJDn3aznkFhDVs47WzI2AOEAG9pOAUbn59CBbesI2yiaxLsI/ITULNZHJmZn
Bc9tteDkDbecPvKxZs65ekK54QxVdqeQY9hlhLlFE5in2tOlhUIQYhENCQ2jbns3WHO3F0kZu+Rk
2GSlEZ92f37+4Nd3jX0LN2SHUYBWzBtI5Kd9klLUKNfWt4uOLKdorLKqBRJSIOFrvgy6vtKDQKbm
puuiwhSvNh3W9aq96n0vdV2B0MluvsLA77Zf4+tgeSWsRTuQKjRxNioXaIgpj+ZTa3vlSuudFPy5
m0DyUIOXocrgZgqQ6p587xdziBv5lczrzZLEx6FluRMJ0A+WO1ljb7BNBWZoknwm8MOCZWDacgUZ
TRUvWTi1D0QBac4ksBstvzSAJs6RzJeWH2hPH7qp/gCj+stLjGycwQjiELVueeX5oWcoGkgjmUxB
uhlyEgPLnNV+qGcwCAK/Lnsr7tKJoX0WtvVLH07B3ra6Wza3Ybqo5H97AP3rbtCZiCCjCr61/37B
kl7SxWbcFPVkBBrQyRNjA0kbOKykTUMvlIMuhWFBDTeDYMyNmkFviuXrn+fSFqn9vL1udwGk8Cbi
ivWENOj9XcAlxukbuweTtjJdDnrRc+T3u3qddok3PsCpEvYlH+non1VvgwAXBXx2M/WCnTQS47Ps
bmWKxIHT6sLphs8RWkBZyGXqrahy9PFDJRXU+Zq9DqPvFoQP8M6wiL47Mr73IMoFfGGgs4RZ91Ht
3bZO3GR/HhJ3267PxmRLtdC0wV0mOHfej0lAY0kBA1iLvtfXcFor4MF+162fIl7tGEy2M2XHFKUG
jhbd6OVtEme9lmVl+TtuV5k9L9dUB23aTc+h6Z8sW36RI11SuCMCsOWLE2fe4c/3fH5KYkQ3/0Z3
c9uA+Xx4Vg9fUccQQ811IVrLy9YWRr9r7R9io79CDOkLgDatWPNBk+SDKPqXOAJXjqFzsSXqCcSO
o7PNuNXWLDurWQsZ1F3GzVBnyu2/shfq9be6x368xi3fh8Z5khCvjqe17GXz3A/qKziQuRXGQyqC
alNi9JFfx1fAIKMcpj84H3+JeN/u00XTCgc14vC3OfnTnjlPPpoGqJQVEMa9TcRy7Rq7pKq5rWck
0KN3tBr7wtQi9ybBEICi4rp6l4KB+m2FB+T9forVMaUDztkPYpw3Wfn3Ew5m90imMYRoViKzfT/h
UJHm0DekqtCi/bFq27maYZWYS99+WHXnX6gZOMm6asvQqZ5wHqrUrnizG0XfwHEnoHsggDM1zOOR
e7tF1FhYPfrTFunYrY/qJ3VofQxCdl2x6kvPSPfR4Hrbkjh/gs0JFlsRwDu/zIK5m7ylnq2lEMUs
FqesRGAhJR+G0o9Ys3O99kdHsDa6ilN4Wmg7bwy/dPjk3FddVS5u2xUG/laZaBjf27VMEYer40jm
3HepzodlUfsgIbfN0BaCM5PBDBCmqM71gFPtADWXl4GsyWGS3Zew1RHkFnor7VrLKQjYOUxNpGhW
Z7f63XryNy36tQWAgPPmYI9rlDc96ub2pD0cchhG2o1xDgYFdGpJko6JmoukGUwW1Ym9azy3SSlK
AVnlj8luJkDQa9WcpsEFib4lEuh6MJXXao/i6kVnHJGGPLizA0PTSMsmZX77aEsHWjRuNlrkR2CN
DyaZSRp0w0sQ3IxRzDPH7cvIpc+OU1B77Urmm3tSjbdRtHwF9TrzqOecJBxkM0M71MLnLJyVSoWH
OSGb5AasCHCtgtFCi8DNO+2o3HQqzlei+qJmyVUC/mqmpG/yYBlyVP2Sol8nK/MUPHQ8u7pIvJUi
orWfPXu9W30ooq4djqTAX49z4lqH0CMXvRtfsQVzNWxdO3XR1gcexk4ZAonUrVFlrWxnLXyL4PY2
QPjoy6l0BTmAJwIxKeoCXwBZKajM2WM2h2NTOK5+mg2Gv9L+eHybPbAcW7JuqRMITvGhhDBtky1O
sEtEoMqoHuavf95Mf8kNI8CUPSQdqGwA8vbLAWDpSdNgTlRRD949XH4/rzx6HiP2LbDXbA39F8HN
XURhtmaltba+f3D5bct8v5gQYwLIC68wbKvJL/SOicZ+2/GlsLoZMiyrhwBOB9M+qvM+uumpHaac
BOOxWwDD05KB0uT4PEPC+gF+4q2O88udxJt9E5R50Uw729x7UCBjEnYLYOm62fUa/Ed2qJbFBcoI
O7uo7TgPDEe7aKC3Yae+2boYYCF6cDR+v+0xraxDUPH2bsFvddv0mhUX1yNc3SYmxquGg+kBl1RY
A6+Nm8ejg8mTWGEeBQy62l4LhUTbehXh1gp6+8PxKq/c+ZH4q7t7W6uql9iaPQLeNSfjLlkL2PTM
JwA/s4GbsPQUuRkWb74KAfeDl2g2A5XWKHvdNTzGzh9DVNsK54NZbe82AYzYUfERAg1JwRIGIekI
69cXc/NBEP+bA8nHxg4dPPTyEhvAzvebPoIYnXCllqJypqrwucyHKLgawxHTH0AK6sY/EkravTfC
Zki5P2xUMQp/DuNTayYwYGnaxf56sNQq00HN6oNCL5jEvwYViH5iRGK4SzhPnB/txKlkXQG3WExQ
wt1VQjk7q+rcLQob9gaylLC1uWWdIlce7Dej2r2QSQg/X63V56Bpy0bO9rVbeet1hGDK52t3uRov
SqnT7twZULXVNv2x5hBzqEeECIgBnXVK7pW0ALD2oMBL65inK2pO+zGQZZjMrLQRTaTgRHl73bdP
jTGAEYlNOHceg2z7r9Prgys8DjMCTTK50IJJJykGIrGnJIxmyGmetblAlqMTMl8JhoqPqmRXDhZa
aNQAgjEP6JVtR/Ay0z6rKQxNqY5l2htsOvMNae0dPIWnSxfkpbQnnS5RPKrKqjWYNC1A6DZTV2EI
6zjikZvQ+CqDEYqFNqbvyqwZVNlt79Cx1tR2R8gUJBbNyYj4SCUwNVVNdTW1/r6OPDA/k/jkegZt
3U5hydOi5wSqO3SdLsdxsTO2Hl1ps6xa+iiDtMQDCRGNtXoEFV/0bsbYIo9B474Ykdth55yGPn7R
1eqVi+lzMw14XpeiaPJ94kl/H7jd8ClZ0PFrkzzU1LkSSXC5An94HcysKep+/My2M7dH/hlx2aUz
idc0wRF3EAHvsq7uuqKGD3Imhk6hiVz3B11VS9mqJX27HOXIN4fEfiEBt3ZE2g5ci5tHQx5lG+hb
yw2+D0LoPFr1mM9SO9mI1wzBTsCdcbqIPZpjyLlrkRT+liSNEzVXtU+/OM30jELd8LlbwtLuxA2x
tfzWsvZm2a8IBg5918Gui9jikmoDWbVm7vJ+jNLaN/pE9AvTTLwouJMapyriGosqNu73aKF+SUh9
NLGvbnp3FZlvqWs3NMh1w2FI46gZD41fD7cS2QhE1bMwsLsH5xh4fXdCQ4Hngicmx376pLdwUygv
eOrcCAaokMQrvJZFKTfEPTmTW6NRXx2FqJNTRCDjFtIL0+miRo80oy7eJZImzEBCjiZIHhSasnCl
sQ7EhtNoZ01RRpoqeehToVV4Crvwjo6+u2ursaAJHw74g146oV1R9FKuux5WSp4/p0EbNPe9iucj
H+w7OkW3Y6Dl42AmXC+5igGVu8GprO5QzEZ8AamHOfTurbb2b0G8viR1h6ns9dXJcgfvWLnwBYXA
0XrPGc3lBFavIFF4Wc39eoSKVILBDRimT7hksu9UPsSAcqKZ0B/byUK8BNWS1no0cXWzNHB+5qGA
BSjIJghy9KNjPFj9zZbZE6A9rsPJuvBnE17YGk1J6pHTNLp3Kmn8R6xxVyUoZlVtfyAeeLdI38hh
CJfHHs4i+8AdwOwCwcogJKm8sM+TyZT9sJRJ3Qa3k15LYMXf3hK5tWIoXkTEugoU+vxW+6lxgQbQ
CVDx7Wi+onHv3s3KRobn30/ruBxU1V8vRkCuSrkHIrDFIZ09kY6qPbGdk68cChSbZfIQetZb/sQP
gdX/6ztH9F8E1c6FJ1B5gcyWVdXQlohQXknA+sxkhfMRCyRrje5ulAMSJ3bjO0ACDjHI24C2qSNF
JpGCihcebBc7VD8fQNRhWcSwqTZbhMtEQqC4tN5YY3Qz9BP8O3XH99LDG2BaQ5g4zCZZC+ANxv1b
KKaR+CqKUDD2p7jgqByk8HVw9u6w076LbIQQvq898o1bm2KnvIjWqrqsBe0BSLDHVJqV52Qi03Xk
9Z/9Qe7NggexTTfuJVFT2dhVnc/zJi/qniR4rjiKwaBFTnYKti9+U52WZB32ZHKCoxclpdHjWhdL
3O+doQ4vkYCGly51g8sXBBoAj5nLOpLrVRXiS42WwEXV2pdCjoD0DY5zmLBhfApbxzvp3jzwqic3
PlDcarG7u5rFY153CojN7dvZhmqvnnpWrtEw50Nbs0c+rlljiYMSyXyFeLLPwlXYpY/zrazhYJ0J
eZTqUtYI0CjCyp1hCDGk8m3USlccKy2xIHy7ZqoCXGhmoE+7sxXktJqSEm/Hg2DlDs51N70xKh0X
EaKgxm6nqH6Ig7rZdZz6B8uyVFoboHUQ+cCVKqZRSYBS3vm2FDnkTO0rl1lPOMd2KzJMONEFhYqh
dzx31eVKj1GIXChukim11DKWyMsfq1ihtUzn0+SirMHWtk8nWttpHOxsly+lRStzHPoOQR06aHx6
DCSLcn8aLkYH8P6IZwAtdVmzhfk6SD7hhPLzEY1K6tG1QO2+RVlrWA9rI0laz9MLZPIPbwmKuyy3
nb2lNDxZrnun+zwGu7f0pKPT51kPTo56jH9gElVJoDRliBGUDQEi1A5vu0nvYg/RWiMENB9YjTTY
ArQFxguI1R1vAS8Vbipm9HN4l4+nVlTHVVoq91FT3QmDgGYWJxTc2lOyNCc3me5kJJxSBdUEPc2X
qa9haTNgJwisfRhr51MDubZ0MZDO7pTrIaNa0TKicQgMTqOkd5cs7V4vyK44AxAXO3QWVJGzSxpI
bdCgJfnmDlzErTrZRP1whXDzuvczfwqOrAqDVPCI7Cga3qDZHuRo9qwJX5gncTCzvk3dhFulmmqS
2w0yNyNMVU6RbjPowVRuxy5ZPzzIWj9FXW9SvY5RBusNlFmHqAgGBslR36l2FAw4oGFQ7WDVAmfY
2K9y4YwSe7I5dRzQIKtPsEzt5rQuYNXzBv46iz2duM+/dFV9JFBsRE34NnaAVfHBlEidvoIMQGKy
2RIni47IB7oYUoujW8I8kBTh6OxajpiIt1FB/S8BxPav33LJuGxaiaCo50C1+caUUGWceydFFJ0c
qmh6dc2sUYnulxLxBxpY8xNZanJ0I4SS9upg05QMua/QMAOtDoJIv0A5GjI8PZRABqCdADQDWatx
p3TWHj1Qak5LF4FzG9E7ErtfuB2F6bREQzZNY7zvrTZJlV1/rYVwbljQujunCteCO+tRiTYs2pZH
V6p6HNvJ37vIynez9zkcvOH4aUB9+X4CCbyZW4SjsLPCzDX8GqYMedJLq/DdZ+Fvu0y9R/iB41tY
TQqS3HJboU1b0s6+nCML5muxc0+sMMjH1sfztL3ej9p/FW7TH9yWL5llWkCw1exlZNHYfLdsK0oa
1I9DN8lWnqz4V7PACwQnUT+1JrNX/0RohZ7RcNuBtZbYDyqA4LgOFVwvEA6mI6ssENp9Bw3pfWs1
0+ltJbo6mFMg9FoxHvXS7IjaKsUeHbCBUIoH3KAhRHwa/S/Ugp2BNZKLt1pEJPE7Y69kztV8t9bm
00j8thyc7nqqGojJzm7puk42JMyconqC7H3MrcNKQn2MoZHbAnxyMczdTi6aodKKpiyL26X0ZPI1
rKoedRBBT7MVege38+PU5iE5of2GDucMad2RIV/qwdv0SHjj6hkn90AA4FVa71D7Sy6XsElOE2fX
Qdx4RyeyXhmXeD5oeiNaBE6A+XMpNI3SOCFi76FjzOu22VMAGqoWzgGVt8f5G+cJ1Xw/BI8s6tBU
bwNeKmLXWaOSR0tBxd/ifn8Th98mHyJho915O5PUF3M7H90poWm4Eo1Nb3xYbbhpG0tHcI8zwCHG
s51Gi76ADldfkEhVUHYALrGbrGqfxPxxaGaaYrUh62CsEJCcvh6tbj/1Q4GxC0/Ah8aXiWgeYT1N
M+JW4Y5GwR1Bh+tgLeh0IJXEMWChUMxRJE+xI+rSmMZBCT7EwdXOd28zYPKHfaXlQ2jJZ6devg0N
4aW31fo6P/zkNXfzgi1ilO2ajRE1mapjnaLB6J688Aa5H0dJtSNl0j/XXh3eaj8GvR55C2gYBgjV
9gE8lPHYsz2BYecnsiHwRzVfgx5TlUa4B2etPk90HHNvXPz07ZYSGObmaMS+tAYjODTOdACZaP/A
GhFcEg8evY1G1URJLA6LshowS5yd8dA5B8/0VT5PO8Ot+qDDYcrUxOsjtMcfrdEzIFahnGEP/Zfa
QvssXCqaOcLUZUSaPuvowsuRRzsGxplAOAfcRgCIEP1kORhLUnvrHlJtF5FeFMjRUbOvoQzm8Qs2
9/MxISjH2f5Sot2BfdIibrFKu6y0Yl+7zOiKnxQ6NHmwqjEDhO2h66MjoXFyq1V/mChxiqAZmkxP
ZIdDO7qkKNXcDny4NBbSBjVN2KlFgzAdgqC3YgDMo9NDrrwKafdI9lhV9m1tgwETW9VXDe5IPhPv
AWBWRJGG8sM0ovS9lFHkBxcWq79XFvIjl3tge1m0Rut1LaYlmY7AbD1VfdvuZKCefBs+nysXbQmH
KTx9gIKkRWMQAmwvj4OrJZD0JBqOBe0M95ZrjvcxjXnJkh6aaQNETfr60gfWSXYJPBEG9m3h3Fbp
YMNsKN5C5qT5hMLPM10gspZgTvfChRX3te2P3cHpHUgMzGAezqr9HgIdfLEyTL2hWT93IH6mYa2i
W6HIAXNwLUXloQi6rtHd+hlVVfdiIIhXo9BJyRD+QC9RXqBVKcpFDmPR1mtpYaOFIoe5jAIYmVhS
lrP3JCjeEvX0zTK7flY19lWVyDtuOCJO2k9gjL1OaPplfv11bh16SBpxF3PYvs9hHZUw/b4xIZzl
QGC8cEazpgaVjjSU/GvNfFFI4YEoKh4GlxGYm6FH6Bs4l9QXOBrABa9dllIbkh+0W8DIEeA3mU/e
kKjUi4DQ1KOt8kkvLLWdkACLDijbJPQOVO+9UwHKLNH8z1biHiLLRs4dNi+sl08+0WTnom2SOY78
hMwV/F8HGnNdUOOwtb/FQxuh8BJcJZvyeEcSoGqX5VvnIIoKYbDl2C2A1j1QBXy09vHs3y5JEF40
CQKhmcFM0V7VoV6feyo+wfnLKeljo0E8BygJMX8YTVnVydulwSnjaMnTcXJ2EbX2eEnPnYwxKn2/
p6gfIHCmjyGZUCyK+v/D3HntyI2k+f5VzgtwwaDnLV268kYl6YaoUpWC3gX90+8v1XsWMz04O9i7
A0wD091qlTKTGfF9f2uGvhBcoakRdD2vhmvUC6rtAdR3SRoLIJLezAaVp/9t6/UtMCpvCofe7gJz
dxlHVJvAmS2B22nTyZtpdjMkDW9u5SR7NX2nU2tlEDfbqCB30fAoERuR0UzOj3Fav3v4IR6KxOyw
7PuS9FJ3Gt5VL7a4ZKEOSYrwT+WMA3Zdkk6rSyyUOY3UqzjvnZ5fMi8LaiIcY1hzFe26+1MCeAat
0YOz2IOIinH44aYaosdR1wInLatLPqynslA/xpYFR6r8aHZrHyxEcAYzYeJkffJVX7UhNuaKM3CY
AnPwulhro0oUzs3QSp3IIubxgXTFdomLHABnto7cuU0yAEgmTmdEXIhP5kyDyZ8WncJ2z2m2vVT7
F1rx/HE0ymhF1M73s00Qo3IWpVzUHsIgNLc6zzHy5aVSTpCm9oS+XAOsKPyIfp7bMje7Q9rodqi5
29M+DYc8s55Yh382zn5js/7h7rjrV/2oX7UCDnuL3h46Ud7bg3fLnn9fGd4NHd+vBo0/zIUAbB3i
flMtSbsC4hm+zXk+L98aq3iSBrQtElq+Rf0I4JzLB4jTH9pokxufdz8dWhKOdIqJdoHvKSsZzTan
QgrnZo2fGoWZ2c5J2DMTBuw534aSOaFw6tBAjAEAuQDfgm+kW1lSctI/LNnox9RkdyHO1RWmyvlK
ra27DBcb98FjW1vfq5JnSaXrOfV29yFlMHf8Er1gn5HxuTppso592OQjgyqMWTBKfQg5sNMQOuSm
zUw9NEYHCQZGzQbTn4nq5G1cKbl1lpet38Vx6JkatD4d45wr/lSvaIFaa1sfSqgdrq79RtP9LK6B
2Y+9MO60rpRxt/uhsWkM2lNXRoqoyUCuZ1ekF7123bCAbBYH5fTZqTamNGyrAQB1P9tpq4elNRiH
2c+jxSWFzKKT05ob6BKhfVoy/bJEQ38bObvhWLmfXbOaQeGWz9u8Rat81T35varY1CoFKyiG9reV
iZ8qfVjxvc69T1JNSeXXOqqwaJ2fboHSpJrK1zG1jpY/ghXXFOsoWrPaeqsiz2y3g7GVR2vgVsjG
uX4xpPnLVf6FwlDjcXTYQerrIOuU+sepWPnn7XRf9iCymSqOlNqYeCgWIhCYboiR/1aZnKG8zttp
EmxzJVoFrP1+YpZFghUpptl9+banWR7AeL+Bcfn3WVd9rc40h/7IZTQKiyMk9QYiXG3vIMvJRQ9a
SBo46/LeWuuENbEju9DPXudyW+KhX75wu/kX19W3JLMaEEoH/DiHBIGieSvKbo6sbgKG1/LfqZMf
pm67dRucH6Xb/tZmZBT7oZrZtEarUoFWGVUE+rkEY2pfAOuyu8IWlIDI7o01lc42vBCNtkGnNPuh
7Z35zsaP0+QHsekfk1nmgcqYoNyqtS7z8gky315kGxqWx2DEDTwbtRbO48qTPFEiOfmKdSpubaLo
0tFFJzC4XgxFuQd1S2+F1Y1nTyw//jDamg8G5Wf7Hspei/5M5B2o+wHcCjtSmd75LKrnei70RHeW
n6aV71gQ3lID9D6rtzysXNVRKlSWQTbYj/62B6rR4qHhAxFLiyuW4jO7mj9WrTvVzbUCjeapqAOI
cDJ25BaxLunncBDZk+8mDmR01+YV7y8pzXmpGwFHVZ9JWCd00LC5Pf94UeECEhUjguOj/el1coj2
3Di7A0xEV3ctWi35KgbeVosttd24pgYeGFCgMtyrNRmm52IYtQhJP1nouXjIWutTglkbyLlNG6Nt
61ootNzQNTG5zz2vRpZk7nob8Ehqv+NRqFnMlx+Gf+Q7OASi2hCjNKvH5FwdilLe13hoqgyZtqbT
cDaOXhFkTvdqwU6eMflCZUzlC7fFw0AwJHRaCelgajEn9hqjxGOTHCV03uoc5kG/Uay3YyXZJ8ff
jSIjvxtqoPS8vZT2jHhmgepBhpVMZdnGeKRrCHbnyMjhgg14JLBZiqvVSnHo9CiwBFym3K7ALlBy
lRtsVONPbRj1KNOvKZ7tpHFxuR/CVG4s5UuZNnVi+/MSYO24WJS+JpXNwKNPGFXMwcziqgNXyccb
Rz/08VAjrKbaUyWNsnG0VdVR7fjysgnzaGVcaZyre5k/gCEtxul5pnRo/e5QFxEXdfVUuysmz7So
EsUxIpCznZSbvTqI5w6aYVWXqX1RQ9/eIqNyx/fNNrSbNi8v1jLPZ8N6qOxkLk5yGNUrJlzi5/Ps
3Kd2tKT+8DgPDTrMmUWj8mC5XT4d9tvutJsD37ER9K9hWPU41yaSu6/8cDSb4rJW2k+R6/YRqed7
scsapgBq3cye3bzQT6RPhqMpt9MwDXpMAGY8NVUwduaNlyO9kYv3WS90OdiSajmPXs13UozL47JL
8iva731JTl69AexoecXQ1KYG3KgIeqFmhD7yW1p392WTOsnKwCtkd9E1Uqn9tRhgpX3qW/cHzUXb
JtuqinyjlUdK+V5XE2YDd4EIp3k85ctkHGXrF1GJnS7iBv+sloHJlCOOWhsb7JwcrWa8y9q6ja+g
wSZM72YX3ycA9YQaA44QMbk3BunDZOy3l/m3vnBtoIF8rlu+S/6fDETDNG5thYymt+SnxZ+7GNqL
g/vZ4AY7lHNvBGNem8iv+X2sdpexaM2Xzp+gTmhfYQDIDv1kZcngphVFUD9Lv7xI2wnrfOGSxl45
yepZjEsfUuogQtclgJqnwkOTMdBWGWojaFbnFK+GgyimxkvEfBnu9Sd1Kh7DKLqoG6n73XEf27sq
648UCH1adft71bGAjWy8dbdH09qqkEoj1pP25HEOR1u/NImZtU9tVbCpyyt6nn6MA1+nuUyXSKoN
TBoG6eQ/1sWVpcnb+dYwcoMZQoeKEmjr9YYlQasaYGGV1odyZfQGgVDMwA1iJPg+kMN8Cep8ak6r
wx6AR4CLVvDBNljroq71/dDC0hd2pOKeCkSMx6xbmrD03619SR8zo0ymTvdPo+YyrmbZfatrbWCQ
aQKWDDRFIKOWzHVTAtwJ6zxqoguaNmd8bO+EpjOTkXV9lZNMYVYa8gFfVuAq8pYcLY27OdcuSFVu
7VTEs7a9VT1/AErsssgu8HaR1dvHmYeauZ+0/DCvo8NZFzZpuz6s6Bw7P9POK+qAIHNJL6uLEhG0
5hx1MoleDGP+xoav5GQ/TjztaS14AFvg+LRfytjPthTbABVh/jhZsV4XFgFC5pAUNiMi55cI+a3M
ABbOD1SeYsDNGp1hwSqiVOZcRXluxUWHlAVPxqVjWvaWNburZsZ2YjMTgkbb120BjBtUE+J55azJ
yVik0PXG2/KFkT7KLJ0SC1v++HNaVIbD/pR6ZahN9Pm5+F1l/UMpd3iWtX2jCf9UDd36kGfo4Fav
bVG8Zn04b8MWUOObLG5mwF1KyHGoIKAsEs8kUgjltoku6vfcKhTbC15FXvK733kVPYLT0S4W634a
slhrWoy1PnZN+h15Iv/oNKrJluHOo9P0VYVOyR0TfSseZ/2dvNRus01QRAnh6q5Hw24ooWyzt7HY
v2V+254Y3d4tsWSM/OLUbSkabBzDIXj0bTM32ckdChEIMYxX7DGpRO4+bFv9yifq3Ep7YuM2uKP1
8kdX5NfPvceIa4giMvBQx87ejpHaNPKRiqqgdfEPhLbXcTNn1j2CtJEbf7QDLqbqpDk/O67Ae1NK
lmy7t+80mTdX/W7AjrN9Vlv9u9zYeMxevx/XzrslbI2vVVlB7Php9GcfyIYldNcxu+iN9e5Rg6gV
kwpFw+CjFDqFRc40hCoXMp05ygHiD+9LY+mPlrN/Vyt3vmsE2qrEHe6w/NCM7iO1XE0oskYLuUUP
6caL03sqc4rBuim7lvO78F4bULnDMDF2pQr4z0xNspC574LJGV2OqCXER8AYujZFIIptiqtSJrlJ
KVS/6SDYXEuy3aPxoBOpmIjBI8LFpS++K3h6m+5uSueUxduJTK38IowIMnzJ3+jPfXKz+Xkb9TWA
Of9RqfyhbOYrJ6ih0hsAj9OpeOu78m207MvWeEa0GnmSzysWbmcLna3Mkkz2gsgW+NmFBpC8fMGX
1Ec4b3+vnaMFtHmfzaF4lVb/s7cVQ1X+poMCcoHiW68lhKvDy1VyfRatxWQjr94Wab3PnfXd6t3b
tTc/xqq67FT+QW9fA88UdEdBbwWgy0lfHTvhJDeDpjKfO3e3k6xWv7inkYWUGU9Hrx8amxwbh7Rx
VvdL6rtPdW3/HsiFDTLy9Eo7u0H8fDfNELMVYpGRnSTWuuG+dZkMwbIFRdrcu36U2epUNpMVmiBm
gWacllo8dbJ8bohAYqpzP0do72ZGZmm4NWmEJTKCEZHFTlk1HV8UFyIuD2hMuyoos2M/TLHp9i1v
efMihRWPq/u7d7I3feDXzuaa8cu66Vx5K99Qnm+dz2qhNtpM5Rrtqr7PamcJLLv68Dp14xuYDTJ1
0Y1xOquFSwkACtarusUV9pRPgq86YQLUnX43p8q5HRu20DET0VoijHZob070ztcjZFHUqWUnEy4u
QBfcx9jilwAU615DkhP4arBCJ5eIy7aDrGh96oyVJa64V4b/lOWtg6RGBLXJZ1kXU4Mqex6CZj+a
+dhHZA6vQdcV9xb+p+iPe17X9g5YyBwjiA44C+h+oK/71X7NRnsn4wBFgm3ql1yDL6ow4vUmX1Kb
+cZCB75v+dFvthtB0G5fnKaqQQVCN2/D6L0UWH/NATVPRhiBmPtzN2P111qAKwnELaDzw1ojkFlf
6jVyBezo7XJNIagX+uwGTnFTwf90QFKVdEGcurKP06l6mwbmVN8AY+LnsQBHfjql8TTxTdVT1FBy
U98XJi/luBrNuVgs5JxlHCepHkmPV7l7TjLpEL+CrzpTjIimlD81TIMdFCaOjDLczBewJBcoC/6n
sBad09i/yVnYKf9lhwbbsdZ9ClcJDJ3twwgaWoEyzRqwzTKehNE8DcJC3EXoG98AWnTdXCLrAym9
m5dxi6tGIEf5ZpuCk04iaXB+54P21GPVQNK5gR/3I5k01RfFPHRQPa1j40JpVN81TLkB+wVSAzne
SYdZS47STLabkrUr0Yb2RyMIyrXNZ43s3KY4lHKKVb4bie5jyu0uAla9qygrMTBYoMEuArQO+Lzr
+SnfnS93ncAdmuMsiLtyPPXLMbJwGU4dmzgoFUcq4b8dviInsaoe9MgpSINwQquD75pr1C7LK8as
Zzvr7xrMZ4HUkZmNW347OEQ/zVtz3pvWiO1yeMinFi1PvYASX5GafX9wWcsDD1RcWPTAFyES2q4Y
74apuyswYEVOzYqUsoaJvcQdmh2zurttSPOuZz4qb2vdaG+zW8/ep9MKGFn0gtXahspxGw4z73s7
ocxq7fJgVaxdBpDH1KErgsZo74vMUcHWZDT7lcu52KrbYjdXotTN91LN8jQVOB5MBPkdBnkHEkwU
jc7hZpRhZ2+QgeqoVRZfmYZHvWrmT9W9ejX8Fkkm+dHNdQvFABW/1aQ3obFnxPKVuMORyPnaomGd
2O9KoaVRzqS3zezMXD/I4Dty+h39Dn1kedQIyeBLbLMaT/mzwZQXq5pQgKrHiWXlTUIUNHwsIZZA
rPTrZcyqA69hKDg9YVBDZrGflZqrgAOHi3oZvtf9/P5nfuiga1t4u15Hte1XmHxasmP48lbuwRwd
42h3bD6lcPeTMcLB5e62fHrc3dtcPqJHY5Qw+y9HE+Z3V5GSYY/Z/IK5b48qdyPDCUugqRhPhtUv
QuX2mKra/kfTu91VCd4lA925dmY/2Pl+2yjWlhSVVIg2BdWCzdhvLBoiYOuX54w/Ud9/sNbTLGPP
obVlZIrQ1iDciS8ZJCdZrR9VK/fEIaeg0PvYlfA23YSuGl74yFnypC/r0XPUy1gWDKuCt3V2Im8f
Y6n4eF1Y6IWwprG0fjZ9cRzX/eJP/dHw1rNMXTvQfPvBtdoj6VhMB7WnEn/SmT47oLH8PTe8X5nJ
BeMjpdKVQLjgdnaItPeQSn28bMOiePgQNXb1obF6oJWUzlPehpja8TeD9Bsi7aO0VGfJNxcxDkRx
8XMu/celb771axfS3aOE8zJc2X9pqSfTRxpFnEyJiJIo8Ay9OB7+NFTtduNALU9Dc0Xz0W3UzuOi
htthsrkrJFRyl35YsoxdN4/mmpNzYiDrNk4R7rXIWobXQmdX3Hv9TjNK57hCgCLVR48D9XvWVIV6
x5hea6t56LXtu5qnxMmSgvcx8LTus7V01jznXQMsXDY/sWcvv8bTQKx2xm1ap1MAMaXju2ae79YT
RH02pu9rPR7zmTKK7ln0OiL88WemxGsu/W/dpt02O6ztZt7shSqPni+PtcIawOLCRq/I+7emG96t
sPBMEuAr/abTxaExFTrB1fjdV8RFmovp0WVTixQTno+rAhRwJNLmOI8GZJObp/XZIePyv/4vo37z
X38P7NeSxVFlgbHVRbKiLAmMVpCmIxCf1efN6Ri4RP2iS1IgSqf9MnfsDoPnj5HpG29GNpuR1aRu
lJnXyXT5RJLd/5jXDL1ErrGcZUcf6cYTm3HA9M6eLur5vgEQhB/TvLMH12LnaFdsBOOzN9RnbSZS
ZWawD4fMqS+mT0dqN47hLvsCpc/kh4Pefphkdfgj55q/TVqogLu9fn/0U27fYSAKsLJQKrpsMp6w
a64zNR/sqwsoz4ocLtw2YNOqx9qSEPAmOhiRIRoRFivTn3/Gf2jaBsdWN843xR43xF4FODc20M+V
j2vsxgMq3zEgevw+rRy6chFRMHtqLR8UqHlOQ4QwR+7+ueZvV6SYBkbwtiXXWmt3GHr7UhiIJsRI
Zvq5o4b6YZW/t1UBdo6GiJutpNX40FpmsI9zSjxQ+cutUY7avIDdm29SEsNC5e15ZEzZG3rmMpzI
tIxkwQKDVY+e96qMUqfGPYqgPCxYfHQiqsyGkE+BfoSMofWlFysPXZ4fCIU46K0izV35W2xW4sHs
vgxUpphIdr9TmJWcSz7tRVL5W4L+qz9bCbqZlwxt281YTwhrsllPDITQ++iDlAw7UuThIxucg925
2aVR8oxL7kcpmVY6xGjYIfWo0zDDNBh/MMufzNZi5LFxVRvG+mXaIr0ffJMm+w6Hblr2L3DWr9PS
ajGaFIx4a/oEYMGaNbW/snL4Xazbh0toaTNO5UHn2xnW/rBHypswpKKpnhXmcjVm4yNGQIg8w/qa
Cwco1r6ULd8+y+4S2WzeXbN/d1S6x56ff89KfAMrNeilDT+X73ZQ7kaPVyb/zS4+X7Nb0liUpsE3
0D/b1gJ5i9l0QQqLaav63ucLD6XXzUft2lbddtxqCBjOy2I89LPvH1W2bBG2kSL04WyioWyXZLbE
J0+gF/1lrgA6P1gwEyBbZ2PfkHj6GULHFGpKk7R3GDPhDa6traFOpEhEZlIAT4hdG7sRAgh53mB7
DhlOsxGYZl4Lh72qmuJ9FuFmVOKsi5PtrXOcwUscTB2e2h/X+oByF3xC3tatQ3n4YN/ltjCOWe59
bQZNMJxCeVQDgFv84QshfjEKLLzxEdl+9r3t3+atSu/mzgCjbi5GxThtZy1PHqPVRZkwFiZxUExB
1SP4DMVYoJLGaSuslw6Crlvm5rnA8PhIbGOYLsyqTOVOUqjit9ER+kkLTx1YWbqd+4z3dfyGInCL
ugJtf21XvyvQUXvT90Qn+soOqpYH12q7uBu2X6nbfRjKc8JGZMgBhIc+C9VvY6Ma9xSqyMqfmIr7
lU8Ac2E32+8KwUie21uEptlD14kBb9e3WyefZDCj0g1qL383ZfOz6tInQ+Ba8+n8YjEbiufB53Rc
R+NduAz0W28hlrPIMyzc7AvNthHXe/YodEKuJsbeSanjvPsjbOM4QuRDZOVyyBJLGxIbUw/6lPmG
/SNySVJqVnmE/L7tR7MJa8HhvVt+6I79x2bzsrTSTgQ6svgqtTedp24ZPtt0qYCTGWZzELcB+mOd
L5I5NCxow45ayOXF9r6Vcz3Gw6B76LSnm8lEdd3kAI4jg2e+csMWXR+Z+tgc9PUdKhxUumWw3ARg
UOH8WniXhcmHvdjiAAUywiFgQy/J95TlTq6MzK769ReUs2XcuuMU+tr6lNkJbkg2nT2iFltGNIAN
B9fgE7GrtgB6xzazKId7xjLCfJz2A0p6HEXoYzuLX7pl2XKmv2A7ZDP8P3AIjr+logbN1QGl0MLu
130ot409Wfs3lBCo98xEYaDQ9+bOlt0vV++RYViX0VmKeBK7j595uC13incWDCTL6mocc8ttBbQd
tXuF0dXjFfjyFZ6PbpiMuls+kFX2p7a5Ama1++UpnrOr1nLkQgdRLUdUp/3d3BplkPcFMLkc3tMp
O2Oiq2Kr4ucA/jJvEtEQ68o/rAxNnYyHRN+1PK5G7X6bEA/IVsZ9XSHasdUDrxPHon2pS2ZAnXQ6
xvEJrGi1QCEgQONylZ+6T22Q8ubI0fPfjuhONm+ry+iMsWYfg0UtkDKW/z6Cr4GRY04Ar+oXXAhy
gonTnfJr8pwuamq/CatlR0LYP2ylDVtdyypelvVepduvrrW1U++3grscIUph61YyFLMK58wLXMRL
LhxpKNPtVauq/tZb+jwB7q0ovHe5e+VyXuz1oWgxmFhyuJn2z0y2c6C3tuTOV8w3dnmzlBsqgnpn
40iFjrWeFVA0oXVl4FPpElvQLDz5oKUnv+bc21jLgXr3g93z+9ZZrhh+ht/27F7GdRZnlMjxNkj9
WTMnbColHJTupWA8/vo0OHkZ0K7iP04Kp67caXBvtlYlikjAP0K1PE2X575t5jMCiJpTI+8aebtw
gu42zPM24B9PCaazcjUnyIt/FHjwEzNFN71VnzOy8rAEoUXikeGhnMZHw0ZHMqDuGQcAD0NH2i9m
426W3uOu2RgrLCTAafOZz89QNQQXEq0zAtwF2Y7Ka1p9EXgMk2qrPky1nipoEO1GWesPw31Gh/YG
qjdHWS3eNOuKmjsKJZhl88lgW7hqJP/otq1tRm+5XoRHWBzI4kBcHSQeYhcyGvEubIZF0H17dQ9R
Vzlw5SoMUk5hPi7NVS5cqZt5AnRhfwmV1PSgVTZSGb73Rflbaf3RHqCdsxQlRbbKXxPkptvXP2pq
Tncm1nT59F39fjkLp74tnQE7aT8/rn570+cMOrmWf+TF+oTl64Jb8pvjaW8ldhyilaTu4AKYL2Vt
J5oUL4M2fEVdj7Fo6ffPltsyVBciFodEq3vQv1V9rKxKVvlbersKYJDkhyYAx+wFiQtKOaW9TP6P
POs/XDH+2uTwS1/1syWy0DJXng3REt9GZsDccl7PxsE2sGn9ycqokcbtO9jPTIVr4LTaa0l+aOOJ
AE3ZYa70y5xtBRqa8pdlpIhdpy9yLuKywE9BA5KQ1Vku+4thjd8JQYXSgT9qLSL3DasO9av9lzmC
lW7Ltsi2Hzz7MwcMcuvuVTe6McCW8CikyxujfxAnwtnQDd/X3H6ygB7G3aMnnLswygQeIAUceOcD
qrPu5E5NEnSxBFPdFweXxx6c6Fpkvs5Pe0VG3fXd12YuFsknjSuFSoC2sA9Niv2XaB+SMMbIGICL
cbzlSeNwHTGzHJkl5MB8LlElHvJm+0ZmxF1f5MPRdBD3Oaj+2X1Rli9Vcb/rk3Wxh+WpJDT2blXN
eTbQP+SudpoH47Me5iyxlw4uzWwZ1JfVCHobEstGq1TLPTJXnlbPc564ePAnNd5zvzX1MaNHl0lb
3Rvm1EO1dKiVd3X4Y97QimtoZms/q8ZzThi4wP6GZg3KeXcjrSaSb1zHZ0ua4bGwvByAiapzJ38S
KSDmHwHOqvlfotcI1MeIgC0L6QVeuXhdGsl9BchypTqKmZfoQUC2QoljU/o4zxvs7bmuZ4dXkWfe
cbwq+Zs15xdvbhUZyPwS35NWrPn5hwFeR3B9WnCYVJQ87UAoVov+e00hPjwjf9q6bD42NKNbg+7H
2lxosQ92FXWITaMek/yfo2bpvP3o8FkGk82in7M2XZgXqZbOciM52+Q0QzcoN3EnDeeKtiieBS/p
NTfMS/ahrf9VzvTiFvV7qhE5MkomCX3dtVgBq4ee4MqerHw5iQp92zKsoTX4G9/yElymlFyQmV/E
fWMZ8biYLxWkXeBNecs6SuRpp61wVtjcDHcyD5RPxD4eQ05n9ZqaYHg5bGgsVuuyS6Qz/7Nl27qG
tfyzUfoaIYa8xXEpuSIE6p/NvItmYuTRjT5enGIGnjfOFE4+V1zPweLKn+lMsIvt3qTCe67rJotq
J/9aawtb6oCLEYTwtajKO2CT5PpXqnGaVPtbpw3O7bAg2JQzW1uePgE5nYYM3BzBezwr/YpT5h/T
0GHzaUsN9wlr3OhIJwb/oDI5P1hWPvP9f0BDYQdEJ72KpWjPCoY7KPMmO0wc3vxOdkgGQ/lvwkH+
hHP9/W2x8L2B2JpYrcTf3hYLlXa6mFct2+xpx6ptBnTzHftPe1DIHupO/73bi4xs1AD+Xt8BejP/
1mOdzG711jktT0YL1N8S0+uU14yQrAvr5ZRV+ePgGj8XrSWrGNEdGCYZX0gvCPQjXgtdt9nQcGgO
zu+ys35Zto6ip6jYzz69a+5Bg81Sa1VzSTsCcufh35i7rwE2f3/dJKiiRPAtXvafULN/CBsx9aaX
O/aFeLKcO7G3cL6efJ8qD3MVCqagV/wZ/udHEEf+v/5Q0oSIsL769R3PuWZ0/MMPde1dM7wrhSKn
p3rovmYd0+TWv3KqL2GN94CkhUBT89OQGg3AsHGpKoaWtamNZK0xGQAKaIQQB1ROcjTWeaTZOcxn
fZ71EaGSHrWD8aX1jorcprglwQlngzWkbJDzDdPiDsZu3ueVjKvUnZPRNdenNtvpXuAI1ns0hLL8
kGV3sH04YqZjlbjbdzxTP4waNnFjsgt012h4Etio9XGsAXSHnuhfvO7pIDAQrWKN7DH9llbdzer5
9Y3sXwk1c4PeM5/JE8RM5SekWe2BPWcTFH73BNfkB2V5UzbmY++5l4mcsnB4Qx+j4tRH07StgB6M
IBkPxGcBh4sbBdv1tdRwnkYZZav2EzSgMDoIyhZsxEnv+9q8+AWRIcApc4z5695dtLur1Iqo1vLU
GquNnMRxb+7S3fW/OcMtlAIVEI6SiWqLY50LNpi2+aHZuLKbSfcumvW2Vor9GvDS91YnzCreeGsj
02Ub3xGQqtdh+Dcd9v+SsexS/Icow/IFNCnuxL89Mv7WEgK59C3XBDL6tbFuZVu+eYtqYfiyMfAM
zGC5O0eGtT2C5ZQnpmWDDJz+dSuiwjERdaTrsRhQ69QKf1Glxh9uaf6ac6qNltU6OTDIYabtVbjt
a6x3WftvcrT+JXmG0BzD8A2CpAz4Je9vL2Hm33Q5KHdsX9cUHSVjb/WXpWM8wqD9bGs96R1Z+1fe
0v8ql///mbb/Twn9h6/2mmiv/mTu//q/Gf9/C+5/aWv+9/df8v9har9xTaf978zef0ntf27r9yr/
p9j+P//FX7H9tvgPS9goWoUJyeaYBp/VX6n9lv4fJC8bwnccmzGB2K3/Du0Xgn9FgYsuyGEhmNon
DE/9Fdqvif/gqcX0RwmASw6e7bn/m9R+we/0j6e2Q+uOS+ooGZO6xwn699wVnnW0uiP79/x9zgPv
91X/dFR311JfleBjJYLZ4i5+Vcd/eI8e/roX/s8/1AVcY03/4bb46+cKi0Jfsk/Bxf4W3uU0xpql
rAeBPpKIASGB0toojgu9OCqqga3/5x/35/f7l5/Hl8W2+OpfO07+k7TzWo4b19r2FXUVczhtkh2U
JcuyPCddcmJmMzXT1f8P5H9vtyB+4szsg6lxlau8GiCwAKz1hrcHxdHomczpdZzjL94gVg3U2IfQ
o+8Ae26wcT2s2wcMck+U8pE6ejA2iFZslhxdpDvT72Gf/Qxp5+phjk/xwM9wY8Wz8iuT4uvHIxX/
wruB6iZsDQePU/1VxvjsRLQSp6thHFGRACwWJUBNIn3tUFUv4WAPqF3ao7rwLWVtu9+j+hNTl2Rd
9DjmHq0Ss8WgcwBaiP5m7nPLOL0YT5Un/KHpNtvP9uRlo59vlhaTLEb67gdIqymrHGCtofi6391b
54LaDNWZdX4V7bRLZFEfPp7i+U1zNl5JIijkA9NcYLxNUORecmXdhzt91+2aTfKkw+UK2vsoWHIe
fb04fvBlZfVeO87TpvgdNXss7zL/6Fk/Gl/10rvjZtypXz8e5exSPRuk+PuzhdSqAG4cl0EiI1ep
m1WGdTYFPM1MFlbsUiCRos4CRWE5aq0uVk/7zEM8o5T4b0ZC8sVVgVu5bOioHQsw3EdWR4P4yOn4
wNtwIcJsNsOA4j8RpG19qqm4KWIDmPFnu7wQeIHRuaMjvbTTxMp6vwb+BBLyRWdzledJp4SiXNr6
OF/HayMYdt26u4Dz8LxswDeXSyCn8bYTEn1kk7fR9CI/RHk0QFtSWy/Nv9huuEmbZ60deJVU/kFf
0N6aTSSu6eIuwunHYSntY1NpKHyZPP6Kq/YKFrfx2f5mNv7pXr1Mt/2mfamndfUVjCdYjORiaYe9
iujKs+tCDFfpMZnAo8Tsn81uiSmCaYWMV/hGanj8rS61izEA8XfR+q+OS7/AhfmgOb4J/73iZrwb
vC6g7HBvXen3YJ0vFLRQFh5Wsxv//GdJn2FsbaovGrMybA7bovIBZF/231Fs8ELKXeBg10uOatrM
nnRMrpg256XCA18KeegRjDDjXiPD5TcnWGgX+jr9ku2VwPoJy69+hMbgYdABgQ7gEzjI7fQEBcHa
LbtqatLDUiT3N79FSkR2ojXtIBaFiUbO6jm5c2/rq+hHSgsfh45N/Wm6RLZj3f7qnpq77Kb7pW8z
az1UHoq9z+V2aZVIFnc8GsC1KojXWmiXG+J29naVpDxk2qpB0h+6l2/8am4KX90d9mJF4DsPTWA5
5Ex+OQ8pC5cjXLMy3HhkBai+djH41YO4tsDIVzIP1aK95sMm9Kg32wuJTVZskwdrSzsyyUdWAiDk
NdBC4X7Jpsx3oF+hk3vCAHSA16Oto127TW+XFv7MInwzamk7Tl2vWpUYtVMWpyBWc2RnzPb3q4b3
yLxv1cwF+E0QaaXr8BsOpsIAIeitS+u6N37BR/vHB5Cr6CruMhbyN6ouXT7rg6qOecdAVChVLX4u
afrwv0WQDqACazY3bIlw1LpLpVMubWPJjFnMtpQc3wxCWvZlhO15eSIEiEXyQLEBE+kbj8f90Y/+
WtxkYtrfRxMSfDx1TVO2RcgUCL/OilQ8ep1f3g0YRG0sv9/EP5of2f0KVVH/4xmULUd+r3Sad/+J
KH2koXPrUUE+b53sbdHMgUri4bYCt38N4CUYjl5JTXPdbpfP2bkMz9z+iS19PiejYrtqiL3aHe4P
F7+Tq3KbvZheEnCBDRbGujS70rfskS9bQZ35ncJQtrI34YXhl0+oOlPODkAMLkScyeHnA3yt452d
rPERIYRJrE+ln65P2dPKvaQXCKGUngwylwvDm43GK0/h+FIErepthgZcXTb1kWi9F6Jjjq1X7qOA
A0k6cIPqWfneAjKy1s3+NVsvpa2514irnIWX8hZExKiyesJb98cbIziygoy1/gtQpf83/InFYN7t
lLNoUgIbJ9PNNRENeFLQ7k/bbsfzdp3fabvFkc0my7NY0lGMB8NJb8VnHKbkQUEDKuG5U4Fcc0ls
Ds3BvvZLQ0HtwgUsmNzgEwZce2/TQmzMylv4zLOr2DCxoYAdpViySZQ29FkV09dDqaN6iS8zf+XB
K/UsCCCvU72kWf1qv/Z+qv8b8N0qjgs3sVQCGlvadRNZAsmF7/ku0xBUWCsXmBNcZfv0Id/ZnyAw
74u78hFW1e8NTTfIq9Fj2ve39hToaNIhZpPtUu2u3S4+iGdu7izBP79U2gGR2/SDgsMivzQ6rBFD
jrDZe6T1GF8ij+dbvnkfpftowA1di8XlYWG/z2c00RpCV4Jnoqyxb3R907ivq/LCwPmHVeI5d2aA
1MRL7cXLT/L5tfAnnpTRwuEQTlUm1sIz2ZsHUnUtHMpPPpRq4woA8fWSM/fs7eTPCB2p6BGD04bZ
QEQAw+uw/xZpS2Ve2Qfm95F0FkL6iiNo6wHYnnjtubfpjXPv7px75UlMJljL9QTn9JaOcuwp0JNO
u4+319L4pCxmG/qogeHi2n0CVXlqk6BDjOjjGHMPPtbpfz+bIyWv4thrRSNG2AQQgffxAyi4DC7F
r4ZcLZj3qAFBmFwPsCOCfzlGk2aVaViwsQ2R786OpejQTyfICYwRbT49/dS5C92G2YR5FkBc7M8C
mO5JGfvXbdCX/kG7noDIrfKLhVlciiJdXcDt2slR3C+Tq+JqdZvdmRt0IvycjJPC3H913l48DGbX
x9nQpDuLeXCtClZahDV0+nllWldaYS4d5LPvnrMY0q4uEB9qwUDwfUJfGKL+OkxIrK6nHfQUD5/l
4oblYRZBc1cvrn/xb79L9n9iywYFpVLnfDtiG9twV2y6Xb9p9vV28UyVWpi/N/lZHGmT65nZDHlN
HIpga1OYTnaRL4giBxVNMdQkjGljoM3kJncLy2b2kDiLLO1wNJzjpBDLhkPih3kb/Sh+JD8KP9kY
+++okwuJJFTXH5AU8pYOqIXFI1eWYDQaXFsIXRs/UWirlIV9N/vvY22MiLutu8ZrE/Bs30XRsQO1
Iio5Br1u7UtvLASYPeBUxVZwhDfQx5KrsY2LlXrsism7rn5x1G+AKXr2Z31rXpiesmgFPzcgjA1E
GchVcISXdoI2jvrRFuEAkKxT99YyXz5eDQsB5BJDYWmwW8RjG++Ji8yikdyqS5eC2Rgaei2UUCwa
l1I2dBqnrFwxiOzqeKMF6jrxVwHagleHdRHUXug7C1dE0V17t4kp5tFKEx0RU8aoGGYb1n1LrQaT
JZRaPeClkef8wjlqh2dZ/BDvwG4mG/oTG3iBoeG1A1rEa42LQ/o4PWnrfFN4S0/NuXR9/qPENJ0t
Ti06qulR/KhTDU4/L9YAgAD9FwvZc67n5aoORrEa3grvW0GaM1WrVrwqzfW0sZ/VemdcDFfIG3ur
gD0H9vXX9GvU1jeYC3seKuYLsz+XQYUzG47APIdQWH07zrhrVoX1ukW2vEuu8X7cwCa8XMolc4cE
u4Imq0mRGurr2zCrCQ68KwoTaH4iH89g0czOFShQ6faf7xFd0Vw6usDDNfnBkR6yQnFFwoRN9Ny5
6LGkxf7jEHODOQshPzHaDsirLp4YShqu40S9Ky2sbhEpQ55o4fPMXi/PY0kTFyJRcEhK1mHvpS8w
NABDXB+38bbxh8D0huv2SX/JbkwP9Aoqy98+HuhsvQU3N9228XOz+HRvP1tUlR1ygq9bEzWRX53P
lqQAQlXx8MlY97xM+k/LDdi5vaeroNZoMug6f3obNezj2NZEp+Z0+GKEj/q4QqRpoVQ2l+bOY0j7
G1UFPXfBKa65W37FN+sqN9KFbze3tc5DiGGepZCWqoeOUhxylWlbgcR2ozZQ4kn5kpUZd+YoQVAD
nYrg2DYgQA/NsHD8YdlBhDfXI9pBIBFAIQBRAI0iPX8OaYvECYrnAkCbTtvBGsMJfHOZaDYCjOHE
xWyamtWFbjoj+kld13yBBq1COMr7QlsjeYdM7dpducpLiifePre7CIIRuh04SrthR+ktDAeMv9eG
dXJv21iBTqocQdUgSNBrX/MwQvG6PqKJ56JsFWUYKa2MZgXuueFajyAJRkp0230tjsMCFbUw1fTB
d+2oMUpkDFega3wM4lx4Nd3ejMpjrwQJHr/jtcaeqxqoHsmEKimE3EKtNlDMJ6HQWE+DihQWihUJ
uKxOK1C0ybm6YU6vrzS9h643uSP/a1Uj4dU9qZNdq3AsLaVQYUlrxeknlNATKLCOy627TlrDae21
HaW22exKRRmd56nCmQVGH7bG3PzQV0NJxzsmNQKsEJvsYxeuwyh2ATEcnBGtEqDSh4iHvm6C843B
cJvDIfcGPQ4h1jtaoVVc05NUULwR0b3kUEAbLuw0pXhQmxXiXz4mjpN2aZV66dzavCdO3+q0jq1g
SCuFHo/t5FZ54yQT9NsDXizKvhryDMzdiMDDCcmO9qhsLKec8s2pF2/F0+roEJS2RQKJvdCirP2r
CpNe2Z8QhQH1MNhqWn8tTxUqt2ZdVrfZ0erNXZXFMOGd8WCfPKc+CAnwYw41hAVV1V/0qLPKh8S2
4uRHjF+RCvvNKhK/Amhq+13TZsdgDPPql5tNtfYrN5A6+1p2Xdd+7XsLXk02OiYcPOWEAlnTOEr/
WYmsHoWuAX34+9NpqIyrRsiEXjfHV02n0ppwFO1r0Hr4F6doL/2gvj+gOFUMB3M39kpZwXfFoYpe
GBQXfHnCI3pKl5Bo3Jdj2Nu/Wne1QnlsOCn5Feo+03iT6MYK3crUzI2NE67c6g7++DBetP2hwWwd
Ykxq79kgDjSy0TZDtAI7x6iyja5OuXVjr7rV4R71mBGxoXyFKuFFWhwLFGbc1EFQc4XvhK14hltq
DdUB6+iiXa8nk/lNR+VAB8UMXwwJGB2ZrkejzBXtMWrt8XjP1bM9bhPb0belpkCwYJpQhB2mCXz2
ocsGCwGUfEi1m6rUnBCxrUMC7yw3nPJZTVmR10ck2h710+je9Q70GGeyinR7OPW8NBBj5Li8OdrA
5C/qvp52VQPL1cdyV0d1BQq14Zi+jnFrgWaEy0o8rdss13h+dG4CzsFw83wTgyLGmRnJd1VI9dvA
wEfVCG+LSh/dtZbYSrgxnDEXHi0wU07hpZGjB4mRZxYdTUyjSqv+ahV9HFIjzO0c/xi4Olp0n9SG
uvqprKpjIgTSsvSvo5nkOI9UJKbvLQpfh79G9RCGyX6lwQBwr/QUMHKzVXvSVXovMMX9eN8f7Mzs
r4wcPlr5aXRbPXZvyBlYKnpT3cfKiVletUCeSlOLGkFua2H8PLYYJpnTvsU4s35EJ9ZYjdBlBqOE
FqGTtyw8CRDmoehkGC2g33BMyotDMQ4jxe3JOP5Ic91GMgNrnSiFlSqs1UtfMSa47yfDxnntkLlC
CkIbHfY42qOuUrc7Crq18WnCD2gFsypMOxvMF/KD2rG9reJEw8giKqqc6hoTaONotnAJWDqOpRdB
ZqIfAUieU+Q7YNTDVt/VX0Bj0dDE42Q9BagDPCwV7pZiShcPxfnP8ZybDnfGIOJ/ur5ZGJm4SLw5
HzkVdUOx8QW0aELIgLMIZJe1EhVYOEEBECzRsIVkeIFCryiAZl7pfxxx9tZxFlCqx+gmerQUQXlc
jTCui5/u4enjALN9jfMhSW9Q+DtdkR/FffGi3EdeGgy7MmiffhfblyAI74bD/QInUpKpMGIz3lnF
nmrwTqnLRTjpPQtpOOis/3Q8IgRoE5DwuugxSpeoE55dY2jZ4hOBJLA36q68jPfOerxiSIvQv/e4
ASmctNYdpzRz/JZFrbPH6MGjlpUG+RYhEViWKPZSZil+LjXe3ldYpajSakcXtNFSVBuB1PRPcREc
HA/71vv8vv3WruN9WXkBcgENeSZl0Etvs/dlEhEemDUvcO76uPu9vagqZbGCVeuIOS6uwodu32yx
JNspz1OA8c3yJL/bdlI86e6toJQ4ahXx+sgLed7319QYvIOAshYPvHMXWy3vsslrQAvjXEBS73uN
OP3m3NaY39QtrzgXkIDDKWhauG/P7gaQa1waaGm+a3Wt2rIPi4LdUEJtFKKvaX6/sBvelUpeB/Lf
EPLLMx+PXBHEhqt+jb+y1bUCHyH3u71KsbXxDd3rbN8strV+EXp/p5G5MERVeo3WR92E5kZ8vHW9
Q33RRwsvzrkApm1RD1ENXVFeoS5nb6Z+wpW0jHmx9GZ0Y5X1xaFbKsRrctJnDs9DSDm4G0M4Sgkh
3E/l3gim3eEKJFKQ7BBf3SwWt5YGJOVjdUS15BSKJ5ivoHe1C2+GO2vbPrrPKBlDtIYZFNheejV4
0CbbIHrAkwIqs0u/6HKxjL0wdPk9SJktt7WIH0Mh+W7ahxfZpTjAVY7weLN0hItU+eZwfTvPr5Wv
s0+p8mpUy5xgXRzv68O3NPmhI9A2tAvb7j38SQokRn0WqAvNzMEPUpTIT0+IwpXTpv4hEM2WP25M
24dAXzz0jy9/oy8gEvO7MSLjC7nOMt4j5BElbfPeZYzYCz9ZW3rLmxLcTb91vuLNhXSUbz+V9wL3
9XEimF1VZ3GlIReu1qr9gbgaBmvOeFec/vo4wNLApCPBKsOyDAt0R8PhRW++litaOCvdq0plXWsL
jp4y28eCO0GF4c8sitGefcAjJglWIUROje3qe3c3dOvjwwq6l+nXgNns9bBDDgpcUe/zeq5wjuNu
1u+6z68KCJvy89I+eVe4Eb+H4o9KecGBHyjdOZpKPOrE7EaN9QUvqWPt4It5BXnVtyHkNrGybf85
APo1KNcph7iqIzcPXCXHX1LwUyur3uOmc0Mhs15//FXfLxs6qBBC+fcNHD3ljovRHmylR+xxfbQi
TC7GXR0/fxxh5i7xNoR0gQrtOMbNihDZFVwV/KDTIAwsX0UNIQi92lvGni4NSro8nSZWj32AABO2
GqQRvH/t+2zARH1hZLNxYK0De9aYundtihZ2o5rpXNJGFFz2QmeSKj2GsF7ytLK4KwGxDJYwGnM3
F1u1xWFog06Ul2LVNvjQnchtqxJF1BpqtF6gPvNtYWxzN7LzMNJXwzCn7FD6olQpFBeCMTjdnLb5
9WGTVF6Yb0Tvwd4vxBQ5Ss6dNhUKG3DBTOdBt42uA9cpOh+nIPpBXfECpWy/e5quY3/ppTJ7sT+P
JuWYROnws1WI1gSoM+FKRvOdlpKQlfKA+zzWXrFdZALMZdHzoFIigR8+HJFhEod/fYVqsvtt4G5t
Xx6v8Sy/GGMYqmAHs5/19b+605+Hlr6oy8MMXMPreE9IogUVV/rhgrvF/u/twrmcibWQAo9OnWnw
6CckozOXeFTI9gjW8+pM75ZBU+9B76TJ8zjyyXc62ccKzQH6IdbWfnaNwEXmCBErpIMH5FLAHVh+
F5Q4ETwcnqdii2K4/WQ8H++KCyTIFxLq+w+MXhP54PV9quK89PbkWg1dHWFlxgM4fC4UYPaDHuTp
dF9o+/Kw+3jDzOUfC9Nry9KBauH//jaW6WatQqIgz1Go2iUlikKRdegWbhazCfw8jHQ9NiBOhUeT
MGiX5C9KkF6ql24AlYF+QJD75O/t/zYu6YZsJIMLOkDMYZZvY7CKFqKEH4cQi/1tquEz/XfqTEXq
g3T9SkAoxNRR1C5OkRc3uBlfDqgBfxzofcMM9Ph5JGlBOGEd6TgHUsnPAhM3Sz+9iXfxPfRFKziq
3EfF/kPpaRGi8np3/2iM0sZQV8rUjTEHr3ho9IOPAjHKSeNFH2hPzRrPUTS1PluoN4Cq3aADjOjl
l6VPOTt8KDmimmBxXsl4HMrwKaVezkjztt3b3ydBfoovVt5391r1rIgjUiAI/s0upOYqzmVDgSor
pdnEiKn5lkSttWTjjF9htLvd5w6zPDtZuAW8P4+53pyFktKqlicVeiyEQn6TJpKFYvBGLz5/vIqW
gkg7PWuS3i51giTJ58K+jqOHyfz0cYi5ZAIuhougIKdTAX2bTNSiRPndJIR9UvO/CpzZcDjOtSXo
oPhn5EVpo4jLUw8XP0duxh9OuAjSSBGVpXJPf6C/EYg3rGK2NUsRjtLiPpiduz8R5QpJ3ev1oRER
M17RzupnPuFwWi3M3lw+sZk2sD4ayq3y07ZEOiwDE8YHSqOv6HN6KwzlwX95Trj0uH3fwhX3aW5I
9HUU2rhSdowLjN7QtSIUSOVmi6LhdrUtL5av0e8Js6QuECjwuBwsE9+xr0/1iEW6zcwpW7TH77pP
mX9I1u6N7Tm3iJTTDfbD28V72ewKOYsqHTdql8cVx6tYIceX1PGbe2hLLt08PJG80w+nXRfb48JJ
ujhUaVITtTqxKwjaexrKL7+0zwLk9N345N7XL+MnDHD3zVLZaXbH/RmoJZ1BGuJiAgXHoxJ5diRt
13lAsvJPfvYS/tDJjCt/CcM0G/LsxSL+/uxdneM6NIUoc9Pqz9dx/h3JNe/jNDK7Ec4iiN14FgFL
VXWoRBphk7wMpnBpvLOsyBuzpcqnOL7eZZKzSFLibbqGpuZEJEFfV6F3Cmqjfa1sjhskYff/27Ck
BEwDvYp0g2AF15G4HAK9/mLhpwNvf2EC50/Ms3FJ678OjxZFFULVkFAqL7nrrwVbGIV6nl64PHjT
L93L/WIbtwuXotlMaRmqixk9GVq+u05JaaOWzIKMVagHp8tW2VrdUv1zfgn+CSLdSpQ4O7haTJCs
H72ed57bLQxj5mVH3jobh8gwZ2vQQp/niLSO2Mz11ZDj3Lq2isC+nHYxzzs73R3d3fI5M7vygbLp
cEtVw9ClvYXOKzeA172FZUeUvqwwm2tHzBYXjtC5rwQ21oHGqiONKt9tAKmcrMzRyMpKZge09HFH
QkLmJADXHy/6uU/lYjWi0Mjjvm1Je3mgXtTpMZEcXfMPxW1OF+PjCNpcsj8PIW3i1ulGraUCvXau
yz0u1bdmthF7WYhPhN36cKtn68M++7QK0GXM1tCENvV1/y0/+h//kKWhSvu7621Vqyt+R5z1whrc
2nTgpBZGO//l/syntLP78GgfdfHlKhCk1rAbELYTvqMfD2U2gbi8BlEy48M4MsZZmU5YoYEaWrfP
0ybyQOzuBIupCzBx3F+8CGqiuTB9izHF/J5tuXyFuewBQAbCd3A/eXZfYd6abfIt9m/Yg3rHRxgN
6+Uqzvx3+zNWaYmqK6Szi4i4EQDrvqMUXC4c0+LLy8fM+WxKK/SEbqplHaAmYTdhbzXMf7OtqfeP
Fro3itWpl8dEU+3NwjcUr8KPokrrUdVLjC0SxoUrh+hJHfaIltFzviiCYrtaulLOpa7zMUoL81TB
pgGCxxgxAvXtZyTfojtBFq6/rJ5AHI+aX99gbrc27xbGqc2NE3I+UkY6sD25xl12YdflEbNr3A8+
5hv+9A1f9rXq5V+VxUN8dv+hAGAp3OVoJ0qLRcuwI8jxHFwfbPVSVcJ6bfTqVWGgH7QwrNm0dhZJ
WjRAhSK1jYjkXNPj80249xFEgzqIdqivB0tn6myJBu0p0OJMIshOqcgQqw2GuDUfsIHxvDbaq/FJ
UInirXmv2fjC+sus0tmddxZSfNmzHe/gLJ+PIiQNaDzsEaDP8m4hrcyWMM7HJZ3kK5wTE1ukZeVi
ddqiIdy8IMjnXEMufyxQ0jn4xvqw2kzKPh4vRYM79Jcaa4tzK6U2FR/eJhcDjfbN0/FBCPi4HhCM
F+h7aE0tfsuliZVWaTSNal///pZQijSOPC8MhGhH9nKkj7l+rbh5Hy/Y2ZiihkiLC5EyR4ppA0Ia
kpz1imv0ulFvLOfxfwsgbYiycYZeEwUZzqwCGygk56vQWdh2S6OQkmYYWUXkpgRB+uIY6GZ85E/H
nx+P5BXRIKVmHGRV5P55gNMMlNYkAsPmiJU20JHImH50VXLnTJ0PIPZ4OfTOdH0oj+2663GeHbt9
ZCnptzE9NcHCrxBf5KNfIebibPupTeamJ/ErjO3Iisg87ZfFjhcbYuTdkG8SAUzyFl/n83EN4F2u
BT9FLnSoR40XZMluOF2A93xBzGi86WHSBvZN5RvPiGWnz8XPpXfr/zHp5Gzu146pyEWPLEy4fGaE
NbbVi3t52LfcBeHfCPjVYs1yJnvTuUWkT+eRCtZMWkfuqpxOYNx+vyyxKzjh2r1BltdTNt0R0woQ
V/9zTOkI7ky9weqPmAJmFoI1xMTwFWbW+9qrmJ+yW+okzhU93oxTKnoc6wLg0uo1pnsLLJ4ijz/s
Km5sw1Pt+KIt9Dfy6ewK+jO7ctmjSkezqEXU2j/cVzdO6q/A2QQCZ9n7pnLbbcfdwRsWXk3/x2Ad
wwRXwPaVm7UHnJMLPWcFpb9KZKqqm3yXXgw717M+abWPEWyw8s2FqsFiUGmXtqZ21JFMF7U6/bv7
3SgCNunGDlbXA84u/upCDHZps8ykQQ0pX7TDuVShmipdBvJVWFm5CJpbq62LPwNSrh9nn6UI0tnf
NxiaHQ5QZSqn2JnFnaoc/I8jzNxI34xBSrIJ9teZKd4wK3gCXXRzWg3B6O4KdQFpMv+FziZL+kLm
qFYoEBBI6HCkD8nX6iIBWlIBLlEh6GObsYyDmitQACRBRBTcnuDjiC1ylryTw5gAN2MLuJ+o/CHV
dUNHzUvDwNzitY7ZA5lbX7hqz36zs5jSCWzpCfkzJqaeAz6PTA/t/4+/2QzsCo1TRJ0NW3MMKhRS
Plnlxqh3gpmW7JUnoaIi4BDhRXpdBhAz78Kvzoam+vXijWlusbChLVcRnLR3davw1B+yZOrFy1PV
eXyGl/22+Rl/jj0kdh+rW+2q26abJYzu3IRqKBPqFHwIKj+z1VzDCPP1HlABmGtUyDMLi3MuAuAS
FaUroTL0ejM9WybHrGlCt4RvZU2Hq6zEf2wMF65Mc7dbjVqZAicMzqkiK8nqbovbTwwQNn9CVNsI
mq1AyUU3iuab/xIwap0HlBuCvGxhvYmA3eGbsE5Xk38za/DbXHzQqJHJgFEnOg7hqSBAgofMZODS
rQ0L+e//mLU/MeTTemV1pA1ijBcWN3IOES8CO4K90WmrBgqV+6VnyNypCf0HcoKqYzUl39BdOAKI
7BIR5LKnDI9m99mxXhY28FIQKUesWtsuUjF19mk9RAHHlWGtT/fTJZwi38bs1XmOLnM/3CzWj2aX
+tnwpCsXV1mjyAXevfmlIvHu8djbdOsyEGabfnkzXUf3S8fkbOo/n1LpI55GPCudWsQMIOGFO9xo
sWHUvzh7fVu8hFgIf6uRzFymt4vjUb67nweW8mSjHgsrFt/SuK9emhuw9Qny7OuImniBzE8M5WgN
cHtan26joMFeBv2Y4c6+W7rML3xuV2pAqUmk0G3jd2TDJ6u6Ogw4kf+LGjLSAYZOaxQ2Od6mb4+6
VelUbbsih60qbGwpZZ0W0//82vkTQvz9WZpUjczJylBM53aVbaJy/bt87HzKmk1xowfpp4On/VOy
MJIO58OSTnCUKo7VGBETB9QfY9vvu2LJmWH+6/wZlrQZo4O26kObmWutehfVzSNEtL8SLQ8WNv3S
9Elbr3SS1WkS0zdejBkyJmsTEZHNsLPFoY3dyx0oxoulzafN74E/o5M234r+TA6IGrzyPQ3Xzm/3
wyPPHowKDLivladeqbiMg9d+ruGcuFsED3THnz4vl5Bnb2Pn31LajrVbIIlz4KfonzpeAtpWKIO6
XrPJXuwSlYW/Q5uYIfiwgDAzoIsP+taVnyOr1DbyYaSLb/0FRJVndPdoPmscv6LZ7en3U49EtP4E
r/UWIv/Cu2R2aZ0Fl3ZMmkeTmsGnWBu6uz/poecOaWBiTPvx0poL44BTdXDaVABbSXs/U5yTkyus
LGT9PMu4V7QfsbUURPp8AnKhAmBGmoSWGwUJ+TKtuVOZwUU1eU+W++pm2iNQgtSuAYNDecStYhk5
+rY+8D6itDPL+pDg9WQp1Mqde8x+4t1EhwX1g8hHJx1A3NLh/1pV+XNiiIga2dOhck0fCkC49KTr
Shybqh6V4t6D80aJF2OeFii+I2rmG/68tkCie4fHeI+T6R2Pd6A05XZp10r3nve/Q+zqs1R7bE5u
Fiumsg5f7MNtiZ5w4rvBdDEh/oDyPthK/58sIRFQXAqQ69GAcWlQ/t4GVJq6TY6T7SD1hWvsKvbq
Vb+e9CW8mESSfI2jqg6qQ/yHwoS8VOvQqoejcrI4Q/SN6qxZr1/NYPLY/eIF6JYLW+MVdfT2i1Kt
V5FxAjREg1X23Yma46FVjKIkYLvXL7GDWed7jEAvFitLb3fh69DIMgLFo6Oo9O4EnvKTY0VKg7ze
d8wUc2pZPh/NS/JtfuXeC4478MPos6IsHSxvU/z7wFKWGRMDG3MlO8LDX3fDZQsnrd3p97pyrbBL
in9IgfkdjyMD8w1Ar8K24+1aSaey6KOBeKde8+zkumW4H6/GuWViQm4FdgWq+f1rqcHhMdHTA/aF
r5iTPIiDdBtuhZqu8m3py0ndj9cBiVuGBv+SRUm8twMyVK2l06+UdD+SH2G4BiqOfrd7g9lnRnaL
ntRfCG0IXrLtT0ittYuK4u83PDAzVo8h8MxCAEo6G+20SsEenlZA8js01BsWz7CLtwg0esM2uliC
2bxP5pZGOFYqmErODF0s5rMEUxdoA+gNic65drb/EaA8bbIbLugs02Wtqbe3H+aYgGwK16QSIxjL
UsCprbJ64PhfG127VhErOaTXC4tGfKY3W52Ov4FejsJXFMAQ6Rik7e9gr4yXFqIivnLUijUdBHfd
Ki4W4+yNvMJJPFop3qEdtslgLCza94eHhVGNoSHdpekYxsjIzlbPusEdq4p3DgScyS/8dODBWnnp
Z+VzHNgP1ieR6EZMyz4dgm5AuWRRPEteSLA6EBTlh6AKDzyeIuzbDxsqmLvhvEa9/ln9XsMHyLc8
eezPq+vVFitIH3urj6ddEhETTIe3EaWla2pWrVi4+3JmHu7rCM13pV6739MH0N4d7uh+PKGral4K
Vc7si7JPsUX04miLBH2b7uqH7oUC+CIaVZJvEj+LTyA8zxD34tonV2cjJG807J6PolXr80X8jlMU
Ptve8NOfeDRyqnvKOr117yycXRcmReqjEB0kJ94AMGyEsRHL/u1nGIUaiNHi9Zc+9YG9mXbhVnkW
NcflS4uY37Nlr5EhAaGgYsbGstHak0LlSUMfE1toTrhw1+Dt0m/wy12cUJHVPwojZX0zz6uV2ek8
D0rnEGDRm3krxxDufca+ztosWFhW4qr1UTzpuTQUySorEpYVdqfNJWZwAeUf8vK2+BSeeLAY6+oq
irm6ZzsOuevqy2q/+BWlC+i7qZU2k5mW6cpumNomoPxkb6qtC7ZgJE3+PSqPnEJ+B8TbgwYc4ozc
Jt4uGz1Fyp+cDVjft6F5C0wK7KwgU72s8cLrYhc+TjfAU8Y1B+HugBuVvq7a9ZJLklSyodso1tTZ
75CuFIWZtAACXn/HYUsK2x7Y3H5xaW5Hv9roXrt1/XQJGyaxUd9HlVZymdYDfgoagNzd6Ve77z65
z8aF+X3whTS5/dB9wY82CL8OPJiNT9U+2YFRDp+BBiysPfl0/P/D55yyDTy/3pngDSH34allrXeb
DgPfHRbgPDxw8ENU1Xnu7lP/cBN/W1jwYnTvFjy+VJaq4ynzzpoqzuqUQ5Q5x1l6q/qZ796cNpM/
7QHrvEpv9L64+2M2y42uuTgFil97yxUDsaalnwGRjBI1NX7TQrTh7RLEiHM0K83R1i3+5YFaxMfb
43G1NezuTtePycUpG3moG+33j4c/M3rCIjtH7tRp9ktbbUK2C/cmtppZuvFVd+yMS+fYVZhj6t2n
j0PJt0vxed/Ekk6syGjqjmKEyJjRD+ERxLNO6AAnrxyZperf/IT+d2SvUnFnV63WdJHrSjmRh2bX
DBkqEV1g2H9NlFwrw1knbrNdGN9M2jofnyG9YpsQumzHTYXxJRYqH9kGm4YgbfbxYa34qb9cap2d
UmG5Bw2IiyPGi9KqaeMG8RYGycMZVQyUlHKvXQ+YzOBevosWRjhzFsHG+xNNSpPjqTMOUccAi6Pj
xQed21xy0WMrlTkLkL25ZXkeSUqEyF1pVXpiXFqxugS592xb1Iu13lpqm4vjTN5254HEDzlbJSsH
UduuJpCKlHn/UvioHL8CcSeyXRl0ULgFoHRpJt9dk8ReOI8rHesdHjJlcSBuEySHWyHlLKocveqH
2aY78DJXSfb2HtGRU72+15aVMaSHwetmPP8B0jl/Smj6IesijrzoUYWLAmHiPgxKCkvjZrxy8k26
WURkiOX40WxL2caOm6bqsVViuQ4+9qU5wM/xFotpbxr+Bh1EW1qwUsaJ0xgZr5CMEzteugrq5/Lk
qQ2yfevpMb1xM89BwaLYiJ7EiVH7teuZ9Cama23cRC9DIARSFidhYcnJmsaH1ByOh4pJaH11I47Y
vgdf1O4M5H1pru3sPdb2XnS9+Picy09nn1x2TUqNFGraxPbtvWmT4wEy4A1YXYlhCmThUgJeSk62
lJycKVyVMRiRdasNwYSDcVvu63hbqF9M+0nXW28w9K2VrYJV87mOxt3H6Xh2miHgYfYAVPz/kfZl
y3EjSba/Mlbv6MEWWMym2+wCSCAzyWRyE0XyBUZRJPZ9x9fPiVT1dGYAxlDVfem2Mkl0RsDDw8P9
+DkLmLivxCDyi2FdnI+y/0EqYiU+cA8xsbNUsr42tnaaVPSZMZghQ4CLLWD6UzNWmjBDpkZ4zSPE
kJxXm1mLiHhvQPEOcGLQszOujF+/z9QAaQrov+/yuD8ORfN9juKnrxey8qoB5xhikwJGJ8Qo5oRG
agfVFhUpWJR8zvLPMQfVZYMR4uEz8aXXovafsNe8ILx2TFE+AEQbkim0incZhLtGigjYUaljRjdB
7tTdXnz6VcYDS5Bi68ImewSDKF/DbO27EZQMjBOqGOC7S8vqELSzCfpTS4e8tZwlTttrnPoIzwT9
87Mbpu+ylGQJsmstSd8ESb5PMM3y9UdbvU3Ol8FsIKaRklnXTxvoZxvJjeJdlmx9r3RDFygR8wGc
2sCfkWlD38K0nsb5BdZCy/kvwFxnEDtX01bCL6B6Mxrr4JhKgBaQC8t/ps99fpNi7XSfG2Sur1QK
o0lu8OEAhTBQMZduGiIc1GbegSHUSwvuhc1bIXMw+loZyqiGwf4ZdZbkiWoaUXk9o95KdoGmCG9P
Vy8vIkG9SMJwOS3kXTpO18kDCD7hOJQlvqswPym+ju0mrY51AyrNaxmQKpSZVCfbSaitbaT+Bw5K
1G571Hka6GCCkw2B/W/u/dkvxhwaswnleAD5slXPjVdEALmMJN2IRnXodfkbGXkM/avf+swec4LM
OQN1sITQB0Z5b2wgBJClPjpCiOi5BKHDtPn5tTvTb8mmKYhEoMfECBrSESbWDlWSxlWBb90m5UOg
FddhiJJSG8vbgeheOoLHxCy6zddG1wL8L+FpdIMIeDovP3fvJ53aF+gDh2EfuVMHqgYjmG59tf7x
dwyBkh5vXlFGffjSUBjkMfD+A7L4TrkLpGJn6r035v3uazOrQd34jxkmJETNDAbbGeuZ5LtswtN5
qK0QTMhjdv+1obWNo5BXgsIr7W4xbYSYlLEwERjKAkh+qQcJpMflzO1oUS9jneLcDPO605JW6KsR
ZiiSko7yJK9hYhtOj1RddAq34/NG8kwyEUAf4kSKJrqyJndU0f/WDiJ3lmftO52viznNZYsufQ96
SvoSeVTt+jjjxYyacWuJEBiMAxsEL7+THa4uDh0JjXYIl2N89ZzXEcjLqV3fa2/Vj1TzKDPgDKXq
QXREGc8ubkq6utgzo/SXOruMMbpdgYvxZFRyQcqcBW4t34BEO9rQLymD+BrPgl08QaKb1+86IfMW
HnRmnDl4E6ZQQcUO47S7Vt5ON2J6lb5T9T/iZbfS24iy/bfiQUafy/sbR+TMMnMWBb8dGhU0HlZR
pFspjJ2iaTxw9XNmCXmflLmUtRh14zaHKwUEpFOq4BKVl2iv1QjpVPD/uQ1zD7d+XwljhU0c7OKt
7Wxae88O5ZXkaVYMLklIYfKopVYDzJlJJjI3GlpZ9QSTYR0c5GbGrQPAXsGr/q76powEHzGZzoEw
uwe+e0kfe5jJs+61MYhFhvwB/FNWb0721/6w+qHOTDGbOGhJlEaYWLLiQXAFwKJM+U9ioP++kLBt
/vU/+O/3opzqKAhb5j//dYje66IpPtv/of/s//7a5T/617H8yB/a+uOjPbyV7N+8+If4+X/ad97a
t4v/2ORt1E533Uc93X80XdqejEBsl/7N3/3D//o4/ZTHqfz45x/vRZe39KcFUZH/8ecf7X7+8w9s
5n+f//Q//+jmLcO/+n9p8FFHb8zf/3hr2n/+IUn/oGgoUKhAW46gjIYvPHzQPxGMf+BJR/G2CAEa
Hl8a/ggCCm34zz8U/R8AnWNuDK0mJIIYe/jjv5qio38kGf8wf/UsgD6i45jqH//+xW5/BZ5fX2Rd
c5hhGqM9LJEi9hUZtWD0Qli+LV9rtEQth5/GQQNKhBJpQ06XCuR4II67Lw7qrrdND2WpGCLj1THc
S7cBl0SVPeBos6AxLkt4kqGbjKcZcwzkcsgGIB1SdCNoPb48onEdeOO+2vVe4KRoJXtnH+jPffiv
vMtukYq2DXaNSe0XFpnTEBhCrsQUTUHjMi3IjFdabKm7wY239cFEq+cvQbih6McskQkobV/E2Qyd
UCvsr6L2JdIizvmWaDJydtWwFtjitxT1Ga5XyGBTXAMaaIBvU25YzeWD7XgfjC17jyEItqsaSZfq
1bsO0vM/BnS+davcgt13m9+VqlU0kD/hrZHz2VQmOyr1tlASusbBllyakMWGpb7Um2Ynb4Xb30GL
rO+qgXeBhkLPQjrKkBso/wUQcfi1q6ALwggyhuYd8YrnlEyE/vUBIR2lEhV6qQuUfx6YaanHDY3M
t032osWD9de9nrKfm0i9Tn0nxgnDGuIkvqT8WowAak+MOdLxys4ZrpVN9CDdcgwy1yhdEsX2g1UD
5SXwiTIHuxnyNjVnGETF+VZ+qxKr8E6wQmfaQUzzBEQ9ZJyjtna4L6wyh9s3wfMJs9RLaNqOzDaz
WuCLBsz/tQdwmXGePXTbmJN3bk+jXnuWYcZ6KkJFRKWnIdgqQIRRWIC85eUk6+uCiANqV+gWLsqb
uRaMQ53D+yGbQbvV/Vb8mX8Xj911exNuhFtuOWLh/OhLYuQOQmO4guD9TPZa6VmVZ2MNvlnk691r
/qBn1uwNDTLZ3BU20r3xYDwbW8ABdHzh3NZuis7luBB1kYvNpb8DVLJEjP4ZeMDS3/Fsc01fRLsS
BbXTrLoM7mn1lnKnqCCV6kH1SfEXcmZBFoS3+oXvYvAK1UkZsZtCqVgeB9EYk6zGFAfUbXfTcFc0
Wznl1AnZcjmte+IGxwkBkAr3HluLbJWpgj4SSCj//cDMPtpt48ggfIIC2nfOVq58TgN4KQPPHVy0
Oit0JkbGpPgmkliIQ9+iD3NLJ46rx9bjD1WvbJ4BqBtIffFCR+BkDn6cdqrRRdi8kARWrOA6rw8E
qGzOilac48IMc9KbzDcKk/JdUsgpmuUB5Kw3FOWPVpo9f0xbdSu8KLth+9djDK3XnC2QDaVi2/t9
CMtUL5hGmRw3LrlPdtKmeRC47I+c/WQ1nn2dCDG6o6jKC6odGodsGiHU1fAuCAbXR/3xfFXsYSvq
TJlBPZtYUtejPZZ6UMi6EmYRMmXHvK1cLWqvpsh0elTov/6Uyy8JqBwOG2T4oMGH2+/ymIf9mHal
CN+EfpfdN+DgIBsJs0sT+dnLFW+dizxChjWIFYLsAxp7yH8vrWljOZMuyBPAUCkiMz3WR2HTWrqX
3wM6/E29/3pxLMgH+wp7mOWExgvN+dlCnzj0ahWPGfVTdOydFqrBP8QXyIh54TY7CoONkSjhhQuu
YZ6XJ7NoHKHxDAkgDP8z8VuIMEUaCSA47N3myRXQex2Bv7iNIPVCI2fvZYmd8aLMIo3BWs+NMoWH
dCoJ6WOslfY6qcwKkvlQ3UHZFKMEKP0Y0Dl0gaf6eotZRNNirUzEKUnkd5Gf/vuT5g+1YMuJg4C6
NwMLkCLU7GqrOIpXU2MnD4onUSS8I+wmaSNxEoKVuA6uNpQmJbyuQEJ/KgudXVqt0kbg08fG6w+S
K6M1Iu8kjypJUmABr9LDFpno0i+sMVEwIFmp5JBfsxTNq/XrYALy/Vth1pak3KbdVh/8Yx9Coh07
koXXlf42CpVdGUfSuqAM5xzk9bXj3gSTyJreVBv0Y1NIWLu4h6+70Z7CUyZIVqMrdPXXRsBxNdOl
g04HWipQFVsUtrMmrqRAMyExIt0MamwZKk+caRl5Ly0w7hzmKgqwCTZXDA9JhIEUTbFkefu1964F
CFB+gykNmRa46djAC54hYTRrDE2G162juAq0rzPPeJSAw69Owr+Cw4sOKwtDvxejRoDuAv3P9gTS
PBuIWuDVSwTTHtKdMoHnhecNK2H9wgize3kKpu8px7pIKG6q7rrAm1CqO7us7nWZF3lWojqMGaCJ
QM1ElVgcchNHTR7qJMad/CvvDx0DOU5qVTvkAQ7P95b5OOo2KvU7MBYCpse+bkapK9EgoPbouJ9q
2O2jtAV6lD6oBMOOAxQmuYoCqzt6ZpQ57H5o5l1yMroBBhya4m/6VrKKg7bLt/6D7gn74qU/JEeN
Mx66dq4vVstkPMEEHZEqxRkbbBCAXVP4s4obU/ASZ+KWS5TFm4rurSlqBJNEAMiymXEahyNagApq
MpiSBnznnr7jYte/hozmrbKFJqmKZsW7tDUg0EdfXNImc3FIwAmo2CjbbuBnu/m525o7AhwtBbto
G86hXble6YQFYg9GAgkKaJdZRKkHVTslMqjCgC/cTPYEHnkqyVNvk4N8e7ruAM47Nrz37ZoL4F2N
sSAU05fXepR2mYzJOWAoHUx3ts/1TsXoQ4HGFN7zhQcw4L6ANqQHxiSPs+S1oAG9aUwKoZUIKkZm
yfEcKUmTw3QvgTh/fOwN4JhMW64wPVM86mAKKL0MH4pzqazkFOiT/sesfLnTQG8LYlDN+OgqKkt+
bo8JTyN8NQSf22ByQmJEIvr9WBqmO6OnkbJuQA4vgUR5vpU+SQ2sWOaUB94zk+GZPF1hF2ujaz/L
FWolVWdhgt38GQRbKngCMq/cGK2jBngIYkRotExHUUAj3vFunVVHOttW+rXPTdeCAE1Xuq0oXAwH
jI58NzeoDnlyif9BgvjNCCzihJBxdDiOtBarEaNRFMJo4rLfPmf+JIZqRk37d5LbWJLl376rlvIJ
+TDutOlqqD4zxzaMG7/Rc4E6EBqquF8zsLFG34aXxtH3KViSpJiTjrLDkDQxQb6NOhtKX5IIIhdm
a5OoU/0S2q40WkrXyjbxFK/ZFUfuhbB2JEEQgzFPeuWhoXhpqW2lTAMTFL31wtv45U9U6bvvzvbk
KJv60G2Vx6+/3tpxPDPJ8s/HktTFhYxNw6iKHahQWUi5tcplsUIj5zaYSFPEpJarGcdC2FK20GDv
b5trOjDHL1bwlsNEl1GGmrdB43icvYryh6jywG5r5+x8LUxoyZtak6IcBmiZR4BcRPJK3AYF+sQG
ND26JXgXTN+Ne8H9+jstewLIgwCHhGqbAq0K/XQszg441J3DVO58KjrW7kAGQpHOCWZyB5BX/OVO
O3z+0hrd5zNrU2tMBG+wCAqfEAIBtTECaP4g2JggOoJp7pkG0PCOWxZdesqlWSaKmTNUNlvxtMhg
K8776E5ziJduy/TqN7gsqTNc1iPpew6z62BLxHw1e9xAczJJnW6C3cCVCst0/R3elrhv8ZD/Dd2Y
lVvpwhx71AoUB0MzxOKmu9mt7qWtWrh64YSf1bXqxpvSltpj6vHu22VMgXIayr7g8QITwUL7YaYS
IBldpJoBujA8mSU4O8KPr71zmT4Z6HmjMWBQIoAFTxOR+oQWfiOIce0pOWjWh14ad26SE076sLac
M0vsyL3WNbpeprDUDd/m9qaL7jWfl5QtS2cXqyFMvGpNM55LGTaoJrH4zd/Jx/wGz44djxxmGa0u
DTHRKgMTcEgiyAfFE4iabyf129efZf3nK1TelbJNsbWLsu9GE3Lo0O2K76f2MEQvX//8lYQHdJdg
F5NMBCQZSoCXYaLXWzyqJRhoNsIR3DaaPVNeFPAGoF1Z3wzHyCU7YcdtHq54wYVdZuMIGaQ5ak5f
iKKPsj3lLzYeTLzXJgfiH9vuu8p5NPFMMoE/raRJbWKYnOYcKO77sIXUR8hL41YC4MXCmLibk64Y
ugwbmoIspH4INrTaZVjNbXbkPgBWvOPCFl3xWYyXC202J+TKEFCB1sFst7eU1KbdvhupnUe27JTe
wJt7Xnl6XnoMU0UYMEFe+TJd4LX5nDvpsd+icnoPQqlv/PF53jejl/nZCiUBUBNILMM9UTNrJ9SU
jB+FeM85BMv8F/gNqhZEh+jNRWtNKUHAPo4aThmqpOAi2FJqVM0Z7Q6d2PLA7cSu+ci5PWYLa0ku
VSPFqmg+SnkrfMweAUW8qblUPCzJA80DkHCImMJA4rGcjADiLknHAGuDWAUcRXf8aSO+NXijohEb
eFAZ11NQ54d3451SW+J1e8/ndWHYmOizCr8Ekh/KNLFS++59lGYjHxMo5Tsy/s4mLu3d6xvNqp8E
3zYeIdTkyA7N/mU8ck7z4n/jGr34HZhNV6Wkn4C+iSzBP+SYeuyzwMowXsHxJRq4mJTkwgzjsTOp
JlOjS+1d4LpAPZs6dAYAPHemlzmIpo9fG1yLAedby5SgIBPQFr0Ae3LwOMXfdF7UXHmt4UUI/kYQ
ZkB0GKCEyyPY4Nk4dtSB9AcRdesnSrqJvuizMAEoSllteeicdYuUGBmVUIAv2EtP6yirtaxQlzW8
5F62zR/FgbLbNzsohIQb3vt3Wd7CCs/sMVvoS1mGjAj2VI+4yhbagycmAW5uvJJjUSwJcGJo7C2B
32qox0BPw077LLxTpK8EFH2Hg6Dtpvf5s/qpNQ4V5/yrLJyn84fkATRWtBkE1Vjm6jObxIxFAnE8
Ovcno3g3aEAYR0CTQe9htIYr3mFb2dILg8wtWCUg5+kJaMfS+LUOX0V92w13Y4lHKjI+HD4DgJCv
z8Ga12jAtsBFKRMJ5Cov/TRuQfOkh1hj7VCpB8WJXiEDCIUX5OXDd57P8MyxaWzeKmaZ9zCnPJyY
a1AP1V6UO8EDqHOPwUZO1rxSw0AHhzKoosZo4BHAHENjMsPe72CPlofIidApARXA30G2UO2fM0vM
cej7uKnQk41OKKsayj+vBUSHMbnnCDOquaXNPRgrtzyexajaAnSLxbG9gjiXiiESJro2IMnAGRN5
8QMGmE4gIeMq3vsAlfA2lC6DCdRUF0RSUWcESxZbPSVtFuYFBCwxS6Q/q0/mj9D1H/ttMKI/SXGW
85teWcmDeh++ciPcyvsExxBk4Rpqbia6FZe+qoW4I6rwtOARxXua+9Lus3zF3dqVVOPCEnPrgRoo
T3sCS4M92cEVGC1gi3iUCYxrayWNurDFuGgVQ7KjScfIGo89zqBEUf1QmHikw9S1Di0L7iFcc5zz
fWRcNTUUTDPTb0hHtBBtDPBWCaCNAG8dfMec7ayzxEe+SPZaLediqWywKbO5nkcsFTxS+8aO9r8q
itoVX2t0JdKAShFNNJAMgBcMJE+XztKapC9FEcJHPbAtKFWdPqFyGAEayFzT+RuYARM1FTBWUrFO
UEsxT8Lch78KVFi520MIhRr8oGcif/JB5cafs1td37k9mlGd5fih4JOxLU8Cy786hcGmt/TNCOXo
1gvcyeNcFMsjcbk+5jIUiiYaZironDebGsg9YUNuMDI8gZCan/queMqlNeYmDHLVz3sJZD4Us5rf
dujUvXeQO/qNbuQy9bw0xUSVUcqKoSywMGqKQmnoa9B36WkP93+jnAlr6Lhq6D+hdMDet3Jr5mk2
4AiYDzOYaqQtygbXFIwbv/K648sc14QBkG2b6ENCQIY5ASMZq0rTUCeN5BeB4C5IXjg+sbJ1tPqB
CiKmA9D8ZyxUsdkLdR9Qmv7RmcGVCPC9DpCM3KNt/PfO9IU9JnB1hlJ0eBHhrYNPBaIw4Qf0QHHt
jJsCpRfAKP9GcAaXPEpIIq48DawsjNeHehpBjgQtpGFPqY3mbe702+kWBDDANwaGxU1Y1rb03CDj
+Gavj23lw6DqNW90Pyun3dDaDl5B/GHd5d1zuTzG94epk6GXA2v987TJner1NHgNtAGlFJyvfKeO
QSuCJ5ITW/IPXd8Um3hfgTnF5ngS7xdhLlyQz9dGbgDlpHrZfRteSVYKma6fI/o/HRKbcvcb8ly8
rWa8F0UNqIcKWHx+jQlzJ9qbG/MbyKJccTtY5OffWaFGp1Qo4QJmVi7jdRFBvqiaTh822JoJEl+g
yB9OZwWdkx/gR+OVc5fXPD4uGM2BTwGnHSZuLi0qbVYlRaJQ31Ueq8mKwJ0Ru9EhvareB8jHAclW
2tyG7Oqu4uEHJj/gdBcl8alQp1QoAJltneSNkqDhCZpZ+RPlCJFuTQ7jzlqMo1b+tMa+J0bFCNJB
1uE3Exiah9mqeADn1V1EBQaMeVToiAUgNmEFVKegApxdj15bCLYh5rtxbhyOfyyeucSEDjus4P/Q
52KB6oqajDLpxwAl5fY6B3iq3go3gq0cot3gUH3B+CBsR16Td7F/MAcNeDBeq0jpFxgVkzSiGSSo
Hhll+xgU8abrJZezssUOnmyYAI8C/Q5SE8YPaxBoihlG9azos9vItmA1B6i/2vodre+cGmpc6b1V
k+CdhsY90c0FrCVA50ckjQQdC/Mgl/ckeUh7Xkd07YPhFqdFHgDQFuB69IxTfEp8MGgzgmw62qfH
EJV4/eA/DFAuovzkomjzJmxWV/YfqywNTzr5qpCXc2AF/kMVbkv5xdA487CnN9zFGw8MlITqDSNs
YJ6O/WBq2QmaNqMG7r+mNrEwzhPdky2FdKQgHSI3xAPN7VUPSrneo+yvvDIISwyCGhZEJwHBNSAe
gykf9tUuluPcA3b32YAUpCKPOA/Xitt5wqaECiwYQUa8UgANmr6b4d1vzB0vqwYn+2gaUpJf0KTT
j3CWW4MEuunbkHyqXrRN7uigM70ASy/kDU+sfE0s9D+GmGsvGHuzm1T181dTPXcCoHmRzwhe5YZb
FLW88Jrsvj6O9FZjP+65SebWE8xUaKVE+9TrfVs8Fn5vYcjBQonI4rjRsu+LXaSFAmSeCC0Aylzu
Yq32eZY0+mcvPzkRwG/Iq90PTz5W48O4oSKNvIftsmrPWKR309l3CzOl08RY/xT3CkTTpO/4Xzf6
hkwiLHZAlrkjOAEkcoP33w6yCq31V0myTo57vmQmXTRisQh7Sf9UjniTYRpVs8vs7t5wkmvdTm/y
TZEcSxDZcA/Mmh+BDho4Qx3JOILe5cJjaYLYdEgPzC/gbQQGv3ZLYRLi1tjEu9/Ixdf86Nwk47rF
FNWTVGhw3d4RtgMCe+f1W0rtMt9VOwpfBBU1N7CvW8U1gjwKo7ZsaJql0OxqeG8K0K8v7aJg37zU
0eD1Po9flOZj7DkxQcIF6AkGDzDZdLmlftsW9RyRz3iHAYBvOmLAsONHgMX9Cw4LDIUhV8IUNRo+
zIcL6gAIfFn9BElO3r116d3Xh315BunPpxfUidYewfRyFXkAPAtm/+EY4aPwTEd85h8CKvXCnWJX
D/Mh4uLUFl+IscicwbQqMqkp5k+APykqIu3AEd4PQGAclIyT/J0gbxffCNSn9BlNp67RhWSLka0w
xTKG4T9FTwS1MLjJdVf5cejd4D6/pQWfAgy8jWN0eMMI4AIW7M4VXWL3B2IP1+o2eeCKrS3eMaff
CIPgFBOCz8lE19ls5iCotQ/1MLrBFlxLjnKDCe2NcOpi8V74y4sKFK/oUNKej46Tz1YTssjsSN2q
H71b3NDjp2BCA31ALp3z0k1l3IW4iGEPKL1TMeossGJks0qLZv6Yq2MDfc9B+sbx00VpFz6qy4Cg
o6WEXJ49ba3ZjnJjth/0tKXHyAN50RaAZ5dbf1k8T1ASNABmxJ6Rlb5c2pRlKBDjZ7oLttM32kFG
HxcT5nSMhos0oKfr0j9BfABkLDpIOuQPWFKAWAnNfi6qn1hVb4F0Cu043AT77oFPxCufnjpfGWOK
I2C68OssQRqa9mX91CmRWY73c1bIYq9ZiW76cWjXs1AEz1kwQZd6q411X2lOnSR+lqGGI3dCHDjJ
FKdy/THhU7VqZuuVEPnirYRtm8YrIa3SQPN0PRChWZh1UzTIr2Q0qz5/CevUDBNUkuVxGMEzPfZh
sGtImIzX/SzM1VYqYkhg2i1pDOVpMrNoDm1k0JmqW/M0m+ZgZ5MR6u1zOxQVANJGOpFetNRCrkRQ
akcE73VHVtoq+iGnVdhkVqX7ffciN+2I2f0sVJTAqRulyTezWsn5lZYJUIawkrjuMN07xkkXKlZQ
Cgog54EaSwSziEhbopdODYVE3MxtLIzRLqyVWZ6Ad5n15gpNybLeAR+LwBbZDcbuTOLMxAxM1Uq7
NM7JIZDVOK1tI5L0ULCGUZFADjqomCGzo7jBTIwVRWXaSFYtgJPlZ5wbWxBGC+V26ImffQ99KFZ5
JSnFJLNSdHqM3QQC97CzUpIPMnH1YEqCxFLMQBfcck7F+U42IPl7M0LeSjGtRu1DdJniQCKPE76B
ulW7ZKgfjG70tWOtQeAA9YyiScZokxJBJdDialU1SO0klrsog8ZALGpPIjpY404tphotfgUUK4or
1FUQAJFvFr2ngHIQzHhJVRklntphR7R6o1TDmO076HW2u7Azha6yiJLWaWYlgq/FP/XaCKVb0EwS
437CP5AqS8yTajoq+ZToyMx0Mz/2fZBIT2DEi8HEZ7ZlOdt6rQWGp4JFKpu3c9o2LfRe9NKEJMPY
xU0HSIYoZSgpaGKQ7FohrtMKfIvJ1EZ2AVKthLiBRgKp9rSCkPA9S7sEnyEclPIoDmUf38xFLcg3
autLs7aRfaUV7qcIP21HMnwtAYo2kpmjhYYvp2ibYBQHMCGnfhRWV9ngZyJxiBwLQmM1TREo+9CP
B22jhG02XptATPRXhq/I/bcKfQHVybOA1hDzPJgxsGk2qV/GGzDkG71rlNU8fBoNIWrvGX7XKoPT
1Nhl/LpS1+H5qiuITW04RHd90/XgVZ+aVoBwmxQq30PRT9OHVC8CQBlizZg1q5+1HK1wJZHAPyyp
c9o1Tl0HMbQtUsU0gW4K9foZAtkJNItELRM1XI5QOc6uoUgDlr5miKTBR5W/raNdMoGK7SaPu3gu
UACBm4NTPxty/WdXtVJJgZVjjol6DH/5ICIPtaZ9yElT6Hst8SFkfKxEQVCju1QEVO8qCUGGI1iz
UcfT+JgnMklQ7jBmJbgJYkOpr6OyqdN9GUeaeRChG67ddH2vxy6pUjP4zGMzq3M4bWzoOxm0TeJn
HeFj3AxRrdSgGxsNPQ9tTIs2smKZRhvHkKjN5zxQIT6AY+O7htqPw5MSika4aUPd1zbjnJu9Dc0K
H9TJRA3MbDvEYtT0jiLVRT45jY4TJVq+qo4hAZsefoKbj8A96RbcYKrIBiFRr+JNofZBPNokRiCO
0FuLpB4Ts+5kyNOUm25o1GUxdnDILpqa2jUFpcNfgeBIGEcEzdM5UJrrFrUh7afih2PgAhA8kpvW
MOvmSKohDAprboQxP6iJbJaHGMpIYeWIbSbIrioPfXlfKsKcPBRgzAGTQyiVUbmPgiaS9h3Oln8n
BoMZP8Vi0OTHqMZI201RNXqp78oIEw4pvrkqq9/8uFdmjJTqEGa2dEGvchezBxGRrCGKcFi+vvlX
MgtUoBQdOqcm9IHYi3+OZrVUQ1yRRXAww3kvces0i0ReQ4P8zAL9Dc5ylzCqekOaElzCxJWO6l61
5Q864hRRYVAL4w2SJ7q/uIS51fxlOnhpm0nvhWlUhHJMfqJldi3b1T3t7FL6eOg7lfvfgK/Tn8fk
ACjbQIcAPUiMRLLkmxOpMRIJe6pXQo/0Jt3Jm+GbREvbEK8TQntSoQjATXOWKT9WifkxcKUoECRi
C815WalKJYc/q43mdZbQ2znsRnvxJXumIM4SQhC0qM61u5LLXdhlnhpV1MlSngY/KeWSuqG0LGBO
8OhI9G+8dxflPupGZ4tk3oOiXndKqsT4lGgEvYka1Bgzj86MCR4gidpWg9oC3ofe18eDUSQEBgky
RcQEPTMySSrSw5idNV8N4iT4SStExpO2x9iPS/zrzhk3VICA1hKUaut/5694eW4o/hFZP3iT0bYw
GMt11o1yJQByhTqGshU2CuYk+R22pcdCtwtIPCTj6CIuBOBTM/cxM2y8myo4G3skNhi0NRF2v95G
nhUmBozSGCFB199V/zZHJ1RUrqP64f/PBHPUkwRUMyj9vFfVBC6UQO6spiId2ErN3vra0qn8eXnK
sWfoIEGqEmVndF4vI9pYCVqpE/1de6X1dPUJd/KwxVSrbkOnqLhVt+iHOkmOVNzikoYs4zUAYXjT
gGNbA9kLW4BJhToYhW54N16l8Sra6lexK+mgJsJjH5lo5hrf/Ruuss7yoF8aZQ66kJhlG0X9e37d
X/9S4Eit/gkc6Rbf7ZfACsD60TNT8doFzxRGRy53dwqjHP0e/Z2ijMWNZI0zarLmW7IDJM4ziY1G
E+d7ruwp6gUo3UGHDDx27Ct+yqSxi1r9Pd5hwkm1yqN+038nN4Mru+mmxwClE7UcmyuHG3UlejnR
ByqqXJeLrA2c7NEg7+KeMlHS4WNA8Ph0T8tnvYJiAUgCoW1FJTIZM4ZPZlVpRpj5xVGiQw4JeO0D
9ypY28IzQ2wf0EQKps3igEQfyAAhQ6052AD3rh8wQdhbMjRFtB9ccADPKOMpvh6pPZpbAGdLbv2T
6htjGO65RrGn9Yyb30BPrpwD6DyJEhiJ0HkCbfDlV+vILM7SNCIkmxYdJgfwLtohKuMa4C5u1UPO
bDHlBH9AlSYiAxZXPalP8p3mUYv+rX9NyZ16b/Za9HRrEGJwTS/zCXjNmWnGa6Io6RojhzAmgMzz
dfEaQhhT7d5/qZXNG2IUVHrHNW7MLeckcjb41GA4yxULAqUfM5Df6+dmsvrrEu0uyFyUG+Rr4fY3
sEcr99L5StkCZp0OQir3dJMNL42cZFMA31wAZEz3OHomGlyXt71Lm6gVopONAIcAAGj6pRPF/ajN
nVi/qbXrF29GdD8rnJGh5bmgFuCe6EVoS1oOUkVp2M71WyY8RSgTESN0ON9paQFzfZhLRksZtGNQ
prxcg9Q2FSpr6Rs0z9LH2Rkfoj0lQtY9aBZpLs6Dy2uxrFs0wWcPtVYwIDE+OdZF1JRC8hag01s8
xhOXqJv+ypeXOpYkm7SMC1XPBY1p2El4vUXJmxji3om2zQGsEA+aRfZU+yA5cltV9Px+ZY8531UP
LishTt4qiB0atnxHI0p5pM8iajTy6s2MJh1/bGDlfr1cKLOTsy6NWqYkbzSv9APaFUTYbOtr+lTo
bsO9qD9+7S1Lh4cXiqj6go0D1RI2ZQlUDGkCBvc2StotCCmDqQZTd735y0YMDCkQvDQpsQQrJ9p2
6AX4afOq1LsonKysfkkmTrtj2cwB5TjaRHgJYCwJZXJ258BJNNSF9KJ6VOQOqqFAJuMhqzoxbr0a
2rMUitnxGmFLplSYxUHDW4QmRIvDZmZxnqFQ8NK7iqu7sdtChJ4c+g2lZfVtYcvtii+iMGOQnsWz
KCwi/5r6vHnRjxJoDgqP4FUn2SjkAlLBO9d0zy6OgQ7wkIIzjQQFKQoLkkyUUEetLaV7ek0RBp07
XP9GoF+cbsYMc9qanADf1qQvNKkMX7JNv6031bVkZxBm/I0cdpF3MeYYT2myZCoIzMU74RnsZZCs
m+0GLIm8u2TNJVUNEA14B/JI0ENffiojQFMuUmEEsqk0PzBG7GFrKXeUqBSX9IM02B0vYV75ZpQl
guCwgc522fZLoKaRBj2yStrgN8B43Oz4Pa81v78wQ930zA3nLGgNsES8k9GNfqDpAdcPj0B0b43R
pWksNK+cr4PIcq4YJwxaQkDdIIZgYoX5bsqkI/HJo3fFEm2aMYMS5yTuSKW+ot7yLUD2vIl3BpZt
xEuzJnWns5X6jZSHLcyGO8UtUdZoQLwB7WVu6rGcgmUMMRlzUhTKKLXxe/BGnik2UN/U4J3aSBsZ
p4AbR1YOHQZkMLp1Yo5YwJOhD5pMYxohXR57q7+NHTqPQ/ZqbwHM8xskHKv7eG6QOeX50DVVGPg/
aDDJwW3b74draFI5Au8mWGQjVFGLeogJ5lUFh+Dyg9UhVNUzwfwhepCCg+YUnZcOdoY1XOMKACKL
N/bDs8csDFNGBaYzlR+FitS7vp/KHcfxV0L+xYIYxwcRXzOiOPRD9qRnlGkxijJ7xNP3FCbE7Zov
2rJ091C+oNO1FB/IZI+jrqWinFNjqAYDYu272Y5Oz/L3bZF6wJKBmwUIcuQdGOK9/E6+UgShJIg/
CKhd/Xs92qsqB0K29mWA24T8AqpBFLN3aWGKzdInzYwvAzIxpbHGhAcjXrGAWS/0/QGGAUXh4o2i
i/Ocmf/L3pcsx41k2f5KWe6RjXl41lULDDFyJkUyuIFREoXRHZPDAcfXv+OUqhSB4CMy+217UVlG
C5E3fL7DuecMX737HlAfcqf5TaAfsq0Bz1RIXPaCJyX1BOZPMgyCRRxPCro+55eg6qDWOpXD1/HZ
WIHYNByftL0kSo9vJClABjo81LORvAd3exLQndjkATLPV85DEy21nOkfXCHH32V+MzIoAVWkGb4O
Ab3og3EV777aQR9ldzTMojis933YAIuIrVr6uxH50cXMhjxaMwfl5BucbaGEWUo1fLVf8sBeu3D4
3lVfAGvxy7t09c26BQp0twymO/fT4TMj94w0GByj80yflw9tkXXNV5kAgCpsWAXiMAbp3TswI1Tv
Pr8BzncZ2u2Ba4VWIGAZZ2haU3S1Z0zFV81B/td9spL7z//+B8NBcQKyqAgAgEc+45hqQNsYF6Pz
ylYTdJKLKInsbbI2fQjdR8p28YY+v2OgRYjObyADwLwNGOnpuUwtDkxE6r66l9NKCsu5F/kvGfDF
ItPp3Qk0joVMLGDIAHqBgwZO2Kkpq0uneOrYs0TiwQfD8Rw30mWmUbZaIu47vdDebZmIucECjDgV
Da+z3chiS7EGfXwuODKGyj5PeFSXNwtL9cGAQEYIKUc0SGkW2NVOBzS2sd63pfrs3dvoEtT2I0RG
JyhpwFneL3KPLRmTG/PI98nzmrQmjGWP7dYGjTK8n+dmW0bFNURs/YWRnV4nP6fveGSzpWJurhUm
UZ/zbXVnAJ42mDfepbWj0bBXHvpAt5YwuEujm6E0TSaGXBTqs3Ft70DQsQOTFbTQwWG1Ww6lZkfs
fHSztwjtWZ5VYHTOvWwQbC6lGpdyKaFv6e4vBDlLY5s5JT2QPryl6nOBspiBsbmhfj2AoBidUsuk
MUsrN3NQskpXlBgTKY3162wHj/xCSG175Gb+wlQujG2uhNLlcdcrmMrsUaok5NeSgJhceGvQZu0W
j8DC2OaHuhprSN3CWPLagu34pzFrDRAvgtO/oP59Wkn9tU1kSz7ccrwsc17BsdErryTaM3HRXC1n
kyqBDHByIlH9YfnihZsUlKn/k7P32+y8c4KJhvHcVZ/NtfIcPzZozje/l361ZeD+85UtW2qtOXVj
/j1MlIzBAAYnfa5RX5l9q42wp5O1bt7ngMxdaCMFXqjz+9FYaoSahY6/zMHd1DXNg4s0f3AAj7Vo
MsB79guCbLKMHYsEg3SCqsW8soAgh0iXuT9PH7qfdmXMA48NhR7k107vTzY1GQBXJjIAMlmTr4x+
xYMBktDprnBXC2t46iWcG5td1sDXA+Ggms+9AD3yFEI8h4KNBxvH9fWwvWzRaL0YHH90Oo4HOLuz
KzfPx2w0n5PSd8F00gXA4oHc9Dr2lZ2Euf+PNuqxwdmd7dpVmimm+SzWbnHPQzWSbaDqDeNfxki+
6UtO7geTaqOi5CDhi22DNt7TFXSrzqI2yw4t7/lWktmpdj9sFlbug0MvKQcQChmoXSGWODVSFF2V
Qo7k4Nybl8mrdFTkZkEt3nMC+1mWVnOUdJYe3A/cFdQeoV2GOAI6HvPYxUw5p4xYz5OzGdEInSiv
vHlZGNkH5/zEhrzKjxwIpRwLk/XWM5iL0EWKbKWxFXzrXpBt608vMqocBx/6KG6/Mv5m1eD9QJwY
n50+bUjbJrOt5zrskYF7J/uNt5IVywLqPBAb9W8Smb1bBJEKtP4ASwEyZJ4wHc0y68YxPYg4EpGG
nCnboDQniQD+Cs3B+QI6qqTxk6lntPHNc/ex0NxeLZqD7T7VRmg6r1my9C6cP7UwAY6tdzYTJFRm
5zsv0FUzsRYZ4OIKBO+SYZT70FaIppe/cLjPr8tTa7PDTQTUsdJeWpMXGJSW9vBtg2FLVku52fN9
6WiS/xIvkGSmmadmszTJTI9h6thFpV04xV1NhG9CyEplS5vig1VC6hz9R6B1BBPyPKEy8FTkaTkc
3Godjzf1GDnpQklxljmU2w5dckcmZjf/JBJeJ8WAeUs2hPj5Stb7FBJJNg+QTE/+56f6oxFBYAzU
BtBmQH1gfl0xh8ejDXPFU1Hd2Sge5UtRzvm7go4AyaNjyv+ecUjm9qi1OUf7EkhfEvAKJFHyJoXF
4C+js9FaMidzuL/zCD8nECAyy5bNKUgWzW6KkrvCBSDpUHrXRXGVELDKAS10zerWb9DS0bpB6erR
57P40aohgjNwcmUP1dnGqGHRbOP+wEK79WXC10OaMr+KfY7esMWH84NFO7E22yMpy6uiVPqDXfiJ
Ax8IGfsQFZ0DgLNV5Usi8jYYkC36fJDvj8hsZpEkQVsMqt7Qbpj3WNlKqQqT8QN6FHDjg7zrBmBE
eF7A1VzoEdmRNXywrRHEe88NPBsZ/MWRf3CrgKRbfgMwMqJ6PAvL2wLENIgY8BW8bzKj6QUcQjHb
Csx5/PD5cD+aZOBLUaRAegO43dk+srSyaqB2ebBw7vJvVYHLZQmctGRito6a1xGqseEg8m2cA+VI
tom3qDUp/8h81Y7HIb/E0bMtuiGtIZ/5fqFwrFi+kqgLxfLzKxmxluvFO+WD+NgBH8vvqZvd/RWv
7Lak0qSx6lrsj2INpKMstBcUTVtxRLzw88VaNDnz7SCmy1zoDh/+zW2jSn3UfjUWGwHeyGHD6Or/
0+I8KnebxIu74b3SmW3IuJW43DEY3K0GTe5ho9GFYsiHC4l+UCBakJSCdMrpQraAQvcDDBr5XRKj
ouq5C5P40XYEPwLaaqUQEhrHTg2khZNCKW08KGIPyrVgbO5a9KEvTJv8lvPteGxktjcSjuYLNREH
zYMoRfuABo+nKuB7SaomDBCF/ISox3e6uiizPSt0vj8N+rHt2SahzsBqkKsdOviPYf9oQURXtqqp
1/E96j1QfFomPftwTiGWhhcWkAK02J7OqWuA3gma24f4i7uWdySSy+MuTcGxFgPbxd9oEHths3RV
y0k8m+TfVucoQcvI0IZFxME1Rag0u7oGvRsgRBNZch9mosQ/pxRUZxB1AlD2HGRFVYuOk6LjFGjP
UmhGiSo0LIMWLNsZd8MKfQdB+cKjFpXIIvQAwOl/pLfVUunmo/Eef4vZ0aAkQxpV1w/sOUcZcuNs
crAXGVcmCiiydtNcTCi8LvmdH945x1Zna1vkE9I+g447RyoFpNCJk26NC6qPapWttCXH5qPzf2TO
lo7P0UWuuHrWQbYab9+7pk9gQIcumNaygs1f6iD/slSgWhrgPCjJQE9IChvTCmY5NSoiXu+Syxau
qLlJR98CHmfBxfjotBwPcRZi1tSc7B5DzLRbZVil8VNuLFzb70H+/Ggcm5g96y1ARxUwnwdVU9a1
ze4zQI6n/KloLqqmDcVUh0k1giZijb4xv0IHovcjGa4sAgqzXqz08gXt8n4pmoi2QdyBOsTd1Ww9
1XvTuyk1M8ySCzUZN9m46vJHCGk5xaWh36b8oE7FSnGsaHD0hVmbgVP+fQjB3wxtUrwPc5y8wrhV
5UxHzqGFN9hN4LSShfLSB2Vz9lBuWgTIS7tfbu7zefxtc3aPFyXn9YR5BOfCRoNiSgsx6eWq4Izp
4tfQ0AOA1IYMUeZbULN5O/VCR/BQXJmv+o9+nUTmDQ/UVb9Kblugi5Q1mPtR2yqsRWmFReuz/TgQ
Z0Q3sH5IhtDc1St0pPQrtEISNKgFiJ0vqy0Iiy4NP7+YkNJJqE+HhbX98NAfjX+2XRUt6WpUEw9D
ofsWe83SBafiw2U8+vvS/tGlIkjfWVovefPEizDuTH3ldUlU11mkIpDWjMAVbwsewIeH/Mik/PzI
JE/1xq4wqeybZMaV+dvsMoskWQPiNAkCzUL97nObS7M436yo8Wo6RqmB+Le20VrbLSzTrFXl5z59
Zy+XnIeSheJ0UE1Gc1ux5OUsFYvgYxvX6Vfb1wILaE+kp9GpVSM49EJ9KWHw0diOLc9WsDDtPE4q
A4ffg4qLs3lHSm6h6AIgXI4s6mKhXm7605OPEYIfDCTKFqBbc5fGQk2j7T33/dlDUwWq9MU63qgr
GonNYjR/vllcSZUAkDUuZqm3fjqvY48yQDGRF0j3livbRs03D507HtSg5QzIytrpKBQtsVucTymM
QjTmXfQCVDuzxSTcgPYyq14aB53D7cay7z/fjh88rKcGZmumjVOLFufqpa38vgRpuubnoczzqCUq
bX8F1T1rr5P70wO/NTw0qAajt8yenQCtYj012+kA3NEKKeld/v0n/h732bq5kDJ85Jr/BZaU8/U7
tTtzudGNbhTWMB2m9E50mR8bb2368PlsnkcUMPEulg04BRoIZ6slDDMRY6EeKmeI8qYOWNlfDJMR
oSB3Y7v5XZdCmvBzkx+8uKc2ZwtIe6s2qlQ9WADFXIuoPBgQabAfyAXI7C7LKwXJx429cIl9sGs8
TQV/nQsEhIUDOJtLZKk9s01UxBL2Ol5Li+ZDdoEmWyTSktVSoe2DlQMbEOolhgsix7Nsj9fSVnCu
HTjb0Qa8+s6qcBdWTs7S6U3igdMGoHVQAgE8os4Od8ULJUG39EEn91qMo9brC+skd/WZAWQCgeIA
Zwx6TE9vD5qzVDJkHAbInTT8NrbXeXIJYo/w728HoGB+25mtDHZgCdUY/WBoIMnzWjxqsgH6m0jC
8of7c30gXxN9bvX86cbsHRmdBT2Vw5TUwaNWFU9adpNmcRDraDJQrswG/0d2OoDz7xb/69v4f5K3
6ubnzHX/+m/8/K2qRQsqFTb78V+X2be26qof7L/lr/3nn53+0r+u6zd6z9q3N3b5Ws//5ckv4u//
sh++steTHyLKwJNw27+14u4NSi7s3Qi+qfyXf/XDf7y9/5UHUb/9849vVU/Bk3T3lmQV/ePXR9vv
//xDx874r+M//+uzq1eCX/OrMuPZ6/wX3l479s8/FMv5E7Scnuehw8nDBWtgmw9v7x/Z3p+ADqHk
iHS0bHmUeWNatSzFr+EjQP6QXfQAzDdlJ+Yf/+iq/v0zXf8TXdBADaCCiKSy/L1/f7mTVfq9av+g
PbmpMsq6f/5hve/z3+dAFkUkLxaUcFAAwiugz7aKO/BWHwxHjXjfjkmUA8xJ7SBOY7u/pEmmDw+K
DgqMnYM+LUCyUygHhWjAMMVXSzDza5LUsfPCAGhOos5TFBagQo6uQ3A8M3sMVFEZL0y3ydd46Ea2
UusaDDSgkPDAjqoqqgY9JS8flaumdJkXTGMN/lKrNazmou7y1mkCKzHd9rbHD9/B2tFXm5i3VmVE
TZqZDlrvSMLJSo2nxHlJHRJ7m9oUGYhGTLXL0J8BVEKydyfFREFBUezE9whFdNq5zAI3pR0P9YaX
HW82pcE8PAZDErftRWoknf0ldgqNgrbLTh0KVhY9sdTvZskUK0xQUAWyB+QyVL8StT1ol4z1SgZ5
mIEUW97ppAnaHBywovc51Ds8MzS45or+0mVmat84gnkuiIQ7lA1yP+mbMeu+ZRVnVr5JnL7z9JvU
TJQhAXMtU7Vs17VWTcOqK8t6DWbtKY+Y0XbejVupGgKgote9fTulFQJTK8uhJ5djsX0NWsp6AKYb
ywiMbOq1wM4Y7/0+KZyuA2N0XCrdo1EIjma7Pk46vwJ9IDjp47wAzUw5dQhjtEJHMNvRKWFK1DXK
OG3UodEtdDszhMPARAdDk7QrQ9iXuGqa7mKoPdpcF2lhTZNfFcL76qVNvNG4lk7rVvQDuQHrTctR
onCNOnAGjQlQ+BDXLGAnzfMHTHXvBYWhd1ngDkPs+epoW4AcFIO7TnoDpCGJI+Lronfx2WAUAJX5
hdbiw5bDdTKBWUWcyxlSTpBQ78k6Sen40DVFLVCfGwqoyie8R84JpUPwX4jG8JonJXYImklTJVED
auNvbsdqMhSkO82JrAeF613lIlXmiqyJjFg3ByswUgBEy50x2jXIpUxrygvDL6haZIekNjNI1/eN
ka7RxpeLBy7rBn6MtDt0Buu+KPYTWNefqqxvlHUnagcwh0qYgPJSuz004LFI/Zpr/MUacm/y7XHU
NL+zM/MSygy0960uVg61mehZhB55kYaDR+27jumpVCiijrtvLTYaPkcVm4dizNi28aDqtC4HLsoD
bfmUrsFJUKUr6AR2Nih/uqoOQQElvqbAkuZBVtKp8/GPR21d9n38MsUAwt+i1OJ+EXWftK8QTmmV
C48o/SuaVjlb1wKUVFg7d3TXFJCDt7zOiru4bmoSgm6GqWjUGnUncmM0uKxzxxpeJ7WjaOBqbAvr
bdmI6n1nItoPQzFi5CdHgquEEKxRMMQgnlrVumUBFm+DK8tncVa2q74DnQ4kjUtz7VjoRAsULiZ+
kccefe3AQUN9rxw9x1ctsNaEtMIm9EemCujJqM612hpmip9F64Wl7XS9P9SFOlxwUoLgPCVjgtIV
sups3acDog2wTZXfrSTPEuim2lA4muyWm5CGG5m3EUqX3hO1LkDzo2rdq1vXXnFvp7o9bkvh9olf
aRbLQs5NLV6PU5+3P3KCRze0+dQglWY7rhJQbyycgDi0c0OSJFb3pWlYLnybph7YilQlE4GndNQA
pZLTxIE3JJazHtUUrUZGhit0x4nZTJFnNpa+mRKVJlHaxbg4dBze2E8LZJv8GChXyF7osQJOFE5G
O3JyEasbxVKbLFBASUCDmqYxtA6sVKSbqi1BPR9XpnLfUd1+8oY40Xw37kY3dGxh/4i1gtVBnPHS
lcO0E1Ra4yLdDrGgiS9Gr1DAHG12aN+GrBfoQgaRt6s2t0W9iy2dorW5yZm3MhSlANdYXvEx0I2B
gq0s5vRrryc4gbwgnenrmSgmELCBt2jXajWvwgH8ZrafdWVFQC9DSHYxKaA52ifDYDZXNitJE6HG
Xn5vRD+xy8asdWWHSUdyocsae9wNxLX7HdTA0yr2CahryB78tAkQowh5q5th8rJ63dVjC61ulVJc
sLbWOFGpNzVUrnivixBkWbHiV30y/Ei8BLyrXGe8jDRHDHEEOjXKQ1anWhZp0I5LQMxmOHwdO6D3
wsVCQZQGVjc+hkXcjNdjNukPid1VIW/b6ppUGr+zsN/zyAMy8iIDFZsa1RooXwMet6bhK3Tk6rdK
T5Q8cNvEgWQZqLLyt9FKQHWWmXXyveJqn/uj45JhM4FEOQCtVFbgCdHBqKW3eDmNqXG0UIg2Ty8z
QgRyWFoq6INaU1zWiaqmNMBzM4hAHahe+jUhOmS2gYAwozbNMKWWWlrZxVjrmFhGYtJdjAy8Xm9g
KMiKLzXVVfDheIPWBa0xMnKv1NA9vIDyACGvHaZX+M6IW8mPRW+ND0U2lO2rwNRl+xzXdB226ZiC
cIvrwy2qK6m4Msy4QmKzrnkZ6AoEm6MEFG8syh1iVteC6SrbDSBLe2ttMpCwEnbiRWNKu2bNPK3q
+8hV4266BGmUlw73ZlHUbnk1mZmj3mS5o/aBWY0xePF7g7Fb2mR4fwAdEDSqbWcgPvF6r90rDOog
AW4pk2yVFo8SMCC144Q56Sm9zxpPgXxkwUHUFdJUNV7zFk3imESu1gFhtFJvx8rpa1/XWyP2y9py
mC/wBoyXeEizcZcZnBaXIHpT8z2KZeQHMyfHBAWXNd6zsVXMvVtWlPmtTgt0gFeKokVmCwy+34HF
qwTmEtc2kPEVNexVLBwcUUOyGQZjCg8mKjp0Q3wpKuKxS6QEah0KtTUr7xqeOE9pUdH4frS6sVhl
pQ7awlJrkuyZJmCjXU1JkQPnTPvEDFRW0eZBS3IlXeeMjsnk90MJ8r8IbLmFcwEGM5IEqRmPKzWz
meuzRAfZGogOe6KCCmxwh7uECPgLHdw5/RvY4fJulXG7g/IyYP7UXYGpno+XtYOFvne57pAgoxVL
fXCCWR5cQqejOEcVxzVXwhnsrhPFrd3AGXk/PabovvZ+UCMpcVOyinTuqpkM2j63gzn+AO8bh/wJ
hPjqVTc1rX1V1VOe3nWDqYKVrqxVL+IWSPsCE/8xg6phLXqpu1jL98PUmT20bzuwFkgefjU20J+T
N1rpBCnkXvmKqlC8/2YyldRRbFAKSSXRmCxyq1qNdVCbqb32jOQTCOhpqY3ajSsqOfiell0ZlC1r
yqvaHEcrimtULP0G7X3ahoIepwgmhElqVHascNYoN7J4rxBhxt9tFE6A9AVZI5ICA2qOvmkOQPq6
CZIGj5426mKjuZUVR6C9Q+4+MJXB8rYTG3v2DPLCXg2xrJmx0bXU7aN8GNxsNeJdJGWoFqB9exza
QXXx7SmDBBl8S9WxHyvigE8T7nw5XSRlqfb3atfgF+s+K/apZPzbMM0iyG7FapdsC5vZWiTiBpWV
ThggNOcDBApXuqkbT4OCXwjsUWE4G7i49HWpMs0LSidJqoB1kwHKk/8NZ5mQ4awkmv8snGXd8EpP
4ln5Gz/jWd3700CHs4uUDLAAyLwiWPwZzmrenwgfgW5CQAv0DSLd39Gs5vyJKFeDRgzaepHPkSxa
/4lm7T8lUluVzDhAZyMb83eiWcStJ1kd5PhA1w8UI4R4oOfgvcfbxwWEwWWJ2jJS+/BB3SkYW/BY
QJ0gs8iXGNeIqfmKUCvb86H64PY3A3gWs9BqFKGFFa4svCFwedRLgvDB3ZKmH5RQ7UkR73t5kz/o
SZbGz5o9NNAn77Wx29RNl9OLyhrc7wLSjc5TPCh+PLrmKwwj+CvLPK2CzLInMKGy0ngEAajaXqZg
ge2C2gAaH7Azr9qpA2DJa3fI0jrQKRg49jFzEivQ4XC1wAhPfbPyjBhKJibYZA0fHZdeH4JMtgLV
nGcJK0rgB3Bfm3obbctqoXzpEzxOW65Bw3WlocH/4A2deNOcMj2MFjr6fNY37hB4DlPpcycrdle5
2o9K5IzguYswyapY4yWpxqBuaCFWZBK8Dfo6nwBZ1jDksDP6CnRbGlWhuoW+ZjDAmhNDhhOX3n2X
9GO1HZy8gox8gbDMbysIccCD9YwHR0lr/qTjTtgM0D2mUek0MAFWBPVHF+fsydGGDiGmQCNUyAww
QG4K1qvuW8vqEhDYklj0AqHDwF+nilvqzuWeniKDjLdWBDlXPHxJVihD/7XTipSvSTckALYSxc3h
rzdo5+fbtJY0vXGlxbzZWsDOtauE0DG9LTuH9gf00vlWLUz94EGv0QIbrqJZUV+rWr3RQdg6bTIK
7rjreIy7MvcNak0dqCX16VvcWliLWOlBH2mzunADbhbZI1w7dGo6zLF8kJKPIN+vpgaEAUOiQQQH
LkDpOxTeyiXxsknBZODuT8eYgdKWl3hJjBKVOKbTHwifxLciSbtsw7J8QFVp6mw8cz3V0yAZqUd9
wHiKG+6I0QoULQX2YWSIV4PR0SCDU6KVOfXLzooPZVmo8VNDWdFEmTs5xZXhkA7dgUaluyvpXX3R
VOYNgTX0NfQuzMZu33JPScH9OyK0eaRqWutVAEr6WEA1T0eJPPbg1oUeHSpgHVCnJBs6laTaDX3L
+CPhrQeYQqnn7i5jVrOCS8lCaxy/5nk/ud9rrZzoRcm7srjOhsqiWzdPiXVBcVo6eDvC4Q5Ii7Op
gf+S5Njj8USM5Adpsta61Jim2qHZCJDiFtSxkHE1qfJlVOOY+haN2avBaPqcDQkCez1XzLhGjim1
+++sGeJibWuZh9oYfDzzRmNjwzdmB4mTfTNYHUWL69BpgTJMPEPuSagxW7e2maurmonSRmmv5el1
7RRV91Cm7TQE6diOyh3IGtp6Y4LHvOiQHPAUFgJaK5wIfoxWb0e7YtmLWbvGuBV4CqcAK9mbYQ8P
9WUca7fzHUQzcNI5mFW3jjlN+g3TFGT1fDdPwE1docuG7rMYX2tn1wqvDw0nsX6VOTiUwCrAj76Y
Er1rkUHJCnvL6oyI526Eq6T56OtCtjXo09RU9ggbcr7Xs7TSd6NRKy8TEkDpDouBDEvJBlcNK1ef
qrB2E7bTeo2CFbVIO3VKfQEYdrJNrVagNVcz4nqtq5MFh4MQECVXOS2GnSY80PDmaVcAie2RtIrU
znKbe0XVm9gXbNLvhzyOvZsJdwhEk0oNIo05U4rpW54gvF95hWcpa3h9eX6ZFQQ5AYEAQUSkx0kI
MhXGUDkrCmCkadNUlxVHlivqcd9AJnMoq3Fl8VSZXr0+M+1hh/xoRrOIchwaJB1JVsXQ7+6cJtHc
jUsSIFvvSZeSUovgRI6ix66hCciv8ZJ03H3Um1Q4+9EucXshXMnIbTzZ2ptJeDkGpV06+pfRaAj3
PQFJHl8l1eRGk+UqP5Cxde4GksNZBucseGbzsm+CJjVJHRi8kTCaFM7UZZoMnRJ2Tma8eKkw8Zpk
uWXcM6NIHuDe11+Y0XkiGMFLyPelWttZyBB4oA3Qxo5eFXaZEd8s28oNYnD3uhtA1fV61XoOkPjw
gMcMpC8CrGog/27FtHY6zxnWTGl4el/mem77eUkbHvyvh/XTw3r3Ov7fLtZDT7NuVjGQdYGfLpam
/SldGDR8SOC9AXHpf7tYzp+ACoL1CD3HoBIE2cx/PCwDH8lfwunCbwHkg1LCLwfLUP98JziDs4b2
ddWw/l614MS7QlSlu1AogB0UM0ADNodYM1vHRakQoAVpWvox855TNbkh6LD96X6fFJOOyxIzOOa5
JYzo2I+LvaLWEr0Gi+hOuW7uZOe9AjCmAdUlLSKrYb9EMnta0vxlEGw6kuXVg1rIrBzIrbyM7aks
cHVsM9L5qWEFCV6MI2f6V/nleFyn7um7FfTxSF0MNILJqsvpsLo0LhOS6AS85nrYOCu0tPvMeprY
t8/tyBU/qm7+NCShJqgSSS2Jd5aWIyBN6jiD5aQYDl+lD+qVXYb11oCgGtukT07hx/dgalxpV13Y
g+mJBk6oLmNqZWXzd2Xp13dAzw3q0qYMC7Bhj9cQLgzTmV1AYACubi8uefU04VITfNeJpQ3z0cRi
7SQc34O5OSxDcMBrUwZbFUcCmT7HyqVhPHtIIX4+sadl6V9jOrIjPz+a175rUQWAWoRvNW5Q6Dm6
bpYK07Lwdz5vRzZmpW8lQ5uKJscy7LIrNHmuyxDifsba24n7ZVK/WevG+ZBmO39CwKDFI8zlfTDc
okoQ1T0YuqD1fpuHyRdx7aytRyTn4aOBBBJoOlYt63ifFqzPv8SsSo4GwqSiOlx2c91E7q2Ikn19
nUPeHnHFpt7bfvtovBYrFOiWO0eWbM8qoEOsOwx+b+Er2s2oIhuWW+FYIF9R+3B/EPdF/fj18230
wW2DEOr3dp3dA1ZKQJAv3Zs8zdZdX/mxTiNis83nZs4khHFhH9uZ44KNyq5J14Otd2zV+nZgRrym
Gm/CZLTTbYNAaVSyg6OJDQF6kU7ps1rpz59/h7OhgsELWnYS5I62D2d+5eF6QsnRwFBdpUHmacec
OOiLh8+NnJ+ZUyvzxvYYXtpAkAn3jWvwQUfIiT2ljz06sNVNDBL4BWvy5jq52aQ1UKiAXR7FeUud
HRnRl5bHC1iTVE3SWraegCiXfG8IHa7/9ts0Mzc7HHBjyWT2MGeOBAIqepD3SPIi9fX5sMyzy21m
Z3YQKtXNRashZIWaqg/xwXswBjIfENCQoWg1imGjN6AoG8idIHxn56A1RZ6ih1h64bY7i6KnBoFd
nkH32NjadhWYbhzq9pviPFoMTepJc5uCnqnvSMgH6EvHSUiYg0KuE9QmD1CTXxkNlo/ZoTutVXQk
5Lzx2wLc2tq9bRS+07sIp+NQgf5Mg3ro5+M/fzQxfgtxMfKekEw/YytAe7aH1cYlRC/YA2rDEr3s
XSF9Pu6z23YvNYjdVdr6xXa4QB/dunvKb5fIZc6P7OxLzK6GJragA1TJL5Gpa73UM5+mmHSPv7oK
fsh5Fumd9kVl+pp1GguoSoft5xPx0ZE9moc58YaaWx2qn7gQC1sNPKsPXIgkWsbSdH90ipDyQ7ue
ZNYEeO30LeXY0VNnYKQOhG2uyNUENordFILt8tIDB6WGjmBnhypXIFatr106O6gaLHYIf7Tnj7+E
fIyPHnQKhl2baBgraiIBH+qQLTa5fjidR+OU83BkwkZvugUgBI4ukOJ8G68JkLGAqoNJCio/jyL1
/wJjw9K45OdHRgmKuOjXgtHpGkx8oBpoghjdN6tqm0BPGp0wi8qTS8OUnx9ZtERGQZGBt6bOsZAt
WzX9bVXqC0/amaMHnCrCYahAgB4CXemz9YIEheLZBRzbGsUipyp8PUXJT7vRYiX8/BScuQXSEvKN
6JVCCf+sJ37glZEQWdxLDXqB/F/nm723tjGlbmttqEr2wlMu0V3kLLUszQ8GJDTBygd6LqjBfdDN
N7CyquxRx43pBtY3e0dBwV3vUXttADSIyigJl1DNM/wotNnQHw/SFBCOI2SAaPXsiXEUlQ1pliJD
5uvvPPWSkli/EaD4LG8Hf6mZZ9He7KkRaWrIhBKk0rQQB0KSeyhrtG3cvBPqdr4AW/3nyyn/4vGb
PR/h7F6tqw7wCUN6eWo++UbD/TEB8HIkN6aZBsRs8T+2sIXmR0LaBIIVrgJ4fhDMz2643Ir7Nosh
d8WoHv1f0s5rSW5k19pPxAh6c0uyXHsjqSXdMKTRiN57Pv3/Zc/ZZ7pZ9Tdn9rmWolHJzASQwMJa
2Zg/Fg5Ytbp5+nhp6zuxNrO6E3pZCBwzZhpzLt0uolA30ax3IXv7M9aNjUVdsobPZqAIuDhcQqsP
aff5DMiJTvY0PjvBYUR9rTdPpf3t40Vd+nZ0hBBFAbpNcFidSCBIqd3NLMpMw89VcK0s8bXVThs5
z5aV1Tksg3heoJuFmQRAuHIEyCRVG9dZ/ND1wXu7kNX30npaOGj0UFkIs6NOlzqmamv05a6TjV2T
b/jHjQWt2fsX1RwRE8OaQmdpaD/ZBfOO5lYCLKLHB2taH+ypaBKk9LCiH7KHiNLuYbKQXokfsqPM
Q9HNdDe56jeWtmV0dcwTq7QqycIo8/+uaV8XzrhxtFfY/b/c4Ju9EsW3tzEMbufCagqiiv29/pFe
ZygoR/vYW67CkwicSk2o3iQuuHyhGJahaylTfhJb+iZwJoHaMS2ObGS7y+/GKwQOx9/NKYduUjCC
WSlkdc1Ttj1/LL7X2SaCIuZ2WegHrDdxqAYzpTeWun8pk5jpIdqbvrzXdgZD+d6/5c8VXkrQHv3H
3Gr7hjk3azojXOiqfVCdU5ctW8fyPHBiAhl6Jj0cvO562HG0ZLpDOcmBUIoSVNy8bvPD4AnOOGf8
9g/497Ysir19s3dKV3a1LukVFyE+9vjd52jvMOqveBWQ2cgtDptUlxdvuC2G1SGjR+9lFVSy0eyS
UZT2BJ/B4rfUK75NR8sbdqo/Td4MLhmxxM3524shG3z4/9pd7V+pyaHE8Lj4uJNPdYg2xG+GWRGc
0Hbm9DvevBgX7/sbg6vLmNPpjMELkuI5/VdEfO674M+PY8xFCw6EMKpqwg+0Zg1dlCIoe+FRnLZ2
zXBvNY33sYXV8N//eJQ3JlYHJNDsFlYDPIr5vYKC5bfs6d78ubw1H6J7+MwBG3vF4nYHlHc3TG8t
bhVAlda2GjUSGXLafG8k664HOPPx6i6GtjeLW0XPzjYDiszCXZrIIYyFZ1THvJ72i1wemLtyP7Z2
8eC/sbYKpFOzlLIRYq0f053iAMwfM9eQTv8nK+tK0jjVHZ1NrEDG+xhqrVekxg+QAxu7c9bheHWH
f69mLbGFhGZLFY6zZ98KFqykd9NjvLP9zDXv21MJrPewxYWwcSKs1Q1mt0J7EMfdQuhXiajAVJvD
ruJSngWVN8sS//7GIc4Anq0BaCHDTuKoi4du4AOWe+UY3l7SWeFPfEab3FqXBbXSGaVxNPdTYYBh
+F+Xv8hPTCnA9pjtYudxiyd0Nfb9131+Y2/dWBmZPXAmOU7d2aNydWzu813IhCZQ5a+55Dq30+7H
VeVlfyaeorjWVs3k4qkBRYRskQxsCrHQ95+3jefOAiby13IFsYSWCtVHy+shfa2+26nld583x3ov
bepbqysnllSa0qP8WrnTV8EoFUKhW/vw2fjJUVQSNkPce56u/3zkv1e5cl2Ovow1csYivexO2nV6
GPf6Pvv3dL3nllYeLA/jeFoscq9mL18ZaDzGh/CgHAjgu2Qn+cqGczmr7v11XP9e2cqHKX0W23XN
yoS1ATbGnShvKTtmorazE/HHVncRin9RSYBkzWYi8P1hsayIqt0Mmbj4jOlVdyxvUCs7bHFnim+0
NkPdlGlrIGGUT1drAotJ9yhnKKFsnybADU6h7Yl5iHUfo5kqXmd6H7voS6kICev/Wlxz2AwFHJty
gsXGX2CcLHwG2/cUaKH7iq6r2y2/eSmIWw6lfjHcTld1naHn8VzXkPNVbgRy7Pe8M72/5EAt5qUK
GLNgnDgJOY3scyBvrPWCz7YxbPMygNLszL9lZZIuke4kgMLz6SqxEu3UqrW98Ua9EFrfWll7NV3r
A8dmcs019N9Dz4hDoh2H6d8Rcb9eNpsikwJNnBhfXJ9Hpk/yCJwjQ3b0F+snIVuDzpaQVPUAGG28
Fi+5SngFQSwAW7Asa50nVzYMrMkEwkWH5Muzr2oScm84zsVepOeNq01uuq2rIWLo6jK8s7qKsW2R
Z5pRieLLrX3Q/BDVYd0NHyA5omy3leJdugivTAsm2A4KJdbKUZoLRNJmibXoJPr7wtpAKBDUStE/
sXfumFHXQAlXjLNCNrZ+Ms7mKIWzVDEvp0JdUdG/TEo3h82taKEgAdSX7Bs4bApjS07vwkrfW159
V3XIEF0uanbzUdmbnjmexMNcPFYn3UW152qrXnh2fqAxhImEAh7+U4zJrtwaCKxAr+2QpuUBcNlO
u84hIwOyeTPuBc+rrDC36OlP/9K1rayuO7ZRWVQwYvKSNBFNEK3FwaVKtFs8KMgISJuhdn3zX+0p
AF9MMN2MAK9iRBZkDtLDrDI5xUfjpbzNPdQeBTuWTJcghSnIM3dbq7xglBeBAy6FDwxmY/WERVY9
XBDWrdwlC7y0g+6t+mrlG59y7TlZ2TsjqxPTDm3uBIkMdyJ8k4lduQaDmR/v1tY6Vh9PVZaMyShQ
xXE5u8oAiDW6MsuXj42sy0Ov6yCMC+oYOuhrsmGDwemKgb3E7Utkxcusavw+Ka4no/8+D732L+ON
sEbTQ0OJhGB+1giY1Xph3hevOZa7PG39qu/9j9dzvi/MCQgEFD0VmHnXPsRw+gQ85QAwWvo9ZIcq
/pexjFPM3xelNIH/P5POaYwkmRUGytzUTvy0Tzx1uVa0aiO8nO/KOyvOinEtjvQqWmTGSnVYvKZA
eTDpIkha8SVclg1TZ1XJ1xWBuLOouNOpWdPW1suY0O4VhZDD4Ae/Wy/bT8eB5qH2Rd2LvGM7dXzd
hbdxTNjkzDFLgV89735ZQa5VkUh5aljmdS/dBafiuntJH+3T8thrbnME5j/7grovfAZREiu7rYN/
9rYTv4HJEWgSVIAsprzywJHGY2fIisJN9J2QgBDEZfBmiHwLDYjd5jNHuJ3VmhW6NHSjRX/RXjek
y6JsY1Q5/3p2FPfdEf4CHh4icpdbeyq8z0e2Vt5Ja5dZMUXRV+RCqmd6Cw234loENOm0FcvWdRo+
JL6DF4AhFArwIfyYN4/yvLQGh6kLrkT7JEPvIw+nRS5cjZk9i8H9f32/3xpbJ+cWA59OrGGs05lT
bvdZ+eNjA5fOpqohVil4YRTSkJXbnatB0DcsePT75uS8ZM/dT/0bs47SjBBV78t+sqs+A5ExLbd5
FAAg7RfN4o9/xKXD+e5HCDf35ptKdrCAJAEcYtybs6vuIE3wuqueSeJTuS8O5m7DnljU6sC8sydi
0Rt7aqwqXR7z5mm5kJEnyO5syg5IaJ6GQ3+99ea54KXJCUDBiLYl52YVovFqyTKbAHD1UR7uQZO2
J9WY840nwXkAhUHrjZXVLegUXSnlBCtFfAOwJVSfh/i/MQGtiY6+A13ENYs5YxmMbmctPdiJZKaX
mL6uj07/9PH2XFzI31a0VTjIjQaWxaEDllB/s4fH2vmZ1ht5wJaJ1Y5M+sh08cBCGFHzLIZGtVE7
6fPzf7EQiMpJBiGmIdy8P2ZVDvkIxC5gf+o/W+NhGH6awUaAvni03phY3Zw+LRbb6DDBcNIh0fQj
mmdbnaALHo8VEP5FnQzou/j3N7clbPTQ7OtG9NTGnRp70XiIKKmiR6mjtenkfuF49a/qqrzvSH0P
H3/DSwtE7ob0Bpo4Gzrm98Z7pVWMdqLIUzoJw3kP2bhx2lZjjqgQC0EIwiIvPhbnrAsSrZYsg1Pz
Xk9uQkhe0UfNH+Mrpj+uw5xu5QjLbFO7/XHzubB+AL4aZkqTViX5+xmaM6vqoZQmLmxyEtqsiDme
rIPqUzHYCpAX/B19f/SqkVRgjWJC4u0OzkaS65pUJOygUHqGBTLxZLaOcpm+l4/DcLv5mr50w96a
FP/+5tDYbVUlkjCZnASpLYWCikrn4E270k9SXyWuFLf5f3EbUMYES6pYPIXW6X05zrEyCZoabapd
W7nJ02//+jRSGeAyg6XgIqxfeEnW2nmVTokrM0QdyqZXbSHcRPqwCk3vLKy2Cinizu5EpSU7NScN
wlchRqwet67VpVP/zs5qf+S6klV7YCXjlUwPMj0ONzUdoL3A30rfw0+vsraI6Gxc57OaP4f+nd1V
+XvRs1adxRfsmcR9LoQYmU8FXHMryy3/EI9zIUosEg3UN4/Fn5sIAeEwPvrAK28GVcGSVAU/wHn+
C8oX+dqTKBvnmyJvW3tpv78DMG0qalZhKiy/hJPlaQvzmi/2/LzIMnzh014aAv/jA7q5r6v0FGr5
rIJx6K+64ACDFcwzSDgs1D4OPUwo4JooNrnNYYsm74Kjpp4rQ+cpgFooR7xfbFOBKelnh6lge3Qd
7Vs/bqnCXEoTKXwK+VuKkJC1rWJBoIQhAyOM3FArakgTQRR7yiG4F9ID2y1z8YNXB+WdtVU+pZnp
lCY91tTyjjnv331mMaFyJ9lfItXeuBZnJTmI6SiPUV0FiaDRhVttW98txjKGWUEVXkGkNt3lXvET
FhtP3zcH40E7fXxMzq/hqz3TBHPGs1A2VrtVLl2stQZP7s4ffAXhs8D50r0siTeEbgb4XoQh6ZOd
u2HnOqeG+eTPSrL7+Eec7+fqR6zuh9U4SZj9tejp9Uc4CIwA+Fh23WH+CZfbhr2zOgP2HI0cgq4D
Lbh1pKfCG0IjVOSv78T4GD7JO8GkL9ShtVmUALz2Odophfex3bODtDK7cnlyDsWBbfGtnSyhe7tY
+6yTfyROfDXLBlx57eeP7Z3dRGFPiGmBuEXjaB2kctsI2ibjNVUCe+1hOVjm/+a4CmyrDALJBlq7
Oq5zxFzr2PAuFcdVJBSJgRSPEF5vDvQkjMTdFMAVf/LddWQ6hPlhzIGwwsuskmlZZ6KAREaUkMNj
BhG4jejAkd17sZE8CdvT8INM9DA9UETZj48ff1IRDdfGdZEmAhFybDKp984NKigHEiKLLZzH8Av0
ivPOSaSFsfw+27oVl2xBLQlXq1BVou723laZJIoZM7PuNsgSugWimUgCCORVhEy16vZfRcX8H6gd
naWjYvzmjd1V5jEm9ijJsOPQTm0+ISR2jE/6frqV/C0RvUv3/p2l1ddUi9go6xRLw95uXBGcUk87
hA/ce+TZt7Bym+ZW9y+xI7jEpLjGHKTMzGouf0lKCkrruPW0Tx+flU17K99qTrFdSQFDOp0/0t5E
cJyPWVAA0/fqcba2vNpZcr/at5UXTcugnEso6fBqyr6J/f52ODqwvJv78j4c/8FwwuYCV7c/ZYrL
qov/7J/mCxmu6So/jSeBYNh6Sly4+AxcO7YCfE2Iz62ivtMXNswOry3xJmdQejHiUx3OSulCW5Nm
bgwTaQZ1YK9/hpoBSkcpWpqNwsel+PzuR6ySgZAei5w7ALWTU3eyzbv6ALEBj5nsGMNFnCE3uVVn
vOAGqFHRMQOWSO1gPYUr2XGThyMAo6aGxWEaH2aoH1F7nTdc28Wl4dEcCzPM4a2zKkfSlzbOjOK1
SxYgkF16zi76MuxQPkYKbytP3LS3+pR1WcuMwekQqe0CZGWrZzBNu+BZgRu9ud0m7r8QDeFQ+nt5
K3da5WYI3RoYtIn+xc049uGVXpVpuXENL+QWCHGZjgzLsALhzcrMYi2pAasLj3nj12T9rtovo31f
298/9i0XFgPtAOgJyL8gDF8/cAejaIw5pf+WRP3jUMO0a+e/PjZx6XZDUSyCLDgNQWT/Pv44aG5b
kY77SmI3vAsO/SHy4c5jlhf3vN3lv5Ad0RmhnsgUks6jfWWucbrQ0YAjujCvubCvXqftgyQ9ywP3
rP8fooz/LxfChUv1ztgqFJiz1tVxBsQ4UXvtbm7M5ufgSPKLksDZufEdL8RTbMEiQctHhd9pdSLy
YlGLRB0LXvIC2yY+IviMq+Z260196VAAHyA9Efk8d/j9hkFrAvlmyoY5zslobpTx08crufj3cb0C
/MQWneHkYDOpSpm/H2rGcjs2QUEJEOL/j61c3Jo3VlZbk9bIwMLiUrh1+LhkX4PmZPIW+b/ZWEVm
Df6kdswRzdZQqOzH0g2z73Hy7WMjF+IVtXGmbSj2C4T3Kl51oB/aLAZHIl8tNxlV0vxGBP7k9mMz
l/woqC10A0iJec+YKz/qxFMSOR12xquCE9YekGncqb865P+gobhVtz7eGd6ONyrhiGolSCCLoLT6
emlTmq3Zvy4sPqaPk9u5sJm5yVE+GqeNxYkfv0q4TcEDK+rONNHXk+6BAbE8LMfiPTz5Apu5gFyE
0Yv6aLo5E37hgAsomsi4eS2dVfXGebLzTgN6UGcnhUhRJsrGwTuPDoQE5FXg06PVdiZRPzhRlkh1
VLpWDB1Ddm0toW8uL113//F3e20Ivv9uTDKwFuowgt5mffgseYiLpklzt9bgKT05aEtIrtnGCJsb
E/zMP3g78lGBXf2uHCu6MWY0J9S+qg9BOi+6F44w7EmqVHh2ajs7u42S53lqtEOcq85eauzvWQ9G
2Et70zi2RR+Mbiq1v2Vrvuva9g/6/F44B4YftxpSJ3UCs1OIKl4WzqSIQ615cT1QW1iKAkLxGJbh
Vi2/Qm7t/NJnEwqsUgeTh2bYfnQGByh80HyCKlM/yGYbelZdQXCW9vkpgbT8Ru4GCZJukPg6KIiN
mvn5mYBogWI57XoBW1rHcy2Ry2YOHMqExegb2eBLyRYG/0Kk1Rm7hWmI2Mfc9HqzAkFgbHecu+TG
vGKW/xCc/gCH+UOwyGy9gi6s552tlbfo5SxtBxVbpkGEzXwFZumPz96F5YiqOBKgGtU5RtFXAQ86
3DxdLCYz9ENxEopTie/A5LB43V1z2BpgOy90ileGBUMTHpaS2bpilvFegLYba8NeqL8X/gK/e36o
/QHFosX0UAw7GPaN4OP5eJ3n/l0YRh5GZpEE9pUbxDEaRkGPElRic0KT91qwyWxLsl38nK9YSwCJ
eN51HhbChVsaDnaKGwPVzFdAYuubX/8hTvw8/rIsgKsGuSsRZV01YnRzhE+tFrvnfLVan/HQ6Nn0
ux1TxOjaKZNnxf8g/bu8zDd2xcF90ygyWqdsO4VlLrCNiDA2HK2d9Shquv9g8Oo822SVoGahIhAd
sXUCPU16Yc3KVPL4aG36HmKWPz+ku3BnUXhsPykZcE8EH7eLHiLsv/fM7y2vnuldmQZ5Kiw3VFzF
7QivMiAqqr89nn35mwqtJhWSbYG0fv9NATp3ddCQ33RguoOMXq24GPJe+q0ft5Gz567FQCoabRVx
9Rn+Wu1g0IedASto6UJaeTTV1jf08OHjO3ch9+Cai0waJJWhnSVVS1a2EBSjo4GE82HEUSqH8UYF
rvUP5unPL/h7WytXqVphpw4V5Q39wPi3p/82PajNqeAUX+pT/i2Wbuev0RF2cqEhJvlbnvr8Ir43
v9q8sh1nC7BljfzhXZBeG+YnffkvSuEYAZ0lU2dET2md00eFOQZIUtRA0gbf6Rm4XMgejUP+Kbkr
nqyDkDbfdp2vtYT3l+C92VWSbyFTVloaZkXbASkN33iAU/TB2ZeMiggatdRLb5ofOermlJL8aCtn
Pk8rRbiAG1TlwGryOmi0ptr30cIjA9wnXekWF2fcDV59ynbJZqvx0jnSUe6jx8KMv72uWKcEinrQ
dcqcILz9ZJiOkylNLuT3X2SUy4K5uao6p/OsTJ7+dYwSxG1/m15dSX3IFuRqqEaIYvl/usjyZhf5
PK3FCi8dBoV1qhLrnp81ynVNVl258e9GpSLu2caNQtK+cfnFiV+fmrdmVq5T0qQ5CQqzItQLIUTl
BVql2jdfIZPN5+DO+vSxwUs3kHyMFxy6bOcPXvhCYqhkWZY2/DnKf+bJ3mg3h/suHEUDGBWiPKZB
rrI+irpdw0Cco3woQItQDzPl4KdeflJ9Rp3DTa9y4TAapoMlIjzp7Do5kwcVN61QjRDzS/3BPqUn
ISS7NdP3+ndWe0VlSpC9wNVBirTyXm3WFgNCOHRN8yVEsKMYh5eyaDgiqTOeoCnRTw1aS8AzrHL2
hz6vv5VQW8NMMQ0oVZQS/aMBAaNlVB6qsjNzLxpq4wFUsDq6C5JAXqnNiEo56LGh6mjU433S2KAG
A3RIlNskX6zA7e0pSLygbLWjUSxT4c1GOt1FOgQ0yBxIg980yr1mx1HiNW0R+2hmQJNSd80pNmBz
LcueJ84i2ymdWM0Y9jEgTCijY5hnq6BsHp3YNq+6MYj38pjAqhRqUFE0fR3vghgqf9SxlnznZF3y
VU2N4NhUcnv6+IieT1Qwr/j2O69ueFn0S1HVBKnKuQ92gpbI9KyWXKb2FfWTaBFtsxKJv7neW1i9
yJoMao9n8JowzjvoyUHPK3nTHHV4rn30pPItvNm5V4ERRbDYq8DOwc2t4q8Zt8WIjJXI0Zz7ut3n
MZBehmFoSAV/TLWHfOE/i7zCj7xf33vDq7NbdMMrRx0pGhDXuGq+ZvV0HYSFN87McYx1cJ3NGxHp
/JNikk+qAg9n3m8Nbxt4R1iGGlUumeHXSi8/F9kWzea5N3tvYvU5gWOYzTRjwta+At2rKs119Jd/
fRzhrzNhHgPpCMB8/ZSd4rAzS8MsIVII72CL3gF2eD2Moqs+wt0w51643wTynjtRzFrsCjoeDuXw
1Vssi1oVZRyeR0Ieu3uOgBKJUdrqSaTw9UZJ4Hx2QHlvbRWH7FyWEIfDWrtT9kbsotej7kKwys2u
+TJCsga0YL4Odh9/20v7Z9mwiqhMeZBor9bYjr1ThSm6nVRfPheS7DVBvoNma6scccGO6ojBJQpg
AELWPX2I8xFXgXIefdCbOe3cJEUvzdpYzIWqpaEC5uRL0s6jWLCqjpbww8mNwjdUH5e9clPTbUq9
dl/9CL0KReqt5uHFRfEqEUAFMbm4+nhUI6oGfRPYIqQXa/pla7/V6NvH+3PptYWsKl+NhMEGZCl+
w5sXbKtp3aQivEAhtrux9iKR7vfJneCvpIz2X3xAdEMIrWTu7NLaY5BSFktjv77Tw2O6y/5I9jat
SMUrv9kv24+7Cx/wnbmV9+jVJaxjkzJL5wz+BEViUvrwErgff8MtKyvPS2so7fQOK3L2nDpfyvRG
K54+NiF2euXcOdv06BjDgct5nQAFZZEWmS6VOHahXHE310+dSZLQ/xaCdh/buhBIKPwj3AIdikXZ
bXXIF8Sp+gXJENdSf2UmivLxo0nuMHRIi93l84a2/IWP987aaotqzW7iOsaaXiw/gRrxzGh8DdWR
jxd1IVTRYbKY4wTzwx0WP+PNMWdGvNWUQi8RvCAHL4+q1XkfW7h0kyi6EvDwEfDnrWdrgjgy807h
JlnPgx8fabL/Ck8jzLPNwfH/9VQGk5pvjK1na8qc28zgH54oadxKP1baJtDlQs3nnYnVOagSfbBD
FROdX4AbEM4uuDHoYXSbTcALFZL3y1mdAqkSI5yiLFncaPv6inE9r3PRDXzoNkG8lwLhu3WtrmuX
KnXfmaxLvlL21V65ltJHx+t2AqyolPvuNnq077ZmoS4d8zf7tZZWl6hN4swpM7XWSxqqUC1nXp2m
W62ay4cQv0q9CamIs/qulRUhuiQds9hfJsp0iru8xIfg2dynfvy81bu9kMezbW+srXIK3plqU4jg
0UAWPhtucyr2pYfuURzzvu08wXvlbUXFy4fljVXxWnxzl50WpZTUIYjYt+ZVf8hvQXne1q/wnU3g
njh47x0vU+5CScFGTAFwxOqwTCm6vQ0snDx0yy/DDRwvVyqln1cisYQgefjXTgR7DOc59MLxwOsS
r9wMslR1PA7/Ii7L/HE82f7gqftyP4zHTZLh8z7/e3urHVTzuptNnfU5z1Qn4K8xT/2+uvsHmH3x
pc6+pMHLi3c1dK3rt/UMi0ttmIVY2QQqMPOHI+ozjJfD+nAYr7cIVs4dPgsDu4AOGLrWPFDeHxLQ
1kmDFCQOf7hq0tpzKO1+vFdbFlafbhz6VlEDtirMVBcY106uu42opZzHYlbBWDyjt+hsnFXhcnoo
+WRx1Jc/ekpGrdseOA1u72d39R8cRObZ70S1ESnMZXSDHx+v8Pwt+966+AJvLlpuB7qZaaywNqCu
KDoYva2DVDnol208my9bosJDV0oQnKxiTVr0sVNa7Fbd07jte3m+K6EW3+kJOt/WXDpbwfqCQWiD
yQREy4+q/Op4tPach7VUCppbxsJgp2KQAy2pn+o9A/WedUWr9rnp/PDl4y96HgYEW/HfZldnJkVN
t2AarXAhg9tTy3lA+XFnZptViAtn8zXNgfJEzNev2282ElcZUomlOzdifTvrZ4OQopv2nulGx/Y+
9mnhbzHUXAg+jE+QXP3Hqvjob86LIUsI07WcVgGOE1S+Ckwr+943GdPqj8qvj7/lGRkPQBWdAiTv
PZCG2jn/YR+05lzkJFzoS+7JUB7JUH6NGsCOBTi3mElXX47Gw/y0YfiCK6OvLubemDzGm62SycWq
ayOFm5mwF99N/vAp8yPfAQXsHBS0KbZ6tjDjXLCIFyPUmhxWQGzi39982YkJcSR/jT9QoR4qL0nk
Iv+kxZWy3A2VHL5AIJfJRyfPsqdhTI3OHeUFJWgBEIgP9Vhl410eR9ryaKB5em9V6YACKRkJoMUl
q7U9Kq7ocit1EMHwrgtR1gKOZI9XDcTTydR0sadObWy7qTHE11E55fcknAWQ8qgeG+3aQUN4PuhN
kUMasnSSdB1FsvyiQQLHTqDi1x/NsJ+lHcqQ6Y0VFfq9FkzFyWoC6bggpZr7QR8heJ82jnOoi5iU
Yqra9CGXneU6ywN7byYzUbeZwmdTan8klhLta9JtZh8WUQKdOw+shuHGU1H4cbYMXqBYqKfbqOUF
qBi6rTrqEH+Yf9TKHH0NzBAF7UET/G2MClS5V7fVGN5XQ6gdW/TBqVjQytM6w50g6uo+W30TGYem
rGrDl41erlxnkqRw39EEsb2xK1U6285IoTWLwuxBKRk8hW8kyq+cVs0tN+5MvfD5b5XkN0M75/u6
MuzwMOtL8yKj05b7vRyE3T4PKuN+Gjo8blvY6BCWaSfFt2nRZDW8WnFl3THXo32rUf/bwaIKK4si
tJvjNHjkKd/+Zp/aJzr/YXcYEYEP3bEZU59+WfWoL7p8U4zTL6tWEDbv0nyPHmDk2vakXBV8oV29
2PM+iMcrU2ru2oX5K8iozH2iJFQ6BgdhQW26nUZFnA2FMdoh+AZD2yFwqk8S0po+wrOyq4bzvVZP
1HMZOvAbI6x8pTVidCSnp3Kuo9qdEQOekfvNvLZcRqQcCrOQUSecsn1iDPW848zoKAVNpteVTfHd
mIrkNIyGhP6belUFc7df1Lr12rrQXblzPNteTmrTul1XQfbXfkHV0DMG/c9ciENI6CS2jjz4cicj
l1E5jFvJEVMeWbfs+mKs9lrX3QbdJF1jVzskLS28WNtRt9oHbXzII4jLytZ+lIcSpc1sesmR4nzq
LT3kM0D2Z6pxeBVmwXSIQvMYGvIfqeb80LsOcQrA5m6Esp8NvclgtXu7D+5DKpljji+u1FM6h0/C
aC6pV1kjnYzc4uXd9N2Jodsnp6ogdBLquGqUqt8XFFlzj3IbGCbUCny20VNT5aA4VeFplTnfQsid
+FoDy3gV6ekezJv6tY6Huz4YdkFffC+XYC87SeTVTf8g97WfO6aPuPrNbBVUO4PyIe/iK3WyTkqe
HgH+HE0jQHbebFCqSm4RNbxd0oUdS/jypP/qyVQkxD5jefbQOvzZO4VNJTE7jo313OQTvyMHkOYU
s7YL7PFZGSbzaCn9MzrQgYdwMuzhfd26CH7DqDT3D7alNF6lW8vOkqRDNc+HNgwOpjZ8McPiQG1C
fRnbtDpM6TDdZIlu7uw8/hwky3eUyI5RXvWnSu3bQ72k91UlaZ7e6bs4sr3ISF9o1vws9eEJNjA/
loFvh85zlk43fRj4diD7RhncTgrjXBJCzao9c9X0X7JETyaC9wnB9lELAMLqxk9lmU5j7Ty0cqPv
VE0a3VLLGq+u2t4tluEKelxEEmvtKUI00WVqc18PyAcqnYvw5G4pMsZvVOmFc0pmFU/3UVxkHnq1
96zoq1pIh1itHpoKdpfKOiydhWRq0wZelCf23dTUzi6c1S+Lpu5NOSlve0ntPHQK4d+OovCk1J10
qM3k0OTmy2AWT5MeFUe9YOS3sZMa5XiK2lGJ4mKljV8zCdmNespaf4psy51BLu7awEA1uqVKjDbR
dYlIuYdeOuxXmn3q6+lYIzQ+5JKXpr/KRpHgfZ98wDCeqVEqNzNUFvGcCoCqI1A4KGOs8rtkDIfS
LL9PUX1UlvQJvpdjlodf7Srd1d1ysBOVW6KkV1DgXSdSoXvmIrd8upkWRidf6aXeuxX4PJd3tLfY
HH0J3sTIWe4Ww/ph5bjqhJHRZriNIBbYxyWVxaZ6mXXAe+Hy0sh1u9PCMLrXUlqw0WIIon/d2S+Z
3OzSQv60pCTySV1VV3KusUk64mSS4uxkCLHTzrmVYzC9QSs/DTMFl8C6nu3iR2vSnEDj7declEep
1E96kF8bg/IVQdsQyRrpOp/DL1A1HwI7vtHr6a6Kdbx65tzbqfQ1rDTioVV5aTPfWXl6XUz159yU
v5aKE+0lo9inCAT76qDBo9jNOJCqM+5zFCoZVVVuCimIdzGq2K6dMwBYTQzOzVFeiD/3tKTyjVmH
D7VlHfQ4kp9iZmvR7baHH2RN4WPGJ2l2k5VHyW0yliOhMFVh4Gtnx68YV/ObHJU2FG8JH6Ez7+vQ
KDwJZWA/S8KfKGsWhy5X5S+4s1CDxH6OlKvENpov9tAFQJT7ULlvpCxGR3Lq/Uilb2oUs+4nbTbv
2wYxmzwpFC9K2vFuLrr5oBZtgBhdacXRIWgaDp48ZJ5eJpkHM2d8QNDT9hSTSRK70ctdPysLVSm0
OL8pUjr1rjym9te2L8IfGvV/f+yUeadbU+WrYuAmFZoIeWX1d7nWJp8Zv1F8Xc7yndWN8ilXzfhE
0vSiyH1Qu5nW1N7SIArc5zlN7gj55us4xDdPtfarn2cUeosQididmdSOn0tL/H1xHOmF0mCW+bHW
15/nPGDGL++RLUVeFQnWvg5Lvwk0qLIniiRFKCFXjrJCjXNF6G1xaykJ4QEebP0gLWg+64sW+EVt
I9jXhvOhCdN0NwR54yVNF9w7Ttv/StEq/hXEJIReNS/NU4wn+aQ4rXnQzW4KvBI11M6HmLwI9zxU
yQ1lK50qt7TmvPPUbomBoS526o2ImboNnSpXSu0/iqit3FHiXFlQiSuK9as3NNAeMXzE2ajcwCZ6
CqX2bkDp1a3M5alMnQd7Yaeqyvojj81DVarjPpudq3iR9WMDjsd1EuunmoUmWtizClB5vKubZj9p
7Serm0aUWXkvQGQ4Xee9qX8Kl1A/1ZIU7Kza6WKXAaBBc8OE0RSycuXZnu3sgDLzJ3IIPk3+KzD6
E5Lzx6JPy5vRkWpYR7vgWE2F8kvO5PJRMpW7RE8eY90+yMVySlrjEHfBrk9xBVW1L1rJHXTatfVw
Yg7dREOw+jREy+9ewf+FY3/QqzH28nTU9u0k9weza5TH1tDRu5oteUfUKK6iqQMevEzNM7yB80E2
EsSQ/x9lX7YkKY5t+ytt9a4+iBmz0/0A+DzGnJkvsqjMSBAgJJBAwNff5VF1z6mMTqu818rMLb08
ItydQdp77TWoUuUApx8XEb2SMLI55wnL/Hi60ZpttZq8MciToJ/20TI8U2SvxqiCN4NbfPJ7y1Ph
d85OOcNnRsatrXCcTFtnTJi7ylPnCjtgMmF5bcjGMaWzGrpkkJlYqhcAxaukbr/QGyOk1+6FzwVL
4fOjseT3ehuNNcxMnflS0IjtjOP3qEQg1PQKzKtti8ooOlUk1KmoGpKRUt+F2EHSaJQ9HKNKNxOt
PszGbpuyRa4j/B6SLsdWe8G8Yl14zWZWRQ+TmmG99MVqsggXRhRKyqvwlLCbFSeCdGj8DFXL14Kp
t7rwv/QoprqBXCgilPNwqIZVWzO9EZZdXSlfy0RefV6DZEwwC9FYmHOLxOUVoM8hnaRQ+eRR3F2N
364p6zZ1GISwdR8Qxk6n8dgoGZ+oRyBtFCBlyFKdGsZBHL0Z6hhkOTcVJNZIAHGl2lgJFbsXr8Yk
QVHmD5+p35kDmyuTJczhq9mN2icsZGzDEAzNXLlKfLaPVJn7bIgOrumHB+7DqaxBrDOo+QCeVdra
9i6sGXstggBLfGyuUsS3eSyyDQvQkIzbxGk1FXZbzdOE0X2VDCKrjORNVpZ2ygdQOaoUhUEr8mVm
sO+23UzgM9Rc1RRtav1t6bt9YtARezpLaLtF6lQGZfUhtN3e9sv3tipupBVEVle+RlqBpWtXiGAz
hA2anKo+T1PrrkGfyhWf7iMeegePzt+9eM5stOjMCfpdjHBEPgDGbpxBfqGDJofKYbBjE3RZudb2
64Qtu8giY91BGnJO/WU6T0J/aycnWotBJyl3FwRc12jRFj1/mpdBJOk0RgREF67h0RiU4wwMW1TR
+NpgRu8csPZVywa1arh1wt5L52q+rVEaRVUahpOEw1cZobbCnun8jupVfu6SNprySgUsY5YJfzXp
cFpjJ6cKh9wGW4fp+bSUgTmKqkdxPdJwVUzTtBY26IsUZziEIiEa4TkKA30xokJnfomWZXBxv6DR
DEdVvXYmqTaNVWzjOy0b04bEw5uOVPe8OEIsWTU37NVTbVRlAyXwSyUsbKqMDxXF/TIU8Q7542TV
qXJcocmEgbgKw43sAvgXOKx5ACzg7ZBIt6RcI8UFEEGc8cCfPTQGFjHabjLOdw7EtjwlgqPkMaZy
iszXo+Ur4czqOk10xhW+2OYRYHe/a8rOC5D87tnnmMTlQTi6ulSR33xqELd78uOe3fbfdp1AUXLR
QUvepOhu+gsrxigLXIjHo9KTOchgBXRic2zuY2eK08gM8FqsiOmfZtezAvW4cb9EBVx1UnDTBpuH
xp9enZKTHruhhJoJ8nj1RFxdvRTVxI6zjKa0p+oqSVes42BGp6v1Uxxx/4Cs6uk0wAsQ4YTN1OwI
GtRVBX+gJaNtouHGYmdzQCnsfPN6GW9CXo5YzvTk7gdngv9T2cB7Y9Dlmdc17jN4uOeFV9NDHzTB
Op5HfnI7GFbPOoJhb1vWT71N3K0o2jkvcPmtuCybC3TuWMl6tBahKOODGvmgMgPXjW1pIpUPNARx
GdhweRztCAo8dCNrRCVTECkdMqdeZLvvbh3GsBXyi2YdtXI8QjFm/QN8ndFvCF6Qe6S21c8xZ+jV
Z+7XHE6cuJhTZ0Y1Cx+/9r6WSAhLk8iE6PJDNBprgAJYmEunYXMmIU/6omEb0aRUQrwCgCNETVP6
sjwVHbadLJRWuTm7jURtD4Pu3rJvfd0b7PcdZAlc6tNQcfYU2A4JjMlcO2sR6u61D+L5oMdyWoVR
hbKldRbzzUXL8ziOZfOsDOdj5qBj3loZw+OkCAHKzUMyHbXXOCc9+jxXZsZaiIaIWoAAyZyiCpyz
QtVICE6sc04YYdu5ScjW6M4dUtQxI3h45dIdeUSTrGoEijNjuzLXxtYH30q+JZ7rnYKipjAbvJkb
RBL/A7mVUfG7zyKyRW+LdWAKbX3EOUYlCsOiM1WLXHVOA+P8LjaPoarYpYtm9Shxo34dOoxdppGS
q+9Ww56ZGiQ+ZNbnbSARb8m53YxYhfZJNJSfkpAjoJcFAaZtqD6PfaP4ZdZzHaSVp/tjHSTRwXOJ
cxknY5yUlkoWN3MwZCMof35pWtsDk9MEejjey8/DNHo5q8uSpk6CJROgWBR8qZcqPsq+cHCibzFS
Fs6dDxNKMzeDv6OpUNuhFS4qGmVysM/Kqeq1jbV5k7jgDoPy/S6jzuyceGI0Rgti0l8rd4kP/gS7
gSyYouELloTuecBNfOlbX4GQVHdduWKeIshN41pvUSrDF9jiJeN5qFJaEV9hq2G/SO07uyJEpCwW
OJojpRQrbcMr9Xlp5fRI2kh8rROptlMNk620Q+D2kqKWmz+NBYvflFePaBZo8zjowT4Z1UyXWjCO
6qVvLM9Dfw7aww3fxo7WYShCAHQjbqTqHsvKb6cMIGh1CMA5MEf4/IpnpMfYTzweEBFSdA2ScarO
3YdY2HB723C4YhQcbeKo0YhtbVS5kcBusMgF9XBylSm3Th/LT9BpoVRMAnbtUURH6B5bwDckQshr
VDEIV51y70qnWQVJq+6QRDGeakb9z4sXlfcBadonWWufZjOTS4ItL46/cVYjGwu+uKjFOars1G29
/lh1czJkDQZL+kwGf9gkk1ed3YTC5o/UFbc4B3W1mu3ck43fWn1uORwi0tGx/cpB/IUDnG6C3Ybu
QHmxo1HbEhGr3wNwTb+KERgAMl2drgbOiF0oK+tuwD7cIdUwXRbfZqKovEcm6WIyXLWIOIVg1mm3
lV8QrLhDLLHjMBJhkGDcLnxUy4jqCuV+xXe87tqNjygdnKQEmWAupHkSW2HVkxqxYMqJiqtX4BQ9
EOpXAEtABerDfVOAaXwMVS/cSw27gNamCtt+aXLA7G619hTl2LhiBddDpG65nUsfGoN7vNs0po2i
PDEUsuid9VAWf/97pP8n45ofYPePA7A5lHEnAPS3+tPQfO38bwX5BQHrJ2+BRHKYIMKVDdqljzx7
pDZLNyko/G763x2K4oKj9l7/f38N/PUEntE+dkOwvX6cHujWDxir4KcDAUw6jDjt2FK84lc2Ez+Z
qWGQ5oPmgLErwrc+zOVVOQejRyGxvQl3wI/L69X0e3ImzzdVr4J2HLViBhbz33+5n0ydYrBDHBpD
4w17gY9HsG4K600c++2NHG4eYACRoaDMyi3MZ7a/irj46bvhG2IOA8ocoiA+HMvaixkdsVxAQHcj
WHhOKkBVQYexCde8TH9FSf/PAXAMxjLUUDAPuWmHPoyaGtGSjkIgn2LRkvWcOvJEzbca3O/IPbjj
8ou56O3T/zikh3gWBHsE50EwjabwxyvF9cYZtxQoZb2A34wqDiwQp1g2eTJ1QNTkw9+fu9sV8Xdv
9+H+qk3ks7ATbVoLEX2Hklnvos4um4AS+1DGAPODuvbO3AvafTEAr/z7t//JwcW3BRURBgTQsX5k
I3LP6nha8G0BKmxGtAW1gxUvDE3ORXCsaLOf3P4Xk+6ff+X/fc8PTCdGtCNHhvf8Q8pgtnZdbs2v
XTP/cwKMMwmmOwLXMf51P16nDnWNgwxe+Cpg0rMS9+YKhVLu5wEG3vnyHG5hkfYLKt/P3xLcW9At
ECIQf7hWvcUzQ1NguB0kl0FDEuL9/vfn66dX543c++cbfJgvVyNxCzJDojPA+p6Sx6mgue72oboT
s/+LO+En02VwfDEng+04fKz+Y9HsS98dXVaI1NkU53m17JDAAE5afpN39dlNgFLDZi7akT8W6//6
weZD//u/8fyrVDPQjNJ8ePrvE//aSy2/m/++/dr//NiPv/Tvi3prH0z/9mZOr+rjT/7wi/j7f75/
/mpef3iyag03893wBkD4TQ+NeX+T4k3efvL/9cV/vL3/lcdZvf3rt69yaM3trxWwOfjtz5d23/71
W4L777/++uf/fO38KvBrG3yRr28ff/7tVZt//eYm/wzfKTAhhl4xijdcGfbt9gpN/okcEszgXaiD
QDS/kcXQ4pjyX7/59J/wUQWnH0w4iOXgwf3bP7Qcbi95/j/hZHCb3UcQE2GLD3/7v5/r+sf69McZ
wWH48/k/2kFcJSw8ND7NjZ3yl2XsRrG4UWVdgI038dBHDxPfG6mAzTBBgTmj1A2XfAm8/t63MZwJ
dZG2cJxelQwsKzqLahOPqAT13D72waTThLVAPabGrAqvvHQUk5SeAPZo2gm1G/ozR71Eyxz9Yh36
uJG9f2gcTBQfiDu8HYgfl/q2cXRPgc5lwvPUygh78VoErxfI7faLN90Tb6WKwMu92F6LGCF7cgrl
1i9/qYX/2dGDNzLUAQGOH+65Hz+I5wAEbAOG2W6NUX5dzPDlCJx+vRiHZ6jjt1EXfk+smTOSFGbV
Aj/Kg2T5/peL7Scn8UPx8n444BcE2w6ID5Eb+mHxYiXSNQrGMUlXcwfbKrWyjJz6AOU6CBG/Xl0+
LJaQmaCAwH+wQsKVAzP+H7/1yLyC1W5XZJp6w1mZVTky/xUOoRiZGKQaujVsAZYifKycm1SsmH93
nYodF20QN07xhUNnL6x9KaMcG2N1YKV7sj4FKgsUaoWI73jlNrOzra2a067S3ySbUqUp3VESuNtQ
LMDVlzntJ34/OvAO6WtjDpNKnp1hIvu260DQr+o4M1XFHzA7Q/EowgM4JxCI6TOm3Ws7dsN6wGBm
fYuYPLb1qZcjhjZA0dQDQK/50ZpoFbcAUHVcgjvcwKZzsH7eUHENOMpR0SRZy60DvE9AMBuGOu9p
EWD8OH4fOjntXX1f4dq7dhZshtItTgwGg5gT2Q2g0TZzOAUJICofDAaGN+FakNGS1Xsi6kwt9lSB
IXuCi8iONa7Z2WDaEjKgBo0EAOvG6wB76E3I5uUs/FnB6bxGWqDjnQ0sy9YB5SfrICDRTwcylQfd
Azpo+zGlAWYpiAaM8iksHutRPjb+xsZ+uQn87svSu9DkR8ELc6c8aXTzRY1Tn4U2LHL4d7b5XJAi
TYrBXWEANK6XLu5AzOrqneN2/smP5oNBB7qHYnzJI121l2BSV4Ip98ZIX+8TNWyneJ4PHTCvnReZ
Jwhz2SHp2ZlJgvHZjGFpH/gWAtBAnMOkG7IaZNO9fqFqHp7VEGOc7c5orJL5wUTtbRQ8IuU96eNV
bPpHaQPnPI3KPUjiHqJ+rjYFEHXgyhhZ0AG6Qc8hxRaZDCW8S2Az7nJi12Or4g0pik/CHWe8f/Cd
JWLcQ/ZE0iiWmFog2W5kMc1HlvR35vbgW/LJp8PzTONuD0cilVECCNiJRoUIB5n8olN4FwH9dZ2+
3XMxPOI82GC6gf++JP6FRSXbyBVcgbbrI6TEb6rd4Jrx4Pssm8dxg47GP3hIQFr30ReuJElhKcHO
Y+PeWVpkwyLso+XIdxsTfmWPirvxanYwBcGDRJLGoecYJnaPjtaAkmLipSRZnG2xqFPczvwwxH9U
Cj8UCn/dd96r8R+/Dwxv0PDAOQu8O3h6/LiGOM7slyBDFNkISmGOGX9yIvfR3GL22vno0PUI018e
7Igd0zYej8Du5YYkjAFirn/R/fm3BevHD4N4CFjsw0YFhk44Vj9+mEbLBv7lQK6doEEkZgStxWRi
sZshJbnMAlEFfk39I+gq/rH04xnzWIeuDAkGMCAkSu9MWdAZqFD7uO3LkwIzadUD2AV2dSyrgX5V
HqbBBZiiV0yjMzK5QPT9aCVHKY9L5Xhr3vsHS4b5NHaheuhtR45GYJzT88p7Qkz5sibU+R55Gkak
nmUvboF5AGnLcNMoxl5apT+LRfZXP8Yh/PvthXofCn8s+C6q8AScRTDJYeT74WThep7ipSyxzdFF
ryvH3TGATkdiiJNi+AZXAeYjeBhmZU99HHzlU1y/JZixyFha7AuGZsIE0YV13bxbUDc0YuQbmEw1
Fz8ULEfKu/vI5+iF0Lk994ZM9ypuxdpjy0OxOAivheeRAmCC22tq7zuGd0T4QrxpKJ0fYnYd5pWZ
Ab8F4YVYG931ACPPXgnfpNuzmplXcJHnU29CCopBiPXndlRDwNMpLbxLW1bjMRgALLiecVZOAack
G7MYJKUyfGjsJEAzmjEYggK3jfv41SvVXet7y1vRg0cPWGBxI343WXHpUbFsncm2G+VG85FLy3cY
ZlhwlmJ/28HFC7faDG+eG3/JsUGY0Ymok3AoHmLNV1ianbUz+t8lwnSdmERJinPSrnmt3QwYZZvy
YYH3ZtLEd6xm6JFson6nZFtOg7mqRrJroTCpWZJ5l7S6P4Fy0J8I9kfCBIUvld+dXCyOuaY9CEYh
aC4dcdamE6lUUbwSLgOJ/nZ46FQmq4Vj/KmF6z6Zwb8DsyV8SJaqyz0HvBuC1bkbAlzkHX18IJXE
7EiQAPP0PrxHwiuY+TFF9JsB+tvq6p5gRvnAMLHfYiLFUqQG9BjJevMZAW7gOQVF6riqPwEHiu8g
EDlIr6BPJT84kasPkWf0AaGy+sCt/iVUcSvUflwBfBqiCofLMGRW6Kg/rACh1XNHBIOLZPBYduAZ
d604lnWithK5yXlR+tcJRJuUqkBlxClwphKdnJbEhVOBr1ZoLMa1qdB694s6gFiDzVJwVMBhAN0v
svD6fe8XDwsblxcvHu5h2e7cBSi87wTXV7eaxCfPCdutYzX2W7bsOTcYrtR2wHiXgXgZ8HA1i2m+
f38QNQwhe6EvUdNlk1bmEIB6cYRHmNqOIi4yFBdY0JZv3jwhYp037f1YBjpvhSnWev6sB7dPGzOW
mwk1yNoWcv6i5ZhFNVfPc+UsqQXE6lduvOsmAolD79pDUsXPUYXNJWwSvWtjKk516Is15P24GGMR
ZBJBNXkz22BVTRb2iwXzV7AHGL6MsbtyQE16Zl7r7ZAVisif2/8PBr3lmoZPhQjVvjTj8Kte+GNx
DOkL7OXQ3iBYOULi44cSHYg8+Cs47amrvbXlcngJh/DEpvrGzxKYC5S2vRcFyHwwunGv/ezUmbQM
kSBwSO77AEg18Hp35gUU/6778PdrK/q/D0gO0okgWAQsF8HO4yeLqzeBaosEcpJal6/M6MM6i7jI
CcbEqkeZhJptwZzJeoJtKhcpfdovXkyFrCFilqcu0tuild7+/aEvJ2/fYqfMO9AiarawwzRDPV+B
IxMzeR9o2a2mlpVPkYsVGLoFcVyaQpxAe1vHqKRBp0VdnKiufsKIb9oA2kKFdZkHoQ7cDUgqCrd7
xgwbhnVSbqoZsD8zSb0BMTVYQwaJoLq+9Z46yMKZ6W+0AqBSxmJzc0WfV6X2d+/P3h9ArxXrYEAB
x7CaZrKI6bZSjfPISpTofu2zXCZ1tO4W3sG/bhLHKgjFcWCRyQcM/e9v4/HCnYY99aWbB7Ds1kPY
vmDg88XcCLiFBSFuoNF4LB1t1xMw3jsXxXMGIDh5aaf4K4/49I2HJQY+xHspPVAhVE0RgutO3ksI
wxqUleAuzq6+66ERWCWgKyBb0mme2uh3MgbbqNUrjE2X+67CtV4nCduFAwsPIXGrPe/ktwCCrw2R
jG59ztq8wQwXXhb4hUELsF85yuhQgLZYdoWfOx3FuD2eclaBKjcrfwP+gnMYMUU7vP/LkS9OOfQH
pUK+BsDvb3wwOHE0hngL/AAMDU+z1PSFm90sDkBqHMoHFg4nieapaDn4rabaiUKPuyTWoBU3ngtq
DOenzpYiqyNDsZOI7yMigamaQCJImLsn0l2yyUT1wZm9ZW2bxd0iW6s7YS4LCo6NolMjaHmgrTn4
nTNdsHk2KcJGXrUkGhzjZHyplf+VsOFOEvVcJgIUOHhZ7JhhYQYHdHowfeMe3v+l/AYTHeGYF4JR
6lRccArsioDOP7tGv5TVFBxnFCypaDr3Hn6660lOyWWW/KJn0x6qJslnWauDJj3ycedkMidPSLsh
bf+2xJE5WT3Ab7lVzarw4wVGnsXXEkDuAnocL7ovxcEzxbhBKjsUKMnkn2VXuhtOBDg9amky7MZO
PF1R5aC7y3wQCAsgNg+o/9sLqojca+c7T8/y94hBpuDopb+qyimPMO9f8vcX3PDqR3I9laF3R3ua
5AQ2ZVnJlb8qRGG2oKi0NsknGLhciCySdcNMnIKOSqEN4HzftHzKdb+A2Bg00bboweXoCKMPlCHd
ee5gEku9ka0wKndA15ZiTYhlOABNjND3vqUbjK6q9di3LPcDC7ZePxcXiALA0xyXtwXs9s6x7JGN
jnNYwHvLwoH0K6T0DrgFYnsx3hlwEj2/P2lG10+9lisQlWl0Hnkd7GxZHZe6ba8WRfK5nqCPdfsk
yrTvw9raFc7WGdV8cEg07yFpTQEth1uhCp2WbBr3I5hJ6WJmCpJECFmmE8utKvWI0rlozhPGTjlj
uDL9KgpRs5i7FkSIbZmABtgHw9ZRXZT1ABrQp7fdWkmOXJaQNt/nLTqceDUhxWGnBOzEphokMThe
WqfYBFzojcIg7/MaX7c+1q37NBrhHab/eWgs0CTTDIhvdJoLB/hz71Wtufhe+1zEo3gNsb5grjuw
NALLIO8rrzvoGLdcEpMTrhL54FMlgRxALnbTUcyrjrkJ8AWTHGsZfXFghIPCeZ7XpjZyx6PgstRI
xuiKsT01ISxZXK9eTqELKlwEXh/YxDo4qBK7vBugMImG/RR1BxBk+Dauo+/v50AFQCcSnOMco8ri
bmBiW6NtmaL4k6MIqAt9dyO4ud9jzGkOuihyot3nEbglpgh4MA1P0roZEL9ki2TL2znYdFMJZwwb
+eemFt/AYovOcVxXO9yndKVwFna+Giy67Gi6j2edtV47PdsbNTeiottZo/QnCNvXfI7vqx4V/VQp
7yVu5UOjB6wLvvfiVTjNnmPIDozYosDEaHSt89x20RlBLjOIPRFHxT1djSbBY+HBAEXNLB817Z7A
rd4nMcYuUjvgr0S9PNPbA/yIMCFSLw4b3Re29Ce0PStC6HIQIPJtpBMu63r0v/rStK+OHC4RduSL
fW/5KzCGSIjoG1gyHHlTdSsyyHBl2soevaRMXfDB77AXdClGppl2IaqIEkFyXLePMrSIk1DU7EBJ
A5akkdkhaf/gF/BOIhDAhF5fpjNQs3VElTpg21AHENuD9ZIYsSltuZshaL7OYXmqaVzmS7csR7HA
lmREG7/pVfPW6vLY+HJZFSXAT9aA7zfY+sUlHeQl4dQgZ22e+c5M5lPIl68eH71PXNQ5BeNyDR5A
m7VdUN6xQjGURYqBueu42awrth36GK5cbgGHmUDSk5mHcO0NcAbjwO9i0bl5kWCESNuoOfE63qPq
srsIlo+4xplAH8BfGRL59lCJtfdtZS5OX0Vn1xnFapxmtqLNaNYGXKNdop4VD9QXTro7qLdg/5fM
ZB8ZEmejnFaeJsMhmcCfWUwClhnl3l0Tkl2jodJQfdllSIAAat11D/Ntmw4DcPuml7KI4tfaM08u
7xT6Qw1UC/dLE0SggA69PiH1KAVaCXI3N/E66XvwzwV0qaWOnLPPYqBbfZ+O8zRfF1+wVdAVedu0
8brrmnZvBA0g9ykTkDJL8DJklOwJpv84E+5m6P3+2VOvPK68Bz0O1ZrIJLxzOEjlYTRAb0CAHvm1
PfJ+ic9lAGu6Cffl7z30cmGhsVTaxQJPaAHatFX5FCKp10RjkXmNrcBT5hWOiJrSJlwIwMXOP8bM
PHI+Y0lBDwLtZADLL6rrJZ8E33tYub8qn7RpBCrtFGokkZW2OoR6Xg+17o4F7IOvY++Ti/bvcA26
nwDWqLyJUE+whFwTbyYXX91HXrtXbeJsQncBy3AA1W0A3x/+XRlkF+ILmsMdNXwEh52F62JY1D6Z
im+Nt5QHsNrEth/QcTnLXIGUlgSpj3XgVNJieohie+rgvL1ypILaugyqg9OD/tRzCWPvLlzAqDbx
2Z9xhhCnVm2ntpxOov0GOm0qjSBIqxkcZO3RJUwNNQRbXcT34yKniyE1Ysh9cDgDkPnRCaBPDUrR
nAEzTC/h5w5Wui8xIJfzUkOhw4a9pVBrrIj2xg2o01PqJeFbqKg8NyB/XUFcL5KBHv73IdKcbQ0W
KFCSsL5TIGnKGZ6KMmyP0u8JiO022TLafqvpxFA6tc2xjrsvYgQ/lZdkPHtm/AzxUr3vfNLgwmrE
xiIz6/r+AH7T3udNjH6sdi/d9KWfiXsu2yq5VEP5dUKi9zqyNUPtSLemDPw9bP5jkNuHM6HIuBe4
je9qeNLuOBt+JwJU6kCT78yv5yusUr9RvyVQBfB+LyXsxobWHaBeLDgyeJR4dPq+YykkacdOhYin
moZwI7pYHGNe+CdCIbsoJwhbTACyoMS86GSgI8hcUMmTQK9bKcNjtLTVnXCQRdi/xQgfD/CZmMBm
VxRXIPxy44wh2WD7hZpmdHxMndovJUUbTgB93fCNLgcMw7bFHBdbWNiovLL1dSa3uCwX5KdoMeZ+
BNP8/WBaW4b7ICJXauLigv0MMYUWXOUkEF/LboC9HEh0kwATVcZ9fx36KTiUfXiaPZRSnk9hk03N
ajJ03Nej8daVWwQ2Jd4g1mC865Rj/HCdZOUCAHcyWn1blpmvQejsMmfwkVdshNw7aik/D4e+qJZz
2cHJf5nkCBwKhyH67s5dcvGTBUJFuUxHzHWnoweBN4XsYxt6JryXwLa27vjN+EtwplqsIbYAsdpN
MNb1XOwlURm+QkI0JzpjGBJ95pI6uacspsyId08lVHDX94fb8IVRYY63XKcDeBtHKFz0Bcw6eRl3
JJZsjS7tYejU8hwsu7lxEZ7doZTpgsLdU+LRvb79Sytkgzp9NK2WWWyGqumuqgzVHw9lVx0qU5pL
N/YxpoAgwvc0JOtlFGbVjOB6hzC50hC8eVP4ynVUf0rs81K0HtjJgVyDdRmsMJBXK+hf2R7a2nrb
JXjDIQS0zkPWfvOgw+Vd8dR345y7bTfc8Qq8LalB/wQlLFlFFEhDZeIw7ybaoDcBq193jlhPmj7U
NwwG4o7PpWzq3PgxTPtMWZ6SdsC1it2hqybv2HWVWQ3+Mj6jEP9CfDSDeb+04YuYtVqbyak370+h
7qywmLLgbMYuPkhZPBZRjx2hoDIbbhRQHvb2KJvmFezBTIeif4KQucLEUvnprAxEVaTBbeDWrd5z
Udwjv0JfkBzTXGYoauv4wJsIoq1SvEXVEG806b6Khn/XJUOfUtflYUyiIbsV/nnnwl95kvYkgSyA
l++gPoQAbY+72kUh43iXxO/g5/t/SDqv5caRZYt+ESLgzStBCzqJsqMXRMsVgIIHCu7rz6JOxL08
rZ4ZtZoECpk7915Z06/SvwVrSbz6NqKFrJe6dJ4NU/unuzxqXL8MwZfnu9grxMaUPAL+Sii/T77N
JCv3XpF1azETVsDdHTw1SFfjUrevTZxND3ywVw/GymvB3OncTDSEf/+Q4U6AUXgtJkd/s+fmKW/c
9K3IxB6PoB9lse5HnQyKzThPQNNdZ7g4MzZobM9f5Bz0y5gLmuQM2iPzklO7aMaVCVoSZUPfrzOV
zu+WQRO0pKMT9QQNUK3Zw1bIPOKPbE81W2ef29Ll+G8Da2fHeXfNk6XbZy5RhRhp+phas9ikhS7f
+25eBXZy61lAiqlmSfaBN3nfjZNmG1k58xYT/LM9zvV5WMp0S+pZC7PC8R4Ga/AfnKrMcHjw72v3
bQBD2TZXu4Km6mNCH4heHDyuq7PW/GZZfEzczNx6Qe88xgOWUVZK06Al0or+Xro+HvaenxywJceP
S1Mey/t/w1A/4hN+T5gm7pcJAcAZdOLhalpIRWXTiug5WaK6oXpy8uo6Ihf+DbGQWWrSiJk8mYqQ
LFGlAxIIoYwM3U7WXRqypWB4Eoka7lnYMJfqUDJ3ejVbhYmkFVZo4Ghb58ornhvNvSeAujf8x+rU
6L6+ogkYxtb5yeTGlyr9QU0e2DCSu0/akszbUkg6+n7gQdIfG+B0+1kWj1Md/3ixr10H2ylus0C4
LKatIWt6X4WNwLX7R478OmGh91I89uXIunnFN54HHZd2jEap31986+7HZl38wRVsATVxpL6XwqAo
8D8YKiTXKcuzXdcs9aZLyy4clNdGo7ZMW78x00c9N26jSpe3oi+ov9tmOQm9oqhx9XzXOgD8WY/g
XrtEYxFHXyT7TJtfjKW1dwNjQaKBVsoTRDk4/h1inplGYFwnYbeOSz/d5PcaOxn6J82Mz9Zc1uyC
4AVLcUkpmNsvBg7ud58bD4FjKR+mkoaiasyZjSnZt3NPS/MtVoGVqlObaFgT0/Jk6EscNbPPi179
6mDdd1bAU7GttrbqmzOb5jcIfENYd4mx87B5H90hYcV8On8XyFG7uNLHx1hL6Ury+gCZS12whqiL
62nqgjCxrJ3Rzs9TQJq+FP30PAfVTRvs53Ye7Qc3MNRzJ921SZrwjRiDs6vaOlx6K8XyLrJT1uv0
ICX735LpQgxEPxYJT2TqsY9RG7yTo3nFJvX1/3gHjCf2GyY46c95z41sG2NyTWovuSqRhk2pF+cm
KPaKSfqrPbbHFiH5V94F+cT3E1y2L9P0jdL56RGD2xmEEY2VY8L0ZoJaXdDsea8C2i2EsbGkGGOc
xRIBD19xZhgmoTetX0tOgKhJrPmdxCv4uCB+TubLIKbqkrHh8Sysf93YFF8xDIQVSZr0QTcewWo4
T0FA2FXo7qEhPWDFg9hZ98l1iy8GT/E9VFyU3rUTgXftzSGLcE/f7hd0y+3/3jvFsu3ijjbJyS+t
OzJPbOQ/3ci6x0a4CuezLrkfPnpVOS+TkNukMZwjnmZgvUQanLuIiUPkGWqG95Dh9wk1l/fEQwU+
YnsYCGT5/UZO47IhtO1u8ix3DvVsorMKH0Wy4fFW4Su6f1WN+VdXdlDl8TRByFr8t4R/dQVKu6W+
tGEDSDJmWqcZ50Dzpje+lQSe5etLCxQ47rYJ8cmd3SIbSFOla3QFY8e76zxhsC6P7R1OrBS4DGO2
9TDRtOUQu2N26uKSS8cgX0jk3Jnb4ssdNI2IjO2c7SJ/J41b74OlU3SfjV2Ec4ug0pQepveCjdoY
16ooVfOevI5PMYodvOrmdjMy0V0VsrI2ueWIw/3dq4PSRSrhLexn/5+mTfJZG8v+LfbsR7ZZo+L+
3Sj3F4xoPArE6EbUMKGcqurH9HuxIqhTvJg+9IfETr4CJpL70lyq/TT6X4XRkHBIlP8ONtJd+Zom
I6+zupXvphcnL41LaYDAw/rvELiRnP6TjSum6XSkvkQQjYfXYFnAwnrGyeIjVuN86fDjrDDE2Eed
P9DPxvHiMOLYxOaaOYJivYHri6gI0vzs26RYWRBjdBAh6uHNMxgDMkzqj3+/yiBTHFWxMTjNuYAs
k6jvIB+WUtMeSYPJczMnF83yqHCnVqNCdI01DX5zZl1Ue0Le2BalYb32Rfvs66l+g97tnhlCgxyA
WLxxkVp3hUkFa+p8+oaRuM8WYxdGq8uD7szOs5crinzCDRUWtCc+wFdjsPXXgdQI1OqVCCrnu2yJ
GqRtYl2WPIhmGcSYUPzqFds0YqXI1f0B24VaI4l8DToRTf+bkk57dnAhbQlulVGVlZxeZOG2zImK
rUmvyBXhYfSY1FWavvYME2TWuAf1kWKfoPa2dS0usdHp3vTlvQ9okPshP1tTHz82uugfUhYilp7U
HgMhPs0iSSI3meNrqezXgjRPpGfoYauaZMiqy0jfl4agTEi00Aq8eNcTEXgOMia7gr9OEgzjgQAh
vwWyWzPV65Bm+ilBnnkm50Wgb4AqwQn83nplcIkJTD/nObHWAJoBaRK+NNLCBa1dyF3qlY+Jmepn
R1PmthXJvOP4JG6HLvv3ktvx3k0td8MHw37suSuAtYg02eRcDXsfcAAFa/uRo5jt7CoXLwRbuE2t
isd40+ycyunoVO6ac9B5hCoIX7iiGh7GoitPDOAokHG87w1C+dvYD/Zd5sy30cQnHAf2pl/YDL8M
AzO42VjHgy0jmQ7jLsmgL+eN7T8IXXcOw4QgldmBOPNz7DqaUrjkVXEbvQDagKYH+7xHhGKwsxFD
3Rx7apS4EmszhwbSgXBdjRLhhQHs/NChia5MY36WQppPVDcbh1J0Ge32lLczLljJVH+2tezWsF72
1HHwW+NyIB2mAR5S8jQ55nvRef1JjjNi0fjx90XQjG/LNOwXYgPHvxfN7jGPNXoTMZo6V36a/2cn
9mssyweVx8daq9SjMSGCTvOmznz/JS4S4OdjYnG5tXcSA67dfRYs/YpHBhNcTQuifO7SfUwNU5Vu
8UpaAGJarYjMUSOcR1d7L2P9SrA9/RbJcp2n7sOxEmtdZc5vhShxolOyw2AR8avl//rzPQ2tTSo9
TC7eKSNP2XFt2O4Nu5PB6MicInfCytSrZjk0NkB3gtbOE70QoJVhHslTvgRY6m/6ordPS+v4lF9L
s5Wd3zzp0taxwlQeY7dyW47jcLLuxXVq0sqI+0vK7wvhA3W8WxE6+A67cWK7k3O3KPgVoqrr3aSb
dddZDBXza/79qrKClcr8eEXmDtR0HzvRNLfLMbFIQVVFQIiLN55CBsuC1/YMJasuShaEaJOFyLQU
1duyyGCTWlwoKk2NU9+DEmp1z9kDcscf0a966gnK4DaKXTqujhjWxWo+hmwpTq7yPhrbZV3FvWAA
BUDJqkwZOaMEnVCjIcLKcKO/F6eX+fq+AGb9918MMRdj1YfjxO60iUe/hFxx6kRxR1SU740xs91k
ymnx8sCJlLhX25IcnZ+z9hzDD60iUKg5qS6q8syzBuHYQ8HOA2OvwbY7x1avPZq63nA1ZO6hYNaW
hYUzh/T/NeF2r35MpXVgLLR8aqWkD/Js91paTnoSy2KuGwb1K5r0CWnO1m/Y6SpklcDaeuoH1X6O
srEeAPHX884py4NS7RrXVnY2yI4dE21+sDri0krpLqQIX/2n9HPcjSkVjiXWaRvke72kPMqw8Dww
9V9OTaGfrSQVuyLGMtwRDn1I/AKIFhPoYUqzyPBQzBvvySoGHQDMzHSavvikCYNjzMQgCu2RE7A3
9JWcKYPa1F7D/XguNMP7F7jeMe58rutaranOmv8KhYmq5K5suTCi3uxh+1DU9iEogyVyvRk+ylg2
YeeDz/KGljpXm04uAuS2ovOI6qHumC00MpyMut+pksh3h5Z+7SV9niaRNjplPOACTbeaDq5hkM6L
9zdIDhrk5LnxI96jn75iF8hk2Feh13vlOO921o2E9LGwcidwbJJxDokFgjmCEnBx4+EMGUetitl7
+nt0sA+B2Zpw1ga9VGSVJnJfMzO4jctgT+o4WRdIsJfZNp4N0avD31dxa75lHPUnorkocY2Q7///
1ew+G1NrPgQ+XsW57+VuEV5884FhDQmL15RVJ99K2vxp/RQxlSnXTGzKB85sFQ4zc2+rK3fqPqNK
ytNoeAVWNT4rlcbDwfPVSTE3fyWgk5wCSchI8xg9NgU4kMrDXmj3TPqCjHtCSpZBkV/ejCj4SFH1
Z6vmMXJiu3pojOhP3oTeX52S3mbiXTmvcWC9SsNiA56JB6jhfV3KkzcG7mWYKv1aUh9fa+m5x9xJ
I9KNbJvpS/2Y56kTtlLPX3On0VcLweD/zDHFKclWQG5NyJT0P7uJv+Y2cJflWtoseMgG41aOtvmQ
N238ktU3aiJnA9UKI4aVpRdKesIv48SCivuXlcDY1LN1bmfMi/HE8fQ7lZj0AiNZ1sq3tY2vsuG/
mE9rjvPls1ncJaTyKi9W19ihHXdFuJiGdlBS0FIqp3yIeTqs08ZMLp0gzaqG4TJmUNw8t3/wvHna
mX1ar2Vlik07mfF6FLF1+ntxzNI+pbpod+Xc/AMwE++n2qJxpWPawb7N3hxBahQcQ3/6+7KZ5P5O
5sm04QneQ/FFau1tDPQxlMKbQ/9ejqfN0n+MdUmh1crDkPnFgxdP/zF8j6Oiqcqzj03BhYfw2Et7
frQRYmuXwh3Yy2XKsWLkuVfscixLaw7JfuWxu/cU3F/SAtZH3Go9Xo8lPvf12c0Y845CHdiGwVd/
LzXUhKrNuGF7r3kIkGdyXaZEmofxEufeBujiuPNnS23N2Wk2fWOYtzlfrDD26BWrMhhWS6kbH7qo
XpolUFeiql9uSSg/w++xNir4b7mqn23pnWK9b65/X7F4EzOFltnhaPtztJBD9HpTMRK3Qeal+Ny2
9jK70d8LqIf3VoxJBLsAw5sJDUV4CX5WFtngwSEIHqp+mqBJmenNLlR2Y6/2cbTqozcWL305oNei
oV+HlMkb2dt4azHFjEadFqHS9bGl21k1XT0/lcHiPy0MR1c2PfcBG4P/xGTP2qf9pLiu6n2W+NbJ
WMzhyVpwF9il+7P0A1GgVNOYLuecXNKoGAn3+asGSAorYaM+mTIdqp69w+WUM02kBpNzmZz/fvX3
UsWLONOpvAxkIrYlW1p0kFx8P8HjVr/5mkDzKEW167NE/CgpnyxFieEbwBLi+D69y+rhCLoO4d2F
MXj/6u/389jT15UcoEPgb7ol9Jh7rW28FduXz8LMGOFrpX4DV8MgQDn1c+6lYxhnJI3L0gyQFb3x
FvOupIVpnEQyjreB289d5LlsSu3AJIwnzMAca6h/PK9Y65k2rSnq/BP6HCY9XdiP0l1iVowhBCw9
w281XhLRk7CzGnAqdSGuFRtm1123DHje/RMovOxsum4adf0imN/O2qnEd7mt3VyFYGFqYFcMLbYM
xb7ZlDMAz/CTfW7kzRFJn5lKr1VIc9m0VbCcVvhL1Mm+v3TC1DfWhH0ybu1tMVTpgUQveEwNbcto
4UeCd6kgHQp7WqHMAYDo4uaSG/EzPoT6ao2cdHaLijIm03vb+0P0d2Uxnz8UCT/wnHCbla6VY5G5
/5J2DRy77gXlNussLu86fXe5WPdzIeNz4Wnmrqz4jP++C2K52jlPzREEBgqIgZgUWtVk7f++XgIm
4qPNpH3UNc49u55f2TPw7BMpicTASmsICvLsmMir3YAZuqE6KEp3l9SgloxuYKh3N2IboEr8aHSC
fcPwXyqxGfDWrGpnuAU8ETEDh1q/YwiBhCAPskxuErynIHDhCyazPfdtAJACp1ozGzt9kcCNvIsk
zVDN3mZo3zpW9y4nxvIPk659FrgrskKntRtYp9W9SwYy0LKYZ/UgYw5DYEXu4Ku7VwVKeBXWFVQ5
b3jHmxO1/WbIk6vBZlQ1f9gIvGXtHNh7AJXl6Pub0X1PO5p9TNysitpIGdUquPSL2o9Gzufe//BX
XKe2ffHjo1gOSQ9G7cPqzQdGgBw4ycZAv5xLcQyq/+xSEnBCMwlQWpJm7Y1RkY6RytjiNn3G56Xd
y5oUs8Fpk7PHp8SfhSjcxq8OblomkTPvRGJsGvFU7TxqtIX2owExhrWKznsMB/T/YfGeuuazs/AY
tzGygM+mcLXrhi+nnSPvkBrFzjc4fguxzRY8fJO+0gM2wZjQtL5HIC9yQSV7WdIX3fiP9AJw0sgI
DrEeh3qh7bDJhen4SM/uqSXy7a/yH1FI7P1nVZRrORZhMUd+/yGt/hS4ANn5+HlMb9qs+9Lbk44X
wL3Nplp7NqFX1a+D+mkx53Wi0atiUrUYV/dOfYZUFpbasutHjYoVWipVw+SqiBVkQOOycMIjtoCA
THom2zkSsML1ptfVZm68/WI0Wx4cYcrx30uWAqZmKI2VV7dbqFFhH7+xH4tJEO7Njib+mGSce/zV
rUqAK0kPebDscD2GbVEwqEPWjCEgZA7SbP2c3pPzBeQyCYaBSa5vdOcFnXm1uEW2yipANAnKp4vX
DlgMDiYtcD+YVJ9gZK6twRQrdLF/+uCDPmWdph+vAw15LnNDlz4F1IVzKlPrB/KLWBHMM6ZtyV2q
WXtXURA6g/9iTtVhrkHVaubGz1JyftxhI498+SO5WbBCXVDetmZq0pZpq9Yxx9A6qPlzTu/gTnFd
SnE2mu7fqGc7mYqXWWfSIs5i6Xc5CZWWE9+R+wKYRtjQV4qhO0iF4zwF6MY7Ws3Zfy7PtGn5wSX2
rIPyyZV1a9W0xt/zr4T+QHTvOQ+EydoQb7OYn8m4YozCX8gDHDGqC16ddTrZD36fF3hj5caZtpCV
V0pqF54P1bbjwV5q1aFutU01Y1LFFgBvYd2UcouVZSQSlT/6QxwlHumsGDkO7GqvExKak6iujHUA
phA0IC617s7AeJrc+pCy4rPAr5PFciUR6KQ4NwlgUrxtbiLv9JCom7JwGEgkBlUQ4S4sJk4sTOIR
6YidzgACxXN5FczSGa8cizKBJAJZJ60EwJXA+ihrjc9jOqepOGXaEnVJsPd0pGlnebRxk3suJDbF
EVkGYsckc18XyaHiAWOPe6Z60Z16aLRQLbL5laEx4cAeIGrNPkQt4v8091+dPw/BuCsb8wGaYOmu
0rgANxmHnWhXmpP8Vl2M7YodcIWHhS7nLVOc1M4Zj2G7wuj4hF4htHzTptT2xoTe1Hdb4XhRbhXg
NbB8JNhGubXwC0OVIiXaZKzY47tSj72lwPTUcl+STbFhajA8uLhymxEMAmdHfnJhJ02cG7BVxC5l
lKVrNWOU4Qi/7zvXtbU//Tc5/6q2/ByX/BAAmvXMhbNlcH9FPG+HYlwrcM7cgldGnGFa/yAW4Uoz
dkFTE9t7mxfNXgXJsFVtBfb2g8XYK3OwGQfV1zT1Abx0wREH6tY2xQfqRigsl5PJ6YdQJt12yJpq
3auYYRd6XcNJzGWbQm4LkL6HYO2Z7aYu288AkXY/LO1pxCrhqTLMKxOVl+FLhwcH/NnKN7tNAoTO
qnDnaP7Gi9t96ZQblnSvLbP4HDmB8H7vOpGEg0W+1ta2CSoOZzEskfcZVBy3ytqus5PmtfuAMbVW
Lw+iak5GBuWtHB4KrHbc/qfUcB6sRF+3ZrXVJmO9lBOalncpPP0ntyGwZU9ioHaOE+Qac7XEMnTi
4CiHea8s81XKdud6GKIh2yxnv/F/Rz3YeRPj087fTa6zMwYYj+RcVwoIXXzHNZqO8WBzEzWghJeq
/G35ibH7r0pHPIli/K0ne8MpRHZXZZ+kleFM9neHT2lGlghui4FxNUkL5rWgoBtuYo99hPGhRQJk
G9e6YuEOm4yZRmv/KS/nVGQ8APFxn7IE3W+HaP4RRYEC89k8ZnH+6qYp5RTnl5HuDKuPYohmWYoA
UMhgVSRYpF3OaQ3vllcdmjr9shPrtEBsTpILMOHQT0ac1/kzC+3XjpKHUja7TNdOlRkzlm4RVWEv
Vy3nkyXdiMP30QtgHtPiCVNuULZ+6AWj2dC3tea/Dnr7D6+grJhbgDeOtV8IUKe6bjeOJ7bO7D72
Y7Z2lmmfW9NWt53NnNSXztdQMXwdUl4TlvO3Y/Zg+35ni2DUkO/SIjjLtAcQ6WxHr7m6SfBUZ9UW
Oum1d9D542Kt+TejNvcx7l72TBQ4F1pCg6xjaLwXfSbEXV0KyK+4tFcea3BzLTuZBEjGGF/u7N0m
AOJNPW1UwE0D5G9gIDA/jYvxH0gntt+M9rVJrYR/nlBJxJusKA95peiBanPam8x4dkZ3FKp2N0NK
QVswaVsb4pKgUHbawo8LjDeY13E9gjVivJF5Kzhi2HCw3tafUIAPKGkbh6wBESvTWba105uruG22
DkhUx4nvTZ0MiYmfRQYROf906d6VjNd1HUS1+QJCAxxQgkhebprCe2M1767kDmp5otTqtTQpbYR+
aLV0K5pkyy7Bbde15BhyxtLD1S3FbcJBo7xqLzXvEcMwJukUJ2+3BVgUtujCpi6gT5UfvRNgf9ay
39aOedAG+7EmKyXPsAhXwEcvcVJF/XDL/fTWeeooJN4fwQOPbD0Wq4Q85NCnZ12JJ9vG18LzXHW9
TQzH/8kzyhADlWxVBBIVE8+Gnem/k1e/iAVwuWrr+dBhV1lDhP03DnzKC/Mv5msevjJFyuKW+mU0
KxMxqwxFQoUUQ67a9aJezRrEeIYLGAgtitDkDqT3+hXDxeTsedWxWJpLETffkhhACMLwKrX0sZ4q
hyS39SpwI6iyufNfsFvNyL6lEa9k14uQJWuRPfILnD3flV09Fbi2VyMTPTFpBz+Z6o3V1LQj3QpJ
ih9kzuklUsbettfdE92/butfPKX/4r0C45cYwAumnNNrDmPdPBo9JoZKf1eBeInb8l2f/Kc7CskY
MG5xvUwaB1RPHH89zdi0Kuea5ZCklypjF7lXnnxsiyEswxR3PDo9O4lEK7/xkovwtUP+unu+vg1X
srs8jQIqoXVqkNSZOyaPxYz+2wLK1Z2CNc+KxjMxk5C71pnzPnR9VqH5HdGd3NuVBI2Y8hvImWwY
wCJtwzcdySoB63Pxm5qVNZLZqvg+Lb/btp9egcddS+TatLJlrbPcTINKC7srAFzW/9a4G9BIKIDs
SWQRo7gJlG1txA6e5IFCd2zf3fzFG9jFSrCXA4/n0ZjU4HFH3YJKrZi4+m+BkBqGwXZeGe1pro0M
KjA8zp7qCwuH5OiJmcPpzLPgfMIRZISyaXRzF5QF5fwcuGCaJh6V8bS2cvl6HyVbi26smQj/N6GC
g1Ue3nP+sPr+M5hieXBGOmVnzH7SBCKjXAZWY58YqGusEsg+SuSXlVceJo9Kd16cf/rcHiy9vf4N
4lJMdvXiGJiRmeGnH53FvgKszHQQo/E6t/O5aMEMpm5KpeFmyXoaWWQAONUsHStctP6zwpsf29/u
dPT79EXG4vr3XzAxzleg9W1RRJVb/FNivDXzfKoym84QqS4VYEWByN/n1Xh20tZ/1+J22yHUr1AT
ro3u/NZK/scxt1f5dMC4QYkVO0cSLx6a7LBrrfF9YusAmq3x7BH24R/PPgMr+0VNHhYyM7eA8NuU
bpq7r6opjCmSQhvRLtSl8VWa4vmu18HxNuxtyrBW9e13MzoAKzGAH6CqMfizjr4xP5rlsz71y0pP
oaRX/pce0+vmwQNQv7fcmwgbE7uAko1FqC8iTxHdIS0PrJKxqIvHYNShyLDF4ToPRN0HdWuGGiJB
wM5esnzMWM+ZIgqZttzYNXpJg87bZ8XBrmJKg/lNY71smE8mgEw9OTsA+6lE8nVsxEglOP8KvfwZ
5piFNsX0W7mf9R2/NzqOWrdW/+3ZWxftrWb80cnsha0R/H2t+kNidsYpgKlXtzRMZAlPAc/6nHMP
Xba/ZBWehEArRJRfPZehpspZD2ll9UaKKK0wgGAQCUDuLmQsMGfpg7xUVvnI8KlZpZb9ITKugbpz
w2FisOhotgNFeT1ICuWYA6BAxw+1kVrPGtW/rPrR83pc8QQm4EoqeNWQvWN8Qrp+jqrCaY4zAwsf
6n6oGd3E5o9qPRsGQWT1CtDYWbPwlqiHvZK1lW9RXWjEHR7rpWWtMrN5qwOKN0j+hPfjahfn87/C
cV6Ym5MeGr6oQ1gg89kyC6braQCil8Gnrv/oCfh3fCrWNtYcsEDsKhzzZOYHI3rT2LTqTfXPL93X
nuwy7I5hb81UFtg+sxUg76uycWsVz17bbfLH1CF+17Be3TaSgoPxucqS/4ZUvQb249DxxHSLdykF
/pCBpXGBk1FOlQWEjw5DEjBsxtMPnuagiXTN7g56bnoj0lJ0dnRlMuOM51tPP/UNsEJiPdf6/v+D
JdnjAii/JBnPSgO8p+U/x6V/z6ykYwU6Z/IssXu4CDNQRR5U7NzzU1cDQVdmdDS1LR9JLSfJeBl9
b930+XGZMLhiAtCc6WMiWzkG6twnfhTrzcHxcRV49oPTi40h8n2qlW+BzoIg1xsPxkTiAyBBNv4z
e7IwQ3XPbJ8T6Imr1nW4bS1AcoYf3JWFVVMQtnUa9ZEW6bk0GYa0wwenJGwrJW9lzEZZ18akFNDC
spUkCTwTgYwQb++x7DYws1Wd+Hu3sR9kyR4tpdnvLWdfP3+Nvvafo+bDODzWhXaeatIdmfuUFCCV
8ZRpzstgIkBYxldMSGB0h60XM46PcV9PE4pn0zKZbck3UENY00tq6M+Zv5zMeLmRpzqxkoJcjs41
4md81PXS77vAWtc6jmJw73wYtb0fvYmvuN07HuoTbfcIZ2QkQ6TmWudpjKrupvaNVMunzJ2b9HHY
EscHDt3mBzaDmqyz4LHdpF9uymReLFB266l/davuqgcVhiK3ejeq5Y39HX3h3gqqRHIXmsW1AlCX
+2C+NaVFRj8V37YBW7xK2JOajO4OIBCRJUN7MnIGyABikEy7d9oeXGWWBU1MiTWE4gN8aoWDKmas
1F70wnhJO/V+/18q3FetgemJe6t13Cc3qLZKGa/EtTaxk3zCPv8oywxbncXuJA0PyThqaxNE2lCN
J5Ya/Wo899ui4siL1XoqaTH+/g6iIKpZ9Y8CM2XerUx7Oo8Dz6j4/j7TJD0J9qnY/XD1R/3cW9lh
FhOdR/HZUjDok/UQm3hf+37TJlQq0hgFMqe/rPDMg4Ll2YlIVqXjs1ZUXxafLNl6OIoLGhaBch5a
T3baXy1LArK5X9O+M+Q0XCrqAWbyZLRhJNPgWPrebx7TXoNNXeg/DCCioC33GtYbX2Q3N22+qDeQ
kZbf+03eUXjl+rvVUiDNA6npMqW7yj/HQZxH3/gaslSuq77BP6XoEzEKNMBiabkonMYNFBoE66K/
1lxvaVN+GoqSK84f4cRsVY+YZSynKg5QMqpj1b6nC2s0CEDhs8mS5wautdbZX/efUS/N7yCN/7Ex
/QBR6MsDpOtONCMg8bTVXBhEZRbA9JZaGwBYVSGm1VAnmF+pXTmI5bfvbVIHJgQflx1P753tRnyg
F1K3B2tgL3mqYkqrcdoOlr7mFt/h6I6WBaCHuMtydmes6tLaLuhcti754JOchhhAfGf3oVUTlxlM
xdIPLzg790vaCySVuolDXJ4nFgKFSOCi6MtdqRFCsNhvsOodh96N/Uqy/TVIk5GqNd/NidkZDLFd
64H112pGJ7Y1hRAj3nEvIASW6t3y8t/JIfRgkA8Oe8D0hLxnVocEU0itdxwwzzKjO5nudDL/R9h7
LUdubNG2X4SITCABJF7LW7LozQuC3VLDe4+vPwPcce/Zu3VC/SAGKXWI1VVAYpk5x4x9/LyW/WCF
zI4BszroGfh8UpNQjN5p71Nm7D3umrJD+2bkEE6qhSheanERCSnknCrAUkp98XtwOYlgvFYO2Bxa
SlkSmVLQlCuv4lMgymld1h06RLOkdxknYzP1tBzj4P+o1ZhtmQVE0sm3Ra7G9Whn9nb22Hyoau4Y
mKJzU/TYaxnUDVZ0NzgmRxocb+uV3rCzinNuNyA6zGvQJDdYsF9m0JPZg4pvE3ziIlcrX5H5adgI
CAZ0D4OFXzMT4FYoUbSb/ggy46HoOIpypsxI2rKyVYyt792o7Ddto/J1DRnd4D3Gi3uX6fg2dJCb
Yrti1KWek1SLfRcNeteIeUFr0F5NY//SucqEhS2rrcuK+WwtLgjbcI5FkfmnLhN6H2T9XTiX9j6s
eJgsWauglfxdybxv7WVHrA00SKlg6M86EPlhG+1thMQCkv25qT6nZHEm9NQHXslvMjLjSKrWORjh
mnNkD4xOPudC/Og9RRajwZ+R0wFcirmtWoo6FboPWvpiLWaTJJZYnks1Am2YcD2NPepyhp2j6RAk
4QR/xyxYV7rAcR0w1xPeeGd7LLMtthwefzZxmi9/pHGrENpSYmW++7fU76z4eXGv8GGMtRB9tDYy
tc+svMFbCUHWVdmn0/iv6HCx8AbzPqJB308pGRteqFG5lTXqvfDe8tAfdC2dVanRTLC9Kx+ZXJnb
rpn+bnOAYSG7Z8G0l7c1XfelHlaprOCZGyMvLf6F1u1U5fkB9i+5IHg2VrnDc7cZt9M4oKAHFLIy
y+iXyPBpVPmLNdknqm16cVUVW3++i33T2LfGdGpgzR/iZHoNoK6sxuTUdxQ+eUjTZTTlI7pSZG24
zKoFSizs4aXGCcUToqdsWQAL1NV4G519YibHwKTxMmyPt5tWNMeTE0JzCVmlIg6npMpzIjIKXEd9
7h88ZaLCT98GBPt4R+Sbw/5YwTfwAqJRrAnQTAE7gPUgKhc10qWobliZPk1RM2xsvADu6Bzz0r8w
FbpKdNrl7Abrm9NH5JFlyVfrTydThGfHCneZYJ9vNQ8Fnjbf0pdqsf7wy2W/TBGYu9ndInd1oHpr
m6GSqNudwxPRSjgqq/GUMk7o78O+aVZ2ArAQBRprktM4uDVaMGw9IaE2sXTesdX/0FH7i/Lww4vi
H/gJ1jYmxShibRGxHuthKve5+Mvl77b2g/TUdYj98rnEXM+oTZh4jDJUi24H1cbG9Dkg/4AMcKtQ
na7beb0Izjbf/zWS8idDtWqF8TJo2YDVAQv2DEgjqkhn48DWmgWRckGEGwtB5rw8nHI34FiSL2hH
fwjS8zZBZB2dOv7SgYgZwH2kaX2QVX7xjXkrjPoZQdleUSf2Y3OtLGtDDNlbnHRvqq42JAmUeFnp
zWm30TGPT3WKvTcfY4Bw8SljiMhtMHySWLL3cQ2YiqFSN2C7LUK10mzp130W4jDCZ7SibfACzLrO
U5ZHzsp2N3hCxQqgNlMBbhXZ1E/mTFpSNwMn0jbZB+Nwa5o9oMmZP54eiz55SvLsRZmIE43lDRyW
+CaevzAKSClJoq90lmyB0XTitIwfyAN7aFvz1VfzQdvVbZYlmVrmpUwEFzC5CCsGRTQB8coZ+F9K
0b5Ozk+zh91dt+5zU4YIclL2LcozoFRYZ597zgcu6DNThaN+6fPovixGHqvBdG3J323SJ8h9IX+1
9LEZulPV+meGRSgXXr0kpDzAa2NH7qs9fJZzdG85xdlQ1XOZ5xczwMJddjtjmHkzBuhNLvkcyuo+
YfvQ+8WMYmrD206aaZGho5ltY3trxMiinKIWroe7bNOMSt+oIrjH2xAfLxGafXU/K4LMgli81uho
PVtusLi1kEaojiOfInYkfY7lsfGpUgq9Am8JI3IiF0ek/dzZTmlTh43+R6wBFsoHa0h55M4eIXOA
Clb6I1fM4uMIClbQc7dFE3NwLu5lxVZFKxt9LLs9pnON/xgXHNP5eKlgZZwqz33AqvNLVuW11dNP
cDT4vN3nuGE9xzoHdWxnHQipUis1xREmFfcLwtZL3Pcch8unCdIWrkKVvAJsY6fCAbDSnHAMuQdc
PG5JBJLxSWRWeywjlDg+lD7AcvM29reQUfUWg6e/ghF0aMqYlD+r2Umt98UUnk2LidJM/BYkao94
hJTbPwZRtQKCN27AUTAD2enAvxsN4zS4CbNnV77XBR5ok9Vk+Jk0zT1lMPFfCyM8jfTJHFjh8eTm
0ejsTTt7cWJ0gUN8AyqzQRhxe8tzQ9K7lnjjSg/thEsfFuBQ9Nr+PRGq3pqtlYB+r7JdMM2fKJ6f
szxrWOSbPzPNChEkKp+65I0ZSG1JtbPvS2BNgwq3hV+/AoJB14Zr75xjCUG9axy57/ZzXnEPBDFh
tjy6MIExH57HlWM5P7GpbhVjL+nlJKHau8ISSAOmr0ozpHVyAnMWC21rlTcrIiAmcdAkhOZLrCLK
liR4Z1j1xQ27N0ZVbfH69gytjoXlVkcl+7fOiePDGNY4A5xqg8rmHAyasKAWkX7bs2QhIRPBNONE
LOurKbHwcefmx+zrt0pdnJCNtOxSph6V8aS7FKNdTPlQnpppuukyDVeeB5qvDx8w7C0TZP95JkBn
lr/scsBxYfOpZXO5r4367Hb6zczvg4ZLaCiYPtWCewOly6no9TV19SrrcwukITqTrOKIIHmPMy5i
6WulV/LYdlORb2dISfSuzYM7Ybu2eQy5mwnB+0pY7n7QLylZY1QFyCraUnyZCJqihOA1Nxh+VZ27
0QtGKRDDiza76zA0a7fnt9jeEjbiimRlOhdOVcZetdWvHI3HpZbVO84T6n6zf+gzZw1ckQBCP3gb
u/TRM6MzYqzzHFN1hV2ykmaO3xUq19rlmkEyypAxuE6lSRMZM0LJzPRn31vYoPEAsNp2ArSYwADM
dnpyZ8dde9VdXYYPg85wBTavFV6vNaYprusiWc2IIfD5tp+waz6NaVshf17hpXKGmneg5mBsXYHv
z0Xv/QoIfOM53oUq/BLEyWFuw2Jdp/hZUsBSpsGkHH+RfwKZyxPbp674/t/I9G1K5DOuBGp2p7jO
gfmrY2exDqfsk9kGIKbhbqqtjvIej000VK8+0Yeo8pwcl645EhwpM/noEqMXCAYeQ3KGDwczjmE2
FWd7CRkIriIVwE+MTq49nfGRR+s+wVSQSgN5XgzVJ3gLi0av+uw0pAN+p+qNheD9VBs/0LzRlaBK
8t56nOmh5z0is/oaGvdniZ5o9og7+IhMmmljYu5WCdynlgkxb9w7ffIu0Z6CY+Q6cE0wwmPzI+IB
j2A8OjvpoLfoxIk4i3zCc4wippJCthJs4vgtqbgyI9N7DpySkqrd2w3P1yUlaCVV91ef69fKsSh4
IlNQSzq7tEcPmmDP6Jrmh8eanmSMTaOqh64f/2YhchUAYgD5HIwlfQAhIMvp6mATNxsn4MiNpQlQ
k3sWFQVkB24YL9v4yELNoAvDJYZmp0LgktpLmm7xkVP9j17Fs3XCDW7s8xCninYa3oe44iFjlPt0
pGMOmSOpVl+bVOwx28YrwIXptpBddKpZZg90VAcRlE9OlVrU5WmGJAg+1RDxtNZTvDF7kxS2JYkW
geGG1/6Y5wVKwbp8tNLizg981siAduLeLVZ+amwYwzYbSRTw2v9B6o+5jkuAyIBJQ4rg4lomHnAK
QhoRtjh3RcKpwlVcUoTleEynOtzNxcX2ys+xHLAUCqr1WRZH5qPsazU0XI/NcNbU5nYivw7LffCX
06HP9mHzrbzs1lUO/WaAthDvPWtpm6ynsaGMT5NHQY4ZZgNrscobq/GRa4zDwqSD4b6L1k3afvY9
j9gi4cFkKsrZorUK1kPuj8pV18ix7+qKv2ZgONXe7MVPjNPLKdMnVJMQSIDt5mO0aXsmioDNKBCl
OokoerXBPrJVNvlrplxvBnpswPPOmh72kInhb05+iBrBg5QeqKGMnQXtYjCnySkw2GkHTLxw0cQz
zdcwc/MDIEID3MkrW5kDh0SB8YOsDLbX6GxKSmG/uh8JCtw5gZutFubgTjROc21hB686pFQ7GXd7
El2Czdh2ySYbIZgF1d2Qee9tJMMNmvAmsr2tJD8IZqCeNzXS/RTL4LGx1uSbIQOR4XPkqWQb52KT
27zrviFQ4SQkIyea8CNjGH3UB3OzLRiieTnsBYotA4KHyzyRqReqn/o5peM/83DZhXb6ZEBA3kux
2HbmziC00IddJyOmTVi1VPlsMdA6R5XA9J2b6TapGlxwsTMcOpdrIXKLmq5P/Uj6od9qS5U0g0m4
VSGraeHHFxZ/hR4eKOC9rRXYf9X5nG/zPsAfEspHM1TToW24DTCmQDXuOuTwqkRhl870NzqAKFff
57JkOzwsOVsUd6zmTqXOjDse7uV68iaYaUtv50/3Kme9HLPUOVEPkBHRghc2EaG5WfTcKwYYyOCJ
rqtDuQnawF1lsme1KkGVmcaR0mo1QuFZuU2bvyFV7BitQonqQ4Xwrw3Rvkzzdgg/RqTmp0QC/KXe
XsduSUiTNxNH7mZMMZKUjsOzvkhAk2tbTR9RWmQr5k7jNhQT1papODvGppV1uM/Tjks4sP0tiL4Y
LlaYvuCQY8NhJcEeRXx3GTWICqSJfrxtSxhKAD3oI1qMPSxo65uT2fOqlKa1r7A4H40G4mvFsvBF
V/Oud807Y06zX5xMO7g66ovIdki5eTVc/Tz5GdUdo6OQP22aBQNtc2TX4wXWf35E7pPhC4IwCJzq
mpGk+phWNxXU03tQ6XfP+mjGXxUQ0st/iKZJ9Y5f38Dn+6ykQCvO0/jSVyG5CK1gpJwUelu6bXQm
93BEchBBw/aL6tV0s4cg7EkZ4/+1lmVFwuPyBR19egwT6GPYb1fIw50XVkflFj5WfWX9zZCusrkU
ivmUw+u99LOybyY+ZGBTybsg+NloZufikii0S1M5rnH8WpfvL3Psxkhli13uq6epIUUW+go6s2p+
a2b6xIEE+2eDcYNT6e7LuyHUrn82S8Fo+y22Xz1PgKESMF2D//fgynsf38RDN3hH0LrTXe2DvSIZ
iIIMgX7vmC9G7fqH7x8Ty6z2oHs5D7tZHYXkIWNaANqp1Ft3F9tNdZicVDIeta9iSqpj4ZTjtfcJ
Bczbrrzk0wCeTXlHVEPoVrG3fLTJ2YPp6C5tAbvqeGUrQRCYBv/p8jhgZEgVPkiLuKYlUM2urP6M
9tjmdMs/mgp0DUCS7k7O6sFTtnENckxwxTgmV9kMC4wxkOwctLh6hQ8ewfLfQx8KSpKkYlPGfbnJ
iJpaNaEOnkt/fKrmJv+aBEL5XmNKMutivhPQqE9MTXv2X0sungV1II8VpSLGji/LcG8qzqqHtJyf
peNALeh4WuNhkDy46jHe2pA5d4WJ7GY0QqR2I+yQwmQM0Vkp9V7s7hBVFfexF/dkgceQzzQjcq/K
vPtu4ReyMsG+WqBs8lrX24MQeyxU26CX0ygyy7HaJLWFzgz5+hbnQMFCfEwg/AfqZ2cU2Z1l+und
8P9/F2SNd6To+M+/t6x0PuYOR6RbjOk5zbB0WyJt3gZmmols4788tsM9qbpWrM8JSJgtx/oCl6m7
w+wgLwGDmz4WiB+2Q9XC5vbnCPhGqPae0+0nh1iRGCzNFIfjkdaHu5HBAE9+RGwLb3QApvMiQx5r
I2vyLDTftI+gNGJ7TfcZresma2+YVsojd71ADPNc+W1xU03JwGnhBAfx8xgQBj05EXDjgr9M6RUP
ogY2quwRrWlR8mfItjNB0m4Nuqhr1jKl9UZmrcry2WcP/ildbFJjdBcnDf+9CIHFd0ST+uM47Vzy
5u8GEDKBEZ9iHjRn2/uqwhFAd2tHzz5TQoUEhW3VkG/8bkZgPL7ZsuBMd0Z/50FbYl4k83sI4Nuw
FgTritS94gGO1pac8bklGWxXGBAVAyC+TRzn7zBIzzgQp4NrZcOrHqFSlZOaQB7Pw6ttGx+gYWHc
Ee14hFJWbzT9wMtUEMMonfbNGyS5m4ia9zrxs7clFjFRyBnFqNaWXdurKobNkigPh4npHUrPerAX
u4uZFvk+6Ok+GrI31zXLCCwJE4yMIdjG/Ktz34A4jCf4jXFvTBfXZ4sj/WnDTig4mRXr9SFtj61V
xbvvjycZf2bWGN7MKLs1BQFwZmoQbxA44sni0NgYdVLcwuEauEjSQKBV+D7gOU0UpQc298F8mYh5
3g8k7n2Y46uH8ekp71ijBHiTD6NikuKSk71hgI9pcPDvmzHpd35ueOjvNOiGIW22XWCju+qM7MGs
h/OI4pl2JGcn6LtXxeNojF4C+HGPxPuNYJXNL+oi40VGvD5X1sdYCGM/qlTz8dDO+NNnVW7AZEo2
5P+fAVQQ2BPYWp+bcPFmluaTcJGzzKQKAnjCO9oRfUqE3ny0PJSHaMfk5A/4ftEbeUCkDwRgvnh4
zvfCGd0zc4N+VyfU3yW2jFRb3tomd2JWTXR1VP7u94n1ZE8JFjMDp6vvmdml0mV+IeN1LsOt3QPg
be/NF9rCJr3MjjXuA6P3TrlWHi70vIXEMIw32y/xVDgOrD5aZESRhJc2nC1LG1sjyHoYMG8g/5hy
NlT5xgwqBKRIgcKR55rtmVtbMGrw2VIjqZmKu6Qyn9DXJ/tv01OZo9ZRHjOrxe/bt25zH4LiKkzy
IBczU2hN9b4nGAOjLTHrQ8kqs51dlPiKS6AgMhidVrm38TOzVXVuC9lz58ieN7dlBkCAsQFuK4x5
9JQn05ntC1wVl+a6Yhe9uJGcLrnPi9g9jBMT8bmj/FRpfYTCVwMhrRlgoEQWB9dZpmkZaqGe6EZ2
2kmxHRbGgkkztnZc6Z2+f0TFdKzhTT7Ydjle3Kzqr7kgD5UB5BqRpx+I9m3q7ekalNXyrvnigj0n
3VVmgfpBk/RotkhgjJzljZrCAUcxnzBO336fhl1/xiWxBeoTvhYFBJksgJnTRVbwao7GLy5EXugi
kwiCdLiA5RK7idneg4/kEbzRJF8JCjpWk9j7IwruOnWTpzG6H0QB8jt1kWcyxawumdPne0igdA0N
GDgQ+xA8wSI+Sj8Nruyun5qAy8pMxonM2nw4phQ6iBUt5hgLb4qGZ6dti5NoAPM6K4L9vC5N1i1K
XnDNXfYqOhsZ9NDurNpmrCTr8YQ13Nixsb73F1MXozprx7r01zdjqauaQ80gSthh8qZJdTDGebq6
BYGzRoAvZAx3HG6XqFyw09XI66NLKjr/Bcy8+wiv2C4D72kQPMIyszQfe2e6L4HR8Yhimt0VUMm0
txOkjmx6ge2yargm4gJwXt1+mbVb3BtWe5hD3q5+/hGQbX52NL78frKcY9QF+3q5ycNJRwzYGveg
IAbfMn0E+Hqe2FPdVXBzaUUNdQIn9piW1EPGQGtp94zD06QdnnPPAp0Ufc2NaN4QVKLz7ACwZS5O
H/JLp3U0ngtsxwhe0nbft4wU1Ljj72Vdv9k0+Ih9Hrso8XNX4buTUXj9/i5SfHiMOZy4jF5aFeVn
wTBkg6Qk+6T+f2OgdJnY9LWTgsNnVwjeeia1HLVBAtlgpY05OY1QPJ66vHG50lOGsuit2xx6K4Ob
uyqtax4PkwfrBvJzMKr2riu1eTcqkN4+2bArj5yCp5BDfe5qNhA2OKqWIe3KIVLk0WkmHCt5B0Ko
yTqY4hIjROxnX2RYXDL/a2DSXXgt9BI3yEnxWdQxUYgSdzjHhs0voMvVyxekvymUiN7BAMKPYEWI
U5lntUf9AgU0Lb7+c54uh2obFOMx50ReVRG8Nxt35LYjEu0J9waUCCt6zWzDZjlhHRRLvI0zqeA0
eXEM/FDfdVZSXIqiRWyCEIUpbQVYZ5GyeMXffuLZe2vu9Ub3DRBVSYxMlFXPOdN6SP8WpS9UA+TB
hPF+f5HKx7w9aRbJTt5fSn9iVMbS82Mu2VnVnbSI6kUehavmY+ps8TEho1u7aHjTuoTrG38/EGN7
PyDsu6Uh+c25Hpp38IKv0RTHX0qHe6dO9ovi6VHDMyA5B1k41Nen75/mxR05RsXz908wqIHGNy9l
XQ+rum4qWuk8Y09Zsm0M8+q5i3MOYxe/WMhM5oEUZpaEC2LK8JaaKUjlNVNhtKOCSlDTkY+bFuW5
V735UjNdVkxOL17ozNchTsS1Sh29Rk3RbhgrJSzzSVO2Q3HrIq3+JuBnQyOL+fPBc4zpK+4YrzLW
2SG6wY9bjT572brmTVi+5EgiziPCfSxVNfJwsz5/fwfukiIhGoHX8u+JAymsDweq3S+Ue4Yyf2He
+ckC1L/x2PJPfqj9ay7bNwB6YiFFEXg5hC2L3cLegkWL74EZuMd5aJ6n5SeNEGDlqabfiwW1JJL5
L8aAxattTotTInQOsRslb2kJygjQSXWn2vAFyCXNJxGX69FQ7ruekhfKauxcyFIiJYyHSQqWBjGa
xcxTvAz2AT6Etcxo/LMO0+4xHPof9iJqjlRto2VMxPn7S7J8Z6hFIoR0emt5LczlmVWFazb2wc6F
9VKnRrSZZmEfvnn7RlzGmwyB+yGNiWWaxuroQ9xkc+hxA2WZfcAnIi/fDYRs2S8lZVXA/59rh8c0
iaDtJOKL1dvj4wQ+RLQ4GpsMLJWI2ockbZNDrON4L3wSsdOx+MptRKITxI4HHdlvA8vAlRxt9TFO
6SZpI6gnfiFPlWn1GzKN7I9R5gjShu5BTtK+67kOWGnofhm4dTvMHMG910zBNXbI3mYXeP/9JdP0
/07sMfLsjb8Tkka3Zi67B6h11abV8p4r8EKhOt2JKmG6R4LMD8GiW6TM6ZIE+uN3aZq3LvAHIleM
GZaVIcwTOpJsof8z6c+mD7erj38Idfgt7NFEPOY6QpLoQBqpa7u/BaQ5Q96nXUIYuevL9jCVWX/z
lsugG9vHXqTto9H53d6I9JFE5k/47Ae3SftjlOfJmXX6Q7o0eoQvShZifGz/98eCAE4a+PKvvDy5
lae+yqHyNrYzOWdVJ959ptl9wi22j2POdr/1ygQjSJBcv78TnUfxHdncolbVn4w5pr3I44tH7/dI
gfmz5qG6j4rO20C4AGIou2cffT3wq1zffBemWAhlcZ0ZLwl6yozT28ibwV9rdW7byHrp0aBtTbZ5
khPimseltUnHWG/+/e39PdFDWcqSrlRUmwrqh1hC+f4rCmuoZz+MbWAG0Ab1wVbdyfPkLwYCBrYP
HI3//tvM38Oh+HWuJYgapD52COv9LRyqwzpMA0EMWo6f5Cf8+pWtk/ZnUWFhiiDfP06DF+5D1X6W
LQJk24J5OfXbuiqDN7YSgb7NrHVPZSWtY6TSn2WSolEIUu8Y2yTsmF5lP5TzmCyVxh+CrZzf8wmV
5bradh0oMKblCue34KYhzgaX1UC/Jmj6MvDmnOicQ6LYbhTFgHdSz6K75/OyjB3vnQXVtXybiqK7
Tuzw5piHXDaqep1BLsBRUBs75dhyS1fuI3K5TamwP0jBrTYlgUbbKg1xwak+OSqQfEE4Rns3rH6J
hl2IjUh4PbSGuSa9mwlqw7OncNTMIIFEsrhqzsZcesTbNR6KLOuiTNd/dax6mxaEE2fMfi0GNFuq
yJ03+AMDV3yWXbXUySUU5xLLKz2CsHdZI3zWJvFVSXtnhiFR8eZU7oYYzmtd4NcUXkpYQtVjzJdY
5//9akGZ/VuSkLIYIbMR17ayhJC/B2omEtSRtDB6WI68s/jC6CnwGJV00W7EpYczlRK1g4V3bwKJ
O4h2oj7BmpTlukEJmG+YPFWPLmlae7+s2DWmrAb7ip60qTj4ynHqby1oc9QgCC6DdH6rXWLoc2IE
Nl3OggVsrnOitG2vTNr0cyBjJsyoSR2Aw5ini/uubfOjXdfRHmWh99I05RO4qu5nin7SZDiW3DVz
LN9RQUcYLqv0h4mIzgSt0tvLFMFvjOs0MWbQoXlu+oxd9RKQ5+E020q4wzcsgPdmG1grxi601Y0v
HmNpy/sRzQXpt6FuYA0W4gx4GZIrubgnPZfGqbemACoO48Rh0Ky+DO2dHKMTx2yIBtwE2bIgI69r
GzXWvIH4UD/ivas3MwYJyxcSlHnW3qWtiQomkqgaMLWmxc0UzSXUUfkiO18+trWzZtynj72FXgjT
xT07u+jFqozqaJphygTvxDxn3JOZQ/0TWsMBUojaDgHrCc8QJc99TIABZ8ZTZI1IKUSoyB7gO+RJ
3T1PYr2iiTgYWudncGrt+d+vMPV7VJVyyFqX0uHgE56tvpMC/+v4Ky1LdgjOIUhn4hk2sfxu+LYN
XC8aDBy73VAfLEC4GAMJPExA2q5aWrRt3FX+urMC964w7GsEsy6asvdgRgiu5y9QGtOSFRS52WHE
vn6ZWmMDM4c9BMEweSv8+5Fkkkyo7mJEb5b0vRsOe6urPN4wsVjlIWmFKjI/mxhghXuCivNu2NC8
e+0xfIEUz/o4CP8QhG0vZ1iRTkGRL8G8rsn7sYTkEnEoAK9r8Vv6qSCvB/owakWvAgIaKG86GUOP
R0m5xnoIhndPIlPxw27AsgrezkJLeIdU9uzAbr64vNWHSnYDc/P+LUyDCY2dUHdIeOONIMAKDKH5
d4t/ABIlYIxxY4d8zHYzlc+9cxKW84qhw8Ayz5MnEvIl3jDKlDswYAao15s/g1WK0/IhFtzshsSt
VoVu+oVJEapUQrxClbiPQfSBUc45+p4XYcmV8V2iwtMoVP4rlp3eGKy8/hCi+332//6+WRZB21xG
Lm/bb0UKjWosfT8psKCwk+d8anAwB8Vn1SwJWEsLYA+Zf0ylOJuc81carVPxNQB4T1DPxHrtQC1h
DqnzF27Yv4v4I6aINUP7FTmFuR76Xd7lUBRaqVfMTPHEur63Ll1tbjRpQSdnwEnTiGnmDbN9xCPY
mr3uw64bdNgFuU1TT5aZ5AVSSH9GzhJFgXEsjWgl6pZjDuTRdpI9Nv4eMJXP5IDtnJXtvcgz977U
yxLK+VHEVneRZrqxFBtBIZz8lZbjZiSyvPmWhK2WXzAONY9dH92VtO7rf79f5e/5XtQpHPOm9ATK
KgAnS7H4X/drgtBRqCEo10pE/WXs3ehYJ/il28Q751WEfU6FGbtr0KKAeM9FMA2XrnW/0iKG5R65
9YNM62jtFwn7RuwSkLsH54B6+I85j/+vV0pA2lKwAomluPrfV8qOgHUHVlFcAuEI/CZkLBWuMy+W
z75bfg3sRi5dFbtbZhvWFjfusSaG5t6bxZOTO922GPqUcU78ifGUbU6XsSmufOsP5d8/imveT22a
nH/asoVylrDK/3o//Qyrmt82xTqaQSoJm1CgxDU5phqyNEOcEOsyw8f1h09xqfL+925h0mabmnqT
f6T52ylT5q2qJ3gZ/K5q789FSF/K8AMSSqcIz4Ehq3Zmn5awWADB5fNkHtVof0CzAvfaGCazC0yb
f3hR/zz6FEwrz7N5RUq46rfyro+LujYnwBqx0x47t+quCdD8Y8BwaDsRK3IIZTceyzRukb+q4zB1
L394Bf8ojh2OX8+Rtm1aWhPp+r8fRtsKGJnMJ9dpjOXRg3yNrc2H6MGvUkiq9oWyGX0m/ZEBCo/N
cHyj3zz0DnEvpItZf7jZ7OVj+O1j8rguhHZc15Pa/e1m0x2KGDONyFMJu2vo9NU+T7oYn1bqfqQ1
YHykMEeRR9mVMegz7EL5BgYWenms7GtizO4JkOubk/XpkR5GMopIwp1DqozDsvwMmyFkn+dBALYb
2W1bGfm3sX+Vdjgk9NqWdaTgg3XHItT2H1s7N37p6to2Knwlvu19NkfwFUuCDQ2YAVM5Ti/j0L2X
y4jz+4vngn3JHJuUa3iGj7VuvG08h7eUycGdRYzWKhdj9D5bSB6NphvO3yP37y9G1P6tdOYfBqsJ
Ln/4nP950zmSkobnLO0QXdBvl7+dWBHOJoQKQT7kS9bk1hqt5lUjCjoCdJ83OLD7lVmV3qUg7dyf
xuzJXNbKOswZkrzTQ4TKrwC5aXnVXfLj31+f9c/b05GONjXMLUu7PNb+9zo08hKS1UxLUOEuuGq3
eJhF023DsYIfO3YsJNo82NSR/oupVbfTS7D30NRIRJbgobG0+63TUZvorPfvi2Ax3VO+f3+BRo3i
dxLF4fvHtniNQCZaJvJ9oruDx0B/1JnF82iEPgd7zTtGJZO6TM3RnSvcM8WJvmN6+IdLXf6jDXYc
y5SagFRJm6d/rwMd2iXBHCJimZWdOCDie8evvOsAyTm+TfiyDn5QkGze+HfQsI7EKDVna/ljo5y/
MPC+Y2mhpx3Thz98Fv8sUKnIhOs4qCUVTv7fslRBMEAtwH2+7tgmXA2j8YCmo0O2SLfh7jS3RqjG
C7fkfPT+D2dn2ts2sm3RX0SAU7HIr5YoUbPkKU6+EOn0bc7zzF//FpXGezd2EAMPfS5hO0GuZEnF
qnP2Xhug1bqi5dnmX9UMVhDhJeUxnKf52A2qcUZNkwPFjMxVbdnmCZSROC1jezph0t/k7PSzvAdq
NI/f4q6fXQsLKG2USDyOjcS6CpR4DQ4EdoyEnNoycfvzc/3Nzd0SwmAHZQiDzLj36aJVbZoNU5Zo
JXVrRQQejepWR5emS+WCzHszdrXzGFbQPtE5HsZQCQHKvCWZse6isjkSs2ach7HFG5EhdEHAQjqr
FtmXPz9M/eNLIgkQV9mMSR4tu71fPx5ZiGCJd+USH4+RhL0D+/F6al9nnzlVRp5GMBX6jQGLdkvj
jIN/kawli9JDnfhPbI7oERUFFH87EfS0YNyY07zrINGCNuYiOJDRxDVRbzjEr/z5wd+jzX9d0/lA
c9rhYK2y2zffrT1KpBAE3kyI3+lag5pFEt5143PrSPOIwelvDEfgXRA0pjXReZz4tVMeVYR0x7g6
//xYjI8fOg4EzHe525kq9/T3v8jETBzNbIE31acMqfRDkTrT6xCgf3CEGIB8Y3FUinTf2Fp66QNb
HuC2vqq+Q481jvRjUtni5nQaEBEZ/A0wR9lZeb3kTYezq2spMLmqO97z5tSZz1ChW19h2B6zngNd
KPvoLe1UMu4MKCJJJcZjlllfgcjKU1fWMGfRCW5UchA3QdowIvp/PH3urLzn7cXCoL7be+E7S9Kq
ztJVrdv/mWchT0QV+x4HZg26i6nAQ3TKTQ0A4uYUukmy6Nh/0SymKn4nom1Rhkz063JJAkdP2Yf2
kyImBvLiK3FO6SmhNbJqlAik1PLtEBVyHyVG92hpyBtnNZPHzBa1V6eoIYNGL6ULe93laB+a2ndJ
5sUwqUcTLXmBWNf8pBMoP+6P2Rovp837dp5tz6+foomHE8KEz1d+BzhyLi9JJYM3bFTp0chA6Nvc
3ba+gJTFSzeu9LJ4A8PUntS5QGPSpCRcheQptGMcvTl9gx5IpKdwaZelk4OHAFS3ULApJgRBYgWJ
PJ7seDBbf4aJGHUvQ4FYrCmJONNXLLIuKSQA/H1DRx0bEK2Vac4tx4mwFrKU50YJyj3hGQHYqE59
MjNcucBbx00wCBbd1s7PgdnS4wAVoJK+oTSB8Yq/6StR48+94ZMYg0/toSqaBm2kVt8iWZaejdpu
6JrF/dY8G2oidwlks43eJWI/QUyQRWh8LQ3f2lpJR3bLlGWcxUKGkUwG3ThMmp3IFgyuS2T97PIL
DMF8OD0ulsF6dSK7h/6gzU+aUpprvPzW9s9v4d8thZbk5k3n2KDpbi47if86PnRTQgCjrsLaJaJS
lL51y/v6bzXH0JcjuNkm4prNerlt4jHBFkqEgTnqN0hqxovNgK7L6z2WVf9xhJ0Podm5pgQVHQob
ud6AA+v+HQ3H+eHPj/s3OxyJN9SxccgauvywswWziRm/g4poAD6u8SEYY7XqpiZwE7UEy8hL4eWA
K3daIXZhCOWhaZjmNMBoV6piOYflW7m8jknv/8e3B6Qc7USiV62TcY7ZbxVPHYImnTyGXm3l1jfw
iTHKYM/Hu73FzHrQAju5MgMelojZEXuA/s2I0pkpRSP2tYlz5c9PWnxopi7beNVUubvqHPnu/e3/
erEYHU2ZGYH5dFTCsQfYDYeIROCHfgo6tyEqcMf4LD7ZPq0TewhvY29i0a3lI5MddX2PmCmXxFNI
PRHseHjqxKXGK3sgtTnizHbIHTQKRYuteQXuOXIttUhOs8DC2eJTlK6e1PFuGLW/zFBv6B8FDRFK
KygA5L2HXjNmjEDA4e15L1e7qu8rlKay2U6TT95CrersSCDoOCE7SksNieqy+5sjViWpiG9G7yGT
Ub8o9JLotuHfQtTZffJ+v98d3909bR2WpW0Knf2x8e5EJPoGYo2d5ysrjgzuICQrqFoGNzdswmuU
0zQcaAUAbR/g7yhJ94ToJyYHvs8f527WH6agnDxH6aPboGNb0lAHczZJsM7VsaQJRP7CZiJ3eWMW
Q3HQ9QSpQN/HL3ZdxxvVduZD3wMlcSqt0OCXaeGmCBg+348xGDkdd/BzHVawY681H4P3vb1cV2bh
oZb8fv9uiHWHgFO/WmVyydyoVc0j4AH/1tI4CqByffZh+81+yZH0V03HMoDS6u8WidhB58hMHIIB
wTtocl+6osWZoSNOuH+bF6UnoqC7Vs7Aqq7YwlXA5+6sMrNci1a8l/fg2lI4+9+wKZu1ije7AP6R
7lI5WOdAJMMlmA90jCETMIGnl1tch2gK8JLUbhEDSkPgP+6CmdyWWJVIfIxPnqT28ezO5ly3mQ4J
adrm+zNd71tWXiYG+o7SnLdhkg47K7LeJlF85c3x8/MhzekxKvpxbQILOgSWP+59CYEGP/f8yV76
46DNggHtYGZgp4ot8H1DclSKKmJ94gygpFt2U8WTFofRxZyxxzchQqvYqD1znNRDmFVfS2GcelaF
N6Ubj/7cvXXddKyt0eSu7Jhr0VdEtuomggcah4wtJ/JzCTxvhv9AFLK/fbJQLW+IXz9ltmaxMeAX
KSyOPe/2qBZBdngmJzz2HcxulFn2BjD841QNgHHDNDxPJCefcxKbf15EUA9gT8tqNYKFwplAtGkI
UkFedMOov/BM+32FKAymEd9GhsBsODuAIg9tYALfJ6Z7Y8W5fJ7Bw5bA8Z7UlJSb0Veqs6VoX2u/
FY8tgTIPlVOnF+cmkCJ/YSdfbCxd13CwzO26afm4I2omrTXI8LI4z2QQDOeoyKdtqnyp0r7YBVDe
V4nRWOytym5V5nYLUlSxbgmpukHUEk7PuP2TRcv6uM1miCaX3ybvB4kb9Neb9CisuhyRjaELBjkM
gmNBmyp7+h/K1QRj4aqhNFdxbgJlr3FIsaw1h3tWSQMpdOtPeHI7aeIEVavQm2JQ70szQpnb6GrM
11QBJ61ofcRaZP2bixmlVnbMRH8gE6v5GZWJbJitlkLSYMFe+vB/l8nIB2JAbx2jgAcjy4avbcyk
rpJ4Utohsl/amLMoFp6vMoLSRMbcd0Yt9B+MPn2sBjDT5G9gbEc0FIPkO8AUr1YpMqStYjgAsfrA
oQ9sn0Z0+3EiW1etO8NNdBvLdRnmG46R+gnSN6sCu7cmYqo4VU8z+Fkib4E5fLJSGL9ZKRgk6xbi
KYNO3/sRi63kPloOlkN7MVVORoxDrdP7sxGNvdvLSb+hPYJE4HYWrjlQMGU3VAelJORB4eUC1aTN
nj/hNpkT4MjtQHSa1FzdHEFxki+L59hRj/z/ZuuwLptNMenhTUIJEfUcXxqdpRBlc/BE0AMUSVTR
TSFhRsxQUcGkftbr+thDXHpIgv9swQL5foeYtIQhZvgaUBw76c2ym7/izJZfq0U/EiaO3GdltLg9
kx1vM8iWSL33td01e2k8jE2HxtroQtJxOun+eZWxPt6WuIs7PDjuSlBTxbsDCH17OEbkTq2qId6G
PU6vplXGR0GE8kHpYexB/nu8/yiQJVTRyCLfKG3YWUTBSSktjWzv1LiogX4ZwSEQsxJdNdv8p0Ra
Bfs4tTYJA7wHjdn2Q83Na1+VEhJt7J+qpNUejFlxLr2qFacRo/4qnLP5O03VPYl16as+KKrXEuj3
4NvZd8J6x5uxXGRifYP2GRKxMbwmavgDTWp+EaQBEHnIaCj11yR4kYpUNmgpc/ulJsVhT/5B7YaW
Vnj50NdoSu3gVESt/5A26jYti+X83HXfmIRGZyhjuzK2kLAFF0ULPjny02b4sLY7miWFyW8CUY/1
/t3Ph3DgHg24p5nq3sMBxXmsDiflVMOTCiL9ZCdOfswwAtiEkLjmrEw7ORZg1c1oEA8qh1ndvHb9
ANC5qgxvnNeYxKDS5b210Yjy+9uotO8s2CO7eMwhcxmg0bRrHUZSVz4NydqZwQyName85BaOp7Bz
1L+NgexuIP8rp1NpGFiInDQmACtrMRJkINW2dmtmbqrjDij7Sts2VYb1fBzLx4ZfH/1A3E0BHBHy
Nzxt9hkXJzMRjbkJIaqFLn9k7L7kxgy3Bpkr/geJc0P1m7XROT8qh91cXNbmbfCZCVfGUQ3A+D10
/fKJiCAKJSFQlDlSJ06jyJ78vvBPBVlDCGf/srLEAnktxKODRZHJ8Qzre/IK0al0XokgZowLr6ZD
X3JKFz8H4ED5QLY3rd0udrYFc1pEn2IxzeiryI5NbLQqPC/YUrgM68ht4DxeGQMNm4yYqX0CQzdD
LQexlIsVqqB/VebRWtMyo8Li/mp3+dvU+toJw27E8LLpthmr+Mqij3gh7xWNZqHzj9X6XsDSZ/Fq
Y2DlcbrYlJC3AOqB4zgn6yjV8n03J9AyG7Xa9OUktiMWiK2ZadFZzyuPN5tzNJZLtES0jyZvBSPN
p31Ui/45VzxLxVcwgsh8ZkLyl+zoeZmd13XseIb/vTSq9vbn5eU3GzBH5z+x3HVVVP3vdr1qUutx
01scKzPjRPo4rJA2lcSwjCSnNoRhibgbXxHbPZMlCzR5QsOjVNU/Bfusm0nQzHpuoGwJkb9EgbFH
lFH+BcCFKF4stMJ/bXX47cupyyzNT3YM9/nbrxsw5iEMA2nOmZyP5bvHHvvjYhMom1XGDHZjK7xp
ynoRybBTWHcxS7fGVmIJKu4f436c2LQ3Iba23EEPZeEk4QbUkX+4zglkYeYvUwyPyO6j5SslGBRW
Hi319FJPT1U+wjLvJTKncWKEnT3++YXQfrM1dyQtZbbmHH8/jtVQ3QqNbiyvRBhNJ9uYtJ0fMgTG
WxCuRsfOd3Vu1jeaLSo0EDiEmGN3PYqVczZp+85J5M3oq/g8MjdcERMyM2tKQpu9CsGrCyuodr53
SfsYhv18RhM+P1spxyvbIg6af/mixqFxIHvFOCQwoB5aRH5YePjW8sv/gDXJD1ZWWW6oRN12Dot/
JBbsa62eaxXiYlXmmKPG4OhPenaN55oVHlEUUlhMAbam/8WBeTMrivVVjK9Dl4+eqBp7YyhWDBmi
3+Zq3HiRnpDkNzRuawLCYaqZXYiDNDC9SWiiuPHgUA20WKE3VR6Qm87V7QYlOMLFXRPqeBDRHhTI
QUmIivprPtsGbPtAYeeoZWujcrQnuVa7fnrSlq+rPm9RgBTHMptT7pLIQAjoTPZEn+RPYwUcgLgr
9GRKtgRYmC7xJP2XfDE0MYA4JOjIXaeGAlQoJmfZ4u+QQfSZkK3pmOLZX2VRvgDKndqdieVb01rU
DzT+rjMe9C0yohEjhEYqkjGP36HFP/SDQBwwhQoZGAMTDSXswATK+MVsgHr++d12FyD88tGRaBM4
A0pV58hr2+8/OlFVpJUOHcrU63435PApRuNLBRN9nSZ5UG2xJw7byalST5PJxPimT9+0BXXV6pgn
i5EOcAIi4aEQAKKHfMi+J2gfVdRLP4JaHFKEh/8oNuSeuAR9hVuKRfHQlMFECPCILJZ1dg1YoPOa
InoRGNi/Iu4aHxjNiTN53vpNJOVVZmf4IvNeZXSMEmT5MqzaeW+mvgXXRaVFJWKSuxqa8g791y0o
qHKbZxbB21Y1svKm6qWpmpmQHt/5ZojFmTkLEPdkgcy86ff24Bv7AhtX/qCS1vTJ5s350Mvi10xT
gakdIpNlkPrrmSYEfxZ3kht20RUv9IuzjSL7xhV0vWiy5MNRa0lALIr+rVPrnkn1OB/vl7AIsWSF
t16/jvq1qZdrV1/74KpqF8ohqEq7DOfK3DfBRWpnRzsHmC6vjQUzgkUshEgg4KhVCz5g72yt8LsS
KvCbgOC4oq3rfzAYHvzMwcYTJhbtdcW88re/91WHdDovh3VcMcVaytIejfDJbJfS7yXFU5I9U/30
HGXPgfJvzfWL7z835stYv1TmS56+UoX5kk2vVJy+1greBkhkX3LllYKo8aDUWT8QkQTD0IH0cHPC
YkuUlfMty1A3Ymx7s8w03GDNaZ+7T9s+uvrh3Ck5ZCCYRS2r6+gq3jXLNKHThEjQtmsWAsk9qeB4
6SBKDtlhdPYGvyTzwLUFTR0dfcxl5Ew1x0Y5ks4lDsQN1uWpmZcanZOVn+mxU6Z99vNznyM1vNg2
RqILNWMUdS6lc6mKa822er6O95rnq+0vVVY33+dlgMd3a/lauwXMJdyU38mzBccFqlv23LSZudOT
4KjgrYK8bFW7oJThJSgSNPBC2xb6TqEht1cX2N1e6feS1HkfViLv+aVCwkmcvZ8eKDs9JCi5CYkw
D1ZFuPgx8I+lupRBOEV+0vITKKwJkhWGyvRMAdPV03NnnZvtYByc5FJZ56m/yORSWpehv+QETlqX
JL1SUXqNh2shlwqHayaviby22Y2yxlud3cxxKfLtWt3Vx1vq3NTxZhWPsXNrtV4/OMR1JJ1Bj3WR
oLLaEI5ng91PlLgnFkmwIEk12EJ0SW66giIj6Ophi8OCvNJHkT8a99LyR8qXkMsebXnjXYbSDzOp
KW9mckuHpdTk38rF9Wel4upEpMxc5f0athcjuirNxTRIBLvgeMyiS9Kek+gStWcqaDkdnzvz1HYn
rmV3apKlMOQgoLKGo3mvFCaZc6A9SCX1IaoPYXRgSJwP+yHfp8PeIRoo/kQW/lElgx4K1YBG84+j
pPPen5AFsMPq0ETWqYfFU1gkttu36uCOmDiepqmrz37j8HRS8cQEnRiyRfNXD11H8IRJMDw9FQ3F
xeH+o/uFACDjZBqHaBIOKfASuTjUCxLs+vkWOnZzVrpuU2mItMMJNmIKOQaASDF9C5t6ZWmJ/SWu
GWDwyYw2dyPS8nOZgaKfWtvyOPRGP/++ysY6tJp9gPJykwAufjBl2V/ulxyb3iXqzWDb6o31MBVv
MzvNc21U6RUDGB6Y5IdlVumXbmzqXZN9Inz4uH9ehuxoxCwDNbPBnObdCt+Q+YvYu1iJWTzHSewg
GJo35oJDiwaOruoEFmauK/xP+TnM+4YzPDknEylcYzY+6ZZ4sYVIbtjdIsEB10g61yw7AesYrtcI
oPiCLo/U4uKTe5O2rGu/bgF0HTG4hoqEgceHI65NJ7joshHKTxd223auuUvW+kuKfcU1TWwcSVZa
VzJagCc7watAjQ6Gg96m7LOWRk9P4O8Sqy11fFxtUu+rJUngz/sU/eMNlBEQbRkAD7gM7PfDoFjO
EycKYEftBEK4sDC4iMAOvE6FmwOXRp6nji4ce2R3UPMYdEkxrZKFLQ2bRCGp8E1UWb0dtM6ENtOT
tzBkx9hBna5P/lfANZe2mD+bv3yU6fCmoHGGbpBJAjrod4oBZkvB3NRGtorV2seLBj7QFuQiNEZK
/B68zRWD12En2kPeQHOzqmkrKhMdaCanY24rXo2IH8tNR8zywH3xz7/UjwIWHh4bExMJNQrqD0OA
GTs0AZNw28LOL1+AfxOtNdQxLQN/cM3GQI7M0e/kW0QaYhI76z2TxbjRGS/a0zc16oA9+vT0CtNi
vAsqw3OETbdz1D854X1sQvJInUV1wW37LsJ89+nKSL0aa/ie4bQssRUKZKdBmScTUeNMM+v0wZZz
tqm1VkeORoAUnio8/D0s0llf1m9kCsvwSVu3ZY/vLSSStXYmedJMfRnD2CBEuh6FQphpqpshyzkH
GYHbiSom6DvKA4cs+5UWDiNqzdeeLDM21v3EmEtXIocoDJFvZMgR5ZOX6DfvewPJP3JDBtYmp8Jf
n7ialXRO0dGt6GP3h66IbaIuWxqv6kMWGT9ixMIbbMn4e3pX+DxbOwWf9ecHYf1mhTBY1NgBoSL6
KHRKkXHZqZYtQI1wo+qE1kCo91pRL6kpZbCH7UlLmiMmfUOy/bCEblDSxC9kQfwIiRv+G9LEviF+
5NiocCcHTrh0hKGe6q35V0Hmyg1RX3VZGicPfJDUwxggV5rqbHgCq43Cu12zfpZuadL2CpvpiJu5
PDtBR5Bihrd9WtolbdmRKQElOUlxPoQVvg14zTvbbtWrkRrOs1KV8YOB8B2XdOw/S8ngpTGcYnf/
U1NtY7fzH+I2R7QlfdITMYZ7rI2xF5AnsvZHQ17mUDkGalm9SuwyWhaqS8IMPbpIe0QbcxpUSIuT
mlUeQhLn0aqsCXkuiXV/fkEwfHxcswWzGpgQdD6k+b5NDY2262g4laDPEKPMgXOyTfR/969Ks7tZ
BtvWpdIeeeCOjEFqbJfq0t3c7nrHGx2P90670YkUb5cajK3jbydjKfZOMFPJa+DYgp2mJG1PQ8UB
d0G7TTScyXr7OpaHn6UGB8PYi3slhNz1e1SJVOTvDG0poe0I5ZlabG7eoq7VPMpvvaDzbJ/mMKHw
29HYzgYhTFur2ZrNltDGQm5JUJyRwnCQjzz8rmL0oh95D/CRFKUd1YY7X+zmcVdHe1uAIN1b1d6s
9v2853iY2UslVHcI00NEulJ3GIJjahwohLI/q5qPRrlUMR+z+Sihs5ALCpUkO1HgSWJoeJ+8hPf9
wLu7ro1CkzsvC9syP/z1g503cVlOUGhRbDbjxQH+cq60fYjqDGsYjqqYUcqNTjnmtcL+p+mNTdKB
Ow/9KDniOy32sZWS0xW00VPs/22GVXain5qd7l8paTodAl1yI/eTvVVEXxW8O08WOWDrULbq4zwJ
Y12RyeJV7Chu5RH3Yv6AfPELXrnqWhSyuk6NU3lhREdYpkN1DQLzpk6gvE1nSQy1O4vgtuZHHJfz
pY0U9YoAInyQTml+xciWrss8RS2UcZ6ao3m01/Q+zIeWJwtqC0JhYnoyb190sLUnfNjyFMtWgogx
rU1WO3AcECDC2xPfYwuTqY7FYG2QRv5wV25o2HofOLK3NyLJ/yFQ27nGWY1icWlWF1jusJ7mApE5
sOim13PPvKUqeddYL3NlS1Rus7LaRMIkdBoQDfAWmkg3Npgg4Zb1eHcToy+uWqa8trOV/Yjs8gdq
X+hhus+v5LOto/phyIDHlLE3txphY2u4iyD/S+kCQEsxs0wjeocMPnUbxMTXeRqLSOUhuGiiXUuC
EBCgaGdPS/nTrpQ7TOx2vMdqPTb7udnn/r7R9gDZq/zQD4cm59SKF3Kdxsd5OOD0pUoSzuJjrx/t
ZqkqOM36kSqrUxcsVSNYv1dfsZgtNd3LWCDzJ+mf9PvV8YlMOmXlGeiW4jxo4E/Kc6ycqKY8Rxp6
xPNQnkvlRNX3apUT1XN0swgWchv+zr0G7URNxPmFJ8SbZniywpNRL9fUPPr3KzMOytHgytSldZPk
dH+dZKyuKqcpbhnBX4RPT/ETEZ/6AyA+/TqL8ktpwPE65PQyy2MXHJ3yKPliPgpExs6RD71iH517
6dlJvdc4LJ/4fliqHTivLdVYpzE58/lawoGsU2ad2uQcD2ArSRM+5ck5sk6BBVZlqRvSRVucrHsp
8XnJuxxWWn/SxWnuT+O9JnEyJLfsU5f+W6M8UlV6IoehlUck0joq6WKpsDhO/oEa/EOqLeXXB7s+
yIhAWmgIe4NDI2fFe2XFfgb6r+wS/MbGTnQ7Ao+iL+hUqPsW1JtZc3H5dV4JIZS7tbE1jS2ypc9u
UcuB59cFzlA1bnMS1wN79vcS9VGdexHrHSc5SyprbNs7GpvqMSaW6l4hXAOC2jBqLR68pUiYCbKl
Rn87+8QCbAtjGw5LYbJW8FlH2wSSmrqU1W7qfDNVG4Pk27VlbExjA4nrZzUpyCEyn+GTbUlhl9a2
ijyBbKf0iCLOgTsK9FteFCLKXCos/y0kdBQ68lbsrHCPDy83Y2czzAoQWb2CTZFrO6rUdhCvk3YX
tbvA8UIienk6qHLBvrReqXkTd9TUG/wtNfnblDubsQ14IsVSfrgFCUc16ka0GzJOoOBFBENvKMET
4WkZG2xzP6trttTMvZBnNGvMJOzBeYZBHdqfnlnY0P3mhWOvKUxOWxKV5Dv9RaVZvakQQEcMDB3o
1QSrhCxtsKDBGsIDZVTrAE2nto4GhplrYgcCltIAfqbbZe4AWLpxp8ylv0lppjs2rmEuJe4l2ZiZ
bqK42b0KonkBmd2L1KuOtUFxJURtBT6TSzIeVQu3FWzD3V4sNfJtS/4AjQt3YLyBeBowNKfV3A2R
8YGdI+mWRGNjTbFPp8bm3+qjNQXFzTFXurOqVGY4QKBXGuyoewUQ3YOlmAcp5dpO1q26VH2vUiEV
cO0nbk4GbYLFbam5cgcaKBzTSaAYXPJsaGJRk+0CpS35IVRh223upTH/iBCQuIv+wXYpOjBUdK/A
dvHYU8a9SAtHPdhCnHLhl5KMSOmx2yOCid0pdh2SZp11geRpWmfmGgqLMSHtWafFOiK3L17HPlsG
cnhXGaSdJdVlBag+nbAHr7BZ+55NiARBhryuwXpO12a1BhOOYjeG9a6tARgBmdXhwsm1Gbgks1Dz
vZjOTI2bvybozhv6BC4xtszdjMnlwJTyCk78itxAkKWzFB73xebOS8bLLZaq7pXPbiPAlrudcJt2
qXYmM9SFwqrda2LahrM3clt7HUUuWJ7AWEojXXBcDw0jq3Wbr/scU8UaUQiUWdtEmbiq1eW66L+m
5ZpLdBAkGq8dtusJ0aLruF+qUdcVoWpiqULhj3hbrmXiUhMv6LBcB0p368Ht7teR11HnkUB45FEt
Vd+L9lXEi04Ty3aBLFExfxOUFmHr0cbSXFNzHelqvSvBvPWuqrGDwsXqDuVS3b3m2LWdNUhJJNC5
uU7NtTmtSTZv23VNADT7N15XXl0fl9lK29H9wEzcqSun/6Q7cJcAvlvATQfpjyXwVtPR0n/doZZT
mWbgc1Gp+TouXlMNn/CGh09+bbj9MGQeGQchgjNbdTGesD1pNONNkbcAGYbvs/tKjfnGcLDY2mq6
G5DObZM+YJsKSQxpenj5v0uKH2Il5Zsj35LuLev4Z97m4K3q3rTgzbgXGWDgT+8E1C9K+sUyX7v5
i1G/2uZSvvkq+dp/ocLpxdmn4S2eXpr0JZ1egNhK85lqGgYHz2HwHAfP9vyECVDkT/JetnwMh6Xi
4dEwb03yKMxbYZCOA+i4LDIylyPLfkomhaiMwv9PbEX5C7mHXo1+74pEBWlU18arFB/z459vpb/p
2CK8YozuYH416X296yKpfQNY0186Xrm8mCVWrvtlSsmbKVKkPsWAwHmc9Fe1tEjUbIV2qKr4a+2w
QBPyYqwHdkiqBlqyIbWJZJkkfpsAv6xtEsp2aYROBZp5rRvaRvgwzuNiSQ8sMvXWpTNbMSc5ZGJU
b/cfNXz7IGFOkuoaOgwTbHJNFBRd0o7sp2kcxUPLKTj141cS1sWB0LD/vkTaOl/C3OdKe+j1gX0o
CbcYJYJ93Sr2s92Rm5r2NWsI1LQ1WFlPNGX2UqPu/uQNLj+2NZiZ4OZlBI9qgLHcr2/w0dL9RK1n
3uCVzX1uEWkWspl2BH5So7PLtN3ssD9Zin3Lzwqg/jp4nZZi60Kxb/HT5cq+hTLtdXdm86L0/+5c
UAFGcsPOhTLJxbnvXNi8xMmyf2HfEo7/7lt6f8O+pb3Xz30LW5eCA3DkdaNnlMumhUqFF1PlLrhv
Xfzg303L4n+DwBrl0wbWILQmGR7vl0JBAOu7VYe8zp6USwcI7PTnd6n82JIw6CUuIkEMUg42mV9/
mwnR2i1oyJJMLBAkKS3VY4N09zjZ1x5FIKi7cnqL6hnhruy3AWEskJvt+XC/dHXKGCROhlUFn82r
7WjAJ4TOrEl183ura6sS6OfanItuKxnxMPTEzMjn4e8wXbBY//uj+8/ruvZXBeBk9/4HBBX+M+oT
YSJxtGmcHOZ+R76HTWD1Iedlw5s8odR/cwAyr7J4fHWC+EfRiNid48l/6gadBI1oZtogBnsfQHlh
BG1dex0JTBKr+YueK+ah65c83jrPX1SkoCf7h9XQHysqJ/lGZvF3v5uyH2PrH3v68C81yoI7caPM
0XQpziw9J9KR+bb6i9bo1c1p8vofoVbqQ2KiEEgErHIEdo1btln5/OeXDnrSxy0fkhM0tyqvIEfQ
d6+dSpNRIcy+XA2aXtKONmmUSb24YIroCndmBOCsK4u9n8tWvibZ/l7ZSJaqi0mZqhnLn6IK9+Bm
HjYj0itjqX7YOM7GTjAEbaWzIdHLTFDobo16a09LpdY2vtcQet29FMEO2aMYNBGvPQyeKDzjXs3g
IQrEUDkXXjF4Y+H15G8PyzUavLbwgsEzA69EOFhguvTSgo/KFrDMcK9QbPVxq5UTDEtoTnDS0bk3
6UXw8OqtAdC03jrTVq+3mbUV0zaxttG9+tBr71WHnl0sVYZeP3i4QNqBfgCePL3wMBSXgzcVS9FY
SfEXF0vF/BWeROApvWcEntN7WuCB/RoRvwVeHyxfBGJL+eZSM1LAaguFRgCNXxe42ONtGm/B3VOJ
TaDzUhNBRvlm6DZDuOlCzhKfjIU+IkJoK1rc+1XLkZruvCdtpalM877SATW3yLDVLCFEIM7aJ435
VQ6V1iMdwH6yZKwgvJmjJ2YMJEkMUeYJpKX7uEJ+k+hE19T0b79BCDw0FiCTsCX1bJKzdgmDrw6Z
QmAhp3M59e2R9k5wCmduR2XhhG/qMPAChYRSVq3WrnwNzF2vQnyAemldbKTX+6pp6Ys5ffIS2OmP
5X89nbQVUyR5QWxM3FPOiblTHVCxvbnXRUl0Lo2lMlObg2p9/x/Ozmy5bWTbtr+yo96xD/rmxNn7
gQ3AVpStzvYLomzL6PseX38HaFeVDJviDUWsYEmUCySAzETmyrnGlCbgdVyb2GR4DASjP2AbM3jK
R08TvlJsUH9mp/S2S4QvfqiN77OI/1dt8ugW8KpwrU7311Q/HAWLxxH7s0hyznsgL7JABvYosdmI
XM5IbzeNNvi7Gp0VKMDgToM+K/qDXZTW+JR5QU6WB7ADVsot0vAgwr8IaVGh6MoGldDwmPkVDF4N
Qlaruczk/faoRQLucrXiXklf/VqiCzpXUanUYr0P5f6sZ3vxvX1uZk6FCAI11QCtN3jqsk/Y7RSU
otiBCYTt0ofbMNDb90i5LEfKHsgHqu9wgRSucG1+LfBDtm0h3pYpJuKxPgdwSVE/qlEXCTAOqceI
/Tw76nnwBT2AaWuxkmKSDaU2sOpiE8Y4mQIAT5xgoB4jBkA97UmHyuTl3UQYrhjjAmKrDBOt0reh
rgUsvUbrYx2r78zSyq+UwDCd+2UUhjDHKCyqwHHlX1LCtZfGVdor3rIbXbFYevA1EY4Kw8oUC4k6
zQb4ZjZJITpVJuXDS6Ow7vR17JbPf8g0lHtBAk4Ca0Fbag19N7ZKAU4rs1ZhmqSQWz0SDFM5mzK9
ICirTk0wfsXHRLOLyqj3Skey/PxTI3Ufsq6qHb3G8ynTwyckssO2yTAcz3OEqbAb90XWuvtabQGA
uGFn6/hOk+qPLdCu5OsW5x9TMal2omEjmU7Muyyz+szxckFcs4eh4YGUawcMi1O2RiNyIRWI5/N7
wxDmK8qF/NU4YYj7TKfKgr2wtemX0k1ouoBZBx23I1/xbwuQ20uvbHHiQF19e36vkTPrRHmuUP31
RkjOAAmCgSGGWeMjy1rXNRlpJc5z1ZCuhwzLi55HC6a0uLqM/ToMjfydmODILIoYKIZZxZOtqW5K
Krr3viIVt3DLsb7rMTKPLcGua6nZqG5W30sKboBtZlJdoz0HKbmUeAT5XgZRv+ks0VhQwams0qEl
haVJLfxPGPqKMiF4a8dT6gzvB/jxRozDKYPYrkeso3mjepe4CuvxkG2uWEfEHwlY/U3USNzucMpr
ZBm2psXcRK/CD3rXGateJoncsKsPNpTHZGSI95VZerepIsiPqvWnqunJQwKP2gtcZROplb/rQF7t
zj+Rif/xU54UFqNvW3yviTESoA5FnZvbPB+7dVpRIljLdbuHv9DsG8Av+wQoOd4wo+VgJbKA+xd+
iqklsVurHrZjxOwKAtwT1XbHxA+pqXVbhZ3EygUzpA7RDpcQEdoy9GPMmMvPosXGZzWYN0MQItJJ
0vrGZEJy/q0YknFlFmCl9Fio2aSTVGpPtFpC0ai2C79EyC3AJam94d4QUVJQX3ZbW1Sy6vqIIZBe
Zexqs3zKWH62StbtwPR1O1a8P36Sm77bpRaNmLUrD1zO9l1b5+M7s5G+CGql7pBWD+++vx9XFMdn
1uH82/n9gXyTGdTYmKgjOizWu7UVD7cB5TA7SeY5PugUQvBke2cZBshziU13TyncXeS1WDWO4oiD
QQyhdxFM7wbnd32MemIJxda5otvAFcEZ0L2yCwNp5ftL1Y52KnggzDKtQpjFJhzlaqhqFcEFVUTC
WGRoY1+0xwo6b43egZJ3KtqkOloiy6CsEzdW3XE+8tPoqlw4Xa4nTLixK4rt+ZdG/Aa8QtuKQ6NK
G0+dpv+dhPV4PHwsBj95EFLP5kFufigpiyvyoNsmAnvWrChDr7D2FEWF7eL81gg44HB+aYJPRWdC
aC7U1l+dKeLdBJev2ANMJyevDqMaq8l/vJjTr6aFw00RqZ3T9GOxr4vsazMRV2mZ6brClHKtT9U5
XWliR5MUp1KF+s2+juy0QaEiLcFr2xOgVuvIrxe1nktocYCqm77ibWsEBgv2ofJbEcvoIC7bG2bS
zwbwwPeFgr04kMvqEOEJtoNwcMcmRQXYy6AYNgXZFVYCQF6FhXHi66lj8YGbUcZ3TcXN7WilYUBi
TprauagMC6RZHhtXEllKxaPksWjGfYTR2G7E/Q8YyYD+MGQnY/rp/ILEmlntoIxkyownUwjSDUai
2tEUSu2oprKyS7P2wZTqcS9oBoW2LOKW1BmNe+NsQGmOGR7iuvyYJ8lToSM+92s5In3qsgTLVeSk
vb9XsqrciXWbLVUANysYcpiQ1i45r9rEOQV3COYumQgKKhBTKlCUAmlWUaybOsZFvaGkK9c8ijqA
zdUA8dF7wzAiW2Gssn7YKQlmbS42PDdt3mY3ghp5NwYbztISk/NmFPK1T9bJdq0KqWnX5tvQYD+U
6hlj4wOTXLSqZGG6Wv54afD5WiDXAHCvjcve9MrpSeHXmyxJvqhTXwgxol/UWZ5ucASuTp6W4CvN
zIIdFB99hxd+Nnr1mToO9WOr6g0uDYP/WARbN+duDKYxsKkWj99fhMQthaWWmEuDPrD1vDzEVjaf
3J8jeHhjVu4hVbqjFt+gC2+0laqkNIqltgij/k8r8H0sKiv/1iOBbgWCtsu1zn2PIOMgVWB1JaHV
bEhL/U0/geiHYexXZoPnsjmKW9co4KybfbcUIjW1wUwVq8HIBnK4rnKMwmQrJc1AcrN9tgQWY2oe
gs+dFBaIR95Lise+Y6i6u8yjGAnozroPqe+JGozQJNUL7mC+s5k0VTukfuXeIbv5LEah8VnzUqDB
HtbFrYWv3+RqopqteZAhf66KHru13hc/5bWVfa1KFfd2w/8Qu22zdnUqJWNNWcooPLjBGF8kiUBR
0N8vOR50+zDXRBL1ob7WPOXLqKv5ndqrylZScOHKMBVxqGg1900gGDRq+X0vIYfNAgOFLZU9G+ab
3iKqwmFzZbX8624tBqSiAYZBZr38i/YCFyrdrBtcmXykWjd+KW+4pOJKhD1pBhkbI81egdy35P/F
OdWifAAoT4qdKyADaTgWYfgJU9RmWbTWXVbJn0Tqwa/Mg8/qgZ9ztxYTYTh5uqKQk5nL5UbAKa6B
/GzJLJkEvxDf6FpKY3MRZrN2e+jV0N93sLg2Oq2+3csyNpCIaCytr05A8NYD6YKl0rKWHynAXfvk
cldRjHNegHsQIEc/WeXSe693sEwRYdEz6U+SDPujoFfpKeFXGGiwFZRuAUwyWIu1+tW0XDCt7ZTH
L0K2MWQZoXcH9yPWD34kUZBjUbtdGD6J+nxYovweNyMVECQZgsyBaxM6pk6N11DJDoUGw1rKHTlg
A8zw0w++FbN3rNECgW7DzVrrVfEguf2XOB/EDVIBZae6MM27IYVi2wE5oFDt7vWWIf86gecb6gy4
io6ojjn8zymwTBprk6dGwroMCpxrxJ+g2gZUBnqrlC0CTSlR8SvFU9OmOQPDWN3Q5yzHV1J2ieLY
+5D0lrSw16Ueoo+GW7v1dd9wRGCQt4k1PEgqRbKaJ+FVT32Zf9PEhX+Tx4VxRZyi/7J3a5IIovia
anadFKk62wKU0hi+e2Sky7yX1HvcN0flW2BpyV2oYFtlpEF0zAPhtsm+MO2MDucXWWIZjZ24tNE7
s70t6m9Rn1KFVGnHvpfwT6Im1CVVXw5avLU6eWVMfklgfih9o17ByAJxFSs1VkkjyGaQrucKIk+W
PmKjJt6TZ2Y5Qanx56G59U2GESnGE2mELn8XJji6kPlDGRHX36gE6eyqzaV1PvjyTVJhv6OI39kS
SmEyoe54uidGENxDOnWybLirkuhQC2228+Wgf8T4e03Vi/GQdNFHQRNug8pr7881ea37Da/L6kqu
RZK0+dLPFCk6MAwVqCU651/2WkxP9QSsEJdSuYZ7bShTWOcIYHGzL1xOkZT2oNqtYIuq3Qv2kDij
YCsYkdZ4Ik5hsHCINgmkfhQN69F0omgDMymJNtTyEjISzXJDthHDbr+ipGejGBtzRHu90cOtYWw8
ZnvGxg23grEhfHMTRNvQ3PBA71exyaxik5qbHDtnkSztphE3zA/pYYRRQVjdWNWGWiGh2hiW08Qb
y3KEc8iy47tO205B3VNzjtZ3CGu0Zd1GLU1UtQ3EavDsmo1cwG/rthjwC+1FCxJq/eB7UXIYq3yV
tU5xjjRzCHjZBcfS7er8qkNLHe08avqFH2hYy5pq9XXYGFjGXeny2i9PA5SZECt0HglkviV1RsXK
FG8QvMECOlkcVfGogDkUpzCKI+IYqzi64iSLARnmSUeUMdE58nZRVXYCrKzE9/yYl8cCEUy8Q9Tm
H+vy2JbHAT2Mf+zLSRgjwET3j756aJpDiNiTmt/mMPBzPEUMSJLJCBZQwx7m2JD/CDEH2rNHCkiE
7SQFJIZk910NyDRFZ3/jLAjs2J+LtwgBJVzSJ0FglUzRJBsEgYI7qQHrDoKXkxuY3jqpwcC7EYNN
XGzMfqP3m1GbovO3fc6W5Fbut+I5rGJnaFuD12KnFbvcpDoWJeguQo13jrDZE2xcxOgLDkK9b71D
7R30fIrSO0AEzMdDeg7TPMAb0qdpxhR9cpTNQ4suJznWybFMjgWinOSYdcc0OUbdOsAJpjsG3TFO
cJc4+mj5MJZsj2Z7FOKjxewYWDCdIVAPFdORQxZ396ZykHwqNg5lc/DU6bXGhZ6f4ykkg699UIx9
N+w1rvSwpzoL0Wj7lxISGSSBHhIxJDJIzIvRQ3ruFiXkdzFkx/IL77S/xJDjX0rIl2LIv5WQVeco
8Q8xJErIBB7VWQkZkVkt/lZCfhdDooSUsMLLf4gh9d+JIctxR80ySkhCwJFEmfSQKCFRR4VnPSTS
qML7SQw5opoyD9o5ghHE21EyD0TDZR8c8XPFVeeSQ1hKzsXjsk815+t97Ewp+mkyQxczyCxa5BkR
vM7Bc2DOkxomXL4sEj/CSsiQ79LE8hd+nxt7LFzCG9TXxbqK/Jyxp8dhUaZouZlM3oFfqSek4AoG
kTlGRgq5PPzTelhPfXxKLYQEkE48mwypRovLYrvSdOs0+Phh1ZlXUu7CiOxZ+FtT9azuDaFHUIHH
5dEi455HLkK40WttUQAKJLZZttITwX8cDQsiIbWgV+Z17Kj98qDAVWDil2EKTgGPOf39RbIVgWJZ
hHWF0Um7+h4D+zL6KvXWI0uUDx7rh3Lt9muhXFeU0g9omqcwIts6B0nkDpb5wDrAdlWbrUJDsElb
ES5MAKwBU3I1TpA6aePAFiMGySnZAZAc+Ryh5fSNE1NKKDmp5Zg8bM5RWo7WOB6LacsBZRXJTiI7
rHUn/fzaTKl3cQAcEF7m+L7DnC70HcqvY98pdHtk7IeIMNpBPQVafukchWezAvDEdUzJMfsB4jqj
tvccLvvDJjTEKRLsCaspWDMQeG5rAlkwVk7TK6BtAltXIrPWsKlhT7WhXRMkLXGfze08tO9BBuA+
p7BIkm3JsocIaJfTRU4TOX3ptOeoSzIkTlk63TBFMzjV+ZXaDUlzwtIZNScZnF5zomH6IfgrvIHi
DozbHKWYQiqcIXTGwgHnQQAqbk2bqE3M1uxBsjt24xs7y2ylsRV/CvhZhbEmQmntE/nabdZCNkX4
hENsbSGEm6LEi7heYagNsaEqVlK7YtudGPUpII4TbrkOAf9h+zussUwjWnfdn6MuIUjaoDf60rZU
GzcQQbV9bQpqaTyP3VvHT53Ac0IayzmKxklTB3BCc44ydag/7JibS87QOJbk9KkjSM5IM5AdtXHw
DTXPMchsmi6M1CGscwh4dPMRtJBzpDryOzvXccKzkZ3fhJ7dMUNI7LC2ySvl0C71daCvI1pJM0Vw
DgqBDHPFq8B2PBIwlsMD1sNT9O1KFaeIsRfXVyXEyXPg7xWU60BZC90ap4nYWjehTVQhm9dTFJ0t
yHhe2pZsy5ZtyLZo2T2NxLJb2glNonQa2gatBY81hgcHSD7uQ4yUWemomlMOPyIfHALUUqc5Mc2H
hjNM4Z9DYFlVOFbvyHiKF47IbmDoDIXT0kZCSsydxsSAw2akNSmsM229odDMTjNIjLieTCH6NnxM
QmjWyC28fG2x7qaZhFNgs4L8mxCqKUgVXBmxf5EQIminEE41GKQUlhAzZUU4JL1QDlTxgYTdGUBG
Drnv4bMu9pgl6Cu9LqLD+e2A7fHvPyEl7asF9S7vRzlrlmbFjF7rvMeiKtxjK+MfGeMq+0GditBr
PWArQRPUpS8YiEvMtNz23OpBMSCMxsP7sFT3Y+/5N2dXK81vPLIbqxQW067yfJLLVW0uNF34aEZy
c9tYYXqnxBPNfby2tf4rQMaUjAmezcYeOzvMEn8esK3S9eJQMPDxlv0AgLzEI1ZxO0fX9Idg+u38
lgzrEsoUEak739+37S5Td2YyBfa1gbxtJ2vgrVFv9XgKw9qkzcaTN2zERDD6tCkMnIf9rcEOfr7N
9a2tMBMLcJufwhx3+rgbzR3p5y7eE028b5u9qExheYeiOBjeISumaKxDUhwqa4o4PQb9MUyPFSTl
3Pb6o9sdBX2KKL4JzuGR1mpv3OjGjEofc3NDgD3WyyBhSe6sYN0J+d719p4/RazumnbXtTsj2VkJ
S65tQ00yfNJgpcRbs96yPtQt7DKmyGCfFFOQxzG1KXROz98K/RSZvpWCXaJvE3YoztHHe0y3W07Q
3HXNXmJy05B6myKndrggtXtQx4NY7EJgPYckBeRzIPz+SATpUZh8aq+sEn4jsDDhmEFO4onNjtUv
WGxpSDs3j3GfJ8eFCrEVIiYpiXry3U5YtVmu3PWVkFHcCl2BKdCjjm56NIPx1gXJ+T7DQkTxMDaP
5bxyyBzWICjhcnaQ9tc9laWnxpN3qWZU9+Qv6/tKYOhSqvpGH1NGrABBMaWkm8wYsyeziO2wUZ/r
MnjMdMu7h81Y4j0y5YrcmrRJ8Jwlbfs5Ra846JA7ekqkJjgDuV2vkD5HcbXVVAa1upOL2xwI33Js
S4E6niJZBEKfriJNLe/ppjrz7u4xM+oHDCTYXpPJEZP6pM7RL3TgbEp9M2ppvgzSUfvTdLMbX3kE
nWFNjp7Nroi9d7LZGY4hsyZsUkW7HRKhW5VS8BSlpXGkhhLpdUmFby6gtzCy/QC9geKGTnwsfXkH
+lvHHzAByjRkFPblvv5JFqgW8gblNIittG98sb89v4QFRoU5ma61qboYWkSgB5sy3fvDIN5VhfTE
9el2Q5uw4RloaOkr6YB64q7XBxFqRAU2VjfVhcTQhZyunKS0TbJTOkAWXhOUd+W3dgD+a4IBuj2/
CIPn7pRl2BXjsnHVcU+CTH3K9T0zYPVDVrv5btB6E2GnF3xiS+dJzJP4pvb7E0jOnCG1E9cyKRFc
4KFIiG35ziTl+M5zyaC5UQGQxHcbf8lTUsbzSe6y9CZx9YwKDkoZczXTP5C/epYEJf3SZ8MO0x4P
TLN2tEyqKl5/GPxmhUzqZWK4iuDjZMoHfx4Ba6MV9ESrsE3wBvldUKOTcUcKy00Anh9SUfoyjnC9
ciHUKDQSxLuQyWMMBnmNuYVAfYTlBKbvASx7R0gJqkxM0FsSKft/XurpV4qk2bWn8t1R3OAuziTj
kxRRFJwJuFjXXWO9YzvkucvNo6c9WPGjOzwa8WPoPfnnKOonRQdYPUXVYZ3tJNmHKPsghh+H8KMi
fWj7j/U5yv4jT7OYQbKrshujzcq7SrNuX79uQM5/meszzUfySc0zQESo2z9fuK7ALlcbKLtsReFU
6n5rD+KoO60mdR9N2K14YsNXjloJxmgfA2gwyIFK7a4Jb8vchMdTYiEuqdkakjJUslqCFzQAcfcD
/7NiVt5tHnry0kNkdqoaAxfHFMZzKcJQ1DTjoMtK/1HrFB3qjrzIC66Hb6AVxzyyfu8ZwicLdAwz
DlauoZzUmKtqzy5VsstRh20qYJ4USdWNqtc8ppSceWVWKhvNTaT3ZeLejXWoPDXysEmEVPwimZ9N
0QBTbI4DHte81FkxHJJYN/BWl5NtKOHXNUTBA3pi/8Hy3tVBErPCwsdbjsKl3pfpyWoQQ6cYrC5b
vQFToendUQz65MAu+1KVk2esPfv7KgkKR4t4NLJflG1UU/BuJfrhAsoiujCVEm3wsnulyccvmZp9
amuIk6T1a2Z5Ppm2pqqccqotXvltvmwE9KrLME6xd4MH3+TDJz3oMooXSKT1qLoR0p7nIOcXXZLD
RdShkbzWVOYtBYwDxWPU2rAvgfvklF58sSrk4E3eWWWzVPW+2Ayu8Ki23Td/BIKJqX1zRBGRYbHn
RJbeLfMGYcbrX+BX+gFbIsz1+Ao0Vp51s2Wph89kJYF5WCqBS22Cp+1qo6BwsK5cQByUHKQayfww
Z1paMHKZRrcKGtbIEJGKVSd7qxYzbTQm5tpsPiY1dY4xahOVaXbnfYGLmcDFHPL3zZhsXv/mv6Tv
+NIMSQbTMxRXxlzl5qPIbCUq/5dMUpGq6UCEgsRdNKaoscRWvqJWGI5CQ2H1+XP/50v/v95zdvs9
fVH99//4/UuWD2Xg+fXs1//eZxQjJv83/T9//5uf/4//HoMvZVZl3+pX/5XznN38mTxX83/005H5
9B/fbvVn/edPv6zTOqiHd80zhMjnqonr87fgPKZ/+f/7x389n49yP+TP//njCwjsejqaBzD2jx9/
mizbJjju/7w8/I+/Td//P38w9KR/zv/5859V/Z8/mP//G30xgkQqkpDDT9ZP3fP0F0P5t2aQeMVw
lUozmWL5P/6VZmXt/+cPjT8hSIMhjnuNgtT7j39VWTP9RTL/LWmWZFg6tM8//vpCP923f+7jv7A0
v83AdFWcwE9dD2mPStLeVM4V2i+6XE1SiqSw5d0ioRJWdakKLAzr4UrH+nlf4J+jzzo0vrJu2dcM
Ta414K+UsoI1SlECu13GV9Jrl05gev/FCUSt1ie0ffMUlSO404alKjOR/Er/+nlL7J8TmHaYXhzd
M+RI13C9PrEhZC1qIThmSrjxXf2bR+L5RRv5cUte3oJLnyH//Bk+KqwcKY920rL6G5CKB1fQ13Ur
P47x8PT6R1y6SLNxzQxLHWWIrJ4swdtkwXDoImn1+qEvffvZwnAsUdppoaKeBFG811w3XIAyufP8
9AlnvivQnwtff5457Zjgh0y/1FOv5ImEkaPZu4ssNRl0Xz+JC+30XNn84jaXkadLhWYADYyGhYKU
DRUgWwGt/OX14186gamE48XxE9fCbbbn+meR1yy6TDAXglhGV3rZpaNPt+bF0cVIgIvLFOfUVUwT
w8qEUhalVw7+8xPm7x4wfyYbgjyYvRTLJ23QoWDEdlIJW6QLOyOMsQGxtjlbKm+7StP5vTiPWiqZ
FaBpP2U+QIHALz7knSzbrx/80i2e9eSsGb0hcH0OLtTywnB9lfnoSJ1xn17D7V76iFlHFnV0wWod
yie2hTe+F9xHbP/6pXnlTly6zbNOTHFDSU2Kmdyi8e4WPkuVnd6n10a6S0ef9WNNiXURekJ8K8Sa
lCwSsVxpRaIVb/rySCB+vreaUrQtSIJJGoTbfOZm+jpm1f3Go0+N90XLwYqcrAHUFpSgPhsa3ajH
FCt2mlSvXm89vx/lZGvWgRH3qHEv1MXJlUKHToykkyeY2BdUeUTJGz9k1o+bLBkLXfMLljHZnzHO
M0Ek26qniWwWRdeel9M3/mc36q/+DCn350vlyd6YhYhdT+QrdnhgUOygDCTDlV2rD3bvS9f04Bc+
Z2pnL24J0yp0i7mZnwLkRw8YbS6DPnIfXr8dv+9p8pxS1oyBhAq2z0+iHuPkUsblx7YDmhmFUX2t
xSqXPmTWnQulY7KWJPmJMn01LVdlYt2IFracBqv+sjm26vApTT5qEm4PYbTKRmPR9886GlDX7xbR
xBhKmpuMNZV+rwiOpO4Uanb4paHQRWWzp0jtJH2gat4M3T3/6SaoZQrwHzGv8b6Tr8wvZrbe/9zy
2cBhFTDUm97NTl3hvxdb/wM4qXUxCk4A3WDlltpObUhvehjN4VhsLXI84K50zEvXcDaqKF3fjqZV
GcAcEwrwkWNBUvarvVYm/pVeMzWo3zRoczayKG7R+ng1midT77ep15GDM+9fb2aXDj0bVpTOd8u8
UPVTo0Nu0CpUIA0qpiv35cK1MWdjSjYocqFIvXwqDPmou2zLZ8OjJ7vrt3352WiSAueWRzHMTrpB
ocFi7GrrqXTzaz4Xl67NdFYv+rfZxZCiUK2eukSClt7cypL7xgszfeSLQ7tqkBZiTDq4YLW+TjBc
ffRDgcp7kH1f33ZxZrMBqr1zVykr8+TVo+9uWxw3hq+ilKLHeP0DLt3c2eBBbahXko1NT7U8Dssk
koEZFCAGiwZh8ds+Ytatuyxo80Ie5VPpA+HwSsAk3QGZ7rvXD3/hkTf3W2w7JfY9obBOqVx/GMrh
T8vEvaTLd7qpXzmDC23ImHXdOKWWB+Nd69SIwPgyScwXKuVyV45+4RacrfBeNKNkSFU/7Dl6K5YU
YkIjUt07Qb3mn3npy8+6r9vQOGtPM06YwGX1QvXFDqhUIJV3b7r+50LlF19foRIOQ77cOIWV5u61
PEBKqHbWUqNC+bbLx2uom0uXad6RSbVqhRhaJ7XKMe2BKB5Ee6ONr2weXbpM0/svTkNKK6jtMXTg
UpGET2lQS9/SRInetDIkcfjz0RPZZb6t8Hwxo2JXyNmnXPavTGAuXZdZD1bg9qkg281TWQ7ewewx
eS8p8HiScLRYv36LL12bWQ9G6NOY6aiYp9AUB4u9bdMVt+Qf3dp+2wfMHr8QMYTEy0WNhTOU/RAy
9sJv9Su5kQvffm5iXsbakMtqaJ7cDmQ55AgzBWX7pi8+h/ekimqi/K70Ux5r+cJPS0qfIGe/7eCz
nqtGOIYFNdTxCsNSDEhqYxFkZfi2m3r2hXrR4EfKqoaOfblTHLNFI/jULVHLd2VQvtAo54WhSivl
wNsC+aR3UJhjEJrLnBL3RWVhMPi2qzPrsKnfy0iaXf3kRRCumjETlrFepbevH/3SCcw6bOg1IFA1
jq647Xs9kb1FPYkHy/LKcHPhqXW2H3px9UVNxZQ5JF1R5PWtkpk3WeYfxMFcqooZvrFxzrpt22qq
lXkF08K0KvHdQC7/xc1ydOZvu0azXmui9+2VRItPlVc2e63qZBsP6fQWLLT+tumJNnvyikh9rSSL
k1NsKPtQ6ZNFDKHXaptvr5/ChbHhvJn64jZgnWSyJ6hTHJUaoe1PCE7fpeb99aPPcMp/r2jmOFnX
cn0Bs8IYCP02V6grZNFFFRuUroDSVqBPLJ70pF/wH1G7yZptm4o3Pb/0bMkh6hh6YdWJycaISmpF
g21SXUszXVhezxEUUihVukey4BSh1XdxYIjEUxPFlIy5yzYer4wxF3rRGbXz4vIKeq4Zbs2nZMkC
o92dVC3YU7jyTL108NkAAGA7STwNXxKjLpDVmmvAlwgZxys99FLTmI0AyZgkVW0M4/RMemjGSqKk
Qg9Xr7eMSwefPbTxTQJRPcjxqVdTZUFaenCMXpLe1vG1WcevYjOKFcV0T5gjwsoQKT01qHW58jy9
1HRm3d5odGmQgmA8JYZZ4WOTpzAnrE+WP5bLBu/zdWYCJXr9Ok0r2N8smudiBtHXRblgm/tUtnq8
xPOZgnI4FU4Wy90GP4KQjFCeUFvhGVfO7sKdmdfidLnUqj26opOOoeTBjUb1waq09Pn187l09Nkj
3TIzWLFaErFYwdNFcOv7yYDn9WNf6A9n6syLztZ4omakFQkGsav1fRZpw94wi+TG6+D4v/4RMwjF
3wPa3HsTH7woGjsXy4nQB9tdPdRx8VVwQdAgK9OfSvY8szGzw2KbuWQ2mzdetulyvji1seokPcwb
96QxogAJTFy8X0VQHf769RObnie/a2ezzi5qY9co7hCdZPBDN7kCFLuRycpmbFOuBIOUGeXy+jqN
PTtKqdR//VMvTALU2ShgURmeq6ocnupGCFa5Wthp1H3wfKREpFOvdKFLTW42GAiSGXWq0kSTlAnb
4Ro+X1tT1f36KVw6+mwwEH21CpVMANVdmcnHUcvYmNJInXVXbsyF4yuzCUDpunLkAjc/JcBVpgJK
BQ3am776WUr6olFFRYEUp6+jEyCbVeOrz71bPb3t0LNuTk1C4XVSNZ7UuADaH8jLpkmu5Sql6dr+
prHO0V/+KPSqlFQAufRHZg7CGN6OjCK9e1tH+RENHQyeL1fTspfuwDTcvLhMcp3BS1Bc92YUA3j3
lQzpptCuJYcuHX16/8XRe6NvcZ9N+5MkQvzqAq1YJxDHrrTOC916zvgJxjHtSYSGJ56ymBJI0bgY
BZSDUdjaklHepTHs/LYsXDBEWndlkLzwfJyXpZqeXKFQ0YPTAABfhOjUReGC8THXqVEflCsd41K2
XJn163yMo8IzVZST5hgcZK3p3mlxkX1uWimB9qkthry7cX3dmZ4wpZIdpUBw3ta8Z53eGFuA5wnO
pkGfQ7EAj78sTPwwXz/6hVFxTjKW4NL53ij2pxGCHVAQd4GywSksa6309f3rnzE13t90Idn8udnl
vjAGruDxGZVZrWVlUJaUnkMOaFjpvf4R06F+9xGzMcDHjBLinSSdcgTx27z13PVYUiwxhMlos9cQ
LksZbxKvycS3ZYLO9dIv+pIlaINaVOKI35W/l/X8g4TLgzW8cbw820K+OLysplIr5m19AqlQP7pu
tiqNrrpyQy5drdk4QFF6Y0KvqE9ZI8EvzgV9ZXkUWnRtKDlJBwOHojPYt2GWPbx+f6Yj/+7+zB75
ZZ/JyaCBOMEENdggqOsPktD5Vxaul44+e7T7XlsJBiBCBDle46/6wtQ/NnmOldjbvv2s9+uMlG5d
ZuVJ5eEO1sRIU4j9aMSvWddf6iGzPm5ZSu4VQ2XeyIVmY6G+0P8fZ1fWJDfKbH8REdolXlVVvbd6
s9vteVGMPR4JJNCG0PLrv1OOuDfKTFOKqMeqBxAJmUBy8pyVpQScvhd9/29W7JPF5ENDeC3xLv00
uwsEbGMNXuBQb72zW0LwbyWek9ZBbJnwQrhJRslXtt6GYX1o3DeiXyc2b8RAS5T6LfN00kXUgE63
6CA3t3LgMNf8mbZqP0flCEzs7XkbWXzCxLwxAIc0MPaYAkc8xDW0GTGioQTqQTX0VsctNLDzYIMX
z7Jgf5fMn4wnkDkymL5PMhJC52IYIFS/Bb2yNX38/6Rp6dOZTNgIs1L7d3O8vNb9Fn2irWnDidmY
F9CBxlcfsygNLtDgEt2YYIsD/L4CnXw1Sbx4GvuVgNEAhBoR9Ou1+NW6zdX5ybV9ueHAYIHSEJt0
YBQCapayBAmVEiiDPd+6zQEM7609n0V9FZJsYOujxxuwPDjgaAeV0FR8Z+O8EeUsTmAC3sIRHMrx
MJLMbT0wMvfqao7JtYfXstQDU/L5sVgsZYLetKbQeVsCkjVk+kqgNVVUxcaOaWv6aL6TOfYKDpwz
ztNZlzS4T4a3XMjv57/asnx+y1+eNB2BnjuSCb56WAQw2V9c9T449YZJLNNrgt20O9JQg1k4m2l9
5UPgRcQ50N8oU7ptIbV8fgQ24xz/PxmBTsIe8q3wLchGveg+2iex2joc2do2/BbkitUIajkMoOge
53EGyCr697LPNnbewvMV2FQUycIWJILJCqHQmr+fb9s2qYbThhS0d1qi7QYgZUAV5meJSBk48UbE
t82r6bbzQuppwHoEwPB1BXdDnSe3nSyeoQp9DRVsddHUQiv3z6kFp05RoSSfoJpr2mGv3B/d9hIT
oW7eaDrv+8rjlGazRq0xpL+cw1AfSWXAyX++h8/Xjmti3CoBotORTVg7DcgwUHceje6GX9maPsa5
kyU/VL3PCMhVMxXLQy/JTlJvI9vw+dS6Jp7NW4mHoiV89XGnWuQ/NS4AOJO04g4sZRu2t33+8f+T
z5+qqRj7XJNs4Q1Uco9LM/G20LuWtINrgtlAEBcqPcX0SPHzks/unuRp6avDKPRNGM4vRTxmINo6
qpdu5MdsNjNcuSuAI2ggafXky+FLI/WHO/pfUQVd7vol2EOc93B+RR2n979XAVAx/Wk3lJJMKg7X
/skdANvmqEHZzyMf9oUo5KNSGzvC58c56ID/2cvQq4G2s+ifyhiFh179CwIOu0A5d2IeQN/HXqdJ
bQzI0pWJNQtxTIEafdQ+TZJkTHv7iEEioPWhoKxuaFRmPOg3tlCL7cyquZCBelKzuH2qquAZlLov
VCSZRFl4utTTRh+WdfAfBBp4P+bKW9onGhbNfk3EVzdapl1Ro/SrwKlsdKKt5JrFhRIjAtRQq55W
AWwrEG/ji6qKjgMC35Cthx/bUI47y4mLtk08I+XbtU9BMcmPfsn6uvF30xQGd2SkoNuJIrjt+WVt
WwVGOMjxjofCW5jNb0ATXlejs4chx0fui3m/cJQ1h6pVqYAi+2X7SmJs66KtSLGiEOVpgKTncGBQ
yk7S2odK3caQbNNjRASWLDomPcEGHBbfWFgX0CWdLjuU/KeqjsUcFKh5J59ckLfe8Th0H1qp8+fz
s2HQ1v3f24lrAtViHhJ/XXM4JP02yxdaeTcLTj7xPIM/5QdeTzr3DVDbgkALS3R/4Taw9wQDM+9b
WOVpoP8+niTngUF8zd154W1dki/RAg1Ah0B7p4zuNi+eFiubeLe2rUJkF4riia0g+SyAmXldXb71
sGpxARPv5kVFTnK66idVYHE4+VOP8vxhlO/gk3gMe/71vL0tgem3HMmJpxWoERC+B6bRwWP30+C+
knV609BWGSL21/kubHYygsUkFeQoBDi9Q6fzQAcTlljs8sdljRuRQvXeFHRcgB+yGH/mjvfs1vWF
320EhnFEagfYaiiqi4S9gEZ5OWC64/35D7fNrxEEmkHDECTRSH0NPagARQCG92mtD14uEhQsNWrX
TTr4dr432xwYEaFp3Xrpjw8IbULaVARsSRPwJm8EtKOxPzkZxMbJwHWJp7ylA8fpWn3poVk/dnw3
RuM/5z/etkaNIwEpaR9OChtmA9GJWIn7o8PPUPhxy4luTIdrsZCJfwu7roxczcqnOn+i0HRG3DiU
+U+GMm/p79fK3REWpTP5YMrf5RKMqqhQiDav75YxmhA5JTyq9QTsHQ/G55ioQ8uiZ69MPqKhuuja
5P4WVD5x9bkb44LPBJKu3pFua4aqlLgOGL9TNSD8yYWJLHDu/Ll5K7CfsrFFeUXJsNYWhWILRuvL
Mq6uiZmb/YUPqpfqaQXnnuu3L4EeoPZ3Wfr+P3IHstDeDAL65qkEe8EOmhY0BcHGhTen3xSnJ1PQ
aRSDdh3tn0jf/VwXIIjcet26B1i80ATLQaULh0yQqwCM1z2PkXynq3+Lm/LLRV5osvc2mNbKhYAK
gBPRL0iYFCgBwqY8DGB/aeLNpLTNDw1nD+kcRvlC5BP0BMDjORUlpOaLYiMVZ2ndRMpJN5pQypTz
p0hqnPFdsHAKIa/PW8jWuHGp57UegMRr+VMVQ8CUkSRMRRluAVdsrR83kpO1IwYUw0265E9O0CSQ
rdD1tdfqjWOAZe2YQDfRNJBzbxTDNto9EdWiWhaUlM66EXps337s9uTb2/BIz+A5DADgGlJgwfeV
dFuFAQZd7f+fGMNjpyeNo6ar7ledsCe1RDtBw5RFN14Q7EnC9iGECdcWauQ1aGubdyWiNELtgOhu
Z/cD6erD+Zn/fSr7ZAcMjd3cq1yAD2ON1+xBpnV3y+crP3+Wk/f7h85kB4GDK589q+ZxKaYMzyIQ
aqpSDeU+mdPdKn6O67rz2CNRy86tRgi9vBXqTSowp4FK2We/6kqnEGIdewWyte9r8DFN3/v8ZRbf
mXxLYiiCNo/oeXE/VlzP0RuJwFjhrgdQg+8mXJ8oQN1L9WXxwJwN9jzIkb36FTj1fTD45zWY166g
sp1C5VXNVVoM7RMGAR2ANPHAgP/vrJ8WD4rcoAj3yr0OgPoqe4jSXo3L7ULax6KKH0kPoYbG/crm
3x/dQ7XvvH1/vxd9Zl/j/EIFE8QJsICCsr/OMRARDyBmXiC+9k05fro0f5PSQ63dFSZ/rVXqg3nQ
c39OCnI5+Zj6xVZS0OYpxlknHlhFQP3NnpquJekwOgoELSCVG1GlvTFay9EwNELg4Leop/OdEqVA
832RA4TB5zUtwQKbQ5LcBQvgeatahmLCBsdIxSCL6IqnagFNlvIhjR7GUK2PIap1WQ9GRHQGEFXo
YS2eNJQL0kqzN9COl3BB+n6+A0tgCYygCNSsx2WIITDq1zcFONz3NcTe9+dbtxnIOMl0TTmSFdCK
TFMspzWsqr0OIcJbVcPWs43l3GdCBWNBmoWIAYelZgajJ8umkDzUYAiGNOTGNNu6MOIjKYa1bnhD
syh3biRQQ26s70ohDq0eXi8zlBH+NIqNdTswaOD4YPD0y3vEHDDl5Z6+cCF5f8b4IGCicpcGKkgB
QuAwvXjV8ianZmN/sk204dTtCP2I3CvirBJTA5JAnRyf6RDL4o2MjCXJFBguDRgNDZqZ5BmB7tyu
EOvPSq432o33UTLeySH4USio556fDYtTmGjANoC2ZDdUURbEc/LXyMBBnCZYZ3RjMmw5bhMT2LSO
204lDzLV0StAXP6uuuTeqbx/xdrcSryIAeqcPwZLfxgr+u/5QVlW8W8+5pNdHkIknExq9jPAFr4y
RkAdRkChvtxACWbjcEixmD7ZZEzEoIfXXx5NkZd5Nd0RP/pb8TVt1+W2K+TVQFYQTcTJt2SC1uRl
Yzoux5MxjYPD4SMQ2pgG+hNSHZCSaMp0SfoX1vlb7m9Z277h/uta5U6THM8cU3Lfz4C7R9Gbg1eb
82OwNW+4fgea0kAX7pSFi0Of4oXLes9kSdu0LhQEeM/3Yl1yRgBYuiRpAHFVmfarHVQqrloI2Oeq
uS2b8V7kE9ja2zdVoqoynt7O92lzIyMooF7TqdcOhJDQapOp76+/6OJcuJqNeNBVuUL1gaeympU3
A6SNUd0QvogEcLdEX130/SZCsOPa1+CfUtkkoCI5ktcxH1/PN205oZjAwJB0RTvLWWVL0+xCRf9C
cLvm4KeGMO4zYINfzndjWVuesbuXfhLMPa1VVkh5FQn6AVKNlwhC4+ebtwRlEwnIBq3mHKToma6m
V83rf7yoBiH5clO29Y3n4SJBxYbBbCM5/n/i6RTyQGtVxEOm/ODrCG5Tpy53sRYbqUpL5PIMH68Q
klrR5EMmpDtfBeCpxCa20N1UQzlpKsdf2BLy+zmKw510m2ojXloc5Df/3smgQBMQATecDNmx2CU9
yq1DcGmJN3YZ25gMj4e84jBpFkLTMMb9ze33BWhJ+yhc07iRDxSCQTs9DocOVALnl4NtOIa/u4mG
LFUMqS+3zGk6tzNPE1VtEVvYhmN4fAAJNkQUkO93y02O9Osy1ntaMdy3bnz3MYHwdL9s1GRZFpuJ
GuRJqfrQZU3GGm/fjn/HmJ0lvvD1ykQNjlSIUCm0XsmiSI/aaJiVudgIWhafNAGDNPSCTvFZQpLX
D/8Jhnr8B4S7y6PQxfrTjSWqmHzSfgzdOm/d6CzzbgIIRzqWo149edwgPRTMFA3INQupoXl60cIy
QYNrMjiL3/kyUwNItMchk4lzER4Rr9V/xhW88g06hIpW1uOi9e8YaDmmDnPUt8u+3NjcvbnwawLi
KKjfVWuz8/tZ/us6sb8RFW2WN1zcXccc9XdTk4VQJH0nbR4hISK8jfdw21Iy/NkX3UBLtxBZWHhX
LHCulrl7hGrGLumPsj9hmiRqIxLaujKce+3quEUdwwjn/gs8Ve+cPiOYQFrvJSmTneTexkqyeLaJ
JFzBHUHqCv0gaszQ6mFxmcrF2Yi4lukwIYSzdMagn9iYgWKjS2Xg7MBDshXObZ9u7OU8iovJkzlO
PKSKf/Konp8XKObiWvTl/Fq1dXC8OJzsRkkB+g6wPcuMoeQ19UgHhWnyGK3h7WXtH/s9aT9SScHw
ZiazoQfRP5kGDTFOx72VpRNvIHlsQzC8GezimjrOqjK51nfhCn7NIpq63cDq75eNwfDnxSFqqj23
hWIjuSWUjigUB4usWusNR7CNwPBoMvGlR6K3zdrck9+9dZxAxt8z6C0xuXF0tq1Sw61bf00qFkx9
FsuVx2nTHLmEo4lEycd5Ix0XzCfXQMdw5lxA7nfo1z6by9xPKR+T1FEoj0oBFSIHKL5Bse98T58P
xTEBhouPwoqpmNos7Jt/w3D4Pgu+BX79fCYcE2HYjCXUQDnU/EKPX4Hn/WvRtTcs5xsTbft0w50T
EYqRrwLNa/6FQoQmDC/DSjm/FclPHC2smxWv7hW2SUhU7PSsP6BCt5/zSaRxW92cN73NPMf/Tzop
OQSjpce6bOmdBxZVrxM2h96FnN/59i0XVocavryOxVoSyJhi0y8GsI6DDanJp3dws+9k4YLWzFt3
wdz9CiG6LD2+9RpimxfDw4HPUyAyIm3GgqJY0gqakMWuXnD72DDc51vdf0QB12HuctaJLhMQ6d07
ZPZ3FQ2bPcjL2YcOcNcoOJ3u+ORA3uC8LY9r6r8O6ZjAw57rxAmAksg8Mbv0m1OCpBbVuapz5GNd
epP73jS9R+rDEvpxQzZOorYVYoSB0YNabTt7bZaH9Jar+ioU7k0/D+/nB2WZKBN8CFo77Zek7TIX
1ZftrdJskQrFDT1rk43Tgq2L4xSerHEOjee8T9Yu47xw6aFLZpJA4xChcuOi8XmkdEzEodM0bjtU
fpd5KA+swfvvDk6O4hJobsaCbexZtlEcOz8ZRUc8MUIRp8scRsi3cW6CDADHrZyfrXUjDniRK8Mj
zWRWNJF4c7xyuoUkyGWUaE5y7PXk26MYgB6fIpT5S96kTjEcIsKbjem1LFATRjglKGtVo9tlmkMv
ffZePdld19BAuGyBGlv5qsmyemrpsnrhdB87uFn49bBFXGqzu7GLO1E4lp2cuyzi4ZB6BfQYSbNx
a7EZxvTcXAmd67zD/bf09nkMErHkSCOz5J5zfZFxTOyfV9eBAz7GLis7VDtcz0UiKaSDErWVGraM
wYT/RYA5VY4fQ7zIb7I2Evd1Ui9pT3S+EVRtHRgbuIgp4RM4YfDk4WSyad5QpPTWkmnjtGyZ3//w
3flarOVS91kQQvYnqu7rRv5z3va2Lz/+f+JUMQEveTg0HTLOZfIwDADQuHlSPvp+fuHBLDb9dnUb
pNMQOaFt8sg0fSDjcFk4MznuqjkCXfJIu4wgw3AXB5CfJjFf3s7bxmZ2w2n7aZwBzS6Q+vFnlgql
yh1v4g2/sjVu+Cy0e8ASUCHzQ2VT7QSkR3aMbMZK27QaXluGs+oB9OkzPPMs32s5YDa7fvV/qmmV
X86bh2KJfHKSMEF+kra+O7THvaSGqhiDio2jkr9IB5Z+f7ofu3kf5c1L7Vy4yZuovqGoZn9ABWNW
5f2VGxV/NaX+cX4olskw0XxFA7npATz32VpBw4k20GGcNo54lpkwAXxFAVK3JuzbrOsYai+gI7cL
wXuaiXndij62rzd8uIOGaNzPbQsgDLkb6vm679eNm4nlgPpbhf4kPPilkC11YPN5RYrVdaf2MIm4
vgbtT7KHvvu4g+A86gC7sd+wl+UYZKL6grApy6qGXxStj4woVpBapjAtGr7v1GXFKo6J7qv7is0T
QdSjc30FFoYiTTh7mxxIPtXaTV1X3iZk+ji/uGwrwPB0JEQDVuYCqfA+/gc1GByaOGTdh5GzYTLb
/BvOPjVFvjgoG4G8GuRNy7j5VXIk9M9/vaVxE+SHujrSedXYZAPkrXZSe91VM7Ryf751i21MMrzV
EfU4DXgm8KHMhk30ppX8B9R8L8rogozqz90NYvSMVrOuM6HZ8IBrTQRp+EBt5ERtH28cpos2nycU
2DY41IX7Iagf2rB5IXILjW/xBJPJbi2bkAdQjM/qobkao/ovzpynOknc3cirCw10nPUT/+4m1eVj
1TaZN7C9pOpBzN1G/s22cPw/m/YbJyYTQ+Br1FABQ0ieoQA4XZ1fN7bGja156KecCt+RWePK/hC3
K6pyNOpULmvd8NgCWmRtWCH7OSfyXxwCbmR3GdebY8LRRMh1Pc9Lm8V0da+c3AdOMWkvy3k6JgiN
kSmiaj6+vowkpXVxTDy3D8zvv543zNFvPtnyTaa6pasmn6OKLGuiHgmeMqOevFpQ0Aspvte5jTYK
Vy2OZQLRAMlNhiTCruNo+bNXzbUEwD7xg414aWve8Nuh7MHuRZEp5P6S6vmvKnzvi63UvMVrTQxa
yfQakRDRfhzid63ne/AIfG0n96a9dFM+qmGdOm3FsIhcqY9pKXXttPUXGqi7SExVynx9KyC8HEIR
+LIZN7w4b6dCtgwasN0IELAX3/TewFPK+E8wdzz4I79smzF56RLlVV4hI5m1GnwaKWea4wF8zLcS
H7aVa7g0nWPsDn1cZ0mTSOz24w+S8CeATX/Rzs8UtGrP28u2toy9GAl1OlEa1Jmsh2sS5LfTWD7Q
0t+Ie5ZhmGi0vlzl4jnHZ3WnPaiieZbQyEaFy3eftne08PbnR2FZxCYmrVcFVQVUdXArHDiEicsR
UKC+vA2c6i2HiuplcdaEofHGGedugi4sNor1gU1tjwJLrn6dH4Qta2xC0BpkowVSw00GEavH0NPd
fsBEzDW/7Tvxpv31ep6jm67xr6jSG6HLNkHHdXGyoboLcXGXKNqslskNhNDegbW+gYTZa+suh5aW
G2OzLDMThzaifrEgFSuzKV6+DSGHRvvwpoB4PW86W/OG148yCjVKztqMgvt7Wv3vUSBeIP+4cauw
NW/s3kxpHrg9AvBS5x8gLvwa45jfev5GLLE1b/j6UHlxHC51myX1+D6t3t+FL3Y+5GPPG8dy9vAN
F/d14qumb9psbMtXTtZ7PXRb0FxL2ybMzG+rqRKtaDOZF/SHN/vk6xTy4df5L7cY5j9IM70KNsQJ
cmDy+GaZNG4+X4V8jlB8V/FBPJ/vxjaIo2+c+EASjkVAHHl8GG2cVFId7ubpQp4haEX+2TptWdGz
CObnhHRpO9coW/CvZIjyQs99WBQ5XDaKoxFPRqEhi9E4UJnIJkCjU97OJF2OoPXzrVsirAkyq7mE
nE1cyWwZo6/5El+FoKFshNznFG9Yl/VheHHTaOjcsLnGi4L33kxQisU2Nwvgvtdw66hsiXee4cox
d6exKUJQ/rrdRyndRyjHZTRnuzmaX8uu3YgYtiVluLR28tBd1CKyOa6qtMI5Nx23J8PWuuHRK6+n
YMqd+sh09ldBxA8p8o0N29K0CR9bAq+j+Yg5mCJQC/oBq66TABDy8zNsaz35c40yKD7neoiLrGqg
Sy5AAXMFaa6t7dkytyZ8LIqJhpRRI7J+7N3rCvIE152Y+XUVB2TvrCEg3JEvNtzNQi7qmMgx0siq
1HjiyZiMq2fAA/IHVi/y4BdBsh9HAMjwMBbvQjn1VwAtir0XifGhbJYt0Q5LdDSRZWMZi9ZppcxW
Vd/pkhVgpo/vavAKXTZZx0k8CSjLEkcqF7hV5mutr1tnca6DhI0XLgXD2Ze8lR7o3XkWOD1krnPx
owi33h9sljGcfF1rD2wAZZUtZI2hJjCm0EL+GxxUL5dZxvDuKPB7VQtkOmLw0aSD39Q7kW8yT1lC
7e/j4YndQUdH/LlEGr/tQFSGfNDfPWlvQXMlUunpyx74TDDZAPiG55WFhFZ8pYI98u9shdjdKDaS
iBZPN+FkLK7GJahdAVwleytytW+B2d1YOhYDOcZ+XY1rBMlyJTIQyB6U5M8LXZ8piCVTZ9nCbNv6
OP5/MgnQZpGLiD2R0YVelZTuQ55cQ3v3kbnrZdd6k6EuivnxgheIrI7EMysbb7oeymhdvjTgcMm/
XbRUHcOJIbrujg6wdxkblRumpUjc5mWKo3orqXgM3Z+kWBzDj6lXMKE7IjKFRP7o5R+6rW/1QvZj
yzOu+H0LueKNibctKsOvlbNGAQ+weddO6B/58FK60ujqMksZTg3W3ogoKJ+D6FCX144X1Htdh8HG
2cb26caW3fVeBKXdFik6Wk17l3K+18uwReb6acCLqYklgyCOr0KOBNRAneeyqJ8iaNqkXe3vz9vm
06cztG/s2xKBYYliBzurB7BP3uyoq78My3DVtUfJTnk9V8WDAz6G893ZhmM4OKyD27zAdb4X4bsY
C9QUBTwFx+LG6czWvuHcULXuSdRIPJTGTXWAikF/J1rp73pIQv48P4RP5xsWO3Z9Ej9qCdbMoImq
TKgk2fdK3OmFsY3F9KnPofFjpyeNgyYPoLVZi6xVwN4QgtNxU8v5sVAySTXOH7u6IJikOiCXeB56
NLycMR/n/IYLENtF4fepDJa7gqx6Ay9gG4/h16gl6IWjojoreX3Xe/Ib0F2PjqO/uz7ykeX0VZRb
kl62rgwvn4BLmKWcREaW5qNYxS1kUVIeiIfInd+CQe7wzHZ92RIwXL6cA90nuSCPJaEzhIpG2YMT
AmXyG05pGYoJIqsF0gZQUxMZdBcPgExeT53znOv+UNbk3g/DA86fG1gvy2o2GeyWtqehk2OCqiL/
oAV9oFJtPdhZnNHEkUFQ3UPGJqmzVfQ/Oa9ui7x/5RjCRbNgstVpjdfZUHZoXjJO0rUYaArAyHJR
AUkMdZ0/fTGCVfAqRevMib1j0dUUOCkM33cbvm4zj+nrDnf4FME8fdf97BIUIybH22q1xQFma9/w
7FmObPErJICDWFzRJUpX8Fylsg/+Pm//Tw9SsI/h23TxuqZZ0X7k6bdWBg9eO793yrs96vRdFp0S
w6k7d51ZyViVyZHiYc2pq30yXVZKiREYfozcYoO6bYbjJnQLd2RsR4hw9FsoQYv9TTBZAvrBXvQJ
/32XR/C5ciINBgt2USYipiaWbHR5WTVFUWU8aUCCL908xWPY1r5g+3pjp+504hFXIQZBYHlfQkgh
jTguLXO0yYdhCT0mliwsy26KZswtBcIyjWTzMRThxg3X9vXH/0/2Ua2bqa27pcrayi1RJVSJHZnW
GSczj21sArYuTPelnuvHHDkJotz5WWE/OLR1pF/H2d1Cfdu6MDy4hTzAIoIJM+wP88Fbm+RQeNNw
O4B5b3/eiW2TYDixt4LMZnAlLtRVF+hd7bUxSBJqAXKV8x0c18t/bhFYpYYH17QpOxxXeaancN3H
QbQc5lCGL/MEkrfQ64edrHHmuKwzw6H9OC5WHY84m7X5Y+RAZrAQu07W9+Fcv6KkYSPyWYxm4s3a
UI5DMmuWdW77BZmIf3vlbozA1vTxSHCycI8V9si791VWjkyDhKH0wG45bFWrWhaUiS6bJGtIpLFm
VUt/aa8/sIDe1c54Ybg2IWYQc6bQxsE1zguaex+szykkZrYeZi0ryaSIc5Bf9FoIQmYhQ8IPSsW3
yIzdj1V+vULgZ4z7y1zCRJpBdrPR3YzbO8pGfgmejyAS5uyy85YJKuvcqou7OKyA7kZGb50+ON0s
ErHNruHLSxnUi9cGFVCiwyHwgrvcL77rauvh2rY0DU+Ox9hTXUsrgPsQIyYI4OEa7VxqdcN1wxC4
dFoo7AYhak8Ilc6BinKLOtdiGhM7loshLj3tVRleat6TXr7FVf4x1PHz+bhjMY0JHluakicclByZ
F7FhV+Ud26sQHFWXtW5sxQAty2jh2AYm0Pu/LWvgfIMq2UXa3zE1OeJoKGWJ9IgATqDVj5FIxpdi
atRy4ccfZ+QkoLm4qc7DCMS761Cg3tVjN05bjw62WT1Ox0nbEvUjKKuBYbrR+UClx20kwy+Ocg7n
7W5r3th+JxeJZgFyzayTlUj5AN6bqPw7qspL8lKwvOGvPbhOFYIwz5C0qJf7FmVWyT3i/7QlJmZb
lobHJj6ZgZGZcb4NomIv+iXcgSp0K9jbzGN47NysLYWeJ0JZkEd7CZTsjab5P87Q/3uR/U0Mmeho
DZGqucpUsl4N+Rql/uw8D8ggXNa+sdeOkL5q2erAa+fePQSu7x8qrwn2WkKR9nwXlhkw8WNR0Ydh
GJW4I9XgIUoLysJfSD9ztXGHtLVv5LuIpH4EoFeV9Ysb4LSD9+GVXqSjE1MTQCaHMOiDHtejqCpe
3LV965oRL8PzTduxN0Hrl/M2+hwdg34MN9YTntFZP+DMo5LdWvcH3cc/dF9fgSm7TF3S34ty/hEX
tE8h1XFzvlfL6g0M59ZNskZQpBPZkDvuPihbf9+DXAPAtSncmBzLBdlEkk16bT12PMs5ZYiD+3AP
YMOBeMVzB5Kw86OwdWF4eDzqGlyqPuYftVavILOGyJHDiuupLMPXBamdq/P92Kxl+HoTLKwPOHIt
bo27pjv3426IRgo0ghcX88ZWYenEhJSF0QIJiqBF8tPr30un/7fAM/sU0m/nx2DxFRNKFuN8xDqG
qw5Y88d9N4xsB9m9Sz/e2KR5nYzY2TDZs0PWm9wZnTs1tnjLyJst2XLLZJsoMl95IV9qBQSky24S
Gn1PKvLEZPTchO7Wlmoz0nFuTrbUwovLApapsoIHJaZXrPH3hCTl2/k5OIbWT26DJlqsdPK602Ev
sq4Y35GQAdeb5/H7YahR8CBXjaeAbrquw2lLr9u2pgw3D5eJj9wH7h486cUzuI7ZCyDa1d6jm0oT
tmkxt3FwM9c1OL6QxwPv31A+hvG4B60dBGn1hpvbRmG4uV4rUkaAX2U4wk57HgbiNnRpuY/azfoH
28QbHu73YKisganOchU3u1iOYrdwaEidn3fLAEw0GQUBCQAbiB+QcWI7ES5/60FKsPGNH+c7sHy+
CSiTYqlpkq+YhETzHYnAIogSlIvepQFVMpzbQb1PJSLFs7KI1Y5NoKYN8vy9zBmgla6/cR45tvaJ
c5h4sh5o7UDyCQlhmh+6uN27fv8gq7VKR0EPcbdFi2mzleHjy+Imkxc7PPN5B99jQbtbnHLe2Cp+
M0Z9NoxjtychhEPgMO5DAJwboIugc3mYvH7H3FcZvZZgRyDtD65ncD7Q+9mfbpzxy8qDnSq/tU11
I+Zpxzt1vQSXoCEwc4b/x72z9omDS+ug6viOsrh+Gko6bIzV4vom5myBfl47OHgLTIrkqgKhQOLN
92GlblBDv79sYRuuP05N5HCfo3Aob/pw10WdE+7WoPe3iL9sq85wfLbOq0Mi4MJKjkQTeCohA8T4
dRgl7ixT7Wl1RTy9Lod69VWRXzYsE41WrlGziAp7WeFGt7x0H1wqNt6ALXuMyWQ2gX0lIm5fZ2Pu
VCBeZGrf+ZDi8Wq3O1AVFbupL4tdO/r0+qI5MuFpnj/0c8UwR9NCGXijnfl+XpN84w3V4q7/gaPF
AY8Vb5HLhpALNN8KeQh0w54v+3YjGIgOjBUdbonZMohbQSkY/9pNdijbpx//PwkFOlnBWbIgHztU
i3+TFPGazpD2OVz26YZvl0uLEooGZxXeTLeBO9+Mztbd1vbhxp5e9Jq3fgucSx60+ziSV8y/CJMc
09+owxObhCSOud/BJr1f/TMAai7czUOoJR6ZADPXq5G6FA0sEhXgBu3vmohdRzN/5JcREMXUhJc5
INWEQFJVgeGBlbtClnoHzht1S4FO+HLRvJoIM0eJ0AeGsMrAx128rz3eYFNQN6l1f1n7xm4eubmv
A5azTBBSyJ1e+sFJnTB3yo3TjiWkmvKn/+PsyposRdXgLzJCURRfPUutVFdX9TLdL8b0VDfuirig
v/7muU81THGM8NUHkCXhA/LLZH49h4qWxRPL0seWZs+Oqh87Ut3ALfm8zlsrt2WSmjQzSKNjZ4Xr
xRMOYfW5TMc6yeCZvNFLlpDN5Jc1o1u6OG5cAsIWNxdBfh9H5Z+80fue6Ex6WdbpkYooyp8ycAiJ
377NQjQJ3rs29mbvsgx8EIe4BobzDBTOKsLywJb8EFA9J2mHuEpNT2uc/ryw3Een+g4j0OOyRo+d
Rw7B6P2pSfX1+jSzgNE1du4Ifmdx1csSQsOU/e2VMJk+spz6n4p1ZD/SsB2LfTuEKW02w8lKoMzi
aSX9CNOEIX4MuyHak5kbMZOCNhX17MQZzZ8EYVl9GKFO+XOtlk03948nGjMpaEIj92OlcfGk1fDa
NuJ+KSnk5fyN3/94GJjpmNqEXasHQnII/EWQf3ce4A70XBf+YQi2LnJtLbhU/W5JJ50AnZDhonhe
yrOecGmli+Aflm4pEdjKv3x/Vz7FU2ATj2BUO/BBgSSX99JqPDGoKdo4PX1MeccYX5aYdzUUazhD
29/BVXTsBSdCXe9JiXF9i9JwOnWjk90gGQT676lk3SH0Z3IYiERq2VLtMrbFHxibORmnvB67HEes
NfzukPSlJ9UueLDYWAgaf2FDGOJoW2mnTdrJH88MgfrpOszjD5cZZsqYVVJC4kBicBqFq/WWyDfR
5L+q/ML5pd/nNXzsO/fnUlXfrtdnmwxGvJ7N07KkDkKToKepf9SdPxXfUlychSc5qTncqObjzYWZ
HLSZ4BLOGRd0Wtr+tZbglXSO2CVhFjGTdVYLn2aQ/s0h5hF/7dSyJJQSlezqIJN2Fi1xMBc1Duux
dIvzDE7oIW7Cf2YZbjF7LEuKyTxjXt+BLYEcx8uS4o39Z7ePk5LFLylyNHa2wsA8YhQ9MurkT61m
0Bhr+nPIxKfBdT/v6yUD8eMcgFrVIghqc3oPDcvf8LG4pVG5EQLZusiAMyVxvxa6yp/SqBMHSdUb
Ei0/sTb7JcJo46Bnm6IGriMI4WsxxvkThdXlLQ2RdOf49du+/jF2byiN4e0MBkVP4zpHNxf30iMZ
U+8kJlWer1dh6yMDyS715gjKv/kTcm/OuptOfuH/aEKo26berpMpMzlo0QrPtW5ZxRMdg7PfBjfO
urFlWH7eZJ/5KSTbMzw+Pa0XF3XIgCV5RW9mRFlQfNhZhxGoI6OyHqoc4g5QTVuPahiiQzhqkeSO
kIe0pFsWyx/fGDCTicbULJ2oSh2+BNDa0+VFgcSn8kzDuH6JGB3gdAj+9boG+67ZWWSgG6wrqrCE
OLyi4SuEFZ/bWL5cn1UWVJgiZ2XZkCYMtMOnqciOUjbjsc3bjes026gbsGb9GIdEYIpiL/irVlkH
QmD7DD+lb03HNlYmWwMMWPsdpG2l3zscqsNpkvbES2rlbamO2ko3cJ1Fbqn7pXF4JAPvXDWDOiG4
UhvBpmVzjgxI0370Uzrp7MlvyLmW05QoNn1Z5Xy6PrgfnyyZyTwrVz8sZdZnTzTr73sfNm1le1MH
zquOvW8j2brDtXSSKXAW1NIXE5mzJzK78DNS7nhklOmNTrKVbsC6reVaux4aMbRddRjdvjuK7VdX
W+mXqfsulA3WvsJRGwPM1iX/XoLCeoT+f7rBz7MMsElCK3rpucVUODDGy+kRE+m5K7vlOC7uBnwt
CDPZZyJi0QCHnZSXont2mvEBOSAn0DeKZHK3XmNss8hAcbYiCTHOMoePXvkdzm2PbO5u2w73igN7
cbp+13sGM7XN9LiSUE9t9uSE5Lbzq++BWh5EU+ukyVJ1zFj+7ToqbENuYJp1omguXI6neZ7X0+j7
6raJPXcjlLH1loHp2K8ZDWaULuSvgb4t+S/icW9gxyH9s+v/TXaa44151nsIhxHGPwbg0eR0K8nA
drIzqWndFNVe6DkZkt/S6IRzcHzyXFBLa1zd3ZdOP4CU4srnvoqngx81xSmMgMdxkv3NvsYZaB98
4WfZIrKnpcsUCi6ms69x+XK9dAtcTPbaEsIZZ8E1IQg27H5qhvGYacK9on0QbDher8MyvUz5M8fD
6MuAZU/MzfFUNtX9Ie0gOHi9dMuKYvqcho2oZuEEyJyvMhxOX7pgPATrliqC7d8NqMfjHOnZ8wRc
m5s6EQP57mdyI/62hE0mf80FHSh2SpStaXE70/kHXqNxWQASTRHN3wbqPERsaDa6yTbQBsbHOczK
gI3iCTSgKhmxSh1xOSmPTjH1DzNOGzunq4F2mGc7ugx68RQt3nigUPI4BMz9en2sLaNhMtrKMqwE
GRvxBFnzMHE6tR7GgWwFlZaZZGqiwa4dDqMaXTQMzRd3Gb8TLOdTQDeicVvxBpBFG9cyqCqHqxSG
7YHX1Q+xyOLHfGJy46bGVsVl8N/t3QwSenPtTuKpiWGe6+dPUz48IhFlY2+1TFiT0NYiMCOdyxAa
1+ufxmmf/cJ7qyg91+v8KfP6z/4671szTE4bHulkCOsSoFp61V1aMHrrZT3dKN3WTwaqYYpSMreK
Ha7rPIQjXw0+Njwuj+CbtbfXp6qtCiMKhwZCPJcecfgAE7JkKgWs+doHnelv18u3jYWBZxhXxuFQ
VeLJp/pYuMFduk7QI/Xz10g2t6VsbsScbQRtNtgZmCajtxRpRWKehXDoKqZb5sUby5KlaJOzVvqi
K1o8oF9Mkv9amzQ6D9D13JXhyEzGWp2zaS6zJeZR4zWHDu/zx6muRHJ9BCwjbGqegYgTSDzOOvwi
88/K6HvKqnPhrvveUJlJV6vh5dq73exwPLFEX3Ocnp/hXe1sEcstG4J/ada7tWLJ54itnpPyNhbr
Af46SBhgY3t0F7nAGHsrrdg2wJfv76phcJaqnQ7x+BLW/Z1ftDnOi86WQJitdAPI4xqJvBqBsrqH
adYBpy19buNqM2fG1kkGime9CLzdrCnPUEeZ569pntWJR9r7VG/dhl7W//++szHfQHII8WVIwTqM
Q8HhgFEPE9g33/hLc87S7BnMki3zFVtjDBhDHKnJ9bikPBrluRHFsZXrXyxnvJnCrXtLCyhMolrb
yCEuXD/maRc9eoU6kzm9AV/36y7MmTS1oXEypw6LGM5GpdcnBTg16iDjLM+ScfKDt+u1WGaVSVeL
47noM+LFHAqvw6GN+t+snbf2Hlvhl9F5Bwgf993eGE2MpyQLw6OX+TpNuqZrv13/edsIGLj2+kBl
LYg0vCzx4pT2Ir1da0nPrqeqjXXVMmPJpWnvmkBwRMj7IYx5V8VPschPlWyaRAbp82XvyZX/+XpT
bF1loHuh+bpM1ZhyJT3YrqVNIJYTXOVbsdEQW18Z8C7iDmoXqY75OoQSsvqle9Z4HUq0mMJ98TAx
0B2RdKwC6BxwMeqX3nH/WgK6sS1b8EwMPM/rVC4Fkkg43v1u0yj41YIztboKSnQ78WbSzODKUqdi
6mOew2rW96RKoO2VzFgvNjZRyxCbZLN1haqn37UYgayvD31XCd5Rb+vt2jK+JrEMBI+mnIoCy7d7
UZuDcEZbJFVegxLqR1LNG0GMrRoD0mnoweq183Hn5Bel/zBJl4W48OvS7D4oI49u3PvZqrl8fwc7
7VQQ0h8ZFr+ye76gPHFq71lW68suuJmumdipnSiIMNgC0Uzi5fCwUFO/xbax/b0B5qz23H6tVMxr
yB1EUGqQo+Zy3TLctsTDngHlKfRJH4C5gZCe3Xb5lOg2v+0cfRTVdMgVQ24V2ThlWZY/k4EWFkT5
ykNViiz3Fy7ulLl86NShdtKb0XHerg+HrUUGvKWril4tPkMiNp4A+4jdyyX+FDZkSZQ3nvPMvVnd
rUDKUplJS8tyqdoJkvSceV0Ifmx0F/sLyif3MB85r7G6Dcetuiz9Z/LTAj+tdYuLWsClPhQ6+ous
4vUyM9ZifsrqXS4jETPF0Fife2PWS/TfJSpJ4HsakgTmYtGXXeNjstTqAOYW4YzxmdzqLe3Dw+WO
JWFe9VjK+RdtixvZNRu7iO0a0uSqpUgkcau+Zpzo/JOEVuMEN16ny47IW/vq9cNxLer/sxRzTHc8
e2/Ua9liTBKb0iuYRapEH07tryIlYUIzbPdLf0aazvP1frRsASaRLYzjQXWMRZz1KoREz3qDvDl1
vF64rQHGshDDR9J3QXTlpQxf1pG8gjaHBKxQyWNPg9d9lRh7fDARrcHJYDwCz+s8gE6b+Euuz7rP
yY1qXLJxYWjrKWNFgKglISoYL5NgxKWClHJ6W51A/rjejI+Lh5bVv/cXmKzCZlp0EQ/BzUia5puO
u413z48Xf0jF/LtoBjkmkjl9xJui7pLZl8+LII+y7HbNU8hk/Lv8EKlQAwT8Ij5n9B4C9A8OVq+m
jV7iWm1EW7beMTb5MMpAfS8I4yOUgX767eg95+myRYH7eP1FMrPRABLEqy7RgDxWn0s3vunq9A/p
2pcL89htQeib9c6GXBr4LoxYi4l0aYqqwhxxUJrVD6KovV2hUGTS0GY/yEgGV2MuaVB1eKiCQVsC
qgF9VZJW+6SlkJby7yZUOW4qlnSMeAkti89r6nmHysEGuQ8HBpzZWsl49afLgsRqKOzpZBRddrpe
+GVG/ve0DwL4v399LeVYp6wIeYyQ9Egz76Yg7VvdDGdoUZ7UtCXTaUGcyT8r2qzvw6gLOXPhR1+F
yA90kd0c44C2qyEmB43m2VRCaBcVFO5rNDQTGFzi17Jkhznyb1qKdO3rFVmAZ/LRyhGu9sEYUl5C
zZHH5VC8uLJpNx5Zbf1kwJq6IyFD2UZc1UUxJAFV9Y88dts3JJMN7c4mGOgemas0pNwoDypHHC8c
nDNUcrd0FiwJ4JHpp1mmQ6bZLCM+ieghyIs/2cgOMM/93HrhS6R9vpb+13Cc3qTu3q4PymVP+GAa
my6b49QSAdo35Z2EyVo6tkGS5Wo8rlGwHjrXCx68csaDuAiqU1PN2caksyyTpmZaRbIenrcR0KOL
6HXs/eVYLqsaEs1G985Ny7dOefqE/C5w4a+31DZBjNUAKbcrocylvPHX8SUbiPMrplmZiIb5G1XY
WmWsCbnwXEy+IOR4IhhO4E/dxkP9aQmisy+RTBqkw11VRftW6P9Q2gbhLdM6UD41EPfU9IDT5Ccx
7ks+iUxeW4Xseekh05q7ahlPlCz+naJzd7w+GB+Hc1Fk7PNluQ5IUlooD7+KBVIxs5OBMMfqzzTe
JZGNGowFYXL8UJZ1QDlyH4aEskid10V6h5Lhwf96KywrmsleE33T9ZOHKTXrejgTj3jnGE4LG7PJ
MmFNAls+5QFxihjrpeN8QfY8Fwu5aVN3588b5/gxXitRZliOVVi6SZdVMnEqN9w5O8m/t8deDlk3
tSvlQjnuMSOBfxfPc30c/HTaqMLW+wagqdTtkoeagoOCSz9HSX3oxOJuzFBb6QaW2xRZP5Ctxgyt
mkLBSBO87DAN6JYrlSV+MBlsFYE1gHYryiXYnBfzLrdxmmTwR345oINhuXE1+v/0yA9WeJPDtjRT
3yLpBhX57sHLqvJ2Vc1XITKBpa/44ojqJu8WKAOPYRKE6oaCUwom3dmLpoepz15qyIk2mzK7lklt
Kq+JleIprKGEZzpzbhynre8qNtFE1kp/vo5KWxUG8CNS5gNJCeHL0P0mQfApndpPWu5yuMWycqn2
XdhdqCHsPLYS7gb5/GOOKvVd19P06/rPW6adSXsDoR4at9BD5lp0zqEGtzeZZrmV8WebdAbmYRbl
erR2Ah4O6wDGfvQytNlv1tdNkrr9P9GyxayzNcOAv9+vrHZnGXA/h38AJFLvw2Z93tdFBu4dgttH
h2aUD06dnSEdW93GfTmdr5dumz0G7kFASz0IjSNMwCBUEy7iy/nP2DQ/rxdv6RiT4jZSiukTtpSn
rvO7L4ofJaGv14u2/LnJcEszKDD0Ff6csPYrWWCs5kFndfL23cNFpnXnsKZZ02U54boJvEOWZflD
Ezf+6frf2zrGQG2VZnNUBB3hcHIak7IPhqQk1e/rhf//9viDRdCkrhHdIM8xTz0OzvZ0ZC3e6/Ly
qJBaFQzIHZIEYnXheZ3a78sUnRddwb2v2oo8L034qPJLk9+tGNNEVnCt2wAPz9XnHpa58AB6a5sg
icEI3BcsUAPZ3YijOXTTQPkL4jmBL/N8CGmeJ3Pnb10J2EbIwDRlQwdtlCngkRqaG7+HMqGPlWNj
N7fNXgPVq0RenYrnANwU783Pq0cnWv/By8vL9RlgK96AdZ+3LMZDiMchnDn/cAlGgUQ5+9kEbMto
ztI/JqmtJyzsEVERnrvuMWxK91ABIxvdY5lDJqetHebcTUXj835t7ppwTIrewz0xUqIct9r1LoUn
on/PU2T0tB5Ytx53QVHBXfRD5jpf13jrucDWPwbCyTQXqZAzOMM4GZ2GsZlvxDjsS26MTE5bI+M8
XgJ0CoM5dlLr5u+i6DY6xvbnl+/vANyCu4FkU+nh5oL+BtfvpW63srNtRRu4bcgcdUhkILiYR3a2
lzu/u3Er6cky503dNdb3E1TcFsL9uZHHPFfqCB07/ybP5L5n3ygwUIs8XFHIUvg89pvnQoY/p2L4
fh2xtp4xENv50AGahpnwVukKT74SeszaHc/XS7fgyeSrLcgm7GNWEU6ZqL92tYhOi0PHxwBSzGc8
L/+5Xo2lESZzbZVVtBTtSMAV7dldo3wv6djmIctWugFYLWdV1auHRW2oYMGxXPRih2Kjh2yFX3ru
3aQP/MWXhZTYkHGtdorHqTvrsNnYkG2FX6bsu8IXt28n4aJwJVp49gTj3aSXb/v6/FLnu7KzLq/h
wjYArXEenNLYVQkV8c5bTN8ALM7hkIAYL6fxyacJW+ifZmq3xOYvfftBpOAbW+w0xHW4FsTlSyTZ
3eC3PymLx1OzyPzg5ltvaZZ1wSSqCSVykXmdy2kDslrun4MxODVZuXGxYCveAG4G3aGONJXLx56V
B+3oPnFy96kvguOuATa5aXNPpNQ0XXHNltVhMreLfhhGnX7ZV/zldu/d/KmHAC71s4vuGbugOCmp
YK8Gql38Z1/5BmpBKJ4g8SdcXI1AgevYRQVdbvMu1PvyNCJTPw1eFJk/xunCYekKNsPgyry6EW2T
1jfXW2AZYWKgV8LjMCt1vPKiaaoTGUJy8LHU3WbNOu4cYwPETZeCiAGtWzw0OjmuB/0QANg8DlzA
+gHOTDW0ZorjJdLeynNkNGFtLrxD2y7NUUOv5pa5rj6sIfWS3mHyOKddlQx9GT6MI+lxaVJGyHOj
Pu5PrvfmpUkf/YwBercWgchJtHJwbGEYMszZdF/UdbPBcrEVb2zR3TrJnBX5ykuPFd7tXKogOISQ
BtjivdoqMPAuSJ+pqcJyUiFVWJLgp4QW9Ubf2A5uJnFNeBrJkSXA4iLjEKZPmudBdLqQI9wqO2Ru
oJJOlfdzlL6KEtmIBUQOnJ0nHpPUNjte1CG7fuVDFk7TsYuFdiEp1ZHpdH3oLUAyeW0gwcalWjDL
Ha98hILRbRUga4jsPVSZkmnxsg5ZHrcrr8r1Tx2SU66DP4rR5+u/bxl505+zCUI2C69Z+USrf0Y/
+1vqaN+sNTlsA7IueraqlddK+vfw4JugUuRvGUvZ+t3YxCt3rZBdnaHfRSzPmrT9uSD5+kpAej5c
7xtbFQaqx3Rqug7O7DyY1HoOOtWdx4o44Pssv6/XYOt9A9jlIEkrJWpI5VCdSgeEjBLJjBvIs/2/
gWq3LrtYBvUKQwlnOBdxHyRB30yHGpnWG11kiXZMrto81S1RVam5Q0Z91Gt1ziJCD2M7gj2xdQiy
9JJJUlv8LK/brNa81Ko8KD/3bgc8Dm/EOrbSjb3cdfo6dXUFAiRpucRaddSB2idqHpnEtIogZ0Gt
bObEycTnYY7bG7yqbF242H79MvDvwhynccF6qcKFy147v1a/Sb+HSm1FsrbSL9/fld5SFtTEYQv3
ReQfMMj9IZZyKzvBVrqBX6eogrbx5MSRIOqdnboKoe3gbc1LW+kGdMFREO7aas2LYEIAi2erB43X
mtN12FqAZcqhCXijkyYbMGUq2bNTD9vJzz6o+D9UyOg+tdTIVEJLmT/DRiEfeRVEKmkvORahrDeo
Fh/3D3h9/x5bMWSq1ZDF4m1BOohu64xjqdiSdrCVboTffjBXYZrLgbO5FWeYpetbr9ZbHIuPez80
CWZz5y0gvISKy9C/K5v1EaIjR2cpN7rm4yUtjC/f30175cdkWNtAcVWmb3PefaFNcOcH6iluthIG
bVUYuA1qHU0pzlh8LPCqkgWf535BzoZzHmb3z/UpaqviMjTvWuFMK7J/yKC4200PbbQ85aQ4dEN4
V8rNhOyPuRKhSTBbmr6gSEhEM6ZqOStZNicSZuRu8ljwyEpJE7fIvR+FW2+JedhaZcC6mjwcezO0
yl+Zl5RdAdxlYDTIamAnCHvVGzvnZe3/bzwf/kcILR46vQ5+z0lbsFskEtIETpbyZvHDPrlsbo3Y
IpzYZrOxSS9hK/IWrpIcRu2/5xQhOIpuw2EjCLP0mMk985vSU20USL7o4DVNiUhapZAEG5c/26g5
XZ9sFryb/DOIw8eT1wAyZd11ST455fmyeG2Ubukhk3TWQrAqdZwJg4F7FGcQD5VYWRLrfCv90vb7
l757hxXPX6qI1fj9iLDuyY89HEDEpm/KZUn9YC6Z3pu+Kh0thrnn4A99Lav5oW2KT0iBucnD4gyi
6XlsW5i6DZ/3jYUB/Miv2jWGcT2HpdA/4LaAZxh1+zbt0KSaRaofQzWFkoPy5dwiUhU3QY0Xyn2/
bqDbdzyRhiSXnBTu32oRS6KxFO8s3Ai1dYc7v8tlKO+GNH+EhXlYJFEZyL+v/7ttkpowznRE2awl
9xWBlFQmwrI8k5jBT95nRbpuxNuWyWQyxuAhHywrizveMkzQfondQwSOxDF3hoaXax+fScXWoysi
BfJazI67WmcyyZDP25YMRyGu56E+LmXwRyOVyofL4vXyLauUySVz57FASuTQ8bXpEmcOz9HSvflp
9ShIurGtW0BucsmilhIZN0GLKqAKquVTWmffr/+9ZexNDtmi9QLtkLLj7sxewfh6gQrbr1xGG/Qf
258biO5hY7kU1dzxWXQ/NMtlEjjBViKy7d+NMLzzlQMfNd3x0ZnJKetKnYQgB5xhh7sVyNqqMGBd
0jb9f7TPVyd0z7Wqnsta0JOWy499/W9Au4Q441g5XoscYT9LYtWdvNZF+o/cub+ZUmhdtzBCczgz
tjSPb4fBr+8EZV92/b3JIkNYoSAfRWsex85Zq/XojNVL7YpdiSqhyR2DjDp8H6O14UXIfiJRSiRy
zl+u/7oFtiYTrAzrFNyUpeUBI19oFT7kQf4wkmU4pEW5cVFtCTJNH84WlF88m+iK+y4MRNumdr/j
4S84wpijQfKQ1yQg5o7fqsUrjtdbZZmvJjss1mPgViSseCiQf+zMGUmcIaWJdpetfdTWKAPSGWuX
tCFxw3FHfit8/RKt6w/qiC9LLs8D9JBxgvp6vTWXIj8IP0yXTlIQZOQzv+IqV94J7u4eWrNsucnY
+srAtkiJLhSkk7kjy0e3RSZXJO58T2ws2rZ+MpC9FrCe6EcUr3HmPkQQ1+ZK1eSMzGr4sIQZfMZD
Gj6l/b6b9jA0tnHIMi1+mra4CAqcL31EisSPnV0XTaHJG3MiSLvqcMVMLrrsnA0Du1m7PDpdH2fL
SJjUMbcOR094ouGgZpYJ3kPuo1rer/BD3gigbBUY92QUF+gaQkPYhsJQfXaUUncydeljqIotxrFl
rpoKaBfjUZGyvOV+3EMTPB79u1y767591CSQdWJaZzYUDa/X6VUM3rcBRubXO9/24yaeW3fF0b2s
uSZ1zpd2Sk+F9vVGz1syTkOTGVaUg+5SrToOY5bvubc+jir7J13bT0FT/l1e3oLw+ltIPPGXFCKL
87frrbKNuAFulvuRs4Dei5uQvL1fBhX/mqBp8UmBgLXRNFvHGQCfIXjjTjRFvizYXd/jcMLcrRBK
kY3A0nKQpwae3V4QcNJYy+cWD9lOnr2Kur/PSQl9SO+xmuSWT4ZlKzSZY04Ft2hSo6JJgwMeVf15
cckRZM5voyZbELT0lskgG3J3kvHs1xzpXTShC0j/MvL3kbtCkzvGIheiZTRueZ+nToKbjjyBs9nt
9blk65/L93dn7LKfOkVwm8bLJe2TwaNLksEgEamtY3dU40T3hTsmh2wgka9yR1Z8lTADeqjKMejO
vlvLnTPWVEPrQX+blq6peFW5N9EwvXZT+nVfHxmx+KwYKf12briECGgCi9uniq4xUjazTwPbSiO3
zSED1O08uaprEQ9Q0szq4Hge3lScuRi+XG+ErXwD0fVYlcgBRfSk1TwdxnJR4BkP5XFf6QaeMW2Q
rLOQipdTJ2/aYmhvI7WpwGn5d5NRFuQOjetBNTyD7bWGbEhRn6e28uqN1ciyoJpUMqpad17l1PCY
DXESDio4+SBr3npV/ntX/5hCaIGgXoUMxJp7bfUr9D0nIVSQfYu1qYI2BM1MVIrCm6V17uhCy2Pg
DcUGQ9PWOZfv71YITMZYD27XcJ033QmxZHUDfcn+UaTNstH/lkXItOys4wh2RsqrOe2GOw+sNR2k
v5SOj4GuN6a/rRUGhod4XnIHZ1w+heJ3PS5Hb51ulSM3YhjLfmayy1TRqV5CB5enznhEpsljGyKx
iY7HvJ//SYfw8/VpZGuFAWJvEKEQuqtBVcYjl4xvL4EFRG82htqGMwPFo3TUKpa55tCa7vBaXC9L
mcRVu0+cITTZZVM9pT2eXhsuoMD+MFYtPF/SYOdWbwqfTaxZQ7wOYIUr1O+cIEO0936yQh7iqd64
tbd0kKl6Jiec2salwzIXz82RXiLspqHidH10baUbe7FuKiQmwrAQaZWEHeOwi04lhEU2dmDL3DGZ
ZWMeS+hTjthgNGw5Jw0j8uzvuB/+3vfzl0a9WyaEkNkgmrnibf1QL1DjqfEAtLE+WNBlcsryZnWj
Nu1K3ubBwcn8Y1ZE52wSWKBxZR/ss4yBqOC/mzAuY4Fgyyt4IzOVVLLViaeG8/X+saxxpsiZQ+Jg
LKO54G0HSR+q5GNV6SNdnK/CWzdOsrYhNvAbrXBYGlcv52PV3VEa3EAy8WYAD+F6Eyzz0ySM4bIl
71Q057zOo7FLSJhP1bFgQbPFrrT0kUkKi6M4bNJlzLmo6mNT937StG5+WKegOa5LtMUKtEwnkxqW
KVGFtFxz7iD/+gbCBuvJG2G+Emk3+9KOTnkfUyha7Os0A9Q0LRaR6yHnHpx7DpWXh8ceL683+0q/
zIR3qBvSikHOWOS8ocsd+EP9yS2jYGfhBqQXNetO1aHgNJ0+dXS8TdUqd3aLsR97oOSmQeUL8Fyn
+NBAvuLQLXKLxmwBgql0VkZT2ExIueSpX91ox7vVpMMV2JbFuA0IxjYcjdUYEVAnwf2jX1PVP9V+
89f1AbX9uQHhFOJCOFNA4q+a2W2/BHeRP92TyvnnevEWHYzQJIb14ZpOSkjBJ2/5WTYqWUORUPV3
t3x1pJ+AU3EYMyjQ4+v1Gi0NMklina9ll7aO84hs3uNcqzufdgexNBuBl2UoTAUz4syunhiKb3VX
JCrLpqRw3K30QlvpBnhlAYovTEiBgKxxX5tl7m/TPt8Ke22lG+DF2/nY5iR2HqnbPOeB5unITtd7
3bLEmaJkokHyh9DEeXSoBx9ipuJzXRZfqJPphMSzOoox3YhJba0wkEzGWdRDlwleB276aYjqFpzS
vNkISS1bgumwuTjR7C0tFTyP8MDmNfqvoIveCjkdvTHcZRMamrSxLAfkapDOuRc2RYvHbRa8DjDx
WZNsXeW+zdOkjYGLPDFvnJ1HMa/jfMywE6RHFuy00KQmc8xzYDGEPsJkEhFI9ayGhNsovlyfTh+D
mJraZJ6ePKHV6DyWhThfQKwy8RyN40ZY/fFspSZzLEtbCoIKBlm17Zi48AhJYqf6a1zTkxul4ANA
V2TXckRNFlngq3DAdTn2nWjsP8GRJLuZ89U502kMdkXC9D86ZekYN8OgnMdGeyphhdJgRG3JDNhG
4oLCdxt+FsRT7mTSeVzL7MFfh/uq7G/+x9mVNMeNM8s/9BgBEguJK3tVk5JsabxeGLbnM/d9A/nr
X7ZPMkZoRvRpZhQTaKKAKgBVWZk1ae+6QXIdOhbJgWbllMlwlQI9adFzOUPyNVvuitZcJyVLpjm1
0NgeAxgruU+t8hKl8j4yeK6Dw8i8KDFVOJUZWS7UFb9L2W3hVt8PQ1ynJHMc1aeiTaxwQSsLOgou
kIxLfNYOweBVG4HUsLQ6JGxE/+jM4zkK87x8yGNx4sl6XNArfNuH34/TXAeD9YlLhymmOCnXEUV4
NKqdLVpvgcFMo19d+82+hNZm2SIpIcO2i7u9imTntzzZGv3PC+C/1VKuy2GyAlveAVE3kJneEeIg
ezHlh0Keo5H4Xd36U/TR9nJ/aVZfTt89Ol4ki/eR++x4H5f8h4iOKUho7zPkdf3eTJXKpkVWp5Kh
Fy1fhiT6QKn4fnto0xbQvJsNQxopyISHWVIPF6+UA8gUkuE8VMnWI9ewk3WoWAHSQRHnCCA2nwme
udCgj9izJarCfgUEB0olWTR1h/vm4/xtqoYlvd1SGoWFqh6s2XpYs/7RU1sYBJO5tHt43NIoW0sZ
hatbHPuk2Hm8/IbGgd+3v/59UBcIzLSvd9G4CaWvKKwE6G6yMh3PI85xf5m5PLrAhR6QUMx2ZeWR
HeqA9yWZuI4l61XT8ZaJKLRbcoJgxuuMO/TG3jWsvg4YS0UBCp+p80KxLv9QGXe+sgDYZvOX7Jrr
u203w7LoqLGi9MSaRmsUgjbjZcq8p2ogYT5vYe3eBx9wHTEWTUilFLL3wiHvQBcwBZnqn2PQqU0Z
2oYTSg+Qtf15eyqGsKZDyLzarYltjTKMsih6SLJ1/TpPsdpIyZlWQ3N3UU79WLYJ9i9ERdoqxhMs
D9OSfo2U2oj6pp/QbufzCgRwbgkvrL3xYfaSoE1LfowrcZmhC3ufm7uam3OCvGKerF4ISs1D3LTL
vohJsbe9aIuwzbQOuqfX6WAl4PEPJwKChayTqT8o/nJ7kQ2PYq7jyPg6gMaLDFHoxeSrnZAqTKzo
N2SVuh1pZLQHaLQ9py2r0PPBussQyy2cjmEv6yCzAtkV5TYkCidn+mQ7H/j8ChlA9ONWHyzAgtqO
bPikwYA63AyN76xLUsSyZZD9TkVJt1soEsy3LfhH1uKd81lHnE2c9V7F+yhULAWN+Eu3fI2mdB/R
+WhN1h4SPbuEJ2g5afYKqYUSVI28OOXqWIImslseSfKdCnBzrkEcjcd1eOlBIjwm+5lN+9ufaAhK
Ol4NXTtOCxpH7KAKKLXZA227s4rkDGKWLZz0n0rDe1a4/vabmwEvlQA/Ai5BQ5VB6bDz51XtnPkx
J6eYVf7s5geZPCr3OvFUvlL6E5CvXUSnXVM+szbxu1XucM30nZZcQI5tt9h7Zbsv6Edrfu6ot6+r
b729Jdz3J+H53vdq8adv3BHUUBy3/fqfpUVJ9en6mZMoDmOLhoS5ONscAgfJl2XpX9xOnJC0w1sm
fsrAxHj9PrnlgddI8d6XaGEqzuz0KjkvQ+rlD/gUN6r3bP1Y4NBg7At6JY7YHna87nnp+q61peP+
J7X/3u9ev+fNio2J6vKlxIrl4JBGNw6wA/ba7nPMr1BHN7H9Ab2T7Rj5a3qQMd3bXQ6xPnHs68e0
VU9pxXclDk78p1ysQ26/kHwjE/inH/e9b9NiXhNDVdFabRnOxeuy1Du7Q48LgkO9rvtC1D4cKMuP
VWWfrm7G6bGF0uYiN14jpoChXX5cq6tGNl8v9BUt/ZHK3E/cbCscmbaeDrrzcnut2myVgKn9qJcf
CbF3dv4j6k+CHgfehG3zUk2RP1X/G7zHIsn3zYK7f7XDroMU3Ubi5w8txzsm1sF5lt3GFJI516s8
CiXE9vEBEnwm1XzNJX6p7fTi5k9lCXbHbjiUKxii1bHjXyXI32H+JQrx2sDa2/lX9Bn4a/Svao9o
sNuvk3e63nium6haIZ/Hrltke+MaVkcnjEsX2iu03Lig8qrPssn7XeYlW9hz0+DXu8Qbp+i9DFSW
aSzCiKfP4zIdnXjcOCgMUVjH+qkkFbXgiQjV0My+LN0ne+wf0buyMb7p069/f/PpjZ3Y0GPIRJj3
n4GLeM6hdnr7/DCNrEWosgc9rJulIizScfKlIx4Iqz7cHttwC9BVTku5Ora3NCKkw0l5ri8Sd9ei
ezj63tIJSXPreN/vaBFFRXZZERvW54P8TsZ23AvPfSqK4pEQJ/LFLC7oF2/8279mspgWQYoSuoLd
UopQpJkFB3LBCzeAXeKu0XVg31gWClI/HHdOkOgXhzRfKwi+5N3Y3LeVdFBf5PQl6HCoG2YDdJGs
CGVm6UE49/bnG+7lOqhvbiowZNuLCO1m/qUikM+p5gvFAdfE0cZqG+zPNDeuatkK25E8tFjWHkfG
vH2fCLq/PQGDJ+uAvjzJ6t6OYx62E3stvOqVgAMNQK2Nd4tp+Ouk3jgytObrJBcOx3NI7ixrONsR
u0i1bhyuJtto3myNKCdzi+Hra5XukxbSaV7u3de4yHV2OCljUXp9io+fxP8mT8Y+o/dpXXOdFm4t
crtdJuAyU9ZYvifbDNmhYeslZ9qWus86tKuLCXsmteK2fwAPuhfvwYe4oH8HNfGnuSHuVh7NsMQ6
qo+60POcZcFDZftIRKydD8rF25vTsLw6oE/EY82zAkMTIWafTAPyHEtx387XsXxR307EkpETFk0d
run0bBflKeZbktcms2hum6ZOPXTLyMJ+FPtFjq8lfsaOtlo3TKa5/uwbx/LSZRRV49GQTBX3rap6
pEMm7jTN9UffDA5rp2SsqBM26bh3+vEQrezIunJjeNO3a147NLzpebM44bSKw9qxhwTc/Ld3jMnq
2kOgZymKNjKhIW/QSp7R0tuVa1MeVjDlHm7/hOnrtdO3RVG0GJjlhGXbPKx2f9kOCqav19y2zmZA
SiCJin0yBABBv0hn9dmcbABBDPU5Hbdn4xCXalrssF+WzzlPgoqxQ2G359mLD1bBNq7jBgPpAD7C
06ZpbHsJWbOwnUpJsssdYm8ch6ZJaBUKizaOxURCwiWqP1aAaEZL9og8z56v40NV33nD1Rni+ral
BRvXFe47rYEFXVHo1XfxvhHWVqHL0HfCdSgfL9SajI2zhvay7NLE3nuJ+/BHtasb8p2wqg+N07x0
0XASLHrllrtxTzUt0PXvb9y767oqjb12DRM7S/+BQs/i+FEJwpj9XR6i4/xWpKeZ5IsKl0y+onn3
1IphY2+ZVl/z78gpAWyd+RzWfXuoavaQR9VnSaLUt+K63rnjvceaDvQjEtUhYJjnUFJ3P3g9rl6N
+BfYyy3qNIOz65qmg7usOQiFYaWxnNE0KJ9lszwjD/ByexUM4+swv7UAjAyawSoE2g9QHVLn4Zg3
/ZkmTnG+/ROGjaQD/UAcMUrU9BVKHAPDs7mb9qpItvjBTKPrnk6swmkWMoeidvNPtmK88gW0r+5C
cnCd+Q38jC1qRf0cDtLqH4iQLBAtvY/yj+vEb3IdWcJ4A9NAtF5k1umqgXXb6qaFvdrrjftCMbAu
ag6rU6uGeF0rdvVi/6TueN+d3daO57aoM2j8FSoUsXxebOvD0K+7clBbF0bTumo+nDlj20EaTIWg
fb8WdCFMsAg8Xu+zjnY8l0TaXpN7Uyi8at+l3XOVR2CozDYwLqaP147oqaUyaspxChOCnCq6idAC
Eo/9xvXFcG/XYX2iGvuBNaQLFe+PiU0e7VGhGrM8J0l7X21aB/I5jIupWFUfZuMQ71RDzrGbOn4c
2RvVMIOFdCjf1LJBOYvVhcyq4x2LvY9WlqyH26trGly7VbcuKyHCVvdhPo4/LZvF6FBG1uy+wa8O
98axLDkRdPhg8LaaftTOUPoWiEZvj21wWh3JV+RN3iI09mGVIxOctTiwhhWhv9qqAhiq3Lq2aMEW
dD5FcQ+vcsmOZe5O9OzFjuSHlNQhc8tjBiCHX1j3SZajOPi3tRZVlXE3YUZyddOjTUvrjHbQLWIl
00JrbqzyGlw40O0Ke9J/EMz+ZXvTx9tLYUjT6RC+FQXARaFvNYzKaS9Vcx4525O2P1E4GyXorOi2
Oh7e92emo/mQmsMp75VdSLosrGJ+HEF+NFXjN0jWfbk9m/cNxXRMH7LvXQ7WmC503OTRyqbnFnSR
t4d+f88yHc838ihpgAHF1ycKvBwK/PKdxSCkmTOycZs3fb3mzwUk4tsGat9hZvPi1WnS4nwtmNzl
0Lhz/r1FVSbqgsdWE46L/RJX6jxY87fbtjF9+PXvb2IFI9CLL+q4CYG+GA9p0oPFAn6w8eEmy9O/
R1/XpkUlC/WTvku+K+iM+jZR/8g62XAB077UfNeNpKzWJa1D6cbAqR27UR2Eis4W2cpAmeyj+S9i
TY6SrKpChhpH2Nh5HxC73KLVNdlHO4Wbeb02Hs9NmHgy8t1mORSt9Z1OW5Q3hq/XMXx5knMQqLMq
LIjKD2OyslPsTvl91tchfNFcgNpfOW04N4OfUnSg8dBd0mBt7/MqndKtmpiToTxTIeuaoJdkEWUv
zrgBx1tJdUPFDZXSvzeom0uoBNsDfgH0LYWH3oPouIBueli+TpL6LL9w6zPpf7WVA7Ka7mRDcaRO
T03Kd+Bx8D1SHYoe+Gb10CXzDjuQUuKLMd7hf2Jlsh/UD/ybFWdAz73ALmyrHGvYOTpdnMPLNaPC
LUK3s/B1bukLuEADhb8N133/hcp0hdJoWQt7tWQZAnZyrNvoyCx1dHj7YK/1DqS9d2W+mY7/u/Kv
tulQl6gcjvQ89nxfRKvc2D+G8OBp4YEvqXSiYSgR+HHDGmvxkM3u90VE3zySb8U4k6G0CIHQ7DX1
mGEGY/k/amcfFmvNIISWBoWgoKkAcn9jSQwU6UxHAE6qgQqC21ehpZ4I4Re3cXw1/9lsJf/MpDrM
1UcqalRIJx+p5vvMqCMAAQD0ZKbyKlziEuVdO4vFEbKe2fC/Vtlz8wvshFs9KH9erf8tgTMdEUhG
SLK1KVx+Fal/dRigCtzEz0EoTFtvB/6rmX52aHaamH1KSexnS+Z38M6iXnyyJSxi8C5Xe7Injpst
NoQhw96yDlEmv/Ks209r8uv2oWsaXos6JVtVa2dyCfLyUrT0pVPrgU71VsHcsCN1lGBKvYlGubUE
feddclbWh3QEflsU9ieObga0tyX2XXkspiuXSkjmTaOdrcFAjvlShNB6Og6L5S/kpx2z/91nLu0W
MbKoRZ0gXwPRTOJEK2gEQJysOMZOnd+VSmQ6ZJDUaPFflnINoETR7lQxF6feZdnGQWk4hl09RMyR
hfN9WAIeNyyYC7CrLYkzbjzJTKNrlwhk2j2vKTkofZDqu8i8sf0iXZf9beMbYqgOCcxkhAo9lDBA
GDT941bRR1m7T50NmlUm7yvNQ0tAO4WhQtYkPBbBMICpsuuh/5DF0MO8PQODt+lgwKFMoSghxiVA
QwOyn3PNDn0tzlD7uCvRxHQsX8fBW9i7Ng1m7n5rBBRGoiXk1XDf3tSJ5jIyNgnIumhgWeLAFHkW
U7rVDmnYO7oIqb3GnhCV5wRd17YH5a35UeIA2bC8IRDppHIT7XGHgCRoAKUz9Cy2P7vU2oH26tCP
5HNH1c/7Flg75rNKRBWthROkTbSA7mIOXNa3+4xuZRLff2kzofmv57l4srS9E3gD2jbqFK3akp6o
1f5weuec1cVjFt/XdM50arkVUq3RuEQqKDJ3+OIKST70k6O+JKoBwUy/lJ1zum02w9rrmDfHWucy
KToH+2r+mcfFpafr5/uG1hw6nrs6WwvLCepu7vzanulxzch9WBsIMf8dLuS0MArSYSdoaQIKUtJC
BtMpt+rphoCns8t5M81BuzioIJ7VLlq8X86q/h2t7kSYHDccwxCSdNxZla5iHWPXCYZovgBz/9jP
9m5I2cal2jT8dcXfPOrLkbp8jaQTxIqdQZz2mC7lY7xuYT5MFtLOY7m0LmjbhQiKUf4zD9ERK3Bg
MgNnqLcFSDJtTs2np7JxIXEyu4Gd0A9oE3/li7txXpqso3lzQ6uiyyqp4M2V+7wSZeHMgSgMYHR8
YcXGZd30K9qpLOzFBsaMwbt4+w3csy8JHz5ZnnO87WGG4XW8Wa1yDxy/kQjW3n1uhnT00bW6Z1V8
vj2+YY11uJkFYQabghEhQNnw40TlqVujrw4X56hs77sV6ZizxK2thtWrE+S17QDC6PxOivu4IpgO
NoPUK/ROqkYFZL5G7KR39x3uqhtra+jQYDrajBRVLNIIxyb4nH8MXqv8qZ3+SUfr3MbuTonmnEIE
cqL0bEvn1+0VMa245tTg5QXGEGqWAQfTyZHVFrmUkddD6EmNG4tu+gnNsbPGobSqFQJrV73OPflO
OP/mFu59uUYdhxYXkGOw+tEJRjUF9jCfl3XdOMtM21Xz6XblYpHL5ASgGQYke6b1UzKULkA/KtkR
hX173yJoXi0HBaCzjUVoFmB9olz0kI927KPnUmvjJwxT0XFoLWR4+1xUKgC9DViLeWbtPdzwD6Rr
6n3Ve9PGGWSIsDooze7TEhxn7RIMic18IClmvyLgob/LUDoqDfypmVMnqQpKMWdBIpzuTCGPeqX7
YxteaNit/+WZc4diTmoaEJI8jfN0aZSzl5F4uW8G1599c4jKjtTOIqw54BORF5ks09nhVRbYfbRF
wmSagebS5QQtSKhZzgHaRvml6PpkD9kqeXFZx/e3Z/F+OY3pIqa2ZA2TIqOBKE7l1O1ERA6ul+1y
8iuX1s7tT0ha3v4p04bSjux+dsHr3ZfIalTT6LPJTdHRLbuNR5ZpdM3D8YgTbb9gImkMITTittYu
t7xy49tNTqf5NW05ri8MK0HGqd73btei03nsAllLta/JsHV1Nay4Dl1zpzmhBZ62iB/xcCxExj6D
0319ocvYbcQPg6H+A1sbugJdGNwO8nFhmd+CVvP76gi1kfH5g/x4J0Onk87J1lmLdnbtwKmeSjs/
z8ArOcWXpa4PRTfs4tI5lOTzVLWHDm0rreeAc6Lx41T6ubv1SDLN8bqMb3yzQBNf31bMDhaUQF/B
0yt3TKRblwfjFDXXnxyWdDTF8BH9SNSvqgQ5BHspY3s31cPBSx47F8+OZRd7hY+5ugu/NmA1dzIq
sz9tjW+m16W8ARPerIKkpMULWdHsA27l6WF2aWRvBGiTCbWz3l1G4qKlYA5Kq1leK4Ao/lcmSfn5
rligc9ctEDRe8o4hePLpxcqsH65M77u+64C2ViQzbyqcLNXs7ejETms1BYgJWyeXhz303v7WQkEm
Z9ZCuW0KPFl/4KSs/GEEvJc4z7jw/RjpmProebyvNK2D27iLwpwC4iEAHsTxSy7qPdoOrb1ouva+
Y1IHt9mMNSOYnKZg6K78LyL5OXfVqffop9tLbbCXTl9HCzeiAynnQCbFaWTHtXYD/KMTg+/ZNfXj
LTk0w47VgW7ciRpltfYUyBFMnSrvoj0A11uUKqbRNZ/PiAsIIInHgIsoDxrUiEYyq/ueOrrGaacg
+VPg+hNkaV8/eBDp/cJw8G9hZgwIXKZD3VRfgDOqgWhU71jlkw3duNDGK3eHCx7k3NAd9qlpi8JH
qTnbkXiuYn+1hzKwhJAbXmkyn3b4W4O1RFxgF1ijd1ZrHfuS3sngwP5M+0087AGezKtKTMGU9twH
lxE6XNP6wQb37+09bDj+/7zz3vxAU/PCtdJ5ClJnPNCSPBMLrZYFv6hRbTCHGQykQ+ImeGCZz+0Y
SFcVh7ImBUBrauvQN9wrdDRcOdZFSaZxDiriAoYos+xEe7t4cBN1H4yV6Xg4iJ3MwqXtjLjo9Aer
HCFo7lXRRpQyRBFdAbWOpmwYhnEKSlI8Ne7wEUDfoKQp1BfoU5bKBxmlW2qrhtUmmquP/SjrAiIb
QVHYM9qsZQZpQuY+Dkp4e6UGb2PJTYty3QpvdhVQ9wnYOeI+gKj5E9pQfjf5ci5t+eX2pjXtKO0E
r+w4E20Or6hdNzk2XT3u5m1tQ9PomkMPIPuJhgj9GxZb6ienqaZzPnD3vkuqznEnJWCnbrHiHlzV
IH1UybxfB5Ud7rOMdoQnqo5Ad4BYvlDOEh+EvRD2ttt+K95eE83/vSJQHQ53vX2IaMimQLD6Z1mq
0u+EfSqh6i0i+9+Y5r/umQfVMXEeyx0BwOIc4Hli7/qOz3se8d/3DX6d3JvdSWpAHe0ZSyAz5kAV
sxI7xqnYiKjvbx+qE9vZ+eRYrcR5MEV99SCtkgR9O2/B7d73LKoD4uaR2m4/5TMu6EfHFesxXaH0
03r9j9u2MY2vea7MZY6scArXArkOaNVAMhg/uSu5a/dTndYOjjVWeQbT1xCAP/TOxHY5i6w7Ta95
LqtSsOQROgSuNxe7aWp8NJtsNaaZ1lV/hvMxt0A2NgYM9agAzfPL3orq+U7DaI7LGUvSeEiHIKMe
OfYoApzSgm+57ftnDNXRcFVcEdWu3hC0qqoOaTSVu25Nn1kSpbsK6ES/612xWy269YOGPDHVEXLr
RPEad4kK0sld6Ql3QHBIp3X2Mels6yTQW7nPrGoIobw+dfsExb99N9MtZW7DLtbhc+5YVw0gx0Pg
ZMO5o9ND29XPi3sf+JLq2LlxKVlxVTQKahvU2J1bnJfSe+lS59nizX0bQoe5pWCgJ9xJcDFD+ucJ
1Vb1TY1T8+kuN9cxbuhQdJoV3csBKyayg5SN2uNvrW95NNp4ZpvWQDuknZlDcc4hXVCiBmqx4aK4
94Fm1V0pdaoj3FKQDThkQDo9FSs9ZvZcHBkgWYfb9jE4u6c5O/GALSlcVFFqWU2/x94pf3WV3GLj
M42uObsnhxHNCXjIo2l8/DX3zfrglO1Wg8v7lzyqg9YkAQ2z10HVOrbTXdZ0PzO3f02X7DsIIbf8
2zADHayWAH5sobiAC17VokvXUc+Jtdy383UIWg1F+jkZcAS1AD/VvqDV5I+Da/+8vbSGK4zOWpcL
9Gk20p2DoWKuD610CEUVvPb7wvniumw586neyNwaXECHo1UZ0LJj1PcBX46RpaB6VfQ/uiIi992S
dAyam8hkKkckmkur/lIJ+dimnG+4r2mFNfelECApHW+pgzFder+P+UObOxuZVMNx9DfmzPk/Wi5O
1whRB1OT2z4FlZJD0Ebzf8lwbaBueQ3yMXvY2QLctLzYgh6YZqT5dFQJwnMQYQZV7kIBuEYbcNlH
y8bdw7StNJ+WRJYgoV9GlPco9VHP9U7VktsHt+zI2fWs8kXdy9hAdWgaXeRU2xAZCpbejp6L1OrO
zsDA0tbmWwSVBmvpyDRF2DhZ0h6RPOvG3Oc0HX+imtJueKFp+KsZ39zBGe+9uSxJH0zD7AEnY0HG
Ilqq3W0fN4RAHZcmRGlNeb12gSPlInyrzrogj0brRL0E9Q3BxMYpZFh1HaFm1VY1rl48B3aaN0g4
sXk+JdNEd6uc670l6/VLey2S356WyWjXv78xGhQ+GixKb1+qenb2yUjorqmn77cHN01Fc/gOvZyt
Wif74rhPkM3eFy59vlLg0Ul891Cyuf0rhpAonL+nMBcMFVGOX5kG5Udu/h3spDX3Nl52hnQg1fFq
oqMCemEYvmFXRYXEVyU/pfOIaszk02II2ytPzjmJpwekI29PybQqmudXyzpNtesgO7vO6eBTcL8H
be5ucZMahtfBakuaithlog1Y1ZTlru08R4EXLRo31t3gKzr1Wm45DVElsv51GR+RMP13JI4PLfBz
UdUf77KQDltLys6uWNzDHUtprUepMjXuohjkl/c5ho5cc/OiHGcsQwAt4uesGD6LaEu33mSe60Z+
43O5g7RYtfRTYNnqMVf1uqvW7iuNgVLI49fb9jE4Bdf9ul2h7MoGFF5m+8CXJiy53AHnfVeGmurq
qDMHW0QlUWrh3PqIa+fHQm3Vpg1B4z+EaVUSoYeuQz7Iif5tkuExLRBfuXqIVRlkRXq4bSCTD2hH
92Q7seDQvAkqWb/26mOaRBsB3DSy5rxFMaMA6CX2pZTlcxwp5MDlfXFBB6pFNlVFtcT2Bex6qJb2
/LyKcqNF2/S+1lFquezXhEUYPIsKBWm45J95xBuuob70Zn/s06NlNUicqWNexBvXWYOtdNiasLuF
QOwrD0aiCr9vPXnMnFLtb6+xwdF04Noauxm16/Q6OjlAnGDfE/m/NSUfPCe6D/RNdfQaHYnVRK4k
F4jHvUpmfXLHfONOKxEP3smM6rKnaS3mCvRfoIvNmugpoUgqllX7o6rSdr+0Zbqfi0ohvmbuqRjH
ZeNXTUuiHdooP1b16kbkUvTZGUQSe5Dzf7q9HqahtZO6z3uRQefQvkS2+GegRTBCnnsjXhsCns6d
lllq4QLUvxeaqZ9ikGFdVo9LF23JBZkWQ/NqK2pEXMUwSznYH+uueQYF4hMppx2cZZ+XkPPL1SlO
andj75ruHTp0DSFkrCoHExrm7HEl5Yeo6WLfIvK0IrHMKv5lLtwPrMx3yapODnPvizE6lK2DFHvW
RpxcFLN+JMNyGhd5umv9dRybhEpa6eUYmmWsQz+oDUHf5dftsQ3rrwPY6o5NuKAxcsnRQbBy+uKk
1hcRNRvYAsOpRK8/+/bMpg1UNTxKLhPLjp3qENjjc5+kpzqqH6F6/OG+WVw9583PpLMD5rYOs2hA
ocqTOPCyEZlUvjELgwPqALZuopYLrnNykWuyZwl5qPMthg/DA1xXSQW0w5kKGwaqyGf0/Y7J4tfL
p6zO/KhJIIu3scymGWjHNkQhrBbXfWyhLv9s2d7vdp5/3Gd7zcOdBWTBXQrjJKgjXKHHCel3cy4O
t4c3fLmOVouXMeGs6cpgmCwoXTrCPqxJn+3vG/26LG82zspcMY955lzKhiS+G8tkV9jxuDG6wbl0
mFqSODMlSEZf5Bh9E07+QtVwql21cZs0xFadV2302lnRCXtnqB/d8mkaXgGB2CXRF7zkkvQXy92N
AGTwYp1crawT2U8zdo9oxUMj+WWRw2Us5A9C7FfPK+7zYh1yJq0mJ1KMdeBwOaG/28oPQzvLA7Hs
LbpEg7vpdGoFmlGIVdqYSXG6wlDtuA1gujpLfQjiqGbcShCYll47sz1vTbM6X/NAgqMezcHeN2/q
z82s7jtudARaljoisuISz+sImrIgVP1BMxR2bnuF6eM1l64ywIK8ycoCp/ft6CsgW6r/dntow91S
B5u5Tg1xGoWh56a/ULTxc7RktdYMOoONzWoIGDrWDEJJaElox/XSg/l4b/d19pCvHt04Cgym0ZFm
ynLyiNsyC6Yxe+yd4vcKgm2foIJw2z6mr7/a7U1AGtiau2mUVUHnlGXiL0Vc9H4MArrP941/ndeb
8Qv0osw56YugKXrrnFPocYsp3hIPMK3udVZvRldx3kve53WQZc13oFs+0Yx/QBfVk3LV+b4JaPfs
wgK7YqmqFU3rIA1bnIn4TsoO9w2uee3a1hOeBeV6caP10KrsowfivA2nMgRRHUDWeiXpgOWvAs+O
PhWcBOVgVZiA99Ql/B9SlPdFUR1HRnrPq6EZ6FzAs+n+rFjeX3iXuY5PMmRD77KTDiSDjgmimt0V
QVeBSBC6YurYuHJL0M/gAzqQTBUW6ezYhQ+UdVg79e+y7L/e9+HXxXmzQdFP1IOqUNYBh3oBiLaU
u3P6eQNrZfpuzXc9UAgzb6UVIBXsX1blZycldw6tuW0H9ZPIVmMVzGsDlsW8mE+g1dkiaDW4rU6o
5g48Uwqv4qBSff1d1legjDWi7u0XUliQzYTUhbzPxXRuNZqMoOeEmS4ox+0LUI37kLvfKpVdzfHO
0/8/PGo0XTibwcbrjVCsGNAFD3mOHP+8vXtMw2u36GxlkAqya1TiGKKnDx5HlkFTtEU1MfVbRGl3
Y5uafkg7gF3IOo1V09cBIOvF2etksk8ivnzLnGHr4f/+TQjVl789IerTPGt7mEqU/0pwmaOdYCLH
GlDNuJ98Nm6Rd74f9hwdP5YO0zTIGL9Dy+oBP9JVRzF/FYX1mMT/3l6W9/3O0bnVJDSc1sVCi5eY
mw+cJx89i29F7fdXwtExZHXObYCKrTxAWfTsJPYuFc7XVd533EN54O9VyF3LKQDpT4KBVxNI/TNx
gPhZfbxtmPf9Ghpwf49eOsqtGkhBoI8/7R97NQ17ATZDX/D1dx+lW/lCk420IxkwKS6jRKb/z9l3
LEeOa9v+0GMEQM8pTTqlvNcEIVWpANABJECC5Ne/pTe6V/HUFVGTMzjdncokYfZee5kvjs9rgoik
xMZ7vf2blaT/PSGVkSXoWvjBXTTa/XG4Kzca/lO15X/PR9Uz0qw9KeUF3sNN4pEmT7rlbxDnT0//
2ybuaqlCpid5QdflU83jMfWnPe6IKw0rrv9+wT+s/O9sMhHWNPE65510LQF8TJKWVC9/kyP88F6/
M8e47byVbxafHnWPuh+rJJiqsP2b0veH5/OdGiZbETZcofcWPufXs653MmK51Vacg1X/ZQv89IS+
/vj/uPCNt7axSGdxwefgaeoHEOxG+7fr5qcP/7Z7J7ZEsCPS/KL3xVJ6vbj0+bD9pV786fF827yw
GAp5DJLpyUvGO9/5XUFsYnLWy0K49G9UjJ/e8be92wcuhgQ+5hfbIlvApIiWVj5Lcwjs7v9tjX6v
qa1OtwXb7DRaCepfxOgB/iH/pgjwv9PDVgV+6SRoeoLNf3dZb2w6eEiLKP/7u//0Dr5vYbGGQ43u
8TSGy4xiIgryWiNQN7EGGX2tqf77z/zwEr7zxHo10sbB3PRE3fikt+jZ0K1c4JD1l6X00+d/1QD/
YxOsPDE0idcULfGCwLTIW/MM3XE+NH/z4Pr/Q1H+d6aYGeElhTz09ETadJfOkGOCWPTSBt6GYMX1
oQGTrOhivH6m/mbT9tOP+razU0vbISVw5PDD8Tj45hHxNV3ZRtu/BWf53zljKXxpYPrO4pM1JNjb
doN1WRAkf6nof/r637b3oKnXLILEpxrBaAD112YHfUP7MMMK9fm/l9UPx1PybW8H2zYERLTJSUUR
j55mConDTdx09N8Ulv7/Zo/R/wOHU7/3WBydQsdeBk/dA235y8380+P5VmpTL4GOHIXFaeEpB6Vq
3G9g7xQ8zv7GTPrpL3zb232aLUkyLNEJCu62WhO4JebTzPsnJ9GT//cb+OFvfGeHWT+Si1ym6NRH
a3NCygzKbW9MDytr2L89qO/sMEUQ0tojLu00wCozLNpRsF8WU86gGAmo1/92gnz3L4PbNQ3noYlO
gwnSW9/Y9kYqG1V1P463//2sflit35limHJC9r4N0cllaVaOZh6uhy1RfyOm/NDvfOeHEbo1tnYI
+Q1SNyf30ISn02OMKbGyrMl+j0mMKPU+0ONDxCA5evi3H/Vtl/e26Vs5sO3k6JKWPlLtANiy7S/v
/od0Vf+7uVkwzqOE3Sp+VO1Nua/TU9rLD9aMpzmI+zxkqS369Z23G89Jwx5BTxwKoup3RJtfrY6z
PA1MFXY2X/AhPDYI164fE2ufbJw9C87eYbDb5LwL1CkRoz0sw1TnuMd73CLsb4vrpzf/rUIQq6mH
PtPxySysc8d2RYrHMRyT5N9CVDAi+t/3X2z4AJfjhJ7gfQipVx9N065Off4X3tZP3//bSQIOAeVy
oiFebdeBQauklnmYtObjvxfRD6fId97ZSOY1npshPC0dQnTVbPqLerWmikIi/vInfvgJ36lnVAyr
2GwXntCOUsS3uvjgwVX5L8fgT5/+DXVbVRyQFXfnqd+geslHhUxf7lL/8b+fD8VB8EMB8p13tiGX
pZXA205kFGa/wXQadJvwF15IRZow3WFh/SFkPqosQYVrBngVN/ypVcHLRrvbrGleTBJ9CMpevXGp
y1gMp62Pj5JlbRHBoiubLbmCY/x5JLUtsonyQgfgiCktbkIiXxewTAuQxj7rJOYQoWBLIURH5xJD
UVovnyONysZopBX3L2pZ72OKMnIg4VOikeyg2HLpWvBUQg8nRfo0CXbbj5qDiasfewPnq1ZVfWse
4f18S3gqq6/PSYJkrxkp5daUgk63etXvXpTooouS9w7eEA3RpxSNc8joHhz7w2DGB2HD05REQ56R
aTdKiHIUA+YgyibS+yQWRQ9VMER4F2FIsryLZZB/fW8RbdsucKCBTyNNck7gCwSLgrOTMDiSSKX1
m+tpik8S4omG1efGj67ZsIa5l/V72QTnqY1yVm+nOU4rFm1V6vhRxONJjOtJ+eQIneoTpnN5O05X
X+hT7YWPyxy/d8xcTaG8cqG+ASrMio1vN6ThB9k7UWSy+wXK1e7r8dY9batwSB8R1Fvnm9/UVQTd
lumW6wy7p+DSfw3hobuabbc04UU6h68axshR6u46f34BU/TSplGSO06Qcs62uVSdfv960nPtbmRg
UDG38sGE6p60YwVTtUMIS3A4k865cQ2yD1K2U2q47gi5qsf1d5aml6IJp2oe/d+zbo8BDEXbJHua
hwG2XXIHkniFzPkC0b+/U8l3insgEuP/7Jh3QTeN6VvLcj7NIt/WBi4wcrwPesjSto1eeTV9RDkU
5xBm/h6E83OV+q9zIrprktgzpQbBLYH/SLLaq2iC3pFPsMWtRRzvZhncDr28oavsSp/70WHufK+C
Vngua00lqDm+vgFDK8wDRSBGG3XC97gBZJFoZx+Cuj12Yz/eCQOZPQRM1whGvhkG3Z5a2zf7FEB7
ZdnG8I7711Qm8d6Dm3LRhx5yh9Y2J139FrU23bVpW/aL3S2TX8a0u+f1sub1oP1C6eB31tVVtpKb
OmZ3LVOfIQyui9R3Jl8RgN3ghgAHdO81td2z1QvyifcHsjmVrw3miqMiF8E8I6apKwBkyyLMvP4N
re2jGJG9QDO2X73kCaLvZx8m+Puk7vbOTfANQEgS8aYn0w57lyK/3V/ruxqqnXIbM1tg3Z4n339b
vxwtkuYcyLqgmamadiOVhBynGDJyYHDQzHUj9wPoZ2UbIjlqjZtzZyO08tyLcp/SpYxSLa6NoHe6
Yx8cuzefYnuCbVxT8Jp3ObXxCd/tBTBGN+S+I/ia3YyMsy/f6bq/IdZe+Vvtl0uif2si76HpZLms
AwcCjLxupkDl0roGH7vFebL67DTUS1vWhsAcQzd7AkGJtcPHOmxr4UfpWqwtkq0Xs/rHDicloAD3
52vhzelyD0b9HePupCaO86yOH6DE9MptQtzBkPzpmbDgrJC8N1GYR6l/gprxJRrYxdJlTwnAzZqp
R081FawOShwdbd4s2pQNyEA66hEz5O4gL/qal8+/8a9/yshlBRm4hp3aMD4jjijJ0U92eZ9YHBVb
miHEcrptibjQdkmrSEUHChUXnJ9A9gvr7i2Ga39pG71XSGnLAy/ejV6wcwhmDRKG0wKiF9cdkOx5
XNnY5tzAum1bxynXmK4XqwArBBhVcxi36NLRFckUcV2fRBD4hU2mU2YzWFmn8OWkxah7k9ehLr2t
v+039ZZ06z0iPw4kGAGoILq8BxE+9YuBo6pNbQyfD8sOfdq9TEwcksTeAVxokXgfFEGI+M9GbtEh
84dPYuyWQ56xVPzryE/caUbkE++mcuj5kqd8tpcREi5S0Q/Xm8wuAqTrxdH8Rd7EgCujl2wJsnLw
wynvG/LuB9vbnCKIqnUI7e6zDjuYvkCLuuxRSDYHyMlhhpiKEGHI87WNNcHJkN0mi7w02XAKJ3JY
6lYg6G6qeDvcyba5VW2d7TuTpEUstrboZLpvIcccvRYWU66KKawt1+Q6YECY4tbMRZo270lgVDE1
LXIPgikqPb39pg0WvV2XU6q2Y1TH2P89uPzImJmKsff8coqFPTbryO86hlyDqMOdILWr+MAqOq/H
FFbLN7EJShOv4V3YbPlI4XbBt7l+nhhc4iXtkWqOF0eS4IpnySMsGK6Qbsl3htG6Crjdirod6FGx
6JfzSJ0L02A6YqM5TyP7JNeN5WRYslIHyDxQcYc52Ty9kGHycyFwjq2NHotg2TAUCptP32tMGRG6
HsIw5Mc2WOKC1gZcqbQ5BKCjVIhSoaVBsnK5Qsi8XxEnUoBydp1aOOOiQMDW2wrfDy5Xw8toMnGx
AgKvs2EowaH9AI3yiJ138tyaN3MS/yLTElau29hNZ2exp3pWB9/R9qqfg+F5jufhzPtBVdAmYrXW
xMubkehHRmJdpnEikaG71lve9AB9c9icb5gbNDorHEngBugzeAOperqCVznP5ybEmdVFMioNPr6p
fO1MB8l3za9HKAF22iKZgtaB6Yu26eYnh/1UsjGlLY6JTg0ox2tRuaweHkWaoAJFJGUZSN/CjNaq
avLq7hSFw/bs1rbe+WimCiHAXeBh7cV5E3Q41pRuVJe7JQw/a8bjfEv6qNQqWRG2QJpbVpvptst8
2ldTwPv7cEPoTq8ze6PbGapJhN7b36Gh9XOs42aFcKRdj6ucIO0hgoSszERPHK5PKW8XtextkNgD
ko/6IqIODr112ICKQMOlalcxPvEe/I2ord2BaZ99erDV/5QMbmuQHQp1tQ3LpHIhw6Tkhm8BktWG
meWNGuL1a5ho9y4KhnOWenVlstrmxptthZj4aCd0T3cWFesJjtZ1lWyMXTaI+6ko2o89HF7793AO
vWuXheYq0219RUQUVFCIbpVI6B2yZ9NccxG8hm3q36CRQ4bIzFCmYrfdtqvvstwNpH1wqE8Lyibx
5Z3oP7Ujio9RYZAapcFWxWxLIVD23XkdavkxZcIU7Szf6axvR67eQ0nx3gWMttFUoGJb1g+Q+92u
beNgz11zn0JknwOMbJ8hoWl3ZJNrodOxKetuFhyp6yO9dnB22YdfMxkcfwBowjXGaJLx+yAZXCHX
QDQXrd8HvFiXhOTbTFaEbWfXNVeyDNoVNfEyxTvkNIdHj4oun8XqP8nWxucehrWFPw6fweYfJ5+J
mzGMkNtmkvtp1R+xXrILkOv8AsX8iip9if/AqqzLOcoxJDY5kQ9Q1ee1Y1h0PUSGeFfkMliVl+tB
DjvLTPsU0GU8jVAtX+gs8NGcD9eeH9pchet0BLfHzwfmMlcGnEXYvp06QQDe/hFsG+DMv4rdgAgA
hE7II74Xy8d17p4CtmY37dynBQ7GsIBhZreHIU5wCROW+bmllvJKJiDO5dMXCI5MwGSXYN0XWyrj
HAOFOo9MjysmZbI0bOQFpAPYRK2ZEG2R4Zj1J/tmRgjoEKuwwFhOdCVPVPfWZMmv1CRL4dQKwlYa
YO1vYXiM1+V6XdfoIcT6gquUqSH+Vu0ec4Vb3dgHIqzNyebzJ5hl4FLizQdWJAx8/Kg9+Y13lfQb
q+ycjGXIG2SJ+KILYaxlQ5CTDD0EoVmLlo3yZPoI1poqCooBXxI0TUOKmCz9RRvNNTquxpbtMCTl
atuxjAbo6FsaJkWD6FE4NYV14Qeo05cljQ9+N3+E0KzvKRtvVjMIVG7KrzSZHlB4zc9rXUdI4kmS
nU3aqylCba/lWJdR1/YVXHb5MY39x0YEF6hLNc4dzYo+ccN710cfpDYNbCEhNeQ6fcVP9K7mcVz3
g1nu0P+aXBACzcbs36rQb65CIGh72wj3aaEorIYpfJs3XPd8Ju4hXQZdxhoWkwBJ2jIQi7ujGwtK
P4Ffave1+JtAJPmmbQBdSzwXpveXYklHoD+499U5RW4wKzsisysGkf6eCPPG+nbIWxM2he10iNaO
6iGPajiAoDBUhYeVD8qQL8qJDeFnwka93yRq6qVGaTaMnd31npMH6rF618GqtzRdFu3CpU5xUPph
hTREsDpW/8OLFbyNlLPnVo6yXEQc4ck0nxPm0vmA0KZmw85N/Om+xjQQPYblB9c07dF1sytDHb1E
fTdit1GCnIcBLWFf4p+YM4XW5uDz9pEzBTW3T+ck2UfzFn1YtPVnvc7qdooxyaVZE+98EXjHSPYw
hPOEqFDFfZLuaxCS8a2cVCiOq6O/ak/TqvNiW3b1HJ3UYl56cEkw1KZXM9bCRYchUK461ezgz1Bj
JSVj7qLtXa8pLZnEodQyKXcxGugydtCQ+YD4b9to/IoPZFGF+4YXHSMAQNzs7aHljc+R9bOcbd52
0+NKLBu/nv/UTTNc11iyV8aDm2Wu2UDPSNTAUR1Fz51RCp6mAXrwfgn2dNEvkzX2AuIicW7pOL11
gRsB2anszrP4TBuPH7FTQzGpJM0JzuG8T93ymsaMvcQkUcUA+mvlAnGnhN+V6PiflF50viggA6pZ
1/ZmMi1/oSINg53h8NTv0W2wjsvcRnam76IP5ABXERTP3lj5dsaBMWRLF//xsm3sgDmkzvuFf1bL
W6U7N5qcjCaeDuHQZeS8rSsO/WiOskrPcZxbHkwvq6fHywmamkugwKhQ+7pJzn69TdcU6uTLoIVI
ssqmWJ8oEqeukxh22Ls2sxSnGapaCy4fpL80LuYEqRIBmb0/eu6bqwnt1/1iJzIeMm9p2H4j9Trl
jrowXwKJ+tXZDc16FI47OU7sGjkCYZiniUCvgBvWw+hsnEmlmJ++RhEbxnNGWv8TjHe3o3JdPtps
wWe5r6BOShisb4JOTTrfxsDupsY5VLdTe7T4qaww/oTQGqqQKJmmcSkXB9ACfKzCeCm2J6Z0lVg3
VaJn7nF+Q0qLXA8A8L6DoQSw//0iUn3Y1pqdvHHs7uKYZgNOSYEIMATwui5nMh4fRRavb8iHmmG6
pwlwBZLUI+juyXI5wKi1gNwrLvTkNVFJrPQEpvB1c4W9TBOkiFk4HSq2fRL0hQfKefcKij8UCkmK
EKGD11pbNn1qqxClY1vOGsmJaEyW9qqbM33ifk3SvIlDz17wDJmvZSTC8ZNI9YsEhu/CbP2zIirg
KD213qVCx/NuTIz3e0pGH0XXWnNA23JbfoU0Tq8HkGjGPB2UfN7WNMynbWqfanThl309siZ3ElfW
smXiaBmXhXFzlEsJj7UQs/SSwfL2MjFO7bG3YJnVJByCLQJKzNKxyyVWC1xk/ClDzBRKXw7wpmw4
WghOVvRPiTf5xYKHWUBHFJYWBlCijPGSThvE4DczDWDdk/Si7P2eFogOmPYo5wy+RKD2zgJTrPUM
/ZlraxTa2QC/XXSA7RlzGkAiXqPmwvKGvmWjaI81AS2oQ6xIWniok+/UnGV3aUT7fes7tYOtP5jx
MtP7UMU0J2m/fjH+m4swofKtacasgF8AGnnH2vlubdc0x6BDXqCLR1WxWV3RLEH006qX3whvDu6y
hs2X69p7VxmAg0scFAFQo1VfxD1ThZZ6Pkw4D/MJxPZb4Zn2NJDU202raPrSjbwJruHyCC8P3l0F
Rqy/ie/1leWpv+8GutxmJEwPqfJftBF9IV097+NFmlMTzEAbODCqUWh5Wnzpzk6x9oRKyNwaGNGW
se/xfBSzevTV3N7xIeiPZoMwsXWd3Y+ZF1yjI3AlSUb11mkUQdpMcHIZp5toBUAmm3AsJtPRX12Q
BgXdcL0jrr3PFeRiV3EHL0o2hl6FHMcJiK3I8i8bwN2wbW43RyOujA6x4m0LpE7G0ispnbdCotIG
6rONwCESWTU0cVUtp2dExzbXwTaavc+NV/Zx8NvMGW4Oz2EaI7w22lkp/HMfZfGQA479WhrWPwtf
/nGLJTm0XlvhLZ44an9JgfyhtLmqGSLVOsFd1UfslXTIeAtnj+ZxvNbXNHTqAtECv9CxqjyIRVKR
LyUR9BRPcGxv3igCuDB05Ooe54W5lVKIm9n6+sSSzXtuYxt+pjShNxzmpphF4+jzjXEvrWxxJKPG
2WEW06G/Y9lVtrWqbJYBjWjmqYJssAuZ2tDdR3UaVYGzsN3my/hGNiGeuVu9c7tG64WfAp8Uax/l
QzbijMMMIO+m8FONQ78nE5oexOUgUiDtfFh3hmQ/bJ4P21DlPtD2AWQeLAtonlAlDoMdAVXKkB1A
6vH2hqi5ZCg0dxJLH8glfYrlkl2uU3DbaYEgvAiOCtcTAtBzj/EeLWvbFihhSE78aMMpuyCztmZL
AfrLfEQHPhS9T1+M7ZCjODTPzVajiR478YoC0xadnoaLAWatFyPIyRXWJmS+NjQX3BOIdfIigY0S
bqgNHLnRWUx3W+NPu54LiRtcDbj/Acif/XmbKlzz0ePq1Rnu+sU/cuQC7npHZvwr6Lc3v3sIwmXY
czrUZSg9U8C8hpyJ6hEdCP/C5coES4S7sg7LJbTx1yqMAImiINGw1svnSWU54cOy6xZAz7EdJsSU
Mlf5rJY3HkzS+7zePPE6zxMuo3gS1RbwDFhTrwHdt3G4g6+1K2IVAUZRiSkp7+IOWKIv3rRuxC+0
IMhcSeaMF+gWXTXXaMf9QOCW65F14Q9Uom6U4vfIvOkmkJiLmHWZdmDqiutgBmkT5VJ8h0FM+kk4
lrfGG0N2WKROSFyb31EAxPs+aZeTTILYYPLSLx8+6fT9akf3NLiAwxhDd+SY1D2mHg7It4bM50GP
Liyht0922dA1d/6EWCmc4ih6FQr0A36RqBjQqEvNe/VJMGHLV9Q0z304DY91StMbF/cAQdplbks2
R3C3FHV7mNhGXhPp8LPmZqWYJmTwSKriTPaIQtTddTDh6Mgp39yjx9rmz1zDNCmUmb1vuAB9KxyR
yAmcL7ck8R9mY+VlgLze51FwU5l0+X9XtKnZ7ot68pBFtj1LjJEPPc981Hwj8reQkIUHsUFVMXhR
X2rreFNGXpidnMVVYJMueZ7rZt3zIB72ZGDBje6C+OjqtKkRi5eKi6yRQC/ERFkP0Vg996UMIvqA
3ez2Sxp4fTnE9bTuEI6IG36NpsPXB2Is0WGZMDve0UbgpHCc7jFmkDddJNRpnLqunBD1DVpic5RZ
YC9cvC07sKajz9oM5EpTBJ/V6+L+dCGYbVJ5swONGlOHo6QecLSJxeE5U+NcJEPvjmE7tuhzTDvG
RZCq5E4lv1a6rFcti9IibXDIDmaC+3rT12XS+XA8MOFFN2TXQWcMhmMQCvZw5UZ80n6x4YVBglnr
tfdyEjZvAHADCL4KQvbQsWZnVXJKplABwBwfhmxVOZAxXEohoGFcUVOz8CLi/M1HQY4icytoGr02
CdmJJHyA4VDRz95zhm2OykseXeydQlRhwPgh/8MsyyQ7aCZOm57IV2dYdBl6bpwfnGAkamdWtnI6
j4ZdxrhuEUVty6HlYdViHFCEDEYgE8U+HEs+6KcWUZQw20U7jUakrudfYxC8jG0MgR4clgkp1sY+
23o4qmG8TGhTuLneYb2VYbscp9S7lwqqpYA2+80nKJxotdboV+V8ynrM0OL0+AUVL83w4ene5UEz
vnoZO5i+qcZhOSV9d7NsYtfPw5G5+tqEXlz4vcHg2HsB6fU8J/GJdfquzupr3zUD4EPQdxfyDEDs
D5PddRp6f/i4orASKIVGAxgeXIyipzY9Tom7TGDDcRErP6iGZHrvMFYwUwcf2Gi7ThU7ojA+hjj6
J9fdZZt33jJedaZ7GoL0NGXJfTfFGdZS+157GI+mwRPzmiKO2quZxbzMArHtAWBDXRX1RbNFSQEO
VpsLnLA5jb1LBe1tTrt4T3C5jlH46Bg/Gsf/hGGf9+NckQiDsMDDICcal73Mor0bkzOC6cVeOXlO
0/Tdl/YjwU48oEAfc0QrXAWw8EEtX3SDPQ7xtgJpjlG/wiQC3BAEiIrAlRNHZAGSEn7zwe8xfUXH
CW+WGmOS7VFvXB9Q0rHS1PgPjfbONu5vhRa7bEw/4J7ffY5b957gf/beoj6S1JRzFLyNajx/LQID
yUsKqr/d4Mo9qytvwGwok+pPH4QHnFq/vOVLjgGzdJWRCn+ysthETKCCgtQhxSAk3SkwEES2HPra
lVTUd+uUVc7vqzDS5URJ+ZXM2yN+0G9o2WxoayhqJoyqYNrcYrAahtinHNNmz7KLwJk3EdRXJuHB
DYype4xoUfsRnJwt2oQpQ7AxjLtQ0qe/zEgPLR6CbNDIbuI4TbocZAA3jzpQFU1JtkNAzQoK8aBB
z+yeVMxv4gYzLgc3ALSmju2VVa8Q8DE8uuUB1xpS4QakRZAkmgpi+nutjbePfKdLkq4WZzg1x8m2
BOPw9g45n3GFzX2k7cR2cWhklQW4uXik7wFEy6JJYsS/TJEPDAfrCA+sP2GHTXkyqKBgcl3LaSY3
eLxfEun0fZ2X28Qsu0X5Zy4JyvXYw/geyZ88KAmc93I1u2MtQlKZiMElNLhXafgJP61LGIpIrEMN
82sH30h2SFgijnhhBGM9wIdcAsPnPlP5bAhm4UpFexvxG1WnJz8I7w23N2nkIwp0eSYbPYcyLQ2K
WkB6YoJTEwHS2qXRO1jNQ7nhNvjALzpLf7lc3Fr5id6bzV6tzAAT4r5XeKP8DBN0N3H/Sc3wLvH4
ANLTbg8+lSkUcLhcC7XPMCuUsf6Ye3ZHWBpjCOZf9rO5pmssDp0b/ug188t6UZi4dgSH6XhH0vFo
uviMTWsLDdyLA/jI9GXcTOKcLuq2biYABVNvj3SOonwzbA80dthP3gR3CSxiAA5PWwB/s45eUII0
ANiIrrnFyHRFGT8O9rNfYC+50vc28CvSpbgMKe+L2WBgp9MMB70kF6JXVdeY80x58+CW2ZQO55T7
opwmw32MZcx4+2FTEoJA7V82fYxayN2BibKjvncbhu1F1g+vk24v054fkecR7/0xBfTOGl0ivwlB
OKE+iak/w8inu94SJIAHaQFVkS5nzyf5XJPjwhA+gytHAkR0OcMsMo9GXQRRZyquUVQB+O1XqDxa
jFw70HwRyL2udt9M/Yv02UesAAmOyAuLBphxARiGoAmp1H0YlLJbnwRGGMChqmihEyZGaErdiHOI
4PS4YJN+bLYNlbwiZdq3de5Sd6MRezyZ5bIj7OgCc4OBLe7/LcWxigfWKjD61eLmCsPe65R391a3
N4Nq74XbBLytbJwvvkCTWnefys5rifrxIjEmrGLZ0f/L0ZltNa4kUfSLtJamlJSvkuUJYwwYCnjR
KgqupNQ8D1/fW/3U63bXrQZbyow4sc8Jf26K1zUrNH8iKPBAAerectdmmNeV4czOTd/OmQEpIDU/
rZM24GR7iPo0ZPRGNJdjjp8tDrMjw2DCjZOwGMEu6Lr9qRd5kKbrq5GujDTiZ9a9fk76ogXsfd57
hfEYy+lE5toRwJHEh+6QbD9qLo0vKhpKifR1SSkHWgdJb9bsi5LmXmRjc56WGLghZfSXCW5OtYpn
r252bVR/FrZLeh/fVgODFMRCZUGbx7fCtftTK9snd2WhLZhNUOXORrLrBL5xcvK7bB9192C5y3MT
53/YzDT4BCG8kXyr8bJGDGE19lI3hOEGSPzFyRwzj8VgnvPoJmV/1KW1+rM0Y8IQVRl4MflHC4n2
Qv6OWrTHCSlC9tK+p8N41+pqX0ar4afaSGmRjz9a4n64Erm0rVIk4UKgL2EbDgd7kRT+zT8dc2/A
t/GeO7OHPMKAd5qdn8iNgzjr91bOnMaWIV3WY9y0z1paUFUX1T2S3DaGm/1zXQhoKe3KXweNdje9
yJUqitI4D7Ki/GfI5aWJOSDK5buW9vNgaF/ZCMdgeS/ewqZYWy3XpEhbhgI9Y3NyMinbqyMg4aGP
43mHIxZfVb7+J5N+k+dOcJMHZxyuybi4gTSHk8s7IXLiNWtdrUGeTD9aPm3DcuvLLooycNU435y5
+U8rtJj8zUoeJ6vV/JESUJXFMwpP66MKb8bhN2esrzYPfiSnJlSeTraA1v+ZF0ZGdm+9DRmvSM4z
5EejoR8ll/zO0N3nVdeYvOuvDMUPslbvmcJ5mSXJ1XR12mZH/BUUZllrvrBk7FtmxlvOuWWN3psz
j6+53p45Srn8PPS40a73LHv+6VP9ManGFysSKGlgRO3kPpkN4jk7WeiEKorcrKGwqrXybcl182/T
C7YkLaYZyrZ5c6SxNc2G+9oX7WbWb8zAW4r4pg/xsltZGbrLSfP5XnTa4UyPAcXKmEE9IvHrChMW
ztLTT0XiqbOYxd4jvdTXSqsNDM0xd1OSsc6oz6Owa9ybZWmQcFrNnK2x/xRAg48W2qPvIBfTHWTo
5FRQHrX4sBtn/qIic9jqxE9tkPJks3Kafi7xk3FyX2yDBYXcBSYpboxK7pkHuba6TvtMBwUTK4Tc
ZU1pfa4JVIpMp/pzBgy+w7VkFnody+0lOEfmJ/Va/wCWFX8QtqLQJWMtjJ3qnkXe58pPF6y6PT0h
UWS7uWvqc2ZyUndpAZXVDNi7qxhMYNFBSSYu4tSYXwzEn1up8UtUkXoTxXgdG0+7OS2VW8Xjy0ik
CwDRoz17A73jGBtJyD6YfAdc5J4zbhx7P9psCMuhegPQFu1Fj5Eb2VAieWdk5evjVO/RVeogR5xg
Kz2L76hgnde4aNrzQN7MwWnd5dyWxfTC7voyoPBZAjY4THd2ZK0XV1XrOyXuUx0jGFjFwJEuGcgT
TqAdKrq8u6PZ8a0ps5vM9feqaeJLw+Ia5kx99kR4lIdFZnAZvk0sSy/immartb+nfn6pClsdRpeq
zmjsIcC1mbHyL0pgo43/rLQtmUaMKCZ6TSZsQh3gCh2+Y8y/9am5rOk60YON6Fu5Vp8qKvZHEbFk
QdGXH0vHRblp8h4Ch/XmTJO0g0GyOmeS9hI1DL7QNi5NZD9j5Pxp52V+blPZ7JOx15/1daD/ADQI
S0uUe6UzqyoENRFBCfGtheI+pUkZfXmTKu+GXkKUiSo+5GXXHKuepaF6j1+HsmkI0w7unnxF++Ct
DjlTyhjAuJgPlapqDjlB375wGbamnYLkMfrxpSztleFP1zMYsYW6xaVjZn4xrcOeSCkdUVI2fLlK
nz8ia+35ZJj+4+BtQqLJxy+uEZtrLH8XBaHh+UJnSVv1GrFCzlezarDeFOrCSOralKb+0JCXeCm7
ji+psQjaQ5PWHrUiis55ZE877JYI7m5i7A1WBu27crGOmUzeqrz/ifvG2KU1IECzmiMUTdTuEWsz
P++znl6mSemiKD57CXE2urRLUWf+89zM8k1h3W29R3UQpjp2XiN2kP7RKeriDnkZVVFKM9/NpVHv
wNeyl2zUWr8s1yYwliELmoEpJYPq5TFzu+JWWwyt1AIZkSdyWzDEx9JZYxosBfPBas5fqiiG8prr
5WhEpjrb5mBzESHj+TMcURJ0aQ9J1batRrR11ELf9PwXJ7Mr5TOO5acpipYntT3La1Nc6dCBDWeD
0bY9vWtT+yaNlG3Dq+2cnEQ+ZKo+qXItixOPyvztmYqfviaT9quKG/Glp30td64720vQCEbhPrN8
0YVVw8yOEFFENDJ9a790bB3GGzeSu4OBgRLQFj1XiI5LxY9fOvD3EJaO2hWiwG8FFgcGO8mozw+o
ZkIEvFtKPGn4QuEIxLIRnF7kPtsl9z/QRP8vc6CS+MDYILLjjuh6iPW16/zcNga2TZdDHOMiTR3P
X/M8SYK6dfgMlrZNvxoxNB0D26y3Tkw2zLNFpTOH0tYHVgfURYNwbSpG78qeXQssi/QA2kRJIDJx
lMaHtY7515Bb3QBLkfQus9jOno8pGw7f57nbLn2iVdUR9dPULp6w4f34V3KN37+iXzPy2P1mtCmC
sRWSTWI2H0so8eXHz6YxU/NlaQZw0LOunupKswb76GYuWganBKNJvjLaQ2E7mXVCaoqfF0PXbrVX
tRT3bevUYZeP+dmxMixyI4OFN5cPc76wXSD3fM/j+fUHmu/C15Jy0HeDZRnJI/SRdxUl2wf8YdDj
lzaRxsMkMtR/sSxVGkRK5B9xnpfvOoSN4xt1X/Fn57qubyZev2+hDdyaBr5OJKmoWGzaEoixICsH
xQJz09Mkl6IHCmE1WnfWBnTjQIuTViIiLKygIusjwUXmTk7NlZUtTWDVE8gd4w66TNsZmUkZTfyk
230LHTk5xVvuGt2NuFNIzSlV7R81o3WfE02Dp+v0KGO/VbkmFlosH9JOdJP4XbJ4rXeyNZefsmII
5ZeJ0bx2S+uC89kl273Gko6M9puL2uhLpQd1YiH5pvPoJTviigqbQoYoh8BBDeFw101XXSi+UaJs
Z+o+YzfnmGc2tEKaLLzG+8TUuGWVJRLaaQIo34vVaNGqlFq0s2aaQEJWnWhJ4OChLIJqsJ0CPcTJ
iXMqRqAJW0LEWTZy/2PrJBYvS6MjYQM4G91usE0+D0B16lu7X7zuiB1fxfuW4r3xJ2ewSbzP3c00
0pqMjjyp0QyoUQljJ4sJqKGaXF8X036ShhzQnJiThYPnIaJHguYhEGycnMLWjTsVCDWNn81YWF89
KLw8b6akJrB5vr8X5rQJNanS5YstCvO9HHL1g/IJXJcukllFCt9MUedtXGqlT3RHVjmVSCW5so9l
lNvFjh4WcsdO++K+ENVlMfsbjYHWp811JkIz8xCnWvsDpajo/G3JHIuJknX9xwpeZYXu4LgfSLyi
D9lqz9NjT8o5uIxztugDnf1IyAnTuucpTd8Kz7MwQnhqfJUVXjqIUARuhqeedsgY3z1VLKpVAaHJ
7rLLufn+roaykyBp+IpCL9cyybFXi2vdzsNyoqnl4yvzDRKP5kGdO353QkJUO+SMgw0IDpCZ9d6Z
CPSHhewrZrt6MxeBkt2R8AQ9PxpuYzK+NVYOJgLzy0/FaqpkZzCCbY5JT+ar79jT4AbCqo3XwoxM
kpuakZE+p7Xl7Ya5c8Bz7A7XAOoCQ6fMHhGK5bCU/0zs6rDrVmVRmExW9o1cm/zN0H0hxFD/zV1R
wFPCclptfI66YRIB6naLJS+3B1xBUdsPF0ihxsCSNYj70JWV7cutddu3kD3tEzPIGsTUpf7w5Vh7
gjRZTS8Z9NiyoOnAoGFXGme3kXTovAKgANlp1os2THvLzEBIdcsIei2ZN3zX0pG1+BteKm/wTH9N
B453SpjoKRobDhfTKep75FjdyfAqJmITn+1f2ZbLtcm0+u8qhWqDZbFnM8iHTLA0IR4Rl7yFEQyy
RARiq1W2sfpVZjXlzqoFkZ41gHrij1Zdxreo0A3nKozWBF3JHS1+jsoeoAXPv31AC4RoiXWrlg/j
YoA5NjXBPDcxFpGvrB4OdBj4AIi8sdvHUrjnfilANTcBUwIvbWVVgrzYPiTr9Ndd859s4LboN2qf
iCgms5Zzg2uHeFD5v0pbXjVFTTWmHGleYzKVGtcvOuMb13wwj/IypGW5Y3K2z1m5HJYFmE+3PtKI
Xpg8nVbDfGA0f7B1x0ErUz9uqT9OvXEq4umIJegQMf6FPDToQbNvTyNjQOb2ce5MXpf+LyA9vEQB
eTEzeXfNZWIE2oOBkbsvVPpYp+O9IbB0sspPytubJydzLydeiSyz3X0HfgTxCeycXRkq3/XOCjXE
EEP012qwrg4VByO8ho4HyG7mWYrx5OhWc7ZQDAKGYt1+nJwHnWMzYMh4bdMIXifpwZQLsl7rtHqF
8Li2vXGfkuGgkqnfMVCjp128/oilafHNbj1bSfLZK/dTL/Or15RHT6uupbY4Pt/9JyrRMTJyOooI
eS0a3rhR1A4mYA68Idu19bCjqYOmntlsnJJ3ZaZsR4eyPRvdMp5M0PZMdcfeA1b26tOUyTv6Puql
lHu7V8ekrV4Mdp4Hrs7iX84jrErxyzq6lR/LrA0Sk047U2itzaCFlrUWFG4pJQWXjiX6Zysaz13s
WmE71L+FZZx4wn9jMf4ZnQYCOgUUacyIYXR8oSB4N/lsh974zxQMOQrAtDo7lZCg9qK/b48j7Esf
8lm+Ti4/ZEO0Y2AxctnFLURQDDXeZsbr5lBpM/lh0Vfue1V9pzwe4BfZfhn4s+vQnHJA7LhlWjet
+X5KCN+povQnsZeDvRaP2CwhuLS3JF3+kRN69vgGaXklJy21mJ+4zgMOjOtIS8pG2uKoXP2/pVsK
X43GYaalC5ZGa3eTtnFh+l1AtcWWzry7H64rqGqde5a/2t2Xcpk8scJx72YQ0HRNZ3ueKIl5QB3E
hHqwvifDQSusizfAlj9gx9Wh0bTXvsM3sfmmgk7RLjA5B9Xrx0uUQiealTYETjr9GZS6pbmHrmtA
MpnteGwm9gFUCBaeu0G4cWjBbW6SzmyYgnm+cIqjjg/Ig98zUGJVNma/1NfAESDf3Seb6KhATCiY
eRHHtBUv65yfI8+9la54l6zYarlvGPHXT7mWNBSj62vuFc+eJR7sEYYnYv0BPPl05lt7T3qG7sai
HroCOh0HwJL2n/EgFt91N5+ZqF+2B4Ia8d4b9Efx0B2cTBuYd0aocfXQAcpn96qMq31kdw/9wAuY
j+7sI8qGlKmJXxjWIernV4d5w4mT4k56yFOekfqwJKWfaeN/28cCao6my/Ue0kCzX3jcM6m+omK9
2nryYk7jh0skQcXgp1qqz3ZoHm0vJ6GFawLUYKeN63/MLE6ZZT9PdT+ESZ6dp2HSD2k5YmtEkVoY
gXVG9lX25m+vKX5wbJNJHh+NwbpltvwmIGLHyBVCKf20VuN9sKdLi0a+q+vxkbCKD0tALAu17/Pu
XwLBuX2sURqf5tzTAliuBNq5/xyt4sVluuYD4/sM3kHePFrXrvgvF4wrzCl+0zcR1EjGq8iSvePM
D85AjRWVezcd/5ljRFGmxXHYFIjQI7F2LC7rT6p3TsO8bLOW67IJHNQf96FMn1LV7XQa7dDaYoDX
NX4c5jINTXu9xgipXYeHMm4/SwyBrOz+k47rcyZUwU2wqQIwxJl51FL1wh5ZtRFm4TAnx6RwHyiV
t8QMnRXik/wZlPbAMsFHkLE2RGI6YQ5gtovT+1vmEU3qMne/LLitj4aK85NM5mKnj9IKbYsLjML3
Daw3sGv1UHnzm7dNDiqiNgmlS8zur5uo/5rEDO3GDLcfSKLU5kI7guuuvm1WVLjimucumebFcW7k
o8a8TCwgikZefuqgO/WUvBaj81g3TtiK+LUyins0A+J56ck2pj3h5BeZbWWrkjfWKOxTJfB459lx
xu00ViNqLgYH33SaT5UpcBt1Mbd03JrWmXPj3atMlECiqPEnnZfK+LUjXiRR77tMv4iy2o1VAjHU
n5DmqOZi+vSm+5vmIyYBEfvFUh9afkOxIJ6b1Oyshj7xQ7IdxqiOgzVeFimf6wZsU0p2ZfXtfwzB
XmquAZzVb3nLuLXrHRvhVuzciseSnohurbwkiVuEOcKAD35oB12MBObI6A/2rt2Mo5Ltt/QzfYSP
hvehb894kNK9t5bkPpnNmQhgFN1cEJUYS8w6Bkt9qltE75Ro6Qf+iwuoEIO32bs5y2LsEGyJM2NQ
XcR4ItzxpOQcatl0i7P5ltYCxqg/K+lc4BLRSuL4v7pgBMA3/mYu8l8szP3aUCfggKhq8ZjWOcc3
LsrahvxBSizxEyxe9cwulfdhEb8ELb8qj7K+4Ovf3r+psA42b447TueiYQeRSb+xJatp9YHlqQ/R
1GH56xtkTCfPQ/6ewi9GIFIzEU+pwW8rqqnY4f1pj32mPoiVn4nPZlYWd/YUdnN1MAiw2FvCxhc1
Nq80s0dDazmt3BLpFG4+mp7zqDgY43Bk0TNw4HBtl/KKo+YzH7zTXDWvcuEmHiz0ZTl8dI78T2Mt
RYhp9SW3o5MnykfD45SIJJKotiTPFGUBZVaY1+MrTfrOtrVqx2Jk9do2TEkqvJYb4b+dGHV8IIP1
4DZZuP0zYfPX2CiiryRxqmPMA+c4HgF36YEj6DIbNZOR6k1NVJ98Up5g1p60T1WlnwbLe7VNHPau
dVhSe2d5yy0Xw5OoOXNQ0SbVP9P6fMi++O7YhJDa3WPT4lx1CZKf+3ZfTcuL4jHTeFqkt/VVfJuU
XD9zlhw7DSeSnRVE4zhqPgMn/o5gFJjRDvVElL/XNOrLMOe3Grly12CXAC+mUqrc+Embo3tNsVLn
jgyqrEz3hix2yMf5ZwmZZYnl19ULGbhp8lsl3oXn/TKggVzj0vYeFttUXzPrlgx3fOnb8UZOG45l
vX5v8vp9VloUlgke55HoKqrnQi4P6K9oZfUlc2pckF52gdUIVY89pUfWTBQWe9gFzaOy8tyFt7fQ
DnpRHAoMucWgELHLnTbVNGajRBOaqQGKQ1LCcfNN5UOxn+34wv4v3hAyobr0uaIuwgSWHORo452e
3XNtN0ug9d0hm6fQToGlaOmug06qnEPIUzz+p1OB0XxOia9pOdRXhvVi/rSLugitxu3CnkQDfDfu
P5C8xyL3vvPIPSRyPRptFoxVszeZk/n0PZzFMzB6v+s3ynulpykS/WsV7bJPDGbyhXWz6EEiz/hc
e2LsO21faP3LqqydGhRViW6fysh4Vg4HUh6pn3REnCi0Z1ms9ChV8sQI9jj2w9msxafLdxt0lghs
N95rqRNuf7qOmfJW6pqAkIEhKga90W7qCxiLJXSKLJzGgg0GsRsm+Binot2h4UAmUiHm4/w4QOkP
dkHc6/jW2K1CAIxuC7JW2X94cf4VLf2NIl5t1MNBMO6ApEJi3DLC1fTrsQxl4nAXy3TRwYnAX/vy
rGZPwu6Jg67pLw2XKYD/07I2e8cr0M9cPPJl+dIZ8R8d3ArLcCsgoXkW3aAl3H9789ZW22sVDzf2
4Z2Ks4M0kDf7rj7g9XiOZBOIOQ0A3kOr90CivWeE7a811V5dOrSRXpefJLSXCNM7QkM1ZnuIvtBq
CSXQ39fEDFKGmMgX+qFSGmB3eZy2uldy7lp9DnYjX7BiBO4M2ShGyw5Fmj0ueQ0T0UAUIk2bGf9Q
rR8qanaZ1xwW8iHWBnfTSnxkW/N64h/5kTyHORVwMRg5jCPKcwn9j3ksS9o/DBC1gI4dsLOmwwKR
G5ONnJLaTc7Nw1iVwSRoUCp3fS80fF+lffWozJ20O+Cff531eB+ZDd/zKn8jTbsrE2gCBMkukfmc
+bXPqoMl5h2q9E7LzXAy9EPremGjq13HCqR5gGqlAt/FY3okw+PSmXrQxNFFU9W1rbtDHKHMptWZ
CvvaWAWwjjxvDy0kDiL8+GxTTdZtf7BS4libOex6c2HqHx/Gbnpb1HiE9G8gv4ZgXvIHPMEbS4DX
eQIStcI5SY+tqO8ST/eyOmdu7510aH5wIGFQSE6zaWNW9UpGwrzxYn5pDDOI+Y5EX3EKJKELSF4j
P07ukPoTR0PKrd7UyI+i6pxgyvEcK42llvVBzJ7uz1a9226cebB2ede9tvp68CLzLlZ1RwVSe8uw
0J+JTEGLSs+L0HcA5hL/XHmV+Ui2QGf+2cyv0ezeY8oboo0O7cpcM+WM5AIzQkgvAg8sWoXNYNVP
RoBqo3w5zYR1LU/GGD2k7XSP+vgR8WAK9CT7dHL12TEHd536Vgnnvcq6GYPfaAQ82qNvTsPJdOMH
l0Gi4C5innfJ4uGJe+lPncurap1wSsq9NNwPJOrLqptnZNRvvciOk2jXjaY9rBSyUWv9eipCxRy6
pzQZ9xH0aTd4XQiG0ARtgaEcbZi1u+CI8Onb4dl0PJLTiG0MGbTEyByZWzWSB9tfOJuq5lWklEWS
e6Oi2LijPpjK4hLJERBeoicMKHj2TlFlBvWsTmafoz7aMLe6e03XOiwbARvJ+2zyepo0PIaTQ1Pf
W05Yn4JqCOR82wQDV2IHL9aXmJ18XvK8fRQ4ayfABO3JHOM9rpABYAS/gei/qohQN8wFQuecN93q
pxPVKW1Yddo4e9dyKIVX3zPGe+Qx9rBqBhkGdmu7P3ZoOoQuQLzFIZ6hdw47Vxn3pcfjZPYnr9Ef
ZOVgSLOcnW5GR/TwLccXb2GXOD01INfhEu09bYWPci4LPTs7FpiDZ2QqTRdmDEdyKwYwrenTsaK3
RlYHfA/EOqiDmY5/oQXgWtpAy+JDkVW+kTrflbklLf3bqgmhBN4TLzl7HHU8mDdR3JDnGRT3LZBK
f2RsjKbJ4cX/viXQFdu/xD9T2mu+hqtRAJhsH3y0rLfa9jx/guesN4FSn+admxX/1W4bzt0KAJg7
O1N7TyHnL+lY/BsLEldm6YZah+W1/7OgpBb2qM6xsDJKVudI+xQH1vps86F4VdKGXTbB/1QTRlck
QWUD2VcyMDpN91uVvTULhnbtvQIjQvdxAQwRf4ALX6CZ91k9/y3chC4evMSPhUS0UO5jYvFIltW5
t5oHLH9+Y8fPNr8UD/y5bEG4RtmiFOVhxlMMH/jLarCzQLmygVXG1v5oB16rUq9DEZcPK0cTn/WT
nieIu/lfiuN3EhUlbKz5V6cgavNQw7tSxxquYP2B6/eQ8CrXEuayLlhwak3I5HBYfFl2xaYlIuUz
Y7glrdp3qwg9zQ63t83Se/Jj2kvplE8yLr/0FvfU9i+qXptocn/4YL4j4V5WXnhNdk+kezD1M8OY
DIlYtNSHdYjfIjBH70GDU4kn86Eu83O6/uVB2Hqsz+3uKxPn2Jb6i55Xr65p+ylz+C38Qs9RYBqT
eK9xlzYrIZSt4tGY1ftcj6dmA9YTkF9QgTMW7j5Q9cKJjza2ee5zD1bN+f8Vup2g+Vw3gYuwVhRc
m2z3mOlZg3ZKCz/V679z3jzkhUX8EUNXEsAb4mXK76x0/ys8jMmKARBws+OPUcIwGVoX3mfVyS62
6lk8WPDOh7JagIcdqLwZbwT3qvWqV8tjm3fQKF5hhXmjl++aM71QxHQ7/Ej7SaBvsYtKMSVdu0MH
DIPtdTmaq9bvqr6mnSblbhkN+npNh9RcQUiYQiJSOfbJiOXfDdgWaq6PeT2XB1Si91Z1nxBsB8hg
CiDd94Y40FOanIKdoCOuEqsAOCuYewSlXLbwEMiyDqwqTZvHjpXEQWMRVzLN5KPkw5NNQTNN42uf
dog6M+XGKu9L2bxlJpp3Vx0xIf6zomlfCLFnhk2AExs0xiH5LpJ13+aUmLl+GfE2BmQbY9JIp0cB
AeuZ2kuB6SmYS/s+c/AvNPNNXtG9MeTBSFTyfFdHT0dpLgzhq4VOVWpN+4+/nzgbDg4KdiwUMptP
EpfQTP/gKwob/CUvBG/+nTFYUdhYVwbomp+OBBMtyc9ooTsb6feYl38WtyfMweyOqdE+F4TaEuBy
NywC2qc4PkItUxaW6DCmmV+qpQOybtcnAXG4rs6raYvnGY+Jr9ceGEVPXYj9C36XBxCjKW9Znz8o
r/6TVZo4ldrw0RQ42/uJVgejw8XgnMDQpC4tNYy3DodZq/Za793nfHhpVHE1B/OjdOO3CHsZAzyH
OJ4MO20zql/lzF8mT6MUya82OuHWp3B9owYkO3r1p6pbKfpwWpvuDXk4xQbRgylRkSEYZ2Xn+p3t
0c8O5neBbyE364fJSiHcuUMt2KMyGS6QhYfCcz47J8cnWQG1DjY2fZOWRtX8Jz/0VB+bmoRe5rak
Epnbyb++opSOO0TDP7pcur3bMTtnG+DYmMZjteIYtlrMeU4cMdtcQGWqrrwMoxpOUZVLfzuZ6hIu
2erujoMsk8Wl6ws82ztox4j/y+iJ3gO6NKPU0ii7CNsFAdL1HQqKCldXe4y4eVl/uHPWpA6VWGHO
+Fh6p7NBaGb1YGvQanoGHmbLVT00A4Da4kzYRHX7kw4B4UlLf/Q8f8B7/hCr9EufvT2j9ovB1m6u
xuaYejZoZfzHHqBupebhdM7MJ2zQB2xikjGX+8Gm8pOVr9Ay6UyDvzyVHRo3hhPZO3d7LshJ0/7p
vGCMaY/WOL4JTpSZoz6eLQx6xhoWVRoOrd6Ao9cn1yzO9YTvPSFfCEXywNK3m9tXrxDb77WNJo87
5TGK+18vzc7LjKzKn3izcutikvVSUsfQB8Xkt0imONH8YKMHLO6KfEt+z0jEgEpyJFPp7tbesoMp
7nebyigW7xa1OjV9X7UhaNiP046UrCUQKtzzzV3Lu+r7v2IVI6AOToKxReCphl96zgOJEmGvjONW
hvRu9M3TEiZCPMyaFpjzREzj9lxJIf8qj/upiF8L9AxT5qfcyU6yis6TideOtDVI47MxOKcst65L
g9MX+zvJJ0wpFismcTcP1FDf23Uigsu9EFoWB07mDVSSUxdobnErkgbGV/V3/MuIoFN5iGulAcv2
sEWwjrT36t/W/Dm1+9IjuST5fHcm/n7OJwiBX1eBSDpAmQz36ZRJ6eEFP5MdBIkjnXtcM5FcrUdh
Tw/lYj/NtftsmPlT5w33KZYfEYH0NGPtJW0onbaP19xYlpF6O/GKK1mcp+2nJ68i9lOTgKstGArd
0BqaXccUzaToTaC6DL7Ral5f+6S+GgPJckQ1RfQjs5fumTUV4TrJE5Xec5VWn7r0HmMDxlBr9f8X
l0RABGnfPJVec9z6o4Uq3Wb2LaL6rtfApaIurpG1HEn+Ok9udbEbhE6q8U6aF9758mpaCHZtvSYH
vYUd7wze5og0t9C2h5qpTpPtjLYtnzzY6GObjoT2iL4PQTPNpzke4kOlq+QyR8p9MUlUgs011nfV
UiFjGNNP44yne+8ZWvyPBAKMdSxpznbNPHl/EpwnPCzxUF7LmcNmXuqTGCrSlMZFJ6pJbt1OdRVA
zmNtfDic8L4ziutgmSSrbUSlOf8mFUhPzaWwyQBsXoFApDZZyUjhrWf6bXKC6fH8K70FGbn7cfro
HEnNfcS8z0QMYGanIsxKwzy8EnW7FXrWXzuKXqeC8LCqSTio8sU+52mf/tfICfaDkiHYxmmOrkeg
7MxG1onugQ3zznScoT6Y2iTf/+PovJYjx7Eg+kWMAAna1/JeJW9eGJJaQ+8J0Hz9Hu7Lzmz0uFax
QNy8mScx4OqzhJm6Khn+Z7s4NwEMoqSL9sYEUUsxZC+/EnX9B79hFuK5f8qz8Bex4yMY7EOF0gru
rjZW1cDFqAijayBgHlT5ZzokBOX8OlxZcJa0qr8Dzz4nHc8wuRBMqfH01oy93k3G9NWP+QES3pml
xIOHlz22/T/t1595NTxA7PtbpG4ay97Iy3NTrMEU6O4Vf0d04HbHpbNnHxqP8Tuh/DeMg5Dt7AKv
cgbwbOh+Q150smPlEjndL4FINoPIdaX5TA7/OLTujZgQzrR2R+j+gkNI/f+VDpfoJU7C61DBZ22T
YbwEdn3wBlh1uGceo2C8CDTZrFZfQo3fHFX+zu2SO6aDS4gTKpZLOGDaVM10ZTFYUoNj/lg6fXJ6
DwPHZHWweLwttoLH0BBqj5D6OczyDIeEECMJoE0nh2QDz2jbz7zoSTR+OUV67bFVrLVMWPSp4I6T
/jFKHTb2Q1bCSNQnN55wJUAa2KSG/hxDQm2pH/wrx3Bgt98sFnAubYHXPud9UPJdyE0sgQzWtdcB
E+wbMrQc2ysXD/rWrpICc0iN4uE26omLmbk3/P7RdrgJhCacSpAHfKISqIe2nfukBQsBbrwYTU91
nr+PRgRJcI6CY+rl7aWqCO7IyVri6TR40jv3X1h3X91s+Y9DWlxJufond1oGOry/667pEshXFStM
VsorSsdHrjdDx/jpHdvWBqpRF89F1v5obGs4Wm84Fa9I+zkpVyx19sz+MMYqvYnmoj4aQ6Z+LTGL
vTtH/l6VwvynorYIVnGIo1NYI1KG37JqyLHEVk1Q3BO3EPugrD6qCrodgi+3XgpVVxU811Uhs2LF
2wg+TxhtNE0mey+z3kym3zcx8RgaRFBi13xRZv9XIOpy5pXRreoIgFSl8Sq1FP950VT8SpwEOE3A
ucNLm6p1y8304ImRC5DvPsUjx+WgbBAesTkdNRCiFb9GksvoYP9k4aMsUsA+Y/ZisQvjylgOG4dV
VzxpdjaTRB42+KzUXKhLgkbzolx/3Pml619ETvA5klPD9dc5zXbO9KR6sKI+29tr1viPjTbBOqS4
uK0qJ7TsJCFoytIMMVM11yTjojwrG1LeXIU3viwZy+fpuZy4q0ft+A+Zh93JUAXP5MPZTbUBsYds
qNw/gO9vvW7vBB7vNeYH+E45fggNSUqMrDqCPnkNmwhKSM9do+vtYhuAJwd2hIIAD3jY90npMVEG
z4nAjN55OrpWuvrKO/mf9H0wrarGai8o2Su8unmWqfocMWm4dnRQ5lxwenChZyo/Z3q2VkOVPAwV
kXs9EC4nM1vsejuCp+V27DIyt10P42jV0ML4Oyqzw00WOUdU4fsQOTYW6vJF5ta8DgpGe+JHNXb+
OLuyhpfnbrDkR+DhPoqt+hN7ir2NxvGfm8FvS7h/ZBPbuXEqs89JTa+Wpe6eB0bKbbP6oy3S6tJI
/NpVELFiK9ljZs3Zwip/REm7W72f7sNannVcdSFnOTmNRuHLMUsnw8WKacOxphwG7tycRNlj8Daa
i/JShy2T8z0yVd0ckd4MH7u1EeX7Gjvbigjnf71q/kzd7aF71KDN8ruVJ4x/JhzZ8d/M0cAsMjB6
QhnjvbRy2MpFKn2O8u6ha637mPMScRSqBhHHah245ZeMGXPtvn+Mmx6MW/nXR+IP86a/RcGBC+cY
/4p2fjTy9FrnUEOWPymSkrsg1zlIQo/ce/AEe5K4BAe16ywMA6vjm+GWiw8Iuhr3ja+g6BEXQz4M
L+/nDaSb5izjxNn45KyadDr0EW4uCItkUcKey9+hiqq9GFuvwFoRPCUUrh7RmOJFk83XXuCb34E/
G48dDraTN/mxt4FQOffrZuSkYp7Gcgdlpt0InODnwiDIM1HYs/ZxVpzLMmc7MNpuT8RU09OQkC/q
XENeZAQXdz8PUf04NGn+lbfCZOOGgZNtsPBExj9vInIVmAZ5eDZe5Ycw3PyUWtX4B26LtG6Pou8x
/MJKe7KNunmRdD/7c4MZug3M7D50tW44+QMwslYvSLaFim2am7inVnriTetJY4onSc/HPKoTZu9y
30+hOGfSTx50FMFD6Z35qU/+hfxucjw/ufXtaKP/dcaWfY5vRSW+ACWajnyChQnYcYXFeGryP36W
P+EiTLAWaz1A8gPI854vQVDySqAFbyghzEzmoJ0jqkC2jayGx7cA28N7vUrKGxn2V0d3xLUzneM/
K41op6lwmrf44If3CumtxJG/1nnA+QJ7yv1vrIV/i8eeQCOeL/8/AWKqWsOvzFcpxwgU4GSgrinv
FaSQUEQwbxBFjALDrNsG9bdu0OfMiKnaA9Z073EY4BBzxHs1GWOErmfT3xbq/FWkLaua2JlCdqYD
rjfSlyE4hcTt3uspEcd4JA5ZzXquSYeL4JDmqXWEnqAPDnB4JF3LxJxkhsGGcKN/AgQ9Am1pxSXS
E1m3Pvb+1NBZix16sj3ee4b1n9s1HM9JVpFsGxjqeiDUmZWMT+xdCRfUhH+nicCXgQOKtRYBhqc4
R46YjACZwHG8RzyO3E19M7YBdhJna7t45ipvVhjTvSqwMEaJPyiKZDDY+DloVjVvJkkW4GyjAKYM
64Q7h87rHzKW7lWl611ZYA6ph3k6aVCoK36qwdM8hxhbOZcPhNu9r6EewwcVDNWxQPtah2HH612q
ejxZwxydBKm6H3uIUApkOR5mUXhrb9bEoRM/fJpSN7mSeJ1PFnmwsyynBNhcP8XrzIpRqbFVfhDb
BbttWv/6Gp/mpqWN6JAHoSKg4MFTTg0Dw9iUhQsarfsgp4geKJki171He3ZQD9k15im6EhgMGbH8
yt55BZ5LTSwdxTwopqsjXeBEHhf3k7QJkz/O+QSsP65VA5VX2j967oxjNTXBU55rveOHQdlP1rvO
0VcTJpmwMpOT47CPpKFdtCDBiyHHd5rl6bc2yoloElDA9TjU8XZytGAJZSABBNas8CVgSdvFeN9u
jlfwfkgQJF8TZknomALkpm9n/Y+vG8b5QnjcccbJQyfVpVG81WFs+CuuWvQkTKmlH3ylk/CoCtxI
OMvwN7UwjYjEY5U99mWSjzfVJKEDpdIdY3KjdsCSqcRqmhj+4kByFqt/O4VomqgOKTGs2TCpQuF0
ZKBPfVQx2pK1W6ds/0dJ7DgnQco2XF+c2UYoy4Afro05cLdhE8zjbUbbeAqx7a4tMQksFVFS7VTi
jfVecGRu6qhDcA45mmpd6yfH0e5b4RvlU+kb2UsgkWUwUpT7ctT2l2hyuarTNN231CPdHFDP20ij
SZUOu10ZjdxbeCjdjwHU3ksxw7LTcwgrRjfed4X9OVqVqqsdkByz7Pc9L0ZgCqafblLZtFvHZ0IN
67QJHzynKy5axHBGOooX127jTWs8D0sFQpCSWSFZ32Md40AbZ3Sbynfqd0u6xUvO4EPYviR6pk1y
IEQDLqMRCFyKcGPaZiq3liJtQYLPBZGi6YTGxg4LTKhfiDX+XyXs8hGYLTQPqe2rDEjz5Y3KVqy7
5Lb2fLHWSdWs3MZs9jIOxRuhlGnPD3Phf3DBbwsMMusQuvuKXClyQup1HErBXxsGgEzRU1fKaLNr
35L3fKiYXu+V6+ppmwagwTQE9Z2MHPdu1XQOcgfJHwMTajoJZv1c4fBjH+yRdY0rbBw7Mit5svWw
Ue5hZplfEWfPNSpJJ7pO1aKkQi/6svEQbSRr/NNgQ03vBBp+jD7LJbr274an06vV+QZReLM4m07i
PraZhppENHIvB0wa6E0QL7gUtMcsMezneKQwVHQi39nsl97qPEtwvSeq2FcJyo5tGO3FIFKXrYKS
1NxANv7P9YzgP6UqyCakp4JL5VQQ+AlAb7RH4xJt75y7sNXuJvwbdMAxpvl1As/ZZfmmt3P5z1PC
eCLLAM49ddUmEUilLkqHd/CjmqS04xQNzyOROHtmtHEUl40djmtrA0QPA3PTyEM8Yt5sBJwUuyGi
aSEo7CzSvZt4NuEViFrvBy/KfxNeSjsqaFFx4FytXa8CV+YRfDAIkgIaLVsj2HQWmy3iK3LT+LjI
wjhjh2LZCBvLCsYdKwXWZXBasnxx9yEDVd1F58Xq4Lv1dJ/iqT5kGmfGwU8h6gGlZ41oargJ8xAS
43SHqtuDURu2VRIlD2HSWn8gOAiSpon95Is5egQN0BDJrPO9M3gGyrEa+4OeWuB1IdMzro6lgZ4S
n7n/kbLPil3DUGzjblTeCR9ieZm9DtW3dqGipw1buGbqT72TMLpJlnGJY/9M2dAfoXJxHXdYNlI5
4xxsu2c/XANUzdI53xsD1FOXJeY9n8i9rXmxL3nFMXhuquArxZO7eE7Ec4qmAgqjnNkx6NHZJJ3h
3pqUID8fMqAXNVsbmYYePln9Z6sgP2nDFBf8uOIjnTxQkIyg3PvKlKlglRDm3lHK2Wwspwg2SbTs
+4fIfZ1CV73Yw/wqC5FdW2Po2XJ5+bZzUh+lCPjoJm797iVIffY9fqXiDZTA4aEcDaI75nm5qyCL
Dh99wJLWGrAwmEwjaQuojh6ByVgAOMSzRvFUJm9S+NsW8n1Q1tDAQxB/9m9TtUxcPs49er25SS8b
7jR+s40UQVJick951nhxRZXYubMivu8pxtlyg/5ItCeymw3P1Q6rJKu/QPKvQjO2O/VhsdznUYXP
2GXfaTR+KdoeJmcwV84sVga3hIQMpA9CCTCvs54l+C3lio2O23scJReHzRP2aN4xz+RHwKaZa75v
a8vzDkHWnDyje+zbkB8XDJLJYBpsd1nX/NRBdKffkCxeR5bMX+d99ZtI0lZ1/BXaPqULet7E5DM4
qhieQmoMXGAoZDQ3HbNpUcGRzkfreepYjYejSUQtembTdpizoOTNSBdFMx4reiOUGWN4n7eC4oqI
hzJ3qPWddjpKzmKczpSK71JA6+QQ761/HROqE/RPCd96HuO7aTa4cNqLUO+qeGdEOedJsEkTdqCF
d5olpsK0QIoH0odlFyG4UdNiJR5ejHFi0KgaazelHUkWqK2ruXXaY+v49gNDQQ4IOVL+eqpkfRln
ikEytm2aSySeWBXF/sNcNggzUWHnu8gyzF1ninmDFgWsrfPMf45jV/fU5FYrquVaSnB0pSPICn3Z
p+e8y+l1gN9KDBieBfgrctJt0kx30HXpwXf8jnhPGj7VrmiYyhKsTVkNxkKqCaso3+xV3dXdR+HQ
2NBz2z1aRT9d86Hqv10buTiX2fw4u0YFddqxKQEQSCuTIZpb5BT1RVOu9DiCrsLV1qPU9CUGbelW
2SvWd0Ba7jy/xnal8F2NzUOk3XRPsC7cGYbRHHogGKu8hEjYLgSI2pEWdtgy/UuKvN+hu05rv6Pc
K+1huody4BUmSZ7OOB9sSLHKW7FT+xKe5pAF2J3tjG7G6aHDTpwyyj62gN7kjlqqpTtAVke/Vj2B
yNbcg4c1EO1II8U2LL0Y7PvZ9YELuV7hnNqojARRcnDlqeMFhzjPi10pEb3VENRPzuCOfDvSyPmC
bEBfiFXk9hc6u7kBRxaxkAVxN9v2Xz04+gCoxF+jfxP2KFz8NkE58N7uq80AgxLqieciqoxEAvGq
YsP04l2XRiwmKzZxewf86oprFaQSu+xXhqc+tYXuZJB42/pJRfIbnAlXfJ4sOJ2GuWb3G+9UkQKS
pNF0lZZooLmhBpgTZNqqsM2OvmxhZORuxMUmScYZ0/pImKGP5nkrhdcdCUp7V2qq3I9UFfl3yfO/
K3q2oAmG7rfBR9zidzx/hBC/yUBXA1DrZKq3ejZ+qjbPODm6XxPawCYlpw373cINlXf3ovTNbd1i
iA0qs9nWBjtlqcwfVMJujUu4287SK45+7mJQaWt342N2vQHDTQ/2KKgVEYkg7lyU70Su5GNfD2ij
nLLHPpdgog22V0UQh2fBa/FbpaJZ5xOWBZzJQNL91KnxAgMJjvDcrDqnE+fQ5qpnJDn2qamuHyud
W29tz+vCCrHbyUT8E3VdPjlw16iGyT0qPXS8rlxbILUL/cIWoTsKFsXUBzB8aierdpawDeYGwEpe
VGOADBy1U9OgN4KY3UWSY9xEipCh5k1yJuuPHa8nWmmaoFqa2B6uPM0525mMSgsiSMOpk3HxCzGv
uA9aNmtrjFwuLk64z2I1Ps1JBghliOLNWJVYKSX+qcKvy/VoczOTcVtuw8ojNCta8VyNdUo8XzX6
TMISoxldrmuYeXqvOsqCemXLrY7Y2VrKnPgF9uvz5M53K8uMf0GXd/shafpLRy/Mjh2luIVpjn+b
6eAM4ACHjsP2IFCBujHP2S8WBuBtHLc4GnM+jNbU0ZdRlOXb2Ef6BsjRfKpq3gqelMRpLeITt37S
9oa8rfFUho2/sWWMay8AkUfGhNSH03K9qY3pKNFyN2Yzj6cpTypQrthzdNR/ZEHfOBB92bwkPoZD
PsnQ3ppZponUGbpaZZPMblbfF9c87MrllKz2bZ0sLhSzXQchxTmFP3DPI9ZUPUk+1uswxeqvFQ7P
Ojbw4s0VyL+97gHEYLtYkySxQGzObQu3SlivbLjlLlLyW3KJO/WAfc/E/EkGGcAJjBLyIQi0fFsa
NWEkhyROkvhcHYpD1YSMKfh9uVaSktiGut2hKBEofon6cedG1jnzp+/J5bclfS6ypf2b+urN5gcV
VmptA6qBJLid2W1T7LVvwgLuj7Nf/jzwE76M7iFxv6rWozm0/kR4QeLFbjI14hW/x6YIg3VXXcdK
b2vAA9j4vSwBi9OQKtMoftPVmAvoBcGGsA0ijDyP6ENgAlYTrz7XR6fPR74Y+mH5o5zwBCf4pFNL
qj2gUpypsjiJKHnVTX7NIwxXliU+I2qCVGhfEt4wFWSguUUjdXD2GmKbd+Mmg3O7imR7qTmyVaCf
IXnsZFDidI4Oc5w/T/wNWaZOps3tteqCYdUROG+SBHeAg0BgtHf8bPMIm2pwMAWFZxglawSWNdfp
W2JYn8LizMfr66YtURSysdx0OTgpImt+s0Yi09FfNIptaua7EMTlxhDVM2sVVtbQHJQNjejaSLW2
kmvT+3vQiKh+wXMoFfbm7GglMPI7fDRgw7uOYr6KNN/yCCUEW80i+TEgVG4C3OJROP8mGmZ/YK9H
aMcoBpg3VEZMbN6YDpStGXRi370N892F0cR+890oeDkUt9QctqYdvlmaTcycHQxbHBoRnYwkODQj
OQoKrnlZ6GdKevSRPzqe+sj5jAv+a0ON1T5LAOEtz13E3S91BKyjgFSQd7anacc1AMPqbx/+1NZ7
NY8b8Lj4qRZ/dPqfG96xLF3wFFLsIYBH4knxLGvFU5Q7QH3boTnPAl1tAa8COiTWBAsMKsYqsPlN
RCnRCb2dCWguj2EivOcxHXeZfMrhdiY84b7ZHf0p/fYLAUubO+vAgfg+Vd9G1K5G8yNDoRR8uLTM
XFyKBsAVYp6NEHs4exwjOveseyddQIHl5MadJpO75tkYS3nh3+Txq70xr4IGN/Ogye9aVCngCx0w
ZXvBFpT01gX34Mbp1SdPjloCCdkJBcqhWmKJ9S5QmCTSqnv1Vf7MK25bKb1tSOjMUXULdIPHouHh
WJL3fnYjUcVlPVuz+e/Tz9AwN1MzCRCejBIDvLH+PgzJWzwomhnkP4KKR6ge736dWpwzgqff2wg8
RBUWcL6wgy8PXq4eF/9bPGBQpY2+yqtdaox7M5J4BGifGeWCTDLWQ+x/ZkPzVTXGizSnfjso9215
IhEeSXjyl07SfJDAcGGs7wM3PQnlO8cGM1SbT8/Ke+7idwFFYhWTWzab/t1cGjhHuG4RzrEH3SwI
lq54pR6XkoCE2s1oYQ4SQgw2s4vNbvBgy081Zy1RmVFgTSXB4e1GvsbE4qdzMpBhpVmFC1oQPkI1
Nc52Z9HQI4OHDoqQb6c8UmlKabT92mXRbdK4d3gL7Mq0wHRb3Orl+WyM8MIcZm5KmzN2lCOhMUJI
beocA0XBdddgX3WYV5YHwZrdh3weP6gAPNiLoSeXgBiMvlmsQvkC9MD5Q2xzeRrSdNg7GioSqM98
VtfG8fDSjGxGaxzvm6qK8V+2BWujQlVfqg2sR67P0yG23JJ4YdJdRKQLbm+MZmbAVBG5UMOD8Lnn
nlTPyPMLvBTOBgkYzOZyqHnD2uZbTPUMfaTKmLa5FQHNA25OMSD2/cpVr2B4LtC8T9YcwRJt92oC
RqLlCfsWVzS/R3HLR5r+SFEjCCM7MuXwwOuHIsnfoaeBmU+6cleknINFbHB/bh6Dicx9AQRiIwnL
rF32xvs6cq5tt9zbY7wJ/MRfIkVegIou7i39Oqmq39gc6Y9AAOTZ00Ow42dDMFmrvdfjDbQK95Ee
ZeY6CNlUyGCyj6P0RPTnmRqDFYV/z1VEFxVtALgx/kwD/3zSZFfeKwQWrUvrAt0GFGKxoHBxVzIp
U36A9uz3WPBml40BA6pyUmPtkiynWmf8ZCP/43rUJoYgMGi+q/q1v7wdK1yLKypq/hTffukg0wXG
EpcycWAHW2NsOCj0bowG7ETaRT+J3yAQGOuxSHmg288QzR8E0KmaMGcqIHot54HKvDOFB/vMji+R
CB9Qdp4YNJHOfKvaqCy6RqO785vufU75iempxwozVNuGE6MSZbol0vwLQ+TCvmIz8xG2VJ2g75zy
sUP7tM4mV2noQx8y49pRiPMQUMJHexhaGFEieiBw2pbJ1R30ezAL2pR6ySNEYWBa4Fo3kBZTxfZg
Qb04I/wBTrXRpIhg7Lpo3fnBswUMuU3p0QyCLtpWnBpwPALe6PVIi5OJMD1Fz8tvAiT/4mgaficp
zozmPIo5RAOutuORaREcQOXvLa0eQz1eCv7zy5bCJNzSm8gfnpPeeAItk2zscILbMHCPNSJrVdiA
8QxynUGFP7900Fc48yKgzgzJJO5LFLQgpHWixZBBQxG4+ZQY7bqbbRLx+kV5qKglh4/WQLQC98HJ
2DMBHeSbXWkgcxFTR92+1DXY1jkyXvwGQ5mDU0JHA3Usmf5NXDb9wgy29OhRneJCrA2L5ooyClp0
wlDbhMneNsxHKgJf44V7xetuH9eYgwuzWUOx7NlEqavExu4KBqKmHXYjqC9pGB+2mrCe994+5xUa
M9u0Gh3Dkniqm4gQR5fdBVpMwQmX0mdO++YeBZXi0eqV1dHBVuWv76uzxxyuzWC56nEEML/LtdN5
Gb5H+8xTW9D1V94L3BzrYR6aq98O1lY3pNw7y2xRBuW09RevoR9EH9qYblPps5aa/2qLgXCc5+LW
4Bq0uR9mpCJpPbxnhFv9vCXcxeujdtNvmhW6L4Xb+xxV02dLueodhd0jNWneLLe/p0XrnmzZBJ9F
MoQvVmmDaQoirJsRvh1A4fyOQi5IthVDAwhx5yq/x+sY38MJbLdiM+fbBF8MrEEsl02VYFAN/Kcp
opJrJsiz9XxlrhrKx6AnM5HHUMDbq1O4zY6NSwXAnb+DUtZTbqegnGzKJ2XDF3M+5yYg6gan2iqI
STUVNuvQkrCN7y/EO65viMeNhS8QROLy9mCbhyEG8I62+nU4D6CR/QK4hrBumjXZNuQTobNzjaFm
y0AYr2hCZbXhlnJnZ8F/WC69dWTLkpXAdEGfeI1mQZ/RXPI7csiEQI74qEgPtL18a0EgJFGncJgX
/8Jk+OFAiu9ObD25TfBGFewTOvTBdS25mwPg2DqWz3FoggYwN00gH3PILKw0DnYTgCvFvTthKuyj
0FjllBrtQcAb19JSIzksPNcmoQCeTt0kd9QNtWnHEp8EywYLJD41LEjEQbSf+bHLAA99iltr7Tj+
F/75F9/pHovJfV/E34iGxgJKPNFsGJ5pkV0LxPMmmU8J/22OHF50osUKEghlLCJZ+BPmfbIX9FfQ
v5dZECG2YaXqB154KbqozNI92CFU+BJOgiZL42OEL6vkJEPJXTx+RVNwycVOYtsL34OhVD5ZkwOM
woBP0QvFggPwEh9s8Qx3vIRpNbKarvi2tvEhHO1j3SWMDf60Fb1dbtG8HxOzecSP7B8DPQB7acCW
AEHhM0p+kzn8KgPnq/FxizfNdajLuz3qS+Ti8LN1fohm89nzLfUtE/sFkt528ZE6ft0fUQqZCvyb
LqanoaXN1qTeTk7GTxt2+jGQfrQZjOxWZ+2jl3sg9w2mJtpXUuMxzcWwStjBBlnO/Emb5X4G+28b
wy1zRH3oLNZcyf//oonGTidK2yNHNyNBcnB1gjVZYdCSc1dtisZPD6NaYNw5e9I6GrdUOSAeqY4F
6Uj8ia5gpd68OOkAJHpg18s3cwjeMWJtpyp8rRosg5zrb64s7tgATl0cHVU6XvGtn6c5uLEp+JYV
Xw6l7d1cTO8YW34E8saO7fwNUW9DtNthV5VCw8GU52fmNgNxO9vOKWaq7fDWJiWXGBRx1rprO5BQ
15hKE7pdnEXaMKX50nbctxrKUYN5U2ZOsPRd74nhl5vJTek/o+fIciL8Y4JdTDR7L4QY//Mkd3kZ
rnniTl6OCR8K3d1IXUZhA1rgyDoLFT4GOSDYrbpdxibe/qDl6SRGttuzn+2CmFk6UFc0umuQxUff
mhnvMQBHaoI+ZtMGFel/qDKQFpJn287OGEu+YqJLm6otP5oR/hNTQFFUsFCshm2eBFfLKwIMxn+i
ov9qFeTutB4F3v3aASvvFp44RFNPQcLcO4feXhrtXRPqDQVSmK/yEkFBo93nAbumqjJ2FvmLHetI
jEVcYW+VUQoAJyFkOjdcdCkpJtwP7IKTQTRgYkuLUbnhx15iGzq6/x9TU89nAcf66sPKAOBGIOdw
ZASDesQGVtzYskdEptqi3Xlu1B105qVkoWDwrYcwET+tUxEdU7Hh3nm7lx9lmXmYL3DFKUrJMdMs
gKaqogY5tZ1uPWaBvSMcCUiVGpeRz4XXQj3bMOfDUK3xZOOalBn6lgOX2zU9la9jXC7bLBDxLe5G
E+Wvt56apDX2sUpgirujd3Q0APli4n4Ya987DWGPY6gS+UXA/zlw3Mht6AZ4nfRc7fF2FFuMrM5l
Lg0YJbbksjQsmwgDUD9tr95uLmMA7Hbbdhv+8TX1vT4JRsdKzlTlDBs6PJAnutEh9BFXH3XfcPaB
3OYurYyTk06ULfe0aSxVzXunjcA9ez6gIVcVLjvLWe8Nl3UvAHMch2ymd3EZz/eq55unjAhHaOAY
j73kTEK6aXmezH4bwFLbFg2bMW2iobOFiLeW1BRzSg5qOYAWMdPcJV5mN6Be2vRhaPQ/C2wBT1fq
HtzICO1NB+Hy2V0ICg3Ug5WBcrdVU67PtW35l8IYMF7kfvkwzuVyjNuIGvHs10DOQa2uGFPSj9Ht
/D1nTb+f0mDeKiybsPPZ9Jkp71KvDfN9JII/h/fRktgt+Vp6sDnwg0/wQ+Jvm93Eqm7lRYQSABq7
LL5NFUuIMdxmy7qrDxiAnWOBYmZw3EGQvBZ+99szEeEJCP6TUQ1/1W0PbuB+9kN66ofslEiazRFF
dxIdLShaqJxxd8c1sXUGXLrwK6h7NInUhFbyUbS9vSrDbuuDaMwM626r5t9stWScSTSshiWcWIdL
SAbiHo8xmRHAfkI45wxsDvbdhK529SnxCi+Brk2bzPZJaI87nVKvk1IjDmTaaoz4UnlLx03Nqouf
BZbVTT6R6l8CGRXcXtz3J/jim9ax38cmXQ/m/JxYFcSBeG9RaNEotrVO+wLd+U85eKPihhG0X24l
RXRxp+CS0RVq1sZ1SBcZsbhIMzx2dfUTd0ODd7I4TUl6H1NU0dZ9gtX0MCjzs5vHJ6Vd4v0MpRnF
Sn3iDiunM76XYIo3Jc8WalAsq4dsth+82sErk332JPN6w9/bXXOz0OwasDN0RcWXCeIS70biggkI
8Lh5dFx5q7VJdt3KPrqMxREAKBiGF7TAFwEX2Bssb2Xl8X52htOQwRAQc8Vy0WiPUSufrNLaeXN2
Xf6/kzBPWqDvsyFCSZqukU9xCu7qn1x1u8gbHgIhrm7d8hjUn83COOmL8c0v9KUKumCpPxJA1stg
zzYETawnI6nmEz63E6YSls36i6TIrsyLIxabW+OKvcRuvAtkwfq5eMDW/WAhb7mYivCKwc+povTR
Ttx718x38//Bl+FGeWd77lIVMOgaF66jZIv/x9J5LMeNLFH0ixABb7btvWGTbFIbBEVK8N7j699J
zVtpRiK7Yaqy0lxT0Yf7p+URVcCIamD8Zmq/zha+H2w8Zk/4EDJzAk/nV+0jmBLnF80XZlFhkp4H
cFpuh6ybX9mfWqHt9XxCHkojW1nAkHJfbWg5XBwK23NmXxrGcziOBOi8xZx7Wl78e7QdgEFTTxEb
QTNqwIgyjMhxsmFiMubMiBS06LYZpN2k1i1zV1rmWsooNjC9u04HDaNWfMadGM9wNGAtJYdCCqnW
zkbgLgopSoBrD4DL7gjugAZQO/xCyeSBVCau3rZPOBYgS6kaG438A5X41RBhDeal2UdfOEvd7bcp
iiKinuXCvbXK3wN4OTSfUcwN2qV0mpPG1U+9rqLqj1euNBbqQE2WljmN23ZEmgISbERnszendY4q
ZU1eA3kTSw1auYiQo/p6YMTw6Y0KOlUwkctkzQGziQ3Er33gNL5x0PBsZ65+aBXMRybTWHQ0eVJG
X8cq0NZ1Hz6xk15OyBxwJnAkdFR9mriKv3Xl7ELaZjarWcmfkdXsE4hbDRmyNKM1UxivmYY8bTbl
O6FDZKMNdD8U35MqQqdhwBko60kfyKIoBBTJNtX8U8/im8WoGAIm0ysLYGGdMCbznexchHCD5vbQ
o29DVj0jmpuiqGGYkIz88lRDm5nH6NsqsqP0SOZJP0MWuf8bJCOXuzYa56p6+HEH0FK8vo62gK43
s8/ZWdHVrPV5pfpgvduIyp/WkFUicYBgzNLXICeYuv/w0mltlfO1znp0ONMRNUQBKc+XwghWoAp/
zWBfjBSuegZhoCdRSLP3vE8Pcl2hHyL/807z+swRsnLT5M0HrB+MKHeZLlkcUv78fWyRG6jmLcnE
8JdOv+tt3ay9JH1+CXSXmhfhCCXeq4VUq9OaE21dmdBZaVj906XRklWrOmTqeOcC8PHVU6K1qO8o
QYJhR72KoUJUhodPLrPfOIxW+uwDjHR3QeLsLEqlACg4/q6CR7fvbq8eqsS9l5a2gVAE2lU3oEWY
7b3Usa6PtWODgejchvvU15m54WWI8PJwBdOCVkTqLs2MKjH0pmccj7R5LffogABbTKX5nsP7WUwZ
tEljWmrQt2WFwjdYdlz/gGShWsC0YWX7w7xOg/eCg67XrbXOtqXQBRCcvacmdNIENIxWpyjGu1tb
c82d24bIAJo1oASILyHpl1oae0ShbiFCsEPjfvaggahvXzGIEst7QjIm8qP9RML4amflDyp4EItZ
7rJVMt2GuY5Dtg/PBhemPivmqxpJHHPnTVYr2Q+sNoWfhQcWR+BgSxrz9oizJLqdCdmDYa6qlrYf
/iW0ZjLvp1YbpuzRnxxHSbp49hI+/j5Tkfpltu8vtBIJ29KiN+sa985sXrTaONZwDmmbgG2vEyb4
88mrS3MTsSjqtnilZbYxPTKluYDcYQIXQhBtObTR0zVhYzm9dQAxhQw3SAoKjZIqYnjzTWpV8kWT
0IMYS1vvmcRt1CF/AoJAwCvGBHnw46/RiVhOLT5nDCQJ7iD1qzR6oJGwy7B2RVzMffPD6qRhJpI4
mY1KfPvldD1kZlTd14YWcJdj/qfxJgv/nSFc5UYCOxxi+mbwhnuV02EhPZIjll1cfaG+d9Kz6S1R
7Ztr0balH5yiec4zt7TizWv90zBnn52ljgvhAI9BiEuIefVoULWu9tI0Np7ynr0v21xUmUZ824GT
Kf0NIZuXom5+ChqjCqfnArPqRyHGk4p7yWJnW8ycpGWq362qvXpl+DHSg93ZwOZvdCgsML6oa3oG
FHKHtudIxMsqBg7ZdFGGGayG7xh0k0GC5cVX4MTbtGLQiPotYHD4k3SEi1zbexVi6m7uvbWAthe2
I95IjVredTfyL4ECR5Kqfzz3JQVUm1krHQDRAOyFFZeTVjr+iiRiycB6V5gBSBQgHT0tDMQwotHc
OZIGDnUegLZ0mLHhxnSiN65v0yEMX5j9zKT7rpVckaqy6CYjvJQ7xvRBYYtjR9gGw0MfdNqwfYba
SVnGqHegw8vMVRlwErSas1rPn5UNYnUcEwOVAc4wLKn2LApEjMoPknyd6YeubMaBHqzChM31km3o
TJ9dVQKDHYZX5htvihMGSL+ghtpT7pWDQ7kYKOCA7EuKY+pCafPfuumsetWgCdFcey9ikgrHwqCs
po1zicrqXDY4JdjdxaO5siAN3OldfweBWyw7KAxOPeSrGkgFKclP0sBZJcMDCfXSZtlBQeofelFo
P1pT4VFn+mS8zGAKjkC3JlGbMt/KAIXwmv7LruNe/5iFxViriz1G7aApwftbgK6oM2PUozNrC1s9
/+ViifC0MzIWWvOwt55F1kOkaUIamSlWpxBv7J8qCF5ytAaQnPxtowSW2Ux6o/EGwEgUpcYz/qDv
0HtfMB19qVEICHzcBrXCvdqNpuEJ0FHWI+Z6pTep3boJJ6KoEHQbGNxq6F121gRsgw8Dm7/vZmWH
RSctPHy2q7jZaDVq/waoGrAaTLm8gv5Es3Pn4VyRgCtUWZSBPTUrw118yTmC8h61CqPdm6QqjV5/
Q8vA1KbcBUpyGij3KfBPriiIFGCispb8JuhQlRkAYZ2GKmmYtpArwREad5av+S8+ZCZqC7x97OJY
6LOzncp44/YA8lLPiFc63oNhaR3arAm/zRk/eX2qHjqO01Et7RD6yS3Fy6pgxgqg3i2+iSHvTDwA
F2nGfJxqoD5TnvYbRIN9jUypPETNhOhSjkBine4Ly/MgMuQlmNlaSd5FeII5GIjJnnWhxhE6KZDX
0CUGNW0iyk2iF/V4z5D/o6e4Nqbp07SKE+Ft5+H/jSbX3pnjW59Gm7jrrjCnVk6o9wdksyvUXdEP
ilJrHeM3v0IVRVnQkgg57pmXUNXrlBxkETttZNxrjdOtCeg5xSkAbcYrzGAaM4DV3YPDOEfjeTCL
5DXMY2ZXdv89A/LZ0Y+SjnFxVf12r7f1T9BED7ciKwEWs0kB+Sd8s2fW+97J7gx091MGmmDok+aX
i48euSOqdAOj3V5fwWi4NqZYw0V05dxTYcYfnVKcrSHiedobPzU+rKx5TKL/4xPqkTxYJcN4NQNl
h5zDEVm6rdP0x2ZMdjR7X9sApB5qTinaaqKQPTQCGo1ImAvitLTpiviN6hyul7ucM+Q5WtzvNJLy
rBTfAWZpfYdYUHuai2Jd2zTokvoNV5WVFjt/NcMC+j2flAauVZQwTYuTHCwGRhawGbEZwS0jCzHG
aDjtDZVFYK56YOeFIfo7uQnfFSonCFnrT6W1g7jPYrgEzGkBcW+gYHWF4Vg6mFRVt4gr1G3wvQ5Y
3XGkqZrXw8JBiHjWkaWNEFb1PDTi/W74rqryCk7KXs0QkOtm2GL1QEokra0yDta2Sw47DDwVZdgi
r/wUnMw4NZfSbLNlZbfr0QQTFMIQXxijvqux20iUZKfOtDIrgTDMu16HwWiJhklQwZvIEZwrGec2
kcKMwzBPFYtSNLNXrooamAdPgsn+ckLzO2OcZwzBkUnaVhM5+BS21BYGB94NJQIXiChjwCIRwq4B
q5J5goJprqhj44nmjO46xogQhuXC6Hp8iiL3L9AecvQphFlbzafeoAVbGxVz7VS7jdRM8dwM0GSR
FEksZR86tTx446NqUWHRuL2wWw8mSkaIxscWqgX6TLLkf0z6cDEsOEZyTTa3Opfw8kMF/ST9xiru
FoC0EDPKPIibWYMcAt1zxa9fZ0w5t3rgo4UTNMypMh5bMP6t4DTWtbWtOxzqoOihRL0DV7wOVe83
HKIngRscXc9pWQKIKl0EPoL+zXC0q1OPbyWTK2scP4qEoyv3ni7EM7TiH2lNDTmY5LB6BWWqiav5
JRyRspmGFljPXHXfKiLYn1lmeIe014ONNnlfTt58FyD/KIgIaX2X7GezOOLhw8OIN7Bp4cE6V407
S/T5NiGdFysqPdn+W+4mZhqaNzNc8vycVuG+cBKOojm4RWo9olHfHeVVTqC18vmfOTirVz+X2bz1
2Iye6kATal4QDmTGpWwSVYZlho9rXbCffbFGUlQTydX2iWL9B4JiJ9pA+FJk4y7orGONHZOeRWvL
VN4DI97Khhg8ADlEPdAIZzufP1D5ZRd1+tYbPfAu2mWStcWqS0HBueQZWVM8R6kuqsLlzMD5U4nm
HYM4kLXuqm7RUX1USMBGGaDNswvxfygwdMiNXwiqHfXevOXdvmPrZHvwnABRsIitoyUE/WWlPcaB
S432sohNDXC2Ol0KRhjm37h8NHF0TOiAxtShCZIsrl+yokB08d2+gXyGpZN8ALaFxciXcw05JLj+
Evk7Aba7ZGTwKxmZOxdw+8scFFlC2yVi09gtEY4ZrAVggVSaMJfcucw6Z0gLDa/daEq2N5tpXVaf
CcDxAYCBo70P9rMxv/k+rSw300BrmGtl29KtRvEBJAy9F/uEC8HajDEPBgvBb1hIajsxajJ0px0j
WvaWCgaiX0Zqhr7dgwu2/UuD0ARclpJOpIWDIPYodrDkdrhQGHkdlVvb/wTFM0GGjz8KdHz4xXnU
AEHCi7NR1HVepvyHS08BajG7RsXGFQzO0tLGxczNThTGLh3RKt90TvMH2Xgd/mO+1yBAyQLvsAI0
guAcStXn7PM83hoIJ0cV/pnWLfRo3UffJswxGGQE66Lb58Qx+URFgaRV21+Bv/Ogv476PgocKqYQ
EBSFrfbgKYwwzkOcsPrk7JAk8tsBqzYjQvMPPFFUNGG3fwz5uKq7EmfSPzPjEjdzFhNSa/bw6THj
HScC0n8vjEWjZuZWXkrHkcWSBHL7MpOVVPYXNp0uDyLbSxDiFypyfwU1MHn1QfyW6/Mf/lav9IvB
NKAzk90MZk0X3hb26e5paH5EdcpGyMbivLep0Sa0hl0DI0lpxU4HeTKymLzyqQEgQ8BTvofdwOrN
kNAGf7DoHX0xJugsTMzWmGLwFPAM27rFBNPhMYzfYY4ibm6vWINK/1JntE5kAeKno27iAoJIu6mg
YOA1suJ2fd0E9ZjRQn4zrDcLXJpdf7korWmkH73yEQcMCfVdNb8NaFOCotuHKIm0BeIy+slBvthM
Sa8wxfv/hfbjJg5/s+onAjT6F4rniUoLDQEqJhv5CDTrDPudMbD8htkZzChAd2KEgkLlgWuenfjV
dP0djCvEK/aWEh1nPNVJCOQ8qkJjqwH/5UsFtgrFB48M7JWC8MGX1a1L6wnRNUax/G7bgCUl/9ZD
mAVasTLrr5hZEWua65O3TlsLtm621wgUzN5PNewTnMd2ijMe8gqTxYaSQnA5HQI4+vTbsxEVDiDB
ez/sqTaffjU0wpP4yaNN5mZXafFK6ya5wmBU94n2ErI2HLdcMxRZy1Zte+9gps+4ubA6uQrUzc5c
gGw3WbzDCy5PR/6CcfuyZHuNhANXDWnjvRZIxPIbEapJ/fAk26UadddhZy9YWDw4nXw3RwqgwIRj
vmHWAg+6nBaz/QoGp58xInYQZgOVPZsbdnlKuCQ2VOa3fHkv4CPR1OB7x/ynQaEHlAACu+oxRdWy
1ptrygNhXPzkbYChWRsQz1jk0VcLGqVwkPjSrl724NpDKDkYmK5n2987Ud5c0JHZMqeuFjwXSnWa
e619LeLkC189xkoBFSY+Hu/g1PYTGDqJxjD6DtSfnMfz52TYOx5lYqinXOrLjMa0jya5EfgfDEzq
qLuUYHhDZV5ZmbXnXfC0pkg7BMAdfeJ11KUrWsDQ4TsK53dufuLRDu4HvjSLkeKUMdYGaPVq8u81
Hqx9H+4CThKVpuKAru00kgOy5fLyG8m9Bf7Ba0/nBOG9QR82EdZseVZdcu6MT3kLfZsdXB2bZxK3
qAlvYYHPXK4wq+Hm1PIowb2tAVCAh24rFZVdY6tY+t4c82swGRIYla59Z/QPhC6iYQ1ZKkjWnVWs
WCTIVqx1a4/tI04c2Rdv/p+0WbcfotYBYYzGIbuoJ+CHr7pqvdr8DZfqlOKol31wExHXw894NXKm
oFgdu0HlyD6O1Ech8N2BmqjAcNNpNwk6xdGYrCPvGUSYT3cYEc10N0ASbOlE0yzz0bpEaDVAXlFS
WdkPBWJCLNRKL269i2goYCo5VmDiLs12w4mTeKAUbSCAOtPbdlMyuSo5Psb+wTjgFDXpQmmeWBJJ
nMj2tmutHdIII7z0KGjUIFRzwxProiP/KgsGf/kF+kbs0JVpv6ck8K3AiyF1pnHxrTDnqWlAO1q3
ZW0A33GzxwRRhEAWhtoW1b6V7zukvtUKS66VoXjfc2DiX0XDJic7iNJsp1XlXX6g6KoFEddWk20C
jNu/JjDZXEiulI97Jsm7rkaoUyvOJpUBJ+cIfVnOCa5Uo3hw0evoBXCNj9TQMVlI7PkvukzHKM2R
IbSVDbE6i7Q33W+fVqEekSt/LfTkORnTC49K87XlWPufsjW6iWSarTYy5Qry6tpp9ivaS8u2vHYV
W4ppreQxPNlMBTvCbyPDwhSL3FWNyfLbB/roF4722YGCojCGRBS10vc0HFGdzZbpLB7Uf7CywiKP
Watywg5hF3FAjzb0v0vvzus+PvXToeqRjqu1TdXt1VK7yyLpULcCTYmEHqd2s8DGZccjkDN6oNJS
yrvsnLn6oPGEfAD6yT0YhDixdhrORQU9xTTR94o/r3TYF2aH/7RLfJmm6dDN9V8TLPQyrOtvTL12
deq+aK110ZvpGHjKCv10zFZRQXGG5osx1CUZy9+ljyBygbNppas3JPV6qgmYSmSlI37qZgwz258G
fgTFrz6aQFlZJ13HiBQHpoMyJR+qF+xV3zoUvf6W2Po19B1rYSRIrJjZfrCnI3rf+7kt9l4WPfFM
3OLhs4Pxf4uQ6ci95JuOLe9KMz6yvDkiEL6tfX9vEAHomW1DxD4WsJ6Wo5tcNTPjpmgFWx7SL7mg
7VgcjYm8nzWNvweVnWOam6Cf8dQIt445s5Z9fYNK3qrWuoNTBSN6SChccBymY6VRPWFeOXjKuHDC
8idzsqOl1K9jhjWQa1a/Bx5FHKlro8VbO2quVZXRbujP6hj3S0VvtzQy9yqu6XalbQNhS8L2eUly
cIn55O7mTHukqDRLcjmAgWPQs4PCvDVYv1kHo5YC2c6Hi1V/KbhER/qNva3qZ199q4mbbFkJxyFB
C1J56zM1f9eqD5VdU6j0iTdGW50dQES4MIHRJKqetQI82ZlUWXKapv9Rk3nNIdiztFziPAMPos8b
MJqtilmB+U0PZ5EDeMxpclTt2fV/wvbJycf5JztmYpCkIgPfJnesSRnDiQMd5BDvl8HEXrz+nDF8
IXBmpKZEYDpzzAYumfFVohqT1iGMrWuT3OWMYcHL0aEU3a85fE34Yj6VSCxLLaR7CkJpM/cfQTJL
lSPdwYajchw+oc4w9GIoGXfLQLO3A3YA2vjBhcrTIRQ6Dgr6qOZJZs2FK+1rQ4enAqVTfJhQsmPQ
4CkSvcCvl3PDHF/fk2PgUkBmr6rp0apJJbP3EUEZwyR3DOezTWYx0lUgOhc6NLeqYQKj7iTaYjS2
0tr3HITMZP0QtCuHy2STypOJcGKmUXpSGDrw3uhI0VHinCWh45N7TlSZeswg/5UZBK8KKwVYAImD
qR/k+weIi/1IZPWeOWWSboCS4DO4DJ/hj97cvaRF3uGdzbrygnnL88ux2mj/Yi0FCEzKq979sEju
/QyNF8x+JM1MGyS9CayZ/VuONQoGFg8/CtR4kWcBNCAeSuWvAv3GO+EIBTMN1YOT/+pQb0RxiJLP
93+fLXmb/N4MZLoYwcNTGun2O0+Tn/bS7y4EnETq1fGWENFdxt03C8OImUjq+yzBqNZmxnhhCUBk
l70l0V/Xd7T3j7yYVnvKMKmigKwiTi3uxEUir1M+EivZuNlNy/56ZOZ8Zhg+ZmbyQAIWdMnwddV2
OqsyQ9mWVeD2M8Hk1HNu+SThkM+3XXxmS1A1Vyr6QjqNxPCVbRI3yPqjCgyWdsf8auWiejpgBjYk
8JRzKBRoZ/QQVeKbQheba5S0kHbnLkrbg2SlWR5fxiFeO/5PoSKChnMEUKdgKM8ddrKsgR3ulZeq
FQl/vFjBGXBUFPNLErPY7KeuBrDqpnElYcKAqyLjslUYWjtuUrOZgbIBuqg5iA88wOYjNa+fXKR+
QQJxidbUOrGuju19SnE4ZugXKKE4g0MieB2cJ7MnxBWyJzaS6TYrjGXr/jv/ZF+paPCqrrIIHRC/
+QS6mmuLp/hdIgbo/2Xs/DY790KRy/ga7kp5jQkCmSx1AsKYfgWo2NdBdkjkUKyzJ2I/4PGYxbES
4zOlh9fqZ8/WNzF3q1Q+nBlSpsFfsuK91gPWhzSFNsA5SRajv4vC34O8a/ddLJ0RyWftBM5SSsLQ
zdd51C28xIazlT00umzo0twYrwPmIjgl66r69ww8Hr+PSKLmkoXsayYBCyn4dYoZuBhzZt67zr7L
MaG149lJwx0ggkPIndBgkHzWchyERhhYkzuKYbc1Hk0kOUHkXcYYxHykb2iBrRyuKq72vFH2IUFL
imoii4R3v/eX8r8DOU1CQeF1hxHZVa6Cn0bXbCXfloz2ktqDe4R4/W8dIo23ar1yHZG+RPQeJPBL
1O2SZv9PTFjdFOa3ljfLmWMsxEuAKJOp/1/JsvRYUCxyr1bXhGXetGzo0V9VlLkmf7JPQ+R9dYAQ
DVOQ3rAuXistI4+nID9U0rmeCRL8FXtjJmHjLEcJAWgs2WtDJ9BO2p3fv0gN4LITkeC4kSvxPbzv
IgJHmD0k+OaskVp7JuyuiO0jiz1Rr8QeHpQsVH7aNnRgEkIJ+Wy7PxZdFdm8qo7BEVYdRSTSB5uS
FpeUnJKp0xyVR0g4tP0f1uLUP43+TU62GrHwkCSawObDh+eCooa5M4n6v7ZI+jkNJBmiAK89pFOI
OS1qHu9FMEAXQUMvrd9mZlktLXYQyNIK0KiN5Qx00c3gkmX5xjLmBvTEpRPMuGreHNYJvKVxXdcg
vKPoLG+pTp2d/JnmySqxYG58aBABpbki75cTnwqNNkf9hWzz0itRHaThYQOR7PbS5EiJdCpuARIE
DWtvFMYGlPw67H/NtoPgGnwvigiOhah7RQ0ZJIizGwfcuRGcjWngyZlXcqiDYKVSSJEouNtuu015
E/JAuJHK/Ox06BLEaC+5hMmH/JdUKOiTk+Je5JH49svIIS0HBjcrR/dEisua+De4y60lK8/OH9T4
hn0eHf6p+8OUaKsVzUUjE1KSUJYlZ6ysBrncmtx81CPmoPGa90QkVQaaaWzWnsQ4bvkgNLuQu5XA
QbctAOhvnE12E5uKBqWD+qc/3RuE6rkP1kMRfs1o6QymutI4KUkFmKEAA99QqCfJRi6fFZiH6cW0
3jLHW/Aec9p0VQxwWM6+OllLh0ben6xROQmkyUYjkJ+UJp4sYlY2JJM1zcZ/J5LAdXlXNuVzFypH
6RVyKQYlaV+kK/pRTCTISY2lrhho47NfOAsiHZuHpxe+89H/T8A6L5dOVIPHkMULI0EH67WLQEw6
gLHJbiSfoIo3+RgfhZkmfsphwLQBbM6tLpB5IlLpaQ6Z6tvF1SzhmOZMdVHDlCQDa6sdz82iuKN2
adk20m0qaZl1e7MnbgdbEVVA5v/m6TZDPzhspNYsLRxHpUElBytx9sRxQ5M0afBeydalDf6KT5dz
FZ7KgsE61A6kkXn+cj4Zvja9SmzkBcIh1lY4TOPdkxqfbkqmY/sVfudZejb0cQbZn+evDZoTyLt4
AE/7tWroSy/obsagX90GNr/grC2XU8NrChfhFvJxSCAFtg+LuItgkYK6ckvwUa2DlIQLO8VKUXTy
o/C1p6Rw0vw2eEkPmNKNH5NtT++u3ueYIzrFBTfRZmfX1ZXkkCZQ1N67LCD0RqQL1bRBgXodJ9l5
qmmrCFkCeT2mUtYjS6P9AGJn0edMZiSBkwU1Ws1hRuKRSGLPyqdNFdzo7VtSOjwIMY3TtyXdob7O
yHwAwUXDRAMDcUtfH1aOidcaLlNFQGMwnF9SNYezgP6PFbQ3acwPzA+0UdkS3G4dMmR235xlt0nh
CP7+r0YRIkPG/35+OmhxclWV4RUCEwJGXf3ued5n78Josunyh/W3FFqK5h/tODoAzKeRYGzHNjkF
lfOWo4uxVK2L2mgnlPL3I13N0caAYaz2Fk0HsIeXwCk+S3N4ek14COJ+Jam/FC0piZbrNLd6Qg+h
HZUDQhNb+cup1HALsrVHGNEMqu3mFjJ7kWhEOny0Cc82dtsvDJ/vikqPhbAAFA9h1bCogK6M8UJT
ka9IkjpbTiki8dBhoAKGEeLEVDZ8g41o2gy6Free7egyBsyHEa34wHodquraepjXzukd2bWDvNZi
mMGWmqIy2J9LLbswtrngyY2NUL83+jHa+oEKC6IimbVMYUNasXnmCBpXrV3r9yTLrn3RIEiRUTRP
Se/eE0UrvwM0sGHZK3Q56ckhfZhQyIZ021Ok3FD4RlUq1ZT1ECJipaQF5EHzvYnix0DuoQKggioD
fzMaMdmkSQGZ4ZI1JG7SdBzrHNADzZaJAq519V2Z4s6Z8CblrCwcHZySX778K9O0UdbK0m+QdiLH
epFDr+s9mmQ9FQ7YDOjUw4Rwq5kHGstsatZFAq2lopjUbXVe42B0N5T+iU8q+OkUxTiNRAw9JSjt
dXbi4vrd0Jp0PALwHF2Fq3CaIkITwFtXQOxpqbdGqhoxKarTePptAtxnVIYRF1IZ99YMoscEKWYq
lVOTgSrUaNzeDM9fe0qxnbrQvpWMK5dqVlmg0G0PYyGXISMmjf2A53ox2DNDGPWiuv1LP3RvMs7v
c+veNRCqRzSBSWqZ4WE3g2Tuo9Y7IZ90M9ZFOsqYvsvyIFkZjPbHi/QMKgL4duOJQhtBFA9rdC4l
ZnYuQshNtvLArvnQguRQknbjkN8HquxoGnCgFaJ891qQdaPFC10GOGYPjsIgFda7DzrVnPs86P4r
AgjLPBsqKjOMHAa28eQHNL3eUtNFFl5siJuzahSauKBE1+RvxHpNQ3dUDNkMBLuKtZzR5DckI+uQ
1LCHLUNCZMYy8IHlChpobrCOICDX+QjuXF/pVvlGUZ9XqEGNqvKuduOq8L7lwtTgvSTr4yQdwlfp
BiAkghlF86enjstzC9JZiB0fWKapiVkhxr7gAMX7GaRJg0sjBEyQoy3ed6TAqXvrgP0gWEsBVyzU
0GYVbRg1g39CohMlyGTOXnKRks85Q+SjXZZliykOtykjIChAh4p5lN88HRRHTApkaTRKT4yfkDzJ
ZFYgX4DJ+GnkZZQIJ8g/k4eQY7fdW8EzdNBqSvsQ8k2INUazrPKJTgKvwcefjX5cwS2HdN+amIw0
/xn8u45MQMVUd1lTzXMGJkI8Axkks2KbbLVOlBcSAVtVULy7T1B567jExrDGEc1bWLR/SFB6+ymf
TO7QAx7FTIvTFVuXAiAYpZT8Kd35Ek9FGe6SwobYJYzhKw1JhTRL/jHoXuVAkaWntvjAvZI9yLkd
y5kM269X4b/lyS7zweE72o6GwcFCPcax2yPY2HcO97EKznxoyyxO1kbiThs0CpnR4+QeT+8IDa/4
QrkpO0NWhUxUyqewy8jwpR/xEM726N8Ga/wKLMCwiEdFLLTGmrZMHRNTvZkq56RTbUyw2eglbTsO
6JQeBZ8x0sEwWtgLGc03T5S5xz84GH+mpXbu6uRN8fp3KqExxSsHYzzWMp/pwQ3t0Mygk06/s1tz
F7xu8IpLlA7fdZa2lAlyyWrcb8GfgBzkyO2dFgtyarD26aCqH3CilihXQC55+gw0SN5ly0rjOU/H
fwuA5ogHmIBHS9Pc7Is3SXcy52NU/TNEl1NalHs0QVby/C2lWWcJ4vQ8SDopa3lSXpnvAziaUpc1
kCQzKFtWjx69Al/7AeF24RV/bdQAF62VXmeSc5uJqUULEwkKDUH6ZAYQHL7CIgKX4va/SNjkuyKE
+pYFZgYmX+IgRCCVAVs2YJFWlbODR7mTCUTAMVfD1vU70I4QPSUFKJASgXW1VIm8WBTaK9GOzz0F
1kB+qrND7xUnINaXMUz+1ZOAJtYNS7Sm2Rk4J7ACpLYjfbEa3OvE65NtJutNRmwR57NMQiUAVeg1
d12D5TyNP6syt64O/zXtvhNnfMgTkZAlkU4FXqORJ9MmSzRnSzovv96XzaHx2xONJdmTdpmwoc2N
DLvL8smYwnPyt7pHuSkOH04+AxLBQ7zuG/kcWShN9LselTMRcy4ndso9cRq6y3Rk07VT8NyY9PJm
A/oEJf2KgAXKvyp6fGVG7dkZMCVkmR1MmmmCcNtz/oNmAufXe8/69WmWyXAu0RATwOMYbku+UflH
yatTd0BXhY5abEA9QOuEcYVH1CFo1j4CwCE08yZzrhOHc1QhF5BXhxRFQFtLaWnBOyY7ks3AxqNs
IujixkTGRzsodJoHyGQRA0cbYlqAfqOz/DPjXW4XB6QlwPfDAyI8Faq/Z2PIA0azCHtiFI3LMtrF
CN5lROrCcHaDZv3OU+RyK6ITTGvCZ1yD3Zrtn6rCFKAPtzSxNi47fCoKxPzqR6zba3TeAfZ4lbXG
I5zxvfGrCi28KJRd6da/FLt+aANSXWCcysl6V/T5r8jwhFr/7gzhWiN2xaV+rzB+R4ECZ41wShDR
Nbq95eMnXa2knZrb3WZKVaC7Jcy1FJaNVmzURL1r5kyhYZ0YtOCCXu5TArROqtUY0QflkuOra0XV
dnHVInMmgWYKtnLmwpXZVsjgEdB3Tm9+hyqVBquwIDownvt3vAlAa2wUc+PyjNdl6O1ddrIXRyM4
N8S9OIMj8bt07c1gVgfFRh1ZyhgJlDKVlqNZtkJFWtUUA0Ysxq6awOoPfHBu/3JE+mv04h9ZOUWP
msxQVA4WlsPCHawHMINIiY17E/yiY7tu0EChrbAzEPw7Rf7w2bn5yQ9Alleo1jR1d84adykvqcnj
HQFFshFpymDutmHdYHQpQYGiMIBkZafmEZ+MrZyvBWalgNeVL63M6cnmJe1hD8SbRkdPoRPceMmb
ncMN5tCRipV1BKYGgXBwRoa7UgOQo/x3bVabhi1GVxOiXLSUMxM9tU+ZqUuKKQML2bs97QiUJzY5
/11637GpI4iEz2J/lzYeL91yfOz5mKCyWCPLuMpNtPHZQeG0rIyLUl7MhI8HaUBvIQ71djXa1j1S
cuRDi7vG1MLW+nE1SKMc7CEtQx84mNyppvfHbIL7pht71SFTNJHCjF0G8gYH4gDVkCcBhJj9aAa/
oh6nyMkwNgT+aMqBVXzIZU0JLBYKhKRVgb6UAmnKqdNaNMQQKV7U9LUletBOlBxawpnPm/DtCp8O
4qI1nxi7TDSfJVexOqbCNGTEXMKNvvoehcXcT1BeUb1XWwdpEOTupuy6vxivIqxb4+Sr2eCNsSfI
oOui6VTSiWWYv+5VZ12yFpMiopyGHPhrLGLzpQPd0tJTgu4LlHrG7gnVQF7e/zg6j+XIcSCIfhEj
aECCvLZ3klotrwtj5OgtCLqv38c9ze7srKabBihUZb7MU6b3JErG0XQSKZ8X/Iow9d1kswHV5KHs
y0W9WmlrcRxHJM+F6j2rCYB2pbWPM3UvEfKMKDakmi45qY4zFTk7+Glwcyw0HtNPLxFY1NAyshqS
IbBjq/NOTpL/lH6gtxD0O9ARuC0VQpBAi72nk+IpNiXkW7TgOfPgsz0ZFgoQ9IeGfgJttDZ7rCed
BnDeJt1Pw7bD/nAzRf7bZCO6YJIQlIOl1qmfWke8GUV+H5ouFwqpOZnPlt7hP824PWXyKJQ6aEU0
UtC+OQnhIG3rEOA2mxsP/iOoYYJwQhGhwLCCBwcs+rKlthw49k2pu6tgvZtCN1vP4KFXzUg0I26+
KurJLw0eLM4uJpu4WLQZdhXc2TzXHuu4K/pTEmAY8u1nt6wvdK3YQUJalWY6WCzLs7fK66DfVA6y
YWNWx9JS74DPj8tO7pj9A0XKOfLGPT2ktRLF4//iXvC2c+SdGXkDGZspsbXesO6Rv6XRaE+kfAhn
3zsFKyzsFR5G3d8MS3+UOBvdgW5zkex86mYCps48rTtLMrsE7hQG5cHV+gM9IW6T+dz7yZ+IaRfi
aeLtoefMp6jEkhUxpZRhnf2JxBk5Akp+d0B2sDwvlenTC2k+SGHAYFii3kt/q2p4cihr8LFsljsQ
Q3t2xuhfUyDAdZvHNBYorIa3fgokajhcpjYfyXd5CGILwyDztL6OZmw8BMbiHMacfpmV/DdJ+6yz
/JrZXD16HSvqiB8dYMDK6yewxB/LEaBNLU5QMyRF3v1kyZ+R8rS8nAH5mCIsX6mYgD1x7k8JXeiJ
Eaiz8f9H38rFE4/dtjLCp8iJrw75RE0L9XyZbHVkdZNDcyz4uyMqhqh3vrMRiXLRskQCNWZ21260
S+JasxTMuX0IRAUUpp3XZjPsZqrdMB+2o1nvUf6DG2OQMaNNwbf9thxZ4pSjqJscIoxWHg+Sz2vV
Ghz1yvnFb+QGnma4Svz8O0VPE9bhTwkmrAJla1HRjn373DTR1QDZTTOdeoe1p/u/mJkpKdz41U2Q
/pjjVdYJVf5OqYHWcbfFh/5Y0PK3CbtvSWgP1YYmHz5yOizt1vZwTue/sMkJ/zE3WQBEJivpGqh+
FSJphELGHQWEY6C3XgQQ+GuA7aVr23ov++YiGOXIzkSPHEx3w1hip7KOXSKBQsQVkMfKubeb4ZeH
jzsPNE1OmPvoa0TbOIuvkiGlbhqmLIgLOM3Afw9XntEz7OHsA+d8a3KLRe/8IcHmDRY4XibGf5Xn
7CuPzMuEOxMNi+HKB+USANCYkvDDygysEfaHbIYDuOU1lIVrg4/D6yFiBCGVpUa8qihrW1/Td41d
DgDT+0yYUy91sG+WqRdNAnj9vxxxE8DEzRvN4k1I0BCXPeynjRppJ1H+e2yZNrINTx4W4jUjMRhr
HiITdQ4BVrSev2o4bYXufmCWUqAjXv5evi/J0RvL9Faj/lwSzNbCbN8ij2jEAPXR8mdleJ/wGjlm
90ANgGn4PPK7DdsYnNSNbmPINA2sZr/AxY9EOPcPowi3kXyxxpHmoP4pOKKHjXnLU+/WR7QrSR2N
G2fbtDa0uuhfAA2GyIZwVWvaJrTRafmmPYgaOPvriehCKWHBRGIlMHckbGYJLsvMcUku4XhceXCE
J4JVsmwbT7DOKzrrPJMczlq6AOGQEVZMa5pTUMsJtm0vme722nDfiaFEqHHiShqj+MPHjOa4v6SR
3iujPQ2S/v8yA2LTQUTBL8thhF962vXUQL7jQ4Tw17BXQAZGcKPm7byIhN10AwoOtFG2CYDHLXUK
62NDowDcKFUVOxkXkq0GDA4RURRVcV1qunIgFTic2MyBlte0J8x+KQ4qlcAhy7W8y+qeRrkPC8kt
LxgtuJDWc91BWeQoIWzq3PDHAhxspO57TQFuIkoqxdCxmE87exrPtLd3npeSyqlgOVB7j8M1qNXV
bxlct6G/sdh/O8D5oE+sB2vBkOhR0YnOtw4Tu5pWSF50lw7sZ2dwpG2n5tgE6jD4sOgGi9YfolQm
83xm/ydB3mWZySOXapkoFPX0MffGQcERZdud1gGpsGnaXn1s6ysuHJEHHzOTheaDqxOlsKodvF+I
PqnwmNTuBHsdl44i9rnioDuOkCpKs8nXjSTooCle7Cm5LEsUPt1bwhoXpt4qm6PLshn4o7iIPD6l
wjmhH9vnrZPteyIWtOHjVuRF68bgMNE+A9l5cHSOBostNV10cqY/skdyIGnlY4coAJzX1UJF5hrj
LWWynmnr21XzNlDDvWRz7nxKw6Q5hnQVojZlrs5ByteXiQvjRS3UC8zGadJdQg9dBPpZCyhNSvUz
6mprjEPBC49GtDnC2cfAAiBGH+U4ACyjci312XXDTZ8TiqcjImWsUyPsV3bT94Ad1/e9i9Ly2Min
2AYzlNOmQKl08lN20Tqm3AzNd8fGlRXkF27y3rNJDsAbtmmm9s7kXNtZLnOzgawsZP80mbicrJ0p
2hBe6qQMPkeaOjymg2VdTC56VwAKoyKAeLemLfCvqJvVUm4vRYSpraODaQsMFTuM8TVqZCqYd4j2
QHUWjyu0BydyFvbTgsyNXtU47fsZc0XNi2r2xZuCuYt/YpPzXPUoxjoLTwBTTd2pXUH0mWzUR13B
WLIR5yAk564V1hZO/9KY+y6Axaq+/zfnnw5+2WUVcMP+I5udx8h33qMufebFsTgylC6Br1Odv+Ad
TTde/SY8Tnq2sJ/x3K2FlewGKg7uA60AgCy0Num8ySg79xNYKShlWBhkOL5x03jcYW9sTb7Fci4I
OD7gzT3zB2jcuSzNIR3RMvS2ZuvAJxB3ZTQ9WvRNrhVfbJp8dFjyPaumc6Vr/R03SA5IXdsLupVL
i8Vw3ISyGEg8W+Fm9uLqEnC0XxcDzg/vFX4LZRWqXNN6r02jxcMCdoYpwXLgMdzqyaC6ZnYf1V99
N5U7z3FBnciSOExjesLBw842flnaqshZzD4bJKAx4gDN4bDtf5bXCmT/LmO9Q9o/icBbiFkfTdYc
GtYPLZb+gl2MN0L1iHquu4V5yxMmZv1rDNbGd+ReNPLcsoQUvOCrAokDoR6seXZXdf8XtiTj4fYf
vYesMX6JyflyZPkvHfLvkWOf3Yp1hn5mduiQBDkERW6h1HAfIgOECE0/DlNjKOnZ5YIaLZ6OBZXc
rXbUdGt7eysHS+ymKH0wIFFBXh5xHNvboHcuS0B6Jr/IPvxnA8Lc5Jy+N8SCmwdS9rpD72MSsVH7
f/aJlXzaQqfHeU4NGJEeowZJ5DfP22DMD5lgx+3+F+siYfBxSfkDWsJoJigxgkSGlGyAWKGHhfWV
krzssnYvz76ZRUeQlfSFCWm15V3k4b4Lr6EB3hKMShW0H/UIWb3xyn47ho8Q+5BqM+yAkfkGFPvb
VM25lPW5aYbH0aegsTilb7FqfwuI3+3IbMxyBr4KOADDQHTqC3fYkc/0lSCnhkx8ifsgfqDq2uOr
+nZbN91rXYIZoHMdSl2uYVifMRYdAc3RY+BRUIhUd5FRbll2Rnpk7ZEMGpKkOp9nFnzCqkPsaKNp
isacPc66DFN+JJDs0R7YntyhldQvYoGm8govFY8UPhQ5o7xPe00qRZ5/NhKotznfdAdJoZR0GHSZ
1oThjfdj7Z/q2e4ZVJnOOnfL5yyAh+hhJ701BTuyqbznESNKbndPpet+JX3d78IwZJaQwK3ubss1
x/mxZF62mhgo4520PYqfEBg8CTLEz5glgnCbuhn7ehS11sZQSm68vGSvhpoL6QPdNQtY63Sfo1cj
SWDN9QZkxz5ThhzTb1c2uwIvGhIRoBdm/dV6DXhr3tSxydH317DPaZZ9lmK8ZuBp44Hxn+p50cNu
2TgSYz/Trrp3YeCjAsfqy/tnjyMi+Wmgqxa8hH4wrsPYB3HTGsExAp2+bfohAZJD+2gK9NV2/dOc
Z3eW0DQg4WomjIoxVQXbwQcoDcyini61ZvkEg/5ixLysJnm7Y4dJonPJy/D99zqfH5M82Yw6+5BV
erMHVMRl8xv53aYuqkspYN5No3fgHqS09MGfQoY/w87cZONSf9kwNvF4MeWLV5bs49dgSvmIEbMO
7l7VcEqsdh70eBRHKFZCIFacwqNXU+o9+wDS7/TiNt4uxYjn0kjX43Tys4Duxnzy2mJvOtlnPoDd
N938gLl1CyNiV6XuG7R2Jupz/pyVJclq5SNs/f2c+P9CszvM1fQdGdapcLNtPVp4oBDrCf8lmbDv
UC41tVmtBz9Su3Aqn2ZJK81tot88kbAbDQvhRKVeQxuDYuWdmfXYB+FqzPyVx4bfUVvPiU0lPKj2
jsHcU+6O2K9cfZ3IJEAYzMNpEe3X+AOLfJ3tqnb+CcZFQ8YoBm6mSDecfc+poZgLw8y0lcPqNUEM
VLSLM3d80LZ+i8Max1L+nDdVeaJhyQGWls1gYuVDc91vnHDEutPsQpe4NhqOWAvpGK+jThz18ocY
Nm9qwfFgrOlgZVYG56qqPvSYlmB5zcMSl3UyUeR+Si5JIBWuN/I/SA3j5QPYK1T/ZBCKIOFrrSTc
Ws+cXvDWP9iWeyWbm+MbF2QXOZqBcjT8ygn8otNycTAR7p2QA5ByvM98FndzyjPaZoxIQT2dIxLz
7ntUSKidWaHlOF+SiVUtsYxzOzhPk8y+ZWkh+o4Ql40tMNoe0xpIZuyQfdYf0tCzdgFGje9Idejv
haWIV5/pv/qj/GPC9myTdHvkeF1z8GRh7sMAjE9FM4sgmg25h+aqK+WwiXvw1u74PnWltW8rwZCa
NxYPPiJu36k7Hk3/qCCrJUl9Re6Y7txyWuLUBQHL2EetecKORWIbUWqVxGppMC2EqXbX9cRstsTo
ZJ38zdPwT2r76Av1Y+aMMNn1ZJjQv8ii/rEH6miQKbMycXomUR9vyYC8daW5d9Heb7oCtWWG5hPP
PLsizh5Nm3CogvRE7kZyqU2K5Yhwwk0sg78MgJfbUIFOeOlhq+AlJRD3atXNvWe6T0IlXLgKE2Pu
eTTHKxEf1MQLUzskAHMoZAUNA/PQxRUji5Ac7G6E+1bzLpPNipI/CsOz9ItXGYE5a10AuoN/qxv7
x/a94DoHiXOvcr3MPLr7pnau7jhXO3pX1woG8yoK6L6z+oQObUktI4/YLx9lN1wynP41GULyZ4yH
50WAgFWlXPeRoFqfIHfPo/zfKenVFhTx2XwNyxkvCcU5Z28mOdS6karLBfq7Vt0UrGYDUnJu2te6
WqqVpBhWQorr6MQf6aj3YaCmtSq7W02ozNnNezZuvx5WXTBBhFQ+no7mZgTi15Dto+M5D5XLsasC
7LNyulGtqBMuzuAd5hQh3lhH+7GuEIs7E7x+P4CzIt19x2ZRA5n8XxUFhNTojH3TTRcIcxevA5RU
driKxbAm4uQ4I4QUPrS2lqUZy+laqQRgTQVZiDA9BvTt8DX5/S4OI8afyanEkC1cmG1WKjZEHT4E
sbnr+/xjmTIa1Ly5KxTtr3HjV95VmhydLKncbxkbz1lhsj0A4DIZtIgg4PmB/FuGZIm7v2Y6/mYG
nbeEsKhYPsFxudFSqbeGTNN7xGBwURtOmwJbocqIDCn26G2OjsviFHaEbFfrKUjy01i5vCkY449+
T7HvVCxpPBrxOzEkFSckZtuB01sHCseQs332kQhaflKmR0bjK+n0T0FRn8MZR3vmkOxZdO9D6NG4
tAmZz7voX042qS4cEtmqG1sEH6svzgNThFWpsgf4iJz2cuscGGTlBsF3mYC/TugAGUtpo0DTFYVB
wz2YP0wHdCReiEUryUy1XXAUiFI8+63wK1KT+w2CMHa++mwV5bmrymtruxgefaMDih1Yp7wu7yxG
14IM3K1P2A1lqLq0DgMfjzmy06bX2SYqm0cUC3HzVwzjHcmKzxaIyjw1mOJGFH9+bqTPVmLToCh4
S6szjRO/o8ngEEahUHigb6Is7c5htphCq0cmkYDURs7Ew6Wt3T8Z9ZKdpXlKnHIm6YdFV8Nbn1r3
TOHC9obMtyLicyV9jJEZMVe1zLa5xRnBMslVaNoMmJXgbAE0xESpCU+66wDjmXn0Se/hzEb1Vzkd
h+TiFBvN4/LTcxItvMG7j4Q6JTHll0OXSYwmwo/imAGsDucJPwij6NJoH0U9PTXL91n+187JjG6h
RxPyYKOKNdgyGtt9HhOIHkxcHll5XjGVoesZcJyOh7xyN24UnOyM9alDeFSnzI6U+ltSILc26Tpt
9F0j8snYg1ajbK449dByDfk+icgaW1YREmJXVRG/DKp4KKX9r8pa0szb7Ygdn6SeHJdX/w2hAF1F
MB/7bLos1pLl2yvPP8nCeHMJw/z/tqbsq1Uk9RrrLBuGRZnulhvDnugmqbvOcC9O5d/NAwCv0hs2
Tu3WP8w77Rcv6QBu5KO7B55Wn2hdoVJMO3wBTdrv0t7xLzrtIXRNBTPMUI1mTpuZ+LlNEnb2PvNA
WYNLAMdnSY5YFuQ3RUedYFefKOI0+yvx75PT1oiLLskAt0QLM2k0Ps2ZPlZmBWITWC2UibRnLGjP
CK9jQWiAAwBXx91L1AchjEe6kK05/BaDn53GROCcKDtja5dZv7Zmq92AQuq/oqz04Sflg3HyETL5
qxxjxb7oB5I7bVHRfkDlZZJq/BikMr0lMoFSAgq4P8mhlC+1okE6hC327LgOJ7T7uo4OoCqrneMx
ZchFnJw4lGGMHnrrakwMpcErcv5uvenFLlz7oBLWUYQA3bPNSKZqqVTNoqNlR5x7XD+44S+AJIxU
7Ym4CS14V4HmO9bKAGo5qrvBPo5jvDXSlGCaReOHQ8NdVYbxXImPbqzey+Jj+Q/QS4/Lf8njGDCR
4b1UAcg6BEVMKRecQl4WiwsSPPW/mgl/AiA441+r4bUR725N6lsffvnL7L9ExCk2IzqW8hSk7W9E
wLjF3cNKvqwisXMK2vPioVn+rUaN4aC581CDBSGSSW9XlC8dtA5lBDvkUAZeu7K+wzMzUAnP8TGD
0lKG1g7X1DS8jGCUvO6PoFjOJu8a3I1ENz7QMBDWzbIREHtPozb2efznWSQRO58uqgHbUjjMjn7T
bD0V0g1B29TaeFYaehb0+wf5vHxAvpyVt19x2Z4RnXRkgKSIfOMc/Jgfrirxjqbd4sMXNMN8wsVR
pyQdtBZFBVyRLsHfQqLZmjzJpyEncVdhYTfzDxNtHXcnYy8p4vi50HSiffQC4ePEV4SFxiPPO47H
0AFTVHwGkGMxD4Ery9DBLhIsTOUfjkWSYHmyuYhcOOmLGz/TbgHGTiBlfRhjTrPnD/SDtc+mYNHA
LR+KX7SAzqxPLEq4NY925i0/wKwXX5nLOKQ9SVVdbSrLNkNoCG54qxp+o/8aidFZLl9JwkFT/KIc
tyf6l4zAyJ1ib4SQUdP1XsQIw5u/KK3ipYfMDeUW8e8Y0CgNKZznLzyRBw4X68UPs3itqMvv4/KW
euWN09oRRig7TX3qm+44df0Bw8HXmMSHsRQ77qoyLnbwXI3ABMpTpUp8QYxdvecuBuV1Pw8Y0+WO
T8iXXXYcQr12lsO0B4iVTb8CnA7S606uYfmuay4yBrjJKdbLi+LaP/4gnrgiJZsujaJ1bOqHwfnx
SwOdTLMdTEjL5ckcrgWDD/4cuzVxCjUnRI0JkYa7yGzUoUG172VgMh0/OrTQKv6aKuk4sT8GBnAo
qncS3dInYcB3rxIGLg+KncqmLcljxEuXtMjwQwBSnH/NjxKzk2H9Fv7VzYp1SOemtyzgKmVz6Luu
wG2E97X0mmHtRzQ+gzrBq/dp8x2Xl9vUYmMRfUy66goI07otfpdvZxEl1yAkz0F6njpV7LrgUxf1
xsaRLwhlqIpsX5O5pckH4GHh/vitcR+ZL8vPXH6BmCCUtydjGeww6lvGBLHmJlrL26VKeArWb0NJ
tXyOZXEB6ffB+tAtn7ip7Zc5hnfayEdzZOI+P2FktQR9XxQCfj0dFf9n1lb75a/hPi+LC3+IrnYy
tXsap2S6tstjzd0gDBL2mHlIHRgyHXvg8o1VBQC3fuvrcC+d+MKPmMsQzyBRKu2rrkOaPrvlgfWt
GWHgCZsRvfff5X1IrHgEfBXelni8wwyzX2UYAeBmVsY2yQRntDp6X4RncWbuTZh65ljh1OHZcvp6
P871r5XOr0miv6YYKbBDvgwUZffTIKUTnOlB6XlrlPlDMslgj3NYkFNpB/hJ8NLEHjhv0iPNJjiX
deOdGIptFwSNS3yGWc2vlB681ZofiyaFsF70+SHNTd28JIWJDoj0DN9hhlDa7yrE05XR9AtN1KTO
gEa8Oyfs9Ggr4A84P9OIzrD2j3HKaz/ZX6mjrxnQ6yJLcUAwfbT0A4EZK8fWtLnhfE0WXMz6r3fR
uxhDC1wNY/EoPU6YRXhurW5D0PtuQEPiSf0PmUt81l7KxpN5WBW4/ASfcoTYj07KrMytXqiQmbY3
M30P8ry6puDAqy+u4jySzOnWiiVEtKZz93PvM2DONw7m1qIxrZNRQakwxi8BJp6t6TUmujHsSmRN
sJUCMp6IM4jX1oilGWrliUTvk0no5Eyv1HSgJE3QygzgyDUvUz1fdGc8sx/DeqHMHPpjPUWHoY22
usYT2YwXy2BQb6hD3ZOvHMhxL+ZangfqGJUI87FkdDKlBvsTSryweVRG/KM7Sp9lI61oOCNCO+Ux
y1GmmZEwuki9+TxXyX4e85Ps5idnBirlhtcldL0E79sYCSQRGnk+GnNjBr/L6i64MAO9pYOlLGha
AP7wrJYfLh96hmsSuME6mfR5nrPtZMJB9Lv2yREu7RM9/cNT8m3HPuOfbg0R+Di67UPrZvcysl7q
vt2aTIoZJdhYmNgp/PLZD/pnUfTnFAm7aTCqwNS0UqH5GFnDsedWgiRclwnhvyaYJ1Olv45VnmXU
EGCJ6rEKy2HXGB8dRFF0Tu5b07AKmLmp8fdo/nGuqcloaguydwGR0xcGT5vtBo6/HgHSwUQapWbO
0IdsgaD7nlPgv2PgPnLA+htkurj0gpbjV3pu4jcvDJG1tvkt1O2xy/S9spJD29obUztHbjt2HNxK
Y3g2+vbSSYR1WD8PYUbHYMAYwV3bRfUiJ09fpRWfZyPysQ0n5SXQdQ4ijoSsdnmWjaJoDoHtfnXC
v4siYjQShUwyZULoTFSGXYfNx3A5uxTcRtsdHqsORZ5bHbhdL3DrQd6O7UbJeo9lYNVTtTYRyqtm
aM9lxhoelXSHcZKbqFesLYXHVjgpx43OBS3SPVvDSKzP8Fc75rMBJUvM1h4dS7eOSd1pIaOuc2vC
Dj0V53kcHvBCQ6cz8vg9mCogDt0+nBbxRgPlDgPIgLzNIaLXfZWOenSIhT3VMGZl7zWHjLgi7P8Q
UWxY9Iz1fNh6TvFOw3rXJfW3GEKwprz0IYMBkJUtuSOFi+CnQOVLdrCb2Ahx4zufoVeW2jX2Yxx2
DZI9wn7oCmDdSEMySpzJv7mJavdIzXh2PdLnkYdleCvn+MHyqRwnF3pTv22C8ebV9TXnSbH0m1bV
ezZOh8gFFkmdBpvGP6bD8CyRyuKZeOhTlyMKna3Z2+h6hFsO+Bi20Mjvd457Cuzh1GbJpdeLXN8n
2x5pqjf4B9ftN9qiNeskxim0BOmcRnUqAns/ec735GoQlWn6xdkYNafuH6bI/Qk8Ipj6AcCdbzs8
JnZ49QrxpjsG98AFt4wwDqpyb5k97pPYfxLxcB5DxmOm+Ry34Y5k7Tuwg3QO6CXWqP56m6H+8gxF
RfM7WERGN/nG7GAd2yEqVFh0LerUaMLhUh27trk43vQYePJuFvqxi4PXgBZxXgWnnlV7SNIXA3GJ
SbVD2C91k4UqNsZ+NwM29Br9ivLs1NDd9nS0JpCD2Ztznlki1yJz/B33x1hZZHTgWyFAytVo3Mfs
ryhqOhZG/MWY4VPWtj7UHFN7B6gEP8onIJOFE/m0sUkj60LEL4OSjN6Prr9x23T3MmauQzDXS7Co
/sEvVs8JAPuVaYKscTIBQKjmgBjWw7E11LlqURxOScOkwpUK9/mSANWF3+4UUgYyW8ehgwe5WZJL
Zpn3d9OY1puwLf6sZvgZk/qCdZSElbGHrev5E0XY/xkKW2E7w49whbvhZkeYUmf3qZQGKlfRMn92
OkXaZkubr5nmHc1OD7Bj32z7Bu1xM0iGOCkZraYhu60mYH0Ll2B+iHKDiaKuYyp83b/leW2co5o9
RKng2NXhWalm79eKxDN3V4Ysrkgh38sOzExHl8zhRSdb4kAwzAkv2LnOPQQHQ7pPBWuCLZpmH8Ds
A41jEN5RuOg5E+85Z8LQyfIjarFTlsJ6nOsMt6INsVgIuDQ0aC0H3JxdwhqefI75cRbc2qxCVVRV
cEdV9ZDYpUB8N+Osyj/nSfNm+aG9t1TVbKPMuxGUBrjDbFdGlf6zoSGAcNJQjqZW0RppmWUDRHfs
DrLw0n4fu3NRiAdbmT8FzIDIL+6iFNoxQ4JhXXdkBLWMK8yW4qOYzk3YnjE8In9Dt9buB3Lct22n
Mb+G3oU3Gy0doUdV9x7I4FYhqeiy4gH9wN1cZkzHVRMjrPKNn1mN75KXELvu1ssrYkg1JpeGyFNZ
LDxy9S5q32U4rq6cwxf+wx2dgkejJdCbJRGPx7UzMMbP8wfN73tlQiyqSDNaz4ONFTJWO5tP3E0g
XkloOBkac6kDSUxGksxevA9oQL4LyV7hI6fiYf9Xx+Jf3DPRzWv92JKBl/TDr7KM+6prNI+viGjE
g1b0GVYyIihzXJBEI3kA/rKuvQ8aOjwOhBRtbvB/bxdcuzcX6wjfadjJT5LCT43NwCsOfR5FSOyg
WfdEx58nKG/L8Uf49WuaK/gkBAr1Pb3lPNvRKFL7cagNlA9QGj3DORqqIRSC4oNiguIDt1ot/G3B
ACjJCsZeNDOt7MWhzCR97J6Cd34j+fljUOGH9IrioOeK4erIRDunHeZJn40leA3H8jtFWBmUPR2O
9Hk0FGdoecg7aOGVQdwQ3Y3acUkcJqOGiY+8tQu9SufiEg463zus1fA5jE+Q0nrnJPQdJpsWL0Dj
5yZzdtKjLewWGeG87V4PRK46wTEzp40/6edWjowPyltsEeNQKLLb5zZ9yQ2WywGqBth/XmpJRqiq
kMV7AFMEosXeJ+3SsT2xZ3R0M8xu56Z9tA+p+dBtTZvOMG+qaZd+QH+InPkuiasrSQbP5Etck1w9
yDC72QTZ6gqjyUwT1Jg0f78JWcjn3pEjCVdwODkubsUlcgBw+xZgN3VwMeOy1Gh10QjSKevT8QK+
8zPgGiiRf1SzerDN/NuEAg3SGL6eFbMzQyM1GJcNDBiZchj4vVzZHk3ihr8kll5exAHFvNXe23xI
MyZXdtGQyPgW8borXhWHFad21SGjRg1NC+tGggdQZNVhiSBNAusmxXhKomBnMGE9mpzT8Y++dCxO
HuE6fUbO2egSomgFSJ/FQbvzn0B8zKNLX1p4yP4WxISTn8sk/nFd/AyVm03IwxwaeviuOptVs+/p
Zrs+HhriLBCEIh7i85hTdFd42dGMafmDSrJ4zK0DnWn69SPTIfI8VkqFWIQGfCkyBB+aE8GJ+eF1
NDD9VMN+qngleMGmpMWCZj/lBiXQrAE+WbNcF0VKk8/pyYeqBuafCAAae83esCks4Lt+1B2kocVW
eEi50YQRuKO8xRwp3zgsMNQZvNOAm7EcckY+OX5KSt6D0Y8fvtkxepUmAvPhrou7LeP/nSVIEO8V
Y1jETpn5qgtkNsmSPze7H13WlWjlkEwZ5ANP6TWC/R0tdWSQGuNG+MlzXPgP2DMeC1HxjXwB5XPk
ZDyVdNbBFnbrgMpLzE2yniKTvdFozI1sAMBX4LYPcbGAfB1kI+yGnktsrNF44cG0xvyL4xL+MVI4
WXWFAbgjwjFpWkelnF3B+wrSkNhpkGwaq3acTBfDaR+K0nxqJholc3gcY3mIZX5AKfCExpMTh0My
MMmsO8WpCgm92rqAjv3K33UNqkw1kMgb93dZND/HfFFHx+e6XXQomNFiQYtjQls6Wy88jeukLTba
UWQkjsNbMfOSkAKRKucQOHprUVHoOXoAHN489agZsArBQF64XFGEG0UBI0ib6lwv7iwnzLdTy4TM
zZxrbljHxA2RGcnjmIYrJ5h2tWkaTAoFZlA8KpT9jLLSJNlPE+b+tHJGHD3p/fJwVplH6g+tqAnF
ZpojUlz+YUIsbnITEYednYHRSxH5O6dV/kb186HR0z0q3I7UL9EjG2nPzCR+fJl85AXSm3I0DilV
HA5bh048Lb0oyRQhtz7kj9ZItlGEnjRKFQN76KZba8hTDvn1k8mKKEhLSLNmpL+/4JfrzhHbIJLM
K0o6J2YxT1zP8SlNpqcgiRhBDy9t6T87c38e4U6ySTlnmzq4McSvRxo9cCZqvdRqVqrjPKZi1qXA
/ZdbCFe0bd7nwtpK2viQ11cB2i1V4H/t2M7q/sbEHPZrcPEDHx2QtUt6az+G5KJ5VQOD0zMGJOdR
fpaDwRCrZXJSzB6HxkK9qtIEIOsjCR/D6jMlDm8Y08eeA82SzfPg/MfReTVHiqxB9BcRAYWt1/ZO
3S2v0QshaUaFh8LDr9/DPt2Iu7M7UjeUyS/zpENvMP0hwP515P9DyPuNFqEn4G9NC/XX6AgtNvZN
8i4mwfxqBqW4FgkKP4ONYrFe0Oic4QBMGTVWkf8bT2iq5RJddcs3hg7AH/0WBQgAG7zq3WzmOz+r
76XnMoGCJMH1CN+N1z/Bx36H7E91jfnmNLy/GsRxPnLSm9WTXY0np0zEJg1T90/lcS5T9fwgHHyM
pYjOY5u9tTS2rVXPEqADUvGWLuQx9KvqPKcSeY0pyKrxqRuzxqXMwlghKwAqFz6x1TL/5Sj8ZHO6
IyvALycLBrVk05Y2MjL5hXLzc0U1D6/nCKjCIlZFLWtPn3jSuODdTBaGmbFY1zFp6AQ1qBHkcYMT
CwhkVgYuB7fM6L0TV7BPzx4swBcWKvOoWTTbCpctTCRvtl819xRPjXuvdfYKxzBpKdbNWZbc9u1j
UqFMtG56TvkeM60+GEuiHlYzyu3QwA5iN7BZMrdNUn84I9W6rEMZNNI83nv1VNOF2xKxtnwgtzNh
mkweBi85VIn/1sIJDzPUeQGWf9MvqGmhxlchZjpYLFUPTxmrJTf9fhtiEXb7nnJGC7p3Gf/jq3gi
BmSfTcc8YqzB8gAg+qkqM04mtToqKwzBvtG4WunUPAxp8K+Tls/obEYLpzIYt613VIV1q4Pm1FY4
TMOKklXZ12fZ4+BN0mymfwajqhiOFgJYqGPU3XD4zYNB7lPe81mmUP68p1AwKsGewHSlwT/jG0vc
lwsyQP8zHUVH1/QpFcGPgwMJ6hSllmHXPgdcKmkk7XC6mie2912ncLsZ0bROIxjRvRP/+DjyVg3J
4nEhVtSpRPM0QPGAycnoqFplXnP3MnOP4kIyzzV/a/o5ReKS+PNe8XgdmZEHPF1c8NPYZgA0ZydD
0gwUzvHNArXBn8WLRk2sy9KKRFEcu57Elsh5c9rgPYzy+xRmO/w/Z6GiXZyWl9nHo5nPDpzhGgtm
Z/cvboSNPawtb8PkOgNixXLh85n85sZUsU1xY46XuHSdt8fOpaC9t+l/Lq2rymKq6E12H+yzGaeI
vcdM9FibFQHqenwwHQUDa7k2JpH7QqnuvhTyplV27egDgDmCANB7oMUKBmN7gxdlo/M+oJOqoTPQ
oxu6id1jFuv72Dm/OebzSF9tKhmxxSBqONz92Q4ldua+CzcUeayXpq64qp6rUrJrLsnNIKa12JJ/
3O6jzZnLugNzUKLh6tXgTFLXwAVGf09Z0Dme7XWejEjK6hXX5GYI6vcxyc/5GCT7oaa8sfuX92wc
yzIu/k2c5DzFYKMSvC5FeenQS30GFnOerOIYDoWW9ZcbmofaTLdS5gf62YGBWB09TrkNtYCK8MJH
4TWwZhnY3kBXcUamxAfsiPVAOEivspL/uyyWxgVv+tUlbvsmT64zKpVMjc/AhXC64L55OrYiXwZt
4U0pdeek/lwY6A3IxuRxrezVYqBJ69JjvTxHNmFoOgnTtFzTaPqtiZq/IZW+WhEvvO/BZBHWD1Gr
c0ccbHYX6Z4DiwoAiWDxM1rMx7hbPCwJVJJ4sLrqCfnfxo0NSx9wYAdm2GHUEMzNBoTKo3aafeXn
F0/NvxnRMqaaBoOIgPM0NWdB6r6xgvs63Q5MhOUUXZfPMqrkZYzUdmpftaJzC28lkLHHbKanpYvu
xTyBW7Gg7y3nkyy3gAQMTA3wkhKe7O9yqsZdE5W/aZjzFlK72zEVpRiqS36cxaDJKhnWQGCSP1hT
z6Vytj4H/eVSb0XGxrYYU1G5QrP43ly8/yQ0VYagjWdPt+duMt5xiWz9mtCxxlZk03BpzKg2fXOi
4nRH0PANrsjBMkOcCWQbSWmWLaBPPK/Q1J3r8kBOBUFxzmS5Ye6HQf5Lq4Y5MIpCZD/lEtdDDIqf
jyaK5L5pBX5iEkUpccFh8s9jMu54w/4WvWL752aTUx7s+SbleRjuVqAe8C3xoPS5RSRsSWijVjZG
wxxhcp4jI3oyAg2eR8ueG7vFkLX0gR6FJpKJZNoQTRqPKvAoXGabjggaL/d+sovPwmTt8irjhrvl
rYO7sMmnOr5A7I4J6Ov97EscOsE8b1RuPU1VcR3Auw50m7jALwWZwzXCKLQCAc8HA5aVxQB1fYMF
EQfe2qE3fUNlq3voHdreawsHIc7JT2sKH1ozQvouC/MxAqyCtYrOkAL4Pyf3G+hauiTMItw4fv1a
gMUyYQq3rz0itM9PSySL9NLw0KRyHZZD/AcLA5ZVnAoR7oiVKzzu/izY7rI0tKDqKud5LLA9jz5U
4OLdo6yBumXuN8A1sAMxNN+gwDMOsxmmlOqWmi9jSC/FOGzpfLsn6E68JsQ10luksHKViIci+64a
+t4zsvVmlhySpPzKJutJ4YDAMs8cfBHBa3+RLYZnlTO4Y3F8deoOuqd/qbwJrQ0jA2tRMskdH9g+
Ff9qjvKtXXyQTkBnpmmY//xBS3GZxx/IgKvCfJFGCxjpd46bzeSEr5oiFy7aVysOOZzUCJTqjUVk
T5aB+L77YAcQZFGhGH9Eq3KqaaH3tzkj2ZQnsra5yocXmyD/cvUKKiCD+EWcYFjCDG/D6J7LAmqj
6odd2DxDi4LSq6JrEek7jkjm/iWuZIIgY2+/yFoyvXcOyyeCc+6U8Za5UD/ded41bH2MH7hU8nUO
Mb6bEaxOhI1rLfBjr5PKWyjhqAaoGbvMN95Iad46fFDcz8k1u5cwMRZ2AiuT4fOjIikgSPl83HaD
Q6L4bOLmrxUQ8awMkIhgnk8Sysc5CErml8rb65C+dkEjLmb0PDB2aOMPOjJPYUNdQk+pclm/EqlF
QAgOgJGgEruP/uhd3AK0Yz7H+d6e68/U9PTrrGn79kwyZ5ygM+AsaM0iBueiG7Fh0TsUgvl9Xfv9
mt38B4jxZ83EmkSsfUtdQW0KDXpNos6Y0G9Okb3p1mtWIplQ29tObyvXeEiILWrgUKi5iNejH66N
1kb/C1kmVZPs2U83ZVbtWs8z9yJkkSUlZ3d1tXPDikMrX5hX2hXY8vpPoKwvMKnbUUmKjuRjEg4B
kfRp1WT93i2GPQ7xNZwbBnYk6kT/apNpiYHoNUl1tzuMIQbX5PAS0E3rR9apKMZjA++QR4FJ1cBl
Np0fmKqvNS23Df+NDKdpI/oPVOJ9VdGMI3z1EmXjg8stIGjoxVnS7uGlCMNDt2xUBs4/bZwjfzhq
Aow8kgncN0emX2J+NzUWt15wsyp3OIlWinKLSCM2qk/lpH+LMfkl8LCi7JmC2TJdFsLqPciWt4+O
TpJRya3GDOvFDSwZ85TmDBh658uLF1hkpMmkZcQMIaPm27IKCWE3hBTYcrdzlt0ac2JcTwl5g5rf
pVAooONYR4obR7p+eh+DHRAbM/lqBChJgzP/VERnsgfnxlU/yjV2ncZFnhLAagcqqYuWY/V0aavx
VoXm0SUHqyEQrDPm8Cy+F+5YdA207jbl/Dvm2d1iAYq69G3g7VgFfnJVvfiiHCtctSyHeQ2vLJnw
0NMulPLR1N8doK0lX8FFh0tv5pj5Uo3ywnrPlyx1BCsEXGHHto217dADonH56+revS+PPpLsI6Ea
esDxZFBoti4q69WmXGeeFDot+AFm4VZsDlvbj6ktqZttZ4tXK7cP89yxZlEhYha0bxR6+qrETJtf
/+ji1Vt0YKS/ad3zIKy8ZViJGPqUtMlvxZe2IT5srYIge1ENeTzAHmgA/Cy+21Cbxvxn1TFZ1rX9
O+Q8QGWBWRRR9yVxsbT3C72v11xdcSp6VIJE/hl/Obl2hHDOO4HucCWQ7WBgk60NpqFTb32lhGAX
PqnK9G8bUNLKAMttbQDWFKf4HQneYDfO8hQzdR6ZLIdezDRFVq8W+UgokI5vfrSGt+2U+LWd6Nel
3vAIlfLijyTXS40iuyzwAOaJlw8bHXQPCTUoRj0eCPPS/DM0+yKrT5TYiy2Ius5c+rzc79wnpVHg
e/YjB02e98nqOCIPGtQLxuXly5isR+Z9zD1A3yfgnuTMwYXRb0JDQDC7f+MMUuFyneCmtgdwdaTv
jrdV/PjG8EdWwb5eau/zGigdBzud/OmTdpsynmlVuBWhcx2z6c1y5Qbr9mlRTSWpIrNruVKEfMCt
Sc8Ud//CkeyXKSeAhlfE2MtEwnopWISVg49du/JB5+pxFt4rqLZ91KLsjU7xTiyFL82dM26hxftE
/g/598JU/BxydAzgHZNhBqFCS7iZY0cdOg42cfvhD062E12Bc41dahgyXDaJaWxE5H5NegIGFQ4w
mdNbMBW3kHnv0NLyafKuBLnZvJRBxsFFeIekG/bMLV2Govi0bPpv9GS+aGp3M77Qne8Qv8PbuqVB
UALh48918E1gxqKlhfVrzF/eQlzO/XbYR0057x0kDRIiDV/mMHAUguE36UviCMwl7vyzHBuRu64B
G5ccK8DOzSNWjjs1iT+uIddBnP8IQ9+4LNpN9kNRx7vjBtsyyl+17sKdHofmaETdPdHRfZqYsOiB
/sUCArohT0FDS3IzAhXnlv7Ru6SaEpBRQ724OccbiYqDT8xt5XbGN+VAXLZcNJFZ4wbsmfRD5mgL
ZyPa5hnSD20rYjzoTP0ZPHCZcUVNi/FPSH2wu+po1bkL/nEO4RDGu3ChTzRVv9Sf0+kK+wpmDkWd
bVF9xTrNVu00sWt231YYPDbMQ1ZhQQ9tCr8UxxPtURrzs5+pFzoC2vVIZNJoEaCtvsWMGhpPHkOb
5fiImOr8IVq8DS3NYhbAJi5wqBeD+uMuBKg0GEmjR+A/jbNlNldlj8/Lax85yR8duvcwcLaDF7OL
kKZzJaCUVEtkpW8jBXoYk+itw+KP6U1fQ8wdwY4fLbJVOJQYJlvUSx98C8DihF4hpP0Jm/1naYNd
Xq86ojds4PJgpfvlIrVcYEquxLsmdP8YdMyUNsnMKOAV5T61HySvZR3SoYFh4BoOPgg99g7I2NOr
alh2KJMNsMxAi62rs40xm0RXfCdkc5bsu3beIhfygGFgC0DVU8VpYffHV7dyekyY/G9qIri5fcql
pDoGbfAbTqg5HQ+HS0td51oPYVy8jGb9x8i9vdPlPNYuO2Yw7s1wpDqufcvs7Miwul57dmFfRux/
UITJkU8QDrjao+/XOWjBqsMdGaTGJvWaJ6voXrkfPdWQ+MwckEm8GPB5TTwmGen/onG87Ysc5I1j
jHD/GLDVPMLUTwcYpTS17LVxMtzgTGVddzB1fc88ld08hP/IxipJSeVaKIITkAAJxIp6lcLWWuqG
ox6cRxPZF/LHPjCijrAxfa3rZZnMCab5dFPHaX9Fhn4pM4ovZcG7YAVyj/V1D8T1XFnWlzn6V9Ms
UetadJTaJgM86mePT1WRtl6MOw6FV+07l34W6c6Cv5bgKUXfuwtKe3CxgKiNyq/QL85eG3F/L8un
FokwmBUM+patE+9UJP51vvi3HD1rJ7wKAzdgWEN2s9TJLPu/VgPKv0SsHxxFkZk+iLz0j0Za8/Rk
f/2WeuooI3KZC16ZegMT6sfW9h8Zmz6MjuEOWuavcPIvKwTXz9uIwQZ13rAZCHKrHAYPC4ZctT4b
zbKo47H6hUxIIhjiKLQM8bocrcbce3AXCxFoL5Iy7rbU3sYPucqXJCw6O3nIpdypqToi5g8rynBo
akxB9iaTxVRdiBM6IXDkpV6MIm/seSvPxno5ak7ybcuEUKTtS+9iXnT6VzNsbvTyHpYHuJMCaZSj
pDuwSFFCagtXbxLJa9L0E/gIM9gETfMxdPWPsrO/Q0cQwfSgVJndRS4+IGOM40tmtxcAjCTL6I1B
IMUAx7036jmvl8L9a5mcjxMdfwOi4kerg/fcY6htThq3SgAOnA+uR0dhwK8AGqKMlCyla5uO2ZUz
zUxV5LPl5c9+F2BrVt5jZ2LH7ZsRdhImT4kFfu2wEBcDbcjldPeBH0ZuhpkvOtlTdmY9hv1th08O
/Lu167QlK5h87lDEcgpINqGR7L1mxnGSXGU53OeIq3Qo1HvnDFSqMFMCYVK/4ah9IcJ0y6vxnPR4
aTxnQrrGi1w7LHDhdDRqrfDgYhHLIs4rTmS8NVCDVrHXfuLLB4M/OBhIh71YGlba4FJxygihIizn
RoPhbpmQg83aPzwruHAoCGQWMKfwYAqzI5Jm39HP31NJDHBya+qiw/Q29j717tgNM+M5xQjrFCZA
CIsy02495fZjjwVKRda4LRofqofJv1b2pJtoRWfEV+HOG5gQLPFIe5tyo9/EvnjFBhJCX+NEG/ay
O1M82R0CMZ0t6X5P8DIHD4m3I3RV83KOHc7FpH11UwaaQ5sCQlXjI+L4e9lTpWFluMTGrGHAL5x9
EZYfGrBT5CFtBHD+ofmswZmvpyFiTMGcDkXjwR78LzmXNyxdgIt8+2X5rRocpqvU1fifQ9osbIZq
yUMbSNTDbPF1nHw+h9WA/XPlDNNhiqwjFpdqFWtwGnN1w/Ye0KAmN/Gc3hsrui7WOOFH16ZBieag
QMzmrEyL4ip3yg41kAkcBJzai8UXzI901nX9YgIYYumkPoE6h4LvzzLFD+/VMRuN+zKiaOBkaIwE
cmJ0aUAMrRMOxm0S3MWyD/SfshifzG6+edMkIflBQUiKN5OQMTSLm1XJh3GKqKBgcShEulBjSW9z
fmAMJZ/Z4w9Ew2lozz59rF9mPOwQXu9EUDH/xBdzDODBUNDF4GSk12CR5ZaLLWLIuWvye4HYWLBG
L2t1WBPeE8P30KuTg+eMeNV2WpyNU/ZjB8m2l/MmSou74ZPfy6HwIyV+yijDcKD81zRBAtfLV0KC
71nPRH78FIEihEAjtXFQc3W03Wbnc6TIffM4tDnQvJzwJEulYOeqhMvqV92Lyn1x2+Cjq/TvskZ2
SIKLysqI99JiYrLrlmYKRm6+DaIl4kYslbgGMnoctXsYKkz5asQbJfwn0w2/w6F8rhv1bQqb6TvP
k13KQ+4MztqXeQo8ArRDX/f0Y/UB4wP4QYnOwSaJK48vghPpeLunY6slaEEa4+4h8zOTBau4nBKG
SjdMpttuV+b5sTI5PCUdMADdhA/LtdOJw3KrtHkxO0bgSweVsAJcSuRlyTWzy6SUOMVwBiAIPJq+
fswyLorKOvOusaDEahPbMDobW+yIMRJjQSeICu+fM0IJXf5JkKS70Aj+zTHXaFcNR6mDW8Q3XI7s
Fdhlnr02OOVh9FYRri86G9cXtJDRfEDSOE1OehQZUzkSBCYTLrSMw/LPHCZW/YRtxFN7ORA9buZj
gX/Yt7vXwJFvIwsGZ+yXvuQgnHEkDDX3VWm89Ysm0Zffav4yCiI/vmIIo29Vl9wSphtz6v3Qi82/
9yBKGdJ6QyxcmU+TN+1iJDJgHfw2mO+lOVJ2Rt4SJwih6YitHahdwdxNDf1l5qCURowcMMM0PB4z
cqRVkHhDwjKlx6m6Pjdx+ahr/+p6M+Be+7j0wy6vI0LIPu3sa9aZwDKXTdHl10qveIPAmObWBWru
JaXGCyx5sq14ofCOE7zrEvvaD9lzSfJwBXiUus9WPxcifFhuQsHY77RHQYHpbhjpfBbgwkZWBrao
tyL0V2bFRHNI9T2gaTeKw3fYIbR5hE+t3z8G/AdAkj+P9ZJ0g+W50suDFEWKJCktAaGMrxFIluU2
UtTjz1yM3y3nXn95zOvuFUGaFgUAMVVbcrBOLhUnJ0SIHyexSFz5+d7zso+4Yi4T2edmGOgGc+99
i1VOd/caSgzO3a1BeUJPtrHMum2Q6LPh8ztGstxpimrwWnlbpkEEIs3gFE61xIhbP6U2e6HJtcGz
IAW41E/Dlu8x0c81peAIU19Na78hoiGzs9hPQ/tsEVsFxRE/lUhVrKk8FAXAi6p6wrcHKtYAnY1c
Y/rn5QBd1OZpasdL3dCSIDSwEuKxqwm6ftaML3E2fDUJtnHPtYqTGwf/Hyv+TSQVfZtukZS3xRXD
pSMByTmBz6K0HsyKm/jQ6elUZRY3W34uydarHKBxlrhMxnA22+5N6mEfxNBM2QHoSuG7dlP3WPBD
Lw+y3aqnbE7YK+e/vZ3tpFDYeXT3vvywMa+f25k5Ki6jAhK6pAbsQ1CFX1oTrQqxFwZFzl0DWuKK
3Nfu/9ylajPi0I76sGN1HZX+6Sx7mznNu7DosTbqpnyIVRpxOSmGYy6976nRyAIDhcVudx6wqGmj
f+C8eWpqDjDuXL5hqNg3C06taG+scaQiBtLqaLxQlvvqQbrx1TU0lpsG+KxBaGkLmmLkoNYOnHfi
H2xfbF/tVbr+xxwbYHLqcj376l+X+kzXWiBP/nRoBdep5fYbF8a6sIOTcMRBRExFdbkTenxuYski
PXKnnBbXhGXIS6ODrd2RP5srwYWX6m3mbvW9yAkNFvhtXFU+z2N0arryo9TdR1E3xmqMOiB/li0Y
RrfFtZ2jFMS2w3ixU4+xVT4zgENDGD4817ynAS5AyPQP0Zjf4tZ/6QCwcEkXOC94l3pXPzeFWprO
mt9MOvskIB8X4t6Uju/vC8C4Cb2ZG5Ns7C5szUeTQlox4zjGcIOMb5T3xuV8A3AOO3mZQ7dvDzTr
xJvZcbgR526wER6iaJUlI+lREHJWGJNDHuk0gN02zPa+a4oDZ1MKBznM1NWtxytFhUvzMKV06Y3m
hiATID/7U0zZJbJBtDgVPoOxRTnyUTfmYHjB6+g+2pUtGP1UnH/b+RTjSCb6ps7CY0CqDXELcYVm
8Dc7ybhY4YifrThbgwX+9rFudl34QTwU3wgTmdIpHnrTvbhsPSOD2kCmfJfzzW0YG1YlxZM9ZzE8
c/D2o6eaBaGZ/RfKTI9+jXl/YqVlfkgJo3PqTbFn+vwZ4hujPmNvDmyj6cAxlWI97Fd2u6Fn8tKl
7bafcTNL1pAOaBY0AnBCQNYK/ComyHUTfIDjEKUdzDbf2RXrUjHXt3bmJhOM8a/WxksVpBdtmwXq
FkYAZg+hOdIomQEcFDCnSIYNhQPTiCP6yDuD7a62VokfwW8xxN5EsxhyZhCK0gT6DiNcimlLk3RE
RIBFk7U4n0nvTV+Fg3fOSBYzBz/SyrIgMsH5MhpxH3ibqVl4DaxIPcRG7a980V0VfCciTG6386EF
uYmAekwPOIOAzHGeXHYl5YbkHLI33/P/FpLrMUfaPk0q2B58O9XoA7Yf7mXS3Vy3wCRQT2db6F3X
TZQr4/Vzo23SKrraSpgddt+Q2rSZdxpzFF1IeF+zaQFjdYwuY43nTf5/ChlsFqzKEc9lnT77w4DW
76KwOZpESJfPtFZCR/1/AbVz8zLY5rsecOg5I+tW37jFGa3uwUjVj2i5FMcK8U6YANtjNLZMWrtG
UNVTD8RJU4Bbay8iqKUmPS4egejOYjBsPLvhihW9m3Fx85zoVOf2N14GjBQdAWHHVOo06LrdEyXd
mNJHM4eeek0oKKc/ugWqBCmR9HHeentVUJuJ4l5uC1Bh99G0g6tDeAABDBfWvsyaBYgR5bu+4HpB
COfZZtlrXPHqtOYXgxOCJKlVbW2bRYM56nOciYAUp8WQfoSXipHp0Jbw5mcwDBLtrSThXsttJKiu
hfa/1VH1GtfeLSvrO1lIl/cPn+iUtCcn954afoPerFhDp4PHq5JSDtH5eI9oIgomGBtKbO1RbAaZ
IRqax2Vy2Dpij+PgQZK8VsN4g173CEx4cbSWxBOIieSUliuix4kFhJQSohJnLp4KWxFCwk5IPgIe
EsY4Ks+Lt44td1MiLHiGvzOluzFi/cxp5QdR8BthkTe/WGJyGYL3NMp3kxDt2gMgDbQfHGTdBbvc
iL+VWSzFESXDafWF6f8cAWIhbOk9DImzrcjk5i3aRtTaZxs7ex4mFyfNCPmNb4Eujy43YiKs1IOY
zBJq2nVsXoje9H9mq8oZW8hvqcv30BYP3jB/5PwFuWOlW3pWqZ4LwPlyWotG+eCgG46MnZrUuUMR
21ehA+bawJ00XXCqMZvH/Fm2MLZ9oWvi55xHoY2UvHpVFnDsd4TLxGc8MyRbx1n3wu9zzufsqc+a
N3pcT349UXzDWiyt/AeKNzuxd7Jrda76+g5NBJBtkB8TJi6PvoNbpp6kyxEd7p3g9zabSqL8My4k
mJXzHqR7LOaH2ivOUzdzhW0qRGokTwRCZ8ee/WFjrExz422egY+O49IYVcTjWc7ph2jDdmv30XMU
xMfGGx9Dz3ns7OkcdiSwDIkSWmoqEEeDqgtpYjgJhmvhpseq6ykTHai9HkuybqYQCr62xC20uAQn
MEsErQ0KHHEjLV96sckcHR2TxLvYTrer4uKxCciji978G87jQVbupy2ZRlct93gMD8/xmLwLKnNr
wQCtGtoXd5DIoLnzNZjm0aAa3R79f1bZXY3W/xnMfJ+69WUqW6pfmOYzILhrcFFrB8zbQ1AFJsex
+uYy7ufBpREoTyMixMo8jo2/E0UtdmU/MSXPx+wy4Ifutfesku4ya26hU5k/LPxM5VbHucwPXhpD
mbWTzYIuNRLx7BmUWVi9R7k467cKXcRfTNK4/15E3v6QJ6rWkeX9lBIjQwlUBHDPzgvdW0WzlvRR
nyLbg90T/jjZ8K8U3DoaObzmHLlkbvp7GDPJNpPcg+Mk/lv5A0t8/+RV1LKkOBg7SEQ4roND2zuX
IuK0XDgLhlB9DWVE8pjhUtk/Iu39rezQWKe6+ipG7JYWPULKU+lrPVTc0JgQUovJJ+UqNLVKbIfc
T2GnIKq7/aJ7BuV77HhH12X4FDjqgKU8XCaUTwMfohb9wbG7Uy1DY0PVEtYRG9BkVX+QDXvtSaWA
+qsg2pnzQUBaWFKTG22SKVxLABdFy7Yp2+S9yJyHrIltEAkVVCGjOLt83AQhz17tkUmbgm85t3u7
guikJi6qEaDN2qofXQ6reHJSrOQNi5mS72UcqOdYVH+70H3wh/azrZybyFGccgBNu7Kb/v9gXIWz
pJ3ij7nVPy25JsPvj4PsPyk7PFrNdGUj2LCc7FM+wTbPADTgc7+WUJMcgM8fduHf8yEjj5h3gMHE
TxjTNRcM5zJmxJTrm5NDSa3c6+w6fy0Dxm4Yt2dvqYnNy7/Y/0k5VeWhyzlC0+h1tiyf6VlZvymb
TmyKnnaC4MhY+D+emAEoafdTmojWMJF2Q0lxBzDSu738EYnTckr/NYR3yMMCL9RDNGyzenib5eL8
r8cTftK1Nfavid8eZ0zpUV7iJxnXdULFCZYOTkA5S2nvz8NWTMkzSEN7VaO0opkilUa4y33pLyXg
wXqqQTCZvNw9cnlVPo5D97T8AWBbL3i5qCHAcck4clOwuIaB3naJd4j67nmW6uTLaMtMJtxELeTS
JLI4Q8V0+GG7YmijjXc7nUC9QpjGMuBEy8CTXAW+ub3CueUUDTQmFwM4AUs0s169sFeASXSUj18r
xmmNrdC2do5XlM5WB4aZUog3VeHWcCcY/YlFbZqbWfFekYQy3mlMSNw/WJDyHKNumqfgaOBmG86W
xTMuX6zWb8MbUUHurX0Y+QXlcVmiKqQgUya3zjcX3QAfehydQTou114qbNXfFOuMzecZJq4BQ27w
quemjJ384mNhwSWp4lmbvGD0vZHMryu6xxip+8S5nbSRERub4zPh6NN23JDdQcZi4dcpHppZpBuT
1riMbLgqq4dwELLc1A0X2Y1h5PhPtE9OdxP2Y9KddOyZ8ZcWVeYvWA6XwUGqplY+hRkf4t9OeVCU
SXcsseUwLAwq49NKLeYhWSDabLJsSNqrmgL8q07MfY3Ru5P4lzAY9SusXcf5cSIrdb9cM6qmswjd
kOx+1Rc+LUAKxh81a/ZiZdRNOq4trJrYeYdRpKBN0oEUzcD88oVqL5e9w+oxMKlB+v4JAL5vUIzn
mcEhEaq3UPDrXE0TcNqO3y6JzRHzAPzw8VBYJU801/GgeQxDbYd/gqKG9oUa1GGorRhS13TpYn3D
z8MkkieEqpgM+aGuWJmKtCCbWhi9Zj8FvZOuYFTQyp4WBlyqre8hDP4ro0KOG8+zHWvXq4oTtiTy
6Dy3BJYLxO1GEvarMzCn+8mKA/qMS1UgUmJxSH96ZeR4GqToMCAClfC1vKapwUfkZZFpoCLDFoNB
1rgB0mfWtq++2bjDta6MUV6YkMY82r1OrXntBvyWCxq3NcI/jWp4Mr6mgOGpXmtNc/1PzAFkNfAm
RrXydbJt47aBTRPwXfQVKYvGYAlJs2zp2s1Tg+zz5IJYuFcZKbKfCgo942Q1WYsXSrrmbBGe81TB
jjDih2nTBSaYm/9EGGLjWKt0edj2fgCoDC4SY0rSCGMzKtAVhstfGYNfr+kUWE8GEiNjt3zwjB9h
95Z7qTGBVMMzvEt/qpbJsk1I1hEUu7/OXeEKQhGTb/Yffcf6/t42jkcwqkkNSlYbxQdE1G00B0Ns
MsuhhmetG852BFhEOZv8qgm5eIOnpqzEizdZbfM0B72sRyyF3thcycIa6tUsgdwceIdHYMgKIk2I
Y5KJ4+hucpuPGhxXbnGA5wgV+bO/sod6xqVJRqtggQ5KoCgDXTC6kp8xQeSZkHU0hDcS4kX91ub/
kXQeu5EjWRT9IgL0QW6VhmmllJdqQ0gqFW3QBf3Xz4mexaAHjS6jTDLimXvPrS00B73VLe2TSEI7
+HL7oeupJAmDQ+azmlau6W6pWas/ecfY4XteB0XUgs3NOe09uxrshdUy8rOfBEtb8Galjcw/KOit
6YZ0vY3jE4U6ntIkFYrl2NTbpcEvmRGwqrvBi5MQWlzvst+cs6Krwr3IQnN8XjzHpnXmtFrcbhcH
sZzRaTAvT4l8QJ1RMPjNSBo/DhPk0oGWpcU6zwSZXz4ATzRVAVetS+KaPf9chePrEM9u/1hUzM4c
qi1yEEny62fbDXHW1C5Ji5kx4l27y9NVMm/vR8ZiBamPZmGTuebYQEW2KDdS7cTkrEkgDHvo/8Zt
iWAZzFlbpBI7oGLD+4bU0ZkeJ3vxNFcZMV3AxNwyHGbD0LUq4yOYrSGOYlLs9Tc+Vc5cnHKDn4X0
k6YeIVVxhGgmDYgtZXi3XoRJgx4OdS2kOlsp9Z6a4Nxw7oLFFD8y8c0Jo0LiOeRnJWausj09HSc/
6bjVBNTFbJeY8UUowXkgChmtbiKGJncyyziq0sImsguGFkY5JD2mRgfmFalSepvdtwwb80Agt/YW
DLF96rrqpy+muLr15ihQlNmmOyOhlR6u6XDDodNXL03uLdUTcVfF0h5r1bQMnxdNmVpcUzGGScKq
eqiY4AAWnNtB+OceEy0m3yCwAkxPceiyXL2zlL/6HWELgdvD9axNqJHo93IGIYY7wD/dd26R6r7U
ynQuNT1ig8/B6Ww/llipQVoSJsMifrF2rsWwXXAe5KDigRyOfcQKj92774xxzD7YYFKsJ9H5LB7x
W5lQVeYyTUgTbPtiGSNFe8r1uJq123t38MIdatyWa0VvHnOBm/zO6mzDA3nZpCqQ2z6xTBOlV7vA
dzk0RON6y75YYuE195NISprrUXpe0mzmwVyadtuibJiWyMimcPidsTQI5vXYy/Ll2ZxnlDhnZ/SB
Ud+MtO7K9hw7Iqm7vSoZAF2LzsSeEymSqbx/sMVMzzqjIZsyQNOB4bny2lpe4BEMMwMs2ve2zAJr
t1p+VTGeTyHO6GRcOymT9ta28QIHfB9iL6tGdGs+PH8UktPATI7iYO35O1MCNvRSQ+DAFIJwmpvf
BkBjcY8xfQ6eZqNB6Qo+hxKCzYkxDbETWZ6b0lHbyGvH7HEkLYd3btX20dHCPirHJHZQ1+VCGcUQ
2ZztCUPAMA8o3iFcIa29Y+Wd5hgIEC4v9Xa0VZf+S90pSRmAqKxhnCUTTFeM0apW2mKDgTUxBiYw
Y6bYwHW1w1KoUzNgvh3bzyK5qaGsUHrWttlM5dZvjbry0DuWPOKFQfoKZPtxIn0VFYWEbRtSELiR
rAn1yYgQbc3mHuhUlu3gliuaBLJmgYbnoeXMX3OfdsN3AUdUp6X41F/wALK1B5EvljRXH1LUyfqL
GyrWuUsqnY0gQhjAWh1oFCbJhlU0/sh/ph2o6iimBavy1vGhftScYFVjvM91RYIM05KyhkEfNtiu
QgNstbUvFT7s05isXof5woDrvLZJ4v1YISE5OzAOAcAul7yQ2Q8SKA48302V3TLTk+Y7boUFEyQb
+9V+Su3KWcRRxTnEDIxq1tARLTxjvJ4jA79iE3VDXxMvT8HXcxR7Yy3qB2SVafyHgwSED0GKpQq/
HfaDmIbEkv12vTH2GDx5xb317LP96IK/2BBiVmIQWcmaQWlcxjCuShE26VvWDAMwpcr3g4ksRT8x
J/QYhpurFLvuojCutUPZZY9tnGbrd++3brBGmI4sV2DysnCTb2Esp6wp7Lhx3Ad06lk57qjgaiSp
IM1tYmfTdBqYEChAjcSDNzFWhsFTCKM7hlz9wUzYfhnHeJY1co50bPv4X4ZgQNh3I4ch8DcmZE7K
TDyIp33TDr2THZOu8cR4oB5wDHPjQi7vr1XGFmXbtzCQyiPmWCVuNjTe8bM1W0GebZEl05thwqQj
SdiexlTuHCUEivmwHYPXuAJi+ifP3IQbCfdcQvxvIwVoIcbidc3FDbZnCH7CyUoKhIYhI1VqL2io
7IxxB3GSkY7auoyXZfyfFcivcyEfPGyW9XveWb3lMr/Qc99NtliC0DVBeZGCx1qLwaD0wBWShBv+
wfIZSeEScECgGDOICQsn1oT0NoNpzs8zvFBO/yau4vyZoKdZNCytl0EhwrW8VtS7Wnhy/Eu5lWQf
0sqr9XvAKoSgrxYhzxmTtsRRFxDeaewQ25kbwoTdFqCLOi5lTEBnHpCpyeKYQRfJwzbhYMunga/Q
9oFJsixn/L/mXiLBlcL9QY7sVXK4WXRzAgGdmbr2FyWrLf/FHZArmOS86DOS6sSMsa8NGBlZTLKY
7RFsTXwnhRNRcLrjbz6iCRoZavNJfa5Oq/YOolHQ58Q8Wp8eO4uOnqwNQ7YoM451982wBB3fxoq9
AgF1CjIF5s+AxTDg9AqLBqtqCZcBEuxQNzK+57tuy3JDwnfMssqfF1n95kwbgU9QSjAjGm3TQfq7
ZrPdMFRZQoveckaWyVux8FmimcQRHGTk/Hb2Kk+LXIP+FDhAuW4unBN8SIlEBHSfGgtYmclZTSzp
OV360tPd1Y3XHi2U9fAfXZviDN+rYY/2afDbRnvUZ5fBODgYWUHaSftKai+Rv2CTsMuex2bLJzH5
X9wvCaHC5iLd4VquvovdKK4K/S3nbrxkIwCnHDoaqgW6EQVergSDl8VJ8+srI8ZeO1g6dc+VVZ2w
IcMjhx8pCxZtQcyysG7vmkxVpUVBRhnjn2fQOm1+tgueSMTrDptQ/NcV6qnvJID9QxaSm/rtNx/v
NOJlYIZanNIkWUHauPgq4SKwOe/jgafUpjPY89PwGvDKE4Lr7/irmcV92RaNExzqEYfpa4DtHANn
2weW82cpfJOaTIncguA553bK3KWaONytBtvsJlfx8pDA1EkV6LQOQTfhjCiVSL5PiYQLgpDBx0F2
oM/buwAlhM4zt0Emv040mit9OyS7sIY5tSSGR6oDoWaMXxSC4eVS1WRzwYhQMaJI1N9V1T8CCgnI
ibCY8/OEMydNwrPr53kaLcoNlt8mEJr2wJuWh4cia/IA9XEy50V98mPTN6++6oA8bZgtTjmQMTa7
Mr6TSo7GXyzXJgdgneYu4Tl0KzXolZiICBzbeY5G+W6s08lBZu3wx2NygL54D/qcEtBP6VFveTLG
1WPKoGr+whmvW5t48k2iEkVWrwulPYmjwTeBEmP/yP6jaYlblYsst0mXoU2844so8pldVVmFf0db
DlilWKrYEm7xyJjn1nCVOEJPV4bkt5nazP2YR9ATC9b0cVo+0Z3GwWvhrb1AkdCYvvT52JPWfyDx
dxafS5WpBYgLVX7nfnJixnAG6Mkcf2D4JBMVAnAMWYp4zgia9k4Q2Dj/FH5Be3olkGdtkPMuIpx+
OXsISYMimCc/5RRnFFSBFxeieSbsIXX/jrHbliRoGCMNeZAEpvkQKhGMBmTIICGvvTLdpjOZ6iPB
h39UeKPWpIB+0fZtsP+MeVZUQYIiagBR0JvOqig2DMXliVKMJOw74ZVmzkDP82eZbnprkdzZqTBb
hGqlmUztc07PWvBx7tmPkQMShEShx4iLE4eB92tnD9kEPN0Dkv9huCz4J8zgZd8mUW1YZf3gxnne
PHZdubRRaqYKGks9wqOiQnNrUNgLu/+rbDqFlWRG/oybr8Cb2P60XLb5PXbsxqQKrFtrubm2n7M8
YKqnOtI2SdtAIVOiWiHs1W7c5JHNie/9M5J+yAQ5TgF9FfquapraXW25/txskx4HCIMtZUiywllX
s+7emg03BQ7IqUTMLYfSTM99ktopBt4UtyaZf9OLX9DRbtBQFlUEWZH8lXUVQ7iZs5o6k4lTk12c
UDjO0atS/KkEChnDJicdg+KAMQqE/5lRDT6AMvtbdlApG8IZHOKUq/Jq2dI5LayFrxjh4WH7BfW4
U/jlhWrQv7UZ3n0r7lL9tXo1086+86/C7cFSr4J42Ttn7qrbIGGwNgktAl4ZXHltUOIgweUG8KJ3
y3mfWTNZgq23PLhu5eiBIMNB5UJtMf1YHZW+17cpg46HtklJqBD2zNfQn/oYHwEd07ot6poI3Mbt
HVKUOVSOSWmX/1IvS/dOCCu2i/v+3p9i3jbagPZHMbOPRhr7r1Kx1IYlK1gR2VjQy53ZBuF9+Z+F
q5L+4+hb80m20v9WE31vnbBVoD1Jt0Bt0JcPmXnpAIZeA6vuvmyMBUx+ynGMeRls3HzsgpkZT0wt
wrQGhNpl6nNiuvWyMs3bgQ0qjzSlLUT3Ie+3SAvLRxfxGkxN/DuRzMvXulvivefN/dEBcw1rSaJi
ZdH+kCoaTyKB0gNyILa+JvY2crLNi8vhwkCrdPYU1vMuy9f+2uQKw+0SsNdKW/UG1Mq5uS3qnXi0
8g0CKpxJo9GQQOt2MKtgveiZ8K+xShkt6zgjEpXEJIg5MZ74ZS7zAh2CUFzTAtGB6X5kEtWKmOAF
obI7qhAMJu7wgDAJe8wvbV/j6w5ZNHFwEOm66kTOBKkTiH1Wx9g/nf8clwNVaO3ZWxCqO7cW9JY1
trNP1MTndE2xU4n5T+oFT2NHq5G69LGggkV2zhx5iMEhsljFaVe/1IAPtNx6NLsrpuHPuiTIqwyq
o96HDm1JkLAHjxDS20wJHhPfmcXFIWZsOOSgR/BgAK3g62VNUlTNgyACerB8esmgp6FfLlnCgtIY
4Yl3JCECCYiXx8zDEQaKNUj5GRoVueOqSz5GR/EK9M/y/1rtip+P5TCgwcH1scAZWzksVxeLypqR
U8wdjKQ3okV5MhdYD11oRN7iAvaZtnnc/usqzIExqRtEfuCuK9YXNwsjndxu5wSFuSTieUxs+nRC
JEwnkhaXPrV3fdEcONWfLfYr8ECIUerZbk87Ydg78th01PV0tcz6VnTztuAlWczfbP1KJQIzsB/k
S29Tq9rZbfFasf9CxbyQdWzDtXQOXlhFMd8sA7p9bf9NYvSYlrm1a7buJejIBi3j+sl5vJVZdy8G
lBEtUO+axBRt8DKt4EBTStsrhgUHOz665n3SJTBB7JheEADM3c018S0hxduKvjwsIOmBP2lInO08
Q5Ei/nDN3w3Cg2nANly+EckGUWexsm+1OKj5ru0/U+rt8i44FmQ0mTYxUPNq8lKG899RCLnplXfl
Ybxm/kQgqn2xTKKH1jXiHLw4c3i2DeteazSTkpsEOsxZ9PhnbJLP+wCfVLX672TefnaKZGWwEvGC
c995r5fs4M591MONlkMeoXal0vBeHDD89WS/WUn1yvkLSrgleGX5wOh9jENzNzoC5SOPMiMxVGbI
mw0YULAGJrhXVjJtVmZfg2t/1EPxIsPgRf+HWp4bSAHNx8EIX2zT2T0wUWby80X8xraRX2RzHgzg
xxLKSMJuER0/6ONs5zvmXRMiWBDD01p85YZ9gksZNXL+y0DxAMHvcahf18Dc9XI6p1V2jFk5E64d
B97Wj5fzzDZq9p2PUKs1rUrcjQmBVqFPhT8ajO67T3MJr1hbz5nV/HTNhMjP0+EWF7/hh/H5j+fU
JtkuZTO1HqqVlE5ypktTkvMD427iO7Omvz7K/4bYoVJSPKJadQqs1D35Fh6JnxikcbZnB+lJRI/z
V72UHHjjpmvnCMXXLcNz6gBl4GlsyOKxuo9Rf+ocQCDiQOfXzAssVsJFfOozohCL/K1CduCp+YEh
35NpevehDHaqNXbeQiQ3AkZmLps+byK99HcAdZj+8ICM7ItwGJL7RNTwrs3I+1KmamXFiSbFJeOl
0ggGWOXoWcNrwJTYdb41GMh1wi3a523Y5Wwvu/sE823m1JD5kThWf81p3YeF92hBg/ezANlrvx35
1PL6m1j3czLgr2DTwGTv4nflpoMl1IrllORZlJJooaWaUBmvzCHvBt+IHA/kXQ3HHO1akwWRPjBm
ju+2+OcohaPY5VBBm86zwmCCjURbvHR2e/XI0DFM78Aga6uP5pZEbeabSz88LHBTnczfm6MFMLra
8qae6rb+7/nKYISwzfrQP/uAHE4DTQBQki3N2cjpYMf+pquzFwtUuTlzTmIutLTzlbdUf+b53F6o
xeG5hkeReU/03UeHY4F+AYnkcq0sXxMZt+js6ZWsHbKWLX6fI3PeQ5cYf6Yk3OYNZiXOPvDmL7GX
Yz0xNwN5vJbdnCy6pZCFE0ir4RvV4DnIrPcVuyh/SU1q4ste6MvrI+flriQ/CGveic97L4yCQF5Q
6oEXscdDXi/Auc3sHVixSnojvipwwU/+7KAzsA6JSEDb4mng9+s55MjsO3umDeiQsFF2h/o7WUBG
6K+3ZQFra4Rxzm7C/WGre/SD7xULS4vVpWHkz+/w4mfjozukz60ZXKoExj0recqHuzGYWC3H0Wpw
2sxsXYGw4Dw6mlO41f8/GPOTyUGi/GaP+1wxtZhTZ1O4tP+oKYIZDhHeNYQjaBOqjWO8wSe4F20Q
6TNNn1lFE0C6QsnKFU4xwJ8evgsx7Tq6jSJYNQHmU8b9tkQuWPJ+2gPYSY4PfVsZ9beuH4oe+tZU
dafEcg4tXkv9WTsOKMcccuFk10+W6DCg5GZkMdu8G1yc0C2XWtIilrGzBrXm5L3IkkXN4F9HtezF
CjG6zQc8tZa7HbOY229p0kPbD685P0xQLjtP8m0ZxlNAhvrqyMgN7asEj+0Bt7fFPUOibUVtkUHD
9gJ0rmh3B/AaRi4ji1BgXXdImW0YXwLytKNpqc6V8jb6hVuMBXtjyowuTxMaksUXTNjDe7dxIq0g
qAp1DaYYdxW+b27leVyO01if0GG+GfZ3TN2sOosLFWtSzSAHu6A/LicNI6gn/L5tyaKT09rhoelm
SSY7Uir+bCpkDmGEoVMZfnkEINyNfLHkw1xZ+bCaufoUrGE67hvfPevbpc8Gvd7H78SYv0eXjh6w
MvzHZXHRI2VHd3E/6i55LPGTrnQT2ShPq6BGwShwNpG65x1ic/1HJ3HywbLzYKHMZByVf5ZmGOlb
ZcYsYOfq0tf6JG93XvrHKPOrzUuuadxMTbfab6R/Nv3ck5UXBfkzG569z8NZecOL/oTZtVwdd32g
3o9UZfzJezJsJYx8FdRPaRI+adOwfnRZId0pchCskFw+0ez1aVpzwsOmvhdAM/RPlq5BtmlLFlCt
dSwJ3HCL+Q/yIF6XnkuNWcwEMEuCNrU4kirzDRPZA6m/+0JhbETDbkJ5NCqIz87y3PcLjqHq2jYQ
EuPC2hfYVcwBiwEWO9Ycw64E7uMocsSJSNO+u9lDKEoV6YHPmcS4U0iwRBke62B8BOqznxKiOAJ4
nY23bVEh6oo2dv2DmdKTY16y1nar/UNeioPRbC5rTkhyXZ4WPn7DZyJMuTAxiUMQQRoxRicyCYIs
DeG99ZdgYlCsv5e0H+kO+dT1b2ehrFlGzL1eGp5kMz6rgGgOyijDA1QZ198NhW6nxGOWZc/6dNCX
pueEt45PrUH0wRTmpkZn20/jKaTiGFl7MANEwBGciF6mgCpegWsfiUyGpr5uvcHZz3YM0g8GFCEG
82yfpeaaIKFn/b9f8MV7NHRIVDn6ul3G993E5Ylv4ZZrqL79V1/BoCAO2oFIHOZ/tfbSVpd2hKPA
icsm666cYS7qchvTW8y1vsr+0+V66obsOkjkSTxSUAZhS2pSRBEJOYC6z4+5LM4G8vuWis1zvslj
h+jp33eImPKyvjbV59DHmCoEfS8JO8Si72W6frZBvF84N0OpdiajHF3u6HOzyTV2GxgB1zp5cxAy
0LmPwf1YUCaHzqZdlyhMjeeuyK/+mhFIRJJWJ3IgeQR8Y4EqOZfi2TkvXGEzvkBtpBBJfiLR6eQE
0ymb9CAnYX/J+BfVwX2p6zuiCXX544b9WX/J2rCYFXMEIW2TMMvVB2Up28cumz7iNdyh1D9x5ZA9
aX+NEAyGYLyvY+eo7+W+LN8RB2jqA1uSZ12XQP341zFDHSYKzUVBd6xeTep+13grAz6TFOK658IC
Ht/0QdaAcBl7dg/8jmCq9Bfs9+FFnyysSk+MZn5NtGxoD/b6LsUuRNwJSdZ0OEg0LzIdv0bfniIB
BmUoy09DE2N4StmtHnWLEch6Pxc9MmOBWBDYsVPNbG+RxdBwEne/7wqMKgCdiHYkEAUmW52AvWtY
hoADok8P4urU1PhfTefaUxKwToTNnf11R4sKSjGJXCPOgoQiEm7TXgzOqRu0Oh6pN/i8R334DzXp
qvxTt5ZDsp5rtJQQgP97XTLCnkGmnvVrzXb4yE4TzZCNMbFzn2Ou965fCNMJd7piX4AjWZwy+n1n
KnWzcAHfqZBbzZGYf2K1T9p+P+KAZHa5HVRwGYNrRzelfZJJx0ibfDW/RVJfFN8BlE1X1JEF7dMS
JEjM96XvPc+rf2x5f6VJeMgq98Ho7FLf2+uGz13mjU2XJvvi3LFFCujtWBke5xEjEqY9t0L0XFbM
n5N9mLUPBnACfaP1wIsHfmAh73UZmPOc5ij2fCrGcqBrJax1y7W8aTjyrSL7xzJzry9e/bSIHJIh
32qPrlE/o5l682S/kx4tZirglDtb/fvZ9BE+XVLb4s7kHUWJfinm+IpYm/e7OoRiZEjmHnzsgyzg
LoJMpLB8aaE+6UeBRce7Pi4K3n5hPtZ62Bb3e8jruvoZu3FvWBYuZ6JXEHsRMtMH14ZklrpVP0ST
UtR4UQbEJh3WM29MpJiHtgi7RczohOODmmBfpfO9hh9UlFylUR5Mz0NT7uz0f0f47jZBz2/6qAfl
g34l+EPM3j7ZsqUUB47Ay4V3+qFIDejk+cZn6VxhjdVBsSBWSAyrDR4cn7tsfaX+tsrpBgmZFq/a
Ok3OHjHd+gS/MTsjVliDZDSPKtVCDncWr/pck1l44FnmQQhi64+qppvsvauXo3ipr7rM1dcoi1Hs
uOAr9SdNdbjChMP0xADmXBcLP4VweCbj5Rs7yylI8TBJPkseDv3jco8fvSm4Z1QHMNMm4FB/0+Xv
xOCltDixu6e6mnbGal3M8NGqsoiKkMeP0CEwjv8VKWr2yan9cSj5je5en51D7z+tVr7TVb/Bkdjw
BDbd9NbRRRAUdiB1M0rt8IWwF/7WNu8mVyEfsj6XbRoPAix0U+Or5VM3mYZcnvVvpV86XRnFlCwV
szVdTlEBFhmQs1bYLCTUPU3Kvssnlqsxi40yOUlGPl0gH1iXYpoSW7P4Qvh+4mLKaHoN4Z4ReFx1
exTaxOz6cuto2CtC4nW1fl26eBTGP66hNnwqYVkd9PFqrd2VvB2OxrA7ckGfMu5aqPcsYbsoIBtI
KvPDxRIdcgqG4FpSdsx3HuM0D+BUU4Xsj1b7xw/XpxwdjuhYfNTX1DZuKXzEzGufJJcty6Gj/h5Y
h/4pYo9knfQ02/mngKFRIhFkgRzFVInaGc5T5185hXZLIj/0zIHmObXCs5nHF30g6CPYFB6zx+bm
xTmZKBx5ra464nXPJKGEL6gHDCwjIpwuB9BOxzxZPhxC2lgZPbAOfdINWFPSs/K9UCTsbbtlMFU8
uGGFvCmgV5jvJrm89zZ6cEYas1wfUjl+k9Qb9RMivVTIsxvW1GHeqXKMc8t9G7btNl2zd11NIVgB
vdPL/7pjdLG6c/exK9zV2RgNtXwkDviJf+/zeTGNDsfxMvF3Gvjz0O48OWG7D5iI8EyAFjwUJVRD
7AGA8oAprPFPrq3gvKCqoyil4O5kUbA/9uSjYD/SepZ5Sb3wgNSGRVd6NbPkOvTVN/Oog9/+f0wR
c0hq85aeCao1+PXpKBqzp4ouHyjUf+05PlkBC/GMEj9U6tY0rQXXXJyKbr1Je7S2+rytg+HHSrIr
ypSTA6cgDsWzXw8nFaNXAp8a5cwgmC1uHWk86NGiLgDLUR7Y2oDSmBmrxTH8Z7tN7gnh/gliVvdI
cDlU1VubssvpFWtJc3Ye9KTGUt5Wl1OYYElEcbgK5WG1anR3GIGd0MFM0IIjz88xs8w7Rui7hcNj
qW3ixYo/LIBOQTA8sVq6C0znsQ0NbnX1X8E2QBfuRPKmz0Lb7N7DGl82k6eJJjCFP6MLkNTxHoa4
+avb8In7klXNze6Heyh3JK3xnsuy3hHUskUfelIFS//AqBxWSf27Lo+d0n5AsHjh8LjOU/63MtIH
iBgX/riISdEny8utzwgBqNBfQffl2tOfyksJvTXdf0uuHgPe48qx+wPmT7IKiYzF33LpTfleTfg0
PXFoi+XBaxduE1K3Q4/nMC7/+9AQ552txjuG5JSa2dkT4lHl/tkoxlfEmFc2sl8TqNz/eu4Jwxgh
ZFwXuhj476KG40mc/M3smzMApWVPwtMrJME3H73gZrDXJ6aM28JwsL4VZ6sjEpPJvE0P3SMt1OMP
x0lJ4CwPIw2tRrcWlNxDD9Td0EMobqo0n36snrw4Pc/j/AdzUITM8hoP5fhinsMEZ41ADnPneB7O
2/gpa/Cz9tQ/eYvI1QBeK729ZSU71SBZCfg1SHBvSi0vBJjx1FCoirnOH40Q/w3Ei2s3aFyJ5/5k
hntQQ4xvMjTusAxe6qq6xHP+MY0Qi3p2Cm7Ab1unZDs5Z0r8Ixaf/w4TH5u8fgn9NnvVHVU52U8J
T4tsyaNgT33rh+kFmK+PuF/d65kS9ilmBLSmujdCyspexXwCB8fbIlfm61wBng+hL+Bebobqlwbi
2+iISKqrP+OSHyDjQc1tWV6GAPWwop8n37l0HGaDrcRdg+0TiGYTJf34a/jqNQv7S+w79x6joCkI
9ws9nSidR5x0EfrPnX5yagGk2VXi6piL2E219bf2i8c867Z9KG2STtcHhzHilCZs5tq97m0gsX9m
3kj8N42r6xZf1TxsBaPOaQzpCd1T6jSIHyUQEwuuNdWIi9rQ0qHjlo3jESoIjCriyZfsffZtixzt
6r3NkQohQPhGu3VWiq83KHLygUb5EZTGGU/N25SQ9OUbkJk8NUU6SAECkfMUoxGyuux1Rst3l0xM
SUgRwYUz9PmmTfFCylrF9Ioh0cBW/ruG5XtZTZ/S8/VMA6isYrsM/DijO3J/A5fQPmMmOCer/1Ye
unYUDa8+mSgoYPAkoe+4y5AM4HDDFlGpi1pYtqFvA73Y1p+Lr5BKy7fa7xASTSwxK9NGKtqSw7am
JbGYAdt5fcYLP3z1vS4/tNmKWRp1ECsP39Sdsxf+igZnSBpgrFHLl0NPhTjZY7th7sS47u3FfRKW
+tDzMF0Uu4hoqejHiwvi1ajGLXK300JCmQiLaOYyY+XMsIh2WI+Y57biaOOxEERKW+4RojWc557f
VSC2KW2AaFXyDqs3Sjxz2Wae/OiG8s0fScclnQAbPMIVv4OMwvlJOEXE/z7yNIy6DnBlwZVosFNI
gH0FWFqwwLBLL9AesgwOFFBvBkT0YfzdSeCUL7XlRIsIXsKRyXOIx9WScFWE/ejAJUeTeSAjh8ml
5GNX9C1Viq2thAQoCJkr1x5P1HBCIxJv7apF8Fb0tAxpRJQ5OUEk3LDhly+IZyKLq4JhAn9uug1Y
vg0VZVSdXxbR3GzydnoCBIrRg4aEu3llwE4PUzus9mLuYru86Os+m6YHokjEHQr048gvCB2n2hk1
enLGxRLr2F7fq0kMwyjvw2mvyyw9EcNLcUS/cEkMI5prJopzKEG7pscpGHkrioNZzgeH0lr/iTx9
RFt5xU1RTtfGgpUvPA3MOOKk+ikd/5q488H1xjd3cL5mCUk/lAiEKUGGMLkmOJm1nzW9S1a82tKk
x/YFJ7xeOoHxIgn8IEkuiyekbprDNGJv2SiPbas2qvP0vJMcc1vyMd3WfhPpX2hJ+zMHl3WszOAU
Qp5gEp8/JFTccUDZGvhQCBhO5T6tDaNsshDbzdhomyGnEXSbdhMoq7tAMn4bunCIKkBluL3TM3EU
5R2ZRh+ZFUsuQDazCg8fswSA4e0+V0OFGCxvLtbSJQdElO0TjUEeySylShvS6+A0J2Vm/ziXfD1B
Vk9B5u/UaI2HtJTiZLnqrQf2DD3EOImSIDZbZPdVkv1ao/+8mgbYB7zdmqRI3M1nFTclxML2Mho2
+HclSFvkTb4yfdynor03VPqoESFdUH7C+T9k7fRUgswgFPChdeOv2qYjJpQKxXNsvhWB87KUBP8N
s6ANs0gB0e9hbtfAYtYD8ZiIcgTUIMz7m9mEcEo980KcOiEItLdmvz5OXnijkGAi7Lp/11Y7/Yfq
qcuGX5VO0bACI868wNmW4Trd9C65S5hne0wRBr4STPvd6H/xfX6WA7DZArAXDS8Z7cYXjfE+8BWp
iJT+e3eJb+2aXvKsfeRQOlqNug1suvT8VrAPSs2yiogMuDfslZWgXRIsnj9wpwKSnaHM9kwQLftx
6fsfnAqASpxfs00vKgej6GQOW16n3KLSQ3ETcNSkq30g8pzrg9UNyRrPjN2AKZKDVGA1ngMwlgwo
Dgbx04taTtg3Nrol00/KOC77OOkoX0istUoc6wuNwpKaz40BZsCj29NrEfQ91R2BRY+S1Tjuitcl
waDNZZ9P7BJlUbYHpcH1Q4U+z56SvRzTa2EXO9kNn1VV/vA3e+58yhAySO5tzwT1229V3/7Lc5KQ
mBxYc3GEd/1QjA6JUw11RmEh1Vsq4UStgSbZqI/mMj/h40evz4/qkdsbtyePf846raizI2wytKLj
YV4Zs/ESuxO4tnQxwIsWF1GllCf9TzOxzlVZamntDCICCG8s86o+uMWVee2c/lUOrCWQ638YHrXw
zJrc4s7GTRGNFU5Gtz9UIbKqZcDPgDDMebB8KwUknxwDipbJBpmmgpBI1OGY6xpD/9VSlTA/0/kI
MNoOMYlHmzYp9IAv/B9r57XcuJKl61fp2NeDHnhzYrovREr0lDelG4RUBt57PP35kFQVS+xS1cSO
uUEgM1cmKIpwa/3mBmPHCz9DlMPi7SIJMe+KEoRdupDrHgyM89TXr7m2Uoq0JjsuCALoGVUBLgeV
zEtsar0Ai4RX47xGpIIG33TP+nT6NXQItZptj52GHucrk79Zncl2UqxcQFsPwCMwmu/8tapH8LXl
p2AIv0iRTlIjUr62YQz0TDLwNSkG9SzIyTBLCXez6QyPVP9KU7WlmpOmUOyeTJwcYV6B7KtPolzR
bvLQfKn74pUC7FPQkgUHd3kZeJZ5Bn3X2LZKSoZxyixhMIjnTfGQlTBHFLvhYqCDJ6gRFzOL+nlU
Nf8MaNBawtIwVf1rnHhvSFK4EFsCAxEWqeAlPPw63UAxm0soh8Rk0fI8WdRDfGFURktNtbs3UTmZ
RUZYzFwTPWDFgroNGuhLqttPFU/SbpPsKHB+AjYH1d4s9jwCX5doHJJNkOpJkwhw2PQMO5bDs6eY
45Snvm550/RbHjYNs+vmbdPsa7W5VLMWRThYp7DS7viWV2pQ3PexRUanxaTMkckWk2CMZeVRrwAR
15QzHAsNUDCGFo9D6WNolbe8qS9MGLAtuW43cKkLSPFDqQY3vhSumsC5GahqDb50Xkm8/5WSzrUd
DVOqeqjE5LDAQt1Y6Xgoe1wh0kK+jWuwZm5rXceNsUPi9ip1yrUk+SuKqbsRm6UJ+rFHqfkB5hKC
P262c5HVxDvMnKnCJS04VxsyUYDvnsLKWIK73qephVZY9jJy/W9M+VNn2GT+5C030q+G2dwFVBXO
AggGrWoO1CvMvRsHiz6kzGwVKHBQLgtjBMOy6r4s9W/it2bHxXmtZhay4PJVr2lrp6W0AAq2nZlt
halh6EL8S5/DJlwnsbTNLAUYwgivo4kTMhB+do7OenrGq+1lgk0IyOf+TsE1/UzuvC9Fj7WrVscz
KGf8ybL0YEZpOI8H7SXAynlnkyhE+2HpQd3v0wy8CIT0RWk17UULvTvzQMyaqoq9Yppuqsz+lqYk
7pKolcn6yjC20MfMQLA4YXfX5Vq/aBTtIYnjL7mKpHNtWCk/bJvqV+mfwwMz+dYtsMa9jaR/2zxR
CthGlroahvCKhx7/ClhvAzu4+aS4/Ze6zy+USsb7OV1xWV1LHbJLwFUQVMt7blBphV9TZ4HYxJC0
f2hQyDjzE0V/za0+vkx9D/J0N3Jm2xLKhzYogCtsAuy1byBzOE5C72YUk4K0uwj7orjEpGssjAvc
GcqXLh+0byHaMZsyKOK7GGWJbQGfK5rrSNSBTHa5TFdKw7/UiKh6YEcTjncpXnPndeNhRoLS0Ocy
mNwk88AYPtlRlgOFAX9jYMCB0r2H/41tAAOzXPeW6343OUFIl1wQu09Y61DA5mx+0jU9Ww/F6N1J
FvIBaiEhse+ji4kKTkgptECeGqSukz3UWVmfKU0rPQ2VaSxwEPQWBp/kzHfMFf+MfeUkaJaaYE3A
6cMzRPOBWjZPePo4fPadjnq+ggbrI5nUheEEz3Lhfu3tHskmXskgUp/7cC4Vpdl4XKWhNz5kFBfC
rrpEcbTgah4O3D1LdDACyo/dsoaLi9rBhVlEl6kuy0vPrF6gsn8OSZFDSL3CCfiB3N+zLfXXPCYs
W0V6kRz1rkmg0+WVbWzUsU5uEgh5ez5dcNtW7Q0mXsgzxlgXxAiGOSa89Vxp7zlBkmXJEwP0AR5N
SRhhjeeq+Fg4ARKXZGIdns/PZB2tV1Qmrx0NLnmWa9qCHQp5kfNSY1M8j7vmEeQZgChz3Nt6+Snk
l1K30eNAtgz+24PawvVVk0Vhp4vYMJ9tm2uiOUlTkY5HyAiMZ0yhgYp1O4Li5oaAR6+pYhVAtdk2
hq0V8qapmfJ5n4f7XkUvK+/gD4WtfVkbWCPjGhT5vM4WRmKuU1XmDdtMUZQx060XlAVuqtaUv9MK
NFtJzXpIUQc4KAPv+aI0Dnd066qLC4wL9J3setDswKWgiKKcmZV8w+8EUn1knFsjL30oSZEBDXnv
sjRrEVCRcMNxXVbmbZCn21Yu5jZSXr7N5Ugu21ukFhdclVaxkd8lZvo89PWN46ufanhQ6JYoa7uq
duQqr7H3Xrl8V52NoEmbxP2VgfcTT9GpftaTM1/anTI3qHiRMzEWCI9QqyzhlciJtKud7CkFtVFD
IHBxBx4L4FO5wceBK19LNlZqhKOnP7MQ8tRibWtl7gMyt8s8CLimxMNlHJn3ludfNnxJZwhyjKjR
YEAGoRt4snQnN8ad6SN8ymvOvdHK9oUpFRhaMyF37rKiQTQmL6iSDxd2rVEYIsURxbu+ki8hci+U
zN5S0CT7b8vfQlNa9iDDAEnyEwZ5R/KXZ2LSkHljbJzYdSBL+OdQBS9tKfuaSvq4DY20mUc16RC7
XiE0sDCsFjE3WNnUQgo4eG75ZEn6kz50n52aYruSIpxdTrrvNSl6W56HqI5CrJ4c17I7OfWX6jAu
UQK6VgCCz7BDuhprVE0oOaVnIKB5OrSLHL1HA5phElwPOshF36vIvQ47qTDQ9ZTKL7EJnLFLlrEJ
iZDMGwgn2f2kl92CnO0Tl9JLX2oBrrl8cZJ6KyGUPeBul+GSiKD8ZtApwU9VZl0JZV4GwxW/G6oj
tUtZCORh2qHHoZFKRZ4xpt4BlMwkC5WqVBgxyA69+6Cn0hs05RYp8F1jj5Cta+iwVUYZJiifUXEa
Z2lvf1JV8zbH2vIM8sDVJO+TDzJc3OS8s2ERWDlJ3sHE/sNZkCm4DxJ0wAB0Yx0gUc+y+WKDCKXT
zH6GCY0nRl59QjBkE0XtXRoEIEv9jV2or3ZfPaWydcdP+LFNKGPprgVyVuLKMFiXhy9U5V+Qjumk
XXJXDp21hKxnzS0F3ddeL5/dKgUKEHYygL2cggpUSS6M0uNQahKeAcjt2C5inH/947///T+f+//n
fc2usnhACvkfaZNcZUFaV//6y/jrH9ixTb2rL//6S1Kh3/EuoBpT/+eXGzicBCn/VXudPCY42q+N
cueb+c6h+FrUysvfW11/v3qoF0rk8UC9RjD/i4+4L88nVCraPPv89w6gvT+AVGQDZKZSXfcFmmRj
sw5MxLeyePv75afP+atvR32/vCZ5UWjGobpug1Fbe72NOJXsjLO/t7ryfnXy9SYpiELl2+FdE0UK
cAJASf/e4vL7xUeHDGo35CoFtvBTbtY3TWZu/tbSuvN+6aDSEaKJMel0ICEt/UxLlxoE/vPfr26x
yi++c91+v7qkJOiFRyVK4DFyLC1ZDDmqznvTBK/sUm2F/vX7A33wz9WnD/DTT9+TXNkNy0hde1Vz
mXT6Liyzv/kNme+XRnSyUfvcV9d6zIN15UorKcZ06vefe1rkV1/QySlrImoVqqqtrLPEfc3V5twn
q0JOamnBk/nDMT76bk5O3EjiQuRoVrNG0zdGwBijV252v//8H1xy9JNzVtOQmlEhFU0S+F8xYNHm
4xCj8s51f/H7I0w/xF99Q+r7r7+VqemkTaasY9/eacq4yvVuq1kupYaMzJ2/nO4JkDVXvz/cR7/Y
k/OY2guZg8CYkoKI5Q/o15LkKKUCFH+CqZN/+/vDfPQ/OTmjSwWSrBxa+VqTM0Oeo5ybAvWMR2v+
t9bXTk5r3TKoTWVlvjaV6FucIvyHKeMfPrsyffW/+JdoJ2d1HzU2WR7Mr42w39hJDeatwiig26ZF
PCvUEOxbu+DOuo4l8M0u1Zok4jb79/6y0zO90MjnW9GwBid0iRg5Stp59Ye/7IN/vnZyqjtRnZm6
FgygjBEgKdN5WcMJi6PzAvc+4+rv/QEnp7zcksHQNG9YW5zv2HqUwUVtY4j9+9U/OCG1k5PdQjGt
UCupX1veECxqQwtmrTZqq8Gpmz/8tj46xOk5XxcW2cqmWzdcFKFwIzgyqPcQlaM//Is/OsDJKc9/
eCy4Nbe8+tQkZ/FcrVDktur977+iD8497eQUtzU3qmqlarGOA+HbOz2OfiMWM79f/aMPf3JmB62C
6ope8OFrydtZtZFdBINfLMqKx/e/dQj15OSO7LAuDK1q1mGO3mndKkuTAk+SR+vfr//BF6SenN+h
0ydlVyrN2jQGiI9tLKEXh7Ln71dXPjjL1JMzuES2DCuasV77CWVf92KCPYUJuOhunqXjOXxMkHEA
uqKL3ApnUj3O+D3A3UOhNwAIrM5lMJy//ywf/aUnJ7wN1xJ3GzNBg06+0WQkxfXsD4/LHy09/T5+
eiKRvMqOWq8s1tTB+nNeNrEz04Y/neYf3BXV6ag/rY4QtOG2JlTy2nXBbwcUNz0P4TUoh2gpgVjM
umdJw3FejWznD/+4j/6ik/Me57BRNaImX2P8ap1lBvq2dodO79/7V5yc9LZigQS2uKd76Wif6TWg
wyRNnNnvV//wR3dy0qeV3oYKuiJrBTPfbHixeTdqeN7iRXNl+9dqVV+6/i4bxnkRIOthrdDNmCfg
xisvX1aavtKpiv7+s3xwhVBPrhANwpdJ03JvDsdiF9nxqnWVm3zSz/39+uLZ/Rf3Z+Xk+mCrsqwN
oZGtJ3qrjMRp2gz1DPHC0r50BiPHIkU3EWAgAe9F+DcjJYC25xgjF7BCwwd17rSNyJvg8vZVRQYH
Qk7xzQTkRcrT8WIjdS8i29WoBQaNE97VI3ed1dCNfXWPEYFMZhPJrQQReIeiKkVZNXc4ypC2Dorn
xhj2C8jeerEAnm+AVO21VwSoAvMqy3NK5n2e5QvUDgMKRh0CxC0sFlm1MMZDbQ0P0drvp6xt7EGk
i3DPAGf9CC4wCABFdxg8evhEwKfzZqPcpPVzn6oh8N9x7HQXBrCPABmGy0PRviQF8hsYvKWgtMQ3
/9/v3sAr8Ub+OcuHMvD8+qT577sM6EHyP9OcHzHvZ/x78TXbvyRfq9Ogd3NY9+2485f65V2DEl1Q
D9fN13K4+YqkUv09RzBF/m8H//FVrHI35F//9dfnjK9kWs0LsvSvt6EpqTA9QP5IQUzLv41Nn/9f
f81e0pcvXBcPS32P//pS1aQjDPWfporGvyzL2Cbo6vRz7L6KIUXnNEzJSfv/+svW/qnosm1DGnR0
9kwuAFXWTEO68k8UTjRNNkxkTEzV+Ov7H3p1+LkfvvtfJ0cURXn/sqVbtq5oZGBM5HsdU+FDvb94
Th7JOVUw71GSgAkFxkVbBcG9WqYam58a30eo9Kv3NCKNbKE8hZXDW1gfqYCxfFhzTZxd1Ykxr1SY
5TAEa7wm9QikQdH70G5MxN0YFS2jcPzbTMl+joiq9hAhBkVYh9vUPDHV4LCGOEKGgxFcvNyUrA08
LHuDlSXO9zZgmLddH8mIQNPwvAVqVKJ70ltgKRFBHtDBWOLCY5+1odrEaPyBlgSFVS5r0W6lPayv
6jp2SCVrRqbNrUJGkiNtIDjnrrMYeFY9Rx8tfwy83JopnhFzsWYUMOENDEDlPA1LZIlb3761MgeS
g5/FK5ynrdu88BJkn6rkMNpZgYvjE1ATxkS8A0wFgwAfbKRe27d2wPFUMsazpLbiyyHMLzRewtYN
4mxrVMBB7B7aCjKI/7ErhkogM2uxNwQGokGifdjtplUcsYrYFatyRStmUTWgvN1JCRZ22PnBzNev
imkzRHK3z7GsC1uAomKDptBZXqAwGMdZBiMVBJ/h2f4qi4Ns52RDdVFrbnitREo2R7qvx08ch1SO
1Tx3ZXOX977z1YbJHdVlRQpS9xYUbi4D06uurUnquELwcytT0BMtyoXVdQo8XXR5P6I0ZOS2GhNP
un5MxHFA20LZqfeKBaJKropkm6l2uBt0xZlXXF+flCZCjEY1v5AnxtC1Tx6PoZSwwl0aw8D0C7d9
8rRgl1qx9aVUnZswtaO9po5XeZtUSK7bJUQ56qdlXL+I1rG/ytIa0XvqDTCGDqHySNED2QimijiU
Nb4hLVnCwcE06Kw1BiRhWzQjIRDwFArCZm/mXbDTciekoqe2rzUZbcp09TOIQxWSM0CuFELDjRMi
Wo7oT/tq+uWTlKbZHVI1WK1m0DkRC0M0OlcWIuC4dhuZfLBc/8PahdSmJOoD3CVwp6Uwa6XoGCTx
Jabn43aY8vpeIimvUAMkNJdeEyRs5mPYObwom85lhMzjWSO7QIjcYTgvDU9dJ7iYrKNpI/ZEn9i0
AwUgOLz/GdPHUbMay+7STlwwuVAFb2N/8PdFZ1x3lWfeii7ecq7LNgn2UigbtzIvJgjE6uq5aBZm
CjC/t679iEH4H+O6M929TQUa5z1sHQtqhOuMEmU2b4JA2fZaqSBo3I6H4STR1PWhKYZxsmygqjFR
jIi+w/BhjQ7zm6UUSN6rktXzkc/2bKB+BZFTqXcOiVigzdDQowZPjFzJQMZKwRfJRefdyPrmNowN
F59rf1xS+21uGjtpqScT8n41uZLqHTJj49aLIhdCtdF+qpx8gRtZtxs0P1/EbbVEu8JH+yjEERo4
9w5t52FvGhN+vuuD19DGALqhloxkMKIKidEvnFHdwv9SdpVW19tBk/dFwuvdrC1HZRe5wdLNvOw6
tOX0uh4TDzFwBYHj8q0r1NLqyox2YrwPaq5nDUZhIFyhz1AX2uROam7EnthIiVzMes8P58PoGj8N
iKbhWJ9VP8D126qtXdQk6COneAWghwoId9rkftyMVCPZ3Y1qaO1EpBg6BomJbjRgMhAFkIbEHBFo
TFX+on4cDIN6XZu/8ig5zPLYxBosto1VB0AcI1FZvw0kONKemZpf4hbP8inWg2zzU2xgKhUi0wWF
+GzdU6DfiQ0X4H4X9pNm3qD13noaFX1iNJhGfTHapia44S45zA0QqEJjusPr+0yMuH1+GDGCcq3L
HQoaFdZ96F1gBtnoEJjEboz0MAmcaUhs5EgqMNYUoToibyLoOPxT+CHSkxyULZscAa+Ggmcrx+id
AFuaZJ/qtWhGWRNeIb+NgguDYlMiFbuwC8+cNSW2A/z6cGL1A/NSrbivAhcAVKeG40y3IpiuURrc
tXG965Uk+oSBY9Lj/caVFrJhDPqMXOFGw/3qWU9x3HL9LtuMSqDdqlhLiX4l5J4cZ023rVEwvKkL
+TOaneYzMm3USW3J3Ll2N1xl4LvP1Lw3nxEtmYQnk/SyRwz0kmouFqm9xZtItrLbwt0akpcDQFM3
oea5W3fqsjKYVcem2BN9kb4w4ZEeosRsES82x6jCHG4iTy6Xot/JSm1jJiMiOzj9hVUZvLpSuyyA
1j8i6zksDLT5F6bsDA+WD8A+KRedp0HTTprkc/joFo67aVIz7Lnr+PitK8q5JMEI9By7eVbhVzoG
To5yH12g6ggisTWTh6goV5QTkxfT9m+luthZUfc5rUDmm+gz3vQd5Sanbz+1pW/cYBNg3HhDDGMy
b3yQudLcQLKhPFMlH4zyqLuHjQe6AnHlqe1LIOuSAuEq58fwaSDkZsLNYigXOGYAhaC63apjtESZ
LHUhMiMEE1i4kfmUxJCfSof0qkWHxfSxUBbRTWZ9jx7bydVX8Xghz/3cPdMujT35pmzPh4AtwSPL
XDQVq8z20J8AATboKZyOjNOwiCnRDuQJsbwUc60kj2WeP9+tleYu9j9iSt5OQmPTUQ6dXPbR4urQ
vHCrGk68FX+WJQQ8jH4Yr9pSMdYJSvTnmq15n7gqXkCISg4RaPgmGxBYAGzK+iZv8ZSx0exeKZpU
AX+rpWsM/bTUgFPJXaFZJkUHem4a/NWEYZoQgkosJRk8grNMEAvYphNvYhy16qJwJimuqSkGxKZw
o+bQPA7EU4gSg/QHmKbxNP59FTFwbHa2iRqfaCtGtlEUKIvH9Y5xYhqIufOuHfJdidMYviXdhpcn
/vOWy+9YA241b3y5v0KCFbTKyDUFnUDUZaMwXALUth8Rt3vyM7+9UqQkuPPs7sJVHOuRFJ28NusK
X8spyi6Mco7OnIJ3GKOBX29cP9JvyhGUADyWK73S5AcEjJON4RrGplC6t03e1l8UJaovmgyaj+iX
7ZablYhLU8niC5yi+cDGptOLLz4K5Bfy4N4maoM+XTOGzUpEjGMO+xcpsbcQsYymmS0+meMG4cUc
qwntGbMYfeOjWLX1Rx3Vcl0tze0YA+bsO5Q7ey9BtcW3m9cw4GYuRuG7NsW8y5+zsnube1juMCpm
NJl9KeWIMOhN360VBGJXrRLMREtsOifo12IvTMzusPerPn8aFSGkvgBQVVyDUGGpoUVOIxlnfYIM
XMHQYT/KrHXRlOYybK1xq4exvLUV/8FU0TkWrWO/Og2e9JUeQgYaueSL40CrN/L2OE3siT5zAKFo
WKF6/r8IztAgnFmqBhVuOu7JwYc6rzYRIqg+1VRudnH4jMFqMYMiF++SRpZvOsW5Lww/eh4wrJwj
lWitE0/Vr/J4nMkWyrtarL+SXG98HkvfmrkR9wbmS2V1qX7v04uuM+DrqNWloY+Hab/qi0avuqyn
qVEc8EzNq/uFaXXVeZTFyKlO58lQFgNvafw1aE6sbSCxyJMmUn9V5fhcybG3EWFiI6aWbfE2VfTh
/wF6k6cQMSkramMBxwTuMy+l5yEanwCdW+1xRD+di6xuw0Ju8oemeiqnbhu3h22gmcaZWQYoaP2Y
JJqqKp9MYp7qUDCNsL4BRFx5xcZWUj9YtYX+pUd458JTmuz7SD8UGxEjNkg56pBtcQmx3w8clpn6
DpOlJi82PhCmt8m6kyOFFba4YKf6LNfxO8uQ1r9LJ1KLU6fg80MDma8A22nQhhBXp2Ye+NrO8uxP
IlapVOWmjF1EXZh5CBgMcKdBd31YbDKwN3W+DtH8vzhUg0e8XSu8cqbSYVMAbn9rtv4+ixx99VPX
j7BJfXbewgmcH6eKPRFsRDxvJra3OQ4aDeTNM9EOAOWJhY+jx6mfEz/BrAq543MzlZF7w7ZJ33tj
5mxB/nGlNjSA1C7eq2J3HO1+hn5icy7iDlMicvJbycHjfpor4sTGCyN9bwY8DEVJBQJ2Wus40GIS
djyGiHUDJoiI43HEgFfXzx7G9nukNK2zKjfwQBU/VvWbK0fBg1T4kC+mfKz4lZay3S90tO9hsfKT
5nbxq0leEXarzOu+lj1PskHltXcKsqMIaPaPQWm0d71VtVinnjU4KRwaZVe9NjA3dmKIh3d0VsjB
LERTJSmGIBBrHUbb5rCWaIkFWSsO9fBOHAu88WuLcY0CZ36B/GthwDHuFwjGdmvbisxubswxq5fu
GkvnQkFOe5VjOXEPywffLgk9i0Tzo/tWL03kKYf8PPaV8N7iHW/ZdtVksk5Ttpt2o4Q+zjNTE636
fN+kzaOYWuhqe01W8UK0cDj07gGyTXHiQGYTXPR5me2wsEJ3qPOu9ElRtZaVa9/OlOvQksytk0V7
eeoS/S6a4xC1AeiKPhHGxUBewCLMZqIvMrJuh5DWOhsyNEos3zrPpyckeXr0GVR1k+eJsxNdCMZD
dPLCBzEmNmKSHWSo7E3x/MbZlPomiGyb1Hfn7AIk4DtMO+xsnLWpwju96QVI74bavWjySfyfm3aE
a3KiqvduqPyhIKuqU+b1WLGYMrOWYuIRYus6vgWadZKZLaPaAKLVlQ+BV4IvhsnA7b95KvWgX2Zp
X15khTo857z7g1ZtnsDpd0tDKUoQmtH4bBLf/Ig/9r+PL6Z1Wi8bnmvu3yfxYv0fxxXrO7r2Fj+t
b+VWNNdsuV9lSZlu/RC+V2t62RPuFeMcJat+FSVj+tSD4w1BM4KSDXrI68hciX4XQ6gLBHsCuPfM
Usf8xerU4qrNzezWr3tAOnRjD+8u9YEfrmhKhmSd9V3u8JqYNY9OuRSTfX/g8Qu9Sa4XHDIf+nLO
A758MeCksubBS9qJTZEDF4ug4h+7JLnkcifa3RA9+1g+LkXrpwGVfwRuFnU+A/39tpSa9LhN40+N
QRfuxpox5tiIasmjIZOpKd0m2JOMSx952eUNaOzvY7Myr1olvxHdSKtWa0TUEXyMhvQxiWFv4N82
LsQapH8BMyd+hDUoo2WEYrj+JSpbZaMPGW8uKIGne7HRIepkyV4ZZcRO9DNjalhqku0DLSm0OZUp
zY331hiXGGVMs04m5Kg48Kapf0urtgbYGRnwhjoZMpwTNxKy2ryOZa4OkRz5wSs/MSwe1F1vB6ts
JbrCxibOQz4TOIqyPzSHBoBVV8q8cAPyOANzYV2JaLF+3prAGX70HY8hlhdxnoviQtAWq2OXmDAd
Jxg7ZX/4eIfjdN3bZxHBloXAKMWdfUgSKs6dEk/qsdym015jx1h7inZsDg1Cb5RAlj6Bx5jjFNF3
CP6xTONHwVKW88OEn9Y7xmGTG6/tFrq+n432TK3KDtU+gwcWJc83nqxHOYRvL9+ITaoPb3ttmzDy
U3uKOYSLmSJcn9boU/nCkVrEcqbWsV/sIfRS/6EUrQh84rvrkWFxqhg8DtuGaSAb9L5SFBjADZDR
ce8rjOEdFAiz8NVASIvH+kkvYqoMBANqhbnucmf7URpwcsVBVq9/OHaJvVz9irZofXnsNtuO1yqx
ouGQytK3ZV8at+FYNQsdjWws9yT9NmkK+ypwnLk5dnE5C0ykPFyYvxsqXL8Orh17rovg2Cl/Dk5x
dmswiSWBSPmiG8prsQkKNVpzz3zrIxNbXpd6Ha2pOvoo5NE86RNNMSDmijix1K/6jnPFMXCsRFov
zfx5k6rmBoHC2TDlKTORhERz0NqJti0D0jUpkGDzxTDQQn3EgLk6TPkpOtY7kFoiHHW78pxsmoYG
8LTQ+yOItQ8TT45wWEJ0qlPmVMxjmZmY0rryM2Ymr1oo6Ra+A9W2Rsp0HVmuthcb2Rz1fTaa0oWF
zt6Z6IvVDPNnsdtA7xYzsJ0wrLneZN4iNIFPc1KjZTotmOSghw2xvkMVG42G7+scFiu7Zk+Ne1TK
ahkXDi9lENhuxSaDcGwUebkXLRGhSvpbRKGb/i2OaacRSfMn2Jxm/Udl1eA7NpGA102Nu/gpcgh7
jiBs8sq6Nx33K6zHul0hBWJN0lNYuKQj3LIcQMG5FFnWpsTRdCOGG8fWyB8cI2Vr5tZDh0yO35ST
moi1GabNoS0miiUObVIoFDXIYOEzMB1HDAVm2mIS/OMYcYQOit3ksEkQVDjEiFHcPb8f4xgt+1Q3
SjjwKckQxOXIa62GDGogUnXbUpMj/l3l295JnysN9VldZuO5GBBxaRsUF2PLQwCJLxmXqe8bta2k
/EK0W9Xj+XGKOQ6LPR3KtDTDXlbe8LTaovMRo8TPk8i072fFDiqbuzh0OtiNHJYX8T7Mt7Xuolam
Rfou7nP7zOA18FOZwBVGAF7eJqWs3dVqsMLTovk0Uii6iLW4WYhmmFbnnWo79yWQxU1aBluSOvhj
j8kGW5GrTGsyKORFsqkHP9lIHVVj9HFjtqI3GzrdmlnVqL91/DQmAmDakXzK1frM8BDKUNElxoVl
Wkscg4o3Sx3bx0OJPREjRkXzpxUrqlCGO0IPnQ7wYdxx2skxxIDoO/wJYgXR6eURBV+r+iZah1Gx
e/jTfuo4BFguJN22cS/CCI82s7ZewjbP4fck5VYdSf+hKNWd9a1tvVCteFFhTN7iSFOsKzOBut7o
ybbw/HIh9dGr2ST2CiGO9ApzdjYo262CyedE9B0H8N56DX1MBURXolQpqUQvW8Uy1ByqZ8nVcWBa
18mMGJULRFVjvbZgjgfWNX8OWrqhtBOtMIQ7W2ClWRmIJ8zILrbIDTtPIj6cJjkk0lDYNauZmCAG
cpcnAJMS/PlxXa1FiqDx0m7Fbb++xJtopuVqvLMRUdkpdaMtAmV8VqauYz8pnOSnZiFr/gz4MUof
P+JEcGfZECHFUnizzrjGAGSYQo5xYhBPYPhd3cBldl5+i4JgoIaL9OnQQuvx7cq+wQrDWwZITc4S
McrrCNzhsNvZpm7fIB1toOLjYHUyBYuNIUPdT+2m3IgmhtfGZmzrz2JC5nj2jarJPIQGOlLV0yzo
z9Iu1NrdcY0KtRMeJwNlIVlEBINeXVG3Rsbl+1H01LPnvBbijM1y156C0qRar2PNrdfQ47UYA9bv
bbF33PwhRgyL6MM6x/bJEsem2PswTtHiJyVunfNfheVl/fapR2zh4YzhzzBpMouNhNbUttc9xG5E
u5fqx8Yf8C14H+KVdURWWCW6GqUKLYWQTOz3VY5LnfTJGCjO9KGRkUb5HiwOeWwe5+rFU6fyviyO
cuw+HFq0OX/tc7/U3j7sMTCSGhBpcpYtUglNkkFCoFYVSCJ9eGsWkNXJFhTUNEM3viyR1L7UNcna
NiUmv1NL9GONYfwB2qucgAN51aZwplgyT4gy2CrLPkEhgq3RyXTmw32aIVon6dFlmRjqJ4tPg5pU
ml27RdIu5AT1jMbSwh3QUnT+u6G/symmn/GyqX32kQzPQ13/psf6TPY+J7GOtJ02N6rYXLtBkmz8
qKWqg3QGwujTrugUYSdNqW241otOMXycLfqkkMmsjOo/WjON186KCQIlNm2UOOh1CAiUZPjNhWcj
2FA0/SsoMB6vxcgxPBcxx85BH6+zuJUXImRMRm+Ghyu1xAxFAmT41ofs85SHFinsqV8t1QTIBl1i
I9LYP+KPXWLvR79YRyzxo/+4Tipy5Mif3IbTMUWEiBWzpn5q38k6CFv07kzM47jxpxuxkdLveyd9
WGVg4RfFEtsh8QnXNeqIo5rND52RZNoM4Ud9WOnX7UOsWFusIuJtp3UQ3K7fLf/jI4mQwyGnPpyV
83O3d1K8ILJg06FLeNg0GE7igjC1w9z7vnscT530pW676OLYVQeqvzlZRoye9DVi0UBN/4QgdswJ
//7urdBSeCAF1AiQUJXBNL5/K0xKRW/8UfPu8bRqBvduGFWAbWaMDWuFoequLgt0SdsWk9whX0pK
GqP8OPVFOHctstL5PFZF8RbsRqGPwITW30ug+ZdiAd/ybSo/6KC2lYuGHQ5sAF55B74oVdXdJ1Hl
7vNpL1eCeOlTrME9cBK7E51i2EKkph2dYSdap8uIuMMUx+jjJR604ZmC6ey6yJzLsHO1nVuhLIwx
NGheSfscRcqw/alLhCDH1C5QcMAYYcyg3E3TjnNFn1dB0g1zLpHHgcOiop2kXzLbH2ADTsfJkCMa
8HQw31blGTSfYTubb1zevhe2THUCyTD/8v9TdmXLbevK9otYRRAcXzUPlmQ7duzkhZXECecBBOev
vwtNx1S0s8859wVF9ARKokgC6F6r04DDVYt0fO19wA71nf+TdWKDbLzhW65jv8rwa8xfZeSDkNYY
9nYavTsl4Hp9NXz3HnyhP5KUJ3uuthqRvuCDT+YuaLAFSZKOthfp0A3B154FGraflS3ZdFpo32m9
2r4EOBLe8XKQ5LYA0igXZgl4aT9OwHJNh4bq05GWYnftRobEoTWStHMUFUI51o480tEUi/r/OLwx
pYgAlDlLPujbK5d5KDEASK4PWqGAB0skMtollqywAxHlLp7Qflue8Qo6AhE9BNyOmentRrhmyhZk
Tnp8NvDG1j0WLgPnoQ60ao8FKFB/5lgwPhuBZYMktQWk/VD0yE1yNX3vI+9n6gZRGp6lna6GbHCO
1JucATQzxCI7TQv4XWMCxwqLDasqL/tiGwEhfRdGgRDBGkS2wP9oQZfo1WpBAADZq6kf9Jjxx7Zv
r4w460Cn+NHvWAIgWl3qq6Dtv8Z9Wj1GWmPc6djKWlZpO3ztavkVybZArChTA1Qw+JF1VE59zf3m
yh6zkyt7fRQ/QSsVVjXWt+TO5gKvJpaDZB4zOgEC773J/UJ0C+p3GrjdosIYp+6N4dw1UFgFXAds
0ZHbrEhKBoBm6vfgn1hi/Qv8BCS8Gob0eg8AigbE95v5VOZAswzrnEj/M5998FcAkrOq7kFDWeEt
Pyn2HorlFw7STSYZaQFtefa9yDw29tgAYzBNwSyVYC+M7DTdAzb+6OxL19QvkwnYN/GDD8awpshg
hK7ua10EJ80ZtwGLnZ2Vg/gkbRR+R1OCmEDyVwBg6o9+xlvsqSYgajD5JNd0d3wMcshnewf2IYOc
7Bv8T5dIlRSlKc+ghQAiBKA9kejxMiYdrrAo1cEvg+2tzG7LDa6qeGvYwnxB8imeS3pUfziRlR3Y
7065VfNdqQE6FZvsi1GaMabxpnUpeeR+GXUTBO+O5z8kYgTEj14NeNwFyI3gibFpYi17FJ4OXHzf
d7/4ot9bWo10ywKI5kERfO1w90CiFURphiUQbL0HABNGl3defgEy8DENbW1lo+AOcO5FdcoMXwCZ
ngNVbTDB4BxpYPokIZCekDPQCbYz/PD76DbuPhtK113Q5C9Wk795ojjNFjH5I7t5Uki2ogfAw2xL
WjWpND8moJM7N/M92dJ8dHb4mKziHojxtQ+7VtfQ/4hHk1San97EI4tKuM2yLrN8nTgZbtGqAQxV
iqM9kBbeJaZd4B48JjGSQaQPFDMN39Vq9gApCvRz/98iUETbx0IKvnm8amGqm/1AjcvzoAX9kdY0
aXVzFjEb9yLVdSwOkikLdV7U7ZTD3CV/cCq/a6dwf/oyBkRwACAn2IcrCncXOWl76nSk3Jpa/BhF
evzIsMGzDUOPLalLCqQigybdxk4FyaiJUxfwd9gVnkS/A81O/xoIJe5sWcf8J3YY9UMRJs4Zi9pY
KANVuAI/Xuussd88Wf8Co3rwzJHktYkA/TuZhmFyZarF/mQqLeyRzqbp0DhniayuVSOGm6hk6iMb
dEMngNqgaodnQAc0xN/zhjED/B8wxdmapggJiCsdMNxAfTV7uJps/P2Q4hUlLvE51DQtoWkKxcvm
QykjkNmCWgxJMPhe/WJEimYPPgLV4L38c4PMfMUKZH3KXBvUSxxby6TMcgWdG7Ir+zGuPnug1T3F
e3dvqlKKpMKmM9fre8Ng7nNkvmA3uHyxkRMKaEws85ORK1PAmDomiONUvUXV8QCcJK27B5V48QJY
oOdUxwpNaBUuIPZfyWfs+vcQjcaavQTv5bYGTjdApgA65tU7LDX235D8HYAVODUfZQFcRCOrOTaU
K+A9h32z0fNCe9TAersYG8f6BmqFrffb3Q/j4dadA2R6kzcAQtawYpEEwKAEe6oHQgAQ3+wqX4Av
HRhi95Pww6aJ3ezeTpHmSHayapoFMNHLemF4AX8GJIt+7h2GvBn0MgD5nbvSfOWhDiBzpVO9yRJ0
2XOPG9gOD4zwktrG8jYJsg/c7E4pKOmRchlnE6NN8zsX7wICS/hTOiWZkQUpUWG3jBwOfCUPC+HV
EjBqmJdi44AD2a0zgVZsfAGCHtKE8J5pW4H/M61+AJs3fksLPIdKgOt9arlpAGcM2eaNqRWn1Bty
lKm5Vz5l/T0Fi/JbrHyatsAerWh03Jy6KBzvqyABV4QZAnZeXX2d3WYn3P5f3MQyAX0HEdZAkRNV
e+dOXaxR7qdIWine7Ws/newj5MCvOn801lxHhrDiTevUdaW7RnBoROkrlufyxTPaHEUWTrQjrYXL
buElpnYibdO9WSI3nj9CkNTCVP2ANw1/ST6scvJ12EtsJebFp7Z3tX3XWBwTppafcmwFrboECdFN
72EeQEJSsz42TxI1DihgUQA7MCYRKanJGJh7BNLlbuSzbWR09qoGNxlA8H6POI1DfRUdBSPOrjUH
oJSVg3jSpQvCXqD9AtfKBUtJAlTyP480XX+XYdP9/UgHJdpT0zVfkdwgj0w12NuQRyevMSGg/nRI
0q7VIKVDsLUvrUJne+pRM4f4uwsZ6Zomj8AzLjcCqLnAJevkBR9WXgSKwreFlwAt2k8lqDsceaGj
WUF25DErAHT07jGHQoK0tyXFbHwzxmw8h6LB53E5y2OQa5nyCDRvQ/1708aJn7vrTgt8XbxuPddR
RBpGf3mziZ/hM6pOoTrwmTXKJwPpQoXiAWDLDnUH/EQtKc7paBVn385QnFoP903ZFudZTkd9673l
smz3CebowSrwGnakhrclMDNN3wQTncIhxvbJu+bWZjL/Uz001aNZMGaGP4reBgyWqMdD/NEMfTIe
LHANluDd2yLLFXQApCW7qW9ExrsLWc/qmzBk9/cQPeBYs8XsTqbUTYAuuUbdYLP1rCBbVtiE2qZO
oj1IgEc+uEYCPhg9PlEv7Jm8B4zyggxyZYUk+DfwDZfpt9iIzrhxSKzC4ooz1XUGNnN5KWIDtG5R
z3ekIBlpZwVIq5HeTEKwbbxb912HTNFZWPom31GXGorDk+heZwZuepXYcqRnjkC7HJxTpRoemNne
t0ekaRUOgOQgQu4DqmGoDxZyIGKCAWxLxldq6bWTH8nK+pfl5t1XprONFZfea4Zs53Wrg0QJWYPG
vV4lwDBVqeuuDRbQ0nGvLKxI/hcLisHTwl5EII/6UZlY4SnH8BB7uXswwUNzaA3r/Whs/B7EeB99
UpPhjczPwekHjGB4U2N8HAWF0lB/OiQ9KovMpVuDle1q2DBC5dxV/2PYKxnZUIirIa9O82q4+Wzo
iM7YF63YpGn5MoluRpztriLq1VqrkfmaNA04x7EcKE51GZX9wtPs9iA8Z0MyH/iMSFJuxAlrAc6i
dXIw7joDO1mey06lVTBoAenfpt6R5I1SdlgQAFFJ56MKybIOYRJj252Mp8Mgc621ZYBp9SYWdakB
ixBe3LFDsZ5lFIEG5rm2FLqW7a2xEfnCTRv7QE0D/NZ1T8wkIbfxm2etuWTqcLZJkDnEdiTkSnPV
L1xAooIVJ+zwO6qgU/w2wtxwqPwqfXAquzrI3KwehGr8bLizWOLckSi3ZPVQK9rrunHuqEdyZSX/
KSLHkYFIhEyV1ez4EX4SoRJp3xZIU0BZJuB1wRq2xOtRuy7HgJ11B7WbCxRmsnMZr03dSs+jmYIL
LFdaNwFzQjAkMdDzlJBcKIxbZY9BaJl7cp2ijCzr9syTT+Q7hSFjHRNvFMAlxeZqONSD2SfkmE4i
cqHwTdOW68YClKRgY3PXFhxsulh6PNSaeteq2yHF/qjTlgddNVOft+bvQ1JRn7yoSw1yJTLka3QD
yr7w2zn0+1fIvcpBcjCaK2cAtj79tgCnh3BSXZtdH1MMajqynnx0/Aem62XWk+xqSOr3HgORLyru
l1fZ8GGY3zm8vCNRQOVGIKp+MDIXry2USJ+DIGWdGcCo8qhGhQ08u/PgMpWsoAojvQNADGiVUN6M
lFpHu8+qLHhoEs3f2EkHFnMlo8ZskRjLRPyLeoUyAxaMc0qx3EhOs6lhfs0dYV5myzoPHrmVGcfZ
UmjgevPdvNyRGSl0/B9Ay4BzofikGMNM+9dzqaJWQ6peNU7nIQHdGkznjHMADEV/52cu3+lxDXzl
0g3sQ4N6ZHNpBqZ1sFUz2j5UdOjZVmmCfrC1DlcOpJr6OUpQkZ6ZvZBsoKCT5jbUpCPp3FwNReNP
p0JnRUZXg9JJVBVodHoneZE+yDxYH4kv9YDKDh83m0ugF3ji194zyVPRjusGUIM7Oerllzz/1Yty
fAlEZR/AnwPwcuUNFhnkqwF6fPJmhvZM5p1koD4KH9ng58va1iJkplh1d6zoEAj4aoUE/TLB4giw
pqEflHDWeKkJIr1BP1+51JHGwK78r95ToNQLf+IBnW4oOA0zKea+PYBDEZzBGHEe9mPEqzMFuZhc
+w1o9oaSY99B1VGAalTVTApM5rFJtyVZruo2ZhPqzs1sUgoB37l/YwPgXWDk20AMnRWe3qD8Y2pp
hFk1x7HilK1j8Fxsqwp588jqwSZSmBuoGwWmkYZM39FfAUg8Xk16zlh8sb2o27nwWoQhFvBRPIUZ
o4EXQCOsoC2D5AJep9pEUT44Xw288U7OKXKcPRT27fO0LgGynwGmRxEvREeRWc3K1lAGMQlRsQeD
1hVpCLo7ZTy5TK1uNVm4mSzrTkZHPeneeGa4ikQyOlIzRZhs/uk1RZjkFKG1V6AmZYfr4a+dp5OY
TojOOMH0YjVqyYgSoBp3uI03Wv39qDn5KQLdgRv16gKQyZc29psDKanxY/Ad9VUFNmZLQ61elRW5
qmrYhsOAskzl4XQ1oMbLFNWfa8BcYl+njrN1AKo/ZPmZwLRVjYtVdfCCoxGVi0xcOpw0ylqrgKua
dVFXX/mQmtUtcngnd2UZSlj+PZCKTj5TcN0DI4o6C0CO8DXg/lvtU1TU75mJyBs0wZGNhtIMw87Z
2NiBQGIeEhpJRI1h8GzTdDF4tD5sSUF2Eoi7mPmbR1Sw/PTc0UftLt6/w8hzTnRkK3bP0u3Btvah
MOjd3RAgcjXicI+1SrynS/XKPh2SzyDxxyWhUJrezXZCizrtk+zj+FSxeEfoLKNus4c8CLGloPPn
to/ZgyGiHWG6+KijezDRI+iWIEZP6Wa/D8sPPzezjqh8XWdaGWEzBgnWYENCY7nN+xEIOMwrWRnq
oJ4kIdk0TsLWEptUS8PhDfglgJ5wyn3UTGL+gDkZeiSqxvr9aJbhnvfiMjfeaW0oT2RxY9bkwlgh
KRicnMr/aoixLF6rAvVxbFHV5qMJRu8FYFtAMsm0AYtN2XgwKyBp9NzV8Jzi2leul9PS7mybVtmI
nQwPLHLKNmcdX2bOMYtaeS/qWDu0ZaOvfT8vv7idYl8bsx+OZXiL/2hRuANQmFEP8K8xZouoBnVC
KTsuvneosMCURDPwzUXYwcGq1DN1A8xRF63ZGs9NWvJbba1jyWw2rlR3Nibt3KXIVVeCp0tHRc3s
m7yNXmZs5r8BXe2owpN49GfT3+PmD2RFIegfRAG2mz//QSBgqQ/gwz3Hbh+fkXFpq3qFIIu/8ySr
dzqVMqhu5tT1LrQ9FFmAgec7U9oW+2Jnm8oZlIlQ5Qs3MnIDYB/qJLoMNOF2rtUbAlUYsDq54T7w
30NwxYHYb0CVoV4CjWbCYUjjVe9K7xPWI90V2A3sHe2AIXvoyTMc917GcfAUWyj6VdtnVRyGRz4i
TYi6/+bUa4G1xkJYhFtBm39ysIBOSzbAB80/yWBQeyWo8S5a5HAxSwPWl23jkWZG2ikbTP8kEttB
SgDr6x3TwbamZNTMJqky7od2A1j/5Dg5zHZW6SELVIDIepbNvno2+Hu9d+4mt5Fr6V5m3oWj+Osu
KkFJ0UR1eEfdSZZiI7M2dZASK5NZQUez8d98kUvyUGi5uf1XV/KaY1I4JIq7oPVt7v8aUp0Emf3N
NbHAxBbjzrOetfMparUNwmi9kNtYSHPF7dje6iozzbSAUtg04AymRDXSUpcp0Ku5S9rZ+P/lm+aR
fci0FGSUTiJ/5iAWOWQ9uGmR1lwhc2y0dlcyiRJLpDfiUTBiD6Lgh7ZFfWqNbBu4hVEZLAcUQiwB
wVSPXwasE4xRfPIDx+hXNcdrVIZM9Q04SvRTbCN5bdENqX6ivpsALcjEqguJnM4ZJzl1My/FGoM1
mQPjDtTeJKdmTJ1uzwv79DdPClRFAyiqgJcEdnhw84S8tgF0iVr5qzJ6Ko+fm7kEv5RDuBesQU1U
BM7tv5lMYULQ0O9zgVUHox9PepBj/x2pxgotNbzETv+IpNzwkI8dqO9INibAIvHsoFxXGgsvJKOm
aC17C5ZEvK7N1hrHVxK2WEFMfTvYJWb7GDRVeJjdKIorHWtZGFm5ljl4XVsspCDZ2cmeysH5hL2w
6Ew91Iy3gJBCKjN1C7sw9/jTBUvJG/Dr9bx+yNoW5MWNg6xJiQ3wP13Loa22ZNs2wbUr6h3B0QVX
Un6MPFRaeHa7PH/COlizunHX8bCbRubKvQL/5Dyy1whnk2jZ1xYUtkdqzKh5P6JuYTj98UZGXdYb
P6zRLDf/6hr44MLFG/LvyHP4yo/Ef8tVc/7EmATVpMF0w9axHgoieFe/xZr0ej0DOCgPH9KxQVqI
BCf1QoL852Dp5nOZxMjVIBmWKsItWI1AOo8Uw3hdY2MQFOc2W+Us6vZuEloi3kRmOiwtUOPcAwfH
voB6L8h9sE56LRK8NK23JiVZFBqP7rmPCZfb+kcSUcN94e9SrCqgaA+BxjAS7mLQkVwEOk+xmw2r
EpXkPthZUM+vmC2LtgAtobHsmZEs/bjIPwdBhKPCLT4HoBxZAjWp+ow9chCYOb38DPygN48DAkMV
OVEBUt9m5coKBm1NXVKQDBk/2nrao0fNXLkChIS2RioY9uy7Knz3IXNLlvJhlt3ECSpTW5NdWmQW
6kLBkW7nWX8SBQBUQPIjkNjkdqerpuj6qUsmoWGJlak8yIR8xw6QSou6BtAKRfCo1nkOQY6oF/3D
Efxjw6JSwVEFGiw1j2Uy2oqscs48GfWN6WFTt+NFfskjP7tocszRACfFlOKN5NSQPCyL4ZiiZgys
f64Jwoo8umPM+xlif2NRayV4ZdU6X2tU+rkoQv3sFhFHBty4uZFT1zfxEcHFBOQv5UBN/XEUGGwt
pO4f9c4F4bUdRQuHKvOnIn9scG/AKSKnQn2qys8chkpWGQIWYJLS4ZWqUolrdeQ4GxJ2MZZ7i85P
gCwM0F8psLwOXIUer2Yde2zdNj23Q3NswZ2JnZGaAdHRExHgHlXfBhZQbQbtPfl2fWHtxDCiXlQk
DDyORvVf0rRvC6rw/zV0G7UDHtjMbQOViH+mmkqh420xz6x7axh6aSzbwDWnEkHPr+XKYGG+DVSJ
YFEZqAW2scNGBYQka81gg5fA5NAjiwrOYKTYs76SwLaV+T0l2dSc831S9z8oA2fOxUHJbLAYgf2x
UsSYKOYduipfEqIE04J8AyiA7xPUBMlQjvwBZvEnMsUVzAWBVMxIFZjFZwfsGG1YpMX3tLcXaRpe
jEVyT2+K4Do9k452BDU7vBhIhZl0qidN0wLNPDaMtcT2cI/SQHgPVqSznVXxurLN/glcbaDcxZvP
t8ISd2OTOpgOxfdWELW/HL9/4Tn3Xn0dq5S1SJpHzLySzdiX2h3ek+PdFSTqOxDpNSvLbca9+i1t
17VtLJQqLNTb4nbU8Iq6qP32IQdSQIgM7t6/IBGArX03bk6mlQJ0OEBtd4UKxgumNOOKoaT2s2dp
4Kf3ZPmGR9SyNbH6izSv/FD0ERIwkEkGruze/hQACHXNBv2741jNUnfjdt15Hn9PjaL0ptwqpFgl
OfB9taA4TKlTlBo15U+lSJVaB6htE1rnfSsic50mafElaLi+TuPaP3iGJgFFhTSlUOvBz5X07aqP
8rhbVGEbnFwx9nci3EyizDGDE3c+/+dvkRv/fKSB3obrHJ/DQWaMeZN97QV9MII4LwIHeVqspAA0
TIOXHb/IxKGwgvridU1/lOn4Y7DrHxYA/X+dsPtn/iqy+EcN1IaX0ke1t2/K5NIJ3dvZme7vMAGK
L7oLpnW78YOXDq74ur0F6iH4ztfdH8C5BSEdoLtWdR16e1E5xmvrbRoQ1n9JUdC691rRrMkqSfvn
ujPSR7DNmGfPYN0i6+0ejKdg8dQLfdwCTLpc5V6ZP2WFX5/LsnmQnZc98bjPnoSrr2tMnx6oZyMF
dwm6oGYPtIbsCaRm4xbMXcgTVV1tLJpzV2BXRgUjByAsr1khAYVQp7hvqwpV3SrAjhqvAOMDYBIS
gc/RPLOwzFddATopks0KrfGFcnCj7TDgdmdbVvKAN4PkIUn1VY+n/1kCfCNYggz0PsY87I6U2FFO
HgAHBK4wbJiB5zmFCRLI/IVhI4ExVmqysR2QA5vAh95wOQ4BQF5GuY58l60mtRrOcEdt43q8WU5x
3BHpGX5YtAuyoQEHwBgcYt1+nc4mHOsSu9bVvu2b/p71muY4YIx3dwD5A+RaVeBNpDFABMws5M6r
Honm5m+yyffDzVe4brab+kce6fqmsAHNEIPz+jkqwG1alsOr0bt8rys4iHpwwAU6VJjmWk11IjPs
TyxJHiKTad/bES6JrD80eBjdIetBJf0B56kIErdYmU5ebA2t+0Zaq+9qG2S6UbJH1shLERlvDt76
HsAUlZ2YiZ0doNkOX5Wca5X5N3lWB3+V+w5m/qyt+JIwkGg7SAfavuiwJjzt9CQ2arFRvIjfhDaG
hqTydiMQSxZTv820/h54ZAvfZMllkjlhWCy7sIpWMjHeAD2ovYIy/i5XPGiaNp4Lb+heMyxlrxKr
dk+pyoWKmAXyzkjoT0FvgOcaQD6fpWF8BUqJ84xUogIoE633o3OjVS9DGSyEDAG8G3nfAg9rmmAO
SEBUaXbryi+MU43k733W+v3O89zoEqcaB2i9Xewzp3rN8t4+Vgp7M0bRwXREMjcA1IrodL6YFXZm
lBWY5uEyHZIl9a/iDGBAsbEPjbvsh2ElohjkQfXyCvGzkj7mdjPkZ52DZz4p7GCdYpUyXEndfNE1
vd6gXsE69JiSH8BAaR+omwAYAPx3H/0YJSbIEVBGk+WHT0gaEs5q6tZWjaxn+UWy3NsxlXPoj9aP
pAIcJEE8v0Wpn71EtlNePC/7QTIDxdV7pEP2K8rm4ok7rMyaazvSuvB3mAN6XhXtbbDN/AUEMeXF
L5IfZXsybSywtQfgWQMeOyjrAzXYAGZAvxHBez8x+vqQl2CrX5C+vLGcPW/Us4JCUHcOOxb+8N8m
VwY9av4sBLJN1Mk5eEczLZQC3TyKQDsMopjRrT+zFkkNXZu4RwCBvaCULdiGKUrcfQPofN8H1tvg
6gzvXWlYS+y6VevI1MNPAHFOzk7bn6jX8wJ1+nVaLPFL9DuSucoCyfCTBTOD6JPj4X/o4CUX90K9
OL4DUwzLPo3Bpi6cXxIIny81fhewtGN1h7pYt5crzWzEHnh1yBhNOlQ+JOzCwD76Wbi4MiG1jdo9
DwabIiQ64zvHwYIQKSmCO4JJOQWd3V4ij3paPWx9bKiIOHOW0+Ii9TPWgqNawb02hlqPbAKOFzIg
B0uVNBNH6THjWvfCI1Bbu2Hj7Dm4nh9QHvVukTGUDnIjeuBSPzTqzmIOILExSvHLKONYrstMrsoA
AFcgxAZGpjWExhJ8pSiyV2BwvWpKcIjvy7i+9TDAfPD+rY21J7YayMEvraeVd3qS7atK8y/UkLwG
/iLQVjV9RbKhBDsrHfmhhV2LIrib5S6yoQ55Xr/qyqppW2PpxlmGckSRblsrtpe54YhHniTiUccN
D1tourVH5pF4FNGwMPyCnYdUy8DXrjtIEY2brZ8zZMtmIr9HaikgR+3wjixmeZ2AQDngotmSWdr0
HJi3Fghokey4iqUBbKiiTO/yOsyBVO7ZrxVgY0AhGb8NLUAGh7GOnkajHbe1qZCwotgDuzHHYrky
Sbx4GfjgbKVoRia9k20M6R1AQfJ1rqKViJYAZ+2NSw/gIUUYPaWWBnjbTLwxLr+2Wp5e+nFknyNc
IiCf1T4VkgdPIzOXRZOxz4F3Z8h+jYc7ikWiAVegajrV5J2CA41Q7EO9PnfP2ui+WyRGEqOSvEl3
kxaFF3wRBFhvLiOkI1AA0kRa+ITUIBdELB6/N7BvqvcAPJ4xWMqoxQpEUnFg7tqBtgDEKMpHLSx1
sChRfc0q7obMx6RAdT/CeNJ0TpPMTyt30dgW385hq9zHDoStbQ0AAT8EPopAkL2jf4uSfONogfYT
XBQPeSuGV9nFYiXaOrjUHh/3tZ94Chzk1ikrev+nHaYPtTmg0Kaymb2Nh/yXLHm1J2DioAVAmead
Zgzi3kF5QC9xU4kabGssHVxziyQKQ1yQ6cbLU/OCH8i8SFArH0FNfQbok3kR0uaTvAek9QasuPVy
VpAWqGCAqk197SoIKera2g1AhLqbgyNhy7rDPviGDOZAnQC2otb2xmK2JRNWmAyAq72zvlH4rH50
geWGv97v08Sdqz9b7reb2HqI21ccoTISDxCg45I6rJp+BVgqVSn2258+/ijcnxWv0v2NXI932AaP
L7O41KL0wGT2eRZRBDyMu3XguN7VF0WK1gboSWsKezt7TB/SbUFV24nT/BkBOG4cixglgOo3meW8
CnTk1QfpVXCKAdQFMK4Vcrz9FcZMP7plxo5zkAyLYSeUEK3mbwooufFGpG6yRLGscXJ975veJMEu
q0IT4AZKFnYMh9UrMpC7E0m6UBqnycKqULGKwtNXkiF1wjgZWMkfVmOpFyvDaqPV5E+OpP/XgeYQ
/jMNRoLpHOhEVEMDVtx5nQP2ZdOtEi/Ebc8rk5OIsM6/yNlnUApjIqtEHKm8mMe0QBkFd+Ypwa5s
vYqjIDlloGbqkBnpV2tmgaPmSkV6ahz8zxdVYulrC1uR756zunWCI+oe+v00MjNrgJiRmrOM4ykG
Emo1FniAl9gW/Gl7Zrqlmz49CMbeXTPsFl4a9RzIQQR4NO9FNYpDKcovcaLV9yBsfm90a7zP3bLG
Nvtved9ykPA6DnCKyEwpUk/jlwwQu0rSBSguGVQDnrwMeRzIy5oVNFJhVV/mQchBjdQEI0b6GDzw
MF3r1EgUjRQhZsGbECwuixCYMbZXjI9p5A2PSKnr19wPCnyv+rssCPu911vdmSxyexgPmgNsKupS
0wdWhtejRmB+Bi/X8LuH0nmYDZCeFGwB7hKsZhk2gF9YExV3JNIqlHdmBaYA6jTohMoIqJMuqgs2
s1Ps5oshV3lpyqy1LGOHNFvkfX14dQJp8B4Iuw8kS3wnuPRGt51jzJ9x/txOO+yjtL3+jJmGJOzZ
y7f0bMk9JnbkpWWif8BNex64ZEaw1ZIwvPqMfaxffUYjNEFD3+5BWCCcBlPYH5bzyTaQQUNzU2To
We9z3XmuOk1xk36MVlnxxLgdHrFSjjnxZE2GDeLtDC6t5GSx8Uli/3ao2vI+DJv2U43/GdaykQZN
Xc8e9UuqRbsM1ZSfQIvcfsLTsF8wbpUH6nqhY+3TGrToyKHwShB7O2tWJuW9FiCcPsQNKj8N4Mcq
XwrnlsmOlDQChWva9xOSHXaoCBQhsJE27oRpsCVkhAk3IfoQdgNKhNcsANE7GU3Yw0ljiQVovVU+
J2sHwDucO9cMt7lao3LyztvXer2TahGLRNQkLAqvumTmogbnRp6qGLOXALzlHu+VV2bgS8ASGbnR
EEmDpBhUfnQAj42aRe668YFWbYtYB4m3XbZL6ra5yx5xfdJiLkkA48cXPhaFDwD8BPKb5/zDPsof
yZSayCwBCqDi/83eF1jxhr2pUOSm+CH4heh8XDuM79w4fmxi0z9YImXW0jZL1Pw0be0g3fHqGOk6
/oGaThknVjMsRNSMq2ujfx7nYahNbte6Odg0UKg7GDSmFvhq3/EYRBWZYwOvQBfG0VKVF4YMjanR
P45IRlqyu+lyrxCLmDOUjiiPv9mR4j+PAeCwx0Ek9ZaGldZgigW5/Q+nQXalxDpeWhr7+WP8bcS/
yWgILG9Exzo+/A8fYjapyhT/hukjx3zcpV6x/9cRyI2aICg2hl6L/aiQ2JhqpEJXC9REF8kzoCLk
w45EpLwxI4UkrLXZF0t+You68KdJ+xFujkJHNMRsMof3Y69e5JUh15OWwv9nZ4pl6khe1LPLfCY3
ZzsPQUcmCoNWwyjdTcTCLdaqsHyoQHhRDy+OBivfrhB3jRaVyACv28wyXgfbJMi1vzkVItOWmhU7
i9Qu+1OuGtPSulNRV7uWmeA1UT3U+fYnoxvNbsVNueuM8RnwG/F9rBfxPZDbyqwTD8DYFA+Jl+v3
ETKWVYfE5dClD+JYfZiQtO6WXsG9e7Lj5Sg2Votnk8kbe92E5rigBXxqEnWLCwyRy9Xf1MKwf28B
ODGPN0A2B7C0HbkbV2b9yxjKPXMK9r2OByCzYwp3GYdYO8qwsFa1zMvvNe7KyqDTsTCfe24NOi1e
XZCkhvw5zdK/Y0VtWzCRvZZ4XgIkz6r3feZnn1Cn94s8oyT7nhq+9clF/eyexs41s6Oxbc7/MXbe
R9YK1Z3z2IAFfB8bMO7VRbp422a1jC6Og5XVAEujQSn4N00wJMNVdXtJsel3MBnIEAeZF092h9XK
IEHhM+uMyRYQAhxIsNG7reZY1bLV/UdKn/FbIBWOUeLsqJsCvmBVBBKgCGMNcGWlnbuDDKMr49kX
qY3tGZsFPughCuyGeHnwtdeBguJyA1itdop1+tRFViXkHEinC5nr1dl13fah1bIfQslxOwcTHSDH
j5j3Z8/Ag8GiBOTCq901OBetXYr61C9ZizxMiE2whG0T0+7BQoeKUMAJiWU8mtb/cfYdS5Ljypb/
MuuhGTXIxWwYWqcquaGV6KIGqEnw69+BMysZld2377PZwAB3hyOyKoIEHO7nXH2ASKwRhgY6fdI5
14YP3AqQx1hfBDJx5iFpcmWNpARwn2m6hrwRZUgaJCMAlN03QI0JE7KbtaENDMHQsIwd+CpKD8D/
zNsjtvRt9lVzBGylW79UrTkd3AjHvrE0olO5Aq9o9dSBR/HJaBNn3zelj4sRDKkB6EsY9FFm7n29
stdFysx168fmoeljuaL/GAFI6EOnhpTmtAzp/4mGbVTcG48hMN+XuaRdjMkVaWu10P9ibhPl66GP
7UdTVPV+cLx0h5BS87kfw3UBophvKJrP1k486ucpFggfAZAYqZhQaE75iY2u/zw6uX0ogRi0MXPB
viYSyZzQi8FKNiDujk7M58VTOlobkURXwETJr7oDbjpdNtZFItTyyHgDIgOF0iF4xsEbmLwqzBzE
qKRoo4jPM7wIUShwtXdgzLFKKwZst26BlygENYDqUWO2Na4QW9GsFkWuV3+zm42z8VdSGf7sicz+
yeds658Sf4zPZBU2Quuw9fu9KvUATKPtgAzyYid+i/xVcBXaSKZiKCQcAMQaGnveIj0t0LPOvyVC
FhtnQFpInTj+jZoMP/TbpFmPw1Sy4yJvwso49Xp/JhFNp17OdXy7jN4MEkQT2nrAg41VlR5ouCE5
mC73s5XTXSpAqyEKmvInFBuDj80ELsQ8VDIXF7FrN538zSIbsAtkQ9WdnaznT05ZJDdUXGwXg0hL
UPOf9rgcyivn0Dl1tEIGxnjCpw+RPpyaX1o3BpNVBHa6Rpjdg9u0uL8bDeNLUhoF0mfa9JQaRvmR
h9qa5PpkpzuJu8NdqebXOIAjJ2D4WCRcO+a9Bew6JWdujPyQAUwzABW3b3WlI4EnxX21VQMEP58A
QSoKKW5Gx33wVjAQt1ae9dUB7Zgp6+LH/5+FoXxYf/hox8e2ku1MpJY5NW5e5lsW4lOzo+mLxxxn
qyuyNd3Lf/37jbXh/kl0bXs6zvQWQ/IVkilcQO69uyYoC9sCzJKTPXeNtS2Q9bYyRz5+dLXI3sa5
iLeOoY8fRYPL5xAIx3vS9jYuFuvcwOZUacOw+iwAMnUjpZjMdSij4VlMQ/jiFlEwi4cGx/a0fKAp
E16nZ66N4OsrveHJw7kH+bB+/JxVNiLNo3HEyzR+pqayq34Vlk4GXiXIfDsxUSs9zRY0iSHHbqXh
SbOXkT+ue6MEWd+fJ6ROXUONBZfbRUEHHgTKRbNe1DVtGOjMNExRsZkiHGt0P6tObdRVp141NCz9
EnklvXQebMsod4sJ9RY7mkayoXOTvSbN42L7zqwmn6T2pPWAF8mr48XudVn1MWxWbT3WsT3gHJFP
vCxEnznT3WRbmsl0Q6XbdIsNvAttNxZbV0+6dAO64r8A2J3i0QuTxW4aAbVh1/Js5iFbtYMebkCx
V+MoqBnFWeKyYeoGZ1sBieZMjR17Tzj4KBjnyFklqk4YZ2fvqPmOvrMyfpKi02ywu6D6FxGnIgSO
PWwGKh4mKTdwERS8N5ARCGX3JKUJI6LrTV+4z7XVJJdUT79xJKe/2JWdv/ggxRj1qHwikejwE7Ns
rzj2KDV9icAaHQCA4mQNXvxgqKZkcYvQcd2uhnGMH6iJBp48aIn3KKYE6SS5wT1w6PXxkdn1l3dm
SPjUgDze3f7952i9h+/zdBAM+57r+7rpIw3hPf3vlJSmk6Ag7MNUxf56ksw6xFEIdPnf7ISGMF55
CkkGQvLZYqYfXOwoe560qK44zbSEJCOTRLEY9qyyDgq+bOrFgLqgLkb2J6nvzMnSR2xio+CXVouL
xQ/JKuxJNxayXuarNZpGitnX4uH9H6A+CfkiE9SOvXr4p5XIZFmEprWEChOhnEAK87FvZYgaYuvi
p7r5yFRjoSTqYIBSMii75iWpXEW9kAH5ygF+ETL/BbPYjUbC8Lsz+AafQUQL+KIudnAb5+TFepmQ
YzlkaVnhnmaQ4j84IYOq1rw9kt2HHZD2+t3Y4IXvqGI2UxW9UVNFuXdCQcKO/SknMySBIbEBuGSL
fRJW2Y2DxyWYUrveLwqaAK4gvo7tkq0Xd6RY1rdK0Gyltii3pCA7XI4z+hA9CMrtoKHCvQL1Rbla
nOyWhZbFkZyYaCjLAM8nrbnYUM+1p34HAIcOgOD4mwHJmB4nlBDukE3Y4KgSdeZxEIIVwZxWr8bA
vTGPNBwNR/onlKebx9Gb+AFsCEGLjGJweVBLRou5gajtKpYgt5WyCk840jq7WjceaFSglBCl50qR
cGw0AupSAyoCa1+Z3uFOkaJE8bSYpDwOTyTLaPKQhOZBghBvUA4XuzyMELak8fspaTfYxxR5zjRl
djMbqqXyAQ+Z14lvS9eDyU7sbg0ecYmjlhmN66SRKN/OUiCL9RJBp9HiEUqBfmOR4TpD+KjllcNB
ptMh1to+fQa7WhdEbRxt+ywHkR2ZU/IdUK1Qqw7eGGt0rfI6gpLa87ToNFkg2mM5qLNwdaA1AcAk
+FmzAEG2pu4sNbT+2nRuuXfrieMysseR7a6LgwFSRUApfe+kVp7IiBxRb5EBT/9qgQZpfyda3NpW
FKEE8e2z0eTCrR68yY0OfgyWSGA8ASGUJzqin87pTpQQfCgOyxfcMxbbPCqNgI+RKdc0g5rBdPMA
yTL5LlSGBs6Tm6gFdyarOwtUeZl1TiNmzj3Q+T6FCKPvF1EWArNyXXLenivvi+dZG13LPCAeOOxx
kCgzL4y8CGg4TYOHyAhg9uXk8zXJqPEHd1yFiHDvFpnHm69VFtcnxGdBjy5xttE92TyQhZuDRbVE
WHux71oHwbMJt0iLzBlaE+WZpb1ePlNvl9mqzuJoT3aRO2TnMLLPFfglT8WkdfvU9fY0EkrkjKNV
BtaQdbgLxNaVNNRYpKGudFO7xM0m7MnIExYgmQAjsaGJi2IZvndBY2rulsW3ot0rIJW7tVjJ4/+W
QGO/o4vwDNNBNizzLN/zkar2Pn8Gl0FaV5qV+dzFXrdBed9D38vwJ4rO9kkVIQO5n1BoDwKWBHDH
h8jEhiQYuyvuoEQSZBVfI5s2/OWmSPHyavNnyc1HcJIP3626/27YZnkFs95fYmj5VQchJUoUkfXd
mH20EyEYajx1ZAKADALmYTkFflVVB10vxBMpunEXg5TmcR4gAHI0cYkULJNcD1UjSZmLbWbWbuB0
pbXPOjMEb0r1LXe88mQOAIRb4T41wp7jcdaZbnNONflk4BkAZu8EBM6YYvQ6gIFF0a1Kd2LpCncn
2qoPW3PbOlX4iOJr7bEqxDeX5dVpqGu+1YeyXidq7t/9A47haV4b0bBXv675XJkTe6Api3tandZQ
n5qrrLrMdw3UevAwdbB3CR2F0uBa4KHV7R6kNiz+IDq7WTdJG+5iQyQfzEjybW0BJoWGyH7t9oOH
1HFZGckHJJOATjt0TRQfwjjqUJejT9pnTVejMe8fdWlsSUeNd21RyfJC/bB6bm1RHLuxPCVyGHcg
5LWPrWqcSoB/ecpR3ODU+M/sCjz7SSPqKbRWAGqAPhv6Wt+TDvE1ZOwgb8hDcQsczN1s6r8Bl9bf
zP5my9+rLfPulkSRTcJRU6uWJzHrkPP373tUw7T+hJjGLwOZZYbrGBYyxZFepiCof3zDZUzU/L//
Y/xfJDgbzjBVwzNzP7AkZ+k6NNV7AijZQZl5yZkahHZqvDHU+K7rIhXsjLsjcZL+g00DlbELeIR/
mGdF5bMUINFqtS6dvf6j3ezfTiucIeF7RUbkHNmULgpI6aOYGtKxEbIA+Vnmjh8RBg/3g4GwDwFo
ap1en1tH3paSHP+3aAbMpGHjDTeqsyEzEvWYtGBw/umHTD2/ml07tbDBrUjlLqhxvrYZfsMApvOO
KED7TiN3auRjmvD4UEkNfBF1CuLG0cmanZ+0iEbRDDGKQ92A06zJdBtppYaDJDWteHbtqNB2Avdu
QC0cTmMDuFDghuXRumhBYVLIOLymWiPBe5PiFe1F+i22av1WWcha43EUzbJFIcyxWJVW3m9JliRy
xNdaqp0b3hG5LO6bRSba/FvUY4exiBbbRQa6xuzcoDyqCToTD1TQPXbbxTCuAdj/X767lvG3765v
Oo6LL63t2PbfnuoZbkCxU6jK55IKuLG5PMWysc84O9hn6oFg/X5ICpBqfOs6cGLPI2WbpFMCgoe3
uUIDVzGiWHeid+5SMHP3QWO4xUYfXGR1KTd61KPSNRI2Nt95eIkr/rltNOel00z/yUmGQHek84It
tPMC9P+tmzTikUS+jfhbYlTjmYbAi2arGuDFexqisrPdgktr2DRa7b7ofLQPUYVQInnqHSvZtqE+
asWGmQkuryvgBySqoR41CCnYR+BQO0eQEAE/gLqLhnokI8NlHrnBgzHnweJimffODfi3qw2gGJLZ
/+LLJA80z2gZGECLsbn46j4+5yjHHbGXmkcSFQJu3JlbGrZDVlytConByjSi7AC7TVG/G4+nXOUD
tHikA/der1ak9csKia0uAvMKiMvorW9NIaL9KDWkFnlRn8t19snk4LkkA2rKiJsXbMaRgWQMAmVp
2meSy7bGJJ1ae+BinXC8s5Z51KN51EN19397Nv8tnIdnMgIbpu06+Jrbc1bw3bMZTD4ghnet5lk6
EwvcFAl3bVmGFz7k04n3IKkIdeRJvsmpR40+mjghew7fLbLFzi/jbqdruNletOR4GbJY30xFXp/e
yWnFCZEtdeWOx45ae3FMvdDsJlzYmrNymb982BLlRkHmyn/5dCOKOe7+4mUuLaE+nVuCAmdZf/kQ
fTKVa83pXj8dTV0+BcjOptM0GmsSjZWGvQ12fHnsfzugPoB9Y7gX3QAGtcLhlWXPvei/T730vul5
gbAZijBQa4oyFM/mHUIJTb92WT1uGIvacQviDHsNcDckeNlCJD/8CezsGlK2Bnov+qZMzrNlpV6R
XRlvqihiB1e3jfwTybSkGYKw9JoNG/wq+SETcEUyAOMHqOeotUdUjtUbXZYuDjVOtW+i+vuogZOy
EVNx7VRDQxnjAIhd0eMiInk7+sUVeZ/s2DTOnkQoXHd1lD/AiZ/7/GyE/YpG71w2Dc5PUbMh3eJ2
sYqGTzHKbUERC5YdXtfDNmpsefGrTl5C/JguSalNyIqp8m0lUP26I80YtX/pozPtQm0AP02TFIhO
Z6a8eS1Qv8kkb5MJwP0lH1G1IzfaAGIOZKeXv61t3NkC2fGCdO8ajHgmZ5v/9qp5x8ThGfghAoaC
2TrOD3jdvCuPnKQALCuQKJ/BQtOdkc2+1xG5PPg4F+B4JYazCySHLqAxSzm6wgZndWwDiXgxoh7+
Z4bzbIPyj+F1uuXu8TRtDuRskS9z5wXIaxvi7P9+VXK7mFPv7XOWA5DFIgdQp7Hn/WIi9F9y3ZDb
wqmmo6753tVCyvEapUTh1yYHZWJjuj9TmNr6CEiXypNbHCFeTXVNYBNiZeFXo6hR4Vy4PxGDSpxC
V5kLbL2AtGd9mD74mxl0XVGJUY87qT1bLrWgeY8Ug1fLnsDbF6tQ86+vaUx9GecbjaflSqoiBmoc
M74IFAxcaeQ6Uw9IKVfMFrEqf6g07fzOQmihWKWyLMTqH7S0AlLQMgEs7r95p7nCBqQV3vwZOAc+
2OBgzlYRGHePvhXhJK/F0RPT2+gpKyK2SWtrCmIfoMt4kJzyCTQzYcIR8lNDT9EJCVVqOI/vurjW
S5J1DSI0G5HUI5mPgI43Hqk7N8nYrPwMgFA07IJ//+ZbJvvbLsvxkQVp+szEKdoAYfKfJ4Qh90QD
4qPy2TaEdwwdYQOSVKKSKm45IrOZeaOmM8R05r67jfE6u81mRqmFO1FMbWClvcg2I0uHde8gnklT
wrB7nQzgFx4MrOn2i0PSqoUQGfvbQqha23pv02kSLQYe2DagYe1+T7u6P1NcmeLPeNyKU4YXE4mo
uQu0G9zmpF1i1UDjQEE8jd+0dzOsKQVJqGWmK0eh81njIHBeU13Ez92jUA31PFeB9ZGm0MGcosfe
nXYibD4gHbrHlgD/aOIspemSYP8Wn9kkPkQpoFRQ7SIu1MjRV+yudrsN9VhLZw02/BHIvP09mXRk
PDIcRGhc6tFfgy3Cnav1uyFxctyGAfqnVc0M+KNQg5SyTRMQLyq5KUJkBbUA9h44QPxY6E87Kvux
ctwpDWPTXGhYeOkKqV/+ywheqEcLiUOAjECtEC5ejsUA+H+yIh/a0Oizj7TJ7n1MU7bKWst/KRmw
d2YWFGusgb6sSDGpIdrLMo/rTexw5I4rBcmICtOtWglWdMWjuVBooh7TXoVhA8IPYJ5sZIUXxti5
OLXQ7PLN9ztnNKQpqVrqnVcQnGEpsrlranvDchS4lK5WH+gvLmX4Jelz6xY5mvkRj0r6ZwFOmnON
alQYkhGK4Q2Ul9vOGkn6QExoY6AKaN7XaOr5FyfMgWRSlu2LDjJhJDUN2UOcatpWZ2lzRpzUOcSG
lx0GIAejzDHut2DAQ4FvL6p1PvH2g112Ju6FsvprZrCXVqTuX1ELvuEcme3B6IfACO+SXz5CZQg8
nBNAN56o4qNIIySk1ggZzfUdIFW0A/zA0gPVgDis8h67YkMDmpD0fbNHckOKTKS8faIGDD4/kIlj
ZZd0ZGLXCynXTWGaH2LbS3AJ08g18cGXZns/5GbNtqafFLs+HJqXsARXF/KwfoTc+4wrfvvFEVW4
M0Yv2/9pMJRfgH9vnWoPbOWBzmoBZEU/uVjp9ztRLGNxHSXYF+wOwVsn/d5HEQIVUufpRcrvpE/B
roR/G6uZka7wXPAbEG3NTxF17RXTw4LGv5Xzs+Lu/g2KEAUL86zlOUOTkLtsg+hoAjxvpk0ox4wF
8sstBOoBSs/PDnAlzy7QLCskER8zUmTKhrRc16NNaaUuNhsoxECOTjGCBRfxIpo3tb2nX6jrtR7q
/nR7y2xUB8aaq3/g+KcNCuHxXxvfbYpf/VimKHTj04e0txBLsFD1mzuld/SqVNsahY2gIv7BQVBj
Adunbqot0VWZNUKeTn+OJhvRgoXgqsYDaV0blbMyRmR1rvty2BgFaEJxc6UD7pIBuX5pJoUyT0Pk
yU1BAoK/dWWN06vhP8650991yYnb1b8aiw0g5Ml/4fJwAnUvKAhPet50ydbS4vykhT0wvZSQGpI1
cVuzFXUr6oKj9QaSthpPVh+Ik1X3i/jOpeYn5pYDEAKIiXqWnFu+0kTTFthKKdlsFDfoNmMZIQDf
BrjOURrSz/M9L9EOBU4R0i2a873GFyWyczhQMRXYRYp8RxS8Ufv3fjN5yBuIegCJ+rV11Awz2Xs6
QxiXMDO8PK/KgNR5yndNmvRHz0AZQuAJr0CGhZGtEQm3Lp66bUHFFMOrT431rnwSeoKCXL8Z6x0X
Vn/Ko26dD50ncReIU8HcjUtmIR0Ap595nJIBzuS4wC01HoSuwQMkfcQrS8bDrUPU60Y93QG71+Qg
vZmGPl5NLuIN/FfkIaxHdgBlAxUhd+RDL2vjOJuQNS4ltkCIH0Fl+dsfyTX5APpVeV3EbYFXWFX+
SFyzv1vdRGH2GeVru8odo8BosyqgFPU0j8urnYgHylqn1PguLp6NtHYvc877YLgbsMDJDQ0FA4VH
HVcPZEqT3uxJlFvM3YSo1N+QkuyVf5fo061cPIOz59V39uabbJF4LLDTtt3qu6ml5koasl/FvjYi
uQw339QMUX+ckAV1mUfg+Lu6NS5DlQFdbWuCuzuwP1QoYPo96T85qkThX2gWwv+zI2xn3bWFRI8N
cCv2xjg6uI5r6hmmW4nCljuXigMAnPC9laisfPuiSfsnHnb4dArVO9W1nacsyYg8/OnPktWms3Bm
JJCYvMywv82RBEqHBWqA2wPGrLCaRQQvQ3KFNLdqgLG01fqJeYEhwuKSGWK7wM2QHfmslF0hFW8U
+UMK47Z1LU1sQKX6uuQyj0yUK3Iwn1CWj/bOTrmawujDIOyrn5b9iWXdpuo4gP+FBKFxbnpl4PTC
B2AvrhtPVhqC+4S6s5Qm0VjNHAEddZgVd5NevRjeQUd5zMmJTVAiAIc9MMLc2w12P8Q4ePwe6+aA
ahbCMMkM7BVR4cl2szB2uvNY2GDzLrMPuel0R6nKiotWR32y7I3T4E1z8XH5VrKce9jI4/eszdXK
iyI16n3UGP15EXkOAH2tjn2r1XRbIjkBIWKzXfmaV21pGZPrOBKBBTrodLxBWlSxnKnXuc2AD8eb
rdfrWUAKxxxwvCb13LUFHmx2ijAoCZtuAEuSqwPeBm4WX9R7J5N222xD5ToB/DNyF9MBEJA2MCQ3
Fu5CTh73iwfGDHwwIJj/SIZsk/9p4QJWZT/JKj7rAGAPLLNgP8voOUzD5oeVWRyUNqmFJ1GJS86o
sAE87bGnOnUGEHBZ7pspbkY5Unm3rY/keaDetBVbN842lU37faxYsw5bI7qAPym5+qXwVlYkix9/
GIDiDoklrnF7rT5Ke2biaZFNn5FiX5+jOv4pkEmyLS1ttD6VcfYTFLds6znI5VxbzGrWUiCOSsZh
aAMC+G0eGdKoKP36PILo4lXbL13lsciZ3A7pZkqZBJhkMT1Qr4h+gg2gvNGAGqTtAlCR1Q0wpWA1
m/p9th/iFK8CNX3qxulBun7z4DwtrsjcSLoBdYBTs18svYRlO47IFg4eOSDHdJAQIZEBwIhqgarr
a+RfI5AUABqhP/TJOOLSGwUIDAyHJ2oQWnntTb6Xl8GieafuJ+NB7dR37+Q0fD938br4I1noIxpt
ZsJYaZxd8HzBVRr2ZGFgA2lvFQ8VoOoBSx4Gxjgx0KdwN5jHuAmJryhmw2lamY/Msh6aGI995YJG
1CxuZrcAin5101maC8gGoE7qiuemB0RqrbBSidmq/WPkIaXKVaiqxIGFkO1sSSM1j/XN89j0/T5W
kT58PgA5qh4IuOQlrcEVFPYo1iMFyUhLDYBj5CXDbR5gjqputTh4Z8cjANzZIxvWy9zFQe+VIKnn
n9yswSVMyM1944jiyRn04gl17iukBeQPJAKijHVKO/BzxE5Qpu4GXJXerUYS5bMqTNkVE6JartXF
SElM4mfsdzeu3Xo3Ei0WNIFkbz4WCz60rz7eLMjHP61CFv+6StkhPc0UQ4lcN11cAU/3xUZF5p5G
PdL7Ab2sFMgSmxW1wcDq1JneVkydvnLB7Le+O5bMx5GmzXWQRDrGej6YgE4wEF6SFsl1qlNvF8Xt
LjaRfDTuhZ2ukaocbrTCib4gv3+beYqMWCZ4/XJbUz+y+EsYV9Zq5OF46qXLP4kU3EtKPkRpCbLZ
KJ2nG9OEe6F68G9gpHAfmdd9ILfFkGdbB8xdO5r1tgoz7fyCtE1QvKnVe6uzVtMfq5CcVsHheWP6
/gFFCV+mosuewj7JQOLhA1wRR9g1DWfFFCNtSh/BGatMADHxYA+xf269HyCzdB5IOnaZCZ7q4kuM
0knE9d78zOMxyrsgrkr94AInaaP5qBDJmvih0JjxwtsuObpe0W3wdOXfUmPEgySMvshR75FAG067
LrTsz8icDchAb4dqA+B3fsxF1704fvHopGHxDcwP06royvKiRcaI73jXIFURCqn1VTB5uv2Q+AAm
t/tsYwlEGaqp4d/+/BgGAmobkquPoWLc52IYhq3tRcc0H6Ybw3/bs+MP7ZojhXA3Dwcd2EiZ0wQ0
BFlviH3pc8xS54kkdWoj16So2gMNG9RF7hHiGVY0LLPEfsSJcR6RSDpgM9V1EDIaTuAMQ3a1VEM9
rfsp/Sg80wD721cxLgyzqzaCK0AO9mGRkxk1Ta+D2cEdwK2qbN/N14CPukqa3l8visVOK7Bnl7jj
XS2eUaAPYCTNAJUZc81fy0KLiYbf41E2wG6gTxe7Up//HC2v4muyWywTIPJemnCmxOGSNwfQj1QB
eEa6eLWMbfsHSHVb5ACLUsNuTcuZse21rsZ2S0H2O/0IBl6jttckpMZOG8/Y+jhzZyLdAAkIte7Y
tn7UonBDqFwhs3GQVHL2hzzyICf7xkK4fpSI7KhJQHiXX5krR1xWNOPB4+3sjOTLpLdFOM5up9yR
1S5RFfu2VR4axzXOvar8J9EYNtUGJ8Z2nSiQAJINcVVdxwjP+XQCfjvJklIaKNEw/dkTGbNiwC5Z
JlmQeZ4BDnnlVa0RZ6Nxnqcpp03Cqw3qybCG+hTU+LVeAYGuQ9o6RE40Tfj6oPIvxg09SBz7v5D2
iCsIp/cfO9d9BuYnUGViNm2tkpU7bYJVIToAUdgGqhwm0Gkm7cXPwG5Jz++mKMZ9N3KxMqSBewOk
Ql6SlmVXepK/18ayfK/tkTKywn2KSor+7blq/LPNRX4GlmC7MSbk3vaKpFIq9krqJfxLG0bxrUvG
V3HV40pwMSWrKJdA9JqAQtf5rQ4GZ5nkFwvYJEOAZ/2jjW3V3m2b/OK3xZTsRgPBCM9GTFDZ3Rmz
ZPrSdtzd5tgvnIhFUEQMZOM94gpAPzPWDvELEiPgXbfX0p+gWTS2CCj1ZxC79me9EsZWd7sIO13E
4UkxyjZs57EXFi1fZ679MS0quaMpYwJCiehQss5h68L+gfxsYNhOjnW1ZAcUQSab05DneFqYAkjT
vrfHXmx4aFUz4hu2i3U3WtGQFLjK4thcBouEej4ivoGRxeZuUcDtsPcNvB1cPFx3yM0BpMiYrw3O
wGfMkzTAr6lJgzhbt4kXZwFgHoypySFBjTPKZ5BXWyN+6Ykhj4KsYLvabc2/6qw8j74vfual/Vj1
mvcd4HSfbQ5GVFGzv4Cxyb+6Bgom2h4AobiXR3w7ks0q1LJwO/ht+uIh15aCojSaUOnUoCrzw5uO
4qfL6E2nLP9382pg37oNb064bgIPwhSjLqRBSArJ9uCMU+TlMQ5aq6pwo8vErZDkWe+/ypEMHv9H
uQeCsMWPY2vv/ZB/I/JBbz+mO81OblSy6MguxU81uVEtJFOjP3WRH90ILJ4s1WiZlwEXkOogTQkM
VqXLR6ABAkeyW03IIl9Jzcg+1dnAA8Cb1d/xuD5leZLFOOVtOg7SgmACkFovCuNH4QP3yJ6qz3jr
lStNc4ZnXNEjNJY3D9aQPFlG633O6tFfaUVePlh2zcHpJeWhzT0AZuJqbZ226fRRhPwvF++dXwBI
CuP+l9MWv3BS7z72oc/WZp0X1+gRX3dsvkbHetCRiLkqhOl+alz5TT2sfzUSLx+FQ5hn3ePkdBZ4
YJxqxUCB9DT1db9Nbb84g6s1xP7Duvfj2Cn75PPhzY/RjwrPENEYgyHZZkraaR8DxTOYWsa+RMOQ
B6PqpUoWjaX3ZdEuvX+3e6f9j/7IDoWxABLr3Xrj2R4IBYSfox4JNBlRaNwPF22t6Dnq2nnV0nDR
apUE1lPmhatkAlP1AXH7+ljVyHSn0y/Ki8GZk+Frj2v/XW63wH5RDQL+H1AjrJ1oJLOEPbrdJRoz
DQ9kNXDN7sLa6TSPVA54AZIYQBUiVehuDiByN1Gt4ZZbzSKF0BkAG9VyrppGir7PP3RIML9zl7Az
LUdzajcCmqGDXCf14Vpwfh0MpFAG1mjYN/1LhO/ZzTNAXkYCz837Qz0432vgqrPZqOP4/uEyX66L
uNGyTeKJX4CRzg5jW4fZ5tUHm9KEBW/zZ9Nl6gAoS9ed2gP+ouxEja0C5y6F0yOQg59ovKinyEWg
PQQJjzEJa0+KxY63jXdsrIDEs+k7i8UT9Rbv5OSdrB/sGuGRFuCxcbWmAAy+1EmQ1tH4AixPZ+v3
aXWMbI/fcLfCVvk0tt9irVpTBKZoHaR4s2l4EVkCgKeUryiXEddjIkNl/O/cyIpHuDm0a3dWU2oj
advOyQCjCruO0h+XcZwYR44rDmCwGZ95hfwh6kVW+dpLVG8Qo/GZeotWKtk7u8ULT8rj0Hs/GZgU
VgXuz7Ad1/DupegM2B8Q0LGjWFt1g2bOAZ05yoPLExTGRrhwZYbwbxKQ6oEoUHbkqCHJ7NJ2Qen+
gSQVqttmMQDvkQA65fGKFANu5SvHaC40xweccxADaX32Q7MAN8uUHxokPX9BJsD4oj0SQ/WQsxyI
ryB3TyrN3fSoQDgXaaud9MKIUcZhy5eS46aj9w3jL+2xHIcQ1Y2/59RjzjbAJWyOfJgCSvoo634K
GDBEDzSc8BI+Tx6e2VIleIBb7F6L4gWk3rL8Rpj6VtG/4H1unGYU/q7Fd0YNKSWYGq5PdyKa1MDK
0G39tGQPK6uq7e9Ff/piTYa8p9hQyMNg5anBczLlUfVQIZpDI2y45xHxRXm8nkeO4pn60/JtRLo3
S9z4eOvUFNG1qcsHfeqSF9Y69SkOgWHpx8X0VclbkSQvPk8+xl6c70ZUclyF1rw2ssOlNKKxINoY
Ik0PFo3ruABiBDX3apEtk7UmAdqhkxazlhRAsvBxoioRl82bzA8WazwTXtdD5eWwlf4fK4ksbYDo
rD8XSHu7ctNoVsmYOpt52I7hlXp2Mjj7MGp+vJPTsMT7OEbc6xw5UQmEBn/cK6zTh9RusYdPtDag
IZ5n8oF6eXLzeyBNkSR2IJYWSBkaicjQYiq1fNyjSA7RT2Vyp8AONcryzStJe9nmH1JFTzzTDCPy
dxUO94+xkk1EPexAVnsgE7+jJ36TgfbQA6Ko8dUxkV+ZgMmQuU7zRE3r+0ArHHrUBL7JLFt8/B/K
rmw5bhzZfhEjuIN8rX1VlRZbsl8Ybk83N5AECe5fPwdJSSxXu3vufUEAuaFkSywwkXmOx/MCSXNc
tf/qRCLTsN6dJH4PjjJ3UbKwKnAZvcwFqgTwn4P65WnKEg04q1mOKsBZiDZW0L/4wFvC6RQF05+D
NqaPJs/ljowNFr8r75aG0Wr7UPgbkpP7tNtduHnzmCqsyfLmc9AGuP559PEWuOHC6dHrGuqehwZy
x1lplutvbCQzXwoQpR8ElyB5VkvTcNKn1Pfwg+bgfSll9dZofnM2kg5o5s7orAY23roOAYC9yBVk
wOM1beR/WhtdBQOT7YvHBnOV9jzb0rLRW9QD2nJAShtaC3i5D3VkPtKKBj3/EWhB/IwSJ+hxrgVQ
40ewvLTfgyUybF9+FwwY6kgDE8j4iIIc9AigSgG/GXoTobKsVFXAtOY2bjAdLzC2vl0iI/ypoFmh
+dpmKPHQv3Ee0RmCpyNIG2IW+scpIukbA8U2HauzTcCAZA6So1d7GCTYdJ0YREhanqGIzwO2GBpD
gX3oFZjaamrH9lNsggFSdqjBQaEwZLXCR8QXtX10ghLoF1iFnaFQmms0FLLILBcCnfLAz4exiLIq
3tq6iZRuEjbraZtpB7SqjKBeb+xN1RfVYcxSsz1U6A3YN6Gzn/ea9sZRKFvHjREskhxEZkblXACu
PZzQ4FU0C8PXFVFx9D6QRldqlv2nwRX3sa1yfEGTiJRkOy9RyhEtwgqvueWIcuTFHKph41NYsOIA
jIpsm3RCW9ghQ65RDUnY8WvQeCcBRo7jLNJwF7nt0Pi6IIvZIZDeE+re/cMsKtJW3yUKFL2Nsuwm
LvPC7yLhMQgvXMsDXgpgcztz+MtUO4eZklVDE4G/28v3bd7Z3oLjyHtoACdM4SkefQAvDKuF16Oe
kpakyIAtAKKd4XFMU4QimVcz5HFwT72dA2Sh1I5+4hzr2o2X48DbLV31iq7CkxatyFMuLACS8QVs
W0s8bvC4Ja1aki1dF6NXZXKYLGg5+PZkQWYUYw75GcPphpfUDPSvnYXcaSvt6CtrU8CgAfb+KvNe
2yDdHZ6KXLaHWG/znQOo1gc0P+XrTnrsGXfxyCXomv3NScIvmu5339MsLRauJ3tQiST2tVNXL5GI
na0RDrjUpPuYpsAVvJM366qMrBrdIeLM2JCdJq3h5eOSIqBJGLc3WgFvoYF50Ajw1mUNvbXBxau8
3AwmTvNDw4NN6I/ykg79m+uVHfieoxYVQkit4LM0J1rSjGSV658LNMwBdC30apT3wG6akmGvnNsi
jnZ6mT/NbjcmmRTdEcD5C4l7WiSKUF+mS7246mkNfr+GRX/olfOSoCv8pUn9bJ9UdbNp67L9ZoQR
iMiLVVnG/mNbRvlL10Qn5oFAw0bX/0uc2S5SYEaxI2U2AEJ8qAF8lPQFMCCGKLpaGQLSSjl8upO9
VY9gFytTsYuQekcSHkW4ZcKOHvAennBD4F2TxPpqjkb6FtWJsa2aRFvTMjZRS5fmZQ42oB7or621
sJVZgSqOo8WQtabjOkBEADNmRtjBAorLidnuscWT9tpWZYu6p9Q7hxqI+0hWoDH5in5bZCIlsv60
JMWg4fkEUPLvmbLotTLaVzz5rqlCTyrmDEUMXnWQLaBs1BwH94DHf2UvqRKUrELegZZNQy4sH4W0
AYoCV1JPTgNqQfz1FIYizgY0o6GkoL/fJR8s5C1C4Gyceypu0hz8dashCfv42H0uecuATm7mLR5N
UCRanBzLpCiLxWQdux/TFFnnbdWLV+Yl3q4AO+kqVZjvZug2q6ZE9jxWS9zk/KhH2VxE4Yev+VfN
lcVr2EZAQTOSP8lDC3V2EyAXWgMSFgQg7aCzKUBo19U6AGLnclS4Lgm6jryl1pt8O/rsERiO5VGq
gbQ03MkmD9LgFwivHbPlJFSxKhR0z/LJhaX2AZgJ3jay0HS09PAwLBb+0EdHx0LWcxS9sZ6EZYF7
M3TDtfzd4NZjmpPfZOH1AE3VQQawRV/s8V02Byf1rXSKjkrN6EhRpjVTH2T+NLK2kJNQNjf+pKY1
aSZHEpJ3QJtOP0Lj6tJdZkiERQmyn0TCQewd3mC64LruHyb2DpIFDjBsged8nGRyAPxJDKz5FZF+
kO8/uXW5tI9kQba9xjzkYV0GIDa9v9Lge5p7RMfIwywiW7UruQPnRT+mIpqeifTooxQ0PflqAEFa
YLzY38lJSUlqmpGDI5xx47A4mlLWs4J85+Xsm6C5EInCdDvmORAj7/aYw6d4ku1R3oyaqI+n+ORB
+965pW7j4RYUyck5wPwD3clsgOkdG3d39+kC6eLzzF60RcVKsBvghnD6MglEv5EopzrV6gpiDOP+
4rm76X4B9UJA0PGDZoUi4HQtRpy5gWxsdfg23/tNAS3dWcwm5CfsRFs60rGX9OUVAY5qkXlpv6Ul
DfRNFzCrWaR+ipS8+vYrmMOObV6yheF2F9cPR6CIuNllHjwtQYlGpAfbWUazwZU9CsYGaz0rupbn
F2NM8nUfpwHAFrAkLSlEg5c83+0GtHd97EEKjqoVlFPnX+7ko247pzEfVnMMrcP3OxrWHu0xFA/k
PcZHS3T8YoeiOoM2b8WDJrhknhNcaBY09bDGRaG2HPRuzNaZpj/jJx4Ps52Q5XisSv8UWa/gdRl7
diglsoBuVIOFPQDaPlj3PgajcQBVa3ANt/Q4nW1JAxAcbxeiSCLInHfjCNxVuJQW7fsaWP7vfuTh
jc1P0YFXxDDQeQ8WKWstIvSoAYBKnFo8xp297bbFidZuVmtLlC8aS9T3FqdZ0RganOc1qX1p1gcw
bi1FCIa0FWqi8pXjCjSytj5yiIEccKuDYqxjMwK9Z0dTGvzY0veJxHWgMqy1AIY0nU1ohgKzjxBW
m5agZFLRaJjN7U6DJgHFM4qt7D1pJ+sbd5KO+N4AxJ2KQe6TVa8+AwmHUb8OkYtvGjKct9BQTurv
aD39VCGONAbq5bYZw0FF08sOL6+KCogGDdx7B26+khJ90xVagfBHCfA4ZSLN8GM66bgeFJvQMv8i
tdMOIyC8leXo2esux3+QlaTlyVGDejGZhgZHRi8W3eFOXqIm+8ZsclCyHmW0i9D1Gnq7Od3FdD1+
bpog3Xkss4+gD7TAAGDg3S4afesIxmm8aYfdgRQ0zHa0zFCvVqIgEX53apsXaGYaqnJJCoo3hb4z
nJ3JZl5W+H3mSJoAwfCXT3UThTxIT24ZCgZWo8FPdohi65Z3w1tsAmwgzuv+EDcxuLbKV6kV/DUB
tcPJ5xVHHwTESE+9WzH82Z5GQMEupYfzslPJ6FuYig6cKUBODUAD9cwK3Mkqud0AzBXwlqCsVsss
K04OE8NzGnblA0dSahGC3fYbH8A7l6agUmdRo7+l5iQGDFV8aJ2gX5EVgL8q0P/aYtkHbbk0fEee
hqH7MgY5OmvapAaEOwaS08Cj+nZJMj3AiVy9j89m/2jrlui/rGrwU6utaKAdaK/fydq8T3bNmDz+
Y8i7j1T0urFG0hAMbJ+fFUy6+SrjOP6OzwLQTAeAEiRHGqo2wLO26ZIjzdBcbu1cHm1IGTQfZrQE
31xdoAwewjs3kv3OZbZLNFu+O/dADto5Ip42uYs3L5MBha1aO+z0WvcPbVf5B5oNakmzCk9FcASo
9TS905MPK/1bbx1ppEVilNbqTkHGpoWTOjrXPzYkm7vltNU/m9/oWQ9QXR1t8mvU9wM8CdfACyLX
nLg4wWSDMzPgdcojSYmm80b/23WuItWlBeAdcp/IO0OjwVbkQPF80EUfOnfHNYYMNkNHcyMBYe5K
B/jQIhjDc+11eFP71EyGpDELH4ALJvCyyIdkNOik4HmQbgGBkSySGhiJIb5VF+i8jL2toRX7Eq3H
x9pvLTSz2sHf1KzkT3UUoI4pHdCbWcl2E6tX8/lMg2qCeDmAUXV6Z58Vud6FS7TZ6pOC1xJl2bHt
BXjSltamCAuJpnZwMiRR+IYG7+AR+S7Uq/AMX+ilZixpSQqGIhYgabrexkk1f7LDN8D3oByrI5mR
XPanoC7jR1ok6WCfzDK49JWGzqwxT7QtFyOoXdQuZKLrVr0yAz+ZwsatKFDRPYCSz9YvAVB0AeZl
Oc/4TwDvJ7j61qUiCABYCWB6Lf9ZK8ARS6JP+0IZOFK7tUcSG4ALA4i7VbBPexYH1QOtyN608J/N
u2mLgvUmbTGkAoiuzO8uiTNIZFqbAB0ltbey+9RClVU3GkcagPhpHpGIBQ+ilrnLWXFjKCsrCVek
upHOTjr6wo9W66N7KR5AB1IJcD4ZaLo611VrnVvQbS1s7gs0BjmAF/tU0BK3vO4pEM+0IPvZimZB
1Ecb/J6AUMoKfo4ViCjp+nAGTpkgVeZrSEJcAaPsQfiavZtvISe72a9QEA9sYLvGrNGAUGq4o3NR
fIRimD5tjzfT3urLVZT62gLHs/aoxwN3TuSli7FfIvGfIuMKTGccpxScnSP84IgEABg+aGpEV5aC
aI2UNtcgn+1oht4lFFh8+sJBSPyz1XmabZBh7YttqciqU108ZHklgfufAZ4dOSX0Zw71urMs0IqZ
br3TiuZ2FtdxM8nCz9md3fCrb2c0eKXI2x/lqAMkIrMCnMB1ZB79Bihveuf/sq5clTjiOYr2yD5u
rSU67giNRDCkWCvcItJKK3vcciVRtp6WzEF2cASFDxB7UTUSh6j2LHizJ5SSHARDh8YN68UEWqLA
TUAVdOAW3hYCRVoSazh3Ujiy6PRmCkeYJ8XYA6uQ4V+nlIm2R1HRW4WubraI8sQHu0/lLzNe6utB
YUrraiBFX+ob9K24QLx33kWf/mQwy+cYpKhHnDzeYUX9vmwPczstz8MRuFBF9jXqnGpLza93vbG0
JMXsRjLlNeih3N7Jb9pxyY4x/dyiyGpHQXxWfjUrhd6jGnsnW5rOUcwQR6NM9kj63zTMgTRb1faE
e2qBo+GmqY7W3n233NQ5N+topgLleRnup466yYap/jyOVlMf3bza87834bO/gXR5pm6CBhEQdrrp
+OZdC37JS6NDlWD0NAEdoV5wWIe+8Zeoevu7miD1aX9PLFAPx5Hzkur9sALUUL7Hu4P1FPV2Bnhs
8CHWVXUJ+6j/OtZuudG6aluWQixnTpkJLxkXgu9EM25cgYY44mCU+xWB+Y63ZrYLgNy6NvDUXrY+
A8li7XubEiTfD/ZQoGCdpswG2pJttO8alE2gL0/ZMNVyHleAGI3tHhUGUbtKAGz5kuIxe3J752ek
ViQqytfKB6wSLcwM7RxmWLIDLdFB02xQXsfXhQFo36IFBhBXTOSlYHJTD+idQ2UA8hehDkwKAWAl
07RrXJd51fnf/+fcew5pA4DeAO/xgQTs+bhcuYNXK2NWJLjkBlleYXqnTsPFjNUJscnALfYqMg1N
QWjksVIJRiPPBDydXrhgRWIeyoEle5rAynLgwRxRyfrUGC6eVeBW9o6tIx+j1AyvfoTSc5qZ1YiO
DGqlAh7m1VMDKRzUPdnAhfZb5GQXAcc+HVMs68rfrYcU/xJl/OoA5QT3cWoJ2ibtULrNY6CCsEYi
dQQs2QUK1fsr8ELqLWtbbeE5gONdAH+ZXZJ2T8pAXamH6nZcLxwgZKHSdTeZkZvs8B8CzAhQaUax
dC9Mm9xmX1O5OXlZ71grEL2qC/9/gFr4un+PHIb/DMCl67rvMd9x7v+gPKSvtAKgHc95nbS7WL3h
s6bCIG2QR05TtZ41TqLe89JiT8pZTkvbB4rbYnbjgYs1eLcwTvNZN21RGIA3SCwdBWqfm996kb2j
PsLvo1iez+MNGQjUnW9jrZp+ArQl2Huvcg7ZaAYXifvPxzRuf6Q8Lb81XZetzQrV1LSMcJMcgBWy
s8L8oHcawLGUFXAyU3TARtolrGw+eyelCbAz5V0x1OoEPl7vcaNvLMYo9LdE1TYxutVhvtcGD0dr
VYc9K8BdiUxhbpxmeWHZKBWvfbkiGQ1aNYI4pMElvZGhApxk0z4+ivNnO46r/H024iAxk9SRNtfl
3nN8/TTLS7WPyIAmObPUtSaox9U+wLnBPvQ5e1yHLwag3U371OUzsIbLh9BAJlLhq/yITfasukBe
vDSV+wy5io1ueNl3mfwkfe2gA80IhsfGwe+VAp8J1SCrzFyanu5sSZaGJr8oCyLaJVGpLPAr+26h
6SFIg+pm14/puEgdD/hPBNhpNX9ii+E6wXUiT3cO/eHBJgBQjw/aFv08aBdXOJ4EuWlnIViCcq3Y
TBieCsiz1sy/kkGzDmRB8o+wk8TC8z+J+4c5DOoI30PPOKFz6DnOr6FJjnfzxABQpBe3I6qradRs
lPSCurWOTnW8JzbySTSpiYWcBpwTo1NX7mkhHIC74F3QXDMv5qcOnVFRDFoMHKVTXC8qkZo5n7M7
WYD0wdGXwD/5sJoNSGY3rf6upvVQifqQAaoRkFP+To6d/r0ChEkcDNV30bTjEhcV1pWXcbaTGqiC
PLTJX0LQEK3Q/sDfcNvyYgwCjbY5EPxAmMu3HRohgLqgu19GWbgb9Crp68yL2JdBM5sNWueCSSsd
0BvV2iA2WgBjXPQ560rY+oZ8Aw3X9oPT9SsHaDMmD7OzJUx+rhPbRg+qmpJwrG1vKfHyuLKiMptk
pC0rEJcvyKbxgi04p9ODrsLMsaaZcusYUHqtzHmelRSuHjvrPQhK8UE2WC2bnwOQUNc1kiMXPZEB
qJtz47UYcw3XtK11oSEdzOaCi/TJgGwbFMTvR2b/sKTpuwsyG7nN10CLyVc3wrrBlagWyXRHNoju
n7mFpok081ZFHvYHzvL8i9VqB+qGyYYQBOtKXgDO40uGNIqFV7oj2peKlS/luBqszD8WUeBeQR2P
L6yuj/8I+/FNHwVqABpd36PpLtmMbZN991tU3ysD8hzxU0+e2oDvLNSRxqi97d+A1+hNnhHeBzex
ieeD8iQD8hRN0mxssLp4EkXKi0xqaDgSYt8MWXSlwRKoQmagOagkl/naQisHGI/AdTmb0AzvJirB
aDzgwYpIUkb5dgBcOECGR9AxTTaF/kc1cnPfKnoEEvGSd8faDc4kmj4FTxxnCfQQhoLMD7sgZCmO
DXYVmju3AClSNbqatnRrTz9WBjfAWoE0FOjde3RjCSUgKeldkaxTs2v2s2iyvl9P3iSlEDznT40i
uyPRCIDwNWpZcEBiQAqx1FC6wlsOIN9ezjKUvMsjDb+T6QpWBCU0xypkwRZ9Q4OY4pHHHHRkSKHO
sn+PR9rZmPa9W6bJ+JbiW+kkRIKn3+hyAxBFnn7CSTY5ZJm/phXJrW7QJyXJdGVGs8ZI0gMguNaB
0y/iaONxUMEKvMsc+zSNphnJXKWgmekHcbG4U//O5U7G0FFXLITjlct4MIwlqSkixRqZnuCtHwjd
uOSsjzT4CjYcDGCGasKHkNYEEz4vZ2vk11MUwCTpiuzQOWYdBA7R3/H289OKou5ZWgH+EtAuCgq8
MnsDljkqMG2ktHwb0N2coygtHtwnF2Xg22RMOaC0A+tqeyjcToqu/dlrV8No3P+QaY1igRtTxoQ9
maY8ujc1UyAAJYB0zkyLL5AbiPFUNyJglKAEiWYCXJVrrS+05Z0CuKX23i3ZC9mCKycD7YLyNf1X
tDgH50k0xN0D4E3HQw/CtJsdyHTeIWtwqzbLaEY78MF/meXz58IuJkiFzqRjDs/txd3PkMkoXAY5
8LQ3pQCRLwClzqrf9kDgRoSMNCh4JJoFnE3KWTSbgQNjUpLpLCfbX8OSUnDAotDsUzlhL82unyFn
0eyqvMYhCA+tjgpa3CNmJ3zpoVNfQ8lNoXjCOptd0NuWvkgWl+hqA1oCyYFrdBF93Z9xR+cvUV1Y
HsNEFXjQ9H5NhDsANv3Q09oLmL62QTKFRsQPqqCZmYdkE4WP5zbp3naSdZi2pv6F/Cp01S9AfZvE
e9uK/kB1S5/GyzpGdoKOMz0K0U6hoS05qqcP0/mHjkKzlslYbxae70820xFK1rZ+mm1Sr9a2Viu8
hd1GctMnwnrNATEAwNu4PMejab2OSL3i+vs19iT+L1C2uCArLxbh9ndOpMUVzO+cAuVkqp1GG+f2
xus6lGYDfZMGicrKgxsU656oaEkWGIrPkTQOGm8SlUlIAewZbhky/oCBAu+fdHHQipPmQDMaZKrh
z3Be0yxRhpVdQxMm47bwE7Ylv0l2MyXzu5CZ2deH+7jTehqnKLOrlJ7Jgcz9m09CodPIQ54/yv1V
lsrgobLMqyZMUBXJwLEWJANDEVpwhJVNJiSbFACqOPZFf5hFvTxoGYhtUV9QB8uRme2xEGaAnC1Q
7tANngB2Nwy7Y0lC0vfKiItABktSGVHurMwhah+srNvmURGFC9MQeMnSArSOiXGJvxRAvdnoIjcD
k8Wojr96UYEWbQdM7KkFVGARusE+iIPsMDrO7fA7mUQrLjoxjHc7Ws5upLiT+Tj9oAYDKaI7Bbnd
7TGbTHsU5inQHG0DXsLqkJhJdbCQggTFiVpPUxmx8lDgAMEXZDCb0nKWMa1O9SWp9UhP3qdTELK6
D3JjZbb+tis0B7UKLLwCt7HYI08WLho6OykZKVIrwTdBCdKFis52SuFpAn3KsbFw6cxWK0VmOUBa
qwHdRgHQjI5MTTeOhzAC2HDINVRs4Fr5grzVBW/2xjenMgcUBGrZY1337bbKeH/Qh5SfgU46rg0g
670kzMWzI8+dnyAUxZcaGvpsvXs22/AvieLdHVryUE7aMNxAoQnq58jbZD8tSQN87R9JPpS3sgTs
WZWT9/vE70ZcXKl+Bt+Tr15V2OgpQzwSxXizu9RcfhmdSnv3J5nfNs8yHrID2dIAkmcJgm/rscpY
PcmLMj/8ex7ONv8G4Ivsm2Eyx7fBee67pv4rimniZp0DDsbqibW2qjTS0ocep+AHyTRwzQLpatWq
pdOL2lw5Zc43rA8ZKljsEeDISkX60knETmuNPyiCXRaNufIzwz6MLuq50DikT7G73Mb9eOYDo2Hd
dc6ftupf1k37ymQVHUy10uLURlYUs7rI+i33hhJldUFoLUhDNsJ0ryYSeYdJQbKgrfutO+Lvt2AN
akM/QzfFVzTw+kl2Nqpx1blG+m3whbsuqmo8VID4eCxSQBaMuhX+DOPkwOLYRBdsBpxmOzD2qHIt
n8KQFZNFMYRXPFuKr5Vr5cA24Alexswa14X2fmB4XySclnkgPBdNpMNZM2NU8vbukZQkBzId4BNB
Ttme/bVtV0AnJDlZtImPCzu2cUdNno3Y6v0Vcr1Aohxks8G9E3B8CoHHKUt8bdv6IZDNlXB+bNLM
j7/LlrtnWlSfBhQpz8Zmc2dfjuAzoWjTlqR29W9zEDDBftGN4MUrhf3AWWA9sOhSdr13dpVkFgO8
GEWKBbBfbmTKnuwGOTlRBBrQzmE/DEBiXCXKiWS2lb7VQ873pCQRHEHA4p1pIcLaO6RxcaQV7RhW
QKwh88YKNHNBmsq6340+E+2Ga4P33ciUFB8fMYqCDu1UWZqipCdEDvSTVi3NvT+ypi1wAAdqnB82
4jEzpgVJgMYFOJEeGFy0pEHUaGo2jBGZmn+IE6M74lLFeAlX0AsMFdUxbx8cw20ekFlpH8pKr/dm
zZ4bkLQYC9LSYFQiX6c2yujJDl/AH2pD9/G8i5xoO8eKaokMpefxNbiGvGM6tUPWflKtjBDIcoRq
NQFaUfckrQ2BVnDpcGDOKeisCeSqUNBX05SkNLg8v7W8CWToLcA0bLmdjWkDit02aCFABRcHEp71
nc6BeKUCEk51c667OwrSgY9kFZ7Xn6Yknk+EBYCRi1XmLyz+ZzQmBg6cfVHrJ8YBE8PFe40CVSuA
j9A5oVMEuIJm7yx8UTUbz8pSdGtAAWSDdVsKgMgNskSn6agfqaCz1PP8ULjsjVZT4aflm99wH4PU
zatdVmjzRA3hC1/S3FSCuIheDT54Z8MNupdAAtHJkXzY5WW6E3jjvNglaiT1JLuaQEUEdgzIdEEU
ndobJ+uMJ5l4xhPuJixwDT2SZADBwRaQIOOSlqUy4LbxzWx5fCKRaeTyZGbRK4tGC7wndmMvW3Ns
tqRF84GxtkbQ+WSeFm0twP5M5ZS+KoucayOnQstax6NTy53dfekkFUzOEWY/UtAwRbB1/mjEobPL
/fiH5eH+NwXy5hPrsmFlCMAF0jJWssoZll2Wimuf9cNT04L2Cxgk1oKUJMtKcKbXSdHvgXylAYmg
jxa84SAsUEMXN+8zR/YFx8vyx3q2ST6tZ5fGAMXUFOdOPdvMETzHE4exT8z1wADT7xUBauQHvV6G
yD9Hy6hEb9zNWlYy2za8q9FBrfTzuuiG6tGWQj7OMQCJUD1Kq0w3OoqZ1xoHonvjjl+AJIpkQeuN
QKWy8+/xmD2BL7R+zrhRnexMAUQpOT7WXxo47h/D3E8eKh9tNiSvXeQ8OdJGF6CgaxdWNihARNfk
9wH/Dyjf97uzzl3wX5nhDzvq8tO/n0EMJP7vrp1MXDiBTMH3wNRrMfseSt1wVdOzy5unvpLI5zKm
HYQaetMOQMpC6wY9O6ja3WT+oB1IZKNnL1/cryefSTfNBycFwuynG81468F30tNWjWH3c/w7lyka
bUre92vSkM/fd6foIIj+ATTteqMBHH0TBlW40LzGALQkwAjfp1kuwjNJaWj8Qtv4tv01rkykEm3A
SR0NQM6FZ5rWbgHPKEv87ZglD+TCRRNWj5O3wH3I4LabqRKgLfdeZvXHOstwrfqxosIBvMl/d5o4
u7QsM9booi12VlgNb31THURV6M/AdykubYQ/ApKTWfVpNmjyYKKw+hnHoVszy0yXoCZCjoKeoqmN
wmm/FCdbPWwTVRUWqUHrgJys5FppyJ2J0kx0WOM3v0ij7GCBjXVR090urQF2Gy6mP5R5Teb0l2GA
UWzyoSUpSIa7/3BBf0tzbIpFS1KUGWjIh+5P0xxaMIby6DmumuIR7GSL1nLRLB91tb5yAJ21IX7m
VGmNrENtUAxtorTkGzKkfdMSBIJmGT5bVhrvhr7uwJeAZWCaIa7J5LGoXXypK1E/RM2OdaZYkpJk
rI0fMsfSziRCMbazw7cX4PQpZGcvexRLG5mRLwXL+1fUBJjrsEFHVyiM/pXxFjk0njQPtiurJ/zy
rIsx3Fu4AH9DJw7fmEmfH/wqrh6BeTTifxW/Ev83Cx660W6Qmn7KcfuXgp7zLQFo2NoULWrxE0+e
UOFfrdEX177Ghf5oK9RPjxeTaWzIaJ33/NYUz+zJVCjUT2XaAO1ysJpXFOIZG9etumgZ54MN3qdf
11FfoGctEgcNh7Ml4HXNR3MI3W1oshEd1V6K/sksWwHTOf2GDNlZuMz+swXGZWk25XdzsO2lcIr4
mmiWv2uk0+yMWAHMhF67lOhO/cE9b1NVdbZzUTS9CisUI0emE4FGITfE3uXZjmSOKvqnmaVmtNSp
RYCENLht+IcFTOsNmZAIJJKAlXEAEQluZ3QEAChqTwRrBKTQB/qHjH795zWpyZBkAJJL93XoeeeY
NXjrXbeODpSmLlC/AjW/eGlpPQNfeW+qv+kwYeWu0MSIOzO/f8PtFsrRu/jGzFZmAfiqbswAuY46
mSFeh/ji3A06UBBii7EvzC6cnWvi3XzUC+9L3Onqn6TvV2gx977UGje2OBsGq3IwvC96DfqFRhRy
Tb56muobR7bumnzzsEI9MBgwNqTNChxDZJmBgVv5Oi6Otj4qxrakRSuJuxo6wHbSsgJp3MrVURjB
/VasLQHmxjqpkf+3Y3Wbpq4CTEP/mArQN6HbTN0IFJqxkjzQdmROhpPPvTutE9XikaC8Gzl4wAcT
Uy4nXls1xJaVb5D4iyaCW1JYEtXtN2sSokBcLoiNhTA5rLzbtKZjXGgFevFmWwJLfZn2PfDQlLb+
1PZKa4D3/YbDpYjbTdmDbGT2t5QFEiJ4Ln1G55YXPsu0u/X/dX9ihInt2NkINLF4hb5FAU3zGrU5
bpPR+I4k+li/lvzshIH8mpXjcMl67QdJaxuYE2bi2itaoo0sAaJQ4u4nn3h86tsmuI65dF9swKNS
5NRny6gOZZHuM9AclYpiIhfV+1DIBOlgBhKRWYH3QBBS0Fpra6DQkHlvFu+WGYvS02xOSzKZZWHp
gKOH40g0VPY3alXITIBoJ1mQb2npec1T0Sh0LqdzrsqK2h58gGPeWEWunKyGyHOu4G+YYpGVlyAx
EPv+8PZp9RmrVy0UtCNZ0fLvVuSce9GlH7qtq+pK51804lP+nazNUBZmVSkoRj5/K+mXdPp9JaGk
X91Z7/msWQUNvlso7GQZc4uj+DZ1Fx0qZZ9RyviEAkvrXET6+Iw2Vrz+RZm7ImU9Mufa5uMqatCU
hQamRgeIIb6HSdtFKDnB61a47CJ1K2mlJYobONjnVSgH2MerEUWtWzIuU8c5ZW73bQqltpUitc+O
m//ztpNSWTTIJt5szXIPpFGDpk0/BO2gtm8LYB07Im0O5Pq7z9CK8RvZMxX388f3OhE/FKG5b1Sh
cC9Zc6SZVMt/l3UROu1xwESfnXL7f/n+bg8h8Xcg0ixf323uUj0zuZRejwogrUajFEtwbGJ1fEWe
LHpCEuA5sz33bdRzHfniUWz7wgNuRJmneLX1LXBm4xGq4+X0iQYUxqVL046TXR0nuKWUZXSwgEB9
FvYYPVURWLJsLd5UakUiZIHwTpgGNoBwEYTHrYa+ExGv/HCXJy5g5Jy23ILbkf0Ubf1nEbn125DJ
Anlbb3jWfHyOnOflxaodcACj+vvYGeg36keUOte4wH3wXHxxNLzOnqSDd+Ymq9jXpNcBG2+EyR9j
758qgL2Hi/+1XxEU43Ocxem6jkuw+ToNIELVfVggRzz2aApI958AiuMb/7+MfcmSpLi27b/c8cMM
IdrBneB9F31GN8EyIzIBIRrRCNDX34U8K/DyUyfrTTBpa0t4eOCApNW4XnXQBx3XJVokf+XNzbrk
fWWfx2poOqwqkOMtWHYuSJnwO9dKnC2stckWoJPqriuotehE2bzDgmyHp13wsxTqKGp7eIOXnrFI
YOF9i78w25mqh7mvmcSbui/W2FEKbvWBTKhm6RjWChaJHt6b/tagsvQdClUePOD/itd9FB3/PkY0
LUImQVst+yIZThxU1tM4lXwOV6Oqsz+xhWP3Sx3TKUlA1Mbk3ifvIwYPoK9uDezB904zIYLRdcrQ
bZ0USJtHDwD20QPrc83xdBjB+JpHnz6JTik8Ahz81+fRPQp97nmEr25ZVEPYBdPeESA7nGj6GMHY
V87+a4DzeJnpF4sarxSL2IeVjOnaL1ULhTuTOdGdJ/vqNgZwV9d0HFdtdGc5/TogcKeAIJFnhJix
pACbWNZO5+mDi/vagprQ6m+bAjmw9hRrTBi8xZyT9qPaDcpgEHbB2XSDNYDXEUTB+lzT41teERI2
tLf65PpjCJ68OEzFh3Oa34xb24STQdbD9yqUXsRvCvuBgJuDayS+PBhDset8mFJexf0MnIiKUbxf
TR0KpzNB4fVga1nKAIT1r1H0oIAbuOs6Tt1wboCSVL9p88g+KQL4nipsdsNNuz8lZWYsWJvRH6b9
Gdh19F67pFx5dZQfwGi37vyMWeHYE+sHsGRH1kjnmQ8030QQ79l2ZVE+mVS+JdMIpVFDWnTgmFYN
rN+B/AkF51byV0g4b6pR/MKk5IFCwuMuFeAJMAmzedVYah1PVR0bBjJuuMJCiBwc+04nG0TIk2DZ
RteoA0QZ6Sl0EbmM9sDm/z6MAXWKCeEf7XWL/dWsq1Y9xpt0tO+uugGJ9l9GUSmon6DM4CwXxfNg
hWlDCfXvXXXLoDvpYj7E9wz4rrXOM2n501d8WMXRKPfAz8u9Nx2gqYGpgS5C5x1F3c50UWfpum7X
pbn7OWdunrMvWs5jXpxpPrPueX2ieThdcqn6CYNGN4I4ZGq7q5mddia09S23Q6e0xnNLMVHdLlht
mR3EpznnTHXTwYRUYL399/b5RLqkx6Bf55lbiYKcoA2l74VogQauRlx9ll0nO14StqHMzJ9hwAkl
I5Z//DFjNBQ/Z4xV/c3GI2grsgCs1rGR78QLHixfykcWt9EhgFDrEnuW8p2q5rmxTf8hFphqe07t
LHS8yvj72DDxADsz/9i4xrDQ4yi3+Swdj95nETSZC7hSnuOkdCDpmhf8fiTqDdj7PITUXL3XB++r
9E8xr7A7XD9TTpZVH/+yEkjc/1gItF3fssEdg0wpPtmVnSgDLD6Ixi64x9tAe4S3OjvBDIOddAkK
K79LOcBLHNaJWx3/r2lW+cHHGnpL0xDcpA28xnOLQbgUA5W8bvatwH7DVJvjV6MRsAA3ZUN+ndPg
GteHOmXuRlxmLosCwnBXDXNVl8h09eaJMlcXnwXuK8UCaI1q6Q9WtaHgfi7PWthl7KzYMD3QrXZ4
4DCYE8Q56AOJjX6XG9WKwIbgHOJOXYDuPKVkuZODKf/VVKZxe0jJksJqHiu7VTweeFv0uFKmoj4k
ZZdsCmI8KVn9Dum4iOxN4pB0X+O9BAoV1BGn1oCfuA00nK7pw2CALrCs8FYHslr9E0/5bsNhCHXS
rU1nQjFN1ymcMOD2Caeb84BDmdUbxsAQj8bqY2zz6lbyvHzZUi+uXjI87m5ZZH30vSpf7LaId/AG
H+HKgkZBLbCZJEzkdbWm/0Iusr3/uBY9E4vRru14LhgR5hW5qBSuikfAZ+995nH1LFvf2LsWiDja
BbI28FqBaVi5mWNxHoDKA/PI3y1nu0gFM8qs861TU1oEC+vQjcZiZx86dqRuBzPnt//UAEP6esvq
usKkCSu/cYDVYn3Q1V6v/jpTy1WzFWMGD+W81zkO77cYnLgq2fXYxbnppkOFrRRQCAZzo6vQY67X
f/4xO9fkLMv0qGMRMFa9wHbM4Oq37FS9m/a2su/dOLjPcE2caohtHty6wybXxFTm0+1aHzqC7w0K
JHxRZzRdwWyVPPdeB7OH2PgZ4W3EJ7EN12joUiV2lTwaTeSvLWm6oPunw8nLobzl2+B9XuDYzvgz
DUWzKUT6Qo1Pm+FqGufmeUm7TQu6vc5TthUDX02dRULLAfA1YACimBUHP6lw76gMeAFbnD0XXfoz
be3op1F9S5jdfLYQbYeoXjbCLqVSa59hcvHnLxYTgusrk1CPBNOlGcAI03evyFM8SYuhBgjm3hXP
krHsBq8HYp8mUOtPKyz5ZvUYhV5d+T/AsIcQNr5EHkfPjai6F3/Amp9nZkAsA3UQZkPkH+3UxDp3
VEBuPnP4u47pw0XOuSjMt85RjxGIF9hfgzc4OMaYThjkGTSNZFu6brPBRpL/0skc0PDJHhyM6gVe
S6JjAbHmWx/2JWGR018wCio3WTaW1oI53rj3YzXuaSlGvP1Ulty6U10H9QETVx8Oui12KWjxuwsk
4kQONB8SuzyqcbecBvIacOEXQR/zFS4/Gvpd1xyKur0R1DVuCXiIgH+3NMX8oZArIGyjfFXnBFtk
kXvysA4LpS0OlFLQl1uAIpvwnNKPAmaJMYgkehydQ0S0LVpD4fQthTYF+KsnM5JyVbExXRCfkpM+
6IZzTgm5vNAWUbOem+ccXapFjE/ul4eruK4GQ5vv697d6TF1SB94nQDZaLqxuarEYIA0h5Nf5egY
XmpUCOoNJKinlFr2ZNf22afvmTacb1oHZIk6PlAF23Zs4pdPSRyVIRtY9xOiMF6ad58Qi6WhYyT1
oYRCv8EXygR8EduJ5hBCHhKc7bL34fweUQlvImBXIlG1p0l8cQXub7kIKtWe4oya+SbAN7GFOue3
qG9ba2+Mkh4Tsj/XVFZ+pmnyJoI0A5PH6rHtycbbpoK0aSSH9D414QYWUMMElbPJsI7lVE/wWZQL
DmeZZ9vtYBhWB+pkONJdj0bUbrrCoseaknE7YFv3ABNgd2d7Q7CreJkfmMumSQb/GVuyC2HwUu7n
A/b3oS6d5IMJ7MZfLbj8Wbmd67oEAgs24HVRd7pqnmM2JMLxMjWNVtgR4+HcdD3QRepF8aLXuXjd
bR7w4pOfi3PTxeedP+rFWS6KTP+9uuvFCS8SLop6rPksWa3S31/VHLw49UXPiz/rHz/QPDLEbv3d
n2+veDZd316pj41ux6QBqKUw+L56cAUQWsTGDJP3SRoL/BiFC1YuXEJ/gCC6FJPo9kCLpzb3ghcl
snHJlGPAVMbawKs8Bs0JB9sX7yX44TuPW79DOu40QKE2Vl8srxp4V8V7zGceruI+BMtvIUm/HALI
C+sx2tRc0cTaYm/WxB4XsJURiLCv8E7s1j225ze6mnnDS0CaACYxrHsoPPMmCWrxKhNsaCmeq5Wu
iqSGQSv+MTdWF8tvpYzgnom0Bqrs+7HLoCwzOuJVDOAwZVXlHnSrwxYVDbyXtks6SHAlG8lSpYpl
6g/3LGVsM1gjhK1B/zIPLJc3kAWs7nKYN54PHcwgQpd0/Va4JQ/CnPTBDtJjP3TKOZZ49rtfVynI
tlNKBnufLcCfbcinseYBuQPjAVFmW+KbT6l0gSBIjIfUtetTm1UcG7PcezNSLCpUHviAWIYZ7zPm
fKdW4r/FALouPaBr970SzbMPFqhQynuD4IADF/V2jZ3RfjG/380e4DHHk8clSm70O97coJN1q8Qi
5UY3XA2Ap3ce5izFCgnec3appW7aCbmO75gcYWxPjrp6LsnKBXDSLFdzTDc0U54u6cPAh2FrQe26
WWUQZnvomRIPRh+Uu2h6JfW7EcJMQ9fLRW3m1uZcd3K58As4iOhs4LHktszvoJ4CPwhAxiBb5lFs
d7ZJcSBx7WzPVdna5bH24XIf6iRd16Ug4njm+gIOBp6YJNKmMc6ZCenUVlSJCgNKjFWU8P51cLyN
3nvOFLFCkcjkXggm94qZNSTuQSgFmwn/QWZ4N5ALJZhMZBYMHrP0hz/wTcKB0sSSfL1psM+7DYaC
P5e1OuoEJeMcRB14a809UzNmj8ADs7CMoUIpafKLNM1rIXn0GnFZQ5fGoQ+1B+kW7KfJE239emf6
Md9hymuf7FzRVQv+4qP0oPri9EK8pUPzLGQqf8GOvVfWuCkT5u+An1k6nSpe6xh7saqqxw2Q5s1r
hlV1xze77xKP2aVZkvxgJjXBDj2WAuq8+z6UioYmsEyL3IzlQkR5Cv4wAAUtqxJr6dsDuwlqSJUB
6rdPJQ+KA1752rrH4uzUljYitpatPdx5PlB2TgKaHuwejAALbDAJrzrjVsGU7ruEecuip1Z301gQ
qGxyAMHwcmZ992AOXESW8cQBrt9JBUN7xwjMd48dDaexvjMfu5NRuyiAYAGDG7+rs+SpJ1m8qi3e
hAlolN2dbuESBm3vblSzQ5Y0yJdF4W6pIng9girbom+jfQ+zhA0ZwMLDmoLX7Ec4OzafZgLVIQNK
XouOZC2Yix13H3W762NRK+zc/K5ReRzmWLR3hxR7GsxxnsxCfVbc53Bf4O4TMCnDoorh+X5uxCbE
ChugwQqC3O4ToX6+K5q6XwRTspMa5UkN5EN39ew6e3BBxdI9dQhbl38+kx/gbq/HMv/bmfRoKVSh
/tuZzgkcu9lffxNE8T8dQKY5dc01rNabgz0dDKBozqUI0kWQmZrq+nCuz0kKMPKL9HJcdGOTXkR0
r4ssCCwtzmoLrHaeXMB9VuVkhSbTCgDYLH6GBWu8/3ucp9T4Nogm+ad4A92mPa2SYkXq+AOXqBEm
roBqrx9h1Mh4LVtveAiadDiyKQ5VnfE9atI38NjHf4onoxweGoARzvkdy+4J1vOB/DATO17kYP+H
qQnsUwfDLhCjrZiviQ2P7XOd9F137PoCDzddjLVKdDtw8A7Kaq1jtMj472auXAzi1CnU/NLLfucG
na4PNY3qlYAQPBg40J3WsXOOlpE+nzFXyXe4HWab82fRmbUjIOFGAGTeFE30cN7FxpOpgTftvtZ7
3jqmD3zaIZ+rFzGebuLeaHY5hKuhk/PelKyGX0TQvPqQkleOpYDYFvYN7nxlqON2m9OVbwm2zc26
fQ1qDzrzwJW2bSPvsEn0HYs57WtpYUswIna01p2EVK98GF34h1nVAxnd26prUkBT22JdMq4O+gAf
5HHb4yeha4nALkPW5QAWDjCuA+KtQkBHwQpH3e/p7446WIgAXH1pZMtzJx30aQNNUD0enuLVxsFc
DdL6hc/fiSLVrdP0BDNb6MqDVkXjFZzZygU3ixxmO2ieD5AZCxbt2FSQIm/seBWXkixZW0nQzxon
XvWYQy9KaGkto2nJPAPAaCP84uhjC9VeBfDH2lOoVtsr3QyeBJD3xnVU8ip+0gm6gz94BiA5ql1F
beBsTK+R96Zn/4KS6vDOeVwvzNFoT5qf1xV1ueyxabt0E7++HQfvXTid8QxwSbr3G8gN62oL5tIK
O2GA6cJk5rmjoFxFpQ0W1JTsKH4rgyK/H1UafIN9mDMl6QGL2HnXNT2gYxbuQlctbD2dB9RVo4Lw
BXz9Qj2oDk2DlgBz38N6O/hW2Df6zH//lH2AtzY96NWn1FVYN7GLT2lSYJyByDkPaGOSLqr45e+f
Mk1UtMjSXEJhnkcHVrQffcbVGuTX6FDjlfWg47r0L7FBXHed++OeC41xxzFWRlCO4NsBdNkRARBO
NwAzPsb2gYsBa09frQbvJ8OUnBnLhV3I6q33XHsnmshbiqwWcAmrfmGnFk/jdBzvWIVFIgiivVUd
h7cvnJ5hAovqFrfG311lxEDKn7piOvDL6fhwB+p+v4NMVrXFF0D280EBDrevhHTclQ7iJwltUV1M
WrOsISb/Vz4h2L2O2uGFmjKlIJfBxd2A5gjcubAJWoQlMcCOnmSxswY/gyPu/tCxhNRkvI45kNJi
DIrNUHj1LcguxRZCSbgmEpishdhAam4rkYttz8EHTCba06A4WsrBabcAcma/g7q3zmbgU+BmzMJz
oh5i6D0F2lUCw6mej4cqs+55UYmXvusB0MKCaeoSd8VMm++gj30RZwpAAOws8p07xVUD8Bn869/5
FNf5nZuKPXZp/VArNbWA7qWWQXday2kWbxpxu8MG0UTB/ErRWk40gygo5S3eHCA7m0AlcwnRP7IB
2NFd+oz4S7wLtXdtQts7MHSa0yQpEgUpzDx1g99CpBbrS+aW0wZyKinh9dJrYACUDtWxzcscT6ip
KKsWXF6Xrc4xeyzQLPC1Li8yk2g8YvlEbXVzqVwAZ6fO19nS593CdstiGRdYHQ11+0VRd9LdSYkF
udH6YRutAyjEOC5sNXZbXVXeWGEFxDFDXS1K13mM/XfXc9qHq3y8TTuPpvR+52OZJF0AhyqadKNg
dbnjwahu48w2oOaW3JY0ULc6pA++DfyXD2hyOMd0irJgg51CwGCpG+ZuuDvCANyIg/Ucy6dBh4J8
66TP9vNI7VCatxYof3A3jG/mgerU9Y9pJVdzSJdij3K4FNLPeWgdh2V2tlakbhe6qlKAUGCGgNvx
ODjjeRTdok9I5bSr1trdVsf0WPoTVmO68yAwdZyH983cuEkw+/r6WnQmd0HsTu3x4pvSQxvQI99g
vUqBxAg6kVnHwZ7lHPvmwL5+dxXZyT6F4Q3Y9ouuidVnWhlpSA2s0hIP9m4e9qbvEh9Y2b4xIAwi
7f7YWK1YJ1YG7JvfC3i4wu/U7OiDaMY+DsGOAzg9BU/WxUovq9xXkGdGLOQR516y0lq7vQeXskpC
WX+o2o2BHdO7oc7SZYGpFqnsYZNL6H/bVs9IqIvNkG/gQV4eLmLZlDNCwM+sCvug0+qJJa/jXQvX
dBNatphVqkXgQ63NctoxzKvGeCPceY+Glnwo1uxLb1RxiIWI0MT7Dgzv4l8tlhvB95XJPoKG4kck
i/cAE7f3FkokAGgm1k0NWow58c88Aw72ZZN2YavZYzqYTaw1k5g3RqbE3gPA6caZDl1pOv9CyfTI
9fKTDRKEbRP8jCyLmtdkCNdJYmV7WXvvC+ObFqXUopPNJEKpSzyNGSTaRmelWzXTec77p9jcN7Cz
+hDlQFaWn9obcvDr6PRVk1PNyPJPbTKp26ZaDgdXeBi1OG0FGVMLgJDl6Eu6ricJ06AwuyMAFB9K
C5CCJrUtO0JvbYj8LlqSmysXPgj+MR6Ft2qmD3+xEznvQZ6DKYlNiOpVxopFbgfpZiOD87Dn3Cu7
/IRKLLmHUVUW4m2nOo5YY1nBGzT5Ji08ftoGj9jkvcsM82eVd1XIBNi+pl2n64ZZ0SHOc3/x58VC
91owzbI9SO7DEMkhTkBc/2qTENTZlBmNrO4bMFwCvMUVpvnYSPIOP+f8g/nmm+p68uTg79j0hWRb
kif9058SMHdgN6NJxbGAA/wCOxUdfph4sGrjNP24pHYLxHvmt+s5JrCAv6tEd5e7AG4WeQleYsro
twLCeWEOwTVwPyzrXJ1bIXnghlgOn5bj2jvDOA62wR7S1GQPvm9FuzxxKjCsUNUNka3cJRzL6WqO
GX35g7ZCHHQoamsQubOFlyTYjg4Kxzn0Q+pC/ASlyFQIdl/1ublu2oekSAB2ha714c//I5v+x36Z
g40y14U6oO0F8B+8+iclrc0YUULeZSZWaa2JWlx12IKJSgFBoM7MfGwMpNukpfLQig6mGnNzxFVC
wzZtyBFLF0t4IUGdsan65cBM+Zj0Ln8YyRvWrORjFxUSbBmC/c06k1tdJWRwDlYTgAA/tboQrH2E
Fhq0sZLgpHtlZeWvWWM+p6VkoQ6VRZ4/WM6rrujzjA0seudREzxal5yAKJtwXChl24o2bDCxOmKj
tD7qEptagjx7YE4WbXTtnKe76LrO8/rqvUxkjbusMa4rDvWYCis3bxa1sUnPmxeSVN2+yc1x2Y4+
eYuN8cMhNb+nIhG3o8LihN135I0NPV3UkCc+gDrGv2W02Opx9LAmIIObSH7zin1vZYZaMwXB2JHZ
xdEwyg1sfuWugSQDOemYPhSY4OFJMHHTpuRzP92iOxclNZpw6l1kQQcvr2nYihXeVnnwHBv5AL8l
rBWOZduFWF4z7oy6cw5ljP+ibvDzH7EC2tJKm2RNC4fuApvRx3/o2BDqHJyxxep/Rfv3oP8Afz10
hEpvNJRSTMqx2F8Ktr0H/N8Mr9QNEFeDdBLHr/Wq4e+D6EY36KLrQWrqZIfSz94pJmoDWBUvnQKg
Fi/TWNCaXo6nuJzi/RT3/xaf87EVfJFv9bb5UilqbA2PGys+uVb/w/hubif42Hm/PNunxnaxwT0B
Ls4J7oprzf09e6hOLYndjzvN681aCTWyjmIpPT7aiV+9NEMyrgdOrV2RVMlDHtMmTAcn//jKCDwg
y3VGhIWch4JAQVdnQOriiFXFP4xRUraMB35k8Ize6Vsk4JUw1ZomHPlQPANQ6O16YshkNVX5lDZo
u8mvlIuYvql+dTv7UPqYia8ivEdB8tlxYHZ+NnqBa1m1ZMBBrmJtBMMNkd8K+0GTgLXvi7anj6a0
ZErj7eCcoAwRg5DNghG7y+14M5ZBazyKwo23oGUFmF2pytj7fz/YvnfCxnSzmeOwS0cys2LQJUF9
2ruCQ4Wp2SeaMahVwjRkJJqohq5WJNNBXdclvzz1o3RP8CGIKMlutKc8w7sexBaC2F56Vp0tdVAf
sM2OFojBO7LObmIGoQYdjybJBt2BU7mVXQrn92liPs/JyUidOkwSyP6E57KequeOkYOf33urP8/h
xwraUrUE3y4hfAIFj3W3VNR0F0ymwoFaE+rCkHCbsiIjBPoNunpQrQVfTQ6h8g1/ZWUlfCJ0XTfJ
caxPuoR7YXfwg2GR6lbdAOHI3626CsjyQ+1GQH9kEK5Lpx/+dCionEgHUW8uAFmNljpI3TK9kVWA
Awt7vCbi/u/wMGV49VpgLxtSSFg902LuRNkFiDJlu9FVsxHDwcJPNkwggP4Q0VMU8baGngX4fvMB
i/NiWUROtoiNr+aWt+AEiskdRWfq+rmk4AQW4pnyZMi43gTQutmPFulJiTV2D/rjMT2aY2vhfSOt
IfY9FbGYVy5LQdTCglEhUM9ze11S6ygAiwurSJqri3bgDv7qX/L0wUvGYnvRrDte1LELGfYQkjxw
RwOrp1OABWidP4w+I4xIun0c2Nh1/Rr6/CklVOM2Xu++XfXQ1Ur/IdjQjFdWUceLsYFsOKWuFULl
k9zqAzW76MRqG7LvlXUO6XjmWfFO5JjrzA2wbbMmJa1ypUowm3xT2S6Qxwh6RQDg0iiBLJhGBqBZ
/Ismr/cfMDTXhzsubCIt17VNcg2JHLibWU1VdXfg3AJcD3+pW+qUzbZ3/B4TSRe+AIUKlpndsOc8
oCmeloX5M4abDnCWv0bZvWCqEb9aJObLvsMdMKZJtuAZtobsseUnNglhDRQqnk3wbA5+e9MNHn6U
U9jpbQYU81iudVV3Sn/+FuxqdmLymh89cWhT7t3Vky/9V023JRLiglNb6cPAGi9VACFip+JWH+Dv
8YbXArlLaenuozYfDlhuhhQo2KPYs+kg0OtC7CcjLfssy5+A41Y/yGAHkHKuxptUBSOA63RcdV5k
vOB6PsrAZ59GXH8kpuE+dXR8Gt2kGO6BK+93DhmhtZX63SLycwK4oTKPQRGYx6sqJGLU9s8voNb1
JMF2PR9zA5+6nuXbltbg+fj+ADx887//Q/5fRAZc4niveBrAv4JmJTkmfQ9BYdoP6y5Q4CQMqXgz
W7qKC5N8c7uRH2Gt0C8MiTTPNbyQcwaTh8AEmRPdnUrtvCG3xA8zrvEuOwCq7w10KW1pfcvtIwTf
mjdgHPbYRqm+BUPa73nhwghCEf9frk9iXc9XMQMCEg3K/SDwk4CaVwpCMEN04zLq4ievqlcU5tqd
T1Nwo4v2MTbpFouk3ksHDYW91dkpCIKD9xJDAW7ZQmN6r1tTP92l9SgehwaYZBOcHJ1Vq1ZtxwiC
G08dRDjuGqpyGFcX3dJMzeQH9VQIl3b7zStjsQaat9kNMQBLRiqedUJpYomEwu7kDmK5+bLlEJat
hgwTmLx8oL5bPDQ8ibdeaZaLOYaFBbZwTQmPyylFN4ySLQKb8DuLJ/Um8RoCLyTgn6Ba+6ETSl6M
ILuWJAwg330MfJFaawAehjUkE5MQN6S+DaFy8AJNvjzCnoX7BsGcFV57sQVmQuvWs+CC4NSj/+ya
YOdO8ULaauUHbbcbcofvRTKALTfss+mHOaqS4XLAYoqueqQu1sFYwbd8UrkTcQMtIBcUc7hiuM+A
Fzl4QL+MAMAdLPyx0ZD9AGYzrlYJtZMwmkS6Ujf66IOswDSsuUsJ5FcciEOEVZWZT40y/KUsx/q2
Bjh/YyResO9Uqg4xlgk2Xp7mdyQzDrEFn6S4FuzYj8vOdOSxc5se3tsoAeb8u6RjINhg6dy2oKQZ
5C2IYRAf/fOPDraPV+soNoS/fDrhyU3cOD3dfvGrawbejmWZJ0+AeeSHgjvWCWZ620r7WujqyCDt
k0SwsYgKRk95027zIW/uM4D6buO4XMRxKu/K3B9WZWnLuzjD/0yXdOyitXHhTFNLf9FaefDIy3Zl
TxhlqOeORwUb19Caqg3o45smrdlat3bNWC2EBwUh3Tqa3SHP7fwBiHMACEbb2UQ52TepRW5q200e
edZn26rs5MKlXfKY1MV4dIX/IxJFyKWZf4u62r3nJD5iA8V4zkw4PWZwSQ11lTtNt7EgkbLS1Rrb
RUDnpWqnq0na/xSFYUOGE12nESGE7e/P0OcextPDPXxGo3ZXRpN0T9Wt9BMhH9xs4TvKP7j6Cuub
Re8W+bd+TL3btna/6yx3aDC7njo5pA0VTFfaXeP1dnYCeOWxsCEOFkdQbINrkNhjHgWPD2KVrwQ/
fzrWECcwLYCcsJoJHwGvei0VQFlm1Ddr05dAujuYmxyAqHYORKZYYGhUWYGDDh29iAR5spzby4J8
WKxiYU0CWR/a2NnAngBsiem/HqRefe9l/neSe5CJ/wpFg/Md/Ay8XmsxgsKwzlXdSad9hcbBBkoV
ayoZKHM+xOwqOe4qmBcBZ4sz6GQVF2CijZMl6nTC0raddQe9ATi+lBBR9uVnYDgiHJss/mYC7QSv
Bl6fujjp9thBGzaQrS7u62hyBbZT/y3r+I2fV+QX2EMAYCXFR5ZHMC7PjQhay1hGszHPAbZo4IcC
t+m1AnDiwfEE4DG4fr9z4ewyZnsviVvs8V+2T0nLnVNXeShN1cEsvBDz6GClY27cCEy1eoIXZn/l
Kkpe3YEJrIszOonf9Q/DryrCXjqk1Z1PCMgsFO3d77VwLMgt2MMtTfJ0jw8HN0bssT/p3CJhIhSe
BamM3q6P5nSoar9rQ2l0WM7AzahmJtvo2jlFAdXQF3E23Ec+3KigvmWth5x2S/1L0b8Pq80XZi38
O1AxxX2rrzcIyavfUzUwxFaR4vI0z9UMGtRrcHH6hZ61ifGG9Q5ddUAVvCQCWuLTxWhn2Bi0AqOE
FnM17Iym8pcWLtdi48eiXp/P4zipuYOrNmT1Y3AOWygsLWPB1UOOvT3bEE/6Sc3tt8rP5wpI9eJJ
vzghTbfAD6w5unk+/WDSwHsPjAcIH0CmskmgAT4o8cu2McFWYNIGXvHs5F333aktiDZljL/x6Lmz
jrMttBuBUz/kdbQmAjl9x9RzSdJuWTrEuu3ViOVJeB7v4VWVnrAX4K9SGbWPXdlEIUwO0u8Nlsan
q6uSPLuvpuXFhOdQHvqrNprZvswDE0LlCk+HadXSguDMyo/iZJlOVTpNyecG5fNkiecJdgzlNGOf
s3Wi7sLBdUmZGFY9dgH3cHuBzt5UioWsl2qSJNPLEPmkQzaLip1XJTrz4GYwu9Jxn1vFAn+gHRo9
bumy6+NdH3vm26/A79XbYPbpzhJ5vzKSirxlXNwrWqaPjZ+aJ4i9gUk+JfMaLt7OWA4nLIzxR9wY
YDWCfPjsDSufV1noZbGz5B22QBIrqRZKgYfUDM+GU7ifSQMtdSLi+LGPM2sj5VjuXMy1itJsDwaz
OVTKY+8UMyDcdEnH+imWTjFd0rHUh4+NEZf3/x+5fx7T6MXlGfV4BjOe8zwZltUkbuemY3+bwrfp
XJuk6+xEWNusgG2UjukDlDaSJZkY5HMM68Z3dHJX68tELUmRVlCvw+7LYA9PEaaJ25Ya8dbKqHrK
2+Ct6WHH868JHIBV0DNDt7DYJ1Zsd4nAnhTkTIAxIt7/kfYlS3LjyrL/cvc040xwcTc5z5U1qUq9
oWnkAM4kwOHrryNYKpbyqF/3sbeBIQIBMFXKJAlEuDs/mYBlnvWwyldDkrRfNKjRSS1Lvns1cpkj
3rLu86IDJr1rxm2fFfGTnwER11iRfdcGurMw6tbBxgPZyjjLi+c8Ci3cLm0OjW6YOkRFVxDjlFsk
K8rnLA0S3LzTcEOjduaOWwdiRSsadQPw10sc4i7zGKDtInMDZFPxKCzxTo3fXD8gId8XX8FYuZBB
5n6HbBtISwLuPhao1d32oMzaU6zPwWzqoVb3JrbMe/exUrFSxfp+5f0DlMe93YPi+NxyIPbhGIy5
vqPfAE5Ea8S6HwnzcXq2IZu9LaEotNEdET1VKDdYgDGX/xiSb1XS1d9AgIw/eG4X9z0P+h2KRbqd
XvXVfVK1ydITXvuN1X9NUxTOnjlce3SyFpie3mkOFh4dFxtavau4rZO/mGx2FKsN+d2AH+3XPoZq
AKtZ/Wj0hrMDGmfHDQNk0mD100EB+QX050/SMPKnoIz8vY9t4pr8JqTFUiP/0okhwpMwl3vheycQ
LEbHLujtNViNkqtm1289ZK3sdRdq8TXntr0eVC8MPhemhXKM1kzWRBiC765Y1IDbIHXo2E9m1kBS
BBKocYfTVQobI138w+ut//ue0jF827NBAq9ja2lB8/z27dZEGhlk2kV/Naxoj5S9ewCszj1Qz3jv
zb4WHwHEQ/nuT7Fz2Dz/v/KhuBppA1DthhJ6l5O8GKmIkU0iYCJJn4a8DTY3foog3zSN7ElCjLrz
OC0zyYqpxSTXA5DRQl+MQlLSNJv0xkT41fGTtgXBXa6HqxzJ8UP5e8PxxnDoGoYiGjXQNqODPdN7
DI0AjOnu+/Z5dt/MogHyUQ9VzVAUm+2/nTeHMKAFJ6lNOkjljDfrBKxcy0l0062cReQBOpfX2T/Q
7pkm4cQUlyn0f77/7/842BdBnND1LJxNmIar3+LI7H40WWHX3jU3LBzn9qtcOtn3JA9CvNOHFQj/
UmcH8TW+6wOneDBd1GkDyYV7FG5uWZV9H0YJnjP7TAWiYZtg11AL/Zph7BIHUYQ6AlSOAsWHIqM0
eRtINXB200AE8VTUBwXdFamCsUHCNuP6HjQXDRg4skZHuqXwrk4/ele7ydkuqgHHmn1V3WrneBjX
qH4X2oLiIP6ysc3UOpNFjQdFg4U5VAbgBoF3pfkpMNvrMRJsRSGWuoQlNG+6BPkoTnryPlT8j2Nq
bLhmsMcwjLSrX0coke6tF8kNb9dBN3tFZqJFI1Tj+uBA5n9OGuKkXeQp+zYzz0EpafC4c02TNj0V
nnwFpzXKm8FKguNZHP9UeDdbVTZqaAFS8F55teyg1ft5AE0BkHd9vKbDIyuovqHmyL8WQZZdkRWL
UUiOQyWarfgUgPmy7FXtV8O5cDQUquZl8mzhhXORuSi57iDCAVi7/ZPV/r3b8uTzaGggXQOF8xWq
VvZWVll2ECx8m45zz7fpo1c/JDw7RzkyNCCeuAfdbHjfx176nHAD4otwx60czsg/1Ytp42vFzrYa
Ab+j0doLbZC8mvWBRtugvbfUGvLXGqgCWgRx51sgjnEBW7WEvpKGRH2kguPiXQwQh6zyiktXlfjS
2FW4clBdsZ00BzUjB+sQqHiVRh7kRbKnHgWXi36w2lNjiezJ8jUFm0jzDYWkOCo/ZrhVQT8LwYDJ
t48mNjfKoPgqLHA6bNb6PiBRw8Zm3UYkPZ/O8TwJKjm/Qe10lXonU8vzJf1XeE6YLiHYop26sRuf
8C/Z038w0HzhNk0qvqVTQTXd1qV9iUCBT/iRCW+cqEwTSihWM+IkCuIcmhMv9GeoVYBVQWKbTGom
QDLL7bepXQ1ooDs2cq85vAcuDo1pR/mhGrO9cMWbi/ydMnkU4+/ttkDP2jjbB9xp3NIfwsgziSQg
UCX0J6lrLbq3wZ5DFkXYQX+vs769kEXTs9gfpumZFHJfYzux8Jlcj8w/ZKKQjz4E9e6gT58ADmIN
r6WGSgNUg6c7pyyHV6igHPOSiccCsJS7qAqgImHz8TWDVsrfhoVVxMH3hOm1Wg3bjXQIAnyTIivM
NgULi6Mjqootk6AE5BIyxCWk6dC9tRs7jsoFTZi6eLV45mKAOLFaZPLRTF5KyPBQ98Mkst0c9B4u
mHkGxz2PLpjNAcJlG69FDs5RDfXMEnzdbluwQ2/w7ewHRymEmdohbJdZEyRrikPOGrkYmgeUSH+2
VEICq/deDD+FkG0DdL0SyOmgNgNbwlXMowK08n2/DYLs+0xHXcU4IgKNH3j71Ks/DXRCzxdVY/ID
+ahp+q2VpfJ+MoIgOf7dOiL83o5B/eKZI37nmm4cOSvrT00QrVB8UH1WJWY77vfZxlEmzpnv7FaL
HwHHzC8dlOQX3eCVn+fpDG+Jj9AT2IYi/5Fxb0ClP5TLyrBDafyQ8ZNmm0itzjb1KEbNgFrNuKE4
8nPDdRegHhxWnYnsAteC4JF6bVlrU69+75URj/Zj4IKzKeQ5APpNtcXrh/WCL86WJLBc3zSXQL3o
574c2UWMUJGm42insk+WaDjquFk2zQQ3qvUS8ae+B5eI+vQ3/47ZpFFzcONdD0BrOpbmAaXq5sGP
QRu1LOocLx4pR+ZwhOY7zuYwPjmdwMYQxRqqZHiy3ya8L8OsBAReffudqE6IV6VG1h464X2zmelP
iEDlxhRRcrU9SLZpQKj0AmQH1DQgeJh6ZAqzgUTkIM83/ptYW+GKIgAbN0BafZzP6sbeOZVsr10z
FEvudBb4rHnwZDXBlm6jrQiyLatFsKG7rZ9DEH1wxRP40pNzBqma6S48T4+9LngC2GkbBV9yZvQP
VPPm4b1AK9PnRmWzfhlUKQeDo8zs+VcYqrBe+5KtUTqig9SbfUq9Ibs3UJXygGOAAVJNwEOTSU2p
DfWStWmgcr3tA/kwqXdxvIGyauTlOjtYyjLGyX8SfSr0LnoEKomfgGKH3zNxVJ5CgjzEWzyIT1Et
c6qhs9jgHtjjnDcIy1VohhBVVqY+xKrejN1B2xEh5KM4u0l/szPzJcAG+EgRtOi0nFr+xjddDWQx
JVhqfL4YC1fbIU8yHKmp+Qh2kdk2iW1ktjVjeIscUMq5id3xBw3O/mkFPyiWOJb+gtwsFKdy0T7I
Nm4fBiA7Fn7iFAcyhe4VVzsulmRRAw2Hanszy3Kbv3iEGnx90eFBjlINHvOti2TZeuix467ymDsX
w+o2sdZ3B62t2+GADPwalC7lfeLm7FGBVpBesZ7fLVO65mSBEBn/4o/WPPbfzStEpSPrpPlLoZvx
qwc5rciSL21iZOc08pC5Vu4GtfVr4Acgq6hMZ/QfILAk7rFzkg8ub88UhZdWttOdVkMSBlGgTYlR
KRDVyMRMS9t6KV9sLXhbGnDG9NHUhv44uFl76VQDUcZgoaOuZpOGlW7gzVw9ySVrLgWUHyojLPZK
S8nc+i3SW7WXnCliCg7CVBwH39/kI6rLV9PcavRw2G7EUOCKdBP1y1DrNg3NXKZiNHABtTZdP++8
t0tPV3i/IIVkXY16xsrStnjt24Zh6OKALovvq6h7dCCXAtAz83e+ETirwWjsl86S+rKEEMUBIkfW
SwnOPJoEAbf4PpcmGBRfXewLdkbr7TyWAnuqg7fiKLHxnhr8YnxkmscRqFTlDKnrVuYJFTLF25w5
/HaNyc6DyF/acd8vKZLWpJ6VZiiTnqfPI++farrgHEK9aVnqTuO19NqjDsCmn178wNa2MwFQrFiB
iCroxkcDN773+ZWfuxO3EIWh/PshZAloGD3LurIe+thM+OGWTBPVLdcidAskR1GbSj5qjGTIz74f
75DlA80a+UJm7k0zY6few5dQCcC/LUWrVBBEOAJtc+/4hbUREagUZBgl97KqYqDLcdqBLD6qSA0j
vm9U42eufUSlwBRBfsU0f7FT/LHVJGrIH8ffqjF07ma3jLWT3fn9aXaVOuTJUEgIjIhangYGkYO3
IonK7XxdvaycFXSLirXP4ipcWurzOiNqZua16PPiV9csZh/vEueYxO79/M+ShQeoXgv4ZNK+BGWX
fjYFoHlmZCFBqUxXlEs96sZPRlnYxxb1XUum/GXbsgWyQv0ZitP5U4klyM/Hlm8rsGtsaHpUdqC0
hG4ngEQeNmKuvSA/cLru0g7tbl/KYKFZfXen4TjxDljsehmxKtsEHYPvfaAF2dnCkJW2pQGmRqlX
dtazk0M3b44lf+wiLwKti9ONH8I+YMnwL7M7HGNxFrYSb8LHmK6rPgtuKeHRr9qL2ZvibFr+wnOM
FLSYzceGfJ4SuKUBZq1E3tnHP4UWf5jJBlRUCFZt5mXnMCC1jeb2qh3yIds6Gj/fXOLGHGgurZoh
JbaC7pWLalR89n5s2CEC+Ka3s3qPit5kISK9v1LTZlp/HcFf0KTFcJn9eg0IP4C2I34YiIXMbn/l
SPvezs9sZHpAjpGDl9dwTxHqzACVGXi46YxULMJhKHEmYtbuyX5v+jCrJGrmjX0PboY9DdDsKXqy
ZQUAWNt9Je5obfStB5xTkEH80U3t1GsTiKE1+Zq+tB/SdAogTy5G8MObmr6meBv35IcKUHJFT13q
rYuNOoemettDx4gFfBf30Mu29TrF/Qwglspo8PaLEgroDqHJVFw11kjgd1q5IV/jjtBEKtTkUE2G
QAZsnKbGoBI1sctfNKi+tIOMH+fG/N2kAT+Q/Fg17qsQYbOZXfMsI/ABR1Fhs496f7sczZiDaW7U
Qm7FE6gbbfQcbzwSOiCB3cit8EBIil0D6hOkBqoJ8Hnmy9xp6vsmt0He/+4jkwbI19abJC12deyd
R6hfHgzVFIEF3nbqUmP1HFyisVUFh6k7D02huRe62PQN7G2BD1HDKOqtWp7m4C5u7oTebDLHBlgN
z1R8ax3rhEIvHLxRt4xjt1xV0N7Ge3i5M7wYNUrMDpEKo64KDwcQnLhIlB4S8Lk7MsVogj3Ixuxw
/EBYPGraiEEjSrBdbbqA7JGPcHuE6Ps9hPzk8iBssTVi98HXImyChtFANr0yQHkIk3qFMqn3J/Nf
TLP6zMjAxdK9iKB4lLll7Fps1i6MddqqNvTyGVV+uI9A2OObadV4ahT4IsokA0XE0H/VGOpaoZds
PHWOV6wNAc5UX2QlNGQathu0XJ9WAhizfIa4UwOC/wIKihIPF5Dw26ey7d8aUFWY67jxhgX5aNRD
sVu5IjtXgS1Ybhb1kDobHXqswNYmno16nYqVK3AOgnC8uZssGqAl+qaMEfj74pNTg+jpDtVAIFpH
bYWpr9oy1E9RFsqj1vzMcyAEFuSiRm+LBJyx0cbQcMOOg1I/kX+K48oOfHDVLyJk0P0+HA/kcyDn
FB8okuMYJcDoHpq5di0OcRth7wtge3fAZhwcIk7etrsGmpAHVKcEFtQDBhWgxv7DSw4xCs84UsC8
zBzfQR3PWFIkKHn5cmDIaAs7b8Dd4tdTIzvz0o5Acd74yUxxDJVDse48x5PfcZL2xGyxvPGTCWE+
pKhi62GyQOC2KKQN+vYlXvHzc6SNbQ8qMFRy7bVikEcg8+5Q+9htg6SUR6Ya6lk1cPBQTNfER5vG
QXB/1wgACh09LoMlhVMgLRgi3xks54VoBDIXPsixf030U1APLShm6tJMimSG125yL22nJ0AAWfsa
MP4LPQpGEdW70e1AvGIVKGcCKdmjY2vHxhqyZRdA9zEIhXwMy4xvtaGqUCQWycc0KseHAd9PyDA+
Tp4Ur4ix3YADRgVAJzM5oRr+O1kom0FYWSHdjpekyUIN77QgmTj7748AQr7KALopKGOKwB/AurOT
ZzhMUw2Z1HQh2EeYCukBI+wgoI7AqgD/Co30HO/DQwc1QWwsfy0xT5zXnkfnC8wr9L26FUxrq2Uo
ZlCXnlfguvHatxAeJ9Yg1sfBrsdb1swIdEMQRPRBFBv1YK1TsbOLZpFJPQoj8z2W/LQkx8/u8HaE
6grwLhdx84RTH9QxjixCIU7gH3s7KB89r3zKiTjk3V8YQ/mo4j3TATNMHwEf6iIh747Fsi3tbd1g
C4OlWqi7o2d3XOArrZnlYrapNzlpfJ5D5jhYFYj4dHA7vC9GAy4EV97WKdUIDU/O2SYnhXOrN3ZM
M6fPNPtvPw592mkZp8evQvctGzDAxKgM9MEkT8SSszQy+VBHtwz0St+TNTcf2CvJ2SRWdZzIK2d7
Dp8JLdWCjejcpaa/arixf/IHf53pufPZk4G1qbTM2JIZQ2omK2zrpdGy8OC0YCIg/2Cmn0a8hz40
ehJC+xO7CvLneQFCFeiknJlnmA9RET6ZTuJ+9hgKJBr1rOgM48LAYnQpx9C4xK3+vXRyuQtxH/RQ
b50bBwvSc66KmHzCtVsgh/MBu39XN6E/82uFZGkE0fgWZuemvh5dDWdmai6ODpHDom4LnECdGNAH
7nAet6DrotpugE6P+DYiLXMResvKHnky7yQ1Jz7G4Oo9DtwswUH0bpMzTwq8fVKXGhqeIsnGjqJa
JvGgyj/+7RrzQlaIkzVLR/F8Dv1ZMWrDguNUbI3Ct2KJ6pAA3LcdUB6ua37ucryyBY1unTn3rQHU
ApF+jKGZQBHVWNhn6lEI9eSQvS1FJjV5eR+bnwiJ2crmUkZDeibkZtmY0R2wR2sao6bC02uXD324
nH3NINxlG0XRdvb9vhDIjruzkbtbVLyBYYwjdYUC5mMnfX50JXI3S+oKLRiKBXVpnImaH0cfpXPO
kPmrIXN0HOR1H5v/yoeExNtcmtYehiHAs/99xX+xWAlljwxlZ/gQtJrOsP+uc3luvVZsiigGZIwH
7n0bCLGIFZy3ajj4rpzuJStysXED3QRHl4HzLxNyg5CVjg5xE8onHgT5JoSq3zquHZhFGAN7XPUL
GtVBP3TvQ/62BwfMEzUgkN0j65BcKV43apSamdhL06CD14RpNehTt/swC8A8l7cgffJAjHAcNciJ
UW82UUAgIOsVx2vymZ7ZHHXV5JCf5FV8bgYHCr+qcaEyhBz6Q8la5ObIVSfpArtW9zT5JK/3gLpY
B98q8XbHcgCxPCM+EqPvBwrfHhq04Lw5kL9QzOzzYJQzkIs2vrGMNfzAhRd9bfgAOcSwye9Y2lfn
HCC6Je6X8VcwXa1ziM2+ijzHc9rl4IJlOH6N+HChAC/GhohmBqjkjX29OpeKJaCQENNquvQL3kWh
5j5ExWVQPc8qhv1bKhjVP462aIUA0wjxOqn/jRNe/UHABPpecfLTwd+ONn8kS4vhaolF6kNgN7By
GVqjXH0YCtq+2iVF8lCoRDQ1SYhCzb5x3C0lp+cB6kmj/sFYzXeTFfa/ZulpebEa70urcTENJsrl
VNyAChlS9407DHhoJv4hd7zmSTqWp9hW3fVQyeYJJfcB0kLRsKDRFPzB97jVQI09HdslajAvrDST
uyAv2icoG/dLq/fYjmJ1J5XbCjXHKyQlceZSRfsQZbnVYmwi80iyg7d2VHvpHgf/Gxqd40anxYOY
nFPjl2CJcHl0Cgqd47nayuLJ5JVCjEDiVUHaznOTgcBmMgUOW48uhJNpcPbfxkqw2klubzMbX4c/
hf2La9ktMpJgG4IE4ej0C3us4vXMov1HBu6ZkftmuFIrmGoFGtBK+jOCUgr1hT1k2mK9fuFIZ4BZ
1PX8U9NIECTnDjL+TbYGubMN3cExDU5TF1Q5wYlsbkCZR4v9g8/w5ryiyW/hbPwBcUW+nUxacRpW
k6lnsMhaVmFVrGhBLzDKkw7uHt/sigWQO/zYYttVgAcNN2tTOMmRnIYaGSiInDScOuMPo+CeQvzg
9v/HJT6sNnUpNg5xMwCeOd1Aie8TQV2qyPQBka6yU9Tm2kPZNJ+4QiTLrP+j/w/xtE7xvk5qjfW+
AkMndL76lco4PANq5CCX1K1GP7Rmy1BWNozTGChF3qzf56Fy4maVeZ4aS7daHY7zqvMV1egcq64/
W+9j9Nk8FIpIM8/DRVRWK4trYpE0lRcAmldlR6Eaw8mTZNMO4FHv9TE7Uo+J1AF04D0ImpADiBTG
s0sDXgPqjMUcroPSCDDZvlixtmvOhSXFhqOmAFXdWXMmH/X6xm3O1GuGsD5qNTaCaoKrGup5FVRj
p2l6NR4tyCTsJ9+8CvVqqN/iZAsAypuB+Rr0MbzMR9pefYx5gGbQNd8/Ru2DMk6WAtClUbcPRuNU
+o66FnV94dsHIGfLNy8NuVKLUW3m1PbBS3uUqlHXGfUafJ+gTlj2BeuXNJXVmgPVCLXKtKDODL4A
otYB7UqUXyXj2S6rBwnV3JKBCV05gfoFdZ8GBhwQcV3JhdvxWxyZ1NBoVIOWgZnRcfbTmj4TWNNo
8mk+jarYDFm2YzDiKuTC/vDX9VVsIKETDqbrt7h5vlv66c5wDLmgq84D77Gzf16T44a9NpVqkbYw
uVmvO0LKG06LL0DulWs5AekDdTLwwR5U2qRPgxXKRtb45wxHOxbDkXqT2Y9Q/5lHNAOsXEYFSete
MOfAq9Q9xKoh808+Cuns4VnXdNApvMfeTCWT5lMID12xBYeaL5I9L8N0oYFqDHsv98zyOkLJTfSx
+eDr/HAfWWyKsJMRWhmQcsK9Gb9Ox3Iei6zQr2A+XhN6mxpmFnxRx7l5nHydhKYHXlGAYAZTjkZ6
eMBlVkzLFH69PiOxaEIlCaXhpkKX8EcU+wZf5/GyhCrYG7nMEGj2qovy4i6HtNbW7WtxYmZS72Ne
B3smNetoJK29HQyQLkswHK8Lv+juTWmiNiDPvKcoZiD3ZJ18LWwegyUmEV8HyS/t0Jk/W2jlmV7f
o+6w++RqSj9ND7OD0en9t0rrv+rM6z5Dq9ta5OC1AKWg5y8jfIaHqBza9fyxUPWn6IC8avpYho2M
VWOnbx+rCXKG4kMTGCZwNe0zXrsPtqGw9J15ghqI+9DGlvtQKR0UowSiMc1w23aS0LzPkicao6gE
5yNrDtK6NQXQgF31K7DGJleKCIGU2ml20SzpIuSLnO7ZbACKoXi8y7LD6KGWgdagCKFExN0eCl5k
tgKifzFOV+erODkLV0ERQxZGfdzBqM1733xEMnwA3GAANwZIg6MXcwiwD0/0+0ixXOgReIdlgEQ7
nvmg+NCg+/0eYQuZLoE88zcdSyVq1O2xxvE58CzUKyAEhrKOSluSifx8Mw3McQKwvH+gNjJQT/4b
ghL1wR6K/lElbNkYdFG4hPGPCErdB10xNgjX2kmg+wqAucnSbiGjNP0CUY/rCBHdn24FQuUxYRHq
BMeV6Wfxj8DTX2WV6p+RbWSLyhfWk1fLcSVGu75mYCpCgTxAaTwakGuCqOneZEteJdGOCiBRp7pI
yjR+8eIkO6aRG67IX9fQqzC4a1+GOpJQFUwfqdJHLwJvbTQmhDxwmJS5kKa0x2z47APA2eK48KsA
8/xKQ0E1fu9DcdcnTrys1UBmjkeUi42fcjACYq+kH4wUZD8oJHGRSm3zO0+z7hItd59YX7VPMlum
yiCPtKMTjnODu6LxnCc/bh5ENy66KsqfXD1ML2lRPpIllMsczBVyu/U97gXZU8djVGS4kbmvrTZ/
GtO03erAua9ogsfrYZMMdXxMR6e4pLbVoabYydYuXv6tla/x4hKCpW2ZKqeVjV8Klv9suB1lYpGB
wGshB6kt9LbWdybVJjn7ClDYh1LVHdmB5e6SqmQLXVUqUUPxTj7qu1aPUMtUHUsjKx6yEYcqA1KA
TuYtgTpMUGrMcSynCIipITPkioAY1RPYi9YmurkcfopCAHmoAkc1QKM38/7WnJaiabQesNA/ff2H
MBSbHFTzTKfwDoavuR+a2YecuQu+x/9XCM39F3H/IoSBuWWLDezpX8TOl21GPLYXk/37J71ZpupO
EL60Dp4BVixQJbdH6lHDXROqTqqhHvnKwfY3aZM9z66bqfPAzVSKw+Meh63zyk4IuhfP+C7jJFJk
uIB2KP64SDXU+//x1aW/sgwv21de+x/LOVnqgq476daGp3fLWkT+X1Lirafogx/CjS6FXxefGbDn
K9mL/s7ujWyP22u5S/XYveaDuGRdc+KO3NSeCfqtuETlc6UpeqZo54+aCy67CN93oTwYm6KsoNuU
FZjhrdQ9go8s/w4i04c0jOTXyhm+DLjh/eXnUbpAnSF/wFtLvwmQoj/PjQd1pTPjYXzuP994Z5N6
Qku1ZYfb2IpFbdQvaGZUOGG/eJsPMjT4bTDeLnnbGC4SE13krkFcCZgdWO4OhDOS+YOLDcMLeByr
k45X0SW5KYrZ7CfecN0Ji2Z4IVsGFpAUXAHXAFYOVhL/41unactnrQeJALczf42sZfFseJ6xFWCb
mOY2hfuGY6O5oM9OjpBjgRyfmmv4OFUKbA/nHWouiDBi3Bjdv/Ix97/ZhnMHubv4hTtRuhkBojzg
tIvh7mqX4Gax2Tdj2Axhzr8J2UOVvZXOpWx06JCBvHWFs64lHpw9Hqtgk/V1PHdwcOpfkR/MLhGL
1rMr8OFXrjrn2YWiaDDQBVcP334/+zSBckA/xUsENEP9K8VlFZ7KrunmS4qj5RRX/tEv3Kd5Kkvc
8holW4ezby3DiaeJ4xZsW/rxLH3bxgvf2DVrvB9BJkM5qRFa3vWrtnJAwFsEeFOoMtyjmOzwwu+l
YnMbCX7Vp8j1jd0UCHjEqgYm50hxNvhyz2ap2zvpOK46Wm+7YuVEqwhI7Vc7kfjymq2AWEKt1Kah
YpXGgh/JdLOV7xbRq25F3nEoSoFqyxL6H7ULlpFY8kPTASCM53kBfGbAQZkE2KqNjx22g/UlB+/1
0nV8cTfHQlbqLRakf8ZLExn7iWQBminJqkkhUesrqLuJavhDjwJkftaH8tSz7ksMiTcICaLx8vat
kaH20aRRiqOQP5k0QCGuxp19DAxuL0A6ABK4gJ+ki40yyz9lijk9xaEvMueqWyvBcYpI8x7M6ygT
7j0fTE8LjfnJfRR4ycrvWHimxuXgilsZll5ubCZRf9YMbbgtKx7sI9kwVFQVmYOySQ4KQbOVx9qr
qwB0EOiyWZT5g10WzFzrHj4rTZqCaPyDDXC2QGp1RJLMMGsJWAT3TiICPszKgPT44PTt1jvRsCbN
Fnp9kelumReYe8P0H6naGFuQ9qHygHyqA2GsBT3rUYl/FkDfnikk9LvhpCZY9OIwB9PooOENNa+N
w1wH3vEKB70cJFuJUQQfBDupSpziJhnOMin6RSVRT1ozd4l8fnEsFW5ibshnEgDjT8PA971FB56w
FkkxApysVpiDke04dni93t74bxfN1NU/TIv1bJN2Hb/mLTj0ZWH/LNHROtv6aYN2AP/zUyfq4XmP
UUOd5xovGXi1vGrDpM0WU0WlrH8m3AZr0izKSAM3JZU3lZfvc0No2WJ3+6to88MqSO6j/A5bDuNi
j1p1wMFAf6SmtHh/TBPrzRwgYY/NbrS+8ZNJEyj2xpxXqqEJUi1oGDqFy15q+p5GkYN4uwSZf/LN
IW45LEPTLQ6N+q0lApRjiYeSeTJz9SMcZAyGObKnbl8ZP82qlRvy6b25Y03c7SIJXKl0wxIVEA1u
g2RTDyQX1fFvfSY4bY7e858i54m15Yt17zotbhvAL8wQBQ6RiXWr5CpvBsicfSDiWTdJaOHk4rf5
Gk/wAI/VKhXgR9Mq81ykjOpdz7IWgmasS40lStmg68qN5jSUgbmxguAHueYGNGPNaTap56gJTalF
a8AFUNOuFpkHZvNm7ohqDRB2hgDLqQXosnMw+cicB0LspBagpxPrPK+0VSJG71ADV7o3Oi43ZlRJ
vITUR0d66bc6w24E7IrsXuQQWQuYLzbYCMoXEyrqjUL5UwQK67vd2w/IyKGr814wTKXCU9Xw3xYM
Syogvqk7pipiKkNueFSvQXfKjoEMfWi3l/6RTA+iSGAjfB8JcP6378DWNIfQDGpQ0JxvCx9Sgjiu
dZemAQ2NNvHx3j0YxhqYHOcF/5SzZZvx98bvv7aQyXiKAE7Z2lbe7QfsoO9TO0WdroqwtR8CRYhf
cfQQLN0WBzVx1wQHM5RyVeRR9jyUnrYzfcNekpmAlvHYJI4JOm89fTY59C6HMvxOg/XQpdeGIYOl
ZvphGz8KywV1Y5s9k6sAm3NqgUVAA4c6d4MnB+eV51hBGe2yx1tIl2bbVoEgWeZr+8jgYKhXo10G
KiF3lEs8BqHcpCoTIbsXbiTS1KupRrGT4s2m0kMwwDRIPrO/3lgyfYbiL0KPIZnY7wZkA3EU8AtR
pjWAOmhe4G3IR43b23coHQlOZMVRVt0VTPsAQ7tZiMJ4wYMPC3V4+3MmYRCw0OQoLs/HRWzy/AqR
AB+bXje462RSHycTp0gB6iyrt5jalDjOVTGOn4HGvyS+z1rKlyHthtcOuH/UmaZPRa07l5H3qIJS
/qbQm7U2NCNkEGAOv8IgyOlcItH/hdNseSyFjtcsXhWX2A6wr88S65D2zp78dsRjCMdw/6VpkvQo
3JyDZLGAgKHCzyaOZ24yKduJOAoyj8mSgz58Io6qE74vQdL24Pe8esyNbEs4WgmIIMinGn8C3dIa
UWy2m16p6Vo+T5aJb0cHA+AzvOUW2WqmUHGNptvmtfgUBDYOpIg+ZaJ8pa5Rgs9mQH19lEL6JUCu
60oNND1BwQ8iaZsP18hBQ27bqSBy0OI04UMo0JRbAHhinGz9ijORg76z7WkSuR0H3Le13128chSn
BsJkWjy0B/DfiRO58F/yf6Rd2ZacuLL9ItYCAQJek5yHGm2X7RdWt0838zyKr79bQbqUlXafc+69
D9aSIkKCTGeBFMPe+PW7+BNIXA8PcBrDIzHv9K74QqM7OyUjBS2VakPsF50N76pczwonUP6Qeumq
OV6fLrfwi426DF1eS7IvtPZyX3SLapnI+VQkXh0FyHWuCn1rxMVTrNfpJe+n7qVLRHQRIKQf9Azl
T7IJwrHelHHTbmjIud2+5FH1ZFvhdRJDvtsl4myZ1CRAiObe4K1G6YmnxpbueOpV8POeDPCqmaPG
diQPNTMBPRmZTOBhXeZFQC/50H2fpFYM3DZaiTHA7k8uezOFbJThSOvSJdKUI8soN3c3sqVL5ijQ
xc2omT0C6Yj4Bwjap90Bx3lUY5mp6Rs4fC5DsPmYYI6C1pSxPhoqLRn/H+cCkshBrVu5Z0jV2UwU
C0kklBFKGwCPKoULRDBBCWdti/oPlK5tFAKxUpB1JCeT7B8VlaykaGeAosUI1TWoQBuRiLmhMtL8
wlDsAuAu3m4aLdWPdl8MLyZchyhijeM/Q1dLVsh2hnuixfvZbqL3iVNmOH/EZdgtE0sUiz+ZrftJ
13ZJ2fYXq0QJxpg44bim8SCinehyUPLqIcLZKMXtkVEuu6yN/hWDbBY1hlKWeRqoXuUSyZSjFjIe
is1iuAjfFzdmoOQOrdP4dC11VWVXIJsVlfv4OOWs41LSx7Pjo/dXD0a3EzWmFyDbP0mHapMmiBg2
PNURWALFyMkmFXVZBOydbQeA8LgDNPcypPkoOJo1X63HRx2nPr2sqg1HOu6KNItQGQ3IoT3dLOLF
MSbBJ7Ur4Qzak+HNdcmchDpIDbfjNH+fIkQHmcwJo14fIwCoZAwpKLPD0gOJlFwNBzlfDX9nQrL/
wo7uQl6xtPtfrphXYYmAsbyaDfIEv7ejZIM6Uv3C828NqikW0GdT4ujT0ABaCphGPHAASq1S0CTP
+qokvNA1Bvag1gdDG2o5ow5IDol1IPg+agitz3mH9FOyOxMaosRlzSrHXOb3SCtfgACVbVrZPZjG
B2+Pim8whBrzS4OAwUXX8WLMTI19A5Nc5AMtUlzcetZe2j5+Ifmc2/UmHZvmIPJQAxj/jsRuPQ57
pwPcU45cgW8AYTvFODF8SkNnOOOXCL88rdr04woetfDRhY/oeU5MZDbhanCuojKHOyMqsZv4DUVP
i707Bd0ORPAo05HL6sCpQ/Qr+ZLOQYZ6+TZbzyX+nDW7Avxj2uRbUcXa2hVO8RpYDTLErWUwGUX5
anXRuG602tqSQYQt4iNK1PatNZevJEoZuCWKXnP3NDSSdDw7Jv9GI2oKSffholznREvOs+keShuI
o6Qtp7F+qkrsIDPvW+ECUnomEJaoBRg92Fiq7TJ2YhSi5awBwiorEJXoKuxa4Hp6JoyVDvjL6eRE
jwS2EkoQYoCsKpgWuTjXxXwkPcnTFIQ7MpF4S7IF4UVehCHrx1cyuhAej+sMzlK7QkVDGszBCXBB
wYmGnTEDi7yhllSLnnvpRmv0GZgRP+fcTaQhMzux0+3w09AJRBNlA/45G84apLEATqPdcAAWX2Wh
lQBDe9GbMmm717o3mqhHnoVyLNKD/0SsPK331m0+WkcXb5almVHdf8xxFimAXYYuacjGKwGbuQhv
9DfdGPw0pq+WckHWhToA/hbplrvmEdJSm/zRaqYMOZ1OdpllQz011HFNAN4hd4nsqoGboDCXUyIg
nbl6kB8XhRbshxqkIWo5tQj1kOgHvoE+fdSTLF8uE7uvLPSK853l3TXJXi1LvQQIu1PR4Ojk8m5e
tZ5wkDUyWnvEfT/TyLZK5zLauoXIYz79HXDsdZxs6K/GpHaBv0kzFuMmFRfsAgHT0L0glaRaUfA2
0+1LX2fulyKyra0e9f2BLKoQJDN0ln23sAphbZ2S3VrQeRjbgUuSWM79GrqG+Kk97chnnzmMr51G
bw80BA/a2rDm9nMdJvaFS8hukoP/iaMG3wXgsTxv6BkYLT6aDVLuWXD8/5OZJVej6bTax4uOU9gt
FwU24PWi6t5ocXlRMms0BBVMF7wIaZtNq8AoxXMijAhArhX+SO3aeXNs79DFaQ5vOZyAU+aBJvrd
gmfAbqrz0F1TonLDCiBRcDj3VAbyxOAlB502cCAlFQ01AZDO9cKcn2iWmECzMurJV2WQ46v6DwtN
LENteAfoP5u58yHXdYnNBx40Lps+9aPBaV9JMkx54WsaECKJBU3ZE/EZmRjlYj90xikKs3mfzn0n
6U3MdYtP8MdQ/kG/FY5MEj8Goe/DPxhouSb8yGquBhwH7hI4MF49InEAIYEX0wZwTgd41h+lOx95
22hvbjhrm9QujaNelM3TnIMIlSxAPeCLPg1ewFz8lJlJcq5MoB/RHdNH0ZJyN2CD/EQiZOCC0BwZ
PtsoAKVSiPj/xklRSRs4uXWKesCrA9/y55iE1Jj2GAABuTdWSkY9rZNTqPu7eaAFsbGbBLEkAAXA
3YkMFPa3N7XNnii3Ft4tScvl5VpyyPn4lUTI95WBegesXI5h/42TQrMnoq6FsyusipSMWQYqGGxx
wi09tUFfgWe+erLfjMsGNNdJ/EAviOUR3+bOry+IkYEuyx69Y2WYPpDHoweV1sVFGqEI1TEB4qD9
zAuTdsDIClGVIGVNCSZDhNxqvP39Hm9K/aENwGuR8DHeGk1UAULb6dNL4U3bcBza4yJLOlTet2Bk
HFNgLSwy5GNnWw1HYaSMmU//Hj4bMVAJ6vgBHc4zXUPXTcdzmK5797juVtQBwGrqwsdhQGJi4WjD
Ki2RE5Yznm866ffPzVDTthxopnhxeMx3NAEIKtD9jUgEY9p56ZLetiykQUb24C9Cj2HbPmluUVJZ
8o7SBCglQOUK/GPqQD/a8Rqx3NRXM+4WWFIR7tbyGtDjWm50CVG7jzf1nH+761nmUHyLWri+C1AH
3Gvbunid4iLbMi3STprkH0UNRjNsa0l2QsJKq5B+kIYr0io5DamxjOmxrXP2xAQYKtP5+1h70c7q
uLmzNc/95lgbeH/slYhaHMOsCrXMMnWM8sei4gWgLsYLSUyOrSBAgeGekwa5C9bDNMrNFeWmjZJ4
xOr7v2wRxoDNzCrA3k6642sIAG9IWOdN/AjMz/gR4UNjFyFlFg9iyBbrrMnii972Pskmz4MzKksB
B4QsmgdqUFNt+TNg/DdIj6nYCu7+qwaFl3CZOv1pJgVZ614rDmnZvC4y/NeJB5oBH1rgoxDMWd8v
4wIWIUtTZMJENZhEtardA045fBi86to0ONgFfYvAKyRxiCMpItDoynPpSjr21lUVHaIUufLYGH9O
uno8IrDirhELF9+tyTnqrV5+Bq7ZeIxH4AESE5KUDx52yC3C/zsiuXMtFBvDg6ofEQsFU6ZeAhVx
BKAVaauwCZ5LNq50O9BeGAo29GJkh6BzxNoJ9djnFaoQtkkMwBCODRBFxyKjiseVWTQmADM6FOfK
oonOHXGhKg7AgB5q7T6b+9zXstw+RJLjfOrjEbgQbbeloTDCec8c/LeWY2t/YroYz6gFRkaWHAJO
sXieNH2x1WLMz0S/ahHXfSGDkSVfh0oPLrQYXSqvOvB+6c6F2OOoEV44J+seAV9ur1PU3/otEAwe
kanQPboMESdgrBxJpLNR4L6BEngCAd8isyMG2GfZlODjOyHUcCRR0eMJN3Vxvg883Se6vDxFipUu
MuOxCg2BSsC52ABBloMMFtQN3LH0lTFmqJ1CWt1bMJjzmUsgfKcAiPlcAEXeQOZj6bvmdKO1pZbm
6hP4JoGdP73h657PhBSu5rojG/HWtdhKM4os3aHKFsBjg+ds7IAhitNJQCtq4O4tL2UpSmQew3tG
2rCy4l3MbcBmJNG8c4oYsFRaon8JcvvoyLoWHcV8fsTq8UEPJtTYxc3kUyWMaI09n0Tx1nd5jiz4
Yd4uZ5NYHljoVUSNlWnIY2tB+7IxO/n4pKOLaYoHBzTWexuBtAPSDC+qMEdwhpg1leHoIGs6IBFx
0arynGpMUxCsWV54qWWEdo7w4+l7ADG0KAt/NOXDg3pVHSOUHg5bx84Ka9GSokcFcuAi00vZkjww
GgDBcNQd01A1UVlYAGzDJaTX+RCVwPEL5qFjpa8xgJe1RBUhm7HUt8At4ocBRS3ngRglpLwymrEA
wAe6uZMPGzvX5pWy8YhcQo2R9wbCXKZ1fgEH2HoCJd+racdwNTMdWBcYUWPZ3Z9t685nZApjCxjY
87aIm39Fff7ZiQe8ZXkb6zjgUUu1sJBpJuJxepsC460vgrOr4ReQmMX02UAZF7wK+vQZcaVrb5ay
Dkmrxy5l7lYVxqk6uSycZsBhyJI6pR7MHpjUk4b/S6m4qa2zA6ChXc3VTBS746dgsc1sxGDKSUAx
NsfRsEkK0N9kc1sz1LNJoVTXc/odWJh8T6LUMvEgRzV1do4Ca63MqBegSsBIcEH5e6GmzZvXaiyb
fSJFPT28SKF+he8my29N/fbIbkS9S9MPQHEuHHYEZQc75rLX9xrPwVqFbqu6pO+i1ETcsfuNfo6J
u0iuctNd1rpZVi1T5sVjGHNte3+lm+lkDWzv44CF9sFH+iDiEAINlH7uHfEZqf98p0TUo4b4hmjq
ohXjvW0kAANiRzlIDDVAESPBPXlopwLBn/R7C4Cgz2wc+yd8Z59IioCqB77PPAS8Fi/f6tnKNrFb
Z3vS6g7IwEcUqMObi9Ryz3thYKNbRdgu4HyLYzEdkJfDMJDLnyYnAcOAPEKTVtkxe8bJA0UpYNEt
0k2UNHgE5eSbDR4LwiqpPw5BRyc9t8EjS1AR6UvjzuHZCuypdnqpEmRJ8yAu3QNgii1Elni2uTII
guYimiVCmz8KUC0TbgeBehCMB3F4R1bUblhS4rFG6isGCBAVsRJUJKRGQX8omW6P7mo0inaz0H2r
xZcxSo5v11mEtBD2uShxsxH5FnYaIuNCaMfGcTQkYKBHsiaJ37TK6pBvCDnicVeLiVlBAWCPX6dZ
otYKJB7C8qar1lZrDF0T4a+c6LTxXkLllNxwIolukxhiPBRFpyPDWe5HVbMIWcpf9DBtdmbUtysz
EtVGQfLd4e8phcLk+53J2CK1KoVvMe4BTNhq9ifNGIrzlIocHLwY5knkPVWxs6vAAjX42fAXMuir
V90WyJS2wi9xA/x+smyFFSPOrYH5XE4E8U69AVjxjHdGwz+ZSdrubSsJ11kyi8eUR4d4EsBGQMre
eIn1FEmTcVxtRQHc01E2yN5KBAIV6DYpXmekJmtqeDskKBs3PoeguT05OtyoANczPgeO+YfTMmBG
2ONOm+zkO0vaao1E++rBK+EIqN3urQZjtiyC5ajeQE81NzJTeP6Y2qFvh5Z9b3xj974AsGNvl/rd
NQQP8OenLvc7G7U0OPF+XMtFmhL1uvg+wIUtzxmI8Fd+MvbjJXe7/Dk+Ltw6VQgIgDn6HvSs2kxA
eDkNZWc/WgbIm02zQUWkllZ+1wNgNZPYqihVYXvR5mBSlXCrsqEeNbObiHalxjSNGTbSGH/O+N20
O1mVhE8p8KYew3wsTjUICH3Ga+sNOEfhJnAKfa+BZOKtEfkXc0wNuDW08hMY1nD7bfTYgz5gl0oA
SzdzgIwpe9S0QFZaTyYbFozMBQqT4C4V0qWat6h7bccmBzl870vdIGrqGY/hE0GdTDSKJzc+9UgZ
fa5G0Tz/lNDAbqv2uUMcVtqQZJSG4jqLBiT2ckfZfFjHS9zP3mA1IZOnDrzZ0957JMrYcZirk3DE
gyFFSg4CXrYOispa9zhlo3og9C4lCzvQ5swcSPeWefCwW0YKOQAVKWhKQw8VDjhBogqyE3qxaCng
SlqegVyatAnqvCoPsDWSVTqZquzAjcj1lwMDMlwOdSsAUpc42fxFA4D3GoAQ9iObDGtpLBY9o9IY
tAXvcg/sgxerinyyUvKpK7xdKlIglsnpSpH0ke2LuDU3rVvwPSu1r11gsmjrBE1ycvPSzj9PnDU+
oBRxLzSusqzwhRMUaboHOUCNYle9P06u5WQrIwao4ZgF5WYKOdLG7CBcAX4LoMWTFh2CxkbCsQ1I
sSCdorexA9muGZrD2pVDhkfNpiwYSo6cJHpLKsAXuWWUX2ioTXhUI93r1QR39OsIKtwGFBax8Sky
UPMPGLiBrcsEaZ1NjvLjYXAi35P+/2YyvHnfyXiAdIljB9Ik7oa6uDFuLlakX0xJlZDXn7pW6OQr
17LijZDze/jC3A0tTeoIaDXI6KqSTcBHbOzqQoSnCKwy3L/vumTgZU54Wro1ErsODmL/v7dklvbm
idgpzRctnArgPkRIXSpCOD9nfdB8bMXLdN05zPRRqmmeKv1FtBEQsWaTP3IweX0fsaWG77Ke4fTQ
6y34WLozA1PJEbXD8y7AefRJz0EpmIfz+Kalww8dCV5/YR2e10hxddZdDOqqGHSChswYkKMRyZNq
JFiK8jdAlOiyFCZG1GaPewRQsBxStQyYRqwVatHiA8ksZE89uyDbbCvjcYb/KcOOENHxCO/xsjW1
IzXLmFQ3495CBvpq0VmMM39I8Wsjqw4etJOyVzKarhQlSJYPbhoBrmBbBEC9zHRj20quQOYm/caM
wK48a/bw5TfyMRiCRydM611KSamRTC8Vc2CfgA5nn2h4o6HxXGy7HBA0ZBYHxauwQlQqvduT/Lcz
f07v4Ri5uYBtjC8tSIy5AxboSF8B+ZufQ7OkP2DQSnm6XQGXAkLbnndgzfEObEosMJOlPDwaWrGl
KuiqGvqdqM0HbrjXwmgA3eUnasq54uWK7EhNQhpSj2TRBApV/F9gDtVFU48ad7Aj35nqIlo3UwHk
4JXXiGSdTEl8oqYe22vvThZMPDqBOg6h87qs0N6Zkz5jOrLP7QDg6nKdG8NlptckX0tUxEryAeF6
4HDIsaNHedwddbiRTtk2cqdxUahH/1glf8fJBD5H5Bc9ok7Te8zz2bjINXKtP3ZJgx2QRFuAt725
tG3QTPDoYgwgvLXV4oV2IyMb0pqjW/pzDEbdrgQZ/aoba0wk/aC52d4xszcyFAwcwwgE/KHSaydK
2537YgI4yFNo9CXiajKfV5lQfq4L3/uSyUtDJVum4O9l23V5fAA28V1+EgmWxKOmCtzj5N1nPFEu
EQucPwGu8wMlr+6Jmox31969LNZsQDegYlzZFR+N/3kuLa8PRzzBUUAnR3e2tvCyTRiU/fLUoL/w
5cmwPCXo7z6XDxSDni1k0GxHbfCO6nFABmR6+2xZ+nePFCcEH1WTIU4KBFj4vqkIe+lyi6EWsbAO
JPPSPEGFAxVu07fqDkjHKTj7AW5QsXNzsE8qcq9E12vfgNNjx2dwgpEiyvjeBB/eA4mimXuXImiO
8DoMqU+LgCzVr0xwsZmSFBMF0GBPT91gN8q8RCDOy6irwS+kBfYZqGO64bOr9dZTbmovoUyINCxw
EYjURV2iWyebMjHDsH/UbBCDkCNyiMYfdQ2XFzkePVCy2EDf6W5kZEaOSCnvWjjPlIh673KyIhE1
cm1lryYVDA6yuDmafLC3FM++C2pT2LoUznz2nN1dpJ10Ksxd8y7a4mwHAPmPYXllRwoPNc4rumBo
xPHBap0v+Gd8StLS2mArEW+5HIYo3QZE7Fj5pG0jq30wBPCCnd74NIC28JMANYu0JMnE+RPIXL0H
mpz3IvYFaDkPkdvpT60BDqk6whuo18cNFbAmSA8+u0kISkGcWVu/a4G3GOivVM7a9gmiaHUNvkZZ
CQvnWLK18+aY8ErfLDmlC38fBy78Ko9sAUBDFLfj/uyLykiNrHFRUAKqV9vVIdNNGc8PQNIW1dqm
y0aU5bhdsCZhpDvAL6Vun1gBQB9gWYMYbunNCBlqG6W5WYiEQIefDmPjLrwMipxB8UbcyUruNevK
BSQ9KQp5MKIeNTodjNSYmB2QhHE7hbROn/G1C0CHtZM0hXuwgh6pbiED3r6kxSxkcn8Vs9y+IEpb
bbEZSFc1cWWSntscrpUBj9hFpQPgDEgDcupYCs/Y0qxSE+lqGXPJV2yFCDeIFEm9OOeEJ4e2eoBo
w1ZPjZkHt81q0ZGYDCaQ/p3070i748eQNo5qHpeTl2k0AZRufyEJI96GQY2HOT1wBnrKxMmzkdvW
0aPEzxuFpQeV31ROvk08czhFXQg44KlvXqnx0vhzZg/5hUatcN1d2wSmT0MmzQZ4owxzdp5JBALk
aNPWqELUuhiBKDA8P4KAYUvK2eDwZSK3cNVHrDqQjC6qw03MBrEN4XGExzeyprMIPG5t7YGj3tSC
V65LXQuuamiKqNCKddgloHnQAeslZTeKuu9RLGxE4lxUQQ/ijqhZk6zJQkTLEnflIG39Kzhqn7zS
i1+6qRmec2t4Re1L+RXvE77rNOA9pflcYKdg4k8rGOoHber0z2U0YuuC2WXtCVD3AmyDhjjh4aAQ
zdFpGUbNKo7d6kuaCfsSTKjdotVCSyDWH4bFnobyFpApD65cR8zb0OKoMpRNUY0oPhpQag/ON74o
NDgPEDfJUAjdcsTypEnCLZOtFmszqdZlGUw4iiYQqnXm1ljZ+hRdnDxjy9KkzMNi2IKGyln1nZM4
axStGw+9lr+KeTTwfJAjWspu2+Iwl/EbXYgUtBQD76Zg/WNp9Zs6iJOLWeH/2pBNgJLT45RpzyQa
QS0ODksXKY4d3iVrZUc9qy//HBpDHGIgrT728CE/AsZ7eGDIoSADJdc6b96NUYt8GWmrFkpA3Om7
QWRslTFp328uCqaHCZXAezNgzQnwi9cGPnyZYfQ+pp6yMSY4/1wQCyiRsiUZglO3693ZkfZORguE
tYv/OpQAgjv55wK/s7NseziUDdgVZfGH1tr2Jh1kSia5ftV4cRQDANEG43gKkl6JX01zwJP1i4zs
Ouy21loytM9kTGupueL9ekr279dLkBPpI4KJMi9wQ3N2Q6NFhFrcNqtTOAVbIs4iwLaFWIwUiaVt
FzPJOKYYuAZw/qpZair1PippScMN91PjVUcVTSyLEcRhhQ43+ccII3ZMdQ88MvCxVQbbK+0ScaQx
CsJvJ7NqQNkRaeQ85B+xPcJ6Tb8mGQ+dv8Fo29YAK0y8yxg7NQjKhgA4PhJgIJFgAtSLK90FgpQ4
A/T7Vk5KanI3AVLA3TSlpqVoMskCFDCtgqBDatH7NZQxlxdXQ5NACGj8j5dHmZI2IhSmrG5mqaXu
buN3F+/cyUPlNEOi+cfbUMbOPBngJvx453dDdaeGlz7Nadnv1Hpkq74NUpCspG/xH9Wp/G+w8N9A
M2YgYODo1q6sAfCLnTw/mvEE+FIaa6yzAN0ppdTcjA2yWmy1ptf9XJitzywE/VCgHlwnLGMu1w4S
DVCpyzQSOBOvoi111cWxrasnSTkqpyyrL1OEVeNcKiZnE+T48TrF/FAn8/DJNFzhA2jQwW8SQ5Gi
MI2xGuyGcphmrD2DoyUGWJU2fLJiL3mFI5501MjFmqEDmRWgm4CxOwoJ29CX5jM1Mw/edCQdn5Qo
kazbdpg8akIzn0de108J+1vpHeyDsG/NnpSo6bTmMHdeB+wj/boyA/bsFscuFKzJdcgYWGDDOh9d
D8FL3AEpLNflK0APDHuSgfygBrUjeRo9MJIKlMjU8PnF4Jpz8apexn0RWyczsOAAA8JavVJjEsZs
ME9eNGnQZOuqrNrTjYhMqDHkCtRbjMloFqG1u/qLDM8zV2H5xW5mDxu8EvsO5FOAg2WyJyRXlqOx
4uBm2+D47p6tlJfV0QUuxhaQGiGqqpiRv2bGMlufgX+pgehiDbg6gMoLkPycI7xVz27H3E3eS0wD
TbvKlLYY82RYkWEYzsBycEykxCBtaliRUYLchmpteUN5RuY6rbBoG5TFr0xr4pue9rCDi8+ihwOI
xeXulXa3AECoZY4sN1coVMw3RodyuWXPTPqgi6MDdhoPVVYGT0aHqGNT5cvI6ufgSbR4BNc6Q0Ge
tKDGNJBZY3jYZytZ6jHUidaW4dM013G9J0eb0iMbk79IRLbWgJ+9zTR/GckrUC/s0g0fcvbzVwze
JXel3nP5BDzevsNGll579J5zJiP0DQ3PAvXetN9lsQDhwpB6NsKqtg3iypaDkCsumhWNzdhAd7K1
s1fIDQYNSTPIagmtYebKQw7hlmeieBrA3Ioyqs7ZIoSLbEWrGgDjvy0SZnyzzbH2eWy0L3w02u0s
yvbs2b15rKpK3+lNqx+QgSt8Puk7ystZknPq3Pbn3NRRDYtcHTBOto9GOd9YxPCA+5O0oAnvFmHL
U7+bgWStUjk4G0PkdcnMD0oH8fQgRtZPOm7J5pr5IRNFbiwTMwAwrCUe1Do4xUyg1qbKawBHMN8A
NdXJHedrY08p4EvVWDisPyFRm8zMd9ubWSai7VpMHKUTsnU3fWeB1SCOjXNng1xTz6cjiagBkQHy
BWSjWQ4yssiuAqHgoTKG441s6QLLM9+NFRJ+n3Fo+4NOwHkJsrM8FAcHv2P7QrKPijAL4+5lkmhh
0hioHuC47PF/1uooTrPHaAMSARC0Ok13oJnLYdxA9ubggTHkpt4TyTk4RcYdMkAd8IEs1aK9B77P
Ivcm1BvPGopEHX04e6hxPI1G9EEWluOZtEEXDHhIoKHeDIpKVBdZ45qGoHvEf64yrKPPomzKczU5
Vb/2sDtaJTF4eDWJuJPhMAmKoxFEZEaoX4LClpulSt8CVY2DitqIH5hjOnjXudmPqtnhb6P5E2XQ
HTgwhb0rWRdjIcBtV9huCtAh1UDeNqpdglwqZAIClZu0YQkg65VASfAePFMvMQ3xDV7VZIO6bAMI
XaG1JoUHAoz9NZEBRxakG0sYLAcpFgfqju4EFxccU9MqYsDCXsakSpG0mePg3oEAru234VAkILdG
E+AnD+hpqy1XNO77OuCIjeT6odf5itRBkCH01cgX+tJVM8VjYAMehBIMi9oZz1mwuSYaypxD3toF
EiqkQqR48Dp5e5uM+FNB0xdIjynIWuAX1uYuQoYKd7PgZABAZcvCPFlFkYcsaxI2Mk/hfhzMSFQg
TRrCGURzaKgUavKdbFlrNC2xjmzWVPMrSq4ki0xTvnoR29pOmh/jWHhn2+jqBkUE6BoLxK6kGqgY
29xoQNLChlVv8Hmj6x0Dl6IZ18v80MR2q29RPSiXoCaHI3rlOH25IWf+4r1fHPfk7F+6v+g0Iwh2
+HaOvxjJ3ZqRTQLRNtmdG/Mo84n3KovDk9+VGuIoagFgHS5bUmCTj2+aEo/tqkaXLGm8ZIjI2WXM
LbDOzcy/Uyjj3AEygn1NcCOuB4BB/mmlOFxozEDS220CHOlTPf4xpUAbvtWTpgCtL3xJCDvSE9px
EDIyhfF1eSAvT+27BD16ntd2+4YT9LhTT2n1nL+Teanhj86AYFiGCHLLRmAz1Ea1HpuwKVYkpOZ/
O9Ylqpya/p/WMCTWHBnRLaRjtYf/D0eTQOtPigXljlOFtP+FrM9b4VdpYiykLESwoqZR738lw/v7
ut7CzSLZYfIsh9+3sw/k/lTOUhEArrJy7W6jFEC2+ulQ/a3zlHyr9xprqkE71fRi6xZDdvDSyj05
sqm55tw0v5PFMXIDUYUH3KB/Mv736w1uvB0apwUQ9M+LTSAmmXJW/zkW6UstiZBK2VDPYcD5pF7l
MZCLW8zxlQwl5WA/ujPUM2R/DkF4IDk1tJ5BnEo0Bs1JfQCL4VEtRb0MWPTbps96FJgDqr1l61iG
ZAu7wX7tBhnIxftnbNJkk5GGjJYuMTqmOZzpt/Zykfh9klroZuFlDlLkUX0ZIZeLx3OG1yJw2FvA
mXxgBYslQViVefOVO4zGRAo2lG/FlAM+QrKLLfNuur+dR3qabM+FsH1FLgaMqP4IhiUUsIt17CGL
n0DHCW58gQ5vPIlMTgJqRkIcR8riAJoJ6pOYpgGyTduME/9BIgIdJ/lireyWlVE+GMVbJf1lTZ4l
D26JkLO6J1pTTZnkS/dJkxFgHNEQ+6VuWJvFtUtjapBfAEIS0gRArz3ROJx0bVNM8Y87u6JkQJxR
whxYo7srKolhWk8OEEIe+y52H1qwn8pBbXkA1qOemwfbccDRgRSGx3VnlWQI/jkZiJdImAfgAjK6
2W7xd8KtCqjvJXB9wmpY080llRNG2+UjeQ2y8Fd0u+qG1Eei3s0nXj4imaf5xJA+ikXJKEfa4nXr
7eRwIGtDehrAsQAq+LhF1bKV4p2IKuxFo0/t1J1JSpaWFmUnEQN11SchCGuQSA52ublBwTPokcdT
bgUCrMnYwnlRg78e2qTxMOh3ZQbi90Wotni09avziQP+LvE29xNpXLt/dG05n7Uyq/0ZJY7rGHVe
p0nGdlPXHuBRfx9Tjxqzb8C94wEIWSpVQ9NmOfdOpoYFn4oNCEJRLvluBy5uRLicDqm9XB+GTZbo
PEeab42kUydz3wAYUQxPtAFEIVGHPIRKkvTgXE5l+UltWSCEA7c29mzA9SShGwfpKU0YAGR6G372
OAW8LgIXi2FChiSE2xBILMK8Gvag1d4EAgSFLgBi92BQfropXxlldZgCiftoouQ0Q0eYY1yhBrjd
Jel6rrv821wMx7I0+b+Qm/mFFcb4ZTBSezNYnJ0AYq5fokHoa+EB4Bq1pMVy1ioRQy5RMCXgI2vy
gzp/TVavnw24VvSsaM5RyNjaQtXclyzK/mZIIPm7qoFND2Q3fI/fW20c3vK+aNZp3w2P3VQY2PgD
W7SZ8whER+U6nAaw7v2GHAyA1OOlRvzaHyJDEvPhMIzqnp8EYjSlZnxc1PeKd6KvKtdGny5CC/72
SvIi6j6WC78vQENahe6Dhgsp2XIL0rCQF1HqZQXJY6bWUvdBt6rmkgnJlInS3n0uulAsvzKluL/a
+3eiVlbrLcbvH5iGSkuLAt7fOMwcB8X3T6Uutvw31PTZ3i9083+j1lK3evNtqYXUhwUyNGiMGgl2
+o7IESK3BJVoyKCVolQhaCxgGoS3sXQX3dIfgEd9RdqgeXfgIEBqQUSPI0MOsCmXeQClKbK/UXQo
QQzqgdXDlsY2VQZ9tPlFTZah514Muc4yhWSo/0QJI6350QbZdMHJAaERKEy8pTxkqQcZUXOUiZeJ
4eCtKkRmKW6Diu1y3uer+zqTrMkBgJc68BzRfBM80bougGFh1t4E0IAqwxYHGNrL/dx8MOpSQ0Z1
jjQWurcwSVARRV1S93n6ooO/ZhsYKOCzJbQykzt66t3JtMTukJQobQAs2+86u0PSGUbKjoZIFLsu
RcP/j8wCJee6gecJx8zpmpMMaFrtGIk/SbKkHGtSqSwagKi0NzPCDJkzaQtKgTBsciTiv+c3I8Ye
nW/WMBMwVIwVvldTkj81cVPvvCl6dodA0qr8D2XXtR03rmW/iGuBmXytnFQqWw5yv3C53d0EmHPA
18/GoSyUa9x37rxg4SSwJJVAhHP2VuxRS5fMd9pxQCEv3pORsQ0BVbwSw9ZB2vczrwDVEcd57qz8
svpWod78SDqyUhNFVrnxUGy6eTAkspsOOc6kVtqZeoatapTenmAC3jgJvLriH6ZcyC3hoRox6NxW
WRn+YDjN2pFuav3+3Cu0Veo96AD0jIglLqhAhTzNDq4kwhnn782ITKMZqeBbkn3XjvayHXq+lRmo
jh7tj/LQ9sVOtlb8OZJttPXNvj44Y1V/A4IwKERmgESUrDoXKAxbF4NdfwNDyIg6JptdmxnUlYBJ
/YiLxeDqB/U0zjtjLJEhjVNAf19kTn5O3HDDcFB+JKkAdhAybZRhzlGgPrqWX64Wk1KOSkkW0uGy
I8K6yGPToY/7/SKSxSjq4mxY6c9oCrwb3QBUrI/6OIwpnQq85rUPwKeH0TMDRzz0tGVksgt65uJK
n06WmB5lG+fb5SFqzLvhl1D9mclp+WTLj6geqn9C9ftIsLw+LkNwW+B+vcUCxRg65A8vIKIE9psp
PNEwDQVSunm5Iws1ZACxHXY6uc+Bq6fASLW5zT2xqsCHtVt8yNIk0Wvd2P5OnwFTj058kWSOaSpq
MXe9nxjro+C7s+NSzPhKaRO56+gHg37A74aNwFe2qlg8bVgIXklN/ghs/79r2za2pH/kkNR+ZH6I
1SL1iKySempQqSaAB71mstS+pMOlNrBZtVnHkS5kyUszlvElSF3nBQwHNVILmmo/Uvll7ppnOy8A
hdykWaNyVbb4Nw1PQ2R+MJEt/sR4vUWFvFFu2x4IS2HMsWMhPAVP1ouZKxIeanJFiqP9jAHZVCvk
Kg+gFGvW5syl2XxPgT8ZAqTrtMwFSSBf7kQQSb2AowKXWYYAwTrgggcHgIUrDRq8YAqDkBjaR3zh
RQa/0DEowuKgIY6p5+TlHwMq3FCXh3rUHhUGP7dsgEmLNiJIxs3DXs512C2zpHHSeqCB2OeIYx2g
wmtRNztrQDZNnOOK0KTTZlsdPFv5OJ2a5IX0jAgVULruJYA7RXZ1HoPTYoxUzZSVGpsMbDxrqpTi
ZTM9UW8pqeKNAnxVZiq2uquzWoqvfo2mAiyKJiv3s3z9tm01mqHaGTb4RWs5XQFQ0N081VhGWW2G
au63poOih1VsgXoPQFfIlEi6GzXkHAlgAbbm0B61IfUHB2npmaMuCRFLjrEIAPHAgDzj4UCETkVU
MzkO0NAToPSRzpjmFjtg+89QmPUpAIL0gdfIlUZS0owEtQ78pFUuVzj/AMSl15U3AXoWBWwZuEYR
AYQlYasBsFigFIBHFg2AvOwnay8S4LCSborNeGszJJHbSNx6En7nPwXgIdj6ClthBi6qBO+HC1Si
Bn++NkmqS8UziKzzyvUInJAnI0lXM1DAxQqF+G89pRvBFXbD3zrBJhEwxx1xbsZjnmFjClk34eQ1
PkCcoSSzRJHLyoqDfKN1v/UOBKZTQMo2pzmzjA2yQMe9BczezyRi9TbuzcED3qKyomx1uhPJas+y
+Vz90IOnqoKZPkTuR/latkWwfDCOXyXWwuozks/DJ8upvJkCf/tzjh2IVUF9MS1bLr2spx3DGOCN
CoDn2+/2D6QrIrBDgf389nv25Z/xy87BBw6QHMNjn3f+dbBt/+oQRh6oFdadEklH1jBImifkW6xI
rwNIDIE0pk7djR0ZYrcdbMDV5ObBdcVfD8405hjjUiIdgRCrHj2XOPoJgfW9H2ZRYx4C8ZuTI0US
x1X8irvdjK0i1WUhqrOr8gsXGb+6duiMSEBGdmQl0yPpQtQ9vAVgXeysnXp2N6T0Q9mZGz10juXZ
GqubYk2/Y9ogLb+VMa6AbjGEXx9++ct2iqwBrPTr1vsq7Wy2vAQctrF4kFulQIN5ZV3AEuSfwZED
qjYGyGSOFLxYNdQbzI7tCkvgn1VZza4ar9qPATFnnXVViJwAGChCW0NenmwsOU+k1wP3aSt3ZpIP
KI+yUVwMMkSixCZy7OWKRN3fLpgAJL/73enuukv0z7FomESWqMag4LZ+e0iZjrihmueptdZd4aeH
pjKAz5sE+a1TDfUAz/UtipPsRBIqu4ubg4zrg1ULkNy/u5FhnOpvxowXXS+m/EaqKhSAmFa+0qw+
RbMXH5dZXJfQTg1yL9vSt7f6TUATOjU0v5OL2XFHMWiMy8uCDMXyQhljVF/J4s38plRPIHf9ABLp
KXirP8sqeE4NAwssKwAIfzSG5WqROegwntLKtuSqNMAJVZXeOWENPFGWCggTZQ6smgOmzu42JJJh
CbH7MT27Rbe7H4yeI2xcV8+8kfu70WZ/QN1C+I+o/qCVzN2yqqKVDi1/HNtGLcvd+od8SY79CF+s
4cedi5vgEKpGHijqk7KO4SR3qrxVGuDst6QZP1HvBq6acQIHRtKVe5DqATfuXU890jE7fma4LmdI
Dg0uYdJZa6GAZWPV9ANwZlKnyQF9DdHGbe2dofGxPScdNQOolp4bfywP2kCjUKw2FAbyhZe4h/HJ
G5CMr2OUgkAWsPDxphsbB5loaMBN7wCX1S7OLftfxh7wfOdWNeSL3SOyk0kmC8NdwApoN+mOzNpR
i37pI0TL1KPG8Jt+K524XQbUBu28BMfh/Be4cNzt6EfyRA1+9yOOVpUMwO8hByQOCKdH30LXFpZU
f5yfDm8muDqsbldDg2LOO/MS1C9Dq3gaVQfRcFq8ezxZlvDHxz/49/TBKJQaP9oB7bw6RYrD0l+Y
L5GIcwoVX+ad7FrZtAd933nRBQ/uFE4x1CMz9bTBSUGShttojItFDTAmqLtodRDy3FGp6FifdFJb
UobxuiiRDTxTYty/p7EtdkqMG6XbnIp6xPcaeXEUohPmfptAN9Lgpev3ABfNzgCe+DpXeGEiR2W4
MMX+TEzP1BDdM/XIEAFW5tTU8/pB/ztfGm7gVrABBY6x+tcxH2LfPw5IIYoLqkg7owdCXxqIC062
x2lHXWfKkkub2xewJnUHTxSjULWuYs1aOW8kkiHBmqpiZnNscZ2n3H3cJSSb0YwzAHaFCYCpbGl8
0MO5Ib7P4BFZidyszaMz2uYKaa4RsF1GnK8hic/e+BUKBxb5YQri5qfMsv3L3bxFsxKFoUzNXuuJ
i3og2POflh7/fBeq3Si0ZbmNNAX4Lo+lyXB59tsT9QdZPHDziIMKvDgMTKbrms/GU+EX9804Js7J
k81B692eR3JFcuOOH7BLqI6/C206w9w0QnpI7/llTHIGoomtB87ePWaBPIaV7bMPBkp0jjp0eWyn
BhV1fz/opUH9Aw4iLWDaZJ5lnVBxZ50mE4WCqB1EdzHlcQ+MHNdu/e2MrcbBr/OtFbitDfg0OJGZ
encxwdSz8KxNiz8qaFdx3fKwBgO1aaPOIgYBeYwN07l2hy3gY0pkL6Kpu6C4kvhuJFetpx4Zgei1
fdDTGGTEi2QxPoQbYDNbTUHfIMvUX6V2KG68C+KPBRjpL547PzNR8o+LSpbdfjZa8A4oD2oMMUls
IICoiEvBNz/hmbeZmzbYpOHWpml1C81xpYNSc46OY5JiQ283aboGTlu1tdo5BzDMz0GsHm9rlPm4
R4ojg8n9lW+VyW0YBoa5JC3GAbTdKukRKZSXQZEHGDjLOhSs+EDS3GaVvSOrTawCtdO265EnLc6t
f4a4xjAET3Yw7WwUKh4XxyWmC0SxmRu33rVRDJaK3PVvJmr4b2WHchpQaLVb0i2GeswPhot1sNaV
jpUAVCE5atUUdj7wNVwUck7ySnpSWYBoBfWc3Rxj9RgfiFfmCJw99c1g45RhUuimfZyDPGWlSx0s
ZcFl2bQnxzuzO7NfYpghY5T7vGs7NfBDVQVZ9Wj0mGVIspg5tph35RdqBPLRo/70LvEp6VO7JpvA
6vZr3YYKvB+x6laBEbfIVHoHPMMRDUi9MScTdJk2APnafiosnEL8ipBGIoqqX1B4FB1JKuWIs3JA
2CEPEQj+W1KmRiEP7ZLDbmW9CxjYGOtep7yGnRecHAWVhwz6EWTTsl50hQuikBXy2RY/p07CE0VR
8xs9qd7HJX9S6XFJt4j0RMAlAkXpjNOx8gzeRfZMTYhs8ud+R30z6t60NjiwzkE4XbUjGa2B93vg
beMY430EqaK8sZd4m5jW5sHQolIN81Ay7/XoFGHg0K8C8OgZN9z1U9MFm9ku+Ys0KuS7lf14IrFl
gP3Nh/Ev7jD+QiqgUSINzrDuPbJc/kVGEP7EL62FhBkag6J4U7rndw9ya0p+61AtWgEEZAAG3NHN
MBdRU0fWW0/rxNBwYHYgRYd07bvLg3NZR8WuEiUQaN/H04PKzlFE3QKI1j5yOylWD6X9dCyuyu8+
npymr2+5/pmI+yOA5vGuoBeGahLVgBEC0GKkBA823jVRhSRH8MovEhlcpLHhrf8eqMcp1TuKDKS7
G6zV4+IesbbXD64UdOe0PCj3n0UDSjlQ89onhjKKE69+9rTOBMTIpjF78PIoF21ovD7MFyVZHsz/
L50elcLSIY7+q6FNMAmMBkcScQUQDoF8aC6iL07udcdyYGybu+21q+rqAt6UC2Hj+ME43d4lgDku
EsHo8BjzdJYjT84SY1kelzpY4AadvcESxxAkc6S6K5+tWvt7CorIOj0L7IyRZIZ5LmYAn6qM8kiS
fiPTy9h0Bhep6DVS1n6+2fWL/t1Iqofwfx2WRfKI/1OjO0Zx2O4dOaMqSDXmgPogqRoSk3j6e+KZ
uSWJ4Yhh0ZNIbhRA4n+hi52sBqKKGv7tQTZkCtTj6KdbLpYnEshAIHiakLsDypAwyyLg+jgm38xK
1zEb/Ei4p/DP1MxeX+7DNv+sVchntPhmGYG62pQWKEiScT9vtO7OfWxms9vRc5C2vqntAGfTDBDv
qUBizgJbQhgkGrvkDqfkAepE++gQ6g1hdChsvzyQB6keQklHsCf1A1SKDvmtz/vQZH34BE3voWLX
dr4TfItvD1hYUpeaAthT/iwuJJRVUA2onvW8y9Lt7abZTAWqw3QE9R6HEaCpLLHP0W6PHuYEnoLf
DUWPq135UirSvTas0qe5H3DpKuNvFYp1xN52ZAr4QzQWn/nGGli8KXGg8xRm5gRk36CcR9AMIDD3
p2+NhVQ88tZxZNS6V1Fg7UXKu3FIjmQ/g8ELK4l16Tv1aWyE4X3NQKdbpqG8CI65Y3a7/rO0cTmJ
i+Lob6D+YSeS/Z2JoF25PMw+VTIody0AnJFhz7p9PAkJ7EQjQwkPwKG24OnJgHSdW4A96sA1Dgzc
717pAAoM6fJgdIgbf7vIyjtyE+TpOmWyydM2uiJPPrpSTxgJiq2QwLYjXVtWLtg3K6zDihKQgtpx
sfQAusqb/tqoARYVjWDgPma3yDTsPGLFSCMsSj2OmLdg1gN/s/oc9CAxAyx9UzXh3mOtuIAqrQWF
OYrVTCCOXCbx9XEbSjvIFKWFuHWaHCDgjtjS6i1ob80F9ox8XvlNjDIKtbKgtUBftvsUi5hnUuEw
S+5T5rtrvbzgQLfJihb0t2opQR56DIpSYyTKg6QmKIAGrJ5i2opfUOIG7SEBLumFebKAYkJ6Sp2j
xDhqtO+vbtoDO+YUYEgo4OjDAdhaYHXeIXWjR7WzcCUqe6dgxwy7BliVO42HDLgh+6JyD94szRM1
7STDaZGZXSG7sGsDEwCsQgBJ4d1L+5P5znPpkp1M2pN6oT1WwVkr7RrvFWAkxf4+trwDhdjS8VZe
DVRfffcTzMXcXbSsL7YAaIT0T7Ist0btXKXbzER6x3JNNOTguR6aaAMQQZxo+Hl01U2Fq4SnZH4l
zVwUqP+dJ+TBW11t7EnZeqAxWvUJKCuBHhetoji/9lFx8hSoIzW4yPXuxAddl+EV+59dKGJOOiA7
6lEfhiHReX/mEGXN0aj8JeBfh89iFBY1UwmWIXXiBz4Z59SoD0SihZVZsdIW6pGZHEmkRqhgLZIV
SS0I1o4PcWzASfbgsj+0x8NQzcxwQqg/jdt+d20cwVGGrq6q8kxrlc3I5liqr5aiq3aqvb3l139R
vu6iW+xtgyTnRvZgTKJarg6wCaAIwn1yRcAog9E3OOorOWCGShwxjCj83JDSSfBN3+F+Ciziijo1
MTLf3PmqqHTxoijg1PmrO/9lvL6ed6mF5fRYAfcBiNQ5ysRw+5SV9XDl6m6KRNNioM7GGnFLOrJq
P5t1H0VrSbCE/gyl3pwD1KQ342VIbaQx9AP7xouRiVjmezCBepchzYpw1yR+AEbWeS/TpK83qMTx
LkvXq1K5qmdhb83Js6vrqADWGMivIz5PyM/AXLUyO9BSUwwN2YgOJejz8PHuT9cn0gy2+o989526
M7mh+OZJieylGu+1Nf3Rl0EevhR3McsXrHQBQW3Gc7hpFFqKkxWAXfHm5m838PzdIpLF89LpQr1I
wayQmMU5XmZlBiKSdx25NDm2X8uIsQCUTC3+IA8TeLo96sjxJB1Rd6iz6iI2GTleZ6w4MoWgwzHr
dInRnZbvCX0PAIeN0sgElhZJaKe7r8msQkhO8XG2HETbEXgbUcjIuniNXBixn+eoXeMOGLKB64Qj
MI/APk6yJRpT3eB/HM2wjdeDOfbXInI3sW0nH+ymTT6MMU8+NAl+pMq8jaLpY6BBsj3A0NkT2ciV
BeNrNLHotHj0A5vxzmbzgcagBkntuPAN22m3PKvBHmLbIFlieZiBv8Q14uHKqiwwRKHWASenfoN0
uRhchErndy0MSqQe6aoaBx+zPZ8f3MjIVFSXOdN+TNmf/zoGGdJRRivB2NVN8h6/BwOZe/Ykyo2R
TuASfJDnLP0rEL28TF7d31pZPVkKy1QqaWoaLO3ADtlG5mLzGs4uKX6joK40+32a4d+5D/GF3fuB
bMLnrDWRyhaDLMCYpSrndS5IGA8OWOcC+z1SqN/UIM2HXWSUZLtoBE8wKCGalV1X9iGkLBFAQ2d7
G3A2a4NkwHZ3z7n91RcTMKs9D2efA3c+5WXQbDUd7lRPqEGahmdSuZbwLhkONkkiXt3Cmpyd3XfY
SyheXWo81/UxI3jIILBMLDrmrNr1yKu7dSplSoyswxobIumQGBXf8sF/yfmIF77Sk6p3wPkYe+Yn
cl1UylgiX2FtGwNei22YBisZuNFzuiaHYZr4zTBE9pSIZtvZVnny++qJVfje2mF230RJ3OwGgMKu
Hgym8jNDAPQKYHlttZUMJIL+5qttW9GBBg4mv7sbvXOeGpexp0e1+jCgfnmyPVA4Zig+n1Phg5O5
8z8AJWk3oPb3ShLLpXyOwGsLVJouWYsoxi1sb/xF/l7j+h96c4j32OipexGEk6HrQApbpWO/K3D0
n+BfG8xJc8aSE4WALwH7Bs93t1Ey4P3p2LV7omYKOLBfpXSBP4se6Zoq+AdZXtPW0m6oUwJ2u/LT
YdR7iH0QyUUPo2P/daiAZQH28HkKcNywBtQildjoZhyHNUgT+qNIS9RPkyEsXCc8UFmOh5PNckVa
h7pli2Rsqy++xCPylYtWoJhJFW8v1drUpabBEWMS4X6LqrhJhS1i+YQNfr3pUYWyqlF8FM57O0bh
Mt5eov7m9xOQoBhwiFvJqm9hXv0NRBjzJjFT3sY8+ofUJnO9TdyP3tEt7ezbsA0Dlh+RzYLcCZDK
bMqmUDQtjv0VwPRP7iDTj2E9mx/trjx3UW1/TdNGgGIVMLOuX9afQ5AiSi8zL3MWsAsqKtnSI52f
WuOZhT+0zYqaehuGpgmKpra4WdVXpEWDb0flKkYSjWW77XaSmM5IRw32N3/bcnT3FcC4jnwewHLh
xNh1okEBCehhtDwV4+ICXiIY0nfH37hoFfUSU/Cnhg9vI9NII8rMZQUQEwAsdKrpFZaCS6gLJC9d
b2z+aRpFL0mVvL2i5yBPHUO6AneVivP5tsTGAJ5GSkm5ta0GuK/SwWqlDVHeYOE/Bhjvs1dd0xB4
BUBgJhdT+Xm4f9lip2htDZWzCLCM3Hwp6o4N27w80YIdsDATDlVlvs+76X6tz0E0uJcjm1bLQv9u
eU9dch+qYsXC6YMBhApwUwL71/BD8BNb455AgEklUDW+qxLZbkgkQ5ulP3ocfG3ndubbwS7bXZ8W
5ldg3J2sucl/ZOOA6zXp2x9ynkTH/9sDIDPl2mGm3DupY56pkS23lt5/1vVSvODSv74LNSPjh2ME
DHC44q1q6tcCK2zjv1jDMH2Zh8jZgkvaPseB+fdSIhtGrjiNtapCtgBUiL2Ud9ENyr7wN5xnHOVM
qCq4yBZU51A9eAA5+15njwL5OnFb7HvOJuCNGNNtBhzKvo1db9UpkQyg2yhuQKcgITbqMkIGBm5V
Cx4mB6CNf8Kt4Iv1jiY+uKWHVA8DNe7vOurx0cHFn2W4gHH/CT1Ovb7o1iWonJ7AnQVgaL8OgSOZ
idtAooz4ym6QuC4kLy8TIIgvhduVuBHgm1SpSI80pCLb3HWxzfJXDKSUm7ALYSLXpEoNgDZ5ZgO2
hgGJgBxAh72C9F56auq/E5WhziK+8VsnWJzLRgLUkLzdukyQJfDrEI0SSRcwC5C1vRpy8JwQRHSq
e6etaSgdwHKgaryBFHkRsDvpbG85d/xX+GR9TvhwtKjPBI0SC+jUiOr175zHxloHfVa/tgluJsLW
/BpmjjduSiH4Lo+jEchC1Xx+oKFoUonq1QKUxagZcsPVIpOnrFEJvsPdjwS3LptPlpf9FeZz9IIE
/O7AZsfctwHPPw9R+SWJk/wH6ur/ElP07w4oMQDacObui2jYD26PGhzHTPilHSwU2aheHAcpUove
ZVKyBnyuqW/32wfDJDoOeFg05DfRiCQPKfYXyBzeD23bHwYenIKR4WyuBlPycqW/yHSxv9ze022+
UbPOXlMXlwXAW6Dukh2wdNUNUMdUTsESNnTI7xhNFmGJ8h6wdHuzMw99HmH5E/fDC/AQgcsBUnqQ
ygN7spUDSM5TZ0tGb6rt59B292SMOfyL1AF3Lb7zJ9IVoekfyzawcXQCq4cll1Xx7d2eOkqwE5ce
Mk4umHBNEN8E/DMfdsQtQEJf7oh34KeFKQz3nwJZPAmshUKAc9EvOhQsIbsPbeWbNmDCcQsThwBT
oTInKnDKcHScHIehTbeltKOViRogEMGBxLdaSf9lkLgHc1E2s3IVPjeJs0II72eOezZlpaZ772kD
+YV9BlDx/xxC4wuHH5uiHJDhGc+vSZDiQLYprwJXr9c2QOICYEoK56wMAAnFlXkNusvFPGJTec5g
SMHssK/COF35QJo929nfVOaqq14X5CCNNvTT7Q5ciIwURvhDJOJwYFCj2f66wtLp6TFZo5fzkzEf
f3c9ZChb7d9dOungGPdjT35yojsnkAP+kF0CwFSFk6EhLYqk27rMzo9apVEuwsxSJV3lPID35pcw
0jWhy9YstB0Aw9XjxBWiQvNBKphIu6++jz0yfH2cc/O1F7f3YiL77+YsPbBO4fuwfneuC0BUgnCk
0fGVlYoPUYYqL2EdhxDgynPXl39Y9t+89/mfswTbtCVq/9wj4eXWM+QOl3bL/xyj+BsH5sKLg7P6
Y/ihboYemVngHcu7JLlZODDOMNO8kMqQ5j9u2YJsRak6lGXtRlwWIKEQogEwZe1PHqJ37vxbg0U7
N0JWWAAepfNYz+3Wn+Kv4+A3lzY12Ufpt8VF5Olr6YZzvu7tyl1HSErZmzE3P3LgL3zEnQTZRkcA
NkpV2lMkNYBE/2p74bQug/rgq+onEEmbZ+ppkc0xqgYd090+GLSonUeRlScOBifKBMc5yIyb0k+J
5YMY46fUFNVUIvVE/VvE1ZqwNCmlQ+d1JLGz8myAa+uMEu0WN/ZqaDOmyAZmkDwAwVvK8HlQjQUg
BUAfGydPwSaQfsL57zmyjDOptL6OWQQOtn7ckC6cPbaXIAqdPqQstE6oF/O3wszYKQAe222yImfV
SS//EXl837CyfQp6TNkLzQJ4jrtN5IEFlsgSiEvhd9QKZNUuc2HKdZcie0yjAsUEA0Ry5+AvjcN1
BbtkGf6mby3w677TlWpUIK1bkIO0HCTeW5wGCKIeMHJVHuHAjm7jJrc47HYyYcMLjsaHFwk4JoXM
HB0npfMCZJy7qSdXi1XpxNTtHRDJPpMqt5DojvXQtCUx6xoX03BTHTqOA+o2Yh+pGcKm24Ezbtx0
vGT5ujDra4UKx6ehrM2PvWMDYdppxF1EHVr52gSi1YEGwEaKf1Bjzq40123AvsXBaG18bhtnEY3p
zZ1ybzWiTOJPI+K4rnPaL0aeYMEgK3EAJL35OSm7GzmABlCuOKudW+GE/bnNZLwtWMD/bFFoq0ag
oedJhJup7SV+T38amRC3ZW6Jw+//Konwe5114jb3HHMU4ky7+zMAWsOurcCmCQjXEidRalFEMjXe
HE3BBaAqV5m79p50dd9RCmezbSOn+JqNn4jjO7a5PHHPFgBXCedX3/ezdV/47WUCo/xXJ7jzEm4A
r17MrxZHdZj26qrPpEbW7XyqHJ4sXrJI37zyEOxFPst3kykHUCALlKvXE3+JLNu6Vv18Yn6c8U2t
kO2x9aRN6LJtHVg+71mffddb1MeNLrnIuLxzob0ryLSxvjPiC1eEF7ifwRlG9kxCpdgvzApErbhi
BT6dctAGVrWoMsNZxz71M9NfRUm9SlD2OJdInTGHrc4Nfkj/lajjRYn79O0hhZgCUlRp4lEJitdI
9vM8BCDlFANdGojGq4ex7twNydc4ZPNOFKfHxkVMsUExHJajWTWu3LgXN4CJBbi+7uv17DnJd9Ad
fW1lXr1EOVi2CtMzkc4AfTqX+2QI3C8BUi0OFjB5dhmYsb/Lfh3Igf0B5D131zG/OoCGyP6KU5IN
2cEIKLYGDolPQ9Gkn8ag+0jjOXEO8Nghz5+KxvFuxmhgvaMeZLEWNc6xK24onj0V+QCQJ4mLa7eq
5te8a70tEEfFIXRS+erX7GzJqHqpO2d6Rl007re5/eY2N6M4kPirG8vcD06Tb7AG2OFQ0v3UT7y6
4sCgXzjsRYT703gs4iN9RR24gVbURBLuUG4cYRsvXtF84YV0v1c+yJVDJ7Ofx3bMn+YQUykZXJ4d
uqZLvga1DPc5MM33M4Bmv8aTsyWHpBIpaiAreQGwSntzSlwgz3PqfkeW73eBAusXy07aU+vhOp30
HkoRkZzzPc4Nb1u5lX/snNp4cafuS4SLdl7gbT6Bie5j58hpXQVISxfvBPdzmp7ZCA4EUnUF768V
JqQkscCjUTS4DB/w912noD9OcXGPAXIQGN8NgFOy/2YAGj7quvYqnGzXKgxq0WFdnQfzGVnp5VOv
VKQnkZqkRjlo50/lWuuop/1mmTWXiYG7t9kEUTSe9CITVOt+uaH1JjXvLj5xq3rEtqpXp+8+OMeb
TqXD/4lTD8e27wtxWpIL4vShNTmtwcmsReotPnoFH2eRWA/+xDfakeIcLwLt1nL/YxmANPAL1AvH
QVtvuaqocVRFTaJ6rjL4BhinyEA6smrDqApsSKcNSOJ4i4iFr1I9kxS7stYpkfhHBUKWnfrrBHSH
p9RoglvTpqhuVWdK1oQTntEwX9OSh9vfeXCv2VcohH21DQ8VzMJoNlHkWHtwwBzHNpUgGR4iY5MG
3N9y4GjmWBNXm9wP+K2pU/PjUBbiOLc18kbIG6mQNXJ5+vIU9w77GBvJdFVjxXOBe6yqaHeBOqzV
x7nLmW5i2Ttzwsl19G71eQdEI+04u8XV65HvRqrAGZN1MeFA1HNwRS8UWSn1HHx5OtwYaTWIG5DR
0eb5vOmx2l5PqCCSuC35GYYIVNDhjklRmoJSGeW0ZBym5i2iURYyk8HL5evb9gHrdnODv4dzJYQk
5NzYG+4a6Qbb45+wSQSJhNuXRgBDmNwWTKVUOQdumm1IeRcB59mNssXZHEVyfSuIzutj11r9Hjtw
LNwSeQtyJ/ynG7/7QeyqJONhi2rr6S+gPX13A9N4bVD4vM67Mf4UY5kHenFPPruZwCair1zUe6ft
iYHK4SCtCmUQeRNsh7Qcdm6d4/I0NUEfojhEAGQVHCsj2moV6amZHH/qVndyN0i8RPMnrSLkZYrl
DGVhyHibUFKOLPs4Y+KKT5597o0UbFHu+DoZSXv0ncbb9FMzvjKgPQMGOpFPDLxDn4MJV63KLfdd
sBAlAWgijHx6LYMQJYiG0+D8DpVux8gro3UJ1IWnpESSLBOY7PrWBCoVcn+DrEiPEWtQ1kEu1BhJ
jMP/OrXXrdc6w57igK+pJnePbfhoXUsn/FJzzPdBj7empWqZM4m5lURTVTprkaylco6UM1POD7Fk
5Wm6AWYLbnIrH/APS8uR9fKzP3rlez8He4fHLOTChL15psZWR79a1Lr7ONK+By/P+F92ckoabHlm
np55EdtP5jTg/JDFfB+aAEDBqghKagIFgZshObIzF4XWUspFWoHUJMPlPah8fxPZjT7OPlFpjpfl
zyEppSPH5ntGdj1o211AntFjtAuqicU2dlD2M7pRufaBnodbBTB3ZBUfnhPVjD1u88MYGMZkoAYV
P8NzkQJFnFdBf3iIEHPymuC1f3wIiHE1HhTYGOsxqGeMzS4S83ghqU1wsbkSfrrycCRw1b6FZSJD
CBk4nVCo+arBGRkgerGeXUTSRVmucHqVksx33ljAdT7o6N/ZsmIWFiCQxN0hkWeRobfCl37gzYVU
qL5ONqGIgU/TeP7WdnCZBFCe8gn3IphMqasbs2d7MzPKk1ZRz1dz8KJL2P0oZAiVNS0OAmc4H8No
wP++0eBGWG3ssH8ZjnmOtQzoNEHGE4bDxkQ55432fgyH91uP+2AHAInri2PGxXMuwyMferDNPgzF
qno4DqUVrroJ/x55ann7vI0OyAHiLyBZ5C9O5+EYB3w9+9rxkO7f5uI5M4LFY46/oRLOy4A9FUUA
8qvAGQbymwi4TcxD6nzJogvJRYa/Xx/Gw5ZECwypxo7MMxbBGxzt1msSg4Ij0FeBOtovpx+OYzQH
nZJIyYyhZeGvl5blHi9TJKfkHUv2o4+qnLnkxpKu2MZgzSrH7FV0Gd4VQ2Y7V+z5nKsb5v8goaw9
kKT1+TCJI/4bvjGzda7/w9l3LUmOK0v+yrHzvLSlAkms7d0HMrUs2VXVL7RWl1pL8OvXEawp1uTM
9FnbFzYQEUBmV2aSAMLDXZcXH7qw56Cysy+F3X1JkPQCDMgdSRuzcIznGiuDV79VJk/XI3EP4gyO
/5w/HbuYDdAKyJVNjZH3KDPGflcUxms+Nl/GMKzkPH09Wm+Toj/SkQLwCC+VOfgb6i2XRdmRbCXP
rVki8iakavnteAvo1A6UqrSVs5B4Gtx5u1fHipvXgJaQZ9kC4pDO9nwIwUgZjuaqm4BDMpyLLcpq
KE7VTpAm3mY6KCuUOnO2syyEQH18AJXWFSjW+ydLJNo5zsSrWkR+6+EJklr5E6lJAN0BxpeiPNM4
Phl/P03vSC2pmqd7O2mGXaSF0xa5p/pZ72rohybIGyjxLy0xrcc5wOrxGLFwxKca8Vbj9Q/SebcJ
HkKi8KT2ThfyfMSRqQE4bDVlNcPToCqqEJIbsXlnyEuuiV8mCHj2g20Yd2T3u8JZldGkrBabKPDI
5AY+WRweKL6rZr5656COGYMG24TFbLVPEzkMPJsjVhBQhtYne91OET8MOnMO1Kr/pruEUBwoKN9H
LMOKuHHr0FD3S6w91C/I21YbbMdVgG3//BJLHL3i0qXWzbugsTdxIwTgXKOvC8+SBIttgyxWljvW
xpRd6KYN84W8ZFtC8JmB76aWjIBLYCTAl0kz0JCmnZo9PliIkYzOtBNKKfZqzYAv4W2/brgKITsT
qxjDSMPvdqzvOjuAdK3JgbdzNPYD0snQbRpt47nCO13xlCsXmgnUoWKf9jGkKnjer3WA3y48TLMd
3fktn8cAf0/PdOenS2GKcsMKv17NCoq2hDJDphyQNBYOiTeGhmsoUXFH0UaTJ8sEWgy6NQU8w0wB
wZXVQv4O/+kwF8N5RfQadPlEeBKU9le9S+1LogTaA6Tbu8oIH+lSYhu4ZrGpr2PAmR6xBm2uZf6t
yFMLq1Gse1atD1b5uS8YSNlH0DUdoBsKP7gTXZFY/tWJIuVe2HgXTjuh7r/y7+NO9++dAtq7uYGs
DHXJwadsWqUN42saZdZ2fEWNpApIHvKu4cnndnrEdvhkFKy5NmP3fikclq55lmyCrtBOduWIVc9j
59s43DdDlf3gIHrHO867Czd9yDDoeO9ZCGygZqfVZrQd3OYtjg2qb9eWt8DXQC+GXDJh0uiSA5jB
J1Hvq2kw3h3Qts1mJJw+CG2Dj+OLWulYR+j2EfUeEuiVtvbRwpvq97kFVmrqm9AeWYlOa7yiARK5
71HWaftfSyPBmcckcYQk00etGjKre/CYnYM0/glh5fq56v16o0zCwXF5CS69oUpXlh0MX/O03yix
b/2Uocy0qjk06osJGLGYHZDZ6i9DDE4CC8SvL+WoJlueiHyTTrrxMnGcoExTEZ/Ji08zy7n1ZRmU
qKy4m6YyRCGyJNwD7xwv3U5v+yPOgU4ZGDWB2P+wtZKub+5/jp/bIxgMjmEGTTzDqdlpwG/Mi+Ip
+1Elz7Zw9G/6hCV7EeXjaYi18ZKCE8urQFO/UZMQdMUyJ8QlpTnrC7wJ6vsyW0QtyItCAHzURm9x
OJRRWvrUup2irAKx0abqB/4qIYrSQaOzXMjGJQlu0KTOCs/gdy85YjW6D/s23GlOLJD27xiSOmAk
OXWihORUBdQB2bBuendQa6JoahYCT5WMJVAc7yMQhVU58pdSOR45kvpeIlFnmyn15RcblsbxvtUs
pLOWGHIXTqZcWB4A1eSPj+BsEpty8JHYTJL4rFROBcUmJfoSW/GvWtacKPpTbyrNzxI1aC6wWOIR
gjxio495fkwS5JWB7X/WlaE5CyT+lreWhvlsWt4ZmUrL2XMs2y7//tf//D//+8f4v4JfxV2RiqDI
/5V32R0+3rb5r39rqvPvf5Wzff/zv/4NKCN0eUxuO/jXgAS4Kf0/vj1EeSDD/0eY1nWet4VxyYB8
3RLVDtHqaEa6UTXUOC4mYt5ZujP7TgSdFtzLN3bSRjMhD0XckP30nIPgVTN1oPv85MQs8BxEyCx6
eJwmJ5wx42OmJkQcEuDCEENdukDqIvG6RL2PhGl6BfKV36BR7uHPb/0U0A9ys1IpnxTkoDZqw9KD
non2apgJ7gk66N9I+kdhON3HXi/YzYp61MfOMtillL1c+rMCH1YyvhtYUbgjcTzhrye+mp9/cZDE
m1JRVWhGlAAkUr+WfWFlbFgBLK2cEtzcUHR5nzuOfh+FkEKvhX2lnpFF47VvO88OkDDwelC6HVE2
/rTEG0PCdtBZRMk3hWRNmG0yyy9WNAFdoDEUr/RxbDbNx+uoEDR39dAO9vPUUW4+gOQsPdHUqmZG
l4FHYKji4SPlF/qquKRYyZ6pF5eqBrUfpC5sfyi833/TbPUvXzSgSx3gBSxu2ppuWH/+otUpC0QS
8Omi2npwJB0lqx7LcBZfmtWVClT3RRGOV2Y3lGeOYNLNu7kf9loRrv4co06l32xQk4m7G1EYqni8
7lvRBq4v9OyOGA3JkbTjD1CHGXukCyDXJCJtLfCl2iiBm8XC/p7LB5nemuU5hHT9mWsG3guAl4A3
ss3M8c3CLrpY1b4YUZK1DQww0wWNY65asIdvDPAaodqrihWPsk1gBQUknVJLtZlCUVRkVytFmmXu
gU942tZBWp0gHFpdWh1gQdrMyd1bYeSVB5HRdt6+fUSoQssKLw0beM3o3Ruwr7//qPDTv/2sIPCD
m4EBwAcH86gt/Z9uCn2vjEVmOuMFsEzfGyfnZHNdedSrxjlNjll6ZR9ob9iEGi5Kd8tLZyTlg6Ur
z2T3QyVeT4Ux7XFKqL+GysEcOu0NJX3DTkS6v6YoC9tPq0rtddA17c5My+aaA3eylolWj7oxn5pr
KC9dYnx2lKjMO3cTMsi1FnuxfOL6UL5b50EZ7ERcGi9DBF5CDrBN3ljls9qBq1FGiXpUoBWDQX43
vWpB06I0OAF8SsV9Z6UYNfdoyVtwByewIc9WjeacfE0d3rpO8b3GHoxr5NThHopz+PNjN3unaRVq
x6pp+lqE0b6UN/8iZydT5OtYCeEfnOaBW2HiFk6rHaircWFex6zHwSjw6F7tZMEWxSw+JJ1KZa/E
Nk7MI/1VlH78XTbAx5t8j9AYpEU2yPLhytVpiYFrq+VpdaTd4nKhfSNOIuwVlHsKjxwGbjWb3397
TNu8/fYYlgWEAmQUDB1PFXrkfPr2CD2xkyBk8UUB4s6rLMc8M13gJ8Whvdwa2s9RFiSRiZxkp24e
q9nRCNX1jZ26dAmHvl3ZXaHM8/5dXKsl+1FFRUkhX3kZSq8gRogE2Yn2cmOn92DnTn+Iy2DLutg5
GPKiZsiNofLHsg+jMqJJrrlJVupTCxwTzmGx3cbQdIubWig23AWo7t2lQ/iIn5O+eX+9f5zq05tY
5rqZ+vaVKZDe3Tw7hS/vOwPBbCZfe7F/ilteZZlmsY1K9Gz1bbPx8dEdeJJAEI6adImhnXTA9k49
LDZq3diQXR/BqCCnoMunPk0x9+0qAkNTi2Oov5vj72z0MgADYpV+4w5BUudWSp1vNA58g1b4v4C5
QzqST1/atAYfhVkOZ2uc7APgmND0s5XoEWkA8CQCMfBDSqekren/0krtG3hTpy+WM/wxSC5SqnLs
N21pn7GGT8FFqqW5Z+fNhPoXHNgpuRJekoGdNbqfC+ktuuTdm/VlRF5kisNHGjB14efxFBFhvIqE
3GZwkmgzAlZxsnUj9Yoe1Nl1hKf4qCeQ39I6/anrDECOyuoN68Nomxio2R6EXb7pubWzRk17ouHC
AbaBybBlOMf/mYYjixVCZBn7uhlopykqX0FUHP/XD4zdjLkjj6Ppm8rOu1VvFumr2vQXu9Gtn0i0
3mtKMryYIOZZD7nZglM6d06ZYYTrrNHTVz62S2gVQ7KiDZ1npyrNC29sEPK04P2UvdT2DRAtTTgs
tISmegDFV2uKIw9dUD6GmnSMuLFP0Br3VFFPa30AFl8RQTtnuZbM2ZLgGiyGFWmGRYlMks35M4rr
DSDxOj9+H0sjbpJjciyeMBDgUMItSQUmmYLCSWr2SK+1rsaCddNG8YFsRclR+kaO0p6UPZ4bFrRZ
Jl4CeCMriitWaQdqMdml1uLoZP1xT/XH1KRok8qGKQil1KggXkZ2VVq6gjcAWPOp39hZ+4PJVVel
De+XqY+gqkR9FWd8tdtJ8cvFPxYpkA0Z8DG5rKCgSyNLI2qqt6D+CMiaq/uqtU4kfGUJRAWhsg9w
8D7/j+k/HzlY3Fi4ccxaiZn8g8x/NC1+99BfCngUzYtbiQrru+KYt+n7pfI5mKWXPrmFLsGqZKQ+
xF30NRaCkTt7/n/mmGezmnoTK6qRnJ2sTHFsDCJahXN+h7PS4aBhfboWGsAcQGpsCUBNERV+K3e6
AzoeilBBoOmWdZ6tgAxgJ1Cu7gfed3vq0YVL+9JFMWF3qIIaOFdUCpZmUKA+RB3XwuiqyiWuEyvq
xHHuUzOsWF5uqEmXDHlutSqMDchju2JPNpqNWpFfSsi4nJ2B3BfHrFZ7yhtsyuMGWJl78iyvQ2Nw
TF0D4DcosVcPWrEnmKUAhcC+sqEhTihNsg2bhvnqI7WZit0dhTuS4Bw1UJ/Dg6ZvPMtPSw+00dzS
3a7vf06agVfCen1LJYrRBPox6moS6Ww0ZrZupXeSXfLqcVpsqYJRZH4GbnL9N2OXYBrrMP1QBKnj
1ijzPSbye2biRB7q0cjio+JHWtVyypEaQx2iR/0U1ZWo55IuusR61q+HgCFJKCPJNuRRkGyoT5Mu
0fMQf+hXv1+aaap2uzQzHVQB6roF3UaNG5Zcun1amtlqqFg4ltDPgG/F7d55U+NXw668BV16A0pd
wKb/GILcsLKXk4Q6frWtD+1gv7/ibKk492raov7Z4aeED/dZN7YPZOr0slizrunW1CXH3wzKfXFP
AXRp5CBbDlom+hg0mH3lYsGeztu+0gT7XJE632n/l0FJArTpUxi6uA9XezJqOm768dj3KI7LHCVY
/0XGA08bjvvlYSBRD4LD54SEp6YOXbWNbcYlHmg58nWJ89MsbawICvFSBKBR0MEJcm+A5HuTBF1w
asBJCH3M1tzGk8GuPfbuALFq1nMwihopuMH53lkgl8YhcgCEvePyYcuxwziiTBACrUsuMo0TvjIb
7BDDggWjuyQo536rI+crB0YQ3/79F4j/ZWNoOpZpOaqlajZqX/Sb06LYL9oKP93+HHCQ/gQGKnzd
aqpQ81qknmEE6CpVBhVq28lB+4WKEzB9lxBSSzNzRUa6KPhlqjhemvwVhFsbzy80Y20zY8IiCTx+
LiWw4g4cyl0+TR51IfsKzJC8UPTiwB+hvVLI4qA4GrFMFUrpLrVk+Ve/KZD0RCXK4xApkFd2IgiN
WRYKqFCU5fkqQ/1Z9gpGhHLHkLbzGnn82n1IplCLbKgzSbaWUjySlMpi/7vYTyGpr2/6oZ/cWIjI
E02mnkrLdL40xi9L4v5SaJMechsZu1bY4ytF1eGgnlCIw7+w/JcpoyoByFzAkJCjKGzFJK0p5qIo
zEXmJYoG0VwauLZOv/9mWOzmzgJmCZM52CbYqIgxVV0e/3y6s+CIsddYCtxRPebhhMwlsLBQLyih
tqWZz/FHqxDhu21p/WNcYZotiN38/j73n2pDSd+mDNhYHvX6JpkG8dWpnguQtr5p0hzh2GmjhEZ1
7pMczIpF4EPvwFFOVmm2X8xeRYoE4Fy/D6ODJsxmFUtEr147352I6ck5VStxZRMWul7gQ3rGVoL6
HGQQiuNaZ9z54IK89KjtwYkDXpoXJQjhQBJ51wEw+clBI8CJ/z5CmKAWohFAN2QQIYZjQvXtPMKH
3uTXNI4xFbYZv/9MNPP2Q9GQvrc0Q7NN2zE0rLn//KHoIPHsQm52Z3NqHG+SbOd0CWMNMo8WeIsW
G7UyMXqgxYkv4ehD+oPiNKw8PsVhV5zd2bXAIWETXzonCvZDZzZuUabZI+6/BH0gSIOD0w0v0mNr
SzbUS6gnu4+/zmiIyapfFHymJ4ptNdAipfhJrii2zqvqMT/NkUMYcK+ra2Oep8Oy+9TE7ZuTANTq
iSh7dWwwedM8aqdP20pvFTAP2fWqwMe8b0BhD7C5xvfCVpIvOPvaFpUuvg5d+NleomSN7LzMP9tl
fKwm01c/FW8Kax5bZl5AB9A+4GzAv3O04iXCEd6r1djFVjJCblKtrV6NwDy/A9ViwwSUL/hZgEjj
TFgo2ZuCwD8TUOrDx6ZWf/7oEUzqo/cxDrSOn2ahOT/GgQHDP1MvD+L5FbIEYNsgALBYTvVPg1OE
/+7t0Zv9eAsU+fH2JqfxxrxDkV5qMzV0K720IeLrKFelHzKoY7PyMcBOF8epbfmYq9a7bfEuLYpT
+sb4D/cnfnv8LBMdDrNtDY8vHEmxm59CN6BgIsiG9FzaqOLT2h5bL8oKzqlC0MltdbOdIE7xR87Q
4BWQC2w8KVONrBAqgjwQmVlPihIkZ/yyfgUxY0+mcPz71hpXtpZaT1xeUGoPnRSRPVAAt6sfsWpV
57k3ggig79piT6FIRwNnGmrBhrqanoi1bg5v4I5JXTBMGvdd3hn3ddNk2zFUAHWWNrq0YcVXSW13
68WmdH7iidC2t4yx9zjArn/qHWeHzrBx+A+Y8Tb1g/JCo7Imz+4LLE3lq5AFp6PVGUDa4zKD0afB
YXlHCWMhYCNBfphUlOcWTcPuUP44yPPrGBmKfPomOmAqGz994XEU7eo+KrZVqeqvqa96FADlcn01
MlSCjDj+ejAcfG3IQVPajqcoIZIDbu6n9v4/3BWN27uirumWquqmYZom6jXUm0dV1UfBCGEs5RQy
MNwvhT0MmVeG/NssIr7YlwKfGxsk09uV4wQoK0JloRtmwfSJYncpsAoLCEao3BSzd3EQj6+eQaaC
xi4OA8AozSUPi9IWpbnNXUto8kIFGi2JgV9rZNME4njDzUC45FZw8JtsqQkJ8L2vB8EB760/qBxr
tKxQytcSvFxeEbF8U3T9pcCt+2fA6puGdI1x2fycpvbGNcIySdefYpCnSl2DjdWuXlu8Kq9EoevQ
aq5akWXukL1ea9g6Xf9kAYowdhtVgkkK3nq5pCPIJP8YXfLJ0k4x2KdaYhjDWTnYYhJb/14Vir37
FCeH2QCer3st7LzJAUJcq2ttPUQoTDPEfuEWisqya12irCKuoeUiK26nodz0EsPhl3X4yAZoHGLJ
Deix7EFFZOfj7A2/5M5CiTDUstMU8pID6ipql5p0yaWRWo4zgYgk7qz1raMXj7//glvGzVJM12zc
4JiFakLNMNht9sZqJjAs2gBo5EGBxQxIBp6HwnwtY91qvAcog6VPEXiqnrpcQ30zi9mxNbrsKYlL
IFDjioGDBl1VgUoIcLEZQGgWil06LllKWxz0xKnKAdFJqi0l1uhSRFZyCqv4SHsrSr2RXS2LPYpL
kvFeTWN/y6JOaUtJb7QOlZ9ji9sS7n7fAhYj5Q5EOIpJP7rkxSHKt/YjcZ/8ETHn6CkCzND3Efbh
c24MXE0aELNI81E2zTFy7TTw9GWkc9je6DQowfXv3rgdtVMHb8VRBvX7TwHZjr98DBy/aa5rGtfA
Sf2XhKdlMKyUdZxe9Yk5oTQUbPGTFyR9E4KrUq1QNRWw8UclsBascczxqKfZGvy5kFoCLOxRKUMD
2+OuR0aswtIl0qZ1wQPnIc7BYzDmtgHZiMZ5SEqlPyVYTIGStM+9iVcxFCq5vqPgXAUVJNiXdn1S
jblX9yJblXngbyZftR/K1GAbwOdt9dsU5eq9OfXtBqSE3W6KfOwwQGjSIKf8NQzLdmN0I7IV9SBe
Ud/nptg3z/YlPsW522L/czzNk3fJz8GBqAnVGKvQf96aOK3zGNUXL31y5xlYFFmv+9BWHstTEOPC
RA6Rr8nCJVaGfVGkWzKRcwnTU9w0gcJHnB6hoN7pnORYDEwFwhQXAwVOl65Qn8q66PdDGpdblhs4
OgiCCfuNVG1ODjXHNo23nai/zV3obt0XUxVsRAq5BVfBKc8hn7h6wBYOLZPDSP1PzU+hc/NTwDxM
TrBMNQ8lT9h0EN2pgGQtK+0YRd1bL0Jj08YtuLV0oeBKHgBUteOn/hwux1CrNkCdMeDGtZ67NHye
BKKxoEor3d9/9TmXufzPoBJLNzSuOjbOCZhmOdbNMUHL1H4wrEKcRQp0jw4hbpyTRU5xpItI0hKK
VLikLVBDLjWF1q3HHHpKFKJkXXm0oPH0Pu5Tf46Woyly6Ta+325MXwndTPJvRsjrrgu7Kq7xqBVX
arU2pPqK0E9XN44J3HebsMQOmhyJfDpRCwSGAMpiK47j1T+mSuV8ofCjQ2yMj8vsFMGhc3vKjWnz
aQ450sJG7dJl2yWcpqEx9ZB7GajToZCdaMc4H8dLVWYRsk4F7opWBsyWtKV6k+ouVsgVANyApGUa
0lBFJoyfI4vcOjZNiC7lj+rQW68lA0IG8iTj3Tig7KKBFOBaC/wj8r2Nsarr4ms8DKjntvBt3/5N
FxkWsYPaKlYhAJ54ioD6VJiV2nbkuoq1jKWCTVNWfVvtANJ6SCxuO0MHoQ92uACdXecIMIdo266c
VDcbfcTSgI9Rk9NN2xZ0ZJdpph8wjB82VbBBsAFHQULLVwQmAv80TtEIb0T9xT1DlVKjszYKdgCd
C07MCQSmoEMFxQwvVg7Vxc2jHLs6lkiOvjVZzz0dGN+zrQO+hQxUveqjafze6SvCKncyQJUBUOz1
91ocOEdCfEJm0t6gUgM34FEiuxYs6AwQnaB7CiA7MsYSSEuXT4Hhh3sRcQNPJuaJzRTl8RBN83KZ
7wiC8EUJJ0gCUM+cYJKXjhJDcwiKMXd6kF75aNgPaZ1HkKhBUYPI8RAYRVqtx2qY1mKInQcK0acX
A48KN2LmzmAGe/QdU1k1BQooKjD5PIZIdp6GsvkKAi0oieY9Up951K3iyrKwi0fBXpSCfA+UDNNh
tPo7MoUcukJumdntweTaPY5cJuTxbLDGxR1/WEZRS3RODO6w5OnG3jXQFEH53/OnKUE2gGKP1vlC
L1qSgFaNG86+S/NXss2TyPcFoaJ+rybmGwsDsEk1DSA6plZ962X14BIGJHG6d0z/O694sE0hXOAy
mdFrZD0b1BRQN6f4ABwplndjpwiyJZHIvZ6Dw9Gm0jgyhrLcrtcgkSnHUvAn7zzYat/HUTANA1TK
9kCwl6NWOAKFQpN/NwIGMYmsU5/bsB9XSOso12Hsxu3Yx9AxLrBfArVYtY2RAb0bg7FZma0ffKmc
AdJfeal9Ty19BxKgKHS7KnaTdFB+8dx4TYaIv4p8rD0ryaoLCiFB2wiW6cLX630njBdijKbLUroh
eLZRkSY4kb1vfDD71iAd85S8rddL5cbsNrt6b/vsZY5b5pOz5F3/PgtLNmW1pZy2ipMvVJDa/ty1
mcMvE7C95DQpTV5ZnyOsOvcvQdLtl7y48hFBtj/PUcuymFIvfzIoiWCfnByB/8UxPNDOamKg8i6z
09lGMGi7H6EWD4EX1+yFA5JMyVs5GPoaFTPpQXEy7cTbFOSVs9uXxJXSnY3gzkrBEK7a2VlrpBx2
kunR0Yhx1kDqI1kN/c+4sU5Uzlr4UDIclCjG0gelsHQhR6yDxDwMkKCfhgGH4O9VsX8YC/oN6Dk4
8iWR6syeuuxZBtV/MRqB+tWFufcPkl6caPDceYlGVm8/jZu5WAUGanLgHA1ob+ZCeA50L30UPrQJ
WBmrMH/q5MWutJcw1sezgaXOU2viUF9RB1TNGG3+VGtpdlC1FpQQMrZNu/ChaiNAPOGkAX8erkQo
pYgCwPP1IV37IB3adc4oXsGWtEm7UX3yO7W54CnQgpYLdk2GOTJskN2mZpuIJ+oTKqq9zEiHE7g3
QSCgKuIV+81UssrxXZgm84yxnLG0/PcZyU4vTGFKBrRVCg5YHMX0T3EUyhLz8kVTWHBOsDN1TTso
X/TAr7d211tr6tqV0Xt+DIwIdZ2En8Gao9/THEUWrMgsWAzGBjmH/jFHVGCrVSvWqkoLBfU+2OXS
frcrwNiBh/5sWuw49DE8zUepNNnmPfCYAb7GWPoydycIwFfWAP5lnHJdS2Of+ay/5LWtQn44GC9O
MumHQO1wFqlYVnoVLb7LKO4ct3oDpMEqLYYYxdp9sMa6AqosYQdOvt4OrnTRUeO8KxsldassLPyV
kwn8JfVd7wzvEbzJUGidJ9Y3sL8F+7lLYyGtpq2ADcJDVkb3URbOk8ZKN+x73OQpbLFTd2r/OzFj
ExgZ6FjWqN3YQngJy5EAQuR71LI+9Si9u/hKUlxmB4/70ut1B0lrYIg/SZczgFT8rgTjIYGLb+TM
Z+lyctHAj2jq6U11rB3fOfC1AUbYT+Xr9PN8t+Lh1VxH+tVyUCgP5XWuTafftbWC6hy4XSP2HDSF
sqpbC2B3QNdF6EaN2QFAMxo7R4u6s8hlRlRBspI2z0bc9Z6F0u9NQhnMXGvmmGWTDeLBaYvNPuQE
JIY+kTD7GyL8whmOIEOq9wvzPbVaQJZkvcYBdLn3qCITTwXqDx/iLoF4F3p9x8TTwOKznybDlUxW
qweeOtYBMCZw+kCHrrFUs9bkneIaeco2/1mypADdTdK/Nb3AWpupwbEoOv6lZ4XXMtG/xYXCty0y
xxsKi53ghHty8JRYXXpGYjyZwxTeRN7Y9iWySr71mOTgtMzxBS5V2z4kadw9BJX23AsVFE2ozXpQ
cRhytlX7lOKm85DLi1JV6rroWbRebLrePOgBYyeKSB1Uj+TQPwb28zjoKnsebbV9crQ36vSgFHwM
UTBAPYbP5BGYUrCmh9ZzFGr+A3BdqznSafoH3JHwy/atJ2SfqgTcHhFqEEolQkrMKXKQnOuo9Kbc
VaIiURvgFnZtbWW6igwiGX5hOM/YVTwvFA9FkOBpRGRjgw3Wbn9HdBBQJGix6NUqYwtgxOSChfIO
Off8S1xoMY6ygVGFELHywNo2cQl3kvjWnQGA5ZcAbG5zRCnS4LFqq//nCPkqPoMqnp6o5VqgdM0F
87MK0e4GMkN9CxqgcBw2LBkDVCviIb5CskKs+3CM78wwQ2li6MR33X5sWuVKVroUOTfWqo5F9/tE
Ml7EUESNKpCzy94cF/tsq4CL2O3w6ynWIrbe0i4NDzTtHGfFxWHQrJc5ooxSw80GBVISqMZ9f4tD
3YNuVE4AapH3tzj3lUPRRcp1mQ64BWNdjyoSUDRAsdptId+Uno7BKujtaqsU/Vdbw6OqhHT5s+yp
VfWpl4RKc2kyXX822Tj7Gr83nguz+btxHz6wNhVuFCv7jtn4zrXD95j32APIHgTrg53jo/abuiMr
vmQO0hK1WOc+DoWEZI3qmwL86n5dbntZjiyYwO+IK0+c8mZ1OH1Pmqw+tdIZB+n7hLN3MNcRNzFR
qQ5eDlLIrVXiPpJYYmYZXfhGnSbGwrmMTsRISvbKAJeDWqjhmkhIyTb16XhUrOGOwhb7x/DUV1CE
mJXDxhmHBEr0k/I2TPp7a7HdtMopDL5OYJCbRzh1c7Wz5thOpQktYKF/Qa0OtCmU8QE1rcgWjy92
nepf5KP/rgzVx07GgGDIOKbg/HAtK87Paag1a2C764dCH0+g0DZfIEdn70UYYEcquY2VyUlXmg+Y
FnXRO1nx2D1kdY8yXPBzm2pU+h7VRI34n/vPQd8CWhA6vjdXT9VGnuyEDVJNpMZRHaK2Z0u+sUHl
gGJZ4YNllspz3G3JGoc1A5OJcqVeA47vU2igtp+6qdqruxI35BV12yDT1vjjF/PQnJU4TY9K9WCz
2tkpFjaZ4NLRDRcFDFhQNCB5GEHkzVHdPY0g6IE4InVrY+SXUOe/ooSPO9zzUHsFUZNDz0GrNdTN
cDVQb32NUb65LVVIVnfStjgEPkKIjoPNdLFRK62GZqWBBHR143DUofaE06Ybcixew+wlQzMOE+gl
yUGvhizRd5501Z7skWVPZ4dP05qJNx9ALXy37fxErQYKb61LzaCDJ+Q4xHdNP0s8beICTNcwkpsu
Mbmp2WcMgIC8V1aGWgBOCpLsxqnYjnrBIBJwOsl7N/WN0ebHYArcSDrIm4I97T8AuXSb356wGRy7
XUdljDOOuqmbEzbb4aE5lCI6q3UxujOKaoCuJRZ4+WbBTLUFKPcrdbgQZEqg3FIqdX1dArJ/GAQo
kbVpkYiFgECQrfwUxbsLzzbOSpBlCX8sFmotoT6Y7R2Xwnj4w25KL2bgoBJ6eA1aO3gqHVDRTiMY
AaBuHT4hL6KCNl8gUS29k8n9RwAMpIsMIH/F0YbSmAcKV50mxT0txn9XhkNpg1+q1jpTj0ZBC/jc
8ykFYsDQ3CGIAwgZ4CvPhtw/1GCif26gYbrCBjnatbILKVJUXJsg1qNgDbr2OyMXzKPuqCKjHVkj
ahFlcNno1XXK47s5tgFWASKVLm4gweB1KZ5iyNc90MtMWvbMFH+4UGiv4TeLx35ypHms0HIbMLYA
tjNBgl5ypuCRGqzEn7vkBY5Mn71KbX8ORkn65+7fja0KsBckPWTKfRVLe8j/PAZDxY48sut7HIg1
99LEspAdE+wq7sleqvps4m2zyssEtUy6DbY30Hbw6xBANN2Rq/Ok49dJXsKogAzH6Pz3/6XsvJob
x7kw/YtYxRxulWVZtmU5tPuG1WGaOWf++n0AeVpuz+x8uzcsAjigbAUSOOcNMuDaz16tR6bczzZy
4HKR3/OvwWGDusY4q93qAgt1gXQkQ/xVynfKLphlN0pTF/cSKJo0E8Dp1Go313hK819lq6pj7WS0
kApFHs6WvHXJ7JEcdb8HL54iFwtDWGTfZFDeat6mZ++z7Iowu7e6Unxxiulrg9Yhb1833aOomN23
aaQtcoEfaUmKXgbkjAhx+w8z8G6fgKplNjm4UN1K3V3SGyy2vCcoLvpzm39o/D0iwyplJ8P+njM2
0SP1bA9/HaDgkzUYr1o8FTdVQgJIGvGwISh2utFYyTGe1S/y8S9XBrCBN4qt+veylUM3WsuDbMoB
ESGXAHKRADNBI8ujhjeyKc8g2IMolIuG35eTr4CM4PvlZHDEF/3e9blvWPyS7bDnVxlq7r5r7XTJ
k8N9cuJqPmbG+E22jD5DQ9JUZ1R7HX8fKVP01Cu9ygJLgEVE00yy8j5kcZGXHTjBZI6OqYENgAEO
7EkJ9HI1Zdmw7SslepprfCNiyLULOdVIsvx2msYVUnTFIQiBp1TlgAOKEpeyOfk6WRYlz7Ptf9c/
NFlh/aP+4diO5lGBRVJGB2/7CWFglHGpkb3gIR0o5Y2hs3VxS+Wn5ysbZegRYEEzdezAHQoeM4Ry
E7WB2YCxxYb4B7eHb6biBV9Nk+8XmDrrpVFjMg25Yp2nXplXOZieU1n1waZ0m+4uHv0Z+X475uFd
dfugmoMbzTP7A84Q8a4fVZPdZ95tJkUpHgDABmujDtslkGSq2Cw3l0499q8u8GUwGHr53UqDI7qo
U7Aouke1LSN0BodgXXkZ7go23A1DLLk0X5D/nOaZ8mqxSvypOE1tn2+iqpyPSqFou3DUGkpjA/oq
86htzSBWkASiEKEnrLrT1gj2tmXpBzje3kLza/3FHJ1o5xitwtqK5qgC7E660cLjliaW99BlSZod
ZNPzjBezrPR72YrdboHaqPlk131yrsN4I7sDoy7vZrinlxcYCu0Gj1Gz+m5ZJvIni1ZH05DyJnWm
LkGmQQCwOi+2FoU9VwcJeGp+N4eQtCtJxrPvZ6duzMbXdBygsXQzNBYncm91rInWIDKTLxQH7jSt
s3+S4DpRYh9efXYF6x7p11s0LJxbO0q1lSHgn0M9bPWsyh+mRM0eDOgw0CsmLLFt8gCwgLMHxUNn
1cAnZSubMvh3XGxU3VZV/Ajjr3hcKzk4Qt3CuUc2TaQ04DiBg7+OSli8q9bo9yhRciufO6GpLI2g
DM+y1bFMvbbsOViVuOgc3EQ1QQImF2nexORpxwbYRXp7yG/HxrBX45jl31Tt/zkiLt0eYmzp/ds1
YnU2/0dV3tA+48Bsj9o3UFXD1iBhuI4oXX7Aqao+JGml4sK1MaAqeRVWkOILUaIl69iNu4sWQ6Mj
yHBRWZDDFwkGOUnTDDVH8wLtBdmWM9nhdyg0/RZrgEQeLVvw4SvfCNSDKw5sKOeDbII3ArQuT2Wn
HE6oXa/s3EbzSwTahkeMPL1O/HSd62TPVCo0TdIAqjrpnBmS+ELiOrvIAGMeJf1ONtEWzB/GZDJu
RFwl4+x0yh9k3EAGeXfplDFo7Txd8KAR8PClO4gtgj/9kqDI0Wjqpa4F7RH1WFAeyXDpnyKqDbJ/
1qzhJOIluFJrtY/9Ih605teQhfjOLnPtqNSjdpRnQgboGHZrb5yyD9041M4kUyOv34dZfSdDA8XH
8NBwHoAynUY7Gh1waa17n1EtXTkoIKxkUx7Krsl2gTId8HfPnyhlzSuSUymZ8YGmTr0v9nxvEVZG
9mSw2UMuwlraIlZOAE/2TArUPl6nJ5WbbmX8lIbKHs3S9+laSPLDhTa17+oew4wO1wzE3lZZ2jUH
FUbARHGcVVRUWy0iLuarDOtHT5kWSqL508JgF8pCGOV9OVkePgSxTL1cTPbJa13j5FXdSn+V/Zrq
NHslMG/VvtBKlK2V5nA9GHHZfmhasqmOFUlDfXUNk2cy9hIhLvJpqgz5/BoyJmwCd23lSbjoc10t
F9eJrWw3SkyvvLAcmqKQRQ1WCuxeu8ckcQ0oHWq/qFy1e2zEAfuiYqk6c7KTTTlQdLhntOGjnCTc
HHalYfmLWQ/6Sx8OJSZo6znZy3jFQuneai5jbgUKOXaMO4PVKP4zTfMt0Y0b3zLrYOGq7BVzr/sZ
qKD9OuwzXgLdGqFTR/19VHnFbmYRvOXP3gU2WxIwQQKGXChfVcjgs3gaFKX/y9N99ymrs3mTs4Zl
20PoYLjK0q5s/yuqMWv54HCxI2kpmNZDaTyjcDHdqbX7pTd7/dlOUK5mHfHlOjZ61pdKdfVnRS+R
WPg78l/miUgez/DTmnAbOCbFHCeajjESqZAZkdmTfdcBS4zKpovEMwaHPmJZsNHYq4nJXaC466qu
67WiZe4G/JVzU+XVAO0SGq2KsstL02rf2qb0/+qichEmpvnDQ2EQokgRnX3Dvs/74Tl0UQtdTErH
ikEcQs1obqKRQvbi86kch3DX3CRy/DKpCtrLzOv0DzHyNEIC5L9Xetbnp4mjmqatQ4nxbM2B9f6J
T9VPtoW4ktvcttjDGbob3uRaFy0uGiOyXczj3+0qY1ldivGJOtFJCosYaTTuoMYuat0ILuxgV5mc
u752cKJM4Q6b+F4j2+9VSyUaPNaOCjTYZWtam+vOCKGbcJEkisIjGg5d5scROm/JcNlKAR0oHtAK
ZaNkH424pnoinMQ+KSFidjBtpswoL4Qi96qReCUY+dj44VTX7JvYVA///V7+I6XhkJ0HeGBotqPi
cqJ9ejLrqORoCPFlt++6blqC/tPlGeYG/PRyL/M3qC147mKaUZ1x++n9KSUfXdRXbuzBQV7jXoou
+W7o3yY80BZS+iHQk2QzlQ1ZMSHY1HgGujFsAe8mr59f/jkpQ5xnOYRjsRsE/NDXIZ8PSlDsS6Eg
JPusRqkvfVaDjJAcCIw/4jox99rXlnqNFFiIdxrEaLfdOA75SC/IHsERBnd5NbqLgPfnLcsTuCuG
61JpbavHoZpfZH+XpdaK7GR+YzVZ8ep15XLofPtNa8Q/Rk5zK5uqOrOLtaJXL1SrmwguykpOFy+n
Zlr62CdheHk5GV+nuETJl8t8sJ7//cHyIPmUrHJUG1lLz9UsA7LEPzSGkr6yTQdi+a1XD4vZM5fv
mjuxHt2PNKVCj/w5eP+XLr54y4swj4wQ15C/ITmTX058LyJka6jAIPM5H1hOFzdokScbHcTXF+Tc
dzb7oB+GireC7QbVKR5rIopGaHrlX+xQPc1h1ZyGMsJyQQ938osD81rlVzvzinGJ1Ds2Ehhomsle
NlFR+zBJC+JdYSjKArZ8u4l9gf7989Bo8F4WshPz6GxntcPx3+KufZWaHwECmvZXilDDIhJeN7Ft
Grsqn7/I1pWArzm44YRikDXXFzwhijvZdQ2TM2cGL/2+cRoBiSzc7k7abbhzJzCXSn1Hdc24VUtj
XFUoYnyfk0tAA7R2GdpVfRc6kDT+K8D2q3I/e94qAoavZrv//lb9A2PoGBpyQpbUGTFNw/p0u8jJ
37STq4UHjHeopy2GqL/JukR7aU1n4cZq9+QkxXz2Y30Vlob6MkyYsepV/t2PK/WlrUcPsEKODoqY
42WwQF0nqTGbJXaqMn/FK8S7yxUtmM2qNY9Y7jBXbDxV31fvf7+c6jsrY8Ts9AqIjopxXnnoKK+v
famn2/eos8meK0Y6VfWPoXJAhjbDUlZ6+wGRRsuEhsrPp8QaJTdxd+xLtYF3Cy7Brsy3tuceFg/8
LxTmZC8qE+Zd0JOLHvDieAU2rO1mDV1nOZr+eYnS0S6X6LRRXkITF45M9f0Sco7aOOrlEoFAR1z/
isStf82qH+yveCioWQ+6awMKkkCpK4Qq9PSUh5OJkbnAXF0H9DD5H4kYV3wHPuZhHJ7LLshrw9Ns
XYWi+Odmz65C057Lubkh3wTnQKRQO7HhR9+Hzb3ItzZ/NsGjvo9auWp8CG5q87unIgYUl2a+blU1
3QS+Z509xUfi30xeoXBbZ2TyrDPKKkfHapGCFF3YbL7Hy8EE2uAxbqNX2fodn7PMuLtcsKoHLIIm
9LoLu9PwJ/CjnSRN6KkCWGs0vrZoudzX4iD7jTpvZL9sDVZa3nl9tDRaN984g56cq5ntTBLr8HJA
bECG9H9lE7ohKrYrfi/MZ7LEOetK4q4Tuyc10TnqDQXabpvhhCBuh4i62FP8ZmTTY46h4K8m/RoW
cfbXyE14YRlN/JLCn12lHvJeWLsF+9B2lAesLr60peKgMuDHGzVSnW3Rj86XFPaTko/JUxDbyv/4
yI3P5AdXg+1oOqal27r3Tx5qMg6mNudUqNzeJQ00KcdOAxGfhq26nnJXwbeTvuvB74TGmxn9vHbJ
M4WU/0oHpL8aiullwNfor97z8d2l8L/wymbVxrb/c6q1r37Qhm/6yAoF/LJ5niNMxpquSe5rxbW2
fTemh7At48MUGhnJfyCTxf+4F5JW/PRFh9ppqA5fQAOqJ4unT1/0xDJ6UqJFfTBhqN1CC3B2HajW
fRsUwd3oWmJ1rrVPikcmF42e+LuKaV1VlR15sTJeUTNTfuQZFBW9AU+oG4q6Urumus/tst5Nk+ti
yONUR/hbJuiGbj6P3DEXUaaTqpzJV8krhR2bB9y5/5qLLESpx3JfpsAqVwZv8YOqD85W7+P+hmSc
Ds8qyjZ201mPfoIxmA8g9qvraPdWZiHdpisPveuHv7w0+x6GqvWKzZi/lJeI0OWv7/kl9tg7jNO2
gO28vFqOKXr1H32NcCWTwTKujDIAtxZ2Z9D83WVVhyAqxqF+BKNozbV+8s2kfrS5le8TFZ9UORaO
k3uXjmTB+CjLl5BKBxDpqf/Ge3Bf9eC+Fpr37GuRw/dkoozeuP1P1Ia/+RXfE7bT0dKlTnSHVn68
DLPo63XxWDQ9AAQ9+SqXknLt+GdXnoA9K5Dz3wZhvSwqle/in2exkUClG4sKoonG2YfRNfs2sDB6
PTSPchspWgh+f2jJMbmpzIt5bYpIuan8Pa8RW0wxJufJsZLW/9u831f5PU9eBQq1t/c6Y1zX0TQd
HE0ZD2Wupou5K/VLXwDxEnvVvw8y7tqUZ7KvTxH0Jq+7GzDYqaAccL0iHVOkOnp9fYmbqp+u6kx7
1RnzRweS0zYKw4YsAs1+9vLHBJXBZejO7U72taKPn8DC07PyQXaRHyoPkdn8kK0uiGECqJq6ReGO
dEiAnYbIXMmDLpNV8rShxLjtyBOzwRJ5rnRWj6oclu1OC4GrT02El4JIcF2vIc+CBCYWAk3R1oTi
tCe1TjoRLPDRhlBzQOPcurHq8MI9K/okmPZtV6qbckK/IPEMXJqcttxPRoHQWOCmxy4vz6GJ/0Nq
uMH5GiH7MhEBoPgs4+WB+86/XiN2ijuyXs+dFUXfDaNZOfFofsH+29oMrmntylpLnks/P8mAEIe0
xaiRtM9jBy1BpY1WGOyG3yutXUGJMr9kkW6zp0E9hsUH7Lug8zek3ApWkTQ1M4jOGdgLt86AoIsu
7orvEXJQ9v0ZIa8xmVaxAnxe39WqfQYzirqGFpFCjNv6IQZPszRHw/2OOxcpCoR/3QZuK/oAJeZr
43tsOYXW7dhmuyitx+XksCY303anFIHyV2maIEX96q312nA15tZ038BN2VMFrHa6V+KUJyYNYlIL
kQofyPbRBvDMB5MkT4WS7dXctr70dupvE2sMNzVJRsQT56/TrDhom9vlyVXMV9kNDUsB04j1A8ZS
9146LFOjck56rNintrCcm7KwftYoD8aIV9Tg9dES9d3Y3Yewnd4SnFJ01L8yc95rGujkFHOKN7XW
fxZpaTwoZd+QL+jJeIkw5NetlYH04x4WW8TkfE761/9ezWvm50yKiyiNxW/TcywdaZrPooG+5eNT
qGvxofV6AxkBbRBOFGG6xtwMQRTKVms3HN0fduIni9ps9Be1hVweaMn4YHghDC7DbA7+3HMgibEV
RtwPrZliGzBTZtOz5tnsKBCiHJ8vIZk0z04/9wfqz+oiEc3KAYpbW0O88PKgfW7Vbrxj3f0qp7p5
mz8UbnCUMxXTUk5+68HWY2Knhu45H362VHNWTRg6q3I0CpgmHLo5KA99NJD4urb1LILXdG0rVnur
2slQI54Q9tqyFwoLXTRmD62tZ1uYAMpC9l0PelLfGG1cUksiVh4+xGK6flelyhvuWd4iriMoPlmr
h5swif0FVUt1Ylk5KauLhRzC4Mah4n4rXeGkLOTVYkA25WGmsnJQIDJfu+SET7EyzMJddWWNqaos
/FpzHybNODaFVty6rB0UzOJwSIKO4KKdIto2EIM1943pfY7jd8quUhL8azr+zkVQlNqRnPxGXuwy
h83hMnCM6c5TA+9BDqDyHC3UKDcAZT2aLXwCVaITBjK4rT08XtzqZF8Om2ZlZWj2fejshgH6qa2Q
ORB4BoFzALp/mXvtkv2VL2y9Y0f/Hyq5ckfyccfiso5jAYsqsE4J+R8CTQOMuMBop/jgZBl824pk
MinkjH1qWKGFmkePnSAlF4qwe86Rjgu9eXUh2GKnzoz//l2an3dQKLpo6L+qHhVtFQ/YTwvLOLKs
kgQZykWOmt5OQBz4qnKQZ9dmVlTC6KokxSZGudN0G88ta8rrE34KEJbvaiyyZet6cO3ulEUhdtUi
Sh5i6JHLOqZ8G2UGmeZBsctdDudoEfU4pySVRwE3FTp0dTvqOy9BIKZEIGYjuVbSB1WeXQlWpqn+
HSI0/OXoh4PoG0Lj8b/fN/HmfFqSew4KSTYZTc21WI5+fueaxh/hGbXVTW6z/rW4l1pr31aHYyNg
ouxOgoVsthnIUKNGhtiwSZu3AhqaY628SNCgWdWwuReIp4XHIm4p1BvZwc3r8Ci7KMCB4JZtO1Me
1WR0T2Hpe9tJ7/N1bXXKi65OqAdgJb+XTcVRk0ViTjCOxWiKz0npufVT1ZTzI3raOzt0FbKhKtyW
gjujbLrRDxUrv50Z1ukybiBI2EhF3xfAMiangS5RW/0TP7JlFHbKSQYEfdlg7lL1BzkI5RQ13LQd
N3J01hINhlaGhkGuLCAoFq/w8vxNTXF/I0kTjm/nyy7mZi5H2TvcRGVaPwZJbp7N3FlLLgW3M8wi
RUIEN2DjEEKQXKKNoJg/KHz+jIcSpwsPU7RJkr/r1zit7UfJLzIQrFj3PiK/VWes7DYNBY74JbAN
HSxUHj6ExcBiajKCtyKHSzIBgtsDTAzfFKjmep/Fr00faYey1rWlnE7mIFwWWR2xIOvSZzCoG/wO
xcZQCXb94PNzHQCkmANOCLOS+bsuGlIUxNGivsiTaU3y5k5ldnPB+iP5GS1i240XteKVW8gpE6AC
86Ri2fqoToH+oLTjV9mNZVm/MaMUXpjQN+oz+2REQcSilaiwG78OYrKTmf1GXqsLp61P0pk9lmBf
Nam5VITZeCj8yPV2ZZp8mWQDlex0ZQ59vZVNpZnyIzDX50S18SgaO+XbMBjtrS+szjtNXVs2qtrz
FLM7FhICVRkVd3asPSJ0yK/fd5VVT7n2lAj1AdUr5P5n3ntDDl2oKfvtNOB4ErnTnWIpOXrt0Wii
4ju8+LM1PsiDgi3kQ5HYO3yV3NtLWBYZAOTbcFqnI/5HhRFZUcDiv3px2O9uch+jKOx17behjv4q
vDg5YayCqwjcl4U5Ns6bqaIsGZgoRbVG2p7dqHnASdB5i3wNIaDa7/bZGPXIMT/Ly0Rx4W0Vwx43
shkYvPue5j63gMkOiWPihzHBXAu5US5IHngameDK2wxe/uPSDNoyxHMSmZJi0Qattte6EEZeGk48
ojXtyeh6bxf5/rzEU1V7cptQPeqF9yZb5ui157B8VmIiZQ8/u1scMfR7OdkyU2uR5tV8cwnPrBpL
vX5pUmRdq1jGP5aCKqFBQqlRrT/KLtUOxttcLZ5Ih6kIUidasJYTPLvCbtIxX4LJ6hdkDXiVII/u
S32mZpWiDSAHnCIw7ifovvdqY3wc0MUMRcGM6tOM60AtLpUIOYEmLte6V4fdHiOobZg47iYo4+Ku
KNR/nMW/R0c77XmzCzs5TsCulyzhyfH7zQvMAxy2Kh3pnaQODuTsKYGR1uQDTjR2SmX401H+gszt
/xVSF+j75H2OUSD8RWUuYBFXm/ihNsyxXBXLMPM6J2mTH/3U+DeDT3q4dSnnoObl7BW3tuGAYbDa
CNOU1g0h59vj6zXCLAP7pEb+54jamvs1+Phf9YgvUagPmHhYptNuuoakiKNNZxB72n0C6eXY2TXO
MJ2lvjVBw52nK4fjxK7obPjzg9Ln6K37+bS28ZLZhQNNb4WzzvimK0a8dzXgvHIym68TOunBeVDG
hwEkxiZtjA6+kWefA42PvHIs46edHuXblDYA1VgrWM+ZF+IRNozs4UK1PVCMWk3jtKv59rC/Iwva
i0ODxRnGrdaD7PK6qlgBw222MtMJCG06TA66C9ag/XA8J16boAcXF/5xYexGW5ibjXCTVY10h0Nu
cnehKvtoOiAxsLM81AAB6qNC9NsK5NLuglGgdYVzCG6WMJqMId207dzw9wzx/ALXEviDgEkp/qOG
yeqTVAfNjbPeTe+NqD77Qy2c0VS9+l42g1HhWOSk80vUFeVLnsHfsTojPMKsM17rArmywHzpc2u8
s3ukPmW3g6oHgktJthmMYeSvDvEWMbjF2eU03WW5pq+gucUr2TRFnzyTh9acHobE8/ZqGgkvHDEa
upl/UwfRzaWvhtK2t+AI7zTf0lj9speOQv2ppVbw1ClDRoXA6zZqG0O6shEIFAENVuArB3b0bQFb
5qGH0zuOMU9jperOQzZ0a3hqbJQ7f9xpuhMJdcfhFvKJilddW5yqRsHOAF+kF+SDM57zGLXPgqAX
NznmcsC/XDOLfwWp8qIg2v1mpnG6zNKC1dc0+oCmWDRESTmwHlSUHTCV/klt4L0OSmKt5Ch6kTmO
81GykKOJUnmPQU9iS0ztxSF0jIc+oMKBHtGAvyxZ3I7b1jFJrUPa18njJOyBTQVia9WgJiCblwEX
l3M5QfbJgz6jzUQN6E62xhQXQlcbogV1S9R0ATCQzA+qp1Qz0byBYOqXs75z8gInWkEwNbX2r8J6
1ULLP7u57a0z1GhuSUT5N2wc8MmuNesE3rJemkXRfI3z7hb/F/OXBk+mq7PwxwBIf6GYgXmjRfYP
S2mts/O9YIl7ludeMKRLIP/Z3hFDfTQO+6gt0NUUzXJQu6XaKSMqJnh4DY7eL8uSfeh1ESwXvGbd
4czmomQb5PCbgxKaON7L72cRfQOQUwAGMbBaeXaN+3M0MmtzYYZ9s3Wqxty1qXJ/9faRZ9LHR9r6
oJxn7GvH2gUZtmlRXYPhHGs4Y4mR/dHu/cZZNwav7WG3OntHF6rp0RvYdUPXDo52MhfNKkLtZF/b
zhEvkR+aH9evozU/Ga1anAve70PCwm11EaHhW6IO3O7nVqMOm2nhCkvYeD8AQ1gCagk8vgZF+NXs
IMw+j5X+bXb8tj0jlI2rk9dliKZQvTeCqd3NpWsssDQAPd8ZYLVwojFQOmT4kqq99knzIDlHxshL
uBEmaIEwIq9iGyi+QJV7FVVow4JIYLhWuLNxoVvVfmYesnaVCa+jUtzROnED+9SUA9e+cgTGmmv9
vsHLHT3wQXn2AINLvR2rQey4j4zgZgBTdu33JySSr/1umO/kW3aN9yykUBpuzegZ3ksh1cBHOMOt
hr3skrKqv/tHCrB72aUjvLNRRU4JlaqY5EMbYMCjJyfN0r/18VS9YdqXrus0qPeJzDo1myHFvoI1
cXbjKuq8GkUUm+R4McL6qWt0961aK0l3a8lDl8bfyIQh5FqzuVAlsHVsjYWWhf1B4uXlqGzyoSD/
LIKvo6kInsRcQ2DwZXPw63bp83ks5cI0bhrEaJOQaphYp87UWw5yYSqbhQry3N5fxLQQjk0XRZ55
hzQgGVcXCKBEFUIQKNtah1kcZFMeyrwqF+3kzesUuEG9uI7IQDklDXjkxllhsjI0SrVmz4Xh7KsF
8ueoeMrCAQ26sjOWjBKbAMPzaEZxDA02MB5tm2K4wCj0URPfCBDQSkahnlKtyrh6wG0nG0+XpVKi
usKea86PJWnyNdxF/QkAV7tQld770YXp0uZp9ssAn6WW5vjWdthmjo0Vnyi7j1toKx1G0cU3vJIt
EuV4HgAgwyJuurXVKfpeRdOwolohNMujEs+fvwOa8jaKh/j7bDZ/BOjJ4zjb3FU8L0fkosifwqS/
l99K1cBH4F/6tR55Er43xaHR+aBEvPzWa0rTrUKXJ03hu3OjQylzo9tBGQ5kn5GfFwUfWQkSXUZa
QM+XHlC/m7OAZyVW491dVM+6rMuPo5+xhaGW+h3Z74Uq0HwQk1tQgV1x7hRl2MIk7/ZeGeS7Kchs
2PNWbWO512qmdVO6+ccnu54Om7xR9cP1YS+f/QkbIOSpixfZbwTG3499qLT6kkd5upZXyp204gZs
Tgt5/3HnnuUdjqXra+XoU5+8Edm/42RTBn/uY4mJrgx85wLw036ulG8sRJv7iyZFJvomw/3XvkHo
rVxFLeKqULe+ce5zvjm968XfWxaqYN3sn9Y0IpEzzt45sNtkayaCSGnr5j0eAfPScsu91VvGQwaO
Z5VPVfsAB5qnqJ0gsYKu6g0QHoUt6ZTcKynMhAJuyBMiQA7K41P7tS30Ux2JJbRmva9J8iY4dGYf
f+8m/rMwHJzncU5fRt9EFHhMu62EyIctLhQNzj5buTKUTTkq14bXpgTQN7H3Hvz/Nfd6ZflC17nh
n3+GfF3eQvfusvBsSBoC/mtQ6xGwCaAVuFma+pgfoY59QlJcIBcjmZ0lKOxxJVEZHtiXw2S2u6ZR
rKdZI2VWdeVptibrqbFRi8ldb7ztxGA8I/nTt7O6k020vLlJj+W4lsFeH5h70y/RmhNztSHzjmnL
HVy02jh3H1N/XMiZ8qWERfMAP/fde9h2njyxnQ8sdvLyzE3tb2VvpjdOX7Lrt9RaWSeV4i19mQWw
jWQ6Yq63aXrVugG3ZC0zq4H7J1ZemWPYkHbz4qjYTfQy8Ff1LuogpOTsfZrYq8u7x8P+1EyDDQco
4GZoOI59E/q8QqLP8Tkv2mA5uE60Lkq37ElkEpl6R9NGVqEMxi12F8kD5ifNCuvQ/IUqXSGULqof
KAtvBkAoEEm6aOUAQv1ZeCP6fqGevMaVEqws/GofRqcPt6JocRg0IzrIa7o9vt6N4jm3uZ/AsbbJ
Oo1up++1ikwOlfb5DBmhQqKDH4yGTWaoF8Mp82Z/abXawUGq486scHLT9bJE+5rcl3RxkwfNxGBV
sMGUsKyevcTe132QnyQLfVARxINhdZJM80EzL2OINVebqIXTgSpisE5tKzvMgamfbNvIF7JIV3vu
T/hL/qPRBOWN4wxUk922/KZo+DlQ/lMbCDqo6pyMotUuPykUJViHiqb84svmNKk0xeP32pQ/KdT2
3JUattWmiDHNFkBL6YxYRfbJN5BovPok8myCgTOFtxd3RhEqujSYRZB+vfeJoktOJGVY3tda9Nwp
EPxsux7Cpd4U8ZY92R/tiLvEQumpninxNm8m8m/59H7yu+fjiVKoXsySGRkAcz6SgsWJRgcJpqjB
nfxz5V8ju8gD3wVyDelrRIjm9X9EQ5yElxt41P1QIZsrtGjJZDorDCztdRsgTD8PGrZzejqvSMlY
w2WyKaCnTVyv56AfLq8oLyq6ajjpl6jfXXLi9Q0Ko2otu0LxMVWKCtq1Gpdst4xXHhFYHpId3Mkm
IlXPZPHsBx+nRwi86UZ2YzcRHVYplJn71tbEX5s8zgDjHifurTvAQK6w4Ewe5SFFRHTZwc7ZXPuA
3D9EYe4A+2VWHsbFvTaSBuFnAPg51JXlSCFhm1VjePawx71Hq1OkyaBYyJxPV6QnGNZ84eey2WWC
vypJrJ0zvvddaa5GXJOcGqVAfcNSx1Aw/5lJ0FLiqN/a+EGmoeoxsy7d2ZjWb/C9ZbeMJpnnyhSA
Cp050rSfjeA5dyUWxmrdHJRAyb5Bn/FIlU0jEmsNnx278GPpeeGNV0TZzozs+b5y1H5lokT60ggI
Va9Y9p2uJr/gY5l3E6J8JMR8ZyubfeZjXBAoirrXB/dsTlT35IA8zL6ZrtJEfXILbz55dbJELT1h
o4k2MWzUyru57CC1wdv2luVetozI3QerSyaE/cxGAme1xPF2Npa8C9mUBzud3/uukPUwr9/7JGSX
nDd66kkX7mrVtMAnUvSvPCt+lAdfjVeIA6r3l5aCaFYTmifZwvoueWwHUrTjgFvAtc/I0Y+p+Bmk
VEU3UdxizSsO0Nffz3pI90FkHSMT5A4iGQzqkOa2rocRzjU29SKG+5JCQC4uZZnxuEyHVKxkhZxZ
nqfjbQxFqBRqaFNjDJjTN+W32KyCvdQwa4qSuCzM1bUTgcyTnUky2ZveqrSd50TxzixZtGizWp/d
vqjPI77tRommTsp26WxEbMF8knVrOVg5PsomqrKWg3ISAORoaTVGtJcRiDYa6O6K1cvvS2au/6KP
4Nlt8QKKeFE+ntuiyuEE65G6cBALWFVhWzvLihT5wWmCrr01lDA9uPn/Yey8luNGljD9RIiAN7ft
HZtGlEjpBiGNZuC9x9Pvh2yNmqM4u7E3CFRWFUiJ3aiqzN/g/0o1lahcJCiTjKKEfOf4eZIcQJKo
xxRt8gwWZBrt6ihrt5GJkepsUntMLP/vMrPeLFMFSWqN9kYp4+DaBipKZL1DhstV+hc3CwEatuQz
7KFcdwvlw5ycN73Ni7eqgh4ok3LzYJMcnQxYWQ3OaE/xSC1CLmrH965QUewkIn0mp8ptlqKA45I0
+DBUQ7bUL2rten9EmAbeNnQGKGrLWD+wAElrGZ5BgJk/FT2CmAsCdEzHD63ffQIHnXTzJ9sgdvUd
X58m6fVXuMwzktZT/DBid3ialQKpNFMZnq0i6tZaVuffMk2/FGqg/aOCUoCYaf1QYYOt4B0DlIvS
dDdXcYH1Qd+dg24wdnEHkHKs3XDtmfrwvbHKg+/Y82ccad6c3u3WRc3ei9yz9cks4viEQizSe0tT
Lm3y7HqK/iKN+/igVMxP+jI+0shOSO9seJ8aXc0eQFNv5ybxH81FWc8qAExoaYj56tIU8byK+s2A
IfajhPwUkFkTZyG1jMVz9H/0Vkvvzd9ueXoz91Tyi+Z7Stp2VyeAQrN6eveyWf+J186pJJv9tQDY
snKB0KwMyp6H2unRHszrz0nmG0+BUiWvdYA/6BJusD8/K34/rO06Mt7c0PY35PoslgO4ztSaKrYq
QJDfIBaQVdDqgTdt7h7E2M5K34tycN5qJddOfJlAcS5+d9WAuXzWus0jb0vzGQz0m22V73iwv3lm
Mr8XNoQEvC1eOh9YBbTsnxW2Xe/e6GT4xMKy7ouwWaWZ0e7m/prpof0ib1eKvWismLV+kGbmBCHi
+LO5GozQ+lQUtvWJ8fmwo6ZdPSQ6e9hT06fZJmmaeKWnYHDlH6mWsBUUgGB7+S8oSYiuqi5Xr5Y1
qF+i+Sphqpg++kNMgsKzc1hAh2nnzRdO1E+V3sP5RJgufzLNalo5HIMOKcwbSDMuxPdlzMKJWGPe
Yd3EuiMltiFjqcP+DknnP8M9d+EvQHugj+XxVpip7ZpPBDgLFLWiH3OsQGYKlOKl9CjVZSZlLMkw
ByvFz4MfqcK3F61r/UQqs36RiYFOvdHJ8+jY1G798kJGn2rUUpcCSGMcoOeDspUqlFkN3qplX3Ww
rdl6tsKdJTwbsySZ5vcPt3xcSbMwp+FBTrOz3Zmbcp4nWJ9ZgT8gF7njsJysIyMytvdYBUT6Q6/l
FCR+lhn3Dhksc52lVzrkQoHh17h77/3Jqh0ejZ4kSlQM767e8Q3yY0zwAhMYVVzH0afGr4ZLUppr
s9a6lZKZ9Q2Qns2muUJskerEgk93ahe9vqVX3l3SvPfK4P+Puchvgi+7V1FDXu5dCmLNlRNXiHLJ
egAmvZPyqozrXFc5DngmSwvXpASXueY5zhcXpTLPUGue3XF9s0J2VVRFEmy+6tkyrnlB2SftFByh
msz5l+0ixJexo8TnFlT+ldHyx+NYODW0naInSzPGyRdBMjXZ3GLeDmZRml5X8OktW/esoS97Qzw1
eobxb9pOB12r8ftpy6+lnuNDgr/Ryna18kWKysiZGyuwOlAFl1Qe2uv2zhvY6kovX5tj1FBKEalP
x9C7TY5FyVq0PiXmLyKfcnGXu8g240PjGM/TVPmkbjz0lEv7sfMzjwMbZJ97vOr1qt9J0FfHYpf4
WjJ/GfXiscsrHylmxPCNgPdj6WsXnaPAJ7fGExjbNlQXTJOSQqBYcFr86EHYIrA6s72zgKWEEXJn
kJRNdVq+nxfLqfKD6fbR6o8EseSQJVa47jvVrXh/zy3fx46tBaSQ5OUGbHf/OITOr4S3z3b8seav
cfu+OWyRrJ0ddw45AYTkrRIvqrpUP09J2T23tVo+N0P7RcIlCe0NXIhD3E3I5amtkX1q3KB/8op0
Z4vOcByiXV1Mjr3UWlnveCvuaztqN1rHKRGRWMdyju8ZAkGf6yJmj8P7OMq8EZfkzEDLm2ab8Soc
YZg/aJQ9ULZFzy8pquihVIt1qY3QfdUyCx493VGupT99doHzHO8hhBCDR99x+g1f1GEjw6RXOoxh
ZuOtDZ9NIDsgTZbBMmRA1Uh+jIwFuRGQKeXCocFadXZqQTekeZvWLO1i6fkQ/P1LykNzPnodAjt2
Urrn0lac85y2zvlZbu9Baf6v2B9DTMvW+VKi7nXvcH8/+h7743ns0McDp/pL1Dv+CmVh85fU8S3j
lKpmhiKCt5Wc0i12SzfJ+DAyzFvXLSjsHplDvX4bLkLJtzn3jNX955DqnnYIeKurph81djFDsIdw
YL/wioSVU9bdX6DVyCyxr7SRIFGrGc80H+3StsiNh6jRMrCT7AvrqgzeoIYdFG22gP2V6WumxxuB
PM1Z6j+YvIJW0qwnwzvEGbloaY5Vm2yr3uMws+Cj8j6bSPTE9iWpQ+cU4Ge8DRBHO8vFVREUD5ws
wdSLjsEOkBGR4O32NihNSfvLrTNO1Rkxg1/Tb91up+30sQg2LL4mlKh/D05O2yUbiELzTo5J0tHp
zUsD9/oioTAJTKC/9vo+qR3YAMmDZjN8joCiXGRVDGKSGKimZWvFXGpY93Yn9Sppl2lBQQxjlSuH
l40kiMO6m/YSv+eLZSzqk9laHv3H86Um5tYxOXDK9Xsysxqnh6rehdC9SXAklnacFe+fsa6mp1us
cZDSC5UUdXwwCHKZrPkaLpa7cV0ihZDK1bLGZJ1kXrsdFh2FW5CXG5IKy0XP2nVICvosrdvE20Ad
09Jec79LK4gAhRhZH6zbnPTIQ4O17qoOXGub2U4UbqPeHm1rY6ooEv8XWCBggpwV/DSoNfJR1Og+
DMl1pTgUlvYPMOdpjwWWv695aX9BheQUdE74Q0WoZR3q1XBV/TG4GlM/rr2kin5QFz9A/8/fiqyI
ydl4T7bmh+yBEIrCMsR7MpSICsvgvUpo6g9t4SWvEnGS7ApAYHqULsDg3aofMvUsnZbKqTpLcDGU
3say6x1GB/NWerUGa5YKHcS19Fa8oC5YXYer24ONI5CJ0nee53FUtqOdNRdYLhjmBOZT2ZfjGdEW
9I3A0V5Gd/ExlnZf8bh6KVyyHO4TJQG2giuuupe2q3KqtQqjNJADJndnoPSzqkntHye3s77kaJOv
FD7kAFloxn13yAN1fFH4w3zmj8UOlnAdxdOjMxbvJAutL4nXeKcuBo0mnWGYpfuyaq2tNKOuKzdB
pCZHN0RKLoljjotqsktwKtkKJqVFG+SKnjb4FvAqwULp88PpS912i/Vf1Z3NqMEvEr78Bxb80uSU
uAZIWZ/vcTsUmbqlt8rCZDuDvGaf/e/crLfKo6GO5x5kONWbqJt+3fZuMlEoHNsDMLKjtFqYysXx
NoZd6vmWxjbmbtwFdtA8+24S79uy5wDfBCQz723QEcbV94y1slTOpXwul8xI4xNG6/t7WV3iXWr5
67IP/M1MwuGxBdNsDpy91hGupafAxOsg6XT/WS6u7hvboinNTfQ7Fqak4PumVg8yRDraKjzF/UyV
fhkWx4V96LL2bzSrtkFnqi9yUQJO1hj1ZoAo3DlbT4q/HynbXaXXryzv6GhJv7rPaFPAZegfoGVc
JdrLMEHCHYpuGwd6fI5i7bPsye6U6w9sawnyXro4Wdwc/hhndZa7Be9RrdTCI32ju2O1qZVUX99V
lQHg0dPpzvsNaF1gdnqsTM99dBZHizoKOefP5rC2lqbEpNd1w3+gCBbHe5zEHfyf2FvLABZbyhvq
eEXJTOOcmpfXXGnS01CrLUfwNnmxE2SXx7Kbf6hTuMmL0f/by6bPnpZbj0M/GWs5uMnGUAdatonN
HpUAFWjpveMYUp59mirvogE4IUHlWQezHcwrDl/eZnLz/nNKwXk1otv2l4ZOGsBdNE/QT9xTZW9+
dIqOh3eXja9KF2E7XUMsNGOrwRgvnNFQZNsVo1woSFur5H8TPaxbKgE9CyT/kW1bg+AZqRCAMh+O
ul+q+clVjW7tamy9OrSY8xN2Say1AxV0dXyXRsgKdRmayFlVGakc1Cv1FpA57rN52bccLnK/W2dt
DCBpCY4VDMuNer+th8I5y0WC8CwOfhUpBwndnia3t4m324CEmB7NDzZCk/Xqw8OsDCvMbgzrjb5k
YRFw69cBK9lWUrESk7sow6JSH8d1K7nbW8q2Tv/SYx2taKsbts7YTF/dLkAhN8z/Yn0I1mXqpk+g
/5Lz/xgxOmmw1pMxfVpIl2dfn+21XrX5dURw4amuU4VFzQhAT9GUizqiMaQlxosexeYtJPG591e6
5pFv/h0n6T6uYEh0BxlRFclVTxZrrkWYfkweLHVIbgL1EpGLm872qlJqbWfzWfQ2CMgae0o35WrO
89HbtNn47XboiREJhxVTssMyuZMCiBL8j7bdT/72tiHpOMJtktb/PLEc3JYWbOnLbHNbZTIPZeOx
+xmqmHH3CB6sNJX9JVCjI19d48T+qDY2ck7nnXZUl5imzIG2umcFdAbz5jJO98P+LEOWGfKUyMgq
45ZH+P3k+7H/v0+6/QhDgUWq86OLMsPXnlVfB5mD0l6YXo0Blz3ki5rbqg/H6aRWvfUlxF9lr/ad
vvf6NHrrneTYTS7qUHr1bPi2fo2S7P2WnOwH/Rob8YdWzjo4UdU7GF7Qw/Gt0CKPzbDZqhhLrmrd
hh+QlEZ1mfLHG+5hdKy1H81sK8VzK+V9cWvjFIfxbfe7/4aJsCz913hBTEB4Kp58/eoa5ox7gFzl
fCzHZTPMvT1S3q8S6rp63lIeyfkvQXo1AnSKZgUEXPlF7jFpCuRCYvhGoIX1G6Nhtbaxkpj8Ave5
TtOhtSaudDPOuqcWt7J9kkbDTs6IIOO/ZbMLAJ5/2EtQes/ZlIJRviEzCp1jdg30QPgIFWnPA0TA
hdMHaEybNf0Kqvh5WFoSmpSfgesrL9LgJQ82aS7KG/0hDRNzE9ZZslcWXZZa6y/uHJO+RzfzwwKB
yKL1EOOvK+vAfeEIPHTk7IG32B8dbfMSI6k6sO68FGZqP4+u+RQ6ffROCyc2fyKV0nrRu11YLMB5
414WJdy3DFu0KHqvlEa7RK1OnWyZ00ctNIYoUA/SS0mflZMn++XrrY7WOoOZPDjNO/alyh6XX+3V
MvqvQNmyv/iafBsAirzOUFwPGCjPOG503/NlB6b5abEaW07fsiHrqMIkjma+AAJzXruJRP+ya7N8
WNtJ5H6VOeizGafBmZvbrk2vwnBvtJ5727WRWUP+s9TLI6/fgO1fB9cK9V8+1CAMuoF9wRiQwmwX
rEIW5ckV/e4v/dLyU8Qf9SRFm0rJl71RtY/MInyWzhRp2FVR1PVFmgnp8PWApedBHmQ4yrDYh8FE
ywusXlNQIfI61Nlur4LRwfvq98sV8pq6U1yqSfe3qFGF9SXirw8iy3y6x53CpcbaWA8Skrd00xvO
hjW+eAjn6nsW58Ye3EHxwDYoSTjz4rUx6uabjPCXDl884EcOiht2Vc467NPvPoeD/a1DBsqlTzj2
BrHzhlQs6qG3J8jkICy+h07akBLOgDMHGWR/3ZzyY+UDVgfvuhzafDN/HqBJYo26nBNHM32uQe6w
naek7noUpb3KPaNyju98s/iR3m4BDJRbZRyZ0QUFOndcOrErvY+ZdGx/nYi1y+3Tc+2q8yM+Md7e
y7LsUDRp/eo503fk7rK/QmN+r6cWJ11Q9wtw4MMAkampyvHdT9P8ZfCyZJs7JoYay0XuJjidvPW0
KHyAURhPWX+BXBXgPvCT+gGZ6Hx813Kl2ro+eFFT4/NTOGWyUbRU/+7BDChLLf6JMzsIT6/UnkkO
JEe7UJFiz5WSTILyj+51/lPkgyz0nOBLgJLpJyDH6cVqEX1XYx0VYk6tCdaLDZKZvL8GazxRCLxK
DNkpXE1/X5xuuERdhfXl75AMaz2l2XgFot7SYSDTA5lib5tdhclUnvyVRt97nCZ+atXyLRv9+JOi
UaMIsNU4apQ/nnCdQDXMBWdd2f0DLlvlJxj3R295aeQYvBx1FAQ20iTtXqPs6OtnaVb99zjupy85
GgcPPrdw0JgEyQDHE8xy9jIKKbg32+i1pzCx2UA485sflz1FG6VDKYc7Kg797Q7hh7dBdY2dxC1R
x78P8XAdKldKMfXnLByScxfhuR5k5aESwWrU26wVDPH/tHPSCpuoB3rcDSY0/97TVoLpDI1wPlvW
goZf4KH3psBDZbD0VllgsM+JPgu/PcYYIWa7xpEWUnkyTP3RL8i9S6dcwn9HSMtEje1oG+qvEWHa
dodkjIEfBfMPN6mGs2NbzYsS9uZVjax9p6bti4SAAtS7qrTbzT22TCo7e9M3b/piN9Cb3VdSOOkT
xH77NWtybNGxHUiVHAFRDHHWSmsabybMua0ejjAkQ83Zx8XY7PhmFijJtOFOU9G7u1n4BdA18BpZ
oktmAgQyg8R8WO5ieAY2ViD7OsbNbUSw9AvyP/Me99hhK81ieSVXmdUepWlX4B1QcZuut8HutArJ
hr/Ceohepk45aX4fvNWcQC68vqyV588Hrer/8o1EwdMD/mM3eepGKTx/L4THXolQ1ZLmQoeU5jhr
xmrWVZzgzmWVvtw3XHKHoDmuJ4M172QDZ4pX4b0nInVAbZxiTlqH+a4rcu1cZZt5Dobvtu+PW94q
7amIUSDx0ugf2ayZBhLIahS4zxijRmfMwOJt3rNRr3Eccck6qLH6pbMy7apgKErNzDPebEry+8HN
qdsJaKZMEJybBv8iTSbZfenuIr+BKrCcyJRQMa4x6kfSuh/S/MVZt7DYMt1iS2Et1kZYI1QQfeSU
j3ZgsZYLuGNINibmDTdygO0p+Vq3g/DYVd9L9OL2JfZID4pa+zOuQNySL2/Xfd2n2y4xlAeJ6YWB
a0xJ3e+AxsDbr+Yy+j5GcZKtnXXDGcvMYOc6QQ9drcMQySvJdMqtSgoLGDaXfun5X7Gho+KQmtPL
H2NLeYoE/exSVrULNB9vaowmKItMKtn1LE4uto5zYayfsMOFAWlVOK71jnWJ9SR/KvNhVeXDdJVW
KiGl0Le2VQYbibXetGSRepbCjrxt0QTVeZRE7b0twSSY+TfJ7W1QVBtr3i4tMHjmBBqUnxXIwl/P
kGCV7KpsGh/LzlFWZYFHu5y35Q+o60l1oSRzkmO5xEmkDYixO95KFntMP3O8Ii/3xVvC92YXdPkm
QKtqfe+4rfchwkv/gps9M4+2XaWOfwLKowWIfr/cQOc3lLngz5O65AOxTATra+bUzfow3qYcsJ1i
5QzWhFRfEm0/blhl19on4CDr1I220rxfHDRIFKf3zyqKA84qS3LrpJbxyxwm9QOGRJx11XE54Y5P
ntb+1CbHPd59ZFoF34/UQWtXhoHRn56SxnSwRfk1cx7s/mgC8/L2WuEmXwO7IGE4R8U2CdjGOH74
lmeutgdCYO/9wTG/KH56EuRixgZsDegBIx57TK7TiLGWCJKoSXJk4ztvlTBO9m7ct+fOmNV1Oznj
e9iw0YWUN5wHRe/fMWuwlOIVT459qUfDkzfCf12otYlCZjUfwA0LH3f2tKehyIuXxZeLpTqdeR8i
+vpF8dofCJK1e1QP6r2YC1xMuxu+2UtQr5p6L8YCXyWYjVjvVD78Wm2w2gcY0QpMObAOSCM1bH4B
+IRjW3+2W3V3Az0gBr8f1Mi4Nau8ODtdHX+Cf3OrIWScetDcMk9SMYjtyn92rvfywtiY/YktRgxu
mlV4DfMAP9fCrbcyvjHMEf9zsbKKqABhZmGfZhK+9wKp3N3Pg1JIlWa1pHhCNE0FI3b/kTofuQ3g
IhVUM5UP6VjwYf4CFJMQaX7t0QrCzX2SQMzkQT3OChtdgK6Jy5moCocm+YKNc/AC5eO2dofztIvB
Cz7Ksl1XRrd3gsBb39b0ZbGP/y8jZCdQjUV6YdNwucGNc7ygS2966iY9fZmS7FnCNhWkfYtJ3W4o
0LxY2OsbEfCYFqFtqC5GhzVOHwMqkci8CJsoDV4XEstYvHNXUx+SYPwSLGRN14+ibV5l+lEFuvne
9Q9zB9WzVsLuUKJFvJNmYfWXKsmjV33CzMzLLFjMy+wONDCcF7W+duyiXpanluHXvG4z7Ld5Re9K
pS4PbeCwv4Tttxe/xs7pVcRNkaeSpjkW5bPe4tFTOnC3gRm9uJh4XMXNsbXa8yBkEvRCDSxd8DCx
PXc8FjGHREtn6U31Kd1WSxN9jumsd3G9kl6tUuOXksOZdMqljpHV4eT+KC0+COBpEc7SZwN79jad
zqnjG1e3Kkm5hRXsqyL+R0KWPoNGsKXDyr7ifhoeJ3x98HdQXoMgKqrP8Lirtb8vu3L6Bvi62g+d
2e2NxOi++fuAVfQbtaxqP6vI3UmUhFbQ/z0jbG2XjtfsijZynmHzIgbr18FTnBblwYoKYIUq//0d
Z40Lyk5s4cck2DWNCl9w6ejtZrjIHYADOAfSvt1Wdn1KHT0+2voQoDS/zL7PQdXCyBaHgiGMnWe1
M34KosZJ/HzlugGiZG6dn3nPBlvB4FjuznCH4jvgaW0bW0ZxagCQnnoLnW10w5HzXQDkSMCu2qiq
f4ytPkJUSv3HyRzNo4/1xx7WjPFJxpbd1e/wkPRVCzeDJHMvWmZj0ZkNa6w7xouFbsXFWC72jLbz
rnH9dgW0D2hOa4XNNfVwf9NCtje91Y89GhYQ01QPzzplTvULe3YbyQUFJIDTnNngY9QlHUY5NWdr
ufi1cYrIT+4jn+zX2vXr+Fwos+Zid8at5YctWph1Uh+aHoVWfFTP5KgRt5Fby0s7Fq+5bo+UQj9k
7w3N6c6Tpq9uafxk8UkMtZKMvtz+7r57JFKT5xgp7RTOYhbMSJB5ZngADvGeGVaFkcm/F065zbiS
9uRRtk17KjZW/3EI5s71bUbVTtnajdlbfph2fxYcrGyXUUfonBT9thhAMCJwAMGNCkNSMymOArLp
JLOcell+kIES9Bf48A2is4xWVTc/GkumWnrlMgxdfqiRj1lJhx5axxqg92lS1f46LBc3MGIy6qW3
TRHwuN475M4Pi1PScFqVzjBUsDRchrWqYp8tBQ2GpSVxGS/NTmONmgNEqKQpHW4V8rUMofnVIN4e
4fh/wV8Cpb2mDh/lIvHcghxd4h8EVu6/HapaHKykxOZ46ZDBcmfEZXa18muOZ5t565S4M+UH+J6Y
E6bG4Y88rhwh0k59T6lIHKQll/uZowumd2zw3P1YkkF4Nb0oW98yKfjDPruNk2yC2YquSlIGl8T1
yy0psfmdr/nJbfzop9ZxZAIsWrxSRMXYMG5iTAEm/bnzRn0lQxABJQujzd/laSRi63U7+8W+CBxt
g/qS8lmbY5zHmy7+WYXWGmo0FZoWGBV+t8Z3MwMEX9mG8gnNCWwHinoiIaIaR2X0WBpLI3tM1WJe
4IvHIGS/F+eaexZKSDsJVDD62OzcGhjKclaTwdD4PjbnWhtXVWr1J6SxtHVgwRPDNm4tbBWAh5xv
rC58tf0g2gfAYE68HqKTHlBdnMaMclDXnS0bg1pjucidq/XZOZ055OfJcK26/ldcOuvOSHe1Su1C
mvdemR9o6AY01KJ39977U37/wJrjZse+/JNtYzHTOG13xAMj+FrXqFgkw1vGMn72u8ZeS9jiXcEe
wqsfYARbr8BN9tYiAeONONIABAfVtcx20+hVadXwpanQujAd/FOdZZhVIJbgTuGj5EMkuXHPjPx/
xGRIrs/K0SltFI1JpdzyJEP3HM6xRiUNGonV8IEuxhMVHfbcdsyekT1AuvsjmawX7jpJO+3hHs9T
RPaW6qTs4ANL2VG8q05zEnfVxk1q51CE7kOfpIDM4aPCi6oXXlTeoadopeW4u43ULRsNuxEJDNQy
p6fKbp9J5rRnoXbJJc/zZKvj3bu5c76oIWcXE9MOmXQjehVMNZepErtP1TB32MQJ7wDOZ7+mSe99
3PJTW7U8lEjOnIVTV/oh0rRxUj5Is/7dFOJR4iW/eqX5oXfhDIubzn2uDFYzu3gQltJ9cKKV3XZW
J/51izewy5ZY6cOttxgAW5sPjXCPbxPG4G5MiY7EA8f3xNTO98vchPrHJr8FCIHfY7KClBH273/N
0qHOfbTJm8qBEKhSo3gO9dE/mTCYN+iATN/iYHhQO4Smm7iu93JU/ePkKoffcEEySa9c7CZLt23r
obr2u6OXo/K9LQNlclsbSMSAtkWoEtGBevFZw7bOP3CIeJaWxMV0TZr3Eb3RPk8jmIfVvUPGKbPu
H3prfP5g2CZDqgnD1jB1jmSDXgWtbi+4dZY7vhhN0pKIo0nGFvtZp3qVllyQZqQ0MmOULbPaog0f
lmfcR8gz0AX59QwZsTzj/lPuz7j/lOUZkFOc81Saf6u5Frx6qfvZBgTxgCtc+BpVEOynfq520hmB
lT1jE4Iv0tIrMQWkZkFt40VCHqfc9ZxG87FfRtSo35ExA5YrvVVYNE/VYnr4ezrckH1jQQ9cWNpp
tfWtPPwHmQjqTliYf1FjzaRI3arXQplKjl3eBMionB/5MlKJ9TLtLZ7nrx4pw5OJFEj1owkgGaZU
uw3nzS1M0luuP32rDKr485Tgso7maTvHqInNA1I9xB3FJ5425VlFFoSPNJoBmuHnO8GEpTG8T0PT
cM4VjBl5sP+0pd+1B28t2DIzD15C04k3oFlGa+VX2XiayuDZ9Au+OH3U84or/Sf+DernwUk5Kde2
sU6bOvphexbv/d5+U7BS3adDVxyy2Aq/cJJ9kAEt4P41J2Hsx7DcwbgnODotDBWXP9NDF2JQhjiW
s01dr/7ixvPbMLXOz86wj7FZNF8dpZs2/jJUs7P5PHX+h6GiFfrfoSyZ0akj91Hwoby4RVtuVb/U
3gdIEInWxj9dxwhgHXf5K+Jzw9715+gIy8h8BqGDEtIypEzcVRo64/d8tlK2P0N4ZSMYkit6b8w8
X1PHAaxn9cU3pQm9M2Ld40umuuVDWCmPFiv/i4QU7Bg2pWNHu38n5FsgeOqj9IJcRFqmAH5e9GrO
CW60lBXVV+Mg3aZh55w/vt+mKp4WgqzCpkY6gxZNlYYa9Q6V/ejQzXoGqkCLH5u6552QpL16aRsU
tJcY5g+9eetWPXwgKy/HxriJFN6FfIRDozf3PaKiv8ZEmaqy26v4SN0nyo9ReqQ5FIx2QoTpLq6q
Qhcmw3S0pwTZ8kHjXL5kl5LWLDdVbg9bxV9Qh7nKftUFXu5XQf7olxgIxl7RPqH4FPJ18Tocn2hO
sJmeEMnR96i6Ar6W5u+OBK9rBS4NTp7LsCUeqBG6tBnMk9h1ISSqfIAuuWOd5Em3cX0DurHJXcD1
feelu2py/ZOmzv6pQxUKFvzSRjf9YUjrht3J71hkVL8GymgZ96G7onKobKXrfil8Q7XWXpPkyxco
hZMTsbMvE0fF+Vq33JMd6H1yCWGS+XzI97zssZ4nhUEigoV+PekxAF3FcB7kLtJsHxWm+dM9npoD
vPOQN8ZDi0vxKkuzcW8nuTFv4iWoadNtirQ+dAyKG64szx/20iNPHDpOQnZBHZvkWYwwyjorxg7/
93B8uEXS3BhubSAeudM9TEtfKqOlTy49EEb6ZN496s5dyXnR27ZuiuCpYlFkxSr+pVWqAGGgnVHA
SAI4h3ywHygRLOWlraj9p7Ie7cVeRn1RURg6F6PzvQkR/lhz0JjAjTbtPh42ksmR/A1+oe7ewJVp
JUmfUvzUUAR5nNquPcuQdsn9WF3r7rM8VD/IucpTlrFtmf4aC4n9zL/FexjbpMEBzE5O8svo1qBd
qeQc48ZXXyQ0WDDOWHVM2IX8ugMaKS8mllSJXWLFuYQCB0CJC6R1dZ9FGfavxvyZtzMFHD31n+sm
fPfaSf1KcsPfWIONitnUFe9Z/LnoA+1r32i8UxvISZhOal9JciC2mFav+VjOFy0y2rXM9o2COglc
uWuedo+jixrDsLqh5cjV8sEMHPfEEVpZaQu3BRrlr6b4LN6b0nsfLKaMToQHYlrPkDHL2dhnaatS
mu5AfMMd+66YzZaV0P9biSfEzef8vQwCREOGlOpb0lvHEZWUdTEDlJg5q5z60aofogSecdBbzqud
Fs0q0b34J5IBK8cszH/iWHtyBqX6mmuetq6wuYJQ5ah7x0Mb37Ea+PhO0J1Y+ZRjkJrtn3cJeL1T
XwfK8f89ju1SsRuQmcKtW6ufUUGG3fdjFFBn66dLIyzL8YH9vsGOP2gsA/EqlIrBfJ1uRa/btWnd
S4fl8Qc8k/Wb/aQl/qVcZtwPtDc81NKRsuLsvNRb/lp+GX6Gt7gL9cD6Jw0xVKXC/d1Cm3jdW131
0haRvVNDqzlDls0veaVkO43c1qfZd62VapJhWqY7YJ+3VJzynWpD+viJq/qLjR9FMXvW0c79CUIf
zRSBy1VKIeDK7q5GVnvBFy9VsvtFG7pPQesAvl/iZWr6u8wz3bUTgPKwgPLdNuX3pmz3pVklYfQg
sgP35odeitAPsvuX3r5Q//nFhW0chXq3k3n+NndN7+Sk0FgOcpsu7WEa0aCQWz+L3V+jAnRzTknJ
YSk25ucBM5Ic0jaxwQr9E6ANe1cMwydnmBFvWC7mmLDJl1vVdH8F790SGxTjq162OkYe/05r7QiW
vhlgtlizKzmhA4JvqTe35zFp7cdKSaGAj1b2V+RwSFAr8+o5+g9guNqjaypIQLqQzmzIiTZgVoLD
wNEtSGx3V4+l/igxuVhzcHVtzuRWVfK9qUdFv9r2s4xqfw9FiRjisDl/u8+WztZyKC9W9kvR1f+H
sjNZjltZ0vSrlN11wxrz0NbVi5wzmZwpUtIGJokS5nnG0/cHTx6lzqnqa9YbGCLCAySTSCDC/R9I
kP4F+0paPFTypD1f4GbSXCIybJ3bAvEbeFogQJeD7DYvG08/zSmk9fFO+q4heUllbHVtIw0N3wsm
z1YCK0SwKRFPHpJgPrhINy3Mk67CNHTzItsOiV8jK5/E26tbNdgR776f51Ne5soNukIQcmIc+w6m
FpjQLHn8/sxwcBoEwx36ZVmthgW+LYc/2n+cypBT6MVpXGSfRmA73jBsCtOPvy8+Er0CNMVywVNi
fVDBSk2aI4bI+X7UdO3F7Pt3iXAcGEGIxX/OQaRs87LQyXzm3Z2jacpa01nqK5YCMM1J8zUct/IM
ub1+s5PF4QmGljFopzjjk5Dmf42KoBF8Rir1IypapGQlirpcdQZzLNeSbn+wtBNuIyGC+lz6GlV1
Dyk0tmMSDfGTAsAKqwMt/O7mAHBsquusUaP5hIJIu+2T1vpWf1KDJPpuGAnywLrhnsx5U0fs9qHf
Qotz4g6+3sK8k0OktBCzU8XbXvvIscHQW6KlD4lecIkSGPepv/WLxNmPhf/p/6ltnvcqUG8f/uFV
11zOEHINbi8K6VGFZozExAuqqBuC+sZANh1xp9QYgAmRnw53zpKfBmZOftqULLV0hJLGjkpw7BhN
OhsMaNG4l4x1siSvLxMcXYNSG+s6MOoq18+ICO6VvlMPWq1PQGqXdDkCUeTIO1BnaCXVaDTWln2A
Xcb6Zpw+8yKKjzPqkttARaDQqxK8wto8vUMPdrwbG48chdHvwwH5e9EMEUmQa99Vq6S1/I84CZHg
a5z0SbD0TWwSyP4tYLFrzPX612vFAzaGZdbqFBPRLxJimHDI5kSLN20ORVuaMnAhj1W6qt5G36+h
ZuVnq9EKsl03sd2F9hXbNy5GHCtfsdqtDUT4RvrkTA4qflnNTk6NSOPrdw0P9LyoVzKkeWHaLZJq
P1mmVLtwqZzLIZFKuZwiQsf0adF0A/H5wkujwvOVwD9i6sYn5jpdzmSKnP2ed5nCJuDjxzjZ+KMY
eXWwC+T+lVsZUSzntOAP5BaXrsuoc0HdLjc+DArnlEF8utz3l3G+WA1ZePxqHKNtbvqeBMCfp6Nt
PJaRl+91NINuJMYIs0I/y6kW2tkpGKOZxcbk1B6fSpg1q7rXw/MQtajr/D5zWQcrUOmO/+iPZcY1
7jo39rhvq2FJJf6+yjVOCcg5IsfyN7GKfEYKZBGvUNOmi3ax4ng7vVGeit+CFn9oXaAXRTgbwXHd
yxsy5Bux+SdDp8Mg6obc94WbIwSdRICXnYZfxgDgdSudLnYU2w/1dqjr5bpRoBm0QZ8fpFCJWqG1
Dw28SaQ5FFN6SyLyuzVn/UtQ+vELe0IZkoNSaW/eMJu30pJrRb7yorqase36WHmzq2IdgzT/Cms6
3o2ThX8neEyMKPQ9ZFNrFS2bzjCewfTG7EZ5aKl30tcvW1IFJMQGR+RhG8ludF52oxm70QTBXlzK
l81u2Wkd4FmiZd70+9Ieb3AsCayjPmrmvRz4A+xV2ffcKEufo1Xm/dwG1r3nm1vTq9Ag+B2bIrNx
05rjzbVLzoyUFJjTd1g+L7FAZEqMs6x+AwsPiCSIL32NDty0QZNnvJVDGwfWOS+1nh2xHq1EDp4q
dX8wACaTEcCWrs+0bBPb43SUZmx6b2OXBQ+REzevSnEKF3e62s06kHdOFX213YhcY4Y285RQzO2N
Hky717FSM1uH9y2HqY5/DVFqnKQl/eXkrZPcZRe3TEIN0Lkj47BtLKvFT0yHvRJqBbJmy3SZQM14
3EU6sosyw217ipZJaLH1T/uwOtY5+mAr/J4xS18Ol7YBn9xSYJADqczTjYxcTpM5LFhhV+bOqsL3
BGNJNilLX0TQzixznbcW2hKAAJbsq6i9BrpVbZoY8bRr39XtQPRhJaRaQmY74x5zx6eQ7NkpdmGh
iqQ3uMRP4FTS56CYw3OGiSFSjuhz/+5PHWS2/pt+VLbCc9gmd+UYoKrmQNbtXH0rYrBXgdhGKqvS
Nj1fw02N954CAj7YXyNlts8ifAN5wCUXpLKXFk6mB25Sb9dmzveGmWBsRaMHtgEVi9T8Ln2i09OL
yE/tg+01J/1s15W+icvJPGEj8KMIvPJbaJWXk/ivk99DywleYNU36dGt/KvlfC394bZdEIppXbcP
S0vQjPnfWr/HMuiZa5/P6XgBKhj5+EtBHR8f0kXZq4hRo51i87NgGSLXxmMzP4jaYqwjuQi0pqsX
BrmfAtb/La74V7fESLQEkO6X6HEYyJ/+1wtIZDOCT3CK/FedzKxcTSiIrlmmB7UvceHQpulGzkwj
YPQSg9tEqqylu8kT81AMCnQVwnUmkylJcVvFbu/jgn9MlKDr4Xp16YNghxhp9nny2/oUoQa6kWJa
G+mADCsktDs8Gp91tbyV/nDMFDBCScgtQs3NNJxz4yOEz+6/v6vtkTr+0p8Efb0x5qo9IZSsfH6X
TiPkN6bIvUcZPoa4yMKWtTRWFhb7kAXU8lbon6Q7n6CEJNCfL3+v/KKXP0xOLx/L9Q+5fDQawv1r
x+APkqAeZaatVjX5KhuioV3Ng1mfjbhxtZ3hVZ+UqVb3bhg157Rkd2KjnM86f4cKivWMOzJa54bn
rEDPWEdcus3nqYagnjt2uZbRNoLg0JVbEvq2V68RpEIA/DwhMH7WLN9c+35jrWtDRTX498C1mebB
3KxwVpkPTqCdAvyM7XWZT8HNvzt1Ec0HzTzExQqc/3yau6102Uu/nMkl5KzSET5FoxNpoBlN7g/+
SxPtQNApZ6k0SgUyMnr7iJb4V9Mc2GLJQG+4yE4GpbG9dBZJ/GCWLYa2oHGrDQq9qzze5Bk+TTNS
GOYqRLj5Pp7H7/zpwbEZ0/S+Wg4WX6V7Ta3RU7AWy/ml6bQWWO0CH5NtApiPQoVDDXiKDVyBTf/H
PyZTVrDB5KD3mADgX8moXKYavbX8BtJFyuaInoV6Njw9vDEKe7Gx0B76sdD8leubm07xw7tWmmk+
p+syKdN9kfnqg4kI4gMSUhZYRnZ+/TJPJqe5698hp/PRJXPLsv2WOkN5kjA5uOQ/tvBItM21j3rq
5bcAJbNwprzXsanR6vWMfB8vVZsa3YS0/Cq9GK787jVsvfiaqOj6Sm9XRkvsrPfKI1bm9aopEHhp
xkH/Wvb1besEYBkKhPtxk81+9hEoBFCo/mve6eUmjl3lPrJ7D6+7rj6FteqcHb0Gd4HzwLNcyWxY
UaZ9WjURiFmQ1OFSMkmwqdmZipu+sL1JF2sY670t5nXezda3QWGl4GXxeN8sortR3H9vRzaKta2j
iGraoPiMqHxMiw7xowiFq6UgiOsK0m5LhDR/R0hLJg2JoW6aPHpoMEW5PBpKxX812zl75Os3PEZJ
eHk06C3eCHWkWjvZKI+l/WpmVf4YAQ/9RxTKVRbuR7gvZHHKamx5lodZ8KQleYNWCy3pMpbHOsWT
p6736z/6sx4FrGbAbGBYTAWnKbCHzWB34y36wuOtl6Hhmkc2CU8UJ7e4DI0hBnvOYxcYxWV/ct2A
/LEhiTML1yTZjFxOs2Qxa6GsvfJwjl9NcN8fape8nQqBbisyombSk0HmXbvojJp1lyCSEM57HFTH
bW5o1mFYtLrj8Zs2jsZb5M7Gye61AgAUfnKhzTvETdqSAqLmPEYmAJ/FT65NLFACg/Ji2OArDPJE
j4m+KPm4pAC1LPAfVf7ki+5pikKRP78juvARGXvpRyTKQsBXTbKOgjnBocJt1fdm3uikG24vvIcL
xUF7Hewmv8VLDWaEMCEu/AftNfSjHBcUHPIQ3bsVTIFqfo0Lp7p32Uv4q9KteE+w3tpfIApKF1jg
rZa83UWrNo6VPXKfoDA8Oz0Lewk8Pu5UJC+eIjPVjpk9zDsYZdkbyZqzXVrsOcWpC1UD8oJF8ZZB
KD5D6FCfuBGKc184b4EQ4jFjsdbIIzR7GbUtdX56l1M5kLCtQFAlzrpvEkoXiVq9kaaBCVkr59gE
cLFKhjlf49ozbz0lKe56r3PWg9ovwhrUenMSOQ+wHcM7zTCjtaz9knb+GNCpdtwNrJ3XZm1GmMIu
erJFhfp+7mvPVGrKFTLUzns7kPQv0va7AoNu3UcZFcggNI+FNhf7iLXeBlbmvNHyYbgx1bHcyOPF
TKpHPTCcZ+lv2d+Q9KHg/LsfjOUtymL1D9dM87ey6JX82DoUqRy1zW8BSyOctsj5kYnLb8caHJiU
DfppZSEccwdQxL9RWN4KjuufcK9lMHBhnS9EmCvSKxq88oSiRIbC1XZYuFVqQ0nWyL0SI9Q8Poxl
ah8ao4EXjPQcGjLUep5rv0Teaxi1O8e17dvSoDSqtJB/MWLcW13RvWFn0e9rNJCWe6d5dQwgrcWc
P4A7GFb9lBYbuO0mUHVbe9OqH82solXnNdYhC8aJKh5NA00lEsbuY7GISNV+X620MQIMvsxuIoSJ
LKgwH6TdCBIKFJXucMmyqlb+0b6Qfnl8f7T/iNcNtTvo2WCsx7acEISMwWIASd/0OtpzTlcEu8Sp
7d2E4earEWuUIXgTH2WUHEOCcntu3cqoE5sHo0/Kp2xwbIS2DxIE6cp50KrqXlqGHU1gqkOqfsv1
s74mx5qivZvDi+gsp8O2wcue1R8AVPvnfjmYOfKWOjpVe2n2tTuDzC6+SkumuE305phqgIsa8UCY
+n2MzOImKjzjgPsXVdClDlcZBfSJJKzWUq+TPqnDDZ4NZAGN+Gu/ooTabkmBXmwZJVZG8wTg7RIr
XXnqg7mtJjb/fOZrkPOfqnycMGYFz4DHcHxp2hGeUFQORhD5uX9nlc2rlCCoUPp3rlK+SrnCDT1P
xqRaYS2RDpGCPvpv5i1XkUi/gLhqUR/bRWq2l+WjLBp9BcV6xw7jsywzQz8M9l4+jhsZZVWaPszG
26BjKbwIKcuhRNb61teG/TXhZ6PHJ12XfB9eEB5W5v3erz0UbJIiPaR68eYvzLQ0NIdD344xKEh4
a1YIhLwJtZrMJ00IsluzifqX3Iz6BwtLiSr6wuLH/+kOPxOgG++ZgttSOFvlM3Z4xi4Cx37DBgil
t8BanCvS5tW3yx9ePM0bN7CbNbLgBfBV3FtjXbP3jojOgB//W1vG02W8S3W+whV0kb/or3PdFysh
5FVh1zzhocLTp5xupatWCuQVY/1ZCHxyCJbKK2lIdGEXnt/l8P85qQwpNo7CxlXDe6+Y+XWy2NnG
TeceXdE70Du33XwwdHtA3Dsn9tjdFW0FcGVSPllwqCX/a7u2eURVZ9o0E2sWzBii+bUOQQemJIY2
In8i8nQX4b1+2lCjxW3ZNqw9TPpn2yyc22gR6JIzeFPObVvx8A/Ldtr+Y0BCBuos+Dc5G2nlGS51
6YhISDqZ9jZEnm0rBArxF/bMHYIjDQgf+BZaqR0ayoUnDcO0aXWFiI25f/SCMjoJ6GuWUTkVKBlp
AMD9499GL1dYRmSeXGpwYnVrYvvKat/hJaUqYPmdqs/0s9H/GHm5IyJP5pOVBYt5Q06XRGmrFUgB
ssloAG1qqyaAHp71k7653EzSHj1D3xQAuNX9dfxyMw1Jf3cRvMhGD+6JhpBH0LfKTTxr6q5LzOBJ
xXsULq7RfBkM9ykW1Wg+v6Sw1F++039RkSb+nIY5/O46Ch5T7PP24+AMh9HSf8xj99wKkqqxG8xF
aF6+h1asWzedPjxHpbKeW/2iI3DBg458Xiv+lzxbZZ/lKnF0h3PtZcN16UsTLFtY7dQIjBuAL4Pm
ZRhH9a3b8Pw03ijW6Xhm5B2QEs94wwRX3UVGY+xktHax2TJDC9iI1YHRNks0FTovQjnOxG5gsZs2
tSm8sVucY+W/L319HccrwwYmL01DdT5CpCkHucoeKPFw0GY1Ufd1aH+dvbH4QL3yl2jkv5J1lWTj
pkoRskKjug32QgKXw3Xk2idng1DE5VTrMEhA7BgaU6Sd9ME5xiFcLMc1fuqKek4qO3jPEyAwMDhB
miXf+1TRv9pVjsZAnydf6gAq/NyCGtMaoEYwxuLXwEfKbySx/TKUure2uxSqps5yI03ZUc0hj8Ws
HO80z8ruKIBRfq0D81vau/s0W9B8EPGjrla/9R7rcj1r7CeAS+Ou4he+KSae8XZNSVgsz1qlS46K
Ph5Ej0y65JAt7kFXU7RL7GImJHGDaWTHPk0OomkmXZUyvYaD20Od6frnCapsl2A77S3WjhCekq0f
+qAEliaM8vg+DfuTTxkB4S1Q05SSFXKnmd0/o+dXH31tKSovVyrJgrBPNBaXDyCv2m+g6xXyGlSO
Xq1iMHg7082/XGGvcvZHXMJ91SK+Mb+SMTGWHZ4XOoBIlfBRtnRJj1wefDVuh2VHKH06wpW6O4eP
0sWNisRgxqtPBicE1c8QbF+RVM1fIiefSTvBm+8j3leujpvtxJpF+FA5zixrMBLV0fDU7CUC/7of
ZyPbKOqg7PTKLtaFEngFvK9IOyOxu/PnIDhd+vy0fs77wbh3VqVhFgj/ZBYWGjblwGUNZxvar7wq
BtCNxvwwWNZP6aZa5vGUdvSjkRfhS19V+3/YEFuRBtMmmOHwLnVrOSCH09+NYYItrvXRJf1ZGei7
rjbSNf/8HojaYlHjkDM6iwzYxV3LVWscZkizrUUlLLAinuJ2nq86xB2on8OsL4v6tpud4IGnYPhQ
LweziLy1aQEukAHpk9EIbL26oDuWeLmEHag8IAxw/P+4RlKo38fC044yUQYNffiEJJ9x0HqYOIWL
g5/UZS6HzEIWY5HQkENiNw7AEud47ZKza+1HmoOl/6r9JyjD+eGyw9PCZN7nweiuLghzbZyih9zc
2BiNNVs0YhCAXKJ7p9l/WHYabGDAXefW89AE9nMUfm4bf3iSnjQfRtAVzXCQsaCc8pNSuiTCAxCW
lz0U2Od5d4V85NHE7X9tC9TjD3BI2+SvFJ2C/TVEH7FbxvomPYohHjqQFlD0Z8Rs0asJigBLvlA9
y1juO+NmKudmL6ORi2p9FE7I7QIcf1EstbqbIu0ytZ60epU1CxZ6DMw1OhI5xZvFk8Ump3HM3ORn
iC5GsyWVAyA/Vm4vnyHGmdt0Rtu0LjSb+jNAnRTM40MZlPVdDGv9CueRfpW/BA4asR6qIH/Ekgn5
I9ZfzHGvsVM5/gLiDfwYiSmjuIOLPe6VSSlYHpLS1fzsRxOM1UNtxt0TOMp76Y7q+CNKcA/6XP4Z
Zej30h1SpfARvduEVWMg6zN6J93Hg5TlrQF+omzWZLzLr0FjnrME4762HzaGrsQ/wsKd+XJE4UuW
dO4WL8JiXU+oS6Jm2z7ZqDYew85rFquJ5kkOIy9XVh29uoczgtdq7EKMRPn6IV7Q7J1tm5d6mx2z
EY/NeT5I0U3qZ1KD6wCujuh3Xbtn0w/wR+7fJOjaX0ROutUwr9pcB3qstv8qalaNDyGuLNyND6pi
jQISBogDHguXMy2a7nCIfUot5HKv/TKosw+58bnNQ3NxYJA+OcQunNHO0X+xt+3ucwekYmnD6iLP
9Daq/XxDeiZZ48FRvlUjuqC2EmG2YTfFGww5d+WkZnaW0WA2d542xY9diiantUkLP9lKimYewncr
rPyj8D+EUzLDvtxZjmetL3ekGyj2LbyNywQJSUeclxVkizE7xkwqt33nVs4ipXBvh0BDvyme3dtp
OSPx4P45Gpuv5JuCNSb15meUSDbid+OzVt0E9eieR63S712fzL3QzUcFY8BaSz4NLm4YftNauwCI
9truW+cIjs5cB0rj7/2AFySvhfY8YKUs71Z5Z0bR/AkluvxWWsbiv6yN8Arl/Wos7sz8BjImBxfD
K+BZ4moyJKTfayvc93lnPLbLwXa9HINs1T4GM2/QdZOZ5wa47+2l6SlHyoD+g8RaBS8P3xp2Mr0A
2vk4l2FwY2nj94/waPGzJm251rqW7QE5qWmr1chG+9Ny9VTx1bX8BjLbrvq3ydAxoFhKlBkJsrXT
lsH2Wp2UmuS1eQ1xnYTEp4wAtaESIPVOV2u0zTRX+pJk643qLUyHR9YIZKTr6YSJdvlr1tpvbTmi
gVSZPrL8iYkIWLlgFfDjjOwqo/wKoSTPjfIJim+1LjsHlJRXnLV5qHEaJM1rs6iy9vPk/LOiPQ1F
tEkCHoLynboe4K68sE2sTtIl31Qn4NM0/HfpocCDiGFQY+qnz16xks7aUTaD5yOGZYywrvLZ9w59
Wt8aiw4icq5Vv7qcXoYNTCl77gdUQZZwGORU6WIUs4PSCe+NOaxXilLqewMBx/sBnT5zNU8oWsWG
gnvc0nkJXM4Mqr8nRc8f/wiW08ZC6HFO2ttrrOMq1qFxnU8CaRIIU5wF7nqg5rzOBfKEwFd8I8Ny
uMCaBOF0nfMHLOoafumUa0p41iDfzR/2DQfhd1v28RFZXxR8x3d12eXHaFwi0kSu4W7EPkQGLnHJ
X3FuNUcHQx3fh9/ywC03y61G4fxWiYx3E0jjXgZj0RaW0ynS03Pbqqtr7D/mOyGWV1aZ4xb2+8JT
HB41dPbOjdMr9ziYyDPqyk/rwmpclZZfHq4DDauLfQluYSV9nePN91VyK/d6AZsEO6/pyadCa52M
WqGpdU817s3F3g5z7fyv//if/+d//xj/V/CzeChSXvj5f+Rd9lAgXt/8579s61//UV66j+//+S9L
91y2M46l66hpuaapq4z/+PaEQg7R2v8AFD0WUZCnJ7Dd2daKEih0Ll/yJTcqGXTJnBswdElX688j
Ti+Nno4vOm/vI65h7hab9fmbHChXultSFNoxzuvpxbNq5HUWSqumpSj8l9Od5oMPr4cRaVwzVr+h
fvo0jp1+0JPZhs82QGs4oZ9nnhC0uykd8nrYly+uAviEr7Cm93d2rio6Vn95cEYdckdJmzIS7riX
DF0w+tgFVDDAtTzqwUoszShFbknFKcIprHhNKiLGsYJDMqGPDqws3QN3SC590RTd2gr3v0QU1Wzf
jTgfXyeBIM0OcqE0xXn+3/83XP3v/w1DVT2k2cnWWK5laPw//v7fSBODtAu4i1OagPOZrKB+SN26
pmCoNRvcdsut9MkB/wjttmziSxc6crC2OuDXutnEGyqu6Luk1XAPn6a/HDDkyMGKFrx3AVYj7pKG
AyjlTttP0dBE27ap3tHt3XzIfJRu494p7RisQ5XsMqJY0BuvbQoNVLDmoLmvlzMZ0CvyA9Ln5g5A
hK7FW086L7NLq9VRDNinluFDRWbDeNli5ihmzMXHhlNpedenmvGx4UQuMAZ1VJ8kVCZNZsOmM+yM
k7wC4VQ0x+slL31cMq09+0FacsmuGOOdNNHzi+9RLLrsWeW6ckmw0sblx8glPV3x0Xhj06vzBTr8
+3+15nrLP/OPrx4vPs1WHcp4mmV6qmX/45+tDkXK17LXd2NHasinwHfU2iZgD0gNwSZN9Q3q+qbp
4/SnbcU/E7PtPsVmCA+jypDgKFLt1gUfs1Hcafg8p/nd5Jjv8zzEiNvhoTCxgXtDiTfaoqeUHaRp
OnxyIdsZVjqMGqG5yfH6eC61QXsywdBId9iY1dkcUFZFDx0G2pjNx2b6igyS/Ulzx/6hiwzk+dTy
Dasl/2gMEMPiZY0XKiX66qmaQDdktOyjN1157pCIeBbfE025b8chfJIe5GLRKRvngFRhlhdsnC6D
6lhlhzAA1eHpaUL5+K/DWI5vVa/lezeBxxSUbnwZNFBraFbXtgzLNHSGkaoyAmdbWYW1MjVvvsu9
xlw3blh8GqYsW2ez5b7yFNFRS0tnZIfJBJeIbH9V2uGHSunwe5Gpzx32Se9l6d+Eqh/9ol6109Ux
hgHlUP4KzByzY0pwo5q9tmpar1DoHd5cRCcAoXewcArlCQr7UboRUQ2BKyivqtWc+74fir1lz/Ca
/Ew7Ln353LP00aF8ryB3J7uu2yul5v9AsZAVVzrHj0BJvUOMZttBdXk5uJWhwmTDk1bTEADM/kuo
O2bxytZMkC1LPHikf8Q7IQQZubQOfPCgh+3Hpf8WCn/Zegk690c01+o5zLppq1LS+qTkxq8CS+uf
1vCKxm3+XnS8o+NUTZ8BSfarco4+jaHB+87RvWMdtMlLYaHDEs0GBSYzTV961KfvwIjcqyay+xgE
hYcGi/KHkgLaWqfWtm/GDhiUMpyXl9WNtBwtnKxVWfZnO2uNPdmML2mqqK+Uo79ZePH9tBH3d+vQ
/JHXhYFiZRc9m3Hl7jo1c05hgf6/ZVOMyJdJCN1/c5ZJFBNX5Th8TBqC3t6kLQpikpZMEMJB+DG/
vbTA0R69cMZdaUl1/j1CT5Cyj5TqYTIU7ZxSHLiU2343L9W4sC3BplHZR7l6BHFS6kp/V0Ra+Wiy
/dT2ndJnIAArh++Gat/7iEXd9E52lq7U6Gs2HWkzbckKe+uoU2yeaxwkOHe4Q9MsRRZnSBtnNSh1
cNI7OBNQPB5Fqn1wi5NqBWyXli5FgRIS8vCRMekyA5QbGpck0HWSNnnmtg46YyN9aptuktFAtLHp
blXTt+715SBnld7afPcaY82bSTuMGpgoeRLgNaptmtHB862sw2dXD6tHI0IPZ3lWyCG1U23jeayp
ZEKAAtCjD131GiHXyIrC2vYZ+FVPe3FRqzhVo43ItTTbNrvvx+a+4Rbt1lj2dpWVvMiYaSefOtik
d9JyasQy0f4/tr5WPXRx6W/VoNI2+dCihQWzuEWopNSPl3abf7HmxH2YTCUmk2/ON3FvfbmMXefK
aIo06NN1vvRRkpnuYfSuVGB70+Ta34eCXzmGWfDUJlG1b7FtOM2zsehuk43KMSd6myvrVW5QtBPX
6u9JmaFWT34K3gYVgPtKz7I7u1TQ4/PNJzlkblzgk50j6GJ19Z3Wpclr6MbrDtHR52aswlfQFt2U
vGahoj4PWrs2lpAc4/vHGbsLmaCSGby3eU8A2UVSDNo87pYlIiIztGZplqwub+oyeZfWuEQMFj4r
cVMFN7HFThn3tF3rUlce0Yl8ZJ0Rr7FQcX5Y8VGeXWOOzqJRW/1TPuvKXkLtzg4voQXmvD+8+dC1
cGZM33luFnESeDohZBi32wsuM6fYAOxG6y4ykzJ6bWawpf8MXubCKL9No8C+qXtQJxk7pS+G4Sdr
HsG4PERl/Rzn2YP0K9o4bGs3h4BBdf4LVk0oJMVbtSgQ4YFfvq6msP42FsoBKz79V4URCPqv1rcm
qZRVPlbO0+jV084aY/3GWUpD3YjjRxSkh8i30oOVq8Yn0/X7Dfuz7CCa30AKh81YTx+jKdmnTc4m
AB6JnmymHKcW8PTGpzHPkoMy9n82vaVZq67+qbDaj9FrU+aWKEk/FyUvxyF0bwzEiSG5h2CCkaL9
EvXVPqiG6R1Eys/JT50X3wvtXVQUbBXqmmx2R04jgx71PR5+SqSeIiQzF+wQcrjIe69pEJsyy+o0
6hEmgl3UrsulKX0BFfjL2b/vK0mEzcHYrVll2DguUnNXUYgK9vNy6lp2tR7yETPJZgxJmaTRrZzJ
ISNRv3WmVt+ow0L80uGwqXnxeaiwRcEdqN+2pVZ8dsgurxa37dssq6NXw0BVbAkLUEI4pU3vrvsp
+YICR6s8D1Wp7SzUJFeObo1fkQdz2XWrw51eqgUcXwZE2k+l8ok6hfIxAOinWom8nwxcZ8iAZ7mr
ZDazx5Al9xOQ8SOLM/dOWj7owoMf9PFamnJQmvaVpePrxGN+VYfZLxFBE4k0QRPLYXBDYCQdxqKL
Qpp0NVHyUDjkTFXFVLaK6ugvcNOLVara9s9wM2mF/9OyoNlEvem+qEo/bo1oZ2aF/eD1ngn5OVQ+
o8D9pHWD88sb3yvMFN5t201XNZ/VJ2V08DRwu/yuMKzxqGNcAcC4O1lZnt1GQeiyJs3mz6Bhzxd8
zVBSTyqSNzTpq7UW2ScjLKGNFWX+Y+6LQzuRh+cNdluaA3ltMxkepjL1v/aapq58DLQ+FXiebSbW
Iw/ZCKZJb/U3vNKLBznUfYUKbFrV62ufnM1IqM4ZAIZr/2h12janQL2pfs+XUTO6QVN6uMfWDltq
8FL4hjfpitW+vtaUEg6y56XfM3UwblD/mZ/8CCKIYkaPs2HPT9Kljmj9WXrQ76QpA1WEMynuHQ/a
ElbHjX2wTHCjjRH2CITxHMo6ioxlrD6ogzfdeD4F1pgi1ffwJbTy/ns0RtZGMVznJhyr8mEw0Y8a
AG1+Vwf7dvRt9VSnTbUzYx9ValETupyCaMU/doIc/w8ZZhFkvmoUXYZFuOgiPGSkQXIIlPymQ/hl
m1N8w1+8ctZTCvtqTsplc/i7Tb2ZQoEDyqciqbvKULM+d4Udv6GmhiFR6j3l3qQ+Nwi68u6L39DH
CW6dHtFyaTqJRoamSZttPuXJG06CpN0A8KOHT7BuGF+xyOnvZdCxyIqNCqubOHzMwXSuVKyPPuWN
OoL8V4qHhMXZfhp1HJtyLT1Bv1MPaV+idRvb1lZTp/Ypm0MVP5ZsfOtVatPq1JQ/FDM/xKMzcQOm
bArLYRFXye71SSu/2Vk6rsYwMj9FjVJshqJ3HmYLe2hlGNTzPKO7NQRueOQ/193GBYt4yC/2Yxza
zno0vGPVVQ2CiGFzDjK1OcvZ9eD4mLGj0lKtGq/HTwJLh3aD7W++6dlvqfue9e6lXXZqQdFyCZJO
XLPzTb10smNoz02dvgRqyWfjq86TGnr2U4+cQZQNbGRI8D3NjtFDYUt+SUsOLcxCcJmUOiU+zqP2
zjfSS7yiFM7TgJUSwNox2kPTgH3mluOpiatpo1ZqccpVs/9sNYdkQYE2ll4cvbHNt71gRYvoG6Iz
+aMT44nZjta081FgX7F3KL5oI+u9zgYLPIKz/hyhVb90z0hf4hCFMsGl+X8pO7PmNpVu738iqpiH
WzRLtmzZsWPnhsrOTqCBZp4//fnRzhPv/bynTtV7Q6kHsCQjutda/0HvfsVDNDwOi2bxVGr+9tka
vLu9JJ/RpsMp7tryfXB2wDD0t8JqEKwDd7hV3U2E96w9eAaZOn2+ldn4lvU6foGTP975SOLtlmQw
jpJQ/C2KUL8m7fbCzwuLnixgm1Qvztvo+Zh/e4huQaly32ZoWn5cvtWDXl58oKtIEtDdRmAVexuM
msgAFE6Flu8iZHVfJxb71wpFgZu71PgO0mUnXnpnEluFqolwQnoskjL+OEG0Aq1Hln5cgpms5rkk
Bw+tV3egMpY3kSTTJZ1M7q/1kNVFWMR9+TiuzCW3xyYmQVHxc0LVUIfwKvDCn30Rbjr72R/k6ibO
XsYAbYh0D3VHdRU1ET7LrxKtl7Nqqf7EbraFiUNDZ2NEbiXuWGyjuBxBurqIW8JeMHZzno+h7ZpT
gdh8NNwZBVmHPbppR8NZJvTo6VuMaNY+XqpzohRopBpRV1OvRsrMqSSCEf7UP8YSQsKsJeM3y5Fi
w4dOrvFoRI+FYeMVtg54gpvMMzRgXG0y3CDJ/0LlY/zmy6rfmJGW3Td+pd0aYf71caFVNEuXz/jy
5Im/XIcCKJOXom4ql2m5NtTYzFC9TKvudYUEnP7Rh/e7czb9GH4o58JQxSYb17dk63imvVWnxdbg
74MGNLMSPTKwcjBamTwoxaQ/XbrjxQ8fXrcrHk+Pf89SXYvTGiTUgDZCdy3ZjrdGaLYLCCg/r54b
3ckvlolEm+8ZKaUMp3w1NAe9FzXZK9ojvJ1u4yV9ViEuZSJOI4dHNSorL0YVpc52idWVzzJJ8yfb
fvqYCkLmLzGPX1EjqT7+srSa/moLhGfXP6yu0JTV7zfzcUFDyI83o5rqUKbNP95Qk8ftEQgW1n3r
n1RX+veb6r3+Lu7i+yUJskfEJ7EL1202D6SzQHsAXPzT37fGuEHBv9p/DvjJXF9F6YdqmurPcz2F
IeOvGWQeibVpIs4K64Aghib5eHlPKeMJU/aBVGnDtpN8kDiqUbCl0QNmUxBUuktZjM1ZojcTAvDK
dg5qAvZJ1s20S9LEO/RUr7dRmYi9Uj9QhymP8m2NAO4/+vLAQDEUh6B9mbgUEZHNbeyp2XdW0766
nflce7H42xYGlX1RkF1Bv1ey3TkHfioegUewr15njHygqtR/GK2DB5nZ9biUkuRw8YLZC9fUXsvU
emzSESlKx//qkJV8GRD73ruyafamsB5rxNGAvVc45qHA/VYI5xHdqehnYzV7reim76MLYtZkS3Ez
8jo6zLmcT+qkNMJmLzeX5S3nJOVPhiPvHrzm/I+TpCWiw7ieVMCifxiFDllkPenPX/JmeELbbrbz
d0jfxs7UMtQ3TH7rNYA59Gsz+WPE4/3/njEzAxGC//0aMELyH4h2fVwDxsl2ceP8Pqrfp1yTj+pg
wut4rKEGbEuICTtpZFhq20OfPDAtXXr2+2qeTGSwwd8YK77u6vSTv7XLLn/VcinCQjOMn2l+loVt
/XIM/2vnlNFXZ9FheNpgEwzKckdDq4eTOtv7c3awnq3rufnn7MAHQDuT9uDxh9Na73qhQsoXlQCt
sVj5oxHjl6kGFMunmnTuWXSMVfFM61Nnl3hjuukU6NV8agUaOpm5T5w2O+pGl737/osKWZqJDUxZ
rMCw2cve3X92/2u2imPU7HQ03HBs6/c+7hz7xPO0uOvWg12u0kSBx560LVdiR0DAFPP4YH+X5U9G
2loHZyqcQ71GqItR/vB0nuCDPZgvyMj8o2XSykAAUzUi0l1nqlbS9NOPQnsOCEUeLMuoXgJ4xgsx
xNc4zkzsG+byo9mPebYDHDgd1SjM8ZcsH6k1oNL2bPbFYTAD96uwjPmM/IK76fOUvOXkGptxfb+K
sqPYOuqgd6I7doaFcIexyj1Wltt+tD+5PWZVtLBy2b06cZ+SPswdElxBCrWlRFvTsZ9VlzvPJaAZ
WV3SdYYuByRG/30CeOctfHa8KZ2kQSSjzbZ1idCjnejLXRwlA9wNBIrUfd3J59HKne+Uy5dthyEW
7OF2uHIDsGIk8h1N/xWwAQSXtAVAYSuY9iplacKsuqG7Hqa4E5ebz1FfN8XOBe55MOAUEkn10wGB
uOqt7scvFLKa2yR17eZ70eNkV9UbKIPgMGias1OzTMKjcABne21xlA9z2GOXcba2atAtHO2ke369
bdcrZrlGAaDXyIqsTe8WcDF4Oet0soTnCiO/j0PN5qkIP9tG6f4ewSydCLC25I7g3zt/nle0iU9G
aLqaBRJDaKm5JzQBm6eBCOgWyKcIpu+T6snBDx4Lr0w3qqkGliSGClQI86j61KEo99BvkKLOYJxI
v583o6zLeLOga3RCAhnPXxRab+ow+tAzx6J+SP24iskSteODabL5Uk3058o9xb5yo9uts7WEAzvR
FPYUplXQ3atDXRb9/TLr0yEOgr9VV1Qt3f0/5nlRKi5lDbRinaum5ORyTil0iLQ0/DOR4oIuXBb5
Z3Xw/7z67xE1PXHnfIOuEFT5daLqU68+Zs+itw4xel5WXIoLIFhxUa/+t+b/V1+QDpDRPCfdfl4P
TgjgcqBEmpzHe3UgJTHelyuopKKKynPW330OBn+mqb5Zx1ho9bhX89WZ4OkQnFMv9bFO71CzCdVc
deroxH8QNTKGZz5ZjQE0wNbvYmuJtn2TYJUnAHq6rdD70BMDsh2aafBaTSA/GH9MsGtrIBVt+VDY
i6i7J7CRT0LXspvdPsXoBmaId+jyFOmuHpo2OoYp636F7cdBzK2183sveUOeDpRZE6CFRyL1K7ZV
LT/MtyY20rvSXJOVSSXehjL1SXMVyUk1o366yzVYZT1F4NuYGc+O7ORra3+LrImicEFdxm3QllBN
B9MrN4x67Q39HQPzX6Z4oz8+gA5lslWdNMocF9VS/UBM5dXC+UcZ3QhRJ2DSkcdTzb7x/W2l+86R
japFCVL/EgBCeCxRNS09fWvMuX/thxLxHKTOIyhl7VODRjHpIcB0W4Hck7lqYv0DBildS7/csmb4
2g+aA258jJ8WPQL80wGE8eOnQuTxE4Y+CaJ/8m81Pq6T6j7L94MPj0LNUANJeg2MW5V6L2Qsq0ff
HOPXcnpWKDUTc61rq5c52V0KmrPelccZIeydagZrIiLJLOcD0rZewnN10ERA/Xa4rZRbu7eNNy2b
PnZPMLz2ljYP36cW/2dHLOUN+2ftQAg2nYRpiYfsz0m4132cVM7Tx0kWaZ2Cnde6AKgVQ6JnYgaJ
vKmWlY9i2wFLpR7KmoI6f3HR7bwK1Qmqr2jEP06YQRN0+J1k970tX7o4/SFXwZEmi4aNa3bpfWz3
zo1U1t9Vbc7fELvDOEiDbze0tn7rE+unmm92RrOJLcpbC946t9rH7lANJDq2PdXUTveGqKrVNiEB
ERfZ90nhB3tDGQqshwIH7MDrqTOuXgKf/arZOuU4QIsrui3uA1js/XuOoCYPG3yEx+FKjGbX60k8
aU6/waGTb/w1L92rPtnyrR/dNW/ETrk20DD0h1E/SaHJa4zlKhCDNHqRPWBpf/Hbn53OBtm2f/37
bK+xk4+zMRr959lDFze40RvzViVhEBYvrwK92is4WnOjYQ+zHfoBKolKx9Rd4u46y/jRoTyymevI
e4AwCzFDQvBgw0RJ3UpYp822+hJMznXGTqOeRtKxWGznSWC8N+uJS7dQCPS83ycm/Tw8Bilh6+QH
5aXEOW7TKP5KMie8E8i1Iyno08feT+Gn1r5+7fvYH/INfzTVIA5jwSm203HnFrta+N6j6zYw2FLc
fj5bvb8FSOI/ZpNsb6g4tDd6Zqv/2o6ieighej8QW8jQipv5jdQcHEZ3JNBbm32EzQiZ92c1LSqp
Gpa2jfQY+sGbGAkc5ATNF0fy3SbWPN6pMoj176YaRRF9vJuyIt6ZVs8KIO1XTKOyF+q97CzBhxyz
Ik2+VIX1Q5kGyml5tWrz9wRTc4HrCmunOXF7q6llPc7ds7tqMH72DMnzB4FPjdNSQ63RRwdrnLXQ
Fx7TXRJDYkiKY75+E44+/O6rRFUcVTP6M0/1mUIne1Vfkd7zn0SP1XNF8Vu1kMXGm3gSLIEdAosb
Z/Tfl0jKOzVqem0FMd4knYtZLig5ds6DPhsn1VQbadXE8XPefDbVaOHuP+DnlmU+OokJcoc/c/Ga
/tiu6B3VpV4lQaNdZNwdydR2KyGz5lGdJseKReYo3Gj6EhjlN2VcXOY4enbB8kVN0MdEwBkF90WY
9zEhN6L32h9/T1BXSEYzC1ffkbv/d9ak1cmRqPP3ZXDR/qYMSP9c5nOCeiOtbL6ZlqyeiazcfYMF
KI7Q+RJdUGMlMjMd8Bou26+L6swmc19hhnn6r341qPo+TlPtyDcP2J2akAWlYdwM2Tn3UCu00Jpa
770KAHNKEy+pYED6n63l20hK/v8GCJl64P8XOM/2gsDwwORZDrAw3TX9f8PBhB4UrmtUzom1bjkm
yLEum8CQxbkl+pg/Xub8G6iZrL0kTodTBY7OMPt4byPnujOmOvjSJtFaG1lACOiuTXKPvqQryrt2
qoqQilTwReKHQsbQOfceIrgbGWKV4H9RM8UiLp6BlZG5TkRptIBbB1BbDSKn4VCZ8u2jalI70XYk
pbSdmiwmxJz92H/3UPHaROXsfnHcmdClI8uumpZD2QuU474ecIxVXXjKhl2Z5BjfMR+H11dU4cur
amGImGyEaafnvp9BIZMqP9txMJ0mElvbBAGtYz+CUgrSst7yFcGe62Ahy4Z1u1zS4GPUjAMXnG9f
ndTkpbI2ho/NQolCwanvlu5lQGYRFkglKTjTDHTM8HhfObB92b2Az4j3ydgjRbeOmnkf7Us51sQ9
NDVrtbKPs2mbGroAg4tKDlm/9N5bD+yV0/vF1YPzHPRb1UIY4Xe/mvbZR3CIrnRGOOF75c++1DFW
XQ+uKKuPV599hmE+TsLzjp9dJJxwLVgPqg9xGFB8PINIYPxrQI1qcyTgsonmTBrDOX30RcgNBTFG
64uTPQtYHfdFHkcg6eEO7K0UF1nV+Y+Rz/YINSbw3Bj8Kud9Hj6uYMlV7s3uH43J/D26lD4E5hid
YXOR+tMMc7q2yyfVyHjYHebEnjeqqa8Tcrf+YSD3e1Fdqu5WOtnNWYWPVVcBN20LLJqi+9rXdUny
WA7VtuIGI9v54HYyvYuTcXwiHZWfFtnZ0NZoqkNmm6CLGk+c0Asan1yXgE7K1Uv2PzMg0kO0Zi2H
8U1fsE4TovrpTAuegWuXiRHctcYnRbXUdSaoXjvPS8ud6oNOSoq4coK9LJd7D0rzvRRV/5Rg73IH
XexFtSpfB+aFIR6IeKj4qk8doIefBog/V9XqgONfgqz5S81XXQgYV1u+61crGyka6X77bbD/1sbe
epu0eMHlQ3ahhE/B3W7CbKh9/SX3JmuL/Giy7X35zWlK7Yx7VHHwymxC/6avkJxI+o2xGI9iZKeg
WQvZsq7R3wdD3Bu+DJ4FKvfoeS/fFw1ztAbMK39kXHZwF4fjNLUJVK0Cw5epO5NDQOt6So96Ebv3
sROlWC27Oqrqg3dtAuulbGBf+R0hRsCbCIw2P7Wo1e+CEYzw2MhD7drtnVbco1Ms13ArGJA5NXhH
o3s08nSfWVV2TGsnPdRlDv8unsNqXkQIzMy96RE+d5auTeciEVQkfeO19qbuO6JsPF8qW79ik+kA
qonZB/lVfLC9xth1U24/ZHLZVLMZP6kDtCj9tABy4OL/6QNpme2aymmAYP6nbwzwkky0PDrh3Zh8
nBu3FimGPH9U03SgbHdUtx8+T9JrbeTZg0/450kZcOuNYXjpQfXN6AzcRUlwGWwwGqHVzvWZkihy
16pdrsgL1VYHV8PyJZ7x2UNDIg8/jib2EGcD0tc50wZD36m2OdjVWb2CZMLUZR1v1Vmq9/epejWF
kaT+o1YitUjFaYSa5HpQfZ/Nz77/mpeqtUwNf7z8HP+8BD9W7/eC9/FSygEpCiN08Es6T233+yBi
RHez9ZB6TpKHqq2GVad69dn3OZCJBrry5/B/X+Lz7N8zUTg81FYzbRCkDsfY8W8agkHPIh9O8ML+
Bj64POgDitD2EJvbFpDPfjBk9LzkEt9jsjg/HftnFU+AHkaMpXiKQ2mNe/tYBW11hIJj34ZR4n8j
uuzvwj+mlpH+rOU0wG6P5LPWVe2hNHL7ZGm5CSQbdQ4foO/3dPa2i45hghOInnRNg/0MajAXTDTz
F/TETw56su9JPoi9Hzeg/kZMEziBenGcxi9Gzy+zb9O/OuqAL+Ygd54tLcqdefeeLdlu6m3tZWyX
+ig0J+wmb7y4KC9fkN3E4tvembKbT0FerCVXMh4kKout5TbB0TGLk1hS69THULvAkNWXyrXeVtCD
erCna97RJxDcRi+snvNBuh1aCZoh3tOGgh1f6FMqqmOC1sCVtCmyx3aOBvsyH4oKu1lfLttZ69pd
LdfCeNVBZwZcdrDiWKcABmKa+yY7zRoUXA8gPDQmP8f9MH3SGqM/2jM7nCgl0Q8G2/0Lec1junqN
JlMy3vUZUEzWlY3UMAEwZu/nEqc3O9Bsagjpxh6zlxyK2ndCrF0a+21IWjq/llU8XvHCpCS3+oaW
vnaJRF+8Im1QHguUOw6LRwg/AGQLGurqvuh/VGASwslvhpulUeDL53TapxHuzCAOrtkY1HfQMIqt
jAp7g0Zxc0HeOX/T5x1PQWOzSG4YlCKCrZMA6a/N8tDWU3HJfYrZXl0+ECtivtbF+aY1LXtrUEp6
GAw72E6oDgVutR1b1zr0wg6urqm/gfuDddYholIjT3xKKZdtktj823On7IykADIC9rPPYwyrjuI8
pOCptUpfMXVxdSoty0f9R9SkmCr96GrybI+1sWndKgxE3m0Ds6i3JSJpV88V+dllQ5diTat1dRjo
LrixyY++9jUyP50MvOf0JNhXIgxAnr8J2Jw4knSvAPqJyfhhTucXq6+L5+LkjOI2dC6WehBZURMF
n5OQd9q7WcNWftH8XSPZhc3mA5Zk2jmyWqo7cgLaV8nvUkKXToOU9Kfe3PXpdDPdFO7ETUMHP5zl
LHjcZ/2dqW/iKD1FP/sUY94W/6CzOtRBk29nDDPm0k9D6LDdua5QdaxlAGG/yI6OZu8bOzfdnZvV
/aYa3HedCZ6J+PeYPLMT6nDsnsqzOpiBqD5eqaZWueU5WA+qiTN0ymP8z+z/Gs7J0FHzH0OLmPLc
rM4ghHZz8dFui/KvxPnLqx3ug8Tb4EhhnkuZm+fFThxCdPa3efKCmlcUAlj+hn485o48RQAFYxoW
zFOwbNRLUM8vrplU+6Sa4LWlrnX2ZnvcIg80gX87RZkIwjIZyJCMSP6nUjsIhxJ7GPhcoWyqTZr2
rPoNGOLaR3oOzd3ZgygbIAS34RkP0IjHu5VSpp7kzR117m891M05OzWNWxibKZevnvQwMVjfgR/s
3ECvTnP3UlfFdA7icTpr6wEH8rxOUFoph+IcrQe11qhX8F6TQz+TwgzdWDO244jegZ6O/ZkkELYP
66vBGX5UTfkFzV03rPWMb6Bel1iycs5hZkXAKqLhNh+j/SKyK2KF2rlZ7V7UIRIQCbXcJu2foefR
zidH8MHU/8+w61cHNO8Or5LiPM5LcWYD1Gv5cG7Nwj7ZDgAP15DEaB7VvMHqi52t9/AfERI6l4H8
ZpWtsyv0dKaYgYPpPq2L19gImjO/0mu5frH2pF3cFOuefj5kXuAd1AdL0CLYFJUE/4H/6lnU3XJ2
OjjipM9RC/CrM/mK+sxe3j94qWBDUujnbHWOkE3Vf3xNvy/E16Re5UU9fLzKUHg7dRZxXwRxDzi+
KTdx6YMh1Ztl37rOzSolKhlxgGymlrRndfD1uj33WQJHqUnBVkLSCKuyDOOua89SRN/Qd781NXjA
Kq67Dfo/W1BoF7/pQz3yL4YznWMhn9IaFJoFDuQ0xM25LkjLG57z3rhadJ9Ow7Lp0uJWpnJCx9j4
C51I5A3b8SIp16L/GCOE4xY+bA/kpFwgCZnePdVZG29dlx0RVtrtXiAkt4kzj8prbUOfBzcJePF1
NiO5h9SZbo3Aa3axgwqtJsaYyM/exlrFD87O90Xkf880EuCO2z3PZTVtpyr2OSWINo1pJiEW0fk+
IbJ3F3t8Tjyqq9M8gEJfE2BrcTVzXCwSPejk4OpwPvI6XDxSL5xXRljnmDsDsdQ9BFnQVoRVW35U
6Ej7jXMEi6zv26Bjc+Dg9pwECYuEvAH6xBVHHwcY05NzhID0EMRbrINj2C38JoyomA4wjC3+9GSi
E8HnSZOFfOdkhDFPfKzCTD5lz16GLJOMHvMsRpApD7RDLPLHKXW6o+92d26Ed2iWVKeUNessInHo
ZdrxVQ7exo0wTcoxDwgR4Je7Zinx6jY13A20+JoJiUt80+g7nq3uDiM6YF5e/ooTjL5zU8hFqVaj
Yz7F7k1guTwGJhaViKzsMj9+lXbfYtjchLHXTVcWuwd+Q82lSDCb84a7dVkNvT5419G+2ApKOpvC
xxq1Yde99XWPaqVhfBt8CWG0a5IzwO2N07gzRmgtrNRBZDuv7/ptENfXJhGnIrFACAT2A5ZQkIXK
wIZlk5sbvwVK3uftgd8nimRteTPLCoZC0+74Zy1H15fOIXeH3TSaLSwYuwkpInFTSwxXE8H/VUsx
Wbe45UzrtJA83BNMXNfd/10rUEvI56k8GdZAaDDo1CrZjWfLDHS/Z6GnsrEZK8RMHPjxl1wXv9K5
l2D1V670gCYdeVlsRGy8FHQIw0B1cTnKWPyC8SHOZi90tAV+K+j3u7x/bBfE/PWKz9/N2d9OVRc7
w9ese83B54sMzK/ATmHL580LwdRlaU3U+pw22o2+/pCmAt29YDmYWnBv50m5yYwuODsGkPfKgDma
pf4+Q8fw2gX3U2zEKMcl4tkrpojwJ3eOvjZ4W3JIDpSf7jG1fVQ8iM9MF3tbQ6BvmKyJ7CCK7nPX
QHqXFNm1rhvtYXFQyAfaa5b1fNbyfjnYWvWtLLELxnG5eRzHlzLPUW8d8Zdjw2fs2EeNm6Zx7tw8
cY5IWKLrZDQ/ppntiiA1cmE1uqa5Ux/n6QGhDCd0urE+NI6XXtxcpzye3HvB0FISzO6aofIfkgmd
Wavp0kM3gkiyyMGHaZR59/Wi89RfeneL8ISBsD87qnGQ/jYOpLnpeqsKDQBw+6kKQlQRvCcYRwYo
+XI7BNJbF25n02eYYNcDiutxjXUNqS1ErcDsQbxCYKh31jeVXpOheKTggrJIHLU7w0TjKQu4T6RL
aVLLREypz3PReDmjjsDHRzt4qf1koy02tf2E4rLpk5Yz7GG7VMHrnJks0Ug+HOKl2mOI882E7rWN
8HJm/QAVWlYifygnsIbgoTexPnX8vQKYf+FUuG0DR0DsJ9uMpG428+hN51Eaj2bcN3vJ8vwggwJW
hQNjiEUgeYzj8gUbmzsELq496eUrWlEzdgIU+qpxH/lDcLOd4ZDPrD+1rK2dq2OY2tRCPszabIXB
1K+fh61oUbvzvtHLZ4D/7c636n5bav33rJDd3vUxPhUSxIUV4+aRJYhCWDYOvpLIiX8EwX606CNY
pRKViwp/6XaEa5j5L0tpa1+CVHsEJ30x0ZG8J/Ux7E09JQBy2/FqJN3ezyrjkqytvhPj1ZXWeNW1
2Dm76C6PWcEMkYB25gmxyWF8LlKDoBSYV5Es5lXCXtu2EIw3qslD+zzNaYvMMO7UxrLUb7ENvrqr
6vatqsYx7K2+f5ta3mXgWsMbOd0B4GQ8vcWs2SE8RtiQRCSh8Hv9zSjmHrgDxc1gyXoArYP11vZu
F6439JuNDQWGI433BlyqDZEM8d/YfhD9VJGznToDyUOb3EwF2v+NeIc7qumMr2m7AHq17OTrKhwa
WpEcXqskQeUzG/2XRmgAO7E7avr6xS3EtOn0zvmS9IW1caa4+iIkT+XZpW7mBVFxnNoWzu/oOk9Q
4IgAbTsGgXFvpkCDjQaEtmMAK1saz3wI3LHexyZsUNiISHCLZr4PUmEf0ryb70qvGY82hnAXsuz1
qfNa49wDy0fLBzMxH/AA/Co/OmpzjiOGm+bHeaytcweYcieli7e9453gEXpblFV5SzqPxbFo8VcV
OmGs6G/5rB/KuJWPILSbY4cIxMr/cGBbF1+aDBuXdKm+lrFotoCE9E2JIWde2BdX2Hd4CRhEQcaP
obVeQe3+KlzMd9EaZhNcnzL2D4CA5XaqYVNMBOJ9wg98ScbfhyHTzgXvBQNwP9hSOb1zgmQ6NN78
ikbJuHUid33uTfZejN2wq3JZX4hOsIuGXmF4xnQskBTYTCh/hL6Fm/yM0dfGW0OJ1LHGkz3KJzt4
9z3dfCm0+WcyEJnb3K+Jduy1OH1o8oJgIvDeIuiJYeU4/Ysfw/yKgA4chqbepzEpXa0xgZ1rFsF4
210HMfr7OCjM0HNnjJLI3w7mnTSphqD9rbOPyd4M8OPbOpAnJyC3bg08UIVMkr1ELAgRHvE0U24P
jTx5rbwW4kFojQt4m/5cCc04Jpq4sXBtRzudNsbcIS+rN78QWzPcpgQb0v0iITuymneg3HQhQoxX
nbNcjGG3FH2B62JzSUwvO5SR8Ubv45ShvIFl0bOjaXe5hyVzBX5SYxP4UbUZ16gxL19IABBSIgJD
QtAnBVrsmyEXB9N+N0tp7Xk+fqkHPD9NmY73PTc8ZUdshJEmPHh9k12kBVB1rHBbTd3xZcpr9xBH
UYdY9fBNb0tSCnjRLm7Cs2+KhntBasCNWjQ2YL3uqNK/S6eDD2T1L3E0CxAeYb7A8+ubiPyIYGXS
qmpXdgaupx4Lf93/zKiY78CgUu0o3eRL6+/rHLuYUh8CBK0LQjX7ulTYitquOKdJsDyW7KTddPih
mYgOGH6GFk3Uh4brPUvzr8kjaUYtnB3n1L/fvCT3/w7gpKXIloJkhThRxOeoNTKIThMufuMS3FBx
cc+dOf9s5sI6ZOP6hQi/eZg99D02rSDpiZLXQxwIcz8WS3tucScBNIfA1bjmCmTdjqSKSFFIXNYz
d2oedFPnBhcBcUc1E3IUFT6AAKr7Exvh4TCrYTXSQHrCqalNma86Pi7wjzF1FVPqZ1vI+eB6v7I6
ak5Dr1E3afyNDg3lbOFliR431DSj0t0jktibCnb6pkLMyUhS92DNu4wi1lMSudcc1aCN6HpgXAVq
VBPlxxeoq6hiD3CW8NceO6jhWlbwsAQtRP7moBWu9yNOqf1jSsRCUC5bdynJ4Udo6wqE3XSSUGHW
WsT51Xipkm7bD/0j5bUKG/kODqoBwNS1+lu/SAt4SGVDJOt2SXxK4qwhzMUnas7sOtShmu5smWF5
DCYI4YTkqcxZr/LqquEGNgdud6xsx0KBo4m2UZR8waY12JjeuRsG46XPv+igcrZZGjfXvhx/2tR8
MYSt02OtJ5TPDNa3BWgTjgY7qJrWppyAOWjafI0CVEerpn0RUUNlLvoVjUXxRY+G78R3PZKD7X6O
o1XDjt9iVWVXF/HmE7ZY8SZw3d0Q6e/E4ajdyX7Z9V5EsNv63/AHyo+Lhpq1lQ6UjqxoCWXtxSFi
29xXzWtmuzHxU/uzGRGc99Lli1Nl+6x4q8vE/h7V3b3b1AjYonQl56+xlGWIyiBmNnP5hEZ+v/eE
92RN+deywPdRtO/ZZLxEffezyNmn9vF3Xcy/fNEU7CiCnspBHFOXE/oFr6CHwBGntu4Putsv3xHO
RZgRSy8zH/A8qsOyI5WiFUa9N2qr26VOAQ9f/N3hq0DhquzuxwE9GqnnKWDBGvWeYNwZom23mnmm
jiAzvNmkE/1qV2yW40EkQOhNfxx6Mm/cucLD/iwHg4rOFxxkdh8DkI1g8Txi6+ib3o0YDjuzH/Zy
+ZbzxWAwSTzSP5a1FewnWSWP0WQ7IOauZeBuBYHzm9dOJ8cdo9CGOHdA8exF86V4WGmkhzTSWKK6
4Eg6OsC/Nf6uefK91K34VERR+RQ32Q8UXqbQN3C3NC3t8pfHA4Ltg1eeY0p9IWKcGKgFQ77xJx7w
R3bd2SnL7Ovos/MqSaltSkxqSCkUgGN1i58EsrC1VRVboY2Sxz8BlQB/s19IuWx10/4fzs5ry20d
W9dPxDGYw62ySrGCK/iGw/aymXPm058PULXltbr3Pn3ODU1MACxJlkhgzj+g/V2Y41meGS3pVgdG
mjoU8Er8uofCU0ePOBbug6Z0drZtK8siLpWzUfBWHRSmLYSo+QqnxrmKJutEWSpfsEBSXr0JwJyV
JrNYLymvxqxCVw/sdKdbTXhV4iKGaBraCJN5qXYBFt2QV/FIawfxXK/tqeUvYU7YPoMkQL0v7Y5t
4FPjSeYWaYsCJNKn8D0G9EXShye15y5szml6dGMbCg9U1mXhzP4Jzv6qtUNUrqoh/qlCFGO1HpL7
0xAbwtsgMiEUCmvlcKIgRf5CQWU2thYSrFMHWX2YEthMktFceG516NCyX0hkjxqTqL4Plr2yyYJy
acUYPqQkckVhuEdsPKizVaSGwyYbfe9ia8XnYfDROwC1cg/rhobNywxyDGtq6eH4ObRWsLqMJ2gr
aCSixNfplArJFHKDhI8O32F6bxDgpLTmXqYaXmI9IQshwnKU7bKEwBHhNsplm3WZG8t90q3+JMM2
a0jHo/KXwJHD/KV+ZLUHImpA0SlNkgOrT/adTq2ing9KVnYCRm8eZUiMIF2EZrhsimsYib6Hsh/y
qLacqzzo2c8KG4ILGoM8Q1T+T0AMRA/3AZljxKuZbdeaJRcgFTN1x204agFCDmIKhVWcBRCZkFPy
ci5XdpxQSLLjd1ZV03PZTvWDStrlJuak+acaHcOvTjg1mwplsb1mBROuUP2J7978LZzUgbSQap5y
rWkv2Kk7C9kBieTdLZtTNwLomDx0ZNMmoT4JwHmrePFb33vhdo5VikQjiEk/D/NXI6rfpd1HHIHi
m83+o8DreAWDuDum/hs3Pvg4qAosbbuDkRnjYU05oN2kqemcZW+Ah+jJSptTovsd/qcQ+Leap6Jl
L/QZTEQ+z6B4XnrVXinAM58qgZwqEK2TLckrEK2pTvQnyUD4PfITY2WvTFw+V3FrXNCT00hdhPrh
Jlw7Wy1+EJmhHSZdy3efQdH/D7HbeLSjvXAQkZ6DoHXtw82TEAeDZksK/Vl2wD8syDHCljrcLAqL
OYIOfrPkqwbXOd6U8TQnX4ZNbRw+hcL+1UShDlVt29k09c5xXO/qo0m6MfRZW3qiKQ/Q1JKHqch+
3kNBhDAXJPElShymglILY/HyWjt1mQHW/NfMsVHDhZt31p5Kun9VyfxfZ5dMHY5yJQLBjJMdyTS4
7IVJw3yLDUggZZiNj0kW6adh7ttVRgZ1pYd1fNGERbw8GyMD8Ut3qhb/6JjsOT8mVrqR8eFmFS/m
NuzBqxw4kbwIum14z/vCJD5Xg4j0GkPuB8VW21UJf2TRdeNPqTmZj7O1Lt2+2Upw7zjp46KCgXOS
vVXoL21H6V+KuVEf3S4+Y0JdvCXk+x+CvgYYA2KXXZw3rQv4+ZtqQNBS2hm0OanTyFJY8wl3A6Rh
8ag0regkm3w+R71Tu0fZmng82sOrlvbaYwVsRAabti5OcYOWgHRUYEM07I0mDFbdGKuv4ZT3JPmo
sJmu/UP3ECTOmr7iPxT8CkJT2UsSThn4GfT/9BJ5/CE03osCvK4cq7oz2aQucjdyrGVkn1N7IYMs
p7K1/Jza99ZtajwW2YvTWjYlZMfZ3MaSNYEIX1OEFEXjyukwrPWD5OK546UQLa+MtJc5W6MxGd0a
Wa5+4RaVnmUXh2ZZQAzZy8l6B6RqGlp1LXujPEwe4DQqi7CDiReQIrw4RnMeqiF9zzItBP7buvwg
gvYInLFeT/PYv5V801wkPf76+1Db1T+H9qpb/WPoMHVnrTxXyS4KS+BzXVBdwdHZwIWKv1Sh0mzN
U4BRfTrthw4iWPcrw2fko+yRv8pZ06zkIDnZxzbuCsfVvmK++sdkeKbTXg6r2YdaqCPfZ8tr6jDA
F3K2VZOx66tEWfojILVGQRBEi3zv6oZKtxx86svVrG9t4Xk+6sbZm4voo0bdQXBrmouKvcYCt0jq
KEKnWO0HkiPzoC9lc8qU6MnC+Ee2uI9Yz30yjEjez/C4A4USbuyk82uSXqCcNRfbM6qdGagprFUd
TTcZhGYCqwuR3IWBPu5t4FSbmDUMLc9wSI6LoMujYz142YsypOq6jVtlLZt5o8FXDkDB6PGYvSBG
4z670B9EQw4wS7J01PuOU940D5aK9jasm/m9DVh4N7WpP8gHtA3FuWnbN54kFUC8Vr+q7O5zbVbO
APaNL3Efv/K0UmDu0hJ92FQp5wgnm32FReAqSCy8ry3/ZzXPH/qo+SztDZ/sfm/yBEvVh6mZwy1u
FOaTNSHPmypd88PgJqPlzbVspElTPF5NZxVw100Wub4KB0qTFJpJ12a3E6UXkZJSyL+NUTEr2JSt
h4a7M6i7viH13giWG3Yw6k6tymw1eXl5uP0p07Z7bii/aoMkkVQln83gO6y54CRDuUtRiHQJGD/x
Q9ZtVXsYU3uGhc0EQWB6Qq0H+6FQyAS2XyNN0OKzJj96SRtcmyxFK70Im+9j5yKkEqavhdW5Wwrs
1tZuvfI1z/ITOc3me+MAA8hNxb00aV0dWzbIq8r0ukPeQwWQRBlE8/tdo6VPfZeRIXfKX4OV7wq9
rn6p5Mv+fiLGyMjIyeBAF1cwqbk6eFKtMiQD94VYgFH6W1UlEnitSk0hASK2kF+DqY/tVTyE3V42
/z4M+tnnsLF51yPvbWitIVyrOG+T5p9RBRsHciUKO2ChmiBR/PLMaQNnZWoqkjNIOqyoHtR7pCI9
7Ixy/fEfZ7y8z5iRD+XBxVD4GijBZmbf9dQIx0jRajCLfYJaokMv13FTwo0VozyMPbFnM50XFj0W
goQgbArBvgjr6ZiF4G4M4bzUur6yk/LZmo6zXaQkZLX7GYxKB9n2REpoI2W2IxXl/0RRjeSUqyHi
2NJptYVftm0m7jsoP8B8yss2AmQBpg+4RqvulGFkqxO6lNhH8OZHhKPiBWVpu5ymcwvNB/gbZ/LA
vmbc2CVqI+bv2L13bOA0qmzJtjJW4oN2u4Ax9vbJiI6Y1ukokwyoQkRB9JTN5XRocbKuWrLF9UCx
Grxzv5AOnqXw92yD3HoAXgPLo/HP8nBz9lTK+Fyb8/RwHyvP1HkeV5N42ssmUCZv1zkF4qKF6z/m
RrPRBjaAnWhFVLzPmKxQCKQlDxBWyr1hkwi7x8BW5cgacpCzZIdLymah5lmFJglzkX5IL06fr92h
IMfVGxdervo0I7O1b8ueAmZYqNmy6Tr2XPWg7Pui0p5SE5kfBHl2rewNYYivM13BwYRtbLYU10v0
sL8kwLdTBafZvnOOYGovyjg78BZyDGw1BV5wEgFCEE3ZMWJKxUQ/Xltph1+tEvoePh2w7QOMASli
mj5yJeZ4lKM9cS37MWWDe7tklEfGEtZEsoEiqhStcx7Mnl+NlfzPLdY+gBfIpchnR6RM0bEo8OvY
JooTrpoC0YyGNeHKGVFqWDmI1FBXxEwg0/3qdhhxsuYp2x/u8YEKQL8qS2FE4xkFHw2D22KioHGf
55u1sy0z/es9JM9ul4nXtrkJ6zq4tvrP+/5MRrAvvG3PuiYIrln2K82ROF3OOQK2lh1g6wZ6Q2nX
uobWjxUOykpq4aKeuCfn6O+w8ZjJ2+t4GiVttWnMCYNS0UwiH9HtSKvOpaYHb5O7QfzWeDNgzRyt
0am3U4uoh5Tu4oH9crsR3IzkAmtsz1nqfsGT28Yy0w6fLcua9n06GotKmBuCOOC3T7ZqpZlB9DyT
ul7FwZBtI8HtjWozuqLdu44kmdcWWi2wkj57jSqOrz7fUDk2TVG96T2j+4PhCNyq32gBJA3JcGwE
zVGeyYO8t9fZR4b1+Foh1/0waoZ+alNXgWeFkGaWhV8lb6kFq8M6rf+RDD2Zgci3n2LyZlsk4g5t
E/urgLv7s4lQ5H4MgKolggI9CqZbayxzYILPMkIeP1/a7H732YzyRxEYryT0cOkev8fGiDgq7+/U
5Ij51BTrKctN2Y+UdaETTH8M6NtZOZkB1SK1ntqnBt0JXLlM8qZB0Cf77NxBR77MrsnmERTCj4SE
MtyP8CuqiuWanFN/gEwRrpQRay4fsSBWJ1r9HLKo33mzTWl30uwvU2c9lfOYHN2WPbj04NWdrhfK
YupWuvTKw3/qkLHMQmWRCrm9cXMPfU1DbRehOoltMk0Zk2fyoAgH+DQwVYDmOXd7ilmvscCjO/a/
DKkSVVsqZRRdpYvV2HftQ+SA5pIjZMyp0KuxBKxccfyPwDSmr36fnusmHF6UIIsOsNbGFYTD+WtY
5be4KwAiSaN8xl3Gt2K8LeKZiMeop+4zp0XKwgviBSAw51wmSv1qpm+QZoy3cIgsFAIQZHVSBX6o
3uMuhzrf1hJNdfQe1TLI51dyHvYKQz7oaNLuBSHhZ8xRvBTtoJrMedvBUNyDpvEAxihjG1DVde0j
pLiZrF6JYK2lfytwDXyqm8z5I95m6i0eqcwfenDpdm4jYex5S9Tg1Q9XwaxRrK71oQXrGAxfM6NC
HEYvhqvZqf1usmtlh4UlNgOOxV83UIlJ7Li5gPCyHzLXOiO1PeCJMSJbaiB8IGMU3lhAG02J0oWa
RPDUSuUvg29W++IYrfWkDyzSuq69sUsBZqiHSVXipdyepplfb+q5M/ms2IdS+kN5Lk+zo2w6mbvR
rNo7YQ75rPFbPDalF6+kEyGSDqycKMnmCSUlBBQpNBVD8EUtnEc3qaLvqj7aC9UZrYuWFtEnUywM
82kX6K2xZhOEDLeDa8BSTc1ygSaMstdUN36Sh9o7WqoBfKoukqfO88uDrfXfZZcMWU4rSh1QTqRZ
XqgjnIO3UcgdZsyuMib99yDVfNe0yoV7guSKlyDEG40T2QxUVoaTSymiVPGyusXmAq5AGEUPhQrv
OUg06/F+NmeluwrH0noMWMKuZvSUH+IpO0ealSGa4o3rUnfiFeTs/BrryefBgxJQKoF9lnEhSbvU
vdpHsIsVaRQn2uPUI1oQpka18U3PePMEMF7cce4j0mD8HGEUtfmWFMVthE6RZVE06qHPctDWkjFu
/3FkJz1sNC9LgDJ36hGZ78ZRyVr5eDXOxhTsg67/qGfLOKOsaZ7jvKQDb7efSMd0uypqjR2JjJ/o
w/SnBkOW1jaUYp0qSr902UWhVoDVSiZsWVot1hZahvZhXMMYcwzjiiOfedXFYfKxS4lLHstthPY1
ekUAZzq9hpHBOHmI2srf5K6JGIyYIWO+Mpow1/OH1PSBQSJHwfbSJ9W7dYX2INknXi0GoYtsUv2j
jEk9QilbWDZjuyY1PS1lTEcX38xss/qe9O03N8JHQ4n4PNJheg/QDkPgK/NXsqlQsSYZZXJvt0IE
ameleGh07A1rhOGWEBzwrmkaXKIjHwdEaelDwYKiQNW7u1t3PU6LCCm+DH42XGrdW8s1ghL3zeM9
ds/aFmJc0wtYqUzbzqNQsBDt+9pCzuvL2l21quZe5b1L85SzNc3OyRR3ssIbTLiUJb8neTebrPAi
e+XYMCzNXeu36M4CUwCfQgG29OpjaMIFlodMNBMQeEuEMIfVvWO0s+Y2ROvHed13qAMM+tAhjTWt
O9+rH8NEoYRwu2WGVUTtuLEMoNABJU+vzF/mwrA3cCidlSH245QVqtNUNx+d2Mg34pBV88JqmhIF
P8aHmmZAB7S3sd4psHfA/YcIE1znOf08k7FYxEYRiwer2IxAEH9UDZjgxhvDB0s4DGMcVB0BoH9k
eBo/O1Z7HiwVT7th4J6JB9l0Uik09IMS8FXzQYDCKt5UYmuv4byK1Eo4bqQo7L0pRWGh+DvraaSu
6bXwLXrMSqlO9I+dUBpmN4XYEiI7K9mM4Yo/IxlApSNFYE1Q5T+9FE1QF16bzh0eXvyoLDBvKwpV
2lE+iOUj2TZMuqn7/2Tp6SzIs32LtNm9VEqYfAHgdBNHsOwSW5EJQwRPOOp1FP7WlqJR7RRaCRgv
3ya1Wvf/NGkKcu3Q1+INVgi+yLVlAJRoL5tS+FUZk8+m7A2nvzWTyiW9IOYmugIyKohfs9qsVqWL
ZmImONp2gW93VM+vqmI58JPAnShjlG1MbQ72mcLu0iuN+qkYSdBoHsqrJh5o3wu2mDxicNwp4YQq
JrJ5VvHkTawMPNHhQV5VagVUBUn5Gb3nsxpq7/IVFv2snp0ZEjkUhS/ogf+zD6fG97AecUCJHIqZ
VkP1pYSUaJY5VH25mB/CAJD73Kt7qcElx/R47P3HmCsKOXJI2Nvtth/AOWJlH2moMWfVhRyHe5EG
9vIsiUhi5zHYvH904Kl46hAnOdzjBUizgznFuwzNDJlLlRlUy2geUNylrCDStnECsgyV72EnE7Wx
7nY7cDzGUk6YlE67ZJPxMOdJ+YCi97DU0gR5dDsI95bSWs+5r2t79i3oy1Fwfi4K23pG6bRUswpp
ICI8t7/HAPcCdAm+R/YSVGL2IxwQCFWj3DtR4E5PaTxUKyenjtLK73+r8xnrA3nAsopOVDaR7aIl
l7Iy3ibqLS5Do/y5/j0mh8lZv68hxw4gq24XQkZnDQ7nCroW5G6U/xjYhi9Gq60pfA7Bge/mvM5M
pfoQI3rXuNxyYrXWrmGljSd5iIp6PAXiIJvkvrexBfx8BAO6MAGRI4L4UDYZiBShrNeL+6EPSi4c
pqvZlM3N+5aImznTtRXdciARo3K3iDOQJobmxAqpA/l3y7+oZWnsHGiZC5mekVkYeRgtH6pO3D34
k/emDVN4KE0Sennkne/PE91JVz7F8bN8fMhDBE0qtZrPkBz6e+Jtuyqajd48tHoNMC1TxutYV9NV
bwrogWAqNjJmD9p0hXYA/SZp2c6JcbeyrQOyBtNN9azX38cJ74goZMFeqdoXKjTFA/uqaC1zUCKu
dflnPHHSaA3Dev769/EynrHKv4KRixdJqB7bNDSfx6DXTsoEbl5mvW3FRKHPc9IjAnD6F5WF5S1p
XlPDRuxm3Mgs+FyR91JSFbFh4JRtheLZqm8eAGuF51vLakVe0EZTXBFrIUzan2636kZtv6B6rD4i
mYmz0v2MTDjC5tV6xIeGjOQ0LOdRU9+jNP/QYj3+ZfcfapcKiAcwuTyNjW+DDoIjHS37pekKZVX0
nn9WFLB64+zFAmlgUE8NKrDpPUASF6brL95Mwn6tsJNTM89A1XrNeg292N9gYwEpXjbVJFl5ndvs
Za85OGgtZ65+qsrCehXY9zKrvafeDfWXHqsUOQmkanbJAuurnAP/aX5Qy75bWvA2zl6IVqOT+We2
stWqH/DHanQfwLwMqi0K7nFSX2RLHtDyI40mZrjGeKjiXnm4x038iClIg5OowcpbwMY3mKV6lyrC
TVKeBaGxiCY2ffe41RrODjegeCFjwEO9iyYO8iKVW1PLCKIr6empYhkosCdKmu7uUsOZekgmVz2M
rlZt0fN/r2sXoa5pMOtjrKRQKnqlq49d4N26k4Gi5ErGzBjC7iYAzbGapr5EPmQ16Kr50Ck+ici4
V5PD7TQVp0PvJQd5Jg/WAKR5eWsH48wvWAy6RXEnwFXafPBnm5c7e4dK1PblMwQYXNw40eO/R26P
nPJXH03x4819ncGyJZ8q/5fpCsX6XZS0GDQ0dXjxUgRp45nKrWzWihaSVKQDEk35EJvgcszZCnaU
RRaYR5enfB7w/LrNLZIG0JA+b+/TZEeqoktph9kSA6URILo6XuXBCMk+DyhEteI+cY9bXbCn+OEc
A0UgPoIAhcj7VDlYTnXi5FXOmsStSJ79nupQwUFCLUEnUk51W23aF/ziWNZ5BilxxaFqEMf7W1PR
iotfRNTE6bRazXzilSMo5akBRdbSfCrEAdeErmSVLke5QOdwQAj1peyTo0DwPUMRcI+ypaJBf1D1
DgijmC1nJdb0K4MhSerB3A9SZq924Oa1yBhJ+SRSkukz+lGyT0Ywq4AG9P8zPu0HH4ZtNO4cADtr
exisjS7EbmzfnSC1lH82771ysOxVxWBXDL733udqdc4SydXBI1WGtbHmVv/yj7n35v3vhgFI6Up3
trHIVlepyh6wxf5apqOdyck3bQvVshjMKQOa7x8br3FPrpBTMGPLekgQ3F4YMlldelW8RH5n2g2o
7z6aznfDyPOd5lKRkoqR2vQVjSPlvUuCP8NR+K3LcuX9PlqqUQbht3+MluGx/wbzwr+NNkPXWKNh
yDda6DzHbvEGR+epKj2hThRVXwL4ATJsd4l+Qva1WrRdWb6BDXe2k+81WA91xZuShfbydo3sq1Pj
6WYiahUjpcG3vTVhWlitGZ+x68AxYtCsL+bMqhWx++KnlT5Llc9c07/0QVi/V1FCvrsckqtCBnZX
kxDeO79na79n2+WY/3TH5zwtzF9idowY2XsckGacSye5ZtDWdkOP/6+cHWjQHP22fNasAb8cPwTD
6Pjjh6NhwmTq6s8G1h63WvTyR0yjZq32/uJO9lVBN/S9HTE6GlSAPoNFEaMh0XXWzFzZooLuPbQm
mCwnNuYtdp7tRWWbtWraJH1JpjcPmNki1tr4L1QEFoBelW9OpAQrkfU8571uHlTX7NZJGRbvptse
3MYHbohZFRpV4wuSNuW2wv0O9jJ2IjFoAqCQSby3gVlTsyvDQ5xgRyKQTqkWOVcwwfp1fIi8FNTS
5LWE9fIldObicIshy9sv54Yfi+y9zTTRNSkGxEMSOa8aYRfZAXqWWNQqkfk18LRf8iQ1zNsJmJRf
mqoaX8XJfz1GTJ/FrL9d59+n/x6jTtm6N8LgyfKdHnW18F2LB/bMaFS+NOyykPCOn2TLTmAJxY6d
P5h6nL+QQWbZAF1s5fpjfwJwnqyMBIsmYRJSuH337DuQNMUdIaZs9/y7j2LzrU9i8WSfxjzZ+j0P
+Q3wKWNUHKyswgzVJ4UEmsL8Ys/NWW7K5tIPlyXOEpeE8sqpQKZsGaBF+F1FfYTcTPOKZNliFuzD
tBjBWxQkX2NxBnr280zGZK8ch+zB/9J7vwpJHchL4dTuJ0jjaHJoH73nkDDVo3pnRoP20RiPVay2
72GomHt/4i/LUdXUveHOGJGX0PtzkEJDlHEKNw0qlrV+1PHIe8Gt+TB4eImnaa09eQM2e3bRNVdL
rxVkB3MVawO1/AhKDVUQ/J2aolfWyPTOa68r652sMVPv2A81idYeV4FL1VfZrRQdAq27DZMVazGM
ZbbxPNvY59QIntyGzR7i0ImbLVUlNAQMs9gWaD3/z2f/+zg31dQD7qZLpzGKLbmM//5KjYphY4hI
EbKBzaXBV2TZoLa2KdoGa60UhuKimfCzkBCLIMz6rXz/ethelV6pnjCh7q6IK353Nbc9GhV1TkNt
tCNc3e+ywCOLOAGGqqFmQBkUNZ9SMFsNECYbWe5BvLFbhICttlAVgGqaar6RZTaJVpVnoK+LMzQf
Gz+M7s9e6U8px2mNuZ561IWFlZanWWSNFSsZT7LtKOQAVHhim9QpSIjiX7VLTS84yUOBVfuJVMlS
DTwUaX7HBxLcO82oqWxEzXEWi9FKrkuLeNcrmn2QIXnQ2r5vMTtUg5VTtCPyPkBNMWmrn02Nz4w0
Bnp7lV5etS5soZfUzncF8kuv+PZf/fSs5/qT/FxhD5Mb8+Lp9jFHlnZhO9c9FT2QIsgCPyodG8zc
7gQNDLy0t7nX4JtYFz5E2i9ZeJdFexXWv77w1TpZVnYBZrb8VxH/PibnPplPhXeUpXqM/JqVryb2
1vL7L3rnGK9zXetrMI7OISi5FQ1RY1BY15V3YGiHPo+yb5qLdGgJcweZx2xpFVZzcYfImV7aF6vC
EB2IOgBX01aDbYPk6FJKBkrxQBlLq3xc9lO4gebfHdVpLqxT0leQSGV5B1UEKG/sCHbGnNUs6T3M
ssVh8OvuMps/shGO/i2OLuprro8uPPrCvI1SxarTKICU3WNNG7u7gmJ3Uf2SmneqPvB1NxIr3IVh
U8KkRCDPEAfZLTsiASdX4VgtS6Qyt9LXq+l0bacbwN8ngTSVsdLreTxGGmUaCVUFf3zN8KY+yiER
lm2XwUE6REzAUQjouQQSoU7XXm7b+2muJ0F+jOfXKtrXbeI1ODIn035u8jUuQz2SjTMblVY7ZpAi
jjXizMcphUuqdd4LjlnDFjbj2CxkTA6xJbwiq/1oN3bO8ySTNLri6A+uMSH7IZSsPSsxHix7uGBT
3VwqHSucWEuQiVmODvaq8pMQn5iP0OxNNFCG5Gcl4l6F+Ng99Hv8P+MR6EWbdPASTww+db9v5nPi
C6odL+J3S7yGcVTiBT5AA2pQQHG0q8zYxBH12TGkkGFTrP9XiypAs44KkZ1nyXKxbfQIlC7DF0o0
syxtDwBLDrd3rvoThIvQ30vNbszRrjfYQqb3J5mD6TQ4ASGpsF0us4ieb1IjaJ1+9wkYEP2tBsZJ
5mf4r0JKv69DYQ2EPFvYQrSUp2M8JyvX6EHyiR6n7IuTPLsfZAzgseqRRhODVDjPm88feRN6HzJ4
uyaKKqhbu3gYyOA/LiebnvgTKibjIQlTTNr/9Venrqr3EfSHaKthoDvFmvow2Pqo74VBxTovdCrd
1xztK/Kxv/8deBCI9vT57+9+F/03xHF4PfqOVLV7Q6r3GSjJKMu91Q2ITlLA2fWB1pDlYI0nByK7
75281lzf4OyB6AiA4EyUPU54OLPy82ZTSClrGF+hrrvEBdNeAanRh2+2nn6NdGfYdHrbH9ox6Q+w
NSuMvqushB5U4hozzBo6uOgHy7P7QfEprNrOtLuH/tMwGQMA1IMLm+IbEkkiifTC59YOQHYpm/dD
nk8tz4ZofQ9J6BLKDf45bQqoMHWMFBT4pS4w7T2SFqAcfP4XYhPTerOCUGdPPl7Hekv9rvV+YW9N
niWc63DtZoq6yroRkyKk61RjtC+9mrZPs4Ejs5rPyUJ2ypiXmJBXXBcDeDGkmtR3PKxc6tOz1w03
jKoe+GvLh2ZjGWqO8xC6BTIN14WAyTJUwk+5gTNg4JbHcBgqEmMKGGUDNzs/mPyFZTvWVj6QAxSh
d9WcvN0f1Pfn8d877/FqqDc+ha+HHnLmjSFiINp20vHK+OSPkFI7yV5VbGlJc//Z24nmfa7sRcPo
eQ7K9puORQb0STjncvnF6pu0WTA9jQrilUEU/xVPGNXW/TAegpGtw7Ef4uRs4Sa4ZKW49wrsP9XG
h1gajR+dgN+6umPgewgBImj8dqfG7XzFfGsmfRqqX8Ukf+gPmkYGWuZXB9+ZT2OowDIWWZDfqdnQ
Tb+PPkpJMiQPQSyW0tmMqY1RDufEG1ZRib8qFcpPWspAWcWy8BuRa4NRVzCBaNzibDjNbZh8l8EQ
B0gFz/82TClH7VwJwKWPLqUzPspHTjxi8D1F/l+yJQ8JKdd1VwpFZGFWKWM1LqsLR9Wzh0/HS3Nd
mtjH+FDUb6lk+SbiMH/L4kx/CGV2KENgaT27JLDv7zOODOVYmKj+iY/ErCdv5SuOu5LPcBhwFyAS
mA/yk789sHMPepFL/nUjR8indmFG4Q4UjnF7zMvYoLEorBF4vK8I9NYt0UbUdKrPtZbM2x65kjP4
DOpZaQ+2JQaWlUy9t00r96d8MHT9tKspsx9k67YOaOPxj5hcBsD+rJeDyabisYZYCAFiYZi1i6fQ
YO8nmycaz9r+zS0adPABBPynEXjY9W8QV/4Y0TRCR9RqUeoSK5ooVtxjoal7I0pY0si3mc/xrknR
4L6/zTIDp+R1QDrvMbgx4dZyfOxgxNIn4Vm3n90Y3rDSfh+GvP6iT2TYYZpTDuma+kLtFowf1g9k
0aYF/Kzxr6lx+YbZLewmDFxJv7n2jo90fGz5D7sNEY6Zau79kJcedF0UHVy4CYYdLIokes90BB3x
smsfan6QD3YVNBsHB1Gk+bL+pQ/78ZDhybWo4rl/qdHefpoDLFCLyG+XftoeG62dLo2VeJDz1Wll
m3zbgthMH2s4bg+dBjglj9UKpmW7k3UiZOg/R7RiRPPfjUi6rELHoPvjGt5ctmsVp7glmItk62px
usxtOC6AZf36osQf3eTAiEsmaLF+GJu7W28Hm3plVskm0wvSeK1pvCkohS7jwI6OupeabybFp2wq
ui8T0PQL2bQfclQRlN7WMjom8RZ4a9MBh0SWdEWAj4A8tXuFrz02T3BchLcA2hmbPhLcdCE2rhaK
t+qCEuEX0bzjl6UKeapZHgJXibm8d9QdEGeLpNnKd7xs5Q0whDGx3zvW4AHoBkUC2TkPWDdihgNJ
WQiCYIaD5SKSg7n5xdC6fo9GBir3TlC+DTnIm2JKp12Yd+WbGoOL0yJDPcve0IK+OQ+v8BbdS2/a
750b4VOD+cFCrfAJtZXQ+2b5+oNpZXipZsPH5KXpr0ab3zGZs97nNupYeZrtU8gGZgOQNjy5uWbv
3VxVd1E/DFBIjHSlwjKI8bncSBctaZKlpzl3VRFD+4A1Yh40n+1B1PTkQBmzsZu4zZMx3x7Qk9D1
biOhEm0KJkVvLRbSjusf52j2j1OlByvotMoSoQi7Z7ebKUfZnemoiSM9upxU9ytKcM7lfqitOlnZ
AxYuMuZ27KzAL4RHjOG1w30cKubzIY9bxOaYn6Z2uCh8d270pR+jShKofXzq7HJdkZW5IHpkXeTZ
MNTJll2sK0TmPmNeqfcPdWz9NUXWUkdC+gvZDFxE5shEr8ob37sJiVSzt9S9KYTZPVQEEf56/gTv
iEqxrB/LwrIR61t+CsFVtiwtUld4xXgbWVSuRxDjmRL/kiVpLBy/UR1zTpo4yDO1Vd/9zGt3Ifm/
dssOPdypjfc9ctrPEa1aTRukuth7es2wS9hCsmAcIFnYxUQ1e9C2EZjM062Jtjx526KoV3JMjp7D
1a5bnHUyrLNz3+EJjEDdGNrZRz5lFoIH83iok8F+LUdUNJMm+4BEO+3mATEfU8dQg/LTuICu0+xm
g6lT839YO6/lxmFtTT8Rq5jDrbKs4Jz6htXuwJwzn34+gm7L7d1n9pyquWERwAIlyxIJrPUHD9Im
MqTl3CZTydfIVbV73VVeB91Qn/p0fLQqFcv1NjzwA/Reo8hVVxHgkJPRx9ZhdFOV6g0qW7Kj6Q4e
pGYhgSXrm2LV+1gyZ7V21aSlBggLWu+R20S09hqNsreI0dXSPMKc6bbcCkdoAjJySKoeQPTOHlg3
vmcvLvkKUs4R+n6ApY+u/DAYKIdZ4RqFrXZvxvyOtqMlByAlImxr9Mw6zZ3QITAVJ2YTQRFa5EXT
nYSJR8dPVNfKZ2AHwTlqyJyL7lyGOKa0VrsRTTHJV6pyabS9vRSbp9QqJNtZ9PxPNmTbmv0YK/cx
t/j7uOSDyXTkUCaA7jez0O4H3CE/9VfTc/rv+JGd8Cpunbl/QK0oTLdq5ELuF7vceNoDpx8H1L+n
ra84wtyA8ILZxgZ+GnK7ZvvYQFm5ctEcW4mXUmp331lj94hCZfGpf4r3qYlM2OnqlJZs2jVXvzUs
27/P9WEv7uy17kCdayxAo9Twn9GPbtlzsssw8zi6fQdZoRUPikgxYrhZOMjUAYBqSbdQ04krClod
YNkZ8yeGxcGMUwOgfKIWb25uufsC7YOVlSTd1pkEDkYfn/KhNMCFRhb8qdyObyP8JWutgfo3dcVK
QZGMtY+Il9FqVsv8KiZRcPz6jBFthNkUEkAlapuuFG5ktZKWXVCqZ/RDkVxUQtLShgbARGq6HXRa
bJ370riPjbq/c21+VTRGiPNXkaz+SC3dOwVNVi2HEodB0bwcIor/J9HE3xZND7CNW5SdOogCNp+E
wdZ8U1BJ2lOTebb6IOaHUoRbc4LNpZKf3siOxUZmwgBnkvrWmI2MLj6QDwESvRzKuAaxUVrfL13i
DIOc/oT2Rn8ytRgVQ12fI1ACufd1Ez+3PNnXSjW89rDiVkCL7VPVtGwzFdT0g1ROnlxdfsFEzvxJ
xYrChn9UpepZ0aTqrujLmtKi9zvzwvggujIs3a7rPt2MU4DoMg1X3oSRlKxSv9GQrOuqtdfnEa4S
hrcUeNh8lHGdCwdzj0dVdQwQObAXWvpTQixcKRXrlq2HtS8Cq9mMfYUvY5wfBHIdOFmzMKfiABJu
3GE9/xylFSRRT3ssZRXRPFoaFfu5hbzTD81Hqqd3BwS3BOCnYje76OXw4PuqejcEwHztVJ1wxaDV
UMPclwhoASymGfRNsFJiO7gSP4BpkjEYqFXoNnrDnQ9wb3TM7MCG6jg7BJP14p36/hFZnuS6ERm+
TtkgFTnp2vHpiU9ItdxhqTlSv718rEbeA1G2xxvRhdiPd+VFyB0OVViQugWjk+I8AnLaKNbdYOWv
UjW+OpJW3/qlol5bPAkWoh/tRPTBXb++qkMzfanak9XlxatlP7QqHtd+HA0vscZblyCJnKD7uo/I
Y839RlToe2oMaDSE1qrP5PKc9uBjn8RtxUOcQqAfpCCz2KYhfwEKQvQIZESoKM5mHEJ/+WUgzVFY
aku53IkB1XG9nWu4+pWKvlrvFY+ifmPES3+gIfbFjKB3WTwiSTmeFQW4y5T5NvVbxbPxqeKnl207
DZeSSimUm6oo4klNN/lVYvWQePpvWeoeTb55Lz16K8hOqvGNg1bTrtZ0bY9HQHjuYmxfMOmQrvsU
TSoDZYwThdXqmHfFI9tDRFkl3XdXY1Ua6xZbvDtxUMgqmFFonpK0IQVhu/7ODgw1OoHkULZ6Yt9C
15CvxTcyjM1bvn4yuVa+g9OYaAF5c+5GZVx7XbIpDe78gyVhOdyztlSi1LxKUYfaqLqfPkJa+tm5
iflzCu30KllmfmQWbxj8RPuWVNg5U8Ino8i9uYXra3YW/f00aJT+k0u9cC/6I2DEysKMfpaa/lw6
g0UqhoPGMxQW5XTaAVocPJnPmQeoGLTjthkBOMnFSsUzdZWhVbOZ4UgzDc+Kyifc1ItV4LAEEv9I
qx4+Ny+joqCnYce3bHvvqKYRf+5f3yBUurUV4F1Ug/4eSNX83Dpeebj0V6ldHqZrOEOZbYoRU7u2
MbRTPx2SMpdQNg0pWMRwSD71zTGVley8QXoVA+IQiRniFFmIdJmGVr5uyvb9gsEWc3JQQb5mjG9W
Y+g7d1I48tsKhcnp5xj4FuZQjgxrpbL9R9kftqKf9D1FKzy8NqKJUtdVmEblAx4E8UlMLy3vaRYQ
cHLvJHeqb70OvnPvAFHK8V4+RG6eHdiie0gX2TJA37YBisBKPQC9ynhN+iBfiNNP7XnCpzHHltWF
puXZDklN+9qS6hvxvYz8xr4G8najYMJ47MMuQbwPMbskyfNT1afshMpyaReG8YCzZnWbWyMK4VA0
hsKTr0xSakvNlvNnF0XgdY3Fw1ZMan6rDeCC8SAwzKHqGDdFBBnSbSnxNoNx8zHmuZk5t7gCOxLF
P3c51NG6lKIr5NM1Eg/KFShwA53b3rsLk+QcCx5aYY17zQWq7DRjdWMXKDvoI552LxKapxWKgmd3
NPqb0ExabuH+q6RHw43omvujZluxJTz5FNTmfv7UcMXdnnwQAiCnuUbjd+mV0ro7jL2kF2OM4nWY
htnRQRD1hEJ9vtIpNn83dARy/QQoQQ1vztF4p+xG7B2PQ2WrGRKuEYmNspquBj9tW9qxunL38zKo
tjRnzWLOvapT/74eUP9bqy3qS5pe57tPW9WA3GyvH8aajdFV3qswQY3UOGohYtSKHJ7FLYoaXXiU
s+FZ3KJEVyYrkKDItc53MsUMi1PXVMcyVHck2LTXegwaEleVd7YzpzwwG4MdCI9PmB++io3AR2gB
ehYV9eA9tHJdb9Nrkf+E1vwl1GkL6zhq0S+xIsKg2puXRZYunWHhW7vLSkkslwZTgZ4yRLDrPxgr
ufRQeG50LTgsgrVSWlq5tgYnA6ULryVPlbMk1faudFUgc5ZXINWMIdParyxwc3kntVdIH30bOv6r
vt+094Orhvc28MHEbAEZ+O399GxdxmNgb0XTiWScBQfvu2iJOVVWPQ3hEJ7EJCdxa8TmknBFOVPG
PmaU1+SlvVM9wnEha4F751RyFQcxIM5I2/lHM0lgdA3OsHCNUP3Zrr1pnaWHBaJ/rWbf5jocVtsB
RDXKWNLFMcsivUvjdVSCUsdV6AGGkPfjrxPMPHzRw05jPrHzwno24mSbN3izc7cxbiO7Bh6I1/q6
c2v/rYTH29Q4KBjU/Q2WFFeqgbhqo/e/xLiYaKKPtcwrNb5GqHdvsTa8s7yuuVcm6VTx+x95FubY
wiwks8qem3GCfDWIFYjRLEbe1KwTbgB9EDxmsr6uU/BIkPBgnvnbssUjV+tq51X1524ZGdatHMXv
3USPkotRm6t0yKA9VtOdg71C80BDKCCIRqCjpAlLog1VMSL46H8anlsiTYlX0e3MMzeaDCCdCSEH
m9RvdozgQsQO52yp3MoAAALSRWvzwa7q3wgkD98NxSUD0z9XmCntRqqHp6wDrb4d6Gt4HEUkzx8G
sEkwJv3sJFBqooluc3YSKLWxRFxMjLI3VTdNGCUr3cC+qVPl5mDhKXufhNJNwWtKD0HZzE0lsvpv
Iixz3uQRDMyYozE7JV/5V71S4VUegqDFalFtwp1fyog3unW/M3Wlv+3gA4kdhTjETmSs1MLIN+XE
r0U4eiDL+x5R6jBw0ykiNYccpUb2Ib5VPKD3nN5qOtoklRZUJ9Zb4YNpIzU8iYXgsKJvqiaut9UI
lsQ3jY3NqgeiStscw6REvq41K7SGpoRypipnMGz+faSzB3Bd5LlmI96hklZeiSmMGA2mUU9iVHj4
xprt3Y+Vtx4LM7oZzCrdRy457ycq9dHOjxGL0WTcCmZIaobYHzUL2pagLYk28ql/2mOrr5oRlWa4
4DYASLi4Xi6hdZqg7CSaAgJpYHeEz8C96EmcHEHLKT6c4g0FW4hLvAix63/Ga0kaLQIfO9BysnBt
LU1dSWk1krBwhnYzY6izqAtIi041XiWQjmOcDkfcAsX+NpWdeJdT2VoG03ZXq60UXoZ1FDtgsee1
0hFXkiK+EfEGZoEsWHRzZyJte6Cg/IrA0oQhlouHsMDL1slA0CLRWOHBOETlOpWVcWlWrOXmt6Am
5ggNg1WKyDCi4wRjDgEA7ngrjy08cl5KeWsjQnJuY2uCtvG+JTeYm2JQhIkIKTFWJUzpbamVcPen
hWVfYkjhJLq2DgKH3MzH+lKc8StKD66jw2Vn3TkvOedpQ7VXo9GkwlcFyI/xadaDB214rPqNjiI6
5Wz6Ph2yDhWw1KnmkMvA0KNwteD7rx31WH9zE2rdoiaSGV49wyCaQEG8fxoQNX8rhTAKh5NOyw26
OVpUS8SwMxVPxYCjYLL1K7PjAqdjLG+uUQDRt50B9UH8w2rsdc9hFtzAd7FQt7TyDUqCxvyvk0B2
LhN/yPdd1Hs3g4+JSDcMP31ZQmZ9WsMHKPprKzVNEGt+DkKwUm9gEgeYFmzyfb4gq1CmiPwlDzCz
SMVwRU1xHr4kB0R0kYzy0kZmbN4eDL5UHloem+JlP+0YcGVhRRAgfiPeiq0vsE4JsZVHFNhOC2mj
mwjLoas6bbGt/ge4Jza7mHsqBhxlrzCfUJzx1n1chfsOEcJ1OOnuCEhWHNveCcztqityFBhEU5LK
lYiIAfvbdjJpxwb6WRy6ov2dkr7YXbpksFFnb/DDPdTKF9GfJgocArOcDH29k10k/kmcIe41rvUE
4ahLnxjQVSNY5nk+bOLUSw5q0L5cvtNVgmwdQnAvwfRDCNAph6QqONkQZvj1Sq19QNkyop6eUQRy
0d7t2c3/MhEXz3r3V2BAyZM7O3rstNRYq5lWHWUFqGilOyM262gCKNqAoIVthjNmzEE26jSG5ZMA
lAkYmYt7WpKi5gFRtl/ETW5u0nsE8H2wvllznXTBm64H01Ldj/coZbQr0axB6qxSL7d3omm50k/L
HoJr0UrvR8fAi1CkRcYWYajaRJgn0VTMzybdpDHLNPTlbjSti8plMWknJUobXAllJcqI6bLx1Y08
QccEW0EwGsTZfCgMXLSl4EH0X8Ik1S3XWlqUELyy6oyn/XouZHxpxl6563QnWbZJ5d1zQwmXlAyG
b0jnnYbKryC9dv7CAjb1a9T63zE/jWeM0zOIrlJAgae2toib1lda5Oj4p+GUpuZSsjG78lfcpE68
NxNSp5FRfm/Voe++jwDjUYiCHTmhK1hGvh8uzSwYSBSLduoOuIqww/hXnOhTmzUKCt5J3KfM6WYF
5VzlBpjbC3FjutzAxKhoeo6nrjGDeA+5DFQG6iGKfu0VQ7Z2ocquUKJNZ86zOAuDaymw8utLN7eh
z6HSSPyf0MaIi0+hdRzcgAE9Y4o63EatJG8620iP0tgNV75cuzy3sURo6kxdUeJtH9u2axYjK7K3
mlv8TC5yDWWhmWmOwm3/w8Zf7rnsCn3ZlDZuASQF8XQozKUPvuBNQpgj7khCloAPN27Quns1U/U7
NsXsqacI+Ew/UMnv7iMnb/aOOyIArTbaS6NTG5kChhDGKR4d+RkdPPVkmdzLgJNLR5ub5kmacEGX
Q1O/NtWQHC894uxTKKyuFb5j/fLSR5ZqZVETvAnKKt80DmAVw0zH+xZvxxsHjU7gzON9J1vDfV4Z
LTtPpb8STTOX/L3K2gZUoF8XS619UtSuvBOD+rQX6WOy3aLJqo0b3Gi8zaFujU6nBP9IDJYWa7I6
8Q4AejGvJOF1RsILYecgrNEHxr8abipJ76k1KgGHKSQcu2Y3RtFP0T8fxCwMc7LlOEY6qyo5vcrA
TC3MjC2grTrNdcMvcgXDpn1GzBoUkmf8jqOlIcnpb1TIEY9xxyfH0VUSQaV+BqaHr3sot+s5/TWS
jkzdVTQ5WTldYSPMDto2dJzhhYI8ovE4cx7CJhhe7HCdTFGDheX6HDV162RK/o6SgkL6fK2PqLFF
yltc688rloG/chN4jtKwshOkc8c+1O+aLAy36CVDOZiaI2ChuxamOo6w4yloW1rWgLGaYuYLPGtg
i0t4mOOBq6p7bxr2va49K219JebPM7IKEx84dpsYJUtmDKuuxQNn5lH3GaiXvMU0J+p7cvgh+Z5J
+j3D0l0sgYHuo0+DErcYjqdh3/Xfh8n4wKKcZtsDRjehWty2WLkqCN3V0Co7SpJfagHgfQ+mWRv7
L4/2Sy0Am5FDnqrGXqwXRFgRSt1Vj6LOv8oWkaLdjK0p70rcwLqFCAH2gouC2LB/DIsBNcwybD6m
iogYRahynjyQEP4zA99VlNjZmaNVGx1GD53u+VS086lTnDWvuE5KV+Jcl/x47jWllPhLlBj+EiOa
ntRCbouj1yRxyvlP69r0lxaiCk598D398K8/ecpSyHGbzpPEH3LJV4gJXZKiA20NKEHm3uTOJNug
Erxs3wSqfwAQ9X7AnoNRZB88f3PpLe1Cwbd2Cp0DxNCkGJNYGH5qubGtJiDUshnTJ1nPTFDatXU7
RAEHF7VxFotzI+B7G9rG1Rzu9l66R6YaTfspPpwOcqWRuqoDdSVmiAHPk9KlNb1MW0jtzs2lyTgH
3MLkeKBWByutsYixWxdpaFurwfhMvYkZeTi1SM7664gh4iFZUAPqVm5U5dd1pBVgQsLkR0npPw1z
9VsH5Go9hokNHYHSqQO0eJ9p6qKQnfAWS1MNkBH2Upv39b3UfUe+IHp2ozbft5OFiZC4kfGZt7w+
WRSUOTZpZ7lgasrE2qlDfDXmLbVQxTbWQxDhPtdja5aX2NtlpskX1hILv7rhm9jZyD7wQNcWk4nI
lEhg4RphEgktm9xB6Kqszoq1yB2IERqXkT9hf+bAASQFEqUa5at24obW/UJgdwWduhjgi3YBQuSu
PsEz+o8YMSyY2Kaa/sc8JEiwDteqe5eU3oPpWS/qUCY/nCFD772oHpKW+gUYKmebVZm3MDIQe9S9
giswetjB1YP9PKQGzx1yBCn6GAvbNLrb/x7RGMljVYY1FpdNdT1r+PTwl9oWVIit+ICYhfTP1Ieo
rnT8EidPfSlG7Vtfrtjcg97fpEruHX2pz44sqq11G5XSg6bBI8H+3P1l4OStaL+03kalUynkh3ia
M/ijd0SLJzu6nW4BlXbdB9gS73Oa45c54nWcDs/J0A6eFG7wJzCqyhr9Dgw+pyJA0zsUAdDN1ch1
0h679JffR+zNppaLwMiwEPPYzKfHIcM85iNW9M8hutudUQHdO3a7U5TG/BmpxmuGEBCam4q/qQq5
ODRa5+MNAEqDWq3+OoUW6Tgu3Dj5TWXOqXBettp6i7LrsOZpjd2EgpIOd8XyPiyN76li+2857vKL
rlfyW6x2u4OHOuNKpOMC5YbSgPEtrLTXIGx1cEvKsJNdhGWC6aGI61lOGgMnBSSawofUIX8ohdXe
ky0dSirlN55YSMFXilWsTL9gKWoO+lPdgIUG+Y0yYeahqxgPCeKK4A6jVaSSNR8DCf1fBurGiI6T
Y9tytHPj4Cv6faW5wV0H3e+aND7uLaj4v3Y+hj2FOzR70TTzV1clT+YVKZroMVKT3FH8V78jqWkb
WnUKQlt7wCdnK/rRqOM+GDlsoqeLTS9ig4JaIJpu7sqsdQ/iYNqxiyi0/t4shhCGT6NirvURUoLa
CFZ23y863vl6yN3mvuLWcVX3OMmJpjqqLQs5vGK8SDqDWWnvlSxPsKDDTEcMYhdEUs4wl2JQTIpa
1cNSTMr2rt6wg9GLnq/SiEGe1Vp3UtFFe+gV/tYvourJLNmCFGn12Npqd1VN7nWTfmE+HWzTDa64
YcQ8KmzzVgyksgRG3EHPQnHVKlz6k0ghoi/+dm4ntvIzyhrryhVyhtM8xJuXeh3K1+IqKJ6p5y7M
Np3UZJsWmuwVblI/6yBKfuA48OS7Wfqot4WyrU3uHGE4uvellv0roOiTZpe2ZCYVK9rEOraw0Px+
Ba4LftIBC6m3Lkz+WHsLOrDvjReoj12FDauX8IUIeW5t8zpVkf7owyPy6nBFtK66HSGbA1ZT1Wd0
Un4iVtCd86niI+7HftustdBpZj1RY+hQT+ia27B/RFM/wOpHzUBWx/Zza5p78UfBRGEnHCOH3KY4
i7A6S4/yhEKwYSdlsq/diFZaGM7eDkzE8adBwBz1HQIN/bLPfXl76cMs8OssQ1OrhZggwozexA+I
9cv/OKtNKelACK4mOCkF5MuMuT29Rjk0B+4W7hFwpH/fZc64MRwYM3IXs2DE84ofk8VXj/0AiJBQ
3vjkUljATpCQnlEyed5tpaw7EpLPRsu+w5c7nJIa5+jbiFq1k5LUGMsUxbQ4wtGSG4RGmBb7/acw
0S/CmgTJB6q3w0sBQFaEeUr0frX+42rWdDXRnMJy8OaLEXjxydXZw8eiAskD49mkYLTpLUS0wOOx
FZD8yYbX9q4V7AseXTVein4jaqvDgKDQMvJZ5df1oKzUIc/2YrTnjylQq7wzh16/Nd0eWAwXU0Pq
rpC+vLVo5iP1cMku3YNoeu1vPGsL8Cu8IdczVrlqmYsyRI159JLwBTU1pB308mlAWO2MKHeNVGAR
vJQ94rVpmw1b5CSCF9WOXhVJb2+s1KZelEd70V0rxbBPepxcxKTC6+ES5m5/EKN/X1sOM5bs02tW
ifH52sjsvzZW3d5Eddb969rq9A7aceIpfly7SV/kjhybph1HS/NRaOEgy/X7mZZzH7E0SYiY+eek
T/FsFIGIYLirWIsQ9puiEVhlRMzu7bjaB01zC/M2OOtK3SgrMQVO0ELqfP3Y6YWxQ8j1KUD1E5lP
KaZ8iFxSK5cG3kJ1nu6kLGf379bKSsQYjmGf1GODEXty0BT7Fc8s5B6m6eIQfZzpoxmvyLykid5v
0kl6ybdZu7SWf2vpnXKrx9I9u2d0kfwKmYQclyQB6aS29iVKTBZRMur26KBa+jLmnnVlF+XPtDPC
79NJ/udEJ1UgesTJ6Dc/xYny52QK/l/F/LeXEBcEXXriM2WJKKGFJXX5sGMB0L9kab+L0zp4aJKp
AqUE+UL0izBXQ2jAZPH0wsNl57tx+ABO7T/CnOlqIkxum09hRSuxafKRlb5c7eNFhwG1+v7vq9mO
XK/FixqUuVa5hH2xH2BEFg3wG0QhSzQNvZaOoswVc3uZR4XcwmVUCDkMkvn/da54G+KFxJWpi0vH
y+te3uTldcVo9/E2hqBut/AKrWVk2GAmHOdkhJ1+LUumfi3OwgovFDfSe4xapoG2CaxF4ajyIh3r
fisCVdFZlcUqNsvqdJn8/3rR6dW8LNavLxeu0wgjW/GaHxee+/43FxXzY4B187v9dFEFJLFs+Z/f
ra+hOOBp0vwRzLFf//yPz0Vc1Dblfive+OVv/r9d+NPrp66ZrLVmJQTwWz96bvJQxrYQ+T3JxkOX
bKe/FU3IcAA+khLnym6S48tr9zYPqI9MSnwiIlP9T9Ox+/yP6XaRfp5emdlSXOxjOg4k4yIPK/nk
NSQxzQnkHGnfk3EIflAlZRuLIjWakTZ0Qgwct7nbRvceZed/hEZm9R7am/BxROigFL+irlvqVhA/
apmur+MR6gderPYB4B/wU9zqHsYp91aWQ8eOZFFzs/+VoQdFT5Jsa5ZHC2Uqa4zTQctbd6l2OuZi
Ux3EKFu4c6gB6ji93osw0W95BjY7kkrJtMWupUGV9SDOLgcNDwRqjvZ7yGXgS7BouraWLxMLLCBV
4O4UuSWMB895Q2G4QhjlTzMEzp2BX7Xw+2ulcZ1RUUBDJAYxFKTDZAfZXbF4NO5dlMSAyuHArU9i
bghIxnck5SEj/0YjMXyAAlw/lNKT2HaLRi49iQ15hkrt3yPR8Cns6xyBBuD7959zxEJT17XqQa6e
xaXN1LM3jmShez88/W8m/vM94Q+mLv0eJ09ZbrKleDphWCAtkfXXr8QzDDFPFmTtMzC05OjYA9/O
ia3g5/rnKEU5waltn9m+vEfJY/kW12MKCk4OELDslb0ju8Z92LkvFJT8t0YGsjVqnY3SKWT2YUS8
T4jfhtmvXrazb/00ET6msq8QP7i3fftFjINk+Twx9Ar0cKYrtulvMbEDBbsJtKdqNNqrKnIxM0db
CdyMArHK4JHZu0/iGywFzs8696InSgTFWrW76MRuCYvOf8wp+idhTfExp53m1H4anfoiSw5WrY0b
NdtVuqRuWHQUuAnZxqFNWn2ST0DOveQ35lNVe41lpFygoHgLp1zkeeZO36eXHD2BF2zm9WUrN8mt
NobRdozwQdaSSXwVLC/K4/LorEd98oXs++i6snqFIngX/sj1vUBySUEcLoOwH25Y9jv7Bl3ZTYK9
06OZOy8iQjHU60wDqZk336V00G6iiek25hiyYQVA8ZaW6M/8DGOCkcdqLtcs0yV8Jjd6rLhLMSwO
pqxRvU+k21KEhOFzb2LsDSgiPGlVZu6L1pN3lDqGs+Ho8dq2wuqhGrDF8UHtfUd46JSV0/4sYh+v
6/LvPBuerDYKX4dBKZcxyP47T+O/WSc2ZiVNW27Eb1scUjPvEZrlp25lb0aQ1sccBba9zAJi4ZGU
qO+HAdV/51pqSeW9IU+aoVI/8XiFrm0YNttAsceDJZi+qOHlG6sJJXwwR/1MWVlBqTXwDmEJOHJo
6sfSAyIZWWq/C1E0u9ds5RcCGdmNF0XDMlPbJdRWynt/n2X6gAKQFzV4xk5nf4+yXKSPTeT76N9x
mVxxe7LxS51mfY31mRWK+X9f8+sr/k9xXn5MLE8u3gBYxxBddPmOpzkie1XXo25M0zSS5rrP8LmP
sQNdusXYrgPW1Ouuimjjlbat2ARei+Cu8NDskkkslkWk3CHUlWw1hFbXOTUWhBG/k9xz1lmktXs/
8fNHdTROMGyq74YdITCPbNXJhI94g99TsxADccLNdujN5jbFF/WYm1ifiytJVr4HBV6hR54bu7rQ
200VW9o3XV/VBSA+NGOKbW/yzIHE90gGFgmFuPgpIPGpr1jbLDHGtWCMmJXnT/u7+Cjw89OkCsRU
5lPVQzZqZDU2n3l5CT86pK8XfR5Y1k+jkVVRt7EVcHZqv5ZLuwLyA24dR4L9OLomngEUsWEjozhT
ucU93mQY4xS/UjMyfyiedCqKijt8ofMTazVQCgMQ1zB2WEp4Mp5S4aHXclAgruks8YMsz8bogdkn
gbVuTK14zXV/myah9WNUJSgTVj7eWSOqxeyjlG2olMUDXt6/jDF0byw/QeY4hNWhqsZb5ZXknZ3S
fnA9NV53RZWfVdmL96otefvO7Bt2pmawNlI1eDRyDRtZPpIf0uhi19lR0Z6uVMXp+C7+HmDAgapa
FS1VrTVJVPX+OfMHdDD13vxusPW1uWU+USVvdsbYY4foVdaLTzlK3znJSUBvuz7XHhzzJNSCRQMY
mxgZEVSbRj6FJScB0O3fR/6ao0LGhCHGHTHq0UbJjWZNqUV9Ja2+EuyMriz8ZYGF581/jxiDLD2A
rC/9GuGoBf6wmIWkGEZ7WGV2fCYIYmxsLv0ywIXYRB28JiXVa6CMST9HxEV3kAs/fy4ws9+QYmtY
sfXKnaRJ8XtEZt7WaW4/Yj/ebKOarKlS6u697aU/5hdpxtfaH7sHhWLurgKkuEUY3VoaE3sQkN9N
oln+nWfF1W2tdQ/UbvMXWUFKjOQET9OpqcDXW3Rp5JwT2zceShK8oj9TC2vfSUoNg8TIX1AtoITE
Gu0oRp2XDD2/l0YBDFLIuMT7tpO9NIaQq6v7vZgDnWyjdlLxwDYxv5ZsNIWxtU4eM6XXIU1myGbf
8hRdZ3hY4n/K2ah2nPmp+akvjCrs2HOk4i6FOnyv81WSDdwqPkpjovAlmmaf+cemeVCgJh0LdSSJ
lyYPTZ9DWJm6ADPX1F2m00vIpSnObAkn6wZe2+rLQCxnHdrqmGxjdAsvJC3y/oCIdX+oIq8/GDZs
w7kzKJNloaj2XgxcQsSMOU6MWGLKZfwSDnLURtLB61afri1OnThyFiguDqugUIwDNxXjIM4uh0tf
5IePJG6pIxplWi7+FXLpqyr3T0xtePO8oe9/1vA3X0osuQp8Db9lcSJf5/ptKPXga3JN36dIYc4w
rbFJMKCPEvzBgHhdSrniTPRNESaoq6Oo54p+cXj3Dvgzehn4WjZ2bt5Zm4arxXtyQtqsdI/LJZY8
tS2vLn0N/CFI79J39UMQXwxWysbppWhW1hc98IUibshVvR/bSUCYzO2mslGxhibVxltKWsVibgeD
n50Vq8zO/ceI6ION7im4FKrZWcwJdewn504flu86bNBYx13m2q0a/8W2unAt10hd9E3T4cYWQR4G
w/RsuMaNQK3D971GQOk9tI46nDl8EtoWHNF/hJaKZC7Z68KbdeMK4HlXXRu+YSytELf4i9DzrO9M
yotcAQOX4C8D4gJxFo7Lqh0iRPRBKwqcTwc0bDl24G7hBoJMFJ0XuKKhVv3S9AqAlP8AOIq+yxUu
VxVwoc4a+gN7xJWex8027QGeKraZ3sHzSe8iaLf4t0kmz7Iku7OjNr0rx7fK9Jwb0Sg6x7gqEiwt
LENFXl+luA503rfXXd5I0ZJK/r2ZaN1RXC4A3HmGDrcRLXGBy6vGwN3XRQvp/KLgL6T9L00nmzB+
jh4uL9L+YrRChTJJ3ObKd0oHtq1grJet8QPvjXhfe5q5cNJY2Qht3wZ7l1nz1/AqfYusUr64iP6K
szmuORlyF82hl24dbOuC8pR42PWAVJfRoGCkPRmbiaZT1tVePCT1bnwfvTSDKbhKZWNvqdPSzy2x
QPH7X+Ce3mKtjl6CxFKWw5jot45ST7hV0gFuaddXqosXsI/VIJpUpo4vWpM/4nLYLcahz96GEoNN
BSbxIi8pG8QBfj4Cyt4CC7Cq9iEe82atNglSIpXXAlqn+ABNnxrVNKrAg7tppJKfLoPzBJLi/4ey
81iSG1nS9RPBDFpsU1eK0oLkBsZusqG1xtPPB08eJpuHd2zuBoaI8ECWQAIR7r/o/Ga6TteqYKBA
CZMzC8PsUVfg0lR5hZKzPULjK3C2rHP/AC5nXksTeJx20S3ts7Q6vexeWpdMBpFBommvhdGjZ6zq
D9foBPhs7vfTMVoG9S6stnUzmtuIioBIKFi4JKxLp62P0sQS4slQveAJo6DsLXZm3mPoLlR9PF+6
gsrJOMzFRx5X1t6bw37b8/44G0P9Tx4CoZKDUbjt3ZixbexRGbj1pz8jpE9GES7FVlP1/W09VzyX
fs6Qgd+at2mA6EjOw+jf/BYnIbcPcmyQN6ts1D77UAH2t5/l9uG3i8qlrs0GdEneINO9/Mj/+0dY
y2/bwWRD0rTDzw40SKPU9ms25fa6Mybt0DeKRWJFrXc69jdbFfbqaxAp+l3Os2AtTbj67kXR7U/S
wp3Rfk56dSUz22W6GoCiD9zqSQIU3wexZNrTOZot9ANL/hqVMtUXIOtbDPswWpyy8LFbDgmAq81s
htpGmjIgIfrc70wXrN5tQqhBvabUCrltucj1MCKDVrd5iwlKnB+kT65U/OcDdSfc9lcXgzFpz4hM
RetrudRzMWOjqjRur+3S4y3Euto73OqnjaqdQYQjaLZUU8ksZE/ICFzjcwW9uSrWX6Q4KwFBg34e
aXpkSi1duYditGZvXJ8F2Ipu8iLpTfbj2FbuVbxbRvW2RztRTq8xcvozUKCxtUy+Dixg2iDBX8OZ
A3PTj2Zc7kAdoNzQBkfDCDDNbcpgOnXmHJU7OQW6O51CRYNEj/gYCTUESXdQPfeF60LvmhSeCSiu
WDYW8wVCJlW8KqDVRgiVAGHvW/Qxb30jwo230dvZ/yWu/8Pc5XpDAAJDLJKDREdtlW1bUBba59/O
iibRP4+qma3mSv+v0XHpm5fR/z1ORklY/Ij77TNun/t7XIQGW4EQ/5KrFB2Q0Wo32BpE1NnJV+K9
nmxgdaNduTSbvIH90zmY24ddVq+XYCfXwydRFbkFy+WgKP8IllG9/cKCq3ssNfNOx9f7Pa6H8R7m
xt+lOzXvEd53J9We0CRaBiNc8O5UzU0hezKa2olDSV5ztjKaexa2fZmNGMAS3I3zggkIyyNLyvo9
jxUQnuoY8NheRuP22UST91FaQ5ND8bbGl9Bz2jfwOtJb5K395KOa002uB48WKRvFqKOdkkfdmQJt
dsLYDIckCpXPalSwpzFa4ws6OyfHGMx/jK7f5mjT/gWJHmsn8k4vptVF2yZ4XsTysDAP8nOuoUGy
tHQFERXwBfCPpR1PektFd4q31+aioCJnw6g4xyYy9tfsUqAM06adBgTjBg3mHtrReOp192Y0I9M5
o+sYrd3QePGcxAahplXhjvQBy1BZa/nK/E+mat6RtU67Yp+ZnMSBxFKLYlcPc72VZtAqPVahwz8z
ThtQmqyTlvnli3iXzNODDUH7q+2xdIiq0n6LM2PcNJ5hPYRla8L31KyjUnTB2QrB6re6WUDLqtx1
WzjjR5X63wfkc781QbF2vcWaQXOGvV+29uswsKR23QnezVTcSR7FS/VHBGzHJ5RLy5c51w9hhzzB
7LoDNAdgs5KLkUk5zsRJDey2XodVinN72cDwbnXn0k2Be7k1C7da+YndnudKMWdwjcRVcRBsE8sY
1nWYD9ukUN0VhmX12Q/Ub0YU4Nw3zpje++yHz7acTrZeYpycVtvU4eeoR+cCwIdPW86KOujn5Q/M
u8YLGujUdNpqygsnbKCVe9y4iCc4a9+1v9htNR7DZvafCion90NjgraqlCfpCnvPOcxQJ1ZmoPhP
MuCknbfRg4b99tInh7Kyq1XiA4MbqevEi2HiJqvi+iFAenudqdzl9UQiMyi/N3jUrjq7t9+0BKvt
qmqTewOtyLu4sdjAheRnN6E7V5/c0nmzXDf/p68Bv98pMZRNVAZn9CvUkXwqWmKlhV2eZsXhU+PH
WFKRTUB6CmAxaLFbqJMGCl/TWDlkSR/iRfqfUK5qKG76GpnztEoKf9hFBX5M/VhnKhS7aI0SyYuN
RRsGJmq91StturTUWJA666w9oFmDt25irX2fVC+k1yd4VOY/CsLDfqS039KFkpLkZbVvKq3b4E9W
sY/Hldap3RoSLJb3kr7JNPtZdfhtbxEBMiu/RFim+9zyz3rLB52lG74g+194QlQF4HuwS0T3Ed8G
0sIfueYYSBBVyqYNUzyhxsx67fqI79Ui4IhMqnHh9jhni/6jdDWGom2QUF+HmhdsoUSOz0ZRT8+h
opB2cKyLdIGu7E6u0X7jRiwyNK1Qd7Jdr9lLrISgwq61vNalEcRTdTB0NP6lKQcF3CoKjRjLyySv
r+MHB1uGW0Rew1k1qzi8/hx6537EC0ACWGkPGthO7y1Nqe4b2Inr3oqivwJfuVPRhniHBmHvi97S
97z6go/UBdK6BMjMwQcc3KrjyuMb/1O/VM5uB9E6RbfIWs+2X21uA7+Ir5JWNc56ufdbW9mB28SZ
OI9+cRot8bJBKLDojiJT3SDQdYAAqa6FUdTgp/Mcw7fIAgpAPTA+lJyQUUHaBYA+zuR7fWmWuJNu
fZ4nPNKQVbmNinaAjKJiQ7r2Z7A0k6wp9iRDseR1i4urzvq35SQHbSsnQZAFL3lik3tbRWw4bGtT
dLP7bpg2tXWUMS+zG9VnUDrxto+a+HMDHmJQYNePMe7pjkbts9V9Yw8KxT6UdZ482z1mdxLCrhSP
9tl5zXXWNoahu5uI2sOH4TnGZgqs6SDNqYXM00HEvEjTM9stz131pdD16sUzG/5LmvI+4/14ifF9
X0nTN/vmIJesDf68P3RsI8MdzjaEBbCAavdkp1l7ygYX58YOVXlFBwurK18sZEa28aBEZDKr/MU0
vL9KBBk+pfg1oG3dfYpxtafUpLaPw3LorBoJRrc83frNvM5ZO8c61Api5dCPkfuQFLtbj5yNaYxc
YgXH8zaQUhI56nP5Ke/0acMfu13rgebM+SqtNexP6gA4Px7tWHmEZrQvkPIeph24VGslSsAIpUyn
wCnepDVpcfP07656sZFRhvkaJa1/T9Rj0uzrn5OUxYlwKkf1Pot/OFojq/ecT7p/JyKzN81Z15v9
TZUhESQDTVHi7JfawOlSJ/w9uMxs/T6bv8YhCXdDPV0FAeRlBkCuzjYsSROkanaJO/yDp5p90l3P
OtXLWVODWF39cipD0TDYJ5/q4KEwm4t0BQqQUWtgNRMmKva+UZfdoQ6AcExMM7B51ajvZPXtF+mY
2y5AkxJbumHMWHjg3TaGG7Mui5WJzeopYfOOKsS/zrC2/tEHwOa/Rm8zAj9FslGdQOf+IW4oH/va
jCg9EvC/h8oH3uJ++3HkAwPD+oSwwXgs/Ea5yKHykC/SlHbCfhVYyW3g2gxHVoxJAcDy54zf4nid
4nGpX27dGI076xqnM54QVR0rwAvKikLtVJ3kLA7mEs/DpX09vY1jhtCujdgyrnNkwE1JEK/kVA6T
HrmHqNAO7Tx7D2Vv1vcwGVYhHM1sm+J6uJuiAW9mrfAeJETOwhGxTyRYjcNtoEm669x+udKtXy5S
OnW+/m0g62uwUctFZECuXvUpWQsUrZ1Z/Vw5WCXGWVMekjost2KkOCdKsW7iSD2JMJ1nZZtQSe1X
w4RB/4dJEuU7wF/49v4/JwVWbT6VtvudOgo2Ba6HegnVnBEL8i8x7IqNZzvVRVdH41yja8M3L9Q+
G6O3U+cu/hbWPDj6CB8ADXHwQ6I6CIrD53gujQQkqeY06IRk8103YNkyLI/IusnMhxwd99Woz4uM
UX/pAjt9V/XSBwbu6Xur7ad3y7NPEtAGWbhOs6h7qMLJPqt6kbHITqq/kCta5XzoF8rsynaC4nKn
DWPwwuPyu8y0FiqhVc3qc9sXOLeOrYV+ddJ/MZHtkQiSXTValwzC9EYnqAhf49G6OmDkWjQeNB3r
l2oB0c06blu6CwfLHtTwtUvMg/RL2GTgY2UtUD3V1UDddbjP+LYTyNV+CxNJY2252r/D9DT7xOIU
U2h2Lw/JhLCcWo39Bicx6BeSVL51SlJZctG3AQNAO2J+5KxvSWovxkQ6qyDDmyqqt3xVpn1h1ca+
SkP7I+qMLen++avio97UQdg6q4pSPllhVqzCZlK/UgVCkKBAIbfTTTSMQcRtZMbU4e7Od/ITxckK
dZtj5Fg+Cia2/gapwrs2Rcbr1rwqQxnsujzL869a2GMTN8d+eGlw91p1sZs92umUP84JetZgut+S
tJ6Ot34Dl8SDxPJvRT9u/Ffcta/TjR8xQ1ZNUMiMaOuPFrh7FSpOwbvnfGvGmO5J04sc3rTLIRmz
5ombe22mdfYAkdp5YsFu3ZUTFCkr7WBppWSOd5aXV5ugTbt4PRdABnF+KPfXtlLpX5UBP0zEI5wn
FlzOU4YF71iF4aNcELZ5dY9s0l7GNJ5E2yKo/H2htXu1KOd/lpMxta4n/X9O/ntIetTe2M7jEF2d
JuXeyMKxuGNf91VuiFncEH72SQSGorh38xm/xEnw0DrcQl7xf+gHmgLkw3Pqa/FCag+R7i+vYu1R
ahLX7beUNlKIFXe+Pj/aPSXuVb3oNMzKOOyCvtDW/ZBNK9XB0Ci1wvQtjEuU2YCxiyFyjVzM1RDZ
1tXtGPpH+yj7lQqryk1vO+rF77T2giEJW9OoC/+u75C/a1c/Xh4FLIRDDICnWHlRlp2A/iyVyahF
h2TpDJI+O8kBS+cfZ9L8ZfiX6bdwWwvnndkAiQsn5YJCNS8x7CCVy+yRdgnyUtnJiGtjabBxFhHY
IIOzIDHXcBkvfEO7UDmXxrXHcFcBgiiPPgpVSOo490JACAGinmyr+/vGSahRb97wt+p2EjEHY3l0
u+xeL9FIQi8f3YqljIEK2n+aC/kti+YfTUHb3ZqCkPsl+OfcfDGcUnMzR+00Ssl0Qh1KKxiNZTFP
6UaL/AKLAL6DO7zw9FVSUfppwaTZd+aUl2cKwQmQ+DnwdkhY/HVt6ssI+k6pfYfuG5oDfr533MrZ
RUFkvTmzTwUIDEamd2997TpvsRfaO9BExh3c7/Qp4r+3ihc8Rw6/0QNF8DVoG3RwWi27aNAXUWQa
x02ArvGXdmzW9Nh/l1OLa72v5U/VkOl3rjE6u7m0xruhhRJSdfkXm8TBN7stDoPt259rBXEKB7IT
WqNqeWo6UmEIZ3pvP0MBOl1DO9P8c6jhl9erhtaP0GYJ7Qb1x1VLe/zlqimpKvYgIB2KeTw7iPkc
WAE8I6rq5Zto6ZMBOYxqOZ5RbR3PmW1stWaEKbN06UECvfL30ylZXC+jbNzI5D9d6zrRZdd6wA5n
jbodtvP9anKDdDEaNN5S/E3YMnbJuV9ci2+jYnAso2VnJGc2ET+CR7+MN72D2t3yRVNAPgIcS83s
5C/fRunMzWFcOSWbwFtfIl9OGZaDjPw275cY8PL9Cj/7sLtzS93YlwtsKoFAs3ezmsVjZ6rP14MJ
WM9u57O08IJQTo2RfLmCsqYeCGCna9NeRlHOL54RmZSLSU+aZwiZVpmyRrxDzUAgpm/1v69WcbUr
pOt2NblA2U0Q0+N1LPivgo31rnWf3GSo93VRtY9pjXZFFLnj+2TAzfXCyvg7rtptK0VAO7Q3tlUF
3zQfI9a61K13NSxSxNlV9THPnWxvJWp/Kg2vPFEmqPetY8P8GAsMDNlqPMihSicH59k+3976gtIJ
HwpPcfd2jHjybwPcTTrPV7bRPy8iE6SpeelLaNv+nbSkv53CQwGk5pgl9lMILaVZd1Vw0CPAPWOF
GMjcpia7IK86wEaOXj1die9mxy7XMtr5TvWkzy0b9jp+jZQpevUn5VMW2QXAUOLjiR8eo7N6J4Od
5Y4nveTnTjqzwQgtBKDZ9S/XQdDLcHx8Fb4pUztTD/a6TcVZmk6PgjAKfU/SqsPoc7IIt0dUrHZ+
ms5PE3mHDeK4aIuTMl7ZiCR8Ya38igbP/N3RvDUwJThFWRittHTw/0m7+qEsM/3rXJnVqkAQ5x3H
NB38uT89s/Yct55aG/dYcNjImaOyV7vzfBxYZx8Gz3cuwfLJsQHHqU9C9ocKRU6jL517JNPNfWWY
HYZ2pHzNHtCk2VrmJSvMeIfte//Uh3G6cZtOe2uTBL19t6u+OMX8FjRz990vc2R4A37WdvyWeEoU
rBTVvJ+00v6KPioLGz0JP2JwD+sy1vRn+eQiA/GqaJm+6ciNGZuSlTkSHrwg1aY71a0XPlo9xWNl
SHwK5kbw2YwKm8wMHPW8bHvg+/PBwin5c6YUKjowBVorS1iONJiqWtVzX+fdA/RgFplLPxgtZ5Pp
sXrnLLNGi7tasz/ahdRmaCF4pbQz1sJbmwoEryZt0E9FaOefbFyGF5qb4/XFSetLYy0kOInqISJC
R8qLTxYGvj+jqJkZa2Gz3aLkWm52ZdCBLSzAzxOFHqW6D7sx5Z4EDpJXqrUuYov/zbLclkO/rJrs
iWzdbUCCg2XGbWCSpZh0ln+4TAw7+ASf/1F2E7aVOKvBwRsDKGHyXiAnIv1+Zzt3je0PqIZjGYKo
Y4thb9C/mh77Vc/InmEU969DFkJ2VVXtJIOODng0cC1tJ1AAlNr6O7QukahYptZm1j6Ydn6RwaBQ
lAMKOdqa5Z1zzXvlpt/t/dqZt5IGG1Me6qmvTXfSrBX9e9Un1r20jLRYKU2YsZBTnacZwq4k2Iaq
C89laCK5VthU9yvHYvmVt2H1psVvPtW3YDWE00OLYt0XDe/oddvU2rMGcWDXmOVw1pACPKLMq+75
BdtHo53jTc3y4MPog29OluWfHNJbOOSQSULDfU0yZ276laur7aaPYUTZwRStlMLrUMGLsh3lpeLs
IAB0ImHr7Gq8KJ5n3HeooJUKorzl0dNN8x9Hj5E0dNu/uKi18rpS2TqzrcKNLt1dVpLWlh0LRQls
JsYiO1RNbJ5ldyIDEueguHONK2TzMs35IdQtOH3LLkb2PfWI8XceundtjyGJqIw5IkJW81LY/bGz
q2N3dQ2S+FvkUHODeEreHnMIgQ8dmoX/tr3QC8QbEE8lu7tYYRhIyh3jePgcYZ96cHu2dl1lIBdY
x9HLPE/nPvLKe+mqNeNHRGguwhhRpZ4bc/oxaoRecOh12zw5YWTh3pRo71lX9IfaMkjtl4b6nk+V
uo1wq9nLaBeST3cMsz/KaBaV/6AO0d7LYInnTRAbwYuRIKsbKd+vVyiajD1G8XJtabzE0ZLg01Tq
cU6NRTtyIP1R8bJ0LWnsW1PS2I7Gp8mopLF/aUqS+w9zs5jvnyS5fwkOVZbWy6WSZVQ+KMfGex/y
ozhZaJ9yhfKEVOcyXAS24HeTg5T0tDj7mjSO96CqVfTm1Kw6Fo191yvZ+oVxsANUZH70sXMCEDtQ
dBnLZ3VcvJtG48OPSly2AjffWNR+PhzXSRDmN/27to6O2JpCNVSNO8e2mmdY4e1zmofxzp8TDe4q
fXKwzeCzGqneSVqqZSOwzKQ050uYF92j4vrTl9dWT8cvoTIgdGgY9X7K0tNsF/in4xiCulVrvdp4
Aa0qa/S+8zZC7WxKh3xllYHzGsGx2yb5nJ5Rt07Oi5qhO80PU+p026wEojKIJZ60yxCJoOumtIz9
dJ+kYbm27fwJJ/LuXkQOhwIj5KnlWSxNK/bau9xT0rWI7OXYej75tr4tY97wKC2WT4m3UI9NTDfd
nw6XN6/LeQFaaALOCGZD27qWg6LVrVNOyWORKpbTnJXhNeh2DUfFR8DEQBvxzmI7xqXxofNgXPuF
Op+kGaXFBkkh63UoUSBX+/KzFSXmh6sa5cELvMM0uS9UJY/xwhMRayM5i+ZpH8Zdfbn1ZyrAE8+o
619ckUpT9Xd+rcBZW+bLAUaFee7j4uhmWLGF8ZLCWfQrqeiYGye0jZ2IypkdUp3N5P2duS5cLbTn
sAKBliiloVusTFVnCnZLrAxKV4iiXODaxoNnVNPjFduRTK13liSCmXn2fp6bZnX9F4e29qMtw50B
hA9Vpm+iGg/NLN1Snamumt+pA4F3VdvxS83r/9joDs0wS6Ozhq2azKgiy3uoixrCXWPWh/5T7eUK
DJ/Bf6LAop1483waCtd/AjXmP/XIa+7gvlpr6ZNYwEGocRZ2vpc+OaC39xZ4bYhgAReaQtV48r+E
AeK7V8l1NGWSddhV/FNqbWBBwFkxucM+Xs5Qp/lxJn23UbA8MWKUiXPyWzZezVy3WzL+zmONjcGj
g0sEde1eZ0FPHzV1Bio1ugRVcSddiIC0Ci8uPLo7Xb2/RiyxRgnTzrXm5u7WV5r1iFk4T2OM/XBW
hQwd15fMsCpMHtQauYSlTfFMP/ZsZH/pk5hKYqogfnV1FC+lr66KZlxdI4PCNTe361oGrtsVUkhq
x9bYVFLlwRvZMbZDlf3tY8iXdKr1ucwznKf+EKEM2IkMkX2NaFTugJBF51PXxZ+9SFfeKxvPNi/O
keGG1XSc9AA4vN4VL5UBzdUrMIzwkBfJJud7Vens04a7lVaa7tWSQJTijZqlp1K78HDkvpJOT421
lWVZM4Qw5OflnpKB6+zrLXebKeMSeZvd6G6P8JBfv+tBtqmQVfpINTe6a3wMhzsvXuShRLaUbUwJ
XS9E1KYFsLqZYjM/g68mY4xG5KrJK+RMpfOXcYnHboqUShXsTVsf7iTkGt1YQOITKwRN6bQnOZgj
fJbVbMdmuZKOTEVU2TYWE2vptCXgGnY9D4qpPZlD0p1+HZPJEduQstCDu1/jo6JD5QyUSHsaaja+
i8rRRiDbCbAcFNKR9nLAcwuoW/oFxN306j4D0nL6rV8iNBPNoGWmDN6mtyPWGIrlfQu8TjsZCSZS
cvanpvQppUMpV07LxPM2ccgNIvOUdMBhaPIfefP2p5G3yakFknc9k75mGbiN/qlP0x2sNopx91us
is6JTg5rrGwyxGp7SGZQ1awt84fOHIyDzqrxbLm9e0adsPB3ZQtiKcPla221VojypT1MdzhuWmQC
8in6nrlqjPie/knolLzr1ljZZX9b84IF48v0DKAbFqM5D8e6nt0LXDR3g61FzvfIzDelZ8XPc4v9
kD9X6m5uWJGvyyJ4Vhpj5kdIMT/E4OShKuGaLrFy0ILBPoBXtlbSxIHZ3YQ94H4ULnkGj/UDSAzj
rbKGFzbn9YO+LHqWMWnJGAzLX1o/xyRymWdWzqXvxxQApjFcbpyFG78BUZjvwayO8GqIkMNNr06a
S0Rbw8MnqejvEt0N7lKnuefxo7/VqopxTlDf10vSKZrL/PHnWJk48Rl7AGgXJGktHUfiTnUKqnst
6qvSmTu5ctHrpNyP5C1hydC8DViS11VxYbOaHA17Bq9dctpEATvqO9FvGvRNGVnt124ep21oO/XR
w7rjWRnU7zLuZYvAc5DbTwHMzROehNG2HCD74GJhrh1UCE+j66IpHjcPcsA6snmQfrYnp6sylwz8
7JOI24RKgZOFxAkGKQi25hiffqo0dHm8ym65QWk6jn2XRCowtiDTHkt0N4YQY8NWDfS9E48eytBE
ofa9bJs6bjE9hhitfiGThjBJ3uonubSNPPehG7t5Yy0F0qI3ToBAzFNlejhLLF0e+l1HV/cRsqFL
Dt1SH60DtcfzSKGU/zOWDLK6Ntlmr0CxFts4UIBgRtFiSdZan+fMeM1Sa/qnrt7Z0FG+q2brwDrV
+msIM2q67dS+j0OwpMJc99EweU0MRZ+diyasj6UD9IcirHYv1y77KFpPdpiPT6MTtg/IbPqHAIOZ
7cAT8QsZ8zVVVe2De8Q/lIrDVk+3xi8K/XFRJxek2T51LUZXzXKQMzk4vbLqUlc5igGWdI1mp6I4
SmVsqtV0J799iBC5xyruIr+8/O1Kvxruomj4W7rwE1JRnbBSbV0mkbKVTjmY1jSu7Ch7M4ACPtRN
sHGdNL1Ei5aydGGVABBt8g8oVJrOpreGR4ifbAjYejpAg6Nhr2ig/kjZ1rgr7qJxsDApVsnSZO3w
2aNWhb/kJ3RBomNj+mhOZ0r/uTHCb9o4KI+qWqNaUXes7pdwlDLTjTMF0QlFdvPdtqc12tnDZ/I3
5n5Gv2kn04uwOeq12r2alWKcIVFVa5mOjC3PNOy/LkWnRC+6j/Hscln5oZTcndFOt3VuMazBFq3l
Na5oeHMtCk5ygFk6Yx/5LKZKY5wrhyRKcFH4GfCnSbNznSRRfqzg6OHmPybJhRxnptzcs6LXvfhD
wdHx1MR99cwi7ntaZM3XrnNwNO809QHHDvficdOvG3ZGX+Okf07VpnqFI54cyyrqtzLBmv9WfIDL
QMCCfdRr2QHwfPORd+lO5llhNG5UdCZOYQvXfEbD8SCulGhY25QIYovS17/sKquVgy7L4xQ31fla
MsaPE1/H5eWrLofY8U8eQNijtALVdc4NilhhHrPW8XJnOw0BPlBLs5bVdZbaXztP1e6kj0eY9+Dq
enox03YrXdOyTGI7yyZ7NnD0UhCAkh9SDpI+sLvp2UkU5Sg/7fU3CILikCAaaCAUkIbmm1BmisAP
Hn626rkIH6LKfhOyjbTwFri2hmwOJXIG/YFfXJWj8ao3CpXfQp/QEynMT5Ku6uoKBDsFprPksvzY
0zaeieynjFrUcA8tFubXTFeJrcO9XQJHXkgyciD32GZO8pJ1c3Cyi7BftaCCSL0p7KL6AoW+krSS
DEgTIET1kjjdxTQmXuKzWr/YYx1SC4UVIoMSluxLhLIRseMKdlC0m9nDH0vCnSKe7r1mPN+uJx9Z
xJTvFPRmhyjMHo2ELPeQmzNi2Yn3qiVWfhfHuNNJc5HjPqNjTWZ+GTXHyn1s9PIgLTl45t6x8MyT
BrXSe2Sp5wdpWbbTYphVs7paJlv6FG38tgMkuTTlg6dxb5mfejdHpntWE3XfF/hmLLh3QJR1rO4d
qOVbc4zrNda/JsutwkYQp1GOfLWpXkBMKhBAy3C86RrkG1pYYkrVwEztqwxjEK84DQu+jhf4o686
7qOjtfl7Dec7LZT3YrLgR47WJ2n12VwcDavX19LsunBxTCX7do1dLhiN9RlZvf6+D+fyPlewxUTc
q9m2dgzEMc6xFAyNEYF9Dl4ZdjsLKyvk1qLp0Wqj6aJT5KN+xEoHAgC5DcArPARoQv/70ZRUUVcr
/9U0I+1H8G9zJVhG+zy2MHQz6y1b2+yCnm56aXwrvbh1bZ4ndSPd0nMb65YA6eO+T3Yapu0rGf3t
Grc4AG4ZesO9vvstblAb0PjKsM9CxelZK9vxDIVvavatRpFEyv7X/Mut8xfwiR7azZ4K/7w8QLuQ
LTGyBcLoKDvHxztkO1h+eBnmrMWo7kcrH9VaWpXqJQhrjNsS6dYLhC534zjW/GnI57O1lFvTXHvp
qib6yF1v2Lq1Fp8LJZs2jWt+7xfrNVc3hy325nCMlqYYG8Vx/dzkjnWWLgOq2yUIjXsZ89wQOyBx
22mK7qNRwLp2+KDNjqe+F1D5LxSc01WnD+p7WWVkzhTNXMto1xjWcl+FOzuotfdKNTA0bRzlIKNl
OPMWnt35PC6XmrXkIfAy71EGs+Tgpb379vPjeliFPNKPmesF6CIO5Uf33dMH5T2d/P6BjNJXcxHt
ny1MGWO17TbSVCZTgzVdgnhvteLD6YbvjqU4d5SzlW05pvbGKQZKj7OZIwjdaTbLvansVyHytmw6
8SPEWZFsbBDYG727M8jrAfXPIBINmGCcrKiDLhTEI3uT5dTxWkxXWjJpnqdRICv1DzFnvZq3gmmt
t7DdbZIYy+fJ0IiUOwtEpcR/1V7UsTvrvJfcgjvh9mgXabD+JXsgp3KYyB6cWHmvpGWo6F3s5TRR
qr8m0IXXq0jXL9kJilvAeK66xTYPn02Lh+6TOrrmU5dhhpzpqr4r0wbcuN3k5Pm9xLm7tjMnPXbt
rF0kuu/KBkbBOqhBOa+dckLMrHAu19C8BQ5TttSRJVYOSF4VO8/KC0w5+TQ7c/9CveTr6LUkakJ8
0VHuucRe2rH8C3ktqkGmH7QucR8lJHCNYBvxI+LlazmPwXJYCC2HoTbxRV2uIgOdO/uLBeX21iX9
WsjCdOtTmfpop7jawRkI+XWq+QmHzmGlBWj9hnl6lIgsrqod38fgCMBhfkpUDFzIref/PxFhBjsh
ythwW67Gvas6m9TRALZcj5MZRXeWor38gna5nvJN2Be5EZyuaBeBsaR2j4SUCZ9MKXY89tNX2wCN
ZiH99L2NSHEX/ve2sFBIb/LujbUp8B6f3D1iZdqprq1iFxRx9soz+8ckG3HY1vS/ezXstTJTMR1n
d7UNKnM+D6X2Y5KuWNnJgklyZeojp1XuMhLUN47+7zx+baH/C98ff82sXiXI8/MNVM481eqNH5bW
e9dDiTYNJfiuI5XMH5k8OQCKc1XW7hfXU5TV5AXlS97ztgCEgzpd6iOx7w7BARtU50GuBB8I75Gg
VY8xAOVjGWpfy2Gqn4TdnC5dCKpcu8TKW6KWLmlJqHTpHdZUDbeydE1Z/lc+4j4JQ2Qniapckl29
pejbnPubuhMLuGvnnERf4rR17m65r6HkN23zdBd49bGwfX0AAGhHQD6v2hx4qyUHzIz3WtrPX3nv
Rjiv9/M5ykz90RmgucpAlEQhRH8/eXabiNxSrRpIXzAj9XE6h1j6KRtQN/sfxs5rN3JkScNPRIDe
3JZTlUol26M2N8SYM/Te8+n3Y1DT1GnMYhcDEMzMyJQ0XUVmRvwmh8h8ric7+tpyUtDQoNq1TRFj
fm70z/XcX4R12i/U0wJnHtLYb9JjV9VbSinvUXioU4JOCHTq+l4GqwEhgCoznZNMjDonOuO3Dlh0
IcTy9HWvZobimsxFjiM/Ol6MrVrs/tlESnRZ09Y/Kf9pa33qX9+DjaGvfSueTmCWPDH+bKf5S65A
ZHLaMLzJJYqUb1VVWHdbF9uo8DYlGoIneQFyBj0AMBVq4aFTvtnFFYZysro2u08WQznp753iP7bP
42yYXfU4F5p3QGElfpVL1vKwS5I4vneW7I70pcbZaoL2RRpToKXXcLD+3OZM5vCbA70j/DtBJWE3
iEmXUmpfNYiGb5GeUiGAXoMgWskGzrRKAI8djylTDd/goRqY2SYdmb9lNJ0qyCSGjZoEZc9W7G7Z
y2VALgsXlZURdVqnt/5KjYdqMQQaqz7YtVZn/qY60XAEJeA8qC5cHr0IulMWtoAtI/8RzTj9kMb1
dNLHDv5RVydP9gyUbGnJpUgTY9d1VDik6Rixdw/DsdxJU2Zptv6sNIlzk67eCrs7t3LB2y+LKG1U
Y7t2mfxufp01u35z1Yr0Takfu0Cf7sR1MnetZz9Thpd0TioqjfNZXCf9NhnvtZaClTSrFK5evUjX
/p+T3BSu3rSUibZJOVVnXlW6tq/Q2cclF/yDuE+jgBZdBj3NAcHXeFN7TfMGadueUcL5NXZo+ugy
o5K4D3BKeOtCS2Lj2CQN5Nk8CRFvVQ4qqL0qfwai6B5j9BdPsCl6Hr54pSQuhiF3wjpKDbzE09q+
yIAdttQTN/4R9cfspEDz3H0a+XTLb31fNORD/cz6Z9ntZ6k1Zp2GO6pKdqwVYAIO5/Tzinc3st/6
ObSfywF5Ut9ITtJtuUV8zfxw3AsMPp1i/2A3kB1+TlJrHTPRHIM6bY5/nSRRbopqlkyKzErbp2o/
XkMHAL02IviK7Qmp/DJ5qxd+XpZnxtmg1PrSwzhmT0UIsgs7jcLmH546GPsGM+GnQo94futFfjJg
WL33vffboATNX7ybyd1101dvxOA3qRv9WkYGJrXgnw4xfkW/Lz+Yqlx3dkpe6E6WwGHyyuxoaer4
PvUJxgMVQG19zJHIs7F4yRq1v5fRuUcByIwC/yajlRrcN57uvsigfVdOY4vMd528she/SIhZNclj
GKO15SzLz1mj3ec+RzaZIj887FR9X5n52XRT40fpI6e+mFK6VvefhMLyb4Wbo+LiO8Z9p+A/FUO4
PfwMHabW+csn1CFr8q+hTq5+WvVnaDx0H6sq/bDo5NmfVs3R/tX1pHzFyKI46W2u3JGVxMMa1Koe
RuU7WCrjiq26gdHgUH3Pko6sbhimj2jiZG8YAD1J/DY9HAhDjf5fp9f2+DHdMK1UpsuyvufAtUqg
hDfFIW/HD40REQ7xjM7FyDN9k1aj+6YBkoWQqDJgbXTDVQZae4akNBYtHtQT38Be2h+BOPKhmvD2
abLM+bnCLz9Sx5X0EICGW38XM4P6N1Px38XjTDU9MlvU9X69TcZi2GFFax5kPNOU4Cp3s65/3G19
n2bLsOeiKfDxvgI3e6jcfHpM/MDDhlk7Smu7WEDkH2HjlsfUNiaeUMSCFeY7JLdOBXvSmsILn6fp
8dO02EfYwx3INAOVkvewP6JR46E0cZKmDAhqHUP6zwPrezlvOJt4KQyjT+dV6XQj0z9ty8oS7rL2
/2NAgiOecqOXKddM96ubkrJDKkP9XlpyydWC8uoyKJdmCnps0lTz8MtAbqrVTfoSFj4jqfyGTBT1
2LaAabOTyX2B1crkxqgtLlWv7bLVvwa7oMy1tbcYmKdIS4dxvU5W6qo5wdRGOmaxopXdBPJJi4nP
srHIcv6VaiMk4SEbEOnMFSeDr1M32F5rqb/O7P0iuTeH/gTZtqFMhy+MmMOsFjA+1KxQzcJ7p+oz
/UGGVzOZdbwuo8cOijXuYakeAvXPYw6eEaYZBpnNK0Atz977Hb0yVCFRUsa4PXRd5QMHWcIlUCdX
eSnGemeNQ2ufJLtuKg1qn0gdnCTjDjp66nZOE6nAnpfE+xaU9jZBYe4UOPbWv6eVkiBTY2BWFnuc
hudW/21rirS1NDMPEqO+cFq2UZG23pqrv2sUglrPyaMgqVnk7ivU1vTdfbXtoXnXMqd7jdvqrjTj
5p08fIx1tvdtHVPt5RcxVf4MBmf0Ey4pNRESV8xsAgN0wjiyS1pGy5GMi6IP/Z2MlonLs8+Z2Dos
o7mBCVAY+t2DjMImeUc+sUdgjMFFgl5+sdgovMtcK8OHKJfUYKOuQW4z8pPj2lyEuT40upYRpzQ/
RspIAwXKX/rR+auQ1zYihV9Z7V8XkpGZLOd+9cxSYpj3uFqb+u+e6r5Mtg0UpnbLgzGhKylNOEnm
c9ZY7jlGiWZnLE0ZUFO1g9v/pzS2UKxQ34GvOvfSNc4W5ok2HjMWGb4z0F7/ag+uf9WtEgFFIx6A
R5AEg5g+YoS89KH6eVGt8i/UX/YC5FGVXLlyuEP8ZQHwpDPinU7P4Q6JHuNrbo9/lJZmPLVqW/62
TBqqttnbY1u+WaV68N2x+L0Cq7zXEHZbNg/A8qgQn3TOpF/U2A132Pa4iwIHIZPdkTPFzQX/3+YV
pg6nSkQpI5jlx6Ia+nM/YTjfIJDUhWX6te6V+BrHdniQfpmewKDJnVhHvLlZFJfDMUCG2kJuDdtb
xMycdH73Pdt+7Cv9PlYLjRvAfv6gJWctSqC3S/r256gPquwNrd7kPC+jEhxYY8PWY6TFCzmMYyhO
70o9wP/nZu1hKGyWns8xA0DpY58qOJFkyvhMsialBOJrwKMhj3Cuh/WVzPG3LlTHZ7fyM39Xg06P
DT2+SZ9VUboA/nLtycsdHd9Q2cD8U2Vci2UmKp9sbi9bf8wT4wZREiNgypBbv+N3hwks0Ywle9Ah
15UlZnJqA07vaT5WqL+o865ZIC3/ErHYKL74+FhsEZqJEriehhrCvll162u0D34SQ4XwmfiFf0Tb
SF/ZpRs71IqDP9WonS5CIpV+KvcTsJg8fIzN4q+o1+ffObhCoCqr4tkIeuUhiBVnTx1r/t0fhsuY
lCP6yxi8GEbqnWrLqb+7+riTACXEzrqM6vBKqkV91YL4qZMzG0gbENpV1b1pfvW7SBVAZm/Y4ivZ
SxlTBvNNtOjaRcNgUF4TJ9R/6GbgHct+9C5Imd+tPvapQf2cstOwR3Ii/Z51QPhFmZlsoVma3t9W
nX3rM7P51rQISGRkd16Q2EjAtFmw3PXOvsYqdjGd59mrwnM5Jmi8FjPai5Sc3/JRrw+KldincDmP
mkiLPVeqqDZXtzQe2mNnWWc4zF2490Z/vjnIiEBRhPsH3eZfm26rnwZeM78lgEURJPbnOwAwyY8c
KakEE27SoylbazQ/pZsPY0jd58cv0ctnlArrmwIBdT9k9ZNqhfifj37nAe3gob62TZOzGGZY/XkD
YMRBcdRxgnuSrma0gtuyQKbGyi5RdPXOm/TsOVjcPoGsfXE7vrKp1uRrV6L3/dkdUIjzx5yKJN/O
BOgEqjrLiz4mBYgTjXKU5jYgzQgFODSyPO00lE34FLO52WFbBPVYp1BgZECZpOlWuGQriT494EVh
fM3Mv2ayDe9erh1tO7AaxIAiDbl36JPjlAA5wV7nTpqW2n/05Uufv4REjXrUyfUdhsX5th0UH+4V
+gJuYplv0oesaK007qv01IPLg7TglGgV4bPW9+EDXLD63gZuhmREOf2w7Pi+jYfwrjGp8r03AwoS
uorvKyCG6Q4h2wgNWF3dz0bcfw/r5DnNAvPvMY72euj5f/pjhz5XE5pfKqUcj74N08RwzGifNy0e
nWb5GKs2LmOUJpJd4BvN1XPC/i1oTes8VGqx90uQ0fsB+OgA2v4lzez+DeqncfAsB8ZfCBtlCNEJ
WZby8RLfDT5cyI08ENmBe8SNZtgLMUAGVqbBZDvHwBn5NvEOv2XeuEdJnddWk0G6hPjuXz+1a9Wn
rGAnd9InF6v08MpK+IDopf/kzRaP084q70Nr/hFYyfTs9CUPXHfQTiFpp5tErGE1J5Y4zV2sZokb
7Ei/i00Vz2I96K9Oj0r18nmUj6F8PGOTfUyiJw4J/H8+mmDOumvW5E8SsfW7sabuYpC96ydbBgbT
Sq6TfvYi7Z68enCr9MV+MlvUaUcQeJRj9W64kOe/lz65JMvov4UM1AofQKSzVYwp16vF48ph0ZCP
egCnt+u78A8IOtqpjPRyUcQJfkN23sPfiARtjFjzl35a2EG5/R4uLaqR6asLLUnGJF4f/zTRwn5r
wkH54kzpU46u/5MMOQ1SB7mOOrOEqyb1dnvIPQD/rKVq0FjtRZRPRic7C89u5pQHZSQT+SEoMk91
iHJSjmGDghfLIVb74FBBNb6h+G+sFwRT8LdT3OwRH4rpIgN+oxq3Lc4NAc0alXq/xm5zg7a4a3Pr
KgVUtVRJAzk+D56lIuuM8V2dtaAyVMfhkWsCu6Z7jFr9Nvd9sZPmjDbzOeqwGZBmOgLWVMY8B6SR
aY+WDbbGr9piJ/t7trnI06TkAScb4vPa3Db4n9qfzgfrLdwgXIN164plVPIgFzONpmbnjhWFoLZF
8EzaMjTzRqLS2bvmsYod887TUshyuP5dxW4rjGAsgfaJd9IcHHiAiJY7l/7enccZY+/EfIzzMjB2
BY4qAJV430hnEDNSc5p/BFpR3FbT7JHUDmeg0ncwcXNewkVKeFpqCXIXSy1B2uut9NaiDwxuf7xb
5uiU6g4fTOU4DEFY8LzLMfl8r1EOuXP80jumSxMX5vTgT1l1mfgSv2MQny91qvkmzb7Biw601Gvp
IgrhNXiCLpMmu66egij8IUHQ7NFCX35AiCjcpQDpfPKAA2E7UuU3vUE5dh81tQUToPsqyDplsMpD
H/nduYd1huqL/9HcRota786AQ4N9nlS8DCavts+ysYv0BzRV9Kd1WzcMWrDnC1jfyR7uYyPn9Ger
7rqdTOiX7aAMMDW2EoOv07L7AwcQ7Ms5qWGRVQUyNey+zz6J3J0jO0aXp9LTNF1zu+ZB1jdUY3Ev
xymwO1jZlNyJmbmpDy75EfAIhtiZU//Af6EIjo6aBkzto/PCX8YgdPkR8lvkf9dQaJ/XH2IUZMsd
C0tz+TXlF95mrb8oxqA8LP/ke1muf4dEBb1tUYANzfUvl+mUxqKzZzUvqdldYohIvLAXGTxRxBPJ
O/wYdgmUt4cCnv0/+nhLIId75RAp7rA3wLKcI6czyKaWCqJgURpAQTOU8tIsuMitKf9ceeeY66jg
JLemjG7BNq/Qr67v/ui8ykGjozn5lom9hmElp3KY/T/AMbKfA0YEkRz+UG2bzSPKtNFFr9z4UnRD
9aiHLl4Fsel9CVoHqDTudRfdT8FC2zDHzcSNbwId9W014QmXJjdBi8qoNOcFexE4jG7BVqC+QJzE
9ruxnhBsr184Jv6QU09LpgLQRpBd7KGsvg/2PXU83m0ogA4H6Srx3twZdmxfdCV1j1rn9MUd/C5M
cDPK3hzaJ+b4cAenGt8a+WDJpyAdDkjWxh8fA5xtXApP+fzpY6yAAuZQxjStDo6hWsA9B32fhQer
cpJzMoGF5zWuI6vF/gXpsHngoVnpoGlQS0IQr3uoTf0G2qE9RSD019OMGqVAAcmlQzH1K/+8tuO8
ix7BipPQBWW59slEuEnXaPo9WwQsRMpiMrqvUweoVFpAqpuXLKi+5mNcXVc5DKcGibY0fUVLL4jD
qQB2EJoB3N26h0wp1Z0gBn4FD4A8Qo/H7Yz56A6okEZ1dW7DAlS4X2NLkumKeuxRsHtNGl99dSDs
am6Pd8jSGkqeYIqho+RXABfZt2Hd7XhSK5eAIshrlJvO47JejhX9wRkGHD0OeCcAcEsc9ZnDAZwx
rf8iFyiwpz5WvWdpOaal75TYVe+lGUyqdTTbyj9KM6+r7n42Zr7DXjh80ZumOcVDY97rmMI9sf8N
9mNIphtoWALGmT65AFjUj0WkDntN0+KnJrZxW2GbOVz6qPsqfVtwoCjdY1bzNrds3ulD8gSserxf
J5Ef0B4SbO8EVdSPo3lfWEqwssYEHiTNFWTU2J9Hm/9udkuzRDN5nxtO+ZD4WjK/U8/Ujijc8a5X
fHIr6O4saka+cyoXzaXt0i0CTQkYmxOAsp53F6OKWlPil1tzUO2b9fipR7pllqypTvB1tIHiBmRm
8EBZ4t+i0PZuWFTpOJhU1MVlRDpTRSGoTpDCgBR2Ncq5Vfk6Ed5G4XAAQqQAu+m927aOjJoqW1fe
yOiQEftpKbmt/LbahQ4ZYmnK3KlszrZiNHfm5MGocxpkIakj2GabXRrL9g/1YrTkD+B3BhQW7nWz
5cw2jdH6rF8f4Gnb7fmH6h7lmy8XNfEGvhbleFrfY5EXdDxeqd5GYf71Q0afY5B1K00t24PJzc/d
AlKSC6RKkj/zS5p37WtSOQVi+zr87CUgoWL3UHW9S0l0Di/VZCmvVtsmSy4o+zNQ9OcZfN+7VeTx
XYFwdpp77p0Stc0t5hx8nFLbBIdh2YtySv+73XT363Naj/FEzsLmrwYnFti7rBG26uJTbzRPXcqX
a0hUag+2gu29gypWlcRYFatYB6deBz7UcqGQ1al7n1GQuOsGX32Bi9fi3eplPwYjuskJqkXDojDJ
i1g6uDAwg9/VoW2OShLwtznZdHN1bzgH5lw/zMBz5q4+TW1msCcGLb4UTNY7acrAL32lbytoX/EP
tA1USu3zL7+sIPMoKtPelt3WHkp+rG+m521QltHUQb13mr/LAGPjbHE87hZ347n32rtsGtDB/a/+
PhjZT0pI4WeL3GD2xYmD6Gb2aX+ZyVCzJaTEIn1yKTgP3uQujT0Dy8Hhu7Q+xW0hykA1NVErtFF+
WWZbywo852DrfUHejh+8DfzS1KbW2HeOUh62ATUYor2ZZOaBqoQPEiBCRx0fITQvdFQLdM+8lwG5
qLAUEMKXq3RYS6Dc8YQprhVy2e5k7+Fp93tL5QBdYD8OUGBR0dk0OuTufxfqkGFk/z6kP7Z52xRS
39G+DMGk2lW5Nws+60GDZuhC5wtI/r6YziVWEjRfZ6h6kWXmVy32f5eW9Ie6qp505P0O0ieXOUvb
PTCRCSAr60hfBm9QlsaSL9g5LiCF6WRZvnsPi6C++iWlYH3mMMCxznwUnysPMA+WIslwsmSEtH30
MOsqgNVrZ2F3UsWPZkkKYMUX5+rf49ixm11Y9qmuDzCg/XZFJmu+M58zHRMWGaWUWzzqnrLOjBcO
f9TftMgyDn1ZuAf8uvpH27b6R9Quh0czNv/juFZ+li5z6V8Hl7C0PJa2FqyR28SeDc5ZHctvsoLm
899OJvmU/g52NieHbQ2le8c6hR39cobaT0qJQIiBZXFuoReSN/5ZmzQwIIXakH413L1hvMhGsi/M
PQfg5E2ODD4fSmn5veLuTC0w+V886m21D9AchuwyjN56Sx0fjS3pXW+bWNePqlejaLxFUWZsrmw9
p7PRG8V+g6F3ud6fcmwV9kYGyGEb0HPMlcKyurVh99Zr8O2krDi0DjSbCc6qGuqrdNrWr1WG96BE
2tovxUApJP7sl662HlF4LYG0baXann2vA1UHN7DMf9z6p55qClCd8bj1SYiORg3gHuX71u+5JIhw
LtH4Xi34WHTmdWTT8uS77eGTnNXueCs1x7yas2Ic/XScUSlN302yiH8toQvY51Po4CfWFYjmRyga
ZO9lYdgSGoCsPvHNKPt3DPfiSiseBGsmiDT4NHejU9m3/+4yFbYIgjyTfkv11qit6+fEDaS2dMnE
OcVOJaz78jiNwFF3kzJWl1FVHzcLFIDG400UxKTPS+zq0lkTn2bqxOssuZVLVUX1ZfSHx3rRFNv6
E+wxrvAAD0qtp+rOL/rwcebUdWiNsvvc6S4jrmKG56hP/1qjEdpZXJQXYS6/hc9NhAeE6DGMUgRF
ZcJyab30m8Y2+Lz1x37Wn8olKzB2QXGb2xJ0k1Lsp4b0+kH6vCReTD+BKuwbq4pQBSBw7cxqXji7
YkLUVGVSoOdpcifjchkCkO4Qb9BTh5d72wY+ZpuVd84HH+pNsE+iILmRb05uZR+OVH5/tmMXkzEI
EsWu9crkJgOjFcJQkNu+yxc5LRha68R6CZryJG8P+vItQrrg4qdwgtYlXblVmuXv/K8fi+5DnRX1
fU8h+jqpc3btpjC7SlPupI8tCnpQ/xaDdwb5c6MF98wC0WgQJ7fbCrqruci7mznFLhvB8nnQrmrf
dI9FCsdxyNLkjwZ4qdv40V9W7tlo+KjlC3WS5kIiN7+z9UL/EjnpXxJh5/611LPkG1LkKNGwB5Kc
x7joVSGLg08XZ2r9v5vq0gSF8THqGe5HsGHX/QWlUJ3vcOTq8VEDdX7vIoZ1V+blADwvpcoWGcEP
dXBulkVKOmqVvY3e2J9too34h+fllwrD8uPUpd6DPlUABdb1GqMu970KUNVNl9NUjIauSO1KHweq
Ch2H5aQ5LjFKRXvV5V0CmxqUgPTlEiNzSB9hlb6KrVqUJ/ep14TKgZqkvgMRqJz05fQT+RVno+Vu
Qv/wmPiR+xFoIDd6VvXpTzb5HyESpxaNfov6DBig1Zs76ZNLzGk1a/v8Kq1o1qGfNql9bFtodSOY
qocuithvFO0FOxhMXX52SYQMYkySURZ/zdjznDLPMg/zSJ5hb3Yof5ra+FIurJux6RbDBDCVUMd/
QD/S95ETVM9Vi5fmoCJ84HcNtiVR5OyDNHK/k0JFZC/w/wNa7xAk00M+KzVO3RBTw6Ieb11foWAo
LNYYra6ozJvlS/dPnwTKRRn0d5m7MV7XuesyGUIoy8rqXPJpg122FxyGIDaGpPrAf0ofJwaH3Tv8
OdAcG6Rja8qd+jnqE7JjC0P7bltHfkaUIJMaDfp89KRoNoLnv3BisTlt8Ad3arhPSAJepbX9HaBs
53s4zX9G5kOk68V7U/XRs5k3X7PYLb4m5MsvAYCZAwjb4qvdjApI3ByC9NLsrCbe6ZxLHqXphDc2
RzHlNUfZocmKFJ4VWXei1aRNFpYRtf3KM1x58svsb+nuYTOexp9RyBJ9itKG+FOU3ZIFjjxv+sYL
8AYm+WOtzgj+Fv2ndS19VE+l4WNWVBnZlwJj1oOZhfFd61UZCmR+eB9lhQugnNG+q5wXDxNGGQyW
rtRt312HHE5Z/acFZnFXJPlw18EE/9KYc7DrF+XyaQzRnIm1b5DVy+M8V+FDoQURkLGW/1H2OP0O
bWENRSoAxdAkN1+m3gQG2jU+G7VlM+bGfbqrlroXbE3A1CHiuVOKT6uboxRc/B2gs4izav9SJGF4
HAfv427+ebeNbndIFA0vI6j24/8jrphAQfAavvMzs9S/umO8pyo0gWUE+60iAbGP0TP63mvZ64qT
96q72Rn7v/Oh+VErmLHpoe+Cqwjc5xK9d3yzoZFiDRChW8g6haJWOzNbbHpbzDl2dQ+M96mz39Yi
c88J2TK7FtXQpHnovK75DXmhEzt7jDsHs7vrzVo/ucDjvi+gpbbygi8R2tQ3u/Ypdi39ajrzVp+q
CjhtMVwMbFNe5il/0IvKejfcSH1AkX0RGDbIu0/FcEbXFHTw0sTmE9aLUhh3EjxVA1VaG8cWGQ3K
8TXvw+5ZBk391PEP/970BXZVbvgFWWn1wewnt2An0F/G3uFFlHvqg22Yc0eJHLTvXNdK1R4KyEvT
X0Ey1sdAVc9Fneun1oDNl3pYakEA03ZR4mRfbM0aX6s828mgSONAg/ndCsiwSpfmgTus54ATuBmc
+rKpvmUc3dy6n36Aw2Ur4evWldxI89SME8ct1w9OBkST40rAGVOSzCRT3zYtEaHnlFZPyf2nvgiJ
sVOOEOL9Z8EQCbT6bNgnfWpgn2OBlFsuMs9PffYwFFYtTunYmB6KobG+GLamXAcrLTGlsKwved3M
z8gFnqWlRHRhPl1E3fwmPWoWf1FxAgU0zpCuIZbi2GFxL2tpPenIGt/AkzTlJ7VhBN0JKzsqinFu
q8eJcvFm0pTg6Zlx4AI7V2TpfILuVj8Ao3IRTlvUgfDOXerFy/jo1qiEL50SFCtwZE7q0pZOvYs/
YtY5W2Se2iR65uQOb73kmvZ631Lx5nYO+DwCCtQuel/GZ1PJacqIXLzcMr2zZurOWaU4H1bdfIXj
gcG43EJJhtmn9fhox1l9+XX4U+R6O0SOwutxmnZr2x+M+YpWw6Ts5davsL/AxOuSWz9tL40hL8JD
kdaA3RodRb2l5EWVtQxXI01py2WNlNu6h7hmNnO8E6KN9KF56jYnpAv+IUQEsLhXDFqnxPPZnZIf
ghT7RThEb9RJBlds2Tb6c2CDn22DYeZO5zTOf6xWkrKwxHmKjqlL1vI5QM0KfBDbfrVD/5P8mZIc
3Sblu9N0N2PUzCe1DawnmGo5yafycY3QnSQ4Yfk+7bcQV6vMp20p1A72wCwO1pxxpB/16N4kx7Dz
JqX/4gxO+hwX80UGpasbi6Pr2c1LFc/9Fy+wkYnxIFbJ4DRk47FAv+DUjerw2OsQz0x7kQ/zkvAo
pW78U4tHoK8kE5Y7K30Ixgjazz4Yc+dJXFZ6D1jMUE4eQmHog4n9SuCV6Czqnn5eQ2Rg52XdcP9h
AzE5oXbpMTMW1bE4IaFeBIm7l6ZhJ+MhLoJ6HVX79Nm3B+2liBT9xSwX7o3zj76zHyLysEgxmn2I
zNGi7yzNfm4njPgghg6Q/dHZRgo6zI8iBb2GTtBfAOJP39wQqU5Ds3xykYT9suIShgfS9G0Tli41
RICM2Ob7hsp6NijVzbQM6w1brwSSNdUjoVn0HcKYqMSsg8HCprDd4b3syvomARIPBhAA7ULLQMLA
fPTm4YYks/UmXdpE4sTTwl1TsHS44Cz4bk/PUAlNNPVQ0fEXJIZcTFVzLl0S/Wfrkjv0jg6N2fk3
ackaJT9pbzkL+2JZTQZw33MuVqP8JV0S9nO6MZGYX38wosiFVtYrjBnhJxv9QjihAkheccgbmlkt
k+ph0r9+QiZvAOdkgTojaIOCvl9nd+vcDeucZBRgSz4YQKTI+ib5Q6TN2rUoPRRJ0iUtrHnXZOmS
cfEC9YoZHLy0GVTd6mTVf/DK0K5rscx36y+/NDsDEuk6Wg35l85wkks6GvpL08HCKRcwvNQWy4pP
V+NE/9Ws4e1IqVGCZVRKjfUSLHNRI/RfVQ0LZMBtACwoqKHaEEU/lhQKzIvYvKnNqE2HyW5zdsdB
xQmeEQWx+2m3zskaf48KriZpl3VOxs5qH2Y1IsCXMireJIOU9B0EnTSJTyuvemtLLkpi5C63p3rP
qSv6CJS2TJThLXMFjRrAm6SO7JTsbOlSDFrlh0SOyFct98HX3PwesahTIoJFg6e+LpTesyGyRKaF
u9o6Dy22C8C9e0ntSDInbVoDfmTZnbd0TxWPH32hFXPs1Ozl09WF3Vkxl3bzc7zTbNrbGr+2V55j
hoiYHXrGqbTYIJWt++53+MzKJSQb/qgorvM46eFTY2r1PdZ06KBmwN8eJ4xWjq5GflqCpU/umoLk
ajTebdPlbl23QbyFo2J9SiqSiiBW+GHyo1Ene++97ikbVHMID01ZGhjVWUFJwi8trvxrFVe52y6V
74Ufw7/E1HbNSNBryX2/iCwuK2whRoRJmt6kD/Ju2l5QXeu8qWpQXD45I8voMmCQxLl8gKwX4PbP
AZzh/pmxLaUAipAZ8l5Ed6A41zrAwaHQfFzJkwjf5S79ba7QiCKP9uh0aPHPqaq/YkW31/pQwxgu
vywZ2i8SWTXkB5M5e5EWSJyv2VjW6zwMRdAJR0bmKoMYQA0o66DZKKt2Vugc3B5RARlVKgTsvQUX
JU3dRB06MVHcLeQXiioEr/Sa0+HSlF+3nlFdDt0Zzacof4DvBNIIObb42vkGVIPMn//pcJvxDx9a
4elTkOar8XVtr5Gezxt3jxVaTI5LrfaOnpsPVTuaD2aKMV9EEadYWpqi8WeBn/7nVmJ08PfoRrfR
UZrb5Kkpo363dXpxtQdsEFylax3dohUVqJ/iaXz875yJJKWH/dpD6Kg94nF+v95tfWZTw2dyUoyi
4xyvt/81UCab/ZUCHw5Gy0oDQiOXSWkm1Po7hKUs6xKS5J+QhUjwZbDsYb38HPU1XmPUqBiIJRAk
6BVG+gMPCKM5IRbawGopwjfX/kMvYu1F4Lml1uUnFebmQcbk4pV/qkuANNCG/QiQ+EDrf7NDsr3t
YeGI77a/usWL5WB2Gb5wy/8OULaIHm//KyTQXf4yuZt1d6ejb3C/9a8ztrY2BIc6yJLXwXa16exN
fXVp8/mlVxbum9E8plOdfUsznAEjLfAeHCdoH9y2qI/FjJdliRBZjzbO3sB3/Fa6lvXaT/YbAs7O
d0qtAZiY2b0M8P2/YlC1a+bZ+Z4V3XiXUSkBd0CYDa7OyzG76TJNu4cjjUn9EhYV2o/CQn0SvVsS
mTpKRxIPlTNGaTEZbtjnHCYLDHjvR9eVWvPpthu9cF8qiOVI5wqtA98cfw5de9kAjcdkUJWzYWIk
OMBDOBlL0VxR279dVfeftLB2XskR3Vyvq18aB7XTW+BGPkyazH6YM9ANwL1gyE9j/NZEubszPLU4
Yow45/cq3sKnFZ3Q+xPVr9H4quq7CWLl19hJYpSKcLMl4Wp8NdrKPXUgVUld0wwGY9jZGu5AQ2xR
UuPlfpxiY+Hdk9INOxfrqRghMOzlXIzcg11S8v9r8kgvIOi1a6q65seZwbHvjPjJc9LgHFO6uddC
17qC30vufLDiC8ukPiC+6fyGQEeL4rKtwA3LrQPEaIu9SE/2tNLIfiHhgiOY3MolbvSKM5IfHbY+
mRM5nrGrKrfb+xhFPw+Jpj/2PIk2tKzcDaofHgY8JDnb/wOj7bVKfxwQqZau/yHtu5rs1LVufxFV
gASC15Vz6uT2C9XdtoVIAkT+9d9Ay3vj3cc+te89LxSSJlqRoDlHmCCzRh+JX2KhDUy3BfAHG60/
xyUck/2wP0yCdb0Yle1oDZedHlLzcK1vXHOhx0URABIZsh+fNO50MxmidJn2JRxYJziIBn/4UNSb
A+NdL3VTb+4xfR3KERr4VrmKNkjkAEwSuvY8GOEbSQGwdIQ1tBYo1ZvsJckC8zJ1OICu9EVjIKMB
OVSteAqBh2EeBmZ/P46OmqgAOrorO2xqcGrQ1H0pTYp9zIwH3aUPBd/wa0ojyBKlHKjx0DOeW8jQ
r4a+VivdrG3grIsGCgy66SnriaSBuOiWf4PgMn2Og6K+pFb9UDq18Rypzt/p+SCWArWyEKL6cXsd
VGN+jDtS8vtO9x89/yWGt6r6IpBDGzwODf6oeHYBAFwS0OUPidNmBy8WwIcBjPWkvPCj9SHjT8Bd
hhJ48V5nKIsPJOCwNWpAJ+SDvQlUDQVgaag5hTbzW45/dljE9XdRBl9LL6tPpAbquvewCI88O30L
wPiGuRNxzoaLVZQpGEAjMAJ8M7n7FAA/D4WrBnoU3mi+UybZWy/oogOU7MVFdXHjACO7LqD28Eqd
i56wNEy2pEPWbqHW3T1FIcht4wvlJuFQPylreCAW3dX1Acn2IRH1GPNuW7nE3YShq2Z90mEpq2qg
fWqDLvXPqf8T+tfFonuVRTU93n/r8b/iiLaGUF5nb6a+Moz5kvaowpt6uvLv6Z1hQKEnENu7/9BU
a4xasLy8wVrryuHUfy8zjqNtj0SrHuU1PQN2JReKm/mxT8JuGSWSPjIJOz/Tjvi3FBlGXJDoj0El
F5779SuxqTnP8PB0Ra0CyGecIrvapfE8JpZ9pk6QzsKGeo8c6J5l5A/pIS1ScYDYjbH0TGY/Sq9A
Fbgo2He+gIxR+gS1k5M/Jg2DMZs4VNCtEkguLr0qQQ4x8FLrPgJFdbSZjqxHMZQxaDoQeaIGXMqC
rkdZn6k01/tuvK06E6wllN2mWls+5ChlTXF6ZIrRTRjA/lXMmyp8eiRDQW4GwMNr21V8rsEXGoaR
4hRa9F4W4hx1wK7LZA6/cCjP7XSMRnMUsQmMphtfdFcnlDr2SMrBMY/BTAX3mw1uPxx+EHm8NqhV
nDJpZs03IzLsryS1myUsFUOwsXpy0ZscvM2jnWbrEhJy9y7dn7B+V+AJ7yBGNW3d5VIYKcN7AtJl
4+F6oPDjaq2nxKUM5iHgofEuYN4s99olMuLVEQJX6aUfdf3bPlCrBrnWeS269DIN/DNWD5oE4MAA
5ixzHWY1GeiKRjwcILI4ckbcb3JUz2kNmkNUzmjWWdg0W6K64hJ7SLonUB68mcx6aNrS35W+srMZ
K3yQGlTHgqVZmX/t6oB7rw64x1ZIhqJAGjUL3amDiiAonTmswOU2gexLFcaA71mFExxy7wG8Kv8I
dzT/2HF45S7IKK7aW7jpZyyHW0TZFe1mIMUXHeijOA0IxjhBV3p7XlYCxntjXNK3YukQfEk6ZgCR
EvevrNsZTmauSlBax4eU9jVrBLRBo/SjgxwWNMGz9MKgBwE/Uq4fY+4RGjznMuvXiByY4BkBDD5k
jfgiGK1HRW3/COve9tnzocmAbtzooR1uQd/Oq3zxJWicflH4Xb3Vo45NtvhvFQ91UpuXmkZfpBTi
C1y6rHXOPFC3HRgx/hRktMS+ZYqfy8KOD17ZeQuKlfBbA6ydFmQyQHXDqjgEzxPXj6X2xitrAbhu
xE740PBVivhL3QILa40MZNOJP41VRsVO/+04eHO0KwvP4nAAZPIUUn6uuPCQv+vkybVTedL9eu+f
gzz1Q8CCxpBxALI53rYaj5oObVVqbboueWUZlGhaK4ecO9AR/oiJCEkEW6txD6KpYOap0F98GtDB
opX1GlZI8Ww6Yppl/HyHOP0+9eAP0VhIMie3oazyLRTU5CIvA7mFcyNEMuN4OIcqs9eDyqN93jfV
Pjbzet3BFxyahxDBNfFJnswIFtte37RveZQdYUMyysk+FzDX4LPSic95ZvI3GNPZMxcI+MeGgt8C
bDLWxOWssQPrfN8o0z7DV65fGHZNF58GYiDAQalAPkUYPnFBLhujvWhJWuD37n28CcjBgworFE7t
MzMH2BTERik2+pV0Z0/SD+Bx8jnA04CgGSKuTwHeV5XR070rCTwIcqgkX0SCD7BjQROC8D3EoqED
h8fjpAc8bATTWHbwASi4jWv92GolVnPTDQ9WEh8kBpZJd+kDphthRJMXj8fFWqftQ2L/EBbMhnUL
CUA8F+vdafNZXCvK1M/KHatu5SgD5MB6UibCfUtdE1kPw2mv1POcdQ911a071OwEAKzCGtArv7SV
cYU7VACr7IBuOcBQmWqbDwPa2eMCqHi0fRggNjChOph+Y+9gLwWGSRJUVyTZocYA0cRXnmaQBaTk
RwQXAIhv35Kys4+ttp9ohDX71FRFmK19006RUYCgeoT0/KYaL+n6uhyNppTKok/6Aj9d1qdYPTDF
Qu3pSbemfh0bC/hIegLeS0crgHwS1AHgS5OGw5wVoFHpJrMGcVCMf9etHiywB7DXb1Vk9scmyJoH
4qTRmoEeDmV5DDZu1t0ifh/zwIWaD4B8ro2EuGcYgy0mfdxAOWBM9q4/R43fTMALGR39ytjcFV1Z
3YbmuXfC6hQPHGLDNBAbpG3hUxzaAM2NfdOAiweeWVmUP/uqca/IiNiEcPyeTcG4WXhB3B00dKmW
jgsXH/71jnj6BGfSwCY1cPxyYXDHP/UaP4UExBLPk9lMV90NNzbAxhziWS8zBiXexxzAhAcHdb1H
3sLG1B8ic69DOxr7ICsY1kj3sZewinWW+kdxzeaZuUOz0y29AQDG2gQuPtX0E/fGylc9h4KAg7vH
9hdAInCoYNFaAHPdUYthDOWsGRlhihrLaLGORVtkKBmMONphV9DUnHsQg1xDFwLeQQyKwqlVdhcw
uqubmVOxqxjHWRWbaPo9PecB1DBEBcDVBIzTZ+qgz2OnUsUK1Y0W9iV/n9f3x1c9pI90LEhWxw6o
gmPR2BzqH51TtQddIYZsbbmMPCrvBeYylvEe9FqQssZ6cykhfmUFe5m48RUloEUNNzSgglgSLNIs
BGTpb2zshJJN+lsnbeeoIbNILIXrRuuM4VGWWCBzJaMliSb7pgc7qIYH3WEkZjyvPQWZ23E8EALP
N2O4DXUnUN7HQvR4W2Ljpqi8DBqXyyTunCPtJe5ZuktvEng4j/26weHjfIcOlD7Oppz3+2kzNDmI
YxHp9rKsZQHqINpuW0K0O5c7Hae7piP0nt+ZqCTlp1YRsa9ZWAAHCvHxGogpWMJk4ZcwS78CHNbi
e/5Jn6KsvHU0bV9Db2TgBTy+dWXfrxorhLh8VYt95TebqqB0BpNziA2NmwSkmZPRsGBVity6D+g+
PSodrz/VcB4S8GRe6K7Kd5AZQyV+LamfbUANgsWWo8qrDCicjlvUre+lE92Oy/yvdlS22U63WQEE
1Twd43VbjSylgjZwGlG8WPUmSijUaYJX5eUQ84QeY5Q0Ox8VhK+dGnVJIJd96eRgwccOhsoGHcTl
nwd1o/LjeFCKnN7XYTzI/81BHdS5YZUQVVAmRQa8tA37hEzdvMjhf2LaGdL2ERaREGHgRxCXsCYc
N7WfALDt8ngz9XHAEyFYVLYL3acncEDR2jYOWN3FuJ7UfVY2WowyFBEULBRApMVG7+kNTwksG90C
dwzL/DlgddwEnOGvJnKKo/JwOzq94Fg9oEOmWXInTWYVBbBz6vs0S65aCIvkFXj+f008TcJ464FG
e5h69DzTey1KI94KMlw+9cctFv9DHkXbYvxFqTuCUsB1uf/eXtD92iRYzLRtWZ90bG1/70mbXAFK
bHY5CLCzu19m4EKzTtCGgTsJv03X7soLMbr53f+yBadw1VLFFpOBJqhcOwgl5icsps0b1jJbIhNn
e4dIaPDEHYFRLCSkiO7IirItkSrwrc1gCWhMpb41i6zKhpVs1Z+mzdCS/iTZsvClOOlQPaa7B2CF
1lEBssgUL2B9aANwjumEnwIfMx4/DesZunClp5u69Z60yl+n+/Ri05RA5V9wTkS7e2Up8ny2NQS5
fapO6VoUwKC3RAeM1a2pPFXH1Fjy0E/nUzlrGr1Xq6a2Lo2JMZrUgbHUL6RHWTmH6HdwMdzg3U1a
a3evtY3yoyiBf+guXdLTm7GrUjBgulfoIKBxb06AbtCGDWZdUp7x82Cw8Im2WJ2i0s/2wpLiKS5h
7EzAkNnqURYNxZJHJV3pJpzZUfvpLGehg60BhWyDlXKuR1sQyADBwt+Vj1M1ZWsAd+GgnIxWESbW
Q+581UP3yeCo4g+45+hWQdVNv6vEApodCcqXDv8ukHiK8BslrQm0xtiEh6043Hdhz4RdKBce9B60
KMUBYiAV8tgATErn3QqJuwOd+OeGjE1nqIsMAFx0mr7hQurVy3+225KX/7mrQ+9H6Ql+255eScdY
gKbMIfvcIAnx11tg+oV1m7HehBVkOauMgB9ihZq1T7vwMDXF2JcPfQwyoN1dGqv11p9CUHRM1Owe
o6fQx7CORHBjgTXIOLU+RA9+mlr3TQM6Dpmi95h4ZDX150jWqvu7zNNmWHlWCg1RIGl2EYwQd3rv
d83/pe/TzP99qvBPbyNRYRDPpjf436eJ0xb3k9/F/PHd+HYO1mnfX/RR95e7TwMawD9e+tex3033
+a3+Gv/LmD70/gq/9OpXv78iXMTA7NUd//Ge/v3r/vrqehp9qIpr+BlMc08jU9/nd/XrTP/D66cJ
QA+ff6Bf2r+87C+7+m39vl3aA65XLCiwJBXZLh83eq91nPRz83chOm7Ek+303h+PnUKmuE+v9sep
/sWxn6aa3un0an+c/tOx/+LV/t+n+uP3UhvGFQLdED0fv/o/vttp4H9+twbcVGIwFf7xS/+LD/3H
7xTufsiA/dvvZJpm+k5+d+z/5/fxx6n++Gq//T6mdzl983+c+o8h08Cnr3uayoUmmYg5RF1q2N55
sx4PEKceq+e50yp4jwJXbgF2iM5wRMc0Nej2sUz9pQ7UfdNo20TgOoyj08B9BiBZMUIcIG7HaSDW
/HNC3eRQ6plDag9uEkMOxwpVLgrSmUeDZ90hltyA/ATrXz0UuKtM2E8+DIYBnzPJuRk3vnC9Q5Qw
KN+jpTcCNHYs+tN+nfFoVFVShns/gvcAs8W0tu7ROlAfghwEqpIy300TuEbLz5By/jSvTwYoqCXw
AQ06nz8rZbmzrB3qfdGS8Bkl4AL15Mw9RF0RPrte/wG1ZngKja0sgpgDaIdn3QIOHsqBIBTpVk4G
ZKCgGaRn5cmD2fpiJqFPsMrLYjSaghjW7pddGvDSnneAD/3sbaZdHYv0h4KYXATBGAFcIcDhDnSa
oTKx8NzAWAdfuFeT5xRmzqgL5Q+NGfOXrvK8XRhG8IEvCYSMAiyvSZdWKz2q8q6Zi9iwdnrU7sRT
h4LaxQ1c4C9Q1LTGcqiExOssBbr9DcS2D4gvWbfQjKCiHorRCyFr31jWzVGaEOu0hAdWQLr2zKBg
e4YJw040Gd37Zm6LJTEgLQCpmdMUkUMY5qSsN93jIsCFnHPj76sKhqjjPHkz6ggj1b2BpYd/RGLy
OQAMAq5SZvsYQBjIkOKRIfMAk7sDkg1sRWF6fnZ9CuxeBR29AQkZFkr3CUZnNsQa2xQGgWi6LtLR
kIkCqGhsFqEXrAE7txeQlneeXAc2mTBoCX6OQldyPfA4AykIwaSDjm4KFO5SB2c9uDKQUHJ+jvZD
sYqaTqx0cDaAPmBBoWWlgymlZAkVA/s+ChhqvbT8hkMS1sTMppUsE0iArHWwlIW/oL1prfVHIEhq
wU/J4Bs9c2L7aoFls9roYykBNls2Dtm4Bly7nCJExh9vF75NTXbIkU948V24tnhYZg5ZbDz4hgOL
xLE7pPkxoh1qtsMQvZBWiY0TF8lSj4YmrOYNqM9v9Sgk9L6BbROcqMzbo18FJ7PpogXzrAAG4Eb5
WIOsufFIC+GdsSlJZZ2y1LsYXV8+krpUj02fznkk41tUGs8UULM9aGrDmspYzpuKdnCia2FL3mTt
LvbdDJZj6Qe0AONbBZj4Oh3B84mdg7Un+jZaAeMPnRXfsV6aGNpIg52WB92sCYVtA26JdPTQCXr5
KMElzRkA3rky5KNjxlAMhQjCLonBzML5EqwK2bmA/pFTn5QUWkQ2vRJgfLeNC3El3ReCYnxlJm9W
BYdGt+7TG5lCj6qKfSSExmN1nF0gK4/ieAIhW0ylB+zSP6umMQ/Cj8LR4ew2kBbSFhZYFzHb2bXA
3zlwOySXfYktg9r/Xm/0kMCpe29WZvrWK9iShQAmiQHmiU5UhA+AaGP1x1T9nHQSpQ+YXn6VtXyF
zBKEenoHDjxKVsuK036FykIB1sxu2tixUvCvHjurQP0cCZCnnsU19OM6IssTb77VYRMf4er+2pV+
unZLKKcNIqBAgNqLEDI8lmcfYPg4XCKnW4jaTTZJr8o1kxW/YunvzG0jpxeZmKcMvNNFCFz2uknc
XUkVaLbAScxJrIZN7cldQit2dUuHXY0YcGZ7QN5X91mSQgoTl5yZCvvoallsHUFn8JjiC+7aJNhC
Q9KAHB42JeXF2mA8nUFFwTgyx21WXVSrGVBXVQW9bXBU7rtSosqcN028rKAMcqhHtove0zEecsTL
yszieRMin2QB9JC19JxmwrzoHqQYRkOTkAENhwA9UPpmBxFCqEvrPsqsGOW5DOYVY0W8ox8ZbCFP
k+29W8FXTADzstB9epNlfnYh7Am+6vHZQxnrkpF5BpPwRy+mjxHkEE5FUpVP7QgDdUBIOxqKl0/Q
0gPTGxwgSAZhcR5ILq++Vcorlh3rPjLcowdJA2ABIKeIk+42CkDecjbYC5abxiIcq4FD3mXbmAOD
QUNRj3K/M0AJy2VQeu7c47zde1W0S4rOu9ae34EtEdrLQInktTHiL1VhtNewL/FVQrgUVdAynVmG
gYpRRnooUvZvtA3qtQOwzA014JCai4YP7nfPcC+w74H8RjpWDEsCGXubdtvEQwqCVlH2oPuA7To2
dgE1xBz3wCSW2YaIYjiYvUHXKItEfggsR+qQS11KuYA2onhmqlUzONUpIHfUsWEtmZWe3aIQ0rOD
3pgKHoFTU+9RydINstIPWVFDBl33Nc5Y+HNJt0iIw1Y9XMnmIFT3h96D1zf3bThCMiv5Ak+muR8b
2RyCtmwTF671BO+xaNESCGpwajjXIDHmMIkado07fkMl3OCWhZGkM6OOnvpwzFKjvGuXXffD6as3
4tb2i+Q+8HZVIjaQbclWLgDDbneGFWp3DvH8taVV1cFQPbQWMo/J3IV6/ZGkZbDrFQTrB/sAIV+I
oXj5gzDpsjEUcAu9+5U2JDk4AzKVAYftEJN5duxAUly2TTu8GBXsHKw17iS2Mcsy4l/YInY696L3
wYr1L4VjXaTRucDRosWDEjER9WdAFNP11NeXLF9yS1kLfZQesKLB3HQW1C2nPijk5QvQHl9zEyvl
HMCspyBJvieitr47fjkbZK1Q/mz9Gago2a0WEDntfBNe7zYycbIxQOGLfTipZtlrBvPO3I/opUE1
5OIl7HvvWdlrVVt8adOm3dKyQfUgr3A5CyQIvU12q5hDH8vaA7YK6DfWeNWpwmMFRLeBpnNaAb55
XMmFHs0CuJmHQ2GvjbZKjnbRObMG0E1FIbHpNjvLqtQlgYDQ4yDB2nSF0wGbxLxN2BZ86QERsujM
yj130JFcm0Mk4VLsu3BpA8mo6tTGapVcs0Km1xDUQoi5Zfwj5e6uyJr6JU5K5PJS2m7NLO1vXovL
o44wRX91eOs/mWEF0xeQijbCyvkjpIHfEx+yeixt+hMs56NloupobznKvVYew9MmROzeU9V+92nL
bg08YfA0CRHy0nSLtyxfMTikzSw4GT6Stj9yv7W+WE5mLfqBOEf86+Ue0knZyssEgPMhJPO4hNVV
Lrt5qlj8noHSMyorqIsXQY2DdeU+TyqJZH5Ur/LGUjc3JDnEpir22ofuZVAhiAKpe7TcNPoxOOod
zC/7ZWAeX7Qo/VwiG/7zTBnmGoptENAQ0GkMUXwx6hhkdmIBfkbKE1TL8x8NGeXpTUio9Q5UqvL0
wTJL97sTO0vGiPUm/baYwzEqvZpuFG1MhxXbXNrJss7reF4F+KPatUM3IwPpIsqazCsrU7CS6gCO
ADgNj3xQqE3KV/yWYiG4X8EDuyy3dYPZgDUESaB0Cpz01xgSY49gPzLIHwgIwhWVXFrQgjjbsg+g
5i+9A8/Ac0zxy+0yEONxwS2AMm35BdrVgKtbWC1FcLc+F7HTr3wB+XgeuOW6CEp+ZHaebmDw7u99
GUdbNwy9XZGLH64L2RizMw4j1hVqCjaE3/Niq1u6X2/aMWIKq0P3LY5Js566prCQN/XSjzvcZBVz
HlM7mxdD2t6ysQXvyTcS2v2xdWoYWYV2OSeAgW110+vNPcp574NN0xO83fILPFD4vJYqXetmYtT5
JbGBb3UpUuxjhO7Sg6joAzNo1AFACUkBjDEEiTLBm0XRt9UsVsQ7tKJpnxr60NWR+gEC3hw3JIBJ
xKslPa3CBfkIVPAuQ1S9Z60FbJRPvtVQz2ZpBa3ryDmnqr/INvR3vD05IObPzci9SY/DXBB1QW/e
wFx+hL0Br5yOvfdd3Cr6ecqHfAWv03rrEMALZOcVzzbzoXtBgMzVTb/LmmWnsGYObdbNGJ4qrjZI
FlcPxLpZYzn9duqTQ/xed4zthj5or7o/puHVcUsJdgZu0vO2Y5sECoNHPQjv3W+Q600Brc0gPN+q
5jmBMMiug9LhHA7HCiv46KltEri0B/1TwGS28EL1VUMjoXBmQazJgI2EbusNAGrozEO+zkMCU3qE
6H6NtYRto7e1/PpYmHW4JwbQ2kaAay+earqZYzftieWZcQt694xzOn2VNZR/YXcDuMvY9Gt/GeCp
VNKD4aYCT1NR128HwW+wssgOof9dplG0byKaHTqnvFhRro4Ztxg8Ti1w1S3zySz95FzL8jF3IRnS
evllaPMvDeuto3SkdQT51VlGhlHOax5G1yAmt7wwrX07tvQm6hN8Pq/ZabiVBzszWHGPOK48qXeO
ZcOQ1pHgLSQMvycsiZmDM76K20sJ2/p3K/fEjMP445wF9ZdaEHfVZ3WH/0BCX/pEwU+x9/eBI7Jl
UQQ7SuNuE2PlsJeOw9aqgoFcFyMXwFA/ylOPLXiTbvzKv0ZS+j8A8WlMB5RD3oJzAXLlR+cRrKwB
A3pxwQScN6gxrV28DpAh0MS1Alq/08x9MUpIdEFqf5blElK5HH4htlUPbywwzwoXyJvnB5CWcnCH
nUHdFxDPvuDzRg7g7kokFUeliaXhuQoQjR5OdMQs91wGKIuKwv8yEDji2qtMiuaH0bTLDOtPPjPk
G03O4Gk7e71pO+Hu4VONC1FUXLsWEuZD1YZzG+ySjzglizjo7Vfu5kcXOvNYe0HoHpz/YD0knvsC
GAwI2E355uYMK3ULlrlF3ZNbX5TvII4GGzzLWZtQqlkSNOIbHC7aWSNyvhK2wPdZF81D15VfE1EC
RAqk5UMw2Ab0p2D9i2vNFpyYYAOvKXmCEWu+BC4GEmIquhCzgD6AHfYvJAVE0SfKf62L8lsF3M97
GjVXMTDwmIrUPpkC9jV+IYxT41YppNiSbzKunFciRInFduDvYvgIXFgYPnrQJIZDn/Vchq51Brzv
WbeKtlB4+EiqWW7LsaJYnicskTAhhipUFq36FE/NZg93qjQ0H3PaeTNT+NW+hnnHosoCBy41Mlhl
ChQOCSO7BRS/utVYpt3KscTpf+tgnXyF6mXgEHaS3PVnMXJZKz9jeGjBpVqdp05nbAZh7S5QFs1n
LiT9YD8GFT0Qp+A+XUO6twF8zSzar0COum/AXNx3xp6/hyQbnH/GmHHnvjEEQ4+mm8OzITt1dhfO
cL5JYEdcdkkL+tHWQfFqmlG45LbqttrKCiR9t4SS2Yw2IV3gIyDDQ4COgtF1E2xDWBOcyw4EIYj3
he8hVoWyL/wn13cL0N5pui6E57+kPhj3qhTvSKDROXy1mmMJ5kZZLrTisJYh1ntahdggrXvI5POn
7ikUD09zaKRB4r4RMz8c/TxsjhRN06tlN5qWeykT+GsmybaPzfRip0V2iYUDt924eNMRWOGO1PfQ
A1oR9MRsxQkHPwPGQZegsC0kL4diHWZ+/xAUJazrR9myDq6CdtrLdzxogiSK7Hk7yJfeR4LLZwJ5
N8bzl9hOo0XAc7rVo9Ssnw1VYfkpkug5aa+6N7CL4hR70BgOagncByQ3qq1fAbUGFm22aFICcsqo
oQkaBv0AqhMPgvhJewM3LiMwkjXeqLzpTUnoum8i66RbmS3UChbSmySEHZjvuPgrwnzvq803hhFW
b4NjA35GLGvrhIH/mMfNGWLn1RvQa90c5Jb26PWcHYY+FQvuVfErk3ylgc22BY6VBaAQXPwIw9kF
edp/RgwO/qKtkM4O5MMn2xD2HtxJspBEhe+J8QJCQPuVUGEsQUB1t5B3zJalqJ1ZCfokFmuZM29g
Y/0gIYN47SELS43KeahZhUd6ot6IdAAItMtimRoZSM74lLOegOiTJ2aOZwEPel2a5KtitSpUuLOg
kHAafF895264BySlu2KpXj2n9JzxrHhiSHI+4AwDqQK9rh0H5yHoH/IM3wJ3k2Zh866A6byZ5rPK
MuS68QpnD2/mDPxPWECBjXLTG8uHVIWKIJOFZ8Mmnnugai540SUrd4A5po4pWg+4RhM6X+NhbW/V
l3GSsIF9OzwsYcHwNx/LMQGIHLya4ysCR0tvgKqLdkHsv94tOWr3bMhIgo4c4is3HPEi4gBWGRBs
fdF9mQ1P6097ejST7q9xhgTPR3rZzO6NL0K7NpKS7g2/jc6AYzrIXcbRMgSTYkVG0YKhjcLjGAuE
RjTP7TZeOZrtMT2zaHIIS/AAJhT15nrAMG2kCvAoZ3QLoPOam95jyOze9/y/9343CsXkI9OnSMNN
PDqymQttwm9phqSdGcTuA3S703WfYwGXuxSOtwNEMdgg5PsYC8Y5xbpwdOgwQIEhNQXGnBAgrmt3
OEN+uMV1FapGrQMZKzoOlP8c0EfYwjxHTfQcsgqgIhGRJwHtsLVuqtS2n7DesdeFRDUdfMHFAPfq
nQEM7cWownwucyv6lnx3ckI/HLAn4CaPZUc1CHsngMxbeYyYz0E83AwOuSYStE/ZgMuFqmgDXZda
LYPUexKFyXIwJENYmhsmiY9ZFoUnkuTqjN+m3hol/9qYAVq6a9xwLBW2whNfdVcaFvkmpHAXwP8S
JybPP2BXII6xJejezmSNXOWldevuKDTVFpS07gjPG7SBHtlByNdNcbKtQxhnQcgNufQSjNq5VWGB
uMLFY9j1QEs2I2FE2BCBprlfPDBLNGubwyEoBXn/Eo2gOq8Hvag1+gyiBbh4gyZoP+V2wxZtRq21
dkLrIVm8MBl8ubXXmR7txmBzDC7HYKUAkbfjTpx9GaiL4vamYwpCJ6PiadoF8IJNkqsoIWeKf+zo
WVWwnR4E6hlwXIXKgR6tWj/bDSqHytZ4qN+gigOF2rkKGvKUNkayqhKVwLEDvzqEF9PVwMt8KZ1k
BpdMXK/82tmDawmHzLGpr2GmwVfQ4m4vuivljVrEoYc/KRu1ZySoQaYVqavZ0AVudvZpUtIbuzhP
yClnfnuJeTw3XTBLkarJHjs8q10jAutbjTomSfBsVJ55pCPumOIPuMgVCde62bki3ulDjQ7KcxnY
tbMQDCJki4f4YBIKdeGpnZJqWACPA/mDcXgaECTNQRiBjLbJ4NWhoqjfO0igPTkWLsLQREbugqQw
QEXBM2d5+G3gPywmje8JyIMkM2ARV1XAxBJeHkkv+D5hQGI5KswfUhmjSDq4/Jtqf1Qqh+7dX8fQ
dEiX8PQuj2YpyVbE1ybwyyuWdfkcvjBqfb/S67blAxFXjcM+ZR0eS4ZuQVSfLkzqipVGoOoNinaQ
V1Lmzz6NLdVxLVBXq2H8OXRcILG0tIlycIKhdjo3DGBBs6CSj5wCf6r3xN9706jRoipBIxOpVXDp
qrb2zrkjfTw98eY9oQzJBGU/RxX4U0MtJB6h3fKpLgOk3BHQMRjpQSOQX7u4lcgMwRevdwTBbW+l
A2hg91CGy4wdZY/9aKsNFjgKHGQLL8P03tDdqE1EGyIpikxj1BRaUerNIpEnaz0AnXy49iXwxcwJ
g3mIcdPPq/qLxs/p7UkDWur4vep+3SUUu92/et10EKEH6WgJ7gcV2wdgNcSEHfSzkPBpuAt8y5/r
ps2UXCoIGWz0QxDp4CFNe3BA9ahX/0gpt56swh8ufe08pInRbDNfgPmd/B9j57UcqbJt7SciAm9u
gbKSSiXXvVbfEG3x3vP0/0fSu0u/Tu8T5yaDTBKKgrRzzjHGCOsYqIISazuawcGfo7yTcbw02p0o
F8mtmsjmSQoBUlvU3u0ElJDZQYuXzBVEuGEfDA84ON1NEFWUCU5c5soY/zdUx6LsdsKOMLaZRMx7
tzKMtvJpTJKvJbyeiuPKnf2od1hXRCi6iFAXAesxQL0zepEXUSROinJxNAKtgL4HGMg7+uc/V4gq
uVpGmnurXa+1xb20odg3K3xN8C5OQVafNeiib5SOojwV+lxwrxH/DZqNuE8CZTHu/oBfYDlMaLQe
ej2cPuv9ctjMkoSce2GcGg9F3+gXS+uJaq8UdIys8H4hiuyTHC3J0VkABuqDs2eBJN/FfWkfi3mU
76Qh/B9HbKHt49/qhUZ434m5eoZqanpi8Q1nT3kvlfAhiQWJtfolAmMOTmJBYsaVfgwDpfXE2VGy
YJ9zpkfEt2y4zJgrWE4Cil+zYuoAQtizxyQrJpapSAavbZFZ0LIoXiEohP9LyC7D5Zbci58wYlna
Zw5jizirOXV2jeX8oFeh/mjgDNsYUGf9Iepa5f43ASpZiRiHe3FSzaAAn+FYO2ApaJ97pwNclTkR
bGpkYXDqnsv0Ccde8yRK0q5b53PY7cU5Kc8hqnVMqOYyVIEz/d8WH365G9R1E2Ln4UmA/gtzkfZK
XPQgUnGQWGkAk3ina5/LOIIFLR5ea1kDYG4Mn7ug1j5b40owmGnJLuyp1TRdj0Vx1Opv25SOaV2G
4iDug6etuNC0x7xW5y8121Q/yJ36bumRv47q5CqXxl39m8c1W/kLjMUpLkrQS4fams19ghP4i40O
5IjGtDlV2j6f7zd1w2RAHaaH2CxpcuPeAaHql0nivJU6rEc9D4BC+KsgVkIpCl+Inmy59ZzIqUan
vf2pKUiWbrn/nFMVQ0ciBhIhocCkzebkTTlCmrVuIkDZl9albyC1WpnGRTKyWv1dAwQnEpXw//St
vtUQF93uIS6wJOh7/txjTnXtOql4DxXgAgCG0rOUKMprE7fLLpCmYo8BRIEtYq5PhIa0njhrVlN6
GYbgLUqpK6OP+KpYO3FKVO+a6lEerOxxq63ATaPB1XyWAy+MVl4i9BbdzpqyoyXsC7UBNFbp5XZv
rAA8bU3qlc16jOzpjgWVJ3L1SmG9Ha0nRTXseNMdIPrfNdbytI57Ny6Qwp3jyvbqqIaNXkZqb7AI
GJjt5iu0csuDERbycR6d137O5AdRZIFWmHwjShyo9hKD8WYGulIPq8GgekIdZgaqWMly/iA6wDKX
0j0rrCfR/kURjG9wl6r4fW6d5i8X4RbZ+pCo5SB5uQvkqdupBaZZ73+7IAqW9vn2K7df/nORlZbD
sa0ZgIa8qM46SNBzaw7VWWQ1WUVyuohbD3eCjljzxAKxnYudScvzDdTTdlUEkwiGWq8EXpnvRnqg
a7XacFSnSbUwRsbLRXJ+bjlNn/N7exxOMka4fajmPP46o4vZW0z+Rqzkbp03vOw/J6Zx7C8DA4ao
oWcQKMWmk+x7fFvXaZrCPY1N8RYZr0Yz59FVnJg144pKa3ynzE58KXP87sMcX+02kU6ODCFirLE8
ntayFm++4uSON8DA49VqW9pnuBXwveVltw9l+GT9RAvkh3yFkMRlcmexiIDKQStcI2Sv7mdyrd23
MrS/oNWCATG+8d+SoeleB3zsm2GG/7iCwAcfgoUFN60vIpEQoNyOuk49WCEYQ3W2Jw8kdnOZCwOL
ShQAkYkriCIttnM+4K3m0oVo5gBGgsR6kBY/mpr6RW1rZJ4DuXqTVC3xQl1vPpcGO0EWut1DmsWR
F3UIMySEvRH60dOQ9RnJdxt6TwxHOJOCLzOCQf6oK9UnqUJNoW6/B0awXLVOlw82RBl7Qtps1170
/iF1rJfUBEDcTlV1KDAR+UWbelFYzmAmSdJcmfZyjOi5KEN4anrOg+k1KxMZnxQyqzVA3FhKiDWU
u6Z9ZG1fhYlV7JB/6HexLaV+LWnsNoM42ZKocfaTNQT3c4D2ueGgzyXDon4WSUYAMXydefkQgvvz
5T6fYOIxnE81phBXSZv8QQ2L4FOi5AeIVkOQjQzBgRP5olaoY1kZQDu6Won4Y6hM5Wko53I7qwPY
QYUpmVg+cI8mVWzXGqfazdVM9SwlL84hZPVn+KZ+H93KxImkXMHZ4rSlEkpHDBPVRSJq3i68ld2q
iCOo9QtCEq1516vDl1mbTExtMXcpa/P/P8QLxaPYMdG1yxo9LfKiqjgSZdLcAfR9A3LcHVQnrs5O
PQ0ns6tetcBR97fHj9No8poZXqquJAhxku50dZX4InzhPK6B/toaCm4uxo9SMSuCNyLDdYxQ8hgs
unXE6M51a2Pku+WT1oSSoijy00ioA2ZeFAQbGR+2gAeIm46LmrT/KOut8cThNe6IQTlXynxp8egT
XlrvGj3qIV3rk6OVsK5LSmI/PGMpwAyYYQXyF2mBYvsi4tWJVyySrVLQqXyS7VgUi/q3quwLzeMk
oRqWDkV+bNc45Vkx8vwoXmDJ0NoBq+QDjD1OX0RN19cOR0SBqlWh1ddZexjjHh/BWn57/eJjirLt
E91O387cysTRLRHf5Zb9UK+PZb55F5nBUYeWAQ0L3Pl84Fs1SbQKke+JKpq3h86I/Jw9PDs1rDTZ
QAwrT3xLbs8uysK+t39fKPLizdxqi6MPl3zIvvvjt+uUoeHhkSNk55pOr4mu2ctOtIDOUrPFG8D1
+9BqYIXqjCnbic+Fsbs43z70LSvKbl/0lpWkioC02wcXZz5e59iOX1RApuJQLYmrkSsZF2tXQv9B
0uCjoz3nUrt4ooCRqPt9qOeENqPM8joPmAWn8mwwdp8b3Pc0zvVQJCjP1u/zeQwldN9BRyq+z+11
vevm2+H2dovG3A1OsLPU77PNYn8ImbXXJFnfh7b+zt+yfysTV4gT4rJbVpRhEft9K3nEOSxL468h
de63nir6pEj6dSAQR5YA7Yi86Mh/q/O3Mqgk+Cy3Mx9/QZwRt91+Yc6JDWzqxCPSDivQ+rdv31R0
YvFhP5TdsuLow2V/K/uvt7rd/sNlkWPVmGzCwY3XMTKW0Zz8fbjmh7UFiTHz3ZmKTXUGtwWn5jzn
UFwq8ttNxJ3+XD4TboGa259CcaQO9XJo++wobl7DGOov2k6C7nLrz6KbiqHrNil8KLv15Fu9v5WV
yorcEE1RVLzdRpTdsrfbiCZ9y4qjrcffCj/81O02f/ulQVFhDAzfMq2DjXmdTbfR7+OhuPZd4TYT
fywVFd7VEoe3SlFcD8s2kI9ijH33W6LWx7uy8ipOQ/D9NmgYa1DYLZuuA4sYXUSZyIqj/2s9ca24
LNUzf0nU9rgNq7dH34Z18Xz/41B8j1iM5OIwJNSJAJ6vtxchphrRtnsF5R9tAPwuhyGNWQxhGQ61
7k4MEiKfE7a4BlD+GeJqlEb67u02tIp7/XW4XSfqW0cTVT7Uu/UxcSIJHQn/9ixvk/yHfvzh2iCX
sGLJ5+3hzeL7XMnlaV28Lx7kITDajTgu1CXb6xhaOEbF/j+LtXfLg0gsMMSD3BLx1FaYoCqu7Uyc
G3vxMm4jv8h+KFPFWyR6TSzO2iiSd6LPFuLQJjz6qGP9OkiT/mUmsH3xxGoLFSEJuN/a60X1wOlf
xwhW1bi1361Bt6cX37EdFOn3UjMTC9Dtm4oFqDjcGvPtS7fI8kpBbx5Fo4GsL/OlpZghD/3zRsQ/
3j6lKHyX//MZiefTmmU63RrT1sb+rHnF7cXP3lqrOBJl4uzfsqLsb7fK1FaHNsXX1729eDhRtUvL
f0KiYdkz1P423Go1OzyIBRyieNnCpcPsQp/ys19Xd2IkEkeoRrzPllGe78xc+RVqan1Oe6yQRObV
5wBGzWMQY2l4GGob9p0IH4wiLXAmDPXx3ZTGqpjZ7TZLiqlxKpN08cayBOSKH8El+uD77cWII5G0
BtH/WtHtW/WxT0Dv3+ZoiUDmPZGKF1FRmgzFR7eXfRBwam69zsoZUYXHFqgTjFzEGiOUEMfmc906
QMmn+iDGnKXJWMqUIMh3A69MtF7Rsx2jZzJaTJN9fh/+K8FahwRnlbt92xq+qKK0cPtDg8gEvCV6
w+93k+KLNykS1kJwZ1gn8ZTiy2xD1YxALqx59osoq5PYcTGxXE1j/hGBqjlx3YcPk41Sjk/8h+ji
WRntlGToeBDHkyf1LLpJ4/THtMdEtCzTHQulHKucivpm+Y0ZI91hboRNfv3ct+eTiHveQXLxFT2k
N4I7pF2LZMTidchQnBIZcx2aYJkLle2/k+NoO6Od6zMLPX1HA/hHPPy7Xd22sH5XunU1sdy+te+x
tes1VALLwp812+0tKlaKZ6TrjqJ7ba9s3VuKti1u8mEM2vq3KPxwSSXhto0q6BHZi8+IPSF5Ixam
QbEvddihUcfCd4i4FIM86C83H+1+P0/Vkz7o2IGIEgW2fzTG/AnHmavAZZOHwb2ZpF6+dE9mfi1j
x9qJX02h9Fw9ji506fuwYt9NC6KxrJ0LWinXMCqE+9SjVLZsTzL9pEeNtm1St13strIQHVH089vi
4EOZJnYLos52+OG8yP73BcZ2jWgGuG/3cloGhzYe96DIrG279F9XH6bWwLtdtIdtoNV4jdk/TRcZ
h1tbLUzdI2ZoPIoiPOrMJ2JM2Q5FqciLI5GYoUSlEAUL1o/jXlcXyDfQ89FbY3cbOLZlsGi9f5bc
amk2p7SZSvRpsX78sUOIZjIlZuj2SHuDmsnedcDbKCo65baecRY5OTKmYF40PCePpqNokQTAzEAN
VA+iieCgKNledD/xxfG0ueoQ20fR9Lpl2CqI384wuvlF2SzbUlE82Yff/VtZ1Duraza+7wZmZq+a
THlPFNfjNpw147CHu/IqHlvczWzD8pB3v80p4o7W1MqYkKIvalQoy86SFrz52WGBJ1mcfzfDi+fe
Jsqt94hZbetO4h8aShuflxez0f2ukcrjzfKRD5rq94tSuO8WxLKKAmal68XWrN81wXeH4uH1tCj9
sNN6021hgTuWucUkQczBPktohWKOF/vfVsWmJuHNDqt4D+6yOyXDS73E5iFr9b1WWKxNRWuy2iwC
eNNBnd59C5pVg6SuVdjm15216BHih5GpXHD8EIx3a36iYX1sou3YP+dl4CNPe1yaaEXe/cdq9e4N
bm90nfzFkXiLMoHebjt16Of+Gbb0vpz9so4Z9v6sFIhGOg96/pmRHlsQDGvrksgozPg4EVCAfiSj
sNiDbodioTfpkYm7Yb3Hu8MlqDAS1EGMkF981GG09EVt0YKjsObVinwHifyKetuWOOL33g06t17f
sNzz8ylUt5ckXk0bxZ1fFSr01mJXb2BImOv0NICWWzw9Uae9igNbdFct714MPSEQZpv7R0wIaFN8
ebfkmglf26U97F/YnGfTc3AEY+pVW16GiSLY+g9/v6r+a7c0MOSKNaholuI181TnCO79VVHA6Q+3
9+8oOJKSdb67lW1r2W79X5AjqpsNpFDqHwZ83rsMO9upyB9FkxCtQXLmhW49euMCSOiIfgvRQIxI
4pfNyYp3kQXT47teIw63pDTcTK2tY762GCxyzq5G/eZUQV+8LmClRj5oCmCgacbsjuy8vu39DSsH
TRnJrMrWQU58DnGkNrAyQlj/ZyTdHkqc2xqNksrLThyKQpGIryaONHzZXvDT7nLrqepLHw/4v6gk
qdumzo71gnA1qRoJCtUD1LfG/9jsrL6TDq1V9ao3QkUp3sy2shPjkV4TuH4Uh5uhUnz87XCy2/Bs
6N+6IBtPt70eigcsxHSzdj9sAucugJR1yWDRVJYX8J/5LsxmNzNzwu4wKUXyLz16nXB4HueDsX5H
qH0IIhDtRAxb2ye2iMN107teX80PYg242lGzNSnWZIEEbxeH2SdRJBK9vhtQAziJ6kV0dRweOVtX
wdPaI82uQWwif5OXr0N0PzWPKhBQPyn2Q6U/Dp1GZIuEW9WyiI1olclTTGAuLBbCrD7qxINDuxm5
ekPjMXH07dhs9a7UKGhnEk34qNlm+tgvmnaCZ/UarkpccVIsh0CKfxDMZvqFNEi+U8MGHBKYhDHf
anG1h+Ur3KmG1+nN72xV4cyCi0jz4tDwweVn56S3o6OmadLBDOIceC2OinKxtae+airmyxgH6ppF
aedzrBrNXl1iF5HQ4LrMr4uGVl5B3N81zwh3kp3cQo0H99sgzdyQwDxnHwNZfEnnXy1x09dqqMyr
0dFWpKzpgW7HMDXbsfOpBcLqE3UrM8JJ7qYHWocBTWoGhyqFQDG7+R6d6ruCzUMrQ66iwgIQS7JO
nIJxsZPF4UH92Jmi3dJrRylski+V/nnRIvmA7K/pp6P0rKQhHHESuBmt9Yui0j6b0b8DyKF2XQ+j
oIRUwOrURNYWx/+vdswP0F+C9R6aXxqycpKXKCxtibT0CfhcfCjNQq/Oktpf5r2SqstZtpNPcT8B
asqRRILPXXabpBz3pq4n94OCcvWq6VNIJn21NC9FGLrVzODYmzZk/kbSHRSkEf0sqTSEi8PiVCzK
K8+jnSfCCs5OgOuR/lcGAwjMXKSEwkngggwHgbWG3xNgRJGMGYHJ9aIOnrneQdzGErXt7sdSgFRA
sj17c8qvUwUwZ3ZG6y1u60+G2oEf7ZL8sRsnIiSjxb6Y41x4emy0u9sEv22jIMFP/QX0g9dDrmr1
VXGBy80bQ14Cyr936vpJtZWwIrSizBfzdq8Hjpeb2uyZvTNdskgJvAC6SN9es7ImX0EnVIT4qCcp
Rwse1UPcXbE67xD5Ub02BZYFdKEnmrhS9moBh+SCbEN9KJzMzexeQS8z7Y95NUBBH0+pH/ap6VtL
A8xUjl0UfMPLLenBXp2dIidIja9b6/jM2J+umLOHOTAUZHjgchuk5gkhCHB8zaQhU+bB3h17qmNE
bmebT05fJHd4VwKXsFwiqaUBPILVpti2n4JOSUB3TAl0iJduJNp2S2bdRC22vCaZaqC0FX/qhgzh
7K4y3NrOT6mVIgIQWuiiolBCWL0UXewq7J4Wveme2qTZDQOkdCKnFZNyn4/aKa+a9D5dk8yCFr+Z
r0sJnEd3JmJxw5/EhhRPy5Iem9KazlOq7H4acIoSUGafEnXQ7iDEr4+Q7bvTVJcekOAIAWaDOQjP
zX62aVA25Bi+HlSTK9WLcTGa4WBaeXtqxpKgMia+O3F0S6ogBimkpTuzRzt1nCbXhqzyGpDrAln3
G8so4eO1X0vEgohkyC6OUTZeY8Ouayypc1RqufWhIATaaOThOdIGL6xs6XtaOmcb5dEZyo5O7oLv
ENynhCA0YGbKudMPSZIctLIEpWv09j9JGr8oJRqa0hIOqNa1OPUsuAZGJCwgWK5kt6sjqMRXEnyp
qIwjGny4qmDy87qyCHHWzRAQxhVqlaYUnrM+9Ipi+dJ0SuBmGeCCaIS6tNZfdKOpXsHDAkp3AKFW
fMa8N8OdFQSaW/X9lyEoUTPK0i9Sk+xkc6qh4IgxC6R9zN927quk/6rHZQxjRoCyTEBbMk187nFh
nqYaYmGaaHlKc7VFpsh5jvLuce7n7tgD8vNGJA7uQbk91wNOaEly3AQ//8VUZMnNe6JiQfWutACM
01hNZM9ACLZLJctLTYpjDcdnAyK3+9kpuaew4QOdRrhYEtiHbl0HtFAJ41pYIRIEQRztGgicQ7wL
rHiIeeodkpCprPlVGLlOAuWn0luAhtbGSBxo76qQ9nqE3jvuUofPtdrPByfvGtcsiWVR0cJNC8vA
Kc7rU4r8jZj6HGp5lO8Mv8vTDlWo6QlT66Rb5kOrBzAVtgB64NSOXVU1Js/QCT5r8wdLS6pPkdR9
V4Cz3QXk9TeWvzwrGnw1f7cOGMyaToJ7tpVGosTBSoVqGOzSwsUt4BaSbuyEFvSi/UcjegCp2KsT
DApN6w2pzi4wrfx+HDCY5iVDdlpaXi8B+5YABAxZrbq6rBhXJTQ/O45unKW2Nq6ojf8a5KTdW6aO
rmHqaXWsH5sca0IS/xhhZEYeI/9s1mNzNOZrrtvKXkeBxMP9RTcl4tkFcaSdK3VRvU6+ZlXVeQyH
9n3WK9/iYYYNok8IXgvabFc2ZfJmLgH7Ddz/2DEUHGKKVt0rJvrVmWKfCGPFZqHN4dkCjXUvK1KN
hDxMx8oAXGkB1pJjFlKV53mls+n75jKVtfJcTGFzJjT3VwpBRGl4E/CrQ29KFyX/Wjem/Aax7nyK
8rL2TUUaD6mC8dHoBvPBWpNC75+avr4rg0g9tU0EqiNVZ2L65G9VFVrAeBRt1xc42yHtdOUmxVFO
kNyd0UIDYUgJoZtN7NVo3nuZBlGrVhaOR18GkWuYXyPD/FYGYbZPnULZOYo97rWkOy5mVXrGoEdg
8caJYI+u9u18ck55Ux3ahlVZA4iPndhRgtb9nsVq4CXqfM3MqUMRO+3RC1ecnZzAkALMuru36InH
WjLfuqGun8xIwiw0qX4GzGYnjah7LZ36OUW8lZltJnZSJ9JNa9J2RztozmNnpsew0HYqllEpNNSd
k6kv5TQsdyqiUG5mTPJTFuJnDUr1vmgQeDAWaaSFIXqXVWN0ttQf0BFLl87IAvaNMtwbqTwxCwyf
gc2C6Y3tM6HlaCD8SRK7WhqWnhTODpxJ3AdQ+fJaxJ+CcR5crU3kfR6E2r0xo8razmPu2emDHLXO
dRmeKp2Y3BaYA8G1WG0QnfCHmi+0TFq/Z0mRFXMHob2GRhrawnugV/jsDFSnhsh+sVm7lhIG0biF
XkbV3rIBwfZ+GO3TKnvpE08g0YizU6nJF6mxGj+rpco1UMrh64THWPamhm63IIDmK5V2Z8iRsSOs
xwPfj+xnY8WHEq9X35YT0ATl1+iM+j7re+mMONTsK7ENlWi7DrOJmru584UACa/VCzwl6N37+YB+
sFwzIk5lc0IrBHQTGl2sjo4pSmJeZpQvSpvMfo5l1nLqb4miQyMESMV1quFBQi+s0QKwwmb9OdNl
nNBFdt9Urf2A5J2NslXa7aMWbhx0uwinlMeKuKddHRLmNof5gz01AKwbfazO86i9GU008CT6BNTf
rC4LMcanaLYIoTfy9kVRzOYlZd0r52ryKIoG1mvQcyN/LE4OVTo+BwYkP9EAU4OTSF7Y2hMmKq40
8nl5kJTmWZ/65oXYJ23nzCErKgeQRqgU6b6sJDRNkKGopz44MaLxw0TKr/H40l0/TvKlTQKC+u0a
eio+ny8qizJN8c1JcwgGBYUGUfKT1knNyTYqvL5dxis32g4CjjqJ/C5svk1mAb/25OQXsx4s2Z3k
ECmMMnl+VyYOrSxbzlpUnkVOXEYnR6PJnO+R1cJ1MYzDAaCD/GzK3fRs+eJYJEbYwqM7Yrq7ldWK
+U8fBsm9QwzXcx3LE/Sj49utwjh0oZ81EHDdysx+/wOpdILHB2LgbVkOzqqT/oSIIXwmECp87lHF
3qfgsf1bmdbUgNdaAvcKNYuJBGvswxjY7UVcsZTacmGtdRA5kXTtiFV5VnXaqx0+m7btq1YRX4cG
Og7V1NKTCsbluQwy7aE350eRE0lrwG1bgzo4iqxcJPNlWnjItb6q1uFL1wNaQIHZOogy0AT9IxCG
A6v4tQbV5holJTC45VajVvLm2uoomG33oAYB2L2vj2h9i7KskGq/yKVgV/e/Kqm3ngGEWs9OP0w7
O49bxN7RmyEif0JfR4qeRJU4h5m3YML25E4lxpz42/u2YJlrEun2rLYjzhz0z1xReUvGcSURL4Jj
FYK5LnvtZVTRW2YRMHjWmp2sPH6pkoM8mtpLynrmRV6a0EMKoz+JCiObqFOySIh3r/VFFdhT0sBh
wxtO+ik31fhZqpzirMzQH2RpEz8na1KtoaWNnpdYqsiKxI7YodaEVZ6xiFUpsjJQaQC4H2S99Ago
1F8rxFu8XFNZMTaF9spibtwZCgqg4iwvyDmu0HqvdBbtNUzN8qGcqu+iLhJH03NQR9u5dPwh81rm
JaqR9DbT+6JLfqUwNgCQbqJzE1jtIy4u9WVKonwXAWTNED7xkrnqX1pjTB8liw3/mhOJU66qmUE1
bmVBqGsAWNl7BCp6ZPaadGq5B/udXLerEEfaMUDPO3FSRpb3WqPzfrtl7xSmSzypchJlqHrN52hl
9xcXiLJgAOAfgeDaati4BwpkKnciO+lx9TQFoN3WpyyQznzMpfio9k7imdDnnXpFl1+qjpB4WWNj
1tip8oLJS3mZHNrWoHVPosiMTYTWFzM/iAuCyRzuB236xqJIeRFFWeI86BUdQ+Rs1TIJYJKGncjG
Ji9LroddXSbHWm2UB0dvx2d9nGD6qNR/mRzHZ5EsdoIyjNEp64T5u6xybG8plfi61ZhLG78CcfYa
voBDYkFAF/VIVCtKEP3UhgfBmFLO8jeA2donXoDtS3qRXvTagOIvUpQDMOzuSepQmSs71fky19FJ
X5bqF8rV56mQ4ofRSb4HKxezwzL73loTs7YCtwZV/Khp+E3qumxf+ir5d64kXluoLbTyAiqO2vQl
J478AmjyJXWFiSBqYPGYlLzey5LeuLqRS0e78YpJvdSDAplcEztH66Xv850jfSFOUX9EbrHBQQvQ
fDKV8lOrOyf6Zri3Aql2LYgdhkJ5tmwIKrrvbYak0whLF+TQFuaPyH4qBshfdEeroIYOnaP8uWgJ
HA5lf0Y0+YW/vm8UM76WjI9Lqj4T4Dn7gG8dto7O9GAstbJLZwOmkCXx7EhLvwzpaO7HJsHcUBa4
Xw1rh6qygogjNtduivQ7Dayo1sQ/x16Vz2Flfbfb9G4pnXinLgsIGrXOPofmQbZV1naIZZVYgT0n
qeVPcmZJ+yiJLXy+efrYxdIPEI+wydQxTH8WMZbRd/qG+qkMpqve12+6ks+vZZtJaCnW36opl0/p
KgLBfhKVTVQkT4rVQVkGNRqL0V51kzRNrgWQMWK25eCrM54D04TqYcjyLVEQDq6lCV6xuFpcsZzO
tKZAHgN3YTwtr6MOr6GF+Gs6FckFzZ2EFaJZ7JROafdHSEbjHxbkHp5cxeZjAUnG6gA2WbZVP7Q5
mj61s/WcGkb4Q8mTT4VhIy+Vw/8FtATPg15Hd0o9BWdraLJjo0/VBar2Eg8KNJysQ8MXJTcKLyYA
+F/Hkt6soVp+KRDPWKvyURFkuJ3hJkDdfXbHpMre7HrW/SWO2iNMAoprsDVAkLVumzPUgyzNQhlR
krRCUzAKhms/9N1rF5jd67xCxMx8eBa5TC3Ykkbycieyk6pUu0qt+r3IjoiHnTIQAm7fFf1raq4T
GvjR293qQtqnqmVcRX0ltkwkao0Krj5+ytDTfB+NybQTWQf86B36Guwd17NRw9RvGDPcReREgs7Y
xdZHTGhrEfU7MAIQ1Ius2Y1A8ohp90UWKZzlPsSC//tuVq6vM5g4J57PqKzPi1moD+LZg9FM/AHn
+1Zjzht24c6MlWL9qZL54pIZxZvIdcMc+pGeZm44B9HjgLLaI0ELqZsnXYHVgTKRJEOg+MocEvLR
mJI/g6ZH11AOHxEHhnMfBtVHSZaKs1Xr1w/lIhuBRDWGZb4fOowErigLh46VCoHte3H9iO+HGHsn
2fVD7VzmqZYPzYTdsdUsGrQoFAnacu4g07FvRRgInUtJQL3XTYm13UCcFSc0gPGnLBv+QZX+IjfV
wMZKLTU86JF56aL5dbbl5fSubAajtGdHC+HAWqVQG/OitBGXWAQ3WKy777csuxOUivIxOq7TD06g
1vAI66jZfa3XaG05XLDni4xIIP/hJJQkCMzNHQ4XkRen1HnO72IQSWqumhd9TbZbEVycu6OqWAdR
2MPPBz69HfZJnS0XmG7VM2g1JE7JiSK1UY/hYCzXKZpPQCxreHZG/Q3IPuugXt5yyPkdWPUFT13k
6G+pkezrxSyfRc1GyXdLNi1bLp5rv40XZ8tVROKiVlW+iJoogbvN0swvcVAZb73KxlHvne1c1vxQ
Azani2PYd9ABVW9VruytaFKestEu3ySw2H2atI/iHBSkcJShnf3QZFW+11PcDbrdPJdo/Q6GG6vE
KWqmTWynlLa4AXBQZ6Hlx0P1kiyo2rXRoj0T086OIZFX0+fcHKGqKDz4/mn/NL2Mzd1RHbCrzIMS
upqN0JFWlfXJ6WemQE02ryCQlHtjah+0FT+dznZ4Hie4O0VWKUsVWhmTxZpBmEeCuOAEUY0Hs6Lt
R4SOHlJozA7S/KVJmvh7yPrPg6esvTowC7rg+VNICK3qQAf6ZLdwCpZSUuwqZem9Il/BLUVxV4EX
h20JbpDkpVZ64zvt48SmyngbdGwKIfjYKEulzwT4g/NDq3SZ+iLGpjy7ycVWbT10BxQiG1uVf6aS
9OAEWvM9d5J/akFDNqOb1ebI9WFY1Y4IY31HvOTZCNUY1uE6JUZASR9DLdAenIqGvRYlayKObDnR
DgBBEjcA6QWrUvACgsuVptY5oGa9vE5ldx2cuvya4EsEEZMrrga5kmdlUgebntLdq2pj+YtmQVps
1TNRg1KMdb75bJnOYx4czDxtiIghiRGVApvkl4UkIbqlFV405C/ZDNilrJAfz/R+3yt2tcsZ+7xw
GMejXISWV5mJCnFI2eybCdHasQiit2JIlaOpAt835yFFLKM+ZHn//6g7r+W4lS1Nv8qOfT3YDSCB
BDDRpy9QvooskqIVbxCURMF7j6efD0WdI5JbI56evpoIBVWwCZNIs9ZvwpUUu6LoqxuEpehjWkQr
kVi9Oi01jnfXKkNzlJZMbscQWSjYSBC258VYCdqFoQ3jbhiJQDY+rWefqPde3IlNNqXtrY6Yx6oW
0gQb2cvrGEldgh3zjLkCo95dpaGe3OiDH258q0tWMqnXf/7xH//1n1+H/+0/52izjn6e/ZG1MzYo
a+p//CmMP/8oXlbvvv3jT5NRvAET1RKYS1qaaunz9q9Pn8LMZ2/tf5FnhmsRBeG2tcb7RJX7k5Rp
Oak2T1AfPJfOJcc0d14e/CA7m/fRw/yzb070a0WpXfk0/Ms8ndSXX6d1uZF6wCjYGuC3x5vEdfS0
H2KFaALDdX5R2xlnjZ0C/VumZma6PenrnP4weGDQkdafTnvUtnQ/uHFVvL1zwmuWZduG0CxU0A1H
Vd/eOZ4zohowA9uGhYrQGrwhEoLeStNxyMqAT9g4h84Nmgea4mWZdCXhxv6a4ZZ5bBn105jwPhcS
w9HVy7ITKvWZo05LK2z/uU9V4x47RISmRVZgkoNt4paGs990qLLcjE786All+iqm9CbxHecWNRJn
LZS2Q6TQl1epb6OIbLcYNjcEffSg/kykk0BPG4mDnTv4bTmgCqGgTV/tftH0Y/gVdXDSYlWbHXVv
qM9yw7QZwJrVYymipW9QWuzXEv5Qr1zywhMAJ2WzNZzkWqSJvxciiRjv84dRZYRAAA1pO0z2yo6s
8GXdaeugh3xdLUT1igyS4Z5WBrki9m1jnr+sywbEaJtO13dooXVkT2NUFMj1AuXVcVUWYV/DMynp
XuY/eoATuoRaeFqa4H6dS3OAEq57VyA4vCtE1dptnSBV+nKSwUY7FaMsa/XzJCa1z9XUKno5cVKW
JYwrZuCQ+kjCaf64nqiaYplFWnFMk6xw+1gvNqlZFsdiXtekEW1SYcvnoAmj7cvepy1GE917Vuts
X46djzgddlqUeC0rvTR3p1UvJzn91HJrp5G/36tScOLTutNZHF3c5TLcmChO4lvsBXOA5ccfXebh
UemRtQsJaqzfbTgtBn7TrfwSFcfT4umIn/sZaPLv0l4/vlv/c7FF7h0Ug3H2q8N7OQaumWKxeTrA
anUokIEvF+i+9uenP8RJUS0O0oMvhdGjwRIMPzd484afq7Lei0bXPIfZOGXqo5Knw1MbliYg0WK4
0EApnlclJJvThimdjlVsZ7cWrfCOBABRUkQyn1JSKvOBtsaQmbgtmeGkPcYpLTCWhfyhaVkZFixV
c160o8hGEyX0JZYKPkFvP7bgLM7HqGV2IeBA73Dx1JkrzLuboVoeg83pdKcVL9s8shA7QzZYtc07
nc6R+cg4oMNnu6e9uzpN6CbzOLiNkya6LrqtpasXJXAWLAxz84qRh3EVi21haOHLQpSlzrkgRH3a
1M47yY6PL7YQFz4dc1pndPQOaHfIxWnxtMEILOK9iJStf67Tk6x3FaPPXs53Ommh+ZDmoUP/LKKH
yVOR+sUtx7wqMFw7L/xu38hwH4896i2K7klwjMEIxGeyF2FUihfPh9Mv5OQmVxIn24R5wI6nlQ6O
sMzzjLOXdRYSP2ckojenjS/rcLYo6J1RU3op4LSpxgd9kdToPJ4WT84Sp19l0t0oQ1y9GEOc1qdT
T6Sn28KsdpCaZlByUTDH24kOseDTutJvzn/fRei2866L0OnVHM0Qlunw0zD1t10E7b1uWQWdda06
ElPtRILJHBDELR68HRYS/V5LpHdpKIAzm75MvxoqqrZDPz5UaKQT9Zle78HoYHgo0qB2s4oA/Mkk
GRY7khI2KHGVmB76uw1jvHnrySb5tHVqY4Igs7/yz50dq6ou+LQu7UkBrx72IT2RbYYLbDznNhZr
Z8S+9StiG/oVmSaP1K2Sbk/rgrC6C/tKPwy2/BInvbfPjUS/evmjgsGqRXQ8LZ12P/06nUeLGzaw
BzEgeckooziA57YOwglaJJ4jCfBE0eY+kfx9PaqsfPk5L/uJxcpfbRlxgpj01zvMe53OPM2nPx10
Wjz9Oq07LbYkGVeeR8rktOFUAmM++tlXhf3fzmXq/VWXxerm5/leru79Jf68D8RS6m0jtMPPy3o5
5Ocup+sCLMPUzNf2kSO986FnTjpoVvrZznNJwjfrDwJ2OiJ9JNQBFSylM5Js8dToYKNmdwg9QZTi
9PP0x6S1Igc2b/r5ZwpQCydSVS4SJfyx4ecpBscSwfrdFrMD9wnWgLxymQ6XshNfR0YPuxGbBs+1
dK1ax56uLixFYXkykvEI88iVHfzsxn4AhlFs8esd1kTIx0eze45bxXpZbfdxtpQ4Um5SrQeQOqWx
QWp5UJyzsC9z1GJwXD4tRvO606+XPWVReGcY0SKxBfD3cOpUaqv8FkDxwMlt7mdeuo1WD0fmdvqz
h5jxjy3/6oZCU9SLCtTQomTctRGN5Ww6ESX30rY27ZgbT9KxgEylun/eITt8WUY23Tuqmk/EFT/3
ttZdw3WFHFU1w+q0nq/Ub/vqybQ9Qn4IDO4SYcQ3sZLexunkr6aKuD+mOujpKDGJFBJNqHNZnji+
rLT5sg5QRzendaqcjGNz8qAdQxVMDLj29WnlaXMZOZ9Fz+w9cY2X/07i4kWleCg+17MTY+5s8aOo
znUzq9bMEOMrGvxiiV1qfZu3KeDwVo8fZVrexUDcnoshAZcWItMBhpc0r6IdCfuoK2vIGco5qn58
WZcahs5wnDwGrf+hacsfG0io62hz47DiTA2177TfaeXpOIIaX/2QHBT0R/8YRWfjrIHlBwgSeniq
6xGRjoUwgZfPi1nWdcGiysPNRHt9PMmXBfTUOy/yO+X6RTBLc5CdIsN5GU39+AgGgAgSLtwHwSE3
8/q2CH+sj+r88tTU/8ebeVB9mhd9zYuRCBh6Om8X/+smT/n3n/Mx/9rn3S7n4dcqr/PvzW/32jzn
x6f0uX6/05szU/qPq1s+NU9vFhCzDZvxqn2uxk/PRAOaf87n5j3/3Y1/PJ/OcjMWz//48ytAnGY+
mx/m2Z8/Ns3zP9t61SXOp/+xbb7+f/y5efry992fn+qGmaHxF7NGA6gJPaBjGtqff/TP8wb7L1MK
R6qqxXbb0Ow//4B50AT/+FP/iykXfayj65Zm6GKeitaI5rBJEX85hoaYl60KqTnCNuw//3nTPyax
L2/r15NaTT9N3l5Nay0TVXtp8Q89UsdECfxtz52Nmm3aMQYhZaZ+Q8SFqbwfGDop58kYsg09bH6v
z/LP7lSF8pnEv266OcpI9qqpRM6o1o67ft9C5jrgSwJsthzzeyvqrAx0YhPGfNdoRR3VqYsvuhrN
e3Busu3OfbLyF7lJiHPr1apdL6s2hbFmEoM6KrmV3zumh7WOI0E/7ier40AtRht5aVdmczGZWn4P
HNjclYoj+dDxCvoeTiEoI5HM57Eqggdro1FxRtVCRfs2Sg9JnLShVJko9p1vwXRS+t4Erysivk3T
6ouNF2FHT84eOtAng/g3fhtSTPcVmhPLPE8ZrxE1ek7x71rCLPWGY4G8RLwPpmE4Vr1MwWQzhQtX
Nrka4lha5T2Xfmrd+gALtAXYO3xDUivmZppsMG9woO8mtxLWdE/WtXrwMUzYApokjqKa5ncnLuqH
JtCHu7CO8m+1WjG9F02KJrHREpoFNqF9UztTrTCBH5Ea9kxDxutQ6+yiXCpWJnaYG/Y75OBqbe0o
zXA10rTXrmzyJNuQpi5HV+GxHlMEWfOF34/6xUT8o1mqdtV+TRBjuc90zxtXZYa+zaTkYGTssUo+
qZlKw9Ng7uy7uYVSpmspVv+U9mnob3DwsAAJ5r1/lE2L0Ffr5/GNL3lHpj60KqdA3VlXwNa7hVFQ
oyqrze97sC2PkVDTz52iR8vCm28pTFrMCbxmuOtho99blTpcJGZXNUt9dtyJAkN8Na2MQqpylN9k
4TWmG+Rg80OdjFcViTZe0V3jADXkvr/1MqI4UPFK1AuJBQk65hYlFrvjDIVt9gYOaXWlrxWLFJUZ
OtO9TmYCKIg93KlOZB3R2uZFSVUGSHkCSm/rFN0VC+sSlIXVyXsWSizlJ8MXzm2q1hh86CAd13II
FNy/yCU3ruEzYV9YfsBkZSpCzweFZAVP5hQ6PT45urZMFd38XkhRXHp+OFRuNwpUBaxAhvVSIYpp
MpyRyXmPGHbuen4ZMITM8vyumf2YyTM12yxJ0r1A4mmJ43W4y6I6+ZwNGbFyhs7pgz02Zrtqp4mT
B35fn6nt1FwkfNd3qMkWlz15Uemi7lx/7ysiI6PdUvfU0sseCbnm6K+b/te86rxn5EVQj1RiSMJq
q1Uwz9qR8cXodUC05s/WnIUwl/o4VQawphIDFZLkdzHKQ+VCWvW4sdIibNyUMA3MSbWov3sJ14LT
EPWcBsnHg6h3sCJQY+0sz9k+NDZNQ52L/jnOhvHYjImEPgLP79Ik6H208Wl5CGWk3sdk2i6EPjw4
QBvuwjjlGiIUExF6Uf1j4SBYvUBoZxwR5gxAyynZOF8xPIjoQEKDEFXbTBupmsx8BxOXFNCphhrt
ar3P74vQynd92zh3olDifDmjV4cl0m/zkxtqrj6M+52WGcVaHYRybzBHT7ZRJ7Vvmlk0FyhfDvju
YW44ox7Ve6Gh3LxolF6/MFIZkLwcra9dE8QrAb6gAHAY198xTIiA/mkQANZ6Yir3mZE4l21rdvi2
+2HxoHm9JheFL6nmQgeomiWkAi3d9A/9YACiGatI3UoAXejMoWq9D2qQ2EwtMT4glax+ccBlXdk5
nOI85PxeMfGZegPC2yi5pDxt6mmDKUWs0lK2w0gOJw9npxvTqDf1oPXAJv2ayo41AtrhllWjmxJ0
lY/yndF6utsZI5kUJjNbQ5P2nSiH2CQ6MFdisB0jPYSuKdnSyBPNwF+ppvYWI9rWIbyivSGnHgBi
o+S7YULZcgWCbbyIprb9ZtiJ/D6mpYXLCoJKW7Wf7LtmktV35OyU50qPK2/ZIxif7WnQpxFRDAbd
bskDrZGgzugqRl01b+C+IdJaWTId1gjrm9+TIaAqAR/YVcLsK2C4IRJ33lhyY+g/1Xv0uLoM3rZn
L+w2MI+zjO1BQbdp2YiSzHmalrsKMs9er8rZlsApxwksZOp8n0RbnNdpGp6HAsUumTSYJkSN3BtF
nACcrIZ1ozSbJGrdSBU0l01xq4XAmWAA9Qej9LPzZpRy6fRkpxk1NltfEhVFMilctoCMydAH9Rrk
YIcmn0FQ0c1SPT4MHuqco6UaCP+hMzBMozy2ZQ/htlCzXYbq7cJOnUkh5uSTANaq4AvZfEy/aj88
kvZVVg7TrQOgPHB8DJVL1xid8WRkvmoFEd0+NrHPxaDtMULR4CFpxmiFWBlSr7kkyCtwGQw89MJw
NekPvSnCFdnA/JoQsHZZm5a/1OLUOBN+WH6KwnbcaX6Lnq9nVFvc54Hu+CBflrHS6fnCAAFOcAZx
+MHwsmWv9sSFRmJVizxM9b0UkccUz+sQbvJUPKb6+qbylPxgCT/YRLYeL5QSQfXKMuKdZk/qU+og
RpnbSj9DHtypeyqIhQnZxeeNFWVnPqYiF51WVlvNrPqlU2UQOSfs2GNknV1GDQFmXYaJtFp4X9hW
tVGVBJ5R5JvHylSGlapKqBW9KD6RYOTbbkBAQrQbl6XPZEuqo7ZUUnzrpNNam1EyQQ3VxNzpTd+T
0fKASKDG6+KqlS6Qa+8OIh8ffRWYQRUGiVwohg1TpQHPvMsqldibJJGggPXmXJq9AvuO/RZt8bks
BIaRYw/nPk+muzrzvYu87vDuasLwc6uaLZxMrjyq1BoCSJleTYjHXhSRMy0NoOfbhiHLbRtE5ROe
GRI6eulBaqzqslmUvsV0qdXQe8JtDcYOM3WZYXKOPURGK1t5W63PSKLo3B5Q5OIyz/LHopmCVdir
3ZPwRoALTCJB/gZM8idb24RCDfaM+8azLJzHJVFXno3BlDyJujKhApCoTEsQRb3DEAFD+uCgwAdf
NLEEZzLZBvPYyEMDNFN3ChTlnWKCC/PHIVnQDsrFKCfscbKCNJbFKMBTNAxlWlghSaCDt/ErSBAD
Tudbr1CbmT1nYNfgaSvS386OHJ5/Y1WAbY1WFCtrBFTSEO3ayhESCOBTLFlRGzfrBYh6ZnxeHF2D
PoquJ8yRzv0cAKkZWOJKql661VEl3csxF4epqfFpQ/+OFjUxt0FdRqXbMKy8tlqS/mYRpjBiSivZ
qQiqPhkQUc+ha7Zbz6nNh0F1Zuun0lBIamopjALSsg3drekDqEsDcU7e3TnL+WwOaufwJadx8LkZ
e+URECDkGaOYutvIn+JZZ62OLmSVT6sR1xTyt0jiumhUN9+dYswegqrxVtKsuZxMk8UOKzRry7Sc
0QmFVuvJGzIE2ELbTVDu3Wg4CRwmw4IYbE/yHhvDGmJmmp9lHtwpcyiDVVf2AL38xtxVgT5tRt8v
1mFOjhd/z/DSKTzt3vKyaWvDsl2arakcgtqIjq0jxaMwwd0VaRSSHWnBW0+53Op5zmiS8JLcM87U
9yYd5hIqIMDBrtWu+tRQnxjZNM+9hWAWWFrbbSakqQ0EzpcZMHc3tLMK5VQTYVhMWSDgqOgW4HSW
CDoxHZjE2sjT6kgsE2OWcuHxPtee1yQHXnx+rqsV6Cmnfg5SvgptlP15Ogxf0w44FNj03j8zepP8
bxwOO6vxnRvZaz1+p9z9fcD4lk6iwniNJD5mCmrcb0VbQf4aNe1b3Gr6CnXUJHGRDuc9j+ROQFWZ
I7l91SfoQN1FdKlhiEi+x0zbKlxmJloXIC/0FJSWzzd3lYG1jq+00ki6Q62VZSx2pY/UR9YUxnUE
N+KMBoYHYp48VRzylSsMxoLI7ckJ7qsJ0FpVEQM2Bi4I3bSiNSCPJx12cpYHh6dnVgvAagxpGkDm
kR5hPrOLs7RWCLfl5iZrRXlvADzR10PFXAkEgRKMS0vlCR9qKZvzqZYJqr6k3m7U0FB3xFzjldMO
/U1F2v2Yja1/hXy+SMiGq9UZLGHlvGQgRKR+gNpXZJ4drgBykn2GGtQqbpzkgFCDwfAvNSc0Vllu
lSU+hyXk/TaewEwa0Uq3iyCescfAxUpiU9m6h+LSHyZL877qOgn+rtaw9umyYiFUoy53Xi/K7jIv
hZlhqtrB4MTgDBdYgRmmkPySdp/joRMU6blh+O35iL0zRKTeubKVdgDFnEkom4r3qUkVUSLVkCr3
ZI6Uu4aA+Vlt0Q5bKBNvhUXTu4iF7uzr0kGJxO8fPSA2Z0ItMqwFx+pLK/ppC83yOUyxJKp9+6zQ
Qn/uJr8xJBt2ni4OTmzfmXWiQo3cOQnPoVPQ4kzgMpwX3ATzGhpxEVWPuKQG24BmAYp01QNnlOnB
zICVNb35NYzG69ZwbumwpYu61NGqQrcvMbTsKm2ZGfSLdXrtITrtCqTQba/WV6mHibUFeNSUFnHC
XK0WXm08ZLoyYWvR3EbeYEDhZJBZ6cPKEEGMizH5lihJVlYzIAGbKFslgNU5ROU+At4JNOmyDsS9
b1Vg33t/T8cLerLz+kWI5adPkmrtVBMzL8RBmAxxRl1zyg1C99O6T9PPdddegS/8auld4ep6gcvN
VIbAU7C/M8Zvbdss2q671Ozsm+c311OVfS2D2NlEce0vRhKF0/iYmcmxVXHwVdurUKPRHuoYwtYs
2RwXu3r4PMTelW3b52obfUpsnKlktsV3c5GDi8x7VBDjvW2aZ2027RzDuIaheAVYbGUQBixEvR1F
sEyS4nsWV+ZCi+h26yTBtS9mcKVaDuxQQyFtbh4CR++x3Ep2fRBs68x51Cp/XKHec1AlUkM0noek
Hj6ZCOuTh5vxfsVNrnS3EMZV14rLT0B814RzzpU24IQIyUHsQaPnsrQtwHHTrQGxeVScK5yHFr12
wbwHPVbhOp45wdEDko07nQuAEc+m2UcIGWplJLFdJWvwnT3ZEIVNyO47UWMvtADQYlrce6TaymB6
zkaomJMnL4DJbweIJyPgCeil9CfmF1L0T77v32Bjdd4FuIR1iB0bN6nPiAu+uV2bnxTUtBetPXRr
C8hyPF4DKnKL+hOWkoij1Eu9zL5hE/Ipq/hEjYZWNC4XWJgyJ0STBxFeyiT93j4AMviiSPyl4i8i
ih6RSJpWEQJlelx8t7V8RiwY60CxPw1ld9tHX6u++kqACILQo14c+uZSna04OxySm/A+DUryhXBf
EqYCuBp3AS5UHXhfp13gmIczKmGZyJ581zSDM1uP7rUpRrQ3+obLGoEjBHLGR9JsDOP6VZ7UF/Xw
5GvO1omHtWP5a4XeVKBxX43FKkN1vVHk9SD66x7X3jbPHphvL2LzXuhHpy3c2orXElxECVp0oVTe
bmowuWSWYvf3iR5H8IuyraaLddN4Z8aQ3qJvtzSaejmMc3WFV62km7hpYSpgtVUqeHIEa5hHcJtd
iemQgzpyXFxBy3K9vtu3foPbRrwNgR7UxbQ263rhaxqeJqF668z4K5QaOsPaeoHYANtZWuWRpOM2
n7gofTfWiquPwaOMUVgCR6bTialtCNnGI+A4Vleis8Bm2t8iZpA+0AWZ2eckXlFE0RagK8dMrMuk
vWgY3WEJ6yq+dzkTlKeq56Wn4In7pWU2l16DFrF07qHp3BOFJm+vkOjNHsY4XJKFW9m26mb2dwX9
ldAC9wL9gaGxEWB7iabIlH2Tqbqc7ADvVM+V/b0fZVdKbdx3ZmFgYeSd60ZquIQYeOUtjma0G9y2
n+FknFQVIck0XXKdobdA4Km0l5OhZsGy8iPnKbfCZk/nml4KDY1kVEiDXWgkZCvu+yBZpVUYws4m
BqN6mHuWEnuAZrquYydfRpY6MsBO7xEi82lfU2PbFNO1R3ipRuQe3NXRtz0mclPgxA/paNaPXU/j
MnXYtaYNTsEyBBsZkOVSbYGDC/LSKvqQ5CxEslIcbHjiFK7dGEm+fuB9CwHMcOf7aQiIpJs/fgxj
U7zi7J5RgKdF8bDxDM98guSrq2souGCKzGhKl0o4jOhMZ+WQ30hl8Hu6gZF+dlUrpTet6lhDlIiQ
mp35y6zRwifZ5Um/iCq01OYakt+EoAurZ6+lq0kyosiQ0XTiPdcqADf4iIPsEZIDIug9xIxmvZti
Uum3xq67U2gyjiUZSMAzYlTpihhSdN2tGYddcNkng3WGcxx1kvQ66K9Ej8q7V/mDX8DNzLcJdYaY
juoIRxO2rhug8t+F5dvIVAusCpAUJNQOFs7UjkHV29hjpfG4+H1Z8oOy3iHbOkISNVUdjlsi153o
/JUG4IA05VhsgO2BSvp9eb+8N9OxTEOdMw82KZHXSDp86qZIsx23y9JFVZp41CCVh47/70shf/Ia
r/fyBKEYOxQhhGa+e4KGaWBsWjhu7uSf+CSIvAYoxROo7RpY59SFvP6gxHcIwblEnVvSHUc1hS7V
GSTxCiEYOUkeh4GOGFn7BV2JGoFpJOJ/f1e/KsPUeGhM1R3ben9XPNC0GGh6Ws9hFo8WtNEq178v
4hcPTn9dxLvqYAd2OGI5jZQ37Oy23zQQS33lS2NfiwKPo+L298Vpv6gOOMVSz4mh8ggtMm2vH5vO
iF72neqqe3M9zkQtcB2bZis2/ZKW89Do63Fazj6duw8KnkEpb1JfNrk0CbLTkqZlkbd6W7CplWMU
B6OL89fG2k6A1+6rVb+s9sUCC/b44YPi5mr9u+Lmz/BV9aicIe5Kfy5OWzNSXaNZHy66VXQI9tgB
fFDYr+7NQvQWvQ9quv6+/TCI7xSZP7njptiJs2gJ32jbLhHLO1eW0QfthzZ/Su/vzFEtCJGErgzz
tP3VnWHPRLaKPFaE/Rzhdazr1wQ+9+S7XCvcovGy+eDuflkgUCNIYtDPVDFvf1WgLRu04ScKTBbD
Wqx1UoNbbwmsEvvjZXsRrKzlByX+oo00iGj+q8R3H0UwepZP7sZVDiSXcEVfgCuLlrij8gZRjcju
YHRfh+uPHq3+0Z2+q6OG7wvYyHO5zdJPr40FcFXGS6vLXRAtzu7xmjrEa2/VXxXipnL763D54a2/
w3bNzdqbW39Xbz285tKSSwABtEaA53I9XcsNEcCVtoXdzBR6B2vsurv6N97zL5qiN0W/axpIMSqd
96NoY9F/gtNHZnLB6CtfhHtzxfvme3UblDTW9uqDVz6f/G+1+tUrny/uVSXT5I/CmSmsUMEZluhp
GAvzLNxjebwjYSA/CeLQS5LGHxX90Vt/15PIxmrjubb5wcJ05V49zxenR82AcT3uis2H7/hXzcWr
6m28g3iHqVZBGXtpLuJDuYCKtCOH9T9oLn4+2BkS8frBWj0BUzxp/nl3ziFapguqM+nFtU1z8eHd
/fLjlbqU4NeBWqjvCnQgeiEYcmoumiXudc42Wfqr+Q41BJZW+o3Yz+2it/igBv3yNb4qd37qr2pQ
HZSFz9DbxdZxgSkHjpRre+ltkX2DMbD4N1qpX7xGE1yAIYDbathovvteJt8cZJrPn6qxj3msAxV1
vsnp/OOm6Vet/pvC3n0fLeQyjOzfvMZ4bg8M19kMm/+3SsrgyiRxY0D0AJfy9nFGWmVMKlpG/UJb
98e50rxU0mqv7JT1f+vdWbojsa5lIKdJ/TRKffcJxnqm1nakuB39S7YO1rhx2mfmI/a8i2TVb6fs
gwLni//Z2ryU50hdaAbjOsmA6O3NtTaGqpmDFQ/hJiW6iIbUrdIvv7+pt4PHv5VhvfvKU93AuSqh
DG3E3UFhTud5vXX7+0J+cSMG8TIqoIAApJrvqoUMCNQyynOjblxM8N0tu3AV8pW/L0XM1/rueWF6
q6qqbTmCwdu75xWbYZRAcnSDs2Y5rvBZjQ8ZLtOEAT2AAUhHu8jOfBJXZNCW2MLdY+ezhCCQ0kMS
HN7aqQvXhJSEtrCE+/tre9txnB6zZFjJa7RAVYF3fvsqzdbOSGOTIgFaIaf40icS5eplHblqBgmm
Do273xf4i/cqLbBgpqoBvbbVd+1MruqQt/Cd7MsDMkpnqTJe/M8KmBu6Vw2ZjFEG6hqCLTFxmtbK
G9dp6u3vy9DettIvj+31XbwbYnkoHjtDZLsjMuGu+VCcvYwxuq08M65rMlCXCBTcftg5/KK+vnl4
8/bX96YA8RmwfIrvyjtkCd1k3W3LDXlzRnbW9+Yq2/zoF/5bGMp/DyB5UTxn1031/NycPxX/H6Ak
57nbv0h1f0NJrsMsecq+vYZVzge84CSF9heSOnO7QXNLn+nwHl6AkprzF+wQXag6ERF6HJuK8wMp
aal/wSdQDbQcLebCAIL+hZQ0nb9szaQ+8RECWaYd/28BJd/VElXVqSSY7EjAb4Tl5btWLWp1DRlJ
IyC6Fhm70rQvDXNCVjSeHU3N8b7RUJGoDOJbankbKaIFHZIX69LvZm/HOluhFoHuuAJD8tUjvHxp
8V7zEvV3rQ1XBpVTIL5B1wFjWX3XqLeI2gXVoARIZEd7EzmiKxH0iHhcGnWNaiBhmMMgorUnmrvW
dPJHZB2WES6ypL/tSzVwlL1Q0nVfwkcCQ7HFde27hcP1eS6QaG6HoVn0qPtt1La2lyleV2tdVGdw
hCKY/91w+fu7mVGvr5t15o/QLDVDA5XqqEIXcyPx6mtsIKzkrRYTtq3RLBXJQ1aTaLMZ1CzG3Owf
Po3EJ2a+mbhC7lNHH94R+z5KHTCHJFiImuZrFXmSY+jV9r4AYg61yTj7/VWKv10lWF5tHoNQw3TQ
u++euRxIB1RqDsyzUPYaNJezzrMhziq3xBane2HliILWAbo0YCvBJXrBIu0S5ToNvYagabpEFtY7
IF/jHTJHfCVzam+UorEgd/n5FZH9T7B/qzuA3qA4vSK/NNoNaIFuDZzuqxIV8rYHBGHYaJxhmbDt
uz51I3RSdtLOCxdXezLTwQylyJpsoxUFwc6YXPDvn4I2dyuvuuC55lnQ7njEJmo5xLzevqsQa9as
w/ZwVXl9ug2q8Qx3MWeTaYjG5k4t3F7lvQyiNA+9VQ9oOyhXlh2GxzFPi/UHF/M2ukK1ny+GgYAj
kCEU5nt6ro12IxQv5KULY0QEZK72pm9ml6TcVhGJj4Mxu3K2IOe8wNjBNHc2jUIV++Ay5vr55plQ
f4kScBHCdOBDvevEjFy1gsbT9WWeinzXlCrqaGmaLTo1nA5A5vxFmvX5Lg9s67rMvIMZ6ueTgxcI
a774Dep/DumUdVsN46Jr7Wr1++s7fT9vr09IxiQGcD9iJ8i6vn1nY57jL9xP5vL0qk4vCD8VfznK
RDsrC+caB1LGT8pwUzf2ni7ZPDiB4xw7MuZR06lfPJlce5mjnlWdGiylgdKuJlX9hiq4shsnfLBU
f68GsluSRuO7mNsOO0INJSDxeDSMc6Mj19TFgbM++V4HNapSoNU6lEYt/1DZiHpGaKwi6v/RtNr6
Wx1hXE07adOuaPQY7wO0WZLZBWMxbn6+qipAMVCzwxJpQm8gUByUKSFVP1jngZNvfJFoX3wgYstK
89UNH/YtPp/tCaequQHJ0i8NEXnE3wIoPRrQpFRJQsKX3udA7yP0aqPuzAaPtAT7RHsAyh4EH/68
6zgFugPC9UuZOvoWV8rrE3/H0IlMm0FXu0ZGfLrvx894Y6PWiHZojvEjIMj/w9iZNclpbF30FxEB
yZDwSkHN1dWzWnohJLfEPM/8+rsofw9Wy+H+Iuy+sm5YpijIPHnO3mtXXxMxtlcsJCrgPivZ6mCX
7tpMud5Sp0sJlrjJgrdMq1fSTGiyKeTJJh/B+vWlrXr2ivVU5+lHPhjXtZoku9gegi2UBlZZIjEZ
aonCnZyakHrbUs+i6OzXCKZopEEn1Mb8uIRN4N/WHmIsN4VgpPfJM/rnjmazpQvKe8HOzsLy+zOK
EQZ5YFmn2FOrGEV+pbn9QuZji7xtqw7j2VHU+aDXCSodIo61fNgrY/FcSaiRQ5M+zoaSPIIKNhlm
vBfZEu9mwwlOmjL0kJEmTFGVn5ZtvsHq3CGZZ2O2hu5bZCnfCfW1vAZcnlfRqEZEWMqdmjR/2XGx
nNIleUT/x7eRq8y9A3FvJurTf3/4D6dqDjJ0NE1KGcHxSed08+HDD6hAY3YB1Q+sUWx6iC7+4qSa
N9vJJlWq0Ec98T5WsUB9Ur7Yini7LWO1MZib2CYD97+vR3zc6rge1M0MSyh7OMp87J2UqortTQWW
FOPxhI/h8Cug44uDIo54kon3AIB+nW3s1R0OO2F2rTXdmeaEO+RaciqH6UdMDbNvklkcxBr/0Btx
dMgdWAJzVrn1Gn5VxYxV9eKHDTWCZC8gbDz74CvUoN3YSjJ9sk7Lj+v0+rGEgWdL5dSEy+bDOggo
TKnVrpj9cW6PU2+hWlB3WllnrxMzTMR9qYdDNC+JU1Q8G+3nIUzldJ8iTQq73kc65HyfE+SetyWy
x7GqbjRRI6aw9HuFUO4ir8P0mJfpi1YiCxJsoZsFn9hLaJLcWpkECuQWVrI9QnrG6GGhPA623KhO
mWyiPF4Oito711LpUSAv4aWVPSejJYLLtZj6HXwKKgybg5iZMAgalL45K7X267ZEw8wJzxDqa1Qk
KpGsiwVvrvalVjrX2nDsq4zMowjS/CgGbc1pp5YjRbbf2tOUnUxZkaxgjqd2Mb5qRRy5q5j5RULz
xrT5rmFz4MMVX+Os7uGAYq0uZ8QSf7v3cgBwuEx4q8C6boUGnC6EJ/LJCiHWb+e3XYxDLjU/i4O9
zhHVD9U4GmVDUPiwQrTE+zCjHI/SKMiez/OnhleYqa6ZviKn2qr5ZLv07s39WOrI8lQECE4TuXMU
jMgReufOtgxrg8oHRVjensUN3FU7ze6T9+jjA0dhy0FFGNKwOcnoH5ueYcCa3k+G8NABpmdL5OVd
FE/fgTX1e/xRfl5XyPzYVGCkOGwWieJVjTUApM26p1yq11BpUSRgO1CR1UTfyiS82FJfjkZtTPdf
wxxavxpknVcaTvpMJPc3odXVoxoan1Rat87KP2++YGJrcVITFqoyk/r69+W5KVi52mws/GgGGqfa
5C7YWBxgRVvjX7DJ531dJcfb2g3N8dwm9Z0RRd1LXrGa941B9VOED9WsjlcTWVhZRxVCvRDyOfNt
B9TIXtFBEtbV16ybNBh3IbdiXSMQ6py1KNF2TVXLw/+jerPXS//nR6ONZKlURcwh8cUh9f/9owFO
pu9GgIHPIVTdhrNT+MpQRVviVq1DWQ4/rRTFulTSV6Zu825OBBvKyZJLetaZ13rUp+zsTqJex8n+
guPFvlqTOGWcTc6qvZQkTSnaMwSENzFn+daZHXFUSTHYcFFQ5RQsNHoyoiCLAwwIBLhhzFpQaBWG
vgPPIl19LI1dIELsE5Cr7fweqt0hLO1sr2QOtS2uojQfggPvZrJT9J8ZoKfTgDnkJOEfbVL4oteM
Y6rbCXXewlMeWCMCJMGUd6S9QWTWSguWsjX6SZsyVjPbh2797yyc2lzBzThpS7LLFBX0zlpoD6Gi
eD3ntSwPjV8kNZ0cDobCMt90CG2wfINdxqMP8SDzU+7TLhsN82wFpTtG9nSS1hjvgI3wkUvHoW4v
l+ls4Pj45Kyi/1H68c3y4KoIKhyT//1Ql9e12odGQKSzMyDH1rUCXXzH0HAGvD6ldkN0vFKeKzRV
89wdb5clg9hTZ1wyuDZj0pyXcrcYmo9QK37sRN6+NKVxRib9rQeE4zqixjQOIeMB97srqojY8EGp
NqgkI+g/S/1rJIMMYlIEJe/U9Oa3/15g9PXZ/Pjs0gC0eIAZarPI/P7s1pybFzXsIv/vclNbZOdB
lCzuxfBDTUEcUiHcgd9nSug0g0/eRe1lrZeVJY5DDeR7odjdAT4ID2I1YyJbq/318OeOAdaWJdGf
JC/k/dKhzM+aSPdSFcrS7exqx+LBRO+Ug5R6diC4XRd4ZF6aKgtAXVx4UCCh0IaKuhvy7vm/P7mx
fncfPzmHP6z669/U+L9/8jK1KYcsQEkWJrrtFFDPxYkT7WiA1B5HkvtIawUuFcIr1GNROeXD3DXX
QgCsogd+Xr1V5wWtpt8S1nPieh0SoIxpEzbo+nLV0HGNOr4OGshvRqXaJrodbDCK2N4swG8HlPHX
Npyf7Vw8dXb3Y+4lDWYl09w0Mtq93XGO0hQfOUy+tdhHkb9h7iLyxuDQDlzLWl+CjB1oR/iLnyvd
Zw3pf+mq0B1GCWAw+yIC5qMagAZ0NWvVIomKmu2DEjnVoQizA010OLmGMb8hQyq8DODF0ernrxq2
HcTLsdukFVkEapzRTU/KZDs7EeGF8OjfppGZ6+1c899f5h9bO/pooSGhMXCL0fSTH3rZBQWl0UUR
iG/eExeePyaXBUWYDyjc1RYFImqXP1aEaB50ezw5s6kfSB5xoEibp46QhtxdlKb3rLywd62T6rvV
GXRmp9lXqTnv0yn5jH7yZx+EGsS0TJVyxDD+WFsiPZ/KJG5Cnwalc2RgQZQQ9tJt3JHdIPOFCJ2y
s31Zx2/YgNONiNCjBqm+nBUHwh0k/muDQ/cK6+t+8Wt6oS+lKPw05llTV9oFmP/k1OaD/8m9/rcL
l6tugwYie7mzHsT+0WzDMhRMuVZFPjRW6YUTT0MaOved1SXXsNQVT1fGd+GAeK3IXYg6r9aEayUF
Rr5cMXZMd/KXVtiPWZMfbMTyCmTkXb92VXh1nrLLJIrwk0mEtg5PfnvZOR8xXXEs0+CW2x+rDzGM
wmj11PRSqlEya8DvyQITLgzMQzwUr9ba5sHaV7Kl2HTawgX7sFOrbwibdTcdnPlbgheiJ79BE/j7
VBFAX+xy+5O+7J89Qi4UQRiLEqMNW/vYI9QQxatDOZuemQ3IvseORt0yGs2Zpud+ZBVUbWUfYdF7
K5SUItqZvixdUOG+L6Z9Z1wL3kQSHbPoax0hX1e0Fo9DoF3iAX+ztf6+ISJl0w1pcqJy3RZRWnuT
0SJQAPWqJASc8eMlhWFyHiWOiHjqzG0zwyVpoBxh6LTTp1ARx6KGZTKrK5Y2ja3PqsU/SirEd1Q9
oMcNm+ntR7FfkScsJI1qesPa+7YlgmW4/Qd+8y3C8uUOpFFs2hbHuV0MtlfKhF6zI++Ql9M4ibFq
4ZHV4qp2Ra8l+85UN1lYm2eTUDKlwkhAftG2LeaHqAKJ9d8viPHHxa8LkZScxQ30CusM4bcXRJkk
EbC1mvpme/wb1TG8dXYLnCmZM98Oy/GcEQ3oLv2wPFWkh0XtIZw7GMutlH4wZc9Ws7wlRoyPI5I/
J4GOucbsdKmXhSrI+TnYY3jt1h9GsF/jbk/T2oIDwLFUuTcSJX5WafvsGyOw7+oC7fMY4wQtuGk7
pw392cakl4dtsxuxxUU59SOU1LO0rO4IoNu3CaT/pPl9k8X99gYybOAZxZnLuRcU4ofxJk1CM9cX
OwCAUEybJk91XyV72KOsJpPVDk5593o7FROlYG850L+1LV9qipmKLeYyZuN1pB8Mx6FYthC+B7IG
1fxgVbDsEsW/zUjqnswpPGTXPCp+cuI1T//9zf7RZlEtWvcORaGBiFJlOfn9m83Quko869JzlNRr
Z+evvMMZJAmv2MR9YiN8DOg6BZSwrETFU5JYEHLn9mQrFkCYz6c4f9SnvCbARFH80moxxK0N84+l
OGEDIBiYvuxCKFI5BgTq9ck5KciBMuyk94ugbd0g6QQeFvosBTlpYgFaN6vVdO47Tg9Zgrm2Fcoj
2NzwooQdWDGE4cUizk7Q0pxtlujrf99F8a9XzckGRjM//riLwyR6tasGrnpRY3+xMoO3G6lmOHUE
icK1PSQaoTZNOt7hI95BV63OaWY8jnZee/OMw7Dvxs3ihCC7LGTlg+ULzSogoV5qGtGXmKChTza9
f/vmkc/yOvMQIzj9eBAfSdjBfExcBi7RkFYPrn9PRBi34U5qLowUbU/gIsqAddalTpRKS4C2XU+s
bk3WRu/S6+on3YEbH+23dwrvFpMUXijcc5Tv60L0j6+fpJJqSjMIfHXg2OegXOpHS7WfbodoPIhr
LwTw0IRjrLLql1LOot9UGd+/kWTf8e8Pu9u/aPfC3jbNjZrBwV+uDSIFE7Zb5W1Mr1sKdvnhVQ8b
+7w2V85gmeyzPhP8DNAAcAj8RJ98mcEtKroU7Ddvo6ydba2N5ikMk/sgSB6hTWDWjE37HC6N7TGl
oDFUKS8d+rHASokEFMgxluAvqXftSUjRnoJM+2nD8tovsx7gdxgqH2tZfs7WYep/P5N/rtkIhPSb
tJy5FBKU9Zn9x6102nJu52BcPAj5kmyYsvIqbFrnMO4fZ50CMJptz6n4QMVEYpMCIvTiACsYm/Rh
mLtL5eTawQp6iW2mlHtOk8ouorOyj4WZPC9a+g4cPdwtE97kvmu748jSjhN4LTdNK37qVbkLgah7
Wch9SBo5HoRCCpetzNGFoWbtj8L8Wsy0pmlQbjBbUh3Ide9DNWJgU61fu8L6VRvSfJHjJ+fgf3lj
VzkTpTUKI6mZHzXP+ENmpBwjGPQU/Ftphh1SI2JqLZUvBlF585CU5uADucleKwanqTOYkH4JlFCD
Ga+Q6IpD2KbzDudFCkSviC56io8qrqvT7ZWV/d5QouWTMuLPWSMvCOAjHUmWAYf343WHVZfUZk92
Qko3+HEScjeoKbDfJUcFlhvNkZO3hTvMHChlpLOvhPpmLWF9dBgJf/KI/evFILJTpaGpdPQ+DvlU
mfQJYaGWV+ct7q2GPLE5TzTePLLFYTDIu3g9cSKZQSo22+Qf5KnjD1mUHsrqU0vAHxvyemSiH3rb
PnhpP+qNQqHgOChJqxlwT2+dOMt2ZT3dlzQZvMF0XrCkOeSs2Yqv6629N208qIEKd3M9zpNQ4pmE
Dz3mS5FslTmYvSpbAxxKUrSKyTqJYvLmdLlPcM/vs1aUl0RAxM0aWX7ycH5UADGN5IMgsFhHlOin
Pp79OoyqZUO8nnfrv6QQJ7ddEn/XF/X1NklVDegOg07YawaZv5Q5r2JUv9AS3ObEiSxJrbySAMxU
3KFj88m68rHLwMVxVVwhXgFJAfWh52wpY0fCHHjgWyEbBsOuKxPrVIVpihuzfGjrpr1GZF/NUR/v
bE15dtCnnXKDyGknzx04Qf17WkTP9tTHAApZhbQpgH+8toKribxjQlgvxQIedIrGXbwY1WYgU3bb
ObO8dPbax0tWkgKrfksO6DEMAec3cwlVynS2WcjENa8tcmeE7s4dCPOeeQIG9fhhtAJlF4L1Ir5v
dI6aw/NqTPEnNRWdpo89qPUe0ebWUaQY6lrI/L72lmnWpo26bghr0KYVULf1UJYPRBvlkdf2wH2V
Gpd/Le3i7x9FaT2pTWlvY6dg3twlRPZIiKjrP4Xrj9uvSDb9oS9BAnO7vkumcXga1LY6GcEyHCmM
b5y82CrvwLk4JxOD7n3fVl9kF8/H22/dNAHKYH0boEV7CC1U5hnTAEpRasQ7MQyOjGzaGXOtMPwU
bP9uioFujTzEwttzQFm/3EbB0poaZP3d/lGDZr1RB3gcncrsBCLUI7Gkqd+Lbjh1KdOfBOdz3Oo0
HfPW56HKNuUcqefRmMINffXkLnbIHseKjPeU+R4oAzJKyvFb0Y4VKXhpf4e5zXpeVtN+DQDj74pF
b2RAb7GaT4o2zyeblu3/XagdkDpn5N8UBxDPOIGRcpYF2kZsikMBS0QwgsdTv34XIzgEwArzeKwM
jpvY9i9BopoE/mk71JrGnQK722vbXLhRCpPSxIZ+P0xV56Pd6Z513JhOlqXPtBznvTV28UvdBuNK
ne0eIw3lcbBg+QyV8mJm81vIkei5M51pOxIfsR/xXrllKUOm6vIdgNf8jZQbEjBvl5YaGjmZCptS
1I7tITXQsECKALEd1jtsf+ojsosfCuoOPwdV6aj5c5eyo7WU0J5mAtxxhzT+YprdU63k5pNTm6/0
3n2jnONX0VeBBx953gRdFHohAp6Xgcn82EaP82Rol7QN1MfJDiyvGtqeE8ETnIHoSQGU9ZhLTxod
sEpGZ11Tl5c6CeMzPWS5VTpD/yKR3eRW+yiXLvL0dDS3YRwlW8fB9ZPXARHbTngJ6FZuEiwVW6aK
EEtGVi5VI5RJykn1yJWOHiB/bKNpRjqENsOmXmIVaCxAmNOUOnTarYFWrOo1lpZfVTyj13CocIOP
TryRrcEMMi6+dD0GO8gON8FAZ2Xj7rbkrGc63+AWn24/6lHZ3V6Ofh7ETlO1yE+cabd6KC+RfOnI
aDvLgV4WFIrUvW33tTE+QPRSD0U6BCC1+xyaj3Ui0iLeSn18tYvq6wgaSCWN4wHrMNHEvF9pRvCw
pnZHUWvNKaoJwtRQwyhu0L9o2TBtgJdq55awVM+I2FQNbZzOKpo11mM/gX38CtctJK7MIDJmVaXc
/lT7VsKHeJP8Th/iQypE40urIGjMoKAarApXfjelWw3ndq5MyIK7lPFEoe3pd4QbCfLvqJOWdx81
SkKaXuj4cAGNPTUExWowJpgU8uRdq5e9NS1vwypocjTfNtvyIbKgiswk6rGRGulWX4R0cw2SKFBN
AhTyNtoaEelAhaH48zwu21CLBGhDfQHQx69Gi2ngCJttA2AGq7dRyouBon43rC98hIP1Lmzj4Gin
ynks8EsEqJZ8mv9/TSs9PF/IhGSB1RTVutykNBX28lvXvlArpHCBI8lUj3/llgYKarLjQyzWlL+Q
CN07TLrBXRk28xG8rOk7TGN8deFgqZn4I6p4b1jNgBKHRKTbchDkwZvFwksycz75ilWYJGOHAHFk
OzxnoOrJkaJZMcfXpcmMqz7r3+TYVsd2Ya0udOYgcUHOQe5UX+fxMpdJdhd1Go2Q4Sxgtt4ppBnF
mX3XdZlXQuh6mEZ4HbeBaNN21MaJPQBJWxr3NqTvQ7gObW4GD5Nqqny3eKPbyZ4I0R1B46U7HCbL
e2CXwp3iyXhUwAPMMWiflhxHTjKVwUyNPhoJrvW+yjN7a0XDM1UsUqAlON1+ZG2WwgRIm51hEy5D
1Nzs513O8AP+7E7jAEC8hfPE4TeypucSlMAGPQdni/RbFhXqT0YSPw1JCixNpmHPAt6c2w4xlI4L
/7Z6TFlQXtKZDNS/W4Qqy91u6Xejvuj3NJDBra3vXyWJpLTXA0s3GCtdgv3+VNv0LZbWehrVmNiC
PN7fFpc2hy0tJeI2ou0rf5iKkYWBvlmJXN9TFCXcFwI1HrMspPXqdowXUHj4PCfJ5AFk4GHS8/ZL
n5J6CXQZpsMPO8hjr2mLewSMwb2pc1pRQ2c+tQKWiVWS2UagiDzWIz6pmECQiOtRSCfelgswebkq
8rUy+KlUL7cJH6Q4ElNrmLZ/iyYGA0ZjNISXpmswX0+95meSwCIAvb4elgzANf7b1HnF/QK2c7/E
IDatkiiVsUPdt96WYND+BgprsF23QtGfb7cIDPEvMjS0TQjg+LIscjvrlnK6PT+xRSKhYo/NtbKE
H9vP00LxaxX1ox7O5lNnKJtK827vmT6uA0OnDw+MrPcJNPfzWKcp/mHEIq0dbGMM2kspfjR9iwxC
EF9DKKjbhgWuIgnhQopI3RsOBBlLI4uxjkNjI5qI5l2wnOErbhT0oscmjI+g5FCKWDwfFmBpY66O
oiMYNQhnVuSMCOgerAYAiAzammQ4ohxJpx4JlVAMqPubrr5UzTNCkU01O56JlrCyrvC2/Dp6X4bI
tYfnaPor+rFqEvkTeRmaLRGSHiIIBEVE+2V0U39aD3rxlTUKdZJrE3FbpTZyikmlPiBxKlYX8JXT
N3zoBmSG8J3NMbqqs8IoK7OeLQHtJzbjaqsI7UzcGBtREoOOMcMfbZ18Te3le8ooZizCbVXbOy2g
1AjFzClDO0aBN7V+sgj8saluE88WLffz1N41kzr6Q9AlO4ribmMWQXUgU1Lu8oo93JJExGOnV4BS
u2MPqpO5Mvv8YeqiYQu29M1os7s6DtJdMxPZBuxgZ7Yh6q44adzJ5lhuDJTRTcqYawiAgIHQDDNz
uVJT3wPDIUo7nL8UwazvJnTGSoB7bKE+gIsQt/PrpEVnM6LIr8je5XoSi3lnXpxndD1pRUSRSPXW
BwePlXpK1NdJ5C9Kq712ABylYbmpWdNusTZ0K5WdifeaFjHbIN86Dm82qLupiksYVtYpQQY8x9E9
9VkLBpbhqwbUlMgRTZu7jdHR+2FwF+WqX7WDtvaeL3Yrf5lkMY4q1JlB+6XW6FwaUsaT5lAJgqDM
+SVvyauY4/ge+9iDI+batUx67lU3MJWY3+sFuA6oNHCTjXA1GdVHhdxYHdHKUs1nfSn8eKjV5xRm
xQY9eeWGZZdf9VEf4cs7ON46sumsmPmRw9ancLjkkLOlKfyUQF0oE+i464PCuGtANZ3Qk+sAJ7J+
2UeHRsymioJNaNfZPgqRaCX3il3uk6LcEhx9WoDkmuOzM8mHJvxh9sEJ7eOWvfQaxOIqavx+OTQL
UnNsY+WPKG5tiHzDOV1FmIZCjeylRbTTla/dSDRimFNTbkYUFu5YcFt08e44vbZZ8b1e3jg/0nj5
sRC2Us7946iKFykShNqN+axqtd8H/QEOqnYZY7U8tdO8TzLM863uG6bLufLN7JyOoGNAPmZtW0RM
9oQEaCgzBtxtGw2m9m4QWgh8som/KIR/WmblAPbQ/QQ4KSM2x7oa5a9CMtwqflipeYwJWm6j6NtU
Z5wxhHFxxOTJntSbwqZlNeyN+udM8pQ6PxjMohTjTNzwfTKCehG/uvk0OrRss51OUtYiGFkXWfpo
6Wz0djfuSHBgysSW15NkiaYrA2lQyQPpH+RB15c+SJT9LOwvyAFMv2HWFTkEkGdmh8tgPUll0wll
AVj1pXx3GMbbyM304TV8aQOmH3ch052c5hGAgUCqmw7+lDZgsehjD+D5tqIu5/V0DeetS3PnNdRm
GMb59JIzJziFtQPQJc/HryKYiTUMZ5WSwiTieOju9ah9Tqq0+5oOcvGhQoOiydr8WDR0rRB5ntOG
/bOvSQSvlrnfcph9mFpk97nT7UUuXyEKcx3GJq+MHQymU2AGm8HkZQ2h7iAda95qtfBMDuTQft0m
6NxhsvzRYYVE8DtuCYhVnuaej2smrqZ5Y/IFTVXraeSJ+ugAk20Sjtce5UFrszGJqHim8OwOgaxU
D0KVh7xtE43cRHaIYjfFyiFhVnUIWjN151AmvD/2US2DYcVlAVkNM9fs9lOzPHRNxwYz9/lR4eYV
lvNKlvmdE9m6P5jZ+zyaVzWDryBqbjnp1SaoHSzs4VzsaWZsi7x0wYpy122cCxRE3Tu9IFLQUfOg
RJbDiCukXwu/ra0/a9VXdcy/RckLRrjsMa7px6FFHFTcB1Je7dh4Hyx6ZHW//5EUigfA6DtMvG0Y
5Mkuh1IAHWvetZkF+0cdYQpplq8539Mcl4o9bwrQMvOwUkhz16QQcM1wbo5DBdJGD5ddrSY/a/DO
/bKvSvO5SOvg0kdBxqdGmtYKohWG2k2aJx4Yi6TP0JVIKmdrOzEOPxRdOfAcT8kxtIvCN2Iyu4BR
cGQymgfS18AZLzxsIYfFyFLltrNfYFb6WsVyU0o3shBbiao/dEOMNbTk6TCpaREyQUdzoK7tLEA+
MstXXJNIr4qdP2RJ/qOrUrEtSyBwmV4qD3rZnBHvRKfeN5OzrIf1EIjo5tYsfkwGm7qgeE56y03k
hf4etB/ot6zR8Bd1ZgNRWm55BMi1pNfPGleFxHcuoacmyOwD2HDa0ca6I22ock62TZJOoYYepVtr
Wb1hzJ9vZntpfEhEZPlNxbCNo5yvhm09V1QgXQLFS0H9y1PrIyBNpmYTLe3jUMYvjsweMJYUO/Sn
8zbTAJOBSFm5qyBmmVtt2io2vmnoPXzu7DpQs4W7/j4BQHhBovASOwFY44VyKZ5fi2loDkoQ/mwt
gXV5Sisv7MJ+O/bLJTRZrtmAHpvIJ2jxi/prGH9p9kPM2h5OP7IE7hnhrj0ZxeZIjQ6YSHP4cy8q
s+7nmeBADXZhnb/m/V+l0hIgydGz35hRduQE7eptTTc8pQZM3KaQyakzY1eEjnCLdqi3qa6WftQR
4CvXeBEAh74RZOmrLE1BhCBrwiVToUhBh/fDySZNcZbfiZ1B40tPAIosvWGIe5cluJB1ctJ7tIJl
ex0bWkJ6sR+sMjsXif5gTsRk5FW4HRiPacpuvSx70gFk0vb6olfgexFGTl5Ma+2BUmBX0AA9qTNV
/4gsaZvrK02Lo0yhq1gYp+ndatIfqj1wsOim/SQoIYndpXPfukIC3ePEo7d3CSIEerpGo24q5GpO
SDokBZJFVGjkoAl7mOdh00Use8NLh3EleU2K9yR/0yNDUhHAu8+nsb8H5fZaL525mZGIHJdqHL4M
Y3IpqmLXd7DyITGKp7RClcs7r3ZUX+z5BEvb4mInFvnzSUXhjL/1Sx11hAWdW0Fy7TKhdA6/NS19
zc6JXmLphhzv3dQaJQT3/GSljEsjEM+cfHA7RMuyb1s2iHVsp8b5Yc48MNiSMIDIHWcvQ9wfejoq
W1hYk3JMqVByfxy9iq9y8iyc1zT1dKLUYo/rYI4Kja1Gjxk+1CJEKzIy5pepR/DKVgiy6iWCsWKu
t44oKl+31ebFihOiQKpevivWXxVv5S+71J85FXIyFl8GCGBGfjIMDp0bNs4RFfl8tBBFJMjHc3oX
XMHwU8ZbK/eDgmHCcdLvrfzgKAepPXW6g4DxSc1+hQqlPzNLShe6EYmrjCcSdVldR5n6hBlo013S
vI3B/aDTVmHnEss+FDslOGKkmPsXvXwOcy+uX/HuZMp2nkCDeSt6mX0jVPdZlMMNZhY46CQi/KVj
6B5Kturmp7TQnLPzaNfZfptpKhbmd0GoFtlr5s5ekcaHUZ768C08LfRPHb/NfHI82QbbV8KILdvj
DZTNFxoTBtFZ5akq0ZM/walUMxfulOtoynWxItCfne84LP7ECFM4GSgVydHLQ/JlIPxve3ZICL79
hsQH+60yp0sRV4BJZG7BxQtbP2PA1kOnkx3fV8mJqxAsNRqLY/uQNCR9z6Bsh9QxvDLJxavRLe+F
CsqxMZm1LmFeuWmLO0kpf2bdev+yPOaMlB66KHMO1Dp4FWZjvE6cVHZ1vXEyxcdrAFYRu8pkO/ct
rSjLOk+8UIPrFApBp+wG4kc9NMm2qzoMaQ3cwNGMzzkareM0mOZOJy37iicZEVNKZ7Lvn5rAwN0R
OxKSHQ67QeESIhacTT8GBMwa+DsNIwaGU9knHCbw1+eKxDTtoBInjw4XHFwMNxC7Th/4c6/uinLw
FwmTInubADdXSIQM+j66rw39dolNryk1MklJHGieKwSQQfYFt4TLFfv0hTcZp50m9yShecMlyNG7
zYStlr0v4Djxr0OfbvapUe1L0Nt1lJ0oVkjsadoEhLQyuVFNIk6H7vIo+/ty2gNGdp3pTKZw/aji
lV9YE9qd7ImvpX+Q4F4iM5Wz97ITvC+dif/EeGFdJ2XRHZA2aQnHbK0+Nyo9PqypPjxxYoP6jAN7
xfEdPq12LAz0BmnVcxootlYN1zGpfb57V13SC2BeqOcLMmnUmjWth8n2a70oaRKwf4V7AtC3OqIL
PQJK3BbHcTAvsZz2o3gqg4B8eWM3B4qXrsfYJPJ6du31PjOP8Mt0DWrm+aM95bDF9+t34lQeAtIN
4iJ6wSGj6MCXJaIDRBsAnW0ERMULmDxTPGoCKj0NQbL4/EHX/IJlvgtyDvzFToAfD3ROCRMSvZ7n
E0pFoYBxSYiTX3iJ7XNXcpQce6/Aud8iE5mKB3q2voir8+TqJTpUAUChgZxZGUd2Kj8k+A51OA3r
C3/F+bd4fiohLAVEtGrF4o09aLDwKUdlm7eUlUgwGTX12F+GcYOFD5k3MQ8j0AcdwUTfM6XQUCfl
WxHFZ4oGmodM5DV6DeS+fLMS9mgORwjgeUvbnV2onjm+UruzExm7KknPeX+d+jXuLy4acl750Rby
SxecULUIkriKE2Q8lCRFX7OfdF5lA7DTvtPqcIqBlSdWXpnl7MMgWS6Kk2ic0kDbIlLejES6qWZ6
aiGnEvzgJlW0qWTuF/x/KFuA/klkNQ4Uy4oet0rjIeQhlAeyJPbF0HmWqXhiUf3ceW8LkKRgkQZg
hBEt3NHZ2BzrJvk/ts5juW0mXNNXhCrksCVAMAdR2RuUZMvIsdFIVz8P+c8pn5qahVkiRUoyCaD7
eyPJjWzEkoheGuKgJcdIEn8a6UuOfa1LyDTEwEL5ChXs1JEwwpksbz3Boyru63xW14TbrdvIRGpw
SZJPUd0sL10zufuVQ9WETct9SRRvDYZc+o1eoC2mJ7L85qKUUr6c6c7Ojs0kHKd5baWKG6iKdawM
IllJTs/XNJmfEv7I032pL9k+h0RJ/1ZGHlE4cXxjys11n3FZax3FW8122Z9bmrIPekN9wP1eIRcN
lmFwxRl/trUhKSpbzWZr8uvG3rdtD1qAyJHhMyedJ8i0pgqEJSk57bod8t7uVOapE4zkyTOFsXxM
jnGySfv+gZ26zg7ZoVoxHwhrtqJVO5UokWsaWGeqstZycJ7TmgJyhbyZdmOkWH076UdudR4M9Vh1
yd4FO5MiPdZAlBP6ShgfEOchf4m6u61y8kRQtjqTlNM3nG1OcxGteLVHWBhddIepNeeznOUH5int
ZfBeEPlSz60+d++WrC5K3h86CsucuD9Eyp/RS0LDKDcoLzawuQdFEvSTkAPLtIcfYKndtZHfI1k9
30CoU40aZjL7DA1Pjn3N9ea5y+x1JYegY18GRgWDc5nbP3GWIFa9KXG+a/HqquMTXi+27lxSp2jP
FLOeOAKi4QkshtlgVyrrktBfDmawcLSuX2q+YWZlOzqIgLTsDbUvOp08W6Wd0ouIordW3iNsGWbW
3iS8VUu2ARbuYt+azYfrZGJnDiW+gBK9jy4s9tLu/JTK+ruUioqwIa4vNtV1l9Jp60tmlvHaNbU8
eDzW1CbuJny9xLpXO3xX5l5EfXpu4Mhi6NPD1MtOZUsnrt68NGzuze4qatjZDqsmS1vxjkUoXtm9
19xEK+UWaTBbgT9u67q7qCERlEDoZq0IYW9bIqoTCIPLALnwptdXojrtV35peRBNca0p58DrKdKL
5yyqnzbiQPCneeIYRrixnCt3aQL82dVV1hgvC1qNY1Onynr22ArlrzFQw2Ghku4+OMfroezTUOiO
XBuLFlqk431Mtfsa05Sc2Ls40T8HIPtTZIoaWAftbjRSp1DrB9dKOuJyBcGkZV2FWoyYlVigfp94
RhRA49oHgnr+jm4+HxrdmQ6PrxBYaRupKlf7qqW4STrWfrPVi5Uc2ikobJsBCX8SDb8Fuewgp5YJ
fHmRatacTOBvihumQ+U0FJMOlBeIkwVaRjFFSlwygeu0SdVfVUY5qkgtBr37jbIkm0iTw8rMDPZq
eVEdE1VWRyBYBnI6DeZ67NZaryUI623inxBEPamOcu1xT78rZi93Utk28GY3qXREbFFGsTaXhRaS
hHrfXHopVqnsi6j8HmKT8Hia60kKKGMVWKgTG9M+Jg3RGkqPVQqehbl3ykvf8UjuRh460TBD3DSf
BP3pZiTWbTP2W3VqrllogakmCVq2Vl8+HHmmMp3/cfcyMqeeaJzZGbFcLk1b1ccl97BpatPJTYA2
Rmo7tPLJlpQX2An+PEGB0Kp1E1h7odJMSfTQapYYEBqN3aO0sQ1TI2MSf35/n/I9S01N8ACEkJm6
+ftStFes3fPwOfb9D+Hp+TnJYi8gHWw+FTJR0Z4p+RFnOniXbb7ZLMcBMM0p1pyDPc5fKfAQu8a6
D9F953tbb//gc4j2sVJUKzedAPzmHOorCzup0xFTGVG/Rw9BmEcSirSw19To/R2zyF4Pc3GoFdtl
d6qTiTxqoERpVO4fX/27MVKHEtc6k6HNTiaNnPYClDhYXQCoElpaVp3Ri6UGdhrHe+I8yHxmgiiQ
zvStq3l5VnKzDBHF0ZpEIQaAhFlsFLtT3mOdyV3pt1ZH/Y/bQRiB0F0SjblHUIlaT/QTYWrbjnRj
vRXulgFRvFDY+QZWpK+7YTL4nD3tTG3CplCJPVkiM7s6i96fG4f3H5bgSuh9nLhc+KQzbOlcv9UF
HiSCDiFUCrXZP76ytQyF+eJFq4dgpKUmJiinpgioBi78CgduMRreVlCQ9zqqk/B3ZGuEKDk2FkYg
JLZmU2PmohvcNQme/lUTsZ4RqPLWKNTMtV6gFGvUTIEAMrJZ7DMideu+DRfODJpBM/lUT6nBmu0k
O5bG+KOBCzDdqfvF9XAOT1objzunSHaL1zdPTv4BgUFviPHiaBWt511rn8AmF7JvaOHR+6M9DBH6
S7teD9STM7/JPswLoz2iMqLZTHjLutPdZmN71QEpyrBHjfzjjPFIpXnShbJVuJrwfrq14kHQky9P
LeCb1gnzMFfO2aFq5KmMvIL/M8O1DQn/DoKMfrR584AUDjnrTSspgRltBBa3svDKl7KjkBVs1dsU
WgcOKuxvM3Phk4qSaaNedqkTLoOVHqbSNUJXR/gRL5cx1u8Q3+uoab9iksdTBzBVpaSFjxT40d4N
c7O8tXUcjqXnR6n2VKqJPMdJr5/GGp4tqTyae7WGDjb1SafAI5h6sWyLcUYQZSDDmRqGkIJKevYM
VA+MqjMTV67p5/u+M43LPZ/hNYvS4pNL60ZGAyikh60nqROminnrspMIhwLlOlicWjTnunXqMyHT
ck2NSucvALQAgfcH+e3WzhuMSy8sClGK3zPFngVkn94Z4EX3Fz9uhIpCQlQDWyET2Uh/HH5XXflW
9Zy0oEN+G621JP4wa/GrcRSxLrOXkkt/ZJREACMtWJtstAYHEe/iFmtpVM66kUq0QiuB2GFo3+fY
fZ0KjNDW2BYhq3hPiAWR4DqyJuo3VoUerYwkgbhbA1BSpY6NKiAt4ZyULbHaRfwzFxH1EazjTfSs
sxus9WJD02m8GezLCKvGSxnrez3ZT1n8o9CPZGBJ0XEYruKMMqji4ehoNhLuXyfiy8J0uiiAf3aF
2L6gkwjNk6HBXgLeJZoaIZ0wxsBsvDigFOPcWg4Un3dq5DKG9GSTvJ3/RhV2KTtNfTXYcDQCTWtU
d08p+/HOQizQqRuq2azAbu5RdFOO/nn6bdr3eUoFhW5JyHALREb4e80s5QOuiHmn6yKqairUMt/q
u5jSOkQjef2E4cHymZ7qlQLOW3ioERonO070x66yMSRmJ2qUN7UWMFzlINgq1qVP11ezNhtAkgwv
YkB9O9Btqb0ZGSn82ZLsZ8MJxwHKqCjPpedcmyrVX1hyIGVlBCuZdkfbQtwyZDUXG1F9wJNpcOPQ
fai7wmZJ6L+hBov32dnmpHlcmkF+TkzhRmH8Lcl4f/JUesoG2p66KVq5zpruQyXslNh869oOMhrW
ROFjXODeGXFqCmnuwe6x9kGHMEvSbxN+wDY+pCe2KC/XwiCIdG5If7k6+QtuwiApTqrxrgJuxJir
HIjwTDig5hDiCpZM3aK4CfKii9KfvuZzUQvlDc9meehVqjfzp6gFfkzHuxKh/yXL73RakOFzftpR
cqB3iPpLyKPIvnIhuHiFW7zG1bDPRjfx9SplrIf52Zv0Em68VjnOi2eHqWkuII6LAHTSmSIwdOxK
QiVWuMfjd2ydHpeqhf7QjuG5ttBjdU1T7UYlU14gzK5A1s7wU4nlE4jHB3HkhUk4Q2+agDqRy9hl
cF6o17K9VXYZlM033XU0dxlhnPHZ63yjAiV7syMya2kT4c1I6LnL1NtseYFwHpPgUplILn6JGBA/
xQ4VYRQl2QWjjESNLrmCc76xCqx0E73fLWkKsBmFjXGjpHe6kSsVKWRV5WetsqMNbK3nV9IOAslx
KAu/B0NwOJHs4l1jqOztddudSZ1niPqiunM7uLZfLaRFoNApzJ1RVDQGDapz7bLJO5Ubx2TR8ZI4
/+o4ptx4uqVTUp4QfSEAqb0+yKkn+4ojdzcQ+viKwVnullxjG9Q7QVknyi/NJbPXRC9BTSoOTFQM
iblSmEZof1uVg+rnIDpxDtF5jfJ3dzMON6XduPE+8iw6ijjQ7QvMwTC/dYXzYmaREXQlDtnWUv/m
XF8zo6AniBRgK/5E4Edj0d8K6VvnSr/NAIy1bw5YZf6zwFTXtNGUMHRgvUOKP5tFs+yisI4aM9C9
SfOhzvodsgDUiTE9fH05Kf5it+KmRC9FJaonHdD3pPQNrGqWhekBt8rMCRVhilWfqZF4HYyqACIb
qLOgM+HbXMxA6QzYhmmVNtcYFQIlD262k7bW7Hsy5ICM0ulzmN2fBPHxtenb6KLnUFiPx9OEuJkR
7prOimdlbE/DnQglXAtfqTp+9mhmNlkrERLc73Ly71GNyhdtsA2sD3P739NmGxWJFFzwtcY7znk8
X8uIvsLIhZKIPFyqSm48UXH7dPdED5SQHojYyZ+s0UhWUsmGX1AcwqfICxy4O3deDsnRQOm/MSev
6F7DbINcJQt6mJd6omHUQSBuF2GODQK1j02jppH4GTEhKpEJOMh9N36ZbXZo8Yc3v7nzq5NF/uJy
AeZfpzEFcvhM92mdlB50FKapBnwkfqUeLeekQRQ3Q+VrIxxN9o74wFfdct169EpA7lOMuLZqdoY1
gkLkWd6xg5FToIs1RpChB5pwBsY84tm8YKJgkVKh0GiDGgzO+nM3WpkS3qwHaWxmbEwAMJBkMaCQ
kqRgcdc6/msYExaKX3cEnujWdYwQ9d4vMqLSA0giysB3Rhpof2bKT7SSSr07LCMhJ4oibFOaQaxL
UsV+u3B2KBL0h2rBb4RaQTvH+yoaAocnHTq2GF3KmvpxLyjW6EGZVkJ5s8C9XLZboopYWfVVB9sg
u2eD/i/6NVei14Gt/9acJVn70ddf0lMgqXofu6ImyFlmahH2BYFSOJulv7DKRJJ3EtqhMRDG6u4q
tf9bAkvHW2mcTiJqqPJCgNpvDOZ21K4ccVkgucjf+UaWicCCmGMiDcS9xGh8QcFSwd/nQoLAI0jX
nhS88n3/CbILZU0tHCVxMIE5NnNjSu8g/Mps02CybubUrKT5btnkMu0oMV4RVbP1YnQl8bNjv8T5
sBqpBdLaZ97JVcvP0poOW1bjLwIKx+Wo56qpRiTXmL/Qm/MRUp5JMN68rGs3uBOnc74fOLY1uddq
w7cRIIwt4VDqzaSyDdMfpauUqnswo8Kv2crZ+d+otzEVUwzAUYZAO3C8Pwn/dYVeu+J+PkHUjV+2
+cuIfxfdekqDdHqVPTSrcnaLnYHCUzy2CX8dZmt+jrBJ6jOQpHZXFPMru/lqq73lFqGG4ojN6EpR
8TCxoe7c70xt/Ykon7z504kiQJKxqpEfKNpPY2RoZtxgSl4HxfOVxV7hjiJBiBxmpD7sPVZ41lci
mZCdEPbhEeD24bqNj18aQN4IO7FeDBHaBUd8OqIk++m0v/kEhWGVwVDU7MR1Kg5RYFaEYESmXxMc
wvQ9ZJCchuI7/Ab+yJR4bdrkA5IxV6lRsdFIaIq60XIHmgmBV6PQbUlFq0wIlRL1VZhXWbKtXAIF
rMo7V2ovXnUNPYl0iO2h6tX9jJo3WFoDMfzNikqU2e3AMKT/6Iu3W6BdXnAZjC9LKoOpHXfo4KdX
nT5JKsVyuCZc0+/RpP2KOAyvqTS7F9ew1tLKvjHwxldKZIZ9N0EuSlueOtPcDlRR7bgYn3u6b25q
npvQteKg0k57y9pSffK8AFFzu+ltLOMw/Qg3E2Yz8ALH2YwYc2+ICdMbgsWdHsfo+oqqXbfmktya
RVfPippsNHL+bo+bgR2Y3cNhxLlQT7ZIm4NuK4RXapP3ot3rqEYW5R82wOwx7ei7GCmQ4txjF6pO
cqsB/GxpaXGviUtZe57247eIecZgt2E6bru61vZWZfxdegJJHQr/IMss3AKj2ZxUchQCHe6EpiDr
tU1py8zn6E9vZ5dRcqDC0hebeFTt07+bRo2QGSchATrtfw8/Hvn3BDPmeo2je/L/fYO1HbULwDiI
sGHSVs3NMhXbeGyW/eOhTMiUI+f+jalKwXX1/OPxNIkdCUz/dzR2NURmrJ4Mxxppz4jcj2luq206
6svp8Y12aUnIT6vvNolavyOkDumb3CGvjD7qfFI3tul0oWYlykcj0xfRGL/TibxozQLr8twI0Ekb
kTZ1dvap2KMV1E7u+Bb8zd2X13wSHF9ymulqykW7F+1+Toa//AmfVqs479VlmH4ohP+J7zVeLKDm
trgo87JctUr8NR3Rf/bDskHsQMRKpaefOqv/2HU3Ipu/a8rE1xMVrOHkKry99Kw7evtUGtFtNJHW
gqeJfaYAUgypaC65DexpK9qmsoEv80gzv4QtiKvRCCpPQJyXzKu3KoECGySB44dOnbhV1XtRo67I
hgbipREXVOXOplUWeByp31Qvb78y1VwnasIOcRLGKVdwKOm5dqURdoZr9iyg1H6b1OJnEnK4kVBk
+IL4p20ssuWIImI5JlRuy5WYhnjbbF19vCllCezvogOo6AWLW7vej7kOcmZ4abMfcItsiMDYaorh
d7LJ4YfbTVF1zFc8M1ucNRaeZDuNRbq6+6X3i6UYZ9tZdyV5NmZQWMbJlIOy1ZrI3PSNcE+PGyxT
IBqkbfsjkt0HHPS4UaIUdMZdjmClWKkii8hntBHWNuoJT9XvsBGeLjKuFwopqYVULfT/IEuPF1sF
KAj5EcfFK7hWP35WUfCLBkdrIH54Xp0syD4ryk+6ilZ3RL5OiDTM5aqRTpjfYRvyk9OK8oqqmIOt
ljrbXuVg1p325GgmUjbGW6enNRKfRCDKXlvD7dQBrdGUFbl/po73Tqdw1jeTbDf3w9/Khhjveuek
WOlTnjm0C2hostOJ+ABXuS/2S/U3vt97PBT3N6/fgBkaN51Elxc7a35qqOSjGEskj3R8bDHG0ETW
0/dWpInx0hU1MQN9hnPlftfO0dh2DhTv427KcXmZPe3QNBbGoYaYxgRE9dntwqRzWePHDifr4B50
C/DfTZfyc9Zass1qL9lr9L9aQnSXjNxbX23GMyUyKNuYN3unRHmYkh1Qzs57XC4KxpRVMQBez1Kg
M5ucEH0m9YaL6pyMQe+hFilDs6ssXc/6aN4SbXD9HpPEq/RqxBLuOHxQXAkwJOXyRXnrmhTHkQUp
/slcO8DzCOBEBe/JMYVHJdjdDdXZ/bBzB/0s7vce38WShzBikBx53lihc8a+HPyv1z2+fLyYA/tq
tmO1ezz07+bxsxTHUPYImcP/70sHzSvXsWga/98vfjyx0+dLExfJpu7jjeuYv+ocZS7W8MRZj4oA
mYGMIkmBlGnePIj7sb3cJV6XRZjnjmvX/nGvduRd36IrWzgI7ZBZzVOcePbVrI6ps1hPdaQVW6sB
FkiMzrjZ0oWab+dsK3vrVhFp8WvwMM+3XMlWnZGwk62X8mnQxpNqVT9LQVZs0no9Mi5OfwKw/jBJ
ir1WgChZC51YbZMbYeP9EqYy76U82VOSrJbYoDDURKHBhR4Nblv87kw29Zaqbxx9Oct7WKHWA7w1
mlBCL5cdvhdQC8rTAu0OagByjgTSmAif4h4VaW7QxBr9trP8rgro26No03LlLc2w7rDq7aUC+mLN
bRxYQD2hKwkNtGPjAy2lEiaJc0Sj+5vAoGiDRcTFPde/6hHGWmOw6M1jZ2hEMkCEpe9cre8PadI1
W2obT1HedZf0HrOmLt2yqjtypOYOiH+arMtk1s2JTrpthCxsEzeowtJYIFbXUe009UfPJTp0POLw
nGazwJx+ugY6RiPPkh2ZFFHTDUecBubRFFVOE1d1L0qcWGxScY670mMvkV2zmrNZDsjzmzo2GDTi
js2OVZ4iUsjrOkoRLd4VCWNPK5To2cE5aFtZwBSkP8nE9Sb3ndRlrhM9m9/O/W1M6EMsG/AbWnuP
kMoroDs04aCBT71DsSAarSYFVUf9PdtKCyipjOtoFPW2KpzdMDBkVEWLKDV+blFG0Pnp/dUr4wWh
bxVW1GKtkImtKvwfSUk2jLMYm0yZ421rtdpedPxAPRqOiVSLs4Uroe35sPquY3tspJtUW8ROEBQz
FL0WSCNrcVkiTsAYOB9FxcqYKRFhJfe79hQBA9y/6p2eDf+/+1h11WB81stsCRJ1sdaqObyOHnIk
dloiFAtaHWXIvtpeX3yu0lSaEpIZZHrlBSVSwalolFMzY5fsxtG86NJce44APsSdN8129TQxYp81
AXHUPA1eMl0M4CkCbpSDik19xaZNH1LcZsSiZMVLRa4lsiCsVlmSjyctX76nXh029QBdONkdzkA2
0SsCBAukfFNYKFZ+VZXuq4HM35naXyTR7TFvvP6k4yCUbjLv2yiXxxLgYocyDats9aKbFm/MBOUl
CmwHo8wZamt5WTxKnEWpHrNR/Wjv66VjJGdM5lT2db+ihvVrUtAdjINZ07qBYIUCZcbaS2Emz+rg
FdsxjeFmq2w72S25b0t3IdpQcfj/dBAD/LkM1qaFZ8Uen814rdtxfWsiXazZCtDv2cltEbX5pZug
4AwuVmGuRtfYJAYsUQQjs4vppRViQcLtzMfMZsVfQYls00EoZ29Jt4MgvsqK+reU3ehq9lAd2Cxx
q5hpmlD4+0rQHVx6o7WOXvXSGkCUxrZcI19WGFfHvhOHz7bINb9VOI+zpsrXeUQObacBztoTpqcJ
O0oHiu70zl87KtUT8vga9l3L5Q8ceglTtMSpsq5iEpWHRekxMph/yjEr9rAnYZKTqUVq4qGWCLnc
QktXcyHSQI/r1u+ZhtxI4oKLKF9GaoWIBCw1lcdqtm9RS+tkzgbxPqfWaMqoiRrw5UwVpZ7Eh2rh
gvJYtpq+mQYyklBaeetKy9EbMZXEgDOqRjCdd0/dbFuLuXlJQzwbtAVU8Q6Bz6lwiIkqSkn5q0E8
ZSp6n6u6fB/GcU22NOnyznNJnO8UcVnH+bjrv6aBInsxGzd2vNV7gYZmVZeiPT/uVtqHU7vDWWQU
riS9sS5qcSonr39K0tk65TYircV4GerRehs7G+QlrZWNV+l7WDbQOJyZQUr8so5T0hde/ImACG+1
O38YmQf2qmlOoA984moyhrrz6jYLPW1dcWpdyQmtT8SndibGErCMHpFcM3Iwq5nXMzGrx5Jqt3VP
qOmdwwWiT4Xtu0nOOlKW19Kqhe9N7ls1MmBDtJrrEaigTBK/B04jotndWcyCgU4bNVckucHQg/My
sV/y2CkBHcbvOa5eLdkQXlF9DVkHnQ44u0JD6BdpRwetSe6kmsccO0n0xyiLemve2ejCfSYIVATO
spOWnIMEWTf69whEhdh1pzpPqSsP0+A9xZ4IpfLVcgk8Vo2l+wupd6uK3J25sjWMsNPFFoZ9rQxn
7WYYrDITFGQYAV6mXtMDLgyTJmiIV88aLqQatNTJctrMXW+HXfwyplqxGbvkWbOX7zTREMN6hGai
W8oyfd5yPm/7VEw7dGw3rftDTllBpDMwRdsBh5UmM/p4j1ieEp3kCPyPdautxCxdgrihLgjxW8D4
JspdQSwuWue+Y5J396wo014oy6vixchwMR1LLPWL5Q14WcmIb0s8mJTqIPUh4G1ccqJWfpnlbAQS
rEOtP20qlQ6Edb3oHaDBbIIXpS0pW3Uj/5p6tVwNegkK8nK0vBv3edk3odnBEZAjGG0HmbOxcBbO
Hc846fTWPykZF1QlOtRlu+zAAZxrnrXutWmnvwTJR7v0fu/x+IIZuEQu0Q3t0fGyAmk2F+aiB4zs
s/9709y/snG3DXhKQIqzeuSiqpLo9Ih1ypIYTeT95vHY4yubHOmdrhUQ0VO5F5nq+POozT6lqi9K
qsn1pBdfXlO4TwbjiWfbxaVXUFQYYt6RiC0Dlxb7Q66RcMXgB6w+ats258OI7CndcmarmX3OE7U4
6CXiUYgVviwjQqksyE+k8ndXSEqwRGQhCbcKoIhkhNG1CM8/1dLEA6XzJldcfvd2HN+qiSSOcpD1
oXNAysRI5E4iFHGqe02cHl+57X1t7TkUXaP/wHiQvXPd3xK/gtc6A89BNlAHY2tlbxpnjcn5RF1v
/FPy97MJiL4HfDf9dFhcZz6UtEIdZm+vV2a0n4pBILe9P47hePnvGao3dns1Y6K4rzCo7POLra0W
DSEWiGxx+fdw7bXXwnLF/v95nPgTC1iPhIvHq+fJKcjbspDHSP3dvIs2s+4d1+Od5gQdezxsY1je
RAQvhUWk2b6mENTKxKfuHzeekuDSiFQVBJbPFKDgcft4OBcVloA2B1NcouT876Zc8gzsjjWp9LxK
XQ1kgVAMWw/5rlvG58cTI6vkoxMVhS2ddlxkx1X3/sa7hYwPZasEj4ceN5nVkpWZoxDD3GKuXNsV
24aFNgE5zyYUwJPHXKA0m7oiCctCCoLy1Hwts0Y5Spv1uCLY6sMe88ifjSU+zOBUH/03Lt3pZHiQ
lfH8EkWKeGP3KUJNib71fBgPCGFqv4q1+d01nQkayLNJ7OTuYkMX4Ix1zpQsO28jdqG5mpEhj8Zp
dhGk/vcszHJoq+B4Gnl1ddI1SRteENMTsq41GLGMccYF1JKERkwv+pq69wfFhlqao2KTLbH2igOV
jTmbapMJIWZfdckz9ncemu5PgY7Ep1MPv9FAHlNix+Hj8QWcZ+N5pJ3n+Mc+tbpf5xA2L079ruK2
Orpp979vaE5fEwVhoefIqBx4fFeb1f95ChG8RVAaOmQ8wxKjMi9+/Jiuri5mj8WhRx0pe9MB8sjd
qxFZWLKdegxy9pfHspo2OJKRikdVspmdcn4a7zcR+B9K+jwcbGtBxd5bT96Ib8SxxZNtweermrcb
1ermuXd30TLIVd1P9bpoPbBy4LaAzmzBp2kOv2PxnrYy+srK6TKMxUW25MoshGc96YWI1uW7sLv6
MFOIfYhnDRmpqzZPACHgxRaKjWzCaEAsvnN+3DDEdBtXwbHkypkP+H7z77s1qmZ1yUZs5P/zgv++
kskQJBEXsX/fICB+OHtF4BBUf+MykNyWvrhZijMe5f0eaEd37QsBbM+9x7MylVW7RxYF5DK8mzmy
pWKQz1Y01SA2mCtsjbR8T3o5LoUmDzIcjAHKxHaXeDJ8CIgeN0BfAl/oNPlK46g7eG1/dELS9/qL
YVmvbltnJytl9+Rkg0RhQUbC4llH/tfletL0fmMX7F/d7i7zB4VQhoFI9UEvtraJhLvtyO7L0A7R
0dIGgwPzs3guh/eYWZDq1RiO3UKJ3YiyqUgzKGxveFtU/a5hpIDACZIx7496wamLmNQ5Ddl1Un4Y
LNUNKo3C9/Lxu+iNXx14Q6gQJUj/iU72k1fZBw/JiZVxDPQz8yjJtF6Vu/tRYIVsES+5U48hmHSE
UyzibREX7t7MOcsatXqirKNAhcmGHUJ1j3b9qVeIlKjtiTOkm+5kmMSCbbLQ5XpL38s9mtrsORzK
ETTDZX5ekSyQ7nH1fhoJsS0M9BuXzHLMbOCqTf8Dy59vzfSS5wO2DUb0des6dZDw4fquKkiGBZQ7
xt57PNrqNmE/Yd9HEvCTL+K8YxIsjDhIykTnoLHWuhFptyGBrpBt/icV8fDiQhlldtJh5scwp869
fjTxhh0qLFF64s7bev5unWwXqV63z4bn1jDqg61jAes1h+1zkfsyE6GrloilBJ3tQjRh3bhAa16m
7rWsfHaYidd84OOW+W3UrLd7wDGT8VCOvlvXf6dEQOUvGiRK27+rjLopLb0osVWLxNeJzM+GYozM
qMw9MV8+YcLugRxWwI2K2IhxMouDFqMwkHQnsADd2QdELHuHdX+c2r0jLHczS66a8Zj0m6oDJRvK
GxeHdhPXrO6KJq3X2hQ7GbffhNDUq6Ihlyti9wufpLBZ0/PfvWEvDPbY4O0RYVuePee2ru/1MUUB
xhUSYR0mtHnG0SCWOIwyLhT0mBWrwfFCEid41oQYteSCXsNNbEaT1Pm6gDV00+1cIMPqjegw2/aw
JVS4Yxs1faDdyOHCDTVstBH/YT5vwb2aFellCKPbuQ7YDjJ7BxM6KCfbNCSVnGrVJLgCC0gGojGj
dwytGdQpUoVzIXyedBRHy9YqTT5rhw2cjz7IOosEf4wkJWeNc667UkmKaBU7e2gRjIVLlj8Tp4t5
nkfYKLR5q55KjTAaq/3CzlylwIAqKla0zAGNqyqKv3op1ygSW5+/pd0aY3FkxCv8YVCVkGzRcEpJ
9RLsTUCJcoNMrESwIll6VaFLjZ6otLCIbGhfFznjpNIXk7cVxezcA306p9Ku1KuY8++uGGv//1B2
JruRI1u2/Zc3LgJGo7EbvIn3vasLKRQTIqSIYN/3/Pq3SD2gbuYt5EVNBGWmUqK7k2Z2ztl77bZG
H5IhV+VZ28dDAhY+wXNGJXQIIBZfLcvytzTHyEJyWTTsmNrMtBltaLjRtMKETR27/T5rOdcY6Ae1
CG4IjSz0g03irLWqGW81E/HInjQWBCJ1Kb8OU+8hlA1q1I50wR/gSmbrSjb5vg0c6vdRfy4sJsuU
Fx7tx2iO60GEH8NJHJQBFkhoV9OKh4vbUQqEPe5jlJcPGpRbFL56ump1Vh6kPrCDmDij3Xgc8vpT
le573kykqnxLdcTxJg6QlQUjQrkvQYH7L45d5xplzVueQYexgzC9+rb/sw/ld1XH+V5inLhOLK46
NdKT3c9epRrFWlZlFHlJ4p7plqTHSCSX0qzBfAl/z864qjkDv0NO/oHb6BslbHhV85ecszb8RGet
m/TSDAnSZaJpURWjiSkKQxO8nJ1Mg+YIITfdmvEJNgyD/czHntHzG0ljOKgEi24u/PSuIA+IBrK4
69s3P+6NjRrtX2YpfkeR6zPbC9emG79pZpk/OD1sjyAYbnJ6GxwUR42Eg0QH/8n1D1gwixMnSSp7
B56yjfj6UJe0wepcy1G3Tg9MYz91GEE0hcQlHME9jALvSTH5D8EIJbq1aq68relHeLV2DNKPwb40
gV7efKvGXwxTyO3fO71EYqqh5SIcxq2yCK49cuwqj7A/vNlybJBV+7OiDDFV7tc4HT3ksq4hd8GU
6gdQvD/MabROxXjIdJJc8TAxzqelq0zYlNFMEsrLl9iJkcmjCK2RhfXiPHWIZtpZX6LH6CXhuPB5
4lUQGj2HmvtVwJQ5iDjflBYzP5+516pSNfTzvriSxTdQujTGunGxBWdB1WNZpvU8My/ChCO7VzGo
JMrthKPfPRUGB2Gh7QeaqTeP4bfiib8VeKj07DKUnjyOJoKQzA+ijdYreba6zyA1imspahKE6z7e
KDazDfYluXIC+xr4KLsbYKQHUjYC5PHlFnK52jgie/OsCunzOL63PSGySYDvtQPEg0OqQLcP5s1u
Y5QISfgLPVO3Uxy92SDigkn8mG4F1SlNqmiY8QTByhybfVFb5EU6wZ9Gygb9b5XjOMEVHGjw9GKn
XoVj+Cf1I2dX+MMPKoP6OPe8ez0hmNFqGU8l2mOONWrfNjieus7t1j5Qp02th4+NKX4oDH6Ix4qX
BHv4pe+zPTqVz1AMP+Fl7LUcoS+YRLmp8LOjsD4mo93vg64rKLrpVgDPhq+RH+uEnqiO+nybBbq5
r6fcoOefgQzO0PUVA6/JRbPK2FH7qWmBcdBCy3wrhP1cmBFellwDnNHpzVEJa9p382y7Qdm0S33H
u+uGjb25tjkMjvp4qJvpFejtg440uPNVsx36mHW+aWYGJdEqBaoOOtCM+2nqbpoik7su2oRBsR0w
MD2WTf1s9X1/PFBhA2zoCeFJdFBhNp83O8IeaFS8RdogRPdZJsj/fbrYFE8v66721dlOaph9+hbu
nX0zNeeXk05qVTTAFMuy19axcF69Eg1AWGg2fZZk09NkeeoyqM958B6PfXcbcEPTnpvWuEr0M6c7
Z4cebWNpilaVrF4EZiDYKiOuxfFBT6NqZ/cp3m1sks7w5mZRuUljnfET6BCb8c+qktPP3vfHlVe/
TRGyOJKAoVzkvG+d+WPEobQD7V2tVS/x+scSoE9vbKegfZoY0zFgs9r1WM8D2d4wVqZb/okwGa10
q/hd5CwDokFeXP00DCbnyN3rnQTiTluP2zBSzUXLo25lWAUiuTCwj0a1q3UDSr0V3JgufiBJnLYN
J0EjboOLFzlHOWgc9FIHK5fGQXD5onw7eXB98buQBGFVFQ3bonjNteE3rA1trfJo2Dm13EtI0Kwf
dMRbqaEqzcODZ7IsG2nIMCPqsDOYr2Ff82I4gKEuzneT/zu0mvY6GBqHUMEVmjGfKZLWfYJWV6ad
dk6YqEA9IndmYvFOfqne2+eFzjEqyH6qTv7kFBJuIwzqjMay/tzlzGba8N3sp+5eUWFAofV3SlP1
2W3DC3BfHXEcJ6rO7wn9yW/9OAS7uDK7F1qcTIr9cWebIxF9EDFeRWKiO67bPzJq402qrllVdldN
Q21PvQBIXsPTN4VXTOvTBhVVhEWBcBOkIhs9SR3UKOZnxPZAfwyGj8N7Z5S0ffTBOkyygEYTZTDE
mqPvgmJECjpuhA+kXiuRf2o5vsOs4h3xKclx2W68GhOPW+pPlRvILQP5Q1/63nb25VZGpF09m+0d
CBpzLAZXVvgBinliIM8h0TZpAAPVxCZVUyawxBMsXj6zF8BRJCCPgXn+rHuKNJ+IJJc4Z67PI59T
S6FRpRQVTFQdIHMZWJs61zF71p7O7LA7UDAyPEjpxxIxigyBQ23dj2QyWe5bIbtml2tTAuHLOAYt
xgqEPwBxgw8vhDFtNeWMkO8xqzVj89RLl5yPsdu7KTRilKnttXRTNONAw+ysYb4/f2Gs+cOSibnv
I+7UmT7B8i2e4xxpeDCxWMVg4nLNKflJgh6Zkse4Dujvx0Mq15UJew+zB77ZGf9HBoW7L+zC2ZsG
Xr3WfiJyWDwvYLS6m3lxscnkVvmE2HOO2lu9jv5upOutgviXRU7P3nb7Y+4z8U1mVXPeK/0E9ftp
TAxSKGd4oyRSZtOVvbFTqMpjw1p3Lo46X1nhNc2w/oydDjkCpXfr9tHGigbtbifskHFhJK9++Tno
g/nsk0KDWwd4HXBFuEwGZ3dsA9YqSw1rEwrXefQTGiHd/Cd16tx9YyPrk319l+TVJV2wVzPl2MoY
0gxmkN6rBJgr0JE7O1hKWzELHoiD+AGt797xtp96avNZdLYQLu1G5BsD88qd9KnfTeV2bL71c+kn
Gc9CXT8vP2UG07BDX0QwL6bfytUoJ+MY8PFQcO7SovuCfRsd7bZQCi1DnnTmEcg2teq6vOlL8pEr
awR8cLpIXMo1CEtkW2UBzeqsLd6cFoC8G8Jx8QrvkTW2Z9bjb7PEQMFka+cqjkPIBQx8yoKZrlWU
t6b2rSvNZxAPcBCWsI4lfotWzVppMCJK08vXpSzKNWg11CctgvD5BGrhTjV5dWtWTspjknWuFSGR
fV2qs1aEd783p1NN5dkWCdYnI4quVKv50cMqEak20uHg28m2HDRx6AubhGHdw2sS1uZXqpmhzIuq
NMZRcKdXeei96nkxXSbUSnvCvt+qqBlPIYlcOz9WUOqLZvhiVPZu6O6xF9KJY9e9LN95Ae6PyirS
x6Gxt760uxd+fLmJPKIScc1xilu+tCwUWR6tyjnOUNbOU5wRJ+nSfVhNHcUsGRURN3BQM5W0i41H
SnfbaOSZcWZ51DEbMaixxDNmEOxmekAgc0rxmdKJP0+NfrIFqtMJ1+lxqlygT9imHFZTLDtPpWuI
VzWNxwFXZDMD00ONS/OZEIxYEVZLIiKkwnEnGlQgqUT33CDcRYAdjBB/s8i9a1EL0TGeAVv2qO8G
hbW+dP0UIyu7SjiQn+ULpNR+9PnF85TGazXnISxfwtjVkcKOzVGgISKfAxuJUtHG9x2N7Z1jt9OF
7ziy75qhIVvjGbzO/zS0kY8gmtnuGI0ARpEzlkNlPtej8+LCnb7VnBNxcZrnAvMQQ+Zi07a0SjDH
DhSII+onDXOHSqHECEItH1Dxb7gTkG/M+dXRxP9uGlH4UYRkoxTmTvdQyqRaZH994kEYuBRChGgJ
9gk3irObX3jiY/ATlhCEeuupD8BJKPfPf8dja0RwhqPOhDSpEXmWOrzHMfC73USMKh2ZPN0AUnMO
DmaRV048tEkHg/NJVhgZ+tZo3Gsim/Zh0b+0tTiRRcZ1Gyg3h174u4jZ7ZVioDqEojw2dftWMHH9
DUpt7bmrJbHEC3xzzSfsXBFRjVspBs7BxGk+fiHyu4be65zTt3wRxjisUpvG9eDCNkpEeOPMyuF6
9J/YSaC3epPBhukmx6/r1/zkVainktEIZ0sEWi4R7Cb8103QYJJFI8CnWJMCngZRchhIVlIhujz0
1skOtkK1zfqRZaTSUNRVzcHKJu+xB9aU4kE2J1f/ybrBUGAyxv3kmL/bxtC+0dQHAjS/X1CZE5rG
3MNSPrthbj/G0P6DxD9KAy4DZrISeTd+djdQWyNMEBoxs78x13+Yd/Bj44PGIrzybmgS87mnmRxf
i9+lq3CXcxs/LG+3nXf1YXnc8QozdJxbOSY7ecF8aOtJxs5II2z6/SleOtSjheN8m9xnb2yDjd47
NYEmQJG+chHpeLmbptbs/dfe5iFgyde4sh+oroMDCt4Jh6qytzHhCrvYxElTMNiitrbKg8Z/PiA7
BlwCy2rdFqia48ncuwm+yJWuRb+wPJNv5tKOoBSfkNNWTkIvoa2nfYqq+CUFcnwc5xAnELnguoTY
dJib0OSnD2LmgS7Z58sO8JXUuSzS2LCMU+8UO1Jn5W1Js3ErfGyDLc016egEq5bewagabaOFdbeZ
sEXf3Vr/zV+Htsr7IGjyAFzwBt/aTGOuvwB2oJtcGd1jnOcnv9ffLBqmj1qLKCTX+59DH5BHTWeh
sd++IMlqPltNYeZe+2Y0zxhyXTzAyBMknZ0dcGP7oWoQsUdaiqZSYzDpWhohxxjie0sd2GQ+YsTV
b9NIHxvrhlfNQiowrPPqXUkEnOSyfcuZlDQzK33CzcpInaMz7mdykQwz5yRXhvkljqbx09G0VTvK
CHnyhw8G7Z61aPzawbcvXj2grm5nTphXX2KbDFRl+Cgy4UHBuYV2hcaxdPhD0TeZwwvhfxvFLsQ9
csgDhs1kRWyMth4el7UTXxBThigCLWhoGHkmxrFz7kE2b8kyjJpNFprbJRdsCAFCBZm5+7rXZIvr
OlXqByHnNqZDA9pN2uBDaZiBTuaIQUxz+8OQyR9t2EdbmBeELqTtCU8dhwwfJ5eYDHUKDPQfxWjg
x9PoLEVh+Is32ngTSqc8KyE4Q9Qp6PkcNWm2ByEyzPSxAmufMLnCnJhJTz5mmY9nQFb5Y3fIRFJx
9k+nLWmCKA1atTKmhh6DYWYYEYV28Doq5bzXkLbM2aOFCdSqrnkuBiW6TW+AB7G7ao2IYbhZTnmu
u30yyOZOxkG0LsPQAV3NSSnFL7O8W8tSSENUfCRKRht3Xhk8PcWCYJntKR5m0nGUbouZS0FfpUPf
OslP3wDW2m8WdjEfO3eddAPUvENwaxwJeazDP7u8bTGusq1tHIgULe6OoPpufWObRbV+sJeVqtKb
XcnEeldKvDnOzJTtChsOsumTH+C4B0GaFAf0j7EhSZowjvflr+rSdPdKT2jCz4kmiH7bqywlGZk8
tYWuV8e0jaddNTqffqNejNZpn6yOxyD0Ama8iJ05jQ/1HW/qDM2obrIbj7LIrL0azPhjrBE5hlmM
P7Uv9K3fJsXDmCE4CkVr3trOe9dgan4McInRMoh+r3MzrPpqSHcA74HLzA/PQMmEMQAvaVT66yDv
k6e4mCNFUGllZl091h0TQD21nhx9BKo5d4aJEdwUTuZfWvS9N2jkH5pw22MBoIwmN8GdbQHZhFxm
kplIVI2JyqGDxtHb6Ni0ew6LG2nP1hxCWB+Wt4YRJQoskqareRJP7Hd7ICM9PvsxR6HIV9ohlVGO
nYEDl0spcNbM/BqU0FOHur5n4K+BgHGxxInMtoYrZoZNC9dxbUZGeUx1kKdVBMc+sT3jNuHuxXcB
LTMhYW0VpyhcFBFSR19CyuiyBHfsHINb6vZPQJH2c2OyKMgsmOeVINitWmdhgRZzKvPAwiBRKlR4
hcs4G3bv6GYKyArSsSXNtq+taeU4ZXhpUtx6Uk9fzbEefi4rAMOr4jzg+N22JU/GqIpuIzoE0I1k
+a+jgcwyjDh4/KzkVqRBx5GatSvpK+TjBvHLgJRYkyWKPSN5Hzq0FRYiBQzqCe7jLEsvYRNOMDZG
lKx+/1DMJr4Md9pGdwp+hatBbepLktpi/EhBXg3X6E/DYmrF73Y1tjc3zOx1FpvpAdw+Bmm21ZWL
dfhJmeXVRRBgDLl+U+i/1hm+nh2XqB/oW6/Gst8GNmXt8o5Xgcqx9uN9L/w+vqDFsHZTJjiVTr11
pbeJYU+gOXToz2yLqiqOeTX+omvjr3O9q4g7+gUdGC1jR9qACeKncjR369norpjOlxilMqz8fs1u
4Wkrgbrze1P1Yj8MYYenk+gxAaMLoQE3VP80kVb1JDCd7fJODg9f71bWDQGiVp4Io2yxygAJQCj0
VcICjiXksEFGqx9o/Q+cCaCdFCo7wFDwz7GjOArpFaUlC+2m5ui+XfZj/FP8EpyV4tAiZ+XRo7Y0
kWU3P8l0ksdgPo4Ls8HkWmsIRwsLi+XQroaRW7NJzOewNNFdjSbXrqOjntc8gN+VuIWN112rEk25
CwtgiSSYFKX1VBSArYCKrMD8MHmhWFAyv9MhczeVi6lU4ye2ht4H4KVnSpfwLn5hB/e86Q+q0R7B
vEZMvzr4JCHiF1xDtFUB3BZaqp4jshMxHVUE4wRpu14Kzi6I7k7Q1he/LpHpIcg6LkVqXhuIV/3w
uR/vy72eObh2+76A+xMNd7qk9nkpUYFSIwWzyImbk2x50vQNTeKKBAvA/L2tsSHOTjFtjrNhGqq2
WoM5wcVLc8/7YNMM9ovBY/SkutC8YgZ4qoTeHjtDv9CrLdYtgrvTBAEO/aJWn1vTfy39bFuYIxbv
rFUXR5rvuT1wR8xHKIOwIozZ+hlaQ3WuCYOrcZz5im4kiBEqHxHAO+2GU1Y7DyYwFSK0RrHGzsen
1WkX0IvhFbYfjQTE/+jlTMwuEg9pWOnqhhi+QyUaa0fCW9TYmpcgKcvNV4eAIZgNBu0WNfprOKZA
EbukvmXMd6+VNycqvtNPydnSXO0eTAozhTG9yg7tOgoOELtWi9is9BtspA9+hWHfwZXgJ3LTOTAW
UHh55x6FKmryZP5kI41imVdMrsNDk/fOFtuMQojVb0ewHWaVaA+JVHwsjuWuw8Gs35alfWqa14FQ
qymK9fuA0G+d6rhKiyk/NqZpPBUtnCmLyDOws4lxEr726eTibQpF8GE6jHyzFlAP6poXtAFlg/zG
goV9F2X5jcJquKi0K/ce4Q5Q/WgTjREQF110/VHWajXWuLDHFGLn1wFXy8N3jWf0LSudaRXGtXWl
Bwo6dCzeS5H0t6kiSS2uA+Tzxje7A/TfjGnwgFHR3sqE3lg72f5DeU4vy/bRO5Byvhb/2Jq8vTGP
5pymTq7Ld3WLy7TDkXnwgk49aFX+1goZfq/RkNpDf48V8k3yKeEXAsznojX+LjnN+WDS+YNf31Pt
7/iJncmBcdbahmf8hQd6Q/mhhbNzHgItOFP9EPCAyqXTj8NUhU/UAtEr0XZuVIpXO7UOIdg3w7EI
y5Z0V32SoNZjrA+X3hyRNwz+gH6teakdHVJLXz5jSGGOgNcUmoXfv9KCweJc9cfIAziz3CfSx8be
DBurjDPCFBJA4B0B0XHsfy6llAqrjzB7X/4S2iX9OVMsiX37HESTdFnihuiKznpPc0nfhDqD91hj
4JD5kMHUnIlL22z4aiAw2QXCwc22SguOw3pX/il1RnG+bKLbGBZL2UPh4egQ+OwB1iPr33OHdGmb
xFq304epe/pamANrLQ2cxcvNpcEnTVDs9yUOfvS9hn/UG04PiJrSF6zTigNuTzU6upNccyTxr1n7
jdnayu89attE/xE0oM/NofhlzY9hjIhpTzKBwU7bBs8wMFZDUXkXTlhAuDq27KA8DiauvLQ03xLf
015Hh4NFwKeJ9iB27zZHUfhx0v+coldJDM+vqWEJEU2cPTljTFk6BfFhWRwFyaVvo0GAcD4kj0Vg
aY8Axx7rvK+/RyVjdixg/k7HavE9dAaEZJoIwUn11I2IyOY9HF3yNQKENS4F2vwlB3Ayotk4LmWg
kOQXJZnRX7VgBOXklq8OXpBlm5kieNdKtZW2inNiCL7iPhwl3kqAcWnkNVs3CdGPjUm+M2uGQhSQ
23g+SyVNZZ7yoX6W/uJ/EDoeLwx3XVGe//tLkZJYIBh0nVGC3lGlSPoUQXwhuUzfx1bG4jwCnAUi
unE8BpfLxliNxG1zGq8OqeHKdcos7zfxXQDLxgrceD0B+A9gJzqM1S8iVyGD5aDaRy4fGT6Y/iTF
XF/VqGpzN2SiT4+L8knla3uKUEXQmbbPsMHcvdE0py4INUiUZLxlnCG2k8gYWxWYE0JRxPtM0YPI
cw7/3txWjXozpz3VPiSOJfedy2+zUNGtpFU0D7S38ruoWi5v8MMf2QSZTOvQIdJkZr0xmqeoqq5V
P013YN2AeRN84yEqqRPTTPXCvuNtXAPJceua9FU4MiyljzU1B19N4FjEWB8saCY0RLCK5L41HOoe
y0eRdM25nZxgM9s5MdUOkKcz8hLQxX1UudauO4s2Kfda/K1NTu4SX4SVE2hPZEMRKhRmG8izfqdN
xyLvi68dXsuQwjZWjVNU6r+Xm6m2IMBFHc+fKbrqMeuiz4QSdWPQhGNBMN5ij5Cv+a1lZ91Ehgi+
j8CmAmP8znp2CMwqWvuxMJ8Nf3pJwBCcaN9Vz2hIvdNy86UWWKuySF5jaUro6mj1dM0191WEzAql
cCvFLytODjAhMDQO17lV+DWRWLIso9wPjnWl9I3XcRIO46m5EQD66Bh5fNT9zmaPd/yrcsDfALol
yXN25Dt48TFZAN4w6lUa1elVeUh6IN9cwz73j8vHUGkIvs1BvzBBYy7tGJwOKuLoKZXXoa68vehT
b71EtBUhBzRaCC/woew9DohgbRGCzZQES4uyxUHgCwkCAuXriTlVmItH38qsX8Kqbq0BKqWhAbfh
3LmmUpMPMeGFxzznkBtR5/pDrL0UDOlX2YC4AnbqNS6ch9LoaDGGtMCWXiqMwyB7UPUQbMes+wXE
asZoNsQwBTiikFH1yK2JZkuT7rHPqdqB/8XIzIT85iVetONFkkYy/w5HrHvD29ZeZ3yjBvkVp3SR
kcBP4DYozEWo0dl1W/+y1HNfnYXyR06i21OlyAqabexaKs9L09XgADw3P+3enL0+2R8amy0qdMO9
jj35ActNtpyKltVRUz54M4l2a/l3sV3ScUmsx6m034a5k68I5T46MXZJEMA7ioFXhtEOb6Jh32jD
gceooIQv/yhDkpZxF4mZifgewyN8aylKcVOOJ6R7Zwy42YNFIsiDzma//L3JAclLnHG58TLRP1jC
DJEmEWgA2Jy45JYUHisawyeikR8sGWAqTF0+rXpW5Yp6I6yw2fpjl+9RX/QrQiO+I5XHzTSyzy9P
tFma19IgO0ybbrreWr88L33EfN2y6RNbXVjnwu6Mt3zKnrAAw7rt7Y4ZCTiwKG7QsUdZeTTH6CNu
8vSow5O5NR4aJ3aPI75T0LaC7gfxghvfbP4IOnJPDm7DVR0bOgk1dKKWj3D5W2ZHZIFHdXEJbNFd
lu+Uhavuq+NpoefGLlPfE2tEnyVp/5aZ/gJbxbvmHO1Ylxg5LD9hIsGLE7gZjk/lH5L/hugKp2jY
THutQ48OtDy8+Ty4exIAUEzNC5qVxD8ndFhLnNRE/EJZx2T3IRH+bqNbmjM9qCFlVh+WS04ZAB16
6yRUOO2+Hk9/5uBX8FeLtIvXy/KOoqkgZtgvz4k396ORYKpLmP+u7MB5F3iIdwVCeUmkDGiheNdH
Mjp16fCc1sOr4ki5lDFZMk63TkNZXu38tqQGFYNxCbp8oozh+1QyL43fErDMV0RBH72B5vTrmFK4
BbxNN+wfMsHzYjXZ91giZbdC6kYtgk24HF8x9bocCexu1yTPhkY4RTljvJYnLqMcxhdPm36sHjsG
AudRjZ8hpu0HbEz2Q5pM4bFWOtzjePhZiOQKaoW5gk6cBreqToeTLyZO8lveDtS97kp2lvw2OeLh
a7dXjrwYsGQ6it1bnanq0eJOWUuHKI2laa4StOM9G2WYOmcyv3M6N7A9CG+17v8cdmr8PexUWFIX
ju0IYZo207k56PPzJ8+PX//f/6P/15gCrgZiT0xwxFjQcqjMUV6Wl+VZFzWSo9oWqPyaNn8w01VE
xVx05NXFORJekk3zfgC+6WnxKa/1U+Fl5lmLSoMQZAMjv9Uj+IT1HRIz6yMNQI3ZnGSBJHZpjk92
nG21UoDM7uqASU2j7wPAaCCAgXnh694q237651esz/Gtf03gZuJn6jQrhOFCGvzbK7aADjrpMOub
es7m3TyMIYrxz/+/f6zsiB1q/OHDuFBdNNI5DtcUqMW71YgdDTxxnCa2nflRA2eROOIydE1Pmtx8
u//zpRri3y7VULYhhSktOrpCl3/9cJCyTX4LdnSj9PJPPZTGiTonAdHHsa3VrUsfzXoIjfmW0Zsd
VOmw3DL3+56W6bNleuomsTLoQokzRPkNgR4sRBb46CGKX7UJzDIiBf0MTQ7LBpx2U+sEDGXKhTqG
exNq0SX0VH5cmg9mJM3/kCMrhfVvL1BKSaC8Ybq0E7n//voCNXqyQRpbggyMVUMt9mRGJHnFDVQt
5t9qHYl4+hElxvd46qYnhHNfTWqLdG38fEF4G5hO2POsWzPnxIZyijmFuuOdeiYjrHsZx+t01y0X
q52ZCeNbxBtKfnJ1sgqL0LN2Ik90yArmgels9CK/Ox6n5LUPW+QQxmoZ46KU+8D4PB47Jn5rAJlk
f1BQrQqcIysV9+XRBxz1MhT8Po/unk+xcaPaYsa9DHZqHY3k0o6zPAd3kJuAvo/IQEZekYJ2YoUv
d1nhVpc6qH8QOmXjYRHpbvTIu1TDFL4s7YM4Mzi+upDLilR6R2cO4HPQarlW/0s22vBOR4opt1TO
Hk0X1b5KCQDIynxPKCX1BeMZIob7S+NYDxN084y4dIhH4V6W8dUAKnXTGE7shpbQAZTxeGJtWi59
sxsLtHNVg5GICTEBh12xL4KiBz4UiJkGcG1i9GpF2eIImOfxmu3Zu5Z/v7QxsoTk0BQQ16BacfFi
jYAcdSs79KqOT+pGHcqzksWbrPSv4bdRWnNGHYVpNSdCfn1bOh2e4PlQ7kNIWQUR/stUt5FXEMxj
2d07UzVotFXsHlyoTcesmj6+NlLTVCUo2aQGfoPkry+wk5mEd12kct2DGQJiDqlAX2B5mpuEY7WI
f2QjFbYb+xKOCiMYOQD8myySltp6DPdG2e+QwGY4YAwicTrk2ssoEIBKvWrNMPxoq+lVt8V9OV1Z
fYDr253qe4tqDfIwcwhC0TaGCou3IfSwKLGJcTu86ToYnRpWD8KqQaeH16YvrTmJe9hO3/I6oGMS
Sv0cNNh/HeaRpCo0xN9Uw6uDTZ6BR1edTANT3Njy8E8ASZGKzcjK9LfV58NTEzXxOYSJsUm8J9WT
OQp0d1shHl8Ongk2QkJ1PGPdx+A8LETxa32Q3/qGrJjQaPtLpuTbsvnXHnMtH7wMdZV7Wb5ruuZP
r2zWxn9eBk37f1glqAhwLc5p00rqf10lGGklDsQ/fWOgLuK5p7tmFOSbjp3JTNiCG+PzAEst0M7L
f5xzpETcO++uWR1GQbteN5++kjdr1NQHMzXd08hBYVn8fWv8BPWKt9js60NRsI6IuGxelnvX/6ZU
Qw+8s9R5iC0HVCRRIK3AtpiNdrxDHeUdA3rlF8ewUQSYSFE2Bt6HHeY+NCS1B9soGtTHlI6EE/ik
x4GePzje8Nxag7N2m1G8Z0Qj4bKUrz5HCAsq1tmvOoLOGsjmhiThsVEeHm1PXpK2GreFTTn+z2+x
Pr+Ff90UDeUgpNAtrs0EFPa3t3gcGVsKcuO+ZGB9G96ytAArp0kK9zDf6KY0jmDryCu3sychkCLa
VvT4z5exfJL/dhkWp3rTUoZuWH+7jLKlbehMmPZgO3FkUK/CHBSVYhI9a8NzUMGLoDGnc/wAiheh
1tkOGQeHIqcDIFrjpLvAHUKXqD+0yS5UA5IVO7J+WT9pMaRW/wlf7D8Fxst5G/7bVTNX4ARFBwLl
oD7fv/9yhhpglURhHKFAqPDkeD1iVZikxQbBJayQlNCDjtjqlR7xELMVkF43ad91evDXIbR/kzpI
AnEU25dAw4UgTRpftcUS21gQ61xbo84I/FPY+wd4f+Pb//otlyS4u65uu9JSvIi/XjwqE8OmqFab
WI0bs4SwyCjog8DZ7FwklCAUx9lTCir/6JkNDDVmrNsKJ3cwC9wSqA5ofJjGDNEsz/IPTpqEh4nQ
vZ2JE5RjvXgBDv/zny9a/x/ODUpXEicPOkvFo/XXi87UENho/9XGYwo5otZ7mrT8gBzoNaTGJyQI
lkIxwd10lIU42PqjCjHMTIJ1kVaECKMKi8Nhfrnh7T9c2t8XK+iPwuZU46Dp4G5YFrN/uRlAJVvG
OPrVVvY++xtwpizAgjtnAs8qTpd5r43v7ZeqSPwjQ5yWZ5cTEQX4L8eLfqqV+U7bgjAmo9G2UP9e
/8MF/v38O18gx17Ua8o1TCXdv753Gjwfr6kCyqHRHdei7FnAIKUxVtDwK7SIDwbDfAGnUJ7I4onv
IfoTH+C49lI2ABe9sfjBYvxjrNtdimL5GkucZ/98jWq+hr8+UcLSDWoaqdAO6mp+Df/yJoZCJswZ
W7LTylJSXtAtTWiPWtUYQx3oIZ9p5AYwKDDAE+L/Xr70Qv1cypZizMdjNUcNA5jM1oWKFZeK+CWx
yS3mfPjmeV18nkZdHstkWBuDru49R8ztsub5tCw3YA6hxij8fJ1TQTdQ+HoyS6sOQVSf4wjfjVZ7
+9lYu4lFLknxPpEYVIMlp7Oz9GWUK66ZnWnXEM2Q1XOpUz6SD5p0L1UfuA//j7HzWNIcObPsq7TV
HmxIB7ytyQWAX4fWkRtYqIR0aP30c1DG6Z5im7UNFyTLIiMqEj/g+MS953qEGOPDSNPd/37x/mxg
/nrxTMsyOD+3w/x/XjzMKmSn0zGHcctA3VTVDff8MEjsSMLwrnB+4yFlhkRBo71VXRQfJAfYgV4P
Oqwmz56laXtrIaToz1/s37/m/4h/YKEWS1yV3T/+k3/+qmoYkHDY/+Uf/3GdfhFtWv3u/3P7tv/6
Y3/9pn8cfqqbD/XT/a9/6AmcWaX+9Y/85cfyb//nbxd+9B9/+Ydd2af9cj/8tMvDTzcU/Z+/An+P
7U/+/37x337+/ClPS/3z9z++qoHFEj8tTqvyj39+6fRNF61ze//7//vz//nF7e/49z+OQxl/tMv/
+I6fj67/+x+m+TdPCsfV6QKFhzOe82b62b5iiL8ZhuFt/4Grz3Cer5RV2yd//8P2/uZ4Dg56igkd
c/r2C3TV8OeXnL+5OBhpfz2eS113vT/+72/2l0/wvz/RfysHdQdUsWcgAIrhX49iimTLEVLqOhtK
hyrir48qBOwss0uEAcVIJMmCXeqCF+HNFua1qpvbcrKjU5GQ1+hhA0EDOO/mhpDjdLhoKEH3mFwI
Uo7ys61gcOhC1eHI4jgk8gWhXdTCAyLmWr9h9HXAWw6Ox8XYi980KEjV8FeBDcyG5xd0eoPsgcbR
XjYrGObFXdX3Dl0vb17iCg07V8wy3BJ8S+ZPY012WA9zi8aw32UkkYfN2BR+rxYSWlaTlm6dkUTA
1Gf4ByNrIXXQWsiCInfS8PLoNI+7xoG+XXf2ucQPrqU4uRJp/0o7bTxGFv7mcUoZKhvk9MrIScIS
73SQauMjwNjIHnBQoIscLfmsAzwGMLUz8giKMQOyeW44Ulxkaa5Mz/YG615qUiJzClN8r9B8UtYd
6eRe5WUyXSzwtLQQUiCNFrgt/F5DrtYu7rlqFGjFYXr31vtWG0k0Z5Za2WBdGTvgDHOV47O4eC/W
icYkJ/xuerImqhhcWR8kmjJoEAvGUILf1PyD+5r+kssBM/kDVojGOF/+jozqhtuwJw16OdHnpyGv
hIMOish3YzS1HXrksHb091V8FVYW7SKVHCAblOcK/MCq8Wkv5UVnHO63BmZ9aEEEz0EOrLsdeJYS
+BW7RbwdzP664b4u0r0lBTB0JwFATFNbZb17mj33lLJ0D5oKPX/uDaExwHdcaVHJhQcCRMlwb2HZ
9qdlfLVIIkClKK9i4RBx7KFtRlUNk6kixlB6RL/lDlD1ZfokSPi37UgU9m3yjIHkzYjeB1DGhlZ8
ZbyifZ6MfoeUlcxBLHaO7+maOsNfNB2wb2Igp2yULFgMBDpZr0NymsQLRpLnVJN3JMQ+Id+HizM3
yldDxRbW+lWQgUAksEtGs04dIWB645yFwsdeezcU2ZUcoFgh6Rt8m0T1uR0LtBmvaemNp3KUN3Ob
/HgeKQnr7ViJdB+N0Moiy5sD04DnmQhkr53zzHuxuIJaA9pn3+V35vCZze130lEComKCEQVqi5wn
whdcyyYDbLzO7XdTZ7duKNKUdTAI2qxhfkE2EDvwohiQ+zRJLfIg47VgRr0riVpGMQRJzmhd4mf7
DdxFzvc8fXpecWd6E5LYDHR4j2xNmSWeX1ImHO1bRs16yTrsoGurtyHm9JeSPnCvAJ7782ZFNsnn
a5sZleaYQnqfISkYJqBSN3FBD4yQkHtC3laFfrBevR/22cemJ9B9kbBvLAkYD3XThCwNrucSSxkQ
JfCJvfYxympvL3Q9OxSNMwYeSrypg6MMEo+lEkTYsy4xFVgvdlmSD4nahZPY3E0dBV0JPLify3ek
PLtyBVrO0AsmfE5oO4pEPZBe8mIL29jVZflRaMX7tJGxE5y9fjK7H3mtwiFLXuulrHYVgwSUMPZt
5MDMSwYFDVFrQupu4qiZNhM9yVXebu9Nx2OudUPYDEG/m4a/g1ZuLZp2JOpmdVqEEBlcWg8Fwrjp
lSaUvSXKJeiB22mGJLrB1lOuJXCAieELsKATMoRfEBPIrauXemegZ21NDcndgKC6nUDx53lH0q0m
non/u+QM5OYRSWkakS+HPC1ki3f09PRtQXWLHJnUMUd5hwieJ59mtcHHWeS6aPL6eUQZSS4JPBuX
2KK7nhrzKh+f81QM+0bbTODe55oTr5120gHs0nyngwEAwb1z9OLdTbQT7JPmymtsfNYsP9Ou4DqN
8GWYhWDyhyEHRiJ5HmwkiEoym1r6vNjdDyaBfQ7JcIAXDcjtY0eKw/wE2pQ53pSh5bV6sF7mfVNo
N3NGtQzpSvqtlj5bCn4CXMaN8IKdodReDcKRSx7SeApXz3wbGfGzXgoKV3O5Yb8iGAV7JndT6R61
HlYeDWrrA0DVAZZ7P5KWnq3b9wAwKe3ZC3Vud8OuFqEwcW2O02ALxbymjTcYRW1fEX1CrHuPTCdF
Q2B4F+nCgCPMlP2fSO9zq4GX6KEXGt88QT+qxTzVS0wwmsm5QAgR2kLHfMtRnwGKWnewRMg6IU32
YFQephxm9ssoWONBP1XgrItZPC61HfsNgQ1GM194T77ZWzZYN3zPMPFCxi2FRgntGbjUTDx4STa0
AT7nc2tx3+TRDGAe8S/0IELl8+ItSoxHLxswFW9Op67suB3JDNuSKcKmrR/MBVwvogBsmZtfIA/W
nCvGccAdO6sXJDkIFaG2S1ehnna/FoKHAuha+aY3x5G+8fSwrSLD9BMvc/xpgFwpeacXc0y5QJ+F
0s45kiN2RIbMhHBe0kAM3TWclBE1R/pNH7Xra9Hu+glwF/cwFARWgkzW3+IVAq2iK6/ze5OPEo7Y
eFVW5fOYZhLjGoEgCfnlCO2xKhcu8zzkHNC8yC0guoG3E2b0SkSB4IwdFMMkxVsWDj6AYgMIQyXB
psRYn0HNR2yGe8ZL6aO2Wj/Sze7qCMl31F7Hbftme2AUdYTK+LL6h0bjuul1CLTpFt4PgsYRY35C
Cwf+E8QbERMEGgWFfU20XrNb9JLY9642MAj8aqHU+HEBtUIWyWdqIaqJKZnWmU4iTcfTmC+7lHSA
BNul3wI4Cyd0zKAI23eOg2Aa8RcL/dQNjQhmOkzfbPuHLm6I6iI7woxr5UesUruUhwbMk9soG/Wx
gGJALqm1rE6YtEgdRA3QsHtgaznCxTQiXxnzia56C3YBE8Goh0dHu0OZyPnfQvoYShaK0j7DUcp2
YOhhaqUPCulRkHXXTUmJQdQeylrAGNHchC5ggRJLcuCKfPX7InpEE8HPRfkIJdu+WNMM/xE+vEdX
t11HpoKvUiNuGgak33nTPfZ3v16zkHpYD+u+BfSzPixuv0/6BILi4HxVUPVpoFkKkSggIw84IRpl
qX5B6bkFDYrXuIEPFMPp70uZhYSd7Yl04UB0tEPJmR70Ij97NuLeKGc4wKyW1zJaGqZC2sa1ik3w
jlUKrUNp14isToSV7/p1ecP9itl6MbXQ3q4EyRQzyZFX7iYiUTHuwGwp0OmbYKCzCqraqdKloFoi
uUQQbRh0Ctm+8dSI1LsuI0YqSzLdrqD2OKmI8ohfvEEhPhcrBcdAtNc2wiR9Y0arag3wPMflW8Rg
HGX3QApHaWK4Az36k1vYVRzOEAl0xdH2M4J5gBPtbqm1c6WldWCPMCzm2TVDadSP0ZSGdfZRqgoO
vLWS4UFZk4nsBqL2oc3dMNviEBbKYnBuRKA5xEYmU/9bmu2OdTuP24ZJqOeL04tPSjCq1qTb3DMQ
SCuDq+nBSDDl1Rw9iSIDN2KzCydbedbNY+fCHtMRHeFRvOGQZAfUgm5sCpdUK6d8qj5kYf0spPsd
ESP1+Ld44yj4YBFD30g8ushlg6jXGetX3jHNE5DYCk+vC1o5E9pV37XimOjVm5Vj1rRK2Hw1zz16
vy+JJJsB8q+87iw2+y0FNLl/FmIgDsLuyarUe1GnEZy2Yk+/A80RyqOzIpparYl8U/Gmgz4A+pz7
ej1Ou9J0v/BL8s6sWdQSVDB2xoedr4/bAgH9yfqdvesMRYJkRkzjcjY2NQkjvcP6GdVxEiw64r45
ItV5Q2Z26jxGsYv7NPcQLqRhFzk/CFRnttmtdeomXotQFoWg5i8cuG0FR4NWfbEq/XYYH+ySjEh4
Bc9oifljhH/tjJRgHAhdNx5QtX01lcdKJ393UkmxM8Sn8Gqdy0jQlK2B27QHhwFew1uoylmfU8ui
imjCfkUVWxUD70jT8JeY1YossEda4WKkRiA00AeGm1xV0p2Owzpjycdgx4euHVIQJ5dkvkSIPg5m
x+Qduw+X1ZkPdlafJ/MpqxxnlxmRx9sEXUlREghve+uHs1RU1w31ImZ+FpWQsifv1aLyddL4bsIh
p+plRKZ2z9Lit1Lto6YpstfYPDCToR/gGXUUNK42K247PgXf3P5rKghyApe3r73pO9LYUAsVXUd6
nmHl5eKBwT1FmVaEqPYJ/liDCGnDTuEbCJqZxQ0osAVf/5SCBh09uexyM2XCRXOZpNk90CXknZwF
FinoIbKgRw8rU9Ko53xCm2GspGsQ1sNVv5pXSfhqzMh3RD5JYudVCq/aBGOb2c51Bs6ic8vbak1/
AZ6RfhTUkUtXRB7JHmTVka0uavaBZ4N12JUzboulb5XGwneF+u6oJQLPBSFvwe3o3H1Gi9gynqfx
5ZzOq6eVfdBe5NEns+nP2ZuBLOTu88SJiPKmp20DiyHoumfJPGCI4vxYmIkW9NnFaTrEucgziVmF
gmGX2cnNBeclcW1Bsg5DuMR9SHdqHv9cga9pA+eaV37tiHGfmTGofbNAzTta5DuZXtBiOMHXdgVM
2d2T8KrvujkFEzLe9TEZSS3Zuxk0kt20xRYuBBVOLoWI5ik/dXQzZHpzb2xOXtnBFyZZvBx58WgE
fAVLuXJblcYtVque+Jn41wAqDavnRFOBvz4BDk3i5/gOfPozfrWsyaJuT1ICjJo3AoB4H4np3mjx
gbqtDMH8jqcZYCEVPqkRtg45Zp3h9BnMR8YVy1ifO1DjiT4Jymy8ByxVwPB4SAveGRajCd7VqymC
Nnvjhr/W0/jFJqDTS4fbbhmPxQh5zDokeQFEp8GVdZ6SB1jppIvSkpekBG1m/9Y+cN0Dzr8Ha7nF
QNdY5NjQYnTzjhUNsiN5bGfneI3fCsdlCWJrWaMTe5G7RiOrfkAdh5awE4/mvF43iXcdO8NvMey8
NH4o8izzpS1i0H3pCRfxvq3Ons5AR1T1qfbyEWpNd92y8VHk9Elgb53Fe5WAsjd9rj4j6CVVlcOG
tRgSaPRCeUaUNg6XzwaVGTCCUwZCeCpph02fp3Knm02gx/ji1/4iZ/NX36jOpxW4H6z5UsQuvFHx
W1Lb2iu5VDOQXk/do7s/a3WBWmM85bwOLWrCVfZ37ULQEO4rV3trBut2KLofqsAbx2WT7Hp3ImL2
1ObqReDOSqdraY0nqHV0uAnmZu2+qXF1yRsYDThAMowiNTI9ZCi3jjux2m+iL5uo1XmlsKtbhtTx
qeHFT7Rjh6vCt/XhMir10OjNxYlx7lEHf6jKfTXs5L5ajKeW+hcY47G26TDtig0k9APdJ6IOeTa8
igm7eHxBe9LlELyMg2tKQrAq76CsofXxyiJq0DzD395/rSkIB9N0QdWhNL/VCV+zS5voOyV2iHNQ
aeTQMPh/lNTZZYNAHCt0i+qaI7/Fz7Zc2dODhcZCuTTgbtWfpXCfs5hEuwjpHeo0TpsqJWUNKWbs
t0rbdJHfk8n7VNTMDXqOvFV8D511FVfzVTLJvTZaBG4P6moqzbDRY/TMJoBp2zw7kflr5uJXWLDY
Kgy8hZd9UhA/0fQ/7uid1qK8jGRhwXgDewaJVqrfq84AxzVHuFP8yg5Ri/hXfbITjDzjJ0ePlGqX
uidpxNSMF5FjqbESgJAeIUDotqFIEywgooOqJbKv9L7I3S+1tDdGqWGjG/eRAJEzVva7bpQnZ5An
sq6UUM/IKCD55KCpgR6hyT8Q8H5neMZxslOTqYAWZt1r7GDrSHTIMRj0GXdmR83e8l4IbnjzkgfQ
HrvRdF9diQ4tLcdQW4nN0k3hBWOacgTp3qNZM5kcrftEOtF1Yza7zBteZhFfLWC4RsCLCSV/iozw
DOFkBg0Q9J56WSMNmnRVIt6gKcwIu1eRFyQGehSLLktfICxYjR9LMvZy7QUKrQMtYqnvPMWWqass
89gzUEpt/bccyApuUfy3hXR3ZEVssvCSHoVBUBsxhfHmt4Fu2PA6uvICuIzewtGMMWtinaKNcsr6
OBgSFeFK/UmfCLqQiMecg60zUIF41NdVIw4d9xrSOMgn0KRFRVbkOgNfpjjwZYuAed1eBVZzo9UG
F5h+Dpr3q2ic40xJEFbd9FCrYV8ZjIu6ahl/5dFHJfo4MKV731lQkr0GV8pIf9IVVGOMdYotR5l5
pLQqzDFmGWbjRz47sx9hquUADVKrGPapTQRL1rK5oahR7KnM504RoUV23xI5vxmhXJC4Mu7t+q9W
8JjFUC9jm2qyrgAyyVkRWN6SNDu0wwwbw+nDailxVc3QC6Ih/hRrx1id9f7q8PGbEkEneVI4scr6
G1D2r4zRLXFZzg7dAScYR/xdoXUAesrsI7O6O0Ecpsytp7px6EJ1ZtxKLu2pydxXSOvTNfItv3Ho
htLYue2qtrzQ69k11HLqlRz9ltgMBH2VBuNQT9eOR2ob3DYcKspUR/LdiT2p1hs15zcOlCLIZzWT
5SQKndhdgqmH3ls6Th6OhrHcGo0jj50+w/YkbGttMlQ2vIkh939aEzNUTGsbKK7+KrrBOqTkS0Ky
OHcU23f1yMM7FPovs00/KzVGwTgzBDYziY7b2TdQGHWvDETLmaEJmjqPOdFURO2NZlM9K+QHmUld
22XdNzvBJwILkPYKca7IJEOVPLJ7y/vcJ/GNPDYekBXYfFgQf31xOkJNCsFFddpB7ApMxn4ZxUFf
EVSI4kv6TQSIJSt3kciuqdB+Z+PWQufYPOKSQV4UgSfKSNABGAbWySoiSIPS4zOirc0ZUBwaJVK/
zsl809OWsBCGJhDPOIp0/OgJOeI7Oa9w74ijx6n9XOWJfa9xgyNxQ8ocowqLyIBsqdndHLsRg9Wg
FAyGNKYyh8niHdHU40HrkSY2fQlRXwEd6Q2xL2LxEaPgBiK07Iu6/jBd5ok6/651scB/pfbPIGqk
5mtMggqENYZ78J57c905dfqECLs4VkONNnAE+WeSVlstjBrQMIZWxx05FMMOrO9XkyWYtES/lw2N
bBe5UFSJBO28+ROOGd8Z58OuHHQcJjaSijGvaM8ZfQjAN7vGjm89RCF6nZl7Hi9uTlDhfBqdh7Nq
2ZIwO4dmZPkmMwFvwShOJCgbNOJ0hbmbnxgt3yQsABh4tDmdZ9JSXWGvibOQ1f+3IcR13kDWbyg0
p6E8Cd6+ELrrc1cDB9QKoB+AEXjH4TrHtMgTxYhvNwjvimxuBH76bR5R+AGHuoEj3kDihJhgTMHU
8VAz+jlwgUxjJan3qKocgTwNIbnFXIBZi6N93xR3CNbwnIDua8mlBRpDUeBoUTgm+hVTlbCd6w36
fDZxoC56rG+1tjzWxn10q6fecMfWjNhoPkDWUfWT2Kg6RQ2ZmgLyCl7uVzx4HuCPQ5kWC1LL+7Tp
wLnpGAZzqpd0wGSv0sAFPIXmujrjyDtHfdME6SiGsC+M8dwIPT/mmhXfGqt4MDMyMgZKbZ9hknHq
XFiD0p4Cbhi/i0tGlsmvFBYSKY3LFQA80ha8m5jUrFby6PcLuxQGC21gIFB25MgEyKxuABgQk1iN
pLZuparnwfSLcEMzdrUIeqGGMFoiwIeS7IeU9riNWYg7A5ujUYQROnEDrjeDquU8Myutmar6SXpt
9KoJkMbvqtTIrzFVH3MdWuXCs9fASyOEgKm3y/Af59xw62itvs3O7jocWR3aSr6NgM9wNaL8oJfw
89jaYefpmplgnBXF/8hzOiTavWPxrI4lAFUhgMhKwDYOwvkdQcMfQyfHs4LqzV/oIwYFFDAtmo9K
b4+jqY9BpC9s+WZ+JUu9SY1IGYKOw3F9hcSVQ5BpTSa2LuQPi0UBN7HfzMWtqnuA1q7ZhLP5sdLJ
ba3BT97jxtY1YopT9hU6KHBMfnizbEJmodEOwdowIZ3X/BuZ43Odbic5RWBOtkKQ8f4FQ1QHs2yP
Lcp/QnPqd04UjZFBLHcilaNvDInvdjV7XrIKkHhN+952h+txgHdI0MdcpOAUz7jFGoS39lveAh9b
YRD6qwuVSi0Yx7P2VlZsHwAWfedWqh16OrBWZT+NWUbnqD0ZTU7a70KMmrXJ+NcFTLgRazeZIgKc
5Wp9IG76OXZrBoBYlfZDre+WxX7AzTPyOlaSNtzcR8nWnGUu5tLK+5UbHc0dHKSgWsALRm5+he+8
3rOSZObbXg+Q8gi+QOCX0rH7qkwu6Qp0h1FC4JQ98niSgBOD9Xc82kS0GlxKjMI1s654rN8Mwdsg
weddWTSRWAIIC2z7r7JnakL6tGRw0z2nkc5Mxogrf7Xn1h9g64YJhRYbY/aUo2ggubGhUF2BQ6k3
fMcbQJUktALcs2g/bO6Fmu4mZjDvtPcWcSG217zLqehfWm148pKYlj5Se7TR2OFTiHtWuW2reXqP
0YB2qZkBlymgGWCSgzLiNBhqVhL6ZnIVVF5SaQVyZQ0U1sB4stPpVXNgdHtzTB5bjSSJyhDXem3/
1AQiB41rgc4gJxf636MXd+LYmN4vskohqTpA1NEv70TT9kFO8DFDJfe9o4CdvOppLKJbx6Armrxn
M2NJaS/P0h5ulzJ/cBNJWbdX5jTuuAQ7fQQBJZDHMVLV4NzI9SZqQlmLh9j9hKSnWMDQIaPUecgp
OFXD+IRVCufFdCflLkUYjY5HObvFXfduBQPGc4evqnNPeMifc8970QBugrhQEJlGXIP5xdhMB6q6
VlW2h7lEHEd5bZoF0QHqqxbj76prv4nQe2c87UM3fDSZ2pNYwEzLFmsTNoxcx9gormOL0WAN5q3H
txdkBCHuGtOgcaPLoCaANNlwmhus0JLCZm7YpvrBwuCcReV9rscvmMqPiZdfpnYBgt5NApAGEahN
ziB4drj08sflczUh18MX9RM7ojdTDYau5oax6uNgLvpRoRNmdKuZvJ0tsoAaa92NvZhYtLSs41VN
4yjyY+oOV6AOvRPcmLJiJjMRLZYJ95QAdg3MwjIJphyhI6cJ0Z0NXk/WLmdLjXJnbXQLxWTq1ihZ
9lZaTcDRvPSXLoGsoSc9lFAqTbG03hGuB/MuF7Ae8qS3DFkmGCD7Sa+IFla8+oLWrrV9v6TyJtYF
UkF6H/QyNwJfr+r76VyylTz0w/JUrLZzwwFxsIBfnoZYlYBNowgl97aB84aZDCkSybCL7K1StxnU
Uoq7liKmKm3Xg5P02zaQbFVXfx59DzLKQSzzq7tQJ3VuZIfMcx/YEq17PGO+AzUArFeNqZMYMqko
LlYstvMwXoq0bvyKzOI8oY+f3OnBTcnZKVGKcle2OzzFeoBzXqDyOgC7NA+M79lTTYxbFonNnlFh
PdA7zNxO6WBpft1qH5kr2NJaybtJceQOEhy/xdODBZJ+UoReTWwxzigrHGcqVEuVSBF4MsOC+jeY
EbrsTLt7bSONkGab8V6KJncXtUW+j7GQyZwicNtNGX1a3i3VnglS+ThAfmk6izezTijHbOjlhYQ0
aMsz/HMeCtbgvEkCdwDmI6I+ZHc6Yu8XqRk/xXH/KnF4H7LJzsPIG+8r4vcYFs1PLGUYw7BA8Moc
LgphVlZROUeU4VdTo5dHrxTLxWxmj6l2DaU/Vi/EymiwsM4DLl0sZs3BmMjw5UcjI6inkRZ6ZQQr
MWQxHwgawM70s8XKcaOXW9hpc/SW4jS3OJl4Y5+82Ny70eCGBFIEiYf1FFLbCRNRc8TtYRN8aj0g
p90XndtfTba9oWzIJUDouI3TURVBQiY5JGez187NbUR6FlAibHDWABZbgpm+9Ctv02ww1CkWxoE0
GCYEc3zlxdN3NrFPI9/qkABgz0lUZ/WHK5XolT2xfpL34jRf5qp+0jumUbBunTOOU0KDYhRUS8Hk
jNwMbUo0RDJJti/WU25Z2qkuX8jKeIYb92wNNsUTh7oRW/IhRi8YOGZEDobomWj1Q4CgW7seqB2K
rKMxcbMkjKmSj7lIbxhjj4c5KclxX+mds5hdUg1hfu+sUdAUFBMQhy7geuJrpbvOEYATiXSju2L1
QKFlW7rG5jFfie7k7Z/a81UdCxvyxcBYaosYckudwPlJIc/Xpzc1MH/Msh468ngHc4kDsOvanWUt
z1PLAiJq+kfT+iETFon5QKwaoNns2EHo90t3CcGPveSayxqZ/CafHMH3XBWbG9cY9tkUv4g/Sd9w
EK6Khp4MlyEwaO8ouduOxqvmei+g+LIj016y2LcJNTlJpxH8EEIotNMVU5+F3bOWeSZ0J85dtyII
J3F48zQjMqPJuXNguKaO1A4FLE2GKCF6VTNcTHjlQt1yQGT8MX5xLXLcQG8YTzcOBewYlYFK+4mV
lHFxm3Jgmlrc6CLym7F38dmLUz/whmNFTWXhLQyUCSUssBe6DcacqfwgGmxnLeI0s2VAVn1cgFof
Kw9Oz4yZves+1nrTGyTWR2zwZm5GDQq1d57J/1q2yjDTslfXAVHnMqVyrshens9WjXNxbNQ+i6lA
5SY7MTfareMmn8T4EKVbxAddDc/2FoHLHNyq4jtPm9edMfG8Gt293oI5cZE6YDlyOmLSZArqC5Tm
MpnNvnDG7Bzzck5AQbIPbMs9FcJzR6xJvwLPE4M1MPXzZFiwxdcrTR7YTh3HYT4V7lvGydCQYegz
zkGEBxZ51ZMwyRIFCJ0fp6H9M1NHBdnYspz2cPa6yZtUvLxMm60EmnjYgpnLGKsXhwSnboTELYBw
MJA/v+ymljkXHISYzPWQhJR3qn7I4pH1Wy9K7xC7+W0CQtLHcBSfMq1Zdg5zF0ZxpZHtI1vkoejN
A4qdZR9Bk/H1lLHeCv20HGO4frrG+MthhLeuDDAyYEYyz4ZznF9Ny+I8Rvly0y7TkdaLIia7RXgT
Q0zRby0dCY5hOeccHvJ5hEPVRt0dayKKxdpxWEr1By1nle7IJVxm7bNggYH0h19gWK4WMjSp27wG
Y2L5u7cc6OQxQi5objXCibBbYmg7st8PfX4w9aY8YS5Dp8nxkIhXA2vsS6IzI80rHgp9tiknzLNo
nYNrZxSiZeGFiUceb5FeF2x6w1Ffr+eRHa/q+ujYpDtysoMUl5plF8jDB8iteuUSyGy7r9LlLnAs
AwxKppFWlhDF0CfnPGVhDP0CSUpdqwPHz51OAIq/UvutHgKUgnJC4e84y9YgqoIxKuVp1yB42hLV
AVaQksZoYywvqq7OfFde0Z0bVk5nvmj3CRVFIIAVQWl+UVvdOmSAF4nb+JCSqmkg1CBHxQcrPHn1
ehb5eitZ92ndloY2NijY9kZn3GoJfvMJ5aDFqXdpmJdQeNQ3w5zRdMCbyYvznGcfXpEhV8hodK3K
itixZS+kpKVHt5+5zTgCdGXr+8SD4SnROhiKcYtpt7zRRfxEXVyTJUkEXN0jBGhg29giuTRm8q3X
boqGsDqk5gs4sWsjwfnFYstC/QAoetRvC07UPbvps8VYKsil1u1c/RwNAguxTjrAqntUVazdQm6t
7z5nkUuH/1FF+VubWs6OYnFgsUCplHauEdoWhZ4mzV22IiGTbGEl7pLdKnmJS0TmhyKyQJfSV6PX
uKmZFCJoYJZbS9ZriglBqcf3QhEAU7bm5nhPn2Fsxq+ph0uJFAD+UsEwTvMG6a0OgJtqBowb1VFr
d87M0eQlZXRZBVvPziIUF0fLe942ENoIBg/48IkxT0AbLlSEAQ505Vc5oeuJHHdKxkEO/vAqMjlX
LFRw9JQXSpXeVyPZVXICoF4QwtdtqbtI0uplue7tfNxLNhaQ23WqcgbcRiwO84Tvb9GR27AmyIc+
NCOetdpgTV0BKNzZFXTMIo94jFfeFFPt3Ch3KMLSWrMAhxurjFndUEjX0Mx0RuTZm7EJjTskU4Ab
j+sYkVyHV5QV7K1UNVnFgqKxjlDV4WYAAm9XH6UWLUF2YLtgENugWo9VE8ffJLQH2x1HpDPWIy4J
8u9mI2GgOIoj1N6LkbRs/zhpI+gJIk3el6ipQ2Kaf+GUT4MBaugGfGM2T36s3tzb8Y0OuRiYhrwf
BaVtMZmo1XSk2+2GFiFEca/FZFdEL2Wimis3ZUJijcVtPlQ64A+Wa0xMYMPc1b33WeX2Ndt3hAGm
44WiRYO75MihMhIjWc3nB9y8qMuwkWTKIjSxemqZsaNiKhmRci/5xQBEqF/ip4GguN1ixBjOrIEt
ktFibjTu7GFm5xAv6cUmJvUhFvU9yGHasTQ/FBupe+w1iC56b7JdYCyRxuUvx6WQSKVE9OMyO9BK
34ivx54093p5c4zho2PY789ecmaE9tE1y5bulD7xvydVNfN7mfyWDTKGonDfoUCuvtV53KoSpgW2
mKcV1SPJkBV5T4den2sqdvOwlgJ9MhcedSYpICQexA2j4JyIEAZe3H18QiOCO8h6zqEUEAA3/GpS
Htt1EzS12m8TDhzSwuUdEpckuYIcbzC+dNyLoyNpqULXmL970XG3TnSilveb8vU98goEdMy7HYvu
L1nZh5Hn2cnjYmkPxcbXy60NWZ5NqHgmdlFtw3amYI2kosey5PzGZBiiv/jWtugFkqyFnvFkbW29
UdunVjU7a5aohzdcJzMVUs1beaxM7AIAFgCYkEC5pOVbYieQzJD4OMnwTLoGcjUjK9BGJEmImVjc
F2witXnbc7j97fp/qDuz3bqRLIv+Sv0AExwiOLzeedQsy9YLIckyg/PMIPn1vais7sqs6q5CPTTQ
DSQEy2nL0r0k4wx7r+1tPSWSJ3bwAaLqiD54htGPnp53vus2+UQKTEt2CV0h5JdI8dq0vg3j0Ma0
NRbZOUzduxif9jaK8gXSDMOm6AKktsazm9W73jV4EE5QfjU6UKYfNrKWYl0GNpwFLFZbXiKrQSYD
iLHFHoFk0K95hEeyvpRe9Ms3K4K1AvO7QY6JLyiox7L9aeTdLvX0BObde53LN6OSP6GHGPyY7HS0
ORM3FTH5Vc1d7g6vZSNvOw8NsjeUD61Y3l+CrZJFIQLybd1kRbJlvNmVmTj0+XM3mBzjCo95hF6B
V3Yll1x18ls/Ivi6aAyHeV+Lz2xMeZXRbvMbK7XIm8XM8C8A3N31kno+pw1Ky2S9PJ7Iw/0Vu+FN
6FbTwZ5H6oO0vxMxOQsY3ZAeRNW3ZeLTarIRyXUk7f6gFbpXTFqP7WwAUHOc15CvqAPnWft2ugNg
gLa6aKcVsd9nQGrIDAIRg4uATI6d5pjSR/CjUuT4o/8UJg2EXnWN6Op1iSLfqsBIEXxIpl20MsWR
Kxe2Ok+KdeU2b1PJzmceu6Njoddn3Tgccit6NTRuCDQALLqc9zAdXwc0AklZmWuZOuekbn6GZYv/
m5eO9Y91BtPwjNjA2/tV9qwM8halMZ7QAMS71mH7bYQuq8tsOgk5v3RWGoGKNQ9NY8obH9aAmxk0
d1H84Mv+W4Aua4M5i1nBEBO30Pb7RqNUBNyV7sjHa/mfsbvuQR907OYcw3VQMTKiTkcDHQR3e61c
EhxLwnrSoD40du2tyCBCXy9QLlYqHzclN3TZIipEY2oewCkily1h6rTJD8+2bipmNTDh3XcB3g5x
XfwpfOKunZi4npziy9c1PcT8FJOudkUjyqyxEtfBO2jLeMpLVtWh+WAABt86fbKLEgqYKsJU09K2
jgzZWBGem7aqWfIyE4JEEdkV4PFhNw1IzqcK6XY3HcKc8Jviaez8jwq7+MnlYin5fZlH8sC6cWm3
IVO3DJVt51XjZwIeFrxAdk12+IE4zNg7ydi44R1Aku7Me6rzmiXJ9OaJ4S4fx1csmoTzeuhBpRw3
rXQvkYGcWuXemz0NJ2F48GdGn0wCIxgPsTbfK1FSRU5BRPKG3AtiVC9d+GqrrzDO+YWMJUZ1gJRL
MluO2OY2s3GdmYQRimFsCV6l29PzSVUJMUQG5NaUNdAubOq7Uv4Vf/JvmfD+e+fcn/x4/6NP7/+g
v24xq//P9rrNZ15+NG9d/PGXh8+qf8/4RfnrL536/Mu6JDbgj7675St9ftnuHOs3Bxe6DCzJzkbC
ifwv2539m20xDQ48ciNshMV46/5qu5O/OYEV2AGcAkwcPgfgf9nuDMv5DZcQxBlMfBhwHWn/O747
4Tp/cshKZpDScz2Xr4iPl6/Kd/FHh+zgF4NhjAHHs1BGtW/7eKrKX5AIau88JzWjdM8Y4g/V4bb7
EKzGcVvFefA2oQvpDwM0sBi97YD2jow218pNugFP19RRpFvjXl+PWVtVF78ToriVcG9Soj7CQL82
Ttkkb4Q9I4UYE9kav5RhpA3dZIZK/jKRcpIe2jFRtGtdiiyEMsLu0pyTh7xLLBZJZHjmXdhS1xzT
EmAqJdiU2qxjUaeKcS3rCIzJPtf+EqoHDaKjdyE8DqNsane6vhu9ui9eemVruXD0B8nKbyi9Sn8S
4DKAa2Y+WCdM2IYWTcnag5rEatA0jYKZKuF5jqVoeiK3BmpumH1ULbotM8VWUMw9exO+C+iIxAZF
NDQkQYKTfOt5QjH3NxBG4wtxEWnabKVJpRSfCs2Rf1foEWo+IbzKwABTJC5MF+Ivi7ZgXDhSMN2g
cFAjOtghJkSl86MielBgCouLrhBGiLVtRBMycKMQ4idKRAdTGPPW+WOoXQdfRNenuf/qDWZXfYyG
D/+a0Usuwm2nOq/8Jsqxm29TGQ/BJSUKQr8MOlnai6oZZ+cjB8FsfIRx6MmPti1DguditwTSO3dU
O/dhr3s0Coy4SuqfBGYUOVYlbcAPb+5mHpQTwiTv2yxVAH24ILfoewzCJNoADiY1wtG+dcfOzdNK
rwrDtsRlsNXU4zWeco9t2rzs9qPYdpf5QRpPhxlnvHMW2dzPB6krK/gOCVIpZgSVk+esr2MyGPeC
qMYyg37pQxZI2KtxZfVJU5FmZuEVEpbrewerd3xjX3dREN5PmiEyesesss8k4iBT3ATkoORAt4Ou
uCOnZeQIYc+a7VGC8vPjzatA1qbVgEAFll9subzJdVlC7SucAudSXTvpK+Dkpj3NOROvX01gJt73
nLuyPVeOziyEhK0wAwTFVgNllSxPnGF0DPEiFjcFmXaW7c39PQFRqGn07DY4H2iukbS2ockrbIoR
iIyE3eIRYClfO4I3x10e+5q847FwXJvhpesbL53SmXcHnNGLHkufUV7B8KNNQyh+jEhWMh/BukF/
3dSgffEyidC6lZPO4PHn0U8bY2J+rou0TXBLmuidQAFIcQzYYiwhgVwDHbq1GfXiyuyMILgFLNMR
Q4CCOHk2nVDrdVmFRFbXcR+5dywaXURmSWR34UllOh5PrgiRCgDbQSKwzURTB0hVh664xLILim08
RVag107UGuHa1BhPHycGu8iwAju3RbBi9WRw9i5QOcI6YXp6ZAWaoUIcm5syvjVbO0SgWMh+QDZl
tONadF6W/uq72TW3kjEyxVc0+I333uqBhDXy1gqfJaPGruiBdDcMxz/6c9KyavCtKofAqLhj+3LN
gsSrPnK7ysutl7k+llcKAjjP3RxW6cNIWaHJpYxUBSlIFYS2UIJPdSt4BJmTv+XCU+6OvIdJvyX9
1DjIbUoe3jNj84ILBycP7dQNFKAMcYSvu4oBTNjhsnpv6rDpfxEFUKevhlMYCSg0K4vJK401aUvP
baa8+FK2RYBBL7NkBB3NxRYBM7adXYFyuSuFVfKGswFjwqRaVVKDW7ntvivHKueBH4WRObr7QZWi
ZNweQ4Wmdm5cjK96gqOUrMI5z9Gj5L1LAufaWR4VzcEicCvDBEmTNINhx8STEIZUcbWxMh9Cs4k2
ERGt07cERSHWgZhjaFRIqei8/X0TlkJmB0vPmjGXG+UdrfRoB03zLZlTf/iBvzVoTwG4okEjigME
se8bjBJwF01cJgbfYj8uZDguCJNhTlJNlHzVRJvDl+rUi+DXEnFs1QafOQI1iSdhSP07w267rGGF
Tu5W7IInDFZsE0fvR57iwT0wI8S4FWG89O77DgTfFrLkZDMRCuODaxKJcWjtiUjwsYzs5Nnvksi/
76yBI2XDEx43h6rjpt+18diR+uiGA3bgJeLbMXg+YBR9aIPSdQWOTL6pZeUdhAZSxKHGmjZ2BsNh
HHdNw8YT/B3b2boxGlarwrATPEExxD7vpPOg8/tj6AvUDsU6UeRanVg7utY5rm1Oc5rdbmAeP7T9
EgRsMkz+FWhDRZjBHGdMPxjjK2dnawcrA4t6lr+MXqH1YkfC7s/N7OkBccpQ4djyIp6UGGCcmFto
6iIRHSZ79sfb2UoLN2U4GTcBtuxJdnslLY/zqSH5lNhu+ndUBUEcW9FRFBRUbC2H2aSPMjptI9U3
U0CdmLE1rWg6GHdmGYTs2VwnL/GqT/Sg03webZMkMT/LzR6afWSEZHfMTLwqdAweW3o6NO33H7xv
VnKXYY7tPhzPhoO5qiOCJ97iprJNuRKaiCoiAzlF+9c4Djgjt22aFuYHm1CtfpJUk0DLZGWFs2ot
pR3wWWCMDCuRgTs5Bxh/q1aEp9kgSxbCH5j9clSRe61iMhkeC65TohkGA0n4ejUQQE0Gljk9U/dU
Pxv2Z+g3a45jLvgaCnGIvmw9GooQEAbrKXMMV7dlfGNqY+H4NVkt0B7mRLebr41JYDv6l8AiLS5J
dLOfhqD1DmYWDSkOxMn15uewjFJ0KqOLP+wiGh8/pCmbHPlLkak0eefqajDKFRWBD68TZviS5bLT
JFem0xYZkThDHAa0PPnfZh5JIUPOxR9HxJ+jv4+jO8PY7JlxYrwnhTRfnKC12UCl48Y+StttrZey
DAV1XVOlqMaYcWgybAb697yF4WgNR9WA230pMYXTj5vjMKXY61Vv+cc8bFgd5mPe4Wn2Or/Er0DU
NnhbG5DEJhk9dn+MPEU4PEpzxiSDUs8cxFmiPQczpIzUOzfaHtmoKER2q6SQtbqrKg1UHlNHXAf3
Y05y4o1n2GT3yYbIiTsO7gZChSaEQN8RfWjTIRajU1HXaMikVDcjApMoqJx0E3BZ9geeQWhmd1D9
mvqK0CobP9rSSJLH/y0kym31WTx2zednd32r/h9AT/x/2pTtmrfi4/OPrdfy539vvYLfwJnQVrn0
Swu6ZOmifieeGPI3y/F8xnO+KT0fQhBd0X/2XtZvC86EFktaEnKYB6TrP5En9HLS97gfXAeokOe6
/07rZS1ArN/ZNgvMRQpPCN8zKbqgZfGZ/3fAk5QAxobBsgm9SU+HwRndbchEBEacrS5I/tQlk4Ro
lDCcKNIIFy5ef485QBWAk2Gep5txqvSlnOGX/KGz/Sue5Y84ln/83iT7EtZ2gKc4pehR/9wVmrlR
dW1JffE7yAgx40aG3V2tJpMUZ3YXpNOQ/MWBAFB49sgBIcu9aBpjHUwQM2guyBDvZXrhkWpt/vk3
t7xvf37hpJDgiMAtBst/3tLS/gHqxFAtho6ObyGoqCVE65BUNA8NKXOkvk8/dGeqm8QJGFlX47SJ
KkM8pqRyFvKZc7e86Zu3KhvFDmOVdYGEH0rXeS5DxOueVddHp04cbENtdByrBo+KVqy/M82QHxPj
PuMh7BnaPTlMRveGbxyHuWCrjAgLeUAVYNYnp+XrA8l8wS6G4YeUt5b/4kX4YsH96ephpGAtsBwp
hOOBZ/rzi+CUPbqWyGEr8/VPo044OuVmXOCPyiu9G5YkKG3FE02n8+wn1tnKGRSZGk3G10+Tt6QR
fKVRpkmodlJZD//8bWIQ8Xdvkwt0C+EjNJ/ADLy/Z/DFvYt4oyFHcxoWvOIXCDWKymtUifla2o3Y
VWgea9PveGkVcKkMVQMciXGdSeSaYzYhXckQ3KJTYJ/VOpjCxn46Q7+RjyrO34PGvc2wHYombo4N
cJerNJAop5n1EDhqH2nCawi3oYghZuhWhzAfA5mhyEFZqmCEXFqKx5sKhfczzpjTXHloOPvOPkYL
HdTCxRo5ZHHVCtqeKobbDiquT12zCx173nwFhgYpojtI54wgQR+3DphNh9SvfwFXlv9wxbu8hryS
DIPsgKfV8lL/4YoXo0B542JfVar5+QWbbLHWAvjE4Y/IHAalvAsLq7hrGuWgZy2jW3icv8w61Le9
i+sSa8QysU+KfdgED/QwzTV3g1f+rrvvp6m5pogokMm3V2tsyeMekFiT+kRMjY8cBxHs5m9vh3Z4
iYIkK7YwTtXjaBPW4Db9RQjjNgv1xVGxJMyGqksSNIZJ1vPDp2Jw6h+zB1QD8Cn0hTEE2l3Z3W6J
2dqlxdF0yNrz3OZ+GAiNavL8kcAU5JRjXN2Q0/szyMZnulnrhIsvuvyLSxVc858uVmj3Lpwimymu
Z/nSMd2FoPyHVzj3YzcYJV2cpZMZoQKus6aDgDPa93XqCCpkGAqwFew9rocNwPRgC/g9pNpbRR1g
coFNHG3tBbrSq491U8LKuVbyo/FEfA0VKcxEArIq0PM2gaF8JT9C0OezsBoq6x2JuFpjbxEbV9m/
1HIjz5DuR51tPTr+82xZxgplzz4tkKJ65tSSgQvl14Xu5KgZCErC+pM/dUHWa5+xMzwpw1551IHr
uZQPfuI/D2Q2YZR6rbFNkM5g+yz4kuemYz5e1Sen36a5q7YUslhDZX7TV1upp20DH3cVq+bBM9Nr
rOCxWMI7i9ZGXoGqRbQPKtf3VcDGY2JmQVWHSTNkRg/pOEsS3rLsEbXhixGOG7T4CuMN60fE0k1k
PeP/e/Ssx7nKsMQEHjwJy2LxhzpJ2sk9a6e3cnpo827fzzx2W9JybnP1CxiWgMLFbhJtm8k5cSa2
FKGPkRzxHQXraiico44JQx5K2RFg041Y8ByYG3S+pCJe4ZklDzK9JXGjm+/Cwfdga0n4Djlb5K1V
8E3wFLAY6sXeunH9cOGNk5sb6fLONqN95RtvOjeDHdaR2zSd7NukKv76Qdosygvp3ZaVXR68IZ+/
20F1YtLI2g1K4UkQDLQJ6IoeWpXobR+o6tabogQWsCUvVskyD+jHnZSWv9eQe/ZsvcI7H5be2vKy
9sVS8y+V+f5PDdyK3a1Ea3LTGpa6/fpAtJjYj0jxiBUG3UNrfRkIEYXfVxCvyRcAavlFa1bLI7ek
S6lGZo8ifanI32AKnFfHdJyin1WY/UiCvnyNJctiqCPiG96Lce0Lkn38IdwQXexeUPK0N6aZkehh
5U8o1ZiaVIF98cKTlQnvCSHuD4F0+8ZayPU5E9Zsds5eMOJ5Nrr+iVytre3W4iWtkbhH3Uz6slPv
ayNqnw0v+NZO2tuLZm4AeCl1N3PeB0En7xvJkBLY06qLxvKGMS52KBg9rO1TRly2f2S/CLXGlxMO
uxKwDsuRXT9V9mPTkX+guIZIKo3eRs8uX8PaXnyryZ3jyHYdGUOA3QowkOiaX1+ftaSuE8m+/A+E
MiEouhPiLpbxZcvK+PcPtnFTO1GueHYgo1bLPV7HVXzKvOK+L+M7O83JwbP7+lIL5GM1yYQvQXjD
AjTYIp9BsxnMp1IG3W3Xuu66DEu9FmMx7UB1D1zYY1Rhc9HN2hOmf/n9g0Rmqxw24ihTSm/d1X13
/dsHRlzpYSgV3kMk408DmMmI8JDvYWu6B4ZtmJgKZZ+MoQ6Je6S/R186nNnQXVKlzPuEOfdCW+mP
dtaHRy8Q32ILOxc+VpweuzFO74kSbm69vHbPMhXsyZR1AQBlv2F/p9Ed3uPaD1d2N8t2J5aAPoYv
JItWQp4ECpKvzzA2hb9nqfWwjo1kaAl8iS1Um/L6lZfe1eLcxgCPYpxm+DgmREMS6XrTl/bBCpJf
bW7bS4FDjgAOT8xfj4xy8KULMX2vZtNasn4lQfUuBZpp9u0+b5boICvtTpY/TAeMj5vCaJMclYJ+
+MpvjDpBDmGPpSqofpid/rSa9j1eYuWVQ7ViSQzIBpQF5h9ceAgJ7PuoLU7V2HQPwKbqvQvze7Tb
h9Rg69kFD0RqPBQOoJw4KLu7ITIXC7fi5Q3t8JAwjTvFTIZ2VeRvUa5ZJwsyJMaS/KNcohfHhNxB
W4cEFJ7MySLfGm7bKsN99V3KpMBIiN0HsEpI/nKkvmdDML3uGqcrnuTQmdvZIU++Wz5Nc5R45ex7
D8EUfw4MF2/zmdyyfIyAwItHc6im89eHHsMOBKeacL0umDcFRLnLiNkU/XHTosoN6r0IJnhro0Nh
ocWA5HEJ6yaB9830nfI6w0q5RiAleIoyFXN1YS5RrdGauKbhwfam8tSIrlrc7sODgZL3EgXZyyDd
/oHQo/7Byynd8e4ywYcGBgiV4K45NInyToG71QmzMJPiE8PBMOJb5rgO+iI5x8Zi9jKWX359/vUr
v2C4A8ZuO5Z9dMd8mcS3rxS9duHWiZfGqYc3i1Hu1vf1jiHeWmNlushKkPIew5bMKV4Qilv2wVkS
e7k7yHdKLfhl1mjsKmemWuUw2pG6xSg2g4wPX7bZRy52qa/ac0YD42dseriPsUvP9pVKh4jMPv9W
h4V3j0jVuw8yXy4n3c+vnxMxw7FPiAPEPUT6VUuEOpSY5n4eYCmJmrRLuyu2ta6cZ4V0YJWh0nUW
Nn1AiJYl4cRnCyTK84vLgKyC3LbhZNR5ebFhNeGTxjWja1U8hTXsDysG5Rp1KtxFjO/WTP6Y7eIU
Iu4etbBjPRgSldMEiYTtRNLibY1r9cRa5MKRNjwk89ztcx/lf5L499UYsvoxdXFUwDZX9ez0e40X
pqnM6p591bl1+/6y+PfnJKp+MFM9gVJy7OF5Ksh9FKPf7Dpf5ruyrDmJfSe78WZUGJVRFaCRpseA
duHK3Vg+RMVnV1nuSypmcJzjmN01dlVtZraQj4aEb0HO0k9T6obZJX88b+z4hOid6qPV7701xxew
wPUjAekLini4BF3cPPY5MRh+IOEyWeWu98t7k5J00+vk05/JxuvFbZLM423d4VVABVBwqlRT3n7M
if3T0aV6ciSOIMXuM6p7ecKwcNOQCbaCEOhf2TKUlybl6KIByYh02kXa+0GqdLeqbFjlXTHcwbII
znPFQG4ui33mNICGzOFEiaJvbLLNWVOmFxPYLs4riH7A5MAlwrCJHxOiLpR4FSPMBm37/JtMeLHF
djH44VtHE4ZWerRaI6HoSZ7HVzOgNM2aq1ZJ+jx1wxUj+j0MDW4WjRGtJHx+DE286XX6LbEieWnp
rlcdHo2VbO1HN3EI3g3bM6/dMGOwGNHyJ6zOGEbGp0ozJtx5A17rEMmik5Bn70sL6MI8vAd8nSga
tkEOuoRQON41I9+OPZ4aIvgGm1VLaFwn19gGJj2h10OOcRsv2cbdOG3narpFRC02YjY2hZm4B9GL
HSqg4tCiayRKI9zBpjw5AcwwBtLjTR89QPsLd3ZgUMQWBmWabbB488d9Wd6iXsdl0kb3MCoQh9eS
rSg9jNM/AnnDwD3+MhLTQRB+Cs1FrUtua0lxt5lScxPM5HKFDKRX5jS9mqmZPDj5ngnsSpQPDAE8
Uu0ce22XfCu90vf13O5GFgfnDsdPR9rkiegMajZzHygCupQmNBcU5M5oAL42qMrNYRuDsqedZ9OG
rSUew0e3MALy6a1dVJW4PoL+VRaBt5Z59tljtRYuo+GRwqwZ+2JniwjFfLHB2M1evmPrMWY/56Da
GBHOXbSfTyqS5aEuMTGNrNbDbkSQMmWXflocXFyWHrL8FVZMF7GwfrL6FhFSwMoRv3ET48NXnvAP
AFxfkkzp9RAYMbZ8ypi0QZvcsOwP0JbLMOE8/EFnzVNS4ySM23w3Z9NnMKXjWmtznZvWN5l7cJCw
Pp0RJFx707+3tWlsAJhUBxhbCGAC4oetZ69zIuiQMtyjcLxNLE9uWQz/AuPmbxUAsUUgiJ3A+lE4
Nq67NvkeT6jcRSl7gkjmE9vecCfCEfGrmDEOd3rpTVEeZPquTT80iW4xPJ/bKSUqO/H31HXjY16Y
r+Zzz3V/CDS5VmoGchC0zs5EpqCrer5cF4sFfh1/03ssqwRRS70cy4s/ISYVyQywdDq0bh2ydm8R
miJXOo1WAWoFl2OW0UKlHeFxMt0NqsaX2zkPrAdPTkpox5SxXchZW/K4BAGpLMyRFWAJ6F7mDTEG
19aqnjAq1zu3dm5kBXo9W6bwA5ez04wtvdG0BbPKpLGYzhihxovHo94EI2kTms4Gb/okgYCNqRyP
grSItYlKsvaC5tw6tQOxBNmFY5DkM/nPcS7uprGad0OPNJQgrM9k0jAT0byZbU5W2JOHGW+tOvs1
Kk2sJSjHNmHC4zQCD9SjcGsnyz9V07xOB+Rd5qxJuHIjXD+0mNlcPYENXOdhFq1ZcfqXIF9WF1ZC
3IZMWFw2pzwfyG6pkmcEx8FjQNqnm5jtg5FGGllyF2z9/F3PxeL1XnICFWO7cWInHaRsw+iJsEmU
SB093vyEmwQzL0NhY4dpN13NrC8AX/TGyiGdbUHCsncMH2AmzGe3rsOVrMZDM/D8Vz07Zi8w3oqo
yKBSsqiVOGSzFg1yHkDOY3r6K2a2sKmgwYEpNVDz+5cSZSmngXMOIxHeF5V7T1Fl2kb5RlDB/UgH
Z5fZC/E69xihIuBt4I2l1xQkr1GN+E6xmeFlX9uMQWwOqHRdaJqpWc57FGEMAzuLpLP6AwIkRyMN
FdfkhCuaDXURot/3RlSVWCnTq7ugWyiDnDLoNn7eVxTL2XhA8fNRm8QeIAU6pl7UbuYqF/jdb2SC
7gBH1U/U0g/RxFqomCmxXScSG7/MmQvxna+lRXEHzWx06mnNFdKuO+TSswrttVWWbKFnHhEFODI/
yYnXZh4RuqrZpGD44lLxlVyPBIGivlpJaJIEkZ6J2hHHSfOesY2xiMuVaIXlYgeJipPTyR8MBXDT
zK+tNS6SasAnXUTArA0xGKTHMWpDNAFiBuEw54dKhulDUbrbqn9JMbCtseK0O3+W935ImYyNmpxK
e2EEgKZaExpLq1xbPBuRNqUaN/+kkI0ytAMLMaLdKDDHr/M2Z/BtxcnCBlhli0ypwIkIvTXeFkAG
8BSTezTEyEZyWnTa503jT4AqEbWjwYy/Y+tXw1C9d2HBfWvYO3ew4AKoMkBbKR5HdFBHw2mPfqB/
DMYmjeTnFEMOkD3YLxTHfnYsG2xCCz9wVrQwOgFwTSixcEgeqlwf/aa2jz3ptyRXrGVJnjKxh3tS
ZqxdD2IQugSqgilY8hHF3maw8OBV032U4AvzU3gWucsjwS4SAOMhzzIdb/FJXiNRj2uVhh2KBEbs
suYo8s1yGyWIw0GQOOsIhsrWNbojshGyFKA4AdFALeaMfYqO1t2CLfCRN4fqgCHwaDEFxInJBJJ1
Q+zX4SlBWFRJlT1ry4PIMjdrP8O0b6o63WBi6zds0y1TV9em3duW1e50zqtOruOGpqA9Mxpyr4yF
m4EHaWzbpOKC5t4Ic0n3UPEWTfoLq93sVBW8dj2CdQdLB9divCG2Kt745syRYruXWaBAN52+2zYW
lVGKdxn7d3TWFneFD/PZyhaClYA+M8S4HbLlqlzUNFtfDK92PhBSlb0WcdvtyoJtv5DI5tneXhXG
tXxg5+C7j91kiZ3wzZ4bbt3MIcbmdt4quTzQGJoLLCra8QeYcuzfkxdXqnfT8AA3xN0TCJfHrq+/
QXgmmW0oqi1N0kaizsAo6VmHCNWtYUccDeFVcD7sSBE6+J2G3FAMnJgSaHQizXeb0demxlaybd2l
rDMZc0cifeyGcEdx6qLvCoxrSsgavSosNOxWzgp22rbReCZljDVjjKeN4OnAwz+i1xqBB5FOiDXD
igB/ogfLC3jLif1sqBAfINEhlG5egX3TYZ0MXcsyehgrnmecBmLXmT5Z3ENTfyYdNQV6ixmsGDxj
HTqcqVhStsSYpfjBLBPeP3/HGJ6dIOlOCvMmKlprq62WpLucVhdaAfWsi6DdMw5tvPiONYRudBOn
MoTyhEPRvrSEXrRmRwkpnYFlDv/6XBpQZXAV5mZ0Q6XPOBAbcaU9WM8LgCjnwadnTsJOHvB3TLuq
gprpqpZ/oXNpZRXgoulH7es7s2K6EjHTZRIj79tpvMVDf4ql2dPswMmi3pxCzJu2YuePPQWj6pkl
geSRlrZ7P67w4Ap0Gy6bqR0ytSUAW21pZ58Cy5+Zp3GWcCmhhdqzTGs2tceUhH6vPRmEOINATioe
P5F7KjIX0l6KY6Vt/OJsVXNxll44UpjzAGx0cIhmMp3RdTWUMP3GQp21U3Y4bpPSx7aI+gZGDyt6
GJQnGMg/at6f6+j0x1SqYwgfbx8byr4ibVxDSEpO6LPR+8AlAFNysjq8pJWbc9ObqAEMWLyJP31z
GiE3XmVBfqS9RHdInOAQGXe0l/EhlSSpijbz0UaSwRpZNwDbjmUwDavGJXGFXdLd6N6lM/aYvu1+
Re4I79dVN8T7bXqp3w3Z3NAcbExUm6V/E/gcfiSDvrWm1W8b37mh0FiN+M2D7qp68b2tqzcvVdMK
Fj94jtXcbhPlfQB7mzCJ5wffnXAh6GM/8aR2y6e+RiBpVQ8pvScH+5C5nyEJqGwGflRc4K0jtn40
fGslDkggVJc6h+vRLz9kPRZPhElaK68F5KunGncmRN0s9H4kU+rh86I/lslnnycPU21f0EG4MGyw
YG2HKWOsDAjYs5DtLUhc96PS4r0dLNaWEboqKyyZ1xYP04c3cj+hR3ix8sldUzI8dS1ti5yO9oSe
hC5+2thguRLqspWb82PCnvypxMg80XpiBMZ1x3N8wFVDGnuxRi+Ub5XLN4nAEvIMh1BXuwQy9tZ6
8Kpww9CkTs3nDuPyWmIs31XxrbgbyqI6hRgeVqA2gP0k2VOHq8bI70m6p7LVeD27IAGJ6w/yGNbm
Y5YWWArRvmZjddOk0LIaH4uNS6oHJya6NVMgpovC7oOQi29enDP+zYfl8BM8V4bHsEibq7SNg7J6
d+dgRuMgGdihWE676w2MoIMsT7pVpHYM1q8gdnEXsgRE17zxdItnsT20zWiy/krZD0OVYfqNVEoP
0bbDMwLRRrxT64y4st9ZJ21RtYpb76OVy6TF7YDLM5bfTHG6JYWFUImGutRYwEF+ctNTxR4TzQ6u
4HRZjUCfN3VGaZ4FY3gT5+UnMsKjO7ZXknmwkctvHfNzvh80KJkDdyNNoeQlIJHXSnbrMS+jG+wZ
5dbkAXZf1eSCqLvJLPtrFvVyX/N3u8ne8dPmYMetjRnXryhoN5P220UlGa1GkX1qk3GCmb4BJuAE
8MbvFf3pym9dphjs6bdhK/KDZkCOoxqHcxePoDOhT0eYNHclTsPtZE/nvA2NF/JMdp7TUoOFRnyS
rn4ReoA6P2EpLVW8U3hQ7msC1yc7rnYI06J1IhFedqxgL+3wzFn+H0ydx3LkSNpsnwhmEIEAsE2t
mUzKqg2sWAJaRUA//T1g229zF8Nh9XC6SGYi4hPux8kvq/wdwsvMa79anbzJUWQPc6HoR1H23uhh
2M/2e7kQrwgVA23ZKy5Jze8kjxEVDtOY7DxUIJwS3Xvc0L6G/UTCDImMc/xLKOapHaZ+3HDYJNlC
eGVDT7SwpFkY8yazdXNxCL8oXATBPbyhdvgyU3vtMAJZ5VEgN6WKX0KbB0fX6Bz5ffsvnpf/0ejP
ABvNn2kensGG+0xsz351shkrIpX1LqOdfo6TwzhYvbS5i+POynZV0hh3ATZ+pTvKcAH5U9tdf1ZV
+ahsFgDAqkp8bivFU4o0sxhO8Qh3GKL1Wmnwt1FVFTujhoFNlgSdYEZ2+zwRVOPyxnI8UaAwjeFi
AhUqLATm+HBl9+ZV1bCzMpAiQsIgRxfNZMGnWIIy0aoIGGrTpiDt4Mp3qC5YGW8ajl8RgmdjzxiK
Tyeqk4MNt3vBDu5mYXw0HgiQzIaC4w/2Bt3OvzYOqkMxGW926d1yxOPYfRhcliUtQpk7T8q4Ol13
ajpzhx4XQBxJHVp5IHt8zKJEKyysQenRehRe9Ao86DP34qViDv9FjGUw9nMStohCUcm9ulSqpvVc
9O5nJWbuogyfgG7VxuhgHxC9R6XO+CwM3B0pACh7n0NsdlCbOYR4cR9kWS2+0vSH9Kj9+Y6DNawE
fhGPKsNdjKLnU2jmlvJqJXAuZINerXWYYs2wQwgI2AwTxsXJGnZ2639kZvs7b9R75tfICbTea0ZH
EPRtvR+S+l7m6WZM2gIYV0pn0VOdjIRI9336KkMN/BUr5YjhHN0ncDb2dbu+hnZF/+Rk+LRsu6eK
c1ioDoO9LcnqpByBJRwo5A+2Q4yqnUKJKURHREgAHtxtoUlENWIiPObDU1QT3EeULi/XVLFAYyZT
cuiOJAxeHJ3eqrJJoHB6KD57fIJjDX2OcI+M0eoqHOtqXa0EvqR15BEdkJsY4IOPmOgcLwwsYHw9
93KPf8seKorMVA6rYAjPyrJfEEBEp8JgU0lE/CuskGLjuhLNwKS2ARaWjfWNx6/SY5I7/SpCiMPz
K9a9qeG5l6Q+mBzzV4vBngFydJNpJo2wnMZ7Xeo9KJXH7MEKdBaSBMLDVc64OrCS+QPgtEZpwszP
0oS/0I48tOH9lDZxpBOrYA7JHOs2D1pQWJ/YuhkUtmW2TeHOeuyVR2tJVWWUZL5OHgHUBqMA7JrZ
zs+7H/ncX9y8CZ+GaVWkU3BhEIqjQ8yA7biuBDQNMidOyZdd59a+dqt/srfJ/DTMEFtJBCa4feic
/WoAhWjVtkvrQkpC7FO9shEF3sDCWGYJ52Zxsoz5kLvJv8jhFjaxKA7hwvnDvZIntGJj3MrDXINY
t0ce/qYgdNeZ646ug11KeB9swLTQHSCKMEYrJZKAPJqnfaSHn6lZbruBbZ/vNu0px2aup7zYSt4O
p7EbT9UMBjcVSbgnjGtVTXLveRFFCqbSObZ/dUbHg2bm7wBrrTUTvyGqNrLXx6bkO5na3yjgAEh7
gcvYt3uLeTJciyrPsyf7CmHyEm+qzP2Zs5l+x9N9b3TRrQbLFHs4NnpLNPVCXe9Rr5AIkZGuagVE
AbiZZ9+iiqwXVCiuY5TH/h62WbqfmHGtxla9UvELLmpJ+LWWai0FeqqaTG0WTCP/stIA8hRgixn1
3plxkgdyGxUBkqv4X8VmSdtgBCIH1INqxUspmrOHEv77v8EoU8XoeKOU+jCICdy4gmyFlvURPuX2
5E5K7oMyf3Hj9DnLCo+Sie0oW5bt4NfW1gpaYzefZ0byfuGzFKtStBYpq/QOWY4KgP9LDBQkpCTZ
SRcfVFDluRsA+QlzBB3C0GH20908GMeqATdfoZCPTIr2ecUSB6yeKD4zzR44s2909E0fXHOaR0tG
v2P8xBOGU+g0yA+wKGsAsFayY4tNuFXso4SqBe/IgkJF/KXl3miLCT6jkArItPzEREFqZojKo+1m
92mM8r0U/NJJ2NgFC6UjkC8xcbRr6dXVdtHxYa7RB7PjJp+Qg2jfeG1DzPQ+uMXt5C9mcfrZTZ2r
v3AQGKU1ICFxd6wDJtJ8+aeFEpj0M2Pedz6WSGBmlA8AU3z2vUf1WmdxfQVHfMxyVPJ5Z4H6ywDc
J7/6vLz7I2hIrOU0W4pePpM8bYwwtwFoVaBmMWqNciQLKG6u6MKMy+B/NrqJLnZGdE8cRvgtm+4p
H9BxBPJPoUvv5Cn9Kwpe4kqnK2Sl/ilX0ry6Jnhjxfsycf0BfUbc30QQPceKCYc2O/MztYt3gsgP
kDJhTbRsfOu7oO5aD9UAKjus/mTlJm7khzaQpLRUHsJ3T3Y9w3xw0wsUbVTSX6CbKeRCBHBJzGc6
TP4UcBkCla4iCbOL3+WZ++eSl7IFZsFZnZCy5U7in4r9+Bjnc7Rl67FuApxJGMJuIHIPY4ORKkL+
DIob5TXYop03GtYhUOG57gaFcn9klYkCwHGfynYyfk0ZIzI/op7KCjd6HoN94nPcsyA2T5lK+lOs
ohBn/rjtWu9se8Gp6CxCnGyEEUJ/yJLZ8UxYCW6JGyK4HcYaZwe62CEVtQEZG0OK7UsmwpZP02uK
nlQ53yyf8SKSFCRLuXLk0DJxMnbKoO3IcujZIg6umAi41g2CpIjdWGntNSDtDbAl/o+GFeO5nbyj
49Je1TZAjyqttmja/+VpcremeD/wxt6ZjT6kM3u2amh4Nmb47gm3YbtwLWbbbY7s6zGPzCO/RKBS
cxXtWnWu8XxzXIHIzu3nEpIRKdNZtgM15mCE8+2r1tktyzHo85/OxevlolBXkjLAMRn3YhPh0qGm
1W1OtsaYXdLCHndMEsKNfptS+ToF+RcECkJhO/eKoYaA295HLcWMeI2lAm1TpmeG+yRK+e0xdqc3
s9pNitVcFhHzbcD6Cv2tXhIz8tT4giFEOHIs2cTS0sUNvPZs8jXzKCAyCYqI3CMrKByfY6O9sze2
93aT/kpm/ylg7LQghpjW2uyeu+pRie6q8e5tHLNBfALEiHXn1zimwN0MSN90fAiLaQdNZ8kImpJN
aHbXWVCHRoG6mYZ5NtPuBHOB9RV2r4vhhjeUUg8njvZVJhcb6vzZ8UJXsWmugk9v6WXVtmsMYu4M
x7uWsicVprAViAJa1VZn72073xrIKjCryRsa1Jsxn8hMeOeYIDqJtLyWFeKp1AmJ7wtUd8SYy4Ho
rwd1FSI45SNrW50qrrHp2lr1D2JRL0le1DBXh9e5T8uTaNS5m9LgKDPvTyNS9HBLjFPBrHzVFx6x
aY6ASBV1H9Ke6FQb7t808eN1pUYkeSH6mgiOf4m7lkrVAGklgz3SSuTFhni47gUnIHzvGURGWHeH
ShfY2MmGyJBtHeh/1yFaM8Cnjt4CYuEtNxXYFmQL/zSp7gSgHXwV/KI4g0Mm64AtSYHYiKJrFTXc
A9Zs1rtCQGOIjZ0hTLlRoKZAOdl/c5kYh0ShL1TBj6FZtGfL5BTld7kVdE/dEpaLDobLCHOuV8Bd
0Z5xV9Dn5IgMMp4D6kbuMSQEJ4cxEuNG46yF+oiigDdtEFGmev5xmiXjE3QwiTvlSIFCLPCwQHD0
0l9Qn2FzitFaugcnPvg5UsWiMX5XsTeuKuDGeIzPDHeInMLvvG1Q1a+GARAkY88wAXzaVW5N7k5J
rr2fvPPiEysQAc21e/EYXAgL5WiumZKLtYv0gfYDmBonL0koKTlieQx8QIabhdkFvCVgfZ7wkIri
XAzXxWUYy/lvkVhXzuNp0yDO5Bn4mWnvo3XJXvEj5xh39JatlW4jje0mHgoqwPjFF1ENQ7H87Rfu
PakFvF3N0qkhDBEeyq0x0ue+netdMAC0RAUEA9yYFwbwozCNf6Eu5Z2JrNV4pCtEm9ygkG6ZCFs9
ZGJSPUjeufkm4Z1Fxq654ObABowhLA3xDMHMs0ewZHbY88B79iV1Yci1MtrRwb1ahf8LLtxfVjBL
UCh2zagFvJFbJ/oonKSDA1MuKv80Sr56Iyhpz+ENyNJzH8e/YKgGPEAmm/zcbzmGou6QwprwLcZy
c1E/MQbvJ7fZq7xA2+OECF2zsd3+7RwAiaUW+1ZabCv8DrCVn2Yr7N08ISRjUzfCNM5wiabL4yoa
AutMRmoyrAGsoAUcoLITtwAlKNFvMhoU/BZO74btujGEz6lNmjPEQTZF/pdySHxY2tUABfXWw2Rc
mSRizPm/pHG8nR7aHXkeOg4BdyOZRuLypyR8k33mDwozJErDsIE6UVJBaqZpzfOYpl/RMivgOsIU
hqJpA5+BzUtwsxP6VmQ/i2uKDJBgTGDOz/VHxpjRDEW5cxXj8Sjqtp1DhGDZCjQKdlUcRP8RqiTc
otcmh6QauIOC8gAK/DwSYU9L3/Dzmv0mjBqIUp19yeTwqEyv29atmlZV1/yYQDmt6gkLvRO0FwPv
hDaYexoOhU8v3xuW5KzIPrP4n92O0WEYuNL7+GvSc7XOPMwVjhf+5kF092FCDGKQK9igKF1WxpT9
a8gp2cTACQvRP1U+Xvt2PsN8L3aj2z24MjjosuXlEtZG1s7vyYtRtfg80D0KdNBKqD2ORr/sngm+
L9q4wzUJTgwm2+ckRL2uVUtVZm3Z0j+3dvwXzvV5xsOCEsX7V3orV/FG6HDqEVhXoVWwaedHLocN
a18CV5Yhsln+FuWzei/EX8RMb2owL3JgxjGWRKN4fvSLlR52THS0afdzakkZDcYcqT2gHcTvAf5v
LK8tSr1VHGD+Sh2JpjY7M4LaRiGE8Fa5v4KYUhM7Eg50GWMSTK7kEbAdK1NrN7RLyKE3/st6HO4C
yJkP9P6w82a+YXfEMUnCJ3FozZcvzB9aReS7OSPlBZkf6YhkDZfoF9ACa9fL+WPGb7YemXJBE56Q
gKQVFZL1qxvbpxApoqU8dXRrVFeMgWqmYPF72KmdhfJpY/B84iZHpz+N713PGg1rid4+kDh/lha4
utz1sh185mWFzNh1MsWJWXxyS1LjYcPkcXmgV2DXwo/vfbg2pherHX/mXYE5L/VIwunUX7b/7/zW
iJtFf7OWFND8b0TyuEQ1Y2sgLng9vtdEBwapdYu9zNuVwO8QO7jHCpw0S0HegE6FtX+WNLSseGs8
f9QTEUsu6labYqZiHYCRE555fLSz9L3MeEfEQd1vEl90eB2nYq/5figO43U+yc8gNzJMtUgke/O1
VNUfXIusKXDswqIIN10wvC9H7WoCz54tywhSIGZ2O47XftiijreW396hj2m/etgt87WuKH8YFSka
Yd/9mRVN1ww5Z99w1FyrpjrPs2dA7hPjpnY6Lla4DyEkqlXf3VI/+icj9cW08DF0mL9hQ9FCOiSK
GoVDBO3VdNJlNBxmm8klxJhQh60HdnONL5lrpBJfrgWjCK+25elnNlr4K7vhkfh7l9iji+/LXUhP
jhSb9m6BVYHtfPO88W5rN977hDsqlZwHUs5WZRbzqJg5+T3zNjM+ihKIdmV5TJ0Bf6Gu3Thhc07n
CY0MufQeP0FTcKw2zaWEXoDYEi9qptuDirJzoCiKa8c+2HUzICujp9RBA0jbhs1TuXeiJJwD6+eT
ye9+LuTJlGO0C8qEKTsIYMY2zZtWzhcqMI7WOODuVyX714KtkWQXEQacawmhZKyCGJ0a9rgacVxi
VG0uPWo5jM7d0QiGZUXECkZZz2OWxQDF43Rv0odYadLtI8p/eIkSFOjI3CKkh6ikdy/R3gsitjYi
gEXvBM0bA3hmpjOPNfb7pl3omKNCltdYrzgFqDIAgaosfWDJeiS8i6jfFVPE+TW0nW1fQ8KyR6Yn
uJSuAztkyKvUFzNZik9NFn02MySAYZxvSZ2+V9mW/Wh+xM+zn9m6nZUPPgju00riU6BW4XKVfnMu
2nQzGfAF09ECLZTbyVp3c72xvVydK9JRmSn1TzWy/h2icY4/46QbqifXnF5tXhfi+xDzjkDzCV6O
bin3f+WhfIXB8ATgkiKGe7Cng5piBP1c21qAOLDIbJc2DWVQdl+WM8v9QBLfepyQxfdUoVztuYnu
eorIExP+zyYi3Ck1SsbeWUX+s4ccILU6+MfzdJKueRURASNE6BnQLiDXxl/SQd5SL42Vstt7a9F0
+awnwQ2QelNotlZtffGc8YftjaTz4XPro3Y6Yuv9BF93Iy4sAmNbUjfvKPa8ybrWYBl2vgHJjlNm
m055tkYqMmJSUT/rRdmPxnfdLahs6ep6V6XdOva7TU4Ynj0X02ku34VTDrs+5ReN1eAulez3mYe3
3yn/aNw92JeKN9efX/QAN9D2+Yvxs69rmjgEjd6RfOQDHfRrK+yXecaMPWcUOuClPtop2I+JegKi
A9U0rrfhYL3Hbv/RN+RdUNoRqQcYupHsl/o+giULudku/sVi/sGMPF4nWXvLq+HJh8/MSVHssBCF
a583JOg6XoQG5btrWeuQom1tDhSyjSLToPtw8fFfUUUQZN0y9/AX2oWoDlUxk11EeAbKKE1UjU4e
YPR4Dbxp6+cmdSoeUZ8SYjWRSC856Vc11QEl2fhBJYVhjIusjrhNexPxdopxbl+OEzJJ6x+LN44p
QIwrLT5GSwEXdYg1yoYHMe4CVG1YXgonOAzBzVDsuAj7YOz/Fefls8xExJyZKWPfEEM6wQ8CDaa2
YVURY5QbHxJ300541VcQU147fnqN/ebYVI64BAxTDu7I6n8WMIy4jBkh4av3QMCtXXEdQmT2Le5t
MCSA9wJJpSF5A9VUsV5qgUugVe1cHrC+EglzUgnBwcMa2C5UXyeDiV8iJIiMge0TGpM1MpjfTuvf
UhJPBwkeUrDtKFGFIrFEiIb0dOM1FMoV4GeSkrm1cRVmoFlIH6p9MsbJIF5z9zBzn0mqSmR/Z3sD
L5PZ3Rpe7C4wbFI7rYLZa/d7xMO6K436yyFka5X/k57I1qYGWqTCWGCeTYxt6sUdc31Kp6V8BrY3
8u5gk9GlycmvQax0+cTcV/zGxmJcCeW8TvTvB/T6byxuWCx527bNECfm93jQt7h1qQLBgRbjDXNK
/pzNyfNUpgJ4c/rSE34djA+vmyo6oOQM76/YTCXBZbnlHUGyfg6IW45jpmCGZtcpAyzYqNjcobcg
oKpKw/0ktAGFnGPBcD4yOy73lJv7umy3GAwvEzvlXNPy1u4tR9gIAjl+6yXMjp74g9F9JzCGCOqc
8zpIojXE8wjn3PiUIO3kMKq/CB8RbcTjSC6tChFWugC44Vj0G/Ir0HIW5H77SfEoYpddcIqVLfZ+
prlzEFkxMQhC7jX5IIYHQhC7cfzy6v0SvnaO8ug0MExf3vsPkUTJM5Mgnj//WI4X0sn3uZeqXRgw
sOlSwhQSvfWXJCjhr6POvzgj4qocxkHfI7NhabmN4767+IXeG2lBIjtONoSmBIzphE+sPHqJ0JNP
ctrAvNnAo9QM3+PiNFVvydwZrPrg8pdxcyGCeG11sbMx1Ldh+6kOrXIvXH7W1jyj7ym3UqZkzsps
m+iQCnRmHDvWxTEW5YGvoYlMCc+qPIc5zaIubsZG7HKLyz71ySumWl9kMeJUL2uBuu+eM/I4Spap
y7YUyClnAAgMjBKOXicTXhzEFaBNRstZdV34s0T/sxaG/IHpJUA0Pgb/PLdw3lvWa07qkZUKKC/v
kA8k83Q1uuQOUInpDgEVKx7Dp7EDj0qewrr3W3NHxucLiXfy6NTUN5XzK0t8xg2WaexgdTVIjpIj
UAe5TZutDbJoAxwRpTNE/4DnrmtWBj1GZu6KKD0ZbXIHykKGppcu+0peMF/yi8YOZpGR9Msc3D+5
g2k5ZURqhCI/8z2hrXTtkkCB9USTjyHFZxAwmkBiwPuiPNmD5vlNqoxLIoCzjYT1PcH8jXPi0VLh
7TRX69qkwHaN7lftbeZ+2a0rD7h9NVrbPjDQDo8UyOThkt5RvLJHw6e/7DKbSX2pokIMGqAtcYgH
pUmAqZykNflGX75N05XgjSITF2JqC73VrVWJqEvBAMGjEXY1QhPXPLhc2tUSrVcxBN9qN1DrdGbP
mFaUZ26ehOeCShNLPhJgMgQrq6UDC5jAIiZ0IJBbO4ADwCF1jXTQgi5tVPNu1twMddtgV9J5z9qM
HJbK4y9zKKls9Ka2CaN0q0VE8GY0k9sQjQcz0Dh0JgggMX/bynKSK96WvEbTaGf2H7LqK0K8TiWH
Du+1eW8694ppH/OlLtmgoRh2dRe/dUr+A8pKCCuIkRSRvNGr2xxDD+BUMAYEpsF4BkiKXlJhRBLb
WLPWkDHJ0N7QXk1t/6h73jwmXzan3cUKu8tk2OopN0yg6pJSLGvVp1WBslJBcmWk7KGb6ibudJSN
4ysxQsQFGdRvxJo8bNYN+1CQRosx8xV33t/UEfFR4JuiF7b3k81wnWEq7sNh8J/gJZ0Dxv8HHA8/
DKRjyIl8O71ljEHW/mQ1W6g52S2yWNmOWXy3jMgVB6PE2qIW1+gsfAlWiKlKplX8BOJuXWdRsHf7
iteVhJXnATRNCtD1q6fRZHgUn1CbELTdhQh4RfM8hL5P9ZQ9V6K9huPUnOuw1WRl1dNrJxqD7T7z
EVa1J67Y5mCEBp4SdEKT1Z7JbKhOQWmwQYoAhuHQa4Fhq5EQnLJN/xYZFHEXYtTSUWYHx0VeULb9
g65HIQsYyjWu+eRnkw2kSg1ifJKY029Z6/wUrMXL/MJ7OT/6mfqNLjA6Tu54ccOAgNgq/6rliKVm
+VNP3OLk2sG5ymrzqhPwmz2T7ZDFyqHF0N7AojlEbo00SzHGiRHcbpmAoFAkBXLbz0Z5aqtKE3Lk
RvkBSXywY4sByBCoHXhQPnx/BpQ1Oin42f/758oQxR4jfn5Ir3RZ+qWRWHxmFPzrDuGLhQjnIUaU
RJk57nUv0PK3BJcwT9agAILwmLcq3jcB1QMqdCyqICE2hWV3dwSFPtZXvg7nERsXUO86cO0tJb+1
NRiSrrDb+LgUk/BgttTcRCMfISRseJ6LL1T/nHUI4DKjlK9TMaOXd5b+W3vuq10GPxWQJuofe353
chYGppUlN1HW83vJ6TYkRftIBk++2f7+W8rHejN5dsByfP9fKt/yiRUIWuayanrANNjbNVxJz0WF
SOyC8/b//ZFr72Y03rvq7P65UEeCscuHu3xA0AFTCCOXiVDCmTpxC02/OjtEJ/TRiEzNCs4dmPpb
V7TerXccoBhjuCtRYZ7DMhDHzDZfi2x25CoufDKIS7T4sweyuhXAKy33bM2he+aJ5xc7cu4mJLef
//dh7DP/3KfkblleMm/xTDCj9EV7xJQnHmXWyZvlyUPQFPa6LNRwSGSZv9W427NwdB7jYOZvAFVu
Ihsc8o3z+Cbt/r0BmbWWZmcdVGuMD5K96+cy/MimeXzoyc3XoiCGd7JT72rYFZZezBy69x+1WxCu
yPj5j8XT64u8OAnwMseMhMyV1/j5bpZeu5WuHx7cRcpEVIe7balODmmeNT/qlIvQV8UHBrNT1Qfu
PsPoAUc5sX4kmMWJtIWBWWIzJajNCtDXaXZXiX7OHQi6C0MDgd5i832DN4dRFUiBh5GY0f8UILnM
bLc8NLGVHrpWmJfvDy1vov8++/6jxQoAZlYN5q3tDsYQBEihUCIHRf8WTHF09QO2XS7Shw2Rfi7y
PTPbYY0wEdPI4d1uVIImumuOkviIuKu7c+G4zfV/H7yQN3XZLD9vebR8x0Ij8n8fokWeOgTmVaEb
PpbfFnmUsZrWCJqBFA7suGWnJBaLZT607QXN0rZDWnLLkm75ceuzjFg5rswKI5EboBhHGpXHF1no
A5b06CCcxj0ZOrb87fenpG+uC/y0ax0AjLCGKps4BLkgXHAsutbPU478rqyn4kRyjno2ZPgFRaje
Q7ezzv4wQ4Y2Pu0acsIWJFn4xsVurHiW22caNnQs6cB5gaSqvrjTeQqXSA6D4awJIW1duWX25DnM
zmZ2Dha3zfcmoUnaU4FbeWfm9QVhfffXdtyrVwj5XJnzZwXLbs1Ix3yQCL9Gnu5vi3E29rZ78/AP
vfPDgRp3x+HiMsstUvFhZZ2JZzXHLmF06I4bJqd+Gfwahzg5gzETLBcmVoWhvevLZDr2WAgoG2La
mKKuFhfLEdQPcrvREk91XfoHu6ASL7D1rb2yQH+3/B6+P0QmEpyuGXdANCk/FrNwb8srinr7KBYP
eBQyo03IB3hY1qzXOX6VXdb++O+wyHEPzGPGBZ/m72xgmBMsFJgGRcHGnIm8/H7lzVkT40hKOy+h
g8AfK1FzZnel9MFW1nuGM4nll1PcWTSKbckjSUUkyV8dHTziWXkl2Cbe+mM8nk18N4Dcmbhq1rNI
TYIzWt/wbNm4Xue0HDepbWIRzroHAnIwjI0bPVDMHccx4gIP5uJaQZxcB4aXnA1UFUPnkROm9rW8
SWWp5/8+DFX9lHgV8uFyQALQ3EkOHe6pmk3m2QkRNvP8Q9bSObRuWO5tSj8mZd690B6SXrMbUAzP
9WUe0oqTbDymtZO/80LFp8g24h2egOKQN9ZpcBzzfSOKFkRo0swrvwrTy1gpkl0m8QPkHgNC6Qzs
neSrgvb5VntkzMqZurIVzoeVKLyCXKmidCEJsvx8sVzWRmwWktbo3j3CV52hJ5oGO8inMzpyo3Wd
H902fU+cGQTEZL8oa0huOW+iCN7L15yLe8q49hhZbHf8bMg+AGrHW2PS5Q6Z3Dqa5/zszH5OI+pj
64Wwg9KcP5It1xzmoT2IkRRGYCvHYaYHQu7OqV3hkenKHhPVEkjgee69agQz4UHDma8ate9Qgt9y
RJ43TCR8L535B4QVGNyUbaGkRdiwMi8uxFahS/K0vfrGMRGCE90Z6+EoZdC1n93JfVXJSFAMPEnA
M0V2aYwi2KvEo1QqRvJ0MQjwOLLUStvplvnvmBeHa2m6xjofkIkWmWFdeAp1EL+3ZmVcKUT7V8fo
aKrr537y7S0DI2oTGbuYeqYhO4wdDMrvt70FUJflWvvLNVr3RaR/ho7i12UwTUh6A90Hr5yNEJJz
IsYmV6Q0ulV6bRbAAz5U+/zf4ZOBX+jQsj8YHL4ydGWUGA4aNU5cPQHdXTOGMVcowKafEsmH7QT5
Vi2txNjBiZop7WB0SrLmsFtZ7GOGY1xk5r002j8WmYCMkxzrohLCPBBpuS92k11jnNcIs8A2CKyr
XkOmsw7G7AQ2oLzPgIy3BgoblP4LTtpq/3m1gxaLn/I6mWVx7SBGHFThPHob25FWJX6hqg/P8eAc
SSj/tiEzyOuBmUjfhA5TuZTxZYCJFrTykGD9B7w8rbCQ2ZvvF5Z8uYdjDvjgm2I+h3IimIbUGqo0
z9lyYIcYiAJa4LgzLrEzlcvhwBjU1NNlFFRgqQyRTBA2rW0u+Ygm4PuE6jgLd1TA/2wrCYiZ8sGV
zB5eg9YPj1ZcGmscRzNF8YABYtIYsePkRwTh4mUBkS5ea+/o0Z+szd6xYD7wwSjSZSXMCZ0+ekRJ
T74mS0Zw9BmBk+MUt0h3yXPzNOZMyGuoamMMuMJiJPh9+JP2R5as5jnwc6QWYECt8/eH0V4iZ4OC
rJM2oEzOCMDFwWu4+1gMn2g4MIepmDMkcKEjxS1aZt+2TjGrxO1Ett5lWD5A6tenllGnG0JnoI/2
plO6jPQyJ71JZnfSoCaK2Aw9cdGTrGFKdarT4jOHUXbFXVKeSrQ+Kw2OnYc0hp/pNT2XLAoKF7ff
Ptd6vk3VUkYP0R3YT7CvIkv81/toCHBvJfCLxdT4DtzAvfaW1M/lfFCS6u/7yBljfXK7ttmWVv4U
Emd3dJ2BwWCsRjCd6UIKHpp92/r+3kD3aq6W6THjMFYxYZER7WRNBzDilwY9wAMJuLGu+ap95KBD
VyVpqGUjV3lM8aH7tL0EoxzoxfKXgoNng6FpeKegIchMzUugrISl008XzC7Gvg61u8MA4j16nwNi
zpae3k1oNonAlpLYHDsnvSPsD0L18aMMqR807uIq9dYzhNqLViLeOQv94r/vfEyGn9+RLMh377Nr
U2NONDigI2JAO0uJZyAPblJMbqWqiZdeHhkLI8chX/7o5H28n4ykWSM1Cc980qBZzzaqKVOwF6ia
LVd3VHwV7DIdot1sGQqScohMI5r3skb0jfM5u7D2TI9RAyRUMKgcY985pYVML/wbaX+bWtxMLw83
Xt6OmIGKdx+n3AG3YE7rDwbHn1DO1+EcXVMIXkTvXfrhxzB33pNbMb8wmVRGGPWevp85z66tTeq1
3jWEAHqKTfuN9OHTYIzmx4Cgatd24gUTrXoSTKptKcF8UZWu+NbGu8yLfAMQfFHx4hUhx2lFTuHP
Yp5gOAX5fPDNhieVB5aBYDpevj/T8WWUX4sXaJZR8oTrS94tytK7zFD1NeWZIE4Lmc///WPkcYCZ
wK7lY0EbP7rbNFPFqct7op4ckuIn09ibiXRusmUxRqfgHNI+cO6WbojH0PaVKdpeg0e+pAszDwtC
ePZUdxCeouSBbbEpe5WB14uyq4FGkONsMxP0Ryxq758x/ch1whz7x9R7G+46oq1K+ewzld53LWYB
JWtYyKC6L5PbNWd7Vv3dT6vi6FPLr6w+6u/fHxrL+X+UndlOJEu6pV+lVddtdXwwn4761EXMEzEB
CeSNCzLB59F8fvr+nF3dtataqtaRtkIJCUnsINzcbP1rfesh0LJPijJvMnOYebO59PThmvqTf+xG
eN2uhdPGG8tjZDfHIrbyYx233s2y+833zaCfqmr1x3u1LeQrbLOLIXg76E2SPFWWwy8jMNwVXmC5
hf9JBZxnWasBABS+5hE6Ud0u3bK3jkabQtYZuKonsk/HotQZmXuKzR/0POySRn6Pi0m8oX4ys7Ds
YGvnlNX4GWGqqqbiFCxQcP5+sE09OENEHg91Uu8Zumr0w9XQXeIe7mdkQgOGPC5uXHnsJRL/7kGv
JrON17dwpoqBIZnpuNKnlQg8saaXIbmb8ikFGIfD2+Z+CC2oYUq6pUkaMaWsErbQidSPrc7IJ9a5
V9eITmMcFj4VI8LeOCzai3B+T5OBBdwAAmNts+2og5lTHw3paZgf7DZ9Y1GgTa6NkmPpFNXGKyfC
3fgwnkZ2Da3VMiIdXLUp+9bbEbu52Ur3j3RWekuJ9fqgyJ4uovknmbMJr3KqnzmguaNltuFjRNp8
WVFpt+u6DpAN5qktliGcuZpDjh2paeOAAML6aqbX3pZnejCttRV644a+wfTq6fb5GwSVdEO7iTpt
PEYtpq0iks62SZgJ2KmCsVbnP6q26oO9ZVH9aw1dQStTWhwxiQUg/CdY65ydKLltuk2JcpoXRnbO
Mqu7EXsqtzMaBuuQ8eBH1g2JRz2aE1pGFKefbH0pfCOb1Is0BYjncWeFpiT0kbOXkVYHvfe+4tGs
T01YOSQumFsx3532uY/TLKv1cEXLfHWVSnO2GvnMQ22HwC7GwER5F0sR59kl96kmE7EBsKt23cX3
U28RtJEp03D1/SEBG1a0PETnbbBWYEBKVvSCi0VrE2viOT2QOUZuNyDq95Y8JrpTkJ82scLaAu+0
T8lB4vjmmWUX9EMFbLHLiNnGg1DXroEoZgYkPcrG+2FKthUNp72VPrm4E2ZH/dI0anpuWt0+WaYf
7Ycwe7SrYpf4XnSdcj14MvuQG5CKxVZPsQwW+lSDY26qDQ2LzONdenY0I3rFRQqYAoPmmdbI99hW
NFNZVn7tnXD7vaAKsJOJbvcIELcyCLQjTOvkJEL7Aav7rKfO/5cRoROLe8pK6BhDptZUT990pSrd
994gz5CS5AkvGJwJRwYP0oiY7XtMi3GlNtV4lXZiXhL3zbcEu5e6XzqGsHdp1J51PUOxavgZBAgZ
unB6QVIxzcNIm0MW26AjNeryypvWdkxBZ1WLU8sCxUSc9bZ59EqfumxlvSp7nPZWSOqYf7FjUL7n
XOuv/jhoGTnseYQC0i9esK1d6seQX7J+pzO3BHXuclNjnUZMBtdoTj/HCazGNwaqNbxraWrBMfOt
8GCnbNUDZe+NIP2s2m4VWDE+aRCyam2lScfAtvAuhh/FD16kAeDg6FsbHWAGOe2UhysHY3yxopsk
Onxz22zTeasmSg1b0thrVbkNHR3qR0gA8hzPD7ayL4Os80MFT8QM+q3ppNaFC6AHMTQLmeT4skOl
bCTHyv6tDCq2hqQPH8ePljjHJs35SlpVJvo3qJXuuMeUcDjHRhc/KhONDOYT8PJJ/+E3WXAFkhS9
LGkXro5VbaQbA9PBJotBZ31HkfMxDx8g3i/T/N2B7tHoeCuXSo/cyz8+zCpJKxNopj/IZ4nWeVtI
3hNJntTfhvYyb5vyGZR4z/hFjOsWSAu/UKmWUmvcreFx81UJtuRi3lB0SRWAIohJvUblsxZMBxHG
uMLSx9mxeibgH12/HxLA9Qs7Kc0jmWTxjDlokWlX0TjhB8BWRrCB+jQSsomdSKydXtDXLOU27AP0
IxhXUASI/a0odSUtLDxqr0Tn83spEdwn+hAO/mfVF92hrprmlQk116r76iiCp2XqZ4+eW55oPucc
XufTxk88ifO7qneW1tW3NF8Njj6fU0btrdBMfl8ePWLU342O6p6SpNvlkwBmV2EJcENLHaifC7jv
WOMDx65gE0jwcL5N9TumcMI4DlRDU9SvddB2ex9/1SXicLxMaYXdZIOcjknkf6FU4Rn3PEhrLJos
xvjP9C508Q61+ZnqM6vXKrAsgJaFSJkNsRumkE8aJylgemS6/Z471XS3IvMMZlVedJz9OlTcPz5K
CciaelpsNOgEr1N+R0J13nJLQ0wd0n5jDsp5a9GGYE9az+hpxFTlCxi8jl56x3zMaL1bCMbnRygG
YGCZeVL+/WaKsdrXhHhWOet7DuXnUZCDop+BP0Uxg8LvP/VIfuRz+7VssCnHVmTcvh9kVOMYdHAx
zZ9qBzc9z3PZ2nYZUlbNkc1idm+ySbtG3LHbmOa3JXdwdsv1CHCg0/CJzQ+TB2AALbpZsqe49Xam
bWgKncONQ4FFh0i+i2fghMXIWcQSRIPdh94+Cyd9Lk6L7k1vMv8V/UPhDid9wtApDbZDQ7vncBof
5bybqHqOPV6dPNkQj95gkLyQMxZsBkBURPSXPCQju++e+fwuBTu9sSoc7CaUFKIQzmdFxObasZUu
g99Ij9Ht+4GxrdyF8xNyctO7al+DQ+QzEkF3s0wyiSGK/Q3XMqfLeVeWDPBVCp2m6CDOfiV4YdHY
VXKpCBOsONf+6gu7fOoEHaTI2DTB+B70MJtm+8S8WjjPnLSbW+2K1aR5n4PK8pPpBOXLSrZspjCs
une74UUsB5AOxXyRFEl143gVfHQd+7EaDhT+BLV1rDJ7rmIm9zgOdGzUEaZCcBXa1KyHQRBaUI6r
ozPSKphPVOGB3IrIXGP/SDtwgx3OwTXkVes0lPjPE6d6TUi3Lc3ws8bNfKzZIViqvuUa+d/vfXBX
qDM0ZA4AovUk5q2S1mKdA5fmvhNbxrbr4DpFe/PX3aDFx2rwYtz0DkbjnlW6K7Mje44jI6ENjFhv
H85qmT6Fxe77xqEiLC7+XFGfiuLQpf34KrW8WSoKH4+kXZeJgNSsJm3k3o9Pb5IexnOC5QciWAY/
/1OrAIX0g1c/WbglIZtkcye7gMW9tqugX1AULg/jWOhPDuGkddwoffP9YWfkMNRq/REMFzxEl2m6
FQ7uR1V2l8jsih+9KuutorRqV9Cp/hS647updOusEnr/yJ/JM/VS5O7w1OyKCcveqi0Gep9G7YFZ
MMmQWRetCqVuM0iGcyOfE1agbgONUgfYRIDJIocvCRqx6zJ+nZloT4Y3jIAF0UKztLHetXj8YH9a
3RtczdTwXFjuyh0AzwwrcakuymGBERPtipmBNo4QRWJ5HpBIxYEMGDIpxBHluZ/cH7EwH9rJzn4p
qFmBNDYggbQ7+3b9jpkCm7+G81p6TBQcGAO3uphtkJWXvOtFu+0qNo2ayfTBrZPp1EkaKKb5Zc2c
4di5QIZMLHTYYVtjU5rVB7EQkoFFsGfpoVmVMe8qmJzuUUO3qQnxvjDExcCiE5EPVGwckViy9UQa
9zqUny4jsCWckP6FTQBsasep5JbmV1aWomg3LT0yDwCOogfXL5iU/uNjShofa0SL3fen/vH57z8V
YcNMRYBV8jK/3wCzsUg3adP5Hw+OArTt2P7vmC7f3ffnQ7sbGBLonxqFcJTLI0IfB9zLx9FWxt5v
pX6HQdo9t+81xS70K5gkNetmvPJKM61ztXTBqlZf/Py7otSLXjvwSKsglMlen3n5daN2hL522sDW
AiKKdfd9/4Gbw/jaMQhln6EDHyu8xyLGymOYvwuTXEWgtfLZiLnBR73a2bQVobpzXsWSL/ft4GwK
5rZcbrjmlIdk+C1KVBrcj5FMzL0yRXNL/K3+Az51+6sc9W5pxKgJul2kR6wUvB1suJAdWt33Q68N
cDYw2PKCPyML7L2i9R6c+UF0WqmtBmV88b6U2yAwCm31x9+QkN6qXiMI/n+/GtzXBC5gYhvSqfI6
ONNvBA9j//3R9wNN2PqO22HJnabQS+JQeLlqezjael2spEnqkk5riX2gNg/I5re5TOzy/anvh7QI
dS5+cDv/8heO3zzrdnWpS9DbbhOGD2IyA4gr6Ys7Ve2h0zq55tWd2GgZX308Vm+kl1D/p8DeV1aW
vY2UGzO/LKSt7526vLJZRRl2DHlXZsfpe9LlDxwzvMOEVj5HTn6fandTtOX4s7c9tSaqzWAbXt8e
Nt1mJNH7OPUF92h/NDffu+s4P+KSXhZRYB6atMLv2KRikY61r5MUZUlHq/otXdqBMyNvKDzFJgFH
7guO1Ry8qwvoNmb9omnaXlB8hd+oeITIopZmyUcgRxl6A2pihD4RGVvEtbwmFBdXmvk12C9I/xxN
DYrJ04YUIPtLrMkyptso7uKDaWCdFhqNb3P6mJGWh48wnddUPKoOMkIdvnGs0IjkW8jBsnVwBZg4
QfxVBg+NIOhUb0T8YTIJ3pmRC+iOyTimlVXoQFK1Y9LnHttNF88cw20CHSUwRdAsxVEz1dXvGyxN
KiyXxYi3uuECKXp/JgZiCbaEuRgrb1gwRDaXuCUTOAtzPA2VDtt7c7N9Wn+S+RtzkJ9IFMnaE+6v
fFY/ZYspnxH/stVruB0cDNeVYs8WhpyR++D3gP5tsc9ckg9mSgOkuO7y6kziCqYx8p7vXUZTUBqc
ue5es5N9JEGWMAAtD6ll0g/Vp0uXBunAHk5omN0lI7xWxLJaVOXUEEx1DHyEWbieLI7WLXY0T1cA
MQm82DEbKO5k74GPbBOgx2KFmKOfcnzzsb9RJa+XD2OJVTmQTbdriCOnPbFQBMjDoGR2mxqWC6qM
P0qJFDZH4D0Z7zs/O6k2P1WB6pcN+/TFZJpQMCLukehvq7H9rH0aR9hTA9gtgmsrTO+kUTBSui1A
lY5TflSS1GY3g2KpDYuoJcYbOtjO22If69q2GCg+ka4Sm8LSwPpEQ8WCT6jLgka/bLLqp6YBkEg7
Wn0Do/TXviz5CqRNoZ8jh3LjMMDDauOSHmxT/hRat/Q9FS/VFAMP1tU+w8mxo46LS9e8hsxun93Q
JncxtmhtWNdNB9Oi1fhXvMKI3zNRdPLFbL3ijsYhaKMlvbevOuOCBpNuGUYuBEj+vV9E0b6rxKrm
TLNy6Rkg6AV+bUqBgIy++xbW2bKRZrPuaSLeReUqDD99cuN3H8Jl35bRfmphBUiX/+WGeOAhb8go
BLG+SGfbN1kZqyE+BYR21eVOQpumfatpj9ciQkcV3VZcMM4AuJXx87ioi6HGPZHcoRswucq632Ds
fgLhGEEomhQhV8NlKAnJERBNZ46ljjNrNTrDmytDyIiJ484u54NrJc8Y9uQa4hlrUcfGtbc+OUSt
DcP6beOJWHn2xJZm2Mgp0Tdmp+jIzhlr2RyCF0ZbSqJk2UYzO//gV5gmU4BxTPrALYIgZNQ3sYkz
s2c6n719bgZvJFSRGotP+ljkxumN9mLiI3UktMSpbD5JnFs/ShbKwjO30+S/xBlh0XpkUGkRxDwM
kfEmHGJ0hW1dg0jPCM0RwBah/Iwch1c6FD89hNJNPtB+FXa3Eqow2+J0k9TkLA664yUXjxNSOXkn
nWP/TzNstnETO2udtRdUFO83WX0qt/v0E6aQdIa0yy6gE6Mcqy1ogffQyT8GK51BIDMYCer6MsTN
9VDMl4KrmfragieL6aWr98CAXyZuyx0lE+vWeSrRDy5mDIE/MEAtQLHfGGEhT1HkY5yuBwAqNNZw
A2CpMkrINia8L5rXjvZIIkLr0nShCjojepo3p26p7PKDaphzZNrlFbI6mnEM4AhVA1BknfxWM9jH
Zo6IiqtXK712sGBb+0YT7aHt7cuYy1OpY4NnRnR1DTjl0puifWPY0WzvnvPKbDmAguI06B5auqkW
SYz1W+uyOw06ZN798mdX4cMYK0Kg/tRVq9Aw1lOdywP0Q0zP8TEHPT67ec6Dk1+9tonWpR0ck0r/
Ekg/67wvd0mfChrFXf9gc+kh6kzTigB/j7JTs+0oeozfLW5kwOtfAvgj6C/vWDVuhCdde+Gd9FJF
cAvxzm1cGw6KVDod326fg2flFVN6vSoMXHyywJEmLHgibfYb5hqswmiZVwFhat0At/tDlQBl06x9
TCjFPjT+papJWpMTKZe4SnEhWUwwvATk4NA7l7SCSDMGPR441p2NeRWKewcaU3CvPbySBgN59nvG
3lQi3RMyJMUf1ictzb0zhU8RZaWUNch7G9AAAVn9YTK41vR6jB/EIL6GtLmUpM+2pUZ9xNjrX2We
v6C84Ivyk6+y7Z7zenqtJ+NshmTZieiUEvszO8KZdGrCvaGKVCaQjOvqbWhA07Ra/1pRv3fQFdm0
ns8TrIVrm7JjnHSunbAYDzdvKhjEN1q+yxyuD6fZMWFfO32kH7m0HgH6cMpIFYeskUABhDjM89t4
FP0hxhLmxrm9Bz99sp3+bOP+P+BTgAvuR4fMG2ioCEiaNKLKD20UtZss572UkEYdRs4ZfpWdk97e
EGT4PQXatenKCwWtxoOrkkNVBzs7yvUXd7aHYNNJsUtHPz0v4klFYhXzd4+9H+SIVizreOYMJNxF
QQvvZqC2/WyMz6M+Yi4NT5ajYU4sWIMNk4iSIfGLwE8X2p0cHtl10tA72vQ+PDg+sWidtdVkS00z
UJuNotm6BjuPSvTa0h8D/GWNtW5JNz/IkvN7Dg7Krg3sIlhGuiL7RCLszl2Dt1XSoYCAtfTmOD4m
yxV81ttkU38xOfGtIwTmD6ep+chLSiSyuXkz07ZlGvz0tfJ3bg24mcAiIL3DhdDjc67JZMdAYZGI
LW2cCLwiSNcG+QtKS/tbJ4wfUOpit/gw4vJnNHS/ysHCWUMkZ4NYSxFuMD70NYhYJy2/SOR9xWZ+
Iw1FEoGZwM4d2BF2jcd434vKgz7U5YE9EyPkh4r8y6L0IPyYNf0CGBGtjcus4qkcjBcdujBR7pwu
0Gmf+oC386TwiTxPd8y1JKiTfJdEgEnDzr3FKaZor/BAMgGjWBtujwnMwkFmyXbZlMM+61BnHZ1+
GJ+N4L2WzA50DZ7lsEpiYuWMrm6RDg6hRT5dWlZwbGol973otrZylnbtTqc6S3BX1Z59sUrU2+kS
YpL93fXiRgB83VNH89ywctUzgNKwn3hbq3OFzX6i8tayO3fTfzWB3qwNCdShwUVS4BRuOq/clwZh
FTmEp1gVPFTB1iEeO5HXevDYXC2apKPforQ3tZUBaBTauxuU+qXMfO0CvrtxRbDzYEge9DzZ4KZi
6zNOP8IJwmgtk59EfsSj1FWzDzC7LAbffmkY260SX78jINiY0ax0h9PE2o3KBadAJY7DVbJjUAvd
uIRM4ptDf8lItWZZYx44Lv/PsGcwJJMZodLkG7CW/b4iixoHtPqMGioYjLmIULtAELF6jOrUxGRB
eSbqZz7ZRXnsHGhYg7nC3WOY2HkH/TLQoLrLI2fPWXpTpB7DFUaZu4BG8raY7nbic5CXaI7j5t/3
Z+k27VhFOgZFPlcZog+5pmFDUvJ0x7Ag381//6f2LIxXDvg9Atr1RNOM2wLOCRPprF0adZh+4Stx
uCNiGgzyteKlxt2MQyBv3UdjtD4CtXSNyGRohvMkiYbzv392xv/T7eWalsYP0E3ikDYj2H9+dqBi
OPuMDc8u4L6RxAO0/iD1b621IVzIS6mcaGNl2jpL5HjXzebnMEYvlh4+cNsRG1VC1UN9OxEd0EGz
sJLkBspyJnbUf2gvEzkessjl/6eUTOo0V/7zq+q5mu0ajmNTSuwgo/3z866VDfonbUHvfQ9M4NAm
Z/Le+M+80T7h08ruLE7vREnz3cQO6w9PDLwc+GBC0hxEeo7BtdWjw9XjRoy1fehdepLroVvjRkqe
pJE8Bd6YbQJ8wwyt2g2reIvfMdPuRBy1e0uwSygYdBNhbVosICNolQukMf3RaVZ3avO4J0usDNgP
VriyGpCghJWAQUrqDIoCvIDvRicM39kxKKZhVZGiYKNkrlu/Kq5Nq6tHXgAJuIsGCFEC+lJxySxc
R6FMtTw6RnAPl/jnLKKTfcSSPcCkaeKIVRFa206B5YIhR/apKl2X364Fla0ihs5Zqzl2OWSiJNLn
AS/czcJr1yDYWBuMxDsEBAIhzoK05d8wyDkZYhsXpnqY7CLcynAMlmEqmw1++upglQIG//zw/SEY
9R8xPsbNPz6Vhnm4QTv7AauBuViTIKNxk6CPav6u7+///lYntOkxoDdG+lN4seeHKicCbBjtaapL
IhgFR1MdTPfKHXPGm4yZWAOMX1Wv3CuG/0U1i4l10LuPqEOUe+jAzg1OP0nXjEDSeUgV3InWwplP
gO38LX2Vujnu9Q4rSYCQsR5EnrIFb6kiiQxUhYJs7veDrdvP+JHllqxUvCbNU0BaqZydp8QvFXcZ
OWRIH5ReFofvD2USXUbGMa7SBorts3vbWNUOrRYdVZynhl6syTQeOg8rKASxV5294H4MTYjtejmX
NoPZH9Ro34y6xLrh0vQAdsI/fT/kVQqkwlFgTWUoTplWsCfWGppj2Gfd6r40nyOAip6Ip8cpzw0M
hZOxCthL6WHg/Aw8oye3BQLFDOjoMQZGTU3VL+2I5poUxZsZJw7/kd+FN8mrUT4krudeGqOQVzWe
nUSKjdU23sEdMBT0dQO41rQHjtSWeaCNBsp7WY+n68C78kRGucblbAXwA1TdbBiB+O1iciJ5ajiX
iXlYStQrPXz7MLnZosDQVi2C/EyhWMX4sP4EOkqXqZM1ZDLKpVH1+mEwPbKkxijuqCWMRVFDl0iU
1KxH1CnklT4sk/k6aearI197gZ3uaPIrXjqa0xcB4y2zzsq7BCsIJ2OiSmEGCTBR8k4WAYh1z3JO
o1YFGZ+OMcC62qurA76QnUE8C471NQ1ICxR54axCez7DRCm0PuVgZJvoaXacoT4YxG0XNC+oTEGX
rV2C1DH+Csax0WF0g9+KOwTulPE0TRInL6x6w6goyrCLfePG9d7wSrbmqF87MUbqHPmKLGmBk8yv
PCYm8+di1hv6y4ie1MrlqMIWGgeoW1X8XoV5dIR3pmgu4dmW4QkPxS/fSgaG2Q9sGuTJlxb21TR/
Yw5vHR2/D6Ad1QQCE5Wta0kkcuTsSaOzfjJLyfFEy9U6ooVrO2Q5Bgyhf+KmGF/DGZfuFZmELdgz
wIERrKyBqDFu8AwrFT5P1wu/SO0aO+aW5T6DIrnqWW6WahQwPXutvMbmFOyIzB6d1FMXM6otNqtl
8tyGXCKiORQyS0+YC+NNp1ztLBxkDrf20oPp4OKVRf9gkgInkmpS6lLEkG3GQ+LG8Vs7A5zHpHWo
MdBRNfA7EEfHy2H47cd3DojC12kRixfqBgYYVQd3xBQEP9Zqf+D2PSK4eTsvG5xtpDVfXdhltygd
qnOua86iMc32jINRrsfGjE5Wn4y7zujeig7lo+sJCw/OsMoIZo6+rV5U/hpJLLuByRmj7tOC/QkE
zLQ7N1Y7T1dEsSWu0V1c2zv4of4QUaFy8X0p9mPu1hSKhAvNN9k7QM06s5diIjdx6tD7XJB/q7tN
VrTzCzqPKk2CaYIyBfR/+3cJW+gU91CjmiDoD/X8IFHQlm1nWGtoJtxBnUrfMWzLnibo3DuHAwfd
QGwVTR80U2rAGAKNuY/ox1gJ5IIP0e1A7ORHtJpqm1n+tAxG3Epo/Dits+xB8iq8ZL0P0NT3hwOD
WuOPxt//+DX8Z/BZ/L2UWf3tf/Hxr6Ic6wjh8F8+/NtTkfHfv7Z2//k7/vYQ/aoLVXw1//artp/F
+T37VP/6RfOz+fNP//uzW70373/7/lqe6vwB6buoGW8IjuP9U7Vp8/28/5t/+T8+v/+Vp7H8/K+/
/CraHNrQ/TPgqvpzobdFs/F//Pmf//u3zc//v/6yLNIi+4je//U7/qgAF7b9VziquuXqkk2q50r2
WH/vAHf1vzqmIW2OjDMD1J63hX/vANfNv5quhfyg85+k2dD7y//pABfyr4ap24TpDc+zDf5l479T
As6T+OfdqWU5FhnF+acZpmnojN3/eZenEmaDGezOFdekcYmyLgqdQxyajAJuYZnXvhgZ74oBZzi0
QedRlYhPjBZEbZErFAPh7KC76GX1NU3dHq7vVwyiSdwG5DraCEq0qlXT2dFXhldtYQ2tGDcMCZ3x
Lj09sJem72v5Pgm4fc5uFgPzzITt0KIxKUjGdW42TffEyQJMogHGd/iRuX0KJ9KP9cF479yCrpcq
8ZpiacUaFrNySC1vwUg0TY/tFLF+IwoE9b0Ou0Dth8mApA4oxDc/ugLS51encsx+ljnjH/owQWJt
RDe2kGmw8Kz9VjCx6cp4kss8j5s79VoV2Z3Gq9JlQfcsZUOmIP+cQU9Q66CAeUf9QtxRX+gRPQAu
hw93WVSYQMnpYKhcxXVFzlByDhAHbgQg+Xlqdjon2gm3hV0JKIzSISxP7VCFSMIBQQ5eyS7XKLMa
BOkNypomo1yBX2yCQ5z2cTybnjg0FqSCo+AX/UfeTyevEcrizq69RV5l4sa4gh1ZQeibe1qSq3eQ
/XN6si1ysr9mqHWwTUTquD8DqmFJsBqkun7WJXg6AKtKDuOmVbkfv0q8Q+lDhdkk2DcSYwuuXFrg
l1KZEXEcGWKyDz0pakoLh2J6qcFp6FjpWw/WLl5AsKeeYKuU00eoJtK0hR5sPaPRpqcWa80bi39H
MMOBxxOuc9llJm12WR2umVxBLqnCxmx2ZFWYCYIynrs8RcqzPyM9026S6ZqfHqXtVskyG6cWt705
zfRanA9IUTJQcj0FWZTsJTBpeejssOpvkgIZ92iMOHMocnFM7FpyGkfeVDmMH80V9l4qUGa7gDCp
XJmlRdJ5okbgq29c2HUZrSSWtVc+qP4Db5QYdU1FcAEqF/7mHQ+FzRfRVFGvVWp7+rXMWh+Umkhd
+5QMUox7M+O6WKEYW3PTdj320MyjrtWcUzM2DoSIUg4YaKeSNLxXxlGxScj6hGtUvHp8dxzNLz/0
sq6Kld51UUVrc8XLPmFCcY6klXz/PRCFVzwJf4rjTeNFdbB2VKG/tMLv29dQ6QYAWAKmLp6XiSHw
r9E3wYYq1Rv1ciQQiVYacMbd92rCA2NZRQstWHhFRJx3rAbCDYgFhDzNdIK94YZpuM8bTKNXMQ0i
Ovkq4msq2/eQueyKnM6K5HUE+Y0uiWTlujkzv0Vj6KNNLK8GDK5Ng6ft47bNCpjFimyT2sGpJubS
tB1eqyRQOMAJhVg29g+fzZhkD0Gorxiq+CUIMb+qpOS1A/1GrK4cDQDBjN1xgeVwIffIxIybNNet
x6PNVL97nzIU9OXUpnm1ZuImnJVnuMOX63IBn8I4Q0NFys98HCaNWyOytKPPNWR4SeZsyZeOcs0s
hC5ZZL+ifMM4VyMdR4gZBw1OhobMEjbpG7xRHEhdVmXRMbAIamL8C3i30EZRUtPqSK36aDVzCJ6y
pnbLZTcwNatWU5/l3zMHva3v2VSW6peDE/cJoh8g0ylHVw902BW8bUvrxcdjpC/pu8+CvcptNa70
KmUD1qc1MaXW1oSzVgXoXqaqpXhLQunB5awbe9kbjQ8aKWPq27E5v3ssNdSNTn6MvIadulmkjYYy
HwAJP2b4E3vM4UAAV3qikmObB2gxZYkl3zSM/ESdn8FIWsPamzrpXOIhxw+gcoQoOrvsTrIJh3oV
C9U/1jIwGEP5w1V5JtT/sKcX2lg0PSWPK6aVtlgRSTT9hyoNwa0LUNYjwGUj8dd2EjTqPe0kkQrL
0AYmslIyYo6MQiU7R5sT/FMnlWNDcNJIacfoY0G8MKlMiRY11m4m68Ipu4PdR2m+833L/tlnhhGc
MpzeabDjfVdXX00VifGZ9F+GINxYmM/rGFxD1jTPruEvOSNcAy28N7F+HDwbLkPeHxyuJCDCxtNQ
ufeKuBLALpY/R5+H2bKPIBEK0KYqAy6kSm2n4VClJ8muDn7WNSDrGPIxGHttcuuqSnebq+YG0Ah+
CcH/hdCmDm7JZPP7AJ4T582DkNQoz8NLxlc9VKv84hT6DyZgjxY274U+UqoRDbdqUt2K+AzkL1t9
BjidA9u+xLCn/GzsmZqatBQrTDGNNNyThlD8Yho5k+Rcx9GZJru8C8Oja07a1sI/wjoM6SmoBFeH
qkKslsljX3pgCMmNkXwwmFsC/7SGJnjVYHcBDUp2ZZCDT0x85wA5A++rUQQ3mIR9AEy/JDwOZiG7
9MQEtY1OWHOrheXvwMryJWTwcJFydazhNL5H1O6dQlhra6aDYIo8L1mFbcZ9TIMxsXDL5jISDuJG
nWPpBj1Xgxq+M9W14ePD60n95p3tzKsYCQbGsXnos+RJRCT2cH2lWy5Y1GcLciitsJcwG6gEKnpc
HZHMFrVDP5pm1cZnEw/JZYr6L2ccAH1BkwNh5BxEFs6ClvdgD92tMygESIqcw1HL6K0ugME0Zfme
4uG+j2Ef/hD/m7ozWY5bybbsr5TVHGkA3NENahKIlsFgsCfFCYyUSDj6HnDg62tFZj57ku4z3cph
DXKSuhICEYD78XP2XrsYiqteOUh5dea8zgQUHculcnYG1M29KOHJJVb5MXMWXXk1fRuj8dYd+u31
Qlpg2PUMtMvWzD660TzleU4DrLhBSTpdl03FsS6qm9CoHHeDFfCdNhRI53JMYWXBeZxFcfTiJd2w
m68bQferD/Jqr2no2eBt+Oqma8kzVU39vBqa+pMJG1m+Vr1vcUf3bf7MPOqjUvjcG6x5dpefEme5
or/orDnuXi8Nk/7MbtND75RbYPG34P0OQ+x9l3136Mxxq8QFzxJp0HN6q2y1s2EHvadGRgKUin9k
F/ZVyRRhN6GbZOwUvI6BRgUzWztvWtyQWe1OM0nxPTpoiPmJywNexTJA3F77kFni6NQ4ymKMrRVD
UpBJ3VEjeMkH1lCaxaRVu4Ty9AqAH2grcw/siVd4rFEBxbJwd1ZpNtuaZNXHSyrKQ6XS7sWU9vgQ
i978DEoVPSRzOTAjFK17GNOKbE4rmnt27dLinF33VEmeG3CCTP151QlLwVDRtAnIKTmM7TC8D2Ot
n7zEz+75T/Jbvwe3C31SnVTfipUiegg73eh/1p6Z7AVF1r6cgxrUxBK/jsBzbrKZSQgwJffLlX52
26MdXzNDBgZCLZoh/hwsWMQYoGDtLEP3Wiks7fsqt33npHGO4CPPo7lgOVuqjuiGGZ1O3kbBcICm
3X0UBlVpKIOsx9vsXmZOsp3HB2dWCSv/2HvzgdeQpJZxAM/MwC0pEQu5g3beqhwXznWKBD5llZDV
N2JR3eETiFvi7SCjlHgemxn2Xx0GVWsg2UITR2OWthDdgI5fumoo31Z2lgFPSmaddGsTRuXdYA7t
qfRa83lO2p6doJZX5nzRG2RNy2h8SvsFd4fXwbhbaiuhuso5Ea0XaksUCB2CD6CTA1+DjDFQUyHZ
fbCnnQwX0x8i66My3BecrlClaeVB1gkGYHbdcJ4Q4xsupCmipvtw5FSx5pXVT4Vus2M+lfUeH2LH
upixA0+09NFS4/V22YrJbQkOU4QX00kJXmdBeMxxGt1r3Ta3ZTyLYxKDDlCzmR7a0TxU0PnJT0Vb
h549hK9CgoAUz+Bd3xB/umfbqx4KACdvitbgVVWYbM89EjkHzfGeac4nJnr3vFjje7V4H9PY6Q3x
ujhZk0SFyjXLM2PO/ljUI3BSXtmTsn0safbFZT3l01M9z4C6loqBRVoXX5Cz5y2L+BKmRaK2PJeg
NoUarLt6SZ19j4oKCHVr3HOiuBj+x3ydcH6idCSnUgZ1VrBBUdRx7DHhQMaUlCsT3hJbRGccXC3M
E4Vch/GUDruM5SnHG4i8yxuvbQ8gTNGSq76SJqHXAdKMozMQ9FX0Wb6zyzo/+fQs2XemH7QbJwIc
dLpLykgfgrLwoeH1z6wMtJ8mn0E520Wkh5tCOj8A8IUEvcApcYBA53inreQ+FuLTgiUAIOBhQLK0
shPgZZR9Grxq8K2HkIz6iYnHgq6RNr+DDquwv9nCYZ83AjQJbXXleqwzkxqXsHQ5Vy+RuzcSvDq1
uGmNHt1Lg9n+ktWh46e07vZRh3Ny6N2T4Wbvg929EmYI2dy0zghISXnI3nvrwmT3d6jtkU1bc7V3
gzi/ckgJbTBYoMKRpILkBJj52XSj5+yxBAZLYB+ezqk+UXmd2tnsT15CESCiDMJwJr8CRuZEJBGT
AI/kZNsuCayBQEbD5GQExYmCiVU0FjuGbs1qSpxDG5mPfZzsBhI/Vi4dMBwUfb9rIY/hGK++K2sB
M90nFQmMoDc9OmVYW1kDUzcRuAPAb1kxH9rQNqo9gL1Cg3j3AL9kE0YTs26fkth96juSLMhKz8O+
Gh6x3uyGLCC2jX41OEdvPIAFHFYtS+yhnvK7npEPknCQfOwOG2SOW4iGLBpGehOMjNGtOdBhO6YY
zRmcww2cn9N0uGYoY6M7NHiUDE55E7DupM0f2765M93uMliKTZALpb1xzOZ7INAPT764W2IMb9p8
lGlwO+bpla26s3SCUJUpStkyie/qViCyn1BpMocaIezhDXBwL9FhybPbRgJSxsCOlzy1kXujQ/Gu
87Rz+ZeS5BIpM19XiVvAQC6JgxsU4oM8wR9HrBIHYNqKhgm9yTtLmBFCl3wavwUlOSPznEz8K5Wz
leYsdzkIqUMLDCW0OaJFOdGsi+U9O01AOi+IBkhywX3lTdfYHOEgIkTnTLFn0v7syHljGrYiySt7
o21w6pz5JR9JfciaiX49yJ7UZKDDC7ZnzatpcycmwNYI1HJKy7rDr0MLlSp1ZnlZab6LVSMjGv68
puWpnmkaZHn0OF5083VRPllGfV3EIriTVhUd5oF/EqYs4Qoyb9dAZysEiIBIqeOaXUNzmA3HG56p
Vkk/blqMdXTl2kPb4SxlqCXR6QemFgSRjogJ874g5inFCwf6dGpJn5nr8aCy3oq3Tj0T6NwjQnzv
h0wPG4b2i7MneIFdEXrNaG4C1YDnHeEJbIMkGiFCRfZRLtgJFG4c9qNGP/4zayRKZrRODtnJ5qg3
sZDzuXBltB2METEVRs6C+CXaxkjw837vEdu7d9y++AJw51yhjG1QbMFOz10IfcoeeP9sjNL0nGM3
8flLHNRWA4dT4hD5mY0FQVLAEF+ixovwSSxmVDhXwRKk4pgVWYfP0Bhe8Sm11S7NLJZs26O3cQis
wNolUFmONG8mcnggOR7KfMp4o4Isag8YA/vQXUR3ieZDvGBHwa1S7pzcg2/qNDiwRVwviVR4ypey
BbjW2rsm1oSDW1Q0O2NK0MOLUubWOqPTRacA85DLge5ICaE3LYqOL5JYASp3FpNTZEg0DwW9bN/B
7dB6nr0ySBxwjGW+Rvv32Ah7Oda2w+AIfMo6kmlyjluze7Da+A5F1XFO/Ce77dpDZVOuzm4rAXBF
jypdtvzeqPdc8T6nk71tDCRvUsdA7nzrqSjSO3D1NwOTBsZI3a0c0BFpgJk6tW+kLrZZJTaVZzYI
TOAspkhjOBuMrfFWEJQN7LPFzpGbm5RJWFuk59oi1Nb3E6hsdMzWQJlK5mvoQd0O6A96O/Y93EGg
FjaoZcTavriPKE5PQ+JT47vpt3ZMrjOKyJA+IzLHbNi7c3UCLkp2o7MxWtRtoz/iR87pKBYoT++k
o3qaeyPxxjFJJNKEQAwXZ9oYPueGVBIP2LeeuMpgeJwDTgZnp7Th89JWYMQ9EwCdtJJPh7IdJXZZ
9esmGPLrSdGVKwqTyZApU0iHI9NVzmkG3WK+FrIciOjYuXl1PUgERMv4IDJCJeL6jmknoRYGaata
5nu6blnYJ8bRjronUQM9s0jZJuvJCy45zSyCUiYH0EBYa6LoMLm1RPRr3Ab98tJNILtHHT2mgv1X
2v2r0RqwCJFC13RZSMWsUbSb9g5FGJDDvL8Z4PCjQCkuh4ozrdmPCnVm6UU3niLqU9sby2a+N8/3
+UQMXVHWiEY91vUhMw7WYH+QWIxQg/i9xTXercB/s4haO6RJWq1bg7Nwld1GEMdmd2biZx4W5b/o
CY9mnD8Rkb6nYbpu7e4g1bIjBBHlLDlmqd/ul44guSiyQHh702mWJBzE3VWx6FOeNned49yx7Nyh
DnqKvebLcfKrih5ALChAYL6e0TOUu3ThZDJ77RdEuD4MxPjMb7sOWp+t3d8wfONexvJl9tO7ZgYJ
JUtE3CCxmP3fjn31oybdCuwur1+3dSZEDcTQrFCEM20Wa/AI61HbuFWdmIqjvbeNhhNkv1m0wM7r
hjKtbidbPuQJM07pdHCsMveWKRlz1Ah2F5oXS+KRM8zXHAoC3rz90AVs1M4Taz749aprwkX3mN0m
/6UeCBL18deiaTZptnru2eJ4x2lkrrDfI+nvYNvs+sg8xKMhodazwdaWVz9jKaWGYPaNKYJisamf
+AbPPnnKAzJexqf7tDKPAQzbVcOILHXzrS/rY+Y3GynpneCkT9YLkYlQw7Gn8Oa/kOCEga6sAcDH
IPurVh3oLq6Arr93ybSjqHyCtrVb0uoDO8YNLbHrOB++JzOBeIRsP2ZpC1BIblpdn9NWnJs8UWx8
ek2DcJ0Z6TX16Vvqpnc5MIl8oftS9O/ehKXDdAirl7a6FHCI1qcF5hjnKITxZ0wqL16dPBIEiBoM
8epeVe1nNca0uDkIUs5gbSySg1/mRZjo4EN30UefITaK1aPognduNAUWp2+SjgfzUimZ6B2ghtI5
J7HVAOOXS2DbylAbx64fSzvYjbqs3mXhBFdDAYmpu9Qs9mTxaqYlBPsuWiMP5G87WkGkHG4Jb1ZE
QFa3yTRvS8MAR5Dgio7qx8ztnpkhOxvEsWR3ee4Pr3aN3dAVKMlbp8KOFd/T/flO2uNpMiyDcxua
7N5fjklknVof88E01ncO3aJwboZ9jxEX3cNwNxAuhDoafvI0vvKqKlT4oAgb+xEv2mFYUBu22pi2
GBKQ8+mym64cMyAPpbfnk730qlj5WU+MTWP7GT9JgTcuqjsEOKZ9xTSFlgAjI+ohswkZCmTf5YjB
h9jg+dWPQebiuKDoF9GCO4P28gPzmuVeVvNCXNsAt7NzaTbIyB8ejGSwDvSx9HXhmu33hG4Wfllo
MZA9zGjcRoOpv/V5Ee/ROPdHAKTWt7aV7TttlY+xmWmreJemy6giJiMOu7iCNwyfLEKNmty2QPdX
qjMe/VGUSLvzbeVBboSRTFTyANZmQlDDQRQlJMkO3TDb4WKSuxQUTkN4CwpXw6MznHrw3GzeUuI4
1rCYaZQHvCZ0O5AH2u4dXtwrS7QPzP14TD1/3rol7lYSHi9Iq45AdpIm1nxdZIQ1rl5l9NRXRYMr
iI7svVGhtqrIvAoWH5MRhhQ/Q+yYeh8V9THce6Qooh4bRo3RS9wq0j3JlOLsoz/cxHudlW+8Ol21
Y5DUEtS27IvevI8s66NtxA/laWg6i7EWOCvQkmQvMzyEsGZcsk4bG4dtRKltMeUgh4RDqDY4n7cJ
P58exSEflkdPGSgr8/4Vh981CZJnHFM3fWPP67jo3H3c5UFYYjhZu2zqq1bBlDcSkqAISdtaZX30
gmRfGagH7GZ5pXdxLrz2PTfNh4QYZtT41cdCbPqN1Y570M8PkV5IHgevTM8oPygBIpqHDpgt8VSa
GgatKJ54GhWbQfaX4L4aidk4zhgn+Pj0Sm7lXAGQ1liVAyZIb2Z7aTGUntw2duF8Vk1SXoOQRoqp
p+aQx7Z6EPWUPOhyAUMLmiZEdqvPBG/kdHtrYrWQhkkiN/z0zNiIDN2udUlKqJqgpDms0oexsWNQ
EkZ17IKO815n2gYLqGzyT2Z1JpAhIzI/iHsdV36DgHjmaQ39vJlgESmHFvZgb0RRxM+xkYhr+PTq
YC2CZx53T21t2XzdG4eu7AG7h7zFsiTX8NlVRvRAhucGYQjMHpkiVjNLPp4tlgafq0sBpXy9oZFF
d6ZK+uHOJheUJv3S9DVrhPBquof0OxDZzNaBkAPanA0nqAKf8lcbJGziohTXjejKe3LVMGYDrb0S
1Wzvg8AovuxJxMfRmpu7yArwdKmEbMZNbpUS09XoG/xMyn/MMKwCPy2bQyDUdGVFDd7bPjCfaJwB
5WYFtF4FcMowr8nfpPlU3qD7MnaRNU77SFTdzpItgRkWs7IuLj1ULUEhYJyjIy68Ob015pqFOHV6
G+R21A9PhajEs3s5c3V+zRc6Cg4L5dLTQCA98WaECnuQQz8Q6+kmR5pX5naymEatCjHiNFkoezOz
Sw/OZCEqVg2YtrHy2dPxXZHxibfogFEKEoztF5Bc4kkeG4R0X4WDPB8hXU/mj+wDwr76mFoc31pQ
3Vt5NwMM5AWCNkMpRrfnyWJeQ/Ygsq43azTVc+X0GeJi9xIJ2bAIE7yw/IiZuK6HBrhKeWnsFhYi
ex/U2ovKGXA2QWqeUki01LK+T40inTNI2um2xay0gIepUndj0vnazoOON1nnYLWafOd+bs9YNiIL
RbANRno1Bf6cMQ33piu7h55j6X5fRsTKrqKSft0K5UK6Vswi83unwe+5vUBmgDjGY/kJq8b6EXXB
RKqIl31K4UYJ3q2oe4voRDyPIqtcknAauazGJfFPNcGPuL2aJX1D6a3f4C9VzoZyBmilOwdGt5VF
0GoMminvMh+AQ8NqnNwO2iPvBI3quiUxIBCtxT7hjYK0mIb2Jk1IKF7ubewp1gIXPN20XypFodeY
EckGsz3tgTrQLqxBMfAtKhv2KcnST8RD2UC5JPSSMCrZcDYDST2QceI5gM00/HMejD/n6UKcReU5
DLPY1ER0kcWDWLpedU4pi02Cqs1cZcFEGdrOTPgARjpVHMYNyVV7x57zK0v7qt/2cuw/aMB2GfzB
jikN4saeIAlYkq8oV9hhEjJDEcLVuKq2oKbxiROkp24STJhynXjjjg6wZ+09yBPLPUKUy9OkakwZ
hRBLie6P9vGPqjSYUPqwdglAdhFHbuNioIvqxJKjLH+IdkO47aUNFS1UlAOh8HJjSTbodVcOEv6+
6ZcFrhnZ+oyZnKI5uWPsJ6dK0wd+hxubOydMulqfsP6X37p0mIhAqu2c2QhOqxmSbuNgTUSqUZBV
VTFoiYJPu5ydL4KH4QosdAm7Y5Do4s5Xo1FgQFGkdLRoIELDr6CjeqhFBlIJeoi7jtmXI/TUOKs2
9kQP6TAEZv8pDZsRh7mYOPxztTxFEyRHBz7FA+4jeLJznyXfwZoM9QZe0gDwGqoNapAiCNCZ9xTU
wIKL4TjYMJQZcsw6RPwz6PUQRRfRr2v45pac1ewUB+PyhaSYQ7+LsxuyWYQIbGeCcfQ3SsPUA3rB
nAM38ZAQkQxf7lpOs62vx4tkBF2zCReBo5niMJr6nYAD0NEt4xnCDTDNBKRUKzeIFg1DZai8B2+M
CG2bdFKca/oZQMFiJBV0cAY4Tq0el3njIKCo8btxrNrRba6y67Y3Auc4ZEV9C4ZqEWFhW8eebXbi
hDXo7CGl5mtP9hCPFDSLYSPbcXHMXtCvE0lYTumjR9LmJUqcDkG9QguFcGSSASux5VIobKyxFMV2
9AzQH6RJFgHJ5iiTVW2a4rpGnEPnwxppJ1VRk/7Qi6eATrqVuPDiuNGm8vHkwIhco9RBS8zxTYmQ
J5g2ZJYEjJUKMwqiEG+qfkAa1F30nXP65C+wlu5wmuUfqbN0ywEMlWoeC4QP1rZ3DY7zZofydJVS
tEXPuWvr4mSpLsEazL+CI65UA3u0jsQlHmUsi2+ecSmBpKHilCq882lQ2507vzitYxKs7k+KxHGF
yBxnkFLP1LrCXzWGauI7t7SXH1MzRAuO8wj5TW8ky2uWot0O4Tz7EHH6lhimBldAmBSKnmE/ebI9
13E+fjH+TMmYUfyLG9wEZPzAfxbPi10UlF9ew2Za083IQnRZhv40mSI12xh1DVyyYIxVaCpcFrxg
yEOpw9M0vsrtdP6SBWoHOAu59DdVnY9Exc16KY/IV6FY5VONlqp0UklOfdArd5WAZ3oe5STnXSM9
OKp4S6J3RZN3eHMQaXRXNaizdh2nDtjL3munIIQ7gPW0NQrjmmN5ArCAZwZr9uh195AJTfidF5Jm
EhslXCky4FBkDzk6GxZzjtTIVfK9Rgy1ZTUEVWiOYx1mmZ0yCZ85F1LrFcLB262bdp0oM++uLpZ6
ybLYsnwy3GBK0ecegTATM/1yPaSSabyjQANuI0S5wwszTJ8UVYyCTC1y+7sNqvolyhxi54I5lxz0
eTiYCGDcKgBCwK29o+MBzMfEtKoOTdRhLk8nA4gkkXtpmCQd1vshlzBPewOa64GVthdHLGFTvZ6Q
mHXrvoydhj2OcJZ1brkDpnjP6NV1JSKBpEw7GR5k/uAIZq4gtKGZ4aZCI4LoAWNlOlPTkRUoUA8j
dQac1h77eqFLZtVAVKg7RYakmvYI0dO+238v5gbHcQkTggTifMafSeqs2+xm0chkp6hReu5mmb73
PD8BzTXTgY6VZAimVBxrAOZRFn0AwMMXjwaq8HfGINtg6yLxRvqTKuitTatL6rBBgd8hT8ClU6jG
9tQEicgwizjOyA44LefeG22ycToCdFatnFuEJjVCFE7QlZlcYQHsSY+MUlYOkfayOxAkTVqZ5nLd
xo0Gbw4L/q4DjUmCEPKmqh93HVQyzYk7ZyCoKppzobSLOsHJ26AXeMqq+dI3MmaJJ67qrPkqT22H
FCdf5jEvEyzlBfK/bNKdDCYHg6UZ2QWrDDu2u/pJ7PpvTfD/KofitkrKvsNq9YtFyKek8QLTArbm
2D6HGBut7M/GK6STyigLZXOogt+1cvvOYmkS7RZJe73im8z2mKb/fE3Erz/ZkrimZzoe8lcrEDi+
gn/arX4ye1lCJrTmM7GWHg4hz7+AiJsGSWpWdVva0kQsgLiE8ssBaHLaZfibe3b+en1X2A7DTyFt
Dzv3r/fMdoMtweH6fQOxDJbwuPcgDG+kqfTnn2/1f7qUNL3A8T10wN7v2txlovCsVS3Wlt3mN7bJ
gdxAMLfO4sy///OlrMvH/m8P3eVrtRETSxdhpIu8wRG/3lac8HaPtFwpM2aUtsCp5rihwCQgtjHM
63ToaHxlLSXQzOJb04JfDaZrhn/+GL86+f75KXzp04o22SxoIvz2KajWi4FVQ6zjvrA/iEpvR7B8
mIPrhrS1juPY8jdX/Msj7HGvZBT4Nipoy3Mv+uifHicOx1HCO8ltVi7+7nT8RHxjrhEBv6rWvKCY
8v/4AcK4Kh3hCZf+oW//5gdsC60ksGSHcCwUO5Sky0rkiIRMb+z/5l35y9fpS893XDcQrkMigPR/
vTkxonebhh4ds5U2r7Cs0qsFPNHKj+kkYNE09n/++X61DPLzcTGJNVtK1O5CBr/dWiNUnToxdrLE
b0S6gcGMAE7TW/T/5lf7Hy4E+O/yyAY+i8/v32GgB7YbXSEUaM3xAU2sutFy9DZ/vp3fLJCX+/FB
/4K6QDAoPVdeHp6fHo5hRhxP3EFKlIIjtmWVAjKA5MeWAHOkpXUEOdxfVnyI57kkvRMlR4lXrCQc
wleXE4FmQH3JRf/z57r8bL+8q799rN9+1pIAF6onJ92AlUT8kSFEAC4S81qSIOssDgS8OE6hFQf2
3zxQf/neWW/5WXllhGVZ4p9f2E9fSJ2gJxB4h2iyiPK6iubgdoaR+zdX+X3dkz4Lu29jjeCppXL+
7f5M+hU5QzaL2T0KidZP9Lmizlv5KXFyf/4qf78h3j9fSIs9xXb55H+xDgOJLTm9p7SdLSZlC1nA
iPZ17U1/8yz9fk88qfgr2Dk8G2mX45q/Pkqdifqla4aLR3O225MDjOteutpE3IPmZPzXbf1Hbp3/
NyvOuf4sH/r287M/vdf/P/hx+OL+5McpqrbqfrHj8Bf+ZceR8h+ONB3HxEITCIHx5b/cOFL8w6aC
Ib5GBJfn2uaJ+7cZx7Csf7B68rdMaTHY89iSumro1f/534Zl/0Oy9vD/0unjTy3xn5hxflttHJcP
xL/EFsxe7/Cw/Lba+MBxkUaQhwbv6ooA8y3OY2bJq26Nm/aQbxIwjn+zkliX7e2/l5L/uiZJOReH
N3aiy2P70wttyCB1jIZrdpv+Gj7tut9bdzpU+3YXhcXxp9/i9l//7M/lonR/3ZD+fTnBu8b+znv3
e/GUYIBBLcbl2pauswoXEh6DYLjGLLTy5xqFaLGP8voqw1HnG93dyNwAgsgduZWQFmi9bpKRqcMC
fMdhzFLdaP8u0V5ow+/G4o9ZT82rIECdRR5m8Kb618Zg3phflczuJLqRjMghmqVdM19xMF2PnfHh
2Olt1jH5GONNJY/B8KMP3pwJiMiQh9o+Y1dYN731OhKixCT0MGf2aVDDu1qGO6KsTk3kbduFvnTa
j9fpmOyI29h0nvHU5uKd9sRDWyCNCUC6kM4uWv73lSqkvU4RGqzhDeLUeXqEK3XfEsy6RM0OGTOC
bIsR7rkgoMm5TDgiDDHmbQcnSGMoMp3sFkFXuHj6QtZfQaJeOTVaSdDHCslgmF8yskhKZw4RyqS7
89qAVhoBKOg6dAVMl7RnsmpCBV8LSfRZWfZOMZHRY4tOatyYF7Qmk/q+OLsxG54ed3M6bvIWL1Ds
dtciu+vrr4TWRUhPpedkrbnn4ShQMPReCp+rG+8yQ63pAX4w4dg6Wb2p5vdc3jeBCJP+HnoZh/hy
nWZMCvXAdL1Yl7rZZkmyTlMeRMvbl7UIXTwQGjMUcpF+pgsGl8yBTk4joMauMFrjB7VUtUppESNT
QdOcW886Mu6xKVyS7NM7O0OoT2ZNaMj8Gd8PMjZHrWD3fQVTu/MH+pU56uZW+rfkHv6gJ5mAVIf5
eyFtJd0j+vMkHEgviNt9qSWGfr3LYvVF0CeG71Mtb9EsXPMEgZCbiCOkgzzbj8scEOZd7Gr9EWNa
SsA1SHjjygOwvTCdaptzhewTWMEJ1CxejZrxIgYJve+KH/TVkEZYoVPru6V9N41o5ZSY+hd1H+Ro
9DwnvnTMD4Z4dQkVnxGBXVzDwwfaSWhF0WlOv81pp2Dq0DadCQQ18GIFG6KjaLPht0+/BRjqkOYG
q4zQn7SP3utEvRWyRJY9v4zT+2yPE/ro/tAOzddIZEg2iL1D8HNjfS7mh4nAi/fjQOIDIotoNVFV
Ggvyl7zD1NPuevA1pUZAtQQHt57XQrlAi126GvMj85GVJkAgLyPud0CeKx4CQRkVzHutugNCN/QR
A2pOmnIwngMj3tUjAugIcacglIUONRYhD6AJD8+6NoZwuRi8gUYFsIpMGpsLvSnYolcFUz/qN07O
04peF0N2kmGMH7mFfjj+kZrJhonNBrA5o4fsHv0QI0nerDo/twV2OrO8Gwd7ZU4vukzuo8g7KAsg
wbQ8p0VW0exSyDoxidHKGoBGGzJaL122kfPwIOxxX6Be7ofv0n3SbbWfadOBO8TtpBkLQGiyBnqs
5Mg2RIiYIsTAxZ/RMCm/ovjNoNWPnWM1lsFOVzkKZGYW7Q+mWNtEihNvSGgTWIDCCMV8JfYqLb9Z
/nI3N0xJWXgZeuRbybTIQp+yWXoyTZSMb6IxeWsBvdZVdt+V3dY38pNIM0jH1it9+HN3MXMVhACu
ao0xqDEl0Wr+gZbxwDeWMm5WR9wzDJ6Qm80oCvrJ3Ixzz2QWiIVCH6YhzEpEr2lK3yhO3ojVXE80
MRwDIbm+4AOgJhbETOL577vgNR/1i2H47+NC1Zza66El00ZPd6rqvo+Zvq+78cpu6W7H6t2AmQKy
7xl89qnX5AhlAJbSFh+I2whOilOwwTCEjfR7ppO3BpVmNPphYLWnmgFz73Phgdgn9Y4UO3S9+1J9
V2XPk5GhOD4o+wVa7EqQTTopuUFphvLKRjEU7BuSNTvo/HMWvQgj2vVMFKeFX37BzhIQ3w2oP1/7
KJRBUSPPm/WbhakxwcLJrBxZKmHakQ6+iWqB3IK3kravvRD/Yye8ZRabUJm+T2aqQnRw5AYwRvPB
uizxJ/kzqN/e/rwR/3qAuGzDjutJyyEkStDBMH/b9Xu+88ntTQcsp0dO6MV4+27xVs4FzKoog14S
/F2h8Wuh/e9L4lj2BSUUpwfKqJ8LjRFjlmiGBVtkCHw8xEO71ccs/N5c+9tkG92n/9EJ8a/Xu3ye
nwqbzkOWqSauhwhiFfjk8Jz//B3avzai/nqF377EtijTwe24AhLaHXT+h2DlfJenfk2+7CG+kmuw
xNeHYpe/jB80/A/+vtx5hzLUN+5L9uBv/vxxpHO53q+lHD+qG1Dg0sugWr183p/umN26XuJxhmCc
f6+WgsS3V98PULB9EpexgcTI5BeGNAmI2fDmYsbyY3DLi3eDdXiFsei5ssS2qr+7aL9HS4aVRnwg
v5D/hLXz2vCUQPfYLCWFRfrcD4RFxwKYW4UPOtqDc7v2x+7oSmLuxrWIbrGIowYgi2zotzr1Q+iG
EHYEFhrcZl6M4M78QSt/HcHt7rP4XAREDPSaMKw5DMj+qGLaMQhZyvKxNt+F8aCYQ+lvs7xfxEdF
RyHqSA58EtO0Wty3KuhesCaFmehJISUNutEb5KJh6sXXaf2CHSsc1ctM16XP1ZU9NQ827fvqQqYt
Ufws6ILL29q2toZ8LWhlmmKALYbf2vsKknM/P5iGFc4Ul2MC7p533WTASeG8kWjxgytIE1BS/FUs
WGLn7JSNasNCzPJahr7lPpKitw203vTOs04ODO62ufRWs32jKF08u1+bZrqOh2YbOTCeAr1hrRiy
ZCWcKEwB6rZO8ur0IC2lC54Rv2KSJCxZOZGXen8pAUTSHa2puc47WC9ighvz5XZPABAADBOJEETN
fq7Jj2vLN5e/Gi/wCNG2MiMgsUffV5eg9MUmJmE59hmVZ/HDwmi/8giWWg3xQh4UYoP5lKgnNr0z
1vITVM/VglqPFvy2c++hD4aTiz5SYPRh4CKp0z2qEcsDmDgSTmxDLS8RLqfrrMAJobHcBZh4OhAn
pEIQS8voKCwZeS9M32Pnh1nDcY1CLyGGbCZdwA2OkU6ZJE27ZY7XZvNtZAAEoyZMSHvKLzMlEwzz
s1PxuQJETHg7g5ZO3sxBKgVioxNMSssWlRYD1eyxq2D9K8CQ8u0iGszSMTTT166ZPl1r2SdjsY6W
goPBGPoLtrixW+czCjEIxz6FPMLtfTs6BOk0IUmwa0didujk1s77a6IUXH8EdIy3K2uefSKPmHlu
5+k+pVlsAl3Durg23Oc+ePbrbz2vUJR/TaIiE/KSMXRLytA///bikcURETnncSTJoIYYr9HSnqv/
y96ZbLetbNn2X177IQfqovlYF6JISqIsqYMhyxbquggAX58zdG6Oa9FOa2S2X+fa99gWwUAUO/Ze
ey57WaqXFkXxkDNzqt2E1RB8xKUeVCvhO3dZRI2h++kFhwp4qpHzp0U1N6VuzEpXcdRvcVxdpMa9
kT1qBO+T+RKV1lIDjeiIbpngCUWXPu4mlFYGNCi8Mnqjqj5eVea3yDlaoiNUd9bmZP0USnAWDFAA
qalsuA3QEWZaYJvzau4NBb0KUOXBl9ButyxJ5DoJgaF939cCQm6DXo+OF7ifBiF5HZQbn/YGtGSb
erw3RzSzPnuJfekVaw3Lnlz5PPDsS95Q2HfLfWDj9OrT4myIddTXNEXls9Ca1k17G1CA02PxaKMr
TYeXIfmReO4KcyopnTB2dvyI4GHthcAVLWw8fQTOynoICEYpc2YoQXwMb7Iyv8kBR1Wxtyjrjra0
l9oLF6LMDjiT/whr73XUzg4KbWwtQWiJGRiatVIAZq2p1rig1wkKq3rp5jjj2ijisngTpN9NU5bt
I95Xh0mpiia8u7VgvoJ6pJeHWm1GlTxadcTQKg21kY5KPgULYYQ020x3iJcuafuiYXTms8FGbKwQ
j8FpvY6ddt/l0yJh4vSp9yA8/RtFafZge02JB6MTdUaaf6Vm+bYHTz3z9OxHV3I/mRr9W2q9KVxj
/eAZtNm8Fih48w06u7kCuyBXv/nIPIWq0cj2A1DjpszvQNKthsJ+0OP8xovHtemq8zZAB+QXM1OE
c11rTzREzBolA4LdzP3ueyftawSFRQXugHNbVf0PZHEE7RhmU2IwNRU9avdPOgxazL/ZNb8mHrQ/
nY0ulQ249pQVnOtClc8VRBEAMGbtwj9XrxSul9EumXMocO2fgWacKwvnqw/9PbdiUbcxLA5l2yP3
d1UpisKw41lQUjRLY9W8SJ+seT+3diitsZicVd++iAB+P/8/fZx8nF/Of0Uf8jpI+I4TnXFGDJi9
GLZffMTnKtFHzOPQXgjEkDjOVNWrr5SbAMgDk68E0UxyBDhdrGWt1HMEfzvHfhz6Zg0r9s7znkmK
LyM8pa1pWOK+ua7HgWpZj6xoSztMo9arxHkQ3Mfc6MHzVglu6raZP6Ln/kaBbTMaCPuRbSlZudNL
Dcgox3TrbMFmUgh3uTtA9tULlaTCOEMXspUbOI/9RRj5MTOuoqpP3/hqVAdb1XAqZ1RFewOTc6vZ
/VILumUfBXNiNPbyQqYFlBVMmTON6Mvc7/aEwRtXoE5PETPQCJxxLW2a6hYkxDpNpGPCF+9e+0NE
/+kxr8Jrj2JJVNs8ZrptbrN9dCtD7PieC/fW2llMdLGw5vES3/WvZrkMpH8bIEdTqY5g//zbXQKB
58RWklsz9t+FujSXyTm+V+a4nczGxXAAlxp/UR746hOvqkx2bnV04PKJDoz5NlcRI6ZfTPQ/7BcO
NXKSvlxWHFMmfX9dS2Vpxa5C8RNdzU+Xi6xSOPNs+v731fRx5/lt6FxZx7LJ++rqVcQ+VjokBIXV
5DjMK20J7zEnA+dvbCCZpMGgRs+QTM2h06JvTS9DqC4tUod/f4w/DScaCJOqHUUX6oWfv6sSg7UA
os7emNyMmMV1UB3//gma/CJXX1SlukJIr8ost3WV2S5tIfGE5Ci1e//M5rvz3/NjNkdCTRbvnQW9
gIu0DF/oDkNK/vzFp//hZX769KtyEh7JUZxIPAZi12aclVtzOWzSb90bK3k3LM1NsPhKJPCHXL4F
8xXiF4UDlBXXB449qfRy6wK/3BvkYfNuPezb2TA3dmheVkDrF/4XG5X2e2pdwrxcSmeWpnvu9Rj7
JajfpLMs0mjmzdhhYevtyDGjqCH4nlDU2z9SdDexuovCH974qEwBnhUvZDPmJQSG//mY/3oZta7L
Xf1o2D2iS7Ips3zr6DCTZ/EKmRH9fjNA7Nlcn4VL7/mr7egPo/Dpc68OqLrT1MD1SKFUuKA43f04
dIsYXT9Egi8GXP/Duvn0UVcngw/RMGsEXxHu1x0xYL2wnvR5Rh3FeCAbuS1X2QVh52rYCWue0bH8
GO/xsP761f9hfn96kKvNygCiY+B4Ki/+0IDbmUcHQfjj7y9U/8OHUNc3dB1enQrb8epDUB0BG5Cb
LmClhiYp0zqP1nPdaEgZR4gJMGZBqXrRdPSm+nGwRhpznXeRuAsbanasKRc3N57AJGMB668Nvbkp
Wk7xmrsu9sP3QxBtPDyj//7Uf1qGiAQoOLHLap5nXG08YLOCpqD5aWYYdNTh5TP6gGrVl86Am6i8
6Iq5tHKanrMaVHxxtCNrpiEfMyzxv9gCPz3J1SbU9qiLIdexy2IkkvWYTWHrq9HKaXTmOc6wlvHh
0XpdT00su5gDgQRtMEqer+iowEg8MrmMvwpSHPaIMta6fDFS8v1dbdEOEiOduqPuUXi/WrBdNmIs
iZp5ZgKSWulzGv5+ylO8xc5j2c5JXX1x7PwpJkc9JjVcaLZcIuHP507U0qqONAe16HJYtKdoCa18
8UbT+lxdECCvaGz8InD443TwNNsmXEHr5F1H5CmS/bKruBylNEg9RJtmHV2mO+TgbBKb+BwfqqXz
xcLx/lBiBeFIVddFLoGg5Dovl4a2n02pA9YASb6L0I+GjPhnE/tkBWIUxdXW9azV4ECkouN8QK1s
KfWpFNXKJTkcqsp8wJDULuELN75P1FxuNBTfgWMuWiMHuVitsHA4D4ANe+pmIUUMjwRApIhlUQtM
FO915ScNRDN9gIzsPHqUAnogUyOWsYZNvgWDGrilcxz75npJ3ZnePrVljw7va/u97r8l+f3U1xuT
ZErH2Nl+sTMiOK6WvuPJF0g950OK9g4paKGmrKtsntrUNkS/CZGJjU1Cy9n3HjWpZV4mFXAi2vg+
t5eNGu61tH6ViTuFM8L0f8IXPOBykiwwqIfxCLkBFx4lVGZUWteChmZXp6oXOnwDFOP5Jdfe1OhS
RDptgs28b6c1PK+58B9VgbHXQh/gYGD6WWDN132PtBsw/Z7geMRCJLq1aX8T8fe2oxUUM+5kgEwU
ucu8HE8ASEh29BDz76fRp8VBuufgBGDdRUQuuX1Dpwl1N2WuO+oGON3KDe4NDoF0wiim7BYOT2Mb
4Sl03+qgOJpZeIC691IAjql8TEUpI3ViXIwubgxhVx+FW++Fl3/PSw4qnbJH1FEkM4GulfTPhROu
JEhMB/ulwTPaaHBDD1PwhjAsKs2/dekMAxLj3cZNs+rph6yALwu0ozMlx1OuDW5VE4NrSTUL92ZH
rd99qM3wPLkOOVbAIcSdtMkvTWza2onF14LFkYmlAUvmnORxNizMKNv1HSVRbWuNb6P8eXUmCwjf
2ExpQeroLvCWZVGssprGBVo+u+puCu4UH/SNMkK8pEVOUBjOtQWOaaukbJaTjouo9yMe7HMW9rJu
8hTiu4wz5RKQ1r50p3WpeI9BBEoSXFg5IsTmR5TTOFMcHCKzjHuheMYinG6gdK027UwwP2L8w2oy
2CDpbhr8gftSWYIS3GY0mtK2NKjf3ThbYBmwCI34NgHYJr631bRo7bce/hykIfKJzwFMUdzGFRuQ
mddsLX2gFRT+IK+w8PNDNLgIvcNZJyGAd2P+HUXUvKN/vq22QfG95xkmc5IEVFrLetLYd21yB6Rz
DlUddNV3T4kOmXkucUYv/Y5mRG0RMeHQMON8WGwmHzpLdZ/4yrsDCRGT04mkOFCvedueDRJuSoi5
aCDz5xe1fJ2sOz3CwaZEBHbR1X7mYcviTjuLjI9J/bqiD0wtYa6YdwN5odS772nE7BxQWZG66WLa
WUqQCLfxdFKBvjfR2hTk7QUsYe1O17GXfw3c+6oraSO9E0DGBkpErXkpnF7KQuetf+izg3whI2WD
oc5vEQPDMrCXWZ3Oa/fRBAGS+xd+4sINnxKlp4wabCY6pQWVbVGcqvalkEcgvR0zoBK0Y/SrAMZ2
x1lsdm9W15+rfthixnocs29l0by7Oc1mg9Q5qEsNA/igL7aaBeTvLQiQSdAOZDpi1o/3fVJjhnoa
sofBOOrGeyPI1Le0VPOGAYWsBXZNoPjm3PTnflaTIR2POW3aTRTM7MDZxvnJ0r5HHe+N2WQWwQKu
xNLo+kU93Qeww4Nxa5FeM+nnMy3lPh8fRaffaPltQKG5rN+8oKUhj+KyjXcSWE+VwrCiJdjJ8WG6
TzNCGNEdFR/rAL+mof6ZxdadLRBBlOBhNX+V2g9tT4SEf56Rwa6wkm2E/lu5q/lYHbJQERTLUBu2
k9WQh7HxXO+OQfDYaP6yiMBT4ZGlxyB+qoYbZiFWMW68ZUbD6mSJhcI+ZpjYhJbBm5WPuN020WIg
y42meZb7CR6e7jfPxyKUr1NYlLDxBvUbfUX5i/IFEKpeSx+w38RyMSBjHd+p8C183d+mkwE17yed
yjRvFrvYyF40AAyW79N68mYQAgFbWptOvTawm7QaBTHKE6XuPb24dA1Rw1HKJ7PQZprl3HZldPYw
6VOsb95I5d7pkJyTKg9JhLpVtxiUbaQAItROY4cnrVrcC6gdnpsvKuvojKCWusfWLJZtwTHbPvpH
hd5Ay7tpY32v2rtInbaYUFSwV71T0znn1mnXeVI+DD4ehW333cU2Z4aF9CZJzANc/F1jVatKuSm7
l8DCsTDGWN7COHFwP8rzIGGBLp2bUjvYbX1y/bNryKaPR4nhBVNMg4tGKitfKuVbCNaotG693Nxo
vbY05OFneBAxjFVrnbTmUlmSS+CufOe5V1LsCTirEYkAshjiR2eMVpPO1AAwmYGH4yX0OAkW3ZNK
QOera3d053q2L6mPx83NkMJKr+h61qLNlJ7U5BBbA4cOSW7ZjRXEC8c6TyAbqPkMOsZ52X0Mwq5o
Hkb4eXRtYA2yaYwQBSx57OEeASNuOBGcvFPg09xM+1U57snqzyZ4oQHCHxG120T1Fg2NO62tL0b/
NUd6UvbREtXXDBbrwkgpU8ZvibhPmx8lU0pT43XeacuWb1RbWJRRxiqzbk5nwI03YLKW1KtipOba
vvhdReRBU0xAt2r2gHkfgRK9Xf2y5iy0q2QxFCh9aJnHmmvZpvvQj7mJhhQMRkgnWxqxKnEcdco+
lsaYXtL0NuwjiLTKqgpvrVDfj9Yww2gEN0CWg5dEy67sVxEEQw9xS1egYOu/RzEMFi3eTsieMvyt
KWTR85sdqJjdJHTLYLgz841VVNlzdzgambXEyHqO0VxETCi5TspYvHVJv9bZ4xLh7XXv+8Dw0PtN
bzi1J/wx4bpRk7y1Xbr0lAeDpjK7PU8cFR4GA4i00GcQAPjzMUno83ppGhQF4aHFzTsnDU+vK2Sl
uwSHXLuvdprYo/4jQ2lsaIk5NTnVYq26AMgD7hktrJ4OyW6TNB3k4nSJxHzumXTVUW40fRNZzm2r
QFn0lyWSJM14q2iTUaNjx1AV0XEo3s1yPboQ+KHq7jojOiB9J0jQFxKhBYoZD09v0+r3inJrhlS1
ELlQHiE8qNirca8cgSfiEmmmR2+AClI4oLzBFRpnWIn7YQLDAknGBoOcbAMnItzq5ikKSZqDb+xw
nSr5ciQV658mvGiTqnuGomMMe5FjXdxsuHSCn6pXVfGW2UfKdKrQ9wq52proJRLjnl7MVUllvBiI
u9JuF9HVV6uASRIow+bWqc6uzvUI6bcRo6jKxWpKbhNjPZpPrv3i6zjWxT8nYupyhLm2K73sFsuY
m5w6ulvsAaHOrKSFFdrdJpZ+DCiCNqPkBxSLxsG6+Zkzmi45Xl81oHNp15MbbrAeJ88MnccQHD/f
J8M9inarBVBr7lodVioTjfFTJ4pp2G127dbFtgQ77ypHkNav/eZQEyqHyMDUaROUOJKp4U0dUvne
6ilupDiCeDunuvNxvpKxTXAb2Psurh9a/Za+W7fDobDHLa/Y29VR0b6Vab166pzytmZpIG5cNtSR
VXXaF76GL04B/+vgpTSqZ4O77MLoHDPkiSHuQxt1kR9tVXZqUdxWNgS5g+LmBztKccXctikOxgjd
Upw3zH0WoIB0QfgN/aJwn3JvvFWqbONCjQvsYPnFVfj3xA4XNscxVcQUrvlb3UYtxKRkmmHMaLlb
No+wgTbKHJzfo7NmVyGB8+VV+Peslcza0WSg2zoFqutE8KTa9PZp4EuGVbkdbzEGRIfbzp5xTkX1
Szy+EJsvU5S/3/ilyt4CT6caNh8sMz6/1IsGr6+tQdL3glfuouWpP3F5JEXXcrdYSir3l1f+33NI
CI1tF2gPqWCDb/v5E+lKDE2302ABDJCLDp6BI90XbluazFN8zmOQ6lHpRgNGgsD4WtoUlVjtRGlg
zNSdv8PabDPslHU9p5q6+WKa/F5y+fxJ8qX+Mn7jkKKhhE03K97rLXnWF0wteXFU+V6CG3s2LOFW
/6RiO27+VZT6/+r+/yOTJ/+9uv//dTQOv6af7TbkP/lH348vxn9I3ZOLM4aJyP/fbhsaSn2sNMgA
uoQHKsK3f+v7vf8w6cfwPIcud83yZGXtv/T9tAVQ+8GiA/m//Mf0Gv6XE8jpnzn3j0PKf1OEVj+v
OPsjL0/Hl0qRzOD/GFfzfwpDt679PPoGTfPQOP0TLeTYQmhiFaTFOiEoboZoA0mHFHlo7V3fOwRQ
ugvf25ipvzGN6Nhk/iGAZ0W/MJQoIZ4k6qsx7TvBFR3F/d61u6emNvFX9eckFNaqYW2LxtwxbBuX
TqamIyr0za2bYgrT529iMn4A210EmrkLEg83e2efsQEkgY/dJRHs+BAkWBRE3sFVzC39ThvBaS0K
QRsiD+yFm0AA2nUxP+CwCxR3U1CAMF1qvMh1kiLkC/FYkihNYKCCZXIzZRk4gEcj2MXYwClV8gBB
iXIe39duMTpIllNXnJIuP6mRuTdya4m7JORh5fHjv9Fahn7kPIXDJXfz9dSHGzKX+z7EmwYIucqN
RlXf66I41cDJmozNrCDUaAADNNwfcqc/96F9UxThMZ4wgcy8TTZo26T0vyiDfPQz/Hs3wtTFYBsi
WS474lQTo5XPe4Sij100jg73ZJ+hFumDfJeJmaDnZ2gjuKpGuFEbH90av8rhRp1RANIGh4P8SSzE
aO5E6G2Kht8z5vBPUTHFDzRRHCCYrut0uExJccohPXH/XZPUOPX8GwOVFva6D78st39N6V91FB/N
tZ+/D242FmeGymoyafH7/H16IxKdmtmgYrJog5xwgZDsAeuMc+GYu6byfhQpc4Xv4o7mnqvws4RE
idZcynmjDsOr21k0QfdPtWbd5ST90ZYQ+uHDboDH/PvDep83aDn4GsvMRIFBc4/pfCSgf9mglRKJ
K1ao2kVEADWE2qlPZmTt4rF7mpJarJIwa2e1XA8YIZKGqJFDGx5EOzt8ETa6n4DtYtaYQbJoqCFx
W4en4Mbg4IK4JIfc698qaYzj9CE5Jxl6ipJbjVqhGYNh7s2MngGAu8PViXUejHE+a5zpNQGWI01i
6lnR6u9qJtkTMWMpuhwBTOcac3NQSJgoz1CcnEWROh4NGKP9YiZJsjITZdo0tXXnAsxesBbplBn4
EabKv5ZLVFVqnN89VMauB4+48NK3JhteG3eQ28r4aoZJPjfG4AXD55M6wgaKDLCE0xBzA4nzN7k8
YvDjis3TRwHpzSh5QHNITolOBPmza/8RIvNb6XYAmUW8hNtI5G96B3VgqWESf5Bbl4sUG1dzHtlo
Uf4lEf0IgPa8eVF2CIkiLV0Xjf/ogqainhE/gNltdo0fv8QZY2S1T1GX1yxsKDp/nxiarCxczWLD
UW1S8UQiBiStq1lc2j64dEW9BB0AHrwnG8vGusXeqpN0yrJvyNLvRWHu5CaKa+MZ2+ajmbCtlMXa
6YsTy+BcT+Hm78+lf45d5ITF20nqhTQqbQ4B4efnghcdBYh3/nkubESeArVY84w73PDeAzhvWMoc
6Ya8NLFHwo4deDD2OBNib0DOQW6nGLxsTNMkbcK2y19EVveF7PkPg0clDZmARuc/7XDeVdjjYM5o
44qpXlyDbSsTiCuHsxnGRzPIHuQpYkbKIzLJg+qB0e7wQwFEKZ9P6aIjzdjY9/YrpTJ3/+PBswAC
8DJZ6GAJrgcPhxTFHbup+3gutYg2iYpbOuLbu8Sw9onFG2Wfb4IOEh2HWSLExbR5tVrWsz6tm8bi
EQtxNryQ6zaNDEps01bz1fh9FEo/Tz4kAYbpEJsSctAI9/klxxN2RwlJ9oup2zeiDL7xJCuz4PxP
/YNQOB4m8STjAfqzN3IiFmS+BcedSkK0CPgKjF8RMHF1jly8gwPD2DXwuPM6OuYhR4DIT4DfdnHj
HWpSAYbk4NNKI/+70jJxhXUX29YXR51u/D57kQCpjqpiba571nWzNIwvLYkTr7gIbMxBxQwy71Y2
u6Io3hCY/CjhfNz0YYU1gOWriNBZb6X/Qx1TZ5EobMUiUCHmesiTCw9QEFkKfFDdsZkXbfCt8JXH
mu2DPhP3UMTBN9ROaI284SLGId/V2phgC6o8f+w8fk/bYEhWFybVa+Pnp8IKjqBdnpWRhFpTw6jE
P1vE6jvn7cX087WICiKxSG0XVE3SZaLRneay3FdBx4rKucGqPYcBpvQGPd+cW0EzNJjwuTHX9ZTq
7cQWGChNvgNgxV82YQgk7ojVczatCy8faUwRJFR1jhWzZ6cOOqiKoMmDFTscf3dowrXbo0svyiye
uSk/rinH16IkpxVEbPJ1W5wwjZF7PKQYCF2PMg5IfSG4w48V3sdycMxyuEkURaJuQpTKWb/ineSL
RAXm6dLTddvE5l0R5G/q6P5Iwum1cfhVcQ5qYgcLee6oZXEyldzbQWh+ajJOtWbqL8LiqeSscsra
XatTydhnCF0LdElrwPrSXJTDpnGyEx16waJgGZHQ4FsUOuPRCD4/MHIsg3yf7SpzfkD4Rhsfa+YK
N+xplrTdE7p6DkDBflYkfG23FZDyIgK1EDUjUfUr3hEotc0AcJsdHIUkBhVe/GAQUczUApKL6nEU
49kHHRc9fzM62qzWHQo4o4wAKn6ygL4EybUAFgiTeOZw757FEf8q0HOOxc7ElFL679o8ADleqhsq
37xuJkosTAA34qsCNnzvR/Ud5hIS+UGt56ruG3PcMo1574VH+vSgxaaAc1AJviiW/5i4aYvLUvCS
p6O6murQwayewUl6ABfKMHXUIKh9EIhQtBj7fEeVIFwrlruBDo7G2+WNToJKmTG+1qF1x4EwMRn5
0KILX6ZIxh4R+63l0z0xVfR70P741ueBOCgGE4GnymfIpo2Fm7EhOq27bib7Ti1ZKMIHyRtQZTgG
uf7eGzR0BRNbkxuFmwmIMW2avt8QcedvSREgosf4gECC2Sb87kzHA6+3JzLCEL3GcJZ1yKmhQiTw
DpNSMkW4Ri/IB72jlenWTkuGSH4xxO37aSKEMcxBXf39MLiSQ8qTlHo7FzpALWAvVPdKBpTrANMz
KJsXt2OK29xLTGLoytqBUrxJSnsr49MisG8gizKjDDnBIWFrMRBksZIXjjy1ljGBLAYGX+SXzM8i
2o+H++hBlycoYqwPYdEvcSmhuYFRs15c1IojXfEOZjqcZbRVO/FSSK7awMmlBtZeDJz/+XB2NaYP
JJEthZQXk9Dtn1Cbs4D7DV1nd67DbOcsaLqQ6kROB6O1DYZ8XWB0JM+MgutBZtknwIIHGYo3tNE0
PrFcUnCYjEgtGBOHVkKqwhvFztd9FB0Nrz///b1cqYj+9dV5IzpIEuSVss/+15xJDsxUFV3Pe2Ea
Cqj0Jpaoaq2+0j6wDjTZleEdPu46NYcf7wiBwRYW2cYUElRu7GUg4RB45JV9oyhcbzX3kMPWjMmO
1vzbqWFWcZ/6+3N/CEM+H9oft3cySoBAYIJczSd4j0aTqHlxYe+hjNfgl2ko9JN+vCmBlc7CBOTN
AYDlYkLaH7KWfus6NPnKL0cg/Ga2BTYW03gBk6rO3ZqeH9NLHuRlYUPxqlyq/YQ8LiM8CRQ2jF5u
2J3c0oD2zN3E/QE7/B0obzkPSnHm5bpLD+efuaElFG3ycJxzpyHQsXNzWaj+c+Kyx7Yse1p1D2oO
4C2p2UXMLi9vA3rXuG6zASHWcKCo0qZo1uzOeaU89iZxvyNB/TJs7626vEW4xAZja+8fJ2zq/3Ai
bhzOFEY7IPDu9utwzvycK/xnphgUvR1iOXKi11wezMWyyiid7KLGpEciwiTT3nLont3M2gcKN2FS
JarBLVTkb64dbrhl7uQMKtzwqLL3FDIUwl5urpbcRbx4qSqsi4oplLA2QkH9v+U+yBHS9PlJ5hyc
3qMXNjpi+XiIR+ZcS7TP3DN8ookY1DDzTQbUH8EUAWYRK89KS5BIJUc6F+cstK+vsXAoWBTXk89y
+O9saSSwrociNno1wO4UkrzOxchhy1YE7zWIaF0IoIWt1IBApQhpoTZM6+Yj/IKh+gphNVk4tIVM
ekXzCBU9YUbtsgRkMC87YS+LnFAHaGS6bKL+SRRqM0+GQEfqbnCdqBg7YRMvmuOrYvXnprEwInST
Bw4timEN+H61FZe4YUpCpDoMZqPPcp2Z1fhcUWqcphXOrkK1oQWo74USvMQaqpwSt9FaAjMbXvGa
nYmQxuGqYg7cxsOMnEKUQ3IwFVP8lBdkt2FNCFsvXoQgUHBFXS4b10Ng0mh29ewqSsvh33b7Jk27
dxMF6FIdPWLiiP8RrvoeEKgQNrbtztKbZq56xGZI3YirAoK+IuF8V22+jSg4iILaE8dEI7SW/gQN
d1l1IipzKWbw12JP5mYcI3c5ugsu1IGN0IhEgkHc5zcnkXHYCi3xfgRdfA9rke56/pLI3grUwnOh
Kg3E1xDsE2qRhVs5KFFY3g3cgYbwYZ7wgsAlc6urpKKqIaQCN14SjxJjyryaa/cXwqGcf0Lgqk3I
sGqSF67K5VpGiIaHpsnMWamhOCeh+0NpZXDFAZeEgiyUi1i1jR8+9v5/YhydP88DwlKh+M80Bp0+
UgpBER+Lnj8KbKaNb940CVeI2qhoh4NFwSBSyzYhE8/IzGH9mvO7wsnegiJ9E1HFULEEExlX0Tp2
+bhkAdyj/zk6sm/mM0XjRo0v7+xjKwpE4Z9Uzcd8ora3uV3Yp5q4VNHlljRwD58IKPhq73XHcLrC
+UEn3zusWTZDl9c3pQFdYKkfznlPyTzW2dniikAjMBmF2GOCjiRlEINiZ5pjAEuz+ZH05SHxNaKr
uH8yZb7GzcB4Q4k5GB1ZyVF5jOXbmxRCPjMkjdOo6Daxo452bmjfcW3IwQX2Cm1dzKPYTNqtEeTJ
+xRRbAxUnsbJ5J4eMHJFJjfolsgdh9LnpCJgS7AgJ6qNSCe1fAe8J380eM/QlMp7wJmLN0tsiiP4
M6jfR2wIOFpEhow6lV8sJaDFA6Z7FmWKuKrNxnlv9Ocgob8o5WyQkWIMU/LGiIiZFTDfiylQtQWB
M3cJmygttsVFaPbNx+7hlvxkx+HuVbtyKhlcR7ACem4S+06RDJUcV499ZMfZpozhMRDYJm8fU49M
5iVImCkNtBXursm8iBjLCYgyuloGRrEkZR5nm1kQ8gc1WUIl5u/L8EJMLgKXMY6WhmfdyKDACXip
jVucADm/xjmZzYEdJagIbp2J9uDa45XkoOUX/xcgeVUnZpteEo23UGTc5NVSCXAQIg2VQHRicur9
ua6p19O0dNPocU94xFz6e3jwISO+3qElhwy6kO5AvbkKa2rUVUTSXnoJIpnV8wVphegIfpEznlOJ
vGyiPoDthLTKfpIS2HHvl6nowCelz6+FSmhaKo8y1esWxPceeRO+Mi68y6DhVluZpDGI7TiW1J6V
T14FEDVpYesGH7wDfgzkDvxnuXwMzOCBUcrQ1f0iQ/WnOz7sABUpK/VKFyLa5/jNSAzICZGdXqgr
HtyRYRYof1w0Uq6w79y2PCUja0gWJdSmPKGG3SeqdScLEdwiP7LbXNDnhc0lkJ6NvbA+tgDrxuyH
VxJFnKkszInzOOufZAKr8fxFNVXfehcgw9dJoz9FGbD/+DoOkSYNgp+/Tz/FsEdFzQwiGyFsFoOQ
wRvJlbA8feS3ycAlHubPLtGEzNkTaZBEXso6h8A9WnZWyK1Y1jpksB143EsLXgr5+do298ibDrII
8fcJd9Xs8REd2TQnAYZEMc9ruHoPSu0ITYlbhOIyiURdwWysnZxECRIqQewuyzsuNCMXAjfX0r1r
MdijdWMUwYusDfSudfPFM8lJfrUIHBI/VAZwtCePebUIJgAEGjhWDC4d91QlzZZx3MnE1kcyi2hM
Tm45oWXmUq0R/kXiqAoWxEhthxh+TLtz6ynbURiH/82zgeu0CN1NS/uoGv9y5cpV4orRtJOPeYvl
NBa9BbIzLFq490jXKLNU3xuuX2rHOFXxQwB0yq1ZsGgMsVw/yvU0qdwxqHH9/dmsP1wHCe6oMRrE
do7myrzaL89mlKrjdVGdXBKFk7xRSUXH40WE1PO48cllJCeiTFHL7KBZOTeo+ki8ENhMlAlGAwmi
e5b1PVIYyDYJRYzkmDT1pS3x5UWJZ8bjXrLDRcvPYRk2+CWIgsXWUJRJw83YkndLbczAhouZslQT
/o7BpJHFmsk79BGFJvxlGhVlWxht+lEs5GUL/6RH7GtQWZl7uTjhVzv6t78Pjyun8m/TiluyB66B
i8DH8P06PFYZA7hleKhcQoRwOXQDVEZMdnZNFqw7vaqVtS+M4k3m6twQxxhqoR8LoX6bcJFxzHDr
Gc1KKPYNgKy7f2pvgL1bfHycZo3xPbkB5mbI0E8dbi5kwOhKhRzCRs2QOtym2JOa3Nr+1/wVEyf5
R7BNKIyWLgginMe4fQzo5vxgQz1syVlMnZMz1LG2cs6LnjusrPPJeh+VBcjvWLj3Fzusb0e043nP
1yk5fXvS/HVKIOSSzAFCUfMDEodqJplMLkZLGQQ2PWlQh1aVAS26Zu7lBO1DSEiy3mvh1wnl/gH7
yOVkYQ6vcRqkvCCOHvl7OSp/f01/SGvbAE2pCzpUBShxX92Q+1ojVtbjhNYVbyOjEGCNB06Qray0
8XY5uuw7Wf0Uib/hTsuEBHtMVbugkiTLWR8jxKjK65pJytoU0BEYoSLqqYD7z01H2QDDBIesQN+S
KdC4vtnxQ15xRfnXzT8e+68ySX+4fEHKMS0OB5XazDWxjk4g/BOnLmbA5QIUZ4xWEJqXJ3b7c+PR
S08V+qNym1F4pzqLOPq5QRwo6wl4QDxMfB/gGA9fjPefdlvT0WV12Ub86l7ttn2aKc1ESRGUHROi
jDa4y5H6bIezGA8cDxeZ4i8Es3LCej4ozx9piRI3l4r0UVCcE7hMDZOMSxCieOVZdMpzMBq7ImbG
l6SIONEo6zyw4KgS8nuFKxVpI0Dqx4mIVpbZ5cYgK+nyBiw3iAkVgNwQ/v5d/1ByglbkOarO7ALK
ek0FdkLRKm6XxxdRd8gZPVgG8b08XeRCR4794hbdFs3FidBoJVUJZhBi2JMTQyKnMAiX8yZ5qNn5
/hcPRoWZtlYVnYjmXhcSmwrQZ5LGJClIRsiUgE9K8T85O8/dOJKtyz5RAunN3/K+imTRiH8SpERF
ep+R5ulnBXtmcFv3Q/dgGmg0IKmprKwwx+yzdsJLppzlF5ymXLVpTespIW0suOoIltWpWsjhQVUY
aR3c/h9KBips+fPMJBJFjakOToYD/36lzN7g55Xpx88q//kORzktKbLs03bCTGDY6BP+8i4te1pR
i4GS9Xd0pmKFbzqEf1YFktTjCkB3gcMBVXx7XdCmVw1GOahvnFoHcdD/X4wJVgs6FTxxnbD/j5Wt
jVA6HdP666Wqla00BpyZaEPQEnyXAGzeNvkl2uEbD3bQR46PiOMEDQFTsKDPqPur127bKkpzTiIK
IeVwSLJfVWUzwa5L5sNDoilI8bBSZwgF/X6rhfJfSp5/zD5/h2p447rMm1G9cWw/+Pt34U3O0DZe
GH03mweDWixr5FvKQwHen+NdS9829VEhULpUV5HIyGP8rnsTjXPSjeKm6lJawoJBxvPvtU1PPcCf
iwW9I9RTWs6w1f9YxDj0aaGj2dGzbZOvjA7tfE21YxByGhwPZCicKJr9ilT4NliUZ0hnhr78WTpc
p0hqhl7VoVS9wCJFFbNzmBIsWyKPS5MMJ2WLquOf7iYCobMSv6hf/+tnm9ZKVYFVK1n9WLtwDtSU
NqolqmRRKo8oIx6AwEU3VW7MKxAtJXw6V/CpGHugOzSxfHNeV4gJREfWXVL3mWvyze+gfCaYa/kT
KkPqWR8EdWVHw69T2WeNIepwLUd/Z/ckipKjnGqplY63bHS/YylVbBB+/2DXHIsZP6eiINg6a6mh
ylCBkAboSCWv/3y0OP/Dt0JcDk3bp6VK1PrHLpitFqvtIsueh4GgJiGxGsNf6sxTGgWfrEIf+bWI
2mjFkcNd+t0KQOCV2B4S9yedYFUFIXpF5oiEVgUu340P/lcV7A5RXixT7oi/NA6I51Wko5Jkzk0S
5TVClJ1eS+5ucRURCFYi9cYqbwlLtZmotIf8t1TKFzaROlvV8mFaj8oLtBt1C6gForRJSp+lDkeV
D+tw3xdWf1Z1U49cSoWObYJGXhb/cjgrTd8f6xqNByh5xK1QfVHy/n3jzSlEbsg54lktWvX36+n0
/K2i4NZQOYlIORzpCekSrd1U3fGoobav1Axjv6T8BwyKK5+rTfUg3dH/2afFD701nkuTegwATFVm
V8mWer9qZardq9LbtGKtlRRjSGhHo9tyPlxUX0mJntDLIxYHb8Y1q67bIQxeUk3V+WyCa0c1x1hQ
30EaYaK63NVF3pqUgthjFM7kuYztw185CfmJPTz/y8pT+/3v5wFdfMtT5BrCbSZW//7e6HS4NdVO
8X+FFIxlgcrC7FJ9y6OWoYzwv1AT7ZUERtDDslsUCmxj9fu0VrdY27yJkk6VxS1IbeC7h47Qz+45
PTyWWervUslHTZEoKJ2T2sZ+Q7ecwxvz0a3bMG5gpVvbIOYQ/lll3GlKy0GdkSlLSzT2+jt8pgaS
CudR7VpfoxAVUN3yhDMwWug8zigmGsFzkoB7EV3pf35T5p96TowvQFp4uDMgDSVxU7//H6mJ5w2W
4Yd6eFcfWgTAXyXfkAp6SSG/mxDq/qeeelV9ue90gjLG98rhQ7YdfTsa9Eg6l40V0HqgxZAQSBG8
CV28e5m2+OcH/pZg/PHVoi63GPQmRPd9548tkQwDI5Lgpf46VLhamXx7UMIndZCoYNBG2KROaiWX
VDvBp6Pk+6obqfGhmp/f+hTBCKa6uLIEU1RKrmh6dEQDSqsC21LJVpfqMJFeBOwz0S9C+1RyRhWw
q8+sJJwUhTfqs5fteRjCH7h5/1QSFgvup1cEv741OCouUpqmJOUbRLOidCz//D7+py8Q5XvAoUOr
2EOa/vcvMIEUmM5emD2XhDaqHqzKAio28lU9MeNi+t/yIR05akuGpb5L2+WwJHtW9beh44pOHIh+
yDEQiKk2kgoyNJneEwKQf3ne/5bYMJGgW2hvuK7BhP8Z1zmcsXUWuHecsa4YfVFPLG5q96Wlc1St
VHW8pTqfg+NtyDVOKWqBrT98qKaX3vCHzb9K9nslY1Opyb8X1f6HggbmLPBkkIhB8mfa8O9vtanj
ngnp0L3blgrNUVT6M9Vli6J6EaimaUumIkqGthDxs/9RMeiCajH+iJR+Y+enSwK7sFUn41tHY2PS
CGCYroGdIb8pZ/iWEwlLhYnOd9u1LFK6lQwFLKNm8DYlFKplW6oYULVT1HekTcVPLdFeLM1DojHR
wxqLaFuSBy8GBkyZ9KS07LnTh8rUNI+2Qzql3krTaMqPw7Ne9P7WYkgTz0+eRYJjc7pzIqNkn3C7
/Fu+8993PxyGQPlaOBzE5rcK9z/OFciK4TjSPr8bzF82zBOrrTjYqgEQe3v0t3u8vmhXZMHZFHh8
CweiG8lFyUKkyeJHCFwJj9VhIgMlK/g3sdd/Z2T4ikC34du1LVxavuuT//GEXlLQkcam666O/3RG
T0G2rxKfb536rESA6IDZAP+nJKV693glgzUayOKDndogKlv85w3y37oPnotnImryHQ9g/x+xrCWS
iQn0fLyriFIdYoSj67Yl4SF/wCH2Fobm5XsjE1GKnARIZey6ddBxhS+n4TrzcguEd9IPX/752b55
Fn87fDG2CQxmbgCfgFL5M6LT8sHr0CDbd9XRbpkXA2XIXCD5TUAdkmhXPaPdKlEgAS6kAaWr97nf
WyX4UWW9nBbJt6SXAEAyCinAjH3HrjoieB58poClkgR156na3L98gP86fZTywWI+yXGVS0GgSiX/
8aUnxVCrBpRxR5K6/m5qZAjqxcC8mwvOXRXIpw/1crHaurUJSYQqhBUU9yknqNNeN0dGjRD0s0BU
w5z5tV///Ix80//djMGbyecfPB5U1zxQu+s/HjOPrVazDG28x92HI3U2LxFLWNxT4W+CMi8XkV9f
RSyuHvTMMU8hvlhvjp6/DCZQux5W5azVL0mlMSCnWBXGQwGQ0HLjDeZ6B9+rFtNEUbiMVq3MN02j
Lwz508KewM7qe6LV5y4cLzhIXCDlZEO+crV3zAcfEyffuaJ9m/2cxMN7xk1mg+mSXGR5cPG67BBX
6Q1B1K5xWiRckU+jdtwXlZ+uHJiaQ61/jPV7mFT7kKadZkbHVFT7um22etm8CV88aGL4KRW1vmr1
xciJO7nzPW7xZozNc+9m8MQwZK/CozGJm2WWm3F8xWnw6sK+7j19i2xsQ+ftde4wGMiiowsNWtmP
z05xb6P8XilW9ewu50yH9ZueZ8kUOvX6Mp1vflwCc8Xrtc20i+VTHAUbPPn1LrIqLKhpHTs07EMX
nXrj/c7c8k5Z5sSDbaP+SzNwHhU6x5tIPjwte9DiwVg4FdIz2SW/er69pZvLd0aUPwMnE6tO11/i
pDi4qYYl8WTNCPdb7ZaH3vCrczrj1e26A5Hb78GJn1KDUcQxfe5K69Fu830Q1cepm0sG4jM0YNo+
aTREzNUvVysfevziNVse6qT8cJL0qhcDpfHwFWoOdjRZmGHjSjmkN7q7ECbavah8t0OYGPD+aRDX
3d3Ky2UEEQG3123s6v4yHcKDGIfXurC2SdgAYW10VPKOfJot88gKOMSa9hG7GLkOsj9NIO8hjZr7
3mEitoUDwSCxOIQ48S0Yc1jh02muTdlrxwpMnD0nv6laOqukjR/dxPd3zI6PK63BFk+0wM79KdIX
ceodoipxV3LoP7O+eQqFLxcYQ03rHrvfXTCCjbIbN11mNQhDw8uhARPMMsOPSzCmakurzh86VEYH
kYTAU3Llj1EGVc8Qe3agPArzIWm7bRf7LT344KuycOC16sa7GJl+9srwqav8eJumc/zpxFhBdMUS
LNszmvdurUX5ZzNNH4Mwf2pZfFI0f9/u14TWbID22Sy9zYCV1cLABpSR/56tFuOuoO0yqe3dpIrW
VSGfI1vbTgZ8UZnLG7aL2DG5713W3lmDWPq1cs8Pvndl8jJH3oEuJjZ1AKa9OT/h1vlskh8CwmE/
Y0L5MeGR4DA6wSD1q5ENl9zWqpViWIaaRIVhPVNRqTdJ7uyYXXgNJ5DHRm7ckW29mBPqMEP7imZQ
8HMAp7JIXEo82Sqc8nXlnqMgWdYjA9r6Z9+ZBydylm43Lcx+2JkRfDDvaei8S4jT2xD+MpQgjt5d
u6jwFXFk9KSF08JFcubn2gb/hV1lP2X5tEI6lywrbVoa2fwWadk6kvqhrcsezL77QzPnFRXWRYUG
s0/CU5DrSwyn31xLO2rRcDP1VdV9hkxi6WJT6/qtjM72zACH91lbGzQ1xoDNSnTL43HvopIt5Udm
Wm9VUO5azVzl0ly6EO/dEpR+0S4nHWWNq8yUy9PYvAU6BrslbixhiLfDhKdanc3byOx/l47PJDsK
El8svfSa2REiJuMc1M9MrONKPO+G2N6w6NB6W6tM4J+KrJFxdHvMDl4m1lFib7soXhgleMFgWorE
3EVpeY4yjqTUHc9FcdVqC2ftgZnw5A5LCcvljVGb67CbAcPZ71L5LcYldK3+I0ASZaPNsQvtQffC
Yw0+InDSa9A624Ylg4/8IYz6jRugLGsDIk5YKNJzlmZsoQbzPsoJMFHPGVAYS7f11pl1MmW+9YZp
7bbQ0Nrf+RAvmgxyaPjoBMiCx3xnGb/tMlxKwMBuqe015xLDSaLh+FHqxs0xked188bV5UFHtDmm
7qsYzWNReL8Kfm+wdO6kAGXOtAr1fN26+pPf6xDY8k1mjahVItzFkV1h7g4Xu1biaBQkzSntvriW
VmXuLgLWBQQP3IezTQ8lWTJLmAdQLez8gOvmqk/TZhVNBRUUcOFiPoRutg7gBJsYUwrf3Cfe1co4
MSCWm0ICJO95DcOBls1Fz+3llP1O85c2fepwKynKYR3X8Qrx8NKCnJSU+GnCwTJ5W+EmDh97Ea2n
uQCcbHxODnyuQfvIU/4me3gUabdCHHL1EmvpVNqP2sXVLm+3LuTripVU9fky0Zs1YQLIBrjiCEZy
S3lLb2wLFLddbww2Q+5XqzTtDmKWl7j3DnPoLaE8wJU1160yu45RtFhfQzbDh3av0tZvEQ4dPaj4
0e3OqtsykC8EISJc4SwKbqxZzssOMEI9HhyOeN/iE/rtuS/dYwQTIsuGdRMhqiudTZZIOL3FJWMJ
hUZ9kBYD1439irxvLwxoaCI6kHXgmgElThRnD6Bjm/7wDBDCsl9lmnFEUrTWU20jQ/Q9Gr6h1B4g
pS9CDMq7inc0V9i2a3sTulATYEsUDYdgCJ4tJOKx0urz/9mwvuoO929H7lwFE5fvczpddL+jfHGN
Q0xXxpc8sWn54u7s15iwl0eJcbKYJlx6BuyKjtLDksR5AlhBvwlsg+uxAmxj61Y+qJ+TF+RPXhIC
uMaeuwEgKIVxCaYJ44d8GtdRaeIBNCgiRexcAaBc7E5/KHXzERG5jSLe+CpiwCy4uqzsvgceMVTa
Eh0dkj54XW6zHMeL/o5P9ynoX6Nk5WA/7sF3Y7/72xBNJd47zF0Wxa/KzvsNPrC7OtHOyOr5jfjM
y/3ImUpfm2a+lp1gYHbaTiEk8WycP3UJeESW4SIMiMxwJH7MHKwN3OHJoJvj0wtbaZH7agO4WxIl
+ouYCYJFp2sPWmDtEIsUG811toNhskzjja93Pye9Q68VMeri2/WtiwC1AM44V6G/L/BkH7z8MWsx
Is+H45RYl8jzrjJPQZWbmOuyFSBz7O1w/uqFvcUgZkJMY2xHbHHmPN9N5PkrDQvlvuab8MIQUYv2
ewqSpyGSJqUc8zDUNpQj7HSElT20OafdJH4hj3jIUPThf3kwrelYhRqF4ZmBlYijommta1yE3roJ
Sap9vboPPgg3S4OjEYr5rbGq376IPm3G0QD+fc5G9dhqANKybFLd7bOQQjNWLoO44MrdIIGAHAZ8
aI0Kmr1hXiGKV3Hm5M7d5e1EKzF6Wfhm1SLxVpIhBQZyaiEHMIhwbPdVlqf1qvd11XVsZY8NUC8q
NnyfRfgXRZZ/GaUd/mr6xvdQC5aA3wGyBrh0+RWDD7Zo4MibDISudGuUznb0GtGuvTZ91BCxPOUo
nJ702Zt3pL7mJqEXRgU8x2wsH+w9xj6Evfr8wF9xSG1TQ8YJNY+hl5Mx+coZDGcN3aj2Y5zq8Lws
1/mcdAr4zEEwxFHiGpNGQfXEeG0dbbK8LiiG9F1XLScrLrEIcptw7ZXzPnacX35o/pgwMlnDFqQn
EafzrtDzcRPN8VcqPOSTbv8zhjdH3wmSXzi8lin05VTn6YAqusx0mGhp57HLV76XUnSE5LOcsYHf
8NGq99aamiNWq099anIEd86daREkhvgDLCrdPlb6gNdPlk6rxsOfyzAFIUJvg5cq5U427tM0JXsK
favJze5Ob5GqCEA3jbeIsDSfcr5WKowVIvHN5NX3Lpt/o745YV2m7z0B+z+t40enjPetxYJUzg9J
549PPeYf28Q17cVQG7u8nyFnp/7SyZoXXa+vjp9MFJkNKshTI70tWBiHCMTlKCuwNOOqgqHffrrq
GTrAI2FkbDBEexlR0ubIx7Fu/pUIxrc8czUm5lPdcIXgi12vq6w7znrxMVfaKsbNyaW/uqmAQ/VJ
e5lQ6IPVj9YuLdTFEKG0cLN+QDdeF0snnUCZKzVG7IQeVDUnPGaRFm+tpgGnMer6xhACHo0s24cs
8rCJCWVKJyebP+w4Mhfp0J60LPocewCP2hxuqwYfEr+0ziBK9lFlYFwm1RUVf0VOPlPgYjJu9NGJ
Nq1zd5zhzIcvEPRnR8sbnqak3SejcZXJpAL38xjD/x1HaIw1fk2EROQMvTdjjRVRZOpNbEy5txDK
+h3BOySgsMnFZtIB1ev64HFeSrEp7f6LcPcFBeixamS/d2PSwTE84jyxZve5OzIUfcGYcoTHRaet
qkih/lvBJmnretOblkZQpHxGcOMWcTWujElDEU3+I/z6UPZgBDH/xNE9vA+ayiomF71Yu++MuFzF
rcU8nhiWE+YMtLLn1WjWr9pQ36aRWew63DRAephDIq6aHjPYfiGomE0smLyDuviYGeLBnDLBqlH9
YWudJP6NPPyugiwMWZJVGLkv9gBWqBs/UFEz/hC4mzyf7xlAGAJ07vk0P6OJuvSd+0J1Eryd+Tq1
xqHPHXqM2Nokw7o2jaMBbm2lDfkuicwbeLSnOateqwEzhAhLqtk21j6InJBAyEn0UxYRwORmeqrd
5hgbzT2ZjX04wnjoBnvb98UxjeKnecxPHlJ8/KE4SLOYV12bVDgLzdh55XDpRuy1plr+sEPx1bkZ
mpt6w37aph5g28QNCBSSZCctp0WsbZ+1Juy2snestdYZxipk3GIR5thuDGU5raKOZEnr3nNjfO7t
Ym0m3a1L0lult9uAciP+JocCH1zRaV+Z4T05Fs5GXfPLa5OLWZWr0WlukeB77ODOVdMEfy3acNUd
UXK8pG26imMQTbk2BasBAuQqHsuzG6YsalEx3xN8iSaZ1OzjvXeo/TbC+V024j2qwWHFjniTbvpU
lcYq6a0LIpBb2tQtvUeMsidvgwTfXdXu7KAVybO96SOf81rgd3pma2uEVaruYn/iKnDEB+dp1GjL
id7EUj2S2BP2wMpsPS/3HFQheL/a3NUZSmguZ9kTYBvjzwhI0GLSRnqd5XwM9eCtUFM1Zuf7h9hp
sFTyigd96rZ9279pcbdxyTAyP+DrdY+iGV9q2ac7Ndpqz7wTyFQ0gh5zyHknBgzyrd61l6y0uEvY
hnV9ysv8aowllZ/inoz8GLV5gvSKd9++l8Uup03SGxOKY+ea2MOiG+dbaiGQD8HNCeZTeTf5JezC
kzlOZ9+N0W94m3jIrjFmdIGWHrpZc1md0xn95CGpOsaVip2Es1k4wQsCAdpy1o8hwpAyk2yE0n1A
LUlSnhIPBsHUbkwn3mljvI2J/EQlzwF2N7Jql9wpFw8TS62BUze5m7kV53GKXuy+YsxweDQ19yKp
l9RAG5ObJaIT4w6/I0/ZVoWOu6qktvZSvkrb22iFpL1k0xo1g7UT2lvPERsnyjezFD/z2lwVk/9o
tuXR7Ib3JJtOdIivvpgeUjGgMpb7WCJeFN5NywMdYEPnrrFBHBYjMQqDEwPeJeO4yoLmradUYfUw
qq16PGoJnpPdABS2Dz9kgQumUbVfo2admkBQGCSdmzJ/Q4CB56HZFRgbjhYFN79exElZsmDLs+1F
G+gC2yyAMVsmu8oLXuIBChpzz4tJNps+xDGxMBooc+X8iw7yRTdIAeb4mo3tu5MN2dIq4fwNk6Vt
20wPTkJVzTq30M95M4p8UUkXsycC/KyOD0Ckmf4evK01MM3e0y1hegWfx/KUuHhSB0NzK8ehXaSO
tWey/rlNwX6GYy63HVBiL7OuEb/qh9qX02Vf/SgKPBCCa6GH/QZNJsco46UQqQUgL6qiEW5N8zAf
mzl/DdNsN9bztslj/JHq+pa18sHuySV0sQ+q+iHs7Kec7N0N5ofeyR5zDvOhaQ9JlF/yDHfQsWX0
DcPc59BN8a8Q8ibc8DDJ6THusnvAfLJb9zsz0fddL65jFW8zXDg9LLRczqXYMUDaWeVaui6aVGdn
VZL5wul5zJx9GMt3pzUQjgh/WxcUDhlkgYTpDcfMSIEBmgol7NZnev0J4wvNEsvXfdphizvVb/rY
B2uqd+kGskfOq+p/MNvwKKWqyjh9vXRNj4QTc+tFV4NW9iP9w8G4NB2aUxwXn3kTbrowRvZl3dsR
S0utTYOHcO7MM0SudVvpZ9dRWFCaEmnBXeItjCR4C3pAVrG1C0y5x5EYJIR+HKvkqFtUfHrQC9YU
3JuphY6ch7s6J7n1unMWmh8wnRHKAWI1AELTZsjhIXLdn+auyFaa7b26VfRguVxribWXBB7W0O4M
8LUBzQl2d750jIBMMwGSqrOy8n7R+DU6BUGdkil7mMnuJgWSXM/QHQf/OWE4o05BI6fJ3g9h/tVV
vxnYHV4Rvdbx9CMijOZ0XXuzPNFegijo3PLEOveQkUlRbhSRdrXtrF0zXLpDieFnDYo2PaW02C0t
32V6/F4F6T6K84upmS8Z1V7UAe9laZ6n1H+oS/c9tgYAbpzlFGfe8yp9NWWwGmf/pS3bVZWIK0Ef
x55vvrURfdK+f21Nbu6x3jpWu8ZYZjUW8Qs/9Qd0SXzyUMBkylNgHgnEXGndq9rCErTrIbgn2r4t
50fccaaFhVetM/YxDjwjPDUrIxQO531bVcfGgHtSdVhySWN6IoCwubsYgkdf2ixwNOUFhqcZc1vH
jPE55mjp8g0BNQ1NWhh9qh0iG8xe2RkbIxL0LUzlOodXVdlS7hqm9zoktrFkcO8LWa0o2+7jccYW
Hs4TaHBuvMKkg21d2JmYswjXXzVB9DmYzO1VyMAbgxI6OjO/pDyoj6ceeYoXw7LMWwi1RG2JL5la
mRS0FU+z1tfuuQarPXaZVarrH32c0a4s2w8CRgq4CfmiSHeFV15ckBWZgT+AMefHaXQ2zDpWqzEY
P71C29sdFeXOHl89UMTJZPygpvXFvbGyCuzm2nAtq1wZDN3dcT4zgXaVTrydBu+l1DB0noFP1u70
k6fMFmB3KsjV+AAiR6m05Ik53I2ZGhTYAi5k82eTlocKJaDDhlDeeYwpn8neqaKMyWtOjueLNOHD
4tXKxbENhvpcB94u7sWeuXtqkTrtOXZzN8YHZ5CvSNHXpQ8gEz9bDEP3deWSx5TnXB/WmgkPabR2
PR2KhdRdBV0snk2rujYGBXZmKOKFb4tbl5dP0rIehsKz8DYOt76L4a2hSonxJbNSKkNO5i6j2Dgb
E/VRYGZbpwdungJOlMEtDrpgP+IHd4daS31cm3ZJXx/lCAfWy8uTm8nfXq/V9AczKIzqXxMVf6Xy
r6nwEYP4x7qgd2PO3tHrrI3lkIyZ85UT9NL3/SHjiu2rZmsOxaY2sXdtjC+/FZvKSVdobGq8hf1q
0TfGc26a4LtnraQwFL7EfnaEnPBolvEWTzol3O8+ZpGaOFVUaqnYJ2Hk8YKzLN6PUHmO2exhmggS
dRyxcwZAIxZtZz5rff/k5T5wyyBfpJb9q6TXIPySCKX/6L2WCEW/1HO+N6oMIoPmKX/njupFE1k8
Ya84MHBv2zFdTcEAgL+i+1WAQN06biQ2TELv+4G4WmAyJ3WHJZ1f/HSGskWtJLGxewpqZHfgXEgW
TeZIqVhj3mDgiehnp8Kvb6RMS4MYLpuzrdsNn9w3vE/NWFcxy5LpgxXKgX1A1cSsrJMthh+BVp6o
1t/zcr7qI6OAdVJMqN+7gx7G2oG5jTM9jPpoMvTRCvs0eVBojXlvWjWW3YOLn6+f3xgfhJbh0aMU
7aMbF9t+CnaRTS9Jh3EB77bYOlN69UKMYYZA6kvPbLZNAG6Y2OmSDvIH+JgPaHPUx5HjiSl6okq9
U2PICz/sz1aZ/DAD6pRQLo5g2387sQu8VLbrPKIaOOkZhFQnfawd6wTt4xiNgLiThriV0qPSd2k4
1/HAtWl+Oq571bXydcxpkMyjs4sK/1Jk/Xti51zxcUZgFhvTgZaFSZBkgIXy3C+j9ncNnZlUFvtE
lJd+rl71Lqazko01uG7nllnokMgqad5i8EmEjwefmeD5TSttVwMdFY5F/Z60bgptTPbm35rpnoMy
xoNXEV39PHoNjXkb0ipbQZVhktXtKMYxDi2DGjQm4um08NZT4x7RLYIkF5VYx3p5Fv1AybnF7RLf
dQsOQ51wBGb5cJ9Dfe9W9t2qtGuvOONdIcHCGP1XJPonGWADO2KS3EX1eirm15lJaSp75SGfu0Ne
FE9dzCqUYJuFDV2krzaBR0pgYVNiJozS6aTdJUFf5m2KLtxhId0v2hhfYd872nP1yFMC6Y2nR8dR
rbyKwtoA1My0f2VkbJi+IuwO5AIP8VXdlCdGN/H07M7u5H0YXBKOFxuLvgRfL/T8Zz6XGOUVfoPs
ZJpOFvNZ26wVPyLNuExtuxvH+bmLADCUvkVq5ncuDPP8Zx2mKO+0zUBtaQnfzF2LII/XkVk8llZ7
CocOY0SS2F0CZ2VlRpZ28Isqv5lcTKx6kn5T6z88onNOcTByvmpnFLrxImP5NMZcvO3gtctKhhYd
7+B3wxDymtFfLBs5MmU/3BPf3Da1SahiRBtvpNtZeDllny75yaz+ferQe9ojc93jNJ5xLHiyJvY1
tTUqZvzdi8mWp7ir13VCDc1ok9WYplvm3W/G6L+4fXuY3BHAQ7Eh9v4xxdZnLbA8SypmEJIjt8qX
5DMu27n7dG2xDcbkUeAnreXRLZTe61zSytE9amTBPO46PyrXc13eoR7Yizkvr86YX2KDewfEtplR
fojx8KjDiSl5O/uoTQryxjjvZVase5k9E35fKpIks+5+1qK9pVl3CUf37rXRhqbqY2I5V8NqQgbe
nTu2E9kqEfQ4MKP/Mk15i/3mIrk1OOMpHEcYJ4zdLZoZ02vyZudE7REx5pOQHYDlGasRUY4HkTGZ
D/qGiaXeqBYm1S+aGHDjI98rl3Nqc6I2vMd8JEdIAuNtjrVHTnY+dh8dI9vdZU4kKboxujSNP8NZ
7grNZJqfSdnINi5eWH+MpbWOZv/B88ZraGncxOG7nId7bNZvjpTztxy9kX61Tgob6r9Nk6ipI5x7
a1IhWXs+o2wY1I+B+VbE4xVcT73wYu9QRviva13HWx+bn21PoDR2U72KIODjz26/5bT+4ZzRAaTI
NQYRNGKeEGyGfB8lnD+vE7h3YtKNyS6QjBAv0wxMr2DDCWr0WIbbmzEt95PH+SFlY+4zv3G3GBiM
h3rKyCulvhnNhtTW/YU92knWMfc6HSmnoElf3HI3eOwDyNb6YAVoC+LXSlY8s/S1BS3Lh9nl5Q26
udOC8SvSfzvlBjeGqunPczVBuwSk7CHG76Nt7uaHwtV3WDv3S4q7JLgyNBcWhESkmt2u6sgCQz9e
aA309zaCrp9KBjnpsa7mIg9girXWdo7hRgsCHeHB8G3gz9MllKsos6yFxUkt8Urlap1ezWoqVgZ2
sVjfkYpY4I+6RzSepzCNLxyGv0Tk6Bg9MOpmRmSVRl3M+8rCHKZOaVQMb4jzNnAL9lCOqH3QgIyZ
6vaLZEtdCrPVlFesLKVn2T0h4Lo639OkaXQxO8oc9dTuKkZZvKF+0fjzG/Lx32HP0aRV1LY7cP/E
XuDQYzPM6Odl7qZLE3up2TTFAqP+KSaJY5Uu0+Vk2A+yqZ76tjvMCar1Atih7hqq6bPj2wQllwTs
mUh+DVxcwpP5miHojZyzXVkiWMDldaclzUsi6ptV6aSFoJYHS3Xe8GaFyeGhJ+F5pnzeEZDDX/fN
RzQoAz1c8Paag1gESwwuOr3vFzNF0yBmG+Dc5tDFn9dWWF+AgaxaKpEU5ylFTXQgrzlng8WbarMn
ftbR7j5HK2V96qv/xdF5bLeKbGH4iViLIjMVKAdbcvaE5XTIuYr09P2pZ3dwu9uSimLvP0bW80yA
9zhpYWJkB718iUjgLvJuuzjlpmyc56T7JooD674Mh0zim7+K5SqKv24Y+E2jax7dwI9DY2nPimoa
FDUbP27DvHY/2talvepDtcSKK22jRQWymGw/a9QYw5DLiffAkFMla4WN265LgLyqq9cuNk4ixpZo
DvPG34C77ky1hFl9f1PRDJ8Y34ai6MSiOKCsXyMemUiToRs7G5HBE0gtEKMZZGRlWlO196xfOxog
IIprvYx72X3f8zYbHtAM/VMBdO6o6uIX/2I3hQnP4aV+LJldLMeiJCFbR+kYGpDx/lwdsnwJGoLR
I5Z7v3odM//cD9o1bycEC6TQ3k9wazJU6USlkOHQ/WTMYxOhoCiMVo3fHUzr5pLO5oBaW3ZDHZ6+
zk20FoWPNwKwm9j/fsLiCSSb36cK1QWtu1xqv6ZdwyMFJQvcimYcA/qPA9XSX0bMHhmyNKrzM4BR
H412WRkWwzO3fzmcRtSvtUZgGscp1+pN4nyO7oszRtu01XcSk/uUxGg4xr1AkuIwqg2WfQC3i1cI
uKhyI9zEy/NjjKM4VYLLsrlapvNQ1cVlGqPQBiiDvvxA4GMV+aZ338y0/PWm5gJRdKzvJubCQyeT
fMzoEmyJSIehHbdh5w7rTkf/RNM1Vht6uxP0KdM6T+gimX/zuUG7zMU9Eny/iHUP7YoXCqVg+4Ie
EYGB/4RMK3CowjaUu05a9khzDpeS3P1o2oulQI7mhHokton3kMuRix4iI+P4kVW3jlV5nHiCSmuG
6xuYfoxy1yXFDt1vYOvFNkLOYtYP/Uh4m51vND0/tqn/JGwT3u7erZAPO4MNW8z+qvAh0Alyhcml
6ZuMMDNuLXZvJ8xlvnXiZd0g+DAm+VrFMvQpk7Dm6GEa5qOV+ZuKyrGODYiEMEo/Z8KX27XI1UHy
F81GeeO6o+1DXwPahW5rE1WkNijYYUGhXEwPJe14qBaqJNlZakndwaTY6eaQ/FBoNXFU+sNkvrkG
2Qm+u/WI4jPH4rFMkh8Vx5S0lJuG9/9MQXkS6xsJGmAu0+l//1ZvWisjm3cqumS4MRay29Ia+Wke
ltQiDRQApahD8vhs2UsQjYc6JcTf6k4locxLTgU1A5bOjOya2mpWQINVuTeXZgdndml4ohfaRUWV
HBWaPj2JD7Vn03/0odEdIKw9IO1OT3M2TPpqnToQ3YS8qQCboxrBqrvA67u7DAxlAJtetG2zPA1Y
LXnTzxbhZf6mmFuXwB2WeCqK2XkMBH5xXu3YAmuG2PJlcb2EWwoAtDQ8gMVRbGyw5JM7Yf9PaVCv
3CLMiSUpNSv079B2vYSGar9q2X8VMj4IWf+gBd+3lRV6cjoUBG7pnnrkLVaFWm5DdiTOt5OpMOLh
HBqNNE9INLp20FPjf+F6pbdbhd6U/tnJl9Kmlc2l0bbeht6TnwomWFcZUkH8WT4i9ZoaqqUDzEqp
LBJ5hSmjwd3KjVhq6WqE125LVB5avdMAq8vhYuX/FHi06uneWYpglIL4tJhc3ghVzk/tryfrEjV0
E33VVHnY0XuXRjs7V78xGiBsZ6hGqn8VLpb76y7K60+z+sv1vypJIQolQhXGrW/kzLSdMUArgfqu
l6eyyPhwziEBkCo9ZoohYajE7lIb/99qMTVPXv8m3I2K74VBaVji2DUaJjE8gXfQmnIQ27t1Jo/v
ZPE+emDfBGo6Z/LkpgCPxQY4M1iaZr1UXLRmtPa8iQK98oRQAo9Bcur7fBfTT5TavyRrrpi8grR7
KWrvUE+PKZ1T9jQcjbS9SDvZmhmPu/uqU340DK82UUqWAEFv2LlUQe2GOMzsW3fcLIYpwHkR+LTJ
qPytaapVq07C5uomBDIuN7H7Fo0pasmU30FSqPGlTf9yoYdk3gZD/7lEvICQ7Wj6o5/l26Qj42ja
Tfpj704/UzIxkzn8lxpSIM3V2C9vFnhzr/OdLhDWNLtYYtMBjkX9CyawlcsyTxtXki33UMhwzh/n
gvZRw32Y+vqhxtiXpf8sxAiyw5oZNenLkER7N3vO8r3FxNqQbpul8ZpRa+UsalMY7J3RWph8ZYoP
Ve9dqlWcziDcCwtwq27+NG2ykVnDG15lPT2B0qGwMYAo0+pvmKPhMHdkXiJS+9Vaf+M70xvRcz9O
5yLUEOklikUYA/kXTnIghGyF8OtCHu2PL8VZ6u42t8cts2RxmnCRlwRuZ9yxOaml2wSByD3vInGT
Zs9M89Jh2HQnjjZVam2T3UpVhBDrq7ppfwtVy/WYYSIbkOWlhhXQ9lKuqMjbRmwpbe9/QJ8yyA/Z
zcyiY2aZj57TnmZ6vCeTaqA42kyluddAtaupXRf2h5vo145zNPQvS0wQKPlkjRz3HjBHPaW3erHW
hGrto6Xc2UOzS4poU/El3Xn5KLKp9MHvYHqBxqwzN/N27OxrKdKgd1L0u8tr2YprnDkYneqQkmie
b4YCT6WhSryn1M9xMUTYKlPtlJhsvlH6ZS1eOCQoO/HFDlp5nWPIsGgxd3kd/YyAEi6Hjga13FrZ
SfLUtxRqjf25xPLsDBJnOhHiSgURiBNSuMAB7aYu40jD6J+8t1i1C5EL+b6IaEY2xrBwhr073fMn
+HFqPgUVdCcil0CrdpoVbWPYje6tbLyDIWf+Bnk0uZWqSB5nLX+tNMV0ZPovpDrsGrui3AFoJ6Vk
q/W8q0azaUaplyD4pfZQX0wDR7T9QWfNDFUzgTHVCkjYoj7p1hdoy5kS2XCol0NvIwyVoFYxIA4l
jU29BOmYHkC2nysx3ceaK9HvB7/Or6JiM+8ZEKkrctziZTIb9JRtu+196iJzDnKdrFkeYxqw/c20
iLc5ITIAjs1iWqmYnBewD7+oAOPZq7N5bU8zvlhAa7/eV5pJpN5Iok6/N5X/bavhzEb51OEI6HR7
J+7bXRxv4255HkC7zboNMhd5GRNx3aljC4XqFknoifEnbzXcJ4xXXfeYw4lI0tiKgUHZQoSbs6Z9
Wbp1KxEB+rBShY3Gt1VbXyJ6KDVK5Kbfwn82i7duvLTRCyBmH704cKvTSx6dNP3BGbVLo8agauBF
SnnutSmkMSU0XL69Fn5Q0fuYZ+upBHxtBQh9F+bk8yWUKfpY2zI1TWucdFwR6V5JuE3EAhQJHgxK
JAnq2nZ8sDKPUU9i7qTLK5X4p4ZjVavzpL847bRLUrRE5XjJqDPNfN5FUX02qMF1bIofdb5DIS3o
qZuef88O6td+Z9jGevFH8rDtbdLcOcXx0jjqZjVsW9IzvtTwPAmqyHgqHhx/fBwc7jUvMkP86EEt
mPdLeYGbuNhwazCD3/2dGnK5Bzt2QiqetIqbA2FiVwfOcDOmjrZqZ9PSyiWYoTV7JmUANK9Yi55R
cHB/Fz1+cikIjBaL7dLclhnN2s3gPvfQD66xn/IyNKQZYjXY1V1Zsd8RwJLQL2DcX/bc3GNQtu5v
6ct1kuP04HeIuCUWXW2QPe+mu1saANmjqU2MEEattII0+xvdIcTNRH9mwScHyinNU6vJXycTYW8y
CyYOjV3Ww5hTeYquUmv+Mhgjs6D2Kja3ynr2SP6d5KG3Hpui2id2e/ML1OeJux6MYuXUxarovUD1
L66GGibrv8qYzd3YSNwNgup5S2vXHXDgUopHzKKwDQYRy/yFFQFeQ5w/1P6frUq0ndNRuO02zYh9
kz8dyFDKXNeXNwkOWpViZ5D250zVTUAkkLEfaOOADJUXMHwmWizOYX3taSgzyhz1u7GDydo7zAid
UQSujeglamjle8qU/eH0RVCM72nMktb8olnZaqDUSAbDNup52JZ9RyhIMhabeiEtkzObGOWrizKh
FOyU3bi9/1glmhd9MLgJWB4XZJnVEFMoGG3HDIZJ6OxwHoJBGMvocyYaoy4UvkHkTZwRCIzV1He/
I6uYk2KZadUbgreQqY9D8uwu4xty1oObZDuF/FMBdaMz2fSYe7KUlZWhezG+2+bTAOMbFTRQr3aZ
+JWxvxYVCdXwxIiTd1Fnh4Qtjyt9Mr49/aXT040sx8NkuzRyVheJBz9rP6aJtjjx1he/WlpBVhc5
tYLNc+74f1YX1yF4khm2+tpwYd68viFJo9ol7cDAUj03ABNdDWynMbFQ0bH2YyNQyPPJ4w294o89
bGUrVk9Q5MWBNJOU4b1n45efzBtZYAjmBkk9is8IXRX3L0ibgrIj5RI2Vi7stJZzSrhxogzFrUH/
rWWsB+GtKt04cQOgjYZiau6wqGIbdYJs5rboD3FnBuRnBRaJ6jkDojMO6yz/9Gabc4NSjPOCKD6s
B8wFBvtW6zzWor+qStvKJtk4cbOeWo9Qcsz9ABZ32NhIS3rVUDMXFsBQxEQN0U9ObEB6fZBn2p8J
dE3Vyc0Zum3tQGiC2ec6x8yadhW1j4RRzbCN2eQ9ZO4umuKN3lSMNwVQAiusuvt1SvMh9/vdHPXX
fumDtmQAiSznoPf9r9Xb4cRBnpZpaygF7kCGj6FvZU4ZW+LvItO5B6Fu+Vu2DcgvEVQbJ7K3AwNL
P3LXSnoAYxidAdGk6EPRFxsN8XZaGoFMiGKI7pf2vJbU/Lm13AMvkprasNe3a73oD1NDu7KPKKbI
Tm3krYTHFCv/ikTs5qSBw0Vn47o7zSS0oynPDTGbxfyusg+ETSvkosGczJ8YlYJpLG6Rx6mzsyDR
WMMIo87BdhoBiBJxG1YXezhnzhRgnboYkRawdGx41k+EpgT5YrOS1Qdd52LOsE87VeiMxZp4w7DF
lNck/xoUhjVC2Ah1bLEgUTHEafml6ns98y+ie34tIfi7nGunpGXS8Lyn2h5p4jWuem/DOEIK0lsX
f/pZKVaOcIlxt2y+1GnX6iVqUvqMZb1Lma8DvZ2f3bp/txWcUauNdhi19DRn85iwKkyb2vPp4Cvd
x1y0+qpT2Q7GGsRtQk5Zm/wvETNVWHnK0lpzsDuty9amNz8aWXdxWP+qnptzKsyXuiBBfikrABxa
5xAXTk+sWUD9+fBeKJLqy3gkXt0QW/bInUMtYWM3HzaFBBuRqpP0qHIpc/6sWnXvPBh/bYu9YxbU
euPWe7dFBmUg4gbOmAfJBbKZ7f6yaOZ3McM++9Oy5Wg8Auv/3Hcup3L+tCE7SgvsP5WPzVx8DV75
Buq/nnp1cLGwCXN4sGs37CaDkIfqMQKbWdltdh5pweWCfsaShgGnvTZJc9BJfvHNFnlVhd2oJEhg
GPN9hVi1kNW9Mfpe6Gi4f1banRPYN4Lh/+mDF7LHCD6T+5fXVLNnmR50i/9amvID0vxi2Bp+1/az
WZafpmQ/Lnr9SzU45WaJvX3CGuvpw5/d9Q+5BRTqMf+XSEaNLn0devlMMxQv/r7+k3NVQORpN196
O5F6RD3CDlSN8Z660TaD5ohmE5Fv+9gLbgqgjb78ndwccUf2bI3jrkiXSyejr3ES584a30y/OLVW
fl0YWjDlF8gUrGdiSA5mT7JWewdufQ0djLgsPVQyYjCX9ABD6U9zl9+MxUrAnJPvKHb+wWZxBffp
AcIkdEVJRLX71IpmCkY8noEkRMVz5L1noI6DTKs/B5DOgRNC1OBlLHWmeLTjzd1B7mJBa1N6rJOM
oNmkw35F3N4PVp1465oeQj8d0m9wkSmMdo/YuZ1FSJ4RphcNwstpfnS/OWWI57Qu39O8TjWBhVtE
juO2b9E5NekrxyYofDTQtps/6bF/QEK79ZvhQkrE2XHMi6wFiFRy73wovmJBS3STdS9T2h4RUj4q
mb0WXnuWJTUUoLx/VWWfvaK5xlGx9YcFQefyOEb5BWTHXPWW/S5k8ZDToOv28d/cYNDL+F0WZX+j
YuC8J4JRpmyoyEWiUg4dwhgd9RINHW/zXFzpyIgR3COY7vP2kTksTHxqfkmjPnSR/j4QVKePtslL
NwoTpCy4ZWgajmqkTUmhWzSB4s9KFZC+NlDMTmTAzzCY29RSt7lFllO0y1PbdKfZyM4m5gyY7J2I
mYRHI0znCLXm9BhPZN8yMMypvjbbmdCXlGGlY7jNj/mYMYCivUHdOSVWUE5JDS1tpKS8Y6JtPYdW
pZxNacTdx8GXvXrJQQIXT55yDxyjTOW/eNJvVTm9Tpp6MBJMlbMjt7Yc9r5YHqiZQJo3QPBpeLdX
6Rhfc4vsXMe4CkcRHN4nHsefQT6m9Nqs+9NYVE8o4kiprh1osvGWL9G7UZn/kmUGlXYWvEem92YC
T0vaF6jitW8a4rKg6gXUdI5UQGjLWihqlNtUx1rVga7nxnuJsWpb6ObFKd03zOd0g/e0ZQus4n3i
fgG+AdQ7FuL0jBFU0/qXYQFTV3YbIFf5HQniIIjlFXDiU9fKI7k2MOvkLzOiLNs5y7AxNOdkWn4Y
03eUPFxYV7eI2vaELBLl4A7Eas03ocRXDLRjzMl6WfqfdLAhUtmSbfxNnv4zkPAM95l/psPy5A+A
cY2RfbfuwAgJ2MHLKimDpV/mVTnmlP5q8cqwYcySnvLkKemvHhC4hGZ0eIW05FfSljLySrQfpTPt
e6c6RC5R+0V19Rk87YImdkOvibAuDg16DMQUS31oneoal+W+u5uAnflCsc5Ry+enkmidoq0frM5B
kMHvMy/qXOcz6o9kl9ZevVL6cI6Z3tHP/01EEQQ+BhrU/wh2/HT80jz3O++yhJNEWFRt/eSu/ZVb
1ctYGqjeBqRvyhLPqjXfzcImIAaPQx1d1V0J44Hvuon/UtBdzH9bbTve/p4znuvKYqBP+h2pzZ8O
BiujBQrlxz31PAeEY7+2mIl68Cd7ZGe3jFdAe4wIWIZjfTjClumkxM/5SkuwGg+LOEiSJWNpUNS8
bKg5JERveM4ze5su48UG2y6ieqfMquWHoDG5s7ISBKN48ZPumzAtFIM1jsjsGPObYrH/0e1hDjJb
xwBMCojHfrWuM30bM0Y1XvIS2a46SlPrV2WJTYew7/TsLvOpN8GLXWMXI9PYpjm6ejLEeeYml9UF
nLKGg1yLzlGBE5kHQVJWIZKfVuembZ0yXETxZrvzTPVjv63HmumEj6SM/GMyIFwSG2+Kz0sqBJt8
aCTEDGqmMGVDMKvcDTA6sDrNnCSjwUPv2xyxiTT2pfqzYlLJ4gztFM095zHRKWBudktjvjjSfPRH
BJ2YrcNGpOXKLbNbNcqtM/iHMfGOiCnIirH8Wz7OTBb6lca4ky2X18jPmU9KJvJxkeelMj6dKbnV
FE2seHLfNUkjwSzMnW1qVJG3HxyjLKT1N9qi3VlbXnLLCeeLo+arqIHlhK/OXZ2tCzfiyJZoeIeH
oo3+CVdjeYoZFDq9vLitxR8hv9MZhizvzC+3dgKER3DzKQNZadsEtmTDvpgiNGnJzWla8NU0KdFw
Ju8yVf8WTTuPJugNrWloYKyl22ocl1BBS6YarjFZ6+QRJwPMAkn9MWJT+CzOq1cwVCORDvGxDoEy
3DWvjpcliW9D2uHicfdl4VzbqPmYC/E5ev3RJSxXuvNXNaSvLtC6N7kI8GM3DgtD+EEa20i9ogpR
Q/ZJ9sOnhKN16BGM/FjfI0wlv46NLZmqg29G1brH3xL4RBAwJOsaTG6zN4jPsMlLgfvHWM3WhLzz
TvZX0ckTACRlZjM1tlPxUkJ4dPfwdS8fTlmNciWtKIFpnUsxavsSmeSqUn0Smip7VEZ8VQ7MSRt1
3bntnauTd3RTZeZzNtMSkbedFnIu/xfKz8yf6YM/8xYlce3VYkpeJa33G2faV5FnyJOmcUsXJPaU
Rnvm92ejWfiny2AqsKKW0KuVrfZz0z1qqkGaTDCQk5GUoKTaIlh88EdFtg7hFfuEp6dYI6xgAmK/
XEkly2Mi579xcv+WBXXFMHmI74TWrLUh/u2hXgJlAs5oC5wm7i3SD6b53i5g79vCCEXznVt3M3IS
6hPeN83jGfX2hdH/zoMDLzIst4leAEmySgUiXs40L8X9xrI9NJSRy6kb9W1v96/znB5dcPRBt5bQ
SbTnO7zQYuPggKMBk9Xe6qMTut4tJxLGKUPLlFg/uhPtxBI94dy6CkPj2MYPuWqfejP75sWCUz1B
CJm3464xWiD4AW+fn6PIcFJySDR5WRLjTJl8h2Anfx4jkx00iq9R3iGXQYzgoSjURPUxRyzURll5
CEjVw1AsT16HkLDzP1LDfnan5CFTdHwN0YbYrxLbR28DLgma0pn0h+5cebiIcUDgy2mBLIknYaGJ
YTgLup0UEE1uIg3rmQODsocviLhRSc0E1tJTP7RyIwIRWvDQ4QCL8kHckem/xFFPaWp8ab315A3j
n+s1b0Pi/3ac/DE1TgyevBoiz0QOgO5w8X21k41q0c47XOcjamI/NTZFh83K9Y4D81LjwUN5NkuN
3o8Ik3Vi88W/Oe0gSWyo/kV0D4hRK8QWxUZYCjkJ9j52zVNLAjTZjRFq1wywzq+atdTZUGQmca3r
+pt0muvcJp++OT6Mw/xYsi0Rp/aS2sVrNTc7464ha+zpkxo7qCIyYho/ZdlFATrkDfEyE5Er/l3X
4tt1CeWWHJQ9/TOYKxCjD+aaxEYgR+z4bdNCT7Pm56UKO0NdEXddtMn9dWfW0zku38FmPuzMfyyE
RaaXjitPVU9O1e5SfG2xZvFw61SGkRIUrQoVgcPyBioF2pZq3vtT+ZxwPa0kVai4RAju6ZsvnGZg
bvds35nV02N31ZYOiJTbjeE+6h0HppdsEha1oPXibd35e9ievXXX0mMf6HkrI/cxnsiAgq/w7enE
59hNw3RsNRtlEgVDd4cQqRdCfuoWziQqeOajTwvsGEd7W+QRBB3hDGMV4Uca0HZ3jdhkGcsI9iil
lR8Z+oOVv7hbvxC/pqLtHUqo0kl48OkcgtQtX1DvPxZGMVOft2BdqsHIjPo6UTG+1we/DGQ3FDup
5xZyCcBZ4SEn5UaM1xUK3aTttzKWyyVpyzYUi9oKbHbQytvKK/dJje6SDEe1IrQBwLG8t5jk821i
iuwstesd/8sgqztiAyS5T2Ey9dS21ItzpeTeKnks0iRrmBms79HlYve94cNZRB/YMcfYd0qAc192
BAcIllSr55pHJ2trUO3Nr01ogPNjqlsjMUvrXpjkn8t0qfK7cmwVQZ9Prtw2hn/j5buaM/cYYduT
DuC4zBGcxc+R4fGTly9NiwrDKfcF1a2q+dNmB5dEtVkq/71G+x/J4rVXAM/YbKeuh1+dt6Zp7qZ7
hgDRs8qwNol47iDos7bZVF0cKvN0FxHNlvdhFjj8GkRF2q30gNChW3L0YEX5acyAZJqGRIxotyen
GfdqlsdmXp4j2V4SAFlr2rf2sCfDa9NPy9qwS2haXsxZrQeYThK0NMXOqJyDP3Whn1pvRpL82YZ8
jQebPc/EoCx5O98FtLY3pr92XpNB0ZTGxkSUx+TppVc/8bFX2CVSjSqF0ci6x47R555JtEVSRg8K
6t78xSInxXUe3BrcSB8+FvMpAk/AnxFYggg9oIgZ88MsXT5hzrx1p7YmbiisBvbXDIwwWx/DfcjF
V2nlL8tIfC6Ablb9MzID8S4yVy5OokC0IeGD/2VG8WqghYkGgxfNd+z1ofL9U15O69qU23GOAMfy
l6RT8DnKbghxub/mGzM9Alw1PDhcte5iHotKx87VHWrMW9DiOLnqdW15m8LdF+VV+R/RWKyapQ5t
/ebOTzo+E9me+YoMHg40Dz7MJytwbbzMBl+WQWQDq06iHjVkk7JD9sOA7dBh9kKAAxzyT6cvqHdY
emYMCh6qpCRfIdQOXPHuU5BTdgWBPiD8fCdLJwJRTSzbu2zApQgJ3bVvbKct1Ac3JHmp5L+g7qmf
RpDStEt3rSh2ZsfCmbzPdzuKBpI2olaCy65BVlsYupiHPamG7ZzwEoy4w/a2+9oR9EEbKFjk4e6Q
jpvHVD6M6Po8AjOa4o/NaV3Mv2UNqVGS3iFfyVhC8ZM9jD38HmvfbJGgYqPWYKLGveuxDn9qHnQ0
Hsqkf0gbsaUeeaX72GIV2yHgAhiCxcyfKFCxmGim5WyMTVDor7RsQgOsZVGErtprzq2PqRTQcOGJ
J8346pxbYRjrKfWCeqj5YG/DUIapEDsdfW2W0g2l61tM7kufBpMkqbtZTU5BK9xT7mKOLLFA69le
8NYgX/EDt9e2LZpL02fPRTcdVK42ZHjxY6FbAYbK9k7/5+W8dWwGWvtKFG+hSC3hbu2IEbxvpfId
JW4YZ692JI6T23x5RothCNt6g7xiNpyj18xn23nC6zQbAOZypChTYARPwJapgLPkdoKdX4g3iZqn
WpObCuMCa8yWlB8U6FGgMMmhq6b/FAXV7IUwI+RzhHrrEXDyOMyHcVJ3f9Xy7jfueSoE8t98p4Ep
57p3rDiNPWrm2IMdG/ENKu1i6ONGKP2cDPRBOM7BoQRHi619pEWPPVahHFkSJqNVS2Zo4t7oEt0K
0nqUNFYLTJHNf92uyqAduQ2MQwKrr8Q7bwboLn5i1CNmHthtcR6L/o30hrXAyyOp45BVep4WptZy
sPaJCbGBKiUqAWlGGCb+AVW9kOVybBrtcxjoT9KdrZ1FG3/8KO5xP/57OyMA4tZ2pOTXZ8Jtf0um
VDYx3sQ8SvO3hlG7AD8RJo435pGJRCg7aMkhGv8NHnm/Ps51uN+y2UtQyeaq0wmWD1cFzYeMMi4C
J+U/RaIpo6JkyVlyUtwGtDrGdEWqfVCsf+zXUNd7X+6yBUnh0GzKgltFR9f+CFhF69m/SH8lJGdN
OTlPNU80IkcVmWz3GJKJ2zLMt7FayG/zwwrJqZ11vyZxTR2qkI4gnKpRW6K5YOgBv9lqotk6CAIc
+Msvka+FPTc34aDElHmhkBlTzcLWYdv3sWlBpsvtjwhT8Mjl3bTxNLlezHnX+u1VdeiTLZ5pG9kv
u02ZdDfLfpXEBtnOtbSe5hqdbAci3VWk1aEhtkdeofAuWvc1OsaW5tQ14wYRfHBdhFeXX6CMFBdE
CI7g8ZwEdZT4SFh+UqMOIhJqqvHZgAc3AdWWKQ2SmC9wHI6SuNWowwZUDSFpZ1tpbg1eiZBUPeo0
jVOVwoe48MnNIRt+Yp3cCLPdAIdhvOgVWmDxVGLIKVEi+janDxrEfDcAoLyi20xJgkwjv9BIdmTM
ReOGyDUBE/SHqzueWp5aMTNdeMHY3kCkQx7eNbj+JiEiJgbGcbx5K/kD+vr+lGKOLc7mPBO9DjtB
ykiMfVJ51bGR+Yp8hLBeWu6z+m5/Xw+6Wul6aGZvhBBAVa8aNaxNNa6Uf/HqZ+Ffze5JmpJkOzuU
/dukH3XjWjYbV/01Cab4ApDOPOXxtEoXhOQhP/kd8XMC4mhRNM/xdkRaaHnFrw+aG1bkCJV288o8
eakWhkonMz8KyXiamx4cVwqjktXTH4EZ+6rK9m4O0WunyREvzFPRMZ1V/fyVC25ndNSkxjXfmFtO
pW6e7SQ62nW1R4f0GBNrB2nWILBNrPcuFj+xVpAiBE1J6IraTEroR1T2DCUYE31RP2VSGfyKhA8k
PQdfK6vTDPE5ihr2nTj13NxEiv+bLy6d3/3cwaVmtF+HEQFOIfp07+H1mvzyN5F+Gs5DwVcWzekq
FcMbvgjQt8H64FeGCMhf/fs7T83OWS/97w6T5145wy//bmxsDoBmaZUPuAW2A4pMz2szKgRhyg0D
WNQryqc+ivcEsqDbsJKb6BQDS+a8RQaq5FbQ/jqUYIkpNWVY/lCcGLIgswC7OS4uZzX41geY/XqO
u0PqjkuQ2OrRtxG8dCgK+witvnHqu7kOJpdhOW6afB9jG/MZxkHv4VKJfsC86xjavGpguhDhy69+
EKCMDpS3JoojSY4GVzIidd9djqSdbdMZc1rP2mss3YWX+Kk1jVfoj3+t8E+luLf21ekzCPna48Qm
yPMD36r2jrag4uCWgpOd5MDypx3N+2EbKNteYf78yqR5j46bX9WYxtiYzY+pR5LXO3tYtsfaGa65
z9NBBDo279n4j6PzaI5USaPoLyICD7kt741UshtCakl4SEzifv07vMXMLCa6pa6CzM/ce+7K0qkZ
uunDDCeLmWEBhC2vEK81D0Kj6qPQ/GVGROXKDbqHHLJwq0pPWyasu/uI2oNhdMdmOgCqkQFyIabi
EgQV9Rq7DpyTfahfGRoe+j65ebXH6F8/w3AmKxDxQe4ba0+LX9qYMd5ktfeCSPQSWCcbDBefmnkk
cQvXXtqhEHWgUhCVUy6bgcm5XaS4tzojJ00kURHlXSAPnfKOEr//qoqc984oUV84gnkK4sssL/FG
ejaQx0QFi9HpgNIjOEliOj3gahjfYwtptJFtnDI8k1/jLlKFLGsSPoMNDKitfnDq8GiZxdrG877p
/Si8+oOW7/PZQ923b6JwsQANmEL0ZDMm7tIq6SYavaY9so6DwqGTN87VTRlojGyNcydeyqrZqUaA
a5wAFiriBP4hBWQvSEwm6C92NqbbXfAfausgK6pVnfAKliXqBQ3JYWJOn0ldMSIGu3t0Epx7qY7l
Ky+qgd1Mmy8SiBQoSX+IO3ZQzGhwUNPK25dSdDcWnkWLogfwFmCQyVmbJgbKpTCIwKJEKevD4DOD
NhLvLvyYCgNyG2umFoKAhwG/ar29J8MfXIE7UM6LlDvUbOyPVImDR2td4SXjfWBr7fZPJVqLIfU4
n9RSJ4gUkb0/MzzRsNFR+0RfFDK++Igf6hY9cImJiiqZS4lW9zOZ8lcXX0WBujuYTEA1YBPL6QM7
9MZXw2kkbDyQzSbwsmNflzsyYbAmSEYPECRML8b7GNrbKByubO5Y/LLJ5SBIXhsnv5IBfUFJeeii
ZlqAL0QfNq+Uwqn6hGshVlZdnSOTzxQJOhpjpuGeVb5qLagEI0jtTeohyqrGp8grf43IfuuncT0a
SNrBlL3Yrgp2o+JgqrSCdQUnkcEsr7IeAx+iLZJPr0JxJJ0EMLgyoeKp6aCTnbPJXH2m6551lTEg
r5JbU1Wv6CYZZQT9a5uoTQpDsgauuAioOU0XCLhbBc+A32gE0sHk0wb20DIwHdP4pA3MzMogvkc9
3Zxd8mSYU/nQI0SJ9aypCpDLWzqIJXMI9qz2nmWIqibDSroYOrSzsDVm19Ff7fZMX2X4JCuOiza0
55/4Y7eM1O1SY/NSsn/OM2ZP8NpejCH+lFhImPVz0sFm+DGRWVJAizPd7bEQYNIaObVcldxMQ10p
2iP/va2tNarm75yR8SIq5UVU7UkrYNDSqUzW2g0egfURB+PWn9J3VgNQ7xzjSXeTb+6ZK3Ax/gms
zVo5/CIqXqdekC/iTG4SrYdIwH6jhAbDjB6amk9lEM7y1OzTiKh/p6bfixwwciFFtcxk/B22vGmd
zauPmStJuZmFCb+0biXsrOqtonoMtGhLjt0tiRmokx5z5VV8CwryUQAyEGC6cRzcxH7w5CNzDr0E
T+LwcCP3JuOM7iovh01h1ib9uY03FibBokkSyJHxa5C6/K31uxGLr9o3yYEbUerGZkJBHv1wbm3q
qlnFIsGIbZ0CQ3wOLdrSxEQDV6q30SxYlFTojoIsR6KOfIfuG7Gn7fXagvcFRGevTjLT1lBG47Ua
KsUyU98GRPCuQ6v/CijzDX9iwKuj2Ju2nsNB2njixrJ2lQdQBjHH9fTCLCTclTJ6SVqG/2NqFo7R
xvoUfkjp26BxM1oP/OlQ3Zw5Uzat8XRZrrbjCdcXCqXclLNmK9QQLWvT29HnuSvNQ9OUeFr7lALF
QuCNwsJlP/AqurE9mY0PlsxfJbU4dFObwB3z/kW9o/3VzBJfhVkhgyj7WRNSuCMG/IBVHcITmjyn
ssY/3c1Q1mXuRRHTtu/seOvrw8m1rH9mHxPD42nrSDN/gHzbSytmz9MqbhI9yM9hzFOQuUOySh1x
DbP03kiUebqrrTndMVXVmNjQyVw8Xx2EG2743n+oNG9yID8hSsy3UsN/4ZbtoYvt19SJN8gyq6WW
+Xu68X3Ol5zEFRpGd8AaxQijdlzoeIJqbCijY6IhFxFISzaaQqxpA8Hep5ZV0Pz3xbGMB2MrbW9v
YqBNUHinKmBfEJkbYHlY7WcBSJ1VGx37JDCN5q8X7VfZq2MQUSHFXnwM4+JfOTK4SsH3QM/RUpYV
urXjn6FttWTS3uzMk1ttGNq9VeTxsqczpDcqNlaVvfq0sF1UNKtAYZHyQovQlzIIX9zOy9BE2s+V
4LjQPMTe7sTLP8bFNcowC5so5D91tuMvjeFiQjEsA5WALZk0umVlgJlLGuJQEuc+xCI6+HV7kQ78
GyM49lH2ngF2oRvriH/MaM06xZsfZga1h11w9bJuw23ji1XCeNCQ+QZ+zq2y3FVhMfAxvb1UA+SU
fKNBENfK9AMD8atpsj7zwsDZtSPdcNMKzAFjnVubOg0s6ucYsASausDB8D9HhVi/7Flu46ie+9il
Ytb3FfTHtFC4Mdw4vE2Ns+PJOZeOZINCd4n3xOLCBrsPXQ3L/pQBogpVyxrXRaf+a/dFuoiK5Fwy
P1ZpjISwYgLVDt7nYLMQ8vLXNpyeQjBKgdZDiwgF3RHs8wolWFEjmu2VkSFXkQkNNkGFCzE68pHL
7Gliur+gVNj6ifkYIvUIQBtSx/G7MrkNYQhYDysoUXkZ/fNQ1Q/pMhZ1cUgxb2/3LJkIpEgRzoRN
2++CDNVlqol/RgIFa8YZina68hRtI6f5YLemsw3H+2Vnov3WcOn+xCJHThmpPLsNfUk5bpYsifHo
RUWFVFxHIRYQluCnDLS8D2Q4b1LifNX88VhXxp5SXl+1uH2Ie0SQMgYRMI4eZ7rGivBUI8G+erZN
T4nL1TmI0HklE3ozKYaw9OLQJljwdDL+nEjF8uGU00ShNO9P6Wjf/aFjL8hjOgQR3YQmyRboed0L
1sQ281IW1NNicGZDuAvRs8mLv9LQ1XYYpy8BbniZmiELghYljDYZQ7jQTJqozojuWSDPJGBnm7RF
QhDF6kZs/MnRyqM7NT9ajntQBFn8UvUV0kfHa5sFsgAdJ1+6LWT/i50OMM107YcQSEnsq43A4msh
rFwWUSSuyiWSquIuX+UkBS6wRkXLpm1Cep/5gzfd0vnjk5pOEqE9DogZY2556jDi22Y2FtS3gUFN
YXHUBW7wpaJqoMXXnlQatc+NTKuvBDr6Eszhv5DRB8wW7XeKmHWEocQZb4JIyzLnoaXe1sztJzgt
yFJTkW0m1xlXwrVeqfBPSgWnrvM2Qazf1DTe6lHbeSrYj2P9iY9jId18W3EUrXwLN6bjsxLyzUng
50xPsWw+JPHw6yJwyo9Rd95FoL2VODRxxu4TerQGYyMp2bemLtR6CptffvS3MSB1s71dNhqPxjFY
u3NCZvLhIC2ZiwIm29IGvD3hHi3ae6aqC5HkB3ihGdty1ErCfdfs3iTKy8qX6AJ2HnnboOBwuwC2
rBep7J+JZrjlFbw7N757GSqMJG6RtSmLyG8wNyUKN717xIHcZWqsv9uhFSs/rG6xPr4WkLJTNeyB
YaJ0xEtS1h9NTS72GIqTZfNeB70O+1IoWjl+Xle4DlAhOz25joi/xMiw3InVIaBO6QMHOLi+RWQK
3hvECiBK5azMkel3k2a3dBhfkJ1Bf/HFgnXADhY9ps/4gi3gwC2xzmHWMT/J4lsR6upsJlF1jxRo
tMBt7mOQXyH7rfMJJRs221MX4+eWzl2LrL+mC8nnbp2Rf2vl3YtyUNuiiF+cRmMMnjHdbDHbklSy
NB1pAICyyn3ncNxkSFyPusIhNWBM38Wu92G7HlO/8LlNy+eoS58NA7jLnD/QZ3yiYypwxvfctWPp
8EVV2xqij9Yoai78Y0P08It6r9gM57SqtzyLQdV60Trp0y0Jbg/yoN6SZthh+FqLCRGkN/3BHrh4
EbzlqS7Ni+4BVkkNhrfMU7RoOBtR/i9ubPZx9dY3s6eqSneDEx2wMHMPTxWFQs25it9ZGR9mD9Wv
i8orTorrhJQCaiRTsUAW+7gl6Q/BZghbbE5W1hBYsFHKj+TXwGROpvKe12w0hCb6YziZ1WfjFTsZ
9EgSShQRDgikOHW+PA9DfqGDZS+Jcmw7/u9ArWJ1VRpTP4F4mV523p4hRPPZMfeiPvq2/S/IIOmh
2Amzi01N3Li3MXUXJaAXjxko4TILa/aKWw5nmCLOQbwpiTO8o0rvGVmyFc9lsyZm95jPOkzs+NHS
6EomeUVS7/S2ButS0Kb1uk6JZ+QCjQqAwoWsTMWcTfM/vLaAp2womz1/bgp5jrVZ467cK4DcbAEU
aN0xIfUS/Rk76T5iuKAFyTIpTm74XuHRqQfWFXCZzeHiSwOG4Iz2I0+vu0iJ69DGTZOe0+xUB3Iv
TO/U5j7Thjcmraw/5TYe5GyfXJvzbx43m3hSq8pwaO9CXmqm691kf+RM36YiIxXjFqN9aGX/k5G8
kHZETx8M9Op9MCxDAhaM7GM0UdvUcqVr0z+KMsDLbkq69JocQkQWAOnuZpg+U12pclt5D5B3w/CO
XGjbO+UlVpcEP2rniQNwoJVRsDUxfiFN4ypi6oxCWWBmteiPTEgFDMgr890fKKpLpKQNruJQw6i0
rIHZB9CdmCB4iBAjyqeBBpI2ZgWgyprNFHa7dPUaEAvFtksVOxzaAqpFYAKqNtnm/4CZoDt319ZY
rnEGIVvD6iHurXxp2Ckk2IG/mM3JYR8Nn27EpSZX0j5n2QF3rlt9YMrI0/cegW/92kynKX/qu7+G
eX9uLVS9z9qXJD0a7DZ9CJeh/4iCU06BJxGNN6xd5o1+mdl895eC0ovp3rJDI1Y6T4HY1B4cq3vG
ZM0iPah585NnAyymy8zF0TWSSfoBNzKA73Xr2qjytoWWXu0c2mqf0XFuOvjPsfFZO/afpf8RDE4i
rI5aKfEO/lgvI0pru/jho82693Gia2r4/vXiVx+Rp2OLa0omGy8u/5IarBYZXpS1ixrRIzf2ziTc
E04wzMhLyyy1RQezbhp2xqfUPs5OD5+lcM+AP3i24YzJzr50LGso2Xt8BlRhBocKPCZu9Knuta1q
58oPMtRzLtwzmKctZR1+vVQ/GXn32nISCZHsByP+JE6sYuPi1acQw/YL79fNRcIFJBY288TSVHPV
tRlRKYukfiaJlJyKSQ1PivlOiEI8N0/wuJs3qMXj1nWiH7yOPYiyeoZyKeDsbTd5NtvOECaZ3/PB
ZFl87+FQRAp7cJgToAEC6JXpHwSo0cbJ0javbVfMtaHmGUSmEq1a5R6X2+gLtnzRb2c6GGcNwzwo
6XwkHVE3Vaj/BmP16jsVLFavcpctOhtEkNU/JwMC29bazilwdrjRjPv3SASKTM79dCvT9jq1/TGX
5W4wxMsIxjoUw6th5K9lzH7Stugyh5zrCiIuWphcxAv8fN2CJvKsiDRNe/OY2VBbEFvYBueAwN1e
JuZWOf6tGsFN17qwCbexPnyPltIf8SIbPWryOB7exj5YC2c89oFv79uIYQyANhTZHdpTsMqXuKI3
8E0ANsRRILbwhgo+Sb13pv6kwbBypTwEoUxmiccqLMqbG+hbM4xY+QxsVRGoQKwnxiHw5T6pjA8t
UV9zJmmo8X7q2YM/++QLeWiG5pTJ5NRB6CM9aVzrzGA1Ic451evC0UdjbSWUCQlZqczEWAFV9gX2
48bKasyazj2I01NGNahyCA2DDFnRNMg9G3M9tsCz0hH7zYj5DtjChe3dbnC1l4KVKR0My1fLk6gh
cZeuHEDIgJay9lR1DPg0XIxk0xTcmC4iN8zmiM5poteD960JLKfQpuHhH+T4lgW3IHaijYzFGo0x
t+wxMZ3TAOjEnYa3Uo4H28QqUNc5NWf9z+brFG039wgaUUWJP0Lq4r8axMXXRk/7T7/0gUPcNdUw
7+nXeVr+A/bLaiD17hEOPB7RWWaZ3U3tVsQM6/zqpylfnYENPpsn0bsvxPccS13qyyl02AaNkKI3
Vtyu0ddjXydNDVmGWeF3VOm2FsfBeCrLaGM2LPA7jb/fXqYd3B6V2xtzHE6Nof4C6A4MNy+qYAXT
9J8pn6Q5FKvI/TANDIOD/ZSA38JxfGkMTiGwYQwA8oslx1NXpPtK0BfleFEk10BEFA/BPycZ05Zp
2pFxHoKNxvqoI37BsNlFIkXqzG2UC/VsDd5TrU0rx3JA5DCkVcGblo+/SETuNPfMthzrvcvuMFYW
jc/sPTTZQOAaofhKOocZelT89bkwtnkX+UsPV0s0wUwtKgZxrNym5Lng1sECkxvGWxaFb/zvwzbU
uytwR7k45Voe6MxhryP3Ovdz7BTHuijXtqbhWu+vmtIBQQTmu9J6rKo0L5nzOQYMp0N5Zm22Qzbz
B/5uaeFVCNC5BFxSUWJswnpA/Bdj1EpXYPfw6pVHnkWaAGZ8DYhdXEFLXyPASWqw8bHUh0qcOr9e
ZcmTVoQ3bSrZUFLdpT6fnIQx6hdPcVzuTGaQypptR0w5B7lsg3n/V80Lyk3RD/ikKZ7cQb9M/lQv
rMK7IyrZKlFuxQh0A/jsxSKkldnXyffrT8xukBCD31wQItJWTwjY9mPzD+TNKXPEp+/3734QfnVu
ySiVPtwQzar2tV0Lcj0orBO9xW6M8ScW2bOMWGajJ4psngS9fO89fD+ySY/M9Dxio8mZCXuSJshs
Rndrh/GZN+xXshfP2Zzbs4N6wkr/7gz1IhfeMslIt6EGXlhtjrqjXmoIi4opOdRWf/cigx9uQVJr
N9JFBc1kjSkYKTMjYJ+ZGDm9dlm3FcK6VjbbKUAEZT2z95GkY111oINnGF/GSNv2bbMOwhILCktr
f06tC7InG8M4yiq8SIx9ab2zlbLBHGA5XyX51dbCR4tJLHD4o8acAFJ0D9QZB63f0yDu6YI2qeqP
fls8g/t7Ub48MVY4lBAx/RhbtErOKg7Wpu2cdY2gxJwELCdC6FEwGoolv/kYBqxj/ketSG2d6RIG
TTbITYmdbRsUNkshT8L4giO1LKCmXZMOQklsV7Q9OTIlLiXQcpmskAOAZJaSKINU6UhTeWpXrlE8
DUbJeD+PYRIHPNsqC6tdwEZkgbsVQKdhBfCCkNbh6hLrUkrKeSgIyBb6bkcOBJE1yK2aBsGN4+Na
LloOJlncM4dfkvoAm2U4r2gQV8SY7wxyBHA0mU/j1LEEku0/OaXPWsGmgOj2RzjqrynQYRHocOu6
ia+qM88mbJpFMbER0G3na6qKq1EHbz6/t93VZDQVLNKGI4DCW6ffp7LkjedOb8WLoQ2fojYWWhV4
xw6ZhbDaj44M4AU7gIjONdqO6bDXE9CgdpreEaFlDPmDuyzAbWj9U1iHjIJSCmpvjuFz9p45MImV
w5uj2xdXZ2oThD0vTPepOu9fGqLDAP5JAF2Nh04DGZk46ffk+MTK6KeRHAFGQ3wZdl9mKxKhKOMs
HFFeWOzzXrx6vv0UmfK7dqDvi6QKlpprbzzNfR+8/uEY00sTOXfRZCARY7jWYZxw9SZAHESnzbpr
qHjOaC4H2wK+Y2dAuIomNU7jyKXte/0mGlR9H3QNkkWCqq+FKeaJP1maS2SCS4lbdVEU1RqfXvBo
ZD/cGR4bG5m6iJqsTG0sfUpuSTQX58WY7nN0ojwnHonEybCBMsX6wZE4mllcVAnqC2ZblBm1dTWM
jGi+mYhYw37NGKjtGopApvdwtBxh/iM5LF16lnMvQHNSzQ3w7kYwKI6OfJLzhgjrndZzQbL75fRp
rfEbgf1Wz7S9silvDBXSOcBfZN0eVEtDqqfCADTjqohkBJensZlPDTT0/KKdJk9h6+9rmQG2Nots
U3lpukpnMreyayjUGLG60BsQB0kuDxfopeceZwTPFNmviY/VmuztYq3DlPEmTpQBnkpqweCM5hO/
tNRDY3q6lroFX8iBl2nh61kGcXgKhIrPYTSU4P3Mo6tzpOUQhVaUDPG6IQp1LS3vxuH9zrSxXv6/
yM3iRt+MEXdOouoTbP4XgPrhhi0Gm3w3Qx88IGQK5mhVPUQjqzffxQCIAnCLBy5NzzYkorasrAek
dsrfaiOi95SHF9ZVcuE6uCmtrg5FYu7r1txHxYDUqdCflYzRyWgPRh6M8LpxViz1r74ioyR3xp/Q
aNAom+KekH67zJQSL5hu9OXgkyqdo5erwQCf8hG7g5QwTG0BlT3IiYaZKjacTc1XQ/6EJGVA+54k
P7SOkbcLKzOXdVR5pygOxTYJ6Rg5It+Ys56gwXebLg+3cSR/RTFdzWCOTmEAsMCzxmAsLoxN5OHT
ZWvLr1qhCiMTo3wgYqRMV/1Xwyeb0nuRuzIxEcNzW7GH5R17VIMmD7ZdSCKNXH2pGDZ2aW5TgkWH
SlEHIeoOQJPEBQTQAZdfK7ZG15ebtGbWMDvFJfSZZevpH9KQH0PMCxDMETyW2c9LLAqSuHwvMnlk
ke6tvFF7cnTjUKCWWGGRJffDGL1LYdPXRpYHgq7n/OisZNgxeDw7KZlpre5sDRMTbUjYvU8awzAa
49FwrYrEUpDGecAsucViPasnaD4LLEulS2R9MJjdOijrTSWozjv78L+RrJ/Hm+3sNc/c4sOLbAcs
M8r1OCw+O4InFpltlxujNr5qslIMKRgThAkNb/hLXPWLKtOb1oGTlJ1pLD3mv8CfRo1NinuhMPqZ
khmMpOczmC18sX23pFedz7y6f/fQDRacE6s+YsHbcyEj9diSyoT5x6CkNN3wC/x6uzB00hbazhwA
94/RdWgbbdc42lHPM4JiU4QmtoF+HjscyVTngeaTxScEGzYXrlH9GaU4sL99NQfWZNIVKy3vQAo6
IzVd7RpHJKIkjI9FeZE5P8hMtHozTvM8yUsjNBi0LLlYySp5t/0UXiP6SkQb/cKRMedvjY6SpJRz
AC9t6eKwQidHuFROivv0f5CiwEhv9q6iMMxBATbd6L7g+M6YjyNWnjTzogBHUWCgKyLG8eqMwV13
jPbYePG2sN0vRkLvouvlqRudEIRl2l3asOoevoIAXJU2AWW9vgmZAlcuz8sqHQGNLIfKeCCGJNGu
3ns1a7iGiCZBeAOadfMGDOgfOcc/ric/y2K82DK7dpa01kbQVJssLvpjhyv1PQz1kS+4qbnPrIkp
n+5VxnRAPhWHh6ZSJflTLBvfMqrkpvsJqkPosreFW9uCbwzjk+E2G5BZexXMjywuKvEJrYzjmA+r
yMGl6qsQlbmSxUtBxh+kf4+qXjM5A5TFsBQaD8E8UKSslol4QroTtHOyaDX2x2QuokjMIslSPKWd
C/2efU0HqId0A6QZ9Xg1CYDXHX9psgwhjpTvheAhjojyGVk9idQYEdjDKA+s37CD8Mukb646R+e5
NuuPsGo+e0gENhpkfwyPQKy3ZQfEhVGa6+m4JVKW8WmAjMyajh1DGG1ELTyAxyW7IQrDE8Lmsi0p
zu6l89210XvIsyvg3xAtf3clU/qCkPSM+HXmlGFG2+m+FkW4Mob01gKsRw42Ith+J2pl5XPMAZ9b
F6258gFksPe76JZ5naBo1FO/7ulA82Y4j2G365vPCIpaoksyOMIPe2q2itRcnYZYGxAiMRIQQpCZ
wywLZ5druAeKNJuCLEpqMHXRnpvwS8MyW5cXm3fQSTNuHmoD5h3FKLZ93J0dfN1AHnoKJCGvoEQu
IX0WSX7kmfx2YcF9AVmu+OdP7xA/dg1qdel3h//D5AXij9rYZZZaR413SgJr3Vu/lvcgEmPTNh8a
rELfhdCTPFI+6Kwqbk1LSALLIL2S5LsWz6NE/e6Uq7Z+rsqLrjVbRo/4HszyK4Q9NuHZKPAGAp2j
ERnsexaWa7/OqHQDfHtVvBkl87S0Zl/GK5qjXYnc7mbkp8x6xbAA+AvEqKG/IzRNDcqaGgMF391z
3q8zYztk77lxiu2LMZ5ZZC788F+WIvJ7NkNELEeFnLGJtqrfVJDrahIGnQjUms2mBhchV1w1Hivz
H8cX4N73dPZRAGyd9iBSwDPnnGC86fe+TVaG85wBmbPStyraCvBMyXQhyonGDdsSrLoqeQLtyx/T
midZfLpqIY29yUBlNhsTSYQDJr91+d5D7YrEa1Inm1FlC4DgDE01jkjkxjGONR4CE87BsIyXhAdu
2C8vrBqobPstadZ18zk3/LnPo1bu6Yy/rO5LoRYdUMx3mwa4IXi1gG0JLh4z+PKop/nex+7qZzd8
NI55HRBet/m3oB602vpIcEoQ9cuqOZUdQ84MKRGVd3Sw/Z0NRJIWLEHMpm9yeLjjORsZ6wOnc59m
YL4/XGzrNym+nIHcSe+QN3e3PiWcEG2MUO1NyBvhD7KzdknIt4f9Szy12lOWU1nFK5i5gG+4hMSr
I55D2nasomiEyu7GI7EwukfkPifRAftr5p84XoBZlQnM1xe9vCLDkUhXwHaSuEkwh7U3wjXiExoi
+1ez/kJEpVN6isSsKfjIy48+vsGHA775pceHbKLyxZAAAsF6cbJrHv0O/saudmxpF1aA5gurQfRX
Y7UKYhC8S6HfJlamKWTKijU9pVVRflv9Q8yGSFRaWzPYzAdD4l1Yhy1zRrqhOo8AG61umSd0aUm9
KtSJvgIxEepZYEqGFs4EmDD9iIfokCkGN/CaCVGFmQMfhf06xy3RhIL+jZG/p508zDaR+17z4kj3
GgzbLJuWtdac9FSdjYYpVnUZEVbV4onZ5wxx22ORIdUd2DYmAN6Axt7Z43cBTwCgYwBvJExOESVi
uuz1m9ehgm0eHpdiN3i7zt5o4bmsrm2f7GMcWm39wpCYjnenvB99ug0dAgMyXpOfonjX+o2CGBP6
q6k5KPHeio0haLKSsxn9NDyhtbNX1sdss/S3IVO0zjgXDPmAGjG1JDeii9c9hQH/YXdgEFagRWtH
fLkNr6Z2jQZGa5ib6veA94Sblk3Mt6m/F/VTkr+P6lGG+3kDL0HJkYaa98QeV/sRfWmxteOc7dI2
il/yYu05+wJFtg4isdrAFUqnT77sbrz6TGXD6JoR0Waf2GEtzMJE2MwPAsHmC6pTPJTR0jMZm+5L
b1+IAoPA3Qo/UkY7OUqcUD48Stk4/Gvie8tjiOlbkaoOSXftwBRDXEzkEHYoizAxqIk+bVdEZ/lR
iq1E3EQp7PoLS5y1ipqXzCPO3ZnaCnE5Sx8YD0VFMU+W5niB4hQiuxIfPcR8P17p4Rdf45z3UOLs
84hB/QRolyd/PJRLWR4iGKxR2q9DbhSNpLFVEB57940Mani7frKlljSwH9GjLlAR1iwkhfYFl4VM
206/aDE1Gl5zPF4YlHzbApL7w34+K2ZfLjpaD772wbXoaey71h9MtoM9Kuy8vqXqKTB2Mn6qmRpP
RDqMLJJs4IGY0w9t9YGspzKjS+66e2TWc/u885zvKHg41TNfOLGew1JPvlXvf+fM1oKOQsJ9qnte
j4E3n0nyiLIfhZIPiXh8po5dW9qpZyM6DF9Z7pH9+6RlausyQQuvebZph9+qZdo3nL0IpN6xrC84
R5dNtTe5TqvPsHo0PmQjCC/RD+mCZkuWhb61UKkyXNQffbriMGjFuS6eEkbco7hrNauEAjFIcK6j
n0C9oO9xs1cyL/ADw2h4mtyznchHQKHZVDvDOVnDuDdjUvNy0MPPQR4fTVKR0LLPuJCVRkyEg7i/
AtdhynWFwak2E5IBbjL6SuN6TfRgmNIhqXPKxHoiAc/YUwmwsB0/R7djvn+p6ddgNqwtAK06YI4U
NPo8MWn08+isZvwZyoyb0R+8ufp1rM08pG91JtTP4XCZCQN0kjxWf72kA805+viQTDgmIKkTdjBM
F7c2801Dg4QgGvtv0vGQ70ti691f23p2NHXTO3fdBiP7x2dd+xX5QNvnf05g0vE59J1HXYCeMW6e
Bz/8UeVI01Ew0wKODMZcVE8jAuiype1kVFmU8WYgqBMj9pbpPN8usdZh/6whd8uLl3xEXT69DtFL
7KGKiWdDkcc/gz7H/h4DdXSxw9bj14Anr+cImJT/hhf7ZI7lZsCUHsQ/7GCWalJLKM7PPTev0UrG
iD9hSWTy3h8/QCLva/ajCSWFh8sFhzcERHEXGDhife+X35E4m9pPlG7SAXIutwE4+aoZMTLhALGe
B5AvZp9v3Mxd+fGuFO9+cpxnhMWBxwkzkmX9GIxffeNlwlU4Vghx5JHFgdmdbOtcNJ8ovsHxHyv7
7DXgSzHYR7zq+FVM/mrAfodY9ruybtbaDA1v2nVZhKeYcWY/Jq/+qH+6bXnkglg3VBUiiO6Yyxd5
MOdNeYfGV0ff6jYtLDqvYlZXpEm2shpS6FJUoehmSFNBPkXTOM/oWCkAYWpmaArnYI5EK+xOipX7
oL7s8Segf/D+4+i8lhs3oiD6RahCGgzwyhxFSqIoiS8opUVOg4yv94Gf7Fqva1cMmLl9u0+nT/Rs
neIa7mob01mB4azAnSgBAX5G6qAL70atGDQ8LrMgCWwDHJiGG4BmNkz2qr3jJ151il00c4TPyBQA
K2BkKcdvCGHnwA7QQdmqgjsvC7ckcD8sqVc79y14npLxT1KNjCo9ZNlKhc0xj/YiaZZV4G3q4J6g
548MuIU+D5C8YjPDJDBOLm9uFwh6vdtfBwS16ej1isUqiVYoj4iEYfOVM0NxqG344XnKDYtMB4Eh
6eVwfmu/BoJFNLIr7lagHRMPpLM4JoHxMZlqN9GOhaVqwkMdR5+1SbAoVUsCCji0A6JVHTZzVsml
Ve3T0rrAvl7MhJw5IoT194I9izRcxU1kDtrebDwZsv3Q2/IwkGfFsPYKpoAYoyd+c0myGGz8ykVl
7m22PFIdYIgkwfPE9SlSl1ySDIM6z8taGOauCLCsNj+mBXa6OqXxOK/G+RxdpkBb1vR7TMmXnMjp
Yd5V1JNiBlqmckSkuZAiDby/JuGS/+ZyQFddu+5wIYTjb0+6VvpzAH+uy7Zm45Hcd9781tHAjFZS
a3c7bi4KEk8UghlOA+LwFDoCE3KuotXXesGnzqqdD2Arp1jv8DGRlVeBk66ihggB5hiHcC7so7KY
m2Q9rAFGX5QHF5EaeezHaIxVVoOsAAR2CbXe3lWqPFVx/4TflGtsAFk3AedZQ0hiwNCwnjzHVP51
XBEqxLkK0BtguJ2C6F7Z0TEeyaqND2NMt7kPoWp6j6u3kiCpjr7oU6meduqGNkZEZwaLIZiZzR4t
ZenSxhnF7432nTvJN5To2S75IujuNlOs6rZ9FhDIFoNrXGsxV5JiNGnarU1w1JswCxDU5HqK4UMF
IVBMfnQi+RGJ6Zjwraw1EiKU+zoCX1d0qc3hwL7qr2Y5moXTisGbdt12q08poX3tN9O+Bq4FPrvE
EPpmzoHpkzPE3LvLrH8lVOAx30SDyersYaqv2szZZP66SbG0puHhg7L0eZzH2XNQE8sw5ioS7aOv
fUQ51pv8PiTLVutOhl2du7hvF56KUbARJWz/1YzpQuDkSMxNYDefg+QzXwRYIsMC4ilyOs8zPIDO
LhHXwWR3NJwDy8Ng43NjIyGeNdvICl+MVH6bwy2IqGvI8i/LTgOioZlERSfCE+TGtkrjC6/lgYIp
HBnY7ei+TsDpjel3RGo2d6abXmlfExbpKnG2gdmueQ+4hIdMLCWnfjMd2clsLMEBaQtybDTrfNrg
YQ3J3uv/3uukfR29+KUjvdQa37H+VXfihmv2B3ISIXNvtv4QUingYpqiQUWpa9BJYfpu5MpjPmOR
JuDrsnQLR/Jw2plGHWx5NVx3mhSvTpIcOo1Aem1BxTLSZyTl56KOdmlgxpvQ5zgIc0IKOh6I/JUn
C58guNXa6HJZT5tnb6AoMJruE0gknBTdukpmCLoJMrFPx305Uz7pZ1x4znwDswxQ+CjkyIcV36va
6TG3NvPOt4YnneNJ7z4gSZw88r3cfpJ1n6DR6yP0kUlDfbTxDWJnWEQm6UPiGMky8qtLa2q0eI3H
xIVNGqtNKeULKli57Fg0NjEbqFGthjRZ0XFdreKgvxv45XS9XGU8pOQsjNo/FYFTO47WlG2vgIlh
M9aOvAOrqaBtgt2uXk9/woeZZGW0PNe8ljrfzsg6Inaubfjw7Xw5sMzfMflVnNFEaLbUXfBOtp9V
1m5VaRNmIqUIgmItKdzNLAY5nxm2y/EGt06o5m8dFScUTUKzEAwDEXHnY2RDeR4cVIHGSuot3qmn
UVOcPyWcPOAoT3SBDYvWzdajbq0oAPxsYgTiwirk0alsknpU2hKc9Yj843/Qu+zSEBqJU0v7RgEb
buNMopLC+LAm9wmic4ghjLxfln3CmNxBk9tapApF0dGGyq5Oa6fsgOdXnYjtOjfeIHnMrZ7Baxp+
WrAnVdn+Y19BWhz8Co0/dL3E9kWjZU/HIzAU9aGo7beqZJNbxlubuV3zS1Z/to1GiFlUNHc4Z399
RMVJz6UocLVHOoCbksB3WtTXFrok/rPgihspX7vR6K0arfeWZpjeG9zBS21y2pMyoWEpU+hLcNBi
x7Nhlso1+nMM/btL1Y04zmsURj+iZplj1Qn23+HNALVToI/kzhnUg0fcKvOX+PEs9S2JSPrxzWQM
JHvgMU55wz6ofmpq7odNkL7Kkr0VYWPWbuTbrs346Oqjic5iwizxEW0SNCRbw3Zq7JLqNlS/jvlT
OT86BgA6gzOOvkpdNAXHLMOQrLHyH7ZV/xWhcvVnUf2q6GYB086aCw3ZfAdQxa/1dMmdPYmGhWyu
fAaBJHPZziio03dDFnOL4O9+zoO71fEATLkCWt3aLt4yxIM+zE48pA5R/ScIxRMzZ3LaYtatm43t
clkZdoP6dWo8ZDLa6OAFOoenF2ZSjgmHBEv7K/mFTF+l6iHK42Ad5ciuWmNy21JdyptNCvFOb9nK
MjPiYCNAh89AXgQajm2+Gc0VtJZD04lILhiTuCwXXN3Zf/Al6JZudHOCM4XINNRVCtD/AE3hr4Oq
1nlvpnGTWjMX9i3kuC28dzCA684VjN5LSgcXDS79zoEE0hhM2w2uxIwr67TBkQVQ7LNCdc6Fu+2m
D8vZeRp+Pse/9pba0NGyqPS9T5uOQc9RoX7FAC8e/2dYxjh1j9yhk9ZZtNp0aPVfGfzzxvc81Xgm
MqajPHJ4IFwTWsoTM2yXgYrUW+ODOJZxOW541rqLPmq2ev5C9eaqBzGA7f/YcD7BMtkN7j7Ute8S
5y7CzwA4OHLig2/12nMgrW8vh5Igy03YEmXNJNVhnS/FCmbGDpci4mfXLpr5mwL9Jd2KAQczTe5T
ZLxKBVQ6mEwgNc3fyNIQhc8wjmGpzEOH/fTcSu8RWCnaoJGveVPAepagOExyV4uwI602YC5OPH9d
2zw6Ddta6lG0lF74AS1zFWWNtfQTb9qz1Qy2NcfGJu8cKBz5G2G+81g3u8QX574Tw540VbFK0rp+
qphk/TRFUkUaTGOYfXMsNfOHf5LAydopKXaaGP7pb/zuMxRCg68JnyuCzX4yHRwQXuYIOQOxSQ53
KdXAlzBoW948NSUwWVLbWrNTnF5wobT/htjDjcH2e8PBCCyFskVO9d5v/gd7cu525Ver1L6RiE2K
4cwnSgJYIzSv9ObJeEv1R/jbWFYQL8qOtfpSlo3FR943XmzM1x8TbQpXr9Z/Jg9OSQRpvKEy8kTv
YAvNPHiVccSfKtKAkhW7PeQDttGCsORKwJyOhu4KxOoxxcM+TtKX1on9FWYe+oQ9vgWEYxe4C7b4
zdcMBudONw+y//9ZhLGDUPLDq7oZ5Jme+la/838fUstACJA7YZu70bGxZNbEw6BBaoYfLnkG4GXV
qBC0k/KNEi4Hj0Dq1ZwgGpo7jZ2hBRyOwE6+anvzyUsaf1uI5s9WkCxAeL2o3KJBSFsZbD8xLjEf
ZWbofxpsm0l+8h+SRH3ldfYo8+4uOj5ObT8Pzm50oRPpYlY89+y+2uJsSbZ+CDp1ZU/YFC0W01Rs
KgMv2Yy89Nqzo2hmLY0DXevzBWC6tpihllopuk3URu90mGWbZjaDjWwgFqIP3ucsFgWR+iPWJ+ow
1EHNfEoEG1oJN30/bFvJhhzBc8LE71F1hBMsk9Ds8ffbnNSqYs/RSUm1+/iok/4z05JbJO12287u
Ugt7F0Zuc1enc+RHiCdaUYmnhP2T28TIMZH2ZddtuQqzgkf52K6aNPsxHZPqby6yqYN8Z/a1+Zfp
DVaTRvviXUIgisW6r9lnTJrA9thT2u167CMqa00q/k+UGntFVVs43aGv1LrxPpg4QysDejezF4F/
JzuThP4jl322JVMu9I6Nkc2tuskV3hKojFL+mVm7M3weFGmgvVmzP62umRtpTgEE6t88k5aUceoP
es3qlBeBub/aNhoe9sxKMVZ1fAO5W7n70hu2TqE+RtM8ODRy6lFvngrJbBmF6ldX1lmBp+fYcX74
on54SfQNR/scZ7rYiICxHPkSq4d78XPQy1FXw+/hBOYCo17b0GKEt/g8d9ahy9hv9IMOmzWzA166
CGam/hM70wlmCU8gv/jMRfXuxPGzCuTNbIdbRYsi6G8Rb4FbvGeCdZvbpT6ZBWgkCObF2vQAj2gm
PIxx+EeXAl++6IGVHSJShWACEj5a04zpLhxiZOwWh2rjYXrdchHJr4VuDatQWU+TRXrJHMuRghKS
KimDDFv/7sJT1FwLpVjKCNqzAXqTahhRoViFj0CHc4IWqzrHxSFSPrq69HftXKBc8O3UGwLPMeDJ
BSoB6gAvHvvTPU469ibK5gMwNliEgBfymIwvIHJZsLA1IzadzZqqydlOF3Ayxm/mNMKKGspnUsuS
T17CgmR89FmyHyr663CY/fh5w30pbk6BWe2SJv9pY8lPguluX0ZufLHTPt0TE0nW8OOuacbZ2w49
NAQvIBzJYyauSARE9Mt3Kf18SUvDR05XIn6Bi20BwzYyyuyM/pvT424HFMG3CaJy+0fZyLVT3r7x
w7uZRHezJDGoW/YNhvLal8ZTqBWHeIz3bK/OWlbtHKhUEMTOkm9SNyiulPF0SH1uyt74a5vercXf
3pJsZDeOURIltouqde95T6IAhZZmsPudY5gRwiz8lM3IzBPy/NWg9zdI6JzbLleXPjAQJodgi6J/
NMYIdHh1TVTzghi6KZwS/hPKMLS7pdRxqRpW+EbMhUpJPAwkKokiQ5WyDEcu0bTKOVly0dP4rWSp
mlREVcdRP8MFuPpmshW2Ors9rEMqWhgcNKpU/LWw8VqmGs6dLK72RUB7kBHnMcJ70y84arx9jtsA
d7/6c7HBb0a7Mf9oTZBvAIeGrzAI0bDrJmbHhdoXh+CqItGKsyxsHeaB+DbCTqzhyjL4Nm9BaZNZ
qd4Zk3/1Th07ME7k5F8c8tsGXW2oVpa9snDOUiZ+9gu8xQglRDsT4JWlOLt4B0ioVmxa++jslWl9
rIbqqex684FqqLY9sn4jGfqyYWj3lVuvTTdZhl17EiVhg5ZL40S9AbRee4kDZIniJJSxasW1Ep+i
/af15gJ2Feb3bFVF97z9MPIGPf6znh6TOHTu3or5AGH7yITO0phDDS4LYc+hYP+jR1R5JwBj5Esd
P00CQEzrY7xvIrwlIiPbX7G4DRvzzeERJR7ACqsoPBtxwwxtl/zgcosaYRm/nhqfcqy8jF5nab0S
1++jPTXnrJbbdF25PkWcgl1GBqMiGl4txgd/0ikuHLh9++yeq5VdeuiNnr1TBDlS6+IgLoFFLwNs
mzmJGZxybGvOMtt3JhVd0N7CHT48O73qYNaIUoSS5oQN7eYBRRNTfu/ozrGsV294Yc8Q9fBZrl6+
YZPZmN+FeWfNHWgbDkEG3I1kR6IKtAgqvcH6teSqpgfwkY2w4k3qMPOOKxNPaBKDoT/DAEtn15Wh
1qXGo464V2E++oojgTZ3xpn0KYDoIlYFRuG4xaVO1fWaapcmevGcRxQXC6NuVm3+HQE8L7eDfCYc
sdBrNpdstWi7Xdr6seMf3A9cF+zwkY0uK9VJvOvKXWZkgXPvE0cWWJG++Dd1B6VeeXhtqkAu4uSQ
VW9+uKM7pCmee6t4ms0o/Bc5vXjV0YDT6RcOfNk9jTSWcSWQONnHtiQnQ41C2W/mRVbJcV69El/N
y68KubIxT/540Axc4Ijy7HiD19R6bfxvx1gn5dGl3C/QPgQWjtrHQEQ0Z3aM8xtjkkSj+0kJJmW2
U37iA5QB/baduxufMw/lt4adqb9kbMJr+Q6EWZOoT/bKxtJjjTcDGDH+KkwRcLx0QGemt24op6RB
Lr6wmt+OJctF7TcuuXs75b8Zplq03rLp+Vb5AzkZi2oMeZJ0Xo3qV7GmTiz7AuNnxwX/3VLRwnV+
AsNZVwRUlMCdcJ3EVyNehoKgeju/ne9WE3xlEVG+GT4KWzNL97ZNfxIbTBPgmoAqcChm4kv2Fk4/
Do/m5lzTWJjgXj1nAMCwysB6pY6NCpu+3vfEMome76Kci+s8U03wjvi8kttd+N53x6tJTpM4286a
oauUNVlQQP4Enyrzr8++metn2S9Gmh9hxWTFNdFtTEv5Z1cY+DONDxOmm5aCr4ofBiurJsGT3gGa
19XBEC55MOufYeCXaSEd1mV9l0l/pMmW/MWGHEHNm9d096w9BOWL7yCgSVzqBlMEM7SWk9OxT066
hw+z0rNh7qoW1roLwTdWLFUjo3knweKuGImwztWbzMuwegatWtnwm1lhmcQ4egK+fgmrSVlzfLne
hKFDNNBTHszX8NVTxHRm7kFISZHy89+69h5MfCSAJgdlTnX1LJugCKDZOnPnRh9Zz0Mq/5GyrqlJ
ZwMgqr3mGgcszZ99T3XIVD57/fisBW7Gg8AnFOPVWz1pTvD+S9BD7d3TynMVmYzQ2XgMWvOoCslm
KMlesnIg2zRy6eoRdfh5vEzY+17L3kcdQBP3dROyGa3Fgx9d5jSlMiyKGoLgPTexbwe6dTBa85L2
4V4IeWndpCQ5IBj+dZIrE/bPswZ8CQiH1HkMmTodjm3/btqyu0gN+43jJM7Gr91+p9WM71jW+ay0
REMLbCuLWivQrEMbZYi4D1m6sa6Q4uu6ISJQeuQQisOY6M0q71EuhwD7bKS0G3WpvMv8qTKr7vlE
NfgEZaPgucw0Dr2nBQNfzugYx0hv9syfqz2+e5xOR9fpjiNDG3aE4COSFAo7ja2hHqb2Dk8nvVVh
tjVciZpc0AjEtrzXmwM5OU4ZShVt3LXwyLyXtjI/G8GhbUj3r/azr8nCd2O0HAB2xChe4A6hSZMe
1Z7lbtTpMzYyPsdGda9JjOV8LbMKt7dHMNR1SI+lT5Vd/uVx2Gw07HLLWgRXU5NnEcmPgQz4Auwf
eT1tndXcPj2dBm1HO0WBjVQpHa4+uYvLLQq2NiTilVfLl7YrrgBB5CKxZ6OXPZWodyGIncKsyQON
XmevCay0f22Vubeki560KeMK3JPU4nkjDb49uHVbQBA++7T6bRzsc+S438Ky4quWRazSKG3NX0Hf
oeEHISpDF64cB8qOX4C6jODHSMUCZLC3vuE+xj5dZbPLTKtQank7+FHb/Og44E/SZvpnY4zvqJDK
nYc2az5VHEHv7jZxpb64d14pj6a7Iaa1hY/hr9MGVLKPycl23V+RVRfusdUiDYcnkbgY/2D+dooG
p5FU6BrzG9sqMrNZ3B1kx8NwwHQ2xvbDy9I3Am5E8TzQSSFFkVt76pBeHD3FRKfxYMpyvm7dHiXz
runGr5yybZgMiCwmkrDYgLzCc+yCLTWSnzwvHnlfr6rcgo49fTpU04ce4Po+X2sq2piRsYQpQld2
/Uz1wq3Ok50peBgx9Fp0uSbMMolcZSmrJCt+C5v2PZ/o2OpwaVkjDYdAp+s1RKYrqtKLW9inEbE1
6MdV0bLgi/WdlZaYl+tLpZU1Gxrtomp7z93tU/PGF0+gQIyxAgcQ0mUq0ZoKz30janjj0OiRYuWj
0JJZHAIeX9T/6BYnpe3vZMcHgSjrLq2b17YR+57C8RyNlzkfLdfoL1lZ4u4DSabpPbZvSqyL7N3U
x6+qoeID/izZAJLAqsXEoiVAQPpnRM25c2POyVYZobsKJaYnKhsY/T2WxWepD9sCnqOlU2pqeBG+
pOFJGtVfqlLm9cb9HFkcU1J6CNkWcgVBJXKVeTVdpVF1V14KF59P250cjaiq1zKlDUJuM8VzhMKl
qwjb55Zqro0doImV4OtiF+E0kDyunRzz/uQf/Mg/S8bMysFCo1XOvzLgFip73v+uX1VsDKwRMCkP
KcIuaGkJjjUT0xtuDaT4bngMZXRkq5ic8XUQSYpnX6UPs5Qru77RKBARmeACHL6hptFq1I94PbSH
H8lDiZ5RORZBnQIfZhq8eIkC2WWZLx6rzYU+r0+USt31OIfjB/1suPGL2c8vbjlesZJp2zQnb9gN
HXwhRj2PJcJSucQMZ3a7y+yokaVg3dljWwjsJzNzwN6m0cbNoi2RErwIIWdhnzxgtbFcbhprYRX5
NgmqT093MQDOyDuDagk35pj2YzayxJmWjTVQjqO6Z9gnPKey8ieop605pAd3MB9lCz9g0NtjEGpL
H3JfkLmvFL2xdDfZ2XRIQ9FzHLJBt11tBu1c7MEGlR7RRjBT2osIN4gmji6egxG5LUrsPzfLzqKr
X9zQ/BcPNpnNcJCUGJIE59t8qJr+z2cJYYzhK0bWJ0KgvznbjvX8acbwlK51pzwVEQXhg/OB+f3E
eui5aSKOkIQQnoNKF3cscfxn+HHERUuXSu+UHNVIMR60FRTlEZ6WFgzdqwWP8mA6qlmVbEOWvD7r
XoDymUCp5eZG9RmILl++64567xKGgbE+92nxN8LQQmE+TVF1im2SbvSLPFzV/9GlsOZSSsOs2tkI
2FmgjonEFulGiOQTVd8ngEX9khbJ5wy+YjtIFmhkuyI3orvQjl6GsKRIifU2YsMhpA84ScN/Y6sE
N5LilFsDHlXe6bGQ/MU9c6G7OKe82rnaeQs6F7uyoxsnEXPNKMaHmuwZIcaG3+WaW4rsC3bEs8aF
SK8SbFTyUuLj5RH5yECBi8R/Tkx2Xn2UfrXJ/NXo+70iAVhgvlhRjVARQ/XwlrrEFeuakwHU+FOr
yze766pdluGcDY18S2XkjU47KuWjiSOaxRwfg+dObyAtdOhL1PEiAjlOvuVSum6pWIPlOvvDW7FJ
JsEC39efK0OnKNTAmmhSacukqvuqWzb8nYMC/0RpGt8dKHQm4vC5m+MQeeucaUj7yVJ/66gYwa52
LpXq8hUy4c6kcQE6XC4X1AXZjHKiP3htcy4R4I5FAApO9clpmlVXp5avIGOAsbQXtDe2fhRvY952
Vkrv1ilFE5iXPrwC6ZfA4MIL3U0Va+0hNQvCGerE8x1JQvMvTaCfyIVhZNL/dNu7oVT+SC4STAQQ
8YmdchdiIyOS8SeO4dnIfkdhFKth/sxB5s8yqPfhSLWJY0wz67n4mGiP8nLkhcD9AAlzczvz2GBp
1MPZz93uir7jeU/fXxveZdO/04bEsitGbbfGl6LkD7XKDwfqTNLWGEjjYTuw31yqMnzSMF/LvI5X
Gdv8VtDa6WEFqWw8gu4wHKIJsp5VTnsro39GgdEe7XWN1Ypl47iE4ZNuZdAcjTa9uqL5SkjQiAKX
fJf/pPNWDaRLQvOxU7FVGC9BELEKYuW7qxof8pIHXalKgAm5iUKhCjTJCCBKTCqEx1qbBurCQygF
n7mzaReyXe7GmDhWlSg/GGTByja1X+G08pjOKvkd8SA+kagrlrFJtktkzVWfmNAYCMUi1jBH1hrD
vMslX3T2bwMQA8DrxubnU3z7y7p7MrUen3KYf8SSvmueWvaIpcEJjHsZuns9mZ20E4FcdjiJST+K
LC/l1J+t3F+mZfhWNsHBDOJ9bqh/0oCCp484YQM+l8TIZyCnTRJ9pk6Rz8eJnXLEyNHgcTjX843S
RX6NAsbSfHiKZmJimznPYZhdB4O6HEwcNHBG2O/hbzddjBw3YVSOcb1nTmaC/GOVH+b5m7D7koIx
QWd7dk/pDObufxlrbjgiW4eeddaH8C8GVWI0E3TzgXt/0jWbNjP3SLK7Mi7XgefNeC+0BP1RlO2G
gRmSo1ufQzhMC1gVAd6e2qVHYaIJxCmBf+q7KdOPRqedDTJ5m6w35jF0kJt44O0cpoRuP0hDG5H7
F4+cQDIQXibwk13qGHxL2smnpmx8IDUEnJLJ/evMcjNF8lnV7ZnIfbkwCetwGK67gKjSUO3IanzW
ytzGMFAOwvd+4Hz+qbrch33y6oy4/RH1GOO4OEqFDzIHHbhkbiqXvc49e6K6YOG0rISdAHgsauN2
6vWfUmcGMooAxpFnr4dh2oS18wU/hFqcTMACgKxJBtwjENoH6py46gd7Np7MyikXKje+rK5+l7Nl
aKI4WtfUc81fYeFY47QtAgFSEGdWI7z3uMiZf21WjqUOxQQd2s2nZOU65WPUnI3pwgCbBh5dU/1B
z+/Zb4Yfqkl97MTmlgRPvNPMZjs/WA1g011A1jLoDralnSmGOrQTA1oYN2tDKYAUA8WoZgie3Jzk
6wR5JQaJhi8lQA+y7LXuWgR9/JMVVw37LTGshMBAHqX9E5E4nyFo3GO+vAMEopBIavhm8RYKAdU9
axH2BnP65AE4rGDXkk+3gfNPKXdK1OQWhouzBP+7dvPk1vnYBLUAhq1hN8Uaq8mFeCNN3Ypwnh6H
sJwR0RJZt6cuGE2WplNDoJsAQEEzOv5c4NI1nb6O+Mz8nt1d/G5U7X1o21+/yx2IDvIPl8wqp4EY
E8kSeu6vQ0YSjOHwJWN1IfuJjz/z0KbGY6tYPgY2oNBgei/tjGcFR90CCabdlbLnvlO46iAIvuEz
7DRA6BavemYlxzYkvhv0HJd1pYfAOlSFNbK4u0ZWA2DvP7jwkZiz5yB227zUhZZuvIglQYrCvaQm
5lYkztEzzT/Dxftsllo9X27kuumaa52hmTO8+eqcejpxMep6uqfQZy8Qkt5cCprgN3xY8Jh4qNxY
/c2TYSrMAyYqOReU2bIWUNIVN9Tt6lQFWB5blrYeV6kLOGL29FXURpwVZJi1RXwRm9vZbbk/lHbM
l7Jrge4iAce+K3DEdF/KncCtE1JGHXDpeGZUsoSxdNLmIqS3C0itFOZI0H1QN4dtcRj1sKULGKN1
iaOnwlUXu949t4B5dHGg//Kspv7FxgdsUyJLXxoSZ6vzb0ZAFmDoLw0vG45YeKl6mrkbHZ3laAfB
c9XjP8qChM0lKPKrKcv2c9BGrE69i3ZQ6s+9i/2wcGMOyIxZe5DR2jU1cW4kjpBEDO5bMOQD/D0v
OjnxCGY1tR4he9/l5PMzmQGRDTclN1Hnlkbpr9i5wBRPQumI8CGni4tgBXuY8ho1FWLNQfVoNNAR
qRzSbUcXAoUHoCuMxt5jKQC5lSblvip7Vk/8vhVd6fIdxMmzNATP+KgEAQI5pYIAY9qc+uWmL2mb
aVsoaIqeZnsKL1MCHytyvYQ7dmUgv0BqWWDaDphYcHpNNZALx3srOfkbmAaWFrx30r2xT/a2ohif
iyHnLdUml4+eQJKIe6DgRGGmODe/qh5ES+Hip6ga1kNVQJG66QKQGipeBHT1NTl+0n484pOieDPH
SVv1JKOPfUPcY8I8luSVvqNm6ZOtFJXIIf0QIrU3fj99FDpd8bBBjqkvWZPhQ0y0m970/5rez1+4
drg8y0YS7T2hHbK7eAhSCe6A1Ru/TEyiLx/KkGzLe+upSptbYaTe0ql16KEVQ0itzamlqOUgjcd1
TPj21fDgVnieo5a50Z8GiZmiqYufSstewrD5FNIBQ4XmmvcnTxteCY9jCAnCub3ar1edhbDie+VT
kcibVtQjiJDggHPMW1quSda4fKfn6zeNo2Op6ierBTlsjZdEM082DRws7Fny2m9lwXjY9gbhaKXW
eWZPPFeZwjTN38VGdNXLGXkiTCxa4klU3UXFOqu9fHopOtY2cC6PeUZK3LZ2InX/ssS4puCemFGm
3Vj0P24QHybi9kNfn0Tn7kxZX1uW1Yu47/iUuPZhBkCYk41FyLTuJfviZsg/KkecRj9+t1UJAw5Z
8asAxbqTlZ/DX0pgtacOfPpW59bYx2y35WvDVNSbTr2vtTg4Rm3Ceo2nRZzRaKGPu6oGDeeOlVw5
OQe9hCpJshtOUGUYv1NebIkOs0YN0d9Ql1D0R/ZLoBEYlWkBW1gmTcjEJsV2qLWjW9nPepB467jz
r9C995VNgYWF3hU47kiAAJ2oSYZyFQ0srpVCRTJ02a6pZCsWdjngRa4pyhPmdIEje5eRVJfMc5e6
ZSFzwxmhfQd5WEOSjwvvmEz0pdURtJrAxlBAmRCpT15YkRr3iIVTRCNbwz0YlRqbkrxJ030by+aP
9ORf5wT3ipVKFXl7i5JNT0yfoskvrj/tMo16eN6pa5nH7JG4XNIDCGI0sn+UonrVLX2CW25iwzzp
7vjxepAbyW8zGBa5RR/8KbHuTrOOXll/hQp5kSQYw9PI4jcb3N8uw2zsGihHRqp/5VECiwvy7GYc
iO21qmeP5PvoPjFFhdpUXWj34icPhl1cwxx1S/bULFkX0zRFeOLHcd9K973nPr60esn1XDGcTcI4
Rob9MYn2ySyNXa8Z3UpXfXjSiurVt8pkDSqB+6NxZCdAlj7yzlFMjkqT4WIsvM9Wn7aDrW2ckjq3
ETvBkXa/KyiID1kmAeOE76yaADRywPS3syN5IvqtL9LePsUMFSG/EA8kCRyVrOqJ9pXKDK6liw2N
O9deV/7FDZHpoVlwIppEEQ3vxcYOvo6skvl0epEWRRw2CkpmO+MOtNVhIvBNiNsHIJTrnPP8MbjF
CZAVx/84Oq/lVpUoiH4RVTDkV0soWJKzLdsv1HEiMwwM8evv4j7eUMfHEkzo3b1aOtZHu+i1WKY+
lwH2U7b+Z0h953BlK2UmBaUoT1y5bfnCAGCNbTJszyisZa6dQJGsnzNDXGdXUSlGakHOxbAmCz47
g9F3jzP00I39djbGq9WW6k5wOEMWhkllrNPJeeBM3Nbxd++CQrMW0SCvo6s5afKZmIIMZjoSpafQ
Y9u4/oFbFNT1lOrhwcBG5/nQxclyv/vj8LTUvGaxR74nCyfcxG4YLUhL5yJUZdRn3CJCCx4Zzirm
LfZXCnIO8w+7CtBbVJ1JbEY5nNDJ4RF3hMhmQ2PnMl6aNPvjmotlUCn/ICb77KdtfVfGVqRVuKtS
HpB0mrybUvgc+OeD1YUSJrDLb52p4AFlnWocx3IBf0GBL+YP+ItDFIp+nRu3yw3gKuy72gZs5E6g
QgNvMwo6xvqaB7MMMSvXr4iTnzjKyMNZ2EWSBTkL6kbkmH7UQLLbFcmU7keGOflYA6iBREfMjS6T
lNN5StPRHYYGAv02/SaTJu/dYFawA/9JDJoZsqPeLQ6vN6YW+y5MfmoMYD5ESb7Q4zw2EXzY565y
452knjYSS4M32zG9KFlSBYueGmu0Euzm2XRcgFTTi7hs12ZTN/4/JVjqy5DlzUNdk1ON0zbiqPba
LgFzWtmwLbvtwjNgYc4xwUFwLoupG4uUjbV2crMrbiJCA+V8xhmF1xI3ptPK8jA1/bAxRpZVs2uu
gVketaZp2x2AYpQL+2hH264Yq21ej1fc4fV2wgyW0E7CtzRcp5KoTK3bR7fG9TdL97MOSizKsmKD
gBzG07reV7t9alM/WuSFgR1/nLhVOr9K5S9auSzFpv4CCPOTkkMomsrmfsGyYnvccL2pfxdWetYF
BlkPbQrK7bkU0JMDmgdGCf0hTeaPIYsBcSfnuqfvrA4NJEqbC3/e0qCcjsFraoFxqU1jZy/41LwU
jOOECh62zr9QdRBr8jWf1xM3SD8AeP+DBexHQw0hsenz7GjZzgBucsBlEMOob1X85rgDA76R7oDU
+LLnobgl2cFsiMNGUIw/lhzGg1/IBNcI+4JXl8FpLmAcT9atdDQFikO4rfKeop8WC04FXW/okFHx
35qEjIhQ5ZcmIXXVCTlHWUOvRtmTjG5tVhG/Wcgcmy/YGQgTsRlaincPZR0rDG47vpgEa11VwpXt
dn1mtRvZQwBBxdm4mNtufJgyTNwZ1Q/dqw7J6XhNTQ+6QwWDxfB9CvBXDWZNvVPDuD8NbqyU+hoj
ZWbu5ipiVIXZz1zOxK/EPsXDcmO4MA18npdhGo9ysE5D4L8Guf0giBw7dOKgHwJdsQPalFqZbUvA
DiZi4R0TTLh+QAIcAxmxF+5W5clrlZkPMvBu85IQeq817g85p7tMG7DGVnpeDUHCWKYAa0mF+1Ak
zxTZ467ua+C4DZFghM0Xrx84UTLCZHhaHuRivTa2AHuxtii1XAlxHsMglBpVYkj972rOz9bILThr
n3kUazYstPzVerrTi7irpuUDexWnYDZ0S9NbDhFvoV/U4ohHIQBjt6ZK8B1jN+eXl73xNTgxU3iA
EIxeNyEV6lkgPhLD9TdeAJYXBBoFZWV3664n4BDNu0ptWuRj40VZ8qVDf+6FvpZAIOgIiQbsdB4h
12EIf8KE409PnFxV3s6EmOpIb09xAVEL3JCA/2n/KyjnKad9rLPPIuPvu8TesfZov9bZwVlcfnu4
xaaKjNVwywSEuywmJ5xkRuazB+TqirX2gUaCy7DwmtXQoVARaeLoX6ZQvGOouqgQEa8lkjKWNJAn
QA4mTs9x+pV0yUk4wc3SG0cmCa+dax8mpDTQwfDRiaeMJi5AqqZ9jPn8r57cltPyU7UoBBwTblQb
XHwjOKUUqslcb7mmnntfPXZTsBfpcItgtp/a4ZBX+hYYEl5yd18wn28SLHh9SRV7coKMMm16xaGl
GavIWJLnoEDHFNMhNDOuZHLlFz/U67iprxgusZHp8DA6TJD7LqAQsi2P5qi2DNHvchlv6/8vlFl3
MkMy+4G4LdBCiHXGR+K6j03gHtkodomEIYy4LBW5mFzfaS85TKN6GT3jZmxB2AQwWMXG80kb9czA
IKTTX0MJY3yUwn4isUOOh7Gk1M0R5O5b0defLiNlracDuS+a+nClWZwncBiJEL9MOeOPXsobHPcp
KyL7cQ/xlIHHDt7ooRcfMWZRwHL3GMYPZdGCMkeDdcDCUl6PEch0EXwZd8XGa9f2Rx9vcgV4BzPl
LsCRRyEz8ZB8ZIA2FD+LAcsxHXwOJY5/0nLB+J9H7kh0AoIBM3e8LMlTalq70apojumbTUJMBzMH
GUzX/FAB6u5Svxaj+i1A/AZh+8hpjLUDRDZEtsxhqwlZiWm4eEriGJ6SZpKx6E+XFF6HDcNyssss
5ngrlf7H3I9pYKK9J7+skdHhYqDZepSNMX3y9tXo3SkJyznDCpU46UPlkdtrxPCF9P9PpMkll/3r
mC7Pth2/K3jHLTd5StnvKXYF1Qu7o+8uOJXvHJrjXNuHNUEAyJu7kwySRx853hHdx2wwUOz7/jUp
/EM4Q7igIYH8i02XlK4e4kpxh7G7V5rm+Xx6+eSOYBzcJKRxsCCg7q0yamrjkXTN8duaym+9gkuN
huEzcJjHLOke8zolat2QezEAKRbE2epp2SvA9in3v4JRxyOsfMKENOcNfn83Z82erO+34/N/GN5H
G86PWnGtNHqf6ZEd43hqHXJD9h+somvbcGovpvIun/HQmxQmONVFp+qLpMT7Ag14I1OLNaWbotJu
3SioWICtjBJCbokwxC0CrX6fkWIsXEHtmXxuejOETFi/c+b9TVWzdbLkRMOn2A+VcrZLEUQpNWOq
sY8u3x1/1M4yzM9VobGq6ihDC1ob5YGl6L/JUB3GeHn0M3XBtfDY5k6JsSfdGVNyq6A0u135T1bV
s4rVY5YRSpdZwhQ9R/cw+aeUAzbHguqfkXgfaHhvymeJr9RPqGLEgSqNlAtt0IZURVEIeKGeFdWd
kfTo4CH5aE0b2+DOyDMvAAD79abtvVuL9RKjF6OXum1fsz59MUOwbE02/2argCcBKBoTNBvXH04m
KartmNASAhCzuZlFyoCHDl4ikBSfsge3LaZsm3wYVdKvOk/CU14x201pX3iymb3fZLlnbEHwvzUN
5/vawL/upd/OlDznko/DncYeGxjqmxsm7OPlw0j20Qrj+8bu9yCjw0iVPWETPz6GreVQr0pPHNmv
OzNY2Eer8S4t9LPrWJhEPG7EwQpTdobE2IKEhtVZU1DLlnvgVNLA3Znulds/z1LPt2JJ/0JoO6Gu
Nz4XV5MDWFRIIhlLObC31s43Yspd7pv/XI3pWVTOcMPK+jzXGf9ZTu/BOL+FCVUVvBO7VIRbizsP
ohHZeB9zWMmMLBmdDlKteR0tDgEtN45GzO+VYvjn1vbFMYdjozExo6vepJUzb/KKmz89fVeZcuWk
PGEzIH8Bt3DOvYt6bjmdtxExe9HSIVCCsE43TKQJfWdHBh+ncijsRywKKBq+85rI7iv1M47QHnFB
WdIBCKyhiYwCeOiShz96vVQtBYXnECiQasX86CjvX1PJ/ZyQCKSdpaNGI51AYGUvHKoUn1VHVs00
amzGPodq2xckA+lDYdb13IjVMlE6emtw98LBm3+VxDh3dQzIvyiBiDcDR/epweLt6fKsF4MYVVx9
ImvzLhKWwdmP4u3MPo2SfXFr0VOCxAutdQInIqesejGg/sPz+sfK9ugH5pe9FrfbbfC7XstsUeB3
LPtsT1WaPCxWnmwXc/gj+jJSi8AWYOF0g3dkQJyFS4f3k5JdCNv+NoBvypstZUQrkh91ujkbabcD
GMjOLojsCP/Ql7KArbeMe78vQOeU2ns0ZuxTlbFgowl+Gnp16DvwqQ3TTyWJci/EiNHmLsEeQhQm
fnDPb39nqnaCXC3HMOjfVKPHvU1fJYgQoAfLyJmq92J3Q3MS3CzLLNqLZ7r6kOaI3Q2v2tpjPEVp
wuUprjCEQ8zot0lg52xk7dkpaITsinuPZN1NW0Bk6z1nOtaOZWyHsBRHg6vXvvGK5lM7tNrWTd3c
C44aj+2g+hcVl90fjpWPJCB7YiZ+Au3dPba95BA33Rq2hUfGKXf2HBCidKqt0WRkWRzt7INqfmbI
RVzHC96aRfHwkYB1GnFpBqRS1/oxSpTKmeHUXlT9O/caSrJnhr6dfMgX6rqAdrnInDNZrtp9KDs6
7G3cqTSx52Da7aPT0DxDnO7HlkPEWkDEp5MHS1T3QT3HO7syg0hW3AJ85Z4Aorybk/yrc5KqbBg7
+tqKG+1DvpTahNCh7AIAyXynVRUNsnsPEu5XQQbGK0+esL9dBnuMsehwSg2MZostjYyq5SvkZJfb
GlL4IvpXMCMIg9jCoZUlW4ePDw6wSo4K33dk1YSyF2E+hbIgVhGT7h2SAQtnPw2PoAQJVriWbB/U
UOmjEGTErWSsSJ0QfRFT/u0XAqwUvoSaUCsjg0Lhe1bmPEGF1iMcIXDMDWVxOyd0TvgDsDwtbrsd
FFZVmv4YhBn1tB1bJLzZsDeCaf/OsjQXWLCI5Wces6pRRJrsWSG9B7Hgcq1Cdh/Fig85C1yCk4vs
ko/yq9Td80j15mTmxqMegux2guzjw1KMkPjcFyqykdCJhw2/BZZELudJtru3mnVwOxLx+R0GK+Ie
cg4xzu2RcmCLYbH4nStBSsxtsKN2UNcy3l6STmnyy+bgb3PchHCEmM/HVQydeeQQ7QtZ7bgihs91
W4RA96aRwRoBAKxBzXPM+AFPSH7bWKhuaK73+ey/BZI1VughjkyreZ6WYJcpIsdZ5d3lHZtGmcd8
pfwMuC+ApHDpbO2VslBX6bwfhT9Erl87tA95b5TNUks8BGutLQOssaVRlKXuuSvBhfl18gxn7QcG
CMgc2NV4JXSkK07qKS4I4IHgA1TM7m2I58Tn5AM/9Cft0bTCAknE4GmiSMZJ6yMCzedc6x9lh+Ji
m5lzXy94jXiDY61fjNE9uLGGi4j+Q7rn1hDTLzOGD68lf+tyicLEVd6O3bjHWbObEh1uDD++9B3D
sMXQewuy0Pj/0MUOj3MwZgx5QdQF6mm0NG2xNvmzGhboRigfbtzIMGEMb6tG7fE+c3WX9p/pTzh+
VXrMKnOfNvZucblOYxQMuXHZ3slrIbJz3/rQoohqcM4cQ+OcQGV4njFSsp/QJaMtEFCBvK/5eEor
aGgBrChoTGJi/0p9m+5wtu0M2EhK6C8h2hits+mbSWNtD134HlVAZh0MJ9b3TrnbrgiNc2rNdIOH
ztkoXSwg1NGQvXa2LSRiiszG5Nilwb7kdwVOczLcFnmtmLeTYe9nw6QOejo4+YiJObvteoXq6VEM
lydsBWGAiYRjGI1I7XMtUz4IAzkvQ+V7lEkS3s0LdjIvBTHTWvOVMBWiKGcGHF3z35JUf948roX2
8TsTwfsptKFA2A8GNMaC6i4Kon50mO6puzrOUlwbmylrsFSvOL3TW1N39kMVWx4qTmJB2/Ipn3d9
3pLe9qkxrrHKYYFInkSfUnIgW33QND3cMNlNo95iLEA7bI6RXJRMMOWTwagGvkb/zSstzxzRCENw
ZUZE4Mi7y0N1yHpmZjpzr+PktxEZaEA8GGvPQK3CKLX1sKnjlgReX8Dk9UkBo7e0H2VHPLHKbUIf
OJokUigfW/tHQUZ1QM4OwK1Z+LRJgo5G7b+tXa9oaH7wXYblr5mI07LMQZSVnKdJPjQGKG9jDQ3r
uaJq1iRlvoycc3vTpQJ2hZ/4hhr3LnSQF9X3GOCyyr+bBki+ZuAxFZ2TF3PVVxJdjQCm+08BlJxd
+okhdORXPBEe6A9LU1HSku7ZCbpEogVbFgIshDBZBpRot1N2qpt2gtTp8n331sc842kLoUXjR/C+
i5E20jgdlmggH8JsK9/4RvbszuVzHeJA7nuOgkl6DcHgg8vVB2seCBZa1U45zG9Rmbiq0CgjPdzA
PuLc1mS4ccLawStmqNvBrq9+WUJoVV2+62TxYlfh1ettHBDo7ZLsuDthz5GSwg9fYAZz6JXlHNg/
LMJ47BztInVnP26PJbhTyadRiPhU1ohEMkwPeNgZ3/FoXNA/e3SWwsAgU/VPnoz7Jzb8+EAEeyLH
kDVMi0e7wEjZ3y/d8AQY+8tIQajzLQ/6NMzOxVoo2+mSybmbYoLGjlzuhNCPqHnl3hjcPLLt/lwr
cUmpsCptf94QaXwDM8+Dji8iyd13/Iv1xWjslpuZDzncSdIPODmEoGp9Gcf5PTWdbn3H0w1HmS5i
KmefvNF76yrnth9wlHeJ+YS3GbijSabKJp1kLi0zsGpVNaxEv03s2js9Jvwu6OMsTBleOxSplAzm
ZImdU1YgpHF1pA6h5MkpMWYYh9Sh+kxImleLtPrVaGc3VqC//b6i1SPrOrr2GNMuDdXPvTnrezEK
/ZM5XboLAf3cuqF55emYd5zcuq3P68t4Z/z2JVvv1PYv7pyAVfVJJ2UZc2fFVQJzzUoKwv/N0frF
XAps70KSPRdsQShbS4irxZ/MV+z8eAxJccwDYww4HO3JxLQE7QzxxDV/ywnbFArOI6eFIfILQsxZ
y/Plz7QHBw2Pi++55bEDF0VzSjpFiTS9c7lgcjQlk4epwKYRGN6AvTd7z0bV79wlbhh1ywdy6NPZ
qUOpIGj15SkhOgGD5I+QVxuZ+WL/a63xQo77bkrEg02yib43LjjgMUoCcNm4njQmxlKq2ucjkrQ0
xmxjJPm8BXk27Zj3rkVBbrWjy9u6SxysQwLP4m3ezSPdGXO+M+t2uvXDStxXjn5TOvuoLLJkXvZX
4W7LDbH5v/cFiw251zrfTxTf/S2O92XO6cNcGU+iYbog1GyfGt3VYJqQqAVDMh4XIgvc6vcmzk+K
x+qLGbSHJi32OVJrhHbTRd7yWLupjGpt3yVN8JUx5y6hjGx04xx6MpS3XcoJRrs8jTQcoqrk3dlJ
6aRt3TIEYMtUttDZM0ehJzklTzrID3AtKMlxSawmMA59PNEElJnLO+lCn1BSbqVjv+fSN+GuOdZG
1xXUn/oi/J7+LJq++wkkWzAv0KHj4M2R8lS1nKDHkTSSXw9/cu4/gfVTFdrNJ2w/iNF4Ou5lNpR7
sr6gFaVxtoTxPLXUH07dR50vu7wDuy1HNkPQfKeF0sViiC/dClkj8o76VoHk7ruskZtMZR8xVOHa
w9TqgJE19V1cySAqeL283mpOFVgVbEPDQ6xIOwYBnguPIdGOQdSIJmwD7HbtraYRty8zCmQ75Yfb
ok+bE0OO64ywsanxeYERacVzY+XNnSkl4j5v2HDP82FvVNN9F1M4saFUb0xQ2by48OYlFMRaOBG7
xg/aM1LZxAEGnsSrjcR405KSuE1qhVWId4KntAYv3Zm0lKWCnHbvMOdBZ5FO/ec4pos9Jv0AnQWI
sq6pYc1Fe7Ibd0+JVFQ3xclzY0SkwVu+A4t5ZO1wD5K+s6UYrz5krrI3vhMMO0eFa2o0bMaHcgie
vBWEW5AoeqnRA4yhuQcw+JA33N/aYPqH8wHzkaOItujXMSBpKUpSV3TNvPYtDiQfW5HtcVhNqum2
rfGopTkD5DQur2lpLLuEPyiaTJZSf6ZowyQj1BRF9m4tOEvsocEsPYUQGFqXZ71fngYtf3DXmUwI
7ewlz9G4adhBHLDAdZOwpVR33Y07mzUA5uyuTFB/nAnXIYFd65Eh8MckINaE03hpwwpCINpwMjbd
gy0k6W2EpgzTH2YJWp+ocs4qqqrM1iN6M9cBbUKV/iA/Lt44tsLKsnGGAWrKbvJGpITE6H9prHoE
SEcgklqyYivLJWUUI9Lb1sM6pAaUfj8vKZmu5XCc/SW4EFj4gk5KVfUgw0NT0yNV+u6Laxjvcdzd
VQaC7yI5fpKQfpqqWGHv7PDll6zSgiYRs86eEyOETed9DA6pidAfbtrKbyAAAirKg/FatcnD1Hon
HsLHrKIizp5OZlZcO8hi29EHNdF73VWGLWChtUg6ZtRDn2rPgAoHlu+F60rEyzV3zUsPRrQaW5fz
/OCcy1k+F0q/L8o4C9a7y+RRs+WIh0EsYAmQRzFsYLbtId515BjTju/C9c2HSXPJqSdmtNLv77sE
khD5DH7z4snFO9xaFFYXbpYw3o7HJ+rRm3t2fB8NMvmshQUmOYe93dWpeTsL+lOWcgTPSar6pmup
h8jqJ9X6/ZHRYPjVjLL7KPGhoaaKhyKDfxD68VvJBF0WMapG92cG1N3SNxceUKUwSdoAuXKPEHyZ
uiuMFt0pwVW0gxmwjoRiZuWzWvJL0pjImX0Hfr1A9mBwz3Gi6QPMSIL7VFOFR6MNlwPhojOj5ORx
cKvxq8jA7BY2JdwD1Ra/c21DLBOEtr9gR4IA7w3/rCf3xW6Rcv1uggtoVFhdk24EMxd+ubOt+WXt
q8fZzq7slzGr2MdCGPy8KnGUusNyNjyLdaozH9Yxwh/LKG6j5EMbDC3pYVnni1Q8drra29joxyUc
tnFumPhjcdxx+8YqYdjGiV5cA9apfSld1uZABu+u1t/sjOZOm1QGCKmfdbu8xf1AKN0LuJc6Sh3H
QT/Lfr7EwWiClGy8A53OMPNXdcUvx39JNzyqPnv2jQSwA5b6LZDqaWLQWS3hi53ia+EIY01AtEoi
LDgYO0LPWPk8Zg6czgh90PT2EAf6pS7kEyIXM0HL8G/SdvgZSp9iL+z6toMHqex6/zjN6gU0v8f6
owh1WU6OOOO4O28MMao3+QoUNCU0k+4Z/MN3s4KMjNamYMzvlshMMBeYlr+PHcYycw2HYh4pA0hC
wgisAYxa34OS0py8DR5KYx2hOA9cz5p9aI9nExSqI7wvHERUuWXwCEtPONtQ2eO2g9w0yeB2MSm4
wnPRyvS1G2wGBPSgngxnUvsmXy8/UlJ6yRk/hBWC2sRQzJY02FJC2OJaPQd2GdUB+POZTmjW7Gvn
et2l6LPXpFTXvEG4MQYEsirI0Mo4oN35C1HA2hmWXZAbIB08PUeqJqTnuhyMUu6cfG8YUsOGgGbS
TXdTtaDAw+bZiWoqn6wGIqVjY1ipUUnbGkaXEUfYtpjFZ6O3yxyptkjg2C0TZiAqUUifuQXhLI3V
PmfoC/8DU8SosJA5ljOf+5q5+jTPkSPqS6DL97roaWfKBnAI2EWqJA0p0oKX5nBRKfDP8aP7WzLF
SGbI7hhawLcTCFP7oUPB5E2UkQLLQ9vR7NzmJiN/MGd0gTYcZsVQtNFU+3e+ZlY1Lgdq3c27dAWn
+p2FIkj+taX5xyK6SJtmeGcZRAVqDoSVyFdDNmGwjsqhqPKKcUvw20SR7XF2gJcaXBvUo4bImVuf
Qx/OL7qJtzYfxk0/cdMq027a5p5yI0qHsGlmJXQCrX5N6XyKcf7M8Fc/16b5jteEvmqaHnRsvbvY
x5kGFq8eUqbZ82UE9DtYBsC13J6+55DoYfD/4zSML1OmvXozNOhH1gCBIx9w4kqCkV6ggVFQmG0q
784q1V9mhdWxDbr408rN7OiHCz0xGcLRVXrce/OS5yKo3XWTy+GJAyfECm9xgrTTYR2aNkxiO6k/
Rztk/EH1XGJtbNGJNUURvPmS86aESMEX1zGNaTuEd7AA5IO6StLFl+uTl7e05I5hbx0JcDhgy1rx
MrSpwb0UHTyxuNq7ioj82gDnTXmE3fllAOeybfLh3AUtsNEixkkBgfgMwXB8TbAE3zDCVCdfx83e
LdvsEd9TcVs0rfU4KSGvFFdwAU4UPT2txdCvKHY4qc37ELfuoU0ze19yEdw0BsTpTvvN48TQBNSU
0+6lyPWmmbts1zpmuJfsxkfXW6AvNsSBPEbkb2MtcEenH93gPNhDbr733UJwaaR6EYJP+xCiPzwC
k/x1ew+5KqP6YhgJqnVl/RE6EutLbsxvHtgcrP3pbB4IPrw7Q/M2BDSCz+7gbIZwcXbWtJymBRx/
VpjWvU8/8LH1bHAVjcABWPue+baIMdkR9lWnEicZBKl8cDdBmhRR5q++ZL4CiDdY+DhGOXmXvZpQ
jIAYJ9o8SQTaPoGqk5bMzEOjOqVrALzLZXO0+9TBK4ansfOK98bgsNzP6/40IJGMveww0hagOY1Y
wpNuy4PJorpv5zQnair11ZuS19Hx3JcKtJubtRXl8+6/jitgVNCesYa5h3PGaPIpRWLYZ7WTnmY8
rbuMVklupng6s9K7ykXJUzoENj9E1VFBRXHNIp4yF7gZ4rpjMumdxkajchprHVAFPydj+9zbbv09
ZMUHh1JgWgmED2icaqKwezRjM1IehrkWARYdkCbeIHSvqVona7aRJfdeYLGClrIkg9J2N2oZUwwW
ufoYU/3qm80VjZSro8xWa3FIpG/pI5DjAaWVpCt4XMuHuDvZuKCnjtr2Boel4ORSzXdJDTkzzaHP
29L7WkKDFVjBVmwmqrQgmeXbQDdJZMvWf6MbNjtPsuIemy/BTT74/ibUOti5EIPQ6+N8x8y3J5Mb
Mw9z5mtFVVxronXE4WwdKhOpok77bWyO98WUvgcVCAMm06eis96VQEDMmry+b2u4hUvrfneWEby2
2GfsKntq0+QZE/q/kR62I7ZizXENv7AVNxSwTEt9wKe04tZLAra5be+Amp+HNJ62TeOThUAZaXLv
MejoR5iz7mGgfp6Uillj68Hp0wLNuqnj8DHunH9zzyOKW3Ir3LDd+kX4LMcwmjybPgRnl0mctoSG
4LT7ARNDgHYk5ut6T9JsjiwjU/uwX5sMSG8OXAMIsHLFrUGMRcND57inmt6cE9P6eaPb9E8F5v0c
6w/szvsMFXTjzbzMvQuhm1MTU+u6+kkRphm1XhPwy8I1/3rG1BA6q6e5Uaux0Is3bmHY104D2ayc
KdgqiCNQAd64Sqa/i8qRRePyj576Vyzc4UGSjtwzi2i+ciHPvi7DPdw2nwyUfK9C8xwkoAtLnXT8
FJyrsslgzep9uLCpYsWDM5BbX96E9N3M8rXHu+oEMZdWPFnQRNj1ky/TTWHXFqSbGGX05IQ4tK20
3MQLi3umEd42JmmTJu7EnENVTPOLSygCyD24+Eh1vcXxHEfwka9ehoyOsfizZXFlkQlPFNEgdmfF
sOpX5r4qKv0UNMODrebrMtlc/9TkPTX8AQ8SkX2fjDAy/Xm9EBmIysX4lFK9yIcMn8eb/QdOkC+L
XXIEs7r3RqEtTeOMd3jlgTR7KLy3Fh768xIEH42ojoXXPHqkwOkFwnvPxBtrMIsgPK38DkROscPP
/aFhBpN4FDwIxJbODvTAE272b7vWcJNb6NGtzHssduBJraahbkNI62RbbHJ+a6IfxNdR2284gJx3
Xov7bkWdIA31Wdh/FcLB1Y7F90VPzofos3ummxPRU3qUvO7bWOZmm69NvwmVpPjn7TaaHTqRwlKu
n7CXHqGxUALSyokmb5PLo8raPS2X7cUIckracUcT36M+pEtH79X05T7I40+VkjbiRmRtF8ze2ABo
9bQUk8EGsoytC/fSVm21GwRsvxkTMN5MqkDG5cVI/V8ZYO8A2JHvPIP2iBLJc81/PJHz3JsaCEMy
1AhGvFy9SW8YQA6xMxOINyl1qn+mC3g1r649Ji2XvhYEHUG3S5diSMrAGwTmn5TibyyrbIeQx6WG
yxzuiOKWsiaSDh2BWbf+i/3RO6igYAmm03Iss3NMnogd8FKX6lWthhAm2i3jBSs/Erq79St8bpkz
3OEj+KewcMFDsGg1B0YD/a47j3Z8IubGeSJYMPUnV/6y027pAZ9z2/z1nYVE7XzpfcIna0vgTTJC
nIqb8RK2ApuOZ9MqCSkuaClDXlt13JmZRC5WXKGOQUFXD0nbU/qmcIIOVVvsoWzthYeaNvoWhYGp
dze4xM/s8Y0xPdB8j9yiW8UfNsN0eGo5h7g6AM/s2cMVeiyrDgxNUVMNJsoU7FWHe9AnXmgFMH2C
XLpPgokLxkTrM/fzvdciMMBTwOmUhM/85Te+tC4qCUCFzGBPutg4DxnShVbb1qyOvK1Pebcc5yrB
ro4HobGvZm93e+J/qPAzTWsOKJrln4nl82bQxpuoKT0fl0hJCJ9KkYswicZ+j0n9JuzqhBn43eEr
J6lnou63/WdV+HzoxiR2hhmQNDHVT5+k1hGQmr01huoOFi8Gssl5ycKQ8RhTAW6Z1PL5xTNZDs4D
JOEBhk8BzGgAmB1cjkXpP9KFE6b18h+lCNci8O8sSGK2yrpj7tFUzuw8Y+RzIyfatbU7vDAqRG8g
n2zU/BtECtaM0f3K0p4pfQFTRecYxXRPZMWbXm2Mynct5IabVNifAQNM6JL0QQS1hnXWJe9jVV4D
kdvHxDf/4+g8lhxl1iD6REQAhSm2kpBvtbcbos0/eFO4Ap7+Hu5uFjNtNFDmy8yT9xRoX0U3IE91
JPOBgCxnA+WfnRfVj+AtPhka3pk8Bh8+H4kzOpfGKMPUgx4jTPseLIzFx+O8OY3HPUR1zyRTl5Dz
DmEbwkYKTE9jE+CWVvpvojHmDLVmG6AW5xbN0IN9ILb9gIb6u/RYaQyJezamh8u2uGxkVrnc0nKh
t9SnLtJb5m9y+Mm5GawHc40mJCOTmAEtU9B/+hVA5nzAzwJvURsA0YlK4/x6slC795ph7ArdIuhY
ZZBRbeu3gN1DJC5N91yPvRDLFoGWsqDeI8Dr4E/koOF/j25UH6A54VNp9XcxgCXLqEKnh/poTSaY
fIttXUeAQ5KFOHJjksBtE6wJWXdH7dyHHBXSsFHEO+12/4LW5d+1tj6zAouSohBWDpl63n4mfVWZ
wUcVsa32PMQ7m/cDlEpO7hk6x7XwACZDAWcsq/6PdhsreHdiwePr33NPe7Y8ARYNEsXGtO2vYFLT
vpcU2iPg27/FnFElGJEuJ9cybefcPgEoARLsAIBIsFFif8+ZcvkplaVUbIvhLdPwdOAkwjdkFsdD
N6fDcogWF898W44Y2iUmFTFHWKwcdVsiXqu2B3UwqPyiHQdSXQJAgrWavUwngsNvmetxVwe6/hoX
Sz80BRVkQFC/GyBQu5jL+WOOx44npmqaS6VUTElYMEL1UOBdglR8FJp/Bmyz/K8a7YxcCC2loYbA
v6vxNXJUnNWOipvvfGAMPKVp9tsPTnKHTgMfmFNwWPR29xvlK89dGcyQ8I3wfFZMpzoTlFI2ws+i
z7XD9tz2Z+y/LoaEgmIQZ1HXvB+r0NaQfiJSCq9WLYcbeViPNiemmiamja5Nj7NZmEdViOpDqya6
5WPCcdAimBJ45GTnAApAAyfBcYwhNEZKjOhUxgxu64fOi15xE5lhRX0zxRN0+wISyYiPW/M5HwL/
Wbmzgq1GFniR9YVfFz9VnBn+H8NO818TEDOVtO2FpcOWtUl9LMxGIy1KINl3OLiXUKJaHgqxKShK
GvY2tcMPhWLsqQcsHzjfy5dyBHDCIRazCLAU7tlWf3JieqcLS1Nqaa5uSy3kfiA4uHdzeN1m62MY
By6xnc3+PuvkJ1rHWRVpHDY++hNF1CCtGnrOZKe7txLaOGd508c1g/nYjWCt4Tj6JNoDQoG2cG6P
LFoFg7mlbwCKmqtjrmloROkzg9scg7OogBJUmNYjM9B/3WKdhLXs3RmISVlSYRK7kK0Nc0CNHjo4
B3rB7qYrsDvKfJzNtRtALfhwXHZnkY0vFgDmLVPJGmaJpNwuoY9EriTnrsBIIq3sOPJddyqZPmZt
PZOqm7FIQFNbQ0op00VZR1lo4lHBviGxMdqYeymPFl/5DHwl7uR9MpDBUjGm27Gx3TeBpfoElHqv
Gnc/uKNxs8lWn7qmsGreCYmEH6Fb1L60vpS3BAdKRip8ROUEYY7cq2S6GROVVHQU3ZGwYiFFXccw
0CLGoYdy0+NrWEbm7fyISJeGdQAz17xOTYxKTFtanOL9LZx5pUPggefoSzQ3IxJQ5dZa0hBrtvSO
tuwO3bsBbpThaN70PY3uEG02ZJ3MHfcz/AF2EVD+Mruv0RQPdz25mfvADcozdlV+ojV0KEo8ct3k
YkOlobk0QIkHDjymiqnTbmi5OdmN8bfYlQlZSj6pBMeDxvZ09jMO5Z2K8mcDB+cxZof7x1LWQ4xU
Y0wdWMagtWx9epa8GZh72czc37pm7WuTibkV3BPQLwGYXpwxitsQHjY63cJ4JdjOVEF/DoUHGJBw
R/nGI0f8x0AOee4sn9WR/kOYw5ZyCGIAS4UtRZyXjqrOcL57izI0r8mHgy2W6HEBY713aW6TRARv
fFtqAmpKjK25hjkoiopw8ZIBtNhWul2oLwT5vCnRuHEYZBJCQtJbiwOtywElDMI7gYAwD/Gzsfiv
5lJZT1ku34M+6O4qPxVPDmfFlvPwNBPmbMa/ppzEo516UYhb3PyPmFH5SXabRk0nfyAu5/zGbAF7
6PjDKSlnM8yzQdzpJV7uBBdOXdBeB6KvuVcFGl9t5lyFQKJfTIFcgqePCS+ncvhGLf7q0opJocPQ
MzT59M0c0Rw+C4R1az0RLMEpU3xsUUI30Mwuu2lUQCwCPjNmjYwxXMAg5JkJOr8pRp/qrMsW+nl0
IiTLfDpRsvf2fWJm22mYoteITEXrFdRo56bxXY8Rt6lyWJUjyGfpMVoWPMqLCZQ5mvoBY4tVif2A
SHQlupr/GWOQ05W2+iq6tFvnxQ2NiBYbbIY6Qsp3mp8nHi6szBRYYaW64VTxX5Wc/Nep8o69xZGJ
ACOJOISppr2vjJwuaVHugLDty5g9i0v+XeP0Npo2RzRyoSUeZR7FfMB9oLLfOq+s0AYeePR1nQDn
81tMSeZLCdIflnc6nHG+ESWwfYdHUWAmwRJCgZ7hnooqedFUD1OOSnyF3AmSoYuGa9WvU0lTr6Xq
KaTzo3tk3en+zbn3nLbEwyrbhUHCCloZtDIRboRwyWsp7LkKrbHNz75fD9t+EO2OEC6OmgRoaGly
thrt16leqvOS297R0C0+H3SAqxhbEqCz59okL/pCrlUPPbwBxHCMjx73p8WajzwuBah0VjUruOf4
Bnmuq+jXdFFGXRVZNvYN5ETmIBIoQWLMlyaIv7TnXQo7wIAduM9zph/q1nYegh7vF6IRQa6ilwci
FURqGxcZksHJOYLOu4vt+b+Z3RsWAf/dDnG0e5w+Pwasv19Xz5RCTOSpx64aQrtB/7LVcOMaqg5g
INE4IkNdeV0uw0yFaw8KMILF63MhMaPon50NnCHbmKeTW6dBazar+H+t5FCiOKmWPaWN2pEkNIvP
up7+cXaiMFKgpFo94WrwdLcy89pHvH9Dtk0a/zosuflmtcatVbKk8cHs9xPnlA+b2m4O48L9V3rD
hLBs4ifNYxKLLNPEaQx07U6AfmsH/2IE3XQyA6QalibAKVabHubCL1/hC5qxQa9eMyekc4pvHcV4
awxUmjk36a408pjAejs4/RYh2afQjy4eDs4EaPST08uRqLwAWZbYXvJTtkOH4OSQP4q5HYcOiXdK
vooX4S/pNoESthM2x4hYk72uRzNbSzKOqoaQFxsF9ytehy1+FrXF1UIc00cNSVLQLSBC1d40Fvfa
APb8EoPFsYArWfmrc22dJxe8pTMalE+incRPrCod1Z7ywxPdT0vTM0ZRVNy6HbEya9zDG2n787MY
CyPEaHQsGc/kufoJusFkaNd9daZd76sEpwAJsA43Az+0JHazlXH7GcXLyV+Y16LODiwLNH7cklGd
1TJ4CFRSXfrYecGGTRfJOL5U0rhxhTipzhhDORgklGr/fkbAImvfXJhfd6hosiCoxzxKsxgHoFzd
uPiZeJrOtUDZsyJBm2j95biEususKZ605drXTKiPopCkNHPkLt2hOc14TCBzAx7uPfQ+SIBUB7b+
g0zX2y/e4zKNPmEqGoiUnN9MMl0FDnXtVbfIzBgdJcDg2yi6VQxFpbT8nTEUDSFinwbHmUxE1GEz
dPLhD6dRtjMoCZQcUCaSZtMcU5ZSxdDZEifiMCherDS7i9KYOQoJR/QQgRLbgu8HGjyP/8Xp0t9z
O10T6yk8TB6gpN7DcjhMGuaDKyktEOD+Qhiep7TlJYZ684F368mKoKWvy6/NQTFVNH/jrUoRsRIm
Sk4yPqfZCl0swW0RPIYc28EWW7FeOo5/ElV8ukykrWyUcO9kFTpza7x1RjAcVVD/+qO5pRi+3sYA
bLaDxV4Zz9kNFw8O5cUjRbz4T/isxQUSD6G5rnqH4AZ4LnFelW/J17FO7P1CKnedmRLALjpezRha
oIlYotlQdPteuGuB+iToHrZNiqgUfmg/cMVzZif/0LzbjdAIbeD2IM6ZL7FXvfaiCnZQk9HMRvgA
rkTh9oYyeShqh0UXr33A4srC5WMQC/BefLZDell8hsd9QFRxzFd/crCSAgE9FlbuUkSLE+Yhjktx
XoLgC0Lml0VDKebB+TfFnbWx08TeppBdS+ncOaKlyJv99GGKkvlqziO9bFHmX2QBhtKBTStLedAt
9yKQeTfKeF5cFYPWim5I/o+0fLx3S9bclUmxT3z9YPv+hC1wgcK6RpuEGp1dU2DHLKzvjB8O8Xzt
A9LFbTa7EhL8TB9IM8y72CeLTTcpx+5D44uH2U3+TIVOwYvlNs6n9CoCHcudy7zfcQ3eGC5Fjv/h
eOkDZxFq8KAyz0M5fNqpnz1J+K/ETopR34I0hgZt8ml7yfKdTAgnPbQuJh2GSQmpboqPpaeQG54S
SAcav1/TtPO4daViT7qf5MWQ/yp7Gf+KyuBqZOOXwR8VuSz76fJpG9G7MiFsN67xB8AWfbdCoP51
DdqbN0GtgV7bFCVz/+w5IRAtjnH1HeOMOAhdbfTAwbh0/+tqD28gHCPAj1V3cSiQ2DhO8ZwZ+AGK
duHa61OJhw6QbEDY55SHG+Y5d1luqr4/zJHDk+6UL6oe39fPaImjxyDPEXcDsz2OUYeFehwAH7eR
8p4QvRGE108CXxBUZ3F1Ru/eMg2Y6yxem6AqblyQsUZ52XtPuOkjrwyHR6vDF4N/AK9y9lL7SAcc
FocFnAKFYDlBcbzB/CYNTO90DMkA1ZdU9POt1GuBvFtVL1jJWCosDp+dPCeOdVSRxsaM+xqimPfP
rPKYltHlicUtuEwdEKmidJM1Lx0fSqf8ntfEI9C0MRxI3G2YC6MO4nr1rm3q1Uc3S8BNR8K9j0BK
7Eyj7NC7NBEZ0V2qgTW0WAGEsiOF7Ade9WSzIjCC6phMlfk6Q4xXtBq6NG9Z2nwVDZO0eBL6KGT/
2LjufTGmEF6yhQ7bYnIasBngmBZfMX4an+wG3If0DGPt6bgBMXzyihKw91rikLXvpT1fEoG6b40p
cU9xiwr94K8HfVt0V9vGusHpEpwBOXMQiz64r2DYtY31UHfU6WYWNofIyzmF5Apv+fLE1fuipYfB
T3fWeNFZQ3H1aDW3smdGCS4hLjHzZXwn27XeB69pd65AHM/y6SNyy5vDHJMARjVBXly+Zp7WjWDs
A5mgJUbjtD+iIvNko35ta1JqQDKtjlNmSVRqXPu1mvnUB/0j6Hb3GBR9f/J9vPlJHJBeL7DqtdF0
gvdBFGSqd9XoPkapaW1KeMxhUxOm83Jy7PF0bnrMfyNQYdBgub6zh27NLg55CfyRasySI2BIpMaC
ecy7rqQ8NgrRzm7EszA4N0Rm9JoISkl84FI72vWOjRk8N20sGCgwAuxr3D+ed8XjAcZjIliCl5lf
hzc+9cS7uxjX2loUG1X0baxGtski4UZ0ls6heX6OluYbO8BacWKHko0Bwn5CRC0p7qWk5Qb63IXz
13tFfrnPh5dc1e9maQJRGWuc7Lp4iio72Pujhi7g8pLJ2v11UEBcS2WEI2AgJEz6Tfz+MFp8Bpod
Y9ddvGbho3EodkYKvcYcvst65mVLrGVTBPNrVGSkCae9BlCEqU28jgXBhZoAjR7tJxGZ37kl75ci
nsMgqF/h4XgbIs4McKA0b+Kq5gt6GKuksv+yVL3SMcuW52OTbhUhWfLLQANiGR+tGvYrrxf9oUax
lvqVPziYAbaN4x1U/iduaxz72e9AKtTvo86RXJbQKzkRluAKzGShSFZTeesBKFmSdT2K79GqqBGo
B/eLJ5hXjtYLzKUcNmGzIIqk8yNwlXs3cuj/YQzyPJK+gLIiXwPN/59bethv8JuahidCwAAx9Jkq
OcqJ9VLaAGLalKCBb0wPOOhzBCT4MwJDlzQQN3EphYOb4RRaRi4TFSgzbS1Ho7d3XpyfWwvtH4xq
uiNX/FcnGeHFhRQk9jcjusiBk0hvK4Gya/k0IgZULVkWLrhJue2bGgQB0LL7btsEVE5u/lk4HH78
wLY3g64vUZL9Qg6BktRS1M4p1GgWVBat7hJ6CDhWN9uBvp6NCW2Cy3bdHKWai13egnqv+qXaQST6
9mozI7Rju3+5TREdrjo/NDUjqiatLi6NPq5tvPap/Z/dIkXSP5UlcA0sb1+l8U/cN+Cc6oizJNfj
X84Ox5hDGRxT7b0FWvuvGVxLpHpayOgmMbCpB+DT6EuLnVddx31IOJgy6QBvf9lxLDL6XZS71Q4Q
6l/dkCnh/MmUQ/Znv3/pynzr1uOT36vyiogC60/M773PxM+oc5ovAse+ukT8L00F+ntFjvdFe+9m
ttiJzEi+9AwFuYfXkUaQWAHM62Gf9VSytiRAAKxR0CKTMhRdwTW0c2ySpcSNK86+29xyPhfh0KcC
d45i4J+EfAdwDSjDJJ6WzxSnjsILItyw8BWBol5zaBsYbWGFelMl9kwnuWo8sHCTo7+WRRylIBJE
Os3iy/eze3xSUCZ1+TzOebypi6Y4guNhr7W1OHRFGjwVNG4c6FzOSVGQfioSj1xJJDATZvzdJEoO
3Fz57Ca6DTv/zUAF35SJgoBJQPKDmC+JBsv/8E3HZ6w8vNpR/hZ0CW0Wur73+VRZYNB+8rR5zPh7
Jq1mxKyq62wSuktXKFuwwB/yLRJ+y0CNreU27AvN05il3xhT0ZftlK5Mu18ZwLYRxmnfHGw1erek
7R4aR3+ORvlomM1zu+amu/qU+M7nuNTmiTJQsNEzw3YSScFGjBQhDy3Cps3rlluk5wuDl4+1+p/j
FTefpl7fxSvfOKI8K988umX6NiSYYziW/fRzck1NAq2AEEbm3FlP7x2Qkc4t/E26xE+N5717FYdg
Xe/xs4gjXq42VKZHmGzEwtiBKQj6vDvjkKQcRjUmxzUjMF6wcgZkei9Wnz/NRCdGN3Hvpyp/UpnL
QKROrT1qrTo7uMO2tuOaj7XbTCg9g7l3nQnMrb/36TUFJ2uGNo7EnQZfRUqahqWgTNpzisn2qR1U
dyl6br0YXK46IC/bsVdyjuOGqODdbRvf7ULfRcov54BylCH4c+OpvDqczt/jvr4tnY2LeQ0+pJKB
TNJve7Sds5uUa3eX/ytG7NMqyQEP9SNF1jqnWWro/jMqIrldRb2cHeRyTRX2/+qErH068xlUKWgQ
3OvGBm7wGKKEXrXy5iNuDfsLp7K1s7luAu9BsUuqNQfWQB7nsLswHqci3Y6PURC1lAZb/ybaGn5J
5M0nyGdZaHQjAnxFeUxcuP+h6GAn8Lt43zaMKFLQQLIiYhzPjr2fMY1T24Dhb86xNhLm4ttPBJSc
N9eX9zKI7KsXxARUbQ/VUJf3npWSFK3Um12uEpg/fdMn94lfpzkYc3DnELbjJjzejQ42PN1QWp1b
BJxK3PRx5f+h3VI+ky2howdr1/ptt+dSLbZtZJAWXlmbxRP9I7/EIcsrDncS/I10D4Jmi3tBenev
TPPc1OwF8CvTXYOl5Tg6Jrx+lL8NbT9/vlr7FDxudf7MRgd3/zXPWeczHHU77BIMW9zoZGFqezBm
WnB0T9I+8QDBGBafjcoTqFpD96un6Tkp6JVzPbqDsgF9hTXiPVX4bpreHULTDa5SRpdR2Sgm6eMs
59/G7W9Nxa2XJZCHLFn+Jvwa9PS9VcFEP+BwgI4G4y4AWznayTvBggfDn0jXSFrnZOqeqNPWr/xw
sJW75GVI/FfZmo+9tL9HWbwFLj1jmPy3OgOtPwRjs+kautprbdX7iN2NRt34vvUJgiV1/CJ91BmM
AOapsAwgcp7qN5WJ07cu691UFMWeNaIIZ2/owyRqf20aBvZMfa+O5pzRBiy/Zgvew4YSCf6BMhez
BdtUDPzful4O74RqLQ418c6yJ3WkWxI82EDTpMWVKLKWuzamnWWMM2vdwwFTSUTFwo9++HrQgukh
zQB4barW9vZeN32S50tPDuofd0ov2hVxQQcSM7rtCNFGY3EZhkTf2sbOrzXa/lbPHukr+cmRraFE
t7ROWVrfqFH84Bz4NSY4dBdpt3RcB3gecnUxIm2fR7qTNo2oXlpgOZvKS8vDwLHynApGIvXqIsT/
va0SoW5Og+XTGeQHAZjPkpsHegYxcmzaJtwa6RyAEnUhAt6hyvDEohusGkl8NJ3su4YjtSWB+B+Y
uX4HGr3bNz7HadA2/3Vs/5tB+u+zGqcD3kpv6w3FN9QMouau+iSSQYzCaeJDYYII8wKWxHHw6iei
mjxti/7N1HhvTmO85Vb3GS8R7cM5VdtuYsE97+PDgiO3MkUQphNFc43JQRGp75tz7QdDWeLYfhrs
6YNsX61uvR/AZyJ8Rgo9dr0fgg1n2kcvMDk/oW8iQLsYhGJJ6nUIBPKBnxiHZoDwr+jZDf2ISxxO
X/LJgR/viCHYoVY8m1Wgf8cmNW9e0tCA6qqnSDIZqS1z2RH5Y0QAafdIM+W047N9xhKy3MoAfIlv
NSborvYvsMZPS/sH9FxOoALqFGBub0e0bZfW1oczpLwG5vJf3sI9MjvrIbBYVxOPVgc2xRY8Mm87
Wr4y38rYuMRUSRG8AhWifPuH6ynPUCT13uJn2yonf8MXzVbIfnWqLQY/CH79ZvDK+1nGXxkWR2BA
jH2sNuv3ZtIdiXwesJXvczL08FB5zrWuEflFioK1pNyEkn/s/vE24Ja2adPq11L57zIiQTC9pG7B
bH9MO//NQHDt+saIyMu7J2U5B0HczxrR1jFh4qLJA72jK7g/Vg6JHzvB6Z3Wo31SZvfkaPwQQ+Vx
mpngZzHgvFeDgXfQMeXZN/CO5Mrvvp26FaHPNTf0NBJ2mRmwqiZseXMQlzvEJ9CQTrdCBdxvNDnv
5M/TfRYLjfzVXKueTuealiK0v3nvpS7t0NMqw5WkRBPy+HAEiheuLRJQ3oz9Q3hYYqt4bclqH5uB
7TGYrNeyjcqwRbyKy+ouxW9KIVD23Gq7oQ6M1QkhojhjVuciixcBHF7w5ihWzNFfPpVFtkiiQ+zg
aWIKBbtir6BQrYzf3KD2RKrhq0GQCzO8utuGTWDr+PU9Ct2CY9h7zKv80yidx2hN8I8SLgZUIXaT
+uqg9NKGk5avnGyZY3hFfBiwnIL3M5FKeXs2rguTg0n8RJwJwwVn6oe2bb9biRgP9/UT7vYjHLo3
9vUnPu94l6PNVxQcWcUSAlqYtqy8EypE91UZ87+mDUIjLRketGXoTWo+5ppdqm0ot2QAFIdTZ08n
bk5oRpgI6YkNaBZfkOeJpoPc6GUeEPDy470WGnPHWoJXNfWDY4uPJY9fTMf9S1z3Lpts/KkU95mx
xDDq2vkPAV12bl0feD1hzyzAJ3sR5f/Q5OXJSrH1BuX4IgxZ78Ys0OwYGJ+rGZgQ6ODbZAHlsLwB
u0GtH216Vknasd8obT4IjwZByQwI9cmCr+S/jmnM3oPpwRdYungRx/4FGfixzvW9F7VPSJPPs+u/
1332nDXDNVk1ANIln2k+G4eK7ii+PZfCICmXLXvCDfMU+GIOjJsa10rIa9weep/jPDOUe1OLlooo
zZICCMvJmk/SCCcC+ReSkYQ/KiIayjxwsiO6MrAW8+thn+x+JFNHVYLsjHJ2O+3+NG3zmHqUY2Xa
+M+qytsgzbsFR9BmMNzvxCvuOzf6sXX6YNbdS2q0J8zrd9Hcvk6p/FwpKSruabpvGB3FeJIY6oAg
G+u7TEfvsWgugLB4fDHO0Z5zxE77YwzetOGG0p5aqgS21bAsDP4C8mnxfLar4afpk6ttEWHTMfM1
nSCnFgs5BeKz/8wZ55YnSwohVkJeLr5Ejh9NKegdhMv2rGrZdsiGB5+Yh9dTizNaTBkqXbzFVkqW
cQWYIpws8/ziNNarA70FdqgpEQx5K606ZXKoD1UVXfzSPU6RfAA6nmxbI8WUlTQWNdd4jQqNH76b
+xMjorNq2OMWxqwefOgNelmyMWa6A/P2mbg2CdHZI8Ti3dqAW1Ca0a1T0Me7Y3MTjKOK8rTY8ktP
hHtmaT7hBDjHRjZRHbr8ksvxdg3YAx5EcEVenzZMuLBYmKL4sQdC/3Al/ri2pZeONHYrKoMImG/u
Rh/XR5d/dg2mDbv7Gtca1NJwAHeaZ0AMD0lDj4IRlw/ZIL8lJiHQC8teRNQrueW4HBaSpXsH1y7G
LPWoGzMN3bgDW9Snj6plYhnVLT9GFFlbS4mDJ/HbJyUzYPbrbWfk2c7vGLHMLYTRoetDHgt3C1hn
XVbbPGwteRO540NenNodnMBTHZBkcT3h7xjsk6VRjMXdHCe7QXBUQd/em2S9acDz3yHE/Cqs9vSk
w842SPcie9O8GyQHf6bmifPlAGRJHZbB0MdFV0m4Iqj2lhFQRVu0Oc4KSPRDTdJmljTmCZ0/emZG
h4Xxq/saEI9kcW39qrl50rawnosY2ZzeV6djQ5oSYyX4jhOb6/htz91LL8tfuFe4pJi5g/utL3HF
0GDOxbMrgF320bmy13Q9obuQ8yhvRO90YU9JEEgtMxg+jc6QoGwyefM8y+AKDIhTLMBxSix5FihQ
o2I0lrUZG44P9mzqD3azGqNjKOeGopxb1/CYad/7M3zvv9iePCCk5LjGevnD/ZLvoyX57gtCS0Oi
fpOMCxFEhnYziGXcVMuKXi6Tf5ROhcCTOacLb2vNUIcmf7uMnXfHQYWyCpP3dKIQkP3VPXUWMr0W
U9iNLLSi/b8hp01CpxcvddYy0UQc5h5/syUW4aLV79LvLkB+wP1YKdW/WbO3q3m8a/vprh2mm7vA
qK+qcz3Jo2+InziW52J0MdRnQG69tEe6KB81j2+ss19lmSc5pv95jfE0kDFP1XyhpozK9CCFnQ98
ZA8A6ZWfZDvOAPjR7hg/Mu1lnEhPpMuAdI+8wF3O4vKra5KaFc97i+dt21R63lcU34ROnv4LTP4g
tPcvK9neRV0SeaImOYT9QIurq//hgIi3LiDuuBjehg6wcO+Ny71fme2rS6ds6XJFMDVM1S5ikTQb
37vT/hQ926Mbhy6OvSvzrceeCb4R9LsUDXKDp5MaBNN4bpSfs7BxdHa9iWn5bI+r+s+7sBTPMvL0
JvW6TynKr2bBKp1OAT3h6TkF+rOf5+mgYiZdIEqZqnYBHwNG1w3O/GteKOdWlcjXfjU/GUP9wC1P
IonRWje1anzAtkGCH2g8mdxnEuAGTpC5pxJUcJGQHp0zbUfnZISfKDZoH6B6j7n/K36c+6h0mF0C
kdQ6Y+WoPLpICnOnh/mtbFC4ptWZKcyuDkmXAiIAFNPDL9rAk4eDJ6cxnFgUCAfDKUTq2NHz8yaN
mfZZL6PMlcEEKwHlQYUTBc8KpZUlHITC6Ll7h9Dk1nPLecf4yCC5a6s73yzeAcpWd+TFDExBPBpi
yEhxB+hMXqLrsDabdl+N4oqXja8tsp8Wi9Fx8jlMpKa3nIYl/sMAQSKa84HKJQ07oO9MFzfJXDRs
5eWl6CT9CPOb7KGlOFOD7dJ975S49l3+Ug0xAfjJ+9Y2AWPYwWfuvc8LX3pPdOgrCopgn6gKjJzR
XBV3HS9jh9NBFzB4Vn/4vu5K4b1zLUP5dvqP2lBvkzfesdrrHfHmX3q/76OkP5U2Lg3HEtYhNTK5
8wcqa6FAh8UASGJ0cQc01QnRIkPToTYqYDQgtJpCNkro4N1CR2sVvfRJefM7ChAsmtknN6DnOD1I
i0LWyqZLyOAU1rZmBns7hvzqcYj2xRMebO9lwmn/Aq+V2kkpL9y+OupyO/nQdnp6GlxbbSx6tOjS
qd7p4lIbxSX7GtjGvnVGftdev5jw38jIyyvuBRqNYw9HBmG9MsqmkHsqvT4gLl91YHwWZfFjjXb+
R6NTgRnIZd4BvtR1u0dhsLGK5ZsORD+kVeM0NzWwWXxhg3thx0+AfYofclrcQqITeAgoGsq/qzrn
obOD/zBhU7xoVc84lW9kdv7GBDBKMbI5iH65qIWKuDz/iSIfo1lzyOsJkAwOiwuujeRcWfWPN0bH
PJo5N5VcQoBzzBo/h8mcKUaaM+png/r5MtCfS2e+jCntbZzhDtL0qO+JnkVntlsql+IwiBnEdEN5
142kLpaF8RuWg80SpPmxmjkyTi63izYYF5hUBQ/bVCx7Rh7PFMImj93S0WodcbszKKnbBcJbmB5B
qKYUDpMYcWIqT4DtjrLKTm3ewKq1ljw06urZM7pTmVnpxiuW1zknd7XU3/NUsO4FTI8NTJ5e2f7E
AllNCNxRLljaHPNtPzAoIXD33rXJz9CBTIAgTh4JIKbPjZKrn0/dlD+oTR0UOG6HI2k07EVT3J4F
tW8UGvnrpMLellX7Q3xrCk2quPu5trdjhn+LyfGDix6y0SWTj7oD95d4yLlF+865m6mwGTgY4Ow3
J7PODrgLqDi/4L6NK/YjPLau3FN/s5t9dHQzeKyd6KE05FM2zCYFJoxEZlp8uf38AHHZz7F7I+L7
LJeYJGnjl4dcRYzbFLkcVOwccXarlvhuqW1/pVNgEZx3ckz2UcqszIxb1mmBwbQc/5IKLoSR3U0l
fjhu3Hj5BOdwunM5NMCikq57IMFRYzYt8SYEyocDI17kGFxHeu7Am3H2oV5L2NmPVMy36swc8QzO
KxgoX/W7tBtDZzLf/kfSeSxHjmtB9IsYQU9iW96oVCVvNgyZFi1oAPqvf4fzFrOZiG6pq0jgmsyT
qVFj7GojImxznJE6TLO95VQP5gKw0DN6ED8mvsBnw7bSpfk6yeKuEOGDK/pwNbIqHvL0oxIwf3HX
MuCvkru4wGlk1RMWtPrDnOdXz64+8gpFPVcaBBFn5+mIb2y+qTZ4s30ksLl1V08jKxhlQGfjImep
MoWgKeDwscJVpftYVdCLfHqEczJ7tMW96NlUCWbJIyaXKlLfxbKQGtrgviycvdN32LtLYohGwFi7
uh+glMSNyQoCJ1PYFSzyqCBgs4bVJR7jO2/mYyLp6WyLkVE5nrhtToT4GrTcd+QvM2srfUSezpYN
KyeLdJ8vD0ID3ETRgT2N72mznhGqfws8cmuzXaC7TS4f6hHRW+2W5dYLMTCNyrLI5jT8tcySX8OH
QW1wLwhGSGiYN06dkRqHxOJYZPLiaGTDhiaooJr0o53zyAZO/QUyZkIQ6r5Fgb1EUn61bn/kpmRg
VfCxoDljIgU1BB0hWqWkr3v0V7i0a95EcsaN9dT7H8AlrF3m1fPeJQcPk34IzgJ39GosLLFKjZ6R
GGuuPHPf7Va/jsBRBoCY5kx3Fw3NjscCLkQ+BDt2NeNpKNCiFp6/zoX3msK5OWDu516qjAeYg/Ad
GAk8qHHBgvZ8YKFDH8SzCg69GtFd9SYBogRsh041Lk2LibZdPo1o3kBe2c2aVMNxl8FPXJVO+Bar
ojjhfLsECwvf7l25jxzQnIa4n4P4apJ+zo6YQsZKhEcSVAsf14DrNtvUC3J4LNiH8NrE495QhnXQ
jv0hZMqaZE52TWvyXonuU/TsB2P2BIx06lsGlnnw4C1re3h3LOurnIIr/Q0MNjykanrrGjr6KOzo
ITIckCqHNAY3haiGCHM1zQmP+XBDDv/m4djGdIkqv5sj5Pl2SD5XGVJLQmKZamNiV188l0X2U6RG
c2YUguLDKfg7i/zFwV/JzJXVcZJwwRs9IKDoSyvjz0677IzCtlyHrnsOe4l+ATsU8lGDHI3WpaKj
7uCscO6UztXaDlHOyzk8SQffcxjXkt1o0u/z0YPQmfMR1rNRHlSAsMLIxONM9BG7877edDXJrXy+
zbG16DECHvyoWMyzxvSS6+Td7kx/rX3j2Wvzn9Huo43f4gKBeURwj3+Rjb5NtSBbclqW6CQQVTm9
vdktIjozYlDVdQwZgyHfTkI+B553V9b9hV32tA6dkPamDhJ+k2g/2i1bLqcm39GKfksaWQaD9pea
wz+d8FjBbart8TVg/b4qB//K8Ordw7a3FeAEgAAH56mlo48R0qT9y9zIRxYm+8AddkRWPsYWDwCo
2QuUmJSfPD9UUfTLZO9KkPmtwHIKyfHTlyBDyjhwCTyOP2bSAOGxhLyFhvUHpvditqQPAM3O+Go9
rAOMGFbVcgfP6EMduLX4vi6o2UyQPO1zlA2PJtpoF1c+QBjqw3E0vwSSaByg89VZjnAUF9xqNIiW
zRS89t23OLBeMy4azHrv8PRekoo9bcjYWFhsCC2H4V9Xw+XqAmKccV83rcaixY90PO1uwOU9cVNu
R5X1p4TPnbeWu1Bnzo0q2lu2+ikYCGMjfOIM0mHe2En5k03um4cTBd4ti2LVm/4/Lln5EJaEvxBy
dt+EHqXKHKWPQopnkk9S6AelSW/bBCsiwKetEVT+IYib8KXtpP/T5yYNa5RdU+bn+7BlX00Sy5Y5
ynGMjS1cYkzMGjEePsv+iDIiZeRtqK2sTWstlAI3RJDqJnWyK4kaLuGS4sdwzYNp2R/GbMDjbBlv
+918DlO6IrlMa71GEJOAdvuui7NfprL3Q83oiUSa1VRUmy6GPMEyzSf2cDbkF6vRr8BQqDeIdGda
NaqdNVG2TTUsUvqvnRXBfHBN5weDM0qT2v0htX5Gq2T+85Kx2Iy1++daywdjoYfRC+Enz0pMxEyy
OW6ZuRap/zJb5dtcu3cEMZ8myxdvsqKRmUT4adc+uEPbXcInUush8shmphMrgaA2zCnt0OwOjsmg
JTAGQq5ZO+NE1O5ZzhEckSEsd9LjlRV5XFyLroUl2FWoO1FmYcNqmoc+DO2bjqtnlDef+P2Nd/6M
/HJmnFddeXVG5y8acS+E8Ec3NQcnVWW0KLj3gSZzj+ED06/uQKhKu6Hw9Pd+gbItIjfcKtPmQzMp
2nBrhV/EyWSntLAQjThxd+oEfBqvna091pxuFdTUm42JiLjK228q888x5D0G4bwnh/g1DZqLRvAE
gCooNxZRqbtUwSEPG+a3MmDDmCiqo4K5MBsYJzzmxFNxpTunJizAk/q0dOmSzzbL4q/gDMREwswQ
O30E52HjgvzGgAxBIJ0w91epgNWX8+yEVkL5OZNsF9vhM3mR+mBGvns0IB5CFfQQM0lUSEonAq+G
O1x00d5n0J3zQj/6Vm1wheKkKf7fnPkuiaotGX7QN0YuhJ720LHiGSeiaZ36RJMWhuDhMNMyNuBo
VkpDocIdjf1pKK4sn+86J3qN2/aq2riCP1pKdMNNvHGUfgUAtvfHyEZ1lxJVCFbFFOXfBHEbcm3s
HMlQoA7MTKLKW8UElnrFV8h0umn4cHwM3nXSd+cyIX4FLo7aIqF1DkEPb75BgeMrfeS4bZGu4UvH
nn3ufXluu0ivx4D8kNgcoc/P3kcFoIOxEbdopqyjZ6YMgOaRkWGq38DEoR7UVfqL4woQtKYoBJkB
lZgX4FPXdffeLS1eA+Y0bSvwL+zRJOlZbCwdDh7EA0ff9K1b6JLHlc5EirhKXjxLTneiZpQ0guzE
LtdzSeLOXXt0b3uyQDivHcPeZJ4THnwK4s1cgABy2ob075m1MHiYYEOTGTMhgkngKvvS+kmLMoVm
OBhj2C1D8JbE02fI5gLNYPMdMFrZmq6pdzAsMEPJi+FmH2nv/tUIYw889xXEHm/c9VnzbckqgI08
zeJGT9pQe/kRhb+L2yIeKyaVtLGsFEYn+cSrCS4kKQ+TmP8YA15HN/4CjkI2AtPZM9P+5CLHHkjO
nEVECuP20ZOz7c3ove7kzRQFq3q/649mQxpTYliorc253oHeWWJ78ahLdoNPZISO+1alP7RIGZPX
FgA47rSdhtpzYOuGYN0YON+5UsbceETiBXtIBkQ/uuoQFaxfVGpXx7FrYjjHbMRHKybSo0emyz2o
dzaAWq/nTZkjm3i5zsleFmA8ccl+c7I9RkRAvcY9ySvXxIf2T/aFWANauSYjUxZee6C6LIFW8Bjl
quuis2FQtvMMwQhnzpM0ghs8uzM6grfcOmSkkDvZMY/DN3NAw6JSTQ6XeMAhg1dzktPjNBvmnY5o
hdxAfablqPaaRfV6bqlPOv/X75Jrm+KD5y/DW1oGd0zT/yUpRjwzKuj8zNFeJ8qsD0lXvhsEl4FS
rwxW2JztcwTugOYRS48ZPLOhprXLeWAH1hPrLuTmcO1uXHk19kLKyXkdJdC/Eu2/S7gyOFmTR8GW
YcORiRwn4rcoasdDSYr4k6+67HpgK132g0ViQzilQTjC7HzaY3k2m4Y3xGVHhd2HqHJWwoh6HRqD
ReYRwvPj7NkXku6fXt12ZbfriKBaRSUyhBQVpAR9ptMDCQeQP41tNAZPegzXo9DnKCf6BdtSwTrY
sFcTyAUIctua6xkrvXlwZDLiN9cvs4wRypZIiLM07J85g6gzvWQb+OVnbRP4jBKZIx5j+IvrRCNZ
QzUQtjJMN2bOWxbb5AXzoV1wZSIxcf2HioTYQ04CBKKullTRUh/KBTbmiOrLzVvQO7i09JC9TEP/
Kkf7res0qxQaNaa70WX2bWBnMd+Ca6GJQQ4DDDdpmb1WCdgwP0kvs2ytM8lS3lYA2tlM1QSoPcYX
kHI72oGoHuwyQOyeY/BJfKNbRA0EFJtRzcAkLeDrTIwTd7LN7llzMSGSNf8u7rrAZHpR6BRWyEg9
G1i4Ui0+g1VhMt2MK1GSeWqwCVFwvuDgsWufKjKJg7d6yl9NgnxQC1I7tx0JvEaDSETiKFv3PkmM
qKaepUNQYDPaziN7/r8sjot9UsgrG5CfwkP94sPS7jmxKE70tK0kSwATIDXTiCjeDroGlBiiX4Dp
fa+S6Q+MD9V4xKQVSNS851aGJCfqx9yzXhUCiNVcqY9sruuNL62ryNWPicxAVEx8QXkt04i1N7gc
Hp5b32XRfCa7EOTDROIcaqNoiwrJfxD2FK46C4nx1Lh/bJ3RzthOcAqG7ENDw/WQY/BN06I0iXVF
8gw52O7iN62z5oTlHOCD2zKrUyECGwbxwOe+M2CwG+3bSAScYxHOyBiqgmUXcwEhJe6q2kLGMnn3
hEUFO9Yn+Ot6OAeZ7yDx7GJQrxGPqGv6PNlhEG0RdtMG9gITY0TwJAvoftPkaIR519pVswRhsX/s
VzQN7Sa2sAawu3eOYqqHda3rDz0mUG5qa/qk7nix0u7GIsAh68CtGRsx+zU8ieYEFE7i5wF0zmA4
R36oN9DoaCVCt3ugKNQ37ljvUoDBOY1y+heWUXLD9+6g9KFZXxlcs9jq9BeaDbFJO/cA+6YmOlc+
YDz+qtI5f5TGkH3XBMvOOfxKlwvn0Fv6vYF5uu4D9hTT4KIZIXhmBWElvNcxKPk4MYOTch109p3Z
WvtB9I+yI4i5mpEIUsx/4XXWyBAlfM+5jC8MNo1DIH2kw+ajX6X/eOvls5kGz3D5DQrpMWL4Kchw
bvHmTKZ4thzvCYcCmGLsOHVcXIJ4FIxgeFUqLAwxEl7ssGh9cpJkKB6djUl4JFX9LLchwiP4ELQ0
RP3Ql1S/Qz8HG1krlHdevU0b3hnHR8PXdepMXwPI3kZNwPIWWbpqXohV+iocd2T/XoASGZN4XWrv
ocmIvfXy6rvPBQlzLLvAban3fkwA6jUpEuiEgEBD/Lj5fMW986qX6q8HUYPm4MYoqDiNOa1qSQ2L
aty8i1kOSzfGGdBCjYC3+1hMdY4UE6da2SxTqNx/NAeoaGLE1RzODrKZpFBbnOjoSGrd5VsndYCq
2Va99hVfPMHhbDds+eLTT+7wfisMCNjfGa6I45y75mc7oQSxlqAsD/kWQm7aZUuwbtZj3+zTtv2n
zHIb2MGnG2A7in2GKEDeWZ9a2cdsNimhKma+l6l1EGM6rGO3eZLSehRjgO8sXKiRo/HOicSIuUMC
5TsyBB/ZfbVGfOfnzXMo+Imym//RKJMRCQKZWX7/NRf63ayrfyqyIYwEJBa7VSu38SJTK5eIdCI0
jxGeWCyg/xyshVGffHlmR2hMcpzrcuMLdUhZK+5LHSuG0gyUtSd2teysJUqmAPLGM5FmKR6VDJ1O
lJCtN8aXWHkbLNwXLXiIWt9auQVJLnXV4EAX9ZnUFtblFGw4HDDHE8C58zPr0VoWkNaQPbZe8eo3
kCPxYlGgivpGL2ceAnKG9pCxDNwaI7eRzdwzTjkC2WUhx42aR4BCL/SpZFSZFFPkjJ4kJe4KIgDO
uhEvVZtlB8YN/0KVWuua/c3KatNnJDGrejRvCZpcIOHhuyFseLK4Svqqzw5sH6ONoRieUJQeWP6+
Vm36IiJR7dtcXWXYPWFJhQmoJvhr3S9q9SOZNlgUDPc1N6tHu6z+ZAaYLjf7NdNeQRHePGQwo3Zm
hrKWuxhdF99BkwLhtJz+Bhr+kXgMkvAWwy7C6W9MYsdmgq0kNUcw9N9nAFb7HmAJNqaHLrDibTcw
fq0Nh2e2pRuzwchvqox/IxngD1riQC7i8UcE7WPjo9sjzejdqibi0BEKk1U2HrKgfrALsIEBWZtw
05j7OhqTRTjioovf7cJ6lh3qL7gKzCwITWMHVLBsH6g4/WzyDwRDM+dL0Tag1vnSleudjNQgNcch
mkLT4wvFX6w81G2TjRoCfaWzErZ5tSdOIYeMRNAIpxIqAhSgCTN32uhDKpibRWlTvI3JS+D3ydoI
fX2in+RbqemwvXBcsPsMAW1yCyNshwhN+dMCTRwO6Yk96mTyXWZqoKVA+Gpb2ZnQTTDDXNenPmSE
ZA4hp5+cd03KxYOSDI2sUf4kmOPXTg6wIAuB3w5dc+dXwxf0dC6wduZlGX+I/sFejB5g20sCt3id
493opjMdIRYBpd0jetxr2jnwpcFXrdkFYxCeFYrh8uDaCd4nWe8ZqjxXIOU3UrMGNktxCtISREUe
3mLN4Yo1aeFAo2AHAkFNLNp1MWO2LRrvrGSGPSD25dpOnS8n5HCNPffTE/NzDi1xcKrvwEs/TZku
0Yr6SeWwL7U0/yEw48lfuvOkgmU9eV+sNEiKnnr2GgZOQHeRrYIREn33NbEDXjxQJAZC/lhFZGrT
7BdoITVXWV9DQEB69ZcAT1ml5BGtrNLuiEyx0UXOwU8dk1aNGHBca48aBWzLm5rbW0thtrIVutXS
wgIcZ+lp4QHUC/EYyOPkTx9ly0A3R0XKKz9eQ2xvSLKGH8fIn6pFBNJ2V6agNI+N5giai3JTVCg2
4wRtEqfXonTkQqD+wfAa93sQLI8whpEj+AV+rn78dFMitqVPT+EktCOj9QOV9i7W6obb5REiTsm7
DXoQVSWvf/UOucvcipbTCuNeQdSd/mewKyLRLHsbeu8zzFBmJkMNQQpFETOH2ljVwmDjxUGpDf5/
EYZPsd+dyZTe0zrtSIE/ZrK4mL37j7txsex0e99wPo3C/BmjRdSUuoQ+Ru02G6bpa067P/xvJEYP
0d6y8lMppX8izZIda2YB5dAzI8h4AgQfzD8mCv+Nmfq/PJrf4I0ycmgcXFzNVwZaH9jCCUfFT8JN
s8GWdbfElFi0ketkodsKsGCo+zrKNiWO3MOoj4v6uZ31QselaOAy94l/J7PKDV+ZjAa7lFxM4Djo
QQfdf44Byq8xPMoaRYMDbn7tmvaXqeJ3peTNIJqqUxR2I6XJlLuvYoxxirnorBrCCw3Futdqxt+8
wKlgd7jVKiu663LzRffZi9eWF2cUezvJH9CA3ltT8uJO1s/UdU+tyXKlzam7QxtKvJlc1Ogp9Jvl
UwS16eRgNlsETA8DFEzkQft+gRT0c80YP/2xp+Lk2oSlOhI4y1DidJJJdF6Wx/bUvM6RdU3InVjl
IVOkJo1gknhY3MRMYdBGDrTR8ttjJcN53ewDHKlrWxXhNnaYcpiV8wTq8UEHyINyP/9EqTVAo459
HJXEHlBjrcfQK++iXhq0a+Fn1ahr6qb+2kg1S5KQgBgG6DEK0xUTtmJDVY0nmboREaiFgi1CkFEK
GB4oeHadHWOtHdNv00mAdrkomCxHzEuvAneunNWFGiJDW4uFDsluDk8VDGWYg7m1Yx8/oo91DKA1
35u3i/rg5hoh7WF6I7jpYcJhubYM71VHgGPGAbUHyiZuKAuuUEHJDhN4sPZzgtAnaMr2ZFR9gc+N
LzKz27OIFfNgv+U8UaAIkXyySSoZRgCq/63j8jdoK1SjfYlbe9AsfMjN25gB+10qt34V1+Olnvpk
Dzbf3btRe+oK95Gr+sOxxn5HMvUxtxRFcJW/DFKmFPomMr+w/KORxCQ1zgw6mHuuA0SDKzUz8hCV
9Y9keTr+NLpnU/heEESwNrHGrQPbebZZoNKxAc/Vts0n0UCZ7PK7rhk4hpe4E0yCiecenHpB8FTo
PPOc+B0HPQKnEvWNQTtjZ+6um8J/Tj80dAjzvo097Kdhrs+9MOpbGBQ057NgHTIkNAyd/16J8c6c
O/KwAp9JUg7UChvlCa7aKxkm5Tpu6WV1BU23aJk8xYDvjl3da1AUTHotSaCz3VY4yubgrhrtGD2E
+y+y+l/Tqe8zwGp811oTF4kqP65w8Yfm3jORBwngpKukGH6ThrxqXTmsdEkALNyUvanpEkeAl8es
8KaRZuZuHUKK1r52zH+hjeGiFMUTcJtLZitkNDBdGDpzt0YdNrmqFVBWHWaxCYdq7Nfn2Gu2tFAY
hHBC3RCff0DRayBZhsNZO5jAbKKDIkBzOa65+7Dr+4MzKJTwBm1Vrpprk/vnocuLB1w3Yueywjqg
j9bEtUEKxz467QoCH2TmHkiA2XHBIHTDWB5Jpz1VZtKdoZIs/Sks+bzn02jQKOVZJdfCYY7dO9EL
zDvCO0Pne+iw21lz/wlMHWrVYqZ0CRHb1am8ElZ6myf6oll0TxWv3Wp01fuQ801gpCBdMhRi18zI
VCnAsF513VlhOsQjpmIcZk3NTLp2cybMIYQJA5uwXmqQyvCrrRwc+732gSXHofcMCtE4+FxFuyp2
p/vUdtVrXoaagYttTWvEbt5LARKOd4w2wiV+C39cl/6FOUwCK/Er4kohL9W2WHW9OLl+81HMNcBu
dQ5am0LRKrelnt5yoH/AjjF+mdMSoCSEdZzy0GL56mdPRZPWmyJZGr4IVG/EzoctH7sJxonfwu0n
ooeVOFmFITatVMaOgEX7d4QQtXy6aCeL0vOY6sfkNQRzZ6ylqfUebxaz+6D/TrEHrzLP2DuLZWE0
413K0uGM+JNjV4ocuQabgn0X5dwYc1OG82bSM1pkLHJIXd2xxEyxeFkTI3+MbdpfzybmxwHTfRsQ
7D26kjpHOuz922nGhzPMLa9fV23kyAqxZjuyGb3405X2s6fqf2Q2vcvaPZlexe+FNIFtX4aNWlmf
2lUvlZu4CIo69O/S/22X6WHDsbSaOoWsK741enGyE8WnERXbzVMeCsINQLGSSGCgzCz9+i9kSHCW
gFhQrEQ9Zoy5+AvdHgSXVRXfBObGAEbxApvINDZB1v+OeN52eQd3xLRdsobqWpMWgaBG2yVdB3Dg
9qkfTYgzsNAQ4jDw9pLURV2WPOLcaO6xqqI+sWo2jIIYxBFI6XLOTUiI3I0lm5tM0yO4rOrgWNEC
uYIDgxqjhhSVQCRYGaz82pUvo+TYqT5G89G5jxPrcdr9YczvWAEelUvIvNX7pzqYslckdtR+YHvm
N+INgk0q+H1IsW7YkEJ2ENHw7PEPQDdp72GiUKuhCtu6CsBqAggCEymvRJdST9Tt0fTceWsFdGvV
xFUdQq4MI3wb+UySTGsdfUY8m9bpocp6RNVewE9dR2SFkSpfCuxUoIoxlFI2DXed2Y1ULhCYARgN
iGR6/9wFgfXgDAxMYMOZqzE27Z1VUhThc0XV1yMnaGxbMOSyFu2Aw6ZM3HjUgLYVM/zQqa+ubljf
u71mrBk2j1UbnDsj/plVAWLPBfmB8GqxkMtHU/j3MzlUR7ScH/B/cHIMyxTLa187e77IOOi4NIJs
15EijQkdtppfRwS4iCbZQVTSjwYZg/sM5dXUsW/SooT94ZGN4DsZoznLMu+8mHEgHvuAG7G7+cj3
d6YPrUmMxUNcClhIpCbt59x7aU0grkFllGzj/XQ3AMai98tRvhuUIvVckaTFhgr84qL3d2aMjoxN
960kNK4uKWnQlNDoG/VHnuB9q3P+lJoofJo8PdZp5O+MCXsMAWKXPJjeYWBaOOzjGEFC8cAwclqN
JFvR3+Vv0gTzyOqv+LUG0kxWujWLQ7aorZUdblFNW3vXSjmH6/wyJdberCiYcrLKrAXHM5DwZ5sA
+mrs6Q4DZ23gQKEYdmL/4uYR6eqO7aOMX9YNhY2mqNeYmczigygckuXBcFMt9WcnIe6LONDCmL4M
yihrEkSxsqrvh7gHkKAvnacecswSscGqml/+6qLHY++M5xXnMVMf8TxW0ErSNj2BOk02Mer8Fe3a
sbN7sWJiJZEMtlRSRcz9RIVU9dARXXXPVYJgBEliT4HM0sBl7l+epsbEAc6KGnl1rf1dnA9IyJT3
IGoD8W0lzmE7ZYspoGO18qPYhK0GtrigCopjHo71pVySh0DMmHVcH6o4veaur3ZGFLo7HBwMt7QX
3Pl2rfdxl3EEl5oZhsiPziAOYTU/LL8FspSdLQ2QzIBlFvFavSUihCFX7a9JBDtEpXOb0sBekbXC
pjc1HpzcPhXSLNZEm49sicP0nFrImpWqLoWGNlE2+a/gBU4k/DG8DUabbdXAuN9Q15hTfoy8O6nq
A9s+vtsetQTZcJ3JvNIx7iVtlCPtJxQ8O8kijmEV2qXUflPRwHFRottpxmMnyN+au3zT6f6fns1/
WWN92QZzjNYaf5rQ/nPc5lYHzT2xKLgfyrcuMnAHu2+54/6ndRJbp1bnuDU+TYPxdZr198qY1UqJ
4duEYzI64mhN4S4KFqNaFm2dnsYUmB8xvq54dnJ2VxM1kUH5XVBLsaoChI3Ljl1MP6JTA3cpmKmg
RygujBtxsSTEFXA+RAY+boA6wM4y1ryE8WwylzKQzvzN1JjkhTEyC5H5Cwx8g2Td5Gao8Wp0ln8E
GfMwKAC3fQwWICu5yGKQEx2JWVZqbFGcE7JFxYWyHnUyznwBf3szy/rSlt01sFq19k39Sq37iQt8
XFuj9y8qw3evNJ5Mk1etAJGxMicCbjPV5lsoBcyyrWM8m49K1B33tCJbDVXfJLsvu6b87mONZ6pT
Ht022QWDPfB4p2rnWM2ZCSfr7ZLmAH4g29t3V6dwU3qMtHNMcvxIIl0US7KOFksDOtajars92JqF
z44DTPvnql62RbZ6ThTvjZr6h9KFBIFQn66HojwsujvTp8BMfXmUFRy1ohtWEei/SxZq3EjAiciM
w3zM7Sc8yR5WvutJX0cfEbQSuCRbFrmUZdWB02+E/T++20PLLrdkNSC8U4zwv5lGLt0kJE4KrVgB
fQoP7Z6a/mpXNHv0D3sTUgG07kLvwqkzNnwvZGWny96AuzfoEdFPOFrIKHkE6vQM9BWFhSrrTW46
48npJh69LuRqzgnfM11EAvK5MBgy4AfkcdJRtTHL8QmQts1gjLV0O08sisJdn0zHqcoRmWlkDxQ+
tCGnKvGfcCzs8qE9RsjVNmLq6DZm406Ocp9WPM9d6w6buIuw+JkhAB5Fqziy8EUE9+yNJCFAxzEQ
4uu7Keo3icEYwCc6FtwOxkJjNqvdDHegN/yt5TC2rXAy73PulS2f1UKcRpklXe9DT/kettmN5Mln
zyxe6LDYOWQQ9dqm/3A0OjuUCDftUTv4NQCprgyfjAATIasTdr4tlVacoT9O0a/lITMVlee8LJ4N
qlXNL+yOTmjQt2FUXVjXW9iVk28F4WP2m3hvQDBewAmbhKKZMgkRRsJoKazxlICGOzUT3Ctdlgqx
HwI0LBp3qeWiadUS/Kn3ZjRhf2hN7MzS+1SCKOQQVWIA4NJVHQdVx1bdBMBFzdxjdh0DB225yaOT
4O3KMP44jFnXpFRuiEfGctqysjNIPqpts97Rdt8cZVxDUm5xb9j65LCDIyTwkgbY1wLlP/jOdGPu
zgPSFvWJBQ2PgipRnZEbS7U/k1MVzOtZz+smVjWkNrHcEfyUquyzXZ7J4IT9C7stnH62R+q+nvCF
kQ7yCy6d8euAIh4VGEyRxnjDHjltZ4m23AdwyKk8TJuWMNCA/AlX0EklWUrik2HvRgekaONRNRFV
chd51XvkN69J43yUprzX/qQ+qZRQtdfFtAsCEZLpOYudDNhHOC5xq8qKvrvccfYWr8dq8MHwCqRc
67LldNZG+S1bytLckVAGkoq6rlDFbraRhI+43tbgYKGrtd41TkIMzjk2tygu3q3Wfp9svWvLmh4I
z/E0daRghuW+6sW90w13IXKZTTNkA0Ps+gvi06Xr8PaMXMGjFqgDlxrK9E9hMl+RUzCRJeoXKEaD
ZJIUEFoxC9tCEX7kXXG1ACKuXTH+epln76ou+WO6+od1GA4bYqUjJjkMxLq5Aa+TmOpwA4+SYFpH
IFMQERLeIgnf9IRQGgTirmKJxNrdRGVNK0a0Se6uHXtALdEjos/95jOO5x9iFD5KlGEMWLIt4UVP
Y2W5O1dquHMZ8i1qdRVjqxAlY66unlhXjnD/WRqme8NBtpVjGusthtkddcKa1+fDIktpBbqH7qbB
JDMufnVTMjb2fVQhucTAYEYMdwLo0js2Dp90tHJjCetQDCgi4mWKOKoKcm5JnaT5IWtcqPWqK4K/
Iir3dcbgOXCr3x64em+FuNgsh2I4C8Y985ynnmzbey8sqj07aNIw6Tyh0ma3uDG+LOTeW8ItwEEE
5p4+DXshNjbpwUIfIt5FW0IPgxwecKAFLqQi99UK5D9m5fZZZPZvtSBK0mJ+NAt9rrzYP9tNAfrI
fGW1sqYjVgRcsmgmAmDDJuvCoIDChEWVr5CAEud79IX8DBRDCCvoNjBQwCWVEQDyGFxCxFoWlBqD
nli+NvzMTdzbEYDFhDSdLifyZzJvUwsGhhEs8xSZNetKtxWuhlbfd0Z41xj2eYSiutEo+rZRkSqc
9Oo8JPVes5Xkv00W1siHW+ZdudQPtcXzYgzYJbNMQBMh7kzZaXYobQPF5pTtTcI5Nn46vChGA47v
/RJqwCjDbj5LywGgYNvXVpJDySCGRAKv6da1Nw6buW3RVKGyRp3GS4fqzjL6+xAE96GE4s0sBC1I
McbvDqDmlUSv6LiKEZzff7s9MeNAPLe5YXz0cXXSs9BrtGgGg0d8J//ZvhuDfLrRCr9Hp0ItyDg4
dsIcYpfJDino4WMhqWWjWq/jZrgW6DHZEyFCE0GGO2y0TqnAYiGIOh1D965VggAZLcxdjgRk5U3D
E8czKBc3+o7ihNOzRFDalPZxmlS17avuDvbqVpmuvFOdcXaQfWHW2+LLxYdZFC9Z/z+SzmspcmSL
ol+kCCllUnotbyiowsOLAmiQd6mU/fpZuvdtInqiG6qkzGP2Xlt3F9cjTYIb9izwYW7QuJOIW2LE
EulPaVPVFRPZJ1OtnsSc3ndBcQjiyGSdEB0YUlOQTORgmz58hmzI13XC3KTVLUFmC0mAnIRPcoTo
u6scWGHBzxilPu2CghvLVsPK9qgEGWPlKBqDVB6yjPkv6rmGUmJrJaigTAsJQq81QO00uDEU/Baz
QKI834XQFYOW/X1MdOTKqIHtRxrlp+E7eusgxj6FRrnXtkZCNvc3W0lEnrJhsd+AUJmIj4D1m+J3
jS+WotkmKgk2dW8Spd7RfmRuRfDcxInKCXnfa99fuVShG1OoD6bZ4tQPLo7ylAfDIVdkrRbvlWHL
kVFWU7/0M9aGorZIKENqe9fiwsNhMxx6J3Ie29ifJM4FFIyc/m8qb+s1bUi8ndjirj0WjpdA2+bB
r8v0YLq8O9U8z7sZ/gixzNNjZvrriICiaopA2JQFF3smoy3Je8Y9y1ZyD2gY1nbaLMqPoN3aTUbg
EuzbtQ2fHmLbPwG6bc8aNrmPBigdyRDi7cTFuFZEHe20xI3b+DK4OdrwTklWDd8TrNi1q4326oVk
pdhOtx/N0T0l7HtpAvi2A1M7yDGcL/SqDiklHMaJ0Mk9s+BiZXiSO9CxDGPbBHZ0jJ0IYv5MhLt2
3adBLfyF3lRHGFwCGUos+Ww8pdiut9POGclLYT+RkzUrOnWxBrzHiYt5PZiZEJjBR1ylxC8IdDc7
Acab9Jv+R9gx1KYsfF6yaz8tz/zym/rgBfGXL3qWFNYrTTuKz0bhL5LlTvFu3XD+Y0Fa+iSnjMY1
jOMRcmseX/h9/lSSvSOZ5/zXJuieenHtQ5FnIw6XiLiuk72wmezitXKIr6uZNKPlr/ZNKp+cPIjB
quHMCHvXPMp6fCTgCB0G1d4WIdeTsL0nmGc/FEWI8lB0LyZKdIKDG+0jR30gsSxZEtafvqteSK1c
doyQ/FJ3QKooOjSYSX+1QhQeK29EMLAD9Jj3vBexu0oiNs2EhGDXcID4rJq+RGydZv88TG8YqSws
Z1Vf3AWxbk/M86pvADbNkxWZuKQSRsX4jgg+q616FfsKalDyi4zzyRcNl+4gAG4QP7VSDQkLEVGL
6ygcyRCCtbKJQuq0uZ7CE9yQTxm3WFDzcTWInOBHZjArKYxf2dZXUgs3RZFv6hbLqB8TYoM7K1vF
GTLaVIUPYZ+MF+X4gD46en0kru4+FsTj1dKil2rIujKDU+iz7u5bJz7mQ5+T0+Haqymy6j2qA3TY
EP4g47DjoIS8DUmN6iqgAEHCpM95bR2wsk6wN7z7XJZnudgn62VOa6H5DsilRhDMHg6phDJH4zgM
1HhE7TrPeZByU3K0Mm5PmHio4YKo5buMFXvuKibhw7FBdQQOH/oEVW5SLDKMtNu5EfHZTU5seZ8W
XyCiDyVtW6ztx4msh1UDuUzkwKIkis2myAN0+uatHLo3tnB/WJwpxWyj4TNjITWS7bdqFCjbFjNH
NZkvQ9AwjSJ6lqC4dTdIwqRDm8wfDgyio2tQZ7WDNV8JE127/Uphs8VEiSQ9lse6ME6Mo9GeBuPP
MJNmEk3wp3H3ICD5LYny7AL1jXpjXk8jDKocJ1KKj12tsyEpDl5vPacT7JdRcLwHTkFdarXeKRaF
f44jCc0B5Acu7U1fNb/MYyQBTcu23O1d/DgOZhP8Xd0U0qlA39hlCrYnUOS7sO13IAIh9LvPxXL2
hjK8FJXDsA0+emLuehxsK81omCaEPmd0KvJrHTponoCd6ROZO8QIWYg6i5nPk6ve+jQvhodRzR/A
uAY8f8x9arJv6uCzypqf2USd58/pB+bJj77ioRHMnA44yAm3kcsZ1HhyRVFF2S0rAO2ub+0jW2y9
GpdCkzT3RQV6xi9z8EhoipLIzDdz4m6rKLoAoOtx/jA7zvDFTRZPXfBtjHGwmnVw0+AgK5s2WTZD
sc/r8nGIDIQVlXLYo+uK+cJgX4yOAS3K9hVDR0joc78EFXcJ/OjcPSSlPKPj1DAHQLub7EFq6A8X
VmS0fkWd34HurG9Ww0UF3pnnZWIqgZOdQy2Yr7o1P+xgYqLkJFzzc3pkWm9t29p59ozgs47mN9RT
8TkodHsJXCiR8cxNULDweRlgJJ/LzIl4zkA+kWBinFXiPNp2tBdGc7Dy6TiGixAoCmAog/1GsYyl
2qSlHw2fmWPL0tioOvaUoGDW7pQheI/aGk2AoV6mitQH2qVJHLNp/PR6Am+UpDlwZXoa0wCWDntr
JDY4+S2aeiIRFyIS0haHkNsl5/WGu988TibCiIIAbvBWXvtQ1So7q9EZXjRgF8gHweccIJMuRRTv
uhBKJbzTcwQ54NAsYzUS9BjGe7DPlJVUoAujiNB5Ym1t2Ummex5qJ4dxOaEen1VPd8nCkc5G8gSV
ZRUc3c4vL24WuawSFmA48kIW2iaRJS2NSNTPr5ZfDnBMenPVzUaLY2LS6xhW774R7pWr9g8vwxVH
7ZYWaG+PI41trm4q93Y02p+Eiz61U/naz/q7CASBlEb74FjNWpdpve4NxFpkJGfbBu3GEU8LaVew
KA3uz23kWHo35WWxC8sMJgpuLk4L26Ffbu4VB9iaNFl9aNqKTD1KUzsd60e2H+IxCqruaNe+u7V8
DlA/RU0Mhc46lyFGgkK+SS/auX1New2AlHd3Nrcp660dRvp4TVODDr5t3U/88ekhdVCgzC67V3Zh
N7MP9MU3+/QYB6I+YES/BTzi9PjsedLvcNbDxfHV3mfyxOmeYTaykmA7+G73OFlR+uPJZbg6Fi9C
z5+dmbKBm3GdG0aT88lTkbPaZCZl1oaJZKnKHqqoyhEUYJXpNTLj2a2yw7CUL9mgvop2+EC0676L
WSMfQ+2LTN+cLbrpsn5Wmcp23Lj1DV0FuANaYRY3ZNV2VFpuIz5G5hwcOU79W8+0Me7AkGskmAUj
Wyr2NR9bUOWHLgUIYAbIfDZcef47KBowk3aJ7FiXCy/JOhoVF/kyD1lJs+kP6UwejValgnmX2z3r
scK6H13YtBFrCq6LO8EjjDiJbtJvOsVwBis5GWgZQIom3IzIfzHZq+7J6rBXZYSWPVX5jA2grk7k
woVbyqmSWImWUC2RESll6P5RM0w5cTr7EMnQTwQDywzqe6b3Yz/tyK/PTyA5GHvIxeEjaL6TjqVb
jtBwPTTVNWlxVHQ1ZZdgfc5/ZuZwikZ2fKIaGEVGbOp18RpT/e8NgbXEbYVxBJ85vpPq455cuy1Y
OnliXxU8IOzn2HqRS76zAU9vKyXEzQ3qelUk3LiVI75biBLcGAOcHR99Wcg6hrFLTvRUojQpBIxA
SLrONv3Y3SyN9ZSNVLzKdIa2x6CTgg6R7Xo7kVdyh/1Fu4Bzt+l+0pi7eBTBvLVHtjySK35DdkDK
0raGe9cNTGtN21pXmTT2ox6Nm+e6yZ1TWxea7fuoMrbjyGRp8JkzV3lRvKOdxjZvo6rIQhY+qUqa
k6G0eT8B0sPHxrxVIbIcbJddLKYZbfW7ye5ZUFnEQjTgTTxnjJ66YHbPzDdfUiMwedGyxZPMpKXx
WZ3g1eIoAza+NqdC3LsyQeCjB71DvoWROb7z4LZRhFuIYqJzFBMqHw/jsxXQKRsFfaPdWBawb7lh
/E1YCUgP1aKNjfCzHnKmGnuRRv9SB2vF3PPrRhMT4iplokqhf19ZbvQrHKybDNC+1Vge3KSoEYjO
RAuihQGDipF7WgoygSZ8ozMJ8Kuc3uGildjo1LyBpUQq8OyeRjZtR4EfYJX2jDVcXcT7sNZvXRnf
NT455cTP8KIghPAcivQyFQzVtdYfSkh3WwThBMy4yx4wwrWHRpTTCReccafDZXyCmQ4hqmTta6K+
ZweGoI9dZv4JWPFFxzWE5qD4ygS5WnYT4jmARgk2ZPqSg8O02dn6vTHeASWqUJ7XJxnkrxOWZQjg
Sf+GIA33kOElWz+x36VFSkZVGi8EURKdx7nLGBLPqUZaGtQ2gy0I2oQ3tyft/nIf4puIrLfFuUxa
LpV7ewQBs1Pzg6vDozkbW/5/BAssmQginFlIEhn8P+riVnlgo+b4zjKnk+8RboKAsOzynZB4OAeG
fIx1Tb2ZvOiQRKQYDc1mcELiAPRB1v4Go//NdH4MBq1i+kwAOsMpZL9v7Hp4en5iMkf9y/zkEMNF
Z0DP0tBZaEzrfu6/qSRXCPI/i5HI9DrbBB1XghF/UB+tcE7sK7pjl6gUjvAzR/ULrrNHwszEusGE
dsd4LKc2aO97p/nKQX0w+epwKbxG9Yfbv9uIqaNGIelKCa/Kw10Qt+8Cqps5lCAq+sNsPSscwD4t
dUW49qQVH5MxLvP69QxvROTVMcu8QybnfT21CxnvQmGOLBTBAZVoxkgMpRDl0kAEClqjZBggFtDe
G9l9zR/M47HhY+O2OxvMDwXBcLPED1UZ5HYn0xUu3C9RWps0++gtTE4h+zP3puZrq75kY/9BoRTU
hi4S09lc+7wP2wD/QD6QrJQfcFyxOh7hOLQ/PHvIsP4UB6PxMSPfy6zxBF1kU8S/yTQeWmW+2IZx
0YBk857ohRd3+JcbN7gic4ksaUAQ05qwpX75d3ECdyj9nhOG1Zk3f1awOz0Xi3EZs+IsjK8AjAlj
KJUE52RuzGPsTuGxsqGkpcpv15VmbjmlrIXw1VgrnXY2t0d4dltgazMXdCUuRlBibqMjErP5x/kU
rzximQyGqQFqnsW3h3kDs/KA0rF0j4E5HuzcueN+P6bxcNSDfDTs6cwADVVHOl5tMR+zmHBAwRfo
V+ljLiXqC+vg1vAw+9Z/MQvefFolgFL+CaHOvK7ziJkuyNEpkrwVNqWXoY1V60L26LS7N8LuoTAp
duYEOCPQTRIH6GweuWEI73M/CfT6m1AfDAXIj0SxqkrDumcD1TVHCwWeNK33iRBJBEf5tZoRjOcE
PIjM3GPDQvmDTBfwhe3CNiCergxcf4WZl4BOocQ7JFG196rcPLn4vGg3miXw2WKus5QRgKw6IrTt
4FT73r3DnGhrx0HzkNiT/9WTI/gehM6TMHziTbPdWNTnJjUJ5yYjqE16QrbHCSWBz8wQheCKEWoM
fLIMsb9mDMCIC+SNB/c84VgpmYpk6NtXhtO/jyHiDGk38S3NFJC3FgoSsmAH9DJ9ZlH/gGVszrJq
y/PIGGxrRMYIstUevoIK03A5LhinntARdqkce71rsxEk9qbjuriD9lTfWyNnBOFXX0AHOqYhzryZ
feyFMnwXmnhR4PHbppxYMHttsp9VA6uga36Dnpn4FJvBm0sgEZMAnwVonhr3NZHNSHQnygDDJqrI
LAzEP232FCgj3tdQ6l+m2rbvIAs+E4EpcMES7Rsa/S4N8MT5uUdwLoagH9zyPVId9oGbGaHVqaAe
Q96OCrXkMb+FnLcvKbwWigEXXVMjjfS78Mn4qIhX3OHrjj8s02jXHuvIfzVRHne+19+CrvpOMdxs
61j8LSk1BS3m/diFqDQSNR2kKoipzqtJ7eTkWw+mhE7UlX3/pHNvpIfIqWcqwewJYen3hDFkO5oe
aH6Kt7cMm5W/pj4FZuTj8SBIWD3mYT0fvNjx/1Ha7fwwY76lX/wBY7CJ3mNwg/A1QBi1cwH243iW
Yu3A0tvR3rwnZCPvEqZsyAid+5ZcmlWm5tco4aSpJzkh+UECOLcSRFdDVGHi0SLJOU8OsHJ3nt13
aN+r4diZzadvYVuBaXZX9QrFVSLao4Jtt9WGgklsmQ4/eO/vmx4WIgLp5r7JWfTkMfzDFFnD2sSG
+dmTqMaPXIavrh2hD/SLfL4bGcrdEW3QPvRz1h74SnI8JlCCEwuHZG+0PzSJTI46wlUqA35OP9D+
tsK/r5GKreDALEB1kIkNa5xdoxs2YbHjPPQWgZ9x7nZfaTFeR88URxPhxUXYU3wvmjh46OYaLcHM
dmc3QSVfxQlQ0LWXuN4uDFnMxUEZQRMfw7Nwi7fJMl8dU7whqNuzHXX3Ba1U3Ej6bSd/zuY636SJ
qgiBdvLtUBfFXWzyXaPhm9ADRJo71ppwuEkbG8aqbBFyjSEh2lHLgsM3YgKrwOPzkbl/KF7ZipFF
itko+gprOFgD2XynUJR4Z6vSxa+i/5KA25JB41/rVT+Fr6HDGP4zNc0Pi8CPAfp3VBMGG4j+rgwA
w2qj0CcTjBNPe4BstUEmIitcVE5DKgz22QLHgssi28Ax2zusHWUweFvVZShkQ2EgLSi+Hd9+IrCU
/LCAxDsyMuiY+wBXQ7y4LofPbIAHapFiS0tMoGPt5camGCqmOSEO0hzA8bEAjc6jRyc5Wc+Wsv/E
jFTZDpGmc6yzhl3ZAcWSmDABpKbM76qhae4m3wfU5bTMG+aSiT1JW+xg1EUa8ivJcg33NnUvM4fz
phFjcjSLgk1MPeQbpCYeqxIMWATB4sMdCvkM9gOGi9B3UWheDZF8FUYIBY2DKu1LiX4hfyp1eC5x
lXVKvkrGjIAvOR0w3a+V4xEpAQmfs5VuTCWGvtpR1dDt41gZo/IiAuvJTZI97u9nQS4pQV4xiUAN
FGqdvmTAwVke1KeQQL6jHQb1vrKdSxKWiJrr0zj3b6lOf61s/DcoWawqlsJMU62DV0W/kZ0Yu9Zu
H1tnmQzZDCz7CkEFviZWO9OAEALrCdvH6t7sRf1qjZTRNWdhOzBy5ENFyyKKjQdRqkK3wfD7rpHV
o6wAE7bVJ0B8zF6jtWeBTCMc4JpEOcepTSWxDPbA/bTMGKyCzFBnFAA67BABB6jFrnd+2qy4Q+D5
liaMDHKmjgti9z1C2kY0wiGa1N4xYPRxTL7CinK5qbpdTrlLVPUDte6eDIInv0guyHYxlLol0lNU
bytEsd0arVPMMKQWa7dtfu1M/VG87WzpMq5rhkecsR5ScferBEX+CNLjvdfDaSTTV4zTW2iwdWhb
Vky+SLgnWmwUulr6L6/BOBIctQ0XxASHvo7dcNoPaX8NHf+DfNFPpGTdKjXms5PjlA7blIjeuSQR
EFzImoLggGK22WDIfQrC5q1Is+sQ4HGfdXHw8QWgn6sGeK6oYUBFsMpXwPCS+a9DJsCPRoDllD0Y
vf+bxD5KN6d+klDqGBl4Oymrw3LKqNn4UgQD7PEYtxttGM8IoC6jAIYXQHbeKaJyMxs4fZ93n72J
xnlInPAGjYk8JSVeO50ae7MIEVh3/S8g5APr17Poyn0hnIAWl/LHkfX75AX49oeBxC6fm5Fkzo3j
xiQkRMlL04EKYRbwnfR8AJ4w3obEwK2GhKSJkZyUbXiEUG1vCs/5SxxOZnN0WHf6eLoZibXB+OYU
yVmqsV+7fXyEZnXieHwdM4FOxYG5U6TBV4p1PlbNFUj9LWemZqCSXwEsog/30cdZgtBM3loSfpFp
TsGH0cD+ii2mgSAEADWyTrRWU9tjG59I8BsxNuSR/IvmHnIG7sIksY5FUm3TELUyuu6bNdWX0AnI
yBx/WGNeLbCd0rFuXlVRsVUIIaOrPUtYTOIlLaKHdKhOxAkwwUegzdbJJcSE4rClckBBRKM7Nrd+
VruxHlhgDpFzkwbTPlli42KO17H+2s4qvQHOu1BJ3JqAc9/q3tMuPeImfiXjiijk2v7u+/xZBvF7
25R73AOnnMl/SVmlwww0On0og1q4M3VEG9jsEXkjVyRvusqjW5nklxhEBjgqEgaC3v1lN3TyawEI
KfkIIRQbWCTWiW3ubaM7WgFRpI7JIWnEHEc4sWWEoCpWsb8DTLoPS0YUVftq5kAtm+ISFfRteaK3
pSQMcawG8tZMg519OV7ixH5oZrzEaHfJFYVQvp5yMVG4p7+Jvdi++v6nzv2XAGBdj45gENCpUIdK
nb0p8EyjC3vOa5973Psb2FU/rHI06RXD1W7hOKT+eazNx7CNbuFc/CsqZhsJGLeWLCW3FtEO6uhC
qeA+8TWCKI2AR7flziYUisl/RadgUDFTNJJpTEai2W08iz4Ml/ad11QPtsa4WununexVylgHw7Kp
zoUa7htJ6gXWIcSnhJdzijGusMU5gnDKR8ykmkkzYvUgAaNN8clta6lVzEvV46DZ+JgTN4nE32EH
+semSuUTqddk92RrwXe3tm2DFreHz9An8T8088R0ZTdDOtEhtuSH06NnmnLviFhv3AgTy1tWtVej
i/nciaTepzs7tpzjYLjkg2T93aT1Z2/BPyIW+pjCitpHs5MQuWt8CpiAmBsoA0Iul6KdOY9SVkoM
/7aRgYxJhECXCivRq1qNV0WPM6MBGXyHnB9+lworL9Ve9WuOjKcrFbA6L2kH1dyfRFqccqiIqWXE
O1WFf53D3FhrdCfSwXyJfeKS1Ng8Ux//1VhieMZ4OTASZuOX6PId9NBTnLJ2k+B6bZxk3Allv1et
/WzXMdLjJHeRxHf3kccGkQgbptY+ospKE0FnJgckWJikJn3RdQZu2fZ5i0k715P/J1oGlq49wf5J
C6y5+l3DzEBOM9FbOk8u7ymGHXuTU4ttI/Ip1yEzWqgSBXR9/Um1VfDVqrtayxM37dEy9Vc2Jbtk
yZqkS4ZlNZXX2Y9f/UC/pDk54U5XB1s04LRvZuscKAoBiEaDCbVpAsSgExSURAvUogFUxgx60yu+
jc6jEMiBHTKsZ+QmT141kXU8vYCZfPDi7DWVkpkHuUdIROJ/FfHeIveeaKb1RjgVPkztcG2HIWiP
cqTArd61K55y2d1kr17nxDxnWPdXng7R5+Ty2DcOjji3fk9xh2R9c/UrdU35h2SGR41IB+pQkOAO
X/5QTN+pZR+boL/GObhLyultn9X36LePA8gv4WLQ4w6FbFhYb3lQ4b2IoJeoBjiwR0wVgCPgkThW
Vg6IXNxL45KnzryLmwA+Sn1F9fYcVMFVTOpWBSkpCNX3WEXADJVzX3jzhXD7TTTzuVlorleJAWkg
iC/kHxKlUStaPxYEOkUXinxgM8/WXcxNUoMmY9kws/4BeaY8ZydHFkqOTTqIA5qdTnOrQ4zSHgkI
K1H191HonBE2Hw3Rv5PiciAg5VpFoCXdged0wKZs8HeRZEUN7I9nyElb9vKPpZV91qN4Zvj+qSKB
eVrdp1q/i8RSO2b+q84lO5y5/6YFEsl2IfmcgRMFqOyB10UrBkULiE6/LlYfgySHVZmhy5hQGa6R
zdywdoHk1z4lRwRMs1Dl3q8Zl5ogsxGos8lMY/IiuVUDr3lALKoOunfbE2aMI0X4Jqr9x040YCfc
C/KjBNavddWFz4XN+pFVSgRO226eU/ajvDfN1+QTS4Tz5Qqt4sQvy/pUkzZrFbiAg3ecIClT7OSC
ZkCckTqQ7drEv64n38qyIS+78SnlanYuGIu/RM7wxenTja5YntgmGgcDnwMReHSDk39t0vYYSIsh
XID5pDy2EhpU2n0lrmjAxQzlKZwZTZXLsjIVHwmewpUbOV/jMrhxJC9aapY/2eAOZzPFfZ219Kjs
Ubuz7fYGylzIa4Hnl4gsqIZZ7B1RsPKAlvt5YsjCOoGitwo/HcOkDSHUfjTaf86Ag8BbhkFORDi1
+AbtP8A5be+tCgt12VTWLoFM57CgWsH0BSuRPUSlY+74kzc8jgzvPeuu8sldKZfU+rJ/NEclOE51
emgNgE/EwhOZYiZvY5uc6rF/KxrGeWzgPsZyBFLujGAkPdZ8hZnwZXRUpDzmeu+xo8C6xNDdZ4yo
QSXKcrgEsXpg1UlsX3ryiXDEgerfJRAtnA7N7Ti8W9ns7fp8ZrEx/3oupsrSPmaQZthznPuCVbdt
5Vu3Tz79IPmX+f4zelu4QOoryYdiQ8HHRjfrrm2nXs0GEHsSXgKj+0aOsVjvwVH5YKV3uHMxjqc2
hZJtt9tunA2cBvm+i0FMg20010KbUAK9/KAN96RYuIP+6IgkCCjScXer1WQP37M2m72n7Ru6VJSh
mJPyLnxM2NytUvJHlqH2t+UFzp0StLlhElwo9bDiyu4Vs+GVy6/aukZw6fvifR405ijTf87wz4x+
fKBa+aoLxqg2ybbwsT+8iema50yXUfUnXwxo34kEWQsPC2XYOGhowPlYivWcFsl77MB8aTNQ0xUa
WdJO1WNL9Q+pgP0ChW+ytd3ik/BiY1WN4x7wMhI4GwNE0AQ3sYzrl+QIWCVsI5XTMTtKNmrIvvj4
Muqx8iNv+OR7AZOsdAjPQ9Pu4yb1SF5i/TcHVFmSSHlpk8HQhDei8CB5djJYFSJFPOnHLdL8AKSi
IymusyeicH6z0ULGE3+44fAdFvycmmHpNjcpo8aRITk7ArByLiIw0lNUcGOeRT1XHOKm3s+OOlLq
P5Eb99AEcj6CB11qouDRXzj8peELsnNAIkhp8DoxZModCiH6zm/lu39CoFvp5TiAIVE7tVy3I1OZ
DZhMSJ5OO2yRK7/iTDZBn0f+tnSThgzy6SID66EM5NkusGb7yPc2OpLI+rL0ClMSaVBpPftJQDaG
yjwEREhi06qYLzUdIcUf+XBtjujJ5lvXIe16nUCfadCuhUH2jM/1WbFJXGcmjjNk/8HekqTcBLOJ
d4rxHZ5QYOo8Ac/VBHPZlOMT1AK8tvRc5L3vSVehVZXZp0rbC5TTCw71TdJnbL+GBmk9qyis3tGN
xJf7MSuw2NfCXhumZr3BADGRCFFVyKwQvcBjINF3CqrpRVLyHTeejQuEcbTymxswk4e0CZ90B9iW
loh/lfsNguJbX7NMghZH6x9clMWqL3cLjO2tb2/xiXlrs5FXF9CwzsO9dItTmlX7MMchzfC4j7hu
s/FVN3TBlgU+vwnTT74A+2Am9YNKF+hYThpO4eDsks2PDa/7hJ+/f+j7od3WVhA/AOggpGY5V5uE
uBUUawbD1dzemlnELgg/kLvssoHR+OfBDYOFhn0tNBB42wCNbCb6lSCedSfcHTYRXv+VAVNOrzto
eivVJoR69w8jMSqnWFdP0LEXS2T4ENnyy4uperyQlb5ves8Z9anyRgLlOwqcSoARz3X2ILBfXQWh
INhUXYKI5PTEu6lXkva1aKyLGeU/DWslPA9i2XPb3yUaH2mSl9CQpdsG1yQL/+KSK8fOiQX2/fZf
YYCBmepuRJBsnFI7fEfeSJdXhdgaCaPL/Ie6BYVdp+ODHbMIzC3SB3qJoC5eZDFWk5OQESzM1YSL
NXfF0Z/Kd29Q/3xrvpqx1UCzGUNeZwQPWkKXr6gv+jp+DqLkhh7xmCXyIzEQQYhmzDbt4rttkx0Z
nRs0nc8lXnbp2SdZYPggAwNzEyGKOaRoY9CHpXVKB+t+aOFAMYKeQbqu0pgeZijZxvvpLXc4sGje
6Wryyt/ME/04pLJ/ts/UvGMPD90YUWIxHMbRibalKeEsA+ORYGEn1nA7d+g/IkrrUVSXMs0NflGq
QfDg7qqSC79F2QcSqHHMCftIsfJoQmq2hvxM2AixT+5870TeSaM8dCFhYvHM1abKh11R5Zhz+Shk
+zwFzssSt71ZjMV24L6xvSFODFL1BuvMdOzkeFnekzo094L5p8hdyuPuh8T0+6Kb9rXAvVVX/1qr
fdCjx6SIfmutJHKelovEXQr8XgUPskWIP0mbSELnQGyZOjF0p6gSD6pCtI5U7koFqdYcWlcHgPp1
JCED0olxglTMr9p03zY2nFdXwPUo5zszY0/Mmn6Yu39Eqjz4i7p7RmmFRexjgk3FUmqxECcEJLsl
nOke8jvQ9wsyaJwLsbtVpX9nTt5nMxZPSaAZaQ9bx+iadWPw6EtmYfSJzpNZpafOowDKi/ihLG4Z
RU+eKlreRO6HGSlqquQfvr3jMktcmuGytrEOWxVZXtZrL6tubRN6t4JGeeG2RKktnBH1BZcE5zud
gQIEWm4hl5zLivkgA8FLEGXvwRIiOndPecywWIW33oFOV3hPKVtODPQno7XG+9jG1kNuDg4Ts3ny
G6Ifypapumlsk4GnAaYFOCc/2jhypIbD27v2pfMvoXQXswNmtaCPdSErrBjM7v25/px6oNKUmgSg
Ai5wRvcy2PpCuEW3CXkhuqB7s2L14iUARVLJd9C8NOKBV/NNMPeBAr0yCjC3BIK0q4GsT/I6hgvY
z3BfeMp5R1B0ZuaIH6rorlpG37PDvoLFwFkZ7odwhjtKKNgwU3+lopi38AvJaVUoGHyovx0HFmFi
KE0qjNqg+mgAgzQGBx+hUiDBPh2zCyxMPsVSgFmwmU8US5ckOoYuqUHVCH90MBgVT6XdsnWtfhHT
vFGc3Dy4WfOY485dZNkZd7s05d4qoYwaqOykPrPQPCFcD7d40X4BzMR7A/Yn4hoHNFTSfUxmeNcL
m0HUPFP+45qsEv9chNWrNVgfdpMW5xTZRJCCs858ngs0TofB83Mw89OX7WLUbXzMmikfF9MWJpOu
4xwi1nhV5np7lBYMOaU/UrY455mPCjoYVFhpPjkjmrJYJP9Mv4T/h/ni3m38D3caCR33h6coktuA
wIgVf5kN4ANtRpt+JNiwRNLyF8dPFB+fslM/0dBsnSrcUt0uibUJeQTush5BTLmz6GRWBP6KjS3G
4NEVDO3cZHp0bX0LKkLGiEB4Ql3yEbgNIgJWgusyZWEWLJ1LniW/NcwlFouj3GtUZ7il40e7//8b
iACCHTejwMIYfxx8lxNx83iCi/84Oo/dyJEtiH4RATLpt+W9yshvCEktkUmX9O7r53A2D5g3aE2r
ikwTN+KEv9CS9sNjMSV+M/BJolSBDTTJK4MDGMjpY6TIb4NPjqNoxJFm8oHnqXnWmbTCGKUMRzBf
JtWBj5w5xnzccEfjpHX1L1n2bpNKsOluQYMhs69dUFE3Y5p7UfOr55ONiCGQqYyqe/M7/Qxz42ny
FeSI3qAiLLlMRhytReLBnh7mAXrp3drKuaYdzTCJdiPRdukrgQnbaB8tTL1rYwECbThNmxw4kDB4
+AFKckTQ99PUnwiiUieGLXKiXI3RF5nicfD/4Fki8tjqJeGyRAjwyM3zhQP8OhrGQysrakxtT/FG
qteRxvSl3oiNM2hfQrlM3rpvA08r45X0porEXDH9e0BfoP231u+i5D8fJTaD5hjsmu7/ZHVy5tXl
duBnGBKCd3co/P2YDV9FQqvFkHXEvaAAGDGBt6EbTnOOOsavvbRD5u5SJAfoAschnL4yo3AXpR89
6qg6xKRcGbZTrgZ175YgjOJWbcQy6HTw1I2V0rSQnQM1Q/tIVQJcXMG8emC53+p6+kwmw1rpPrXb
mClR1lvjoOP2XtU1wYkyNn/CwPRhZpUk3ITzlKjuOaPmgr0jP5qEAjZcDJBWLJIAwEmMpZ7C2bH8
6LdyWjIycf+Ma/zHI1ADsJ6JEKyAnaijk6clM06wugPfhvQa7k00Zo4Y9iob8xfBtIfBOHcdoxCH
hOhh78orbvJjrYIXtqtD4ThvfSlA2Ks2BEJDltnRk73E595HcJHYJvj+Cy3btCr9ER2pvZYQcELy
FUc3XRAZxjU3hL7a2PVPmJJMRx64U/6BIydvEjoQ1RdoGfK3RnoxeflX5JgoYW5IQuMlI9BgIGZ3
DgkezwFaVo1ldmg9Ma1U7z9Ck8kDS53c6CTfz75Z/wgGfYxtQIa5HcBTiCv+MXXGS5KnEW6Bunl3
hTnsjFB+J3OWGztKZkycIAtq7KtAaos8bP4pjqt80szt6ya9j7R3QjeOeQOH33ZgbahJkxeKvHRn
osKCHj9r2UTC2rCfgjE5zqcOaQ8HfRhOQK89+AUwebqB0KFMSFNXM4EqQ8FfaWP825s1vV7RR+O4
R93zzkySMXK4yYtInFcrCPcy9YnXN2N6culDIhzgYpz0/F9Bvx0y48W1+mM62MeJ3NaKIM87NlSO
46PxqhhDL/+PlxQmpAzlOVvOliRh0RAoJFzkLaavanB+mbByOa3kh90Y1DWmGQF6naRmPOsIlHAh
WlB5YtjkJ1LyRblNFEhaF0KLPOxe9WEMwUCTkPaPajRW1rbZANXcpBy2xZQBxfBfuBKgOGfYA2bt
cZr0G5ZDsSQFQWA/ba7gFdelp60zonR4A9ZiQBbo9LC8yRhgAoPgWbqEfVnjstZ5LskBUtkUnzFs
+2yldggKtd4Sn2f3c/xzE4Iyyqar75vQ/Ces6nRb4LRtN6EfH60kesE5z8RvuLhMU0rmePpYwWcw
Tw02AunFWH4a9za5IINKp3sw2w/Z47iYdsj0BBc+rNG7eAl/3hyWlBvYzCH1N5JrYtFN07mJ1LpB
88IJwAiNxiwyOapZ0SrJiRxIbW2zgZq4w+oSgZsw0JcVFPuyJPjV2Q1g66AmtwUVWqVUJlTY9QZJ
Ior3zaxRSMoufg6RCqU/7l3aSjELhyfREPNwpqvlWzwhVgd6wQUdmZPqpoUeo1iX//miZuxVZbQH
mDfXaZ5IEXL7ME4NXRXYe6eUSKL70Q/6X8QiTRDz0wvVFf/Oe4g30RTmo+ryw+Sy23PFXkkE5gU3
aPrCE2I6WHHZeulv1vZo36Bh4mSOOQNVavNxZTgONlk2Di81HlNYfJtaX9CtMVwJEF8Kx/72bTWx
JuGjUkHNZ90GyKiYOSdkvzEiuaI2NrKjBeUFN+3K0ZwtugGUYOjnC8uikY03iojMD0vr0dEb9PHu
lnJoUtQ5EUEOnyPf2mIroj1NwEjtKLvDbgqGyCJ/ZZcFIpjNFQD/J++zm14U3B1qp4Hz5SU1T5MP
BXRwyTEi3K+LRKCFM0EagfN5kfenTN2/DDp5yEoro0VUcnw3avopfZyPuo4FxLTNo8QqQ24X6UEq
qqrCbLo1CvGDYMxLl/q/OAH5ATx6yzZpv2v0vcChRcmTCI1B/hp48ttk1k8FS8O0YWgaREvWMHhE
4cE0wMuEnhiAbRjAtEZDrpohu4Dknvc/BumZDXIaZBf2TRwiq7ipf12ghr40HlD+vE3bTt5iYAmr
huDFLNxu4XV82dKhKVSk3Z5wxIhEA00kyemZU1qp7ZKszB/pZL6VZXUGvfOXB+kHI+Btp0EV5BLy
zkSaeYkWYSKsiM+LpH/uldxTFvRsQbZajn6/k0l/Lwr66YXzKHVWQ8AHjoHqijiBrWiGqTiYDTuz
7lcBF/wCaBkCgLw4Ut9jB+Hq7786CU967cr9UETgAtOrVcNe7avk3ljttC5661uaADJ06m0dJh6O
PZRLfdYikA8vVMLiTezoJQ5ylp2s8lcZ5T24S2h6SGCWBjKq96kPNkDMQ9uyE1fH8KgTKNF2onL8
SAzNWHeB2rjEnynZIDfo0qBaW7c6998mjmI4J3xnHTnCWpaSl8XUQkpBaj6eloE4gy/CEvS0fFRl
X78g4S1Tl6hYG+tvSmcrTS2UZUgZaWcRaZ6GD6O06VMmZTXaxkfBjGBZJTTLOd7wUIl3c+P+dQLe
ss6gqBzqwX/Hb8naMp9YGQiHo7h6AD2XdLFdwNLvWhfidN5VyGWME5LpfdQOXkWWUcDqsIo3H02c
qNQKrtauNUY6VqW7mREoVmFfnSE7TTFrSE0Lnmmvw7K8VuBDzQJn57y49EVLqYl2IPOAKqSyF+VG
G25wfLVO+VyJ6IAx/Nyl6Tbmugo2bYd/4uh73gq2KeZrp2dYI8MVsG2Xbltm8k4Dg1XkRrPiSySE
OdWHAZEcRiQ2v75nnykOWFpwz07TC+fic2Qka8+NT7WqjxWe1HLsnvMs+op5zRdlk3yJPP8kEPnF
e0zrZrz2E43CRX0XKWc7YVBYBkX65pGK0VTC3A1zyCLP0tlnTBUqR1blINFlZvHaRwl0fPJngTc9
YImdEjqxomDgOMKyjd8jRMBH4rf3sRVfjbRFuC/3uevB3J1HGMmcHx+qV3KaxCVdWhP0Nt40sQBv
x0yjLorLkFZP02Q/Uf2ym5BbmOl339zt+p1Vkkeo8/irraqlN6g3iVyczKfleUaXNyBmXJ9raKC1
V1HkESBXucNBBGaEHhhaevadLrZ5r53KlK+CUnWIWAaHqjgiuqdV9gkM6KNuSG4JAp4qpUpc+pfS
jnSoFAigFkpMn4k95XZvttN+tETINWLbhjNdfFE9Mfv8camj4zGQ+9G2bkXkr5ljHWTo/Dkp9yfy
Oo8YXdYX6eX/FvIywBhiRgOSlHqhouA9d6h3iAA0kgxRe4p7nzsNG50XB+FW9SPoTo+ERKNt6zzC
aY3hgr8siVnD+xi98Y83feN6BB2imKlkFCkGZox7lBPsKFIkmgsDNqmzt870eMaNFmMvA3KovgUl
s9Zn0wIq8RthEDihkcKvzlgkH7pd7MHmn1rN/bR072iX0bPZek9+xaftdf5do6JBcnVARdbfjZqU
c5zbv0nuHMvEPcpWXnqbiHbFPk+E5T0K5V9iNH9B6Xrwe2NAp215GhLyK4CndCvkXkwacKRdEyge
Jg2Qhon8HmONA2r0HIo9WQEGYPEB1XqV6dW/xGpXvQJvk+nbKIQ+xxHZ59jmniLDxxFVEQ8iecjQ
csBmV8zhYe2ON+limdFhFljqnOBGn3BlKvDhuKL/zCbnaew5UoQjYVpqyqWvwnUA+9AnV88sGGFX
ZdtRUBLiV5D4ohb+TUTl6wY33j/XbzYYUTawtV51zQMkTH9NHnz2U/+swjxlQ57h2VPK91s8uUSO
hzIUmJg0riXJrXNR9vs6fqHG69eftE+zHp5iSCio0ly/h7DY/P97OiOQHoOjaW1jcdEQZG3QCxCp
/mxvfGtEykLdfRD6Y+YhAGmQHYPkphcvMjF/PGM4+ilmzBSzOIQP+ztJvI1nsO+EguI4u7wZCYq4
gXnN45a1jGr8f0MLCEW355bh5tTSBYtyNYBosJTYtiF00dApv9EZb9Q3ZqvKLT/Tcvqb2gqjSsvV
t8z1e6kxsmrBw8TmGfTFKWmLU+c0BWb1MkTUpK+EsVpoAkRMia5Jee3n0hcnwvRDAlfX1H7EbiNr
hmdlHj8DaP+cs5PAoR5BaTwndPHIiipUL76ORrUldbk1CtJSpJMqS79y0dr5dXh3OvPG4eyA4Wfm
y1vHgKCkVxLJqBnOG9YfEsUaJHC1dHt3F6fxm2mEJ3rolj7ZTC0Otp0kCZkn69wRO419IiXCD4Mh
eSlsFASYUiDL2b/zqd1r2fjPQsSmH/oRz+MmWkgtDCN6QD8KmHSaVHm++cAWg+7JJUTE+3y5LNG8
l4aIHyGWabrbVzKrG1wpE2s8QAmzEgcysSyejXvljf2APMhebCWrlDPLllnFPjSbY5u5R2Wwg7Q6
ZnsXgogHz98320coedPHdO9JeutyWuqc9MMGzlTOElAu6eXkQnFM+/ESY4VNHOMTU/gvXSSXnJ0u
s/2foQ7PUe50C4viItyDvBljfWNw9GtgFqBcYjflCCGqFM+lal9dqOJbT4e5jjPpaAfxKzEcTh4t
ywMORyTdfBcHnOgJ8qzqzr1xVd1XgQcQLXxJx/TFcNpDjBgfeP7Z5Vu24/j2/+OAI3R+emd2YpOM
pOHoX+cINorhGOHZhvP3AYP01zAhHyd2/4AlkZO35zTTgaQ1w+PsJmBb3mpRvDfcftUJoN0FLtVy
gpdaYPxjIUjdycSHWu0NNrygLQlb2xwy7H1JFfpC9zRWuYQ9C6TpQuY9xDf401aYHILR3bhMNLzc
5dslI0aGaDWZDJikV/xWOZRMkT5ZTvo9+++qajpSX/OUpzSAiIx2AXjqjNxGjv0muWoAQfAtaP2B
Io3J+KClHhg9ToJ8sqcg0Y5Qqk41/QGunl96T7wyzN50AdBt2GzobvZTGTJqssyRiGJosWi0F6dJ
DMyq7vfQcUBKwnYr6MABa9mv9AmXg+JCnoJCXiAabGeGAjm1S2r5X42P5BUJni9Lgx8Cgv4mIuh0
M/ZNqFNeZnuB+CmQmVelT6Ax40turfJI5QDM8OKFXhb40ByDBNEPvoIfrpn/YMd3eLQ4PhaII3X+
iYP9z+ghrU9YZUSaf/hV2ixrD/fs/4+P6NMTUBi8uSXGYehkdTbcXYdjkNv1X53jkYmwuO37J373
g8jlWpI+qwban8vuNqXBvujGlxQUg9527oLj94kq5CUPY7QuIdXyb7aUxB8TyjCxEDfneqp2uDYv
Sg93WuOeTCe9xF53wlGP2UUOfCY6/i0sMzQRJKIib5JtYibkI7cwJE+aGWepLTzUpn0VmjiEmjzF
1Zx8iTGD4jt/ATj74fImeJb5EWhJsPAjEyhlH5x8z7l73bTrm5o2sMQ8DD01zXVbWpu4TM9YuPd+
4h3qUoEoqznSMvwVOUZNfT1/3CkTKd0NTmNlnAODw06Dk8jBGDJ57nG+jlgVx6EJu7Jf3fpmPFl2
yam5zKNVnjfqRPK/ALbQfan5HOAHyW+aNay7g/OtyyhgiKqzvXTAgNpbrk0tixhaQdTRUOlr+j5h
BfV7duiB3c338OxI7kMaPNpVY7nPXNoYqXLiykx2gsw7EYLcUyF2jp2ZFk68rug1fLc+/NderQCe
MDiLGrA3KXFhE3dU2LlPnKJxIzBZXogMDcV2LpSp3VSUn2vd3dhpdKMI8OxE4BgQIJxoBGnYndhS
tvRgA6UnrMUNouvpI5UMmkvzZJXGR+zSoFmVA4WCgmuKjjIJfO0dM9UOyN55FsEtEf4WaYqftiwu
ng5TOmievaYnElxurZyLohYx9FWHNH1XUXm2xmjZT/46Fd4xwdo7zdpjaoYn5uQ/eVKpeeq/chLH
3qkOOiojUIufpJp8mxc280nQdFF1gTNxtjnc5g73+AELe1OeVa2OHawnGnfX9qw4kXZZ1dZ0rmrx
TOPfNulJvXVGjtrcvMoA9bI3ymnZ6vm76IqvOiInTXirJlsYEO7GNyHrGdTJtBSEb96Mj9Kbvjga
YdxtcLgpThvm4HwGcyK6mtSnH4qf1qU9KWD9qE3rE9sB9RC4CyLNXvQWSygxjLFPH1Xr3KaAOqHe
yq/GVOy0rOZtK2+jj4Mpc78NmwadoDqoMbuyMu/mP1wz+cFvdsvIofiQnIoYN4s1IpxNUyaJVboE
QG1UM30rMYbqwtookT23NUNh1xDbJkYrDahv5J07mpl2dIxi13hyj+a50rr4gc6xp4Bgbm+/1Yb2
5abjexkO/6xC21BEcS/q6trC+lqEfvfQQq4emmufNIdkFTMCqzDX818zwyhp1dpWGdZ3yrohpHiq
S1y1HjDg2mWtAOrsYoBgkEeDhk3i0+jqGz7Y354IYSPsp9EyQOoO1xBojMNS71fj65h4JxdWmT1V
fM2Mh/vB44jnLuVMn8ZfA/yM+42r668NTF00HPPdL+RvarUCDiYrhlAx5V34AIghbBJh7GfL+NSj
+0cVQp1kz2O+fKPubpVhztiZTkTDgJ0fedVmpxbJOjW82CN1IAMrkULEaQ3eciN3HqDd2THr5F72
2meXYNVJyd0CyT/2I2d1QJcM5LlfgQbroujqTwNm3jY5RHpMWR/TwRXscvydkQSb6eLdhdF7gZWc
LQhLrRHtsN137t2qjEvg6Be/AWkAzOoryLq7z60W0QTWV1ALyn7kQ0LOwQS65nbDVjqOM4kN6AaG
UyLro9vs/y96G9znUg8ORg5jpRHmIUjMi87htM+6a6dHL9z1/uKpg8aXOC+eO+6EF0EUoZbCbM8U
YHxWY/Fsagi81Vh9Ax8Bi0qCB92C43tmcHG3FZVlyn/oFpcAROfjfHxPR2pv8vaqZLl2cNmZ3twy
ZpugfSe+tyQoj51pbSMM7XXpnty0uOrddG8K49H1zll1tHR4KfXU3EWku6SD79SX3Y8s/BUy5rc5
x088SUI18P7Z7A9GKIjwd7tWmQ9T7/eyReHOFUprLz9npk3C3hIkOKUIa2F8lkuU5t0M5dHh7IZ4
ryhxz1Y0TyDExYpLZk74LX6LR5MWMWAlLs6rDIK722qvlkOgRAs3UV/SDUanPYQbdgouXU7xlVs2
s/TRXOZ+9RxP/crJ6SdQ+jqjClKV1sXw1S/H6J6+Hewm82Y2lfZBVYY7N3DNVpToaBhovgMVV5WE
GDPchvm98KPXNK1mtDUZdS6NMpY3vWzxE4SkuUp7ZAiv7FU5ztcNY3hvseVbfS7IjzI5t9IK/Y6d
vGkSj3G+/8+lzjmqcbFLi+YmQLf0rWX/oB58VQmb4NQRlR1MwM0Vy2WeBC+jzp1soKjZHUha21Zz
Rlf4pzj1LqYxw2tM76JLalGzqhsREBxvORNrpaYfG2sDOF1ozqEI47XDkQb/tSqpmXavhQdvhIsJ
LU3x3DQ20C4QxzT5KUgMITwEqx+yVU18r+hjdwXM84mR3y4oSwRVEiR1go3YMeyrN7crVN38aGAb
SOGMULXHW0YBwwJd4xorfrw1JVh86+bm9fLatcNzzviYjVbmRNuM94CW4CFOX8tBI74/G7JsZ7bY
ckyU1ftQcspzgjcDi3XgUcMh6LaW6iisDkxqhybucBZJUD6BiN+Gqj+HCnGrLPkfDErR0sy1A44L
LlGqeEsEXl/iDzcul6feZR7ioX7V2CgXWTp8OR6+E9ppBhzZgEi0ALYljDUu1hrMPRAhGwYBl95N
/qTWL6sBidyuJHzT6CPTrA8717/AUG2ZXL/zvU8L4ck3W/moEy0LmibCV9uvb+FA04M5HPUy2beF
feki4x+sjXPkkjJA28RuEbAymFAE3Ao3rMZSnmt9ciwjcL1G+6I73aFO8zWwqW+9NU9tzS1GZt8l
4OaFJgls2HoIqKKQ9/z/hiEQaElPVx7pg/laRNJiGmqEJ5tJocrPFCKgHpfDzavGo478FoHtWCs1
flJeklNQ7D7oXBNkwLt+D8W/WdQGEwBdFe+VR8K6DphtpcXGn7ozU9FtkU7rETV6KTvoXVVCqo4B
CGrUd1uU1r5qg/exGkw+EA74aTMPzUlKUM2z4YbdLmtMqNZAWq+F4bwQuvUrJ+wnPnO8RWdzs+h7
MANNDtFsUtWP34KnGrTxX5jLb9sMbCwr4s8dZ/tDfNP7/NfAkYLHMLw2+Ex5xmmiNKdg5ZnlEUsS
oQ097Tim0tAm02qf5dFO54NyHXU2YeT2ZIzhLc5QEv8Q9caNs8iAo1f7BnMIlCD+jp1mgpcDXUW5
v7kSmKC1f1HRfoghv1YlOVHqt319BaGB0PYM9ZY3QyM/UlbfvE/hYszy7zK2txSTrJpG7QrCW+Bq
PkSA1Ym0fYRC3VfyZMbBrk2bZ60gYphgt4kJ7+Pp3HetDROytk5aYcPl95H/sh/0u5sZoOuDmNPX
Oe1RBGspwpXiLLXpBrxz9kJl26Gz9gYTEFAC4oeB2SZBlufbbcdL18eMrS1uhf60Myx+jVQvr4UM
1a6NoGjE3AEyd89TNPc/SAM/SSnI17KmB1GiNn1M9J1SvdjB7zbpVsDWzvS2IjRBOa/8hAF6bRpr
HyX93symv4SZfWeh9TBt+Om08DeqaQZ1aITgyhs+6CWzV7ZkJS7j4Cdzsg25D5/GW1q0ubcuC33Y
DdVcutRF96INH7B01hTKUFNgcU8tm1kdicIXCT9wyRGZ3CWx66B6ptGTiyUN8tyzJ9IbaCigg+NY
S1ivy2vCwlxp5sF2aEgaHHM9AgqAvfhk2d0TlrxqmzMDxp+JiUwN3M+IxL6bJDWodVZEV4O9mw0v
UZf+s9PpV9Oo7hrGyFj30qQvTQ/fKG4CjdsSE8Jr8m2E1a3h/W5Ug3vfyj/d3r+1InijxwaJ0ael
PQR8u3QTw9s5IXgTzdWwPKfh5yB1rtatU+2cJj15GdYQYwy+nKk9RX6LiuSnJQC9blxxrblZvfdU
FeVTkoldVo+nWgD3TzT5aQ88LLUpf4HnvDmNf2lKb06pUt7BuA/veWE9ZJkjrytzSzHMRx6E38PY
UzCbXxV+NnzC1lqvq59YG+mcmN0mZhFedDT9sjZvk5meRZJvfLY2MxUHE6uPNWA9tbub0dcS7HF+
gvM2a/MgweP8F7zS3QI9vu9FEtGQqih8x9ixKKNs008G9fQYwwunOflt+cwrgX6PPslt5KnIuhWp
eOKveHFglE8NeYXBwnltll+BXm5ahJUq5vYoAZmvsgY7mS+zfBvE/BQnHI4KI2RpjivyIRQDWAS3
CSny1/jI6UqM5yKFUTwr5kkwh/VrMpv48IGxYuHv1Fkjgqz1tloFFyNk6t/nEyHzChiLkhfPdiTx
MbVTbjYDX3dlxWxvYEo44DhiB+sZSxQVnnnJlzxdyMFHm3IAdBfKs1dwVWcYIzzm+aZ8IovMJKE4
MH5fa8g0yILy14jUqU77o25MR0YysLiy8OoG3ftotQdReacRutZazzjO1iCCNiLDzz30PtM+Dax7
NsYbgEuMORBl7CI7KHSR3KgeGrJYDHB5KsV9InbjcdEeU51GbozD5EjuypX/pmxcj0F1xvUB4tVi
WAVyfmsAe1qAK+hxlVmcw5gKx+Ne77tVHCPlJY12wYF6iyL55rvWUyLzvyH8i9E3BX1gMvC2Frj/
JfPAfReAgxtluGMXWRccjigG4Vkye/44hNSZLQiDlKpkI38KLOosDEesvSS90RdvL5VXvBhF80z+
jZOLAXt5JBHrVYdWeUAP4FllNIFzmABlUcG0GMt9JbILstVDhJLsTGweKNTOlnivb8yt5+Tp3nUT
KDLtiyXwxKcc3zh4RvxsMHI2QYeRoV38SUaCsHj1mSaKElDjVisC64bgfU9t7GJ16H2IMfut2+BN
1faTCziGF3oDvzDnUfSTPdf1N8uvvYVwyW9imMIX1BPRgM6LZ1+aXH8K+y45y9UTmaixoG81efXd
4dDo7XEMEIPt5IOA56rMy/nf3yMak5d6lNxF5Z6Lfr70sUGmQXXiy+PYzCSNirfxklXE4LqOGI4T
cSiSer8QFWcK6bOeDuo4JBF0KyAP875hKftD44Dnt/zcwOaDyv+CrPY3vVlvsRxyB/FfxtHZ5Djl
ZMRQEajBJosxvnvF9Euv88qs230eRzefkQ36keFgJi6+K+SwRR4Zv6ZL8kcp/dMIzGjvlsAXcWUF
lJ9jlTLG8Sjt+tRlBV123dNIaRfHDuI2JuVy8E6Wo+wpQKkbbKTRudUpt/A5Tzv85olvXzQKKlzB
fmMZfGdx8o7Qfu7Ixmu8tsiJKxcDYKsGInkmg/ICkpjNl+xUp0xyaqgT+ZdZJDNjx9xPAZdqbFCx
Irg1JojIg/AQu7nO8fbqGGf0V/QUmujxldXqaWBu1ubTHxUHA5Mhdiw/w8iCIrLGnLuXDV7MQVr/
jCp687NuP1r+a105Diax4L33o0Nfev/Kgb7JynqjhpjjKLUyUY2DwQS0t7D63iV+GJ5J1eNqtP5U
Zjs73UjeCES/umNzzFhfKj9AafdnZBRjFQI0DTg/l4rG5QQUlSDKvQ6oALMFk+vuzogcfsXYM6yp
xLrzwpPsxpNGbLgdQnPdxCmHHSm2oV9vKD7/yQ0X77Ds9nkIHriaD9PDmAIFbv1iOY3p9zAQ8nY7
oP40i+D0Q8nlt9ir0r3TrnTsTebcbo55g55u4kCde0CnxgRltYhJablueYE3LtgGANhXszPzJQ1t
/qoIY3+RO/YWUlzDzVzjgt+yT8SMyvcysN68jF6FyIP7y+I4n6+5h6w6bvBz1FPUahfU3kczmIza
AnAIaq8L7xqF2a4Yi7Vj+2u61Z7ROrlSoQXwbR/mLjSvhR5WEWTXA3W31LSlvPcOsRvCTfCXFPq+
NqMffyyX87lzioxHUCH+RNMDcy0YTrp2WJcCJiIDukvJ/DC26ofhjbjn9K2Toq9irPjHUBFyCtEG
iqkQfJx4a/gQDnyPb76zun/NUFJ9YIF1zmYG9FGazheQHp50EuaRUTy0emDuwlEgbRnmtN4b2/W+
SACtldFu0PxXNUT8XhzO6cFt6RwagK4zT6YSBqfvWB1ZL4ha6592infPBI+7tFPxFJGGovrs23bE
s4PYpiTAGsMZWXToelcG3eQ2H80QAzG16VDOV/1YbnI3/1cWlbayCxzOakyPE6Q9I/BXtudco8D6
dEx2ZT8+FVH70wm5rQBBd4ptlKYHe9V3+jjbMI/cYPfItS9d72xkNhykMW1HSereNbcFymIsWpLl
qBp0YmGaC/Rd3QAFBlbwmRObylPCSjCfWaO3sOv3kD3IQXYbHKqrlh+ZEqJcUBON342i6hxw89QA
Y1PhBxrFIa3MY8GYBPpRh7yWYg2HwcjUmzCeeNdg++RJvK9t+8nDDAq98m/eirQGGUGFxTqa5A3W
+WteIEbG9mn0GeiIFtQD+XgOC+ZQwEmV234o7lC/HjZu2y4Inis8yjkOmCIKngwqZEu3YG4kj6Eo
CHiE/spKoB2M4uZUxtroc9IMOshgPd5Aktpbdk6YDdCZiewSOMyslWoueDH4eDR/l1IgTdXqSyGH
o5bED1/3r2gAzwZDZcqld1SF/E2OTrktzStJ+TbUw0UEJnaz8i1tiem/McLC4ENJSUVHLmMLxS+F
cNTEhyaoN5WdbvHOMwkR5hND6KsMrZeS9wv/w5WSgvsgKNAxAwrJihMWVgLmufYMeZemTXkLU+15
XitLA9oFY5uOaTYjtEPGdclzdHvmHf5zsGaqtKZKBC98RLVB1pf3Kc62lFODZe83hpEfeqf8kH0L
TsI/YuSgeIjFexlqXOy8mE8nCV2bFYvbqaMc7eRJKlDbIaCTqV4501gRO0Bywi2FFVR32zUZhy3m
aRyiwmWrAWo4dO4mNPPqGuU4cosCMIi25gr05FQQqcXQ5+h19bIe1M7WnXzRQC2xOvBgwfhjx+Ze
0W5vKiQKrzOCY5A3awfcCgLXcmBuMcFWcpXzKgVk7DRNuC/9xPyzbhrvUdnAQokOoitvTax/Zu1f
M56LiLkHhcjojQSNSoKDhHkmxVSf2qANnja/wgrHJTHPk3Nr2e9SEICp3Omg6mFZ5PcktM6J/k9N
DK8JDXCvpqSIpX+61GVFV4LFeB+rMGDQ9Sj8j9SLeMfbJzTAY1kDriDQvXSgg8wv3UCYjszy2mfk
EvAisqyHa6GF27iP790wUkABiNCKt/lwkUBo6PL6ytyBkeO0oakW/dDYtHa/NMxg42iSr9HbumZ3
arFcM/ebaIrmXAh0aUMoi0K/cVGPxA5p4oRa+24Wk//IOm9TZeG+nNpNU3WXKp3dgzaFkEPq/KEc
nyTHQ8VfTpHvXUSevZcFtsDC6T9aSpGR/vm/nXmg47fmrgf/tySVyuaQzgCcZNrZJWFmB4+Rhvxd
Ic5TCPPQ8cQx8aqiFb/irfH0k88TvoPDDvQVEwSnrPDiBOKnrPQVzeI/FrmI0jZerYwdIG3/8oKt
AWkstWPOzpI2H0u7O6zypU4ryTT+x9F5LMeNbEH0ixBR8IUt2xu2oac2CFKk4G3BFPD1czDbF/Mk
qolG3cqbeZLXWFd2DTchekIIJ3sJxa28JiTTGtfm79gcTw4gDMYVgcWnC7YzLznXt04Zkid21DfL
5Ucnbwki2NPWzoDhAI0aA8nSoabdZBWT5leyYnLVf+GO7jM+G4pTEc/gyHNkm9YrBpGtPTk74lcP
M2foSoBTD4pLLVmkWgXYdZ40p5x2nI7E5aN/Wtyx1GxMS+9GOMxmWGwAVm7Kwvh2w+ZJMIqVCQyv
kb1ZWh00LxcH1Xq0rbMLmg4zxpPVbaMRMNjcU4bg0AbyQGMdIiBZ3cbOz7Qkq55/Gqtcl31wM/On
oJKMQf8M7wWJyvIutvL/VHxTTp03fnejd7InAv7SLH8xYUGZk9avD8DyQfsF8mdqMkKx0y5bV15Z
UTylhIjGhZ/jGflzV8ujYf2p2IdPoX6XVvxte+j3c0HToAi9o2l52yqptiThzZ1BQuShLsIGHyel
5/boQg2dE9bVZH8dKMuy49kAIDnHek8HLE08Xk+vSdJwXeBVnvQeYbe8udQtvQMVOaCHiAzxoPQb
0LJ3T0JOY83+oHpAMC1PaJQhjJfzb+WxtJxxwtgNZI5iKc+1UJyplq5fIgaHYbT/kcj/E43pi1o0
p5jodyOPZsw7iiparestpBP4H+Fwt3tzRwF4/IBzdD+wmkpdr6NiQiyyFuvt3v5hUgd1WZYvTofT
u2SX2nkSl3ydXsjKbzsjvWZDd6a478PKxSWRPnXbBUUy8tq7xqNySELWI3sP8+SSQ85s75X+JnzE
M012WUsziMt1IuqDHSkpOrionI0obNgohc+/NZkHEomz3/pNA6z+jtP+TiXKeYr3mW96dTV8sU+L
8QRn+Bhxb+kj7txAztvEPuDFWsWxujiqOg9ddZrJzZJ2okdEHssFeGxw+amdqzYJkTld92y1VbUi
QfI+DSJ8yKV90AZRrAnsPYicvcz8Y9lqDIXly+yHxDz966BC+EAwi6R1d1uQKlCvob/zsmDLC7y0
+Vto+49SNlFzZthGdx+ByUs+qyn0FrvMcl4ylBGBOZ5XFN/KCkdTpMQhz+sLnX1gUgMC2Pl1LNw3
3UecR+NxhC7HcnJX9OrEOn9dOHjA0GAptkvGv7YIN1HOH6WxeHu9+T0N84GCWvJNxg6jLxpe3KyU
A+U8GO+hXf8WqfVMAv/Cpe3V0Po7q+xDGYyflErQJ1ew5bOvUoBTiGKbelQFmZDdYkkZRZvWK4/d
6HGe4/kc9+rZC0ZBaLbs1hJn7xp+1NMYG6wnK9CiBVcupFCPRT9kNQgwLwVLnRW2SOaZcQGOoMH4
pXgXRBNWY2U+N7xG6FhtXvy+/6V24f9RybKy77rC98glrcGJwZWmMtOBu1iMvBGGh7ITZ16231Uj
z7av/+UxOSVhWyvgefgtAwxwNYDIxvnKRHdyLP2Ian0g+pVsnA6nUJNkt6IPXrm4J2u8ZS9ZXv+z
WzZBc0oG2fPDN5GgiOqU5jJGR1wp+tUMSbjFkpSRrVp9wixNBZqUh2DqLnVanh2C/tg1y39x5VzK
hAudqPQ2y4ujksaj5vI7N2Z6ZgpHAdXOk+lmuEkINYWmtW/pgZVwQvhrjyTMac5b3inutPZVi0ch
wOWhu4lXgLncweStzdn2jZHauItYaBr++zRVBBvGm9kPMycTuDYMbtoMgqdmtoyNNytuG+zPOez2
Zs5h6c7i3bT5MUMsfLEJDrlajARtYc2vNFmRVyhPZpqeA9N9wXX9XLXGnnvcjj12glaBBFeFEvnN
6uH4twe4QHQ3aGxhgtgTwAOPLhBQ/LG5mCzs/JVegs+g725eAx7HrthKQ3rk6NJ1ApME8220sN86
U0N84Nm01VkBIoMr/w8H1k8CiPBhlNV7M+e0ui3vTbwl8TqLnUfZux9kw1+TVC3eXKglVdZykIVT
sYYzekNwO/PFfjIk19gun7M1PwuptaD/1gXJhwF5oSsZ9kZ97Wrm7qwJ3vyo0TefLWLT239KP7HW
Mtf+A/1jvJ663oKrBM4Ip8kdA/6ZLApjaq2LVS3Hdy047qjJtFe9byOs+oKCMfPcJPqfmxYx5OYC
oGXCyzhQBKZSQbOgCjFYKW+ZlgtGHylO1C+gNGb9VgUSobJsv4uMN1o4LWgWk9cCjX6WD9HVR0Cw
bC6EPk8ov/qnZKQXcfLYa/9P++gceYI+f6PLBB6h8g9d778xeB4MlzC9ByEed4H5yRef4rWI2vtx
8T+lF+S5qzuiP4jspTY9ToFqh2/7ho5irjIKxzZyyjFtgkhh9pOnGFRtO8Vn1XdHt/b/shbdpnX7
YsTTdsTKyMJ1ZINbfkw1pq0Cq5Np6hRRDod+MJzp4Nhh+EsZyKKXqUqOnrFYs7NLHHfPvZ1+O4bw
Vm0XfmGlg+Xuo6CPBiWw3H4S5Z67KmaXQwlPnJHEMq/KEvtq5PecfLVfs5F+BQi0/PNPos3pweuW
bKVxM+vmLRPy2YF+VUnn5hmcuSYA9pUI9LaO7Gs1giXGXbbHG41KKxsud+4jp8El4eGbSu4DntiY
un8fPb23tfM3BzsnHI09vYFtLvqPsEeNDOLZZCSkKHFM84tRGU955HzjyPlxZzokMkLIQ4b1AnsK
4gmjojwIUbznizdvLC8Mrmv6MLA2I6GRFvNia+tre1+bFVEgH2ojvmw+iw33r48ZYgxzub82iRHX
M0Ywz/DXLlHbAq4Gcchb3/Hl6DFcyppZs7oWEW9itgVYwZodcYEXNMktFRKnzlrK6lQIAaBfU4iG
MFF7eD3ZLRfBH7Pxf1O8AkXXngICn2U2vFDX/CeWI38SJm8/CLnKmWInkhYHPb8zL4uOlCleXK4c
cUlBID2yjYfDOevcrTFgUAoBohYZClrdzKQ4tIOLyXerjdkxS+LSNjZ13V4r1/9XivKYdNFf5vGt
0/t3syfVk/gtJ4HDyyQyHwjYcLtJ6IlALba6niS4e0RfInfMG7O0NIH88dLi2WOKHkb+Nr6WeRBU
GNUnA0vVtLU0tgVjtHdFznazM0AzxCH5v9qTkCaduzv1EHzbwsSuQ3UR03KEGzG9m7hnwlz0GKan
c1SoFwK5J95+K7cCupBSvbUT9IiR04q2Wqf/IGhc/BH1nhll1RfYANwkfOkK86eczQMq9b4wgmuc
pExKUHAmBzC5kxnXYM6op+GybEO9IBsXrbTH8A+28JJ16r1y+V/LTENq8MCx8iuFpofzX3Bp83f1
ZLGBt6lYgC1BWPAOIOtXJOZvsSy8Ghog+9G4sqU8dDFpIfj6F6Luw0MwGc7Wcw3SXiCCIptrdJGD
VufEX09K/+UaTNTfFKCZPC3exrD4JQRdPao2owA2PkbYNB7a0v6QrUtrSUGHA1CLD3MRHY1IkkeG
1gEU7KsIss/GBWBihTxOIe2hWe99jXI4ToZ8x363MgyNXy4+2hZL3b4+Uli4pQCFyZSmBXpRAt/4
rFv/Sdn8aVmwVE+6pyZffg65gaW97ZEYCcv9Cc0+w8aL3GdZ9WMT8iHGgflcNmG5UXl44+Ufsqyn
GLKSRNpa6DhDOZ68qe528Auwr3TqGw/Td2cEBxvhZx6dnezkWXvzC8DXYx73uIOT/uQmww53I+yf
YMeJg47dX0RknWdUt4JszoMnsR0LqzxTBPOe1xAGVMUxQpjiVYzNcQysm52EB93Zz4XdXAeIwQ8m
XZBF07wheF2mJvya6vluGxNttCO6a7UlpPaUFPYzsX+IW1QiqAHoDzuSLjbKpR/kKanLVxwn34YD
9TsuDRoxvP6fpEU7TWa+LYjlNn4dBkUYxqyK8criCdg0zvA+9Dbnauq+u5SREST9M8dwL7Ko+e2b
7tDnyXX02id/wrabxtE/anTOOkfWH+kBAbfCSyVpyEN2RwGw4sG2GdPcAhHAdcitxDzQpFwjbOk2
q6n4He2y2k7LeWt7ereMOv9zqxbzx6S9bGNIdsRRDJDSk4x1fDe3vU2zMVUqsuYCLKdonYfuc5+T
KzHwCKH2LCJH4gFXTbHblSkMPWngWoMeuW6lTqGwcxHIBRqH0BezjA9konKiHv1fd+iOhKd7jGY0
6Y02raJDz27VaCwTLxvypWfzcqV8acXKtwAAFfyhKOFnSOcXhiVjowSXroAybyKg/bvq9dbiQtPY
KF5hWissD3okIgA2hxn8wzARq5uUteQwfZeN5ZPiKLpz7PfPIxTS0QYJV/i/QUC4Mg4bnDPgcogG
fwm7uFrd9Hdw8Uw1c7MZO77J+PnJXEM2SqJj+5nazqPhdUfD1aeujD5jX9zCmNxlXzpfTef9mKzh
VnYwvOaGuJoB1eaFTr9KrtARExXVaFgAfNP+ymxnYD/anM3aeJtjbEwwmMm8q4WG3pQvFG//L/c4
vXHMM1as0bN27Fccp1+Fsn/S3CYpBf+scPto34CWNWX9HgXOFyVRW1W2b9LxoK1Wn80w/c1w98ko
oiuduhntX/MKXbIt3/m42OFkUO9GQNg5WqIElVDTYRgb2T+TL4NCV8iybgP55aiWUwT6myHkKQro
qI74HNrpS1jWrpnNz2UdjMTkbNpyYGPkKBpKE3B0EV14Y/06TssrQLVPlc7we+bBbuTeR/F2wHcz
yQSJ3hESfuawJZzNdQMojkAWR3SILFwFBtMaDrG54R6d5T+0sO/n3Hni3U9H4Jj2SwXHkcvqe86p
b0boI9i4F+EOINwoL3gQL7Ao8WuZ5ZvlpU9Rk38o11iPY7EvnOKzV/GBF/a2KcfPpo+PlCRt+wbU
QB3OsDithKYHuWHF8Mnv8NxB6R2y5m0QLZVCynkMYLqwfg+htLfjYe6x/1Oah0/hw1rKUejfYmRq
1WvPcMP6HuScNO2VWekvIaAw0taxVAzmGX8DCW7eiu5pLEvvwePZalJSsKDB8GoP9T0ukPNdecmC
sdjoODv7VbizI5Wsy5FCIEg0e0cRA1AUA7SEWtMh+SoruoPNceGHtobe5KL8kl2jL15mF0AqUPOT
BcNj/qOvLUK57HaGvfhwVdquPc/cZwJSaJQcmNFh2AuvvuBQXWvad3U6/g1nr+asLnxeM8QzA7Vb
JHks9VfkSPoCkmsEIq8c5GttovvRVnYqrPzgOfXB08F1xLDL6Sj2GWcBSYaRuBn1jZDVKPNKdhmp
uDQTz76Z/uTKuJZRvSZIe8griIueRthw9iJML+ks76MtaWTBLVkABpXJi5Thisv/MYStO6h+Lw1Q
YfBgH/vI3yUSkvPsLKw9dqlLlTfDBZ44l0XXslUZ5wZkl9j1HJ5ppO4GypBp653CR7iyWs66jMfO
a+qTYRAzHCO6B+yrq+SjLSVy0QIjESnOeKa+TU86oxlIeqiFBczms4gibH5N/TaFwdmY9VUo8HaF
leCHTFs63ZLiHvpofelyDFsAaF1UE7zFSqBusAB9o2T9s8UrqFDaskltmkKzAQLQBlK52lRxB56a
ighj9o8Ds4d06I2qd6U1X4AVxsa3tPgb5lMoeOU4bGTWQtTNCvWHjcfIKaDN8OKmUBkNupizPLsl
DjqKKvkaz0YVM7nQljiJt7lPHiOUFTFWFoswMp01hzFEluBTGySZsyD7Dir1Y+HeNSn4we+xTrR8
VE1+qktz0U3PfQskt84ZsntivavKhehRcuzapXWk8AoLz1KlJdv02S/xb+EfBUtFN32Tdex4IsaG
LMeY51rUinK5sQrJr3heMcA+jV56c3R/GZJ+RCSm07zxpju4gyOZ8uhB1P7IBN7dzCjruDrmx1T2
n0LH5wqRyWkKvnXT9Mcljq0sVo5Oq/ZLICgo1S0suGTUlC5RFpwDWxu0/+iV4zt3RiwKgnifWUWH
vqnQiVp2535QUUhhE0COYd7lovrLIhYhZ2Jmb1oHMl2E78UN42+CrWwaRrwNKlG/JImPmfB9GHrL
ZTlJPcCGUBIIHjJ/o9xsK2UdfCQJUP901TY1MFPj2Ct1a1X92rCl4xuAoSj/w/af9o6qOxej/Iiz
6aelHZbfGqVOwbydJsTA1IYRXgYp1c4L4IPf51yOvCP1EmuEglWdynzay4C73wJ75KChr4O5cSK+
WDUx/1bDP0SG/Sgc8eo3E1+UpLVvwoz03vHT7kn5wbuvXXsb147/UJsTLRwBgGjfEMeuTLZu4K7D
EDOFFf5JUlYnmnmyH6vPEq5Q7ng3VtiPNMzhKEDbmABPTGz5NYRFfl9EM4eCJJY0txkpLV7lHla4
1niwav07ZsGeinekQhlX+7Tvm7Xve3BkW5DqyYJv6+8JmYmVIE5WzQgCFiRAqMK/dEGnG5PGqrhE
bXKYMI+RFz1Hbch1I/TvMlgqeWh+IRHMLXm4u5IdiB8P146myriOyB5F2BrwoXcugZVwjp5M4lVb
3HQ/XpV8QrA+5xElPiEt7xC8kWV/+ro9zlP0GEYD3yyrXZm1gkcytoeOJ2WVBg09iyOraWrf7LJc
+33yGoZUdTVyC5bmnM3O2mTN30TVpy2nhqBASB2njTRXZRs3GPxXZXvqiEe03boOsDDEyjdXlM/S
tZ9Lv8VtG20TH0ruRNAIeX1flPKNbmMH9AWur1qn3U4G1QscOK4Fsbq7utrwaPzLWf3PE152uHoP
ne9xOPbWd8sqGlf1uacJ5NC52lhq75OHBXSU5Lz56La8Cifg5MlltBOw4g5Tgt/X8IO/o1/sJAvv
zOg+JhX8cvC/BHK60uxyzG1oMq0hbiWaQ2dBFnemqwO7gr5o39yxWtkX/F9Dt2wQQJttMASffsd9
0qWG3Adi2UU1OdK6/1vyomcZyWMdD58Yvw8Bg0OvqwnxQJ4HaX3Ovf2plNr4rvUyee4t8kMAndJ8
aKiXTfx0ulQ+fYoOIog94QfDHpOHsXlocpsKODoZdKYeS8O8YRe7B634JjS8hOp4ezjVqtMjrand
L++nbZjAjSqyo2Vg+6wKLs9TOoLy9Fq8ZDH/xuq9qNGhq6VX3vfwAbbce/MsW4GhbR6w6LEYVYdJ
9S+6wOBZlcWrSaxhKQx543t8s+3w2PoZsHeokrk8uIZ9L4rw0U2no+8On1hRqWGktGFlTvpFRRSd
q05CgydGrrGZjThL7Rp7kI3j5cFm4iUhybwVpij11rzj1/lKjP3EoU4ns7uY+MA5NtVX12Pltfpx
YEwc6eQJsdKKos0uGTRU0JBcH6YRn3TMfXxLiSO9o+Cs3qRnuGjygoSCb4fPCnP5JWULv5IiijZm
H3D3Z1KGVKSnjrmC+gAQbPO6qx0Kf1X614oza1MGOe66QX/HfUwtm+c6aDXszDMHzFjb6wv0xGrj
dwyWdVW+Ybnig3fZFQ4xJDnBB7wzJlxufVu/EdXewcg5h1VBQ0LCs05/+ovAnvYgFoliNPlegNXi
PghZcI8kVj9kCZu+cZZPTsqezmC1f6tdb7j3phUeXHIvyq33ulXmyjRCds5eHO2HzJF7H+PaLY87
52UU4ZtFeShL7hQlnS3jBq+LpoHEqZDIu8pbV3U1HZyluiYTzRrO3kbkJWu0GLNbOMRfIqLuC7h+
uict/uI2jMJVHbwCAqyxZjX0NtCuEKEROAUu8cah7TB7L/FbSa3/emkVb/2pfC9trOEQYDaj8q84
DFlbafHYj8R8STC8k6ml6Rg1qTd2Jk2UFC4nijfZVK56NfyGAkpmF40Hun7ugSAFkYXOpgYQxLVr
foO0fpN+/DuDHxGGcWcTonbJJJ/qoH0bZTNSjjpDUiZmWzrxvQF8/FCYMLCiKtV7P0uvbSu2iUyo
RVKCgsqUH88J3pe3CK6CcrW8rKi2+FieYwlHJY1AD2NuwzNtRkC+VI9lbnbeYYk2LCAs2oW6ut27
EshGHijEtdSmH7fE9MadJGX56ttbzL+7bgK2lNv9rtKGx7REraqPD2ZdaRJbcTR+5Gwz0yCE4EdK
XU97Yj/nqZFvk5F/5dhf8pJEnYTMSbiabTvKN5vVNP8sa2PF2+jmhOM1DqBq+II6v1ai+AYFF9Wq
JYfgO6+BE8Nuw8EbqPoSTxHedGWfGz0zZA9EzMttWBjbrOoBClYpkqt9cGJqw5hk3yx+KVY7E2eX
0w0uHipzgAynMSrSCYdPAJjgA8Ksjdg4oDdFPujnCZBE7oNYbs32WyaccDDksn1vpW8UklLD4hNA
1lmJMREbahUlW2rvbgbX2mkcMBFgo6YMPboHvHaXmw2vlOAzZK7yfabKMZHPLCtPxlTuRnemfrWA
QGx0j1mPXAnGbJ0H3JHIi89YPsmMYNl7xWh0b1rrcYiat6S22JyPW6Eo77Ea54+uzR8FkwXaQfzu
UaAIHe07tXAVOALDQaMlz6kW6z6hzz5xriaIWhry2PITRUEgQXICRrk1yuHm12ztGQbWee9IHvvI
hzIm1doIrSf6o3agI8lACBSTwqibTezXmMx8a0kgQcac+0vShHtljfaKHMx357e0t2C8cE0Etiyr
Hr2KRnI1uFQLpcQhXIZaNBLgYlNUkmgZzq50b0vIPZ7nr6SgkzLBxDEOLlWwWNM0SQ5MxcQUq7o9
JICdmiE510HwvXy7m9B55Ia9rWXzVzqE2UTx1Hfy6M44X1NzW5TDM+gQGmzdcwlacwjTZ4Nnoi9w
oPoB67cEyysJOlC3OUgaz0WqHiPv4LIrSQyMKNp/5XJ3GlIXu5P93Rcse0kJgCbmlo55j7ZmjE5J
VHAPr9TOyvttPQYMy2QjRse9Z/xUaUQ6LpCvU9/tholWkwUcApPjozYHepbH+s8YN38CTRAoR2mZ
hHfAGrpXc4+oWK0toGpeQ3txg2Lol4cYHg/x+X+sca5TlOJPmwwSx663Fh1LtQhtRauDK9hDAZJc
K+ro1+NC74x6sk0aL7RnvAb9fMrr/FUN3rMZzetRMDvrgtnZN0zyexNJ3LqhFy8ayBUV1FyNIR9n
sJaZuxHaIwVHklb0fBPru+MFR9CcB0b1jZFOz13hsNgivEiOHikVflJKWYDt3JZkRz1Nb10yfi3V
m6yxtn2SrpvIuZvTcsMB7L6WRLXxAu5oVD+7XQVbMnxVDgsxYwAM2ny6DS2ubeavlZvs6gLESLrY
9uGKWYSG5QC7x2z3EiQosWNW5ta7M8bnYEwutaDJmW320Bsb3CVvfRV9T4h1BVhbPLR8fXS2H1DS
vErUJ3yfGO3sOtsb0cQFutiEkf6c2+AQQZ91zPSNhrjfOSRzaAXWvuiyZwNn9cozrZ2NdOpzHKSi
+GA2+IO1FxYsAEfOhmTbhNUHJoOt5uv6wEXhXQXli1ebhMR7+ejxGyij/tR3495M6rvfOXencT6a
LqDXkDuUnMFFLh90yzwTTTGZt9YdVnMrQX6Z9UaG+XsdheDzablc5VUmNtNAq6Fr+btQhPOmbdwd
WPmrqFMC94BCFvVAzfpv1It7nNfvOKoy1hTTB2LYH9q8MS+LYp010wYj+2dniLPqjKsXWH/ENPMf
5U+hm9MgFr4YOLU3LEEvaV7TTMHi2IHAXio6XTGJLU8F/pqDXXZvs7KfZ898MlOfLp3qFokR2D72
vQi2Vel9KbQtg1mma+HVmSbe38zA+yt3du0Kbr5smBzWPnOj0SS7d6OLbo2Kv7CiryI15ghPYBfN
/rMk+oxAW23CNr1nNvfaPuzvYEGzvd+xwF2ztY6vqfSSs2lk7KpDSqUEU+q0+GdS9+ALvPNZheyl
03ZY6Rk6fFZW9EvGefZiRmoispAGa+1gOio0SYaAjSI6C6ZL34eImrQ7KoSwyZVQMDqPy/vgMFwP
c/wUcGt6KHGIPEz8Pjzbgx44k5qIYR4DqAhTcrk2ZJdi6WtwgmTHIWGsqGB3FqseSWML2FFmCMHH
nIAjMrpbUNf3diHNlDGLY6bOtafKe5tAeiOZgxstqZ9dnT8bbsZRobILrqG32RLfed09cyfiwBrT
rdNSQNNxWAhQV52Fi9biP+/qKXjRdpjuyOjnKxM0dGciM/KiDbYCF7Myh0eiAc92LTaN1TwhNNCA
lY3PiG9YGAetgUXprfaqTyZWdq9Ze7KA/7TjsCQ0vzuNz1pZ+Tkcxkue97uR7TOkfR9V3Bk/oIc+
Tibxwqx6VkDcIcUbOLR5xXQYKkhYr6E+/+s6RDCCSt+lQMW3aiQim0RjMXdINFE2/QY18JaBDdRa
shxcz/S8P3S1faSxsDtEyrm5QrabLhm2blPeOR6ubWF/2C4dYFZEm/rCY8y0dSD+sOmQYj2jZy3p
ZGiu1pvtTldDe0+8ryFaIFjIgucH7Nq7NbRv+VztB1HDJC2NB2QZIptFtSq1FWwxIu0sFHPtq4+i
oYyWbRIVCerA8Xy2QkaEofLeJdaaaKbg11d7HmYIKQYlzxPf6GAAm0ExnhvSwzXI+mdIFDiY4cAu
gpYqPrUAKO5UkiKL8p+oJzRn2ecpGa6YWFlRZZ9ocByLrPuEtDkbRx+CDUt1Lpv/HGrraq7Gpsy+
XZYvDzZSxMOI0kSHAxGk8mj7kJCmcvjog+qxDtEKxBz4a5QZglq8eN3IImhYHMyc62c0AYpKnjQH
QxhO+H8QEGjJ2xs1D0fvYVFVXFlKd0fE+trgjWijGLVf2zRutyj7hPwQ67c+9hlCPNUObx1zXMjC
LoMj6hh7SYs0yg9Lib4cd8qhHDwJslMrEKqyBMqfzP3tzL+94gDxuEoqz7rhCr8UwItXts1MyoaP
RHBokobreqyIZZesRoSftOgBUZUeqr1m/OMx+tN2+BFyA4FtGSrFENKBVtk/bapG1tv93ujYdmg2
WJDSgDTW04sJY+pkpcbn8rgZGdb0IlbOZlY4gTQr5QZjghFTudDD9X/wOQ83mVtw2nxUHRQDx7ql
y+CUBBuiWj8Fl+2Ia95KyeTRMKpT7S/XMJpyZqHPWcJnYWU3g85Jk1F3qBQy2gh8rMVmmPcoyD0O
LgDPb1mg9l1o7WeyFXnBx9fYM0Ea77npiRB6Jvew8VuiIgIB+GSOeTNbL9qQjFtZOnpuA/1TFpL+
+pESN3H2EwS1PGff7vpnndbg2kb5WDKROYN3DpBPO94RfVHeWSL+CVwAlnXbvQf9cKpgBU4sbx7i
CQXfMAGAQ21fwBE2jndau7yk+yLWukrBhnWx+y5UGN27MXvMPPjUo80E7Xzgl1yi+PjfWt8+sMzf
prFzdMPqEPbZjiEe/VK0N9fBuM9bg1nPNFZ1rbxNUo9XEVWMta78xHF51naXM2pBUYwajBctNKuV
aq3DNDmHZpRHywp2SuTbunYPSsMKijQ0G1BY2C/xourXCa7lCiLFuYASkZYGbb20ZdVxy3E12w99
a3r4NhuwD3ShKrv/jmb+MpPYnBIOwll6HHUT7MulMbxiovAign5usnZhcz00uJnGcuIpYteNprVP
M9qca+7T81wdw1g8gqYHGxsG6Qphdqf9ErRFBhs4/dfn01cxEIQIM65FhhP/9TJ6VjmOAVYe2nik
tZqVWAd3RztnXPZ0FZsf5ZKjDEr24NXL6BiPzOivKZiV3lxc9G5NlbNvqvvyuUN1nanySVl4Z49G
G04rn3/7OjDqWwiYto6du5yn88TEbgTmW96kr5aHWcLzrF0W98ChqmdWYE9RFu7yKniMOucJn97V
dKeYi0p2oeM72GrB3Ga2B2xhb9jFvoBfPZmlfm3hbmG3o2+qaj6JaLyH+dQ+jaW9Sa1q47WL3cya
ra+Z77G2i/5EEyBLhLCgMMsxf2JoLCu77UGRwt1b/F7QHw/w1bmk8OIahvapV/pGT11+IFvI1Uf4
T21FswSCdTdKvGjC36TuTOhs3qS8LP3A3ql4eO1qPzunlMsPJPGJBEVLUEoeW0qgCUPUDiRcLCJM
Q3EHmKrnvh1EZb8a6BImrFH9LUv/Mw3A3zSSDR6QlDaAeLa8BCPYzk9YORCj0ovneIcorM4hOJrc
al76aTrHXg/hquwJ9U5+vmEXhDoQLv5+nb1b2vuMQ7zeVk3ka6gNCM6UMuFfBhYRJJBoFtUq5yhu
K5B9rXzsJoNkoJfTYmJdp2k4Cde7trJ6LeLos8jiZNcBfH4dao1F24c4Gs/4jrCntjjfJiu+uyUV
FR6UFQfXGzurkrHUZ1RqD4Rb9Aa1lFM4+SCWOHNuA6Jarm2tCelK+t4xJQ3hNFwbE3fBAQvzMtum
Whms6fjzdvjwfriZX0eLk6cYAOWpunqKJdEmMXXWZuoy/DU0ZcDnKe8DSYR1yxofXqb1FFXkKLsm
2QaIDI1VHXVmnmJKh4E3P+dozL60Pbw7pUXlc/rUZHgbnKSmkclNNxU7t8HGrVy2RyeNPlpBY21K
3DdfUI2xIhOoDYpoJNfPLgp+xjDa97bxZGGTHjVeyMFM8e+hWKwYlrKdNciXScakMYQmBJBCTwyb
/uyOjCN9Sh8gMfcZKJRBGY1SeDpcnOMmTMBsMDZx0fwjES13IWCEJxjS4FfY5W6zOsD22hb/EiWe
pr54zqbwhGXpiqcfUs5/HJ3HcuPIFkS/qCLgzZbeUxQpu0HINbwHCgV8/RzM5i16Zp7YFFB1TebJ
tP6wJrYxVvXiN/ZBlepZoal5y+TwAOa+zjKQ/n2bv/q1mlPgyIhLc/c9zPgCR9V9lTZ1n2tK1ujM
7sBeXpUp6hW2/++pKhlOUYMZCQWMl0KwwTGK6K5adKOfbhjZRsxPocFnIQqopKGOK6juR83f66n3
g3qdrLicvp3Qwn+QhpHDzR1o2MwqqfLMe/SBtFLCOkQ54GJ36j0N08KI6Sh5mptU28zXOvFWDhkv
SE4hJzjAKo2BfDBg8HMz0COOylL/2GrF1c/jTxk6waLWELRXAft4zag+tDFJVpWd/dhs5ljyUFyT
vSAq12G2qY0bpx14oELzjZKMCjPJ/tGDZXdHH4cNCcTPtjXccBX+Obmr/ySKyfAI5toa3UtfTleL
eLWV56Zo9Zv3XGBBR+iPhc8iWmEaCYnq49MQAXTMBOG0kZd+NOStr4wG3Y3MSRDMyxHzBx0bGIkj
2tr7ACPD84prb/mrpMzekwBqW9UMR68BRU5vv4yT4tOOMrkRKR5UT0mQAe4x96XD7EN71mRPMUUY
HXhYQ63Ic/x2Qzgv9QjTAKAe4UnaEiRZumvaKABuY2KtKsQqw9HEnIKErrbrsdPMFxh3BCcfHo9A
Au8NG/vhF+kXspAnk4imEv0M32h8BEpk7Eafc9nOB2fr5g3jSAj6qz4yoFv2BmU+PX5gihsiGFIB
R2piMTk5+uWBtZ9FGkDS4spQsZVt7Lakr2KOBA7kxoM3LMZebjtlPQTOOQuO1VIz2u8xY0wV+Xi5
C7dcysY7mS3Ak9CKWJuZUXm1cZ0yRuzozHPnkDNUhBDGti/w3F+ApMVqpGVb8CY2F4drLKWULjUX
jaj0QEXV3kr1pCeZMegvSqk73PoK9bWFLLvZzad3l2skJUIK4BqubOjYadwyy3OhXXb3yQ52NCPk
TItZhVg+2DSsOhd+J5EQcOBcEoSTelcIFg5JpE6A1splmauHryf7OBynbVpDk9fbFCv/EHZ8Z9Or
5ABj4cXvMUZmu9QKUmzqaW00zr1rYOvEQfoNWOs5T5sH+OsdcTaIFnEpFa4kV2r4bRPtjL7jWTPk
IZ7sI6uylbSQefDmhZgVE9Y5FfJ+fKWfjS1uY4TfrSlOhtcygVYDXX4WnAOSsYiOL4g69bGTzSjC
OMYcKthLFbqz5xOSRRK1DkHz3Q8ZYkT8FSwsYtN6HqfiEClJeWPzK/RSh1Jd4ItwySrwu+QvYzpK
ZnEUzfKxcGN3Lk1SrmFmj/4nqXvogtLgOaobHLcR2wlMq8Z7RgzJXNnsnUbHvT1NcAADL1jpYbEh
q/yDP0C5MlPDiM0cN0GnoDpNnPeFJd7aMjCXTGieanZVS9U49S4sbf2o5uUx1AZBtUHg89AiJQFN
lKwCokaIs6tyJijVFdvgzVPhyXcZwpMbxLGj1cFiaqJ/HV1eoVNHG6j8VyNeONkZNOHka1dJeiOv
+M0bhIvwPHGXKhKcboi0+SwVC9jS2eud9uMlmNPjxP+rSRLACVAujUFzWcXVFc6vsVuih8DimB5s
2Wwx3LSvo94y10GTzTeRdqy549pfQ77+kYnPFruLPgKLDEVmX6TSaZO18YqAmbAbGB4CzdAiWqYc
iAYGnNUm/rDgHY6vvcsTa4POeiux2kDxiuhk1EBbEiAVRLnMgrUvYUGzsyGwkgK+vvqGv9Yd/582
MPCmzVdXo5f1hvCuZJ96rE8Nt+fbEu3FcwUXHKszGcCgajG4NXqdrKdZhQT8jcyHyX3IhN4w7c89
bbE1leheSE1d2jmifdIbN9xr9H8OL08OsZ4Z422sx3Jn+u0pL40PIuKdLdLTi5bMXJdSUz+2qb0D
b86YisLVQPVtL9yu6dcdJcyQs2VBXRotU8wezxbrjFUREVzvAHfTjIhB0FhxdOFcZlXppJskrt1b
nWPH96JsM5D5OqANY0kS5BRvuKXIfKhqfkJqQnjXzdb4HXEFogwnfRPX1xNYrysHafWCDa68STvO
bo7T3eqO7AEzt62ToSrjD3QoM+w5MiytO4BWPob6HAUVme17g0Q6j1XugeBSnf2bMS31AcNAnfon
U+u/ZRgR82fTGeV2VF0MYA9ru3Hbg6EkJU4P2kaRHLgpkg7dMxtXckq2VYVfFopWtgxLyWh/uMjG
DtdeZ7s7PcDa5oGWRa9HkYT2AGnKhK1vIIod8UbzahjZ+1zC52WzcQTWayg3mDU+nFD7JdvMx1vD
0nTo030wBrTmk34oszhdBln3jRIWtH9+8FtlL3wDT8jAhJFMp1VlWE9jQ8SKwxYMrzqL4w0x9R2q
ymJOwalOwKOea6/Yc8WjJAebkKfmi8M1UxT9tiHhntqSvXbqPelauIbhuEZu8hL0OncLZaiE34Ph
dBX6+rGLGnbyrN8xvc1Dfba43KO2hsJSsPJGRFW8yWqaE7dYAQ4MOHS0Jro5d+dOfSZ876n3/xFr
+CrUfE/BEhPDw6LDjJBHAL45C1ukSx1novKK46Smjwz4CMCKRx9lh0qiIhPTEc5Wzkgz7jaTzlw/
wJWlRUwtkdA1i6S2ghfEanJFftu9Hk0qs5IgU6/S/pmRxN+W/3Ms9uho5dkgeeJ1MIZTJkDwjk7U
QOL2w1XY+tZGgClDXuYNQEf94iXNdVLOgEBsIyaT3wRgeufKSswnx/DGTdWjCsujFOlVeUiarrpj
AUZjiqB94cMEP4IDNbaEC7IKjSuFrtu6K9WzgW3bh2UJamiadevBEf6h8pDFSRuZFz3P+0NJEjd9
VDnMgb35R1eIp6Lq1EEGDlUtjPZFL9VzB5V8mQVMw7oS7CEkBnbaszPFtHUWjrG4aaWN+XP60Hue
SNsON0OAw0ij/og1/ytkOuFnPQzsrl0SB2ZRh7vkd+V5sQyU9qgtg6AMUe2y2K6ZuAPu81PztaRA
4xeGDkI4ET/HkQ9kikCxO9CXLfLbBe3/kwQozgY6vJRxjhQXMFrIXbuei4G+ZFHFWg6IDFZBYBx+
vsPPkZK91FM0SzgJ0FNPehM+8sZ+hRznYDGT7ioY4+mcmHjmw9Kgh7WQ0gVldvHj4LstNWgyTMuX
uSPRqAOd73pQIKNVbviwt3jCGyWxfkwyIxUw935TLXsWLKuxgpngkRWT7T4qrq1dflshOA8lyA/D
WuOimSF6CV68t3Q7jcqSLRqCSPnhG+ObI+AYKD3aE93so+b2PtizMH2L0+sURfd86m286AEm7Rjx
Y8zbnbYjQPVix879WmiUjexQ6OmJxKWFN3DGu4xosU7ErbV0gnbvsiCsFMmtdewkK8LFMKT7xksx
djskhzu3jndpYLdISEU/c6shlXnIbPJi2IxR94LLqnbVe15l18StnxsLTLfmUZlGE+KJfqDoasrP
RGeeSHbv2fRI02DLdTCxvdZRoY5pp7jw83DcTF5/4x1Cpc4oHqOXZWx4IL57AVDAjbP3Sus+aQU+
0bE+FRgQ86H/IsaAR4+auSny78ggcAYL3nUyee9yk22PU08Qy6pdVOEH0YxsaUbtLCb2mT9NTXIk
MeyvslFpJZC1VnmvIyKBHDf68I4YVu0ZUx6kTzpmOSFnziUHIpS1r37yvy0T7gXDDD5q1HzN69iw
f5e8VIxLizM+4id98i7o985JN+6bPIN/aWnvWuecskmeIF5snSF+J20SPj/tQd+YX03czzo8Mt7L
RnubQgwIhGARpvFK67IxQkQpjCjutaxgu6o/Mx+XRW5+SmI9ae+N82i4T0ykcNAjM6s6kml7PQXy
6MsYY7dLvIcVxBvp97+OLL7VMDveM1/uTAcS0yJ1XHdJvMbLGE0QSCpUx0C2V0k//Rm2htlZgtMu
0Jgyty84QExMl8PkmCcGgBnOrvLLrdTFx9ScFvW7zHVnV6r6yTZy6GWIr/su3VcieC3K7pDCN0Ct
YD3MkMmblSBur8OjkwB+HHp2GK2if9C9+qqVrHVDLZp2Ue9NZ7gvzdoJO7KTKvH4X43X1j7cbJVg
lxveRidFxgnBB8kykveQftSM22DJEHGpmUgA/JLcCo+3A+1y0Log9ElBHwVQBb2bXtAMLzvcl8Qx
RtkRplq1y8MI3pMC6b/taaGWY64wNLCo2RH30i3dFhWJhXN7OYTW3kfE2ns6HSNSpU79dZiYBtb5
i8n0ZvWD+Z4bwSFiVNAqHE1VOdAvZlArOHdWkFhP5mB1m1HPvMWA7J2hkzjFVnT3EB+AlnhPWIoa
SX2biTKeB2cELoprGW/cCnu3cd+Q4nNeJ/yFQRCvC2MEY01Vr+uwB1zoOwSEdAsa1A1+2oMQ5izv
QnjkOHhtRu4Q/6eVPQx37z3R3NfBjra8x+cMO0uqx7dJdRvJm2Ozz/QA+SL9z85FxWtkTg8nq5Zc
ZPtSjDcrrV9c3vuUEAJUgvybJjStSqSfipIeA3aBoTzdTV0BrVgnMhkj5F4vmVSaJDE28wpmDNEz
x5n5CtYFyqy0LlM0IBbUZi2vpz8aQ6JU7BjhuQjKBfuLvTkEHLJGu+paGMpJFx0Us6dFZIJek+PW
j2IY8snAh9H6dc2EqkfsBmyUHiCfTKTe9tKz/be2Gl7RRX+USXeSAkWDIxo2gVb/wbLrDBgaap6a
vntvuNLRf5UpcVBCvQboD1Y5qnJvwH86lsM5QGy3EJpMnkpcHhfggvXHIJhrKUF4uVHZS0uL1Vlw
1MZNVW3qUTWHgl54U47k7WQeFBTUqMzXDKSPDl8Kq7QKJW+fYN2PaVc9l8R7n2WIYH4S0NkgP3sJ
Bb6fjt2gU9+nhBkSyruzA0kSriPOTdkbTC/BN4nxBZHtT6kxGgwjkH1W/FnXGmmO6NzipFqbWv0s
tfhVTP5eYC4ZLZBjnhZcJOEmfkhTrluMdfJhlQY445XTP/Hu7ocOTlHOfLQuhwgsLnETOQzPBwfE
nGVJpeQh4V9oDbOyMcaOw2QTgxx5UIO459S9a7RyPz1zVNOkJ9dl5KHxn3hBhc8YtmaWXDHSX0qs
yjiruQDCPEHJFhOoXWtQ6YrUe8MqgYUBkdXKyRivBKP6zZrgneUiJkZEw7SJaEU+p74+STVFW0pf
YjL9udrxmncs7eJUOP6LdMvXvCEPK3DxpqNQndZ14O261rCRQpiHxK4YoTT+OfcY9Dswqw6FH5xZ
PaHG4ziqG/hkBO+AA+jbFIQP44xY3fXUPnmNE22xDTGaILxowRVJx5wAa/UV0mTKaKh46hZa6bh1
QMqRLH7QJnopo8lJmdPc2d8TEO/pHF1pPqZWf0E8u6X29Fkto93kdvMt9KBa/BDSPJFhebVSD+WJ
P32yuYGXONbnRJt2YhwOvV1/hjZwaitGEKW7iJGa6J3BIms12lRVoXu3bISByEEMm2PUAcSlA/al
g3Wf1aDtZY3YTPGGe651ZNAAvVLj7xnxh5E4k9UYLfIuB5aQ+BdY+ycGnuMRkQI+PgwV0Zg7676f
hWwSATjdFpJzPJUitAWTEIchKG0OsYIIMd+qCc+uqgcNkEVSv6UpqWE0uOPSTn1sAGmZvgXNzCHP
K7FGGKk9Z7MkKp1sgA0xsSgOsO/GzZinRk0LKgEKWh1ZVPCs92ks8LIDFj5YQ/g0fxOtHiM8yeS3
zDVJOWUS9hO+5PH42tTTmzWazPFKTiXm4gcCGJj59qz7TFW/lX6yTXzxko3xRfc6XnOL5YDVM8vz
7W3GrGNWJm1D0r8WrhdcAmVdUPQgByyN3WB4n9MswSuS2enKwmFhobUpXefRSNISUBRcUWG8hJgi
N37UI5rk199B+mXovmhQ0LRWezLMFA9kxpSpRDli+xdZ1l923aRLq6pfqix/1hX/zwWxaEz9XbGz
9WEz9U60JrLRYC/GO6vi4mKU9rAF3sMFamZk8Mg3hH53ogvShURMC14Qv0Ewu+C0zk+XDI+oY8BJ
UwwRamkH5shZaibXREb9xjLDG3Z44jZJ28IYDwrPRuIYaJG7hBe2dcDpDjbX1egbG/wfR3dE3ZoP
cbC0Sn4ZiXRI4LKnNU/gieUDbl6DYLCyqg+lMfunpk48pqZKGDcAWNBsvPOURvErynWSH2a2kB5P
GqHoGD23mVehRyija5cm+ZoI1OwnKB0EEKTu4R03QAe70XtkmL+ybeKzkQNb7IsaX0YTY8QnOJV1
RYgx21f1zrfEa2QFzYpFpbkr+gF+Ot6a+Jqa8QiX3kvXfSjCJ5J8kn5pSMEkijD6YilGVW6TWveu
1aCaDfxC0m9yjmVp2y/x1JF+XaloZVs+bYXDAkI1axVn90n3L3hs5rhFpOJhwhC1YUu4E5g4ai94
rvJ23RqI+1w6PHsS+zq0caMC04kdZ3xC6fU8lljwKGasz0IHcmH0DkDAjP+EWRZavA5zXcla33f9
Cw7hJdIvNJaeRJI/UdTqDHHvhu9Vey+dGbcDlj8R4WzuTTJ+2RWwgZYWllJcIWrimDca7aXrbPh9
IeBaqSidWHnJs9mb2YdkDr01ctUuq6Spn5xJR1EjnP4B/dinFyfcBrjOslR5yjJuXkWqjr7EnSyW
k/a70fYZ+a4MCgPXRHrCC2Mgrg/86uDg6oQsNP5ZKVo5szbfLQ3AvKlGouXzIFsDxIS6OurqjSvm
2gXNlzZAjiojLBW1f69BFHDdNP2xEoMFri906Ab1wruWUwkAUQA48TKGvbihvFkgOhAwgrV+XXU4
XL3O8Pf0o8E2SjDgI6zyeK/0VeA06EMRgfH7IRZy2dvTtVfAa1232iUdFzZ0lhn5oEsJx6IJTnlU
A4odtM+AgRYSGC4Br4UYHCiDoEJnZrtCREEL1V3HBjV0nOjz1EEl66BM/+Gu3AvBhjH1/VNpt98Q
Tm45QJ94GOdQUxpLmZEorHMy8t0IZMt+TVCE7W90pf4Mnn7EGaGxRKrFEe34C1/3H65gp+bX/RKj
BhnTdcCYZ4pzAnaFi87Ra+UWRwqc1AwVL4RJurQqPsRDwhxQJ1LasBDzu5UTr8PKWxNAuxlzaJ+B
fqE1vbdWxmQU0S2ll71sBGEsfuXdfRumBCQgtISRsyZClBUCAFt08/oPFowfd570WK6xqrohPk9m
B3ZQKH4ihcqp6xWjGVc/gKA7udFwYcd9zOyAdbJ3Giv/t3RK8+Z01rEQcL0jz4v5PEyupoGjN3as
iz/Q8pkmL59xSxqwMClmBaPtPpt0vDVlcifQ0kSL7cHBGtCSFmX8XMn0jqj13tTar2/UDdtWvIYR
vEcrRkVGRN+yK4hmJeB1Y2HRXk+pOx6nat5KxCyO41bUa4pDdi9ha+CPGU9INliMUda+WGjPN2Nm
vZiqYevaDV86Q71qcv9sZlQYuFMkz/ULtsln3zYwnehr1+xuSWqfle2+erwbGAeQ6idSouMu/JfK
yx61UZxJKWJJIsrupcgor32s6Fj6XuvWfhQqR8Pr/AAoTK7IGlBywNPE8ISTbrKNd1tLLr6bMRt1
8tce16sTzuY9wRVlV0R/EEakQ1xjY2g61htW/O8SHnaWjQn4D0vD8lolB73V3V2KBkShQA/EwbSN
jywZUBAYbyEoFiK3+cU5Bi4A4bqZd62RLhDOqsV58IwbDgyfCXljb3kebrjAYHJKUj0eP9Cs9ZzL
Y9X+Y1R18jUqcgHzgP9xgkD8GSjTwTUXHip0BmkUCHh+Wx3hIIGAG8uoQdAB5/DX8dSsATOgnu8Y
4GelaDC/jRUSSPxdMSS9CF/4pA1E/rhDr9erIKrDQzeOPwGmhHgljSJ/OIXiJfcaYbm7NohhNkGD
xbVfmnianapEhSHj2Yraq8OoB9MS4T08AU4ttgM4G+Jcv7iq0l9NpcPaZAKFcM7U3PwJPXHzy/pd
w7Dnc/l1+rXGBd8X7Uuk1US3AugpzJ2T4DqqE+1qJG11oMaMnjISRBZuCwmMc/A3NhDaU2ZyBZV3
lcvX0WOwE5dobGyqWackRMFgAhT65XWwvH0yaW9J6BxhO29Rhd5DWCBIspp1WxZnkxUwEwZtB8nu
G7MofvBRgyGGha92m1Xq1Ezqa2zz4i41+Rjd3FrXvn3AHnGRLIXmGXSCtGcu+35Kc6gJhqEbNrVy
hvW+oHJ+OMCcUDfxcyaBJUqlYmkAxdJttddk9n8YxpyPZPYNAc4WbjIm2pL5+FGYwQkJ1HM3gacN
ouNYah1PJdtPQL3PHkKngdk26QCPth3BWrIwDiJz1rUeatEeIHBxE3IML0SBtynxTDRg+klpKIfH
4YYsGt1SEyKG1X4MkkpZpPXBqktxvk+K+VSu8NuVLmsBIOFMYrINKzlMDXS4JwN0wrueWO0+doPp
PQ+8zzBzLsDs3rAjk5bnASxtANo0xvAQKfIxhIzPBfHDwCQOSuT3VvTOBjXzRe/GI71ouyoInr7l
BHKui7hjgaZNwTJ0y0OT9WBn0zDfF4zgl6IMvjVTvpStAhCshkurl/+EWT94p19AKPbLBpsFXxHt
7eg0B78xL6PDnjsKvfZQmPpuyJqnoMAYg/rFKPs90g1q21g7q1kMNBCqo7GXEb55gH7xU5doFy0V
fbmxE737hkni1gTsgVRYOtadJA2KDgGKq/JA+I1TsmSHcpyCWtu5llUeNTP8mVwJzqMHA8w5lg5f
vRD3IbTPaWYx4ot+OfqeB+Be1yoTJguImK2ZLljL9BGrlSDeei5OR2TH3jaj1FsW9G2rAs+jbN0P
ooXBvEvwKA7mR7PAidyAgyWzgMcllbhUxXhPmtTaol3+8ilXRslAl2t5WgfF8N1PWQ5Uw2QW5bEm
GnoHW5eWMfkS1YpzRYKhqX9kZQAGB05bLAyCFbbxfBeWc5uvkfrFipt/IDP3SEOMOC+5W0PDegns
pDHgqSg/PRI/BM8WY3dLv4PLcg4e+yn40/bDBpQ/msNHENS/TeSBrJr+9YgYGNSu2HKxgtAKjaAO
m5jbiGl2IxuyROOAyp4ECTJNA0HFWmvosRhcn6ou8XYeeUaHAXkXAGXb65/qjkU6v1fIkIiO1/mA
CYTH9h/bgaVlMBCOhuRXYh9jZoM52M9QW0iDpYDBRHcmH/wJSmaEgSG5jB1QTydNHdbe1VpPJa2a
eBoRKq88xzf3Q0hJSn/52U2A9uEY3En4fVcFunlrwBnXoEJr8ewuCR2ylikvz2jRhlnuVQF8P/gJ
NFyh9+8GSBZ3YIaG+BtdZGrd9Uj/sgpiJZSvxHow/rexMd42+Dl9Np2LOn3NlX9CGIvtndZrGOfZ
PUtA4Lktk2TvomBjQPc9mpK+0KuKlZmXP0ID1AzXv1pFNcVVh/4X+UMu4cuq/C9x0DlOVpxuEXZW
J3QCS8cjxoj4wsBFNJ5bJ+oBcK9KvNIb7FuXAOvIZIedo8yhYVYmW6OAzj6sqiea5moJ0pyvyUYK
EAXVuoKixSNt0UthUcfJc4JEYa6Ux0THidWpd7LjaGf7vsHKNlktQ+ZR9tvORaXrFHAkyQdeJznQ
OB12B2uWtjA+HMf+KJw83PaN+6TCfJ2TJ7mqh+GbRfNS6iNref0SIxbeBzVOFmK1sXns0bYD0Qyj
PXOBd5B/L2gk5ZrOfpF1ya4ZAV9RkR/5FAcvb9YBbJtRYtXhmnxHOkqCXBtu4F08dDVuEzu7TZp3
CQEfMC1opw3P3a1tMfYFoqB/bNS7l9bXRojNGJvPXHnsCubfytjxRORdu/Frc2fE0S4Ow5sd2PHC
kDkepnHbCJNr2fH/+s7bJSbbTSrqEKLWAmzcDEQ3515l+GooO5Y9CSOmlrxmrv1nwfYRU3cfLHxu
nvWjldw8ivlWoT3lCYVxNVGXyk5dJEsSzQDYVhj+T6/iw+ijjWMBjJKnqjembl1xUW4MJ18TqfVI
dSJsCTs3anNjCRo0kDsd4mmoC7rStkYaT6tyyE+dC+SullRfk/lVVcREm+Muybp1ZBaf9DHX0gee
R/KCw0O6KA3/SXTTcw9wQIriV7Qo2UynknsIrJhCQvR2KOjVEl9wvOQOp6VX4R4cFV6xwFnil9jI
1uCOcA9N3lxlOF4bA1zsPNcIZc36sLh7Qb8puBekrp8dg80NUp2vXlo/zF0OUMPe+4E1csajKMJb
oJp3y7XPXRs8awXvce8W2Ysx6k+kPr2V2L+Yi2w0vz+k5MBVOLkW9M5Hi/Ur3GI4NVa8lqELkqoN
FgUV3HrOuUjQ0y5MTxLsWz2PUfJCyDHWyVDoi9QNl0GMyqqvtRf0jfe4NEYSFRHp99X0jKhhK6Cx
0IdmK7uw5zDteovV8qsxavaO48PQs3VcIPwYdB70dOWYuA0rGRlUdw45TbWc6R/RDWrzMU6Tc9XV
L2non5tobtpT7a1pOTkJ/SJLfXZr684Hl/+1zSaDY6vLEQ4PZF5V/lEvJp60KvjLecPtJt3FBbax
mLSbMhI7M0Mt5es5qcABjEcRU2qjkncShQAleDN6/j0NxdbSbrGDdQIqaZlKi9Es/0COI47x/H3A
NLsCOX9V0nsLo2Lfs1jrVEBJUzOShyjMuvXcFs7rlHDheNl0j2P+Hu1EpPCEj8FPydlIeDwG0p9X
oQo1MDxpewuk8Td1uLzTsUEf7rV7C0v1GnGUxksZvBG6A3cJ1bKMbIJWq6PDsKWInSOTppMxa2kd
ioemTm7KkA+LFMOVmql+NfTVLupfaHMfYJQ2JuGFXPAhFtb84gyCTsZjUNCmjnYg9/EaTDjElQz+
pth5UQ4mM65chM3ykObjb2LwqyCx57V3u++xLC9wxspNHkM0iYlNY/ziMNg3qA569gwHT8/PiVX+
Yki90+dui5EYEaNvb6kWfTI623W2cTfyBI7b8JWhW1wONNtxIs81C571ELCGc7VXJ4RlqpT4ZkDH
hjTbJENwbEX8E5mJybIZXnza2FuvZ3sT2gOEVjLhbRQgbA9gJYa0YlgOJZ5lcfaz7FCKglTzUV2J
CXgiuFsj0xpjCp+njFp72c3+ztytbnHavOSt/m8iX7cfml2iGE1aGZ4X2kVhxEcLyx/k1T+bYwFL
mtWtyVbgYIz9D8v0g5WtT8XS92qUz8i5Y2ksybNzo0XGAfwHEoEdGQiyo84GhS4W9Ts2B5b662oC
+s58mC21ia+g51H5I3IGWQ2CrS1MBKpgp7N/PCXat7ElqKqnZcpr+xi53h6z24V19z2PtZ+sLn4A
MP25ZfU1kE1JQB9rKvI6Tzl0UvYDGDTNZUkO45R4RyInibjJefUmCsZBYDqMg43uV6cUZfFeVYVc
d139M4akRLo+YhLgoRuva2D9N4es47AxqubLg6vP0ZkcnL46k+lJJgUs0N6kdaqDKyjoXRSYDeQG
JhZp6dwYI/O9ThjbFC6O5eBV71Hf3EQf7/152x9J/Y4J6iAU701dZxCM0/E7nx+mgmAdsgJeiau8
W776okL/DLvuC/7RYciCB4dKgmGUNYjVy3/YJR5gyp/yyrt1tWEvFFkPCjmtYPiNag7OAQNzPyYT
Ls6e4h7/jK7OTLNfC0NbGeawHiZtpxdswUooKVlUbKageaZC2wyNwK3aX4UOSK82NOQbvjwDtLuB
D8qhO8hdV07OrGAGfpbMDD5YW3T4D0umBEdRbtajc9EDShbN0f+GhsFplSQulwwi4tDKHGz/49FC
NwCm6BwnCdHqvtMAde7unc/JGCJlxEhf/NkSJ3yOTYL/ovqxg1gux1YFxPAG//BIfvFW4CMvn5Im
fK083HO4IiLqFtZJfhyeXNu8BTEcx0n279CZnzKQCKy8TcL3zNeIFlZHDFJx3XjQXlcABMhMtMt7
wJ9IEtQ0vTjO8pMsNa5+Q/unoZ8l9mSt3HiXaZlLVE9KWBM4LsC9TUc0huj/EkNemKBtag/eiQZ0
CNYJtl5h8UCM0wtBK18BZx47ZPelSgbiorSSUzrgr5WwnvRMyIrMVzZlMJGAhozKd9SL1SNRx9nT
LLjq131JXeMF3OvgYmiuvPYoRzZtOENYtWMJ7+ctjZZCWChFtKZp/+2zSJ0zis1hVFxYLjbbIWAY
ZLX0GiCnrkmsX0O7fS6DAnKDc5EGHICyuvYFIsIE+ENAWHCtzGs3UTJNTJN4pv03m1H7k9eRGyTl
hg3i2h0Av9pT/4Rh3aIRGsmBpV0STa5tLUikqO1ahw9vHa2GoWzad85Sh7qwETZUHfa9jIUr7nxC
HwqExOjmQb80afk2+B1HmjE35+307M3MP4OgolVd2vgcWr7RmnyuZVNjAJet4y7TvMiXfccQwBi8
6Oh6MapK5iwq7U+kkLHB4o1m6EK/Vbv9WWS1juVw+Eix7HgORqcqIbWDFHDPCn8RP/UL22WJYpAo
EDINtksfqkLikjHWT0Blo2PYDd9jQnBUIS8RfddO67AMB9mh9vyPit5+m2rFpsm6d83Q72Iq7/2c
BNNxVwAO1Z5tPJl37v+7Y7sjrWkOfx1oxbE361M4kaZIwjlhspEDJsp4o4Qz9grzzGYAmgXDUdyk
QSggYQknMCfTjDrHscgViI9v5MM77s4X1oHm3EGqRA4Z8/4Pq2HVovRzaVoHOF6P/3czdc8OVWTt
5v8YJlsXlzIwzqGc3rl93pB4P6eygh7NrCxgzrswpfOpnPBf3erAvVrkZiEy4UWtTzGvJMqN/0g6
jyVpjTSKPhERJJ5tedNd1dW+e0O0+/EuSUjg6eeg2Sik0EiaqoLMz9x7rhOofDuCYtvW/tysgDEF
q6BqBMEUxlMP0dtUHdyh6jMWWHcbNlBqlC/9ON3rTJ6Y+/hbaSTvwZJKCPv4u2Gu7zoOOZn9HTNp
5PCgu5E/mpum0Hf2AO+0E3vpV1cd99fEZ55n6ozMUJeoCMJzf4DrnRT5t2uNjnPVuN1I/GSRbgLZ
faUa+FMm2oX4fQV+e7D18BzwEkpzPvm2TR3XnQAHXnBeb+MwqHaWmd7NAWWD9kW9sU1xhCt9qofi
bDR6OdvL5zZkfh4G+b3LX9j8rcX8Z0D5ah8nzJLrklDq1dxVF4LcPER0OYHBbhivZ8EZ1qpr7C1K
LOmsMhPBk4dsg6NfB2TAghNSQ/MDgzQHVogHnZQ1JRQPvLCeVc58wsU378vsz+jynZrcnyEF6enx
zLXNL3gSi67Xfaz1uFJuco8jgeEkJbXR6dVciwoMXXhpucebxPjzmuDYtaQs9zHmxHY/mclDXNYv
QTm9yGrYN17/G5gJu/roKUv9Q2wga8RrNa/wzz5BHrqr7fFMmZU9T2kdrdAFfHS0qHwRBTCH+TGL
iGzI/Z+RmACwKvlmcAmVSWAYMUAlyzizCT4g16WkcDTiLYsLDN310XKKs8vWfq1gtqwAYWIjbaat
x61HCMQlEtl9NhhH3yWKFw9ZZboo6cu1G4zvSQewZgyTZ22Zz2bTXKvRp3KhRyHpwkRbNbI0zrIT
wvvHAKrIwoUWQu3HPP+TaXeJFPCCJeJOsiAg5Pw7lgo3WX+Q8JXNGpDSbLFEbFhrNaD3kvuBg87x
Im4/elcxPbExoOwp3zM+Txx3KZbWkvgKUjbqsiZLmFW2q4ffxhkESczln+rae5G00ORmFFJiT1YF
WY6pv6Km3xbcPjWfcmAnYTb+my2DQ8KACQXBj22Wh3H0vuAcvyo9HkOu/dALvvM8fs1dgn6G8n4a
8hckmTwv7leBWD6IbWvbmIj5WpditKbVLWfnu/fw3ZPAvvBgUrdnweu1l978Tb3+kdXarq6JT5qs
DdvVw0QQQzeg1kGT8z5OrDZIxvHC6Rkp3L6lNac9cVHekD5hqdeSECZv0HigyhGeKCEdazbWAuZ4
iW1VWw+TWb/LdoLY1d6ceK4Y1xe7Uat3IKTADmZ2SdPYHGSOy0n4bPqcFqujey2m6d7CapHBpMAf
Syb5EMyfuTTvSpPA66JZATXZoNtbOcOwtmf76mc9LtDulKHaqfgRZ0/vY5bmTlxEyM94cfKcOL/A
OcHQ2hiaNfpoPyTzuHd991QFEZhIjVTBWdytuYEle3Q/lA0xHxWf0VFDYLWcSNDwyww7lCS+yHXS
A7ud9i7w9BtgLPLOsMoi5OXV/yG5eQ+AhfxIJjkGem9KNAV7jt9iJNjbcNOzHSdMdNixsDJBfFCT
kYrIz6hPdhccFZJFzGbOnzXaZ9gfe3+iKevxYTQDCUiSWq9zAfLMAATc+XsmSsPqKiIeJ+PQ2fV1
NHGEuGp+84gE2Cl2/wGRjmT/zfdOM++Qn9yZNuwlN0xXOROXlo7CN4Ezu+2/NKTklTNAVZRvehth
q5jb1iJfCx9+2Y8HOdbfmk26JydCM4K9my2oTM4gJqO/rvASGmKifgj7JrGZhbi9UGiPLp6bbVHz
w2vMv9M8X9Q8AbkvDvHoIqaHyEQS28XHPMhu4Bik1VfNDLMYHe5Qomdn5wAvEpOGoHSViG3DFJZd
LDad7mIMd8Wti3nD+ujksHf1vf5skC0PWnhgStk+xDq4plitd2gpHkfZPo8WmVAl82MqM3mTIash
oGBhnu/txr8zXfbqKG/4ru16GwfVnpZmZ4HQ34a6+vXd6gUYraK5h9LKOOutS3CqdHhHgC/726U3
dEvxOAoQo1EOsFPnFuP4xuCKRH/RzWT/OiL4tkT+MoyC/XGsxS6Z2pGuqIQgAb50w/7rcaBitG3v
OEbOqe+R9pSjQVXQhC7kdLMlH3EMSW4i6yUAOK0ZmIXJCB273XARFMekx/KQqa0ySWom1x6yUQgO
ry7vgMFsEePzzDn+b+hEeJ6i53kpXjPQP7VI76Tr7GJ0WHFeoWNG1NE5Pei3doAVvBCDCuNPKMvZ
As/Ld23hXm03fGjK4FNRLm7w0NAWGvEmrVMGT/2Sld4ojpjmi2gHVEUBgxkwvF9VKw9RSc9lGRW4
jfgIhh+U4/ATxXX3pOhSH9hFxNCHxxtkkiWc3XvqR0xyJJr8Yo58ZrB0U0MJ44Fzt2aHAk0TOMQg
L8hr33HFg2ACGxKWCDWRS7lrC+tHn/fPsd+daTwf4lHdA4Mc1p5qGXPiTWcAschVoZBsU9l6C74r
ITl6/kAcFd3zh+sQQYEzAaNomL2gkGaXjjbkDOG0u0+S8Ake6qXNWdrMctdrFMEtXYC1YKkCVKqz
LFEjmV9+7kL+Yr7SFM8TFqYVjtHdiJ2lH4wDyMhNm5Yfvuy2DbelmzG2kxIcVHaLmu4tndCq2PG2
n7LPKKyehyTekWGyj5HWhwxlGUDn+7KaHufEPJYelraahTy3ZIKJxxEGmHXnxvbumLNC7fEA8j49
4st57MR8yjWqUSwmcsxOk5KvnlW94ijbSVzE+zCtSO3Mx2X8c8CUAKus+8HdwqPtS/5xZ9qx4a/R
jqlHEdLC0FoAD6gwG2j/3ncYCzRwg6JY1ceMVeOpmZjp05/qzVgj7pltLKAail4Q4WgoToRKQBsy
ukc7Ek9Km++VXzBdyC9ZWR4hzb06RvNSlLR4YFy2vuLLqtj/AOgeEFPlywlTE/nQEbLOPJuRuSXs
cyTq5bn10US1Lx47xFGUZ5v/4WNEt79KJ3lVQ/LTDPom8dBy2f4LfZ6M2EKQMNcI6aPsZcxb8G81
V1iYWxdlpvcEnf1oXb0CRrpDczOxDUV1Uk0TNFxJWCEGWtLU3Wtj4VVNVXBZmEisX1/9Et2f7XnV
hk6KTrt4IHz12Ibet27Hvyz/h93oHsrVrfJaTl3aXG1FDyKzLpnC3W1011n1l1ToF6P291XZ8d6l
2XM3yGJd1d5X2GNAswrcGGHQvxXECvRm/zjb4wfaAAY/2jikhr2DA7tjUAyzrof36ipTcHKQKDA4
v2ExvRNszlyiYfNJpemPxV80B6eoDxZ4CDlhJD7SJUKvwFOKWCdj4eTTY1um5v5qTx45QqR4vzPv
f5mbRbQS9g43VE2a5vAylXl3KiGLrdyBLLc6eQfj++KzhycXqpDbMoDSSs75MHjPWtTPwsVxkbQv
IFBx07r8OVGvCVBTdkrvITFKleF/KMEtN9VIUs0ZQ2QYc2eSL0EWUJ3pb2JVX3rgslGAm60OveEw
u+FriJO2JWKhj0sUmwWiGWloYOOAA9dBnNwMuyOas6wu6LZhYQUUyI1MJlo649AbEuU/kw1Qm+Va
hK1cOw5x14z7T15QkpTgNLD5sN1GVUqnSySLX4VfTaRfmFzeweRtdqnhfKF8f40UbtNxzgnh1ura
BuOTZzrXqBFLJqDHFRDJBMJL8dAA53JlAVIh3Zd4QgN/PLpW9GNPJNi3GuNLr/0BuQBvQWMUdw44
7QGbjq71BrjGk9OjcgDFBHKNi6RtS3fltuw0EllhFaaQMMiUm4zvXjg7pMVMpaZD3qNBNYd3nSP9
E312iIz5GICOWCWEHRfB/LjMxpwSIeucLvQPDRqj2k/Kfp/oY4qOwymcbqxZqeRG9z4Gzkjv2e8w
kFF8S1rrBHInZwPo7lr0f4BveryOMYiuOXok8vY2e8GD4wfJHR4vsfZm525OZ7Ja/Hk+zSp5x0F1
RI4379iSOkfYRehtGID5Tn7PFJbBAimDr63sGA0x8txbycT3I52MCVA/ZIS3Aq1IW/lmJt7ZYLQo
Le83tLPPifDTsOn/vDz5N6O7Qrc3fQqb8zvWIeJUQmql0T7aNhvPocyO/Cewx5CyQyC9cV22w6Js
H7xqrlfCdh56ktFKlWzFTA+bVzdMjQSYtb+AOXdSjI9eK8DlU/T7lAWjab4NZSA31aCfXB99F8cy
WxMjYQSau/0mAZK8ZZlGrJIZmXvbEmxiS2+C3Zrrs+KZ2UkVL8ExDGI9q0Z6FhSABjxEkJJIN7xE
/4SVHjAW5QRsZb9Ak2f8AMXRkNkDjs/7plOndnSjM9Ee/dZoiYPlRmY+SqhZ1oC3AZvB+pzUpqwi
cDgaSfXDD7Sx6aa4Sw3kgU75lcRItuXQsbTg3UPxidEUI0BXL5AFLNQb3JH+ynSCfr1kAaiWcgw3
0pdOqunMhp/tPQa5pMP6U5oP6VTe8pAZr4BZwyzjrW3SD2cCZVZY7i6eoZXQQsBATl6zhKPJDyZQ
K5a9m0fgAiDb0KEwB9lkbb6eBJ2i8DWZgU05rIcocVcE+z6Mi015xC+7UgupHPvHfWy0yGisjMlZ
12BY09LeDEXdA3FOsh1dGJpRuKKZKC7aBmnLSdCgBB5ck7g+8NkEWuCdL6o7HY/VoXfHe5//u9RA
7+mMyTYDJ6URczMAa2z9TMDOXV00D7WNvC5r7tClHZF7xvjYskeZEH/OHYL2h1EHcSXuhnwgvXHq
ZUcGJGNTkl6c+wA8qgnAVmTfNM6iAaUQssDbgGkrGC2qUGZj3s4oo2MPNzcKkcP1+tCUMGwWAa+J
4li5wSZpgBxb5vQ+N+zzzNr5EK5/Aqb74Dn6ZRSUftOwZhW1m/N2JIjBWGmZ/xBVfB1yf2fm/bkd
GMVHwUYuI2y7I7U+xswRt/s6Sb/qjIF6rXZu7X55pCUIV2/CpMl3ZkMEWDwUf5bDQMBsxMGuknNm
pkiR440dSFIRrIMZWs7aZl0iibj2Xf+zAJsWVfKgwvYw8sJVkU9JFU5H5PkP2J3RHI9H9m/dKo7r
r8ExyjUhjbgtJuLBZpnvEgw1YJGPkQiOlmAaP2RsTM3mawLjstVjdTX67t6DvN74ZF8LHMAerYxs
F7Ox9Z6M1h2abmMtlXFLo+wt4BvJymWvVLKQ+e7Yk6KhOQuoSXldknwXQoTxcb8RSBgZYXuMR5Al
5ZxcXbN8RkmKimC+YtKGYo3McaWn5p6IJHD/dnACWA/lFb0JzXP9AjwG2w+QITKcLqR2XZUX7YFN
MJeLqL5tCKameta+vDMW0x1b7iaEXNNODD47dHUeJskqv2NPtiq7CUxu8BTZItkGbvRh+HJH/sYd
xryHgBVCOUwbho63Qfb7LHXHta3lz8RgcIqsN7d3Pu25+RARwitrBpKBD5Sx5HjUzDtAKaAvTe0N
VgpWgCpEmsDL1RWscf1/EZkhCcgxTQ5jOnGHLYbGfn71E5A6BEXsOrgdKKnvKFm2c9nfdNvuRw93
qe5PidfezXb15HjqPKfZLeOHd4zhRcyIGhVONl/guFE737L/sFxTtQyzsyXH+oG9eLeWwE0N8mdS
SfrI0kMXuM1Hp9x2YX+HUuxJtfwedmE+DJm3HZzq1DH8adLyEjmkBugweJMOST5u2R9GLEGuMRya
yt0GsfGAeWdf+sn32Li3JDV2jY8xTfuPIcJe1oNoBuk6/egR98vaBTqRLuiTvIrvMj19lKX+yRyF
jS4+FMitZyW2nkcYVAyNM55gRmWlQ+GbnkgaOoiSOKaw2Q9YLted4d+GuH9MuhDgC5hxkz3u1Iy/
Wc0sR8fwG2UgrmE33MewAogSOCdm/AmC/tcULDhQp9KJJsmL2YfGyg7Loz/T/beu8V0t0iPPDp1t
b+HZLBy+sF4cahxCLq8EaELh6JNvNHddPe1wBoDJof3hcCofEbwz+h3FQ9TkpJozr3MT6EXNRLcL
RRbngXJO9BNbkMwfddCfvZb1RG8M8bPDxsgX1Ws0sebHIcYbYqHVnBNrM07Zt5mzYQ9r1iAk+3S+
h1ExwSfUx86vFRiHnE2SO3O4J0qdwhaBeKqjf1ENEJyMI3gstChlVFLQs1Vyk+ghSHJsuUC5VpbF
cNcc1PQhaGW3c9ji3AO2nakSb5R/IC77p2nYg2eLfrtoeUO86TePkrdOsoqJdHbfF9a+Csdr64a8
MijeiJyH69mifhhOqgz3ba+/PbbtXeS8D8F4BKC7cz1vO2kkllrjSEawYLnscpImect7/ytjm3Ay
zaHBhdE/66lkHtTfofjMQWn07iaAb7OP3OhiRhQsGlM6i0eiYmbjve2S17ByH0UX3jzRHgAi3ydD
fiQpgOzBgTQ2CeUf5ps/bS1K8I1dsfyOZfYZIwslrgItcFovvIjmhvDsEvRI4HRmEp0iKWnJMXzz
Op7D0GHxB2eoN6yt4QCxlg3PLQ80NaPt5ZvEIsxkTNmnq2CsTsU4vLeufgMO/tawyVk1AXLXxv4b
OYIXLVu10i3PWkxSUpY7P3zKBmOp8U0g4S8jf+rxNLrZM7HqRDQxJnkebOMFfs8TGTA3PGhsgqwf
PGGHLpwOQzBwNXHdBTFreFQuq4L5J3u575l/AhL/64Semsrz6nV2sUkQYnoiQQ4fIlWRpn0snP6V
evoFvdF8JnPv3xQDMsVr865Yinkz0uaYN5onGrZg5+VPYC0ffDRIWzLCMafHNJroba8u+AEqBwfA
CQeKhfWAouVixayjx6U5CTsPCIes83PeVW/1YGI+zDTkVifexwWhXWDuoUfkLTHamnAEC0QF0sSA
w3Y0bo4hOgqXHPJ5JR6A+N8Lnve9crzXyRFvieQmEW6ikJaV5roDOrQKjXnfOOR3IZS8mXo8xClq
iKlJNlneP0Qo+leVItNZMNCB98tfUoAjjU33MPw/tI09ue3rc9qoY8bdXZr5LYjGXxuvEosaMD9T
DhlGsjw1+/aI559WM2G6FKFUx7RyTuvwCRKNtx74bfMievGJQ+AhijE+pbXP0VB3BzbUv0klf8M5
2CE19LYs5QDFVVuXPod3FWmiVV36crwNSQ0bO8eUZBvBkyfUQy5nLNBUuNwrAMsktnVyKQv1Wmh5
LO3+3WU7DKCdtCm7Z6j6n7d54J5IGK9lo7UVOF99wVo00Oa1o41cGdRnyCM9uc+z5Bdt+7hNE0pz
a+DHS2zOwaHtP/POAVLbgM0aGtFtMluYOMFwFXL08jMszjEKgoNVxG9pXbwMqSr3/Ry6S2ATueUy
qVdOBhmBqfN7mjO6g8BH0QBoq22ro1V2mE184CZMFrw52ZJTvO9G/TlmNqbXzMCISBqjxMOrpKle
iD6uLqU5HosGzoVGzICah7PP+fWl/KoCx94OPbHiEg7hnorjla/kvRLdqeayonfQzQ7C8cUsmMVr
BUISMmXjYD7sKzoFm+PYiMNb2sWPBvK2a0+GEOdeeWsdl1AfB2VaOLNQTuJ3QSPqJPMz4v47p3Q+
VebFhwZGwMoffKR69Nm7ynJJ4iW9BtEJB56diH+TIcA1hCJeh/jUV6GC8CQKcDaK73/ll36+LqVz
8oi4LOfsNzLd+yAj/juZSWJLNqRFs/nOhsdgjl7sAS+5ywhCJRT/ddZinFfTipAhTh3b+xh9LPg0
yFcSnr8BQm7C3GDGb53GttkpE/lZp+pnRZhw1XIEWx0cVqfVNcQAot4SeetDcfEYCKk7TyP3kcbz
lFsvEuHFSuj4auTynQaYOYfXum/wG859j0CwIqgLqzhFOQh9NAhWskeXMx2Unc0sDtq/obDVphc8
eIZtht80hRj/5vAuMHzrmnU2vlqZFWixhHPQSbe4HxiW9BobWaVNsHweJsVmYqho+gydxsbHso/R
SXxYBv+qHCDDWrgFYWmwe4hDH68OOGz61ZZoqtJlOb0sxFx32gItu9XV8J2pbt+CVxiTEodNbf2R
c0kwoCLLLK/wJuUTs5io33sEEK9nPBpAdfD9JWl7lF1AwMYwpGwxzYJBC8IfYojCHTKW7s4NrIaD
lnRNQWsE543AzdiORsaiXoq+yfrBBYI+tAiCQ55FwVZFNsKVpEfYB3SKbnGbJyOJQKx9bWAX8CAK
JqOcDgRxL4ax7qPqJ6Z52eK2A1VV8pYSqdHKLQZcd2cGRNq2vrGxvPQUxNalQ+9VmPHRyUKoeQEm
0jzQh6RuOe94fqxqfLWcYTvlJeG/+aMAWL8bDRPlaJy+1TLlhVKYHRiweD3ZHX1CMNNwL52Cd07C
ZuyCflU0bG2p+5x9rKMP1Vcfbmm+1Wk6QU5IGG+QTa8zEgFdoJqrvsfKO409w9l+ugIKY2QzfPnw
BuDz+biR4Z6KOMUkxe501YXiJ+3QtuBHEhuznanxpq+w6D5Faf5hWOUAKNFQlzYHk9tizA1E/pUX
8yso5E07Bzw+40zNRr5zKf0bW+wzvjyEBkxgQSOSwOOSP7qqh+bJcbObn8p3ixvTdqwUhzjNR409
Y8OQdWBnzzdvJMEuoI9vhvhaRANj/da+Y+C8rDe8d8XU5dANLogYuijC3d4YtJM5HXx0EXMtv3Lu
vFkNm9wc3twgePNgOLIBYYmDoWkzRi4IGyIX47o8lxGDHBC25CpGyWewBEADDaFOVdXPf58bNchR
BLxP42iu8NmhlqhZHTInISrHicLnTHbfeGA+DQsuc2LeJZqyILZmghKJQ1820rRm/5B2d5spSg99
Pf2zJeWVrS3GuaF5xvtzy9xxSxYuIqDKQvCXHbshZ6nYeiDgu+i+yMLfVA0X2eudm5ML6oUZamiV
Mvu2o98wHTC2VvFCnUXIRuwG3wEeuboti1sr5bxPYn1p6uE3n6kqaOkWf3vJJZxM72bdXjhzUHA6
mKsUfneEyExdBhiaqxG6I9ZgaG9BjyGa5O6CxITQtnikzHfDDKwTGMr7GrdEN1Q0wtzlTVL8y71G
r2ezeaCL/xdHEsutxkLT4/TmSxyfwgF2eBSntwgbmCprUMId4YaoSMjXGhCX9+10P5YNQ8aMjFIz
08D4uUrnmMtkCNmu+mNvnxgh3sCsQD/zIAdVDtBDuK47r7QekHRBVCuRWpgq/wSZwqAi4hEtHeg1
iXpPjfEpJSDObJt4jzdLINbIuNWDPNwRD3Noy67ehQK9WGfQX0Uw2VdJzk1PXXZfwv5SS6M29faX
Fukz1qF/UddP3H/ogjAYfFesd1ainO/g77/NBUcCKCH6m3k68yowLRHQuOKwf4ma5leannNCu3Ex
GBWT8vPc1e3TEmkIrQX9O5jwTeYZe7u2eccL47f0ki8sx8QvzOjsA2c4ejp8SwykPVRT7PHmDxZD
LyVR6/99/MmbCSJWX0aCTy4i9QZFmyJFseUV9X3trvCJ0t7YfKLeDj9hBdyj23jC7EQ21uIxqZkf
dDBFbDN/7VIbkFvcOdxCWcfz2Y0IPTPOxmyR+cZQuEzx4A8p9P3sMGTFTsAkwJjH5FukH5U7JJsw
Fp/M9+Qq7dxLBYNkYoXP8oSbtLDg0Eb9mc95nOutGaV/daiv6FXvFWohtmQ3wx32VuZuw7k9OFGJ
S+ngZ/Ff29AYsM7B/uDtK7II16Jv7toeGYaS3Xs/YUhEkIt/eiyBUtlPiQtgqh1vcHTA1UGjBC3h
/5YTo/15cgw+FfVJoZ0Hg6MFiMYzyaSPk9Uj45uTbj1h9z15ne/eOayhKGTpeSPhkwAkCahxPNvf
OjGW+KjE9DUCQcSlB5vT9SwmKdH3XHe3oEMnNZGJU7fdK4aKBts2i2EtQdTMnDqF06UEfOaET1ul
sffh0m9cRYBsJmbMH233J+HkGUUZrPoJC0oQIYbNE2J8Are9OLbaT6H/FNTeexUhtQMlivASqR0O
YHojpGihEb+geqMJNhUT7YI7MDaIji+68hfFx5fNpGwHQmxx7k3dMYNouzcoqLeSanUzJ2SPslO7
DaHpbshe45zv/WIVTPp3EuYHqr5jTFIa6UQb2SKcwYd1xU56KnOGsRkPVJRHdx0jJGvAEjDleCU7
ygFACZEgy1Lku4AuTqjoX6yQ/xdZnG400FwG8CgKrSraxf0Q3DpDzty7IdZYWDhkaFfPsjP//Mjb
sga5mRM0LVlHx9zVz8rs3mvHzLaYEABSQYpiF2dByjIuqB1/hgC5F//uupmAjPfl3u+rkEt06eRk
cePmdt5E2up1GY7HQE/XUAws31xMPKWDy8yfMQZiVzCPzgA1zM5B1YwY3z7Gjhhm2Tf4Ou05c9b+
3DsoF3AwpqEpt0ltv2tVTrsir9RH4WTDcRyVt0tU6JzJqkAO4CsWVrA8p2ajVB7umfZNz25hn4S0
GVM3i0DYSF6UY+R32qO4twPszrotfsqaqUvF3mHd+H35VRrej8vhsBusqFsSB63XokxONQvgrW7w
01fSDZ90PwEo0DxVwFDfBOJrorxUfHAn3k5SH3/5HeJTVZpfAn4GkisXnPH85RSIIgtyv0wo9cSQ
o0bwxsrmZxvGtR70lmL90nuTOrZoRaRuXrIgQduR+OLeVj3NgPJpoWJfvk0z/LvMs/Nz0DTZd4YJ
4AseGbVTmD/CJ1jLGWdySKLmuZVIS9JpdoEKlReVpmcJK4/XxBfnSpmflYebO0TPs3cXTfYUsD5M
Cpu4Y4X0AMsHNKJoHuiARL+BiDdvjEII1KskTPA4df//uyi4PYKQxa/lex3DLTm8u9ihPrwEQaeq
WRcppoc4XtW+6dBRC8uYQIhYcFxLXI91LV6CaYkcsiqg2aPZ3zPJmaDrxeFqHAJY1AhIdznD8m0V
+49RZXu72CfHw2lJYukhqKyFyqyjF6TtOTQSckbSBWdagRNgCZ4hp5eMitzAuLD2Y9vaj7gzksng
xVjyTlBKqoOjmvDijLI5kn8Hfrm19Ssq5cUj0RkfQ1rxngk8VvA//H1jooOEp5iy2zU68N7+LW/n
h6EJm9s0NO0mi/H3dlbMTZJmI6uPMJCk3hHX2G2QHv91FeZC6Pc7O3cfxkousZ9Kr3QQcyg2U76Z
kXXuS6cy1nnj3BeOiA/OVH1mDAee2oaAmIUgEnDy0aYofxXU0gL3UpAjhU+ZWrl19qVWGJ6Tnhoq
YrSe5eRrlNTmzI1SErqZG4LFrYhoxOqSk5RI/yMoYU2LHi35b8/1RgwrNpjarI869WN6Ovu1MV1S
XRa92+w8M4B5GnKXxNAkZtgfRf1WFvMvJxBiL+14W+ZdAU411ioibthCFaPbvYyucA+uF3dEcxds
67hDUAHCwTDirzkJMIAQgkZv3KArbTBasokAy85E1gAbg410Yi2s6RXSgDBlvcSV+LZ4odDrf3Sn
GSoAC9+BsmDnUiyEZosUCYKSxrVkCfkWc4CsRxOXfJgN/Q6FfH4kxXG6txJiaDwsjlfKyCUyz/h0
8vZnEazJrvjUTMqPbS35MWddU4Emyt6EVpny9aLtjRk6XZ1AndOB5OPIAhjSDU3NE48frs/C+F4u
bPV+MSREjv2YNznH0zSk9Rbec7FqhVM8xlFU35gyZvt+aKIHipMErX82/TV+2N27VkLyAX79FTl1
+ohUkLVdXPfnOPKntYxHCgfublAekA1i8xy0vBOJP29aOxQvPRDtF5s7h1kjZH5T4IwJOjd6ZmFb
Ye7uIWFYQXnwprZ57MO02KcxxqhF/CsvRMAk2+XWAyjAMOa9a73gGqRDcWBmroy9Zc/DB7e/sfBC
IM7JMDjC24BahohFyvbLUvV/d9vFLj08zuk564JT03ga7T+JzYNnbwkjeRA5CEkvYRFdNIBC2uqS
ANhJPMAiDMqpISz8EDNT+T3vE/PsiXxevzcaCCfFgxZWcCm7wTz0jdusnZxA7ZA0sk0R+eNq9Kk4
w/hBVTX5dl6A4jlXT6kJJZIFABUSW5fOape+G7UO0WQq9nxSQUKItb6MiB/JeS2n+KOP/Pd8HjeN
ZMZOZh15w+q17Mu3NpE0RP2dGYpvL1728tneC8zXCnnjLglFd/ElGgvGYAb9sT2uEWT1jy3t9GfV
tv5TLoeYKicrraMsknwdMrYgHqpvvjrBiNjpY7hsGh8VjE+oT8VbnOIls1rv225UehCje4IsJ7DQ
JWfmm0fLrna6Y1RlyydLVNdYjyMff6QxiNSuTB0GrErcHPqVnecBeOPd995n7NJzZDIvopHBU6F2
shnsvSqz9ggCJ9rUjJAhT0l0/wHzBK9IDmOpH8QAOLH2Fj9zh7LSDO7K0jKBi4dPpjnuwobwIAhB
B6Od0JgPtJ1GbX1U2IhW6cA0CPMm9NAZX4dIbqTltmBG4AypSeLSGJS5oQvonrTTni1P6pP0fbmu
UVzhP6MhChHK0BWJJ5zC5hN5Zc9Yr3axN7IqjpvHIpmbU1YBs2eWWW291ph5lmYN+zABV8MmapfB
aorq6JkymGzNbqsyCiHYjucpILNTzBC9/H/J3DLY9cPrWJZQyWBN5F7qru3I31hLEljZ6GSVuVaF
jEGZj1YxMP+uHxnz4zvzoc7kvtwSSSNvjINQmKcP/MYD2RrFsYaExexi/Oz8+BW9FSYVDy0zt+yH
GyKC6RyTCbZbs3IYri6W1udoEV9QbCJQB05Y5F63hpzRrgMQeRnYqTVvAdlOCFKes4V8K01aEtSI
PObN/zg6j+XYcSyIfhEjCJAgyG15J5VMy24YMk/0FvRfP6dmMR0zMd1PrSoSuCbzZHQwpfkHvOI+
LfGyWeboDMSv2K6447hmaRf6CCf6JFgPsn4cmAdsvIEFc9rsTRMd2nEa9qoe912ffGpeDDN5cquN
YacZOciYuQ53Vofn0mAs1jlih2zwz6zjwnU6kZjgOAakcPF26wIo8tSVpCxYceHZq7wtag/4T6EA
ESxx1dv5F1res/S9f5irx0vkmZ3xx3dTNq8upvG9Zmu4Yu16oQBZ47oobqtlGuXlGcfFNtXhsKdY
Bj5pUD0MLBAV/gGG09gGSoITIEHE4R1DVRhJyvpkcwAKI04LqPxcx3GEUbKxIOEwvMiC2V81mK63
TUn+qh83Nw0wiVhaMWcIQfdyQmVrCIFPsWTG1WTuyentgfM8ec2DkS5aIjaaXAEBMwoOtdV9eb57
R6FPal0CuNVxqntcEn+NAwQFpoHawycCfTnZD5x9F4OVfMHNsa2n2b5jG4+zTXunIDBPkleOPkPe
dt3p2rXoI8ow27r4vdOI1bjPsIWcWoZ/lFdbq/T+man8Z/Xlp1XggQjlo6+xU6rBfGUO0Kcutp7h
xUM+hQeSid0Q6KdeN39ZAyZh8UlYwbEn+KGNhzY2Rwu6OAPGZt0T4xzFY7/3hZVv4y4mzifNf8l0
fEt1coQfcdW3TeHkOg6GyLm6mbzeebTepZ7f+yItz0bYP6KOwDsv3bkjtmerBevETrM1ApT5V8jG
XaceB40zyAq9VP3qhR7KMrhza2BLdPw9RfVS1Ap3L5kLyH+rm50QOaUm+E7UlTgMNNXnsQdyksn0
IURCCbqDGLlxvily62w6SqAZaYYeVKprbLdUv/YLMTQc0uF8qhiNrjLZndE1tDQaKOpt9J6r2rsF
HY1NtCWVi1jfcH4unGy8BDkx4nmnoO1Ad3vHyhgSQCExm7givh9KAkdHZZ9zRoSM++qaEaBFX9B7
6pqZW7Ivw/73IdYPWOR3BMpfumL6jlz1z4nKDZp1+4ycjuJee/Nj33YH0iTbTQ15Y5UvI1zOJcwC
DP8Wtg6c6TQkqCWI+CZyuvwJbQsYonScc4CtQMJagYvz4Onkn8RMu25nv8czW9TrTjHJ4DIHq0yu
uLRB+ioCHKhXO+vQ1DFGF80Qnu029jjEyau8L7DcVebmBIkOfYuYouIxTGDyY0hk7uIPSF9yuALu
WL5bS//dLJj75Y3efwOKnYLJ/ipbUTAsAOE3UCjCsZ2xeyxQ+ap5ug8qvgemVPt6TIj7gyZzKQlq
aBYmSTwPq6nSYCOoWD0LrwsZrtAOGgUUJvTlfd5VI2tx81a7PSykvOCAuAES9IjSEBAzUudPoHDW
7btZDi16IRa4Mig/ZK0RXE8t+QcZ0RXegB0MDFWKF4J5kZ26vCNJgOBQl/ZO9vxPN3eqzXBjGhbg
1QWXLUEuzgmYyblLk78mZnLlNhMb4AQYCLULgRkAuqYcSg8ctUO36PQzaHBWDX6Y3jtlhIAu961v
A/xv7dL8VXb4taTZvpczbFLUaU5gb0GxEvXT/mHFJ+KFrxD7fbPWJVQyVVrhul4UOwHBpH2orp2l
P0Uw/VMhAtBcsjqxwmTtKu8/nWtUyEa7hNolfy093KqAbPcY4S+7EPqntnVpfYSRUZe8FcF+GDhd
XWh7u6WZknPvl5jKHf2aRS14jPicLyA2AorOOqs/h7pnDd6V+hK59Xgcb1evJFtjl8rwezLxhAV5
Eu9D5qsvI4P6vUB4+BFkHQbHCQARcmcSLpT356QprM6oQg82sk1Tzodu/C82ZdnGBhu/XVriQFEo
vfD4oy+ZmUchIIOB6m1yNW4b6T2ybUpoCbtT19lHDkQkBREGjz5F8IJ9Tl+6mZxDsmjddQ5CbVU3
KroPvTlbdzkKz7huuq3wqe2FA5lF3QJWMg/zy0BftwMdYnDRtR8MtS6hzQDAodE7qGEc11FStoS+
QSCJc3Gp6TafHEc9sogFwEJRwAG8dNDKU4RfURuqg22J795MMRF+9IHK9T/qXp3FWNxlwBbR3aTZ
s7Di4hixTNk1xHucqQABG/nnWlVPQOLFuuj9U4RBfbPY3OI+nxiGVuCoToSmoEmQFsv+6tSTu2Ie
cgj98rGKxKEJPfjYIGkKa/A2eFaX40yewHrAI7TuabJ57RF///+XH8vpwYkdfxUJ+Wfi/Fv04iMb
UWI7PX8jgUA3jhPadCaw+Q6cN1OmIfp2S06IIcKK45Y3XaoH54jDEs64O/qHmpvWLbE/OH6zSkrW
Q9pCN67ZPO/tkHUPXtqjJkXXFMmxGizm64t3UjZllu28eK3oL3oKynPNNuk2567WNALUSmN1D47w
aa6prNp57Nl01vWh/n8khrQiQjIdHDGtXMNEmHjFFLiyFPP4xsHbdJwDUTz6FvZhL0FwNLCAB7cX
8AS5LcJ/jY7FE8+sTBUys+ZYuck7FuL7RFpwtVq4VaV8Fp51qGTyFrLYbSSONoctJeIEGlnLsG2W
9gIEdBmah1g40dpd5sfSRrHftRlBXjXnLJKGfT3010SxGsicvnwJkDBt7IRG2U1l+RHGLmc88U+b
XLqnIPQEW29UJnEl7xSTl2OspX+0blweqPryBBp3xCdba/sQOHYIAJnlNMpWrhOvmr3NWATQzgJe
xLXjNMtTYogLYynWAdEVfM2NFhDHmlfETd5Jtq0k5p1EiGwxOHDs+jnqtPXI1ih+t0PZo/9p8Kjb
liSTOm4exTyfGzFDyE9DfZVZGLDqiKmW0iw6jlYSXTnM9daHT7ypdT1t9NDu+55dEvzmp0h6Ncoq
FFss8ojtcpdL5nNek8AY02h2SCy17vYBk8rNpCB4LA0Krhowc5zzW8A2jNeNp7DZzt5/NcuJoR8+
4wyqQ4+8fKWBva/8CUTrwgB2zaXAvCK4eRvG6M5ueYqYAiJgI7XdtON7MxsLlmnfHYTiFsQbjQF+
pCoVzLbZ+bvdplvi98hUN/UDUuF0SsRO8aHMPtV9Rqwc2l3/tfeqH1aopIhE3WsCjZw1vzPQME2X
oU7+c0ZN+zaUCQMUtHsqhbcZulcT3DwNTsqB3jv/PON9Y9XvNsZyX/nIH6o0PnGkoNMLWE+WRLdT
++r4xKYM+4DMoFygTIrU/ANmmv2lSr8N+SerpSD8w1VdvUUwAVxGLDylcLy2KSpCxAHxw4xhEA2b
LHGioBFRSygfyrSBIGBGmiBUp5k/p7sMzP2acMS3uCqeA5t9IitKOMEKQzEqcMU+K6PQEvVvKMrf
iqCoomYIkM3DPdFpZuV2JDbfQCoEXYMlacnfEDg9tl2hNMzw9HOy+I6KJZr5MrpyW5RiXKPixlPb
hZuSIQ21AtPpwGbwiJLmHYN5suFlGXeW4QjxlfntXevBydkJo7c4NaLc2xP7K1+yBS69P0ap97En
b0LgOzGK96YxH6GsPglbxtUZdA81YUkIXEm0SHK8M6hWW/g00YuOAmdrhokOLJZfvU0d7ktMWq3F
YCfsfLJ+aEJdy373w5Znr1fNEehIyPlNlkxX4olIGMRvK9hKPNb5mQ6/IoiNdj3MYH6rqHpvXCZq
wslwR/rcqmRvnTi0S5y5jQMR2Wn2vj8z4VW48pcw+WTxBfJxviNa5822UwsuACXArd3vekZciGVf
Z3vxtrCXv9jkEe+ouREwuzB1L+hcYfWgkUr8t8rvfpKaQ7yZ22y/WMjACFaJNq03LYwakmnt5uiE
yRTBbBcmb7FEVdglLOCqBWMaOLevdkKRtqSvlieu+LTtnavmcV2mPUQjjcoRksR+LNzvsEMkVXXB
ny6N2fYeiYup0z3KpRuwaNqfStbH0KFjVkuAYdoIdlq9fVY40Vqv+ckjQ3onno1ERbCP4CzqMf8Q
aXBJFvCuaqHzyPDe5iE3ztLk3yE7Xrp3smxvz3k2FERVKrYqXXypuuFoIQ+kwq2DA+0INkq2dU4D
6qMo/T/fkRvRDVfOkcdutL4iz//ULpooFWISZZ71C2tKrzF9toe8Z9FR5ZiOQBLfouoMCXSlfg+S
9iMHHgIAorsANqo/u6TvN8JuUbwh5FgLjWRziat0U5ZZcbIseUXbixVwDD5EZz0Mmq9G9o/zwiOv
KY1XI/ZKRJSR3uDn6Vdpi24wdyAtgcaqcTrwQI6B4kzz2f2EhnxNTzAlj0tQuBYoWhIAPwL/phqe
yFR3C7gcdVfeYY+DhQj7a67FxU2icYtSi+mQIfbDWOjM0CbLjYsnkg3Zt1DpF7JPopQK95Do+GDX
8UeK/XejLP2gCgwASkowK8unHUbPqgR7odvo7bamYj0JVCS/kJhtdiU35TrHVQHWvHgvnMIwKaJd
v129Jq1zvNGM0PDkkd2uiz9TUVN7fJgr4K+3iA4X95ZK72zNFklm/adLXb/pB0l6JrUO5GP8JBxC
9rq3mvs8SSUuWnRfg55RYrust4M8OM6ll28cgQMTbcn7VFSwkSk+tqwJ/0g+ZthSs1F1u5zJvgdW
tNZPU8WNCyc5ORoSNVZRxzmHbPqxoi1lbjkbYlhrVGIkYe9IJBu3fUBBDqCGv0w1iOjgq4poZmYc
HFggaJotvWfvfoBRGR9RD0yEZyRs8ORwklQcXq+4HEmuyNgrcNgwF9dEyOkWk71sOBip4gjCWxLY
WpPl7SMbMx+4OECDyK82iv8IOMnSh6Vcmz7eVH057cZs4Z7wmj89FiPDktbeLH4D3i3y74TISc11
2RorYDZTHvkrxY9daucGXtbsIHtABHNfrkIkuHoIHfh/LYP8PGN3xCo3KNls9KmPeKpoRXS2XRw9
PRlpfRHxbzJGO3ucD8ShNWuEb9WK3EvSb7EK0GvGt616vDNzT13k8au4oVWRPNNNd9Qn6ZYrJwJ6
PXVnNeWkqCmowI0NkrQS3lthO+eRJ2MDZm0hQ3zUJxZd1tounEcfq4RdD2tUTNWutdNfh9+TlMFu
YX1GhzDUjxFnMuqwfJPCsKcxlQ8sq2qO4iLYmaXBLK4PacUSsBznEl2zz8AYmEpqz9Rcrm9v2qXL
DwOum7VPEDBHxzPnAajPOYLjFNsb7Y7IFEf/gYEPgYeSYur2tTA0qq41CMhr7+p6E43LR23KzdgO
7MroIJnOJT60AChl4ux3nbjhUXB8llEiH/y0gTE++v9GWrfShFyjVvAGTapYux2KXeMvFHtAckrU
I2t/9n9JPn8dfZuowSjr6c/7mgRr0u5O+DaLN2ztFfXz1ILrJomdIM/RunIWtGza/OxtyNPhWRcM
Y9Z1P2Bd6aoOAJTLOCtYXPwJxRhTsks8wrLDm0jcNUFGiZ7AqQ6AkWBKzykS1Xn+q0djHxWDmL8u
N93WMvI/THjjF3IlxuzJbJ0hZf/4dGHbrKwV09tYTR/N3HSQAf0qOhpA5DfhWnD1pw43wqzErWCM
dSl245QuZGBZhfEPLr7x+2oOEdP7jhX8N4wYsA7u2Lg/TSLbHe8xAadQa336mEIfsTMt36nlMCoe
rP7qR1O+bQa7ZfYDup/DedMhEiDmZP7LF29g3+QS6lIrmsgpAK5eXdrGybZpBtsncVBfMuIAbjec
HGRPixhAqhQUcy5E87pWGxPYd3Vk+FO9EelKaN11HebmFPoSktCXUmXzJcjqx8qP/i3L+Dkqli+y
wnKgxVQiOmat6BPS53TJzQfVJVD32SbIAoIp6V0tTvx8ghJD0J/I5mVd4dzf91Fenp06aqgUq2sI
G/B5KBK8Eqg2LBJlwbYX4Za8bGU2gz/Gz7KfyTOrsZTi8/xy5BQ9hIOI/yyWEXdIG8N7EXdoSWtG
aUvoAfgyU75XZHECfuujk2uh9yvtoqG7d4OPJEPMwT9fP/uD5W/cznV2lk8qshJlf8UHwpKBfgIp
E4UxpAV6gX49YhtTHvzevAaxzmCHGlTmoNBx9gX9W8WntJIaGPYKljaRrVNwqmOBWKPyv2o9bYap
O1hIP7ah3dpbM8cxgTTF2zg6VLBBOn91ivA1G6F65OLQWtj5zJPzZFz04IKyA5uPhIYFqjCZAtaa
5jmf4CAZA2cFU6W+Z10c/Evs4UWRDu7pdi9RnqgcX+9lqofH0FH3ZnDWFj06chU+zXUeTafBKi6M
fyJm/O5PMEfPvmutqjrFF3YLq4ueNZFY69KrEVeAB2qLV940LpfgMa2YIofDq+ugZSfb6ZvV70Cx
771H9s27NvWUaxHhjK25xJh81mUoSOd2WverxdtDPobC8tZRsAk/ego1KZiDYN3ccu4dGqMoumDr
12gFGtN9tMZh/M61/qhzzt4Ff1y+lfZU/Eecw56Zpn1FiyRXtRnfe28gs5me9tsarfMgi2LjNZLB
eWRhcjEOM78KhQGdIr4GCfdg/HGH6p541y0BVGct+QH1HLsXpp4oJMkV2Dc4rykRbRh5DcXfoWvK
ZBNa8cXPe8ZhgYRrNar8rgGboQnJmPP7PJXBwSUx/sAlnPGK6/yziDt1Dy6LHKhW4FHTg8ENxYqC
MxN9ByK+y6hc+32ZfPuhymL7Q8ysRZJy+g06cICjT0kQ8/kiiRTchsDj3uqePXHe4dQrLNH9lW38
3zJ5CBD5yTPW2rSKuHgbMd1PGtPQ6AczlocBG9RMvLyckj9I2e90kr/wHuh1ON83kejwODsLhBf3
0MjgrXSo7VFSPNkV0VEt9XYRecQ0AudJEsYc/L91kfyh+Xtj/xNsLMBYuNmc5jVFbnTkC/ng7CVm
epwvMnDFpglC8j16xBZlVf9LkdDCNmWafIvpmbx9YY8nX0X+rm+dh6bv/gJC4Onw63+dnaI4dTza
pC47cQbymaMoEGS2Sbncmwy3dEMqcC+Qlnaa4rAx43gAea1flZV+5F5INCE6rQHjais7sCBOINdE
AMA3qO3xMePQ24QC3GSoU9bdFi+YV3JiGb5mhEpodNIsS1/SmXa34Fs49kHurOm3UXVVUXFPJvG9
jfcd1kT7rOz5X4DmeEO0OVPwMay2jmFs3VI3bgmle5bSsPcYCXmxmFI1mEdk0rEpTVj9iJqXMWnZ
RUpc2/hEulUXjn/IFe1NlpIbIfuqfYj9vmELH5Kri77PbZbkKgxZqZLZzDbm5YE1NzgFimHm0Jaw
ljvLCXA2MrZIbVWcW0dhqhmKtt5CmhCbyEXNCRmlukaYwdCnaRiXjo2H1x/QdczOqhmz/C7ycJS5
7c1WttgCTDFbX9xabCnc8K/uY1K60l5QZttU31i4Vwgzlp0JO3WdBMfskGIeAon3F+YsF8wNFFJM
vdzVVvyDZgRvyVD7T80izIEJmHlqWdUj2G7xDsaeEdCA0lIeK4Wua46LIlmT2cDXPnM5D7ZC4Upy
QHrz7CLQU7zReIKHY2HUjX1s8oe5n9IVyq/PsWPo6NOz67D6a4QXPhDbcE6RzW+iSASPU2ksrMuT
OuAfJAhp9Mp/Ouqau7xE8Z5P5IU4DveVzoIvYpx3ahjcNSSC3wa4Okh1vwN1gxZmht9ovB6fp73t
ppdM4htQORKX9j8VWg8JmnVeapVgy3BgMMQ/iYP2HmsiY81UnyKLLx2C6qrq3iN49UH3mXvId35I
bDZzdjf21mXJv/g+tq7r/WpPv+k+IkPcF+Bz+/adzABSgFgYUVCBEpHuXcdaKpyXFZuihyFi116F
u7T85REe3LuK0l/WM9M2MiP87wkMlCbFEUH8P+01m14SjEf7PS7iGHbJf0uJskmxFOlZZi+4/JaL
tvQJfsFVa2hQzHEIr81nXh4EvRh3Toq2epMO6uQ7mGywZufE+43iLUZApobUZ5HrfdCKv/bzgDm4
OU9j9OLI/Ji15Gewh1cYbZriP0795yG28o1XEFynFqo83PK1ZfaDY+ggoSivcmAyF86llp1VrVex
7p80b1QJemWFM/ouDUoE9/GMhj5s1/A3qO51+1pm47UJhodxajF4uf2hnpyr6+RvjLZfaggDXjHB
aZ3fmOv+hVNcnan2WkZnlFtIK/OIhJtpfIbrd2zB9ASzOMbxHRGw5yKNTonKMCYXRxW4LzeGZxgv
gMvBa3FDXTFhgKRvu8+lYV/Qxe1JNQD4eB3uTF6dABuv2EyuarxgcZz8laZ9CZnjBd1fCu2rHZ5H
82jjBhQZrTLe7bA75357EeFImZO2ZyYUj30qz1RZlyjVd9yPRAAxUpMRwgPnPmkOMwZpJ/tXZuFP
PtfrPBtOqWsd7bTvV15rnZIQGXLpr5YgWWsPZYYvUCJ3esvWEPZCffIr+RQNwU0myny8ZucjvG3Q
IgKzsN/3OeFJ2tt4UmHAaVEU4DipCKHSCwQ8G1t/VkmEe9Elc62/GFUqNfyG2Q88IbkbLbbeEw9h
Uf/Clfa9n1BMtPumuVj9rT3/vqGd/Erg54MbVTmANYr/3NvwNv/X9uJx6kEgzGwaLICC9TNOD+hR
eq0CnCNtiErXwu1uoVhLUDXObIBXQ9cypPM+0jk50OQyYAY3kvo4/Sm9v4VJGcNQCL9P4I0K/wc+
EoTJFM091gUs5I2mM5/OZepvck1u301dThpf7KCzz58TFgr+0K1DR39Nk1etm0i84U09lkn4jIzq
kfXSAykv6ykZz+xw9zWCFiR/17qkshrI4RIOIfCMj/2xv88Wxe5jiO99e3wq2c0GtXxCs/+kCAAA
x4amXRDL2heADvMtyTJrFIHkQ7P7JYbWtU5F01+EEE/o7c4+CnMei5HUUTwAPgIuEpa8S+jOlzQI
YH1GW4SvSDTbk12STdpHCYsw7pGhQSX47NbDth1QFjXfIp23RC9vQxzZmZ2cyf3+7qb0xbTq13Xb
Z3tAOrngmBn6/h6UWcXIZtqx5X6MhXn1Ox+/U7DPe/2QOXAzM7QMRH6d5sK/awbnBIl7K1joAwZg
rtxjnBp2MrG36PW3KENYc/m/ifHXrAWZOAx3iTVcDaI7lC37MAzhg4n1jGw4qqOjXwHadpaT444H
okveseC/Op1B1dJsRrf4tAdxSLARRoTUpRHv1FI8JAldhpfumPX+10v5hbWQbX1xFyKsI5lxG3BG
NgH4IcS5qzzwn2loLxpBi4EbR8Dv3mOUZ9f1BvsPCgTwdkm766waXohvgd9Jbfy4DFM5SXckDHMq
1D++B0UK8dRLRKZ2XRU0hHhm6/BoAvkYotOs8VMRqAV9eEi3noWiuq+xelEifQXeZRjhr1jAWjD1
dUn+iudHo9Wpd4AlSfrq9qkadmMC3h8maY4h0uLzwRqya+CQ9MAIh2Y6lN58E1OzIkw3pn+tmwpS
lYZB31FH6bvJs2GQcYp69iE3zl5O7KUABSsqYJYQj4LQ47T5tCIU4EP+4o3pV46LrwmT7WSr/YDj
Sbruf5XT38MJvUsrhz2ShV6mndyzSTgMSTGqM/khpXMHP+s5ojNaibgtVrZHXYDAGfWbzZQossWv
ZlaKJOwG6zNoMcGCkkzKKp1dlVfjrWK44I3FevH+LWX0wHAfCdF0zReWbAuNRJYxtc3mv2R8I5YQ
NNzUIvaKtpk0e7PcVrD1NqNdtL0jlJ9jELyLYMDqmICjg4joR3tLze4hxObKgpkeyzSkUDVsetkl
xQY+RfjQZPFHxzNqAXly0FTk1T9hp2uPsrCU6YsaowwIHxUzq9qHEgIe+xiMfUhhE6rb08LKfoMi
aIZ9E7zYYMiMCzYUiCreVYJ3i3pjivQaNguP07nt5ZFe7alqs6ds8O6zlAtwvGY0o+AFVrPdrezb
ELcXW9zMaI67tRM1W4zl16Bncao5oyuEVlUdfZAf9TtI778hj7bAXniYA72S/TKA0qPuCoy8Bzd2
KmPawoAqi2YDB04QdDa7Xh/RovRGTFoTGmemZLtgQjfUIid9gYoy35X90lHEKu/dchEAZCLXz4ai
7dHgP2JMN20KhSqCcp5DxJqQSFcfsfI6WlEK7iJI74LF+3VVoviGiCMvaF6jqjkPlvwpwx4BiUXD
D/wP3vDUct3U5bIZKus+K7Nr2lXUp53zAMX1MZDVEX3J2Y/HG01jWTtzjTjPOZFRsmzsxX6tJ+Jw
2sU6REFw8lz7ytj3utz420GesgM2/n0mxFt/g67LW0+U+/sx6oLX0V6utJCvC4TD2PfFDgFlu59a
1zsQZXKsB7UN2b/7RXFVST+uQiUf8psuC1IAtgUlom2aqqsOetwVaJOcRCqUMfbjGCblBjzmWyDH
J0btV1HTSNlzz/ZJfhTuiA5EsgjzoC/swjkIt07CcjFK6YYgKH/2lFgPQxVeHCnPvaHYbxpYwzLb
kbBJu0+QcDhkz8ryLpPGXYtwsqVY5t3CH14yyAdKrBceyoJFf0R7gdCCabZn1RmKDPcn4b+sZzUb
looRS+8l0lvRMFy1dTezqwW5kgeXPLLoHNpPTIrhSdFDbKvRB9Pdtu6mz7uPCa8wfRR00ujdSsYK
sKdgVu017/Q9B+N6R03UzzBejGV9aPy/bh4drYWAJXu5Y9hFSEa4BU+8w4L+RJ5wsCKSjNqlOYx2
s/UGGB46QpXT3MdLCkTxyY34eIEG5xXmzA6vh3kn4eVknOKE5XDfefkurEi9MvEuTN1Nirxn5l2W
+jYZbvBkchBhE4pu0KjAOcmpPlbVl4M2jZ05hcihXvjRz/34X+fS3cgWEo6qjmztEBTHPnSFYY/K
lT0fFhbxlSpvLRmR1Y8onF+L4KgG5C04rG6gg4mHDfLUrm25gn4ay53WXfjWs7lDoDkKPN5F/E8y
ykXheAcVYCOD4D+rEY8Dihqo4/cIL9AcOqAE/fE5ApJPUUKRRZZeTxrT3q6GD6hp+7YRzJli8e7T
yq/UzWHgYs6w4SDxp6ysxjwYRz7XI81CLxGPTyZlM+p0CNPmhv1yAScRgpaPJJyxuFY4Tm1H41Fj
KJP/jW4+/SYMS8PNXLXYXwZ/EZdiWNDQG/p4gLOQsW/pgC6EytkYeLVqfhDcb8QsOwieEssPDnrg
aMBvsh5jFocRBJppILA+dsi5BBeygqbP39OeR8HXwiMlgDkCXw2fkCH9Ct4U7Vr3gaAwT3FsyBh9
xzxG+1wGqNc76yzn4F6inEXXhXsjG0bC6jXJGHSj0n2tfR4BRHJd/BN2znTHLgJ3UeuI3WTAVz9z
QrAOrt28IvC1b+859pJjEo/eXc2LQMUw8ck35S2EVSrcYPVgMyYqGX2OFoFRmjvi4LtF8ObMnLxo
+Q+h9u5BjhA85e6ZjbwHXvHNv0/5IC3/rbdoblp0y9pnD5nha+1A26USggmSsEPV+cigRfAq7BDj
3EASTazJuHKU/shlAkkhLaabPWhf54A5+UBY26ivmKSm1dx537Nt3LXEVoJWh4RebT1p1+l/Y3se
NoXjW4/N0MP84nCTc3S1x2pjN/FLEFMhuD5SM/LbaD/nxkbBrN4LSfxSxTFt2wXAP+KOWYWx62by
EWwyVTzKAvUQ8SY7CetXewtneUcgIKGdxbNFlDe4XIi+SWqf3DKuNpksrzQ10ATovjnZovu+kj+t
YlyMESdGLcNWePL1vHeDYdnbitIdcNlbaeXvzmj/xn7kXmRTyWM/YrldvEihChCow/L4edRjvdVx
VR1LDXVRxrQj6vZiEjEeIE/s+nFjRH+IlugPXDYCGIWtPq4M6ZChdc7sjJ2TWV4n1e4c1Kg7ikV+
gRjoKTHSDKipOFfs6stN18KFTmLrzY0xhqGRRtut6SJlRZ6HlWBR7Txkw5zuE7ttv4mp3nTr74eB
p7139IdRN7UR+2ScKnUfHRqrFntvZtXb38YD40TXli4aWYcADxjn81t7w5YHhWk28CQI7a3ZumAe
4y41nW8uXtLIZ1Rh6ca2gXJQ6rwgZyQxB7BHJ85x5zO0nWDtePsbqxmp2/0yQF8sRuYswUgp2Byi
MnzCLfAXdu5xhvPW2OXVNlBgU3MXdHAqIuyJGO4NzllkFjO8X5xMzklbwa8x5tI4fg+V3EZ1LSI2
fJ45TsBC05qLUnp7z4bBwNfg4xRxq+BLaXUSfYMhhQd1QqQ/R/FD0i13hjpuldLVz/BQAR2Il1r1
ZOSpud7mXvMNWxkncvqXzewk+dMBp0DtEK44YkWD55Qc8C2IbZfNN4c6WjlqG9VlD9ZIoxuqV6HN
Q2DlZ4YrJOpB5JPpL/XaXxjXHR1acqhV8DNn7mvuJZemREGFNOpxFBTvMkIYT+xG9zrFeX9Jwi6D
bVmmT5HoOQ3TGUaD1iMdNPQb2UMdsBf2W2P5VFPqn+B+tXfRLAmCwBx3sIrIrOksuWPwJOLFOVe5
2tRqmk5+iCsgTszLGDZDsGnNgIE3SX3WCiYMOrlN7MlJjnOSE0xK2zbaj9rGrSFbx94uBp1Qgi+C
k9W5st84mGi50jEeGwc0gKOxR+DNnSjVi+KQJGz0fQdjJcKRFJzzynTTr90O2AD8epfXDXEhOaoV
SDQWJm6Ub1aRdUewqw3eQSQLmPjCLTf4eE/Jb/1YVgvlz2QgTTI4Ugj9Z1t/NUH+peqCTz34GwL/
lyH2+X8cnddyq0gURb+IqibDqxVQlmw5v1C2r01oYpP5+lnM61TZcy1B9wl7r43WkPy8dNvJloUV
LXpSs9vxcu3gR7QuSnfHVy6edeWVkPj0t3oqwt1a2SmDcPriweSByFH7ckFu8by/CfDRiP8JgNgi
AzjnDoQPQt6RURSjFLtadjQquTxUhfrpa4MrFGsBZf23H7IyCkMueZfZiK5F3w0yZ+G1z0rDajDH
tAbsTlfO6KKQApVzatPoU1m81wuuSdZX0TnHxsIIxeG/LjUMMbzcjJXKr67oniXewVWUdW+EYX6S
ZfSt+aL7R6fEEEFkv5pqXtEk7QuP2XrmLL7IDnBa1yE8wjv13Zn9haeMWZtbUy7MvFfjHafuuo9g
M2XA+12CYeCErqplPJF3Z534irXSUFKLxq02vXReTEV5YSW8CxHACsslnins8CF4wCAhewKmX9e1
fhjRNpAddhJjeCOxG4WTa1LwUFRuBCjZHaG2DZlMWnbH0GhsZQawINfPnQwRtqYfCEbP8JjR3RUk
HNJtM6z/K5dMP2NWpw7bVuvACnVr5KSuVfKil0ag8xseCNN+K2LnJdGZY/XRfRC4Ef32q2oBuVk1
2pLkMZvHo8i6gJN723cM/pn33jydQcGYBskyUFT4CA3nROl/d1oK4VzoV9eyX5vJuruaeU7C5hZ6
Kb5nI93pM1yHGVRzNNXmOmIFvNabumWFoVVbTaHS1yEASQWsFbfqCV9XuBrYR91Cu3qOK/zp0dgd
+Alc93X4Thwd7JB2xWrqQ3YDIlC85v8Hbpj1ExNuIrW9f7Huopj1oMrXzWtLSlhp1bBXRU0TY6e7
SI7vRuxey0zcbVXjFXDmoJVEkyARZHqArWGlmdRSVOy4yMkpz/yg89JH027IQdbZwodldW40kDiu
rec3tkYLzwD9iud7zwa473FGziboijP6J9xA3qc2qJdY4RHzuzMe1AsuAPaSXeEc+wjjncaO3iON
kPISDVZRnmzbe0718O7Ckk1cM0AKQkfRdP8qdsOaZm+buNzolXbH9rKTvvXuOGjEnBj8OYj0t2Ka
H6cSqlRs7n2bVKS+Hd6SKD+WDDRQP8qLKtu/UaHgNOIzqcmYzMsMCx2zOl8EuVdQier9DQ/GZ4PY
AmV/76ANj39zs3G4JRUUUnRHukd9GKcn9EGfaJjfWM/NDyhW7XVmoSjVIyhck03+gnIhE4a8Sp3u
2mtXm8SWWOljk1tPOq2EkYmjXpfFCjWgwnfB37qgkGbatczYD3TBvkz3fYnWENYUMV8TOl9z16o6
GIpqN83el1UAtx/KON8RJmCvpNfHq97muvZhqO/w7aICsGEAuXI/m5PD0TOKp5y577229J/Y8h41
U7InC4cWmSJA58kvk7UbO/PKMuNul+f1tW+IdfG6b16r4vyO5pbuF2cdJ0i1gezkMWKojBvlBwGB
sArlOPOEOE/cXyc9zg6xXbwkZvvEdxkQlBQYHKgxbkal2v8j69ckOj6PeEYQXDdPKF2wDtESYJ4J
rKrmW+CRk8+VRgVdOQEhDhxPBVs1rXWPcR5ebEIxeF/cn1SB1qS1fsAyQeqIcwgHJhJLMm2+BDVV
yO6n+pJT5j2YTQ8icZxjhND5GU/2m5mTjVv4pNVK42+YYq5488DdipStYCRByt67cB3x4HdIOCuH
QUGFURCWT8Di6mPI2m9fsz/G2KAIBkmOA9pAXTopAmzS9hevkLmpSvu5dsogm1H2l+I0juwJH6ju
rZvRsKzayqaydppfBrFvx+seS8Na9IX90DSW3LSmQJaiPXkJo/8wlptsIOhItt9Zy7GLvvdpmDzm
1WN+jlvnQuIb3Au44huY1WfIOuS/NfpnyT5PsPqYK1KDZXGN4wiNTCm3KQFZvgtsqMV0UzQJY3WA
q1VVnz2D56YtUm7MZi8czWYI571yZx8zw9nUWf8zdDEcqhyi61iEx9ljsBc7U34wIvFiNzwNKTIY
JuFM+hXVZcwRzUN+nRRzvGVn+lDHiYuQ0VsDKd2Z5fwxtfa289jEydkLpIf6bZTuN6bxVd5YmJ0y
zKX9iOqt41egc/wG4fhktsXB69N3W0iWFtwyhigQSkbxJSFeGKd5x5/Z98MqRUgfOdNya50dUzTY
SeMebOa8NRMMybPE2qEzuWVMhi1Nm9MlIEid+hn1uDL0e2rBnY5DeXU7CMl5Kr8Id1ZYbbPPXmnR
nt+krfu2/cNJ/O1L5gtJlrO4khHcxtDjLGTvsbVj9c9Ko/cRmjKmgL3ddC9SRfRECqYmq84scO2Y
RKuKNa+nGN6OdrKh97tXRnYtLdddFRo4YDUKOBmO8T3Pf4gtd2j70lVeVDHEq8o4UmhWsAC6AYCr
yRBA6Cc3B94MjqMZKCJt9LoCfYRnlOSlk8brs/gnNZPIgTIx3lsn/UbVw5sGbCLJa41RDxzKufZ3
nkrOJKTjAHY2o5e/VG60w/971khDFnmExM6+RG5/giz3B3uLVfsERCdEUZU7J9FaISTdGEZ0bzSb
FCjcQwN/Yh1rYMqm2HjSh1qd7CFJcBIxmkYxTApxb7xgzTAY6gE+Nt3su2vtBglrdWbtsvamdh3b
wFHQLVIqN+Fr2RAAVVW3FC3XA2qxfeg3F81LMUYYhMzK8q/HUCIbAgLTdP4MG4LXlGf+zHN0tJoJ
ARaXdTnbz3RcGJsVsb5kbeOy0BzoUez91lM+vRoeY3+TXCsjJH2hJQGyp60xnV/2gZd0JgXKTEb0
I/VN2ezTWThkZvZV18nR6NQ5d2sEXotLEc0ovOd6IZssV0rldZ9q8A+05ph/3fatQd8f9GJK13Uk
72EWvndj+5H40wU3wjYW8CwqXsDOl9vRtXctS+5Vr5J9p0eH2pEbVUARnzH4TvSxrPs3duTsxkK1
+FmrYwOYaDT7F5G2sOU4ix50z70hk9oRs/cJrFdsyWBeMwJ8E6Z5dRYlooPTJXdfsxh1Z+r41qp1
nG9iol6LvL3qE+eb6wPJAsT0BYLwQr+x7fzpLat75p1x6T/kCaSpQUt3qKADRowfXRZ9erprbOBq
zAGx6uI0RVK7hHH4bWhG/Wm5qbi5Y2m/mGVpPGt+nD+WhYi2bljdnU4IaLyZhnsgP2LUecQu8RJb
4UcyGK8JYB8XnbIw0l8aX4U5FltorlVvlGG3Ki9ecKAs2dnpwKLPIbwzxnNoOvfWp7b0W7980mWM
C7ldDPBKiqtMC7HjbziFYcLdTruFHplRukmGVuvfNfRvbhL9q9v5oza1596VB1dZMH9dWFzDFETl
eEus1F4pJ7nkXXMu4D/305jxH4bnhnnHpktMhDFJcaocBFadP77Y82RD0bZurRduYneCfCkVrqSY
BGoxPqMBa7dpmZYYL0wwfNUkLtXsdjeopHBURL+X2hS4ZfOF+nlftRojU/9YaSV9hZl/mbG8lcJv
d3Ph2f86J2uvzGG/LRNgc0Tj4A7w3WR1MU3xbMfei4+kDV0XeITFPzzORFiPmGbIUmMZmZNguNYt
NzlZmYD9Y+E7ov/AMzBoHuw3JEpExpjviCohQ02YHGIVvcsx+su16V/ngQ7oGuPKLeOtWq1sgz6b
f2drOHVuv6cLik+uqs/ovs7zYjq1GXzIIVw3ajafmYb1d1f5BaCdxn0O83YjhI2bwSDi3iZTBOyb
HJut22Z7lo4EEmMkHGb5yLhpTQ7vZ5dBe6Vt2AyeBGlXPek6lGKJo1bm+qesi2/mHYckMwB1RO+2
SWPceBWE4oXn3OE5AqFx0DP7aAvIoKTj/U62diBjYEMxfJ4cLPPItGDtTEfCoL+0lMW9nsK6AUMo
HzuV2cHYOOG+0p1XequcwZJ1IVTZIaLD7tftGHH2WiiMSRtoJpek0ck8j6ZCC99Hl36miCu7/p5D
ZXGm4YBufm/MDPYArj6JGJOJMrCmJpH7xPcFgjc+R4mDH7oF3YivZ7YQOkiq4BwRRoF67aF2cnfF
SM8N0KY6ZvgSzRPRIPlJ+WGDTqjCQYJKIuzkb55ox7HlU8dky0ENiq6vEBTgUElWUkdW4kSfmSn/
oamJN0YD+bzkwkcFZvr0ShBlZq/7a5ecZEPWL77sLLpKj8rH3CvRk/qn39tifmxEyh+Z477i6MR/
BoeIhtDYo2h9NMjvc1GJC55DApDQClmWt8KNTCnkjbzhOd957vdHHVJJVc83LWUOaS5rt1zueu2I
4BLzacFmoL/lPgsjA4WfNuwnS23Z9JMt7PVHVFbmagSDuJ5qQonqinwdTrLC+tJbhnHCTZ5b00WX
mJe7pOu5BQvUp5rL75oX+XqC8Ncd6kMTR+fW8LAqzHegxywJLCiFzaALpLvG+FYNbbXCtob8weet
jSFTiJxzrswnkuCcjhFXdZ2s+p6J9q9VsCuUYH6sL5Erj/DNdjrssdBgMJA2zJ29HKGyvtfNxcBs
MdMnRGXnRtTVPDbMSkKs1hDWI/tDk4MO+TmUpN4wgAFrSNPvWvFLJIi/A5Ux3EPpDMxkMnYqC3XL
9gYsgvXcbse8KI59gxpLiYJb0GHjqL4FaDWnoqgjTehzArGOsvIvAzxKpYU3oUBWR8LCxja7+1hh
l2Hiz3BEfHSNf8908pjm2H8SdX8UcbqpI49oJaVeRDnTOYTpLvZrAmezdN2lNC2G/5Flxjap20An
OQJEV/yJdGCtu0eCHSnNjDrQRPuZAFtDFIyuY1KfqaJpcLmY7BYSv+HzVUkCxE3rOrg9zOAh2pEF
RpNSpdVmCK23Hl/Sg+GgWgQ6t64GUqFZSibrPgwFqLzihSvOpEtpL7R5f0NWBzmfMxJHClkIVU99
wgqGuPcD0pmT1aC8L3ifQTygsDe1kQT64csg9Z5qBUdaYjXrNhyjE5sCnn7/cVbISQqbsCuMm/tF
WQViggYAOGYLlLNK0GJA/gSSdWaBzWq9oOAb01PdwOwdSAQLmjbF0WYXz/ANYQYKLVs1HlAhuobY
2JWRswRSjLgCNZvVvN1ZL6mTSQq1sfrrQJb+NW0NlASVJeUYyZm8hRWvbIEDlwfxUE/G35T6cCoT
b1X1xsQY2n6BeNYARzS0TRXT8kvVab8NR8lDWIAE7+PnxC7PRaWv9aK5jxTKAbgqdWCRFGHn7b2t
Lsz6CJrF2AG6JMDH79WOOqPYIn2Pv8Bnq72Zmf2RovvKSAeNHWu65yG338pK34+mZF4zXbjcud25
41DOXhjSXYEWok2Yw0OEQaNohn9YV1+7cn5rUF/x2pk1+8r5GFaCtW94ynLLQBNReUfA/PWmyMtX
hBY7m9WOLMrATfH3FJG5ViZUG6BkOfvGRDwIr2ZiY9K2Q8AnY43EjsgTn+CAQGDY2RXMF7uEEZ2k
7Eip50Z6rd15UyE+71KydER3mHNET/lUuJdJcFJXev4Nr+BCVNg+i9RPpXXpofX1KigXCM9gMENs
h/bXtMjocUjWWyEGibasr/FETMa35uGc76T12FSUDBZLxxEX0AO5dCfkR3uPH5jNlqhssR+qhEtn
1v9yABcrM9awNmBBDAq00JSWFMtIhaDcx/a+ZjAwTmOQV1wHbvcmCF3c+EiZ0ZCEuE9yNK7WoqWH
q0KsGonDTf1G3E/4VPYx8DH+xKRBAiHSPaHi4aa20yUbIbfHN504Eb8x3wsyV8y5PirN3xahsWMx
aD5W0I2kVO+uPa9agyY+qbJl2gSJBUCWfHHcIUjyDFJ3/D5IxpYTQcKpIQ8wPjgYmzfNctygcydj
+XImXmRHZ+xuxBR1ljdvtKwj1rP8zQz9ghl8XrShLSPRvF1DLqVZYa2hBri5s9zl+H0phSVw56jH
wu/xgj3Yhmp2EyibLVpqop1Usa0TUu5VSVKFMw+PSnoyoDA7qCQ5VMBSvSm563p4bK0GBw1UZ9Qy
OoJ7B8/QrEMPTKkJYjvb9w3Ia8g3gRYtdrbG2DsRMFJcTr4bfVsWHVExXNlT+qu6HN91Ry6y9R0s
XlJIkp8mbjem4cpt7yi6BwYMYFptyAPirwTEtMk0hFChPvH7jVrbDaExHiHhTBfbpyyvR8DVLQo7
oEtDcUv6Rb8ZM/+cvaL4aBuBbq+Bg5TwKQWyQx2R6CYmdkiAuBq9OBv+dYIEiVRmT34xfLpo4NaD
KIgdMOVqbONbro+nOPT3LTOKqY2fVIaro2hefHfazRHAviE+Wa1zreLpR1ikLYA+QNcyD/vewr9l
ame3Qn85l1z4IX/sA/YbkB5owufBXHfj+BE3yV+oR+QrldHAjh6vyITZlrU/nu3KPlF81FtNOgo7
JYZ40WqQ2iWlWvjoOe6aE+WaDNmT7RRn1WKKn+v0JwmH++S2P22rdo2nH2WCmMRmTcMVqBr7dXaq
SyGspyZHRhpFTH+xHQC7CvMAJd+uHKy9qYOlKSsGKB2ZC211ZkC0kNeP4dROG2uIseGayPvriFTh
BBNFTpOJePpFL6xPmc4s0+SutSRj1Ly1juTkuftMo9pEBoC+AXTWQ9e758J2LoinUliL0dOI/5Sk
rOG1573V3cHeAuRPdgND5pPPFM5iqGH/uFilyn64m7Kcrh6s4w6xZaSHlGcVQng1lDa9KNZ6VUUj
K+XoN8tR9UnTCzAEEP04XnlRaNLJ81pHc6YdpgipW6jUAaZbMPDdA+XptvoASb9Nd4ViWukNJWAq
j4RRQ8YMIexTk1N3D0b3axmUeNJCBNthwU9T/yAY1kjX/OlHjhgG2qOTvyFD5xgPT/OUvGfg3jS7
PnG6ICuw28cS2BmWWVjKVSyPaWz+pDUJccqjPtLiD+hFd6yXELAY2GxQpsmNi8l2SwHOKMIaPyOg
IjHqxTRCWVbFWONV/ww8buJlrepjWReHUksYi7ndVzey9dIH4COeYz16c/rRlNln4XkMrmAEbaHJ
fGhtVh+tKM+uteNyrmo2ygONe7n450xWtiHWAdbbGN/CjhAb3czQHyfYyNHRAuDAd8vlrW7mUN2n
zIReUkXyRTAzeWgdPbqjnd3qgGsQOXfv2WwX4CCMkxy7t34cyMKYA8nEAnI9Tb009AVKhJ8j5KQn
+TJCKKRdXQdPYkWR1QlQRrUslyhuURysOvcX4pzxDM7/fyP7WL1nCY9ukwg8trMK4lQ/+5lmrrVe
nNKZYqWxqSJ8wHKF2+pBbQDtgZHxynb/p0Rdys5qOk5W/i+FJP0wG/W107MdHzOlhzVixjA7lMN9
eeiIPofxc0Dhjyy1gdjSkjMBhey1I3OpbjJ9k6eM0AaV/Sa2YAOo9pFevSHUQqwgTTQd7OOyijSB
nBGd7+drSOTOUvni9/RfwDHsZVQTmcc/2hEj2Z7NW1a2qLrZ9WFpqHdsVl91Zs8RYZ6kgttcevRQ
WFh3M0j92TV28WQFQ94f50ZhOrWeq7A75LP/SDfwT4fjMefprUjgwxaCZ8mIMbH7cXk1Y0hCsd69
4nuhR5uG39qJ3+Oar8gZy58qcS7c8MSpG4zXNT+9GtSOhKoUKfrqpHicGnKpSqfzA4z2JlKFyVfc
jVp8Mbv2Fw8gyxyt1NY1jStP1nRtBvcpmXh4ms58SmJqgKTSEAZDhJzLFHIY5L+mtVYDlWYm9LdE
ofmxO+AIrUpIBc7wqvs5QYKW86Fn+b8xVfu44YsOkUsQ3UqRHi/zIn3ciSnal02351+Dz0JX+XtY
FT67vxSacNU2F9Eb5s6ZYfhkvKnk2/bZbXYsQumJcmgSh71ETg5dk0zvDBu+pA25K9EFsEeBeiOJ
+7dvnPRT0TZs5CE0g3a0b4auU2/MGvCwODcwRem2kRwHs+/PEipgUttHQIP7tG7uWF95HUxvGwLs
qG3U3+XAaMC1plUxOjBlZo48vUbu6/vT75TO9PXTe6005zj0NkdpU1h0Ou5NuB7XcDiRdAnLiNoi
83YwgVBt4F9ENoMzsT9oqQ+MAMrycZw0xpV1JiemEzJt882YW13JfCT233wy6oDTdGENIN2jKNGH
DkVZih1RrRpo+irIoEyB/5tKjQTOJsb9hXiL9zGiyXiYXGQ2JppEclb9qIJhOkNEMzof25bDhRBp
enQbmpzuF5lndJoG2Du+qNRbXvtQT9qsagIaED45o/fsq+lrUGwdvqlBNdMBAIuEADA4+0giztEp
Hm+W1oGz1gQqZ0uFZ1J9xNYzBKsCjvhwD2XCCPCjioH/o8qu5Ikuk1gq1akkEaSzhkcnKvn3QC/T
Pr22Qr/ZUIjNPs6GeHa+9U5Te7RY2lGr+ujFEjWpG8J1mY9q35mNjtlnw7BzOznt7bTVn9POcI41
Wt7Akdp4ixCo8DI6+gXzgfeEp7PZ2KWd3joUA1+hXoHj5XlEOox5vAKYNLobP+SJVBU7IBLKvKdq
wL1CCHazVoRUfjp2J1ZiIHS2xTO6IZnBPYgZSxcY73hT0Ptti57PLbJBRbde8hzZwEHYGYXrTA+d
te6UaHVCs+XEbvyYZ2Oet6PMXFgKPaR6oeWf0ZjMG9mbXaCycfzsE5/uzOLvrH17vkeaaeGJGxhZ
VQUfZc48Xj54ANr3WDLDrcidZc6ptO7PgU15FqXRryvOsD0pjeW4cuzJPave+yQnW98LwVRJZhEz
fqPnM0IVJy10USoKZqKz9nNXEE9gV5MfMGEvnl3okBChdPo0EgTWOAPzhVNPyd2kVrUuE2t8G6fB
3eOUH7CpdU3A9RJBkOUJxrTNux2k7A1u8CYYmCRjMFQhUJ2Z6INWkUnipuNb39kfkNwxm4miTgKm
CdN6qsz+aTL1oF3SP5tqdhBvoPUShIU9K5+OfkSucpjQwX/4qrnGoU3OolkkO2JvGL2EhV2uQSaI
A7SH4V88Iw70Bep42muqRG9xidpdvuqFb95ss7GOTCWjf74m6SZGF1VVnWTRDokX2H9HVNCHS7Ku
NUAcf2ZHWAJaofJjllVzHFzW/g+G383PNlDZfyqlOtRyHfu3xL4zQ7Uuy8JaEV/iXYuQBJERVucT
f3/8M0KWx4/Xxf9QyJFIVevWMcQBTKVli/NID8wJRS4YLqpuXUi93dQtudHKGOv1nC46vtbDYsrK
jfmsBOlR4R2TLME3PiuIEyk6V/wMQ2CQurj2HQh7ozV5725lvxQe79PYS+Pa+ekrH0jxmDgzSw+r
qU6ZVsu9TYW4IUEn1BAEQUHC/u4GXubmm9ZwUUugAbqheUWQJuIu8MIyffKdvuGQKYy3afCMIIxH
84T8UOwNjPUwufAZskddUnyzzkc+A72A7HomG2bHrrGKS22PHIEdu115vB2T4x1kMuEXyJVpsiIx
MDCukBhV3GuUAeClU3nDSkts4ajRgwuhHRWyjVXVLGnLE8gh7pCvuAd86fkXNTk/vSUZ0HoDy2C3
Hup/WKDTd97r6A4fBNWjT6AjeieQxicspupkyEon5YZROOmsTt0fMmZ2qHHZVLOXnS+GWxXfkxHq
b35vR9TBHUJHwp4L66ZR6TdOyRabKuvVM9lAyCo9akWnBX2EFmqthn58ZPRT7zvkQpigWVyEmM6O
TLnFiq/IR9CoGICvDMdRXyDW1K52J/MxlPP05pGN5uHFy/14bU8xHwB2pkV20dGdhO1HDuXmjlKT
sT+OyejPjwGbKDNt382suFAadrBuopG2qbQoldXIxRVPLb0P3yVqhbl8TQgTPDUqvmT21G2HCFts
1rf9d2o25i1WiFIvXKPsQsPQj7e+S26nN/ZsFjVjVSbeaXD92xiFx7wmU92mMKcEBaTTh8xRSs0I
f5l7T/ekMt3y6M9NbR6WhHd7lw/Am6Q5D69pDpuaJURkkUCNvQp7Qr13sVwTbsbaXD0gp3fvLkVW
zMxXT/pdnRTlofDz6aWVgOFiBiKkXLTrwqT/tGGB0xotFrhNxHUxVmIbm8mp8suDxNluu8PHWOdh
QKWBPsrtXsaWOoP26LEBMspk5ZbXQP7Ib6WhsZsnU0tabm3Uak2PCYd84i5Wz1o+brMCdRP/H6QD
dvI1am4PporSlqa+ANxjbtRitLa0CWZTnp+zkpgU9svMPBKwCFHEIyOz32y00CQqgJE6gTg1N7OV
WCstLTe1Nh1sSXs/tUGLZH3NqvRQaw5kESak7jg9+mH+koiQC8Ec0rNj5wdTC0l77e+O4tLSxiu3
HPTU8ieKAburmkeoHp2ZKbzxmeOdAi5uXlv6ZZI5WH5PzDuHWD1lKnzRrP41LRJ3MzsiyFpUArHx
l6YZ07qMtQp9Sx2grrvzOsMpJ+ksNZhlMedmkgB8/+hqwrr1YVMdsqGsDfxIvr4Dk+v8dB32HF7+
0QhGN9vSeZG058vTiHdt7bQ12Vn5zfDKxxHlX6n3Z8VAbiSnwraKgGKZs8GxEKkU4hHr1EsV+heM
x1uWBvdlrvHACOzWW1G11qbwhfqeslQs1txmcWGym0WZTjqxf2PmhfrUG//KIXlicPbYurW7JUlm
J201PtcojbD+7LCnqd1s+EVQC5FcUi5QIt63gpQwCgvI9NTpAtPQKDkFLbJSqIWr4mVqop+m5lp3
l8uIyOVLblZfNjmnXBnzTXemq1YK2rkh31SN+4Xd90BNHCzklYPGdbtrp9C6hE3SIlobYxLIpe/m
QeUzhzQnLFiiroKG+YrBqjxySsyGkXsE9QTCBQcC7Wv7aprFc1Fi8Gf7Bze3jHcQwsjEHB41lSON
GA0M+dwpexex3apD53jXZD9uIjST61I41Z588ekhDs11Lpg9jS6VGJJ4DeLqQMuB+R/zwLPDD2cD
2Xck101kUYWL68+atg7pCrMTA46DbO2aGJdJnxdTtWXoeySwlnYQVFQKtgGzVonY1MMDM2nouzki
E0QXK+AjuwydrTV1T5QML+7cbiI5cHq1RT0S1w42qCRPLtT6+zTlIBlj+0E2oF2xwOFgWNdmddBZ
drul8ZU2jODyYdG9qm3ps3pvRbnDuknTM4PQtQFCQWTLxmvaG/tk6gAYlSae3pm/IBL5y8yk5YiU
foeLZ93P7pJ0Qka3eaZGCAbVfpRDeK5iDwi0edP67iYT8Thow86C8jzk44dtRkzE80cfGyFt//uU
N4Bh6hWkjk3iq6++Em/6EgHAxM+zu0eUnsFgUkJ34Y6lzaZCzR1XWNaJLT/p7nzPp+Yn7MJXqy5f
3cHjYfX3VqlOQ62lSFeJt4/mdWeOuxoX4RI+Noq7VmDxAgFG0lDIQCgf/MeoKLfU8DzJCVMXciiU
9TERrFW2zw0/lCCQwp5LjIPbPkLTY9eDzQwIVNd4dNjcc+STaEheKI+3mjEHZeUFNStKz1R3SxW7
Yoh+fIa5TR9uhEfbXVjpU7K0wFlIzLKf7q0CB2o12Ci40vvYdWzRccTx0LclMPuiPEYIrtfS8shQ
nrc+IScV/nCquBFhK97T5ZOBL/4UTRMJkgs71x0/2oikBFt7C4msbSv44qLYK2+6zISzdbRksex3
keHdRpeUk7LdwOhfErcw7Oc7IfWzZ1q4fYoratCz02twTvEDV94rr82zXQ5Qekhzc5ujIZJzOfWb
RkcjPtKc1YbaTdJ+cUVzIYgeAaQ1so4B2JvAx0tLDeZHxNYJI4o2dXv4nztVpY9FG69Sy98h+tn7
AysCsocMXBOGZPUtx48ECSfZG6u47XZe7t/sCqLR4L46cJZRxL+SD4qumS6ddb1iX6+95Z12Hgl8
KzhoB9vmpF6YkN55TpqD06pHL1nmNmYwxdjD6gmCDFPaL0TGO2PU3hMNxYPpWfk6HwsFKbtDGxQz
QK8ycfWXigzyG7EpEx4TNl1ebG6LZOAl5YVxPO9bGNad7bq5koP/jhDumIxYWhrzUUSshse+IbdU
YOA1gOo9dAnL49xOiDp2u53Kyi/ymn9V0XxnUbroJeOVS4YXxrzwRSSYG0ctWnmZ9eNaFo7P3niv
PeiVpp0XK3Jif5DN/QrHmzaFocIHZSasC6f6VizcBo5tiwEtCGZqH34vaWHHEVEskq/sW6PtWRYd
v3ipGML1y+iCawipHLObwRDHEp0k2ZRgU5woe2tCyguzQT0D55tvfAKhQiDKeujh3RIjhskKTONc
d+hZ0nxvNoj3kF8sgRpw0HL5OxZAscihxMst/5llfR5TWJupqlAD1QzePTY//ZAhEkVLFUq5mRxo
Ga3ufvYWQMe5L3ceXL2gD3W0LQQBRO3IjiUaXut2sQVm5tGb82cnAlftYMscBDgXOGfzMbZsa2sW
6dtYyBsREWUwL3n2xPBh3JOnjsQ+Dj6uv5jWc1kIjjuPLd5asJVmWsWyDvLeMenbn4LwSzNjOHhP
RzD9C5oFO8q6LvBAjfAgH5AhviUJXoE+9qgISA3mHMRPn71ZyKUnDGUMJ7yTNYTAmIZ1X7Uc09gu
2VEupWqSg4hHpseEh0k0hy8JAvMIbaQtO3IIfJagDomNy8Rq+I+j8+ptHsmC6C8i0E0206tysizJ
ktMLYX+2mXPmr5/DedldDBYY26LYfW9VnVKn1lNXwO+bwBMrRplz4ssMQyaO3IidBKajRcUWF8TW
Rysmjod8ZWXWhkLxt6i1fuqx+bFFtx304NC7mKZRRIeJjUGQX3VIBo1GSt+rn+KU4EQNgI1UvJUR
601uBKLjfV5JqFO4pv2EnSxIYaqRojmY4Ng3OCfaolS2+xpW2AWswjlpgrVpaNi/nU1IOEkaaBD4
d9RUhOspwWtgRqw+RMPeu2AEDx6GmT2pkTZkM27+MNLXy6JgR1DTFcr+7yM2GwBAnpFu0ix5m3qy
o/gNyyUmvR9EqBIGF7d80dLenSeQOJuAFrpBr3Qo7TO9J3LGnRraZBd0mrnVyokFlFX/uD1YTfB4
5CP9LEN2ZV4zS8lxE7IboXIPDvygwDB2ZCMGCy+trVpq/Fzx6Mz+wv7jgVJ4swcKej2CY1BZidOi
5n92EonKDHdWFwL+jfDUJZIOxQRtOmQoq+c9d09/au8k82b62OAo6D2B7dr+40gjnaF/FDpucHPa
2JIGEI8SzyjdZlX/RrXOroEMSsb63WqtJQbDPafDCnXp2MVzgKE72qZDfx9elgDnuu01D+7Dassi
yX1thvgEAMd4Q/eVz6p3qj24MCKgjq3xGuA/ajvxyKDYrg8Tss9/AjZCGFzgFZBMaHauFexYAmyV
g/7uyThdhbq0V5o0PtQIQNsdr4mdQ/PAfJsSAWLnLy70A/JtcCN6ommKcLUrq373pTUrLuM4s7ip
DPTAJam/0uIU574uQT2DxGBP/zYyHFqAPeGFJcmya5DAyCPREiDIk9GQTOxb1AV8BhcdnvZcrfeP
/EoAXvtqbxOuscJ0h5B9NXLcj1PKHtWTF9XX/6TObimIeb80fYU7tEbqorKNfOaKkGfBk1J+6xmc
Hm5JPljF8NZoLgUIXEx576FgjXgzm2Q42rnC8VHvyadtBGvvrvftB7nZeklj2hNCMA47nTGjZS4s
gsrdIsQE236yktMg1N71R1ZYMY+RsCy+JxbVwGNH8UVOb0IM0wSn5lss6DZs5fdUYyxhXATDSVkG
CBilnoEA7yAAnqzMP4f9eBxg9/igh2ojO7qW9QFWldVs/Ok2+llJc9XImbWSOpTOy6xHglZjd8Jo
1vN3aiIq7+bmvVScwUluJteleyHGa2sCc9VQEralqn5jzzvafvvmTCg6SbFneQs/2Uuoy8xPFBA8
yNNxjciTtT9NLB+pWqWk6LmzuwOVYJh8+Ne2HXkED25LmhFUw5MWcdahDkrBusKv1wrxka36tzWF
R8Uzt4CAei/c9prFpDdNqqkjmkDWhtQHpLjuue+aP4/5rqZdYWmzk1H8/E7gfOZ5OSyM1MwXFVxx
eLKH2BN/Tc+FKTIB3Q5D8CLqWBxcwzAOrVGWb4iw6SapxunI+ipDfx+THebm+lq0LAKSONj7lpks
oxaV0PaBJ+lJsmW0+CqxIxSGszdBRMV+dKoj/9zL6Q4IdVlF9rqd7KeoNHcmZDlSq/JUQwBbcHbs
G3vLKuY+ivTbAzJJVX22h25zbDUJNRbsk6b/0sx4kDJ8HxX3euHjYUvpvFv4SYMxO3EOeW6ST1Kw
skvM7KxnP/jJOxKjLLE1C5kpUI/W4tmNnei5LMVWAMPR4vIzwC5NeRPQr+Zh0tyBxXI92N4R/MJJ
EsqvRf3paQ7XDq24t5ClN7Yr1VZ33Lus5DPAvSc/K96noMTiVnOYhrr/qSfuSlctN0IVkhBVJZsE
87uHm2kZCM5BT/o+b19BPI0UPQgsFdk1jctNUKd4l0JOxtaYb08YRY+uMoZVFIwXvHzvRkl6IvLF
vYLcsBI9GJKcvNFYO9SxNOaOAPXWVSbcLcO/cprPuRP4X0o4/5CdETBpFlymY35LY4o+iJKJQjKz
5NyWzaxMVv3YPQp8FqGLu98PjJ4gY3nrqubPnKyTZobi7A0DfAH2SVuNllqsd+ZLaeZbGcfg0iLj
MsbyQQrhjg2KrV9HQfqYQqaNUoToVPK/WkKZi8SH7eSP8JFyhG9sGyHuwPKdQoClrbXYujxFxUL7
ZvZiA4T5Z9JJnBUvTdT/tb39j4UUQ2Gd/2lF4lPn4Nu70J8YaXHbrzJPEyczmqCEt26/5vEA6dek
qc6HDuFCFWDi/QGQtfdG6fzNbTHGqXH6wiQxbVuCyicjHwQwLXJMftAd6/keIvWjZsMYTdNh3Hso
HV0ZnAbqYdjMAi/qKTlVdXqcgA7jVSvPVjt8TlY9Z4ggK/d0haYvcc8sNk4MLsPWnB0stXaALbtV
0xTQ8M5mNnJYQ6sELaH4KXRkLK18E6NpLoMSco7WHzDHbDTTe/dSSKuO0z6yqN5GbrLPhEammcwb
TTK46KMtUziEamIas/HJX7C/UIvKDR/j6HLv8d4GRizdrc5h6wCWqqG72Jm6hi1f6TivrzJ3YXMR
ndf9aS1NPhZXXMNckKqvC2fBdwDRIO/2BIIqopg918HIf2Zf/jVMRogeWOGFBVTTROJNS9urNrAp
IsjHsYadtUkxtGDZe0mwWBOWcDnPDX1n6AzEDMHarVHFh6zbp1jjxCv9xjvI3Lqk4A6wNLfT3h3g
Kfea3ZJ3FX/6RIbQyUo8sCqGJI6v2gwBOcB3BlCTjNWlIaSy8CzcX1lbxLPR4myUiIrF+OOl/XGE
YF8NMaqBRCdrH5YXnIwWRdOtGH1pA1lksrk0enESPL5sAsNdgos0E2Diubr/pKN5tkx/z3mxY3i/
pWRiVwVm4Xge913wWCHqJGE1Y4m/+8PszRfXqK9snGcDAQEMuFbSzOJPEAVnko7BYYydELdl82E4
/++lUvriHcnkycX0PanCuatU24W1e1SuJJrkUkhPHmNsik2R1Ts3Sk9d0tw1jYLMRmK9lOnOw2iP
PaD/nWwoUrR9pv42B+HtLiBwcuuoqM48mljv71NNb5ih+Q0Uy3gDANp48wIwNF6QvjagSIB+DP4q
apKzJbgAEr94qqb6nxaLR+rLnzzsyZCxC1RCrcw6AP/cJ2tRsT4z2YuraBpZF5CK8hCXScdMgALQ
TDPT5VpoL3lMvxLlEC2FpaRGcMY4L58MSqsg/ZPga/kfEXuoMPSuqkL+mL0NIm0/hE1OaqyE2Ls2
X7GsvgxhfM+kSHfUBxzjsUFDddx+0sAq9MS0cfVlb2Xrvom+ekAEoEOOkN+cBQYkRWtsbtGno4fp
n9lZEPLKYtoQO1SbUFb4lhwv2DhlrF1rmJ4rP7c/o7nZom9brqWqs5FwcsUHnn1EEENTvd6nnf7r
WlxC9KJs17i+8YhZbbesAuxpVCvAANTsN7aXGr1MI5cXYR6kMr5avXqOnezWueGhl6AszMb48V2G
/EkUNLwROdoFRpqemh46VtFSPDvVhHuA0+9lgmzT4uFZa3YAMdi3uDDwrarc7kWbl3Bu8s/CLmXI
6DDhKWIPIp9risAWE0Ez3cn8vaXsb61hTAm7o9+Jr7CPv4ghtZsi5cbaMIVuY23STmFRmfHG47O8
qbZ1V+iWVzzFzH7BwH6G5ORgEz596yv6oez5zZq8MuzAXAwP4ZiiF3uf0umQhvuQiRRSZTy1LYeZ
/iBfeRzbrVYY3GXaY5E7eM2I0lPXNYcb9yKLtQVBFIxvtDWAvo5fuYeuSKHP5dVLtgG3IrEpFEKJ
1WW78aQO18t6HbvpomKEFajqL60PtsgCWuZO+kl2pM69hik19PiDiy4lEQvkwjZDcpuZubYHrnAM
Avha3RInVQRHL9HUNqwnuG80aY3zFgah8u4m1mMKtds4Z+ECHu01nGCLMYjzz3Ons+9n+3xqmEG5
DWxSLduGQtUHmga22BcOVlm8+O5wmILhWMTtkfruQzGqQzC1hCJBRlT+vwgb8xIj9yFOQ3etuxFE
ET34KV3rHovgpjfzPxDs61IU02wUgI7RzaqKKkuNDNpKQyWrdAxhU2m+Ch1Ele0UP51klxcVnrco
i/6AifSfpAOg6bmpO5N+cGpAp1UFvic1jPdIyT+fa31F7npB+idYVhbQyTF2sduq4lzq6Y7G85e8
zgiwGMGlEIDE+iDbNibPoxdo0VPcWvpfaGnP1FpftGFOqnm5WrluT0sD9C+6aCTJquyfKmN3ZYx5
uEYHihcBkdHlFEEmxNtsPeVJ/GIl0Tc1KeTzih77Rla/UlZyje380RgKak91CGu28tiCFnCHiZ/X
FBEG8haI+E41d71mb+lweSQ/OrBTtucFTOFOAN+8LxEQNnGRehI9PeutPxNeuNVa7kUDrksXDIph
ZMRiW+OoVYkJBZtGnqVwq48o8n5yjWwIBCTy3QbXuDh/w7XNVa5/Q+oDv9Vh5jEgmfn9KQ4nzIXe
Fa7+cVIwpbJpfCHmBfguew+d8ZvJCUxKtTZZJS66OfHsol4HXbQRov4BNItLRPuL64ldPm0iZobA
PTp0iuOE72gkzWDvRKzPzIbvIFo57doEKyPH/9PYPbkS1JnX+7dZqsMW5dyhTqwb0LaZGJ4nLUpo
smQezQdTkPPwrnIEoZfCTG198WxltBQ4+CiwViCq/wtj2P+DR3IYr6urM14b0cgfEQzxUdlckAJJ
erh5omGF2UDj1IBdGc2MufDiKAeTd2JPT73Vg1mrOvc4WUaynHIoPxHmHMOmrCAnqrqiF6BZTg0v
0XHgGzLlq0C3Wft0WLH4cY9t0K1NM913DWFeBWtY9t67nQ35yslxC+FBOXVN+k627R03+MoJzVdK
yKCuoLy3tnGEees9mZN2T1hOILOs9QEDdDTggDSFgJEQXEtZ3W1d0CLjh+D1fLVyGnYG6cTv6znJ
1RvVml5pjqtSeyPZ/GoPxD9bgjKT0O66jJi17elTlsPOzGd9Ll/Gcb5iF3DSBgVtuALjywKfLin/
xr1ibzvmH/AsTram/yoRzTFYqzPmFf4vY/JB9c5aoNJClqZEkrIe7oVygH5jv3lm94edCmLe2Lzm
zCV9FHtEgMs1y+8ET6f9laedSQ4tL1Yh+YNzP87Gctx6rH1C7RTlIagg89bl8lrgG9tF+Hlm5+Wl
b3CUGjLTqf+bsLpFWJRJcUNP0XyTU5R2bb+GZRLUw8mv8negY2fZz2vpsH4pVH2Z0m4eZTEl4T1s
53gofSZUZY0zjIeKg5iIyVnvmcF128aBPKL1i7ZeFbBBuhKnfsMNCjbaMnV01kvZulW88XC0Rm9k
BiGLthGdupSMdYjyS6MQF2VjPsxs6zZZ4wvGwlVAHyijzsbSVbIXDed2nKsP8G1b160u/ujs9MJ8
ibRolXJVZo8GUK6AcDEv3XUqfFHDJ55mzBofLA8/YxVDUGrgus3cuZrlCyAXygAnNCzpv9E08soG
Zd2NnMh2cMc+urEd76Zx/Eit+Rxc4I+2tgmd5q/2h6cUcQP3zMsYhbxLR/hLWfhSgVEKfL+ER6Vf
B1Nb0+m7N5r4ndYOfUm12I7KkXOl0XoVJPRHVXB30XNK1zkCdibZoL3zET6zC72mnscXQOozwfw5
i7tbGBKxqCyCAKSi3imm+Qj56yxpBJ+WtEp8yGA8cnd9Tgvt1S7TDzvOT0MYlPtp6BhkbfdvKBOL
lW+vX90ctEVqzGQsS5Ta1mxDrHIYWkGB12pjTuHJmW30XDEjOqBW9IfkS07FmpMeJh4YX/zQyMJr
WYEfyhz7QD3EaajUbz/IFwGYbc2Z3x5cEg9rvMH0QJUHI4zylf6/QYYCJI3Hhf2eA+TWL9TKiMN/
AiDCQvPro+/MoP2WFCNhdBTk+l3nws/3fH5d2tln4Vlzlj0rV5mrAwmeknzl25x2XUYjRpBML6i/
ZLeMHhOSTmQxSQi5IcYVaNmL2LeBNfR9tpNGwxyouFRbd3d2J/pW8Wa1kltsQTpzIO0X0pPaNPqP
JXNyFOXMLeeON0SaBT1I/St0KkO0RMlrkMp+bda+ugLJuBS696qT+t05wNqWRVnni2QgmeLSO0Nm
sP0na6inQf2KYHH3FaSMdp6VAyqmjIDEnuDCSHFRi+DMDpH+GhuDEWBKGZR0fpdHy8i2xiSAF5es
ZFyT8a1HlFwk5fAoe/cyedpuCopb1FafQrGLySIb3lHeEdcD41uN2qvMYUqxAAY4IT3MduMBY98L
ZKVg2XrzjWqi9NmPOm1ZmH0wzyi/aui+OqFtrbR/yKL/JP2w9XzeaDJnvqev6EoBeb+3GpTSaihv
qRPdMjwSPLZWuBpt+GiBjYDTiLbYTlnNS7oqAgx7uCeIujoQks343dJDcjpVilWC7ABlZ1cp2a+b
7twzwFS2NpS/o15bne0mtRmuC4TagAgn2CdGSb3gqKObhnUNioHLFW/RlxBhuFKWy3KwxQKn2Ia7
1U/kc85VbXpOXG/T8A8RDLeBrj/jEz4Vpr6T2Pa8NNv6tXGv2hzAgFyldXaAeE4aBDt7PrD9LwHU
pDbvtCG2jEWrgeDtWYlryR9mp2IlG11/9UKZ7Zy48X48oZPpcQaX5T6Wl4myRtyd1B9Sd2R66aXT
s1/Cfhc7m/AB94TUfZi5bdCOy64oH3pKV08NeIVObbzK9SGioI83ffyLffpUt1jdCdm9aa4tdkJA
kOtpkF8XmBi3zD/To6ok+NyhObVV98C5cbdHy1i6iAfnmNFsw55cPzZDiAObSzCZye/cLD+pMAI9
3fhkWt0zaxFafrLyL8rh8IVtsC8RQuos3upj/jolkOH9FtXT8qdzzLW6ajR0pLR6m+zuIyy1ZlXZ
EyxyO6JASbE8Ymrtd8AUjkmreMSNdt9PU7aKAFXsRF39Yrn3VxhB7kWh3rySm/GYAoyO+4EYQvuE
yR05cuRt5znuqfKrN5U69JuiRyyc1ju3sY6Bxzr7eMj4vj7F+YQuqr6d1GbO8QLWsTkmKfonPkxc
V0QFkrMIikNdOR+2jH+KSB2xhFDBlaL3lwoyvq/GL4uN1TYdiqfODzYir0gFEwTF1BoQSY21X8+h
d7hgy9RDzlrIXLwN5rwe8vOnytC2AT3ARg7zian1pvlgYEVeepjelHbCvOkyZFnFDpeqd2iyyto2
GLTwotku6F+3N1/duMClqfUndhlwgxJqN3iD3WIDIndhE8JJrQMsVOK/7oZ3KnKaKb8buz2zcTpV
7XzAVIjJyT1X8VM5JEf+Xqjw4p2GjAtsk7MPJC7M0LxxozpZt8PZvK9HrJVeiSHJTp8wkew0EyxD
q/xhmQikXWxhK7e0jy4YFr6E6SXjXyji9JOI7wkdDIduh3snHrpfv4BYQ3nMPui8vzCZtmkX35NR
38dFdhSR+yVsFLdhBP+v91u/Ca4d0WKYo9FrbvvZweoybdvEkJ6XsKeQFGmmkIiAVfRTse3cmVGd
7EeZUQRbhtU3UxHd0wWiqfDjYhdxk15IF4TAoHBx9v8Ih/+YFcE6UjjBekpZqrYFnStcL5ANYE1k
ba32oEKMnaFJOkQaWjydFIdvyw+75tUG8TFIza3rweyoZtLzYDtcPmGX7dNCYfgQRC/6dmQvVRec
ys20j1P5pxl1tcV0TObc7z84Ybxj3vrYpQra7iar2sERY2aQvASYI8yraXRmtDKMXsNikqfIRHXy
BbMDFVgrnAPb7HGrS8IFVVf9YslaqA4ZpZugZ+tBjlG6diOAdY7gtIz4u+VZiluLKQ5lKQv0U1QY
5boaOjhv5NSbBudxr+TO5zpo5NmwTPN8q9k9kGzhbDRJ3KHu4LD2VaA2HJ+bSQwriptToJA2/fEB
DyhHBCez2nIJWlOiuRoqGnqn7DsXmntTUn3Xg6SMxaTIq9RQcksnWBUoO33YjAeaRxivJhqQEEiP
MAlo9aYV6i0YxndXIRnatrUMlX3PQbd00E7JhENXlRBfrNVQhN389BPekt1GKZiFXfEITIomCfGG
TUpzZTh8Z/3wqWcOblTibzjxL67F7j8bc+xRBkQxtjbOCl/F98g5Iq3o1ib5RufLrllgeXTLJfEe
PtUCZoDQDoW0Z0zQk1kg9Fl2sXFif2PoOCwyYuRRmO8HWM+aJ76U5lzZGqwCMX5GGHap3dnGqbaO
aYnvcFxVJr9SPOE5l1uW6yvOXNxk6tmAO19Mw0bxKSE6Yjpl+Heg35gVum6tb8OcyZ9RuO+t26Ci
o5nUM+5/6vYasx+hiV1vNe0mDSf8tdWpLr5yo/nsg/ZGaGAvJxySHiIBLjyBO7HpVoG0qrWy6MXu
E7BsU4reXg/PeTb6y0kZ56qXS8n+ZdHagq7idCXnu1ygDZ8Eiq8O2902MzcW25q6z3cQhLYeLTTY
RMFepphS+10d4Voco2/HgAGiNMLwwgKvoNvBykjlCVACBZDTT4DqaArtpFErFcGaKZECLaXDWBPD
uvTKbTObtlEW3mlpHtAI3GIlOO7QA7+1oT/h3llaTn7IA+9fnhTUZIKf5zW8jGra9bS82HKlvBbD
8BVoxtGj2wOM7sapJrgQTO1Oz7q3ujOnAdvk9pDR+5EG+SumhNcRu56OCXYcxZ5C1j2H/ErHJC5o
aEoFOq5fnlLcbkYCf0EL2C4TPNhOBQk9Sa3FYuwBH0dCfOAheLZS9S0dba+TJSIflW5FmL/5ufC3
ggLvcQbej+HAnZ0M11+hqvHG5IZWzhXHE3uGlye2knRhGtYjqGeeP082FvKFW8DRR1wPL2XOHTY3
zBEsZQjmx5+yu1agZmA1nvdppLLzTFCoIHYV2iSWQJ1vfwJYW04HfQpxWbP97ZKqhQvXOJt6zLNX
ZUzWJ5xdfyNccelCpKhO67+MXhEaoos57rUfiw60sehPpe1c8tC+t6oske/Nk9Yo6yRk8WU41TPw
2UMeikusUnOvN85VN7lImkb6F+j8YpMjf60keYgpnUEtKJgedF9Lzz8A2lxwkSGOsK9e6Lq2b/zh
UPUmyywD/mjK7IjHdkGKnQunxgUupRb8bBl89nT4nD2wKWuAueDtu+Q8hlOEVUarAT+yxJCu8RTY
6p55wy9mWNIhASXtE4kuOhfKCzGHeuMl1sl2qx+BuHoY+GsurB43QhrgWy5F1G9crS4/gjiW2D2C
ZOmrwLq5bEs43dP2YjkQt8oopKG2rN94Ra6V62zoamTkEpStdpiZuf5CdAfXLrfBpLEBcW0G1dZe
aMQ5+oKpt5Dhh8UEcZAALRZBGEWnsG+4HCaRuTETqgnw4Tx1ZoWzXQPkMZs9dc/d2nbqgPnHNgzJ
8NE5zU8clU/63BOLvl071aET6hq4wVPPN4ZnljLHydB/mYiOYdrsDIETtXc6bMglfxR+qHAVpyR4
GfhH2pbZWw74K5rWQx2h8M33H+nUy1Wl4XCqlb4TRrDTer6YHhRNdDQ08pDuXzwVUAT7ncGREEuW
i0SpTHD02BfINYEiCLv3sLJucemt42KCS2iQ1m0QBCjQEg9yBhj34n/Uos2E2vaYdDOnOcwjqott
UPQKw/eA5bejdxKcJ4LPNJfIeCBT+EWPhomzHVwfbjt2LhmmrLUw8yv3tg1qB3HrMeT62XAr53HE
1b9hI5Ct2CE3izoJrkp1kBHY+THAzDFtUCKL2MXvY7QlPV1Z6W2G0HsyEI+aaJbiqOFlrx2MjHYQ
BxqEFWuGIAXdWK1LO/LYq2UveAR32mR8zYTMknD0c9wM7dGLM+9JKoSUvDD+ApTEWHTFrITQij7E
eb42ncDdaYBPv6Ec9MuaiqQFhSo7X03Jus98ruWekVOf0nOJT8FG1jOwu58OPi4VXCQqunYe2I8R
xfRk06q7pngwY6cKvHgE6Z16h4TIsQsZfkiQNV06J8KkvVQJioujgcAnKbWXdv4n/XzjohyazJu9
714KgipYOvtDVrl0oFN2O/T1shu0Q590W5HWb6oqXkSov9SIWHrFWOj23QsbAgZh72aY/MRJ/Mtj
yuIcqY26gv1Id+DSx7nnj9MOUi+Y6bHfUkhCG2mPQPYX1vG/EPJaQahIprDnmujOz/2i5Q57TF6W
tK0NwXQIJL9L4IbPEGXBM4X+0Rrim9n6RybxcSmamn/X70DuJ+e/pEVAQWj6nk3rS2M2ez6NTS+0
M8z7HQ/weTKxoAamfcdaBpAzh7U+EQXD+92lzbXMQczafIgAy196c1i08EaX8IJ/hcISZ7nkMsCK
Wz56Aep4B/R4dIFZ68ahVDCCRLJ2mnLjpiwFw/QayfhbT4dt48lrlAxXlcV8hQL3s0n1m65Pz6zk
nUU5NhtXODuNEt6hISURiV0g83M64FOIuKgJQzfwC+bfkaTNBlzXP1mEG4PUQg6XXiR8Y9OwIdow
Nc+WWSwtaCxE9xfR7C7p1WJQlJ8qs4Knh5fGaL+F6Pc68S+EgIBlRLRh6l1S6/s2eNO5bHkJa7VL
VcPMq9f4OjhRf2zMYOf65qWvCgAJ43OloP73z9z9LhQ+03gJUKVqkLF8XgFjH0Ghd1A6RYtyntIr
WpojEa5baI/PjcA5GTf/yjg5CipvWgNwUdxtcChf+9haeq5LF5N+b1hw+154jQr5no4C30yYY3/w
zZvj4PPy7GphEkjhj3ARDKNAvVYxA/9IvBvOId6BN4fn1XHUmz8ae50OJz+OV6UIXiauzZVl39o5
e8uFRQg+B9el2MCLV4TgsBXfM10d4CSsdGoqXMy3C+yRqwhESxCNhwjjhRNUXzVaUk2IwGvnMGix
j9toq8f16+SwdCOdnSa4S7z4Rq/YIVPVTdFtG+n4Zwu7tzaFlmDFZ4lDW8tStfSBYEEBR3hH1uSd
DqxGBwrBH04l9kq3+jsOm6WIomdqo48psrld857vHPxvLXSJWq5qEuxmgyQTQgbMne8hAbcYDbh7
/Ws0QDCnglpw+jBCHMEskKQQ0tkZVvSIY0q555K8nVZRSxjgLZ3gGWzqoYQoMOVrxpjXydTPEzcp
1B4Dj6O+9ooetYxDFcPkSFg9xhUNyABZEhNfVlv3yDCfYXBtpyF6K9Nom/kZx6i2N2H+pbqOkmSI
4yTjh1FVPl+qfvb19x1ZUAwBdBa+YHK7lTqIcV57FF0DLOzodXFT/5Gr5C1Mokskoq+eS+wCx/nD
HoqDZninsqxem9J5WE7J/GcwrTQaLxYFrmxoo6fWcyu6rpAyKvdMPL/caUohC3YD1vyWlm/YmlQO
xOoROlmzK1vfPHWdoBoATCCjBrH7YVMQYIOepYo9cTP4w2H9YU3sdkT80P6/4Sg61ZlfGSM3DVll
CB7P1Mbcnd4AbjMRn5rS58G1zFuLz3DdYTfbtFqn4RDPPxChgWdn5VdrQckLO0VMpG7PzgBtQKQe
G66u5l7VYrDTFfdKOz3bVf3URCNvNOtp6N1dRvxxUbh0UqCGsPKhI5WGkNEI9g1VJRv4rjjx7Nx5
cVpuM2aTOnd+RxjCmgm609Djp9Bl3RZRFw8E2JBAwSgH6qE9f/HyadgB1qylJy8Inime3XcS06sK
BbULfcfSykDRJ5dbrnWZHJKqePDkcGnToVDDnrMF82Yug1e9CLrNUGrDWaZwStsB1ERXYffn4ySh
5owU3VTEsIL5okXnLFZgF2nyznJ2clPWj7W7d2hK8AAm2H76DVxzn8hoFUQ4f5qEFxW19/Z4dfB/
owsfvIJgiAdM/JlHY9zCxjJOMOZIo4eSopFa/fhUpOqCtwvpMWulLPPD4ITiLCATS/BLHQcCRytB
HHM1Sk7fGvBA6JriYBPaYZxK/w2Vce+SYpNRculxDSHELMuNIlPueKgcOG2T7eQMzqJ2DfY8k2kd
GqwVPNZpvK8aXJR6z5TpZzyJXoOnJUrckPaRvl9bERdHrjn0Y2F9AMp0yaqKmiXZRCavpxLFoIlu
qVHLReu2h/9L+cKMhcE4NXtV6fbSprdipnIUJ5beFmSa4KjxwGHgvOVlTpvE0Oprzeo/nKmLLqGs
L6NZlSdbYA7yuo6Ov4KjD9N2Y1zGLn0ey/ijsv1z5HRfedUWT0U34ZYR/aY3kn9jOtoPEXjouxay
c+IIsdZb5zev1EMfgwdZsXoVNN6vqU3vzTg9pSBOxsJqlhnu2I2MpHmnm9jbtqFwTrph9c+mZ8kj
eNppgXOEUL+bj86F1IR4ngyNLE9dWR8UoPDCw1kn9J9Ywj7Lg3g82i6pHV1E4XMl+3pXNYl8KgjL
PsSgeOO6XrjLc3LdkATNdRbM7SbB3JZGfxWHoHMV5cAKqdCePbqH1wxbDWkim/C7UVrHKm3G3Sis
DvY7HjtYytGCfCSdsV2yUhPB+TocxJWJFzdf1jpwYbvSch/M9vXFVEm/rm12FqhO0ybSmSZqJuaK
+w1r6D1oxE2SaNYWZis+1cCJ171r44l2bhotDvhD+WpnHrfZHA3DJx8d4SnJrWbFsHMeQv/Lh3gU
D/mnO0GSbV2+4rprXRwpfqQKOSb/4+i8lmPHsSX6Q8MI0IJ8Vfkqlbx/YcicpgVBC5qvv4v3caan
e05LJIidO3NlW5cAYCGwUwmqtovj/y0Ew3DTnj2Lir5ygqzD5LThdqfATnLjtkh73fpRr7GAB363
TVADd21bvkd2kW8pW38ik4jjnqCoDzJ6oylCSoup2eGb/umiaO1P+jdPgvzuGvVziSA4eJeyKH21
zHiAG3sftIEAKjSorfHnp9yvAVX35pX/06e2QLItmJAE9RUpcKYwwtMV4XnLAcAEc3oLsuLZ5MM3
HRJq42vIhK1DB/0EpWlLS1qx6bHLt25xmnvkCZPf4UFCt/Teekf/qZj3jAKlowkcZ4OfrvscItbe
fSJPQ1ifGtEDF9CPUQN5g7rdQfKuZFG0HR38HviYf53UHIj8H+N2/Ep9s7Os6or77sujymipFXc8
dTd69TdyKVEyu2hhCpjbAPQAQZjq3hA7GxPDXaV6lDIC99d/kg6PN7CWOYey5G5qpw+FY2IDEoO0
0Gq8LUpuCMTlEyLuXg5DqE/3I/3RpzpvKUmTNDsmYvWHJFZIHbzX3Fbpcgeg4ewGhGPDFDw+oEGc
dQHrq0LgdA1AH9b9gxgNl+rxPuj4C34fXl2RnUwJ2NFJWVT1xDLwH6/9av5dk3ovTjicslBDhrfy
f5hsSdpQYjI5Xf9MF7Y4IiVZ1LWwg5qQ++96KJYnJYv5IeVF3iTACx/lbMWH3mR3Qd7uyobduj8Q
YfQt6o4jQpwh0mXvMF4XuuV2Dy3tX1yMYMuCECdx1iDDCqqKX0Z7ikl8+TQa8d7+y6O6OACrsrYB
iuKZlTCNcH1yK6RuD1DcrY3BYXsb8gfqRnynuQt/f1Gw1NMZGd0qGe6SYXb3nbV2hY7fvTAIC7SB
JKamjIRzcicgBB2oG5QPwQihMLZIyNBm3h5wUB9qLotlN0xHZfWfA2FCvIeAtoay63dkitmEl9E9
wW6UCfPkmempKdHcgkCCNiZ7HKXci2fHT16tmBZtvsHAqVMyN91g3XkjGJ8u0sR8K+fcIAIAXlM/
JPn5nLG/4bh3vdvM0BEnuoqNEqGYSx87aJGTy8o5DOxtXDvJVtgmP+bOIPjX9JNNEA/TYSns+SyT
4NHGQ8NYMdwZhcncjq0/spvyBJkwOcPZuIWw3ewVx4dXRL9Wo6iu78fuuQoAaJFRQXjS7lnRu3bo
R9xC1liR050oYYhEax4UYRq4xsjxUA2LMy0pDTXjeHjCshih3KX/6sU+1XI6h+2AwFSH2AFz7xVZ
fAUguGan4YWantWwDLIXiKL/4bJrd0LMf2LwL1HY8G675YhWG3r0QTYJa9qKUDDVjtRzksScctY2
WXVNm+RzGJYfK7F/mnAJHoHsrKtfM75xgE+XeAEfofo0v8/qYl8ih11Ep/xj3PjOPoit16YSM4wW
A8zRWZmVNmqtkUgVwvAajg4FX+Tt2MMIXBkAPWluGOtsi87yCNwWH+d4drHZY26Dt203BsczHw8n
vps6MhchCfTExQAS+/SBZviTtonT0VOUUXDd7x3kkwgK/JxR7Or/JiQZ/AQEnfGTMwuTyxA1j37s
n2a+j+mQXxamZNJszJM9OLM1w3wgcEhQmT5QmhPscvibK5ZnIidiTp/C95w4TzOO8xsb7kcLYmYF
fi83IqEOeAmc9K7OtPXE29rvK3p07/Fmd3clc8UHxxEB6a6HMe9V5q5yxuh2IuS0cUwU0D1By0eU
Ou23O+XB25TN4hFaWM0okT6UfrxvR7AQ0uAbDuY7YgevToHUKlmV78e12RjrgU9eUS71RzADWfOC
izcEQOJlSX1YvZ/L/CSFYEEgD1aHsqf53poAJ3WiGOjjlrCkrj+XWD90mtnSHudjP1VvJR/QMWhe
xtllxha59VYv4XNgWSdrCE6sTdt9qcbbcVTQHYt4XWIHu2JMr9w+XnKLeJPtjB2EA584o5FP2lte
vSnKN5lyYloo3fzFoxSdyyGdn67hlyAFoaRZFThjRVjSsGIuOlJPFGwd/QnambAxAbv58Na1zJoq
sMkwRxRhzBe+JBcK2X2GBH++DKW5t6bha2zy7bywefVqIe9W9/rNWDsPHKPk+1oHlGn+XLESJi03
H3TixftGDc/m7oMD+qaf7YJoefPTFsklS4qnkNOZBfnZybx75ofHwJEPy1CCTK7JOTgNtWF+Gt1Q
m7En1bTBOwdAoaof3EFSaRYQZItxNnHVIxeDd9UJs2RjysBcGudeAwi94cJH34Rl00EnlnznN0bh
w6RODXmLJEhS/CWTuuNz+1zbSbGr21HcU2BfHHFAEM3Dxwn5v/C5J5DmdDYgQsMrRjtOW+7bADbx
fPeeR32au5gvNjNfo/R9zhhf3erM35cm2rFluJeVz08kmqfT2Gb/ASWgxjGAoWW11hdry5+wq4Ln
YY4k4wjUwmpxyVd58g95nzVvM+4TP+Dwd8SDbRXvqjDpFrhbdKXcAr9R2EfHcezr4+jO4zHt6voa
kcSHq2jhb2DzUTiBc1eTysJYSTvQgteX1F2B6T4rsJUnUuzS0sK0lkdifOh9D1LTqCHctZX68iju
O0B4/XVR+ZliiGcE68XQ96OHnA3aNE3ZU9oH2EpjWKYZhBCCD3eZTnlfuXCpxgsIxLOjj+w04xzL
7TPbfOpdXeHuwZYdMr+6HXLp7lO8yUeRqL+ZiOHGEyYj0Wyuah3Zc0MHYjPhI1hWV2urkCHGHhwE
4jHR3yF8abJoL6fhY7KsXzMAyeBkvIm9hOjVCBlY8rHWMxRaKfHwJx5/a42P4gY6LpfWNPqYrfm3
txqgE+6XtrgpAZ86V0V1dbBABXAiqfPCMThMHe1crugQXOtXx6c2VFpLqzYJWj0dG2AfuGygJxKO
zxMiC6Oxj1jK7uw++CxobX8tZV9tRhCMBB4sVHDk95uk0Hy4Wwbpnk/sATi1f8h9tsmW7dcxcw/d
IbUjybZUbJZ7mgIKIud7nxgmq27/OUgafLhsIRt61qOhZoUTpsU9xWHnOOf+2hn7A3kGjs/sFIR+
WE45odCnkoXULoBOzs/RPtjSI4EuSVpWHBHwgQxTL/D8Qz2FJ/BkiBBeZu37JGoffQvmyQ01mGqE
ajgWIAOWYnibA8hdx1ErSx8II+BJWeI+Bc0ID3HZj2oE5wDrc1QXhyx2eOurkeZObCMlR1Ri9Ww0
poiejqWWUJU9XPWHdgAb9DDVeLMuBs1tOWKOXhBG4Lx7O2y4xbLtk7Z9lJ4N4yhxFf0fUkQPoTPZ
F1WW4a5L+4QuMT9jDmzTYy58rPWB9q/tRLAU3M707axIWy8EQgPbhAxiVEm+ymz3gry452W91HFT
ntFuK2wzNqXkSyvX82lCEB6IwcYxSsGokNT8sVQcOnHOHrxj4Vt2V+pCz3QW9eeBBuMHbjTDw1AQ
yqgzb63WZIbBIkfNeB/QWuODWUzc9DfHcFXOzbcTizvejPs4lLdq8Mmb8KeqXcWdjUQx64h5fgJI
6V8rFWOTDT7crjq2s9jJrPivIFKUOsErxY8+m/rJubB9O2a82Tt30g+c2Tv4/zsw0s84GlHBIufQ
wGJmkYWMXoI7Vsn4TxuqZEXu3HqTcx+R2GYnop7hZvIESAmbQr5UEqehipqnuRmuniwu5MnLG/Dn
TNgOnA86TOdDkbni7KT0D3acIa+O6WKUc+VBU0teDGI3+mruIrhQfVYI/6Xqi6NNJxzBrd/o/7cw
QWZBBoqIu7V7yfrfKWt+swL3HQ46VhEgpbhBMhSdEnaDrJMPFZzuOHOeprB6szmrgHntMeZQRbiO
zPKWWMu+atyLy5m5QY0hsqvg5hRFfZdNvQ/rEQ8wt4fs7Dc9ZXFu2X3bTb6sO8X8swqc5IWrsYvc
qBbSgdAhFVNKX2BCjO3pkvP3mDitgCHhhKRp9HaEARZF4YffVVhYmueMKH0+DM8TMSKLHjdYEzYl
CyOnXrvutBrAW/nAe03LKIdeqyhhd3v6GXMvPhb8mcg69ymt6CFIFbGWzlpA/8xNmzbLvnM5Hhes
/YheLuK+k727pr632/wWKBNHGiXIiX9qVvVZp8Ell95y16ULub11SwyiHlXC6cVWcn9D2SAXmY6Y
52kqerMtIPkEAaBo7HFfHEptvQjk76atv7PYyw94fFd/Jqua0HrxJI1BVqn+eUGhMUKSgotT8Q6d
xoZXRzuzlqR8KHdJAIBtXY68XR9Hw33jIbsrLx02hvvuMQhr3AMWf4TSnnBTRciqmKvRMObepUlY
3QlLnQQCcQsrr52QBmo2FfsmjldaIeJYZgG67HaRbn8MuBTg3/I5bpH00yy+JX8JtcHBcb94X7rn
lqBpA9lgs813gyiu8bLMV683YPfbOMBHSBd6TJCHH03b3oiVomtJSNH28gzclF+0g0/BxGRAGunT
yQdJLLEjes2x72z44YanRJTtvQxhCiWlgUtkErgids9IKkcgNl7CmwehDM+ONaZ7ejBwBPg+H9ud
tTjtWTrWc+/xryFrME5DDxX3aPM4MYRz543JDLc4T5yg9dk6hWT00I55s+qoWy55F1q7Dtc4X7Ua
cn0itl6XUoPHdzulKnXrBmI5auJZOzNUmhr3YN6kFoyp3Gvfxj7/LiMgH1y8vycMw7UDvRs95+pz
mbgfxto/OHUNz2NG5H1pUt3uuR4jDAQIivVivTK0IU9Zv1PvfYuYzEi+WJ8L/zRXejtYffu+6L7D
QrC3tp6mkrzckL5AsGbthPK0DWswSvi3XqGw1LtlxGuauIiczRxxq8iIYONnphkvnBW/rew4RfWz
cvt/qWs+C1PR2OPFL6FeYJEismK6f58orGErySHlmgbNv///ew4owC55j8uEr2qBgp+6k9nUVcHB
p81Tw9CCTSOR+0YGwY/CHHUK0/gPA0a9mzrzOZcDT94wlB+aDNSI/k9wHpmWfQUXW0mIFD79ZE0k
xUawp8qZ1tF5ugR8xfFhDtRr9Kpn9ZkRxMfgILvjiBdyDTtD2CqU/2unQfFhecW4kfCTITX8sTDJ
DyM9dLSqPmuBC91rB5dOPawYQX4cFb7mOuz2AlzRTWu0tennTPGuMjj1/cbGjYgnG8rFpO5H7m6y
5a+mXsR+A5s8nWPz68LvymWDGHRAnUxo9u5Y3nsdbF5+zmcclY96aswuX4b9HMenKE0gGjR/TgbN
04AtInuid5nRyb5Iee6pnPvJAvkl8mLjOk62IdyHGykBxEg1SA+0CG2BukUugC48+DzMzdEpkFwV
JUe72Le6pxHkDdDQNcuHqV7fxqN3qr3w4lYjDe2Uy4Lirm6Ypk8d8KqplDTWhMtzEMw7LieEk312
tnQUhaSCrJiMdZ7tgWsCkXZSZq/WmOXTEsir+eQfE+2CPA0fWorY9lym39vSBc4yB8Vj2PiC2BFT
bNjJU+BPpxg1KK+Hs7Lc+7WZLkdIR1E8iHr5pND2Y1DtPf/yp75Vr75rEV4jIR9Y1WkO3d+6m8xj
3mj3UMkJK+Mc/kJZ+GiVn94Y9sOtF2IwKOPHRbEEw/FzCmUO85mpPaj/0pFAM7bPPea0Ix5BSFMJ
tOWYjKK7rfvi4pVU0xOzXyPue6dKX3pAWsqL760FUESd/quEsVgmdGC345xxKveenWA+gXwgf+0C
1ciIYdn12fDsUUf5OA9Ykm0HMkB4UmH2xdBfbOqVbFiV4RV+KxbbqHEOcOX3jUsvUCKwwHpbxYgn
y442dW83UaIEW/xcTflrrmOEhPRi07sOb5OhdpifEWShWDuYzYe5HF+9kJKEzoIDznLE/5nj5Yxj
079ZWCWNlBqAd/TOJm3Oc2dwjLWco5SAZvnBK+1jOLXEIR3C876z40f7Dqfo4qmI8Rvze2deowU1
rceAaMbTKLiuJlDxs+FlSYuNTMMfiIinpQD1Xbe7secrl8/HdCroDJ2B+pAJOsNb389uRrSnoBJ9
Y+GL5ALaHGhsWW+sLkwpv3Fulc1w3Kd/ZQzPcQa6QJPJHTxKc8wcWF5L9Y84Xr6xjLvmyvrzrPnR
dgPAxDJ7w6H8UEfFfa0wUtWYvpH2AT66MUts8uklC9NNgGvtRP/vk4qnR2P0VyEJ/0SUPLLOfcqs
CUUxns6BjalYcbLd9N18CfPyyn71I6E5s2nH/SB8cBvRaVjGZxXBTeuj8U3YhKCIaGQ/MP64CiaN
9ZlOFD3V/FNI9YElx5nWS1cSjeA3MwZdQ3kdYcFpusI5/k6r8BGHz0Gj8AHgDw9TPQHBoNGxVUQV
5awekMqo/cymcDeVZDX6Mbuyf7cPoG39YxdMDzQov3aj4z9kaCp1DXja0IxxdLzpz6PTjFz9PubW
VTag41K7PNWByF+zuX+iz+g82PUb4R38kDg9tFY7D5/iGFfW1Wtz7qNTDXSGcljCkYDgngeRQilT
90VQyF2SWnx8wvSFj8SwxUn4KHO+kNL5z5l8BleE+yLCWFSm46tP7+NzQHIL0AUu24C6OlZ3nDJp
/VZ1etyNApHQ6WPw2DXfr6HMQzaygz4WLnYH6UBecvW3zhKKuCmsv6FuGFxIwXRoZeD+4fg8L8I9
RwsW6cq5tWKCoRDBgUk0nIxovDvRpCUCiqrBKUMLtY3Wt5mYIwp84RWjMMNN8l1Mv2pf+O6LY/Tv
mLTJVhvd3yqnFb/xalWVEzNTlALDDwScMSxRPOXIr1tRBR7Pmh+8syr6b5gM1axC4R50/Bs7M3fj
wDreNhBne0o1r0MEmDOJPGCjOU7SevUIdRLpRSfwnmpKb2/Y0DPYhszq1ZRmW0v6d1MPGKxsse6D
3qF8ZiGauJLns9w8C7U6UqOA6k1SDbLH8itchGm6fkFZxbW+E+vKRGC3w94ehTurUm86ZB2OgRIb
NUGZHurGRogmxtxsR+Uhy6GmKF/usF6t1yPxjqP6rukyWlNUMO4s22Kg6FSLyzgMLzPwXN5NW/+2
S/aC3s4CgLvdNuU13HXRiDIGI3JjKVQuFrfdTdijA3ij802e9sPTxHEWOqEo2SgfvE6DUlrakwsp
VnqI5kGikKxGLizdY0oqa88qiGaguaS4ZRAfQY0Stsz4crpy+EFDoNuhPebAWKl5tTv7lZTcfoDl
7Jbr1vbQlwHfqJKW14iTAqIvMqeL4dO+Dhb/xdQ7ZwwtHZ2LLhb22Ftga/TiOMBRAc4iX1k7QLgw
lTkluTY3zhTiBdZD90n/SgIPs6YOel6+2hFkB3HgnM18YGEBouyo40+dPk+1BwBqRSVlJT0Q3UC3
k6/BKnuZHxxcz+VaTZLnzA0ZGtQQweqKaBZZdFjuVe7V+94OsOSifuIuXrDq1N1P4Vskp1Kg5ZDF
nu3MTrdoQt5NLVyUE6sgvzb8x6BtIy4xcDHQZ6y5UyKOg3uqipHhQpMbq+nJWn0IRVTP22JAF4tY
0u81xUmYhmrAbUZsbYGqPAQvEXmcbd9aj01OsqccQTp57KSLH6KTV7L+Xwu1jFuVk2UVDk0uQ3pG
UzwqH3hZFMhLgnw9mfZqxho2xrxbpIM/meHNH/C0+ZA1Ceyqhv9cvDoWDq0xDk6jI7Zg/HCMVq9A
WWl2UuoSwZLqHffIvefcs0SncwUnb/KQLqznqfXxnIhhB8We8uZD1qpb0L3Jzq1fODqoalgw/XkP
GovzsExXKyLvT9n2AerC4rHFCR7sMdkMop8O+IR3spuOWk70t2cOa/UVBmzfV0v7GPjpwQPKi0WT
YGCNBws3gn6UgvtfxOXaAEavSZ9l/5akhO1CWUzXfyVwdEKXKSk3hPB4oGuoSJ+KjQI1e+CkKK05
t2ASUQAJR7A6Ezr7sFfzl1XF/tY1lf3KtMs6jCs4VMe7eYZlPjMz0UxgiSc0rgf8x8tFokfwZjQB
d+WxOkMNBUkS2z8dji/8NmtKr6N7o2vJPgals53DiL2vn86bCAvQppORPCSR+dBdvIUkMhGObz5N
z0BFfPamUbbDVjN5ai3/pLSAsRoyDLFUk+QW+4E4eKP2uHf4Ptpbz4Ag1OMeFs9mUslHnmEC9oJu
EygoOW2z9wlboI8YGD/P0HHOKmi2A8xn1CvWsjyooburPbrauBQBh9mETnebF1jppEOmm8wNVr9j
KgJKgAPeRSveYkH/S9hY0kP7KvPoWrs52PT4rFDdND1ddOvhdxKXMGv+iMgm4JlcQjoeccwGJkar
jjkfl32aG8xo7hUdFMl8OjlYd1QV34YuYcho8r8xaYVV9BBnAoLfpee5UvGLUz1EdftIdSC3Pro3
5h4CbJayrmJIBOXFxjEvKFmgupFMK4utF3e4pQ1z40XL58iOqrcMeCZnLxTrz7bBwyaYh9t8Oa8h
MbsIt0NvIPz7VzvOLhQu3ITTu5waHv1mm0kDt3gNZ9WbHJcjNTEY6+WW7qX/ZnsEXdIHRyf8E27D
vddt74OQBmSs3ISV+ODoFvMZxIG8QpwFshbZ2a7gdzA7YXsyoAaxhhG/U9Vsg4SglFuSNgGkFrR7
vDXcDqvEOjJfcgMHT2D6mYxX5ft/SDDuSTcExruFT9lE6c+pykJAOyAcLr6T9McWW8HWt8WwpRC+
345pfClL7LjU8Mm1XUYqi/PCy4qzCIU5ehryec+qEDb3cutD9UhU8lyj9vaG5D2Nez4PfTasaM7C
fAHiQ8+lOvWGzAFXvJrjKkI/ND6lT3qxMSVnPGYOd/9Rziu0FBZnboEGYGO8fOZlHbnsu3LS3wau
zqbxA3MYKArYzQ6GQVydEM3S0mDJ89Vy48TkUHLlXpfYO+rcnCg4WDsMEgKtXvjn2u0I2Kf+z13y
tT+JlF7GB88V+mOZmcQj2/dwS3j/3HnYWV2J/wUbB7SHW3ogGuaz7lZa8FKLyL9MefacKEEgryIj
VExk2efUfgb4uikqmCmkzG+oT7e2LEsPrka2C/N8R/vaMQIqqTNWba3Kbmd2/U057VF65J4A8sSB
3cVf3TwyfMWJ0geYDSlrmKja2579Jmb0jS4+xA7hzpAUpiC5gW3f+w6rzN6OSBWiWiAytnd4lAry
pBJ6pt1eYs2yYgE230rSabPXP9gJJz8+QdTXgJzXoiTzRB0fncjwZ6y/ihHjgnTCE4ySt74ixODy
akA37m+TlbtVr6mBBfssBg5JdsVxQy6LMWYK7iBjmG8tL3s3pbsRunwUVf5PsjHfFnW7omKHO3/u
z2mGsOSHCfYPDOZYeOmItSs+TprILBpYvQ9CBKt8KtJLZ9xsH+f4KJiJaGqv1YxLLmyPRRLGm2DC
cGq71n01Wa+DSy5AZB+1Nd1m+fiQh/aTxWIavvO7dtRXZIe0rwRTfBfSm7ZVTn7KCx4f0zh30Bvh
KsIGBHfyTLCO/GmLLtS4+tOHtVpCJ9/U6PQ3IrOqHWY3geWxhNphVzgZOF974ppF0xwMlsYNTey/
NCq9xVH+XkC+b7qY0S79mT0+zibcLm2zwUe4IT6LririXQ0a0PIBoTxNg3fi1nBUi/uexuNRFvZ9
s+Y6bFNeMk36hosK9/2JkiG7fM7pRM0aBySH9WF1xSm1cRG6a7I3JorIyoCuZr6RG7z3u8oj1Amq
7jUcEIMHP7w3Ph8ie+XKqZclUdyx0ltTlOccAmSRjzR/xweFjlrIeDtQQAium5AQpZoSz4A1VU/h
ErYbzciCDkS9HUCZazlV/O9IfhuXja+vcQkkyGEJIhUgIx5VCBbMKYUrd7r0uJeTQwelgIsVAyCm
6e3iI5WHtO50ZG0923/sdf6yYlNTplxT5DTbcJs2TioOYS3+Jnp/2DyGP/bovfi1viDhHrSoyJfx
3vozJn1fAP2WcbvvEDa3ZRccNUIeoAyojqxdgRFSdmLrbk+jqL/TlfkRVnfrhHTCGqy8bfkISInJ
ztnB6jhQGHUaZU5+WgKTH4EZrI4lyNHctSfudL2CjZcPEDAAGP6zQw8+kWefLHS5A/QzfzMNyScX
3GEXjADjAg/kQZ5xbYwAOD6EibMSJzH8Zm5TPacwb/Yr9H/fukG468cwugR2hJPRcd/6gNuj8Mth
H8jqVY85Dyx44UPRWREuIpbl9szM6TU4GZs1eZL6UcT+OcLRGQm1BVqltrqXP7pD1Rfko2CD78vE
3eUe2JgUXOQ2mTxBLBkG5CJleZ6qnONZ/38DBOkrBkusJqtvdXls2vhp8aeRlE7y2FoOcpheqERw
L1Hn31FO8pIKtXGbblvZKTEKgNesGR5cBedLdDmRcxegQnbWlTzMccR23flF0L4uYm2i61ljRfGJ
dmuOK0fn3V7hTrssdCmwCwAvNhADIWXA9xnJ5jiJFMKIpIxySCKYFFSgx7VhJSZI1TRBtepylyYp
KW3xmp03NLdwQR4NHoCa6Yr4ph2fWSemNzZcAjbpJIipx5NIC9yF9Zq5olGb/e1r4vNeL8M03I1d
a75cMG7hloSPJIYBd+rDE3C4YDoVex2Y9mz19rmNuzvddl9jx5agcufvJmz0KSg9zr48QxGPzlCZ
CwK38X3srLl0oLPuzE27SI9x5z/PEdXj+ZQ2B5Y30LmG5grlHUkxHsDO5uQl7fiXRx+av8/912tH
wmUJw9zUOBSL5fabqyU9JONhcZgSLfypbA3EVxSE1gFvdbctK2+6G7TGR0md4q1lF/gmmUrJq4yi
Tp+qTBEn1QYBP0BD28py/JAamK9UZJt05hyA8LCQbf55bo7kE5+jbuarM+4z/KpDXe+0+s/0fEa1
EvENsxgPhMERomiJWHLo1xOk3b2hlIeNyP06fiSjeuUD8u5jSOFuTkzM718bQO9LTd0z6PjfQW5W
a3+qpmNJKB+1P/A/8NKiR3DHICR+Etw+h5H0uW4fa7vfe7mNsK9pJOLjIwQ3XvnDaHPDb+bdgtVT
MGkGgk/PwlKOxVzMbQFz+M4dNVAdzD7gPkP9Pc7sg3I8TFaAVYcvhYedn4v7ZG3DhCTfEu+gqH7q
UjxH1sCIZ/NN1tExHjSGbGLoJATwKv2W5U81NmwkcECBRYMPT7QHqxUFdmjZb3SF8oSQM5z49Q+T
A4Em2cQrnTW3dviZ4ePTLpgPhNooMteUH2OjPPJnAVcZfDXYugslXtjc+iyWs60H7E3TKu7QzEes
L7xpaYlhrH61WsoLMSmMrYCmTysOatLkLNRA8+WLOHs1qI7qfa2qDl37X+8nl8EiKjvpa9ANrEFZ
yYTH/2HyZEHZpualIHXmoVNqTCMcPxWThuvcTrrmcq+2rte8Ukt0iInVDRMX/qB7iCvxTdzsyRfz
KR2sGBoncklDHF17+hyr7hwF+E+aLHhHUvBOSJ1n7I5H4+OlMfo2mAJm8ZoHMq19i/oS2uETSeUe
KP5txcFfjwSpKy4fOkYkR4ZlX2fkIz53+iTCb3qL8AmHBIr7mA2qO8GvCwN3H1rlL+9Mte74Werb
6gqSlj4Pj6pipz05sHYYc15rMouNXX30moVHuZD5n6lL6aS+GlfS34eiHo6dvRsBFM62eDEefgqf
M4r58De042vS2i/9kp1cLPtFMx6z2d5hwDonAzx1uuPe67J6Hwpry3lcbQYdfzUuzyga1L6kaK5O
XZ44depi57H2WGFVCsR+ucAHJDjPIu2Aa+nkufK/Pip3OtEvZa/YSAQHv13eF86TEfqqyOsHGnZO
jK8vWR2eHG6yZQpIgdqtU+Iv2DHy3yUWLV/l+OT1zR/3G8BV4bfw0n1Ke3hjcx9Im20sqVRwZuYB
ApZPhaw/mDHOPuQ1ObU/QY3z3q34BvfTfaULLKP6gE8gvnF7BrOGz7XBH9Na+yEd2a6XyH5TBg0D
nwShtLbYkSg82LI9+KE564hI+UTii3IsAhjB2cBCwjHLqu9/GLEqdq0jtYv5fAKYQRwDN14yLJ9L
P7zOBWXnLo/g/9ykN5J4aneXdZgrh5YgUrD936ydLo05u19kFHEvmVZClDosc801nw1JOdvXDlWX
gSLjFxGnTzBm19dx3Urm8c4W49X11YuO56dJOY+qqrmdOBfjGCSDyXzEINEZhAL86Rh3WDzkl567
fRuAwXTanuKGmHLVKEv1qTDdNizj9rFdMAhbo3UvbLlCBF5c4UMYYo2rs18vzoddLAp6L+wm2OZN
C042mx7mqlOs/ahDzcptVXVkJOc9avpetsmTTKMrnVXfIQJDzpGPz9w9LxZZAqyyzHQTvnUBlYeQ
odpRSAzgSjT3wsx/a/k5bzjOSaTcYZNRV4rXnQpSH3DslrIrnzyMBBw1U0BKtxqteiBNGYKjZz+2
vxyaPfbAuT/B3nI/n67/cx2soH2nehQl7yh7Nqt54N31BZPeTKKVyfGXKKWNGuVdBU6PmzGaq+3S
zVd7Tl4oHv9HK/tHPYdQpOqwPTN8Aula2Yz/8yBc1SKe+henr3F+p9gjK4p1QhG/Y1NiS9ph4Sjz
YAWGeE8TdY2bWbsuY5YuSdtHJ6yG6a70wNm4Uf1DU/EpnLjIlAz3Kq4gpPJZ5VLIpjHAp3Yjh+iD
rqEDnbEbynvkLvPtYUtV0QtlV/fjgnCcyfxnVny0q7p7TXN4n+V8CNjLSK7gCD9/ZAP2VZAdwxY4
LE7zaVtabERqeL5L3+kdjsNnJSlV7ddoj/J5pMx7ake3lSshwGCjFj3ThFcNn37Y/M6eFe+CGrKT
FUJ/5xpn+TmS4uTd2TY/s7AcHv+Ps3NtblPLuvVf6erPTR3uLN467/mQ2LEs27Gl2NlOvqjSSQcE
EiCQQOLXn2egOBVjl9Xdtb1l+aYswVrzMuaYYwbk9xzl7ZW7zq/DdvfdSwGqAnzuoap/pKl5sDf4
b+K/j9k2e6zy8FNneY/pnlTN360/U5GmUcdSPWVPYxcD6WnJZ+zVZEEfbEmkywSNy3IR3q3q4o6I
uyEooINlhaICKduHPRp/Fec4jJcfY6+964vuSiNZqnXLgJXE/pe9iLgc7vk/agZHhHHFZjHr+KYJ
wf4re32/2G3/iZjHtxJmNM7irtiuPy684AFy9sSqgsfG30KT82DzlszI2jQ/2kNKRZ3ZD00UThwm
7mJm+2soP6h74SKX3qyDE/yurymiVOnqxs43TKveO7d//9v/+X//9/v+f5J/lXfl6pCUxd+K3Rqt
A8az/u/fnejvf0PVS9++/PG/fw+DEDKLG9px4Np0AsdezM+/f5svmSnAb/8D3bI9p9/d3ecVunsJ
U0Xt1b1thZfM8GLMrX8FcjltevRNwpZm9eC6IUC0o+0jVOazOk4ndRkT5pnJ2+vy3VfWFYSe50QR
tXk6f0frcoGBQ5Qm700aXBFtX0GfvDE7pml3wdSCkNy3u0f/wJaOlrfNxv6Wu4eHpOpmEL+ZXGiC
yyYxN4fc+ydU0rOmOnwrTXFR2PVZW372i3iSt8HcQNXUr5Vwtn0aFZsKdnnCeKW2mRXr5W0PeQHx
7sceLNPvA6l0fChWMcRU/yo6+FfU0K5Idz6ceO+65qN7YpzQ2Gg8u2EIA3D03rPtPl0vVrv7zqNU
4rWPSRVMUV4/7xzeO9fab0ghg/A697lPiFb6hspI5T5CiZqWTQfbP6PAk9GK41xVaXSd7JlwAUvb
R93Dc8rbtGMz0TCMpF/7wYaf26QuCNmOOh7Sb9zx86TmX9mZSenSvtmG103KL69X/1wGW7Zweddz
gRnzhUnP7k0NpYIVwZQ6a9chIpv+NIuaC4jn529fGee1K0PCGfqxb8jN/NGuAKmMXG52c99skNGo
lpNmZX9rPO78CrHKBS07/aXpDt+SkOVTGEr8EM2BeqbloQT60C6X0rfByPtXrZ+eOkzhixtnIIcF
vgvGKpaYDtsfhwlBs124CPLyeON8WNQbhCXqYHpYbaZru/1I69h1gt8oY/86b2gTt2gTInnz2JA6
SOgoXJ24ZL4/XhRqSzRO+bTPc9yRIXq+KNifoecum+wejXB28Q0feT5BAJXHDhUfVAeHJzw2q8nx
OU/4sL+W7g2feTw+6eA92hz/9aT5Urbfy/0NH3yV5GeMP6TO4nfn+nk6Md+aL8RoqX7EIx3SzZfO
Q9VLv/j7Ub+7v0+6G/1K9/QkmTR/fPg7wh19J7cueLQZOMC3kgiYzKBPfcGjX93w2HzhgQ8T65EM
7Phx/A7f5Ese//woGI2QnkU4uvgCosJZsb/hiz6d8IRHq316/FonE5RA+ei/6nN7c/zg27wGv3r8
s/4rT4cH/ebxBfZwL/RKxz/niV7q+Jid8dz+auYIJdn6J7zdzYmbb17ce9dzfOMZiPPAWGZkSYok
StE/TPJ7YLl78onbckGahLUoN+F1kqY3YBWfZC105ksEUhp0fZsmQA3FTPp1iLwn8nQhDPkwO3WW
X1lb4Bn8jhPEjizd833Zrhlo5Zk6v0fbepIDluGer/OOM82QvmbZf2Pk3Pd8KSebTAzN0w09DQwn
+JB3waVVlcCgeIFg9/hvHOQXXtG4OsWIYyAwG/P0+do832XQwi6gSwUPY1PrUjOH3eKJcvj+DV4m
tz4jRDOzU8MJKe7kFZMa9lPaoVjhT2UjEeO6O3E/X1tXiPPyYhM7Huf6+boKOp0KFDyz+1xtOKzL
lBVitenXBj09RlFfJnl47cfBNTVRZFHxbL439XszYcjprKZsLq9VZyfX9dq9pD8UJfHIhGHgj/ZZ
WxVRsI/95X2ecY3W1V15SP5KiM4z000RD4YCn942nATUsM/kmRp0MDbRFkrbbpIFwdzKiu8RKmrM
+Dq1z15cszgiG8FbOI4LHXPwKX8a5aqtQ+NX/Sd5zaboPuQWddA84yzgRTe0pPTtRee6H5l5MLGB
WMokoA3hQPlp8ZmY7jbL97QgBtdv38shsnrm5bUuEzGlhbEavheOfdnKxHVhJf2npGffb8N51+3e
+5v9jJn0PxJnQy8A4a9Z+dcbpDPonprkSM2+a5ZwVPJlxDKdn/Y6/uGjM4QOVv/Xqttc0/v3zc/9
qSn3fG4JIv1zaig/aPPfU+ptPySo4b8r6XmhlnzZolGjWIrWbca81mcLQ+IdwT9bIsOHXr21giPx
9tsOgrFJiiO2rxv7kRcYPjvPt3AdVVkSeYfDp7J1fvqoxSQb0wEsL7NPXYMrSJJmNTcr1Nj8aOV9
N+Wip1ptGgSoI7T5PjV9Q3egBwnO7+2fTY5MWBn13pmsRF6ECePFGPxugMjO7YWzvMq9A3FAaRnE
bvbuh0XZRBOUcgyjcRYwZ103AHTqrStOL+qAVIIQ80fdwZ3BaKOKX+3WtHe7QEibPv0ro/n/o0cq
99GLluCghwDFz5RmGHuXkudGy+LMi/N7BmInqEDuHo0x1XsIA8B4Zb2//kfE/ozAVw6fDGO7UE90
f0YGPAj1oJ9vX2dXR+759sKqBvTmB25kfHb48+ts5Vleopm8Z3th8qPwutukXwl4b0xY/IBZZazD
ty7tZk1A26+9YttEyW0Cu1KbI/Lj897xiEkAzxuK296OiRveqYBpsPGjRULfiEJiJlZqu7Irf5zN
Oou5QrSbfRrsLCJVyDvdgCcwEDej1SehYbtpY4mdPeZueWfyHiCUmHhP7L7CM0QBqiO7memiHyVB
4/s86Lb0GNAI2wfg+MlX+QcaPuJ3CDiH70+HV97L7Qx72fYDbWdak8eeApysck1Sg+Mu/CuGa/9l
t+HcjiCZ6SgrqfKb1X2+qe4MdbUc94Bu6sVySxpPPNpwfbutdi+D58lcLhqGCEIHI3r1zWCMYPTd
56v9N+hgVKy87WPXF8i7hjdo6VDXW6TEjt2MDUfE4XUPdR3M+2Uwf3szReNsjO5L2w4ciHB+YMts
je5TSbPwqvCWbNvlsJk4lsNQXXuBX97GN/D1fxjsNwLq3xufaI47Q4mRpvxgSo0CZgKZRt6hC7pi
aqMVrR66OL0tV93MEIqjucrEkjpBULgkVunze9JdTnndzXSrfQgjgD2w6fPGIw0ht2NaldkFlzVu
L8vDy9zJzpnHNKMgemtlUsjLzmtmFVkZyVod/yhSzDidn56f30eb8g6y5URj7pTGwI2996iQRCSD
ES03EkRC//nKyhO4JxzOeoshQE/qMQsJjDIcGOYyakmCyJzktKwyOEe5DUoemnwW8ppvX/0h1/3z
lByvPqMQIvy+bw8R/h+nxGpdeECJvfxkd+R7bX7elIcHXV17xTwvKmVM27owK3p4bX+ao/rRJNj2
IJ3hFGGDeleN512FbQkprbpGkfUrYok/6myPpIY/a80pz/baeh2XfRLZnhNHkTPaLX3rg1872+Nu
6Rw8bL6flW0wtbvukcIh9nV/1gT5eeL40yQP0CBsZ2VWXMBmAm9g43fFnef7U9v3rpS7RshvF5tu
ZlE6bc3i89vXd1jP8+sbeBFQQ2ATv8RhPI72MiwEHW3+3Hb2D7bpv9lbcIYeDmqJM1SIwOSwn4nV
zpK1P/VXxYWdkOJIGxHw/XvrEIfuyrvIYYsQr769uheGPCJ4cR0gWqZy0JcRjFfnxoUfNVtnrvgl
T6o7xfHtYQEjEOLQPkJxr76ANz9T3IcC/MQu9t/KIrgut8xggaOPuoJF563FBJQM/UNJTry9RGfI
IZ9fwdCEroOz9KFtuIOV/GOH9iythqIKPV4o0h/Z5fF54tz8TjOPz8kqeXJMM3k03j2PpIbHx+Mv
G+xlTmflr7/lOR8xM4to8a/QVz1jqoC3Zcze8FJQDHlmu/coO7Kxbo4vf3zh32ksL6+oj3STf0u5
K1dr+CAlPaahikD4QB4tUe6qJ909z0dpqHImMstj/skTPshC/QMi9Ek9/HmGKsfTLzylpsPn32kp
T/S79c3xO79TVL48ZqnH/JRHvux3w+sdf/b7D45/c/w9nrcHvdZwWvY3fPeYxyop5bavvpN3/v6o
UVlrb8g49bHU1TydffrjtCCyQxMZN0I8xed4eaNYL0Jeb0H3nz33C90ybugRfODxsP65ANQb7imP
Xf39eMN4zk0ihqMYqt2gnw1PeP7rO2wxXowfsOjjTuH58UNfIuDDF7za8d7z5Dd+wZNfEMYv6CLl
ZGsTINDYlpe/7n2HfJxueY7D4NPvj257wy4QAPH7xvrLM54/3Vaecvl/P3JDuLk8Hr/z+y7xO8fn
zXGP8LrHPwMyKe+1jYZX5Qnffto6x9fg9X4/aVCk+/1P8KRs9G/xCBiRWP/06NlUA/GAPzBgfDXA
F2ARAjH4iUVdDfQ20d4QJjGgETw5fhy/7A7aHieMxTgfi9TS7PHogEsY1x/l/X2QbnwkIrq5vFm3
Jj5wUFYlofERPzWHYI5qxHXuBPSmHXN+0uGr0jUT2uFvBODRwHL3X+SJWpHvIs4LGh7ha0c5rGUj
TZEut+28c8Jr+lC+ddV+NoCkdjC3m2De4SmZpvvFXpsbUxQEbsG1sqUMlDxrARSZ1P2uQM7uP79g
NCAoVWKSJWjEyJ1mHq0WbrvYzZH7uA8ZkLzzNj/l/g1lZ8VIi134cbH8bHxy193qux20D7pm1MUn
LT9WEN+W/vS/WFbokF5wvnGc8eg+RpuwPjjrjmW1pKY9QdghnCe7AAe5mPhZiU8CY+Je0p5wYZbF
nb0iPizbmWJzi0ilD5Tvn3RGL/aXF9H+T1kM8AZaZThKfKLaVIc+j3bzhH4B+NaTrgKLYJipLH9S
xRzo/QPd8Rd2SzpsdjNFR43xrgbsBiBWAaSHLz1xvcbYNQ1DThTaVEhdlyjaG12vNkHypc+D3bzJ
9tjyAIkQ1TSExoHvnxvUCGwyYTtEIrc7LD4npj1TrJt43lRRp0no/QKzzwz2vCrv0GFL351Y4wuD
7UXgcbYB+HJ80vMRVlzsl5vMWZfbufAlRih/NevgCl1wmL7pve2BzVEByXfO1IaxZ1MVscMC/AlC
gQsJWGFbZBMIATJ5VX7/9uJeBkIsjq7+IPYcTgOx0PMkpGfkfVIuV1s2HMNsQQSocWDqaptOPD/5
C3mtaZoGNIgR4Agf5jpT5WDjeYfbA9M3IZmiMmxg1akS4Fo/PQuKZGL/PLFOebVnwRDBJLUJCjhk
86GJR+e1VwVqW5p6PgDue4I2DgZT0qENg3Y0/L/gllOwyIvyLo/NDZHTO7uNfuSFP282HJRN+yHD
yym7K0iRMiu4jFbWiZv9IvlmQxqiNfajEwaBNwbterfrCjoONwBPhOiGHWZIW8uIJxl1QBAyP+Dk
kF8oCdNJbqLsPO/rlMb/BfrXlIqAQE3iz2EYneeud2Vv2a8hbRaYauVQtbvdv6s7NurpwNjR/R5d
Z8wve9VxyYjdMbCXZYSjBy+o5iqTqRxmVr/SItQJ38mTNLQKKK9IkL0wjcF9B9dC9LyS1A6rqLre
2zf/ZS5BBgHZE4MIsBGDcj3fpFmXGZ/u6fK4KJvUgZverbiWISgtmTL18bkfkPu67cwPd7M8I5XY
mxtdtgJUvt5C9GeM0vt/Az5+7ZbHvoOOPAVfkKFoFJDR/LxgcM6imNsJOO1i/6Ct2VnxRH7OV+ZI
1bdbK+FhmELuX3QdNpytKltuIUlg2SCC3lJFPsq/a4qCMvwrgJuuQjM5nkD9etc6/3Lq/bQLAZ48
tnoMzlpTe6CiaiOvXLbgrfv2Gr7tBRyISUcynlj+uXyG6cK5oS23tIkLmJMD/6+bdQcBAoAMTMZG
reg6QUO7a1ffO6btmYzbvAYf4TL6VTsrNjsmzWLYU4yAQTaacK2x0+hYEwWWU320A98c6qEALUJM
hxfmXxSCXlLfHVAIdRxRDTXZ9lHbW94rKdLbYXt7QAdpeBl1u8eaXFv7qDVUUMLNdLeZ1txmQQGC
V2WpC8+iHbudefvwWta7RsHJXmLJXd7gADWQnql6ut2h8eKVQ6VO1U1qEPAp1xNvSfsJDp9jd1MU
9k9UiqC+LycWPV6OCei5JODtzMS0wCP29jFpgPAsylLAGT3iY7TxFHengYkX5VgsCOgXOwoYW7Du
yCJby5oifbQu53yaD8VoOJp2QhiwSr42nH/kFydJY31RYq8SSXcwE2E2NXCXrJretArqRQNwsunO
ThzGVywEJ9DmKAYK7dzxYax2JXTkoDhauJDSiNTJW8I67BNh0oemP3yTBdZWtEtwpWX3oFqxBXNS
lpfZDF9OrOmVMIDiNah/COQJJWcUZrZhCOBXRgXtjDtGh8Y39PveNzTH2TUniVAzLzBabNK8AHZS
nCIL1nWLL9ri2oGKOWsnmLdb+2e72zfv316h+4r/Ajg2DlVDSmAmGAVQWY512zYtzHu2mc63IE3t
nqeiuw623SxubBcvADpip1QhfJi13XrxpYTgwpSlu2aNZpUOi8pOWcOJOBkRvGJsqW1TQ4y8kC34
wti2VrU/XstVwojNDA11sSGEiilOoQ/sq8MgXIiTClWwzBNFAx3kZVkKT7OGSutzCxB5Ojx+xdQa
B1MLJhxRjCCheO4IiqJeBIiKlHOGxT4klXPuI1GUJDmDeFrmYgXcdBCwo01krXjXtRNe7bycEnV2
DvAEjkL9bkO5Rsi8WbeQxnyaTXBfBW4CkJW+y29WYP4dROflyTEOkQElMxgDBmTs+eqxTHnUJmat
gP68XHQz0YL8hMC+UR3KZ8izf2US0OuUBQ6GGB82FNHZEMXK+nw6sh8i9+cO3zixjXybE8eg0GOc
jpmTTCFY+8dF4X4nOjrKOMrV/qw8oAUDSHrbrdKv+iZ6nvMyoOT36zIbh4JH1DTkJs2UjgS6XkFT
6f+Qa0lo3xJ7SBWRkjqHqkn64wFh3SRfFao9MWvAuR90O5AhmvQ+uWhhfRYYPTCiMP3yCFEZzOF+
znr6i9vlga46cl0rue3y9NbfLT43LVfL+FMPn9um3E6YVIKTlXdEkbkRhmMq8jn4NyXDfHtw9qzB
IMiX/MfnHXpAGEQxtxzYdpyQZ+RBcZUuV4OVbHbhvCz3syaLLlVuoY2V+RbJV7shQPCscyzWmdyl
CANg+g8KqfoMi76knqVKaWvIglvn3SKbvb3O1047ylAEeiScnPgX8T/dQTChN/kAhHZJ+lUwrb2G
+uWQ5HkUPck7aLm97HyoTpZ/XfZkThGQnE932BBQ7+Kbfy/rfIF5xxS+XVxNRNGNcz+UPf9AQJGw
iqgb71LiZBYCeqAKSXtYwddaXyVMTS0bmA4cHH9JvVV1Kzqm8gW7LI4Zz5sSk6I1xW5Q4FBFf8WN
d+EVqinA26rBaP7Di6n1ei7oHMFqGHrx6ID3zMUOqjBIhkyv7JQdh9dihzTLCLiOqK8jqIYyB9t0
Rcv59r0Jte3TSb4lgsG8RssQejO+cnUygxKk/edBZ3GgQzYRKmMZHKqDz62PZcfLXZpYC4JjwlMK
CLlDw2HikyW7sODqgP+5ihCmfIpfOptJiFHPzSSnw1fnRvm8FfjTaAkevYCtCIdN5/S0Qx/SpPFi
XSasIZ/pElFHI3dJLXt1iIqKxUbxDfyVD6a4SpbRNeXre8YCn/vEOHnK+u1NcCXDlDTR9RNXQzUz
3yezghOhCC93+H/P6zS8p4hoE+yE8tckWWI3KsRAcsLfdPEZrz2X1VVApYBFN0eszNo72iMqqzeK
8ZlTdhnb+/xE7vgi99IdAuZnwCDMiuAFQYYO2mS7oh9xpoKgQAJRM/P94cFQFzMhRXnlOAPAmWAs
NhQxXX/eE+J4BZLz+AeL0ROnVjWGL7QqGP1saKI923FH8EVbM4/SZg7qTJn3UyLb7LESezIUBjB1
ax1EfyoLUYXlR8Rtyh3MuIpEm3CMGi9669U13WcnaHiudsF4l/yxNG903pC2dCGkl4uZqjimpkbM
bujS/RnO98p2CftcdrNQM6rA+SaYx1n/vnAakBbCUwdGZkMeq4QGqbSBlUIikVndQ5HEkzRsUJg+
EQe+eo/BHR14miEgQThacrsj5XY6Lx6W7Hskb1RWco9Iv24flZNpg6LtN4U2/F5mTL5ACNVAHCPR
+y+IRjEbjtEJPmUmTyZsFNF7aQweQcv+rKvxS8HyVqVQGQVj4ZBt0iL+3Yb8yq8oLRr/WgeGvswv
crbKOpR7KdsoilOA6IuIb1gbVpVJGYSklD6eW62MscBIykTxTHhEglKYbrF2n5LZjiDAL4LpJoYH
n8ZX5eaD7ZKZPaWhiaZNMkFAhC1Vs+VTdVSGoJ/bnyeqSEN6g2CbHXaP/6k70HU1XFE3ICEC+nu+
9prpCXQi2fFsoFsLVivIkn5tza444lXDtYVgoOJXAqvGHPbf7N0+f690SXyhwqS3fXGSwjoORrmw
4KYwoWFYCFMZLS7qGBmcrdcLglBoLHtYEg1KwwBpTGKZM1EWRhdsA6o1JeC7cuDY3363guijYCjL
gr14kon30uprTXDmKaqGYGcDWPmHv29bxFOXDFYcDocdkSiJO48PNQfHuzS0DRQ4T0ZwEKQSg0Jg
J0kdTLxgaHYCUDTevanZA3kvyDdMYBoCn3HGVQNXsC+acFfhg+XR1nA/VvCWFBIOeRX2LAI0ZobE
GcAOtDHKVdDbIk5CC4Sjnd5T2zqxU8bw+nAzoB4GpDShCWz57j/eeL9PUyRGF/EsRy6qsQFMyAye
qhFEG3MGxhwL+qQwQ6kE4O0p7x94zmQuRXSyiP/aupzAp04ewHGGdTBaVxV0NN0lihm41gbIKstu
Ve0TgImA/KXq9wJ0FMswggsw0ABzEb0OoTVMDnHCzanqzZAtPzP8bBQSqYAIgbgwdEbrqoutuyo7
TpbWlTeLHyU8FYE38lE5lYCOBoY87x6TPUChi77gIiOaPkMKsF0yhiWnrs2VNojzJQ6dDNgTg7ok
2wCmDBmGEAIZut8YZ0u8yEsrxkyc9fchk8RAd8xhF/uSVPjBXkU/9vRq9tv9tX7elWYi4Hm77m7M
evNxKC/w95on6VGV88p2Wmy2ZCry3fEEzeELj16Ct7eWO+ZSaWs5htBPRFIPRtXzW1iEwaImoceA
7rkkMIJ1zu0DgQVhVOflFGXB/IXpsmaTc+aJpxFnvFO1MPfah7zmc18g98268aXCeGtdB1WCltWd
jkpPtvf2ul86Sq0bjgbafQSAZmwLvPaAitVqi6OEpGkb+jWI8kzP2sETxYxSdq81D8zXgth/heOE
x9Vn/TdVm8TcentNL4olw7UkTXb5DwzHG0WlBdI0yzSouJY4vm2U/CsjBhMlDdWDeZIcmvd0sjGQ
GtTSIMX8Hsbzl6dgUlSbnlMcOWAMfYci0z0ipRPlsm+v8kX3kVYJ9ZXCpkcY+cKy14G/DP22YJVr
8BCMJF7gstkC49PNI2gp6eyfAwd8S3GhgdfSEP92wbW9hesGsFSksJmIlt5e14vuI60rGJpMADVd
e4w01AjhBKa3zUwgnSmQzFN8m+TLmxztKR2DDOBaFtePIN7g1wnrpo1LpIk1oVgWv0O2TWZ6mueg
PKyyTKzPcbe+ALM66zzeAUxjnTmV9rQXEFBFKzSdUHt5T9p27ElCKk1tLDYTg7lLVwVXJEI84127
zaFvwJcTkc0j1Hn7/b9ItYf3T/tVODQPmDEv0yod0+6CxswoZF0Ir1I2a9HsGhdIHpLNonZ2fqCN
jf63qWrhwiVNkzGIeXGnngFvuWPK3nJaIXfy9tpetRKAfUipUQ4XE/65lagZRVL3/crMLPt6G6SX
puo+1C6HvCd5xR8lTPMZ6N2kfDR1TYc0kWQkqfFHoBjbZX9TU0UfSoQUBOydP5fTVRol5L7f59t3
cqhvr5tZGyxs5AkIpWPK+GBYHujq84VHXdNmrimjWYdKXlIkf3V++d3PmDOCzMQHRvg8qBKjDgMt
X8zJzqLLALBVecJTQKmNpoqK7CFShdMyWFMeTsjdCSk2dOokyXTIvehrs7d0dpTYnthj6OnyVim7
WBVc2CvmVhN5xEQeujDCtDpv+z6hC1cRh+9v3wvi8RGhfALyBf3B1zhvmMGSb7hI+ZauOszaQOME
CzQHtu6WRokD7gfUTZmvnyVMgmpnIqY1m/2Df+DuZIBv4EsNB9he7/YQXnHNeqG4PVPhRugaTOD3
ptw+igCLibjIkcjKAoBH9IcT2rvEa1ROVKIDoG4VBcfyTRnTveWbhiCccSKacSR4PUHrrDBMdANt
izpgjJRaO0UY8SE9dSc4JQ2oELuBqVXpUt+fEhgVbYbfyadg0PfaJapa2BhDuZ2mhDZITyln6Ebg
XtmALB+Sr2Lbia4ofmjtdg+iBytPblqAwGrJ8HESqSfMZaiQcbbFbRSKULAZ3jeBEj9uAzdQCaCM
hC6AjES0JVGlKfPEFn0lhiJSiWgTA3pBu3h0tJg1Z6E0nUZk9WxIUP/GD+dDuxCcWJtKlsEj2B5n
jXpJsyVA5eIPbFiKTS1bQ3Yp25xKAF5UJDBHdKk6kDkwSEEwzk6yPX3r2f6AOeLqD5QOkoByE0zz
lqojBwWIB1+2JiXMi+9+RY3Sh7Cu6pNQfyqeX+Q4uu36e1ZRriPdbtfu6rwv2MVvX8OB0zY65aDU
XD2OOT13Y/oJWpb+yi+W0cD97qg55fvFDwUwxO1Ts6GKyTXMdwQyjHvh6HePT5B6DodIddAhSsM7
4EoefE2+hVahiKYGr4Y9NVFiIWKIsoSuonhBejaQwLWzT9IEXvPRbF7QOMgXERjnaFNEm61rl0kb
cirZDLi6Vd5SRe9uObFUTCludESi+KB8sftQ+sAAIbqfMjlatFW3kzZi3GlRnCKEvOaliBMZJkLs
EAFjjgxqUWM3TFmEM3WQGb99bPojA0lbQox6pSIy+TnDLJPg8NOkXPq9eL7F3dDLuwcISEioT27Z
V69aiKoiU9+pnrhj1m6B3uG2222CmcgVut1lgG1f2x+7PBziQpv6sfg+Pt06ir+F8KmiUHXlxxUz
uK02vz/NQgpeOeIUax2Kj8bn/3Fxz3OrFaoTTTDk0smO1G1LurTnCKVtileCnULThar4fUUOmxL8
U5J4wtOUfA9N2DgqQZUKcPVGhKmpfUrBip/wRrBRQ2/DL+fV9dRdAbcPZfy4izt+PzorreSLiA9q
5VOzddfGn7WtbU+8araPXhBKB5+Xl3nKfl8lFM8aTL/CfDCSDMgMxj8iCnsaBNSiVUNQWTMlZJl0
F5F/Kqj2Xr94AdQjamOch9GGa9G63W4rLl7iW5918YTzKvc9Mnrw6tAkmprNBv3IZISrGYMvILyr
+yHpiEX4WeNzwQHYIRVMZaHUgG6vCaFUwKeVuu2oO5O/q09ZpR+RQnoIOMrlZfPVLgYYfR55IEKA
G9bmVPj3Eqw0NKaptB8GQQjlapSIeUuG71RVctwkwz3fc5ACqBkkD/aengiBqdzQ4p0aIXX3fZsI
izR0aKVf9z8VoKuDYoim6ggHiAQNjeEFc7aVhtULygpvm97Xch7YVqoQxiEB1rho6ZWkZ4ahjLOB
wRmSJJuI/Qn2S6CERLK6iFosvvproN69z3Ou+rqdaS/Jryu8VgnTK3bvrYoUacgfuWVvr/NF5x/u
DGodBBw3RtkSVv/zQBBS1DLauZY3awy5bEnPEDlut3N/KkAoq/Sr+iMGOoCOUQe4Smw3dOySDRlc
rTgqlEc+2wsfygK1JqcP0eFkb1AukDERkDScLRFLoDT2VOjVGqT9IyKUypWeQShhQLzhQ5Zxdq8o
J6JIejqw8AVyjJxijDcEFUVwggx/DCVbdVU1HeJHjYVVdohC4fx2kbpW6N0H+BhqHrxb8sFrod/K
S0WLK1GZUBDfEVioTpKX0Y/BikMoUMeLGjIaxPqVSanPVXVTqzyWx6XSYKi76qoefSeHC9pSRkam
2qxodrrtqM/PigSanU8w/PatHiCL8RsnovJi6pX4qnHMn21yg+JHGM66tm9QKqYTagjoqV4OLApu
vOIrH0KabElpM1XaprWqxo6EBMDkNuWWTAGMyN8kf6HazYB24GTxqrSx7ax9FCxr2+xtvNxAFQAt
VNeMOWwfS5/KC1VG0Qu7Nrsve3yzmpYVPhuXN9wcpCMSY2mpOslPAuyK6+SHANFLiKoWXZDu9n0Z
qfIEmL4hO+BnwiSL8GucSqZ/faeOGLXrDM3ZW/hhWLAMiQ3lydu1deshcFw65YXiYXGkLUSzyXd3
j6iRZ2dZi5J3u4B6+Pb1fy2Rhypq8MIqHSNMPTpqeVAuD8uKEAFCqygDOWMBVEhUJ4z6ueyQzd/u
6DUjZFDjOZVNXQ6fNGDIT4h6G8g2SnpkrfMYi5JHl12RfBVZQJtSsihPmLjCCxGvGfEAL4Y0fkkT
Lin+kcAOF4ygySMn0kHLDuQG4opRErbsVXGigBO/4q5UjMYREB9hy0cYUB+vdnkZWMQgIcyGfXtl
ug5qBG9unWG592QhzZ4NJY8v83JMCVPsyQZimij5QjNymsVopZwgjXhjMuiBi/ZMIFyzwG+h9VjG
kBgB2Ifqi2KBpEAZAtCpRKc2/qCw1y9oUX6qu4lyPSSl4NiIfl4ygPWTyGp+3f/09mpTp0hIqqn+
BuT/J9qMugN+TBtnjg6BYQ6qskQp0qg2qn09MI7a4u6pbGJl3UyBi6rxcpAKYATEK34VdSlf8zWp
aC0/trK+FC15w66d1fAfM2qvAoMZO3seiVNP1UFWWrzEITtntibdgP3m8E2N0irQI+1KVqjBHTSp
8WcAgOc0tk2120TwO81+HQC8sWVRtRkc3oFwHApt+AOH93qvWcDl8Gc24mTtIbqtmOT2XoCyKEEG
5dFhAqVQcBHyReIktYOrU4KoWdFAeRuyiF/ppdmR0JI7l1sYZVC+qeyxsykxK/04ltL3D7osMp/q
qxQ6WNAXF2E4dMrfPrmeYqkX748ZyLCn8BkUpZ6/P6tOkpWdurw/QGixUpjlDNsMzhzFFqYvPAhp
GKRfaCK0K3HlwvV36R4MDFvyEXnHASUWNbTL7lU5VRyZLMgEwuiH9oqVE+ASaBUQ7ix0MrQvZGyL
BObYvyEs8QoGRHMJGQFBFaVzM7prfVSimr4O/AFYFLeuk3Rel0fXXcMNIkRWWCilhAbEU8VLwJXm
/UAOwY/LbZ0mg7wGqcUiLFMEpEoBuvj8WnuoNRTLZk3gRPQDtDcVs6YLgWThc4quoLYJE6phnKMA
LxI9XIBLjt5iN7NXXF4qvyo6ILUAwxXSKVZTZ0JdR6JSYg7ESHh7i7xScHUgKWLe7JC+WPD358tm
MzYIjabeAAuUG1DKX+5S3R5KT8ToGoyagFgj4FTV9ZKKeQNgSFHm89DHk8HHStW/wyq39MqAmGdY
QeGYyrUHil0SnMC+g5dbwREpNaCSTSoWDj3XfxzgNvAbi8HnLlFgeWfH/reyynCJ+KShibJg3lRi
ESirfoEVE0FfIYPwvy6HiKduKeTXxSdSQCv8TJ5+gItgs0mtRHFjHhBNpdjf3EEkniNhb5jXmvU/
/QReLrQTIVndzvoixy8Ov2pl0O5/yEg0VU+xorlXhKy8ZBHuPicMb1bvtM6lTKrISzpKPeF1T5sU
ramfe2yIFyQfi2R3wqm9Umx5ftnGN30BkQshaC4b+002Vns1idmfB+J8imLLjlEFh/qjPHJe2Ve+
w6REIX2/OXaAwW/vxCGzeG6sAKccWAkQ02zPjNkd7Totozw/uDNRZkVYGg4Q/WMDqwPHIAEGYejl
GlVrsrep2n1y6BtJiJOqqBd0MZ1lpHhKB4f2igxMEl7KADg2FGRAWkQOUK9QueLVINoIkusoRqgv
Y3DFJSVn3KXdUd5krJHwBEXEQudb7Iv4ecI0FRUPpM6W/cTK0JTOaYDM7wd2xEmg5tWDGpCPwc4Z
Tuso/C+SFBneIHdnoiQNsjU15Jcd9U769RNGEFK5J7LEDkuhDGAPP03ym3BZ8hXUGLa1UIUh7HTp
MaLKbGUy0EooSdqKVfFdumhiTlqrUzjTK/AjdxfhGJwQqB4deM/tDLzirW8q4w51SUF6urvDOawi
5GVJ6bEaWr3ehXTlhgQTNEzmUThzGdE5Acwx1FJhrFkLdQqevM6vgE4slJYeo2gXnaCRd6k3Jkfd
ueY6y2fSLIDLu+lCNoxSBsp4ShVUBx9a32iKgYLyKGaJOANMY7oXq7g+mfC+egFVRhPxi+mnwYiX
BaVqj2ib7wwF0mqR3W3K8MK22NDB6j5y+8l2X35agpu+dy3rkw2DpMvZB9A3B9yHeoRSC1UE8mpz
tYyWc8tipl9PQPj2QR4Q7tFBBtYB+XbxKnTbj3Zq5vaxs9hXzpFBpp4iSzBCB3BPQaPDQyQOl5Ew
txGmYZkfx3zc+qwqpZj6AxmK7ntuwcOANRLCFuxoucViJakeNi2KJDfM0z7P4PsPPVJvv43XNgJv
QkMl2Ax0aIw2QrvJkA+MOmdARgnvzwehHbwiv02HCIgCFkS856EsI+5hC5UnZrYspkk+MFNzxn9T
V0SDKabmG0A3il4oLaACzmjncGXPmpTgzV3f2oVL/68AMbSP1FfIHN1mt3vUBs03dLIgSCOyvk6P
8noFFgL6MjLVt6/ZCyUX6M8o5ClHJ6Cm/VEB6R/+GML+oY/sPQEn5IwaQeXVpRJWYTHGX07E1Ff0
oMRQmcdAcwHGY7bR8t3WoMhdYoWGxIhSl+JOel0XlHqPAorKFJQJiPmioFMJikKjo4CZ9UWRbWKS
D573aVf1n4lBTsQbr+0JD+PAOeTah3x+/v6YkBrF3SEj9ExIdUsHRkSMTheALwSZ7mD/lAVT/UGs
I6LQc3USCZBU8F+v4h+9Y1+0sf/17es+YD+jI+cFqO/AnEAGiJ7w5+vK1ksGhTkLD6O1HAq4Yn2o
xK4eb1RDzp9AZ+Vf6kGVk5ch62ChNB7gatRQ6F1+sfdYXmFF9XfbouBHzNchqTWQMWwO54pgqEJz
Bxv3RMhQjqsgS4VXZfX6ucRUVDMWsUbOmNoSxKql4kVqo9RIFfBk6/ax2ANhCM/oLXMjt6rqlHJ/
9W0OcqL8kZA4+a3GRZGG5FJdRTJkwhnDQ/Por8IrRVcqz4p/oc/i/UVUiqzwFNf/FSDO4bJFMJFc
CIrIoT2/2IXZNH3AAK0h0lcLrdoTc3fxo4mxc3mGzHDpkISsYdeTJqfl6rww6wu1STyZDeFQw7Yh
uBapQVxaOwV+szgU5ALUHObiVImpKHKtToCEVDfR+uyw9iMUb43NiGikXn5RHwpm0UjFpwbqVNJe
JJjJ07D2aycAo05rJrufkXovdHRSvwsKw5vXjZLiWlNXcIcgbWCKlSuo9Uq+e+j+wPsMqn6wTSS+
EdE0rLT3vyK1wgvTsjgAEN7HxNG6+v+cnVlz21bWtf9QUAVixi0pS/IkWR07cXLD8me/xkgABEhM
v/571qHYHUEqMUlXdcWDLIHAwTl7r2mPtnUcfOehbqEQGFKYxKufAprEsBUjbYuIooSIF6h6OEQa
Q+v4wAwRWHUQJAKy3Fm2TJ8zkat//f18qXhDlaXOkJ2DAm6xZFymejtedKD6gcnq3OIaiAxXKwJ3
AZdUptLgdzF4bhCR39DjXyKYKd+vt61945dvxL5qOxdOJCWu/APuSPVmLlpSMgHOOnDabfXp9Yt/
6ZEHqETEH8PFcuY8Xe9W2bjeniE9RqdeB7xjmcs8Ee0a6g+BDkRTyR4mMl9yRQPgFcMXY2THP2n8
mdSWFy7she4vYNsj1BsvIFkFC1lgn5YZ1Vr3eEJn6LL2KJ4o05hC/tnQxMpzck4pGDLaDKRNeLay
kBBYSzks99frF/UC77MKXOJgQ0yTMcjS4ojAzHRoCGRfwW/xWCPuFnpEqav1gqgIEngoCUha9Ter
Yn+nY8Nsx6zPbkRQIdr6iDVh2Hlr5im8y/3o3ZyQtE7qeW8oOoGer1/2iw8ZWQD3keqc57yoz/tD
0AQjQYumaCtISDKGe5yAouWkImP2ySfpBJMVpuBHfFtJFGI9jG4EfCIPLtGFL745WKvIEqGetNnV
ni4+d2tlq9wamC9Nn1XE45c9E8KrfQ72lvxu4uEgMI2GUeg9G2DHREnbYjQy+I/p59BTK3XEa0vy
btCKcfoUIa8/9J+EDO1+Plz1afX98mv/zNtLOaRq3ZGWHQButbipYTpNqbc/zA+Rz6Yo5LyavsgB
2BEcWQCPCCVvotWnuO3f1u2w1p4U9WhCOB5DykypZIwgB6Td9Xbf//lDR2NvU6pBr0u4vri5DGHd
DUFun0pcEdmEYasp07Y0EHuic1454LCCH2Sl1IlTz0DF7D8nwTq4xUXhpSlXFuWMXh6PPoc6Ek/Q
0+uysq50ipmh4iL3FIUqCZ0oL059aCriqmfcMuDdWHauO9v+JoBcjTxiJ+wA1DwdRF2yQ76yImoO
4DuafTytyZVNrp+XwoHrDTOfRFwDqSDzMH4x6PMORbnaCyZ+fnA7uuecBiVnmlFV+gPqJ5HFlyiW
F1QYoNARAlgE7JIWLM+HIB6avmGhSNamD1pbeP2d4Crztlc2C51WXiFvovVkejs7+FX1CDcSAyKl
1L/rh5mD7NMMYxYlbGhxacRP9VkUMnBAuKbQVsH/wo2lCzcFfcG1caae44bE1kgLaFgaintBw/0/
j86R01L+b9LxAgAje8Gvz2TjzZnljg9ZcbjKOuKebMRg2E1PWqvic5AMn5zQIssUEAEc3kTUuN5/
jAyIJQFGgd30okRRpfZi7WKsJaEGBdMLgpq2O0QQqSQudLX1Z2J3zHU6J/VJRF/FP4RuyAdrAswR
0TO0GDwL9FcwlULwZmv7ud8O9yEe0dffeKOuWF4diiqg0oB+AX3C0zcr7Ji+FlSQtYbeJx5B7Ao6
g+s6BVQ7a+jqFKMSna0eqdghMcP1GOC1TN/+N94UTEyyirKZGd+wdd5eTm0yXrOnV+tQNfGUUarK
lrBoa/qdm+1RUc7MdWPtIwBSn+EWiDZV5Am3TJk/hLBTPUiRz8Um2NsPQcYMXQUUqbmhAt+o2jPN
ZE4SIfJIhWAnrf/BGbN3QX1EEgz0MEcf5xlucUQRfNla8dzbiudWDZrNy63skMVHgfBZpXt3nE7s
PfQLh95bRjvhZgaHZptXvSL8Uq+SCS7lPJN6R3wxuZ1f5T1IGOwJwfq+q+3P+93hvVtwsaoz8mPQ
/HOQ2OFyoT4BwRAeLE0X9PJt5LdMjtfNFsI5JFwtKSxSVcj3fcqjBikNceAy/aGeZ5ICjFqClh4r
02XplUmbWKyIkFIPMhp1iuDQp+uXJ+R52yP9nxQ8cidqBWisgzyUQuskCY1GIjKB7IUPDxHVFctZ
JlFJXqNtvJE4t26wAUkTq4UhvFdsVh/QNOUj4lHE5jIF9vRlr7+BLxRaWJwjQit8suTRAi4WQtUT
5b4tlWv7GNkurfWZEe+wsCsn09jpdbUIjRNv+4dAbNnfxQ9IZnGZVfOfy0scgA2i25gWgkx0WUxX
TePEreuwMwRY8RkplXhIQObjVwmBxfwL7DZC4BHOQmr9HtGNRxPADiJYvohwNR6V08D3KHafBejq
zBpq+iqmJd6LUzS4lPK1hVF3aKPZXZSxLTWhIcAqFIjMXhvCipDlo4mrEYbVNcxblhqnOKK84bzu
B/QRLWe11Jw9fKyQDmWyWjmjWfN+d335LHyhGHUo6ynqMYRgV16+ErPNnPeBAcgPSVx9j0KCTunZ
NtqAjlFORs/00bzFBJ4IKBkOvJ0FskgjFQfu/C9igs1mgDCrWPkb5v0wA69fIR2nxycNRMiWBNaX
z0xjSF+8PSCZRGmgTeYlWp7lAH9pBAkA5nDeP8X7wG5rPMFMDJloF63H4Zj8rhDIMxVjYulQfAja
FAirORvah5OY8GGCrgbF/HE/tD6k5ZM+T/obmzgGlWLqXY2PDZ7bDdPNYRUr1+SdNI6SJQ0ge5It
aSMUdhQNiLFUv9U+ADuMjogoCSNtOXnRKxmBFvuOySlhL5I7RN1JUPubnXMk0JT1BEfl4WePUtaO
fURXI4vT3gs24na6PeI5xU0IKVIQkRuDKiJad5xNMs7XIUJ8JeprE9Nh2dOmCajqZwTqgNp05r9H
M/MoUUycNj2ASD5uaKF5R+hyWQ/70nGos5Byx/FBf5chE70Lu3mYybvyPMyx3Hq9emovh2payzNq
tUx+c/JbVY9CE7QJonDauF5+72dbJKFQsbzLDBGVg42Hgnfyq+yxHfMqkt1wFTZgcqC0JiXYo9bt
eXnn6pI5yGiGliuRF0ned87FZ/t4GM+rMt41x4c28dZN9YeKfDXHZzgtr3bMe6UKZ1EwFwH7MZ8W
4x8zGn+IpBTY6Dn4inCnzhbVCcy1VH9GX4KFSLKjoU0zpqXGP2qKdntmJVIlUxN4606RatL6SaMR
tci6vKPNBDueGpFx1kH6dxZihVSJFB5Bivo1rQpOpJPc0RwjwjJlV4CZYgOkGjqtAGHrKt0MhwmJ
JMGBwTsTouEMW2EztDSY3/5ilUdQ5j23QbIoL8aEyovwzw8crD6kqsvM/0ImZzSXtn2IDqazl/BD
+WBitlV52MCs9QgWzDsm9lsv6VlYZE/+WyElFS+khI8Xrut5oexgliYoFI4otqnOF0d5f3Dz7W48
PvTt/u2haH+LRGiOOTTuo+MUIuF9vyqZQV0z2Drjykh/UXxGFI3flNJg+CAOd/ciG/1CR4Zml2Ak
pKWEmXIuPr26dpsNqRXvDgbpV8KqtjjTdorHwNwXHWg15eMQvq0iooZs9hSSgktF7ggLFpGYtyOk
8CVx8UtFBBnbADWS7iMJXTbIrWelRT8cMLvypkfpx8SyEX2DwjoNZLDD709uSbNe4X+0S6mAkJDV
uMwTdrR/VdwoUQBxLkZE1trimebTDneN1XUGHZaRzISFAXgotF9NrNGgsqNqrakp8xr+/6g5Vesj
8pxO+ceFtWYc1Yv9houyQyJGkDdz054+zn7qrGDKgs6w54KOZA+TUVLMbsKQFa8PQDcSAoZgMQi/
MuEiwMjKH/BK1DtZ8nvCCFIxu4Zn0vYLmiO/opLyVTW2+NYIr7UZiQ61JhlZDheis0XCHfHCPbs0
R5G1VnGlb620GGl49eMU/SGG1CZhR4ehEZXgNjaiQILWjEGAdsZkmXFAe3uJiqBLQOYiUvSEwgr1
glhAC7CDR5MpDy/JDt0W7/lJmkg9okNxyIaPNtMvBZDQxSNlRAutXW+0GcuYup9NbjwZeEHnkIZe
/FrEW1gi931LJFSywmNF0KZiwKSPkHErl0YGHZyJWYXAsZgzLhWgDAaCJ4BojEBcWKH6STtBt8rX
GNdN9C+gLQc9E3qDYBWqzl68v2HP5Bd7355WonIFROMDrxqbgYSaMjfpCGDGvPFBywmEcu2LtB4K
37D6v6O3Mi3rs4UoyyVSqziELX26EPN5zBmvWHYwAaufwwDkBkdRuHDjlP624vT6j3bC8+hgC+Vm
6sScxcevNQTPAB2krkthkao6ZQA0mnZoDSVuCWmQXkmnnyRIjA3+KQpuYkZiFs5EaeORofHViSUI
SVCNqu5qy1bVBsLO9qrLAftwCiIP+Yluy904h/h9t88+BbaTr7vxPwlzyiWF6TGLyXqtTmmmVfWY
0qFOoIIYz3uVHf/usXJaIPtT/KZRNv2FYJ6jvi+abdQ+AO1+lFRNiRBG+o+cai0mRQym3ZNIRnUD
B/ZZqsXZGkD4HPZlbrBhxiQRe32PMUGNT58sKBScoOfAkVALLFpTK/MO1q5ccWniYAve7UP9XSYg
bQ8VoQlahdoy7JHmChKgKyFKpaNTtqtcLQVaJkHV3PwvuvTiSBFLW6MUY3sGsoYyV0SBNk1JI8xo
RUT8JscuQW7s8v4OAzoJKQ/ALy9PXCKfiAX67GPSu6I+YHguQWJPF3Ab7Z24Y4a6wWYNxwl6lIwY
L/C3mLIspi/A3kyYwLWuXuksxlymQC/pTdniRBoleHkkvJL621hn2bFQNKj90ANF9s+YRNVoUO0J
5I6K656NQjikYleNLmfPLs6xIW5FMK/NjPG0q77mYQC2jmYHw5j6VrHGrTeFzHgajde7PTxSKRIO
KgJPLkiCv8k+cxJMuWz6bX5/DhgWWiepZlO2mPnj342uVIlSUlaoZYH7UAKr9CtyHsoY0LX4za0e
Kjz5U7VDMdvfEotq2k6JjKW8VbgBJruTxnmAuaP1DdnKZZ5V2ILCS82LDuSCvovA0lOupSHaZBNE
qCbns+65vGG6DyJfbTTVprWe+26TtGX0xvDmMA56ubvV+M3FjitVctew/aFAzsf5XZylV0ULIwEW
JrOy6VtRIpr4VuJghKqegm05E3kSUkKK4k1amjTJJvnIEhTo+3nY8YzeTGz2dFJHCiQqYsUekxQu
lYyyouSWqUJE+yKTlbsiA7eMxuo7he5IJ81z+9anR6ORTw68FSB1dYZojTZlFkjmMqSzfpweI5WQ
TLSSC2jaaDQDkINXzVF71+fdOxPBiX246QfS/ZuM7AF+MnkgEhkWqx4DCCsUC6Qoakxz957HS0ok
TVvv1joijFW6r3o8H1AhB5Z2dmXZ/oNTuvelj1ycRpqfp9NOBI5OzGHLoEoKAtmchxpMAG/3FzUQ
MuGIHpeTyLSQCC/k67K2/YP0D1GHt0TjdhQkMfe0xNae4kKsu1boTJ2A4OJmXx5vjEdHszwP2x9m
W1aSEJYyYwzkkZ6tGq/veS/ob2FooCzggEiUJLL56WZAUJPfpl65f0i4VabfoaZRb5FkO2oOoWon
jYk6Ub3wQjdlsNI2VjNbStCc9kAhnVpCmodK/ijpXNhc4k1vFes2ta86K17LjJok/BjaUiUT8oJ+
PqPmOXKs/3IhHH7K9FGunvx+0rierL0nAVmaTzfp7N1rjSkQwBjIc/avfrcWb6HGYt5ys+VqvZzE
9AIEzz0jFsJGbQ3xtky37gtvsqp54J49GhySLR/Kx01iHx0saOpcd3JSsI9QrOmumRwa7JDUO7+p
I9XEnMImG1YakfmIuEGmAvksLieGGpJyseGDC1I74zvzsRIsWHZOr7ip274xZmy9pMOx/q5BXAS2
vh8yXhE2LLDhz+rOpDNTBWUS6gAyZ1QBr6+550J7wGgQEI8Py9gEIOqna849loehb9zWuG8jgEop
zIQdKBxIG74XTjdDtpEkjk2X12V6p/RNs6PhJpLLSpCHGklpPwRB6vdiA6UcUrDeZa/J84ZSSYye
z1siGSzW16eX3adjZGV909IaIU5RcgUFnEp4423VKR6vbprmcBeHB7T/3yUFGnyppTwQCVzp8ANa
kVLSX7ijumNPnjCXZqz2aDYB+5eaHpKUm52f13uTvjigkU9mbLkjTRKZsFHDsQ0WhnecXM1kYBdE
Mmo3DN61h887a3XX2VT/jKkXfWLVzKCUdsXd2VevX+bzAkuBCgQlIpzn+T9j06ttcdg19bQ3LXnR
KFAmy1b4WBh7wj2NHEI8nOlWxYM4YaGu4gONSAXqrU4nTvfmT21BBk6kLTLUWzLgXYg0uwJFMr2p
/FE2iYvanuvt9o+Wo1Phy8oJ0N5+TskwuTEXS9znDlw+pmpIkQToHZa4iBuVuW+n+/0DX/RhOJLI
q/JB8kmRLifzBTUv2Ig4DclbzFk7KDCAyl36Fl2hVJ4VjgsZ4y5bi55LG3SVZBvDYIiAXWafumkQ
NW3dcZVgkXKHSnEoe/NZrW803AWKSI/Xi51d6Jk09IaupvLVKjH573yIFhvc64vlOUKi6yM9Wp4W
JBhL6UXuHsKUMZ2nXVZ687PlXhJFlUpGKY/SS0vBwDcEB0bkxQklaTlqckop+UZevy7npQtDEw3/
ipA0RlW8aEytXZs4425sgAR5tJgrvom9iBJCzTyGfefkwXT7XXVVlEzjUsRymO4ZjEU25MbOt82m
Q52OiJqiSf29l9G5ITdq1twLYF3kDXWKOmuVUGFWh768QrBVkVGzYprDDucsSD+9ZYNQcUYPcZ2v
en5KjosxmncZ+gG9G/1XqSbtkodpMcKHMaBrFaThnp9l5YxWwG3wLdnvIC+AGZR2OPcgH0UPvtlF
FioLE0gTWe4maWDUpLIK2Ub6DM9mCOyeIItmMAB2QI9MV+VWGRpvQr3FTWPnpt1FceJNjKNktCfu
Sp/PRAcMdLujH05AFm+HVVJcF01sb3Jm1Wy8DLkUi/ALQxavWJzZmvmlzZshONQPiT1trwr8hvUO
eNGemP7ac8T2ExaCOtqy4e0Kjt8OB8eAJRNDPn6xIUVf19l+QoQvVpxo4P52SmhW1w5mgxk+QDrU
tZa9iRDO8WRgPmQm7lgAm3rHJQ8+HuWB7zP2aFetptizc/aHqxoOr+t4mtFqt+ewwrns7Ps1LQBp
WIWGsaQMdm0RkDqcb6XtXilAysuVfN5w75KSXw0RKupZDHDALNIk2zsEZgXZKQqxcJlsLPJzOApy
ysR6AElcJ/3RRrd5/CpUSJClXUc/woz+WLl9A/v6OpzoR6MpWpGsUvS33gCtO0wovQJioEOcHFS0
R+t9W6uF8knYAN92Z5z0IsMqJ2fSac6TyvcCSC3gd4/aZm65V6EWqrfiZwzlMfg0x3H2vs5iugi3
2V9lWfR1t+vwtE8UuVUd3VQ+ty7MwNBWcBaFP34bImvHLeCKoiNPEfMaX4qeYkA4zuT0EtdsnEPw
y5SN5WRdeNWnfMtzzemtGS2bXLchfgNSWOKIEi/FQ2DPjLipc3SfaRO9sQBfYBWYgVtt2z3jXECa
SQewMqznlOL27Ty5w5tfess9JIO9ax6SFT+52LL0E57PVRHShUFUWL39M18NX3qL72JPNEtdhgn8
WFxyKD83cwkH1i7MyR1ElGqLwsLb2XuXD3xihRBxGZ4eTDGZq+9mZCgCJsO/4vE3+emo9mQ0pDfw
1j2Sg8vKt+eJjboochkoGIHPEeY+vShChIfanePaXJRxnj5irWfQUzJNWe+6mNEhHAXR9Fk0vvLr
5OQUCmAGOmgOARWxfWTbiYRxCHIvDtjvCJ0wCCdsoNgZk7gF1qOkarWHYfU/wnXItulGJL8OINV8
PcFfLXR0SL6JJjIIqjb52GjlcQnSccnXocYBlDDXSgnH+IfoBvMHlOWvHwvRM/ZdKRagKrFU1Zyq
y+pwjBt363S1YWZBLuiflcMLUVOznwD/SRRWMNg98pV+yb1DSl2gCuwmcDDKMyPBhadjf/yqkL+k
YB5hA/HeUEQIYOb7RD5vbNEQFiawty7nOy+e/7R9dOmYloVACQBW+KspfSgmOrtj289v1I3mKXuf
hQR70xJ30K7YlnOL/UrCbrUB6vwFNsofKWxCM7e6OPyRx2wuOlGlAj5L/M+IrODqjChuLBI52gH5
p1SHGxpOYWS0h8bGAEZUB6Sgae8QeS1+8NznhmDfv7heuUvAWriDTX6vftA+XDq8Xzq7iadkWJLP
zLbnVNq836Hw39bVSY8EnNf5LLIK4zEbrYhWDeKV/QPw8Yvx+Mf8lwJeJaTUhW7MiaOAndeXz0ul
sXIzQ66LouJZzLQ15DF7elM91D4HS4BvvZhoxCGEomr4Kiir7tkpEz/i8G3cG1HjOnXq7fRrURYZ
WUGPsihC0jIvfDj4+Rd1mnbOzkUMgxB78TSSXeiDaD6D3IKaOa1GW3iqJDhT4rybknSjP9PL9frn
fC7/iUF9UV9IQIWJ4NmwnMA5ZM543D2QrvPmOGXcbJA59ovCAZ4hoWHueAiKUxd4hpjVROlRsxvr
PkJEO97aGzPuOtqCllUmfUGB94rBs4ucIeM2fda++q5P+Dfqvxd6LXBr7Y0YFcgzWXSvbU2tmh2y
3YPuHAX2Tw95Z9JznGu7U0q0cI6TtIr3ySXnQRkCEC1Sv3QzXDV0tNoQBu5mG3OVI2z26zf6pfI+
pumny3Y8ltWyvA/pIHb55JZG9SnSWOoQ7UsiaWuhJXTXcp7KOh21CHqkShVhzr2MrIp9BphOERRm
4sa/oY81yhGRJZUVSXEkoD49YfrZbo5x25UPSgPU7qgsOxG0yWz9JgrN1tCmiJRCK/U2/sgUZ5p8
8aBaw20G2Mq26ZT9fTL1F6r8F5p9AvQRUTFmD+W36y6283nXDPDxfmFuX80EM2MNGtCrnmAJIggl
cyFD1gD/5y3TjgrbIKbnGA35f4QGXni6z6h3uRpx4jJ3EsICFcbTexcOQRMVwZQ/UAp/lZdYghGz
Y9DCm5ytBD0OVph6pL5PWH+SifiHr9qXDSBJ99lUq3e+11xMoBKB8BSNkP+W6+J/ZJUvw7GrreO2
VmylEAzwmo/iIrkQ1NAb823I5sVYMMHUU13cBuX25nzgUO3izzx8NX47XiRTm6I1c6LyZgyiS89Z
fPbiWnmLHVxHOEXp1hdkiNvWjWdZkQWFwFkrb0xUY53oCN9VshurUBdpMhQ11olgP6PmC0ZmDpF0
wql5GbB7AUBggAM0N6M7MQNCSD19uu00uE6xs/1PwxCDcvFG1HQhoE2qA0w3p4vrc/cdEobfzxN5
tM00FkGDyVd7qvuNCfXy8IIjFpYr6sISNJan/9064qvw+IPkxB6VDwDyUvJe+Y67763dkQyc+IeK
eXpcNTXKokMru6K3ZH8zk3CiiQBEe6JVjGzN9wj3RxzwKv97Wmjb3R2YU0nbaZwVyR64OONrUdyS
sZaAEFGffmNnpUxvablA+BOSmSgk0CfFdNGkZ03pn0Y+XK9oatEp8JoyXiLJnJ/2inJJcQyDxRPu
Oqt71x6pBzuHeqoowyuIkWpTVRA7Gi1bD/oGUxZfFyl/Wc/MUYpJd9MfFy79N46LCdhZ+31JT25v
u96kSBOpTttHDjxq4K4uvhegLptit6+vi0NM6dt2x/eNvz2uvSBI1+1QDPdFIoRgpRMwIOu06NVv
eSrxJv6F4ZrkLWrtgrZtZtzEwJipAokYbUu/8SISXCwSXA6N83FwUq7K4+/NXk5r6O2jGZX69re+
rb67DTwycX2Ta/e3zbD/2u+oJoYShiaqoblKzk3Lo8cOB3AATYBnRHyw0YkF2LElDoXvTO3Nj8/4
Unei8Shq/DoIIT1a701lAxO41Npkz1E9jUDb5jtUtn6Ok1fMqaj3V0XHv2Zd2RuzuRdbWm+UWxQ2
PV/C/kAG94pvZ+IPk8P8U8hYF+txQeckBxxAx7m8zZsuYiZhXmMUosRh1DulPiGS/R9VbXU3nBPH
PxBzscNMWXUVtdnhLbJdwICUDWhHV5n4dMISMCi/KWrIWkwOeEo6BlJZEZYRO6X/lASj6MIVzXq3
v/VKFGZFhBKxyAvQnbDcr6G5ueEujXZ39INNnsOkWnHgrv396qsZyDgPIBIZn9yuuCX5yMOdw7L5
fOllfLKN8S76nFN2zJjDEEQdWcLTHaOqxjJsgr68E8wjGmcokH0fIC0bug4NXEJ0oHhSMX3iak3z
NeKfQJRgJqmxy13GzKOnXPPjdTE+DRSNVhKuZHFdB0Le0fiWd9GWcwnRg+QyYiJ1FCRHFOD0B+pd
FONmRA/y1x2odo1YgjoA75JU34eweMhX9RsxlwMcsv5MJW9EBrDnIWIBvi6KHvV4e5eQJmIijvLh
3t59EO+HKE8DkgaxkJp+UMKjFihaG1JdeuCUx2yNpO0feoJvlMQlj7LSnSQxl9FDw4XMQKVHfbwk
otJVCuQVaVHMMJ3AjWJCJYKUnEacoDHsoyDS0KV6xUTI/WOQepQS5aQkFNqhauMSHSluRktUpJAk
GH5S3Y7Hfs3UenGk0j+YVyypP72+fhbmBvOcfLIenDjwfdJJlrroPO0B36ZwNkWtTebxILEcPJrs
LuqJjJSJ6S0JXiGFySpsBRzeTEARA6o7Y9QMhKvM/L0+vRF2Q6pfHpKwGDxirlfLHI9mAEwRGorp
LyoSdsShc7Nie6cTUrWj4AYpwrosY63sbvrG6Cg0GzmK6Kbqmh6P4AqJatQ7m3ApJs/rMyAi+qI8
J6OtxZgpujdBaKPdQHFZ6v1UaiqKQ0MLJKvctcGbojw+yDBJTOM75XjIU6dnZJwTFwWNC1/q6TNT
yFNUrShXvKUCrvIOq750HT4zYuEkZjgZCjbmE/06luVVOtbXoZ3cZlmNsAjdBMQBPey1gHFlyHkO
MmyC0OX/I+PmKt5n7FksMzh4acFVo1bTpUigBVX6/JoXdaqV223gZj33zENARnWlEKcE7swYuyGn
TLZejB1FmhI4HqZ0sTujfUwUo9rkn6VrlmYc6XezUfq3dqyeCVaXR1gscgEer1bNiMIhXLJjnu5W
ORWtXTdliiScxhMUXT2T19hbbtfwHSwTDgJMFn2OUK7Eg2Mjg17e2lOSCHFf0fZDPzOMWSIgJB6y
f5isSJTvHVYMCSuM9a8A6/YaVJ40XI9SECn9xP8k6WkDEuVtNhkocGQ473pk9spszy/O8Vk0i48f
HIkdrgjcpM8kQWHLQJmx31p3MuUMqxWGG7Bv+UjPUwX1foh3kzhG+BLoCmQFgJwYTs9y32kKr0IL
Ww/DyeXMFMk7nxSbPsW5icHD24x0abGQ3NSH8ihr607ZqUnDnfcojRXIS0CDx9RAaVOFI+tA9yoM
N2X1qWhZOyhV5lBzKEEEECP9842TpoGUYMILsLcte53cTuL2CJFx343UZzJfRNSlGmk/UCXATcDB
opGRFkAaAAlulI2jFI06G65W/eG3vFh9SlLmwFFpMWMQbIAeLmRwd+QNN8dyvn39khcY2OlhRxG5
OCFuVTKCF2ey27a7KisZtGRUsMhYJY5ORiQBHEhU/O/VP6Kd/i1CjiDzWjERN9vw6xHjPX8vFuhy
rfDSGQQYwPhAzRxx/WU+0lyE/pHSYHsnr5Ltzt/0FipbrZBJgvNIXLvUTWZaGEsMyoBbLSEWDGBH
fo9sgSZ3XaMQNBhFYnwJkgVaXqZQzSmzWJRKuQdcgZsDLFiKpXsfNMLNdh80m0i7MWLed852+DD1
AygqCgVFiAILsXOlUEBoC7eE9kR3yl1WSoCc4jo5e4Y5ztvpG9+r2uxt68e2qYu3h4O/cSFg3Ybe
5G8EHupBLy8fGA4si0nHOHAX71RFPRWP41h8EN4mc7sYYJS4b5MCQyZcumDpIpq+SXyhQ0VQv9E6
nuYcsxUIWTRug9h9Z8yXJeyfopOqkio6PLCZ/42J20ai+OzKI+44NQs6zdUCOprdsUeYM2RMZfdK
zuGBDq+nVxkCO2MibfP/zPCZhEl0V3PA3Vcv6Nn199qGANWnMbINn+ZDG3XXgHaZyG7CV71KnY5Q
cHyJRWJBvMCtMtSdjhIyeFO3dH4SPukNObGRNUu1K+ab7kCv0KV8Zi+jG/KIydvYBRU/KYU0TiXd
XV9F7w5bIO4it28hPCuaAyrAaK+mLwoynGbtuGY/qdamDwlLpEFetfopQXM3F/U1/s3PST3/bF3+
BjXZzzwr9jeWP8Mw5qRoMq8nueobOjWjY59rYf5KWivWudvmV5jF4PJW9I/u6Edv8z2Zw8pI9lbz
zy5sS0Bi0WEt/2yHpmQTHJgO6QFippxYdqu2KIFbDUv7cNUm5XxThzG9eYBLQsMk+iM/2c5p6CWG
Tzwk0o3DCoZ0MPN7REpGFR1Yx+AMBS6imP6iLlagFMOYpPLd79eN58zr0s+/D8HWWa9WeCipdTgA
i5nwvpq3qu0uYqYLe5bZGdH9AutBeVEAxMsuKkqLJkUD/UFV5SkBVOgaL0cELqSjX1F34PHqXIYd
X4MyVpWkTkXBL1LLSheYMMwGnTVXqChWo/wlDV5Ce9F2imDsxU0rV1PvXttcCjFZ4JePH0Wh9UoC
AR5RY/aXAjlsOo8Cqcg+qB05ztvrvV8OBqE2qUV4BjwNbIa3U0liyhTNiOxYeFLJCNzKaRvHLvoe
W/GlU/Mphv54degnZGB3aY8XV9cfa9TR25GO56DsTqyoilqaA7TvJOtQCmJ/v/YiukJpZJDVQwqY
WDnMW6c4OSpX4kTUWylf+3KHwcHzwu6ITA2tWoDpihPp6R2c2/IwJo2XmbEPxZ4eolvBESukQEWR
oe1cXukqjfN10yPl44yfMaxLxSdlYD+kH1BtbJRxIrU4D+Q0pztED4h+xi5YxqI5NDvQOKA5WzUT
YYhT1clvjOKWsziCo9PgNqjjt5IUFHbzSVFxBbl5+lrpryXQMbbKidcoin4IFLQt9z8eeSTDTk4X
db/fO6ozaZxNQjC/7ggb0szF+siuMsAqE/wtHtaEmBNNodZHalwrZ6sS0mksPvhgxKT2B5RmZi43
m5MS0jsqw7cSgsrcKcJJTIdhAjEChiWyl3zFOyFDSTjRU2LXk9hpW28/1UG5mXH49Vy/xHLtilvr
ckfFS4kXsnxIRgbyGGEor524q196d1t7Uc5BoAKrdj7qlFRu6Osl0yIQ8XG9Kj5JM3UZDbRgA1w3
3eWp4/BjRmp9tTHALHIAKTgswVYrR5Dt9r/aIet3eJTIExesqTBSx9IivjHELtJFj5GLSnaU/rib
KAD4r8orYPwvIW5IId6XT/uXdwSJqZyAwSfExz5dz+2xccaY9+y+K2jvR2iqZPhq/DTMhIrIUe3g
y3StiabA0xafI0rM3Cy03mptRbn/Y07tfH9pQIjRAflZ6hddhM7HaRfEd8Zm0LnX3piCCaZU0EK6
Pc4GwfCqoE1XRVMrIbnk79JDyA0sVZp1oC08uL8iC/+QowF8fRW8VDjDWSKF8HxaJUq+p3cwPNhF
l41hJuvGtaaFi0qTWNFEiytFi2vU2yWbh3m6KOVVNEvDLa23DrDL2TPBU+nB490jqYqDy0XHZ6QJ
f9nrrYSchX1/BBgYxUiygQSsUkJFBYaIZ/FqxqsNNNisVDMgDq+uWhTluBcjT17pXyjqNP1Ajqrz
VPbEjX/T1GqBHkaLzyrVqy3VkZgvkyOPVvy/nx8g4SxpNEeK5jYhe1OVaLg79fK8Afr3JhABnbHG
LEpX0MdsDJD+4URVJuG7h8dBIgPJ/jSBK9xbmDFBk7BrSBrZXx5O90KTGaHvhdlQQh4GpacP2GUV
HotdG9+p85CPQOSzPpyJz0LFpFQH7W96Nc4Rw+o1XGxLpAu9ybF7YWO6oC15ceGRU+gxyZLJLu5y
JGje0bgCRnPT2XaU4COztdKe9frqIeskkEda2OZAoLdeDuGWpg9iSxeWedlK9AJs4KGB99Wau0ii
vcUx7vpz2NdJs73zAmSKffS7hgloqImix42NjZ9do8Y2kc4+SD2mdWMB9jFVHNN7YTlSh7nR8WMb
jReM04vEXb0YTFtBloNvmr4yXB7htdcQ3XWsrLtVu9d4pzfyCc1TfEU+K6FSbNMa+yHrT0whVvv/
WTXbq9ZNP2o6jLxbw5YUJLY+v7FuysT7ppw+aryr1zeWF5A9SHouEjU8c3v8Jd83D1Xfw07yAhNT
oG5c87wlK0An9EZ+PNWdGFLemWQFXtJz1Lm685qYXZlUzLQb7qu2awn4K77esu2f2nQkqrhwzc/f
FZ48WFkkMEZ45NN3pUcYlKKJtO7sPVJURflIrXGG9wUb1y7tSBQQMMldVpqPCYSm8zVbA29yEaNI
6Jm4+ujKEcatA1CHjLYLeTkk5pi3cFKXBQiLkDKzPJwA7tdHJ6FhdcvlW2+dvJzyHPEPoKRGlVdo
NdGPKZeAve1N0dFjKQ1lmwU3u/lwL5snWchfhYKLXU+sA0QWDV/nRD80BJ4BKV+KGmIB2JjW5Y+u
in600/b/rKC7FdQqPYX4OFnhqgpOrpxQe1JjAZNbK3ZF2oMOUlDVzesP7IVNBCaCgdWxgxwE49+i
ns3Tcuv2+136QcH6KicV9YGG9D5iRIFJA9LMBU5Y+eQETugRKG/RSFW0SysTg9PtwnWpdnraywNl
Bxp4rO3NXo5daKvUGoJVmaMYxElkglittaCoMyR8diApV9xkWimSX7UTtIM2OWJIWDZADhE62by+
2Eq9dIHEtTJM22WdE6n0dKVTrTpNu/JzU/zZvlY7ZIP8KrpCuXdVVQtw1/aLsvoq8jGNngObmc1G
CAfvIqESXrGutv95/Qa+cPxrgML/rm9RnLbBLutcwjzft36x9sMWxAl0WlJDHQ//e7rUUCDQczPc
zsPhBo/WR8U0kA53bUiREE0GupoBaN0QPHi4ZEJUN2BSGXW211rqFAhJK7hS2DVVllenHZX+9jfN
tIkmlIsA2OoTwhiHK+C1teerZ4ZSXqkZ1XI3aTQZ1P9MZGblYEdxj0AUWpXSQ6kvNn2FeLCRmolb
p9rGoOOriLYPrBlHum6rfsDrN/SlN0WqHwbKkLMGG794UyqriMophlyKo8PH9lr2MmW0SDBl0+k0
/vE3dENE0tHkgDKLShUlZNJD8C6rPlYMzb+5qiCkOBbiGJixfH+p8lqrDQjccBoDj6rKO/shosc8
C80FF0QvjFlgRFyn63zKrg0CTmuVhNnH6ej/euG6nvfJyCk5WwnKRMn1bNRnO6ROZqfHVODHOyYt
vTczXaF2JC7Tu1sTjyxK9ozQ2jM9j6gnDihRhOx71QX122JGodnaTa4GKqQQRaW9QHK2Zd1MvRNl
H9I5uQ+K7XobOJt9sL/xAxmzq7UQHR1WVgjshXZYPl7U30B7mhaibHhFKnhb2H4dAvIGy5cuYFDg
rXz5MjioGlax0OGiXNulciEG3PiUNfqvcDrN3FAgVF7xbVTXHof4wtJYpFqdPq3LgHMgK0I33WBx
kM3Hoj/m8XhqTEzKHoZEESN6+eXUto/gizYAi3l7I7QCmyTkriPv+TG4fAxGNIjtVG63Hks/IRBl
u5ex5eQymWB1QDqMpVKznV5fREYdvTgEXER2DhfPRgYivdhj29xFa5U2Hwz2j54tykiFG2mtQh4H
GgaPHJQ17wYfhZJNeejMJyoGHC/K75BJUXuLXOWJOo6dFd/uZ4zOPcaSwjeQLOWyBYDjHfiH2Mg2
rIN70mpwX6A3jFKkPSB2AMFs6IhN4+t8Gm5Hr6HjAed2WlKf8T5HWA0Ga/tHVEQ/3BGUt8M7p2es
t1/cvRJprTSL17PHAzcAfwlo2o8YpTlEI6IEjEab8V3SaAt6lcVZlWY4b+/6avdGqIlwwnxGd20X
mFp5qw1lQLaPGbOcEiLXCxNRtlOIYCCfv2kissqKEEXE5SH1rja9Z0+ICgLVjkM+8pKdsbrEPnZz
F91J1KcDpq6lMEG4q3Jijn5ljd0n3HKJo/GzXImVV4khd3vXj1+UJmcTHGe8TvbbaAXvwLQt7QbJ
FvGPiQXy+c15+LYyEkCIpE6fZ7086d8R23GIv/TJhPbCJFCIrBZdXxUGxTAlLdQiPgIVsqq++wnd
5EhBS0GSe+O6PERvQyKhQHc/GtkWkzzPM1yskm51T7ErcluAnuoDu6RUVOuKJ0IAnjYZZTHJRXfW
sLoVnCTUlFsfb+Ojc2PUCnCaJkeLwhf3GzOcTfgOPR7P11PCGpY3LfE99poIWSCCY9Ni0ZpGXKB4
HK+vAc7xZOGUE6mu872bufXEaBZbCAZe/nspOASmGL0vPBQ2ZVYeqCNgSoFs8ARFscLFjKihLGKo
CEBiNUa2xRe1fDrifI2TmPMlCqiCqGklVBSyECnLW1gnKk4xszWjXjRpQ7Idmq43wsSUbjTsYBak
NDOWFhDdU8A8UISKYSQxynWrR9JVgYGkrWgpY9odyLBgIAU4KCqAMGjJBeQtxw/2TT/ETB2Yifay
Adi0SWuYekNBnqxu3cP+jbZlk+nDv/kl9Jg/5DksgwEkYsBvKNpRgEPXhD9e3+4Wjp/Thq3sS2hj
oKRnFsJqAOdi7mT9wfDt+ln7hnsKihqzNZsAFMoaU2C0/me7df+PxPyPsrfWbpasp/hoYoxev6rF
sLnHq9IpIiOLgJCnm/BcTCMTbb30A8vrI+/7N3nSXegBe08wL62oF9K0Sb8JJqdt0l5R/3Jeyspi
qg8qQiMwOyA2pgtSK6ruAeHXpk74+jN0wjiIZMo/q7nrERXNwPySWikB8vXP9ALqyZECOevItU2V
sjga21U7r4a5396dOc6E4c7avhDsvdeoS5OfhtZK+kI+2xcNdZdiwySjV7vvJwQcz0T8D6NwTvdb
Q/0onHTPw8W15ZGNuS07xnd2jJuVik4++AQzigkXB2CXVVhDJbUQDL2kLRFTjME6eVGUrfc3tBbi
fZdbfWQHaPIhh9EHaMP8a6XpBV3tWhmwDkeq+mLBOvs2unaa5n3EMxPcBGtjREZyB2tOirh3s6/R
S087j0ji+Tananj9eS5CTk/3jNF8gfTvRDSbv//LtfUOEZ51OtKzD1RkCNW0y6gPM/FFgngUbp3u
KNlWOMrZgLWLd33xRoEb9bEr19Px+Pb/s3ZmzW0jWRb+Q4MIbCSAV0m2JWvzWmX7BVFtT4EESIBY
iO3Xz3eSZo8JMgR3zUTUuC25xpUCE5n3nnuWeiDsgzNK9CMOvbfZgN/Qgh3LLa4wZw31hOLqe2YA
taQ4yiHDIomS2Yf6eOn7DTvJ3P7sIAb5Oy7jnr9DUwodS9KxjRgYaleJeiX5mgYiBvji35l/Qhco
V0QdcZUtHMQVC869008PGVW3qTtGIjo+dRsJpU5cbgTI40e3MTltdovx7zDtmUtVrwxABx1ODp0K
GdNx7MGqkVJozLh8g5pyMbX/0TuAuptBJVoBl1ik09XmhU38X54HT5qsqHvQ5atkCp0rXQWlggmK
DnVNJFSmmisq7T5XwJ5yn5HR6m9ArhfeAQ4L+moId5Aip1Bwvh2LJIE6YuanKgo6RVSKHGGYqnL5
VZIO26YG19THuy3Hu6Hd8kNQh3HoQYb9b8i6r+XM+vJLMNEHmJeAW54qLOJkg3s0eWjt4GVDPSQp
PLWBw9i7E3HjGBAkFRKQyFuzrbGR6ki020Q3u9J70g6We4/OZbnAofJ9o3TvfwSl+yQSuKwVdhRc
uklRFUBUrNAAAElTq9shVHseneAztSOaNKmmVQUga6yslq/OzyAXwdVUeoJaNUmdeXQXulXWtfQw
hKQA5eQ93W9pPIYgBhVdNPr+t0WGKNjeDhuKmix9kucXT5YeQLQthHpo6tGiQxjpHpNIZI0QqCJp
oj/C1u5e+UwFJdhGkZAGPwqwPMwdxg2FTZLA8GeOeE0sbvgq6NvogWEpusuQmuLln+gSiolokKR6
jkNiS6a00DQNd7sIXsZTuB//quDbX0Vh7V+b4Znqc3NRb+huwn5bGPM8w7NcwXAUkszsuF6zS4B5
/A4KvMSOgo81CRaKKQ2hk28fqrB5CDf+B3194MhgQxeSQ6ixYMAI6r5ywn+17Vd8XoXXaP6mHFl5
u778E1+qnk5+4sn2tzYEiI9NvzPkX42IOgc+oAJaiffNPE5yhXnGFIOcF7JaKwaszDnNRLwQXSBA
7vbymvwL58WvazJNxi/3UrVwVvhRFPlTEeffqYSRtnTE/tR+4wJWUjMVXgxzMkfRYrd8r3P9j02R
fclz613CCOc6S8ryDTYHOAd4vc1Yc1dD3l3Wb/2d9lyMot5O+bKGK9IBvV2FMUJICvnodbjo9bdK
Uc2MfL1on2wUD1d1h1tAuMp76rSu+JwtVs0dlJD2dhPioZD50VeLNT2nbV9+lGtw0MJHSKl8r5Ma
aK7OiMFq4TzfVFG5eTeSsPSQJgznXn5yl9A2Sk2YtZRpKoYmVScm3+UCP7r8SY2kyn1VG5pOKhJA
eJtIIKrOxOxUyr2EnlKJJSCB6roDLNd+A0My06tJGXSysIk0rMrisoybdWX6QgXXiOVXpOTPhy0t
FLPUkFAgoV510H6pKggNMtzY00TS/8EAeau6JETFLqqQpN4GMQU9EhLWiQHKyE4GcAZfZQZ6RO8M
p3FQn1Ywx/MkfddoJDyc2PI1UTVohlRcNkIfRA8bqVWOQVL/4DNaMkZzfB/fJrDR01OzzRJee3x8
n8RrkUmkiikZr6oaVISIZBw+9BA1lHIG0y0tx2Rr6N6rkVRLN5/JcGkAyfBG+TcBl8yZStNzyAXb
QQN9sIr+cfCeJck1s1EevlQmhnpL97gtvdu4tF/LuExMGVEWZRWqjkqZawExU79RSJ/NyACQRWpY
upzPUTgdzKcICQJvv3QN09bnYFRxehy8m9RX3NAMLZjSS3asajxMe/1zEqaPVADBzMd5dgkqM4gC
kUm3ywRvelh5hVsPxK35z3mY3azc9g9t2Kjpb60wNzam0gSXsAO31QKXFtAuysE8S++qwr4z3Tmb
/eU1nWOYrEkMBnIL+AWOxekW87Yw8xZhlb0TiCKKjdTAZgxEoWeX0izDvcM43Jjp7th2YKmiqhhM
CeAjS/q/JCLVNBGi0Gel1yiuriooX2XLL+fkFtLmPDh2foaxeDolcHCJSUk8OV18vhj3VVy6vpnf
6f3oSvhsSJrk4EG87ApjJ4yUfpL/j8woGRUZmesSfFI2rL8xoj+7l+ihvQWNEu0vk4wp084q83Wc
7LMBkhgEKdlSuBxeXbV4CwHvlnYf2ilIA4kCElrbexis+959U0bEmlEJyE7NapwPGIzczROojaPq
yRELOE/GqHahK+haq//l1sx3/TKC/bZ9gBf0yOgNGD66lWJYG9IAh/RouFTdBNHusZPJDlEHmlop
bk0x7GauQPmiYABhU91KBEZp7WnSzBQcIwB/Vd/s3fCzYAZyN2DGEtr1G2X5GZDIT0M0j9BRhbFP
ffY8DuVk2+zCwxT3500mmoYMLWj2mSWLDsZwS6b3mohj6oKXE5FxklSot5Q5pcw9RXKxKEXh3DE7
U3K8HGE1MZ557VQrTT8BsM8F7RedxNlUySrd1N0u8/qzqAf2LiYUPX32lqu3m+X6iyxV9bQPGAks
Nmpyjf/EtxfAZkJB7Q44UOkQGMqFdf5u7ZWv8932lYqtvIfAx8WnBsOgeYCgur7mC/sLr6BD+gkc
fNRroBbTAFVY5vuVQ6V1Lz2eGg5NdASkml4IHYDSTEXOEr48tuvXfbb/lxgGLW60ikEa3ehDGrhz
Dcf5C0hZ7rC7yfkF6psScb1hs+16v+jv1QiJU5SswcwpbVSXC8/VNk8sWJtAEWZcxisnQ3ABP3rQ
5r76uaOVfGVleHD1cGY4zigNnpWlIp7PgQvLAKKcPZvP7zEs2FBlAFFBpnG9ydkcDG2y5SRwH+W4
KUihsw7rRkNNoSv/XAhGxn4GE4kjd4BOD1wBgzvJ7GiQRVQR/nEwnl68MqyvkHe2gm0BctMRU6tu
fp6sco4CEohDZSmhA+wHyB6n50zqthnejeEgaxfYHWA3+HZIsCnLBM1PO7/407dy8gGo0uRuuhj+
Zo55bUcj9pLxHyPmO2m4/9KG8R8zb6BQvtM38GRtptn/9QysKiy2OFfuRe4yo0g93JEGlEtQa5TS
SQ1+2MSPx1R4HdhJT7Y99ZaP/SVGMSBeDV7NgDc6RKRFlBePpkOa5lnx3MIvvHEnC58aoQeLdVnQ
QfT3OjoE3RytXIS8+TVG3tzSps0HvvQDrEWpbsSKEKMqwAtZWtbfILpe2K3I2FCFAPp6gRtO4Mu2
6NskbvL+Pt+mN4tyeIDIhI80UCYWFOp9E8zWaeTNSaCpB7rx95o0GUcHuNIBlQUX3hzR5eK6qFHh
8SEZOwveDepN660cp7vXW6RJpaFoCK3RupYMTmBqZQO3cctF4C0xhKvea7xoRoqL9O/ct4zC+OUN
eOlzdNlfIL6Ru4iQ1Jy+HHkztk5f+taDivtkweQYo33D4KOCMlgB96ZOIzOC5JRXA6biXhWWYAKr
xUJuXvJ3fjXRFAacniwMw1ijLf/1xYAThy9B7NBooLQhHsYu5BMBZm9uf7oPm82N1wK9aiqVDQ52
xhNvLyX/EguRPfOdJdPQNEpuZB/3/7BIfei/LHLc7eGXuVvn3uSJQ8tkJkwiVAlyxNEYLrj0faZ8
Pk2InXFQb5QUiO+xbh6SZt/JH6YF5rQq50NqZd9+4/R++Tky7DpdYtphpRmvN96j4Pxsyc2Ilk57
zgf+kx2L9Pfad6qy2QMEPlvX6k4M+I1CRFp7HerqmrRuM6eD0S+nazEaRHbRrE0HvmjC45bbiR94
Zp+edy3aDwtQO1j44NvTfhyn6qxrncHc8Br/m44AD3bkVc8acdq4navGFohtgiwgr3n8zAFkxBT9
w3xkwDnYHmhNdKBAiqHcgk6f7Rik1uiuohgN2fJDh+eCkkY0vtGozITNWHQmVNgagB4ntyKNCEbT
wEBnjsQWmv97NUkMP6FPeTm+/PyMemly0dCHagoGaZMR32SrtvEOUNtfdpieI67CWARLzGzw7qTw
6zZMkmvoL6GFfMxP0hiZnBNeG/Fb1sRgQqnn3YSAjdd2JWMT1F24GWQoBeAgJGg7rotev4Pos2ya
9+Wy9XGKH9gISKKACbd241wnzS6/yz0rvalc3sncRUCyb3d7TFAiJF0Jf3FnwY7krYcCyQQekvBV
F8nc1MMC0h8hifkJyXRKCpBjaVdu0LSwdStMY+yEMaWrRYjbkrgOFh9lggq4/ZLsygHTQQbUHNDX
xYZcKZwimFq5qL2MkQpSn1dBkwY3wZpxzYr/ECje16W09lWOWSo+L688FDwBVqjkVn9SkJ+qhMJC
6uWt+Qs7RpnXXkHRLlVHge/VG6O+0zUXhuvxzbjFg9POURL5WFmj1Euc6yAampv/ahdpu1+suBv8
9pCTYG9nYdNL948Px9imhHPQrU6KIG+I6tr1e/teYpVVV95ZUYSsgrOesO2m7J+qfU7wNiNcMsrr
XpJaFKojVtDyY+f9Sj0CX2a5PxfvH2YtEJckST4zVEsD7L4z37HvNdJT0aNiRzRcjYBgBT0qgxCQ
8INGQJIS+BayBJpTuWtoQHVgV869L5eKRvhI0O3h3DuAX5OmvoLFuekwqDGVe71f4vSBpMJ4VaPd
Mwcn8011njaGcFfFgnhPTkcz3oPp01KipVQRShEKkjkM55zbzsmDtxukQxLlQJimw+O6wgLT6giO
4tbeJvGrIRnfylVB2ZnG+tsM5omgKcP35BC80ThTg1pRkkSbrTMWH5MlwShTT1HEy/nb5/Kn+8s6
J6dOtd7SPiythIQtPlVJp1Cay6nDtPFAhz5yJ6ndEgwf1AbrZFT37uMaIe5sBRs8oFp7+TQ0wMf0
NFy4tAOMHil8plrPMR9g7e7iQ9ntdsldXLsfwgECOPw3FxV62YDHI1GUYEUUT+kVBLMaoKacCwQ7
J1/wef66nslNEtSLfg9YyFvQEybA7SaMJkGILYJPR/8q2EqftfaT4V8lhFb2iGLWLlo7tClMdESy
UFCFmnMRjeTEuU2CV3jHfxAM23Gr2CtuHsU3YYxwxD/F9fsnlHP9TABiFOPAPMvpsB5D+nDlBfnh
GQvasRvG0WhqBIwbB6CMXl32FpAItGYxdaRl0NhclaX4bALWX/7sI1W0k8/eo4hgPol4AQHqdE9C
uiiikc7FHpsQu8Zqf59t7SUzEZh6oiTVJTcR7s6YqFXr7MYOc4s+FzIQvggAegO0w2wBTd92uQ/z
el/ejiH3mdejgM5xhuamgQ6a4WhWB1xl4QDvsCu5QG2bQVyRc/rLDDUrEZQbA7HaEyXTr0KywBBW
dx6eI3BKPybJ4kvX5+nHgpQr/h7ujqTGuzHWJrBxRisGLse6xuHf0nVY40+47MYnWJJ7XX4OhRyo
mQWIJKJEWPefQwcaKNcpI/ZWavhFUxIXkH9PAh2tREh9IrwKQpYtpiMWFM9hU24eQkzMn5N1mz4W
uzi/851tf10HQySzS34GH7vllHsWLhgy0AKTr24ji2cPNniV757WK8t6G6fLbUJqzmr9yoqEbaW8
3Vv05znsfSvaf/H7OL0Zttb2oUTdfrvzGkTr+4iYmuYLFMDhOs039m2w5eHiFjGXl2xyOybbgjaD
XAJUTWg8zbb5pZZPo0WxyEJ//5zscYqT/4tIUErJlSDEBLAR45KQKScykc4y4SBJ3b/HnqS8Wi2X
f4k9H3bcU0KaDChJzkmYMzKV/44cH3qIwoJasQP4km1BLonDTXoaqni4G/LhncH5EO+qKfBQZCgo
WJMx8XBamcaLdmz2qIoM3hMT1AGBqUoZ3/3GQXkOYLnEXigXS8Uj7lCnJS7MXC+x7bVN2c0AA+yE
UfSr2vGwH+J6BrTKuua1vakNYHX0wdThI6xHykeTZYBF8W+ESV9obRZ8WhjCeDBT3akArRqLzLbT
IX2w97w12R4/Pt6Wggu5dB/tRmzeuC1vkzUxvVlXhW/WgxVfDc7aua8TjK00Qq3tVfHar+gZxcNF
YVXe4LxZv0o73ujarzYPOW7+192CHD5Z0wlVwb7R+auteNurxTCur4L8qhxmdB0GLp5sR0zBHZTp
OkIRnp4+eG/lNe2SydVjYbPLItDCVfos9rK8mg2djumQ6dN+nvxGuglFWr2QEESNF4/K+XANS4Uc
atVNos6MKuJVouTJ/lrEV/A9fCH4m0bRxPOwv/oNhFxLnv5ImIupdEGYx2js9EeyQq9YDnHU453E
pQ+uZQIctxi70nFi5nstdrdhvckSDuaAr6DDmByVVj29/ODlTlARBqaCNIDAMOIm7vmU6y/fEZfq
FrpM3DexGPMcrMYmS8XZZx/iFH/f1YyjQbcMl+yn6Eee3OrodJ+GMLmTLdqen3zlFi8XMUtblPkp
XfXMui50wcxx1GtCmyLPZ/I6jv5qPzRl7dyLKS8Rck3WlUiZOG3d+dRxJoKeekqkQWHydVFzXPKH
UswIX1Ua78uLutQGw6Xhk+U+xd95OugcMa0u+4DP1WxVPtcWItQicR+OkJux7cNBRu2htBQq+ORB
EDYkAtjAIUiG8Kh8Ny7cJ6Xtic1XL8lvXs7Ft18qnFkrPnfQDejCp7O61k2ccY2wAfowsXcja2LW
ZDIcj4avKvHBtDMSY5xxuLOK4mDw0S5uuvWWxlFMi+33lsIssGTag7+mPeevenGdHLhE13IjQaSa
fNBVvm/7LGmHew1OxCZXEqsYtxpoaL3ylDCkemAPFX1K/jXQXA+8APyrGZJgTcN8wZlLidCKMX35
s7/4ouDmzSuCGhTp9GSd1opLcthGIGA6pvjsJQDWgANnLOIXIDkimsE6hnRr8Ydko6jy3oBzlK3i
wI8yyZGGY2ZpF64HdqWZzRKazod++g7z11Z52djUn9TN2EI88i5zksvEGVCACg3Wup+5n+o4uJF2
b01TvLbfGXNQnjahbCxU/ZyMzUyU+DzKqcczPRIhgHOv+pgZQbqdrHEYrO3Soe7XIdxlyZ9C55hd
vbWleTDiZOwuFVEsrZmg6iNVXo4CY7/40PLneTDb/l46aOAsEO/M/S9lzunCIHzaHfrhhpQ34Omo
ey94SwdN12GV2ONlIv2f5q6YaaqS6VLi1819L7UTFd08VHChFiGa+H/XNLk/WipquxyHPY4PzIpp
kny8VZRXpPcgsbbfpRHVgE/rCbeoIchG1XVnGlyaHGnzjIkAIop/stl+Wdtks7VLzgJrrPY0b/hL
4WdTeMV3nX95kd5uHIQWQBjKLMoqPFAkrVRnaa/jaye3n+z1FhcB6w/LRuMgVye00TMLvLDTmJB6
pB5A4AmXywl+GhAStCK8kA4TiraojiJaGcE2obMi8oQDnSMdpAbSis8SpVuSy8INbyWw1bTxH81r
MM6DxkP6gbErmqyr2gwJpD0g9DrEXYH8SJOHySYLOVw1IZVmSmsSbqoaRi6tAco2TTyNXNQD7pu/
as9ptgyhfl3YBGLJvcYZmnxkwAUwpQml7coFCFWaiF951X5o9o7MvvhMqVdgghlBzTGXxydK3LwP
BV5AHkI6YkPna+AL5y+rXMqxilOEiddklVWI0fSqi2wznBUbUveZBt/GFRGI3+QNy0UHzxltOSXe
K64jAJqWaOxYBc5st/Pzg3UF8CEg9ZHmNIXr826JoUvvOhgpUI5iYm7vaECB64+Nv+yIVd9pTdJy
izitYbz6BTEe5tkwhk1+etiCM0J6Ak8QW2faL+CrWyQjd5h5BTqLiFsKOwPVK7oBpkPIhYmtpXXN
LOOt0Xv1/EEBBiBrv3pDx72ynOImt2oMztiuABQ1d6o0grJrUsGVhJvvqes9NP4nQ+tYI6xmC9+o
xtEYtMZq/Dpck6KlO9CEXjLHCjxIQNCF38xnLl8ozxRWCdFr6YY+E9HJ0UT80YZ2J3UOk0eIKdJf
a/St2lETCyGtRSs/O0AJju6CFDGdUGEgWSsKvaMam/FyfiVJjNgdHsjdPGJ47gMZIAL1UTqh4CXi
4Cwe0t4EdbzyaDgH0ELgeHLA2NUjVyJUY8FcCdxxn6AbDbDkuRM60E/oA4x6geGaBismpY5F6vpW
JSRFBob06DJnvTAuIMVobqUcZCwVUJZPr8rKKZZhHdn3xgeSCap0j0fHYZGS1dJIMHOUDx+PCC1U
Pbyx6OezN9lqM+/h+Z3J4rBXcDHghmI11YMEddA13V79u8Z/TUuYAPdnYl2bQQogm8DF0AEMpoaU
NYdkdEIllDFuFFr4f/GTf0a9MVc7nhdomNlAxfdCjBXkuHtaY+Qrmz2wr5x7m1GoEA4pIKWCMtwv
FAryTFO/EAb5O+KLHvu+Icw3/qpzQgChzgllavbPdFwzD+58cSALS+UwgAXBTZscrDkIv7XYpON9
0fGacrDKHkS0XymOa1rQomT0bONgkEBDRFSOTfj+vWFiqG48iLQO9GS1XfPTxwtHP8erzcvi4evF
yTaZUFhFSG8QpExEeVOkVNXddHxRYDa81Yshd3Qx/E2POjJBseHsx7wMK8o03KtHxtIzT+680gAv
Qt7g0mg5TniGr4bjso699QCWf0jmKnarb9zgoBW0WjiEy+BZ16VmEia6UTF24NGHK4mrie04b9Z7
8XkR3AjVjSaVQdgEUUmVPTf0SaI+4I2ZNFVg0azLCFNghtj4Sh0NvESxNhYjmIKaKTK+L8J2f+P8
uPC8YLziKYYDigeJVDvxF+AxByfvq3jbf5L9mdalybbxz8SaTcHLWpcOPWMf7LWfZSGXdfQm8MGC
bPxL0bK/IeI5v8LpSRacnFqXYnpO15VafQlrMLcNoVE+mHLwP3Lq1B6L1N7B7dM1nu04Mng1xe7R
nMSLra/zMwXjwX16hfsYMsLsoNrBAXZqzpHiHeo4VdU/S4euTEUJOcVlTfC0VNKB8eM5lpEaNMjh
RJo+W+Fqy0/8xA92Fv9Qm+rjKKxLRVxMu2UMzjUuF5Ooyj9CFrkOwuhhCSxmudzeB6slJYxqKCqD
k/Sn3ZdVUAG6zmtQ9p3rPBtxnc+ETbZqTDfEjlTtKhtzNSRqyI2ZHn+ugFcr5RxRZShRs7amhOXb
tCIxpfwgfGvm9Tz7WKFS4wHoQOUHV6RwPP1Y8wVGDnZbFU/6b0l3CtP0426z/yjUI8R4Wo4dsM2u
s9q7l4FkuMBtZ+XfD73/CUnRf89vtXMLLAqTpQPKQXei2JvpqxmvQRbCbfHkr6UuWH5YrZKSSJLi
RmLjrlqiY8q/ZxatkzyAChs4HURBNa1I3yZ1/Diu5vOWqVgqcd4uuIm77Y00IqM9p0Y9P1AwyOCK
APzAxRRhxKQfHRdl3NXrqGYzMqZeQ6uBPStcPNnzBJfsu8D6KoHgkT6ji0H0GfXuWmPbgHst5jCu
s4JEFHqIXC58bxdZhCmxfjlQvGjcOxmDF8wa5ApACGHN1YVCSuN0EWFrMjSFeOjGKhr974EIa+w9
MeGV9+tvHnZnuhqzuJB1kZYYgGtPbi3PqXF37EffCH788THLkKD+/DWhXchw1bk9/Monx3f4kt+E
f+HvefjH3t7a3zSTqcGzH5F+hH/xmvEv9I/8L6SUkPREDG5v+JVv1Fht6BuHP+Orn7/5Gv5l/qg+
/IbfS+eX3dRf6+4TX/nrG76RWRAGbw5f6l+BHdqtbrrm0WZ0+JXY6oIkha98wXf51Xx3/MbKzJdh
pO/zX2BSpl+S6jHf8PWIf/RNUcOPfDS/Hb/xBf/wh/xbFba4ec8OgUGtb8FKhTMzfjO//PwCL+Hk
lt8ffrXaR2/PX8VXtv41/uHrYmN+g89SR8ehf/XwHcwrxm+/foPf8//RDQh1bmZOGyNj//XE5vOG
I8XtxuvNDMmM3X7djFsO4DRti09+ge1e0eBpEZb9CudjRqNdAV8nGyyCAAP5bPfe/g2FXnkdFG6C
hltTDwc5nCvMDn8ofCzxh0Ky+VZk9bDHpKCiVnBpVsTMEQ0rXOSK51mD6TEir2umkrwBddl9CV1n
d7Wtsux6SPfkZ1FbViQ+VQQw1ciDbgqbud8oW14G8VCk4s57KIgoR5JHkpWmrH6Y49udLTevTCCU
mb7aPfbjuMLBVKpJTRj3ZX3r9JX3kZ8S2kWb51+TuhruimEg5DfmP5ZYQmHSnc0237e3XZ18s3es
F91mR32Gqba/2GMSTn9zF++9/C5OSie55vSEeJWPW1KxmIV9zDhSr5O43D1hGRe9t5mxmaiWLvph
7Ptrmrea8/Yq1O+SbLCZcyF97UKH9YMY2j2vOv65JFFv5cu9lTsL/6oJDB6xNcdv6O8MB67rICf8
t61gOeFiB7dqIYMXw29buf7rLNr7n227iB66Fn5jjdcof2O8vMlQ4V53G3hReTq2N1jfu1h+oTCs
k7LDwXnVvEpy62u+YbZbtfzwJh/KxPUCVts7JhchhfXN6JDhVTXKzYaF4Qcoknb57lW4o3yFbBg6
SmUamQ75S4bT47pq4WCti9f7bfdHE/vRFRpznFQCjEaANP9W2YvS8HPbMQDPe4S5ee9t3rQr5nwK
0FbG0vW4b9cPwTqv+AGICKpWzeqNPRInVeys1TVv6IjrOtui22g0xc65hhOL+CRh7p14fK/y8PjT
Xx7n6/VV1mTOlb3nWaYxI2+v5ll6IF83QYOm0usaxpQFi/R6ZXRbQrTGNXneWzkRFbAGrJI3Ze7d
5KY/fTXDCPA55ALnJAasOa0ElHI4ONZy+5SlMvRJ/lRxJ4qTCCXS9KlQl0pbcKDib4hX43Xd00HI
bhf8Te6SaFCdmZWZJv90ZcwUmL9RDLsEo9qTlRHWa6+bxHffLcfhhiHow9FrtsBZTPKZbORO6ALr
b/GH5HWl+0BsZdWlogRyUMOygMxz0CZIgxUAnm+h7REjlmQIhZKG/DPN05Mt9Wtq4T/uy7EWM01w
HUWsig7XOShx++xZ4p0sh3fBoSsqtAmNYs6NG/Bn9aNBzSZN+a8LxREuYvOMsL3LrpzlsGAwrTab
mhNHK4ER1QjTUu51Y8LAVaNMo1STuY2IdqoH05YsNXHHNLbJN3v4D/y+EuQf3krqOQ+xm+Lv5MEz
xMPkiSqM4aKNQfvplggyL9kCrtoPSUZt3QF4dgzLbnWUmnS+gadrM6kALDPIxrr47pcA3R6maura
/Z6Pg2mVWgUhfoXNNS3j9DBBqtDGD+oj6iL+YW/hVlTps5HH2bX7FVul7xYcySs4gsW1Mb+Jtrzk
I+lsbl39WC6izzKD0ocVElpXILe5ZoL2QX7iAgNCeWphKSWHeAO+Aq+JU6uuKURpdWOCimUaBCQn
VUer1D2ROtVLSSJoNEuIw2Q8HuAHazftF6+dG+350wLcoSmGZ8K0h84KJeYEL2rLflNEeJQ8Swkg
00NpHe09mZOW9albFJSSLvIU+y9j16FpfqZplc27KeIUNZww3a7w336vd4sn2SfUOfFIydr6qvGz
zNmzKL6SxEgDuIw+xShbREwhfUbZC8rGEeGBaeIrtWtdCNrjoSSm1cwTtF4MCVSpdov918FffP8N
1eQUmTKPARUqI3YcyRl1nm41Lysyx9mMB6eSZI3ihRg1ZOKQODq4b/KwAHrSVaaxceGIbMv/6RVl
rCnn+LGKfoizMG8Oe1basyxYn5yLID/2eURBBQW5SIkneKhz5EGMmkxpzzjHlNCMknQ86OwQfmFM
2YDU1dnJVONoTDnfvPmahkzeT9xdAEcjSLyw4ad7Bw6838A7f+5cMkiYFx7CokUAALaWXl52/3L+
koNtDXlS45OOdpRAcX1bVq9JBodJqW40l8qrMEQk7GnMtKfmLPzJwZNkS1xRPWtZ1ihPR6z/MURd
ieZWOXfgTa/EjZCo8qC4pKFsBctFcyO2C+8NFGFgEsYJAefUtN0KfSivK84MvTfGqQ38WvZjvB94
8jJ+BiM5UpBkdCKDeJ0OSjhUqzVPJ7i8T5iOgYRyg0IkPd3EeVc1jUMo+IP0fUZaBvYrDxb5couP
kaF31MsHgY+Kxv9w3CuaYClU3eghZ/mtRrVzuk9Mre07FLWLJajS6bqCdjHQumfbZ8O7HQml6nCF
F28Am0pK1QwW4ZqSeMmNBANYIHA7Nm83tociletTu8aXKau8zuOozq+W7fBQNLDR5H+ZwdmA9CLp
gr5XISSWzMyYDwKw66WUNEQni26zYI8F3n9avKDvwtoTxTWNJAKMKYyxHVdRSUirGQaT9fNNousO
WZAxnWOXy2ZGpgQ6//XkMeT4rmhhsV5bLBkkQMypCf6P65oca9USJBY9xYbiCQQ23b2TWYLuTlUo
Kl3M0AhWq6zSxGcvIoLfYOpKT6V1Ga3KPHNoijJKD6cjQw6OC+EWpzuijaJm0wSr7bMZBIBnhyQd
y25M/poCK/SxI0xAEMm1MGBTCEtYV4TMJw5GG9yz824EF9fFYEJwAICFOfF+6Q/z0V275VBtDNFA
LA2jP1vzvOCyaV+ia3ybMcA0KGPK1ZaubqU/+/dpi3R+PhTvjIBj9IOUnljhgfMtptHQOSdRvR9t
QqbGA/9OhKSupodN8JATE6fruF+bBUnBXNsj8Z68KgqPrLrq48bLEaT8HKLz4Y6IU6pN9GP+qjoH
VPhgfV50blHSAaJo8iJ4Yc9Hm6bbZzlo1y3xoqLViRqRpMWtvx3upeQi1+q7yH6ic4g3Jrt2cYK7
jCdtgD9hp1wXnOsauQifrxsAQAZqug+EgcvBVLNBjOs+mOTWlnMYKpdkqEeDumOww7hp3oyDd6tz
V5i5+C3pHsiLQArdD/Mg4oWzWA9CCCJCdg6G6f2Qxx7WYfvDTjLunBtGzrQ0OhFUS2gmYpi5rFd0
KTkFyFDv8LNZf5g5zeybd6HeM4IbYwHCAqdGf3maZuvluIOmmjAGxxeVdsIEF9ru7p0I2jqpYN/e
hWskyVb4I0xROyUOp68ZL3X8Jlk8dXHOeIlxUweEEDAx6Zghm86MKZhhIEgfJfWozGWSLrwVc6Np
nTfLVQ9PmNmFBcFdgygvTb5V9rZEw0kZjANw1SkxgPFouGAEgkxdV6VoU0oORww7c5WfRefp5dIH
xeTKiRizTfZssMi9rE0WGaGstGCKocb9IZNn+bgAAwdjECbfpTTYTekvrjyrNENA5foaRQZmCUct
oi4ZKQVkV1n14Q9ZXdSr9DUreG1Vv4FocVBOrtaTtU9apJQD3t70Id5wDRNLNJ82GSh6jQ5iWeHn
0W3t0mdwiB7DDUy5CltaSDQy9bt5C4Qz02vzTGkhIaz6AMBTxmC6idZ9YBe5yaeRk5LG/Mqn0XhL
Zau2v+JMVJaobZYjqxzcdTyEI0I0nz2SDT9tom3CT0U0T1a4SmEMLcm2Rv+i7QfO8Ffgd5+tFAoA
Kig1ojWhKR7GMRbiGHUh2nCG0DC7ey696PhFyWoD/iajqenu2YSxk+YrenJ2qBmYYUassay5XpG0
ivqs3r0u4GPQ7RkeJAeY4ZZAlj86lL189Z8xhvgEWBeMFwxNmGmfSeKLJGj2sISeZULBgfPW7Gid
yJroYaH69tjR6aQVBKcrg7zNzwo00Fbhs31bFNZXUzhJsjz78C69ei6yNoil6MfQ5kwqw7FsOtgn
6j5X6H1l9eWP4JGq44uBryRoyBgs1vCFuwiu0AahS+zfZT2KEGOK2dBjo9Ji+PzZmD1BKBI4lODF
my2or7bYYRGJ0GLu8PIDvvjB+0h2GErylMlbPK1hqjytNmFU0JUx/ZMBcZekUGj44EnsNjGL2tci
wh9WfHBVkS+pnKhE4zQ5sNvFh5mFacdNzgQokj5MBri6rndGFqjzXVMvV2ss8WTrglek2PrS4inq
LbGoQrE+1tMKneCHKM9pzGkFQeXYK768oDMWjbYiN6AH6Yd0Tz7s0yfllUt/w3j2Z5ahZBtUe6Ym
ILuwtvDxwE7iMI/n4AVXUoUlEoNsdFTW+9DXRL3XDFwnrd3wusOykP6t2gKnvbzgMy8vFsxICGUA
vCyIA8vJgkfHGfM6dywsCbkN4IuFbfyjSLef/F7yi+V16CXXPlpaTHOeDW+MbehvrD9rv342XBAa
0MqCRaU8a2zlPr28wDOFnhaISNUV48JFrqrO/Jc6Nd1vqnJIop3pqOSToNw+3eb1pvtSxAwSWl56
bnNpL1Bawr7Yf5EBiulI9X5IRVhAks2I4+L7qrNVhRSE76lq8ujDWpp3NU7qrm0P0xGxj+kSJQX6
BypSfiZ6UoF9Eb77cHBOf6Y2s5tN7Jbug86CotHbH7B3pYO0U5wCoC2Ku1TUYM81yGThgTsp90J5
B8bQlp2REByoWjyFqVA5fABBxJi26mdbvkvnK0V/iMMPTQzY2fTcd7q+XQUxUxmK2BCBFosEGBsw
RwkhwdcwAkq6cC6oEEc35QvJeEbVkEj7ylbWLm5D+2+xX9TLyLv95X1yFhbIM4VjQhJGJO5EFEz2
iYU4r2n4XJ+IzH0rMUOxwRCMy0BnlUEu2DuyrFSgSL1uv8hOWWZWQmPEv9Umr/c87Igcek6MwpED
IDZLCkYUkzlZNtdilmpj6CZWctDLP8SlgxYnJZn9ccNQSk9qnLx0sjBMF57JBpYbuuyUVOcUWIVc
+VH2ydQKBttgzA3l2jxlFx0gU41vZoTTYgsye32dz7Z5vBEbANeqcOFSBJxu2bRkqpbsfV5DbVkc
zYom+TNBKCvAUB+9ABdx0w0nk9dLB5hpF7n/PawijJuWBxecW+I/f2ohWlfITwSUAktMzjArgyzg
7mzv3zEW4uJK7GwopeRBqqitaf316uvKN3qNun0vIo9x46UR+I2MpfMWG/oOzg80stz45KKdPjMv
rhZVvwlXptpWZVinuCxDnOHSfyvijO2qak1e2c3uWTGi5ZB+G2qbUABebSD0FI+If7quAPYE2hFO
In9SiuQN91ZYpiRB8FlqSttlgGdyzQSJlvahZthh5k9IJ4/0GR2JRvsAxqRKWs3lf/w5csSgumOT
wZzkzD99XgG+q3G0I9Omq5heYFqmy1NuaKYu4q2rgY7MHuMsNHMxCGziUMiSQPHXB9OzufLHUPRP
qwx84tFjCGx0F5Qbp+savd7BtrHYkPTY4tWwwpWvsrzdY7IBlfAyfCaylXO9CVb2dTVuhhtZAmcN
hsZAgSUcBvJEEpsZdbYuGTsvAAVrpj03Ca5MV8kAWTBx0s0h4joZMaAtgqLGX2qHsXEHuanQlJQ6
pnxTtIxS263ztx2t3Ee8QcK7YsfMk3A/YlrW/BJCNb0tOv5jyQ7JtMhVTVszw+8a5jD8Ze2W4cso
VVDLoVHkfKuKws2VR818ZeG7epWE6aewGJYY33J7ZgRfXgXb9eI224Y/8oQlZytenWTUVLfBcKHR
JeVCKhh3C5/smrKc4TKcBUQ7DpWdgnaYtLsMBiZnTzUgM0rscHgvMEN8VXF+lLSJKeWjzjoJg+UA
K2GwgAeRl0Sq1nVkgBKw03/nIBG0YfLMSB0Qh0nGDBJMH9xF8HIVRMl5kTrhj5n9rXNouo8WDg2K
cq7dKJqc7h5x4ctt1qxN8p1qLbmuiwwnrpzNBIi0ye86B8RbUv8korLA/WP/ZICElxdljKpfWtRk
c1tbRE7i4poQWKgND8JNdSDokNJgo4YvV/b/WufJna5MPbvl3u6vhhSPDh7geo0BUQy7/yAOod4v
lKSncpaZVtA8bmrc/kCj+AElq355/Wd6XTZHBAdanGG2hj9lvVrtzl138S56ahKbA2qnUZvBWJXX
XOOhYqMeF9teV6l0N2DRb1DzE5xC7wI7XDVhE5fPm3z3us4YuEPMykqPqn14khW3QsY0omOozd9v
XQl0l3utasP5ycaZI6t+HnKCIzhuCxQmU2PmtM8WQWKJvQ6OLUjIdA2koB9EHPG16Peauij6Tj+b
SdEcwx+L3fZ50WVXGjXK0UE9bRb4H1pYfMYRknGkmKEh/qeqwf6BeG269skBbkF5j9tlgdhCLyr1
lpmghjj9mfHdTytIifKN8TnSXRWH5vTGh0BpjPN07TMZxmFRVKKwXojknTav47aKx912oHuhEjGK
Tn+08dleYo/IrmBnErZL0C6AGNWpnqZBCPbRH5peSPqHl4tzJU/WoNzf5X1xpyGbImzmP/4zl3Wt
FiIA1F/qUIC6yVnXLsu0AD3LgC04y3ZMgtm22r4CU4EsXkuJQVYdGdhs0018T3z2G0PitkG4Nu6j
t/ZnRisX6n8OUXT+zGWhhCA1ntx/q9LbtoGDZdPPHtGYfa6ICvup3zEoFw2LWRfjFZXPar+w2/tY
9z2JzcqdA4De+O/yJvhzPnHmArzCGjUvQIyFFsRU1idtIlypXb3M8LqknRJGoeloDWci83lHeAfE
UhbKqwNW3kZi6dOn4LnBKFnmRnZJxcoY1ricrxilwmKxLEAhDgjl8XQuVWwEWejlEwxngfN7gabK
oeAJfPisUxPVts2w+Y+WG8i2snCkbVHVD7mmWDACiTf3vvfV24fYA6xu1MkEe/Q0yeKP2C5fqRsu
lswVmK7J8FZ+GT4ccLnJKQG2T8Y7KMCGii1Ngro1pbbrWtT0KWNMqI9NMirh4y20IwGsAkqVGanG
R9ahKfoBQYy7rPuUb8Y7SbiKLXWGGbGpMQHzujHmD1jo8MAhVw9V9MXb1V84KWtADfhbSYUTL2JR
dTF1KqWthnGghWrca/ChRLkUPyntGg+oc9CEMy66ezvZwZlgnLGDfgDa2KJsL2jis0iMO3L0dFIL
wWu3lDEeDu8VINBRsqgZKR7H19lI9hUDiCwMfog/JAxD4Ert+R9GlMlmWkRqF5qrZxMqAp2ob+p3
q3X7t0kTFAA7trMOA+fNgtQbHkxNqFfq/05fMouaO2+rEbN3DEnFTlE4VTEyW624sxT1xD2sSBZN
hzQEFj0c/s8nPSZR4fPe/ntevHehJUUfjRqHRsbT9H9SH6TZ6K+ddbABvYL4DZuqsDglmfeKiyQW
P3ZYIG0U5HyURgwPHmkiiXi4cvhV1Mm8APNCv483CmAb4q8lutopI8PzmkWRxyGH0sA9EzIc503Q
ZhS6pp2cQc6oHZ4hjSCC/qtiwCcwZxZMYJq5MzveFETUQt5CItZNRasINnWEodd8sTxy4mTChkBX
1KTfEOFeOLb0U2CSy8ATO5WpjD8nqMpNa5dMGZ6unyjbDzogCIVWasvsDlsg3pLtd58TSFd+EjNt
1LSGt0yGfIIwpOnUpVUD09wYphsyAjNxpFGPfe9pvdljI8QlwglRlJDkwcgKgLv/4ezMlttGsm79
Qo2IJAFiuBU1epBnl+0bhNsuYSIxE9PTn2+l7D4l0iFW/B1RXSGXJYFAInPvtddQ9dyTXww+L+K5
jVDGkmj1IBW1kH11qWK2aM4l5pO3QpeQwayX8SSjLknrzI7sjwOLsWURUDzpNBLYpkXp5Di/Z8CW
4l9oHCDxpbX5NdN3iAbZhe8dbkSlMrv0Ntvt7nZh+EbzDJVaMtnZNf2bOh2oianxUShobwx2e+An
3AzQ+ErfKy2tdmnpEaoOU+eMvjplhM296dZBhqvQpV6brgYapLa2HHy8kx/vKzs+MSy/dx4bQI6x
szUfYGDKlv1TsYQu8JB4g/Lx0DmYD3wqTBW/dv5lHjYsP1hUSNUCjpUA3dyYpN9k0ape2dnwO8bV
w9BD4mHrGPArYpi0nDlJ/jA7x62fFxWzzlCeEMfFQ9SUu3JO48fsDCX+Mm22hsvUwiE15BSbF/+V
yFYMJT07pWf/LhjdXfOxmbtrZag6NWcdEfLnC/YTzQlxFkjBOKHFhmBTOUJrGCAt6yKpiU1teUk5
qIXWSEJn52UgIlZOZ9UcuB/QjQkmFxXN6kw5p6XdFYyvpy9UyaZ7xdjV8Z7mrNPzTit/QL9QdbDb
ADDh/sJu9XRzXpp2sw6nmaps43wWLidXkGSCj8B8TwQOz6MLNkhdZDKluBR7xCCtlmhpSFcPj77h
ztfzyt0/7dCAOEDJEbOZgPS4pxfnQqyhi9u4/4soVkaoaItm4cSAyaHJdQivUlwolWZicsgReuG/
O5XzmcCtK53tZ+oanVhPO0vqQMYKWP1BHoNo8vS6ApDBLKvDx6A9a1HSck2UNUSieReP5Rj4Eu9U
mMOAdNPXEUWDCm5ZDcB6RxCg6oOXG91Z4p8ra0+HR/hM+mJxwNXiCDlqx50h7aZDWJTWgVnwgfSS
IpgI0rQm/Gyxhhi5ghAAC8FzJSCkWFzlV+ssu4vn5lpFY4Ck33OCV4dUlL/JZsMGnDJDCDHgPE52
YqSnQBieH8km8IoQex5fODOuvO7yzOKdIiNW+fpBzYxKhmDTft+Z6tu4Zv8LePgS6EGPFhtVVrge
thNW3LWn1mTrFzHRTqJJgtQZIhKKVdZ67PTK3oO06HU/EmxvdB6JM6HgHLGDdOwkDi7EEG6sW2iG
hiPK/HdOvyBij4Gkfmj4LZ17x8xN5l/KRZOtipcuD2r+1BaI76htWYeKZnQC3Eu2Z2thhgu2INCk
Xj0E8DQ02h74GXI/HuCWPFYX4W3McVGW7d24wJmEL6PBf0AIkLiTgnvFqAqL7hZa83u1buqAXcTs
NqdQ8mcmxaNXXyZdcrFLsqtV+lPVn04Z9QE5+VbO5py58kkAs32S9KS0+pyKYJ5PX5HB6904G0Rj
pNuT2amBu43nxQs9IWt3xd4nuysUWIWD4pR5q2YoMglTJ1D4iGMw1ReoLCBJqlXVYwJqugV9gJcD
B0YJGbk2WBcbYegFyjeCqfGuGsp7+5i4D/b+c4SacP9WEDkZbQ/qCwQDy09Bz8bE5fswqz9YuQkz
rC+Pi1/nGQ8M9aJ2Xu3IrdNsl525VCkrOIab+leXBe+t9k5dPv4XloBJmZJA8zLh8r1EF6fuHKDn
vcoUESi10+r9qdb99lFLIrhAMfQsWmXSuvAMn9+1/vxIfExRIvkRMsx9+kjcYgIgyhho2Eeykm1w
x/NQEwkoJsTRLMQGIeWiIPltmkFn9sZ+gBG8DOB6AZcJAB/lRGsOe6bS7Cy4cI64DFn/F6XqyJSD
0Y7+rUQYHXUtZmz9wb+uYv/Vzknyi7JPXicNBbfe5NG9CavdS40G6YTvdNSogA0h3wvFTA5AstLR
KqOni8u3gkhlR2IQ6xSMXoq9NEDUQbJGHOPdD21Wau4UbGwxxxRR8Z5odnohCYpVC83h8qaJlzcm
VZ42tXWeEni3ovj57ZkoXEUU3DIwDy11xXlLqT8V+9TJ0I8xlhI3/Og9cYaqZE+cwvtH8gTih0gK
k8cplFpd0SjU8HsuVGnUdktJChyYUuLj3Wglq/CzdKPGACmNcNVi1xE46L8UI19f52vZwtNKUbNJ
5CFc+fml9aeDWsZ29rAmMeV4TuVW+3U29A7zjRGiH3dM3GBLlLMbpDZRKm1tdrJc5iW04JOqHY2j
teRFAmCO9fx1/QEh43BmpscWhL6bZu/pkg/gHMyHLoqYS/3ahTzOC+HpeE9Zc9OwxqcV4JHJBfZU
mJQn3+S/YjGoCambB1tRo9KFZg2rHlXmDAoCtPttgjznX7Sluqaj4gKkBxIbobQQPyyv4R94z7B0
Wbqu3MZmowlLr2KyRZRft0b9Qj6dwaPrtwzc0mpFTOc5eyOIQc/+g49MCSfp/BbyB0hdlkBUAjTO
csk82kKcbgzKtupDC6mbgV19iX+quhXOX/E7baJPy0wC+p+ZbGC4aD8ytxbDUJ006NQncemlkWlT
diHhFO5iHkSW1NpUl6rS6DwG+QcIGiACYiv3FcdD5oRP10OeHYybuFTonpt8kyWWcCj1NrIHL9IA
u3doFhi2j7PerhQuBbCZbVDZeRIIYDS7yWW3BD91x+UEJhfE34B5mPrvB1ecyRRDd86cM8tZl3e8
NKCimmhFJ3TKtCrLfu2YIg/viQa9CJr8/aaYiekEQaf+LCpCim1B8qvuUcRGsHwq68Syr+UaoBpZ
ZvLjTNOBDuNRded81o7ugqGdud4/LGXatRXDC60V/Lie3m53l7tlsdo19zC7rneH/L70u2udFLYI
OAAHQmK9CDFwHmuM6sh5H7v5IgyBXpgP6z0Mo/1bBcYlVcL8Do4miqYKw2OOdUpVHd3KqBR3wRXM
XXQPFB1nBjF/2t0Yc/M6uoGcPo5R4mHBijpP++BejMQimz9JuqPDbcRTV+WhJkddirsMdugisYy/
gyIg5y+iSnOInkeGaYFO1oPP6FBDLBpOWAxHokY3p13e6+D2Ak0v1wiYpTQdNbiU/ilwD8TURcUX
BPIISyNiGh67J6rZbgq96zLLZ5RxffSiKAitddGJbr0Bwk5tKKL7vr0fV6sHTPIeTIAGVtBpjrk9
8QrJtzKCZdutC3M5bogPpWjxLlyDRW9M++/Fi7muUlDU3IEHWq7jz3gGZRTULNLOJXzT1hLRT9eL
P7c7dt5gjyY1H2D7OGuQ6DyEBLpCtdp5/PmC/TZlBBSXmsiWykHmOu5llgNUX+K/SYFMxukhbkFW
huTvvMR1C7jgjSEgZxswQkpmZtPhLGG1UkkLCGf4PuApuSJGr46Wl6OX/GVifTTANlPwIIWGdjnO
0wzPMUPhRhUNu1UgKrV3wMFrLPYfoSeihB6L4lpDuaJG1exJ6t0tJb5fQLoLVWkVEtWabAhJDR24
sMzE520yR5+BlVwMt/mQnpneCelTKHySxS5kugHH1YxvMSPHTNftgstiYV+K+NuqdMk+ml/ItUJ7
kTds3K2pHZSOh/kyKIaYxzF+6LFqvR8X/ltSLQ/twF1O+525APF+lRNEsC2ply8QVm9BScu7Yr9L
3wETfEZVjKN3CK1DBbqKtC4qkMAnaY5VFhEbntZJ2CT5XeXxrACk6Hq5Omxk6Du8kjkJ6wktJXfP
WlNlJF4xMw0GgHFUyIg3OyUcLKybFofwizJBSy4+cJijIF+CbH2ZxhHw4CFApg++ftXxTLGwh7lH
FltKvFEIc0D8gyJmhOXx/VfJtH6Ak/a6clnng0uz7dE/QDyiyyt/VMgVPCcM75YY6sm83t2WKA8u
mBKkFwdsmw/BHF+U1WHaTm7ztyUzOvjsEdyx9U31tUXmvajkwkb3sC37VYBQuy6hRagXSVldqoRt
vIkJ9Owca1aqbN22xPsMvzb62uDS7FokqMNmRFXUeA9wA9i5s3lHTEA2vWlbFleXk6jYGmKgq7z6
EeSouyndqW+LdX/Zefr+Cd+Ay2Tu6OCzusERkk8iWC5JiFyRf+VIWshlQSb11gtS4n4jb3dDZAir
03e6K2KQMJyP9YBzH7XepsZ6QvJhr6KGHHe4Ui+bfQMjDhFoUMOAKLxKuVZ8ijW5rdfrtGZVLr4q
pj03xTuw44w9dP+qrtybfTztrgDdGbzM+82tnFbCdpdcJ8yD8MPnuzomBcRBsxJovWH+ZWtYGT0l
VuLwQzo/gMHRTrg7ZOahSqXLdVmvXsY2B+YRX4YZvx8+2XtNiNS+ynwv7Fd8wJxNZ6h0fBt+cogs
9qJJD3/vwT0uXZ/lWvhlw1Rp99eYFAM20Qd85Xdp/MqruDpzYImOWcOkDawGeRVfmhBzkwnSeo/F
ei/FsPJgupFA3QJrKj7M+EnggzM6X0fcG/k4yZolziVWKUE2RMpijr+GkGIDXtaNj5+n2V05B4w9
WWGMeHgbzCwvGod3s/BoSGwrOlZYtfKCmw3rle2kv1tNdbp1GQNxa5zwOkcAk8vEZqnYIbFMoOPq
eGhdg5Qjd/izpGTzsZ4LYeu8IzMsu6BGirbdEJntMKLhkVkCzorZZVu4PfYFo7kKan5kaXgplRfm
xb2hYuZCyw79hLfmKSCDQP9sfhkgYOXuvKyg21yT89VclhvGVLRg0HOivsZrE1KltQKkga+gim1p
xTiKQNPbscCToFH+yexU2w2+6QyvN1zxgJFzzqryYvw9un1DeAar+7KK9Krpz2hmtfWyfxOYBMmc
P0pWDe8BK6GDSsdC4SrAm6AneXaOBpzeOf5FvfIxxdUstUYxPmkLdNjYk4XvC/jc4d6rmaXwf8hF
2ICXGupFqxwCjyeRATZhsnQ9L+ihBwzQA++NWe3ny3hT9VdZmWCKkfICtTrkAsbc5Yo5h9uTT5DP
TXizrHBhaNs+vTnMB+IZ3MbQ3y3fqx15Rs0w1BhXaG3v0c6VEJm6PsjuTMAbSg/gX4bp5N6ZmQUp
ehQS92Jb2YeCJyOoWGHecDq6mHBgqOHO/OZ+N6wu6r6475z+i9uRQe8EGJAt3Fqn58aVucu7Wu07
AL86xTFQq9Yndd7rCE+AKTXdroIhB0Ebspv2EIdbS9PvR3PNMWzeeyObOC5V4dWUzD6Kd97zPPa9
67yuB/K0YX11G7TyXh4Mr8MAJw8Xxv0WhkjHX+6mu84p/NVltWD0UdFcvOQz4RdP/Y13/oKJ7bD+
GMCDsc91TIcpQjOwqzeMV5bgIkuK/V0JSHzt+FN86SaUHcG+XN46a5lq7NPN7Wo9fl73KwdHZl7N
NsQDpA2pD5xdV9977dJtg+IQIQBYNTcrKB44VhHC4USwqYqDTDVnttKlozAJD8MX+xWeH5QcfhWC
yPNW/wfkf585E2fPY6Y4gU8T66srwu79uKuK6y7omPCueVhMoV8k3Sq8GzdFeFUcps3L/5Q58Qf+
Lg9eF6MheV16WotxjcC81sI+Z7yxJa0Ozl0f/xzb1cNoMEFZZPJS1ctDxXRkC53GP0dQE5L9tOOA
1OUFAvB8n7HGUQPtDl202pHv9SrZPKrDPcMHU/ihWJWJxwL6zdqRZbIV+lI3geN+tNhniKuKRNNy
+3Lm8kdeRD/tPRPt4Plugwil04vFwQ22LC5k0A1ONGDp0k4ZAcUWc9SgWW1RmCBRl9ASwrSGpxqa
Sm4uBK8roDKiyQf9gQcgdQxebsSyWCa+fYQaMWlrt9FRTHCEI2jkOyywbpLqh5CitA3frLNl6+2q
H1YEqUAaDCmEqj3GYQFapfVbTYOWg/sOOOhCHYRM5kJE29IYicdrQWfcoMKRbWaGz7tmqAEdKiRu
Tv30ocpe+ebwyrICBGhbpX2OVY2V3WNWIdl9dWBrrTi8OEVxl6p4rZyx+DSZFW0pYQ1iDeQFv3UN
Ah6qCOXq+Jukv1CRlSgKHBjiDDvHDXBC/GhQVZXh7RRlrxbXvdGEvnLZoRiWhlhiJzD2pTS2zDHc
lXV7dHODPWmZsZNgNANFjpL1zOM+aX6QdoA4wSrYrDfRif304MeFj9nM6q1QOuGpQsnQb1mEWXgE
A2aoZiDM8ImE9xd4kHoOF9tQ18G8cKHI/Ysm/aTpZZgGNcmnOCLi1j+O+XJMlI3L6OG+BU2/G3QQ
MVLjRSDLz6ZNdvgUXYwGQ+8e2HWiwBDDXGS9ahd/Jblnxds/fFK3y1l+V6ThTymmLUIJvKyZVtaa
mzR3X1l/EWDp8+mIp8AkrCi8liPidjAF5S4/7d1zpwl3iZgFanoF6Wn5jv4jhadrWeJ1XsPg5cRt
N9NVWpPmx5jykb8HSDWPn/rc+6879zfiIOCa8G4NkXEr5Z/6Y9mjOIapMaMXAd5xtcMg3D8DmdjB
8JMNjI/BHMlf408IT/04IcT1p9InzfhxlWgkgkH6a28iGVizhwQiKCWT3NUTjFhpvXhj0m+aZMvp
TqQQ4ynf/FfWVOcCH+Yey2x33wXIRUC5xWZUN4tzysvxAIALpS3pS6zs/fukkO6Z9wXcS2m6Gsdb
7CuPrhIcyzaX1d7c7dz0xh1jzDWoKMdGB+Fhuun8BjYMlZDeQcHXzu5H1am/Qi3368/wkhO0hjBE
rKrtaA7vkMd+DjPebXEWsDaxxtDJCkWunSykb6RqlbwymR8dAiz/CVLr86/nH9YP8/oAFJPRLZPI
Y7tu0mYYhBVu91qnpsUU8P7B1HN/I56DWBgWtKpHBWu/UL8lb/vftNxkD++K2E3Dk6iY19k9j0Hn
TymQrQGYfL5aH0yez2/5bPAx/i/INrR4qHeR9Ewh/zuCsPJ8NTddtZ7fVSumCSCeWvrGgcHPaFTT
xxCjpS5gpwbZ1hV36fKWx/ZZXjdl3r93Oly/Ku8Msh1qLvB0XW+kuNxwd6Ec0IE8fT2HDZv/emEP
l52M2JRWaqnRqKQrgrdFQhB8XAQs4KVj2Dhs3ouFKpTSM9RCzobiRdMqsT8E0WlKleAnV8zBCKj1
GFtiYbkFuBxmFG5XEF4gopkcrFSU+bGhxiTUjEqbJnvszYM1BmKQY5MzVRDohPFs4+Xs34qgIrhM
0zepfGQQ7XXw+3X0WBFoSz8vpRIcPvSB47ZuU5zr9rfrrrjBrW2L/ANGPuF1+GRddzMQgwIs7Mho
6beeGX92Q7PHy42RCHJD6+QJhU6/yNrPjGo94OuIXSbouSUpCQIiQ1WM/7wJsyYliKT5Z3c9f3j+
pThFEuFZ8DJIIBfB71od4edLVu/mwtm7r2XMG+7in/KKH3eQG9X7CtjXbqHj+NH2Daa8lXYyJRG+
OcxCyeEe7c6JEU+ZsAQXEpngr3yuixPsaD0tZU8ntjMAQCiNf8cTaeZk3dso7UYQeblnK3mY6utW
kwc7fqZRWVbRT41EJJrPGcflBKM+f+f+sJ1Q0MFzFtkSJ7HjsIkhnXzjTKWhisreaL9+VHNCiiPM
WWFW1lAsALtrsSOqmfYwzq94qtKjs77eJj0lkdbVGFEwNQELA3CAyrTkiK0YD6/C18N6jqE8SZrO
h2rOvbSnGto11EXshjF338CGPSYIlZW/2TUbt3gtqWGi2STo2Bvwyw9V5YFoypAWnhcWMqMXpdso
RCi16j9BQQNLo9HLeEV2zMYZnGl7kVXhgJvVquqvsyx84Z51FnNPmCTrSCmquuvw9bzj276syWM3
cTaBMMurUYaE1WozA0iGQMgRu4HXCMJf6Fs05U88CgQmurKAqWBZyfXHGoDoVBshm9llQ2UzV8l2
dlevTEafv+f9l1gdKzfAl2QBbVbpmn/EWABYD16Elf9TrsGZ0AhzcM8RFk7JW4zFNVkh8SJa+96x
9W4wuCBjaTW9SioQhiLCrxDjbJNQ5Ih7KcFdSGaJUrqsk4kcu1g3tsq2I+hZDHbAXni7Kp31TuRw
t/TeWisrzgkNzZ9/L6wFydNzIILBvoqYCrGyMAt4eg60y3Ig/HfV42AMp0zQBxGD+DCjcJbSpash
XdR/W0W7RokLrnqhYd8pqZPxbrJ9zcb7MDqHv9VWIhsBVaaa8P0765lPlyffLzElPZw7VHxoxgcM
9mU0MNaQwaqrUEbFmGpKf5Bgy53ZY1erH94AqGOjaXqNbZil2cYGbbLtGCYyF5WeI7qMHrFKEtFb
xK/MIXqIm3qeVmYtvZ/cM+4VmwjNAyIUVvfRXtfyPoWcfaEs4xl84KageVoXwDiJgY5tVDBTgGxZ
ffMJLbrwKuBACW50F0QMlgNk1YObcKP5yDXwlTS2I4wcHXiF2EKVcvCYCVXi1Sdk0cqPxUSgD9Vh
98MQeATGlVHwAFgzqUgqbqBGh3pbLB6oOtHEwU+NdOWvr9Br/VtWWPLAUQGrIlrmfO1uX12XjCa2
0sE8Er/lnoac1wQv+Oe67XeXrSfmVvwZsODHUAHVi26UxwB5zy/KU1KhFuMaOi5rkwPF/vd/jLCZ
21TO0oer/y93pBG3Ug+kJh1yx6TgllnLGYaSsqzShwVvfdfiB+IYSapoi1y6yQFq7vNXZ01Ijx//
Bq3CJkKWQF139MosmICnhdMay0wOA150bALXgIld3l95AYTbAg0Rz0RVv1cCKWfxlTWxgLoUwrwq
Ug7rx/FHiEkTNbkszJjkry4MdZZOHI+YTqvnhPrOqUMBS/OpqEGt+9/Ua9h4VypdSwi9VniaMOpa
p8XC+Nz8919QC05aZqvahZAd6dOfZjyn8Yj2OxysF6fkhuEI7Vg1I4o4UQskkZWPH70tfnMcjA27
86B9GOIsMTraf118Cp9/InbsfvJECPdB6Abdneb5aBObQ383xP5Ae55S7zOAZ8YnsMujHu3ga3sE
z4YuIK1xAdIqH3Vql1X9XbLjDJ2Xvt/Gld9uC9Bh4uT96pPnNwAyQ7JcjxMIPJYvTIEEh5qMGeBY
cGZ5/X7eKhFzW/oDZt6KqaxCjl3TCFJB11/G2YdpWt0mmzi86HpVmgmTMch+GkUwTpKdXThX6Y2y
pSuf2YnNkrV8+2qGQL3HVVQWkxl/UXuAbe7DiL3QpoRW1nGUBUSQNR/Jwx2H0kSK1IblGNachvIm
7vYMxUzIVySElpc2/jUCpX8EpRMwSne/xGTzsRcPqm4pjqudRiVUsqomTNl/8TywbJLpGXYsWXPj
su9in6q5EfwhW4F3O80Mem61RelIFbKjz6BhNwsWhqEFrtqeYYcsezyWOzaQPGE49fxiONWJaZEG
zNpDqj33xIunTQI3O8RYSHWbCbMtFigHmVx65T5qSZdQMbRLCmQUGCWWtMohmYloy/g/WPBRF7NZ
mA02DAAJJ0EfLfZ7kBTj4pGXCtaU4Nj2W5Ih0qjKArnE0Ovgcsg/CduHUA5R6djPFCv2L15om5jx
zzcHTbnEoZi+RlwgN+zpm+Me/HncE61HOhDT9QQV6DapdxFOTdQtuEujxYZvvgysbcsRCD0G3/Dx
3K3nUwp05ewyA9dQB5OFzgUWL9ZdeqOskM4BrjaG5QDSga23HQ2WnHcZhMXtwUnuqwpyruGl6tyJ
ntOJ35maE9047vuw4VeHIzsibo6AKg7K8m5mT6+0rLwSw225q88DKbvp+MnMZDjnLQG55U6HKdQU
8EpmMhsK8qRuzG0385M7Qo4xvga0rQZGu7wXF07OSLjIfWyQ0XZ46Tf1KMbR9yayeB943c2GmURX
M5EvPCe7C2tbixjiGNfmu5V6JQzCrqskNyS2aOAne/CiYFyaDNozNsxciwI7cY8KjzuR4d3M6L4j
UAhNDq9QQL1l1owIxLlJPMadjX6M2Aey7Ck2SfwORZMhJItxZGymmZlz2Vx3O4FCez4CDr0xZkf7
w8tkXnJI4VwB82tOSSDfm5BUR6qqJL01zUSJ2tMxruoeoiQ/zjvw/JJDywSuXFCqHVYdOUe09uFg
uOS14dZP4PBJD//R11ZS1I+CJrtbwKr1/5u0MZaRdEiSBnmkYDClob4hVpcpzcwGgNMO4jANRy0r
w9vv4ms/9uJPbsege2iR2FCfYh+Q9dMrt+dKx5D55JgxxB0Nm5IzM2hz4sIg52LncLIlOlzgRj59
BrZjWuQUh4d8xJj6om25kQGaDVhgm3103Td19WET9YcXizvPXGKbuV+XFAeBrZNzhwTaVxWT8iXO
7ufOvzJZkL4IxPNoFbn+H6dIwmrdus5La+cRUMVD8X1+2zoxTeRNdOmTfNgg9OgneKnDHc8RaC5v
maaaXX4nxN/VcFcwhXAY0X+7AUYI6IcV7AbQf3nXt9b6B+kZo9MbcmoYL1JrQwbXflJhkqv9pRJT
Y2ToIAUGj/+jxH5Ky/EI+1DtKRmJEEYr7sNdMUyYxhxYLzDYZSghpB4PGGbXv4oOS+Qd2RfO0/hP
aHa6FyH7Jcp10VqPzauGiUTUqPVQsFFgW+3XIf3WLMurde+9U3uhmkOs7jEjj0i6TQxvGRg/apXY
468sSLpG4o3UTt4cLe1WN+VXG7+9LtbOK2uKDOJ3Hr9/RCaP9lQcy12oVYQehIAiT/dUZ11HfcNA
/C0GRVTrkk4g7bDzLuzghZURQvIaoRkV4z5+nY4fN1y5xHrCB2XTZWFzEucvTC3ghHbKsB0rWlsd
RJMsH/bu9FfYUPNiJySESlhA4kafx1joLY+WP7MHc5jB6WTnYuXSemMK5U1wznykBhBSjNiqlNNe
zKg9OfAu2O1LQgeFE+mQFD1egyUv6rd7J7pchzObJxVRSf2LhlBtDTcHQdnyQUoacR6L/PFmq5At
UlLr6WlkQejBEFQPDAnpDR1TDKOFswL9CIvcpVhslVm5YzvkUV9IhqP+105aWM3OZnjn1EzwBfYX
e6oryaaVuMmj1UgmZx2o8nYaiHxQtLsaOAFgpyu4d0EGlUV8CWejwXXF25B3+4vcwAgTfT/4WR6C
+zRO78eAybc0s+4EKATuruM4nGFugJqUA2RuqQQ7DggB4suG6cOGvqn15u8aC6qr4gT9KDHiIymU
t7dhz2wYJTI+kDTXnR1+vUP5aX8VDGa+2WZAhNr90XXhOymr7hw7Uyn91P+7+MhhcELxhIzPddiK
Y8bEZfVDOg6VLf/Cjet4IMp7yE5E3YLvPiPczTE/sN8wfw+D+a2N3D2gu6Qc4dClAlbRL5UXDWWV
QkNBbmBv1rgDgwpei6Mtu16BL/Lp0Dto2zFRMp7fOU9IxVyljyMUUxqYucgTNIP+R7cY7Angog2e
P1q9q3bKrH6ZBLv3euUOB+/d7Bn4X0xeBFiMLPksujNj96mYUe0AvcunXx6eyr4FmLrD4vG9IAQS
w2BdDeVbKQFky//vfBhOKlY+AGkXzMlW8KKByY5GZS1soMM6wr9TM6ODCT6v/dA660uPqCmkWn8B
3jJnFGYq7rDg512yf7NyN7ALh3PU22Pgzl6TL84qezFF6xHTGbC3Q6DuPvqhKpXmt2mAtK/aiYTt
FqRqawUIeLbMbW6mdiJtAGOFeFhmzcjAdK25gdHdw3+Ha7uAgSj9263P4dAnc40N1uKK6EAJgSqR
Ce/RYsicXTru9uHLsYaG2uVInQuSU1i1hPBUPtyudg2/yQ0qEFzGoJfjKiefKYghr20ogUOgfdAE
WHXJDt2tIiW6eU277hYRBmpUkmaf5tA9N8lnulsYcCnfnwy8AqLEhO1Co7ghfyLD5Ssc4HG1KFMu
0g4peDfMf2Eym4LUkv42kHCZ7evP9AYUO0kHgaZ3OozhmIcXtBMvTFdDeVuA5CodBVkFCUZkPJNT
51ZBXQAmYOVIotfY7H50Y9rfmTTHC4nG9G5cd81t1QbLyw6s8mOXNaTF5LP3qZwpxJL8kL9xByq0
LO4P20M+tSBU+Z7IoQVniqKf+kuCjbL7vF2+hzvF3jg0teWQJ/CrISrdtqvEf1E5q92Nh9/qTWLE
+PF2IaQbNjU6Paqvg7O8xPcxvLO8zTYYP5158+Wa8s+T1pfMQdG5ASpPNH9HixQikLfKmzl7bUc5
OHXLoUcM5d/zVpE1bOxwyelDRIWdpTLOV3S5hOwigkvlnrT8kyJphkJqM00onZ6/1uiYCYPqWBGy
7FPGXdMOHoGGS4iLoh8lwb2hiOrN+pZhxye9AIpbC1daNnuAY0stWRAV4OPo4dyvUeE4oq5kNu5l
aPQnKlKsrD51gHHSKQtRlU9HlzsXsrwO+4/T4BH7tF6/kDOincGgA5JGf4fN9JCG/GC5RNHga5ht
FXIhyCPZBdJF2aE18K3Ve6JtlLWKTnCdYhriKPpUfA5DUJDNPjFTCMekf9AbX0VMzBTcECf4tjGH
IB6pK2jjdLhrW4CO/lroPHQFQBaKFTFAkFULvtWBOsaPBAsq+zf/M+1niGvHBOJWS9WhW6jYFmvk
I3iTiWK5Yz9RnQBbRLmFpcqKgcLq+ed4oiTnOeLy72Jrvg6Im9ocnTZu1ueNqdbBvYb/ahvGERko
3ubhhJYML5Cwp/2w5+Ga+0HpbM1LJzQIKSzuX1iDtX/gCba8jLIEcs25UJcTcv/xherl+cexmMfB
oW5AWV7KAVbkAmeK0os68j/oC1i0XxKXMVjHFkLi1oXiIazDbmUepH1PVshXPTYeb6E9VPkmEyD5
honUrex4K4iEXDrOfC1uDCCfmnFLFs3rMrmmrbNJ99iOBJcOa8hpio/lmrT0mNypMw/muFgJqFVU
pmDbj2gE1/Wnn7fdR8TpdHDy/rkZyA+ta1Em0hfZaTv2Dl2wufP94c08rm9EkoHx9GD7hHz57uQU
eHzWoLxo5vfPX+EJrI1mEkMZxrYBzB6Cro6WTl6tUt/0u/p+s0q+DpFDipximMmEo1CxCqhlBYtr
9dJar6P8/h35yqv2xfprioKRg1CJC/z8xZ1I3XRxLBngKezP8fw9urjF3wzxYfZmLCLASS3YIzZK
0SFXYRfw2EELGTuou9SZo6gZzceFWFmFpAY3KkzClEEuygXV5pIMLt3mvXz+n7/eP9xMjJc2THLN
Cg39JjyqTWnPTTBiU/lRJHdv2b8C1PMB+4hAEJOQXhYFNpU7TZIuT7MjwIsvi8a7S/lqb5oXSrGS
Wvr5KzuZeSKQhb2lTDb18ihmni7EoZ79w34sZMjINVDOixIhT94wM9+LUQDakvwlNV4Ri4KMhETn
lE2wUsFHNKzt+XAbuQiwlqZz22pfFaGhg9CFI+2V5M7qjETm0s4O6qL/BF8G2AdX6os850TBcYMT
pfZvW5b885/Sygj/efaSk41VN0ArMntK1+Oo7Dbz2y7pfeokSZn3kD+QKnPEvRcNZ9UVH5b9mhWD
NSW/W0gCNIWPaksPhbnZ+/m1pJvKCl4oHs+74NhZ+PH1BVwd7CH1B+boKQTpaoLhV1DAdsAinKYa
+Mv5RtqxR7khXS6r4ZF/ilBX+Una4pD7gztcAVH90MopdtrPF1gLsHNkEGFg9lr3fFWxNKOSnOe0
ugJmXAfbISaSA1bj6ntU9UqWHpBedkHa+5nx7elbAHtnExGpA80WX1xLy/jHJu+Qk9gdwCHeqzOT
GDFUhsq++d5t+o+WxsCuq9A88Wb0AWD70uXDnIfGcTsGLtIqZng8pn/hpnpsc0G1I29KNhREh1zl
ERDiTq57iHpi6KVYV81hVai/9PsoLH4UJOKaDUPMbBKT4aNFbSoUqCyNwS0+tvjiaWkUa0RHQ/Dh
+SV8AjNBS8ZUSm5y+j/fjvT/cfPasUz9rHZJooe1I1WvSiAtkRGJTrdHWVDMnJTIYSxED1UX/2nu
nlx75Dsvj0fM3Oqt1MheOruX1tQdQCWIxk8BIvSu2LyEgUHlHECwPo+UnRCC9BEiyBVwFFkJcBWf
7jVBdoiSeZr4CLRYIdk+8nQWKYRNAlO8+fuj+TD7oINhPvVXhTGsQn8XDsRyjSZpAmI424adVklQ
IldQJjdU5obleVR8uHFQZQxPefR4Ksrg1wsxQv5Fhu7c+ZMtLcqg/ho15i876STqWrREBCN/m754
qUJQp7I4em2GhMjmd1PcPb8IbI/wdJ/gsHNpJOi8sYg5dgYqhkOzcufD5t0BhslgrIdN1Vc/hAyG
vMHjyI2Nlu+a2BTtNlk3tx6+6DY/AQJ258Y/BYTIQ8qbNszUtHwgZUFStFXhBukOtawNyENEb0aI
2hyhUE3fq31GOvDzt9GIxcX84G1ovkQ4am+6A41lcFVQrLF9UXk9bk9cF0tL1hMJ/C6Zb7p9fO0S
QS5nKPXYwmgt5dPrt2GMspt49rDx3leO5Fk0Bbb/AfgS800iZK0I8YP1l1W06WgpB9hDEBStiMUr
eBKMKx5xUxhkPAi5fFvLT/5SmYzKuzgzy7PIx8nDUfCmh3wWE/OjpmmYPF5RZ8rfiV2oVBY06oCF
RIjY01LDFZukzrNS/yMHSDGGBJsq9FwFgHy5sLH8qCg5eZhZckPBN4p6L8Kn+MmqT6ydrGoWtvTz
VgJ/elPF20PNDD0IoMo9elObgvkCpQzBJ86FP+Q381xdKVlKFP+QvpOB9H24qv7nzi+bcJXW2gw1
ArRRJjQ/z69/a/J5fIs5QAwCZTxsGZs+va78sFrNYedNL4d6vJi8hR2C5jCObsOQCmbmdssKDSwC
b0DGyzo95SOnYhr8ZTt3zasEI3H4KB8rZMqSdsiU2osyJABUg/pkotJRVAtPluagG+m8+ZqE0634
EKHPcsa2w3bq+BohgYMhDUSC9LmoaV4QN1BmvlAtp0epwaiQWLdD5O+kb7RiAznggILqTmn3tVsH
O7H6TpEqZL5u98I9+yLbjNlxLbK3REeSmPlBPg0Fcw+V2TY3ALsOkV3NDkgeRUdeAddMeNzKs8+j
wNKZMQYYzuD0LN4i6ZEDrmeUA47z1Uv9l4fda2dJvgnrEseYOeYbZwP/sQG+VihJO3z5jYMFzDKf
f6ynYhZOBqbfPALuHLSuY+J6PjVN61RZ97pg/RhmReNIby+jFgxbkhr6Fmebrlefyl4Id1IWbeBj
dzYAKQdPAYhWnqElTCqfA09Yfa9kEqrzLPqfAlDyshkPgoOoA1Hv3LqwsGSuorBMGRuJ8cm4FZMk
Loa3VR2mKafvptgDKtBeIPwW61yEEeZWn4QhCEk0i9TwzHPy5HVWmou917y02DIvh0i4onNTPH+U
S+mYErirjB2+/zepZlzPD9ZRFyLgmPnulinzV4FaLnuwqKYiAjOlfCe4XTuBTKO07ZsObWlVpN8K
l41apaqOdN2eEKZivIGohoxX1J0D38REX9lGOug6LJMA6Jh44i+z4JGlrVHifXGu/kUdri3w6P0V
cixSKPDSiVcXqRbcv3ZFXo44aFwAVp7o5KAUcLqg2UuhTeLQyshFwI1ZUIeIxixqf9JRuE5MTRhi
6LhzxUc5sw61fZxcXoCpN7gsZPPjHdyNRvSDmQlwS6HXxUT710H5Qhas9lwjLwLiykcNGjtyYCUH
Eushr5lgCyRW+kgLsHzmwv5w32DA07jAXqODOQaKczolJ588LsyBfK6YPw3jNLL5bd9ZeQZvwp1F
3uUj0S8zxlmrG+4niBvhM3IChPB0npfxp3Nvs2F6qHxExt7HIFMZoFkfprS+n7L8bV66X8Tx1vYo
fxH5w2m+q/KCmcsLhM7b2c8vs2W499gClUcj8pUV0NGrNEOyjWb/1q0wXeBl9XCXLhbYykBuFjmb
IOJwGA7u/sfzN9keak+ePnRlHJt9WHwRT/+YKkeiRQVn/GCIdCyumr5sr+KwhRhK/RPx+Guok2KS
aoIteZAcf0bcchCQBvdKoddsN9mzscqfMpQwsEUhAXi71B/qVfF3EsNH6nIqG3ywGLl9FFXOfu5A
UhgASW+Hi0PwqTg48J7gXSkUgbb9tfwhZKshKrxeYWdnHhQ1t+TYTTx/F06hFRaaDljwCl7Q9bGu
sI3a6NAETY+C7FEKJWDXkoIDUDRF4CIjkOlo4RO1B55r+ZsS4IwbCUI4QAA4+SFf7B4CNt2OOpuj
bfPfM5d68lbAaiVcEvolYwYAoSMUiNDGgIS/pIfGL4oqIxQzyjAWbBBHa+tHKZg9VcoNQ23GclB1
KEx5R/kaOzLuOAIiQb/GQeDM1iw9oOapkiMKJtQcVQOhVllTxLW17eb985/iJGuW/QZlC1cKno9/
9HFjFzgRoeHrksSbFa+DfGLQs8jxOql/CHlVxFXAsLpum9dLOFzZpgkcTsWNJj6V670hNedGQ29r
HIfXnGQpcu6W9bmcsXTSjfv4q5oqzeSYRGDPR0ECq0CzQh0u5xNdvJP9VB+NqBnGnexbQIlPy7Wy
jsImbRu9HuwGMMz1bLAmeOtkCfbTdAuip8jkG62qts/HoTT9AGMZnVk6yoWI6vgu2PwNmz9Oxh5H
snnIkZX0zuHSMq01yIuYc2uuK7sRYfra+6oJ8J87ofZX+Kn0ueHC/gEZQ+YY1oYPQVhAuTfSPWmg
IB88DYDOt8AndNz/R9q5NreJLlv4Dx2qEBeBvtpxLs7YuYyTSeaLKjOZQQIJJBAg8evPs5rI20I6
JjunyqMQ2RO/gvfSvXqt1XrYgIAonCWaxId5cEeo9bOJrqf3YlVYI1FSsCyNXifrxTVV01spnDQJ
8G14nZVeQehGsgKUKt9oQa3iJehRz1v/xWHvRDAczSQIZxkOKTd+ZWsTsowMI9Tt/dgdI4XXuVrG
N4ZzY4wnj1XxO7TbFXMiHz75T6YTZ9jK4FMPSMhldvBxn87n9y05slFxvdkbhJi435OUYppXhd5v
VC+u2K5vpYKbh8sPEFQ59pVUaAEe+Y46+p9fgOfgoEYXg6rh6ha64RDphhyar539xru34JNKjdTT
7cqHowo2ofzBghKqSRmShmwPWUCy1V57XDUfZLGnWpxNYG6oCjrPD9HaBZweTQxRLbI9yA2spkFq
2flzWjZGcWCOwNY6RbmONAumAMIztGj+VuZeTDevXa/5TaGlO53j9cGZRMbjwmWWQMhp/LswhNBD
GTeuaIrV5b/Xs/yldEClKrdiccxwWVnE5QetCeOaQi+QI6AS0JEPdlYH4d4TaOFOBnuD+GYIvQRh
hSbBnd+LBKMPpshUu50ST+kzDKIAJkoQ+gnKcOvibbLhP7TO8psVn17+cFkmRTd5mqaPXNeSefYq
c/e4haFwIm/TQldjIbN1kuIJW4nnP8x51syHIf+n6QPHJqWT4eJ220OzWXvhfdKRJHg9riLsRE60
LZuK9Sdj/bZIV6WFUNZs+FYHtu84X6MWgs54TzXdxMHsidwJzECQzYgcazAu6ETODiuI3X2G3bIa
E5izMCeiHSGaHUARWU5yo+CbBEdyDqnHgg3FMkBk0UqEwRGY3lgTMMqXCsKiUannORYHM56V7gWY
GM64R8Ox+stos/AaKpYu9wtrSBe/TXFh5IeutejOofHJyjej1TAzBH8fZooyNlg8065+vfXq+96r
7oD6PY3Ub+EdDSJGsLgzfRtbeUSDLcYoQHsyfNr+NqqLTVnH99Bm3wlN07mtCpQkYdIXCHUo6ua+
LUoIkmzGKEBDr7rNY9RkSEB0FLU+uhY1tsUWQcUyKVpwzbgZtwO0kuJwFoBtRgHHDzWfYX/nZref
76b7cGqbsOXMAIWSRyUVlXvJXJkFciwVnhJQYxcFXX0lTO/9A2yWhCoIQE/2RKJsFS1huOjg6sYR
k3S2lBJ06FRbRKjSbico+KijGDOTqpZKynFB7ws+r8leJHqrpiVdkydvyYVfumhkLC7WFIT8oDJA
X6sX4snxoVq7Ikqls9G0/iLIXf+I1lFfdtx/yhPQQObzMYQ9hD70nZUhCy62rzropYMpQvZ0D0jB
VZN2shXryJsLOMEmAzHO/zhBmu8KPEDvdUeEICiCNIwGOKXLMHfCbgNZ/ScrkjMurevn95UzOahm
2tMnN1gTOfrZCB+p6K3l/FHuvtZOvKmqz7QUs8aWIvEJtA6Q44vnbVs+gFSBsb2B/2x+dPXBZ6xA
TIm7FmtFzPVkRXNEmLawczgMsoTbyu013/7xc/ZCNHjyMQZRQF56Na5OUWgG55ZWQdxg4dxmISIc
2SlMqRRLXdQW7DvqkUuFVtiZYFCZfArSUKVi5P7qF5+tDGSQODdSXqHD32lQVi4nCFRmDmFqlPyZ
IMGx1A5Xg3h3QHyB4Seos4SBwvhMyCX0qHLql8cNUiCdWjiKpqO5lNSbV3W5oJsqaKIPI1U7ryw/
5UXw/OgvnTqU6GcRuTd8wjNVRNduynDTkQhY+PLDCAYXri9qLaEE4ejLIKW1KB4qACml1mrp697y
1BjzRLgUs7DL0ARLmrjwrOaaYsrn+nvwWY1LK06BfuCjdBIkro0kx1hlsU3ue2BOhc/etL06IM1o
F9BejQJFRC//SwkH204VY7YX2NGaHEqOzdub7bbbY5rW+6yChsmgRRuqtoFfixmj6ZSjFM439O+z
zMbZHvLdOozN7BMvPgptC7oVwzG2nRSIVQbA7YGSBhVagVkiP4vLrpz+GDE2iKDNtZ9d/xdmhQDy
SNVuLFQHuXHnb30vnXfzvq6PrbLVeJrkDxlQFDirqx2D67DGmBVGiaA8o1khJLDE5jVaEQ3+RGnh
Qi5Apq5uuVCSuBpEfLDr6mJOFGf+oviJGkQ73S+vKancgwpdbVloWC19E9nfsjlsXGnqjXJn+9Iq
2RxVEbuFdeT4teWEIIvEnzAblt5gfOXssImSSby9VzZmu5TKHnRqEfhvWlhxtXTe6WhSUatNSWrg
48lXSbuUNNvjkdGZ5kKnAPcMmgDNNkIQt9NdqotnXlWunOBebRJZEH8FuwnNNmCRqO+ZOuJQvVQI
rZPNrBbwsLAqBWwY7QHKHhU0JdguJRCmTFgD1dkqHgjnjBItU1fOa1UgjimzW0OpFA1O5HK3JGwl
cJFQVyuwbPafxPpW1UDgiMyAdTxvs+5Tkq/fC7J+fmpfDLwoI+O1D61jEg6ndrqqJpNsCsOVAPJW
KG0AQpXhSFrADhBmLwxffWPwRPwi6yj1jFRcoQcmyYgUVxp/r1XrG2I1aYZfOEWFcdrDpXMPWNH6
U2CTNGzskU6WiKimeOFrIwxW8kpb000cO3r1tFfNSUI/AYYio9sOPSHYUd+Cqv5PaDi+RZut0eDg
IxoII82nGPBpsEk0h+WeQC3DNxWVRfteea8RLCegLof1VYxxg9oWKvyuGpT2FFTag0pnzlcBaJm8
GMVEUaRXqKhKABe3WGtWJekm+3a8jr7HSGw17YxWw8GumpJYKfIzdjdMLR/tAk7PsmunFylboVAC
f/m3PrzCkZyWBDo31X6nk2utbCBEA5B4Qvw5/LRHe/BcSExhokxBg6FlkzZpG3tCt0i3SxgXkVua
MbmiexlnixLi+gA0SGOsHyU1PevwTd5ZUYkyvwd2BJUFxNbNW/Ry0ZRnSNeycTTp0tEfC6YlbuEU
mpj2/8kgaTZ+gFu+896qlCLRBnXb19NyRZ8J+erLr65M3sdeQh4CHYj2TC3VSOutgdQK94K3nr8t
b5y1O4apCJA4m1koSKEQYjsQDMnODdB3Eu86XKThi8ZHqoesJRDxKyhhL7k9MoJ1NAYOXFwA12NR
X3dNwVNDQvH8/mGt5s/GBnnC3C/wkxiw7p1Z5xycbUEi1FLmlVEEG6bNe7XeqEgPoD5UsHng43/S
CSUeQRce6C1LKEpDhmTGY4dhIfK27jSCGzjn5O6a8gZIUExUXViICymkCUyyPQ1qyVFKRP9yMRB5
04S9tH6goHMtMZRiA6vE1cV7KYXGl/xZn1VOEWrh2H5Q3GfexIMlnxdRtEVZhUs5ncrU1EOFJMH7
wkWyAI9qijIdcYGscZQNtjiYuwHWw3uZ/KFuld0MG3yMC7fsBN0Xrt+gnU04WHy2LZ0cspoJFg3c
xvx+vtnWV0UBy5KNtqF4cxi1y7m0VsmQIPhBYOR0HDzQ3Fvtffw7ObLZOKysCWdYVUXJPyQqjMkT
M9I6OtomO8oqwohxZyswr13Dk5oi0AUS7rjrdgRwJ56fcqH4EsMpB4eWzqUEPWpuf7qb0Bey80vC
2ntKdih4eNockxqp3eHpHKZBZeiGkZpBGtWnSAwFzRCjqSsrYilQfvtNHEU1sdSTM0YPntUilmgG
yixVdO5DWr2q2+nvKjPRvvqDznS1AVEV1eiY6LBScns1BguWwM2iRGMX2KXNFxHZ0vSfdldeLfPy
dROg2WClqCyv01yTRPItoYPP36ZzgiCkaKYkpvMi4sGHPL1NEeHmLlnX87eiq6vLuruG+I3+V7RT
YT7xlq4akXhEaAcA+dR+CD4OAiiayUCgaGZoA8uIVm/Qvn9hcBPXw39RbFJa/pwOrlssi4XbBdsP
u6J4l0+zV8UERIBCk9xyCpqmEJ/93tVbAGxgDLiYKjeI4OROEGVBEDQEEtD9J2DU8wyWxo4+bB24
o4iKhtttuVoCqqU4DCnE0KqWkLM44PIescpJhSp2Ex3jgotbnn0MJVf64ISeYjrRAk4y6QESOntm
KWesUVAy7Fo28h2gQIYyKglgTWdL4BGkh/tl93a6DmAD5e+ahbey2o3ByOzaZYihdzoZ09BcOPBm
SnHBVgPoerDnT58B+T8V3DXNCYwESXOCI1YlYVd8gL0Ttdgo8FnlGUi2JUmfCvRCECImj8Xmo+v7
wsTF4SycAFjSuC/whuMqD/stPOsgZn2z68NsVYRXHNBbEJtL92thE3VHRQmM71Prrv6Wjoc1bFwu
IdQdxa0UqcLz8/ZCWZvfTAroqaqLdcLgnjVF7SLm9oJ7tTu0bs4yioUfo9BZ8yReOLhsUYaS6O1A
IMG9bEG3ZP4nXka+jN450b/tj/4PEiKKoCumi05tUfQU+KhzRRczMTb+nchOhs9SAZe1lbpCVhtZ
jbGHkL+JidARnXOy0kcBiwGJRn8ubzL05nTvpaGeSEXER+6ECsrpnGmceuHWTYIg7lhfVTkB88tt
sPu0Deb0xqI5JthtgYse1TToYOqugRmoUnllgEqdtXiMaXtQWo8EnWPQeCpA4GtsT+ulA7wo+tj+
kzhDqjkSO5iUU+eNahRRerfrSqxzvwrhbH0M/NANB7WaQkAIS6EQ0E6zjXeYUPQaKUZxJTdXVcLE
IIpI8aROVYYlWEl0dvMxhI9Q7Q6fBIrKxJw2GA9qfaJVC5x8G2FZjoYY4heAuYmNxAFP8W94frJd
WqB0gyRVx3EKeHzYg8iJm3qyn2TxvSi+cgWwe/cjbJb3rxSi+nTiRgg9UwKtTEdWQRZnAUKrqdvz
4/LPQwQOXwqviC88RcyDSVBGEGfhaYSWPBt7mhBBFN+igN2QQkaiwC8AXJmLqgntvP5gd5A5oFC/
Ykxm50hRTXuiMhiUbaiGULjgkCVGupvACIG4ptBDT7Sj6DZ+j611/GBCiwoOYRlhF1XSwWdx1gk8
wGoCjkoB3KrqgADyjBFTwPRAbHBTN7jCzLPFXXf6sdzUL/bBATxtd7jSEaBPa/ZHgFPK5LTbl4vJ
h32FrxAkRvPo9SDniyzJ0sQc4It4vILxzZEnm3/WWi6XzRfx8WXUZ3VnjjfXie/w1HilRFY+d5bH
AihB1fhkBEb2A/z1qc43H8Q9cObNh3qbvyE0+SR1QgfIqki7d70UZChEGuoF6rPnZ0V4jkUB8bBd
c6YgC8Gq8nRrSCfzZZIAolkmcEzyFN0rlwpamja3hGIUCYStm9wQSDWPaVjBbNBRGzfrq4j8VqoW
UdowicFyqAST0ZYB0UGW19JsVC26DAllMgqtyi00n9TH0eDuEr0d3j6w8XAEhAck7yzZ7KkOJ+BF
PReyCfH5AqLUlkNY7mESB2kvdRr5ZNZYvJPzwXKgiHfTTvv2oEr3lEaLTZVSpvmJ0OPSykKPQPYJ
FUeY2ek99PPtqnSiMn6rgl27QUwcIAjl/tGo4tW6Dd9JwCfOioB0N0VQFGcQcuSHaywd5FpiFKnQ
JMSvWoCgw6P0DoSf9IWuX7czOiSIlyNieAC1WxuaecOBso4DlBcqkLMYqkrMbj1lcQ0Byma/njZx
G5VWptBWoRJ0MkczvccpAeNkobyCrKVYsGZIc8AMFobYvo2XplcLZC0G82IAR6OV6zJdvW3Ceqws
dJ5UMFBPJBIUIeAAg4M9XxzY7EgOHjTzzNoNho3+VH8pKUOsWMdZph5fgqFBI2413ySIBd2kx7JO
cJKDkv0YV0ITOSGxVF/jiBr886vt4o2dokTFKQWLKXCt05nSwIskGAHQcR2653AzK8xnX0hOuInb
2y5ecjiAXoKlmI0pDQ5FV1rEKPx8n9sqgb4otMqQdVSI3aw66Tjf4rziJg1WxGnhxRGVlaE8Mz3Q
uYZCecyEhZzUNV+KHX2KLEgps/tu/S2LCAMyJPg2syEdq9gi73o3AzaX3VOwj17FZGGqZUlMa8bO
rczQ4P6rvaOsP8XDUjqWwpIcl5yfh6V8DDVnpkoxYaMb7m9N1ybRcnmI71dZ9SJNNq/NsV+OmHSM
deF6aydSZLJYv9nMkle63484hFhvPySc43IrY7WdHGIa2oyqOTg7puXDoZVOspjN0VEQyaMDmzMM
qHs6OBE/va3WyR+FS1mWQpGoXwXWAbSpImumjuETMsHaE54imroyLTaQTwqPTH2Ac18ERz9FrjUy
gYWwD8Y8cenQDAkX1gp9F04nMJtGGjF/Z3iBZYhOORYwglImbiaiP9QRYuEIbdeCEx6qYKIsm7cb
LyeBmn9VRihOSg4uIeWKWJL5dgyAO7NKRR00oVEO9ATqguCDw7Eu62W+Wh4AnRN2qwbuqm6uwnvZ
2tMZ9UM53/+jDyC1hNg1gleDijKC0DpREOnlLb2vdhEBnooXBC0ovRUJynhnSF0IFoCKZe9DEiCD
GpUFlKQH9KPVFiMqntx8gxoqLwg3htvf0yD4u+cdgYTB5VeJTlz+NmcrmzVfhJSpr7VxBORx9z9+
7RZzxsdBQg/Abv+gc27kAWsHGj7g0IV0EuLLyM4/kL34vrOKdhtia01KRf6S5Fs/DbhxxiPVthqj
kmpl00cABPnyrdB7LSJ9XlH4FSDlE+eWzq+vhC9lU1a9qpSyaVGdRE6k/+XIpYnBVGJGpys2fb5O
p2a0r8NqiwPeYx9NiXX0RHVwiVMlZgAdB94QN36Ui3sL8KOoTzURd00ZEEEuTMvrAFtxSU0UualO
InWWogdh7j8BqgxrIzH+nCCxwHbsUhDYBrFsBJjkrdxic28dYZEfy7lFgVPB2SkCjS0lziJJAoUx
SmshIZiK11KDiqswXrM58yOQ+Ik7ihk0RE2sMIZRTd2wPRJTGws62UMtVpNXV022VAhwaYUgaYru
qkhJIgco/nVLDFZhqBeULEQWtDa+e0BhQgT54cQV72EgoSBPx5nxBrjTyvFEBlPhQHdcm4MQcKlz
yxoKDmIPwYZRCfnp+alzlrJR9kF4w04RwxCD0TQ4lv31hox9AyKsUor6umXVKoRGB7YNO9OFnCRu
hmhhGRKjNlQ/cbgiWxxcRM7s4K4JuRhnLJ0xoxkZoBYJG9VK+ZMN6MOOf/B8DHRKS9rEp4NWQUez
3fQjFCJaLbA/RauHbVx/O2CdT+bd4ofavCngisq8tEQiS5qjhihMaNGe1WdKBQal3kU9+2w0afl7
MLE04d16+gcWxm9wIJxeRRn2o74RZWH3JJQ4Ud08f+/PjOjxsSRwhh1B5zvu/7Cxge+VLe63DWj8
rABIn2GWR6YhpwVB16o4uwS5citqD9S4ghWkX1PXQ9+s5PPPQSL6mHU8hu2gcHic6nbGkLVhYlEa
yhPChyhzuruk6XKPtdq6tJp9gc0gBDxEph54iYj1ohQot5ez0qMHOhlI7OMWK0ddnc3GdCPkUFFn
HOUaG+IwGC6LDYwDZ44IZR1ur/xp/b6F/E79iyQODE7BTrtD2uUnd+sUo0ln/gYNRHVlhjocy8qU
BBTKwVys+PHpfHmIMckmNF6cY4cPu9y7y3ITbPoGsUbinZEpwYGSbU62YDbn1LLRymQpHsVzKsLp
zbYJX2/TxT9Koo0GrSNEeQ/p4/Nz8SxYtIf8ZHiDZNhJvDCNt+G2L6uTdKvDucpcCfRigQYaXguH
STUIOzZI0yq6xCnVUeSlWydixk+MbZioa2x0EEBFoFwdIsTpBFSEM08z2kSL0UedAzPC6WotFvMH
d488YEPKrmL/gaijQxdmfTIrV43wQnUbDClDl83LeaGteP0gYMYJx/Vjw/hhOMzBOuG83dbujOUc
76AgrRf1X5wuDwqgZqvmI1Hgg7lUIiVsXUplVhyALRZhMyjy+E/kXMOQdTCi2SAMzBN6Ui12sFlE
GhH1VxlAMHMxmqUZ+7UYV1YSUMWThakwRtNOFVmXIIiOoXq+xC8ZmkXRg9RRS8mX69Qf62BMQw0T
dRCC2YBDUcIDAH74Y6dPOs8XLnM/Lu/bAx49d5n7kGVAULiQvXh6UWERW9FhJ9NXf8ErP8RXMrmL
abOgn+e94lvxrf8Wr48XAYkn32v+5ufcNcgfpIM7xXD5C14HX/g4Ji00Gb3Pa/WVP3mjf5uLoNY3
+eov6FPENdZWweaOO8RrXDxw0S5eIM/g/44xoNQlr48X8Ux/7V+5sNCrpCP0q4hzYEYfMtJ4/iL8
nNxhxR6Fe/ALrrno3ykT3v/baeAR6x3+2l9z8fjFjeSaW8vr89vHmbGhHlyg4DkgXoJzNojk8noK
k6Ter++7w6F7uZl26BRDMPOGQtQUlL8tnc/1unqPjUd2tY7K91U4xzczfs1PYaMMa9/ESunkwT3s
TfEseybl+7ZMlkCplOabJSJl9LvpFp3ZaizDO+Ms2oewFmDgoyArgwJkniyD6W7SoW3nRrv0KHmB
z97uBj+32bV10ZQgycwE6UOtM8Ug/o7GtyQKWYV5gbv4Xqzzr9WGHsKVo269mZddtZUP5AW1yNzE
2DfpmfKOxqbdtSjNTYXCv1zNvpuyOc3/jiKUTFW+/+3gLa+ff04Xt3mYrvC/A5o8EfYNFhiQ5X4z
3bDA6CUjhYXyPWt3hppE/W9U/bCID2+tGCRZWGK7woiFdi8YPWJKACognts4tH2Gu9j9/8/ghtuV
n/vRajPfd/duq/MmfknnJvyLGSCVtxv6ZIluQxMKxB8mbyNuU2lEjWTkF0zhBeNCkhbCaCsocGJ1
wM4NBuvBjqonmaVYehK1dLILy3EDHQc3zrMHrYUnH2MQUndREqKsKjd9Nsb9lQEHdTBAXY4uwHL4
OMTZzCFiclwHIK4aQOwk1W9RkH+RMFaSPdlBGBSf81Mep5kJR2wXIl+AYq88PN+4v6/2MaSL6mMx
A4Jsnc+z/ebdpKH/6hbDqxL7xWuMV4OrhggohZT6YmRODcvP/WPD3IWORfB9htKCnBSvQ7jL5w1g
xuBiJhmES2IQ5DIsB8km+/heJcJJFZGTetJGpQFcN3jUxsdse35UZ3jjcFSDp5DvaLy7PZS5FT5z
z3u9qkFBMFaSBYpZ+y7wLm8ZUEQooFurYFDzSaVK3Lpe9rxz/Bqgb8l1Y5fu3828+UjyfnlJYqQ9
9QhxfEg5p0vSKTZQCMLF9n4ReF+c3KOJEAUdpoyKkaY5oLK9DvNPWwcAHAw3D1DvUwqgi1ixpG4m
/iVBoThxz9/DM7dX3UM0cVi+ejAzCAxOhxZ1ThtCavHvpdSUQjDwAMFpoKG8UHVQWBjoKansgCNI
iKncXJR9NdAwyj6klP/XmGCBno6pdFs4lMuEQBWI0ihMK/ebitiGVG1kSAYZxmMLtXrJbPZZyJME
5Apc0px1LwH1yKiGSIbdKdio7KkAR1NLs59w8Tpn4+6maUEavWWNK1vNPHkPCygSgka9OBGEGTPX
xMCV2titMJUgNpVq+ggOjXccuRhTYTR4HNqQ0tw4cbDM5mxHGDN9VxCYKPGoZlNjdvJNEl80w+Be
x5aL1Iw+tT7u1vhpcBupSsuNxim4hVTsumbs4L24Vp8OcXgq7aJdOuUUMg2m4OB4C0pNBU72LKqZ
CXSTqWcVUJljvlteDIYVr3BhkJtf0jL5pvJ9VSUZxEoEOwnqnn/OF1P2pyMd7CrOso7m64Xj3UuA
X7h0ZoCGtY2jz+ssJ+MNP8o8yShaBxq1C/yHBmTewvBdBUAsF9nrlTe5VTle4O/4+XN51YZAI3T3
IhSbDCpD6Wrf7rY0coCOwvjokSV2o5rHq0phTif8XrmYCH+Kcepr6XIBR4UUGO6HtpIINvLzN+7i
Ljf1yXwnGL0gUxkMqqQbCxyqvLJDUaQFd+F+m7QllhTbNy6kBmMVEiMJsVEsaDfODT5So32xyGmZ
QZOsCFQ9hUz8/NjOLCy0ePGkAytnp9PJfbqlNLNNUkQHsSKJDLIyJehxzQlMIgDxZDqK2uL1yCld
+XCLi494VTqpRWM1qRrBrI4TgX7JLIfygacgcGVV4iC04zMdKxTK4aEa/IQVx6VN6MnnCAdbYzoD
1F/u6kNvK0qfVgvs2IISlVmJMCHtUAIkbkUfrCSvxYxbChBVVB59439QMcx4gO1dhWV5JgoDo/Z6
I4m6ZDXRyvnvsUieA9QuKlYUrMIhHOzvNlsnR05zbw1pGzTO1rYe6V2PL1GxStm+ZeoaTImNGgx4
qDYoiC6nKLBpE+BDLB4vc19ASU9HNpi93aYu0jLzWVKlDsHZa4kOkjq8lcJC+vxjFeBoNiB6u8wH
ErrR+igwJK33KZ88P3Mvj4taBUUpDmpKaqczN00xcvazTEudpY2rpcGiMltBW2Dc16WMjShOMjNl
w2a957UPVXHw0a+Y2gsqvqMs64sDi9TjSjVqmrcOgpoSy+YwX1YCb6k5wQsQeV4noVQastqEgnad
rRBMtjFy9eDuCCMdgy5Z6YxbIl88DCP2YQg0yDah+J/eMGdywCE8zoCSgKzky9xOaDA/ARnB4EvL
RDMN4THVcVheHn2t0PkZlyWSHx3MjA5putSeVpsa370vJkGUnPHHZB1glzQ8C8sUp8wOgzWLbybN
F8U44hXJCSOb02UPLQnGVjeKv8SjN2GP+rBBJbe7ClVEKHFAPGiuICJDgnFKHKeguwtICKzkjN+m
uN5+MGrRe3G7f/opBuekT6OAgsdMcVTKfulTV8kf6hdSbTGXjcOP2j4lQlNVQawENXtxq5YOdCo7
sWrEx7baoD96Fl3aJ58ObrBPNsGqmJX7JRwPJoEIRkoLREcJVnPzEFejaVF0pIIHj/qq+qVwCLND
QKuiRsLRqPr94qKhDBBSY6YE6dn3nwSRtLef+wsPW+h6M3m9FP66q98pKd/VCxYpZTJWsR6ziU3J
x+METKRavmsO7YtZnd2F0faFfNJGdhkt1qeFUc5HTjn2mHg6pXfuEH9t4knpd41LBLlJ/4mX3kcX
Vb4FFZSIJIEQRU589apsXtFs8Q19f9+LQic7cWs2S9YtT0wRpf5/YxumKE3i72arNN4biUveuYLU
4wNV7wn12a3aUxFOEjdkM8qcBawB8k+hwTIJ8HHw6/bIN+TG/hOGZxcm2tMbd8aOWiVUlEMw/2wL
Ikz3hD91ZmgbPMIs0pKrf7xb+2/xR33n7VTWQflEATSNvfu0aV6Na54vzTTgHxA7bKljiISDFVC2
btlCZ+bcYHka/+KHz4LY4CK+iqh5FOgIZlDJUlv04+4nwV865hF8Zj9lMw1LJ+JWl4G5g4SzW3HO
Lg8kd7OmvCmbyV+ux40LthBC5j0+pcFpfw6o/KqAp4zYTZa3RdQhh8SNb0cSINNg9dzx0UUKMxRJ
bzwquJS2UJtUR1rMNVTAGxwmh2ozCbqmvS9aNT6hp2qE6wdAmvkNyigL0sRu6udX+SQxNE3cq3o9
ufN2/geJTgzUhAaiARpnlNs6nrVcfNx0glH8rSD37DTeJFvUwNnBSNBi5CUzBuklf0ja3rJ5iPsq
6+VsCWsYgFJgnyrVKuyY5QK85vEb+H+MCwKQNGwY8A55C37pUF1EZqezTjUxOazplBD0IYwhWcbv
g22JVQnZ06bG6Z+WmIRVUgLnqL5FoRGDdGRTubRuyVEexzVggqRzOnd2C7+9F6cXYgeAZHuP+vxD
sYrfxwcan6hiAPzC40xilFsFzp6KQuVUwDMXKVYE7V8ZFrQ0WL94VYO7nM63LizjzWoe9oZa6och
8o64+1J0K/GU6lzowlF/IiRUZ5bGpaqXOuLK3/H5cZ2ZU2vVslgfxzUIWZwFsXG+qNseNye3E/9V
C1aKMSFYAeT2pAUuwiNE2iadrS74vTHOqLxLUgxgbR7r6hGlvibK89TTaPIghxWREsfj54v7DSj4
BP4MDY3gG5zeUbrcxYtku3Xvxdqdp5P3Xr76oCggmbr/Bks8CBKn+SBv3kMy+zQPa3oo99grqtFb
qYjFQomwWTIKk7P/Q8K9yNv4Vz+xa1+ojommAYlyIhuoYQNsJ5vN42xWeOR3fTlP+427pOw1m79M
NhiBKxOBfWaBq0yG4aXC+kDvE9+ohjxbTu9WK5dyY0T35DFp5aWgj+x5EmOlxZmCi/rp3aT6m2aN
tzpYHm19bSACW9iqOWqiVFTCyMSraI1TAgGfdbGCeoTfnom4GH/awJWWZ/PIJFXEOQxi/jM4+Ien
g+s2sJh39fYAcgOngnhamg5AbVD09ZXxXeDQZ/Ryj0mZkhKtM8luTLstOX2aZpwoNdsB16lX2Hr+
WZ6aArDFThdAkBXTj+P5wOU9klIo/EK2bnSXp+N2ENuBd/p7Sz1VrVFdLWjAsCke9E1cyKawmBDa
JHV1gXu02V7BLBWBpUFQ+BN798XJKM53FFHz45cNxrXC7xtlDXwVhDVILGkf6Czf7WbtX8v16tOu
2eGVQ+SFV7JL/eIoHZD0xS3z92wmH7t29l2rvde6/tImDmVgQgRGphcOOy2nayfZVeuAjXvNw4ax
wiFDtyrY3MgaAvWRLCHAgeCIeN7S4F1KUBH1wOj/VYsea6EGWvL8RLROdMOJ+HRcg1Xir0Kfnsz7
PvbSKlHJpNgieQSxMUIxDzne0nKDSpFkPQLdq9ahkEGDnB9wrVa5Ej+R9hR5CxMxXw+HJj040OkE
yAr8a5zqQS236IwEMRxt+gGKGcmgDnfTIoOqlX7+udzSfQPphRyAUQi9Ux0towWTWUZK2Fsc8lcp
NjZiK5hGIyZp/Anp/SX0Etaf2MFYygJeDtZpFC6zPKUZWq/P3hCfQL1T0VWQxhFqUawiMoX8VcVf
V8nGAvrc+fwT9CI9krNH5gXAg2Jq4fA+mOvrxapqZhkHHDyKeEWy+ERiLHasprrpO1YgwJTtxOhT
8mNO2sXstRo+yjJNp8Tz0+ni/oDNDoUQRFc4tg7GVsZ5navXuDmWZB1TyGE9orbQVDGzLvRJsmlg
aj3YuICmWjd9kIJECZCAPmcy1tPp8nOEw4E0WxY53gAByJ2cbr672cRIO/IsVhsnBQTqBJepPY/2
huNcFe9cdRoNSu6xZckP/ES6eCGyw14OlHfGPQNjHIwqwrUnquvNzp6k1P0SSB3VEj02nj1Y8RWT
TUG5FVZt2Py+VyR8tIH9iV1eu/hghsGFp6uDhoWpyXBcS1iYPl107GgXPC5v7oRGDUW6flCToJhu
UKJeiUeapVQtqf6pi5WyhmZJUTv6FZiE0l/sMe2JNXw77p/AETmRG17Se6hgROeCSYqGCpawMmjQ
wspECTM28QZPHNmsZLh2CScRla53RMOZnpj0v5/ysJxjqsY4dXMyDlDPpt3TV5Ym7+80qM2qvvMn
uTWhLOv13WIz+d0ElNSbZaeuB2hyHPl0Au4JU1IdYZzPeWnKPx3XEL9Od/O8PWAmhh8gu7qMoqkX
WJNcHqL0QnKEEPauo5ol8CVw0AEfEWIInL+WMxDYeBM1X8Ha/Cx8WDtVkaOOte00X61u9+mBzsne
v0b+okgv3bRQCIGxyvRl8aN8ptjjbYqaoVttb7o6fjfyDC9sqeR7HM5iepHqDxAIaEKbaUHBrjeC
4gRMUtK+A9sEAkRzpEQLbVs89RMZfmleGQfSVSup3kVDoc0vGKuQz0wxxoHHFHkE2tNByMXxA2LJ
lmi0dJW9sx2Eb3goGVZ1y/yvQ1GxHkkBdehSyNV6XLurm2ka3jk7kgaf6EIdGUbu2YXNC5ki6Uo0
jQKMaYZVCFxLimi5JhKYUZORcbK03D/kR/KOyDj9NSjzYMxIn1EetVBbj9xRaaZKSMIj47rwLEXh
R16NBgFQaTAuP4Ak1JY7aIbWQYcjewZtCoz6lrvzzlpsUAJpeVju9vAt3qkvewsxU+Wxtsb9paE7
C5u+Aq6fiFQvRP6xb2I+So/ctkGS5/hFHNQT+RwpUqXlgEYVu+ypnNoi2BTYgyab+VdxapTXlT7+
ForsSanLBenIyP06f46CO7AcBDyacTW4Xymt//LFKt1ZnU4WNMkPnm2Axa3K3RJmqTanDtWqhWr+
SxNzdGdDDfOvOHC/NK4pwTwSkpi4+TTMyXdu6lVO5Zpht6pciuiN4t3iBbqA800OL9mq1GxBufyU
bBd/qRdPNtvc1dnX5oCN07i6RRHM6dkY4H0sYwVMXmKE3INhZXlFi5ClY4pn6SCs1UuAmx0kK9SB
WTK7anHY0K5hikyURMdjsgrb7FrmteXeud/hYtUHGOTtC1lLab6NwSG2DIfjpR43JR5DFBsMwdWo
TmuvLqIpRsDMt0pSUbKjo1eI8QZROtrzDb32pg1T97URwNT4WSqfK2M0V+zL9CZs1zwH5HJ9N0Me
wG4S0cpp3dExdIkcIPhN1QBSivtFufjQwLPMK/ffMqX9tu8SROGaYW5DWvdNrMxGXgsgK3436942
aZXfOls6fo3MpfP0MEBE9XgThmehvz3spvP1amZYgDIbKwRiMSbMQo5DSc3NgS8uflgQ4COrItCP
WnmydL7aXJ/AjIEaPQ4HXDirYVqhvZiyJfjCrk4nlb8LdmnuzDKzZVPYbHoGmfcGuFcE5PSqpemw
VmUqwadABfy+AETRgK5Nv1QvYFAEXCgisWfi2D4dVOphIMNZniFrRGjGxqAyszZ4abcCWC0al9Ao
lZkVRMQNBQ26aqmupx1UrJd01NfhAuslQCUUAsxD8ZV7/WBcad7Q5nnXWHS68Lb3WN/SHprDGlf+
hTd9lwfJS3eDspWygW0QGI6pq5e6B6k5l3AIn5bAzRosogaYZxN5fsKd+QIqoKc3Go0FiQtRveqQ
ehKtps2WMHixmt9nKV2SqltoajeaaxpmvAF/SoB3CFzl14MG/YvMHDNuVeCXt0mbvxEZuU2bD9pn
u6B4LxGWX7HuRCkYz9vsWQ52CTk4QKzDsYe8crCrcZSGRbzP19wvPMTQbZuFKF269awRp6HTw7wd
iEK9hdr56q9stv8dHRZ9gfASN7oWjAyZUmiCKgQxEd+evJ8ei8fkzp+xOaqiUPnwMelrqFxBtfX6
OnSLlyPPQAfX2WfCSdBFJARcNbQa74IuC6N503szujG1a3kH0tHZTbnGYEjybpng9FbtBCgioeAc
c0RTRYE+msHIzUT5th+O5aazC5sTATGnHGELOYQ7iAjo+FTPnSqd3uNgBvGJ1FQig8dXLlzvASEB
F7z2uoJePMB1LEFB4d31r1wUOxQyi9fF/o4vZAGoCCQOyKiq4Lz541oXpiLoFQOPooFeLmAd4eJX
bOgIA/rXR23AU8FA9yd/S0wZUJXA6a+6P3vdwH/+5M3mABjxouSzUSBDQcBrrxbI93eoAvgr2z/X
yAB0be9wzQWvT796wcDzk+SCro+IX2HPFDEPVIzBzgvytZjv9kloLG+oLW/a2v9NWRKdGP4WFUXe
czIIkLwymcFdAcisOAkUFWXr7pu6fAv/0skhjXVSYUiZwG+R+njJfwrjsNaRz65svdXtwIzGAYmM
AHGYUkuI34wLWnFOurACQty4jDM7pVnj6S6U194uDFZb38zomD7GKEOm4j4gZ+FLCufH6cXc6r9i
/+HphBJIydzJvPUVM6oXpfRTqxercN1Prfgbl49fTDH91KM0hRl3leyv9YZ9Mee4qL4iT+FHmWVc
MP24lqibGbTDpQVjJ81svvi9zHYu0MborzINUNnrxxTnV/UTvR9f/8oP9CPrL3TdaoD8pv59LYNM
v/jpBUPp37SxnayIfkyPi4KLbAs+ozXABa+uAyHsqKfhG0x/XlkcfK9fKLyybHBeQL4mxU3/xc89
vbCldHxh/RTVndYPi+RxCfXCmn4JsVSc9vpfLSzvZb7VOusXED/ULyAuWD39X/uLGB8ybsOf+kH7
qX519a9+fcf3eWWmdH9qINCM+IMvli6jYRkzXr37OCAuuj954V97+tr/ld/Cm/pdtqp5s/+ljxfH
sfBnPwR+P9/kmlHw9fyqv1AbgnHlURgSjQRDskFo40/LajVZVNm7ouuqa+uNabBbApy0aL64IUcU
VUH5JQjUDSJh1LANkUXLZcDfEUAA7gqf7pxRj30dtqcHF4Eg0SAONvwXnCFKpe+vd21BUzJ6SaXb
yR95+aU+vHb3sA+SFD/cGDJ3MMfxo8KwRO0dkg2t2CT0rmrqmPHiE3HEH+5EckMEfoQqtyY73IMc
wmHOEdlfp1n3DxaFWHKNVd4uVGAh28HSBBygpTc2b6fbjt9Ot95+XjJ+oDo5SyYdfT5oECc+4NFw
XcarUsEKHSPSe2MGMLBy3EPDXJNJOQQUnsyD7KzzliWZgieodao6KqieKX/M8fByCGGDTBEwMHJA
Wco1gEGno88XuNgHiznHGsd9VdMxBeCzIhSySuyW2jH+llL9GDe4ib4neOdhcWCJHf5xOaWLn6Gj
GBvwybTQwNSrmEgBMgx4/fC21nPOnjqu7lRwNR8ABa7yGY23TIgixWkHRaUh2/RVtHKsQ6oDjCUJ
k7TqKuxk3vy7kX48kjIR32IUJcn0h+WT+aFRgkrWhGrJAngXhwzxWmVyEBA0Z1TCpWUwNBNbN7kG
KhGRZl2Vcz0u8V994Fg3wFJZdoLR9PBtHOoZFsz7O+JzemOdhdDBKDFPomyHCHvrFtUc121cEVSO
zGjq5a7WqytJcZWGy6kTB88bU5L+aOf9aNMCkq4OCWpfqgRPAKOT1tfWj3w0E7fG7sPnJ0ESVHgK
gIhKTyeWs4m3XhnOlx/klBdTS5KZkzmhMFZRsFQSTHA/yfZEx0jE5IHdtqDcIk0TeoiDogeWZIif
KdWpbqz/59EGGrqU/KvaNU9WnUWNqEJ/V8HigutBNR9EqAli6KMqwav9SYOTtk3bY+kKhfNtsQen
w4pORQZFQslE7cvgZ6vFER1gFSKL9iJpjboFKf3Uah/n6luqdHrbcDqFh00nRIj6Z3heXkJObOY+
D3myIDiYr5Z0BMWAIJsSxXvdCs47ZM6KrreyO8oWOCVgQ+2/aMvVQ0rzGdI8bkfUxd9dfzHBJInU
q5tSqUur5jqL8JF3ll39Ku0W0YtkKZtMyeHQ9DrFfPd27x+usE/2r5NJlr0s4tni2l2qr/0eIuZe
MsVdvviAEwUqZrdb3bTR4nC93VXp1WGzC7AtKVZfg5jOJs107940RRC/ydzt6jeFftEURRwg/fxF
RGluBNczL83n7tsgraBlBDXxWTrH0YjUbYLMOlDDi6zE9kzpqCijzcT7J2zL31TFz5bb3ZtNOfev
ahx62n3+Lo+o6MAgkRxU9Do570bSMslWzUnYu+k3I0REbPyS2m/cdd9UWCzXJIyoVjVJtSXFO1ST
M84Af4dZ/4beiGn3TQBZrM+NOjmjIhmXCU+HCnzrHNyXVVEtXslsQrLPKsnfFxNRntUKQN4lu/23
pMBvFxREhtVyZKnq6LtbIA+Xcg5Lre+TsHq/CRMa+K3/Fg9JjWbwYEVIhKrcbSXI1zvUllWALKeU
k7E5kai895rC7gQ1rTnlovaN9vVfi8UuucJ396M8A+VU4/r8vmTnxFexv/+mLTLdzL6rhllyED8f
tAwd8tntzPKXUhNmszQGHeAeXZCuJumabnRxCYIXLFOyvIz+AlfboEpu0FT+QRfsDmMRtj8RnP2G
QlhZMlmrmNuL9+iVD1/3OtvTZQgHRkC8PYzUJAxeVksICY33b7Wbhr9nToy7dujTrXeRv8h2weaa
4v23YL5zb+INH7iI9K/gnlTNuYkFnemgFHLuxYHuBvu/fzgQVVFNvepaqHoyEy3Zhn0WT9XuvxXV
+u8JWr6r+TTEglimWzFc6zxSI2jpH5+/cVbcHa4EOjrDt/WQJRCanG68/8vZmXZHbWVf/wtFa6lK
89uq8gR2CAQI5I1WGhrNUmkePv3/t687/UDhx+7utbpDgsFWSVf3nrPPHra6tYayt7K3OgbnMiD0
YPBvzDiMpk6iCQNzaxAAn1PBOsoJmMEmZB2lobAs682H1UrJU4XsYqmJTqhw8Vdy1oe8HP5wIH/+
T1fuwYzV2JpJ0OWVp/bYeuGGdSk1T0AnGQC5NemfwsHt6VGZqTQyzCreNQiItdb1kph9egi/Nh4Z
osxe5Feol0Ule+8/wmA5sy3xoP/72ZBZqkDkMIQQNuCgcEGbyOPYyfuhLR7Uccq8SjWUuzDgpjIQ
YmSDJ4ssO8XJccjWd+qQxVlUsSCFStbiX1ymd8/fzydqO0ypvruui9pu6/vS3rdh9aCzSjPRosa3
2WcBiGrF228qUrp4sU2QM2CqCQWV+/Y4s0JnIbeOF7lql3Dh4/2C8kchQ3rsT0OFLV7W3YKrzluZ
fTUBm5wnwSDXM/Nsi/XDPIqVoyE3A73elcjf+iyQWtb+EvPrQQswLHpKLpF5wcPeKTx0SmkN5Fr2
/K28RGHNJdNAUYcCr2EcdPGInXUryxYq7b20h3LXpXD/lOwzfOyx+Epglhv2NrqJkKDqv5kVttKq
bJMxzJxg9mTSv05vrQbnLBDGl51uLpuRn67z4pEH/c7K8m3ecDjF8lqkJioq+bmqCpOM7u+DypaM
QPmuhkvwSA0MKyaEM2QlLrYhIco0Kv/iPEi3ZBTPVG5SF79MQDeo6+XGRclDpc5ggKTyi9e/9tKp
SOthfiiwQnpln7GodNv9NxG8i7WgXGmrFQB2rYm2lv9+ej6E/fzJnnFYblx2iQQnp6ap8t9da2ej
fKqK63qfZEerE0cijpMTGQzJB+nINrletP47gpKS0+xN3X3RRGdqT06FiSqqt9VqltG1XQfA6dXi
3JtOY6cQcHrRq6JDVl/r/A0pgZJpH96ZOlP0C3fg8A5blqadsc0SSs0/dKgX27c+JvNdkCyc4Zq2
tiS0GgPGozPtHGoqvpd9xv1lbrdvm02JILX5LNMsJ/ljrpM/w833j9IMuitlVn9mYlUQsXpUo27F
HCl2Hn6tK8YVDnZadYtjVFMU9XHLfPd6WQXdjcvvJnA0mcvwqqk5gdx90TPzEOzh1wSAtV50dBbq
SGds29MLr5LOn4vHDHZH0wnFW/3yxbAAQ+hqLBaYF/1CyA1RAxoJNyEtjdthF0VYhSjemmSozimg
Isj6yMrTu/T8uxuww+9121ki8mtTZSlBVY3Jw8Hi7HDmEELOi/P/y5mB3qzvL/uSG1eH1jBVeLDc
NyPuVmFDyWzn8fnotnpwRYMtYmLbUCWw2O296GvTtNz6Nipvkjb2X7sReqEmBMUo9kwaS3Rg0NyJ
o4zxYMF2DJuWCFOvZJcVJ6ujbIOu5Rzd3MExa+REKYEE5nT3LYyImWj5OnXI+wKO16HZrBSZFzLi
MKRO3LHgk97+rbLD8jofcK1rOre8YpG4WP0GM7xamV5o4UgL1vQtn8aj/By9/Xa7L/YDLDZK0qLt
BqrkKHs9n3sozJVdsP3mxanYKJj7af5UjLx4/cZPsFPsndCC87owMSedoT2ZdUW0JD/PZhPkO3KX
NmqkPOCjF4ufnJIFe+GIgMjcrgISfzE6KVrs32gRPiY95Rfuuj3jl5qXyQejtX3eOzyKuA6XRWsz
azm6TZAcnJ5vjsmXD2uNq3HP1Zc8593pEDhcBaN3fugW8pIKBH2ObDE4CtFcn6vy3Yxp2mlLygFJ
LQ8DlKa4Tmy1iyIc2xSTdsmNspvCPkFA8Y9WSN6Cs1ERWmMWXW9h+NUJuFvdbi2OdayRVda1OHpC
9sdCDwBxam+3nTtf1RGPSVP6Al/QQ5dxtfumKY829hdH9C07XOLp6ILd4txt0a5/10X5hhXh+lfC
7JyMB2e+ev5NvEykeVzSaBmiPXOYn0lmQbvM/HCQi6CbPqdJzR3mwDjTfrtYqSMDmR2MaGAKrl56
HZ/nK2SNNtE6bFyi5qvHlq4Vwzw8cwa2O5E3Oghz6opU6FKKfhTnS++jUm90ACnlpoOHrl9fzmR8
qvrF5Q3VqwT4UK4u2oYp21trNYNRybhRKbYGGCpz3jRF0lBUGHmufk3x0gI2mHeYpNYIJEqipf0s
fT1a1rWqoKCih5DzQl2uyCJGM7SwfOtzveB+Gb0EJD5VrjHi9TwciOClwDn/sfy15jYokjnd3+uA
EsVotvAQUMxJEchol5cLiQnseJk0y/XD3T+65+lc1rBFbvgvm1hczlW0TOjAYBjha0C5dmlTubnz
6vRFbT/6riPWCMEskxbQQaGtArqEHUpCpDpOfC3V6z0dphJb5dutLAtpAsWncOHPSAfvFtTo1MUa
87s1BCD4BwVNHijlYRm63421BLDwW1jB7wTOSFDjLDjDUuZJd1Tv44/PvxCX9HDzScHVbB6DDy/B
uzya+iWN2rWnyoNMJWJC0UDyytnqEw+tOatbwi21UBJL2Yl1nEn6a1C7zUR0NB7C4ApAizSPJKtJ
BgyYizFOQimkUIvGY+9xAdJF+VMyhcKajIJY9D8Tm5KA65lCSwRvF4d+C7AJlmlUuTdNmhJIBHeY
Oa0sVaRfawIqgxpXUwyHj3iM2Ech3lNXf5FM9mWw+8k16hFoLf6Uxw26aC4dp13Scn8+PxgxPvYM
YpppjUrNJq6svOykDdQGKsK7UWzoydGCKPL0b+vw55/cU689LisINejCIMNFF+9O7gLS+nO4v1er
I96P4p3ko6y3PtnxgBAxeYt77CZnTwogB9/wKDAXKiJD49giONaNb4yXYobPFoP6HKMQkXsdi7MW
GOFlKoIhF19UQxie8T/ygNheL/cr0MdiR90GgM2FC7S2fY7XhOQlI1OFJSfRzlyWX4xValx+6WAT
6Anr5fsPyDm6U5cXxCSG8pAnjLv9xZ1Ewbh0hWczMaWDIF75Wi4resIatUu+YXJEeOllXqGphbj2
snaVBkDxatodN+QRzz9htpyfLgylmFwoEXxSPxrx/nfwd+BNZBtU++HBnWfnPkzBffoNBMgdLOc4
5RzJmgmEzW44UTBHr/qUf3M2AfvgnKaS0ltoTtnKST4GTtiAWOIvF1QqoyxTM0fHpNj1x36jG+jX
8XxV5N7rbYgSBK0c/UUpTexgkedTxPu33UyJYJUc6qtAqsodb2ybs6bAfO9GaVhKG0uawjsWOWWS
x+XaK4hkE0iQxzaqvcSumpahKoVfOQ30NJidH828ayuxslPoF24SNVJhyoM6J2ar51y7TYLmSx9Q
QfcjfAgHycrC15OgXwmZDR2oVEFEmUf5MM7jTbGBXbl++cUdgbVDm7O8tT4TUs3U8YxEBfK4FVGE
crgXGNGzD6Vhsh3gof9aJBm117L8lW8QZTIKFZpM+zgHVounF3Vcs1GhuWeaCbvTDG6lPC/c0j6F
Hp0MX+Db7ikclBClw9a1qsbs6lN5Dq+EOzRVi8qF4f1NX/Gt3Y0+Bu/L9GjakaSY+cwJm5tbgPcU
XYvh9/Q2r7sjoszdlb1n6Hde6PgowI72qHJzoE9TzNFjz91TqhV9sj/gGE3lfObb9z6TOtenIw/K
0D/mQRZwnMkzzXdcEDHhiClwLb3Tb00/xad68MqbfAwzZYGzNkI+W5jJLbChciwC4viaXV4f55za
dNvz9xsX0Qe7ed9yV8LqnN5MZ9ch4lemcKhBn39BjDnFjy/uXhbkEXxbTuufHVycJWummr5KLX4T
Wx+VziDUJyQUoy9YlWES3JkuI8Thv965D563nYwUj6EZ/KH3TCVfSdXkSn3Z78Ov6jaKAfUDPCz5
lrsZNW3DRNKNKed9fVoqLebEGq8IEO68cTnkTHQClHw14qiEojdzDlOn9gwjFkrk+90SfHYCBgTa
whz7JYrRpdEIxzgDQ4Sa+KZRHHAvfiykYKbX1bAr5E7LUERI+i7f4xyPIaaZaipDFMNkTTU18zbV
Pb3n+yRkObjknPwd9iQ74onw9g0V3fNP63Gwevm4GLoC0IY4UXuXhPJuXLphX40boaB9e3L91CaJ
nR2r95zta7HbImprEBD8dM9HevT12FS0cc26NW9RGc0fwhJCXdAxAG/KDG1dnv/Kgi3pl/LuOqns
/hjuyQlrhmJmhErzNke59Rey2fqfpnYroEK/aqy6uFaihgEEpvMSn+YzQTqu5bODOOw6c8BPtXfn
gbFGMkOrZdfrx2UhaGb2PhaD04KJt7SFc7bysBeusPliZVZ/RaJQfSBJ7obVulxPDmRXWeLbNoOo
IKIf23zennmZ+H2/pcNkiAnOntV3PdOcY+9yFm57jHBpuUh244Vm3tFjmU+zWDRYLBY992d1irf+
fvyn23jpH7Lxzj1ePfJj4ei2XEURcG73Dd9n9tYWZQifyTi5LPTJ88yqnHtyQhNrbgibB5bJ2OVt
n4TNokT80KXstB3frPbd81WEoy/MMrq5ZGa7Rr1MNso6O3fzwg7DbswQx4JUsWcnDpts/DYnrKik
qL9omGmPglgTLiWEMIlj/Zl/1H74qS/Wv4YehKuzbQ4WhxpPg4Q9fWVSs0v77LTytA8ndo7E5vAh
fTE+hS5+ksUMDpV6b+Z4sQ9N5pQ3YYKBV9U1rxPsHI4Ern6c8aEzPT5aW066IutsIHMOMtqN5dDD
IIeVOfCJRzb4vEqu0YlH18Y7tpAieHbij/YmxCKiyUt8n0PSQZ6lvo/tAwykBj+yC77IQJ3/JGPv
qndBkriHLI8p7K/sMt9DG+L06EY6eB6Lz/CEMpdH9Q1a4vkYzFV745JgdgUD94OTgK1aOY09+QS+
yMAaSvLnbei/YdDaJxRbTCFhKDQ9j7LvzQdg9+mZTgAb0WHUGgxjshPiPcIT8z+DJzMGcuIQsqyO
Cs/yT2opZEZqb1w+lIP2Jmyq5Z7qpr3pxyS76ku2b5fY2tdmf3BS5rIQVNdX/Qhg1gTc6ZAUyBON
vPPGdTlbhmFND2nvf50TrP963y63wxzyaKQGneNmvQOKILgVEPS66XyZvubp26bgGE2KInoVZkP3
6TwX9pepmwJAyWW8aSCs/u7OGrxGMdL8kTlVY0PUScgvzSN9buy9jk4fzSff7bfDUhZ/MIICVVt5
x/NlKY4hqdJb0U7HyYIEbrVYdp31niR8okeXUja6Ax7fQGzUJvaZM42qo70pXCALQG0fPoRAQos3
0h6thNEz8YJhwrcUvlmkA7iKX3/ot4G60a/565q3JfRUlFVg+yNJtsplTM893oKUTHOJodLEl/sS
heJcfykyvR8RNZJ95tsyAGf9DS2X5cfb696WtyT19DFcWUpbICir2ug49xjeN+dzS0YVmEWZNUyv
gZfoucKrfqWzTyBSQ8kTrNSxgAuHsOyGZLEbAR1OxvZiefA/RhIF3Zz3um+jr3jVf0xK/mPKNxYi
816T7pkjC3TEQam5ribrsUxsYy6wtG9B8sCXNi61QQmQrDXvRb133thlCz9u5qGxFjOFG/E5yCC4
LrYo/DWtrO1NV23rl6ZdBoqFMWj/Me/9lPzeiLlvUu2O+woo1sYlGfhKazcf29+TYdcmx6AtMwC2
srjuVIpYNvDXrplug4VM4X2Zf5Kw2s0ACN1u45rYkrazPZyakJthK2KegKjomDvA5xYOS1PMSEYQ
5mYB8FEWrq/siDqvbnmfuHz8oza8ogom4oLKi4HVMFeDQyxLV74LgrS99qrIZmbr7d8yyuHZJwHD
0GS2tltIPz3K6AUH8TR2b3FgpXbcQOHmOIiyx+mybTnvGp9aqkjw73OoSBtXxWDDf61Rr0TA8re5
3gGtNrGcinF1b9niurJOroOWd7GT/7Pd0UnxET5TTEfcUwLzbJZkkIOEuyl747SAA3JzAGATuSyb
YjajfFsc7yvayf44zQLBC16UhkCfCRzaYIdBzNKsE9rMXYlr8MF8I4fN4shLmCa8Qvu4wgo/r6mu
Q0rsPd0JVBSsIPeqUx3lXiI5Pcy5pdkFEzqhn0k/5Q/WQpYVoTPAOyE46pYwXlpqFjHMi5u+npoP
1M+syCX5s9414dXcsq7ZRJy7qWGPNMcfvLGGLlyvjgLJdnjTMYW+8Zf9dpoXDnT2VbzR3ZotLon6
DPwxdt8XjU37QVrzkJ/cjh4rmCbnznHG5jXh7xnCA+6ss53XOz5v/ikd191p52ztqyKhbqGK2ZJj
V3DAJOfdtyLe+GaTM1nEYjT9dbKU6zGLm/Gqo9a+BrqL3/ABaWtAKXhZCueLhQkD/Jy9c1Ouw3yo
+PhYrnPYdivLmra/gwEALmf7yrOmIpriniecJuX2j6jy3d+sXt8griOKBL6wOX15H1Rzv/Jqk/QZ
86blZ32/kYvczi7bchdwhnYhm+Mv3dnv2pXm8h4ZaXCaLHYOcad+qYeg9XZxOt8nuISxUEe2qxRQ
KO/YJQ3e+0uXufQkWTfeu1H80a1pZZqMjWifUZvhf+BM7KwdsSuHaU6HK2MF7c7bt186z9kXY7dN
OPGxFzcbH4FZfSPeTHtTe1H8V+BQhPxSjy0bmtNM9+Rc1YdyjeLbnCENPBUIS3MyXDUB90RcwjbM
+m+tHYPC73XqrMWKeoHdqYAOcEqAdvhj3CC94/Om6NUdBV3j7b6Z7qAhYIYcAn7fzCukGSFdx/8j
0OCg8yiNLGj9pyYliNOBU+HEfnPYtqp40431CK2ET9n5u/IWAUT2+Bcmzc3CqNg/kC8ckRXDeZIm
y30dLdPrXyYq8cYtz/N91DbVcWrD6FDuMKtPE69+Yfxk0MrLupvQM2A+gtjxE7iYkNZtxTCBJYSH
B6InNYEhuahqjxQG0sFzt+L4Yw7vT/wJScFl1S5ej4u3I8Lo1+qUJEEVixtGqjCRZrG/GVQPc0Lz
e4iPzRAbIUvYsnp75oCiXcg6S0pkBSwZUWYGMwA/TV7sTyHZacbyhjGzUKlmJK4TwGfGsVsyuiIB
+IPkJ+6hMUHxQKgQdoghKimdJvVNxolvsgpiKKO4SyE3+xxYyqkBd0wg+HCFUlC9jF8bae5Pd9Zl
2CiaMRqPi7ar2xVDvNvn9ttkhG6Avt8tuWHEHRvZjwV/nawLRf4aegRwl20txmBD7EXD5Fu5sVyr
FYe3opcok1QfTAQssJ/Xih8zKD5Yt/hUalcNl0r8FQekGMcY+UU2WfxRiJRQY0HMehPlECGzt34A
7sOUXm+2HamHxxdphhUcJ/lxryP2X2oGGQ+oo5UXojylxBspmPSmJZuIfxesFMaSVnVJ9LXmieoJ
bTFC2oi2x3FfYiBckrjV1Pp4J7j0igQy7S6JugGvZr+u6+5eFFhCxW+LPP9qhNvUL4q+k0QDr4zr
bXU+/J3ZJVkGQqffDD0Cho+xe8GP4vlm9glUmCYWdSjxMPCNgOd+bLjrwg6a2d6a97o20eAUyzef
caOX5csOUGHGFgX/DcNFqzAHYAnL10fTcqXHS1T+H7AhxBH+cUU6EEz2EbaJet9/ig3EUi0dnRW0
OtcuBxb/GLuAeA5LVBV+EnvhmIgeGnfP3meD8/vuIRu7B3cHTVJMMFG1bdmF74dPsgdU7BY5VzXA
ERSOgc20myi/rSG6FQu4xrxUXJb/XiPMEnAhdiFAd2wbM5RLBHSLvD6Zhsx6K2piMkKHRbkj3knD
S92kID0JjaeLCYLGcuLBf2+OlkuRKkiGIv8FNONS0akrYycFrMYJRcqii7GAZRXWmkW5j6S75EDy
bwzRlxhjuUs31QSQnOFhiKNnBS93zd8zPX2jwYYc27R/KTDvv16UrgeMzU/aIZDHIO3HRemkbRuN
8egRaMcmLEEn25HdYcltNm22FLZBjdNCEhQx0/8A6P5e+6oRmoLIB+wMwnafvy4TCPjjouS6ANhh
ijnBDjX6j9dV+yucrN7K/30AqT4QVV1iUyl9lNdibxWuHvw3KVpiu8DHfS9n1BkXaQVlC3y3B6Wy
DkfDZBYfFamhO1kEGsNNZ+JqmHHb9AEnxEczLbRZYcJhFMIOVp3QtLB6z3xoDNxF6a9BpTvjNkjG
8UBtA4YB2o0YXbTQABcU3Q4xiYwpdQiZDmyQzc+lwKJsfv5GPUETc70A1gXGpwgTWPo/3qh8rvOK
LqB+N/cAdkwiZjrCAxyxV5LmmlhFDZ2i+BXM2Q8CSESWjavwrl0A/Rk6qfHRVjPn9NhK/mTsKzug
jQGcwqSfv+AntkGXayWpjdKCOsZQ4r+bUORFZDfDuV8eMFaoj/3EFMpiXxaVSLMTYEdmJ/VBVv/G
8YORn+Blk6c6bt/EtNS8/+Wx3VO3kivz93YAnZaz4+Jodpau3maAtAe5o9h7cn2Jkke9zFlMagM8
mlfGimQaP6Vr9nsXuvA3wlulShQj1q02R6Gx/lg+GG8GlNAK5ZCBqTXNp5etUwyf7uIl8eFS8v5y
zeSASzT03a20VkbHc5C5b3WiaBKrxluq1N2Y33aSC+NMpawTvczaZMJsB6pEMKRuswbmjTX+Pg/d
XbN1v9rDZ/FcVQM0AZ+LDWdeOevnlVk0WKreOMY+4J42h7fKA7W50kGJxcBmT/8efJVKGRzvg0oL
HQJna73Fluc3R+OKqdE/dPZrSCgiqI6aSd8qpl2xrM8bd1f62nwCnseUXmLngHIyZ1w8VdzJ/8im
/MlHH4ls6VD04kRz8RY56zCESzADvkHiTSJEU1CuQpAgWZslPS8SRq39jjKUOn/G0FiaixmxkSLQ
tTXKiakIQS6MMSl85wBDNGA7WN/R+pdqtOdfoyckEJjawbUkkoX3HzXEj88+2Mfw44J+w0gdmbiB
b+OvSlUNa9h+kpDjgyYuhAZK8osK0/ObZAgh+EC7xn1bI4weJTcI0ycV1Db6hyQQu2rUg6dopJ6T
elWWq/SuR3lMz3i1KD5F5Yh2VjnlgapfyQ1Yb+VmUzxjVhIQidrw56QmlTEbiNttzi3LIa3Jb0kq
tgkL05c2lwuZnI5YPB0wnyTBgVrQudBD5V6Y4PgXrw8JST+Nz5KscNQIx9uBpjOZqQmR8Bmr+Vjo
1vSh7Ks/nW57tcHyVluDmeFvzz+pp9YWsaXkHe8xgoLLd/GkuoAOPPCs9a29Ig2GK2GUFRxnGirp
ZTSaJAxFjZ3xmSelOFB09RKTSX+uckAGKzp2JbBRSRBgiiTjjBw/t+ev94nBkBuwsGhRdrTawWXA
vFOenYmo4d3DVp8PXmud5CXXrzF4S3FlygKOWR2xWlVb/Gmyy9dSRIa9bCeJp6Tjkm2bOSRf9Jh9
go/F5WGSQ1IH/kdI335c+J1fTEkwgpPrEfcV1RMMkyLg8lJNlwfQEpdY6GSb4V7RWkvoBA/xs3oa
RT3PGyxphApzPJ3mhh4nwooZB4hAc4Op+tIjbNNylZhTqi+cJOA3PUZi5JIb0nc9f8eNDfOP+zgr
AyMWSnBmcjgT/PiRasefhmmLUPGdm+TadpnYJGXBHKrnvXYt5uUF5P1TD8HhkM9n6zi44Z+uJ+xh
gBFawIolDYT6qGJwGw4aDs/Rxy2NFwD2Bv1dUDM8A6Br9uy/SEU+gSi/DzOGxfZmrQnZcQCGSQ5i
BtqRvmIp969q4kAPhhkczGVy7fiAizXzyOsaV5qD7k7wYnrNE/QFSj7ZGlPPEHdyuQ/XWzL21A7O
g6qZZub/KZoUNUlJVqFTU+W+ARmLWEecdTi+wcwQ5yvS8NjqqE+vi5XPm6B6kNssG/Zjta+ob3yw
1OmZYSyWawzM33a77sbbtlcqug2YEEUfk256awQ/bHELbyXCT9jMbfV6aC0cAKS10J0AxjqIpqMN
o6iosGAZSMtqldxitThmNwEAcVBOPr9enuhyf7xLl4VKeh69Cm+qhx2c6C4CL4anLgKV3GG07/cE
J+T7/Zvd8JtUC1J+yMrq75ypwPHeyTRkYlj9/KWZkuNiKYudjs0JImVy1S5KEm/0850fJvWv2UBR
YFRJzHRItMK/MUxFHpfWrs/i3cGW6R3NGSEqe4mXc6DqjlnYQebK205jzw12bzJQ3HdQODJUfHqR
IdYlVDvgv8KMDANCTUrR5sB2zI1eoQ104ZgJh/CG9dXMIXoyuVZ97DHOkCS6QKLLqPfkWqAhHZF0
4oenBKsxuEEZQFFfcSrmwOXzxCSK2SwM4YV1z53dH93U7W8wjYVjLm4E+OJ2sCZejSSHEx62WQ1L
Yvctt5jf1g3VTo3Nf76iG8Dx55jUyR9MTN+5LUNn6YLNTFACqCBjFuHGH6czbGmTHL4AxJLLWx1+
sTBnrKduq351a0gBTgIpxc3gfDz/AB01fM89wAt2n7NryqYLt9r4Q7gBtYWkf5oza+ufKcGIDjSu
ESKQqSsTSmC7MAdM5pAsVID39rxo5CuYbPm/feSLHTwJGhCx+MQkkHBKpeMGvGAq5BfjZ/4/yzGg
RMZiN4I1+uPO2k1ZaCc9b0o45jmZAQWjUYbUpNaN0203xPYx3DFpd7czhJ6O6cw8IYoAQvqgkt/M
1fIVRabqGU0IEh4R29G6/9VdaVK0F4VSP+qzJvuF9BDp8EVBnwfw/CJGONHgQnzjekN3bzssCCOX
c1f5SWwwl0JyuU7xOl5VTtUdmb8wiPeFgzLpNKwjt21yvKk5q2gerYkTbSoA2PuVs4F5awSrIWGW
kzBtyjnVWY1MxEFL4xNs1PI2YAp7raZpnhA4JMvm3ITeGUmAyHHqRwVO2xPrXkbh7Pc0hZjvw0fh
880R00G3Yr9LBlhRjhQbNqu7tlnxXcdBY4HsH7aKnyH68vNr8YlWUfvcv5/epZ7IsqKFS3RdZPf0
tdgcGsGinIcNKgV4q11fHkkhZZPspmC/MxMdmORtFKpGuw0zOXiJRvQEPv7jlV2c2FOeel1cRo9F
CGuZW4XtaD8jMFfF69VfXKyM5EzAOnkjYbeyPWV6a1xK2KoF+vU1z0tSqMam4dz5d/uWuVhsJ1cq
zBt44QJwddg1e0pAdnEGAF9wXT721vApD9ar1R6O57JFiVpfiyMcwjpBL8NsOkaJKvSWjk4vpO1Q
U67wI+EhirzTjP6XrB/vN74ugXYA8pyk8UfDUJfwXa3sBtdERWawvhdaLtHg7LFnc28Di64GQ9CX
hW+7J6jU3FxcjGVtyXv7EzOpTlO/2mwPb2m2y8eYwnKu0c+iW8AkGGJ9guLD9ZI/kpHlNwcEaKjd
6jY2bSZMsDWYVNCrfps7TgENmxLMWFUmMIQepB2GrMB0f8JswrKpJbaHoARLmuWmEaJcsc+8xnYI
IUiBfnMK5Q36tgABhF+jmYcDh7Ickbexv7sxSJNRQgUrIx274S/maHOh0+AlEmZM7ZXN0MKamReN
+Un4tKLq16io/7JH+nPN7oiw/1IkAuJ1MGE1yY7E1ZsJWdgxSGe8dnIblhN81yRVJTe056uwljbG
Y4aeLJofuwOv/8Dwe16ZIgjBAiLjygsYf4YKADWGq5OMQtlK056acUYr/zrdW9NhdK3liK6KQW/N
9dd7djHzUvXV8MmugfORRfLzdlzZUKitp1ZrOQTVl3EgQRVyafCPxRRmd+462dcBSaGn3l/+qgvo
OEHVw4ryiECJvf16WJOqoQttzle5R4Yp7s9XU4343RkZoMJKJZ94Yse1G4YaOcybgyTmYrDS/EJE
WXjoLn0G5TKfApsW+Bh6aEEOkZP6eOBEx/kxDHSu4t28cClmFGxMws9z8M5aqQLFNWTnbT4koU4k
pClM8vyXTtafcXaWtWBWpNokDAYXvWm9lJ0/xJ3/AFfntXazxoZ4B6tdj0FYCGTJO1Qb+DiU7/+m
zEsmH1o4QE/8il82wh4WNPinRkE6o0Q+7EMOMorqfz2JBCttJAG1gAHCIIww3l6ckyzW+4SnmszU
GKjqgaqRQ8DewxIzzFn7qtL+lz38/33qy94mWLs4DQrmXYIDhFGFJdm75LpLBACs8VpTD1lNauph
KgNdPjCDDOKkWRNH/z+QwGiH/qnO+e669j9WBhyLUWTNsLY1h7PPUG72PBFkv3pToaG/NgCzOV4Y
QhZEljDyEkwKq+66Xyhv2AmVWKYYH6upvzA0YKT1sm3gz1RzLRs34GGEXO9lnGw+nLeZns9Hzkvv
gUkDTKe3deTiI01EjybUSh+iQoaGyzFf5BkkMxKqAdhsWtfe9l/V2fA2yqe/dPkKpzEOyrYiNdUD
TxiAAAHLmFOSJPwoXpCsu09+BBTf6tlRpZqu7zucknwGy9mlYWnCnNw9G7QOOzNpWDkZWd4CWTWf
kf5FmmtZtChpoFF+F7+v9ELjvtQhlmDqC9+c845OX7zoCdvehX3TwSmIY04e0YqZMA9KgiupKqQH
EcAtHYi9gqX0YHeMjoXa6msmyI3Cdt7DGNGE09iBEGwHlRxEvL//X16L727JxfLb9nadISyvTJKk
LH/V44p3ywAN9qA+LgOMZOEqXeJ7QEITAhFkMmUifFBlTRhhBGP49YULe3KXAlENpKZzGVP9+F44
9dLEc7ZRc2mXUsSlnoPmCTYvpEtCsZztXCwPOfneMBm6enweTO0XhIsmWxm0JOCMQjrB2/HijPfJ
KwxDNFa4vADaXgBAdZVGCUlkEWYAlFyot4WnQQ3gPNhBkmlRiJAZIQNHYdTGwBERvG5fMedXfc/K
ckI4VWReypSD2/zCLdQt+mlribBnAKkAyTCA4HfLfYIlez6nYWicw0MciPrusTVXh9SXyrukNfZB
Ydj2NIcy7iQUZhIqaa62Ceegg4R1+CID3mSsPnd1Fy1RnQ9hs/nFmcgqDFfEHMxhxzajChXq1Kqt
7rJxd7vgu5HPHwXW1rDrTCefbEjtdpwTva9CyVElhrLJxW9IgXYmQAeSqGgfwgaZq9LbyxsKH8QG
ObzIH4k1oORdqS9cXlWdC354FEdBJHN1GcZTQxZlNliykllc3vmkYLfSu1t4SCxAA0yKGgYH9SEH
sTfVnzxF8K6429LuKM+Ijcw/48bWxy8c5U9ApOzJ3z3hi6M8GKvgbEVzaPKk3DoEK0fsTh9cpAGG
Wtgv8HT/7baEgE2Oj1p5YqcIXBTpRKuvz6sHf53uXliBT224jPID8un8wMOQ4ceXGFhrSJhk7zgv
2DvRHGqqXzhwxZmDaxAknqnMnDUMwBv9jbD9f6sT/kU1eHk2b0qcy7WH/5vnenAhPfuyoevKxtom
bwQC8NA5njVssNlQENJqo5dAUphfMmFhoE15IijdsuOPQ0KdysRSZKQZGzPhbM2a/PEIRmONzo4U
zhSLEi8H8FxknNklxZWwWqUpGSt6qvBkTf80UZp7qvd/e5C0wf2Suh+sKh5Fzb6T16nbUdPq2G8S
5599Elz3E+WVS6hbTInrtf6DsGO1/Y0LgwBrLPnS6fHWE7WAGdjzsiP6SDrmcNQKtlG7OHoluOm2
T4WqDN5kEOrKn1P4jSR2jzzcsPwi22TtVBpNBLCeJKrtbfmzcBXBS8LaJ/eFMEAZA2qHIcrlIU2M
09CkeI68Fa4+OjG9QL5zrpHkZ0cDsrk1BVzBABHmzYx0kO4KljLqEZswMsEGk+AB5iruGSZRDXyA
WRCQXMq0AJHYKemq6HM/wp+FY5GRXkVrwQhNf2wGXbNwdRDHH+AevFvS96LCn0sig6ZEwpttb/t4
2j3USQoEIg42VltHvDyMl2B0DYj30dCM9oyV3BhbiwCJxHGLcdqiF1zT6xVs8uAEKTTXrN3DaY3n
wzSd7U+51ZW/TVmd3cwBSMzU0cp0MYXy86/lE+4IHhg/gVTUcVhMXs7qrXzazZVjB4rf/iIbwZ7c
c8PwNqvZAmNiRqb2XaMgY1XN/EQMBVm5hA0KLsDk+DzexuPIomKzxG1PdBt53HecLA7WL1r0bZEe
sn5/1OskuaE8ajRSfdlR1jBELt5pHJQwtkYSjDH4ZXhBPo1RbDEOMv45zQ5KH62N26KPaZrkDxUO
Pa72pBjzVJgKGc9YEbGAqOHJfzK/N4HTY2bubvHHJm/um3h7I5RD5CeZ8WnIqlNA43aqww/aSZNd
eDtxnsqwe2JkPZHg2oGaODW4FuFsOUCjsIvzCWOnF1Dup/b/Hz7zxf6ad1kIn4RQaI2LZ6hcdszs
yQQRoDkO4Sa7DAqkWkaq8KtdwaLhOVXAJz4nlmx/J1xKzOGUedfdUF2/sNKe6G48iJu4gwW4jrvO
xSHv+I2zQVFuHvoWXgWLQJlL2mfHYr3DwwKl73KCknLqnd60kPILWkfnBvlkdphJJNXFayT8qMsb
0dKP6n3S23023wFumQejBxAUgFibqtZg4B9W+3iymXnR85/qCX8hgocoTF3eIJIpwoui2cFf0q/C
xAaTpuLT+0PlJxO5bb/7PZ8P/M3XzQIHiLGd0DDTTkLw0vZbTd59FuPUhSG8IRhQkwR86Ocv8SfI
knfAhuMVuMR5cJ0/8ZbqXTFZTVi90SWK3lkULH7075Ss1H5c9uy9U28maTu/fkgcro+tX2tXU3U1
Iv8Bye8nxJIhxx6Gl8NawDeRYcGPJYE174YgPG++CZuzI+Ct0AN0smssORB4vE8K2rKikxtixExx
C6Dl9zZuQPj0sDGHVKRMDwGZRMDuJ4pYuLKJyyHgc/9XKSD9d3O+t1njYHKu3D9mnNNPwtcM992Y
qPQZq4X8Nnb9kdJzXrAfDPcAO4a2ZMe0giJuQxd20A5AsbYQ7DMyoVTQqDumn4PA4r81bEI8ktC4
tADhNmSWU0gBgQ0F8M0WwVU3PyBJuVwBwXUNCq+S12i65j0/JMw4x8yb26/cj6BB92D3DKvmjKFj
0aCdLjq44KAR8z8bnftbxt1yiwUxngQvfcKFixMZ+gPq3xbQscDrD7kyXrryRckjKNw5FPqb3lr+
mgTnGT1fQgYlZkP6eUWOkgwXzbxzylujyDNhFwQgWa+TcYxelZhW4CO76w99zdQsdMD8kpRDWRnW
Jowj5L27UcUpQsG0alxZ8xyTlcFxuELBj+ISlUGIUk92UI0OSJNd63glZBcOu3APjFB666eqrD/l
CNxoNDlRYUXXAwftfJYjj40MrsjljZPzb2RF4+ZdgdWFNad8UVopQgBub8K3ChJvdxyC+puxGoTi
M++ulqa7x6ypPzj28o9wCP8A/YZA0jBU6Zsv4Q6hZR4LXwzm8H6fjb/ZQ/9X00FwGbrmEM/T1bQt
74KJhRh01HqNCxksBBHOZ3TnHW4wHDjMC+3y3KDWTM8fezjoR9cCzjUqj55XgBFJi+Y8RS5q1MdO
wepqBp4GJmTtqQ8kAS1K1E1jhGkyciS7AIOeYkYgj844ONX0FWuksfTn1yx/TfbJcNWDWJIiy+2w
rRzBCLY7cOZHGy08dkOyYu5VUCQ2c5+mZB3YywTuHCFG6H3JJ9PewRu3bnE0YJDojVkKxXKd34Q9
E40kZ3bjOus3d5fAXA9ZcalSpOu6csBSJNzL+cL/cXZmy21jWdZ+oR8RIGbcSpZkzZbLynTmDcNl
t0FiJDEDT/9/66jUYYIOMrsuuqsqy5UJAmfYe+014GiU32QbL34ZUjmTrlLEGV0+4sq1Q6w3bOZP
2cwIFD+bl2ZKfEJd9NXqbXKd5CjsshVAceWP4RaUdP7Jq0aN0qdrLuB+vtzuwBBdh21QDbiaWi6k
Xv4E2lO/EuGiFK26rFG5cSVgLMqfqf0+fsAZsrq2MmBve0TLhwV1cp0FNn5DNX/YqqjHag6IS5um
7yHc6FSQWmcuqN6GHY9Atgw8ToKZMj/1L7w4/yF/uIaTkpDteffDRtv1UK7b3ZOLffZl7UrbPqCo
0hA2FB3izCG/bPB1lkJJjWByUwb4SzuKsgqGyFrPu7fcuZEbX+mi4ltmE1QZ+JaqalTH6aRXOyHX
ZDvnkxlHLuhhcsyRz9F5Zpi75EAxMIFo7MRgN7ArQ3OL/go/hDly47itNKJ8NmlSqfNT0JICuBqY
q4ZnBNoq8CzZMxI1VDEoY8Y+B0TuTforkg+EqREVNbxfcBgUnKBpudV+L/sVu3H9VMchnmJ4i3Gp
iv4lMEWOGNg6Xkkh6eLOotLzvN/OEatKvxL2D0UWNBFA/UULbhUlPrHOOBmCsJFjZwObVzZpYr/Z
CBKqiBl5I9q5MGaRmJVKI3aVIUPIGw26UtggDgGcSKDCCnxxW6ZJHKbntR9H9Yt5ZsexbXBtOS8t
yBFl5mcW+tWJtcvzAOVmDZw9VKBaNhLNqDUvh/XzmGGRQeSBt8nvqn5/35DwS0rZa+REjzMi6R6L
oBIeg8gCp9f20cR8+YwL/K9MU2+/i4PpRbaTyUxpi5CM1UaqKLg9fFhFx3v4Z9gDfAdopOqtEUt9
FINXY1mhQEakTmNmDH+YcmTb6VVuJ4o0zLbyGsej7X+J3DD1wDMzmgAkTjT2DE1ldQTMazhOHv05
1hhYgSibG/KWRN7QNjSL87wW+w56Y3QFVgb+o9RcufJD8MksLDYM1IchdRNDTWVuKfS06YETVKTI
rhcC6pXAKjmPmuZVTsH05dNsv+73nWGz9dTD6il6+v/EhlQIei1fYEkdNUA9j9IdaQX0GSAjc8CI
gYc447Bc66kj+har6rdw0opAV2wotbAR7BKSsXrVvhSTO7Cdm2mNzye8VMGajG3FPBJud3plLFPD
wAX4e7kBiKaYgUe4a8pf9tu9+xaYJVWSnVDwKP+XbATAV9ygIg86iK8KykJ7oaJNzaBYqZwId4OL
iTgcedPTG32YXObXOS51FMJmT+bg3bCChNjrSxlwlMFd1WHlyGkFHw6r4Zkq3tGBgwcrZ6y46uEe
3g7hvy74tNbA+YGRac5/7XPNzwdRI+VN8fbLlsqq27LZxvv5RdFXQ0ZrCy6eOttXv2sGSVrvRVHD
O4XLn7rDMBPEtA5Yudh8yLeaBtHYUitQaEiL71isP79RLDqQzbT7GtownzgDRJ00XmWBfVVuN48u
PW01vKi7P08jP7LM1y9DMMVv42jCVHSx1up4jNaDM88vWSjbVuIHW7C1PTTiRPZBDMDtIv7RMFxH
gAiBQeY00F02rDjmdDqb1JBLG2HA65DAZhodRV/2bvH99Co0vOblZ0DfE8VAm8hV/MXDWrR9M9I6
Rl9wQjQtNa74IYxs2fwzVzQECyAzjBZYnYCAimKWGZwUhTaOpto1WUOOKOdHZHufpV+T4M/tUAaX
DuVzyp8+/dgGPTt+bALTMLGieHCE2P5yKVtt0UK+nnKygwAGZBiVDF+rFl5jA9dLU/0BRODNSIJ1
RdWBDyBHVKTuuvGYFVAsJDVlv/FabPw1zLcOPjageYiUKWX5CYQbOXVHt4NAgjH0zI6xEXygULBl
QQAl39RXDZ433owmpuFaaaH+DOu3TMl05J3V6mrmhk5HrCdJC+rA4m/qwNynS3Kpp0IJZDA5Ga5m
DKVdtFhnSqzfr0kYhPhrEXGxWtrcWnU8JFvO5CdUqA+6YoxHPVyo714vfYsc5SDt4oR0M+QVAnXN
G2ipFZoHvSJE3AVrbccRwqCvH6Bjqrdm2B/itufuzumVjnyFtIcouiJP3mqQkhftNQTbtNlSOJsr
M4lZlqjOvJC+Wn0/YgJdoRrsC+jWlFNhY4aPJrstY5zHCSI+mdybjVyNK6/p8F8Q5qc5m5QVUYML
S6AvR4M7t/O3WSQoCXg6tBIAgUNPH6ChJg3I5/9NKEQ0oShJ+fHrpkzR2KYuKkwUnafX+RE7W+/B
R9jqMLDmX4/G/fhKNn4xZA/Jev1UzcWzGc7JGG1NmQxfRvTLzbq8hsR5jSAbexmY5GLkaxyhOF3R
uCICsTSllcGk7MkVdafjXhJTsQn77US0O/6SHP/S2Eg5kiJRkSD59A8y6eTLjUudyaaFjeTDST7c
uOkaNWmF+ZyJtNXFr4mFNLZxntxYkfWimk2mh4Ju0c5eZyWWQw3dz0M10TZ7PQLPgqNq4mIA7hXF
IPJpYu0a9EGTCzOppNUeREyv+dFSrDGPqfawO1WdzuQWNh11S9y/Sl+pk1ZEMBPOjLvvXOMGLBEG
Q3QBjXIZkXGfVL5JQafkI0EHvBerWRdkma9+igaAzZERe00Fzrv70DDdBRaHaNhU6oj9qaHD6Tf6
m8qdJUJCixcBhkPLXICnXNXtNl+1DM+Y92QdJ3ax+VsXalOxTSj2pLWRzFsYqrlxMFdjT2+es1T7
mWwG2C2YfNyLxSMjvZKZb49sOqWElI336Qf+DaZHXlGoQBkMJXjshUZytvwkHt2QVBFEfRLDyzGV
6+kzskDada5B1DIEH6JL58AVE2xGj84oR0REU6lw//8XJoTsNVyh4Mmr0XPjo5RegIc8mXWnoFfT
VYin8I0gNJtD4S2VFX6QtlbO7Ipx1TueLrKf+D81bdH5QtF32RKLLcMJyCszQr+j95VCCoY0PAUm
XtbAtF7wWbN5qGq3Q82tpkNQyZziOajmlxbJkPdREhvOQTJW343jNUva2JfX+PtROlY0mwMEFWat
VFiozxi6Ibq9qnaiassCAK20RvtvFSQjhv2XISq+62pYNesPdbd/1q2AkdO1S4yqb5UvrbO+E3m1
zFlFTBJqTmcN8Kx18b2GRmlOS/IvjAHimaWlauXoVYVqYkFnpcBdnC77brNr4277oEECJf8HZP/j
iyw59YpMgg0MUI3HlaMpLsM7gSVKcNWADqK6UH1IyPzk9MMd8TCBidHD+VEAYy2Ojk0gwjojCycv
n4yfo3aqbPztHogD3hS2xwR6sF0TN4P1Ov5R5SNgcfL3wMrSJZbB6JMaV1N/5EM2KC6kHCgYdtV/
Gvrmg+oTMag0RRgy669tm15nhXMz85ObjXe/nquPVfi32hr5jZYbOH76qecVOMdbnJ8K9MJpFLpe
5CxFqVZaYcsaW0CutHeyrYW0iJFJiI8A4wSpCxgXKLgcYvWLgewnaipGUzML09xMaBbONx2/fS5m
hj5ZChGks6XPaN2wVVFlF0/vg6YqHV+CEpea7ZoRGAQCJCg2vCUSCa7F9/USOqhq87zaxbdj4d4q
iseN+5fTS+N3z8X4fiUHC4gQmDEfrlu39setM8fxvWzx9EziKYqQayDgFkI2rZ0adRmwa3IkAqgY
fVHiyjr6h27u82OO3z6X1OI2WW10M0txWN9BdfMwD33SUa00KFOGCUBgBMABIj4KzAy6AKNl113C
h5SoToWUdr1GyOfrwyPmg7LIGFpFuvcwAFiG/9Y2FPwU3yjkZtAR4vazN8Uv6uch0FypFoRbgHYL
TozZLkEHOhHuEbBAh0B4LH9ojIBuILdSOYzA5EmRfcHj6z7qUVPKmAvM6R4cBe6y9BkTaqiJSj2Z
GZ2C/TFQocJC8LsfXjwIBKw56Dj107BtuG/rO+kLdT2ozjC8OFRwKpdVbPa0AG7JwQiwySgFRpgO
WtEz8WdRsVBn9P/qV3us0GvSobC5wf9dLxPHCsbRqjxSSFmSf4ptrsvHeC+DYxmdVEILP45f3Cm4
r3ePBjTAZT0kfRtW5dV6BaAbePwzGrqzM0v5CC6lVuUaRUatksRZCmnbNge+tpLiadq51zp9N7vN
vevMtzrLsmj6lkb+JzwNP0myQiX3muAeuquKO+avz1JRkcB0Znsdl0g8k4MUHY4RRkAwdw+315zU
9g7r2p1ZxuLvyKFK9sKiCCPZu1DeD8aO15HFbJkPL6zZgytgFPOo5aNp/NY0SoCoVo92sb1VZ97X
RFNylukLnH6Jx1f+yvHpyeMQao/H7lt05bNL2T84PXRGDOWbkJmO4h3XoIYyTaWek/ePmDeezQ9h
HZmsZWZmrCI6YFwIZwD0mYua5jzs4pd4692oVZE5vso9NT6qcXUOm21Tcj6DRIpspcobb6xPyRR/
NqpAOChRHt1yp/wrK1A7r5Goh2LTbbkvMfTLEFTJAlwwhWhCJZtixgJHjCzjDySqMoeH5Z9fbp6G
1AdXPq/Kpxrjookxjl5OiN0JFNh1Rr7tLsfAKkTsGRWMPySbrmzmqUnJdMjpCLrNANCEbGUmVEHD
jFIqh1pTMgV2JcXeu0jWs301ULR8gJxZXpY59oBMBjG/xF5s/GYGZi7x9RVeXmg/QXTkGvT2nzxD
gwLExN7tUbI7lCwVJ0lffYBrQ6EbDfuPHrHuLMjuJgmHZ88Zo8soZmUxf0FnakEbTDyOHyI1mJmi
Srh8S5hxgLFVv0iZa3s4wSnOPFrLANjG+M/z6voB/v7XbCOAYz++Rn3LT3bwXSP/g2nQTMIRkIiI
UvxlTp3KSVOYSGvIdNgPNq2DGGSDZAtvE7IyZqZrBtlZy+NwhfDAblFbFW63vXPa+EkyG2wr27y8
K1L8PqI9qnZ5BPYDTy+mWRrLz3TLJBh/QecpbBjbvsFBFrqCtAKeK0FGqrH4Hvk9pqKdDdjJKM4w
8Jk5oZwrSeThJ6LEaK5clA8kmzOhDPdEbPQYRkOgYAbUpPRoJaPrhl3yMQMAuayS8ruAbxOrYXnJ
l10XS11IBh2XqYZG9kq5ajvmgPXMaulVRpuouaEyiNWOzVSgo7B2zCDx80s/9ANjRreTBRwbP8x1
c5To0WYlE4S04ik80AstubSHuNFbPN/pY8E5Km+11nEXpkexPVUwh+eY1RBo0jl1/CQvHu2oAe66
HMIMKgIio6vIUO64NEQjVXeMdudzMief/fX4UnsuvbD/kI/dn5icwD7wjFLE7gjc41joNzmaNYAA
6k0NGHofU9E5/ffp33Ek0KY4XOFYAnMiVIUYLI+3tsBw0O+9Byl9uQdgnYo+IgZrBevBuMMF6AhV
dcB4uoocjmlEXiLUNqjn9dMYyUI54CLMMv7PfeO2Gl8tFxVeZWP/GmmoKz6+eIW6ke0N/AF1uv1E
0bB+Uwbqd6u9UZsjoDjd8/XOCw+OoRzRvwMUWKh5QbZWavN+gSzdcaysei+2DT86GmjhYIQLilOA
hT7iO/0yq1HngtZHLg/i4d2mAaMQ1kH+jBT5ZsZCJnISjhdqAvT1BEBoIIPj8Xch90oVFS9HfuT1
wN9IqpjTn/HIL4XfgSky3HYXAGIVm1/8yy9Ki7qdogQiEMclRGbmFPmm/lT6yC311WRQplNYVUod
kkIIGmc47Pw1qUQgxiOosbnbaP+ZwkU6mnfJ12i9fm0g7yleq5npkCy+vkOyw45mFY8QEeXl5WAA
PHGjKT+5x14FTGvstJmjfyE7/WrYz4qWlg2iLkjFOslDGD7JjTQbWS7DzgFSFlWauiZdaCUWqsoZ
EwiABuXZGvzL0t8+hDvYIgLGeljmp1/kb+oTL6K9h1imHhG7nMOlEdqhu++T3v5kxzTx0DdkD5GM
DpklGJBokElbJPhGIRfVMP3UNcwo+rLZ0qJYiE4Iy9TX1wDBDTnKNMSpa7OQ2eEoOk8/8W96WZ4Y
cxCfJB5CtY5mHPjHWOnkIfPPEFOh65ARh9MWt87avxywCVXBomah2THU0tfziDnhSOcTkm2CDFAe
Z1Ak9uDiEWMQMTKzHaxuJo1Vav2lHSmzmkzs5pm1TpUoBq8EzoyUcUNmxlxl3hfkwtc6PbRjDcGZ
+vj0jzWY5GGJcfBjjzKQ7bbY1PnkAQyhJtN5hPhU1VhCYrCJnJGRtdrbxqKWiKv+2Q1aaNRM7RlT
yf3HUNNoj6wovdtVo6FXejkAJSU4JAbQFoFuBnwAujxfUf7uN5BtCUucRB126pJjUfeUu5t9yJFL
hymDfnXlOnWGga6EJacOXTGXmF7cvEEOzKuJuoyUUzHMbLmRTAVJKwxkOAYuukZ4JRr3KKJYbl0a
3MqHVUOvWeLG0x/iN7We+CG4qJAo7/pxuLj/iGfdVmO6ah/FXBd/KCrbh6pKauzI0PKt+VW6GeDI
Shmns6NJxQjgv4OryUXDGIPrP1X1I9sC3HikdBaFQfiiKAsRlhZZzKFBUpCkQgMxeFEd/tDQR2O5
YS5vTOE/MiGy/h0pbUJHiJwYhZ/OyfY67ZqH2jnXFBwTUVa+QmaocyFrcvsvgN4ynMDr+7l9VFOQ
9OJLkQlZjZjCy5QKvOM+8ViUafoc1PllsenxjgQhZ1Kgdj22kiucmT9q/jFMLb0w5C4ruxdYOKy9
B3b7VZjFNzjEoiYBDhOFEoNFAtJWAA8lXGLsPOx1+ENzELWj6tb+wUV5XNH7fGZmemDErLjlV7Zy
wpvbwJsfJHH0XEZ5VDnC8Lyk+KL5bzBCYYwoBSJGBaIa2hWFN1fKnYar2Y6q0tjWsRrtDUcK6cXu
ZP3tt92fdk9JEDnlJ43DpWeS047kAt6Gtawj1MRtE8FwXn8fLlnEK5piWhVEq0x1YgyBDo95RAL4
ZXfJ8Kg8T6msMSg09czMZS6eT1nU/86LAeYtA5Gep8M87E4nqy5vQVbRzJrn8BF7oWnQG+F/apyp
TGpdaM33qn1EBxdDByRYZHclPqnZRk5PRAfAB+BfBBQg7ALN3BfhSkH5177wJUJCEMgy19ErjbpO
pf0+u23c/JVj/lL+jmwbqBKwUEP3XmohuSFoORB8fGPEazYUPUoT2Zmpz6ww5cdXEJEgTBIve9OO
ibStKbFqFKMzp9Srm7MqYZOedXh28859Dg1m2EDny+mI5a7bFGbkTL4nulPaflyPrz0PDzpupovG
h12p6aCYN37aXeXZHlsXHHFIbwKsRQ4ecIgIjzFxMcjivuqPa/JksFr+Z0wvqD8Z5oMYi2QkHN0M
89ljKjxNYLYABG06jVzMEeNwbohtI7zMGJJSryn5A9ttSKbtV4FH6R5eZa0rxfXsn1aSX6+a9qPG
Uga/BV2biZKTsjKl/pW4V/l2/VkXmiN+Pgs3xFrXQ8kCqMudf7hw08HKILi386MKcnN5iJvHXM70
HULXbfae6HAsO/ECEtyEs1X52auGZ0kYZQKkZVLH1s85m89MSX8DU1JUB54PId2DUbMUWZaWl2+5
WedP0kGpGhGgTrcH8RmwbyC7TeZrOviiLaMbyuhky4UG8cXoK7Gfl9/0XJ7z/jL/4MPVF2DcgzoL
igWFcrzAdcuwcDerevKNsEErUGNr6dT18gTWhIG3vxi74k+PlOh3dmO1mn5a+fzHptz/j0fknsm8
8PET7OP0TlNGibnkdCPUV7GGEMCfi3x9mw3uo0gGp69dXxfL8ldIZK/aIWQrLS6etNtsVmU72Z/U
nYloEdYMngn7YcqLDD4FA8FQ899ZuyW6PWeOh1AlowexIzpU6Oz2ihM5abv9h2SyK9oYPgwiCrAW
6ousk8UIhBi721X/HnbtDN0p1qQ35U9U4o/QuhFa4m03L1kNBgEnaP8hY4KkoSwXyXAzbOxnNo1C
ItYVoEzj3mI98TMJ0/6q4k9eZB1wRmYak1QhmVTIctsIJ7xrZh+fvRmS0IpyWRWMeJ5hAh6Uqjg9
/S5/s1RD1iduXPHKBYkwRI1feibFKG2ssekfoyL4LBdwz6bcj3mv2AElHQcAMzwSUB/lpiyfVKNV
3jJ9xtDIONXBpRQv9MxzrY4/MizXSCMb/A/Z4suP3DKXS6ue6BAqeq5JECbXT4Ud0zyl4oCLwF+N
jc0HyFJ42cPmJm7y6srdrIOPQ4L9qUdK34em4cuQvXAJbt9ccnBgweZHDdnpZYoHlMDEvQ/rvUMK
oC0QxbjhGyWhuDl2Bq7irTg2d4A8XgTlmuyRv2pdduGeAVeMMQ/EseRDU0Cbh3z/0y75cI3NGhsi
fPy9aL97MnkrdkN/J/0geUbI+gmSwQMf1yuD3WTD/G2oeELjgzG3gs16mN/gCjQusD6qADQLBgkR
Cfb0M1rv8ofMq5gOU7aLVEbUMfbOI7KojG4AV1uihcEQ1+TmGEOAmMrJ+L3NFSmqaeozsJXvlTEC
idxyuAjseo0Mg0M+rIGOkhGhCHb6sG477ZAJYo68MwWtDiMPY83J3ykIuuVTlkPbmGvgyzBkaadk
F1xbFQAZDtI/wz34oBVy64aD39zNffd1nfXpBYKk5qq2coLfyEG352D+kHr8LWbU/qnvIJxJ+Ofi
RwcrSnlqQw4RKSXCfsbz4kwtbxg8B4eKQ7uLmhYmQMhU1Jiy/bIRwsnKEXYR1mEahnfZOZi8pFRq
QqQ6T3oCZ5zxC4m58M7gptIXkwD8NSPsC+UavgbyUYd6saFqF04vVnUM697UHbSLMuC1yDdSfdJH
3gXSVzirnKDMREXh0b+SR/Nzhg5/ekcdM+sOf+CS6QKU1rAS59WbkI90ExPfqWmvilR4ITIG9XC2
M+ykmp4kyfDFaRzetTA8jSBVQgnAalr4SVZbfp+pZT5oDRi2JoXK+dv+yF4C5aEfcNgHarG81dJz
rgxWNOG73fRJXDXTYlgQ36EXq60TT0Pcg4kIZbcer+UXXeEYI4o6keJXNQiF/nembkckp3xSDcp8
hAe9v/0qdp3czDTRrhJaaQ1aEwIc++4yzlNQ2/ImiL5Nm1d1GyphRZCUSlFiuSQScdV/UNkpvI6R
7ZXwPE0eZGV73prq+MDmbUCriWBIokBDp3BY+5S5vcvmMdo/CbYT01D0W/Fx3wJymQ1CD9as6N1p
XNRAxA6PqtPEktMAT44wp5fXMYYKwYExNncyxzbD4wVmNHf7IC6ckNICZZxh9OXUPWI1c6b2nOSY
WHEy2FsGyXF35TUrQof4VjzVuF5duXnNlRNiT0z7z+CbXYgOjeGNihC7oeYceGZBayr3Vfar3Fcw
jLrcXgwdmZ2s4z8YQ2nMfyP2RDpzCovefZ7tfzwTc3lrgWjTMQNplCeHH8L1BqcgUsU13I4oHF+b
sP+alLSGLEHPp2KQoWqCG2CFQENaai9s/miCP5s8/iEDFONvqA2X6SmZpF2ahtIzuJRWI+tp4DrZ
6scTGZntUXgN47eqo4LQyZIo4TmC4QrcYRTA4IkigNkz04qkmn8OHnfQVAIolC96Par0dUMIzKp9
9DeijQkoUZ0uholLnpGLSteqkdecXiBmARwcsLwvHFDB1zXx5N8cvq90zXRil4zYZpDdmqRwwijF
kFU5F5ts/2Kq9Aw4C85iVnJfMIS+i6gtxCOK9rqEtabzDl0cY0IVJJy3UoJGW36IQYaUrsGEmnic
j1UDR5aqxIuBS+g3UVeQtUWnpXyizNfFDcUo29MFAVGa0EZtWWowd9chAUNC4DrWH+oIe+ygeauE
tjuwYnu4prLSEdwn2YtIbnUbf8jJxjLDcwsKyQWIzse5n74JGTGOBvwpiZoMfR9ltNKUrHVL7jnH
PSdPCOJ4+nUfnxO4pwQYJTO3VSCw2a+/3Geuta1H7u7ys/aj12ClIjMkJTgznlVvFJHcgEvdawL3
1HCtRONAayHkSF7OEqCcp3ActyA8DVNRsiiYGPlOvBg7zIgyh87vkidhy2+jlR6wCKoEuXOMDFCX
RFyiBgqhNxIMJrF8yIJcrf372A0+GqsmZV2pY0pQW4FR3Wu4q2qZXKjPq3RCKwZAS+iBOKVWYv88
83p1nB2uZs4YMWAdh1uJqcPhana7EP+0qSmf2iR6rKfgSkQ4IpSudBQL1VAHL2K3lmo14rwH4CBy
V9X4D9z8ZJUjY+CKOA/fH/nHGtKOyKy0yQEIjwCtXz79zD5rV3EDawfERPQC6ZA8yLYXb6N5xheU
GR6rV4Ipcgq/D/1/MLY3R3OuP8Eg4fAqSvHpN3dkKMBrcwN8rlTdQyJcXudp5cIzT92tCXuWuB4r
AMyewaZDmnlwDtvhwPPaichiSAAMY0QwME3zlmNgiCBhsoXaTUY89fyHDValvZxgYf7esA49VzWD
qAFjIO3vIWovtUakyKOaxNl3or9q+btpkWsmJD+jmXXX992Hbh6fz9PtDCp/sGJQlpDdvGI0xfwE
1Pjwq/R24w4AGgX2JuodOO1BvHUGGkAUdo1kJGb+IJaH+TpYvgkLfgOtsK5rpFGmz96m4c1Qb+5E
iC3Lc1f5caXIk0JNwVuALtt3jHjpl/WD/cE63fekNoJew+ajzMjE3MU3jUiBjePdhL7LEIV5rFEa
hNRDnF9vzFj3rqzdv/IwuTUmy0KRULxrgKDNqLrASlla5xtGYe3L1wuHFy4dkgI4a8tFn3djHyeB
ZYjcUU0Dq+gJJYoQvqT6XIodvVVxRRUNI5WOoEUdIAIw3uwuzw1rjGBl+Vw+lRGyIlizLPrFZ0/2
fuYEpCcoKCJac+bmgOQVdpFgVFGJzIrnSjpCD2HTsArfzA24pVLuOaHZyr6GIPEscqZw9QELigyG
f2SDNGctgHrP3sE2x94MXyVJUMPS4CHf+OOXJB9vDa9xiP/Y8FJm1701yITMPuWgJp6cjiVTS0DK
VAi25lsihSmqXm9LlH1DToeuLwvFMGP0qJNC18REdK03tI+aVc6q084rmI7xPs2ngWw4znBWQcx0
+A5rWF3jNhyHL/ykV9ldiKQvsSIj3WuMIUz3wnRLpUHFbh78Dv9wSvVV+jnySyKpuNZgRinGWJPf
0yfake8LEIWYA+wW/pmQfRcleV275JTmKHKNKQTnrXCUpMG+VHkLFI8kDoPPIqIeqB7Y9lcaB+g/
S+MiowV53EJv+kP1qxBY8/ZZM039xTT7EM6RDXyRdi6040ffDfcXq80PFX6hXLLVgZ/+UcfvPCDj
m+JhZVizDEAO3znK6E3Wb3YD/GquZKp26eGynnqemttGgCWnC7EUJebM2vBH1DP1ZyojWhdowosS
jSQalMm+3FfPPN/RftfzcWg7pARwAceL2RuO+iB2dTN8SfDAsvM30rLokAMGj6IryF9Hly9b8qNd
APunzKSxxk0dzn62hxbEedb+8THPc+naxepbhN7lWu2bbDc4+BfeBxs0XBOOgzSrMdgOBoBRw3hE
d7DpcDCob4irEEYvrMBkbWB/FvLOhKcb/ouqTS6tepU8nXl/RwWMnlP9C4VC4DLuP/y+zAxT9Hcx
IFDTvkIjfCnq5tZpm1sdHdm6+pL40aUgajnMa0wgz0WFJBWJ82eOjZKpEYk/ClEgnHm25bd1nAAW
rZjp3JNiIBw+W4oybgqCPLi3EylqmLgF8cdmwGlP724n+ByIzdSFDhg69b2ac1WDoq3Knd/dEslI
BXj6wY5ovih1KakhC9HwMQv0lne43MQ56J17aCYM9WbiHEJx3gD7MCkp8eLIZggkcs5rbFhuWSz/
TsG7WY9pfbKjt4s2mNNbBCYbSvAQ46Yb7dP4iZ+DpcoeN3xM5rIZDhzTtQ3D3Cy9HVYgMcaKOIqw
5ptXorK1FJxsUbhFlAVNSjVjp2ucbl2VT3DCoxFKmZhIqifsNUnUOJAqWBNFLhsXnm/Bg+lPDrkc
flf8P3vFqHng3/BI7UWvSFx3B/OvB/m5kGJCej0z6+0naBO2Mxb/U+15OCUIQV8DHU1wxagqGBM4
NYktgZdww7wPuuIW0y/jNm4T0XOZhB1hE+hTSBAkwtVyjAdHs6Mz5dfx9kBhy2C+rxElI0sc/zz9
LY8aJL4lTQjnG2sfLwV7UTD0rd6ns+swv+TmRdnsMUSSa7QgCVn5mEWmfvSd3CMuiGbrQnveWGmI
FYJz8Q9HNgLmwfRE7FDKxWgpGtnYa4cd0D6bESHCqSxksQ1e9X1YMX7tAAtspv0eKkdFEw09nuE0
sg0KCMbQ7p0O4DqGzggXKaSmlOildM5dEL9/THrLFUluGiAsNmlvT3ic7KIGgXb4YVN/fac8qMdU
CSLhnPE6QzUFIEANhuA/aHHorIwxQ7rjDhkrzhOLiNbmdm+3586R5RnnkHwo3TNNGg4SJFYcniMQ
FLaTNQ7dsy5mNWg46/9oXHYpd4BoxbLLGBi1X8hHW4JbcUlEXdMhXAdU1yMVQ8XWCs+GoRwvQBeq
GgboREa57uooFsZFBFA7O6t91g0Gsw3myFtViJsLRs4ookCApAsSHikuEgS8r6KGCUB+K7c4BZW0
dXpnHGVE8NpCngp2IPM1aA8LpIbKf7uqd35rwA2J4TwHtgryBFz/nsUiikJ2qEb13C7kQPl3XR7c
wGcV9kRnKamnbjVjHK5Nk47uRTt4f4pPJEK2MCitUkmvjBJ5toAGLYs4jfAcme13r5lUTuoVCjOs
C5dkNitL97usDyYcOQDUEABI4aRcJlXcWBuQjoVWgsdVxyhajYBF4fSKmVWHLps5cUFPv+UjCwje
csT2YfMAIYAiLs4fYsLtkswRJbEy/Zet/RBADwc+GAIOdCk6BmjLMqU0Fp4ILZgbwjwbwZVtXiR+
gNb6v3hdMV2KQ3HAzqaIWX78Xe10cRvb9/Zu/zyE9m2Gr+gbzR+CdwUpfOAqMd6ZhHnfN/hmSkhi
GABgYn1UEZIeWbfnwyxd3a6/tlLkfVEPcDmoz7MBXQ63c+qS8rx2kgkLHmDviSmX5lKkm97s/JyR
FP1lOb0ynf5o5jVJcutPNKq9U2BDIVv+He91aDVOMrZokYKsXWJy4VyJg6neJypYkh4acvGJxDrG
7kBhSO6WS04rwQTdjbG3udik8LzYlhqIyLnFTEORn6fAsP/ntQKuJT+EmK3pMvY+/OW0zyvL3wXj
vVigBvRn7CEeqpj1HoYY0scbsgeFrmEYI+ERwUGqnBDHVNn2nX4mR//M5dfApBllIwSwkLZj8UxM
fpym81b3Olx1Skjfq6Z2yCBj4FNgD7qpCkANyJ/yRJY/htySyHB6FRyt1ayiLfMwbAFT1QEgmOZN
84s4mc33Dyr05WSZZUSDBGMNC2wi1pfeA/Nsx8Oq3PbPQl+JY74TSqAkTePPrVsLNFzaK40fytr+
njfzX8ZvEFKvciolWxdfyAQDlVD7xW7VYpFGPbvoA+vcu14ytZaPvFz5m8hJCHfonpEg39kupCsL
CpBhvAgfw4ZJHSUiGfhodDvBGrNKBgWQkqUNVqarukrdHWaRUhRABfleokg4vSiODzXpmqilXDjC
HHCG/vQLdNTvQ2fb7+sG39jVTy1U06lP24/ZNrw1pk084+DK3qsjbIRuF7a7oWwyPfuHft1HCxUa
M+c+SCiQM5yhZRWwmvdugKcOWjO6Hdhq2chC7em6pa8DBU8KKA5UJ+Y92UDKqBAkdzMzFVn8nXlJ
R+0ND+T7YRQTEkx5slQxlnbdl0kT2DDiGHRxI4lWraGkWpskK78Dylw36+iRIE4zQtY44n3EaCbE
GvVrsnn6wY4vfj0YWQQB0CwTgyU9yN2NiefO4YR8BxiWnpqC86qaoAHIX1QkwGYFEMBWFd3Fy8kw
CbY3xSje/xZSu52EP2o/Ki7akjtjhEiD4EcuchD98EDUO02ltK5JkdzSPqQFDAW6pr+8hH+GkMya
UezpH3Vcp/KjZEYNJYsQVTtWkfjLkkzTKluFzfD2tuWXlvjJ31JtKPTKFKqAf4AdzIsI7YKvL/3O
0Efw/auv78Nd0TMlIK+y7LYLdtenn/EIQcIvbBUAH7HPmW/j6Xr4jOohS8tNHMwG/bvQcz7usg2u
YNOrk+7dD4WXgb+t77xt/tUDEZRvtbiLcslqSgRwE8ZzMcQkk3y5Zc0w5xM53bH2j/5Q3WvNKE9A
4z6F2qlmLCksQ2gMEpQZZn4Pb+H0zzrCkPSzIGgFLgANY1LjSf3Lq3eLNs/R7PLqJa+APYQzAKtd
RuU2gBi0XZoW4newzJERvKhl+NpoQmLuVSVweJQXeF653HFiSp5+wCNTbB4Qoh5Boq5t8wGWGhjW
SzlOSDG+2NOYw27VlAxlXgX4gO+MrUZWRscRqxN6NyZYWP/aKAkxQDOk2cThv1amRIR7GnzWx8za
frdx0KMe/RylDZegw6KqRTIypiBRBXOswKMx8XHT9nZuftP4m+q6SlTywevRxLdxjb0pCpKSFrnx
oAjbMUwdI/molSpGrRsBGCiIB1VfTOTZRS7PoFXZTBcQju6azA8uTcRj32J7NM+efeH6w/aB8J6S
GyqJr12NQusRdkdoQan/B3Mo3UoHFYLebkSbzbgXuquzuLWYQoVjNUfTfbYFHhFErfMkI+pGNMg3
Pt0WYoAQOiHyyQbfj3R4fbsP8PtAI6Mr9fRHPxqP8dHhPtJXw8y0uRQWaDLrvOnKxp/vcbL9FwPh
q6jiUCCyycMxYsjmfzXJFv8uGoHS+wy0/CruK38GoTQjRpgGmhSUeDaE89lnO74afBdSGIbbsINX
4fKuquvSRWnZQh/krlJtAtqPeJuDF+RLyrIE1DCpKQKY3AmVU3ulu13vTFMMKcbO3wy/udcxAYAy
yp0A75KA0MMDyp1bcK/MHd4KEO717Xb3tN/nL1Ex3VdYmOnKAtJ7UO2h76jIbHOP0mSJR3yel3/c
2AE8/PpMi0PTzXknVmAPeKgC1vyHZSv0IbILBLSa+CCu0JTzvbljzqHWsyqHD6ozZyYv5+vL35x6
mlMELq5CtJyEOB++Kyve9E23y0f8bLhgLKH7jM/IsJeBgprORsxOCT6GiblwwoviMK+wUrhgRk9V
KaELsnyEMBpL9vibnN4BR/ouh9UP1MdjxgFe2+7izdVlNVsz2mUDfYlFJW6Ab0Wfyfa9arbQWCjL
jNGAyknFmGgM5DHoEz4i4pNh/TJViaLueuuskfbhEsoQQ/2JtT87kTwu4QIbywLucIxw0M4fDSNy
H7y/s5FkwQhiGFGvuxvf9Z88SD4aRrz5CaEl8HDdpRI3U/dt9kWCtMTFSB+/A/kbqK0zWUANW2VD
bwShBA36RY9L1XlroaNJqoNFOC5I5HT4K5eB6LL2GPNN4e97tjNhNoypKNo9FEHJFn8c4K8Bc/sq
4dDpOJT1imWsKVdWmJQfSQEVZyAqQWQDGOKMKUVHkSGlkD1/3D37a6fB1/r/zB3hsZ0Qiw2abZok
7NkOV7C7JaxrgJ38hYfFYg6uAKNqzdt4xrv3qlljRVXxsqGS972GUylm2QJ1RLo4/zqNOOLwQsFh
D+B9xYDXtsPldT1ndrma5nl6Fq8GkOpuOxTPldiAk8rS4QVixZUGLsmOl4z+xrAAkVsZfQqEZiM1
oQNI4uEhi9aQM7DMIF/KqDFpl+Wq1GBqIfsMcWQEdum+byoi5ObV/jMk2kvp5yK4htCQIRx13A2I
U3T+9gHwvhQr8k+UwkL/hajcMq+a++xxrv8OM4b/ffhDuInAdp1DZlFCX9HETOPJkjMihPrkksL0
/9yuY3q4H6fnCubwfrW6qgPWR/5y5kw4Ald0WFHwwMkBjXKXN0/aNDls4nj7ycz7ZJMuXoYOBy+Q
s8AGtrUap8FCT8coJtmz8zaY3EGJNEPilKpN1q0VDmZcTtgA/NV/80sG8nusvQb4u9EecWGNl5rC
SfsJsii77h8A6LqMFstESAl+SzL9oZ4+XL5pWjtzMeWxgX21BKKt/U32Gm/6SJS8G9CgBnpLwvhI
rE/RxMQrzHBMTCbgHNjMKvmNUlm+P8I4yOXF8PwstnN85TPXdkSzoBWMjrx2wmqb7abS23wyeVfi
ECKYe/N00aCLOnKOfqgcSSZsApAJ6wrTgFiQmyxUQhLQZ/e/KEWYDLpkHfgrD8be8hBIGdHVeYfP
3bubsV1CXADsFQFBQ2xFPmmAKVc/0VSafflJPrXvL29mdZxXrf2mfAtoJkBw8GtjQrgs36x4P9hj
kxWG3eWUkvniS4QISrZoa7Q1xYitJYeoosKN4Z6MQH3hrBFzEVwGI0nQOf/rcwenqWgXKw+iRxjG
UO9c/+hbun3qrzZ9uf+UDXxHmACSHRuYBjGu7ikD09jEO6JllH5c6oooAR7rOTVIMVcPJAG1SLtS
W9gDx4TnQYfnYOWkNl1/iCdPuj/78Lr1Dx8eaiYaEPpkNN8IrA63DdBqXrWhPT9rxmdv2fyoyqph
y2JM/pR2WvbPnKxXNi8QOw/uMppRw6OU9QVbpyi6D0FtfZRzlnxjbQsgCuqx8bSmcBaj7MyxJfBm
8dDImdg2FMzyWVtUBm5kDe4GcebzsOJtrhF6Qw0RnmI7+DO4uFQBOGS8LFGH5b1kKhnMUXVGixJg
DnC2u9EM0+FLYy+6Qo0i/B9QWY53e+jTdTDwIqsDgdjibHLLcJV2bTk/S1+pkZm8taOCw1XaNemO
JA3LhDrZUfFJxEwTAuR7n3WT6HLV53cpYi5Pv0pfr2r5KhGG8Q+OSS89Rn+yfCqQE9cKJH2CXvZZ
0ewyPa41Wy6K+Y+q2CD+6r9CfPghOpfUY9kaJhvzoUzZn3vUzbCQBMW/WxqJ2Sk6huz9koKyUgbi
0Zbih7Y/klhELF9zi8CSXBXtaznj64U+VBanFKR38hcTccOqmJHooFERmqDgs0OWHc4DZnIdzUgy
qJHeUXjXmv8+/YKOTh4OGzkSA3hTM2MRvSiLertAN+KXcraksX8HNymLhCJpNqbyrWL9iIMktzYR
q3TyIMe/lsepvp6QDHQ9ZzI4TdL5rx8PdEW9kLKAIG3AqzzcvHXBKGgc7RFwlTgp8qYNC521JYal
bgnjSSAKNRu6Qv2h5lK0JN2L+kY6nWSxYjxOCLkWfW7wAD7MKcCxn+HJLd6KJnzi/slz2bC18TSt
IqRPHB10NW9RTmpN5QWoWZraQJkxSthmwhK4x7wA+J8/o/tM8BXRP4TY8ef/o+m18UHVTEWiCt0j
520sDVfj8I3RotkISVeeB5EoXB53CQ3t/+fszJrbRpYo/YsQUSRAAnwlKdny7m7ZbfsF4WtdYUeB
2IFfP98ptj1ueaJ9YyLUbEoWKRBVlcvJkyfTwZvuhblJ+tigLanZw1IeoHTxfmrBPC+DOm1vpPwK
u++l0m8RZJIQfn+3qrubnYxpk6NWl4x+wYmvUUcQ6Vw66IHgWoXLbswX8byTx/B8+MookAApuYZb
8c/H4l5jvPJFYilMkWItJRBEw+8ndQmV2+oVikyvNQ7MKb72UD3+B0/wNN0iLSR73aBZiYMlhtK/
/4Tb1WPu0xfTT/e6JRKYEAcnaoHsGLp8BGl8iaQQfd6YhaSUYBxxXLHnICJSQMR4ksC+9r0oYUJQ
S+SKdpv8g/oOvhcKtR//P5qFdOmwBRHVxymgL/Ek+V7jKvXG1pRvXdRCl4Glb8DtYS3h1H6jM51Z
LZT9oRTpDAdD+gnuAAeXPa6gliCYwisE7nFBZ8J+SyRFxs8jSnsiGGrPkx/dSLBeLppJYfAYdg1z
TEDzUU03BUQ4yongOw9qL1KQKQKa5q8nyIbIQuWFeRfTKHEao+I+pPXDl8af+Ile+Tvb8IvYNjV8
UAhR5UKqiHsn4/TzcsY+0KlJSyhmZM9oHHcAkyo069w7nVZ1JaPZp2hEm3gJ1z8ujOmZEJtwiQot
TSK8qHVI+26/BAjRVnf/A/XrKWbItR4gpBGB7Lb7LZXxJ1tvLuOmCkP2fAQ1TkEILXYKPATOGXJf
iaUKlXCOgMKWAEMVtiTyBrjp9KL/3e7/ApfomlCWQW9S9C/azv95TS1zlBpK5vbdMFYvltky34J7
x3ZSmjmlzMYhn9dkAEcpgRape2in9liN8b1WXrMPdJ3XXBDGObRPKTGrX/r3/I1fgDF3vXCwkecm
taCO88/rzWHU7eeLp0Yr7D0WTZXZwhC9o8QgSk4EHbsD/VBGoc5zAYhSVxhbUTdBcCi8thUB3r/f
yF+QMV0YF6XONUTDwqdUDL/ad0PW2/JdEhBhQipPaFIQqdwaZc4JODoVCTkWjeqQa9cQROU77WZ5
MZrijUhD8maaq+Ptfsfvc7qmP/sEWFcQmSAYc9cY42KeePgwyJiAud1dXKuh3ZF/QbqWhxTwod7e
JAFepMvDGQsCNvWr6GfikCStPG/y9rvAN/EUPbx7EjguGOL6nSFJU3+hehvMBKubxrR4v5wuwfRZ
tdpht962+09+s3NaFtMOPQB2tTRe1yh7MVr/TwzNnXgpLR0QeI8VsT/VU0m6ZvwQYZestI62VI51
o1Sn1uxEJ6eOdtfvR8q4sXxPbhqt2iaUri5V1qeONE+HmVFc5fRBaJEj2UjKQmw6KdFNEWy6GdDj
gN4FBBe7wGPjAh2Vc8PFs+fU+eDGgCOXPjXhK3iP0KN3dAoDsBC/TCH7NmHKEew8J3kRL18jCd4J
CXccOBjqU7k+auKLUqaOsQgqmI4V/WI0h6gxROkVv3/V2ccJ64+qRUwJgTToEmaySoJSBwE5qdNV
fAuAYifHDTsrvh5ayYeplzKpMTbcXUjm99OobqSOH0pnhDedcjwisYxsvztlClnh5umiXLO2Tj4N
YvJGmnAhjEG3739AQ36p6oZbJMQPNEZQmFfD0tPQ8HDx53KTdu8mVOYK+tD0aMszj3yZL9f/T5V+
0CFYyK9UECD/8Rj59/zk+oWog35NDA+WqT4jfsUjz69PeLw+57FL9MOkGE6ozOibCUjt3Mz5kV4k
ipfTfeE9CwbUy3GbsNy6z9FXO1P31vten/ASvZ17oR7d+/BaXqV3SBhchHz+/p7fjpb76v2w09Vc
L+LHdejbpqLHUr92/bq+LwGz3pHOAgYOkSC6r+tzHvX3ijNPrr/AE/5qkOknuuKg0TeGIXLui2/t
DIYbkZy8vn5NKdRGcs3m7++79KaoTtFBv8Gj7f5+5Ikjlc6vKerXPz164+u5uU1v+H9rvSP/07ME
YUDExUhWyzOhFa9Zv/DAU76e10zF/f4N3/Or13/Qy6b764tZfp4YvUrjB67vc/01fvTjJfyE3/zx
cvPl+iLIRjzhX/wDeCvWx+0jdg2/GWbP1/le78vjF/OFt75ejX7kLouX8kQfR//j6r5/or/fc6Bd
ALux6HP+uwP6ZcgPwT79V7hGTDxPwyeFDwhGRd5FZn6nIT9qJAlKKJeMmlZ7rjy4ehDFwpgOV/kT
SW+JbGsMstIZpVy161JyDTC7wpaSQ/JWJTiB3yO4WLsBp/kb/HbCOFAix3QxuHpa/QLGWMDHFvfm
3z/YLz3y7oMB2iApTLlh/wt6W2ZNm1x63DrIeC7gC3EXzTJwE+DVuqHYL7DEvnDn9A/qURFOIpi8
DPOX4a6GsJm/FXUuWihxY52EQHQe+0QtChBkVKUXWhXsxQBEPsix5qbpQ1ied/GAfAaml0qLWhng
wL+twvFOrXYa4uvZ4aSYZ5PPb9O8e6ECqpRqHesTvZh/vyGHp2AGN4SG9JAcgDSGyVVPY7aUODcj
VwKnVlxGeLagufjcbO+vj8kGCT/ZMb5+mDueYDuuj/w8+sqDy40BOL9iG/7vw9W+8PjzE5mL7+ZJ
RuOnLxqk+DbqIeo9u9oMZb36BhvirAOTDK6Wg54fTMP1EbvAF0dIj/gaDsxCmvXyeqgwFJwdHSr3
+I+j5A769exej9VvDxOyA8SR/3D8usdw6FTeJzzePL3H075GdpcC/d8mgD/HzdX9/YdPib7yI27d
F2449/b6xXP9iBt8/am+kRf5wtAUtHbcKpgv2BN5RV7/4715HiD8tJET4/H6Bu7deGO3Ytf1+/H4
t6Oq36be335KVh7Kh/MqPLIwP68cz1kh1vX6qFX8/P3BJt/wAPJZzd+PPLmuIuuHtf/xxQ9ZRb5d
v1x/5sIQFJD713zffb6+7rroPF7dhfei39x1n/lm/YIr/O4meMIXW+D6hGlhvAWSsdwdHll/tsPV
afzYC+yIq9XWT5xbuP5EFplnP/yAP8jKcnN/vz1cWvl0e0BmAA3HLqHc8WR75G236/ORUcLB+4QW
Fhd2sHR8sTbX9eQJy8gjX9ejeV3VJ8vLIl+/7FYLrt2hXWIq/Vh5uk5hhQzVzeb/dUa10u6k/jis
Wk98vq30Sp49ObbFyFADLTC/50KT6BnfXNeZXcHd5zmPNvzPj+c8Yd14ZJF+fryuGSvEE1buepxZ
revKOb99ffi+UNezjRtl3Vi9nzz7z6vLemkdXSTAL/Lkb+fMs66vjkvxuvjPv9vUX/R1adkGFaIj
K4BGB3H2CbYSQu+zl7W4MDScFjFN9pkR04JNL6V24YfK4FxeTBe3/IogQ03YUHkVldUCBrYIjiTP
Y/qtTy/nxj+qaaAw5JrCvQHjAWtEDQUPlJCdpSTq6q3kg/qZw1d6susMpBdkbErgE01srmvPpGPA
kIC79DDnbgPACj6f+hEHtLsJRc+GpmA29N0C/kg7pR0Iww+Q4Arzvt5HCAwBhKoFPWQg5Zr9Ngv+
RWmIng8QdqwmqlYGHvKT24h4y9g1G4Y6Nec1G158B5LFuVRBwNWzUUaJOgBYMrrE4+dwplwZVkV4
iUx/L0472g1BWBB4cF7gJzsCHWUNNwAKAJYCKRrNi5LpZ5qmo0EdIoYLcxItUJDvv28TkLanfuHJ
B1TN5me8KQkqtJQ20zvZ7iarabM8iyAnqCTYIS+mLj62h6FZT9wmm1f3blD0lvFvMwCrAabKwz9Q
Foa0X9J5FqA1HNGBU++7z81yIeYU45lhpQjeGoS41xFCVP4Mqi3YXoNIJ3WrzXOzXlC+MV+zuHwV
lx7dUrTKulZcTw168AE0XYM75aO8Qh9a5yPxpbpGVLGnqSM5UrhlWDg439sumJJTgda395Ew/4Vr
fyFOSrzxvZp0glTtc7Cuow6AdwD2C9tXbVU5eScp9Xs9WxmuhIIjpfZhxNaSnovo5EKwNIsHhR7G
K1KcHFOGKmzZ1QSlE9mtNAAUWrkoAHHq+gJeWMPARaocvgWB1aUaXlnE57AcE9PdGceTvsXgiIyl
iTGaEOE0J3QZM7LM0IyurFbvo7h/ERIlrmIpueeZ92DrhT1xILW8GrK0Z1ClosLK/MOXymThZzy4
9vlN9FwCrE5n37N0SWgypN552V9e+cMBkdDkN32YvwJJO/g00pxnpEeENOsT1+Jt6/2WOpr625dj
k7Qf/bn/01xYNQAlxwkaWFiAXLUlCqy1zF4S3RxVnBXsBXlTZsLAwv7igvXfCi06tYF/+D4KklvE
jSmba0r90xYq34NcnPh2fifNWN3WqAFyVQc1jBP1dxUeKnPfJVbUgSiIXUVWx4wF61TThKOf4L2k
eaEKmeJwpx0PeURkwE6daa66AHmBbJxaCjqo0YSWNaCGtzOnXdLdRZBzzAD1QsuUp8y9wDI2Z9vD
HKAFegMeGEOWC6F8ePk3TRt0pjIDpWZreQ0usoak9PsWwl9YhSF3ia+QygmoIHfqn4ai3aQ2LJa+
fKV0TMVE1/6aMzVHgDSl/GDnfRa9QBCKOi/U+6SS4Mi/qZEsJBn5jfV6WqB1QC8RLSkiFwdp/Mk1
eUmbwuhd7wVAu6486AVqa3GjdbBDht2ioICO2D9EtHaHgUOim6Z2m9xjKtxvq/O/yPVzXRBp2fdk
rShcBE+A8fywmfdZV25dTUYy0pKbErCrfidp8hYpBGVZrATZlDzaPksnd80a1ZTsEUGJsf5K5sDI
1Oom5rjfJrebzfJcRXClsnKv3+kl+cCkJOBNJ5zwWw7ixqi+9s8jguQkLTgSqAGb+kVBZ7OhHG+H
zTulrFp8AcJuvjd1bpXU7IpG1IaAQZO01QIbtva2t/ZYeG+6S3vMSnumxv4Kgf+Xabh8kUuRoILQ
efFnhNHSFvraycGNVDKjIQO2526p+U9pbhLeRcysu47nhiqgnh+A1YDk/rtqbIc9Vh9Qt5IO07+U
Nn96zAMOWp/r479A7jV6vq6oVMEi0ORKQvskhXpIEaDbY+NVMHViXpQG3VgnAZJUh5P4bystzWcB
hs47oJ6rcpqlGcI1I7TIiKpSOjEKtvOpp4mFuW6fmaJ+LbkmlZ8031Xupa6HCU0v/xkNYx9CkGbO
c+hRZ8gBgDskvkQnlXWeVgjM+w9iQvok9cc2hAbumbI+OZKJwiSQSP2cOi+QZUd9LDhAN4J4+PtW
sl8K66guUpUCp2ROE4UfB9v8FDCsEbPZYn9e7hWHOT5qab5K1U+tJoJfij0kDgqMMuUiRXaQSxTh
UNm9GdUb79SfAMRWlujfDYJPs8KvOxVxbDJdrDmcWcfy/PnyrLfuNn28fkBR85ONsh6Uu7xf95Kz
G8vsJpdemWRaoI6hmlhtDFzZ+lsQ0xwgDnA008xfdFIMWPL8DfL9UlD2/sNd+ZpswcpVm4lEwrcb
VVNzIHOh2pphA2Suqrq4whSRgzz5IjaOpIrUvZVnmryDi1Fzs/SCi5m/IieoukOXoD6Qd+gTbOyx
NhdaN2t/PQZz090qHjPbMn4/MV3sNIUMGUJImW7KmEDIhccHOPtaA1vRLhNy/5P+U1LwUtcAseHD
2wutSjkdoW504tTwSaR/B/PiUah9u0Eb0gvXR9UmAjRAj8lCLRYWBYqiIx+riBh/i54/430mbJeG
cRWblNlAowaPTwgdJN4luukWZiihxuWfDZ1v4pp0MaKrwUDzhB2wERMVNZohTvkUPSRj29062QXm
JTNWNIx9SpyX/i7fMRvHePBrEnRaIwjtJ1QYtm+CYjZM/JTaYMzEVioZKJ8y/SdbErDbiaU0MMip
fnwKmsuFxA/x1G6BDto1XH2e82CW9auXq1y/KZlQOX5qRRdtyyC4ZfoZ8qhhhmdlWg9jvxBhGHVJ
vT7iLmPauo+EaCq114YbEarBJOcwRlw+Lgav7bWB/2zceus5PhR0s6718iLHHVBnwGMnWwzbSBNr
4TGbyWlardKfLfwS/QaKy22uLRIMzI+qQO2IeYrzeuFDBjXTi2cWv6DH8SwW8Xggk+wq7rvkA9DT
Ze7ylu+KHnqS6jFI4S1/Fh7qPwjcX87BZevRtUONPY9QwEfEApZQ4N3uL/HKVAaNrd/wqY3hs4qG
1e1gNSUDnS5FyhHg5Y92CyNIljKKixBssua6LqoeldtHs7KXo9kgi8tIgWlm664+xKORzkJIRomf
fmkIK+7ywZZAm8XlBKmNEZO6N0VNZFRsmUoppp3ZIR/cGTrqd7xWx8+WeXFu90GponsQMji05YhW
bL4VlDfxigNgaLagTz8Nz4IOpSjDtSuCtO2lfpHAQj7uOj871m38VWa5Dov7bbopjtY7e6N5rGf6
sWR7bQZr9LIrjk3TjJ9tQZHKTh/GCqOVzKv/TAKOIeSgW79E4i60k383B4dHb0iQ0hoV5EuwDOni
yznHCtaoxB4LJlBLyRjyh5SENYavjchtbMBldVvs4xA+UAp6kAdBvJi1H0RBCek5EtOwyNhXUccn
copN9YXdPyFEDUj6mKHEefQ9tgqeBmNUdIcC8YnOe9lZ/gRpUXQTVdv+HA6H+NSk6aPX+8WpX6av
DjTHf4Gxz8emS5NjXvQLbZfe/lzMEv/I6DtC32l/MkNmbw0dzNQG0+wmubArHTvMJbKWkJ6tN39t
x8NDjqauN3L0inwb3OaIkD+LtrQWrnRMgg5yjQIIUGYmTRuNf048PmoC39JesAnqNaWnm9esnI88
4TWIqSDmSIh5G1g1YYXx56lHZntGx2ijQ7RwYlbTNjdiiiYpjbJSw2XaNQ0aXv9JgVSxAyDAHFF6
2i5hQJWTox8tkMLpGHuMJklTb5OeWjYk4yb+7PRpUIl+TvMnsEeTY0TGAtnTLEg+yka2fdnfrQtv
aDz04D1fSjEmq8+M9MpONYyyY7BnGFsOKY90dGNuo85gdXS+ekL6mFowejFEhBjLidL2TZGvxcns
MANBWvQ3qr+6GD/oC/YTY5m8YBmejZa37yy2nka+gBmojNXwMlJl/rQCGj/E4teX0jzPPczSulDm
HUx8FnyPTkRzHs2ebaRKr2eqb2OrFvsdd2rcMLOCWsVxvfBA8p4eD/vpr3qx0TGKsFzqoTO7Ijzn
PfnKBd2yVEPukEKCDUb91mCAaMfaPjpF6WC7eYyguIlmdp1L26H4Rtspro4WiXOYk6qqY/USMMkO
3o+MsoTfg3DxUXBxBipj9+20iel/OxpFWiGiCtTs8XtZ3b4qrOaxay6krNXl8BC1bPSuRx4c1Irq
/gyiYBv9heGy/InOT/z8ECfZn2M8NC+Vi8I9b27ClLexPWbekjs4NYfDPvurnjID2LwHMd6hC1my
gwovZBwFnUHoZUWwBBntUl2eOXp6oMlumvNp5y0Oqsd9RuMWUaBuY5ksf6GXEiIlq6fZfNW3YOEE
gcZ/VQeM9Speu6dYs8fQF5tiJf9Eckfc/aTkpSigapREPTCZUWc/SP5K9rLE6PUGFfLJk9bRTAly
+k3Q0QuhYEDSQ5NhLyUdV2PnC/t+qAo4bra7VcA6VRwldpCC5myTj0dmyGLTCEaTgGamDG3vUdPQ
MNH4T2Rg21yrUePC8nL3RzMv59SrcXmKPf0D5yfw0+UE3fLDOFv0+b0xPq8rpl0c2HApkttizzDK
ubJ3tpcri1FZqgs/unPH3S5IrINGoduPtgt0vA/qPmgPTKFO+WEyjUxakzuKxvyEXOpHSW9L4jxJ
2WQSwjVF/LDuuIn4ajR10eK9bdnwrwFXitvEJ9Mg+mLyUDsySNHHQ9FcjK9KualRGL2OElzrxOxw
1Iu5vc5ATEyAxNpyG7qJ2F7Vw2TB3DKkOD/mB+Kqosd+BgUn2v2al4UDEwy32G44zmtM/yegTnyO
iNcY3MoGGDf8hXHFfyQV76vWChcLMVZJDDYizw/dhMuY/DD5UKDqTXipVgyN8qgvl+WOMGU8j20e
nYsIg6Fpv8UAJ2ODUdWri6TqCeG2j+rXjQrb34WHJAQ5VwRSL9s3tFKSXzF0kCZnXAMIRNDB9Yg4
AwHjeWETcwsafFiyKTgEK9XUhl+MME93jJrIz9CHCQMrDBiaqdGUM0ey3z6O/RA8n03NtNYtdyfK
OPK2t7TYFrvndlMXt9PU1awSZKuayPCZhzD9GSyUCGKCzkETIhv/QVFV3fNXojHanwAO+rvOmzkq
u+S4IHBxbBm8eFafmMT0c+AZJ6Yv9bEDAldpsL8wu5dZAPKxPeFJ+S5sw/dSX5G+fU0crMjELOOn
ETl9DSFO8Zzbx2SlWYYcXT18LXMI+FxIjgz225gy7VOfRtNSiiAmkqRoW7N8p9AQtdD6w0gD3s9t
625kV6wFQaV61yVhkBitTGK+mhJXsxqFoppgKQgRki4OFc/mwsfapP2NtGIci7s7hA9hBxrvs/WI
Yh7bbP0aauJBLpNQbwkk6/ghR2YdQJ7YwrMa0ArjEVQzZ/IGImDauTHYwAybiCkh1NNxZqaOnvkL
bjL3uZXcWahTisNWep3FfUpWdkDA8TKhOqdq7FpGlo2wYcHJxwFxxIA93WmKRGu1jGGkXsAxVV5g
sAZnm037W/okH0xBMHG1Yew0aceqASzyyMWmfRvdTNOG4ajsTWvIJ1euw+7QWQXFnFrcb5Hx6cgq
UjQk6e7VIDhDOn1O+tZ/1fF5TtzeGn4rkVk2UWyNv6J18DaaZAdCZq8mZXfbQcY+usOYl9w5Zh1w
AEISPQrS2an0VsfzyfWnnLquD7AtnZC8JGHyCqxEsWoyaMsghWSPOAICIqdxb+dbiyOB+IaWGuPB
NYh1/urXUN/bAt8yjZgKBFo3CHzvDqehaMIzoy6io6H4zxBcJn4GK+65VD5UkVaMMZ0C9bg5o8j9
n6li2xn2kbepo5u2GXTc0merNrYmpMBSwFZe1pJwqYIvmrI5UwZmJD1KHQkSbvSFniSsvuash3/h
t6cDWS4acf1NdhjezF07MR9FURSNGXdjRNwG5MoRIVCpfQ6ni0jqAwx0TZ0SMhHGxeVZATPvFA4k
VyIL2GYyt9tt/Wk6UFad0oywnJuM3UiPu6Ip4SDPJXonWOnEYAXUvsSMLSTT6Km+Je3BMBSkLw6P
K4mYEma3nqB3PpiWnDjKSQGdXavIO03Cu2L3+JgVpQDT9g0kMTm3gqjBXrblTXfhpDFA9exlKXkD
zvjEiCWNJEOjAHYtI1ljwBPgid3zUZO+fUYhtA2rEe3Qk0lwlxqEaQ/lNyeEwdRjzXUMZ0JwTSN3
H9Fv7OEFuDRDftNwf85oE78ZV2byzQcX263Hua/IzRZM9xSp/jmCLVQkV3ZkC5NDE4N99Hzcl5Am
9lThlcxJCUg6mZKDAy8QjsFwvOkm3KRbCLOVzN6Y/3e6FD5GFr+VeGQu3gRo4MaqTFxiV2kqorQG
TcBOieYLM3B7sOqG70ypj6nSCkaFtGLigqKeFxhwvKSQX/Cbd2brfgJsWbN3gwVXaUf2hMu3u528
XiykCxq9WbUb5+VDS92BdNB+I5F7iEqCP2xje9r5trxNOgY4JElOiOD1y13EbUO4Ob6ND5vypBmC
QYbD4BDMA+4Hnr3EcaIcKInGcLsHJLDj1sLKxWBGBwKkoRo+bOsAzgvRyogh6zSucjJEkroeoVJO
zrUbdSfl4JgDYQcSFfmMYDf552Bffks6xthJWtj6YK1dg3VGPYIFuEilfmZPdojrHxHWJP5A74Ea
GFbd0nIIFt8hXfCiMwHsuoXA09YNvjIgVqIFMLhFdZdglGk43cgeLoYeMz8LrSkVTWWsTsQUgmlg
s5mSGcJBS6g2KdG0gy1unf4GM03BK4oZ04cwhU3YN7ZlLbqdPhXNAIqoPQq6RA4bwnG74O0kPRjM
GM5g5ACrX1bjvpNO+ICE28g7aBPpov8Evgp2HlL4CZOUNLNAdyKBVHUqRuKPsNJWWdevCJ/RgFkQ
riddd9sWXG1I7BpdCDNHwV+oiTwUEckBAG6MPOp8g9wUe7Bn4/o1WZ6PeDEaacSz8a5HITvMb6eM
yDbZsNTBfgZmGfAfHiiq9lqSLPgGxG/OBkziJHghKFeGSCMBMLmQFFC222ub50oRA8VSkgsTCG3r
Q3RXeGRZ45we+0PA7e4I1qU2RmB0eCEUygV+QME+f5SzadOcA2oRGyKHlFSjBa6LGNwY1uGzZvRu
THu4oImhpjV6C1It954Q11kyUVbcbKuVlTUF6YeU4JBa+GoRXE2KePse+9wTHvLHO5tsGV9Vs1V8
jkiwZYWnHvFR98bKuwpfWwivnxS8y8weIUAUt17YzbRhYa0vqPIiYExBejdHD2LCddWerThae0tC
Tplv38+fwzrZktizpZAgUvjurSACOed2RM3A1gB2NibCdYRjPnc3VC+6oS/wlSw+0Ah/qKEvGgjn
oumWDNQZAFqoTeF5jDJzwypALfo2ra2vMRZ/bfqyvWniKSG5pq5qSAk8H+yFOU9UUAvZ4Y5IaYg0
BSol+mhwp71fMpMbAxCW5LU1U8vpWKJ1jaJ+vVPWHBNkrxUhGDo04HpMros0oAQuC5eU4v8DX3CJ
hzMMUEs9JctobvCKTA33Cc5WP+8ZD03IwVCl/ma1ElLZMwxJs7nVN9NVAI61bBzB3OekVxtKybJM
GxxK0oEirw2ZjGfIl+YxfRZNlC8VJXUzYweVhItcHoXyVxjuqTePcOpJQgNAZmGeCPSBJnpKdg7I
ptoDf4GY4uG6mA3bfAp0ejdkrkXBlDQ0LuEkv1ZAiswMCYTHvrAXFlJZVFdvCTZM/DUZIOdfsOK7
fKkJUA/A65RbTxyJiCybYje3qwbbnax6SEgqj1MJOjvBKaAhWUkZojvAzBSfhS/6KMxW2+59xih7
nDRVew+NG/UUbtM3wAEFJUx8FZKc3Z7YSJSPImVmkskJX6IIUV1UGTEJFAD+DA7YFSuso8zCs9mA
Axtv2X2k4t3TNMB7mkD7HxldyfoXB+mr84OOeV0RSCpdPZzLqSFY6yplRAgtMYwVrQWXweiATLhc
pTmmnT7JSHZbyOuJENCaSFoHUDGgq0hYoWxs5Xj/R9DJ0dEXmZTsmqSQYQWYPAfTIf8j2vMhUG+K
KS2NxaPaRtaF/YLdx4RudAM34JEm5eMUefigsenU3zlJI6+hPxJHhKgmNp/VVc2fkX3UtzKAAROB
WU57wkNjGWBmFzDV1CPrsol5OUGqfxdJrf06xmz0Pmvj2FJHfiaOTzwG3nXYj6KffdT8MQAF+sa3
0VbYSosdo4hfnBdvhC2VYfJsglPohDVOqRG7AnFiN+yRzv+pBVBWOWOqgDi8iZ1c0fxwlQHjkrAN
xFTrJkXTfJve25o6SVsewudpOFUMv4bikpX3TPzLjjTgrqduUpQGCrOWAXLn+55cTqO00iS7ueLn
NTZQn3gawC9WThp5+6NSfWGfmuqEEAEGVLE9RRWYNUJ7KGXbWOjrnojNlfxGqXLrvXR6XPiTLEwa
o8myOTnv4cD0aWYFNLhFh2XyCT3d0YkY+IwjYq9v2RngldRTSEYbrz6nmflsPeg7OFbeyQcyR56m
BvyMH6YElAX1FMSmIi5e046Si5CZfaUxc/7wTF632/ALybDY9+MiPLnkira7+E1VVBdqKNP7suuZ
tpYWTHXpoGLT/6TRyFFJOuW0DBI2kcmY6CZdqeKgWIPq8sm5SrBM+QYiGSocSYFVUmk7WpjHxu4B
j93hOKeK7Zas2AiTaFhvpgul/Yo6KiciZk5zvSDAb+a/bHD4GNXaN2Pyxa74dWqs2PSgvzyXE4xi
4lbaqHya4tl/kctVJCuzYM+DdMGAbKBARQPWLyJz+U+wYlen7eK9zAfzDcnN+k2ypyDjSqUeI/CQ
nwLtJ27vun33gjHtStxks3vMhUcWefIBIaKd1LTkqaC4cM3errwp5GOilHBn2vLX6YHCYXVcFYp8
N7gnUAYEk01HxatfH9XWmITYcFV14c0cg5aIZhSsg1bD/bSPP/sVeUFNg5ADK+OgfZtwYYRBh5xI
2TsQJe73+RaLTJwInQPxqc1ufJ2oE9dSJ3+mY28ubFSzcrlB0fmvTAPch9/VYeZTRSsf1932JNvB
r0sJs4rlAs805sQGw5K/1rAUM2AEr0OyD5l3G8XBgLwF7LAuCB9QOFvujKmaG5Pw4QNaEE8SmFHN
P9SZd/C7A9WrTbwc+8b/Vuw7WWfw+qmy/quobCo8y2Ft7SlqPJARph2zi9Mg+xP3THwbcyACyaVq
uAkCiOy5ipU0vcpagR7cILAVA570NTWWsbfvhQLYlo9pkW74sHQaxbYh0Zt81Ts0FdDh+tNSfUMa
GShTTzKiB+PX6t8Z38+Nf2HWVydEqlru4pnpFZfDtNy4QeFFyO4rNlzpdRQjEwrPAfOPb4qJHMlU
bcpHAB9OEl3DBkNhWn5WRMimR9TWmMWMNZxU4es8HPt+9KvzUuVAxeSsTpq9MIL/mfJ6UnpgPP8P
oFTQ2Z6HokZOHfOSvqjiS/rxEu8I/jipJptxavjYqyy7mUAZpaJiy4DiZg0EnCyM50lI+p3dS3r6
4YYF1qvPj7qubm5wTaiu2zii4TrNXkBiwyiCZ9FSCjI51jjlNuWkS82SWO3vYr+mWhFsPLRbnGyx
5zMwYgMPtgh68VlG/C7Fs5RO0YI+e9wSVhe54uyUtFyVoZeb6wc3R+XdaQ/akEHK1DzJ/Wjd9sKH
fAubrhsOARIROaNSvSH8Y2qlBR+hCbmWgBn6NICgnxxY29Tby0cvsiSZc1W/hGxBsK7aQbHlyCmd
5ezACjo87+uiOpeLeW0qRmuAU3YroaXdL4rzMVykIg/Bwh+JFjrwomEobrvej/h0FLvfoPimClrE
dRWwDAiHWXiO/6W6LyMK5TbHju84Ez1cvmb64BDWoKr8V26dAGwickPZDwBeN6tIy500C4f4wj2L
oDeyHkCQBYhccRAAxjwMIHzdLhIm4ibtIvovVaZzYymSbHkxrUquFHjaEM+UINaBy+RaAQ0fh3kX
324rIu9ptByv1PzRbzBwtxasBSgDpf8O5iPEeexzMfDtdWxcp7fLWDU89fBSai2U26hG7/rtuaiw
tMFCDjqrFEEVphsYBlNi6wGFuFtbPshUKTZKk/mjGvQKMgCw9IBmOQwXsw7GN0nKh5koO5F1s4G6
ASgyYng5kAP2ZNpNf4D4IT/LcQ34J4mJaZyqEkOVKroAqBeBPcpbUXbfjdTMo4EMfMMt2A3Rh9Er
cbiayLrpmAU7aKFT1pgeykfcXc3uaNhI+F+z8FvThBE3DDnGhcSEdzMJ6RVO3CpoHMD2uOGUgfYz
CdfMH5k0+6ALttMNrvpytAMYIC2pBN3iZ06Cc5PN7CMAyJJ3Um5jT2M6L/zt6SD7KWsWKB0NMsKw
w9Qdjt6me3SBmlZ5migfg20GF9VKYsLoojFfbZvQGcDVTjGxhjYcdxn2CC3NwcB90dE2gH2MvbUx
tMGSWg3qWCR+VOB2/HF28CsnG4k557eY0RwEJGBEP8DaeFQkrNznmGyzwJc2KlpRbITlMX8MdlzF
nNro2NqlPeeCiIQfBynZLl080KMwG1Qw8XAkKGcCVaTXKFKL7YoxZhDtDvFJcjhQgwEL4qIm+Kp8
EnU/KvM/4OlgzpQ3tQX3x+vCDPXYTMwOp5A/6djVy13fto8eyaeFl4MrWqNPSFOtb8d6mxNyxCxL
4feHV0mKiax0u7KLIoiNhDMTWomPDswVltxV81dxvZO6Te8nj74sJjyA6wly4JCr5mZ6aCxTAXjV
rPnrbitfJMwj8oEVAob2HcWEdBwWsUKmjDKaqAbdRARVJ83hBZYRekmzMtA55B8DlJcDqC1nOqu4
QwdwMZtiYrsIb2Msf6mb5BRqUVXiOP9WWLEkgoMM+8qetXZ95wpuka+sN1CVT8MOnbAoRv1wYuIv
AYh5nCJsqz3Il2yJEJIUZnuMtzCNSA4Vhi4U/KbJnm7MRzTb5gZVMg6WB2thM/J5Rra6yQmNoU91
vWBEZkc4pBlC/uXZlDG6I5iIxLx0sS8xxWS41fQhz0sISwcdFp9Jv8zbdCdvitfHbgFy6EbktVSN
LbvDXz1JndsXrR8tp8YfI5YovGuQsD6tcRQIBHvbEerduovWGClvVIyjoo2LAMBqVepjlwTpCETX
YP4ZaUlYTJHhZizNA5lu8BZTyZ1UWUgt7ZJLjiqmEBHNiDkq6KXLyIgSBGwoOt13cz/CogYEUUQl
jV915SMWV9yOG4ymXtyVE3e2a+oXaLni6MhX3EuRLeoWyInEdzT6RXdQW4hA9sw9Q+St9jgq+UX3
HrZaK+MwDcByawuERXiKIWELOKQjGaqIfgWiysz7PLb81bVNIZ803N8a1dFT0a7Vf8MVTDJHyOG0
diCH/gHTsobA32uNncaIMnQZBSBJ1FEaEMFBGgORzapbeKr34JMfpbK8etwJBQ54biDijArUhTVK
pvjjOJErrejahZLwEMasXkXT4ecpbGLXEKE+1SXWLEyEfU4InZiZ3cDEVvamq54T3liA6Ze2wYcT
WgI1LNRBgfsYPFqTmQPK8BGmAgSglk+B94EQDtmGhll3sXAayzgaLRwDaoj5cwoqXUjpwOt5tauF
Wc05aHGqeaUJ2yGMy5A6+VE9G1HHvS0CjgA59keRLvcqvSG0eex6KqN5S96bL3DKGJQrR15DZKul
NyvG9mkssMbituYxiIUyz7HizwqNRwnLflk92GAFc1W0VgmyXmdUrCZCCvonNlzMxti/5ku9Urcl
c1Lvp8m59kR0+H0+f8w7bm19oMKWYjxEWJbsfRQQSrqptF3af+qpXB+r3Wwhs4B7AxoZjQj3xwuW
hjt0pGj5mQZJit7CQpIeBEqVhZDIYzJwfVaErZlIIGMIB2mUtxsXtrc34yny3SaQ/1z+zHeHhQap
+r3dE90qokwm7TYCTbGYkQbBB6e0sHcTdmSs2B2uQuOxj29/XJqoYG6mjKkvb/EWKWvEHfMWFnez
LcxNGS7m3Jbj4RW1aKCgS1umR8gxXtvDqPOqfvsGULZ4DFIAv8Dj+jUjyD/EH5tm9m/7yz5lOhcb
bkypleyJsxzPitob4VkG+GJKsL7QcGOdbnEekf2MFHABSxCX8pcLMztUSZOZqLn0fD8ckFuh+Bvz
kdqtypwHzgDgofkjvdCVluokeAYLHm3nD4BXHMQD7i23mXeq+zk/wS72X3k7L/uzrYPdn67208YU
RaDcwNoRVahvy3drSe7mdyDTLVvsuTvN3o7NVqPtB9BjD38O8c4zx7Y62I818rl0XWPLaN3o9/+l
GIS82ojfj7asRRik4cvNdq3fGACHsws4gMSeRzX+lrHx6TFj5jZM7WQ8Zds6JrOlgCCxKYER5PUe
e+zwIHvkDJO3qK4MD1wNt2Gzfg17zMk0gbZ6AcbWh1bqTvo6HF7v5ww6UX3rqrnrosx6IM/KNeg+
LRv24gx65kgzbUa9a7PhUhqzbM6r/T+UnWtz1Na2rv9KKp+ts3XX1K69VtX23YAxGJtAvqg4kKgl
taRuXbv168/zzg6p0KbsdaoIMcbY3dLUnGO8472wcTmTVhZ+h4yfw7vO09PaochyqWl0SjURt5xA
jSnQGVhjcBS07yzJSRtHyGIgSg8wlzIolv8FWyrU6zYGU9isfl9wcBO/kVwIfoxDRJ5hVoNuipKx
ZV/Bvp6H0cnmO0tbp3KWdmXa88XK80WIAHHO5wIC2uJ+LT6m00ApJy0C+YvIE+gdfi+xqzxNFs3T
Mr1Khu5lzlZsXbirnG1Sm9m8Z8/c8dyCmug8CX2mPj2vf8UzbidDDL65cPPGv502FFzaugMBKODH
D5pr2QPeTAw9aIcQ+DeUTbt4Prc/vwNZBS8ngwaEuEoGc5VsWMBOVuweWN3tTbCGYZkIcSFv5bPB
Ic4yyjmXmlPHUIsH9FFMIyYKTpCzUyo2w8QB4Bh/GN6ZACUfRChIhuZVKQleN3Nly0yFrqvqgafm
A4N3phkbzpFp5kFPUq5KFRXe+Vg38TlDDHO1qeKPWZ/dJyi0AuGguuHLivmURdvhFOhGLTHvx3JQ
OzC91tNOBAFnISCk3CuDuGDrM6v9F5FPyy1IFKNTM/fLuySuqDybentThfuSMY3OM83bmwUCDj3n
fLGk1AflDqzBLfA6i1h1yh3MSVZCIx7afBan1Utrh2/BPvYuS/R0VFEwS8uW99BmvLl+x9NmGCqe
ypHL9p3SClH5TZBDdTKNPC1LzwVaFp58Md4o2JvTpOcuOCVP/4FmMgqPp9C4sLs0rwBYbfhkDey6
mi07RHylNDXoUVxwdd99Y77Z12/nyoekV4Ksz0i4ZDJAfWDftQxRNMVo8Fvre+hMOtHhrgL9bdlO
JZEDUfhS5XrQODsDikdnTfHowINwtH+Lc5LUfnA25uaeE7E6H9JioHdbtme2DnJD9T7gQbbuSHI2
W/lBzsvwwdCEAJjt/xSLNfC1wuRsJpWf6e0UoLxLyHZg4oC9C/PInNt9ZnlJizqF2d9xgSLNZHwe
vCrjkXImVTc5dyCcaAPyCbh0aVnntIMr6sH1+kDchfRbetTriUC7fssCFpmtD6jKVpx6YQusH6bc
TVNDe2xVTEFfo3aBrUVPkt0yIKAkD8iwgJPVn3G5PvTzhlE50xHRWBa8Dew4aMH4wLKbdKFLDL9C
qnkIJP4XrJGoVzacQdgQA//WNNdCWSuHBz6Zg+BOWxXgU3/GvkntsyBiBRYR5ZYAPN6dY5xzypwI
VDT92I98p6nPf+/3qnB3M+3rhqOOQv8+H3mIIdWg+gTNltQO3WZDy4glpbnRRWa6x1cEJBDCCAV7
NAALeaX5WcIty2mgr6RjcWtK2qRmAXWMg0+drZqvgAupiErT2QGQCa4C9XQL4sLPkMCZWwtZWzR4
LAueqXmr4ZXLLbYRgLFYcAxU7DOwVPy4IGm+lUueUZ0yS3NWzN5IygCCCgTHRHoJO/yOMHPSe2oS
VqXHhthGPFj5QsaDnDuDhb22FHE7d4UgazYybJYr1W86NZKCBlSe+xpiLQ43V/5W4chNb/EOhMjL
cQo6cztPmoQNSBcc5BL++qGsOLvo174wdmMzC0Ct8f5Q8Ag8yuGiKWHYBw0bQLewEGnZprM56tNX
bkJfaEKQdYB9MFZnw6RzL4ADsaS45JIawbZbTkuP+90HKXh0FdFUAn+NrHjdNbtnlHuoNk74OhFP
Qh5M9BbzhZOwrQIC7F8pz+eqKphUwaOkt58YAEyVLpEjbIpBoABSOcsh92LIRa4htG8oBbIKdF3+
ceBxB3t/454zbsQYIOBV6SeG+e69HbfbRzQgYRbLUahIwlTE5jUhZTJECjp9QjpUI8u/vepF+Fzj
/htubQGvinzC5hWyMYdvsbjICdcwBQI8pVzD+lcjh0QEiH/kwAl3rN8mXz9Y0+QNV37NhbZkNQfc
nY2Dl0fp5fbO5n0yBdHreqFBZBJR8JTAa83Muz4bL5YsOiva/P/a0qJ0OHsk+TNbus65hYwr2miH
1EXz586wVBvhYfYRmAwNq4P8mB8GkRMuHUA1fWxFfZyPVgegllK0LZmzuy7PwkyUx4Qrl/qLcM0b
r2r+iUPlB3YMqCR+nM3D6UQqmyaQG5ufUtOiLIzWgJ6h9LshBcakcE3ZVp4kc+d5W8M552rgC5fj
m7WaEZ1WwEqOcgNCCE9+WG/osSF5Bj18UtsLYAy9uj7pcgNg30XLo4azm8R7szgonUDWwNl2ECPy
NPtc+jBI6gJAYRdenDgjW+m6bgdMruGnNJoa7rQ/ej1AYG9bDfBC9rDD5KNM6Gm1kngpPExtpWIr
md5CFqE8odx/7W73PcuPhS7gLjQAcFukBXaQqABb8WtlpH3CWHkDc3S9PLqwWiyeV6WCJLFHteeC
fjy6U7Y6nqPSG6lXlt03GXCdNFMD6yraLI9mYMQcUinlIw75HGAyPOoQ312elE5e7tpx3z9q4FeN
86fO4w6cLCVrsiyGHoQMEBcRWYNSu1+Fr0+abZ4G/X41PLoTB0SzYtvteIhOgn1WLPnGbHEyJwpO
s1arUDqQuOma85ZdSySDkwBn2rTrDI4WqRALnPw7sZnUM4o9F+5pWU6apo2S9UI74UKACj32Io32
25kTCsINvxHzKHFp77HsqDZykoW0D9ZOgxNr8u3E8ftp3W4KxvQVm5JgPekY6X4BKZFun0wk0+Yp
fERi1DRdA787m1v2DUuldXcsLGo/HPNW6XUTUyqelGx2po5WXFZw6EP860F+5S/zoXOdyaGeSf8D
G03LaydihtY5QAQFu0xS0sOeNATNjLtVxTfZ7h+N274DVuzP5p45ocE1DRMP20rBnPqkEB9EZcwW
3Hx7dbKMm6mcHJi1fcLGw/YLmEUWEFvmLc7LDCUyzmkrtBGodeIMbgibHNDF0oxsUi2BzjD6tmoo
IC525APyAOTXJ+zuZZz2ZfHYr9vsve8HH/y6/iASi0WCJQ04zNBTSm75le6H9L4eczAJVE/tkn6s
9gDxgpXbxgl/ExgLJWB9aZzdV1OvfTK6KWQsXAw5EypVwxOr+bKtMwTE2vF/juybsk/z1f0GUmK1
Lm9MxTXQMFEHeThTBIQpQB7zvdcWu8pRnIDQQXekuV2x5XI+yE6gF8vIoha+vsBQLWveAGCQXmrK
XKGKwZUA0k+hksZhr7MCvZxVRvfFwS1EyvJ4p4GhqVOzh4XbbIZBxkZnJqnOEmgLKns3PnhmDIIR
g8pCry7Sqj7d7ipydzW0NRlbQJBCFVCgSUGF1m1UMmNPQKrnh6Djua48zoA8g8xqi28IoeJsIkgU
n3yCu0JTir6I6iAkvgqnSY4gCUryPX+ijOc4GzkiEx6nicVenTpu27+z5NXOUNsnq/ieYgft2sqP
Xkv7iLwdOokGRPMWWuVC9ydPA5Qe3qkt9rrIIw18yJtz4QmTMjaCNZWJzXOt0Nvgv8QkX6MLxUyJ
JL5MpDdUa57LJKMLsK1Z1WffEoMyGHzZLSise5jJltTaF+BRE+g7ZziFVxiCUVsKC1HZLO8QyQH6
DLyDA/P2hPljhxQ+L3gCWcJ4WzAhQGjBxmY1l6Xg9bBmC0Q1729yn8cfT1YYYUxkLkOBgOBpjBon
0RDKfL5tIwjYCEd0vJUbZjUcrLKg45GkbWJs6cT3itzrPf6ZglUbCAMiMs++Cte0gKhDbnveAvyE
NWRiPbeh1zWv3BxuFNrlT+6WVXiyFHtQCmdcPxKTxZRvy+Ri5l2L1b4AqTcTT0djpat5+XDSmI2/
DHXKyeOhKSP7Yo6oUPtoYggGD3vZbr9GY/oZKjOIYcHlJ4GXd7elogN0QL+AaxAwOPoAS+eqoG9C
18Lw+6QrHLeI12H1aHYNLBB8ZdqGrdhUHNP5Lv8tCOuvEPhohyuGpApvOgnCwaeE21SP8BH2r9xl
/5jA5Dxr6v5NE8SkYZFGwcoez80QnZ50e39fOmHOj1Dvo0dC0uqTblejAwFsf4AYRAvcM3TPG07K
Lm0mXFO/ig8qbBfyac9eGeNnWO5S76FNNEXBSt1ywU7KMGwRi7nugxlZ/5ZUjkbXt/GhiiGGqltx
hhp6Ad9Uy4OtFcTKCyXK6wueM/Uz85qTW1c/cKhCqoKKqCIZ52M++QhlG5awdC66A9rc5pYmPOXx
geQHidRjtipKYbjQv1kjA+j9SiI6aQiiA9bb7x+qFRtstWOGIrVzWYMa7UGNTpolAlOsV+WjEXpg
cMK+cBF4UDcQVS3woOnG7E5etzYBwvAg9XG7ujoJ0q2zhk5YPtoxqB2wQ/lkPtPASSS2x2YBqhnr
Vhzn04p++iRZklWALq7j0OUcHKnCdKwZhwxREHgO9nSHrC9uHjWYsCzfkKKCYZbFK7Cef2RFFsOw
z2P/0fKXZUfaIvA9O+kGFz0nwsJHxizqn/mm7BUND/a5sIsTBihbZTl6j24wP3J98X0aqQutYz/z
fr4curXhVuAbw0GPNayNn+elSqfKOceTRigOZ9edzjsLhKgoYkBF+ZNw2fJAuFUFUaTPuPMWpRBl
zj7eEMGILDw7CfxmXaIB9h71BE0YBEiueJIAVYeruHIfZT+vLVpOphzU/iqLosp7tLSHEIulvkMg
sYJQK7zFxaamcuoXrDPC49yVBME6e7MfGblNh4n+/h86ea73ajPmkf9gU5qS7MwCBzmJ9lu8h9Hi
0WG80v8hIt2I46pcADNzppAYi5rhOk/Ta2nh9WYAa6BMZa9cBzZEBDC2ym/7imGSbEA698+D7aca
Eh4I2TCo1+ok9l3j9RpjzZAMiBA4gTrO6X1ztdQV9oxwIEp6mZezP9In796YwE2BznCtxnjw2Ny4
zDYDos0sfWv2FEt4iGSnQ72dCT/gQOKpgpyETXSertsbdgP3tRRDk6NeqAWqbnwOD/xfWBQczY4r
cE4PvYoXxDjvEiG74shVPZBHxCA03GJd2aHbL/dMSUmOYEoCh7KKuR5mNX5ayuWL7ab1LByU9xUP
s1VZynPZ1aHrLlT9PDj55SpLKTWD8kO7UcUqejERPgtznyIANRx85ujtFpNMjh/GSnuGtUBJbsjT
LVJmvrbVU7tHSAhCYXaiMnZJAeeAAYNwex5hRvPIggES2XkMIILdfqqVWDwdNImQLF2mSzwJM5lZ
F5gVtGdIDNr7PHFBM0qKi97j7BWrGzLun5nDTttHbEK48IPyxODeiDk+WRin64INhsPOx2yKik9z
0eeXiwh9gInMhnZIToJB45KXnU2e2EWwEDBGhPmJpCZwjx+DIPEz1HZVe69cOhG8FDoqq815Zgik
1Hl5jDC+kyWg8nk1iFTutJTbARNlRXx1UDV+/eW//v0/X3f/nf/Bxrbe523zSzPWFN3N0P/rV+/J
6yI1K0gil9G8fFeOPYkmdwvKs4tyCO9wN8BQ5DSmowQNwo0YrzI2lZGQghissSnTdFmLyC9MT853
Y9MXXtcTIxhel4H3pxfl8hKPnG2a9QBdqIgNGrODEYyst+xWgBOQi7GKjJxksK1HvsrGy13t31Me
Xsn+JOhBYFL/bYCvMjO0F17a00vmh5HrRR5Obb5JzfGOFlfJ1kOGfTsbgi+0o2WMlkVhpie1+gDc
8q6cyf9dGnTdy2yor3GR/+AMOCZJF0gusxNxyj7/ymzK0Q/uOYQHJ8RXGGzksE45TgSfhjL3EcXn
t3ShcJdxyaEsFxzFKOTSxZNvrjLcTqEx4z4Dd/jWZnJRrypNBeXwRa5KlyQ/pXPINk+hlpopP/86
nyw6fFNiNwzxYcXoDtO7Y8fdTblyV9mufmsXHRkxc7V7r3NAD0NOnAiC6BsZQFiCbstx91dmhLIi
OmVi4FHz8m5tTa//ef2OX9fRoltC7EDW3VS/1VmVFzSGuAwBqV9abZibw+gmPCV2/bOtAQSxZMWa
niaMsHojvOR7Ds3slg+MSe+6Ib0tcX5qmK12t6Zjw5MiT1dWS+A/iDE9XpvH7+DIq77LJq9puvhw
ZaXuZ0uFgkIKzx5lB9uIbOddhiByDZPfUOhxSE7Nu2VYgLLxGufKvmz/Z9PVnlxZ0lXxhE1JNDu2
g09qep5iqLmyIcLhDCxi7mF/9wuKAhfCXo5bDqWqkKsIvsycAr7ugedut1Odv6l69ujQZTZvuVsH
itfC2Zdn0PvMAJUCRgGgUk/p1DY6KxJni5qTDR0w68EeMJbKmo/ZZxtBL+smzRSrWOQFL3pj3R1z
B05saDhTqjVEv5S/C3Y0w07E0av4mR4M0BYX8xC9sYgiED5jB4HLWsAqbt2K46xNy4cpgOFqfYDK
gSFYASUA9h9HnaacS+L395rkGVixGJlwZlsP/wQ48yRBdLhCe7t+e9AblSxFZOMv7BfesSejVktM
liOPYhCR53a03ru+T3lR2fQg786wJ6+J3CbVXdJdqEcTiSZPeP7+slhSAjOCW0wgSGQY8JiF/reQ
kq0c6ZeTmD33Z8uZXZboQT+mnj6OXijrPC67Yt28nfe31j+Y/2MG+91K+Pv/D16x+XcnYT7AApZP
Hj7gY34Z+Tb/08hZVo/Y6Mlf+PvvfMAvahYa6cMHeL3y8eEX7q/86ueHv52A5QS7+mofpe8OznjA
/vPXwf31bw9Y7F61EVjrXn7H1bXtb2kT+ZjfsXKdvhv4gtbL2bVEtCsD9cPHzvSXgS+fkddr+fXw
gXV5PXx4cO09/I5kmPnj+fOb9083SXLAeJJ97JWYgf9Y0C/G2zKzWQ5bjCoZWDjvC29/leAtZkIQ
dZQMcIKurXRB0bbtDmY67Tfn5UWeADXwf9F2UfCQ8oCXesGqw2lG0ZeKVU5g5g3Z7us6zy86Tqnn
38DPVn0C3kdmLNEjJj52rEXr0837nL3IOlo5oI8Rpw0lj1jDVl/UE2mjsNg8GN/31XQJHMtAQGcQ
rm5i9SiBCrLFl6DgPNrRsT//Ep80TTyYTNlDXMXYf6kyjvwGm4xIFEDN+q1iqGYFXfjY3jr0jS3c
BzQG1zpyzMS22JcMhJUyouT0ECd6GdPJWW4O9RWYngL8zyBrSiSRMEkmYkpRqUYML8lh0lR7ARGS
Gb3Oek1a1FMsePcKKdfc/hBICtp0MG6HPLHSg797bBDQBryU59//Ew9IvX88xKmZAc19aq0f1xhQ
QVJlaTo+yLEeX6M3oct4LiNJhOJAKKcwWvkt6g26GMy7c/NOiEyJW58q0iZ5qWh5EhNA/+rCBGHS
jaU+K+fonnQsiDZZYiLWXY5UPHmNC/xCv9XTX6pqDgtCf+Q9iyGqgu3sxW7mTyEme3PBn6GpKBNN
lpxuzp5D0aViq8GqTY4KChnse/RJkBXaApAsgCuBra/ggY5gBG2yE4FhL1zr40qb90WmJ+aRRDy6
xNwcGfMyruo2cYwULySmGUrI9VBDlFnwT1aAXW5ezwsZUGhVNbSuKHQqbCNRt9hnASPakuZlcXkW
cBx+/qWl+tE/VA2el9ArJVFIrqfLQfXjMoABAoizWbvvrN0gdPkcazskUXQC3IMJqYRcVPtN9Fom
qfK8XLvmIilWF+Bln3QeY1YAYit7HxPDkqAWs/GKBDxo/KIjgHHWp35Ago6/cB8w3wTVrVb4x9iU
XxBenEaB1R7mkvHWCkBU3rca8MuKyt2yR5Nh4LRYj8IO1RepCGQGfaE8Gy3Zloys7+eolqxwC9eh
UFHqj+306F60HWodV6gNQPKoPVjgypIQ7G9TFtgjlZ4mSsihMsdYFINfmNVv9jHkESpjf9lfjd2l
LG+VEK/9WAZtVsXWkMFXRdg743GP17DW3UBntSPTJsGwWOkTDdZBIn3pjfwH2+6Ts5ybGcYRWFDE
HeWp/vFmduPEgDWOXMySuShSCoChz6vduXyUAWzf9ZvJZqxZCQyladU0b6siQvcE+wNqeAmw+3IH
/CQIjfWfAEvhzEHIMTDV0foPFp57w2VXGJf1mwXPZxlwgBHMez/vGeORSgc4+VktMOZUN30zvtKu
yvzlksjh1xOts00KXZHAx4yxQBAeDvGl8nuefyJ4aT95JNiDiPMgMSv17SPzDzitHNfFygX1I89J
6DJBiKQYuTQWcpXRD9TT4WT0xdxd1D23ceR9UrzHnBxMYvpog9HN3odcgmO0Qj1sXC9vuVPKtJ2U
w2+ZDExiPFjVRUrSXnkMhwHL2oHZ+BzD5cEOOq/YIQIN5gXTQfjBN1U22DrkNZhq0R1wsCKM55HR
eTqjn2tg5JfJzRBRWwcJs2Pc+8i5sj6nPAFpX194DlC/G3NsdY9tP71XjnZCILtKTxvc7onOxC6Z
Uc3TyCitWSaxgg/zuMIAmt2WBkuxcDoGKzgKIeasQuL7mmd6EkEY295W6UykMZkVFxGIUP2mHsVD
V8QbYLCq4G2T0xaw79n2Ycc32WhFoMel0SsJdEQ0CWQnEi5zfK1vtV7wri/U5oljqbvUErJpSlA7
4syE5iwucDR72EwKiT7HdPWlvf0nqwUgMeKpS3EsIrb5x2duSodNNBc77/W0nR9WSf3YTsFDnvSY
lTPz64s3ZhlfyxZaF0ACABiP69PCS0838+5G/GQd9N3upYTenyxj33qnhi6oK0vh6DBNtslQ+u7G
e90bXCFT53W10HHvdu/lxIFVzG+IRG50a2dszqsNpHX6LXX/tirhcFUsumguzz9f1rX1xxPHBz8B
i4n9OACBOn5dQ86carehFqTw+A7RaZnbQxyHBMZBXCT4XwwkKviIyqXLDbmlnAi2jwY2gxJmk4wC
uety7KhKFDtLPNWXi6WfFCa+5wdeHMRUiolnjXT/sSUs2RzuRuJu3rQD9ifuyFzWHpFsCLJtMu3m
3Xo/M3DNo1sF1wRxVJx6iwtDH3ixw7vLMMBEQoYKFJ5g244uCjLNo/lppxpRy4tY9D6dGrMCs4Fg
VP0lKPkvLEtMywQW2itLQNMHL9wXXffj+xL5vMNQCYGUoT8u5M4bhnxc/OF9MlZ3nieJy4AdPaec
To8wpCrkMBSsZbCXPJWYTP7IAlFV41YlOT2AqXpmEzapRJEPsK9evhvRz14pxkKcdGni4+52hMBM
WRjM0XbtUSMdbDyU9B32pHuzCesxD4icsxRJ7RUCwDShPZvd9mK/3Z9mdQpViLu2w2hgYda4mcM3
3RJk5xU24hb5YCLLgGiWYLFg0QXcJPmIaBKWb5yPws7a4DBPaQPqJeDVb7NousDxv89yjOD+6NkS
P0f57BJmTmCwpNt55W24gj2CTKc/2/uZuJLztU7dcI0HUdnB03j+1j5txzxS7kmo4mXQ8HDNfry1
DYKt1tuu1291geTWqPgt1dJGTtyYpaqpcfrVb6s9xRcvO0j6s81c24bMgpYr6hagLcdBssJJ8MLr
85+gJMLtAVaNb0iNCtPjO2rSet1jVALkfI5y2H1VuQ+AEPqTTao5ZNfwmcOvwycPYASQw98fIMja
/pVhdIREWGiCf/YdpeBDUInDF/H7IVqPzwBM9PEDwIT5O3fqgFj8HVwEUHFALA6/C64gDfvvNL3c
uQ7fKaVmUL4UMMYBquBjwmn4xR97BQ0dPgSU4AP++Hf4FGDFAang8wuWcwIw+J1f4BZ8rhtqxbcd
QIxDZA34w98IRtOeyZRb4URCLwAzvn9swYzzbn7gA34FI1pnIRz8zsfP31CLzx/tJX4IQm5IJGcn
Od5LkjXS0Rhe+WvpB+ZN+1V5nnPK3qm6Jh+VDsloUo9Op2JBMl0Qfp1Q1ZTdTll35/W7K3cXnrdb
8mw2tBpEE6h1komHCiMYr1fM0yEyYJmEt7rEZ6B+d1Hm32tp28aDxN92rVQ52hifgqmgLcSGX3JF
JXpqn1LiqYHrJ1qRmhArIBBsqzBlnpdHbWyaa7o7nAuBTipCxW1zIemnziavR4fmw5nb0LVtMAdX
VmqMCfwEYQeEHd9DJGRwJWmN9P+ElPlzROKA09HNCT50ndk3Med0S/kGEqgc7L5ymKsRhslEVgki
Ks2Iq3rhNj1t/gj6jTiN6ZOZFtiN9h/HWlnGOw8r2/F29ojc9gH9qW4VxAJ7+0aDDV1o48uHniNZ
lk3AItCnP4k/KLZ5uKdPxHq8jajHFGY+UloguQXHpT4H2dQ+qEZd30BBzhwnF/lI10YjFO7I5+uL
jDEiRaU+4y3ohFJ8n3k1HOqKemk7bi+3WO40wCZIc7mwbnMup2KFnudw8Pu9jiBzbdOIGBipywJX
I+trdV7NpEKsoD0So5LQd2pekMCgUyS8KKSmw/4Rxr7aS527ztqcg0Nc2uqRmr9jVN4VcMmCVIoQ
3k2jVgmRDyEmycDb1DVTX4PJybUW8/P36IlHv2FrjJhqc9rFJL26Rw16txqjoJvnPSwCxIBkJ2lK
p0pcja+1BY0ZMzOl01JUFZ7X0RutV1Xv+FtfyRBK1OL/wKJf58bRY06aYxhFjN4iqM9HpdwEhbxr
F99909fwXvIUblLlLF+qLnjbhi3TG8qkFCcQcACX7lLDEbsyzBaOSjp/2DTub7b7lngw7NZfs7n9
lK2zkVYFg8qVqG34X1U7hLeCcwxhPIof0D0Qkq8cF8iREI+beHqLA9TnRKLw5+9AaEv4H99mwCeZ
lHIDTJi4R8cn9I7I32/i8r7u7osxSs7cndz7GnQT7gqbdEdpXDGTBuqFPoTfhjFk/khobv6x3m8f
mn30eSqZR7gjYqKgEmUwaJcrWZCadYb9SCIni/w3E40sZh8BR0/CjfWaqqRmNNDEoVcMWELscWyz
45u+QVbboju7c4dkKbjuwZ6ukUP0zt0Py7vZhy9gCdSmyL4EXnHKZpIFp6ADEIs29fnGqV7FQXdD
69h87KbXce+7V944/1Zs4/Nx+HMay8s4BNS52C8hOsMxv3EGlleQI+NX+dnIwGqZJPMeGCphGtd9
gsO0vneasWtPnYG/7lRHJXO5XMEo7PJTp8dyRTW6XGpDCvZX8+ChePbWxSuz4jLIj1rmzTsK/esp
SPe4125JTWgxRGPHh5U3IQOQFA8gFksks5Pd1gpGe78C0UFOylfArTNIpBMwzAiaRWhNXdAYQj9H
csGQ5s8Ks29aZlSK8x7IlVQCGGHYH6jlMGIgVlm7eg/K7lI1mvkuLNebt5VBqI8ivE8zmB4uNaEZ
JyRbBfRgwg1w1W0axGIOBhuhg747g+mUJ9gSYhiM1cl6gkQzVPs7Y5b+Ffj345DO2eUSOj7s4r55
NWcIKV0f17e2k22TtLzcKVYLZTSCZl7Vnqsd7vg8rnggozs97sPg9VhPQMSAXVLchKWsJ7pt+95E
8woySYAfgIuPOVNW3mVIkYmeDtaa/K+tIWO/9NO1mxSctUUd0NUnMOyiEF/1ETKKabBFtDkN1t9M
1kNzDUHMjTWCW6/WZ41IxYkMZpgV/jlHOwxx9tH8UaZl8NpZQsijWhdavs7y3sT9/RxgV2czPKyB
euJBiZH/M/5aDyAXAcBJFF6ZAn27gTDrA8LjK5petmu84pvVcgVd4rGfuYluDHtx7jEd6bHxfNPy
g3E/SGF0N0jd8wBvOjiKsCq30KnbEF276eBWhjXkyy0EjOtiDw7rZkH9RwUdHaVSs34zjMVymaJh
OOvTCPvITiTQXvxpSTEgTALXGnxiqxqyYxsMLlzT9CNbR3C2WUPhncq6JEYPVk1YuOYGg1CMGzK+
rC/z6JpQsugD1nOc6BiZYWzEwgxQUrPnXbhMIGR+EbxZl4SST8sr6NhQBUvYem0H65ph84MVmuId
g5Q/WmE02vH+EHUhzehMj02TDIpiVuacubJcgnOYezAhrNVDvhrBHquWhdRWqAhYGZsLxPj15ZYn
9gxD4+RceXa5s4HgrlUFHApViQgZ3DCR4uHlsjnL+iY4K7Yj2oYUxlDo8e4TpGV6ddaJp4r5tjCO
ySyQq8iISctscPPIUd3QVeTja1ioRJqssUTiegSEucsDYQedN8cG96LL2s1DW/M5YcH5xLi4kZe8
tQOvepGZwHLwAXT7V5vIJ/th9r1XicezF4zQBVqytmilEJIpqcWa3Fqta5Kg+y+bObkPPIo+m+ZW
6l1aebtl0XNy7T9YeVxTIgRqQsjlSYhT6ZLEyNUyfK8ayQmmPXyrycNZw14XQAFI9xNtftniJc9W
AO7VC8nb4tFXemwuOVu8i9TIsmaRheVilM8Xu65DhMxat8YH/Rb95iJv1zLgtymgqKxwJMM8MED+
IaMMERrzWkx3soW7QFtcx3A86QC7EBFg0pgRUenDdix3PH7ygcdsmYsCbH9tQmQrcyq3W52c2F5x
SCuBxmz4i3aVmBsrTlFD2ocyCI1Ys9MgMu3OC8gpwb4vX/h2sDLfdVvuOjoMOGUy0OX5+urm6Or3
3Q4dkvzu8MZETYWSMY+D8rbT7D2ICapZOD37Lb6MYRezLuot5Dft8tYPMISrfN4DScDhYj+ElIv8
OeAB7Liv50FOy6OsgWbP914IpbcSti6Fj2etik0XWZpfkvKMYE0OW81HGWq93KAkNmddh8ZFIn/F
soFQIC71MdLMllECZxgFC0D5EnIQdD4P1xJwUkzYsjw6ezZf/JRhGpfRpt8vTlHd9wNXuVrmT6wL
rDEU9/JSCfKk0AoYioUBkzrYWuyGPzbwC8K+TR1N7jsR68hGed83dEA71R2MWIB64eCp4GZ0JO9K
cn/MHN/buotJhbK3+hoKI2mW1l5+TcwdaZzW+2zHYcxIso+JSW6xhGIEOzsY58CpyvsD/BpOsP5b
HCEAs3iJgG1U/g6yCnx3exIjFgA5Xb8GvlhJVoq+5vkLYMdQxyUYE0EmG9wzOE1HAEHiw9QoO7d/
r0pbCK+6DkknFMrpwri0zQXdCfHO0JxoJSWkk9qwX+g8SfyS3ehVvmEdkoOqd+8Ssq2kJ4PflJXN
adrWQWXsS/4lvvwGCQxbNOMnsHGcet5PUKc0IQmX6I2EFKJuWVoGVX/Jd3z+Pf8EFCFE23X9lMpT
NLijm+4E2z6shvX8QWg3Pv031Rov5M1XK22SyAoLmm9uTKcWkVXJJLH2u9uiaj4z8L0W4oyzlfUM
FPKsOXuwbr/uqvU7Qe/C9dUPyak7ANvTVFfhDggMX7h3lnf5472zrCT4ckGSMFE5BhZJRonTeLW5
U9eo3l9rUzxI6Lwf46H+Hb0s/NOMtkZdIbEF4icria4iB1EjXvUI4l2HFSPbCTMyklrMmsqYhv2O
sKhzyS1E9dZ9lYOr8TS2gzaIP4NmcTLz0YjJ3Yd32GP9FiZoBhApSG8NsnlhJXSyESgwb2IM2FI7
nVtTo351lwTYKHCr2QgJ6XhHN4JfDE+UUbXOYxWSOWac7e9hvCdNGU9wRg3AB+R12hVFHEhHLkdH
dy9JuLYrOoV3lNCfBE0mxe5Ri8iJso/PLyAb9PzjhSf9GbQvdoOYD9yjcSBhZWXW1MxGpfaqagZU
8/qBxfRKYbC63iFstFD6WzFQLQagiIPyMOURoaHPoWuwIiydpODOIQJVfos1viGDMVyQsBMPbMcH
mYyEyAcuIyKtsIvrQElV60tqLVRYjI6GbGHpCRmbQSJgCMpA7Pl3/ROwE94MKy1k6OFiWnXUreEj
sV3tYFPd6dBRuqchck0aFThnYK0p7wan+560YnXNUv5oLjbDrebVUyYp6TXokUlJ0CTM5uU785OB
aJoyYgwDSKwg2U+4ek6wTqIhp0WGGWJqdqiK1+fxf7a0EJ9/bWmC2pVjpK1ZbBI5kDH0OrOYsodI
iMRQscPkAzvV3EUNQV4eiFo4/WgZ/fPFHu9DTbsvRrRM3ntpDTWwDNf96x420nfq67yFGcAS07mT
h5wNMDh15miJ9cwxgPFehzJqE3hjtYYtyy3EhTHm8WMJyY8Po6abxi1v0nz93sj4xJJmIMgs4E7b
ubkzu+wCd5xzO3XFY+mFZaMT5Mm7TKMIlh7nUxIf7VLOjupm1WRQlr6fMMR5WnycEbUGAy3cETn3
yAHMDj2EsUDQK2EydKFKr+n986/Jzut/eE1iDCJuSInqTAL/+Ngvt8gn/U08P4icoVxqgaTWzjfK
4tM0aj9YMYHljwM0imqMGTQtGOsZ/rgGen7cXHQmuVQSSTKrqmRI/PzLNNpHfniZZImCI/L6YoP8
5AmVqMgakP2kvdPi0BMnriMp4hQiQIcjFQq0kbBlVaOBmbsDuCcRnpkoZidKSXQENzOAmlwtBea6
lXM6DFj8sGCwJaMT5FEoMC6dmZlrmiyDKI3BK+boJiTmJN/TQDKi1iQZ6FATGp0cQnXF7aiI5Eaj
DTsrpaMqrdUfbnlUvQaCahrcb8fNFUcOtTwEBGy9xBQRmNvWeGXpA7GKbTEA6bipi7uSLVMpqJo7
UT/fzQ4UKlJgNTDL8ZJhb31VlURnwyaDg/o28eoFET2HFp4pQERTcYdA7fbwGTkJSnu08L6fvzn+
E4xXNwfuEeKDEGNeyzX8B8bb1UmBtNQ93By1IKRPgtXtwOQnkTB8vDgDiDAVqVtr0FvWkfx25VAn
AkbecSKG4b3VLxKFij3EQwLvoZHsqoQm1sl29vnXnDx9zTGqhNAANVDw+scRtY7vRnPqrnd0urwy
DNbP+mBDlBwCs4MTJPER4IVKpnRhN7furn2d58SruTXNE8r9391pA4wyjdxtqU0Q32MtYe3mGgAj
61ndM+s893DAvB+GKoN1UkRQJUEJhPFYbrIMaWh0w8s2oBxI8nl/luZN9c7iyDazoCmjj1ZWWnlC
gvDXsZ6secyUo/VlAEQA+VRjoWUXogc81S7qurxyOB+d4Z27hazc0EThvWWngzRiijbi35BDVxbL
Fbp3kB3DMeACklZbGkz6Ivpf3OM0e5YqosR2rixb99y2jBaVnkbn8ybdZjcwMd9gFVmddZM8awgU
ff5mPQWoDdgvHByXqTFD/WNyT9kN3uySKH0X7jlrKSC09WsYQOd/yZl1qWdyxtyhwhPOSqzBbr4T
pJKa929jryHNLxMn7guv7slkkRFUyOuDDwX3mTtz3DlhHrdBwXmnWiubkofCgQKFQXJfJPdVxIVU
kdn6wkfc/C4n8NoOeiBE2bkLE6JuIJXXaa7q2r1tN/3vz79Ce9b/c/dMPUhGHjU5NBKqfe/oFZbB
5LZhhgtum6LWtSkDNlXVOPgl5AmiRzIUlquWGCIgHLpmoirxB2e35G2gabNa2DWwhlVNO8Ce537c
ry/87RKx6+KWOc8CWjtsexwefZfhhRnq8TCkMb3SUvcU2INTfbOhO9jM4ewagFkdfN93OBVUG76s
bbHLrTo5owmPQjY1oMSXxaZycPqZnjpvaM3h+4FtrXXoA8UgTeVrFTTVcUyQIITovRSOnbSpOd91
tQ8psEvu7VPQuKj4TcQXS1DWeYC2VQSbqR4+yU7T+A2QAxI3a2tapdjG13hr9LhFknIE8aBmBRHC
8fu23P3ZxchKkh2gngNw06+B1EW0dVpeLFESn5+/j0/qTkhAkMVcA8/NRYIRHd1Hh5+/wllxfPhe
d/bcEDI3IBmQuKjWppLXVzjSrsBukZuviadHtR6MHW5zEoVwBKE0ppMWv/ZliseTRzXF4pksVh6I
MPZ4Zo9eYhNv17uhi5uHfOGY3NAQ+Pj3KQfFBWWVMBS1maZuvc+LQpBg22As10hcBXahgbYiW9r/
qf3/5p+kdIn0u4H2EIEdR4MuVDGzg6x+YFZIA0b1MOfQTib/T/xVrlNv+ajBYijjK/HNQrzhVQhn
WImPu/RtHe4u4Gg9rqLlkxoPTeMmxr4suRf62SNiVQqXwmXiRW3K1dTk6+gqlhgcp8E4uWCkjANb
MnpgxsJEeyVOXDgirULBkjvDGVD7Vb8Vc5r/gDEPjRGNJJFDznY+twvwv34QGvZWePgV6+CuyFfD
0R//fVt87dq+/XP4H/2zv7/sx3/07/8d+6H7si6+NL+cjt0fX8Zf2j9/+TB8GQoMOr/2x//2h2/F
T/zrFZ1/Gb788IeLZiiG/fvxj25//0c/rofvIkl95X/6l7/8Yb/Lw37zx79+/dqOzaDvluNG8Otf
f3Xz7V+/sjb+lmDqu//1V2+/1Pyr/22whvly9OV/fOmHf/3qh/+HBxQ6nKGyNhDj+EbzH/ob7/9R
dybJdSPZmt5KWk5qhDDA0Q/eBMDtSYoUKaqZwCSFhL5zwNGtq3ZQG6sPVLxKkYoULQc1eJZpFgOF
AheAw/2c//yN8QfTPXYXc1Md2tCh//mPumE89V//1Kw/TNo1sluRIlLj+r745z/6Rj39meH9wZI1
YYtCZYNJzd/779uGrLJpQ3+8o7/Xipr6Bur86zSwyWJHhEPzalBI657zctyrJQOT6nL8YhhA+4dG
qV7zwnFo4/77EvtKi1KLEIn+W6m6uWo+ZGUl9CArk0z7PrR6XWGyuTKuTKIlsxnnRHJ2CBwLl1mY
azhhMFDWp341+2Fvd25sJ8QZlzktJi0YNY5pr502noeine1lp6VWudWqcWZDIQrboeDJB1VuAxUg
dR5cBwF9PMzdfWplllkGw0i4bhLUzkBsVizE2j5o7Tipg762NgaD5WrHdSAMqY0XyiO3+uzoVZXj
Lb0M8rjgRJWcK6+oZ8yo9DhePw5GQSZpYJDtUxq4q+orU/1k9Nu7sjb7/JyJruVWY2Oe0qC1YNod
FtltddLYT/Nhhs4378nqs8hUyCoMsFGsYfKBfTVuWE2Ff7Mx2TfOqhVUYFlFzlQd+iDEcIosd7OH
naXpX/rZXSamt1b7gNS5NI9m4xrJQYpq9uNgFmPnkszkm2WFel4ntAWARUydH6a5YTp6UCXCKDd/
urhTgXQwlk2CrNOT5XoQZuOpr9k09sO1sMTS24FfVroigInhOvsttmRivZBoP3ihW8jFuos7Q+QM
WfFT+hC77sBMyEJUF+T9ALK54Nz0HTalVV5rldTEls9p9z2O5bnw5CHOMiM5kRXpkePULbbR7CTb
VnrOCTKRoawI+fiQV/oqrpKKtBgcFhuuXMP4M/JgsUZPHbWltNMLTnzpvAfF9+Y31cyMNZzBoIf9
bLfDEtjmrMwdD7mH1aup5YMYpP/JbVv3A3EHYxO1vjfqxEVTU+BSkS7YlqpMuaEys3aOUnsuJG5F
mhqOJJV1SYBiBD6KZnSdE3a+X8QhVDJrCdJEmNluJlDYeqhrM033NpUHIv4m81w4+txVoLm5YUUi
1dR8WkAz9L2hG+0YZfRG34162GgejpF2OJ7RrQEm+usI9aVEnZ+Lom6DZWIcGeW43Xc7h8Csh0Q6
QoUUvqnCQouZaGivsmAA55rj+0XYzF3XdV6zK6Uy0w61ztSnw6ycjgTIuLK+TZX0OjoY3IEojfLi
u/Sh1uznwl4/mcNcNJGQ42IcbFtb233TCuo4TFqS2M0tvtipnZpATIMZ7+tUs0WIbcfokTlieGCg
heMvoVENDOsKD/8efE3LTB/faJJSLHQx5WHOwzJJHpqkQ6dqgyU7pzFuK+3Me1vdw1Cs5fAgUvwh
p1DCt9dg+WDTf8MQFtOwlcG8tgZKuQykdwqqb+Mc/JThBw2Gk5nVpS9zL3ZO9oRHq7jJpZElu3Rc
/C8N76nDezllFzz6pSy9QCxYEuzgR3T6CVZOszCYaRo9bKvF3ECtqey6IHP9mV3Br9tk2vIGZzwP
56lcruPUn+wPBT2bc7aXwRuDTmH/oiKIRVV2HjW9tA6MwYjrEWZuj6fObmtMdgs8GEWAjzQjsanM
hBn4+MnrQzB32TwSe4TL9bIvO1tOhJ+X6OQJn9cLLwu7JV6ayLFLpo1B1sTl8La1s9X9MvXFjC/N
ONht1u3pD038K80KvmUSqS6TRTSPo6cdXVoSUqdMxmbad6llo+nykBeeVDjr/WiGq9f2+TsH6Fb/
rGapgXuhsy0gk7aNd8W4yrHqoEvzuPqerY6Nl/VEIIH6qqsutXCY9abGf0QhkazYk/Y+1fIqyUol
V3Oys+8djeLShj6C9a+xdNo8VA6O4gcXuyTtXJM+6d/C+pH+RyZz6fInmJsefxxk6zufdXa1DpgU
k5woc4sKa6fJbt32UzY7jTiK2pjko13IsQaEEn0sgrYsZXPP/leMkdT1hsZ9zleSE/dj0dvJHCy1
3lVnozKc4SY38ni9r9wtlwzEnYJv54DiWF9SvzGdm2bEqbqWF4aXlHYRll2TtURs8mRv3jBMaDLU
9rmr9lqiOXMVlsByittuGe8vu27sa+3hp8Lir/P7Z2+HrdT7+bSGEbQVC5BXLXQ1VIbPu0sn7yeK
QPHG1qba+Z4aVu8efbo1/81/eh3fFLoOWKwL2xH2C5HBYC3zZOfJDVzEULAr28MrXegLXwPbhff9
7Are8zvxy9SZ3Sy5yWEHeVF3062B861/533Ea3i3hks0HvJPzhfZB3G557WGrOn/rFf/8RtsHGzw
gaf6ca0XEOyMNW5e2c1N8j0+mBFf/YIV//vxi34ad3aYn+u79OJ9NXcZl578H+Xzs+r551f51Gc/
e5cAlwzaDAsbGZIaXlZeK0Y/fpbW13kWOGcm9lGyGy5QoaLizyHMIoKew9+/VIOy8fnqeX5F48V8
plRLp7ladW0dkAu9a679HX33g7NvD+m74v0rF3uOb/NwXdPYJkEIxDBJpGJ9/oIb0SicCGEr78QS
YMcVcmqE+b0WMmjHri0yds1+uaSH31/2767K4AltDCrgTdH8/KoZlEC9Fc01RvBBtjw0yCLUcNOk
r7Akt5Xx/N2ZhisMeKwuaPkvKvs89kcoEA3eyZ979lmzlxG6xtfW56/vy6Q7tSHS8wla9M/Pb2YY
zFwv8va6vpKn/EO208LiygsgwnwAeXhlOb7cWYBqne0T4LPE2Ilx1vNrmWXduUh0Ty3TyG4eQ1Xa
r9zOy1fzdAWcclC2gN759gbC/gQMY6KTLovnnFJd3haFca2qLFplzuSgOv1+EfzdvdDb41LF+BcI
bnuuP12p7+lhSFE/iUZQIvkuEFbivbJDPnFNf14C2+14DoNysAPBzPzl5lFXOvod92RY8UdllW2g
RiaxrUbue6bTCdRvXLe6qsrsbunmm3J+bcz9cgk+XR91L/aXSH05F57f5CqwT6ypeXKnLG/Nvi/u
q7FxhtDeMpZ//zx/2Th+XMvizW04uf4SKplRI40ljiNTOEci7BlXhnGE8+HJwXovyF/5hl/YEUD3
s4Sz0cT5tOBeOE8960/vr6rrsrMyb19PlC+S8X2ZZsizyLHyLxpiweLCV9nSAxHat1g5bgWerMH3
QOT9u7pWqzlHtlGPXWjHo2beKLJwBrhrlbnAn+h69V0X9G/CLufjQrLr5Aa60PTliNGOeeysfk4U
mZbSzvE2yR1NsZWsNqlzWmZM6q2VtLp96bBoEl9eedC/rFzbdVw+eqZwOKxxNj1/qT7okesPYi8/
tKc0xCLzyxDYhzH0D0NY7P3I/vHV/3/AcN603+r7QX77Nlx/bv8HIDbAIz89+18wm/D//O/h2z/+
/F+nEX+5bz9jN09/8Qd6o4k/UHXzxH2HBg3MZaMJ/YBvNO8P1iVH27ZEfcMEOvl/+I2h/+FaOuWT
zvRrY0Pwt/6Cb0B2AEJBbjyalO308P8T9OZFCQHl1948Qjenl03n/4sWFKfotmBME5aniRjVoIzG
i9qXN/jsRCLAljOKXykhuDdW4L+2ve2S4KZsrAKZ5zY/2P78p29TjpT/WUPg05gO00M3WXBOAuFo
ufegHNfB4K5kLH9xGr/w+cSMsZLXGtCujxVKnsfiVBLI0WVRW/W2ihPQBy+VgphK4UDiFmnpiPZK
qFH7qpM1rAJ6nzW54IHvyhP6aENeJ4Pnt3Dy7EV8GgBflp1KsyoL07ZjFzb1yiZpuJziVifiJVlP
aNR0J3KNjY8zYtq564suRdSU6OOyS/E7MyPb4Y/f+EUm5AeNcK7ugQp+jt/2Oaf7zhlzmXfMh/1K
Yr3nAKr0PKL4TWmXxK4qmxBL8ulSxx6JT8jtLmJuzdCCXA+nO/gZxqThUkH1Cfq1aFPy4bzW+052
32KroMbvNL4YjVt5e4fcBLgg9CHuuTTswjqRuCXxEgQyaW7qam3mUBk4j3+op7Qv31t9v+ikKviD
o5hfpA2gES+v+zb7o5sF1BbDRh+Ihx4NTJbo2FxNsXOUdVc258qXuXZGobQQ7DHozXqjWfnyYNU9
9gwhFOK1+ZT6qXRCts+5P9aN4/RwR9cMkhc258keyDpd3/qtLonQsUYT4jVTyZREijoesoBky96K
1gwAAg3P6mOmmQq3P2RYZhvwrxplqpNSpaftUuVl+ZWmZan9MZnj91VmOlOgNIsgaSOeymuVrIO2
x3DGzHCts0yx9+t5gPH5xICs+7Qpdgh7TP+E24eIj9UohRMiQQQaYuVoH8w8lTdKzen3CdKNHpW+
5hl3QrZtDNrnx/f1whxkV46G6IOhXo3+oHTQRZq5yXGjsWDNBk62CQ1yuOL4LIoYnib83znwhVoG
IlQber+iNtWDjyxAC7AtX62j7TeO2LeZ8tLAKRy32BvtlLVHu+sX+9h2GL+dWyXjeVMUQVEYm7ly
39RAZbDExhHciTzGSuJ+MiogISEG/+D3vqeBaViNva/7GjPgEmqtCa6VawVAnhi/AaM2cUAC5uyS
Vj4AnK6VZ+ScpeQ2hXmHJuzsJaquj2tVN5E0Zq40KRrsyHVnORJbaULzb6dVry5VomR5lC2OqMfN
XzyNYgOrx5vUnS39bvUSyKuiaLTyqvKcyooKjBGrUJ8McEfHhqvF6G1O1reOkVcCTr1f+7vYYze4
XVrXq3dei9PycSlh3ULQcnsQXWOa/TNRlkr7Xpd67hxc16xZxryMMsJHGfBsRJdrh47d5ZIPeITq
v5TLUF9jn59WYa6VVRbgUGt3O8n38TZLcJ/+UEEI3tdQCB47a3a6XazjGRAlleMOe82exuzG8Jo1
Dku/0b+2lT+3QRu3WG5aqYmUd0Aa8CjtKtaD2ZyoEgCPKyw6c48IimB0xj6/SmvD0e/aKhMECQ2z
L67L2BkuGaA2Og5FaAO58bHmg5W3azkeKwZh5k6kSaKfGKEWyxFgocgB4b3RCZ3aMyBRg3raiLfr
wtg4+NIl57lv3MgszE7gblZV8S3pih75YEgk3Kg0Nbs4UFuNRkTEABuQMa/yfevH2ngY+Fo+Ajcj
nlaIMmKqY6PXibaY4dC7lqbhxapy0i164kARGAnEPMUqtvQnCb6296p5XSM+Zc045LKo9F26uIP5
brFLDSpzjlJ670J8l/dZrzSftMBtFCrIccOTydKzacv4bozDUIoyu9r0SXU0xGab3Yt51cqz5clh
mCjA4pwMxtjL0iueQfu5yYf+ncIzPAsZ6kJsqQh34fPt4nrZtWpItDDxUg9LYhEXfeQ1YzPsMZxS
f6KYite9Ts6hy9LarBwXy/VaZtnVxhuodcn9ZGgngclzi7dqVC1BuaXQ8Rov8kYd875b3tmx8vJH
N52Sm8q2dONWTmWfhIuv/PEydbjuMwRH9Yyt3VJdsaWND+0sADAbnZAD+ELu2kfszMprA7uA5v4Z
qoz4yoQWtqKnNN29djpfADh5HJ+R0fECojmvGtSAheGZHwlVF4qZNyET6EPiZdzHvTSNvU3OORlS
GUEDmGZgsBa28SDOcIfzKrBzZ01C6TMqOSkA1OQs1DBc4yA4mJ/dMrHfaXOLWMZr/bmMeMaqCIaV
YybEbSaVJyaD8hshTw2P1PasGvljbk77ri1i8ziz93ISVAQ1BJPe5dUuY1WDxLcJBJqm0xvGEa0+
69dz1jOqzxzonkDJHAdXPsjnELQwqMvQN5Il2T1VdP9Rcfs/rmzdvNf+/agxlA1T02ezRpxsKF+f
po2G/wedE8wrpoabSHKjfvw1bTT/wHlro3ZTzP41h/xr2mg5f9jmUyNLO6tTSVLI/ne1Kv6A0wpR
BMIVzqgWLft/MGs0nnesG1yCahO2AjxUCirU2s9LxywtOooLmYQ0Yg0kkf467znvoZ1ExYjnmCXO
LCNxQGlzHdvZ3bDL+gnm3Ez2dt/sKsNfjj89vNsfZeszDG7rp/5Vzf71k6jFoWFujEHvRTWbjuk4
mWhNwtlMH+UyPqat6RGPRv4jIT1h0sLgxSirQrsyrUiA0gZl0pjs5rLlh03OK432C+rrj9/jGNtD
BxbEH+tFU49o0U6yokyI+dVHtlgPKYtVT49Jek6LD7BFJ+S/HeGQrqcgrKZRhRYIAQE/Gmul7kjY
29eyd3fz4BUHh8RGNoX17Sxz804aUFsLdmMx5VFXlaic4qoJO+kNwaKZ7+ZmDbI60yN0UsbemcdT
LmJzl25JVnZ9Nwh5V4q4uyYN7/73b8Hc7urlW3AQAYDYmebmW/x8YQzwW5bRy1gYZYvKa4IlidbK
p9zaD36thz5dTsj4r2PIZRWRxq79BlHeW6UaxjVteyKD6mHg+LkpE2sOMmeqTh2+74xYcuqENalO
yv5kpFY0eoP1qNCb7HGjpqU20kMKg4LdcRl3T7dnzh9G5vKn39/iCybMXy/WsfmMMGY2wcCe3+KS
SJL8yo59OHY/6e7UhIszveFMTsOs0PQ9+MK1FedTYHdiDuXafsPbmbAlYSy4kUEySjo/52cqtRud
9QQL1VZN9kp394K7+fQrccFzdeYLvAnjpW9Hj6164o8qCUt7fKfEckiZ5Z8YCGNigit54iKLzrI3
fsuXWCOeocadcWbKH8mwLCgjEjj3Y0Pk2DSjn7SGqJ7yeafcu7xx3UPpCXWafO2DavxXzGSegJHn
S8hlX6ErNb2nNfTiQ9YTd/Vbhw95Wdfk5GYrCTJZ6h/6JStDR0LnZgR4jdu5RTnSHfjqGfWYTrJT
DVnP0nzlQ37hdrg9SX4P4xN2T3pHzAWfv+8qK+EI2mMSKl+6QdX4cl9MQFW6IaK1mI0ruA4p0Xbu
QznLJRwm8SlzR4kDRRefE7ugyF+P7eyW+8JZhx8H478fPYhfPjhgQwDlTeYDUuG8GAQYRN5WNYFg
hJjHxlWq08OUbhdWifcxBpjC+oMs8LHqZNBRCJ/U3uySd4tuP/z+q7D/5ndgBCE4mbhv/rHBYT+B
Cc6C78XUrCj0VPcxXkmSCvp0ulkmuR61CpGK6A1FcK5XRcQMbvpwdFVpp6poWicjyABtdr09vJ0M
twtGS3cPbezt1dqWO7tAELhqtn8grVsx+K/EQTceXZlH7lpf5rmdCLKwmfcyco16W692qpveYzhj
7mMb5agszasW/clF711awqpf92vl+6e6su5HUdwtbrHuDUpBcqzQhZuwZjXqw0Cr2wcvtvV9SzDB
Lo/7IfBj24k6rU2DCjvCM7I/sf/9k3yBBD2tN5yY2Vnc7ZSHv/f8SerKpieqyJp16ro+eY+xK+az
HUeyBzdJlNZE0JfDzCTzZdItskqb27johh0lZnyJLaier/yg52g/PwgRn7BcKgvLcHnHL5bYmLjz
OrozSYGYvzWjX4b0SFAL1owOGmCXTb2tkJPQps923sAcmNozycvFMR+yD4AKYyhF2hK4gqVb6huv
+ZU/R1q3B8ZJgzhs+wT4h/XigYHBSmI9PD4Bkhqulaq6i4YaBimzl0LtS8xwSE+0bYXrHkeq+kMq
NiGuyqpg6L3Xnta2HTzfvii8+AYAFG1mri9nI24zzVgBZJv5KEws408zdc07ZZZEfYgSOzunP8RN
QopvyaEwZm0f6uTDBqsqo7J913dNeiZRco1UO1qR57728355mTamV5vWAjRC31ywnq+usVFFMm6O
hPGyk/ayYKnQLgAhydcidrDByut4VxgLaN1Qs6WW6ZdS1IFjdqfR8ZEmVOJIbucd7ewrq2x7Sy+e
G09AAH76GPhTyD3/YUTUELuM0QPQhbDDZoB1M6fXBmqmvb26p0aV7olaa4XXPH9ZVzXsPM1IUKJn
VySqJYHnMoOiHf60HQr9QPkRJ+Mrk6IXo+6npbZVNxtdnQ+B7e75j7Q9CbPbrFCYVAjYV9+pQiAa
4CATkUga1Y55jTGkeONVvoamZhnDpX0nCBL9AJHrYR0aifph+NaUiuqoNtRHryrioMys8djZ/n0+
tctr5coTjPviwVqYDCJOopPA1X/buX/amWOMYVa9dpIQrte615rKC9c0zsNs1eYCkBXDAyg973qV
wIAt/QP8h3Q3IIKTmmu9xa8uOXU+J9zQF3/O09q8T4r4xsn1D3lSFZENIMUyjfvILa0WApStIjBc
fOyyOj3PmQFq94NhZ8hj48VFJLS8AUVcKJfYq+/m6NtKYtG+zPo1qnIFI8usk1OvKRkyMuuvHX08
GCUIyWqa5e001wbBvva+6tz5Wrna7XZun0wXUq+t2jaIoRf5Npz7enGBMeUa7xeij0LTyy6cBsaF
1XdMRlVcFgZQAQm2jJeL3jnYCbWkmlvxZskDUo/Wfd7OKeh01gWd0QzYyqpjrKr6Ym6msl4L8Ora
Y5CSknLT8q+eFb1QvoryCJaOD2mCgMHo1LIfBgglmimunJFM01jmF+nn1T6zpjGAPiiPIOtnv9Af
yZhqIs0rkwh4I+euBevFQYSSTP6PUgIzhfwsvPaLqszy2rCWb17pxoeyWOd9YmUqWjgJktKoH1O7
uSriNb64zH9fO6O2NfNyTWFOb7K96Zg7vfwO5KzytCIuK0xVKOpRXpX2YB2U5Z5hH6+HeAYE7KZS
bBgow+54/rOZ1gRq5WR8+P2+8XSpFz8FyochmLZtW+6ThPin5S3JJxmGDNVAVUl1Qm7IXgosHUn4
r3u60z6yrO4YL7qzH/3k86C1l6rrd5VVY+WXNJ/j3CIu1MTHpNJd6mFOK6eaSZil9OfdWmagVdle
FJobAZPJiM/9HdLKKhy9+nqwOnnFc/8xy/u3VZ35d8/3aTJjwpDi/y96DGZOLhVcqgXpOpyo+nzu
zj+w62FTahiXEpuTuJ7NvZrWYc/X/EjkrEUuQ5MysGBHEf4qojybrMhc2vlmaT7iRg5BtuydvaHc
71heJFhjDMB9Lc+iyR+6dRp3KFnhIXYYci1dD4cyHSM7N+8zh1Zem+QrzAs2ml+XEdHRUPc5ktih
XvbsdcO0oNAodczpvdNIEn0V7a/jrdfuXOIQlJuXvF0/OiYuzxtdNTBarBZXFE67ia/7Y27YX1Vc
9W8sDTbYounnAQfe47rU6RvW4GbTI5HslnE4o+d/ZB1/VVLD9sPLr+cRYq9GBnoImew27Ud8ojOX
JNsLcHLz8c+2YUSkj8llhYT3OM/enc0fF01TfoAZeZcJjbi2qZFBkpbfF7LrgkWZe020y7WzHm25
DldtWhqRJwu0IzLoB6s4uplr7BRcx7ibw6TT4nOXK7F5RnxsGErtvLjxD3ORedRZc0LXAJt7zvxD
ud5zqeLcLB2w4GLPpzmz7aCUuQrypU3P8JMBGRJABoHPejsm4lpf5HLKW+c2H8evuVEDFnZIqBu2
5EjEEwWcPWOKZGLH1on+4qnuwW2lfIAQg5ecf2xlda3XqXsEBvKCbJ2nIEtGkoXK93EyGOeqT8eA
bnilsLq1hnxkfXZql7e2/og4xI0I/btttcmOhkqIdwXlX+SaaJAdT4Hxjv1OWu4SWuaiB3Ezt3vS
d/UoLpWHw1+9T7sp/lhijWTTS2FVDDvOb3YYXKD29Pvd4GKUDLXtNGj3WmuPbwa5fil56vtS999k
HSSCGulovLZfEZNp7xw3v4jVYDNK2vcTi4kRjpqPq8H8huV1z271bqgN5CyDcVGxdV20A9cVVrb3
B+4qGZ1D63JgVr3eH6GnIyT18GndAcjEO/ZA/Gw6OBycVpG/5p+tFjRHzrhlMYqhv4EyzzlgYs2V
/knZ0APSmG8bjmvGhl5ymfVOQrzt5luJY83Zx7d+e2heZ7+3jPF9YvfFfuS/KKT7rYz1/pS0QxfE
Eu630fS3swEMQfJgcxDtyiOFJzugRQm59WTnTXOyQx7Kc01KqAhGvhCdPH0zK/+UbogFozg9EKt+
Bb8u5uAGoVLeZViWvUmljLwwSYLZnb4nuthVCx5yonKrwEmyb2YHTzN2V86xGVZyMmrJOZm8oMEO
JWickDTVZaJDyBGNnmGA21EzZEuEUMaO1njr9MoKl06NzsbtsGRq14FU5kTK+5Qb5tEab0fZ4WSZ
pM4RQy479MwlquzYPXSy+06Uy0mCdE95M741fDmEGh40BWTt27GOrcDH+eoktCkPYicbv9nWjY2x
IEqH4fPvT6EXtJofPQgOI6hObUgCMKNeFFlOPNeLwAEkcebQH+MpTCq/DfwmuxV+Yr5zuC/pOg9F
PsRRtng44mTDyhi1fe3s+Bt8CmIC1nqoX6nxyah4/lNG6RsN25CGtZVu7huSFnE5Y+QkjfQj0BVc
WjjHgRljH5SMmH7ikHUA6RoPpGveVu0KpOhNB4nMNDRTgU2W+SnOl9d8af62lIaSyrEN4wGK34tS
unIae80sD3wUhWrUzvF8VKW4zuNy3fmT2+9nnTrUFbkW2E7a70rPierO+Nb2daTBPNhp/LeDeurd
A0R5oAW3+5yMBTBobND341qElaH68p+/Z8oeGK8GmO72v+cP12Fg18+dSTHdTm5IdrE4+stwbXVX
nXCXKF0svjK70NAVwpkwUvPEioNx7SXl7e9/ivs3hyfNkq4zIwAu8J+0Zj8VPnNZa4tbgvAJVeqH
YpYAFuA949JF49qtWBbRHqkhay/YZxmhXk/tbSZTlMpuZu7d1I5qvxzuiSz/ynY9PGT+/H5FuABS
KfN78o3eYkZ/1RpTfMDZ/SBtMezEkPcnxuPHPIvXnedipV/4eoZRVXEhqR3TOnQkDcSGSHp4v9WU
Za0/DZ8hlGsM5BLrptYKcZrw2CuLxNgvVr13jFIy3p5PuuPLG6d0sWoYbntkB2Q2aW0wNyo+q3kk
iUDJc7Lyb07WOIQlmXJ7yPlXmJ+F1VCi467ar1PHXtIXjX3Xz6T16SpEA168Qy9/Ks35QTJpuZr9
VAsNrC9a0b7W/5u/jkaQiDEfgVO4Mbxf5tdUWNaaogcI67eNHDJmoGajv1Qjxtdu5yw7vs6rpLWG
nXSRzWT19N1aG+SSvQmgv+6qRDOjVdnNZTKRt3KwsN+5xc6udsJhb4+tj66a3wDp0pFsgOKAuBKf
PBzYuorzaKht7OnaBZa8uKztHBrTsLEe2vpaFThGk9X6WrX6NwDMxtJFisw8CgDwBegfyxIRmQ7o
744eJmy5ZQQi0W+JJL6T4Lxv0llvwmHsUJ5D8tzNlkKsTATqdUFF1bAHYUGX17tZGPE5x9EwGz8l
+IPfF+l8LNdBBHVj3mhVl+yaFHkM7VxzJkye6mPMjd3IuCOk4ce0yK7TE9Ndwahdf6+NtfGxmx77
RHSv2Fb8zXaPqyekMSZp4AEgxM+3AUx/i5KRJ4Fx65hFmcEhSh490jMb+o4FxKPBPdpxghOKbQId
a14hd2Lq782Ft/P7jeBvAHN+DMzzrRmDOfZSVFotUheyI3h0IcbtrvNSRvYiLNs+C4mspeDvpyOY
7c1gA4m1cYpEKtYPpfaNaCj1Chj3dOfP2zFr4zuiZ2QyAhj3AsYhrlNjys6PWRHlQrIwe5xt5ds1
08/m2Ga3svpG2DQTKeyJMc+snXCkODhZKMMeE0Fwllo/dkbq36ZapV8yTZB6XAjIO5mZXvw0e9BQ
t+3LcY3PU0/acbza8+0yUm64SyIOhUItBZfLAJSM+WjSbtdA8bhdOBWvxUilNiFSwneTVFVnKELR
SuPNgFddMKHPgeT+rulFfF78fSuze5TsOD+iTpwkKew1SNhuqIZLDC8wUMxIwhWLRk2WVzhO4Owy
xYGzki5QpKLntB/1VxsmltXLhwttlA2GgSID3g3c+2nLV9o6DkTOc6BvRdHSM3+v+dL25bYP1Gkf
n9feD9IyleTazE6YjVbQjjVMYqde7wnUooTX4oSnrc7VDP5ppylOirlRBU/TinZTMS1O/7nuYwZA
uUO5TDh9jo/G4feL9gUxeCuYngbR9Lf4fPv0789vxYc2o4gy0BD1R5lfH4dBGfj81V3ARPzWntru
I3k4+qBXRyfVvVAz3CuEnPVj43A2xEDy+XAcNWBAX24fHkqzc5emwPf5cpeYvXgc2Ya0oRZ7zcCk
D9vt73MJ8cJMjq/cyq+QqrUh5LA2oB8Sg/eikhEWRrKMWTTaMcYZi+5jtouB6aU0i4+c/USrJG9k
0j367STgGmH/q9T4MDk1CBg4oG3V2gXD68daSv/cGtoSyDQ/yBbXcsxAdZxfE3tPSefvS+huhBNM
bwq3pMKPoQf9/l5ggf+6xED4Nz99wH4Th6n/S9h5LUmKbFn0izBDi1cgdERq/YKlqEILBwccvn5W
1H2Zrrk2/dJm3dWWGRU47sfP2Xvtfz4Xt9OKekarFeYIwiJAkG2UeMkLQuok9or6zqyWfNu0nrZt
c48Mc3/ZLkbRhxJwFmySJgdy9uMRiWeM4sNk7tgWqcEZNZiRoWNEpO7byPKhgcDsyWmDraukTBhC
qpXx7pdrGaFTJcNbRZJ6yB6KBdRl5jtdKUqmy4oNCiu9gUQwhaS/yP2yTLuMXthVzuU+O1oeREZx
W9WV+4g+ihfUGaaYfQrX3dj5pMWs71OpnftEdpd1MD/IUe4fvcx4xI696edAPHoJQ3UqnF63G+y9
ajor1ERMmrhcKXvpyV3g3kOvEhTvucm4DY3ZChG40t81bw7CacrPptfrW4EuPva1g6Vd6Uu6Xu/E
LnnMABAGwdxHrqZDCG47j+jMksxouglENO8w4GSRJ7kXus1obtfraGrQlpwUeKgAOKUvjpBtHFwH
B7ZY/Zt8YMqspQtaOkWJbK5j/aHRrKoaGKMJJOWDzH9olQdxJdv5llp8S584TExhf7heTdviindr
QNrEedbrG832xR2eG33TAPCJp6yTu+txuoyO/o5NsWWQKNBuSeeU042vvaSA4S3gJdOfUY5q/6WB
/UdL8temxzxYZ6QIu5FZ7F/VBWpadx4WNj0P4RtKtjGPNbSAJ88urHgsPezT3PRDw7+Xw7rPOrN6
6lbNPyYO3OxSLLEvfP3JXlnAVYLoVEecB8Sve/Xq6WdGshzOdd4dTKvv6djIMWY6L+dg+cgba5cZ
uvmQljr37XbZpEq3d2k11YSh1sEppxuLnISGJ7NVTgylfqeNLO4NYcxhMfryVGv73suSg61YGXoN
QXqa/aia8D6WSpzRZh89aWuXilvsbWqXTBKWcVumevPlWliulaEjWoS9KUG4R2bmTedcyoGYBk3b
J0qC4RavzOD7i+N26cbwmmnT5ekT4oorl+r6fa3yaGeD9q6ECiInn/tdP7PFIF+2j2aOfLPAjfm2
ZOBpM9J7p+XDNRIReonrhplkxpokQXVSznqf+LWBhbT9l5Lhv245jk7t6BvUUvrfgE6OraIZTJMu
YLc4pE7RJQDICLE5Z1owTteFPXjvmFbpTWanfKq022XorCgBabapK0fsjcoBU7a0h2ri+m22nnPH
xWkNC+BL2znXhsirBoTmHGZbp4Do9ctUTrLRRn38l3Ptv7Q08RJxn72KLpi2/MH3/a8juq81NdWM
VhD1VfmmkMUld+VrU7Rv0k4Ctv9ivT4FJ0pEn9Nk4mVbhxGJZJV8LIBz7p1B+qGnlZugrIcTOdLt
bR/AtdPMw3B9OlPlcfd1qs/UmIItvPZyQyTSDO8hi7VccSntm/dJWl8mZ+kf0UmAUTlMRu9NS5vp
0AC4CBX90oS4wAdrqiPJVJ4QLnRZTr06T1nab0VjQsWRytrT1D3Ty6rv3WDsYyqTQ794atMO1fwv
UoY/jYl/vuge5XRARUApi6Lhr6IaWb3rz7qHgoucvoHZEs17hNnBaDHxpsfumWURklkPlEe/aoPK
pd1PVV/HhY5gvTbHHI7m8NDl7k8qmvnAdp7eEyC36TW7PBXEIsUeWzX95So5qaZOomxS/R5MxF2P
Zqccy6MhF3PvQpoKPUsOjGkeGmf275cMiINdaGfLR0e1aF72nGtooaGifoLhIxBm6Ib7mrFrZJlT
unMyF5xnlS3/cjxfaSF/FYBoAoiVuyL9rl3z603sf62ugrCwpei7LMLy7R2u+ICTJG/phP9oWFBn
ok1B03bdmerHdXHp6cw2nUY1Hiohe6gcilGZA1PJ6x7SZghAQ+XVRqy9itBkR4H56U+Y3pHIubFc
/N9cbAziA/wvq/HNIw1jHYou4q0st/S4L8f3sQPZPpVecQmE4aJhvR7RuaL7XHnmJVjDrLflRXnD
iTlhvc/KqcYBUtenSV9crq0KHSkYp4fJ5TcW3JBuZbG+rFScOy8dqjjzl5/BXnejOd4Ng+Vu096I
LRsTelUsSewa0o0yKd9LucEu7m2ka9ZhR4/yZJjypXNI+ygBjuiI7ItIC9TREm537+VdbPrpCz4B
+yioCunUMjHLm3YTuCR4FEAkdihZO6t4NKUdJRSrJ2pS5AO+2Hde0R/N8i1dv4r+enkl9gQTQ6Cf
//OPwPqXx/5fdkjcOliX0G9yvYYA8s/H3tpdEXTmnEZT+qBnNHr85sdqtdt8MjDGNQEw21k7rW0G
nVpyt8qbM8YechHYSvxiDZ18XE5MGyMp2s04qMdcFWE2msl9DR7MSpfu8OdG4dc5imlzGFB4lP82
4L/e/P75el/bInjpIS5Dpvy7L8msxiyFk9Dww5K/oxybDn017DxlNheob6t/9BL/YVy0TSILdUMT
tQEyRc/buaS5rc58zCAuuWFHam3fGWPXZ7ju3/9WAP/fTwlVldYpY/4AOclfYpdsQHUzjCyXRoEd
cDX1nC4MpsTok+hZp3O45Ez1k7Wpw4p79K7hTSKRTotkQ1fw//8w17f5r2/MvRbjKG+uVq2/vzFX
2NUSdHVKZx+vdTBs4U/8a/Pg//Sr2Er0q3Tr2s8g0PevtSWAIUPz9yC2rSQuhJw1co+iTZ1F3ioU
+YbYjA2ZtxbJqHEO72F3rZv0CVpGXi1jbCTV72ASybmEMXLuSzSctYny375auLKmM/fSMnYBYkEZ
Wryq53Q36dir3EX9dDltKqLjBDttx+zeSkwuF/PyzfrMT8wmucHPmPmHTswg4efgBNrtymTrpp0u
aaHlBZfwUV/Hl2UZYuR71tGcHoekHM+LkvnWa4Y5nGfrY7ZRwhoS1V6Tr1ERVJ8g5asw6PkAuS2z
KCG9vmKx4XQyDu5SxFJ3X1TerGFXd0dzRcwgRBJjGBgPi5i/LKEbIInvLIbJse0U9kVVcmMxC96y
oSUbBzmohS/jiBwvPVnZU0aIznvF/A7DkvkyeKyuLKm9OHekecAw8OBUXF7qPr3IBm1wkclyFyxm
fVcF673o7Qud+fTc9MtlaRgajLKswCPywSsnYfTIhHEq/cvUzFrsLzZw/5KGYzuV7N95mz2kgAnM
oTtM+WnqgvyG9Ej4M1PyCBmpjmxV3E6M3w5tMmgXHEVGKPSkx6hrG9hdBioOBP55lA6Jt3UqGZx5
Kdy9tjYXOoLGCTyscZqbPnTNShwzrdNPpvCxs1gwV6ixnaOFOO/YswGnvq3tlOmkPEcCR///N+aP
w/Of78z1ZLSAY/GsaY37f13GFRimefTSLHJd+9NaAHvb6/SGFck60LDqQuNbuvlynIrSgmik51Hl
Ndq5WoY2FuXK4yquuhOd9lJVaMt1zIz22PQIBYO/ulnb4UzPuNjPzF6OLJghmqUP99NvvoeO+TRK
ZF9OGsWC62M4670dI6ibrOyGm34qTu76FkB0RbYUcbP/MGSdHbzKq/e2NG9yL9f3pupv5iTo77XA
IfqmJZHKMc6mJS/NEo2FnRx1p02PWf2LbkgJaUN1zBT1glZ45xi3iTh4fpYAqi3HU1ayhXIswwVt
NPMWO491q4LCpmsOWEeHa7Vk7Y3h9e3NanZfaePcKC4OzOOUOJSOuK8sUNKDAtdsF2FBkM2hdvI0
xNA47DiVQzGLfNstiIxJQhsG6FAOAs1GOQzKmcXJ0ifzITvAzjS35nCt5EWJoZNhWVwCStoDlMKf
2F7KArAEFCQgYt0IKHWpKWy5FTPn0zdrb5PL0nUOcyBnupk77wFjF2IeSzXbmsqHe8McOxiiTqp3
k8NMdzkThnPqECmfYFimKABO1ezWTIXSCtFp2vzLHdX6T17VP/ZqUO5/VHVXDgj1xF+VmUf0w1IW
rKdOjElY9AdjdOK+NV4HkxzicfAid12+s4Hxmq/jNKStgc8xRxNr194LMqE1soacUiUYD9jRIJvO
Ymut2ZfZ4l7ocuMbPhTfnZZ+tklJw6tjjbdZuikGbd2UmI/oGmlxYII/KqS4M8rkkTL0p0nUfZak
zx0+03Ad7zjIdhr3iWGe1AY0nIFCfd0UVvbqQg2MkneMEeVBVgINiYN5IGDp0ziE5DZUO23hKaRg
haLFbrddZcDsmrUfiAX6xl3ZNFymjtUMKFTHxLQUurbF2LqvvDLbjtnUh53r3FPfgoVbSOSqH2ev
wQSV8eHl1dk0a2VUz08EFv+CZ2aGZFCDQUoYpJJ39+0tWbhIF9oqnJW8tAHQWQJF9mp9WV08sirD
SefrYYogBEMU+pq4wAZkqF37qOppg3WsDg0vybaIKq7fpf7ZSYntdzDJl8rkyX/KEf9tG4dx57iW
D2hrsUev1hQp8uBwSSFu7X3krNhFMst+B+EfD4ZQB4fvURqwClRLmLKp9I8FYN2OPJpQF1q7Ec5j
z+KIk245+U3vYzTLNoiWGFHTzGkYD0B4xF81Vc5uXLwb4QGoa1KAOj35Bjqx34zXz0amYcAWHFId
Xw7jtCCkQXeitXnEdwbrb0EEUKUFvuM+nhvaFOvVEm102hs70PtSB0NIVJodgQmLW5d/KxePorAg
18Z1b+l83xR2O26SAlmLplU3RV5h6MmtnlCc7DYztU/6mKekMeMx48dwlxtCB+aa1NokwhKHVmDI
1lirQTONh3qg9O7q0d9MafWeTt7j2pWENORfWmYSeuuQCIOGoAx+20N5zyJ5D/BghomxxeGGfQ03
ZSg96zkZ5jyqa9KstFT8zCQ8hAPbnZtlcTGhN7bcAJ1J9apD4/3jsINoVm0a0Gfgqe58WXwahQYH
nr/qGPDFrdr0yy0msuG4ybgp/8WoLlYRtBFNtRK+K9aaPC1/z+QuhKbdPBcEp3npxSz4U8A7fhRY
bhFnGcxfo/gM1vYRYNgSexP9loHHDsLDiPjmp8jx7lVu81soWSLl876UKjkminrRILmPcYH1Y3b4
MFV/GqXZodkyr2Y9swiNtjhlg7Ajvf/I1ua8SoY6XpXclRbxA0bN5cc/lbogHiw1MAcRWkmOYA14
0N6nhdeGhonVRtQryCdXWyMU+Xtvdr5WZknUryPdPo/2XTByRbpd2ROvfbIqXgPaX03yvgp0ovra
MrtuJOKBmqFLm38Auj9mS/7053XlCWYb4UEXzAoEw65zTjLepMa/vsr59DtIxnD0er5x6aNu8Wzq
g+TBFPKJl+eGRZhuvKFjvGdfuVs6ZEObh6FV/W0q5GeHdAEG5S+0l8yHDao1VKvfKzQAljX5Qa30
fxyrqbHfZB4pz/xwqx7jttAbdhO4fE75rgnFY6kfXLS4+KOCT42XMuDv41CpRRnmjLC8d5ZRD9uG
sLwMenenNWy31Xud8WsVYV5ZKZF0lEbcpEG+m8pikzTlvaXnKwcP8yHUEsS7r78wxmPxJO+CK3Bq
tQdV2vxlgHibA98i4WyvnlufVN1/Krp2YW69GtrwOQ6+FVGVUzBOP2nHjjWYC4AAPEwtYoak5EEj
2t75k/3L6XbK0aaogdwZyrR81DuCq5rsMajSR+FbdlQN7PI+EUNFEfSg/bofDP8PNZHizTptQLAw
JF6paZHYnE09PwtS91DZ8q0XK/fEJODXG9qL6CwHQQU2ss7X7s3O2y8z2229eHV86Vryz2Crrfyo
yDWFEecJTAUXk044MvK20UDwSF3OobKpINJt0XUYoUGTX6MPFiE/kVFCIFrdjujJ2eG3EProSLcp
fbqRx5vk5IuU6b1b3pEdhN1Aa+hnr9VjN2h3q1NPYScSAcj5VhudMu71DLKh33xlxQIiFO12vPTe
pvXVd1f2e4RSiAOnrIzWkcVmFOJO8/vfvc+S1S3i7O2JYWB6bMiuirWFlVp482NSyiegh0j0k47p
TEfXVtJopzf0nQfeCY3yVrkTUmpHq3a5/9qNQRB6FeP+bNQEugucb4v12DTmGxJqK05Q/kWNmE+d
XXK4AMwKCi+EupDGvdvidoZK2HSAxqeJ4aGvgg2Mi85MRUgUH0vVS91wYbwFnZRTQQDHHuxXrSc/
tjfLn1opNF05m2kCqlWfEN6aWBvGNJ2Pf/7B7zKHytqsKyXKVaRiBuijwDtdp3tPVNLfri/KyKVg
jiC9bhQyP/CkzvfUpRgC5upMkFR6VWphHW/XrUJrHDIuPQTSGMks1NtQtsFv2mDHWU+eMp/FJJld
AaGkOtR5qI30b4x6BKvRx8oZUGERj5Po772u2eyT8Bm0yXmnCYdDp8TZQ7Afh1X36jjem7EgTkW3
mDDG8wnaM3djMX62TVZADqUADJYBUqXN4pYtVQ5tJ5iOtEMDjENtUN06pmA9k9kQ+X7c9DRMpFwx
gdoF4QQ84fy1qmkyJi9+rX/0isVopNnMDzHfE95u0rb7uPS7T5t+ktb2aH/RD07B8NYmTI71xThW
tupCsV6xsOyqnUScOQrrVdbLR5AleVwv6dvcp0/LwuFvNxnzY15sPTEHzjnF46KFNBt6t4ebWIcA
NunM2Wm4wnjbcJegGVbv8cYjqu4jqEi/3bKHCWGuodlxaXTVQIUE31O4iNVXU5xUOeuhdBC4D/l4
SyAf6R0KNQLlEMIU3m5AilRolAiLFfz0nXjXAyW3SXI3+EhTK0LatoQW3RYjwFsEb/ZGVg+gOBJC
f7SfSqcZj36P1L6aU07UJ28anB0F32MJu7W3+8915pysqvZNI+cV74DuhGbuP3cSiTGvH6rZ+dOf
szqeHAemJq1nIhLKsqzwld9COHkcJKbOdqnDbL7mXNu0p7EVb01JDUdO4KNkKBTV46/OIL8VpuOP
uZzrgfcvMeydbrKbsQRe3QSoAuzOK0TivJYMAQygZXHiGbuaRcrYDozoUjMRZ53mRvCaBuA+nAmI
/MIz5Dr7Qsv1QjzZ5xgwngHk78erRt0TdP1BBghChVl9zgGTckgq0VQXVFXMeBkIg11YOCTMogrC
gM/GFb1LClqUpUnjIQGQq28RcNGGXiGSGMo1orw2OKby4jCu/br1iuLBGKp3z+IM9RftCVDZJhNN
H+dUlaGTein232Umm+yHQB30WFb5YEym2gTrty3Ebwum8NaqyZJYXASvDplN5ZyWTEytqNGxza0w
R6JZKfb2cHWXLg7sxYlnmVG/QOU6qNnqtw0NnK2Xs6OxoYc0UmgWt/ZHzcQ9w5SIHaEHIpb3eST1
JqobopWNJaADYNyXojNChc0DwDr5nfTU4X5UFqSAaTfZtX5wQtvJCbSno27q2S4tLTO0XKfbDuq3
oQvSRjp326Ngjbk0yk09f3TdWDEl40apAU2oJ2aQSDILBkXfIs2yW9GRDwp/ZEWBgdRFlU0sXOgi
EgWmyPo93uorQdo8zqM/Xxb1hTwsJcXeRIzaB1sDQvJeU14cJF57cMr0MnFLDU3CQcNZoCR17f4t
WQlDQLfYRsO67I3VIp/9KlJJzHv816+By20uqYo6pD11YxT6C121o2vUHjvySiPHk5HuZ29LUR/1
nmaEyaLLqyDbkab5XQsWPX37MOCbDkedNFiv2xCzYG/N1nmCcP0ji4xW7xqcbW2iuTucO+VSsTe6
TeVD8N7a/XATuu1KCDhj3SM8gwtMpK98439swros7XCsnsij1GEIB2PkClZEi8YazvSbqhMyGKRz
76ZZGlrkJoa2111kOjBQ5lF7dR+WXvCojcEcKoMNQrinLMMzNs4D9cjCYBjQKGKIMSxnppVBKtFn
LuxY3KEp4tlFV334QeefcF1s8w242ordLCtxREus0rzsT7Xt9VHaeh+qQFeYE3tTyw095OySMNJp
BQgdp6k5Iyb34NdM+VcnJY6XVjZ8/GXf2XmIWPFzAt6Fob7+6PWSiuh6hcuU2uWy1qM0qKPaMX6T
5DiFFVwgulxst9NyoKm1TQx8qXBjf5PRCDVFLwnf7Pck60YGVJQ18Pki6/q1mecY64Hcer7LKZcs
AzezgxSYj5IpJc+te6v6zOQKWKFy8Ju7NMCKwgtSbyfb/pB1ILlPUrishvE1erSovIWwZQIyypjo
UHJV8+x1NdSPrnBVVdCY+tFASSeuynU2I0QDBhOP9JdMFxmpyd/X62rx2It3URZ7oD3QosfHRfQP
ijhwTsckGp1FMOwBuzfrSjsXqYcKgClI2mNqyLL+mcukm89Ic4nRbODh7nVTHVIB9wrMycUjCAeG
b3Lp5zHuRs7fEig8F7IYclQVDqostuko0XqGxuL87r21D7OuqGNnJk7JWSAXgMbdTZ3aLdPc73OU
as7a35cGn4OYXG7mrFLyb7hdgCqiztTUrrhUa6FHkxE0x9pM7ZcuCH6NLK3Q9fqJA5SEMcxZpP6R
JIvbeKYRtdpzCIN61yGDw+WO2lDnOBAKFUduVQj3/ButMwJy/Kaw6WudzvEr5gqetlV4N46h8VT+
tCva9oYEHEeNaqsWztJMD+pdhrFUKyCsLIa2Gelix5Y5w8fWtGckh5hQzeAJD6OKEmf5KsrhLh3W
F3Mqqp1EDhOuGVLAJOtBWpvejUf5RYubId20rLxwTgJV0+Rs94cEpSixI3P9GAx6TFkeudc/JKGx
avrdZLkPGjHWUV7cMjBsozYfjBNU/JvgycB8iuINnRuN8D00tGErxPictkzqUss7wUKMpkp6hD7T
5sx4aUWHhShD1b83axlnI1k2dl6j7YWtjHwsXozls6zY9/QUSkAWlFEl6q+i0vI4Q9irGXQjtYmI
RVs1FC75g+j4yRPI8FCVu8Ia510WIKmxit+jnY2xK/qKabeMg7mtw9HuLrPgIm4vWh9SIKVXoa+x
kMTcpSnYuQA8/OzUYd+ly8nyPidvyAnySj4Gbp+HhLGNrbHLqlbQfe3Hew7Mj+TakihJNOCy4XBJ
tPsdbcsn2fhfXfNJgLWJEHr9mLvknspehrNMjz1Cr+2YPzHn3Ll5O5OMMGHiqFyOL0otnz5x8tlY
4mQ75QwerSUjaRyoc8ad3eR0JMmCIoj7wqXqudGXmfOlRW2f8Z1R+pg56iUul5m8zbwg35Imhe7B
PHm5lm9Th1kM1PnLII17GmcvLpHwEcsEeXDmHdkgMTOldAPBwqEZ/rEtTIwoY+KsQR685u5Np2sH
u6tvu8T4qrHZSJn+BC2jD1ve2/o1v6DadBnXKymi2R0EWeR4POaPFpd2xL8TVYUimznXhpC1rVHa
d5a23tPzHLd1m37i71h2ZpMcmka7hXB21xm9oLr2K0R67RkoW08bJsLKei2z47XhUa9qQx6evzGS
4gtkmksKUHrpvTqyGC9xTt9Jcv7qebIvTOYuJDyS/ZOXhy4oy2Oq+ahW00ujyPcZ19jpk35n6clN
A0k+HnyUWFZyr2etGVIPVXzOXTFed53hFsbVtOeUZIzr+QoVRnHwiZraVekb66uytmo1uMUL7Jdi
EM+Noa5uP1FQAVY/0Pd+cidn9RL+BaZKAXBocHAMQ0H0m/fAHvYlqjmc1FMC5pRTVafxOxFVvzbj
T1HNF6/29l0tPuhUmTe2XX4l5fRF/1rfBw3DGbc3V2Ra0K+u+ceG4u7v9JSPXaKLiGqdPAm++rV+
BxDDFUQjEWv85uI5b017+jD7tccSlHanVlntqaLchDljHsvOWbeTdbW26r/76/+ty/GXGN1iOwiL
R9oDMNBJrTapbzlOPsZKeBdnXKhOrZ7cA8QPzCXUuZ40YqLwfFseFjZNSoGgeXCjoi1eHMAlXl2v
sWvx7moUbQ3qpZ3j68zJex+Ky6tGgNPGSex8U8lYKW3Yjp34BMNVxZK0jq0gHM9ibzMC4ptBNfBS
dpxtpigiMz8bgj6YcsdnaZY0xHCHI2b1dNxRN9y0MtSJ/cwNM0ih6Q/zBrNxGSVjpTZVPs0hqK77
afS0U9FWRdQqjjMrcax9nS5lqIpxX/Z0jIssaCIC6zT6V0bHDq64RgXyYoKvoylNrauZamsLQHxc
6uj/6o/0wYV2VR33Q/5gFl0MifnZ1tJIz6Js9qeN63kuI1GzjfPOA1Uzy11KF4ywBv/syOGcI8e6
YvowXs74oIqJC0ulintyQ3LImRpgB0ZNff0RJErwITTOVF/Elae9e/ioEUYVX1TZ+tGZe1Vzp9dl
PCveNKJpbjxb3FR6I3eFjkKhBU8brrggioo+BRdDLyQV+MJf2j8uqeYdTVP8KLeotlKrsVMgkY4Y
udJKyYBTut3obklv+3Kq1QZIitGh3gWm/sBRcV4Xho+I2YTv3o92fp9nCGx9UBgNYgn6fCA69YZO
B7NV2a3H3gh2ZEcuD4HdHTyDndhSS70RBp2yBTPbZilzLneJduOVtKuL9HYBw7zVdEdsM3Ie8K60
BQGPDjA0r3our2IgWQ5vWpRodR1amoEizqIEdIJt7jsXhHsHR3nfo5ts26CuI3MtvpBqPihpj5tr
e4pDpD9biLqpnh+MVqD/SE8mJ0cOHO2XnGbGOJuymj4wCdabfmFix6jROrNDbnynh92JFUb7MNP2
R4MEx/wE9R3da/sqNOv3flmcBosL0Ti79uZPhJ/I2ZsdYA8qnGpanW1mMyuRGHa82j26a3ZbdeK4
Uo0wAann2Pf7oyWn65dMh8xp4U47xi9rGd+DnEpNVLYbafqyp/X+krN4bsw+f+0q94MDwo0ZIN7W
FkdFD1uO0czE90NflzyEkUg4j87XECD1RD+cCc2AtOO+5NV0QWKCK3MCDNeLSz5kuwTPhtGW7AUu
jZNRuxNN+lx534mthwESQebh3hB6tY0416GCwNRDvzjHP58EZ32+9QllYDNttF1R6Hs7xTLZ9Ii6
ek+776ahjaaB3+Av2Xe79DeTJbSdrzPAaAakrEi3CtxnDbOwsf6tgYnd6lrxmep0uBtc87wGdxVR
F5t8sOeNnPXX0s6WrVv7XwNgDmoZbvprzm9RQAMiCqxfTGyfXFMzyYEIOJnKYTN4JMEsy7tYiE9c
S05ZwTk+BaXA/ywhZOs0b1uPfm11Svrg0ZHTWfrHzp4ogfndplYrCvmWktDGUWXUxIoj/h+95zVN
WRP2yFz5WbjysS2vwpHEARNh4E+f59xn5wTXwgSPUWhgf5BLj11h9ra8p8feGbUXUFZYMbEuoQnv
hcTNTZSOgTgfXra+nxcoSfo4ioMDwxelP/flvEJ87TQ5viBKzpBMQPrVCOQH22zizNKquDO154Wi
PQ0aB0JKW21mWLyRTnAIbMhuYyvaJezeJDVMdUpzRNDJ5VSbZneGzLruDDYZTLq+SW8ACvxdofQ0
NlxmYc6VZmHJ4rj0LqEHVyW8GodTUDUow1LwUfMkmb/mUZ/NyYG++K2dGRfdMt/yZuxOmZaqsHO8
B60XdxBnJ1TvXsVUptC3xbxytHn1dtY7bcMefJiMS5GyK4MbxMbKiQkf6qIF62vdL3Tt5w9HC4pz
vjg7fQnSrbCZ5hSz/tXTFtwbyi9oTqK/HbPxyBb3maZljjHEORukIKrrrCJpr7Q4pT58e7obxfKZ
NISzGCPMFBRgIXjU5AZFJd2oIexbWWzJDH1VOgeAZX0QvgXGMaj0E1P6vVunzr7FzuSJdQ8oJziS
N/Mt8+qJ+L6a/+5yXc1b2icZ9NLM7A75pO+61juA3RIbxBYnKVG2lXJnMHPCZUqPma7RlmFstrET
/YEeO2TgAOXv3l6pPBvln1x3yS7avD4FszjL2tN2s5U7nNIALEX+y5EG4UO1+yUK16NkXW/KJH1X
PelJ3Giw9fLKYiJKqQv833CWGQTbV7ZqxtE8mBwnPjymPRpIfddn7n3iZttKaSQB9j0TBle3EA4V
XMCXW64HeIFpXROMrpXbYZ45qIdxZ8C/wYgUrNukKxC1O+NLgPT3wau0c6CWw9Drzg1t0f1o0KNx
nPXVJJGbitANpcX5PCxUz2i0jrmmkO511XPXlt6urIxnuQrjNNGd1dqBe/fa/tildcrbDn/x1VpQ
qo9Vt76CeqRsxOUKJOA9q9S0t2k7hQ02RxdwKjOv7hPQJmOMtOuY6R1qvNCM0PZmx23STl3mGM38
VPraWSv6TaD8pyZgaOxLjdYWvQfIJKxpMMIbrPLwCEV25v1iyykY4ivfLLcqsJ4R7CNndj/QSNCE
mMpHlXFVqVgsfDEoev+HsTPbjdtK2/WtNHLO/jkPwJ8+qCrWrNI8nhCyLJOL5OK0OF/9fqhk706c
RmcDjYYdy1K5iuT6vndkaDLKT9+UTxjhyZEXpXVos+6GwxNSOYFNryP/4nYVXkJiDzRmKGK8113n
8Fjwu0Mps26dW0CqZgZ96ibuxhnzUJQ/fDQeu6RxYtbY7sNNs/oclYReEKmDiy9dKB12zvlxzFp7
n8YhxUTk9+d4QyyLrOjA37Y2CAM+irsOkc3abq3rrmrfMCjcoIHB8KLPYG7TCBXGmtwk/nedYEzD
e8s9EF/08tupVN+hx2BzMXQajfUS6FW3An78gQmVaNFM7JmBQB5NPA+OSTOSyg/eaDlhtUQqjRDD
LnkX696u3HUxgQVAt3IQ11vMw4+I94MtB8hVEst8S9oC517m3jBwnUbCmFatb2Ih4QECQwEP2E5E
mhQLbusZbC9opBk2/bmCmo/3UGdkNCR2+oCNEWtTS+krymP5FT7i0lewUNIwlWEs5ynM6+ExZWAQ
NkEJsyheSLvWjkbZjevKBPlqgr3OEE0nFnp7ewSMwkcR5kZlH3Ks7B60/xoEf4N+Zev31neRaiZX
m7meZXQv4PxwptTruVyOumTEaiKqtRwnUuks7U6oYG/4R8HRj585I9MczpHNj8p455UU0R/48hP4
cbXzwZYIFZsduCDLf8NOilq8xvdv5XSvTK/8bQJwGu2HmunUouZmH4zzuuRunwxn5/VxB38uQDIi
4n9s9tA6kqE1MlZPDVKQLuc/F+4jdx053GO1hgAjGHTMtpb1ohL1oHcA0Sl60ZVdQhvJ3HuNapXi
EP1RlPX42kz2ATPeQ1tP9jGKzfdWxdQMQtLk5fheWwQRedlhrK9m4JpFMJQSFAEoBFOVxsVbno4E
JRiltU6UfbCmO6mpZwRq30t+v87lTsFO7d0Uu7ZtGVBRCOl5soEITu4EOhL3+7GqXnOEAAcK5igx
ZIRbvoctgmwXx9rONfuzZ2h4N+xvhj3sUmA/1TgtEpKS3P6Wr0/S7HttY0boooSzVd03wcngV22D
I7MkOVAf2nWgTsrQd+ksbpwx0Tf0j1mrxJvEqvesnPBLq1tZRn7baBQogXKuyUUjj3tma0l8C0lR
r75ziH1DOWYj+10wPNgG5w0Z0EqmWkg1YxM6prYTTtNuh+F5dKlbHgw2s27Od037zRq4r41KnQS9
FiiQ7DgEs7+HwkcQ72/0pldnwixKQaQ0VphkDSV+EMH8MEn9IyqWpD/DXwtv0O8CqZ14VDHvifQJ
O/RL6qsP/BLUmpZXREc8935wm3XARTqSXvKw6S5Tk7dOLN4Je7nhZFNZQBMZDDtQF0REs8P7qDa6
9QH/ZIC6RAsrwppMY2+6dnMJugLPiTE73cAPHNhiWXmaxdhE7ep6mMi/TJIiTOaG+2iwCXtpDhkl
b6Dym8xVOn106J7cvsp2urWuTZAQm9ZuTL7WS5rMJxT9w6rUqBccXf/WG5ij8TGAWQ6wh4ElWZoA
m2lSC/k+cNwWH3Fljx0+g3pvy6Tbzdr0gdyjJRoc/iyrttjig5RiRFtR4ZtP6HszH0CK5PwAqQm7
Ls+XIMfk7E0mj2ugR7FghHDcR4JWRyg+Su/8ZqqPk8wecqN3oCQKeLnIvY1HY+N0HQCabylGGms3
+y7FwQOK2aFaW8PIB5jMH64st6idgQRQAG0so3U2dTDzVdYASwTKOdh40oTqd3wQ+lalAWqwNn8l
Scfn+iIBqiVLySrIwkLeCjWrOE7pK163KicpgLDxxEPnxgrNFE2Nz6hnjwNUODiW8cZ+pLWC88rl
Bhy6/BggLaKbAN6IcP8nKaJ6y+m/mkae1XUDFUN6h1xFMrum2OGJ5++uNQgXyYrpjdIACp2N2dug
AKy4PHmeDw5aWFMH7M0L/663ymkXoRhhM1UToC+FAHlXphCJgHSI4Z27LvHYc2curcq/MJq18AV5
sFXBeEXKPPE1DRPbEDwSO4YvWNSbucXMZz3Vqkf5JEpeas5OtFhxTqoa/GM9vEhSKNdcV9zJoCOr
SnevtGjWw9jTk3DUjOWHAY6rVyt3tLAqaG/NnQpNg9yQCUM3goWgsDcEjwN/WqthBr1XMNduwxdX
z5CrMWXvMBsT7HhePxlBWW4Z5Ah6nQtwwwY5VeNme/SoXPQmesrC5SxpyZkH3iWfqJ6KXV32l2Ak
PY0ly9iMuO2RZBcEpLX5Oh6pgO0TDvuoerAlOGHkIvkhsX9TRq3P3cRnSwfBp6XFz4Plf8qIlcho
oafoDHxQiGU2KH5fXfiFUQdQEb62dVPrxc5LN8ymJhzwjsLA65Qk+OjHJJEUoYAH58yyYqxz5SrH
FL1Oct6/2C7JSUjMRY3X9lun6FElugVr8kjtAFk8KF+Q32q12AuTezDyecz0lCoy0l/nSSfX8GEO
WEJ1l1MwZk7ctQnOavQZ0KpNH13aon7xYhQbcWZCGlQo2FgDUwQfXJoHmLdpVSOQ3ZqwkivDqu2Q
uB9eteOJsBqsfTOAJJrwvhGE8ObrUemLgfs+oOSxIkYzSZzPIVX73spg1pXC6zQ/A7UY664gyR1A
beiJbS9dwadcZVUoM2/bN0ZYwHUSjOVax5HHY2lB3ZB5RkqGsJwNTmnoouHaZP1a6R7dTjobP49u
Jn/Hqw8W+gyWtG4tog7gcvGFJZy8Jy5zBj3A+ZWL0Ao1L8WlDtX1FKSf28SZTrTuElAdo3Gw0GTR
57nJJMdq1sCMoXfR9m3fAe461E+Y5rwDcEN6Jtr8UNASyzyLErvdoZhP1kGDNo7NYwv5n57RRssg
OyFmiPaYAO/dLjAxHSOQGchXLPoEtESJ5ppT3lilkmw3BCqY2HNWaScv4LUxq9HTEW1NIjV1d8g2
JKqyjFv1s4Z2lfcf9KI01ffEMN8wMPZEDE50zaOtcxr3UHQ8BEbaQCCHCVUTazcur5IxNSgkQKjQ
mgqFCWKC0OjM6ym6GiIClERCQUejpxqKhoawBTQdKBUUnaSt2hRj/J4jwpIascRGxw4LXPViWpMV
5gVTWr4AKbQA7VK/gfSvm03saeVqtAFaW8OE9UCqFuLG4+AsCYdCJr3x1dgcHU2/bVTWXNkBOWAJ
If2xCeePNP3FJO6p9PMmNHylDng/uZedt9kbgG11kGm3Gh9qwdJBmg5vozfe2P3YbUakTiSC0Vvq
W3v09HemiZxBcJDuXJXRrTEyhhPRQMjASJEAj55nikdQjRjtfTDEG2p5vy0Zll0W6gOCw1GnSwAF
K9nWc7XpKXvUBUgFtZvgQWV/1DS6Oen0akllDJiuDFDWsef7YWVlp2BaeKAq5Jzz/Dc77WGGe3S6
AUYCH25GDIFf9nudwliiS/Wc9YOdBB2uC4u9yjIUaCjdHzOVPbc4Lmn9MPUNpdNIgvziohG/EzsB
jAY4NINustO8KIeEPxh0SjhThcxqAXydfJEeGeV3V863cTQSIJHV4UCm63q252A94l34Gm+iAM83
oWDtOi3qBy7HGSs7UE5JrCXHlYuoovnmqemVDovWZe9qJO6lYr4umjgACYTXLXNy2qp43YrkAX+H
sctraICczSJJDAAVQQ38jK6Khg6TxZLf5fg46EWZdgWdrWEe6CDdYky2mdcxw0QQ0TKqNWRu8qRp
1WucINx3WVsBy5kAOUihpnL+DcA1xfCoKbG3mUDDeUTuEOV2e6xcKkQaaGytb1AkBFaxEQf0lPZ6
suL7SYEEafOj5+bpRiGrrXHMcaKbW6etHDLaCJItDasN85FzxcXbimLCv1Uecg6pOVjTpWDSlbu8
r+WmJtxnbzUl944lPxFaY6XOxAc43IOPQL9DrHfladV1PXovrHk/iL5DyQPxtza7GZPhWOmhyLoQ
ABR7gFY/ysR4aBOEn51NYFsunVtfpNCsqbpCLSbWRuzWLDtAvuYI+EQn09q01C5AJr4E23Vr3kCa
Sl36ZaCF9uQlvueB891zabssnFOdDd/o+VQbE4qaBQF7jgEOjTj6nRffHEd06CtWexQRpkPmivGj
qbrknAv55kZLpR3KNnRj43yjB3nYnMA+/OsqFzdJD3LmC9LPdD97iSaUxL2UJN9q71ZEBHAbcJal
+ULXZsVNkjrOA1W2F0wSP4QJOuNgCX0nWo3wGdKOCsTP4aANx1mrgl3soERqG3GphXwcZ70+dAy3
g6t9T5Qh118hQvjoQQRE9TbUlnUCjQZ+1f1rHMDOqcBer6Wju7ftAwFnPZpHqMre7PtTrAq62RNS
lYB7y9TCk05KCPHTd8LJUDGVfbpDHcMTBMvztkrda8clhPYra7sn5+3a6trrAQHSBifSIxVH7KgR
Cit9yTtEKxHy1Eq3beM+fH0D0+kuYPPBBr88XaMNLwNycOtF1nDASlyFM1VPNNyTj6gx3M50SF+W
sPsyVwjlfF9sTAd2VgoNeVMLylt0PXYmXlpZc9qq0b5kmTJvA3rNetllOxMScjuaU7ad3efMs4nY
MjRBwJy2qPzRcvigbBEqLZdANzFK9tgFA6IVa3JKL0StsaE1GDSlIlE0ZkcqfF0dpMWTVDaFSwg0
MJFnPVM/5YRYktDQsbPBIjYhWv8UvwTNPFR47r6CtypNpmuPb8UYzdk+EtqwjvTM3jSCuZlan2QP
3gwilt07UrfDnACV9dRbyBnakqbE+Nxao/ZQvmuIgkNUQNHxK3Eqqy9Zkvv7KRnuE1CUnTl73tZt
CHMSQjcPqESvaMnSGcNmsu3rNiUCHSENYWIe7C6nUFA3TPJqRMhYUDaakPUa6zjZMro63RSNWCX0
g7kk2c7CQnnV8pCLigTt/xgEJL3VG5HD+eFfWC3SsZWDt+cQGaMeel3LmYhJHxkkeWaVyfCfzKnY
RVEOVmIbcluX9FtVaX8u6TkKlQmYVykXJqHS9s7g8oQohzm0zbR4SAKNapqbph24t1XwJjKDSMI0
fgqKxsIRbLz2U69v/bp66sg6veBSBv3xvZsMeB654tUgpvEeszfgKREoMSPGE81D919RqbXj/6Am
oFibsLzEu9TnzjQxNdI+0Y8Ui4/0WYZGjKGmbQCU0vh7xv57mUvGArPjcmmJewmjAWn+ZESc5oyz
L2STHnKjuUwjKYIITBmhqYVaZYYNfZg06ZvI5VWhLRP5XPsnP0YuEljVPrcM93lQyRrILvq0s/FF
S9kkXevWtpCV6NioV1NjmNeBWXzKJTQS1BT5/yi7S4M9QSw2bBB/Z+9J564VJHHXIPgGk8HRW6SP
nGHGNXomB9VGQvNwO5+J/5RPvDL9Ata3M00Sp2bff2mgaJnUV/B98FrIcE5lyRDYZ9ZT0Xn2eszM
mJuMD5Fhp714Cu+CeUNKtLqR2FI3ZhepMJF+G7qyjVYghuWpiOMtItUKZHAw4fPtB3ew+zVRfAqZ
WHfWrAGTxKBtCz8B9aPnKbTKOxwK/RMTJAE7XoPbwC3OgwkxTV17aleAQt0jCfP2td5L8qvZFuPR
fqk7mFM63hAsSi/YLPVtT7Ny1p4TlXf0yt+rpNJ3tSnyXZ322lMizU1AzO6coiGIdDhH/DCwfAA4
2h5PvX8/Z2z1XbvMQLSDhqhj7BP1pvuJTfBDW6wDXiJhjZR+oaNQXFMECHpdcjgMFLXvJUksN3ln
F5sIWiaMZ+3OiLX+SsO/t4tHkW+C4px5iMAjzthzRhQGglE24SFy+rCMCxTumik3plXfebP5PKvs
YtAhuO3HmnyR5S4NsD/f0O4W2sOPHBA7DjrjFBufPolnJ4Wab+7QPXqDZWxyBwcej67mIMgjAJp8
tShbPxIbTfte679IVNkVFk74W1lvI2l/VsVY35D7g+uPdrJwHIoW2MoZ77qUSZrmrQDctKIl7gYQ
Bqd4tjKaKD2CRo17h2DtSHfTO4QgZyNohxULiU6eR/8wWfYpY5PZUXeHYGcgBTfWjCecXt0+J+DA
dgd9h0h6r3/1dZBzb0OroOmQcxhN03uNgP0Kf3y513vhhEkKkd83+quwsfwvaKLj9NltVnrmykx0
efbaOWe1EO3Wz+LsYBKJwRwUFTsWsJ7aNNFfBaxilRZoOyggllMb4krp/an3UZa2bD6Gqe0H7oW9
iUi+Ue7Gr5x0RzqxGVqLkp1bb4u5ASFd7Ffnr4AvSmy7re+OZFvHOYJ0I7KYqarkTNXQoZqr16J/
GvpJ3MSyv3QGzTloYdCpMj4TndA/czNkDbkZEmZmEEs60HJxpUIhvCoj4z7Tki31Kse0rasTd9/e
bbrmoGy4AScKtJsRBpDuhCm+DjqeIIU9vlpZf01CH8XPOem7LbGmWuv43ERX6KTUvgSSPAHAv6VZ
ylUgpI00YbGeZW9NpFnQ3VxP+FbAf4Pym6cbj+TTcLvK/KWZlHMkNRYIzr1yjXq4QjUyhpG3oG8t
inAeLdaNlhWvuslJPhHXfZ45s/fOJOJd2vYX0L/sXPhTuRWBeZzs2jsXJQJwD2yRmtHmpA3kniHf
LNdkgZCE74r7LM2nQz0YqE3HorjWv7kzmepgeNM5HmGIgKSg2TQcHJXZJ/dNA8NsieHWtrXs6NUU
dUgHlstS4I12kWsIAzBOpVENkNj3TBjduZ+RMSTjEF91pDrsgg7HK8P3isKUjlTdIh2CbRIB2wf6
W01PMqBENt6kkX8osNk/FRk2ShwAy7GHq6av0kdptVP4lZytcvgey1zCXVyIvnjq2ysgh2Qtk+qc
wAWsXACPVYGVM1MDA0Lp0hppzdUplf7HyNC0IZkSU0uQBpshIP6bzLtqg9SefF6XNY54vw+CHDF3
sBYpvcveh/QpZcTCdiWMNZl+35RFBF2XRHY4AcKiO0mYzq30lo4AbIrsdtxKBJDEqn3Cdb7qRg/c
LrVvnECNl26pE6uSEiUew7rHXtvNUwr5648oUEBf/QmInqqI/igfu7zUPktNHEWT/ggCs2Mg0RCZ
ynZ41SYusyg/Zj5ZKZ16VjWFnAnXDaIJ+1PHVgFL4jF2TDLeaPj2uCvakFUeaXp572macyvcEYzE
5B2CI8WL1HOL+29mSxankSXz1vZRg9O8ytMvfXCo1b62+Re4dX/Np/cQNwBFRtshe7RIBzOcS8NT
fUWIzDeUcJsJQ+abzYGtYvcbLLfxqE3qW8JZizfsOcG+8DyO2UNfV8HRQYCGu6CDR/f8F8j6zSTR
FBF9O78My6+mymD1iKLuGOcRYb7urGP14y8haeVxqjG06Rg5vmvsN/28VLwOfnaJVf9N5DOD8aQF
IUWG/smmVpEdC5OLJ8w3RDiHXCuPYz5ML5SLhQC4M1BQmpHZcJ9Qi7zFY6cOZQB9W1b7OKrkWTdB
5Q2P+isRk9BX9c5VCXB5O0O/nXWiZVyAmg4gMS5gDBeg0eXE7Yhqa+xFbe4wB87jR65lDqJNuFPi
4QElnOBY0Sl7kD2WFXEkM49TUlHfNjPcrRKDvGCz7V5YxhNUsRZlYlNdHcibeomKPDvi6yl3tVLl
FsXbmS2ff7WUxtakomPleRX4OySNVjwJp4pph+AhAz+AEyxpn9N4Ns4GAaSCyabMS8kmabPuV3UW
zlQf6EATneYf0noIThYJp5hKSHhP4rtSOe5Dh6wJsVZBNDzdlnMZzCfu1Xepud4xRTItXaHxFpZX
Murv2ygiOC7ijm27gYRsu3ijvtGn5/i2iSbSMBDcTo3UjhqlC6hNPY93QVWXfNrZDCy30uDj8Gyi
rVIyZQtgmb0oAFjjlNbGGdKBj3KpGm3QthnOt8LskKhMoHGkb690o8ROLnxMu172oNVg5uye6AOr
l4Cyml3CYa0LQu00Mtm20ofkwqGLXjA5Fpn1wXUBnwvsn5r2tGlVETpZ4q1V9+zbuEsJbgJl4JWs
CKoklLxLfvgMEpQiOxe3/24SMrFOjUzuCf4lHkjQ8BEoJMiWj+xlLB86Wu920p0eWde0rYNpazPA
oCx1zPh8ycDdTsMieFH1MkwZ5y5OqnBA706eC+pw+2JNatrPpflGBCP2FzO44XgBhvGbbhe3XG6j
MXrI47P65KlXD8fdxTcngFk5HQVyxGUKTte1oyFpYE6idW6r67pAXUI3n5dMr9og7v1pUVu0IxwZ
QKq0kXXI2A0tV+bHlsNOb2ZKpAaCSL+O9NyDEO104lDaaD/rXysTYyFKgSd/4CKKvSLlIoNw0V2Q
ssTgch2AR3aTVN8Gn3gJ8M2jb5QPFi28R70n5A48HiRdj59dWoFXlCbJB58JBSRvyXdRtB3vhbTU
qauUeaeXqDe6Fodzgt6BlZpn1FJYKiZlnycnBSrFIDCyLWzGlBwcwgG+Pram02FOtPK+LrlNuHUz
NmOyWqkt5pZGPnUq02Frkb17N+m8d/pIMqRAGIX3bW2lXbFu+ODXtHfM95qY8BMmW2CoHtHgZdQn
+5xW6COQpiYXdHdQFTpVO8OcUDBt+NeUESwyOq95rB1r5WXRY9I0F55DgY14WwmW/IQtZl25GoJW
J3IBi+lYweOB7BrLe8DaFFinKienGvlqOqKestIynFpH29AjjEZmVu5Z5dmhJzBeq3vrtqFeYl1N
x8lNvY8eNZjTvMEOTt8l7uolqYI4JkZdZqeWEO6I/JAkkWcj0/pt3TyLWrZXEf1AlC1EHDQuBH9u
ocIqs8a9K5dExslsiZXCSDZhYrzzMgyhhLuLMxkWgfHSt21xo1dJts9Ho1nkmDcdudH3g0fz3Tyi
WapBKa8acfKtOST6D+33MseY7pGocuObP0A+afxAtH7abbs8PlLdqC91OqhnD3EU1ZCTc9MnXCha
S6Keqe4yEUMtE0i2jhIZ32ixPGppTmN5XnwTkXlscsJw9DG+NQpAk8oJCCCk3WpZVP57rMtfS16Q
sxueTkq8yc5sfPWl/CH3DG2p8DwMnGuYPMAf+P64CBiWkpAAs/LIKprtiHvmQYDAgepuKyoxJTTT
sG8Nd5/QQBL2wfM060yR6C4r0981HX2GsZgMuDf74pEWuRqWAGrOr03L5H2uEGGErVKctLUc/uZf
5P8lvd1DSORavkkOTRDo3s9hd1kXGLQRY8bVm/vR9K61ACcJRKdN4Mc6Gz3AU47vg0adSa4VWx7V
Ysc/rQ6clJAsvb4EBINHRWiOqX1lpGhCIwHIIDowfKWI4aRc/hENi3VEbEfKiDZqu1iaznVMFflB
xeUzUaAKEwX/p9nQ75bkKTCldnGmWujoH1rHKm+VjKujtLgOyJSXJ3i4Nx9x5ZHNBAamJk6lbwOA
W4Jp48m9biT+YQvJ2UZ6dnyVaCO1ozpxMLXUv/V2PqJXRSKaO0O5F7zKozmZp68vda03lfvqoGo8
u5Cjt002jRekzrDWZeDezPhNHET8ZxmjvjJIoSQaPWzZRk7SKY0rT81+SN6ZWJMHrl878FNbGo6p
R/HNQz2RKjjRT/83AV3WX9Jy+RTJ4rNNEgutpSWPBK8/XJcVmE8KRCnWhJ7dtFbj7+OleAcLyVmL
cUVE1ISdTb/YEaHVbtuEW78wrKW9D/+4rZPyw5lR9mjvcwKE6SD0R56j2b7D93+JyMWOBVV1AGcU
o8wJyYTD61DYD3i4+q3ommRDlvp9zTOjsejFdK0W5b8i50+hzrNn2V7r5rAjh9D/uwD0/3T5+h4l
CLqjk+rm/HT5umqyU2owlg8bjzyjTbmbq7oj/H2yOMF5zM4J2KqX2wygQwDy7bAe//enghUsYU5/
Dt1xCC+jI9k2XJMahJ/ysLFN6oMbDyjemoyHT6xRbor6iLJY/XHRM6F8PTd5d/bGRn9u+/kJxwUK
tXH8xDX+hDM8eJVe8jGalbtbXHYEYtYYrAeCAA+oDWvKs03saaDbCMPlmrgoUqI0BvBZ656EWb67
M95az6YaaiBk1KaaAm8n9tMKzRuWcnDxZfBTwYlzD9FEROVQOhA3UPQ/Bnb4kJGXTlOwm8LG+IcS
kAGsUxcUQivlprhDBkFs2RjW0zQcrAjDSodKa8aOuXFqqhroP0egXYM5mCB0LGLuGjf6Yy5epxgt
rY3lc52lOHPawH72E5oTMv5zpC8eeoi0dgaIckrtffkQS+oZVh3z+Qp9WQUEiRV+wlI+YxPMeAqQ
xn8XMz4SmUL366xfA+BBGCfw0ZjA8bo6+0aRk9kZrEbQxVGpswmQ6gty+6ijpZr4B4RS0N/WyQRh
UERgWuEGYd9rakMczNL39o70OQ1VAzqTBMNL59D7QCgveH0VhLpwH3B7Ixki6UUs/Y1KyXWmpnjb
LtN8HFdnhK1nTGF30qBuV8V0pxEP9+L4OICWJwvTdktSFarBlmnQ53nf+Qg5kQQ1BOAdvQy/vTuC
w6c+URWm/FaZ+s2yUGdm5xPfg74osr2RS6HH1K65x9ksbtLGn6B9hr0zu+96Q6JP3FfXg0f3XVM8
2Xr9KjQcd+NAW62Fyj/uBrE2HX6uiYsH2W51bZLOMbMJK1wMpNcUa/pM79VooJ0zEeiOxqWWckTZ
mcgtm+jYeby17rQjILza4k1CxlhpsMgkAvRODYHcgdMOtBHg1yCpp5RJs4NgRU1N8DNnTOtfl+mj
01RyJztaI4AeQ9miVO5qXpsflPMdq9h859v4cac8TY9UAKONTB4Kh+dvVaHSqjQ9OtUmn+cI+rRF
d1FS+xmN5DiapAqJbDfHfXDCZ6pdTBNntj2Uh8oN5FUczfKqT2/TyvSOXPT6qS0tAiAMiznVzbg8
2xFMoxCAL3mSwbo4pnlwDDO+BAmXfWZXL6lBzMNQAoV2znp5jAYcUoSCunyqrN95ieSqshftF0Gt
i9WOMW/AJJcG1xXr5HXSe/elQgMQTS6y60VNoWculFuurgMboYBAFBMWll2cRGw/WMaQXJuJ/NFP
0j/4OYNZ3BbXLUU/IJDJ2pnMS9Yl1S7VXMJZnKTYGQaiCEEowgEb7eLORuIdEA7rRsRUFygu4Nuu
plynTxhqcgs16Ya+1X/Hxo/spgBMIh3cpMPps5c9YpfOJoHXVq6/9REZGAXx5zTHu/3KHKf+VBBg
QAIBdoOODcIQQCrEEN8pH6hiTNyzaS5mK5RYa1eab0PnWFeEjjxqQ+4fC5Ej9YqJ1pKJ3RzQXrbV
eKAYdrkUGCrafmr3vs8ohHAmpnqueBvdJjpWKPbISADwkXMkbooG9i0SlnHGje47nQv3aFNeLuUP
1VniIHKtWvtRe5Na7GMoMljQ3PkBK3xzKlABY64c+9e03HrojvKon26qyEXOnToYBfM2PYmhnVZZ
V4+3uh+HLcKJe0IyuibNrzgdHklYVDeqnu9mMol4IrYHrZzZhTGZLK5z3kE/kleir16ZK4gRFU6+
8fT4vmnTt7ksyXG03qyFHgOvxdWQVJsidfnAhpSQBNFQUtAbOSARMPBXKGSVjVdVxcySUb4ywniG
nvIJAazL57Y21C0Zbaep4fIt3CTdpCPILaH5xbobi+wgSrhblIsUNmsOaFTJsaKTSLKbJyqNehdH
Ggr85BnDdeg5VF/roxXsVQV23lcEPhVu+ly40gq12uOKJktCpOg1CPpMwsIE79YGVJFF7cuHemko
XaDW/37+Lmf8X05fy2YdChC70Sv75+FnaP2JrsE+RcRNjImijIpWhnzAE9IYe2xLt65gBPr6mf/z
p2pE9a//5fcfZTXBMybtT7/910Mp+d//Ln/n/33Nn//Gv3af5eVdfqr/+kVX4qMpVfmj/fmr/vSd
+em/v7rNe/v+p9+ERSva6bb7bKY74p3y9utVxJ/l8pX/v3/4j8+v7/IwVZ+//vJRdkW7fLdYlMUv
v//R4fuvv3iMPv/zx2//+58t/8pff+GjFT9/9ee7an/9hVoM/58mabtsGpbJnLoEYg6fyx8ZnvtP
KuxJltV5BDPEMrwWZdMmy98y/2m7xvKxuktHFxv2L/9QZff1Z6bxT/3rG7m2bdM75f/yf1/XzW9X
x2+fF2/D77//R9HJm1IUrfr1F2fpk/j3RYSB0IC8IbDTogLSdpCi//kimqtBtghCzWe/d6NhMkL2
v3KntR1CRxZYNk4P9RPeYH6J7Z/jMiBs7YhZVsr9H/7rf/na375KFIH98dsvv77Xv3+POMCDlP/6
Yf/+ub/9sN/+wr9/bqyc/vdX8/U6fvv9by/JGt3fv804jw0aqf/4Qn/+2j/89N9+pFenfzMo/zni
d3mPvaViJbBt3l+P8/nP73EiyVlGITU8t968iWo0rilMD7qdP1xz/+mz/PMD4evnBDrzOH4ZxnJd
/6k7JIeHCtpa659d00ovkWltFfriFW6x4zwV/ipxzHD6Qh4IQGBQre+LLj7mrXFPflXD89jeNn3z
NBXNUnqi78BHfGArzlOjkI869V2InI6J0T7VVoIwzHL2mkVrIYndXdkcA7xHKSpOVsVnThmbMF2C
JczOu+Uk3jUgImZm3Mdx91ZEMC205Lypwf+YPJQiPclLs/2R4x8gaER7dgxSAqaJEFOCu1bL3tWY
+s4I5CMPfTQv8lxpxiu010upEbH4N2/kX+4Jiqy9pSLHh6Ezgp/uicKY+7JHGveshmqTJTUuzgj+
SfxN9vPyDPnp3qNxARew79i65es/N8hV6ejb5pS2zz1eiFUcI50JvPd0SKPFo/Ap0/Y7Co7vmqej
Z5Y5k7ibHOyiQRAQ9PaOvf0Hi3+PtJYs2cC1UD1y2WPKOku3x4IxS/MYSRPKcUL/3Xslajlmnzaz
KUJw03FjVhAu/ZRGIam4hJEQ1ZXBC4TI9FH5FuVJVM33we2uBolXozbsN1N56WGukxccRRzR+BMZ
5Gmm1yyUs1m9BE0jqzRZLTZuwMt2veZ2NsoPocgVMvMTgX2vUTJdtYA7q0kft6i2ce8RhUdr+40b
cFKK1v3maMGl1N3bWdb3Y/d/ODuv3caxbYt+EQHm8CpRpIJlWQ6S7RfCLpeZc+bX38ECLk5ZZVg4
B/3QaDSqKIad1ppzzG5bKuOhC7AL4xA9BL78mXRvWtkemqH+NcDlWpVl/GzlLYHTU3iCD/GUae3n
z1/Fn6nwy1Qp84rMeabWDUaycTG8UMLEiB1l7xSHheqOwsjCnheLivqOHU7h0RpL/9GTScBAFGJR
LEp7xgZoHtVc9351QgQvLkRtehxgdJk5UBYPmbkdJ7KrF+qqDQa6gsRDaqozJ08DYqRIOE79bELB
1G50t6ZevmlddGMU42SHMtYYQB3pla9/rplc3qYpqhY1z3nV+pNn/ldNZWzCssBMTKbx0N5FaeVq
YX6tfDFDzb9cQ+IvVk2R2hsRHf9cIy+sTCC9pj6LW9R9Szyjy1/KlpPq0toYV+5H+gq+n6dFLsa/
VNJcUcBcRqJJUlGCrhXrc79N5AVKDkBZD9O6WI8OJ5tX5Hqb1A7vOKnb1svVq397q/+5unYBtI8Y
WXmQS/U5u2k2ytrcDFvC6pYQcOxkWfwv96oY3KmMudGQ9PlZ/PXyBkK3VCBu84Pt35QbZY17Z9mc
iQaijrKBSLhRd4kb4eNaGHf6/X87QnjSf13duLhXzkK6nCGnP6NIs8VVsdGXplvet26zphZkdws8
Zs/lDX0Hl+7ZetoiCLWxxqyy1bimAeRk+8AFWdJfmWnNf18CJSdRkykSUiw0Lz8Bcsn43OhEnhUd
B/SsJnlSoA4vxzDKANGJ4qIau8PUlk9JBPUbat2i6cuTkAN5KXxknV5n7iIPwvhEY38xUZjISkoV
oY4R3wg6l7Pxa2VgfFGh0qfWSe5EGXR4Sr9EhVvei/p9hIVoSXIhaRG9QqW8QfPFcQ4nmDhQiB0C
Y9GFfcmIlwpXlJKHMTA0Z8p8emQRsmLiRkPquMMHH9tvOSihKnVHCmqk/Am0H9Ji2KqxqdH04m03
YrwiMuR2SosIsZkJDzDXlhpJw4uiCvbQfIDW19N9iX9Vq8HniMIo2U2hE5+a0kpLu9HJdWoAnEwB
fVUYUc0ouxeU0jY09d4w2gdMjK8V8Ua7aIIBU0EnXopyyZut2sc6Rec76or+4REpcIX2Lc3r79fZ
w1Jl0bAMne4ZweUXE3HkSYFaJ218rleeS8oeal5oFSvrqVvRc3cL9cqoUr9WW+cZxFLpnrEZYMct
SvLFqPJNzScTyojO7WStYRyEi8TqBLdUY29ZJMGnb6C/zQXv0YuGGy3OO07Z1a7RgBj1cfpAqaPh
sQsDtUDL2yfBUC7pcR8KcI7JNIQrP0Bd2puoAALpWVaKzzAlZaebY0sN64T/OVsMVf1O+i2wJqZ+
vYyOU1e8sYZv27Ib3VpDfDcZ0zGO0ycT7GyX6dcCRL7W2nkILH88A3aYuozL93J3WXtSHZS6BqQz
i14C9MyZMevWw2wOhR6OP08lf/IHv7zjebE1OJvQmuHIYV3smZOuN6a29bzTRHEDCLmdPFj3fHxu
T/XtNcNE9vMF/9mL/VncUXyYJFOZ/+6dKek2ciF5J60b5EWSdjhnFelJ1qGGN4pMEjguiZ5C6M+X
/e6hGuzy/v+y88T113wt+8SoYIn2TolWnXTIpnmDuN7UvBd8KMOVe/xnZeczNjU6BgrLLiD1i2da
0qzhDvPo3FVErPFUC7rf/+X9XFxifsx/3Y9H2c/q9DQ6Y+SgoJveTNOwkQrYfXp65dGp30zqOklM
HHdk1bD0y+1zh0UIxWVLiSZWbkTq4NgyJwWfXhTe+lrv7VJFfpFnERPVzFnTS0hCl4AkftZr+rCW
sZS9od2NkRISUpoXt72AWc/qUWjht2NU5o0HjKcYnjIJLdyYPNRhMGyHAJpWDG3w0CG+iTqLGBNV
rmxKx0eyvZjA6dUqcU+HXNIVTMmNv25nsE7V4JD1YesthdaH+0tLa4uHGT7dAI/k5/fwZ0X7Mn6o
HuiIdWQOnyw+l+OnKKu4LdTcP8uNlqxpiBQrKrkToiwa9AJ7dGHenhfGMHLiJ9jAErWMzkL1monI
vMNcHZyyxKpaVSMLCOyxRRwFHBqjnHU8afZCTJD6KAFGsMTgJofqBmaPXrtakbQ3TTRQKPIKWO9E
0ekBHamWl9ujTsILd0zIZNmgLU0SRjRCGbFpaVPFeBxmGiOfzoa2LZOsFATbZurQAanybZ/xKdFw
qkAqjNJgs32dNvHQQh2Gj3rl8V2uMMwGzPaU2DXKNNrlSEFxlBaj0nmn1qAHmOUHDfTtz5eQvhv6
JsBMvl6d4t2fVe6voVJqk+hNRu2dGjt9G0+U1RObjM9lt2ofgZY7FDmX2TK6MkC/m+dIG+LhSBpT
wOVSluP6QQc9eKeRUn+EUnfE1Z6ZMBGn1wxUFAK0K/f5z6zDs7QUkxO1JiuUmC5W674tOpEwZO9U
r9A5rSFpANZ+bx3VSdYxmWOOd3vtJqVr17yYVjkLY1xvqvmaMicMrJvAhdYCx+pFb4u28luwU/HK
jer/XFSyLEMihURWNUnkpX6d+zTodHzgYnD2NQ/rXcJm75xB/BSUHBWTvtIM4T4ujPNkhYuoqR1O
8/jHDBwciluw56O4YmOD5siuLRosjkLHB5C++UN1pIoMYQGOmdXdDb07qNFa8iPfCTXvNeyw2saf
Zd4cJOxlYZKrSEuQ1Qz+Os80Z4TuJASk5RjTxhzig2XmxB8FJ/pov/G6r1JB3grj3DhYQ6ZBNz94
x5pMPQ39v4dEYPQ+LP2ZI62j6NUOaxPUL7gEeu9UYCuyCmtk5rmT3j789x8OK5XKbkPXFYbjxa5L
SRIVUKoo8BKhNoCColCAYdaROru16w0nCNqCwrJe/3zdP+f4L1MntbO/ritdnGJQHosWphnhZFje
QjCabZJ5S7UC2jXQlpW85WBgVJVIQJiFTZLkIFlzUlpubWksJxgoCNluJ1rVWaUviyHbJ7W5rEuf
vCnEeaAKfLo9cpTf1TNnH+pb3WhI7/B1sB+XPRvZ/nGkCKtq2gbtwh56OKWWCek5hCihs46qgRUD
GO3oZftCrRCXxk5JZ21WQUGYN7aibmzEml47CqGtJw6vxEzPqhRgjkO/F0LxFeDzoZBkh70izGk6
V20CfiBDhNTaZLycB1jtKXQTOUNiiL/fmb1chtjagoRHCsLKz8/8nwopc4TEfo9Fy9CJJrh41Y1H
RLTOoYShw2oQa6t03GlxeCW/+7sZl6oGRweNs7GmKV8HqBeYlZbXvFhLQ8yihQsF7l4FFSCR/4cr
sfAqOr5opCfmxZxHl8jHDKVypTzeDX5tx3Gw9qGHY724stJ/9+j+vtTFVNfiABJiDBQntZeXaKcL
apb69PHfvx94lExurBiWcrlqSFWrqoklsDueBlfEGpFjgDeZMX6+jDG/gYuh92WtuHhDoaV5qOpY
dxORlCLcVt4G5pWj5gYIToOamNoByVU0AddyP+BfLrqzrOiATsv+BXB+ywxf3opllB38yLwr6VSi
z3uD1eO5nla/twmFDzTXND/DU4BFjGCtDZmGTlfr74Lqved5gteyX6aSfsKURTMxrx8mLdfWoSdk
sxgTLXfpfZYmuyetmH6B8nz2dQ94SGLtKK7TKtJhOOMJSuEGLDgsPnR1fdf6xXOaxjec2miIAlcA
UBGdQM+AIIZqYcOKCxfsSAKIONYdtt2KdOkGh4j/gBLiyAFrg0jU8av60/f8D8q7/oa0kLehIWKe
cobTErBEIES5y9vp9PNb+e4L+3sBn9e9vzcqFX5J2r/eSRFelA6iOT17Iol+vsi3Bz7WT74tkb0z
VfevVxnGJJEEZeK4u+jscYWN+7dn/wIn6Ojv16Z4aR5/F9+ZLCEak1VJ4Vh/uVQHYwycJpTNUyyU
zJ9BSfxi7t+EOuyxQoNtJ7BVH2r2Q5hwa7W9leL+mnzqu03Klx8xT1d/PVe1bkWBpD/zlGzwfKAe
eUAD8pvjX2tPn5SaYofksWu9qO+uqqAXk3WJZU4DVPP1qmnti6le5+YpKAdHQWwhSersrpf2afIg
VwQY0MoGduAEtblrBPWjCVK3F8+Bf2Wwf/NZKbQ3OYqadLCZ/7/+ED+CtWIppX5qymM/HkPzXUyv
1Jkvglv/1Cy+XONycmxVnKtao58GIb31LWtNX3COZyNZ6Rlfziq1cH/NOc0cOzwlf/TJ/KP0DVwE
/h4aqrqGxm3kvzSjWNYWZnYj2dXQcnSC0iAzLEVER0lg7UswMasrA+Kbb5TfzmxLgCPj4vIMotfE
oHlQYE+qq28lW1oEtnY7j4f8cG08/CnMXowHhXhbBJyiLpFwe/FRcNqTPAsE0Kkub/smeVQ1lK5I
kmpCvEkDcOqC6vgcaikO20KMbsXuddL0VVU/Vz3Ga0qqRAkIGnEJhbqsyKBChgTL5Jc8KajBzrCZ
CIzLV31f71PxzS9HVPS4rw0IPgmidk91SDlbIHPFyp2uiMvrcrZVJlgiQtkaWokG/BsNBJQOaibI
7xpYBBhd77yYnQma8ShJ78zxwdfCO6K5ESm1933Ea0KeBg4TtUjg5szcTcGJFCVcLLUOuKoVvdgb
FYtXmpUnrRleZABdObDOELPNz2/zm2OXIbPnUDkHmZTlL0ovoPPJVNHiBOZXTO4lB+DxYcIMaCB7
Uq3EkVEe/3zFb4YXnUWVKDRRwwetXgyvqdLNTBD6+JzG56IE3BcSipq+/w8XmXW3wPZQgKrzj/hr
CgunkUCbPovPlnWY9H0jP8bd3c+X+O6cTB3wP9e4mCbxK0k6rm16ymS9nMId4U9n4zbb1Tapk8vO
VVYEFR6uzZPfPD66RfR/DUrNFCAvHl9MdIcgml50VitlExvxbCbdyIPlXrm7f0rL9OpnnYdJVqrM
Butix2PlkmBSgLFOVQX+prYCH1qZCdO+jW78QnvEFPAR4acCH+0Wffw/zMF/X/1iaa+8hFRfZZz7
Ff6dUfEttiCCYmn7813OX/fF9KJSRDHmjiITvXnxmaRDykqMBgavf3Kj9RMgy5j0N1LqoCjLQ37l
ruZffXE5Kl+WIbLF59x4WRjMTdT1gjRoJ31cB6j+JvFa7fGbr4ODHSoLSij02uSLG6qz1AQdWmun
rtonMrNYfWzK158f2ncrNZ0HBF4s09gnLzcpqdUxuCdDPRnSQtxCvdjULr5b9JWLdEMSgStsBOfn
a35zX1+++ov1Up2SMS9UAWUbLMuyRQUIctKIxitz058j9MUbMunG6QZ3YOr/vKEk6RLGNaNroDTE
hJ6SLDBniQp58g7znrCKhGJjDFuEVfDkKWmw+vlGUUn9841QBlNUgy+Ffy4fLqk51TQIcPJVN557
lcFyOMuEXJ+bBeb9RXPP8d1NjuAVH661hOX5Kf5z9/M1VQvvCZVV/v9fs6bvi8o41GZ0JtzsJteC
Rx2R6KIhvzGK+p7zheI2GXZRsTtLTbEfPY47tZxuIDmZnCjIgZ4g1aQZe5K8sIWkPLQi8o1ahnsF
Q3Ddm8rTlcf1zZBihkKINm9GJBT1X39yaga6Ra4xL4zoorCDOFN9SuGmIil7yEjieG9AkEKTOOqJ
cNdl8dogK8/Prgzs74bEl58xv9W/npypE/QcTfOsvLcOMEVobiNAB5XCnllwgf47117Wd8vPl0te
bI3GXOiIv+FlkUQRPFJ2XsVbZDJPqEo/wTNg3NuJa+1uuLLszava5TeiSxI7MmMuWVzOYUYlpkEd
WtGZFdxM7tDvLZSCAhhJNFde7XdjXscHgFRZp9F5uQIpRR+RPyfxNe7lLTutXUQZGlMBZMUloeZu
+sAsemVj/t3nxO7cpEzK7PaP6tBqR13Fo8fd1clSrlnurlWU/m0Sy9jV/rrExdImgryshvlT6Rx/
Ha+bgMxvAU7cAmDszrstnq7NnfOH8M8bQ947S4P+tIm/fptZNomJryh8m264JrXdTTeyHTva5sr7
+mYx5dika7QcLPwll7OHpSFGlTWVoeik0xIqi3IzPCjv0E9BPC7AAN0n6bp5hUfiXFtYvx0Mf1/7
Yi82ks8btsiiz/nKI5htQZtHfNPOnEzuk89pGT9Kb8ZbergmLPl2MPx1yxezTx+XpFMDkjlnBBjA
C7VTqs6FdmwhAPz8dL/9MFF40eMGxvPPrjk0O9FCRBGdg0bbAJFdMQFf2Qx9/2UiXOCohXlNNy+2
fGTjAU6wsgj5Qn0qnNyFjeuQgmizj7VBC1+5pT9TxT8fJvoXNrKznPjycDdVoxWHtPHO8qt59Ncw
xpxwBeNTvasd4+jfJetuL+60O+Xal/rtzPKfC19Kn3QiTQa/GaJzZRcb2FTGOjvkbrycFT8diPq9
uoaWYP/8BlmMvnmJs3QT3TQiKPr5F+urlqCOkiJPPUUNEUd1Fcqu1LeDjasvIojSWxP6LayNFlkF
QfUnqLoljFaNOAgtg8HwoWF/GArhwLbd6cRs1VaIbKoiwZkQVx95juckw2eQk4pDApDwprPMU7yb
8BMNOQi4NKA2L+WbyQBhY1h46ycZY6LxKMtDv4zqaaNGClgSqnWdPxKyBmu10uR0O0FmWZKCpNpe
W3IQyFS8mIbglISi62OzHQOQ5CnWT/ZkwXtgRTsYXc9iE5MBKk8Pgz+8i4QsASinaSskJpbHjqJp
oOnbPgGTZmk1ZQ1EucBU4D1LqHDZf72UfbqKBFxFUohVyUp0e8RTsuzkbod5a6l1mUsn0Smgw1V+
MS3wM7LYq1RCiKRVe/1ITIBLOruxJAzotvNMmzS1p6olVgE4W2ESYy+2lPVnuHMLB6kzQoP0mVEh
s7Z/YSdGJENx08ihU0MLdmKlOYB5gJoytO8Rmih8IzkRwjV400mdKxJj+VI3SUrphuwzT26Rnibt
SscW3Si49mvESEtyiDRQMeos9yIlfq4TU9TAve7EKeiPjAx7Y6hf+sp4h/0K00UnlN2vhkNW9Cfs
jqSp4iTNyNmCiL0jpsWWDbRUJegrmPzVHoHXakDFuCzqYuUrza8iImg103xyDePoQap9yhGydEOO
CGYcOr10Z6YlKivqe0H4mmgtYd9J+JliHYagAtsPpcBLZ0jvomfuuqjPnaI033uDXBcJE9Rkmbcq
dV+3wqWzk63xxc/pB4GzIRi7xlCYDyqpJB79xpRQUbWQ4el2skrMmWYhKzGtHZSFzKHHZ9xXrQw1
M4Tq0iviXomsZ0PCQxPF6ptpRBi79WpfTyoM4/x2mm/banMUFGLo5FXu9sGIGRL/opGYjxb0V7tt
wrvRV/EBytK+ywwODr0ALcjPzqDmTjwnb5WDCapERtLY+gczr9/FiClQ0l7w29GAUmB5kvBOlkBQ
627Zd8YN5hZak+S5rCQ5IQy2EpOnyAcrWmoyKk71ZcTKtepTAjnkdlj1fg8ft29DgOGTm6XZWzlG
s4bvPSGRkAGNy61ZC3oLe7a+9ybhNzyX6jaTahvjpNMY5UwOWQq675jpuOmJRSSgS4fh0PVPQQwK
lJ460Maq4uc2/qMm5q+6NBwn2vtLzeqf5Ny6KfL6Dpg4EgoDgAL2hZU/Bwgq9drTza1BhiraczfL
s2NgzMbOwWJ86vLZD4tTMLDH7JV8FeWU/uVMR4yiJUSSeDtLjW8qq2rRowSfBZ4pUDlvoxLcloRu
SnxzJEfhwOP0UEYkHiXmPu8LF39duSmzfA33+anQwU5PFW1U76iCpKbzD89/MB4NNdtOfQDGUImt
hSJlj0poOZEYTLAPVYmsOVXedjUDUgW6R0Zx9ZD36Ru/5jPv0puqtdvyF+Y53JQ+9obqwUiGLXsz
ymxImcxT7WFHbv2jr7BHUXPXzxW0JcNtr2N4U4mf6lrAG1YrM1Tj93QOPUVlciqE6oymZlXXqmtO
2qpsYI/yDNyogOVbkOCDGdQvPbedgIsC9+zhzg/+r1B8nLzfuizbpZw+qoK2hP+8tHJ6uCCKwgbd
OTNPNpLs1fovynQbRN7vAgC46iVEIBiYpstVpyeQLohnmmdfC9yUh8NdXKr+c1PhviWiIZqZ/FAp
lRJ0xPQRUr3xou5XBUd+AttHIaWykxhSk+At0eAfULTcaMIvC5mliZU1yoMVObsk+RKknhO3IWZH
pvqZ0E4HirElBBj/MZFqQ+lW44Cjcq81ya8gHu7NrtqOAz5WRXUHMb8vJf2GjDs7H+KPhj+qzZQS
sncy8dMrPrx42rea91520a5rmKtk+Smiz2GF5hqbbFgTtHnAzH7Ig1eCbd3a75AjAE/UHVFWbnDk
rJmeNpZP7HY9Qr4ZTyT/rWKkpEZbHoaCqTms4P99FEa3BkJOfTN+AKm1MhH6GFF+O+RYOKLnRsrI
ja34TFTi6kLbALQQDMZWa6C8aP5D1+7lQHWmvrKZWBjFGqBRMkqF4K3Sm02dQ9Tpazc37qaCbOtA
dEXfAyuc262JbBgImxKW2xkLbwH8UuJ41VrRhsnQIRLRRSXlTGCd0XjeDfGbACIxIUNKNYNdPcao
i5pFJoOPhVeDG+JQCUi7UtvrCgdeCbbyaZ233ipKwfRr3h34qEOSGauQaI+kSVyYRxgs4O9UQLF9
Y12pvwwdQERUrOQx2MwOyh6LvFlnWyIBIG2Ki3DyNngpt6bxa6ZJ4yRepSC+FMO8nTIO2aJsG/g4
kyKz9cradiYwkerDrNVj1Z4b60kckkOgeytZZsLIiJxk7hoJrcXgtA3C8i5DJ8F8u1Lw6Q44CVJB
OoxqutKwffu5iOMR6DJzk5mSEqIR7OhX6trzLLuV+CzHdx8SXOWPR0N9HnJGnYpIwRo2I20QKfg9
6jLNWHat1psZvSmID6xAWUeDulHz996st+aw7QkabmpzHRO2WImWa+TdoUg5rquRE4il21bjDVm1
i6z4MHGHGlJFfFzzzFu04bMtK0V2vREdZu/OZhWjsm5bGT59ITmVP5B3Gy2V7rdHkBr7qiWs4luD
7kDBJ5w3jNh0DJyo1rcCf03eKI6qJHewWxZVWrKmCc9FRBC3mN4PfeUGiWLHdbCiO7sgwM9JdGim
5BF7Q8yURXu5Ne67QMIFD4+ykTaqiLm/LVagyg9plL7XubaXinxZ8b7TMHwIwzvFIzygbHekrr/E
bFrIRtt70riOdKzoerJrO/NBI4WzAI8kAE5Iie2OyXmQQn6mJ97MVKM0a+1OuMl9VNsFlGRuLxNf
2PLeBaQIeyQO6MO9EeYrvTmJbPkiGE5Du57z+KZoZxVHSKlLACxCchJTg1dIHFOfP/fiHHOBfzqc
TTp2ILJa+rdEmC0TidjAGU1C0c1DmT53dgjsicdTGu8lEC1DDkOoE7eCdZ8jg9YgozRhuwROsgwY
stinXUVtAWWku5TEd9xwt5hM3lVSytgBKPuuJHu5+xTIAkuRmETcoKqUa3aVS1zKpKo7gVWSFcbx
QEb3B1qBbKAEJY0CZcyPAP21bzKs8zL6iDC4d5K3NkW6S7HOqOKPbWuyovTwUydFqCC2xyAkAWoi
5590USbJEY9NMlrbXiX+vfUlN7VCMrs5TfY+XK06WluhiJifYms/uIGBLJdlzTiqUR0vh/Slzx+a
FDSvFjtiOh6a4rmabVdF1j2R6/HkicErcVwrTRzfEiklBMv0l8zuPuBpclusANTjlEoek3y6h/8t
wANsfqt6dQ/26neio7InGAAjlm++QSzaF4kFUjZG4uO1Rb9QAGAQrYDWNOzBk+ltb6DJ6f0PCC3L
nO+oFxMY2cMdWvW3qDW3ntbsRBQIRlPCg61XBtoB+LX+h18oxwRKHAKh9n2ISQNLqwEDoHFTcDqA
LcovDER26wibsBXDFtpFbD3jAgaxcsTY5JSx6Br9cGdYGvZ5Ze0pXEoadgpQBHRQR84bW0XM7AGd
Z4sE1a7hHbaT7ILaqdRkJ4wTuReRuYLr3ZI8ptowldd6wfguobcX2aoZpnevJ0En+sia4naAlkXI
mlMirzArmZ3m+KSSZ511ONPawTVKcpjbzo48cTmQHCUT2NQS+IWadyyKddA3TigFHIhU1BmaPSbV
RhOqjYcLo+v7G4M8jqhCfxlPBLr6H2HG9p44JCV7SPQ7AbGkpCS7boCnnDQ3clHagUYidhA4ft5L
2B+mM19v6cYZyTNkcrRLKRVjR6jB4xEmzVEHOuaiK+TXNDb3CZXSrlYcQ7RKLuHvvE5dkYp8GmVQ
crJnwSFhCVyaPvo+o9mZvbGjloBMN5XuPdN/DaX4Rai7l0QZ9n4SlIu8pwSEDnhBHtRBCjQ7SMuD
YWb3sUAAoQibocOh4RIp1G5CUTqnI2H1sjj8SkXzOI2oszuVaDwvfDcSDTIJqWFFC3ZQFI+snGzR
4MfHJoGDNNSXNKgInVJNdemnyrunGBhcOvYzin9KB7FzInZpFmEbxODg7COrm9A3LbuvwznOvAw/
SQC3qVYcAivcdyYEyLzs3wxzWodje4Yhe8tJ9CjF4UZpq/s8i1dFnb8OgvBM3tk9CLzj1CebKIiO
cAiPihLcZJl00+OyWtaGgfScAReayW0reveGUj4ZhfE+mcbvodBu40l7gGbr6laBrTMgi1gcgRJq
72Ku/fYqKF0wMd51Mbitc2/2emDdM1+q2L9POQMv/D4xFrkcfpRFNxLjUc+g2QbIbPAQN5yTUnU4
CH72oY6Ynix1r0X1gWJnADL0E1PNqVQZD7qZb/qovfdJMZKALVpgY9La+BxN7S0UaHxkWLFvNctz
R9GCryD556ZHFKMX1cwljBdRG7d2b7EcGHo6uNmYSiux8+6HymQtEJJ7IehOkxS0T7pqiAvVw9Ar
Z/I2GGQizUilH3QOQlMK+70sTjKH8zTl4JiqJmFKRZc5MIvpeOrqpz4SRmVlT8R93ck5GsC0DL09
7g/mtSg5ROjH1w2Z5pRHjHOnBGfaYm8DTQi2l+NdnkYPpqfdF0EnrmWFv730pH1DTK7GxE22200J
A24hIbJckovXLxutYk0COrOQCwXjmp/fZOVESiCRTLFy7+cI96yQzQbNaEKbJNAAnKjUCdxzF2mb
SCEL1Kdl1Sb9q2L261Cfwy0kmH9ZHbuxwSki4fSrJSdWd5SOo6UvFDGVOW/C1QvyapUN/UendXeN
lm3G2HOjqkpbbZF3IYpEgScOWAFB/KSLmLemeNkbom5XTN0LXKP0jlJw8IZCelRQakQ76CKf8iKU
eGv1OhxkihuMUcDJJrM57KC+Sm1fMp7LhuJEZNb3hj+eomh4htNzrKpqVZrtUa6GXyobUgInXFUB
XCIK5TbKTXMTmmQeAwEnVcRqy2US6m9erDzrjbDONYoa/jQ8mqm5aycR3UTaDJuskzbJpD33iWib
ufKb0BUWzCgAslpsFanAKqgMqFRjtxHlU6KyIvQ5IVlmcS8jZiT8VHSnigMYSWmN3Ds+1SzKswCO
2M+F/hHt69vUtU+1aG7rsr0dS8wFcphxys0lDZCRt1NTpjiBaZy5aKcT9bnALUHIktXNGdSfvtR+
kPl+W0RRi+7D6+ykGz7NiNpVT+xxlKPEFTMCAoGp7PmvepHK8rNsdDd6Dj1Pn5RjHdVPIdzEINV2
fpntFZPlPxDFs9WDg2qHYy+Vx2FOINR4cZkOXIlsPcDtULt6LA1CxEEMjFlBLFZL6rixqjNvS2cb
xEz1WxXYnus9VmVMQdJCHyWnnyQg7i1ng64hTK0TCICDPCVWqVNQn3LHkA24XIn3ACtfxYwlPmV/
wUR+Ow3ee9wZbmZJa2/Eaz565N8muDaWSGIju5TiTUrtD5GaFdihYjJhEYkZTXdeg2lsQk0Hc5Oq
YKpsgfODUlKiTWtwGCRjspXVPVAuIn0AT9h1iLA8HwicN5D5tGX86HflM5E/wFr8ic2fT+LQmD1I
XoCBLZS4SYOqQB12gDZrNwwLmXy/zvbkeF8P3lmESmN7WvqUlFBgpMR/wJ3hLTXQ6Kuc6d9Oas71
ypD87qtYX2Qpx36x4scow+sgAwzqvF86zcbFNAq3nd9AyU5/TUmJod2HhzURq7SaDB2DSs02nFjQ
x6zU70rs6FmHi05ODtLAphm5BEE+JHHaHjld/HBNXEiS90YZ0YEK+eRNJp8bhOfUUhlwWb/Hufkg
1yZFiXBQbG/07gAL3AhT8GAF8blS9G0XqHdSCLhI8UZlKeZAd+AIY8mjBrrEUuQMKTmQXVC/msRv
2Eoq35bm0C7qMXlSihAPkFZrrmWSrmDpQuHUrbqqy/40KRzP24rQSVLSDBDI4450lk0Hd0PXy2Oq
1vUu18A4SaT3CIg+CfQ+F11XrDS//xRRaSxky3sf9eoQW+qnBfd3WUC1hlgaP0PXzOA1G7gHjOJe
mUoqVGCiSKYiymkAC6wFAoGUxsEahZXaCHtUscxNqf8gd+NzDK1xoWaAxGK1uSHL/UCa12/dYw9V
gpLgbJGLc4kSG6y5bOUxo2TRv1ZUCkAppOjjJ2EpzUM3iu8EcBAk76HvyIPpDq0qVL3GlEnKSmfe
rbCUWW7s2CDnXAOLWFkKe4a8fCdKs93OkT/ARUsPx5akbxoBsrmMVqREcTv0PblWWm97fYvUliGx
qHOfY1y9SrVEPgyVco6b7L0uNDSL1k2eZOyr2ixhgeMzn6QqdBEd7lksc8fDvzCnq9hTO+3i2ujv
JzDDwVQQJCYHKHQF+bHJ2D+ixOgXedESSTsSZg7PiwV4S3dDuZ+UgCOblI0EHmEEa/3ETSfplgCP
I2kSnOwC5b5TAaNKEaSALv7FkWBZF+RJ+/DrFuWIxgLC+8YYgn3sTw1JJUxvUkliDPDJgar+Qhf9
NcusT8ygtoE+uKPCec7T9tW3NMLiBuaGoGEeEmIFIQo9ixW6BmvhK90+jGtWUil4atOakzHZtKsp
A3WmVNGvrOueu0g5eXUaLsUaMmmbtdZSb8MZ2B4LdtWz2OboMDa87Hu1nj7LQnkVzYHqcfos9d6t
VUj6Ipey4/+R9l7LjStZtO0XIQLevJKgFUXKklK9IFRSVcJ7//VnoOLeaIniEaP7PO/aSsJkInOt
OcckeOuFgt/rwFlzsGMKpTE7kjDRn2ILzaUfvTlhsQzk8S5sq5egN271WH9QQloVRs5LOww2act2
/eTl/iFxEmdmtaTbkqYFpF9mexmopLMSTzLCa60W2Rgk85hP7dKnOBGaSjhlflauqcTRzNNaEuMU
5blwiIKIfGdtjfJDm9brXOP4ZFKRtfKOiEWjN/F/m3tLCtG6SMptI4xbvgUtszh8Cg3x3AD4LyTO
DpF3G3jdQ1D1R8MXxYyAir+ZGW4yO0tvq1QhoTyfJrbm5QutRU4FPd9cKFTJDDvbRVmxUQrrsWnV
F/h99+T0vBUJ8zUIt1lqul2Ku7AYn72iOABa27d68ibV8k1qRzdUr6mNNZAGC/nJtlpv7ifpfWFm
rH1sZrrxpovMvcY0XAtBCTId0ndrtJxV61mnKZ9ETqCSm/3CtmBhVdZCauLbsaZ03o+7Xitu+qkr
U2VdPUsslJJeEN73svNRWGQGtZm9AEWt71pDffVTjc+biRUFbBS7MQFUWCenDsbos/D4vg9p3cLn
TlK0nJ22FCOrHATQeyeI134Ve7DeBwNiHAQEtcSmPjR7vSX6seu6h7w13TyhIJUU6p9BRdDpjW9+
VjxOfitqtsQQG0y0ooGPgYmET2xq3Vb+gFp7sqY7ZAPMLbjuO7C5iFDxsc+VdiBz2zziA+HJem8a
LLw5xLVlFjZ8x9pkmBt1x0iiwPRZai8DCTD2UN8XZHXQ5hFrCKLPoSfyGWwylgWSPATm/dobVlbM
WmmIcRNU0h583l2eGquiUTaGMRDUPpb7yslf5aK/qUvpxR9tHNs2+GijvylN+W+M44AQm2oJiZ9S
c87cDiTxqHljOLNr1aIgNjxrgXYKWmeAM99wEIHvNBfQONbZmJEPlGLWZC9BUy1SXSmaQqplMs0w
FvClgrqX66QxjbBqEQT1YN0rilxgmadqhE8cc8FOQNMaynOmuCZcvtD1Rd+K6tRQwAV/azeLtNJw
EXXxqck59qBrjWivyu3fn9u8V0Y57y1bGDV0zmDxaVB1N84iIveINuAg8vMwnEEuyDpsCKuail4M
MfZ5M7lJy4gjEfqfSkBI14LnRlR3sVntOVbdEb9MfcGqK2h4lkGbjXTFfOIuUNklbED/RfbCc5wU
t7WSvUSwblZqI45+qAN559w6duZ7NbQnXYfUplrgfImXdKhh1tpajqXnWKaagCuCL1JUQkom6CGy
vXTWtWMDZY6jAN/7bG4XfkbuLCFbNnU/EaQEcbW3uhwvFc0+sPl3LUPcJalVrjSPWDCSu9heSWAq
R/JG6G/mWwJoTLevCGnyjQ4scPpcmN5zmmvPBrtT2eiVeVB59TxI04DseNgXlWcQ/YlQPgm1Hfqw
bZOLvxZ08D4iYgdDy6wnelRVYV4O3bSjlMe9xAmn8gke1vwXNckeVas/iDKh7t/TdI7o3/l8UugZ
wLTEZjlrPe1v4UOa7iSwmVpH28LKZF5xqJtaRxCLmnyIUFJnTdicPEndmTHOai/tD/4QPng9SYrT
jia2pNu6omqK/ttUQ9qFTvfYNB2hcsmdrFf7oBhXwC9BFdr7oE9gkBbjlGQR/3H6atUMDSf7Mn0B
L8PXN1yJyqR4ZVFG9boeBHOigUa0f1uFIsiUjd5931h0A2lDZKT7pn+o/ehf/i7YpYiEn7F7qvDz
ZUbMRp7UwrGAHRmLgoDwsX6T0m4HXf8IJjKehzkHhyYiY0bYvtsEYe062XSYQQXEdVZPihHdWwQI
xYr2Ltcj/aM82ZPhhlNR9nZtTHVSoeE2r6muxGERUZPubw2J4ltfOm/QJgM6+M0yH9MFi5qxUCPa
yE7FAb7P7R1LLKdgfc92DA4UIFw/H002sCZcsLq5H1W6kjS1pBhXVlR3Kyti0a+q/BjS102mmAf6
y3tfK9EyA6yyc2Nt6N5TbBS3utkfyg6zeBv497qTa0v4ZbdhG1Nklq2DXjSrXsEEqdiT9Uu6cWq+
MWVPUTSQ36HtvtsRejjZkTZ13+z60bqDWI1DFsAehij9TjXGXQm0gRL/4OZD/EpeLeVAEs9nhGEV
pLeNj6oU3gNwv4GSVs61oH0eq2YF0Tie1VGcuOHURhjSnMoLvbBYujHr6J6v9ikysJ6mlExnAaAq
Rxs7qtiC2LQ6eyryiluec1gQCiRI4oc4FDYOqJjpTJk4p1ySVsmgHdif3heiei0JOwz7h2is1kQl
3NoVp2l8iuz0/xWUTO1Dyz1u6PgqOdkhTaWdQ7SIHLdoU/xtJuo3M6neTTNxtb78a6hAKk3vZsqc
H0KfFFyd7lVsu33OyqQT7VpVzk4g8TVHdVnayiIfqoOwLG+RpzQUciHtJQABs6bRBy4verQBX9vm
cDdK0QIqGjdDWut18JyxtM0yfVzGubRKa/uVWDJXEZw40lZsnJway5D+LuLoju37smjUhRKOOI0S
qXOVLL9tu5GUIW1X2gSIGlayAmXJLibr6Wk6942WrqzUOzWNM84RaP6RzY6QBX1rWuG6NpV76hyP
IXScpV+C3+1JHsEQNwCtnSQGI6TRuVlUaFUcQ7mxzeiD5HY2plVRAyUz7T+qU9xVoksoO5vAnqn/
uEAm0k3Usr9r0zJe2Coe7DiJbbi0FNkw3UZuKdGcJjR2qt6MD31CR3t0xEnRxTsW/5Oj92D9c3qG
RAVxtwpZwJB1srU0NVtrlbjmXvbFVpcLfRkWxP+i9cAkKOt77PgvmpCey5YRJp7MLOFouRRKS8uY
ImCkBneSJA4jlfFmzK1NgraA47g/LCQaLFYk27OmSp6GqHwCO9xe+Q5esufh0UISBw4BeZx1JlpD
keBZDl+/k/2rdWnGrqLVcMCoBrrpuuj2wscdYSPGBJ2UWPsbfiGsFV/JZI45HBgPqlHe+HW2ih1t
9/PH/YJi01EdheuaLgnS31fFZl2gXxKkOJ70sZKRnDdbgp2OfuXdjXybAolEoq72yBwxqW/8PPQF
iZqjEUSKRxh/MHybr0MbaZUUeujHJ4Te2ySz36tOPv08xCWxJlZdc3L6WaphnYMXcvQwTaImMQrY
fGP/CRYAoR+gb22JcZgh6dp483R1Db3wb+N1pjZklyQj61WQ96vnQFGAvVIgci/CQgC2N6yZb3qU
/XYiTBhVbNEg0J4Ied35BkfOpKM5WsRvdtMTDF7ehzEweaJG0RpNgaSaYr7rFXHeBDKh4vCkmV6n
HwlsoFlAXAYJyuovLY9ouY8Sewj5riKVlkTi8KVw9HKBu+Vey9ApxD0GWU25t2vr1jMs1mn6IiGM
c2n0EN63QuGva48c0k6pKv0q0sIgkEmn1qyJh8rCkCuRVUQ7JMqk31ee0gUjgqMZ7IvA8liKfD6x
4BukWWTxEvo78Qac7o26M26E7J4kXbYu1Uu479+6R/nEK3oNenRpnn0ee3pLP8npG60l8KdXohPH
gN81GHD01NG8KcUVO/zFcehl8Z4DwTXO99AjejkjVMroVKhApov6g5rVqsqH/sqsujyOrtGSl+kA
/FPefrqefqz9PCI89qQKb61QqRgrnBNKt/z5mV2cvDbidexhIHzO7UxKkknqUJB0LenvOdbhlCrp
zyNcWplwn5mWMRnQMLB/fTBRRb2ntIvoFFbhXtTD+xRG7cvlnReW24KPh09+11wJrxm1Lt1AiDQT
i8Fm1Tgn1fZyrxRIW7mBuLEJ7zNRCJXati71l58v8NJbjwEIZyIEZJxU0w/59KRMg6+bUwbRiUp1
EH3opF8qqBDS587fhe3rz4Ndel6fBztTreMfVFo/56oqMFyT5jSlpNk8/y+D2I5NGxDa7/k8pnCU
B7HhYKMAHVahlnRS68pbcfnp/GeIs+k6kqjR5xmWBtsmYZkmZ4f9NahH93+4Er70Bv4sLCHnMA5o
0fVohWp4kqz2teydU69lbz8P8W8mnn8lgHdNsxSvBCSir88/ob5CPUln5VkqS7Q3W0IZq6U5K55A
pK6lj+qK6P7SKwCPGLM5DQWbyKqv42UIhszK0KJTBwK0U3ZacsWv83+5Iha4yeJrsav+OkIjdxiy
RMcVua2r7ZKFcuO71FNxCHWH+vm/96eyQeK8aUHkw+d77kCMaI5gU2jCU1Poc3+8FXg/AuManu77
GwclgaUAWxCfKCAtXy+qs6wxhybgHfmq7+s+uBv7fOsX8ZXV4Lu/4+sw6tdhRGlGEf8Csu4I/yqX
dqmZLQipIBe1vDKH/u16vr55/CWQAyomNhs+y9nK0wmp1gN7BLvVR7gOjUlplMGvtM3bPrcOcQQY
RwtejKRZJ6qzGUqOhjD5cEI52pbSJIVSE415jCRTae0/mlTUUwzGI/uMhZMmcMzSLD/IBFZLg/Pu
5PLODIecnHAT6SgBGEZAe7UpTk1fP7UWu3/SI28A+S9EMj7Vk8nAbqnYdXm3sVQqZ0ECCiLzcSdg
JYwpa4bvdm9FRCMUJ1UdURckd4qnZktl4MBmKaSylJb5QAnpNVVryXXGYuBYho1RC978diADtD2w
T3oL9PLgh9HTzzP7+0RT+H7gSzLABfCxP5sGeYi9N/Mgb43yR+64Wnztlbz0rvB5xzkKmW3iUX59
V1j2cj8BPnfEyD8Lo4cQjp/vnXpLm/98JRdmNLxLBZauDbcMcOzZSErHtZCU5RxTLd0gh16pSr4c
M/sW0fS6JOCGNkd2ykaknzpvSxmTNNwoBEqEwr92/lK/lyH5MdMkxAlMmoBxtoDRwc56M86co3db
7jjHvsUf0R6a/FxapzukVmvEcHPCbpbkMN3feY/Frn5TbvNfwr22w79gnQXlRhCcDNxW1b9ZZ8ns
dAbqY/ax2+Y7fYv++KHY5o/9+h0VJiDyFei+fo+ZYlmsrzySaSE4m7xfhj77kicZgqssYmhCiN3+
qQIsTPlt4a+LR8m9RlD4lx7202hntjMiAB3VzAb72AwSomZjqyU2/ros8W57PRhcayodyIiI5l1C
bVNLlY/SCcbX3OqIc0rrv5oZtjtbEwCOFfE8+AJCk16MB6tEtEoDy94qYDmgrQhpbfoanUhbuvIx
v3QRhIPwrNgO6ziRzm5ZVQcU+bJGAjPYui2JzHeh+eBtR7FC8dYsKJi4IS9N41CDoSH9KkUbzZ6n
8OjhYXdXjxwXpi+O53/ut8nUfv5FIUa3k2XPBFcVPdKm2VZguDxSpim8X1npL6xEX0Y6+6j4MOPj
2FSlo+zVD8ycQ2Ykqyvv44XvI7wyW+FSoHXKxtkbUlZW7DTM2mO7xIewSlbxSf5Iduoyc7u19kgU
6sq/NuaFO/hlzGlr/WnrDDC/CbyeMcslzqtNukS1Ihvz4S7ZoJlGljWLV/JDeGsufr5YdfrYn0+H
zxd7th7abSdXSmxaAGm0ZbItbp29fofnaCGeYWYv0EnMhhu6zwfJRa073FxdeC7N/k8/wJxYGp+u
3EG71Uec348GiChrGR8ICcB/PndWqjusSWr9+YKvPNzz+kkYjzlBlrp1HMV+Es6iZlmJXNn8PIo6
rdznt9UCmz7Fak78yLOVnXwiPQiycXqH/DvxhsjG4mVKFt3RuSGDexHHs/St0+YT7aS+VWf+up4P
OM5//hkXkFgTqe4/P2OaTp9ubqrEJcpifkbtyvNpVRBbeWOtiuWwvraMX7ixDjhHfbJuTh7t8xep
ccxGi3xx6mzMdH6p/BFls6X3uv/5mr4fMpXP42hn70sZ+ZkeqRNV0GmteTOMj41Fv95oHwZV+2OI
dDmM+pVdw4XZCVuZXiEVRZWjwNmKQD0MphUWplOSVTeojhaykDZIupYyKYE/X97F2wgaCqo9gcrf
TPRKKLV9GVnSMaaS5tPr8svnnhj7n0e5tIxOAKr/f5Sz98KBENPLpSQd8TkcxNisqQ9ceU7Xhpgu
9NOrZ5IFnQcpF6JxLJ9Vo3rfd/KVrcPFd0GTZY1JRmFSPzvJRLrQFYq50tFImUoCgGktXFM7Dvjn
oL3Nm+baRV2Y1xQD/jPi2fendTqjTjuuSraBHNRwk9GGfljQ1WSSl5MmxLxvppukz38T/Uw/Ew6r
GUCsGkUczHVjRPEcrTNN24xlgn9EU2tXQf0/I5v9j9oaPqkr5N4V9Xss0sANUGMs1IKUGGHHa46N
9IcD+Ub3zftOptwK6Uwm28CnLTYIwsp0ZSP1GHgUk2orZMxxpqstcMGc2DDCfaxMvPz8Ik2z+myd
+3I/ztY5PvrZqEBRPJJeu4y2waqDZSavrx2ML23bHZtAHZJhFfA/508a0IUflgU7jLZamNtpd+N1
c2nRzsc5Ci3sedf7FRcnvU4lnzKuJX+rmJR9RcBcoUjHscHQDg8oQdpbpta8z8z/5T0mjIBLMy+0
Rsi7jbXK7qRjiVcokou10UnztrZmDWdFtnkbdfz983O7ODs/bSDPZqcj8J/26bSB5BsxCz3ntiyc
Kx/BKc/s28vhKBwXoUtgCjoveJJZXY1tyR00ieaAXI1DUBXPNgrDmrRkoHAIZsiZcpvBU3eNHD4H
8bAwOnmfDf0y8tXTUNlYHByCk61+W47Rc4KhvWoIurf9ndOb1jwb662BCQW1KcK7VEdlq9kPdDcX
ltwi4mgTBOLSs+6kf//7G/jp2s5TUbQiVZW0YiPqN0kOyAvsQIcO6edBLn0MHBpJpAFCVjLPy481
YgRPs1ugxbFTEEyNLLru28fMuDrSBZ7EdAgFkIHEhzbd+QTLa2PQIOdKRynEwOohwjLUBGRAgf9O
vzW54a4ATzrI8oAKHVfvqEMs6Cv4BqF8wGv/PuL9YHN1Mzba48+34XvYDwgbKpSQNXhlmZBnewtT
0XxBxrV0jGjiZzNNnamrcam48VITM3OH5t+NF+PfZKPMk1cevfvz+JdWgk/D/4sd//Qpa0hTbKwy
lo5D9xbYyXywjtoYrrrw/wti/JLD+Dm47/tA6hTE4ZgGyZrU68/2Nl2oxYmaNpSxWAcM9QEl4iwM
U1Juxys7mu9v1teRzr6c9qB1JfxH79gBq5WR1/jWY58//3zfvi8yDAJvn6OUxkb4vB7clkUsa8Ss
HQ2UK7axDsMrn+OL9+vTANMP+PRgSBYTvmJQl8KFQJXiBnE/8RcGRvK3n6/k0kAapHua5Tigvk1E
X00EAD3863ob32pWVM6UpJ8lMR6qxLiGiLs0mM7dUqFE8c6f92sKPCdGWRTcthlWomVG2J8rFghD
N/guZ/Z7PU8OFr7Q/+GVMB1VN2ks6zQtzz4JbaEFVmpTGQvV6FAI87ZQ1WhmD+2V2TRtlr9uGegQ
fBpnuvxPDy2PYLSoee8cLXB0Ez09ln9rzt04YtaPwuXPD+77DnEaDNQe0FWbxtTZ/mT0S6QmToN4
t4tWYERww4ybUY3vRd+SLS7aeY7u9sru+kKTfhqVJYNHhQPqfDElqLps46ZwjpPg/B0I8IZyEyXE
pXjGn+ewPZsVh/EZfe61peryzf3PyGf7U9PMiY1qS+eYt6dBRjlV9DOQY0tdgiN1LZjs0iLy+TLP
bu6gGqlQVC4zyf7UyUvKnUXn8vMDvDQZ2H2xgzZ5M7/twuIaOo+Rxc6xLVvMrE3o0n5apINuuLyr
V6aAOi2w5+8mTwxEL6c8lbPs2btZsMw7augcwXDtjQOh63PtJhpW5gZFKML8ajmxev2tqMCazKtT
+OsaRO3i9X76BdML/Wl2RFEuhSh8uadNOecQhaEi2nnFtrG0K1Pj0qvy+VrPPqp2p1ZD40TggYWE
+flRWO2iNLed/9uUssXPT/HC/h1A/38u69+N/3RZco/EzTR859jNx+WUDqitgy3Dzvu/5jI6jK8/
j3flLv6ren0arq5Hry0khouyPyLBZxW2c7N+UuTwymJ2cap/vrCzCacI32vampHQcB6qckYRbUG2
W7aLZ2O5bBfGvDgMa5XOcXBl6Euz7/PIZ7NP8+g+yRjIjlkJrqI1yXjP56b4f7yTZ59YUZSdSKFh
H8n6mRfd78D/42tiY/733cJJFAYSmBgrQ9bPS8gCZUY7Bo59dMYbtb5tY2erBWKL5PTKgnLptqE+
I7tGZ9cKr+PrBKMw1aDKhGBjqe0zqqN7ktQlziHX2PeXphf1Y1jNEOkNNFNfxyHh3bG9orV5PEs9
3o9NeBNjnSkksgevZdlduiYHOO6E2TeJQjy7psDoS4VKm32sa8vt6mErDPutwsP4P9y7T+M4Z/tT
KGtdmWUl41CQduynDrlCOFwpKSgXrgb/BvHY057xO65P1b2op0PnHJt58Db8FWtCqm+LWzunKtwv
9IQZ5T1c2/1cOADR4fw06tlE9lOBl3Ea1f4lzzHxr8d1e4ei2CVj6xjv44d4kd+KQ3FFRXVBg/l1
3LP3JBKS6cFKco5S4ZabZCEW+ibYiafsH2jyv0eWfx3tbDonHPp1AQ/m6KACR6WdruV2crjb9Uoe
p6SbrLtLDe/K9vnCE2V2W0y4KZ3hmzCEXCSliM3EPiqRQSyucBFbbQSG2Z9X/QtTjnCWSZKmce6g
g/N1yiE1hsc0wBbOFckdld+aetsQB9Dms855+nmoS+s+JQ2NljhpE1N8ytextNGqE8PXjCMhkd3g
mivU0L829BO6e2dhrQBVET/L/otm7s8jX9jR6rqJGMUE1ETMxdlFRlMqcyaZ6rFDipT00i/Zb+7R
1i763MNIYZsPVlOsfh5zeivOtkWUHwxEa8hqp57j14slD1wUcqppx1Dem3hHveJaDuWF/rP6ZYiz
FzMLnbzoCkU7BiNEo5RCaGEmOA0aaV8RXo1CuoAFiD29SzeZWj0imRqxW5XrsicppjEbCNrZLyut
x1lnqMfB7h5/vgcXein8QsQlEJN13uHzPYWkdUhY8UGxhZHn6jHYWntjpSwIEpzbV57xpUXhy1hn
i9FY973f54xlPOZsqmeAeFzdbRf41jDcus3652u7MHFodKI/IHARXeJ5U8zGqQfirNWO0EI0W0M1
XS965b5rbmJxTbR1oZhD14G9NTpBtGjEJnx9mQKIGbIDu+kYOsCupaxIXTUGdqkU4sOWpHWpWPep
rG4jwDCuZUYWoKfkw1LFqxTKLbyh+qGLmvsIi/BQe3/9PHugjZJdewTTPDp/5zVk8ROqWUWfcPYz
uSeGQe7Q9Li7hT5PXWWtb5KNvfTvrx3aLu2OafdQIJ0qst/lL/86iOgAtaPo/AezVm683rmvOxgk
ueqtaQ7TeSWEbl70UgmxKCBnshgXeZ0kLrFD0RVZ3YXVmsueQO44akm5nN6WT5vnMRoJZcdgfmya
XVOns7ayZhHwmZ/fuUufeV44ihxskRACnDcMOz8c1SKQWMhIgNrmT9aymoeu7Sqrklr7E9m7dCmv
3eqL10Yi0bT3o5xoTv/907X5CsybVLVV+jc3/yrfAmv53ZUru7RcGtO3DpQzNeLzdqEEu5IYoEEl
9ahbjIS8pBRSyNt5LRfqMkHmm86Eq10b9dKlQX6ZJjDiQWRUXy/NsYZGIQ6L+8n61G7AhyRbf4ka
zsV076YLbGTX7+elS+W1nRRD7HO/fRnUvizGgAd5HJThtRG0t0Lryky8cJYzqABMxV+46Uhevl7X
MCQqulKGAMpzSKz+pIfy38xwtlgHnMXPj+7SQogkEt+IIVN0OG/bS3HXCTK31KOidnNCx6RQmeX0
LYL8VXQfP4916XnhEkFYrE9yzHOZiVTlPcH2DTyWIfmTyNXvUanf+zj/+/MwVMovPCQTJYJM9imf
r2/ynF5hFIvC0DGyMdTTYH6PtF6f66zyTqW9Y+/eBKb35qTmcwkpzTG6A3TQdVmPL1FT/4G7UOPN
ViZK10mXIHERrV5Y2kmq1R002hsUVEsTOlSsQPFgFznD5XiT6926K5VfpmcRuNs1hySS7zQpubfh
ymIhLm7AqizpU/4GrbEwHfr4eXvbZdrCi8RKtqPXocljiImKt2DJe4P0h3zJKhaJV9uzPmjXegWN
M3WqJ16ebBED150HiLtmVVI+irw4tk0YP4T46xeG5iuUcQxv0ZgELzX8AZUUrVWkJdBAO7JxQ6Ve
YZzYGHnXMXj+RLZfMjPbtp/Ref6tk+EOOnlcTVQ5bO939Ij3qhKrC9ko1F0/VDoU4OqPyn5MN4xx
6fnx0irFKraNfW/Bew3h8TXtxIgJh1Ml/Cc7Jyd3gE3RNkVMx1e/0TtnqdXppodxsFCnQ/YKsIq+
6DNnAKAmVsEIh9pytuqosYJ4DZyMclgaFp1jX3oew+DZ6Kp3JRK3vpbusOBwXRa9UeT/D7FG7pln
kJnllzMzy0+eFt3aSbIx2+SJ4LQHITmPYWft+T4R0jTgYvPVbaLFD4ZvP0hD8ZZ4LTQpq+jnAz1m
+C6NNCs6Fu+hsO947SDxj/6J0+FzjpqebhUKuhETpV3VnDR81O2yr6DsSUzbzZoMdVFD0o+cPFvE
Fy90h4SuvhZHsBFLuw/xzYmDJgCjCal3SX/+nZbeMNHyQpqw6qKuoyfNqt96FR+sPuqvKWnPs1HU
Lx0MqFTre5ja/qvZ+NsSTE7maerCLmKQ0CVuMOyp80FWyItSiHBmv7cMREg2Qm5Hi1iUv/vId2sn
jdwqrBe1Yj4WdbgbqB4NvLDgPOCMKZXhmmHmuKU5DjeByQ4mLuu1goUz6HsMvXI0kwNZzD0f7zWI
VCjdwrM2fpWzVy8UbOB4njUlARwaGGCSq54Jo+cgkQPcsaow8JiyCjlGDve0No6V7gPX9HakeOJs
aqR34MWvRgVNFljyvWoX4SLPxccQFaNrF+O/DJ69lE456zJ/IuX/x4+siDkWc2OpyciNK/QTC62l
NCWgDIJm0VdZYd+HsE/g3o72LC2GPfz0X1FjPfmqTFFSWoWS0wFHJB41VsA3JabA/qobW74/PEXN
d6XeFHOhDIyJ43YVj9rzMOgAXZN0cCVixBuD5DUMYX9jXM90M9NsporiMaxAcufVQdNa7L+CqEgj
UTijjocwHOG8ShlZbYI1IZN8GF1mCqMXWLYPh9Jpq13dJ7+bbFUYMsKP1sfGHUD0LWTrJjYLf0b0
2qpIbIJYzYfCgdWglP4xzZttxtk3N70aGuegrofc2NJxZa9VqzdlJN2CHU3mSha9R639yhP25yyl
a58YgJnWZkxy8lm4BydLBPLcaXCxDcLC7j7pT/w85wgYD/M2GjeSFR6w0X2QdgnaaDD26iA/yuBb
8ASrtqsPYlVYGIBqp0b133bSgiDpGRX1ucoBE9VaNC/taNXozg4M9Rq4yV0TKRuAMZs2aHe9Uj02
fezqRv2LbKZlxulxXvrmnaQPOfoba3C7EZxoqclbVeiWW4TNITKsZSMrO14Bot3M8jF0BOgf25vx
tA+6SvZmqlUtNMPxWbLBPaUcRiRTHuYJlmnAysENaq0/kTXBm8dfZp8c5FppoM7y843A8N04kYGX
j4RkDsKBYIGgQRkCdS5ZyGyVUS53ctEEi8ZrHgMdy7tkN/FaKvMTWULxDD5T72qivvNGczVKaus6
avNKIvxd3uuKq5kg60Y9uNU5iwPuGjHkByq0oRKubi+xVIjMfmmiNJlJcq/Ovap6tgbntxMme7Wm
uYr0F4Ssd1MQJbCw4+jBsoZ3O8SI3IVrLMxQFcWG6/1QJOdDC/NnM8wfBsd/LZv6rrZay4URvHVG
PMWl9gJR6kEqwnnmMwWDFMuy3Ck3LeqYduRUBZQlWaRGtyq8ZOH08i0cLFBahn/kw7kXtn6MmVSe
TdHfV/RgpYz2U8ICvkiDAeOEsSl1vBqJNUXTl2+2r3/0EwvGMsCAwiaHf54vsl4+hHlwxDrt9tnw
N50cmqpgfaixbFs1fF8/fgGMzYdIh4LutSxlY2APM7xn90oQHaQ6C1wqRA96LYn1AOdk4auFtGpq
65DnDqgyCjA7PNGvRdG+YcusZ5CY7x0VMnpdG8Sd4Q6fSQioCawekllojzeU36GVO67Hj4mhnHEe
2MGTf4nNbjN6zjbXhrnvr9qyWXlec9u1vFuhNbzInnxngHe223ZP6JKJ7Q+4U7MFMr0Smlji46DM
7ktkGbbtg9OUN33LRK6AMcza4r6W2DFk9u/QMp4sy39rvZyAijZfMRVfjDGWFiCInaWqVEd4YvNE
xECRvbUv2a4H46bUxY5FGbZ2srQcdvA1CGV73CLVvVccsTQwlUvwQVT08Xr1KwPrin/1puBUyxdg
29n+ZgzJOdCGfSikd9IXoLUUO60/maCgDM28sSpt7psAtNtgbSXPlRK6zDtXa8olhO695+izHCdE
Dnw3VgpCFXo3lNnRExXtkXhokrHjDLuyBWgEgzNiS5dLfBkPfrZvi7+2dki6l76AuJtvkDm7hDgs
cZksBn6wxYm5lZ8imCSFGNaxOS7MDH5J2wNdgWpjqvMm1OlhPDRhuRR6+epQEPD3RlCQad0WxOG2
z0VGJUT/MMvmNkR9R5oBYLJ6BiZuOZJCn+b1upHuc6qNOvuvVFoTkLDp4MUaYbiOLGByIN4BO8Rz
rQ0JBTbWWv2rZtUuMcmGdrcMVBQdFX4Zp3yI/U1ZofhJ/TX5LTOFaIHBine2hSGlfJKkmzg4GA6N
uUKay4Iskq0kUwvDqex4a9UBNleAxECLGAMXKvtyngSsqMLGo/gaMom7XT2IO7Y/s7B/SyDKlqBq
a5291LAe4m4RVNWyHgLu7xSa4Mw8f6IHhsRiVi9N+lJLPl0Eb5bb2YTUn1mk4ekaOQOK7AbYnhXY
ZPEyb54t2VWMl8Zb9tmpYgvUTFtZlH21/JtYcYG4pXDW0oRDC3O3TpQ5IDJIo7vUV+ZO+DEYyt6M
biz44CRu5gbw4crV7JMA3z0Rc8GSWgRrtB5k9xqpADA9XUfNU5BmEjXzYjCWvdr/rav8Fqs84Oyd
0/ytrMStOXZ3MLTseCCRY1x4eX7oEVSpxBaL2DgmqTEf22PjINO2/w9p57UUORal6ydShLy5TUlp
8SYpuFFAQcl7r6efT3XidIPIIGN6rruanVvbLfMbwxZQWDLD4MDt7OA0tY2t3s7M5jpqKhtx9GnS
biS01tSqOpBnubiy3Xe69aRiiS6p6UUiiNuY+3s1eulGyia08MSLNoL+rYYHC7QTmv6bWcYyKYl2
UmZaZFs1aZ0BOWBDxXa0QCWQ62DOFoxwYwA+gpakEkuYCNIi7uI2xq02i/EnrS2K76V2qWQA7JrN
XPCeqBO20o3FVVXOqRBCNMLwME22XNwlxm05a4JGELZ5y6rmSsgPw/DgISYcoaQuFltB2g/TaxO8
KM1eV6843a2MCUS+GQdccBTPbrJ7vQAGzbVfK4pb8ZOqqud8Iuro/yqDne99KAhTFzdxt66Gyyb/
I9XvRFdtu1e0gzykq6Hc9uGvqEaqKpMcVQq2qG1PBm2QKDT8VdWvC/zDgsp3g8r4Y42hkzSG23UP
WntURn0NwL3wO1yVLLdD2E8llakq87bU73zzj6wrN1mrXVucG1bQ9tCOLdXh2BjelWSW225UV3l5
J/eY1nlvxKz71IuvpXRcV/lHZb4pjbDO2mrv5anbJuG+BBCdVZUzdoR+AQWHKEGxJHCbaVvpV2UM
V87vV4L/q55QIB9qvjpiGERHXl4AeTU2HrRncWSHc/pVmplp3q21qVxL/Fu1g6kXZJDYg5aAQifM
IjTwHn3cAMSmPJjJPtBfvPGmNX5VybRJh3sqP9xS0UprokNeDOseoFgt5I5YBhd11q4s6z6dutUo
TDtDzx+RLdgUWXFTTbKTJIQS8lqQEjs3X2VWzBta1Hc2QpU91U3sWhXq4kjzS8FVqlivCEzfFm7k
KyQHqKKSpEQjpkF5Zof64yD8EaRHaaRWLVG5pZTAt1z10+MY/Taai4QzpwErpa6uTMO2qQf6/QSE
IDeQep4NKgIdmdvqSYlQeA1/18LvXNTdKX83JC7p7FBWaykW7SJ6FJtwHWvZSjQiB8dRt0JHatD+
TJgvtGHtal6/kolXuu5CiJ6l4UUJ2k1FSOz9tnRiE4XNmuiHPNsX1kEIU2U1SojUKt1NL5LtIhpo
Ca8ymuC4hREBrnUC7B6tHEW/SoSrHOn8AbGSXH1Su3vUuy4zMblKtd1Qo59lem6oTnYJp6WpZ3uU
W1Xt7KFCap8TF0lv0nQZDwaSZ06qXPfNfsjuWv0672qntQjQdNWWzN5tuVXrGkOb5nbo1knGLY5I
YOPZLX7COYY8A+GGiHa9DAgbHUYJq+FODw/VDGjsZj9hPrSX3Koxv2PCM2B6N8uPpjBdfG1WwA7t
IMauAXwHqWhaibapguls3am7SqxN632Qk28ifbY5+AhlYVUJnQOX1cZd87caTRTnsW3jwepCLs1S
3fuzgLAwVJs8RG2osWxzQP9Q5RQrXJCVVO6rihchq20dUXExjR2NoLBL2KWYZ2gmF3mSPoe5t1bz
cjNMpWshvjaawhrlxwdkUvfoza6Ja0FReDzPmT2ZGfEk/S4BOSzJlF2KnWstaWPEJBEHU9OVomQA
gabLSZc2fYuqkmJ5q6pV9io6g/QEMUd47LB9lseQfLVp1sTkmynyEF9O7utYxI3ev4y9AIPG3nAo
BuAYoKNc9gcjjxVqvjslji4oUW2lEX3dgRqkqG2HUHKrnHMR9nhR4LKNJ/SKPvO17FcXVZFvzHFw
dQnraXS2UJUr0brNdqgb236DnBeVi1aS7LEzuQFv+vyuUHHMnFgH7blSPUfKrIPcV5dpEz02qnhR
VhpJhmoetWh6LGP9wsd9oOfzFAlGEGGMmnR6WyEEu4qSdiPV+mWqKM5UdfjVKMVTIdYoAo+ukqr4
kaBXnSQ33iC6JkI9RjgdRz27mYzerUlAYq86NkGDJhUeXqNqIG9pPgo5OYs5Pkm4uyjROItyQcqT
Aqc08WcTfiUoq86K+oaUYK6MzpE5Wo6kYJkjVshjiY7Ik9YmD7JeYhNKCUxGXVSNrzMj2g25cNFU
F3qYODExSYEEbyRBloqTS3MC4zVqbobY1uy9o6OR3LYjgmIUoDOcddQ3Ofc2wgCgsC3IxJvELiaO
CV2EAq1tRXtVkXvVsP9SkCsURZVq1EfaXTXyazbKM37sUAnRR0BINVJ1MOVrLfhFh8QerOeyeaij
Nz1Bcjr+rYGoK4Tm3fcGRBnF4BoQKHgpc2e2yqYb802novJciOl+DIsXoQl+hSaWXBOa3HvP0/dT
g4JuOO7Qpg52clU0bpDj3jo2bxjkcKIoJ7UqODCuEuwidP3SqjRXG15yPSHTDjgN+ZXs480Vtu9S
23o7w6/cNCJ9teb/iHCjgMh9dzWMBL7pQSjjVW1IthrzQcB4sofsuJNdQfSdEQwFdCR0g3eK+hoU
R8rcItlKLCXPSf+eBhdo0u21ZtpYgbQeOGlp9SvQh9lPY9UlXJ77sL0tA5NAXsOtRaRqoBPWEcmr
VruZyuShCYwLVKt73EXwboh0sA2q6vTeq6DsSnZNJR1z0Ckj2YiUS67qeW6GXipYd9DPa7OQdyFw
tExBQPkxMh782UTD2NVIJ/fJi5EIdtP129TsbZI6WwqKRyA9ThCMt3JWbJUa0owZO62BBw9m7qPW
bcIeeyit2Fo6tJX4j9BHF4pgXvdhcl16Bym6y/jHclVt6yJHUM7f5kNkq4AZW/+Qy4cYh6W681dZ
0nG3X05J9kzNc1vnoF/6a/R3d6Iv7vPaWrfExIU+OpjXrTvlNha9P/iebLIIk6Vp9xf016DDXn6Y
1Dx5QCJqbwPSXbH0IVOCFkITyfjJ1r37RniWjLcU/FUX3I7ooUmit9cFR+D4jM197d96fIgszFYa
rmFaVx40UdtgfdYCqEcBWeAVFI5eq+5k9ANMM8Fpjiq1lCYHssC7XtMcDxXgZKRiXcKwD3sURx/T
3lhXyk3c6hiDHXBScPrqpTDmABuvqpwz2I7NJvAorRhU61hyPbjQm85tVPUX1QZKcVFuS61o40ji
6Aixl1K41uJyV4e6U2u3BSZP8XSlZ+KuqS+LgozmEnoIksQNzw+nsyqUzRiYPOnCRshfori7rEZ9
q3X+YyOmbieX13GZ79Gi9bzy2dcVJBQRQC/TSkM4Glk7mdxasVFspUK00fN3a5RBnBOpdVdaKzve
fEli9WdkKNdlJhpq+wAx1KQKb9Q03iakBz1ORi2rG6Bc118EgW5Tkr/rlWZbjwAlUS4wMjwv4M94
g3drVbsu3TctgrPtTQlDQ6TKWCHPW9TCOpKxhwtRBRSY73gNru1ght0mppJqqbjfJE+WEO3xS97k
2a9avMcCBK8wcY1t2jqMNdfjaxZEVArd02AY383qoQ0fY9DtcaOtQvQbQwvBrAKdZqmyQ/kBFzXE
NhPrJgz0ldZeen1AACqgDRus66DY6Lg2cWf3hWYnxKFxXN5ZnsnNf0ubgFSB2dfVO8bIQfXU+r1T
oz6MpuuK/pwLpYOwjIdoIvL0CZKvimp0y+y1UJE8tPAo1HnEtsXwgPa2m6KLWbbED77vlOV7brz7
MXin8KKWX2jw4krpjP7DhHeJWvGQoIlYYEOGPOE66e4ni7tOD14T3ziMcw4QDE6C7B91dWyaaE3U
lNloZ9tJl22zKb7q0Eib341nM4cnRn/q3VfnfyXecdjtLgkPQl984CeJ5LAuP2ZeeB3LGNxYzyHl
opR+BbIFdqmKeNllm2ZU7yiFveWRsYsnFf1OnVrcZZPchJj4GITZYaqvElm/HyPhSmpwzGsm0t5w
Hxr48zQtpTpClUnd+nrmxJhEmdFjkV7S57TjCLFfIj0ja9cIYW5TD9Ls0MP0QGZ45QfpW8NlyHDD
R5LiXQTDDnDwY+pvy+kpUK+V9LGC4ARQDcBa3thKRPKfxtmr2Ggbo/so45ekfRmoi6Jah0XPkyy0
W7nQH6Zcckbvfmh0d9DFVwkBVwUB097Udv1Y3Q5a8VAqNxJPRNIfvSy6SVF4h6wP1OgYK8RTYno5
N3RMXbIRXnXb+HeJnd2gatcC5dxKiVHtnlZCRplswPs7vxOK41jqblL+NoMPpUeCkX6U3t3XcoUb
xLUP130CeCdfalOLNYcUupp2X1PD863+UkfEWO5kRDUbV0Dss/MrxIQUfg2piKBu1eiXR510FiaM
qMyp1J+yyRYTak8IsElisqmRJoMvOaT3OmG9NBZ4pKBzY/5uEcZFVr8vckfzEoLEelvQXRBQRIJK
sEJsz56wOMvlxFXBZ+AT7iDS1SQuNjh2WJl2jCSYIisrDecgNSLA045QiFGepXeS5K7c0a/BMadN
y7duil0Dx7CKXoeJ4lI3x8I3ugnT8pZI+rLsqosS4eu0ifml/WOPOAsh3XSUg7kNFDXjhdhRIB2C
ETCB1YSurxX3KAhjOd+sfTwM8VXATxEQybAerAbHyampkZysEj4X6qRpgAkOkhzPadzyB2Va9RYF
zZWihveiZIV79FKdtM0vSEoerLrH8IR3zRTD9y5XevwMMKhBh2bVaLWNj+ITuqAemVQFH7XNPsS4
ffC5RmUzutB8OnN0edDIalL+B/Rk9ooc+1gPES7qYXRZquleVpLXCqCqrnmxPRnq1dCPl0qdbeFD
iivMPtnWKY5sLVlboGG/kUt4r7RlQRs3lR79pniNeh/9Snn28yoKuy30g5m1TyWOGSu1l5s7Gj2P
vtIiG5zcILFzI0eaQeqKRwhPYRBw/yE2wRsZFNZcQL+UawzEiNdqW8wwcqu67AFSya8yhzXSQjcw
iuo9bjGxrNvYjjN6dfi1dHaDvgtXnIRqsRxuLYWNG5Ew251VhsStGUhSTB9IX1X4Li2q5dQMaYMW
9O90+iAifkpRLbp6UCK80SlkiymJD1lgtWmtnhZNqd9jWxsftGp4k8HfKWqHiYAi3yBezTAh3LGR
PrjT6FjfZoL4MKCw44RDieUpEfosbor+rxS9kss5edx2bjJoMxaKtqda9NjZnlO9OQWBgWsDoUg1
Z17RErDY9EMTqWmoH9WC5MTWN8Ya4l344j17F/p99prz2V5oxZ1BVJxAHnwZdoEUkSY9qyyDYU1U
MhE1a8uHxDunyfSXrLYAUM2QT5T0FMjzqId/xW1g+meOOZq4gJItR6fsE+LKMGQT/ks0nRS60DVy
ycxX1v0zMI6zYy9YFKnnpbU6KMoRpQDHjPtL3HdwJAiDq3ZQiJXNg4r3bBNjGZKHd2cAF/PnW0x8
ljKCj27qUNOX0FAhzjjrNSDEoZYxZpTucXLbi6jNViUW9SnK/b7rBc/m9CSXvDn0D3/+AScQoog0
KfAI/2JYlkBFTUTdfEgjgECKspniY0JLpOuveEYPNEcRnjDPEZ5OAEwsxUQiDX6mpmt/IX+fUFXK
ANdC0nzpCCkdpNpbkZwh+p1aUMpQKHtBj0TbdSlfJ07p6A2hTAe6uruM9D8TNSst5krmUFNQC4SL
Wj0DijyFyiO1Q/mKy0iHdzofo0+z8nrVxA81FY+1i2lXs1a2glu5El4lDlZjh/PQ3lOfEdwduHdq
MxY6sl8H7KdIpv/iTUcBBp4n4A43aK8/741TOFvLnJmFiJKgBLhkOHkIog+Cbk7HQrElKLTRujtU
mC0A2nH0lX+jr0tqiE8+ui9UzM5cPKdA9l9GX55LEBtqKBgT/CoJuB9mfwSGlRutTUcDHrMi5kUU
ekUI0R/+w633ZewFjqw0lcBoJWZuTbwUinaHV9dNB/P85y98AkKGIgJMgplFzZ9ZDhOYA13pUDzq
4xYbOKl8MCYE5XowH6Pz81An98u/Qy2lc2TQNbnh++IxlMTdSMfXpPj8fxtisSWVujG1Areeo0Gj
aWzw8sCl++chTm/JT9OY79NP50yj4z/1BtPo1sp6vMIKL8G0gNAfT+VVs0eEyA324hWGXYXmnN+U
pxfMgqQjGiZwvMUU4xE64JiwYNkggPrInzpMw/o7UTFheXfnJjv/teXjQEIFgl/UZMRmF9tDKQ3q
hSEf1Efpiffe3ytXpQS0G832zTm06/zHfhhsydfRomFU8U0Uj14JjJyAcRL0jTzEroJDgE/yJUJG
7blDz6zoyY357yStxSdV9KHXxphJYuvzGrxjyfPh7UqnB7Cxsva4SNnnEOzSqe8KmFjhxeXSRg7m
6yYqMqnVEkMVj6MgPw8x3l5qOYMcZPrZhnkpo3PjISBhlMVrNim/pcT8/fOkT8BUEVD49wcsdrFM
gaCwMn5AMCXSSh4Q8RPGd8sS8KNoNz+PdWpdP4+lfJ2s2qSt0SPkd2w65P7j5pKiDoi8EqX7unse
TOkP/a5DqJ5DNp8IHGG6SMQ2CqIoEEK+jhunCvbZ0Sgeqync5F6wjtX8xdfODfN9egrVZYSkaAyT
Ry3Vxo22qKzOsqZjLt4SNNIuU1cazYsCh4qmRKs/vdK7j58/6fflm8ckG7dUlCEJV79OLYnaQfJT
Xia5rOi609wig65o90fRuTv1xF5lLN5eGLGGAsZ+sXxNrOkiDI8JpDbmmVfxfhY8nOxgKx/OCud8
X7KvY81H9dPlWmc0s1SNsRqnd4VVv5m0jemIOw1lSXMl7MUt5jZDc+ZlOhE7zcPi8AvTQ/9OxerD
IJOLfhDRBWogtSVO4MR2sjI26ppS9vlpntwyn8Zbnr5Uq5PMZDx1Y+5ha1xT1raB+YY9Avm1I67z
da9u6zf5AjDD+iyX4fuFx3SJ+Nk5KPgQfH/9ylI7gbiVAvGIZRub0yZLfowcD86OcRsB4oMIsK3P
MAdPkNW/DrpYWr/sIxHhaJFthCn8Tb4P3WJdXqa2mV7TPX1AKXQDXMGOwlX1S65s7f3nI3Nq0uiJ
w8tHMl37JlVmCWUdtZY8Hc0B307ltfHEMw/JyREAyBCwaihKL7lufTmUpVCxea3CuvJy9UMcuzOT
OJGDcwThnyAfLHPylwdfzyWvnAQum5k24R/ifU340W0tlKUkW9+W9/32bBh8el7/jGl849G2BsHb
POZ+pnwG62TdSC6aOvY40wazlcnL9fQfVou7jZqcjCTLUpOi4T7KhambjqH3lAo4IveXPw9w8lpD
xQmhDZJ9KBSLK5Sqat70eTOhZiuti/WwrdfJVbVCM9Y55+B18gP+O9TfdPHTrdaPIciNlKEC65EW
Fj6WZ0RYTl2bMNTYGFDUIJ4sXrrOkMpAMmoiGERTJxX0l3+BlZ798yeb/8rX+Iy9Z83xijILvSx5
d4k0BZPUSSR85EFhepSkR1P5HVj4+YDx/t+PJUMyYzReVHW5OkXXjSXCJzwE1F1N+RLaO6yubDW0
b8E5uZxT8yJ9Ra2NsgC3w+I6bHLdmKIs5tySMUQgmEezdHRoFjqwSRGQws9Tk05th8/jzf/903Yo
jCisBoO5abQZVtI68DYBd7Dv6hcDcPeNQAdofY5KfSpi+DzovIU+DdrFkTe2QTAdJ9CzCr7sU+Ok
VCpzHNt+nt+pz0nApYuwp2GTLbdJNLXDCOlfOpZdaxdZ4ugewA2NPBnEpoi20s/DnZoY5GmN/ARW
EsTErxPz+6juWyOXjrUIbqGo3XqiYwV1Qo+t/zAUSrqSyt4/oXY5jNgV+kC/jnoiH6yJ9D8pKlgm
SnTTxJR/f57Yybtep+zBnkRt7ptMfKaBpvZ1bX4xZ04n7ZhwLdhzeJDeYBe9bg/Jr/+yTdAygIOE
LxAh3+IspElJX2xsxKOs9DdjVVxQ/r439Ghvhcrm5/md2iezAgSUQ/XvRfx14Sqh9GpOGol02B4s
Q3yvBe1iSL0LvO4uognPvp/H+15oVGaKo4QNx+zNssxl00IrtK4RxSNWhS9m5L36tXSjVFa1rvvh
QJFLg9rw5+cxT1CjwVAZEPRmQTFVW1ZXswRH0DzUp2OmTds0rvH5HBMLuLg++yTe5UZ7FXgQ1shA
scn1pbUY05g1zlUtTlw5X37G4spJ9QlzWkXhgcDUrUYfXqDN/x+myqHX1PnKFr9N1cPpV8tDYzh2
v73NrHlp3OkXky1scpSRpTP80VMTwrwDAinuNBrKJV83zyArgh/04XhM9TqAbKONto/s3fXPczoR
p2MhgMeOQn2arsAiTQ8lPWwI4wewFgYO8YgKQk4pvUfF+6PrdIUOcq2f+4wn3nLiR+Sc0NbED2y5
Y8xerVLB8/qj9Buc7pV2iKy1lK78C+uyvdC3EkUt6EGeLd79PNcTx5GHds6UkYmYR/76RU0lLRp9
8LujaRSwLcAnmH8wB0vrzqY5/PNYJ+bIWNR0uUk1XV2SZCXcGMcGEs2xjraadsxq8PnSr//TGNoi
apUrow8r1WyPUSet/AyTCySKffCpPw/zN/pdREXsDkpjBKsiNZXFd8sCA4vcXGiPrQyI0IiKfgWG
44CLRkujP72papiPaZ6+mGJ7EOX4JvXVbTwEu1IXNlZTXE9Ru8bMEEZmu+XvkHBKiktKuhv1dB+G
4x8omgeNJq5ZRQAqLMCSaYE1OfiRj1Q295jHD9sprJ/q3MpWQYn1KjJ/TqT0+JnW8e0Uh1yxQO+G
iR5uU2XXRZUFLuXFZ7gghzr0b8fUp98kBzsxNN4VRbkYPHpNhtbCZZ2eRK/bdSY4PPpnD5PI+A0E
KxUbKD8wbwhuf43eeD/10xUUO7hSuoYOmRdhBqhDnEnANrdDC7vIknA6FJ5BKZ5Z6hMGA/youfSi
YpNBYrSI5U2sKmlaswbmS7EDGQHmSYE/Zo+vBFZI4se29dI66tr/TdPnV/cq6YC7/3oLCGfq6Sei
kc+/ZFnDVOpEMFORnd2WOe3kYyxCrstQu4puf953Jy7ALwMtth2d6jivDQYKhDdMp3v64/9hALIJ
Uae9o0Ev/3ofSLHR0Mcy2mODU0PngU8/14c7FQgrXDj/DLHsr0jFVNU9Qyj3+mOxUxzsa6jbv0+2
tpcdpPzPKjOfXB62KRz2uQSwvFx7q8TCVRKZlPCSSZE7yDt1sHBsPdfVPDUQUamEdBdiEd90b8iS
Im6BEgJKAzVtspHPttMWXVHp9edlOnWVfh5I/rpMKLBi3dsyUCIPwAXfiVvtQj4XZCvzbbm85XBl
Q4dMnLU+l4240Eg1uh4QaiCr/PH2wSWOuBtgUG6wgUgDNYECFpakqd2s1N/SBp/Xq/KifYDGtGmQ
Ah0251W2/+Zl334ToTiCRjKazd9O/SRhnmsUHfyRFmPCljCqk2EgxRkoEM9I8Ec39SdJC17zIX2Y
JXE3limgf5Nn1E6iEW0zKQ1wq4BpQYHgtm56RCeGcVMp/YNe4gAm0evI+srFTH7jCf6tXo0PkdHa
Sja8I6t+kHLoP0lnqI6aRNeC5UH4qK33qUMMXVC5AdF733eWtBZQFUBJ+jVsowdxCN5KTA6BNYUX
soq9FLS+PwLURWA1yNbVXnUfhxZALNxJ7ajWryX8okCj9Y/eBCGsm5oLyQPglyflvZhpFyXsKV5s
9Rlbk8OgTCLgYwWSqdnYWiK+Z4J/Uw/qpgFNBuhV/pCgJGSh8OKRU634NB/t1F9bRvO7TqprSFKA
YQVv00QJDOTyOg2bA+7f920F0fDnvfvtDiNMlFDowawMtz9VnQ/Rp5xUHCJi9bkE01fHOHyRhD8/
/3352+FYDLC4wwYtK6daryZSUQn87FC5rNwvGBeTmyDysIbHR1W5FBWbZsw+jIdXeaC41URAqqXk
WKT6X2oxsMhUuLPo54eZigtzuO8tXHarvmIzmeFhiNv9GA0D9CA81H+ew6mLROPCUsW5Lo3l1Ndv
5MEVn4Su4uANCS6tfyL5LfC8O1Bq7s8DnUiPlM8DzYv1aTFghxdGLNfdsW7fpBDys3lXgIuOMceR
tQuzy/7DS/l5vHntPo1XKOgI9CbjlSBcQcYD5CzcUs8d3z8ne/ltG1Cw+jzUYp9liqyFosZQenOB
a+wq72ZJgLN9xHNfcLHblClO1Kpv5jtyrnAnjvTkOd66fJxvxXY9Oj7mKVi1WcJZS6MTMlXzFPGO
1E1kZ3Hi+Po1EzTIEJzgGVA31Q6oQrnCqPNWtod73zWuIo9uhrXBXz12rH4rnK1wntyllCpUfoDF
TbyYOk5cxGYSw4uIq5AEriQAYkZ476lnModzAy1ChsHzfEkcGAiDvFVXXXuJ6JTTVRWEZ47DyT1D
63tOUGieLwvQilgKXSZATuz8q0h+9KM7w/v4+cSdUOUjhJtLH/Rg0KnTFoump1k/pi0pV0YHc2XF
IJ/iKHcFYcI0vKx/VV1zj4zbA7KmwbrwR9PJJjWAYGfeWhJevK0wwTQI8VA287szv21eseXj+vm3
La6DcopRMarC7hjtlHUIaQoB7BUOgS4o513wJ0zt+qaCgkbB/GwXcJ7397FJggGFmQAsF7Gt0vWl
FUwRV5FLddSGkvU23QZ3Pp14gI3b4Mye+vYMcT0Q5P4z3CKEotkO47NguFh9SPPH4qyV7skBOJbK
rJ+EUs8iPYn7qqnrlPQE9OY+jYpr1CzP1ENOtTCpUfwzxjLxqAUzVPSMMSKI4WgWh9t2IwqkeysL
md8jS7U/h2KQTx3Gz2Mu1ikwKi0MPVJsqkt4mpTyvtMT2ItpiX99kRuOGszU57SDKgJLCXTxNenp
RiqA9UkDXJjaxB1GjFwlIY3NM1zdW7Z1DKLOHiPlI5oIyAwxOdRlQFwJKIfMU35SPcRjft7uyvxT
v205OqFI+Vp0G5bPLNDPKkANpjsGaY26iQDTAqeeXd9Fz34sPxdV/MICvqK1v04Jk91SVd812dir
XrhOocZh7RG+KWp/afnxa6yp1+pIso141aM2kjlXLblMcKHkQ4npXnAVI2WKrk3lJsAHnb63EDBq
dInJimdmdvqSQQfgb5JAhWJxNQ9TXmPdoLTH8AiA9S5G6GTdbWM7xypRXjebGOmZO/2tfPv5i/5t
In/7op/GXdzUqjlAU/cmNuTO26g2qHoZugnttX5nucNeuK1vho8C6tlLchm9pOsZOBz+sZ7Pda1O
XeSzTOH/n//i8I2TVga8ju1RsHQf4o63ayqu1Fq/PTPhUykSzjFw0VHwB/u5+NCGhwpKGo5zNjug
jVvu0xjiLhyCVXuJ4vy2coWNeQBlXo0bPJORWh3OXAIn7+xPv2Dxydm5U+NDhD5GhdmtTXi4qyKd
1mqX3VWIWG89E0mun2d9okKqzMqLIAfR1PtmxJILw1Cpw0C9A9j+ZNxFkHM8rBSB9U8N0lgo2gbt
marsyRXFo8OY8a7gdxfPpp/WsREKfXvEVNEknJe2orz9eVrfhiBxQH9OpeSroDS6fJmrQKrypgCs
0GhYykjGFl/lddsJ6/8wDFg+EAkGbdXlw6DIfle3M8AUENEqrlrCJmy32jPb4nur+28ahFI51QiD
lsvig3kqfON0RtXM76lCZd7M7PF6XCvuuNUt5+c5fW9bLZKuxWiDPpjTFMxZHRCFcJs44uMAQAH1
WVtf19ezo6d1Jpf4/votxlxEK5FPr7jyaYAb19UOWmu+oVH2qyIt3kGOd8RtNmzOTHOOCr7cb4sh
5y30KX/hZivDvmealRPcqAQp6WXy1K7x3VxXH/L/OhxbjLY42gakEt/w2xkYBV8Ugk5AI+Il34jP
v3ni23BV3kwf6lN47Ttn4ULfnvl5bJUqIMkFSOFlLz4ue8hLMVgMI6vTXZT7H5af+Y4fRDsrk/em
guJLpyCsk7U3RmDcSrF85/HWN3H82CTlnV7WD5E8nrl5vgVV/CpKUfgvY3pGPW8RfDRinogJOnzH
OJVXrYXaxxkU/7fb9O8AOHkAQDkBqhi6wjOCRBmPAcJFbe5WYIo18dkwb/xzJ/TkUHgqA8Wm1Gqp
i72UCSPsnkRjLkaMQXZ4U5ntW1LP0bVqqvZgnIsKTt1vdHn/GXBe8k+bt+lhI40eH8/XSrdq7j1l
cvw0OHMVnFwig5KhxQXHcIslwq2xD0sIxcfASy+jGG+S2vh95hh+e3VZpVnTnLQTjKdpLj4d5RFd
96F2HSsDMKuvaG4jKU9+qXKRytV2HEPauiiIISnkPU7CpJyZ43eux/wDeCYMlg5h2SX8M/SHNiSq
HI59EdzEOCivgrx7b8RhKwwTImNBCVEgAQeqxQi1dd05T9z55C/vIaCnFNAk1TBgtHxdSvRgDLqS
9XBMdPMiTXE4m5J7Q4MYiP2M5vhSb5caF8bP3/3U0hJRWfPiamCnF0tbaZ4QlsY4HH1z3DbaeF2b
xbmlnR+KbzPDUI7ePzAt6uhfZ+aLY0Dxq5y3j0JxbqRUNxQPrQBRM6YaukKjZ+0VPjxGzbxu1P7o
S9Zz4FG7gw74H6ZroZ1qWgAIvzVHJR5pAdm64Wha92HzUprvP//971H6vIs+DTC/Np8O5BSXoqDE
DDA/mgnvSeJY69lIK9zEO6FaaXa1gZ59Ljg+uXk+DTsvwadhvbQdAi2Ph+PQeKgCFt5DnCtvXZ5u
kLF/SZPUhA1euz9P9tR78nmu8976NOhUBkrX6gnrmmaviZogHiU3b3EirvETOoe9O/llaV/pXHaU
cb71muNcH4J4Cucv27sSLaYQfr6/miKbBGhIkZtO3H4bj/ag2T/P89QZ+TTysgMddIWmKhkjN+JV
Yz0ncXTmEJ4KewzK57C9OPsAWxe5jSagSwnApCcqQLr7od8gZ2oPtrhuH5J9sjnHSTqxcJ+HW9YY
BrGJPd9iOCF5yaFG9+NV2SBsfA4DMR/sxcEH9KQjuc+SfXcVbkJlEDy9w326x0s46LrfROmD3cZF
fO4LzudqOZQFXgUpe03EoGJ5jzWtn9dR1oPF+39OT+VlvAltLDEc8ekcuOp7TkxW+Hm0xSkvQrlL
p/zvaCjyXGn3oj059e3wVL/4bmzTkvmd/OmdajXbJmDZlbwIu3MsmxO7cs4B5g88K4cvsRdhE1qt
LKf9kdYh6me1D/1DU8+BrU5ENJ9HWe59xKs9uRYYJQyn3xU1Z4BBV4HfIqtcZ79gt52jKp2cFqrr
Mu5FAJCWDUql81tL7WPKlFX/AA/sHV/tMwHhqTwKMglhMHU2DYDT4rhVWlZIWHuwL9v6IZiqLd/Z
qbThSQTS0Y3Gx4h67rYtsJ4HgYFepE5z7+c75e88vm3Yf3+DOsdDny7POKrLqpDCecN2TrjtH9XB
nnXzB/DfVJySq9mHPn07T8P+lunPe/fTwIuTAn7/f0g7z+W4lSVbPxEi4M1foD2dKJItUX8QsvDe
4+nvB56Z2U00LjFbc3wcRSi7ClVZaVau5Rtk3pybY31Md9Fe2vuH+FStZN5rZmZXJC4NBt5l1jec
goN0KG+GnX/I92tmlveReRZiCxmg4zyA0UdByCwVOxVzs/DnWD91q9vJQ3LMCqlwElGFOK6IToOW
U2Mf7mBfgIdRh+y48RBVDfumdvwQsmRRaCiBB+Gfjz/0gg+kIkBUhzbCAgysCRjvMdqmPQfit954
zsq7YU26U1m0AcO+RY1dwwVOf35xlkyF9VAzas9SG3wP8wK63dwTNnAMPXQpLXVqmt2mz8Mt4mAQ
LAbNQ9hHx1wfHsYshL5PgOZF7z+LY/BamkLowJDkQSALc4JFzugMWtlt46pVt14C85+IYJUt8Jc7
amUNO/rKGQQG2TmL08cB2iQARd/9KlS3XUebakgK9MgVyHr+7b4StiJGRDZCnfZqckrLzUYOVEE7
6+Jd1dPFgIG09YK1a3odu4JDIiHBAkG5+taZvthaWdDD0h+H/ygIwinT7IV7GOY3yafwkJ5SZy2Q
u24ATsCnC4OzjC6EiAaCQwxW2/zYmY7uO1MjMNiaCsV329zUJ9NWHA3SwtaR7WhnHP/9xl7+gOlF
uFixDwG/VMANB+t6eJSF7jWVoQRt1sxcg4ZmC51C2gs7ETNxktCMFvO36glWIfAPb3JD2W19Ho7w
cu/+4sU06dpIJOYqAJh5vbEvEg/yQVrwrnCfa3cmRN0fb91SHPfOwiwiBkfA/IFBV7NjNmkcoYzV
VYj/4AS3TSX7JdTejV8m35pq+BO0wkPRCV8ieYINevqKms5CiEcjDGAmSbVhgHl9v7tN549yPfVX
64llaECBzskS5rR7Haa1SH78eOELzh5rVCGkSZrsSizF0AQxBizTnrXsAabQu8ZMf8TicIRE+aiH
xq7LYwUCgzU009JDjl2augbtXZLz2VmFVWZoBZRTmBnIfpoVb7avHrO6OvSW+RL51W8/B99hQSoZ
tE9iETx/vOwl+6x3AnRMMidXk2JG1tSdLnr1W7ZX3Vf79kB4u2mO8UlbuZYLGd47U7P31DU7qe5M
tzpXw4OSH0B4QCSi2W73lJuDo9XiX5zldwZnKSUKOxCBp1F9zhFPcMqmQyIlDBOob1O6gkwS1JRA
OtR3DQUyRtFVoe9L9QAOb+vRHJVk93/c69nd0hpVQ3lFqM7xrX6ymGCvbd2uz7L9vxjrXrg91Ah4
SumEmCpP9/vbE6mQ4JOk8LfvpR1zlXtOUmo/R3fltgP9AVcFxJups6rKuBD8gqEi9p1o5UkFZ3su
xYbcyFZQE5vpfxJK7uEGPm1mAsFyyZvSWacheCtrzeJQTFL90S2c4vX4XBOUrjWaFe099dQ+QyoY
HZSb+lPCHPJz8U1loNTcQJu71XfxSdmm3/3RLl5FuEi+S6dhI71AHbgBzL6ORbmeuWDO4+Knzcft
wr61zCjjp00hcv5JO7QHZZ8dPad0mB/+1/EExlBnnaaxNebiZluvm65X1h7HqyijrVsMaBEVCrId
3RqIaeHhwxJz9CDB8JZXqWrSpLVvBv+1rOAQ7pJ9uHM30F9pe7z0pjvIa0LIi+fqwuTMeYh+YXVq
zOJqAzUWyIylcKU3dW1B1XlEGJplQIbcbXZjrCQJG7I24dzDS+9J+VPlyiuTx8sm8PMqJBZU82dR
rhdHCBYIjXAuYHxsBAWu2HT7sZNZMoF68dTHYyz/qsduxJVg+V4v0C4EBMi8QVF++djCwtdXofVh
ZALBLKYz5mVmHtFB8NxEODPhNsm0pbvg5D9YjIMhlSBuaifYrJUrllZlqIyIg681mAuZbdyolLBU
AAVFR1NDbAhAl76GblSunydGVnWuDkvjPZ7L6sH87vnArNxzm/UydcBWsXVkLhzBFJP7SpS+1V74
yZdkH9a/7jlWUf3ohJ+Qzn3zVBNqT9+FFM/jf7Weedu2CgQhMWAKqchfBK+HLDruHuUMdJhZynu/
G4wdyEmiql7VHbVWvici5Oy+ZyXbOvIRUOMhVoeDhjO1i9hiUnKA/VVRIRCGGvohqBTF+fjDLm4y
PZIJMsD0yPy7jsogtW1RuwyN38E8bUvCms7sQkOW0iD5DtBtiiNXUVYi+xbqKTF7vBtMxztAaZ0h
f7WtNqC40s9oO3mOekidtdLr9WuoThqRBl1nWDiuJu4lRCkboLEuBFFnOTEgk4Z3sUPsgfLrx5t4
TcrDNBGtF7I6/svEpbx/eCccfpsMngv80RvtFD0W6Ayqr8mttp+IXMQN63upbvJNul/LvKa/+v1D
+N70tAsX+UgBoW089r57HkEkRvJDjcpDH/1aWeDCXhr0O80pXuW6zNm9pDEtcz+xrLP8mHyHB+sr
DKz9DxR3biXH+NN+zoHiwUL1F5/wndnZ4nI5Uz1EFyyGqMKtVlROYzBloMoQPo9/8w2pxDB0St13
aue930hImJO6d1ODDLYN7MG4MXbjoVFs6dEPHFRzTZog0QYNDvPgb2MnWvOwS1vMpCazqEymMZMy
O0NNqusRfsOYztCBBOtRfTVvAaqdIAHZVz/Ee/VmnRpgoQ5F1+7C6myHizokGRlZdXjr7oNhE/6E
WDl5iRz5qYLS2bF+w+4S3rXa5n9RNFheMpyHkqpq06D9+y0f1JaJAq7mWVd3LVNjE6PEtvhtQEpr
t/xL24mbHNKV2JFXP/cUO8zvDQPbE1UGs47893vbiV7qZg4/NjFr/CkFklafpsr3FKN5f0HlhoOg
PcxbBkcC5BlTJnpxS3WXNGhwA/M8Sd/s4JFHMOiz9iVz9CNs0iRf5UYZ7OwTwKzV+sHS243GDAkB
bSjw0dZsqWjriUkeReZbC0qwK7t68bYwncOgoTj5Y7BbQ7ROUdNsb4lEAC7zoFqEDbPVmpnLIHfK
oSoV6TZCcEAMq2OnD78zQYRtFxWlFfe08IpdGpyH3G2nhWWsYLBj5MSRHXmL/jDicKwwe9ac/jc3
Z+XhXAjzCYT+WeRbkn3xSc0xgtxpwKYCbvIn/BCFaou/oNuXHPEZob3eXgMmL24rERiS7VNldh7r
Z1Ysdn7ss0pDvgtU5TZokt+uv4+SZiPI0ppDnBze1VcEMkyVAGDDVecSmgi/zCj5santxrspnGxv
bYn1t/XdX60M7gRxUjem4jzzvZ5eoNil9vrZLRmNQaBKG1AWK7SvfittrTFeKUos+B0TSM1EOEou
o85vY45LQOGt08+qOkpOHMHG7on3g5JVG8B2+dpJWTIHycBU7yUK0uZ8R17VJl0c1tZZe4BY7jlN
wdmhU7pBdc9hudvmBwFkDVZi0/9FaY+67IXt6eZcnFKhzsc8aLCN9tded7o7hHKs+9Zpt82xe0rv
UNVcuYuT054fG4hawGXwNUl3plN8YTGLFWAwkxyBShFi3JSQS6Fhsu+3FCCe/hcv2EIAhH7sP/am
EP/CniWO6GIIkXUef+ov+j7zUJnc6E4IVwXzQ0p4bMadKaIhvRZ5LQW27yzP3FxRlVZiEaafVZec
KPw1oSZQhvT2imYjGmE5pPx7936tDT79tR9s8JzIMu0bqTUTzE6jEQrVhW4n7OV/P6tKoXuatCQ3
Zr7xKqaNkD+pu5R9dZsfEbRukVA4Yku/2PqLKO+dpVkMIrmGCu8HlgS4Rpvc3cF7cICi4EVGi2Pl
dC6elotVzU5nHNSmZ5UB9+GYP4soazk9qEnAJ/kW1aJP8hfld3cwq7VLsfjNJtLfiXCEQzN7gsWg
ilVBcacnGLIB4St0Ko/Nb++b+Cm6tR4L1KoccRNuI9Pu7Nip13Z4KQQgZ//H/myLCyPph3Tw2WJv
051VB2d+14YOygiw1nNO82/57+jHyl4v+b1Lo7O9bkOx0NMQo6gZN1s0LcZjsY9eUKEdpE18A1Up
JbEavXBmLr58bHvxM6sarXL0NXFEswfFl9yuG3pM90KMykAEXe8gNHZhBSvDO8s7C4uXpGpAQa8o
gq2+GoHlyea5f+h3Yeuop/F5/BE4KAvIpyljgD9q7UFZXJ1JJKeC9adXMtvYLI2VLCgSviaqjoPd
fTduit/5g8dWOiOiHHsEwyrgaps1vMpSnEWhEcgrS+UJnXk8KusmqtMW2ujM1HSyZuPrtx9/uaWb
ooF4h+cIVP/V29wxUV31o0pCctR2zd6Ee7E6rk9vL4ZvF3bmYKLCbSxBJWrnmQoO8u/pkZJO0a+p
Lo802EqZcfogc5cN3IXLT/RGCXW2b5pXiXEb6uZZpPKhCBBFNZB0UoiOvqe+vPl4B9/m066tgcmU
6WlJV8PyqWS6QgFtO85GeECAYSs/Sj+lXbKNHtFZcm+1ZB+0dr81ATa4jvyNVvtaz3LphE4jL1O5
GHDYvOgpqbkgCsbArUAdOc/yfREzjxqsBeFL5/HSzMytdXxBralHExWqcyo+l8Gvj7dy8e+nUQaX
ujzV12duJIqyjh5nacJycTIHpAJXmZFkeeloXJiY/vwifPH6TEbAufpPcoZbRILyW3QyDvkvBDXp
LE/tIgqB5s1EZCR/MdrjkG1Wqx8LdVDW989Cp6Du4leA1BWisW/MM3phyHmpNlpG+0xACbqm8eo9
0phdeRIXT8iFxWnrLyyikeohe1mY52pU7ptU2Oeh5Vj9Gi/9NXMEYQxYPgVaTJwWSpbv7YSFXkVI
Z5rnxgfaikuBnp6WDNgE7xTdJN9Q3t5Wtx4Er5Lj2uZD8gkmUCfeT81QtN2O6xW7xUN18Ytmh3aE
Wd2MAtE8lz266vrXsFmhY1wq6rxb8+x90OteiIqYNcfH8bbemXvEavb9Te/Z5lN3OzHPhHsknTba
iptbdKo6XTlmZmHgu2pADshtW6MXmpR6R+jylYN30u5Ji3fpNnlSVqwt7uOFsVngj3B8kmhFbp7h
Z5TUrwMBxse3f/GIXhiYee0wUUdm6jMTHKiOVB7S8jJiyeoapm7JDFzbpgXQnOGoefJbMFoDBTfl
GS1O97FmOUPefA1d4fXj1Sy9QZdmZo5Gk72qzBLMNBq6qmLynFf3ov7d19rbKFyxtfRpDEZ1ICcj
SrmavAiyKFT6WDDOOeVwoUZwyzp/vJpp7+dvnDlxAzHXgXeeT8j1vlCHhtIbZ8OPbgaRCm2YHttC
20e1+htI7Tb15IdWCY4fm136VpdmZ16LGVlTiKqRiuUo2InBVZLp/RT55mMzC6hxBG4uljfzWpSW
+ghlnSk6iT6DPS6fdUf54j8ha/SI7HLGZKetSo6v2vIKynTxQaIbCsIUagDc5rTzF445V6SKlkpF
lenUbVPo6INHZkiJj04Qdb0Ep6mtLu6UM8S4MMbs873pOmvhw6IHu/gR8+hskJXGVDt+hHCYHAn1
WRSiToNqR3f5DdvxfWLKLawdctdraf3C2aUIRY2WsrjIyzFznpE/xFKbmshuoR/bJvrWq9cY6RcS
o3cmZp5Lz0WhIHTSzkWFVPe0BumUyxUCqmv1n4VLbymgK0UQIUTs89fP0pLa18dBO9dBgnRq6n1K
zRTF4PEmLsbvVZcm249P7uLuvYGTgTVR6poFEnFoCnIO+9XZYHZeDr8FxkrCtWZg+vOL42nV7iin
2aidUZ7+nufdvozk54/XsHT62LUJYf2fRcxun4mAqhfQ1COAzmmLxL/aI4SSG3/n7ftTDTH7qd/H
JwKkL/9Hw7PQwA+TFHV3DBdQW5VH1Ym22d49Wg7MtbtxW5Mv+9v/xYjl5Ptn3pQFW4oxzcXAJjiL
c1XEmQUtYlPFU3vUbgoGOQJn2Om79vc6knupbma9EVqC3kH+aE4iTqe7qyqh186Nqn6q+vg+Nns6
Inn7ve+pgEateDY9odyUkBt4qvYauVAThHn92pnZBm4rb+/FYNw/3vtrNgna6EgX0QyavjtV6PcH
Sxbhfx3VTHuD7bTP8kmB+wOJzNquvue7CU4k3AnnqWXCABZBlMiMRHPjPSjd6ljUUhz17rfMHERd
ZF1QdzU7dDL30i1Ces89AgRoUp6C3ZrDW/JGDLBOows0AvnP9wsvFagnJDPVzgQIG3Rbh/JhHLZl
tRbxL2GEqUT/Y2h2ustBCtzRY4dR19sY3p4ZSaQOdrXtn8WjdQfW0zh1R/UQnryd8Kyt3eqlQw5W
jGIMKFokqmbr9KZpXc1lnSFUlra2kw7mptjEBV803HqrMgeL28rY8tQ0V0Duzjxhn0vIkw6xdnZ5
IMuKQmPZb3MPlUA3XSkILWRvYIPh+8AKoNn59TXzyoo7OdLOEGEO9jSJymD4U+oV51FAQtatz1pV
mCsXZulpwaakQk3LbP/8vuiZ4OaV72tnnxS/VW5bc1dErWOkT3mxltAsOX3sgAqmMa5S1Hh/RANv
iFLNDbSzeQdMJ32dFDIM6jUIST+KuI6NfxrX9AaXbOoTsx87yxNqze5gHI69YUClctaTemMompMk
jx+7nAXc9X+QBoC20DbR9ZnL6SUpdbVYVZnh55ozG+huhtepaTm1/K3jGj/HAu73vb3ZktCJURo5
0dU3QTH/Z3DKDxMLA2Nt615+efs4FyjrAGdQpj+/eKdTVU7bjtndMxrFTpXndg4x4Mf7d827isum
qW2h0cDkMXbe29DA9TLp0KtnI4nrvZ7q3+PCeumb7HPcqo++ppYHCXacTRoXP9Kivm3HcJMhmS4x
17dV+7YGgdQmdhUFhmNahWjTvQ+BvMvIaXeffSlhmgSxzDJVzlKz1saZ3M38zb388ZO7utigRvFy
pqT58WJnOCJi3XlJJrtWsV3yQgSyEN8incm/Z05vdBUxDYKQVw3SObHtHqPE2OmlTH/l/PHXWFzP
JJYxzYGIV03/Hvo3hLIF9Txo3inWIWMq/X1bNNuPzSz5OuammIIG6Tyxm77ftigtIleWPBbkgSVP
4+R7Wqm3TDZ+biT6C037JS2GNTmIxYgQhSXOMieZ13BmlRZxFcShpZ5Vw9Fzh8q3uVe34QZeTe+3
4QjuNr5JjsFrssmhjNp8vOTFnb0wPns3W6kWFKPDeFH8HKH/DKRPXvkXVQjmsEA/ASSF9GyeUCda
VzcUk1kh2gWyqztJ/yXWhcPHS1lI2y1zAlsi2AhgdR5rBMaYiFlHtbatTBrv8kERdWiKFGLc1Iei
tiycSiu+TlpsK5t4/VxN8li4I15IsIDzKkvkJ4UG6apxLrzaaZkFUCANQEsGse2yePl4lQuO/b2x
2d0OyR/UMsDYhOXKd1MiicDSTbGRd8ORwMrPHPXzxzavd3Za27Q4hsyvqYXNYfDlUkQAXC/OkuZu
Q53wNHpJGeMNY8UWjKPc//rY5OTC33swxGrpQE0SnNrUAHt/FV0lbotYwGTbNfejbkLMLclro2wL
9QjG1N/IX6he0T2dPZKalgbt4PFowR6U2T4ymJ13miohoHT3wVd/Mw2funb1Kdo0h3ITCrYZrooA
L33Rd79i9nRG/ThmaCqppISTEGiwrdu3qVdhX+8hL6/E1SRgYVr7/cJnhZhhyCotSVm4+i07y076
mmzN4/iY3SfQIKpH9OSgFTc3PWN9yEGfLN3xEDpZ+cYLqcj0K3QyA/o4DC3NPnKSj6PUDgq/gqNs
scxNBUjNEb/qu3yfZ7dr2cjCOQYLiHQt8pITgmT2uYs+qEO51ZRzbh2lqt/EDBiYTXkj4+3zrtu4
ifVqgZf510f5ndXZ5y0DVzUKGMbOdaXdt7H7kK5y3izclncmZp9TS7JAsHjRzmbsfvVMcRMhdbiy
jAUnhw0iZHi2TPOq3MNYbOFOKN5zWA1OrZ+NvLfhnttK0oNeditZx3VoQesZbh3q1kjzXZV6umY0
zR4ljHOl5P1GaZs9YvQbo5NCW6vVLx9/oKVjgcoO49K4N3hfZsfQU41IUBICsQ5s0Y2f1GCsk+RO
4rzAAxE3mzzKQ7sqhMIuDLnbfGx9aanAukEzyTyOgBrfezqejISh3kSBjXXMba9uD+qQHgUresmN
bPexrWklM6+q8kRS/J2I7ylAvrelpGJgmfFkKy8fKyX8M2jFUW2pkPyFHUslX5wUVq/gfUk+kdjl
EefRr09qUx4B0Yd2gfDDx3aWzj0DSv9tZ07F4IMhqsUuVlB+YkSigmSzylfocZac1OQraNezX8w0
zr5Pk9ex32a+fIYUYdwgZ6ocrG0l3TYbSuVTdigI+49XtWZyDjkN27RM80iQyKUS8Qgsygl9xpyL
r1C+adt1ONZCCKpdrnGON+30ZCxhxEYofecOWzOF8d5jqnFTDtsEnRvPab/lTvgC93z8bQ2fucAy
hXH2FtENRC6uAAyF3IaRqWDcFblm8LG/Au753Y36n7aTnyT2wh50o9roPoMBQ1s9fbzbC/dP0wFP
TzTOsJDPcSdybugImgx834jWh+nbah/vle5W1fuVo7Rw+7BkEaBO0xxXo1StHKdx6/XyuSu/j9Kj
rh18daVvuWgCLCj09ozdXAHrvDALzUzFRBI/SYZvGwZ8DsXKOhZunQbY/H+MTDt6kV1WihSPgdfJ
51LLNopVOQK0CP/+oyBOBEslaYFydenqNB+TKkjkySn+yfP2JgiCJ60Wb3lLV1azUDqkHP+Pravb
1gcuAjjYcuHy/eP7W2UXkX5FTvEz/FJus2PyaXQmCJ9s+1t9pSW2ePUsENcGYDK6UsYsJqnDWpfd
OJQJQdG2v0fhRTlMyIzktrHsCaAx4S+9yFENe+1FX/qOzDPLdOI4k8Y8xm5aal9NE7Bw/6uuH8nl
V77iUmT7pkr23xbmJ8UQQVwNWChg55RRl5dCR3/W9lN8x7SLdrRWcsCl8w+CXeSRo/jPfX5/NEk9
RV8QI66YrtqW/KNrNEStxpV1LbkMkpOJeJd/AGR9bwUKp2I0EhNdvtHbyiAqZak4SvqT1K+N8y9+
In40kcE00j/nbhaMHJIW15LOCjPGtWbYYxXt/uKqXZiYfsLFbbaUhHYJgLxzoNT7Ph8Puhe8UJA4
hKq2ctXkKdSdxR8abXsigqmDfyU6FsGPpmUsFOYXU0WzOjzq7gg9vM4QpOZFe1MNRVuvVPJmNxuc
UsyPbdgepUi/RdXXSVKq3UOy8bJs1wvWQ+YikMKof5mNOzr2RzeoGUEp/MxuRAPYeyScajVHRlZh
dlWr8uBfj9/iOUiMgaMwrHElDRDUxZD7BKXn2Gi3UGk6ZtetHLWF2BQTDMUxXkM2PI/YKuClNQKo
0rne6Sda1TcNgOx6v/YIL94b5hWYokTngGHi94dA9a280nwuqhffNGFs6/Kf2F3jk1y8NibFaJOK
IZNos65Fobl+1Gu4Oq+OHaH/A6TKLsdX+W/eWQuPLhJ46tf6BoHcWXpUcGnSjDZ+HvclMxiGbiut
LK7kKQv7Rk2L3sE0t25cjcibQVSPtDcxFb6E+bHqn8JghbZkAQU8TTsRt8O4g5jCvEjRVW7lx60s
nROACd8hqNpMalKq5nQKIx6TVEG6H18/dgoLfmdSbgD+QqIAxHL2Kg1xmKte0EtniyDC1H9UytoL
fy2arbAs4L7oVjLaSn/4/ZEzkXpphS6Wzr7imC+9t80hsRDPUzOc0V3Dzn4ahpPd+p9dwmyQs8I6
1nlplUT0VCTBzuKNZj9BGqowF8dWPhtPjErLTiZuITqg+xMmG2ZKOpuwd6+t5CwLtwCJVfJM2P/I
9ubZJsA2Cf4kQjQEP2y5v/NJnj3rAIfV9uNvuGSIL0gQZUIifAU26c1c6xHHIxb0dDu1DrQ6TpbA
GAne8mNLbxjjmV+nivOPqVmJwzBqwY1MEpYqyo9oTn7pu+w2H6U7VNYqO3TN5yx/QIRnmw/Wj05O
zlG5V2oLEQXNVgdjU8ONWchoUCqECS2VJvUWRSsxRlVaYPbtsUrqrWk1jjSWx0z9g4DqsW4+R+MJ
Oju7Cg2nqFERycqt7Fd22xsbqnoIE0Y7UdmgnbdtJYbCVWUrDoZtIpUVtL+FqNyIVe2YRuKvBCEL
NxbGSm4Oc+8yOPB5vbvXk6IOggpBPpTEVKf9VO2zvXdXMa6NuLijivaaBP21H6KDwAQIPgih4Cvq
ryCxhEEXGumcUcIr/0htA4Ks/NfODiOkFaYFgouR+9kjEUPaJkVuwY3NTKcLOqcXv+t6vv/4MC2A
JdDaedPOAzAiX0VXbs5JS0RBpMJU3gaKdwwsJbazzHdqGcBM6yENmQW71Oj0z3oFWM3zTHfbqP2X
2hQ/dUYRbhAQfEpk6+QFnbtFaT5GSMcIjlFjnWRxuLFEL0SzzO03wijSPYz6hyz21/z29f2bxmI0
pOyJDK63a5RQboXVpjl738ddndvk1I+Co/5SHimqvsp2/IjElmcbzx/v3/VRmMzSA0FfBpnq+Svr
W9N3Gk0kBAr3TtWCo4xMhA14YnXwaHqv39/695bmkSNVqyqxjOas3+mn9tPES5Bv4+/DRrYHe7hZ
G01ZWhgk1HTJqMQAJ5odv9TS8lDTEKEIe8kWoxs9eBGjtYD7rUv0flGcPupjE9aBf85rxKC5aR/1
CjAHIN3ejXETPwV3bsrcurVVaZ8bHMVPyUbYGBvhYG7bTb9R9/J9d+Ov3IO3N3b2S6C+pkKO/54o
/WaFJzDHlTRE/BJtTJ8j1/giBOVjMhRfhqSD5gmRa8dEMF5FbNlWC8lFGs9UNpEffFJQVG1Uc1s1
1p1QKY9xbO3UpEgcepCtnRvdTpPqO0jBtl2m2lIjpzZ/07OnWbbccotoAkgRaFfhXozlO1OPM8dN
h0+Vpm9jKsT2WEY+/491W4jRXSVL98FEBy4Y2VkvxV+obH8d0xpCcPch1tvPSmkC1NVJYOiRtU6W
gwnQKtHfdlK1H9sy3+St1dpiWZN/A+JxlFJZeXMXGj14xQl3SV5BXWT+Vd2yFowmkqBRD+zytt8Y
N9aNfEYwGpmt4xt54eukZHkKT/f1vec85euw0+tgg5/AnC7y3KSmV/XzJMgbJRBE8TyAUJIRj8YD
gFBqdhNnVGk58WF9EmnZpsbzT4B1jZiU9ModQxdxP70LNkpyk1ZrTmA6hFeHVIVFBzAL83Bzb+P1
pWXEfi+eGaN1zBGqdk2L7T5MDolf/pSa6qjmagp5iPX0sZtbAJywjzg5yr+Qaly1zTuJbm9cD+15
CI91guNBlElp8ychjxzX1eEp6o5uwZ4m7q6VmpXUbwFoiBodPQpThOOJ1ujsdo4xOpahIDZn60kd
bPfPVDEVkKJDr8JAzVqDdmad4Hghsnhn9W0i5SJZB+QPqY6F1Ynxu3yuUeLLHO+O8UdH+POGtVnr
mf1/TMKjAWk1fmh+dWoSQ6/xpQb8puxUzDtuRYXh8uxIK9+W4Qe2jddiJYJ6q6C8P1Y8m7BzATtj
e68iqCHogzJImmmd0k6dqD7DfUMM1+6iO/D4jEBnm+CpduQv4DHib0FqZ+to7YUH592PmL9vsm71
ulrzvmnCtq1+9Ih0Fc3aDVqoAE5rncQ+VIKdK5VtswF3IhlVc851huibs+Q2Tg1PbywDV/QRX6Ez
qg7wrCqPuS9shBBd17je+D0E9kPxSe7Me6Yatx9fryn1uf4A4Gehf4NSdo7Ud30oriUpac5K6jmV
z8suvqohHz7q7cGSVt66hWSQNJNUDAcytQHmdS6jVChyaTGSz0fvc7NVjvJpGu9X4doA4bUZsjeu
muJW2k5P76oMjLyw2kvzsy+dV3mcVCGrLXnOS8L1aK8/CMwx8Ugd1squC4xO7xc7C2R0r+z0vsRa
+zX53sMnEGyTvQUxe2sHRIg/jb0IsaFO12dlmxdK3e8tTyHrhfuIBCI2v8Nyta2P3n1wKHp7Yryu
v0wyRpNoWiVRcC524Sm+U1Z6E4sH/XKXpzN3YV0IRijZM6zXG9gbjubJZ+XCveWowJ/77aRm5G9J
+NZ4DBfOMuJ3aKhT4554p6c49sKurFQMvHg6+51ZdizuNfe2KU8Ck53uKg75usJJvn1ha36ShCLO
ZB9b7jf/Tt4PW98Jj8MWwsy79lD8bEVOs7BPdpZKAPnxlV1oG062J1lJ4BSQNs7K0iT8Muxx2Lae
YAHYjoeJBKRq7RDmob8BYWKNuHSCIJPjzusY6Ho2UhHxLtRhY4/Rk4AE898s6MLE7LjKUhlptfFf
r508DSy8gJjfTCN/wkb//LG1BW8PiAsxKA0vTFFvtnu1UlBlqEnXDGiz64YcRtEdyVsbK148IBdm
Jld0cRj9upOGwiRpyuTK2/aNt/dl8aXW2kPWhYWjhQbhqNivtJmmYzdz5+8WN7sCop6EptRPuWid
QZQNRUS8Mjuz5FswQZmSTIWkxZjtnyFXQUqfFTHG78IhOweH6ES2+1zsXbpZDVokwzF6BhDseJth
5dMt9Jk4ixe2Z5uqdI1a+D22JwLJ7l7Cj7Y/8CsIA8fbtlmVcV3ezn/WOtvOLElVccjU5qxmoMPG
bJM3r39zGk2Z1A+g+NW0a9BFTRVyxc5GXaBXfSqp4Ynir4+NLDpG+BP/28h0Vi/OYuY2LXg/tk2S
bms0csY/LXN3Bdw9orISTyy98Hyif2zN4uUoFnxPC7AFvHUgeDV2eWqL2/oWB7kRtjB+Vz+V0tZ3
0TR4x+SjLNqrZMLX2cp0Tv7nR8wVJoyiUNxBlacXqAzs6bDI29oHdwYn3YNx791OvCGib0+Snc1h
jakBBuylawjNE1UtVeGPZy9/Mxj1qE7CoUqoTYTJLuwoOQ99oZufUH37HMvFvRtbdHu1oj+MSbwn
ma1t6n27sBme6rx8apW42JR++2qqMHQYmXBnuX7hlH5VOlpO90bPf1hIPdR596AV8aaO9FMtiIHN
4wiIT7IVuQBgkcJKLQUvRu/fxn1zU2rjixk1D1FmbWO1u1HTSnGqWlEZhBRJ1wPZdawuPY5+sMss
80mUulMj6C9VV8m2rkON5EoPja5so9EdbsrWZQQmiA6eacQ7cO5/RL9/rCzjq1Wnt4ob3Mu5+kOJ
zHuEN35moQtqFgZMynZeY3t+ftNp8ZdBqQJH85MHITf8beWN2qYem1/0+56twMzssA8Yj60sBup9
6CmzsPGczMoOTeY/qEmSobU7jFCbej+bsDpT8vssN+ZRlobEEcou31l5eOz75KiM+ecuNiXbG4YJ
vWuNzGEH7P7QbfRQqQ+WxIGUmgZIZJ49h3rf2/lQ7IpK/JP5jbaNisDchqZ+aK1slw1CBuLC6J2P
r+qVx5kAHUz8kGpbIC/eEqaLqzr0VqBoude8uFr/OS3dB0ldiw6vHkBMUMWnRkIvS7lqTERmKIDm
teqXTHqtLX8/DtE2prb+8UKufTVmABBSQKbnwiTa7J1oIU6FcVOtXoYmsWmeQlELBZxqQsbPUQJT
ZUSftfCxUME9hd+LvmMO+l9L+Ez97mkQF81q6RpdLPtqXcSmVb34qfpZLttjXwWfKk/7XMgaZWf1
979d89Qaubj3s0AGnuahkWpipWrL9NurdKMfmw1eDkeDGNPN2pdcyjCwx5A12SQk5vOqjCJYdenL
5JITvZ6J2gyyct8mmV5x95reT8xBKc/wo7QW4U/v3lWYcWF3OsUXp1SBVtltdfybuO+/KjvtYHZo
A5KtA2JBl0PYyIn9V1uL5MHUkZhAEjOTtG+ofJGk12+0EN0dJMO1XW6nYcr2Lv69Vg9ZqurTavkf
e7NQA8fSUIvFnh63G62u/jRDnNmZbgh2rqxWma6u/dvB+cfaLNCAia3WBRFr4t581Hbd3Qjfpd06
uC2nfIRi536tyv7/SLuu5baVbPtFqEIOr4hMSlag7BeULNvIjdSIX39X68wdUU0Oe86ZJ9vlKm50
2nmvdf4+P8p4qLEAmhFzcXy/IyiDiSOPSEfo0ZoG2T7ZYUT4DoCtc2AAy4slvq8f4cU1MvgwSAQj
Ip/XV4a2M2iLSzNkjT/qO70Vka6dnRlUDhslRMcawMRlvppNUk3N9a4fnut1S9B4ghQh+gyLQKci
SedpwQ9RyO8iKYmyOZ/IWPNaNRkmzDMSNE9J4urP/U0VGTfJk+Jl382NfnR8R9BWc/7cmVB0H6hg
c8UAI69Sp2UyaTPH9LkP9J2hsqIjor/F8EziuTrGe+eg+0Yj4hXAoRE4dmfxDCebew/zSvK8VmA1
knV1f8zrN72+M42DUUQOOCGu35SLu4smUZTTWM/FGbDu7IzADgKz47P50B3S0cs/qmpBswfLEXFh
O5S37iF/kAQbfOn+nIrl1HettGspEYi19PlRKtJgiaWjUyQHdSCCquFHy/IXFYr9PJXFJUngo5TF
NOfDc9nB19Jb6bBIaH2fZvNGHuLDWgIvRk3zu9U0dV9XtTIqsvEg1x31tN7OwCS4PtpzqQV91hme
Y4OxQe+byaVWA1PQj2BVkJxvJF7f8rqpvczpHogsAZlZflSXpPdQa7X9ik4JHKy58yq0uATgYpz9
dLUwyryqDw6dd31eHC2d/iHdcoi74l3N65tkyLyuUk3g6YP8QrOz0qtMC80bdvmAF77vFsncoNEd
8UxXv12/GWc6hBl0tJOwUU2MdvDpympex7ivjP7ZMv6k5A+pv13//fMb8OX3ecwQp5iJ3o34fXNs
Nwqo74p4DEgFl+/PdUF8uh3ayUS+FZVvHWkk1L85e4bOedIvcAOPXZntemNFCy/188T2jORJWgt/
1sZfXSd59QRA6bUOrNV5oNb8ThvtUfApTNTJVfzrU4CZi5EZwO2cweVVtToUFbWVo2L0YZYQjzR6
OC/Un400msY9bYx9Huuu5tRPo0UigXhOs3yIxwbATUTExjLRXy17JyckQ+1xPSrFcKPZ5EeH2+bl
do6YzXaICwBIOBV5lvglcEeGQn+dannyqmnMPKdKqU9mHd0jtAbup14HtLGB0aXFogd7YZM+vxIF
mK9fCd9/mfNcWo42HGivyYHxNVvPazqKToPzrf7aDkY5gPQ4aru8mZySDpEbiZcjY7pHl1Soz9Fs
ARHWAmwyidA5M1OBZb54AiciOb2Hz9BaVS7WYzOCxQgAADdZXO5Xo65dOZZumlzZaHEp2FAuKXG2
Tk4BjsaC4Rvs6rHQjLdYNTAS0II0T6KTGkh9O3pOQSpBNY/vOfmXUNaUhW4Q+SxFvJRlXOjVuBzn
1+mP/qe7yzbrpt0xmP4mZADuKLDdxq+130VwKm+NZ22n+irq/9fvPJefOPsMpuZO/GepGAE42uAz
5F0cDaDOGsLp8F/Me3Ch3l9yTLRHOir+fobiCK6RulStYTnq0Xzo7tpbVoOQAv3O2cV3st8T1/FF
e8wnP86EctkmaxkJmqbpcsy3zZYtjqUF1ZBGQh69i/f2ZHmc5ihk8O5kFMubvPih3phAGXSB8oKh
RnaOxb32YwH6fxHG3/5mdMCv8SMLdnKANSZj43hmGzvHhzlN/DRPXzIdk/9Lu/6T1/m5St5SDGCv
TNt6WY6Nkb4g5fQjA/3zLDubadaDYqSPk4hB7+LTPJHI+3rUoWuW4QSpgvCqBEXm0rnERnOJedMj
j3b9MfD1jLPN5IKfpHPMclEniPNlAO/33gpUFZB1bgn0najdRiiNe3uF5SjDKPXses4+wDJDSUdR
bgyUAEDblZsJ5/4Fj/CjE+nkrlRamumpjruyeGa0+iC1lDyWK59ClLI3yk3hx7eiFKRIJqfRs0LL
SmtgL8MCwO5MQmtAb5wmMhx8EHl2dJwS1yp1qMt6Zkc3+sMtANaA76++K17n5qjdqAL3jG8GgTwL
E7SwjSjeAMaFD1rRANPCi9WaY2Ir9XYYpvmwWtZPahrvDesrAkbO6BJ5MP3RwRAByerBRWeHwEaf
7y6+AmEJ2j4BDotmia/qW0fqMZkWEB6R5KcCakeKzpd2EJRy+DIqKNFBlobwUgPxBlqo+YaMzkSO
BbWO6pi8qIDRM73hxgoZUagRmI8A8AMMgAnsKJFq42fGz+Ry+ls2u4YQZaqOWq30LuLsx8HUVW/J
h5+0RA6kbZ8Xc4NZkiQwCnVvSWAf6av0VpXS7dghIxNXO1T+/VozfKPIH+2+iybAHJYVPcj52vmr
bIrSpuevmtsszhRoqPzShmKzWDtf/qsK5k3rm+78lv83JIlnF4BJA/MLYLMRo6Jy+fUCKMjQ5kva
VvDRtNfVd8IKLW2tW3kFKDABqSh76Y/4Vqi6uOjkr5M5EcvpZYz6IuXQ99Wx/WM5bm78SjbGPvX1
xpXBLdT57RAZnbsGnTcCQWQrUNOiRXNqGvOZIFBDeIxFzz7dluH8k/xMdtkHb7fqxrLrNK7QmzgL
Trit5tT1OnX5WqZNdYxvVA+NBLsioq62s8N0Zwb/4wrZDpxoaikfSNUk2F92rMYWHMCQWD5iXill
lc13xksuYmTnW6DODpVT1QtS/jZlh2q46yuaTL3pmR7Nlx6U6AX6zCbfejB23TcZUOz1nszCrgm2
gV+iP26DORWOFMLi5Abucof+qqx0+1TUa8sjkZ4tkdMoLdWGVVIhgr5j/kLZUj+OmrCOyE9ND9tt
jVaf2BOD0okuLKcTLKI61M5odRxwXyyw0+0X9e5/uzIfzvDJldHNdTTkvKsQUFSZp/jLDDqI1FeJ
9z57BjC3wxrsfj9F3ATnhvfrqX0YyhO5mHxax7GH3GkHJqgOmWIMtJDjDARq+alFi42QHPvcr+dE
ctonQ4dcQ0AZgKDFCIsd3Ug3esiupaiLV3BuH2s/WRvp2mVRZQgq1c6Nk00vvQ2F4OAuy4ASx0Qu
2B14/MhKitHHUtR46i2rp36vQCcxTCITLpBicY5CocR6z+LcD88WbzpSjszzW8LhQG/LIA2srcjz
O08sfRzTv1fG92fogGc2i7GsjmOYbMDV85A2vg6KEBXdNASMkUfAFD79o1fwKZO7GnabDY7TQEnr
kb0bbuPWLcP4PvPiR4w+uc2DBkZqVxREX7b5IDP/1xny1S97dKa8cgqmrlnnlbJpjvFm8FNQEpRR
9lOwxsuG6FMaZ4gMmiwtQ7/G9c825DH136ttvmmY3oqui2J66Vwjf0pit+rk/psIIZcSrdVHO8Hs
jRS785x6GG1y5RSzCdZDOWluInp0fM79X0r6Uypnh5KpsfSYYn3lINlu5yR/rJ6+Dm39kMg18SYz
3dTztJXl+EDz2fabpgUPrRmDc2pQN9mwfDNj2nvXt0L0gDjjRKx0suiMy4x4wNXq1wqulTV9vy7E
ZNfz2oZz9ikx5d5WzYocMe2db2xAOYbjEE9eZzYh0cZbYJsiA6lLG1KlCVLC5aEq9d2ioglB6QIr
zX20tQaYJPeMOnlUkvLBnOVIW5XHQp+ek6zdAPrJX7U5tKZip49NGbQSqu5jCw42mlZusZIa/RjO
ftT7u55aG2det0Ap3gFJWvdyqe8PgxbfJdX6omqVBl+zfQJe6EvOUMvnsX1Y5lj2Kge0sOOYd26Z
K69tbhSegd/tM+OpmrNqk68NgN9ME4Si6dj5xAGK2bTmzW5sENQ7Rvdo2HHhLz3KBDY666/v8qWj
BGYamr1NYEChb/HrrVbKsST5kBFg6z1Nq+wVBIRaciyQcslFPpXCvZ0+qdp4UrPqmNvPSfdtdWaf
LHXg1KpA0EULfCqJey9lk2mqNqbVsS5de2ciaVHdkL0SschsuEsfZJExuXRLTwVybyGfAFqCtFMJ
BTS8UVCije774I9v/Z2YG53v8vvQBqfCuCeRxmBhWAyc1uTBZcMS83snLP2Rum2ExprCjQHhjk7m
tzlCkdW2XBG0JV/sPPsCzntTM1MimFVnNmUKsk36VNzW38A55Zm+9SOD7M5dHtN9E4nq1KKT5X26
ktI4mcmH1R597WBsMKkc/YVl3fz4+9ya/Ep5X07OnXppFuw1syztg4aQzvHkV2SEgY3PXGMRPj+7
Kby+OzncD8N6YmDWwSgolaXySLLVHRQMVQx3qvYnhzJxhHwegnfPe3ODleRToqYE6S/tHQhRxNV+
0j3ICwPtRX4iaBQd9sLLw2LRayvklI1GQDOVKNhSVFSB89LcT2jLNm7qp2XbRYkvjI3Z712Tx6md
rJ+rhs6QZz7EUY/uMhf4Gh/koRj6UtHqFMQBFZgtkUxOAXWT1BhxnMBqVe13KcvvxmoV6JyLwenp
TeF0jgJy25TYuClgI1xcKQVEVeprt/FL9gAOh52yG1+QcECjnBffDtsOw/uipv7zlB/82dNP4DSR
ZdI8k1V2WZNbI59cfSxdfbLd6qbttsS8b81fHUIvGv+5bq8u599O3EtOAUkygKlxCaqj+rCGKgKs
eRNHBJAMSN+GAIHx2nsCF74SISb8h3D5356YzUUNpWSkS1dCMOPbRNvse5Vg11vG8cv4BTtvQEVl
L92LFN+ll6p8LpifKzA00Eg0ScWcLW3nNMA9ZiVgYaru0ts8FcPs3In2GVeLTpUFt53Ntk23DcVE
HYZSQJ2sj2geS2xhpMCPhfK+rc2lrhpjMOt0hEZnNVX5Zd2WUAtTgPZ4t3iIt12AeOwhdXGmqH+2
d6g0C/zY/xA8f54pp5AsWqH+CqRhWDPcWlQas60U5YD/F72XS1rhdHc5TUSSekxBBVQdiQ5ohOx2
KgWRs0gAp3Y0aZlNUrHbab2X5LYs76+/uw9Ub16Xnq6A0zlxJk+xzsK6Ri4cT80yQEDniuLGFtxX
i3Zg7Kjwr6Uv3DqNW4/U5GAOaI3O0D+qk+SXCkBsoimDD70QDQa1N2hFrdzYtO4ppUfDQb9Notya
nfbaWk4ABuTUVRQJ0LPzvKHO+gCIn3dzNbYGSlNuFRc7ZSgjObNE1ehLHt3pSjnVlledqqcxrmWC
UVo0xSK7WYZ0C3Bxn9yloQlc1vlP96YeqjuyQwXVEzs7ojfPKbmCmLkxg93saClo2N7a9dOqCZYp
UqR8Uw1m/fPSRqh+VOHJqS8kLIrI+pYd0NCAZNV6A4pbb9pUufePEuaftuNs3FAG6GvTjTDLYzhm
GN7FIDjKYINfBJU3gqgtu880oFJ5mCsVZieuO1mgiP6q5qYCpMKAZWBqjgHzs3yudmv9/NB1qE3P
P6DHN/1O/Xb9+Qg8d/SQfJW72E5FUkBVQ9eZnZv8wQQAKEXbN9NjlCwojC/eGtnAL/JMlVECijmN
L2mI013nNETSSomzUgMZZeR5M7TlRBWo8QC7C1i91K/8SYKfICpbXbSap1I5tUFpipm8GOuePHUH
wqvFzTaYKg2oa0UEIZpLviFWEUYLlx7QqVjuDcvT4gy6mVTHotiqI1jR+hd1+i04U9GOcq8UMBaN
Zc8I/caQTVMa6PNO/W7zjiF0lmCTvovARS7m1j6XBcj6r7eoTPVMqWqzPJbbwcTok1vvqqjFSJ5i
hgyl6Z+YrVN5XEWtUMisDQ1eam9o29lptnMZb67v4vVNxITo1yWRpiSJtTjVcVElxTXW4a3NZUFT
k3DfOE8jAaaJNQDo8cO5Sb+nHjsp8ym+M8N0dkVNuYIlfeiCE1fK0ihabZC0OgIZinHBCifHLmYF
T86FL3UvbGQ9ZRpUfUifyBN9ckJW5Ne3QOyy/XzT/Rc26aLBOBXKXYahTy29HhHZAAvIjObYRUKs
dhliWBbJCliUqMv6NaTZIw+iUE4U8nz4kid7CswuWUUKjOkRZD7KrRKaGNH3VmQ8WFdR+U19ZNkA
6WHxocN/Wz4RYQEKN527RDMZRuQIETKjDsmKrVZIgXXhz45P/ig7A5TQFBGBjvSZe/2JMM3Mu16n
G8/u28nanbS2JmNiKaalCrIMQDL0tdcj/7oUwa3lG2JAXqqWFoHKLI3UzdLCVXsRE4VIBGeCrF5p
jLWEyzE1iVtrAMiVBHb2ut4H8MrXrZrywRxkFXd0avdL/EelW/AlC47jYi3n9Dw441JYRCoJLQgi
wbhzdRKYrWvIbhVN94OveWUTreh5Edo0Hr+Tz0jxoCcAqTCaasIFzLdOiuqiC9ye/KnbIgO4Hu2t
EiFWC9WwQSVrjeT72Vs9Myx3OMoxQkUEKavrN0aw2TwciprSNlkcbHZfZTcp/H291nZWIgTkFsnh
FI+xykuaEawbdXDrXUHqj5Hc50clih+rJ/Q4/ETu6Nf1tQmuqsaZpRXQSXFt4TU4hO1z76LxRHSP
2G9cedc8j1hW9pg26PCuyaG61ZHIsA+mi+4zl+wy4ZyPSH3xtE1toZI5zXFa6WF8nQI5SN/XTbdn
8Ev5t+oXmuqFJTNRzlZjJ3uiuVLS5g3VcHJqpL0W+3XDuD2q7XTogDYB/DXBhRS9TI1TMG0NZnJ0
BzEvu39Jnyp01k7P6wYJ1BvjT7e6GNkKrt8TkWHigTSz1KKYWsUSp12LfHzna4o7AN/DOKal10fd
BnBfNlji3KF2s6h0u9KNM+y1MLIRWAmN00qY2ZENqURGrg+6BNAXlhHobySsfuv+PPmL6jprMNzT
59ITduhcD6qA9PH1mBuqJ5KFJ3q0bxoUBFNfeUL6GoTn6LzCeT8hN6i9dDtMBoi7qT98nSuviJ8q
N9N2jLMRB8Dag4rVTe8R1kUxnIT7FDmsFT0sQCQGAoKJPBbGdGDYfqYC+AXB3uuchioxhSCTHLHV
2g5ojsgTTLjZWgD2519TmVaCay7QTTqnmwzaWRiDxksu0ocUM+VmsvyPErSvBzq2uZY1gK042mp6
jwz6ZtVFODwXtwxJBkw5Av3cMrnr2tM6w2Qlc+gwuIRZWj+25SfLflPKn9df6EXrcSKIu5xSWXeK
PqGMPA9z6JBX1K69sv1zXcjlCONTCt9TQntpyEyW9m+DxftAnIlqT76H839Id6LutIt5S4DN/P/m
8d0kNoEvYAMH46jElU87wCUAQMIcf1olCTQtDoGzsNGT2nVAhylYKNuus+d2Ipq7fJMl9XRwcG5t
YEfFPn1PwNV2D6goF/WxACQOg4/iuOrKe1QDMjFq8EVdcyKfu5oriZtqlGKm4tvVo1ugN7XumqK/
az5mESg6XEAMyE994W0MEXHk5RDoRDh7maf2bJyVZqlxynOY3uvgrW4enduWjTfMMDLZdvKr3JVs
cI4Kj1zwXizOlDa11pLShmjpUfXUwAAyZjq4dWSin3bxgR3hazOiPlGyTiSW/f/JipsxVhhJVHVU
7OLQdNn9YmMOIJNcK3MESvSyh3Kyu5zzXlPLWtWY+Xkv05uKG5U8VB510dD2CnhNjM33R5ELe9lD
OZHJqaGuACpJkuM6W492lH9nhTTlm/kI/GmvfySRFAqeD7ME154Pp43SBc2c5ow1Gi5wF/YM62wK
+y04p4V055e9oc+18RWrLlNGDMBgbc0r2c5PCnrw/SRQty0eKcy0hxaF7yIXTKBt+WoVJZk0JJqO
LGMOiPTxUZdhD6mwzYNpmSvbaHNaqMzNvtMSbOOyo1s004HUukYvHfqB/MmtBanyi733J+qWL1RZ
OR1MEw30R/MG5fIwA7tx42p3awi0NECL1ZHWAe1oxdyIfsxe6/vlFVXXv8sS8Ff4d3KcnPKhSpLm
NtJlR6V9yI23rtpWkohbQ6BdeVixoXOAu9VChlXdOL3vDPd1AhDCb2DZEDwE0QlyimXGOIklLThB
iqKf7g1Rfkc3GC+M5lsSOU/XpQm0mM1plqlINJkqENYsebBOL6b1y8TwVFOWgmVddM1OzohTJyNg
EEZthSNImqlwlQV9FZJUfLu+mouHBNImwKfoChq3OFNQyjRbRsdGN1UP509ZwrnZwQ8MnRLNAJNg
6y5ryBNp3EEBdJzqeocELUMzmUdULz0HbaSg5DEQrEqZV4SikvfFagmw9AAX/EEk/xF0nVgdBTB+
SwpUSsBVgVUMeH19oHro+mP5tibInpI0GrZNCbBE6iG/4/jm8/UtvqTGTj+A3d6TD2jHVKqJrscv
ebfcro1NgTHSHcYMrc/XBV00eqeSOH+mKLoyzzQyoixjRxWrhGWzWypAu5ZuFpDR5z8KOxRjE1+M
W0/lctpkzGZtAkBQfXRWBzAxpHysdbsBPn+NTuRhljdQiO+yVrzIsz4F9txLAFYCLjWwqcHLR8gc
pb2h7J21G4NOVmZ/VEfFlRN1ihALElfR+vehqu3N9f26dPdPP5u7+wkpZSubLbT02Mnsdml5h1pb
6WYqelAcgiLmlAoTv+c2G4DkDGNRVwGyfEbrVfcJWt+l6q/qwXBr7OlGxwRI962LREwC5/rjqyju
sakrmF67KQf+FrB7aOr4aiaEYWNFoq+286sMThnGs0IrKy7KY9WVnmb9zovvQDLypg5DCuVzV+31
9b2Sj9fP7UIh8KtUTjN2kqZPi1KWRyWpn+YWFCPmIm+WnEEG9N+sqfL0YcbUBKY/43JjUh1OioRa
e629Zn35qK5FDmWTBNc/S7TfnDumJnO1lAm+KnZuC9QTRiJCnPyI/M63m416g3UOfFXcA4+72Kxr
tIS95Eq+sZwuBVF5I7mGVmt+20rvOcPdIYBXbjMZhRV6PwwWyFhlnfrFPD1UGnBsaLO2Xtvo71Na
/NK14pfWtRYebWr6jUmDQdfR+pkPTQBQHIJMk/lbUp2nDtW2AMOS94OF3iS5rw+Y4LiPG733yNJF
TUK3oHr47SxN45a0Otj6lHtzpb5rI3oOVyW7j211AgMu+QV7Azb1qfHsXH+VJYp5bnOdvbGx0fLV
sVHDpb8bFODnUf1gqe0mrtS3RMKngRMk7NfyYZEyAOyu8d1oDJgnTsfJL4hSuggubM8e04MMT9XF
kCPOPdZBTKL3P2oqCqPOHQF2Cz8Pg9N6Sr6CB4XiKWdL/l3LfLMzn+TVvslMEU3fhRj9qyhOUzno
XwHoJ55Zvk029Q7w2Z4WpRuyE9XGLljor5I4pYHxgHFUdEiKb+wo2bPaZgGgW/VV/Rj3FdX0zzMA
X8Vx+gP8tCZAt+ziWNIsD8bESjfjOr2ZUje7aw4tYtfKTyNLntGq/Pen0hk5xMkBcmpkplnf5DHM
pTW4U5Ds8zsr6B1oYyVAk5ovchzZz509XpMB3TPygDOaJLlL9AaDDuURgJJySAdlA1DCg550WyDj
z96gZE+5I22vK6WLutJWZOCugAODzTJ/9T6kpXKMttMQ3SCDuUEy05fe8rvYH76zRnYGT52g29Hr
RJC/6iV1eCqY21110ZYYZGhw/5vWl+bB9LRp/p2XgMtM5QrtOEa3RKnh5L6lAut/yv0EQDxgN5jN
2Fdq81saG3ulQMpbJo4/p+tPR++DAmp2F48GqvsqYzX9XmjCTr5zhw0EEydbxilyu8yMoUuwZaTf
2Uuw+gTsDo6XvkipN2guWVCbRl/oTpT/v7xjHwRP4AY4IyIAjbeCkGwsjwlJ3WZ1InMh4T+6Dv+W
wdfZMiDUt9TuSqTcwF3hIVhCKqQJbX9ooD7Ra0K92fSaMYjF9OgX0utsYz+Fc6ltJ7GHmeLAjuO7
EhqvDZDofAmZBFDd++bWufmAplN9pXWlDjmFTR6IBq/sS0r79BM4ZxxsBMCV0/ryWIPxxNMy+TlW
6gi4osBQUCNd2xjEiEZaf1PNbN85amQ76eO82oiLjEfAFnlOSUGbIG9iY/J0TdqaavqiTJjgKn+D
QMdbsajKrDdI22/pagVy3vgVGJNjjMvbWuWDNhSAT+13ec62jbPAMcsBbKKtd1Ol3DhjgcZn8Bwl
ikdA5SyX5nHMTd+Z8xB38i4p+5DOQIUrgCvbW+iIjhSHvBXx4K+D7DbVi4n+t6IFMVUFYNrVze1s
1+rTjqrWfpDpLgYBanKvO4vXrFJIlPxmXuxDmf4qQa9nD7GrWceedG+WXbgOeGjyVPViMHyti+ZN
9pM2FK5VYdhQMzbTJD2Y9b2ZNQI36pJJOD0hzsdZ1AaPr5hZJdMItT3LaemoPA8bwUu4/Mo/LyNn
vuu+bouua1jjO8VWByyfhQzCTyMA7c5L5TvbaSc9CYSyj+dtwOniOEOelHK26hQvQOrsjUp7t9Mz
NyEIu6c5AhxGkKJZWgbkLSkxnFb8BOFTsIAF8/pnCBQNX9osDXtS83woj2s97Fa73tNckOYSSeCs
jh1rJdiQKFQZMICHfG+3nagP61IkdbqVnH1J8pJaxtqyjjlzp/nxtg+NHWtcE2c/RavhDAItRnAB
qdgvs3Q8R0Zbjogm5ULN54tq5CuPdAQqlm5B98+Y6S2CZNcowQjMGi1YNkoeKAK3QLAivsgopTRx
hhnihuTO6DG5C9V1/Y5d9FlPzoevLFLoDn2scD56RLd9JKF+SwMzRJwreskCna5zGkNPFZXGeIbo
DGCtXG1k4ykX3vowQp68sfzyIIYeuDC99vXE2BafpnW0dc7JCkuSol0GzDZt4TfArVh9+8lEL+p8
i/Sx4kGjg8jQ8LpIeGUED0DndEmcNUjd1biVH4mtpx44XCxxXN+rG1FYcNmZA0kS4OtB2gZn8uti
zTTVOimB76rcjT469dQ/qccKVdotEFhKN70zbnPwF1FXB7jstK3DaWMd5P+C94TZ5zMF+vkhvP9C
Z9AO1zGCbPoK0N6wj5JnDX6sjtZ58dzepYvFgNVQGwWyGmBZvq5a0mBsW9OAI1ilvy1zBZKmSt+L
3I7sqn8VvJcLKwNUL6PNUTQNpLfccVYLHSvE1flHblQ5AG+GFawWwEpj/BJV2b9vA76IY2s/ub5d
NtHZkUh+NHRSuYNZFiC8WoR9SRcUzRcx3BbmJC+z2qnYquxoPbRgTmSdK5PfhsAgjkTNEyJxnFFQ
5lZRkxWbmPVJaJe5n+MSCg7qgg3/siTuLTQrNTVCsHMY3feVw/I7f7QCK5q23W99LzY+F7K6wB/6
vBgfivbkpAakI7VmwpqoD9ZwHz7DFKahhY48qJcfSCfL+8QXXY9L6vuLVM5Xl6qcZsBAzpFyGNGA
xNpvDMBT6keRS35h/O/r+tjDOFmftLaa0ymQxPRYtmGyPoAX8of/WRRnKbo8Bx9kC1GMMEJ/XvdS
wOaMtaBGpktgli74l9hAYDgjlITG5Ivset8548quyWBgnJqC1zS9belvwWW8fOE/pXDP2FoRE0gK
KY5xI7+2I4Mqs9rbTGq+qSUgJRxgcYGLxszrHcihN6tMdC9Ox9nLayOUBk0SaBXRornnjqAlKeu0
LRDCrl6sj+Gi98C9rcPry74w7oc7w8jnGcIuSFK526mauiOlUok3OFbaXQJ8Yzdfs6eqa9EvCwSz
bAD2ij765pK/ZiawDxYl7Mzp1kBZywC5oT8Y089mzd8tzX4vrQYBAJVgRtryWYrLu1WjIraESzsD
CnPbAe4n8ju8tW4nKzPnai6Ord4cNRMAKpPSvWSN8nh9az4oiTkLqdpAzzNZkQF5BPYhJ88pnxaT
IB2bHsk8bFBreG4l/d5G1Kjrx069r6RxV4DjSXqJ66M0yHtrar1KxQzNZDyZ5BdZlmBJHkazeZBk
kDmPIKTDtMNOdQLDeKiHFJBwQ9jN2jbHDHRfye6q3WVF5QJGY5Pqd6Rp3RgsHvF6LOitte4GkC/p
FkjBzBUNznYRVdr4jBOLnPWpR7cZtZLRTR01mNPXbBj3yQTashQUIcAoub41F8w5dsa2wXTFKp08
ovuCIYcZhf70OAyYFUwf7LH1nBqf2v/5B4JYRRXIgRis4YuqMSA3rG41tJemyX3k8T2jTFBR0j0d
3IbXRV26VoC6tSyL8bGdMYVlam/Gq5Rmx4Xm34nleDYmYaMqb0yBOru0eaeCOC3N8mGWWZQZanxx
5pMGYCQzQT6sdRZ37Sdh8ftcHpKkim6ywwKPIO9xLmWlDGChwMJS6uyqOkfGCBNnKD2M+7FvsZWN
7NdrbAC2NN4gZ3CgRPNpitG/2MFUZaG9lrTbGLP5RK1+Q1Vbdy2iNR6d2js1ru76xTkkNiZ2+jT8
yDI3VePlpN3PTvqM6Di9mc36ubYksBcpNg0zKTWiwrKVHaGldcgkQFj383iPVoAxShd6ZyamstNo
hm/EcMVuSYbcM83xey2Xv+PODK8f/Lnix/6YjH4M2RZkdjkvpB3GrDcVLT3S1L5xKql0nU5ER3Dp
DAzblAFQCUR2nQdBlPVRSzsTZz6X0nGezYeJkq1arA99P/vXl3Ohhoz1qMCaBHsRQmi+tDVbLUYA
VCNFuNjegoZjQ/0ajezTzUzhCLPOcs2z9+UbtJGrH8UkeMwz/Ko2v8pn+32iNvulAYMp8HePaydt
YTKQAL235aODl2ulu9KaBcroQsT/VSCnp5VsrEwd+Osfbs9wi3JzhAmvaDnIaHUU8R5ccCK/SmNH
fbK8thpNrcnt9Fj9+egpfRmiOEfaVUeSEX6kU6KJPgt7S7TKS1fo9Fg5h2BcMbdNHD09ynpzKFAK
cLPc9ByaviR2FilaFioKoFCUBsUfstPy4YZYXbjKQA1MQfuSDHd1Pv+6ftfY07h21FyQQNplLcG5
kyJzBLSSDcswot1rI/Q2RWvnnugKAp3MbiHH/qG9z74atDuwdM5HcwvihJfhYIam5C0bEc7XuUn4
ctR8Kgk+H7WHUU6PcYJ8c7dXxsHTYMmvb6JICueBUdAVTbWBg63nH3Z7r6AqYubhdRmCDeRTSMu0
rAjMV8iIpX1qTTvDwZ/9FCxDL9A/l5cDbieYbJW5CF/fhxZTecySJQW8S20prjo82qrAgv6HN/gp
gzOhg0lpUjTTXy+ebtN35SeQ2n35DtBVLZjos3DYxI7AQbis1z6FciGPHMe5tAJe7riMq6v3KJeX
VVDQp5L0bt9ipgLjX9dPjWnK8+f1KZHTpBOd6mZNIHFdJG/tMcmJEsZ1EaLTYv9/os2qfO4BkYed
LLAKWsIQ28gvzr+vS7nQ9Mpe0udK2P08EdOhAD3AZ4crDVa6Fw25xQ8mTHd5Te5ZuxjQHQULE94R
Tl82nd0MMrsj1mNuoPTIxotH/AEsLjm0UP7xyt20EaVQRUfGaURz/D/Svmw5UiTb9leO1Tt9AAcH
rp3qB6aYFCGFhlBKL5iUqXRmB5z56+8iu7ozhOIE3fe+lFWaMuWAb9++h7XXIkNVKHjRMAVVVHmM
/nNKESQiZ5HEzPR7XqQC8mbWCb0dsHe/Bv8PXNqfV5jZed9bZZXlPHpum064yIlRtwC20ZVz1jua
am7ayGQOI81dgSbMOtKEsh1HaCPyyJBWcmP1O3D0JmBgRLreUPVFqusFd3bJas8/wuxgyAaUVZkU
BSdJIvemEfqir7wWA00LZjvZyPwA6sAMgLkaFIHGnPnUGAOoqKlxhCpHsIKqy0BtMArIuO3R8dy3
HtMc4o2o1lJoSPElL3fJ4VAZ5O2EAnMALfDPh0aLKCjEy9KEQp6MAhkWL/weaNz05AFFAgNO3Hif
Op29dCNdQHoiY7BwI0B9zELOMDs7Wt6hvAPxllP1LbEHJ73LvNAvdmZsJ6/Tu2tg/8nviyMH+mGR
ZPlC3g1fMamSaSCNpyBQ+vzelWFBYz4IzBNavnd6ByVZzNOAYWo7VlAA0AAP5kV4rw/5io+DF3TJ
OhyGDTbKpSN9CCPrGKTYLKuW/EDPj5EheySDUk+ZP1AVgpjwdMjzVhJpPNCe+akaH6pupQz11gow
qD5G60IlDsn7DU2AKFeIF1Hzninvjd66YLNfB6T34jG5bzK6bRPVy1NrD9oJp1VPCeSIIKdpV8NR
ljHr1zE3H8lbFizt0YUjgI+Dkg2o71Gj0WeOW4g4bluVSafQSEDnY9lj812EuXf9BFxaBekwRVKM
DpRBZ1uRNxAbYuNgnfqi2Qejto0r8tiq6oKY2IWuiArhbA0WhwTJVOd8E2bcxI3FRXASsvmQD0Cy
USnaJIFyM8oxiBu7DOz6empgPp0e8iFxOqYEqzZsN1DVvCFh44NB9AOCS2ujoX5XxnvQIg0Yy0+Z
C/WcwulF37ujpqHcW7T9wle6gPXC41MdtorupYnRuc8Wm5thL8dpFkBb8hdTltNodoWTqm+5r8p2
6hQLt9uFa0afBKBQzaa4DuY5q9Uaqcz1xjox5cWC+mEMTovrO3/p/sQvJngva9Ls+wWHOruye6qF
FSJT80St4qNt+Q3L+6PJhjWnpWulmGLXAW8RHURjyQmMv0eFYAxjivjS0O7DhSb1L3ueuWIUnBBU
ghKVTFqCnz9xnwngJHQunQBGXUWmsoZ08ipRo9uoIb4RlNxVgEq1cUc95ia5J3CegOqq32T1p9o+
jrH4OQbGrjMw9BqHTqZZtmDNaJf8Q0t1m/GtroReYj4VgJXgbNkih8gJS50qR0FPLm0Fg3O5+dF2
mFAoy8ovU2mlWaEfinqLiYk9VcybKI/dTmcIPYHJF+RJl5vHlMobFCn9gas/iBgiTyGAhVY91Jyt
BExbUtETFO2yF1pB92FhD7+CilWKmrk1CZ6CG2F+rNJ8AF0EeoAn0olVo7CnqpHWWSNxuwgTp+hA
wSP5VCv24AxcuL0upIaflp55DkgzNkoWFAjRpddYAxV//yKRzKYh+HAQGon4pRXtgs1e8FafbGQW
fCU5G/pU65VT3fRvY231tsVaX02WvOKFi/nTOrPjXhCMkESsVU5R3/1kLLspCXiN9WhcjR0oDruu
xZD59NLXt/NCEne+7JwbrOnKLA5iLFt2zBvIo4F+RM1uIfGysNAFeBmcimUi9ICwGqSVZ5snZbRt
KvAzY3y+AR+wjU5ZaI875NwTK5ZmQ7PmMGw0X/mpOxBAvK2Wuh8X2hIqqmWo8Ouo9ONITFt95n0y
qYiSKCbmyRhzYmtp+BhWHeCO1hP0zlAS19DL7X8EPUA/NKbf6kjbBg2YwgZy06nGKuhQiozCF60t
931gnKqyB41REcdOLZB/ANx9fWsu+GNcw1N5ZkpyQLL++XHTSpXbAtM/J03uvEy9S0u2sMKFUPTT
CjPb7qyQYGYaH0RNPyJACuGdnQRK4pp6n7Qf19/m0n32abGZgQ96G2iDhQhsUoiREPOWpd1OEsIn
5oAiYtW/XF9QW3i7XwZ5tt1JVNRVSmLrFKnrSr0phmM5kpsq+FkA3yppmd2CIUBJvo0UVKJNfIrN
Hw3oDEtk4CZI343wNgRxG4Uw3phkTtVwX086hOuIXi126AG0h/k4fZ15RmKt5OxRCu67AFzJWmqj
ruTwUHbbpHPG/KZX1s10g1khSt7tilAQwmnQPehu6dA+pgpSH8nyCKzy+jf4ZSOzG+78o8/Hq6zC
EnoqVPMEQpUB2l4QaBOOxNdTwF38BH2ZGdnKPj3GGgik1YUx3wUD/nUezzagaqFszvXIOhEE+VUV
OmTRgpeWmDkVWgq1TLhinjJIQBninQ8/rn/BXzxC177g9ARnL9EpSTUIElona7D4MTQIJObi4b5T
ejQ48NVKxVZScyeabE377iXCxWlnYae4Stc+k6Jfdwk9osMb22oLvOTIdmMZPhmFui1Z9VaOwUNk
RAc5DzZd2/6IA9Mzh/z1+ktcKpV8MoOZ5+uVHiyeFV6i9eXX2s2oTVxl3a7Fi/ZdjuwKPNeL9VUV
H+brh6PU1DGKAgn42Xlv4rhsCs6sU3rT3kycN4WX3SjOJIpuLZMFTL/tymrzeyxWk6BSTaw2cR5C
nAktr+JRCLtbjTu2Sk/8hj+KOxkldT/2iv0S3OuSrzkPimZWErAUGjQgAHmOCLdJwzDAZLmMxbZO
4y0GXDbXN/TCrf0pEJrt5xiJMJNHwZ4tfUQuEh8kg6yGuL1JkJNeX0r5X4znXxtpzUoGRSEZY9nh
GBdoC0eVBM4wPSlOWTaYd1oiIE2bNI4W6d2+GPPUDSqQ+fJuE0UKcLLjq5ZTRLuq8ixHAVDM8gHQ
leg2M9oHUfShC0AAcu9YvgtokNiY0AIpkkZSV6QRpMNo885DKDGDVuTRCq19WtINmofUlgz5SUBa
0+l7xESgpvI1qB64htWu0e8kGOJMNlqVv4eGadm50u+7pvjW9/EHTl8HWPuAbrj+LifdGma2LrTO
b7K+cCMq3yd6dasWwK6xfE1T6DorgZSB/E17yc0MhRFTfoKiX2QXVeX2QIs5NAxO0Cx+j+Nhjwoh
sdsIuyJrr0qFG4BYG9paOPk6uFVqr7NAWmMUb9LIfVMpEUm2t7IJ4Wg9JdBmkmtXgjpbjIkpd0Ca
bgtd/14m2kqUxK8ZM9YiJOVa1csnI1Mf80r5Fmbxe9elXkXKAbbX5LZcybcRTR6Gvn5Dhqx8g8Y3
d4q6eAPInXoBU8DdTzG2bJoB+PNKfXACC7rwrFqhOHCSRf+cdPTtuiFd6iHCCf22o8lhnHnSVmn0
uDWn6+DBuq39zgu2ENzYqB/lin0IvzhJK4wxbSF5qYJTDe2uhezh8hnVNBOTxpauzktAROqHDkOf
iKcGuulQTxmywUenZAVt9fXYLEllf9W6pZ8Tpdm5Abke54NRGKdSMzyeDU9UftGZ7BfxTc/Ac22C
jDWQ9J+KSA9lX+6IeMDAmkeN+LVNzJck6PdSx+02Mx2RHYEG9NMI7Ccj35Mu2gQtiKas17R9vL5N
F0aS8Nho66sasmLTmCMdxyqwqorF7FleNagRFo8NSLohblXbCkhX8gN54+iFLE3XXAwPz5edVfMx
KSkrcYLCZHbqvOruF8kMeFakI3PqVeQuXk+Ti5xfGOfrTdZyZo0M2IwejU3zlGLI2aM/uxXgJoZd
75oXQwfPSnufmeALpWIhJLvous8+7yzmHqIUYq4iZej4UDeUP0pABEOpwDjB6fpGLi00u3+tIAnG
XoSot8apq5bqjrLkmxwcw3qBkPxSVefcYuYQSFkWlhJG+JSjZQ9AcGHOBrKuU1anJv7osB/M6R7S
1dIk2MUdRCOTyiaBnc4hfAYZIDweFzBUZd+wB4KrQl+IYC9FFZCG/9cSM6PU5KwVmAdizyR+7VH8
scBkGRqVY5of48T6oL6AMMS7vm+XT8LZojPLHOSBIFWKGEgniw0BKDcA5wnE7LYKwBXLMOoLnCc4
8GfrzSyStZmkhpjefYbYi2OWtRt1kV/m4zMI9kD9UD0xHm/zsfeGImxtmsmqQ63yMHbyTSakdQkC
JtDuvtaErcq6tlkEjYgwfIWAjNdVbE/YQtnusoc6e+CZZZupCnnUtGJAmeMK7jwAzR3RgyHJfGwd
9ZsGfgVfe7buliiEfsHXv/iM3wvPaXYQ6poBZuTYc1Y0DXjL859xCnIdUj+JlAPOmX0MpbLrIMmF
OsQrqC281ALPt9HVWwNdLYz1rPuy8XnYbwokimZHPdiXw/rqJtRBT9xn01g4SKWM4t0IyXsRZVtD
cBBvBOY2HaWHBUtbOEFznGYds2aoepj3NG44eALdTMBOko/g0diXN/wO3RFi90t1mAvg5U8GN6f0
yYEe05kFfxHUjdNYst3x3lGhcRTKBCPtsdvIfj9aHqi9F4LZKQy/toHzdNEIlcjocLelNPBiJbNr
y1rw7xdT7rPjZM5SAdmSuJEYOL5m84TA2Y7r0RcmhIt67cMwGbXTDjQWffEzSrmfCO5rJXK+LPY5
4JYGYGN2k5Edr9IlwqZL8Q+0FlUFvT8EQXMQhc4VpUsi3LCR8S3kwUOYPYYNhiYUvmN6u5ChXDIt
KPNiIeB/KWTHPl+vjZY1mmTE5omTl5R/k+MbkBksfOpfEdt8O88WmVPxxYZSRUPRG6cizhyMPtqh
ltzGMQeSQnvI5NyV2QM6GZ4aG4EjxsFFrR9MBjlULDJbV4eVwuu1OUSOsFK/ZO+p/j0N0e1JnTy4
48OLQEm0a7aqDhKoGHF9gAlgp48bYKeFU/CHPFxCZP0i0Lz2SrOgMUt1ndZ5jlubckfXS5dg3JAq
OzO8RyerLMW2rLN1DXrP9knJ69sc824ZRLZ1dkcAloWK+74X4FtFPyVJXalZ5/K9Yt0O7a0o8xUj
wk26u1FYXpCbTjo8ps2hr05NV+zl7knXg20Yq+6oHzVa2CIN//+swpilAIVFRqY2OmqnaukzWbdl
qH50vFw45hdT1nPDmJ1z2KUsyoCbJzQAV6Qt3TqAHEEYQ2Ae0zq4IDozPMUyAXXigSPTQvPQM1vd
azVlwUYveZzzJ5l5g1bNAXFQ4evQi7QjWtlm51/34gsnbR4G1UNQaWmdmqe6eAwJ6qn1u5Dfr69x
+YOqKoRa8enQtJ190DCHiGGt4oNyT90OHnHJGgnlMxL7FXByz/lqiXri4iUPsNe/Vpx9uJLoWcyn
15JX9MjWuV/v+nfQJt+RFYiT1/WqcFS0bhcmYy8GX+fLTl/7LC2Qo2HADY9l8xvxpiP4kpzCSw/Z
Te9xF2JTCx/2YlJ8vt4swhSUCVlPcN7TzRh6ceQh26InlKFTX7qfRkyrQ6N7EMVU7Q5YeMz22Qom
XF31/voO/yIN/uJ4zr73LOpUe0bUfsq/aBHbTJdsnlBHKvfxKG5p37hRrtq5BepLM/A71DtU9Mvb
/VATZzQK22hru0jeqwwTjhSM5Sh9dxaz2XCs+W1PjbUxNA6EOF1j2EjoegKxrOjMZcUrpd/ztLxJ
gCdN4LFz9NULRB1m2y2k/4s2PItzY3TPjFRMrhWxTv+Yuglz2p2FJLPcDI+xJyCg/uP6V73U9AJ5
228rnl2DIkvGjE9rxpt6A21Pq4aMwfd+m230Qz+J8DmjF+zy1xjN4B8RSM+86w9w8c7/vf48YtVJ
Hmrj5AiVZtuivtSKmzL6EVVH0Wqr60tdmBRTz991Hk0q4Pw3cDmZJ3aoNjqqy99H6OygiOcsDbxe
Sm3Pvuo8gKRFJqIK0ngnMe4pKuyicy3rW9IPC877Egr80yvN3F4XSiIF8S5KRsdpiBj4wgPMHowH
4gEliYVb66IjP9urmccLhpDJFUXC3hQ/hzhFFW+bhS/XN2lpjZl7C/NC5+Chgx83DK9qY7sUBbia
FqA3FysC5xs082oglFLLFiS26PVVkZ0+gi1jYreRMCkAQAfaTtZWW/8bWoXTflxxYnNAhxHJiMxa
HDf9NliNmx4s9BR0MNKKoeuwPPy5ZIczjwI4G272ntBTrdG7Vgsdk+k+iq+7OowWTPGCKtvn0zX3
JFUpk5rjk2r76DC6gMkAC7riB3Ul7SauGMkma8UHCmUb+oi3v3eu2ER3ylHcqG64NQ+l163HN5zG
xQn/yS6vfPR56yVLq1DqFAYfE2zG4nvPFpzogs3O+w/QLO7qLJbpKZQhMgfpOaMYwce0cBMv3fyW
+vnmZ6HodVBrIY4CY4Vky/uJZ5reyD7xCvRz3KXsZcm5zAfeyqJrUosAEPlr+BpY4mlkX9sMPrgl
npaK30vx1FwOjY8yaFsEXBka0j5Hvh+tk+00w55h3mHENVRNSuoLLu1ibenMEczF0IxSNksm8FHj
yA4foSGuAO1JX8o9uHFQIwSxkQ9voJyCnf6KsTCQE9Sr4BC23nW3t3BQrZk/SmJdCpg5+XFQ2TUC
bg+Tkkb/TiN94ZwuHYZZGNU0icmtCBeulWVHCpmgLKMLMeqv4bqvB44SCyheYplzDG9Ucw1zOzCc
2lW3qhM63b78ILGf53aEMbpdHNrNngHeG9oxxJqoAt6JABrDthVu2Tfmlu+g+Qj8AprZiwyal9//
97PNTlEhmi5WCjybqtvZvQLJKI7KmC2d+EZtEbzGW4AnF9nMLruI36vO7ulUlUDWno4U/e3e7QQS
LXtfbzqPC5tn+AiBCzomXATlHVgMDadxSzAU/kCbKfl3iOsv3kJUU0wDaGMFQ8WfPUmvVLgLQvSi
Jx7dMPOzdbSdFpX0iVUBrmQJt3vRvH8vOPfAEZRj/8IoBMYPE+STYWE5cQ2uLun79YN0cXvPVpqV
J1JIj3ZBUEunzvwmul1MFwSPL24ksFkUk5qAiM/nSq1I6ftCrYzTqP9I8u8J7Dlb1Ki/GBT/XmTO
UsLR4SokgkVqHV5J0zaYrXRTrXUS6b3tl4Bv027PTytYStBXp5ZMMPr92RpMxMWlWcrgZqel6uhC
oe7IxtaWJ1g3C8Z7dKFKty+QVqGZ4P7n+3W++LSfZ+kst5ha8gCvGocjmsurGu316ysYU5Dz5f00
oMY1XbcmaN/nJfqqTcYczGbPpoWJHER7WshAmAWK78IaHUkkFOIUMuptxHytJ+5QogK/PoHY9dCE
rmGgPUSaMdjNSAAHC9NNaI2jbQz8lhB2Y+Thuh9H7bknFYhQuvpxbPUX3jePFR7FjmqlRL1UfhOW
2PUZdCBkhuKVmeeuooDxY8gCt+No8XHUSGwWt4+NDPdojoG1Bq4P7F6Bfujo8KqAfdVlXWfYcqw8
g0OktXmVH0JBn4DzHWxm8nWW4V0kgMpsXjfiSUg5b3Qb+fKtUg1g29EFGH5Y2rtV3a7UAPj5uAmA
ljDoDabWdLvnRr4qh+QxVpWtFHR3UpW8sHQ8jnl1W6lS5pDG2IN+MXDSsPRBvJmsBYuYatpaBUQi
fkOrFtkSxOlrW+PXfLoio+OrUfPLlDo3waY3SnlwCvUg2VkFJCdF6eliBDNGBlztmGJMBEA6N6d0
ZxH2XU/zHddBYc3aql/FfY6iNiLvbWOEu9rKfSL0rdnVr1oJotecgLwmNPkbTXG2hhH6REQrRlcZ
EaKqZFuI6EbG3D/YChbnar/YpgFaTbgrsAPpAFHO2RZoXZXEKPvoWQtqwKiLzvJS1Qw3GerfbhBg
wCcvrXpjSmCjkvVoW9Qh2+uVgLzIKEnbDlQRthlD5zDh1aPMgWihY1HZVVRYm4VjNHnOa8dodlJD
TB8JLUUXThs12cHovOIrWpzed4LowCLy1I9xwXkajeu7RoA3uNI7ya2aYm32NYq9mgEsuaw/8Q4a
22F0qiKG9j24FF1R7YJhk9BGWdU9oElQlFmTlhWot9AASBMF8iYEvwLzLfmuSJK7lIynlGm3mI04
QI8tBCpHfQafhe5lvEU+RSxEE5rUbBOp6906kRXfjJF8Iz9hdgcm46JFuGdJ/U0O0HrGpG09UPRa
chRcaA4VRSg/d05EmueOSu2KmgF4JrKxBu40tlYd5jDXY4K6NTS72a6ruenU44BaTag1K0uLu5XQ
+XAoEsWwwU4LAm1Z88JebWCbladWgJXSNq2+/acb9OtK0sCUrukgc5iXNwCKaWPVaNtnPaLPBmnv
ixqkxkMky640wjehVBA7lSoCVL+iDldw2ttSNiAGkw22ZbSWXCoqvxv4j5LyXSJ6hGss3iWl9KZk
w20EJkFPBOgNsTj7TmvlOcmqwm5abq5UJeVuRqrWiXvwKXRCHMqAos8eDzem0R4rBaE1DbrXoM1A
uRCkdwAoHanWHkulXY0BA6ttPDUkT4LDuQLqfNSLDudThUJxEd8L2diyRj+FRbcTRvmSp+BykNJC
QT8/VL2GBbJjqB38kqjAZNmO+7QRW63UX1pN/yYXpHPriKH9II07U89OZQU4ZqVrmhsKJrsl105D
uhQHf4kV4LYUYMqJBRYKOPtZqN3WQGIxneunDgNXfOS2YUo7uaYLF9zXuta0DrjlMRuDSSJQ0n++
4DQ4uaDG3AE4O/XGM9rwCZjTxpbU+E3t4oOa8Tt8lbvIAutsBtYVlMCWhga/zjJ9foY5xKJrdbMZ
IxQ2etqe4qD3eU3WhaU4CkhdMp0/mpAIigBcHyrdBVEzPKvlVXXlqH1n503hMnFUk6M8tl4EEDNg
33sD9U4ygeMmr1zwhcDj4qWiGGCkMzFMNE3dff5qQmNx3smJ+ox5wHCfBRg1fuiNvhq96//FXd/8
82+e/6v/7f//8dvOf1qCqG1plb+eAQASjFtHQdkOykLK+bXcPG0Zrh9F0y3L+MIGn9QD6bmqwDyd
4Cijuc4d6Lk+amAfDKD7KLnk7rqHumyoZyvOrhCqjpznJSZYg312X25RjVnlGKkAh/R/Lgg6e7np
bJ7FlSXYkrSuHcxToYTuAAuy6u8kWeqGfq3JzJaZ5e1V3hLSMxWzRg+Np/0UDjTAkMhJGArDzMBy
CfZrTWa24MyndCQXaTVi07S9eZwqJNFT4li6jfLIirlL3aYvqcFstVn9sAlE1iQdVqMYtQN1viOB
OQFwfaiCYO50QKLID1L+vmAmUwr+KdKYVkU+gkEcYAGsL+UD4NCzgGOAJXqbpI35yvDMh879C5i9
cAy+4udnq01Pc2YpAsqqDQOp9SkwGHDwERhN8H7Nj1iNEc4Kl+YjGK2qVz5mNo/WRCReW4FptwYT
88hWDLQ/LMtBPwXy0BwHCEBWVWq9EV9JjD7mY/ZBmjlZGIAlZYlV6eINM+U1GIbU8almnr/JqkEv
LaafAoHCNfBfBuscPflxfUOur0LkmdS7nIhB1VKjeVYH7uURd6eavNkvJWrT6f+67f98GTKHf/RD
ntVFhG3Pg/LQW9iIJDhdf5Ov5T5sNmZuCSasDBkWNnP6Qd4VbagGzXO46U4aIjbUXtp3zMtC4Y05
E7VktuFoCXVgmb/HCLSPsLCfajDyUuXxS0kET6Ipv3OamdlZtBNyNvRoZyqPNcdsSxO5AB14qpCX
LPzSeQLPE8iwMGQMDNisJjKkYQKBRqGdRGaUnmbyY5slwu1zvX8fErxbGKJDOqndSXnT2Z1Fcj9M
9crWTeWYB1btKIa2I+3k1aKw2KShhZHfUk3vpIGuZdb+KHLaHxTdYPbCfl2wCQCBVBk7pWEee15a
j8oOqHuiGaeB6du8kVylHg4CpYghkJw0kJ4KVO/KcOratK7WDLbSZms17T2t6HwufVBJ3kKQ1Wed
uaaUP3SZZddqsUbAZLPuBzEWSp+XLoRPDzzb1ngok9AQcXACL0oF5P1WX/NVcFPotnAhyfgj3v7n
QGEDSeTZN5rZNMJ6SjoSob1BomPVtr4V71uwxeVxPfloLzKfGtXwRw1FCxBQa1HuySZwiDJIhZMl
zp0LvgIPg8AZyawMerHZjVH2mYYtAayq0ayNCNcg7kCiNbjX7eLC4QHHjm4A7YHpeYD1PvvsxoBI
zzA24CiSQrdE898QvcNBy0cWq2OXghZgzXEfwQBRzp5X/AKVhlzOCvWERKe3dRE9pSCGLQPZppG4
BZHDc5eKVd6Ed3JOPRmiN9ff9dIRmEZSoXuGYi21Zjd+RMcxN0eMRmGYGnrNd3D5zvUVvpQbYUDn
K8z2DO2RnBqDTE4aDndrVrcDQVm6NY5BbzqB8nZ9tQsf1ASnofnLYkHmML/eSz5ILbUqCQiWqQca
u5Ij/HIT7KTFKFD7+vE+rzU7jtCjjcKypNYpi0qwDY4JOrwoC8nRUbLA4tLqGAS/60y6HwfMOhDZ
nyp+VZ+5uoKvDfajlZnKG4WHGyXTEi9H5VBWwbRWBp09go7AtnjhYn7Z1ibWjAKoO8MItm11Vxvg
CzA0BxIyjiy9KGGxRU5bD7KvYQDLNAq3AL0pD2q/CsqnmhxA4tH39S5rUv/69/66u58/wcw9ND3m
iCbNtBPtoh3hISbgf4ZxgKLkU1n9pSH339/7/8M++N0/rmvx9//Bn7/zYkCNJqxnf/z7bfGRP9TV
x0e9fyv+Z/qn//qrf//8R/zLv36z+1a/ffqDl9dRPRybj2q4/xBNWv9aE88w/c1/94f/9fHrtzwO
xceff3znTV5Pv41FPP/jrx9tfvz5B4VR/Pf5r//rZ4e3DP/MjaN33tTR/F98vIn6zz808jdNB0+N
QQ0Zs+PahFrqPn79RPnblJWDntMyLQwYTuWYnFd1+Ocfivo3/AQnQJmmzGVjegCBNaYfyX+Do5lY
YBQDBXkUD/7455N9+vi/N+O/8ia741Feiz//QLL2KaYyVNnC+qh96/Ad5kTz+dlR4smQMfQUHJtK
2q9KyWzXJtM0y7eqNHoq0gzpr9HJ60wABmgPiaG5uZg4vaqUQSyqqOPWBc1mzWzUHsyPaJTNdVx0
LVS7OsDn04SXqJMSPd61AUOtVDV4vk7A4XE/SJoKxjC1LkrbMihYKmpTKdzB5OMhAtES6Ne1tL/H
Mcz2Ui1bEO7R1WajxUoAje+xb1aKMWohxvXQ8zZSJwaBAnXTLMqeeykmd63QKhAqoEbQyAqkSiDR
+GRUCEx7sLdMGOYKHa0yzu5w3ZcrpUnbFViHiN+NUeVZMggtUqkQNlNydHBCCTW51JAx769W9T6c
Ju36ysqPbUTSO5XhBwlEte0hsBABU21w2g48T0nRqv5o5eS7ZMXZTapQKIaFrR45lan1uRdolb7X
Ry3aKPGxb6xkXRKSrHMD9DkW4M77Pq77t14J+NMQxtzPiYTZhUIdxapum/oQcx65wC5EyLkEsGyk
V/d90gU+6n+YKdTrxs+rEjV/2QqkbVzG7KEwQ6PfxUmRbAyzG9eAzwNYWheNi15SfDRFNgCsP4Y+
Br8YZM8GegNJJem9KXRoL5bg/XssNTMIHZDI9EdoEicfKgiGnLaEyAecZO/HuSiPBZchd8JiVMWJ
GaoKuOAkFAbHbigPSp2S2olZINCiCAmNMYggx+vONHTU3iJA9Gg4BADQt70rj6iIdi2nQIdERP6p
axlwtwFHnyRqqYDYkySn0L8RY1jrbsb16jnUdVBAmLRPH6EIXYRepVi0sSvYenSTBow2Ho8yFMer
kbe3pZ5AjEu1mvuoV1SkLbrWr9Qu1XzT4vldSaR4V0U19ButlkBLuiEcVVK1UVu/xmeKv2WoeU+s
2ES5b2iUg0+0KI5FZclH1WDFXgEjza7PZfTmWAoQooVmyxgr40dblONeTSr6oAdZ+WYkofIuCqt/
ys2q+EmUcnznZf/BMkN2QDON1kle9Xd1YIQnOS3Ft0QoqCWMqG57Q60J/X6U6GjdKGXbOUouq+Za
V5kGXNlA485Tx7GFBhloUON1a3W56WkDl01X0sB154DOUUP+rqpIDrmWpRs57ivThgnXFiojUQhD
arJ6+AZFChp6pchTZZVGUJG3uyJM7wfoDYBkgDXQZpRFPtZrGUbJVhnGpyXUXdswA+WhYdVvKSgC
DmnZdx+8twZ2IM1YHs/c719O7typfa5JYA4XgZBpaBTUZBgvtebtPCLKqKFVBxrX1YS6bddkJSBx
vIRHmXvO+TJTZHFWFsjbIiYpOMpsZiAzTAPgs5Oka3GFa+T++hvNoFN/vRL6yZjjQl4KU/q8Vk+w
DaTRgaBFP14cUuiPaI5w+jUwth6m0p/0w/jc7GM/cRo/At9oAMJH8Lz66apwAw8jBftYd5lvPS4V
gGakaF8fbRZAmdxIEzPHo5l7wMfQPWU7ZZ0/p/FaOSYbE9Ikids842j6kms8sufrX2aKPH+XBP6x
uoWbVVfARaeDje7zhzFSzkojwl5b5qppxLos3qGBh7jMNxSQwy+mm5c2/Xy96ednmx6AcCSLq1a1
a7/YUOhpB/+XuvPYjhvZ0vUT4Sx4M4VNw6QnRWqCJVJFeO/j6ftL1elepZSueE/PelKDKqkiEUDs
2OY3yFD8JV2jG+TcKzuMqDGhiV0Ynyf5aNzKx+mtEv73T4rIC/zMr499Ln/++TOSWKffv9JAgt+a
HNNXeEbZbr7VjlVkam5xkrx6t3qbDzEcYxjJl4/DDSEkvTN3Jmn0Z72Ki67jrz/oIo0wCAW2nbMv
1s0ZzrM1UP5ghV6bYftU3n2Gnr3oTP/3cugZgiA6mztcpKyGxLcgmxOvwZc9OSh95DmaE2Kj3vmD
o4rffYaDVn7Okn8sadHZsihdQcQA1Pl5y6cKcIDVdectV0Kqn0O3RdNf3WnedRLaP6arYz2UIqeh
Pn0Ggb5Avv2y9qXiLjNmu9ca1lYjM+r3vT/7yY6vzVu4+ELtoIfihBzAJ9TRX3JDIpxFokDX0EbN
HueYnx95aZrBWCZeahYL3Ool7XaUCsYtm/AQvgvgNvSuSMmtxu2myzf0C+67pN7HCB2IK7NYX/58
1n8u1f5+6baMn6YBxFgzL1+6SqBRzQldsKV8lgCiTN1nmucXhPd/L6GoCFsy+JF/4XwZip1lFs6J
rjO56X6LNgQmZcKqFChuf4vdkG/vRxdxAz4Av/VK76neNfvuFTb5JyX37743OnHnxyVBpwa+OFFr
TLeuKtl8PTIQEb02veZrvJ/f9MWNr86WIvkB3nUFbNb/TCT2x3VyGVX/ufZFvY98RDmqGWubemga
YX437CbPuOmsY9YhSWvcSO/9VfZM5p8GdiThA77ulGiqb4YG5533tQ8VY+ZAyLvSkz+5C38XgW2m
prJtIcRF4fLzR1lbgyZLnclZMGtfXx61LA6yUXX//K1dtOn+PnL//PYvLpa+nZHKTc7bf5qCCYcT
j0IDkVyjCjRv/P/Y9Au/r3+vqMkOXSsqRfVyOl8hOkxGRkxDnkS/Sx9x4vGqk/zaf9Fkr3sxIvWM
4z0VbyYWjG9/ftyf22X/vTZC/7jJqJZpXDTwdVtCGVDiaZ0hvbJr53snxofM5jIb+0/urt/FUS7q
/1nqIpWRgYVQyXDEROIYO8NOYmQhWzUotopBJmnzdaUR1v78fL9flC4WzwYV/vIw2brogYKQpNRY
Nmcyev+VvE+NQ9bK7qiYj39e7Xe3oWXoZxdeU8NqwL74RstZEqS4bOdyEKEVdpEDBavaJ17Ph/PZ
3fubdPds+K7jBeQ4pqpdLCbnatqgVEkzSq1rZHir7+1ZF1tpnkcxhZiW3zv19NeYaMGfn1I9v6mL
KGHRbyQt5U78FXS1bGuWqgVJiN++qNHsC188aju67l9Qk3bNm+RqwlPBeGbuGNI0+/Pqv7ucbJQv
TboXOKCol40L8DmIKjib7k4H3ql5qMP4Fjo0QpZR0Oz7Q3o4fua49Lug8NOaF3FxXHvwTBI30BBI
N3j8RII7eArz67OtbRt9luac39zFBtPmgYIBMuTc87nI8lJjjO1FMXWX+Zprmo4bFwP4nM/GP7/7
XFE1ZiXQqqQ4l6e/s1cznQfWGXD+Qk7PNdcuqjtUwCrdU5fIHL86mXqUstHTODcYGH3yKf0uweHK
RSGW0g2IymULfS67jU+MX1Av882MitIM4FGgWZsb2NT1CCpN3UETeALJeDejqzhDc2Uc65VnzFRv
BdJgR//5B8ZvckwQcjr9qMu2uuJMZZlJlMW9r4TjvgoAoGFSdjYgrIPMx9Hoc87ob+KUYyHufM65
6OZfpjjLCrylPa+po91rd1ddEQ7yVSwDkO+LTzKM331dlk4T0QbZYQIxvLhIq6Y2+ZYx6NBrv6Gz
3SnWTW2p/1F3+cfVgkr3GXukygbrXSSR+VDolYlVp9tbi1cnhN+kQyEII1VQ/VJZfRIXfk0SAVQZ
OvcoTWs+pPMO/6MympjtqtnWKG7p7FIV6xEt9//8Yfy6b6xwnrSADKKhezmFbm1rLOpyhQai1q62
wK51bDw4P9OY+O2D/GMZ9ecH0VdzTaSUZVJ7Oei2YK7+/ucH+e0KBBaby4E8X79YoShbMYtqgY3E
WBaNWDcrtP/NXlGiyYZC4fSLXqk6Kpsx6pPizglKsEK/thrxoKndJy/9N7nTmRB/DmGoQ9CquijO
6gKY8gY8lMCMZaKfBbntJohlu9kdtmLR5ld+nngxWNGojD7jLlzMq86f+E+rX8ZPeUqcGSE3pFTR
YbLC4a+KKGFFjZ9//Q9nub+udXFq1cqMpzT+sdaZAKUds8KfH2LgB+676aphFTbz7Wer/u6TN5FA
tG0TcIR2iVMsB80BNlkScjsafgnEGxz+pPwzMdffZBRspANWAEYQwLPLNK2Scmlq5B7M5t38YmK2
K6H1OZxFVmMuWs2I6i9tIN1tV8P33kuX/bCrPslOf/suuWllgr6FVYtxPjT/iB/022O6nf257Br3
8ikJpB9NheG2jz5LJ37tXXG3nwtaRrd4DF6K+aqLLuENwa4mxQFQ5GunOPei0aM4QRvNQA4wE09/
PvG/SWB+XvIio1g3sP26Uyj0TX5YfXpZ4Up8rHII8vMu+bSK/c2HwyOSmiIiqDGwugj+Jq5XTRHz
iK2DmKFl0JwyD7Yjf8LWvSCp/zgVAD2ZXtEaoBd4mXDPS19X8UrUhyMayEERpLS9YWfcmHI4Bufj
n4Vqc6iOGgzFW+vRuLX/rYr2Hw02T9l7j6/7x/jzFPPnaej/ufHn+Zj+v8ef7l9lkk3VP6ef57/w
9/TT/Bfv3jYpS3ipP2r1v2ef6r8AgABVcBhDANMg8/yf2aeh/OtcT2gYbNjnftu5Dv737FN3/qWT
CtPpldH2o7Wv/yezz4u6ScYIDhFFYHF8MSap78VJlxl8lF0FJSUu9Rr4nXVdDAZ6X+VjrDUHJ9cf
DCBOyHIZ+3/sz2/mE5ftlb9XpokIW0XWceq8WDlrkmbJEfV3s0VfPF1Ap5HyRyMdIkV8tJq8L6vx
yihTPwd1Hi/aF3nevk26uFmT+Ew8rw5M3ZF3VuaDoy23lrbcHIdbe0pO9nA9qfpO75Z9MqGVE4N7
wv7Clez6dq3q1z8/CN4nl5t4Rl/ibIgPAkkX3LDLdGtLYhMQBNU8xhJgGaBwrtbZ30Z8yecexYHJ
eZtBlnmDNTtBXon9YNZSNKCplKzj23ImBjFH9UzRqJ5nlYm50+LiJZ9TxHus9QOIPCLTcavw/y2E
50jZSRIMH7XW3qU0h702tr4lcVr4Q6UEqK4eM838K4GU7A/rGcOwFL7RO4OvdUUW2muJGtjoGN4m
L19nxMPdNA9MO/m21AwnTaaZEB7UK8man+L6Q3vBJ2WR6/czMwX1YZBhkyH7iQoqotD5weM4xZ7e
E0Qry50l52OTK8kbU+k4wY1iZnkUk54/Z1pf3Oj5dDMNb+vIAHcrFezEhxK4bIXpt2Y92BNiRkvf
XGut88Fx23cl0NEaNx+/6Jwvzty/doiPHiQ7u13udQ286FDVPq70whV2dxjkafGGuTxZE+0pnXGb
0cpHygzVTyrF8AukfW/yAdcGe2bQDg7Ck8fk/NnHO4Evoivywjlk/bJcowx70KwEBfDRdnsQAK6j
1kySptRNdGRcJ2EnbhljGiUh789m7DFsBQXbZVcT9kM7uMPTdaIiOI4V0RbplS48Q2vDpF1xusyL
LSjUKapVEYflJkIpxX68M5XSb/LyZZuWFOALHU+jh2bVdeKxzd6MbuxdaFsPTodjjJXnBUwJ9bZI
EWIfLIZ7NJH6SkereOyAaabXaq9FUiN/WbIW1DrFnd+b8kM2jei89LMNyT8QWxhq65JfKZUUe8Lu
hZukzhFSpWCP7AKeSit5U9zu0FCckDqNrWBzEEfQ4Wc0Spd7MpKXhjcs4rFex9yt7OLOKZurMkne
CtRPt0T6GhuMJ2a9DYx8sLzN2Hat8YHXtu0bUoaBi6nsm7650/vhYFhtJOGoK0uFdq1p8tnQVfAD
xvJ2Wtf9ZKQ5yKAUbGNyqLRsb8S4DIl182Oze2grm0IBlS+vt7aPbkyghiukUeeprnVTxs3LKii3
Brx7Kr/Vmg294ZhZ72z17jrJpq+sx01qe7dux9ldV1Hs8qFPb5LOPG0VI2DIjEkwKlPm4Zh3iDdx
NUuS6WZ1hu+xzBwGeOUOjk041ut8u06ILOaM0pWD3U+vhZ0PQTKsK7rj6EsrmYBjVX4zBh3H2kly
l6q6grVUepslvyRj76d1rXjyMuz1ZlaPfVGcOrVWg0VrXhqK1NUymX0adoc4Id9UVaalW6zGe11M
tWd2ieoDsnstZc3XzaMYrRnZn77yG+XBqfrG20Z58XOqa6vJSCNXSdlxQ0GQkxuvHvqJ3zM3bleW
YWyLJWrM/gFzl2AGyhKggYWJZqOHWjPZbu5Iwq0lYwAODgBkpXUSKxqghmYJrSNMsysqb1irDh+s
3HdgP+TtODTWNZ7FE0P9GgW7+GDV8YdIisJddeV7yfjSq8rOcefUmBEa6WG7z32kJVoZrlCwMPyZ
2T7NCEVc5b6j14wlQJZVKlHRiVtMaKqYiU32kDS6J+FH7MZ133qdtNzGY4Zry/YwSJW272dUsGoK
JmEieRSrdqDgIIQT7Lhv7ewRRUNMJFoN7FQ8+gMoNt2x3wo4qVhLKOYXHDWt9XtTyl9R16azWY1x
lFcjXmjDdDMk7Zumxa8xtK47OdlghBkxgGIz7j39oJfii4abrtdDLAO+cmdk85tkC/Ue6eVvac6x
zuOnTOcFVxYOupI0qmGLw61itk+9ZOJSN9c3Um2esiUZsRlb72Rdyv3qBYtV4dtOuriJ2oRax1a1
7cJbaSyM7aRUgaNbvCxiAtMhg0axmFFvzRfDAsuX9LYSOfV+a46wXxPa8PqxewI/AlmWsYYCRFCz
ebdb823NkNJL2zNPDy/winWu6GFjeFbZiLeDZfIULHOQ48Z7ISl9MzW/5YryPJV16ca5U7nK2im4
cOVRKzrgNlp76G1jDDt5va9byy/LTsFhmOyjH7dd2cS7uWxfe9P2h7aRrvpjLeI4VNKuB4cuP+F4
8jFo5U23VXuRIAhhxai3ODoUmqbalyJ+naRS2xlAeKIiQ7GiRrm7sKUPJNFfcqIGwlzioZ5FvAew
oUVOPOBjhKOIN4BsaQZNhDSzj1COmXrGbR6S1p0FKF4p5V4n2ZY8MEWw7Sp9P409XMfC7Fy9MxNP
Q2PLGUYP1uXXpmrWvbOmsLhaOxJ2drXFqhXIwqyRlDv0oLxSoC79lK9e1uEJLKfnSICaawugKYe3
YBXYgM9VeS9D0eRAVaFq95ivSNpbhgR73iTHHj11rq1Zsh+5Kr2k1cEpzfu6QDZ/UNHpqHLbs1u9
9YDWE2EXK0p6nTLT1m5z3qDe2eadPiCuaE667WKL0vhlsaVnJiteqkPO4Ry2g95oNJ4HPqHG2spA
a24xxaCBoihQh02kGfIuxoFPehtTcGsmKH4vtq2XYbWw8bJTv6rq4wx70pmfydd4lpZqBfgEqFjb
B3zkhKIb/Mqer+MlSfZds941Y5W5RdU8pSaBZNzeC9US+7Lnvuduu54ggJ2ydcKmYinsCDzqlBkv
SmF9U/KrZpbHEyomXxNZue1X4kphpdcCZzHPUcXqtrn6nmQtZei509ihlzpoUwwvML+ShmWvxpoU
prpShlo9fkgg4yXkGrn/pSIJloXLwl6q3p2bCRejPB1PcxKpajRty3VnT/1DtjITl6HvV8o5cVGL
brecPbRxX12jurRuTKMlx023U37WirSLwdUGy4/t5BEAwIPUt0CR0va5BWviEsvwUByfrck2POy5
3xbLOgLUC9XauKlmy1vW8V2x1jhI1M2fklTx0trAmLCovxor+thT5jA4X3AkdhiS+DjU3Hdt70G3
aIMeJp2XS9/s6YyCs7CkEntUZ0oXYjPiSxnh3l6Ke8NYghY6SjSrGF/wY1Q7jlDfCVZDfp4N9Qa3
xy+45G67rrG62z5jOtMJ2w5yLixSF00Nl6X2+q1NjhY3ZDSY3GOy9oDsijgOdTxHWzo8MelcD8M6
7JxihnmypcVOju29lrjw1aYwXmjcRrnWO35qE1nAnCXhPBUvK4YdD30XZRKJj2FIS9iuvfHAjHn2
sjVXT0SSh9xOCMhKnPhTu+yNUTJDku0vQylPYS9G7gWle0x1qBBTu+Yns2oSfwPwdlSd7w0tRYwK
phU8XzofMlOfDvI6aUHPr4HHkIqeDINCRB6WhAZm6NgC1raiAb7Uat3XRvW7mi3V0xZ/DKD4orqZ
0fKcpnJHhsr0LDltnTEdUP8OpPE850XO3ZPWYb+MZes/kvEqj1zXCLIAMlONdbsSZcH0wBCPk65J
XyzTDDJLH150vbL9PneGkPZgv2PLYjcvzN63yPUAOVNKGR6gBt1rV9TSS6l8Tp36tW6F7cor3ue5
c52JUQuA8e1jJ3lzJrGB8uzecyN3drUm+iBZ4uRVq9q/im4eb8vC6Y5SYZ6kQr3jvhMvkKEggjF0
NNo6D2YAa6hsmaZnjup11chrhAFEeVScjXMlp0NQNMOujtfF21LlKE8KUtBkbL4ud9/kRduo8CZ7
XzYaOZC2PCirdWrVZgsTo1e8ZLKFpyXAUKTGpB5z2EDQA1xN1hLlCCFk8Hfy2FR3SaY9iAn5OWNa
DrmifkVEIcwEWkadnFhuqtlYaVOCA2/ZanctER7Q49KVhN26yaS+b8tZQRb9Za8p7BdNJzq1HTBB
ioKbqkmPFHmllJyqMX8xYsM41mW2U7WBNFWWK1+XSOp+/MPccK5YDIyD4mUyvUVGh6yQm2gs6KZ2
RqgPW4NE3qs+DltgJRtVc7Zz5Oap3Jj6V4hNHw0zKyhCRAQH9kWmcAjpOfGsQnrs204Ne90IC8xv
IgkT6XaiN7wNenW3KSas9mTtPIV1mr7gmsu5CxaZNMnOZclFM6G7NuT4aW0SAMtN/zTU5qGZpXcM
j9W9JeH+V4rjIsx3qeTaSSTkeuS5nJAQUQVRHjPaGYxphuKFBD/P7TuHnE5kzoGWlXNIhPWinZ0/
2kXEvrn0X9YWYxFKAE8mx1xrlH8mozoWeOK5HJ62Fnao5guvcJqcQCqaqO1Q2lz6lJDGRKqJndum
TxGpyibuebU96lOheQhUyNEgi1fEPD6ajSy5WbK/qONGwjipQtMjp1vO61Url7YLPAZP4GExvK6C
mFiuneShd3Gdl5AStjGew2lcMZySxHQs4O5HYJLbfTpx9BOr1o5G0h6LrJZe5DXtIkualRASbL8f
01R4c1ZU+6zHzGnKKdiQgRqP2FymQSt60+vUuQ+qGgVRCsz2elLaKCEam7zSySwggcgOKMtZs4KZ
yqQfF1KpDRGFOGmuDYQNBke7VTmTsLzS2znJ8nCpzqqc5hxWGkIGFBfXkmM/ap3UeFbypiRHDCRy
t9xilHOdL8qWvetCLnaNAqZqs56nfGz33XvXdlzY0gZoQEfbzEEuRMTjreQ06c6uqiM1ce07RUJm
3sHvmTq3AlYQdPO+lGXiZj2b0aS5RqxmYV2O7wUvXp1SMr75UdMH64YULzOZZU6b1HvI1EIFBVxV
bNqtadffRsdKvdnoMKmxFfWhmPeL3OCChT7Lgu6MYYjrUU5fjHE8p2zKldM1u2VM5QiyyJXeWd81
VcHUpyLzMLqic3vF2CDAyYdkRmJwxipVSmf5uphNzW8yuQybbNMic3AeFaNIjgZiIZ4yojpd56Y3
Nk4bcf8kPkDhY1XmsqvXZAxZ1u7jup5eqyg1uYhmu35QuLLMLr0t1uVhTjEBnbiz0946tJYpn7BW
YqPwkNemFCncRCHLfrHnko5IJyiz7E7fzUaDektMHp9UeSSV8Utt1dJJLJPbSHl23eYj7MvUcnaK
MhyEJZnHOPNHAukub8q/EvzgUj2ltkFHBTFYSlW7zrMIkC471Pa7ySKVJIHud/ZYUxXWN0W3cj0U
gDhT5RQjhlE26kOnqLbXqPmHEUuPygo8/8eZM2ApcVSH+Srby0OKBbKZWFG2Ou2h6/DP7frhphqN
nSyKgvJZnvxJmZOntNSWQ9Wpjgt2w/bkpDejNR7V+7nFwbMDMN6ZUtgtrX6f47S2NyqJYbyWk/qX
0yPUiOSxXceIP9N3y3Rr95KxZ7MA/1ZD64pRDMcffwgiFW00acq9WFMmL53b6nqoh2hWVOm6Ebge
KHhZY58wha0ER86yndsiqQY/zgs7aEfr0eod5ziNlg+qm6NVKXD2dOhNCYrb2Vrd/v2PWH8e2zNx
iEmCitbM2QxwxzTxWC+LfSPUhgtELeewnJWocWSUyzQ9xf+l+2sp9EdHZ/4INGCIYru7zzMrdeUO
oZXUXh+hHNBO2gKVAWPQORmECFXD3K55QbGDJle1Yj/dDP3N2oxXWz5dCXy2m1nvMIZXX81lPBlp
IXuOiVWJwLJYKbLePec7zZGGCGJurUGRbPmdXPbXYs1rf2AWWnS3Y29+NFP6ZKx4ufYm3FsINqSD
2i2AdRH1iXw/1Me8nUC6Wvr3oq0Mr+pgkGTo1tHTazZATLIEUSwetl2doJTVIyiBPC6ZxDcrznT3
fMJrS94ZGPJRWpTUlmMnB9tAQRY3IkwUXQ7toc2CJGOHmNSGiqRo+Ksuo5eYrXWmpfiCPmFZ0f3T
yyw+Zg1314xWE1l0NqBvbElwpWqFIwo10ZB3ztTmXjUjnFhSvuptj+lovL22EJO8tOqRw1ZTfvj2
xn9pvWwZysDq0kDdmERLDUckq6Y3aSNNmOqlc0X1qGbGBjcBcJWFqIiH2o8SmGqMm7SC3o6TBOW2
fqPPz8EjN2n7tAgdtb835u5dV4xzT1UPMgSY9v3WvQ+kvr3azsd+BTwoSUAQcS8Jsg7ZsbjeaT2V
myWl1TGrRFhoGp0JQ/1et99qlr22TAg7VW0jGGLli1sIii96HrdQlQ40OGU8fyyN4JyM0Fy7ZWiC
o7KOmAHRSYKsGqwTx1jn4+kVWQrzjN4D6JBv/eR4ZVmYBP/4XpQ1XS45y73SAAvSTjeOFgvUo3TW
mrLbVGwnI4fU2i4bmL0cIRN9dE2j0p7t1fmwnfmt9jTJfM21jrRsir8uWHBBo1AAToOB81X6OdUM
VruGmNOfN7mvTJq7Lai1dp7uGhpwIwKKh7YaMVPKbftUKOOuXTsd02E6krWlwQei/Y4hOLVCmbe7
Uav3y1BUQdZyZ5hmEeDqNrqanDd8XOoRa2hyB6WmiLFuBAVF61Sab0q5N+hdd2WbGP2ISTqsZx5S
iqWHYKPpw/tgh/wEhyHepHRvj3HsarXlmast0VEe82iYx2hED+Uq1eYAXwOkd7pun2fMj5syvsoY
kWAu4sK5GoIxf64aar91wEjYzJaoWq+EYdOQSXYYy2Z3k1zdz1aDFmORHDBDno9miyDU+rYsGjaX
eJfNzUDtWFTbTtOVnbzoX016Y2VqEMCS4l6va/Iou8sIQPPslwuY+ZLf2w6KoChJHnEey6T2LV2J
Ck6+3qCWkHh2hvZuKVSI0SKNzi9S4HBhgoTWi/SpsJImkAvruiuH0iORzCvjqqnHIHWGCGxeHfWD
+aWtHHy2AYkUWhdHZXmlhVnWyCEoZ9kr++K0FNCcYsvew+h6KUvF2purxMHWKn8b0qM5bVg5E3Ty
7sYay4cuG/TDIIo7AHLlXVOt11IPE2A03pVuus7z+nYY0XqurWBInTBLKlJYfdrFhTi16Sadmvq7
OhpbZGPa4qkiP/Qy4hClZK1uoVD/ayAyCcSgfkVDBFFLwGG0oL0tcQqPjNEat9bFjvYNIackzOLp
HV/jyJZUooADeZDihxsdNZ/UnG8XMTiuhbgK8oQL5rzm6jtQ9LwGz0OvWPNz2zUxI7NjEgDJDlf7
ZGxoJwGEhWB6bBTDYyQC4sq+rjXtPRvt1EN8Dngswbo3zHbXDmfxJIucuzHxQrUqK6Mfb2ZerpIM
ylauQDTDUa/GpM4xW0+LK8gb/RTO8QRQWT+ZHSUgDDHS3WwsvJo/zbE2EIpqxM5cR/3KIRHMy+zU
QvGlIVi9ZUvWhVx0X5ymkSheeqTY0hri31wXblIbUdcq3GsFr8eR34wJW8HFdBNxXXX2rhByfSVn
bKuUTve9JnLP4WbqdTwGKWRRPSMK1PpHb4pIwvM34tun2ZRwNdg5k6dZt/eKoECt8FczlNxyV33y
h45uuqVPtY8j+YNlbQF2sIS7IbvfBAIgDPgIjZXQAllvdhbtgNqBso7ToINz2DyfqmT4UhvtgSSS
19cAnzIUxdu6XY+DolcsCSMW4yy5pihVKNc54Xy62dr+usUI0Ut08Wqq1Yc2YGLZM8cxlzxQLIoD
Fb01kVSdh03LF2dRnqe0DZj5GNGS9TcDpVk9jl+2gkHiJvoE/XymNXiW00LamZO1VxhyeCpsSSzK
Yw7jrHpOqj6YRvNUTIbk5tp3O1UGH62vJSoM+TY/FxcNUq6hJj8rotoOqySgVM5+jfmJYQxtiFAe
NgSF4tHglA6J1H9VrIoe3lbCI6nUgIyHHFOfp3C0NuVke0lI5YR9rnVm3OnNtajGF9Eq236S5X0s
jGVX1/JrnGnt1cS/UC1ew0bN3cZS53bqeNusSupm+LEGyMS99WOGxKOlOb5Oi3hTT4VhbQctX/Yi
d/A/sQaDb4n+ppnh79J00tfNlL2U/9EByPsmjyW3R3qz5OTlbWGZkWEtb6a1zMezn+SoaxP9kGQi
vUifpAIb97gONCX76FvcVPRa32kLS1drci0VM+OWRqVPW+g7kFyPRU5U1GmEV5LjchcO4WSvN8nI
XCSOp/5obzpOkw0HTFvYaCypUbZsC587lf4Q55bxFgATBRmxzsZuo7Ht40ifh+ulpBkbpG3+PK/i
uhUpDKEieZG61rmxELOizGG8mOT5CfedMqBlTeaDt4mZro/51t7nvSq8zGru4e3fZzO5vipLvpOL
R3UFOJQVNfOJ2XyLdcWT6IvwI5qnJl+Rf2TTfe7TD7QMbreYEi6pVzaKyn5JKEDS2ByjwrEDchEo
dEWRenIn7tpNC2KHcmNtzHEvwKJOQ3M1LrSDF+ZvLs46RbhVJfr91hRkZnUWUKmUw0Z2kZ/9U9Nx
Xfy+197UrntalHNvoc4QvgPfx98zD6KCSuzEB7Hl2o7Bwm2KjGaR1NR2UDMRHyxRmYSFszOcZj+P
2VFOhp3cYMZcJUnmt91VWy19oFm04xYUacRmR33fHpURQqy80sfsR2sXZ+UDDa3CEoEhl35V4G/R
SOqK1F5+tMbYUwYjjUxrvYUc+uQUdepKsbYGcbWhJ2qHY1mkJNi7at3uGeXhWmpPd9ByB2/Mngzb
fJMbcg1zVQaS7ZxGKBagbYlfhNBy229PcaVhtKaJmGkOyIZ5kgV6g/U93/FbZicf03TtNDwBKq+q
22h0lbp49TcKOrfummPblfppU8sm2npYq5XRf7dKJAtHQA3TCMazt5t7QeJqj7fqNKeBqJcvsoCl
3c+Gx92zuOsJf1uIus7yPHdGTPfauptKNt9K+++Nqj6WSH3aJb2XYjNfuo2A1ltlIIytirbWRnu6
JGeoCib8SpE/l2JO97WDA9DaN3tckdUwZtQeZmt3oDVPp4S73bPqsYySHJnFJGWebRna3lpN9Mww
2EJyUrkuFenGeQkLlYlPGU9xsGZMTq2Cc09FtXmdg/7lOAzPdjX9Jef8oGICbCCP69de2h4qGlDe
5kwxopvn1g1aZnD47/Umza5XWT+YK8NWasXWpTtYhD2UJzdr65c7kchkXLPCLG1bn+VmwQUl6yNj
TZFaa7vQ6KWneZhbSgRjDuTe+i/mzmw3biXd0q/SL8ACgzNvk8xkpjJTUmq2bwhbtjmTQTI4Pn1/
1D4HXbt6rJvGAQoFbAOWUxIZ8Q/fWqs7+Yl8UrN6GGrxo91u7S+a5N8CqF6aiv/9H+mp/zfGKvrd
bO4M/b9+qb+ZTfzXcJfY8J//PV7F7aN+/Len7PPHPxNW29/5i7DSPFgqB2bfc0GpDPdLAvsXZKV5
7j/AYR2W1w4+fi5w3n/6S4h/kAHooZmFbvegD/ly/8FY2SBWhFFCoaNEwrTt37OX+LuuiFIAgtLE
MBpvGvhflE1/pymhWwa9XPzioPWNf9GKgzNWzLQtFuMdyIhhLntZ0q7hC5leMlwikCA4L2SWJJdx
ma7xnFgngw2KoWmU9NnwvrQranhPehAtNxCAhbgdtArLpJ9r3XtIVkf7cH/90w/8f8FrwSn+T98H
EkggMSw5kEiApW0Y1D9RoU5DcZ+2ytjLSd/bccJ8thdL2A5lfJwn47E2MotRsohSJBtXJStr34o5
39M+f+T6aOPWgJ0EYvg7u/LvTMDTQMzCh1Gi9TeM8k9haO25jJ2NQdKDLO3t0LX8s+9nH0y5RKhT
yeMgS4WWrpe86Yuj6djcBM8iY23hNxopeE5VP2QDDSAmDZQPOMPnAxF8g6MZAXbPReRh7Ymf7c+s
6P60tvpMTZEEdpn8wj3gY3AGbZ9uFV4zF/JpSZcHrxQ310y0h9oGGsKY46fVsFPBI+TV/vAdzSEC
WjtmgjKfm45iyuDmZ525bwfoCo9WvXN+moVjHtKsFOG1tYR+sBOsmJVYk8vkFK9Za741acG/nOuH
fFjzQ+JYZ1w0GAMP8Jwpy2Wfgjh2tWjufdgha5pAf93Iz7KoYbF33BghTN0ZR1K1B944UlyTQdyz
YMS2r0HSVhYh7iz7JK5Y3zVLdhjzioUg7lDKW7lBq5Rk4Nn50REkbzYGhetcfFra6B6906Bo8vk4
V3fyxL6d1HtKWqjnL8WTeTFUFUEI0TQa9nnQmpXZRPIAhfEYz3a8E3IhgcNfupAw4jKcVv/USMlo
Rsta7BAYfspUPtjrwNRlmVQ0sPD2yR7v4+K1d6tLQbIS3gkXZ9L00Jze14m9q2FBI+gVYE+1cO8x
gAI9qyQRwGqbKXlE6EkLqs0X7XKITZCHXvAt4NASaOXoA8GLMhiVeYvX5luBhQWkmFdenZw4m6J+
TAXDDlMjYMKTSgWWj31LNQynrIpBySab9NhRr+5smzEyY3CsQrI7YqnWi/ARDHWiYtuxdA6TuZbs
dJk99nN16DW6W4zhVNSMZvvNUfoBFQyKgJrwbjMdzdCoukNK9PvBWrnFc6f5PRnVa6E17Zv6Y6fp
C2Ao8YD0IrHB6qBK8gMhEjxti97sXXJ6SALP2ObRl9R3a9qO615vxvpuwFn92BhluEwAwU0zxztb
zbi6dyUu02Zn/8lEnJ5bXVA+C5yIJy9cKN4Qflx7afb3BEm7JygZr2of4ikromUxL82afUOwdW2F
85b14jU21XfHuKdjDfKxwjTFfHG68rqQ+m4uJyryji1LMNi4kKS5xbpubXdqxrp/XvyDO3RvcW39
kJb+2sv6l87GgGL61ufjEXP4D8OQj/3QvzK0YnpSqpo64VRuhFSu9+CSJf+wy0+7S6fXqZ2OVKW8
Bj4uIGjW94vjXiaEq8waIb9vOix2lzmcXGyjrEJdi8q5zVnRBlwHkWtkJ9UsFyVA4jLqf92v6AFn
4x2Bj73TzP6pXwc4z7r+ZBW3UwRjtPUbXcJtmr+3HYIYjFkOftHfMYIMqxptp1mZuxIruGCmemEj
2Tw1aRm5qyC5kLdwrmMYuLSL9IXdAJCAG8TVR8JsDJ7N+0yq7zg6R10sU3r5b1lMNHyyTHv0wRvt
R+q57z46lVMHRhfv46E9zqU4V5icoDv6Pk7yoeqYXfUSV4aO/UFhMrZiJ90XuTq6Tv8yw3ruqGZn
9BoDAJjD+bNzlulSD/NBcmIcmlL+JNTqkhpdwy/M/TnNm0BtweFQ1tgTe9ZPvZu+u67z2VTU0h1m
8T22uUHhgEfUFFIB5nxXJ7UftXi4N7NaHpoWP8XM7L+1ultB0lTQCulKoCunEEN785wUI013r8g+
yaPVkpAQFMsaJgR7BjJl8HUzCiLiT6U1I0b3nOKQy0yRBG+B6Kn5rsyaKhw1Ay7DUfMxNV3Wg15L
G1toyaGR5blp1Mq/OI3PbsMl4i69fyn8GsujbW9XJ8zzl3WPX6K7zeDdvZQSDWu66DstK0lHnqwP
pQnguIK63QFE5VtdfxU5e2zRFSnYR+xEej1px9W1GrCfiUi+NjYPTg/TgirorsrL4lYY5Snp5Xzy
9LI6uHw3FOXpQ73iagU4Ey4yw+zAN1/5lb1ID4BlTc0LFkUnSnPzsUrSY8Wo5UaJ3oUDJ/tOw3T3
LulsbU8LYwIDJJe2W7M7E2uYyGWWk8YaTjSxB3NBdfLCxh9RezaipOmYGPeFnB4sqYYdSTjF94T0
8UBjhHAdRmmGmVX7AavFcZ/UcnmwpWkeeIbHa1mO5dFV2XoWg+fiSu/nO+HFxVNSJJxO2Az/VFaL
trvRcV4v9fUOl2dFUjJI5lo0Gl29cT94VfdUi67mTdVeVr8/rVO8vgFelMFa6t79bGlQYEkrWa8/
ananHrMJFokVt3MUTt4CamQP9OnJI+PrwI0r8eQKTtl5WrV9nP9avUa/ZWtrPOnwEn5Hq6alMSMI
yaaqxdmBXKF1P7VpCpKWPRkJww5Tz6bQ7UR3c7fKS9Yx0UPVDYzPgkTD1o72vnmo1gq4z9SjsbO6
Nx3zKG1xT5ZsrXC2PHXqJnZxS5w7u9ytsJPob8xfIVe6c9e+1nLKTlXL682eiQsg6709ffMBtgCY
0WAbt1bF3nDHF21iad3Jex5Ub49+8LLCCe3WxuVWJMeD0Ji+PChvAg0fL6DYJn8y8AoC4dYDC1BP
xM/dUh/T1T/meLmAj2rcv/dO21+cRN9rTnFkl80Xg2NfrKwKGbDjC6H2+UrZsTTfdN85TI6391sc
fe1hifiehp00/RPD1B2/M5ehgg0Rlp9at8c3qhmC2gAPW4j85v51f/bGcMnlek0M8dOTVJO+/FXX
+A+6Y0yoY9vciZlteg4SWOsoYfNRX3YMYftdOvxS1rQCh0rsCDEyg37LRoyHUiwK2qwC78S70843
uOSqrBJPypETL38WRa3QDlOKDGoKitxKAh8TfYYZLhuAZD+I7l5I69K1M1TjqP+UrfnHKlqwIgwL
MYIoTzyjL206Ujp6DDTm8UVl+dFaYXpoVqEOcPrK0sjL+wAkttgtrGl2xdYg65p3TJT/pKzsuYI1
2+UzI3XJmCOZcIRLvZNmYYyMGuRXPPa/CtOoyQUoCEGu8yvr/R/SkRpu9UoGBIqIc9t/X0mCXPOH
uf5dxcOtG0iC6lz3tTKbi5ezvgfmDJMEasCW3DFO/um2zIpH4b6sBrVus8BXqo7xUvNWWnHFiCnH
Nc6+iX46sod6X1i37NKYxPol+eE+tYIV5pI5fpSp+Ec9zs+zrk5t92bI/DMr+TCFP7/Q7uCAsTzw
1pIlEOWFdbX74TGHQdgVSQ7yjyNk4GQcEAlMl8aoZC5ScGucAkYIOFbo+3Qbo+hxfsMmbNTbt9X1
o6Hk46LHVqAvOKmZ+XoUmuK/uipnjrSwOITyJR4mokuk9Coolotcv8keaLJOqzeZA2TC+2JIoJYn
x7Jv+cKHHP1D25HopKFnoCK/g0S4o8JjpCY8cmBiPgmGVOSb+Igo3eJPHCPkMOLigqTUCKqTO3Xm
zlirH42W6YxpOvq4RZ44AIXhHObtcbI8/oBFwufSlu5JJkbKmfhiLvP6mBXc+tiwGQEpjiuztuJK
5cjVNgjtMPcX3W3L2zQm+kF0nhP2cWye1cgVHVed967I/yBrIs9CWMzjOlUMmuE3/doniVXXh5to
SoJo+K3F0vook8Y5LSbM4tAP5kehrREI5ntWrvI61VBb0jbfm4tbNPF7WQgSVHRslL7+M55igXta
fnCr9JRiFRygnhjhRzGVXVxrvq8Y1nZ2G9/iOh7u/IoBn1No/s1fY4zVMNCLdGnVB6zK2rCjB7gl
GGzcOFehwsgkjiZj+e047D3tJbkkrjFctcm6XzizvWVqn7vxdzl4/ckXUxWkw+PkJv2zHq/1i/80
d8UvVJTF/VL42qvrtS8M7ckVLrx3yP3mrjNm/q/Kf9dlTebGlOVP6DU2dqWxjnY15E9ffzamZuiV
K5AXM+PMsvKDmSk99GPr6OemvLdozAMu+ItZrsdx8d+dxlbQ/mt19RrvwV37G/DMZ191YI7V9E3W
Olfk6kTJCu/taqv+zSk8lHdJPtwblLzdMjWhl/rx3l7w8cE17yKdfgwQLZSnFqO60OwPldZ9sPt1
rl+khTFp76yXh30+SpoN0z8OrIgc/dLVaj6IkYGb1HIRfFVHwmGwyYVhnQsDRVJsz/eLxZwsHbKo
jvsnjcdop+W84gW+fc9UvA7epxGApMkzGtSVNWJNLKx9Xqcvudw3FeIhlVT3bqlmZsdjsSsH8nda
3DXCr79a1xJ6ZPhjtGnCPfbU9FUW6a5mnnDlYOXmD1jiUK1l1jCe+KW7sfHJe4fJgSydQ48n5CEp
6ivUGR6bdf24GMS8iwKwHelW0K6wT0uJ48jOXas5zAu3wvjmrUjmaKzz6hrXguKx6uKApNz+Vytr
hEz9MgedlfZnxvsYK1R8Xzpu3Tamfz2jDDOdi0OBsyDuf0YVjZpjnsbJs3dmIsz7ztIfdGE8+NsI
Rs0NHdTSPVQ8fVfB1BR/ObMwot5CBCIZKB6HGFGJp0FmOSXBWGMOyYMlQNTXRheMuedHXovcalqq
n7Vk3tra51TjVdz6VSB/ZL6jD8XETxEELr70WfKAc6l4EVXFv5IfEPavd8uQjId4YZ/vP47GOJ5j
iyCRteU3q7ro61c/YRK/G214aq/tftVrJg9VWvjRXAhEoOx8jiLuMtDYlbJ6cUDZjGJXSL73v36P
JsVANbvFObdRIqlyCDKjp+ahEk4GbQoSb8wOSec+fv0xlhV9UKzaTfisLnyT58sD1g3FCKmex3IO
s9KeIrnEtFHdDhyE/LTczdn71n+WEakHfop9kMzavItZ4hpr6V+qGg4iw7lRh1+0X2wq8CBhP7lz
ShgFM2nTv5653vLsk6I6R3gfB42uVrBKr9xLdjV7R2LCOJV48FMqMHtq5/R56jIu1oW5VJWObxo7
3qtqyw+rMqgGSzvMcisO6yKDyFusITBF617HdrlLtbUFX1PqZK9j/OhurQFqwk/GkeKiF7KOkNuN
etw/+A4Fg804YPt9ndyxwRSypKVufRN6O3XvJlEeR4r0IImNO9KUvI+l7I69ssXL4jcYVyJIaiZb
I+beHndi0E2gju3VdBtEdilBeriBWKevI6FKDWQc4I+JYiPuVH/a2PcuXy855MmlM6vikjMYs7um
f2yh+2TH2EyTw3Mqef87yKAAJ2f7sAAxX+d1xjDRBD7yLcblnCXOSdPq31+f345Ff9My4qOqD7Z4
IO1uNuyENTzDEWuXYXt3qpWzLK05lnC2tII5TvmcSDg09tcsPWbtLGOoib5Dfp3564s2TliQNva+
MUw8xjDgyDSVX2bnOWlDVHoodIB5d2nHujbe5hKV7v8s+/mOjbkdGnbnP3CE42ieD9a50Z6LxEb2
pffjHSK5/Qj9jKNqSbctb2acDmc9Xn4pZekXmexpPDzWM4V3zyIYhkIsbmD0yRP8URbZOE07ulUd
5w0r9eBYtVKc+lh+fv3sec7eyXswb+Xabt1ZTBiTkz0a7UTz6YdEYXlhOc9ZNFbLfeKLPymBAgd9
ewysoTIRuNU6H693T61XHT1YxSvYdaRTRN/MFZ+L2jh4XLR7Q6x1ZJeruo/n4sVocPeBS2TLLWUO
EVRFYujrQEtUEq2ELvJ7ZjU4lsUlzRUc29jSibDlHjLGDdu5baXN2fNS2jVbJeEcJ2hD/AEhZB5D
JSZu/GRgFlzGa3w2jV6FeRWfCo9aVE1t9Smtk4cwL43zi/9lUSAxgZMlJzzyH/AkiFxEmz89nIEf
mqWMFuxx2bxMy7klk43hL4hKjT1t+HVKUGDJb8Vone3Frk/cgP6lXP+UnalfCjv5aEs1Hem98rOE
owxR3zUsaFUWpOUIhTlNTTCpApPL2fxhxmX/kMAK4VqQXMxFPyrmlTcjoefU5sevc71UZGXr5Rpx
yciw9rIxykwosq9f6Ncbw4b4nCNt0ImWjJYxLyPgoFdTZz6ZdPUZg+P6EUvaIpTbS2YP/iXx8Tv3
KwpS5q7Wac3mB7voeQ5glGpYo6DNt51lzT0YO3YoUq1mBFa40RTroEejlp+qOpkYJphd6FXpsLdL
h+VtmvWXabD3KUgr9KIw6Xzxetq3HoYTX29jNSCHIFBiCbW8PjIjHAMzr1kJiOqnt8zFXpQDzFgx
yXfDvYs3K2dL9fnz9BNzi3Q/1G6KxvuHULa3m3OBqsCxvrmT7O8UF+luTpdjzLyLg50HPCMjm3GZ
20VjIn8W6wgKsJXHY8ko1mf+sp1HxuraO0Xv/9dPVBsm9gJqIvFnKym0fJiiZCGpavZSj4fChlTd
3gevLNOIl/NBOGP/jUUx81TYuD03UxJOZSPu8i5j8MLS4NxqDN4yS0+fW57/Le9K3s0TdosaP0kQ
F7TDSivbQx5zU2imdprz1TtX+EuQMdchN8gn2sPYNv7YdTVfWyi5a+NP5WGtxiEYkXAciwQxESOy
qOzc4kHjrHhCE3otGDWO5N1dumTr8GnvgxzN55HHiN9P1r9jSwWpCc/JmZVY4rFtwjH1CEF2OUwY
yDxkhuveLcn6ZOK1/FW8zJbzjUZ9gP1ezVCX5CU309LdOBJO+IQPj+n0kkjYDUZmGIFgjc6ifYLF
7XOUT9PvtWsMsD2pP9boWrXE194Kma87ACW9eUoXk+m7PcTHUpffEzTgmTbOj0be0jk7DJj7al3v
vi580bRRLrL0mv00/aG+X3uPUsfVUDpYbXVX60xnvpjJ2NLqQ8koftPcM0YwGKVz1n1H1RzEtsT7
E2YzcMRSHkTml+HaTvV91e0L0YqLbde/StymDrGLx06Wxpu0jM+y3RumK7PITctDCX1Sdr3JLx0U
3hnXBt1LCkljhAXEVibkTWnypXJzqKdi0k/6AgNKiCD/CE7NVSCV2TBrZ7icIcCoraw7KsSYX4Xn
ggbmzAKFSgAbrdHRvveqvsfCUw+/HnOoJv/ib8UjjtDdSUuYr3qafMu9laVLEqtTVuRHbYbRzEuu
dTIhLsz449cGppgDrnrSGpo3E5Z2MYv4g+E7E/3SCM2xc+5Rkd1qZlJowdfzus6f6eRrJ+QltMOi
8R84Vak3EoNRbSvsM/duh2CqSo+9bTHA9JyVylm5t1wWDBMb534030e/U7e4KX4lE+uZXmDw81Vi
CD8xX+2Wf4wBwOPXDFVp9cnPfJQKE1iFXQg3GrbFP7GvgaFDJrpx/VT500WzbcKOh/lBkBJpx23y
/nU0q1YyMzGT6gJxAYpuw7whB28Nt79qBtEtFfLDbpyzB6u15sd5rias9OtlXwFmGSboAvsEYldo
ysN8EQTSSIi7bboL3mK9+VP/DGj4mDDUPGc5sKIHIjSAHn6VSjApUWn5yZV4ye1Zsb6ze7vM/eqf
SynZMqULChGWIasr5ePG9paOWT1OBXsvBatXt1YZNdaCefgmh+9BP8Oqbe2oMvSMi1RGjJWvpFf+
KpzV3X3VW1Pj7F2tze5r3BiDJqN1BXem0zMPpcZzOfZxVJlDsZvi81CgxLQtpvv2BNWB7A6RMsoj
BpYp2Z7Tm6NLJ4ULNPYN7MwBeaN97KHLdoW9T5YIsWt3+SreEQXYhxmZnDslkW0va2jE1bnrU5Ou
sP9jNqtxHCz3KbO69tTW2RJamT1Gc5YFddzFZxdvvAnly0EwFAyU2ZNwyziD44M16PauaQR1hGwp
Y8YNThJ91fAs8SDSGzmsl8VRw6nLU2w+YY+cUdhvJv1yOFcKpYD9nWkO8aTbbqIrmKsZo9ueRpqh
qBRJefIo9gYvQeRaFcMVuZYV2NtL0BfjM92+eRLtdLOa5aaVvvw22bTxI+JiFCPGMcuzZs9dnx6H
HIEj3dNXiZsqBrLjgivE2AbNpu//OrSwD4nPNaj1s+m06v9ipmVsZp//w3bQZs8FTG8BBVgYrOo0
EX9fduPL6VjF6Ll7sdrHeRbzY8fawHayW+osNvpmbq7E9B8K3XXDasKJr94u5HErYr4+I4ZY48HQ
uiSa2V8xjTTvnPW8SFU9Tayl/v9iI/8FiRAsrf+JUNjyTP4WOPJcNuPvOvsbEPL1V/4iQoTzD8dC
4IitHx6+uNwAXfwFhAjzHybwguP7mKQ5toUb038AIZbzD28Lz9oCmfQNF+ED/Kfpjv0PywAWwacG
K1Nc9cx/x3QH5ONfLWMMln2GsLwvg2EUJf/iCeXP4Kp9TQRG4YoijFlO57pA4E2E3mFT2ablMgbL
WFIZ5iNxoD0PWJcr8qW1gi5ZLf5u6w2BYs0gq/vnvIu55/3iXKh7d0rzi6VI8+16QecOsdy5A7dr
/QNVwR4KoQRjShUTan/l3OAoG0aovUHTjiWht6yeGH/3daOFVh7WybzJZ8Y0HFJ7OddZcXFU81jF
NYYYg8iD0URNWaczVGeuW+gAM+LiYv7MqZBq9RKBrc0RUZMAXtQQZCggGAnWPhNebX6ASQgWoJcw
E3BWDdkqOxGbAHmwJIBibEEGYx+33sGVhdxbLncMbDE1ButULFx+4CsG6qwLiAQ4wdwq98mojllq
/6aUrTYEj0KHwRMuIPDSI2YRZunv+gn/0nYyj1VmZPt2bUhmMFtrbzoxGReF3R5qXvOdyk8pg4/9
lDD5xushhWnbeYkr+PztRz/G96sENlY6M4yBzN+dHNqr73eUAdJmq7tUYOUPHXYCCJdwTHFMfher
yI++S/ETM5hWSsQB2Dv7vnS1sRdfOTQk3gmNM6x7lY4U51NKnoQFxGlheoyGAhaUqnPfkMy6mxyb
v2+iDtZXVvklN5Yz2x9tnka+QF9I0hgywO4bWo2VNrV9mb1s2g3s9HbTpP02tORdU/XvekohFWLu
YttuQyx08f9onJSQxP6la3wi7VGtuC7fplA9PwrEMGhyROgBFIPojfcjISSRiQdQr8Gfc62ZbB7i
KSxrzQWBqI58i9tSh1k5fkHsU9jOHaT5hmJC7sZcBvqS8JGX7t2ZuQKQuDN7boPMW4JJZCYwJPVY
2ilcEtB7Y6iEl0fdRFbJfhPR+jcfyw9KPKYOJHPkmaPvhfKumEMhc1V9tosHgxcl/lBy8u6SfHbP
a7mtpXIAodbSV0ZU73WFmJhLnqgi6ApbeyVZ8VoKcJHCIClZ9T5PxazYU3n3sQGhOaYuou3VfqpB
tKmYGmh+xw3znmXE6sgDcCya5WjOnaeKPpb3gGZxZMACm4KTNtsGNFemX/BTWr4PgjF1usiIx/9N
o18Y9AkDhspirzcjLmEQuvl2dIdlNt5UomjR6pqnXavu2FGwHpvZg2R4tNvm97luebS86jVrmUdC
ggAp2MNW9YcSVcHREHCdKu/hEdoyMiCbdkLVftTbA4pWHnjDq795Y8JCj4EQl/cYjTSNwSoRksYT
1hTs3xDorHYIPWuEoCoyWDoJ0CI+u0UgZPQxBur1OTBX71KCuONT3AN6L9A0oxFOiX/z+LJBISBT
56p4KQyjvZuLYWFqClDcj6yCM3TlW4wJujhh7OfG2Ce2IILRu0/GLCZMh3jVGSRgZ3U0g9KFFWEo
t8SFPNjkp5F3HtVCfCJxGiLldEdynIbAsHkHh2VQgdFm+4Wxx85mnNBqnRkiiOT9ntxhtzjeTQLs
hKJMOd0ENlKp82GlBbuUelyC3kMWNhWAT03L2mvR9wOPd4/2r1lZ5Hu0m0SZh4yo6/24lCe4auyv
uxVXnm1YObvGySADHhCfyWXJul7mcx64C4OWwkIAYDcwKl71a9YRIlru0kUtsm2vYsVXdviumB4r
x2SbXiw9Yyv0gJiLeQ7MBcdMF2s3N8neVXPFkbaOCq//VKv20WQA5y4S7bjSzqVt6E9JLbxAq9fj
WumfOfM41Kinr6NSUoLzffO9Wf1lzPYm6nRQgPF5reJknwms16TPjJTdZlB7P4fRKSPLUeyEl4yt
yDtqZXUo0/RIV9sBUCcHZfLxKB/zvZvrWIFgS8flRsfJtjPxTFRmsd7vlLZtksYgvmu1hB1ceaM3
HnaDywQkcRfeZB37MmuG3M7W7BGNWuQx3Nf5SfCmvpDmZIZUiK1/piF/VrikYaQ1HZK8+OVzTu/U
ioVD19ksDrG30S2MnetPJuTZzgYy07SYU8wvolLr3yseIaamza4wLJRjUn4bymQ8zs6CCQuVryq5
86bBYYKW8gJ2OjZZ0F0WaoAglvqv7WsYGyhusbdqEKDrOPhMdK/3eHySCwJH1Zp1jDpI3r72UGmy
ZGd7wBJF+uLRFV3kbt3FKhjSGR3CtWFJXioAHV72Td0gmMn3sc+W2Wheisrcq5pEiHWlbZd1EQFp
Ry2huyTKc2q1pKiFBT6E6CSsa6u8n5vI5hF/PTHQLGE5yptZPnhw6GGTVtgux28UCZFy/fzQTOBY
Od1wNRlZtGaq3eUM/HlLRyyDkKj3t7WbskCbePdjdZGiygI1rt9RsEmiJ/NvmnTOTYX5jJF2h6Ru
zi1C66O9iUGAyO3Qs81ni9MAeyQ0dD579Lrz7itnbPZDWESNFi8B1N+PMp9tYiWBZFcHJUhcyTmo
2ZMkKZPIWib3S4laRgAOzMXynJZEUym02WnKBTFX9wzS4NEdk32Pt5IgVLr3BBHw+g1pz0vn0AMV
TKNJyDN4HvETEcVAvEpxJpMQERr+D71InCjDEM5ZYv59sIuBRuHQLsu1lmUboiJwSslWZot/G40h
zI1EoSV1z1Bj6jzkI6HA8XIB3wtIC95bOVLivOSsbz3Jk2WubNN6+sKs1G1edmAZlI/fFJuqUCec
leAPYK0qQbvugCnNHMfoJsE0QF+rx4ww0J0Gksa9tM+ll6McGo6Gz8vcZ+ZnOm5+J8SlGYnwMG5R
t814qHF7VkyS6ZJLmSmZ2NoTzxD8SNjZvdhPSHlLffZ3/iyTg8zp8LAeDF1JwqeBJkl5fo0tF3SO
Z6GUMGEknlRuhUnGdj+n0/0Wo9sz1gQDQrI5d0XZOqga5jEYfWXeLW4yolSeAk0AWCwM3A8a8sdw
XtnZ2CvQb3xB4yLQ4vVLEK/5+zQo8VqXNqef53+3kUIFs4E7hMDL7mBZ3SNjI6zBRsYBskvwkOjt
JMhRmnYz/pLYNZj7uShIEWbmf/Kd4rc0vXQPecnDa7QhsC4j/G38sqUvArWYCYhHfIcFIKRibN2w
byGv1RADLn2GHVhgvwZjJsvDuW6C+KWh9bbk61q5T2C8T7abvCzpOt93AFb4BhlaWBRS7TD1t3Yi
PZlLTpm2ajxGdoOqD1u90Tu6faEdc/zyon4amNhkNnszyU7N8NYjf3PYWbhEIDCbX91yWOnZIYes
+a7S+nWPcR2leQb4gR8CPsWpgK+i+s0z3Av0pP5sFJKUMY1nrlhNcMQ7004VBUuVmX0K7hzgbEr7
Q88sOas/29UW4ZIsl0mvRIiN+U3rqMX1FQmjlVNTSs+L8qkm74AgQCa47hoySg8JbK6P22TIhAbZ
tWPanBq+SpcgVHMx/Ng5E/48KfEvwTzU3V4mmE0h3t/JnjS+dTFBb0dsB3QxXAxn9MM6jkmibkNt
KupI6esaiuY58zdlv20fKMerQHc5zln2Y3hozMGE+g8R0gfugxzya/phWFkc+WPxxrF9X+kLqPr6
lLmqvdrtPk6pllrfoejQ844l/UOCJr0kyO2pD9vkNRFgUangWQBJwlAtPWL6SU0ikVrLEv7PL1CX
NIN38hILNHfL8uh4DWz/3kT7eurHSeFl5/8pKkSZsde9t856yHXMl3zzpdc0LJczxHcDnKWZNzZf
AdlWoVr7MSoUJZ6vyf/O3nkzSY+s2fmvbNDHDWggDTpVQMlW1brbQVQrJLRMqF/PB7NccmnQWH+d
GzMxd3q+rgIyX3HOc5bNPGSf1oh7CzNPz9pmvOaJuol9EFszCnn6oOziWPFFwTrZaozGq6RHb8kX
K8Sih7U5sfFBQo3W/NlW+qtSENHG0X6MU/++zeyjJEKS4TFlIrs8tRUgtezcL08VP48xv7VfAGkp
AEjlaJD6xIe2T5RzKCQvtVGdWfTJ1VI/Hw0mw57zlk9JONpiBLBYoNREB9YVkikjbqFNkwFZQ4wA
Y8mmlIkbB2spQdVzK+SNtW6FOeSKLVYA9knRObIoEk3/cencfZQkaQiGzETPW9xCAKgeXI/lRuPx
PsHZYcbIz5YthcIkXpRabkWj35oDx1uRk5gx+HEc4B4abseohVDRN3d+54IPb7gT5tLQwskyMsBF
Y4rpkAKmsqafCDjfreQ1suboW0LSOZh8wwREZoeaf3fgGDlkHeZdTh3zZGosukXcnJsGE7HWwnHo
Bn1brdBG2jvBPnwVG6fIKVSKOHSEv3Bo5cIzOwFus4jSzCInu8E1fISotC0teAdW6ly69qii0ny2
jI+2QUs/wCc/KDFADkJULVRjHlCSgEAYykc5lMbJ0PAoVNrPXJbgcx0tUPAMDkmFhkcuEvnk5Itz
0gwfUQP6rfe1LBCLDysE+WqY9/Gpc7P2lMAUzBsczFFTGaGm6zfwvMS+yLGg9ElyMBp4P5U+Iumq
JX3slD6Sm1FvWnY/G9l0p0Ekx6mub2Qunpji5wA6zavEanic+hJEvbnefyWRkUj0J28rZTQHeEF1
xDSsvy2zZ5dmTGfHK5u99HMGGBNO8sR+itPI3/kFhBu8t5xtHk2uKZZ5W2mYOXsKatX2R6Csir3o
jGOYRPddTMIFmPoZANStM3vU7Y1hn2tMFhjxhiPV9dadcOzjVNg43fAbLYYBgWW8meNk39q867kp
9fOKSjF8+lhDPTpKY+s8Dy8aVLhjOTL2nR1xdqYDH4F30qRuEnocZ/vEzoK4I3+caE//oM1sFJhc
0dgVuhMO3fyzqLoNsjYJF4vCzq47Oyim6IodER+DTnJqq10b0l05SR9phKDeVd6Zy014TXR0dayB
bu7vBrZf/JQ1dLVKQqgr7hZZEaYh2/8e9W/FIHlvWvJiDB2kNOtRR9QCnQismSn2Ts3x01i0ghFi
n9Ccwn5c8AImqwdUoMg0ak/tIHcShpth3Wln5Z6NaAyLjOKP0VLaKe2mTOOXtOeG0U2z2iP4F+d+
ZGBtpCntkw/qR3MENn1rUrdx1D46q7+8U1wrTDq4YEqHgrNIkSq0xFDNKa07qIW+1aezib10K/jT
YEGiu/KH+mzl49+E5zBswUeeYXF5FD+wsJj6RLssJ6zU3zRVVt41bXOqZ3lwljTI5RzWs/+L9T7a
YcQZt9GcA1dTfKnQr6qd1t775equSMk1n6lPNHNc/fjtdyGmSxv9Rv3w7Rf01C3qT2Ug7AIr0Ewl
J7X9rtr2ZWwtZnpAkaPRC7hwQj+rOFyKDB4KeugAdeNBRPkMkeY7W221KTsbtC4aFuU2eXHEcBjL
/KelA+RqT9d6pAobqz+N49BhhkZXpjGPWTJ0rY6AiuKYOyMTfRAVaHI0oAWJhSm70jPrQLjYruu1
967os9BDxfgoBm56lI/tWa1SxMS8ltL8MPRCBisdaQ9GkSfBbZkjRc4lruFo1iK5oot4mHRz2Vky
H7dg0uPDSEV241sgkCIqNGw5IQS9khoeHy6TEsQl+FCepD0BYhYaGtklCdGoOmHeIi4yqtE7QLMJ
HUAUtJTBhDaYHvohdkWz0xqV7iZnZs+tl1tRzfb9G/LoN2JX00BB09ktej9hilpfcM4sDaHaoaiL
neCLvml79z7DFnpyxuQOFe0j7arDz/wyfeVvYCAf0yk+TmZ9AgDx1laBg+WCHfSGQv5KHSW2RWzT
6uMKScR4S4HzYE/ABSLYz8rUSQfSX2vXOqiSKtCtenvbu9GuX2edSfnpGSQkUwdtspIttPTfwYBo
jJ9mzoOWXTm2glAO2MvV6N1LTWf7VjKBdRgzLXXsUn6nJ9zarzooQq/y79iO6FujfrW95aHRuECi
tCcKr5sIQqbw0bmJNkkzrWDuEfauOT0uUuH+8i+xPd7PXnGY/Rdp6oSSHBdGRkgA5tUAe+iM/KYA
xx6wvnjPat6q7OQpJh2Gv/60dskQ8PegKzDUtMrEusgRqDFOLY04nGwqf2t8dFvrHes/AE3rzzcd
ThYYGqhpOye5s5v4ySSuEuXvhQxtA3x39u4lGvQObFxBlScP+pD49815EfjfPZSyriL3yUGasCUh
7rPkwGL1av/R9Ds7hCIUNibKOuG2p6ZW1xVE42U9Ty0vHHc9ZySf85fhuWfXNSlPnR/lxVc5YcFJ
XPUoeIX2MkYE4OupsdYOe8PJIDObU3T0DA6u2G32vJv0uF5/izCIGU3pXZS1qLDGSrEpKut5LPsX
WasxkJkK/anWw2I2UeK1+M6qShH3M1Z/7eS9s1S+Hzjdb+HegfxJnqss+R4Ty99mQ/27mB2Mh3jW
Duh3cFLpqHyWInnONYfK26l3Q+NfHACy0JaZtpaG1YclzzcCD15KacIJlkm5afv06rr0aNHyMmuK
ObuXPA0N8mXUbMICnD4QIoUdBE5CjoDJi9VpwosTELSD/MJKD6l4YaoaBx5geAxXzU5OCGc1p65R
HCH51+qPWRVYNoHj9dEIUNpTTMCSSYIa1Ec+E7Aw2dzPEPrSR6SpkJGWBdVlUW/kyN/1ET8dbUkI
m5MZHGSnfV2lz8bAB2arG62xKhaocIrS6N5y6MrqkgmiXz+Uvv5R5epL9UzE0PDJLUivzUTGeTj0
3TMdELqeyQYrs465yG4+DNTpkDcYSQpRN0zPlzCpjMvQtT95XsOQxk1GBDefxmSNP1l+8iQKPbTR
cp/lahd76RK2WvEA26O68wU0HPZLQZe4hHh32VttuC8dXysLc9BtYzaSQ2O9MBhEuCPo2r1qOKRp
snWwduxZa29no2cnqz1nMg+HSdxYyuufxepEOWjjwLHQe8xrGHPS4/WQLMVwYdB+ikuuOr8AhZXi
dtJsxQafHavQxnGHNQMobhYWhvqQcfztdDJoXIJxPId4ysp4Q64NNH6B/4NAC3otS9mddHMeL5P3
GpvIY147h5rGejP67dYaKA0TaAiuyTuR6POMTXJ6jnTmIpoLcq6unE/4tQx3u+5Y+nkbGs3KwNDf
bTOfQm5mOg9VnIZGtbe5tJj58n62bK54jlvWHdwAkHAXjBdYtGb6g4DdFc9G1QWaA16rwLe9z0A+
g2Ig08gCQ5G29ruuEBKgOrPRfDAemeIrI2y2P1V3cFHobo2EGUKjp/8crkwLNU5xt7rTlXk/Qm0O
O7ODXNVggYuRPm2cuLqd7IUvB8X3lsdWMcCPnRbtY3LO0xkVuF+QNgsftDS7HzFU2Q3zXI8BbPOG
wLf69+Xzf0MAnuf693/+j+9KEa0wP/7GSVX+Z0O/yZL9/w8B2FQd+95/u5Y//3b4bZffuBqS8v/d
//Lv/+/1r/iXS4gSoGjbY2fLxub/rH+df5GcYpF4Yuvct/Ya5vEf+1/nX6bniH9CukwTZAAG+P/Y
/658AfKOPX6e0HVLGP+V/S+L3lU+8H/lBaxBPAJ6BBnmLEJc23ZYNf9nL71nzvlkrmNIstO0i178
RQluV1LhXgzkbIeI9SIP17JrXBUd6zw/zeM4Pg4QVG71yFlZVpxvXQeWcMJxoiqzOMRc1HIpQPwp
/buXFbOe2WpvSL5HzOsth0Y46WMrGMHlgoGeKGL9/h8CKq8QfkbncZxAPSeWNZ2k2d6zT93EtV+9
em723Qq6djJOtkN1b/Sz85S37VdTD4jx5sw6ZvlDsgo8uipG3SVrM3DRfGgxAmu7R7/oVFOxbYsS
i/NYP0xNhf4p5bhNmYTe1HB3WR71qBD14cmVXr5zmFKFXPMBnjp1bLDvnlqmAfCJ1dFJWMNhDziT
7TDfFyL5nbIEhtdUoXY24ninGcWaTuB0971iVeU0ZXS0i6CFun7FqPhbZfHbUo/DmywcBjcuRLPs
rx0IlV1yfG42dCh/AZVSxCSKJM218LnrGaqs9Q66XdXR/s3pJivaAsbvQ+Kn4Lti/YVQSAcdLlDi
Eo0Y2zLdr+wHUvJ67O9qj2Q+oaiW8bZYsnlnInPlI8FnYeZuyGjqhTwwFiK+eC5El/GbQ35xjYtb
MVNC9HxMZ7+hal/6o43MVRtYG5rovqqEXkv3KLh1DFj+iC3Yy4doN/oHYA3g/+JkolMBZ1h6eRQk
8XzJvFQS2IK1LKI5DRNBquJUcyWnjOG2+giav+BAP5nxeDYJkiGVhluo+45GC81AOesQx9WwhSDH
EF6zVOAWc8ZY2ABYt3R2mLvTAIwsJaSkbrKX1Hg0mmG8Meo2xAmeBMUA76EZ9WeNZe05jmsRcieh
yLXlFFL+nogXLcK4yg7dVJv3Nk1h0LOZnCzPBQVJaERdExSB7h6VedlHO8vK04M1NZhe62QG6ux0
Rymm0EKkt62AcsFh9Yg1SME/DgI7VCOb5V7aTb7t+r9yqpnUa2QmEPWNJldNRtj5dXmTkg1zwz4t
35VDpaPDz/wHg3kpL7ZCNwncL9Jh7niIYL2qvAKcxo1I2suZcrAKOlU/sDMd73Yoke2jK4Gpi64D
sqhgCCqowluthTnKZ9Sd/aK79cREmYQ0PCKjp4rVVc55oPkZBE9vMEIabMxUM7AyqLRaXZCIgeWV
v8nuC3zUi95mx9oiwGVqxmcKYm3Xj+abrH39iFeYNfjaQYwY/zbW5Lzg5NfpEiZ/P0rdx69JNJlv
LG8inq82Cizoggu7kMH9zPFoQ0O9m0EAzE32C8moDwqZu6cYE87QNF9O1MbnaXwomcY+gAKFrU9G
s4PIzauVt+HCLjaJll66eE6vxgiaQHOnnYVf+ejoPghV/EbI2V9tRYOZWiDatNxhGtjFD3M86SHF
NauI8qYwkbuyPdUufl5+tBaJBl60/DjF8miLsvgyyvzXZXhmDUnzaEyqCxu3fHVkWZ20GC+QjLoj
2pooELoZo5opPn0L0jF7W395qqUbxDMVOXmz29KlaUCxkCH61BiEEN5EEGkE6VMxNJzYUHJ2swle
vBtSTfQwjywUn1pvbXOaRehH/ansxxD9v8fyLY5p0ruL28ksTFrjt7OsV+UU8y5xsupEl3hanLE6
5u9WqzUnNzJYwBgEMyyK/k39TWocWS7Caq7EeiakjLWWtK6Bei4/Y3NXZmPATwMOxroEnu1r5lEG
1nzL29HXh13W3+jYAKtC9PR7w21apwiKNDaW5MC8yCa5sCIRoYhS5hvqoPr5b47mJ89JgtVhd2C7
cigwjWSt/2OjMgzQwb6b43TwDfcpFcZjre6W0dA3UVsGEtnK7byuKGXL09Emj270iHDUPjABsDdN
CXYbuwdKOtk+6xYqnGHyDeKCtAQZTWIGxjgepAFPkxEkPMzqxN22NQleUa1410sHpS4RwIlJ90JP
s5kbNmUWc23fkx8Rfk52oRSJ4AqXmUfPw9UtDOPqS2xuY8PRTjoP+Q3RvtSBdPmFe5dCRtkWyjqI
PnnMFtaJemPNHIPZ7sgLWu9yTPOMOWEPt/khR4k7tzDUtJjHt9nHE4ex8WarqmZhiVBRgwvVzf6V
BC7Exw3+76bXgtEqvjumtFx2MVbgQsY7tc6s0HxnCHbhKy/U27FizD4iZcYimU4bIZuHoYZDiRKd
Inf8ksyvMMoigchs9VBTWJwJlnoYbRZp0keL0SWID9Lll0kMvVD2YxkFUds5xM3FSrZDwWa5cKa3
WrN2XbM8pY62bHMfz1BPnMGUfJkkCSN/iY91WXYBXJSrt7AV8VnfMWRNQleL7mxpk2utsYYSdfum
2d5x0p3+lH/4if3jkkxwuxBJAyU68DmrAzPrPtKKcFjbc8btMnHjIba94OqF/pPygA+NvkASbI9T
S7CS4xL2haeJB9j19j3OiWOfKYRuVXei5aBCGk5Rt27AjWU/Fowz/UOOPe5kmhDG3fkbS9C7EtTy
vqfmYxNpvwi/INFYN2nTZE+db1KEmCfwEcXR4G0NDL3HakFbgSVbkECJN117WWogvsIRr4Dkdm2H
j7rGKBpWeQqtuuwP2ZyUu2Hp0PnoI+rmeJGBXkU3KQ4magX+TFVTkrnWvPJJ3CuRsxEb7e9SjVDp
rfy1HP36AICKBVHh0HvOFSIgx/qdBNyzRQfEp8r5MOnj1dD9wyBcyqe+/8sbtICt4Ty1enNColyH
hhXNGxP1vzGX72NUPmBWuYvWziZx5StEAiRJUl+emnLNj1DvRdcjODAIakK5MpIE04JZ7st4u5CX
xZyvJviqz14iOWUBXVO39z10NF3719fo7boyHfbUWNsOAzJsaWQyXbYfWpO1dYIvvZ/nveasQIme
kWWu87H6HEp94bjHcTL3CeO5FpNxnyqGlso6401KTwQKlagvcJHMsHJz9uaoE9lPddWnTuDVLPV0
hzr6l7XLuHP135EYKBbqxKa1mWUCkEB3N1kVykOY+9yA7S4q+898/X+LRX2LudN2ZPnYS/ERUZBN
aGyaSAcVwJx2Y04Y00C5bIuShBMP91QQlRnFaA2UGibkF5qtL09K864pmk/UTAdLTLcMcX+ygUVH
meHG0xBisbd5bnntnFr7ahznscPPvUlL99mXU75ThrGwn0zACOo9/v7qh5QoemMIB5u2a15wWbSn
eTEo9axdOzC5fM9sB7ZTmh59f3pzrPQJP6heDofO6+61xfzLfN3fa8BkZMWDa0UX39UDjLR6YOvR
ndtGeHUoaSYPyHMU30qIGaL105M75Ed9shNGW84tSeP2rZrs8+CkD8SWhCVmAN+Vt6RDYUPApypi
zw+HZQoBnf4hhYg7FiGaZCXmwmahQMrhW24rA462KJyHthb3aFqOcvRntHHxVei+2tnacikzl6gA
befS7k+couByZxRRTG6a1Pgk291OoDyzhd3iHr7EjP1ANG4Mu784HXgqS3znDLkxbnxh+rpvdO2o
J+5dUpLbNRrTwniR8IwOBKoF9lYs4mtB4SoHBwYK5AEnZnbrZvI165aL1iy30JABBCVasrNNIgJ7
EjU8kezw0N7HlJUVdwv7fzUA9nTRcLEmHndzurwQMQYuyOH3jwARoXms6moTj4yoqdRXiH599qNr
zB9Pjt0mpba3cUttvIR/mCTWfkieS9F7u1Ewaxbe+qBFsHGXzyGibWrKKxmIX1OTPHtsZRwQjxtq
oYSjXfJlFvonp+RlZj3J/gMdmQZiusdYdtR7/1N5XXLSo88ytaZz3q+DxwEqudGKLxgxacDBTf0e
BQ7xClSJAm6RDZNyRPxaJn2Q0MBuBjLX8a6kf/0y3eRjOe7nbE9GL4lKNScBjdmjzj0fppFx8ryc
1hLsq5a7SeBAcx198PstkGl+8Wo7GfM1N+B+Att9sofsbGQa7EgEwYYyzcOMx2CV1yHR4CePuPO2
KegVLba8s6zcXduol7HA8+2X3aEgbmA7jJ4bRs8oy+5qiFNn27WrbZri++MWTT3/cRo6DBnY3pP6
rvQ4ozr4nmPxZHFv+jN8IZ01MCPI+G6cMUC1FYIDEhroJVznLoowTesSO5yyONqs1f4nu+U1y7oH
Ofdf1sQ6Zxm85wpB5Tk2xUs7Q0HrY9UgSGK3W2v84j0tMcCofRcl7MUn+EkkRVVpc6fZaLaN0WcN
xXF4N2PJpF17W7CbPFVIDJB2itt59eijFG0npli5JAuia7wNSjj30DEJqxYqGAs1CO+Fj9lg3TSz
VIqQ5rZDMAiERo0Qv6WJn2Y0RHkqlpSb57ZdtGnFobKfiSYZlv8UryurZPXFuUt7Qc+3TdyqPSAl
2MvaQK/p8Z73vnHuS2gs6GpaMGPOH5Bnqfq7fspIFbFqVEquxBee9zuDc58/GSPg6NYvEbWnVX/L
tnINJFJoCpPiUOvMPGe6LR8trmxf7J41yJL5KxgETaQ+aTcAg+ONmSL9LR1myilO6KVhH4jHeIWt
tdivULt+RB4sPiPxDtMCn81wxY8sZwKddRGkGldr2aK9cEQC0Q4cGeviH9xtb6NPd6JS7toSCRhd
NfjuQS5fVssFpKiPt6Ntf8JmKHaSsQ09dPnQOgBnilaaoS/qdw3NIOICaOrqmNZsXH3fBf1C6Y9S
hAVeUbwBaWfz1LJ548gXGapTHQfSakGyjfIvWoW7fHk7Z5gp1QrWpHD3M7Y+bJ9m1DY4Rl22OnmF
WTKLKmbbcbv1zfTTS631nquvRgl5HM3AQUAV0Z144ODthgAsNt4awPZ1o+xAW+B1OCY6hQJmT0/m
JA+mrLzP0vbaLQDD6nlExs9ei6YEXV4O94LlsEe8HVcUgkzplMESedTBtEL8qRUyjRqbPwxFNlaL
RMY/Q/trTlyx8DKms2BOv0k1Z9zknngaOLjMrGdgo/tgoSEHcvfAxYj+9Na6GAXdczORX6G8g9dg
uCRPRdH2xTqW0ucyA3bYgDOkw27e3YlJRb+mMvTODHDfju5Qhv0ot9wDybAxASD2c/HL8imQmYIR
PZXcT1PCPes9u6NC/xV5NcLr76ijt6r4d0pSAgH1ZN9NYco9TTEVcgseOy1O/qC9QZyHU5PNCMg5
ZDuRn2pneh2K6FbkKLVcM1+2k2a9qfYyZCYlkzHLoCsnnnCfJ2xGeM/x/c6fOV17lZFCYI43fR/d
+JFXHZfZDepsSA88+7tKm9kfgn/eLdPXpDCk1mt9WjYA82R7QLgBLAclYDJl5HJ4xOb5I34oSTZJ
05vx/TB8uy5ziHLgeYuxD3izZ5JAuhZ28tND+sk0Y5wCWbs7U4dM0E9/tssSSVI8bSxd7gl5ekYI
WR8I/0Xpfly0fi9HVLa9RQKa5zgnBFI6wkcUFEVzqVtdP0eOx1jLx98QlwmScPI3VZTZJ/T4p8Uy
Piv+kyxtuYJWMuRiENshoMPv6nqJjzFGmy1ZJc5asdfBTTyx7hnwWGzTvKAoXUxUg+gj3EU6oZ9b
PSaQlsvBg0M3lX/+8q0PCBGyvIMrJobQdr4bDed9n9IEuHrBnUjCSbBubLIhevat1qT5Tz4sKTE4
knDl1m5yTAvw7hOgfEBgNJ9NHW0tb4eDjtqYz2HTRGlYdlCBohsGSYgf5zWylUEpJD8kGwXFY2zi
CZtEErZmfiXujg1s3R51jTaUZGuypyRemCoX19ngWTLzV2N2HKaLRCeM/ClTQ7zRglF8F8c+X8nF
rBPZLxp7JCUtqtOuxvSaY4aHChM15kYftFfDxOGLUnJfdkgaLAR5Qv7AYBzuSvWrRvQqtZs+WX1U
gPQ3SSwEwZ2MmHXziq+j57gkLu4pde/zLMuD3NbRnO5GvLk7McoikHK8xgLjaU8PYSX+CwGPzqZd
EItJO3/XR37jsqivXWtiNRie/KED8i9AumLt1zmXt4XOsNEptZ9ygEao8scF32e4oKbfaCK6K6BA
7jTvn8SFB/Ak/W5wy48k9n6SiOtkyTU6kGEtxxhZIqDZeEPh0lF090x+6Z7GDsoSVdY8s2yLetdi
WgMuTyl/W/AFzfAWmZaMf6t9RNBEuXFxsFJ3j525CO2BNALPX0eG/MeQN9cHFPo7jSckQILeMV6K
Aqvk4uUC9jF8x8/5HL/7PD1BV8yffQMhqec7bAuiAOoFRrmNPWqBlllGrLGV6N7Z41HugfKKBbtb
Krqp5GGsak4B3fzQY/wEzTSRT0o1Z0Wv6LaDdonf0GZRDD/SgS487vSZHemCpQ0RjLoaSF1+T1ok
I3OdC3cW6CNX8id4yq0/d6zNXFCWWKxS7kx1xa9B+1AzC1F0e0szkPzkvFdx+UakHjcEBaWfInhu
Y+vDBIhK2p0GdH6YUZJpd8Jv7itksHqhbgriJmhxIGCvz6noU30Tw+OAc/LcggroKvFnabTjfm+o
0CvUcbRhgjCz3qWaNweztBAjjvmNquMoHE3ne0wRx2r6HAJ6ot33G9C/uvOdZM86RlzCGSgYIOVt
a1Sa26jUTCJEIMnF4+mf/8FpQrApr3+QsdxFtv8LZWPeNGb2E7VdRLzQm1bzg9OBEm5i+hN7jD3t
UdpblfDAmJyPkwiB/RCcUVtjoHkxGB8MV45EnzwJtEJ9tauQdHPWjWeRYPbqOevheJrv3mw99XiQ
Yi4+pFW8f5USAiXH24xXdj+6BDiOVkn14J2dyvrOemQYVlRjvI1qFO8RIN6sf0688QlAyJrjgCJ3
iE86nhgqaauA74DQym//9LR5YBrJ7zBQ2xKJxL1FLVH60/fUYkpFLwtPl0xCwrq+Gp1fLwIrEUTO
vcC9FlgtMvO+Ew9ySJ8SElACuv0cO9eDlcUXwsn37JVqkMlxt3UxI262VkFYUVlUKkAv1NRIq6MS
urk+YMnIwVvM/i5hlwHAZxVpmMyM+yE6+SVomfwf9aEPnpfRfJOQdN63JB0ReUSKiTvoJODW3qF3
xcWsAGzxgPP+GNqrELzlC6fZ4vFl1SVoDEMnEDdub+qlXFhUU8IXyxDi1Hpd0ukx1uqfJBXQtCYq
kY69VU3IFpro5Mkt5RMxFKcuzp5Sj89tdLQBxdzeG+xfFKx7kfFmI7fiJxYD5/V89w+Sxm6HHwtP
dt9Rk85me5XWmzbpKF3sHvFEcSa3683osP8x7LkS1GWC4COBwKdyHQ/ZRAAc48Df2h83Zq3Bl6DX
gdiXXFQGYCgWoJAyI4gzIqGJF96RHU+G+1h+pDW/rSf1v3V0YDMw3aSX2GG0abNG2Go+/WiEvqoV
V71AjDX02WPUTEHjZB8dtVOZssVwrELx/NLLsTQLbYsjp+z9n6mo6od55OuNo/Q7WlBY0rJxok+/
oH+ZXNb9NcpZ8JEFTGWHsaOwFThSPrRuAtYaW/ad0fTPTvSoU8Xgn+NJ7ZmMbHxy54dk+CvWIFMh
gasI17lxJZue2uMidOCKdC7/DB/LM06QU1Yln82aUaXAA3ANMzJvCs7p6AMFIHanZsVMNHEZVPc5
3AkuH05VCspgICwWNI//BZHtYLuMKWvuDSRMaIAI1ajQChwWJ2WD1TkZ6kM2QXqWVbt5OWs6XzS1
8qObRw8U4xYmg/xmaT8tIwdIBNTKHU3SOhI4OX1vIp+Y2rNRQwBcrB+djTJTwAiE8RSdgF33gAFd
ZHGJTU6Yd8EcPMAIQljcLs7eJb2DwqIAs7VUT5qeXmMZ3/sWvq5+5p7E4pttWmBhibE17PKlUnzB
nVP8FRZ/IWv+qZnShuv5rRPzZSjYSEi7x8OsDb+9WF+KkQsVHcOth5andx/4agl96Y0cIXEGws6S
ByaZb6zCH/79/bFQ69F7NGQ2bdoG3gaEP9ZOWHM6z3qZJu6oIZrI6TB2qeSpnjrKoi67pOKvjZPf
bHasIJLmg9UkXzNZyJrynlScf1SF8kPqLRfXoTpSW6h1IOF7LJI7rYp406bAEdQ9veRTFiWjDCTP
saldqzS+Vzw+2wRZexBp+Z1IK8Y/dqUor8y7xHXvuxSBaspHO+dQyHkKOcDWL4tNKOE09Ydea++z
YVvBUA7YH9bkWtLMKLTJDht1f7to7cnIq7NsYrGx6vW59uET6FK7HYGw64v4gEbC08euAWBkcpo8
627ElTjk4KQ9vo7QJwFNDhqXj4DrivcImyfUolRn9uQ8LURlhqvwfsr53tG0f45Vh44Ew0lgr0+D
0UxHlgUI3+yPZmSN1foDmbA0cCOM0mrhd5NaioXJKB4LB3mJNCg2vedI9ue+402q+t4PM02/6oCo
IdlEchflfM4jpxWTmScACoclZVZZN1xGkO5OSo+viJpxCNRBvlhfNM0085kfb10k0FOP8Xn9i8R1
vs0Ii0LaccIbMx8OzojffHweSPn453Vla42Z1cNL4nXFk2CF6mLvq1znggGZAE4vkzuymA4s6DXk
leRcYkwHcaZhpxD40jtWYLiJf/As9rvJRio7wnuOZl56uPMrlwparfAQ8BD/uuty+h1ZZUfx4ST4
NRNLvjUgryq6s207DsStiPwCv20/q4cKZzLnWPxSRNPFlu4Pntwn7GcPqG50uiDWGxV/+ATgC8FT
GBMrfn/bo0UG8Hx1LUSRMGO+jSrRsElo15TMI09Hj9kN/dFDyEqxUdM3+farS3jzxnFjeE46Hqi+
Q1DaRMO3Akiks3fYlf78Ng301uTjNezQuCXpplIL20tyiXpxtr1xZ0IN2pS2TlhU+uxhaYdYE5ol
Ybmg6JYhvSeB7rFPcJai6b6po6CYo4dOUGPjbtlNVLdAmO/NgZF8YcvzMojbpBU3MHHvl9o/ly3X
YTbddYAz08T8qAEjJpJIzKw0z9xhYVvYv6BFQOLoIG6Nj9zXmONK2F6z8aFw1G6lePUbqrqF2Q+0
VRyxM2+xpGn0ykc0XNreycAoE7q1ocnjO6ZnLs2ahvF/UXdmu5EjaZZ+lUJfDxPcl0F3XTgXXyTX
LkVIN4RCoeC+73z6+RhZXSVRGvlkDTDANApoJCIzzGk0Go3/f8530mjetgmZ0BM2TdwbVtaTX94o
F5SuftT0pRxVi29n0uSAelKS6GbjSeoJry4v0XdB0dbohwoIvylad9VBlpRquwjU1bh97MWHge97
zFEl2Xs8jOqsP0P82OWWAPZXRWQ8yPohhFKCmgURX8lJLZY705EwiEiSfAX3Ci0GBzmW6QIfzVAV
HJDN4VYLATQCgD4MxCfvFiM6BcsWVDDnadWMb+lbf8ee0NgpkpKd3kQQnyK8oMV5kxFmg587oAm0
gEd56y97rqhDxpkj/a5Eu1CELZ/K2ohAzBq+13WMbT3h27GpfoywAOyZOohjoAbP/LR124xefBot
hC3Fp1GJ4raQ70VTRbVfiHyQm5AWYDdUDWz1SNulCjteFQJCUGtkqP0swiLr4F0t7c1wvImD8lDO
FM2qSbXzQHzKOwxMfQ4qIK8CMiM4c6qF8NwsAQsNfnQkE/w50MwN32D7xlK/xTEVfEUg+3IkCHqT
RI+slfsobXT0KinQVr4fVAujploVpK6rUEaHjrO6DMV8AsWy51s8EAg4TrIS779C+GDRXUyWwuOY
mzwBQrVVs4TAhQCFYNb/iobluOvTuapUos59ZEx5XOdeRt0FDOW8mzApu0qTO/qwOAgNdZHL1xSf
ahQ84wNRYJITihE7dpv9PyapvIz/86Uop5qdq/37/0cBPPqX2jtaC1FO/E7+t5vXsvuRRi9vdXvL
f/un7k7QzT8UWaXWK5oa2jpZQl73jyAeQ/5DlCRVRxhJkIyINeafyjvJ+sNSJE21RENedHeLEPAf
yjvJ+AMJnw5OXGeN6ai4/4ryTnqfYYOCik2FsD3TklRVXdgw73V3vhWTXx3LhVuHrbgN55aw9SaT
CQ73RSQMOGLL50Ik2SLrKKm49eSPF5YRAz0zCiTV6gBpSc7AM3i1pM8CSSrRrNi6nAf7N9rGqz+l
gH/LO/D9EZm5//UfCBTpr0wUufY/+affP3RRCaJHFFWDC3//Q1tiifTOBHmCB24hi/jFSwvrBfLH
o6TIR5RDP74ecEkh+mJAYwEivUn3EQj0w1/BgGl4pha/spFW1UjX5Exrj1+PJC1wmw9DaWQiqUhE
WCOrQKSqKyIdZ2qJw2OT74Nds61/tJvOkb34QrHlXbP7esBlrj6OZ6LcXP6nrW96H0hRI1Zl6Y7e
MhgNLQ+HnndqmGXtfBgGUSdqT01jia0uC6l9qfVpVLoGrAlrym4MJd7qmnz2V69GVmRdVXiSRAX1
uvT+RiXKXEQDugxXI6/VyJDiE0SXUD7KY7wApKWVck+XQ/9zY2S/Cl6Lqz+v4+2C/OTReT/uSrJK
IIchBKXIuIGreKXXHIPrKT7rNy9QUFyLQKJrg86bZzhfX+/HaVVlHn9LQk+vUARaPQm5nqgNqlT8
kL3QnvHIzN/FpK2/1YqSv349lPTxqaPrTcqVISmmQpzG6hZWDXmmcgR8EjuVixeTkuWmPseFuWt3
0ja+wFd9le7iQ3AZb08Mvdy296sH1JhK1hhUKkK3F13y2+cPOIFccMMbV90a31V33LUHaxvvQOc6
/olbSbDZeigd5TNIBWnZqtXVCqqo4MGn7lq3EHnFltNTGkbnX1/OJxP5bojVYlm+fKK07Vu3rwxC
3xPxm2FhmO5RBOeh/yD5Jecd1TwVUvZxZ1F12ZJloG2agQ15df/kmUILIY+Qf73wSjkvL8czLBAv
s63hD6Heuzm1OOVPbpuuKKxOooFoGv7+8zfbZmPQb0Q1Bcdhq3gIeOcdtNQjPbUtH1eevu9oD9ok
LW0oOVzGxbnKZ+vm67le3o7r+8kRSDRAiaNuMPTV/YwFJYZOzfc0nsVr81i4KsHmm8ldeEUbcw8d
yTWeDJssrSsOUY7o8BHgdrv86Ltf/5JTP2R11ynGFXAE+SFW0pGTdWnGIh+v1Ynle2qUZRG8mfKw
yvJZXi63qlPsdzU51Hxj05OLTkzsJ1seD6TBmQF/GtMqr57JMucBCpWKyjadeBfh2LQtXqNtsk/u
fG4o9ZPhNvGGM+PE0/PxlLJsBCwptjveJMv56u0V1nhYCrLQOjyd25l8ivZRD7ddc/HX75YmYnfg
ScVXbKzmsYaRJ1Q5fF5B0B1roN/dpV5VtCcWxaeziJCXB5KKLie/1SzSV8HBmEysCorKT8GN6FaH
6p7gAGYQd9RBsoc9GK5hZ939Oxf4z4Gl1ZFmHkSU2MHYuR01+77PtnW0K2hnfj2KtKzq1c5tcGjl
3GtSOmA3eH+3On8q0moC3jvYo6OcKz/8vWUXe+T9dgrn4MRh5pPNm9EsQ+ebUDXRnb4fLRCBfI5j
QhxpObsGgvUKZdGJK/ps/b0dY/Uc41cp4TMzBtTTB/XQ7pXz1AkdEB32+EDBGYaQPeziE8/1J+8M
QzcNphEOngpk8f2VdVXTqa1V9K6FCa8MripTg9GX2Y1KB5+mvSCeOEnJn82locka2zbv+w+ve3mk
wyAsKzM+nz1rc4TWKtvjPvbYMDGV26U7eSkgIxtN/0bftReZU24RDvnPJyb8PW10Oe2rvK7+9UOW
qXmzpVmU60Uh44dA/9inDrl+22wvO+LO2J8YaXnY1ovVWJYNX1Jo78zV8gkToyZnTKX2eh7xoQ7H
9ypzsYhe1Wf6OZpw1pVj7iJpI/8Qrrqd5nw9/md799vhVyurqPsxURqtA7YDKwDcUw0IMSbO9Oth
PvnEYELfXObqmQwSFo+V6csrES15sBlhTziCnewHB22wuAtfT61e6dPF9GbI5c/f3MPAsij8g210
w3NUTi6idgcjkuWiTz8slJhN4Jx6858cc/XIRHUihKW/TOe06R20yS6NscCmgrSh4jVtxqfTp8dT
t3DZPN5cpxpIIPtNxtT9aTtPiBGsfpOP11/fwc9m09Q0XZLw9aq/+a1vR7HyuUV5AB9LSwagPM8N
MPOvR/h08t4OsXrougGSVR2ZHYf9fI9AxpZfCamVbtRNs+8urYLMlI3pnhh0WXjr5+/toKuXoSyE
oyG0rJJ4j5TSra6jJ3KltuNDYBO7AAPmxOvi0yfhzYDm6iVICZxSt7FMJEcYOE/hxt9jmNlUe/Gu
ZhdHM/j1JcrLM/zFJa63GCWh4dYJzGu8j3+WP5PddLFsaPp59d28VOzx4hDv0LLs8m3zDb2Cc2qO
P3uPvL3i1R4TRZo4Cf5yxaMEAxJ3o3CcTf3SLI/GLG3TXj1xxZ89EW8HXG02RNGPYatzTyVU7TTs
1OC5Au3y9bSeGmS1vVBxLAkWY5Bs3pt4e1oK21H97etBPj3LvL2U5Ve8ebjbblLmSmfukBHXx/4O
IIkrQbA+b1gsxe2p1fnpU67zxlfg2hA5vZq5TE2jpAWb5pItuiFEhv5a+e/M25shVvPmd7JSh5XF
KVe/qfybMkL6fXVi1j69N2/GWM1a2mPkVxp/+ewUXnAy1XcqfNfAFWzDRlDxC4RsvT21zD/79ATp
+a/JW23EZqrFQkU0hCtve3qXdrmX3RqV1IaSuRO91lQsBCoz1W1zN/ysbwidOFGz+Ows8fYHrL62
Q20slKnk7mHDc9VK2Q50q0zSkXOz9wrzZx8CE02sEzf01JpZbdupyceRPjNqZOG1mbuNrp44JJ0a
YbVHi6Spk8TCxIbxs2hVOCXa/7trkFebcpOapKL5XIMvIlFCbEN0x9dr8tMlyVedtVS6KZ2tznmF
JqFnMAX2JHR3eXyZGD9L/cS6PzXGaqMVuxRMmsEYvnjsJzSPRAIn2fevL+Tz17RpUVelxMK38GqV
FTLQ31YJel7TgwuPzkO3jtxlA5xyk7uha10VJ96Zy9/44QX2ZsTVCgu1Wiv1kQ86M6xhtDVkr14m
uE0FpCv5ibV2aqzVWhvNAvRGRJBuKZ9307FQg4sCt0Uk4llBU3NiLj/7sEMa9t9zqa/WnY/iXKh8
rmxBvl4tEOrQMS5aQsEBklx2DkJsm5ZIBWQn/ndekm+GXi1IPZLGANoL7evsMqy+LT1MGIEnru+T
0xXf4IahLEUTkUbU+9eXAPlRMDqtd/2jv0VBf1AdSDa2v2mpe+H2PrFQpOXvW62Ud+OtngAMqsrs
h4w3HSRK4sV23ioHzjYbdAkn7t3vYtNXY63elVbYTErUMhZ94WTHWc4pbcsRdpK3VItVZ/lyI9Nk
m/MzElu55ksHtOcmvpCofsauf/HvrKZ3V7/so28OC8iSIZgjAqbDb6vXMlIxN1/eem5rbJRjDSmS
mW9uhavw/uv7/Mky5ttVlmF40OziA+H9wA3KCD2olzTiJr5Qe9PL1Mphx34usWZ/PdRn5+d3Y60u
EnCmlkEHbpl2c5vdAFFDQmcbrnw7RJvoe8yWJ55Yxp/sq++GXP78zbzi90rQbzGkD9JAsq5BPmHa
70+McvLKVucHqA5JJbcMg7RlX14pDh+sR3nPN/IeYNTZqVL5J3VATUWYKvF/NDpkcfWwdMKUzgh5
x2Umr+Fso01yM7s/WC5g8PP6YXlKiZVsTt3B5e999+CQ4KKSVSsqCs0OKrnvpxNLYSVnaT3Qo+oL
jR5uXv5o5mg4w9xRuWDutYuRDFPoT00cXkL0rdHRRoRQyE04epKF2/HrNfVh+fKDaIBTE9WXL9x1
vX4aRnOS02Fw5wEvO2r5mTLe2Hp6//D1QB9v8Wqk1ZSP5gxrOOvAdzbimVIquzAdPQG6bt+M/HP5
iKkDjkT9GrX9jV4Mz8OoO6KYe1//jg8vOR5S3VQ54aM8Qv+4esn1LZZSpegpoc9g+YaQMDMhOQbq
fKZ31bEA7f71eB/PDBRjmV0Slk1Lp4C/eoKyTJ2ECb8eS21wVTtxm2P/jbVmW9vCq48RYLkTI354
Zlcjrh4mNh8xlOffI6JLd5pNdY+803cgU7MJTrf1lg/RU58AiPg/rm2Vmqkqy4pkLm2K92u7Q1Mr
TW06uIKlmC2bRQdi0PRr8cfUCXPmwYIgT600IQwqHRiXqJHxgBWBeisow3hpplA6IGxb+Je10cQb
Imple12KYXLsmio90wNVkPm4GInclHRBDzzTiCQP/qxO6iT5n49yU2Nnmvo+6hy4hcZjmOXZrjUE
47uB5/E+J+WManEds9bRFNEZ84X2YVSs8mDBe8dJGg6XTQU5loqwtadLiBfYSiB30tZR5F3VhNG+
keDWW6Sy3/kZmJvaV8wbEnZxPDdTpzwi6UAmOMYTwNBQqrvEZq8xf+YTTFo/IU/CJYKE6PPUIr2U
iFWKIPg/InVj5Nl0NmfTcG4ZYa8eeg03jTdkqZiRuQN6llB5qcbDo+bmsZVj/QJ+SHfQTDEaXVkM
omcV89xhRHYpH8dFuG9R4HYndMWHAQ2tl+kGGFtS4GXuhUr8Rw5uB+yl1ATCUahl6SIcSvxrQ2YA
vBiiAO1zMFvPQtsAwQzyBbeIKFtGpdJJP6iQh7zsVRWuLIyN7piFaOgVfv9t4veZscX5m3lBv+Q9
c2lnTKLRbvqxD+ClEpq8pKeQmmVnnA5SHSGxkN+MwyS/ECHpO4jZf4eXw2i0SvWH3lpIWJHhioDp
Wl1AzFVeYfAbU1dRNQC4SkcUpAFeHy5EGNbOUAXyTW7l4VZYCB86PEGnl+tmZ2qmBRpZtMgma5Vr
ICByvpHbWb8Qg6JsNkgR+4epmMBFwLTOaeUN7RENbngfQ9O2w3nyO3vWIoJ/hyRGiZ3yAwjpRTSg
kUsIQWEzSQPm1Tmvs104GNOvcGpiIjPgeZCvtqgrizDg87xN1Q49JVYPJHBmONuTOCBVHibzSED3
dC/4bZJ5SwkkuBnj1O8dTZqU7CDEiX6DJU07a2qhRL9KyMO5AJTuJiiMJd5PN0kuHKL7uJmT21RS
54vIzOgD+0usWi0X2TKzvGors+iwhwwD+Q8lGRapSmSL3/fJDliG/6j7HfwRcBA7X2rpJiejQLhd
RHpgjv0qJ8QAXDAmhYp0d5SUhEn29dAMS0z9WIHxlEQk5ZJvnOWyaW5bggGBM9bRLURHCaaqxGkl
HRbwd1QEr3U4kgsha6X4RO6MsR07qDsCxMk90iPYQ0ZIUabOydIpgQ4e+7maSHgNhKfKaOrWxboH
qXke0gYbn5bvpzaqdmIxjcRdw1udA7z0tjEMhHlPRAWV/aA/yQ1AwzDILSi/Sgi5IlYWWKik7ItC
Ml6x7kUyzEWI0zQHgtoNa2xFUuEbDz3v0fNGsIqzlvWDNQxY3LzFMEdLRiuLXanF04M6+Ikbi1rj
lVMeHitdS29FU8qeWlQd575Y84zVWUTM1RSRxBMT+YLmxfoe+aZ+SBEJX5GNMNpNSJAd+qQscPVS
wxCQpOZdmCcIvQA54BQepYsY15OE+bzsrpkMPFud0PqRi+E+kFxyXQF1LHESL+TzdKEL6LXMEcl3
4R0CUA6OIg7Fq3KMu12JYnnDhhzeCxlhcXW3GOXiyppu/DE3kaP3dGXGMbcuprApQ6CKuQB+Z8CV
YPLcEdCahDUgmlnN7vtcQyYpiXWHTaKK6vM+UMvYCzuiZ332HG/WRUhWlaD6z5qZxzcQJ15aVcoI
crRuw5iOrAKy1RbK4dXnpbNBjXND/xa1Zl5AaVIJypEFs7iWhSQ8qychOYBHnzyAXwBOg/Ye+fa3
tFckmAlxcWFJPhgbo+WINzND7BcIscW7Su+/q9BRn9jo7pb5wb5lPUxVf8RM2GzDCud3B/CDC1F5
CVRkCzU1EvJJqs/wChLDFRbt5VSYCU5cjDJ1mL2GZXUtqAUD5+G8SYogOaulrHIHcsq2Si8hQMfz
ulFlkwByqBrENZOm2gpspIUZI18yhZZYmEjb9IXRnaV9e2zESLzLRDPcc2gttwAbYEaK+RlUelJo
5kbcCtXEY42GEAIIJNw2WVIS5+iBfreKu7CdDV4olgTptQH2VWloXcvlBIr6ubmyfH3chmQb4tEa
6ic1llLP6lv9VwONxwkziR7owI7NHXtN+iL4BsdIO0px94qfj11tAE/RqHTPfF0RNkU9EHCyUH7S
fgRRVROp0uKVAp09TueSgM1BCaPHNJN8R/IjWAoq2H1WF7kDpRwejBTQLIHoT5kOkcG0MgK2l0p2
I12h5SAZiYjqZ6xfGF7kuYl2XZfDj8+i21Szym2g5OYFVB7rIKjhIZpAMLNxzOI2q8h0JT1BVG/S
STD3cZ/1V2LJZ2nX9JLTaOmLEZi4tWq53flIMOwUcYfb9ISgjtV4ZfT99wpv0aUZiOmO9aJfB0Mn
7aDEQN0TGw6usTpcc/ZKbbzNEBbIIwj3UgvjpfDx/qi14Du8gknUmCipWGbeXqeV5Z/rEH5oDiTF
VQwRHgh3Xl0ram8cIO3CHErHcqf33WuTdckNqfKt3ZiWvTgVOsHToGXVt4oafs+wPD1rHYboROsq
TxzxZkYNknqlFh6FPEy2QlzOR9i41a7pGulOnjKqllJXqNdRDH036xrj3Ff8xUiq+7/KGKIOm7OM
iByu/ZL9MscT8xRxdO8ikH/SkuGgzDBldDZgGuSlPgA0g8gbZB0HGjIi3DwBjxXrhnXo2sGHSjjP
22bSyxojGDIz7Fm6f9vObW4rnCj3eEByLDRT4/QlGfL+5Bv7cm5LDD1q5ZHzLdgNgXE7per1rTIH
7a7H57sbRD06s7ARYqYtir3YsXUT/z7tVQk+hpjIuieNBir8CPV9Pbf3et5BG+H3TMXFHM7zU2O0
EanuDeZZEuQxzWI+EoSkPFcMvAsAgxpWFhpRSeZPdbLDnKqdWrho6GFNaEYXwMZDG90cDs4Of62M
mzKaGwfJB2KFEpsChh6NSjTJfkBr212dhpoTlC1kM9Gq92aoGVc+ZlJXlJc4BItcFgBMRLQjoYRp
jUxYNLCZUAuMPVkpEdA3pk66cq3tIZNEB2nAnGubTWWwyAuxcHUyywhStHQk8mYQK8Ao24TTL69N
ryNe4RzWcSktJzbOLIAflXtSoYODbGSENhEdTSpbG3MsrwKfCBBj0m/4eVhR5wQOXiBN5U6ghHZv
cPT91Uk5rypeF9VZQhyag7ui+tFxB555FYT861TDtmJSD0c4JdJ90EzWvpnzQd7W2aDf1kEPctmI
av1BFEO0/tDY8MgU3biN1Hg6K4qke4lSLpWUnMaZ8cL9aDh3OVVqNo5YiUyTOkjHUI+zOwjYM84B
Q86eaqvyb42k6L4Dm09Iw+MXTEvyoXBvzLK0q3Mf82yjB9zOxOjFKysj4riKBzL4FMu41eqkujML
SbrG38JXAbm94eUIDAZbN8nFt5IszaULwl8Wd/9jkGKuoBUUEm+HazPMd6JJ9EBl0u4fSYL5+iPv
Q18AVSFCDfQpIuLlD0ImKDOWwjsbsGTR44EFf9WfkGQt8vh1rYJemGxxJOVYKq81WQSQlBWBF4Mr
Xw/JAUQoPqv8bqY0E3qGrVrPynWJIXmDQnUvn7GPz49/+Rrf/YBVuatE+07i5wxTVLhN5NsUe+rX
A3xSC3g3wOqLdcTvTq4WAzSQnr1KBMZe4W0kWJtwFTgQol6dUNN9bGpSDn47qatvc6J5eMBMJhWj
vA8rxGbX4cM85WRAvfu0QuKzssu7AVcVp6JiR28FBhy90cl57fwILy27dRFskVb2BOfixMo8eYmr
loVZKw10F0bEavQiwz9k+/DCG4WyNw+589dvoU65Ab0rpQf+//uiQ5nC2sXBNLgaRyf8uEpI5J6/
EFAA0smlV/I6OrFqPn0w3o65usCQY9YUlYw5cwB3sxuA71udpKbtonUh02y2E47JtmTjPtwrj+H2
60uWP1u2b8dflbC0olTw2jG+uIV3ToVHvpfVjfIDeKSWbUpC6mjJ2+2x8J7/7DhkDj2AbfgEWyXf
/GUF99LgkKlmsszo5K1LmkmvVXMS8GtyI/ip6pxO21ONqU8KWu+GWE24oY6iAgVpIJwcv7lyJRjQ
n6e7E9P6yZbKKCZsY0WkOfR72t+UuksLOmzVLBdy3qKzJ11lBy85cM0r8XG0O6IwPOVC27L3Yy9Q
rqZv2p4vxvDYnXqAlA8b7wIK5whtLJHMv31Lb2vuKUGJAdgGkU5Ovddfl959tM8vOtTS4iZySGE9
ceXL/L2vSr8bcN0CRrINM2xkwHAf3w2HzqVoaMe3ma3ihFE9dJ329BTxM15wMnePgye5mSdQLzsC
tN+ap148SyX4w8/hBpB9bapUa1frezYrbQRKLv2WCS3vm+zI+2Yje7kbeMWpaulnoyHPB+r42wO0
FrHGQQ2sVxkALbvwMxIqc0sj0vZv/RftPvJOPS6fbI90j7FV0PjUjWWlvd+xCKBNwqSxJNe4TO8U
h0gwpz4T94txJX8KT/ibPj45bIyirMsIxilZrlvvhAkpxBqmCnGc5PCo52RRuEBsTq3Yz4ahh0Bh
HROVZqzlslEhTionPYVHx9/Oe+NH9grcRt4rPC2SW1yC241f5Zuvl+3HjicMfElZTieKgSZ+bXKq
yErQoXKpv9eJbCsOJ7odKASPD+bd12N9coEmwlxRlhHhm9pafR+GUCoLv1NxE4S3DVlGUTg8TGl2
Yul/3NlpESDB1SX2UkNbr3xQ2mHllxFX1JCEUt9Fw5FSHPCYaz0/cUUfdzuGsjiZsvAlqher9rSa
xljFh0x11TY7n5P53tfyU2r0pYX//kG2aLWwAEHP8W5eJ8uH5CsJVtwSjdHeRHjpoqcIWooqffPn
u2RWnEG6wen4b8whWQtLQcYwPvbd04D8xQz2gZt0zyWgDpWg1ARST8mpbjL/8hGVKzQNmr/a0kJb
+wmsREbRmMuqW6IfNshxmXVh/1eXHrVjHVG/YeE6/WCN6DpyDGlmqC6RrBtRgWgihg4Mka9H+WQ5
GCJHKFlRLC5pvQsK8KDMJmcU4oHJPOKDG8n910MsR9vVajAw3eJTMZeO2Ppx9ZO+MX3RUt0efupA
p56sZ0uVz0VdOjHSZxdDg8/QMFkavEeWp/nNm5y+DDwywlFdKQCxLQfPxhJr/fXVfNwRFnelZLK5
SmwJ6+ena7Hjw3zS3Dqg4FotdFG7NKc/d9a/FL9yjF5qop1/tf+5/Gf/cnT/57t/uixf89u2fn1t
j8/l+t989x82f//9x1gtnef2+d0/uPmSInvdvS6RKE2Xtn9fBvnHv/l/+od/e/39t5wIWCEn/c2E
L7/kH//dxXNGMMtVkZKu8tbZ/fs/+NPaLat/YGxFVM9TIcLB0XiHDq9N+1//IfEnsmzRadVUOvzi
0vj/R6SKpv6xtHtx/ShsRwbd/38au1XrDxF7Ey1hPiE4CvBf/feF8zsWIzRz9r91pyIreX+C4zDF
uYVvEU5vfKCrwLPfL0BDElTAgpZlR357KYztWUIgfWyKFIJv+7LiYCVgLlbIPRzA/MnNITXhgybQ
XpQQqDW+vPon8DRHUfB3yRTBOddPWLyo0xKirBKj+Bjrx2C8TqN9RK81BleikFwo1iBWsx3tATKN
yXh7VoULH5YHuETS/lpP1cVNh4sk7kqoes9l2MF3AwU7yc/Zd4le/ASfPWnMDYDwiupfDKe2x5jR
Tw/hvPBvmnPEZw0jKHCAF1IiwNk4exqJG+iUyTPLm7L6Rk/k5ikL7kATkC99lK3biM/b9kyZIOhZ
qR1JBo/Kdd5cQFjUl+oTOSZkLkvIdoh3gg19FIghL3aGBbPecHCmEzr1lKdHS54WCA+sBSCTeAoK
43vJXyp3l71+YxEZo4AOfi4WPkTs+d2ONohD+sqhqm05h2ZGQLwJIa4Lj6BFKvOgwNap0n0jPiYG
+fEwgOubcgbLS1W+V8D70IaVfhnNruUEgw/pta8tTyGbqku0gwrRtK7diS+DvDnvIJfNupMAHe1n
jnJ0UmK12wagmUe4YBI3TZNssdWJWuYa4yrZZsq3HJx+LT/KKE0MZe8HHu4bRzG9NmrOZOPYU/tL
1G9R9mIBc2/6g2akDpnwm7mYd5kwXFbCHmSkjft0E0KSEklKbkdrv9BS6VXb8gQjD4hQTqsLzog9
izJBnelRlq8zddmvRjA7Tk01OlbFPTUvZpfyYViR+QINbjcptzShl+TOfe0HNriSozqR+9rNBzIz
YCweTf124msszWan1/qj1QnwTgi/AzTq+zdWp5M+2W2aiozB5DxXHSAuVbyXwOHG5p1lEbh2TyHv
qg+761m5pKZlh3SnxJCp6ii1nZtxfzXTCw7JFh6izJ2ry5KmMCT082yeNxV168Kc92VdIPH1DMOb
zHNDfYj96zAiYcar6z0IUcWkqUGSTHToyV2pczjyPCID4Byzt26kuHVHhCaTbG4bQJ1lem8mLJpk
AL0FbRyKWDf6kEWRnVvCmZjDMyExKIJRHcZwyhUk1VVAQNeuLrH61h1MGXLEdELSMwD0U4IP5tlQ
tnrnNFsyII+t6FTmQ1zx9VQC2e9GYj+BsxQPs2641XleEtj2aAb+BV1RW4ZmL+c8r0VHj4SEuwjf
gPxcz78U+b5K+RunqwFFkd8kXlVJ26zXzsw622qqrUsCKouQODWFfltd2SZkImsXKeZZU1a7dhju
hvan0ugbuvu7PiJArHLUMd0adAsKY4lUIH+nh0UhHiAxu8J4SQwWASfnYnVH+JBJ0DTBIfBqAao0
w1OcHNryBYqxIRYgWcAy+YvI4EeqXM9TSn9YAdmCMZglVTLfenHvk9tTkzJawX0foslLROOQBLca
XEcSuL0Sulioybs0byDYqz2txMtJOpox5J88rw9wgrdR9muJ6DNE1lJ9EEd0DZnsKaW2T9BWGQrg
9dQz1dwZ1R5OgXWgaE1MxUEOW0eUr2MAe5ZymemhRwCjO3fIx7X0oLJdBPQy+1k5+o3hiX6wAZi3
jwD6zMJZLYNyTKKB2Mio2fn1/CMGgNcZ3+dQL87rZqBb2obPveJSkl5wATkMxDQA7mcgC8zhdThw
9DpPBiG8odeEz0ch9H7wCb1vEHkoVhIsePIDZKSjZg3Zharpd8NYllvJJ/tZK6armpSdvJSg5/cA
vub5pzqntEknenmWJtRHomYEGwC5KX8Xq+ilj+imaYJJzPBoHGQtepANQnVpor9YoX5maEF6GAXI
Tbp/n2lJvc0NQlT0OtV2ubbwXrP9JNxOCcGBaQPp1gSnmaPukHuhWWQ9AvQxheiXiI18jGlAmd2r
1MBXLDJtsEstGfeJZRLcYUW3IH+uq6jn+VDw4Ta9/r2YUlLsM5JL2vDRqKQIHDBNVfSHv4JYtHZs
7dD6uqQkpUqrrtR5J4Q9sCwLXDYgcZK5wOiRL9mB1UY2gAKn1EBKzx02CATUGzShqbA08emqFIcQ
MYtjgKHWahLkyZ2h02l3lgriRNRSB/60uK/0+BX0AthMGluYdSfY0sIkR3Y1kXDdtttG+9b6jyOq
UJCjuKUGHOA+DXOAnf7OGuufk2vUQujOYXw1TwC96AkC1+2HfQgJPTSr6kWO2uthUn+EaqBeWxpv
cFx03baryecajLE7kF/4Okq89SrqBKU/Xfhi5LUIclwjDLZq7WnAki/AgANC5FfpUk3YO0Eh7OHD
TRpVxk1XQ7mT2OwjuGty2naXaDL6rdIcUzGdtqAHl0an2bvF5HtqRIRoTTx5MubVITWmp7gfftAo
HN1yNrmxvW6XRAiYbXbXDGCdl5VRA2wDVFy22UPjy/ezCGVSq8ybsP7ejjFPgNWwiSk5GSLsya0R
TkAFx0ttUHk4VNqYGSFOchE6/Ty32z7uzXuhR24QBDwfVj3s8eocwlDszmJEW95gyg+BYYTHODL8
nd/HbIAt8OygO8ggpRomZ5NJeXwg+1QM6tiWkvpBK4r0GFbStwGqogP7lzODlO1JE6mQL1cTgiw/
QIMTyj08ZV2lqjWmF7wML3w1CC/9OdYuYumiboH2VRkHJBgZzxrqAZtck59a1UGdU2U2LdboqAh2
rVkBELjiXFF6ONDplAOeUIZLMVNvJ7Q7O7QDvEEUXi8RTM2GNYXcTL9VQz/ZxjVxGmKlXgylXcsi
2Q1+XIpO26AdGmgUHohQgCHbtgkyjmE3+k2w70bex/xrkyPWUX/ux8GDbhCM056bCwAV6UzrgSiH
Uhq3FzX/Mm9UnDFxC8yEq+MMWBUHri72YuOnNcu3Kj1VWyUaxNb79lwTlNZrLLRpcdEf+wLHntx6
WTTdJbH1XHfmhaz2W6FWrtK2cZQ2LjxJhom2U5uDiXRp4ChYFiN6S05rpLbzjtKAl9TnubI35WA7
xqYt16OdCp3N0TIwwd2B8Q68FH1cgM1Map9ptQ0SKk0UerOt5OImY8fUiK8OiupSTQ9p+BRKL3px
pkivinVphduaQ0PKFYTNrZndAuv0+KK4rBvgPsb/4uq8ltxWkq77RIiAN7cEAXrXvvsG0RbeAwUU
nv5b1Hy/ibmYnpZ0dI5EglWZO3fudSkJ/66OnqpslPzPzs750JxLpLGUeululwSBMdpXoe0HGa+b
JgGmt29iUDvuI5yK1VQx4MMOM2jmpyRhfo7nvTCsrU6Qb15FW4lvqPRgX6Qf1VB+Euu8skoe3jzk
nFnFpPRrwqWmgCCnvXbpuyzykPROVYwMqA+90voO7y9mi0PePlBCO1P3ylh3NXhLqNgfTUs2oX1u
NYKPV3p37Zv8yYb51PL0q+XeaG2Chd970T0k2WVGBumjLXTVkDpn5ZJzaxBXOPC2C0oqgbtrTK7j
qIa2Oa8Jsz06kxGAOdKWhxokxYSP0GTl3VQPtlY/mRpZ8iRsgkSrg8RUV7l2tqQX9O2715RrfPJ+
hifOszaL4u3Vjtm3YO9SIZtfI8ZO2S58sKl96k3D3FK13gQuyZlygvjrTqOc8LSDqPY7au3Z3ZrN
cE3n2ocqRPGysKV9Iiub8f4l0putsJYAGpyefLHMyvO6YKpaKfQV89yuiOPUBdQa9aaS8ISSwlxb
X3f2d5KHxjgHM+9VMQ90MCfXk+tl/sl7a9XnNFzsSCdkmKuEoLLWlXVFMHOL2Q42M6xwHowmaIGf
oiPPHxMJ4cGUncVJwExwzfrkuJBiX8mSwjnUzrcleRgnZTWOzwrMuwqkhcheIlvxSZOECzRAjuKB
A+2Y6dquSMFV6RGB0pcWZnktxLnvclgc67R0gtxxtz3ZhBxPDdGc8SUpeXkbcxMBU1hp2fIyCpwn
9w7DhI2E16YGKzk3bkDYP8kQ15T0gjv4q9ItylQ7GGbga6B1tZ2wodAY59i6avWVtfyVolzV+ME1
r9jlaLVUQIb7dtKOXvquA9FU0y5UjY1XGgxKsz3IzrWAL4E/A2bYj43JzbH9sru5uKp6Fl2z6APl
e63zejakU6ZtT9Wbk7FbhYaJpUqJkLaaB5HLR7s5C3PG0EVvmDjbqm+CzKh2GKCCO1IcX7w/uCey
lF9dpd6AmDGUA4zkEFwPddcbt9dqhN+S2TAv6dCGc+LuzDReKRneOtXYq/qJD2MGrwdy0ppYYJKY
s21avsnqDCtjR79TO7d0JOW4zlZe/GHHFASTdWiiT/LQfbpNYV+MLuLPp8ah5jy3uD8GkFIp3Ver
J+Yq5akFwNAXb1YnnrHJrkbHCGt50bVpTWD8ytCTS9WM2FvgNxv7rjLDUT3FLQ3hRJ27bEa7xCm3
TYV40p2nmcrHSFgcIOjTsLfGCNhTuTcN5NJO5g6IlWyqpx7bSZExw8Ctttw9GU4azF3zOCjmUxRp
m3T5mlsLDvq2mkOvQFVYtLCaDw5/VEN7iTglzAQqPHndq8oZAs3e5kgSc6Os5/lQqkTpiAeJXU0o
30uPl3+grkkJO0/oYCev3c7duK6QIKJ022jNJsucsLNJWbVwTsQGqdBueZ2ZYEVEvicMBsr3CXeo
HTc78JIrXLuXcsq+6pSjXYudQMbOsb27h3cGh5cGX0d/bN1l6yTjxumPywJCKLHpJp6bWcLIi3dQ
DY76rrO7jWcucIGUw2JHvgd6paCHLwXDrbZ+5FgIlbZ/rPC6qJG2LntcorJ4UZN4Z9rdreFiNojr
LUGnxfmLRFGY64NEG23jxrceLOfJ6kGK6PlKpkTmSpm/eVl8KJLuMuYhcx/ibBsM3yTNJNy6tX5z
1KOGP02VERAYBsSpY36ULi+9eenYCsfKftRiM6xgutMzypMgUzKeuyAzvU0LjNtRyeC0nmcr5WGF
fFKgCcWwauzS+JmBpjgjb3H/ouP+s8g7Jm7mR7pKACGScCD3ljrLDcPvqixJD3bfM/UGWiGw6p/Z
furJHM2Mfebe82af8X6RHIfuYHLakz5S936TiRALOUa2sb6J1Dxo8q8VVqjHiBZ0CbE1fzcZErWs
d83QMRZPALA6FLJFoLv4JcuO1WDZnRLgFQKoIBOwsAf/J915pc7hFPcXgkjZVobU6Ig3AEkXwo2h
QGxm+AJQwn1RXXTS3lTh7JDL14b5AMVHnXBE3R/35azQMA3UHMIoggj4R6WuXzQTwqxehRoh557i
J5TKVtpQ+wK3e5WFeohVIrnNvwHlqGoutTGFJc7Kft7Z8z6eaNlMfV/kkpcqCTvjiJyybtUTWRMY
tteicIO0/CIEJyi65Ii9611LvHMUTz47U7fkfpPNfZAaD2obZxgkz4u1tUBJWDN1CzmPTkFjGjt3
aWpnVSf1r6PETnWCQigz4rLYopm19bNbjGBo7zArwEbdFvd4gJUK6yieOeClng5/L5p84czH2mGx
wSX0uj8r7o0IeNv04WAXlfFWp1st84hBZ+0kacBwmuuMbqyJDj3bT1WT3CJ5NZKOA5bD1bg0Vnmo
K/2xnugVrwT9PTbKYcj2ddmv+VTwkXtI73yEu7Ot+/KS8cnUWxDScj00IB29vzHZxg3RzYn8uhtN
RwAIESp8CuMgVRkf6/pj2j5zj3bZa+R9jc5XMpwd76nUMVZIyXqrtgfigCULvMjRbgnXfVva5DVF
tYEBwl2zrI123sbGPWu9WIuyD6E6t9p+quJtlpa+9+jaIbmzrhYSQI3Hx8dsaV7t/lLjxa8wUlYx
8mhJ6q3Yd/KxyJE7+qlauxOMDv6OmpNvG/Y46mTaltb5vr7sjNPWJDxesF8MluuUllZg1/qewDU8
vbrmo0wMOYeHjmc2SV8EYlUaXctRX92WutsUKcbb5mkoXOCnLbSN3J/iR1U/uMkYxtmbx/BvXvRd
P05hY/Q71lpOfBpWhvyJPUo2U9s0fDiXjv9xDrLbBTFwV2e8KT0HSwxtmS1/axMu/W1mLuVAcWkx
p4j8lkdzqFOqVKr3fffRWj1oIrBZ8h5br75ixQ2KSX63yV+RK4FuAAZ2gqE7ZB3NbQ/kvj7A6DvM
hDHr81Of/qrq6PNxW0VzR7du49HE7SsIF8aOFuvXmZi7OqlWKvyEtIckYL87llwnMGpsjlWJwgii
k3b6ksfdVmJuv7MPGzQJKbPbw1Iku7Tq8XyQGsxmRoQZvLIKvxMjkXLonPklMyC74ZOGIelnfNzq
pL7JoXuwe34LLWlZRudYZP73MMCSKlXnoEDP9SaC9KmHOuLWOY5yt/VrSNyBx7XUSytQjRBtiJq1
391hu6Om+OQeNxD5YnplDwVgLBBLrW5PoHg65QE5rHZDjQNyLaouWO2hSByMdBeXyanC/euOl0lG
+z4/w7a1BDjKOBQeal6LrGIOQYf8Y2qIOuZJ5pgtcrHN+Av3ID+mfO2BQgMMB+7nfDcrs93ik2fg
6oBzQTWIakKBvocay013r6Kav2J+7ZNlm0HPU4QeguKDu0o156Vbd1w3KhQhPqUjOJNuGCkX3xee
5U5+k5zNjkG/FfpnDJC2Yq7l2CVMrC0OaIe7moWOcmMUsNDaV8XaGES0ZQwJGl6GuQHTqCLCAUub
wglvfpYOpzm7pPLTSYV/T2u+i76exnHhct5wqouopPrO6dr3lbmEbrHFVD51IAwl6djHRSl813mz
ZlYQ8BXX8RbuzGBD+COkLa39asZSX5Hs/ZJNgO4ET/9wLCkx2vrQ2Ce9kLx0XMHuRZUtJyc0LXFu
hmjbmC9Vf4msYasDtB2qp8b6aIjFKPizqem5UJCY4jt1SMAkPdnLRRVWALmCuDOGJ99m+rJMcucY
sBHgMycjH4J+fDe8W7zgbI+hxTPOcPNNYROLLbqV7hyzdJerZ7YHAgY6LPds5wJ4G5JiPVYsgSm7
8iQl9Z2zsL8CsGzfIM/GsBFa9dAqH1pX+yanf7Mn2gWC33dX5kAK4h9jIGD9qaeNGsuHZpKbQmMh
53HpviYw71NOIaQZgYms5gpo3vOb7d1JEzhZ00Ob7NXYDuEa73KmyhqRwpmiHGVEcFMPDFYHjMyO
D2fPwFjYdh8HmJhcdHccYcpzV67jxfLRxRPrBM9iRd7UoVh+NcktYEpfap9Oh0GKE1iZEcdY6oNN
qItNOkfPQ82e752Dpg0fNbXoXe5VTFanNVI0HjG+BiM4jsr5rjjGjcH1ocbz+pPxlFcnm/hu3vyV
ZuWPqWPtM63dCcZmNjMG6q7YTjcRWdwC5GryWU71yZYIOIFNULJOLjwdo+9O65QZkDsHYzyz2/DP
274usx82d9i/qA6Dcmrap5lKxpDjeobio6UfikVKwXjANh0iDElKVCGvvTFt2ObZLMMdo8EZ5rSv
wrp37njYtfnQi+Yk2WwoPaY35UW68pkt4DBqxxX+9ZUTZ1sExpHtCLYQrRwQDhzNRHvHckKd9sjy
o6vdqVzpCyk7KyeK1kWF7/ZaNU/m/CXaegcgHs1ErlsFXhnTGQjoFSwmZfgjZlje+buIPEdmn6tS
v0VTyZuYBTZQDqUnUEe+LeJVOmvL2Wpv0fjt4OmHe8AW1UbEz3VtPhZvS3fpObNmVV8tpngGF8fj
rF4b8InQWZB7l/1kvtqDE3SEbS6j+xAvn3eq2FC7h7rrjwIFE3rYutOGABlXCpVXXBirpnxaEoya
Swq2SXbvs7q84Ivf2jZ3uiV9WG5bImLXBJohbL/jCMc0yyHHVdvoytadrKCevxbaRTN7kdPF09dS
YwNUL/etVgeE3K+89tUggHi0i/cJYQ5zP+5ycXRjwAGiZ2dEO1Cl712WfOA8q6E+TCz9nV2HZF3V
Cas83Q3WkbRfz41fBDW/xbloRq8dLcE4d5u8ZdW1As+gdFzacTA7FTq38mTRemfKXmYiqGZvTVcJ
kjF7NpnE1U1GMwj5b578QZ82VXXN8ie3qYMeODXdXxhHEg8pJtIooti5L3yBr1DNTaKWBw3ZW/Py
7WC/mXNCAZlsJ8c9TVp+tOzbMtAB18iXNH9qF4VJrKwr98km8z9z34v2lTTmZ9nN37jzV9650ggU
Hu8e+INR6wEC61qIfTMcltJBpq78Qn92iJHOh2fvMDTJZUyaUG+vugptwT6IliVXlfF29AhbOtUS
wT7kM6R2bWWJhE8lBR1isPjLIQX3eUXKOYw/IV4j/utWb9+mrgwd5mDqOOykBlQFkkvT/vQATTq3
P3T0PkuXHQYAwG56dKrskJiMk+/H/yXjPmktEm1HdqnlEQbUzrKGFVQvXzfRsls+XWKDuLnjfYCd
LWAK667Ym6j5sfbORbgV35wEdv8Qj4BZQEJfZu8pNR+TUOPC1QRcZcYMlzwlaJL0Djdc2tesuLnZ
VcrSH0Dg6IcWft5DM2zjZDd4Yf+smbtcnPRomyubTAJszP2WBFwX/cP+bIvlOwfjMCtUdokZ9rrh
a0Pfr2BUrhPItRKsMTvLG6UhO0n+lpq5t1ll1Oo+lGP2mt3ZW9ROTO6QdJ3b5F6hKwal/biU40GZ
yk3chhPn+7Bkp+ruI2gkzqsMWTD79KS+sto6HJjJmKW+xqwTCAW2kXZedDu4Dz7qJSfeEqQuk3g2
u3as8/nMDfcqA4eWG1a3KKNYuu3cx4oHA7qobsb71GSoywVfdfOmaPs1DLxtPxc7I3pXlj+24OjP
Zm5Gdud09pREHiy9s65bhqJQHKmt8sg+phCsEzS5OwK4nEdEvevsKp+x86h41YOp30xMuZO7zhlx
9zXKp62j5r66PcpB0c+rJbQN/cEZlXUO+dtyvtjvGFHrh4rdruhXlW9U80GZOa9G3fqx9qHWpFON
n/okTpwFJsPkZqFzy89Dhl+R2T9nlMODt0CtcCBfOj3br6SR6c300eSfdor3txg3WsNZD6csLoaN
8zXoCU0w7M/4XZgOasfdj6HzrtzAF9aa67MgK2BYgzIhb1aVfHZZnQCNWV/SmoJFBTs5nOvyq7be
K7bU2dD8VVouyzK6erHw0+kLqqU3WutEf0kc9TTU0Wbg2Vb038k7J4v2SvWNvaT3eyX9ccaCUIl2
mzGkVTIkzZnp931z1xzWWkI5oWyICkAQJkkksV8q5zku/yoz8bvoUiKH5Ya8ZBrENW5JMHQBm9qr
pOzpzR9qW64jdSQvYtfNiQ/33u8KJVDBkS7mt9v0Z3fyNnaUPNWW3Lsm6/SGs1XHoyueJStIeoyW
Qm03ea92+WdVvAZ7N3VD+AbYDMCmE5TN7doiq5kFA01s1wbuDmpt3CqBmShPODE4ATgieVto56aG
vcrxVI80tY62Hgt7OxVnp6kl53pG2gS5zOO8c8xpHxdiOyoYOSEWFtNVDMq3PnhB64z7RV1QM4fN
0BT7palXBEGBXsx3QF+D2MUs6YQsWD6JLvt1kgXhAluBLAF2/RaCddH3DLRQ5oqL2hurvvll5Xzl
0hu4jIwGc74oaUcp9WK5TLlzPy6iVYPpomrbk+FFr1K/KY4Zplp94DcemrxgJMPf4nVcnu4NAyP5
94HcAz2XW0eHUku4GaJXQ+NDV/9HGbUt9ea59IwwYzH8YRyR8iKz2Vnej7aQ7DWmm27ocSLt+9nY
Tk3/nFeoVZgPsvG1yNVNXiu/xIH1vus91g1DJjXzXc28pJF6qadtTblhRjB8EQlWZd9uhpmoH1kS
Jb4cNEt5yHS567t6F7MEGUP9HtAE6kZjlXij9tOZfdbdlFyMnxrRd1KLT4eRBy+LXZ/Vjgpc1x6N
eDzgCDi2Y/c3w7qIMV4s9qZxzR0E7LCxiFJyk0Nto/akxKg3p0QcdI6zGPxfozkI/8wlrcneGaxp
sXtbS3OlwSGLanfvzdpaJXWW6YVYp6Oz0nqmseWi+DWnlNYNj+48frMwsz7kdrebct4fNpM7LpiC
xdykvTlca9JAkp++IrNntqkd2MV/YbbwwHJq6kuQn+z1ehg/xnJ8wC8SdHq5USklDFCtimX7OiK1
omtvwzLtMy4tTVmeMKgDVcStA3WLgcC6jJw11eeuwTvEdBJW9m1i/WpMm+ugdUfHwZelarsRDL2R
v7tTj4hvx2u3qwX/7hneIWvokmrajoI4peEuatJL7ZsYx9DR56uCcyO6topYSQpmLEriMU+8986N
qXuBgk7PEOrQ3fBnkdiSxj/JSHXCw19rxKjTOrbmoWSuWCnmUdOHj7kkOqBn5xq1IzN2IIA4AkY2
BJkyR4HNdG6Rv/PyMyrKjoppLYuIrA/MProJ1EtUv2Zy172HfaX3JGwcIiU5UJZMXf9S3T95CUVd
P+4W58/FvlTV86aTQOhxHlU5e8ndAlqrBM7oQEXXXzD5rYm0W89VwcfTc66aAIgtqUE3E61JVA8f
Q15vk0xb2wOj1mzT9GRIDySPVO/uwN3UIUbHsQLymP3vOpzRLEoqAQYlEw9HNeFjajeyvwHTPuVy
BmkpQNwy96W5xrotsFpENqSguAwaF3io1m6V+xAuVl44NNd1frVZNGnlFObd2SJ8BnoZinF04AU5
axEPt1znuQKdabzE0bbXRBhNzkFP48DS4y3LBT5Uq1WMRI8esopTHG9DE7I+T5E/+l1t7xu9ukRl
vO6+XB7IEWfgfVSE0o4tqH6r6hdl0i/FcL/ckRVYWWzSIpjwb3nQ6yt68yhHaaYzrGDc1be2IzPY
FiunW3YKW/FV3jxmo/ThUSIgvJvme7pQiDq0IuramXikCDcGBMaQ4cWh+O2EgzZ3yh2YxaN4aoZq
31nRN7lp6apmwzk1xYOSw4DtKZWMyt70aDClqsK9GfbGkG/YdiYbiaqoguScL1tW4tmy5QdTDBA6
09cma+pCpwtHv2ghiDUAe7t2Iv1CElll7JQYMcdNwpwuklCSwaUSz9EQImi/Y1jSlBV5/KwUnt86
C+6XZn1tvWrTJIbvDss+W35yDGxzLyCEG29RthPMt6T5aiq/DULKjIPRq95cTW5iogam9kcaG0On
O0guA/dnxFJz42Gi05+UWdvKBvC8ld6a2Nw6hEg4/pASg1JHuzYeYcbSgeOjG8qTJsh6SLKdmZfr
7p7cED8a1sdS7YjzCNuR/y8FzryvxnvUM4XwCQtcasJk/7yoD3HzoM+fU4UoZAaZR99hZpBwqZI1
DF9GfxsX95fF6KniZqCUHWY+JNVnnRh0+dZjUk6HRGGzu89OYOuCyWg20oUBylDdsLKjFP1Xqk7v
WglJftJWplIzgLG3CoMSjUrQ8TaKcppJhbcERhEOs2YZbvNI7WJz6rNIgtKjHacUktoUD1j5vN/J
Sd47pPXaYheHvd1Tx+E3SmC57fyxRBwL/VddxpRSVX5iQJ0b3ZkD1bIeVfIb/F7T/WUe8KiI6K0w
NUjz4HPPmEN5GmIyxgt5HZf2sa2TkzUbfi91/AHq4W5nBBA2DQPK8rdAr+2a/bIUn/1MynoTmcT2
NXe9u+OmCcFH+bVWHkWul4GyWOYr4u7Vtsb0kCdqDA2e5tWeAcl55k+cq8chSd5FH9evbjwH9eK8
VB4RJo1ikVOSJKi3Q8f02pabqJNoo1UPRn7y4wdL8QCq6RS+fIipEUhXUJpHlWVj5OXAcCa/wg4q
jMH6GCcwxJZZipPGm10ufQdbbiwQOGe8VW7xXrlF6NTZ1RNjGhLiy5ieY25pSIOqFtS7mbHUBqNG
UXAaRJDi5shwaLGGH3ckuqA3Xe8hSrEmeR4m1qzi8SvNrzpXk302jtHaHbV+7abOH9ewvbXYAEIB
pfMxtYMD2rWXFXDsZSFZJC+a14TPL3tQ9IFSDWCPrrzMWNmUk0uSB6q27IfoRTlqCfKf+ePp58GT
DKzf4uI21/OByie42y/0vNkR/k2oGEoys9PyXqHj4eFfiBOSwKDs4nJfevFWdwSDb9VXzCyodQLt
y2zXR6/DPId20uxU6tnG3lUqTwzKH5N8pvHGQYvlYySm6FDGU/FkuphS9El9KYnJvJQv0uSy6bLs
3M5kFJgkP20G55uMMXNlz+b0Wth9FTDYWiFBeOtJqbC1JNcJPO8mG3divp8I9bBPx2Kbs6e1ESKr
GGjOY6gk5OPMOBFXNbE14Du7tchIc4hyxjuzUdp3sC3qd4/8iAfVoLxkpm4XXRgbj1CtVq3GviBu
A23G+ajjStKuiZrBJm3nrwxBajvVHXraDDYRw5rypJGNU2uwhdPGYY6RqzR7lRFY9oWVSIWHrXqa
cb7I+JwyujVidl3F94LmVmZAXLj3swoliPvPQ1+LFhm4JLio8+leWCEWsvWz96Tw7QZBQzAVnFLg
rvcO/a4ncn2bauCQrxDHqEI4GAx9rYm/gj60q3D0mc8GWQ/TwM1s4up76NG6vPirxefg8m5l1qdS
Fog8GdkH+CPgBpjrPHGpCn4gX2GYoTaMLV8SSyFiFvIxs9d5gYV6ZitpP1sfZTWEdQ1O1voWeLIV
C1+O96xlOOzhzMKw7E2PaBwu/gadfatzwgNyz6YQ6dOf201RLaFm0HynEFAndDLmfAqCuWu+VdZn
BmrHG85csF3zVDavLqKRUPvd3ce61Ps6gnju3OpkXnkKsx4YiDUxaBZul1TQSJKS1W5Zw13Van9M
nSPndsPQrjSyda5+TKpEaXytEW2NXEWExL4SPdlqx8Tm7Q7v1Lgce7KsBqg0YHd9CJarkletZ3qe
Vge9+aOFAPmwSiWnO3vptM2dfXG4Lgwn33UJE/1ldZeeq35PmlFAYpFvTZNfPKI4SXrg4aimByQM
K7rYaPUqOTzJEG1mczPR6TvWh9AeGoeMl8xaJWT0MNqulyAxjBVUU9rPnadEAUW877nNpuw9Un/I
S0F6Tn6QRf1yOOJ34MDvfLTZPP1JshqRDgI0qwD5Rwm61KovUXu+D5AUBhzYj9v2sy5ZPGB6UTJy
U0kKI4lIU4jRokAjnyKceWn08RihnAILJyPOQ8Id07eGl2a2+Gd4V2rMz3UbjgJKPSbbuxPTkVQR
rwuitKWdmz471EYDSDzFto2C2Lxl/a4tc3+I9hmLHohQjXaIxa8eXZtrxNwWajX2+NOsUkcyQpKz
r7BSYR3AbkBwZc1geVAGvNtJsVa6gxOR06KsHM77KscnVzyVmdjntOhJ88iOvdl9Ly02ev3aJj9t
uieV7e4zyqeT9H4jgbYaN0C1K6ZJgcsNa0zWijlFaOGyhS+KebLCaPzr9QQY3z1ufIg7OnPFIgLS
+7MLTpcFkZOQd8v+JZsD6TwYFv4WtPBttc9MOL7mszpvIq6zMen30EaT6JBmz9Uwryza0JxlyeYP
JyhR3LRN23vcDLcSQpRmN6uomH24cUxtayS3hO1RC4eyqexmjpJRvSltQHQfxrGLQcvSA+LFmNa9
abF9mIrvmGp2HMgdql/m6aDaoSs3agq3jEdnYcqe0QIRDwJY7HNmE6QLjfkux+09lM04JqHpKiSs
T/2ty/+4aFe6JcKY09JI71GEPA1ZvypbSjvNb8qdkT8t9m8vtnHxYWH4bH9IR13Xno//1C6B8UbP
AJ8RA9oOWoroF99ZKhkiF/Tp3Fzd+sGRar/VerqSrhXfcmrida1r9k6TVrFzXFCiNbPa1qlotuiE
QisqSLDrM2Xd3d1zylDfcgZ9iCy/hmq+Q33Ewizh5hajFT16FkTfEbtsar4oqbduJrR2vY3hvbfy
J7FK96UXdFJR3L51I2PKtK4ZCIwqUg1Tc0KsjpZTbubZPTPatp7H4UOvMofAQr1cTzPSlKvcWruK
H8zi24tEwQCNo0oxBzaVbN2hcgTI3shXu+D2xB7GO3irC5xFqf3YR527If0rtOP+XWOw+lW2Sb0q
6RRMxlk0lg2a28iBrySqFiT6FIel6o8TrplLrLUXOT6rfOxN/iCGkzIJuWkpHwbsEx7/HcYVCLc6
E2mXlSj1a86BOlQPVX4cPYndkwGT++dmG0e9yjp/kiwR2dWy7/S/aEDTnIhLnv4GZ9tNT61ydIsf
U8luKS8vnmiHYv4ln7C62iw+gXCCoJ1ipZlsdj5H8CbmQ4+RJGZNKSla/Manan7xhHn2vA+FvR0A
uffB4v1yNAqiwl12U5Pp2Jn8bZJ7uhX2E3zc07VWBYmDNLJDqr4XnX5eSubnQ0fPvESeb1ktVG+3
5pjv8b+Rk8OaOYlWrvaD3LoxrTE/CuGTYrlc27TfJQolT+lk3I92mYRxbVmHYs6aDTf/66CsoV9P
F2uE5+suvDlxb2+zXPE2VMoxe0vHtMrPqeC8w0fE5adNTKxy+xGWXqA6rbWuyeCC+N3MO4+Ubvzf
9Ct6a+FfmDKWa1TnWijZMWLM2UgOZz4LoHzQGsPWkH4x9XPI7t2LSw7ZSR+7JCAGcVqNS3F0jRHp
gtH4Q2SeGWA9wO9z2IsjM8W4O7aWEk9pPRF6Ab7k0pVo5WU71WDdbXyFe63S5/U0JSRVUs32s2xO
xYL9HHv0lrjCL0/HoEBBrG2o6Xae0y+8U+uxVp5ICUzc/NLFJexmurIgUyATzuWHJkVMk/klLXVG
fs3XSm8RZJW3jLPz4hcJ5+7HwZbJx5aBCn8gXg2WfLSXOrUmnqErfznw7Z5LLsiQhh1cccxOmGfs
EQNfqtT7krEn6XOkZ5WGJEkz0zZR4jCaqRAk0mRLnvSwStsEGnznEJJFAKEfZzEih7CRnJCT75tf
ytDcuxMqxVid+5COug9gpuPASIpHFjG2+CWoIzB+Lu09mKzk6u+0+r0ash2bgfvY5OaLE3GVs20c
HbvghWwCJc687ViV+OjzFX2qw2wWj/QSM5nm7tNS7A4z2RCNiNLDvx+brWoiR+SPcs6ZDt6/5IXS
063fv/33k/++FJYj95k+kYb479t/Pzm0CqMUQ1y81vP2NB/TPXGVbyV2G9iJGiuMdp3BNKNFLIea
mWavVioYer7MECD+8+Xfz/2/H/771f/6uX+/OgzT///bmmpJ9m63rw0eQd/m5d9LEWFm0fqMvG0F
XcMxhqunxWwrAOlkFjkb9UFp1ex/v1VLB2+3p3bDzm0jf1zi5oDzsD785xc0jleVbQW3kHviDdmN
s9RR7v/zRWTg/CaBN1hnTYc8W2f/77vm/373nx+mVrMzcOQp5Ngdkvz/fDEIQfR1N1boLc38YGG5
QpglK5TFtg3W6KiSw0FXFNYL71+sjFmfcf/yXz8XtUqxU0pYAE7mcNUOzuHfd/TxyFC5RJNAzzDp
a1ZyqAw9pESoN11GOkhkaMOKgNHhOBZugfcxIgZeb7ItAug1GS3z4IIZ6ChfU4vZ62QelP+h6sx6
21bWJfqLCDRn8lXUaEmWPA8vhO3EnJtjk03++rOUc4GD+2LsZCexJZHN7vqqVuX2//t1qpPlmL79
7w/8+1v//qgibL+KTU9uFqGNExru/31RS9Md/yqfQVMs8uO/L1NocxL6369t3gPmowrhwCG/sNOx
+Bqszjq6riRWE4DgLofSpTY+eGuGAT8D5xLLeTBkZd7HKfqHkXf3o+1D/sn7B8cesjvGtp8WuSBc
YjjUMbYEO8rjxdrtdHlOJkKrygrvlsHEoUxGZzNpHFmOmacnL7e+MOi4294R/YqABUIrCubx3xcC
niBYRmoeaKFvjzqrAv7TYAFVMhxAscR+Zx+Tpf8uigT4PNzqAK9ED8hl0yTJSxI7YP7o5jv6DLgQ
rNjHy2A6x11nbFIUxlWekfETzXjsFMaY1hCPy+iJfeUvh0pO2Ap6XR9ofsaRgNG08WaSyAVynJn2
21raO9dbMIyJttvopPQZHatLHjv1IZuevTQwXhP83nLkVGEtbrqzLE5seM3jgx9mGH1zYzcyX4bC
HW5NQ69rG4e1IzPOZjZnq8GwLgARM4RzAVI2NdI7i1Mv8DmGC8E8bIdW3GYZ2aMMkc3AmpSnOmnZ
jVX9tT4v/mCwaZ/STeai0mcmnsagRCZru/4CBfLft3b7mPBDLNyjbMgiTNnyLMEYHuaYyZQ7jM+e
QZwFa8q/PziDhd6YHDYP0sLtYteDt3NpW2X4h6IzE0oKOM/QMZu1DPnqYaudGLNLF+ZRg9b0MGHc
YjdffXQihyOrqnabVmxBc9vw9pUnxVUabE79dqEbUgTLNfSHhJTtiEQ/LB8iXKYHjySkj6cN6sS8
t/CmpUv+W5cJtmrTLK51Q/fJ0thvfBbWpq4aP0oXRpOO2SQ7trS0WnsDlrGyeC5q3WPlvHlN4+RX
itk9WliF4+qAOIT+X9T9ObdnAwO2fnWrjobqcoQBRD7Gh8B7TYbicQ6q4NFEIWooumCWoPzHwbLp
JEc4anizU215D07Yeg8+zlvOhna1/d/vtflNlbZcnFRKq4vqBUZIMVzHhfk9ufd6lyONXP996cGi
YEEoHi1bLGTO/PTiLdYptm6p0ZoTay95m3poD7uqCbuTzuxiaw4dsrYzJMfKNJIjEnm1q+1eM4xH
sfF5EA7pqWy85MQOW9jnsfAcBtNZeDulIqlZc7Kj+5KirtuXNmEXUTdNuFFwCBE7e7XtB22t4AzW
9+0QSBJQbrfzbpJa37X1OY5b3Ly+whBDORGPaoXApJQ+seHPDnZenofb1VgseJ+XEfOHqQK8ioM9
tJGnkm+7QDdLQmUeiU0SRNUW81lpnEcQiCeDYLh2lDipweGLpQRjQoU0E5w9HinH0sz8a2oyNY0x
++17LOohgcKHokxF1HQmudzbv9VWVrB2Hec6tCOSkXQ6cLqDf5Uu6SRDrCfliMMw+/rd5+zEJNXn
dnlx+wBTak8rgcMG0MuVf/U9t38s/PitxIjOZIpxD99DBEMWuUZqHLM2JyqkAgsldUnOucpMbMWM
edv8HkKmOI79Y9+V6ERVGNwnJF+PYvD7Y6HnZUWkNqZ+Voz3Zd2O99pMHryEPDcftbOu5jS+t+lY
3FjsCNeBCcvVwLmzD6w0IqLoPSR2+NoM8FhjybHOGj3rpZ/gjzjBQYyszXjRpwMzkkdbETQNhXeu
w8Ha62miRaTNS/xF8/OIFf9UuogfubI36VItX03QPE8WIfA4F+3RyKr8OewI2CCZ8LEXL+yVqk3M
LuJgiWJcmzZOlNaozg0D1KtkhOonz0GYWUSzdEcktXJ3qsU992+Ril1E8woG685NrUev7Z39EEwc
gbH9KbKEZA39bp6ObcWnrbQ/HV0nKw6l8DexiXPI7QgSOnOdmvQrcHEFaQFJy2MGNiaDc1dgSDDz
7L/XF2CYnWFNsORTjQNz0ul5ME49eCX+SoYPUMdt8zEtubjYQIljOT6JmBmwgIESea1/adPZOP+7
oMDoY2uoc712syTbsz0/TGNYHHl89Rvoud57hpf+Zpxq9j0L16UzTYrBAjDgejLLS5GmycV7SmrT
uCQsVlszm2RkNi2/vP0eTenYNi2iDyCQ7ZXp8fgcbZveoNuX1KXXGzwfOOTbHT2PzplOo+UwKEz0
ur7/d8MtE2PMvOKfDcaBIIjRnxqDjV0yhikWghCpx0mt/mJOFTwpLs4VgzDyQGJ8jfPCunCAsS4A
CtgNSJjIaevtPNDp90M8ZPhLs/y//9UPLkquwgyJ7L9JdMy01OXLOjSKNxsKKk4xy14HrkfNCaiA
JO3oex0EKcCRkLrW4zsQ/PpMCXx1F6CiFTZIENIz2W3CUtzrYWzhxwY7O4cZHLPGXIc5+O1TP995
QRkfQVmMIo+3czP/DVMzWZu9vY1j4UeenVXAaUuEH79wNsLIttQZWHtGYFebMScuQkG6Pa5wUScx
A9CJiL2uCUsFYXBsXcQV21PvIDNHX6a/woINXDaZ/TJW1IhNKLqQsSJ3iPM9ee38rnQxK/eFS1iL
R3/YY0iIsefufGfcztV00ZazDmV/wLzLRmd2r0SiHlu17Ps0jiYgq1tLcOprhvBxyZLnEqaD3k1Y
pe+y+NNxq/DJNT2sSB1o5brdhBk+TWV3eBqrNL6DYx+lMxk06WSCVWW5LF23HQu7QCxrgNCP7kNV
N/slkJz88G5Nzl66smULO9O7yQirsm+5AG28VXo4c/5UZ3Ezk7QBQR2Yyitvii+Sd9q3b2aR8TRr
Oi6AQdcwLoKL03AmF0FGH+M4E6C7zHbBE64VB9oUWIe7K2IwYJOBHDpwAQ+fX9T45UWN8E7t4gf8
THJsljqLCiUZlVWvQC8Q4cpNw8nYC6TAG9yDoO6SLysv7Ui2+Ag8GR/D0bL2RnB77CzfY5IfhECR
FMbSnpQ9vZkJ7rPGXM5mO30GPqetoYdfGTv41wOF71aAzoTe1R5awWjQwXJbaMJvues+yswLGTFN
RlT5/llw12zMzLPu5trxbxMlxIbiFIbBk2El61Avf60M6R2tAbNXqpIoN+psa5Rv0J/9CLNCFwnR
O8dktqE1G5ueNfLBrqf73un7U+KY93D6u9epHLFuVLz0uXkIg8Vfsd65l2RAzltkjQqPc+yuxGjK
03rAm1aNqzgDDuBl1raHCoDOmB5ScM1bxhw3N62XrpUbfqQW2Ja56E6hm7b3MQo6xgxrI02F4BIb
mCy7hy4vjQ/RZzsrGJ7K1Lo0Xdeu6fK4Mwj9kcS2lrUIXX7cKb+wXev2pMsNujGmOwmsbD1UYCUm
d3nW5SSffLKMJ3Ztr8pOH/5t//5t+qhaKO6MwPoO7Ab7yeSxga3ljgGExiVk79QtaCD8uNzN5pzh
FsCT7mYKR2rNYy/IGWBV9VljG2RMNUS5mDcW7PAt41YKpctvMbSvXgp4IPZjgiBUJ+jxIc778RqE
9iazaC9QpZ75fEJCNZxCR1CGEdaJL/rL4asI/Y1FgNy/R4H62MQ0baTtTawmndYAGJr4ufHVKnbw
RGwCx7X3/fxjzt0A0qh65A1X6PpMq5xwCjY9H2zn5PjCiRHunN7/9mvHPQr9ZwlcLFjz3WBbzY7g
9ocpEmtd1I17Fsoljj4fVT59DNJI4D/nGMxmazfrmvfbcgjGTt1fAxbDes6NDCg2psf0YaGbYZXh
RCUv0o7rEtEKDM/4pP1i2RkKaTlXV4LC1qo0q/d0tn5Nx7dXZd7Y68pC3KoExvscSzjQ4HW7MJtT
uIsDVtx1OJj4yLn8jlBAbEbMg52/9RwiNkPetmuJ8v4nnK+yL39qq9wrnzyXNPlQDRpDoso1u02X
M+gqKwjnWMi3wuoEoOvGhuevX1N4RJ5uwed6xaflz+XWyT8ghCa7SfVYAmguCisTY85Q40FQHP57
47kpJoZ0efmuXPWa1sk6nVFrHdd66heT+XK/QS0VdTm8i876a1ZTeRoIe4cWj0HBxhOuSMkzqyl3
bmur4ww4QZmgQZx4kxZltxlad+uOebaxcacMvnxYlPxIXYboo4uhcEoYXAdo8uQoWQChb9AVl93N
Q/5I+U/c1b+Jb8Q7mbfOSphgBsLkr01lYzYDoghSwlGo+PtUOckGNOvCESv5dSZLR2NBDN4xzL+1
lyIzT/rL9I0XOUnM4JJ5zcxOxrPSk90BcQon5x7KAtuCuv7j9O+ON2ms5e13G7J5j2ee4IbZfc4x
Wx2z9zaeqnGF4StqbHbE4yhwZyCCxWUfwY49DYyI6zmVGyzeZJGXeKvN8V5WIJfaVf1seJzQlWD+
Ivt3DjxEdWaen779CGIjXj+4Mv/qypakb1Ki8LPAx970nqS30KHy/ya1tndJidKUkz4TnCLhgZiP
ZvZTJN7z4Hs7Z1xe54KhUttXNsoCQ0KzZZjiHBy/KNaDNxp3RZ6+GIXP2HLI2cHUX65KcebX2N50
4F5u0SIztrYuVN2VjLuH3HKR6vJ2l2U9i0uAyhre0BG9nJmgmGLbNQTpJ3X7uTLn4DfEbYIS94FO
7VdnQRjzXL0uvJ+uqPy78Db2XRrmshz3A2AGpeg2Tt++5uxGN9AwdrVMjrHW666I1xPE9CizcRIC
nMnshtMdA2C3scsteyrmzB5yrj8Tw7PI6JsF8cZ+ateYR59y7R8TjINjsEBFiAe0tzE8oToT7J3F
tjDml6YlJN+lJc+biW8YeAu8hznHlsK5hTKaH+fm5rS+BnOkcaL1PwsbU48vN65ufXRaxIyGH62K
s3c9Ds8zj07AL94+SEW7SZS/q1m2vIpzEYl84DXZypHVtfD8c40lVnLoF/lVBRB/gprPOpec2qom
+VN23CTKb4huiFNLCgA8R3mXgdVjHurTt/MIl0ZEY8wTrcdF5SAYNPJpgsGeGzJSpi/2ZvonSfVP
heq0cjKs7Zw+IymxnLPM4WE126+wx3JmNuUDrVJ3UohdLmX2nOEZnTiE8U62USanMqLygacLTyVQ
PePrACbvkKIucRsznBUg8W9ssXQzz+BOwKcc0b6Aebf5WhfliyO7PUbVTyEep6F5aqQEk2B3ThQo
O8JXfntjcCZ283w31qw/cezsRZuOWxXXNVOC7sHJ04+gCMXK5SFFrYE8UpBXbarsa5aFt7Ft4Czu
rB9ERmLBimkCMQCtsR/tdn5e7tlVoQPz/O560W4HzZvU+nCx9bARAs4SPT1/a794kplDbKkadkKN
BSfXsDxUoUMU0HtsGtwjQd7/zeJ5pW5pQiJjeBQbtMKcuKlrmx42OYqqQPDJjmxG0f6U9GNsO0dB
h4ifmLKQDdPnAl18rRSTlHZqz0hODzmRh313e/9GH8aNqTmIpmF+J0LirKb3nAbuqRgMfA5a/bZV
F689c4SZIn+KW+qP9kLqNwgQg/503iw6q1aSPiGIDtYfNZRXrHMDwiJsuzlN7gsbYa9e8ovdiCpK
E3drJN4bP+TChDB/L+e0ApmE5wZc7xmwH3oZlURRzw2wWyhG8jsCrKR+j37IHBQ219RluD/zFEeo
6605RUfNbYcHxKfFwQJ7KjNnM1JgI2YPspftsHeofXw4dS3QRrAkNAYw0VvPIfYpcgeGeBvDRm8Y
HXAhd61/4KF+KBu7OxoFsyu4B4ssTw2XU2B7077Q6hSySFkY4hzpv5uxOrI0H1US/s4eAzmQiLjc
oEfNlvOE0gboMLV5chefy6JouquG+7Lz3wq/Bt0id3n9nRjNmXv1s/2H6EGblKRsCDRVXGaNOAaJ
dS5zdZqT6Spjq92k7PeYbLpsFwnz8MrJHvsMUVwcVKRlFMifFhpYTz3Y4k+ggRqergAUPonBIY+M
prwYtvcz9c3XOAergAnp1pYYqGvn4ufJdFdVB0rKCMF0bzPjVT5A7yv3+citxQEnrwSlbeyvI4Mn
BnuC0r6foMksk7krkCY4BPZJxCtHEPE0SSdnfF765gWPT7WWPdv/1GzFKlyC4a7nqc7G7BPvGdCO
xAF6gGx0DAZNUZGA6cRPX+XhtQKjX0+k2KaggWlo+Y8YhjGS4LRYGdn8FhJ1dlnoy+EyWfarl/D6
TbbGscFgbqFkShbc4ZxTZlzMBnYrLBiM0x7n/kZMNyjdEI3445/cpWMFLhUVMYXPDQRHZ72UTntk
k/TWaYbx8GA2td+8SM6KTZ42+4LKnNUEeMUvM4Rcm9BZ0R8Xw/peCIwNTtIza6VOaEzZ/C9OwkJ9
2/U+VkbHWuCXTEysFjO29KjM0m0ZeUFebgCxUJcjC05HwBBnB3YY2LD9MoWPNCThnzb8JZp6N+Wb
oejWQw/DrMUp2mOM61CtC7TTyPL4y/0Y7ls7BthCjVOqcgsUSPBWmQ+TH7NHBEGyEiE9Kkn3Ftwo
PtYYv/a9+lQtFgNvQH0t621hD3uztJ96Wy8PqizIO5n87XmoMMc7eqf7QUXuKi89677LimMca1zG
w5yumcNcmsSMIz0JzCRd+UMzDKtpkGymoHzjmcGFDCMZY6bmYuy8IxJlu3FC72K16mz3r25hm5D1
xnWYT/jig1uLX/ZJ1Ittv1k/xggOmzj3z+rm9qWjrNtCO30aajBJISB1VA5U8bkXpx6AYowJZhcm
Ft60yvzMF0bytm8dqpHFXDXmgZuQZSW3ojj1/jQp9TkurBV2ISzWQ5/skgxkZYNiVQaEl2OvI2EW
G7zD7kjCwe0aNmo8q4OlfGRuRwwoJBpllPWzqmNOBDZ65NJAu7KTnwpZkD0lpBPmH8+tti61jVwt
CCpTYmjSEsfiiDC1C6hoXYl8mEk0jd2OFXYbGmG4NXAgCkWI33CYT8d6Ks69rM59yOTT66vmkmv2
Vm6PCTvIGnefo1CVCU/2tKM4qAMaZWYkf2Y73dqFFPu4RZZXTFQXR33ldQGs6qElHRexdyFkbZNg
TKz8WGV6y9mvWE/JlxQxptc6XdGYS2JgAWNXT6Adwthalz4DSVmgzpgV4w9dwaiIl21XJa8lboXi
Nl2PpXqoeEgn5bqp8MDBG2PAfqzikF7SEQ+qmZbPMuDUhiEVmxKxbkCN/jIeU/o8VxQksbvz5HUo
jD+iagxyI76OkqB5WIz6NEzmp0JGo+8qm1d5aF7//QpSYL2WJTxSaojmtc8oZdVnEyVaLJmxLeig
9DFu9TNhx6RMWNI93uh42loeZJ6mZCRui/x36CcQtHDtehz1bZb+gp7E6mYFy438uMdvM74oyi7Z
3Mm9F2L4yV3ibVaDpynNHLUVHs5ZIa8qw86UCPxqc55vF+KYkeVDBRzN4JDcHleZ4JNTCRkp6Uzb
ehzuzWy8wxN5GI1CX7NZ/7acTNkX2JFv+Twze7IDcYw7u/H1cS6IjLnDFK5t6LSYIrEEZTyYbpcH
7JYGrM2Ns1Oz3bPL4TNTA0W40AE6R9OnU4y/2SLfxtipNjb91ZwQuE2pJFLE4RqLff3kAKp0Sswe
OWaeMD4zKmL8EGQ3jzYJCJbFcfgrRPJaQXyC+S8/y6aY2TcNDwH9oEevg9MftFjtIA5mRVedmZK9
tYLmdTdNIQgZq9hGSmX/gkOns5ed4/Fu5JXxxlZzPsmgYKixcAoNUoNpCrdcbc/HcvLyK5tKXaIO
zzo22Y1JvWvGas82+mgMEB+otqSxxBvSNf+YjbmPdKi7H8x0XyMH9TBiuPdBMi2Z3uUZ/7BrL+vc
9sndSio8M2yWTeXQKR5ymaUDtYhoLFwi1d0ofKQZSrU8BafDnXktHoCETgEdjEljVf7k4OWbsca3
do/PRPw03JepMFKWXV6HkN1TPLQ84WTNEQmDXwo//ipKkikLEfEEoxNP+YxVlehANXUBjzm9XYxk
OswZnKFF/85MPFda9cHWY/5wFKZxLXM3OeOzBZKTv01hZm+LzKZ10SE/3ibQgsh3tP28njqHPXYL
LZDhGs6xMdsp4h49yZh15uBBD9NUnxqTi5//95hOOI9gcRSwbvnRJ2yTkm2Vjemja24LBm6doqn4
+zlhwza5ciTM9o7XPnu1aTMTS3eOZmlWs39fVsm1KjG0OIz7wHhwVG3BbKkkL1FI6kPXfjb5p2gH
F46nXodLGGAvsL7n2v12Yl5HLyG6TOmNmOgWVLKan9otHnvpku+U6qXzSJRTiFpGDRAL/EOs3Cgi
RYl9Lgy/giDGZWjde0Xxg//+1Yi97VjnnzNni0hbwWWKa4gimmToLCW3nMC90LfT3WzBTqS3V9lS
PZeqifJ6YFCIWX0794t60U4PzrmeD2Rmzlj2MfSretgUcvGiQWLvRXleFWbMkwTc4NaKYZdw3Ud5
4kV0y8K9Q2PPEmL1fZ2DHORwNRJa2NAdjmNdjbuS0WBk93nFEbi7mZNufyIgY1kkj+YoeLTiBPVv
km3QHRlX6RXBQVb1AtukNUB7GszfpsvwuZbxZ5Wlp6UlYwCA84e4AsZS+K1CfTCDWGNTgHYslEnt
rPc9l/oJQw/ZyHbb9lharfmpZI6/9o2H0LjrbSTSMkbslaXEc103deRlJui7ElZeP46HKo7dY8I+
XcaZc5eyoODMoqihwoq9VJyXTQrZ5gTug9vDhmQyE2byoxKIpuM8GCxB490yBWz2DZeCsF02NWlE
RXywbzHki1zmu1Dkn+jFDSQIOLaDO/7xG7AaHqE+MfXVDgp4vBohaOgKDlslMdu3RIqwk/OSUPLx
v7dZ/euXcQjDO152/lS8tpiQp6rjQS0BJ+HH2WRjirUaqNAUhAi9w5XCTeB5LpNBr0ZkMZCuvYZk
o8UHb4TmfjIDGG5Y4vjALMFHUnjULy4FBwzch18ZcRHOoNcy9dGcOucipPU2dpg529birfDDboXV
OkFBXjZdb3rkpWSNxZXQwYyzkn2XWbODLKIMXXrlxS5bvYYg4eiiD8WkhdMU15iVYJIxglssPjX/
lGX90sISk5aRH5UFWoCkD59C1eMQ0UcPN+PKcfRHKQtyME7x7jltd3D65EtkJCsNTsKq39QCFk43
NOOeuqb7eKa1ueueTQtJmtEhAIXkrDjuEjKSf5ou0QCxgg+7Cr9qCq6NubmIIH9WKS7owmglCKUy
Yg+5623QWxO0DsZKTOVdHqvc/9waghQR4UoGntN29DrSQwHtlWaTY2BADRLYYZrCILgLsDfwQSKC
Qj44A/nlcTLY9XHEppZ1Q1BtZL3rbLgJ+rJ4tXvjfz8YBUmsAqew6Tiv3dAGfKh+GaXltxH/LQsP
t5FvEiBApQQSSPq3Ez4Ix5HESoonKxmp553t34zi22HEcJg2WkV+3WyZKOKKDnc9xE3PcD6ZAH4l
Yoy57CCdAzOufGyxCfEYGbMV7dtvI1N3hl2HB/w8Fy/pmuM8sG2T9vhg0CTfUvq3MpK/mECOuYYy
FybZNxGm18XKDHJIBnZ2/wM3GSfNuT1UrBxoqw7WXKYsHamQaNQlZKzxNfwYJ+ev51k8l8aA3RWC
SKm9r5gtfDTi7ykWULykK271ofGuEEsaNZLR0IRtmtiX3jo9N27TjWhUvrMaUv1v3XqpqhuB/VBy
E8QjQfPFTs54erZ8EO4O8wGROzGzgJF4+IWaAbdQaWaMlf2UxwySKqR9OjAamCsBWdLuU5fk5SdX
mGsKMVceL6E3a7KPOTA3ioj2rvsrw5mu1tiM3J4SW46PO7qzn1UQmMdB7TW8w7uegjZQUOnBHfRP
0nk5Q7XQR3iRUUgH+hOuelxiU3EqWZln+rl27WReChUSwWtwZ3Z4cyOvmO4M0GXD8KS6oWc5SdaO
44aMSSIo4KscAxFOlita0oFSCEB6LeRvJfpbPhRmXVZOL2FHdnAwptcS9QceW3hxPPFQOHB3ujj4
ZlVGC7YXjDEzD6/eUBiWEk1bX7Meei6bJYYy0CAjsXUkQHcBkDp/2XD117lqWQl6uPbSUHHE3H7Y
s+1AF7CcdG2H8ls2/ANp+doyL2WgiUUry7pIGQPInLjdQ08sQJcXd9lIyLNAC7OzFuPE2P6lfXo1
TebfyYCrJllFeQnMrXueJ/2M48bquMb1Am2CiIm3cChzM2/TdkjyHVHJiSn6Tdwzad/dahSrWs/b
oAST2Y9sKWCrb5jSnZqAFVZ5Z4PXuLK7kMhconduVdc0Gmt3bbHTykaM8zIbwO9Ngt5eurwnEBgO
pjGJsjOhpwCAa4N1roNdt4DTqTlgbGRuvE4zi9biwcEgfgP5Ac0twGpRDyC+pqV6oy82L+q/w+Tf
WQnfrXTt3QzKim+E/Jo4DP5MRlkGXadMnA/SCI9mRvirxJwdJsI7iGR+kBreiIlpZ+UDLq2FfGPv
ITY6IIGEo6PCak9vdspsPmCk6DJ971+oEH/qsBMBrwDkNMwoZMp+4ny1U7YJBL6tbvwIeeS4gahi
uxuD0w+yBkkojekKxsopXpZnVhpa5We6A3JW9D7zBEOe28G4IIlgeeV2NlgF3M49jGzCI1qU4dfC
wVk5Vv1QTkd/BqvtZReRE+YYl/c6/dCGdXBGXHKW4JQspeLuc2y65KeKDRYIf0mcxaV6wbAZwWiq
SwFYpLTn3jzCTRFsbhdHQ1aGSVaFk0Lrc1p/0JI7RA4TJ5777buFutN45ATrfH7NSjVEWrGyTE4N
pz/KUlD6uf7DT3EqM/9yCwFPuj8B4X5phwS2U7cpsnDcL9IgCYqmXToAm5dk+vC7cF5heZulTy4L
sbaJ/Rqsrbh24WVMQ6BBWf+aBnBFwyeZTt8FdP1t877k7FaaASCv33j3Vpm+s+lsotrqzI1y3llB
TTyR03UZjKsBOhSzC7Jze89NePS1u8fCrjACeoRsQibzk8z/NCZpZ3wWyU1GMFq9TU2O2ouN5cgM
0ZEsC3qqD8jPFPYXI7O1kWZMRDO5t29s1uJbo7nSMF+zz5pIwI0piqkMbxLTtM9UawPX2nFogpJl
ecGudV1wvgOI4sWSy9q7TRoH49Usm5D0DEpQ0tfpwWheylKDJofaa7FlYhMFZcRmKMMUZyc6GM85
rcOR8B00QHM4mswX55HslD0lZTS3+hQm5WNSub/VcmzIpIRc5BnKZNSlYQAMCLK6N6HQpsg77LDJ
9rVevy+r8NSbgzoSLb0d1AEuouIfadp6Ewu3eCFbCv+8H8MB5Re67f1kmiQ0EvWc2ugFzShfMcAT
bYpZYxbU1lVXxWvhoZn4yJEMACZmUD5Tmgk2NXy0L6dgvoT/4DtI2Da5gX4ukY7W6TTmsAtQ5F0T
VZ9tVrFWPlxbPuyuvTKUwEgQOH8qzzwFOgy2aDxkLDoSzz3QhXRx1kvrfnkJ2UQiuBYBVg5LDKHm
AlHCJgqVSeBIui1A/gcla+/C71OOjNq9N4z5b2p3b3lK0WOTPtKR/NlYMdlY58qdPeKtQiFNA+Bt
qYsMTnwwiNWagc6IcZU7z7T2icuN5COWSKDmSVZ5q5Ke4R11JQHsU3ut6R23C6u9Goqco5N2h4oZ
p1f1alcm473Z0kTd1hyEJwqqA7f50YwIjJmRVZ76mIIVocdyvNQEszi8a/AB9J+zf+GVmoV5EA56
D2SaA7vHtRWiOPu99YObjmr4jvWACoNNvzBNB6ZorGuZ/1BP/CDr8il3xrclxjaAJvxTh1ROD2zM
msHd47v4ybuwOGBl35Rk7Sy7G9aEifo91WUbSwPxatIvWoF8eDPy5IJRJUMXB1ghSa6bxByh5s+r
aiC90reApkOs/AyyzolYjDvlGC+Ycr5TaJWbZBrf50wzA0hfBODbSFWkM8ynZUYocDF5LEUFAnpA
EpiQ2xbtI/GVJbA/7LNFU7zFBVv0DnMt7Uvmh9XNKELyk+e77/+RunuxO7bqRkxlSd5fG0PdDQUH
kFrLzzyAt1iZH4HOC25JBvxFl9qb1s0eR/utFuV+abPihCk/UvHGJAJ9K37fDz3ofGP6Gm3zQ3bD
xSmc195kIzlm9h1Wa0ih9VoTQeXc/kVk+snscPv0owVG1M1vDc47y2SW4HuKgySFeIwJxrWF5rLJ
eGOFcmqMFfLS8cg1tHydB7e58yf+A23ozvSmS9bi/1YJXPzFja+5S3w8AahElA9CpqmLJyUCZqlI
m3p4iUOkU8/HexyWxXtb012RNy0bsW1I7i8l/91sVQcbh3gLybL5xpSADDyW2cnLcLCTAWKB7DRU
CDgkW/cSyJFJ+y2UYbUWsEmnfg8dhI95fktcUJxWnR4Bwki+n9NuLHX1fBqOFEMEl5j1Oo8BxQSm
+R/mzmtJbmQ716+i0D22kAmvCN2UN22qTXWzeYNgs9nw3uPpz5fglsThKGakuxMxMUGyTVUByMy1
/vUbOvkpQJbbqRMU8GsIUbY3cutN9gupKfjmRoBG2Rcoj9Wu13klUBHY6zBHWT+mzZftZvzMp+TO
y7xqJbPprocCtonqGBBXvENozM7SQ+hSA7vzeOLVYVi7MEH27uf2vR6lL84TmKB3wNYUB+QY8iLR
UW4x3Jdje5lTu9y5lOQG5x3l5Yz0X7OORsZYt4rvh1oVN1Pw3BvJvu17487Cp8mWiLDdjjNeD+HJ
WVF9FFX8KYrk0DQvaVJ+dcI2xGWruxQ+bykbNqbnvJUG200FVXOThq0CjktusOEdfCk+/YERkKzq
jRhisK0MF6QArjjEup3dWU8Y0L+UHT5M2ERvcpvmKq+0bR91X+0kA1AZxpu2TfNd3rVyM7cQkp2t
iLHAcF3L3XjC+FIKEugp1TaQDK+xDkoriX/aaCVk166fcIAbYG9B/0R24+Soq7OPmCn9JnIduTNh
MCWKiiey6YMoFAqPdnzuoplrB4iwgsJ5TqU1K0NXFMvKGszBUmzSCaPHbd4W18iFBwe0rW8MB/RZ
TgwssU1Q2UHascUHHRrCFmHde0CUVOQ7b5aJm2LvgiX07osOVL8vbUaPBe5ZJ3TPeWGXaxgNNb4o
zUtZeBmMViwjgi7aOMrdIYXhjCoWdvLk4dCqVVerwrUEKWdn4oHSxf4pCzm39VjjVLItZ+VSjPgG
rFU/YvLbNt0hNuR7MEwgWwa+gxWiW4w4HGzPwQ3GhygaDkPcAoApF68pMisU4uXXqnS4IXlFKEZi
/QgG++vskpVT2BHjPdrnUGQcEVZyc1swkF+nLYdAYVjfJ+8txvZCIqbZYKulBGTyGbveeD3CENoY
cPg3o6bDjnGUYEviHJeReNQyERyxR9sQ6IDoL0SO5Ybha2c69obj8sipN22MQDvOtfeoGWC8CDC8
2tzjM6Gtgji5KVWuGbMNpPSpewXTh+PYzjyaQgMFHyoCSqgVSBbECBFDUwZ2lJOV84Oo9QN5PWT1
CKR1jMSZU13HNKeEifH9bzDtBAlsrYfW+LCK7tPiRuz6zHY3IvleugD6pBatU5gUkQ/XkcawW3s9
nl0Ebpm9nbIp5cjPCn3HGeJT18KpdMVIs2TaLio3BgpNTvRTAFsCHraxa+GBrbUg13aTwfDSkPpe
LxqBy4RzmftK7kWAu0Ixk8rejWvTyC5W8MUZmlusUc42hnpxddX8T4DFiyGzJxrYCM8JsGU7tbax
FV87AjRBcaIfaEq+SGKT8EvsiFsQwsJSBQMEr593U8g8KIpKedA140o0WWFnZ6dAx1KGJfurLMls
4HFOWuV3Wn3NO3btCX5Wb8OecwTmVjDS5+BbFUChbCY7Z+AWXvOuOXRqQ3Gzs1Z3H4Gc8L/mohcx
fjRwd1bWh1tq30RpOLs+ij+tWJb7XuoQx8wEe4yZnpuj4zarO/sOkPNooQs8QRxFhOzr1P8m4HNl
I2gFIrllcMYm7UEZT33Ms8M309K+jHQQO7svXqB7PjWe3qIQe/REU+9m2X3KES1olZDKYeZQUUoe
tlQZc8AHgf5jH13HaY8MUGbuEy8+Po4wfzJBngB+jQyuAmM8gsF8QG3a5sE72xc24soGR6knv80q
629w1MH8qNQuYTy9ziKFyPPWmgNDUZyy9PIY4ZxkZvY+DCB1ld4ZYgTkxaA8UefzdopTh9gSXQs2
pJgSkwiu4TWZXDw2kg4eY4antKE2eGSfs3+ou+TQe9lbRVUQjcF5mpM3MbMlaeOucN9qSVs++Lhg
GOF7onEOfa9y+1xGD9WbVQYXIV4D4ysr7jRwCqZ4AOHPyGTQO0GpuaMw2sRl/W5jJtGQ7Di8Ipgl
wK/rr14/3jKm3xAJD6GCt4hvcjfkX6qKq9DRDlhNfcbKITHTdQbrgEOG6lTfjy3sYbE1cm/n3TMb
2VoWlhKpeKDw+Fr35tb1Lz5QpheYDxZOJblBwaBYCfbICKLzz36KnXGUPaHgHp3uMzAYg/aeMa0G
EnwGTxztOD50Mny1SmwcKFQ7rgwd6VsB65oyfmV0ch8643PQJKc8gcdZXTrZf0hxFcQdsZus8ijZ
xgnLE9dR036c9IAeZVqFmnvX5XfTRAu0hIz+n/JWn4uM/5aM1O8FGZVREP7MQf3vv/3vIln3PwoV
Ztr8/qv+P0xjdYhu/rf/zDj9Uxgrzm5FHn37NY1V/cCPbypyVbr/kLrn0ghariQ/zyIM9WcYqxT/
cHXLdchcla5nWTqJq3lRt+F//Kvl/cO2PfKGXeEYLlmppLI3Rbd8yfkHdH3BDzjLb+NL//nG/hdh
rOKPOb1IV4R0HV060rY84irc36JYBShkitLE2RjooTeI4gxS0KInp8WpFoyjyOZ+nbr9116fvmud
iUqoi8/DBM06hCm5iVSfh2HN34Q6Sz461ZGKkj1+/Me/Ovj9SUNFiQsLB0lTOioJ/JeI4hnlnpbY
AaghJKFLRq4oc1I0FTon/AwhGfmgh8HcCB5VuT8ae7yatfuK7gjkt+kggfXW/QStaB05XrFN4ZYj
k2KsodkDqS04KWRuuzMrc7yYNnqkLkK3iLIez0KBDSZ0s94v5t0vD8U/r/2/5F12KaAiNnwKg7v2
26cijt00hSMMi0rN/S1UfMDZehg7DDfiUX+RJcw8zBngJ4aiX/ulDn1Qa3r4XN7J7NxNZMyYs4s3
cP0Ys2kSBKv8k+kknTffWmmIUAoRMdjKZvQajrL0tqytLJllxEGMY3wmb6ncoAh4YuuOYYGTSKUh
PShplYmIWJk9EIUjO9S1IdJ+N7VwTmnAHQOHm65+rVXleNAQD4ACRjIpG/TyUDBQaCvgAKfgibFy
5vWYGNLOQs3hCEd1nrGr65m3l0bPgL4a9IMuy2dwW7J0AigZhp++RxEcC6pQwn10r9lbMT5C1OxP
qRHSCGNXT+pb7jx6pWceq9H6EdE/4XoxcQKp19ZRDOAbnWPoZfJe4eLj3hnsaxM9bluVuN3a0JtH
mf9I+gTWdeKh7m6oyrRum+YwUYUcodPFN25OXgjUolfpt/gxNvRnZUcBEFAbhRy2udWTANuU5WYq
07ti9hqCCtD7gJNP2vNcv/Tf8oEM+qJRVt6y2jG4enEHSlnIZ95quWxTc+NNjraJ1BMYoEdAi5NB
F6xZYGEBiCC0FNeqeMK0qYIhlPkoyGbtK7Icuuvc+bHcBjzEwBwp0/Yh1fnoIk2GFvpQs30w+8bK
WW+Z6ywvGPtJsPUTXFKmuT6mpvaY5/2737tImqJq3i2XMA6IA5oBQTTPQAYUMrZJ6+RgDWIz6RjZ
5l7/PbXnduvk/GsjX4vAgP/cZPrZqrh4rhEfg3n+bjQw2LzGwFfbD9fTMLfM00FX48ErT8A3uF4A
y+HynV2jStZA1LI+xnpmbUxhfF/unyvjd5KNsY9gIXjdCSZzuF2+j3J43snaxAJnKDapZC6FeWF5
nI3+mjkpc6WexJamIOpvGr1T0iWEslXfIzt4jlxv61FR3PQtY53lF0FshvXa7dIEDllaatNOb8IX
Cc6NA7/dbsOeNhrzApy16WBFXDzbcQtzgmeZmcIQ53ceGqVVMPCa4Tg0m2WPXJZvpHbDZWFCgA6E
7PauP/BhSty7Y+VOY1R4buU5r+7htBUZ/o0Tux/LI4EN/HEQ3T9/Ppazu8fCj53YzDAJ1GGfokPi
qx32417H64Q+Xyy6bw2t8La2p57oK65z04A+uN3lv79neXqJAWlIaarB2QMW/HLz3cgHLEF4ubKJ
N+Dr8FCBkY34IUth7XRtR56an16inB0VsqaF1pV6CYdAHhXB9hOFM1RGVFTLrV8++PInqKpMn2rO
BzvybpfNyFfXYIp4l8tLL59s+baaHm6d4JtNRQQtZMAwWAfpeYgY3GAF5J8KsElKSlhBWHTZOlTJ
GJ8ziHGwFJZvX361k1C+panibtbe82ztC8iSow0/bYx9PEKD7EML6ucOIhxof/JkR1ONCxAfwqAP
5jup15a/6mzNhN1KLL7GoUd/t1/edajppL6ZQG8BWouKR9BLIW+TA/7ui/gVdVaLLfc1aCeGtWpN
24gfocfm+y7EUAnnk8IhIOM9T7UdUy57O+W4k0W1TfZF5e046yxWOdaCtt4di6w4DubSBFOsZrYB
FtjDhOBgWtmGvdWjstgvd7vQFQUNe5sVT2Nq5fZtEpwbElw2IzLKfrS7faK2DPTZN13sXiq1dRhe
/00pxVO40zgq2z531lSrOUWRa8zTM4z3HkOxsnnNKr0+BsHk8+xMe3xa8t3sOeImK5GFY07HQDwp
2FHi5pyrlYjQmzNHNOJmeXuibo5tEDBgNjahIQVSbIZpZji82NE1rkqkfajlMN1sd8tVrhS9dDDm
GnOdqtoyQV2HICs920kvmpHzDhJG6+q7HvqQktyycanD3O/JZY9xns81ktIcBggER9nbJGV5Wplg
0qShIV4+vFbuS81RDY6a3qRDfJgFnPmfj2cBpc2LPRh+BfsQqwmJ2/MY8c92xQTDLk4NT1eATwiT
PI4JUx2NjWlhrV2Nl5JkNGhI5m2tzsnRYZzfyPmSwX8F3bLv8lolwXTspnY+ycd8iG5Nc7406qiq
DdJTMIA4LCtjObiGHtins7AK42BTrzsiGVkNaiNyq5ChO9QANCq4T4Bhs2p3vi1u57nj1wcEHAXo
SwWC2h5s5a6s4N/qU6PIQfhPYvKx+2bpRr1pQo42P8neZzmhQ/ea8U54NNwkZYM9o/eH2IR+o8ug
77sRaaTRAAYLSDdp3PYWc5l1YZPUVuqNvIQoo8O5YmkQcAoygWebHR67ErUIRQeQDsu/tPGUxCyE
4UpV4P/mGUQ7mnD81blYkHpxkILVob7VabAbgxv7KFycEQfCy/TKedXLimR1tdWlxCIV8bDVq9fJ
8Ima6TTGse5IDpXYVuN0MGLLpjDFEbQGEVQFk2Z6Ahv0wFwNK0ewJfWoQYmNIL6pbgY8IktMEkZP
t9YZUgqsgdqHmtE/SRrcI3UPtOeBKc9WN46NORPiiP57TYYwxZeBD5HXEK/KiSJiaziOEfAJ64xj
Qo+RZNFSdeoQbEwTVpuLK17Dno8tOaF2MCJFRt7NmJRiHbnZo27Gj8lovy4XorDxRyomcV3OPs2h
3M7gP7s9CSeIHaaUC+ybXfiEhxkHmLqSsPK3mBKHu8xnf/dcvV230Dl3cJu/lLLfia46JDpENfWh
eNSbvSjBT4Z6Nrl9Yl2l3BfmMsh1XHLpctUCOA1Pg6TwUj/DFt8yw6IKV38LYiqtLpjgRgbGUoXZ
jvOMKmLeJVUzb0LcLdZLIZEZXU3GiQUiyM/1Jfwn5Rmv7ueyCJc/haGaYaKy+/lhhoG1KiHDFt7M
VovreIvZLWoUgziGiqQxbTC6XU5wxaaM9YtT1P0ZDItMj+UUdBw2x8gxrkHzFNm3jFm9vaNKwwJv
unUeVXdhAt02rx0qcHe6ZgZ0MT+BtLG8zHJ+QjNoNp56hIrihLfcW28Rm54Fkdy0zFua0Z92yxMG
pEXB6PfIGxAREkgFre29cons9Xm+LFTJQTUwhDEfdTw9D1FD6DAWfIcxJEgzH2AsiUoi7Ik+o4bE
V4Swy9qXyNrXRhzdBjN78/JUdOoaDJ39OSQEsy7/tGwlkEBfK6N+bGZO8zGGXsMc/FKZH1M4Gj8/
QxUa31oj2jU2W9uyW/k4jis7FPwCVGlWUOCFalMvvwdmSlyFOh6MpRLhJO5MHdsQdUgsm36tp2d0
ZezAHXvisnfh2TvjJo8WzIWOn6gucnDmNzci6FEryPMChoQ2WQVbpzNP0+w+N6qqyCMe3b9uuOTv
/RbdlupskaEKYYOJ0Xr/2kX2FbsmKJz7s4ZaHuQKl9ZAzSRHzXwN0TCtJ6ljq5hhdkO8MxNZioM4
Co9eEZDVa4ZvTHTZq3Trc67kK9QNFSWH4L0NAF31+p746H+iLN/Hfw9+FP9Do2iYv/WJpMFJjmV6
c9OQluECJvz6vsPcY0owCNitnXkuMfFGao0wHKxe3XiI9riFJToRAhBV1QZUht0DqkeoJ20HqYwg
gL0LPWw/CAoNC//2BptpONxs99aQHeiEsIpUHTwynUGDxNmhr9/CioQGOJtE64gnli4EEe+j57zZ
T2H3tpTFc9hs/+Ye2X/+rHgxusJwLSlh9SiA4pdO36NXseowZxY+sczCjApdC+jpcvVA4tXi7cdQ
o4dV75ce4Wdra9k14QUM0ZZ6J9FbkzQJpCQk4RpoOahqg7o+wtLjCBiLw3LnddEeqR7XfUt2VgC2
aONX8DefxvgTnKLbPHTCckwUIaatcJtfP42dU/XOc+STcb1pI+uzM9GECbg+2NgE62AAyISHutYb
J2ML6qPjsnGUunvsbBX6MqX3GIZfMw1q17LKlrWdat4AZR/5XipJwg6BZ7OJco80GyN01jFmGkQ6
MDITpL8QHOPtofYVG0Yvy0XtdGiIlYmj1Pe/vnmGWkC/wjQ8qJYjhSFtYeNhYyoY55ebNzAQjnur
wrYLpQTkz36jZfeGQtNrAneKBjChJh6piP27bIpHymPqCyl6bAXUcbgUcOoMWW5F5g47x4HDaBEC
ScESgzWxU5P9jlcBhcFc+VioH7jF9dFNmerFnmeslg0GIGli6tE8SaxzB1d+/vXnFH/6nIJPKCwT
LA7ZOIO+3z5nq890wIm9WY4odyKiIew5ICdOZaiB2HnKnpYSUdcoTpOXPA0aoTmYp2JblGovf/1u
DEfhRH+47LwdCUhmgXF7PGpq//j1ske64wUiYbhli4/OC0KCi3HHwkeSGtofCBwcZoAOxJToWqqQ
oPpymvCjDeyt5dsXTxfpyfDF3RzA0JtaPYCmwcjdT8ajb5o1FhD8YN/cLq0n9i5fm1iReHTvhjaV
6kkdoHSebk1ezlIeQXZlFABpB9kjzv2rsnQnAsVhaanDY6n2NB8kx/E7LK8gLC2NWzw0e92CaiEx
JMbCBKhB/eZl+bugK4xnyOgKCNKjCQ1iq1rz65BHWO63xKQPhEG1s0eSpSvVAqt6PcagExvqT7j+
j6yc889etzW2FGTvyzleqGNGSGp3mIvKAY52nnm9C7Gb9fS6rJc6ok6vRiANT7jTbphadtaZHLs6
8k8LxqjPQ7033ZvlAi0gg0Rz4BfUIyORC0kaGNu40hBe9zgWDdDoybF5TjU4dQZ1B5iPavahBcCM
ZJcb2fRUSYQ1xnCr1dVunloi42hsKobgSyO24Do5pqmzypQcMnCdkVHfqhiiH+iEblrTejMsBjMJ
DLJ9EwfHNPQkYhCfFEqrb4mugcURyGIXtOE1sPeDyZ1cSuCxENu0M9+JPKe70ydxU2fRBQI0Wagu
IqMpeRz4ZbD2p/EOkipAz2yuCBCvj9KOP03lpI6B01BbpzCFtSmx79766jMFWFTEBowZlwjn54xS
vxfzcyCpANXdouDuDwl3emP3nE0OadmXBieT/aQdkVGGWNZBsOg16NPYy6xM+oG1rzeU4BcEz2A6
xDXu8JZcM+fHBIn5ljoDUgausLfQEsmMDFPdILhJnSX2GAU8o/HHsuUmzgSmpMENU+0G4sF2+yND
O7huDFykuoiDs8Ealgyn6iHQomcn6suVkSWVCu7AXMqZHoNpck4CJ/QqR7SIjSJ7sFUzlovYfzX6
tR4P0EbAil9OqQHF3Q53/+PyYduGwI9ojHfO5I0ny+3dG2z8VZEJh07rkQkt9etSbk81sfHsrQYY
Y5yHjz9xa9V/pvpcHdloTNjl2oiBgIVX5CrN5r1oGTd1roP0hs9nh+19SVmObIP6xVJtI7sKPVET
K45syKsVrtzj5Qn/ARgmGYn1w3v82BXVkxcm5s43gn4dYGC5nRUe1ZraXdyYeC6qHlxzNf1YMlPG
L8I/DWF9ii3s9nuR/MiqWduR+Sxge0poOsl0LuOKWwNYoGUczY4Z3NooFooJJ92lexR1gth3rIiE
ZU2o2QVZbDGoJzcxKKBXdLjRkoV2V0ZnICzcowaIOE6j8stVT7Ss4dyvNhpypl9R3IDjKIzbVyhk
4WqG77YyJwPDVL0kOWnpUGIKJkrcclcK70rvekwVjFDE3kNZWPPGyX2c/krvbTkGupQdIouAYFto
dhacklXTxtmxJWFTy+rmYNcjV9fT+HXWRUIkwiAR/2aFWJo1Ng01wvRl7p6rg1KjN8HCMmTxUwgl
LuIsLyQ+uPQ87+SqWiUawcvGwCaMz7n34vZiWvnnAjPq6vntOOIDF18U3R7JvuiPS6c8qF0iqvz8
4MbWHp+Y4lj448+nC520ODfdpXnv/Ysb1++RKr/cIXodk/awPLVLZbismGBi49FokFa2HM3doImD
a0EyXBpBQgO/GKRc7TE4fu/mPt3/9Zkn1DDs9zOPIhHvYdt1STA3VB35y5ln5KaXyhyx1+To4iY3
9wK7UAZWNKdtgfPC8h5R8kMMTv2bcJMGxAws9ykP6cOxOIhXJvZ+N/6WrYwsc9Sd6F3V6MWdGr6B
TXruolsbem0vlcSsIZGWzVDt3LVmJluIBTcLdOQmuNfPLvsj+ozDjAWFZhfXZaHl4VOStB5iKPcZ
7IzIFprxTk0sOqeH2oTW0sfZEVtJ7oqjISiH0g11QfCwK+jOUfdZc9O9GEcfp3rWbm7QsqLFJ4wH
u3rm/XLA4MCUr3oyipsFhhpHi6NzHjdCKHej4SnLmqtHpN7SkKH+4jhjr/2JEi892Ajcs7GGeD24
LuxQE79ahIC3jgwPDjrrDooMCI+2l3QUm9okNxl4Wh1R6mrAM/oSRMhllyHKf33pLMBcdwui7aVo
xiKUnz8x4Q7TEifSjsvtiCoTGKomzT7e66oYpr0dkDAZ7ePfPDN/LpMMXTcAbHVTuI4wfxu3wS8d
h9Hp7U3F3GbtYVDb9+azSawNg391S9Tlpe7DbNvGrrIKYQVJ2e3+5m3Yalj5x3LN0CVFFRw7akdG
U398dL3Qnet0BmmtiZjfZ8mtjLEX14eQ1Hl8fhUmsRzvQUZF4DcepPvOUoMQDhS6uD7AEG1AK6iH
zItULbR89zyKoyHdF82184MZfmAbkGDdQ94DspdVyo0QVz9xtuQuVXJ4g0ZO2tBE414jAEvm8tHu
5JUOEezmNrDp3lsHScNEGrHh6XetyzEg4uDcZ6IkJfwQxe10F4BZIr8gAJgZYjTphx4fLVppUhOg
ZliwOadrJ3S2thyhSuxo/AQQwrI0yGMBVK3oNgdqQvJn2dAMZoze8D45rb0T1vSCoubqBm+5Rcj0
snv1RYnhQx4/jhqp9WhKgYB5Y2CIL21HdrxRGG8jEMfPhtDJMYThBEAQyZvXRnKQTcYBy3BKYO2a
hDgCpdH0iF3HuKHXeEY7AbtcHbvdRFosp5zJklCm+ZyTONFZG5zodkLXf3C030QqGIvhwkARsucf
KKag1uyWGVZMsNmWoujnRmS7hrV3buQIYL4swhJnPitskKiZD0s7+nMtlD0qUfFNoSBgwj+04LB8
7KXUWuarXnjCQJftbASU03zHIonjJz69bH2k2wblTaEzmF8QHNVJNvimAtRSSS+9ka42l4HQb8Jp
tj0VQddxI5ZXi+2b2ES2ENeHFgioHaK7Zaq/jBqXt93YwzauLZyICqYkTYVblILrOid4tyZUmuqE
VvPQBhef/zN6IwzhkaYmoUZYNuvnj8vGDb1g7smQ3QRqfGDZ8Zc5+So02OfqsTHUHVpu7bInL1tR
6QG+Lw/b8i6DOfwBjxWxTOO+uDh6qIP1vwoDvK9wfXXj179e7n+iLhh4+sLngLcqhUmuw2/gjZ87
ka4NvbFh7ENZrzYaidUZc7ry7NXBATIQndoyRrK6x6lVSIA6xaRqSmRrPsquJPyFZJNlxZSYCxDv
SVrNgl2CwzpZzoBa7RJqNt16sG/N/OojGFomogxC/w7W+B9YIqaih9jSYGxgmtZvsEbraXlnW5nz
c1acpNTCobAvmtKbWwMqM7Rg2mbBv1E174eRqqoV5gVxCvMRNZjBAvzaUNls/vpqG+pq/nFvRWrm
ScHj4ZrAZb8RRZwUT7MQI0B8CIuryQBrnlj7qP/UKLrcAcaMdy0jdnwjSFZSjV0cM/HARHG5M/PA
RotCBXa1IY4YTst9+qkaleWAWBCYZVxIOg8W1bGBNgjYe6m5FqxdWDo1VwJrH7bHzV9/Nnr6P+EO
YCugDsDdClGyf2/0cXuYcPIhNruZUvvWh/23CYvhWM5IBzwxfcqBDsph9qN7Gxma8b6NnAcbB1HS
EU9BncM+G6+2U1zd1vPORTe2j7WsD3pPlFNn6eZ5+R+SAoerhRAJdXwRh19xzfLvRbURZU3SqLnT
9fIGNqp10k8tvl53DopG+I3edy3FqCr07ce0Z0osxr1nJ9PWvJ0Y/uy4VDHeiKwykdmHCPnOzs8M
GIeDzXvGAwECh4UhKM53phbMx4ZefBY92cZGQtM6MEFhAEE+7i2Db8aUI+ccPrEbKPfiWU9uPRzI
aK3q+UC2171nKihab70bm9G2H/r+TdHxBjwtBk2qtA9h9Q8m6SwoF6JzrbMSC7z7N36/qSWBEhqB
XMdJS26jHpMBkRbQWjWVsU7NuKm6HQOxjUmwRaJtwJ1O9LfoS7VTraXYVzkI+14y0nVaYMrIe4zM
+hTFyI0QAAhtvk+a5LYFsRIb5D+rhLI/CvIPIxh3rtl9zmy+5thtMg9MNwzLYSWDYR3rn66mPceB
ex92W2fg0TR6c8eBEsSmBvebCSGCqLjlCYzgaJHn06TtQ6450FSxWyQlYMVMiNAg7SafjPsmSg9R
RebwZq4xVwqgWENAnAhZyLTvbXasMqjwTZN+dStUYCVnTuRaX5hywxnOX2EoeFgAXTFNWNkgU7gI
ZU8NsiqVf5zqr2NLckDkhkiHMaQprX1YOLf1WX52lnGnj1BhmvISjuOW0A8W4oG3utLJuxywUsDC
zf7A2eWWMBgbL66dyJgaJubqdopvvfLLAAy4jjrjzsdzmwBcWOk7dR3T4KVvid6xi2NOYT0jDRxI
RXMG3GoFIbBIiGcEsEra68kDXHtIYFF0nE1kFKbgavbvvGJdeDy++RWHPejAhbfVB5x6VImq2M43
7oR5V8tl7Podo7SVl2gHLnG4dSAw+QTe5fxKYU93sxLfiRSuL/7qhBR5t0GV3YioOzMhYmBtnxtj
gLZJplFlvlsV+VWd8y2FoesXH32DS5uZHCfk9X3iXWa0e2MgmWVaw9NoYm5AuiIshf5YynBDEuqt
g20K+uV7W7aH1LNecMuBHJCeeVtvU9I9ko2EFRBJaQkWGxMaB+tlssIvWkPEW+weisHFx1aSvV30
Z2Q/1KElLgEZDOHEJwtT5LukMQ+jTacs2zvCO/ajO5/CbNghEiQTG3KqjlJ6sPKDnhEliR6I2ddw
Yvi6lSGwqJVQW1Y9ziWInLsaArusHrEMhm1zY6UjjvneQyCx+XUvyMruUXNhy/kFOtYae6nHpDAQ
+CVvuqndxGVwzkGrfAhmjkfHFN5JDW3SXN77Wv5mGTZuUeiVRkZTZpafRsTvfo4qP2XQiVN/iz1Y
EDxEvn+Xk8leumJfVbsi0m9C17iP0uRhLsLX0SZDPEcEqROIhc5STctN98xGAodZpzD2cSapYBBi
kYsLNmoxcxu0l0ketOTBq6OvCRoaL0I1bOrt4wBhevRuNJz5dWlvZPFUiF1qxFvRvxrhDxFezzm0
6QhfAilgN6TmRn+KXPuBvLF72X/jrSPCOJQGqPK1M68Ek6xS57Mwh00OrocN0Nxi7tQVTPQJ5gLi
LG9A0bEHI037Fo3o2pNPpC45BU4Hj7L+rpcX3Bzg/NwFGku+nY6MRpgcQUqylNNn+pCgj4gLtX8G
6wFQ1QMHo1TxiTb2ZrTnbf3UAXTlXXJfjc4qUG7Ow75t87PvEch9QuJOXhkZetDQphKKeEC+n5Kj
tOU9cQo1C7okvs8RNWbJuGX3721gPTpze0agtNuEcNihTbvcIdcxttiQH3A5JezsYTa+jxqa+L5+
xAPx0DhyPfHmBrM8a0QnB2qKBQlOE/2NqxX7PPisvAnIF7sQlHE9Jiuo8byo3rnOm1mjs0ElgIfA
1rNQI2Kg1hG8Bie7t5T1bY8ro0NeIUQEgl9r7GN1/xL6t4A9hwotOFKUG2znSeBkYFxeOpPgM0xA
G+wlK2ykS3kz5vXRAFk0bLxKcPR26+Q0jvsK5UsRopAZnBQdEU06IDKnuLmP/bHY0codSSnaVwyE
NQKBY7dBrdnSPTQObgeAW5Z2dHL9UVqvMVMOjRnk0B/1KNj4/mdRnT21k/gcoQbySvdjRGUpT0LS
/aHp9LF8A3rGnpPxn2V/7wz72LjFmeZ5pdcvAskmE45VijZ/AHqG1GjP+3B6RWuJp9PWwOY8ivSj
M35aoEyhnLcWgem+cF8jpVOzfMSrzXPHW0QYEpDupMOiAMEomkeT6bYGhWIEy4LWuZ1Efg306anW
oTF6hNdx6U5WTwqSNm4h67HGwOZw4tXrg1aRdoFnMgFhBKwnHcZg1V7U0VrHmNZ0m32mHTrRv7Uz
8k7pYFeX4/fv6+m9bsjvNri4bpSHejI5nNPN7HG8kNiceWe/YB0ZToy28lKGyfexIdUrQxG1Frnz
QlJDiO4bGfsITooxrh7iUoK7oCn5PJ2DT1FxdZLuJEZU5DJ5mpGtkdHkr4WIL/Ili7ONrT0iHtvg
Q3aHXYC5KaP6yRTBpdaHBFDQ/CgErsUhjpq5xcM8N/hV6c7BKOLHbrjthLEOjWuP6VtPBKVWwaoV
2HAl6CUU+kpdgxOiKE9N/trlAU8CAGkuOTl3DYjWlBTfjF7s/MkmtNzGmioxeFy1g0ySh6C/J0Xk
jAMGMGxC8Gt2CU2TUWq6K+BrZIaH2mLnu2+OY20T9jMPI+TwDHXtluCQvc2lT/zqEuiMapg1VHNx
Tdz2pkDmShlkvVet+175mAxjyn62m/7UB0jGSeY6y5RKh6ppBg21cI8JxCOTbtD3VH+bYdDDvaRs
6/Oue4jNg+AMGrzEon6MpnUtdfaWWLzjfMCAMUA9hTqbOiA0YOdtstrWv0HBgwnV+afRS/1T4PCn
eMLxJG/z+mZo3Z69Y8jPpU1XHYYZkT25QMKPoP8g8cN+ql2MHrW5G08led7Ptp0hLU8Rjyxfxfxk
uHdbjFqzKUAd1UqQ3xRnMfWjvuX5mzkfYauqv2KnrGPEOZHFvXxzPP0g1bPf9HBriAWek2fbQbgB
iJhiCRxIRvnC2FIZFzcN1mOrxD4jlUTCil7+xOIFuxuy7EUfuvbgYmBFznpKTIDVauuxtzBaLVtr
u3xLLZpuG7ZNvl9+wQhoygYxO4dhnBHtxWxo/4+781qOI7mi7RfVRPmsem3vAAINwr5UECRR3vv6
+rsyoZA4lDQTivty4z5oQiRhuqvTnrP32q1GAon6V0v2VskFIWNa/qufIJHWyLDpwKKnCNOCZ780
t1hNaLzaAfxtFwQDBGnsfJwogtc5mN9bnVdfmJhSdcyDRLe0D5mbX5N4MZkOGsHyaOR6MeOBB3pN
OWceOPAP8dYYs+/JxTDq+wgv9jrBf+sOWcaWNexgSZ5Ko9sVwM7swXrwxGKtEP3Tc6V99JIg76KF
FD+P7Q9qtCeQdg+RB6gqIY3emkYpWf2Yk1FsUBaMGGJgd2nLTyxva/k/o6mxQtMEGD0wnDr266wS
zmoGgDAfGoRViKEaXmx2iEbQjEQNbp0CbgrY/5U3G19asKIZoOyY1AsI7+Gjb7W73mxJK/AOsQiu
dWsCOUoWmL5fgn4a9xqahEJLsO6G4b5bethc+Vuk74J+cXdSBha17TrTYXTBXwwImxZIiDGXI4fE
DYi81ADoD6IgKW7IkfST6DSYGjopN3wVuN43YYO43m7jTTFCYKm95RZL3Strzskfi3vykCsuuCDh
KOGik2KNKqjeL82uQ3AU26y2ZRndOQjT9XFAfU8kR1m5N7QL0cbRU+5Hjyqp1sPljZ7dxmPnp/mD
ZG363ut0R63Uv0zeF9Mtz0Kr7wiIYViUpInp1sYmaLttsCNPuDn3+Fl3Nb3cDUf4DnZEVwKebWbv
Z8HxADg2d85jG2XXJPdudDtfa6nzlGJrqEc0tOW4G0330jjWZibzzsCRJfTuwa7vIvGj4oeGlf2T
Nu5qCgJ8g+LAhfexKPKdmTjBLk+1/QSdCNGsTE2ND6aJfbGjrgUUEiJ/uTw58PEavf5pNh0PW4CO
KzjbjVA1o5n9FmItWV8OwtwkojfEhmb36e0Y0+YnSS7fllb1UrIRbhG93gF3RVC6DbxsS3kZsrXL
ySYg7WU1NVxM2usyhxdLQ/s51dGjcMr1DAjMToh/KJLE2FdPFp6/UziAvSrK27gHgBVH2zw1/RvN
ZY2oEezdIMu46+t7yyU9x5nhbHfYLC5cMlQDzTXdhToAOP7KdM+GVgHHyzVv3xGyuDcKd6dVeXSE
4VGszCIj8LZ8NLlJbhCJXstOAw3nd6JjKRqhfkb1KS3nGyUUXWQ/QHOX5yDO8zPBpzDrQsveqhC1
cAxOMwlOq2yA1yxSU79Fe+ria22DV8DPyVFFTumEcTicqOJ9Jqu8ueXUN2OfAyfw4Pyv8DWMeAor
7WQhctpE3F3h9gQP0vm7D42qPoCDPs9zHZzrQZwNWhXc2egzU26y9gSgWWeTyKhV2OO0pLg2HCID
AAdtkvIweDZW3FI8544KfKfoG+rdnWf5P9PIOPeAmhFPcz4f4ti6aDnbYpza96Mh414GazgohfCQ
Dda+Adeunmlv7hJiUaoc2Hhv2yY1fWK+08xG20CVeVV1i7llHbsvve1U+SVxwFIdruqYHg5pDVL7
mmsDyElL+waZ+L6Ygx/AemCC+EgMl1D/uYREY2C52qhHWaGC3s5UWkq6ALIPa82lyZo2PirfhyqE
KqWA8Dc64QeQdjlc2oL2pPxqL8W8Ci12G7hcEC1qCZ/fUTIZaneytq6NlZsCPgyC1H8dB7yhCwH0
gxSLDb3Tbr/nyjoAEHezwEb/bGHpMXWEMJoRpQ9LcIqznGmYDufBtw6ZhYBTL/EbgK7YAjmaVh4y
eGWeaOFObOm+dxfkhL7sg9mRf2ji+ikX2jH0tXZba81I19h7VOohVaDOIwgKswk6U+lhwQzTZMjT
vV8gcnMi88BaTZ9bvl/RBT/NIi3OMv9DFYhVI9zVpp8igT5btQAtYn6c+uVKDaF0Af8qFKp3Xubw
dCOUBcr8oX6yuWANtgpIi1LVlJiF9lUPpxuncxh4Ulzv+bRduF6pB4wkDKZ4jcOFdtE+Npt79ieM
dZ/KBvUlkYGLYvGQk3pST61JHRQODploNJGuiScAUgC7oQEMgZ4RGRzFpnKz5y7Q8Rzl7f0ga/yq
pV5aZJ8RrgfX7ej0Ybyfpu8y6Glj0HP4tGGQCSGXsNRwjqqyKZuXlYHKysRKloLr2KJ4v9fskfOz
bCuEZvhq5u1eKR0EljA6kTrFunjd+AWTcEpPmLSbDQ1yEnJAFwW5pzSn4K+zDQ3FiWVKS9JjKg+1
ggPK2L6o1n/bG09Lu5wTv84/xQCpbNDE+JlWpts+Kz/JslxdNyGXh16oeouqVms2sKggTBNKh5Bd
dQLCqX6gEkGWI2KTMUfMmLD6qycWWn5DpGG9VUpZJbVQ1fYQk4E1gEtXUljVqlfdmtmHhtvAAaM3
tlV+JqXV0FDJo/+nPCikzV8DiMtk1Tbe6DxpGiV6JdlVj1uJ9wOxHMJ8OcLVc6GG6C5iRX+nOr/k
WPKRourcuE5ETyrDN90OGne/Pr9MvTmtDNnHVc0O1QP7NMBoy4cbgFxaDO3r4BMALm0HRZMANdUo
e5OJKzWFSWWbG632mbdkYcgtalPpNM3DkBZ6gM5oYBnhIkYoRgTPVUiVyFjKNpHHSCF6fNwBmlsr
HYfyVwbShlSAphuIblpXXs4JQv7UzrEeYXiwAsq+B5VoGmu0nJSajzsxyYXl/IVyfqMk4Kp1PHFZ
qh2usFFFk6QH8GlQnl6r8QDehQiuFA35YFDC0fafnT3XrNZRWG+G5zaGnaR6iar95ZKttinyPTiG
RAZFemF6iJvcZMAwbhvuGHv1OUw90pUm/qoWB9eXx7qeOnWjMer04jBHzY+2405MJBYod1IIpZGm
GWihywZbNeXQbMmwzOrwHI0zxjSsM2sT/oj6eDJqdLhrENB+bsKWCSzLGwlCl1ocp+LMPol2Z4WU
T30kImEaavRTAKk6bXXfVKxFZhua16UhqSpjmf6UtKglK50wL0aSF4YNaWp/9EvurGUXrvTRyvTO
Vy8Wu7AF6Z1IIVgqBuBN6YSrZkblLB0iwVi2KKb4mTRKsO4ioZQil2JGqK7nADRtFhSp2v5cNKVl
TmMn9rqy2SaQzqixkjwSlbQNCXFmj2eRt8l6WmWtaPdqwDc1+/4SfVE/PYjxajpDOqxgu9NgHqgg
m8nwIyzt1zF0NdIp/BvVTEmS+drYI3m/bflOHuBtlVevkHS2kd8AdkOGHQOLaRwjIRfXerCGPDro
Npb7Nqw2ml5Bg0Ah9qnUl2lWVGd3an6rCQYK1DyaHDnVGNIJcV7J48wAfG/XcPbrCTYQhUW3wbTf
+tCFS9jnNAeqsUJuJLdqGHi0lBvwJtLap7TzaplQwzwhyUsP8KfqnnGrJF4RwoZNLyp93WXAUr2U
qIq4vglytDidFXGIk5uSOwFTHLbKjThkLp4iNMQriwSFHQjqaq2WvLTIbSRgLv4xhjBC1+VQN6Sk
RXa0o2FAkNNQX5SHQuoQ9nQRXyt5kE897J/SrTQNxscoHuuhocTQON9hXZOEOPZvjRfvCoiaO5sZ
vbKRU1JVpq1IznezMiQxw4Z0RVSfi9zOCne4Wik7liQfjaD0956R0TqRb0RNfzUJdULBJ0IAlY5J
m/c0sw9+CJxJraT5YC+rKnRgkZGf2EkVIVG7eHVshuUkvXSB9S3vSWPuUohFct5aBiDkMN8BVsK+
OfiU3ZluPM931aBTTWC1XKglT30uJnaKLRjHk/r88zT8oRmm83n4VSIny0XQar4WLswcdWrsAJnc
mtiukECJW/VGVFtWboauYx4rpCYoMOKfrusgP4pAVC/BYy/lijWl70mGEbZtvVIKOzLm8fIUlPBw
EqnlX21IoIIOVQhnRRo5ItNBJ4FhiaeNJdwD0+gX9Gwgi7Foyv07dTHCafd0VK5xGT/3mh7sbLST
ahlJU4fdK9L2Gmgs9XI/FykL2cg46wAsNSY7QFcGfM6hhlRwDcIUC7sanEoulBXwMnWqMqe+Oagj
pZLHjkX4Ejv9h9pm1KqTdP69jnLjc/dBCUW8QpyS6cQ29alX84zvSRJS5rJXxeK7u2Thniv1NcC8
XyARrtSupj5BJWVws+i9AH+1UnuvPjks8nALi+H6r824C7zN3MbDPmmotopmPCiXjCU1WwR9YQZc
C9hNu6X3KcVLU7TULjqxfZm5MnHLR0fYFkuys0v7Rq6Rog1xssM0hqXC98qxpaFrIFQpOaWUHwI3
ex1wt+1z5nFtzHDypTA1qYYZSWRwVBN9oIbGuomaFnscxJ7Ipi1epGjUpdhDyQibiXv7FPbBPxzB
5QAkZe4fldBEif2ykuqb2zhfjMgJTqn0r49x7+/1BKNeOMc7owLQAglg41naeUzM64yFXi1tjhR+
Khuf2l0yp6PQ+yWV1milMfMqPmhEtz9EQqqOLnIkbXhaotxYgSAHp0TsjdqdYWpRKdandYx9uhOs
NXZu+rgxGXrox1vO/9pRzTBEk9XW/N5XyJfCIH6ytORokMR+SjKAdQXQQJi67BhKjCYMvHWRRdC3
mrxuxlPRxXiXtMRNSzux1N2Q6AtosE2ubRo92uDfFkLmlCTGAsnLkSDYw40HUTcHX2rZtZfaM3Vc
8FBALCjAp9YHbp098k6Dk2O7R8eZvrZL0nEc4GW6Qfs8c+s2e+nn4fyXmxpC0XBvm9CLhgY9sVZ+
t4gTvhdjIK1grJKhh4C98MJbCAVb38CKMJpxxyD4oaQWyo6gHogYggvFGupM6csy9uPBHJAFVPKq
gWz2Ekv0nSF1ssocpwaa4ikoBYpvYrLLRbjAbM+C13DB9tEse4gW9Laa/qcSVEKzxKgaICG39CLa
15YOFo7qaeKQjmE27mVOxU0dMFZJEtq3VXlJZz1G3OBuWqmQkm/Z6iosMQO5GXLhBGq27GCaf3Vg
U+xFAM1USnlsv38aCGRSe5qcJEofqE5JRfjVXkrWMIMQgcx+UyNDHQ3UQ1AH7U7e2tRMg3Z/9cim
UJogtSVQ1aMy/Q9lkulEH25Vvqh/CYBf5TNQ52iojQM7FPxieTZqZKVz8eROoHNtaSYiI91TLboH
HSB/YniOUjA1hY6+pOk/tJJj6OxIrWXQ78cRdBNoxXZHI4ApjDpXHpM+VzB5gvN6e1eCfjtrunmp
+7nYKVnk0NAWN+XDAuT8eX7QxgkOKAlS3E3nO3UP8FPbWY91MazUDFRreCLyeFtLZDGjv437G60N
WnwCeB8BiFy44BFjn98G0tCkpCa2mTyBPKf/5Eojew8sStnpR8O9R0L1QsrJhTrAp2aNduNLHUDa
hCeWeXq5UatD1zfv6pMz8/GaTcbBMoiJUjNLaS+lz8lfShuXgfVTnavUsqPOEUnn+hu36G7LlsbD
TINcqqiUCHaZW7gV5Dgo56ZycTjYbtEaFZ9iMiV3JlUXpyt5zupeqwa82sCKMrzzwmobOPpT7I/V
enlSo35cpB89nExSL+zPBWFE1xp0xfaxBtS7auT4SSuuu1Rg96mV74PBQm6WIKeJW/15DLwPtWvg
/dJWuUEfw9Pyrbq5K0V4oOd3gV+8LQWK+7jr/DvaICEyQqWY1kmtCqrlJnY70jUJwcu0j0aarnUu
j+pznFMXowLmv2E+c1IBYCvLG8EgOFGj71bPLh53fdnfC6n77XsNX2BBCcsotmpgKFms0QQnM0VU
EM0vSzizlmDmPMj00kLei8ys1YkjSs/qrY6a99XKEqJGW7LUKrpn6neVSaafegcEciPNmVPLj1Gf
9NDpH43mc3WmZq2WfvXXhANxck3Eyi0PjlwGNU0jQmSwX8Dka6Nen9SKSVQDLuN4nyy6uQtsCo59
iVxCGYZtFk65VKgPS/6fRN4FJmlhqPI1KPgC9W/4kE/L8rlc6CY2BXodn/5YtbD0c1ZSh0g/KEje
oOYpjrprnNSDU0fJuQcVEegVzQ/TXstulXq3oUYOSYGbAA09a28wWeQA1nTsctu4pGaC1cPh+Yds
2Q6aCY/1MpAIbm14GLg+UcUtkm3nDNrOHqqv4VDV58Azrt6ik0mtjh7cKLm39OT4xKoRw1FTreNq
0KvXl4AW45jIBcVLbWpRUfsSVNvcnymGEyvIDcf+GQIqqzNCB+NxH04+nGt5i3Lc8h42IrlLLhpu
ycoZUSlxzcNhmDaQqoVOtpLDwcFFOEVbPiB3r4ctCxaz20VAjqPudekyVA0u6MfQ7jZ6hLhzCmls
eNVVGf65KoxnMLRgg6W729WQyxitDBRhnVaq0z7hTjr43pfUFjdqv8UiyLVfuR/wXY9QzZrF+lrb
8WPUmh+R7pzVMq7uzGKOUafHSAvU8lEKMyfAbZE4eialJ3nbLWKAOdXuGoc6j5ZW947NB5IVOv2A
in3StWVIIsiDmh47O6+9DpBcr8qEPcbadgWeUlE9RYXhbHMj3kcDPznsKfnk9DXVeUx4w8nzKe07
aDgmzuUHjdAF6YG5Jp14oEzFo+G+mgV98KWTki8yNA6+NWAnpkGV10RjJ5TGYOHBvA7yjQWinC49
vsPCWtxNn/qkKAEYd4gq2xugpHYCmtIGEuHJQVdArlqf7ZqcE9hIy9TyhgpTBkU+U7j51hTtXVbV
wY7G8TdtIhGzNan0F+JQeJzD8jF5D4Jg3OB6fhVOc3AKk6wdNDCA7UMSNdICWOwZ59eZKxfLnZcE
cAsn4toRX2tRuo/ShPYs+NMmqVcRoNJ9YjG9NNfpN4bd95t6Xi8JwMrEEzJBoAYY2dfnGqmYW6Qn
yKM17q2BnjVuI6J9Qoq7SK4tLzx7s8yZhY1x9UJXHAEi/xzHGRQfidnt2JKPHJLMNreggnpt6whv
S6wQTSyLnGCTkUhiApaxDoaGCUBkTUEK2HR1GUoJi0qruzb3q3VvVt42Cbf9qHc3MD9XhJFAdK2c
e8wcORd/qktT0ZnrjgvGxphZJqPp1oum6EC8WVPnmxnEsVsyqofIemA+hO1HFxffo4ZZMhiTfbZG
+w7C48sS6Pp2GGElqP9UVGDKtmIVNrVyBwv9jgoTBeve+oDI7RKuvmwsbaqPgdB3eWugs5N5CD3s
aTyRRP8Qf77iyRSYdUfwGKHZHycErXlE4lXmOXeu7T20TiUw6cIcBBy464bxmWjZS+FQHDIFKv7W
1F4qEYLFcohtbDAARsLr3zyffNGwrXaNKJA3ZZz1FhTSZp/Cf0j67ND6hFjMtKXoulFysNCdjGX0
CMyX14QyhBKzeZcWUFUtK0LgGxDeVwOYEQSUeBNBsIm8z9F++haK8J6WOGrAGeNJ0eYPeMR+YO8k
whnKQJM258aL4q2PKhmrzJitvJY4hYl8nl4k0yrozmQBUi/sfdrNTrjOun1yQzQVOwb37K2V2Okh
auT31bEleyRgJgm84JsB3MJx3sQ+JrhpzF65bDjEADRPGnXWZYSG0pQvNi2dHTq9HbI7Cl3+gxX+
EIgpLlViIR/0prMYW/+pN7/5NXTTybd2EQEhsT6ZNzFONnMJotsnlMbLOcCF2OLRgXtFacsS5abz
uHujj0dkwMUlpd2O2ugYTdzfFmH6+0JEDz1dAMg1+A4EITa1YQJPLC0fSsn81BuN2HboHQsoSEe7
SmCyYCUeG2NYzbUx3BgwGEbMP2lirLwkQojv28VFVPbLRA3nXAyyLtTSIgHYB0Q1SL77mRYfbVDe
J2GNX/plFLuYUxSCEK4cY/ktr8wQEjRlPD2lsRyVHymAXywN/ZHaWHKeajKyhngm32fGyajJtY3b
JqAMr4CRhlZL3grKnMRc5i8uw1S/lDDmkXM6HPJ7c9s6/VMw1c6+dWEY4d7egk0KLh41ItKy6uMo
qkdKcXvLRnrrOrjB8sB0cfKC6++9sb1JqNFrrTWfXJGTkl7Sudepdpwar8BCwyhkcUNjkZ7bWCdZ
lLG8y/0BFY/Dg6j8sEKWS0ZgKW9GgvxqpYv+nyCU/40dCWPh+z+hlF//L0iV/w9CKE0py//vFMqH
uAi/VWXz81cOpfqeTxClodt/6L4plH0Og4KOg+4TRGno1h+Oj1Td9R3sSZjl/wmiNP4AwsgXI/73
DBvzEt6lf4AojT8M15UODflfl1658b+AKBGz/1nJ7yHq8+Uv9z1BCc3+HZ2QpzEggUYr8K4vt4GF
MryhFddGM+RHCHMCkYLfwEBwG0pa3CYQZ3nVg1cu5xayGqQmlG/OoZZxEmhcSoukeT+7tKEDQCrW
cLPZUrdP67hx6XNnHwW2a1rvzpo76EabAq7CE3UrkVRriMmXUtg0VbJtFY86tlOq3TVEJRiJJHc5
awtgecu1bIpzXIAaBzIMR2N6rRHLjYs45g0+QJgdVf7mTXToRGCu89hgh9ecg59j0mnehefeUmyi
fYKeNg+HTRF+T1xPW6G5kiJB2gUVXaI03OHN2GEMAfV3byF0KwrCMzOxMwWRf7xU+WLq2t3JXu7i
dDcD9ZjWc9a1w7WGB8nxWan1Ym+HQRf6LigIbEiOU724WflQ+CwzAbJqm3pZNxZ38mdpPXhuxOAD
Ma+1/s1DC1mANUt94z4Mhht3fu9qyXfPwHj1myK+dfxoVQhckMfQunZku3o5UbPdtWs2DoEAk0kX
iJprGTmHyb5aVL2yCEHlcjajADW/VezrxmC5G+zsOLO7OhMmVR9MWW0jQ+bTBWzXhcm+JCA7pzCY
oMehguVRPImpOZrdS9xwQKmLS5QMDRql6rXt30v9PeVJaUZ2kR71yLrq4M3d3EVwdZWvXAe6ZIAb
1xpnbWv2wUnKu6Er7ub5Kv9KfjTyG+cBb63OYtpmCEtJv4X2KytRXR3+cBPnnm7Pi/z6QQtvalt7
SVFROXV3E6Eh0KCdrXM+00UPth4O9U6jMJwaKKEoM/EioaIcMOZtHANeqX7N+mtRXmE0bOUHQVCk
FOGt9ZJxILR18RWN8R7D4d6dQH+k0VnOE9PuN6MhdqJ3d2y46xGDGmt/LODvM2J6zcAPwBjO1x1C
alaCHRsQdTaT1DL+7B/d5of89Q3uHU3WTods67bmKsLaIsd7iEsMdiEmf0YYWo0GQjf6ekHNZBmu
IRE7eeocyim/6wz3tkDLT230zV5y5Gwu/X/x1Yijs+Rm2ALacq/GBMiaXUkoTymmp5oIBTk+5jy7
QZthMOL7Lt/2CFCbJtjL42yY8cmTLFcSFL6aS+2kazCriUAtEMC5XX5Z5Inc6qYbFq5dbGNJCaYt
FzTIF+K2S509sfHcAty1T15Wn3o7+anJTzTugm1tWrQN8WuzeNQgLWdzIGrK21XyCM7n4INWEZm+
IapxYNGQRrpMc3elkV+ks3SqMLyENsUY5ja56EyOnoaDbBcGXvEwIP3qCx9xUc81Ld8atvY99xnv
ceWsS1uDufq9RrxBK2Ytxw5/LBfyzPqrNfeIK6IzhgfORci6SCcU+aVpvGNi17uYxZ14315fx/h8
mAwuWTTp7KO4z1c9KfSrPBFvtGv7/ZQ7l6Q9sDL/aIMhQg1tXVw/v4R5Oe/Jq8o2pLZwvsndU8H3
4FUDMCsiV3agIcBnxEu4UcEobXYGYDqpl1iTnBvtDLO8TUZvIkEHabY/l8VmQOi3gexIR7zGEVl9
MT0MP17nHMx6fB8W61gZMEbV1xIag/A6jGEPpihR00hC9SNCFOab1vSvRY6PwOOch1/ZTEmMMW9K
o3E3rIZrB777ugMR0vstgp4Jefog7LuCtYlelnkY2hz8Drl/m0qIbV5l0jtCSYh43Hwl36R6nZ1z
qikj8T7JZM9q0jty+l7jAG23QOyaaSSeG2MMHjYikCV4tby82ChOreyYJ47DdtP3J8+tpOHM3Xho
4vemFvtEa0SvtYxVJylsV4/BhwL7gUPU9nGhHQZFEHDHd6pD1o5e0kQBIICoyDnVn1mBtX75biyd
u4UC/zwP7Gm0dqXnAtWeB4vOcvhtk7+rajovkX0ouwJwL5LWNPueNxjarJQAsOClInAAWc9FjwUW
84xHcg6QYWnm8jemTbVL/+LH+9zFTc/B7Kz7DseCP5s2tdjx7dAeMWBoYjfXLLmsIAJ6jGA1WQrz
PiO3QQzvVEQ3gQi2GlC+X049d5+/61fMsuH8p5MEtjm06wC0dEceZ/6ECsjdQcCzLPeGb++5o54q
2a/tK5xMBDKo/Zj9Kwu+pdUPuY9OrdgtxLKs5sa8Sa3km+0YT6Se3ZPoAZ0lmp7G7L4acQ04DsYI
q+UC6Zc/TW7aHH8dw/rSLuZGLtBMW5HUd1g6hUvDO18Euj0E/vyShIoWEfID1Xx5WoDrwNYiF8WQ
6+/ARrDM2VYu5fJB2Yu2NVp7r1fFQzp41HreYTev9ecu844Rq60kQcjaHUli5JEdxVC8jaxKbssA
H/h+FjoUf7ulE8fCCEG0hedkRKQ/Ua6JKfYDiJR/FiBDde9bbBirhDUwma5NZq5cos+Mkf7MLI5D
9j4udMH799Bi+yOiooSA7SbuejSuozx0sR2InBR3fgYG+H0QZBfUoitUDA++l35o+JbUUcHALGed
wsm99dvxtmbUZrgI0v4SahN5hy6xsLV/W/hsQrm2bdPsY9S3C6KxbrYPycwZjFi9mZBCQ59v0NrD
x3TqVW8vG38WX0fU2JmXfOCrw1dOnTEMoGwsy5M8SNWkhcndbMrYjeN8G1JxlW+l4XTQZ5gFOTfx
pBzOf8I+DZ60TxfvbZ5f0FG/Qv7Y2vZ7uTi3mgdGMff+ZsT+xgdQcwZzre66uD05+v7GYB+miAuk
M5eoWxB8YO9ZlUNUsaBnW15OpMXvfzND/tMEgZLh87sgrAvnN4uyTk+1J8+l3LuluO3j9hylpN57
9mHU0jfdtu5t5ESEOyE36+luIztAOjuznXFKvv/r1+LIN/f7giGRWuDeTd+0vd+4Hn4b2oUX49ia
hgLiK8cNTqIz1aWROGXcr7s6ZkuEgFi6Jy1+yCLttKTYOron28wviemwoXlrJ7uHHLQCqumXP6hi
rKFmjhXbqxyV0XcUw3s6/agsCK4aT1UmbmvXOyIExFPYnDzruTPsQzO5x7qjwW56FkgEQGT2u2YK
UoPcXcveYNIwGSJixxnmLfOEKk2DsbEYCqZMeGaMWCjOKv8kD89hQHwVb0Getv/6kVn/6ZHhTRJc
2QRHGUUr+wWFQoiaGQ2oKPfyWJcFTO2oOozhRC+P0lj1zLAes3cyTOHtGKtg34cvGFgw0HKKDJiN
zTsTXfj5dnIDdZybcFvIdbkPNQ6onPJMG5seAWD5vn2pbaKu52Y7RcvtCEyiossvf3GqiVuT3FXN
g5PcDZu/eZP/aVLQSOByScyBZf0bWo5wytTu2Uj4EOSNY5rpH0ElkR4dKfOpxgKENyR7rmY9hMTI
J7zKefdwdqfR+4pm2l1C5XIMrnqTXTJO0CkxSvKaoz5C8Bd8ZPIGlaXt1suPFZVJ0nF3unNj2u1x
8pyj/NdoYhur/u4jNH/jBKopD8RG9322KfIAfrOtWxXWeRgUjPokeydLDJgCWXb6Nm76ehVGBK7Y
EjEjOdjvcv1jbPXOTys1vtg59wK4HNWMcLfKKc0SpGZltDPZTli0y0kOTHGuUFD+9UeiloXfpyof
iMPe6kKf+52CZ2U18l1s3Ht5A5JXvEkbNp5LVzS3D3LZIt59k6KZWvA5a0ihRXqx6JLpvri1UEDZ
2e1ox0fNhjKVvPQxE7B3b7wvzfQePwYB6ige9sJNC2fPymivfZpv5eyXd/kxjW6CJnqi272aEWkO
WMenYut2TGqXC+hiHSIQWQVfKvsoKSq4jkEaGvxd6ezmsn2Rs/Gvn4gpTxL/9kSEZZMmyYHHU//+
y0yk/YUQLSf2WT4FeR2Qx3L4PBwKzJVcPeAIxaRPcSHDr9Dgu06Iv5Q3UvkW9fJ1TB7lauVF2NkG
d91zZ/ubl/gbQuBzpAnXsy3L41jm/YZodKqqa2bs7PsKr5q8jrAroF17l9dCeQeteIryDjTTJUzi
4vOcxp3Tcs7T9FbzEapygMMyyI6tURvlkkSoIKTpbPvXr1WN+j8/TlunBCRcYThgNPXfDm4LTw6H
ILOCyurSWdcSKxPQ4I0gk7dksx/D+YBDhVCPveFpW6uTEa240lhi0+7WJp3QwsnwNy/q3zdLXhSf
ruUbvDbTNv98mhxrM9DmxmHUS/oWpwn55JCkbymhb0I6x/K+zWiVC+dlqco7F1WoNrq3f/06FK3o
3x7OL69DftC/jLXaDKe8NtgoU4ItyW1Y256zD+lFad6Vz1MCgsrkuzxBFi5nOI47ciB6ZMm29+nQ
0uZMcQ7Zazne+hiq0/JWphf6Inz9l3i6YSyfRPs+jSOqvFPlvsu55KUUYKp2DzFtPbfiNmhwuTAF
5ZvF60e9I33rKTer9/o/VXj/PyveGpKd+t+Lt+e4id+/dfGvtVv1LZ+1W43i7B9kBwmBWdxieshp
/I/irev/AWmGxYf6KZiQX4q39h8uBFRCfSzfxqvJAP5n8VYzqOxy07fAh4LfpYr7P8UImX9eZdgS
CLXxbKStDpcuX/+dtOzafdhMqI4fujldc+3alX6NDbUCPd8itSBbhig5gmT0NQqwaZM00XMT9uma
fI2fem99Y2/+4lH1E+ThmhlcWx1M/j5uRza7okgkpBSgLil2rFWRffzlUf+HG6NC8vxraslXD6zH
Mhwf5AknUDX1fplacxNYfpsZCZ7kdO0V1U3pc6QsffFGlvdr6ROAi3ji1pW9uba560scEURyD5P2
sfAJ7IYJIWATYWDP45n4DftLmFMxqh7/+nWqpebPr9PC92c5IMTAmVCW//MSkAIdag2ha1cvpTE7
QTcoqB4vXSsTSn9Epv1a+AhT+959ipaSGhgaa0SlzvOoZ+nOcbP51tLLB8OJIf0jASlj/a3Q9AeQ
9d3tbNv49hcyJbACBEQGBViYkb95u6GOlsc4oy1Lm3bf5Hq909z5Z9XnFJShFWFtid+1yZFgspR0
OIPTWXRqyodYg50Q5c95Of3dqqwKCb89C1/nWcgHwbzwf1sOyVEMF9fvvCveU3jnUYpr3N6DtebY
TYRnFlbaGY8fnSrgKTVY2Jhu42w25zF0bOAGZfwjWdxvRfmEzXBZ9Q2h0U7X783I69nbaPiXBUWM
4lgQIhovy9EaUSG3dXwCFX5tkoGIOtS8cYcs8fvkZidrnNcltrxZBwL85kbnPMvOJAPTged2TIZ4
85DQehya576P9qWrI8mcdsJfNrr23ImLy2YMzZ/C7F05fJgmuv0m+eIlNzMm324J131JHSqEMuo/
RiisCvsKXGcjpIDG+xrVKE2Sek+NirxaVJDOZJzDXhxdtzrhTbwaGOA0M3iiknsJyGhGNJCymXtk
j6eyV2x7ezije6s2QJqb5MFQQ1++xvlep/Tr2PpW15u7dtAJugx+5ln9lpaPAfX41m9uW+Hdl3F9
sltKvu4pG8eT6zNCvYaLe3nnpy1K0fJOj6a9V+KJt8SmwHvpiuiSpfyghxl9NaNGwyJHkUgviRw1
Eimdu/vrGWRYfz6xyaluc0zzMALpBkcM97cjRmwVboDvx7+aFqGnDTnMOBCRnYwsVjKAWvd3YUaE
XlXsIb7A8e6zu9QDweBqGWpZjP+UmjMCLRr7m+ZMb7NsYqcAeQhYzbd6qL+5orm3yC4GSrziVBYh
mUeVEBeC0iWpauUbdCxCfecNMeXQ12H2adzJgmQH9JuzBIj9eHodwZW5WvVGBXrTpP+HtDPbjRtZ
tugXEeA8vBZZg8aSKNmy9ULYksV5nvn1d9HnnNslqlDEvQcNNNDuRmcxmYzMjNixtqt1oBKCF5F/
UjIJxq92l6T41dIVheIgxbAzM6+6cGg2TcqlBTDtPT4jb1UjPZXoXg3zpetH8uEwNaKkeya3+B37
5luhJm2UqiromXbbV3gTKtIrZ6BNQXJE0mIEs7ipGKUrgglJcVYp9PtaoO7S9ls9pMbfSKhMw5qE
V34P4mV0qONQTsAyWShNivMhmqXaja3psaOXtyKhIjbT0WrocAlLhmuKFk6GiAc4Qbmyc+FmFGNE
quEDB/r3SKpvIrX/CcF+tFPTgGoYvhpafPTVlpQZWpC6D57AdoC7Ck1hl0j1W1ST2TJ/q+J0N6nJ
bvA5BylTe6M32ZzsfgQ5CAU4nB5lADxTRLTT6mOvjOhbA4py8KwV7WNt0X26JfxrzVGAl0zdgJYO
GO5z2DbNSZL9RDLdbtc5yXv3gFWJ/TbYUHNgJu2MlavzIgf7r/HIOrLjG1wxZXGxTWgxW3GSmIZb
b4Nn87q2c5tslmNuGrfa14fLT/f5JvtlMGmRS8LET/Nq3FrcPP9IUDhp8p1SvV4e48zxAlGyrFGX
Ek1sHJYZj3bKK7UbK8XV6p4W+nd6cJHulnbk+dsARRMeoFeeGLzGsCD02tF8yAKqboN5o8cQHY+x
L3TaL1stpsHax7C7UK5bQbtWMJWzyL1e/rkLXN48J59/7nylODlPtKRFokgsYZ3tsmdKOOXW31o2
okFsFu3kkLxSifvTP66MOmfKPu+IjIqxoMR9hUyatHjtCSWctMcH2e1tqkG0aFm93YpX4aHcm06/
E4ebPMau+qCaB/nQri2DldGX2MOUD7eBbqO4k1Li19XdaJja7brO2Ctt/TLRiemnP8Sajlgjvaal
9pdm6LT7ISvDi4HbfvxjUO9IHtA/BRJjEN/EFN9gjAUL3LkLia4IvXORBr+BjikU0OyRRIfoyE2b
izRSSxIqu7in18Nsh4NWPus4XOtR+KzKylVo/kybZCdn4cGq6201R7dBuBcz69VSq50m9U6CdxHX
oXKSfhVi8wKmY5xJ+ntSa49AanY6XJmV9/X1y/n0vpbJg7gIvB5dsOJGAbQc2q3QlaKAN45tr+Ix
J28V+n36kU4e6QaJ1a6FfxKM+b1YiTdRJdr/5c9Z3HO1ilw36kiWT0qfxk12BQXMwXgGiZB+kOBB
XQFl21uOsLs88LmFQ1MaSSCSIqzdxbKN8kSTS12RXbF4L5UflvRTCn5Y+QpM8dxkn4yyDFO9pqbw
iDXZFaiBq8N1UN+F4lrkVT/TKP/14Z+OsjhdxGEnp5BMZbenvw1dDSw1bQOO0RZCdLRCD7YDdE/W
KNQ+SJ0FNdyfCG+4wQ0aHyCG4fSq5LS0azYc6BWQU6Na0Jgt7DMMff1OchUaV1SDchatq7aX/gxQ
6CX9kwh+i783Pb4UKWZ4qPQ70ZaS+g3tOCbkgfmQleKrEOZrsW5+Pcuoc/rIi2VDh6A4DrUqu5r0
ntK3G+i/O52WTDlxEWXQWgU7z7AgX+TG7VwHk2KIZrV5j9OMU8nytzTAL7sp9mD0jh53hcuL62wo
Pv15i2tCVMV+qea89+hKhT/FsfchZV0D9KhuuBvt812vHX0nXruffM4a/WclGJZuqZpFSJ7X48kW
gBhQCFuxxeqN3ll076wGREztjUaze0/XP9eUQs+2qpHvYmNypKj84feUnxJ9JTBLZ78vTrzsmwDU
5WV1qVLIT4kVv8T7NtrMQe/SpbulqfHYbaOD9wR726Ezq16JJyvDLmtMXoPytYkYNk8fitZVBdL0
iZvrxdXlN7zg7f57pv95Pm3xzWnRMAqZxUBpPDxkiUQfTniXa9nekNhqBxgiVA1w68KUC75h0+39
UUFd/mpq1iYQRyQ0dL/10+9CE3ftENzWJqf+NEYU/EA/zcYKQXAhrMBeB7BE4VT9uPYJkbv5+glZ
Cp0Cpoh12HKtlLmkmYGS06VuUoD1FAcLICdJ6YObi5Re4ZK8oIY+granr1sftZ8FO5k442c0/Val
MGzhltiBW8Or+7/9cfN7PlnItVyYpEZpoS9KLOn94m5M3uvYezU84Qakm214BSU7SF3NExhqzvHT
RuwbZDglDIUbNA8IwiuIceZKYvvMKZdOGDKyJN85cJF6+vzDMq0NVaMIZNc3tV+eed/rJWQrlPil
+Zoa3iams6nu03eEGA4syl2JSPny0jsXXD79hEXsm0yNBlo1lt2q34d9SheHAQrJeJCSjNaH4EGv
cGEXI06tYLCMP+jQ8dehB6kJj40urHwIf893i0j86dcsQh3IQi0XPSZEGbnWKFzC2v5W8B5a6W1W
G3bKg5mp9uRVW0m49fT8OKrRa1buyvrWrOANpWw7gECdVDtenqczsRAkqPqXYkz+UlsWu0K/K5vc
kEAKoegXX9vh4/IAf8//Xx79ZIT5CztZpM1UIrqmUurSP/Wrd0tb2Kob4Q7vsHt5A45jLRf/9YP9
9ECLI0usSjF5OB6oNH5kKqyeYG37mBfvhQfSF7cqX9em1G81yaXehjRtsNEcbZpBfjJKaGu4i0Cy
BYhpoPnU7qzVpXQmeJ8+4DJL4mWlWeQmPU8wb/eTM94Pz+HWcxrWx4YWpG3qpE/B69rxae016ovv
Kch1S5roonaFg/gBgdWZDsZWe6T35VDZobM63tosL76YWPCbwipZNkFjvCXVdiYEp8pdYYjQTASK
riFSgBY93ZNA9mRlzc4ngEuveHlJTOIUnCeDN076K7iddsF76yY7QJu2rm71fKPZ4kFbCxJrb3Zx
Lpmw46mCypLc8RpWDF9Kbgt23NOws0H/6CjbbC+BMebmuPK8Zza5T0tqsY+0NCX3ZUuDHn4SKJZN
mh0O6fRixT8kWUCHndxdnt+18RZBJy4IR2nMeIXmWvov9BSbMvnuqZhzjuRf/GplMzg7noIcA3EY
2ehlPhqirSEok0gIErllDslTPQC+Use5A528s+RUoXW4/Ihn4+rJkIsVlE9doNWVJLl6gCg0Sa47
pOqXh1h7qsVyodGzREMsM8Sku57uQ3OLdlyh9ltxKp6krlvZ1ee38vmjmKX/FH9pT0D2vKwAhyW6
9aYbWZ5Ne2zwys6LZ0lKUfEK+xgjsMtPJ3/9GtiNJNGklkILA1UVfs7JvtFNPYIsq5LcCe3sWEkw
f8HXh/Qhzn7vBS6u2XQ1Z7mVcdgPHiblWX7by69NcDRGeZY/u2N6DCoSxnq8jeLh24BMOMBIJp3e
chGYiFZ8H1PgOJd/+Py7ltN08ruXh2va8CQj8FoCV6f8AIgSJBONyYBm+nRTNmQSpHYL9PH/vO19
mq3lSTuaImvQfUYNofLGpoWeLnQuP9i593/6YPLnF6JpSMXzsZdc+sgNOT82JX5yRv4jR8gaFteX
B5O+rm4eSJZQDBoK27W2iP9NLMlDXadsc3TD9wGw0w4BVVDuCvH7rH7WQEoOarMpGu7b2sswICv2
EG2b+CWoSnFnFd2dOgAZjdOVefj6aX/+ZYtPOwuj2B+TiBeM6rD3pr1l5P+fNXTy8ItPO8ChEklr
KLlqVHwXUKuFVuzQbo1EZXgY/Bw0EXjAZGVU6euey5NRLeYcaDLty6MFSEu4C4bPyQZ556yZ7YDQ
S0pF4v2b7931FdpPaHotRZGpWrPOPFPpZXRNFrlkibKMHvXz+lIgm6qt6ImuhC+jHtdX+K9AOEIu
paUbweruBBUZko9dKpboivEY6N8SD91EPRBcm51R/g7pxCyLYy4m3/tmWPnCzn7XJz9vsUk2Zq8M
WWyKbjQ1P5ok2g3ZfeqTyJzlRGP5EXfathKix8vfwZn0+udZWeyVY5YERUj23QWpfj0mnLVSgfRE
sA/Q3kXlti98pPjKdYTML46yB0NK96n4MKFA9z3lIKj3gZFg4MQyRcHVydFubD9GgWYVYWXLm9/P
l8Cnzc1rGOxa8nJ/6DK/ashsia45HOGruyVdjkmQrOwLZw6i84T8M8wiDBlqQkJBkEQXWNp+Ct6k
PKuwoSJ50tJdJdALrOz9qKVo5Dv6DE8r3ttizQb6bAw4+RGL6FRUZHNG0JLuVOL2jlldjin65Td/
dv/DdgbnHIqubHWfPwcd6IEiBgzRtcqfhgbqOrqFwnYE5bQS0KRzT4PIFymniegYFeHnoQbUU3lS
tSJFKe6Ysi1vy73nAA5g73RHhzW381aOZOcWy+mQi69JyhOYXXInuob0IaYyPhwZsjZtZQ7PZAEI
ZSdPtvh6FCrq7TQPQ7dRCCZjTzXWiRwYyYmT9huU/r8g/2ebtcrbuWBxOu68u50cXvSqw7HFq0W3
gmuSK0dDQJ7SS/sufcxzdqmyB17+6/KCObdjno65WDBJhK9zFvOsURTZuWReR0b4AofY8aPaVbv2
oJLXvjzkmQTmp/k1FndhGmUQZqM8cIGkyh/Vg/A7vwu4i8ZAszfYS/yRd0gZ18uo5z6Ok2f968J8
Mr/AfzTF7Bm33sa0N+7Dm8gZNogFbMkFEGoXjG4xcLRfeeCvVYTPD7yIPmLbeKkqDlg9NN2NOj03
goCIoKdetQtGZTd5P2Qa1KZ8dFcGPvvECCTIQtIJ/OX0DcKjFuq8IhxgK6AW9U2o4tVhwGEE99dq
V5mgIdP379QkeZFyYBoG5Q1yBTtQjBQdgBkLa2nk83Hj5DctJ0MyctNIClZcsyfzGQ+mk7DOvDG6
Yhapmf1o0WDi6uxU4Ba8DBKDGEF1fLg8N2fD1ywbQYlHF/TyphAGdeibcsoilILbSBoP2bSyC6+M
sDzT4+0g6wUEIFftj9GQbsTi5fIjnA2H/zzC8vguTzk5K2oBbh/QrhkW93Ez3uIMuxJ1z4aIk2EW
LyxrYk9u80h0Bzr+xJ5shk/tOyl2I370mODa9HWuhYi1MRdbpSUjReummEfD4vo6Z69maUDxDWzE
UXu6wwF5ZfFTj5fgAyBXm4bBzeXJnYP88mBinjz1/HZPgsXYmomY6Ty1XIaU2g85hXD0gEaN07a2
UstcWymLrVQSOiFITV5kK7V2UTz4xWoP3Txhlx5nsXUqWtgP1OTn2Bc90yF3ANJO5m/a+nbsoF5Y
WTPy2iMt9tCyMpUmkmh+bgrhYPUdPuABFQ0fGlvkNPK7pN7OzR5yMALFU64zACCbpKxtCZMM3NlA
R7GgbTqtN0qo3mnjdDum3Vsia27qtT/brBVpYWun3eWXfqYGQYwxdZHmJRNN7rKNAxHGYOlAMNwG
ZU/zTBx61B1sto09/YB4aq6t87MBmr4RFcGdgtx3vlydrDJdGeNJCbTJlY6iPTkZZnNIiRpgUjZ2
RBt0ho7ygDpgZUc6GzlOhl180mOUdkFbqZObArvKw2sjRZe1LrQ/t+9ZEubOtG2i95IXh4vU0htp
wGLWLeMrNWxtAQCQ0Ab49lB/q7iZegkGVpQwQ59Sjzx3BtK3TXP8VqaD2k+T6xQ5WYZUHZ37xhSj
6wBXhV64H3IVNHMyfo8tfAW0mkp6g/XVb6P5plfoDvPme5BSbwceoHrTtx6nZsuCvzCMd+hH6fi7
0hFCxiVuNkUKvDba6QK4CFG/V/FB3liK9hROJg5ZJf3nOkRnmk9vJgumTzU9qepTJ6HAChqSZ+Oj
bHXbOhpsrZYA8nvDYYR914Y9pxuoh6qJzCN7F0PAQ+M+SCBgSn9UmAxtkm6qqtrIU3lIxIdA/IEp
3IynpFEYlFH4Zhh/xhx5aSkeYtz/xlG9nl0tWkFxonzgh155mbeJwvI9QaKX6eO0DYvuOpFG+smH
Q5lr31qaHDvjcSjlm5AuowpDninvaApM8SnL8CyH6AzPy5IEaO8tNX3KUeMmp/SCJhVwYUJeGXXW
dC/XcNQEGtAVD0uysRzuu07nsxZuwo7SQQBSFdbHRpqkGpx/jfxHGp478s7UyvxyoH8JoXffxSFI
huip6OQXv2t/mgA7YB/5h1qBEGiq3UvTA3W0pvZ3B3ph5dP+8qnNCSGTJnEU8pIFk/Tzp9ZnJczd
TKtcI8aZxeAqXgHOI4crUszLzcDJ9NcG32OLBsSKEo3L9m2bamyjAUV8Jq58gmcCpA4cRSU5IOm0
Si5ivoq6MvR9bDn0VtnoLDqlW0mYn7vHGIoiI7SjvUsylmXoWgsFhJHV6GqbDn2m6x+qn9oNxMHu
hu6/LemA9AE/hcPKRJ95sk/DLraaCB2ehT8B6G+n34aHYgcQNNgAH7Rb1HJWuQmflKvLY/71TV1s
b5jIKzJpX5GE87JdIU90McKRsXXDIMfKUmnh3+ow3YedOolPNZbouuw5o37b5AlSLHE/o1H0Sr8H
t/ik9fx54u3Cst2Iav9NV2FP1bQ1q55Dp/lhjMZw4ymgJGKB3/8S42eUgIboQ/Tx4k3fx3t/Mhxz
fEhD1NRFx7IqDkMf35d+fUjMBhaqtLEs71myBMwfzWMq6Gs7iTHH7K9ToFOv4DzLnXyxlaB9j7Up
xoE4x6S7bfaVIrpFgIOiGHbboZ04wdS0OXTiVs+kIw0RMFagSkQYtqlNHuFmpNHgTjPHoRxh4ARB
5tZG9qSm1YcE8h187vSoVKTThdEfbRFEYaOGruF3bkBj6pjKPxX9HfyZXDEHc44NHM2V0MIhoyXp
3jJGw+H8EXOqH72d1QTXknJn+mFAkyoMm3G0XMC+qtwDZhu/j13o77sJhAsYPyRJV5Hy5knHHoej
CtID4Nwd3PJbfeantAAyrKvOkx0zircF5w11eBu1X5XwlsVAwrz6WrTe6xzhcGiMT+i+N0nvfxcn
MP9R+DDG/r2WICbMYYikv+MQtbd6XVtciuBamIeBflSxxT02AKvo0eVuzJxiCSM4+gta5abTpOd4
Uq9CYkc+4upHIzGXrps0MHe99DvRh33TqXdyiEYzA6kMng6yw6aKhqsJAz9TLN40qfkFowZoTWH+
nvT8OYPUSyP8tslbCibpRw7zqIBBaIkReqz+hqah53IcXqXEKBBei1safDddZ+7NKYY6PoZOgTu6
71cvpt7aCptKK8GJDy0sDjhaDGZ+HcJI6+P0nhb6q7SZDm0sPTd8FKpVAdL78JL2NjJ/jRkuQzRS
DKJpl2Zkl6lpbiUrglBdNvgs6RDu4sqy8TW2thp87p0UTr9U3Aw2XYmQnnh7X5aRZQ8ynSuhr9wI
g1JvFLN8ShFsZZlyP3XFjdxE21Q0ViLRl1POHPFnDBbNVDRBLkXG0xBnmUirn1tJoBbC2K5pJO0K
eeWm8CVtsxhmjocnZzgtSvVwEqfKNf3+yVfqbVrW1InA6CfaY9f9HHJ8wgH8XQ55X4+qi2EXG8ho
FEoRKH3Fid7b9wNfMwV9oIOO6Az4B9S2ub084tp0LuI6shvVy2gcdycfxmaDz6GqwsBZPTbOG/Gn
QLZ4sMVG3Wa6UReVUrmB9qHq3X0BR2OqfvbM6NhobNNATirtZe4hB5bp9IAmM2iJnLG3yuz6o4SH
scxWjg/a2tPPN9aTt9xg/hZMhVS5Yyk7SSA955qwkakwar6F9WwIZ5j2Nzlo9qHOTacNtzm5llDi
XJE0TiNRfsnfTHxBLHV05vhhSL5djfc6IM4aikfgXcnexyRNe5GOT0m/C8J0E1WvpVFiERY4Fb4t
RcsX2LlCbgC8x5kAFpUEJzAQsBprsEgazKuySHaj1l0lIy3JUmGDh82Dbp8bwi5iB9Oz5yTb+fHv
2sSUR+l2l5fIshjEYd+kHcJAgC9RCuLssZilZBBrtVcV18iOLdm8uLxW/I8qs+4lEB2t8K5SVxj8
7qoti5UD1eJ892XoxfL0yxzKrMfQ82l6sm4MUgSRD1Q1slb22jPJCQ4b/+y0i9tTI4rlKGrstKWh
wbsqn7F1Bz9yyMPZ1VF9UKdybV4XD4ceTjcNUdEUJBdzNm/xTaQgxBN9lFoXb77idpp9eTe1DUDZ
UTfyD1TC7W1jw2PZr90UzxzmwEapaF5ntZe57FAs1KgK1UBtEZHjz91/9K2+8mV9LdryvXNAxRwJ
7qBGGfHzmkmULC1jpa7dMIF4kd3G0Z8p+ja0P3Ph+5xyAVed6O+Jr9HABmi2JJ9QeRsPJaWSV1e+
aNwNWE2vLORzQQhSooTQF/GCsiykxFmMi7NV1C6H6ydQ9rt6/JaqPttIa9hBW3i2gV9a1r9lCG1y
XJ16gBxowr+1WOp6nKlKqf0mjsZaHPryPubgSB+QyAsxaPhdLARViGMOUeTmTetFsShnrlWRz+8r
JyMsAp1VynHaNyHZ//2E/fY2J92W30p2dBA3mKSvfEt/cwBfor0+L2nWF6jWxbHVUoZa6SS/dq1p
fBDDwO655MaytwNxZVPJDxSqc+p9HmeAyKI7elI2SI/uZPjPkHC3QTv+LDCKLZs9lIudn7eQJJqd
F91bnn7ldeouLRXHiofHNMivW/+9Vn5dXirnVgrC1f99gEU04DgrFKPmVa4Gjy/VBSwbjCe6uJyk
8r83QbS2788TcmnClM+fS8DOi9hG4LiRydestGuZhIQYeuz6P6zynbQ+HqmDU/rpd32o95cf9m9b
xZfR+SwsWtHmxqRFSkeoLRILgs6pQ7KuqhmYSyeJjGV0iwtyOErfB6+zCY/fIk72l8f+EgNZ+sRd
WtI1A2bRMlfWF10dgEOt3GEcb029s9Mmv+6DwZa1lZvzuVcKwEijF5my8ZdWZNGi1F1j+eIKWKB2
0t4jtz5p3VMBvaiVf19+rL+/+9OUWiz7uedZJtKo5swVOD1ZGEpcFQkc50ffCshuVc2jTMc63ZjX
9Pl/KxMT3jZGZ5uIRHSc5NdYeWGT6snfqpH+zARefOuX94JSAFWMnaKLXrrGd0N1vCp9fU1hs4g/
FpAYMFOSCh5FM/lrEX+KoVRUYNvxAxdH8nlDsW3U5HtRjw+a2XDXLNrQ8ZXbWBChoUsv5eyCqtfe
Y0LeCR++7eW5Wy5HzNSRe5GoJadjEatnIMLp3I0xnexopYRjDms+tDp0h+pO417bdJg8ZzmHnnzb
Fb5jacPK7WIpPfk7NpsxFBaZCTGW9Jw8iXRND4LpCMZ3tGg60bRfRVbZCeAvqX/rZyu+WgRm1m+q
THqSOAKicXcM5bXt4SN2v60Gk20sYAqvdrUcjcrlyVm+qnluTn/f4kA0ojzpo8wbjyoeq9Cu48xa
GWGpUP/3FCjsgTTus3kvlq7aV8okeRpDKPpdZ3xYIcxJZWdAlTKH7yH0SX18yasnsXjs+9r26H1T
hxlvdJXrW294n3B8arNm5fNdXMi+/Kp5Yk6O6godDmlUquOxgDqpZi96Yt15OdbEIZnI5pdByrex
1g6Fa4MuTjFFEoyRFVvj0Y/BxkvkOTCBV8g1+NRaxmGXV5Gdgs++/I6Xu/WXZ128ZAH5b21pDFtv
x21gY0eBR+Ud9zJE3dWem/vKePMbPQlWX8ZbfP8A+83GBOpxbBxpF9iYWwob3Rns0QGD+8fbyisC
qvOL+J8VtjiNdOoAcRSz8aMOaCqJPiIYPSuPtIj2Xx5psaVFOkofSWAIOXrHF9CpAuWBpYItg7pp
gkPb72sp3tDKcxOJHdash7p+CYYElDVZxuiPFhZrv2hlkpfNArR9JErY8lkNdEf7UWgn1lEHuhIF
+VaNwk2OW1JkBI+KgnksQnaOJzhqrK6ttZ+xCK7NZPrIdAkglTM4khNuFWNDxwB1KSyd7xIS42vx
ZFEwWr6KZb9AU6KCzVpWlweAMh9lp7Ew/S3V2wmu3ewhKo4HnzAmAtVeWQXy5YWtz5NxEjQqL+OO
JTH0LPeBPbbTee/OvKzFjfGQtrvL462s67/w9JPhwqDLBPqkiVGSG3GLwMji8gCL09KXqVzEI0ls
jd6olfGoqNEujIUbT4kpx8w+AOFK+XotCOmLIGS2UlRwBxuPGu0kXkTTHjnlkNOATCZz7pIPIBHD
BIGANwSviV+tTOZSU/LlYRdRSfW5aYkTL29Ud6gEVHtGJAg21l2kbV1lGzpIvdeuLurZwGGpqPYk
jbzHXxLmyTssSzVOh3gcOXy072EaY8BmxPeFVzmmpr+K1bTRSxxJ6KS3I7roQjg0khw+tyG4a0OR
X7mR3CdFYKtV5GAxRgURdkwbqLtGAljaGVtZbCk0AEQWPrrmTcRKsyUtHuu03wnC1oLIl2YYE+EC
0z7oGly67t3TjrScHn0AG4FJnZ+sJ+mK66n4CKc3K+62WYwnMO2I/8fVtsj7LL4eAaeXigw8CHYv
dGOINXHiYhNra154dXmkr4ttMdT8ZZ3OOm4ZdZ+aijvWdCViOSVAoI8VqNagXAKslWIsWbwowvwR
/IrQ7w2cyS//hrMf7z8vfhmfDanISt2X2euL7x38Pxmx9X83wiL06lqXq1LL0sI4zI6LR2+Vzfc3
FfdlJz95iDkgnsxj3plyHqWcksbmrVciJ6R8LRb3Yol9TtXb/XRM+6vAuA2xIDNLYocQkeSiDD+8
eBGpScr3UoltWPpeBR+p9yeU7v3ksSreRLVYOQScPebLJ791sbzaMpk0ZRAJZtB1uPkF8oipfLad
fGMf5z4Y/OIOlyo7r/OVA9Z8vrg0S4vV1hSdh3U7rzpMPoJk2ClqANzRdwTSPip3zxKP68uvfm3E
ReCmhsJpu5dYXOFLQRuDpMGwSXCBxyVe6Qhr/sflAc/uFCeTu4jeaUo/RlwwYNT8UPIfM1La6JVN
Aaf+8kBnj8gnAy2itKTQJ9DlvMVUGuwo6rcdWxKoe2fAIUGselogw02qeyvDfo0Y80XoZNzFGVJP
wsAQaz4mmImcWbPjiG/SZrKFfbXHqtRc2XnnF3RpySzOk5Y6FZRhWTLi8OzJ92X3UZb7/89Mou8G
ADD3VS3WSAnMJBYVnsgbXvvou9DhEgip31c5rRh4RiX3UPlXHut80PtnzMUyUSYh4q7Xsckn3aau
m10fr+2oS9XYv/ZxuCH/ea7FCjFruUamxhhc1w59/FLxpkzQ3tFP0XpqvJ+Dfgi7CexPvkFUi1Gx
G8Z3GTZ9LeZbUzZhlXqMxWEfewLRS9sUBsSOvAMBuHLFPP+O//mhiyVV+IUWJMHAZEi/dThatXFn
6cHKwj0XCZQ55081X4Y1tYh6tVrJSaDX47FvpS0twtv+IYxfR142Rwk70leOcQsMNa24IKip28wZ
HpQyXxIahi/LXUAx9Wgl0UMiNd3GMqODZmSY4Irewyh69QHDxKMpJg+JiSOrGdxocQAS0ICiWuMn
WBlgGLLmNWpDjiXBRgt1UGOkbKcqPzSd9kQ/2z7O9BetxSgxysLyoEtFtRsG3NArEdSeR3KgvSGt
cz2GPceiVvtde8V3ow/GXdjTohe2qLAaePsry/svN/fTZ8uiI+EHMXK2PkIl9Hk/LGufEkgY5k9G
VNtxUNpmnd9blvCrQXho9Im6Be0DqzhCPdK2qbcNxNpi4QVg0JQ7LCnufamFj1JhKtQB8deurOpa
nGRbxMwO0YEjlsmmSsQrPDE3VSfuyjTCw4G6fQsjvdcOnfddMNNDSJcQeDbbkPKdiI19DC1wxqvQ
Ly5hMN7iKO4V3qNntN8nGWXPFN+3QuuaRfoCBpDpC2+kCN6OMNkI1hzTj7cVjmBcI7m/wW+zxj9Z
IV3lsQz7vLn2KJcOw4uVSfuq7bAJx+ccBnqi+xRecDbANQ4eZWAL1gSZC7ULfzjh64KzGj476XUv
B2SeMXAFkOsV8VUc+ccyC8lCaPRKYKmzq/Sy2QhiENsATaqtCVbvcjRcVpD+VfqzNJWvhJzkl2JN
Pk2VqqOHoI9RDDZV4e3BdH8bjIJXVrTPXdH9zpHNtTHt9rJ2lMcJE/egABnfXMW+9Zx4GVYQRfyg
GP1R66K1u9gSI8QPtKC2mtRDCb9ozZdri47o3NDl6jgl4y3tp6XT1DqiDIygTVFCKoRxeaob39RS
2OeZeQOs+yYIOuu+wYjcCbXqTqox/+jUb9QHSSemyNc8S7jtivpeHLUPrzSOAxO0TRp8jEKh/lDq
0Bl0AUxadAVuCO0Vey1VakdMrOvWaMxt2dc9tWmorj6R3e6D5iZXivfOwkkdps8KHOvL3q9bhDAe
nS4Egxz3Yga6LJQTRekKV0yNb0M5W4nkN6j1ZrJ2uk3H1BFiIdj0ar+/vDjm//His6YvECcyRZ6N
z5Y6f781/GDyLMXlFnfrW/APJnlPJzmyo6cgHlceU/lymJpvJ/8MtxT9+7UliHmSqK7lTW6UTZi/
FuxWVR2mXMi6KzLZv/wA16ZpM84O7rRE77tQvgkkcLhicjCy6aarp0PSTjeWZG6GOHxNYbM2ZV8g
le2eO928GyWWuYSPaJP8pFhyMNIaKQTWNa3VcCbG7UlVnhqxycnODcG2FxDr5xIp4MtT+/WdzsV+
dW45tYiNy+wvaiLNzwIB3hnAI78f92H1R1Fx/raaO824UZufci+sbFJfNt6/t79/xpxPKSe3llYp
pzENApXbX7wpmFC/+ek33Qrg5G8L0pdVc/JoiwOW6Y+NmfQKxmd15Ejhe1a8Dl7wraBxtzMrV6Jp
eqMFmPPkvrfJYBLppXHN8fV5FInknvTR9+Khq+DiD92PbFC4K1Xji9RIdzDC2BgGePHo1ATFbk0D
hMsvszA2/BEGxaPTcH/Odf6zSb7Ha/lnHD2VOB4Jno7w7UZT/yjIYKIo3nloiGWRNiJycWEO1BY/
Wh1v4SnY+RJU0Y6cQvO7D9SbSP5ZoVuhC3Mbgt+DVOposn+FbQT39XTGy4T1FrHNrZq4ZRqAV/po
i6PGFxlXihP0ycrR5mvlYPEeF6dJKfP0UPRCFSCJfxBQt023qFH64taTd3Btf6Gju0aspTlh/QSY
SJ+ZXmtNCmtraRGTwij08IHmNxjKe5zXjxWnliQ2VxqNzkaEk6W0OCqKBb2a0eSr5ENEHAHvDdG7
olx8RSX1v/w2FhcPAaPjqUDI7soyTWzWeDUK/o2XxSvDLHXF/1ba/O83uEx/ZK0iRRCCaYjxJ8hr
Yr/R4/ZZMPubDvqQaWyH6r4KddRa5U1ktVcpkkM/jlt7MqR92q0ygBcV8S+/Z5EsETHyTUTgUa5Q
KvYg/Oyn2Ti+tbtRvBs9fddNhW35/CutsImnT5ej4MoqWuasuzjorTEjIqnaeDdE15Gc7hCErBxP
z25jJ8KqxTNieBmaYsc2RvkFpzR8Y6PKbpThym/rnW4+X36mJYz731P6j45rkRwyUlOA4G4oblHU
Tt+0W6Hds8Nfk2bdmlm1rVRkGEm4U+hQSAUfIWxnq6Hu6Ao7QSlysvmVyeMuk6wDoMj/Ie3MdiJX
sjX8RJY8D7d2zpCQJEMV3FhQg+d59tOfz/Q+anAi3K2+2KotSkXY4YgVK9b6h3WjrwSpX4t5snAP
uzyCLEU0gHzrpgKLT5pt4UTVsz6VlPo8YlTsS8DpeuV3M+A+HyCZioBhirB6XC8cD5cVBbDmH4ed
7WlyvQjwZe+eiegwWqqtCYPCzwbHwmQodA2yZfWA866DKvmmTbtTay0xvd9f7fMRBYFHYhfiF4Rv
5hyJgWm6zE+T7Cw1RrlKrXxbDOVqNLvGlmU5XGEeWqHYHRu2qDVXYdVhhxS9orb8WCK8BddXB29s
4fsoxMFthEbe90sIquFF5gXoFlCPArhBNPT5t5FVL8ImT8+RCiy2+PE5phBc9aP2IxH1YI1+eO3o
7fhHMgB2Frh7bZDMu+/q4TcaTgdD6E9u1llUd3P45SwvWXO5eaDyDdC5xlO+hvXCrGA6T6lF66wd
eVmxznvttovQCuukdWUC4C+0CGJveu+L1s9oGK8w5llJBWijn5Bgna7GcKjEa298oL+EiXt/r5vx
oxAGZM2JrXs/xhJA5Qik37BuhWpvwvuWDawJB36/QTsQEhsX1qqmMVaMW7STSfHCQyPh3TaCtKQv
3gdvXUb5f1SckJI4mxbPc2EX0gjPcvEmHtS1BSkKAdHrKOt7uxCrQ2uUAEXBdXfa2g3Gp9ZHjcYT
71TkEOU0XVuDv0OAUnJEGSBuWb7iGkX+wCzp8kFKMsw8cSMN2l9KJCD7PiBmLuw0PdtNQOTSxQZg
o5jNoa7HayzAw967CZPwSY9Q7sBUqh9pkQdDBuIP/ntQ32ReeExNVNy7Z6Pk3iShERiBre9DMbSb
yYBLxOZIAhaeN/kmFl38ehJslrqrzN334nMWk8nyZK5+8pU/FYEjH4aND34rlVIKSiQ3fnJsJHqc
WUXzuo5ORYu7fBkXj0MJL7tKyRH8+M8IN58/88bWSvlJNartdBcVUndXFP2R2dq5Vbst0wAFzvSA
BO6xj+WtWflbumFUIF79ojsqineKjcl6Qvdu9MGrVmIo6ZgJx5UdkwisGxHBn7Y0O2DUJVyguHgS
VD9c6RHMKN1c5G5cFHpAk37cKbNw0heNLloBO0U8IAg//pQdHmSjUv6AYgZrhrzhQBV4fFTf0qO/
XdioU8o8DyR41cnYjRBLxDnEUzPqykUZrTjn9LNBlm5Ztmt9pRDNbexW18JK3Rn77we97D5MANp/
D2pNneAPebwwlk1lpn5xjq/9E6yB6+gsrfL74ejfImtvR3u0pZ/jW3flbgB4bXiKznHbDRV3ayGd
ucjPgLeira5OcRTm0PwWE7dpO2KIUWCo0Nm5Fdq5Pzja2Ky9YkkA5OK0mg01fYkPLw3dNBCp3xRA
K72dAgW3XqubZczuDJmECg8VBrQ/VMqG+IoAFP08jlHLVoOqTHY2jN9iEthdbu2rfFyXSnMNJMkp
3eEtUcdtI0cvJsTAuFGeXSKL1rsPbvy3xVRTMB/z7LqlnaanS/Ys2uf1fvl8s/WOgmaXqiZHl4xv
X1L7J60G1RC0vWRDpADUCkSoxg3WGMpN2KIuVypr0xKczqUqCNAeExlJxcEky/eihyPpZJLqHpUC
0IukOqnJItENBFYFR+dqQ/WKXiBxUCuNySoZpk+Ny5qIdu1jjuVRnD813kqOr8furjDu0vpNMCID
ZcSGoomJ042Kaox0Q/aFX9Wp4Bot5We58Y7AIA9F/ZQHoYNBSVRmYJ/coyBahzBaqCvMNDP+mTK6
GDIqRwruebMLqWZ1cQDriSmj5Ic9lW+jEZKYJ+6EzIA3kYbX49pNaTUf/GbxqjQT0Lkcf3ZfSwyZ
xrTF+HQG180N9SeE9tcw25DKcQwyidUS1OjzvrwccbaIkYRv+zJosrMWJDu9FFee+tRPxAF94YL2
OYH//4GwJdShhWLdN5vaCgxfYiUtuyX92acHN37Ao+X7cPflgse74f+HmM1eK9eembm8S46HSIIW
RJ48aima5SH09nqd4QH8/YDvUevfQf2fl6LgCCESrY0LeQtRkqASTOulazEbeQZ78acpHVmwbuMW
JBxeGVKBkw2HIkR9UIhgJIZjgiBS7yH4/+oHqNQPFHGTbeCKNuxh/C89W08Uu+sNzK0F20yHQyF6
3VpqpXvJe0ogeBttHtk0cHZKpCE03+2rtm5sQ8ansrkVhAcDM6lel5xRRV/YOuZWvBtLfUs5nzX0
FvWgnSxfv/IEqbkW3XKLgRauM42iOtJo/f5+ij4fe/+aIZTbUdEGQapfdFfyEmWyqrTS84iIvY07
Y1vV3UKF7Mttg7YVlh26id7WnJQJ9bsX+oJBxNjciACVyXFOmfVqVdIOP2lYgOVPCynrHMs3Y1/6
yK4E/0Eq/umE/+dV6RQi06QoJOqzrdQOYekWkZme1eP400P34SnfULV3Hb5y/KNa9WszQESD1JZv
vNTUm5ULLkefRfte7CvsUhgd8851dobur6z6XYS5OBoHxqE4hbh42uICZsD8jCV7HxYJB/jV7Dr9
svCLHoHWYySYnetGQXDNv68TJM2M35LyR2+ffP9h8qbtoa9HMAJ9rcSIFJ6ZprDmk1U4eZqBAcRR
YtgM1Dcdv6b5E+T1Qx4aybbTPVoxVSavQunQGXW3jbpI3FlhLO0FI0T/VCygaEAYxT4+qNCma2Pp
pUDrwZY9eVwrSuVgeyKQZ/eSt9akOl8nAiIF0WaEF1ZD29IA6ggDRc76TW2OcQy5LxQon9RH7Kbs
ogsAx9H09B4hStxEpd/YqtmV4AIbFNTwOLTNAZtKTfJfqS0fwwlfPOJIj6Mi6w0V0JVRjnuce5Bj
xDzKDwBuh1JXVzZArnrn1qKPQ28/2p6IsZIQRGsN9CHU/5/fb8NZqeFf32nCDpOwyNzhL66JmjJO
6GKWB0YDrodrEvMsItIYg3MSa+Pe1VO2jZjbXDJwezAPdSDcBPgEe/hmx2OyqbTxIOnh3SCIr23V
upiERit23Tr2w7/fP+17z/VTXEVmkEYT3BtMgVleszpMWEuRXGP+c04AE3foz7jQfeP4wcjHfQn5
REUVIu7MdQeZOhWegvzeUgSnJAtzmii+07OwurIGt7tqRo6B3hMaAGtytZEHV0U/AUWdQA5tg25B
rf5uRtcWcXlMatyoNN8W+9Y20mejNan0G3aR6SikwH4s9JWU/52cuKLCRMT0OhDz69rLH4ak3dLu
BTcyrR6VJCqnGoKtm1naxRjeKG54CHKZixH2BXKt3wVVc0e57EmuyMM7sL09RYUd3If3dgU9JywG
DLTRsSbX4NeVtfKUilzGtNw2ITP6afkTA60VRwDs0OG/qoGxUjTRmqhoaM2Buafp8Dmtdau0qL1I
yNFlC67SwXSk+qQhkJpkL0JULl2LpqA4+9KMZk7MjElJ1lQ+j1blio8UDMl6i0FV3//N9IHbs/84
dP6urpSz2oMrwOEwkczIxszzOlfR/Ghvda+zI7feed2vcFwSyb/IVVAo06lqSFBGpj9nkdyKOs1r
4qacFFX0LNpk3hu6/UvJw8Wbfx5kHrDRSdTatC7PHY3btkcRLO+4Y8sLn/MiKWIroXxD/Q8zW4oZ
s8+p50qCz2WCh8Qo2O7wQFXnoLWTFStWbUm6A0r49P3undFT31fQxyHfcWYfLmDdEEkkYgw5ZbHy
U7NtdxNjWnmSd0vEycu4Nr0ebzUduhNBZJZWln7diq1ApCgy9Y39VK0NNO3McWcN7V7Qu9wWooco
sXYKsQtbag8NF3Wd1Hm8FgvWVZ0FK2kIrspc2opScQS0iZBqxIltWpGNfkW2wO2Z3cn/NTvUUmFg
chOe/MY+r3gYvX2gBX18JmuztSh0ZDXbivqzFDb4mhA4QrsKD7HwWMi53cmHPoUBmW2C2r3xDHRU
ID5o5ots1fagZbdBgXRPBVpc1Fa0vyHjNs1CFeFyN5C/fXjg2ULVBteVxLiLzxbo2UD4o+ioWbnP
C4tmqnXPAgGjWAY5M/FHE2cfEmE9xdP6kWlZV0gV7cad+VCtRmdc44S9uG4u0lKWDbxTEMLQzzgR
Z2FHMBKrGWAznbXQdDLYHIn6uvBCS0NMf/9xF2Rp4VnUNSlDKBvTu/WFlb+KnOSaPNC1m+bKA0Ow
KN45K1j/s7w+vNlsHsVIFiCkFbyZDcIAT8KcvhFqq7vkj7HG43AFGMCQr3pwChRhtkvyBcoX35H7
EKk+rlQSaluz5a2GvtrlZh6dA3m46pufXU+l0Ygx1Zx8IiH4231TeVv8Zxy45BhuQKyTKDtFybPq
gvJtvPRZ1H8QHVcYSDa2WVTbSlGnKvSp9C0H1iKHfYlloyQGh0COVqMYKLaE2WziRlvT/N02Kme4
vFAbkKclMVugChmSKmqI3+AJNMtJUmuiag5NdDbH46CEcN/a23ZEH0CSXlu1/a2PRo69VHJow+e0
JJ5bXZ6uLLUF3ts4YtLgWIXHWpdLq1ow4pWWqPVaNOFyiWm+VbEMt4fIX4jFX8VHejYUqCg7As+Y
o9vUTgsL9KXet9WTum0O/rZe5fsEaz1cS89FZ49I1PXrbFU/huv/SKTuiyP+0yPMNoIaCkHihrS8
O/1nouHPmg13mes72NveqQFIcjMHCfZjKHClG+A5qZFteD2a8cCqpPp+DLptk0M4FjAdbZDMAdMG
1GSv5S1iO81rVqj7MtFX+MmqtOe/38VTyWD20Xl2qsbgiiYm+OyjG4FciE2ix+eowGSzeQ4NeRUN
KJUl+fr7kS7LiShkQvVk68A7JzjNNq7VIck2unpy5iJ+Aqpj6+ycWuyOUmetfetKzxT6u8Gqa56l
8bZJ9gIyOEnnQ7qQV0I4rFuzOo3maWg9O4vMx+8f7/J+OXu8aaY+hLNo5PcKsZmcAZu02t7sfxXx
vjHQciquPBlJBtj4aH1iQ02akd2GwY0i3MMLWHiML8LL9DlEYF74RTBbnx+jlXwrMT01OecWokuD
YQGxKzGm9GCBhjc56mqJXq5zg/KhdjdQ6vT6JZnrr9YEADDFQgEa6vIcFixohjbKGR9qFE/8r9N5
od21OFS2/3Vxjjn/ONJszi1EzdU6sBKSmyu6s9xOjHVNm1/pFipnX2zRT1n4bItWXARGtac6r6jn
vpqcXkNbpvrZDoaNEMJSvWZpuNlSr7OoN+SpF6Jui1dOe+NnVDrY5q4x3DxZd7D+uof+sfj9H4gE
fxHFrfc7JfAxSQat9nn9KI3bR7Gl5u+5KUhmmzxjr9rDhrq9k2+XAHkz0OQ/tymaVVxiRXxY59Rp
vzcQppG5TelGe3Bz5Tmd9BPjTaRwQPQhYHwVgKh8atzAVrjRJlZ20OUanwjZlnwKF2qS/KDWtCEn
3SzspSn1nwU3YJIqZTMT4L5hzuYiFd1OHOssJ+WyfgGQ+4mJh1Ob9BxXQAjwt0GQk4ol5qDllhLF
sizFtKy+e4BZZon6q4LuCQ8g943TiZ7TSktbaGmI2fWnzjWsCpQ4P8eZCJqdXn01LpwRC0PMm2xi
YwZja6S8BcUKEza23w0LQ3wVfQk1EwVeV6kuztVbjNw1srQxp8aA/9CzbCtHqVH7e5fVdpBbu/I2
S1jtL24qkonrA81sUIfgfWfrQ0tCbxBQPTgHWn4IjIcOGU7hpMo7oAF2itihrhfrMS13iEGt4qgW
wVY+jlV2HybVVaN6R+SlHHU8UOVZK4K/ErLsh+rK1MLAeluy/hSkC1eVGWRk2m7TI5PqqJN7pTrP
66Mo07w6I5D1vuuMEiIdYv/it7+bBvpCl77EjWirEAMbUbHdLkLH098t7KrL4MYjcCoYeC6rWBPO
TqgogE6U+cxa5rZk38mqULExjqre9oAaKGgAWuazXCDdRxrrpDogUz8bjzIXOE3JdwAUtlWnPKpG
8N8vIjQcyFx1WebOY1qzvcBtP0MCmScDWLGmvaWssBz+Y722pqM45hVFKyfCdXSh83vZVOOb/HtY
S5w1oY0qUws3JASGyXOXhb8jYMGqjD2G9zDtFkGmG17l6EqILSGw3grjIUj/hIiMldXex/z9+w80
HS6fg87nx5l9n0HuIz0qmYVohOstPITKcyJUC4PMuHT/WogfX3rKYz6kS2mmmEYnuDn6MYEdt9zf
DYhQ6UNPPT5I/Cu5pAFfdJtQiBcKDJfh6PP7za62Wt/5ZTVV1KrqzZVedPm/z4k/DzA9wIdXiwqw
O7HLq+l5vVMhKCZWYAuyvMqGhaWz9CqzPCHsW0uQU1aOMBTHNI5vWlVxvl8Nix9qlmMJglCPeccY
Q59tXQnnUj3nIpavRO3XEF/VFuCaZlt72VLnZGEZzoIrTUC9HgWLU8MtbJOuYZkKeK7GwA5B8fTP
o7coeDCtuYuVD/Vm8i0BGDIPjnWKORJOM/lZs46lithxXCG0eu+CQOJBaIkVTqFLT5lwh6j+g1qP
C1foL04xVg59Uu43ZPDiPDQqgjR2bcbShGipGyuWjQq0+51EbtI8spHnHdfV72SzZLM+o67/sx0/
jDzbjnoTDXqYMnIjHcrEKQ6F44JosNNw7/+dqiIFCJFq6U63+MKzvSijSZQmLYvL19KHtLlBxo6K
4yHyhYdWUFdK7G0UfzwMsmfLRWvLbeP0CQqTibcL0fRcWOpfRr4PkzDbuH5XJIbXTZFhbUI1ijdT
GgFmzF9NosE1nClCFUAk1sLCyJdZNx8eQbUJR8nnnxeFSilT8d4gZOTAZJ5G0CMrfxMAptDEHWh6
jAX+O9T5Px/8w4iz1NIMG0+qVWZeLX/p3dFKK9tc8kr8otb2+bVmB2rEDSMKSzYU1sm9aW7K/kpz
yWS9QxM9Zpm/6oLA6YZuVYzS1tKjLbeeG59yRxCIz506XjXi0mn7DoS+2OT/fvF3ktSH6Nw0NRKe
CnElEYCu0M+UhlOUiT+sRnGMnhCDdoOAi/aALb1Z70ZL2wjR+KiFwWEisXkBvfGouxVGD9UvZR17
IiwZc28hbxBJt4iC2V76o4I4pb+iSQVaLChRWYIUE7GEOlT7yoAxwpUn/+zBPlj9Ns+EfYpGll7s
oe04hWdsYM/Ymf+sGVw29F1IUqYP0VZQnoNAASboooCCNLlZMMDQPLnSjVa9+iLe05O3VmPrnTxV
R/YUCB4XVuqXe+TD9M2yg6SMods0rJsQJ1FpJTq6iWMAmp7Fo7U2juII5t4pbfnKXNqdX0bnDyPP
QhQKfWWp1Hy4cC+UK2XlHQJn2EB3/ZfzxtIGmXFDLnaIOotN0RhEousyHnUF/OeFQ1geWzqtOJni
AO1MTkwlJKMta8luiyfFSVbB/SJs4bKY8mkLvUuOf1iuMHwiZZgipPzSOejfyHYIZRWNadu7bnGW
Regbf4apQGgvlaqn3fndTpllF+iYRj5y5uxebJw9ybquir/xMDpVkG1wyLZN5G88QXv7H1fYLOEA
RteaavD+xuBAh3V1VnYWPkBX0zHU/s1vmGeUS1bfDzvTv7v83LN8Q6wtV/MNPrcPbC7qwn2C5YvW
Z5u6ebGMexmIsVzRdvHSveLFR4madG/87ft8lXfutV6DZBFeg067GfJ+JfLAmnv+/hEvYTzTReHD
DpjHbARMxRxjdCTtG20jIny9zpxJ9qrBkfoJVdDd0qwsDjmL4HXcoSecMSueWq3pIxwFowULfYqi
x0GInRE4p+uL2zYO7F74Gwfxjnv+wmt/dWH88NpzMuNgdWUU1bz2MKCipwqo+NyI0qTveGxkVOzh
PsPLXonG/eD/SThB28Rb9clhrG89wUeuagk2/H4cz3eGBUYPPW8grhdmk17vBqWn8ERSfxXAgGm9
3hE6D2pPcVU3G8NvNoL4wx+sqxCeXRYYcCGyrdzfBqV4FwfpwzhCe5B89xQLrdO2qtODv+0xXA0G
tObBveIeAvH7oGXIxu37AoRjhriCflOn7ounABkSB/VBC0fDtorqVGvZwqR/FeY/vqH8+Q7T62IU
R1PYaWp9G9BpsCLxPtK333/aL7ovzOGHiZzFWCoUNF+mvCfeu6Ut/oVw7ju+ZGdngESQ0Nc+WuLD
htofcZ6KH1TV5GTu/oO658y74V/7H91OcMoAMMULSdvaysZQG6mMRLm5SXK6UkP0SzeRHyla98+Y
K7eBGcAtjTZBTiaekBtW2qYNlb+l6G7M4qWshE0tA43x1E2LxCDAUVCpT3jArkThr27yE+0gIEkf
VbXjg2Ya1V0GfRQeqT0GqGv6HKLjnaCyWnAOjbXoV9lDwwVvWvQb2RzfzMyAPePzmxt7yARkPcy7
1gjgSTe7ILGcCqH3Kluhluy0Y3LyudnmCrSM+E1Tu5UXIc6qXueybCu1e3ItdyOG6u/MUm+jKcEu
2mQTq9FGrZKNSIYhxd1JDMVj1RbbsX8R4BTJw6OM4PGQ7aQod0r1Ryw9+9mbGNbILgK/Tbx0W6ot
B3LzhwbBtZyHiC8MFHC7fR5atpJa6yjC6+ARbMmGMu7K98KrSokQYJHpEoyx9rsH6maF7lUyVJhP
J0dNAoGmeB7GeAO2LJ2o7TPoMgri7E5VDHdWE74WpOteJLFCrpPgtksrga8AgaTMbwWm0uQPtbJT
L96LgLYyYmXi24LQ21kILShfN3n12gj1ye+lx1ZLKVKamwwYaCMbwNwOkQIBwrsLkcAbRGOPC3fn
tGL9p/R+f78fvsg5PmNeZuFWLrOkHQ0wL95Teo2EGF4pJ3Kr/HbyYxrhvtn5ul3LG+gzeHkMu+TH
wgNcxtrpAQxokxL4sgsV2B4LpUSTqvIs3jXr/hrSrX6M7030vUdHg8pm4zmd3MfHfLt01CyNPLt8
dVGbCVDm3nV1HVHqyM0rcPYYQ6GgEnG2LrzpFME+x3DelPslKiMyCOX5XdtLCT1lznjVulsrq8la
U1jnO+XQb9PHJXbL9PDzwSaFWMquBrXXOcjI6NFNNGk0n2m8OV4MEHkRH3KZKFIx+/cQc1CR5keB
krs5mKx1uu9e63s5c6aGUbNx7/un8Eq/Cg8EhsU0eWnc2YUgGLO4D2pezbgPqbz3+/x2EuSE8rbC
iyl78K/q43C1pG70RWLy+XVnBxR2wVVtmOX0+bCCuhn+uHCU3FsFLIxKrX8JR3V5Hn4ebnZQVYWk
0l1gdpvm3Ac02MXbOFjq+y0NMtsCWOeko8uqPPflQ+VjZFUCyV7yY1pYiu8lmQ8XikaocsGX+V5u
JhDgTvjTLOys6Yt/s9jf690fRhjLAq0d8X1F6AdlF97ClXFMWwLetuTy9AUoYPoumBJM0ibiBbzN
9LTQreSsPCvuaxhzza4LnGFy88qP1Qe02mDXieO6k+ljloOEEmJ5pYkUkaIWfKz8o4M3mXbeTUoO
KXvim44nuoPTW7H/fk6+bBUhVo5pwgSQAWT8OZ/yai3qqyCaSkv6uJM2ym1nOsOrxEeGYyevA9Am
2ouEwyTycQ+uhSzH+ubxwCm1yGghxF18IIIeVSYL/RkV69EpFH/4QLWS63VZM2lCIb31mnUQkvAB
xIaPmKyQ7mottOs6kZxYQmWH68yd3Lk+LIgcgH6Lh3oPgckNXPjXgXJQuoHpTO5yIbObgu5NUUa7
vnTzbZvFzUEjU34UcDTHEtcAd6Cr0JeypyrMsWY3hDs/iJ+rJNpITVDi62O9AqGItl2HgUyWrpLh
hivVuRDbjWvSREPHYp111RNr7LG1ynQnNECI03QlKHG19SpBWdOum/Jn8SYNkUnSytvcq504Vf+G
LkmFGWAag7JE20DG5xqZp+0uyBXwIQa36Kg7mbg5tm23Evpj3hsJEo7yLk4LbPH8+0RyyRpagQSs
e5QC66gPwRkBC8merIyqftiXYvVbCnptLbfhCNtVE+1U0Z/i0g8dU8EbDyzur64/1XX6W5WynacW
f9JCwjQjTXd+rrqOacXRA1T+bJUC2dqUxfgqD+2p0AysRuvmDY05ZY32Qbv2om7cegX3HYEmtt3F
aYLsU3eQVLgVatNuRdf8rSNJYNcqUml59ZCBkNEtovMI+xaRO6R1NdsAPSPkQbD+fsV/0dhHnZ+u
Of0sHeDOewD/sMh6tQ6jHlVjOrKeToJry6+FM0K4YBXdWlvNSTb5E74It8u2n++ytZ8j0OexZ4F0
KOkdsNKas25yTUQVImn0l86rb3xFOUeY7JVasrWKRthgB/Ir6oY18bytq5MrR29iGu2LDAZRI2EY
BedaHn1m6LWrpSmQOGNyDpVy36ZU5NNjMva2MRQ7gV5VjihCNQpHyY+2MsSFsoZ6b0S7Bt51P/Z7
TEh/6+54amX3LYyk10zGly3rALBbxUYW1PXgNke9N364SXddaI0ObyO+DYFTZW3lQI/lPxcQQGWe
YMs+90n/LHrBg6g2vzsEOkNxOJlmbeDEg0B1sHQEfpmcIghLgwQ2F5feWdgI8BxJMUzk5Dj2Kx8i
wUrsbYjW4BazBuQmojRrnHCJsuMKaU7sgPQK6uPq+4X11SEJn2Zy0AaIz2Xtc/DS9CJLpSSqzpoP
IUT0N+nw0kvhQsCe4vHnFYSg/odRZunFQLu/yFwMTqxJO73LHD/HG1SI71UfA+Jsg+AAPkLy+ft3
+6o9/2nTTC//YdMUWZD1cs+mSa+zm3Tj7n/1TnwGh+os75IvUigJOcrpPEKWyjTej4kPgwnIozWJ
hJsPPoNr3QkOEC28x/Rq2EhkUeYZqafvX+9yUj8POJtUnyxYgqzUnJPqHJW/0xCrhrhWrwZXW6MA
EehvubeANvgClfp5zFnixtW0kBtdm8JQZr/Ahtq6jmKPG1BFJyxBqd9s7dgefqo/x3V756Ibslry
cP7yq36c6Fk4arwuNtySZ1C36QPg+u3U2emuJ03v/2C0yw3y+Y1nawgRgaRIW0arqc7D4XcsyRHW
Ku1Dxcn4tNDM7pbujUtfdlaz7eKo93pfwYtKEuxSPLjD3og0uGy4xI4vehViRxY536+mr6cVERFu
qxrLeG4CYoVlGmHqyGbpflSoeavBS4knpI4Lmyf798og2vDRHLHodsp44xdLlH1zWq+fgwQzDZBF
AkAMI+Y96fuwgYq+QrUhtZpzk/snETeoLM7J19wMunqd3bWtlrx6OXZNbh2+kjrZch/fdhrwpIzT
3JQRB0pSsPWhkZEx6Oq1IQbX2H0fuiF57QSrw1so+gMYYyfVHNTYKLha6IwyOllKsmk52VPxZ1NY
m0C/t1CBDKNu5aOpFShbtw52WfbUwRbiJDykpviYdMneV9JNnOxTVd8UFigXHeKQRrJpils5gf6I
W8TOHHBLFZVVovPbaFrlmbLTZBl5NwrwZrfp4YmZANErTX4RklyCn4HES1yNtpT9kQdlJ6fbLHpq
wEA1+A4ZBnjq/rc59D89wbvWLLI6DWdAdErsvEATqecnECDXlqIsUKovrzp8Hx0FAmgkSNTMwclN
rNWugPwIBqRUETUKJvEioOqrXPrjGLOYFkYpqK2QMdSteSgOCFGhGzE62aneLpWdvw7YH95nFsua
rkmHGB9VOmDYoJmDTaNwZ6ynW4O80pxwba2WhO4Wx5zFLqtz0XnwGDMb7GZNJjQ5MOj7CMm4VUEd
YxUehIfvN/aXAezDa84CWN5WXtQUfgvxq+JKQTkwnuQFmu33w3yZoXILQu8CXzlSiVk+U6TamBs5
zrFGhnO0RabnVe4eCtgwemQWcCBJy0z5yQhOlXTy9Z6Wcbw2qGokobyXzWcNNZhWWULcXK5amUaO
RQkOhB651hRrP0SVSCPvCTwYCSJl0aZu6eh6C73UhSHmiEyjqEtZGsQYROYOHh/aQ8s+1xfEZ2R8
P7zGHNjrZmXSoRkUA9eH6u+L2UuDKuEqyCpkgGIf9mczpIfcCpLbOIrKO0mGvYlaV2iLXgklPXWR
f0FEdT32gF4xK6BCXfoPQV6kAAXTe6NOXmsqyJ5C+zVw67XkDikUUxN92NssxZQwkR9KTb4a+24X
ZLeJJt4WnvA04F23yfxfkZc9luKjKEbihjvMTWald5khJk4s44eA7Iwvqm9qbKyoza/CwlvVbXQe
NWMTtG8uuGPPKo9jcFYzsDH9Ue7vlaq5NsPehh3jFBYM5x6pHpq1iSXaYf+QRxOjAwJJbKxHvJDz
eltR4R3qH2oCgdY3V1NhQoL2gwaSozaVXafV1lXix4SyaxxGTgfwSq/6FzFVVqaZbqpQuuly8+gj
dSvrtz5dAXE4yklG6G6w8xiCA716COIlLsvNUEtOr8LsD0X3WPjaMevMI6ca1eV0fMu1crADrfRf
ilyuDsCTxpvELWUniulUGaImO2XbhFBqi+2kFJxW6kYO80lJGMLUW2Cd8A4Bn9Pbbee+unm3kio4
7Gl5V/CzEOiy5h3l4cmndhZ3t6kb44U17AywjThSOWiyr8TxaqgT/Kt/6IMOTOJeQAcSpPf0T4Bn
82ljRKdgREUe0uIyTF8VIiDiELl0Fxjqo9hEO78qd6HwszOCfaHX69a9ljMTjG1lLGTqSztoFva5
L6OQ77O6DYznfJT+4Gwt5DdTN/dzdvF5A82ivT80ni6mcnwuc6oIMG1Rqkno06TdLVpn2zBewjMv
vdP09x8Cj5R5fZL4RIWao6WT7o18Ad92Gdg/v9EssBtx3MheygDwnZ2k/DPk8kaLFsL6FLW/m7ZZ
Kmr6ISq/E0/SC8y1PO51b9eF/tUgPHvso++PkC9fSEOy10RQGDWc2Qmio1SmFxqhOsTaOSChqupg
qw/u/zjMrO8vl+jKcY2Jz/54ysEflenoyMYCLPayjs/H+fAus2NH8se+SFUGQYx5Y0jJVUzYraRX
N1rMmRaG0meAZzR8Si9WlfgMrvQ2p9RVJrhHx9eV+BA1b57cUEVRbVdgTpXOGasnMXhBAdIO/f5U
EeD/p484LyiEMZRbo2NVdsIpRdXe64pVoMf/2zec63MWtWQWtTjxDDN150YJ1jR45qBG+v3LIAlw
uf5NaJjIvBiqbNHj+ryLgxh3ZyEQkWjyIUJ5hqOXv9vsAYAFXHN9/KHKEEuJufDAwFn2Wyl+FSow
jeah0Q7NQFxGVLMU/wahsWr/j7Qra25UydK/iAhIIIFXVi2WZMkuu8ovhO1yJfuSQLL8+vmonpkr
Y4WZ7nm5fSOqbx1lkts551sggQWlGMgzZGSA0fMPCbY6KOqoKFCiRIxMxjQavIFSBWb20VyJNEF0
mN6Kkdpx+QGn4FdViU6wKnZ4mRyoNlDIQ+Yns0WxlULXTSQvNcRKWQ8VdyuxQ27YjfJWAiCopMNj
zqCdbsHVVhf8Tup/kriy24Q/0TJnkKTWPgpUcQ1ISxZzgZ+FqParWDClSGBMlpA7Y+zujF6xwVsP
qvm60PvRLq3mkqF3PJUl/hKo/9rZwO6i5nlgwOzQJ4m89iG0lambYaulOgBXBCr89CHi72F9GYGF
ovynlP5K5QIt6Z+mbgRzV7/Cem7Zwzi3pY1iQ/tjpb/nrHw0BtnR6eCIuHQgPYpmf0oBZwJurpVq
v1DTgLFnQTcNyrbxlNpNeZbZz1oefpJOfqQNKpjQhSdtccgUvByMnQZYlE5TqJ5yr4PqQx5/KBAJ
NMe7KD4x7cME5By40ahonU4rfcLKfZMOpyTMjjWQi03yrplQusuIP3XsDywUXjBhdzkbg8bCyyKW
PECfAHJKtxXgDKYcnxNex06M3BYv071SRJdQes9lP5VwSdQUiHBhT7jBIxRNw1wcO6L/oNAWso0m
O6oJdeOKQCF6cEOrsIcytGn8ZABTV6XNNkXB3aVledfS9hIx+YFBUFxAS0xKH7r81TD2SAbAjnno
CdpIWlK5Y5ZcCq3vvRwl7A79aGa8NzR8KpT+ADV6SEJF4I1xCwzu2nyERsiDSn7SrgD1WV05Om62
n6AaMYsWEkzaX1vhqyvTCPMwb4YY5azMTo9gMkDAB0cHHkbD1tpPG8mBMbbqkHfyswWeFBcfKOVr
nfOvDwXUKqHphXIl8LEmXVyrYI6IFGt4NmNmAXgHjiL3GxBJ8HL9IEoKa8vzyiFz4wCfzTZhUUEh
KwURr89nDFC7sJqXpxLdLOlEANmB8jrQ+agCW/ohpvfoEfnUbVyU94HlCKxfiT0rDFrSBa/ZBmox
qwbh5OskEPyk2QyWQt8f3+LzTyJIFTR9wk9SpBqoQROEeNobhZdlm9poDQeqahkEyUFDsyfAuEVM
vTE3Xxvrg9MnNTqWTWzX7bALO/g9jwqESOnvDq4EaUzuslT1cwjZeEnISjtV6mdpzEq/KvHVv5/Z
GyikeRigU4PFdsMnQKuJUGoRA3cFm7Z+qL0aXtQ8hee1CHdAnW3yEF2rIi3/sBF9oghvYplyNDGh
30YyeO8AIswB/sUDa7IgpdQQp4xrL83NRwk0DTk9Qh0fBiPulLVeXp/N8mfcmF6KupTKHqoSJgi9
5CpQ+IEJiycT04kEsDATA36ZQyEOCBj8b1uOPhzPXXO6fD/+G1wojB9fECk57i/oG3/+jKzlRm22
Y3kZ/MFtH3PlVEGI3cA2Mt9VRzHdiNsDDJNWmxs3r00DkoZ0rhZp6uJNUuqU1w2HNt6sRgGrmAQt
jJ/R9Bf5T/30VGnPWgOVgpUP/lcV4fNzFX1P9MdgoARdj6/uBbmS5YmBxrD1wDazX2B8gJ34RgSA
Oa7FIpi8ZSxzVmu2QPyb5VU+Ty7kc4VapVV94f7kT266T9zc6X6pu9qPztEKZfpWu8iAKACQNfAb
+VrH0LKRoL+IaFYNJomn5k6eg0+RPFA33ZrvsBrx2xqr04Z8MJabXT40K/nG7Z8AhCbQZPPvWK4m
jcZKBvx9PSvabgrTlg/qnnnaPQsA0AzaoH+G0hUyzE3iZcGa9NuN0hka/lfRF/nUUOqC4RFboxAv
XA1gXShxz3xUKRi3qdvth1/fb56vRyCUGPQZZICKFmhEiyNQteIuCzW09Udo9khN9gPd4H1aCWTL
T/JYHUJ97f77umk+3zyLtya0k1Ixiqi5DGBmZwpxpnRaW7RfcyzEMCgafUhPcCgsFm1nIuetoBR2
mbQWSYGgB6YLiEvDe2KqfRlnXtFDsLF4g0ae1/P41eSyncaAAXX8vS/0zfeTfGPIkGtUZGOmGlN4
eH/eQ2OZGzo4cSBKgdyX0GIjr+nS3uhrQIiEzA49OtUg2rS4z8GHaXnf4Ds2Xo3nKMBvdvKMnOgO
Ut2pbwKT4Hw/phtTjA4guhgy6j2Q11hMsSjwOC4ixi+EgHIy2aX0o+cP38f4+mSYzW/+ibHYDA3p
mzhLEaNVALuMFAe+P54C+UCrl/3vQ82f4PMxZ8rzU8CkBgqoxnLXY3PULMm7CX1Nvp2vj86vt+vl
+K8j+hxmMaK+DfXcgmbohZWTY5bKVm3aHSlQSh7+7TX3OdJiQVg8CodRE4gkRxt1eOkQ6PspM762
MT6HWOzkPIkEfIARohqnCpiQMvThK/tD7fvUg8EaKAbtBEmfsk/uulxVNvBQV1ypQrU2GwGngPT6
FIEYVVaXVEsPWMLwwWsAwkX/p6oep6F7tLJjZwA3e0/CYwTUjjllwCKLjQYBwqa8g9hCgLSpY93e
arRNrAyvjcRjT1bpgyTDgDpXU0cSeJCIUZq2Za5wh+YxShSx9VKPFohI8hAGIh/we3M76mQvSaVn
6GWewVfBU3j0WqglUXPbUFw9qewq/SXXiB2aF50Nl2Rk0BkCQoXEDg0rCFIpF1KKx077GLQa2epP
C5SDlVlfWaiL8pEW95jVop0urTTaA5F8yEM7nZxui6Tzu3qtYfp1m3/+xvP9cZWsaLPBJhLA6aJB
M7GsO7j7vKtAeH0/qK8H5OcoiwNyqKlkNBJ2nwKpkvA5K16///tvkApxTkErHUYbFP+y7OoNSW0q
UK0Y8USEfiTS6NlnmXmw6UMlwisaHy7kduzq91a/yhKC2NyNb6YjzaCyChQ+RAI+T2JbWR08F7Px
Qqn0OCbZGZptuG5SH5LB9/BJe4zQS8nzozbOyP4C5VqWgzqckEtWA1leN+Y+VpQ/2k5GNQhNSagb
DFL4TCGFGsiN6ofyS9XXjpQ/WtFxtr/jwN1PcQG3tVMHVpEV/ZDHj7zRDaQFxIvaacSjX0fPcYA0
qQFFcPiadTYbX7NI8npos7Is/ZFpUDtLt5oKqiUn8HYaUR/I4IVHB3qqw3ojZ2CSGczV5CeAMURx
17BLFusbC/2DkiavElQ9ufQjVks/L1q7VLltAIoU59256XGgGxpqhshWWOr3Q+f2BE9oVc5sqiMP
Mw8WrOIBbPda0KW0Mj3UTbqZ5dRDRqBWDpkZ+FZN7Mx4t6EVqumQqNkwOFUN+FUWZAbbl1AqPF2F
5EELcYR02FQcOZtQ95W2ozTbxWV3HEyBZgI51JBTs1tLHBLxhAvvgULL0EwlT7JAwYCnoUvEvjYi
px3UO4pil5k2YGRajlLFkCf90IXY65YZVAPQt+wUVmerVo8db7ccZ0NRclco3O/Q98lxnpGisyVh
utD9Q5HW7mu66QyQCV5rCNgkpPHyQoOeGQOZtIGANXd0eFmUBXpA3TEZAKafZCgJoWCjvSK79KsO
prD00TIuTVS5Ex7Nev4En7zzRLQTxDC3U/xgQqjbNlp6x7Phh2olrh6mEE5OVa9PoVFtQRji+y33
V/RneaMaIJtCYUWZ5U4Wt0MIIVEzG2X5ksN2OFBdDBQ0DuuC4qJtBZ0LxhIL6jvTr8BUNu7KP1Ew
bjQkrYfmlLqWq7vf/6AbrduZsPPPD1qcnDOlKInxi8CKLEq7/xOD3XEfOZDrCBofzA+SOfSheRee
6kE6jq+c2zc0ET6HX5ykJaV5qvJJvvDsJRYfEirGuIG8fGodmBd6pr5F3oEaXLwW+Nab43rci9On
qAc1Uedxt8zDt0hHGwY/x/6F7YoNjJkTQAmnDawF3NhfqzLdeJZ+GvQyQ466RMslgkUQldqTgJlO
1BWeAU0/pmU+a455eolCyxnrk8gTl/Ra8P1HXxm7ukhv0jwB4JFh7PDetSteBGMs35tZuMc9seas
tBZrzqSvrkpVjyLUyzFW9QF2cJ7i5jvAiz3gQYHOZvfMAUV9lZI/r5ovu4yCjQJxO4pawHz1XAWN
tEJVpwJBE2TGaLiCY+aNU35utPAYhqYLH6KV9fQX4vclJMQwLRMaRhDzXcxpn7f1UEs91pPbeTWc
zHUPTlsCBj7MNzZsV7twNpd9dGKkxtciT8TOPPb12sStN/usN/o/P2Qx4Ti8qD6anXwpwGxOexBH
1EdRQA1awtFojrsC7LIsX0sub71VrqMuZjykYQrmqJAvA30fUTGUI7FydK5FmP/86psC+UvrAinO
RYredOnnhHT1+11xQ0ID2/Jq5hbJQTyqqHTzQUaNY9a0Z8ydJmLXwczZMm1jV97PDfOKoNwehN7/
M/jiYohqNS7UDsPTAt3HTSgPjiL9ilD8HXEIcUhbWXftRxas8alu7s+rQS/Of03h0NJgGDQEMR3G
ggKMBJq/jcbaUX8rEApz2I1gbxBUVj5/vxGEA6sd+vFSKofGxLEWvUjkMBZ0bSZvLRRqQWsXwlNg
oy0D5arUE10TCFTtQw6SgJwFXRLtuK7M3FvgN4LEfK2h4xhrBNq0bNoy0wqaAU2H7z/qrTTh+pcs
tiJwUmDhdRhyDqo9KnNJpjlyuZaMzF9oefJcR1lsvVZNQ6TpiGKxI+nPJXtNx87LZc0rWbtSB7w9
tyh66gBrImFc3Jqtqogy6WHT3uAUGfOXqPrx/ZTdKDRiE2oynVFrsORbapNSWOJamcA+ALTmaGrA
neKlafuAYuKFBBOvxrZ2+RZagcBnutRTt9/Hv7VKr8MvtiE6Q/00MISnonBJ9ctAQ64hr1X8bwMq
52FCKx2XBQhX+uKjDdHY1EnXyJcJeCto9biyWEGm3Vp8xmx/ZZoQ49W/YNIb9LcMyC5eIhRSMpQP
YnSkjX6NeH57wv4Js1jjhapVcAxucX7Aq60nws/pgFDP9drSWxvPYsZ0HfLyOHtxw0AttNQfC5i7
wSb5+89/ow05f5d/hrO4ZSJuqvo44B6D/C9M0s3A8BPfclIQaH+nTnNIA/pAfFQSXXYC5aR34OLw
/U+4eX9f/YJ5Hq7uuYxPKYvnX5AWLsQQZT7zzj1ZPLNchkpqIIrL9wFv33tXERdrfoLzO5M4VkoN
+Yc/EbEHV7L7H7NskqZ5EMZRHHgRr+qH/wV1Lw+u67leXD0sl0bSqhhpX/yG0UlquMp7GFCnDCxk
7XuynVMi+b1x79MDOCJ+9AoJYtXheDT9B9zbz999kYdYXMlh3o5rsOY2MvyhtMWd5We+dWTBux40
0o4hMPPXOkk3dBs+B16cqCprVL1u5klwhJvvo60WDC4WnSs2c9vb8MrtcxwAn0ds3eEBikz/WTry
z/dfpiM5naQKDm5IAYP2zvDZDtY1W9P+vz3NVxPOxfoOOU3zCkiOS1Xa8LYHuasxH6afqFyA08aC
LLOFvOuSO5iDjqVN3HEjVkXC5kPpy8pDpxA9ShzAXzikFG40XGlxaBkoF7bhJetRz9CgF09b28RR
mSV/zOaUkIMRWp46rnUJbp6Z/4T/a1Z+tcUbi05lFXL5AhX2AM09m5XljknnQpy/39prgRZvri7W
LfD+ccs0aPZGPWBCYwfM2y4d378PdKP5imV8NaTFNdCoCYHLXy1fGMlgnRT7DTur3X0mn1Wgz6sf
TOh2BamdDq6E/0FoFErRatbAvPqiCFAl8pTyNFEuahrvOGCDaq9vwwpa0q31KEPtLzLaH9WUy45B
n7NsLfO5WcJAHRVYcrSZ8KZbHGNK1LRsrErlIoZnc4TH2l8Ql67q4MdmqFZNUPFAnyu1GQUlORe9
8/0E3LoY4RwDfJoGn+IvxG3oJplwzRDKpTB+m6DIWH85qWvP979qbss9A3s2RUW1FlzU5dNP70FB
ysJRuXTSuGmadpNnLXfDecvAply3tXq6o/xIUflvgG2CGOiPinG3H4GHUOHZqJ7lNnkggNEZmb4p
R+YNxeC0qEnWiXip6V2ltkFXJK7c86NW509IWj7SJhvsSItg5JWEXidM529+YkC6HrBuCdAlqPfc
tST7ybvqCd7I7vdze+syvhr0cqfmPRzX8RpVLmWsBUkiByHoCvWHMoWnsAN/ozKgg79qMvcV8I/v
+c9U/20xXZ0PWldlY2piqoUP4ZANOjt2YUs7GGNtvh/ejaUD1yUDAIZZ6hlulJ/fGlPLIqEN6DCM
tPyVji1Sztplk7T9PsyNrOE6zPKCSXShomyP7gxlymaq76mVBysRbnyoTyEWJ11BJ5k0cjOhf67f
WVkFfrvqqAUFVq9WQB9X2UarS3IQIr6fGvm9bgVHPX9UAI+fnkBS0P1KsxIHYje4+fiLDrN0x+JP
AL/ZwCtj6cGueNI3RB+9PDyEsE/rYTLKp2MnwYYaTrNKLJ/lHKg1a0J1Jekh9VNmP6Ow+8kbaFDB
6oreZYmZeJIujV7ER7/PFD9iLRzHwGMUwrOM15FaW2YR2IzTlZV86xsQyLTg0Q9FGjRcPn/qXtK7
vp308RI3+bbRGh9H5tpJfOO6Qc3tnxiLR5QetXksTDL+Rf50ML5O3eRhriNDgsDVX9tzths3GVAG
KyfgDXyICTdEA5c5KurKF0efUhuUooE73wV9F6S+BI/I4iHGq80HtapxC5y96xigW0vuOuji2SxH
eT/pdTheOvQwlDPWGyrVbPIGAq1ZCBlsKi8ElwX07sabwnvZh5n2KmLx1me9/hGLzwplBqsuaow8
0xvf6GXXQJvo+71164L7NLvLzzqlWpdAv+tihNsm9YYOgr5RTO7h2GsYv3oAVgQ19mForPE2bg5u
tvaBD4dlmUvASllKYFzqbMYFxLY1/WBrEJRb5596FWD+AVcH7SA6BQoV0gjRXOkwDWOgQHS0hDbF
9zO4Fmb+86swiV7nZiJH06VI4CHzY2zQxiQ//n8xFqtRkzW9zvCcvSTQe6P1S2L+TLSH72PMi2nx
BFCup2ux2NRMNvIsxjhyabrLoN0myaM9lU8VjMRmGb7vo93e1dC1V2f/DMVaVjCYUueaHiUTPEnQ
wJtArq2BbcvILmOwtWItgyySeIE2S1BjyxeWObgqTYGaXZWzXyxE4BhVIIKhGambBJbNS93Eugt1
MUZSci9BqSKgT80BWqlv0RN5N+1kI2+6TbcGZzQWi+ZLzMWNJg0oyAKHm973JN6LoQ30snTNAkos
5LlqgCBR620FwiqV603aavdT9oiO486Mql1iKPd51wHiqUMXoAQTb6qsj6RSjkpf+hM8dfIktWV9
LnCHaIeHT5Dg+IhxtjtCGo60hFJDa1h/Cki98bQ49EZ5tnrtFIIKWL9R4Glr+AYzruxGoZ0n46zI
zyKERF78RKvamYk1ev9rxp7SNHLb5kistxqCg5KmuH3ZnPOh+OjbkwzfhiotczcvRHsPHFcLcoD5
Eabirhfmz1hOjiTB31OKLfh0p6kZLorRguNiTJlTqxkef2X2UWqm4ShrCqH/6sReLXZNn30diGLg
k6OdYy3JLGEJyxDogPETHOneVGGB+EDQphuT8E5WpCBqzAPPi7MCgVN8iz4OqkrAUFKDnCFYgk+Z
lMNyPCYoX1J9B3L7h2Tiq0mcow5cQr+GkAT/MVgeapm+xzWwDpqExgln0vtAa/i3NdoezLQPAuiG
I5VQUAmbHq+HMK83LSEvFJhE+I0abmFW/pg3m0nFs4OnO/hwPXecRRtNdF4LA8s4Tv/0kApyokar
bKusAaVQgSAtDessIlgZM/UYlfV+YvCzlkaALiZd8SzMt520BbzQLYH2UVd6Ejd+JzJgA6TTT7PF
dJWOD6oinWVd2mkSPUC16KBLoCK0CeSUlcG0s3Q8J+UTmchRCCjCPMCJBlpqBSRfBn3g9tShS9VE
REEhoLCgDYK7xagM5kHXB0tXE4NXJZ3kDrAgoRRijTyGV0zGXxkrD1hs+P+EMGHr20qD5WKWI5sv
YXanYz7kwXpqQvoWCstlYfICk6fcFpRdTANyFRqflIdmaIXbF0BsdPEpKmQPNJEhHaBeLYIsN86w
9nWo2sKB1bIVddsS0E3U/qPmGf4r4rUwF1ZID8l+wOEldY+17HExTZ5Bxu1ApXMDh1guan9Q47Mc
xidOtadeAQ4sDQ9NyvayLLuAX7kw9fE7XcDhhLhNVdkybd0B1h25wCzF3lTmh7GrvBoSAVLV7CyZ
OyNAYkpaOtBN+DMAg1UhNxq6bjMNjQ/bs4ckFfYYxgAGnuQ+vqh9CPEgy4OChy11L30CWWxTfssy
AdUAWMXF7Z01mjbKBV6dFW5aUm92pEVX0+0oHi5a9WvSZtvgEjDDQ26CEZqq2xKAd1n5zdpH0G3c
pMMsIS9s+g5dZbiKEZTvYT4CeIynVQLkaBUsXUBcmeVTE48ikQVUfh4njpOBH6wQgh5Ve2jb341m
BEoZ/5JqSH73KM40AvuoVGWnq+Lt1EChTmA5Z/t5Can5W1trrh4Jz8SHmczQCyFIqWcGqAdgQknC
hq6BrYzJjicHFMoBQYNBD7vjVe1bheaASwnlhdTlg+LoY/9mlXzbYpWSbNgjcQmsEctKQvPI1ANU
uaGnmUCgSPdN7Q/e2TB5wbqXJqeDCnspv1U5bNhRFWaW5dT6KSp7B1SlIGTPA9mC/W4SmOAB0Yf1
VAgIdUkfZYZPNDpZntoCBgnphK9YSftQfpjIY5NADnum4mB3m91OKnbYY1KoOHm3J02EJCI6lDF8
7Mz4YQzB81NgYhn7E4UntLqBSu4mxBwpFdtnGnF7JXMbQAAjM37uQwC+GtM2435XtLAKVCYnM3wF
4lcT0HMSv6T5vhaR203PtXXh3angmVNqpduoD0XZwCNMDcBRdiyrPUARFI+nY62N26qo9qA9wJHN
PPVZZcPCeDtAOg5MxLvYSjZxeMEp6Cil5KDoeh70OyaDnMaBGlSzndrhyGzFk1ANZxLiWGrFFkUV
t41RClRRuYLDfLQtI5C1tV9ddtaGt7G76OFHE/YOMMCA3GoYfehLnfbGaRtM6VltHlur30Ecvte1
bZHFpwYaKmMzW51atpz/GLsBtlOhZ0FyiUEpflLhl8qB6e/PAh6uWmoFrXoM453SbeUBxpYxytMZ
jAzrg65NHs0mcOvv25mHaElOMW6SEVq/Erdj8CyT+kHOEmccdyGF8Hj/C2BBRbLsPJc2NJL2DY1Q
cARrDDlrfdeCSpJYoT12L4Oh+0mlBVwtA1ACHQ1KsZPxrLToCGhJMFYvUwdRAPGQtvTJylV3jO5T
ydzmHdLNibgRVn4V/4YiAOwhnYGFgMQBSdqCOYDdph9yZQd3eVsfX0Md29Z87azGrscti89D9DQq
/RavY7inP6NpFGaSF0VaEOeyx7XObrIXPe+eCzB169k3WvySjczXytpFscEOZfZAUthriOLRmqp9
HPeAnvGXArQ2bk4PHfcS6zVMfJ0ZmxIHYFlVG719Gbv7qCR+SGK3xGMjmbgrMY4XirSLTfGUqsMD
UJE2iXMvzuhm6sAKk0GDh8Ujhz5AKamXJKs8XidnCwcPh9Fllb724lc0C4VGQIAPyoFlkJurxUkH
7sxMwtOgZNskv5RJC22EPqihtKu1Z3kWp2ino1nO0pFhmNgCEijgVcJwwOgOZFbn4VgpOrUT66mr
5uPIhEB1dR7hTIXKdWmAcTMbBZpdYLTpnrRwEydFu6GCup0J8j8XwKr201aPG1DxfscRJKhZ53PO
/BArCywjj7UjNomGXa0cY4Wzg0hhIFRYHAyeCbwwqsMSfDx2TDvVmfSs5BTOlqZS4ksohqPrOVC/
9a5vtRBCgioAZoWMrxkCJSj2VYS7fRhhVhbX5gQqWYJfcbKid8EPFdasCThYh8unK92eCYeJJIB9
gx1n5GzBIMxtBhUNGp5gEFXWHYzOwsumGH8Dh/tMYesNo1ukB6Ophpt2rEG8h6wq1O5n/5l4orYu
peOGi/wdwkAyNgA9KokCZwAUT9iA9ZpGeeUrKaTJUFnBT8mk2BNJBKPiBKI3KQQT70tqRKBz5n+A
aFJdQrpsUzWdeq/02cygfMQjSA70MDbd7zOTOeFdPg0hlYTWAerNX9OBwlKBrGyL7gQtzUNHRz+N
70XY+mw0dqnc7sOuefk+4qLW8Pcxeh1xkQzwBiDNUg/bkxawTb4zt71v7eT9KnfrS9KBR68BzJ8x
p3nki5BZRHkLmS/EEb5xsk6TW/lZYYcu2+KSJj6crGFks658S25N6FXY+c+vEmQUUjQWGVJ7SrZ8
K9lN0O5hSAryVoq+4+ogv2Rzi0Gqn6OZhFeFCsWZ08wmAhqXeGzX2g3opk5xxLHpJR9r/cXb86oj
j5BNNP2XWGelHE2Wj1Z7UrXfLadOqhZOu5aeLxPmf60SOJX+d5SlGM1ktSD/jPh6bdtDwLJwDJVv
ZhFREwpR2uwtxQeIeEEeHiKppEaj7WRK4crmWKIbv/yKxVrFs35SUFnuTsirXKsZfA2Lpq6PLKxd
DinZ+FwOuHUVsBJxtHYQV/5+r9yaa5wZFuy2ZzGiv7N0tZh0I7bSQa27kxkjteCbEBZM1UolZC3G
vMSuYoR1GIHiGnUnEd8psA+pkLrCkfb7gSwpnH9n8nok86+4imJqUUOHEA+vBNBcvU4cXUJjGrHd
KW+2Au+LVhvhi9M6eabZhj5szQntrgxsfHLI9AfG2Ar+5+YSQ8OUohwHwgAKc4ufJKs5Uaq2O6V4
wg1j7Qu+M2FfwaEvz1NwIUvjEMknuZ38ks0K591egwvB9xNz6zS0oLaLoswM8dTnP7+alz4pJEuM
Y3eCY0QQSW9V2+9Y/pOlL3r9HIfvYByvNEpuHRlXEZc6G1Vj8gHFmO4EnbpdwyNoJQ1rg/oyqrnI
BO45ungYk2EsRjXCLTbhJUvvDan52UF6wNXihnlZnzEHnjFvqSa0Y2sYukOIfuKaGiFn7t6JSioY
YKDqPIXiuQx/a2a4a5F6wV8J71uAzEdsfrzDOfvIlQKStY+8gECyJYMBLKOEBGWiunAisM4NMNaU
nAdZv6cxaAjSc9Ewl1kdBHNj9alsi71WyNCHkjeALLgG3HNROHZK+lTIv2ihB1ONh6vUOlaueG0o
fAbJiElRgoExT5beOqLaJhp+0ZA7jYW/dHonZWHHQg1iNh6T+CS6Cxvz95Fmv5Ox2gPiuyGT8igU
+BtUVYeMF/RphkXesvw4cEjdlUjOVI6tUFbtc5qxs0FBsc4s5KB63x5I2W+EMZ70Ig0yWfxOJmjp
WcTjoXocZNMeB2va1LPNgZQlqk+iOIUjQ3OfJtGPFK936DQUKxijL2fH52KitvjOSc8zUE7D5L6t
z9P0UUBFhHUr4K8ljulL9XBxoyqxpOaGgiD6CBdIZNF6ZLkiqn2Q5XUod2zGHkpLBD1VPgtF/dat
D33Eo3lnRWcu79si0JQU8GV4h7Tn73fvyviX0DddgQZGiILMfW4ddXTD1QRWwOEascFYNKO+zMDi
iM5Jo00KnNzvqa5uJaK6DQH8utWCrHnusXJz2fAltCwsnXObaO96DnEyyKKMrHBi3WTBpI7cKblg
WzOjhp11yM3VSXmtG0W7M83kWSseCTLURE4PjZoHcOv2ohpyXXm1l5KfKhCSbfinQG44wsI9Z2+i
3E01qkUZHq1Q3+bRFPR19pai7jmzenJSOcl4EcYhh6J5ZeqHVpuh6sZBGhXdbkkHM6X4PtFC+PuV
z8KIvIpp90ozvpZ6+guQTW8c+01Goj1PQAwaQFseySZRzS0cSlxhtntmdlCX0N1CG48ZODyNOdn9
ADxIhtLFYAXff+gltunLJ1hcFiSNqUh0Cyvdp4Hslbt+cEDBRbHMAZ8EFGdbOoTgq8eQiu139V7b
F84awOrGaoOPMWRFjL9GvUt0xhgaLeCcOFVD5YxmLLyfU4fhul4Zqoor51NKAO+i6zCLHlk/EJ3D
QAbVekeBpLGdw2LcOgpncqgDAOGxdhUntIvdDF2Tg96jIeRLViUmFw2aecI//YrF0WKFU9V3EwhF
vVNDAmeT+eGveghw5Lmo89vtj0SzoYgXJOc1JMESALQMbS5UH8K0UZqQJOm9BWeTbRNEJyTiagCs
5EZKvLX39Jf7+PNAzcUbc7KaSXQWoinhzhwbN4XG/vdf9Osz9m8IcOUBeCF47CwWL0C72QAx1PS+
ddPjLP7blE5+AHolAAe2c1clSRegj39NIKTUwQvDw4our4WqtxgaGzS9J4I4cYJKVDiyjT6heFS6
g5G7vfFS1WelHlZGenMu/wm8bG5pVo/qDDfT+7J7N+A+lupr2KEl0XQ5Nn3xucZwmsDJwdgAduC+
4hfuidlaf7bwT3eCJTQx0ceyW5xMqx3yJbz1S/DFVSjzhE5CMTCxQfYIWG8YVP7wDLFggA1tdm/U
TrZbz2lvnjtXszofGFdvVKYMYyjFc9Ro8LIhdZX6T5KpK4/GtSiLS07KNIb+whylBtmnO1O2j0r/
+51w4yKFisz/Lkx9sRGyYRh4EmF9ZOpv3mAG74viT67/+D7K18xi3m9XYRYN7DTVijE3MBQtiEJb
9oDfQ1k7BfRV3WkCGqcw8Ph3ZU2+rI1FR3sk/8Xcme1GjmTZ9lca+c5skkbj0OgqoJ0+D5Jcs/RC
aArOxnn8+rs8M29VpXqIatyXCwQCiJDL6U4ajWbn7L22cHLEC+lNs0rfWOzl/vRQ+AxL2hfxQ8XY
xJ07LoLradncOTQTfuYb++no/PbgCELVNUQscHZ37c5i1b6KscaN/A3I7WIR22j/74Pz23NCQq22
EQqlN3H1GPVXEND0/P4n1/Mn08r3LVOT6QJSOcPmgnNWYtX4/XY8w0bNrhiqS7pdKS2o1f981MsH
/0+PYcejlARJEhPet+vZZ1bkjOz/b4JTuzO24WlY22sSVH9ymO+SmD/Gzd+P8+2qRQ68vNDhOA7Q
Lno5W/PmwvpPr39WrPrZF/p2pSJ2PUXlcaBL4c/Ytlu54TA/FQJ+V2V//0K/7Sf+YbrKaKTlJjGl
3AjGmvai2l006DCNiofYLx8zRA6uT0CUtihP9k82K98js//Twb89HtI2NrpQ5+D6HiUJ3Le9c4jW
fblqF/XK2yQHCkg/Ndz91+Pzb5fwt8XrP3xjciHTEQYcN17mlzuxrHykCv0nIZJYnadtFRyGp58J
v/+bu/3vB/32VJhoeumO+m2+Kd7kMUPln/rJY7AmoATBvXoN1+HT/3xL/Gysmt+eESEDqNEtzm7+
eAkbiffqie7qKr/+2RJGXK7Tn+8+ywErdEHGSEDG3yUThpNHY1+0/Y3h0mganPIY9eVd4lYnL6k+
7CZAXE+4ipbvSogSIo7v46k/EgTfL3R90OHW00yU8oY6wY3QoFsTVqcWRpUhT/D8fhzWZgyLr0Fo
rEZJEzO8svT3OmYXk4mCGRuG4Gqy0uH32/1fP8Z/C7+Km9+/QvPXf+ffH0WJhCCM2m///Osp/qiL
pvjR/vvl1/72sj//0l+vyy9119ZfX+3prfz+yj/9Iu//x/GXb+3bn/6xUm3cTufuq55uv5oua387
CJ/08sp/9of/8vXbu9xP5ddffvkoOogGvFsYF+qXP360+/zLLzxk//Uf3/2PH1295fzWf2Tvbyp+
+/b6r7em/csvpvGrTr46+A50yrA7dN5p+Lr8xPB+NW0gjoAlyBKTFkMckkMb/eUXy/wVzpNN8q7H
asISF8lTU3SXHwnvV/5LSOiPVPXArZq//N+P9afL8/fL9S+qy2+KWLUNH4Y3+oeBeJn7L05T22Yo
sn7HC/3nxdeUdeNgS6gaIosOphV/6ao9ZpN7mqd8a6bOUYj8RtNxb0nApG1gweSLv4KqOUIzfG8t
EiDq6ZjY4dnSU0WyOK1yp7CPXvw4CPtZZZiPbXw7gC/mn3R6kF9fFqR/v4349DQJXJ08MQARhs5e
4M+ffk7H0auDLPJVlL9YoTiWHiUtp11YybQdlDhRVgsuPTlSK3ooqHU8QRDKwqUWfIFTTPdVT4a1
LQmDmLXrqqMmppKV0oevoPTgDTl+koIm0kMVwCGSSIJwFmBxSx/dKrD2rRMspEPUF72gZaW7S1Wo
By/pLxoD5SwxbH1Eml1tII2AhzScq0m3T5bnvVuGA3/cIkm7TAH9DD0t1DZrXyPoQr7mTZQg4eku
5rs6w19WCWM5ay61jyy9tcemWHmpBOpJKngRImZpK0iv0XTTuU65qKKRhmOSfFYG+NyO7fYKzvpq
zl1AFUHCntoodokOh3Yqh/hoe+WrXhzzqY7WLTSmZefoMF0ocyys3r6aQs5NlXrzMkiKEwGv0Sol
22xFrcD0tXczVQQRd9gmtUxbpj1fEyK8u9LC4M7KQNpPdXlbqOI0W/XtOIllqZPOYfSQc53pEkeP
ydgpc2uZROQ6TLISyzSr7wYrjraaNI5hLuI9yVXZKnVpNuudsSlUcMrYQS8i2HpxAZWxaSuuC3iS
OkVbWBNrr9Cx2EhsYJ2sbfOlDIqMqOSE+BByM6DGoqJJ156EgVSF3mKu6BmICV1uNVJiTWu1uPys
NOutBXGiths4MhopYnVzCEJxCpT+lcrmnHRyyeDctk3zrqc5hMHe2jSNvUaAofulLdBKKfdRJymr
bSg6eyH23JBUc4Im/MnT7t0ioVfOsxMpTqztTBJbaOZnhJl4OekD5EyvArvBIEL8beu8K9FS3u5l
ukDfCEXHzSECo8YQ5rmswN6E87S3LSjPwxuPzk+DzvdAiV+J4S32vNshjBfK8Z5It80vY6vW3q3Q
u86a5inspoek37fpQGLiHD9NIl2PQfToaL2zaAme9rVWPxRWgqLmosAIaJ0X/dFuMKY5Q90tqiQ/
FIG2AWB1beb4i0aDPQmfklC8m26UB0T+j2bpjhxWsD2Zpyv0ZMc2Ll8DAWyY/c6PcqpOsTkB+6zF
fTQ/2V6HeKKcmoWIYOvo6jBq+RtpAUewZAtN2ofeyAofrtTWLIdjYHtHkNBLb3rsm+BHRD0dfVi0
/O1tiASYnIEYArkaSu216oZXrQyw4xR1Shm+x9ruAhu2m8fRzQ99mZxRgKpWc0gf1u9khifMrm+G
8FobFBNeLo95XXxo4Qgsw5FkS1QnNyUtYNRNv7cH8mWMtltlOJl6MeicrOAgy/TgDeq2QN6UFUGx
6khgiMz+LHJybUTcPk9F0yK4wkadX+R5hn3UHbZ2lheCNOplz1BBNWN2J20eHtyUcWCT/Sbs6Ycd
AZLthLeLXPOtrcuBG5gRMpSPeoTkVyX9QkWrSI4rrDIHEk7OOlJZ9MhqFea0jXt1QmsFPo1mqKkm
jy0kIxNZivBLGpBWEZwsZe77KWfpRQGXqjgUmG667p0ALG176JxqQ3Y03YR2vnDQrB8K00YRPkxW
wZ5sSM5RXm28klmlnaabuqv3fZy/N1q+D/roXoKp8sl25IaOT6rWniplvsx0flchMswxTag3O/B+
ysja5y2SlmggYCEPWPvaNhiciEnITpKtNPqnkmrybtJ2zQyZKZysaiXNaKNq+81Nw+fUigVSI/Oh
KsFCJxGdHZMLq+Wd39mKFTUK2W6e3kqhXwW5XMui3A6TWthpuLZb74Ozw4gXh7o3J7haeYumjoV4
ZJCaEUX72dRZ/49WetCcAE6xAMzTC/vTjevlLGu5ybyRiMYsnPZIbOYlCRu7rKnK21gj3y+xdpro
fFOPW3/UeGY5nfOqqf6+zxuxosR2FgKpYqtu28SgJ1GN9gKfUIiaZz/W1ker3SBPWsV5Oi1lCUU4
2/dWcS5IC1Rd0C2jKewWnOoCC31Q+G6K8s0MZgtylrlG40DcTP1D2dWbItWUJBAbnVSWoi3Sn7LQ
u/c6OphGriA+afOhaqdPZ3BZOBS5xSPTOmpJRta4tN8cyFy7kj4ViR22X2OAQABIGpJqMmbbIvHA
ehvzItfEUl6RSsKl+hQD00lC2yFwHsoE4a4c22aZj6gozY4cy+rSyUpIRWlc5wApIvOxrPIoqcw7
S/Z3id2sJzciI6QFHN/WTI9R5GzTlEQVTVvNC29IHeDJF5Wq6l/D/jqx1lKaWJhFKWCDFxV5h0Xh
Kwt9w8XrWpjuuxcqclwTurKm1yyjuV8lSfZiTdwBUUUqI1zbhTWrz6Aqj3lV3aMitRYExxKga55T
FV8Lc4VmqkHVM3xpnq125EICsufXlF4NvpIOgnMUc+RFVOItAXG/aILyQQt2QnU/ojFGBdq1L2Xh
fHTmcCUJtHGa8LN0+9lvjJ3VJ++zsOp1SOojZ7Z+GRiSaCrXVSH3dkQwiu5coy1Cl15fkYmzjotU
rQhCyFYcm4YCdDQLZVBhEL+K6bJZwtP8ISa6jujY00Hshzl5iwRdz6zgsxqj+WwloKzjsYuZCuQp
Dcj3NOps3XTosguXJiXpLduqTeh2XjSps+Xc1qzpVjoa+ZU1uC9GW98gdKATLrwU0ycR6k4uV/mU
q2XhkQFeiVXRau16Bk+XSU/bFFOyccgH0V0SJ2WqbcvKWtuh+RAZxZ0QY7dWVrfuA68/T0lz7oQ8
dbN3zFsJHSr97EX9OVTh+TeKdUR5rLbyW20Sz7HlPBgEzKh2uPU61KiJHuuLCjK+qXTubByY5eX1
EoKurlersHO8hWlCgrJIay3GriXzfq6Afnf3jhX/wHq1rkRwCTydByrt2X397KQ591IUwYe9hGsm
UobM5umpHfTTpEN3Tphhc1qyy7qPDjgoxSJBrb203xjl7kLz9AdbM37kKmt9OP/LUmprc2iR9nXF
Zx4KWmcy7nxZlZvO6ZRvNtNniYakBla2UNNdVbJ2nZyG5N86gC8dEw861I7fDvFDUyEdlAhquwJE
hC2b0jcf4OdXCxmwsM/cARf9+JAV9RsLnBWUzW6lRyVpxRikG8/EOziEW2WPP+qOvrBy+90Qzoav
tKlHxAhR6ZKnMdLFhBRY5+skJLBmRhi4EFW6adMY94Mq6W435ocnEtTb3bTg3FH5ssq71MifR5ZD
fj3aBiv6zE9lArlPv9AMx0smnYZvQ6uXZlUJGpHWofYc5cvR1dayWkHhlCuAASTkpZ2DdpvrqNAV
6fW01GKhr5TrrpFSpdsmcRaVkWvrNNV0f2zl3egFJ8+u8pPdviS6bFbQ7p+YhZ+1XH/CbTIu2hTk
GqEKUBapOto3MsuaAydrF2XPeZP8iC3xOXaRHxZBSjrFrDFJu1tDOB0aQC33005eoe+8SpVp+WD6
/BJNSki8b2msogbpb+LdiSJ+TbBE67r5ruB5+KFbfVpOqPvGVLjLytK3WT6Yi87lbFhwsoJ4mQbD
j6CcrunmEUQFhInECIKFMcQgNOxWttZstEaSPewBIGwDSkchx9HgFSbVdnC9sz6ypmIVuySBtqL5
5n2lVkGQFJp6xaaDTERUBCnQtwC3PKf2YKTsdxKvBblhlqdkHFddJJ7QOOBDwG+AI+4gErYbfV69
Zx3Vjt92kWna72PnmDs2mcd5/BoOo3E0GtgdYBAJgc43eZyOqwjbiqaqm0lqP4ZLSG1zbWeFAQPS
2Gdee5neOxKkMw+5u7wPZ0pTZgXbO3QQqUtijId5XpcGFWuEXKVHuJZJ7RhSs0/sk+G/JE8yC4gH
7tq9bGFMzm1/Bw3/wxi7N90Cnd21d2wnrpK2uWstDNvZ9NGm9mdfsjgdXQD4s23d2GaKKNyt2uWg
E4fXlLsk7R48mWwqgXfWZq5sTO1HFrxYaYszIzefAkkrvYrWYzWerWDR6s0BofwhF5nBnGIflXHv
EgtOYsVXqspwEV/exOjcdeg4nwSUtWV/EHW6SluXXA7rKRCiXXWl+55Ypdg2KXFZRmTezPYr3McR
V1MVMfxdlnZRsh+y+a5p1NbQ5kXUOHimG4v5x+szX9onVeRvnhkjV66yZy1yDkMSn6phWA9KQ2fr
0K2fDPUyzDAnBusjEdBAzT6+NvJ2F8fyAO2SoGIt9S+XPmWQWgkJ3QFxRXvHKk9zNT9YGT6aLHoP
p/kU1SUmebXNxuoJx+xVmaZ+PN7rDSvUWqhnhPHhcorJt5w0qL1u9aColRNMltNw6ORnCBBTduwO
PWFcu0n96UGV9mvDeYy59bQ4O3WFAw8FmFxbGStqLb4+hgr/kePus+JHEbratibPfdf1w6KyHq2p
zLBXKSTf8zOxyqs652xSsFsPTXtiDfykZUO+GosvFeBKSYIr4uC9HUo3NDv5zIPIEWBV0XGjUz2M
bffZB8ysSVrmy6i6aT0kxEb2NJbJxzigcE7YYkvGwbr2ZMB6Ilm3GoMaEMXJBjDrhfINh9ptZAis
BsGKmQatsBhIPhNph1hx4otJ1s4OHQoBGSN3l2VO737goUIgMmuaKhRLbC3D0qnfe14lL/Fopn07
tl65DjT50hmQEFq3TvwwHxmgRhCt8hyfYtOZrOT65WxFybXR0texXbgUYaWj+ZnP0mq4saXH02gO
2BtMd1MXbPhPNBqiZ8XphbZv5fmLjXa6cuMHDFavnnZXNTAKzCy7k6Vebll4NyepKrluu2S8BtHU
g/5TwSMPiKea3dchti9byRIJ4VhNyzDk5nHypH9JgwQ9BOWTw5TwECxs1spz8uJ6G+K47zD4PRdW
hfmjeatT90WL2ek5vbs39ZxHUIaupw3j2zp4rtr8xYsB5/YDZJ+myfbRJBZRSFstsou3LC42yUyG
TK97x1BymyQjldRZT77svD+zJb8Jx3lZzWwYwzx5VpFjErYDwTnD+RPkDygeDpRiukWE2spvDVxi
WqHf9ZkipdzKrvoWtXbTUW/SVPLARqiFuduvIj18IspesSi05KqJHnDKkAYfF9y5tlpwU28SXT1U
wejHlc6FHmLpI3q9LgVw0s4uT8TC8zoQrzXA4kidc6vbTqX3qGvOFubJKYEb5uVPbtkt2yA+1CI/
9lXyOc96uJiz8cuN6mGXaMW2G+xXEQb7TlP13hy8ZD2hW8BycswNyNlulRzjQcU3KbsYnFjOtLaw
eyVuJHclFRo+mtbjQ6kWhkX5ecyn0qci+dpaw2MUhB4FafMLNhYg82iX1bW19BwUcl79WadPvPox
Tqfnch63rpxfHeb4xWym6zm2tnPCEmiEyuPHlrWrux5ZTzWvm54tTBFQ+zYUISr6yEaL4HvfaT3o
OSAK9OlgSdwVqmDpXEfWlRFoX1bmzhuh17vc5KMGmG8of3TkLEkwvfgJWAdqD5WEBTrnk75wC/lk
eDiqKr259gqyO+yFSlS8HKPcWZFP5bjeh9uC+eqMOFxrM34itxSsY8K7sSXhiVNwlSTyXHfzgodk
5yOW19gdVcuADN9lXTsnGnio9gYuQMtWWPJl64zP1gXDbuogLBCPTsE1Js1RZ/sTzolNIxS4Pstr
vb0OhuZaxum56YNqwSSN5FW8hwGGoVgLd7p9NmDRsEYgvKEuC6IO9OippR7nDYxT20hIQmO3gpfG
vk0n6rvw2X19CAh3MrTA1wOt5C55zickWJ2BPrnLtF3e4oviHn6eC64TixHYJ3yFpFhYVRwvqzI+
Kzs+N5RTK86K1WvXddreJJjLFk7KhOLkgkE7iscsZHdf9yxxwqA4do7chXO3Su3hkfyHtVGJXZ+0
12k3PjdzSDAnU0nm3duOWgtzeKzi8TntyOHkiEsCT77oxoCuMB8Gk96/G395fUL4iVgqKoKsFEmw
6sYU20x9EmxhumbYjg3nNJ7NnYYJdyzkbe2FlLyspy65nhojWpo6xlFXNwjgHGjbtBvPic8EWulm
QvWPGtfKG82jZxFBarlYLvJug8SQSoYBbsE2jd1vx9acsfaDqiYH1KHwInIe7IVxo5U8ZjRbVEvp
4R8rnIfUml67eS2jgaQJgutKPk3l0fkJO3VF8BAfscLfKCo/rOt9pG9bkdQLj6/COsy51P/mu1Tk
y7Ke7mWsX3nZ+GgZHXvHsr3HQKzXT4DuyaKNvrwEJV0yFvC2Q4yzY3x0PWOd4vDbKoHJrqS+kdpw
psn+XAiM16UxUoaf7y3LQywqWwOLi8n9EKC+08guHZzUWmZOd5joHPhjHFZLxNoo7JvxOUvbDb2F
apmOnCv5I1FybwWVudI9jYKudlNpktuG6FTWKGrT5XIX6Xm8nHpspk2WwafkVo4ubtMy7T5qUIi6
aQa+LZP7WI1UA4KLkaoM2LVQYR/sy904Ssp5pVoUHUFv3fvg2ncECjBKLQMnL6Y2mN/Cn7K+poaD
s9JrQx2Jb2CCG6bA3AzZWre4vQrYOt5MQT+NxyfdRsAyoOxfTWZylcHOPLrOvK47K1ypwL2pNeKv
TSw8BLTp5v5ym5n6oxlYkEbq40ziE5OGRbwntrdMC08VJRMYXBs3dk691xxxWj67diyO4XXM1rex
z3ZCEFzoDZvG7ZqlaUVErIW73Er0KzeyHrowgpfWFV8UxPeBztW7VFwILTCm5WWGyIvuhp6G1KlC
1o3YXWYM3avIt001OD4c2on6kynAoBtxcs5r111UJX6mbHbuzPYqsLm73NA7Y7wmLzwNIeOp+bYx
ph0P54OockUE7GUyU4Rwi9DyNWMcFtR+7IQ1qZa9j0pRSZrahTEwFTtJeSjhqAfZQ98xvds1td+p
uR6ieQEc4lR30ZnWzaKraVxUjOm00Tvf4nCJvJpVdLZnkZCOyirVFFyddsJbRp1L661lIMfn3osv
jjPtVJCm1Zv98+TYfjAU1y31jSFqZsrGRDCngsWzGyNLzG3nQtRU8VdnNcdIb9YdC39uqouZb2Co
jGN0mLlrCk/sDHN6rlV4AHdEKQknaXhZttubC8FzX3rZNprnl6yGZJkOKTV+5OXkBl7euIsZeki7
umddjZSwh22l8YopuVLp0G6ISV2HkXafGNFZ1di9jPgweAMUAYUzR++BtRps8cimKO2QojBeXGWf
ypb9fcVkwQFDVd3l/b2arfeBdGKBd7mcegahfA90+W5k+isZYO6ibq5DdZ0PybPTv9iavBn7Bq66
80pPC5FNwqPKu5SAcJSdowyfircyYCTAlKBJ1IFWsTnoZSSFTG9Dm30FNRO4YguvXPXYcUfwTGFC
MqLLJQf7FabeejCHZ6goX7ozbBsW/L5Ko3NTNhtjDM+ZNjwKsznSRNkZYPA1gjkCjSqixvQXJPNr
2+h/fLqp2OlRtBrdFWwmCn5OM/naREfLi3Cgp+s+lZZfNPxIU/ELVdQfmm3jGNEZu3bu2qveHdl7
S0L1EJGEdrSJE65zrOx9IWmxKB69yWUmZZepL3JDPFgB5cgkwXaqv9oD+/xRospPuVsVF9RhuTKm
tMuyhyJY1WZ1ntzLszZhFWBj0M1yGW2KRP8IvHirJ7y7ESb7Pim0hZPNzzaJcUMncFvxKGCSI12R
pr8y6EcQN2h40VfuWcSlSXOt2YQbupdB2SM4AF8X3kHoOGUe/8CATjhTe/IK6XvN9IX69TXvOHn9
bFFCNkBdxyi/KaqyCL+d7XnZtmAErEazF330BbRtTYIPjRyxE0H12DIcGz+Y03eeWycByuxyZfoB
DFRTXatkvOXxKMWLE/e7aq6PRhEd86L2U69blR33kEZUYNivesZvYdOFUdNHOuGgMwiVLOd7TzWP
hRucyg4kQcBQCxv7FiByvRqU/V631nNPwYNBe5fE0P6D+lqbX9q2WJnCuq2T9smuyd9lstTksHUC
rlYbj9uumyAKxB9tb51kRz3fsUMIKCLdaQnlDjZKNyqIDnrQDUeVhti/TLXu9Gpvl5xUHBysd3i8
+n25rhzc06lw7zORgbi4nHMTSFahgF4wEVhm0m6puJ0j2byn9mRQX42+EmN8rHV5G1qE4DGirUA/
pbSj9X7YUabod5dTY4fN0a0YONXcP+pco4VV5jdJTzBGRG9JyOK+7vF5avq9ivGwg+W/d4pu1Snj
1Xbida+ZG+JsVsXEhxpxui8us1CSxi9U4QnMxP5rRG62iCYb2xM3ajzN96Phntg6fMWd2Hm1vKWZ
6Ed5craZK+lv81E94jKS+kG43u3sAI2IsmLhZsOjR5crZIvYg25XGvUA/WKmZxKYMnPnyftCyqUX
2JQHzF2TlJPf6jlYd2ku3by9rtUA8UswcbPoS8R0r+zwnlwQo4nOFQ9CzFM/Yt65CeZ81SXW7eWb
ZbP+Oo/yvcnMTd2maztvrvkmbFe45zyJck4wQ13eXtJMX07h/Eog+3GUF5fybMqFktU6EYtZ27Iw
uJU0DiL5plH2l2N8lk1yZjN8T97WfrpEp4XDI8Wu5VS9Ny1RWEVv3YpQvrc1iefCYEOnz6eg7x/N
ifIxuZ8e2JYOBavYVRWDtmw3lN9fxTg+Xs5w13BGaS/woPKJcb5NR+541tt05aMQLlQRLFPXT4mJ
3VVhfupDd17qsmjXNXzKVWItm5hFZ597z1EVVlfZiGG5I949dkECJLgWJ7NbN/TrF3NjNyeC3fM1
xnEWX/h21qyorh31u672D8XNnyQlf5PyfFf83Bc5f76LeP4k/vnnREGbr+IiqGm+v9X/h3oggZDx
vxcEsfzo1Gf8j4Kgyy/8rggS+q/kt/LHgfFu4iBGZ/a7Isj0fgVkQpXLIT4QYJeN4OUPSZBm/ipg
66DYdCXhEgLR6d80QZr1q0VsJUxLUwdfpUvT+d+IgsQ3VZC0XYcPZliolXCemobxTQiX1F2s6aJ8
nKSln706pcgSW/j/A6Ok7Sl6NgDMKc4zHZdp4zpTcagGlS9tnR02ApD+Op00uBuuzu6jMQP14Qxt
9CpFyVB00k6w25Lu0itLcQ55iK/mSu92/ajVvktHgdB5KuSm6tOjUdLkdZOZnkMlxuapJ21mRXuK
mJcupwpo6jM1zSSEYS/aOtrOVpXeekldf/AXm4S8byiYhfIw9GPq0MQi3WscmwEVg5uXD9IOEyrz
hhdnfi8/dMLaOw8+0QAip6ySA9vO8pzOWb312JKcWCsHb2PesA+u5/rR7CpXLdmQIGmIUt3chGCP
KDHUTrKMKwcs8awFd4XnobcDUwCaBeZQmtHUM6OA8It+glHlmb2nL4KiMk49Mo7mYkBM053n6qyn
kIix8WiKIUDj0HpHg7rNkzv30dpNFGsNN1B2tmy7OPxgOV5Qswsp0THT28zks64fRRmNPA5jgkS8
rH7oHYgYSUDfpJkT402KqXlss9nd6m2sn90sBBjeBhk8/M4yN7od0M4L2cteI/LAh62PrfEaTDO6
lElNnBRh478aC1MRr5x13ZvbdsFBeSQNki8EcrxOYhZrrt0ZfhN4CSFEhj4vzN/4RHFvZfvOmoNn
zVDpjmcLTmyPY18M534dJupQG11wpuDcrRKDEqanyXAdVeQzkcIyv4LrJRwq1trtpVrVz93Bll3x
gwpxvi9anhs6NszHkm+7nqZgXFaSLrqYhH0oq6lledrAaWl1ceuJvFr2cxhtNMcr2pXFRv7caqJc
poNG1At7mqURRtaw6rkv8qUxVt6dsgpYPUkcvlaGEzu+yC9KDxQKAC0oZOkAfuZoZjuV1MixCrEZ
Ax4VQh9JCq4zRzsPRsuKssQa/Vh5OsAHs24asqwJnJoWUIIBgEzQQLdpgxwgrr2qWkRaNcPK1Ppq
gQ2F6i5rALYPohGpvZaNGz2mlaxtatWac9DoTD8RbVt/8hyVqLvSAq+T08hXRaXIWerZXJmLqNbG
Z3uu9XVOjieCjsbqdl6RBFstR3Uu6yym4pRbzh5WxnQBVcK8sHpWhNIuiJJy3XTa5NAuDq0Iw7M5
sP8bVd0+ci/cFIFEuzIqq8brVDv3FMGK+x5o1bMVwzqzo5y9chIgM4hDuRLDqN2ZFS0CV4n5hksz
H+Ch6murLrMX1yri96EO5vvWmOaPcIjrjap047mNg2gdKcWGEkTWssuVfsvGzX3yzHB6jRxivk2E
cefZ5uHfNyhVjHHMKtbDhYeKwLPbhxEcwLJvU4NJpoXdodg740Bm6RdZ8oeET7LVxrJ6s9EtINNq
9JXR6PZ9M1TGW0+c3g1TSn+yZqdfFwrvrQyMfo0wxCBaq24eu9lQr54NiaiqBjRBrB3K3eRqEQoE
Nb0PGTWjzo7wobXaqDa21cUvMXveM97P6BrwLMujiRSbc+UAwiEFadzIMGquCjdSq2Isjeuobs2F
0BGnFG7n7nFOi1ebYHu/yaIxJhLRmlZKsBMwnFk7tBFGRuDd2cPcl+6+puEOf5n1UYOL+NiKptn3
g4KtbnrdFuWl7g9JZx1sva+OI5rL63G0GaNMmgEjc7Ds57mR9l0eWzQLZBmJW8sbLbhoOSCzXVga
IfMNGz/PD4cyAOcSmom2VpFwmkU7p214T5Xe6TduO7MNx0jW54tSq4NuzSks61M79iBS54Qo9byn
ERk5tIyEFuW/243/V0uZf26d8n/YO68dyY1t2/7LfafAoOdr0qQpX9X+hVC1ofeeX38Hq7VPZ7Pr
VGLr7QIXEAQIkjqSZDAYsdacY/6/Jl6GzvfWbuXY/F2fb1Ve/vOfexXN+stQVJ2thW2CgIed/Z+9
imr9RcypYa7KZcVmy4C0+J+9imr+RVLiaozRQA8Y5hpd8o98ed3hIIU2LBsogmGy+flvdiq/OxPM
NeGZceh/yxiidMVY1c1nzgS5HLrO6pfBLQY+vpYTy517diP+2d2eC6Q3hrw/h9hIjLM6SNIwZQik
fp7qwuIO0Uvsy/fGEd3ifnBGF7rfXuAVvmTd3Bgr/xx749FJEYrZWfEydrAvGLu1bdd0Zp9z5iHQ
9ubQXnA4bmwXfw65sevIKGpRTb4MqfovhtzluRu+r4O+XCalfT3xxLS/dLEvBO0zLfc/z5KJoUAj
+TOMaIrUWB8xq7q8/LBYUGsPfuKgzaq+rivj9XQE0nZKb7Kr/Lr5ALCEvL10r3vZh/Ya/7pD8gfx
T5F30cG0PuG3ftgqQj+bZMogZbEszz9ngOHEXnBsyKCFdOEZ7moykg+VSnR7QkTl5Qi8jUD/j9uy
8cHQlkC4YTF6Y4/+zLJLBKELcutCyo743ZHynwf/6/ZvtvxhMKfyvD74JXRXk0/ipw5gOdkvuaeX
YPH/y8z+NdrmxQ20vDGQUIKUxARuOECokjuUl67wmr2a3F7kw6x36a1nuHmLcbWjvFvf4jJCINTs
MO9CFHfQpHoTDbA1OIyUa+/C2vHqPSX8CVO0gXDOXP/92cyphnIWUSUGl42HG30uiIVGYuLEn3P/
kqPo9ed3NtZmlk5SGsm4PAh9x/4234TesLOeogOIkptLr+rL8e+Pu2mSbi/rgtVd3jw95MlK0008
PW2Pmub79NwQd203CDG6w4yNMCW2L9KcS/dzQ0n4Z47aBM/hGLFxq2zehbYHNa+3L+OGhyna4Za6
NVB9myjiNKQtD9MzpMRbPTV5rqvLEIFUPN5r1eIWYUhJ9cLHQV0X4D9uxNkP2rw0Y0zpTEpepvEa
2Ji5mfEFNNdTd1BvUuQPhvTYqs0tupVsGlz5hlSH+wpFaVu53VPmW5/ne8mZLE4TtGTNf37yEgAy
RfhKqU4Xu6gbOSVkinvpx7/6FIW8muiV9W9bB+gk2VqANnh9iqpP74lYmXqfo7zYoQnAup9MziWP
5no/tvfrfMjN14VCcjj365ASrPlgKd20+++wSz/nyPkQG0PToGcVIBGGwILpQix1w4pUKm1XH3O/
+r7Cny5Mgo0d+48Rt4bQqR4sqPovI6r+cJ96wzNk3ve9u3i5b1X/bvEkxs4wdZJkkDlvXr9qQb6o
5My6wTdslhQYEulefdC05EDKMplPl8yYfz62lQ7GDk+2TLaB2/RrCQnpGHSgHIjkzWEaJ3FxaJAS
XvoG/fmlZRyFjgS7OkHy4ObCkH1Tl8bh6koHqL6u7rdfwA94fPe+rk27Y+lKKOTd+nBhnV7Xxt+n
pS2EAVCKyEX4+S+v+dk6LakpKgfbpiXv/XyNESqxn5D2ud9fSf6F0V65m7+NtnkJrJIta6IxGnJB
T3NSj8jR7rA66JE2OYkXPdjfLgy53rg/LtBUuak0Gg3DXH/S2QWixJVDUUnrBfae2aD12VWktRnu
cupyN/wWXeX+fHWJdPKCnf9zWEPTkAYwebbzBjGKHUR9uL6LsqN96K4VDzLlVblPv+AgfkGthJ+E
lz2qfPapMV4iw4tXJpQQkBL+8wM2H8UoSroIARV7SuqQH8TX8JAeyhOaultA6BatEG45fbWni2vC
qzfcgodCMVcHErnZuSvxZKb6yA0fHdmJvgm3WMPxHm0HvZeTXGE9KpxLb+nrt/ts0M3EyjppWfAx
roOOHnJsF26hz4aOhT3xzVvjnebmR80vv3Fqd7FyX4q/WP/87eNWdJ41FBibFIDN57mIafH06Kzd
BdWIPnfaTh905CeVtl8MHcrpZDwkRfXjX0xujn7IImBQUI3YrPhjomRyIOA1dS6aCq92iC2VvMZ7
eZtCR+EJZ3vz3dujcsTdXq0wNOzbcPZ1JOf2NqrHpKiWBYPMXY4k4tXjWhPdHiZzB/Y3wq5yHOTc
tn5IsSbIqpfDLHrQS0VtsCVIQvsqOHYrTtiWlY4Epu2q27yTkdWZxUy2rDy2U+jbdRwZp6jQc/Nk
LK2KvExtOBA8SXoR259gy8Z+KmsoVaRRyAFdvYHyLp5YBEYSZU+K9qMXo0Byyl63dwVEJ1LbqGc9
2WO1PE1N3fw9YTa4GfUyp+hoRbGfA+c/oMFOp2M9tbhjyypGetNPMl2kbvWiycJYnmBfY7QJelyC
rTZnfqa2OfzrENflUpX9l9BK6rsqi+MHSSKPIp0y/pt5CE7JEMjNLqlGgYx4DvmpQ9ZNpluKLvio
ctTxam0CGbj0FXq6ZE7U6/WudU6fJ7n5vm0DVGzwhaNTlqryfZyV8pUM8/Wa2rtxVHtd82ejrr2U
V/+zioctJ7zICOiZRn2PdGBW/Gpc0OOac1QeZNynV2bQ4JQpy/FBhD1EB+oZzX5eYvm+7EpNvU5Q
Jll+Mzdm52ZzmGIf7ZVZc4LYNNy6lMHgo7qWb/qIq0Y/EsK+NotsROpeGeYettr0OE1JLbu01uVn
pTbtypuiQCckq8IVRihBaUvpQ10O4/SBmtxAVT0rawkYuqX1WoPghrqqyzcjuTIVhV6ipdWP0KST
k0YP4VGLC4zZShEqT0Y2aQdZAW9vGFJyNfCiutZgDrdY9BS6+J2CtKUb9pSTNbwiVuab5jghL2qn
vR2mqP/mLjwMuaF6QqI57+kgiw/1tOjIaQbjEFJZv0XjOT8M/VhADJX0E3VIjBASr+fzgMXiMA+V
6ZppEsBzE+ZwnIZYQxo2Mn4URwidJBlbbj/foxidvkJjk28jrB8nbJzGp07uZjeOyz5/JGozP87T
IB5x6A652xadehyFht1Epw/qJxZ4V4J1RppUQ4InAreKtkj406r6vVYLAuykJpFv8GqG/bGnbO+2
0MHBfhtRFzn2bAsY53U9vRsCGvlNXM7yXiCnsw/6QHYHyGqx5KfGqPWnwlRY1GwryI8pmvI1ZsI6
RuECz5/tnxf1RCk7g2liaTEViuq7MOxzyvQ279MuSZS03KWz1h252OS6HIgWdwpFJZRABIWCh3kq
VokyMrmgzlelRNJe6Rk/3KHIXPBbhUX2fN0UGHeKMH5PNMSEy9SghmviwXYnQ0MwtjCbsJJWHT4v
RT1G5AFArKzJf7OSGIIsXtHVJJCViasnPONrvQ+rG0lpYkaIJwxDfRu376fIgmESFAjJuyCy7vAV
AaysiL52E9uecfTUpVm4MeAJG59cvtwbJga3SJnau9rC6NkWbRS6A+wcnZc8w3LoNgonfiznWYS2
rqaBgr0cb9MONUYTvpOMrhUk5GEZJukBg7lfWrKK01bGUu6X7N5wHaL6bfflEhbzKRbhqkLq4HTX
S2HJflhIsLqrcmo7V5WzoTim1bIyAQOLOcTLqPljPp2aKklML9dy8TFB3Bs4GRkdNQS4Pot9jMgT
38tUYvUJ0gwHs23aYe40SzlL8AxDTMmKQTwhfp1uVLy+HwJE+ImdEt7Qip7QFy3RvHbSiIcwBRAv
WoGzzClUE0rxo1DLbLhTK31EKF8uEqzPuYegyB1Tal9CIrEc1DjQ5BvJXHAwrG3Fap+p04pspUtK
vEfZj/UhNOyAtbrVLehqkt4i4yp6eXFDKTYsR+5TBca/HvG6GCAhdrrWLRqoDzWMibUInmYlrsLv
ttXgfav18CayjJzpoOmyeWhQqOnuXFlJeAIskEsPPZ+sH3Ky0h97y8LpFAcDhH6bFO0QJEBqSyRw
iJplgt6htNMVInSOohGB8IhflKJDjrMC542Z4b6HOQRMAXeEqewSIYe9kzVtV96CYreeRGVXhmMG
RSX7g0qdH+UJfz7w9hrNe68MeC80rPof9KksJ6+XoggWfDXyUpNIUdO/FVH0SQRyNt4LFVgDiIG8
G6ab2R5J3yb4gcg6E0+OY+kQFfwgXGTrQU2wjPmmxfeU51wUCMWKuGoIhAilyZ2npZ9uQq0040PT
VCLZ05kS/T7rNIgLFeL6bxiC8UpqZqY7yaJn+l6bNTE4aSclxl4bM2vwptGcm29ZA8/V43ot41tN
9IR1DeGyN3EmL0l0J6ZiNtFjFul8bGhqh46RVUgHTcjz72utjqpDNYfl7AU5NHvWkiDFf1rHKuIm
NdIlYZAAU1gIP5vIlkfTW/ib8qWUeeFgHKvZ0j4uhS6k2THzeg4/hFGd1LEzyE3FS6h0HZS3UrD2
Y24JQ/PbgthfL0nj5MfY2Ie6uCd8JSEkZ3owRAmv4coamy77itpbBCgpU+qkpTMpoUzawtDz80+S
qk3BDy0tIgCa5CiJ7kFNlXB5KkW6TJ8r2gvSfCO16lRYTt3TUNRvwwE5Wu2P9I8k/UoyykqunEjV
6im9LmGDT8v9koy2HN7nEl0+CUNKrEim7FOTol+NlNLUI/kK81gv+uuXPd//7w/9n7Uy+b+LWbwm
7prvf593iNb/4Z8GkfoXrkWO7Oz8ARkZ6yHvp5hFNf7SVFWlCwR72hBUQf+nQSSsv2SkKhZnBKKj
6BBxMGt/8m0EOhcdtCN1AF7H/1bKsjlrK4KQGsUU6yiW4DXeHIms3OrTit3SLh4zMovipL+RohA3
4tn9uP95xjnvEm3OmT+HsamHGngI6EhtChdZtNSJWSm4He2MwAWEzkYB4KUGHt8gtnh7sG2P5o/R
1l9zdpq303Do6W2T5eRY+8WlgKB4BHJ2u2w3Uv/RDWd8Nu/FherM9nj5MqwqK5RdbfRHYhtrG2Sy
xjfQ0Hbzno+sr3n1Tc0/wPrcr8UL2R0+WHcTtNrGqRySa74Zl+iYrz3Ns1+wzZgtOrscEpqOOwT8
6k6uANlo2Aj+xe1l3nKYpLQNX3pzjFVSa2JhwxWp70ZvcQljYylb3Jxe3+LoP7IDQlrp8VJxe+2J
np+ef97es2HXiz97qvjgpXaJGNZ6TxiI3TvJZ3Egf8QVPwioag4k4syf1x6J4eNIikqa8s7bV76p
Zv/8BXRskZnRoqWx//sviMuwlYpM13YSTzZN9oR0+GOAsADh4WyaF0Z79WFqvOu6wb3mHP37aLVs
JYqy3ma5CXd5NTlZWu7fvqBNFeafC/o1xKYKA98MKW3KEKtXteKuJs33qC4uTZhLV7JZZNjIWAqU
WnaBbvtBpkkMTPioPk5QKcVN4mGKvnBdr88VJH90Qthe2VsweG+GmUyplOQPcjkAO7W10zTUS+t9
vJfemxh3sh10I97F3F2iw+Va0+uX/OsHrP/+bLLSmDb7xOYH9MqDAGQTJvOF6fH6ZPw1wmZJ7VON
E47GCLo2T+GOWME10kybTwms/wPJ2jhsJAhE/2IlJ+v+f+7sZlYanKRFnjNlSOf2NPtEZnaSfaHu
7b09Nbfdl3/m5q+BNnOzzKt64su4PsLJXa5v2M2BVZzvVmhy8/3fzZi1BLs2DehI8pU+f2B6P8ol
3keG+zr+iL5Z3yOQlfb7iMCaEy0KutjdjfpeuZIP5mfx+e1rXT/0fy5tOrh8Few224FNhS5YJmOO
WwaXT4LI3w8D1JPrlQF21U6wTtW9ecIa/ZC6/TG4I+fPnZ/f6yf06upJdbBCryjwt3/Sq/P31y/a
5r9AaKBIs/CLag4ESUOBzPLfHuHVtedshM0N13IysFG1MQI7ZYn3k44gysW3B9mqU37OIktbdTTC
0mR5MwrYDr1sQRDs1k6shAkI+2rwLs++lhZ+YT4ftTt5imuYp86KDvHFJuKr99GmL6QrpMcKefO6
dH1kYnxRucp+vGULtOYGvn2J659wVlT+eYVnI2zek3BWo3KJucIQmI9oZLy+xr7KcPjbP94e6dUn
djbSZhnXNUKUM8ROO6N9rpdTgMdhsH4eIX7DY55vFLfChz8uZ/MqFLmOM6dh4rUeWSGKJ6CaQhL5
SonVlSjKv31Jr754vy7pBXh6tkwH+LmqaGY0CayFLh8aAewnsgHO6CFZfY03ZfOlb9OFB/YiVDgb
M1IWFOygNhAyewsBy/v4gGTGnaV9SLQacqnShc0IRORz/PHtq912Yrc39+Xmnw09VhQhXt7qtaON
6zO5Gw6AaOhmZx7Q9Or9pQ7Xhen/hyAhGrWlH9anOcn+HF8X1aU4nW0L649r2nxpmyUQAcT7dXPx
UynTPdvF0XZaXmzZXVO/6GlbVB0vAdMvXdvmA1wHqREApNKAHXXIn98teAzffl6vvXCagH/LNhsI
6vbuEf03GMV6jsmAxSUQ2OyDQnrp24O8Nh01ukKUggGF/qFyGGSKhDZ2foqjYfvVnmmLBFUI2pco
zeuuSJtLOwj0an8sWTST2UGsQ+rrX79/a6e8wHbQpOoOTmXstabafmpxQX8Y19pWJhtAvcKkdmEE
yA7FHJMORVSh8Q20sQLsF4nnbBD1332nGk/LnCX3MNmi58Sukru0rHt3LuTBySmoX+kFmnIzVId7
S8+Sp0BpCyALifKohBpZR8Fkdua7ssz1nY5kACNxIHvTPJ4oRU0ApCJ7hwHpndpqeUxLxrAOo5Ca
fYCG4gYm3s3YU9cfFkJSg7QovXGukT92fe2X6ewZ9FreFxbpQeXc/0jjkianQTFJGVfXmZIxHOEw
eytPsRPaDUSLiWjUeiKVdiI6uxGZcq1OEJBEvpyIqKAFs+hfm1AVjxZKZi9PYkI0rXJ2opj+lz2R
MYObPXLbNZ14gQtGadnQXUBeaO11s4G1hLUCOjIdwBEHZzVoLbFOxQclatVrHcdNtxthegD447SR
FmPk0WB7Z/DJSssWipA1UJSP9crTrGX0ulLF861C2tKK0XaKTseN3BXU+YyqXUmuJlmY9bNmVuM7
2STSEleHWTm9aD5WDQxRoA3yTrLgNs6T0PdD1UFmqMvQM/v4R0MojqrGX/ou9nA9M7gBVKpuq8EH
wAlUvweqJy/4Kua8Rge9KKSEWVp8s+RFcpTHyDjQ/vrSk6y4okicTs/3TdM86zgZASnMBwyM6lM2
0b7IJX26tQnofop73uKMPFQzsKhxD40c7efC2sN2uQFCwySZwayUK0WskoA5lIWSO4ZcHVt073h7
9Xc6Bou9KvLZqYT92FemADXTf1SV5gtAyVu97z4vUxF81qUC0bhd2NdVD5dEa8TXNtQDnxubH3Dt
fTXrAf8cPSLa8PFTqM/JTVYnwlXpkh2NZjGeknZRUSFqBXmidRcpbhNOBg9lxG5gYKfogsB0uznD
CWsCw0oTs3WkQaX6gNjpMaq0mnS1Sj7yuR1x04el3yrm+KmflOwjEZrgqgIjIaJ5qlXyVPFUApCp
PgqtmlaMdgrWQMeuKKntrq3jZ6LFbuq5Mp7K1W0edNFwF6XmO4WK2K5NgYRlPajRKNR9OcC8V00l
29oh9YFLeQYtCr9QADKAN0XDK/flCeYovqPBlPaDJuB+zDOh73kctfwqbeGhGze4Oj4X07DXMvgO
dJ+Ga7Ms9rGSkq5LcsyohuoPmEqgd+QpPw50emuI0bYHHkb+sVCUP5iKad3VdGpXOlbb0vwqIkRz
lUWod2xBYDGwme1pR8efZZHbd6xW0k1dZKkfRb3ts3kgxYxWMNQ+XNP0CnW/qdrqKogb5RjAl73K
s06+x9gTfKvmnkReKm2EqxE5cL0svbKv0Ze9q6pYIweNplpWZsnBtJf4y4xpo/VzVa++zx1Hx4jO
NbNyaUg4SYapd2PRtYrTZUU17YtMAgAKF121DqmhSB3EjSE16W+kcMuisMig4qoDmGYNYwu8pMiq
PQhYQ4pt2hreCRAvBWQQenou3LSoh4/egKspVOOjxPf10MCSeEizEnrHaITfOmm2Xatpzf3AQr6f
BGhA6G0G2AR8zr7a5dVdNoHCigFG+3Qi5aPodfzCHbggwKEEWa9Z9gPoVa1UWjw5FgWcMQBRqEYi
8GsexpMeF+M3YL/JaqQzWNNEZB4H+k3PJS78o0xYyQcbZg7x5QbOW6Ui7DXIuvTYaF3yqGjycJiF
/b2uY8PcBXk30vDqUhrjreTYPQQSduYsyqu9RGJKQtKp4qe2WMa71p64RIAjnciH+wIUk79IYCpS
GqhHzGeJCyNDdptSmu60lsb7VAJd6fNIx9NNDq6GrMGLap2VR8rKU1FHhkMDwnqI6cTtaa3Lj3OV
dw9BvZjHtl6MI8sYmd204g9DnSl3kaqG7ET5o+Y5UpPdCHL5oVIK3UVtkV1PHThX0MHTjuYf4CBM
IftCJs8dFF5yVLrQ9CjyY88VzL5dqCWEZQZq0+i+UnSRH7Y6yASr0IlTRnNSjqXh9D3hj2256A8y
VjlPHkkq4wtowmRVoqNqs5KkaDV3fSjg7sKJddNW4ZnXw3htIkHYBUVt3PLswls7Xg1XOd91HL9f
papR/bbQ28yZtUL6bumiOsj5gPEO+QBfj5WvlBOM7I0hpCrEBR+CtOE7hEmyua+ngcfTjP17/GFq
AZ4iwaaDHOIZce30FQHNsxFH0o9Aa2j+8bnGEAwS1FMmK72dS5m+jKnAojW7yk0Gqz2ESZndhFYU
sPGGZhNrVnYMaG0fTDqwlhY8kBxxU1dXeoL3KE1mJJJyln1SJyi36BNsvywL+TrG5flk2gqzXooG
6WuaJM21Eir2yWrDxDPnWb7Jolwr6R6V9n4YynjFVOLeK+XPkdQvB2k2cdX3YExaSUC2hXfVOkoY
i+8jxiAw7Elq3ppaod/OdVD8WBMtjhbNPThMbeRAQ/2YTEbkS6Jir8R7GYEAiEVm7uIeQdGhjpPm
LlFRxvKDO/VeGUVOdFamLKesG8HRAIboAaRmLVMsCkF6CPCVj3WWW4g7zMT6MAxTlu9DdSnWIEbF
ZbW6tiJoFr0CDEfQQfI4qQHGJSXFtVRWKIV+nsudmVx1HiC2WmN5ZCkSzLfG2NPYjF2jjitPTEbj
V5hNnQpbZLyr1ZolsTNIj8Wnl6SnXLFn9m1FfOi0mZjwWiV0zVerJPqIqwo5kQ7n6JMd4iCnCUYq
s9XT1L7Ng8Ki0VjqwA6sDgrrqEL/zXpLvLezIP9QKx0IYhNaH1uKrPN7Zspt3Ukj0pQWxYOkjdfL
FBW7LEf8B5O32ycS7x2d1vK6jpSI8AlckOUUwc7V5SVlFcsTB9NY9DcSk4pTcdeMmqOFOgLzkQq5
22R2IDgdqOEt/VdJHNo4tgRtQXO+ChtTEmT+sXFx+EbW39juWTTRpYqlyUhj4MupVBTprpbpHx6X
eVwih8AJUDaBMeeTm4Y9qHEl0UHxCQTRvEWmDlygkEiTxwOXwwMmnhk9KDxoDIz4+nbY/KR7M0eD
XdTx/DFr57oELpqWifVlDFTbT5Bn6Nea1Dca6JdR+HAD+DOlqB0+dwpcfIi30y24W0rvJIF8lCAK
/QgnKbtJsbW14HJrVOdFVylPVWuEaIkbo7oHHpZ9KDGjxidUIWXpVWKl2eRVpoGzUQXYgIbF/13e
g1fG0Nt8ooPJMjiGxVWQJvZNHrXhPRPHCB6Zebk4sBUp1u+T+tFu0xJnYmJ+GNi5faFFKn9KWpE+
hajkQ+7elLFRlutrMsKTPdp4ccyavLsK9Xz26mUGU4tVOf1sTFYJ/xZfN8/AqG1v0KZIB4pqRqyh
NnQrSbfZ7QHoQdMwamGCi3GlQ0WWVd+yreLwV2SxeYBiUYb+pMP633F9IQFFQ6c+J6CVQfHYXX4z
J3P6XshJHXhFnNeZp7V8AHcKR57rWZnTO1vOZXVvp/lyUxt0Hk8IkPTHCeY4NMOwKylkE+bzDfpp
eC81hUrAgV4o6P2B7be7CrtXA3uzq164E1U3fpR5ZYxrXl/5nSWa9oEiAB9cNZWpDsd9sjQ3RSWi
wg+EJr40fdoNp17ok/q3bKaCD1ybqAWWWkolpnSX5GX8rTWS56FrALS1tgyCizeh72zzTjUKTjmR
EKFrtR1gXaDrWePmKWpPz8jhWpjdIN6ZdgKtZ5gsea/w3bzpZWOmAdFrKgobhF3YOet0vM1lsk3J
GmBPAxa9JXw5z6TGq8Mq4XhaaB8yvSru4nLiI5lPenANbWi+bexlWEjgZiMMnaI92aJG7NWDlVKR
ETlI5Vbkl1TDo3oxP6izdQqiQHLyYbYIYyDzlnjX5aQjpwn9LLYA6mhSe9SoV34PgGaAngTwesgS
bfEaNZiv03lCG/UxDNCgVUuQO3UhcV6S+9C6NQGNQWZj3UJE1LAmxDeGMV3XqRxf1/Gi/cCZWxFc
0ZsuH9GUVxBTEeKz6cS5CTB5LEm4VuGJtF9kpJKPcq+3V2KyVZzQEPJdjqbFMelyMg2SpPYLLc+f
rSAFMaarWXKLRNPEpV/lYNRTsh0Ax1tHdoqSzjzHS5txLPFyfWRnj4nKJTZt5EgiScc5ioqrhT7q
tzapx5M+RIghxrT8qPFQ/CVTptMwRDDDUL6xuS4Tf5gEbRZyidoftV6Brq2N7JDM2siuzixQwNiW
9EWyy+j9YCVISNQqtT6mUaPCPWqqU9Bl+iFUUcTCvNJCmHrIkG4Ls6q+2PPMJiyUFP22pl/9pVsC
yZVUaURoOOkJJDoR3pD0ox4rNU//JpJV7Au+KzepnIW3vKuz7dGZr54TVaAS6zsEpzS90w/FokaD
2+Ffr2lGi+QgOmV6NKMVOw6YqwW9A5e92DGlMP7XwGS8atWRRWYeX499nh3HIep3ckcPO2jNat/Z
wNAktSSVc0yZ1/CUUaHpRnKsgnzyDQjbh7oFQKm2kvKuKulEBWkMcNuGRx9PYQBPJknlmyWR530M
KeXjMEcGXmgR3c0xUS2JLg1/c4xCVbuoil/MwIsh+NhfOKwF99hH2D6PWsrmBbYLBATROabFt8fR
Al6isrM/GqM5vOvGInMRhCKJgyTt1FFeP3H6UG4BV1OOCPI2jd0xNdQnbRwsuIo50XVymduPMnq5
WyhmgLM5le6HaRpW3Ot4AFKj9E5dtsZ9JtcGb6Qoq1NBWaD8KtQoCjjlss+/RSxUHaOO/d2pndIy
INu9jyDSJJIt2df9VFnyHYZoJfHydGxSfZfpeS0B3jaihKiWxYiMx1ijE0wchdHP/lJFoeZ3ZTpm
+1ZJp9nTeqmv90qTdcpuTvooNne2PerKHl5YpByTTCr7IwC0rIKCCRDxXrKz8e9RDbr2DvWCWZJa
Eiz40Kc8AkoYJqpxyAloya80NUiCm3ms8ksBt69pFuS1SYHgw8T5a2/K+GnG/mUQ9NXWRoVB5E29
K534vXZMrxGD+lRVTtJwvKTDf6WG+duom2q7xXlFzBLFv2QY2AuCeXXbTrmQQ/RnuU9hEAPhua3Z
KF02hdLE7COLrCPI/3BD0ZxmpadWF8Z4/UJ+jbG5fTMTYm5K+ixJHTptfxDt17fLpK91kuji2Kuh
SKHvaG+6H0ttUZNK107Sg/61/VDfotdHer5jpgfvxN74KpFC8lFjt+Da794e+7WL+zU0UJzf66V6
MSiNtLbpF7aOoHUFi3tW28e3R3ltCq5RV2vYoY2BcNsCDSQq9d3aSZpPJpHK7hpkV++lR8217tjc
add0CG70fzMqUHTcWjI6pD/MWsOY6HaIfX0XXXdud0Qa4AbX9i15B9erc7zYc1i7VIJ+tbl8Puha
FD9rhLQwZ3oOvqtC6KfFCEz/8mx79urtG13Frfaa9fnt+/vKayDOx9xM0dQ02r6t1gvNrpURWiQh
SEPWX7ifl0bZTtNKJjkjZJS4u5ajk2585nB8oWXw2hgINnRhAYwTLzCE87snJrNgG898LAgL8poe
b+ac6OSaJkbivX3T7D9aBb/r0zY3rbOUIBmjSYPbQZdWBO+pVFIgMf6ea+sOgTogvyS+Gwgqf3vc
V/uQeFroiGBfpQ643oOzGTK0+jKuFjxETgNA7R0H0z18jnfCKx6ki+vwa33I89E283HNDFLDXgO6
3ejHBHKNn6WjmzXGYymhnjaG9pNo0se3r/G1x3g+6ObemobVpZZBe6lh47+T5rgmvieZOOhDdnl7
qNebTL/u5mZWqksnSZK9sHhiFNH63str4BALGrXlwjp9aaR1Qp09tzjsEpg+PLdG/RFWlKwWC5wm
6XJ25b59Ta92HnELrkq/FyTDRluQ2MMYV9hJXnRwBaTQv4f7RnbnkcB2agRIRkIMN9meTf3+wtDq
K6+Ftu4UMJIxP7eCkWrsyqjUeWrzKdjnhzVetfKSWwJrdpXD2etCm/wl2HMrMjgbbysH0S1gTx3+
ULryqo86FGKna3yL7mJ89PoV+fQEDc/ucDvepW7oL9/6Q/tcPl267Fef7a+rtrc33LL7ZvXvYI2A
stETQ2Ilx1jDizTV/+bdILqY/Z4G1+WlhXk2jRolHYEF8EL24saAI1kmf9vpcmEdfX2RORtl89oT
oJbiNmOyph+Eb/oLzXiaa59CFKLhRUnPJpiXMEg+6XxnbVXh1SYrcvNqEB8Uk3fHsr1+9PqTsTdO
xWeC7Vzp1nDtFDERha/T8r37fkkG8Nrm6XzorRcQEucoZev8mR+KY3zoH1YtV+rA2Xyc/fi4QjSq
feC0F5adV7c0Z5f8EjN79hiHdqGOMVNjXi+ZpJP+YbriHOsVj8DnDR/TmpPeXdpUb1ET2xutKr+v
QfSipF6eGLVCfTi5qP9O4vYnH+aiNfuVvaEgKtdgf21o2Gk370SuVDEkbiYq5hNBSp1kQwDVZA8w
BU2hTrXSO11aZCKkouJoWaXwu7EtzR0eEenY90l7iGnGeoVpDRc+oa++rRZfTkNX1VVZ9/tdsJae
1vyqXmBj7nRxARr342Il7hRc2o+sH6rt6qQLXYXaBaYBEtPvI+nLFCh2MNJJqPt3g2Ri4yYIRqit
5RN7uTgA+/y3F+BX7rqyHmeoWeCeZvf6+4h0slR9WXjCcfclKb/GUXTh4/LKzfttgM3KIHVdN+Tz
/yXtzHrkNoIt/YsIcF9eyVpb3a1uSS3JeiEkWea+7/z186U8uK5icYpjX8DWiwBFZTIyMjLixDmE
OjUFOY62nlM81NADJ6gw3V/KlqVFFlCnmtPBicbrzDnWkIfBc+ZZZrgDpbCxprWsWwUCpwHF4ztB
qnG9a8nIlARKwOxaWTARGB9kxs4Np31Fsumh9H14Zgz/xer9ZxXU/KDQLYvzPexu35SZQv39da84
DVQG/A6SWDFQsXAayeApH7UdYhzNqxOqp75N6VXIlBviL1lgbK19ZZsvzS1vUN2o9c6BNdKFlfex
+l5+qt+zRhuOLGBKmdf8WRzCfbrJGrXiqFdmF1uemkHeoBMKsnQU4qf6N1Aa0cZOriVCV0YW8c6B
PXEoaoz8Ta3TvUEMbMeQP4mkoPXMH8nHBtl1y81+/OtvyKXBPLUBQsq4AUjVSm+MSdMD2lUSj4aD
N2YtLJjmUZODo0/f6r65lYQZc5r5G4/F3M5iM5WJkrdsYC50zrn6FsjPc/T5f2disZWTTL0xEqEs
7qJ8X45Ztm8g8wTUGWb7+6Z+864swibLgRKJ6SQTJMairBDmXQknKsuBmPWD/yQ/aAeGVl/hZvG9
sD4qltscxn2xywJUhdzoY3cqNq6IFe80Fa4GmDc00Ge/04aL69kM4CxHhpTvVxrWXo9q7RwpSbeR
Bax+Ngrdv/N0aFIX6zTGONPqkIvIkulOZUXya1BtyeO5tZGWr5xxUxEzMWJuS75JGnU59tVK5hw0
NjTalQy0sithG9Wt3WRM7+9/vrV07sqa+DUXmxfP0AU04tTRzNynn5Cb/tLP74rX/qS7/V6JeF8x
XuGj8nOQ34UbS13dU8tyTJCJlMTMxVHomkJhYrlBECeGW79JpeqtNft8l8NyvvH51tIp3JPUBjF4
y7hhnwm1QkFng8djFxoqQ/CT/k6xW//UguzeSboTn4re9w8ISdZPJYM7FIB7yKRCZz7d33JxJSwP
DIQltg3OAjLFJX+H5KfTxGAUb+WybPeSn+8ZgN7pUfQ+CZ3vVQ0B/RSoP3yK4u59y79Hi25MKzBe
yIYBjHyZTIEAiZxGNoCCBvNfagUwkQbXLlG6l3xmBHvuTKoEQ/0HXCvp3slDdEWi12jS/WOrK3/o
KeKYJl0hN0LJiHzCf0ZNo3ugU1a6qsmochGFiEY03RPDz/s8NDRgUFGzVxDd2UJ4r1y8CPcYdKMN
jQLLko6EIQsGpWdqzkzl7xxK9E9MyHmta7oO3NmPmvc3Q9Pgmc/3N3H1xFxYXqK91UYm3Iz/1zJd
fmVXvEaw0h9NV/E0aGfMQ/gMO9sufyLkbhgXJ+L2C/7Pspewb7VRxx4X563H1Bw6Ycf21D8wL+ep
J/PDfVurOwykl/ucVoKxxA0bNqJndSETGaLSSyN43WyIGEt6q+1zY24xgK6FAlUFRC/Dk6bay1vR
51qWzJlUdU7RMuvGd2U6fJPt7D9EHPwfRlUd1S9VX+RrJZgVBBSJ4o4gx6WjjIyqihZL7fj6hqOs
nnPxluB/6jvL6THcpDCgDxfjONVz8lCfhgN4iKfNV/Hqzl3YEdfjRQSvLLscIzpLrvRuPCgHwSnp
f0p+6QyLJi/FIdqFb9r5vmv8/vY3bnhhU/ymS5sxs/qjWJugnCp7r0Mn/Js/cAha4PJy+Bg/IBl1
3+iqP17YXNxUTqY5cwrdBPIa42Nk6L9MlQ480IvYqZ8atd24MNa3FXZdmRFpnbrH9RJRzwjKMKXY
MPjpOXC0F6boHxoHrsD7y1q/mJC+gYqI1gUcR9eGZs0O6whCbjc9t2cEwwsqxFB0esAq6retRsla
rqSKATEVUiWFwb5rY2HOyfAnjNGopBReNn+CD6i23GMthbm0snAPI1AzZ4pr6u0QoUHYclY+JQ/V
L+3ZePKtY3amUnBsoc4a/8s3u1jdwkWSrHQCSWF11ajuinh6mGUeD2Z5uP/JtjZReOqF909Tb6At
hhlL+q4HVDH7dMPCmvPxvrU1w2LQne7BtYUuHdEAgMnGHZyU+aVOfwX6dS5hq9rwvlVDqorn4eFE
3cVSgNFnQTUQ5MvYBud06tTPIYiwf79f2oWRRd0e1s1ZHUjg4Qn6g+a/WuQbb8c1f7s0sNiuwQpI
Lw0RAsF7hionB+24E0ytkwu//FbKrLL5y+B3YW3JRJna2gi7CsvRaOpM+wbIhZt4TF4INs/E3Zxh
XbfHAI8FHaWlLJtIWd+OILd5zfWH5Fnfj6dSUJh6sSvqu93Gt1pNbzT1H2uLM9RUDVIVoD8EL/T0
RZWBChou8uN0VJH0+1raXiO/dAGTFs+iwhxtVpjXTtflD1i4pOYYkdWY/IAc9U23VqKPjlV8ue+R
a0Uk5uH/WeXCJTW5gDnIwIiY95ofk8A1HrVTcZS84SAd9Wgf7v39hs2t77jw0kmJrFHKsBmf9eKd
GEoUjKnUpqI/p8f6uNXnWN1HUWZAvgS6suW9QgaEyF/Os9gPK5MJKNqPva9sHIZVI/BUQC2gCZoR
7TpQSUMfGwgzEekV6Zho8yFMjxvbJv6Jm+NG/xS+clql1vKRSKrh0xHHRInw6gf04k7RG2V31/4q
H5D0Pm4mVKvf6cKg+PuL8A7DnpKD/KcjF+yQxTxkTy3l/uwRZtSX7c/0O5FYro/eMFzLYGuhdRRb
fGFOMxOrCArqmeo3/8l+nXehl73af/iP7Tvo73fdjqnivzSPQa930XuUYLfKJ2v9I3izUTUiVxXE
s4vb2lbp3JoiPI8H/ygHnug7Au9GrdJrfznnzbO3tr+X9hYRRssiKhsW9mqYWQ2qRePJf+w9MT4q
vWwlPCtXg6UasEeC6jF0RnOudzeowcYmM1dD0WTvIz17RHn7XTRBxjptsvqvHAZLFWx4zN+AaVh2
FpF2acc454APniBFbrxy/NUTraVjcciaL84OzZWNoLJyf1u6SkuOfhwW9UWwbKXGr5SIZxMKa27Q
fvM7/QBEeqNksbawSyuLaJmBR4RYCitT09hur/npccitYGMGfe3quVrMIkCWRu/U6t+t8H5nHZju
c77ogcfRqJ6iIxOZvCzc7lP9OlkP253NjUUuC5l2E3Z2lrPIofd/UfBHjxf8/X/aSdBrBq8KgQG7
dkffMmemkTDC5NMezkG3rrfO87pL/GNiEb5Cf6h79KiIl12NdJV9hu6OKS5lw/PWuqJ8rX/sLE7W
CDKT6SW8/TfWsGOWwPODh+SIOu6h5b7x+mQ/AMN63kpR1o40KTE5K1X7W4TZ5BeRlpsscKxerb52
Z/lno35out67f/OsbSR1MhJXCstwOi/Olm61VW7OIXK7PuS+sAEZ6ivEkof/YAWNOgUyblqcy+jb
Rn2qqT2rgUCS8aO3qS3dQck3rKy92LlB/zEjNvXilkFdK9JaUb6WHwTZUkyhF5Ah3ZXinJ7Mal++
beUfa5/p0uJi+/oxGPyB4qHb5vUHMyyBomtHBS220bA3spAtU4v4VDlNawTMPLlojHaMW0zzi10F
0XMg2YhJOluwjlXXv1zaIlBp4EQlIxVL4wbL/1DfBHpF8orH4Kx4gacl++m0hQdYCU+iDQ7vlmNy
6pYFMigCMhNeQ9aYpTtbgWy0//eXCf0TjdgEfTnkY0u4StFUhcMABFWdGtLKCWm10rWGr/f9/XYd
GBF8SiRz5I1LqMGYzmC5JeiY0cL61KXItef9xkUiPOs6o7o2sYiAoNsnc6hqw60jaR9Kr0GNVKt1
poCz6/z/q8z5/+QauY0SGEPIUYF83bJR97o+WIyuxQz6RUAIYQe1YgWmRCh/+o1ou2YFbj/wGaA0
EO9ZeJzkt9CRao3B+Myf1vQYMMIBocH9L7OSiSJuifCAjnsByVxSsrVpIFv6RK40ePNBEbhdplvA
j79W3+BIOzv7jk4esvZHGnlmS5Ty6LFv/YqVp5nwCiEVoFHtw9mvN3SqBm4VifRQsG7VDCjB3xI9
BIXn/EbD9dphW/5nxSmvbC7uMiIT5M2ZAnwBqofnufTND3HAYOX9DV7xS9gxNSjUOWag8Beu0oxg
Ghqf9otqzVSNdOM8oTSX2taXUR+fk8TfQiiveA2FD4gSeTutcOw5TZYYXUP+hEj2OTDjr61FsWJz
6kA439V5MwFdi9o9xB8UrJZtJQCMgu6O3QvPKO6ZLkMVe+kZzh3tUD0Ee9QCSd0YaBrep86ewaet
lsxN+F/YX3hMneqobIsi1jzHB3FRM4votaJ4wEjr/U94ywm3sLXwlMqRaA032DI6Ffxpe5zVv6aY
J1v8mjIbGkSveRTCyju7PVOCjPjsW8BUgW7SOav3c8wARpLB5otSgZ1uXIO395L4cb/bYTSoDft3
gn1xyetZOhSNaC02eypFsGE9ql4oxFl+2Y/GcdoxYARAbiM0re7+hdFFaMoi20jyCaNJ+jEoO8+c
lZ2T/pztemPvV90McVsgPxTlrWVDxUaMPup03EwARIQYi2ioqKetW/DmlIpNpC0LzZdqoeu+WM8A
GfOgWURBhok9Of6Yzd9H8xvc4oc50A733enmgGILYWJBzKgoNKQW3jTUTJY2QPJcq3N2oYx0FbXE
Ltoi29wyI8LfhV9MqgkVTi/MIOGqRfu8fcnlb/+7pYjfcGFDH5U8bQObrBwKHIjRvdhuPGNOd/fN
3CaybBmFErbL0mzcbpFWxjkc1R1dRHf+2X1vXgvP37Wu8arAGCrUTbZaXTc3g8AmMN4INEmzUYNe
fKExhGO5AzToAqUbvqUorn+2wunn/UWtGrEgtUXti0FUZbEmVa5UWw/w7K7Mhweeh8E7ueoS776V
FS8AcADFOHgCTUff+voL1WlYpknHzg3xyZg+B9pnM96IQCLRXtwEjjg84nGGheUNZ9dtFiFgy27B
xy+b0gPsT7Bi70ruIDgfH4Y4Od5f1G30EeeGawcQADU0bbF1mR5WpRw11FEhr4+65BAYPYgGbTfG
G/3c248EhhslbgeyZZ2Jh8X2Kb1d8SBlbbVoMnSwoDfVxmLWTIATR3CMl61hLJ0tlo2oiCBUciML
dQY/P8JIuBFxxH5cfyGc7MKE+AkXx1QphkZOTUyMkeHp3XddghaW6bOKMWu12N//OLeYPorMl9YW
QcEZqgn2LqwND3V3zD+JzACqh0/xl+SxevRR7nDNL8FhS6Pn1tOvzQqnuVjkCPMUIhOYTUi27CD1
lEn1EqQm7i/v9nORWNn0zbiTQC8JadZLM10VO93ol6wuycd91NThQ21bW8NLt1Y4TngdEAJov6l3
XFspUyj7Nbhm4G/TdkyxkpJnG5FhJXEweJKhcwYbOAziy+HKrteMJEU4wC1SmAthOxhg2qkkHpqR
QqEgPQxFvtPlOiS1Kg66FL+3hz8Huia2w1w+JFb/emNFlKejYHKqQUhfLzmfGTO2zIgelPwIXnmn
2OmWZ4rTen0OWPGFicW3C4Y6Lysg764uAWPCTSZpOjVqQNXK+gyxAAolMbP07ZPdff7fLW7hnIjo
9BEML3hNGaAoFLq+ukVYehuGWRyx3oAbmEtlCY5CblqzxiEkKNrSAbYmT/OdJ5ggeBBPkFSCctW2
eAxvj5wwaQvBPB5usr2IjvFYdHUg9jOSn6YGigkfuezv93dudVnI2lP04xGlLhuvY44GpQNlMQiQ
DpHqoPxpgVU0WwQUgqfYZ2bb6fqNeHmbdBo2z1ABAhEpobG4X2peO1E/VqK1XLkBU/zDWL4PSkFd
ZT9RPDyjjgAsWtkw+xtFtvBP7BpotxA/6ScsvCSXrDGCaJBPqBnPM7C6fgqgYfpQth9bIN8VL6k8
V3eDUm/cQeIfvjGsG6wW7AvRZnH26Jf7jYMUvVvCXXasnCJ3KaMhLaP1LZrgSr8RRG8BxNCggy/7
H4OLkziPgY1UOrGHqbDpkDpHpD8Ex7azTx6TM4weqe2Nf5lf0w/ZnyjY/X8IL6747tUvWOz1PDdN
VYf8AgBo3qB+7MyPJtpQ9533ts22WOfCk6CWm5ueIRKqKxBS7mjXPDh7gRpQd/lxq+11iyoS1kyy
SXFWjBtobRs3QdQbBRG9e5Osn6mePFAW9UbNdmdotXKldKv+T3l49ud244veehAVKgpVqmHQddOW
KZkC86KROpqBhrKc732eNWdzNMcPGZyVhzjIwo1ynxBHX7ismEQDwE8BHRi4vNxZWVBA9Dp87Gex
r9StTE8xH2R9p+u74iH8mENA4XKzjSdpr5+DJ0jIgLv4L9E3ANyHiTZytpOZG0lfVcgxoE1ovLk4
WDtqFcEh1j5O1sYWrXweWq4URQjSAvO4zPizSJPR+JnRPhinFrosx8m9PG7ln60iyThFrLqIwHmw
44Xyk6p9R37P2XJI7WbbrhML8fcXWRLa30yrzCQW+nGETxDCMIRcgXmg3/UI69XUINb8r5sC4m0g
3tU4JsnGso6ZIt2GwwEMHqcXO47dAMG8qDXdQP3X2fqVoeWsILte8ozUNZexkg9K0L5Ufb6BQb4N
G8IEAoIG+bpo+17vX1lMmlUS1txZj+T3Niid42Tp6Uejy6P9/eBxmwNeu4s4ARefSk9gJskG3MVo
rZ2eIZGWbkDnlqrPLAQT9KwZA4bBCwaRaxP5aJtxXpgGYVg5KJ/QaNLf9AcU5Q72OXVHrztnuz51
4TYlBocPE3OXx60pstvLlt8gMlEUcE3UZBZXQT23etWOHGQfTbxjUZOAVt0EobYUqNTP0JRLZM6k
lPu0P1QlPN3f5ZXAJZg5oHXkoce9uzBv1G0DEypTFxqja8jOjd2hM0FkKgFiuV0pjf/+BDL0TTrD
dlsE6aUHyZ3S1iFMapzA5nvvoAc/n2BBOOTVb2zVf+hx85GpCKs64l+ABpYcIA3Pc8EHZ1ICMOHw
zJlU45ie72/jrbNSxlCol+hUhWnxLB4sXAtxZM2kgrJWn2VNe59300bIX6kCYYORO9ENMZl9XvTR
wYq3s12KJPpB6N3OQKmQukYWXd3Fe99TNpZ065jCHA8k5mPFkJH4+4vz15Zj3UkKSZGFzryrF8pM
17nRjqOkH/RcfZCT5Fwm7WM8jcnGVSEur+t8DNN4CJPP1D2VZYkQTu02UvOcBNRn7LZJlPw0w4VL
lOmG4zjWBYKF4RaQdnW9DiAFBKUY7Vo6Zqx3VgaXm6h6oRKmJ3s8+ENk8nKQ0FxzezV5sdPoVxFl
X+77zm33x2S5F5YXH5Yy4oiAAzutP0EH6Q3H6PXvsQ77q2AlyL0tjYqVGsW1xYW7+lZc03DFov/m
dG55Lg/hToM9HxZwop0gQ4iBKxc/oh8bS71NW4RhUiXqVwS8ZZ5kBY1a05jBh4PsiFKk5TJuEX/J
bS2FakrhadGFKhNgw4/Z8Afo+qqHYaJ5IDEn7Wrm+OT4CLMRQEavHruvYW2/UKWuNy6GldqAePkY
dAT5gxHXxReB3IPxVw1fyKWDMhzTs3GgtfPWq6eh29NknSCWmk4TZOFbSsdrgeTS8uLLGJEM3Tn6
lq49dp4WwgGdf73/DVYeH9eLW9x6U5/0TSVjAiK87OgfQfsdLS9s3XoPL9q+dFuuvtINPNmNdt1p
i/1jJYW42tvFY0sxy9KfdHyvh9SHhw5apnDSS4cmcjbCyMrzg5U6Nig4AZlhwP06hHWJM0pyJdz8
STng4wd4V0ERqy6DStuHai1qXVhbPtW7XIkCu8Ba+9VyBaRReVcexk+UVEgvrdpVIwYK1ZPzskVl
sOYzJA9MuFmCJslevOXQ1mqi1KZGEAD9B63nNvNG2rcWGy8tLF4bPlyXZZPxjouZ1xBtqO6AAOfB
Ot93zS0zi5QPQroOCvffZgTm9e9u1zb89PdLY3m/XC5n4RdjmoxdW2Gn2s8HdZ8eIgk4ZkvmFbtC
2qpAMMV46QdgPId2C7i/0k4FNPHP51peNIUZ6mHQYb156Paiqxc3HiJ71rNO01g/pJkbP4QI4Y27
9lB92ZIX31r8ErGptFrp//6Wyscu9ETs98+Qm48fyi8tEvIi1UW59yyjo7LxeVdegNcrXwS3Oo2b
fg5YuX7U/xqO9lk5FmfNM99tI+rXoszlJi+CXBqFTgPbPke/+qwkf6XpUc63bgnxc++40bJkO9cB
HcYIG+2uEYo7QiPNeupxoP4o7bbAULdQUdKEyyUtUnWz0BIjbH7vXnRKd/OPfBfvkqNxDM5Z4Qn9
PuchOwDxnYqd+Xb/ZN4+E4RtSqvKbyTO73LERTLYxWrQlj2556jW1r5tuuIA9ewfhYFyQmNaye6+
udULmFGg3+yHjEEuk3YHPs/Ul7EXfa7hXq1QdvaUHRCLfe9JggYcBTyEvfabm7waSy8ML27+PHdU
aKMxLHjdjYPxVWAJxBgIhGm5cow/KPvp3dYbcNVZ6bHZhihg6UutK6nTokooScNLP7u0yNAgfpuQ
bbm/qWtWHD4h/Smor24gKyMXf9egY+7ag3LsCmmno/gSO1tthhVXoTmEFJzOmxIs0+J+b5ihzqWR
28gaETGIjIFHlyINj0kv+U91lKkbVAir9gAJUlFCr/DmnTKNk5EWPcuaTP2lquRdUI1HCJLdKgw2
Hq9rpmDphQCbJ5HCf9f5hD0zua5BNOf2Vf0QQ3utJ2etCmHV+nX/U62kyVRnqYOTITNIayz2EGVJ
2pVKbLh6w8giEuQnOhkhWuvGkXjzBOF+w8y5sdkTW1mgQ0mRJopDVRGA/fUCpS6b8snp6Ls9MgVy
lvfJPjzk7wyLYa/hYH+NeY50jbfFRrLimRRhFCAOLBi3Weyrrzt221mY7SG7dRwEL5pPYfxyf09X
TjZ1AMafWSCHYPmelatJCmtQoG6typ87aYDjXCW23DeylnKCntZAakBxxMNhkSmV45jKHSh413yd
mUsmVFFtbR7F2Ni21uDa58I90H4QPDw8Ia8/Vxw3TW21puYWavYVlWCX8H0oUtkby03GNfHpF5cd
RTLdYaDEFiiHxcK6yZazrscWDDWv/rFx053z3Bx6Zp8hK/a22tmrG6khoMVjyOTPZdW0l7o2TrpB
c62odB57dJAfAqlAMYPJ0O6HGWg0TXjEnzTZl18Hewo/hM1sInSnIulUCd7ujS+7tgHMpvJuBSlM
8XOx2T30+RJgclE6jk4jWJ+djYTuuB/O00f9R+r9+047kBVqZCovcVBSS2SqA39VY0RseOqg2CAp
U3OAksj8cX9Za0dPo8RiqtSouBUWqXAZTX6GrI3mGvpsf63M2n4gBPBAD4aq2NjC2xNoU/oCiQNQ
T8BJFsVjp7edOM5UbA2Tuc9gyNhJoKU23iq3zzCsUB6jBUwIoz1yfSjUQqsnU5T4ZT3vAwR6nfCJ
8dvh+6h09XNHtfDQ2FOyYXVtHwlcZElMlVHpX3iHJTlVn/oU+bVgfpX75mFSU8rJRvLHv/9eFCV4
zXK5ggUTOelFImZOTjt10J24U4vaR6aU9a7t2uRxMuuNOsHailBp4vUMdQRhebEiu4IDRc0b+Ezm
HFj8zwiMdyJvlfq2rIgQd7Gekcg1IwLAMUc0LYq5AuRsb0lb49irZphQo/AEZgXA6LUZVPOKMCpb
WiN6jq5b7E7Tiwnp/r//OKAP/sfK4tqeNasdNIctY6L5kYmdn1qqP6fITPwHMybspaI6pZIlXC/G
LlLLqggKLvOVXm7rJwoA5yHY0kleu12oNMNoDbSN4aPFa9xGQqJBc5PjqvkvbeF7kt1/R8vpMSm7
4/0VrZpyKLqCdIDe7gaLY9KFNh1MwZn/pdJQb0nMoPUUf3gcmnF/39ja44LWKahZ6vwrzVrqySN8
4NzRqAPUCTPXjbrPtb4E6IBkgzvHQQn9sz4+adQZH5F4DHdxV32f80B/K1HIdtBQb/zWpd0Q7ORR
1TZiyW9vvL5ryaCpQZuAWSCtkBeHPBiC1JaZuf/dNu/P05ug/DR5nMfv1JO027prb7NNkbDrqEoy
g2rQIbz2p1ivZybQiSkgdLy2N93YsXeRrlKxYrRD/WBoXza+gDhuNwu8sLiILYESyErZYFF+qDPv
717G+DAwamEe8lfm0DdOzEo2wRLFAC5NSyr8y+Svq1ETSUNZgzCm3QWn7mie5XMDRJ/5282X+m2w
uTK2ZEuSrCmztRJvLob2jzozoZxqNdQo+93GNt4eG1YjDgxdZYoDy6gG4HRu/ZJL528y9hy5GFJo
NztSwbU9OGm9cN+8M4bN7GzdMAwxzCyLzqX4+4uo7Y91lqHTpdHH9p8yqXmtx+lZnGu3af2P91d5
a4umOVQWAqcnTsXCVyQdwaqRhqJbJ9afjFh907rp5xAVf43g8+6buv1wGOEVLsBWKwiFMZDQmDT4
cN0wfItm/62qOt+dHWVrpOI2RyEJ4gpH1oFXwk2DK6/lMqymkTUpCl3WZ7X40NePTV4AwN9I8FZN
0XCxucs1KOcWCV4cK9GcTQFjPpH0IrXDH/Twfppy8GwS1w5h0Rru/U1cM+iYhipSIebrl98rsuBX
6xSJo6Zlu7TgsRwqlBzgadLemZvAm7XmGUUNuvcCHgebrwg1F64oxXXSlsCkOQPTX5npWoXbePHB
3iHmmD7UoFyiTVbvNT/hyCmCMAFhC30Rn7NCKyYpY4lhbiN3M9EqNA7Z0O7v7+StGYoa4n0ngLBC
5+F6aWo6KUmGkhtyKvVzK5RfdcUnQ5KQj7pvSUT4ZTxmMpt7XhYwBHtx1WuRYXaSwXm2pfZHlKHg
3Q9bEKm11QjGUepP1Lm4fq9Xowzoo/hIr7qZE8xgYbRfiHqhXQVt08YxvvVA4i+BkSEGSA9vePJy
n6xV08UxDkLEV4+R8RwhwJvOGVpbG1WFVVui8CSqXcx7iVVfuF81+t2gKCLWt8Fb59QPtaGg12pC
Lj/YlRc59bCxuhXUCsuD5ASeTBW48HKenidjgWJVr1F2Vg6h53yZUhdY8rS3XxEX3KFuuLe85IgE
+76IdhGXLMpyR/M/OKcYmYUdVATm5ciQ7jRSraNO4+qlc7KbghHnYJfNw0aRfdVrxDkT1T1B+XC9
v3QqhkquRKQMesWb5LF+FCK+bljm46f7h0BEwuUh0OHC5cXzu+qwcNA6arRIjSdNEA1DgeKfozNT
/cetJteqx1yYWQSPqmrywE64z7JQlvdqbDNYOlkp8JSRmqWufkThauvsrdoUOBiH4o2O91zvYl5n
EUzAZLwRpIMn4Myx50dB5Sa12TPDZjfuqBQf7m/nWky5TGIX25mkEMcRH3GQamoPBK7CG1XUCe9b
WYEyUP7SQV4yKwA19rKAURVTLyUmX01guDJU/A4jTXpyZcEWhabCx3Avu1uQvhWvvDRqLCoZcyL1
IP7wymjM3KzvmcR5b+sbS1vxxysjiw2UShok0cDK6gwRK/shlEe0y9KzGdQ/Zq06UoF/hhlzw+oK
CvtqQ5ezF7FU+fFks7b0XD139Hp/zh7Xzzbn0NYmLpwSwdY8s3UMASr/6SNrt5N/gQ8WIgMzjgoI
5f+H7Os2nWR5pHcOTR6g8zdlvIRKia8Qt/y+hutIKj4ayMB52qCWyP6kP/+Le0J7C3Kfp+bN6F6o
OoNOpQZP+St/HHfzzoDKSasRuPVUC94Qms2H9Eg5X986GavbS8+Ozoi4dpdvatuv2ljviTOIngaQ
mbbxua7n6Iye21ZfZOWoc/YYhwb5TOlruadO0g9zhPK7G0XDc2qkn2ut2NjItcPAIdehJQF5atxU
9dCWJnJmovr6zyDsNjRAFSd3cQmQaP1jRyz14j5HPXyGLwE7gpky2vetK/+yAaIZp6bfqZUbHyJP
8H127VOLAClivCPNe9fcCJ5rXipoEFUqiiDKl1GN9gKsn0qiuXGAxmEX72JlQtVe3ePQ3oaLrn29
C1vLYDaFg6knDbaERE2sPifOLiV/pht5mCOvGo6Ftt+mH1hpZ1Nt+GeJxiK8JUh90BbEbH/QDhIU
S9lbTvNuX78bvYybV88Otez5stt9ycQP2ATBCQPLT335AxYXsaqU2pTV/AAhVNWfRahjzMYbzttu
tbbFsGXwQOGm4v5dPMKKsNXAY5e8iQLjae5qdLGC3cZnXFuOA5+ZKK1zDy47T346J3aQUBX8eznN
sT+lLKc7q6cturi10MLMq8hB6RjQn7k+JD6alI1RiaDmm09NND8XmvwOmOjGIVi924WImJhF4n5f
PiWdUU1CLRM5JocePn+EJRGy/FGS2Y7H2t6Zp+GUf5Vjb6vCulYvogcqghrsdLzUxQ5chIHJybMo
F5XcNCXRLsieAHhASyppY/Ilbpv2G5cG5NdWZe0a5mbdsY5/JW3gf1RhSt3ocK8ULBExvPg1i3KL
Uch2owDccfNHgSuLHsTwarxXz+Aod+QG+0p2m2KnfdpwqZXvzK4jU8cYJiOSjkgrL3bBKUyaNDxR
Ya2b0IbfxYMbQW0B9/Fj7TYfS8er3kubdJwrh0WQflKRZJTmttEWWJxJdERVtzf+1PJqN0T28f7C
VqKrAJ+rkDiK2vbyvmqCWVGnoTfcMhqlL41kKT+lASinpM36WQnrLS6ClRVhhFcSh4ZT8/v7Xuxj
VUdd1zQTnKIx9DLNWJvvsqYyNzK3VSvgtRXmCBhnWJ6WieEMS2LqzA3bpv5Uobt6SrpwON3fu5Vi
scABUZYWQ4m8yq59Ik9DaTTDEWhCNBZeoKBaEPu99tg2le2qTlifGB6kA+JbWyS0a18NDLAA2FPJ
ZZjm2vJs1YPfqegv993wM1T67KDEDA9pM+Ane5I2Dt2K74tnNjV88MoGBaRra9bYRHo6R8wpGDHa
9CHdj+yQ2htW1kr9V2bER71wjSycnBqhedMdf/Y7YF0HgfxGCflp2lG52r70Vpzkyt4isMmozdR+
h73ef4g+l2fBresfAuTXv4/7vzXwthrZK6nb32Vq5nIpWSwrkEOTwh3tB6bLddu+oSWQwWI31Tu5
7NPn0DftNxhmst0YtNpJHpqt5HTFbehvU6QQqRQt08WHhCMI+WxaLa5tjamrlNZXZM1KN278H6Gh
bAxprHkN8BnqffSfb28sVcm6qOdoInk9Km41xG9GMb1lZvLz/ilc+4zAG6hvIQZB/WVxA9PUluYS
ULyb8UJ8qzS/OPe+lBzuW1ldDWUDwTIhhhuXZ10va6vX+HKmkqNCT5voqdPpb8fOpHj3Ta0tiHtS
zG6jrEO95/ocWKnRlrKTGy5Qrhdn6D9SeT/fN7GWTgCS+ceG8JSLsyY7fRjYGTRs4WP/E43z2MvP
gpLYekaYffpDOaqH8kE6b4kirDmgmJ+hrUAdl2Gra7MloyulVVTELYYbdl1dHU0j11xHbz4Hoba7
v8i1TyZkwizaeTIF/8U+dr5jj7oKcqzxY4hDq/iLnZs/GJ7ZcPTVRXFB84R2TMwtUgN7bqAGmR04
oYZ3NPMeNJOaixx5fhNufLa1FZEyg0Jg5vC2VxKOY1zqKGRwYot0b0XZCyrl4c7Rmo2tW1sSD3XK
YIB7uGQWWyepflYVPgOHk1L9FVj617ypfKY19X1Ubvni2qLoaKn4u0LxdDlgMthBn9oj3HZ1D22U
ZnS0np03E4Sv++/9gdzRppMAXvGmTGsOcYlGPde12uTOLtNmSIeLuXiXlcXWjbmCLBdoEbZP/EFs
WvhE6pRlHvvD3+OU2q44zuFBHlx/ZLxkQog92U2oxJmeylR/62abA8ZrFw2jqY5wf2ALyw+YBV0z
DTH2B6/f6Z9LNhX+AjTyXLM4SJ4QjCt2euPBMpTZbpR40X9QsKR5cvkbFjEGzWEElyJ+g9DoMT+L
IQbjKD0077dp69f89dLUYrv9KiwqSSy3Tz7JUv2iMd9u2Sn4xnIj51tpsrEqwdklwFvwzCzqnQnI
u7kSX9Z6Lx0G72/FlehNCdyUWSht31Zut2FzdXUXJhd3T5PHRV6bmGznQnN5qhc7cNnKIzQcxVky
hm/3z8la2fNqiYtqQJXmtdYa2IvPxYeOx7OoBRQv23XPlZuO9BWAGhENJMLy6NuTOiUx5ONuOUnt
+zHLs0ctc/x/H8xQu6LQ+Rs/coNDnet4bmubZFkJtObk59W8c/Sw2Fe+3J7qBAKY+/u38rkgGqfh
Rk0A2OsSrmkMcmG0KfYKp55cG9FEtzKzJ/j/HwuJDOK+tZXwCZZXUZCjthl5Wjafyj4c9IghdRcW
PvMxlvT+0DWtcVIzeB7um1oZ1wGuCCqZIhyAIeoB19d3Aj92CjBBiP0xJP6onFTzUUIBCBGq8Ln8
LngUIni7vfDJ+CP6S+k27K8tFVIJ3BqtKabZFtkDTL6ZRVUHb5xf5tLcy8xpArD/Dxt6aUU47UVq
lOmT1gUzVvr6azk27lzGrj/8eX8r1zz/0ohY6oWRuhraGmAmOUMF6US5B7Ow4fVbm7WIvgOorIKM
lREHGvJB+ly0f3TGvGFk5Zoh66blCwGWKLUtHKKHqimDoI29YuDb681Eeu/Xdfod6Vn9qZz83tOr
NH7MlFbeB3W/RUK+tkboAhj3445VOXTXu2j1pTkUMuS7lZq9n7XsyCCOZ2tbGcragRaqgazQsCEe
WnysMhnFehQ+FiUfa28MjofgwMFo4i/3vWJ1Pf+HtCtbrtxGsr/i8Dt7uC8T0/3A5W5aS0tJ8gtD
VVIRIMF959fPgdxj6+IyLqaq3Y7udsiqJLZEIvPkOSjSI3FhIOgSN3jhagygVkynUlf3bYPXNlOq
IC3Acn7ekPaRAREyvh4Hk6MFAE0cePgdT13XeEVX9hayZtM4p4FSwjeGwFioWpik3Rx4dNb3s1Ym
1zXRlfu269QgyZ3+Im0mcu12jgrVXRX3z+SVgC6Ag0/TI2Bnp7emm9xbIMf1Z3eOldIn1ljdpK4O
DcmytXdupbJn6lXIYOJKg8a0bSpTlKWzdqcvmpv6ZV3nr7WZ6ajn58yJtL7uD1VGk2s3VbRo6iYl
SjSQv9v57D7Fduu8u+lkXNVaTp1AoQa7Bf0hRZAzZqiokXSZvrqZnfW+UU7xbdroxS6HYPEzs1Tk
oeLJjW/nalgiBQSjzM8ZWVrwnBWmEZmpTe+Ay842RsnSw1iV9KrTiXI3TZW3t1ja+RrrnW0VpwVe
GBnr3kq3KB7gJWnnj+oEVj3kiNxbs1O9V4/12j7Vzbbw+3RMHiEy4lxp7YJLCKO4rCdKL+bEKvHT
GrxHIOOmBx2aZ3sl7t0fcW0v/tzP5beYkfmQ9iMEOR24/Ko39KC0sXxWrSph0XvFhZmp7QVpCjRR
VvGYB1XrISBCt1Vkl+69MY8QbOshqALGzuFZQTPKV9UeQdajo9zYl7zVAEmKvA61opP2Cq5tcuQ0
EX8DM4cEvbDz3CGdKkrxvDWW3rxMHXV5772BBUnSTZLAac0UIDxIeXCszUm6ZSls5s0DTJlVe1GY
5LJznEgf9Pvzp+nDAYiHCbEgOhOggXtKzt7Nc6MtDPCxhPnlHFX7PEo3UxWRex47gUsnZLshgjIC
SG98GvDO0m6royr/mH0rJWNec1afv0UI3rCRKV1qfAueiFfIHkeMPPXJWzXJmLtWDYEQE74Ff+ON
fexBkL/VaMnfbSSHCigpHeUiWdRxD4JjkAh64w/JJHNnfjLJn+wJUTDCehvklbA3gti4A/D4xj1U
N5Nv75XHCvQDX6AtB8KwkBeR0xQNw/q2PaRbmWjtWuqEZ0H/GrcwwaBeG3TFwHdwlAUJjAsc/enJ
3TfRENG3BCWIpECh2ZeRBayFDCiccbVTbaUzDKA/kEM1ePzXrXJoOKGXoUgi/1MTSGQjXYfiPFJd
KHYcL2lKR7gzDcSZkEoHY3fpj+a386vIH2LHiwhUu4EqFm8cgv6J8FCzsxTUzh0s6MpTn33HZQDC
aOqboHmPdRnUZ6Wuyq1BNIrjx3F3Cxc30cByqqsjLjn+CgYX9tiH9QRmI/093juBuiEXCvpqe59l
ofMiQ1qfeh9YB3Ufhgtc8onYi5aR2ClmjDVmPloYUTV6G4iMeHF9jJ+sCNtRjR1nBCsN588D0C6C
EMXi68VmHK64Gq4W2BvvSt/wQ1GD9pnKkvanIAEPjzd4clRz8PoQn3B0om1ZEoQseH7QNMh1lTyl
uZschtpY7lp9dPaJppOtOjf6fQ5KeiOI40SWV1x5laNlApIV6Hbi2F5X2FdFBm0zs3B4O32yMwpf
fy9e2MaDz2XXw+LbSpDcSKvmp9HvsVH3+LjQytKWfIBR53649L5pxB/v5iuyMa5d76sXgMYFyk9p
cp8rgTNGVAquXymG4gPQ+wRxJoB4kPs+/oCCZQNeafgAAu0YXDrxC4VSEq+EapF7M4e8iCHD7EmN
CqM29bqtpxpG+YYDa8J93ofM3JkpOsOngFOyJ1rmJzey43R63xwPVogbakAkphzdOX7rlfWWTA5a
cmltoOvHqZ9IrDbMP++r1rwhHplgEeEZ15Mux1ydO2VoYHBxY3TG7HQiw6/KLPAhf3oFMkJS0H/a
4BJprQJlqASsG+TlPxuFsEcsNo2sdmDDMxPkwzJfR0fjeROrK/NpooQdkdMcKmt8okjRX3nWvK+q
vWZDN1Jj2U/nVrAJPpkSNgHVOpYjCIP4ppk/Lp56oNpFM7cONoX6S6aAOEeqA41yYo3VJPqcE0BY
/DIergz7FYfQd2cP7OJTeH7+ViAWfFR/m+L75NM+yDpbBwgcpng+EZWDajPshqDc52/ao7xVem3X
cQkSjh9TwVEr3PKVMTat3WEO8TK4WRJyOzvJ5vyIZCaES6mebWNxCUy0lRbVtDkstI5+wQRWBSOA
bA1aTY/nDIqy8TCNSFIWNl0eKhQo9i5LEXqeN7MS7qFapYNUwUHJAFQ1wtrMTWLEyTJyd2eAIGfQ
g/kVpeltcuCS72NoPFZ0J8eEraDvIHipcTEesM7jDSOcW23Sy2X2BqRWpg2vzVnfyi0JnchhUX7p
bDsv7J/rPerwW+2NXFovmazncXXkuNSRv+Hsx6qY9vDcjDkl5zcnlxNwaXlUPuL9TQ+8fMBvmLYD
Ow50ld4kM74WN4GA8f9WVnxYxKxNRqPFyqqHYZ9UgXpVb3kPC7turtOL6UrdJTe1JI5ZswkuBMA5
MFAD+E1hN6mx7bkF0gGO5SVXfd+DJKvIzAhlqFZSLlw7G6gNAcYPXgtQWggb16xLu2EFSq+6lzm+
3So3Lhsl+JeV+hNkKP82YgqPs3JRSpT10HE0sUC5t6/iOZjzaPwBglwojJthXn/JnB1fxWrrhJIF
lIxQbG9pWgawTIoRwp1NTw1YstAuHZBXlwVVAR2aLqAbGUxt7Q5CpMM1MOHbThA/DFRZaVGj2AsM
zHNepjcLJA8NVYHlafmFK9Xlb0AoK6GRQIx54xzLpyh4iWlJbW+r1CN7AIx1yTlY25J4QAApiaOA
C1rYJ3pO9Swr8c6c6mzae12fhWU19/tlamWwlFVTKGgBX4g0Ktqpj3d/UdaMLQryJI2Z9ju2VMNT
W2XFBS3cQpIrWTWFmAZNLBx+IEJQJjqSJeWpEk1NQPk12S9pXmdR4ziyxsJVS0BqoLoEsAHomo4H
BbRbbutjgiONhN6mt5Bo872hyjbdVJe/ECsCZGBB1w5kJ8gACYvlucQr1AKPyTTprH1OLCdSc7ls
wcqYNBVALCBN8aJFm8fxmNoYUDLDxkJxEnEI7QztA5LR1i7f1qG6SZv3dgClH4hpJEklg0+W8G5H
kgdTiQsBlUjxtm1GQpV+yQGySbLhUqGefjDBEG24oMWfoC7qk9KuqZ/PJtoOa6LeWFWr7EqweX7T
CwrOQbVKKryC0ZJreikE052xfc6XGrBJ4tRBmbTurZH2yU1vZeRBXZpip1MoHSptrYULzW2Xd8eh
nKYsYxJMU6YOQTKYdF+Vxhz0mGuZnO+KQ/k8YvEWGvKYTpqLqUaad/RniDSHupu8as10207OGJz3
mXx/iPOLnDiKZ5CB5rjI44UtzcSdlxnHogbw47WpXT0EIqsATSLz8m2aqQC2Oih3dXbhHCxzUKSI
gdP0GphcuBgVynsrrXSllQ8smRDjDptkhzbV8r25GIL2stwkWdBsQRK5PT/ktTsKWDRgMeAFcNmf
jNlpqTYuPS8zKzdLaNOr+hrM69jMFKmZhEYedL6RSnvINjKRr7VHLMfBmQjoUE086UWpXKBtLeMj
mThG4D0Pp8tik+EUWdt23wTsizzsXovyj2wKzyRaOVSpKMY7H9jDn43+9j2E+QAGGXey+1BqTfBI
mk5VoiWwhl5EckuCOiCbzi9GNPpbuH+ll/6aa/p7Rk9o6qbJM1FEgj303YfdXvluRuXWQ0bA2VoH
UDFt5Ax1Op8x8dQgWnO5zD2ABI5wbzHDKo1pQNTG3SHd5V+86yrKHrRv1jWqIYf0W45gRwE1dLVb
wAGAuCPUwd8VByCUmxA5S1HiK5EPCGf+/iBhiWMSLygV4oO4Miwn6cvcCNiz5sLYgks26B49M1xk
BesV4CxytTiz0O8BNBEZn2PnUTCdlCNDwNx0s/GtTJfkKrNpsk2LLLtumxL5R61wCJIzEDN6rjul
uRmrvnq3UVDbQO1j/uoC8iF5AvK5F9YGiuQo9KB6xAsjwto4A57pLAPcYbbtPtBz5RGtidzT4zGo
0v3QGa3kqbZmEepmgOfg1kebv+BDVSVxiMJgsZrL5EorqvmLE7M8aPSujDLECLhDCjP7et6NrSw5
EKE8zwtPgueaYNWI7XQgFjjVMxOT7peGAS5RV5XpzK4t8pEd4YWijrRbVBV2hg1dIq6Qwjm3WuTO
S5+39ssd1soNiIOF2j6Q5mBLM/jIP2Ul2tIr9GngaGFWWxtlKDcuZRdl1XwdoIsTnp/GFfcBqnFw
JGggqAfDBf+YT8ZShLoKnV0LFBPOq6PEtd827UPa01SyS9bWC2wM4C1ExgWhrrAvFaXO04R0tt+A
0sePnenaZdbu5wcDhIoOoQsLFRsxyFXp0McWCMt8M7Ne85beKGb1ShpZQ/ha1hu5bt5KgYofCAuE
cBB8kk7mjpUNJKHtXo8KEqRowlPduwlqTAczRUMetIt61Keo7QZ1MalBU9rlzi68ZPAdfdYO02Ka
2wVUJZIH9dphxBMUqGwgJ9AkIVw/ZRZnqIeDhCKFXFhQOCjyLC19tlr7KiU1+rwh0idZ2ZUtBDoF
g4sWoTfyBNLAiKlolUUhoxh3076dQF4PSnXgsGalasZfMYZkAe/z5ApRwrEfOo10rEUqNXWuGpVL
tfwxWrJ32doljgTQ31aEQz8aGsBkDFa4tC6nUHQvl8D1LZDZFIH0Cud/muCyj6zxEPHTGdQpY7ZT
wZq57fbjVRkMPvvqwrs0IN5XHs6fkTWHdmRNcC9p3LnuWMDatEnu6rs2gFTwA2d2sjfau9ybre6O
T1MpnBWQJk6lMcJc0l0WTfUyQ0DbcApJ0ngtbYcqGC5hXKXolRMRUZAJI4uWwswFsADOjQ4gDQSR
0xDUTnvehYgBRuYlhYyKvku3P+9EAQBE1hCYLvR3iO/4eLKLdM5gnPXPM3mLocKZW1TyVFmdyE9G
hGij5PqRBTdStfYFRI//sAl4RdpO9n5fcdRHgxE8iKPFPR6bsDPEj0RHMQ250PNb8PxIUPo+3u+D
2Wlxo8JCCVGLvmjDPn1O1FliZX2j/zVhSOkcm7HR35a0XOihD+h1gzIdyPdv4w0o1/csSkBlG/1n
wxKcRjexFGIRsJeXuOA0PJR7iAukPx/3YHnQlg0gxEe3+/GomqogObUgnYDi78abTctnpSMDt67c
Iuitgx0Q+qOHSOyurYse0q9LAyPzNSDtO22csQ9ynygkBMZrc37iVlcK/Kq4sEDIBvC+4ADBndw0
E0SA0PGe3xk7XKFdGD8Y4DG3N8MVyJMayS25tgMBoDTRJ8DlXcS0UWvmCiRDPcCtUnNb2N4TScrd
oP88rhDsWrioUCIHTSLK5MdrBf73pkFXDph43fagxdZtNXaPQ2xK4CNr8weYBVq+OKEXUtvC/HVJ
r+SlU3MWeKCCbyfisxu6ncA/Ur+YF+SLTHtcalC4Q7S8norKg0G2ny7dV/2dC5g5j84WtO/NVl5x
X/FJRwMUJrIxqEdUHfuxwcbXigSEXrKC08qWsHjbKtpGINMJyOnxWrkKNKhYgqoL3hvsibi192zF
i5lCE2ZZtuc3/Opw0GEGIChnOxSzegabq6XoMX2q0gZGvrPQFfgLFoB9+ajSoRFfiLZ1vVmsxOOT
FaNi5ehxtrPY4Pz8MbLw6P7LinAlFVWfai2/23OS6vsemcg9ROZyP6FqKbn91i542OL5ZAiUIRMr
bAGTdr1p1lif6lm58W7ILdsDBvHCpY3dsIla3SfX7Gv20O7x/yLpjl95lB2ZF95JS5+AXABdYH72
tYLYFShpEVzYUMtIJ2gedBEPDrMNlWoqrwhW4C3zadzCSpbAV0zUhOHGMC46Ot646KfGb9y1hbap
QQHazeQ2bTMliJXZL6dEspNWmg+OP0BYZLq4U2l6+AD1i36VN2CUDJNrtCFA+YGE4B6a7vrvtrMH
21GUbbxQ2tLFnZcQHeMxh9oSV3/As1hwbimaOujk9oAeJGF3CUkbP953iR/fsx/QuYjmXZ1Lhrx2
PHUu0wb0KsBNojvVZidrUq0Dnf9MA4YnazsP0fnzuZJ3Rlf33yYEB9qRvtVGBSaGzZ9qNuOGI3hk
Icnq4n22I5warWBOlxiwk+6NDQW8HNjC6zqAsw7S6+HJQZ5QDZXa7yYfPeyJlNd1dSqRxEB5hu9h
cSonM6tMZiGCNGm2RKVpDiEzBlviT9ce5Hh9/m1GmM44R+XGzD/AAlMYH+qD0WzJxkEO1NzkoZVt
UTAPz6/g2n2BXiPoOoHIHxwywn1h6IMbuzOIT8FY24J6AFLnZEra3ZDEP9/YxBs9QNLJARfuSaqr
mydQBSsg+FvGxrt0Ru+ld1UKPKqm+YVLU8nI1lydoTk6kOJgmj95SiWWpsRWjmhsHuudu/SBZ4DS
b8aemb+cn8NVS2gsAiUNZ40Rb6m+LV06MwysytUbTXlWbGi/ZX0Y61JhZ74cohcxOIslTjSY5sW0
KE3tuEoB2UfEgoVCVh7DiXjfIN20kltxdTeizIl+VyRFMDTh0NkNorHYAJi/jeZIe2i3ZeDdOYCf
x35/k997t1JE5JqPBFwKzD6clOKEbtJzq8oEH9yfbM160EI0DiSMHva/HkJcWb2QORZ+64jT+cmg
WKUbva5h5giDhvltyazH3n0fIFOKXPnBNl/P75LVaBPaEiiBovB/SsA46yXqvzGCGRC4bkxoHPFH
fRNpKG+QQ+/Tp/P2PnJIJ4P7ZE/wJo65EN3JEdaARKF1UFHQgyzKar88IFVyuXyZNRR9/8zOxBF8
JlpOLmRLuuZePo9Z2EOZolEzTvANLD50yyUIC4I8lvWqreW5uGrHXzMrRDVqn/CGEczsn5h6GsWh
dpftzY2688Lp9vy88mk7N61CJFPHjjq1fBm7PA0buwqnVvIQWps0HsEDM4pu/RPmAcdehsxNuYhR
6ZGQON2htZRdOkhZmte2vw0iHZQf4ExOrjWnSTs0K/IHq6Z+tRr9yTOLO4d539uM/qjbbHt+5lbX
CaktYGKB+uYSKJjaTxlCL0cb15iiqXA8ON/prkZxDadh9g1ousgxPasHDvwhEBkC8g4ZNWGl0PM6
dj16IT5q0skEuMiOe5N8X4AX8eCUsPkr+/2zSSHKzAA6aE38Bdbw1A6A7WkDtXD+qOdU4p3XIi9g
wHhlhaP8xFydojUNmGuBGFH0aXxObbu8QO7QOORZS6JmmbQticHKOJsFMH49k/F7r115APWh0gJy
AmD8hBO3eCgnaSXMj2mzKSskJrsXb66CxZM1Ya1ZAteIBqYiKH+fQBsShaDjK0ZMVPZu7yMfv60c
AN+meNrUM5E8z9ZOnotmUDxpOZRB5D0grTciZkA7gtvreaBR6u1zbWhAzD7/QvYQoFCcbxXQQM7w
fXwWkAKOPWt0AKPN0manG32zgZJYcb14jdQ/rrksXORoJseLk1/nx7Z0Tj9mKIDzqYf2WqnC+qOy
PoYuCtwhFDy3bCsFEKzd5UiG6fDL4AVD09GxzbzS0fOqAlHH+61wlyNWyQMKiATPrlRXP0+kB/53
LBtvseU1bOGiUewJpH0ZitgG0J/XU5zmj3ORIuc2x5msMWjl7PHefLhmGyM7aVsGc3KedyrQNjT1
KrxFMhLmWhYxaoRprt7H6Jn0My9/HYgnOfUrhwFYBaTHcPAAKxcndW7GYm5LimSpVnU+zb03YLoW
wDKUKaz0WLaI+soFAXIFlOE4ZOy0QuhVajrVnAMHjKd5MJLn+g6pdN5sYCKWIJvvdO9s0914WUTD
6/xAduUQZC/sLn8b9wWqhVtZAmPlgOKZguAJrcccLSe4dKQnh0HvXS4q6PpOomOiFRC5qyWVJQxW
pxrcJ8BTuXix6IKHy+rRtlkPyNpSADBZsvgPT0u/VV730s6tDHuwOixoJHO1M4Abxc5tvPmaMi1w
QOMcUC30RGVRpZX5pkUUsDl/Ca/4Ai4zwcuCiC6Q1hXOZWZZSpvXwIViB986EPbcpdZIJcIraxsH
YQXv6QLREFJdx1aAB1GUAUQWgBfg1cBUcI+QfTlaIJLWxt5vZTJ/a6PCXYhWJhth00lkMS/gzHNK
FZl+pwsAFvPt6ev5eVvbD6iMOajKoSx/0gyoLe1ipfwa6PVs02r2jOJw/Oyy9q4unO0v2AK/A2Q+
dOTBxepwVihd0WdId1iFcj845MnRx9J3lISCydGIJXmi1ZGhyI7ON/i0k1AiBr415doM0OpID1aS
v7jV/NZYDYhkayZxYGsbHWlA3hUA/kEEucf7oh6sdFEn2Oq65HqO3T1zmnuraR/PTyAPs4QYHU9x
ABI5ggK5VsFNsHbJQWKiwUzVvOVTDl9ZDGEJwcUpAaBqHvPKL9Ty6bzVNVggQLWgw0ZlC7UScXQ9
yJtdO4sRT5c+vZ6/8ge6Eqn3dDturANaWe5/RSIHK/fJJj8Zn2LqinTgeUw8JPzZCMZ2Q72zLfLV
M1IlOj+6tW2CbkFkUsD4gKYW4UgPg1ubecsZQfTksOhmlLPOV1wWjuMsKYOvnebPpvinfBrTRHW1
rXkUTfR88OmgXFSFVPtr3QhvOnVxylyRTK7p+wr5Bgs5xVnzFfMPC1T+52dsbbMDSgK+G9PAHhQR
ZaWiV8lCE2AorWEIlcSELFY1AMmC1kDJGV41xaleudIhwnLhXGFxrLaNca6MPr1qUvCE9dYN6O0l
bn3NDAp04EoEBh+wPCGoK6cRQl74Idw62QLfhfvD+DrEPy+iAp0iLiyGxJOLipkwGjubtEGjDHz2
1nSjZOTSa4gMHLOynT8YlwHkAr0RbqnjPaYQYyyAJUcZnZr5zlbrSvVNpWhpMGfWtGuUbPl2fjus
WUSfLRh5LYNj/IWI3yZKZ8wqtG68etzn7fxWxt4eretu0BZUkqRYWSjsN7S28UXiZBnHoyuB29CG
FNLBtrOQGxWM1hxsr+21clQll9WqKUD8gBFDuH/SaUaHcm4NhssKzLHg6UQWKdXvK03fnJ+9leOK
8B6kowjvkR0UZSGXls1JWbUoBYIuxZ8N9+C49fLzJ5Y/xThbPDr7TzIviZ6DX/wDnJJc65CP192D
5Xz9+YGgaMopzKFscUIH5DZKEg89BpIP80u+eM9tocviybXJApwUcDYEsKdYVkdNGr3kmBGrHHzL
YCDZYJKpWjUBcgT8BQkgvMyPd1hKmyw3eYxiN8N7ZhV3mtZIWt3WEjiO+8kG/4ZP94BSmMwkKbfx
ZdF9Z7PsskDbzpvqut/zLrBfKIaAXRrITk76cArGHaa0BjgJ9kC0C/G3Zb5SR+ULIgzJFuDhhxCe
oA6Cvkj8h6tSCb5Hn9iiK1zYy9Cmeytt79IKQ/PYN3cZH1prlrXzrawV3ozIhIH8A4AYMZOvqFb9
p145OEidN5fNzXVjmL0b5casPc2U8/Ys6WTvbIBHQgYmXN9O23xBi6+S7PU56Se05TTsD92xk+j8
cVhxH8gQ4Lsgc4bzLWJ0vHaw24liLkrP3aJ186pIysUf60Jyda31o7q8ERe90rxpRJx0hJ5d0S3I
285g88BTWf9KiqC/QrvIpbU1qa/8GN+02pc3NK74fUSDHFXnIBg4KQ+Bfz2d9R6tDSCoQudYjowW
nig6lFn7CjVLVrPd+SldK5ciprERzKOdEYldYX95zkC7jMFiCumNrvC9i2W8plEeLHeoSqElhuza
m1mPusyHKkSxlQY+Kxv86AP044PLxhg9yQU+IOvrm0aj2a4lqRKoCRfYKiojatXuLfWy5xn6W3gL
gGC0ypvndPCwEYmpoxjBvrM03fcJoCtZXD414MSgqp767WiTqNdJ4bOBNWE/E0h6mG4BflLPvNbm
4Sv1ipB1xqva94/pnERwYK+ZsVwbWfI0AY7mWxXMQDJNAbmdfoiH9AVP8tfOVcOClRdqW955PdsX
jhX0JpSkklr/rmvsq1mo2rZYGIWYh+n5SY/nWJdpj0aOk6NP5lcePfiFRm76RUYSfHJKICfHeUmg
VIYC6kmLZV/l0FBw8Gpv4+FZpdOdWY43Rpofzu+ck3WDGS62bgMPjrqYI6SvqV4mdg2eXsT1lKWg
v0/VnZmU7n6x2ib3mZHrwIFnshaUtdHB64JiE2BosHoJ+7XTTTA2ctTrUrVBPLMQIMSgU3+6Jw+j
4y4A8qyA1qJx63hXWlM/EDfG82zOdN8bD5PX+hqCFnCAS8LxtZcgshCgtXEhpIguCMFUUpUTqWIc
gDlYNqwNyZsZpSE47NLIuPK2w7VnB+NTrsrsniwgXCjIV4E+BGfpKWt6TK1q1nlqkncQ8cY0slkS
v7WwakEG8HfscyqfWQ26IjBlyvYny/hhHI2lvLyPIq4QEpQetasSGHpfBacV8hr+UBFfmZ7P79FV
R46TgJ0Kbw6PKuwWvSO12ZhovjNuSOxrobOjh+TKBFQw249hd939Me7qSEbctebFP1sVXFpmpRrz
GKzWk3bjZSqIku5THaFV60iu69Vp5OA9cLcbXEzueJs29Th1lOHZWCz1XjHzh16v96llSaKrtaAA
QQjqR8hXcJrnYzPz3KWs4EUBiGi4rxq154CiUffu/GqtDQaZebx/NQTWOAnHVhq38PJUBRk3aCBx
ETWaujdVmh2UmeXheVOrAwKbJ8/WIj0uQutIUvcsTWDKslq/AY9Vy0aJibVNgAZ39KNw2Qx02h6P
ppvBapipaN335hb3UoFqSpm+E0P7kpXk8ReG4yADyBt70ZMizFxPOOujheHU5Avr32Nk4f8jA6Ja
VcbwQBw5TzozL5t28kGAGZy3sLL4yPIBEA1UL64VMe60e2qZ+gL4gZn5M9FvmqTb6Zm+PW9lJdkH
Fhqg3NCsjzDXFRZl5tuLOegVcq14g3gIALEXZc7CqmNXNGVb7EpJfopP/ef4XQemDk9d1wBjMg8n
+bg/vUtsE4zaPURtfU/5kpfDfilBxV48LuXsq6O+Iel7W8mw7CcISm4Ugq9AzON1gjY3we1BVlap
bBDJfqCjkwteTqt2HPpDIlcyPnFGRVOirzNwdVUJTPWeGoA1MLCM7MBGNJ4Y9aFvhrslkSEJxa0i
mhQWEeGFWlEFr2LLTnwVkVU13GmVLNA4iYxFM9yHfFq5pq6LjpYY2Xzox7CFDBXbgEVg/kPb2eCI
ARwtTfzsNn/QES8ClSCXiP9IAoub5/M6CptnUdNhIAM+gUtB8SZfJRqCYpNfmS/uGzVDdQ9Nnldw
q8A8iVjQbNQLLwT4/ouj+epdHLFn8xqPCakW2dqu/vxh3Pl9mpu5chp94K9thU27xdB39ewCnkcA
u5rLG1rGgZdMd0szS5yqzK4QK02Zo4GJDXb5awXg4N240SJzJ2OeE68HcemF2NaEany8EJhpEaXb
ceZLBZ0+ygrnllZw2URrY+xhbuIwbMYICmMaiBC4zBfAxoG9S+8SLGoRaD+Z7eNDQ2YM7LFQET7V
RWkIhClLghqAkg0ALyu9HWWg+/RTLyHReWd7kpP5sIWbjxenEJyItSmv5vyJvMYxBlOY3YHWKVAC
dtGGYCsM48T/2ZwM7CFH8tEVwkkwxY641Kwzz+PLBhrr73mZPLdKXiNTm+4lAxPv9g9DqASgfcIC
rZIYD2HmIK9bocCXXtI7NRgXnyPDzZDckQS9VofHCisneymvOSSkAP+yKupBoEpWp2YGq5xjVKF+
9gou0wQhO/oZM3BAWuDJXgBvrl450cN8IZveFVd/ZF+4Vdo6Hdy0gH31DyV+LIph6zRd0FQXbruE
hddJ7urVSUbCEIx4XIVPrN8Pqg3ckDPhhHhpQEu0vU8vbvxI3XQjWU5+YQhnEQk2MAvjxge0WSwB
gpV6QrkKAwMCJVJtvwApHjaRP3Mx3ObqF5cSCXcUFDjh0kliF1X3Wq01voH2yW5EPFX4zhNB5c/a
JuBNVPzuUO/N3aBWfrZRsrAmvreXQTbWzievfP71FYIXH1PgnqmKGWZ7a2P2odYGvNPf2ZJdf8sO
45PRSfz3BxRCnOrPJgUHrmpjM5UxBl5HyG/Z23hrhM7Fsou3w56hd3BDwg7yJuld+3Yo0VwCzUPm
T1EPxUMZy+eJpDs/xZ+/RfDygKWxXJn4Bpuj+ivAKqTyrWcb7TVxiDyyH/vTD8UJ6KV96X2JffXB
vnBGX4YRXQvWjj5DuAniuNKbLlv4XqA7/f3PswzAFfXVCyl77doZ/jRmQygslVXdAToNY9PGPrQ/
mO6X1+2HvmSxm59z6OBFWmAFqi/vaDuBdArz/cH89ClosHvSVRWDbTD/QPoVFx7nibG2+iV46uVt
2LKJNYTQFI9Zb6kI7JlbdluE066K1I0G1irww0huBNm0CiFp1joO0bkH6Qqoy7cOCKhsMO7Mww+v
874MDILQ0yBlBjhJHYkzKoaoDSut2oFZcztHRRLSixZ6ulOQvpIdIsKDNvnNlZRNiW/IM2dYpAZr
BkWLP9aR/kh1vwVFiO4nFzf1Nobz0J8NtKJstB/WDz2k/59b/qTZQBy14Lb6htgtLbGu5Q/yYKKL
n/fzw7RrBAvzedgk30yyMQt+q0vQMmxwv2VuOctgtkX/3S9IFv85NGCeOdcf/kfYR3aVLQ3TMLSi
hYGlhtS9rN638nqCu/nbhLBnyjnL6iTlsJrpvk+TaEqeyaIG569UnfuRoz2CSwU3GxhtUUqyTwoZ
9eA4ZjWCQ6YJtQ16yhBghhMav/B4+eDccjfZJt+zBcuVbeQX7EkAL5gXXHtOmtRVPJh3uidSFMEw
dLKgYc0E+rvQZYViNuDVwtvMazt7YSPjI5xCDeLd8d67Hi6yAEoYG/1CGwMZDOH0uGNUn00KG3/O
zKZbhg+TPTo0bPRjxi/JdgnAvw05pBhMHbJL8jRGEGwKG7/K2rG1a9i0r7JXUKt8vEKDzlebnY01
jAPpfSibWGHtFIvGmqVh7cbAJgHRfffQw7VAAX4MsWWu1TDbyHwanzlxu36eWeEOVmow0KKOBHob
I/WdzIC2CZQ06hR6ebJVXDUFHBEQ41wdUKwtWkDAz+WAcLb0sl1WQz3GSazZp3TYWImMuvg0xsHy
oajggLUMHL8nfde5QzW9UTCw4pJsxwDhbdSE9lYPkPC/4bFW0oTGdUkRY+mhsoc8z07GYXrqr4+/
QeycMkGexoj7sW2Lvf3DCHkr2lx9aNhV2+IPuUjf2hZCVR5CFZ6Oxgfx6dCD+Vb3GOYYQn2hyV4K
VC8/HNx/fZ/+O3kvb//cG+2//gf//B1cpw0FUZPwj/+6qd6L+655f++uXqv/4b/61796/Iv/uqLf
m7Itf3Tiv3X0S/jz/20/fO1ej/4hQqqpm7/078189972rPswgC/l/+b/94e/vX/8KQ9z9f7P37+X
fdHxPy2hZfH7v3+0f/vn70i+f/L1/M//9w+vX3P83r5tXt/ZyS+8v7bdP383rH/YKGV53Cfiv4Aj
+P238f3jJ+Y/dDCYc70pQBAdABp+/60om47gl4x/4PFlcK1uFSy3WLbff2vLnv9I9/6BpClSFRo4
1kCh5em//9/Aj5bo7yX7rejz25IWXfvP3yEyJBxznDgV6n/4G4AnQBMFn10lRlbXc9cEidGUZlg1
cfZjUqbsLrUV9XmEyNiyVzpvQtrFTfGozTOvujNjJ32tkrjVtlrdu8TvFK+/Reg1B2rjatcUQnjf
PDIPe72yhp3VduilyfIJJEq5TTcKLnsHpd5E25WWDVIMCtSXz6r/Ze46uuPW0ewv4hvmsGWqpFKW
JXmDY8k2SYAgAAYw/Pq5tF93SyWNq99uzunTi3bbKCJ+4YZeHIrOW2RWOy55XkqfwWJuIa4EqELB
OkQ7fWdnRBhK5Jr1cktn1YEGG5mQq4x6nTaOQyL0z8icRspiGwY73y2cOMtrAcPdVLMBHnlKymcA
1nnemGW3U0ATfqsaGDzFlVWWZVqFYX2A2Cj0r0chLtx+8NqNGGkZJBL+pa/tZEDZpbIAC0kW6Nfz
uONmQOPBC2R3hFiEbcVyEcOwMWZhXTF7Ru5a+WTUP2Q3EJEMjiN5Jo12uTaHEobJpIsaa7siLwpY
SdVwJW3gIS2utdPAJBR8VRe5h3QdCP04flHvLPSQm3hyljKb4Ra2h/oP6h0E0vW2lsNNy7TVx70I
Sbo4nbwM4JIM/UMaNU82zBSex7qF9lpbt0iyB9MXWTSbASa3YfN111tTlPQdBAtjEnbseyRJha9t
6+6i851OxFi6XoImwo3UgaxTA2wULLpiHpqQfKhnVniJVS/+LR9EdTXgmt2GtCwvacstGIGMwWNt
O30eFNrMO6Cc72mPj429af6hC8awk6JgvuDCqdLCqMWYeFTKHME1Tzzh28994YH8bBTtLYTkmj4L
3JneQ2FF5s2CuUxHSt3nqdJwKCrcH+BOmreCCL4JjdnPO9tYrjTClJsSnW74jFFj2ozAb8OFe7b7
C6M3qjszqp57w5y3bmNFmTGYww8pyHerd8TRnJR3Q5yyvFeuBdCF05PYm2txq0lbbkhDQyuOIIqZ
gpIAfAjxLDhSKZm0nKIkbznfcQibmPkFhLAmTVGlH8bYdfsvkQWEesFRABxb0iWQOhnSdgzq2G7h
6KKD7wOD3snss0M3aEhOdOVlVZMpht2ek1E+3M2eca9rymLWhwBnY4shu1Jir6Gvl4JHFO2YarGZ
mtKP1RDA9BMmbSn03EJY/zhTbKrl0e3MNpXLYiTCC1/KQuK4zkaVDDNEf4yle2F0eW0GwFFGCrp2
3xXBDUTWUd7zonvRWQcqo3scQxBKTPuZet2cygF2bgivSxAyWJf4tkYX0zP3VsPw7xrjkPRT1cZG
345JDwhc7BUhuo9F8WJ3xo92CCacx8rAxiqcTJlkul8mSIfRqnroa2/KOnAwtxp8y80wlFPaRUGT
9y7YLCXq4vCpcgrISyl7E5mUbxs+BvCGipakhTVjIqOmOoY26RMHrne3jknkwatHluM0WClkuY0V
RMHz0ul5alf+la08cemPc/s4mNF4JWiFBItVT2VFx6SWQHzogBssmxvzK5Tr27xfxiFGuAGLOOaV
SwZBYy8ti1G+UuCnu1hRHz0UMmFjDMrAFek0bcYGPaCEGTzPjhjjtVa8etMHKXGrcWsvxfJauy2u
qUoY6dqEznUhugvW9z+XOShT0B3pcWpMnfKh4DnoMn5OGr/fWw7M0ZxueJ1gijomRWnIjY+K7WUH
d74t7/36ODghirXrHtkTFZDvoTSIBQG/oUqcsvUe7UkAk8GLERiwknbZUJvTrjTLBzgLzXFdQ9R+
KluEh5w2MjY6TyUyMIfMxT+M6Nj7CQQXyYwSv7eGt+INb8I7zkcHuBw9gyE1GwDrXxbKdBLJxvpC
ubYsMxgY+Y9cT+xgj1Fx8JalS7g19VAVnRgkZWX1UBWVSmwoHiZLUcOOxJhRKrQWrHbY4vHoeIRz
NeIfMHj1VdKwuRj6yZo3LrzJgY0kU7ktIdQKX7MOoGqZ27BPXl4dbbosEZYHH96igE1zZ+uo/VFh
OTJfB9eWxlvm4Z/Y+zwsE8PqVdI4s5NYNuTnoAXRJpM/sceqk+ZRM2Gltl15+HRUrKEc7pAws0sH
mtzcAORksmDiMwWaR/u6t22QV0L/NcLAMpZ2XdKEQq/ZuXJGu7AwTI//5sUy7bVXmfRWyWY+qtmw
UfG2G282sklwVu6ZbTZUoS1nV2JjGcyhSQvT7ynF+Yi8hHpVdMuV0/CtsEswHzTq+LidbD2gLhlD
uiTwE7OfoYjtS/isJ6W7OG2sueYJEM2aZrTxKDuTKn8IjxGUILqxIyT8YAl+ABvKnjFiM6dNVrCh
+a290ofiaPxgF3w3ZaAfb4i9fROx/R0YvQ2ETksAHsYBUgDAHx+wX6TnCJPeFOK4ABjc0M6UiKjr
sgmK66ixzwu0mYh1hsTzK7h/m1khMV69uiBDEZgwwzxNd9re7r1ghAG6uwmeHBThoOu6+2/KuR/K
ixgJjCvYaqDogILDKVut58VEHcPTCTTgc9BbtsVuRTAWkGI+n2F8yMXX0eBoA7k4JHHAXJzMIZnc
0Z2DGkrHGyeXabgpDtY2yJa93utsbeCNh39crz8d8yT/N8eooUikpiT8CiNUvAAxu1lL1Qrt4RTB
3nnbr9Oy1+mIJ9n/YNWeTQs+JRo6FGt1cdWahrRy0rz02So0M26rnZXAnmVj/VP53NOxT+oAwnCW
roAUVGJy58g6D7TSL38+B59tzneLeJL2k1K7sHP7tYgTXPu6Tbgb825X789Rjj+UUdaPQcHZc8CO
A1zLO/kYDS9YyjRUcn8JpMAPVaIQJrPquukBak3+m37hZ2v3dsiTj4POxYK2Aoac99XW2rr4ND+X
m3Of9suW6OSEv/00/6SlYONNaEWPcdbygoFuJIEZSx+T1M7GCUUqoE9A5bYSJ6kGQATiGs3fGs9h
LMz4XHHl02OJVHHVKYa284d6x+JMxjCb7TrPVr62csZvq9p+9HUVo3ESnkvkJP/4Ol3X9t9jntY3
4GQ8DfavMYmd21jPxjFiPvr5md26Fn/fTzSIVAhhwNwC0wHMg/fXtqWcYh6IO+PbnByhtUqmF5a8
LgmgKID2rOHw7yrHuyLH24fiA34SUpjvhlwLLW9eipEvS13gosOQHqTV29/t5lVjFny+G+8rzIOd
hIFjs1VnJvWTlXw/9MkFC32FfsJzuQ5d3dpQ+Ncy6550Zl6scovsEU2do7X78xR/fBjfj3lywYYe
j2zmYswqeIrCRzZk1XBmFdd/4sMiwsRyxbwCEXGKUXA7Ok5FEEGXzEyHS0PD9V1dMvYPAZu/1g0P
IfizsNwG/OL9ugHP34+wVpkTbjxOwZ3qzzzrn00URFKAW1vBwx/s0DvHVCAOweqp7kfgJ2/8Ykzr
8swWODfIyeZD3qu8Zp2qkpDYAG6OeH5iqDMKOp/EDQCCAlUB6AgqISiUvp8rSUXYUc5QRd/0T+1u
gHZV82Jfjem4o/tzKlKfLb8HQS7omqHYBRup94PB7XYojMJZkl4USRjMB2M0HpelxIN+1iJixWOc
brW3Y51sApP0bSl7e0GIUmy9A9s4Gwjb/Ortnj2tn91Nb8c6OTkA+VWupTDW6o8Byb0G8VcPhe3p
i5//N/24T1ft7YAnkYkFjpHVAzGauDdzZmfF3su8jZWsn3e++3du1U5e77CY0QWRGKyBv1NvuQ99
UH8tomlP4In05yvo46vt4w5avSxWDwaQj95vkJnPs13DUQXXHr8cNnrbZsNFvznXsP6FaTndHAjJ
AT4BCxgh+smuB6EQyIexhfBGqtNf+nBweRjLHc2LjbdZMmfBLTs8ltm5VsunbwreMBRgIbb30a4D
JmkzOCW9iW0ZDUkHtxjUcFIB6EnRZcgqyauNDg/JQnq2m7VO3seP/s/QJ+tot0UzkQ5Dc+NaGa/B
eP/nxfskl8Pqvfm2k1ntZ7EUXGGA1V4TwiddUsOY3boJ8UxaaB5fnLem+SSIfTfmafxFLMkiVf+a
TztB/HUM1pOQnVfA+/TMQe/dDFbjY1SpT87c5KqgDwTHMVhVeuLhaAB3hvgS3n50X555wj4JmZFU
vxntZLEoemPFwJv1+tIQQQ1eXIhjo82vduQgGgjvxcEZ3t8n2wPKUWBSgPUHZu8psKEZWzkZ4QhB
aXTd5fDNU96Z031uhJNrkpMg6scFIxSoorHodhyfzuzATy7id99wskYa9Uvmt7Df0LmZwLc4c8dk
Nac2NnDWevCe/464/1Ej7P9sb71rif2xXfb/sBEWYsP9z7/aTR/6YJsfoi2qb28bYetf+N0Hc/2/
cH0DF4oXCixOc4U6/e6DueZfKCOhEwvMH6heiOb/3Qdznb/AUoL7M4RpwOQBReHffTDX+gvRAhpo
v7S6wbbz/kkfDJ3f9/fgWrGAnDRkfuHjtKqxn6Rs4TiyAPdgmxHXXAz431XkySL+sGLcXdrF0dLI
tLF8fVxAVEikYRa3tsPajcJjkkydY+VG2Dvp4M0jgP9q2MFxCZqmTUfAyyNezpn1E6xBf+fDQ3KD
uhtNle02OUV9eR+OTgerSW856NqLYpvyYlN0eoXqRgUIfY1kDwvrYKe0GNCbVrXedQveBnus6v1E
TJnOban22tEyCVEH3nCyjIkrCz8fOzLew5xd/xxno0wIg94EZlplbTUbudKVOkyQFUwnVCRTe6qi
1ISmRByIPvgZ6a6FuKzhczTj4fY9teiiBKZ+XdAra2LqwT2wDkqWchKBkBsuTZRWI0RNvGkVL7KD
Pld2Xe/Y2hSw56i9bR1ofgXoA2UlraMNdyjLhyaaMx2VaqMQQMMGkwWpqCaehzQYc+HYRub7XMO7
q38SwVgnyh7JNT4zSoHbA2oP5pK5tl2ZOVUpYQmKafN61ztSs11it1Dz1eCjcN2sinsQEEAJu66b
jQ796VpoH4sE26O0KtzXiNYkc81aX1pjEcaF2dRpZcwyDQju1sosXqWeqxRdh8da8CsXWNGdq8oh
mbu2Tgg0XmLuhPWr5gFcpNGtzNC5auIKolFpVXYoLC++sx3sCa8DcadEocU9xnAPc5OCzWUqBGlT
b1A6q90l2vgIejZOOHlJ6CmdFuW4PHfCgvqOWyn3vtPddOznJrz2Old0cQH3oSPv/BmYDeK2OTeq
4DqEPRk7iLoEKWBB2zJo9wqjHAwysGdQ3sctK6xgH40h+ma0gf2urc1NJz3xPNnKhXwt5TqIRUmr
jdX0863BYGXQtRN5GuYWvGFsqlIA2xdYWMOa5h1Mjb8K2NDeCFZ5V60N69TaVyPADZZGEzCE68x+
RJSYB1U97td69qWQzOtji0UhWmwG387DYB8KWZq3I1fl0cRTvlNEy+tZNTQfBS9+Lo5Gt7DqSXvJ
BKvvTWI29zYPw5jSUTwrEhYXdHbGgwH7o01EYCeeNmFRXJpima7QMmciNjx72EKTTOAwWW4KSCIN
E7fm8oo1trfzHDUfQ7cfLxRIo3vfn8kdOHLdpqdWsx+NsbrTjm9sLJA6QID3SoG2M2nEMeLKv2I9
+khJXZftBboxYxf3ozP+cJgZHCGd0hzQ3lTXUofw5JWOXcXoZA1PAWFwP/TL+pEsghpxU1bhcZqL
aSesasoXotAc6khQ/Qy7YroxxsW4Dnsv3FDfaxOl0YUMCtDdJC9ha2E45Y25UATpHVT6660xdfZ+
CHRN4rGjxlGivfBqGZw+hHrs81B3FLV9m1vANHl6BhsBs9wAQSglaD2eN3yVQVncRH45bubAa0B+
r4LmIqJ8urWn0EOJB5YDFXoLrLweqfCvGQ5aYhDfuQnqDnZ3DQ1uKC35D9PrSZDMoEi3MdEzNDh5
FG161FWeal/4wBqjl6r2bjF23w3X71/1WBnbqmTWV1ZM2EyOqjqW+nDgIjHlPs8mZ0APtcU1DSxt
O7a5X5laxoVb6W8SCisEXxO23yp/CGH/041yX6JKFat5lF9tbtdZWLvqOwsmiHm3lRAx5FL4Loqo
dVvUrf5e09C79klE8lE7I00UDgp8lYXg5q5GOp4JNP11avllOKZDYaOSGXXgdhi03LSzKY4+M1Ta
aD1dRjg5B6U8tVOGI48aza8iCXp7IjHBjF7xogy2kasrJwlDzh+q2StvBmuB6PAyVRDHwt1x0Syy
2QXIjcIdK4TC0ZDQKvB7bwUD9EAJzJbaNbxAKxxUdRcCIMLw7zCUCyx546O5y8VYfpnawPo2eMTJ
hTaNLST+K2ALqrLdwpLUzNHn4nspQgvRJpi1O6yn2JcQyzjOcH3N6qU2N4ytLdqAuZzGxoCoG9AI
EpeNAbWLtmuKvIpCnYLYgyu1cnQHSF4YgUHdT8o6KqFJrvzZuuid1rxdeFUkWrbVlZga8oDWaMti
S3nlE4Rh9WHRnf8TQNt518Kg/dEeQ3GgpT/j5TCs67Je2QEqbKYXgwp9RyK2TLGsB5GJTqEmN/bm
AuUDw6X7BXf+V5yh9hl/Un/v5IKDVczRtSrsMI4sBQ8FVhliT0NtXSt4ZTHMIIHlfNXVbgIMczDH
MNytdrVVQNJxrCbjkXrU2zJDlheDNZCtO4nqzuK+mxFQfF97eCQ+Dr7d1llHRXQRQab4WKk6gCuk
ww5WQ+pnS7XhE6dL38aVCmiGCqfKS152t6oI6x+97S0bnAlv24S9FjGRw2DFHQAb+9Du+3iolU4g
WCu2lRMiXXUjkS2075PBoyQlY2GFiZS0chOHU39rcHRLATLxbk0EK1/g32bnVedjKlxPqdwE3f9S
Gn4zJrKz3TbRreZ+MqMZOsY289zMwy7LzX6hl3XUFpCXsKziypw8+qUSODNw+pN24mlRjLEe7Slv
+GD87Fmor3tY71wUFJ4hKVJu6ziGFcMWgNI+TOtcOOyKckYR15ANsCnEUuaxd80id+spzOF9FV2z
aCmmpATpyE+6FlZtgKY0/GK2QwegnXZx0sgueL9jJp73zWBxjhJpIZhOWSARkjS2ajYM27ONB2eO
XharrTSgDL68GpQo96InWmPz1Ja7tUBV56nqpVvA+DkaVN7PPRtjryMhqr4KHfIrv5kq8BPqwf+O
gKn4ivOLx7QrGE2jjjF+WDBXqGAMC+bJmsV8aXhifASwqEBBtzQXGZPW91SGu8JcYqMtnbwJx2AF
XvVMXNro9A1VPITWuCFOERE88lPvZKSuKXxNzTps4sXwirtFvjTkJ87IcWlsbPkutr3i26JF4tIa
enCBB/Efpl6Hyc29VqXEqxPLq2NzAe8hoMnY3bXyCw0fdHGHdnTcVoeelwnEPbZy2s/Bj668hcEt
7rgoIaJOGVrYiz5q6l9W7U0n70TkbyO/fS3tIRnRccXLByJ+hvsCGAGxHc27WbebepjBQ1PXOFO7
WdWPzqAeuDccwLzbA/Rzr6T3ELRQW2jahBQLoN+vKtywZo6tkQZozDZfhdk9tS5sg4f+vmVju3Hp
HO0M7oIVBQ8S6FLUAGOZnNyBM+8cfCkrkfRORS56e7irGdnSVmW+Af0UiyK/da3xB/Sg25Q0c/DA
eqV+9NArqXFvh8SevmHzzNlYwliuXNn4smP7vpvNC6KqZTOWIa6Mwil1Tj3YhfCGOkCv2Exknqzv
K5/WL5U78HysPGvTDxraqBxWuBzaqCEZ6lRWwXeHj9cSD2AyBLRPxl7mnTc9hs5w3fO+Tpa5jm4H
5ksekx5Fh6Cd53xRYRpBJ+8IC7DipjcLK0VC7ScQpmQATdVRVmvoP4Gg6uagYXwplEAxRmrcZ4bH
kqAayi1g/Ghh9oa+LTrSX2s/QuvExFMTwEbd7zvMt4TdimwUSEqNwyHtMr/04dQljd91GC/CXjA7
sH9FqR5I7R8n4d6Icor28I24le7oJ1pEU9qMUA0ZRv2EYPVrv0RWykSxMehyqSMjignKwL4pprha
5jlW0OpNhxavPavcF0MjbKid8hGNtTBvI7zoVVXjRBg+tOdK4KOaKcBN7wyPS4FT7Qmjy6uhBQk3
ojADmpoBucXoJIajeyicOvA2H1mdtlCmTQcunwaLQeDDd8R9EIL56fQTsMBQAowlD14WPMQxk1O7
DQg1Ux0BbCYbz96Yo2MkVWR+mxwBwJSa3HToWQTncjIkzKjlTkFVPPZMwjKteu8pKifvappUMCAZ
m7qfoTEEN145lwcj1M7Rt4n3WAln6VMD4dbFjID7dipa9mI2Jngdy+h+g3XZilWyohjBXIEOgN/y
C1rI+oEZrnUJvb+mhqceGfxN55s0Jr4RUhwZxJEowOsMZrbWldMbSAyGElAd0hP/YRS2wI7i0LFy
q3XWbI9kgyZ45SOLkKQdqmiFztJbaeNLR4ewHXAT4cugfHKUrd/fj/AczkMu60fWVGDzm4N9YQLV
VCHHmdsUu58i3rQ6/G17BqQPtbPhqgQp9lGLbrkzvM7Om4m3wc5xF/dBAGxw31m1eeC4PDiSjFUR
XuJ854UWoruMamd8ahe7n7OoMWwr5VNDl42NR3P9/XaUWxWBeJ8x8nFn2kVvZqVhAvlndV5rQUaJ
jnKHYMx+qvzABsqLjEuTugtvsqm3jaT1AuOrDkjww+yFzkvGkeq0vrnsQtkjpA8C0dwtRsSd1AzG
5tGUFoRKhYYrFaN4i6SBNvPc+UCGDaoDEi4SwPRpiKsep3DBMbdtaCHEoytUHqDMllPDrRIQYfTW
MZcw8+caGM2iJHlTzsWFZeEcN04FX8vFMTIaim7nzPKhM2cCY4h2+BkKa9kQC24fhuqXH6ZdwoXS
XWx+qCERcNGikAmXZED7Di3i9aPl9hBqC/WKo0TaA2XXPogtO2RXNmfOM/WXDjCyuf6JbKq6wKR5
0MVX1ZU1mPRa8iE68LlhQzyOw/waTnS+cMeZABOKxzXtbF4fFgGkHGCvQaZGd7qrWOful6AMY4h2
qP0yewpkXQLZKbQYvR8dm4OD105D7GB2LvxwAABYRmUyUypzZSg405sg0eyAP/bATJyD7qroRhYm
WvEKlmPhYDxUYvbvNUMOmVZOA+VLBKb6p4YYw6UMu+6BAIesM4BlCljjAueWF51wdoXLsAZj1zap
rZYRjmIzIzceUgSZdNMEis7SdltbAaWdeUXRFVmh2wjbNZhDxFiAH95bbGI8FYpSqF4BCehDJoiI
217gAgNL29wEo9I1eLsAekE+5EHy8GqidpG4HkhaVIhdDxgqUgALKYg38dS3DVCXmTSAIzN9JEqo
1qeAMeEkmIa8FE2pHks9ONemwKE6OE4JBIon2mM9liIXQ7BcrHnW8yBqCnhpoMLfxf1/VOm8Fxz/
OUXxvytzojC4IuW70//T/8MKZ4S64B8qnO2P5tv3dxXO9S/8rnAavvUXIPvQCzWtVdIRGjr/KnGu
fwTpERuW7BCVw9b2/1PjtOy/PBhvQ1QL9UxU2lfVsL+x/pb1F7wwodUOXBXIKujF/pMa50l/C/0J
aMmscLoIgLBVtGgtgb5FLjhTYSA5oakECRLClCntKapdYqdKcNabMY5sOEMAocugAF7obktteLsZ
doLMppDDnUaeJS25fTOD179bTW8BFe/r/x9/FUq8b39VyAweRh1+1eR/wx0aA8Gf/nmEkybNv4aA
6D3MPv0Iq/B+CNJC5p/TdqXb6Qs7A5lZxsvtitZqNwv07850NE5Yth/GO5UGqtAcnf1Q0bQLSOKS
ITN9neAgbhlFKc/2Niy68icwGe2XiFXPZ7720wkF7g+qQVCn+iBeO3laUSvAhAYDVP3cYkeiCVB3
eNc3yy2A1Ns2qLI2UpkFPaEBPjk9qfZLaGao7Tz9+besE/uf5uLfEwHXU2iFr+SX0+7Y0g4uQmVM
PCyfO/FSBzfRADJ9eA+h+CQE9l2CBvDnIa21XfDHQXGe3m6o2WQm4WFPU9fp9kYfIil1tvPSPzeI
mOJeQ915tGDTZm78BRxB89symDGzX3xJD1gsAHHLhCG5AyYZ0fdNibgcrJbgUoGksbTe/SRR5Paq
oyGLjfTbraDdsXGD3DC+KrtPQZU5dMtLQx8GSWPfr7YDCkLzZF7LSmaDXW+mrrnpNTjXLtnM7t0k
uluvNq9Mcx8VwaGPYEILJR/SvwAD045kZ6C6EkJjdJhgzue5rzBCTI0JAjcRyHhDuwNa+ApEmEyE
E5DX1V0w8mPki3RCSqPa8c4L2WaAkEFD7a3Z49g3y7Ydyv3SyUzAtqtWbhIsHsK8ITX6KqFQnUQn
IZFIQ11S7tCCuYu4d125wRYEqhzF30PkLCP4CF+ltgDohig3VCdpXa8BdiY4hxZhQ74H8BJhAopE
Kuo2pAx3XUcRXMJioGyOzIhQT1B7WkaIWMzMd72LqoQ/M6lSE6WMSIYxaD+rySs0pVWqYbVQuvYF
aIS3bsvhvWnVQAz5SRhRFOG/hEihPC7yMZg2aDWkIgAS2kRWUzXb1jZy7gUZyAVbc/pSopy5VD/Y
MqKM8qiiAVwXIDIU6ntjlI5Djep8kY21nSHhe5qV+QBM5KbD0aEmGAuo46McBLreOf/y9+iej8fl
5J7qpNMEknQ0hdymLJ+Fedk3t2eOx6e3QwiBC6wanKNPYVCwf3BLJWeamjfNhbxejWXca3MHdODF
kvG8uDt3G57wLf/+qsgFsgGiXw4IiO/PI0q4jVFBKSUNa6h2hDyvcP0Gw9Zu7KvIIzuNUzmLKunC
4YCi8QH/e7bM8PPsZuOmcYZEd4B8FGHatDfVUMSo5YN7hvimpGeeohMcxu+fut6b8GqBRg/6lO9/
amhM9doDpCkE9+7dn811CQAsSQWUudNV/dHPnQd+dxbW+9m6vx12vdHePMximOZgnjCsGq2MV9ja
2klq5p57B9eZPr2O345zshILyEATOG80tW/KezMLv6hLP0Gyrbeooexr9PIupwe/g1aAd27oz14C
iK6hjwvZGkD9Tma2tP3VLBBtRnfTa5SUMn8/5bi//KzZGSL2E+cx1Fl1EYKekobF4Ty857OPh164
6dpAtAHbtqIE3kyyRr9QzdCoTme/SSn8Ml2X7SZ1O5lDvPjN5s/n7LNH6O1o6zF8M1oLRRHuo02A
wpzMDG/ZGrOX16CpWefgcyeo0N+bFvqQULaDhx+IpicfBji6C8HLoMLURq88SqA2XWSwinpyn+bU
+2LGa4ny+Zzy0Wd79u2oJx+oulDbpMGoRYM8WOws8ljOZ/AuvxQOTzesCzwUHHdgg4NG+vtZnDQK
8gDeVGmb2vuVoI3sP4zDL05eJgALVg9Ggu9NnaS7WjF1Zcb7xH1Bv/HhLOl//Z4PPwUunoCfQbrw
g6wo9LzmggsfbxNMwKpbgibTrtpXx+UGfBj+nRz43TkY+acBO5KFEGoKv/gpJ59vMGhAG6gIpN4V
hAbu6E7ujFjeeYD5PMyvtojLLY1rmJcG93/evZ8uLu5qQOFW1PipStmMFHNi6G2kaM0dq7lENyFD
xnPObf2zIwmcHYQ30ICC7djJzo0gIs2NEe996b02wfembQExGhJotqqxOoPb/mz9oPAG+UdA/AA2
ObmADMtli7nGFpAaRSGpQgX0nGyxvf7e0z0CVTdoMcNgdvWpeL9dkRKiXO9hjAGXG4hLmbf1zLjE
85aVOua3fGvF9VW7dTbFdfsN9Za2TdgrvfHPPPKfXbYoCCCIxhOPbO8kjhihbwBvOVxxZYtER8Jf
jc6bAfyYGTqlM8rwy4ykj57ZNJ+mWWBXBK6DL8Usn0wx4WUBDyT0O0DZjYmQO/QSk2g4tIplMLSL
w9BM0FgJ/PlARvMYiSn587ZdI/vT+X/7A07e0RlQIrtDOyRtyLEnRjIGyLEaHkO4Gm6HP93GPzPg
Cbjx990LHzUI/0OsekUBvl9xPRlSGTOcTAFduwQHst3xTB/AoG5hRI/i0Ho20z9/5Gcb+e2Q65+/
eVmYFJ0DByaEU6UNHIhAOyT78wjOZ4+XD1MByGNEAF+dqg5buHZ6JxAIg8gce0x+5SEq2A6ksNH9
MwR6BtjOviu3DiRd0HvLApSXFvnNlXy32N3GGr/DBTIruyoDf3w3Ncc2eoTkxtacm52Gg9Sg+iM1
0G3T0xbFU+9/2TuP5bixdFu/yo0zRwX8BoYXJj2ZdCIpThBUUYL3ZgN4+vslq7pLYqtLp+/wxJlk
MOmQiQS2+f+1vkW5yzmRQb2vxt9JBt+YtCmGy45G6P7iGL+aVn7x/rQPWi/K+XbX2lUWaGt7jDVJ
Di39LROFQMz7paGqJF9ivuzyT4VT+GN0R7nxmGhWuPYVZcivKxJMG7tOSv2tp0+x0opg99LrXobL
uY1SPJP6Lwawn87zEITcC6oIk+LHJRSgvrEqSlaJQ7BunC379d10xOgfLkF3rXv/Hb/UB77in9f3
d8f8cEcREVPX4nLMNixf50Dx8pC935fqPtnAC4e3uB8eDX+4y0InJojg/+dS/+7oH+a/rlEHS1k4
emTVnmpAZGk//f2l/tMV//cn9UOxYKpUR44Gh9C3F0gEBqLSN/fl9nJeq8c1HFhUtL3/Kxz6Re34
r0PVd2/twxA9qbO2LhrHda6ibY1shC1H5MN8v1BtqcBhYmxCccCgdU2BJjR8qHT3PG6qAzK8bXYY
d8vul/rin44tf72qj4UrWmqppuW8Kusc3c6nHlej4k++uO1P1n+LIfazA16mfmI2YI5jCPxxMIuL
QemaiIVGHp/T5pPW/Aqq/4G69ccVjLLTRl5KeAv5Xj8ewc1aoXdUYYI2vs31xkvyl45+QYocQ85h
s9r0gir4HpbfRBuUYbMbaGMc6vREksUJTHv1jBLQZKIFi2b+av742Uj0/av7MJiP6dzKZHZYRYvJ
i7XUnwecVuMA7KwMTXaC4Fj2y6J6bj34VS03qVx3VuMcqnH1MzfxiIH/BT//g3nxH2fMwaQMc96h
hPjjGetWa1njlpV9F3DPn4YbwGjWsb9tr4wdY7dFiL3YXkRX3nqVHPp7d09IyZWqer9MK71Uxf/l
LsGzqPMuQHcTWfDjSxnKaOhb4aIog9lHoFQrrtX5RRl2WYs53X5b2JnXSP7A3wWx+pInZ1E5QTm8
doO8own7kLObjGThGfnCMN54etOGuQSMMrNCAQaT5Y3fkGvYpGuQufae5KfTqjJ16YNvx/FjLyG1
JI9CfUOXi/DGoHd9Gek6WukNDGRt2tJ0Ry33+7Kux9KJw2m+retz1VobdXw023gjh8QfG3imY7O3
G+2eIITQAKdjFWmGYj/1o3I7J5im1yKIwLpSbaJA+5JU+bbSm0NL9xzJoIm4bqoMQhjVL5JrE6bN
Cd0Y1bK89J282zUKOMfc3telCPgD3zFrXzUmr0L3aExKoNMRdrq3mPZ0lv7OTO3p48nR7y+K29Vd
NyzofJt+fjsh+SiEdV/JR0UuWz0pfGk2m9pSA9BuPubnq7jVgJU8KxF7S5M2dXkflYpnYMtH9io7
ebR7eaU78kqTnef42TIfypSlbvJpEp1viOFG1vAa7Girqu19XiR+6V6a0OVDGrnhlENtRE0aWTg4
NS0wO5DmakzZcjkU8RhYDlxvSrpSmvuchsGowypFFmhKr1xE2LR62K6D1yNaBoHgGaOyd8zGB9fv
9anzoqJ5qCx1OxUvnTqHTmcdDHSAKVhTIb5UnR12Zeu7fXFYGlgeg+0DXjvlLORnNmHiSyKqrS1o
pyW0ZpXoUJZ6UBSfKl0PFeRBiI/D2lS8eX5SmmLbIPMoFrEBwhM0RnnMrNlbda6ILKOny/4NiEt2
6bxSf1mfNIk4WoPH2VzEKO0WCQrDU3k3ghCKM2WDEi1HVJzbzyJ+cwfzqxEfjabHVqN7pAWgVvqk
jK6XoCVqlMfEuFbM11zEAVeKXxK8WprCG0R2ppgQTpNGNuQcum3GDNdu4+QBrRMfPT4WtfELW/pZ
h+Mvebp8OPUqdt3M65bdcYwHnEi6pyjsPt0jNTkkzVWAj8iL6CQt6udkHgMaUD6EJV+BQ1TESiCn
l9YVoSKn0MAO3ctph/7Fl5IGhbFtZokAcyEyq6fiSzWSOrRwv1X97ZDm9xqrMCce0AxpgWG8xeoS
5t0pz+dwpmrVxfN2NG+mbPFzewwyZd20BfAWsQYaizxU6bVXauOXZNLvczgu6J2/GVwlME0OQ7Ec
KueVU2n3zrFp78jsuR2L2CvG+CqZ34oxZf8ynRVLfeI4D3M8H2Q7/q7yEU9JvC2maWOv65dyzL82
Rh0MqO5iOYb2uDxpih06svrcTSsKbeMW7/lB2gZxAOsnpOIHK4q/RUv8oDfmk1Z3txdKSq9kfjm8
OEhaFkqeC+v7rtZ3XQfrZuKqMOz1q9PTPp/czdwqB1yaQYmg0OmoGI7ykOjipCmNb6oDI4z2qtTD
1YC0zmuNMbBnrnNSc+jX3HR9uisgg9g5iiRVO5VNvSFsZDMniFo7+w61KWNR7uwi1sg1kgl7Rcmr
uLFn0GCCrrQeRV5tUHBdV4uCtCGzQK4gznbam2lxnuypTNCZNl+XOntOkcH5eTvv5pFpDSzNMFBO
tbOjNZUvfV4/0E7gTo3IgxkctJkIWctcD8ECfmIUCJiRjsX0pWRX1ToHY4pDBGSHlA28Rga7IuFM
Sb/WnQcLCVEMgLuxAUJkMHOqlXJf7E2rDJuOMSGpfRg7fotycJHjtTSVs1zMU68iUtPqLdvawKDy
rGFXKCwoNBD6AJr5iK/8SCBcWsyNqle+rcRoaB6MJdvqMJsQe1LUPhOMEKC0eS3M+ZhF4zOeCN82
Fg9tC8FW0VOFG0MVha+3xQYvwVEfVqAHgJBwPoWrk/Ny1XvTJeYoj5HpvcjW2acuVODZ9mcG2Iae
DCLavQtAq4bkV67cyDAoZghP0rgtUholdHHJKaY8VewG2+YTSIlahumAAImro9fUbYxmjts+j13U
f/2OG+Gg0aial2pjEexkWmfMGmHfOHiLv5VV91a481ksZH5Zir2b6ye3f8Lbf+AQm8UiP6i6UxHE
2v1rnz0IbgvLSvB6mLshfzScL7xZZJLi0ELFEunzUH4uyiWImldcA/vaetZQn1ldt4+NyrOYLgaQ
YjpFPg0Fj6Uq4dg329iwGcJcDyWYP/LRpuVjp8+eDUFr5RN1KLM6yqk2CwbPPLR6tmzTV0Wrg9Vk
E4c8MbIx0mTQQaLlSnCytdShN5R7KnHXhdHvSEv1MKF40lo9Ep6xcDMHT16RgWgQ+SYfuZnG4dQT
PbeY2aaxfpEY8tPSiaB8S3yYC83gY6FzVNbULUYlDWBNbvRQ2yl+v2HBwaI73fyqI/O+v/1YJ6Fi
AQySfJmLuerHZRVmkrm1JUcT5/lk7MotN+dewvj4FQbip/UR51ILM6hCCzzePx4JDa0pxpFBmFkQ
CWJI5X2jYms4YsTxirs6wMNhvf39nu5nVUXAicAnTJ3EsvcEke8KJK47a8DueHemWZO2TFJIjW9K
fq36L3P6KzzCz7pbmGdVohedi4HtI7yg7YxyKc33d4hiUQTx2SC1DD/Tg9wmQavsLr0144AC6LRe
6bvlS+Erm79/w5dV8IeP8/uX8NG6ZsZpV8fYRYLMeqtmyBPW12S6/ftj/Kz68MNBPuwKciReRjld
akL36rdL7WE9SuknT7CiNvXGznznKf2lkuIn28MfDvrhQpV6m7blysltlcaz1WNW/Qkt/fc4j5/U
DH84xIcrdMgEq57i8r7wjSgo9S6KgSgC4eCwXpxOfX50itgHB0krnMuJXKz2kaqrb1Z3qAO3MY12
JH6/2Bj+6lV92BdiBcomxDAXbbwGPvPhwhuyXdIfbQ3Vzl0W/ypr6iclY8CUmOt1unP6vwxAlSub
fFbZ+Y+jGVTM0Oow+5piHSzECxaemLkWXtGLP0qN/5GA7H+mVZbh7rs77F+8sp/WL1/ztB9efwDN
vv/RH2oyYfxGmY/myMXZ+qdT1rJ+c13Hsgjtox90ocD+5ZS1fgOjBOhLo+xPf+M7p6whfqP4wbco
smgWZRDjP1GR/TjYkE1IeZ/hTgVZe4E2faynDH1iO4kB2ESVMvsWiyUPq17XH2SMSP27M3Lzxwj2
vTLswzx1ORZAaJPqOnAo8OwfBzZjmFyRmSLdGUtKWCl+iU4LZK8mC7M1UlpvrhDg+HY2K4+K25YT
Xt2kR+iUFBAc//7F/HhH/vFaCBvWUOGZfEwfk2aEOpdxV6nZDn3GFnk2Yky8RvGqS98xut/dipZO
z5rl749KKfKHwf1y3EsCHD5nFU6wxQLhwwyKOki261huzRx4TVCj6S6pu3auyPcJuIzW19KpWO7j
sVfZvcWRuYuKJhb3OvzDZeeySWePjJuXdRhEbxptlrWUz2tlp/VZi51Ue5p5EwieBT7nQLSRaqMQ
UxX3bloStTqs5eq8TlO9GqcyNtG+GMZYakGt4145YmedHlVrogC+FlTRj05ssr+2xGSgb1KWtMU/
W2SrP7mVVLZrlOfsr0cCnA/1pNWHcjIjljj20EZbDYNA6jdaN5fYqwohdoJs49wjjwVdotMviwjm
RismBuMyUa7XpM9H4LkqW0WQmPPershG3GIOJZs3VWc2PfTGxn5TuhhX6SXUfWgKddgLdXF2Qx21
BZquGJFTMk4agXej7kZXmRynNMAQ1OAEm0RO10rmrY9jPFt3rdnXCTormY7+THnQ8BJnzMRBRV04
nPUZEmkAuxD98hjTF7qttWl5FcqC6NrNYiO71xdpz3fY5FWof/kUfxldpZ8AN2bqsl0NWbnhwLXn
+JrUSofNsdOi/5rrLPatdJzHYzy6w0Pk1uMdl04EfMqMY9PXaniQYZ5OFt5ztDSfnbZujHMZ5ePL
rPZ6tOUCcKs9FN7S3JgzQk+/WKsFOXWpYMh2aqjNfiMni8C6aSwk/0xd7e7Ktor5bEpnyUxKjak7
eE6ZrADEQVhOX2JNG/v7olhGI+CiKMJKcXDD6Pml/VVHMeWhNkvJwxj7ugl0O6teDAH/F68snfRd
K51E3Y52NCh7LmcV2gkxaXim6wJLEL7N4tDMC9LJssg7QZ1nYPdpdloBu9BJOnVn94s84jyelI3e
2CaolCSvh6cOURoJBD2Vh3Cyh2jJvdlSJ/O+nvr11s2quQ4wy00F+c2GOrZbM06KbI86AxjzBCNY
oXXIxfhptnOjuJ9X18UGnrG/VEtdPkR6nzwDsZ3b62nsKBQKDDnYP5PU0oHkF3r/VLBnT8I4Lczo
FlRy2e2JU8LhbEDbtm/iTCfI+UJQte9ddyy7E693YWMsKKPcKqnrKhtzqpVqV+mYfGUccfZjUcky
EGy1I+ZlHMchap66ZH8UJanvpDJNgwIzFFuGzlQK6jd1RkJB5/YRRax4OOmUCOZQsZ1GBqbiLskm
p5hA0I3lkjmxTgugVpi97jUE+fh2NdHs7xVIAxBGjSZWH0byE5utGrml3DVxYgKfNrvq3pyHiyO/
jEknqHv2AZTKuLXD1Yr0ktteGb+6aml1Qdsl2jlqLWvaWk1vKEEyT8uL2aW46aS5Rr/PnZnoz6sb
D1XYswvPQfciYwu7VUs+IzKV2jaKiED1Z9yrLAdFZANUAmtNkFrF7XKdZ1WLiimlXF65lXrTjdYU
YgTV4r1VoK/a9iXO95siRU2PV6Au4uWYOFiI/YF68j0yzcV4jvhT6ynvGorwFiXHG9Ixm7O7Zk6C
aL83101cFOJ1cEmrYwc6WHTZZY+KWKl1AyKbKoEol5GxDL4yL1KHNQw144ZXb5e7vF4UtLiaUWKn
Gfpns173QyNtcgYKW+OoQ4UTJXNN/nYY9Ws51/on0Va9sUWwVtF/FP3abXNLJ+15joubwlBPpZ7g
rUG56KZ71SwHyoddoySbopTKGA65Nd21rkmgK3hzR91Ks0yqoLV71dxS4M2QwGK1ZL2Lo7W9SSdb
F8ccSgauXHiyZmhgAFH2co6qYUu49NuAF15/1BKRRKdc69uXSTamsx2xLZlHQ8cDZ9kDkX1ODrNI
LRTnmlSv+a6v+jo+Dak6kDCqNvjIFr1tukNtDvXWZFgn8WTJF+dUF/UKobnqnOhId7ro97o5V1Vo
rUr9TKzKUJ6whLngILAFXxGkICkZaxVGXxW7jQTFsPZKoBEZo16vHaNY4YksHYoQPIfQt7XCR/4l
Kip1DfGhqU9ctNMa6CPLEGDdXbte246ePU6Wq2he3c7NepO1q1acXbWNtXC0ipySt9lQ/IrBgTAi
1e6Y3cLQn1NPd7P0BQuG7l41kPLLfdlIp3805tZ9dVXZS65MUZ6aSpnqM50WSel61NOLczdxnXk/
zYbGPM3oGgdOBQueoX1OCF/jtjnHKssEX5kUunO92rvbucozWOr0itbNGEkRcYM0WG27WqtIPEqi
mNu7tCm8MqKTQ5Q47T2x64yitpsYVBinkvIUfK3pEl/bSyD2Sz12QW0m3ZR6iaAOfeXqtvNYUIJJ
MMY4KlWavCrEHoouDRnyq+DYlk2ntH68rMCHIY3USJOLS49AR4P7TUsatJ+uRDeAnDabjRObVavd
RfaUG5txMIsooOvVD365AvvfiQsTw3cTp2t9CNYXKPJgTkSSVcDzLzX8rKbELYpGc4Nuks7zstbq
k03r4WVScSHvSgU8g9dGRl0GFNCLV6CYVbeZq3YA2c6wT/4wn1+yW/PWbD21Z7y74m2ocicnPrT7
xJrmHn564xjzzaS7pGvuY7x+qEkst8PCjJcystYRJtKamMs2satu6QMt7mwlVLse27G3rFh6F3+I
XBxOviyJPqZYFaVLT602j5FYU2iKxsmGn1FYZoxYe0jskNvUbpxN5IrRrQ+wByYCeV2rd4bAwpGd
EBCXwpDmSsvWvpbOlbx47JyQJVg33roYO1YPgRMVZV90a6x1m25knd7cAQLWy+41H+E1VzuWVMDW
PlXyEhp1a0ZmYidnIjChJnqjKEtbEbuSM0IfQXdgTiqbKFO0aWIIoUYczHoxRZhBB129NkZE175V
ttEQ2FVsJbDv9XoN+riopv3kNkr3IEt3tI5NvXb1phWzW247hRewcSSG3N1Yx12EzbijQnk7j4lC
OsFEB8nZuwqQiP2cp86xg3TxyenbevWAgRTCT+SYvkpLTuTExONabZwlVilhSxzdlEFnGftc0S2W
UuYMYgWwzpm+nkSU/GdzfQWHwW1QjmZi+hPrudIb7DoWm1qZGjoPeITnrUKRdd6lFs7qbac2lnlu
Vhlpe8xvVUW3dnGS61qk6S03U+x2Xq/PpXm3RnLk635wlHuVf0AsQmcvg9yVwzTQvSLYngxFZhl6
LOm8XMTtvUG3FzNb2T3YCvz3uzzX7O45Mkv1TPGqjYJO6WJ53cQZK7AhntYByUyWG8a2WtJS2ZpR
jHGu06PGphcFcwYQx0iLTdNrqeFtMOV63WfAIPa51RbnpjHsItCsNcNuY9aVsyH4oneYxWkKIxDT
QdFAjVGN67IYTTItcQcn2yJq5Wka5KK+zdY0Xce54aDUj+KvaZHX7ZZrUE3fnLhxNK+tRHbrSqlE
W8zvrrWzHaU1N7LtWAQymtFON4EmOa7xtOa0hLBlNI30jGYBYz5X5So/QQ3osw3Rpfq4HwfISxtb
zNV1OrKhgHpjSNinWozRto8HzP6TozmU01nmdnpIlPqljZD1kXnfUGqv6KnLotY80Y2t+shH7Jqv
YrCWF2Nc4sQDZbgYO2Us+3FvtQnpqEuilcreKIdlJZUvqvWCLoRbl8NjYycGudFOFHNq1UGdcREK
Bgl64pBhu2Msi959kBGu0Ms0JIqIhsqadqvqCTZyGtYDUZRms5W5O9Lv7QmCeJvl6FS0gJd23uPg
LjAQjkBFghEQR9CWizUc2D5UU2ApCAYuba2+eh76UsqTIgkF2LVKmmY7Kx7REKSmklsHsYhWh+o+
NeItM5fLCmWczObkKHV6Z9LHMlmSCeUtU0k0YDwFR4/1pV2NLWOPA4ZI1xb3LNFv2icLi26ybzRp
UyVuNcY3qa6rucvNqmjDdZZ0d/9+4/suMf2rqMnmxcH1Rla3ZpFxQ/D9B2VIn69OP7lxvIvHMasZ
asWIRYPpkSxQA09RmK1NjDuEhdnECsxuQS+ta84ENNb6uWhkb/qyq+1uy9Zt7l7tqFONoEAXOV7N
MaupQ5TM7SlarP6bKaoay32KceXoqHyAf9QO/rfK9V/aRfH47/2S12n8tfueB/f++38UuLRLMQtM
I8Q3DM0CA+Q/ylzqbxSxUK1yDVBSR/V9CWv/MxlJhwj3rrfEUKYZFiX+792SNkz9i0Duoj51XOc/
qXPp732Cv65AUMRMdwjPLYpd1J6sj5WXtGuXFFZCGMWFPh1hstREmqtrXvglTmTSZMZIFTsDqNT4
mLLDKe7BXCXmgAfK1CeyHdwORlUQCVXGL3q0UsnyFjz8xOJp2Ipl4GJ0x3blqnnm7g1GfNg05O6K
bsMyQ8+vB9YMzanvpZ5tlrVZxGk0q9y0DswdRnK+bKXUr1VbuG21UZuE3c9WW9LU3RJ9oZI+grYg
emGxILtnihVoFr1hjsZE84tlheSCypFFCtkbWjquq9c0XdFusRP3+T3DtBkhCRmXQQ3soWs6uQcB
pN+Xxsg6yUsdp5/3Rif0fvLnVEgTG3lpaZitE9z/qEHzBbRCultjuzdeO6sVzcq7ciNt5+YgCc65
0LHzWG5DscVulskKrG4Yf5cGdIstZj3XOPWFqpThGsVj5PV4DF9b17q48+euOVgru0d27OlwO9eM
1SzCRxZ9LI0jZv8ydXNf1UiqB92Aff9gsexB/uu4Z8bmJPFwZjQFLeZRgITIZ/PZqCyQNq0U62c3
y9V7ZFdLRmC7TkpplgzDEYEqBLW6sEriacDmZP6kiD7dxDLK39jgaaVfN2r7zRhxk5/qXs/XVwb4
qKHRFTlltZPRwEL6sMwtjIPYVhfzE4HZebbJJnWBTKRVtLJr6m7170asV0pYyFaSGc8CW3vUlxIR
Af3RaAYD4XaWVmwgkohm8flP89Ack752o4SykVM44sEZMTCeRO/GiMArEqxS+1Z3gDXA9FH4DOtv
ujaKutwngvpDFgpWikUa4KpSta1Erd/sa7sdR/eKEmM/Hk21HWYRRl01O9p2VnO3IFOHmA5d/5zG
BpglVgo6OykPHopTP2UNpyW7L2YQU/ZJ7yF+KdfkRg4GvsYWCsKboy228uCqWtX1r2ZWxz1e1aqg
rBmCKrS79HmZ81ENVK2UhXJWuqrK551Fls+UAnUoxxaigDHpHdTw1bLlcKPkqq5E52xZW7U4NaIR
61s2ZvaYzfgIGwHGyTfWyjI8O2U1eTStUqNkRJ1jyW/autDQEGgD4v4rEccD82duG8OVygkdQnct
QMywR29i2DkgxtG7OnHUhXLO16ndsCSPim3psh8RvkzBB1C9yJImIRC8iUEWBV1MvsxF+rO08m2S
6pLegC2Yh+emqgH9xBiglWOb8JkcOXzKdZktmGLqPeE8Xf+Z05Vgs2myiX9iUE+E+ro0+EFJumoJ
CJpmwBRDpRjZean1przSF62Nr2JrKNMCRQ7THbdayaqRILKYlQCqOs8yhxJUEPDHxCvUvuuxi1b9
0LJTsWotgZqY9dO40caKad8QWWvm5DO1mv07e5CspC0+9/lJtrGteZJSfLOcNOhEmldZAERCtRyb
7gVWDduUdbRi7UzVp6PB5ihs41a2Htm5jSg3UkUfimZXzrL+Jsymg73ATqL2S0NM107dDOiOFtLk
2FOL1CxBpVmq3j53aaqYF6lRsW6LtUEHh5wcncnAxsj83z4V4YmXbEOQ9383g99fUgf/z//91qW/
v34/kb//2R8TueHAb4XCKpguNZUZmSn5D7KrZv9mWoiJcBDplsFt8c9pXNH137SLt4hAJxsqAbb8
f87j4PzAHpA+JFB8CkO//MN/MGf/7Br9ETv5byIOLfOyXviuQ47r/7KUwAqvM5lztI+GBjPtwcxO
hCql2jweokxuqyKK7rk54g1U0vs6zodzzV3PSteTCiVvJ6kemDjr45oVI0wPfXkZ+b4t23mn0foB
pjNqN6s6dwcqny/vz2SSwXwrJoaIqlB2bZN/HRNEjrIv9UNfxhcApqROsiYxDQtJ8m9XqvfU0+LD
UuQGc8Dlx20s/ci0/D7WxGeqwKlfAnO9niMXoGvFr6ldZXxSCh3D+egcHaN5SE01uS96A1oDWJyt
hiLgvlI15dy6MmRz/TwoEqYp1UcaBm4S7R2njh/yeKDpIhPFbxb2qqNu5iE7RZXZi/2HHPP21ZmF
b3XMpWiibPIY79Q4s86ja9HqXxcioIqlulnzqrpxijIj2arcYS5fDt30VBr5fLS7S4F+FvKYKuBe
qAh7TEY5FSCZn0ipajfuZemwQkEkyYsgvSPzN3tnxXrokuGpHZTkGvGX9ZCRQOhPsS727ITtB2oS
36Zowuau2uWnas2hl6vRncMs8UkqK0Auy7ruuue+7fqzkej9WV1AEg6co83kYhTXRmLR0l7KO7E0
oWXVYttVqJgE4+nOqaGhFUuDsLhAHH5Trvaz3WbVAS6ctZtS/dWdl/YoLg/SjqlFO6poj0kSW6Gt
TfeJal6V4xzdvz/Qmj3rTTNfdyI2DqbJionOxo0iO2Ra45CeQXG+NetbYhWdxyWXHpjBqA3wlsMO
euUuGqZkOyWR83ks7kt3KsNCxGpIXKK1Bg45rZ6epHJrKIa4Gmv3DHAyP4t0cFFZwR/S52p+bGr1
kzPXd/1E0XOZ7jrTTu7zUaOTk1yBUZuu1wYVam732XOvgjxrWjIdY719TNkFbsSMJjq/PC0Njm9r
tulz4Cutq5Dq0QkUB4qe4tCLUuyUysyUHZvF9Lbq1p6zYG95xcsTS6PyqMfG4OvG+CqLFM9F3VbH
94elWasjkNbqqFLHCGisEp3H4BC6VjF6E+FccOJhTqFAJfXku+f95bkh8+5gyfF+Hebu5v0BmjKZ
JTK/dtqSoj8JVD1Yso4GyG7Q5N0S6fKo/vMhsQZ5bECLHt+/ev/BX9+D5DAeFOfrOJXwHiV+yGiN
jvnloWkvDFzhsLyNegMpsN1vi4z8JApt6cZMSvOmU4hSoyCQX01V+joaGl3GQncp89a3ddoqN+Xl
gU5bedNFh/fv0BaNbrJeU24WY973ZaWGjMjUXkHAsyMwPmmJOW9bioWn92+9P7Tq0P7xlKuw2Iq1
+7w62dJ7DrPnRuQOTLD4AoV4vwct5KoLy8HkJV3inHELFZ0udVR60MWuo2wsrzOR/fmVVQBEm2dN
9dse8bT3/mPn8jsjpeRN1dQU2i5P4awaYZethZ+ZBp6/zIoIvwAsHGYK6yek6JNxZbb3NToly6zk
rWWMCZ/a2m6KsTEDddEoJw4gEsU/fzr/86fo/Z1DXdZvbBmW67xS3Cs93cvUvaXPQE/OrjBtJPV1
2UQxKawsSa9LoUz+qKhVqIqOp/P6sKYOmI2sPkGQSK7bCwtbzyvGdSG3mZU4X0waQ9OaaJ/rxm1Z
bsn4gbOlwfVz7cOoLvH1mFbCR3QuDWRhkBOdYpMQlucrxdxubfqMu2HIl4uEHZOZ1rqON2ZOyTIz
8xJSH6+dNImDFZJckERGZPsi6rJjEa14NB25aiwalS3oWZry/fSQdtb0gLVxHytNfvP+rYYdAqxB
MznEIk/x0HH+IZqmVxex3ZUyoYFV3V5HzcPTv37g5C2Ru9F0Hc306rM5S49aKWDdfvdlWa+ab8Vq
4ZlF05+zpNb3oyOenKiAe4Lw/lobh2u7HqqbnCXeJ4N+f7eQChyYiyaOdLYJgE2sUFnr/nM1wdMo
1+iLyr7D14x+OKN8Tkl2tOwAkMbw6jQ+uZSakzaZj/loOSViuYFNylM56BroDuwnLXjMgGYUFgUq
zwcKqYLNXmZGB7MtNAttP19qinEnpN3Tnaz0KypMGgLuOD3Umn5I6gHV6fv37HTWr+qI5ARGzRRV
Fb/3/gBacvLI1mk3mVRKuLGJaW4UjVJvoujNFQme9akHZWcybZ+NrN4wvA939ByGu5Q1x2awYYcN
CWoy9obJt//H1HktJw5tW/SLVKUcXoUQSGCSs19UTq2ctZW+/g586tY5D00bcAAh7bDWnGNOU1Uc
/p7tHRndqAI7Nkq6D0spzCc5G9fbnGdIfw3j6e8hJZc5RdN8V7QoW/5mLuM+c+ktmaaaNtTkgjCb
2QIAWdwJyzesHgeiWOXHyTGWHcjGMiA4trzqUiK5Ub8+sAmUH4iFKa7wAls3KSBd/939uylnghuF
2i67v7vpWobJUMrHsexemrkw3kqlGv20aQTqfO6ucfVQLkr+yO7VJbGnOJW6/qOizX+LdSaJqmpg
4Cdj8ZbByaMangznVPTTk8yW7e9xpWxjDC05WoD7TzlgmjdtpQ+Htkf+DTJQOvXgfuesaV+WSMs4
y1CWY41K3wBrJf5UiHkHeTd9G5TxfVUtcdGqYn5UcmSWRreEMUg1Dzd9iwWmVE9DrhShSd7orrYH
+2ZPdPRooY0/Qg1pa4kwtleQlBJNb6HKQQ6SsGYLvS6bOlal3d+yahlS50RwVADeMXk0WgR4cUyM
a2o0+Br0WjuUcV1eZBtGJlw56ASFWRxiIql9XrIIYHdHT2Y6XCI9kz9NGWuFVS/1qZt1+5Tm1P/t
+xN5I56ceMItTmPypLEMQu+fQo42KSbDOr6gEvqAuK0909iXtoox9z75o+pzmY/SdmIX7f+tC/97
V70vE/+++e9ZLDHGjXHCr1qp3iz48S66zXqVjSCapqiLbzKdMGwP/fijc6ZiKtiPi2LvVLZkXkzp
4ZANWnwTGgtZMm2bz6UQKvlqxnqWok4L1Co7omhBKWGvBt4g8yKUIf83a902MdPiC9cypWk7zm9d
MrU7qvF9WPV7eJNROJnGEJiRNoVqHvWhJpQ5iNdyOJhDLe9neh9HlS7zzmyd9WG1q8jPm8I4UQgs
fMJXXiNLui+A1PQcReCC0mo1Ppspu61zjDqzzSAP4dL2MjH119QQhT/LmfpAj0jeL4ACQ+ip88Ho
K9rDrHgz2a5DjS7gYWyMxTfsMr2xgs8XVfPitu9D7ADaCzwOlpFt+Vbo0Et6TXO5HJY3Ep4VT4az
Emhxt7yVqwWzyYZlKSD/lUOzZSgy3u3mBSBz+Un7pNoOfQBIXwPditkQJYj2ra7l1iopG7Y1zpml
nLujVWb5KV0UvFFTShWFHtu+NtfpIKKKVsqMo5rFIiomrdlObR6/VuXcB9CGv5om4dSMRP3ckMQM
9DWWfiUi6kb13ruvP0gfXjN5fOQXjY8NNhvUV8my/7uLRVU9JCVGw/n+LWnhbAobUOZkmaufOIEp
+AO5KkAWGYX1kOOmOtpF8S/HZeUqVT9eOSNGknpr65zrnKSaYzUnp2z6nbAK61jBQdwjbBkPFfoB
TBSUNJrOOitZJ05/N+v9K5Beqc+JqNMYpGcD1/13lNvNpCmEJ8ZTuk1psPwwDP4uUgasbsDvlFK9
uEEWibbspJD9o80K7JGxp8oMARMllgIuf3CTIll3YySsk7pk63au1/JWN1VEhKDmPDsxkQWWNVLB
1RgRZUf8aOC0dLpT2JE9SNd4OwQNITOSlZ9U0l4LE6NfrzE6MFujGSFd/ZQbcXbQpjrzoyJrSPuW
X/rcnH/Q7sBNTuu3vMNoWFrZeKSPlT8kY2SQbSGX79U0Bah65p9Wzb6MWfTPIynYPpXbMVSxyjNK
kAxRrB0FIzRDH9PEiJJVmvMAf3u69qnxg4Cg/lDJv2PTSaB9NJrTo9JpVwBc9ccILMeTO0MNGaHl
5z4mD+L+OM6fdZs408+UMNhlQxQ9T5Dg60zLP6naNvTbUuifsdLe4J///OdxhGZuqpvGSc/05Eyq
hUUVqyg+VVn6XSYruYHH2Ce9xt4vypD+VOrLUJfpYaE0talKU3np1kHeDTVU5r9nq4hdjC4xFP09
25cdq2ZTUg9/dxPZeIqUXjr/3TOH3B1kK7kWCoIqUQ17FlbaoWuGktO0tMKCTnyYmIYUrETGhpwV
RdBiWzhYiQ4WTG7Vo8D/vIN7qzzUhoj80WES6V/6lRpVIVfpYQLBRtZFizTBKCpl241ZfaOSIQcJ
YkG3hZ18FInOTl+12I9EQvbnRameuyX+nnpr+rkzcw11bt/JG9a9uqrKh2h2huMSWSXqCLl6k5Ts
YXEGw+tALx/pleMLjnv2CPFAJEaMxcjSIEk3zRmScvQBtRQE+BJXIectnOBG+/17XneAsQlzSW9m
orBoXaDnOKlE6oosDgkkuINUKxZ2pFG5tiPxjrlpRG8Gu+kIqmzsdkdQt4z0xDm8mvm6vqEXIRJt
NLprotbJro9acUjHXj3UfKAYFuPXTjK60zzZ2c6Mi+kB6LG2G+RBOepS3O+tsbUOdSYnyBm19OB0
vQbFVW9DcK0iTHRtDSS9qg52nTv7fGzio76U9b7vMsgpxN5u6nwoHrUu0XdzLen/ufv3GEHbXrLq
/SUrjeLRthLyaikse/FnZTjRIwkV60k406XThuoJbXP5pCyYL9kPXURLmUdbHYmmN35UJTpXXdTu
Jiqah1ka1RBtW76X1tE4iZ6xu5PV5ZGiT7GhEpy/E5LxnnMkfkuC7B2rHhO3Gcl17SLzpyrLr7hq
FbxvCCzrviyxdqkj1lRGRryq1q6qR2knz+yJjaY2wtReWgAZY3paxyzaOn1pXqMJ4KvROKe0hZAH
gKchcZ7t9eTWlD23lgOX3cpLbbc2jGnVYDsM+8lXgWLjnK3J9KQ4YAzuD4s8NsJoptI8M2ubQzF+
NI78bvR6d5MyzT4uEwv3Qcce399QZZShjsBIUSPUzkmqjnv2eVdnhtQJ9U88mYoOZpmQxsLrOazH
v5tYLy6T2eUhH26yV7oBcc2Yj+dBM8SZsIzxDNs62ZkawI+/x/77BOMpHY0l7sCz883/faK9gyrb
AY6mrOH1jvT4ok1yeauWDgIfL8z/u/t3Q5j92SwYUus6rm6IeddTAqC7N2pG9PtDucKKamoOfOLM
D30734pKnW8ZW1h0WZEU/j1WSYM4lZIW/N0TabrcNAQv21Fam+3fD/zd1Fl5kCY9P/3dk1TwvDBc
D7JlR0d8mlLnHNd0jf5zU7UZGr2mgNo8TF156ElwIBuF+v0qW7TaR5dC6RAUVfarCFPZOnlkh9IE
DgHxU+fxKoewLAZ/aLgSdLHAbLNh4xNYcUTcth+VdEabRPLsgNJ4fe7JZcqyTZGcU/mQYJOL6g+r
8hw9HKvQWp/TSOzJOvJHYNkaigHd3MZx7sLLYe7/EYh4quZR+jQR0Ug6yp2OFbuMYon7hnFNM/DS
6kdRQI2db/axNyvyIf5hKResvA0bg17yIksmhkEwMdW0za2X2KYCMJEfL17mtNrU9r/J/p1zQjit
LKjms8MLt+/6JxRrsuk2i3IZYNF+8/rHiJTA7mwqryr0NrUDSt8gZB1erAWZq/x5fzla9LaqjW+a
RGsUn9r63pQ/f6uWGVd8wo6/3Zh1wQgTopnRBQGLUb3rMJ9hl96QzdKPh8HIt8LKgQZ9dq3g2z8c
wM6z3m/k/j0mhELrP5PO2sCcdwFp1ngVFfMd74IXD+8xyp6C4zwONHyZhXmhESk6ztptVt6uRCXk
YiY4b4toz99KcDqz6Be8W0XGSq7QrwIbv2gbOrLUPxnyKNbINlT1m6ld5AkfuXBV5ZV8LWu9i4HR
xtnOJrb/sdRxVfm31G4tNiVnYtlFGolRfS/pl4kGT0+/yrLddXXkZfJzbmCKnS8aH4xBOgNIm00x
3yKM3JwbxfQx9RnWdMlN6SwOjemq1j3b60MmGUPcTwCqVuCmpeqb3K6N07K/3eQcs0XLYHz+9Jpb
S7uKX7qu6r+4rX5tbCwuH8A4rHjDcfdK7XYC+B8nL934HUv3Q5i16UatnnQF3CbtUrri7tBoiOXe
TEfZVBU78fKQGwuNI3eMFO9+uo0dvytH3VWPbt7v9ew4tt9r5wuOIB3BJRhND8es/QOQdf7K2i3y
eurYg7SxyApo/GbyCzrbjZ/PmxgbicHxWNE/4v34Zz6mUWhq2xykAVmgdbgiF4e6QzO55Yzpep1m
2jBvVzV+ocP1QE0nHTz9hy6uGAOfHnjmNC+aGii854oywqbtAgUDh0IunGtE4yan7diHXblLdH+t
t+m4tZ+02MURb9j+Mm47dpa4nynMU+VoQ+lVzb28fMmKs4g3yG76X8nQmSJgmx6oL2okzVtEO7yY
Yg9fAazuSv5kQlfywL6sVR9186gTKMrMKXyn23Ttbq2CPj/Vqp9Dl0G6xbY62xD/M2vsBfc5dIxW
9/ppY4oHWzxMpuOqkpS61pSR8WL+RPVU7bcZGTAETGxycXDsbRr52ryXJY86Mj7uFTlZslUXX8pD
ub32XZBD8kSQTy6c4hotMQHnzGCDR3Vwm8Hvd14d5antvLW+aEo4/lNx8XYBl0RJ4bfzVRYZ+lbU
Z0zvqhRGd8bGZibaqR/cvL3GiSfrt7h9aNfL2pJUk+1Xpt32TWVoS1404zosfIQoX/vz3eFmv7ek
VemedhqtZcAyuVD7T5+kiJScJ9S+CAafLSBH2Q59l2OEDfIA84e+yKAFc7Sp+k1WPCARdjUbDcDe
nMOBSKQ4tCk6666M4DU999I/WXvUpduA1Ti2W88UgIZ3+UMjg2c4pM3n0HAAKRQoG8fxhxx/PTuT
u2Tk0kHYwFNJ6YvUDY6XeXa+zGTPQEyX5n4mk/iNA1py13ZnTy4FkII9q3MAB+KO05HLioVSD9TG
4nBDQaPYMTNqUrGiMPtgVs/k8HlzyzzCYqIjNK3fzSudBNxc0qaSb4KpZ0DLXZNp05g7uvNVftZr
NlSumYSkMCjGTtAvmgJTfzQJ3jLkm95/CPkNZghFrGG8JOMJqUOEv73RP5XpnynOVbNnsxzlOzsO
hHZwzHNKuKG6gfCInNWT8s1aXdnlMeKPzT6ZLx2mCZEVB2o4XjtXKvW1SNuwjCSbj8AMeIGmn/Uu
bejeeS6l0Eg28kRD4WTm/mLujY8xCwGj9K3nFNt7R6HZxOzbkg0nR6lRBtm3mZtN31y7K7VtDZtO
2A47SfPZNTAemIQMEOoC+LemhU9SAdTaI577bPTR67XQhmu/SMDZUs5GeN9KfHPrkt9n06ybQyfa
xHhHOT+y7+yRGeWLFKlW54QF8LMBsHC/xRai4/HcwO0URAJ2sgfTQW8+1+UYQaKaB1eN9+m0pyOu
vw/t41xi1vd43YpzELx6cvdczYEwvePVZj0Nu8MCHdpm+TVIurqhNHUmJE12oHXYy75viDBR4pui
LXTSk2tpsVLB/WE8MC8aD9bE67G9oV1DLY7rbQv5GM/HuqGkFRbLPfRoxUACwqHt8dVzvteaBaSl
tZDeYWQAmqPLJ7mv7+eUE3Qt+1rJUgKdNBzKESP1mso8rFSUcYbJkTs/aOuqHZBQSuGcPvaInEFC
VxuV+hqhFc0XfpCMcIzeY+Vq7ed+TnZaYZ7b2QHXnY3UIvApuhD0EWC0MRuQmvNj/o5tSINslf+A
9kDxD/P8NIwGuuEohYM41CEotzzuLe8+H6XrfNAMXDlax2UIhslQEKK/GEynaDUDIWX+qAwXeqdu
2tP+YCEPU2DjfNYobEJ7jerQyO0tUwHT7lDWX43Unlen+yD8+OE+oZoEumxnVmhiKfPtZMIeMKqL
1PZd+HdDfe1rLu2XuuDznhq3OCTUww02lYPBzJNNDb4cxLmNWDHNtd9E7G0a9tga+PKaAMqMpVQx
HZdhkRALo8kc1YM9PCX6/aKD5p+6CORlwBbOruHqklBHdhVpoJIc0iNzSQrXIZ9r4A+MeceRUaI3
gu7unTcei2yqLAyX9bjT6B7FSaCpZUD2UzCmcuLmwox9YlDfDFksoW5bX3MdSutVSZ4Ig2NFUM9+
SszJfemG9sOd5a1mufgL9/E2SrLPFAtBspa72Dra6UEe+i+GYuEpusz7iSg4jXQJhk+NEqBnOYS0
mCYtLQwjSmT8rFRWJRBZb3LH27KI5ZB+kLKxWMJrYaPTBUjBP6dIAnmV94izWTK9qAREUmGpcwD4
Ko4VkZ70C79bXpN9FTthZyo7zM+yUnOBil81UQ7rBL1Haw4T0Iy12sdmjKrldzGjF8vOjpN6T5Xh
W6Knvy/bpThShj8CYGIiw4GmyX3QmutlVJ61Jr1lXfOemt07prP3UZhnsWAGUp7tH7RyTxBOPluT
q3gmuT19IpKquI4S6u0arZcr0VAbje+uTTbQa1iFJgyxFW8Z3UvK+BGRGVoUxRWM1yabcH9xYJwK
0MWA/EGl+mTLP5OaWnfeThNqmeExTDd5T8/A6Gx2cJe8pL2SG06JcYGDayT6lpCGAR6GGfYs89Fm
upieWFFmrB/AzkgbmgmoE/TEz4beDBj3wJq9jKaYXwaBJ2HqxJaMyTHsoqe6jxgEW9EAkWnI+hJ8
t65WXwoJPuSkLFu87vQDtnm9y6UTgZn369ntpRN1Ryk/xkC4nH5fy2cbMRHNG4f2w1NsIrRTd40T
8GN08qFRsRuiWNO3v2s8vbdVx1FRnpy59aZ82hso/ivsiJq+ldUMN8t4sFIYRhTTjX6XzSfDfElx
3Zr1Yy+T4urL+UIm5b9OeU06pGqcC+vEJLRDIsWawDO7f23yhPQLXuWy7cX8vkxLGDWLv6Tmjku+
fkge6w37OReCOae7p7EfTxnBXJPV2fKW1FhS96O2Z16xqkCeSEEM9ZR1tfxGCha8KyxdmbioJOlx
dYEAXjz7x7bgN+2AZcXgk6xtPe2t2hsheFsrK/qzZJMotEEaXfiQX9fGM/aFabGGXHKwSEuDT+cX
8l2Ee0I5wN9WoekDk+FV4phggCFPMvtG4Z1PrN68mAUVH/7KpXmSulOinem8SxvWxlJNp9GL1EPL
OjDfDrUXKz4uy2gMqrs+/IXl7Bx5ueFVNAvRX1KcirPO543YfhoHShOCQ3Sh9Uj3SIItZwQ/F/8y
+/NsJy/uvHqoPAEuX3mnlrbnOrAVv7CvTvuqKoeF9NYG0huMvH1L7g9QGGurVPyos+mzl9Im1vnU
T/tl2uvSvpduPRg0jcheLxrOEGHcdjgb+XUiANO64r/kWjrK44Nl+0SN1bU/2P5avCHIp7ikAFPr
meu2k7wV2g4RCMwnxwiqnjIMNp3d2O7SONQ5AmQusKQxAi0ly5g69D4eA/1p3Oc77TTsUYv8rIf5
YN30Cy2J+4e0kws6xBNfz9l8nDAsaWhbiq1CCMFu1POwocTaYdoqKriUinzVDT6qkbhUKqYJ4C93
mQ90r7Xq30luCGFjLf1U1T+DKQcS9ulMzvg4qEBVONt4Y1HmNhSZNoOp7UykGe40jIqnksM7KLZP
5zPfs6A2Oi7rr8j+zO2dooRoPNTYU8tzt5zjjJ4oosttLTYM4SRKs9MhII3AkaMs+aLxy+JlyFDV
nlmymuYmbY9r/5rlxMoZp/ZeST+VpbXRygfJfJDzl0Ef2LOmFB6P9hLW1ZekoMz/TayHKnH1KRjy
c5a9j/LI4OOzFNUoTbSIStmu9M/3owfQw81iHDviMV2fhBqUqhKa+DeW9pYiYCgbsSmt08yBHLpQ
bW/l8Ow4lksSnCV5hGrvMudjjEi8a2/O8Br3F6Zk7Kx7/VekrAN1zvDfTuQbYFdVupvNHc6MDSFP
lIh/JekJieM+QfEoeVJ07YsfU5K3y/pEQC3ySZEE2BimJIjkktUnUafqt5xkQQKHEqLjOqh7hcu1
0WCkXSOOaaS+qcv7/IirkaphsWOl7PjOSIvsgIHP6jQvU2+N85HwrvMqlMzdWjLrf7U1LFHJ0zkg
pFtBn/JH2avlMK6+rftxC4iqjctLxakWrU8q7wDvvFeq5/RuIGnIWbz/LmQBnsjQWFxzFguc9Uz0
entQ2Jp070jjbWUvl3sMmF30XS6BzFI7K268PKl8vv94cVvYgIzJCW491+vehtKucV1y+k0eDfmq
8tmQNI28sT8Vc7sU2/hu6uOaMdnqbefk1AtQeuuBlHCt393D3tSTpiybKXbcxtq15jsCqE0hEDLv
pIjINwbO3AUORtuY2bzcr0ARlOYNa6XTexq9RwhXFWQAcdedYhs90Ys1/IUampVoYPpY6QzWsmzv
LE7MS40tTg0eYw+jJSOXGO9O68IvjeWdoF9p19kGs7UgqfMdFVPsJr2xwuoqN6w1OjBTUssJYmue
3Qkn6FUCGaftkgiTogVZezZUG7HakW/WvzbGyCVlVTcAqnpoWnnrDC2eyILQmLWornVDDayS5He1
IXy52joWlDvNDIxROt/xzNcqwJoMqW+QLxUV4wm/u0pPDZ4NjS/Jyt6msdNfRxvSUyV+0oIWYKVD
ZkwhGLACYHmGbWwCfM90IL4y418XYPsP0jV/EWb9Q8gzFQ7h9+kU1gsEtjy5Lmhfmql7MdWE9axG
LoZDa6eabn1HUSrGWJ0vml/My6agPCrFhMdNNO1m6kXz3///f7/WQtBauf50f6B3aNKljDm41sS9
5J5s4podpzpHR+luo+zl84imapvFh4irqdZsSi7NvXAmSMpzZHFKJuekd9JpYq0wl0TzRNZOkZe3
ZkIBvWr+/bn797SVeiAXuz2xMHeS0m30I4umAUJ6yQm0d1wStClQ9MHIomFPOyS/RTYbtWeluBcX
LgT1ubr2TkNLzJ/RWFCOuiVsGFF47nBLWiTalj6flBfBaJQWNy+pvcdXOrh0yd8m1iy68gAW3W35
Usuf2/aiRc8G3ajC5bR33GCInsHsud1TFp/69jJxYBdWPiu24aM2sBU+rcolKsKkeDYwhZbNJuc9
6ypG9BNWjA3LpMTZp+2J74mlk2Telq0GwvpxkM61tpvbc0RIbIuJzoclOYL47ysmYdhn8SWRfRVv
vR72ztuknK03vfREEVBqws3tMfTQ2mG3mHaXxDgOQyA3B6d/qrhaze1YHO3Yl7UQEAbibUTZYFFp
alwHppwuBrdG8Au7Nfl1SR9k06+nLxWLwAxg9Ta2Z1kJqnRbFgFQiGj4zqcvZQjm/ir3P3b6YI5g
5U7ajFn1BBN1in0ndU2a9zQoFValUWDWO6iHbqde1hGDc2grH8kYCuLdnP3C7+YF8noVAomAd7s1
hXXpWSl9vmhvfb3ND3Lyltn4KTLhyunmpQowCFwx+v6zbLFTy+YiJ+t3n87bahL7pLQBPLCO7uvv
ZuRg2lTz/m6Kyg4g+r1NauSrTfM7aYzCggtlIJ9Lk+bHerUPWT99Yx2gGjABY8ma/YjMRY/vjWUJ
qY0tL3t5VVgcKiV7DWvc2Wn3BgzS66XhR1fjEPnPsLELa9jV4HgG3b51XVr6OA+JCr8n+i6GGSgJ
SU/OyE9I6RnxCXiF0tklkHEDw9ynizOfiHlfd2ZFajpgiZk/d46X1g6ypA8TsmydXgtzKrnUDTuO
wTy+Z3nNiZ1d8iSDAFD1fqTG41OrTzspdvaVHBkbvfZskZx0Tc9BMQ4STRB2KYVCLuIIycKpdg7y
hm2TYfOsQUBQ1Vgy1M6mfZTpjgrD+O4RPtpoBry+Km+QgpptCzTHX/si9qWJubebzHc9Src6caov
qVOasCHtZ3kEWI8vt33r0+KXFcB+hHLxQGAlMz98GN9iJYsiBjoOIEqzEYRcwYK5/1ayxYlP5TRO
Uk7aZiredYym9KupmfWRsq2QuYzzY9ujzHUM6XGKNXYgB/leZVZZmxfsmMO+p1iqprJFFVhnVY3I
8zE1UcQQRtv2AspjM3hyQ09Obhrp1kVpfUUh4kaSdXDQop30Yqkf7LtGD1f9Tz4l0bmQMG3r9blH
SzNjHiMXrPKlcUGII4p/yRQbu3plWWFVlp85rBAkZW4xj6USrbgMaQZdwyGdbMrQ9UJGVwFIFS3V
Bq4F+wpiu2CdycRmJs4RggX6xRK3TSy/aILU2JXCAmoLC7pOt6CNzojMJsRM+k4qeACDhaNN7pmo
J7+Kv/ODqEQO3rJ0nYVWSFSUR70b3xrrnkGtFhdZZ3KRkazpjq+bmL5anNIKAyV+k90cqXsINCzK
pg1rbPtlbdNAzx/RFjP87yej8miuH52WkkbVv05MRrr4wqvebM2aPTyjX1ZPtyTD5zwQuoeMgqpW
Gwya/ZCu2OBHJ4wA4w5LW4Upbe9jH1v2AY2ioWX8SYPZMRkeIPdE3gIG0lUIXu7zKPJ1tJ4HhZi0
gJREb5H5RX83wKqOgwxXWM8nfMggNOcmP6vdqOxW5IRHxArSXjQxG2h1U0Ql9djEOPXp0uyXaJm8
1QF71A45/FzFKr0yUZ+bbiuKQfdVCeEceWgD6P37zShedZLMdzjNHtRRUw5SJf73xprgPhhSXWy7
e5HsvzcqZAV4svcH/+fLZJ0QrPCGvxCybbU6nQOLEyou1Y65qdchBd8LbIXGFh4YT958qXr1sxLO
3iWDsheOFc6Aix8GtSFGdRjIQW2XF3BHSFCn/n2o8ngjKggj5SIRMAZN+H3N17NO6+ySFAlnG6Hq
dmgP1QJhpes8y66xtdVjkFPZXopFC+yqJiO6gLygqVEN5WvNfGVwxiPW7unYZcyy8giTOdLSd3RL
qJWAEG3GMbpEA5dkvcIox6CvRAwN9rtU1vpByD2YKdDdtlK9E3KpBtyhPb3F8zlSj5DnN7xQBNuN
pzJ5TFtRQYRlXSVnkeImFK6FJoLYMcrHosyrg+ip8di1abE7af1YNczbgIABjGmueY0NeBeKgUOa
JqiHiNa5lathWrSUEUpIFIDgQrPUDG+YxRESLNTnRDnpUzce1Fa5Tan53GZUyWT69JVqeKtoK8g2
6tswzA0HzRn8VGreaizwoQ2odj/lUnoahkEh4gI2a1wvu3mhTCTPFLnsyRk8kNGoFcx7/Ui3glbU
IHYr2BRDlpxoNh5bmQ2ghaA6L5vmILXKO3wu4We4TF1Ro56F2wJdJiprQOKU/YAhGQ3wbRZBvcVu
1DhiZ6U9heyQIsxi+9NsrnsisMhmyYrWK1Eus1MqM5oU46NCsQ9KNNHrq2pWF/pd2HLKMBLatwQL
z+9r2oBWbx6kiJ1Xb+UCzaMWiNaBk5IB5SEx43uWvlQH9nLVjLc0jdnDGhMzZ/VDHVUJ9dEW13lh
+u6F/LGWyhH3TXoYHfVDOGO7H2QqYPUo6HssmeSlSXOzRKFdpzlTTpG+UHWY6a9o3QNsosRvKrvx
ynT5bmYT4cDc6uGULd/tkMxXoEvzNWUmD+oop7k06EDhS0jyDsssOaeQAdiHXZ45ECKo9Nvm3MUk
1PSrfUWWZl+zvu/YKuYpGyymcRBmetqku6IhL6jEROuZhi22aVq3B01bX6SvbBUET+a6H2naj8Or
SOzLohugmukVkF9HAYhCiFl9Wvc5UQXWYtE9q5ynDDukHP+DBEEOPU2qmFZPRrqkjMDGOFXFE3iI
O9wDW+91gR7Rzpt5PbbTA+onl+xFtSJc0WTFp9Oq6AgZGqk1zhpJjCwMUvhkqAUPTXpGew/9gL6+
ID+FnutS3pg+ILPpWz51N9H2ffuG41Dt9j2EFL0NloaAzcibmL37UCaLu5x1P2WljRnZ05A1d7eu
2kMw63Wa0ejDsBFNqqdzQtsQXN4WWla6vW5acP0S+8DkzAGldKJw3CggUjwtKPsI9WBWht9mhymR
A0bRajk64IfUDtTeQ6bySp5TunGD+WnnZbmv2xTf0ES8NNniWt25K5OW1bwudufK8sHJ3hp177BH
qeaPKgsN+ZlBbZTD0T6plEnyR9T7JOh8lxZCzFh1+TsA0k8kGSZGOFcvnYU3Kf+XTq8p2x7+m1ms
iFTeQmRLF99On4v81e63Y0YqaBCbX5lyFdkxHXaqelSyyAU8NEu0nOznjCQtZEk6SUEq4t76CQ7g
xoygIdHDs9SnMXstGwRCr6m9o4oNCJyBlUZ2o1zr9mHOHzvnZNFGz3H1rpHw8qDXh+2sVJ6RBiVb
gWjmM01sf+zEplMReE3sMGhWfibU7OeFYg1/Lv8/is5iyXEsC8NPpAgxbC3bMslMmRtFUomZ9fT1
aTMz3dNd6bTle8/50U54q2tyX5QjPDrlDMy5BJ3P9ClZGLZV7eVAXvbetQH6tABRISzz9SitG9a7
FrJqmUBe8fAMy2KfZnbd5oSfrzSascXw6R1y/oWyv3jAprJ39TtUf3saiQSPTgRJ58IY81lRODmG
1pz8HvYxzRxlDC3m+mSxYrCB3u2XRbgdkw9TBN7YIHhmqzvXhLtGDjwgYB7RzIvAH22xdUVwtEar
oE6urY/SL96DQkXjvxr7R5K5SZjny9TYkvq1rNT3EO0gmWwFmUlf8lSng6MYSIZmCsFq/7zadPDc
rgz5ofBnJv26m+1ETbWtCfUx5KPIhV0HFeonSF5HpszK75GaFC9xyFmvokWO/CLJy10ZnBOoRL5r
87NYhsyRpco7wecdnEYgR65TqcmgR2++uYlaqlqnUyK6qXeq2QU8+Y/qW5XUb6Quy1A818FVYokf
11KALxpphRkexnrFw+LJPwz4fevi8lhUiXAI2iO1DAUZbwOBXCzjtJI5tGLA6QHk11fVNN2yENch
H5Xobcjm2ak8KwgxY0zc8EpQNRjT1DDfwzZ0QDS6So57DSAHCiODDqHy5xQKN8O4Gcjm70gDLKV/
uviv7JQdKGiAx6cHSq/IL4ypD60G8K7wNfqoGwjVF3OSOnn6hXTvBxnMW08DLeRG4Rp1gvTPmf8h
xAi+/CflaAfK7x7Kzi/K5ezFnKUww4BiaMVVUqQrAthrXhb6KqMHwgbrJEwKrWwHLLNuIHhljkbw
rVjl0WgvmYHczu2lQ1vvumnLVzVWfqED7UgiOkrTD032a2U/YQkILf0J5JxK1hnNTZiZtq4/hDJc
i8HDypSVyaipLKh7qAdqO/mdwsBcCAQeZOOn1Mq2JV0G7Y3ZdNvA104VsxMj0bykzxLXTVUfIl/n
TqATjjdRtHCuqjsrnI9hwtMk6iOIq9CLzziBM/P2tXJUlFPcfEQQ4Vq+MqTiWxlwbvOXfuvW7abG
2x/Kc5DQIqfrgiw0AzWSWqUArHgZ1Ynz9pNuAcHCDRSvAzlwwznTuHAn31sNDfGZ5FTo0cEiqRu1
SClmMCPzMQ2wNKdoSUXIwyQvPeU5ZBxu1Z1XS4c6CKgBsHWNkpc0beUhWM68TX4st4F3zCT4lsj2
qnfku6bx6GDh2PMjAMxqNb+UyEUProSX0Ge3c/LuknZbDqBIcz2W1+wamBd52I3WEw3HVN00zS3V
F1oZsUHDTs0CufX91opJOcLHHpHFVcdOqJ/NfF3F94q/DuN91lDMsQuwoqrLYrpm1S38g5UgrebY
zQl40loW9zXvEko8gRAfa597v753jVtMghszOAc9uf2xW4d74uYy/UJNyQDnGiAG21UFtSz0Qmnx
vyndt+gcjLWl0EQDx0PGaAfza+vWrh6PeObralOWbkZpSeOo8zzJ07GncoWnqax3hnCIpF0s/TXZ
UR6AjP4C7xUahHKdQPplz+1pYQOIiB5D8Xs0x5fiHYPhoVU/mvIRFUfGqUbfV62ykOhVbD3Xj+lB
e3cdLOcz0/BIbnjiwSdApw/Ij/z0WnYXmcqdOiRs8B4Uq4xAUE6TTHNDaS/xoXe/cUOpzfBW5A3E
bIeCKjMukbfnDeA39YQfiXS6tPxE0ZRxwM3HPBUgOqZLhlyqkqqFhaPGJoTRNtpnMBMKe95hOP9O
wUB1H7LdoN9b6yp0PyIpi8o5LNxIXWci82eBFMqVxbWmut2cCUIfQcUAM/NZs8mPvCa0PKtRYSbq
1r1I44t6UvyPJHnPVRAmDj7UGUK6jfudaF2VDMoTW6DDZmikm8pYp33MmXYJ6BiL/ykVDrSCz2jb
Gtu+3NZpxzf7lMqHUV0BubNExWANnvyvbHldxDk9PfWq5fiNHhkzQH2oJ0QyHWDhVsxPbeketGyv
1zupewxljpGc1IgYOB6O23tJcMrV1qu0RS//67K/enihxQgaqINto2m2JM5PS5RTGyMydTyGeNdk
8KKqHZsjN+kGfetoPPr+JavMb1tZ/y4LV9WZ2VYdk0uGY7LemcNanX8/0D59mY1MBHfPPGXSpasP
abWZ8mcqIDTcifTRmI5pOETnLDD8LUKkW9l5rHfakWiZRYUJOoNm3SQi+oyzxBuoL1vjgV5MiuCt
d7p0iKrvgodMWBcrfDvDZ5mdUss1pUPgnQ0V8HFVy4chfJXcBGF0GEmTQxtos7lb1Dcx5PhccNq+
sl5x9Al51erfirciYFkyb7zX0XhSx2MxbSLrGHRfKX4F8Ff5H4fOUPMRXRNjmZHaIxd3kc/BO6fl
tqThQtvXBdejnbfbMjy2KH6U6F2pTixrOCKuRrUX203rL3PkZcGJCzoJT5Fykqo9koWx33kH1FxW
Uy+S2A2hCqkoGr6D/hOdLvpV/lTEFuNwtFDz+CtSXTV6sfSHhcTI2PKGifJvHX7yLiA89IU1v7We
nkLhsy3ctHHEUyU6qboa9Qdq4Am1pqB/tNavxLdCnXVPIHF1eIx9dOrh0dMpPTym8q0K5nH51QTE
Xu778AlTsCjTK39L0i/WKo0SIPRTpV9C4ynMoBcLnXem1IqpN+Zi5XphMNUm16N8Q28lANKtJx9i
lqdSsc3yIlO5bp0q+T7nIEXYfLK9pi0y+Eb5wG9K5HI+IeepD561U8JXUl/RedXBozPsMb9U8b9g
OHXBSRq/Bxqle9L6q+6JtdLWKZRCkhXjfqyqGypHPT/o0VONHDNjYsxJGLwPySWtP0n3hb9VVPBj
H9HYI1EenO31cK97N4b9rcRrXj2y4a/0bxzykJYlzgC6suTvvnoUagoJVWqrzGvR7sxyEnyJs37e
0bzlHdlgTtJD+am3rlo1a3xsi7JNEb+dTEjogIvwaIJSeNGctr8VKSZSH7Fl2lW0rsBHWhhwpkgk
twnMdaOQGIyecRb3ejnfaAkF2z3jehlOuXnicy4mN4k2wrBi9hgiaragBihPPwjlWrV2Ex0zU/Bi
qikQEhhfooQY2loh1SmEA49x37gFs0yfrcPmI9fsVmeeYIHmWTCeYfaY1bHxP46siJ/3FhDsesFh
rlBI9yL+3vFMVh+LQhFtYsYPdW8NdPoUlwmxp3ms0w/f/OLi4WA0zFfO6MZ1hOYWQazc3YbkT7HO
HCWlwh23AFRpAvZbdSeLz5bXWZfbSXRGMIDuNfWf83FiOD48tXXmx3Plt+o152iRnk21NjpUnvmZ
8eWScdIVwrmPPvXEDnwGApXLWvkXI64PVjx5nKqqBOEjXTzCefk/A21tog8q4k0kMazNtIg7cQgW
9xj1fLgFBkQuaEBm8wR6KyqqZGLI10V0GYtPAIoI4iD86VBCpNempt5+X1gflrQygKiHizD8omaY
+j8/3icE1ZFEyO5M32DJA7CxMmm57iMki/RlRcuiY0wWOQXVdLAI3erBlqW9lZgPQ3XIfb4WMvy7
R45nFX5n/GDcNYCeBIgsJFpoR4/Mvm7djRGHzbQZU6xJhbkn5W/PbyA2ys4KiEpH3NR7tRPWn0Ya
vCIB7aIp+Y4H4YP14C01JJbWxtdsapMschhTGE2+XjHyXDMw7Mk08ddZfGsV5KPXap6GyTEPkbPq
iWK3yMtBLYEcEBOJUE1fnWYspgqJN/mvFR1D6NtUuyi9i2Fq6KWFfCepoQhLS/cVyj0n7j7UJgqX
zU4D04/r5SR+SOG254mvdwS8mzSOlcb2ENXXanKRz7EQq8ajqhbVyEUufXTSnUOeOjkpf3Y80rnn
oIHrdqa+KVIn7G8Q/FXFArpAqRyBjokrsBZxi2o2a/5QTxMD1iqz+KVnvw33RvuH3NdhMACwzJAG
th8JmabNST9b4xUBDObnCrWweUHe07NjR2ZxpKyg2c9ta1qpDgw/W4jzrkkXWngplZ8ROwWOEEkW
CV7Z6ASxQeOWVrsOsmP9zhPY8aV+67tbzmqi4CfOfqrgpCD7r8V93tsauTEVErnsUIzXqbwpOKcZ
qmskPtmBfJZly7yfGBfAcv6TGT9Ephe6MUzqSypvlmzM4z9/USWu0Jw1wqhE45A25EEdi3pfYHVV
w7MxXrXxWhS7EdErj6vHBlc8kA4Lwp5UMVZHPcaqIuSHJh9Rw7YmTwXZTnnWNSzIM7GmsNDkSKBr
JXziVsMPLN25uxCKG9GOxZVuRlRt5dJA2ql9q8FebQmd2xvpFuCujI6aCmvwqXd35M+yfBvJMUcH
Eg+7SdmSZdfDon1YKmLj305FI0mIAOhKRYgpht/UZjw2ODEnl8JBiF6W6zWOBtrWKREY5E2C4Zl8
N8TICNWI5F12L6UtPqJkelDihQUhEwbc2hiZRwZCBH4o6/IzFleVwqm8waLlETNwAv/n5DHHIzPS
wHPVvzIRymuPAj5K/o3WjnYtJqu+cTj1MvM2A1hR9pdRydXMQE1+7mLCJA59dbGyf2MCfvhZzRwp
TMVdqn666dQIqOrXScKwRofAJRnAfg5GcaQbQhGRQ8F+nnXjp1QP1j/87vw9PJPdtOKoKQYD5xPy
n7XXOma9pQwuSNFinUTfwfWsCVzgt54ZX77L/QvFqlei8liD1MX9LZB2RnAvgcHlV8cMELtEhTbS
igDjUPjlu2B52spDGkvODrFKpNkJffwrEiFrayUJvhCeC6F7JJKTMbPMpmbtR63fNADwQ6XxM40e
Qo/grHQJjIsCIPRgRbZYx+r6hcq7ki4T84q2Z13hHdSHYyc6zITtxyyvxZlrFxprxrD+GSQKBnvW
BXzfuyQ7Zl7JoXOou1fbo1qONgO+hBFj4qmW/ommk2TQt9VW4O/KH6l4trovf3oNw6PQ7rPEOb7S
Fec128laxT+6tm2CbahtzGhNZA9Ciizc5Fxl4aYq0dETKHuICg4lJxmXxJw0bNLIGb1t3mxjzwnP
jbgJp1fqPUDdI/VDjg9We1UtRy4+yJ8KZEc3NolwbqipLs4GI4/nEuFvEBSXrBjjJOOGlQhjkK5h
w4NVXIvpweeARS8iEwRsXSV9KQzXUX4xVA6Fk0rrfKBuM4MgJvnetkSaCs7A8CrJqKrDzWGorlCz
d+FM2SJMHcMnrGizirXhN/PCTYwexR6DiMPHMB6pp6e215FOQE4xCPXgZjELpc9dky3F2jWKK8kS
7MoZJBoaWebuTPTXBZWcqDztaiKU+2kEMqsfJSKFic8NhxeHtVdwNoGi3uP2QpwdbgXjaWipvUJu
YssTSVnab6sg/F+QVttWxc0zgYXBwHzC4VMr3xg6rX+Tq0QvmW63CUnHIpm2WcradNTynUfRU2rg
fNWWvrK2dAcNucphjMAj4P2VyPLxYA8JpJDGdqH3exBXEVtWID7E37TSbDjl6mIKDQs20dTiP09Q
HfCQ+Uch+Guq8JhTpbcwXFIoeAEE1BnaItwCkAXSncpNBKussVh9/fCTqQ46vGsW96lFVIACUa3A
pbhGLV63mNdLZhDT/5JSxOPfRfZLip+J751Dl6MIH4fXgV6s/NgpnoKBMEQh7GBhiMa0UWWsGmTt
IMBZc3mTQd+xlfFF5u5ZJvmPwO0CS7QQkGoJf74VLwkAW5WZQvZ8hRqHdsWdVhzFyq1o0k2xthbn
iTZD6xipTmWdmYd606lEd0BH62eLHseuDGg8Eljm69cSHGeEjdP70Za4MGWzXuuKjkiUwYQvWhIT
u8V/e8OwDlNyNUXGViQpJccu73uvU4XH8YGPZFcKvPuttxTxBdUoZpnPimfZogM/46m2MREjyDpa
xqxOnRCZ57w5a5nvVyS8NclfTxLBb92z7Ujrf0/YawuVyou3UfxQZZ73rxIcb4yzZTB+Z7FbGl9t
+RaTa4zAFfiPB9DJiYSsfHa0m54+RpKpbGnoD14sbPGQ7TPOCW4ChJcWUHwFMmeU357I9SgaK/RQ
ND/sO9VNRpoxphGnFYKAUSqWffhZwrPKPA5gUrmxSsy7RZQSWrWAu5bRUXUKZGYLEPdQ/TWrjZ6K
qzStbZ8hJVPvKAYKGPHAyTAoJIVTlHiK9015LsMvmkfB9tdM/UzTDf2v5Y0z2kPkSY60SpIz9a8o
KJ35K84ihUzPoELVXGDiHJeoPgLFCUGUYmHZKO8Y7R1pnuskLDdhFB3JPOWh/vDxpdlkLC1sIirh
fLoNGjeI3WrD/57Te9YF00lgAKdUq8bCFEaFbPjRpa8OMYjXes44RCsIGTvImiWARafv5V6/6XVw
KAE6W/APcHCgU99c9BVPcOItuuZgxJusPA7JZtB5QB56eWfR3uIC47wsyjPUA3YcwBGvY+7HBpQy
Ipk/9BX3s3PNsDYSqEehGatRjNZJQ+BHve51PNVIioz+2yTBO2/uxqTAgadblSL4GKILaQsaCelV
mSO6+W7VWp9TbC4lnVglaCVWoRFnopZ/d4PnGrm3bon7XpRIncsK6+uAwSrhHxejkTmBx3a0flVD
v3V1z9zv19shxJ6Zd9j4yEKhjegRBAOuOnGV1MGnpsrLFB2tjI4q935kuPJCu3hqsiqkcOWjGUug
PySEZp3kpnzXiGjYUu6K/GEvZnej8tY5qokMBZhmbfmDlU6pWA3KbYc2adDwxqrBV48vZbK0tS7j
fUS/Nr+0KSaT5Vbr01JnZjQzIHcvXrIngVzHDEcwtEN4lzLJ7phsGduSmWREPZnblRCRydejnmZH
EigLwpFRW8SjUyMgqJ7LuKXQUlW36rpkfsu2Cud/Kvh76AbBZNVHLi6SW2xI+7oRd6MqcF73rHXP
BKS7ZVGr0mYZVD+iWGApIZMwP0o+Fk0zssde27QmmYNUOjQIGUL022o+GwSQ0KQhUyFDgvIo6nEZ
wF6K+dusyTeJzl3709IPSuQR+W7IARVuHeZ3otCXC1WT/3Sx2XNC8pj/NAXvY+Ew2dWxdq+EcdU0
Cqkl8laVOaU8FtYBOfmMtBFqvijrN1BSJWvrupEWQGzSjMcPx1qUFymDYz1/JbEX9WxM4M3ZHykV
C2P4Nmv6uUXvbLUFKFuNgv1TI/1LawuW49neYbUHFFnor40ORkewOwyWnbo6+BzJSO4VTqTKvM3u
sD6JljOrGgai3WjmjYi0yc63jdXy/i2DubB2WHnxx4huo64v+Ek2Fg5bBbY/wEOnJB8kmLkjNGa5
RMgv+KepP2jEvkGTEiYPTArvqmGXNrtX1DVO9k+jIzLVh2VncGSERAC0IY5X4SLMnLj2Z2gKWXLX
KB9UCMAOZdit6JJrBQMptsGhhzCR4TDhqCC9PC59uTqZ0q3Yc4OFucnHVPHE72QFEyN6gFzRz0Od
OzVKYs/7jCjJGvGSxkYAmXCmRGmBjjUi23JpRbS8UtplZxFfLaNHDa+lOpsbL82rbUPn1/UaVx+P
CcLlpCfTpNcd8HGCJlByi04JNaCAmebxs2gQPUuBayA4ieY7zXKJSl50crqrEUjKFPvI0WfCXB/E
lo2KNuUsY1igM7dfWczEdA4MZGQzldPtsu1SN5ql6b6BRKZIrWTTi3pGq5nyTZTmcqa1ZpwHldCX
B+oa9dyo2H796Ivc43hNLocPDnOZP4pytpOBjFZvUZ0wKewF8a40D9A9zkUDu4+Z1Qf1N6iJ6GTr
ZUYXd4qMcDM2EXDmCmyR6XX0GRR/dcFprzQV+mUyUvDcAWMFS8HEaRJ9UdTNW1P18SoRVpXwUphe
Ii4GFTqKtDRIcKM6aOKu4A5RTpViLP6wPy1FjcA/TRrPaNsEEs5swsoLEgtQHC8YmLPmadUjgYnV
Qq3v5IFX3Xdv/BjTqUVt2yPaTufquW+R6zBJXmnlRlrOzkiZdtBUt8SAQvDJdyYqSpSXYHNQFRQI
p4Ireztb5Xa0mEdIGSa0wOCeVVw1w4M35d/xRE+HgDyalCLtVGb44PFZZCUqYY1gCurg2cnBqKwU
Qrx1tJ6DnYUKfQD3crrrW14QU2VIjI853OL2jTqR/tsauAfteGUP3WfdC8uSV8R+zPxHHY6NGglR
6zFXv0WNsEyVBC3ebqufFrIp0NB9SbzZuuNM0eQtUQstW7Ei9jNcathaK2LkyDrjxKeSgj8ixcoQ
9WTj5DobJZgh24kIrxbj7iT8HPUvSfzFshH7/ko029YykX9GicTFH8UOkWhzm3OEpHtQkOJCcokM
wIMuq0suywYz6oJYogVfIsfKMGihDpYKZ2qK5RTv1Fb+MlUyuFKBaKsqM+9jyvKy6niepSl2NUSd
1ADYEaPn5JcLA8s81RxYV9KftD8y/n6nbFXS99R9mOmFHGpUFgehPegiooNEbF+NjxOxDNtqNQDT
UNoGiKLFM/M23qdUN7Zj1YZ2FWu7zu+sSzaOd1Jg96kkHbxekG2tR/FAp3U8kavzyffOpHxvnMvh
Q+UepvJ3Jhsz3MxX3xMqhxLILbKlRRF1X9GcMmW0xqIT2bOicfggb2ghNYR2kUugN7BlOTbBk89w
og5/FgqyoP6jim1laDBVsrmcszGnSt2wl46YI9g84sAABNENWyQ/f+V1nrVQSCxABhTiBwOYAwby
15Uc4CjVyx+eTpXs8CZY1mZ19yNdPYLRqhZCLVnUNvVAsIn1MSYobKI/T9uI+sCz94zK8yAcsYNr
+lHWT1N7CP3kl+6+d165Bo+aOj+ThoibixDOH88fNiROaDg2xE0xA4rJ9BMNnZuW440BIWkx8BEJ
zLIOWtrQur1EF2X2z1j4wM2wHMLpaIWj03vFuu6QqoKWa19Dcs4wH39ZyZFCPq4/eWFUNXzNtR+n
p6aEh0pErSKr6cNE5LAeFPEthXLu+nWGBgEZyRfRVYrSr4bwn0YMbVWiIn9XXPFYQR/muCcH1xZr
FBs1sWWlbhHaFzdvcQ4ClrG392MrIz8oCuaYYUNKLhEJSYy4VwQe0KbxFXFX9oP4MUySziHWG0vd
D7dy/Bn7Kl8tb2i4CNluuirkyGjRiccx/tdCHWEMh/eosbfC2IRV9VsP4bNm7Grzd1Rmm7bEPiTz
2Pn//PZWjFupbxbdMah/QCw7FYFHychTF/lOnSK3QF3ltAY99opqbcmJRX0g1q/cl5itowIuTY/o
JSOVKDbEj1H1N2mioyqXdrkn2xMmUrN9+dIxFE5F+euBstZdeWmkbV/5k5sp5ov6mQbxqYakq0cX
XRNGVmglyl2W5aZlpTZNLqdaEF+BQo7zGLblLvaY61QYtpYoRF6ZSeUWgcRpchUKStEIqZxQwnuJ
XVeAYN5SwfdnlGdB+9DRv3uNb+v4E8hPZfkU8DQ6lrSR21fGUZXO6uVyVsx0C7tj6fSUf00COJ7w
6EW3tnHCkFAFh0qfha/FTqmGX6aO330wqbmzAjbHTnilQ7lRGrBIvKwt621yUhQQu6nd1Cwaqdo8
goGMZKKwWnPZJezH0rDWLaJs0vsoCD9mxNIuzSN9lJKQz0DwyggNwxEIFh6VV02Mv/w+WAl5Zzhh
ZLmJJJ86sb6hL1zmJAz5vkfluRgiku7AsksSTHwnGtFPlueu2xmsNMhGIRc0W26+62ib/+ul+Nx2
mMHGsaSFlLoGlZDPOq3/inZZD09Sjr3O0ZSL5t1i/qRIwdlKdklI+SJvRtvvk/nYspv22lYfQnAh
B2B85cHwPY0WMRCCbfoHxX/ptdNTj9cebHZpMCGmA1U4KWR3ReMli38E4xAGGTr3bVk5dbv39U1S
nkXLDfkJohPEu7LdmOGPFAHbZ9dB2Yu1E5h7FdzzWOFk62WojPw3DYzvUf+t2DMMBmHSFcCWWlyk
s+0s+ZGmjiItJk9oJLIt16qv/PUMOsT8SeEuUc2bNcqPWPV/lI6LitvwVhM7yfkTQsoEnrGUap/6
iEYl3Sz4Eqn3siVT/fEAq4LgMMrNgsDmMH4PsPzyaSSBeWBe29lT/FMkZLSsq/zaYbA9jew4prdU
8eohvzDZaAFx43cZX5DUC8FGk7i6m/TWGimWbqH9yngW2GYhpLSWD1Yz+FF6+2ajdsJEvpN1/TVV
uIHJfSfWo/kIQumQqE4zHfRp1cdngyya8K0FGw7NINmZynUc3uTuHCZhn3rAvX+htRQaIrR3ZIzi
khQxSo5wkTsrvljTNRoAv15mQtjXb9CdPe8ZyMRJIHLQ3qYn3qfYSbt9b22qwIXhhvEmGXAdyoiT
ew6YsjOQr3qg4q1kh/50qmphT4Le9IWDbVjIPRhbMGqnUR42EG0EQtEnQNonUhRzjbuEDJs31lIo
88RbwQnHw5Y470JjDxfduDjCMV2Zi8BR+8zk2VyTwvUu6KsRy/7Kb53zRdUJHCF4wg6SvdrTRrrK
UdwX54I9038a/knXvyp9XRT/BOEsR48s5CUlO1H5hQlQIhc+cPjyz4XHC3/0BYfdPVGcVDgxI8nh
QR/WsbeLB2QTvMZ128+eYTWJjuTSnYaw0u0pKchaK0k7NkhJKAPgJMM/m6ns1FJDoPliOWbPwCcE
jh5ceBinGlA9mxB2aIB7ZyKuQH5UwV+tO0LskPDXYDqZFLDCmrRiXfpKAqxbRTCiELqL0jlrD+y6
BEJARyLGKRTiMZ5y4PjJIYXimtfwYF+3q4k6l+ocSsdGBOfaCIUdohT1r/zOPl0f5UsR3i3FNRZS
o0YrbKDQ0Xsg/7Agzi2QkYlMv3hOFgIkpuU58l5mf9MQ6sWbKt6g0BG1a2h8Q72r2cmKXzBygnSp
MS0RxiWPxwaGVv5rEI1AspN1hSam7WltdSLoOG0HMyJku44v0xy8rhzHcaLpjlB/GOXww2O2o6pF
LFBxoznjiscU2l4U8aXjTMvQi/echGqyi2UXMzAFpqZAHrarPgX52plu4D/r8QsvPlznSi+spYKU
znKn6srHLgO/wXj1Ic4WIl9TlSAVCa0bH6I+XNaVce2FcyD/k32AFSVKXyYtZ+B3hhUeCBEUF0ST
301f2dAZwMXD15AvnOvRwjM9VBJnyjWwvqHvDQP86UjzeC+4vGVN6hQhoUr9iACEfSoFyVsQIqgk
W+AxJUcGOo+jc+2RfotKrC569AhH0oBLIV1mWt/Bf+dYMxGpOYZM7jAEhe2DtDHFuRF9EusmVNwR
kHehNJ+5FwJJnAFdB4qZTD6miFtAi6nQeQwjmZfXbnKC6hCbG0t/8/UyrH0Y5Z9Vqv1qoQQ+AIbV
NyF6w+QIQpeZyOTuff6e2AEArsrg6PGt9IlJMMpfq/w1p3gfh9m1MPSnWmIpoNf5Eglc/OiFMurQ
mR3kTWe+yyjdgBlCr6FzyiD+QkikSblR9JIblwCWsbRoC+Kz3fjDYSxvRX9Xx/DmhzWBaOjgcMqO
bkeXnLIfAxwilBqGu9a7RCJiBoSI38nMd+AzKIAtq5GoqJie70ViQRfLhxUtfoiqg08h7NhDidTD
PLnTyuK7T5pwjUQ0R7mT4UvI/JcmexR2adG3oPeHsLQCW9DCjyhDRCRRNB438TsvUljn/qCkRkuN
ux+uermqidlky85m7poOPrsuALM9hTZF7uekFRaGCp7o86AfwClG/TqI2y5zinwf4/qc/9EVoksp
/YdSKza3MYp+wCP4eMRfmaDiCO7FG73h3Gd4fxe9WhyRV6mLKcfQkDPmGDVRQ5LEBhf51B1HAboe
uHu+1iZHVMM2T2nQsSVmIrDVTyNcwhJ0/V2A6UE6UiD9tVSagW2gvEm+4gUqK2L4lhpuUXOJtYLM
Ip8ad8K/pe04kR664hfUWjdP2I92OZ1DrD8q+z4Y3YZq2ZKU5ngDJKQhh+2Vg1lvOhIOH6byUMJd
wW9Fy0iJBGLJi2Tgg2zXxFXUPS3CF9ZxIS1thWj0SQoRxtawPETq4ADc+OlhkJ0xXAG7yc0+xXkf
XAYDawVvGtdpvx+bNzwc6pAgpue49u6UVADWwDSKsfGVRD468IXYrxcfFLmdjBqwqGU8ETOGKTSJ
yJb0s9F9xhrBuwjHoETp+QOsUNQ916zXYAFPLjRVIdlDCL2WFKTvg6PJ20VBr0tyxMUlfBvpkd+O
pEu1QV9I5CHFsd2S2+NNQEEG9RCdCbnG87dUktti2tcEA8zLQqYy5+Yahyt1MIh31IGTOchuU/6V
WoQo6ItA3vXeafBelIWLFDgh7e1GVOvNhhtVrzke8cgyeZau2l0SJOuI2Rqksj57EcK1BWkSjmGs
xbefIXqvF5hDwFOHhwFvMq+NC6351+b2WmFk7NZbBHe520ftRJy3BMeeIz1ybfMUBitse234VFxa
dVeWsi0Ao1i9SFC18Omdh+4J8TzGti9/Ecq2KmnOKD9xXcjDDQr8L/GA8qk8+eiB53Ptx5/etX/r
qpte/cnyB/becf6UR44LQdyP0W9en4LMhTXhnJ3fJbM4gWCI28mk3Fr48YRP9cyBeM+q/nOg+paY
K3k6xy387HrA4x4oLwEJdLMpvPN/js6sqXEkjaK/SBFSSkpJr95XwBiw4UVhCtCa2vdf30f9UDPR
M10UZaTMb7n33LJ/C/+IQC/oi9vnpN2n43uOZidtjpRPhq1tpTv+OeuB2LVhYzCw4E/INjYZL/G0
T+SfNw9SPkkWEWm66tt4A6jUMuAvAacPdsK7V9VZJkcP/7X44apLOtCBvjdcI5aIijmJsYUzY8S/
jnwyIFcwitIgdrD/KN7T9k9X32jvUXwsLO+XymHhoNrqi00aEBwzTEv1z+k+C+/uG39Bdea+02wF
/5oLhaQ2GAjc9H2XnDKRILBrsmtcITq0ik+Ce3bIc7j7xXAceV+0wNpJC3mIC3+A1HuS63gkDOMN
O9mswkcAiWZ689tWsObe03wdjNcZJ1YzLAWw8qHla9GTqLNmMNCFHEPtK/LTakAcMa7sdF6nLhjB
v/US3/y3xJyENdh6a/sXMkORZWzCYk8qm5Y9adiJ8vC1Qm0x7SZtLT6Ljh0iIn1CONcxnmbSxJYp
f2DZrGrgIRYi9eihkIBX/WPZiYKV5kSq+8nJ2RhT/Tj9iWF6bP60HgkfJ9NCBGBd02pTyvDUAnk1
hijc4BF+9+1kz0TuQ6YPhaTAPDPaMRei7NlTvWbudlX15765lzCDO0gXrrYy2z7kNULCyLYLHRhT
nJVN1JMtl0bCgUdzD7EqYzDvNX9ObOw1plQZbv1mSpG5HpO4X2tMiWvvT1HREYukdwCX0TTNmiuM
JQS3MrSL6ANqyUJq8sxdUL45NtDmaPI2THF9O18tEzaebjBMgKciziavRPZLm+Q62VZP7OpVH5ti
pxTR9VVLnS+2UW7VH6OX/mM6ta7abzW4v7Nbh2DDiVYQWFfcXFi3IPknTSSIkWQ8aG8Tuazqb90y
lggGDfNhDFq29inFJSwvXwcQqOeIAs3NMp3NfHS4beGe6exWvUE0+NoQw2xgXdIE5Do3moeSRzod
mLsUm4UizcrsccwQw0wqFxo+K1yj+G9Fxi2VgXqx4S+asbtpcEQvpAnsbgzHe2QyRSSkWYHiCdJ5
JqtKUJ6i1qD2OcFXw7aEDxG8XVt4Sy0+4LYomb85Lnn3sNxbnCAMwDA8CpfnvX3fei6XVpXfU4dZ
Zct0SHctzlydiQOk4W9Jp1B43VeGXKOiMT9Rn+AdM7SzkeCuDhOWok4/bpTl3I26fsKT1jojibOh
REiLRZ2xEAttjNB1TBxYg+bTyeeJLpZjOL4oxxSYnhpslCu51Cv76MrwT0thbbdNw1IyrLa57X2U
VqNRTnafzUhP4DagW4rFaNbtsvRYG06p9sCm+e7nqGf1zsRSDQGPhXjYCcwZUIEc+KmlweOghx9a
od9TZIlEWXW9dx39LzuaDxBNLSJbxEuNpgkmgy7bFUHey1AWIetq6pPwhMxbrnAGaSniag2rUx0w
fy80b6uKjiYQzpDJjqBsGv7sVrxVcd5tPWs2RlboOsIyH44JWAzfH0kayVucs8RARTTNi9Iproy8
L1M9OEuim1GzkZV4hcHrcXvOunPRF0u7Ht+1rLgYqWXsUuP/cUBD2VDE+oWH2dYdkBvBhITUdQ+B
h+yKdJHfvolLZl2wnIeC5i5lPGqWGBbCMn2v3DvLXcp0UdxyozA2hDUa5wbUVpJkvzyqGTaQJD/b
838QccXWFSo/a0UOHIZOeXwRYMJi+zPtIhCd9LdTXa+eSJrktB2tlNJcXsvBvJjdayPOTukhg3AP
IiDGYR7gudlIM8eN09rUQoraux1MJDfla/FqsY7IkhaUDElbREVQkEr+SqwyjYiP069iGMSI6rGd
KQK4AKbYYdUCQPPdd18IsR3Gibti/sc0kdG2to0Z9R2fSrIGtppx0I3qG/z5lMIePFvlF3rJdsI3
8F1KQYD9Jx4vMDQDjtqX5m8gkARLjmflZ59vobR+befePNLuIU2xcENtnaA17Oo/vkRR/UvoWMXJ
HpHbIK0m4L4tcXKwhWVOS1iaTVPaoNMSrjyWxHHL5NR13ybbTzumrMrZj78pj5UEtUxXMrjAkXGM
fPipXFJMIfGV5NB82B6sx3qfex2AWLGaOmb7mbWjeQKU3awwuc2H0LCIxpF35TskIi7RX9zijT9M
sVDhmPemfR0yiOGOnRYTRiC5suhAa7ljyFQiWdet15Zqqk9BdbUNNld2S/mTbe5L4whPtKeB1yqk
c7hLCwS6f2kDu+qSEfPJTpnb1aWZekl6FnHaXmh/AxxQK/yBsMufzI49Z8TJOk6gbTFtEFxuyr7x
mqFNEwWCCgOZ/IZ5l1g341fTsk/IVO1ttQlJjqazF3Oc/JgRrBKb/MM4q2a0YC7bKqgm4sdkCfKP
j5S9Z4iZyiHTusYYsWsL8rD4CkB20VTi5bACfiDT3uYBm50VSfLVVsHS5VlP+aHkyOhSeEQlht7I
/qelK8r9uPqHgHH+2CLxWzp4MxlrrL0AThVEZ9veIEsMcla6Oj8/MMVFsem7cGXHu87CWkfMOZbT
kH2xRd0YmQ1WZk4ZHeOFPA7TGadQbJwt82QNt5onzuN1EdE7mMZF6F2potDl2MabkyGY2XRiV3Z7
M11PhLHbR9QKwaKJuWJO/nDQ2j+75kMCE2Yu0vyjzLE17rLiiPIy7659uTeTa+/AJHwprde+P6Lk
QsLo4J0IX7AjN+aXQUWm8atmuqI5hKn8pAJtZH1MHXjfLVMDeVHG1cXNgXOVwLJFjxl/UiWal4fn
o37/NqrTWJyF+yyzN19H5rk1ENfrFxV/48AohmdO1UieHLHrJxKKMX61gIj5gnIH1XQUp1wiKoS3
622JZy+4BgGOGF/6cJ3lifobgmW3/vQnuAWwaRDz0nvnwbXE5ZCmV7848zKW/xZj9q6iJ+X9UTA5
+iWSr+su+/ODh6P+Mh8CLnXpJeytpdn9DMk5Dp9j69417zjKcCeVnJDYa4U2r0ehGw5cLm99N3tY
/gm594enwHot2b8DCFjAY0f/1Qo+YawmPbYFoMnmc6JtTV7U0nuM45Opv3F3rztMGBVZT8r7VdqW
lYhn3dG4GpiQQzq5Uyy2iX8W1Vdv3/zoxRQPHvKw/+B/cfzj7Nue+baSf2/nljumWJNxwBVetBv4
zLjnhPkk8Ob9xrl85vmQro+gqHOOQ/Y7c8IR+iMXa+pXhcGofa+LN+bQqrtwTlrhU1BcpP5Lg0Yc
T4XwETWkyVbr4cmvvHioIqBbxB11FvaLAlDcIo9IRlZFzkWwSfgEHo9I2WVdjLmO79F23uCE33AV
sls3fXJ7dmVzqII7S5h9lD2baFTVSWWPsb94PW8JJnlHseZCH20QR8rMOPG2UcWFe4wqRlOnySlo
xJ9ZouHano/HLAXfUDuLkGY2MDF45bfQfRvkAV4OS4lFDPwRr3+QT4vAupHAqBcnE0NJuzLVZgyu
wu4XcY7eZ++IfYGElmlxy3IperZHQPQH1e/tfuPkz1NN139ozHWt3aInF9lfCIHkGbWkne9VfrLi
oxRPbKm8dVmuIhDf9WED4OrQoOcNDrnD9b8tK8Zq2yp+K4obnpnIPZbBvobt0EB73U/VRfCqmpzu
28HdAxdq0pPRH/3s5c2BtpqixkTOFZz1+N0MzmF1bBwEyWeIE4170dlvhsFZmv9KbaM5B7xPRbRj
yLi2FpgNe4aSA9aOnT3x8B5GZztB8kaxMW5nzYrHoGddlOw3ng2SUDnzO5Ss+WmjPEgnc7l/jP0L
ECpFTqk8Z+oSwuJQT7qH8WTVE8SYPNnrBlndv5cwAhXpHGN6qOFGA/W/JNzynpHvctRF4zEgg6ra
q+xOzXgE/3bvjE/w8ultQKCfH/L+rWJnGh0xOAoTRuM6tO8UwZigknbbGicercTn+nnie8Zm7cZP
vnuCWNd1K8A9e3xjMnt1uj9I8LQJCT8L9EawKKO1Kc/qkDln033r0zWGH+HvUN2xJbPznZK3YNz3
DIJgyJon6a76YY+bRhNrvdshlyV1CxFlG20Zz/FgMlsyt5xBKmZrto1jbGUbNChgIGDDoWTysxNe
V2FecbH1FlXfLlojrBNLOZZ7A3Fb22GfR985WxJ5TPCmVRZGdjwXR0bJhonBon9JDiF4GXPidrjM
2JI2OMwxf60nXlKSYseB7RqkZCpIRuAmgxZQRtmzFfqHgUCIoAWHJafyswgUSpJU3fvBAx4KpEiD
awP9AiPDxFI8BXAS/QxQqmyEv9UB32TKQq5Lp3WUvq2w9T3X0XsXnBsyKipmM+A1A7fYOXOcECSV
bJVX6XrecoS1/vAzB/k/8qVI0Tpq1Zzu1/ATSizvqxLd7xBMIIkTjZGmqrrDULtvkhZZCVQfeQDN
ouR3Dd53i2cTKTIVh21sozfmigb3JVaJ7tJZYPtfCqJ8p9ZYxFomN4Ow5xMgAofWb+HuBSt60T19
iNb86YwCreZ5U7LNa55pA8+D/5m6KErjh9djFxr6EdBVEs7Tn3AnkNd6DjlpfdFcke931clsP8gZ
9YNDVxyifm3rZrbIWfcrt6p2xUSZlV20cJRHI9uhP8R8gC/J7TtvE7seY4qYhw0f2b4qd6hCrG5n
eBsDlbRc9u+j9YT+u8/tYRt6IHSxAZeTa+wdWP6mtZ3ybroIXeWvVi2Sgy1g9Pk/udZ/AEzkMD2L
Nt1iKrON/lxM/J4Gl02XgDZ2v0lP3SIFRM1haFcPu9wKyZvnU3wGoPfTbUNjRfrTALFRBx3k7Xv7
14NTEyCptZh7jhhjWak2+VMiTvjHi3HXGY+gYiwMKfUjx+hrGs1rj3lV+uOiqcyzX22b9CiKPUM7
YpBRkUKxRwHGU1DkPwDbGJiYM8K2wTj0NqavUoYwtNQepTpgzppLlXePBbU/3rwJR/HAj27rdscA
w1tKxKr5bOPAxMuTaxtdi9WyBd+8jPBV6u5HEhzIOeQRZ0bI4qrsPz1E3yxHPIh+nm+8aJYmvybj
u24iJEt3qYYLKoe+ZCMICDn4yJpL0hBE8GJBGDSxjB5N4n/gGqaHlrGphZpFY6xrw9wa957atoje
5z1hsunaauN5lGYgAQ0bpLnP0YZlv8QM0eObjbFjq/GGIreP3pGgYdHMsn1qb+3w02Rv07vrLAkR
U79EY7BNEVGljFqAUGVshjhzNPrD6SYCrIe7Ut9Z3Oawl0gCQSbuss/BU9wsbPwBUfuIHb55oOJk
2OVRchuEetWG9jWl7Sx7QTuLvqtYCxps4IFE3jwSVIM09gzrHICyWFvPfJhRdqKs2cSzy1KRGMyU
ePhrh3OiSNugungJ23VdfzhtwSkGwHQfCnZde2fiudXUqwfNJfdwSOIN79xP9mQsULPxNa6h9eyH
5qXUfipWSIXcF+Gx65jjbMfgLh1mp+D7hEuvkwfM7lofh6yF/CFv2r2EDIZ1y6yPBie3Skymyt9d
/DmMv1nwDpeVBEWSQ2nBDIJlfwqkcuOE8mvYdKgVNSjVkqthLr/YNVVHG5tvx5b6EOJBLJiMLmz3
UpTrDPxIHx5U9e73+4oZKXzdQkZwocc6O5aQU0WSbKobCiVzLas1c1eWC7X0j95UXDzjAP63r9gR
fXIx+MFHmO36OWdApRvfQA+C6b95nvMveJXijoUuCwm5KtOtm189puhINpWxD+uLgbAmS7+EZUFx
RPKIpj04V3V7KrWe7y10oBqaXw0ag5ZY0uwSuy92/JtaR99jZrsryB5D/ckStVes4VzFeWl0CA18
pz/WCclLTh2g02tOqZqdnx6WaOzfxhXuzoK9+KrPXrUgw+ePLNBp0P3in7XVsdcuI90H5ATdbxhV
HRTYTd3+YclI36qvh/4MEJ+Ad2/4zDifcsZlZM3RRpLrxxqEkaOvVgE1zWiDhacRlIHbHAZWNLYt
71qawZoRuyqipbRzxZPJ9lgxzvaH8QvH2XJaWvGXU31LueNGVf6OkiY2wbucdbBE+quYZQKXoORE
v6J9dXz0MFuGJGh+IHIdI3OLTsny1vLh6KDNEQDfMvecO1CJ7hlaF5udZbeaqkNCqoxCzHd2p69m
ypZt8QMbNsAO4yMJxNRpNFtvlNxxTM4Obf3NRrAvftEkZYmHDix9bjyssMj42azFkGAq5yYGsFFD
qS1zLzgO0mMyPi6pmezgnpU/qCqQ+GvVKY0vLkW/4R9xZKBBpymH80bA1dqdjqV+1QC2IsJbBFJC
GPmM/AVkrWWDPjLlW2u0Uxv842skoBtGDw2Yemj+nQgYsIaLKCK27laTgWpM+ioz+SlEXzb+sJ2b
oJXMllFcrMYesxXJNn6KyrGALBTT5L67hBrOsKJm/NY54mvH5kBplgl/P9yiMmKOWS1NxkJ6+lGi
GOqje8sH7wRPTJWWmM5Y7sNPztZ9A1vKxIKQ1LCoyP5iOh0FPzOsx6QAEqygcveJDk90OMzoQFyi
QhJ5g+BZdBLJzkve/kuJqEx9PhaFA8yKmFRj4GdguYhD29qXqbYdKOoDPLFay+qEAocWHnR2wUvd
Tm8GgJ6NmjGSFbp4aBOa/RoX3dK8O055qM10GwR/pGT6C1PzZp7XtNS5yzx6Dp1mB+k1jWaCPaXw
IC8E1qYN5GmS0XJEb2bMxnMA6BGloc2ulUA5MrM8RoJ3t/0eNXuj+H4Vau6KjVXOkT4wZqqwFKi6
omKr6ZBtXnC5glC+7KYnMSF4jHguSejTsZcBA6iNnA/VRnoaBMee6EgiN5nuZivBe2fChXevyFm3
YCZXZAGvYDBE44yLhKqQ2aC3HPuM3TJBFchLt98EQUamo/GTpm6A0jxA/gqmzyThZSB4CrGzvios
UJofGWO34P/VQfRpV/iv3Owig5HODWhvIzTm9BR1gflEUp4+rgUsUFbIame4Ie8u1NbYkvvYIbZo
zD7zal8lJFVCxzFNZ5d1/Cw6fZ0XCCMKmBv1GP6LdZ7jgJtraPOfLO6PnWzYajZPScXzTQM2lSP4
IfcUGcm7PuZA+aw/kHevAkZqJS6ZycSBLIPNQjyLmZMWZ+0GhB8P5tKfPpzOwOiqP+E6W9Snal25
BVzNjnNU3Yh8BQoIDRGZ6qkDrt2AKoaxnELkn/gVVrBMFOT38deKfvW2Xofq2VrrBUNH0fGT1HnI
J0wfRFX1HT+tQ6kfh+Y94u12q3411s89w736GDNTSdLvqv9FAaUNvA7mhhWsn+7lIWculxS/hFkv
R26DdiACk81Ow68Qv5iGNaVxeHoGJBnVBwrXHADq2Hh3gYic1rqNqANH/8Bec5IsEyjERDw+hTlI
vAzrYYIFlELQ0dY6mRHMw3pjoLc+9hQTOvqYcQ9fJIhwjIdvNhIquJFT/FYlmPrnIQl6OX3e89JO
5Pd6urTTQ0dmUaUP2/0ZPYsabB5vvWntvYXuamqku0cZNUPwN5JfCVrHvUzYvRUOh8AN9zZMBB+U
TcfqX/AbLH5MSXRP0LVqSbirC+0pboAHEx1ka1gU+ZyuvmN82g6pPeazBLQlvYHRFxDUR9gRglaO
X26cL2Bro34kSwbP/hA/A7BamDGjhfOo19hv3DX++4MDe0CnDisZdThxNr+D61n4P5bnMDfWJlPd
JI9XZW/j03EglkBEGAiwQ6bggvPt3ouCuNVK7XQqK3L9uuQAe6Ih3ruThz78aduvSq7z8nUIsTEv
cC43LaQH01xVYfWUpz9h+lwidh7b5zHkjHacRYkfR+Gvstz2CMmXiAeDdU50MvDHyehf6LurIb13
gOgiQOvdTofRpFMfcYwFdreUpc/O2JmnxBzQV/XVIOFq/QTvDlbvihWUfwi5OhITFSfbL4fxpbJe
R0IQkfsu7clbmuYjRjdRcdj6IYgpuSirH0X1baFAjvnevTkJLOM2KtDr5/a4O+fWZYg/fQ3a2bw/
JQcmCcCjkwVokCqixI3KHnxWKowXQ5JCEfyrMM109Us+vuhYQ3uag6AbELK9Nyy8x4D0MpF8mKhi
O71Y5U60CASVF6kFQbMLPfseYnawxha2gHsNi+aFuOUTIaRbg75mYrKI64QS+VDH6Wo2zyrsTBla
sYy4xhK2hxMC0saFahL2EoI2sHDz1wgVx01vG5jH3oqWVWzLtvLrn2noJKr6ONanVQqMgsi4DlOG
7/5VIlo6mFANhRkEFUH9S/aqeDKFjd7GXhEu2ZNSaEI2GrqfqCQHz3GXtv6vS4jHEPk+DIbtmFur
5ya/53XzRmmvJYg5uWB7mh9giyXgEaHtLcw80QhiH0QUbm8bbKdTC0KquNx6lqPjbFmDnHJjzquZ
uDYg8sG5yj4T2uWuwakMHamQR+buXtCtCpA/zNhIC9O7mzc6O4cZGsWxEy0DpHR2tS2Ngk87YZzN
4wEGUyQvOudLT50Pr4e7zW4eseJEsf0N528aNksD/wdxTPHwPgT3dFbofjVSZ9aAzmvuWdiSFFrP
hzph9j3kPBNgr5T30Xt4Zb798CcP8Ot/KOItbUihs5k7/q1CoiWhcdTZSAB3tVLc6nWHTS4ZL1D2
lybu1Dl/Axcc25LfASkICH+yeT5Zo7etvSrhAEHgIaV92/OOggUyKD/SZNr0nqJ0ZrzJaypvyDfi
iSf7ADEU0qYMjzm+U6/BgcEUFEFC/vv/DIcvm5b/dApNfySkrb/2xq8WEWbzL035Fz1QBgQ6Yv8g
3YBJFahW5gc1wVwJ/93Nb5dt7eaJKv8fKXBPXobp2P+aF9na+OwF9ARxu6qQg2npL9dQaVyH6jTp
B5W9p1AlYQ1BKEJtwV84Dae1TVasoPX1xi/dlodpBJRMiUNkc8G6ycZ9ZvKj12S3s9ni5N6sTKbS
YtdkaY94JqKcE6Gx676F5VGl74H7z2VZUpcxoN2vYn6T2CA7Qb91y5n22Q/k6disXS46w3iRccOg
kBtgH7rD3ehWGbVGX2qYip9L1rYBd0zBIMns/FULm9vvR4aUEL7LJzd5ZwcP/xO1JwsntQ8JXcnf
JtzaGBVxQu/INg0ouUzzuUOwho5AUAOV6H94TcP65hToURz2IsS+oA1jfN6gMpvJx7bLigZCesKQ
vmRHYPyGc+WLZF73GSyFgAmodkHPDy6pNwVFZHLz4hvrpLRXLMlI/WJI7N7M8Yz7p6oxdT1aycyi
+jcD4WgSTXz/LEsm7nH5SGt7XfsYAeufLry3QbfVWiIPpmwdIJlzxQfqU60yqSL/mK5E5d0kmQRF
jzKQCWrbZk6eVFiTrZdRu0BeCahgVECkJ02HXBj6twdrUARkWhNRBPoQEzkKCFQnbkHUFx1TwXFt
4fHQnRdP/vbhJWLsJgirUwEZoQc3uBgENU+Dh4CWD8qkKi6PLEeA11X0W2rn2xuu71o/6OaR6OKN
i3/enR5xewuLkp8y6yHiDQMM79cOAQTVlCzeGTe0zkchLy3ttuLDZW4dhY9IOwhGQRof67yWTDzw
qcyQtqX/PVoflboVJEB0HmaI2bZZwfVX3YbyHjoBpEVy7l0Gc9q8xWDqE2M4csCPkdeZUhsHxeco
kCbGe/3uchD6HfUVQZ3OhkypNwjk4xz35L0xKskkRvyuX6Xo8/KcbRNIBZifSYESNfx1IjSAJYQ7
AC4BCqsKexxtsIvPJsk3DkyYTh2RHaJLKHT7keI9bhAsBg0ZjHO65UFo+ADpLZr2y3VYnHqrDOGm
lhy1umXV6i5Dk+CYG2GOg40UZqJlpDY0jx3RKwLlPZv2anKW1qYOWPmAAUTAhsYCEMBbzXdvsxQH
/wmVrvgT1d0oKWQYvBIesMLGv2h5GAz4iNG2NWGIeiuSn/lUgERww89AXqpXbdwJc5WQb9Rd1ay6
ET8py3dL/LoWlB6Nl79ImgaJI/8WWXXTsGvGM1qP5aD5LF15UPxnP3qkzrgV41X95IQsRP4DA1uJ
Umd+sxOFTDX7nDhdHHtcqfJi6YxWGD250fhUoawdMZX088U+XMkQp98pFwzr2b/H5YfGKgP+CZrT
sTloWNMrnCkjde7cgYU+dnhy2NY1K6CKljhx9/30lCI7Nf98PqGCiaVWfDQQ1OdFrzR/OD+D1lml
JtWyCyzg/9SCeNs29psh4190q24LJCIRzzJojcPo/qO6vDlp5aFav+S9YGH11frvNU/vwHlVUt1E
xdBRndu7acT7gR0NYicIjzjsrkHRv+ZaykSg4CHHxoPVmc1LPlzN+iQxSSZLXBCLFHAQ80yW7YBg
dKGvJ82iRZMfAX2ObdBqQcoTOqW1U2+F9WIN5Gvm+U4U7jNhAxOqjO5ooe5nEW1nzIw0xdXo0rvm
8EM7IT/Mnme0wlGbIszzIv8706mbHJ9B1JBW9x44S3ywLMJZfNpeaHQwClmRzFbV5ObzYShm9CVl
VlFU2y7MUMR22VGXObCcsvkckFkLO4i2lgNnVppht06L7qtF1gzjxnIvGfvgkbaeu+KR1+dh4j7A
tKVzjaydyF/HGZtYaGwea9Y/HaGU0aPR8b9yxUmSNZusllhoQ3Ssm1DgZSQypggDtp2jDQuBUAOk
wDNeYR4wpt+uj1MQo4QbfGbxxEtMuZaXzC/QzzJFZHZoZo8cojeKL23oFu7saCr65aQVlP3rQUeb
6YTpez56T2QAaUA7sLeFSPMmG5xR02uLPmdGP8U/rYEJzVIUuzOBxlUbS/81xrMkGQrhcwSHVSHx
WgTJLHPRs2glRAs3IbPf22ZCWFaxuBS4jqtL7zOYGtSslAaPjUIlcf9kQGhrzHPdPethTYzIsI0L
VNJ+ZbFcBd3faO6uCP+Fw9aBsZvrIVmWBCcBsum1T7dWfw7pjVbxPFrvhk7maU1IQ9n/g9vAaBve
jAsNxZjstU7+AK8KpI6AIXUHqCxsdC7KKOUwITvHaKwr+gndn97j+dgR8sQChzUjaXzMETMnfWXz
YogWY2crNz1YB4osY6MMYNs9E8aF6IOTmk1KcvoQt765OmRC+OIFgXRVfKcWc1umAOOAuldkbAfl
hNDR9OgS2j45ZE27tiZrawoDvEBIXIeSBkkqKFdaB2J4obHDROLvh9+EZuwkryL6K9g/Rm8fw5aL
00zdTTIkd9eFpjaOxyyhJ2ZVdBQ11tKapAJrE/vpyfoe44DBq7mLR6DZwCFan9xsxScn2mHhRFib
MnUo6Z8k/lHg9qxPrGVGJTWkJIMK599AXBTfFq1EYaCIq+bFmvRZS6qw/SLtU+SEYFdBv6nr6gUr
6KHDXYhjkQBATLOwfyGqo0lsN1LHqVt6PUslTuVxxkN2zTUnUp5DPzGvpNi8i9670wlWUPFNbrvE
r9aSeBl2P4QK6um1ixNmYN9Bq71kdXKzzOk1D5Cyt2ITsY537kETPBW9F54t26APWTcFh50o2/48
Qo+CpkCxa5IeOIYIncmVM/GpjPeKEYbfnv383ac/yYJVH78g38uY+Xrep/o1+C38tY6pgnrfJa91
TO9gNItMM3ba+I2uIoM735uPbMQBZGsgPAr/E+QC5tHmHyswSp+evzQe9WNdhAQR1dhSqwpLUqtr
Z2vULJKRxeKpfnOKI4eddULIRoZICrjVylZSZy/641c7mO8SN6BYFMCRkVcMNEuqjaHcNB8HhXgw
l9syODnBH8QDCH1vCRgD8hajn2o89E26KVMbzo1i5MzRQkzF84AXQR9exmhVqo2UrCnXBrA0x3+K
fL6c/gIBI1QriTLd4Av1HVMFz/5t44xACNVizrUvOCjmOiPdF13Aaf+RTskOgiDP7MmiQtb6vVUi
D0crVKxKcx37J69+pxLOnCezgybn3Bzi7yaUFNhIxFz1IRAmrDduPgzJ4PF7HAimgVQR8xblOJLb
aj+1rwUEAspaN/6auP0M7iAYf9lT2TvPXQ4gpcoayqSiB7bgIASSirKqo5LF3PcH3tHY6uMTikdg
7s3Boamuok0Lep5gB2+vzZEDkb3qpWIgiwEiS3PFVI3xbCrjbfKpkUc5ke1jhNDYtWyPLZcCkjaI
39AeTFz4NW5ZqYyz77AlzyWhyyNzIT3fSTw1kUSTnFZIt9jrlCxz5KZuK2pLb4dtKX25JUO7GyxC
uHybFi/DQhztEsasrYp3vnRemcMFNEsZiwBF6KFvHkO/eA0UGor6G4mVsE5tEZbLjooY+s0u5n5P
Ql4j03APWpcR1l5/VT3cZ1Y+HZY8c54V3JOhYtlIxHtC5x0Pyl1RY/Uciqmkqos61EpVPV2DKT2Y
2a0NowdJNYcG3kOzRCfG/RYRPezks6HWPPEXO01ReWjTYJthnNNQ8/Xa+JWUxRVwaZYW+B8xNrgi
OEvJUAKFwZiigI78/ifMUFBmEt6RsSm05BGp9IQIe69zgsfmAdFhMnorR7jotymwGaMwLnWQo3pO
N9CNIsTx1CWaSK3qHMRpfkkIEdCq+fQMVsBIEsQK8bp3aEaaz2SSAO90VlX9vwlX0cnxKSGJropW
dceYCXI28CUixZ0hIKIYgUhc8Il0oOc0R7EdLKthVQUMMKXnWGRWMkZMDQ/nXYZB0bAbElcwWBQ2
99BdZdHNT7XnCrVGS7hY4EU1J9aQrLowOMX5dSSUCucFFqlMXQttIMWiOQ/BSLChPPtjSLaMPOiz
xKH5iSIaysbAWBkTg0oud+D6fy18RHYG0DqEwgEBW9fqdw4onI68qTzXd2Z2JW+dccs7WssXgw0q
cAVy/AQBXtROxTpEj6s39ilR8T2q7ZPkYbWtS9DkG4koY4R7xoPpscYmZ2GInZ1uGiQkobi1H7pj
/HToRdE2mJT4hY7Bwji37vQ8ZNPShuCO6dGB4y4NtAZVyVgENEtMwEwVjcN1kFT8sfbSYYUnCA9+
nvibkmtJiEm8is7mK/MrrSBEyapetK+MICnMZ4xHnOQ/os5rqXUu28JPpCrlcGsFR2xjwLB9ozIG
K+espz+f6HNOV3XzwwaMrLDWnGOOgGzQsl6kIpW3jQ/gJZu3qZaPaKIhionat85oo4KszvicU9hv
fAtO0vSgPx4avNVxLrL+LURSOEUBCm1Q7vQUuGnaoO8pMHemz+Fhw7szeEkSRIAHs97IwGipp0Ml
gdTINOswfcV4FyF4M+hdf4LeBRevaeVQM2GNk21NhnWxAwFpHq4ylljCXhXofR5kn0LME9TUMbWL
bhi9F83Zb6HPW3TZ4LvP+JOQAzBpoDK4BAGwWO2fsuih4yozXbJxJxU7xj7Yf0nqy+DTPSENkQGd
/OnrLznrA/v12vSWfyaMmx1PJhGtKQ4rI89Ohl/uYVx/z7P59GcjtQtWTVdzFROP5mbEbMEcCX6A
yKYxxHgYndjtRm3+tFpugmCYntp0Kp9V+R4RMkyZB2fJ9hms1mhBeK7jGY3n3hRojp2QkJTpG6II
vVdgXdJOcyW0/9h3zhNxdPas7ifakJD8YHmLfRYeH2jiNhLJB8IXjlxifgCnNKMrkSMWBMTOxPan
/Zd11nvIvk1bQOQte2VHBjr2huXG75Y+TMC4dRyx55ujF3P6MlLBOOMIia0S4IyObkL1TdlWBoEQ
spq7us3lCv+q6I0Qhvw0tvwhqBuY9XpNIX4o0jza6sgMNl2UUBogVhi9Vz78cMeYoxNR85hss+MN
dOflVl+m/fG1jDCeUQNC4H2rfq3jpNupMRWFNpRbIwat7gzu//7OGG+vTCcY8et86h6jjN1Qm2ZH
A9YLYQ0LW5InAM4dslQMTaDtaGdjPJCyAk+GO2DoNzX3tKStx3LHHcf/ZmBqdZtlKBAuxGuqauMA
H7Zw4a2Vqn7GYfWaDdqFfsgJdnOEaGTggpivi7YxwA0AeVHkIWgZtKOUIQ52RJP5syMOmzCmHxl/
B13AG1tyJ7Kkq7slfWchxcXwooa7Wd2wDjQCWmwUnJ6sHo0UxdQyA42PCEeVMDqLGYv3UMRH6MkS
He4gxxslc0FrYY+KRJKyIKPmIBYjs8sWnCK0MaRmZ6/35P7K/k8KMAeTNANCGxllqi9a+dmOB8Dp
LlDxGoI4sdLRbqUD/iPbXr6T2JxR2w/CTzS8KixI26JD3YFrWVXd8POWqPE0+d7LH1OP5pSdkDDG
+RudD2DoF69hJC8NNuPFx8Kn7UzIJhp+m3aGdFyzucuRwkxMe6MTzjH8FYKzI3piYVsIkONfFquV
+ULgA2iX+A8Pz8rfUI4V/oagmvQTxp3KMoq/7WOJRejtUURukw3wGHz0fWrRPnvrbQwQp0+txjjo
JQjd2T8LePRBLM7Qe3cFNhzmvFlNUPwNCmB47WCl8atSjW4pfgQlGhsLYZmY0b/JpTjZWfGq+l5o
oGnl3bitjvaNVjk3MdayrczFEjcR6ITrrQadHSSb8Jpc9AKcRlVKy8HGTcjx6aCkD3RMtGCMjxeE
OGHp4iXj9jw05ZtsSj9W+RNlM9M2iARokWoA3HcBsay1HpNPqjhcZjCpYuDJKJJgMYAHIlclzHq2
qILZLr8tyt8uywKIKtaVbUyzCeR9CLW0yXXGy0HB5iWPZ2U0QWdJQexktbHnjp6BuWIQEOd9rRHl
SFqPXpzKA2qUWB07jP21SVsppbUCSna0xdBhKPaZXL1JeX+ZheZNQlXnh/QPteRp8x4jy7Ng5LcM
lWFYi+wdpWfkLAh0zdKIWJD/kxKGK1z+mstju8kniPa1XD40dUChgyVk3nvViAcAJp4aqpBefEuy
T3Q+q0TknMuY24WjhnPKNVbHZyqCAYrRkuQFfwJPP3rYGtg4fJ0kAaerjda8pcORgGOzWCvNdtQF
zvKuSz67BB8+3+jfVDhA6Uupdokryl9zCukl6FsvMGaitT5k6q4wQYWvzJ9Rrp0VDqRHIdRO/gC1
oYbiUg2d3bbSe6/h/VmqDjOot5wo5JyEeoLHXYscO8RJjF2QzpnIf7R6M1CK9LwwoH9q0gNSzGTp
W8PQUUT7Y2P2q6PXy+iAMabAc0mW7jNG9ZOpg0Gfcywf5DRz2sU8IGerllnerjmQRUI2YIH+RkAc
XPdfA9YyCT3LMllbbo9R/NFkg3AjoBy7E3sVeNJCzaRLcIBbV1SNz1SX6Qc6hr6yLOyKWsbFpH9p
7DRjg8XmqUm4D37bOvw3aDD5E/WmUlsHe0U9EHpNrmSIqTckSLl5T8f8ZZkQ59qBVN2C9lcfsEdU
dqWMsiK33ICLgBRadBp+SSJYLcY+o5n2WvdZQziHUpL0F6VbhyopLkWH7jn6gJjp0PDWyu+EZKKF
4ly8goA2KkE4+AvJU4H5nuIJFGkKBioaeXeLY7t4kH19Iw7+TxQMm6nofjJF+MXI5p75mHiew4ah
cYU/YCNuhBhqsSo5DdSbzNhPT9BoM9k5AdOG4jURvmKWufHSUq2lZHfQAuCPjk2ncvGZt1lWmdqW
QCMdEwmrqartR9JGtQhe8mH83bgVfRbpiWkDYKs5Jm4iw7o0E2z8G+RAwl6sjY8Ush4iO09DPdVh
v1mjRNLFW29iao5Vgu+ne6R1PW2q+utHgHdqvSn67BCqgq1L5meJTi5IkJZJeG8xQeVWMoRMx6vI
FUXGh5258xoCPnMmpLP82zQHLR7vFka5QVMh3cBmmnmIDq1dDUOcxPx9qMJlxu1ocDvOoFmiY2lI
1YhBcFKIjz1b6nVWYg+vEwtTLb/2fyQEd2oYYS7Rikfzmscmea5w6hv4+NoxnqDpSN1RnVODN6R+
J63Fnl04A2r8ToMsl8ACXorJrzBypQ63bli2SY18ZthUqUH3h5M2DXU4/XT+rHPnsX1MqLtaiPSz
bLliheIplel7BUHwBkPZhjyHIxBTDt18DEiSGwEjBE0Ho5m2oUFnZiRge5gGAEkqIwAQ+M5kAC0T
yoI5Oxtvp/tvsrEoNSgpG4ipsC7aXqadhCaShNs5lS0cpikw/UZABy9gPJV7U4WZT4k5EiuLfJum
j6581gUBKrPn0wXoS4YSzg+qJKzLDAG30O8sYFOe3jX6RacYFz/3Cw5V3pTFa3xp3kUFW3ijXdXf
qqAdwpLHxDcOeToyJJEuQX2f2muDJYnQDytPHyMY9jFrJcVgiot8avhwqw5+sMw6ipVe/RqihOKy
ddUmeBWTaJ/HcMgV4oldOcSJPzCcfiLZD9aXgbFWm3+N7b6eD7W2KaatHrDyVv8Io0OmgiGq9lxY
LC1etzW2FxEmgIGyk4BCFdRAKs9VRT9pl5JwEiYuan2M2Guycl8XhCW0pWfWhS0/dQQLc8j8vhgE
ArOQoGM0uxJ6C4dJEy009lmMz+B+ovQnDR2T0WJfyqrNupPRMjbxsxlOUk6smQjJlHU0NCxbru65
0W/lEAatj0imuWu0EaH2O8DIimX1JeSRYFVRYZ3MnqCE2LrRV1Y9E62snD7zegKkcIQ58HCtYA1r
LhbS/QHBlMlwl41vBi3zsUyvs/mUm4zY8wGPl+pU6soujHzcOH/VZ6fA5FN/AQUeqnCdockS/+R0
DdEWdPXtJoKH5Y/pUeRG1/zZbTuCF+ZdMst0W/hJyx+phm1oVFOkaL1TyBC9+DWzRPOOGykZq1s5
/m76186/GMkrCuSOGtPwKRQSmbikN6N9E4Zza93iWVuhnsgouAb6rzYE9I4vupZvWi6lXp7FMV15
CiBTiTfIaG31ZaqbF5ybp0oihGpMjlW9moXkCVp3TKJIdYokcU1ZhXQX0OBOxUfdZlw8zKfxFc/g
xxZA3eSbnYGaIc8DkHKFhvK7b2nbVLdU2ZGmBCHc8BIx4pNTEQS6ac4Zpv1qP4QfOTp9S6ARLpoA
5pEBY69SCQebxufcZI4Jn7FWMXEKVxq5sTRq0Jp1DdoyHtRv8ofF+LZALyyFh2ACOKs21a3eTjch
TC5Zc7Wq+VxNsp0gM6ArmFHPtOE/PMZfeiIuBMqvSOnXmPy+RlL4E1AjxmG2LWZS2PNAg4CYbKXe
3I/Z4MVMPAq4lIVwmZlLzyG3e0E1WaKnUDqmWv1rE76kinFS/cXOjXKrkT1dEGF+sJkY4jXA3m1B
jGPSg2LepzDr+wwB2HSZescvfMNl9NUb1WKxaN0abXoZx2Z0+oIUTBGL/IGQ94JcMqkl/M5AiUV0
EF4qpYXFbJi5UfUhlG7xa0KgtDAdCZu3TIxFuJ5B7XXCcCG/kFpAPGUGBmHGqtEaJx+seFmbLgJz
RmowQqK2uQSlNGC5FgsNnx3kXV2jrInSfZ2DmME9Dxcnc5BvEWAMJQo+WYA60CXpWGmMO0hyE3Fk
xSpT2RbzR0F/Di1zmX42B9nEFs7II3yc1vowv7Q0E2jxj1jrHBSfJjYs1qpKZ5vjsNerR1U3wUqw
i5zgFzCWOaCdYa/lWS+GdYB/PCQs6kG8GgqF+cDE44UMNwCujtizKjI2vaGW/w3zTPGQRy7eWzaL
+YhZpJpvm/KPlb4uE+ORN82nuljeWXO6afq+c1CbrucxXmskFfoETU2oYQIdcwEZJk8G/quqR19q
NrTUMKXz6FuSOFhNOVh5+M9MiWcYMLwgSRTNMX6aqwpuXImPYg2l2Of3UaGj0pJhDiWAP5To+U4S
dw0kvpDMUikYbKu7C4x++1z4bfp9bimNo/5MjUbKRu9ZjYT7mcYiRm17GOCZddDiSWEHq1qRkZMF
r1VP/jrtOtNUpt7iPGAq20MakKNb0pLTYZHTQHupCGwZFsuifG1oulNqQl3pj4N51fWOKry8NlHw
IpUMOtlll9y1ouGK+Lds+Gz9wakQzDYS3u/ZKZ4LhmamiyxqbY6po+PaIREeYkRYLCGEynsT62JU
dLlAelxyLwAEyhRJj1nMpFw1aGBtn94/wh+l9pfEVEDzKTqFtNi8f0/SafPxYDXyV8t/1Zhm5586
tyh0QSrkq/QZtOCVxeQQTjYYVx+D+tIs9iYD1nrhUnfd10DiMVa3w7oQ9XdYe2aH5weB6mtmlZ/9
LHgS/TVXsqnHa6N8ysb0NqiMjxq+82qoXzhmobxevPRY+VchT58U6d9pjm4ug3ofWf5ObK2XoE3g
JtE/Bzs1ZJr/zSPXxUAOYz+jHcEb8Z+OzxNMG7q8MT+Foc59ZAAN1x0OGAGp1rOoPCchB2ZEed13
3uiLZ0XTVTgh2pUc7RmfeDDw0nzVe4m1X59gGZkHizCIEAC+KTDlKogL1c8ImjJdZlaiOo3c28IS
1hH/1EXI9CJw25SVeYi3Tt6SbI/LQsYYY+TmjHB+WH68KZBgKj8z4wNmqNuwEHYl4PCgOrHFyqjN
5CEIdDA6aaQiOu91i/Rh5FHTm8ot8d9kBVet2LWCZBu1PS4SEQ9skjjVSESW3z111qKkUfcxcR6k
Il5Cqm0ydrxi7N4xxH5R2MF7H1A0eiNwDN+CzpEUsNUsdpHvcAV6dV3gfMpYQfJ8UYQphSNX5NEm
Is80LpTobBgxVrhQD8KK+Z4o4WQzyuVHPbKAcGfVU+LwVgqoq7uwzF5bjGpzrIP6P8qav2sZsYvD
v5R1N5aIps6QTS2pJDHRbVmNnEjQiWyJ92OR4JDeHTGsoOayW6CoHMu8gthYz/IN9pBklyJ30dud
bkHXpNndyxqNMAlGtV4eJ3Y/LQTU72qcQfPprMftdxZFrkjUrBVJd9gVRpIBH6EgypKFu8e4Apas
UTyW/ynQNyfTusGTKA4dFWEdoxvCMR5bG5x3k42aZLtxaBlk+8QGmEfQbjw4k58Ud+Umab7jCU53
QJ2dITHVJm8J4pzHFzHHGNNvt+RNmxJu+YW0ww/6Qaw09HRpdtOeICuZxdOeKeLQ/Szx0boJeI9V
56DVKobyWIE8h051h0JwOjNaV226HjDXKInQGtvsqFodYWifs4VypcTe3owYMM9D8VbnjPU71AJ5
8Ya/ysssu4EpujX+LQ0TiYEY9miBdmQNJ/KLEmBFsejiA4A6nE6ITkIWL+DCOhgFSTfROqcOL2I0
X1C05j1DdZfyk/FlbgN3ZjQOw8aSoAYZaTNDuiTiwrxauPKUqQ7NmUmrsOn1WxBnLhrlMi/dQErX
KjNUxv+bAppC2QveHGqbTCP2jSSOPP7H7GKh/YY5UsJyhN3Uk1xELmo+H7peqJxWl/cezHnHC7AJ
Y42SGoye8ibKd4Omcc0aho9ZKtDSJtg4jfhnZuR6/n2P5ZFO5u/Tvw/Wb8SQeTfpLaBEKuN5a05Y
FMhSlu+wAcUaKzfewmnGz0eocsKg+ey/XxpVdZEZRA8SY5Zk+YG/o/j7UXj2KQT8rV/oBU2jdWJy
TFe7HJJat8UuSU0CRJcvcdJd1qGM4ypeCIJg+Pr3CkVCytuEGS9s5a7a9U36vx+CVjookkR2Wzks
KnhB5xuiTACwzDDn73f/juPvw38PKzMCVMGF5RDv0/VQmgVx+qa3OIszrP7JpOH5z3n47++NimCR
dhzss8hE0EvkaYIy1ekj/1S2oLpMLYSJ9BdhmMhMVgXFE2MyTgc4N+VyPdoxd8bwMyqYlS1Pi2bO
Bc6917nFH6PNTMC/CnL73DHMVsbj8noUgZyh5UMqMNRIobPEST0zkwV5qNXI2DCjQ5BjRedQI9Ow
XsQ+Vh1gkCEdItWn2he0jbycYh+eYt7K8TaOKXoGoTv+ne+/D4kCfpLgboDChYZKW45lNqNyh/IT
DWPynOIRYUyo9TIgpPxP/f9LgH+v6QTWqt51jPHhJNfl7u83/6602cIAm8Jbo9TM0qJxl1SEYueE
EaeCsv3vmcnCVHc7RfsciiSV3L+Lm0vsAJmCc2HhxAP7STrU467SM5I2OwSmphlx8/69xt+HvCeJ
U7JYu/6+JOXHBMRdTv7fB70nACA2tWGlxr7OVc9wvhkj0F/Vug/53OwE02h2f59ly1tB6S9VaegG
pT6zFwMWWkj9TYA5if77P0+NqTNqH8kUQsTL9UWrl07mf94XdKz//ct/f76YO6R+Vu2Vkfh/h62Z
BuBcQl3+9yQNeX3I/JlE725JEw3CrWgVb/Cosl2kEGaQlaxbfy82qvswrTYq5A1QKIzs4MAcxSF7
pc2C4K5fRE5lIrK0/ff9C9Eb0or3Mu4kt61ZKnoMhLIAAgBPHvTSqzjJHikrRBSMa1aBN7MA1q56
PKaiBIDG8CHR9YvOWgKZVviE7OtNXsP0+1suYi2bPHtV7+u9v8GFAjYAQ3ovWCM5hR5Ec9Bv602w
Hu1/+urB5HCUzpPijiVmJoEee3kPLhe3J3FAa6EN/uSkxMev/dMMNSdb64KHrQAuCWbgYheA2SAh
abPhGORqQ4+rPfgmpuRgGVd9kRVbBC5zdaJ6lzQ6mpzaqcw1tmvEjGAlZbY2eAM2hyTvyYCEDBpJ
FSe7TMVyAL4t8Q+OYtjIqUOIVMTzhjYCduL6GjSn9HfNv+Kh3HpbBGzJKERsDVcsV46wSySP1xSm
DvJJfO0DeIT0v/3k9s/wyvtamHDMa7ASBUNIIWDaKWNgamxlcWsUyMmRAWqxsLGLzIZZp/Yr/E00
dn9n+Td2NZB5eiYd8i9MBKgFNjhK9jMh9wcZAUP5weAMQbqGbBEfMdugVVqRVRHqQHR4ENnjnYSr
Qz46cusqPNHQ0nOAb0cMSQByS+wSLJZDQkcc/NAgE6ERB/xgHTngKEHBhuX7PUA9t9TjWygFHD8O
fvFsS5yjweFcB9FKoD/H+oH8NybCVGQ2QWU1lSbMXwYhtQs+kcASxZvZiYvWGa8+Zl5QROEhLH8O
ATZ/x3iOVxIFBoANggf/tXdKR21a5biEgdDbMP6iH+sJna29L/qEzENVSOeM6RIqCNJmGQpGNg7j
9Z1ThzuUYDjCc3inJILV0fygRPIFp79ZqA4QaWFSjZNXYDMVgJxo/YKaVsYLuSjLKJo+hfUA/MfR
INn+oqlUyBK8BV8q1KddVToE5cL9eu1v0st4ZLAZ74fteB9wAN3AMYanLXstQYZ29J5f8ztNMo0Q
b8B/1HfzUbzzAxxoftGeMf0LIXTLWZAX6tmqxocos4NzeJmfxTtfFegPrFVa2emdi8qdwP1Q35fh
1Gz3V6ZCEyLxlfrQbvJjrFfzk+D6Sl5+jZ+Zr+UxOnPDtYwLsIVc/g0DChN7Kpqhzqa4ZYJcXvhp
Do/jWMYfUCtx4bpT1/DtEEtA5Kczs+OV9czB1VoXr330ZHd+w/ziBfmF+k5ES9kdeG3BJD+FI8Nx
5Z5fYBnSW8XQbO8Wyaar6MzF4Z1y+Tl4LvrEUTFAsI/mg19O3nX4SelK/YIq1N+VJ/9Rv/gDwQ+t
VbZ8l5sl+Il+2uvA++SEj7DKbdpAToJobuuW8fCZmzRh3ELmyeTyCQ65sGkRwGFzSP+swc9aHlNQ
vvQqp8udbODFxLJzQ43gS/hZ0rTZrD0sFONOu4XUB9bKfEuvyis/UT6jA4O95iu96kg24Cy7+sl8
i7bTQ3/jiWdJwRJ+Oem8X0j3Bzid8ruJzf8ls1YTsCuKalju+0jAvM6umf0ipuXM/mOjiJ8J3P18
J57jb3xNMAz4MC7mWd1SocYMZUV7+idoqJ3wjOBrIGeLVD04YwU6YgXvqnwwn6KPdz668r0h0oVX
DWJBDWu3KRJIlMTYRx6hD7SduU7UVt0UeUe2LO3zmqg6yDHWo3YZxyBovpCM9MqbQF5CeYYDxy9K
EEapAiTIRXIC7AixcVWlNu+ZvkB7Yf/YYpLPVIoD4OZakVAD2xKS2mp6z/HN/AWA4AufBay3h9lT
8OkFhmE81TjGyKoHo2KlcOUq26oAEmyuLnZo3DVu3ClkHhq/YTsmRxk7GrNIjlIdAb8PIWebA6yH
5DNpACOzdvixOkCH2eXGob/mzuk6LJaZsrhShuiITsCmXYCyjBURhsuLII1AA5ZqjIhQsuWnxTyB
rCjG5PTZPZiQrSJqnpDVuEGzxHGH+k5jyg7gF8wtOv5Y8oKfZmqxmWjQ9ilpgyBvNi9uA3+aZzE6
syB3W+NpfvVXFm90ewd8hLZ4s3/pXy2rovEMfljYuXGWJeIZX8Ta8R/Sc3EJdZKz+gBXOJdHngro
iguDt/GWlS7Zlnx+5wGC6orNC0mdIDg2G1BVo3QiK2DZidgZjNvwFV+tWxRCuLKVV5KqY+2LcO0B
zwukDPNrfE2vyZa6mm1pjreMxfT6C3OpdnKAqGFFTUCTkVjvIkJr1m+4jW7aDqHeCmuKgNQk8pC5
6ImD2wCgmQaPRty0uZtJZ556gjFuRYdK+q3+QBg7wW0VHHjVBtxO5he2MbLK9jQAlGIjMdwA+Ph0
rgUAClRJJNviE4f4FrLDVbqyqiN0LJa1CKPv0FG97N9w8sFqgbhO/mdzmj+kD6z/gd/zVXeCy9ew
keFeSAhRz7SQBbi+5yjulyVR/5qv5Mri2MZyxxuCZrqHyNu9s7r3AQyI1CoQniNid9oL38Df8ke5
Cjvp2rxr/J6MFX5+0R+D5rKm4RB3Sd45i4uT35XHIdtqUEtdVh35oT6Cd9YjClc2hvA+Tiv5YeI7
dmLY5rH5k9rNqtJSsLzlTwHpCxrBhw7tm6AiBhWn2lKbbQgjcW35zJdrgsL6TofeOYUbUy0wIej7
6oh9DKP4EjcQmqxRNc9K1pVISmbCeExiAOUZrlLRNt96TaPVmmJsK0o3kK6NFT0RVcxktp3OZA/K
JLTbPugIN9Y2UqPOazPkkdA0Q4XqhUWKpJn7gr/O5qWXHn0L9hcv3caAnlvYRLtBrgaowDsiYSg6
rtAPkSG+MzfDVob+2a/7DwRdgHil0ycO+SkmHtnITWU7euDc2jd3sgPge1v66i6m1ZF5HhW4+q1A
GvpMX4FFIwiQ3+zNMkJrdyxoAhl6oQdbzVBtWDdf+9/xA4OH9FXExY/kIJrr+bd542+V40qntmX3
T+z+g9doP/RvaBnYn3IjglhiT6L9UitUb/3r/Et4XN077W3+zcyVH3n+d/DV3khA0j8zbur4pn5C
YvyOKCJA8yHBiKvhM3jj9YdP5Vx/cJL6wG5/kUeSzIZ7BrRFLPA5JRxF+SL88wk2mR2kSwVO7aCo
v6ChLafehGcMoRi5HzoCjEmWA4yTVf0b3lAtULTwEwzRBt4A1AmQURMCHANczL25LLaI19/vRJox
F7lk3mt9wrqntoPBJhKiClkTjjEkk1X/Je4A2m6Qn3leKZSQnbNh8j0eVhJukVf8s957OlasgpAu
vtdw8kQ7+cTBNufUkpL5W5Dm9ym8Kwvhxol/mXX5F0DxBa4kx2FYkSJB4iRCJ+7AWMXDhN9JPyTJ
w+fklx+BIFUgnCpdM/j7kZeZMdWvjHAPN2r+pBY7zDc6hD+CLX62v1zr+mMEYSE98pubrdVpmlc8
CDo+YahhBzfGX2RaNwhfEifStoG+VoYtcnHOJndTJdgJNu/TIR1crorMvDjZI6Ze/Jw5dYkdM1su
nQ549ebvBfDXlOy91ZIMhO8RWvIeQTumpiuSfti9VOOE87pyF9+jeR/XkAVW0LsjbAKorPSlXKVo
inWPFSi+UIolP9E5PSYsGaRnon+i0qIEytMNte6MtQLV43a25p8gvVllxcIhwwqMEw11zhCoSMlH
Zm1x/TaQxGfRQNHzoIaj1qbS0XBgsYeviVKwhge4YzNgbRFufTXKrpkqvw3xxdkDHJXlFNIaewrH
F+ZO1aHs9VC1UqHK5tZU7MHYFB1o+JmFIW48sUP34yzbzZUjzM71nRaFSo0aliKVTxT6kSdlQv8U
J7bq5RsUiTMAm1V6c0e3Fw7PrDbxyPe0Z0/lHy0/Q7kHlEPr9EVFxkHzKbqe8I7Uh6xPDFEpMXlf
oY1VGu111q3pkcDipsatgXDU5eM8YWvt0IeQDYlzMnzM8skKG9QOW3w5cd4cBo5ULtC41MoRH5G8
QkCK4YNB9jOvjoB5saw91L67dIGO32ubtBbIEU2gXqEoe4inDvLgW3glYbemJOUUQPOXlo+W6vEC
0CxfS1oQOsvpRFHfLfRZDpUjpz/j4Bf8sIaICHnHAZZn9+U4uWTCLbzTyArjIj2idOQTXHlQx0yL
9okCccBdRFv+Ft/EvNZasgHoZiAhQAta0bKSv8juQdUmVo78VjwoJyOJNEsqTEb5MiQ5zFx/+AJr
a9DMpSRteDbRRXGz/sTf2cGsRBhip8DS2dXRaBCO/tCpBX0IaLYPbGQp5bkaQ20rJejFsDCDjhOd
OwX2bFwY/SEamSjGLINxjZtcZPBHOgOprsQgJz/0iUHeu2jd2qb/qVThmeml7JiDsK+MSXQ0Y9Rx
sMGKQfGltTqjC0zqXtgkGrOJHqS2C7KtVAFctSFczk4vuDs7SkCJeaILd/oh5nG8K+P3OGJ6IBho
1DQtoIRNWKkHiUqgMkYiiVHGyFl3HIWyd5VY/e4j+Bwi6lWNkWGpBt4QMq4rNHlTx4JlSxFM+6Hs
4MyS7zh3Vu7iSSCEJqTkWiVgdF4id6CHRSlaomqmtqx9wu+mipsknbFmr1oAmySfsYdccdCxvqeR
oEeAEEWvstwVKmy/+cy0rzPhrFsEBMSpJe+FhD/dxkyjtZnKTOrgdwgJBKfsCtXvswU73Br+Jy5Q
hHTg+LzyyVlsSu6j3FdrRxSU1+jPSGHGi0bEGJ3RILYTGoVuSOFVjD3tcxtbB+jlF2sgpkEE9yaX
g3q8vikjrDEfZhYzdOmk4S2oNhqcBULi3FSfLXgG/uDNE2SskCsQzpQ4OpCyMRjvgbRoqqp538aL
aW5GiOSopV/cczMWwPdlVYAFB/XkyX9BsMRgXx9DMgQn4Lp9SINd7Iv2a4FYmo2KYGVyieIgl8Sa
NwMOkt0aZr3yZElNwjU1JpPDjscKL1U8msf9YZRURLH1dTQgWusP/onuiaWaBi50pMnVVWzVXPAl
pM8Dzo+0DPEmWdyzSL3tQFhxkcy9oXNhLZ01bHiN+pGzugxKlK8nYaOYIUfkU52iYEPFFwq7HjPy
Walg3kw+ljd65giBNH3K2ySbOzyiNc2NdNz1uokxco/eBUnmKkoo1cZAfUpmyzwAQxchkfM9tyOX
ivRJv8FWIG2hTUO8jQ3pq1NnWiaYiI4VzFhMQ4rJfMDtdADVnWHyyuqwbSzE40Kdvafz6VijX6fR
9Gjh6fD1cU9iD+AKlwDYZ2mhTTtYymk2JvR89Pw6WMyTsSkABOsX4BldKvZeGqYjbLWYzwc7TAoU
s99JIzhUoRLnbkR4e4HU5ME9SyiqYtwu60ZsnVqG4D4xqNUSE82oCUMc9dyqxyx7m7WxASOQR1sc
90HxT4Zm3nFN2gpQUZw7hCczzp+RsA7DgCyM8KevEb7rlXXMzjyGebEuguPMeAktCrSiu4QsO0F9
vK/8k6Lv6Z7YK0x/52sPVlw0UmwrxGmxWg+C6U4IeqdqYmHUtY8Z2hxCuspNk5DayexOlVx/No3V
kCBseDUdZeguU0E6MHNpJEmO0eZT8j7FH37jgj1Y4GIaAzGXO7ahgYsPMqRh6zjq+4DibWRXIHsV
oVXwgo+1X3Lxmk9B1ZmJy+9jLZEYDqa3LOw02ukEYW8rFy+94WE1WXce/rZVezKYDlAkxQ7c6lYb
xhdtnOjnXUoCuLgp+iJr10NIERAwrecOq7A2LQ6wqz50Xbt0AyTfMgVsCxDJ0W8GI0u4FuBzbzbJ
CFNBe+3JflBJhVFCnOwGEccP1VDwlo3YaQcG4ZqmspvexcDfaSWKkKgsnebAS4JACa/cM8RFUzfU
1/bKc1nejZ36BS2I7Z05HLBMKe/mwWE/rJ+IWUD6Qixg4H7tgAiJ+lb/CZcxfYk+dMQvSjFH20GI
3uty8EZB0NxyLAJP73HiSDnlaCzxKwDO8ZmIwc4kDY/CXc/aaD2Ixkfvk+6t6ojZh66/R5UcbEap
/shTWJZIfTsNgdE8DnfVOMe6DIDRovHF32mPWwNAFMEVKFrULSRcchD+csg7HpKS4A/WkV5wzcal
bee2AtUFPZIy7iAaJMpluNweVQsL8fBgoQcsUG4ak2lPlwlHtDOE3eMFb+kGC9XW3IcibPBq2NQC
iEojIr/LxWmrZaNX1ehcKnYIVk9pq2o410uque7z4deQ9BMBncFkwUbBQh2xWHMtpbrg9jAJCif5
owOYNmvDxUALxBEk/Ys4s51kYkaBoK/Zp1LHFVPPPH+gXqrwVovdBt4EdyYAp47acMZhk85svEyS
iHkltVInQcWqTIWUnSrRt4UquAIzFbqaa6p/hMhsYRTihlsrLhON8NVcbBuJ6tH+h6rzWG6cC5L1
Cw0i4M2W3ntSlDYIiZLgvcfTz3fU/424s2FTbBIEgWOqMrOyMBH3UTLSnxmbiFTtaFVfwlA77B8Y
z4Xn3jSMlVsyhXwsZXRpqNFpgOgrdju5lKqcbiWPtkppdAE3oBZCBMtoXmH1iWOmrJyYtbN48ApB
naJj1zhrfxFxqU/zheYHYJXV7dCyOz/Cg/oEYQKjbB8EoeAqD5kapP+H05OgMzfEy58K0AwIPDsV
iyV3nSCX4JdHsmPvu6DvxQN/JlJ9kCb9me3MK3G4dOaF/heNBqg8hTET5VdsePhpEgj+xba2veSd
L2Jb95qpIpjmxL8LehNwME6bMN7v7v6BsJfYXfAhGFLzjf4cGoTzZJoBKoH30GoJKKh9NLvxEa6c
DRCBuYBvAo0g+uI0ws/hGRsLsAfBbsD5sU9TlTV3og2IPrBAdvPeicoBz2lKirsYoDKRKlsdgThQ
bSDC1znXm32Tw+E7w4ucKCwL15b3gC+RW0Q7b+3UC+lnXIILxr9E3G8ss0BQgKLcJ76acxag3Nm9
gppSCfyyPpw7ZRDSZ+9sqYySKcAgjyRxp5QWS81kkr2GbyBI6Ue++r/9xd3ZJ3Yg0WuHrFNbGRcM
lOjHRJGbZAvYsdVH3AHpzPzgmhO4bvhWoF/k+0j3qf9iaRJxPssPNw6lo9pvEYd55kVceAdfjTnh
B4+iEZ2xEEZNBj2Yt0L+/zfNOSrXDKyGMdb+EpJwV9XnXxYTuQwWLghDh5WAsclz6QOeBKqqJQR3
CF8nRBdQTrYiMg0OAV3FlSMDYNIzWH02LzTClBAwKo7DkzwAW2Vo60Q7O3p3iklBjTJ/R1B+K78w
MzIigNdV6247hELSxDiUb1S6JQX9LiYwm9hDSOTLYB5cUglvULF9h0guWOe/qj3v0LYVLYXahYI1
CaWEFBaQlkvwcIhMYVbEnxGx3dGtidJBeqf9W3xM7tIlodaBoBcJDmZ1gNQ5sKp4t09pfzTXi5Ji
7piwlwlm+v0d195li1TmqCjpE3XtN8+tmd0DPqESlaDDKJFGRXVsvdBa54N3TKkHpRE92wE+X5M4
lWDG0BepZrNL6drpJZwvR5zamBi13tp1Q7zMhNIMTRCNZjvfPNf5RjO0e6cCKHeoX9EWQQ7aOTLa
IQfKy+x1V4E1zEgLudSA8PhvveEuRIGK462CW6SK2SB9AMQ5uPDne7Gs47GNVzeY9zCVzS8pe1CA
BPmoDNNKWCI38mOU5+wt1cLC1W+bQnPLsrTqWpUJWSOJjORpfWjW7Wf/WUB2k5jtsHOhn5zDznJA
esvyYv2SVEPbkB1Dbgn+5NurEcLOoW/gAvlP41dulsSzggxzlryjuDnjvLz8C+OYZmSd+ktmNzqz
bDCWfuUn889spsqv+fS+a0gWVjO1WglcIpjgAgacSd+l4J3lxAaYFIsjVGHBDOAFFM5iM+OArCXu
1dmnD7ZyZgv/2dk0OpsyzwAauGYkPeSjE+ojTpgtXpqwepnU00xN/7tvU5eid3lOqGD85p/ee3kI
D8UNUObmnIsdX5nOo6P+AjclauhmB6raIY9gLWl4/qu/WNLCcQ4htCinQOtTsE7xsQWA3pQVg57z
LFHWhoLQqbxwBbemP/VnjBXiojwY8BK0svhjrig5mvgXLO/X0Y2l8axtDFbclOE25Z7/kbV1w+YT
BdVtUFhk61U52PbWaru96Ug5vH21Z3UPjDlsQhuu8RFiZUFbR3YeaZihUIw6aZ7uEb4qToXPDes1
dIZb4k2FTReEBEgavHJ4seLN6O8d0gqWBNoGpPMW3w7YLWuSaOB/k2HWzpsFlakXePXNuHGvwwtB
NyDHiwWIO/AvjVGflL/M7u6Wyzg8pQ/16tDSrpqz/MB1sSSx0XSEwAwZkF17xj1miWs8QLFZbgMX
cZjh6RItk2gRLXMd8DwUAwxzUdY7ommBa49T2MKECoI/gprRAtSUJ9eeWkj2SW4+n6DpBtktBO0f
6AXJDS3BB0U3GjyUGOjltL0AnjENIQnTC2+VflV7BQfaOF8YQWDU0jUbOTLfIQci9OnhQupWerL3
cJYBdhWg6Fz5AaSTUeux1pGh41DWLbqK1HbnRkcqRbotSGPzFZMPrfh69GsXq5hod2R8GiEM5V39
ZPxh0cD5NkNU4k2La4HxEA4Bb+pXDkgIMna3wonxbl+Kr3j/3a1ouv5mlswU/GYm+sEhiPnBY5ri
4/BOFNnN9fbk0VSnukfDj2Pii3jA59dHMkJfy2AqTEfqh0Ng1B8w0ygz1opvcxuzvAY4EoDSUp60
smJ0iXg1gxQdqVKqeOIfHBXneZWmlenUg0JE2DRJSZ1sSMwowTbM2jKELCAu4Hl5b52JG5p+q9Yb
tVlCxVTKqS9OkXeCoqk/Kmp6lQu/P5tR4z+zNu7LfDobbW4BsYeL3N2Nw1lWLhE3FKI8pFMwUDSF
LXhceXR6pZSVglPokFyeVg1g/QTnuzae09SL4hnplxWJvgTY9sg3XcKjCkoH6L0Hj2/vZIfYdgQq
K86Ek/nH9/TJCkCCdFDYCMszihd4Gzg+9wNwX/1STJaXWecsVONoZiun23MLadQTvQCAqLOsbu6T
UWQ+888QDt0wFtB9gOzt5J2gK7mp/D7CIsY/iyoDlSSFZZQnTEtEnxREwUX66ExEMDP6FMIxP8S4
B9ephgW7uZjtiAkU0O01hhyEEqyGvJnppeoCSWA3YbMHbWTCgEDyvzBxTDsiNpYG9gx0J26/IEs8
G3tgIIKA2p2DOMIyQ8shpsE8+nckusDwE+bhSdbwD69EmOJR2dQBfgg2WD/pGAKwPUMKULrNUM6m
bPMl9AeeZTjoTX27TXcad4UUAE5JUzcGRo40GlKmwytx9amXDtch4Gbjhf41BgFJObY8hB7qyvp2
vnEGQikm3aJ60jMy0Yd+YfALCs8LMkrlFZArUBjGQIRtGO0oC12Zg/977WIMZziWIGUNAlojzJx2
VbmkkWyh2EJNui/YEgq4Camc7DMyjk2OOF5+lmCq0AweyL8YFQQsMBTjDL8d/6P+Aa+HKmE0DNam
UOeg+RikpB/RC5y+Y5hwBfjhVKER4kDBoFWiSwDfwuMPY4S4abji4XIKXoxVXCzqg/MYP51fpAzx
oX+A0bfjnJJamqNh1PaAfqZOwPpleSb0rz9pKYTORlmqT22Yk+qBOTM8xmROMl/NiNkIBgj6yHCJ
kRkybr0k/ZPLlVtgWzCvuq19damMFDSzeeW2E9SBQufu3GNEiHYIUzYL8uCUmWghu/r2lF3e7TDe
r8FdcUtGYgXdTJv0UYX5QxLLZks5ojYLAUNZeigDDYggVZu7FvsUUM2J0/tfUhbyb2LgaoGkhFCC
NRi0h20IrYb7AhYiCWJ6kOIx/NmXkKlXzRKpyd/v9qoZ0QEMfUurAfqemHwB9TQ4HGCstahbLLvo
7LJ3sI2JpkY0b6i6RSGNLtOYcU8CaKV9FSD97tUPEz/x0PGvJcbXlHzL6IamgMo1FE89o9WuVAP2
bCmX9KBhaG5JcdE4U4A5cD/IYDWop5j17TqM5sbff9H7GqJRIepFbkN7cgWyR/BeEnzGD6txigvg
0Vob6wEnJpwh6LpKbgFACuuEGwTl+c2MKo6amFbdxtFyVKmhnCWU4+p4FO4aeRY7c0EIsvGAHlcy
/P/UoA3PYZz7W7abjNIl+GVsUXF296Y4Ams9lNvMXozjna0b2lJx05mnXXSc3PJJuCLMYk1M5Tmu
vFKPnm7emu+6i1PCBOIIFf9YMWqXzE5CQRm8Vp+yUaMNo5+lnkyLG0SNRb0NRmp0EKAqolrBKwHA
EfQpQgUA0QQhjRVbcmMTJiOBWoGRCb4hldikvW/n7F/4IKkSI79+kN0QcjCq2bGfZHXkx0KeoApt
DuFcUM+JImN5TVBHUQshAVtL+4uIgEUwDtesdGCDsDRMBiINcnCyOgzwm6cM+WLBcUyJUQocQzDU
wlUkoVZs6oP2lNPunWh+gwbbKMlJYh32IjHImyUp2mS6Ogcl4UDMKWgY6cfJl7QxDr/yeNYYtNsL
fXiX9JNz5RcEN+UsTvCFk5G9EjEFQIg+JaDlenPpKwzOKHFlgwymXEUubQ9YiB4Oig16rAA0nRNy
hReR8T+KHVl4suC6Uo5JDMMUIVypuJQk39WsjleYSLI4aNS8jSI8Q1/Gm1sbNHZqOFPED9yQIF1E
RJzUzykw5ygPJtQE8OZwmCFq4BSwn2J8YN2eUVh1qT+D7/iS3apbhJfQL9sRN41gNpgU74yJ4Rq8
BMCbT/kVPrggPexyfLCwvVjxvPo7lt0uh2pm67uK+nEHTQWJ24hJm0p1EY6u2Ekm4SKRQdSmzGC2
WtyFmaBFt+By61/lTx3N0XLY6pxYIsQapJp2KnDWQv8ys3VnLlGIsrbmNjVtiNwEIc3iDG2a+pvC
OCaqoFDLaGvoV6U5UohKU8J9kJxZq8Wb1C2seByx6C/S6IFHLLPRU+cpCvWaVmtYMcw1hTia4g+c
I3C1e4ZOei+znWTNrXqGCJaxT5Mb4buMRQCObkQJaOJmCY1wCJIruidPtFOztb5h6nDalk7Ot3mg
kj+daqcin6f37k369u/xD6sBi0D3ZgJ8dlN2Ov7KvrxrtbUP2jusNMcL781WujnfyIiJyFR3al4M
DgvrXrz5dwtrB5RUeMFRtrbnX46AziojcSQJKSbhRyOLiwUbLW/jfMFmxc5E6NSbVEquWR39nr1h
nmGU1CN2EoFVVr/R+KMcl425jEJxU0D1xM3iNsXHMVgxcIxHtyNiptjVmyItQArAmkQ4Zr+VHwga
WIQrW1DXPcsvHTvoKK1g3jvxXlRiIr34Eba/FA40lPZPUXhoVNhc/wkRuLkcAC99LDwVIAHwgw/8
a/mcbE9YygnH0C+wsdr4gW7ZbFn6MJ1iPbTrCSG5Fs27fMZGfed4qBTKH1O7c3Wsk3eU3zguITLX
BmJf8lbhR3TFKJBFmpW4++LiWSfUAW9UYUmnet9sU3FN/V7oO7qv9J4pU1Z7+iy8FV8RbAelmTdk
CNh+ER5y19GYwM1rE9OCeRL6guQtuvIhDswN1tESfQW8jYGEWUeIi+qMQCTGHN0Bjcp6EY+Y2koJ
T04IW7HQDdggPIwQGySz9J7DNHxQkApNi9URVB+AQz8dHLK1WTXSbG7VOEsfD4wRgHqOmhZ+zqVD
nvZO6A1EpIvlGJ0WbDlyywz/QmpcXzYWFLhkz7CpFqUE5vCm45aMaik+ABwvjU2zE6gjC9QvZ+EO
C1ZimZog2HfS7l9MPVnvoMV6aC9vSeCai6ULRBNBb69jIrX8x96zjNPrJ04Pfokvn6DQkWIKwFMg
eimiCWJVUC1eJ24hwoUlIdRNH+rLOecP4NNb/Jnt/vBIwtjsRicQTHSlBckFuF9wGn+JgBEawERT
EfaBjePwgTqXuptoMnef0beAJk4YDQPKpbNEYz+kbIYEoXKXPp4VSkX1IILOpYoCGZ8K5H+g+hg5
0iKF3BAE3cd6ZW49etSmNUoBEPRwQasaKZoTD/ZkKzxvZvo2P9PSwBUaHp/ER2UBnJG4EO9ZPwYb
M+2OCKkpfQQqwCMXygJz1p9xr2HOT27C+/AMYSomKaWMC5XCtGim4IIYzZi3rJL0w2J+IRS21EUY
nxj5SEPCfmVFcy1aysXcYGX8wQwe/hZND0Mk/SiZYIQOxNW5iJBING26eqJbQlHCuf9ELDL2fKTa
jySnn+KMwkrN7+FXIXIiwzKiZf9Tomxh7tE/jVYlvpjlnCmqJj9eih9bLJicNskZqzriZH7q3f0S
lk21SNDInn1IddoUk5uZNJWfNies+IgkTKBrh2pMsVMSNTCsKqTijE2gGe8cO0KXzovixh1ydYnO
eiC3By7G1PMESiQoRO0XVuWbyEN/AgVhlAGsCk2NRgQQxXwBAxBwkmARUpD6d3wSuTv/w0C0ZuRn
HBzKkEJUoWoWrmjuJCTzFaSk8+s+CWKYJWJDFFgDm+U6+CYPTpbo6JkP/8B0gVUjxHsRhxhnkCMO
782QbhQzoD2zmEU75Yy2H/CKQlJQaZrDdsHO+VN4Zg5Z9xROg/j86sMJcDB8p0UtAvJsQoM/oiEV
JAIhD9/gXuuBHr5zvhEoHikfJ8tnQoH84noBuhZtSL5hBFwAftynxzlgPUtAJe2xfCMoB0gmQOPz
ZOoEMOBHQX7EeUKYfoKLQFyc619AF9htrgbISXIC1wGJRJ5z0TYANxeatVAowAXn0FzEPIWKnaYW
bfWmRoWyFmtnjARnMfCCsuZG1uaCJvJokdz8GHgHUMcomOMRBHFuOtSALDO0eGBpCSZl4pbzbaY/
c34HpKQkSBUqHyhW3iFCIu7kqZEP6HcReTIoChwsISVUyqPQ6MyhatC5wx8LRFJ/5Z89zSVuNHd8
QWi3nzLePNwswjAycIzAn4wd75vhxe0EyuJ4/GhIVn4t0iHGRSbjyylSdoYVd8PGeI78K8Cnh/UY
SBjDZaBOsSjyBHSEZO7GuIioMfgbcwAfBHfWL6m/7S0Z54iNYZ+RguQXsFfpl59nvwC8WN3sl/zM
jEsPhPKCI6FqgxUTvD8H8aQ7IT/+ybAGKRNp3QsuFymPGOfKDLaaVB+CZaDLw5xEr/6lPxwIgSo4
CLBRSBfgRdJKwEd+NklosOZtVTx9o4rFZ2D+xrCmxMkRPksi6mVdfpPuzt5/qGJcWSxUaCRwfYOM
u7GW0B+00YQQCKyiJoDXElxoXGCmgtTT71MJ/RvpWGfRaV59L7L2PdqhDcRLm7Iblv5PfhhjjrNh
iwDCyHbUUPIbzuMBDlr40BYigAemEAH+gxmBbGfDn5wYHwUu0ggm5kj4OeCO/YOhy5FS+Q8LRoGM
jAReDryKg9IxCE1bSZAOE/ct6kc4ZkFL9rn5gngiuy6e1MmQTXB1uYycDzcAuIQX5RfzmP8pOZqg
RMBHuBu8BmrCdRdQ/Nk4c4n0K2kHZ8dnFJwLWZSOwwsF7R+I0jzLXxV5cbLkq/kk+Ez8Kb6JZYtV
6m9lQDxlfAgj6A9w22v8iSJ6B5nHf3LB+Bk8J9Ph2LU1o0eBqK9IduGDfRCaiaqHh/zqnqDfXIke
rr8UOVr78PC/8wCgghPjCx7yD5o9QY0ZH0i1yOwhf/gQ0AAgLdQQp8Mptmz1cC8TfsEz/nSvwSkC
pQZe4gIx1ChtwKdWXFFnEkJv+LgYCUo9f7BmOmc+cWQ/Z1A9xl8O2BERDAue8AnOmjiBbj5nNm08
QB/2tVvIL05IPTYvwAm+mHdSIBHcOKL+ysRI5TpRkSXOTSjuKY2bIHKDxBS3jm2Be1PheiuIwzEs
abPMLlii5peQzItZylRjRxeZ8g/BMPEgoaiPNcY9QDH56FiRSJAvgbRnhRQUHJgYC8Knip0TNUHe
d/iXr7EFiLWJOwv6zAqBvH2X0W1nxl5G34s8m5OroeOm4rzbFTfgm/7BkubSHnKafRMNAC0FT+uT
pEliWcJnQUd6MCdh43MZzbpc1gD9Jfhi5jWkA2XPMKzGnD2RJK9HIe8f6gc7IAkayaF/cV8k1Ax2
ZjzXfVnt4gMGFk1PN0RDiBDzwaADb0wKKr3lGM+YPfIoOR6SU+FQ02KUNdbf/bm2mEA2n8B9KMJO
2JsZaBQm+siSpzVhTDBCkObl6d6M6YeuYk/aa1V7CGhBwe1uyX0aOOLRVd0l1kCoi75SrwqnpWeu
k3jQN6bZOrhV2MUxwhAAD+5Gv40yzdpqjrVpfMfnghY/vlKZu7ayRV075KSh08dedaGncNOCWkGg
t4iwoqURHVV0LmXbQIu1sSkVWi6mDV1S6VcmOhh77rkpHXvbZmhFbSeqPmOpWjq2Lz0So1vmNUle
0HfttcIU8og4bJ2rNr25YoVZogV7BRw4cwPwu6zFMNSVq598HJ9KqBfvnlJRQyZ5XG0VwwJFo83B
3wPl5/JKtaihMWFxnDChE3KiqnfqUUmH9Vpa50Go3bM8++9PqkvbbVn5oK/ZgDDbC+W9ZOrtG0hi
MJi4a/W9t8eFjdLFiIHnyfK4TitMfG3fccj8LYkCbP4cMLM84/SaT1HOYaMtXsvFg1MRiOZ2qC3+
Xvt7qOUimtlFFf1/r42JM8zGCFna38f+3lcmBaA6ululjGXEP75xraJQIFPtl0LtdTnVjWHdl8VA
F4HauGpmYIFY+J+l0oJRx0V3TFy5O/49c/r0nVslU+Hxf15vcnPjtElNa0yLivQ0fDQNWlqssNjz
fDN4lA0Ybko72pUi/rcKOkS1hlxiBWUJcLOhtNPS/EOmu7S5kMrl3189/Rd725XuaoA+fcT0AONp
C2FsXHzkeuC+d0FDPaCh2Rt0dXRr7eoFFkLuey8p1cIrkfH9vQ3XtC4oAUES31o5XmHOwYuAJFzP
nRp1Ee1olXFPC5iCwSjytaNQy+dlas86kOnXRgeCH8LU+LC66IBJQPBIC2TklkrttrgphutIp7+H
oE506iRRVja092s7q7oaqe9diff//jDltL7mucNO5BDDajVV0lVm6Vt8/+Nt59FXoYly/Dck2hnR
J+RsKIG+KiyluHuF/sBnYzhU4q8As2nqLG1l9/efYyizSpZ4Mo1mr6/qxAvWFn0HaGMq29u47Ntl
KtvRscACYG61unkpYyDhoFLcR9BgyNYEeKdGgXqyHLO/pDFjprapq8nc3KTCi14KCFK/yQqyoidX
M61tXqfdS0NUboVt8aF4Q02/Rq14AzoGMcfFBr4TQc5Y5M65Dm3qXS2nPTZFZC1YgLK9oZn1ChQu
2WpmQemzYhVrV+qj3Rih9JUKcA+366xz7UTWucNPUjfyfNWmTPmitNpHFmApEzTWu9OW1sKy1WH5
92dKQyo8qONN0tCrzRnV6tJEA7hErIabvz8jx3eWzdB+Z3755sX42MuaRlVGJqGcjHvlFvuYlEte
R92n20MNMV6UVGYFSY4qNf03mdapnHD161maux09fVhS3n9xTf4KygYX1zpHjRtV5cESD4lJD7fR
BgRLLZUtRrxmdoCVk7//SWJtq/tl+En/k2Vr5AMmJVWJrFTrd22rhbu4n9c1hqyJMiI8aNOzGtv0
n8qTAmRXPA06/1jmoIbYudFYuMjPvt/+ZIYffVgOuhAj1iR8zvGBwTAgo3GGeoeUplVRUdA9F/3E
HvsFY52V4SlucIhCmZ3jdp0PB5yvPMzSXNQmgZPio0abjiKjV6fXBOXVDzwD+Xc+sLIFboNVl+xj
EtpSsdE5+Rc65081UOqTqpEgDfFARFmUKCdp03uynXNSZvhniYdeC421a5OYV2EL/omVwN+D2uMP
IIsHu2LwMWeRTZuLAXHFAW/AdImDT7t3JU2GfLbsXegFVyvy3PUQ2/Ku4gdtbYEkpY68xxTK3SQx
Zj4ZUmO6jqVIWxF3E2F5492l+huXNFPt/XnbBsGxpyG4XGjyj2vWL5N2s4REYGeQXcsAU6SZHNY4
lzgeNHCbKoxOg9je0xHZ9fW4lDLkwl3Yq7Rqz5+RruVA7ZX9sHv6pGfOoJ4SxnZs0jo2abAO0/Bs
XUSVKlOs4vgrCrLUbafLMgL5EmR/SKqtS/mg7hf6ymyqcal4rIOpRaNcbmT2hbMmzR5o+8GPv6aB
j/OY7640d/SPfw+hErwz41HDNqZ0TiqCxdZNzO/uLR/6/rutyCfpLzich8z6qf0GW3NZtda6Y9R7
XbcQQpS9eZUtCSy6j5QlK22xzcUDH9/WvfpmF7l3zx3bwYSSds2V30k3KWsPFtQhRUssyo4fLHJN
jh+lk+sbv1S25ZC+qlYKD2E6CCmHMvQEC4Qt3gitLefdmQVSXUVFrc1xje/ek7g495pCTl5TvIOg
F7CVstDRMLs97RjlhZr53WZsVe9QO+FVThXvVlXxcjA1avossBqiBeMxBNka2ScKBx/aUB1rUH0p
RGxs4viUJl22dAxZ2mCbVu5YC7JFbtTShSgI0CcIadfcRu/hkDf0esUGOQ5p3qSnQXcqXdK/Wiql
Gx0ujNXgJ/QBlnXplmMRHlfeVem5zl6nMi8ZqfSJE7UL+9E2qNBwkAMko2xsLQkhUJowqeo8TQ4m
1QAI2ZRuVl3LTO8PfljTplM8yJ02HExHvqZq2q+d/CNBapvQhiFOcu1p0Gh9VXWmg8SC6eUXCrQJ
Q/fC9USZ3Dbt0sBnUfMawm7LtTH4kJOz0bffXUYJXAA9srLHBBGVZ9EiMBqvfw8ZBve2LIfnoUs+
Ip/SwUpSGGaDFxyxlEdur7Wbv5f+HvpRwXYnob1UNXTm7u8hHln7AgWD4L8/fa90FkkJQu5FER3P
3PweK1V68mT/vwfNb4B4aUq3KtPS3RqyMc6vLpP8OJZUZ6DKBfGn4e3S9OoUri2GVCIT0rRK3jeN
We+1xo5ngQy3p4equtTxZaMm0PSxFXb/e4b6nIjXC1Z2Z+MrVQi9v6M5C6luEIWZDbYMWhwJ0zFz
vFiVg9bUMo7qmMiXpMibddN3wILiP7Ei1Gdm30rTCuOTraqONpmreDqK1ShrQnRwua7MPF02D52l
R+uqL7SVWZpnJUbZU6WWjdBv8FvMCOkXqbRee4pHCtUGz5M3hpZD4btIqdJwR/TI1I1cZStTsfym
tGBMjererTai4rhDGDF6JT0LFWDt1sq6deDm0XYYzB7Y3EoQ2EEysnn0OHQaVKlRAjF62pOFPE2y
5q0PVWk7NjH9nPXi4A3pKuxcbZ+18MZRQSmApg76vhqz/x6iSk4IrGg0GfhjupdqwI1Ka+116pIO
SCQSgaEWq1JD+zSMrrElGMIQoSHAH9vq7jh2+CMhFG0ogQbTsSexTlabVUG266PAOvd6ES4CLaiR
gJtHrfHzaxRV9M7MvejUFTSaUnMdX0p96JQlDS0omAQVM4lZKYMqswXbkb4fWY8GNBxZuZeHWa9r
+t5lbK/1iFRk9HIHrYspLfHzsw9epK4Ik746LwFHokl3N/mfYnSLqOstvBV654JR7TQfKacDOPPl
gD7j9XEw/Zdq0XLIjanBYSNeh12yq0vawDgqOum8WeG2mEJ4mBcNZMrFsrdaZ7TPxqVn2jTqUpIj
g013qUrqNddSKm5v3BBcBzrQH1WDV8RCmMLNcix/W9xp0GyMQL7ETmlsfoZe+5U3Olyc0n+NOeSd
DS5KPKrgFnqgdoda4NSkDLjBR5jZnY30OO67rdKYE4Bs5T0G0q5O2GTXxTLxfpKOdfQY2Pe8evnV
K8TDoX+j2qSJ7qFypj9rrNyD5OK1ZzV4aGyvsXYsy4ud7BzrRgSQI+ghp6CkSUCjGrKFJfHvX7Ei
yN8nFYPAhmpLh19CBGFuksQLoEuvWRLTgtNBVILQJDsR4RKtCllyteN1ISHTBAzH0WqIgbVjzzi8
/JR+nSWIWvYMAnFoTJurnazhHkcePvVFCyKA6TUeNIAwQGbDNzfRPOqNsHNx7g09lbGgwYIP9zLq
3KQNTiQG8D7MzopP858Si8U+qp58mJUhadb2N+8hYyTD7i8YLOCakPST4dt+9Rci2BOIcr7VQgpL
pnQ9auwjp5MC6FU7Rz1Sn0elEEp/qTwgmEW83J34bkzNgEhMTMar/JxhbfcJWm4Mc0/CUvUHhJET
xqAt2KEuwvteNecBBTV4QcTT4Rv3BercGFFQa3tp2l/aDV8p/SCbTSYcOd92KCjNqXNp6LVBs+2J
bkwr6C1K1WRU/ovuCSwEk4NHXXfim1CL2CipecZX4EJG1fAq+zFP/aXzMICGp5yOcKCBEJSOXP/4
Yr+Sk7U09v3KuXjetHxT3/tL9oODALJSBCDCymbG9ezpH73MMHIgVORE8T6jJAH/LmwK01UwlVCv
gM6ghbxkSzB9vNcmyH29Dad168/DtzauibC1fQu4ZIczi7qXFMQchdaAodbEz5HYYL8w6y/5J9zX
aNK4eTbEi+xJa0V31KapszX9Cy7S/PiCm8/vaVeMAot6CiEBW3bqoVWPKpXkjDX0DSBkzlVx30qq
MTDLAh+pl1RqckzUu0TbEmM+XNEThoUcxw9lEVtnTz8hPUcHhUAwnCHlZjeYBsU+Ddfxb4OBJ4qf
m5reuDehNUMJxqhvgvmQLCAJ3AhjP9pwrvPiZY6ndgMMSeclmgp73saK5zhLKQUp0MKh5zRCFr6A
DuUsC492JBK5yxKVrlOfQmtAzXLd0jMyW9AqtYkfrnFCe42C70J4R+MpPChRHuf9RaPbQ8GKSENC
1QYtjPbUazn1IcbzMF1H9dFNF8wDJhyNTdXrhBYOkTk1HwO9HyfZj6Uve/Wz149iJeuXDDVDmWMS
2bEM73pUa8WUaUuFQHlAy8AU6L8Y+7TVxA4fL0d6ZKAPx3yOlt6M4aSdO8mpS7n9FB0DEw753Yj3
EmIXee6XWxm/AIp3HuU3HosMEDp9N2DPFe0fQAo3NO/wsjumE3m+VPI3R3v6+jos5ryBgcX7Dfi8
zKIjzBQXVu4F072ol2l6GKilD6nwcfK3rD42AQodKh2ovMx4anJW8MXNwaJvWjHv0JNB74VbzaCE
aKL2K51Wh/AIE/W3DeiKNukRSCHVsva5NPVg7ZX5mG8C+anw+S8FRq5bmNEDH/SJaZ7w2IqaYwxb
xzR1b4Z5lNQvFPN4/hLbSbgAYgADZk7JsP+mI+CQ5wP6gvCIQXjQw1GtORu5xTx53KU2cv1s71+j
O62ANVAtD6vobaXSarmix8RUa7ZBsLEYdKm1ac298tWARtNfQPW/5ewzj89IRTlqoQI5vcEFcV8n
zXCr5HmrzVV7joF+SZMs82MhO7sufg3alj7Npg/8xmw1MJY/12901pDDWawfs2atFtiJWAxK+Wru
Rpq/tz98BXVpWYZH3702PrjpeY/I44zRZMTtiy853T3STy+5uPJCis5Ejlm+iI21tdV2yP5i/9CG
WB7uy+a3VTR+ynsWfVntT5N9OuWVe6Jr206hDekaU8UixhaGW6RBAKCVgQaChaanXbWTkFpZxEDU
ojkT9yG9NXcuJZ2E6XiOYw3+GFNqg+kKrGb4P1nvcXSO46eJYYI+waOsrM+R/TTyd/K+Ij+50JTt
xNtmH8WwacsrikuqJ+hgTSvoKD4kwQ8V2/qK2dtmq5ooZ7j4w1dp3RoD94DbSI9R8wSYZLswKLj2
085xbRZYQz7G4g1/+y6En9j3NAxit2zwhhSF5Iq0y51tHe0Z9AVKhQEh2dw+uv4FlBg2Kfy0KBH8
YC8x6Vu21yVshd8sfW2NMxW8JF8bykUbflJz2SOJjOj98tlna9yfMecULpu29xME39Lw0hvMmJdY
JDuEGbRh9hc5GxymDXRNEubMKIVmNQQShvWn0V9YzlZMJ1eoQpQFs1OJpoqE/dactmkjFCW3QVll
ANz7L+NtbBcEfCijT+GbF1LoMnVvHDi6dyhYY+wxtSuNuFL53Mvvbf6iGt601pLy7jr7vr3n9SWO
VrZwl0UzMWlos2j9VsxlrD0/wmO/ir9o28M6UWDYg54snKRvzCDJuskGd9tnfn42uFC4M8pAUrj7
bm3B6xgHbh+/NqEfz8UntNRPpboq2nnmf8cdVljx2RCI1bTsif66l4Ea6OLYCyJDEw2Jbe3YXipt
0YHO8/1FtsMfhV67zFy7pWpHvWqSkGYv6O8nvSnqvARKJuoxMaGCB6LTbL4NKY65qJBGwgENEc6U
Eu+FQyPN9sTgvKn+piFoZIx7aBiwMmj+l6XzWm4bXbbwE6EKOdyKRGSmqHiDUjJyznj682H2mZpR
yRpbFgmg/+7VKyBs2WVniiPveljusiiQnyUG/iesGcQakST9aCrYehcQXJjkzBG6L+rQZo6ArBFS
tzlY5mAafTyGGzrLmVBZe/4mxC/WT73qLS8kISDx0ZZjStoaXJreXmDH0cBgdAf/m1RIE3sHds3d
SrBCOl7l5GbN/xTJ7mD18GB2yXs6pntNe83lczqSpmSL9M/CxLIEMIKjiBOdsaB2Cv3Mu2hGyBaD
YSLbza26z2HyEtIZqZXWvoIOhB5Qfl+UIMHYc7w4UWgCw75qw1VN2l2FwFLnx5LXhxH3fjR7Rcgz
2eG4EF7L/hhXP1xtmkTCk56aF4cY3Iwc+5FyqU+7CuscWXjLCM0tMfMYjwZEw9zyqsjfRh5R3YwQ
OSzIrZihCulog4kHqS/QZ8O3TIGJ2CNDQrQyB0bBSUDabSR4ERv/jFMFGx48Od4F8aUdC7fGEUeo
3QK6UZm9t/ItQoWew3W1yicWFSf22ri/FC+y9ixXz8ienhB4Yz7wTxX+ZP0qo1Fk9Bzeq/5uZs9h
vTwp7yoL/QjCy1xcSuFkZHcxj4gKx4GvFvcmROQEawQB9bcRHeLlUGExqbLgqmTBXoG7VpZJFaSP
Uv0W/4BPhs8ON6in8Xk5rd/FS/EXPyMD45xWP9plL/vtwbL1fe8h8XnCXstezrNvONO5CdJ36wDT
4YWtVqgy39J4Pilv2H5pPN50ESSrwlZMHeNN+57+uBTaW49q97R661t6SYW9+Tfiy0TH6WvO6K/M
4Qg08N71a1ZNMLuypxnn89GZNTeb7Fy24+f5bSZmmbGT+MNua/MR/JrSwVA8jkVd8EzaP3VfnEr6
K9PWOc1Nh5uUz83RizKbvgu33Xg4i6NP60ufo6lYxexLaHscpbjbTOirnnJY8jOpTx4PnGWTi0VT
SMSzRQlc9nSAKoqk1NYz5u/0o9ZdgQQyYRdjhTCeQ/mQ8qJlW4ApR+GCn5+fqySIKBo1dWL72GRX
qrEFS56kLqQ9kmMKbjN6JCrggxw73CIrburdJoGENj1MLt0uIAVOZ0zvFRIl2sP1BG1cbLzVcCiT
mojV9YHfRqQWR25XveC/waYAGTmqAiyopNaBvYu6FLqrylQvnirVLjqbblQgEwUPJHIEpUBUSXN2
9TDA1Riqi4Hcm1UcYEQrX7CZ/xCfQSBFjN9wOX6Hv7uQtENeCovxE1NEzHWHLAjaBn8KBqOGPN8X
6KimE5eQc5f/Rb+UDlg07KIcIHLrerGPGOlxoEfy18RPHXYOO+TcfMpNRBOCfFF6Iy2FUMKOS24e
Y+MSY3vHJplTxyxdDWEtlbT+wBNOI4PB3OfkKOJJ88t3NA7TS/HJRMdNPX8zfZPUbbIhSLFe2gmv
ZvzEprPA/z/aM5cBhmPgwFew0kHOjf0B+CZzQ9d5UPsQSsEuiP/jg8AagtcMg6jXkDztmbW2udDC
FuCJbpxrUESehHKrttVyN6OZmLYhi7+ZsYkxUbuD5fGOkAqva3uR5Lqj/IXxa0I02peyOiY0kX8R
WaakLUWHUDibPfEuJIIgi0Dtuv2rWrZ2pKsxER1BFMU7KoL8vz12os65uQv1Kw0i3dIAmqntRwzS
9xxGpE6KOBCChk477u0KyCuh90L8vk/Iuiwd3NIbbm+BZOBdn1KBEc0jXAkoDBRQMBo+3ltpRy4s
Lus00kJFQ2UjDyUVpRHuWFfzrFkhyoVdRK+gPJm/5XcjHfQPTXM5z4xvSg4Ph/XNic4Zt0KjQHDy
pX9RDtpr+G9hgYX5GwPk4Bo4fOCDjkv/tM8hDiFa4w5GJgnjY2NdPvWP+rr6Ews+xzp0n2vqDBn2
EjuOUzjgX3m5M/l2NZjbFrOQHfDdHiGWghy5BQlSjZ3ldjf7XAWaYA14IUKDtO+xPdiMGXbEDYp0
Vc/CN6cR4BcTEskDM1FutJdphIgA6h/oA0/ynr46fRdPmoC+eE+4KmdpNh3Hi5LshTdAaE3cT/hp
qphVwgB6Kn8R7WN4r5netkkjM0jcoWWmy0VBnytPuA5MSFwrN0p3/OmE43vcl4jhNn6gXX3ykMiZ
3bw0f0ymrL4Uahs5SQhkKqhfu4jzFCKCyTLSjs1bjRVd41J4mECwSuzR77bPg/DPJM1Zc9t1L6Ia
6SgsYIlOrLkyBemPrwnYiaeHVaIN39XVvgaOJLCWjrB2QzKoy8AinlFk8tzqEPs4ipBWbq0ZUqGZ
Wy9kh9T5Sx9AklUHV80dOd7DCwQRgd4mhl+D6fO0wah5CKHd5Zu3ExQ7KG6h9YVcHS4N/pZYT6Gh
xB4YgAnhwTZntx5WGZQwDnBxdvBs7IWjkgZUxpY4jhkGpFsKx02AkzkYLsiiU4A+pnYF6xsUkdsd
ScmATQOyjyfKKEZyg/YhypxpI2OFL8kBxBqNbNNse/jZniMkxWRGCN9KOdiE3j/8kIDXIYKbDUpy
tdVP5WCxLsQtq/y9mwMInY3DOB9OB4zVje5Il8uriGCxWRfsRjOsvaVglW4EDGaLA1qA/3FBY0eN
xdNlD2EozjzUQPsKwpayAxuDBaRkgRp9NblDyYIIpIQ2bLUy8yq8k+kBeX+ANhc7IfW4wLbvabkw
bTbKU5U5SWpz/aYrUBFqMtpr6hGdsPqB3+ivyNEBPZpLHEJZBJXk9vlQP6I/KhZfhSVBk81p2UQe
8Q4UE8oIvOVvqhyziNASSW+bcLBRWcL+vyWf6XPzN/xNk6d8NydCD9oLbQrP/a0XHrxfB+MwXoyD
dixoU2wBcImoO/q1w/yY7tJRJdh1190zY1c69bPxXTokhHmzh4gdOMb0q8ym6ZLekk+KXu4obwR+
n9JLc8IYnZPcH9/ii37drFRZGP8B3MBw4+1KHnpm7gf5htEllLXBtS5Vgd2eq2aBKLmEwM1cFcNr
4WS2wDFPwkUHLWSy/5fMTAe0lA7xgiG88mbXdnYPMxoWHj5cJfFrOIpvlGAlJppmN4kwnu3eRU/U
5ldD3/WI5D/R0hXI+DAVkZCIANxf+9Y3tYNmvsS4HWFkjTgEsa5NCr2g7AxITznAUam6MQ9GBvsY
vfF+1T975SscTzzTGUMGYNmWyu6h9W/+ik+6OwrXQGUAHIXluJI56QoyneNOhNiu2QL08cGdEXvJ
exnGHabMmIMi7eElqG5v2K26V9h4WOiwbEk6hIizcBik6aXZqTbZxUSjQvBk7KxgD5wmHyxxIJ8U
NKowLwi0hP76j0ggErulNoCMIm4E14lN405BXBKRbf1M0WLzngv4hm0eZSoHZHioxIPYfUjiZmCm
KtDZPQG/yZWwEg97NjIsofqBimHwDdSzmZ7BUAMB+Amd/A3IKYThSc3miCSpYXRAULbDf7ttSei1
xQyyBopscpqfaO5BLsAp6fk4qzpu1upW3WANvVT3GbKeYGvzYY44hi6z6dcxKOuT8iMurHR3C49n
Qa/xpH+iSmp/GEq2aFljF/1r38NTjJkixnyQKBmcTCxjfHOxmfoy6PGITlE2wWBEdM9DCtUM/w2A
8vq+Wj/GHXMfTuSePBAOXNLGaByAtf9Cn+eNmVT/YIbl3/6bM5n2COWnBY2jf2puE2ffc0GXA269
46+p+mP3L5FxQHpCw9DIgaofMIKphcDgAEWqwKjM7cvNEaLYeeLmaP3mnN3T63hs/fI6Xvtn+naw
Bd6zDp0SKNkHM7UJjAsW8NF+bzr28/CxoGGxNgH8/yw/uBzsj4E9cQZP/ymfOayPT+NFeFV/acDq
7+pP+2a79c4RSeAR4IsY7aZPCWjaOrS0uqJtrjxDTxy6GH280U0PGkgy9l4nVgAK5hf0ULiAEFTQ
QbECMvPiZ8I9ztVP80OpXN6Th+FCAoZRyHKiO46v/zNwgb2nBdXDCJCSPubX6GN9Fff9rg6i6mT8
kToMAUixcxyJfqVX2MFQn+Grr3b26F/1H/ZMnE3UYWiodMIphOnLetMB+njIHrQ6kZucmGJXA0Tl
LH/Q7+XfAB76b+9JYJtYWJKgGju8ackLH/Rr/x0/MzJtfSCCH09TPauiLLHNJI8YVsFuoWLobodE
fX4aXqR6v5XRZ/lPO5qv8n9dEm5tFfsUnaFyT81K4dkT1glpmKWG9TTxM/73dP8/jgmVHgYTKo4g
TfYhdvPET+2IzjrmH+0VAxUAtfJXi126JqxUaLSpHxOybiY8UM56D3I9MizRIwxnhqWEPo4mETkY
guBvrkTHkYA0iGvDxQRtYSXywiTHSEejT53mxfJKtO6ZGYCXotNM4dhKOui4V0Y0fzt6sS+Nld0I
r3KnrsxWF6vdl1c6puWV1xqjAwOUwzmDYWBX3PkFCcZCbDdngg0VzmU8HRNi+oirxXJlJ/5rIISy
ncKZa8WBbAdq2GKFL/obNIAEwRsQ2SF46J3yg1cvwletn/rf5ay+DN3LBB67iTe2fnB7ymTbaGxL
9VgTU1yHF/Fva2lBVKBagX2hSAH0AicMj/CYuIPjBjbn9gIVkmjRrP/RbyY063SX9Z6lEqWJISfk
tOWNaf4beL7zy/BSX1bwi3aXHaJDee0f2G1BSsVGBxIwloL6U8jkY7n1Q0T5354W3KDXt5wsIWvD
M1Y8tnt7LZxY2dMHq9D9o6f6mrNIelL2mccO1HLMV+kBqJ3+hK9M49f1ob7AlRS45/6Mby7Sou8o
mdMfnyriUxf5dXQcIp97MabFRetiHuFQNZmrhXvKUMcgp/oqpEx0ebwS0H589LGmfabxTt/bD261
9jrN+xznaCQIx/Gx+sup8IgOfVX/1YhHYP8hWs/8qNzXbFehAr/zBeyrOHfZN1BNkGE+mZLL8agD
Kzm5v0Qnjq7S134ooBqSiHfQesos+BWllVOdE45PGvjpP9WX8BPdV2d4FS7cHBL+ZP54TK/FmQpY
PuR/0+vw1eL1g+qFN+2fDBcBiHl727f9fLAQNQARhJfxkJG1sKf6BRlj1CQnkHWet5zzD/2VKUbG
C1V0+l+ufKowiPZX8wtDTW4H3grzta3RgxHUtd242yyAmIXw2WD5aq+jX38sK5W8eQG9TMHyEbdz
GfAUdqof7ZRua0qNZ9RLv7f18K+Of85fBwTDlWDx2bpM3liJEYLFubpVFrxQgG6QQ+HEDCpDMQfu
QDv4BlrMrQsiPNw4MWCZEoEnMTMhwPkQX8uH9Z7c/1t/AIbTEkIKh3AeSD9kkkc8eKHdUu++tQcE
GB2AD1PRCY9wDIH2zVuDnO+pU7yYQ/UN+R56PB30d3T4qBAajpE0+KC22/ogTrczqkxDoTfY1OEZ
o0lqYw60hWyCN+6RenZsoEYb5aWA0I8toriJLrHg4A8h4ZT51t3hl798Sk6pkP+ms+U0txBKH0Tl
1wiXhn4HKPfBhn3aPjfRRf2sMtGcPK3ZjJhlK3a0ntAzuRrDuf5oPzhLhxcQnOIPlDftDtR1dowK
/MvRbvp9BQaBKs14YjndjA8Qs2+2aESsmXgS42XBJSPEOPdJ2zWwkgKPgYb+peLL/jqRTKNBWg2I
3yrmY2octeRQ6AF0GPyQdXTxqU0vRWx3LB6yAuXiASpGt15yrghtPqHXyPRFP14P8DIVyzN6r072
UWUXAEEqdHru94M4Q/BwsQgVk4AfZav1dwvjQgzCOm/sfFEOBpDVzaDd1bVD35Jxc1WSl3A9ZRn+
7jsdUKO7mxgm5bwELGTYFz7BYC9QFWYOX6HTS3BCUFie78feliD7QxYpb9XqyjNzN9KnPcO0zrJz
3Jtf3FxTArZjN2TdZsTqednq58bLJLoz8yKdApqbFouPgyTth4LbmDeZSJcdTVTU4CAE8rU9tC1u
75QJAycGx4pcme6FpMveD/m29/UBJkLFbhjo1y2FjjN4hV4xFV8K0seRISfd0eh9Nvcuuq0KN8Pm
G7xrRDw9nCh/4/0o3Q2a7+0ShwVMLiabxR3NNQedih9B+griwaWONlfp/daCDKGdIADMF400OmRQ
cUa/ldQWUYSrqPpNtBwkq3XZ9En6R6d7UET3cj67ZU8a2oRSCUg247+07g9V9mugmizwqYCjQ3qZ
dRql9hKHU9CWJ8LE/1YrOeskAJIRHLTsC8wGKTq/HRE0qRJjpp7GZbTlgi2aur62KZ4z/IfPZFIS
c5/+DQZ+GogkeJNM7VmtBfSL+aFYXZFLNdnb/07AoebWgNb6VQoP/szacZghKrLU81Y2wmSXDZ9t
YtIEpy8dHoAYAjvkoEXoe2p8VgYL83/RE3Vjv7EmGAs3SacEacddVVbfHh/FVj2o+X2JfySksCPt
hcHjHLHbU4jTJoJ+UbLTZNLodoAKCQVb0E4Wx30zNxunQ/SNBRxYkyhI1vhvrMYWG5NBpMAFjShf
LcarXLUeXaGiblPOtUmhYpjX5e6V7ehI8urQQ4nI+gQlA+od7AKUarnGEGWZ5VqQpzSxpzXFOhLj
lRQoGo16pEi7UWAgbDu6fbPNR6eugfgyPZjy7tbmltMmoA9NOQMbKq7OJBVK0b0JCSrOf+IxDf0+
QyCEFjRk8hAF2ak7LGdjfv5gIbycUXYK23NTZLcB0jk2PsgdL4KOQ9fUdeHDErNAn7OrspT1XrIc
ia7xK4IDCvYaAJsy4MREjhnx7MyqRKWPltmHumRXpuDLLf4Hers5c9do/pu8fyzYoKfJcF2qIxxA
p1wwR5Pyy5KiHiVyZ1EhnwHfttJdl0W3UnTuG8SBT7Lw16pfSezFIUSqU885MChvPSF6hEKL9wgr
CE4dRF34BmncsSQ8yAfwhSa/G+HBHD9W8VtKH7n0PJ1qMwirL9hwA2y5VDh0y3tGpcmrP1WF3L63
2mNX7vKrigJV8ilyjMd0JYx4GHewS0Y4C1CHn3PpjQWEdB8GyALzG2UhAAu6ikM3nvTkmtCjcLwo
XrbZGNgAz4gW5MQLgVpBWMGmYVGfTdGjBWRyJVPVYODN6arAmQClVzbMftzjoXKMlkcjvLasWTsG
Db8rSBVzRbjNoreAGImn1vR1rMqn/QDzRw500OTFek6Ea2zi5DlSk+FNY7ddXXsQ9hAVGRURMhcG
eSuSx0Ep8QoMoWwgXAKihE7DhmRf5T/y/FCKm7Kt7mq0xLq76pcCIXDDwtWpcrtEZCxERxbqE/VJ
84vyWyBzxLzFRrBwGQzmIlKJ2fx2EzQY4EC3CF+1Fng0Zkw/ddI73sfzLhXcqGXH9VxaPpbchJyn
kWst541WPtsJGsYFOhyLJacWD1GMr6FxWeEN8fZYN0u8j9lxKlJ64Z4NvjCdjTIG8JQR1GSXROqW
vSYLH3mreSaonTNbrMq8PKImEGfo68oj7T2aW1G8lAVDUO8r6rEqCHB7ilGRxzbNbla5PJoRbERv
ffRXRTzOuBblNsHoTEricsMpVq4JrYczj3TQV0Qkgrt48DjnTZpJ5t35yPeZ98mdX1p9kLaPvH0A
yWY9Gx94KA+9CFbLmxRXXAmBusuTr/WHEQW5fGBnK1X+ig0dVg7dvrlL9JYSJmX3YfUGm0Rpqd8l
BTktly674Y40Ks8DA7zRMMDQ7+ud8UL4JSnoA7u0OcXEyRoCOk4NWGnlOVaq3mc9CME7zy602yZ/
Obv81lW47YaDEh8LxVXkvTNabpL5Y8SqCOJYkOkHhXDr6KTVDzV71rV3szvSRXC0kybbcOPJ62nI
gtG6iAG3I7oLGSgD16PkS1COxCxqgxvKQS2cqhyjak8gSKdzastfwnOTe5XMTeKZ4Aqtky+ORAKq
6bbTIU2OubQ3C08z3C4ll8SJJAYE6L80VQ34kmgmP/M7kiGeTVF+yVCTKQGP29ScY8trSKDiJKDV
wVRJPrbYC0uPDoNz6WYkx9LwYkjrDlhJpDBJhjrrkGygr4HVO+hSdM7M5S7AxOifR+56FpcQksw9
6rZ9OnDf+GX1YRh+JD8KYhI6Ehd35FJXku73zU0LA3nB9PkWV+x/d20rvJWS9VrdFtNWYMBhhKnY
IrlTmPMxZwMjQj9cfVPHnM5LsqC2LpDzp8NgPtfSsRocq2R54EXbPuKyGbWly11Wl4dIYLHEPzAq
8bkwv8NIuxUkOo+uhTkZi3PWEWBE+0Zh4eNDNshmb0YnOiLTnD0qOfzPLmc195g5LiyIMGzzHJ2i
iPIbPDr3YBisQtCJvgU9iqjWjriDHK/SD2UgcB7nDvMfAaRyd6xDsMMThFtBBr8Mgyj1JULQoXlC
nAu4eHyd+m9j1MB9ZIwcRV31YxE86eqwrrI0Xslshl9teTUUxgVo/AmsLzEcXX8eh2eK+tq6VFpD
D6AbbNyqyTOWY6+fIv1NNK5QgSc0EZq/1h4fZ/YYjM4EIq/hC4u9FV8L0zNa32pO4/xmZZ/dq7he
RuGUKIEknlPjnhSBKJxT3W5FJ8b+Vj8L41lqAg1dCg0gZuGMnj/JQbUNh4c96Z00drcagxSmOS+s
JKpDqB9KIWia10j0rOSliig+2EpNFiHX2Anh2hed+vRFoNtf5+dyfk7q3xnZaSU19kkt/+o+KLeu
OIp36XxYxJNi+qJwLSDNokwlYYAwhwNxjYt1HjsbnlLduwRmxvAFZeU0xI6q+JCXYifEYFy5NBN2
LE3D4CmJ69UQh5OWKrcmkIxTgicV6V/00cV0IXSnVJFuQOj3+u6Z0s3C1Sogs89/JMpa/50Q4GUc
0KA1a35SSr+nYFEXIYNVdiN5YYCMfFfp+M3wJx0EFAuIRJL7bbI3iLJim9+wIibhhF0EhsrPpfAh
9dDNPG6/RaFluRULJrRHwXLTkfQsl7BICasTM3wrxJPEqjoLJgSyTGCD9k7wdbX6xvhmAfRZDUtT
u1pPahpUsifEh/BPlxYvNoWTiQdmeq+XgxifeBtDFrPWsyAflelNWCB5uK+qGNCLrJ3Nvbi2N0n7
1VhE+GaOoekxsxDVuNRkw7wTqykm8N6PFJlaBU2Fn4LM1ulKV8aCocQl01hB9FsO1oDwY4uYBc1O
exvEl6Iq/3cW8b3XIaA0Q3bKFo+s1aYB/6L7e2EZ1xlvUgghx5YSzgssy1wAjpCtJEUz5Qcpi0/N
8E0G/xoFwxOUHeZY5mBGPSPiN6Ls85f4I3+p0otWUDa6roKXEGZkRNe7TyCxjsFudWGGKOzZ4RPC
E8WJP7Pp+B4ICiDaxOzNmesHxVGgoKDKZDXX3SY8Eopj1X2lgJu40IPIbVb2GttHu7GIYHPq8h23
YCO9tOnFEL8L/WqyIcO3jcVaDSg1rvemjPa68FvrAKONG6avy0TOCdyEJFgPoYx4mwerzB8zzcV0
moezYHxq6DKNCwoecP8O+VImX0YdJye/UG8TGjVzW6NE9wkPkMiNWO9VD4s3SvD19JaOXoN26G1K
mbLy9w5rtZ5IWRboopa7dbTeyhjb1RHBhTYKH71vBhVbJiVgH7xApNKEF2l4G24tkCxY85pf0uFt
G2hSAaAOvoF8GHD3/1ui57z2ZvCXef2lXSpDB9EczVypEyz6QF8i5Udls3G5a+rRrA+RGnAhquSd
iX7J0RaewEWZmbZxrdbwO3Kw8GRxz84+6v62bVbLkhdeeRtuqNxKapqKxN/l7BBxgqbMcmoMO8vw
W8ObqS6mwai6BdydF52VHE7G7B9m68LWR7mk1lM5kx50H5V7Yr2Nkys3DiLckItBdf1I06MmHQ2w
NuWooyOyyyhhD0IWuh7o+NDkypde3uMVN8yK3bXy1mAyw/IDbhurYVg1nHOhSaP6Dvu12xXtUevc
CKY528L7Gr0KqaO0NLrOYL1qyWOtbF0+18NrF3q56qqDD+FhbFzGH2l0xDjQa7jCHpt1tIYgoZHi
9gheQG2/6g+wkfaZFPV6X2boDSAIvrJQ0L7Z3Ff6njX4+Bj+e+wNCEe9m8J3Ye1CvTRSLAF1LweA
l5igaARVvGbC78HCJFQK1AQ31gEa0SBmf1UwyjuQCKbmxbwyhwCMLOw7cVu+giFDFuFylGgZQPpg
yLc4P23gBoEII4+neopPsXYFo9G6D0rNGDEsuML0PADAsfmc5PCriKZPM8L6EmS2Uz8qyOoxmWGq
cdgYZ5iS6tydg+SnOTzB+yB/WOp9BcfFO2AaX7TiQ5nZDf/jS9wJwJQ0NsAiU3U2pVuOhxQbYuk2
szewQLWHsEQ0EJ/y5S23fJ4cuIRydagpQyUWUoLyauG/TFPWO3AettZHxH4QjwoQLcyjWY2yvTZ3
AjoOOYigy4M+XtQ4IEJA0045nqr0pd0BdV023eBFTXNgEhpYvBezz5QBqFWK+yr2JsOW9WM5vpbb
bgBR13Rsp6Mqn2Pj0VtXxXA0IkR+if6g4XYFGOrho5pvmNR+p5vFUW2PA0PR5ngRsbRGEKKChx+s
lKktUEQfv5ZwcIuuxhfuhUhgK/ERupdakAId1O4wIvb9zjUShL2MBHToEMyzrOmqi6q/K8qfrjNa
fsXYTQg4G5yApbQF3dRLVzBb7HtIqZbdqt5s3ih5ovIs1i+6cYSqi1q1yHhL79VCILYd10GcPgQR
AxkPLrNO7zQHYuiNsQNPf2VwxEMewABoT+d0dbh+heiPYaCm/jy/0Wou/ZGfgYlQmmkwTovMlHNm
MBClYFr9JDpNBSiNTfqmBe23jFzUM2iOeD73ssKQcUknv6f4itoptPYdLnTlHtyU+JtqMTF9x5d1
IlgMKpPcwKo8yMPR6jy2vN1wjLfT2GabrUsw+ZyCGJLWa1uvYyKmYQOIURhrA1W+mfV1JFdjJGhn
g6Pj0NXak9l/mw0Abbf6yhxDePTz+QCYdW2b0yBt5655q+RHx7fqAsNwZ+GWspU1THZZWnJe2Qop
za1jpToVXtc4g/GmTefEOlBPB9R7wksyHofmTOvBqKeGZzFDMnsc8bZMdimtHMkXkufMQ1AIdkd+
8HTIQxjWLsrOCmCljVd/BFamjQeOyfT1JyvN115mjSvlSfAp4gOqsGplgoZeIJ7n8V3APWxlKww5
YWmc0fztmiO7GUi6En5dy1ExsNwigeNQQIsOX2vtEnEYVneYDJPsWLUNC2YZb8Xs8kmUXmvyBLvn
eaJsU1Ks7GGplyF6TiCqxb9wVafxNBfv48SygEGdSFAYPUbrLomna842UbVeb11ADqEPjPUtDWnw
qM3sNUt53RvqvRq+JgQCij0KriljJO6tyXlSP3XjJpb+LB3KyMPZcGGM1qnFTIU2BLnkr5kXV7QY
X7P+W/4KZbfHfH04Fv3PknuScGEpBB+gmjamkGE6U3/JFVqaQA893WK9W7003P2p44DcKiHjBr6d
7qxC06JyuF3uaZHb/YdxpLGtwchhDhKOLTzKtXyhxemTgxx9GOoeKQxmh+esfYtpNLSroh83NkFa
QW+GSsmzJm5eM/01M9YjUgtpxc0Gzrt+jpE9GCcrOrbxYe1OY3erUx7L4qlnjagldxpCBnhUFyJH
X/yRIRAOR8Dl+G9k+QfiISuHJXfT5hKR7NF/axoB0dE2W9KS5aG7Cnt9cdPld5g+tOwhcZE2gEQ4
MKus+W2JAg1iEHB/eVzEg1WAll+j0JvnSxmSt7EvW6dhsyqRWQZIv2/109gEGwGsdlkkZslJx02J
wrwub6v1onV2jFuYXfLsFP/65EXOng2Iw+H0iXlCOR02uiFIe3iMxJpgWaxcVNxzOv1pn5teC08G
npBgJ3gWQVRS+c3AR27R2LdOyE6DKV5XWNpKEAq2IZ6HjAOKq4X3L+fFvKkVMhK+WdWlLlR1fklx
2wAFYu00j28uUG0CPQ/YJ1bxqSrtAXYCBmBgRP+xMNFvh3yrpqF7aiC1e8N8lrJ/Ehu13jokMQzE
5KBZH3rFBiXJ7BhA22BxY+WyF4WvRnYzpJdK2FhN5fqZ9hWFJ2QRoDFTGDAwjrLuKf1vadzM/hJn
jjzvS30LoGNNHf6HYC1Ho3k2oLsVbNuU/F84scJMjnFyEaNAnz5mUmTE57Txtry+9TfBzQ97EmRo
uCGLRyj2NC7TH9gJ+0uFzhelpn6ojw0eqKuEwB9To+k/SMQrSP+cWPaL/jC8yBiV7VWDuCgPsbCO
sZFsLtgNdiLeshj+JJLMTMWiO0cFAtZcTPeUSUnSvyIYhl0SsMYfMrdv6XAPQ3VsJXaQ7ABiA7we
TBdqdQIlLuNK48Z+MuqTgb6zh2RTQgOTbLZlu1p9Thf03oGFEAt5Wndp+nMPnFRwpvmW4VaFrXEr
4mdk7aY7+F8ynyLriPCgm2wIjkXusyLpOqcgxWSx15BhcC9uoWniTWu4xbFNrjHz4/BXUK5/V5DG
QmzpKg6esPimFyzNu97+xqzcGMuAKdbRTWjmimNO3FP7F3av9LfGAJnoHXwoVo91famqQ98HJwGt
O62TUyV+1x7z8tjgTdd52YBBM7IV471u26Batmkw6h+dBd4DIRILT61HAXsJc6+zSAR4j8VnKLCS
8GJGCE+OGqzw5q3sz+roi6mbq76oHJAd5MKlz1708Gzg9TYcAamW6GGY3qpAyz0sJOfKnj4jPHos
XSCtp6nx0FlyR9PAooqjDbIqNufHGsMdjRH31KyBZMGc9MzY0/Cd1N8GZVuUAMD1PDsx+m/kz7gg
oT2DihYk5rMqe3OCbtZbqqB5G8N7x4s1rYM1eIRfmIA7C57Et9GgpniRBwWh7Vkl7HvTC0WvMeEQ
g5hcJeSy7XpWsWwIgf5/RvqCZDjqkBBXZ1xIS3OzyGE/BawPosmDAjcUolwT+7BNQWAayV8300E3
DM8Vs0tOnp0NdxiMYJ1eJ/XcGEcUkGXpG4ovJRe+Asee/ZOkuyk0Lm7T7GsMafhPg7UT2BTDFfKj
BVG1RzPTRuCfG/g7T3Q4QQXxOfVSxmo54JDIGoR0gHUYQjldxb3i9MUNQmk12tns6uVRTA/ITeLy
1H2GIPKdy8jOUjJc/KTaT6YziN9dSrrVUTKOkekksQNa3GKzz4E/uAl71XnfT2Qr+9BjlejACtCA
C8FyEx2prxjesnq5fIwXp+2AF92idUSMzkAMQkSXzrocJvUmgmOOUPFmBDAHRTjNG/DghqTHbe+X
VzKm4U9E/uLT/3F0XjuuolkUfiIkcri1icbZrniDKh1yNJjw9P3RmlZLc2aOywV/2HvtFbTa7dfw
caeaLlWFawcY9UVlgMPraxclyGxB+0TSxQCCOJwhei0/mbmztZCrWYlHVZZZFG10idzEDE5PLQHG
5mXUP63MI9RxHI6k2ODKjDljL1aHqiJUlz0tDnsmUEOxTmvnYlct7jJ4MK+YKs07s7eb5Sp0oYL5
sD4cpMqXpr0KbXdAx7JBZUcYqGMMHnyveDlxj8TNr0KH044vz+RLly9R+0rC46RxTuyecUiplOqu
NLxDW2ubo6y50K6TOOTpAPEkKWt+3xBqha9TCSR7GueXlOsea2kFIqqbFg60kAitF19H2LjMRpmQ
Zvrhob1ljZ+OHyZO3BHBBJUvprRoodTtRTzk5s98ugmtS2tAf6HhbZDQBVysddp5QrqncP4jssNv
tbXrlE7ZFxpfTW5N/T52X9h5NPTCvetG6sWcAtB/ZjKsYtBSaQm1fO8uJqMDp4GhIXr5AEtvuFdA
G88Kz0z5TOQm7EkNAmsyEQuRyvFX3I1PvxnveRahMJjpFsjPfFbmIZW9cnE4XrLFpaWik9LnbflP
VvIXJT9ZWuBO8jXnbMYoJfWE59pAF7/Dq9395Lx+glWwZDb2w3BU1KONN3SkcGtmnJgtaEeZy2yZ
UXpRn6i3agM60FxJ/wozgE9CbE6bHUYLWMaFpWOpW0jzoFWwFE20r2CzM2CmU8+2gi1/bNfWsW8P
fc1VYUfiYSQXcblR+8FhecJWicMuPuIlJLCydBdcVIuP1eDz+XMSwIQfwGVHd1RcWBJ677aKx2KC
lkN7kRe+2u/H6DY0x87yeqB1GKSvSLhSxUXTkVr7WTtmFiXGVX7C4fVIKkBVDWNzHENYzrm8b7SQ
ia7/nNFBHBcZEkV6nrK7mBFR8g/RpCmvP7gh5pXvLaDF/Sn031m5jwukV4DaQGkP3cTcx4MXpJic
rR4b7Ylv5RcDYtQDVWLbE0pqHHEI0yXbsfEypAsvCsSdRBh22bgtMlqrXasEpsreJz0A+AluvyZC
J4X9oJQmNelY7yXzB10Fc34F2GBaICTsxZlZ1fvUccCDp1uuBQNTAEGxkWtVBAFk2r962KvQE7Q/
CcdCYwqxd2lJ+mG2S5LE6mSPNhOT/u2gHkTllLNzu9AYDuViF9NWNHZVQSPOniBluv4FdDYeW3UG
KPBgpBTFHd0blRvdJ9MNy4D9wdh3py8+75zLt1H2ACiw+azHJYI6T7OHrzKSXSrszIa3i6c5mQk1
iDBKJ9M1Uo8ZtqiiXNqz3ADlVNWtO97mTnjYObsCagX4H9kEMf+HHfUj4JDCr8fYYUMPBB1vrTAg
cFg6fF1XVFcmy8oTJgpkPeTUYIn9JuZOXAyHEYg+/Qym2xvfqhntK5VOkegug8ZOYXVl7UV9WB/F
0FL9QNwVSdp2AGEeabAMvjF6l3TB9IkLF8ytp7r2QPUlaK3cxXvIXhniHJSCK3/IiY4wjcZ/z8qC
rhjLMPFApRZsrUv9a5kY110ooQAfM8F9MnISdiohs6h8MH6d3/uMk3C36OcC5IociKVtg4YwLDpl
KkNHMl2kFDqGBmCxKxa46X7hreVfcclAivaB74ppatABwijCz0CmAfalUEd/wdEm1MQNSmh9J9LI
4ba+Mge1x2EevnXpoDYwESHg17UzYeS62F22xbVYjmGqDAGSHbRqqDnxMXLhAsL2nOJrUcAkABXx
KZ9U+dBPpJLHbjGdUbMIUGaLyyC9QyydvtH1YPOKapEAhIJeObZ8qfsZCAsCGZh99Oh6RdzFacpO
q5ArBcfGfcEDyoMwyXzPMeRX3gcUCes9JjBc9lrpoIhnIYKgdkkLHyurdCEzGCCX/hNGJHr3Hk4v
OZr7VPJLaJ7w+6DW/+iFrbWYc9ilZZuVncgQDQ8KJ2y+DrQZcKGc1f9B+RFIIifWsnEWpFRSSJiM
vquk0LqPuGEr2GWz+9UFly+SEv2m3BsyAwY8fEPGjh3cAcHPJubZFCTHBmt5RQb0OSj1iR5LwuwG
p2BK1196XeKPNiBl9YxUZL+IpEg5OMKbrYNtODb4+jfupd0L3u8zTAkGKWp3FntXRLHAaAnYCoOO
2B0Kh54wz5EDJnjq+FmL5NVTikM/72sy+XCxf4SQ8UjeBGxAwfcIKBMYSJkQqhCxyd5T2XPF8Lzl
r8eFTa/V/pOJfc58lBEe2eOEEG8o+WLRY/CQVW6mnKlKzfSv0U+m4nZ9QBGMOK5+fSTIBpmhbMeJ
ESZnIbNMjEdIGgjq5ST22Im+zhUkgCMwaEIsYQ9vPUhLp3vHotRqKB7Uf9Gs4CcGJxU0xLyb5ACb
exorGNoAgex/JXYghuFgyF9BzADWpXVBilk1o267XRzUEOSfrQgXVdiGGRbSLgZsT9WBBZab2wkA
OyPeb69BnJfO1nwziVhFmCHbOpbB7wUZkdgbVBngzQrtKtp+0C5W8VLONuczKA5uhbTlHcTfHBEl
XlvBiKQfz3Zpa7yZf9yXOrQK5IE4RtO+6eiItwrJ2wSJNCx4knl3WRYO+q6n78duYsAJE94+Xknq
Na2LM+g/Fgo2ZNR8OaH9gMxhbjv6pWTbPtyWwTALmuaFOT/eKMgQtorOhE3aMjU8w0fFJy9ffL0M
G9SVWL0U9iPf0Wt2cThe6ynIlr0OqQCnDdlV8N2FAS+g4CbJgHlWQC+wUONyd0N/Kxn5ea0cqHR4
BuXyiZnms7tT7WXCSSb0yLKCbnHF5mjNBKo6Bqeb4euSx6yGKYVo2hBaGbTrul3gEnKkgI9R+UG7
F52Me3ly07S4jLHk9qtiM9pQdsO5FR9u8sHtaYqk4vrP+AjI7JgoPXTuJEqLAC5IxbCmCsTE7Vdd
IRSeE36vkEE9A5ADkpni8g/nUp0enuWn3ffgyW4C5A6DDYE4e5lpo2BP1HuZu9RBDvCEypiK35hd
riXB8GACRACZyHCgMb0vLd8dQ2lo195WftwUOTRymKzELnZM7eFmy5FuN1SAETZigZa7vDPWBt7F
NVcu8QmHFHgFv0W4gB3mPeGCddzD4daEbpQ8+Kv4+9jABhTg1czKdk36aQBXMahFPxHJeXXhKiKO
r6qtRBBNY8MGrG/FnB1FB6ge/qJJBCKuAGmBRm9nPN0UH5XUoYKkHfJ0DlTMq2FLkG5OLFTuV/0u
FpiOrj+eqCWPfi+N3/X2tVP3JfFxvWty0zEjMBA2++D/5os+qT991wZF+plMZODtcQpg6j5i8YDF
I1qv2bWWs0YGpR7ipwo9g0hfxhoFrDmGqNwgpQbMAwZNQQNXRicDGpY4YjIL55X7wN4GLcwPnXK0
RwnNlDBnCDAEXKrRcSJCwm9K1M5wI0GdeGSP0YYgnEvOClXiP64h7sYXPo9iLldwLysD6myt30c9
/q1OXUM/38ed/JUN3F+gFJ6OBzicBpLSBHdK+W23M663IizgDZxU7ni19FrCM0SaLpsoGV0NpGY/
C9gsg8uJFExYN+nBrHhNiXr42vbf9MCUjPMKef+wpYCyITKNBXJPuPkkUhxNzDKff3ykCuW1uWcq
p/s25pyf+rggPAvOtyg6Q9qHYzJvpYWGTZ3yysXGcsJlrPihHC/h6cHD5B1IKD0Uv7oBQWUlaLbH
7cZ+SMqVgevGiGVwj5v2i+BjonnFBfOLoS/AHCgSViiD6UBingKX8RKvB43R8weYSaaJHzYM0/Q/
hjKJFjBG625WiFxUfa2P66Ik7x0116prJTt183zDHsYvfRpKN/5SbhNTRioOAriQJT/dXD9Qncmp
O2OpQ00IgiUQBkFVt6WxnPAuQxCw2Aqi4ce29aezJULO3cDPZrrXudhYhmKsE5T0iL0ZhSwdOues
LYs7sQwj2JxGMLCyEYWh60E/g5X4AcOFsP4WfO3Gf4WYi7Rj4Tsjxls5ff1v9sEcgmfE/kPExKhU
6YJVeXWTPhhiTy+xtLlhSQ2WyD+EdEgIWrG2gG8L+BupMOtrBRqg3uc2ggvm1Ev42A6fI73wprtR
p6Vhfx9ekbn9tH5GrcFJu0bU0eurT/SmiOVztz1WZwCMAgMIZmX76KLFzujoO2gernCMJOqTTe6l
nvKJKRLU2uYboyXYbgblxobAzz3iArf6ma8Krhk/qzQMYvLHIrmUMSC5+Gpwz+b9NefWoL8wvehQ
vqpoHtBRwQ/ziYWTnahxQUcOlT+AuHzMH8lpfDH5ISF+U2RJXORDhfHStnask/Fj3eD6pP8Szzin
LsOO6P/oPeL5ZNOlKNkspKVv6lcb/BxCBFgqvTDdEtEO73iWHB5/EEXo2SfVh2vYuLn/+AIDGXbL
OYenj03VhznbDwMhwFYKhic5cFIZoA/3U6To7ZV1p772UEf8/JKdMH/PaPvIi0ZKv2neCG2OAioe
jBJK6CxTMH9BZrJ5hW/qGcqo5aSOFcL/gds5OJ1tVS7YATbz0KoQ9cOYcOR/gOLPYVfZ7QHfIeiv
Rlic81cg7+hA1g4yhw2FSacdFL/5ZcIb4yzUbJ5n+cVlBziUDn5+iM4ct27jxo56xv73nOJTvBn/
kh/xBY0AlcT38Id4CQHl6iyJbPCCwsZNfdkh4dBBtTV+1NkGSHLfhbUn+Q9vPAC/fGcn0tsC0pEP
9cvAn7QH5YpzphudyOY5p0HqAWN5zxuL+1f7aecNQ/X7pf2OxK3Glvw/R0o7T6f5Wn5j6Y7eDRo/
qMG76UCQo/n4i94KvychSflIXthNPBn+Yu0jQdTe+7NKHipfVjykISjJ3m4CCHz2EMpvQiDsrbt+
HMKR/+S32Y+OVP00RkuK78sNCd2Jl+Y3QXzNj5JLHNsuvWDl5yr2cIzDBS0gLItr9tEeu+AgnNiL
0QViwnn6X5PUHtvj48guGfjLwo3BPAS76DN6iV5eRd1CzrOWyVF+yX3eEP4u7R/iChbgQsnLLa45
cB4i2mY8U1y2hr4amN3BTiZ5mz28ZMQgDbM58KQAERnKfRPDWWk7fsVftLP1vD4m3G0pc4k+q1kv
kksParbeU6Dn5MIpU641XCk0i8HPzuRKRLwQvSrxngMrK0+QnT5nOOFIyTFeqJHxuk9mLQ1mnqiP
mEkivsdAALiPap4/ixlcjA5KKeENnhZMQy2EOFVeqhs0FUjd6tkETmIp1VgZzoT5vAIgISmaHs7U
Beg3pswhv9D4iN+QVDBlHaVdn1wZCxtEAnBFk8sh7+GoojHcc8dVmAXVG3d5R8wJZeOVdp/edbF2
CX5Exka7426DsN6UX60ZbnwVL7hSGKtgplT2I0WmDmJvJB1kLnJA8++noo5u3pUE5wnoOKcG8YOS
vT2kLWbLKAJy7DXIjL1itehbYR5COHKqYID4sYn+oYyFawu76AAz1kcU6GNb4qNuD+ej/Cq+Fr/1
dfziLj3Ml/KNyQJRa+N612+KPw3ddrzqfNYQNUZ4YKsYZrjE6mr1od8Xd3HXv4/9NQ4fGHtdk3uy
16/VIYdq9xBqTAcA8sz0Xo9K6cvSeOuH4V3Ja91JUsaTaSvcmpgcr5TD9qO/YYLG+dbd8xBuFEfa
ZDNA5xwTFd+EoAlTdYFFHPaUeIHys/xahpN4zX48rjSBNQc9ujMF5/TC0QYaXHu1OZ77H8pkoIrH
jsyJExoj3CyM73LH8fAqRCfoZZmF8GHTo2dzzA8kqR40uev0LpE1juIsBTLeWqf+PfqcZwchyGp8
Ar1uoYMNinuzr5D5o62d7eEbSs7n/G/aD0DqG8QizQnZ/maRyEMlDNcGnYYulrww/+VKJSMvbnYC
5Ps/fPPeWr9/T/atJuMFY2In8/wgZotRurxhX36Fq5J4S3v1+IoOjx1KCPSZfn1T97hhBXMb2Ygi
j/LfM5Bc8ou+x7fqIL7B7P6JVRMJN8uo1JdbCiKC/SFZ0iPCjXmZgGdSXnI04awhSRj9iurO6sg8
SIqfZ5PggaMjOaz1PD5GbctI7ZGTAfpilsKh0R+SG6fiGyhVLr307WdrfjxqEiE5AbaZREKzAxt1
ZMPQdvEz8FWB6e3xQoF6Km07dU5KZupPZW2QC2UzYCwGKTttxTSOWYsiGyY21DhMRXdG8oInOoM2
JYXJfxo4Z7F4RwBk2gy3cwiICWluW8YurFcxHFH5aGv+MLbKpgOA9iT7Ef/Cag+8iLGuJIYNdYSK
wVwIX2NiVFYwE5vLpDmynXvhvQXkrOvK8jMpxIoJF1WLq0R6WF8dSg80vopiW40MW4P2oU4UhFQQ
VyNp3DWa9kYVNNZnZFFPFoexpdxSZ27I7XPatcMZaRzxiT3S4l9xdUPbXlQZ16ekq75nCGdUcvOi
j0fKNgwlUPuckV9CIsL6m3yni1F+Mv3o5puo3GP1Xj29iV97QSAm+vUKIVJfOyVZsQ6QDvosHXFY
to/1UGrQyWpXHjR6lhVLaF7THGfKG7yTJvYElEH0RNZ0m5YjsFBUnx/LgSZLwzNF2z4znpRXc2yS
eITFNQt8vfjBAJh0N5GfU0eWb9a4e1YuKRSQ45/5sR8dUadl2jxOC3Y49fZhuTOcjeXKKmlsmsAn
gaIcX5z5P0hpImXf6C5qCl3d5+VeSAKk3c/Uh1QIYqQYexU8aTgw+hSQhoIKaJX7QGDZcm84Ebaa
a3CsE22t3/atfkuIJ1PtOLKxQGBMqz+Ycp5ijcbwGQD2DSwLgeOCc0P2RdmXMaIbVOrYEy2Qjq2B
dsAKDF3criDOGp/6ledhE1V5VuWX2LqL1odJ5TTv8hSGyAbz3Q2IafL8UJQ3JTsOyFGrek+LygiX
8t0S/AVdmnach9CaDpG4lwjrWif12GW5D9V/GU4x0TUjYvkLfE3Mo2ZQPWxm9T14K3aOKjNADQUI
OASuLwjaOJaDUjszzPo3PIL2cajU3bMICgWKuEdqXHt/mMgPT5bykbVnQQ+nypvwsiudCvfA/JAj
jyMSHfdABn8/GAJk6PTeUtR4LEFQZ+PGk80znND2y/PCpZX8dsqNgS82kfKLlp1T89I+GTv4Wv49
Pe9GCih5HvqjSQkc/5KuYQx38mKYjtNn56qPy/UzD0Xm+wT3UbnSEM0EP+9b+SiUjCV9hYP4GP9C
+1ybZVuNbRM8EGssazopwj5t7o/qlGM+8rgSarMGeIM9x9h8/S/rzM7MEVmeCEk36N2bZhdhJMg+
duMJ87AQs6y+Difh3OIXQ7JgAJ66wF9gQIfNEKgfifFoWt/6A3CucVBPJWI78+8Ro8x9leuDgE8Q
/LbSwwnXqHA+8HKyVaS9JoJB2yOZNphO7dLKf8yQ8NyHFtLqazLGFA8qF4Jy9vHxQWxJvp5YKP05
xmjSqOnqbeu2zYnXQ2bf0wghy/YmMfKhvrjq4nZH87nGoc1cAS6WcHZ3SP6ks5gfsvQ4VK9DGpj9
i477Gcu13vG4ydoxp32kX4qX4unA4TGPLaKlNagNe9018I+AhdKNgJec6SB8sGvG52tffdE5dJic
4Tq1Bq5u+gOz8yOWCi2a9Skkqv1f3mxINGp0LG4grZKzxKLJm1PzZZoB1kHm+xiUN7xljjMnMSfW
u36oHfwCNzR3G7wajqTIJfr/VtIAjb/zbXp50KnWtkHaw7bxJk5XnJNj90n5RuPK3lUcRGwGoK7s
CKNj5JgYOw1cmRwq6GbNdFqgXc35oXzotauSNPOYicTCzwOd8fZxn2ERQSIBWuWOr8ZN62v2xJvl
7KUwvEKc2yl0rhS+cH6x3cVyXT6LQgJIaI2ZvYzKb3HQW0FwpBpLTUU89pzGBOo9HECBArGCcp26
96W5DHBUBbpJOnVCDLE5ghmy+BUYgvaTyhcEPy0d1wboD2Coo5eFIow8j+Bq/Ki3jCsh81A5Aj6t
lgjJ9vneEY4kb+WIspBtCQo1rox0Sl3g4QJyqOqWKjol+DcOxltleijbo2V5sLZBH6m7BaJ+2eQ4
enr4jqo1rmU7FXcYQPLOQ4rH8LX0IUXM//AchNgAZcGQztKMWGlV7Zlfq+PAaaEvg57oYrqnUsHv
uFhDWcNX3a0xK4pW0QCQg03ZlwHtwXKjYsSY25dWs1iNQriMsTzYRRdFRgBKRdP9zE8bYFvwwR4i
1WVgBZ2Wf/N7UD1Tsz++9NJWd0wYj8bt+c6vzsirwiKTKF04zrBs98av8gFtDMvYDSHdo7qVXpJL
fssOSkDiLOxsjnf6KBpdxLAbdOjVeBEbCEUnTveHQWDOkWa7m7wEowcMXHCXOY+Sw8xChUEahS1U
bMuWzsr/8nbarwZ8EoL5Jn5PCQlTQ93cRBCK6I1AXj7hH43B8iJ/5zeZXeS1J2IxBU44clPXOFD1
m1vwMB3rc3EV/rHM2iCnnUesx7LofTY8n7BASJtcq4aXtCVx2JJdcpiNGjQKZ0h7im/zW17BsN8O
XEhvFORcIH7OeOtav2nYRgPM1jt+23WOh6vdk2Hiqro3Rhh1fwq53HSnfLl6vcZ9GUomLobRFkBW
/b+8h6TJTSlkIT9E+OhGB9Z5tcPen6ao39yyT9oCIcCqWf3u/9Yc4k/0iw5ixhuXvPL6vExfVPYz
EaH/SP+8YnsqmTbbuUYpjMkQGAA/C1wJBon76EMhxiEIO1WnQsiM3WNuj0+Xr1598vmX/o94Ig4h
fsv0LcKYiKgFWK9tkC4+7edoMFPfz0yqqTwy1NRgKfyrea9+tJt4qX6oMYHe1vb2H2pBQG8qlcdO
CxLvwaRv/eRkDJJhNSzIXnhUI/ID/PUsW/hlg0EEkkiz3cKU5SChgIVnTv9OG7QuLmwicDqAKxXZ
hoE1I2gxb8fXW2x8nYxyhj+hifktw2Q/XvJX6SdDqX5hYcNh1zRID05sYESysTbNHcRMx+QZcx/q
L2iAjEA2LHgcQLMGEuIv1SV1K1+IATTNMtNvG9Nl0pUJYV5zlJ8HpDv4CX23pkthRbUGWsWggONX
RODF0frbAuFx15hY5FLU4Dh4N5HH05x66ZuGGRxk0ZPcANIfUVcrgyOxrohS5MvAbPoRP7v4ytbk
MZqH+FU+Lmc+xUGJ5cxBcSyuybUHKJzdxiYgEgo3yUWkDOCYhd3jNu9sfM7QlRTXalf9WbABNtqL
mthGQg9/5PZstNUuM+FGhPOJVRPdyg9Qpg73bR27OTPXHq6UndeZhFhuou91HWGuSR0KfwTpawI9
baf0Jyk7TpMnnMdbFmJthOda/T4ILhp34x8hqh1GnX9sRRZaLWynA2dGOYeIJLgZkvaM8N+SiYT1
U8w/CI9kxbBuhzGckj/K9YfP+F1JoZ06o+HmYHsCookDR6Da/Mirm9wGZR4ggPKTdJfFbWI0LcKZ
wffKicZwGIUyN3HrVSqjFgQ+lyEKgQSi3mV+JRNIR6yZ6bUGiDKya3yWXIhbFtPGCkPRLXHF0Oyt
f0nt0fbhrLMx32omi1AQ+sIr6som44fYN9rlhaCWDk0mlKBAw/oAugk3b4GTFi7FoQAiQ8hX/ksG
EunGxH+whFVgkNKfZf9pvKZYs7OncOoa3FwJyuFPelA4A5d6ZK48GaBH/CxPYvGIdvtBg/+TgPhx
sakbMGm9CtrxtcspD7a66cawX9WgJ5iaYwwf16fDDi+IkcLw5AOkQYeZlaLJhQyzj+od/wufHXNv
yXQXjozx8Rh06tsj+dCj7T/onSoSFMul/IzMe71czSicccvPPBWm0uDW+i7Wd/ODgLvQyMK2PKj6
Ia8DcAZe+yTzTIO630ZPt4iDaED4tyHJu8Xb7RXrY/iUQrYj6cqobKwQcG/H0Ra/VIhSjErAFkQJ
fxnaAVwh7BqlEKGULTuV6II9ZSqFqJVvqtf6Y3lZ/n8YTF2wZZsxVBHWK2rCbYHbOsGjAuwaqgsz
/TWQPRco96Av72Vxn1nOukaxD4c+hEXjE7+R7WIcjT8i9mg28npnDD7c7Za6vLxayjFquo1dseSL
Q0NT259GsgPyMDLRT/oGviuQuBsnViCbufR/sEton/FfgD48AURdkCx1LUJDMAAbgrsMr45CBAMU
3bYABvoNlTyQ0C8aPIYDD8NNoxB5KqslXaDA+oWXzLsE5uu068mtptXDlGINorRV/M5yJ1L8/ulb
AvSfIHse0P1K6Y/JlROVzJJRHTu8PuABs7aT2kWN26oei4QLhg9iVDM+GVhuOB/G3iPqlnlUHTsm
0wdaT/wmsIOpfbBuBk5Lh+QrYJTB+YkzC5XlIGOzA8HoTRdsjP2kxSsWL7Jco77KMJ7YIPhoCCBP
9mQ5A/7A+ZHODs4XfC8Vk3Y84IWQdc6zFydoFJjOXMiNlOGeZmGDvqCGfg4V7tQJHmGGNRIByabw
e6YvQnyVOjoSPpkWF8MV2nj0GgGcnVpFNbFTaESHo0GXCDMc504qKzz+Sw/8nBE7G3CtP7DB/r8d
o/7RGQvhlCDTpnjMbgsOep5Y5qVPl83eHShFpHn3aHZ01jS9BUyYPOT568B6SYKM/qLhTa4fSv3U
zBeMqck6f5ibsQE52PfYONb+Q6NH2qfmvXji1r2PqWzWmsJJ2WK0yku1b9JzbbrcuC0KLMztBNZ8
fZBnH8TsmTDs2fVYWVQvJWEbaZhB5Ih3C+EPvf3gCDHvuXXPZJbqpR7oz99agRM+FPEFjPBe6cPZ
2An6WZgJR9iS9yPXu7w4dGguGRIYWM+eS1rPFGuv1U0aL12bh2iducYTzc6KYzXfFYwbn9m/VhB/
I7ZAH8OOGYDjJpHVwINgXwKfWZcRi4gZAZzsjtW7rB/UGN8/c69NFxE3hITL3BFFe4Gk+JMjf3eW
FPTTzIaLXEPdNFVyaHUnY5cUPpwmRvUqeD+IJBb7kq//j0lBIxhHu5pdlLbwDlToG7Njxc5chUxE
I2knZHvgF8qk2Z3rEBFQMewUJEOUwQ8nA8vR/Q67/AfhD5CkkDuQAO+xuiAn8fiZPssIlA0/A5kv
eQL464FU7zHIWRInIcMc3gZ9j2mjNsjrf0hAhiq0csgnW8gSoO7JgKe3fLNEIvwcgjqF1JEx/0EK
isVP7NT/FMR/eAsxPVXXvyuu8kCqHoepm1G5vzXJMTRqFZOaR1hpZ12Fl7I1UPIXHFWBYpKLAL7T
0RUfp/oQE/TRpaEJ6i3VB/K8+g/esVocDCxPnBqXwMxpYp/CChSaF9VkwDAe4008WSldbOXDCBjA
JIf2jQmo379wOJSMc53ni0iDOU1gJhtqcMYPMEfGCT/oBR1ZDYtzeiDk6xu195Yl/lS6eFd5gIWE
IPIDIetTNUXH0S9PtxJuF2NLzpZlS4UOWtreZdd0n0c1nF4m6ESccS9JTO8ZBwNzMlJaaEiAx+Tk
45G6j2+uK4tglHkv2FAprHtcHgrEmvh82E/9XEIEYoL4iYMHPcRb/6lC094Qdjs4QGA46f70DBTA
6j8nHIN2fAtL32A95dJ6YKLc+DLOcewqzDlcdIZYlIpP+JeuSjvCB6gkQQDibtCUe1xnJha2q/iF
O6fud+voQDjPLA4Ia3BPzMWWil2LErazDfTzIso4rCTOS++OHVPaDb8lHUHW/t9LEBfDYyuOVA1N
ihDRtv6Kyu4wuMp9pXN7MJERKuNLNDgWL4YHR6jUsFtjVHOc8yqB6o36sp5R1nbqcYH9HEG+sP50
grg25dzulkUNtWcd4liwf8TCT5T18DsejiYZblQ/fyHgNoGqp59pZr3+pgrHwklWSYJ8GZ6v1nCg
CkCZT7ASc1sTSxBcqWsG3OlpIdoAoc1TClu8DYyVlkaXV6aoqyjoiJknNGMnk2ODMU3tc5fJGjTI
ryX7bRcoYJ5BJ6bdOjXeTtO9yilZjyrHSb7tjjM1vOjJ8tHoiEE/E+5EjhLfGUty6kqJVBIy5BZm
HhzIro6bAW+ofLGg6rcQ+fexQX+FcThwFzVBslmBGgh4qm0NAWxEUfrCjeQZYfzYn4UhUEAuys1M
j6sE/MIIF6RnUDHXSChPQTkIiIKu6uHaDgWVGUO+rQWQFTfVg1wDeDpouHzBIxDY0WsbQeG3kkAR
kq6GA4FqumQvj/5g7MT5N6r9NkahfymsvYxxz8PrmKOm/jPdcTQm+Dx1O0auIyjzacSwBdUcj2ta
kyMAckhbQVGIDZIvJySG9Lu+PorN3QTGr15nayd1IYqGOvaRn7a4Fe+Xv05xByahsmAb6SEdV+y4
m+6LKO/xHyGSFkd6ygJqHadJj4/0PrY38/ma4sYOQ6qo92Bfchn06nnE+1TQ9/A1hPSnVcmMAjnd
K1jYoscSr4/iXlTfKVQ5oNSA0rphgA6Lxrq0/VuPmcd4fhKesOyabqsxvoyOefQiArIijkDe/1N3
zji8mXJ6zc3xIHX92yTggtjFQNQ0jwla8oyH/1uITWIDvmFzQliE4pfk2whSiIqLY03A03U7MB6a
7DLCvk5ziDGfvMeNW5e8v8W6JuXXhB0G0nCat570O74uMTXkqix7UUXpGpStLy6vzHie0yHB9wk+
Txmqa2QdIC2TPGOT39J3qiQ5cXTN4STJHxA/VtN7/AyAXE5ZptHZYRm9VBqmWbc4L1918rIK8dYs
04i9fPkhpFBhW9X0FQvzGK1AAU8r+Kje4jKhaow6DgRFoDpM4I7VHakDKi2NoMIQ6Rg8spbK98bc
o4LLGiBHTtPJndt3UZ+ZpPvFK73XDyzPeThb8W7yumP6WwsQXZwn3RRuhaEBg0ajsoZ80RF/sutw
pxRzdZNBnpua32G6tZhJwoUlCq1wLCgIaFKxZ3/EziqRIijBCJPSFzVSUz4siO9rjJ2xzHaPiwzj
chh0XLCSiyYEii9M4YpsJ0oAwYeURcqMfM/yN+SEFPjYcuvlSYMaymTLX6aXVn0VG4FN7xuYHz2v
FQSHvFmdW3cCcDNUM9hJ/auGGUuV2gv23+zyWL+m0alu78RzG9KuzvdFejCx0SARvqs9or4spn1c
/bB5EWILfFNwZcEzJqdZiJEL5Luceml0Fcqg5QIff9THGvOO6prO9fk7GZeU+lQjHWi5dtpnS/86
7VaHhXij7/NA//8RPGwLqFTB5Y+mu1jTJ5rrlB1yxmX7x34qoSn5ufwPHEfDkjXCkD6ckBewARli
F3tt3sx45vLFUg+LclZVNUAMJLCPMMXOafTjPJ57HHGKUINw5RT/TMWJoavS8OfCJ/aA6VsGQIoL
dInxPLNSipDMaVsCmegOhvSc9EdiPKwu1JSTWkM5Uub7sxdvkjLqXpuyx2aJTJV0edUHpoT9zjLL
U4vDMMUjjtxgCOS9wVmGk9b5FQ6jH9nhAvgD7LR65OVHUJrlxrQqlbeGzqTTeVg41UNZQ8Pnl+Wp
Md/61Y7HG7pdYWFy54ipLVl4ZpEFCVhEv7Djap0LvCI2TG4e+GToUDc3ykXbjcF8m2GTFV4cuf3n
4zf+xe14xOguAdDYo2SMBkBbpgogM58FNhambyHfrT0BFyvyQGxmVF6M1QyUI/0F0KsBrU4ZAB3a
7P58clB+9fGOkWpK+crI/5utRnbbf4yd2XLsyHmtX0XR1wcykEBmAifcuuBUZE2sYnG+QZDcJOZ5
SABPf75qy7ZadthHoehQi5vcrCog8Q9rfYtlCw0nVuNym7i3PAid8ZhwIQ10fBcTSkH0xgFo7cuy
JmFsz0GEJIsKl6Fjwoyd2VJNGXblVjsMWSXqvy+mqZxA+hzJw7Dthm5JwXL41bTXEQYf5JOQuzD8
kmrt7tNpzdYUBzzT9wI7JeSN/hTA4lIrwdNgQWV3VHholLNK+uV59ghPMJBLBOnFGVb9SNYgSgL0
V6YHOyd8+ju15BezMGyrcvjmfls+OQ3lvGP30NcQ3TPHZJi7m5ZrVkgMbqq3YLn0MUBMV+l8K5tt
VdNOk0KD/WJjByvV3fK+z6cevWBAdNJqzrcfUXMvcVXNmwYXX47Q9Zr4loRBeH0IypVhR4oUiWce
0jaegjGGPmYjb272mvd7I069otI5xy8M3hV3GXeGYnRf0/PserBBXNOSYHHEvbhLjstn518TrlPs
sunIGYO3m8AbgJUdO8blfCOgUXO8TeIDCGDMtc4EZfmlW58TFnv8d7A+4G+icszWPpoOH1MVY2Qc
35ccNesJYYy+ldUhElufpG4bvTE770u+jXSFsjwQIFm6BA2sl+7gxo9Ft86IpILvcz8VKwIdLVY2
ijNt5Yi7mkp72YU+NLL1iLtDoui/rsQ5A4bzWT5ZyLx4n0vAnHSU51Wc5d66KEg1o0/oudpPERF6
mGhcLNvOZeEcmuUmbvbsOsENAe9M75KMxf6pKm6GXxopH069kXL6ykFuG+56KHzh3j3Hi9+F08aP
AWZgBLnk1NU0oek27Kgcd3a4JuVR2usK6gVIqHHX8DQpMSLsCRAiUA0aUq3Xi8Qgzyd3FZA0MLyR
dmp/xRCmOqj/61ozOGRQcCNYFhU3JR56FkNcPOhCEJ44t229qcHELjds44pDgOSYSX536/Ik43rm
GnHcmyqTb6qn8RgTwNhjeGbR+sE6cvBoT6GfXHcxP3J6ihvWsBfYww3Ty5l09Vs5r8Z3BxYlOef5
NdmK1/jH2Q+zqODpToEHrJKaCNajNa96UhvR4iDzgFaUoA69ZNpKWBBc9y4AsgkwiSNPzDlE8YEb
uTj4uXRWTcRiJB2xGI5Wty8jG5mVBjC0nLGhnhN9BQ0A2jjEuSbpkJTAPd3ylqa1qS6HNuRzh/G4
dPaPruabNA8QCo7qx82sct1OHkox3CoV8dc3bb3vRf0CHxNfRCcxElLwJP3cgbXtvmszLmzQQF1n
42zdJKKHydRtWsEoNGTmw953rSQZGc8V4lzFMYX8vMdegLSZVywcvCbceZXautAW2Jtx7akFr3Zt
XwfE8s0oIWqP6ws6f9UwPbIWu98ZDJdLh7ugL6yM5tvZxsViDsnsY5LrN8FIbnJuf/ukLcECS5IH
qqaUzGYhnzP3UFTvbf/EusnH7PZYEYMg413Zfg3i2TPsG5tdE+70fE3yBwGfpJTCIJHqMXNPVgAk
m1G2vdFksXRXDqNKDvP+waIjEvWbrR6MOVXYHqn+zHBngoe6fuY+EYqrc5VtvehBOAz8zsaJAZMO
TvX0M00AD3OLzdaaz95TD6pkQRZ+eBV7yrvYffSgynUuQ81b4z8FcjMtd+RQ9SXs0mfydMUAZGLj
MaSYtJVsWJDQhMQ0GI15TeuVT5LKT52Sen4ZUtUFzqPbbUccWOWvCoxfhLs5DK6ZPzPAuGwjiZxO
rDk6ETp9T4RXJX702ddBwHcbTAKh9+HVrEbCApa8D8CRBtMwsy9aeH4DnWtUiI7J3yc9LxlY8GpE
9MtYEBdn9+wapRlNiKNQGd+exilCPuqkLEA1LWw4JIQvWFbtsySm+xTxRi/vVQFfHzUiOcZMPdQ7
FM25vRWaKjpbAnk1m9NE0ALRyEFSM01RnzLiEKpzJClxQPKjwOb/2QVPVCzLfrQfawQUdviTUOQ7
5pdIr+Pizo1fTHqwg2eHHNeOtLL4wAecdw9WcJAtLpF93Z443YkSq+J1B8gHfePQDGfoOj2uaug7
1r7mgTpuWmR7Eds6/82i9AG/I8xN2vh0DZKYsIBcvkSg4NiM0F96rnnKv++gtPh7bRhB1tk6wXpU
Q2bZ29UTA+t+piA9pohZzLEVQKFtchoVNC6WTXV/KDANTe8toAzO/hErBviiV4Phl7cwiSAlmWOX
rjJ3n8RfcXjwebA41a/Gwsyxt9wbns1J/CuRexc9ran4449D+05Gbm1/inPci8su3AKriQpC+Z8j
9fuM1fqmRGdc2o8NK6qif2OI0dSPsrkRho9w6WHpXWfyULpPNrdtEv9gpar8or1gQ59U5Uvs9MNt
67MNjGO24BbglXB+CaW1i7oJ7mp3/7b89M1znSIl4jStsTxI8dZAh3XAHVlfOA1YcIZERbQbSz3O
mkn/Fcg2BcAxtp8KRx2mNuNs3XVvZt6P9X6pv2mKXO4B6AhMZlh0x8VqMKu+5jF4k6aPZnxslhG3
xE9ekk+Sbsp2I5AGBt1HUOxLSAPezlAUtAW57/oiZBuJpbomE5rDNN31cu0kj+KQlQ+1298O/Nxz
aPy4fIKiDNRwIZ0PNdy7cGs0AofXWHwE4jYz67LbDnD82g1khRilFDuLwdn4fH/eTKSP9KxjgPXl
y0Wt3wrERMA4PXD0hoXFU5glTyQxTlZyUqTKyscie5icnVOcOsHo+SMJnzLkZX30WrLrAwnWP8Z8
DkhTlvdyHyEGTG9JzV722WON6djwF3pb1EdnrHaBgae9c9bO8MTtwPsm4CpDzZmjD/hRenho3fWU
nFB11DUBrJflntWb8p9GiEuojYua4oE56s0Z5hQ8FNkn9RaCXSqXnpMzzU559ZWFSQwsOF/r0hCG
ZgEYdrmTWfWycuZ6BOnoO4e4PC3Orog2NNIF/DeX3Uh+Hsmx/5lDcdlzP4bdxpKHgSqLg3SyTk69
yVFuTyzaEJjic6x3MZppVe+85MkzFCEXjlxLwr6Q1Lu3eXnnJ59Em3rFlkB2eaba3k2X9Dt5sRK/
ErPLu5dS3pd44yV78G5jg8ZewP68zg5qmkGw7h9GUAAhnDqSL9yfGln7AJ6Rj0i4D9Z3FF3jrbY3
FwoIYOo/aj5sY9aRAc45I5rhOVq+Fem7AoqdMVlm87NNadPHl9l9EOWNbDYSmZs8iAEjc7qykntf
nGSJra656Yq3ab7rqXr64cn1X/LhQ9k3WQJn+omnXNI1dw75D3XIxGhsHwp/VeXmbMitUYE6sX3p
w85swutAUPHYsU/YBtqLZGZFWzLd6krwIH7pnGI3eMgckHC2xSckymBtJSjORrtB9frmtBOHWIlb
TPR3ES4sylM8l4ndv/bqxkQbqncXcm5xypKP3D1O04fItxnmME3fbCCbgoQpxIFO0Znfqxlq8o18
59xqq68hYckPVxhimbe167teH5TaWa1kiHrkWYLOIr4N2qcMhZPDsRPaD2n7NGIs8PLHNgZ4duXm
t5G3zSnGt1HHghIxRHnFtcAEsK0vW/HIFrByvzzrOMeH9rPRNxFLIBD5bPNWZCFW8gokSa+g3L06
C2J1z8Gk/BLMn05zylowXOZL6rfMoIC5YUY4BLel2CX9oxeepwxV+tBHu0VtakBz9kqxXmNNz9Oy
ftYgCGXx4oV3xbhxm+0Aw77+Nvn7vOx185x1gHk/y3KtlxVFl84ZboBYgHYDo/BnYDk95MzE0DbQ
Dw8sfNTtgDcwviE6Uut9yi7dnw6ccESwIft1f6JiO3BPZ5w7iOzR8rDUrKPLlF+jQh9B4UgXRlr4
tkdbjqhbrIV3TeZiGN7C+SfvNTubYmmTw+ZdintyDX1w9OpQux8oGoNyza2vy+8YCl946AvEErdN
8h7CnslT/td2WTXhOv7MaoIShU1R1CXXnrUTLfUXieDxx9h+dZr6Sr+OxVXR7hJvK8NT6P3qix+N
VT59sf2nFJ1uS319Zu3dRQyqCeIq1rJU4AWOIZBzLMKMISxUG8OW18Dsyeq2FcbRHCNBsyBVZiZv
CnHbVoG6GRRkTmtMUGCK7R+XsinYvOVUMxECX90e6FliezdNw0UuEXio8AHQfl5vGA93dBTW2iHK
jkGZQvNitYQJh28ssJf2yVQ7E676Bnw6ShEykChwSA6Bm7Fss+zeuiqLT8c72cUReWnK05P8kYAP
GUr2j4FXEx+ZNPtdA93yoLaT4BBa5+lx7ADQy08eIUmzewk6hj5DTDvvi5A6CaQ5W715jVZV+Lfd
lqcvokyfGl62EejSn4EETlPf+fWbwKdHgsN1kJ3dP7dhde9MTwq8Ytet3OmtXVasVjv51FmPjM0r
qlpOifbKme+lhckgHllQH22Mu+535F3yRePsbeR45RUvpok2NhRhELcjo3j4JyjzrxsDIezQGgLE
8EPC8WSS0hIOyCnxR488Vc/5AmPqtYLhWB2KO9G9ctZdBMutDvYa0VCEIN7ZL80Nl7Eyp0h+jfjI
jE9Q5uWkrhKz9txD5e5j1qCo3dIB4LYN9+3Sa86JoxaWTuuQ5y8ECfrIWMJDBMQu1VdjhQZ2jdi0
tA5DgmQA/oe7NsVN6tzSIAYf/JKtsoBobBCP2j6o8PjifILL9E0N46FL9Tq7Z6vdg4/A/IwomHmd
2VfxHshokOI5fsAAWGfPY80DWO5zzHXJMjJEfquH+/m8EmKp1N8VNkGk0CPvygiZG/BWfNbXXGp5
CzD70i4fveZaTQcvPFIjle6rYC+m9iOgiB8+G97QXKxH95gyEvxe5rel5TYbqDTLncBTh/cnXkcZ
G81twVlGIEom3+vs0PjoQ0B/UHUn62lZpwvT3+Nsf41kHtzODQGb6BbPAzQR3Ob6sj8Wy3ZGaU+i
EQ77/tIjNoo2l981q/HrwlTacuEzwBkxJJEttVxPIyuMi7x5EAUl5HPbDAKnxitzFwcBKB+C+aDP
jd039n9MN32mac0lL8mSN3x3pR9mTBWvnQfUZLUQxZSQiHB9AXU36QkDYyEObOS3v/zL3/71a/q/
0Xd1qPI5qsq/lEPB3KTsu99/88Rvf6n/7f+++/X7b1JJob3A9ZT2PNtzPO3y9a+Ph6SM+NPO//F1
77tTOxPalt3UPriAy/kHz4mPbConB4eoQZB9NzBJshKzvAO6rZ3B3V4w9HfISvaQKRzYQS3xrSfv
O4Icytd6XnV/gDrs5H5E9m5fuiXsyP/lNxfyT7+57/iubfsCxrntqcATWv35Nw+NNJkO2fdncdOA
1zuHhsvhGMgzI2W0WDsgLAnjCJbcKLehBc9NLI77apNOUblt+GkCl0WDWej628BCiqTZXNn9g+YF
Dml7P2a+PvTKQ5kHef7Kd6Ng1Y3h/f/8CQj959fB267oNhxPuo4ttVL+P70On/CTuiA1qY1xdNs1
RK/EQwcj4mI8GI2JKOqQE4i88o4N0367NYfBLbpdILS1b/wwoM6rP5tssvaxfyNZQWxzlZxS35/X
QRdRqLp2g9tkNGg+glvfMdZJqzLcO3PJNiDu9f/y0cjgv74kEQSucIWWSrvK+/NLMgyVwkoFYK4V
cpvBVQ9toUaEwV6yicLcfrEjb2XcaTg1HdFiZTQsez/ujvXc5t+JaYATaISgRbaP7Qt3crz7//xH
meVQepP0qdH5SeV9sP3jH8vgqG38UHawH/PJG+9DOExXXW8iKgwS7pqqZjyokbmPI4BQUyQYf7qp
u63qjvjNoj+0NspwD2fb1VIN8CD6FAefZtUmrTl/rjXXz+ghbWJ2Rj061JvUPcvcHWbHeRxN5M3w
r7qsbAZ5+ToYc5YxBRD3AjfMH/+WS2LP/rh4/uVP92/3x/38VfHqkyju/+lf//ZYFfz3X8/f8x9/
5s/f8bdd8tVWXfXT/49/avVd7T+K7+6f/9CffjJ/+99/u6uP/uNP/3Jd9szIjsN3Oz98d0Pe//s5
dP6T/79f/Mv3Hz/lca6/f/+NjMWyP/+0iO75t79/6XxuOa79D3fZ+ef//YvnF/D7b5u5jeal6z/+
6zd9f3T977/59l+FCLjbOD18N/A9rlD4AHxFBX8Vygs8Gfiu7yvtcG2XVdvHnJ0uX1I6CAKhtNS+
w1naVcP5S27wV0cLzW0sHOkL23V++/cX//dD+N8+tf/+UP7zyaYCX7u+tl2Xs4C/xLfPZ/Y/nMlR
4uR27kcNRbbRgBpqZqAeKduxJljmH96X/+b8d/jF/3Sznv82LVwtPO1J2+fd+KdzdLbKrK4VlMmu
bYHi6oSwyiTMrVU4COqxuiPWTOWeBUMbbFLmUpjW7tKzcXBwbtpx8ohbtASsIixAtGHKQDbsUZul
wAP7XABPGdXQ79I0a3+KKEUnW0XGpvJsMCt37BWryzKxupfFS4mzm7oYOk4xYeor4Mk0/lyTx6YS
7zVlDPzRySTF1Nz4/XGoJwIjnQZgtXFaJGZ9lYPHlyP2ybJgH19VHp5IZ4TjMy0+LJ0cSVs8swju
pXipk9T7dhIKn87EJQiNorpLbcB7cZYSI69iO0W1pNWxiFFVB4lYrttCdy/t2NMPzfm5pWwYe3nl
ZKPQb7P80Y119dpVDYI7qynuiwyCBhieoMeNZC883InYqKq8PvVlCqJx8BtItlVxh3k2YzGXxsDm
3HLBgJw41nxKgipiWimrTWna2b8o48p5SH2LCswvSh9azzAuH/3QoF6eGAMHLTHTvEr/Vz+546Pd
w+RLVRDcj17rPPqz5e26TqOgH4mm2uW1BoVkc0inaWHuojEq172unO9epvRjNXaqaJ4RNKsuY3ww
OCb55Tiawy5iBBoNCgpHLmzKLvosPAgZmiivmEGCdtrZZB28P0cqutGqikg9nLwctVQoCFZsAfda
MtSw9IsuPYoUMbXrE7HrLnoi8SzI2QXwPvwkVUIRnhRoNWSI0I/HNNMj21Ax+x16k8KiqpXNNDLA
yNh4jBlAjlh1JYAA00Dry1wPc4U79FfWnLGvb1PH+bFqkE+DfZaqZpXzU3tEsIg00gxrIWjjhi2G
TRRkqEvdOazvqtGG6DaX/WM/eHLrW1WNLKJH8T26gHJzXyPtHAeNykiDgqvCFMWEXSOJXlQH2atJ
GzS6oe28C2ajm/g8cbisgtp5VVJL1Fg5d4g/pjSw/Yzg1VMteCTLT2w2mn7RvIwtm6imbsRVVk0s
H5MZxxqTZPZwQ9IxCsUui8LYQtWa6MJ7bCKuuiYv090yj8HrrFm4RE2NMIKnXH0VJniHmrmepouI
vgJ7GITmIQvq05KVbXDh++P8kjQ1/VPWWkRPxx1mPFXx6ObjJbps7NmADKX96nkdoBaqEMJbPWHe
2YWGh7CJ06PWY76pB5t4yaokWTGSoriOZSHWVZkAAtczvDc1WhXwyGFc2x46mlhlmNJU6h3Kqmv3
nRoSdLuEc8Nl7vEqdTR7KtPbQBSSxeZireaG84l9jrfT44yarCjSVRwvCUI6GFomSd1DXAzmOzID
iHiTB7vJyOVamqA6xo7VPHfWYoDh2ly+i5ux3zah2RepTnelA5d9gl5LG5o6zVFkJMfMUo5nLchS
PIVVxOXfheCegh7qyjmkvlYXUcUOzW+s8lq6QvzYY2BobgPi5HM1bcJh8tbZ6LFQq7OXtDc1VtxR
PJW+hYiwijBZpc7ImmBu2PAEZkJ+HCPC96M0g38fIiGaLPcpzyhdFgsrdzfP0X6uiaaqUme5QqsG
0tUFce7bBb1K20V4g3O36K/rYqzefUb7O0W1PKGqB6FtZfDnnFrEh6AN590UkkkYC+btSZxAWa6G
6snlWYh1E45kT64cZ5SUwa+5r2ImZPZrWHdY4OLz9Wws/ayr2kNgi8ovS72A+bnwN6EM2+uJJ8mN
Z0UlDaC99PuByQWjjE6lQBMT+gw/JSKdkak+iCaV76Zygn0ahjPa6g5OkpWy/JJLmVwGs8fEeWgd
6zVJ2PDYbcjq0g1YDHcClVwWG+hvdZY777UETOTnCQIqS8/TTZGwxHZEJO9GHZtjlJluHSRZcxVb
aHs8h9j1qKnKVe2FwXfgKvbVaRGyNXZyyJ3ZqG6j3EUOF7X1VzJANRxqCXeHw45lxDj5m8LhdtdR
pT+DaMKhzChSDS3Zj2oi6SyCxR5J5lXhQD2XWotDoIgSD1xkwc4jJIUBudXwJBG6KolFpPAA7OLn
d33oYO4TLRoS6eEyrcWcvtaDSb9TO1BPi1c2755XIo/3SBVk09G4mjDwpUFzYs3yxaoLuXND37qU
lXHc66FHbNClldwEVRofxnKxAiB9fgPNPWanVxUhG77MJNTlCrA8d2S59wydE0BMaNFDOrTHKKyZ
oVTnmEK4p3itVBNznTbVTzMCg8oIBEQRlgsBU03RWDZi4JZzRY/drYdQYEc1XbpHWFaA+G/pu+LZ
H2ZyNXxTaMyvmtFKPCXd/TwluFmrQO7jMPBvmmh5a/OCMXvfTNGxz8N4HdfW+FE2TYeKIxd3zcQO
pjD44HPddWCossi+yBXxnH7Lpt+zwmAX5ClyIBOI8wMSn4+7QIJOvBx/UWFzDwlmKKkKa/Qi7PeW
JBhefdcabq2pQkjelNZmErH9LPI+uS+KJtg0joBgYdnhi82T5jIr3JJUsCAeNmPfuwer6KxrSzKM
7BPLBdgpJnJfu8b3ScUc/bfeM9mjEHjR7bmitIptSWQ16wMPRLA9AcgdmUWHORIyf2C1dJGEf6TC
ODUHxVDADAhM0h6V7BEeeCniOkbUBr3QJNkPu8UqmoNmuVKx1uvUr5Ri0zB3ezV7jHTZm0wLCfcA
KENIKU3OrHQcg+TF0Nox0G/qmATXOpGk7fm4oQK3BtdkpkNuZcwLTZTdWBarznIU2bMKokMPZvrQ
9br5VSxVhKjA6Po5OOO6c2Oc6DKQ7nwMUlpA2ne0FJVIuK+4la9ahfIg8nKxspbCf0anQeWRR1Xz
EzkzSnpPIKFys0DdDUFQvvgtUW9JVOa7YpDFPs4wxNgpKcdhNLtYUXWu76QVsgWuFjf+1pXlMusu
45hnph4ocNoAk0UjUrNNehmdRDfjaJEpVAnRZi1ehZyENccz9lp7pG6WmSKcW4iQzO1cKKB/NgoC
gzfO8V50nnT6khUZbC0Po5aJ0gjdfTMQWudZsfVpfN+6dxAPf4R5GgNqT9g6Tpk9MDmMCL4ZZwAc
vM2rKfJCMscrna1TaaNF7a3yMdVJfKfKxHmdhdvv0QYsD04ZNKf6jydXZUZ89UkXnELHtg+i9eNv
HvfmhiMD7MXYggGMS7u9dam5GGyGbrnpmxloVODAspUl6iVRqOQrSHu3QkOKsY+jzKLbHSyIx7Dd
BpNV14PxCvb/jXVwDfZwP51Q/TR5+9QwbX7K2sz9Fr0NXaabmujNimL9GRUZGDfhpQzeCtE+O2Ue
nyoTy+emKWdJ3okjf4THTiHODceE0bzJUoEqaFO0bm62JKRSEGxWhKV/33oLD7W4c+3bSdmojzsF
omxR8/zS17KD4ReKu1JothuFhF6YZOmJzDWsfkvhfCZS1UflKXHv9TEoVaXYkcYSa0HXL7WGyMPA
rSwaQp2q0sJjOuMTJfhUAuRj7oCskyFj4XbFZeu26Y6hTnk0dhw6yAZzd+uysX9spjw/OEVdwtj0
6gncZoJtoeq9tVGg+oO271de2/rkrc7mRthMphtGPfsi517JSX+FENTgtJwiA+Wc6Qo87RjWVWvl
7CSFc5Ih7kLkCe5Vre3gNmp8UKLZQHl6OTV+cZgnMb0lYWR9atrkY0TcwPeYqHbtW2a4ahyCVpd4
DJ+rKUBj5E0wzed0gC/ntk2DZgf5PkIbUpN1wRyjlNYte/4zsGFh01RbS3m1LPLsKIuTZJV3ibr0
B0viDhZWCBI4FreWMHyw3SDH91xW0O1snqJgclp72ww+/gl/qnR3kbdLCUZvnK6jeIIHV9kGrXFJ
GoK59uYpzk+y6Ts2NtImHEUmXvzuL2qYwLHn8i4TfY/zNtaOvAppTN4bGw1rXjg1IiQykJNrN5E5
3Es7TRQ7U4lOyXI+jKgG8PxtvO8aFGydBadM9oyY4jkwt1OSvk2jYSc09+9DkB6HuXzMWjRs9H14
tAu/3FtxAz+Tkr7ewyy0VpZVWHsQLeoQNDLadclCNrvDAmCKupTdTYgWpCAcqgR1eJ1Y+qxZQTnU
sIREuxxQ9U3MrgIdmJ2QfbuLGicAruk2Eflk0GLbNnpzDXhqWTMu7tWI27YvR6Tj1SFUYbhy8ix+
H2bMEHPS9vfW1GLUrnoyRLMMTuio3XRtFSOL2C5T4ZoKJETF7y8xibwFQi+fi9daDZ1kMZ34aYjB
tp4QHvRz5TOhU9aqNEO349lV5Cu/nbtTHNZAEco2Jfc7rBrc10M7uwvgftPgHnQFulea5R7ct1Nu
GcmOK7diS5k5fvcTchvAQuHwmlgqq3hrN4E++VlHQiS/VRdft1mJvr0cqqgl9aByfskmO9tpl6L2
iRob2BMv3jz+6l2v31LpcHen+QKu1Ix1+zTFPIRifge8oonOdlOvca1x7fuHfK5wKBStznsoHR0/
vvMiSKRa1jXqjtEeHVCBFS1LMBkfeKVDsVQ7SdrddIbPHXivWu4GH+k5E2nkuaz3xQj1Z3JdKIl+
oAzGXAWMZRTdW55qed9ym/0Kx5TfXC5T+QMwAckNkmD3IfZdvKd1j7YLYbqIgQcUiQsGY0Je7Iaa
4WeQGRiSyUC/CMAwUfd5zUKkcjrSQ8H7QN/OVVpv+7Jy321ntg/0bB4R3Hb9LGpLQwgsA2KHeNbJ
ZpYPrj84v+oFH0xbO9Pl6OMT98l5u4gTGReEAQbq3g9jf58lMbmLZyLjobCEtw4DY10wqmJezH/g
Snn2jEHDeGV1GTh+cNI5A2E4xIFublrQX7si05HN8NNNkaBTMr32cTzTfAt1csvMecxKq3/lsj7z
UJwJQ2ibv0cizO5o1BsWOmMREGoQjZvANeHR92lAIe1mzZGpWbMZ8zjFvVf2T8lQ+79E0qVbk4Zg
d2aDt73pet5414JwYtBzZ96YY2G2UbdVKv01ymlk7wuW3JXeV+ZTDzB2J/RMgvuIF4zEwxjaSP36
2qCm4cpruSOZROhyfke2B2BEYqihL/J2mS6SPbMNCH+2kNVnOwXQ1H1TYrlZ5nXEk+kymSfIc0Pf
klOmBlF+RVldXBdmLm6qkm13YuZknZeuB9IXXUkULt3JKxCCjjn5tZ0u+28ZC45u11IfITaGtRQ0
mq2t0SBYUyR3lRnm9kLZHQ+PlPbtVi8ejaRo2Ll5rgtqh7HmfU79+hpoNAaT4+LWnxYH3PyU9vua
8h/dW6DkPu3j7CQVRLRJNHCfvXqYAW6HkUE0HEBJuzKRyviiMth28dxoX2DD9bEAWqVT7mvPRm02
OTP8LzdiDKKTguywdJTmuRmdHFfAPD4vqc62LaOadTMQXXxh6x5V1mzC6cEu57P5gxCdqxh6/jp3
wdpx61Q3du55dNotVA8xxIzjnUgCwNYJETZlvvJyJTECIqTo1dwQktk4p9khBsIsqPNVMGd3qdM1
75Na6nunyUzMKV9RWnVCEszi5S81sq6dP40OadRcoraDesmx3PjJNFYKwZ6hCoLZCD2f9BcXhmAS
4hzxQhxqw9zXH6O2qhPVHaTQIBnf2n7OvwOrIbGhmDSFYjLT/OF61un31PU45RIxw9ZB1fESl8OP
Tx/5vNQwVmwHSnvKEvkqTTg4cm+xb4XnkgObF9Z9aOb0vHwtCEtB6AI332ThkVkxEjMbwqedls62
y4H+Lr6N0WahwpsDwLZMwtghJ1HOe82soqeFizEGyFmlwKMyuXGdQd42GjOHb1q2xH41PDWWno51
Eo7PVpMUxzrXM5g/arqywJMQLZR0MqUVZH1bOE+uJ9P5Mo6Vg+i8ZspTEunXvRSiSLckHxDGHg7Y
B4KlRR3ULe3KskV2Hy/BiBhdlZ+id8zGG1JYUtJVbNrj0rpPO1ZhwWIk1WBb7OsK9jlD+4hGUsXX
jsYZXDAZAOdRRNdofFhFjxXSZWTFF05Qx7dLKDSq16E4hqE1IZnHK5A6pXhRS6X3zv+j7jy6G2ey
bPuHCrXgAmYqei9RPiexlC7gvQng179NfrXqy1fdg+5hT5QUyaQoCgjEvfecfdjEHNhMZlvfI4gk
QZeqJ/AjfQ8DqrWCGkvewJHm4RguEKJ+hKmrLmVTfBPtUFPWa2wmbn6TJrTquWm78PsgtXw2yliu
EyP08dPU4Q8VCzBFWTY8aTqLF9pt5UrMVbdtGk/RTBXghybhZUDD6A+il6tCYGA1SLNWq/hbycrR
LzNa3cB8WBTJSSHinhzl9OyWAIaMNPO/kqxFAi6tUh8Z1qIwUXPzMxNZdZkcvBBt3nCfCcxsNFxv
F1qG/eKxGr5Rlhb00mMM2n02ROgqipCMYK9MWevHisySuXS3pe2QmeYM3e+CWTJ08bTZc8GHojHM
JvlBVWJuuykFn3zPKiib6akd4mFl+ANoQQ0tSQyk+q0t0r2ulhe2l1QU85aLT4YeS/b+97isSvKB
EumzQI9opifbgpDTBUPtoPgGEVS5OM+HqrwlEyG3bVE7rUt/rMC11AwL+97fV1zO150GqDCFMwEa
g0RvWbMbXZUOELppbICqjEwYzEIlpC6MeIYjBcpR6adYR1hupgal1ihtAuObEC1AUMbw4VU2gzyp
Bzs4C0LT1o4YQN9mPjCAagpi5ESuzM+WtOQmShIFD3UqbS5dBepdF5ZNbuWUEE3rwaTIIDgWPQio
wBaQ5rx4MK8ptdyms5BXZOxkXsw2cCEmNEh5qta76Z+N1HxtI5r4i1Gn8ocZS9oOWDAxVyhVRs86
QN+XTrn+acw9ctVOAOPPphlFdFca711EMEMWGgDfs9r9aIc2OddaYO5O+uDH4FhZtWhjbWNHZWP3
ZJR0rwbTgi2QMJvG32fWfJCGT4S9N0/d99h3iuesk6S6Oxp8lmlPuLOrKtpnHTk54yzShZVLvUoj
G/sLA/QC3ZLffhkRokyGz0QMOcp9nzKv2YRmbDqQZPHLDdrxyFaKElLN6nFWJboaGERmEaofRWL3
z3YcY8Mqx1Y8BYbvrNpm6l+HIg7PQegPB9kq7IHVbUJhpWxleZFqOrtVU/wwR4xXTeiEwMlQxEuD
ZWSRzxFEn0j7KH6zCu/f0JvwNrhWXLWk8GxGiRN3gBDL3mR8L1kQ9+GssHhU5Rx7D3YrrScrKJjP
BxMpYT4+Zr8N50uYVrCqSH85h/EYx0uO4hDSSZh/lincAC5nUEBEacTYwahLQEm5XIDbRMCTrNlB
9CmE/hABbDOgsWD7R7hBZXifQwVsa0i7+NfolbSAJtMqdpP2Map0NEa2bt5D1Lm9xm8a08kqnLTc
zePI/j4T0na2ZpjP6TYYLeNkhXb4Q2RB+71q4mk3D74Hy350fnCINx9pR8R12hfyeeqDMDiHZmWf
oqQdd0nisVgUA4lD45RGT1LoYK8t5RGlWo6POGuheVSRtQsMykFSZ0SF+nDQyD+7go2QDm7tkiBA
uhxkkbiEISrz0Xf95Zhl1gtLLxML7KeY0cy6tUCGqUmQFOKHiKbnMCSQWbLYPRRNmb4yyW1f+CTx
VKqo6nD72jM4Lq0bo4M+0bRIRmWnDpZ/c+d4Mwkj+dwGPZilNN2JovHso7D1mw6UPPh+6/dEKxAB
4TYq/TBgDh+ladRPed37j5aI8akULNI/zUTmR7vU4sme4gRPtQ0KteksAvVsNV7igawllq5yWXl9
ch0Gr31VfZgTsOCLT+ahSHzbPnefG+m6W5TQ3qo0xvQwxVH1XcWkB+lAzrwfM3+vZsEAuANRypkI
xCkBwjoqYa7mATx5RcH0lfPGUfXlaX+tlZ1sG5PMyD5risc0JmbVKuGrmBZ+BG1IcbE6I95JR037
pgAwMUUTTvJqyna66ygF1BSgwKBnKV+nsu9XxlwTDyHBZo4OIlLHcuSlF4Lk+Soko6BpcfZHlgRA
5goBzqGjQgQ2n5MKkrng2Xs/Nr9qF0hdhnlnKwpMi2FgYmzSuVj7o2t9z4a+PbDfoVQYvFuCxgS9
0qsR00kZn8cEkfDkYqpvsSSsdBBPSLhoiBpTZ29C3+/f9Ui2NROlbkU1hVQqFAX9vNEXEeFdc/fi
DUHxHPgpzh6qXEiViIsw9OEPRgwATqtzUG8pE89E1MnykxYCMQ1MZKiHs4Rk3lqTvOdMoX9iqtE3
C1ljHI+byHls3Z4gxEIqcNvYmja5Tlr+CDWhLdLTH1VXOYe4ce194+ialFZFjqwhg+bZMRtI55bh
/Q4r6CMxXaQzfXn3HCnkvMXgIHK3JjbYXmmmv4OuSxHsheGBDrp8lwWb1gf2i3mJJ1PXP9w8JFON
S+xMBY9Oc6EGrjBJP1lbo6NQJOMoiz6pyer9lMbFOmoj96nIx/a1zDLA1XUWvnA1Sn7n5HVspHYC
EJasDIpTANWftj96rAv7mjKcwXcyRc9xrdGoc50hv6fKDGITLBsXYdXMRGKWPclYpVNDAKTibl96
Ow5OhibXPpTkiMgyCs+GWUBnQCizqeJYMzWhMW5V2S/66+xcjYyxBCuyA7HTizbSgzIqcrGjyd7A
nSzolSt3BKnm0FVRFApflT8QNmGMVXMwbcO6iETJX3UZuee4UkMIec3Vj+zAvZ+9V9t76fYWlVsd
QtquclsSyOKOv40A1XfcWXTae9PpwX9HRqRwZNKYJfRldH8KVthtXBLwyvAifKmdwdpYiWK8GuWa
dMqu7JFwm2i8+zzdNcLtD72PZNViH4NqPYjHRxVxeLIMsrHA9uNhdArqn7Q3/bWIzIAA04bf1Zys
68jgAL+/bi7/cPLImpSLqtVVkJJHBQxjTnqMqjoGyl4o47fp1ebnkItpO5R6vMy9nbxXtBI/yi5F
hM5gh26DHU5El3g1ti6NlGk3EkK0GrtYr7wwd17bvrAvWYqT3KRrhFSDYMWq813joSkq57vDlu9I
a7Q8JHad/vyHrZFZNWnEaZ2F4rE0DHXACjteBmbAhPnCRxZmgvc/r4zi1zj4BLnHrt5QdarXcoiB
vFSjWlUtl0DZA1voh5uJp4DTZbDP8RkLG2C4XZfBNyOAW9hAi/Mt6WL7211Vh2kIgpk0tboYigBK
eJjjuZaOOOnES57z2IqevT4ffrtOql+GNAUhWZX8RWNdwftxFcLR2PvkB4i14Q7GSnStcZ2Dku2u
3xAhMAShy3ytjc5m3pPb7RJjJssxPzUMkpfaavwXv8stIJxVauzaXjfPuoj6o1Hiv+jpGsKry+I1
XZqOInp0Pv/RFWmuWsuP2eIPHU4HI1xnQUZWjYGqxRlG/UZLfVxIZAUEvva5B/o16ZJPV/kMywzH
wRpIKzSuO0RHrbr5kcwR6G5j9s96VPg14xSYSN8P6eIfXRt5AaFo0VYrp39MZOy8GN6UrtiTJb/v
kqL/lSbtfyY4u1S/CpzMv351p6/q/4DqLEQL9m9x7X8RnW36r+5X/pV9/SlUu/2XvyRnRhD807bc
MEDaFbihZ4b/1pyhkUCOhtzD90XgB6Hpofj6l+jM8v8ZWJ5nh67J1sY0HV7wX6Izy/nnTSgWhEIE
rmUiRP3fiM5sFGb/nxJMUHD5Hu/D5825rh0EN13aH7qzdMzTwaHzsUHmGK/oTAGrN7utE404Bn/n
kpXeDCx3mxt0MZjtPbTMp42keB2rEgN0zd5V9RfPA5PxrTDCeNexB5bZWUuURhPc7DT/7mYBiVzo
Tus+/kSlqYJ3Zk/Q5AFm5Gn3lhTFOUmZmZU+nCeGd9Gyp1MZmcy3uCoHK187+9KzvQd3JCgRVUX6
lin7F33/02RLwFFQxqMxBrRBQTZg6IlqfLZNWSEmKIi81O4rtdI2Q/CEqguBGEUbTqMBnF5RvniT
eJyt56QPb7xmJmUCzRMn4fyzYJRjqFfXK36URK4iwhiXJmlWQFQZfy7sTl6DCjVOifAN60WGxrUF
1UqZLquRUNlZ4BIsv0/UC3NLbLeGoxG401VUOXY/kx6YC4ifphUTSAc/DrP8laXItWDyfKh1/6v3
+p1kb7uchMVExv1pFOygM2+GhJmI6wSgmEr0My6Hd5nQS67D6dpPZFC3bCkKdthucYuHB1E2xxJ7
+GD+NoU4qBgbbDeaL+7Z6LqZefnNANgHP3tnbfvANnUC6DDoylNhUszchCw9Q7wxIM46tY6FxwdQ
J+y2ZKDA4A7sAKvZqR9rQY89CaDku/5vNgXrzO9WDG9S+DJZubU6RPWVl1rLvjZBRpqfZY/o2Wtd
cHg2QS5FhjwuYXq5ppYkKSYcu50RhBFlIJDJ6simwFhUiT4Y9PFYz1Bxaxy4uGxoeYev0dgywZIk
4OY22pbMhk7R1h/dyxB4Nxt7+JG50byMvOFdDwoV0EyrDZDcwKh+LTDJAf4cUbYkSbfzmogE5Bp8
EOOSa8zcRzx0tgNcsfhJtlDYjw+a2b6BHXouI+YZdkjiTrMekzjcjnjYZnNG05B8s5g5LL1hZNgT
oegZcPaH4pi69G5D7Tz3VBYrN+9idEDNWTPtdKJHhm5WSwUxtZeGfUDrkqrdkGk1Qpl3MBjN6GdG
nUdnZXZiOa/rNyFNtBwGUrFO2fFKamKfwDYV0ufoNDuc7k74M29gMjTRVfbJrqshvjmyAjgc09+w
kk9TJsEDjqUTxdVjTU4kHeGYoDyYb10fbAIP9/bgahChVnFL+sCqZj6DlDfsDkh496kgPqM6ZLOU
MDyvc/hODAw7y7jEAfxG0XW7BL+811ZindIaxo+bQsFQUXYckmvcAeXipcAu93G8rZLmU0ZztERo
fmIIQ/LpRHIFQKP3vOqWEQcvLs7b1KnbesoaFqVZXVHjZAuvAZLmNIgMG4saBz0F5UAsDk0C392T
Qh08eyBLFR3hQ9KqfB2PHiFdRj5y0HFeBXaPIKfwNaR/GukC/owfaHk8pd3wZc3lc5sBYzIL2MD5
D+xUG08MYND8eB9o5+eQkRmbkcFDeQzvjO7HIYwJ2u7DL7onUPhTN95Zw9izlSZAzG40TBWLfWgk
gcx1OFKwQGxiO0LKQB9i2TZoFumLb5DKXDyl3qR385Nzsi2ZAcllSMzD2gz7Vd2OJGVFVyGwqLN9
3aGScvdNSrcqrv0SVJ86lqED8DSCYue4hDQmGeqMrENkGqa/Jh38YB3CW6dUtCw6VvogtfplM0U0
4chAS0SqycWNcIUY/cp1abnnIaaRmVRSNeLjLXqTdDl2z2Uwn5QTnboWKryIrOEckZJnee5IS5ks
66moh13P9WibTvj0JikBjqNKYDMFZknqz4Gm8qJSyniszJSmEaGba2Qoz30SzieUQIBwtXelMy1I
jZhZdI3qV4cBNLYNjoqQpvDY17/x8QOcDCWZl9Qdqkk+ZBlOhzLduiGBBoa22xMqXMHfhNGk33nO
YQxwC9UNXjBQRLkxu78K3zprr/AuJupSAHST8SBEVrxznQTs54DP102W4U+SSxwf3sroBchwJDV0
J6gTKq858jkT0I4aoejt9OghlyW2PI+vyjGHDUowxCei2Q4mAxObxttD5QjajlYXvrc6e6E3F/7S
Ixxeu/w2jUF1TaPGXso2xdvcCv9EW4zFwLDfpDDjIz33YzOnlNhB8RJXvyNUw6wLyWLWN+WJiSzW
pOYcONWNDNCIRmc+Fe26j6enebihuTyW1jgDkF5APMtJ28rRKVPPr0YDzqN5Krx057BDXdh2AlEy
r4tljJ+j56gpGz6juqurh9pCOZSHz4rqQzQIQVXvvPUThL+LRGkcGfmTMQ3XdrDdZZ4wO4oc5rJz
gNQ4RYJVpeIZ7X0LIUIE+COh6zuF7RwmKrKt42OCY7j4IOjTobRLg7eUdXPV5eZ77RH0YPlq+hYq
rspW+a2UyE7x7QJ6mAJoc6FyXu1gKra6dvpl1dvf3Bkb8MAAjC7sfJ6z8csJ0DimIQ2IuQ2n7aTg
V2eMEtFoBNMzKn30LPnjwHl+EjUz+ixVINGZ36uQmNWIyzqyCbnXBujbaFbn2FYQQAb08Ez6Jx9M
OKUYfY6CaNUWjgIhNAVUZsMHR9gETPrjYNz0JXnRZNkNjHx3dZm/aTzNiEM5QgwPF+Mwsl0ja9ue
qsvsOsiXwhHUp2i/IuaThyAWM23IGPU5+b9RrdIXJ0RwqOgAn7POxvvfQDLtFBJpNHG3bC1jPhi9
88OIK6rlDu/zHBWPnj+d9Rz/nj3r3W/mfhcHGE+HYDg5HSOXacJjaNrxR8MYdzFYQL1ch058KCNU
3p3J1EzP+gvND/vIwRgR/6aKoGXRsM6La2Ok3YniGrN7/NYxxwV2Z6GaqJr0GLVccLJGxQdOUPoI
abtTOUlDKqm/sWt0j6UKSWOarZ9I+3bI6YM94cSTbwEjTg5i4ALLZ41/jSHyOBmkAk7RuXDNr7iK
zk0/AunU6UvWYAhHTPFghsmjsMBxWTI6NXWOLsed935MIOuUo94RKKDRlCAS31QhWfYZIqGIKI+m
ejVFc6kce285WQFvx18VoVgnYArCkHlAwZ5K875HLU6IqBaTV38va3flg5CuMg9ffVqND3MqCTyh
a9/XwUUjVoqjgLm7+z23OGsMuwL2NTtYDem525UIloyXWDLtnLZz89zL9sXi00hnwLNMtfNp7hbm
ROvWXHpVyAnsQwG0Es6KtmREWJafzDXLB9sC1JF05gvq1l+jwArSOcxI+qF7SuupP0K56jeond9m
ZHrkEORH3RUoPKKXADHt4f4FrYaCg971cFEngI9/3Hm/GZXuSKzL7fl/3PzrfzUz7xFL2ea/PPKf
zy9lzE+xHRCec/Dz/uhfd1Uo3v584T/uvT+rmRJ/Z7HollPd7uvbF0Sa7f7+7f3WjP3ij/v+4ykx
zZ3s4f7Ev//f/Tn3V5htk13Zf/yfv1/2f/TwaJXEFmC1XbA5z/dDG+M5n0lJXXS3m/fv/37kfl+U
QLhTctdY9DZvKuJi//cz7rfu9/WZG+6AbIWCax4doAKdgkh+3F/x/qW0hxhM/u3HePnIc1iSCfXJ
CADPXQmxATsmZDUC8NLAwSwyqHIf4GmDnWJ/U9ibd8M0/+st9rd3cX8pGXrvQ03PyZg4+ZAg5/sw
16Tq3G4ZseQWbdNFWhITy6wdLMfti1sQFz4Ozfv9R+V0gIEl0udqbj/UKAc+lNt7MDLoWIPBIBtZ
QLXHXHHbO/gVVG4BbmOvamIn7rfuj9uzy+P3O+/f+72AKBpw2b09+Y+XuH//x+v8/XjZAl5uE+w/
tTdwderdat/HpPEyrd/bMxOuyesC+my3D6ALrGhe3Jw2i6kGUTze/qSNMni8uH3M9+/vtxpDDctw
ztq/nnN/wKW9zMA/Ikfx/udwy8DCah5SKE/2sG1AQ9w+g/uX+N+37t/ePyaAOyiUNdKslGza2wd3
/3J/7O9v78934+pfj1bz7cpw//7+yP2JiTWBSrLO0oOUoCJUdob2FrnDyLShw057CzseZNHReQ67
9uil+WmEVedaX3FobQtI8TWyfbOwdrYfbFQ7bakltybCuDI11n6I1Jzr61TgTgjO0TiwBFhXq2+3
TVE+msI+FPGbn5rLFEIeEot9BeC4IjQmeTIN+8DYahuaqO0DuYoaEksEyF+33PgWQAtzXBPWUZPW
DEUULMOKZRARab307d+q+N3OMUk1DIqFvWSaQabpeK4UPmiV3f6QmykC+p5aa2SYXGETQOkX2yEp
nF/WRfAwLXKAHEm3uokKoCKgPujV43RTOzX1pxuKp0F/SFOtY0pe5CNHB6MQXpYNDYZlAaHfc/MD
w/7D1gMozNDgsevZCBKInpruzsfQ4ltUMMX7qFzg+u1hdJDLQ5WjhbQtXYAMrd6iWdjKxPqh8+kF
WNXnGEfHuflyer1LFYQy+0aOTy498WZC6MPQupzf/i6BQeYQcFL4LliObsuYAVwEeZAV+JTbnAHk
CZa5YeBSQiiFlV7N0YAzUbIP8K9yDl6HvHwK8mxVRfW2p34kmnxgokGAVz5fbr+Aq98I1C2RNCAP
OPba35X5+At3xjM5da9NCJY0RqzMGKxJqcAIecKNfMUTeigc56dWame26pClPf/ifAj6E7aDhdfR
FvUt1Clrs4yYVxHFCHE8i5kjOWg8saOsEA5tE5uI7ZMenL3osmNmdAA17E2Fv0DWajv041I63d7v
qjfV60M5JyuPRCLXijd2gAFen2umUHFiM06F3O6SfRLqJ2lX55QBuBVk+9koUDXw0935ELwHzO1L
dgGFByleIOhB9ETMkRvIk8GIqzNBxLTOc+q1u7KsNinSLEaaByqe0+S8GkAE4sA+dMp8rAmG75Nk
pRVKgc5edbG1Lr4isMPJRESLKVYtMSYhgn7NHwbcJNvG8JbjhqGiF/5RBMWpcWjRB/YOG9UpDcSh
9F8md0I6RHy98jdOSruhBU2QRe+4+X2TpQa10q537UPKnKoqm2MdwNHyPwvDWXIOgnx1gSGn3rxv
RnoBxqKT/mEQ7daHAFfa/i7t31z9HSTaLm67o4+zMiLWIqpYfFqizyYGNHKBT+MR2QVrZvyjjJ3z
UHC5CzxsLqjH8505BpwGbDX1dEDzdZBDtx8dOhTuwRz9a8IkMvWG3Zyob9oezoJXoH2w55U/hc6u
VNT4xcejpAvI5gU/0PxktME+dZOznwdLNFdPyEQYVQXbqtkNkLpsXJLCqs9B072ZVXAwa/86V+4+
UbdgJRdPZPNkBNFzr5ANjyQNE+pHV8WrWK0KBTGnpCjtH6MpPafF+OVHv+fOOiR1+QQzZQ+Im492
a3DwebN6Amv/WUOkt/1sadXAiRldNoX5Frv2Z2ZrQITmaZznRRPQ1LPKa2YC2ImmpzIR72FefCaY
KO1ZbrtyejcH8qaRJQ3aXFRduWt8DSub0AuTDp2m5Uj0YIAauCkfUshtvvwRIfQJ8u6VumFrVXKT
xsEepZhvQzgISpA402nw1VV2YtfSC3GbY6GosZDHFJkDpXvehxWre+K+pEb3CFc1SYBqSz5is3it
KA5SOjChmB8xMq1LmyPJsB79JNlIC8wlMKmJ8y1zom2Wh6fY6J76uFilPW4UhxCUOj232rt4g39l
+/ooreBtkPLFBeXmK2CZc7dVhrWVzO6H1HgRKJNKIDS1ZBiGi2QGHI23aJfmpJM45lqin2V9S0+T
XHhX34y2ZRftS0M/1tFAY9TaRYWCgxGcPRhocwZcM2oJCaAhKbYRW34TfV4963PCcYbz5dzL+JSM
6TYL4GKGSOdEDLsuOSA8uxhG8epECV3xzF37NuEA6bKwq2V0deo3gAZLvG7b0AGkbWaAQNRWIjYz
53JbOOEx059GM2xHNP4SsLdNhDf0IN9mUH87xJ30DUEAwt9m0WbDolcrDskdKnZWmXblDQmasG49
m9PJ4iiQw7QzkxkC4acMopd49leT0Dsa6Q8opK9lPOyc0tyMAkih0e665yQT24RgBhMBZ0n6UK4A
Ua0Y3B/G9hn7JIpK/1pH7snzxk0ZdtsUHUwF1KMT7R7l3EEP+TGD5JKm8Z5Z7Crp5IcI3Z8u0gkc
R3uJH9fU+pAzx2osxO9+fp3j8jWho5gGWIuCGqj3JrQPsINNsYlniZD7KcC98Dqml1qub961cSWq
46ycldV9q0lJGeH3chqdXdI2Pce+FOFVZGB9LOtS9t41xeNZt9lLrEnVGQl06cDGJWeCqbAvbZXL
ZBfrynM/RK9VUL6XhE2iFF1gXiDUBuRDYBzw2Z2wJxI135PulbcntxSLsvBXyDE2iMEXYnZucHK6
zEBjBVQYoDgxnGLese9WWBWKi6rjtZWBtE1pIRpr29M7yW5CbsQtzIS8rW5X+FDu1SnriTLz+qvl
k3ntsMV0h73nxBfhXhvkMzNczwozLFLmjavt1Whn6P+KpW71jnps65lMFsSS4fUaldfO6/KjKUlZ
ERvy7WLtYWOurg4ELJVnj27wHDbBryTEBSMuGGD3rpmug4Zpf7WwK72S2QeKIXBpCNAhJQc3cGuu
DzSmp3xiAZ4XWKi1LLgE2DtUbKeqcfeIrD5bWX9RNcNH0yCxRGw+BACxyCOob2v4tJq4osmwW3to
rCMG/1PNJb42vqgmV7H/lGZkGwbtrq8K+uCgdgiEtrKNjF366bQrA70o02iDTGEj3GSNEDKf1A61
0qYiNdWyq204E3xXfA8UgCaLwBO6554tlo6TQuElHSe/aT3kuszmRwRVPmo18eS1N/YpB7eQuwKW
XycpnBXhnDnIz/ZRROlBlwwfJv2jT+arZ5S72XpDvrOfIsyJ/fQSe/PRIwszoI/p4QpwEvOAWG/f
uIQJgNXLVL1yGOyPN4iAfWszn+XsHt3uveiqo+8o1qOUWgIyeO4sXAqjiS43StVdyaWx8VlTmicf
gmqBLmFoCMaLwX4yydHdBWfm2nKRf0bTlikGuB0Jfj2FkkxOIUF2Tvqsc2ujDLkzFbb/ms131Cxp
OL32LmFcEh7UWF1AkpeYG+eyu2i3+tBm9BxIn35ntGa6twQi8VD131qcUoOLkYaCp+a62IxrQ04g
XufVgCLdIIvRZ+VAV7MLhPXaIAU21fTgzxU/WG7LD8vud65UiJn9jef8ppu3dMyctLzo4MCTjLpq
PRPvwwsySlF7VC4bltK0SLl8jpsWea8BuTtl0jC066hUpDOhPwvHJbCDZe+JdRTZC1o4K46y5YxI
ABneKk/C5RRU67p/zOjl5ynJWKQuCUcfzICYDVIKeqCaojNQT8XLFE6vYwm28vlqcGOmcPVrycUI
iHfcYvxRwDs7EmtBNjkJ6d0+SlDfOyYkItgAtXlogH+Ncm49mObanH12r2gz9YiQkGsUgjp/JBsJ
cJQLz9N4zRJqlMDaB7lJ27rf9FDhhcMevyVR8NbslUtZOEtDk1MBV2sYNrNjrgq47qMmdIpfvJin
9Uiqul1+pgRqOdpZ+cFBtKhTDZhrRbWSIiTe7WEgiof1eE+ncq2Zr7kA1T3eYET8JjJF0IbdftaL
MJRrJ4PM71jHGD3x7dcGqsPggUwKs9vnQHpIaW0vEvcSkzCScDaVcZPcN9vIGJ4jK/ooSYdCAwb0
nm0Dm9uyYhWnakQgsarB1cuBvXpLIpPVrTKMez2JX9b0on1/XdvMgtrmYWiZoyXGsQdkJxt+icFH
Bdgte3ywU43gPzxNTbdz2S9arM+SGCPfTDYDgXxO5h/l1G4y8aIK/V3K+S3tw73ZNO9V/tjfyiPT
ecYdc+o7+tphD0xuukBVgLDW0Kd0L6WbXFTsPXoRELvaAM/BCZQkp5taQ+hqmbcRS3t7wF7xzaiT
HQpj+ueN5WykwGup4ViGzoaJM2RtdPvkEhWRt0nH2zLmLenwb5PAPBkeiMaBEBKy5WTH2s4KWAB9
TJx4NU14Ewt1bNyD1ZSroY5PomLiaxGLSiCaspALQiNvwxYA3wbZ8nawG/zr3bZq0701NRsdkjM0
VaCb1UZlahPYmsLFu9IL2LoFiSVYDQqWZieaYK6hy8YyD0BkjW5rXYDqzsdv0nc2oBH61IPjnTES
cM4jy29BCgahlEn2LbCdHSin3UwCW2djdilqgojoyiAzdTOkAEW5Tsieyhq9uv3xSDFH/j+iBB/X
6ENxOHnsTWnvDP0+HujRGo+qQqEchVxQIReAPBcGJgl2+nLE7HZv/mRNTSZvywix7BwaUAykSqKc
cqB895v3L9HtzsIrgmXQYLqGJVEyhs1znn9/CCnCbfwgjXnl5R6+iNisSdqG0PJQqNjeTOCK7+2P
/+iG/H3ff9dFiYfoq+15I0Zgs/NmWL+UugUW2KbfGttGbUrw1N+tlZq+/CJVLJRioJVkTcQImRlh
Ky35uUbvb/7qsLktgvO/ul9hH52SkvCE+4vcv9xbOoOgePf8ogFCQvIRumfGSuLcTYBtVNMGFBv5
+KF8k5gHbK6ncUi8V6UnEsDr4SMqw2A3lgQoNNmQPzmie8tLadDYYUvkVGb7npDdG5fyOI+Q6HpU
SodSwlcF7NV8xPnNa6YKf3//NmJ4lGIBeat7nZ9QrEPYR5b3ESVhsBR1lu3uT+uwgHtabtyqvMGK
+37dmBcKa+syj91n6FKwGZmV7loZJBsSalgsmEJ9+LOH0yLYoQ/vL74c41eDNDC/EhAUkZCtMqv2
d+0wQwentmgcw7mmbcZ+xYvJDhvlbgiImPAQqx6rhAA3OgHPqBCzx0xV32Osjkt3Djkp8jHaOLmr
ucSdhSBehW5jurHoUmSxCeCU3/AJj8VzOgpnRfZWZ3vWOtXaeHFw3GKBbU+RVdrLnGTuxgKZmfnB
sEya5G3MAnNbZtb/o+68tuNGljX9RNgLSJgEbsvTVpEiKUo3WLLw3uPp5wN75hwWqqZq+tzN2ltq
dUvdCSQyIyMjfjPe9Ukr6bhH2MFzXa21fFVjqtxgxeToLrBh3pvAZ1Lg9DVKozi+DW8thDTPoVd1
r02QlFvsyTBDAiwbVIC+btoUQtk25b4zVUqXuFC4Gs1T1BzBIqxrDcyhshm6eyC4lK68JcqBQPUx
LgJVkCkcPVBOA0ds0WPedpn4AoNtA9PsFmk8+pe8d2veqNl4iHLIXt5wM5QPLYiMuAzvRgy70gmW
g8S60dQ3AFM3iEYtU3NSSsVeinCVF8Wk8Bm7GY1jzOPj7qbBsSRuWQuOssnaamnFzY2mGDTo8MqA
DgptvcrxuRPVemhIV7Sd03NdQ/k5pv/vjf4mkvptV/kQj1GclBhYqOWmpadCsZZS4LBL2mor/1jc
xumtPGbdm8v+BuR3sHHCSzG1kIhHuzRvMwyAUQdepTichsjN+4Ck+8hfNjnWWR7ilRDSQZMujAoD
GuxWKqiv4AYqf/IwTb9DXKxLAAvfgedR5DC/IX2JxIilDdTGbgdOVfXGguGADK6nUQUMsN0UxUrJ
XzVxl+sPrjP5ftyiRd7Tjw2IThh0JBTZcA0LN+pLOKAv/1JaB56Faaii1955F+ULB2JBwoLwQ6jk
SI6iMEVk197DYEKwmGvbA/lvoVGEY447/KbDCjMUIR7jB7/SXsml0d6MlcfOeBXmLbzvRel9NdlX
t0Hm7/KxuhtU+z4VA94r2H80qISKVR7Wy9GRZOowEPr6ps+Nnz2ag9St/3KhQi/E1u6F7rzGj7CX
701D2WLI3vXhutLqd3Ik6iuUGEH4VqArKve11vY5Z0zt4PxaHgZgQbUNLCpBvRNy7Q568tLIIL8O
iKVWSx/9/DrQN1IR3ALhgxQR+hqltqvDDvujRQ3SrJSMApx6rUzO82HzFOGzmVFxs5J3D+lpgv/B
kN9VcpWsRbSq4maA4VeO/RW3UB1WSBpIpLMERNbyzh77W9sqnoYUjSFf7toQiJk/4LJJVRYpzIzu
uzqgvg4s3rGyFyPTuXDHaxOD2nhUnzzR7dC6ygwHdU/1BsEzOnzRjZM4X0OM4Zq6vwv6+sHPhl25
FDaWEvjJOuhWy0kxnJsxXHBrGRm7kJTPWpb+LgAjQw89GbldI0Mzfmmbn7nYjgIF5beWYOo9TVtb
E9sYfldr4xYNDkB9Ae3hadjDPaIg6Rr9YkweYxDIiEv9gqTVfZko9HDw852Jhpt+h5FK5qHn8hrY
3+zwWxv9CdkfFc48OZrYuol8uM2egXERcOMYYkoznYMcNvn3oLXI2GeAdeNl3LwCbL0NKjau6m4A
cm3aWtAlgWbl7VEheWiEjXblIifDaBV3UyEwMJUaFMN8T3DpiwSNkwgp2LxZm99M1N8w8HBDgEnK
Uscp0xP1gwtvW5XZ3gmKH7edob5qsvwOGpP+aPWYy/FRj9T7zFDvqNaknBZtgwdCifZ6p8AAyB96
1IULVCE0rwMyY7Kaw8cGLEMLHoG+PwaD2k4G+aaxn+PwoUkI5FV7gJ2ltPI1H1Dp0p2Xxqq9FcHx
tzuUzrOtozWEJlZPCDPVH5ISbGUnO0NpBi55mNfCnDTvk4bScmKNBpmAjH85KP/ZQfDTye2OQ4M/
0GlkT31m3CmJ5a8IwxRb4wdntMQvTSF16Rzw7oFfenduFlqAFqT/bkcOVCX+hFUAxykdI/+S9ewV
G6orvr8xrjINYCwpPMxZW/yWa7p0XNFdrHPgmL8UiB0+6s7wxeqCxxgW17NTVtm20C2b9nxefMtq
XHxCp3yhWB4/eKpK3Gn14lsUN/kySVGOGivhvcpR3SLSlX/za5zxLKvZytj+lQax9+zVpvJE4dbC
AegmG3yVFY3URRmm8RdsV9TeL54//omp6vW612x1/fF7cWvZ93nsHVROFAQg4DTI1nlIBUJfH7/i
ouY8oF7QLgfF/EEH6mdDWl5v4jHElzj9+BnJCPOuGmSwDe3gxVYAgeGHjXuBPf308SsP513dLJxd
o6Qd0m9m+7ccPLqToaXfWpqPnWGOGXamZ3/ylCLcoCIFlKG0nU8/ffxqyFyBjk2cTeqsFnd/LCWq
usQAuSzBhgQOwg8IBFpGi6h1hxhYMdZtsrTdiiw3Tno6AzQLqn54lo1n3EQ0/pdt0pUvME5aDhpl
S2pXvnz8IxLAmzaELBBisxbm1UuvS+iBgT/cfPwtpAhnk8DTJ37zuzkq7v8e/40gKf+fQ7qPFEr/
3yDi2/+PNEkFqO3/Ozz89kc+kyOd/vw/2HDN1P+DCKkuQVz/I0OqCfEfBwVQKS2p65NC6X8hwg3z
P6bQTeHQdJH6P//S/0aEC+M/qgGEHHkyQwViJsW/QoRrR3hwSU/ToNyoWbplGsDC1en3P+HB48jO
bJ9T/WXEKD4Ygp2u/fKQJdDNYGcFEvTbPd4NuUEkpk/2Utev/KKtMbe5y2308/w3IaulDZIkijaf
5u6MbukkSvrfstUfj6ZbCLgiA41AEcD540eLVFFBLHbsF2RawoQSf5Hiir1LajVZXR7pWIz1/4zk
CE3alqkB4D8eyU4TT/M8RvL5KktdlbvIrlFoxuT68kAzIeiPkQwo7boFiN60tLkUdzk4nlLlg/4y
1gI581KVOGVptgKrJgOYAdQc97bc6dJ74fvlAyR0/QCLn2be0Ik1cZLjuInqO8BYuEh6I964hqL+
TU0IBxuvQ1Gs8DLU6Z0xWncRhJEypYyYNSjV+IWwVr6XRbeZF0P76XK3E7vL7zfpWB9/MtPWJEvd
saA6aNZsNfFKBUxzobz0AnEuVsrgh9iooEmKtTUAUf3KeLMlYrNrDBV2BKQG6BPiQ/f20+pFdEyh
h9JptOCNh1Ig55Va3sEC46pm6dPldzvW0P34dKZjsSmRjtIRVZ8tRw+JTjSgVf2lzJOd3dt3aRs/
52To2PlYyEVcHk0nUMymEn1iCRdkmkgy6BlRo6Bkmnd+qb84BlUVqKHg4ialtShuHZrdsE7zpkJc
EZepckHVXy5HbumglqMRtXpNWPdDl2JHV7TKVxvRir3XuPlPdhmC804D9nT0mxu7susbFcnVu0zr
jK0oUmeN0MC4cmL0WgYF4ywuu2inBLnZPRcQOl8i7tg3VZy5d0Jr9NvLbz3biNP3tCd+DF9V2NaJ
Uj1l1lz3FTEi1B1/MSzlRhPld+lnd5eHIbB+ntuPYaC+sGBUi//Zs/2OLgCgPK30nrSxTTawZCkG
h5S8L4+izWLrxzCOiuS7Ab9a8uM4rFANLgo3kx7mEjQRUDH9TUo4QF3JnENapeVGRTBpmbfur6hR
6TwHUYtfgImAxpUHQTj75H0dzbING6UBzdBm8vPOSB2EPr2PFVfvYUnlKmhPZPh6glhcw2NdAovJ
V5Evc1gkLtSFoGzurzzDbD3/MxmfnmE2GZ5jTkQCwz30WRy8xpju3Fmx9Vtr3W7SUgRg5ofxfVbj
ZczFrKoP+ojRSxfGpOiA1a9MyZnAwaHyXzMiZoHKg5ZfF2WQP1GQe+CMU/2fAEfWMTan/5P31lUW
G5HIQPb7eBFo0uwxUtLDZ+nglVdXGpCCWx8rgy07U1kcUllRmsjd4qsVoozsSTSZqJk6V55jmt5P
kfmf6dc/tpVj6IhoHD/G4A69FtIkOVDT3lpld6+n8q5Qem3JDe7N7w3aLbX76NDFujwB5/Ya2xnI
FZkGgXoWNtEzaFx8mexDGVGgcPTsoYVUenmM2bHzz8sZVOEtC2l2fX7s5L0ZdH4xqE/YXGARix8u
uCczRKcL2hdBZcocLo94/q3+e8RptX86eMZBjGXneM6hzKuvTp88t5YIrnyyc8HQ+fRW0+9/GkO0
fC/ZBemhwu6zHfaYI8dAxi+/yNmNYKLvYSO3aCINfzyILYZGqSpVfUKrewIW3frAsynWqD8Df7wy
1pkXmkKuptuCfaDNc0003Zyiqyv1qZ90yCyFtlT6BnUpvjLOyVo3VEKu5Oic2JSWPVvrQaFUAbz+
5lAaoL7zeEAaMC2ahRLZr53R4I3ZiieWi7dqkyK6kkueRn1GN1VmUkhLd3iQ4xntdAUKmOI7lJqh
0tRIldkhwkK4IpthjaCN84Rc0Q8HUap2cJ70pLi2bk52g8mFAZopoA2bXOXk9f2krY28SIE0NYci
GEF3JasghjVHS5nmiTq8jA3Z/uWFNDkjHEcYhuV4oczCAcOdZbaSYtKj0DRKhoWQGXmQPDyKrxFo
kcDCRdNtdl5iPmpWQN0s3MZZ9iOO3SsPcbLCpmcgN9N1bVpjsGWPtgySPk0cTLisJkWXSsHCYCFF
tPPIoC6/7ZmBUD8ihVAdfqD6djxQjnBTZ2eN8mTT6YDAgSNmKrjOG6Vy7ag6MxSriLG461mGMR+q
46JQ62XuHkbL2JqKdZfG7lMl4Yr/61diHKaNjFMV3C+PXynLDaGmeu09ZXGfLjuVXmONag5YHse4
Mnsn0RP4OfuS2y2+RLr6QVL+FNniSmZG5jjJIXWy9wBgHpqYVzLJWbaOpAyJDjctRzMsyyZ/OX4b
K078luKHODhduSus+EYNsDrrVLBj3lR93V6ePO0kxZrGMywTBUT0bLj9zMaz9URGSpscMK940Cq5
KUckIgBy2SUVb7rbi0aznvTCWYnOvjKdpyvkeOwpxn+azqJOUm2wTfWAQiAMygaBZYt7GCpenXVl
KO3MWIJ7HVEFXh0rYhZb29EuNMVM1UMd4lpZ6KLfVJ7h/AL+V3ztcqqcUEp8c9XVqPdLHSIbIv3e
I5I3/roXo3UbqjK8pxChvjRebbxc/gznno5SCh4nFrEIKO9sJryI4l/XRk85V1wQWfQUuGjbG3gI
xZVQc2aBUZ5B1Bbkmabz43gotK0rc/A891DSUr5vEXffadK1QPNbZX03hgU22l1fGT8vv+Hp1mHP
GJIgJ5HixMXmeNgEOe2ulmN58IPIvbNQXp8cKs2vl0c5yQpM01S5x0OAsi3KL9PLf15REbLciKYA
U5YDvkoAgD2EOiJ3uClNUVwJPGdm0jQkJiUWRjU4Ss1eSelQQPEzicKOmf4yUuN3NbBXrRG9FL8r
EOdO8+ZK+naSIfB+n4bUp9386f2cSMrBSAP0z4xQXY1q/6CFxZ9KxNusC76Wdbuzw2rdSv/h8rye
G9c0hWnj+aPrxnzRWA7q0SxK/VBaBZKEwHn8uKfT3xXLwKJXm7YK2GGAi7Ycr6zXs0NbYO7Zszam
Q7NZLsaqsn3sI56SPPsNleKdTHo92j5MhB4mp/2ut/k3EzuYK1/3zJaEKk5kJCZChtBmSyntEjCq
gZE9WV19n3VIRAfmfRr2b5dn9kz6Md3n0aQiMJm4qszGccsE7oyTqYexLe7Qht+G6i/KQ6ia1vui
QtoMw/b+uU4VvEtBZeH9cfkBzmwZQr/UdC77ptDmoUdFPh2R/jx6ijMcRZJKPFRq+OxlNfa2/7pM
ggUHWSa6ILRmUAaZxR6zw4/H7kJBS8VCKDKBH1sAoG2G/PfllzpNJRloUjThENVJJ2fxlApMaUSh
J5581aeV7+GY3ZXf9UGFPxk3tIFK9bvZjO+XRxXn5hJxEo5RS9Om2TzenlZU2Klp9dWTehu2yZuL
6NiKHEtFHLj/lhfBt6QbWzhPfr20axNjQvkzGR0uSa57kA7a8aEvv2fR+NcYFaCDgkbmRO6JImwg
ksmtLsxoArfPBXImftA/yqH2/wfLgQIeRwQVf2nrs+XYsc9VOvIRlhi0O/XxLZ1Mgv181ajKz8vT
dbqzp5xbt7hRSZ2DeZbqeKZMEb7r/ed+PPRutDaDb+mwK/yvjbOvMmzJ5ZUodhqwLaRosGtSNTYa
edzx5yElbhsffvYTCod3bVTU60hH8B2QmoGwQTWs2zR7vPyOp1GElUCxl6o5mYe0Z9OpZaFsw0ax
Dl6SQYKCVVGhtevjL3p5HO106VnkcWgr6wQT/BpnA9n2hJvqRAVfXVeelaq8bToLLna3VpVkjVHZ
usr88kutZsBTo/tiBCBueuratuK1dGW4FGV73zjhlfLZmW9MaGMhCd3WNHOenJd+XLW2kigHQO+4
OgFhAf4V415YZ0C/IiNuN2USm1/ZTRjPqtG4vTIvp/ktRwcFAk4OekXOfF7iFLa5YXILaUJO5Czl
0MIswxrwCaZkBO1AXSe13Ea63HLNv1LfOU16GJMkyxZYmBpynswjGNcg/uLYh7RwIa+pApVbpyw3
l9/xzKc/GmV6ik9JQY8zSNygRP3kVNneB6XTR9lOxUDc6q8Zm54balJgIpNG5tmZb9my7f201obg
SVeD5yR3v4X++OhZFsSbay2ZMwcjZQip4v6n0rdQ5wdwLCOvarUmeqoGGzSFZvxVVfxrClBlg6y2
Sp7faAbc8qAQG9FDnOiD17C+1vk688YGkHAsFx2qTCfHI45YuKQ3rvfUh+2TqrePemL+VoC5VkG4
u/wdtTPLheRuqpxRdbdR4jn+kJqV2XbBXeQwyHRnhAkaevlS2i+J/w4OF7w0XbP2EZd5/Jd9Ezir
iu5Ufq38f2bLUm832Cuk6dQ/50+BTJxpd/1wqMtK/ECTOnowRry0vSDAOifTAAiD48WvWPlQ5rxW
bDs9ui0DtVbOBSoUU0HoeBKogwhvxDLsMBo+NoJ+vRu14caxrT/4FtxWZftL6drl5Zk/N6ajTU1r
Zp0m9eyV87CTku4sTDn8YdB70p6zSiyx1FwVhrGXRfw8uuG1yvbZQS3cLTHZJam2ZoMiQ0MTm6Pj
YKm+txZjYi7F6Iw3Y6A5oPJKaysq3eFa5vnry6975lDiHkFrWkPxDUHG2RQLJQPLZ5fxU6C6wyoC
/rlqdIQn0k6rrgx1ZvtMSS12u/Y0u/MuQtTYYG24yh5y0//RoEKyGP3qa2Wo3RocbXMleTnzYqjN
WRTQ+Gm63h6vHT1BcdvQa+egNuBwbaSjFtD/4js7K7Kby3N4LjxRnjGmxJ3+O+Wg47FwZa5gCYGl
7DXc2YUJvjWub5wgu8WB5qUrvF/qWP0sC7yoTJ5AdF+qMNWvvPD0pY66I2QxVAts0Bb4GxjzWzXH
TtQkBaxGJ7ZrhP4rqOZyQCM9rTLzUacEt4p19BquvPuUxx4PS/4O6oKrkc6dcH5nscZRbXq8CNgm
SfVFsSr3HlFjwLJgXfeVg2jIGOfJC6qWKKSG9DLaKEOWbKi7a8f72QnggDdYXdTjJknDz2cf9k0N
+pJBc0BH5TFJ3Y0TK5CUMIPyPNTW/Im9gAY73gxNFtxLL7yHWr4qOshFbfsYDYqHp2ezCt3w6+U5
OhPLwWRMT0W+KTCxPX6wEcJO1Cmmdij0fNg1gYpMGsSZK9//tGg/LQDqxVKIqSE8D9YQwnFa6OsR
Q/oCa/Oo8eE1+ijZIuyzLAp03ofYqF8cmE4rw25z8MqV+SWwUOW9/L5nohmXSDRQiMQmkXu2HQI5
2ACxBzzOc1RF4+Kv5hToaqSAZPMquEfPeuuZw/PlQc9MMkOZxsfl+bR0j1QoiLvI0w+6iPU73/T1
B620xZVrw7lJ5kDmRKQxQ3CZH0mw/pxKldCKozScXCluFOu1pPYSorqpbspauc1VCSheXYLev/KF
zwRQUgH6MpIUhBLtFPI+JXeaWmRxMcYoEcTNTzMon3M7/Ilu87Zt6j+XZ/PsUFxfcXcmzzmJaNLJ
s7RDo/KQjOZeD6tdEtZ4zhrZLoTT8e/XizN1PAzOv6koMFsvY0vN3lPK8Jn3qw9NE+J17GXq+2hW
hDCrk1904E3b2KDne2VKT0I3SRa7haIHlUJuZ/NNM4Q97vQu+oUWYHJwKI8+pGQDML+sN7h5ps27
af9ItADsKzrhWKpfnud5zJqGJ7F1JILggL/nXV/8AEeUqlx7nyN9geJBqeOpTDfGo7UHNgrSiQvV
and50PlWYdDpIKYPY1DCowd0vI4YLlVy7JEOtUWnp6lSzMeK7MvlQebn7z+DoCLLSgUkNj/taR1E
qtEK/6Dk6q1ocFSLqhX8/Ld/PQybkVBD1Yo+4TxPRksx7lusNfdVLVEsE1gD4ERgQDPQrhVcz3wr
Q4LnwUBdA+740Vb4vP2sDg05qwwPXpMhUP8y9NUDZ9m2oisYXPtGZ6aPS+K0KqaD9eQ077Tei6vY
DsgYzGSBNCEi944PanhY//sJnEpj1HnoAdJvPV4MnfQlJpultS8HHHD7dg9q21lUtfnr8jgfCdfn
RIEFQUOb1UbsnKAUs4JY6g/SFVSuDgIiauEqTFq/K3uUvSIHa7ivZbHS3HtPhaj/4oTVLWCb7eVH
+FgMp48AOEuwBKiWzTIErRbIANk8wlDhXU2zs19j9TMC+0Q2hB4IJBThBxsba5FFFxbwWaWRruys
rN46DtWV60BcLsK0Peiumd+WCV/FDjzctXJqVi4CbDuOXm9Vp7mN458JYzAKs20vtO6RcJo92hUs
OmvyqlACwI4paPD95Xc8s25osiK0bFNb5TVnrwgDwC4oafiHsIGsBnpyG8RAgxLYzZcHOrMbPg8k
Z+0HlBhz3dP84NCG4jGO4wd/VO49h8akDehCQyfoyoDnotanN5Oz9RPUhaa2geIfyrpAPK19grZy
7YTVpumZrRCTA8jissleAARxvBssM0odO1L9A4vzUDY7zvrl9JesXg0/1Fi9160HPdlJdKe7BpPE
aiPwbcOGmr9o9Vvef8d7/fJEn30kDmGwtsBA2EDHj2QEHmrXiBYfkME9ZPqQItsYQo5DBSd2kk1v
1lukMbH2QZzi8sjzJOBjx1LnoHkGIoHAdzyy6Ly2CcbcP/RoX6xod+tLDOD9larg+NEq5ZU04MwH
RnacwqUBVNrQ5kcxItxu5OMPfwgxtL5Rc2SogjK5VtI4s0EYZVIvpwooKMYevxReLDXucCI4iGx4
Hlv/JomGL4Fm3Fyeu2vDiONhFFzim6TPw4OFBsvk6uTnXxytDQ9VkebfL491ZuK4W0gunkIjyZ2f
gQo3U78wC/8wtIBFVIcijWLGq8uDnFuGnLBkDCrHEdfM4xdySouyMv5eB4mt9VOUY5CMIlCAx4DT
rVmiPUowQ08i0XfrCmjJleGtcy8JzJ9MbcLHgfE4Hn9EyLIzCM8HE2lgbNRC9NwmxmPW2e3O1Edj
3Q50H5tCeA/08PqbAvNYOH9wbFtIttDvcGAHaSwXlbDjZd+oLV6tCn5rQpSJQMwXQm2GP8i2sJ30
MYLcuY3jLnhQgCDlcFbRBc01XNrb3BlwWyvUhShgFIZehHhxoCBQ0Kj9o9X2Jd05bfgi0AxbDCO+
Qw7WLHclKRfOwqqNH2k11b/Zc/p7ZWbFL7euO8w94rFcmvjiLUVfwcQtRzwv4dPYDe50gkNGdIGy
w2O23ipNJB4aq9FfSzE81hp8QTTAt2MZl3fdpD/TDWsYPB2tWaNO1rLtKp4pkc+Xl8TJZWjK8cBP
UNCnTgYQdbaXwijLvASe9wHS7MqDtdtU7h9bRzdKq/9MgcnrEP+YdCzwCP1dYtB++QHObDLKLhoP
APvEkfMeW9KOGeZ8vrXvdfED1ShrraJrt2wNPd5cHuncaUeZDCzcdMcEIna8+jBu0x0va/E0NIq/
UuZEf5RyUL129f3ViH8m7poQK0ASmPx0cvkCjw/irY/NfVhCULcsVI/qNn134uxn4xjXCmXnNhY1
gwnbSpTnwnf8ah6SfJjRJFi22k25DkNNrGSJscvlCTyX/h1dOubD4PRdF70THKy4+zKq6Cu1xXr0
i2+ooDiL1pSPvpbugsLaGBnGywJ9jKLeQ2m90oc5F8eATYNg4HSnQTb9/qcs3jGHuKukGxyKBmpn
D5setmLX3lKlWwF6/CuNZC8jROkvv/+ZYUl72TCgYUEGzY+dIAEeHY5NfKgR1KZO1EDHRjBdMYJN
kyhPyME8GFiJj3iXXx74dI9wvYSI8AGJU0/ghIbsXFwvjfiAe+uq1X6okIfJaC4Pcvp2DIIbHYhY
CF/SmH3cDgNkHHiob+p49dxZWtXfDqJJfuLNE6wcny4yHvXWZFkWeuvOb8MrgeDM+Ch6UByhfE7l
a546iGSIDLXpukPVDt/KUdBWLfpdVgxLDUtnbjfObgiU+5FQciVpOTO9XAcnshCMtlPIROkZbdOg
dHAwomoRJVggIpiiX9ujpxFBAjGEKwcaFlDsvP8Flg3aSosZk+7pfyzN2+BoUiOxVpoLzJ2iK+90
djSmAszUBHaZXwkHEAFRVXrdIZCgUNkbcY4ZQluatxCPr+QuZ+aPootFPgang677LMdMMG/Hls9q
D5WvdneibVLybYvWQNZnV1KI0xhOuQ7vGHrQJqPNAx2Ufc3TvdE7jL79nkuBZ7y9cdGe7LMepSj3
ypo8U1qSFD8M+AKonKonoNexHk3DHTR3z613/GKWcqWjqmih15PlRbctISKjWqyJalE6zmMxOAgN
KGq9rCrrGqb4Y4Ec32umZ6GThlzQB/HyOOrhSxliqVY5e7326S9lGrKAOKxLb+mM9q7U5IPjIIgW
LJslXrQw+MZF7fh7DM/h2i8RIzDT/8GatqEtEYFp6E8MseNHsnrfNVDodPeU2cp0U3arvFv517gB
p6cb7z0NQIVtalDMUhQL144URz65T0b5quGkqIbGlZrwme0Ce2NqMQk6TSeg49CJAq9uJQeoOW60
Uv+bGNj99eHGHLJ/n3HxOp/Gml730+mVKLlnKHFQHwon/KmpuJBjW70QuXrvRzpZ6igfCsXGK7b8
TdcQBRkEhS6H+rMTOkUhOngUhuehVoYNbdNUVAfDi3e9gZxOfQ38fyaasy5ILFVK7ABhZ99ML0f8
UozEO8AapynjQO1d50nlrUnM0NrAA+2mKtxkA2EQH6Cxbq7grk8ANMZ0l+IOSh2FCxW1seNZdjxE
5602Cg9ZjtlHYg27UQTPSlLiblDucNR5gF22GTw0oltsBinnoDGL2pWhPIJSeFZCwOdVc42VcSZ+
gTugH88FDOTsvKJqKXrj2LFr7bMhyLZlJsXSVUyMhqRfrG2nQSYnHaMr9aQzOT6+XpRw+RoTLnxe
tsMa3XT93JwKrEV/2zjDuGhGzGtyWzHegyZXdtJGIKNO4vreHo1glZc8Tt6K+MqpdHpS2MbEOGYn
k2dQRTz+KKSLmnBzPOK1sdZ3gzbp9kLf3rXc3P79UFi7UIcgbEsA/rMFqHFpSvq6x2WxUR+dUkEL
Pdv1enBlnZ15I3rTfEod7jyH4GwYqXGnRDXB3bvRY+KFr7DPh7L4enm/nqD6AVofjSKO500ZXE1r
hePu+6p59EXyTQmUr5QiVgJfvbHRb3JDuTM7+yvCqS+Xxz6NFQyNXKxDZ3Lay7NP1lnuYFVV5e4L
08+AYNuEq+5aXfA0/E6DwDLWuIzSAJ+dIwj9CPzfM3cfq5a2UDUI/0FfbSMtfmubXL+yNM6N9oFd
l8C4aDzMvhkgo2HyCWa0Avfxorq3rfCmLPNNKeyny7N3bnk4tgBRYBAFwY4dfzjZ2E6U+nh9JgPq
QEPcrBuh/lRzeXN5HJoK/JeOswMAiRPkl9on/WN1NoWDEbOd3IZMxSnwdI6abjs4yPKPDfZyWoaZ
jtVzQxrUOw+tmACp7NtKrUPshnAaDKsfKCz1C6tJ37F3erHQjXMqs922Xfc18syHksZP0FXuIsbm
xJblU9w4mwon4bqXK9pjS3+Uj6rbvGosSHKTZVnlwSQtYmHz0d9pkUr9oAqfq9bahw2qzLH+xQ+B
E2AWd9Pq4abq/ZUDVLrVKlQK+Zve7fZtHbzpnvXVc9ViAXBiCRsgQfbI/COt9j7Jin2rme+lUt3V
jvg6ttmuSRVEk6tneOfbntlWOpkvGmxBF2RkdCnye+TEJkPoxF5Ww7BpRXdjVvErDoVrGTicSdFz
q41Pfazck1LuFM17DMf2GUPCpeMFP0tslBbwIPe2m76NrdgMWn3Q+5AuSJQaqzgH6uOiAKqL12l4
e/A2uaF/qWp3PZrKAFI0vi8oirZG/9DaCLBiWpOv4slnNEKyaYmZ410n8Qc0o3XoAB6GPQjE9RYr
v9WkDjSM5fcUEc0E7alxKPd66a+SoNjhIXDHdJYLC3WnBXzaNcr8OLcgcKQq5l8bL4g6K380iglG
ssLsC9ek1vwitTFY6X7zEFvRrY0mZDlwzSvCYqm4WNoLkd/UAmSpSE28xIvn6d2EBywGGwLHQXAt
5ejK6nXatf4iADy5KNHlXKQ9Msap1g/rWIQ7VTFwcGuQVVW8r03QPSV187MNam0xiFZbVEU+IH9u
DFihqiJdjRp6RlVZTEKWBU6xZWpvezs0NmnJ4e3G2gB2GYsHLyGYc01A7aZS3vMgrta5hTiTjWo3
wOyp6lbG0G+zQYCmaNU/mNMr2UImuo7+cgEWDfr5CiWoscJqEO21dKgGlJUGAzCgHTVQdqpAvRfS
9mkGdRDVp/9mAYFx6UOLwJ2o/D4G+JQHA0a8C930jE2EztvCh4C8UpxE3HtBC04D+dDqISPvfFar
MUEeTMFJjcPkRTdDHU+jAsMe/0Eg7F/53ZsVyZvYUlftoG7dwd16/vhmWvnOTeM9xPWHTvi7JvG3
Ak7BUGp3fSA3IadOUHZ7N8i3Wdjf5lEtF67jvQtE++NRg/vkr/3KOpSFQAK4+lN4/YNf2/tAr1/7
RO4DjhZv6B489DiiobjNqvDX9G3rBu1PcsRWVG9p2v7wJ4u+WGwLJ8ORU46/IyI1SBGIBomTLcNi
iiGegeNmEeRY/ighSU271exoH8J+BYaIUaAhnoIYYVSDxrXsybONksu2ZdXLxPF/eD1iUarzh36m
ttBVzDfMlrpHXbJpnfsxR7tWU9ahpn1P1fFtcBs2leVszKDZIoh9Z2oZcvraSqTGoUPfqZbqi499
Iq7BS3PQ94MRvdaZ9ug0GOwJI1yrlUyhww/fNGAZSNHlD43w36zYfuw8NeUJknswDw+2af+1nZFW
TYTpXoTiDGpihsTczR/vDbf+NdRDhNaWv9Yc8+DC+2IrZlDNrFvcIA6iNe9cC2lRGdhLC0BXkmAS
Oj2gV2gUsrXvWa7vuljdOV75Hf/xDV5JOEtMipAyjJb1oFovVGnfRaVtuqL96dueCqPDWoI8vWsK
67tZNCvpJ/j5Ft2rP4SraMAnlQWhN7hD5uWviEXSBNUL4o5PatRgGqHdoJ9+V0bW30p2j7HrvHnC
e2yYi8TtH7w0ec4ng2mR4l9eqyibN7RzUTJ96JXk1vUnU0V3vJFue5cE4uPfafLuxtetFz2Odzqw
S/omlPgruXd1eSP4isuyNXZD5XXLFtHqpdG4cs3CW+tGvBlb5Q7vq72h+AhCxvh3NE8N5R/Vcndo
nHgEKu+rTdIzTVvZyYJAPN4A+0ZQjQ1SIwTcKv+LtPPajRtp0/AVEWAOp2QnZUqWnE4Ie+xhKOZM
Xv0+9GJ3JXajCf8LHw08cHUVK3zhDTkiKAnHvMdBhScseu4avXLj1kDZjfTaC+jjujkYepxOwhsE
77fAdBdefADiMmkHdQPgoKt4qW2L2NaT2n7KTeRxRP7dwrZQzreg6BeHoQdvmjAfYACvhlEiSiF5
Y1tPlB5AYaL9gqvJ9ZjiQpgEcvl/h3BW3WHkjek8UF96snXE6KXyPjLlGz23TzKus9eH0paQaxW9
aERItIYWxjw9oo9xUiHqIOmLjo3Clv9VpRmNdSkx7uZSN3GdyGnf6k186qMiOkAP7m/SWIw3hjDE
N1FU8lFpESlUupoHuS6Q6aeFMP9StaD4lGJZ+CujCnY3JWZ+ktHoPUQhFrNtnEpHiKrFHe6Qzm6s
+njxpRF+GDSGVysiOPXwCo5lXlYbScMZe5V4/n0etG68FzoKgwmmD36cxO0TCm/trUHR+iDXiPnT
U6jpBKMS7EROhy6qiaAoIF9PnaTxJ6KQxBhwvg+1UJq7CDuVjXTxwtb68ONW4bEVW5UYK8TuNATq
OIPq/EXNNorNF8eghbvIGZmUIdbbN5FL+o2oAVlWShPSTL83lXTj6M3u+sa6hMEHwQhAinYBrIp1
GiiBAexGqdd9srL+seqm+CdNY8m14XIcl6K614d5/DB3iuE33A1eNFUzEndIaUoxuPxxMsenJAjq
jR+2bOj3Gx7lJqJ1/Lnx4kbra93vzSfJCvRm0HzdCT251kZ3Ms2SF8n6EQ90FrH32miaXBzRJAkB
aEUB4iwViYa5tedp9s0YHcxUx0gh+hIWypdaBC/RZCQbZ3p9ffyZ4dL60iGY0uJbtsC7MtdAFDTX
faHyeHdU1XnIZ/FT7nH+HYO361/54tRoXQBSA3sIHu7jUIvWhxgmJPedeGo94MPUUWKn/wdziPmg
ZZjt4EHkXx9zvYMhQQFQpl3AUWZyi1f6++lJAaFfYQ7JcxeMb45cP9mS6suZc7g+zPLPfNwnZI4O
5ThQeOgHrPEbTtdaXW429fOURqiG3wAnc1NcwcwWjt2nJP/cKxv75Bz5+3HE5e/ffbck6YYoUxmx
xBk9qykiCzynsXEcZr/RUjw9X65P8cJKfpjiaiWHspHzMU3NF61qXiK6o5+UsCbID9pyY2rrHJlv
RgMYKiQNJjgp65ogaltFKymifNZrQ9/XVi/tB4Ng4vp8zPPtyJvMnbZw90AZru+cvDREPNhh9dzp
Aj+PxvwWjXO2Q723vasjk2emRFNvQnl0R1ScIpfshNMpHdTpjUAdsi5F0YPUDOKuVUYUNs109qSc
uLiBeuAm+I+8DBzwH2YxdF9BVOEdgxvaS6YMDjqrGSl3VCLDZrctOasie/gaENa3mHeRJmqHKibt
qKhCe2keR6dhKjC56nBpMPMC6doOeep2qH5pTdntIjy8PztpnP+OIlTW+koOnuS+j4/ClK23WBKj
J8uZjYePYaGpatkPmJkVBzXWNa9WFS60vNIfQ6M2bgqsoL7ag4hPqSaRMdD9Kp8rCcNQPcFxDi3Z
6i6TtelTvlR8UtnI96Alut3cWVso0POriYYYDDMgkxBZqBR/3OJzVsRdKpryGQH9cF93aB1WWuKn
Q/kjncqNatNaQQ8JENCKC/hqgewC6V/dTlU/lENuieI5mkiVTbXBx2IK4l0e2r+dtDOPS+d+J7Kx
PiVQXY/GHMhPalu1mOGY+p3ZGOW+w3SWj1QJ35xC62a0WvVHFSTq8glVj1qLhb2dZd+kk67fjQiZ
PwJLwM1Pi0ov7zqLxKbtiI0k8RrpNp46DQUSe8hRJh8ya6Nrdr680EmovZoq1xYw0dXyZl1YCccJ
G5YX07NEe6E1JHXJ0XCmf64ftfMDzRuKjNhC2YE1sK7kIeWWzEoJg9oE6XlUZgt3FVTdN+5g7XwY
2iQwBhbFBI1uwioiMqy+NgNdy5+BY6vEwou1EAcfC8EEBqNjNIXHU0cjsgyynYAxcYwCFcNFuNZH
vHWHh1FY7SO0KZy7RgerFGmsh7dCoEnsFk0X3wOKlvyqEF8GSnL7IMOvJUkC47Uzc/EzQ7Nuj/8v
Vr4VIuBVU0y/pxqpBiVu55+A7B2X0mp50myp+CKlA5Chv15liooLt4zwgVrm6oKOjSaKM3Ocn1tF
/hbCRsG6ZePOPF/h5bZcoiFif/NMTkQRjZrZk4I6GyB/BJPEIbSmjTb1GXyFIjaNtz/0PKLBsw58
V8dimjIreYlwr6PNb7QK0JzpRMLwYNcY4H22UrFL1RLhyuTEnXo7B1sswfOzAVuAWg8it4RGaO5+
vHrIgdIBry3jRS9Q2hvaUzR/L6PhQAzw5fpXO48ciPHoztJpIj45Gyl2CrTQRS3jnITZsiG1+0Jt
f3ALfy7IKvSwxgnJvskyFLqvD3z2LSngI0ZFYgr+wDTX3aa0NLHKjubyOa06A27NnL/URj3vr49y
FjUwCm+MTYeHvB0048eFNFKdGmrWZQT2wT5UZbr/yRMov43G8KXJmCphJfEXkh7rxHQaF6aWkUTP
IHCwTMILxu+FcLaCSZVf+yHMW2azMFjgOtJKWjPLwyQyI1vrc1/VMMdU00PTRHjcOq8oBvZtdN8I
VOHRx5faB836bEz2Q0adNUXLQTNbmqifOwVIUPZFCfEmyyLkdg8yIg8oSpo2aP35S9UtDfoU98Hq
sGjK2Ibk9tIz/4OkPUHqd4HPe/aI1nyQ/dCtz4X5JofF3gGi2aExsFCT8yg/8S8J9WQK7bZOX/iP
bDqhH//3X9YCR7IkbeoitfDxy3ZtRuzUy47fT5W1j0nMsQQTwTGqunJjE136usCp4FrSK6b5tBqq
D1q5T5yi9tVG4A7XVXQm1M2SkLpUStZfd6kGLdLAizjGOgJoeMMD0cQvRUIHvJ5HaacuACNJzcLd
2H0OFPyManFcYsHIxllRg8SBk1KhYh5mUqaVxvBrM0rxvWSWgVvPs343hzKl11bBri7M2o11Obul
2I4L3GyJkgG7rQECSOC3WJ7blh/1auu2uYwHr3mKKuQspZr36/oHP+vVI0NNuQy0JHw4utTr3W84
aT7x+mEimC/aLoXSSXReIvulH6J/9VaP3KJwxofarNNbA4XgJy0CgIhskb4L5AEJaV5gHAwRpnez
KA7uikZkX6//xks7hdUAIcY7BcdrdW8nZgDJpBnl5zTKH01HeW0s5eb6EJcWneVeYqaFoLSuiThN
6OS1SGwfWYtj7FRHWyt87H8a6urWxge+MB1zQYuirwdh/Kz8EEyznqaFpvtFVg8nXW1AohW6uZFv
LXfwat+b8JFQ4ib+RQZtdbxoyCWFVOS2b1Go8/QK1fA+rKhZK/O4MdTFCVE/JOECIKmvc65UrZzZ
ShlKoY5UIzrT19rf30t8fp4cEvFFeG51iosqcmKqk7pvNUC9a9n4HczZKd/kE15atUVxCNgZvQJQ
dR/vv4XDNIcpApZN3Kh30hT3d3Rbu4cc8PLu+pa7MBTIBYc9gM7auRqvPqDikiiShjbE+DvEkXsx
JjvY6pZ+01kswkvNsQYowUMN7W61dK1llrJwat2nQYDLSoit3SIFn2XtYSIU9uhGo/KPoS7Wzn89
Q8bjTV20F7nnV+cWm7A2T6si8CfbzPY2zba2sumYWHa9MdIZSINbDBwI4iIL6Qg45GqoRNaLeIKd
D5K+Rv9QGlP4fnzC54Z+AI64dvidlvLs1pol3kr+9tTCJ9gorC6DrI8cgQrSp6QiZLarH0FTADch
XP18ux/uRd6AwqS5WCNugu/vnY7d2n+wvpDUSGxBt55pT3RtOZtWUNu+bsQFeU31mf7SU1fYv66P
c2lef4B5FHGX2S07+V1VqpqdUcLKvHxGCgJlPGzG/6FO7w55Q0vpLjX0Lb3oC7fxwoZYZEuQYzgT
7pwMNZPswHF8p6amCEtmQUUl1pdcmsd9XxlbIeBZ2Y3dYxNMQhUgorXX0CglMqU8tJL8WVW/qV35
xEmocgxSC3r6Tde6qLjsry/pxRmCmuCt0aFFrK/MTJoJy7PARMKxqF7GrEBydYzr57GhOGZk4xYx
78JlQ0hBLZ7SAyneOmLvJUAbsyIw/CPMUZRKuHOf0C6sP12f18WtAmIX3B9QmDMNhUiL4KAJdXjW
lfbFSXo89HDPGab+nqbDw2yk6kb8cmnARVad2VEdOMNa094om1pC07zTy/u4Cx5B/cyu0+k5BFIA
K43VbvAJL306cJsWzTIuG6CxH09D1EGADZ3I9gN9ui1l5UuTgrhwJPkmBXVyfTkv3mtcnMZSf2aO
6yBZombqSLFu+10BmjO7682fJc7RaXebKZ+z4ZXeNDnHtNGFujhF+mRLeY5EYF2rtQophcqv9P5c
zEDOUFFVdNAazrGRi40788LGpBrIi458AGJ/69UMZRAj2A20fooHUpTPsZsZnS/hZbTx3F6YE5oa
IJWXejfVx1U8hP5Co2BGyDOY9gZtr9SM6fZU+c0YRPgsxhh7b3y7C7cKtCCUEwHhMr+1NFBqtcUQ
2IPuo6gWP1RWaDyD3ckOpdo0wCyg2+uzHCO4XkK8nydctkfJcJuhLu5GASBO5N6s9zhvBgJuGm/7
d1mjE58hp72F8r5wiohF0FgBRo5k1Boaq8yp6CMks/zONg5OpB7LtLyxsP1wo1E7qkmt/+WxZXNp
RIzcteQekMlXX8Mm28XpYp6f8kxHyE3Pgx3B9sSD2UJ/1IBE6zZmtxtfZB0KLa1f0Ge0/RAtREhm
FQpRlx7DSMoiv2ywxemD1NOs5EtWB7/Gtk2OtBRKr04qxxV9r3siwUUlBzLjhkWUYNLpGG6UDLiM
N5Qfay3LvbhXrTtopcjiYGl6/deuo+pliTCagYJOZL0s18d7RsMHLAhiw3yKMP7sQYA4YqNWvP7q
f0ZAJf2PwhP7Z1mud+96iOXz2MKLXXAMPHK4YNYugJwtYaWzPvAyDkQYghSiajCmq3FMJx6xdAtC
Hy3o+bG3RuOuKBtkc3JHP5SoXOzzIMB3PNbFCzxw3RjMG8OhH5KVVoCtnQa6xs7zt+vre2H2OkEj
fT2So3NTikxJlRj8cOiXtunHNrKgWoMzqh77opsx5VQ///14hDTwwJc0hkDj42pPFG/lqowiP66i
r6Us3ylJ+0dBKdI5YvmWMsuF7bNEUP8znLFCkGgYSNWCWJgs1qDQsdx5c9wpW0dqOajvY16+LZIU
C6N5qR+zWT7Oqh6pkIcts0ompXFnlWMDSjUO45NlYrAsg6SqlQ6FyHSCWaFCW1SHH9cX9tJMaatD
I1NAnZ+lGcloz3i1QoRZcGcLoXQbaX4Jxc9thTg1c+Q6P3s9qpCujRFaT7IcKnuzwqsxFqJ5nju6
ZPj7TMdOawdUjHrrkKbiTZtMIIi4/2w8Khc2rbVQBZdaDRoga7D2YI1yiyi29KSBAS5U5ZawTnOp
NO/MXHpWpqz1ri/upcO7RFbo/yLYBHd3ecDfXRJVDZpyriflCQtjrzTyex2cKgBHwWsUfYFv8SsW
xsmarYORyJ5cihtApPdyF+wWFN31H3PhS1OZJF0GaEBGuQZuKKLL+yhPI58kpXOV2RzcLrU2tvQy
oY87mtT/jzEb4AIKQqtzGg8YA5VzDVV50D8lRXjsIwUl2C1624VhCA4gPcEo4+eu1dbwpw6Bx5qx
PwlFflRENN6EjabfUuyzf28s27rCrWM8hQMVLDF27yJv9/EbDp0IApFXxtPYatkuzbTGk5w2cHW9
mx/wzR53cYaar1uprfwoi9L50cvNeBelQX5jmTWIPrQqXSRMBYhGR/nOfQ8UAtO14KTI1BIENzzM
gfZ3oufJw1xj/Vuh3bCbqwpaPwWvx8bBHnrM7fSoTtTGbRFnpzim2hsRQN13qQz8226Th7hOJEhs
zYw7szXtw9Cc/xVFmiAdFSePmlrGr0rpxIe6T6qb66t0rl1Cwwa1DrCRC3PKWV/QZVJEWiUQAOyD
6GYAuYkReZZ86kFDNwKYJih+9dvSu1Lqn4Z2QHNoJ6pXa7I8YZ4aBYM0W/fKaaMJco5XI4tSqOFA
pKHJelaSR805GPqhhUzlFN+srgIr5UTKTail1d3o9GgehOawBy6X3Be2UH7PY5GBDA8s675StO4Q
d0K/mQOrPjRJp24kQ+tdTMSIEBBy6yR7eP2tDwsepmou9GF8hE/GKJBqo1QSlJnarQrt+c236FsT
u9MqAPS7rlPnncIulzLlKQoq59ClQ/4wTR2lePsQ2vGxq4Zio2d5dtsgBbIAPLlq/qCNVqcmk3gO
qmpwntJS604jWcphHIuN7tPyj3y4bZZBFmI7NUBKEOvqXGIVcTLIZfCUh1HiStbRMLH6hTIRl9/R
R6AF9ff4P4bkgBJTUjJjTVex92yh1hJhNenHaFq5xuQsjSztxDb7ev1EnX2ypS5FwQEYArNDw+zj
tdOiRp2HXR/7QSJ2pWTvilZBV0nHfzn5NsyhuZFUrBOupd5AnZErdUGdEeN/HC8cIvIwKu9+2etv
ifWCIrmL3wGm1RzR8YAg/MbjeL5DuC6we1Fp0ZPgrQesmwn0fGgkfpum0q4pq/I4FsGW7vnFUVDe
pirNLqFI9XFaziDNeSulia8By5HkINpZIk3217/VOj3mXkG26f8GWX7Eu2cedVMjywcJKxPADfZE
6TIAbKE7KHBtZB0XRwJtsNBwQR2suzmtWUxyju6bn8nSqyE9lKn12hp3erkB9D0/WUsxGKE5Rllc
Vle7z7Cdtg4sbfKruvPmLPhU9J1X4PehwGLBe57ljD4NQbcR5l/6WjRCHJieOJKSXawWMui7JGmB
ehZluAPlaWV/G+7ypd4PsPpSXRerQSoxQJjirGOjhnZXGlW90dM5P7uMwnNDXxZ5BnXdhcyVYhBj
xtZW1elQinRnmbKbB90NTIZN+YtLW8LgRlpafH8Ka6s1q+U6MCysCyYM2k2RHeWWTY6cXFwru+v7
/NLnoQcCIRBVAa6D1a7oMMsoy46hrMx226D7GU1D+Nf3EI1motQF7QsNe52595PRJ6kIRh5q7aTX
2mEOu6OwIvLrbDdPiyHD9UmdB+nsCVSEFptk+p/gpT4uILqAmUqpcPRtrfo3zVux150i29Wpo951
IpXuSJ/ap2QIs8U9Hn6SMuGmgR7bqejD4tiWsX03R2LeiA7WFzJLAGYL3TUuRzTf14s9G9YgRapa
PeJtn3qzWr3wI9FvVlG1BT4Rmpg5x1uIsfUX/jMoHhjIYdAr1NYH0DSlmM+TV4/TCAhvtCbkirWt
svPFmVGuJCqjQEo48nHBZToRWippw2MtN8e0gX811pQSY6Qf27B8ESOCiKo2KRs769KdBpgB2Qdi
BmRwVk93pI+91tTx5HeZ8l12oD8a2k7RKRBl0R8vjDZ1FXozx1pOfl7fY+sZLw8EY9KuWDTMztQ4
MkkfJqIytpiMYGcrMJvQAf+Ysy/LUP3kKHmbovz39UGXZfwYHf3RNKHGwB/EVFb7Wu+KNMd1YvKV
fvgSRclDNyMbnJTylpjGWaH9z/SAif7PSMv0371/5mzXCfK0k2/Ys7Vz9CF4HhF1PbXUBO+cSpWP
8xiou2SE0hrpnlp2W+qaF+fKAV4cb6AlrPGUTS9PMB2nyR/n6sbI9IfJnHASa8qNuuKFD0kQRKC0
tIM1fa0D6VhV2YdRM/uJM+VurxlvZZnifxV8mxpbd2erug+VbNwIlS7MTuHNXy4EIkLy94/rm80g
pHEpn/0YybV7hEaq59ByotuptfSNp+vCIeE2XNIB9isSBMtPefcpJ1umdRGUk+9Mo0kd2fI7Q/+E
mf0/utA8w8bxy0yeo35Ln3998bCFPoy7vHLvxq3lCAJ23U3+nPe/6kY5tctmvX4gLryUdEVpkxB1
LtH7ahk70+wKCHQZ0YU172WTa9ycVRv/eBreZdjNh+vjXZiTttSbqDixkuQnH+ekT8SFUTab/mSV
jhd09YucR7+vj3Hp7H0YRP04SJY7I2RGqAHA8O6qPnjuRPkaG8NOj7Jbswx/0Rndo+Z7N9TBxmG4
MD+d+dGGgEu8AMQ/Dl12ddmoAQ4ZEd52af8ITPPvN/77Ef5M/t2uGIxKTZB4mBHIjtxAxK7Sa4du
K1y7OI+llsTFzK5Yl9j1hHpINICjR5KocxNVKRDl/fu9ALQUPgwQB4C02upcOZTEpaYdRlqtQnko
gk74wB2Lv9/hKBoRnVPlAxy4nknSlkEU56XwVepi1F/inRhQT8VW7XGozeeNrbdsrdUD88e7ESe1
Ba27DpxKR5qElhsg+GGLZMar7mRfzaY9WFr3pOv0v/rSuhkKDLur0EtC4zXMtd3133DhZgQLBmpq
sTY4l9XSw6GoIxtthqGGuBzNwVd56O7rrvv7cQgYFpMSLhC+4+othUwykZFp1tOQltGu6VQ8DpTe
dik5bVlJXJiSBaSJGjUVBJUWxMdTpVWxJmy7NJ70ubN/qbg3vLR1rGH7x4r+9eoRfoGBWcI96kKr
C0pRuzDFvm3wu1jHxaepj0Eof7e7YStxuHBLcetS6Voa4mzQPzTadweZRDOuApuNyfstu6lh3cMf
faii29Ta9bN+1I3xkzpInmi6LRrL+elmaJB14BuwwThj6E4lYkXlCB5mSp1TncSYb71dX8bzN5MR
FmQdZU8byPXqbNt9UEzItjh+STE4MHp3zquTFlLMrw6O5ufaIciljZvx/C1jzD/Zyn+H0KsNmeHP
bZhtDjysJg7JvyOuKMWoQER/TaYG/0heB7gHOAO6T8vyvvtycWdK5mBGJe5Ao+4RZRlvtj7Ih2Aa
1FOedMbGYq63/5KBgACDTEFJb1Fo+zjeiBaencAefEytKXNHJFKMEUkLLTQ2buSzPUnrkmo+IRW7
HxuidT5gjeOo6wuronHG8i3sW01yK6rYL6CZAsnV6pIWttzkzbFFaTFyVSi1n8u6DjZCrvWMl99B
qQ9yxVKk5hL5OOMsjRujCcEyKrb1wxDKj0LEP7Qy/n19l653zJ9hAHIvUH3u63WxVBjDAO+6KVAx
aXfCqo5SpqHJmWiupfB+/weDLXjTBaFJ4Lr6ivCwx6FLTNXPuipwiw5Rnwbp4qXA3bpjChvo+njr
Q75MjjIi2xSK5GIw8XENR7PIbL02NR9DCQhqSRMcTbntNkoFW6Os8hwxgLvvGkn364J2Xv2SGZ+v
T2N9k6ynsYqorD7ARM4SHSbYDQzzIXEraFWqpnpKifcYvSWob6dFtuj6uJeA7JxuFMfolkDuWTcq
Y4PqFH332e/aCmxB2snZXowAlgp5qP9B0j855lFAn4luFZTDftqLwqlOKcmSG6AwvU96c9w7WV7f
1A7odjOI6o16yKX9SxcOxgzaf+Szq3dRF1ZYh0le+1oZfmpokOFQ8hS04ydL6/+yr7B8hsWQZRkL
Fvj6qIzhBCwslzO/sYPfsVofDISPC0Wc5rb2RNf9O7ZK4k6VutE0WXbp+4Dqz7iQg5baIeHoOsqY
ulrqezR0/LEeD4iZ42HUkFRmUejOs/PSi2ErYLw4ImUvaIIAK8A8fDw3QahNYkRw0weTl8Wupo7F
T11ONZSKrGAn7Kbe98aYbCQOl7a5aSGXAcRrwT+stnlhIWdQVo54poA1uA2K2a6F3lANlXcupm+T
ZdwEun0/VtnGwJeu2oX9Dh0QqP3ZNVGKBhH2iavWDrQSz4Qx+VJGI5Rjya42jtSl7QpcDqYuMBmw
/asbEJWccQyVDr+kxPp3gIFxXyWz7VmzopyavFQ2ZnbpamLPkmBQ/aADu7oAwcNTpLQH1Q8KUG/G
PMs3QxYOp+v3xMVJUWBBnJLOJQy2j9tlCABMwJBT/AkTU7sI35IsLF2hl5UnWgRcr492cU42iDNK
wYsL8GpzDko8zbM9ZT4FpR/EO59EtQV/+e8+2vrMLb3DpcvBxWkuU34X34iqV4LUjlIfJcLEyxDY
d40qtD1D6+SjNOrfqXWjtgV4Y58ZeuZBGwl22Tz9RBgLxwHNzhAOpjNXRL2Lwnl4Bw1q8MoicTzM
WlRXk8BAV6L4Bo6+28mdpu6aEczYZEG07fVCeIj6vVmq+Ccc1dhrRCkOSIEjpxoi66RXyAPLvfoG
xjI/jGWHxpTezLvYdpDBm+rMRQeGL9Bmb4kE48lK7HKP70B4rwLtcZ0oL73WrCJXlKa5C5moh5ym
7iHMPXlGrdV7GP+40WSR6RL2UGF3pNydJHR4kSfPIeppldfE4dfBHHJkXfpfrdTd4TgfYPjZjFS+
Shs/UBL/3sx+2Cn8Ehzfcpemu4y8lX1LXbDcZZUke+MsJJdyxUtiIu485l+HKnkp4xaZHCO2PL2f
bw2n/z0B2LyxSkuCTDv9MvviezrxImHS+CvNlW9RoZzgRsR4gDiOF+v1V7vDnrMwaj5ZawiwUvKX
KcJvjpLFA8ytO9sMEMZuBpjJk6p6CeJ7Nvqh7jhT4JLsoXYrs66OvSF/KguSyGkOokMNFtsFDDAd
JUcddyIIJYgz+WvWzKYbDxaSYQrQOydA4g4JCMMN6T+6pcknYF881rX1IxnQcAqStyx1jAfNkCd3
SgzTm4LkFR2mtyJ38PQaIGPFef2weBMdxAwuQ6vHfFd3wQznY2xuqjH/DrXlLezM+XWWK4QSpviT
bkz3lBMeE/y7XoyplW/CcXpwSulVUtW7ocgeIGY2btNo2EM0k/lWZvE3Jcua52AMsyPavdk+I2N+
USJHnNCc83ssufajraA/YsS3aZT9MzbWbTBIzwt1dI9+Ozp5A5OwoJPeBJGW7xyntTzy7y1Y3IU3
CSIZIgfkUvizr1/BKIuDELEA3Q9H6POuVYriJijLdh8lBRSsum52vaFskX8vPA1L9ZjiKmYSC2X+
4z0QGFGoFE5SU8PuEauoKOOGrkiQNDSSzTbuH9DQ6tYhGcZRmAsJUfA1qEixQXRWM6wvQDM1tm9V
iTC42n4WRROhyKYrj2bRjTeFmRj7xVa5Rm2w1u7zUR8eOmtsd3JrRbfgRqZ9rRY4LUszKIHWlm4H
syxPaVEjgdKisdgPBsAgzHN3Uq5muHQE0BTNNvB4Lcz7spz6XZOROKa5oRz+/vp+f7OuouUsoUYV
dWr/3Pa2B//sZwhAaSPuP2veLSETKwlAgu4df1YlDBVOumOVoeEvntNtaN3StHpp0Jsxi/gLgLwQ
HKy9Gyx5D5Iq2eVCfWq5g5Qp2kv4UG78nEubCDIRHEii6QVo93ETITyawkbJDD82W253rL2OjpEi
eCAQX/zr1QWKQlq+2OGAMFzvV41sBL3L9DnBhA6MlbaIXW6J8V+cz8JbWghSZFar+RBsjGWfU8OY
1ebQajVPjvM65+rr9bmcIUT5irb8bpwlEnj3CFtBgG6llBCXiey7GUAAk+ZnEST/UpH9rZUqWLHs
fuhsqOX4t0mK9fdbFZT1ojHNq0AAtYo05gnB/1FSxXOvRf+GDfsinv6D42BDxGVb4FcOQXm1lvpg
GBGK4jlkjQn3okPTSbv/YBkZAQUTaCc28PePy2h2yiRNdag8W4W6T5PkGWPQmScD9jz+YHKDFm1G
VXZ6QpFkYzuuG2PLF1xYxrYCJR11mtXseojfamBLkq9E+TPVhcqdBuSltPZU1NlvVRs+N/jPbxy3
CwEimDbql/iRQk5fB4iSqJxKiHB+xihUuIWj/FLieH99US+OAdsCODjFWBrWH9cUgFY1y1oRPddR
Hx8SakbPvR6Or/+/UdSPo1TyOKREBjnefiXIz8NE/HN9hAtHGSTZgmonzoVIsNobA+0bdbDC8JmI
y/JQnR320Nqg7UvzVmXt4lALnGKhrgIIXS2ZGdOwAj8v+WaSx8/Ql+xbCzjbzZDr8t8fXI4te44e
AM/3OsuaciS4nLHJ/bFvUX+aSSm18Xh95S5s7Q9jrDKEoSohszhx4OPc97np8k8qb20xTF8q1ei9
XBq9wrH+vtLkUJUENU79AbDNssTvLsRKtme51oXpV2Wt7pyStrpi1dLG6l0qgS5mJEsevlST1+k/
ok11WXV8pNIW98EYHRN0W7W682PJusH27xEE+5ONRJ2Lzt6/15eV9gyTWAdBEGjodixEOWMN9Qkr
tTIdZAn8QpHbB7MNtc9JXqoewVmySwPx0Mpebd+Ltno04gSDNF2p9qk9fw0H/bc6z5pvEZ8dcoN0
zWz7jpvNsKFRzPd58S8CH7rzbS77wbXDp2L4PKsCnds8v8slImO0gYfcPIkOIeLIxp1aR58iHRRw
P0OVenbc7Mo4rF1dK7WDCbTgKGhGLirL8S7D4s3rJynyDPVxUrrsTe2QKRkj8UONh8dwMp079EnK
Pqk9UxX6TlFKGSpghmlA3jYPXa/G+57csC1k9TVQBvm+zeT06JwM2S0maJ864NXe+aU+ZdOuKDME
S+SZDOVrHmiVG7W4icva1HiwzrtDWTSqW1U7cYRaYM3PlhfOiCcbrpHv+gYFQ3GgvlIf7AnPuUDI
2DWUnYlINzK4NpJp3GbuFN8NdhbsqFg0rOIDKqR7eRS7ufmhSw+J5pW9o6S7Li8lOKmd+UUaJY28
SStdA5Gl29gZx12ZWYY3zY1zVJngUY0Ka1/mauCiaFB8idXB2ctxJTwIF6k3qc7kGnKReTDLk10x
NdFBMu3qLmydhUcmB26b1pMHeuj7RA3+3hBShi64XO3mMlC9Dvbfq1PXyq2k6f2xmoLRyypHeazk
abgpgDHs1Daf9qMz09mqE3PPDLJXJN/aXSXn5oOcJunLjFP3Xp6i9GBXSbAzrAETlU4edsiYODQD
EAKX4oKFLtr2SaFbdhiIDlwssJv7WaUL0gw5gsVkV5/aieqVpYeKa7ep5JZaPHshWRmbShieNkfx
7ZAlum83aCTTI1MPph0Ubj7YxWNqhqpnS1a1C5sKRYui0dMdynvBj1HVyt2YOHDM7Km+jfBZ2eN0
GHpKBVtFj1BlqXLAU1C+0emLnGBXFqjetKWVHLg1o5uwQzC+zyThyuQJO3WUq0OSocvhGqKav1Qt
xlyjLgX7AcTMNzw4kIuHVYoMtV17Tg1Bx+jQ5G4FeLBEU8N9OIoccyubGq+Gp6AqtZoXCR6SjMjD
S8w0RuIxsHZyYQVuAuNmBzg2wq8krG46CORuIWn3domqk1wX0afOqMCyxVCfULUNj0NgdLdNrPwM
nEx/U4zcvLcoFeItUyECGOccT2WGhG1pgRt3veZJFGZwmbUZVcjNSzzEmIVCCPPoSxs39pSUXkoG
7JZqaO5s1CC9rh8nr0DLfK+Oev6ro4S9y/Io2Sv/xdl59caNLVv4D10CzOGVnRW7W7Zk+4Vw0DDn
zF9/P+pcnKtmE014BvD4QbCKO9WuXbVqLcH3bSOtop1rJnQ3SmazyZSB5I+ZZl9FlAhQ6IUHXaoh
C6elS90Nmdmvw7oMH2voXPYdFOBPAW7WHoTc3Aw+m6FxVd/O8sRa8yRzNx5AsXXeNQPbgj7Itje8
FUwP1b4yxNjO6zbdeF7R7WLfU/eu5HRsTDPcmWlB21DrlOsgkNUDD0L3rA9quU8S/x1+9GGt95Zi
R4UfEemxGGmRP0lWk61EFGpW+hAidyf2xkatFHWdw160AaVQbfK8YWMokbxRzFTcpKnYr4PQitZw
1xt7paqyjWgWEPjGMPZpZZjYXugpz/9DeqJxWor/qHTZevVPIi7EQ3N3LncSzRHIbZIontx/WhnE
g58JxrFKI4SEelt0HnrxHY6ntWW2thCEm9u30VWnCMHDCHf6r8XJLZ/GlSK14dCfCqV6EdgxkEMc
ndg8oqO1Cs3+i+t695rV7nLA5IZW4+F5nzvlPXXtjYILu/09H0HS9HKUYcKA44SoDXDdZQTgobOT
qb5m0PEIv42tiuStZNKvR3UwO4qRlipsSPwIuZ2KondvdEbBq6KO1q4WDwdXLOqtHnXByipzEZeZ
Ri9+2hkHyxwEW+qreGVAjHcAhwn7exi41en294/h5PTzP3r8x5BTlae0F74e1HomUJ9WKh29YBNl
dN/dykO7iWX3txsJ/+Sus6PZacHuXOxJMzatGZQVOIOTMFc2naG2rEY7VkP87gnJsyCkT1pkLuzP
uRfryPFFHnzsP6FWc7k8sl7BN4uwA88CadiavlZb9pDFkEApVpuTK2zSVW3Ejl23CH139P4/Kl1b
bb0CsNa/CO0pZIMuomJOzDh5vQpVaiZi5jlHNNYEu6oLZe9kIxpRhDL89rLq40Nkuq6oYkFZjNLh
yGJ3Oe5ecNpU5hV7GpEQom2JcF81UvqUIimQrruoyrVH2Q+FP4WvVd+sVMh/IIVbfRmADVa27/cp
7J1BZ7dRh7M1HfPZ6oZ2Dew62agiihZZbDa7tA0guw/qAYY3kgO2lXuuaA+5TLwi6/leEJxdhzgD
TDx5lWz73gcbJqYSRNmlOBRbz28Exy4dR12D1xQOQZx9i0I3pWzpqSS5o1zaC3mauHYXwLKzbrU4
G2zoq91ghSP2uErRxizJbp8aL1BOTtZBwd8PXruOpVrbo6gs2UniCve62mZnRVCDo09i6NmPPRhw
oSzYBn3arhWnt1a4L/2EHkvzD5cxtnr3b8Ego+8aa4a075BOhLnqclEQuo2bPoLgSWss9eD1YrXX
kfD4npVWcacDKFooxc5kaC/sjYH9p9dJWxVqGfSidsRh/obc6b5SE4OCgKSs+q58L9pi4Tk0d6rh
exnhIFAUASm4NKgLdRcgIawcU7gw7aFSX8NWyOy+yRbeevOGSHXBGEJSYfqe9PSGCnQpmMewH35l
gfvcduJrKIVLddcP9P70HJG6/K+hyXXTxpqcWlFkHgNPjqKd1Of5yQo1f2/msvQrglj3VyZY7Xum
iHDlx01573uy8UhDo2jDUhntMhzJE2esoz0d4IoaR+pdR+/MQsPRuJTT74QAEOgWXO+wuU5mvvIE
R5XTTDhC+UF8K8jCfkgW3crchhp7wai403R0lfIX4rRMqIW0JysV7+W+zgk4PdhmDWGnqVVuEwws
lPhnx8X6IiEN4gi45OWO0uI4Hohq8N+S+ycXg/PYU3HbV85dgfTKAKTmGge0MLnBabekM7eT9SO1
NlSp0uKPWIgPILdU/FmycTRz3xm6t1KFpVbv2emEXZTeaDKNNH1fDq6qCf07U0tPyZB/J1UY2YMZ
PIEpTGxZFX4Pere/PdQ5gyr8tOLIJKaRBLw0GEL0QxN235+GqPzSqvo6kyHEsKqXvkb+QRTkhWr3
3NSycCOlL1mSK8bB2Gjb1IRM6KiI0R+niM+6O9wFcKrGvYi6Sl09jqRABE3+giOaHSjSfHTE8eeK
6yVVWykEWWChi+M6UDbHwZOUOtEa9eroIVSKn07Le+b25M75JH7lf21OvG2FIGrdg9886ln6CkH6
wU/FL8LgLLT8zYY0I1Ey0Du6/q52De1sTQM4xT1pYeveOwQzB4G04S7PcufRo2ljk9c8fnt+altV
l+xkoanuI1NcGvBsWurzl0ycYwd7uK+LMOrIfRYghFX+E0j9Q5GLb1Inn2Mr+104PVjVHO4TLv7b
0z3+8qnHoxmWxqSRxvCq8bZt9cIS3N46Jv1gQdCmKw9Sq1vvmal5P+q+tBYu07nl1ajfQKoDSfUV
S5UoUiZSRJ46jU/FtYn9b41rDRu8R7YQvM09qqgLjFWyESs97SgL66iWy5ESGJ3Qh95M30gB/cqz
6kcGyXFR6K9FVSwgmubc7NgxSBITfOxVASnXCiflxeqf4FB7Bvxwn+PK/8WCcRrBhI3lh6vwt4M4
vMhSxT/ltfu10Ks7oEwHL7LeXFP/9vd7g1IAdTfKKwQiEz+X50UrtGipn9RWsJ4dPQxXcUKlL+tl
ZxNpjrPwmplzN7ga8Pwjmp+U+qVfjWPQGW0Tkt52f3YRWj9+YXviT0cZNu4SpfDcvicPq9BzKNJm
NL00zBhap8hKPAqKVIxhWeZ1hXZZb97FRvR2ex7nduIIxwbTw0PiqloUNnprVFHvnhwRAIdnDrbW
lHehMXxhtKsh6bd6bSzcUXNbka0PmbEGcgk6lsu5rAnssr6lVJCq5Z3q0ZkwMvndHteCjak8Uou8
XKt3ZXFC/mlY5RGXnyMu+Iu5dWJD8LhF8vkaWJZVdS06iuifGkQzbUexkvtupHuSq/IQBvK/KAGP
rWD0I8DKOXqOy2lzXQt1wcFyTyJ5s22R+f0INtD2Oku3MHtznpDqJbVznrIzze0D3UR1Z4QnWYhc
26STpIyzH1YYvN5epblTRaVXGv0RIcS0PtU6gKEAXIU01CJ0pxknCYIX0mDBtihkAAP5sBBszm13
1ovXC+Oi0DJ+0Kf3kkCfXuYGnXeKkuKrPEA76DbJWysWZyfsV7Jv3nlxnS3M5uwoQeqhukWJlGa+
S6OpXLjDSJJ8NFIxf/C1DJUSo5SRFDarXRuLw6mQ/fRwe2rnNqeFt6IpCxSxMo1561xOqvGxekTS
4dFL1FdPFQ+5kWykRvr6t6bIzEpIQwOzGOl5JpNqFk0UeFpBCtL17gxROAZR/9LEEkUax1iIja53
5qWtcYE/LWDXgmmOVc89xUqgr0V0WM6yrjfA2bUlHtwPP3sZf2BrZNmjov3RLXNpK5Fal5yCRinY
qIDevTVeDbc6LGQhlAgUOfvM3MZZe4THPiP1YLyWsnQuaxMy/TGDvC8Gf1WU8krVHgZUK3u/XkUu
VCXaA4V/SsuAAeLmSSrf8UxAmG3R/x75d5J2khMLxs8MIknDdrPQFrInvSvG+hG/VTe/RMHXQlI2
KYnv2yt57TUZMb20jJeYi6Lj5YhlQQsSrRTFkx6pO2LTgyVI32+bmAkpsWFJJK14D3ENjCv8aQUz
GZlLH698NKOcMw7uzFTWeaCkm6BPlNfab8Sj0Az1z9QKu19QvxX7Oi+W9LCvz6Q0Ir6AIPMlUIRO
voI7KEpiRnmUoO+/gxzJ30lC7W0GB+lYsx0obonUKW6P/fpMYpQyL3T4cHlcoSS6vEQbKBebI0XG
76LZ7xq6RKVC3YFliBaczuhUpptXhq+QZiEaQ+m3upzmNFbB6GlyewLgElt/GpoQk3pjVNuBmhga
zaNgw+3RqeKMSeJ1HvFkP+nPm5jUmlElj2IIjDy1/uQLFKWiEr4WO+/hKhFrXwrtOCgQzROy3kZz
cVhZ1MR05blWITtYQwMFxR7EGcoK1hGBf+2L2kbWwuRJSdruQctpmAcJ32/a0mg3ISJH72Vd6t9L
Jy1/gMsVHwRTkjuIsq32xRQFf5fJIThdDX5w363k16YFZBko3Dp20b+AbPT/EQO/OUHWGv/IhUKk
QNm4R0dK1Z+3J2cc+3Q5DFLUeGLIVK5A6GoXyRZ4oOYENuYO5t1D4aV/wiL+51+Y0ZEXoltxRNZP
DnCINi3zFYJ177J3uMt++WKzKZJ+YSPPjIbmOlBG0DBTfZve232khJLnFuoxDAOo3tIt3a575MUW
AsUZMyS86ImAtps2kyuBvJB6mlOYw3FMhx2rIq/uofpskCEhAr89cTNHc3z3wXgzXmFXTK4gm2vf
18hCtWVan0059beWq7RvvEBgcusSb+GwzA6NsZGpYUdcRT4oK8Am7db+KfWoQpQdFEVZ7511I17o
aZvzt4QepIKIsbA35TaLZFfi2k/CU5L2lIoL+b4pKULrgwZnr74qW3cnK9FvirkoXUvp9va8zowT
5NGoRgEuFFH5SdDKNRmgimxop1DtvgqZt5cz6XcO6uG2Gek6sBv5zegp5T3NC23auge/r+UCA0hO
tAWrttzmpPY6M3nUYHxfCaXiPnW+jzqaDnwxLEV5izK3tK0FKHrzuIMG00XvuIlEeSW43NG644cH
TYVeF/bRYSGGmbll+VbeyBSgofmaZjzhBtSquh2SE+45tM0we/ZNf+G5P3O/UUEd9zLBLg/WSUyW
mFY9CMgVn7xMtNW22CpWeqCrDWyeQcFxSX13dkgjUJz2Zd0U1ckyD6FYRWkTVyfFgjGG8MdcZD2e
uV3guCX7DfE72MYpUFul36DUOod6l9WcwxCtbnx2Ykk7xfrek89gtsEl6XeBEi/s4ZmrVBuZYbnb
YGgXp5n3xlHCBmcQnnxv1TQADmzgSIFhB6XNVskXSVxGJz25K6AXpuQMnhpt0OmZ8Zo06S0/kk9Z
XEv7TgYtE8iFB+CqAQvWGD1peBPh+d5shl0kqsGD6EbcjIiXL3jFOeeBWwSuOCZ3aYidbCNXrXW3
8OWMdO6+Qf+cv9z8yfSPSEaF1nkASFqZSxX3OZ8xPnLpjmW6CUQvQxc/UR0v8qno+pE4rM1IBYHj
jVKTS2Kec4fk80SPu/pTKFroauU7ahaepLT/hnZWTHeK5dqFGT3noUvQEe1uu6m5kdFMMSbhYOgR
p1Gn50R6PlCepG1VGjZ0cJr3QJHCJ9Q9xAWPOHehfTY1/vzT2Mj0aEmsFf7J07RibWTxU9Lvq7gw
tuXS+292Gskd0T8BVwIJ8ktTYlZDySXG0dmQ8j+jyKwU56+u4O5pjnmnNrCUlV6wd8UJHSBelsIf
d6Jqh5Zsd9er3GGtNSpcdGsxKBZqHPNTSXMI1xe7cuqvAy0PYHars5ML/Zdl7OjLof7mrGjrW9gf
c24U6mdIH0Ga8gYbR/5p0VrIYsuwV8oTCC5x7fhgwNikCxHB7HBGWDpJJPglp8uVuwEtwnUakgku
kHmrvWco1xy7M6AAc5TD7R0/NyIKxeRpdTKMVyQC5InVuDYFfGeY14emkbIDDA2LGt1zLvOzmclu
D6Au6xo9FY9l567z+C5H+26ogFVF5QNkL3ZtguWr21VuoY2+VOSbiz0oX9JNQDYavcTx1H9aNYNu
QdEvwugUyrl5aEtz2MidGd3FopD+MlQ/WwWqbvwKQDUtzO7cUhKHqzDsc81f8eVoudo2nhWEJ6/t
HkXXfdWS5r7PpHtvEJYi1mlVakR2E0dgSafkRkgxueNBmllSUQnx0fDNg1JLqzEP4g31nRkbu77M
7rys9ddWbNBgGGxls/g7j/Yf+0SxvAZGbVh5ssaD6Xsg83kIhE6VrsNEVvaK0lY7o6z8lqPfVi+3
964ks3CfLuIri5PjWGliLsZOpB07pbRrFxyK79pVkNtZCpxIGADG3KMTlmoAntW3QU7+7pFwZX/i
WGlfFQvP6sVTB3Km0qW14IevYE9Wt8c5OaP/ZwZWGP6pChP+ZP8WI9OZKDXiKYwG57HyXJDnIE8X
9urklFxZmSyfU7ReFrQMRjKGPfTAZL941duy+dNoaHQFsnp7VJOz8R97nEguJpXLbpout+ISjjHA
TceqBeCclkRJIhB0dvFXufnLduwPYzxSQS2CMSDJO1kpuVXEGF448xgrw5PQST8juclJZSgrvYy+
3h7Y5PobbRm0lfNaJTVPo8VkV+Zq0rRCHGhHLxNS2/DBXoVG+ruBptwOTImOiKFbeE2Mnz85CAYV
PVJ2Y7f+FepHE30ttirfYyOW+zFXXw3RK9QesW0ooMf8zH0eovZLJqgLhsetd2mYUZIx46VM3H3F
w8CDJROkoShOuhasBLDFvvhP2iyhtq6HR2pmlLAiUTZyzE9mtAhTSWVa23PZmHdhZz2wAPel4LxU
ivJMOAo4U7on6bz724W8NDuemE/3hpcAXovrujlpCT0OovW1jYQNeWHKELyf5O1ta/ODHBnJIDNl
90wGGZduChld3J7JtNw1UV/YReSOgL07MU22htyuxDpHXrTe37Y7/t7JEjK5ZG9ItFKOUCfnvstK
gl2ll08hgiHU9N9zWX4wrfCgeNqz7Me/b5u7PvZMKjR4XFU8n64YQ8rSt5oO5sSz2xQ/gtqpNtaQ
HeKyuEtS1z/cNnbtOSkikdig5s1DjVzy5QomXa0iIM57VPJBnao5eUU0RBdugekjjAN/aWX8ik/7
pAmbkDZDpzmXZvStMZNtaim/kZPZK3lS25ZePMChfMh97avWDwt34LXXxjYxL5gzmHkhR7q0nReW
E7bo6Z7EPloBEt7mZbyVu29Fmr3hZ7adtZhLmNuoYzgFmQ6ZIxzOpUnLUeMQhEZ0SjVt2wjNW6+q
f1JdfHSE5pwN1db3vXsaDr/fXssp885/ppnR4sKBEVObvrRbCp3YCU4cn4T8i9iDNQdv59tNXPyW
a93baMMbLynF5p4cTJEqjriCAdnX95US/mzq/AdpJHdz+5tmNvMYbFEkgSqFCttk9rXcAbwK1dE5
9prkO33j0lkw6icdNJlNJ2SwcGXOHFUd7B9+kPMzkj5fzkBX1EUXSS56362z8YX3NhPVtUvYLNFt
SXpeW98e3ox3v7A3GR6aG0nXG614goWDfAodT663MKS5GQQKh/cB+kdlYrKokup3JCg6UroRkliw
VsrrwinpE4Rvz6aj6u8HRFoP5wNoaYwELifQacBgRUFWw5wcmLaruDAKx75O39WiYuDc3H2k37kd
SdFMowBi8SZHTLY+Z40HJSeNKNq9ZjjQIwVB0ixgT2e8ANVrUuOgB43x5Xg5Llgls1pVhepcJE6x
ktHSod2HXDFk+9mmskRvVdW88fqsWepNnBsmYRUQMBD+I7HjpWUB+hH4qaXqHJT1kxToe/TLjqVk
LDzxZ80wi/TXQxkA/dKlGbrNtFLy2CaV68e6TXoueyhzPflp0M6/u71J5rYk5FmYGeG8V4wTg5LF
jlp11dlXBqD0StTaXhIfrQoqmiH7fdvY3JH+ONGQ94AmnHZ2yl2AuUIqzoWp/xJTkobkZ3g3fm87
tVsF0bBEKT4zk2Ngijma36/bPnyaKKOMIvJZq8vUbnUxGXWdXrkfzYV78doSOcKxrkCJGN4FbeKt
sjCHj9ajaKJ1nkJDg+CuQxHiHCPyhwVT1/v/0tS4pJ9u4LAoSaUZhnzqTB9eFmevlo+x+xMu7Qee
Mf5i8fZ61YBfowNMTm0kX7TGoX+yZ9BcaWQSHFI6raBRQONm8CggCKrW31q/XoAxzRmj4gVoGMgp
jNrjzz8ZC3BmlSS66Tn1nJ9l5++TrPnVdBbcQTV6djQwLfjkmYUbS23wjwJiAoIyOdM5fAvVYOG6
oAmynTz4aQrBvozahTzX9aJxjXGrw4cLf/YVlF1KdFet4KA/FpmhfFG0UP9OXgMKuSoK71VAVHur
9Ggw0fvi71BG2BxzePT4Q2LM3pwCfgIaqKMKTbtjqnfeKnLc36naPTV19T3T3C0aETsaI//6pQQS
DcIT3kkjret0FfWwJzOryOVZQbpjXfSyYYtWScOTCmLltk8ZD9ZlRE8udAQyjKI4PCQmGyavRS1J
jCg/VmL83qfpuc/Cl9smph3p4xRSwQYSpo1YCRITl5syKZPWpXQlHsHRIbr7Ti/yhszopi855fLe
Ef0VshgbV27OnoT0g9x/NUdiJKm6u/0lc4MFQkUulgCCMGxyM3ReTx94WlM+hXb9C8R/xUNk4tBu
W7mOeRkuxw+g81iEnt4/uty2YpeSk83LjLgk6b9lRfrgDMoqKbKN68PqLA07tYjLBc92fRYt+iFo
sQErALfCNPdTwxXiRNQHz1pWORtobIe1VFvH2KmtheN4de0RU491YB3VYTIy+mTXRMgxZFUwCEdr
2OZSyaDSlZEEh6E1d7cn82pMGCBlRRjG0eNFP/EvQ1A1bZZbzlE3PO9cRwqaqEronyS/lf/eFJi3
ka7GRB4E7ZfLbVqW8cgdrqhH2bWSk1IrEYRwqvRNdUV5c3tUM/PHedPHIjocuVfyozClZXR46qTt
ff0tcuS9joCY2TY78idvt01dJz55N3+Q09K2wqJdnXDdGDzwddJLKPkbMZB2VD52qTUcMmmgUNA+
OqK6wbs+poH2BgLnkdazhYjs6kTwCVTKyKgjQkSdfDKzrgpIwSLv8mJWtPobIIWsu1LVdqPFVh71
ezJpqWb2kRO88Gyj2x4pOEgxjwwzk51jOpCxpFrevvQt1KlVKeaIR4XiSjfjZoMgZrICE+KDToqS
XSr07hEW6/ytAo+ytwynXbsG0LaFE3p1jZE4oZVwLJ+MW2yKtaHpUk5btyhfghYcbpR1Yzsxje6u
ZTrf/SZxIS1DHUbOnV5bMH3l+8ZEEaJ4lKJ4jAOruNzdUgijeySo2UttNC86pFMw5e0Xtto4pZMp
/2xDmTyZAlhjtHrQs5fY6w9upW6kSDhEqrcBdL2XkfvLnWYdZfxdw6aplPvWUTdFkfy6/R3Xp4uH
DbgFLjZS4FcvbZ/WP7PU3PIlc2Uq2+kvOXWQXQuDE6QzC1fKtX8aG3tgKEc1Gg7oqQJBqIpOT+Yq
e+mbYSXq3rMh+3tn+Mvq9phxI3qU0IMYmbWvohB8SJsJMIK+5LnQrAVhULeVlsh7I+KlQf+vbMdF
5C04xLkjhFX2ylgovQbi+CUIGzOVsxc99O+DJrkXavEZKL6/SaLK3RDzPotB8pYZ1T4uzG3rOLs4
GNoVELyFO3Vu947RM1AbMp5XB2fwnFbqcjN7CUT4y1urfjLzfGEpjZnd+9mGfHlCGjjZtdCzMrZN
eXaFZJM7Gd3mxbEJh5+OLP31HTAu6f8PaeKfvAbmrw7C3BfHiO5Ny/9SougzHo6oKRae/LOzx64h
pKTL/Aq0rrZBpcWyyLnUm+qx70I6Q2CgO98+dvPb5f/NTPs0anA1PCIl9ez14aoQJWKfL6X3lsjv
ql+soLld+zBvNMnKoL1MCAMAbOn69jfMHsdPnzCJ8Ewa6BqhzLMXU27uc015VnNt5QX9wlb5SP5M
PB0vVWo2SFZCEjCtEcV928ad4eUvcRWiMe0P3oPlRMp9rZGKchWzXBtuF6ydpoOsSNClXZkZGXSi
VnbXx2V13xm+uhJ8w904XRLSsg+cVqy1zE6D3tmWaoEyhRm5C599HYnjQoj3YcwbnQnvpckW930c
mYa3auJslZe26vzRnSeqr7YEuCQ+SNFGto1io8dPDeesz/86hffxARDyg5XknToV+iS0T2MlKfFj
bvQGT9P9YEpbs6jcVRPJX27vhZldjyIRt/94DYxKSJeDjTqtp/YG74iju/pKEdJd4spLKZLru4YS
IQ6ePTDWXKcADLhB0Es10+rFHwzT9mUExvW02MAZeh+lS7xs1+EDD2CwZDL8ZRTtpyGNmNeyW9KO
zq5Tyo0j5AW8MmZq13oI745lwNXm6d6jKnvDX58rWOxhFVNguRvfi6Pv/JRXCAlreObG5YtPYbxR
v2ogwbWo395esRkPghkNuNzHs5sU76UZySFrDR9R9SL6ss0lbrMR2+Ax6bS15L4qnBmphpKwPgDG
MKXXxluqHn4M5PJg8wUcDnqYeN2Aqbn8giIJQft3rGday+e6c0+Dnx86Odn0sbbT/XLlWvnGT4RN
mKc/nWG4F7zOrqpwFYTqHkGofYooiSYtiSld+zWIKJC9QceFdbx6U8ZQ2+rkjjg3QfRDS6s7rabd
qY+W+Hqv61McF6iBeLLDonv93nJSPcv92khfVNhr1j3US3CRjGF73n4JzP6tNKy7Qta2lDZvr/31
aeWdR8GGF9WoHjKd+BR6CPh6i+IlSWroeRpR+wKTw1KryPUJ4tFKhx9BoUL5cuq3AUmpjRHKxYtc
pD1kvnoPGYokBzu994O95/TpoQF6vXUjeg1uD3DG+WIb10cEQwaSwtTl1gpLRAhShed5rpZPDezT
aafsTcddky1/rxX5J/IHP6xMPkYOrjkwladhKCByc3Z96rzc/phrtzV+AzhyGoMIKqdha0zDfV23
bfQiS7sBqjlIMvdJz51Q+wtRgTWGTZcnajRF5wrbiWmfJtCq1MqKlsbNc5j50gP1Y3VjGHALcitD
4kWu8hmdFvrhpUj9x/UKwT/AiJ3Eq8HT0+8Cnadbt+rVp6E2/N/tYGRkTjtxsLZhZLRbISmHXaGL
vbVDsc0HzWuoxRZpcWNn1VKz870hWidA4RDZ6+NNNNTDSlLIvLRqkKzUGmJBAuB+1cd5+qboQhne
p1UeGpuqgorF7pRC32VZ0Ww7nNWzBm/7rklhfJZ0eHlKFyJduzDU8GeaC+qf3Cqyde3k/TfGoQxr
N7XoC/tq9OmmgEeqioZhNQQRhIHIuodU/tA+9eEZe8nxe6+tVxa25nkVa5L7ay3upUMr1uWmlym4
d4VR/jHCwLsTJD97i8K63Uae1a3gxiteKjy33UhASAS01kI3iVPbN0x/o5dmsI9zWX8QktYIbF2u
ZfgLFe9rRibsJbZESDRcRRDgRrWqg55E0iprvcqnTKhYX+C11k6DGngHMGiDXWhBsyXCiKHAj8Mf
t7fklYsD2UMLF1cb6WvKDRPfDxGA7Emgas+0N+l1ndgoodlR3C6dw6tkBHbQVeP2hH8FEMMk7s7i
XNe9ftDPufHmW7AuaDmaiBWc32kx2IEIrapYRqCHm6VO3OvLBeVdgIWUi0iU6/iRiQcwIiQFAiM5
+WYFe2Gp69tUrPJ9oXPk7bjtjCfJ6KS7dMiirdq20kEOanctmA2sjkEKEeBQ9lstFYq1WhXNqtLV
XxBNqvZfrwQocaYHXwxE0JishJG1jTa0tXIuVO+hoE8+k7T32F9Kgk09PilsjXI4aXU6ZGAOmQSj
bRibchTU0dFt0d/UAOVvgdDnfxm5jFZGtYuxkAUn69TTNQLHoEzk6Fjrb6jE0jTn9L9uz9dViu3D
BoEmuR2aVq4ajsIo1WJ6kdNTriFUQXZjr9XfQglCj+Rx0OSVWLl7jWquDP+WD6PqbfMTXw5B79i/
NcrajaKYV3SzeakovW+68ckrk/s4U6CjzndGo91Xi/Irk+vzwxRUNLStj020V7zwIcxitYc64LGv
12aww91R6id9VwEtWBLwmrVFOxoJYPCpVzi10kgoKjixfOoraR/lCuJd9Wusu6vKiO+ywXuU3SWe
qrmZZEP+1+T4809Rbl/Wda5IXXTKZPodDRF90VH+LQiKr+hPLCRFJ/7uYy5p5+SUkaJEPGdyyvwO
ckjdz/2TInaPDbUORLzOpVoe/np3ELFS5wfObPDqmvgcF7Xr0qozjZax+q6q4iezhvxXirYpZKO3
TU0O9DgiAhw6x0eQE/neialYEbImVbx8lG3JuVJ55SeptVCPm2Rp/mNEp5ZEHpkNMM3SW66RVPQM
5KiAGMWdELrWzpVydWWZlFaVKrT2huQ4+9sjm8ZuH1bBoo2cU1RWiJEvd0aRG5YQ+2Z5MpVSe4Ux
r78Xhshca6UDrTgB5RreqOE5bxRt64uuuFF834FyOS9A4unys4aY8SbOsnYBpDI3G+BFUCtATXAs
x1x+l2i0SmR5XnqqjXwjK/3ZUaRzrWuxTfn8aP4Lun26KkUaQ+C6wa9OEwiFHJeikVnpyWrbd9Vr
N2VRfrs913ND+mTCmiSRK6WTQ6ur01MQVclK0/Rk1eQkCBIjyda9lCfnjmfbQkFr1ihulNQie+uK
OsWK2lruvKg66SKRh+fcq0K+Bg7gGBkKQksSvx+XzqeY+GM7wSjI0QehCk5lcvZpUxKtXk2qk1qF
b67zJFrhU9IM56bN/1hJ/JAnW1OPt1UHaXPaB+P/DnWpPJdhbK0RKELa/ZcjRPsBdIatEMkWYfwT
KsbnqktfSNQeKg9pJwdR6+bOp7yEDsuTFjOHNMmLpfnUu8pzIhtbv9Ap3EVVtuAJppHO/w0QhzBq
FVK8m9ztWdwUWqhG6Qm+H/FeCQJxpTp6tYZ2pN/BB9jtwZC/Jb0gbUpBG6CC7tJNHRFy12U52FLd
G6sw60vbUvveVqxKvo8M7180pwGEpsmJtmdo+Ka4q0qAbUIPYuUU8+5Y617tr6GyJqni0h53e1dP
UxvjjIwJQ43sCboHZOEuT6orj7xGUC2f1KDbNFry1NX5Kqn6jQm3M/6YZCja6gFKNIoQIloU3Q1G
9egrweb2h0zC34/voDpC0eIDaXNFSOSLnoeOSnIyFGmVJ95BNqHTlrK4XcmmH9Jd460s3d33i0Xj
mTNGiUQiaco9ND7AL2fA9DqXCkZQnMzmq14Uj473DsZ11eWQqOfvt0c5b4sa/xj3kWaczHYN0VFT
VnFycoRKW3O6CwhDjXrnxKjwFVoqrtXGXwrEpsmTj7klDBy3k6HBuDMZYSoMrmYUWXVq/Uba5iqy
jeJAe6lYP8hKajdKlzyZulvaUf1V6Bb85szCklPAKmLbI7x/YtwAJtIWyL2cqla/G1JxlSbJd6iX
73LDW/uq+N2vJehflSVc68xUE3oyx2OFiIzCxJc1nZkXMVfgKfDc6o13VLctckdAyTFxgzWP/NTu
XNVYOE8zoZoF5cjIuAacmbL25WZq0hhy3m5wjtA1FXvFEzobEU955xQdfXag9ba3N9SsPQCTJDbp
XeB9emnP6wlT6x4lFmCLVd9sNOGxtJ7Faqkxavw9k5sB1NbY6gIKDj8xsVOocon82Mh1JbGEejlo
36qiF793cbYE/Zk2gY3bFSFZjseY5wTyPrGVwlpppGkcnumDo0xiyV6yQZbSekxTS0A8wfA3aZVV
od00w/DFC9N4LSZF+TSmX5Y4vuY/hvIe/1Gf5v15OcGy0hiBRQX5GOViC84/hMGgL1u7yE1lI6nJ
AHgtVGwlz4yV7pTuo1RFyarP3aX295l3h8Xh/V/Orms3chxrP5EABSrdKlRwqip3t+3pG6EjJZGi
IklJT/9/cv/AtOWChdnF7gx2Z2ZZYjg8POcLqEYCZIli4WpnkYAz1XI7x6VQu6cZ0Llwrh/AlYf3
AeXNg9kTtptVKzZSuWsrD1FylOSQZ6LUu0ox234eMjXArKbo7VPQVkcg+I8oIT19vJGvHVcUFIEJ
wZHFs2B1MwdDgSolhWBb49BI9eWlq0+Od+/rAD4VW4mOuyr+vW4xPPIBkUWhEWioVVCqZC5tyOzz
i99BlJrbrYjtjkHgb4QPyg8kZGXMWE5T7bjFUSMwP8GJrkmxIb0oACsvVmbuvXh97aQZVQFHkaTP
dp0N4/Oo5Mw8mk47JLWah4TXvqRRCzOMlPgt33mjP/zKlXZux6ar4hF5660PFVW062ZW/+h7XcBW
kIfVXlGz7SLZVriJtFvExpS5kTS5/OShEhsTzmDvpEf4fUxhU8ceVIVvmPBUBAFRlBg7NiJDhXki
HXQVWaHu9q1LvaM7wPEBtUZ/D0btcDMU3hY46lpQ+nurLlv5r/dq4Bsqnx2XXmwOUuESNnbMtbtH
dE5+9MKs9x9vnasnw8emgRwQYNxrGA9MvV0B5p9xnrLmea6z4+AOD3WzQ5I7ReCufgP0JP14yGuH
YkENAmCNKtG7gkMLnpHl1GNxMZ2ugUmnBomDGCNsUNwt/u31oZAaQctqsc5ZnftsHFsems18rgT5
XmaVizZ1eC6b8Of/8Emo0yxVTgDG1/Elt21UFwSECsrGbtM+K2DvYhtgTBBLb6XhS8xY3yYLEBig
SxQZ3qVcMKOAdLpurUsziLPfm3Gew6qsmr0zr6YdJeJIuXUCvfJou9meVjA4+/hjr2m5AO8P2dvF
r4A46wdqoDV6zk0XnofRgUCNO0ynmlQm/Dab6Yer4GSmDHd6yG3hRXNZhb9t7cLeD++ZtDNbGOBO
glwKwyieIP9k7O3erI4mhe573Dp82AjBVwoYkD0A3wMYSoB51q+WbCwGm3eOf56NsTrQrOlvPfT3
Dx/PyfsIDPWeRcrPAeoW/nyrmCgc7lgAQnWXYZogXF/WO11ntyHKF/NY3W2KrbzPC98Ot3z0X0HC
l5XRe8rsLjzsjdtSD8diIvushGKsN07f8sC/s+r6H2+CJunHH3olH16GRpcNcqSLj93qrgETI8jn
ktpgf1WxB9qMZj8BA0Q9FKr/P0u4bHi0WfDwH4/7fhmXnjxkTlBfXp7zy0n/64tHC4ZKFg+hxyTh
0pEV2onDZpO08z74YhRYCqFniVYi2ltvR3Hp0HsNdM4v3BRp0/v3ljb2JvNujNzb2DFXhwIDculc
Ate7zo2Q3AatzBQMxWRgwuvWjU2a1xCvKV8aq9gY7H0cREqIbhZSQ2T07+IgNWqhrVqVuFTsU2b6
t4OBooEF4fj/vkpo9SzZDmpJ7+jAhd3ZZVmU85mUgEkHs3drwt/q4zGu7X0kO2gvQKLFeqecBI1v
kJocUI4B9/ymh+qXqMz+TMwxRSVLxrVFdUycfK+My8cDX0lnF5UMHyQrF6VrkGbf7g6GFJOLoPbP
gWV8Fr2GwEKGlmZWRqZuX9pe1WmLjvNYeDvSDi+2k20cgitRxgEJBIUGVCxR3Fidvdm3M0RbOziL
sY3l8MOz4Pc07mA9zKut5P3KNP891rpkB30M5rOs8s61cG/7bM4jo1OwjnJiLcab0QpPddA+NkG4
+3iWr5wLjIsqMMhX2LJr8E2oKgghW1pfCgsUPQ9UuXnUR6qGr5O/VZa8ElRwYwMLib10henFBKNF
AarhRY4t5AaLTpzKIZTJx190LWSi6RYsjGdoRgGv93bf1OjZWxOBdTTemdXSj/QOfNzV3SO64XG1
2FQYLBY220AIXllBVA2WkiSUmtDeWYVMYxE8sDsYs6BL5s4lWZo6dv8LdciKVAtAu+BbHIJXBurb
5GShDrhL3QBIURQK334qp4HVC6MMz4H0g2NWlChazzOYycDGP2RO3ycQmdSJSarqi2lO5lHxFhJS
vge775znd6zpIE3SMwUn9DpHy632jgrXdQrXHJra9uglxlQ66Sggt+pYPNYamDaugv9urY2wjKoe
zjTwlThtbz8EeDpXG6S3zngk3iDC3NRl+YVyE933Jm09+rSxR9YRGgVLwIFR+VhIXssTazWeV7VW
zmzyIKi4H5Z6HQHdMKQ3E/vkUqBaKE0R5xJgdG961MEiOeqo96w8IRY/mAPb2LSvLO6/VxI/yDdx
CEGeBysRZI23P0h7AETBmqm7ryp9J1iDBrb63bt9KuryAKWzlAjymegBrnFUUcjg2lZcQBoUtoKQ
u2EwJHSyrE4W6Se/zF5I7uTfyiZ4Ag/1E2rEPyHueW+FABe3Jgx4KweabbjTB7uxEt+A99EYOC2w
lu0l7Mxi17jsG3N9yLq7MHkfY+TbNAIjPK2bLO4KOAFOkHqHpX3+pSx9FfeN9a3k/haUar1Kr3ZZ
C/MAeT5ghmulqYJPmlsTKOheYT5IE0o60wkv1OePN8OVEAgND5weB48jzPxq6g3HAAF1VAjzyFag
ihI2STc6DPmVAev6YWQbIXfNrMc4oHGhEQaGGm4X9BTfrrVXqKGxbWz2iZjGhcAnFg0vG0tZj9XO
LW3+GJSBmVjcE59NVl8qEMxuO6v4TomnD32OijfQstVTNdf2XejZWwivKxMChheSMqirA2WxnvYS
hny2EFyeO6/8ClrN0ZTdz65qdmHYP34891fc7aA9/irgbvsELODVXOi6aA27Dcyz1PqhcsCT7fWv
Oph2Ze8WOHH2d62HFKjAc2ga/+iWnnrfOoTNdIJQynddwybw41+0eqGDJoCSN5x/AaNbWrFrhjDh
cKnq665/BJIphlONr16y7jvMVaBv3X0xxMbmW77vr3P/brjlzvwr0Z5rP+9JY2SPsDi4kNFqog5b
nQ/ABw3BreyCjaLv6pZaxoMyOfCBELAIlrbN2/H8DnupFwQOo2RMhq6CrPRJmrtBZw9DiTp7dcSF
9fGMXh0SZveLuvQiObBaYo9bzdgsn+g5IoHmSFCR2A/yYy511Ibf4GN2lxvFBjRgnT3++VAYKtiA
aONqef3rf03swODabti58QiSi9ypWsFAcjYk8Nrs3sjrGGqLiSyLZ8CEweFCFr2rRb3Vzl8FsP//
Ed5SDEUBD9fb29mG/DBaObCqegzhiRCXUh5Cm138Qm1Rk9ZJz5+R8IZagCV4fKwfbIDR6hBItezR
cLq0J5/BfkqDcL6jY7FzUOGKIDsbB04ebds+rNI6aGQtbWx0iZApo4+wnukOnRooVLr83HIqkxne
IDFzbH5y+gbVktFXt31QlBFlHUSEQ+6dGqVQqxHub0Aew8jXkAxtOmf8lLXWuFfccVNAneq7amjD
R4GWVwJ5U2Qtlc2fAQmQAEAW7s6aFLmFIYe9s6iE+w9pocEUagm33r7zkgnwNDQhjSrKlNX84+eV
dxTVlJ+0Pw5xOPg6qkjw0+REnaErX8Q9XCSOuakWL2CpUmYMcDWZlycimZqDY8PrNVcAI401aGmR
LbMpanUOh1YdZimtxmEPu0sPSqToBEN898sMffs9OpYkIQbc4AD+9hK/JG2chTU96KajyawdAzTC
Wv3HmIIFwdlGBMO/APlb7wUps6YTFQfD0+39A9TGjYjVk30ggGgCZIQSby5yb+OUX9kFCw729d7A
G3sN76hzEdqgHJvnami+Eb/xI8MaNz5sjSFZthpUNwCb8hd4Mwpyb88TvEc8R4aiufDJsKMs7PK4
ZYUVC4VoBjeL6tjLmSAxKfw6guK5eXBdKnDwAhhPF408FP3oxKCF+1v5Gwb+O4yvf9hypf4VbcBu
EQsrkZ3nDNcGq2DEXtlgtHwcSdfhZLmZ4Ia+MIZRW3sHHamU0UAyXxgXD8jKnclG6w4N5+J+oqzc
WM41vmKx1UPoW5R2QiAQ3lUdzU4S29ZVcSaqGeOpQNGwbocWZQbe9xEDf+zWdIYGjY/pN8yIf8BP
Q8SZFAIXc+bsqpyRu8G1ioeib9tdXlNwdyYbcsFQpvgCJWZ9MAGPPTA1G7tMEmfXSvnVET5JOl93
cS+r8LOhVHUKfD18LmeUKwO8ViJhEY4Ax1nStJbegQrBY7DsNv1E1wvqoneIJjDB1QEe8foMtRDt
kLlJ27NwdOy0/aNRVg9W5TypKtt4OC57483eeVXkgxPfq+PQO0YR4MSt64rQO5GGGA9GE8xf4RpX
fu55Je6BIe03gDrrk4pmL+qmqM6aSEHx1lulABOHk0dlVv6DAZ3ory2HzH+FV97Tx3t1ndgsoyz6
McvLFDzsNYXf7YMgp+HYX0rYufO83TGJx1MxJsAEItGR/kbetj4bf8ZDRw5nZJEeW736w6wxkSKr
/iIAQA90tRtddW8V9cZiOevVeh0HLIsFJYAX5Bpz6JaNX5isyB6AfG+qWENMHga7eRjedTnvAZSf
hIhgWQXRCYOgKlXk3qMY7T6GIIVKsIWLKKhzXDq+hH9JkYdA75jZgck6PIY29+Ax1OV3WuDKi7xA
hDe6yavT7Lr2J79T4j6jrL9tKv7bHth8NucWupFWRZ8dWiCwd17WPAHAT54Hd/amGBqkuI0lvG+9
nIyfPl7idWcCdK0lnbRe+2eYDHfJpf+KeqM/dja8D5oLADHsNmOk3rGJibR2Bn1kNmrUI7X9+5ZV
BLxJN0skXj0HUPaG+wyeujeNWFCvqCbc9N5k34OMpaJWmewmwJRMGxvkyrb3LZCswJoDvvIdmV2X
qkedCxuk9wN2mmYKPy9LBRul3zVICXNi4w2Pewjlc4y3rlp6ZcE7OIZ2l65z98IhVQQxucdBd5/g
FBv7o3N0GpYoE7iOck7RveVRaxSP8+xvHPNrq7N04CEOu2CmcCTero7l6MrTIfUepk4BRDlMQQa4
khdCh0jwCqUFPgPNYpNRHEDx0xNULG2Ko9MWd6XFsHYe1QmINs0TlAIDMBf4UgU1xdc55PU/YZuN
W85Q75cI1LyFoYX1WZjgqzPsjW5VNixsLp7KX6gvz1bupB/v2fVjBFsWCRH4jKgpLx5Nq0kprRIe
pGyCeLVTku+Zdts0RB0laUpD7Frhwza4haqtBcuWZLAHvfH8eodzfx0fRUlIuYC7+W4XAtskWw9l
nItGIHCdvaEPA7vpyi6t4PM6hsHeDi+BQSBkWkaOP25c69c+f2FQgImI6x1H4e2e8MIKoikCCdQQ
DHnczHhje3Lcm7P9YDH1Ne9yFo1wYxWFuZEhXf1ydDHx4SYSC9B+3w5tUC9oSlM3l97s+nsgQMq0
bi16OyF3OhgBgxmOzesIyBYIY6NQc9cZ/pTKTsAOyQzmjYl4f128DV2rl5lZ0gblIOwDmJSfNCPn
egy+9XlvbESdKxP+d4h8d9kuvsLlBLRvJaAKBxQzWrj4EwNDOAx/mfl3IFU+3uHvnoJLVEbLDupt
OPmQYlmdIpjIgf9HAwCM5XC0hyfhvsByS4hfnvqE/0qmB1Zu+cWsa1oLcxeobiRMYDVAA2ndp1Sh
CxtIatJToZQ8t1ShMUNGO6GYgMMw+M1xALMknYR2IY6diySXMHqBkEgdF2NfpMBas9TMShI33ATF
fXKGjQ34fsWXzsPitIXSB4ogq5MvKl/O5qjnBwi7Dw1c/PbOVu1ojdnFLGAMkEjAC1zgZ+vKWWAI
lORsD1qdAuZoXM3HUXMVhaU8V3VzKOb+UIUsGcdg145e2gTBLRh8qTN7T6anv+e+SvxWJiUfN7Kx
qx//7w973TN/3dRNFVIr79j0INlcX1wkfQlEal2Ib7VbreP1QX8tb+Ktt1QhEMshOfb2oFut8nir
x+qcBezgU/5P2BRPYzbfeaF+dEaA0sDjgYwn6AdBKvrxyGa69VBaxvgrp/7zGyARinVAuH+XpY2y
hKUgN62zM0zZBSiN/jcaXF5K2l5CtryfU9UCgigwJ5+lS9DdtgTZtXQKHrQbFgnebmNM7cZ48UcK
LS3P1zeFj0uxykevjBgHmnoSofE8+6Pa4Z3knLraFTdTbY/xoCwPjOZpGp/NQmCSsSEBQ5uqczk1
Q6KKrH1hZBhP8Imo42G02kuDTHPnT3zaN2PPkpyD99jIGeA9VRvyEmhL9pGa/XLXz1ax7/TE4Lug
BOgS5nTURh7eNrNTfxm5UySGXT5NMwvvJmh+gIVoWMePQ8zqnl7qhmhWQAV90fVEk3Z1lAZam6NX
DeM9kd+z6nEutsT1rwyASILrcdEyxHldDaDs3KmrolL3c6G6lLaOn7aKbBmvrg7Fn01CXvnSwG5C
FPXtRkUtae5g0Faf88y7xWPa3YWWrpPOYlX88YRdH2mRu0AAQiq2GgkGhqFRUOWcQ0N/m0v1EzWa
vcvsjWHWoX/5ojdttNW8OY0fULtv+UXlQMfDJbp26xtU10XUm9Z3w8qerJAfqxAZ3lxv5ZvvFg3e
XRBjgdQYXpeod67qvAh9oaJBnp1s5RxJxaPANaJJFtjhEJyf2R49UBhOJV7wTSDXsapDOZxYsAWK
sFcVfMR2JBjQLoJkMpp77+rNasis2jFIeOKOF2XsgcmLjxqvQEsWY3aNSGHbY7Mg9Ud9J/sc3NEm
AhnfwBmunvF343fK7AeMAmERU7Bd+Pq/z0p8wV9oahSRrMePt8daC+XPT4a2GJIjgPvftayLgs5U
GmZ4moCqHI/4mYsWEqk7lD53fakf4CkRc8B+8DNl1y7SAZoH++VP8snnP1R70JMRO2TrtbtsmL/j
6OtcYlHRkkVfG7/v7REBMt2cZN1lpx7YKsHMvVPSZHHsbA8lVm4EHkFMVjwBaK0GMxIi/DosJDL6
NMMDuJ+qmHcw9xO7Ume7ov2M6rMI+zgHg5MW/lKMZtgDbEc7EdXez8YwUlVvobRXpYg/s4vEcwlb
qI+vLyTSjMMwCCs7WR69LSAVHHcw7DtONUrLoKShNp5t3D+rrO/diMtR+eu6RZLntEjzs5MH9lM0
0Xln511SwGoyE/2Jc3/P5vEbSOYbgfnquItK6tLBWgyI3o4LCCuqBb3KTuOQ33rGfMdaF24vQ54o
0X521XQw+ukkPDw6P97Bq6rI6wcvDFMUJpF+4jp8O7CleE7rRhinwAUnJyhAFoFiDBqpTcD3xM2n
9OPxrp4YCDXilKN/Azb4amPyKfCh2aWNUwWP5H3gwNMRX/4rc5unhoRjRPk8/ACTJrsZMiEPJFBA
HaN1DBQnROln6ux6UnufyMD1995Hwb+jUu2K3PIeeDUgRxFBt1EauLI4SPZfdfFRvYaC3ds5Gp3a
ymtTGifcqReRGfetBbmbrlZQY6m/WtL7ot0qKT25AWO6Nu7iVwZqtY3GyTopbYCkbiqvME5F54dn
ElTor2Sk3Nt+79w1uLKStp0FLIMLzdHS7/Lk47VaV+2XzYE8bLma3GV7rIkf6DaiMGfmxolk7Vdb
zlDTbe/GKTsuhwEa4Xt4UP/kNVQVENry2U/lUKZVr5IyzzcC2pU7ailJevB7QokQZJTVGnhB35va
zE4Q9PoHrnF3Ru5svCyvbU3g8QDIQ1vbRQazWudSj5OGz2F2Yrmn07qwrQS1F51Y8Hza9/A3TPyg
g0coIIIQtmLWLhMlEPPCCn8EVU4PEAFzIyC9XOhPQMihsxVwN9IuD/aYIXFu0KKy6Uw2TtSVE/x6
aeKno7/yTvm0H5SoZyfIcIKNSHdQHgPhEJdhTvgGpvVKOAZdE4jFRWUVcv6rZEgWNZ3CfsYaoP4B
eYydMbHfvQ3NyMDYGVJufNi6E/xn+yENWKhOyMDWIKmRd1k1TlgPs+mSsfITj2bfAPl7FkMNnRMH
FZcynYX65NbBTVvYG8d+We7VFYo8FrEKSHXY3K0L4SbrBAqoIdIiGCQyor+OxghkA9/q2FybVnzg
8m/k5u86wGUlbYsySc/KXZ79wTN3i/vOGD4b0vs16C1x0KvDoePrQFPJA4pqtYpOMHQoosAduBbh
p0ZAD7T0zkEVHJUR/kK7dKOq8YrCWU8jLhiYCi19P+TRb0+ubGfb6mxojCJXH4y6dtGvH2gFpRsY
IKNjZB5yy5oiP+NlwseRH3qXWVFPHHoLswjvBqQSCXCVIjtU5vg32gK3WuZGdmpJIw6N8MQTG+bi
3OvZPqJY06EGoUmEI8xTOHTrJAvm5qKMwkpNHrixS0cPHoxjkHBHNNHYOd3t1HvA1zPIOgyoy9/Q
mtl7cPir21r6PM41RU5a4hUakln+kBO0NaORkCw1KxB2TYsHp7mo6qNAsP6K9zq7a1zpx2Zj+DcA
fPEdLxEkjeWBKIM+jKA4O+273ssiD1lNOmto9GSODBKNSu4egkHtZ+EP03ONCtStNPCErSzDTp0e
9tOOaI2IMLeO3ZDBEGYkWTTUCDzF2BjoYtgybYiaYhtNqB2mrtyF3Ol/btwMyyZZLerSWnTA+PQB
y1yHSt/h0gqAmj9JZURVO+zzNhwiJc20BybPMOq0qOZPenCPxNSnxVoT6funsSl+ffxDrjwZ3vyO
JTj+la+1OXQqjQGbOZi87G7oOOS0c0SGwnRlQnlQx1buWfeV7xs/Ph75StjFyB7qmbgt8J8levw1
suRQlQ1zHZwaN2v3tQrNVKtiiNvcwMrDsvY/aj/gLl6q3var+AggUqtjy2ygxHlj92fwy+GZArk7
6EhBBVUQmSjkTR9/3ZXrFuu6oGEXjUcQCd5+XWvkRDPfMU597Vv3RRuwI5cjP348ypUIi5gHGghg
TZAMX0dY9D4gHdNAYkBBmTHtAAi4g85dDSl7dFn+h6EWYXlIgUC0f90+6MA6ygXt83Pv0ZuuG6Bs
knt7qfwNJacrORvURv4dx347caGkObYe4kWNGIHnkwONE/pkz8/TYC7vaAdQzo+/7OoRAKX99e0c
In95OyJ8t2XAOiM85aQ9z1JUKMf3B78zXqqOPIasvVN0iw13deEg5rx0owNslNXmNzkaVNA0Vmfu
tm064O1yU1qVvjFLvsUY+uMjso410MSCiRKkYhaBvrcfCNoi9JcGMzh1yL+PvlXJG0S9OnJNYd7V
lTt8yUs2JQEL1YPntWWy4AP2rZJ+qnN0ztxJzHHZDTIR1IIAt6Te7VxP1j1gL008gHyUmiCu751s
VHFHS/U7X3QjrMIVuxmi618UBOOqqPaz8gtYsFXkwUc5DVsKj223C/clC/eqy4+6AtOSkA6iFAU0
xAqys/nEYONh0sPAnQYoroDGXT4P0WTCpoyA8hnxcga0olNBNA39hMLAHNxlk8H2dqCLo2Cqumto
IeKWyPlY9xmJZuaiAA+Eho9RpXNTDIRfbN3Ru6I34BmupYEbRpvdzqu0k7ZVqNPcZHOqURd8okOY
HUrfzWMJo+sbNUHQGC5J4nYCqOAWiq7Vucm97gbIjirqelreAkFcnJuihpYcquRRrdFqsUfd35OM
dCnxcuR/c/G5DUEpNU3D2fHKZwd4XFspWgViR6a5hDsMeK+OLOak9ml7RwcwmTk1wYrjswE2q8mT
OpuziA0TGLDjIrVGbbErAs2TELCUpGehvLcCahyk5eRgtELgbsZS7kg29ftWwg1cG0ZwZIM3J2bL
gqSQA/qltRtGsmyMOwrEzG6qPOAZdOBHVc2MqKjKLKa57R8d4PD2Vejme8/pZy9yzFLFU8OduHAa
LyopGzeS6XcRduGmoA4LqCrazu8431bdMqCFivqUeRX9bGa1flYhUvn44+hwLR4tausB1N7C98kl
ABc2Bin9k+5a4Mj02YcJW6QHiMq083RpzfLZd51/Cg9lv49HvhYjPOh1wwgC6DLIqb09tnbfA82A
LX8ae3mTZ/nz6OhPteb9xhdeHWcp0LpQgEA4WsUiKCvmvTux4JSH0R//rXxLvO5VIH4dguC9gpcP
YOaAb61CUDcPGqfH808on8kBFQCPls2ti9JfVIKuCc0+qOkXVoZcriOIKTjaD0MtzAsHkPQAK1n5
5MGJ4vtUsOmlJaFaItMsQaLuxmfa2jmil1/fwA7afxDoU0CCseqqqPVyFGKF4T8oR5nHummao6AA
u3YKHrkfL9dqP647YGswaObOgwst4uqirDqpO3Kho335H4ZYvK8gveDiD6tZhBydXRqQ7rksgAr0
Upu2Tz8eYbXb/3wEFARMvG+wVOu70GYuL13Abi599TwPD5WpIrRpcQ3nUDXEmzxx7U8fj7h+pP4Z
cmlFLMA+lK/X228cZDUG0Lapx/yRWzyLLKjmllN5MiVs91w3U1GWOffopx2oF+5CiGZ9/BNWmejy
CxbNXpAWl9cc2pdvDxo6ga4u8Yp8cDhvvkwQEN330Gg4AEbSppPJxFaT58os/z0gWalUabvgio7Y
KjQILLDqGityKoGnsch+k8a9ZzRPIWfxLfTK48ef+n62F1LrMtPQSQZYdq1aNOkgmCtKrHNZurG0
GggU7BcWEP7kT8YBRtUoX3Ysgg5ZBCfrjZD2vk28Gn411T0gQqY14xN9R8vIMCnb+a5RJB2QGT9Y
U0L23K14cPBnPxKoprdBGAurhUHZ6BpJD4uaM0C9/rlzSjwXJgjeNaRoXj6epHcnGT8SpgXonqKj
jYR3dcxqIFqRWLf2va3Q33PE/KUvg02Vq2CVdy48cSh2oCi/aNGgcr2K7yYI4zw3SnVfOf4/mtsQ
cCo9HnVd/41m8J7IxwQ/JdZOnfbSPxrBcKgBLG789uhn7Fy26i6rSQ46b7NzFPTychB6YDMIWnjR
GFEXNAfSNffdbP5Gr++Tkhba/y46wdl4CAQyEQ1hjFpaLyMqthGz1S5w65/9wL4Jz3/sVPmYl97R
B1DNlnwHY/XbuiHxPDpyNwQ6Ljj0q33zp8UpuFX8nqPBBS6bjAoin+fC+aonq4zaoFARX4QDkAc8
hzK88YoA8o94e1WkfwwtaJeCjNBGAB3+4GN9kEUAiE4eV3P+SY7isSZQagmAVivd+mHO852Q/SeY
QN3jSpmiGZpMsU/7r7aG/SjpySO+EH9/4yJ5G26mCQ0uwzJfzK58dnRfxEJ7j7lGMIOi2Y5a2eeJ
IN3xtBfTvvhUVRLP0fx57gQe44bz1DMAkkCgMpMpK4adaQClOxblz7kez+5gnj3qxF0PtTdAc/2a
H2nQ/Ohb9qKY/2wInqfzPOwLUacTB2bfhLsZqiPNALyiMxhHDdB3Am6EF0G+xotBvUoDwv5BugNi
O4xmCjBSI3AHxaGuMzg8G8Wt15m3s+WZcAgkFnSoSFL3ZF/DsTAKlY3OI9JkP2x6qA+z1BHuon83
DzErqrvaLcyoNvTj0MdA/+fJGOD/PgvIfh5Kko6yGyI09oeooOYJpl+xoV7sE4SB8UCpChqjqBnu
C8fKotwessQtBnkSbtk+AlkQ5FHr1hDccUWeFuWSEKK8vyP+FOyN2uwO8EQPE8ODh0pEtGf/gn3e
ePINxH7w8cox4pjBGz2Km6xtQzAuodQMjLu5n8HbvGc1Szgrf/NC3TPSZRH0GuVjzckWmWSVCoUw
VcJiLoKo0AAAvHP1FDTsEHoSmJX7mebsFLqs+QqixgyLnXHciMRLEPk3IwL2B4B2jIOXtIueFfDt
by8dUCHyaRDTcK8tUaIHE3j7qZP5l3EOwhddsnnHIFz46+PItrrploIw2tP/pmGr8OtlNUXGFOhz
i55rSgFIjpXssmQ0Gp2UyttoBq5vm9fxQGPH23rB7iOfePuRnTuQgULb7pQNwPqQ7qlj8172dIdR
T1Vj73BY90ExfHJNemTK35jj1XL+GR4p50L4Qh/3nWC7phQNlcz/D5nt22VEVRszCn6mhT9aKM2S
1RcqiHWPpGy9U2Gb59H2WWQr/TkIqmeDxkRZ5sYNevWTkKijXoak5R3IloC1G4wg/Z9rlVvgdCvj
kMF4IcJLbssEeKmfv9mk//91KGAtDQvIJq0TTtCdobqXTfNZgYt4xHOsgPfKKK0fhtTgCo++WTzI
tuFg0npwLu+b4WfYZM1NL4Vxb9ayiWfosN5xH3pHeN0Pn2FOaN+2Re9E9mzYD6QtfihaPteZpe5D
vEOijkzhvWMKGL0YoR2pwRsii43tnpVoF45DBe5eAxCb1UsLN97QjS9Z7xu3klhdCiAScHdQUHWj
mpJfQUvwj1SLRy0B0K41auvFhPUc6L6g0X8p84LdufPsHGoydXtlApEKVfQpzUfbvFH4GwFDnbwU
CsMtCtwl3vm4zXbNZPAH3ymGLyab+N2kR7WHwU+xg6SUOEpv7PeQsK0S0RZZKnyjiRsvpzuYvE8i
gu4MRZ0EjX48mu0H2pTO49i/0rDVxHdQeSogB+J+m4YOtzxqHndQv6z23O3KE20YHMdqniUzsAjg
adllWrRVGeVUtgAVoF5gwn4hYqocYlqa5g2ghPpkzHMCeEPaecS5m/CuSJx8aqNmquajExbdcQjZ
rdASrDmdlY/VFFYJnvBdUgkFijy1iwulDrnx+9Y6QdvGvem0iwrqJJtUzVmz99ADiYax4IkLb9ko
h9LTfWHq6q4ErS2iwukSQPeL3Uz76RE5eHn0TTLhB7fjof8/ws5rOXIkyaJfBDNo8QqRmppJsvgC
I4ss6ICWX78n2GO2s71j0w9VVJlIICJcX79e6Ri/OHGjZF690DNa/L523g6xvVWB5dZ9IBZRP9v5
tO5HS1iRQctPCXgBqG+4mXH10edKUBDmVc0cdENorRe6nZSumLSj1pTmU54Py04pxzdNT/VfRT0s
NE2tHiz0rRH0W+/u8P0nPMxtSo9VQ0rXr7P1bVRsJhx3mdruY+HEYaxa5WdbW2sadkNMih6GaTyX
bb0by2bdxXo33y+TOe9SbaW2sJmz97ylo/tO3ZuRJwKLFmVkQaYntc8pdRaayUYiXJFhLSo0TmNs
PJYNlJ2DNTdnGxrRAH4Wla65pGcbzHYn8pTVzitmH0+cy740zdyfikJ77aoNUi2114OkVRx69kWe
v4G3NA9jm5hyjmSmHvN5y/ZLritB3Hv9Pp6atQ7Nfq2fRUUjqa+1fRVWsMn6vRcvPsWS8lR3SK4O
bzHNK0l5ZnL2XtgFhycN4zm7jCVTpqfFb1QQ3G1NHQWeCdjpK8i9YU7fmfihYGaEu0/Xxq+GB/BH
MFIAxToJhcQi4Hr5h0U7Em7ZqXMEG1kUnyR8+XlZv8yFsbMSLWOuQNTJh7VzOMV5pKwfEslkHYli
fV7qsJ/TSvlLnQI41POCqeimdH0O0HoM2lcFqF75XY6U/8WOJLKAPcjJmMp6rYpPLa8icuyBupn4
fPVu1K6VfbWW5qBNv8zWCbRGjRrAU7a3onE/h6k+lX1+41WggdzfS8JcFwb/8rncE5ApvagDL7vq
5gNops3QQ1AI9Ml8xiPcA6tNiu5l8D7mIvc9dHYFKgM4QjgYbmBXGixHuT9qH8bUA4g4DKa3i9sy
qC166wALxWcIuWq/g8+xXIcgVhhO3xSRyBWSeczBSJJgUR5A9XiZs+Pxs5yBgH1JrWw5k8XyVwbW
awutofUaWprm150WbW3Jv53l5lERA0WIDeUisvis26eZ7h2Nt9uJ+j0W4841JqY4N9VtzNQTDsHB
mqHZ6sziSdPwhpM8u2kSUdP4sY5RPLh0KqIpfQ++Iz8eZ05fcldtiKMucf5tiRsrustUNLetod3Q
y7YvY+9LdVq/k9XMdukbH/LsW71uEtrvwBHr4w1W6VDzwJrSXee6itJZey2X8pLR3Ojns/dYaHVU
uNWx8YCcz2jr1rV2k2Y9EfcJYsr0VpmMi8XOenEWqMZ4kYTNdlOcB7M/e6vzW4mrHY0QIQVZOOpE
JJfQcJRnZ65C3Uh+G425V3PGFIJrImOuBrBl3JH8ubibuFVbNKGW3QtuAbl9jwv7qbC1YLbyaNV6
qF313druPO7WMj4L0ZzjqbjCb+tbbheNsF053pExABwoNa0vEkNoQZYNzRC/YU/rYSCTzBK1KoA8
hQFOr7CJVu0jb1ObJMoJ0BjDseP0UTYZtS+wZgaT4a22RoXaAZcmoQOhxGotjKljTna3Huir9VE3
8EwgBGp+BKpoLfMtcFe/28ooLYZdXVNkTtZQs45dBpa/6x7mstoPBHhyEJewv4Dk9RwuI032YnXY
y2rPDNYwXdYgma6adoModpQyK7pLxGycLGjEtr7ayQYQ7koeVoCH8ozmxSeYY2ZCl9yRS+bJ3Y8N
mGAmDr9JxWPM9h2rsQC1k58NC9RVU/am0QYLsEsHfjpPne4dsIP0gUXAFkeGgktEJoNc3hVrDpy+
D1AzwlhCrlNALYmmMPRfHt3yiHEuhgO8obB3Pqjzd8HkawasRDyfjLjW/MbdHtBrLBKLMbjjAVBp
KRuxA5dd7Qp0damJoIrdFpFjAPMM5HOrwxGi9XIWUb9B+IjOqATkIvlZpcxgLwxwYXJb3xm/rFY9
L1Qo5cumnnbrLSU8TXwl5chYF2P4atz4wFFQrWFvi3zyYYh+QbG6KJRBEoZok8+MKQk/FLn3i6Ec
8jT1cPmChpMTtoMm1XddNhNqFbtaMUNRDcced4MfAYV8KSOdaeyUycBl7QujudNdnAxl0MPcgK+R
q2xlEyno5TWvqQa4hIVa3OyknlSVlR4WsWu4rrH2D+hdxdIB4g4PqtpH+RTvbSZMkPGGkl2PEs/a
y6MnT4OyfsqHzjBs62jJ3rCLE9d7xKVyp9LnEeNFPWyMxPBSN2B3FL5gMcahjzjvI0wpVb8G/fxZ
6M7JqowAFA8oszdyz4FIYU+u5x+JEboIrXiD83OEZCaT+FjR0TPPj3NSsQx0SLkcVOaSK8fKSjIp
NhKLKr/YzlMMIxZ3kwPnZGUHJbl2tb03JubcVK+mFfsdtxBTZlLiXdyk8kzBABUsWgWNuYJ1um1U
HE/72ruvTZ/7ZQz2aP2qh+NiGj5Whhw852nf8dRbfHEUEWwdzZLFbmbGawWiF555fpJPi/IGwcsP
tJAxDfC5QyLT3HrgEl324q0Ppnq2i/diPqvxJa2ms5Lj9LgKDZZ5KOEGDMvZ62P9Y3tg4pFnDNvD
i5eEANGVIFvPqEOGLbM40hB91vNzicy09vKwluOdtDYb51yuCvfBGnFPLCnfrzwxb/hZEiHeGC4n
dZ+l0hMBc0/yAmpuZ1jHcoG1fpC448VRkPm7LWHC/Z4uvpsxfnDaL2BOvrm95g5qKpfbpYi3Sfvg
Jj2zDElphq5+yurlxy7y6QItW2ovapodOk8Ped2mxId1U2FcoFkV/VkXcq7rt/RPFoA0iI679H6b
vDJd0DXu5I2NXennPKc8j1VCmpKVVVQRTeBIuNu6WsOkvS20FxTRUV+YPQRzkmHNR0UH6EpuE6FG
EDwl301Z7XMIKvEiVSK/LE06C6fvJmXKAwjBie7RyYgPrF0pXvhfVkO94jurVY6gdlQsGHf5u9QT
9ar6ANTQ64kcP4WLMSz2G/PkQADe6Ln9gA+QOrjyByVPfKewHrmXpFBJnsS3PG+RbTtFtZ7HpD6s
aQMF1oAvdnAspknK669xgmoybmp8NN5Z53AwMunJLIIWx4O136jbYI8Ml/nrTxBABkv2LP0/o+x+
WXV6YuJAquyEsfOYG2DgrztaQtNlyssvwNCmtb9T5jXgkMlHMeiKkeoCHcDZgP17B/XOZaibfT0a
H4CwAUhfpdwVtwgX30gV0bfuo/SVNHY1tRbfNJYzR0LKcd2GXqWi6gp5DCf2TJrDTNeDuNwifTUe
PKZveDXNAfx9K4p7TGhqDn8pAtsL0+IrLr5tRap5nh+NWuFG2p8ypxYrzPfa9J00dKgZ1phDLH1d
LrWo32Zr3LnivMXWc73BpLXS7L8eedAfz9ba8Zya9SDvZayKZ86QhiuBGzDpRmh6q3QhnboNhmHc
1VZ+ZFSD5N+SYtHmgTD32vYi11RKK5cCGOIXXXErxRElluJhShewXKLN2UlHHBjMj0KUnqVQ7UsG
D0oeE5W5UJ4zmO8vn0KKvPHZtNh6sYtRT6rNNuihw7vIFu3asr8qydOPT4V3zcgI3ruML0upyZOM
0t5sc7f1lOPloUeS4OU32BB+UmuCRb7acXkj15LdkD81RimPlqVsf6Tb96914stA+LK2ui+fUIYX
jK+SjnCCb8BfXeXHre0AQvlKb302Zr3PzTHqlcwfWmcHF+6TfCcbZ5h0E635sw0Jjg0EfhoYC9cC
x/ew4xTKuVEEQ+5COoyTr03D/ewWlBCXszb1r55zZcaAhizz6dLXaWv1omzjLX+YgGWx5e/2Eu+I
1PeLN5LP/eLw8r/cRTBMqOC+fi+ddl8u+UkqbQ9nfcIbRTX7vSvpx3cAkfdSJ3P2+CKPMNIpZZpV
TXQ1GtRafhuDJ5Cu6laa39y367kne6wZaXmBd+Y2t4vHkoAN2XKxJChrVn/tPjm/yAqvZ92gNYxQ
CgX2s212yM5RtaSPN+Hgt0N26LNXeQJRmEZFM0OefTpWxzmqzmvzOJfbiWvUivebL06mf+pwzaaD
tWctyPg+o31e+UumVtGUjE98O9HgNiRToIn08C+LAqfZx7YUP0dsra7NQOKYLgmpf3hE7pQVkPYD
DTkkWshBx2zIE6hN29nrQyn39T0vIrncdu+8DFtgkwoqvC+tkeoXz8s6S5tmOi8sLo+HhVYqI+L6
eabQ2/0oYu3gqb/XcvM3ikc9QRev0dUznPEhJxpRRzzj+tNW3zCwKBTEXp4kXMCzHLQhF2AY99Iw
2O6zyTgOXpCjf/hDrDahFGVmsokdv14ZZDRpV35AV0q3id9NaHWehLnfb6D/mOVn4hMcE2++sXsr
Io0aeuk31yrGkzSZMWGO9dMVU82RU0gPdULpDXoS8qzsLZfEbfgrspamnPlkyCYXkMeK5gNUFF4r
c8MAUr/EqD2neOfx4ITcUA09A4fnWb68nn8BgpY+FO9wu3d3G8GIfEuDBwjhJ27ko6SS4Vmkv+7Y
mwxH+RjezUeiWgGFyj0x2Ih0ujLvVTpAPJ2sINEMMa0AcPC+8HF4xmErgpJUwho/mZord1d+llw1
fD3UgHpr46KT9poJyaUT59lDILWHPKfsEYCCj5ERNwTcmQaatEVNIyzWmfdLvTHKZUKLSjA3v4Uo
0KfsQnhlBxme+GAs8IumO3lcpP2mJz0lPnZkG4I0wJLq9K9WrXZAO9bdHh+EEyEV6IqlEwTO+axF
05z70ueVp49Flc/A3SPFq/7M8sj4rM5pqOfeWCTp+lnNSRq81k3k/snjiVbCaxMsjZ3/BExAaKV+
GsjnSAOF0MytQgbqgqZlPWWz+FjfqGlF39OD9teRkJs/4kPw6YnHRCnM+GBlYHKfh+EKZ42vTMOe
+2KhG3gOW8JyeZAxMNxXwQra9XbMtJagxQwqqr/cAKdB7jhv4TbUWj3x/rHPAwRpzLLLkEIdhosw
riR8twhz/9fG5bgXXLQvkntWnp3JTXyrH2sj3VneTW51j1gYzDVBYBZzP1LHlI/LZIxi6+RJZ4t5
hQySS8vwU+9zsepzOT0603TMFv13Md3mefNjwUcLb67VtAv7I7bhCons45g/uthJGi3DuSWUe1hj
SqvzeHInyMEBVZF6Sqz8Hd8GAZBOz0QsK1eF584ZQS5jSUsOLF5GJkcpzg1xzk4+tdoSzi87a7Yi
O7NveTzOirG9EgMAWLRf8dlw2C33eQa3zIJJJ5EPXBjll6RPGwM80Th/GV4V9c9qsEh1XAVMI7vJ
bAVXG3wbCoo3aUoVcZ7TXJf+A1BPiuLaQXqkrIRi48QQ/vB2LqyMxNJl43NlZNKcfi+LfSvPG14T
+jC2YrilnT02beZOUK1SISlSaJedlHApLzFTCmSsaxXv8A3KZSIv72uldcgN949JNBVrQMkJPqST
wBKX063U7javkteANkgKgb2Ir2myd0VtHB3decwzg6wSU0g/uWKR1FtgN/mLPLAoXn3yQgcbr+sd
nvnyk51D/OXd8BkV9GfD4N115pMafy5pHklJnTqDvrn2JiG2l5kNluhfR4xkIcAYMpgodpnacJ2r
jFE7F69goFz+ORm9z/o05NPI8D0qJM9YABk4iYzSuKmib38OHtPfiUdRdi5LjASwk1NaHGVGUr7Z
GVNfygbtrPLjFyX+lE5aTaMD2kVuIdaEM9+RvcmHJ/llpsTu94V9Nbq7Fq+KdsfGTqQfNekPNiin
CbdNQEWM3otrmsbdj3Vu9xZ4KC4kTwTbLB93MapHohASQU8cNrZh0ZertITNKsKsSCLupIRariYF
oQqHrY1JKbmnAUSnP6IUStJ3vnwS4qy6+0h1Nxgng1aA6SfaGVFifGK5dXusLIxTX/BEB7XUgw5j
RGOmWhDmaBCNFeQg16yS2tsmRWXFZcQAlOcsyRiJMWSflmL9ZudtjKuM2jh1jrBQy5Uv9S5ed7OQ
eOkmms7sQ+zp5F6/+lo5x7H9vBYE6/ZVibULu+DE265lXIRYNPRtd6kXPZjwyvpufRb2la4PX6/q
F41ThARM9Q2RnVr3ESixyK2Vb8WMj6CMyO8MJ0ekH9IrF5XE9jMmZFRvmOoRaumn3FpmhdwT5h6E
VzxIAL6b3Q+oLayh1FexeGtQIXXyRy6AgsTIWBLdzMOhk7z8J+uWTdkRLSBXMleS3Wygw5WaEVIY
Pu9O6mAiEikXQsXIq+7RViE/QK7/Cikyz5XB0Wrh9sA+7FdLHmhWHFF5kP4RLClBj+0DMRylW/rQ
x59D9krhy5f5unzuKOsvzqO6/OwMIPuL9A/XpfUXsm3EJoGXL/eVDinkPBXBOEqFQ1pOMSMIDaMk
/Z3kgnxr9rBqjZ+0b/RghHGxHU36A01csgkVopARcLm0V5E/3ZIbsl5SmY84JA7swt0Wabq4mXBy
hnXeDaiJDce8lOUry4qkBUcBDFsMvtcMY+Y2yECPrdyaGRTDAOluErbMRq8JkJ2myIOYtJ1aOnfk
AxLifLEeixJRl7ImBn1fkXP1MYZO955q3n4mn4puTsG1sqYJybAahegsKVDVEpiFQdg90KtJFoJW
rZ+kglRlWLAau4+nFPS6GjT6EE36tNcm/fPn/qwtGtckTBxHutgbnoCzFtA5QXVBlmfyMukwump/
I2NBqNpa0d9K1Sh1hVSmfZzL0sXEaL8ACAixdg+3/OzPjsbo1eTnaYF+3cAixjIQCleKEi5WEg0N
xKjFN3IpFUILPWuc/ZbHVSrueb5fVWxg8ofEKUo5N/RTPUGuWyx7pdVO8qt8FM6OhqSgAKVEkzW2
9OJQUrljTXVylIN2NY1Gfg40vN9SoRHou8M9u4XDwYjT02bCIp4+pTLR8pOmUN3hqApwyIMLiCyd
g8FKz31PiAloFiDOgKFhyE73OIj22OT9jTMxTxtAMmpXXoU5fxBklmeODusSO31ojs9z3T84nCt2
TlDHc/U12lLMQdFpV7suz3FrhWT0dqliav46Q5ekmFIX2ol1INCM3Ap64OJ7KXMpa4nIcKF/I1CV
B5Lau8cMVZyYITbvHLzuFGH16pqiRnOWLqwtMw3AjU4F7hDqeRwAV5Vtd4xTx9cbi+5MnWRnFyir
NvtSo4lklCkjdSRTwgEy/shXlbZ1KrLThITJDLiWxb9iy74MpNNnu7bkKqNMKG2R2x0OceXtlsL9
Y2CcDOwLkZBBhX91BER8OjZ0280gNYphSv2GJkK/byUsHD4VTpo0ik7yUQEEcHRxqKb6J00rbYKr
OW+SRLTWrHtZLipx2CYcYctd9nJcX5+9UKmSAm0WqQzDJNG1oHe7yeHqWffSmsLZ46fzcJHukRi1
G40OVbUFoVN8S6UDre15Ia6Rux7rdjgXcHVD1V0l7SmdnD/c3U43PpnXHND0GKEXheHuEi89DbCx
aOgUvURDIAF6k14s9Iu0WLDwU3l9Q60K9cUut32bDrcowxvqCCVaU1v0O32Z7iHrOjnze42Wrseb
dVT2HrfXk24zs4tUrYsKOKk3TtLsIwMkMgBWEHdYQcwEXeyUrMnxhFCbnNj72KyemtR4rFP3znCF
r+fuZZucoGuagOnZgXRyRtMEc+8FmpOhBjKK3KDQHA0u9ZXO0RmugOlO9br7bhoekrGgtwM5rUQ4
uO6fSbwjDfBm+grnLWvxNWWvlYONTEoMN7UR6ZlAPIsDT3yM1k5s6gATm198Nur63JCYF1QOGmXe
Y+zytX+v0zcp0TYax93UvUyBmcPwHLu0MsTtGHVdBdGQiJiMagzY/aQLlXgM1Xlmema/l76PYOAU
nAdX0LdXR51TP6V+leMNipoGOaOiIl4CU9x8lzwLJc37Nl0/RWuDE3iR75f7APeWL0gRGqJK/HVN
g0xP9tLlKvP2NnfMg66Oe3vDkyiM8bZ38LCKsu/8UqNUSQY4TpvDbFD4c3FqpGWClcawGiixIaZR
vDBJs4exLZZQehsxDauuuVEjLa/DqtnQVI/3m92+NhjutMXZcrX0NYeaQzZEfI6aExaJegQ8Ti+s
cTvjZtnWRKoqiUw9+zPn9j5FkcHOBL/8l9vCytRUZ2hsblu2vuwpBzBdTJqlmbaGNPNohCjumPV0
GTm6GpUNoQHs8/oExqcpbJE0qHvV0CD2FaV5s+WC6vSSmhgFSgGNtZ0yltfT12O8lUf5uWmRRolN
r0WnH8um22mDcpsu20GMFqljOh6YZvpLUoi46/bkWlSCt1I99NNwbezuq1g9/GnmGMqiQG4SxqXj
USlWjp7HbL76ozU6J+zTTgSUtZ+3fgAcUlydnLLrWp2gL5Z7Fm1ex4ejf8pqe4SR9SidnHizMUEw
HHRGAlqvab+S3NJ9mD1JOc6av8w0gHpMjLWZuiCVF6MQQwvLzrgsbjINXFP5KnLzQxrB0tKUINm8
S+6ur3o33ltGDUd/EniUF6WvM1g6pc0yZD9+jq6rDvve4U0M8QKfg3fEPOVboefXKu7v1d6N2F0r
yHuPi1O6g50jOcNM/A6sKaDx+XZr2gK9VArf0nCgm4rjTgVVlqPbDfCpVT/mTn2txunO69OgcD7E
DCm4zDomCsKJlZjpR/CXYvtaSlDHOLcOak/DWm66Gia9hclWd/qGFgezLDdTygYE2fsaV6ixqxXX
MfkCPfts2PGJHpx90jJVpZlbelrTveVKoNDwCfB+ggDTWQh10MJQ5YBlggG2yFEzrjhqXQo2Q8s/
h3TeyzNNY9erpWeRSSDVV/E+c9VfqZ09pUt2W1HiUEvrl54Wb407XCqpAvBJCw3u2NpWn+XBUwZz
J1+IVqInMw7FlN2go6VnmIsXhzl60k44pLgrjcw6Km7EHS5MIhGtmXdj+pKXE8l+HBYx1ShJuS4E
UiN+k021znOHs9ptt/J7ZhjuNzoJQaRsVM0R+7EdmddBbI5l8Fbmz7sbxej1itIXs/ssNT2IYZ+n
/c6V5QUoEsd7Cjx2RLpEypISQuOXM7aDSTzbfu4Y2JDQHswAyGPGmOKNvISdKFBe1aDXaOSq3ytz
6k+ZUlqhWQgj2IwEdggFaj6C1iWtP2QYpzXNn2Ty3goH6nZEUAZ6JZDqbE3OMwgnfdNDE9dPSWSP
gLKfCSDgZyayIQhHUTO8IYhj69RX4qlTl+e87G7ytN4X+EsCXQ5yBVRSfbVL65xz7wsT90bT2jHH
0g0VTgp3e5QXZStUHGenX37ZSnUDcDWSmtUa5og+6qdpSzVsmg6BjtgDT6Y9r6Q8YJyl01SYy0VQ
Nld1cY5hWzQT2Pdmpaph3hwxV/nwCMgM6YXbxhlpacJpPCGtj+AV9GAQRkvmyf7wRPmSVeYFu3nC
L4pqKrqtYR7pC9/31niSqlqr412SU0WQs4LiQgtI4kbAJsmojzTnbYbHsAy19mnYOS963NE0hyYt
tFEcpmYs9605cLD0UbskmiZChe49Kp74BSONEj5izjEUY31cl1gJHHNpbxCR5qSVivObKWXGWXMI
yzYPak7Nbo13qPbWJSgsu3gb6XEPe0WvQkoUGqQHNAA55jxRKhtpYXXmJTA0xkEWRUHAnE6mzyZT
gLbL+dwagxtyWGERFfoAJBre9jSXLnUmPpuckGSE8eamAlUY6I159RKhUqOLv3PV+9jmfvyldh3g
eGsZz3BczA8x0JiDKarutABkvAw6PuMwkImybXodlTxfQm1Uqdl2hgiSYorBXRjDvh1MuHE3x6X1
LJv5Q6lHeW3a0ZRVSaTCwE15kFA8oFmsvi2yvirDZUUax6GDxtnJ8PMhjDtCifXaqCWYwHkpm71u
NRvtVpPISl/rSB3UxrJdyhSBzotkvDOS3Dm1y5yfUmC+x67ou1AscYnMme7ZHGI853WtrIM3TPaH
zamCNyAuGE+Vmq/d0nbU3KwsvrpinR5VEJgPrg39rFUL5TGrU4cdMexQr6zlosVLfnRLMYZltqZX
TkETrfGa+5lWKYcV74y8vs2k7biBtKIjXp6BoT+kNNBe3GWiB1WkDgToiro8jm5txbteAUUETMlt
Hm11gZZYGOnVAqRdExRlKfWKpLqlk3muj7a5kZcwhvyevWjCqRh6v9fowlA718GWruLEmOD2NisJ
jLUsAw/i0rVDdOeFDOlKIroULXKC4CLiyqE1xRlHRkDqQD8WywiKudaP5pTnj1ocT2FMXPuWc6AC
cFAU1JS2uF9rTb/0meNFSrrOAST6VkN72/zSWDCGg8WDzd2uvIVcCRwPup/0Zoe8FPpKus6b74s2
QaFCo8wkCz0PB+DQ4TiWW9hBUfxAPq2/jx3APTp9sLumrZZLMrrudZ1SOl6bKquP3tZUDNXTY+17
brLyoRR1c6+RGjuXqSkiJdfesr5sH4wmtqJmm18KYwCP6KRKpNHjGiXaRkN9Sg5qnIAbdsPUcnQa
yjtOUe8qMdCqMSfm+gsqWibLFzgGhpVSUfVq8jut3e1yJ+tCdYHGHsNvPRurnt6WEKMDr7Ly+zbX
tVNl0RYDdr980pDeYK6EhStmNqGwnAUwXayejDGhOJOTUc7GDIjsWnf0y6rrZfPaJqKSPdx49pgz
/Ejz3sAoLzvoKj7FsC1nGzbCoBmhKTbZwWCZFnXP4Njh1KvtclYls9em1tO+T0FlUobXM7gJ67m6
yVYP5gKX7mGjmZKbBSY6WO4QKvQPsEhGrYYb1EunPqW81gDiBhrglm9unJCu7mBmTDaLunNqEqA5
6hrOyWD7ndNY+w629h22XXlcDHrUMzWu/ElrU+nre7yO7ow8N+2AfhEisLb8aExjPGaWMkSQam7M
0FYd4uF+krxp0HPUW8uMK6iP3HH9HnVlDuvE0GGlLsfHsUg4LwbozGnptd8x5vyb6kWya7yuOakF
wyZcqC1DbcquaupdixYptitxEHljR05ajjfN2jS7ya4pwJgtcme6azDFKb0sydYSlZE7aQVdX1sv
KOdYQr9J5yULY6hxd4U9WsGUsAabjoc2JJxwRuoSfXSVe9GssYzarXHPRhkPVHgHE6MzSUS6mZNk
mb053JTMOyR0zBxsk7M8raRUraE2gzhfSQxzwinlGjZyi6awynoI3ZisdtKPSPpgk3+Y4GHbMsIi
IPhqVG+ehDDFItTatv5jQ0sRVmUPY5sCuFsVlQtCNgUrWFVQomACKa+tOVJdFeFa9+6ZvHDhb8LK
CMe29jzoC8UsF/QzRGReVDHJMyzcBWWca0lIH2RyTHqF8r/rZbuyBASfzNoQJkaTPtKtv0XMERZn
QTYvSCy9OZbrAv67cmuqzNYI1XkiVgagAIbxBNKaLPluzl1YrO3hjQ60/IoyAlampsB0rFQP5hah
qSsOpupN/aHsdQKdJcc7YWJIiFlefMUF3paSRvOZQTxEBdgyUoNMpL8b4VIKYptAfwInfxqtbg23
xhkOqTNMB4c5wnfVIFAczbYdGptwHzzWR57r0wNyD7a67LznuCxVPPREfTKyrtthd5f9ujYwYG3Y
oMzd1tcMVftrwwcDBmomYSMBzbM3gXJp0+4+yRT1Ic1NivuYLWa+Gg0ORld/w/wtQrecnjY6anY5
U2D8eLDArUA74qtDnUVaDWqsLjIYfEaXqezdogRrWZWJny9GJ8ljQMibehF1lPEDxTZ0nCtvPApY
wZkkUswAdJqULgHIe8IqG8iJr4DR6SfV4CGY+ud8IVdVtIb90FRMc6u6xAmmpvQeE00Qy5TsncCP
PE2pXQIXGk+GUv6hwZekpqLXt46TN2HdOuaxTqYxXGI87nE2ut2o9+N+BhF1oesezMgixscht9VI
r7A4A62EFzWZl6fUoiNssVfKlYpeEjDjZiS6l17dvC1OrTqBvZ6t4Vc61nmo9tAYGqlQqa439lEZ
maYnKs28H6C93A3F2J+MbaOguqXKIUunFWQRHelBaWbrHQByEvnjWge1MzEmbtQo1rVZRo3UKB8E
k14Y3GYR4MFZRPilbn5WQ83PZNXpxtqm4um/9zn9PzpQU7bl/Fvjyt8anYyk7WibY7LEltlQ4lnd
WbrFjVfe2KX7XLvOh5lWp8TQUKPD9A9UKdp/bJthZKjk3XJs8+9NtlqZx6NL785d7zkpbpqS74uM
eqKpul96Z2Ynb3aql1qdO8hxRROWJCsYhEZXSFMMchqAbVz/+4L8TBP733azvzp5aOCBWhaf26DD
+/92YtH6Mo51UTl3ur54mII83dFCMRLRDjM48r4kuxnr5X5bHPKRzFN8VNy1vE3yKo0Mb+12PaJM
4pGEd5MZcSh9SFJeC6VhIVvXRiffK1WlRHrWkMcZsoaWZq986XrXO5Ja+ZgzmjyVTaj/RJ3/n3ra
XPhO6d92HEv/O02CQ5rFVSDZu0ewQKToXsnjaCDBe3fdz3mvvv73pfxb8/ZPxxcUdCrNuxbD8/5O
x1VrrbEWqzreF93qvjdGXR8llSb1+7a4qxamxbOsrr9MYv5VbSL9B9qL/9Rw9m8f/3Py/402qZ3K
dZry0bujsy7xy3k909IESIhiqpk9G8U/Dff8WzP0z+OCk6fJiZidRjd5P//2edri8nBFnd6Pw1hc
ZiMlcEm6f5phosnz9/fzSYegA0GNZmq0RP/fj6GdLMmMZIzvUhVUMLkjSWHbFI+CKalecTuTBY1b
FOz/UHZeu3FjTbu+IgKMi+Rp51ar1UqW5DkhbNlmzplXv59qD7C/kQ0b/wBj2ZKaXKFyeOtaU/rn
C/39Dv//q+Xn/7PDwlbpHGZWf5+TZFy1rvePwTiuv/Tt/Y5KgfsBt5OIGUAiH/gv7EtzbIEou8dY
f9ZKUFjS9DG1tHe61f6CevmbFkE68Yi8KQXiMtNu/rufpTVL30CjXSJswNqt/gHIdr/Ey9+aO6VD
9cOV8R4mFwIsi7T9CODFOLAl8KzAA9kNs5do5MqziasBcsuAaapyzWfUfLKalvquodDrz5f2m/P0
2SP4KNgtzGn6cJ6eEyQNfX7hfVvsyxmrec4eknp6Lske/N/fZBgMWzc8HRHzEUSR9jG8YYDa7zPg
fim9OzUUhMQJPREEGv/8qt9JaVCyFRgsYDWBHCay539JsZunamzN8N5SVdSt3HLBcGQ2yd6sfAVo
EBDrBT1hWy2jwaqhyWsLwnxIPs/VthZe2jo1jZbKVq99q/SxX3cp/fhFn1uHPneLE34TGLxxwuSP
ciG22JBrKCYtpUETLJWWKCe1DCNtbbrT/uUUfyFKQHD4T1dAzIBF+QucMqGxuCFgfT9ZOqFwfuvb
aOfBM5Plhr/Acf/yKmTy/xyi/6GzGiOaH5ut9n/o+v0d9VnwGHhaSkDNP0irJR0Lt2a8IT0+pHIy
+7YRYFVtuFhm/Rea+I28R2L8/1d9kE55GKi+03ztQoXLKnOnTRAUW8eXSj2qI/5Mf8bvjs7SXWZH
ghPGGOkP+yrtOHIbB5A3mnliwE+WhNh4t1sYDKvHIxU8UrJGjtCggC2nZGmmptAJqL5jrOSfl2Kb
v5Eu/7uUD/u2iZPVXrt4Fy9wsgc1x5m0g2rrfEgoIqJpnVaeJdx7DeHGEDhdyhSoufU10v6Nrxfn
hKjiChg7bdsMKjjbVA5TOBPS++uXBk28JnZ8YZPhD8yRKnSyMoMT+msXQIObtKpwMOmcPAms6AFM
A2en2Y350NiT9zWoCzpfTD/cUaYyb/xkxDaPGWXr1w0QGAkh9Hou3W2zlOUOdIaRSX0lzSoZfYN/
OaTfnRE3xUwbzB/Gt/5XXMx50rJ6y700VVOvZKCEqt2/aJPfmDs+CIa08JOpAQ79wzvaxOnAOFfO
pS4A1iSUUNX7pSqoPTnoJBHmIT8tobf588Z+Z7//560f7PekJYhF3Mq5mPRNH7uBZA09noD5j9Qq
1XrQbCpXTzYRTfnHIqjxRYyc3OafV/E71vOU7oBcS1Sd7v7/Hm/VzybgmFFyP5TFqdGGT+TRt05u
vnVDEhGE17/++X2/M4J8n55C5qViIyAw//vCXOvLoPWM5F6zQwrcc+DD6fOovH1nNNO5bcyUBDqp
mC711lEzUpVcqGGjBrDg/rKS3+l2n3ncaFaRBB8hcKJUz6usdZxLQPU+Bc1V9ZiMBB76TU0eimwm
aUsd0IHsLy/+nQACEYAR5bxbJ7T13xNYfAbGoW3D+7DwwUjxu2AL1l7HrG2DvuQ/b/JXygaxwaOx
kbs1QCD9cL0kYce06Cd8ROpaNJD1Qr0hveCcJ8u6w8tlDnh8dpem/ssef1Ue8l5X4BZchznTH/Zo
B0mY6/2U3HvlfBnH4ggQ5K5V9amx/cc/b1GE5H9NNHCtmHcFdDAIq7zzv8dpGyWD1FOi2nRhdStn
9MqVGoq/GILOrwdpCsiHkvEXwK1/JBa98I2mMVRwsUpmS9RUKqzjqMtuPLenbykMuvUwIigVk4HI
G3qLeShrfN0JNCfKaqSAOvfUXZGP9j4ca29tlp/b8VlR8kXQzD51wPHu3J5UvZqtZVunaUPwrvHJ
FZZFfB68FtgILyG3YdoFhRF0yTRzb6/nVq/2YG3ZB01PqA5i4Hs+As/vjW1y6w7tuXG84D3yivcy
oBArpp/2Fs/dJ8hYMwcjH9a29qJ5IU2dPfU7uuag+3Rq2WJrSLaoJ39dWVQq5y4Y8pluU33u+s3n
KKyLjGapQFG2WZWbtKJf9/96rQwZMhym+wAg7IDo8t9rJQ9P2DJSy8V2GCqkm4RxGKX+/ueXiIj9
D+24jBhAsFs+Aw4x3D4I/qxmGm1LwucSF0Z1A4ZR+drM1HmA55KeO39o9mPUKFDZU/8vjPmr9JdX
G0AeukxUII7yYX9loKedZzXVJY8zHKYR8Epv01PgJiXRzs2oL5uILNJUln9Rdr/wi2vbDua3TKy2
Dfsj/k/Z+H1StkV1aayWzF4VlhtGXobbP5/sr3JeoCtFbeMUMaP7Y8hizCKopUmyixkCQD0Hu0V3
V7SsIfHqbGeX2kWp4bkawSxxuoNLyvEvC/hFBIHJzkQQ4IdAvAdd8oMIsqLe7DqtLi5tlRiAQvmK
VvwJcUw5Kfj6UdmFbySvfFroF+fGb1LX2w+pn8G4Tk5hqA7MB4lSKter5mj0s3MMJiP6i/r99TJk
ZAngNZbpgKz6UU6yplyZXdg8DMy56GP7oa3qlz8fBEA26hdVR9AIHeA7Du4dBuEHGTmqJaOCyiof
GOSxYY4DlVbeuiSH6bshI1uiY0o3eV76967bnUiRbkzwHZ1q/NYs9sUp569xk98WBvlV/1vJlx68
E5U0gLSEd1He/iBOv6/igIrD5AX7+tiaDApmvg09SwWB5ubWYNRwSzp95fsTZQjVdyCHH9POX7VR
tkubkWERlH9l5W2c98CfFNvrgur6RhByA0/A1vr1THPzCoTNx5ACsbBVa3L2W07vMCdmvsJgYIAX
Hymo4Qqb6ltZV/eWMz25EeDvi0k7D9W8tPqlZ31gRotqmpKKv/ppDvP9ZM9Pre7vhsh7w7j9ZC/j
pqIcMYnaTd7aR0Cstp5JupNwQ1oFh5bh51pdPkLgXzMq9J0oytYatcDlMP4zmM1rZkRHkOiZd1dd
IkoM29zYjplGmad+F9OttxR1tWEQ2MVN889MTb5PPBoIctsFWq4iBVsw2gsTwTL9k69PT1WQP1Oj
dmpMqq/4ddSQ+0gi9WZY7L1NRZEam1dLkEBtBodxks5aA+1UL5qdU/l3mUZVEAUFW0d1wPHmy2dK
Hm+7sXxyLU1+4tzyk0mcbOaJjk9hlNw6xQAWpUX9/vhpNKrb2G0pQrapl4+7Q7gM/yRUX6wWRmTs
28RYm/QgedbMXKph25XtS5pQ6BJzw6ET3VGlvRvjZrv0FeTgv6b0HG7An3xogYSL/OjBDJw3PTJu
TFVuG3pkW688a9QFjHq4d8rpdenKE4CSNExU9sahalLvQDhpqTdI529tpYGiTCfk0B+bpD8D0nWy
8/Z+KsJdTh9QUzTbhHKxFMQ8J5gfKHvZyqVpKrsNA/c0RP0JwrY7E3y7KeJaZgbaZsG6H92TV9O9
BgRBCTh/CDw4U5HoNXM7StSMs0sa0XWrren5zcoraGbLmTgyevFlnPv32a6+tU74j6K8pg7Mt6nO
fxg07Eaj+w087sssib3JL45JR/VI08XHwbTPFUXDDlUDzGR69p2JEKzaGtb0qW86Ceqvs2WUnDKk
UN9mZbhvxupYAl7gtt5bzXGWHTVuw9hgyQfbKaaEl5oS5DxzdxfsTUarXwZQ/LSRE27UvZ8pZj4x
fQ0r5TONT262Yt07lXiYJoyZxOSiFRxkvVo95/ZyN8TJw+zgF1bWPlHZsBndhDrFugZGQNNC46lM
KI01KD2wSv8fIDHCUq26gQK0zJ+TJ5cy8nOKq2PO0b0268NBj30aIsf8puwnUDIoJjHLs2yyyVHE
FX08/GxMztIRZlHbHC1fR206TovAHs4kskKTfGN9V9Pa62Ys2A1o0GAKTu1vqG/dJHRTjFm3FfDi
iM42KxiPdSsFcu7W6d+ikLJlZZ0s56F1RxYJ7kSzMavvM5n+jsaOhmZdoCfOpJ3blO4GGhTBUDBz
746/iiy1YHNzWCj2IT491dvJZMxl0J5ksaHMfKQIwFEvOM6AAg3HDmoViugYV+X4n1vD3ig3eWeH
JcDdQj+0vVumuWcpOlJPqwk2ziYp5R3RFwpiq3dguG87L96kTrp1u+RZL2ISVRSa6gC0lUZ8rlW6
zQG4TK1wk4NYkbX2LgreqId6a6LigF8718khLecHyhVXfTjtWvo1eVFSYvdQLWA23wrHOC/ztyWL
bzzKRUarPmSjdEpdG6DlVE3nQcuOBWXFoKmAcEWfFVFKawGjaKBFI2nuB8pDS+1H5KRrOU72mNL4
y8z4rTL6tQW/EDSWziPVunRBFysFIMU0O3LJwqWDNuz1AkgUWotdK/zUFd05V8GJ+s5110dbw/ia
BBGV/QwGaKIduIJgs/8wQKwDisd4Ez+OU5QvOJ2nOUPmmcA/hzP/I4EUDZOaOzyWRbKPUUIOEA8C
S8Fy9bYGee0V7wn8vhGYsneD7wSAJyhwcwoTjHYzfUro2VR0EfGZ7hXsjy0eNtlBnpqQAHUDQJ7d
NVNZscbXoftoazqATg9yqwPYk+xb08DKmNWWk2H4KLP02o0eag+OFtyJDK8HpJcPthn9WtgsIYAD
oTM/DLObAJRi7KvOoCCQWg1NCQEzVGRttd9zBSCBbq0yijYViqzNHjse5mDpBdl7BvNpqH0lKJrQ
DDmwx7B4Ijayku3odPHMLr2URdGc0e0bt25eABHdhMtXLa6QDqn9PrbFRJvXtGnb8T6J6qOdpLQg
PMEGdFzuzBTjdfmaRDT4zdapmtxTSSaA3sEld2l6ydYhXQdmV73DlJvcAdBN1HnHXCJrNG9VXb8C
lLUR7nT7ZqWn3k0Db6ZZfvRaPkix3OKi6pzbTBseMk27MQAUwfXblJND0S3DISaqB5Nxd+VNERza
Cwu6Sni2LGqpxwLq524jYkUXhWAeGqQCwFhmmq/kJG0CgGymbKkl7YfnmgS4VVH90/erOXkIYVbu
XTi5tWwawF3KXaKTUGsCjcPHp4qGpBpDIaOOnSKGZ63uTnlv7A3awQ08Rkv2ISACzjGhRzMdsquw
pNFiM/rIUFblLomsTHcjcpLpox+9jzMd4QV96+ZBuNughIf2KEJy1JDSj8qMMZlFTFHanuMRmdeF
/Z7I4M7gYqniemclu2G++KOUBHxhKgRtHhT9kbM2WI8ciZVa712r34j0zP1vuSEVndkxU99c5cn0
nLWa6oNfmtuB38a2XxtGCBhRcmOymiCkAReOc7Pq3eA08Lo2QpEqGLdG3Hzh3Ub4omAq+a1iVrfW
+L1NANXXerB0K3ViVM4Di+/oRqn8kmqZL7Nt7MP+wRYKXoA3UQn1dWm10nGBw4rimcG9kMLHXFto
WS/QpWcdAqFkcN/k44btP8nm5KVAMl5glZG+qJhkB4y3dPPRTJodteu0lxbRcc4Z4x6nP01c2WrT
uuCwfKopsTSjmiqdB6OmibIJL9MSfjXZDevJjEchUEud27HaJt1rjMkhb6/c7D63/a3IOGuobhKd
5qCuPcnhwOjr2tQOOVcpx6GM5NzY9KlM3ophWTSv21faFqZtS4HjMQVN7Znj0erwuNCdPJtDt6r9
+BIxvJIE8jMwu/hXFNnrWgU4jrGKk/K7vrwiWDjynJ6deJ3P+cr2vgh7xGgAOTcIyqAImdgJGDQO
AeZl4zqYNwC7dTRv6VpPNctj1maH1DxY+fhJ9uPQaUUR5w/5zcqbf1B5fupLiyYmein6+ramWLCW
RpI0209zfkrQ6w4Nv2Hvn2uaBGPjEjH7dskjmqOCe8ftgbDK+nuT0spiGYxN1gbn2e9JCZTOHXMp
flQDAfJ6CN8qhiGIHte68bVfFJRR2k/CRwzgBZIOlAiLa684VIzVnU6p5zph1uYMTVD6eJeHxkl3
3b1BK4am3G3flger6ZMNCi5HOc/bxAvvgEu6MCpjPca0Qwx09baF9VgH/ZfYp2OkblNAPsFa833m
F/nJC+Og70vf2g55fSNv93LKOGlWotbwzmEscYmfYvkRBgmDfPOJYl4Me/oGAlvqccJvgdLuKI17
rKPoep36gllhNKjj8SBHJrpH9f3XaHI+h+UMuBEfZKLcc+HPl06fzo6Ly7ToMTKoP/ROPUqtyoPe
SFOX1j7XZfYACT4WjXvs9OVTO9bDdlDTvXIBakLQeUgFR1m7wGIKVZKdwmo6N0PwOrrBPvSXb7ST
7UtjdEGZwTFacgC29flzRGUqauLQ+mG/GqoZfILioofd0e6jfdEK3gJFiYG764rsyRurr5SG3FBa
tcur6C4I6r3RWg+AgG6UFb21yCtqN3ZjzVhXDhHcJ/eYmv77WAaXEGdzjiNq7tSRZPq+tQMwn+gW
8I30VKdwv06/vJAUZlC2qmviD+NAkdD0PQOLvrSMPfnekqU3DH3KnoYECPzSxxzohhej8oDiM827
fExPIi5pFv1cJvaTCuvHpkjvrqczA1BNXYiVEjhzhpO5WNqa4SN3FNYCyFS+pSVN87q171xAb1rq
mPtc3foW2WI2ulhqVy7Lnd44NzS7rny9pokhWhee/6MO65ODugZJaWNH3WNio+UbA/BNqwmp7gs/
Cylls76NIJUpLG9Unpym4oHSBtKZ8waU+N2CtG3BG6oBGvDRlV7pbYUH7PQfwhprMXEHLqRS81O4
PCBaiXqbkbEZknPev9d0VMPd/YSwj9eKzKyaFR1UzlYEjoU9awFRuth8PgP6LJJgVdi9ZhmgP4Nx
W+JEg2TeaHSudTam6W5M6YtC1hQzdVEsRwQlthSNdWtVnHioyGFRvd1ZRInoEio0wHDItunsfUks
Y+dys/qgzkEOAm4/3vm9u09GMEmwoPTI3cZeuKJCb9OCqSWml/zOjAcY043aoZmxIkQ50u/vQ1CB
jpVLLhKsO4o2oep+MUAUjPa+BjoL4U5kzEquUE7JcV9EKGtdcidfU0BkqNOQBcrDKZCRYwnie4X7
FETvxoSPL6FeWkd0aaM2vxLqfcZwZ7rNm8hasSpFS2ePevgi9KCVyRPbxz0Qg6YOpzPwF7IjbsEm
1iAm0WJq2zoz98JyfBtM2pUr2PeUx6DhOdAJ58ioNiKPm9AkOtycHXtYM2Vq00xHB6fB6F5yBWrK
EK9MtA6nDdAuRdZ0h8G2efyJRRHSPYk+zScCnilEAdAL5sNifualV5OLww5pceu/pNGbAflh2GrW
wFykb9X4nOTtmmkbeO/eUQPdqeLGUYK2/1k0L9mrq5/EXuWQA3u8qjsrjG80epntH0KjVfBP20pT
JnGOrEFHHaz0H53ZweP85Wrad3I6hZuuGZxZ2MYJ6Mw9i2OyEBMXH+kCAClFXzuIfvEJ81CtTeSH
GB86Vh7Ollh41BQL/N9qwidkB6xoMQK60F46htjXUwEJPwqbSMPNOJKR5fyW1KAluafPyKdfE/BF
F3ecMStZzxs40/Z7Uz0KZyahvofsm1ndZMTba3t6gEV60NBCJ6YLadgw1k/6dedkPthesfUDfZdF
b3E37GOUsKntE3prtIhBSnIPHJuYzcJqdv8mIjLz7F2XaKDNaLtGr88jPUWG0C1QefwmFyl8qpQj
XT7XxQ+cC0FtktkAs7AZXscWoZ1mSdeeA3/P4w3GgI1BJTKJ5IlW3bEn/mzxBS2oQGPGvaeSS4k9
ljHZXOs/QUScncJAFZ4PDFASgnEBOi7YYF9B9FU57U3GWojcEd8uJT9CtqEGNmmmn1vsDiD9YCgh
DvG5WoqfrRC8NZ5lQaZD87Ueor0wjckOxYNs+Tend3UVE/cgZyTCXv7tT/VGtp4sT6FNk6xlHYaY
N+IVYGDLQ4QnRdhCMvK6qhDc2EpMwLoOwCLApWH2Vty9ipWCrQmyNdIK5MNIP4yOc0JGyiOcUV9b
BBdSqtQ7OovNaNcs0TnDLhZfGD+PgXWflEPrGvfOQQhXCX037A8Xfgc2zzHopxtrTO6D4gX/54w1
vq6JBDiitIaYZmpnxzKZcXGQV11pCdgfAebMo7OFn8qwpLUIG617aJgAPVXJ7mrHq0eHZmPaLVYV
wjzXvvYewdY7C/SXFo0kRukiUpPTL2mb9Eh3yqpHFd3Iz1rcIjAzv4iwYelB6q9T39gnQAsSFpbr
t3CrZj97GHwPpBbaNDHM4OFGv8O0xleDJXk5/S076Ed4gi8JdyRyhb7Wk4n9IRJSfktuWb4Ki9Zg
WxONN0fCXeTe2b3osQywBzFqdIDsLL+UNSlV7SA+jFGInd31rnpswmCNHBKpVuKfFTRxj+oVohY3
h4LmNdJyKI07nmrp065EffEdx0QUQTIDfcljhLQQmadeoLuK4WpB/wkpLQfHDngbXvdKWMwm4Kdc
gQH7Eo6P8ECSfIrcTJhGocOQnTYWFd4wbECkbD2FyE20ishBDWALJnVo7V1vU5xBGIFVCw8qvT1S
hSLhEbMHoZDnR5ZzqOhEIEC3VpVGxzQhTPPAaxA/TYlwZ02I/vZ7iuvBKcrFVyOQ0PpOyF1UlgiQ
vrKoz/1Scds1QzMW4vLoRNZt9W/yMY5U85tLTEQnwiMSpQIVmnVIlyOKjCfFXcQBum8iZ3Cj+YBJ
tCA13HXvZ6fru9J4o7tvrMXK573iwCPM09o5We4AiJO7NVFm+fTIR3kxr5A3wXg2gE1hne5nDEdZ
r9AtcpqYBrgo2U4CNXWM54K3wrfoUDlbeMWIr0o3t+L0ZxpNogiB7lVPzKcK+S7Kfiqchwwlnqbq
4GfuKfCGQ9z+6FWH1xE8DVp0l6DMmxEU3okyGEqOpupTBEiEgePUGN1R7gQsoXXtMhMP27/o2kPM
aDIOUSQcAZnZbIDSfxORM9rjPrb9tYXF4mEKZY+UxWwDAbPSGf5lgGpbTNsY73BWtFGhH8BjthAw
wshiN1aCJx51t15ODLPv70ptqFZlDii0mm90anxt8i8Jmynt6r6Leprbo3xV6c6Vs+TguJbeTz4L
v8nPaSgEdxYVr9hOB5zAcpG4nKagTQs4SH3LTXA9tR5v2QtLam2OaiE2wsUwa6YhEuW03+EwOXwl
41RaxN18qYrs1lRXQcihLyHdLG10KyZfHgD7L3X4TGt3tWifEvaI0vJoRt19hm9RFPmamYkUxHdX
Tcj1c1K1saxmsWvNw+i9mQS0/fgeIIw1TUandoT0c7aTvZdoMMvSb4rpkVMXG5mI8xqlKDafSApR
bSDlnoQ0acU9SKNSBeqLbMrFShLJpjkLQMPS80t4SJjf6E4jcswM3kR9MIjtKNxHgO4mxWqlkXZD
CZxE54Sq5PLz+Ylxl6shUKCVqk2GjTGB3mExHMbB/jIb/yakiE1ejGEIewqRdmAfg7Cjx2qn2mIT
gEnfcr6YjFXl7mimQhH+8IRp0vlGTj620wdkC7E8Zd4UnJ0PULTo0UZ9+SnJMeKyR9mCaFUx20Vn
tVh8GZ4rNyoWTtHTZRQXe0RMDX6pwRoRHlp3D+OLzM+TjNjUQIwO4CbvzSGqlNpADQe3jeNueFXe
80Yto2zA28geSpwKYc2JiQo8aR7HM3GFye4fdL0Xew31HkI/ItYbGvdjFwQQbooWjTX05kpkBkJR
S/VsteWtpTPNIa+OevfSYreWyLk0VCQXUQrYQn7ii6VaET7wx+IQcAQUb+PTgfMmR699DbTiE3UM
95MT7USsawL2r734NXUm1aNGLBtSsdIWIKFxL8/BGuU7pvdF7ikg5uRn7+IhIfQrQkhi9s1VvCsU
qFqYFAY5DXTuXswxyhK3Hr6DiHj2IpF7gtKWoR6RRrpnbGWTHS06TNgo0m5bEviUoCWFRbwypGsn
j9qzRJzl6Fkl95dEbwVGkhinBZ4PljX7xdTZJPYkgha9XUB3cKcZLUwi1XY61CSkiNMF9WD48yde
/h41uChtS/EpMzC+8oGx+ZqPP/TOOHQeXAyJQ9dij4iLlQXB09UMD4G5puENHzDN870NZLL4SGLk
VO2TWPS6jNlAd11FDEocfKJtj/PO4oTgqOWV2N9BrAXhsznsGJygzbvW/CKmA+ctAWgxCrwuenRh
ydTwd+DvrG314qjzQtpOKEZsduy6CLx6ZiytS7ZYU/0w98C16neEPYW5FvsBeyuX7lTjK5fIIYgt
CDuKdSU2LRasybmW3j0/xvtoy1iMP07HNs+gEdLlCswDlV34vk2PD/1Vtr9EpFUY2ZqAajqwK1mU
WFw6vUgSF9VSjGaA0rkf6SRumPTucUy8UNi/wURurQBjxLvaMhJzTYwXmA6RFmPHDWm5R/WJ48VG
rt4+5kkX0+QGnS2Zu7U7Ge+Bm0oGp3JvhMUkRjz3zj7F/kFdCj5XbR+SgGUEeFe48/I+uE/IpQ1/
NL13MhL7VpwI0V34M1Tz7aEnEHY27dVcCiWvgS0qnjL0K46kquKHMOpWRDhWffxigxlSgCYli/Tn
RWwBsUJ5Jsw90OEoIgOSwwBJGBMg14+GoMF3rY/2mQlLh54TF6XX26O4B0ZAA3GlkEz/DJa3iiEh
if8q5m4Pz4oWX0ScD7QFl8yNtb26pf9wUzJZAnK9GgO6t+XctfkhQZ2kA9UBZfTcWs79SObba/W1
LMvAg6nFusZCDBHaDpiihfZDvEHZpdVl+zZ178ScEPM1o9phYYzJMLlbi5C1kLK4g063w2YjV8Cq
NKbD0Pe40+rqxiUZIRY5dMR8mo0OIRkusOLZYxql57L6nFsluJHgoAX+vqr1rVowmSuAh9A5/JYU
AshZlYNgKuFl0Y/ZaM1dlBkSA+GIRckWobPtLeOIAZlVrxmtmLPPLBzmrBD+EXEE0zm4W7aVnehB
vEkBfcGr3169AuwKmYonjAPTybfdpT7KbdNDuiUSUeEkaKBbSypR+IMgNAjX24ZuFyLN3q2eFxcG
ph3ETJgoJpgUKL2cV6W9i1TRCsIjQCFnegtqw6eZHKdEwZA04svzhUplqSVDPUMRqHC4z2icgzif
6YjjSQI0HEnzuOZ64uao+NyppXgZ2HChhfuesBXmLJYry43sH0LdsnK8OR2f1FIyrOW7rgCIbokX
osqMFPuJ+/6XdC3CjZBW3hGYwS0FdJqfixmEDg66e9bFXwAb20iQm6dCnMX8lIGBxt9gk9h46ZIL
5cV8WvQX30XFsSD+0gONNLcgogE3prCo6pJGbVKLmCxQkEOsrsKoED4KRmsnht01imSAgIRl3+3E
2CWOYsZ4qG55ECtc79Nt6mAQJxehUB7F780JYyeubnVN3kD0hKhxGEP+KY8VhQRn8x1XbH28KHHY
+YhY6iwcxSRxLR5Vtk+8ETRHAGBGCJvAvmSH+lVnJPs+e9S6EmeC6qbuzDzXvWujK/FkqK7Arv13
81VanBwAIVxYUpPpJkRAMVJyMl1jI+WyGTGYbkR/KI3CjGdunQUg6tBr/ClBE54JO3GzojIR4XQE
gctBhRuXIETD+RiYfGLapj2ymoPH7ZJLRNJrw6NdqJ3OGYjRI0eOMrvGZNhPD9/DkBgu8nh+xkTp
LQ6kmGdge+Mfi7WDJG4wDlEKYn5HfrNeygtLx+9WpGL6Lw6SD+sCW5gDEidDMtKswWPWYgw2BnYE
lB1Sk1Ij6N36OeWMfBeA2OpVQjL9l972LxYN3UPxRha9v1IM1C9Sk39LiuLqQ+FeYXph2d+I4WDD
ZhCkPXzOqQuQOMYS3rEIDqUq2n1YvnbosfQxV+TkyncajVcjUkoOyGXz0CXBIPnCeCq5LjGjxfC0
wtswtNeeMQAgfE0JQhZClaY7HZCy1/eaz2kYCzzjgQfEln/oMWdF5k+9uRVHICs9unuXdd70WzHg
Qn7GWXdmcEt4RPKaos2Yb8ilaAf2IX4kkkxEvT9nZ9YuNgVxFj3bFhlBA9BdkOG1DxqG/1RDkggz
0VE44ZR3inAS1cwnWFEguEFxccNNadpe6FHol1suvHsMi3D5x0Owi3kiAc2ofxAv2RzPwjAiGSTc
gTypfR3AOHvl6JKxguhEj1Payj/0ZdpzaKNykX3a1X3AkuBXRKEIz5VDvS7GH8ohMj6CsgHejigH
dEVI3EWRE5OQBmiLfP4B6doQoGOckFjRcCJfOBNYAO6C8gweKAfEv+ReoGF+yvf/JTihdkmc8k+o
0oXhbKMV84/ft6/OvTilYiFlLvg0EA73yFptVW2AaPr5IFkOD5ZEHu91aK9mf2LIYVzL4oQE7ACU
IJBNrWU/RSRb0GrKfRmpIuvTxxpnIaFgAMqdcMeEaXSy+RUhCqgYXuE9fSSTWF+UpW5/sjir8DH9
dP+hjSgY1A+6Xex98pZJAW4fadR/bXirsVYqxV7pXuhBY2bniBlP5hOiZZmiRNI7Sgbhp9lY1iOV
JBWUwrkKQ3JYYgnI0XEoEuhCmItdJloGk5lICGwpTtWCVuJ5mJZIOIFQM9B/Ju35fFOMK8KNQuWo
CbnFq7Ah7jaYz1AizxSZyi4j6tuG+SaZ4mPqkmvWNICSvqPAeIpT4dNDRjUteP/KMFI4d4N6tUjN
4RcTIoEUv6cD1gMgYhwQS2ShYnPRsrVvSsQl/LPkDM4rAK2DFbgwcQ0DQgdJON+I/94lJ+ycPZEo
+KEmeyYcyO4HRVwIbQKvxSYARaRf0N8MtoR45ACVSPHB9DaiO4Uvr3pF7H55KhXsK823SBmq9jOn
Ls5FhkUXGS81DuuCwJCAAEwnsU3F2bMjWrM2csmRB9wVDqb45iKC/I47RbdRjoWGZcgLUk1uRdQg
hkA5MQODwiJvjogM9DteF5KnyhYCTnhwS5nfLkBrR9jH+k7uyQ2e9eosfY6oN9TjStxDdA1C3EZ6
sFUMT/5EDunGVx3MCd4uoWOx53FWTWozRLoVlIDg/fA+jiL0ucvI25p+d2+b2pF6Jb6LgJBnQX1S
JqPlT6KueRo0IA6jGBcsKMnH9dgtmNL9ITdjoNQfhAK8/JYvXABAlxKOFPkY9DgZHDKBOMl2Y25j
L8O+HD9lC3Ls/CKf4kZ8kwFCHLY8CuxeUf7yEZ8MFqwn0SQJdWKHMC0GRy3/V62LYXeNi2tChlN2
L0xyNUKL+CAmEMVcKzE3MexWQmTQXEMhG1EEF5n2k3rZItR4FUccAvwUWJdlBp+bqKM4oWxeKXiP
QxWV1U0MkifWbzJPo3sVssMIrOpjFu1bAOzE8RFZKT+X0HPTqRMb5jpFAtFsWRkg+uqMXQGwR4xU
5BNyRGIuIs8DkJsBjrnYdXCU1DN2AjsTWYBBKcFIF/UiOZ2gxIjR75C/PQkBDhzhXxArkGWiZQi6
SZQLMin/tcLZpjsTcYDj65/JIvgIV4llIRoK6gZ5i17YVCdcxRdf5FnANe+kfmhS3S2PENLky1jc
Qtxc92h8Ei+k/8IGMUUl1CjE+q+K/7lx8R7FPrExdQAJPEjkmX0hd/iQnDA0xGDLvfzeT3JwLFRK
Zu6u/j/dTqJpoBJZMOa8DH3mhEVDUC0BV1XUb8T6u/h0ElwQH03cwYmYLnuSEBi6ZwI0nwvHSSM5
DAiUFJpxgfIE5gBBSL2aJUhJqUoRL6A9IkHYDQvimKU2JjlHtKTzQHYlZkAR2Yxwvlqh8I14BQQZ
uEpW+e/ZSS5FYkeV0k9F8iYei79QwgzHi5gV61FMDj7NEvgYf/I6idmwRS58LbIKI5AvpMB6VWxE
g0S8SaxfqXx8mbPoyjisCR0EHP41MgnLIrx5lsj32X1OQOPiG1A/coIPyr2gbCtnbWj+Q5hQYale
PDLIpSTDZ+BHzzpVIT5SSni+AF0vMTLhVYmMEQWZYQSg464MwcHwvtAs1vjKXkxGIqz2vW+IZBaz
EVrgVwgTp4aYgv/6CKK5mSQhYk0uU/hOLgqKEOn1c/XCk/J+VizxA6vFXBW/EKoeaLrRsHPsoTpQ
J3ON1P38uOgxQM678hsCTY5TndkrfxHuAS3tBgkUqGCtmi/knxvnKGQjFwYHwAjE3RmejlbE6JAi
H2JXfFwYH6gZRrbxk+HRAaeRp7N2HoYJlkihEkw1Lia9e8nO9Y1Tb1pI3r3V1hepuNLj5f6aznC7
S9ExaYUavdAaXkWFdYyng/J+CkhZpmgWYSgcOfKOUmQ0p+UBzS/iRoJRHIJNUFmyYBCkRJBmFDL2
8VWq0tydEOcPiO/xmf9H03ktx40sQfSLEAFvXjnekRx68aWDokR47/H199Ro78tyJXEwQKNNVVZW
ZtcjPEXOThmCiyWds4UTw674V7Ln1KtQonyXwJU1Ldl6P1lvhNhBlhz5FgaGDYr/6uTS4LFhh6Bh
9+6yk7ANyLKRSQIciqQg8RxRdXrfzw8MN/cvC5rFIzG/3DCRMLAxO5YEtiwUfon3zL+wHUtFq0b6
lFiOLxtM/QExK3nxUgAIeD7+N9Sng4Tvlj8Rxg73kifx9AKpSazL/cg2L9se2xoxokRrzAb+z0JO
3SJ8ZAiCJDr3SgTT9sKV4Nuxd90ho3IpzRCBC+0gu54ADHzjrbbmnP6dWQ78CI5QhKjgqYLucdAJ
sN/gDgHqugyoO3IwCQ4Z5URxHAoBtNJlt6jyMQvb3bIEdw5CfBJbyPIX/FjCKZMYibBmI+uJVwFG
K29ZEFnnCueErIsBZ5dO+oPMghILBGakjUGidCfLLfCPFNZIiBB7uYuigWL3g2ADDrHw0gAZUR1i
fhUDoo3Jnu0vNbAdAlz5fwJp9ePR+Y+JISsweGAw5fiX/F6WPKMlkeN/yxc3gaeaOgPzTdYsv+uz
WSlCErLx2vLXUtSTAxvasbzYvshOGLdfvCzfh2V4twBYdF6HzNkMfo9wLZMvjo48KRpHp7DQTln/
vSBGxdfyHTLLJIMBYGCtSeIradt/Ya0P6aOPqeURDGfl8LBU6bkvnL/YSX/UJoyVKTu2rrWTDIER
lCkZePMn/Ve7tDG2Ahc5MA5c+JJSTLGB+yPvjyQHslExPVDFY19o74VPJJ/2Z+2vSvSTrHlSV39B
3p04j9pAqUe3oKNFfQbwQe0FHr1F0FtJdOQxeSBepuwmElZjpGOhHinPxusxqQtIibajMwwXBSQj
H1grHnXdyvkrO44DMihnmgH8LCr2ysRg1X8h95TXQ4FEgI1U+82fqGW07O6a20lkxyulaeu+NGmm
aX4nOp4dOsxoiG3cvAQFLEMPygWZPe+SD8jmLAPKHscJN3NuCcQuENztYlSQWdZycod0z3ArG8aJ
5SIfuYGZxkEiHX6ZC3OUkcHIpl5b/R9ZBPJBjq6IUF3CHTl0+NUy+VPAi2Mhc7tsoM8Bwaxwrrgd
ChF8/pYg8fPfvi7zkWOZX6bNFa6ZJJ9fWF4fGHGLXMcysYK1GT9Ca/lyNjJwr4RoQs4beNuqAmu+
DbBsLv8yXZ5DbqkeX6QCTpzNnJTdicdurFVPzBzG3/ydwJlmPR6FySEYJjuEHM0wkAiQ2R+YJ9wY
bcZr4UVIgiCFfknFmcECmvK+DaL52z6j2+u+DVbYHG2ovEyu/dbNkNGsbwuWhkxILTW3HFejeub4
pvbFNn5js8lYcBhIJiR7TVuvR6puAu/JFBF0ofayfQuSJavEpYxqQGGvAvK9735uBNQjpJ5wPe6/
dZYbV9eCW0YVGiS6qDHy/mSrZ3xsJzkLUYgbv+3nvGr+livQP0BXzg33Y+OXM2Wik3ekC4IRlDLk
pGENAEuXqwtSJ7NCcgmgfK6e6re6QJE+lSVqg9o3DyClD67NL8YdssfVX75FAhn5aurTkhVKTZIx
NzvvzBqZzHfTB2MZPyRiE6BdEJS5e5TXqdd4MsvG4RvjTnOInQYazuh0q44So3MV3Tvozcy9Wni2
EpHz3RVUJasbhNIUMcUFd5X9EX2VjbxnGTyZkf/iR15NnR//K2DJ/JeMg08KPEUDuuSjt0GkV0oq
uVJDVc24lvW+BCjQ37JRnpab7m44mYBpDUK5E47dHC1cKp1+C8mCmR/6w7NNUU2wNxlK5jJ+1gRY
HNN8WlZz4/ZbFdxLVNDB9ZGyJSGmnJqFBtTN6mMl03IddMWOdcD8HjqIMWAa+uKuZbdl0+UTXE7S
1t5Un8LRai3gYOLwQlgSjYeeNIHBYuzJkzVcweXsVcMThSX+mXhbPpJ63S7hAJCRkEdm1VMsZ8j5
lRIAbCqRGVgkj6oAWpgzciAJ7CcfYFwkGZUnkqOx1u9lk2UwhVvYfHlpIUc+N3Frb2B35upBpq0G
yz7zuqXylkyfebzzoz+TFuwEMe9RXMzCZ76e6+R0+0mMJ8ckISUX8wBW+eEazl01IRHp/i6z4tEh
UkSCHsXoMwca24vJ/JVLMCf/uyW5zL9LSM0W4QLklzLsYglq3beSUTcFehNPXkWD0ME2eXDGAzkF
SCg54qjaPUPGNYFq2V5asICAJhg2WrYR+Q5Z57eNBltqyCwS8sq0IhmkoYMyTbKSUIFGCOMBedrr
PHXPFm0C6KCw8iVpM93lw8u7c9ME98rGsygNqR3CV/T77JHK/+PioY+ezRqYHk1wQ+d+pi0r16qS
ZzNW7x7wlmQmkz1e5OAsreBgz8sHZKetbHkJzn3TSB9mSbeeE4zYmcWHMku4brPN1Phsp/NDXc/j
XQXGJeyAetKv5OsmgaTz3JHS+jkySwyZjT8fgsdY6NruuuT6edDvqtb/nXnpe51mHxV8N21Axc+Y
filDvZgapnx5xnFo6e2DVSx7fdDvB1Tx7ybsVHA+Sj9hBdBg0CD+2KDHuRlLdsfUjzawjQ7ErAJU
Sc2MV9B2+ZXFZDR/Jn0423OX0WXlnNo63pEUTDPbWjf3WywSUU2srU0FQ20Y3lQsO1fym8nMp1Vi
PshxeFOomp4614CJ6rORkLQBILFqaSHbTTn2JigFSJKjpYVO8hDtM0neMIrkrfs6fah66B1G3X4c
EOS7HdakwIImCv6TKBI2oJ/lnc1DZ3NfcjheWBeV5k+tVUdJD/2RrrkcHDnW/CfKYKMzXv1q/hXY
hB46tLUJv8+i+Yjp2mjM4Zm6qby3joI2Cc5I35mbx18A+/7o/EpLExiTlgnQm6GHujDTCcnuw7g1
Tunt5Fxil5HSbo0ZqTysxoHKkl3qAJnw6CWM6KFkbQ9zc5TnlKpgPBq/ZIW0o0bs+CMJfA7GFKZf
LT1teStMbM53dl5e15FIwWmbIw6W1OlPguFCyH+x4oCwi+5QssKQNuDSes2X4cT6E5oYBCnmwnKt
aW+WiF1iCcGmZOeqJ2dfSnsna00fB4E5onTZSn1zaOKnnLpoSVgy+np2Iu5ZDO9smsmPW7QHz6i+
hJi8ICEESphuErppayIvP4cH5bnfoTAL0Z8Qfq3qM+2FnSnlJQ9R9KrFLrw2vDrZ5aQM1CXeEQq8
pOayUbqZhZKiVm1zWIPC0+grGFncXF7NF24VYe0DIvZ3JkgcfxRSm2BmAtIL64IHxzwOJQJw2moT
aUlEIyIt/PqAqTGmiuBJcloS98g7S6mbSMuaEGUkHeVo5k6l5i4LUNpDZDaPVETGaT5hHHTf4QDQ
ZA63ZT+n9fSog60KhCdhneSwC3VR2e40WkLYmDghUazed3ACaoxYBZdhs5WF4MFooSqnjxgIEHcy
56QiK5sd5fgOODRYhiMPiN6j5JxoA526DFYHZ7JLRDy29buuxrUgTN6S/zENlLKXrPjtu2oQ+g28
jmPIqfxfKaW0g42UAzmFCIYNFpO8L8onnte8ZSMt4T0Vgi1aJnfJ8FRB7uGo3Ta4X7PKKEUMkNAi
o3tyl3Et9VrVuWvlIo0bKoL3uXBj1sPNXZxzg0LQuoZIJLBVvCiBMe14pYZqLcwqmYSz9MbSo88Q
cUfdUH0LhCUDJz/lpSLQ+CDn8GjHTFMQua78gpO5b5voRKLHjN03KFsTHZHZCU/B71Bp8Iq4k2XW
t+Gr6/nHnl5HBgNf+o3dli8MpI79sd/1PxoGVzEvbqqHLZQvweB7xSrvgydGfUGPGHJmkZFDqP3C
drrmJ0K/B+rHMgZ8hwNTQ8CsNj8Kii3fgSv8u1EWZ79Rf+06X3s5BglQqw8SsMikVI1Du4Haj0yx
yN0L2YArCX+XH/In+RZ9OfBD/iQjneb902JNUhNmbspwyCFMBMIn5O3zQ28MfV0Yzu72Nbm5mceX
0GEmcaNkmlnQ0HRS9Uc7sVe9UR14QB3agQN7hktKPyjyH4dWYWJDryrUtlOb2NvSOSIVILh11RWP
seoP+FY8CZyp/Pkkn9B0etVHd6A18w+7v925O5mqarmEXnvrt5RPgQXtpBchyWHPxbM8ouRDaaXD
oCrfhHwkQzMgr3K0wlZeUqTcvQUSwhaLJNX6X+gkD4fnyG016B29qjlADkNh60Jdjy7pSDso2QXE
GnqV3ZC9U0aaIepjopKo/2Ym/DfiLj6loA4yphYHXHVPHCGhh7Az5J26GFo0GF4n0K7xD4qdCK3a
pXtmZ9/KRs8rgFO6ll55IaokVfvU1th8eM74OELVkeQRng43Llj8SKUmL5eLzG9Zety1MXhXp60u
tJ5dpHopMyibqo2dtlsNI3gOGJNkyu03leO+az4gfzUcQowMt2WTntSAzjQFlpixbNtDx57uwI6R
84giErub46F4ThAkxSc5z/wPbkcOHp1qu4SOnLc5+rFaMbw77rSDxLixJr6tDTah0z9IsqIq4Hvg
Zn/SYLUhc+9GW3kJ3D4zqHNwVKYXmKtD/pQ5STrJa5ZMkttiKxXWiwB9/GnoU5nTfIzdmVEROiKB
L2VBrGPAJoSZTRw01PmNlmXj1dSCU6EN9ixR+kgKetsk9Pui/SF0Z1/1a+9TQrB/r5FsxtI0wROh
cy1scuBw0N64eynQmnmMifkomA23q5fJAzfDH1SKgDbmrjfs2tBtnUT+EPD+vWVrp3COBxrr+5Hy
QbhJW1fd6clFCixMsdRtN21FUYV1xoDI38o7JNBnNFq3vPW9jnXtSUrMrcijp+4t14iTZRNQDI/x
d2TQdFd9c2xxR3EzP0nHpNEGh7jKJ8wtWlh9Bf2CEIuBRB1D4vWRUSpH7FOY2g0nhUh2FYl/IFf4
b09xnPDXpL/zXIyGjdgOmQNvQdohgNHr6nvgo6qyGFjj2tYKEjiGecF3gdVE04Mfsj3xYd6hrEwp
Y/POSMP+RS6AwYoEDtgvcfMvmyUjlVQZX9naC+kUBq1LcdvNE/RrzT1E2SqMser8gIjPxBurEvhu
aY+1IY5zIHMV7SlUKdr0eSJgkkWwVGRKJhzAJPOucJVTL3rrU689BkV/4thwQTh4KmnZlHRSiLNC
B49z6BhBzKgHtM1WVQi7PMB3ZbSeqrB65ADWjeHDygyaFSpSw6F4wcwBatGIfWIIgSqO/1SIU8Dx
GskItXhDCyU362AgRguDdvDKijNxDCtyHS0jGuTUK22H+TvjQEmzJ3gJ0hiVZW8le7fZELRa0/ZZ
p+FWja6HrFM02U9hjmtk+wMH6xpl3oH3/uayu8mSQK391PGSBao1xuAsFQM7B3RphvIQ2u2x9wLq
cKV1DLHD8GPjO8x5tkUhrmI9th0CSnHnANSFAaWYxDeOxehcfOD1OZrLF2xu4L/F429ZzI0zQR0L
k+EityxSOw4pJk11dFQzMYvZQlYyJKvMFS48mVnH685eLojk0IbkBxP98NZrXSKWHVojUAtk907v
r3iGbOwZ99wxjP4miA5+AUc6e1tBBcbfZU0ZCW6Eco8NlSKnNT5dTglJnE0z1nbobHcrYwK6Werp
guzvg4BaY4YvYRJzgoZuMK6CRiwJFoiixCbTop7xGv7pe28bIyrFRoxk6LybJu1PH5TencdWLZ/w
OCZxpthStKAmlusIFxXOm2O2T7OOqUFHE9PKCDC/wHlzzH0Iznr2Ymn+gVQMog8QVRKlGPmVVEz1
kE6qMfhJzOp8w8lZVf6UbtPChJU+wHqv9yPtqwgA4myg+QGZU3TUF4yLYuz46gKb6Dm6hjhwrKpo
eA4itp7CMbck8zt02uF6m2EKXD5fUCiExmGkrwWb9uzkWxvGXTLYrEUC5Qu9pYeuSaxVHHs00lNz
BbZnT6ZDXoCJtgZ18QCp2P3QMb2r0yEAH4f4ThUYdQoCV4jbNSo9xAM6TUwg2zc0TQL7mcMaEFqC
OXfoAa0D71x3FKRTW5oFYi5TueY7+5fwp+QTDX4G8TBvvcG8l+oeJcNehdsFCorsEjpt90IfF96Z
R2AuoD6qvyhubgUY6zHgcIOD7/tr0RDp7fq9SZADghajEa/zlUlr4Pbtsp8PNLux96R0/dIZJLsp
EnonSXdMa3qkqNCo8rwIY6O+genCPl7cbU8XB0iYgTNCuxj4cg63wK9wnJ3Q6/TJOyd5v16A5IT3
347BLWoVfFzq6VhJ8C5oDuQVQL4mOi7OPXkqMRBZDANxg/pcTYZegHv5QWBiV78a+JrpNAMPQbUn
mQTyXNlVuAd0mmDnS9GKZ1CKUEL3A/jujC2+EjyzWjD+Gky8cSvn2iankn8StmxQvNmtsYEiV0El
bAkEuAX23MKB7oJSoEGCydXtYML6B9hZimDx75i0RpBRosMEHm1chZ+YGEsxgxlScY4xZmz5klcL
KCVZ0EKDpfUvGEMQaQvOug1BesFu+bYbmg0Tp082ZW1dEpE7SWAB/eMeCVOYIqMSmk90JTpRpDoZ
r9ogWxIer8wh0gdy3h+h8MiZKrOW1tT4G2wowgSEEDMAg3B5VoFRPHf4E0HoMGyd57p43vCX8Okk
SaMc9qj3rVwOAFdNOzmUODAEtC6I2ZY0R7iFZ5fsQpJUVgv5rRbmj6lWHqO5wYeIXSTtvxVuei7d
K9yLbJX8IqQl/sAIVwaSEJFGXk8zBvs8Vd+6HJ8H+L/tj0SXkgJLiiurTPA97iBLxhsGQN4m9dx5
WS6LC+FhnjdVZD/wV2lQ7KOsR23JrUF1iVz6WTsFYSjduO8YRxxTx1wHjfUpithbv+9Pc26+NXaP
+w5+dS5yA3r4kujhb7blN8EhurZf4xiLs4yJZVasWeHWoYt/bbG/DXr9Hpvzp8OaaWEu4gLA6td/
OM8gzbu3udMKeDsa5nPHRo1TzKvqumMfxpcyp4db7ltrs9c4Ha+GR6OuURT3Yd/0T13rnWCAvbF2
0CNq819ehhukZ6FsGf+ROG+Iu0dP5XQaKXM3ZvFWUwD6aIGHTvsTTSXibcPIHbNhtF6sY9xRHxwL
Wx8kFB+FANbmtEm7JrOpQgbCLB2OdFARk35xItfL5KsPJMzzu7ie9hKQaCYyLZVhbicLG8HIK7oO
ror+wH7uv6ayIMm25rJlDvhuuhsATJ6wCnpLNLTNEE/V77Ar8jadlBD85Yl0Ez0faLx+avz1WkS/
ytCB1cr9zlpi3+GPcPYKL18XKdOg81NwA43jx0KLxIeTtJj3su/OybCufOeI28DKaupnlCveb5Ag
hl7W4tKUkUNMn+cXz43bO0/TsE9cTDZ80XlL2MKs81iXu8hJtgiX2HeRM0+IwtjTUY25fhzZeAFU
obdSAbfN5DDQsray8Fgqq5A7LWF764rVja9lV4R0XvjlxgebKC0q210fIqoU7NxWO5qpefaD8lK2
2YdJelx7Lo3PDp7xhnMA5lqhEv7YpD4gcj7BeG0vUW8f5GdRdsCTZLq+OvvldLK6IliZY0GjEijw
MEF2NdVxCuDux9YhZRk3BdoWLpkuEeuAykpFlOtm1Bo5NRZQjz5zT4ha7r25pkbeD69zNwPX+HsH
wIm+7Yvvh+/uoCOc09T5xkrqnfKiP9RY7xtDHdqiO8/esjcsk6JXsFm65hh1PeMUYoCz3GvAzgQo
D5jI79vIHOCLaLDRGjZdD4Viaz7lLjpFjvEc+ubJQ/wt8ut600aI1tgDPlo+lj2yK8uLjAJ45TpG
U+w7MyiC9rukcmU30Dp7ezpE7bKdwOg1lpVBsQIL3otCb64jhchpj6ZeRpsKMHTZ48mG+LdHm31r
h9dlUK9VdobH2ebgBh7potU8gShfarunDjAc4qykFoX8C0ZA/dExnSfSbSPE9tDGNseqL/gafhs6
c3UY6xNmhvQJRv1nG9W4EdHQS1hlV3A0mqhCIFIdjORhkISkVvsmnFZL2H3AOCzvBt6GMcPXHDJ8
k9v5GOCYo43ZveMmPxzsVFVpiZXCjJHpu5w2N72cz8pY8JLvir/NGC47xUh5eSLQgHrtbbNemzZd
rVaEP32N71Ix9H/TfHiUqVlN6TWo3PBTWNBSqJqosa7SuH42qphNB9ZlZ36jn3VMVLJDxo9WTpdA
lfRLJlE2xcY+d+nfakPd5oA3/va5/lpz+Ft99rJQ4OxK/6Vl44wVihodHapitFRV4DJmnp5w3HsJ
8bgRIFFyMMOCjQPdVEIzlLzxgqbEO8ebOcfvvu+omePUrhk9Hqx46EnEk2lWu65C40OAf6wKcA2M
3GFlWtmfUbeyrXx3PhjhqrBceTJsck0eTcWQ60doBaWXmau2D4f3qqFr1upy5CXydj94ztlwS/iJ
nt1s3RIR7RScuAbFCgi+gJTRZ1usfhelVbvpXeck22u6uI9Sa7q9XOozKH2tsrGBeUJS5ajsOGH9
smliFW0DMAdlN8ce5bqNRap/N5ko+czdfrE95zQNyI54s/qWXMKfMmOjWrPflubwGuJajMw3tLdG
AzAceSHlaHPuABlEM661Y3gYyEztBcmXafyOe/+xLOHcNmkBbouRzkqOlFL3L/LaG92h6V69x+ny
G/FXpvAw72M/hQPUu+MqHgy6wWqzg2Cilj+qwSlcapS9mb/Kqh+94pHcCeWHwX8IPCPYBFb/k8xl
jXCIOXoU9TE5jJFN/CuxnGv60yHHaQsRyuTkxPXW74bDMAh02fECcaGG+Tm1LDWcW4DDAT5Mj0Jf
/FrpJdEKOODGzDogqbYJJn0VaGp29r43GChKNnYthUhccPB+rMMHb0FDJeNA0hv3QBUdjIPR3TZa
uw1cHyKqb2D9N3fmOk3y167x8zUJlkyFbaxxkcXv49+OaWm/wCH1ZoP9a4Isgk/zDttXbfhQK8Dh
mhohXsypeaEDnRJ8J9NuV7A56TzySEnYmyP/zp45eBGWArqq45cpCoRVMN1FsXWfNcPVGDCQa6pH
en5eNbWspxCd6np4q3sL2qq1iZxCu9MQ4lqFQ/I3TIDIpRye04j3UbY/cMeRXd52MJCoZ89UadkE
7gzaleM2/XI9BISIXtPRh4JKN4CWxlJNYnYW0nvSegnSAlDPTBZ90lo/RsUpTUhW5shH9NEzlBh5
mCx+zRJAgb6I7sIJLGSULMnut71DGaooESYyD3FeX7QQr5PIOlLdenAVulnIMtGaGJWwjwwEv4P3
cSzvMRuEkA4xxrH2i18ekwauvOauFEu7VMAORPYlE5S67NUJNNY90oXchkU4XDX6Eb+RVYSySdHX
0UOn2dZr0VpwsuNpW2cWjbhIegZNqdOHv22bfsuPZaQuI2OdUnhsinKV+3W8HUofm8/MCDfot740
OEA/twF8+ha0o/WpkmrVjO7DaG+MxIo2rnZRTUb+QpTU2IcW1c/Mek6tlF2UomFN6p8hETaNz/wG
quD031uwvIrHyfhwl/6b+yixjGURrey4f3AZSrp48gfDAIjSU2ROLBxj1Kaq0M13oYfXJO2h9e1Z
j2VkrOaqeszbYFfAh+Z9FmZKvsnWOJjZ2dHIfMhNzPYxq+ZdHpCDFh8D3+Qs7y1+XPAXUL7pecve
ZUFV1G1wAkCDMreNfTHiD4pVITNgV/bmbmlRstIQHEyQaVzyVdU8LXmy9yT/mC91QCTtoTG2Hatv
eXh+TM59kOgPHXbACgPodERzBWiqI+fMnbdAH/eJk518raD3IMcr1dHF8N3+O9fEkLgnh+yJ+Kqe
LAwY+9JbNcbrxE7VOs15DmY2t2gbusNGo5811Ax0bhDaNZdTbC1bjG8wpZnvnKrD1VJkYFEXtPZp
fJiG5pi2MzhJ9d0Gsb3RtXJDOfMxaN0dm/NtaLjDBrqT6ITWBjt1BodXe6041J34UeXjc+Luu/Li
NPamIxQ0UszsQumWmu96APRoJDwCt+EUhJHlroPKYAbgxOzje60q71UfNMobyZ8ezt6gF9fKqLc9
En13mfU0qwl/wd77k5XUPz3iOR1JN0J8Dy1zB59UxfPq9GBx2t7VKlzNNWp05sZmRzcpR8s86ZZ5
x0upRGI+orSAo3nRswC7/h1H9G1lJkjL4nHZk7+7K1BAYv6FxpYUsVfoyKiVozXbGN/mIInNZ+4T
tAQ5EE5k76qheSXo/iTroStv2aQY2gbqpUg8dA2Lr3AIgVxFLLJZMSe1YNguKmPNU1RJkFkG8dZK
9CLQ1ps89tpnHxATe46hpneIwgbDWqfRruvAcVzrIaumgonUVnuVUMHvjCsVic9pHrMN7hcfnYRp
XuGcIo3GukXRCR1epzSiydsDG+fMMsuDHdnXPEl/lZ63SRH0c6zxiNHHpi3sx2UsdlWPlz2+k6kT
HEeVvpgYxs9NvErnCmi53jQeAUapP0edvgur9pAZQoscdk7fX1I9fMLPuKWx36QcPMThNvUtJrmI
UtRkojAUJ46YFpStRW1J0w1qQvPaTJIUzhx8Da85LLp/yn0DqTOa3CjrMW1pECePX01Rccjq+Wwp
Oyf7XWgVHt/9yN9ii3hwUthJoqqDTLu2b8B/fdJYrHqBcer2FNKl0gW+s6sM972aEbpBcH8TDPql
o2y3Ccf6O6/dcmsU+C1Y6f0YmuTZ6a6NQ1ilfUmhFDjSzKHfJcMS3Hng4D1viZavteU2HxOAGarb
X3PdoGWgr1HofA/r/NqGxrhyBrpgbe6vq/eJ63wj7Pxl81SU5jeJUR+DPt7ozAutNb5QyP5ETH8z
RuFWZ+3czb52ybEIn3gJAdV2O9V2dprft4mHIiM4VJCz7NOQilC8Woxy23fm1fc7BEcLeot59fGU
vuaa8bdx3GMssui1azwCHbOo1K5Ryb3Wsr052fwR1maCASkirjkG8mVG52ge/TTeV2TotOh4M5YQ
MGLtYjybfnheFIfi1EW0TLQNRsOIdNaPEEhKsC3AKA8eoyqIxcxgYkPLhvC118RNy/G1nTmhsGDg
1eyTbUEYSdbm5L/YLYyTTm9PDUQEzxawhDdomzmE1sGli7PWs3cjTUdyYfSBf/n94mAX1SbHztFr
qAvBtauLeytq/F1mmfemtXwt4YyOcrRmksSpTXl/zzm0BB3AKg3S7UOuaR+onsObfFsGjVbtb+pw
W35bHiJKf5sUNHzjyWCXkb9ZJhdNo+53youbMsKP9DfL1NBEj49p3RhEvZCZYVBV34n31Hng9ZwU
ifXEr8mHQxIaDV4cm04m7W3eZtGB7LaUOaC6UpJAnWZOv2RCc5wGUyqHtIbWkNUauw69DNqyDwOC
gVyPc2fss21np/uc04SP5VMtVEkkRS86dS1V0QlYcohyC25PpQ3xHutpqE1w3EOuv4UNNGKCt2Ta
sv1wXvfoZQY+eJb3qmFG05cg/e5ettwKiJt+EEaRGC+GgEjZAjkdasHOPTf6724GTluXHJIhpqd9
ZdwApiNDwT+PxCojTGWVUOjzD/rE7fEt+cTkh32uzjWFPZdqYdCsh1o9xlPBCUXpaLE2MwPHJbLW
Wy11AtgVJq+esv8U5ASBph8m/F47XG37Xj/Oqrna4qEdG8+NUzw0pnUAOH5zc53rq/nToEQ4uSwX
SiZn+RY31K9LtVzKtL0Gdv7q9dADOKYMEmpsL82HZmAcWwIQrU6+KdjGKx/r9ZWr98UhWhijcFho
ssi6tzkGQQ7qaB8VEMIMDXoFqpkdBoV3njG9FFjG0kM2VevaSuh01AiW/GJazzhr0zZJixBjLyua
Bzgr1X7WS87Tqni3NEgSYHuNxvYorQbpj2bk/qmqLFzdY/WTI6xG1xgrIy31F8dCPNnI4gfaCNiy
mvppWjBA1qZVEmnHQMW/jEnO+jB+8cbsEc/4L6rTW1JR3h9uIKFICGkltALnmpTk6kHZIh9vUQ1q
++hetjgnbL/itjgPcEddcjRr6f9m+OvOKqHADGsZsH/pJqpaCyTDattH6mRV5lrOffl8HNuopKGr
PS5q43oQCEdKFjHkgqhTryijXJu52gSOfTT1Zg+qgHm0hwg9TZJuvssb2DRBALF1mtdxbcDy1H5k
91XADp3t3ntUcZDN3NXLdGQM1+hLfi5jbtEfDfWlpgoxg6fb4Vlp7qZIREvXe8Ecbo1k5yHMAcuw
/kLwsv/lV/21rKLTQEWWZAXUMjef6kY9ypRBq/RoxSJ11h2AMdayDGPl7yrPISRkIuPFHYbayiZu
y3JYTmby9m8si2Jvxi18t5kQFqZ1qJ/DpdlhavZHtisPktWiR6uZJEInlgC2e/H70UCFNE22yUgr
htVejczx7yKt/1BL/OVG/S8cDq9151KwH89dr+6YH6gx1CQW5jbJRkTaQvi1obFtuVnSKIx1rPqK
2/i16pEasaZ5XywxxWArZzeuSEyInhbMZw2rQynYhXPpKGvnJtWvFJN408Giu0ymo1cbr36pbyyd
DTmAqDabJ60iKNG165hjzMGwY6ncXj1Ws9uikqrKHzhPa1XlFy+Oj/i9g3f3Z8UCKAlM5EU3MBat
RVtVLRewetBVXhRcp5byERSvWCGLNGxUUT4TbcFyINWY7ZPD/mOmsIot7Tyk7dMyapt4UIe0olN1
MP+EunrS6RihkzW/pwB/gboExWn+mNN2pzXuUQutxxjEIYoqwfwEEqBh2snPBod0VbFATYXaErQ5
cw6RUPIvGYdBY2tX1Wl/NbO+9lb2EhnWp1yl5wRjU7i3kDGYUX29g8MvigOi79RGyPYNe9DgfTIH
ZAj+K4x76ATUu+9kdswF5dLF+4gyBDXc+lrNbDZyzGlVd8zm/gBrFZI6fXzFVGKlhmiYQZUk7l6G
vnkLEhpeLYA0XbvIC6pm3wEE63ZNVH7hqFfdLclwndR4wd38U0UdGddyHJRzN2I3HQc4fvjRSgOJ
IkLbaxM9qdNCO6b/rghU28JnBtf7HoeMJMUw0I/HaJNm85NOwpt5/THHRttpGm9lJPU11UHC2Wxn
hRaqSYWya9AKgI/uevsw1/464UhA433HFGpXhqkz28rleBssm/xBJrXn2KC05quJYYcxOq8dbtpo
71bnuhYVIaqgdD34nwMmEwEhUjlPu77RxfFi2clY57r2amXZiJl7/cuFm4nX5y6dYsJbWF0cyI52
IT5IqEz0UP5wjQnZWWbSr8YmU/BpzmJu6cbHSFZGquHAyCeLW8uJ5XAHzTKtOeUy/W2aHwLjaZnL
Y0gkR9AWbrgwF0SfV7IfPYO1Eh8kWOFrU8o5ES0Cdx7N1Q5NPvwuvPILVgswStRmCUmlH2oSb1LW
hQlIRBAw88vhyfXzbaySY7CESAOaFJXQP9N/ZBVhacytUg6AweLDonnhkG/Jd7H8yIgSbC3+rUNI
mSYWXIPcAQcQ/i9D98xBK2uow4ti7Kx7HjTP1B3H/GCxQxAOufG0JgnFfdpYyXqQj+tv/Dcm/0l/
E0LxGZ4LE6JVh05jQQ7ckQ/WqbvlnOf6HRsPD8mvVWXxwA/+AA604mTWhHWFchVBw9IWlwk58L5/
495r4piW9EMCXY9sCJzCeiK935fpz2A/tM6vaXnkOn6OA92Ur7mBvjOwNMkP1Mn+MNwOGJ+MonwU
eTtQVYftvIFvQfAT2Mb6fySd11alSBSGn4i1CAUUt54c9ZjtG1arLTmHAp5+vnJuxmn1IFBphz/0
2CLMFqaP1lGQf+hbSUZvndYIdJPhZc4pIxSfiWm5BDcYN/3GQTJCzp8xAIXeekkHFBwleLTR2oz2
cKA6tyK4K5D1bnswLdM2tP7m1v2QUz1Yvknj9aSov8oMow6neWqwzWP8pgKcEvcPQT9549mZVfrR
6+ynAZrMT2BcrpPavut4Kbo6MWDTGcVP/AIvc6SLyhePEJIRGUmiBnb72nA+SDNWsQxXcY8uYQET
4hmtALYx5CWMP4UDQHdgQdCRb3fhxJ9lwAtKFePwyqAxqbEFBzD5T4xvWflKt2o1MJAehaCs8Tdl
fyP25RcZhIkjzdMGLs/IzK1lj5yUt5/DJ3Z6HUKys/4Of7nq2g8iUjpEGAR0IFogVURfHcVjwk4z
PAPuPeCv+8cIbB2IcvG8mXToG/niCdzCSs/B30c2LwtEWAMAGkGnBTCkGTQst9/5GQJI1gtNhGPk
V0gUX9LZO8WNejQmgPXcRy3cZwojtADVhzF+ZYT5+hUq1ILax/8nJ2PgDixQzzp2xk8hd8TCvQ17
VZ4YIRHHaOEEWCEle35zEl/8N3OgOus1y1mls4cOqGbthesW2etUL7LktyQWyOm1zWllk2knnLYB
GXlduvuuCs+BxqMwU7tpJeGR4GaJy8w70yUT1Cq75Y1Zyf3pQElAinMVKFtygcYeTnovCtBzQQ0e
9KNY24u9HhotKFqhjKqhf4wkK6n2vhk33DHwLHsdfecUDgGQD0gmmUmxrFstqj00van3Ox316w2V
yoz+OE8xcLoEwWGuLoxVN/rXfCIF74J1UdQ3Bjo2yxNfhJkjC3lhAH/nLDZJRtB8NVlwkyGNJzP8
O5LmGtN8lobaeGG21w9o41puDMVN36ZeuqRa3ARtRVBPBJLOUlAmISMQQXcqI/MF8WPR/V1CJEUf
mMQTKmEBssQC5HpgU/4gb9E7BlNIljtdOQKuyfrQ/9fOQHqHV342EXMxkZgVFTtbC/NSb5B8R0d3
XPX3nfETvZP+FjSBQE5biMDr340r/gEXRZf5N980KOv1ZLTctV6LXF3nSpAcXdg5+tf1dA+gKnbF
24J4OavSq6sDl9VLin/x6nzc+ig26LpL6UaXps8uQ5lBb2gJ7P3FH2gTisExKT4q+q30enwPPm1T
U7DMTgvi7UYYQJayCYmj8iNX8XyfVcVzniGV4fvXgOAaJPFPHWUPCbJPO2Tkz3pTr4uS2VO0bA+u
uhhe2tI+Qnkqa4J+NxlTc4g9Xm4nbChMiC8QYT4oJ7iNESKEFBHuyhZ9bRtIgYzRbrAMfi/Kk/PS
wq7JPS5um8mXNytcj/0KCuaoC4gI6gcOpmlF+tH2/T2tlDVCMJp5B18fldd0Mm8EIvtsLHeocu8M
MW/Tft5ENnySPlouM5TsAnxWU+FMXAI8bkI69erUOkSIU0RZMz5ibsYZ9sBMoTt1rCfjNcxtstDz
wH43g0Kr4gm8EhCZ8Ixr667pjL+9Q2lfWMHOzZP1wLRg1O2KRqXHuWKFRwNSoWIyOiZOaEuw1alv
SxlAxJKi33mCIOrQ7UeypLkuvaQ00p7rDA4PBb6MugQnn0sJW5n/TGCvFYs3epoG+nts7j2bPAiL
dT3UdOpdRHa/SguEv6AdKH6sKlgbYXSxunFn+a9WrP9SvPyV9HPFKA/8K3fSTQlcqE+9Xc+SxboP
7Ag0NdFuBPOxDNKzAfmmrZ2r5QHbb8iUqQPNES4CTEzAb5uCv9jjtcPs7ChtcA6WVFZB9q/zwCQ/
I5gMz9x+Pl7j2dvpdSKWt4HQk5yIrQcszO9rcJPsgvWwDhqIZlgaCxF+jgMp+hUQyYYjpXt68Gd/
ToinFTPMvvUVqCNKADFxAZ6gAARh5jc6jQMUEB7cNFlVwdtEUMXD8tmuetC32yFZ7fj2eVjy7SJ1
BRnlgQBGSPXgkCCU2U/MEcrefGQ2uHA+krwmbfB3szF8UnBDm8AGAxOQcSbAxMA+BMUef/WVKCQF
WsyaG45zWtE0Ekrj6DI0VTHtcNxdFZwhOSE5xyQaDBAOaMITNii2zWD+7BKUveMvk1dd5fQpg7cI
Ey1tBc6u4tN0mH6PHqafHin+imBsgx5Z8vnC4+mXybuV6pxUHO55NKjd0AcdEOJIoDISIuo6WPMD
rmP1KnZEtiup0e4TOx62Y53t0ukqSnOd1eUjAKpNO18mIs28q9d+9odQw5rlasxA21IEnfeUiRrH
Af05fgbN/BN7wYYJyDPraClqAYsO8YVI9sYSBT9A0cyghWcodcDJjCg8BmpZzT6gXeaLH3XfPI+e
s5Z4xvPizhMNeluWcu7iWqFZnF/09fRR07UO3cJgT6irT/yaWrmXThtjco7O4q4FemGmqHd6UTHv
uKrvc3hEERoe9mPQ+U+AL48at9kWyEzJjV9mZxxtAQv0G+KQDjo+a1nBM2uYcrh90x7NMnoo/rly
xTtn/wIuz9QKh9lHRFIghuzYsQTscDxCMCHQk6uc8whMi/+s946edKlwzPVcvTBMXGBYgDfIZYfZ
1ypx6WXQlI3b9pwTbYNgPS4zvLwJ/D+PaztUdxkWPbKJuS7YoB0YW/qarUI1z0FeGAcfPe+SPuNV
f0XC17tWC1yngPeS9PJcBOK5ixa5KVT9zoRiNHl1JkuMXMDnoEyd5JnTXjtNG8FpYarqWLOvopPv
g5Ag+eQIgl0GwK5yDKD64d+JcIG2zX6oX8YaiTXei/XOWT4Sx+u4weU+KQfaMz0YIg4H4R4Ql4fR
6a/2jBuO6ejNBz13F63skr/rII6nfuJWB0A+PgbmzxC2u36u93FypK18XvrknLOCegh8Fq+E5Bah
ePFa9Q06oKOODfWh4rNFARLdtni8ATj9sOFrps1jTsphiWNn6Yig9XSQFJME1OP4luTqYBdfwnnn
RxPMZb2P6t1E7+h+2h/0KDIueiwwD+R/EV4hqCZM4LGZYmzTMguPtL7mhKVa+IcRemBuFhsTbHXd
qnt+m1ctxwFhUPxYKv+56imauHjLWHgldXhmOfMaBuGvlgU/+r2w+1vS0JuByeFAEIKc33Rm5zzq
BMrOJSKL3kFUb/rO4unEouwRZvtV4jSu48xp1gUYfVIukJp3XV3Sargm2AuH8/gn98iHmkZBQHPD
d7vwPwei9Bzrosw8xmw9Xqs+aVEmdn8a6rReFQG6M9RHgL4BWyt7HVXFtAuqLjyLvt8x65QkAaWp
KgRMUN5azDIM6FxO0CQDyznaLVFKvFwDNVPOBQVtmjuq+TeYnms+HjfeTj9LD/pAyOcMOomggW6y
Mfj9G95nArRUCyy9qQ5zA87IkRSBskK+zWPz3A3yljbp2uGPy3DZysXfsW+CgwrzNY2Xi5c40Mi+
HBs+cocmkPlkEI5TVN+pBoJdDZaRhqCgwaejmAiHpCgdzvhw3eltBW7Aqqc0a0K2DqeMI8V7iMaM
0vKTBTY06b7kAnKTPhmZ0EBoRs/i4PrZVr8IwrzUjq/ZeK09Oa1IV4FUWQ9kyCYtVS8S0Qai39qP
2p1s/+jlzSqaWmul9yWbyccJG2UICLjXPsamIPN/qnr805JAZ2UKGmqZTiVLMyDzoSHJpMzn9lFQ
Q4r6pwb4/Dj9A/IBOn7EWIPWXPtHpyH8nkNgzZbGzkpgQtaVLLgL1t1O73qmtI+pRjjG4RNBhSBC
1QkLyBvyDm/6yIajV3qAakMQkxlejLhegjR5EiGACVIXfVAtFHBbPpRRLsjL14QsR7Fj1S3YCcM0
GRjvJmDE6B1cKP+na71t27TfrEiYhDrdi3ELN+PgMiRg8FvzzJGST91O0Xnkp5YdreMS14v4CXfR
lS5FqHDcl1W6EC2XGz28M8YGOvsv4vFCYuOzDsv5MHYoBqup2DkaYMeg6fAgqF7JhNDMt/dqSXYW
DZjE/z8OrGGYAjkCT1kO/pdBQ1VnA6Nrv3Cc7hdCRA5GvUoJza05ffaMf8r6DnLxljiPPi1mdijd
X5oZBx1p60UdmT08LnZxTN6gSxFy2NDG8rygXo2JRvNoGjuXdin7QesYR68nHn/E8f7eyANYGi1I
nQo0dnYoq5+lNla+He2o4tLbZ/6RxfO0huhOfoYbKxYhpBoMQA2mhy8BfR+EABVbfYhwp1V86SPG
jdXGcd6JFQnaDCSTxxLtWB5aZ7/G2H/wFDqoiot32qSbyo/WnfepN3/4kgN6wl6tS4XodfHQnB6M
ljdZewIcOFW02dvHjp3ZEOiFFcOGxVMYpIRMRLyt7kzONr0gIvluBdmqMFL4re6zRywXQoRwSfNZ
ZzzNDiTehlFlldgmmEIQ9lB27ztzup+XMyyGp4D6jN6GWE5W5171oUtFJjCibdTZVP+X3YCAnRe9
hYbAxDjZRRR1JiqpGU1+vQCZAQRqegrrug42LYY5b/UZjcfspYNLpDADxD+BWJEwl43emLydnsVN
4UcbUf9LDONjRAonz+3v0XJenKU89vby1DjFS0MSz6vgygvYt6KvARNRIQb0TidwQA3EiJ4WrZkR
UplNMk1wg51k44xJf7gYH/vIW+5shRsFtb7CWT6S5Q+w2s3A9QdrvA7Js6OX+rj8BVNa3yk2W4fq
lSzQrYnY3ZLWRHGSzqIzH1KIIjrYDl37DmHTZ5WqN3Ny/4XgLtnAnrhLv/jbV8NTFCXID1Ttmw54
Fze51wHJnA3Pevar3NoB/HwCjNBtjGDaMCl0CDvWyAMNuA4glK+DK7Oyn/U2PET3nPKIXa7yBo4D
xydVA9cQV6WoMHEedpzqJQ4AAS9Vh1W2az/4VXWjJDlgPkpvjCpzqwZai3XPJl3/GxN8EpeHKikP
IX6ekqPHH96XofoDSgilfux3fGhW3YgUdgUcXAbOUQYl9SXwPxE9uqVcVVLAGIEOouyJ/aTwTuac
XIkLit3Sm8DzpkNTDEez0ipZ7mcgoNLG48GnmkA4AtyL9LpC4GG9gOfuWZ5NWZ3jCOxRE7Gsk+Vm
BuqNSAHXMryOndkfNrIsyAMK9jhMZu90QKV35z5Op7WPZvex4viiR1/nGLXScNtYFousTWi/Qd4g
vgGYT6FxpuPDy3AT8mirsK62ubwbZsIfnsGfK4rRqlV/2gw1FuXSaE37ZqXTU5GBe+o7JkMSQLki
hUakPNzSD0FlGh+GoB13YULtJlQmOtyFptnDcZVZQwznzRuzysk22wgUXF/8qBkTcmIWe4KSoaat
tQzWOq6L55Do30qnT+XVLzqRqvEWGgPg+044QCqlQk+oqHa0M1CWQpjBBQbXpOJk18tL5dtgwMFs
50iFRHVwxZqxWoMniy9Gskx3OsrX/Yd2dPc6fFS9AOo63nwXHMUkOPxE98cqp0/MEb8qu3qI2nCd
VLzELENMY4zAtjvHLBwpg7pIO+YDmaGAbq5zwo4KP10ltBucCizWPCdH1aRapDlH1ILNtG8DTO5c
ltHUGB+NoZ7atqUUEJTEoW53xUwaIVtjCXeilaxvQCpoqkN2kr9kHijU9G8RJco2FXBo5ZTV3ZyA
CIvz9sEPpm3v149Dhk1IOy3DyTGSddNNSDaUT4swU5B6cfAQNlqTY4H4W1qdWM0FkglG37x0tGsp
0tmbxIkvZpSemGIXp0V3a4nPczL+tOb8J0jmk56u4HG2gwoBfcUcICqRUJCm4N6awp84hEIIvtS/
y4Wz9qYRiA6W9vTC0NfAKdwES92nOKwMKQrbAOe2blItdyiw0gTybEAUc/nRjh4dvFlu0GMAl7SY
fxqPCF8Zy1/HzAFSCCBFuXLl2pO0sJsyvvdl+LfO8Uk3jUeXg8QmpqkCzBFqP7jMBcetj/t8MONX
7INLhCu4UxwMY8jleikgvdKLLk3nhInOWrIUTVOdhwT2UEQt2BJLsLEM+umRrOp95QK0iIl86MS/
6+3HX9qniiJJZIyMq43oJUDNu9wF1lVZvFLvPkKqGqg7mmyKleapHkdBoFaR96CrC7JtD3aXna3U
OHuchnpNZZUPaIkcNpLpi2vO926BMosTTckpq7zuBEzbf0DIGrU0MtsltaNb4LlQ2EGQR2qGFt10
4AlSjd3MdSAGppCCHY1SQLIj6gLuMFvUIgGltdG4qkeqSSMdsmHBlnOR4SOZwRlyy3pZBkzXrcdI
oxd7uaUu8276eNDVyXM0J2+OyH8qdtq7vO7q78UoA7TZ/YcpFNam9nlk/VbKhK2OAMo5gh09w+QG
ApSvA0HXi8ACzNGz0Cdqnr4HijWDRzVaaP2zMXYZgOmOxi97sNF7yJh03zTjjla6fGaGep1QC9jP
kYlUVoZkQFWBRgETlkfN0deGGR7Nrp78r0sHjVzJ16YiSNdq/yYDwvm8iPqUM40NTAGrun8LJu81
90i4vYQ2e5znG7pZt64EwykzBOZ7/zV10B/XL7TIGla1cSzDEFOF3Dqbw/CGf5d3NecSzLwF3d+o
3ydj/OOm7lsom8dQ4X0TVH8DwhpBENWOJQvPRH9Otda16cafWNgSrs9Y/u66aTa+c+DMxGxsvZ4b
4lvRTvXWpVq58oP5y8i6fKeLPxLQsYXhpCNrCAHttvNwgimcbh8H9dmTC/brzc4hRalKdQ8BZYeQ
0P0cmOeBysJkESTq3k/uHjCB+pgoFQRpdIRdcAalsm5pPpo5mIzasTlyesrKhXnybISd5HCpAvvo
93jL9fWH62MVJG111LtFKV3MxIB8NxTpfQnWf2heDOQR7gYuESz9Z5cu/qrA5AJNg+KOrgp2c4qA
Rg1oxMLt01V1wCsFYMclSjadlM8ehs+bEhkHcH0TemwVHCbBPpjgcd1YIxk56kRdEeieBChIdNdN
oMJuT60nwR1oSVoUF+cMd2ndWglGVH9NiGCy5TiKkvQtz/AeWAiTTLLIu6Xh1Gw7qCyts7EHY2WB
yaNJ9ORJeF5QU6l53CaktvIo3EdR+VBmjn8NqTR/elN6UsK6jUq2ULzL8QBCNV7ZoIwwvn5PCYWz
Jn2exzndwyu0T3hWd8fch7DUTf69jhVmExpSPoKnn50Z3PhYP3cpXQlZAqCrneo0O+bJ6KPjADz/
NKTThXNz29NMiqaFPkR4gulMvzHf5F2xEUvJTjRu59zq4RxQoSQXzUV4BvNJkJ2vbJMFCdSZErOi
m6bsszW1tAZs60PBFkbbHwACgWd0dtz5qYSveOfFaDo2QZzs+s7VyXYbqvtmFOBSbJgFpYKQ2sS6
BTVl8jboQtgyTVe7IHyd4rF765yu3cWD/HGr/KMsHEoFEu0E5A/jF2l1IGcsEyjMwMJcu3BsADdD
Lv6Z6wiz8GGcdrPjVRdvFN0L8GfK+By8cz+1XCGItsBMUgwxzeWfAYZlF/tRcU3mMLlvLdkSZYrJ
6jd+Pi/XMIHSAG+N7VlClirtBcWz2pjXVqPm/RhKBOF7jBkCO32e/CRdzb0AKx9HSLOFTrQZVDzs
61z6p4IRPfoUxEAyZfUtqOBLiRrYuCiS78RJ7S9222rrpfDzp7ZD971xjAcnKu2t0ZdyHWFlDl41
z49ReU0a0d4lwMXX8Uif2oLM49oDRb4IZnYJ0WlVTRHY/ACRQwGoIY/pq1aZg8da496Njf00BKpi
75pfMHN8UTDxAD5Yf4qMVejL5qC69EB7w7vzqvJ9qPo3wt29j/AHzfduCzjqvXRTtBfAAOEwLryT
ETB7Coi2R0Asj6kIiGzTdR1g49MSSodtfYpH7+ZT/Z7iegOw77lPgG5YUD6Rudq3eQO4ghq/RzXM
zJ7qwV//poUx9G+98ejapTGm2PGwkPO5uxXlghJnbehyUf88uc4fZvHJhUiD6Ja07efWbodPpaZD
NWH80cbOuhnSqqQXO+0k+CWzM5B2rIG2d372HDg06C1dG8jSa+WNCtFgfFEq/4o6H7qIflr2e78Q
227KT1ZhjMHKaOG8jMiSDhw66Kd3R88fYmiNAek31GWrqdZB6J99/tjMBjH45gBcFcFsgoAk6oAj
worZggI2HtxgYSP2BIg64Lg7PxiycqMKQG5WSsLkpxbo2TgLt6qOYrqtChWgoov+MfEgOIxyORZ2
5V+sAs60GVIVnGKRwnaui97/KmKfZkGd5iYaWHWdQbnxE/ei5BSDtsL0yzPTGOhWO7NWMw3xcJRr
nLJuTHj5UxAyG3tzPyWosS4j+/QgtyLtwMLDf5Nk1pZEeKZNN6OfgIzPPwW7lIwJAVOkwjIXong7
QTVEPbyj7ULAAJifa+h/jDWk5Um56zKgqzwgcpWOMUdLu55pjX1ROlB05Y1CUfiYdn2lrcyNczbl
f1Kw5Q6aGHGV3HzTubmIEYSqPSWN0d07RpPsY2jR1WJsJhd74AB2pZOSZdlFcS1ny7zTvg9RFh3H
wDypuv/wITb3VJ0Jaig7F1WIqH7jrYUDVtv0q5vMfEKEnrzdL5LXDBZcwKHbyODShOm/RbRPoSmA
txFLmK53p/IG/neTxvuljz/HyHpWbEPorrmYgHndoaC6KpDfM3zE96GwOaML/LDodoPZP6BecK/6
4DWpw8eowkhGLbsRWaN5bN/mfvGJ8puAUnNxhX/0nk4wSOqxXyX5DMwXolGYfvfKWfEQ6xzdFKMp
X03EZQDCAqUNnAJRQSA+Kgn/KhU9WAaAzQruTarar6Z37wd3ukpRINBTXFxHvFFwYcMprPGY2vmL
I1G9HKa/Fdpmdaq1gLMnj0qdSSUyNnZhXyD9wh/lbRCD7/LQ2uivxYjNVTmbL54NREriSDY7wQVI
Kb6PjiKotLOQfiCZbW+O8K7RY1zEndlALuuj8k7E1VMRiR36MJt4qHeBsr46Jy13Hu7cJyi2e2Nh
b6oS+Lee3BtZCF87OwiVOkhyziBX8oAySUFnmcYm5qb0lBjXKYEdgwtnhkw1mm93FckjylMpzYpJ
LquFlNB2h3XMbFuSZTW29b61uzWQcnBmiGN2JpH9eBd2SGBwRFld+jdPMcgJ+vBOwqmNPJLawb21
pMuJijaA2Hc2PhSJsA/Czx6tZt7E5o+FNkGZg/qZJ0hZpCKMNnLM+PXMHYV0KPa++dAuHm+Wm7HU
mUbmY1Hm70VOGjXDC0KfsI/gEqGDNafNpkgwAgvoUbT5xbCnz9wFr5w7I4yXfCEymZZNXgFEVIa5
mZoFrrS7pYr+bOMVXQGio7VPGaa9yobDBeCz9oWENTVuw1TQQBPDn9GwrmpKHttoPlAMOuVjt/eK
mdAgHGFoh/Rw9UWLgPKgXo1pdUrNzIJ2lrzPJa2oKQrvbJpOMkphJuQUKxrryTVTNLUbMlLDvND6
fa6T+r2WMeAPeYyY326H5HLs7sgetnoERGk9tKYLhF9chGk/Opxs2ZJ9xPGyXyZ536ICbMhpPwTe
Js/TA9aPOGQiDmBTo6usrwUfRxCeM82vzOHwTloI58gn5AlFqXl6kB0+Sv7YrcC6bvORKTL2y1aN
8VWE8bdyQkJBGjtr05k+8jZd+4lCDMU8xZG3TiK1p0eCtkulXinbnyZzKTbLgqhxi6Dhiu2HYmDR
bEaKjjcPO5BD7Bpnx4LgPbjXcMkflmo4Y3SGplJHYJWM+U7YNsoogrJGg1t67dLLK9c94HOzVnvB
FjwnFTojVoK/SAc+txsgQcPivHc79HysgH3BK50XI+boMEWfbwYT0nk/5H/FPN0sx32LpLs2zeil
8f2v2TV3AXJ6R2ofj1HtPBplJrdRcphdrcpzcMgUkQ80gICXBEPhWynp2iDSq10FTJIa69VNnbUN
WBhY5E4keLgm88ZtnXXmLP+6OV5WrrjHUd5aVU29slNxmKrhkMXBoRiQMbPdv1Hw6HYxUi5mfmt7
QTsMdHL5gY7Cd9UbJ+5iGbE2bzy0f5i+/LsAOj5Z6MvQRlqmYW1YCpFh7Dxrc29PYJVJ5rKU+k2c
4Sbye4d6kckIwrFUz3X1IAnNm6ZduYXYGGhXO26JrfF3lJJOo3jxq9w2F5xs9kNvFHBbxwKRgGFD
1ESgKlFskR1wk6j+WXyMyA29PputbRinZuoPIrOfMpT4Zvk69xiup299SmncLr/rxTpVYHMQTmly
/HbsnWmA+Bvncs1zJZWiu+CBkG1PEjX0CN1XiqJWCk91GNsNzzK4Ke4PaaedUHcRTr8IsG2LWYCI
R1EVa8DAUiu7/zcwi+u63DQFyb1LPzqbHVTgzBiCGnRb/TITBzBT2iDV077xxUzJjcJ+l2cpvPfi
ailqfirsmfJRs4pSKrpJMsPE19xVlh66dK2+Gl3cpfWA7VUwQdALd2Ps4R1sTL5L47MNacSpENV+
0zmgOVSxnSbdIfGinUzrfu3ETXMRPey+ZPmXLP0pQuBTj3K/OE9V7z/GRSNOcTpfUtpqfhWmq4Jp
JJPqxW2p6/Vl85DlkorNlNJIylJK124tMFUcn5LK+RTgEMvOw9C9wBuxVpN/Exgt0zQGxGA3AmG3
ZY0C03pEd9Buuh2d2bUS0XdngAR1QL4QJ441deIGk7twgdDur0Uqz5GVckxaM5bOYxGsE1QBXJr5
YgwoIvUmEP38KEvr0ahjOpq0CJu+u9WTu25V/JIn7WuUiu/GGIlCLRt7ErDS5hQ+dK55P4ZBzniL
8zjqiu7wd5EADahEQJCDuuBzBJMgTIVL42OcyHflJaVyH4f+oQ/BS3Wuse8jeMpGRfFCPOW+D0/e
ISwQwTjdTQqSoisqVhOKXolDecIzIPoFArKe8yKb+toU5ZrjuuBdVxuv4EMFYEMSQ2Iyz4Ay1cCH
c30CoNRIoNj3zqaNge+OeIgtICfrgXQip+GVGOJsZ+XNxoW3aU3g6XhkGwL1E5lv5g6Jv6LMti4S
oj1+1nD/beuNsnL8HGVt9RoGzc9g9M+VlQOe9LiNlC2j89xLHHVyi2rhpe1Gi+6S4kjuy6NCPRgE
yztcnZOMlg/AbugDJ+qbhONQLfMt7yK1Mof0TaTLv8rnPQexfGiHSqvSW+lzViQmWFur6T4MIcNX
ZEGe3Qmf3Tp/coz8QdoJwLB2lyFIc07Jveza3VQmDeBY7oD03HvDQg6ydAjF08wLEAqh0eMvw631
uwGQb0f5afJYDnW3ACSUuwFYFW1wKEzu0v8kQFga5FNQI8pFDGm8w3OiCjZd2vyE7eDsXGKIPET4
02iNtdO4q4yohMHe5aYPuUNJOCmLOBVZejTd6NaTpC/C+5J9sXZCAJ0mcrsqXEc+2Dk5TfQU2nwL
4gMaNK31tOE9z6mzgbD6YpG5oeg8Y85ir4XVnsaguGVOsXVBoOuoz4WzmcpsF2TmReNqnGBa/R6e
DpikMX6zDER9HNixy4JSlUrvy6V5s20gbbPTE5+FSMhjZjXnTA+6b/STgcW+lUN3dOPwQaDQ0wUV
otJZ/9PIYS+n7qFywUVLahYrzteGWZnvY2l/aLMPkj8OPEXM06QHABuN/0S5l115pdWS4uaG6Xlj
k09O2VpDPWhL29+AXtj5XPfMbxfGp7ReF3S72Olsr9rEttbyQp8ki9hlaYON7oZz+p5P6OtLRUaT
YTL1XcxQ+4pDUQBAQwoj9hyyL4T/54Oa5drkcDC988R3gBbO7C/x4m8Sy0CMBfG0a2Ne9dvrXZ+X
9Fm7GIZjcOr8XrXJbnozBAWguov+EQ8RuQ/8txgOetlISysv/+ibyE6i0UiVrqJNMWofPu6JSynr
VkBuKwF8fNuePIXVp1WgnYlAtfPGtzMbjUcXNVP37KloPcFcU4wg5ieDC622vk94u5ms8fnEo4g+
NZflBmg3kfeiOdYcKu/FCb8x1SK7ewLrxbd4sQYHVSYwbpsPHo0aDpws/kFKn6HQTUzqC9rxYdq4
wzs3HkbZpjfevfCaeNWxnzAuKbfVhAJPtu1tEI49hVzkw7FCpoaRavybXnf80v9/bc5BsvK2a76p
h6UXF0TemuXy+1cuo8JcVNWvupHL/QOVAba8q4g6dCGAW+J4oMOrX5keOu6Uy+ozgS8IWd3l/Ljs
xhc3o9hY/Q/Z48GmHOl6v/mHedyDPrCDcf7sZYjl74TV7gsf1h/ki7Y/1PNHT8ksWRXhfRUsNLi+
DSpCPfCPEXXyCVw/o0Dx6NSUAVRu86inIxFHQ2Ct17XnRnQrt3ECuRZEz6wHgqsLeFtMDh5VdQRf
9pELa1nnlEqejpGShvyOACiNKC0iac1HYv7Z+P97SurrlO/6DegPGSNomOnfyKHtLsSXSIjHeByl
XIdJVwfNUS8M/tZCdsbf17uQ/uImN1DINVp9BZkHM94SN0VDkznSRJI5DJE92wp+O63YA4hp9Lsx
ZkoGoE349kBfJV40cPN7zGfAWsPKCh/0O+SWo5TFFUr9QviOVpvVz8hA8y8AEnouaGt2Qzz48k8x
IO7cIy/jhFq0KyAazLblcNDchZxzjoCMV8ZYw0zmlCp+r6c4Ddq5XRHxXh02Hz5SsDQyzD9CYitG
jvckhvc8fR0NB0A/hVMLc5HApcSWrP2AmrluP7HF66mQcftpm1IGcY+1q575cDG4J77AOL5VsQnf
FLMQbn3Q2wkcTL0guJcOo8M+/FsV9mNnvP8/wDE2dHVMyM3HIx5J46f09ODjg3g37fnUziOtotfJ
yrBJZz+v6x66E4PBhGpnGGItBiZ1C0wJqEcUP/ulRMq7VcgvsgxnvVHQk3LQULMuagDOz+M7nNZe
8LdJHsbwlkm6N7P9ZQrCHcusHnp2h0g9ToCR6tx5S6GumhUAds+YD3M94CnC8P5H03ktRa4kYfiJ
FCFvbmlvoGlo3NwoYGDkpZI3T79fsrs3Z2LmQJtSVVaa3wygskrUL9EMLBDuXFnGOQlQkTQHBrrD
+NGFBkglgoX5LU+5Hr5hYHz5CBMWZkySO3oXw+z9u6wD+p27FdgXmPtMt2sd9BCd0XhsPuwkDNZB
SzXaN9NIoecGd2gswqVkKou2zV8n7G9poB60AtJtQWLiNek/o20Zyhv+nyBfEPdS9AuDRvuc7ByZ
fm7uZqoAC8Q/dVU90zujs1rMl1oxqy3rl7Fl0D7FZrWrq/xNTdafjtSyjfuL56anAY8txhII+qjm
4MzmqlAFDorRYfabg6zdbMxQfQLjva7pbrvmcDJJZlwNeGhRNo+Zi3BGgjyRjNkzv71HrWHtj+Ou
KrwXOdC9Fd6bdoYcsEJxNpr2U6ofktH+24fOn45OqiAB1ulQn0VzvCMaJbE+rlo1vkZF9KRP6Z+6
yQ8+XDpS1gTHtDyXaO2s9NKibzKBZ8+s8RQHxkOim0fS+OfAdG/Zol1kIxm0OHq/wclEC4/0uQ9S
G5XhcJH0WYXDmgbyWmJllOrHrvZRR2pPjDmeey19shVyE/wcMkpPaKjdR2G9b0d18OL0FgmzqjDR
MDSd+CpaMYs+vrhKv7UjE7O8HO8RhzhKuu2HxNGyeFVucqGK7xhyt/siiN5KmAMAb9x2lfTxEy1R
E2QapZ9vNV+dHX/bMV04egW0hzmaHRYglX+fBfNLHaHtXwy3kI6XkaN0x7D1c5wMMmU+TFcNZ621
NyODnDKqcROyLo6tvRnm8pUmOWANqAYOVyjqaYGo213g/KAj1PDUzKdZZY8x4bfzk/ucGRviSZD9
a/3TcJZ/gVM/jK4PonFsrzMXa9bae5PTN8/ZOzJ0KweBt6CJzo6nNr7XHBdvWfmI7VUlxe5s3Zet
/SpxO5yAUin6O80A1SJLaC4zlzr26fgcK/vQNMMV9hRg7cT+sozx6EbzGZDNj9Hnr3poQAbAALqv
cbyzz1FNoTXFtEfjRb+YdJX0sjz3rjq62HvAHLf3KiKm6CHikSSQSXcA4vVexvo1LHU0yBrEM6Yj
BQzZo7XLVfYWLupvr/pL2GqQskfis1mDMEJveACVzCp1NpqRDk1FfxRIxNOIQQUeAqc6x1kzVRtZ
E73GtH3J753RehtNDOVqbV9N4TEYyPHIEoZoeVu0YGcF4TW364uWdqd2xqEMwayiI9nMG1RVjJ0f
DqeJm7+ZNdz+WMTFCuCZBBF1UhwywIh3C29lq/49SGo4xcmCMXtEL7LfyHPAKYu2xoqIu568CZvs
FklY/tRrC4iD+Mote9dtUYbJInpenChZIsPRPpkY9ZgbAhl2uuSPWsbDpPq3Tg8QSfXKT8Zr51mf
D5LMqsI4uuCzEo4mdhw7BPI2Nnk3Lh1Uwd6yGUvn0AU01FvQE9Gg3hD4vxl2vE2c6iuYta1kHU2c
byuXLuXAstjG20y0iALmHhKi9aSCyJbdCxVy7OeTi+QneoHamsH10c/aW2FPz77jPDW2+aqm4AhT
DCU1zDBVjcWcVt23to2xFkuTuANdgT7bTxpMTN2zj1PkrVRl4WS1WCBy2dZB3R0Izog2aeWLg7rK
lMYHV88evTF5AXy1J/j/YzoLnwg1O2+hWVAm23goT3QadkHcandWPPN/aRC4zrTTs/gCABnhAskm
IAWtNdNCJ6twD5HFYyLuIfqCggoI1X9RhvZA1uBVT3veGvutbCjPSI5i/F20/kPu2mhIMANiBUPe
D6YQJ89BuiSE4RqERI4UsKqtzmPfXILe/gdoe2cP+b3tTycr6rZBwONX8UbRSpanVzV06qYguroV
4w/HEakdvHVY6C4OqHOjaZeJMHuu6V82001E/LSTO1l43SvzQQ+SXW0nhPMYDLgJ7LJpxiN14bsk
RJLsZlziK6dvP9pluSB2CS9ANVdfBdu8KS8tSu+W1+/8Xt8304SrdZ5MsmkeUs+GG8lhdMpu42YA
dEK0BUeCD0K6h5oedeoUx7Runyt/2UIg8+58J39FfGEPN+PL10NYbI2BvlqvQ4/nk6ReTAO+LN5L
zfuaYjr9yjIIK/UfpLEOpuEfjTHdpCYofxJ5Mr2Na3koUSVI2gkEcabqmKf0swKMxue4eDpKYgYd
ZS7OsNFlmrftArxCyEiTislhnKEgIreHUU2M0xX3+oRKkWEcAvTNoKkDrU3RaOd3AbiDMdW7ry5N
/mgci3YKd+FQbA2/+wa2d7AUjXlScpjlEAviF9sf4MBg7haH72OICqQHaT0H8OF5/U9JXlXbA4qI
Y/cFP5zKFe8iuQg822Qom+7kJ5sqfw25CkrF1gdO8Rj2WA1boNLqht4JhR3EKTv8pIEDUkq/ZWjM
y46R4LJwr4q7XmyjCkI3k9bYDiDPY9t0G2wun5RJ9Giy7NhHSI+kIMSL6DKM8RnE0cM8Uppl6i7g
1vB98MI2WlsZLTcjwXUnCv+UzYSleXrosmwvMVqz+1Op9duIVkNMzaB6EvaiS199J70qs3j0tPaz
9i3RK0UIyVpXxvjpRd0/Y7BQo3e+hhjTPfifsd+t04KcOmgLlGsWb59m+Q6nLAzkh58yC0+DTwgS
sSdCASAr7MXCjebpX3mwbJMeLmiCKWkF3TEt281CBGxr7ajRF48L72MI4nfgirjmlhhwz08NDzGy
7cfZM1yy3+QZpbaDCtU7U84XnupmGufN1KrjQsCHR7isZyy4aEde4xk27zSQC6vgzVv8hKEoGUFC
kjtOSJsm2j0ZwJYBSAA/eNj47CHNQN+g9A4tSpuK0smd04NHNJsWdluyGH+VCyWAOgCKa/O1eEgu
us2ujuIDZpjbMe2OnsDSaqd6siVQaDTZOBQIeD7LjmS7bBtFx1H3Lp2mDm42nythy2WobyG03PBC
Afd+P9qHsOrweNHpoGATc1cGI83rYi+XxO8TStXHMoH1cpNlF6U19f5A104ZJOwFTzklo1F5cvAT
91PrEdTLux+MCWihLQhuGa+q77W7sC/A1NEbbJcNzf6/pWZUiOYNWF4j7Wi1IfWm4z2VsVS6cInT
GREOI25fUTk+6X4BFtHApKU0no16Oi2pjwfagukSUvX+NL66Nv1u38BkvPEimuUt2CemXLFX/801
59HEFYPFefNTxKXUmKFVghpG7tvb2dS3vXSrCrfiuDLlkJXVLErBrNTeAfAc3bB8dsQwSIMLGY7Z
CXvZfUAU0XRqB3cu8EbUSxoU8AYm5w2eypM+5v9Mc/jWLI0iovuyUxHnKGSLYj3Ar9eDcbIt+082
ZZsW7bLGQTo5FcsiTqSiPsA6qo7Qcfd+6AO9Vio96Z62S6pu1bek1GNbPMkpWUb/aWnzf0kwvYZj
e6P+BTI4X8vaPOoz2ot07lxaY1boXORDyqky4K9aNJbbUm1phdP2ImGmIgDYvzYIFH7E59PTv3od
fA4YiJI8YPBtryPb2YyUqjMZiWTMXB9s3gae1whVmKMe4E0749nATrT9Ut3lRflQhXg2LsbT3NTY
xbg0yOHiZ+V+1jO6eeGlpO8lJ2A286Or9ej7utwu8VPt2RsPcLFTgofWLJB1DfTr9NS22dugT8yo
2ttv5MZnUoLClPdc+cUlsLOPsZ5B3KNmGNK+1wVD73UN/FAq0xxyuRE90Fag2Mx3JofSipOnlBFx
j+i4R3ZTUWv4dfmsgCiiYblzjOmguep+MoZLxv5E3MHbFfW4ltIsy8vvInJXRAka9u1Jvn82IqVD
tWNS9deWc98FFsc42ntth+vJEuM/iY9r4Z+nZfgobOtjsNEGgbodJsP94NXfKoWxnevtu96giWQF
fbm3Te3VJosN2/rCsOUbwOML9euujRjJobn+wChmWcdBvGET3VD5+0aY6SZPJkaruPTSl7qnO0Oc
IDjDnpx3tqdeG64Eva/fWmzK4G1D6yXNoS93nbXxGyHpe5LqbZAZp5rtUSXW/dDq+Jm4b5XF19FI
pqscDjti7f54LNv2FE7xvcsOzsx0r/f2bo7HhxG13iiDh9eAMmV5EE9j8AzAOja1bzTsK1L27gIp
exc09c6uxq0zLqfYKg8glK9Fb7w3EzdeTbLpdQ6qRMV0yhkAAuUGasReRe9h00WQ/kLtbHjlLjOy
TRDMZ4rIQ1k2R3ljVF82A6sh6tMKp9GUflUn+9awzzbwfriBpHSRfpD9VyH3JqWyVJXyjeTGnEL/
ITES5y7KFVZvzq1rzW2++Fuu5vueGD9Zxr01oaTnQtbOtVgov87fDI+2FOke2QMpksAg3r2LFeUN
xpnh5zJ7/5YxPpSMkpPI/TcIN0QFuDXhvkLac5NqaMmsRxWjHjWYCFYl4T0t0Z6OlNznsz2vxTx1
6FA3z8fk3zAm1UYiqtKmTWA239A1b9Jdl3s45tCi6XJXa88zMMJCWnfck4PLRnWV1FzcAiZyAqqb
dm0oWnERTO+EET/ThQ4m/3wQG5OBLNwE1N9a3Ed4nnQLDg8mDeQvh05VXI7XKtHeUm+6SDhZ2hhN
c29vdyGM8vbcLXD/2BdS08ux8UdhUTZbg9uhc0B2FT8WYuL0zxc+JA52eyervhVZmm8CEq6B+dMs
l0buTMCSB+pa1THLM3w3+o8MKVXVGfez3V0B1uNiCLuVPjQLuNMK/U+uLxcIkZRKDeRV+PIzHdgy
/q27VA0Dx9Qoh7MN89FV0wYk6+mWGRC0ewORRw9B3dtvlePB5OOT6CoFI4YnNP4zxZLdmdFrD3RG
wqqArWg+w0x7TIQSIjFnoMGmnesBhXIhRZgHeTtF68/sXuVTLh5FFNtFboEsTh6KKd2544g+7xW7
MD/rsM2p1zb6XVW2rCburppn3Y/6i7SB5VhPFShNZnMkPUe0vYgp9GkQmcKAESlq+q75xEQhXumJ
fk8PchrVnZVxjojZFg2Wqv8p/G8XZgz61+CM0zs1Gaso/NHUNZtu4PjWaDoCC14Y7PZQ8iAQO+ED
qyI3giyYQ2N2sEysc/7KN7ERWiAarICP3Us7wCQxpisp7hG/YTCPEdWiVwRacMwAf7Joc2PyVTDI
YmNEsbYtmulmkRPJzzX1R9/VJ5eCeFa4BETzkVnnndwgZhTih03LBVQ+j4CfbE2sbrjISYVWLSyS
DpfaPEctJTtIW3UsgHjb5RpzzVW7NL+JmRMFuJkhw4OZVm5/yKnR/Xld0bNvwvLUIwouuwTb8TBq
T2XaHOwAYRRSE/qecra0nN9lDLU8I3X6mi2fw2BditRaeX13QFQIJDCyhgGc6CE5dWO0QimPDviP
7BRVfCjVrmUDNem8qeiMCYIANNidLB2nT2SwM8Pgu6KTx2cT0eWunfeyqgZbEsVpN4IJh40Msw42
layZHGsi1h36Jj9y9UqSI9OVAEEZe0ZCqkJxgpkVCW7XYmYSfsu7qVL95TtJzka31YyGfc0iy5tH
6kvCBrJbG5PzHZTjQdkmwTlE4QBxf+Xd84vF3GwMHHcrcqspvQ/N77Ix8KCL10xDxsjYD72G7u1I
jjh1D5Kp5kFx6ChUzRD4OG2QoLt17Nwk734T2bC7yVHouSz7fAIogf90GR76hQyQ7cg3YN8TC2I0
QZqdSQ8d2LhlMMvvGzh/DXZ+VK9OV96i7rlvKihdI95Yz/LUKpYDAOVWJjg0QZGUhQYAVFC2BfGo
54QX6bDNtZa/+5oMlVbymKRpKHuEO3WhGPJweU462p+I5nK4JRpaTPCoB2UHWMNnbHf3fmNcWgDX
DqYxYbFhw8Q2msVAEWpJzz3Gji2Av6J4isGGdx9NOJGPWJtMR2S109YAiR8k5Pidt+LJyH7KDOsg
p0dCCMMwxZNUkHsw2V1JYOq9ASjGpzzDhgJ4BEYLkfmeiALF4tYWP/K8RxIyr+SmCj8ZZvJf32fe
j7qE/84+iug1yhkV5Xe+ToS1VM3azNWn2ODULsOL9D5oAGIuyEsk0JvIcWTz6oQQuWh0ugZMhULy
U56CHFBGL3PSMR1nQs4BZVrhUYHYSQsV+hsy213qTEArqSsJP3mk3RnBLdUiYLYu8ANmp0xfZA2y
5OjbyJ+KlQRVrBRKcui5kGospXLrE9W3k7whNcLaYlvgcyNbvqJOlqC1jJZEQrlE5FS4EYp2uu4d
idt0o254fMEzor/D13ZoMMgx69Rl5O5R+rIf5+BAhID/wA3cctr4knEU7SRKWCAx9Hx8qCv7zBTq
N3xXTN4o/GQ35ulM2tPes3OTih2gJyASgNyFdJgJVdniP0qpwP6Tx522HXQvKNhcvnLtyxIYxjuh
IyqB+fMlClRPxxi0JAqx1mfC4tcFngwSvzhKnLqKCkcuqbifOf00Gz2EEQcGxRL5adlvxWyurX34
v1vO6wTdTmKHjBV5ct1Noo2csXiALM4+5V8lHixS9uIA2D1LtDF5rRjuA69Rk8uyfYDuHQOurmL6
GkTXHQ9yBxYEsWFgz8pGybmAc9AxUQktTasYSGaYN77DebpkJNf2cLULfppn2Fn2wWfGJwiV/+0a
iX+cA5deujw/w0EiMnyQYBKCkG7i+OIM8DTBNPm0GqSl4PrNHWThs044BuJwdFvrI2Om4yyfTS/H
wsjbV2JWMXtnPn9oAbFdYLSVl7DwH/yx+v69UQwFu+5dc91V4KC+6UCrgyLvx+b9b0hwzqBH9/Z/
g6vVxSLmMK0zHO4QK17R5aG1xHHzp4csu0gyx91rRK8BYDAUrE5y1ON5fOvC9GR0rwR/PhhSKhsX
ze487ne4X/6+sZxuucb537JCch6HKtuzqxZL7TwwvEgl/MYB8k5EaA3U4RER1wAy8jOyGfkjgzAn
qUGgx+DtQVzRjvbS9JGxMIGMl44DSIqYMcxtfmkwsndZS8wHj3LMUppq6ipHVCAAZnwm2PArHCD4
KEgC48pIRILLh6myRTfoZ8CZwAVYLfnmfOV3JaxISOaUsFXzpLzaJbAJdnJJ4EQHYKMVCCtGah8E
tJB4f4dnGA7uQao1+QDOUq04DnQ1oJrz6Og4DUO1459kUfiGpvEe8l0VMVHsnSWgefa/AEAMKXq7
uI9yB0wED+Ky7DAneLfh4PFav7u6exUb4LntThLVo6l56Lm8K65rh5BCxKN+DDYShBsOgRb8aMOT
nrc3G7cXyJ0PPltE3iHUtRW3o8QhuU/lneQrapx5nb5bnni7Wpu3YfA2O4j9NAbwrFsKVsmhNGWb
i2NO4mMeRgR25vHXgi3BXGqGTBDN0cM8I6/oIBc6ocgrUmOcRoLmMpBf4entBdtZH6SEKDSmsrMW
PaRyhDn4BIjZaY5iWyTvjsgfe843478o1zGpyhC857VS/S+vk9kslEQYSULkN+zOOLd2fAGUiYFL
UKJPg8UsvSlKb+GtbsCzbia2tA/1p5lGsJQEKjadAa9Dde3amu2XliSg47blgck+dIAJ9G3xIGFU
K9HFrL7lsvccyqB42VXU8rLvk8i7FCEKwex/8GHknf0EGrFsyYsjxu/6wcqys5ci8cl5kFCa9M6R
W0NOrZ1HADXIZPygE8DHncTIwMHGGjM0XlRCHdgrud3gI/4mM2NjX+SC0Ytq2xHOY/JhiSipEZO+
COnsXraKxEFFOiF3q4QLYpK8ocQcns9v8mpnDKsBykoWS1RkaLmXaVRM1zDv6dWU6bZGusNym7Uc
JIU9ykSPU3aDRON0AM3erDsb1nXmHGSnaQzj/MQ8LT103aj4TYxQXF5FnN6ACyPTbzVEE5+8A0wP
+aZkrxJbC6BMFf9HHgtnXgKYvC0KHbDYUTfgk0vIZUdIY2UCYc8C6c1yy51qG+j2tq7RCmbTSW+V
0D8ozk2gH71UYa4WgCCqyVKQzCrtleqZnFXNpUg0kNEVugMkN+n0pw2BJoVIenJMsnB5o8Lj7lsC
8PrFj9zYcv8sqtgqsnHDw0WFW1NyC0LG714Mfyb6C4KZKumnYvnqZO+e9ySfFojLufL8x5TsjEnf
UdIUn+ZcjCmGZ3nr2rvKZrVJMOsFk8dCg3LRXWsNdR92R2wUL7yeAEMl9daweJHEJiLEyYYCgbaV
ZeJgt1QnEhUkZbS43GUPsqclLfUYgHRzdZUtUBPCPKvYSZ4jtx4TyjUWVxIaKBav/31mw/OiYHaQ
pnF91z6YZMjMXvcisZgTLF9Sj15/P8w4MaOFj0p0ieKvrrcOv+9i9veSuvSRcyDFyavsoyAfdAfG
7uzU/8cmyTmd2N4ZnbeXYDRRsXdsuB53MHncoYb3/BSuYf3isWGJ2D66ec4Lqu5UbEN30jVWUJaq
Rswzdn6XrfLm7aQrIM4hGSCXo9wDQbms5R0aslHetBH6a/HzGwhpPHMXSEK31PZLGFXIT+Ldh14M
HglT+CI5ShAkx2wJ9pFJzG4cspDotbG0gwR0s0tx2J5PlKLAGZ4gsxwkc5aNHU10U7hvUdHlFOnm
JkzHa9Z2IrV5ZfgiqMdHL3s3rXYjcbXQ/ZNkl3n9FnraP9/XkRHWhn3LW82i0epHJ0m/pBU0NR2n
BV0uQM0QIRkLiprWc9IQRxodD6A8QRbHr7TbojlMFYv+0gfRK3pZFwgmxWoBhLJC6hAySAR9tHEi
BVSiO4dt9xcNM2LIzP3eh6Nz12NBBMsi48Vh+evluU7yBUG/GYnvMNPeAoPnNKoZudegcx/6ZgGc
Xyryag9EdO6i3R2V6MQtllFQWPtftJ90KlWfGDZDGSujIiORVG+j0VyLODrnjkVTP0R4VyyFCvwa
ECiLCyxF00+Ffx+alEvzkDRFe44dyFapr06JP3k41yLxNe8cWH6MF8uE99Q1nh4eiEFg7lW1OIdc
Dkw5obXZegHlg9cu11kQZkvrNCs9NVHfH4nSJir91FdiBSx+NepPUWg50Pxqa/v/uM33jMQL61QQ
f0YT0vkQHbvwLzS0bkWaoYPcqz8qrTxNBJwKDJeGUsJKpcuT0tDoHisg8fW/BttqoF+k8IpOINIL
HVq1LgXQ7FZflg3lx9NmYKJ27Lo7p813wLWxcao1XivN5qe84dmCeH8MQiDFvQMyMK+vdQQsRzLW
3sP4E0XAV6zBAV2a7mtjgKOvR+6JyjX/OSPkFtXg0lcXgbtzjWncBov2mSr0n7Wx7ZCqRZ3VhmwC
3Pm8+By5eP4aO9pKUzJhxOGmoOaSauf6wCCYTEWoP6A04jMIr3OAbIu+THtNR8Bn1AjpbXcrVPPS
B+XLgk/HGjnH8xjykJ1GpxDvgqdISE8ZHXUU55x3iEI3I3M/i6r6KMewWDtN6aHnSq+0mndVF78h
doS7bTYZdMtSa+dDbIMo9pL0xSGz0j+z5X8mIimbB3RH3CQdjgkCdNSSiIjjdHiLejS7IkN77E30
VbOk6LYzlxhcV7qHJlwAG0mataHUR71kr2jq/GFk8YB3IB0VXX1qfvGqT5EJk2i6ZnX+WGUML4r2
M5gROjR0mppOkLyMOeofsZ5QRZtmfI21gjF0yZPMBru768DSR8Bg0dec7rNCv+YDt0ZiKK7GEWF3
dGrsKcjZZxN6Yw3aXK3+NCykCarKn0MVnLHYQrBGL570Do+8uFHqaJrGtbHTiBwRLM/QV82xc3BN
LOr2kg/Gc5VAH87MjIII+e6lt1aLb2ekev59aJiPhVbEp8UCDZd2SMuie7t0iKS7NOqbuMMtETT/
21yXxms40aEdM3p7NI6+St89mVGLW9iEvoGm7H8Ie1BtmUMPQ6djlhk6xjEpmYdltQMSxUfCK/XX
2Lgxt1wsi2CK8kHM8/NiPbwrF1BQA6r1NMWfGo1OtqdNt8nyR7K85Vr1y9tcaLSOYRbeOSU1QNth
tllHajsE83cReKdkLiG7BGDHYyAYvr+cg94xoGbptAUHtOGC+CvKuqs5ute6X8CZintaZdUDijfA
+RcDy+kpTsEElnlE46DQj6VymZX1fVBcRhvPN6+CHlTY3NM4AtFGGxF3VnWA8RGc6OcprnQiue8d
+7m4aEB30KGdKUuAaz1ied6sJpQgQIoYzho6C87cKnF28QLVoCzCfJsDBQMqzr7NAh0GnON9qwbf
Bs3EIyWYZ3ClYDbXfR0mW115k6hnuCerR5iIZUXWDdk0MrmfrGZm26Ag2EXOg6Hp7zgtZohoaSDt
x2+zjF5gwh9jK0b5l8F7HevU6Dpu8K0VHBCuCVBFL4911WJz4ln3bTSVtNIp6pFxQJinN/80Lgoj
KTTyO5g1uN3kQBu0mLbski/00nGR05HkWzd1i1x+YGTA+5f0OCvHljbCAjXH6JmFo+IEDyS4s4y5
3xep9uhNqMkBT8yNis086fiC6tyj3CZadYd+C7T32DkJULWw8ZWcqpDLHh6+65GpF/pIb9JaPK7S
obAsOM1B9954GCSZyYC3ekd7LUgRU4l7e74WTNm3BJPuS4PgvG77jNKwqjRjG3nD+NosQU/GpaNt
l4w3s7aSnWcT8CgpEAAfER/Yza1blgSMnowSEy79PMPgYNILUWfwJ2H1VfFB06aMYZJnzas5sbJL
0VYYW9ihGyLzAssbTL7F1Yqp3XRb8BNCLHZArc1A0Mde6h66B4AEaAI+C66lABjaBl/mxEqOTplO
e9dxAuCvCUAZ9P1wHVgFfsRo2p7bgo5dnabnADFw1A5glayVbfzJGhO5Z/CnuwaVX5p6/ULTT9OP
dp9MjOfM+NbpVXdIdN3aGXG1oKeTOuu8xNk1oTV6WJSk6qkWnM3eHMOV05achaAgk6Kj1Zy9MVUK
JMQYn+Iww3a9Lqo9g0iGa7lZohrrVuEt9oyUey03oUzg9HBsMqsGDlLrX4Wn3CfltNH7YLvLV2Dp
7nrJEcoqTYeqMBuSvTkPYItU6epfiZtFnwqxm70LqRLvAq00v5DwRrwonZGgdnOIRxM2OOg7WToe
SKCGrdbsEGy0cXcKF9BW2xreNrlSFGSPhTMjuDEOQvtzcjXiRjhbQEDLoopC/FR9JuxRYf6rTOTM
irSoH21n5KlNIT48NVv6Hg5V/TR0NjQSO0in6wAeFIRS4r5Ovda+z3SLL5WZ0PHvNeuzG7haawvK
uz+BGTEixMxHF5QWmdCwDcy2uPpzv/ytughxrbANXbJSJzpgCkhm2c89V4DNSJAFA6aHqki8twwU
i9yp/K4ngxHHbKGjlIMItmcLZfdmSJ+MFrUADW2dVRKDSB/G5QEvm/YfXloZMt6OFvWrbtRgr3Uu
TG4n9kdzMyWmh6dpNpPxOQabHSctxHTHSt+XhdFvmBWDdXEH6n4XZDXK6PUMurvuiVtZrWHAFoZQ
2Luhzy7zZP6YWGGusBtMngblQjyZSusHW9KJuVtPS3oq8rXpm97GHJM/Nuo4okCGSEwmKivgJciq
dcwX/Lzz6CcNPfmBAtnIADcccJ/GWSePd72HmSWLpu68LDXXk11paJQG88PYfoyN+2Z0/3gosBCf
+hHoTDuKQqUD945r+VS3P3OO7OIYP3l9E11M6i6ccikosSKnBztN2KILpgi2IU6IuH5BE7hPU+eK
TNd6aoruztQYZJPjKSN7M9weOdUpoLv2zvtCPH9rDTpogf1YcrFvDFs/dMxMUN9OEdRiC34XznMN
c38/x+6aSn0aCPJ8TrbLnc+Vn5rzQcu1rQ10zECUhVelS4Au7EvUlKgAzkeb2XTjqIPeYdw2eGc1
/1jAKFq6FQESjAOHnRblu9csr1E/b3wbBwnkcYvydSBvZHoxiBAL5jc1q+c4mAG3uKMgPRChqkB7
925IYLZVWPcsmWDL7/CT+FUAQ8S1ojhMX03Evf0QeJCN0LG30mzasBVDIw964UcCXxP51SnB8oai
u0fpN7Ms5DHpHbv1ZkZFkhw+2hapiMZX3kuaXYxofuUheagYAaL0t7o5bExbP04ePslsNfzAdvLJ
DCt5jjFjsKMXkZfhM/gajmV25l0rlAYdDbOVChEDq/tnloynlPcp1CGK0tfSmDfYq58XN6HYDle8
BAgE5g/DZojcd9dtnjA/QqnUOgONW4kKppF3gNcTVLLGbz7dRLuQPxoTByeHyIW/Clpcd0scb1o3
3cgKyt9/4dewHNBVbfirRbNIj7/kNUM0KkoYWg7i0g1TbG14a/tl24c0OBFq6YGSUexy3VqbIrLe
S9QxU1Zu6F4mC/qlhb5EMG81qC12gmIGKfrIR4rRGDIKKEmLjhxQcNWyeo178dqOmHUUEPH01zyP
TkGMVrJjY6QMUnM+Ih/LRBaZSAoV62ZzQebjjOEN+aiq9/OY3MzKORSOfyv04eaBFS3z4H2OaIci
Dg7pwW+QHG5rpK2j59RELsQOFH1Jm+PbjPUxilH2qqe/ZrW8kATk26RJgxVaNjvPCLcBuhZ5ekTp
BoMCJN36AaAd1Iz+oqEWMgz+GT7LPcIodH/plKKnZ/evJUbzVceJRiaRu/8VFvAewc4vO+4fumXG
+mGo8RxBjaIPw3XB45GfTrLLSEwkSp+w/N3Y2PZkYMOnONq0Y/2t+ym6WRNY6AUxARM0S8fKvZDF
rGIy4cH1/3buDRPjR6/Pr6nT30yMfVhqs7c3hpPd6qr4puBdtcZyJdVGhdpAQQ3lYnkkZrULEhmA
1F9VokBzzIAeUTSE0lekx9JWT1iK7hwXKpHug2sqd5PPuMg9TI31Vx5RymEyaUuGoNJH3dv3FtjQ
hRqou9JR4P5v3wE7rsg57m28YczsvVEIS2YKzw+TIRIZ4lhhTYrPLusimrSiMclOHb3ukZ2hMJVh
dy50ygZpmSbWC9+vQo/OQHk8qr8KBx0F8jCqlTtHIZKidYz9kMTkMzeDtXfYOQHLIX8X71iFbdKI
EAKWvLBV0KThmAY9ypx1xuPoQAKAcu6+dEt9wLrrrPkBIf93LZtRAIJLGB4io33niuCkZRgwTEya
uy1CvCfWSyKAWyErDuXg9zxV5TmLn2igbzvD2kRdtuPDu8CZ+YO9SYfwSDXaPtiDcS9fhH+eu2bD
H17jYTe4sFPRe1RgizvcybVnJ2loq7cR6hsjKK7GekFuGdXa5oIgEmIuqG8hYbnxeqRgAjt/s8IP
+dKWRRng9YlY8WBAMY1YUfImGknhlT/HTpP3bEMHlVY6v/9h6TyW41ayIPpFiIAtFLZs38129OIG
QUoUvC34r59TerMZzZNoGkChzL2ZJ/2UYjd/4SL5eC9D86N0GrAANs0nqwCMekLAXV8FFoCfImp/
p+SN+Plfd5l2jMw2VTlOttcM3CvfMvvFW26+aOsqwo+nIF2OY2bsU7/+4l9xRB34V23bykHEOh2i
IXu4866dKSSDO2dnahaPfIk28bpkBJYtHDjvljveWrE06tckUdNRYDozGfqwvfme0iNTLwtWmTd/
xjE/k7LrYiXz4zCpjZrBYxB/hCSbPwZO2qtqoEubltMjuFaZTSsf8JPOIdY/q0t/eRxTGUDLpiu6
g83aiwGcXmx4FvV3jEvY9c+MldYs0DKqmw/odh1W4w1X0CUZehKWmu0YBa+eW8MaJjmya+0JgVir
YxnMUE/dnEuP9jS+xnN2bGlDUPt+Rx8ThHxhZhDqrY3G+q2e0Tm06a+h+NFhb+BpV5K/bWcYT+p1
zJg3i/HVbD8S7jc3RIelTZYJVAZaEnhLTa1l7IrmJWmwTaJJYL+eeuamdQiL4It56i0jxCw4DvY/
Et9IxxrBi5jN+PhCcw+u222Jlh1YivO/TIj6oQxmrZ91atsrmf9lYdEfM6f0h3V6Q2QT64C1ySLm
+vSo55awR3pPqWxh2bCDGn/tj5N/B7DiQhYHL1Ur/XnUTLkT9iufqY/S7YB8pOx+9cLXflhb+euY
i3SbgriNx8oCUUQh1ijuQv2AemOBBBnjEjfoyos/jZ8BpDrmF3qnN27gxAcaZXbIYO2GjlrrJ95b
HWGz2Ae4Ym4YaJ2HwP+IB24hWT3IMpqRpqBCTMz0ySj1WkAx3o+IXsdGEOKBWorGhvWX/zVRK+ng
kygzQHEe9VcG9gLNDFAu24WpsDYAvXGq2su7D86bZop+XP+eMI9Lv7Pcqsm662Xezr/5AH7w46bk
ETW/x0xnq2cbvoLNLz9Ev2r68ZLQxBH/X6SIx1NRJu/qnfVlYAEvxKuMzL20nmybNnO5lVxxC17I
c7rzIghe4H6x3cPAAOv7Q19xWN8w9h9zii4+xLUM5K+th1qiDOBWaBDmZY/M/ME2MbW5Fm1pgsQw
XBMButWTfZ8OKz0O9UfjPg0x2QhZtOUjJCRdcZe4gAJWSg70VF+xvrUDo1qALF1iOt5APxOPTUJo
7a3k59+Y4nawxtNxpirM0OVjOstClwnRfk+6YNSt2eFZxK3zanFnuAVLiOoz2PFHKV47z1gz6vnF
gd7pY3nS3yICCtwDKp6gURuLURSzk0UawUfkofz3oHIq/axeEyRZnGCbPqVtHGsxLGhFP7wUzjui
9pgk0woHq9PJIy+9R/pxaEaHpUFIKpFdsuqbLwUzbJ+/VJbHOwn5wta57jjQXTvexZZ8dLNhg+Lt
jclJX7JjMHN294LducqSFw/xLb7VE8J8qNHJzYTuPzoO6lO6tuwd9PQU2gUBdlRnG3FOFgAezCjc
QJY1iz5j4Fb/JoN6NDHH8dSZ9PQ0MHYLhWkF4EmXXQk6WbJb1BBKOVc451lRe9z/6XJOmW7NNDS2
M1sB7Ic9TUwcTAQukuESrxunPSmjPTsDPDdi2jRKQzG8u4QWVhreNPidu8pQMzMP++4zJ6erfhKc
hzxeBSRqEJU5V8hOj3Be6NhHFJr5jyGVfT0jy865D/XIUrWtmwLfZIgiweSbtiOC42VOb7HQY+Kb
ntUJ0MaKqt2OVz9gZh+4sYEVVqugAIrjuICQx0+mk0Es+yAUjp4pVRi9t/PM/fKI2K3na90nwdos
jdVg+ccyxq0Htu4tHIixrMe4euvqJrn081R9LTDNCCD3FT01WBQU08P3keIRZuxdtMSnwEmeQnf4
oyeEAXMIZ7ZXSvHIx+YtnqtfQeRTbmxtCvdFR+bV2JEgHB9FFjONuLRS4uFx0EnAywTKTrn12c7U
jxs47UaaFRmZNK+ou9mUdzy5kVWHJsEHVFcMPHTDmMHXNOgnXbYRXZSdLOTiuUgBgSqfjoJPKgbC
zQdbDgf61m+AOb8o93BIQsJGdTKlNKEjW4t3H0WzMSdgi+FwrFxS0f+wh6M57nNYkhQ8c+BDRvlI
KfZdb/hQVbw7hnMoaR7r759STPgVtj7w7xSx9i0F+MPksJO3ov7btoKjJZyzGdu3KujOFOZ3NuhX
i71R1sZXsubCVZ4GZC2bePlNx3qYVCGBiDgHotyJFmaCRcIpaYB5Vzv80wcY0IT/NM+6KkdDC90b
KOF1qUsD2NgcCX/JgmNVCNJrQY0QKCLLF6tK1nkV3/kJJr86CXoeUrrW98kirHcAqdWNp1Gabz3p
DzwXxFL5VrILxM4AMgSquT3h5ovWQzvjZE20EYPTd0Jp66kpAH/lhvEKsed3U1joDlR5opaDvbRI
6OlPe2pYu7wnXyKvm5dexO+iSeEbBCfa9p952YAk6g9xPfSEBhSvQc7/oc7wq/QpIFlDew59gFxK
3UgHe22c5ZZiRqkH61r2MB+A2Psc4cHjrFomXQbzlWLPTVDOCio3XhhQWbFubOfqT/m67V0CcTwH
wOciOKcR/n6YUfE/6AmegCKynlwilUB/+BkFvA4dUYWqN6m8dY2+KB9IaJoEbV5GPRCG/s/kdzUz
fvFr6IO72cUIY0A3aqUtwON+9J5gacaYGtPMBaQX1eFfTFbhIyD+Vwc0ytgJ+iwBKX/hHePfMTO7
89jVGw/7nHRmkAj9IcDtLn0vPJm296K7OHXI9F5F+zpMEY3X7lPF3Ur7ocJ2o65By4BC/U7JMyYo
sXIotfpfpR9+SFF8zWZxo9S31SDVpMaGhuiMyc4M36d+fuqUlsFk/SWs2ApVTUDitLA75OtE4tg4
/htL3AeTWky0dEhTXMWZX12NCV9tZhkR62PMTg68VVcerLK+C06Klmqg55S8omV+6uNxOoVG8pQ3
/l+RDbsi0BiDcKLSCuffTMLXxesPSe7vUuKraIkFRzs3XyNnImHc/5yD4h2w/aPfFYBEkPgb8X5U
OGQH1+TcGxd8NkOSzIOWqDUsONG4ufriSKNrI1p5CQh/YnnKxwdrcc8Sd/ZCq7+vgJjRSeDU8hYi
UqOBtPXaZK//3RrkKaoIrjF8CwE9mqZ8KFMw1/PBMvuTiu1vTPw/0vHaO2fEQ2GjMA3a/t0t3LOw
uMWViUNoQtrRQE82YRnzkHvf2mFruibCOya8wkkNeW6G81BkzjXpFAcGEnIuExWPi9f6NbsQOeAv
RvbkmNarS6rAw+SMBsI1tpmmEr9VRqCJL+3fgSxufeSTgjNY1Ozb/i1GjQXBUu18z734DkBsTyXm
HYXKeEIj4FNdsu6gar7UXN9CUgANyRD1iGzJfXpMVXCmyHV2/PlNVtHcUTGn9BU78m/hutm0oUhp
fE5O5BMyHmbyPYaUZNjLKhTi1EC2SqibpGyaiHqhWsQrlg2MLepxIvGZPdHhTPFuZCwTO3D1XZ1U
w4vsVW9zF2zcYVmPfWMj/iQ4SNMGS3eN030XcDcLE2xyGRPAY6HBq/tDKhfkqmy2OxseZOPZfLou
eKb8+mq5DpElffDhCE155CFrIEPUVLfFts+U0LcVvibXJTwut6EESrYdJyhbRCsorUaeBlK2u0Zh
HlLRa0kDCO5Hf5masCOcNshyYGHxn8wpOVrMyA/oN5ky2U5zZ4NqD0FNQpFPEHK2RBJGcYAUdmZT
S8iJ5aAh4kRXmtQn3Uai6ueM5XA/aA0ND7gEPYnsWWFgYV377hyTGsuk0yHM0kJBjVxsFRgO4b81
3RGCE+BVQGFEmhCN3aGcfZyHYT3vZDWEYtUskbkaZJFlu7ylq/8SqWZGTlv/ao0e2LaH8q835olN
QTosxJYXRk2jyPdxbyghxT3Mc/OMwWqZzoTVQ1g2FlSuzcChwEMREmNGNdkqGonXNJugTk2Lsz7M
iwJjdb2t3X4qtmGWdghqW7Uf+9LZ+XBx3lGQ11+WbtmsE3dh19TN1oYCxiZgFURqYAF3AOf/KiyJ
BUc5Lopq0hN423AnomHo6/k3xTv/MbbDcauQvx6gsS0PUReLsx2rH5V7371LQ03NOGMGAy4NDDrd
imKTOVYIPIU1vTlFK851gBCI/sGwHiH3QSOVFYM2zghP3OB4atcm0MxDKKMRzcCS2N9BH1gKcKgI
tqhn5NWXDgJW0yKPSQ4hRj4/GdZFS7IPbzSBb0PLHg1dNLQ3ZsdYZpgUM6xlYSBDcG4ifkw5uG3c
sSrWApTo2kQdep+HFEBAFtE4Id35bZ573rAqtW8lrVIW/PgHaD/pqOPcQJeNCtQ3cblpgWHDQ2A/
RgkWLu6I6HqiS29EobdemoAM5HhtFXjCOs+OqdkQiORL0mbmJOnWnuGgMh0j99r4EMSTkAKCJSMq
fmkif82TQDPgGOkjihl04UEfsqgNOscXbXaYEIHL2YRNvUwMxl4T2WvwsM3DUMc/hF7TdXElVssR
7E47ltYfeyjq50qLayZqtCcjMnCcoFtysC+STJyLjrnSJxpQJLwaXSCCVe3Fzo+75AHiHtZAWOt0
5c2gPUSNRH4H3GJVltD0WbN6Mktyy33j4y+sL8z41ZIWtzokGIm8D/lCuppcj41jA8UacZgZXXKp
XD+ljFPGDRoXG+qzbwefTdYMz4xobK5Lqva9zH0GU+UTE+cvitKmU/xxAvhSLbnKD1Q+EXnSZfLj
7YLQQTebhgZxvduBf4yH9sNGr3XL3dbuAbh3y7MzW9OmHC6Lead/RxnHdzMQCR3JRvMoPw0wajaA
yn41OmTA51zfzjEL7MRFZd/SWtAHqYDwUAcQ7zKMeHe8SYX0GNqGtsGQsCJZCAMesugPch7Ofg0S
EGLpsC4hrW3WPnf1YXbz9Nlb5unThs3+O8hj3teYqD4oOx0+PoPYUDubMBZNVnJQQ5Uf0iSZ9o3n
lhsrGdGEG6H6yhoKlK2D5CgbOdYnbZJcI0VHsGWJgx/jdY/LHGdoRKt0dp8tEXWwVSdo1aMuuphN
mjybhtWdKgY2FIhlOddJLtgsw3FqpPptg9r1p6ImrW2IqxFLm9C+Ieqo7Antp9ajpz55fjBcgiSO
h12eirpcRbWCIj21Js0QrvmvUVlJuA59Sa7SBMxyq+IxeDKsVv5UKi1ezbnbh/ZC+XyJqdDb3SYs
cqjzsZFWa7MZTNAXTdoDvzEpPHCsP6sJyRZ7Jo0yJAkFN23fBq893g8bVaOyKUePfU9kBov0b2MY
58++60Og2JYNNC8jDpEOy6YqhhoxIRZOL7K8HdPWdCXvy7lYyqcdQuYTp4qeUo67QGcQ7Wcbh+N+
dhYLz1pNSzLxolNuWSZ1JGsiTQiD1ypX0/AYxyXagznQy8Iwu+GmbJApg8r39zTA4YLXkmdbZHTv
5xSbuoh8k7Ngioxi9Dm7xwItfAv6xluC6RTTcbpOY4/vpy27dQfsYOf5NOfcvqlxCGCA7fvJu5aQ
H7ZDOeE98iwSYT2Ctaqsb3+TFkK7ucpRIhdkCiWkZ1F00Rz9ISh3Y2dTs+Fkth5H4bI7Fn/QynYY
1VsXm0fjYmAp/m0B5T03Mno9GSUHy3RHOiWRaPCf1vXp3+8geB6Fdg1fWBhBearSIuGYkDtUvhXM
CzR2WyPmdxCBkdwdd07/pDwXiNzlUH80XjHszTYZjn6g509Sfi/mmHx1rl/RJxR46Ze4uhrMJNTO
7ITzph/PB3oEyaXuFv+cWGp+Slub+s/C0XazUL2AKlAr6w3pHA3GooSj03vjK/Dq9ATldT4CgozB
Vk8GzVME7MIZlqsdeDF1l4L9VeDQPLVIQaVz51pnfwHjY3SO2GXpLG9BZaRnu1LWzqbNv7Z5v1aE
LmHmXVBJRgmbHWFGaEolAeZBjzA0cm1FhjBKPTZIIf3TIjcOWe7g827wnQ4G0qJpgWP3jxxEMHdF
vUrLdk3UPYxvKDIuK3LW1B0JMTn92X/8IL1V8h3O/4Obi62VuMVWFDVI6iT2C4iyNOkDAB80NOin
WcJDTZLBKIytKCHxjRy+wIzkviUmkf7evJxUT/hNpRBgUSzo191IsQDhHgQiBZk+5Yi3jz0P4rHL
yrq4LkEZJDQgEPIgZkxODPvdavfKtMjxCcUXcetU+2qICDKFlyttmHTsgIBK50NBXhuqhibIhm3j
UBVvefinsfGns8oii4qgnJ/Y+BZbXw7Rlmh29O36H0ItmVqEWX2gdvT23tDiJOJFWo3eYn/wyoq1
aQfJwWgm81KNidrG5ESvR9uVZGMiOXOqik6FTz4dUowBKc+c5u13nKnsJbOH6FeoyH/zIuzOMo0d
pgwrOMVt0rwJD3mjkdqw4yjZAY6xjX2G83cV0PrFIDx7IH10SYvhOT2bgz+cOr+V2IyYrPaWNcPz
ogJI+7/Pkk3vuwbcalmVzwisUAmVFTvWOh92SS9+adAw0pNdRJM0IevYqeVF+N3HzDb2YYEBU7kt
XnoX/NJU3YPS3wut5XOMr6EV1MwSFppqcpNLkPbxJk7dX2aYfVYNmBmrLz+kBZ4PwdqLsUBfyjqK
/WkORcV8pJ7/lHvZe9f4nxDSj8otz52VXMlXfys5J7f8OQrWby/r1pY9PvNU+aaKfBkyivqkOPkO
IsFwyG6lLfZc6pHzO03ZmLZVonbLYBJ2ENS7yY1uRcrKLd0G63r/qoKUE9sMbiiOw9dsJgyjhT2f
RtObW8XfIpcv1tJ9a0C1tcS7bnAQY/q4yvoDEpqrGMunkjYwgCY4kdnrYkaPulASRpDWUZuhZriH
S/CRq/EM7/txaUIG8/Qg+uaizeKVW2qRe79FjETK7hC9Z1F71BkELewLzLqEK0BhE237XKbNJQqr
R6nk4xyGGGEV7n4SYoIKdhW64wfbZ3PhkUHcxYfZRtTOj0GTte4sGh2keIZDvE8iXHXoMFapSVXY
mJ8br/7JvOqFzQQGpWB6NErnbrc1ff3wrO/SFBU3i/kCr3IPeaI7CfIsZtWcaUPuw779oyTUviGr
j0loQ8PGfQOhsyAXuafgPaUe2s+6P/NaXhEufU1MRHFtsqbET0xaEe3e+DsdqlNfS94plwUkWPYa
q5+n9lOujIPVuQfPXlDkkUfgps9QfnbTSCRrL0ZEPv2zCYagc7Gha2QmubJAKaFzz2AeFGpEow+u
Re0fiVi5hzPFGLhN+Nx5sWMKW5aN+Zqcc1BB091Mo9+erW2SzUdXR4cg7fZWB/y7ktjzSmB/Le9v
UnM69UR868hi9LrwqjyxMpoUNYzctk18nCrLhCMMwyLxXuPKAdg9vMPWIS17OAMvhG4srpVjP6Oa
hq5IjZwZJ6Nwn98laS86/8Qr2X2iDtVNYAcTBihTc+UTd0Xv+ebE6VtXjp+pjh6rovtUxJ9j110d
4f/CKnRsWwyGlfXaZf3WsL0jkEw2i/VL2hTnmihzVj3iKPuNvhgmlV1PsAICwG808puoTXcywo9t
GucOVf4YjfelcjZO1e4kasTJ6fdhZ13a1uPsMFBdLED5rWZb/Jqa/Imh956xUYLfx6tJWoctdgvH
paj1zmOS7+Q8H+IhuJohreNovIVivo0VkCm+3rULcm9QX0CON1CKuBNXSQwebGMWceX+SDt9mQMS
k8fYueXIollJkQmUfIiUXDx3htSk89nMxt03pUFjHqW5vglML/m6qeJnC40p0Etno7N3LRPYXlz8
MfE3+biIRPXZDDH7/f5XW1l/kWn8dZuOuzxfSTJCrFZRUypAN8PIdJ5lzbGy1PGIqUlLytj3NrF0
ZNSWLcO2ad5p3F27pGbtcTd2OX7jrdmylKgHbuf4nPKOH5qi/F64oVVm7pLW//epBqsgcp58NMGQ
x8+F+Cvz8f1TD/Yr47M3sNyRUzoQ20O3fhuLed/5HIStkgwfy35tfQtrBvDvcvlO0Bo+4L7dzNLE
Dex3LBLWhc4q+r/shxE4IpfWIAyH7BM/fzZ10KVqdkKMBCfyMPhcbjkB3Be7wm4JB8EGUvUkVziu
L+EmQCHuTHwuKLjqw9BC3xIIZYjQkHRjGBzrRc1vYZpYd6sdJX5G6g8aqJ3XV+n4u7mehtcwr94T
23qzSxNXFXaEFrmiVfMqAYMQc3LPtIBBNqjUZS4fu5IGXagozI5F/yHR7SnfLp29UxXVH1fM/n2R
KBA4ENpEHVvNPVamerENCk4bNwzFhOgiGX8K4r22/MoC/QzajdgJsF4LzjplG40vFd0XiMop5M+2
scVj0fnVZqwceBONuWwIpqyJKZqtvS9n++CT8UQZhI5i0KLzTFzZ7JvEaXaVW9s70UZQe5TnH6il
RHtSqKP9jAJhF4W+QDfo0e81s/RA7FaxTYXQq/2YoTWsaAKhw36LpBp3XcJ2f+qbAiLMRMq6ssXG
pwX8HLeBWgVBlumuVLG1ky7czZmL5CZtWp0Z/lsK2gRu5uGHAtay0xXBZzcwhk3adylzcfKHfSh2
unhIXyyPlISHBncAEDAHzXXLDu3TbClmGV7Tr33fYfct6BgnPmFznG0HwkJcWThrGgYRmvUyst+V
yCFDsU7sbF/fuJmn1Qy45jJrMOBGGPMq1mo3lZOLGNWjf8SITrZiZHOQmQqjPXUFXIFV1oYg8cMg
zr19Ykh3P+d4mjtbquOU4WYYw8Xe9tLWHGejO85ulr/AS2pR4bconPyxtd4cKFVEmWO0o1fnU26t
s9eUyzOxH8Xh9GD27wQh26ynym10bnbvZPgm93Xtrsp5n9L35H1p5nMS9pQBA/jnlKnr3ygxFhKy
6JbiGCgXienB2Add+E/0BsZKpb/6EfFGSp+pOYQiOyI7RPhPLJ8Audo+tfF7aiwXbFQMkc9ZTjuP
YFc2mqt6PiP0f9ClwsKnlEybPnoW5bQ2MP20PRndKEViwG2GveID81++g5522nTVberw3Iu9hKNT
eG8W+d0TVfGueHcTAjNPJCKmIQc6l7RCApHTEXwaoc/FbzU/L+7vkWsX5McRCbGC67Ax8WmOGCYN
Uln5NanYFwRGNHwEPiNhST300o5gQ+5SL76D+N5YxAidOa7jNmfdJ+CbvGCj+SMSRDL//sJb3ltu
T8PttRegvfE7dzk33yhaE/d0DJoPp4kpLP3W1z0vyL+o/XO7ZguS3L/89YZvL4tnXR92kxudbf3z
uLDWtnZT5z7oiyiT/NJQ+ZZ2sG2jDKSEt+Um8mMRQOgrpLMqupulggM+6AMx7shz3grzLzctqGvw
80+o7h4qDJOVeuQ7AdStklFsuUZJkCEXrMeCCfMf1YMwzlxEYaA+HKK11etL4pbzbFoOPk016EGR
JAe+TjhX7gr3kn8MtDYRFwFM+Rk5BpeNZTSi0GoSpTQ/6yfN8OLWeeDADIvibL+bGoog1gdjTgtb
GJlaqxBn35wx1nxZwUafP0zSjXQ3xK3bFUOIAQFKj2cDu3/FY1PTzxxjaED7rn8EtzbJvlO2IH3O
XpldDQUb5hQSt1LkiFdj4TP2vDp8ndjrD8O2zVp+LUSUmpLcF4BH1itKCpcYStKfTaJRiTC0R/RK
ZrDnEetHxgS900+wwDImELMGzBELHFS+IY145ULI8gtAcM49MXsNzsxtHWCu4YeQOfXfHRXx/KEf
szvDGfZBKph/uc9lPKMM9NiOXELJ9GwsEyMTeiKOo4RXnCHC5+Yqmax08Xn93+C1/d8hkxf/xNNk
hDGE9N3l2ehfysUyuvhK3i2GRmYJHgNWUjGBUgEIwnfh4hj6t8VGBrFll4mQEJFZ/2ZMxSNv2/9/
HFaGh9YOqCLfMV8c9bjnVbHav2mY3R1wuKq6dllBPYW9HLWlOd3oeaXv3aO+HS0oVq9mjWl2tRzO
elaSbH6IXORv0il7hU69G1yOd/M3nzwaKPXwbaqVezG80wDkePbkhc7uv1Gnb61+P7hoLr+0P/ki
M5QbfeGRZSE4xDZEOCEprNbQbPT4X8xTZviaibx1S/tP1O7nsm3uBrXQvcu8OA9EtRpGuJ6tEC02
h0Ny+frvfllwy3jdXzqah1IFu9yoDnrmMGucTzqbEcGORUMQakh71P0h/YVm2n1xUt5iit3wjxs/
CdBvLBBk+8c8wRvdNLc+j3mX6bL2FT308rHu+vcwYmfNhBZ0BulBSEkk0ZBppHZNbXz6SXef6+At
8NWpDbuN2wWvi9ucytC4GITypsv4d2IMLGWBd60KnqRigJtOt2+53UvfrxVJKkiVqVep4aK6iSDo
/qtH3EO7n8Tftv4KS/vDM+jIDtUb9p7fKggIf3W6tR7m1jJS8JyJ3sn2RDNuWsVZnyu2vA4LWvEY
Cfs2OPXFwAhBSNrZ4bA21sutdYNb1tgbNbiQvM3rpOp7yPn0gWTJE2GgGxTKeMFoJv8bAWQOuM54
1PfPJrq4IoCoafvXyqVZCUZgB4XD14VXTDFhtU4SIR6iYSlo9dPFIz+HFjioDYOMu4ZEPWoVXzJx
rlHsfydSfWJe29TMH/jlzlGE/tgFrfKgCvx+1OieYjemIlsfHTpvVp6ihyke7TwnbERtTRwfvJ30
HZbQcdFM86RGoMWeEjuyW3deGu/M2NEoF6Ryyn/xu4hcKAaLVdWP9LeuQyqPqvU2JCrTScMZ5VTq
1DcVZZCAPjNPvxiDLVZJzM8gdmu5cwrsrYCzMrILKGS/Bco5FJL2TxdEpDrDjgntlzBASNVkHEZQ
abF4xLc6c+g41u1L2AKBdHOIo77IK2JjPW7k/Bwo4yfFrLQmvJv5utFFy5jMafaQSTqd6qndzSl6
5dKVX2FOHuw4Fr8NfEP6y2YyPNiDbRKjochcbBXnvw70SDTaF8g6+04i+Jtz856y16C0YKzb2XgE
Uk+QlPNeQjBpDPclVeimRxpqtCFNfG5okw7WgNLHmz98Ypv/XbkY1mlt3hBq7zr9fjbRY0SOKRbc
Ya1/fWgBJgd/1eTpq58gCZ3VixWnkH4ZHYmg2Zum1xBxcN8Yf4jJItkBbWvvfDhDuK16dQB7huGN
AFSzFdiEcH00LHAAeRVER8crXmZpvIdFsYml/hjBcca2BbQo3nlhs5sUG4KQ101fUGYbV7dLL5Yf
7RC+XXy6nF4A49Mvb0ta7TFKnR3pXxZvOngQHmUvHzk/3WpZaSDNp4qNownP1ydrNOboXUfexqSd
s8T1vq/LfS6cLzc3XlEZ/GlMb01jTp9lj3Tp9iLrz654W+DdRVgESkG3DdqGN4jtlCfbesoL7Gj9
ynZAd1fLofbbv2x3NzWbxbZDnKoAZ9c6qoKxHnbs02R51p2Z1b8HHo9gHpJmX9EIBw/mfY9BebQH
cpdqSs9el/wabeTGMAupOJprg312LlnDB4U/mjL+tzCYLlAQWil8vwD7IpRm1xzonI32zjPNC6gY
inWheZoKQQcJwnc81Cc74Djp68w05IH6s0v2heForPpScg4h3A2o4SO4T+okA8Io61qhGHgw1bJ2
3fnuBajJomZEGOKncBWa+qUwqLwVLqnLxEhSNJyN/la68b5ug4ud1UwulM4adO2QTgbsjBgK4oBa
ozcFV0pY+4nCZEACCfFA9UclAIjiwttlbodcASJqTDF3KKKNbzi3ykC8w8jxEsR3Su2onYLvmy7e
nP6qy/wlsShXquzq5RXxEk5Orqt0/vnO21VvVvs8WejCc596wpNm9MZ1jn72nJcdGv/mc0rphywe
OkIv+IUtjCokZrKheIr6extYVKRgkqczUP/CPUhXHXKck+XQrNr6SaVQNfn1Tv9RGPY6V/VByhfy
hXFyPShmz2q+zS0mUDR3wmwudZyiia13epS0pkebIz2BkJvZSajgUz+MELpYY6pHPVwMQm86Xh8D
TKvECZRW4n0peBIO9ngRb0yJj8zvH4nrxtZHogCv29DRexgDRMl/VWpc82p8VjPxYeLVD+utvo0V
4Rb9wqnB7fBCZ1g6PY/YzmiT4z2vlpxOOxFH6M0HYV5TVuraio6uOBdVf6kJdmgoCTkdtRLN+Qlo
COQtaQh8RDNt31HnbfrKhGIANsdC8R7G+boUVH+G7kw1/NGvx1NYX3CPnkKan047PuocOfazM+IY
yuaS85RnqI0Z01/rzrxwFwlaM/eTjTGBPGCyShaYXWROPZg2TSwWiyjoLpIprm7gaUTormsqV8gX
2vypiCXAmOKzLhH3aqpmuDxrCGbCHGur6tGyiiPN8F/2sNzkMj5F6GimWtN6rO+CTVI4e0e6WifW
tVWW9uhlengZAdk7GXq5s07dns38THjvY6TsS2zjm6WFktQGixSrkG5gEC/mksVWN89pN32A5Xwf
OvODIhAqBrQhxtsckbk+o62BOOcxoRrgvEZ0VU7Q3YauuIT6daAHtKny7F5OT15GK1A1D05NvlLq
wX2QD8SMUMXG5FLEG7zsKEZ+0p4zLZappZf3ecJK0+jhPBTyVQ0UnjBaxqheUcBSDgqwWDX0V1NS
1Lww3ETIW925SpDDQ9NAtqhvfMv+hAI1xB+bWgujLQtTOu5fXQyQ2omBvbqXYCg3ggzuYQQjY5jP
ZPPuVK1jtxd23nhKw/HYxu5bBV90HlzowE++bYOcq7Z9/uTAAQwgpthU6gtYuOQ6vkDbvSU4ywLb
2FZBuUX5QSWcDNTEh4ChTyW45Xk8Id4JOJ7Pg2NTdUs4Rn8x6g5l18YP+rWJQRxM6XzJahhZLJph
+TbZ7zDIOHYclo6EsnnZkVP10nfG1pzQDxYWuYwoCrluvdMw2Hf1rJ4tQQDTv7as/4UA6SGcnJ2i
iesyCxQBjbrizJq67tpvSfoGpDhAWvjq+Yjx8l0XOGZ4jUq2Brkd7PWVmF74MM5vUeb9j6Xz2I5V
ybboFzEGBL6r9EYpZcqfDkMWH5gAAvj6N7mvWrfqGh0lCcE2a821a5D9IAukToH/51V7YTNqiew9
75H/yH2ksN/ccT5mQ4nO2zoOgKipyfX9IsZarrOmlrG6fDNw24UIiu7YXhNfVaLJwcOU+tuCj4/F
jVknP7ESDCnZVzQIK3CQjlSn3I+Sz8zdCzr58N/FHZJdDeqkQmLv0m5gUjTX8fxVNuE/MBMBqjAW
8ThUK+c59a1tVlbvNUqAHqmP4LRDH0IgGskaNfzWGbls8DnlDXViotCNdW/c0Yr3MDPp4/I+FuRn
iMRaL4dNwZmbL9bciaJeQJMJGK9aFR4sz8wpMiEco8yyOCyTMb7aKDsoIfQLm8PF4Xu3fDs2GaxC
38eZc+cBFa/QaKVN8OhFGDnI4y68cQnNI9AgxxSLzB/xc8nWH9cLVBQTBXkxm9++9LbYFgKgTqz/
pOERU6EX82OxRGPIHZ0Nebo2W2kjopIlQOhFsGRgNLtPDOMVGviPGuVf5siU/A9P7YCfb6a54NFi
2J6FPLohZLvgoMFnFXbx23egLYOihN2tH23H+yWpj5bSDNBQNBtDgl6lT0uD4Ytv6RYnkIKGkuY2
dnC2jQUTMstSTKHs6oCs8B4/8ibA6gdnxUAOB5QpEQiw9KgYKuLkCOOfWCKZSLlKYB0OhVF+OR6s
isCN9r5i602/Pu1ACiFYjx5Cwo3WIqy+mhmPukNYBdQLk3FydytC/RBBit80y8qpcW9kmO/9Qp/y
jPxy10gjwshRERUxDY7y97ia39w4O+f4g0ARMqh0p3rH9P0D9t+rNluHY8tseJlMP/mgr4b2kfuo
Z3LfQeSAombx5e9xO64rZb40ESLGdihO2sgJv0jvPcd8Xo5TNgsfso83VuNs0VpyMYaTncdvmLqO
NRnEflzedxogTMem2UpJpq7aD7tVH2zqd2mW75XVe6uC1WLtdQRVUCBTa0SnhZPm0wY5LSVtJa91
E61EIyBWsgGvFE3U0NkXHJFQhmYLclF4mlMOf/xYyJch+kX7Om8OTLrZaVjUFenWs3Ji0oP9EMQX
Ib2PYXH5VEhh7xq40GvTtQYsGbBFCkEgwKLSC+3NEOQw7GgwRdQHSLnaGc6DC2A1lhcP68UQDfC8
Au2tWjqjpAFO1fN9OC5EROpJoxQfaWoiKfdC1uXKe5qhXOdWx7FhkWEfuv25SQKYOiGQRHtVTP6z
wF1t6eBPEg3bhT2pj+533c8HYxIXFxVSZsXvrihueRFKMCT2d5FAzmnN5t6Oko1LT+foYA3M/TVp
FCXKKB3obMUPLAN1tvL5K4hos/M2RAuYNST2+vJEDbwSYfnqBgYRrpDuipxASaTDNNkMvlLzzzRx
RaIP4UPEvyY5SDrsmxVYiVvN/kqlMNPBBIQetyCpM29kyH7Mrj3uE0n6XardL9sct0nMXJM5+bBu
agD0DYUxewG1tto8uNPKuQUIRtbz6LPXi0/coyDYxJVtDpDltD6ZXcMpwmz8LE2gQEPdfaeiCXYJ
De7sM4bv2MT5cL8YmTejsQUNswnHZjjNnrFeRgjs+1d6Yb6Izr2EUh11Od/37fTkcLK7YfMQ1Oge
BhokJIqrpEWDG0K00Gb1pONgeS0qFxNXTji7m/7rw/4f/Nm9A9DE4OUKKwg+7ZBfekecXNhcTBhJ
5kvVPzfH4tiT/0AIVE8Ya6C6H9ER70aLVfCuDy1/14XZPsbgmaYl4CZw0V1sB2vbAkcww1MKjJcO
jwJKiKTadYuYfCT24U7JFnhCoM6S6rnHjBxW3sVkrorK9phH6SnjvKsCwlTDSL9FZLcWfXdq2/Kv
cjHhZozZKZGtB12xvKSarrP6pWx5qjRu95qd2lRV+4hJ84YkyYykzhEICw/XlE7EOqXtoyxczOKY
g73kM6+La8qXysCbFszCgeTqjr2WOb45PijfmIeUFywlF2HqnhND/SGGbW6Ts2YHca4EKz07+TEo
YLMivxcjbn2aUbPg/Yac6Mgqk8TiuqdUdRTgYkuRp+B1NpqT8ckbi2uEWdHJFbIHAcfZmdGiE9W4
XN1BFj+dE/8mtveaUjJRMTS8pYySU782Ep8OhqWc7B6soXvGngxUrscQNz2LvHhIK+8+9nBKUvg2
0iXGyXleGKhj5r8un8BllG2BEbMbnOkQ9xYMLFouRuTOjsSOkwf5i0Z/jceAei86pW77uZQwsVcc
a+CZJeoBu/TQweX7pbjkj8bpvMPbsSn7aJPUYrU0x8tzES3THXSBSeXtifvYOACVrbRfjZgD+X2K
E3lmpyEJ7h1E1ovuF/OeAdp8GEpAJMgv1Eg8skkqa84GKugSa5ULztCJx9yTcGM5CJKefomeYcbR
gFvqZiQCtjv7YpW8LyWybTjYpj1edRNK9ALpAqYn6MfL7yE0ALjORatHOmftgcli+bbU+Cq72MZr
FRO3h39wX4K0WhwVgSzvG+hJJ115N7MpJM1xA7xyfKB6CbRmdoSKXdg/GbUFFqNn4FBn6kY3rjaR
trfQ3VcC9LRbOnvJOEfQxM55o39CunANLWvSvF+CJt33CcV/3W3M9ifpG+hfPXvlcB+l4cFy9BY4
RREgn9M2RmOPdqNWJv2ns2qs+jgFIMm7t6XCpXiHzbVUVQn8vPxq6fjDi+ytzd+X8C/tqFvNNGja
pGdlTeIZ8KZkFnOS4ftY+sG4CDZONhykMDdSNx+hwGhGp9KF00PVw/bgp7eupGxHIz0PqHPslRXW
P04K1W7po9qAumyZQ6QUqwUuA273+GcM0msX/ltqTEF51mAwYO4OjuINoxH/Bp+E3mqkQ2UTe/Px
z8Qtut6qOYej+cc/IypAcLMNTQ002QaCYnJyFB7EpggcCw8wyClqL9Glm7py1yV/0PITOWSOEyf6
wEggM9n0WXQtJafOUJcXZYbcV8MDIpxylSrUJQs5IxIRy+xR+rg9nNeQpLM7Y2GoBjOw0IryLjBw
/tbEayHXq21nK2dr3xnqPMV6nceY5OnO6FXS/TzWbI0Xo3GQHMYuvWfO+YyHCN6h+q8rX1o2TOCX
iXYprnmX1xn/9WxfXHM4EyuyhgVxYdz/z8vwBdArttbbDPfC90GtWvl2ua/L8Sa4tdsqQH9jHtQ0
Mt9xr1YePfZQRphrmVa99hJrl4kxv4OHdFHYJ/xhuLgDaIQEFWzCnEij7F7uKHbydyagSyAWFMYm
BznFSU/clAWGoAzZA7BHKClgevnlZva5DtxXd0x3GM0OhfCvzEUpilPvlnX5Pei9F+BAG7cpXzvA
hGWiDgqA2HKODFGxh4P3U1bqaubyiWeJl3pEDJg2tpnZfMP3+vIEzwUfC77Lihftmn+2QmyxkQjM
AdwidPzVqb1Ryj1maB3oe/0OE03HByJQRVFc9OT3EDd95JFguN8hEIodBtJ4w5dTZUCgu+3d/xJQ
+9sc8GS13FmZaT9gHWUYxwO4TGRmUe86TobYM85V4jwwV6ESUHun1B9dN3zotD/zUn1fJjQGV1A5
alNQ3DpeeLR9fUJ/8JcU3PmWkZ+kCxMEJO12VplH0Ge+amds83z2PsCfWvrubzrW6Bzb8jsR7MDd
hCz1aO4Bkzoi3bAfxh3XXKPAoKEHI9qk6U/fM0ELTY4oAl/QOJEtwKlYUbEUfJMzh69ZkBkJhY+Y
142S3DpAs7586iLMxfg/q43VO+vWqn6xqPFMAt8dVHoO7PKMPCmjHGQFR7dDXxaNYD989Zs5lDPO
oq8EOYeNKe6Hde96DJ9A1Mq32Kzx5rL6YGw88C35igwbPwhXUi2mmoHE15SaIvGHrUXHG/Cic7N0
F5XhoeVTWZwKnmxPvgXoxwkAM0cAsrh7tIKaKO32vkiz78TDmO8P4gcTyS7maBQ980cdf6Eb2Ovc
vqcoX/EVsGQhSoKj22jqd6V6xI7YOKi8i3FgwB1tPafbMpA/LJctRGV8JyNra1rO7yBDCgLXIXoJ
b6QzPLJce1jGXMtrL6f5lJy8qYo2UYE6wGMxleLoMfntl+tgasx0nUvOjYOQtfYWxkqxDZvpFibV
qahdTN3MSuNu5+bho7V4SIMUeqzdnxNbARqePMpGea/NHp6esUvsAVWNsyqtKlojRKX5zOZVLdkm
6YFwBii/ABoj030znPZzmdLnqU+va61EOd4HCUG52s6+2ybFkgeBiIOyitovryyfCZ737+YO9LzQ
m8kK3nMGgnaE5M1Hp8uKAb4Wv/tgDKuuyb6Xt6zRux/c92tkFnezxBfJc7qsD+zB2fW9jyBlADTU
IYMLCf+1lxfMOJ/MwXjPiAbzk/xM/QjUE9yvlXgMn6EG6gZwFwGHuyWHQ9aIKKkeTcZ2BW3NaEVH
Z0QRwOvVWvoAput4bXz8A/DdviBoM11maKk6sfcnjxHBAKyuExrDOQV3Kl1A2KwKmiDf2H3z5yOQ
4S15w9WzWX49J5qQSxlouwBDr5pKHvop/TEqdFu8JlWTfw420zBr5KqI1nw3lHeJg/lUtDWzP2Sk
eXBpePqZQrDwtYWzq7FALBMOl+lGQYDBndLWh0nHnzEIQshzIuONla+8jgmiFZwX62QEp1snAMUU
cGpBdu62CnBjWVlDYNC4VZl+wjT2sQwT7VoYyzugc8yjaZiPsfS3VdtQZqDbUcu0TudrXYS70NY3
C2991k2fQZd9h9XwuezbIGpcvUkfA394Aqt2yPByV2Gxw/k1Avio92ivF2k6IIwQo0WwqWaoaAmv
07A/2Vl+UrrY4vRJYR7iuw0Ordm+IR7bE3CHUVOQ/GO3xlXK7jFr3dty+IS8VngiToMdboougFRu
EnNU0CfmzvhHR/rslwJqHItETszlmfQ4XPzYfHB0je1fgtYohJeujXk6Nt3nbAPWG2+aUFwuLvW1
J150wOmUfWYxYIdEs480mhDTJXINTkDLW2oNDa7YhIYKqXiqr5a/RJnoBLmFPaJZxBuDD+zUGOK6
XAHRdQetxqflLmgW8V2NtYVy333Jw5vvx4eM4ySr/tTgPZNwuQENxxI8jDYz5YIXZQfVlo9OWLw1
pvTXXRDepnk4dl39MJEASUulmaZO92PaHsZBWHQh4dqOqF3JQZruyIC+tKp6t6zvQM33iS4+ZmYa
EqxUzkZcBCDPrfd6xgbhxUdZ0RlF/geuYlDSkhLMsx3UHxaprD1szGUDTa0SYRf2inGPgYTdsLwH
/v8y5MN+6tHtsQ6Imumq6+Ac1cMVlcBMcIGa9aEfQncNXuyu7Smf/BKtkVVdsim/T2IgsO2X4GXR
tLco9pDTDeZ9RcRGFKSborFOXh89Ta27G72IhklthsjdaVM/0kkcuJiYRPpHW4xvTZvvhpo0cFHs
a8z3rqs/Anfe4Ep9FOb4Z0/m1cFEXc/UL44d/xEFJ5FDkMTohJdRs21rI3I2w3Wc+Sd+G01oNmqH
iZsdaUSQMjtHNKM6Zzdg/4k5CUM5fppWI9GzVx8Na8XO1G/KNH7zkcNtKJJzh3ynxrxwNzHPQk5/
kYLThqnYi5mV56xTDy5YBIwhcOJAVgS2dTS5aLJGMDakl8Jv7qO52rZFcJsS+xmxHTKK6Weqimsc
Q0iMmkObhVR1zi8eezgLDq2TI60NsY6Ut659H3bVEV3pNXanl8zGe0a9GPZQrez6dXJgy9Hso0Vy
VDYSL5Amm0Vw1aI9IrqJ4S9fgo0gJzeMoxTD2S1DpgEqvk19vmR1qPJB5Z44Fj05CQqFWkth6Vbt
s0JLXUakjvv+f9Ef901E+CAqkN7JX4PMgFA2T2vfSMpVFYwnfyIHbi7R7y4/gJP1VHnlQhpozox0
J/6rZl9PCIMDF+HcMTX1vmlTkhuKaJMZPdRPZANqfAiiDlJMhzwODGcj4DJiW9ZY7cd0XbX24lEP
X1wxfuZx/zxP/cVv09e+V4+lHTwCiw7vamc6S91exsXNkcAdT4qdThoYicyLZQ6tUSf/8NoK5isR
p0v6FqTjre6C37ru14laxsc5rmoRO0xF+VbXVY78fiRtoO4kK72MN0yRBf/kOG2TAoUsEGtVpien
mJlC4mer54csIrpriXwP/H8OHCnbqbdUa7tqBjEuTGOJSpB7Yjp2IyvblVnOF24u4kYQbyEOGrnd
MtoluQyMPQd9Ybw3RnmyjPloFUwQjF5thzizN8UUVoTT9juaj60/uhtuHn1XmfZZaRGfOd3efUti
bR/p1Qz9EAM1NuL2hPl5bTXmsUVblhlLQx7llCNlfLFmnqjlwmGJXy1PF26BBSj2qgL7XCb4Ofnh
2kFdPain1gufA6kebeUc49R/oReLH50ymwET1ls38p4sHIW41E9DH39Pbfc9a9dDaBE8SQuLnbC/
nJHcCs/4YTd6ygDMcnnS+zmJTqV2wZMCYVmO1A6Fw6WJoMWmFt5wl1Q2jObNRzfPR3vK+/XcKcLO
AnWBDLMVpnUA31DvZuntLV5M/YxqfACeVADcqTnme/scoJuZqzTdNu30VozZi3ZyMjen+ehExioC
Hf5cMvVbzR3TfoCfFixmZxfbKmTxAewIqvDPSIXMu466ChFgYs//Jun/ZgUk5cQxf1qQF27tP4SG
89BxsoU51MUo+0DZfatKNCk1gjNQBFgRBnJ72YWhbYle1azuQ5Ees8ImalPXj2VDiHJjdK9Z2h9b
tEnLg9q77inN3b+uhkEfuwkoy6zHTOAe1YTQH8M77mAI5CU3mTMsXTtxXGFKwbWIruJ+ETM6cKaC
1th7yHpk654mL9wJhTClNfuVVdl7CcTH0pw6AAz2WTdTbmPNXuF5O/aMn2RcvPqSPEPHYj2E6Kzz
unM3+Et2V/9cZ9VrYVfQeqenzB6uWVicIbh0qCzzEBOeZR4mYM9Yd3FTG2j9iuK98L1tr9RzlCFg
8fqnuJvK/SL4GEVxVtyWd73n/ep4/o668rEKrL1rdc+ag8CL4Fwqc4Nx9DXo9ckLjWdV+uSj6bNy
XcJm7M8gy9FKYDpuAQjE/k55HTEK3ouJy3Mhj50JiyajiM1MhwI+rl9H0381LB9YcvkTJ3I/4ON0
hnHD4bJSPDoThEcmwd7fyG3TdMnRyskiBPqyLuthQmPrQWF0YJAj63JXVZOiR0LzVCasdgUoJVQx
8aJAl/QlmuN6TMy/3ovX0nBJghbwPCoD9EpqQE1o6i+7712orNYj+104J4WzcrTlUEk4z9Kn3Qhr
otuw85VOakHVtV+kF27ynMkLFhk0QAIaj7ymlcMCiBMqITfOm0DdJ5Z6nMzAWYXC3uErPEzTYs6N
TBpJYDlkgJ5l4r+xeyBfJcNxZHevTeftm5jBbJRUqFGDR9Vqga7U3U6qhR2sa1YU3tMwhczU1QAg
sofILc/4R+eNzSim7UfkONZ2tEy0k+PbNBTPswjDuwE1uBLEjyw3g9UYB0NkV4rG3y4sjmOd/fMt
AMxmiJXNeijK9DxIJmPB9KAiNldzcy0NfxO0+jwK9wO886Gtm6vt0b30LmCD/FNHRs/U335CzcDN
4A1fovL+4iC8IC4lcz7PToFVrG3c0jtmy9c6lJeewFFeIfKxXWT0hWBog6eC5wSGQ5HepyMmUaon
6vJp62s0zLWK0SvXAziyINgmWIcZKHyXeCIC274pPfhr6OJbbo5b24w7P0fzQExdnFv/oGqcgPsq
kKjy4IflNQ/0m4Xuzxuyg50jh8OYBaBmOlphs63dBrJ6k9zSeuRjpSjmBIuaWlDG10ct8B8tSo6q
ezZyxLETPcrgscXMQnpsX6kLSIRzEhZXt6yOWV8c0lQel8+zXPoKPQ+yzh9cYhcrj5+itnshkp2B
G7mI/Hao4faJDn7Q1ljIAap7/AF/PqVWasgHAoC/lh/A1OZo1eVx7NUPHkDiDBh2AdWimrYLec1D
sZtK+bDIVVmxv6CDfW7ItGApTNYsH7vpGtp6QvPYzZd1ANFFLtdfMMxRkBMms+Ny8+cs17OpffJr
RrZmvVeE0IZ4FY3T3kGK2eTFeSBiAujEY56VR4xnp9TynmfaJFF6hyCsH90if49HRm+WHVhrlASg
DMbegXjbLpKpozGzHGMEzzMQzdGOwI59iRUG/e/IEC71cRTA5JPM0Er1b4YPxHD1i+dh02N7JgeX
smfMd0k2n2vXPi3/m9fm7+T1xK7Wm7xQK8xhPyjWHkJEoUPYXvLM/osLQlxs009fGjmoHcfaDXrd
tO5i662GOPhhBbVL6Js7rON8eJ/DdHF0PJBtghvWjxQJ1IgagbYFkXEskS3kfL25VveacgpbvPNT
EOOzDD/StN77ORHMeG5to9yNNdVy1O7yhF9gMu/zgX5ZwdIy85NIIXSL4d6R5aOwC6zz1Y4fvA27
GUt4sguG5tEwrb25wNbwN647Hycr4H4gqCPq9DQ/DZI1vBuLd4qaPwIfoENAem28B/AOpBSMWAzQ
pjKtmL5sRRHPafQpJHMycllspAD5g2EFHyge/5yal27MBqc0xpXgTkXmeh51sCuT5N9sGHuLsWKU
xccgL+7HrDrF2DDZGW2XPzVDtm657qZXiNwDecji6RKM/n2mx68OrgFs2Gyz/IDSzx9rS7PtKL4F
t7/dpJBES0KGpbiylV2MoWxvzRJfkHwZe561SLaoGZAm3Q2kx9xhRb9z23A79ul1UsGp4H2QOv1C
9mWYFvR/uXbVh7T6R6MXh45JKlZoUHECQSSMDpYeRfBt5RKP5nQ0ioZbLwH55njZLddzuF2+vBI7
Sk8O2pDnvPIT8WQzWCgT2NXNeASCku60J3/rDKgKcNjeKq7dNJt7b8y+Rh4zBscrnv/tnDvbPu3T
e8NTLgFl9SclLKFkHUCD1mf5JCoAgtm/MQbF42fdAe3IwcS8zNumym4TKg6+wXKNi3+d+S4gKl4F
iPJuYep+zjH9vuVbP1U772M0euxYGA7OtVPigQXCJVksBDgAgUuAmkCkqCVEsY4ZwJ1EpGfG4V4U
EBH62DjGrNkR1OtzZVfPdIDWrqgy8peXz7/8nBpf+oql4SODQP6MWD2HiX8eWYgT5Ry2G91A3VE1
mebtfPEwIxN6/gvNK9oZCTshZsTZ1oGmuipK0mWEWX0Xow3HuW3v25QsvtxddTNj3BzQCnM95Gtt
6kfIfYaG+AhYZJGBWXhetsVliL+LWh7VL9QOzJOINOtyUsdKEjdWUDvxQm2TLQI7WFU5c+i0Hdhn
m0PWkm0YA+FvS8qZpsvIz57EV+ST9wARqH/qI4dE9sqjt6dAVG9p3iz494wdZYv6ex2YYiSMiFcr
sjpVl1d0vcXGCu13rLw0kv5sfyjXZGYiTFB05tQ+KqZYu8DONX7wLNwQ6cTrLMpGiBhN+kRaSXuS
s+Qt5obh1olhj/ldjxR9iEkjo1PZDSZ2xt404xPtvj7L2YiQT1XMflzsn5Vm6gxXJdsPWtqnBIQg
xVEltlHisLaS1GdMpHPHuZXaL0tCbXXz3Am/W0UW7Onciv9VnSE2bcXkJWzyS4AZ4eaVCYNs6Xo5
Tn5kVtodH/3R6HembsHFW36xpZsDGjHFCC80QMaZ3RKxTpMiJd10N14+AIPg4iJ/CLI1NwQR3yw9
H9pY8NBR0CH9RSZHUgWwABnk917jRSu5hEoz+rPXaQyXeZ7zfp8SjbQukhCsu4nVIExsNquMC65K
SnISLYsmINPZzSsSH/bgWB3BtqVQCUq9n50OQ6sVOU9tx9Y6L9PmRtKeDWkFlYQ545jtIhb69qyH
xy6XwYqxQr2aTCAPvHZYdgtRb7Oxix59u2+3mTWVT501hDfXKP9Av/xGgstQypDrG6uaNGqEBjFs
om1fiRI/Ygc8QqQR20ECrKDiYiHoSs0qYeiGvShT5yTqPt7PYe6d1CCysy7NEJeTl63iXlrrklDJ
bTfq9JwGmAqrSSavHXbefSt97AJej9K6xm/mTBS545D138x8p3PmuOJACUsVaWuwcpbDdsgZsw3Y
BBi2Qar3PurGu2Ka2vtSDe9uxNwDDaA8sJaiT68lTkNJjojJu2Vtmw0CYUyyB8Jysl2j4w7Yr8J/
W5NP0tmNCasjLnDMKfPk9pF4Ct05f6Vrw7rBlg9AhTmwEZHI+i2FfaWqEFGHWIjhQrZghfvERVg/
gxno2DSPhmGcqlhRB8oxe+jwmN7FFZnjJrDq1yxq7JeiMpsMlWSYQejjOOXckEfoWLQkPebYa6NJ
41nZCBzflZmoFV3QnXJnNPeIqekrGsLORqnUfhinI07Ch6Sq0PiT+JQ7ABm7ZusgiCzKDL2C4E2a
O5CSmce8CWt8LMoGb3bG6NiadxOhsEbNamYw3UsMvQw6pv/tlf7OiBF7kcyaU/AMTks4oqSQJgbZ
IZ5Yp9me18S1a8L3uSs+mgGqw1wxR+h81DcoLYAGtvI77Oq/1JuROhKAnAcjFgj0W4yv2HHw2jUC
Eqka88MuIj6KS7jvzABA1cM9kUY7h5kx3dot66cPHxOqx2kaxu0tsKqNcIvj0GD7d7mQvR9tOzRQ
QYIZlKjJoO7/ujS5Zm1+NnX+AqDrvYv8dwB/OFf8aAeuF9uSc7UUkcTaKUlInDYgus6inq6wo14c
l2lWkW/bsDmOpvc8jd3eK+O3BMW/L5p1ZfWvzQj2WzMJ9KV5S1h2cZkTY1NZy9IHLOfgiqtUPp37
yCtRMkm8w3xKTl6DBy/Nmo90otYxUTaGvbEp3QaBBYSTX9h6iPkLnL1WYBGqlOMci/sEoQYcZ6FQ
HbksLqLGuHWN9xTW1WtQhKdG4pc0zeHf1OCl0fG/wWI16bBvH3F1E9ZJlKh0T3McsVYskBi2cIPu
Ru1Sg3fNSlQtUO5Fbx++pc1wC2LjRWXWy1QNJCJm93bXPnodQLW+ZtQJHwvzIRmjk4VNAnso+RIh
ixz0IK2G9kcEDDGd5iaYP+18PnjtzJtNPBWJ2AIyQb/D66ZMmHLl5T3pWkR+IjN0Q/uFD/pNwfYy
L8u4xMAbF9SPHleMPZL1LFkcbaAyFbB1o+NsYENolwEOvmTSmArigvmFaFlTsWHYzcDQeymY9Ho+
GRmmohG2v+h+xL7qrOeodxXnTvYscwjfI2bktTOO60nKbM28BbRGbT/UbG7TamLOx3CJrRw+3UHc
JBYYyF1RS/wJ1NyRKY0B8Yiosb92KrdBRHttlQLxHH94UaXmnWpAAi8tuMgDZgnMtxRlRTOO54Wi
sBA9dr2HJrlEslonuCiTlyrn3FnSGHlfrRqf+HMhcblUL0laPYL1zO+Eb314Du8iyBY459vYXi+0
87pm3ZeP3G2yqR+7oHwZEsDKhYcNJ69gV0a+i13C+7RMSQBDg2HAxBa24FZ85AZIRjephfaZCQfD
jcvoGzSXmEAjcdB+uOIGfF8G48nkXFztUA2NyUkgt+hSdLjFOA+YvWD6GHZS73LXQOQec4JJk2Ay
4PpjwEexHZyxpfic1WefTfpkake95XSUtqt3C+1sGb1SVV20OaJDLedbEefpasKnt0k4ClMPo3EH
8TQVHs5TA5pZJ4o1vZ7FWCz1NuWoeui4guYt1x9eoHCU5ej7tNf9mxUk2dzBWTws0WA5s7JW9U8N
JzmKS1o+h58W3YI+plaIWgx6nFECARXy9H+WETpoyFjM4aC7iGRiqRS45aZEZzJnIwxFtAcosYH6
8YDGB38I8JUtt7ujow9mE1T23SPKw2PJ4OIQ57CPlyvsWNPKZnMhzfYEe+mhkR0hx/lWddNmtOyz
X/QfqNE4PDSOl6j1wCD9JKBcVEpYlK2/8qRn21ie+GrelBGDT6csEsjNuwBsoiqXPUH/EaXTH8Fx
CW/T4IHT8tGdzD1hx39NDuCmw4NL5syPRF4sewNEcz/O7K3QiWW0L40RvsVG/DUl9ToxxVPeTuSi
GA/sLZ583R0zMfVM/1O9rh0AIswc105pr0JGsFVTPDuJvjGvRPtXvUaLWaMqLpOKT27gfYH1WwvE
Zsj/mnevME8Z/JegnJggwXqagycYA/eKnYGfhzsgwbdeEQjOTGK9vBsG/GuiaBlr+GW7bzoKxai1
PnoXvzf1+4G6DHEObrONvwiPktm8xHVbkozMv91m+zqp1Xr5jijNX1FY3wx7WlvW/Gqw7B97OGSj
7T6ki47atdQ5juRzPDe30E/e+8F+dsf+JP3yXDJmC+acox1bDeeFJOwUe+ie2vgxcYOT6IzVnM9Y
HngdNniReKo3URfxYZeXdxc+Ls8fhx6CDF6SU/LOSufWxu5CLw6vqJLeHJvMZQa7MMrMbTegluqG
R8xbv02/zz3jq+G1E7uSxSqPhoSJ8wnan39G7lIAVblD7cTv+P9/6UKgTNUrHslbNU+3qWZrOkdt
v5JehiSA5u/kojRYnjd+QlUSQU23LFEe28F3AzSvMAmuZQE1ITFqeZR6i1Uib29oMMnT8jfTrD4N
xnUsiFbnk5HAO7ZfhGD4ONsJ40zdSwfeMP9dEkv4IwJorfwFRMby/2zdnZc7bUSm3aF247fGRLrN
sUcN7Vdc9usFY+PI+OTI8K6cUFffrPAzNfJNOF355DLijRd8/u+Hcx1cpjo0JowXUS5//e9i/B9p
Z9bbxpJs67/S6OcunBqzsi7uuQ8SxUGURGq0rZeCJds1z3P9+vuldh+0TBMkus/egG2RFLNyioyM
iLUW2XlqB3AZkwe+A0UCLX8Bmae4s2GIXqq9GbZfTJU7TAgR3Nd4N3xrQvyfv0ZYD+P8B2/ZEIg1
ZXyVGsMj/ZuhGQBmUROr42MSu85fBJRZIEt8/HKixrtb8ymmxaJ2gt0cM2G8pr45J9Cc5ZAbvvHY
+KKEcnluP/VuecyinL4Rqofh8W729laCJpG5bmVB1eJaDe4IEbmv3/CT3ng/XZ8SrlKDGGLv2rC9
0BHmQbN2nFSkF++H6UdVFP+zLnhBQALEs+ZWsPDr10C2XLCh1JCA3b7SkMAP++dT8pVMSuPtkDhN
jBe3RB5W4qJDMfHXhAIbyMQPPq1+/mvqGfjQnVbqL9Y5zY1Aklgx2VRdTPkD4zkP0JfGT2peaL8G
RGi8dE78VY0LHxyxxhZpC3pKzuPK6Z+ZJZe4ICNl0Tl15CsAU65GZSyAoXKU9NNO/ToTHFRqzf01
UmovMAN//cA61co7/t2Jaqtm3QAQUsvH1jFXvKoRoLe676LrVdn0Oml3zvysmnVEfE1Lg38/QCXC
J/l6uspjqOWmNqF6rX2mbdpiYPmT3nfiCx+ZKHVg5jWqPPnUQCypc8dHPkH2KyEPWRdE1pOlGMdH
OhQG3sqIB9X1CB76AvZ7Xs1nsVGd4wvU6R8R0+W3SRSrjsHhtVLNYjZUI3VjctVdJqm57Nv7EsZX
D3kEoEBq36ph483eihYCQVgmlYXvxjaUzUx8DvyRArD0vcIqs4KyavjC7NMGa62lzN3WbnmasvvR
wAYioS25taIb01O0lagRD+j9MNPMaMTXIJl22WA5HOfGTe7ykTwxDzAXO8iOF8nsQ3LvrD4eJOj3
AVCRInpt4ujawIJGw2NQQRyOewj003+fhqXlvrhI0DG4LAIGl9g2bUOpD0YKvR73xSRemTRqUURz
fdUrqkP3OcLOqBlkOOkFv8l6pv8EQa/V+UVdHItFnaD8mieTtcWCcB2cBcyOal7ZF36RDvAnozWw
TayBI79d5k6ySb0f/Xirdc98p5oGvsXI/pqbjpQaRByMfv1aiO/t5K176nTdl5DUilo2aj5D7sux
8RBQnA2ACQHvCEZGXldd0up+oxKk/3wCzb+08oRqbDQBkYFypsvCh2skf6Q6fAzgSTReBBUp6ht5
nyKnhTdFW/VxZZFgUxpxnTnuWKNw1qrVS91LklML/8BTt4O16XR2/ky0F/BcN1g7l3ogq5qR74Jw
a5nbJNgLPEcJci654141xMWHwe5eCGFccFhzl4XigyVoUVcs5BOa2RdIjEc8K6BziuqpglDkMiQy
2AFMSZciWV+wcuptZJL+N7IF4nmLJl6DPYR1NiZe/tbqd3FhIwJNNJ7tzwSpv8x8nfjZSoz1BWuG
R1V7o8s+ZssjM9SMzcem/2vTqFOHmce68algGlCnk0tl9pThyFBUl7gj7NUkIrEKPQrTqfYy7E1V
CZs0cZ60Q9wLjsWwUi73uEqGGzWSTI5a9tLasUOUI+RzceefLFC+w2muWblh6l3a+laPyQdPjxPX
cB6CvaCWFEYDYQC1a9gm/MypluKY9ShilhZVZNaOznr8ye0N7KbqujaThK7uIhuWTFa13exHVaBV
3fE8vDBM1pcUGkmduxBM2iuptBab5NLJvzvOz6QEcAEhALaPz6rze6SSg+MZidPFJGzVbdO+d93n
ZnirYeikQb2iZF9/5+lYKO4MzjBfcjY1pK54LWc6XS6umLg+JXNC4Shbr6fYULXj/GWLIpgOqYJu
2rvIeJBu9857SDlf+BaF51GDMPNSH2acJ/ibKSMJjDVX0nULoMbiJVtvofB9VN3kOWZiWIwwCBh+
K+Mg0oq3oqL4JaFYgsAYgtVUxt+OxoaqRyLqNXgTnNisvkrN4NrTVllrrL3u6a/viIwKpnV9D+/f
jacYT/G31Br3WDHqhDDbF7UZjSJMrlQXbQ1Jsu5RfXXZxd+9SjxVNIlBC4er2iY3N+TmHWtNPY4G
XxDmgM5yehg+dY4oOjUp93rkRaueeAyRHQtOw6FqXyIF2o4hGtRMRCLEhpGK81aNG9MzSgxJ+NMx
C1JFNoIu8hkChEU+oAuNiRv85C6GH3Hum7uyd4kHo+Eb1tP2YzrZMWhjYn3oAAusG3BFQAGRbZmG
K6bQtt5YmDg01HotLTOFw+ZLl8Li6u2m+Ja6wSvlRjoNCMUsX3dei8zQUqJIlDYoDeBpJd09vPFb
vkfZBL57JHPXNThCLD5+pA02l+E2kN2SH2Na0woARfOT9yaWCNBrHs3Gy+GhGn1dete+9q2RX/As
sD5eYYK6eUYF5cMutwQgMHHKgVMLOPFfEd+64Giis0oRJUvelEUzfvCUXkWObBOkbFEwcvjrYoZN
mWOC7Ua5t1qjrVAHNUiki6B88xxsg/ld3RObNCQn/ojF5m1gBoBMqG4UbyoO8c9hRStk3deK2xeG
H1wcb6dMngNQhWjR61yoY4HfqNN2leKHwPcG5w2Bvg/AyQx0ML6mX6YZDdcu4YsI5aYB/hzXuo9G
EoAONmMghIJ6UM9+Yw5oQTUNy5a3cwT6g+wClkXPhmGc1PappwiUXXevDqncojqewjGH4WH8Szj6
WHjqWFMmj6FW09rzAKUOO+8q0NB8QAYG2iuvhyOsjiHRGW/VcplyIKPUmVwUFK2NzbxndIeMgslu
DVZVuX06DJ02Yxvq2VVk1stEwJlf1u1rry95yJm3PfcZAPgVcBbqOy2Y0kl5U6iizAUqC0+z3W0K
o9jNHXWv6gIyBNfIg6nL1F/eHAWTyCU0l2EAN5j74nAjoGF6hIfJdFpgqoL2yzhSWEGFBENl4UlI
Qd4ijVZqWVODjEzKjRqDmuoOnEzGwJDyYmoJddCPFtdJDbM1AaRuccm4R7Gg+H5FDqBOxAgASf1h
AKFkNWC7l111yypW/kd0P3BGVZC74VNww6hI9YzSQF0gIZjcPsJoq0wWq4lh4yHsEeWBnpLXMmm2
LeLsrBbVaeUAQOoL2x4BKKpq+Z0RZgr1Mg6sPzYXrEk+62r5FsFqEMtblhpLXl1xLMqEWSJ1aF65
QIyo4IugWuBM1uEi49f5PaaDFcTuash1SigePiJr2Do1E4b5LYjsKza1ChAo2AwcMqSuoBO3Nowy
rkroPqi9oXwy5z6AO8IYG4DXqKp9WGXVgnZft+OzDjDU5VZEd3lRbcII30c9HW7Sx5yxUBln3reC
F0VIiplEBQClDPfKAIjRjJuShJReKkIOjrDktUGqau5eTPOb1aobmfIf1aizUJQfzQ3G+evuwtcq
VwHv9mOWWqoE53VOLQ1PgnVmQ13TLKrja2dsl0YEBAeXrxo/JsfkokIhFa5BKja+UQBtrbZwZL+1
U7uYrGY7DpCNqUM0MqF+sUL53swl8G+p0HhE8ap4QiETfigiA3FVXbd9AtFT2pK+rz14ROJh3XrF
Vq/slyGOn8rW+iXn4UvQgkpVs1KiUaGC6Nz4bhKIiz5OzlBCJM1m9Ij3Ul+MNr3b/Qoa64Ysc8Pk
cZJJQyfFCggdXlM8MHNrT/lV64e4V8MT0WhAfy4w8MQqt9wZ0wsTC9TW06oE5kodf6VET1CjDQEs
JUofdqHpyZPRm+u0tB+JKu/ynsy/338jjbOpO629/LhBATwtwvp5KAuujeMSYaw9hMuEzeHShS/7
CySuuC31xkrrbabxFFQAbdT2UKtDd/V1F/tbYY/ElQkTqyOzGJ4mHPrOflSOIfdtirDcfWeRLdKS
DHiChZR5mz2rUEzWU8bF/aampJhk7FroGjkM1AOMmAsHxZoPvT4rSO8VnOy73Cn7S2+ovsIze1+i
9+epG3PNlTsLGB7D3asJoLib6GZjLkQRXjesksFrbjRSbkDpQeUg6iom/8K14huO7Qs9jV9bG3bY
fNg0OcTr1IZgCk2kLOIMG8SS7pvBJUMdXSqHBr65h9EVcLGIvaGSNGDKMj/4VitpWeiMFZwl4iLQ
U4AOreQ0pT9QNUKtpvwKBymoT7d8GTTxXhcgN0ip3M+NfPJGsVJrTT2+kYPf/ziSp+A9wv+cdCrb
OX9+QSIB+k4sfE7mvIYKhxodj5J9pwu+UH/9rPzXoqIuEBBfXNUNnL1i2yHbQP3vja2BanRkDHEO
zDNj/hzNxlPhTftWpS48D/yEKjTrgQUFfbdHfIucQ2NTU+9D4FFKALYN6btw6jn2R0CC6ZUOjw3a
QUha9dbNTEz6okpRldD78BZZu3FPTqNbVcJ5VFfSWUkqWwlJ42yulKbsEmoGKFQSrtXZzrGCfadA
dNhNBzvapnJVwmrBbSp4QqSEO4rFJhXVvHLGsLwsCWYMofPF9aJ3l7juFe7MpZT1KidIZiTtm68F
GcFJ86IDTRShPG5ZBrZ0DhbjxI4j6EpVGDamwXfQYv8ZSMtr1sCClEzG8uPeBq9j3o9L1+yX6vQa
2mGb4Vh7NtS9etnvCxTz1v6sQ9OYh2vpzuvZyl5tP2T2zYEitaEF6kUSZpVnnVxUFjlOtyGgkNY+
3MXWt57yYwqj1uMMQUHc2tdTjcxLMH4PDA90sadBkR1V6MZa5T2k/D+cvv1WsIf7PtlSaLvGlyIC
hEWquh0MLdSwIEctgvTOjL9DsnPdco40wtmrU1HqDTGE4Eklyg2NqGvZX+dw+F2Munfj+biX4DKb
AEYGqp4jpdwJP9dF4AYcwtlVQyiqxPb5bbNVtsDFTtcQlajoQUXlY2xqz7JLfhkAqQRkHEjL7UJY
2IaMnI4sN6HrXqHUsAyl/isiXJkZHjxH6bUfwFmhu6+JNT2kWvPqxxNhff2NohSicgj8lCMSof62
pWKI8oBfaoUkSfNk6e0uze17KwdAWY435PF3egO1v0nkhcLKRMu2AnCgNKN1mARcRuRKd80Xk1Ml
VSSvDqy6QKIhVNhzFs16tRrImllIeoeUvl6S7L2z6/zn6IAYMEBWVdBKoVx3pX3cRbvrsZGbEv9Z
LVcdrAqCmdvBc9cu63Ms8o/zkjLY3TDH911Dzk1AhI/zkddguCtWlkvd14x/0eYxZMjtWn1hXAbv
TY8kVxjcxqqQ1itV8RncK5oaQ7jiy2HyL6dBJ/tmfNE7PJoUWIzF8m/YYTLrb7JoXnIV3Ki1bcbm
TZQ6D7F0n3JeJ6V1qyJQFZZMlCFmI3zPo+rrKMtV6ERLElQr5SxypdIuJ5soH8EXz5ihbK4557WH
ETCF65DuLWGJ9jKY2EdKCZqVWsRuisSisPbBUNxQarJNKb6/IDJO3ZHl3lPESCU3189IAjINKn2n
pqWJvYXm6EsnsFY9VQED3HmzXnwxIeGyLWh3W8Lvtb9EBQCwEVWmaXVl+eNHtjLM5lVYNxs1Z2px
j5zsqRie+yG4dNmLhU0leJ9vXSxeTCWv8sIls4OG4FXH5m86TQG/LrJ62IwoZoW5ef0xMHayUg6G
Ucl3eE0WWhy+KttiUjudJcYVMK+FIeZNEjo3HnqQMatCJtY10flvIaabMhRBIMdZtm26j5IQ0sfu
1nSdbS7AgDnh7QBwbNIyOJEhA2YV4I1LMTwh70TcOV+alHd14EN9GHvYAhvXIvnulAuXI1C9pzzf
brbuLC5kumywxwoIVl+jocYeTfyfqqP6EGxhebgd3PZRBNFN0aBvyR2XM9RdlNH0pCKZHqKjfVCs
RGjfTA0ivKorTkk4x4kJduTXopzfct+7i4Jwk07BHgXLi94zN2XI6Te3L1bioYnrr9WOryfuHDrU
wxSHkDAlByyu+xB3ZUwgAFHhZRgGggsciC1CSdcWoI1Et6E44oc4yJaeNXJwmgv1DHpUkSdFCMpI
YJbqVzVkEFSEfKshjI/zamVQEjx21nfEEZ6zBs3BOfiZ9toumCh5a+zwC4oDaxgkHltYOU0hM65M
/S7tg68JxS59nTzBP3+NvVjH0gZmg9AYWgPjnD+Bw741XGdTkBhS1rP007fMir46mXNTltN1DDhl
4IBUsSqhaLwibqXVXJMhhKeiZIUUKgvZbUm2U4PqLSjI3Xczwl+1uUqtvES9yr2yS+hE1BpVx5MZ
dHtjpCoDY+7FZHgxWRGlmmFW3gpFi10iktTwpssiL6zofUDQAuLNBbT4sE9XWzi1AHqQqUdjy62A
isO3CKEMpUr1T5ULCXHdx2hczZkqvxhvhm5QF/qQMniZwqbZDNcpB3LjaztlRuEeIAZaOy9t7e/V
LHRE2+reWwXIonxMpMVOtEGsUczz4DpkQQrXvO4H7zqD3KFu4YqD5S/CSudI3ivLX7o+9TQEolIr
vGlS/T1msorQXZkGuWPYHjJpPRdh+DUmcBjYbo/TFF4D9ltbzvAucvdBN3rkt8dtKuutham1OX8i
+hVk1raBCMi0KdPBto+O+QAg3bkKU3+TIDBAqsy/U7HQsDXB7efXIeYrsJudOh2cHFV52+D97xBs
Pgs3XP2jmYbM7TgxH6PSwzrPG6DWsGtMl/8I49RMAMzMj9VUklf9EZL///vf/uv//d/38f8EP4t9
wSYp8r/lHbCHKG+b//67+Pvf8ArVq5sf//13V9quY3LPsDxDtyzdcj3ef//+EOUBHzb+AclGHI0g
V/ZMJFo5aak5d7XoJh7CxOQ4RnF5ukF52KAwXd1GddsyQSnp+kGDqFpbfZT6IKedZpmU8yqJAsql
YUCaAXLH3S4269fTTf7Rx48mkcr1TKGblnR+72NlVxnlKqG+Q5mCe2r5TUCAZ0wR9A3Rj/9dU+pR
Pg2n7YHYiOtc3xVz0txEc1Bu0yiHgmiGWSWcI3t/uj37cDSB4Hv8p3uutCA0s35vrwmcqJ9FFYFZ
y+B+gCwwXJxuQQ3O4QLRdeFKA7svDXEwX/hGWBejjSAFhYt0SClnNqlgNhw7PLMU3WMtGbCYecIx
LdM96EuVxDDVGS7l2/Uor6i8RSheaNk6tINNKRxAoNZQP5zu3R9Lg+Vvu7bu2oZr8uDG7+PXu0Uo
Eup39vg6qiIXbqSughcYMU3KycXj6daOzJZpS92zhWHqiHmpEfi0Onpu/n5RRsU90FiKSuaVXztn
mvhje9Ehx3As3ZEUSYjDJoqobYausFNuU6TfoosgUlwPby0xF1OuAfVF/8GsfW5QPdCnPqW57GtH
c9I90Z4I3gB1ZFNGCaHvZY/vfHoAj03X58YOFmOR2bDiQoy3d32xb4Zy49vRZoAzDrG1MD3Ts2Mr
/1NjQv+9Zw2ln7Xb+uW+ruFtL+qputK1DkWDFofudL8Mk+863GWOQZ2TgV11dP1gHcrRYCrbJt0n
IqZW0YiITw43FiLl6qAVAFSUI6EuRIYixYUId0i0M4N7/CEcRMRcx7Zd3TnYgBqXeh9jpe9FMrUP
jV+OmzQBL+2JpwGm6FyDC66o77qu/RVHnJfJbFY7pAHqMybniCGwMDnC0aljs0xxMBgE7Wwj95Ca
Cprhxk6hCetRmEuK4F33+jcKU3dnRv/IsrJ0z7NNwzZ0j+L232daxumc5FUMpLytqq0/1YhwQ0uz
JGZekLs1w++6rxFpmsP2e5jjj0Zyxnms+2lTcA3GeSjb79LDAwv6uP1m6N3w79t5glUWq8DShcnQ
/P6EAEe70jaDeI+Ay1JPzSfkm3+eGYUj693CLuEEmI7l2YdrMHA1g1rRoLgncCpI0fZc6DTiG61t
bElgq0oKu4wulYgSOROdizdbfqjfVIb2zKOorXWwHQiOeJZJ8kJgnw+664ATp6DbT/eBnXhXaFF9
tUUirkXsTeR0upyczIgESeBxzuqr0KjlmfE2jq1By/SEGnLXk4d7gapguCe0LNtbk7z1mmqPLtRV
qkE8W8snIaxXYXXXkxMsbbLoShY5qAMQF9QkOf6tS/Vhl3Fri8bNmZFRa/9wZBwot23D0x3+P7CA
dpZxQ4h9wFWkv2CJuJIppbWgUEd8frMGaTT387dujO51i1hzMZ51CI4cYpbQbZp2BB6VPHiCPoeO
pWpdFyV7qOmIbVx4rSgvT/fz2I5k7D3PtRxHmId+TYlLY0kzS/d+DDGmRggQ8uak3BXtiFaR4bj3
p9szjq04gbEhfmQb7K8DE4BS0WQb8FXvbbNaZ1RAJg5BVgqeRi5fdgDMzB+8jaTM+/ykHtt4rq67
hsD4W4534BZEeIiuHUSEqKFTke38tRHN60Q2+HQfj7gGbCcDp5tKOiigDprp3XGY4izUcQ2mrzNA
Htm4VJi1UHyBBhvENUREZ6bx2C7CccScYFzJJhzs4xJKgLwK++A+E8OVoeIMenhXYC/MMadqCsji
6S6qtXe4OyRL03QBODm6fbA2pdbFAvr4dF+09SPC8fdRQp4OApKnJBpetMC8l3b5qII6p9s1jm1L
T7dsiw0hcZQPO5oHGmoAAAF7M3tBb3jTwLnrZfEVpEg7X6ULSFVaYEsNRPCm80e3Wp4HHbfptcET
2EI6h25fDFX7MEReuJ9rkiYT3jU4+Ky+nWbbfCxK9Mc4VEkQ2aK6s2bQcZ2eCSLqUn9L7CYnbCnl
uS11ZFnbEtwTEDJXeGDmeOZPniHkdJSfkkzdk8C+THLnLaCEzCOpTW3uDjIXyESJh2r98yjxr1Lw
sLHeXicwYmhe8zTDPHp6ko6sf1tKrJblYtG9Q1/fmBOZcezNe51yu9C+SJ0X0NIlnBph61KOdmZN
HLGTtucwcDh0An46tWQ+db+psgRWjCrZKwSKYXbPjYQj7HSXjrXBeU1BP0El6w9vv0yTYvbdwtln
ZvUY+t53P2uiM3v42DSaLEvm0OLebh4sbQFfrcwjLdz3TbmC5OF27BGbHoun0105YiroBSetkDpm
+NDDcZI0L4wc7Su4y/OL0s1/BQH5ONeFUZvKhOd6TOLV6SaPLQhuYYat41TRQ3UIfZqhGrnzDn6C
ed9VUD242q1FrYZGyFjJb9Vz8YYC0ukWj9gn6L7+1eLBZSnoHcjtIGfd14S5krGHWEVcQ/96kydJ
RvVguFWaT/ow3J5u98hxauPNcLHQbdv2rAPTD0SrLXzgjfsaedLOMxdznOxG2W3SOjzT1DFTSBzC
9HASuMxYxsFJKlvpQwVeRXt/ILc1USSQd+2q4ChVAWzlMuVA4lUA3Sa3SXj4Pxjjz+2rPfNpVvWu
jRJNacoU43wLABJ22mKDQ7MoWywjpLJp1MEqRi7o9Bgfm1vLwrjgtZgGvsTv7U5uUksEXKL9JKNt
PU5XnMWXedpfN0VLxXqOcl/lbFXk+nS7x1ax5eAmGVIYlnNoZpsuC/wU4Mhe5ZNcpM6aTkFAQL/h
qAulTzy7N6ebPNrVfzVpKWfq0xDHdlj3HYDHfY7AB6GjFPRNsaKS7EUFZuE+2ua5vY1c7evpds90
1TowqaZAAsNAU3wfxpxqUXNPMeDWIAqr0ihekK4jaoVPN3msqw5xL1cXkmjl4ayKUgMBjersnpI6
GNGyTQdHsFpFbi6XKJBd5ZxbTZx9P93ssQ0rDGmYhrQZwEN31ErJqMHmFu6NkntWWOH/xkOlrwZE
icwLtFRI6p1u8ZiZF9ws8NYcyfF4YCIMaHrTrMPMV0LczZP56kFbxhF2LuB8zNO2Bbg91g8h4D/C
fEDB6xIwG+t17L6rdGw4ot7I8f9oES0nxPECb+Guc409DEdnZvN4J//V9oFt8OoOIY4iwDb1wcax
sl9UX76p9Mp/MJac+aZDtO/PaA66fp4YB8aSspJbey4eVH4JBbq7080c2w4CSn5h2A4m9zA0m8If
w1sR6lmICdbWvI88G26JMv8yTQ6H5oiiT3MmVnJ0Ybrcj/AFYMw6tDYDYZFgrJg9ynyQJM7h1kO5
ye0XODvnThITM3Lo1OJ2/E9bh9u9qeHPTyxmS69BpYHcjmK5tLhFqASUSml3wP1k0nxXYE4fNF5d
V2csztHT7PMzqGf8ZOqGHAn71mKMwa/fmoWxzbJ2MbsudZ8iJFdNPZyqBCsbdI4biFc681wY8lhY
Dhvwr2E4WLSjFc7CrRM4JWYJXkABtyiK48+AslmBxod6rRY3kEogF/ufxGK4UmD9yNhwvBxGHIy+
y9GbtVnMsykXcxrGV7BCgGuBiw1MRVMioanni8nuqk1fTen9EKFwenqlH9u33JCJaWMQeZYDw597
meE3wFeh7oFvAwESFElI5w4EuE83dGx5uzYtSJpy6PPv021mwdjCUcGW0vLrpjVWWTnQ3eR+jK0z
TR1dWp/bOlhaKDRMIexvOCq1hEvdvc09f6sctLxo7uqg+TV0/VIfUyj0xy0n3BnrcWRMHZxRYqwC
jSVxaPBFRBjRDWYOUwAc0D4t9KTYWCg/nR7RY90kE2F4tk1cmWNUnbCfdpCQFTyOqczvA/S9p3uK
PVVZJzAUai65UsN7NIGAg8pyPDPAal8cmA9BVFfnLkHGkZzL7w3PFhp3WWkV3MmhFJht9G9rzffP
9O/IvUXdHfDpLWFwlVDD/Kl7tZUNQ+JkyR4SDNgs8myL3uOWg2GFDjrV5M2ZI+zICuUqDUDKJJOJ
9T84p1MNOgIvHamtDMUXV0IHxIrRouwWFe/qzAge6RtnJSE+8sIWN+cDl9asbYplYQzdJ1QCqUqr
CuYPKnLFVZuUT8QNzhwuH3eDgynjdkSCTDpMvTzc5zBade4A1+p9V8nwNfEmGGFHr4CdIHe1R3SA
Bx9ojcbdxUbppQksKEJ6r8q/zN3oPPdRi/RmEnXdmZPoyErysDzc4x2DuOvhlYYkYRkncwu+AfP4
pkVok+Wh7WxO75QjG/K3Vg5W0pj0ObwfrbZDIFxfuZ0h7tBpkKs4NYLt6aaOeLW/NaUW2adFCzFH
TuW9HuztLFpDybUCFv3iZ26PZoD8HsFygvzAuATe/HC64WPe328tK5/mU8uFkdVZJc1wDxMtJM1Q
oZT6JcDBhdRAKhTPQxbfE81aVmX25XTTxyZRmPhJjksFgn4YxzDgguxlqcudDRfXutATFwSdF5+Z
xGPmjvy1ITkrDUImhxeGqLFzPZCp3LlJvB98hG/o7jLTmqXpy7s+r56gxLgeRyhvjWqB7NG/b4/w
CAmak0u0MHsHe9bXE2qq/XzcT5YABZfepKn26LpiFyq63Ko8Z2WP2QhPDapF3sgi8/z7hMIhpUNu
4chd25cwaNv1k02c9VKjSmumcCys7TNr91yDap4/raARLvbQB/m5b0GMzrqztx1xlxf9NmmbpdPO
5hkjeGTJqkiGTi6I8KHKefzeYFykQaNT5LX3rRJxJRtp42fQUbk0X0cp1jiHOwUQdqL6jNfzZ09/
a9g5uGZ7kZ57ltqlQDBUkSHZt5Uor+EzVxixf3d3CJ0CEpYOzh4RjINpDB0r14Y0C/Z6aVrgL2R7
A8lefvnvtyKgdqMMh8utOHSvfBjv7DyRSPxG1IpDoxYtdMV3e7qVI3tQwJskTa6z1DQJ78DIQAyR
jcIe5C7VYfuOtWWUR8sB4Z2krZ46H7Xvpl8wHg+OOSyFMz+dbv9PQ/65eWzN7wsmoIKw8dG520dO
cYcHCOSZol1RO/WZjv5pxoUqySFQQG/ZfgcezjAMTTo6kdxBu3VRlIR7WCF/wWrq7IuMFH7odNfU
wfD7AY1LZbsG+8ChZObQ20He0J/R4R5JsATXhQXIgUp6sy6WgzBWp5s6tu8MKrZsSDU9rj+HicYu
EHVqV+awp1g+R7HGK8lYJDrcSEHS/hwHGwEarTPWfe3KR9MWZKojXIUzT3FkMnkKT5VmuOyPQ/tW
IQGqG3HT7H1F8QqmSl+yui5RYjKBMBdyj9rOZZdMN4G9g0HuFqhdB4aN2+npB/nzsq98aHxMSWWE
xHE/WFSIYM1tFDd7t5Co12a2Ddc+2hkWJG8X5gRNUzpDK4NcVXluIowjsw67n6rEUCVg1Jr93naX
ZCn80IOz80ajvCcZ6gMOgVHQbiqYsmxUgA2neIJgD5nUrE9fIq2nUr2oWnM/xQ7Il7YPrMuhT52N
DPR2GQNQQiJpRnla73DZfN37obeO0jBtwU5XaLkGcBtuQ25jW6nr4YLw+EPRSchfIGvdFGDZLusw
Y8aJG62wi1BXJXxR1JXNVzHl8IL5QU2V6yS/d4WT3kuY2SA3gJqntaSiHWkxP1Hiroy+Km/dok6X
xVSbCzus2kUeJXLhYqsAPZrGQ5lm/XKYyw7CHqErDSUo+CYHugWniazbwusp39cz6y4OKLIuRdPf
9Gnlv7ZDiCKjSMGSOx5QtGpeoLv3I0mrhlWiAcfMs0iH2kcK5AybGOkMd7hnKPObPIbGjLsECrlm
PG26ZBg2WNQYJF71YnQ+BH1BG98wSCBKtaSFOUFY96PrlM9ce/zrwrTsS70DlxbM5gD7HPXUXmcX
b1rslsiagKwuB7R96zGtV3hGw0VMtO6+NgO6EoECSZB6RRKjzCioBwI0wey4HXOD+RZ+mDwa0Fsv
y1RPiUp22nrMOpRvvBw1nnL0V9LppseAmtPuIoJVcDHzZc996+tnXJ0jy1IZIeTehcFd/fC2gMq6
689j5977IfSNKdkcyKI0+a6F0rlLHMc+49sdbkFKHqiXpbgDKyD5/8BBj5p8jpDdHG4h/HvNGH9C
QxpADWgLwX7+bEK0VqJUvp7e+Id+62GrB5svkbEzFkL2t+Uw/Ogm8wl+pvGMcVHf8dmsf7Shblzk
j6kROCz9Kah4dlupDbeIZ16lHeXObvqgIVGgu3eZnn8/3aPDY0u1RkRARZWUOTms7nG1nupyFCbR
Nb8AtQedEzywFqQENQimi7O32EMLTnMEAZB9J4CF83EYgChL6GcNmCnI+0LhOUyjsSx9rNAAAeqZ
FXJkrqgfcYmpGNxyqMr93VBWTjmnNkCn27ox5GMMlmrdJLF5ZrYO1/1Hh6hu4BwWnkGtw++tFKZm
FAGcnbBfgVCsQ4qzKlyeH6kBosQrvfjn6fn64yTmSg6AhqQ5pWfUGBzeaXKjTkFOZOK2L8NdH1Cl
j8rPZVwiomQWrrfwxuopn5DLI9Ki6Gaq8YzP/8e4Mm34cZTI2LbBHfygx90Yx5EjC/N2rIEPzhp6
7mWqxe9n+mkebgPVDBl7bjEWVRSHheKRV0wwGUfOba/BcJ8Fwa9hble9018T+V0O5J8uhDHCp50N
m8SjMrLVAMGWA7QCp5/kj/5SHkyRjucwxaRrDx07KESLbkx9CL+n6IWwxn3NmX+6Ce8PL5kAJ7tC
4s4RWbXtw8Vat1Ogx77W3hm+8ZhCrhbFaHwjRjxw7g3Es3X9zkN2M9YB0DqQ22h2AY2d/zXqmq3T
hLt6BhBh5h3wL2NndD3qNcbekb8sUIqlYX6vG8UxWJo3Rd5EF8IMV0YOGUn7JQyTRegkq6Zwv82N
AcVTfWtnHsC//i6a/YdpemlAXKbFtDOH7jkM63fbhYyzZ1IkvmZiLjV43jurfJic7DEH9tzo/pVV
Omvdv2nEsI+7iJB0PivqDyd4rvELRWXcO1NM1SB6mHWw7f231o9RHmrXBidXRN8TASkhGSmROPex
iXokGXqkRS577YeHtCGsHiA+Eb7IIDJH++cdCpyFXQbIGVtrV2ZIp7bhJWrIKyhvof6Dqxq/n18W
M6I+gMTacFP79iKDtE52sJ43L+YQbRwUjD3b+DKY9legvTcaiOBIGhep79z38Mj5kbbO8hd0TtZa
XW8ptr6aIQdxpnfHBSnJvfPCd6yVEJzB3Te3bq6asLlEUt4YYMUBTXZRIcEpfIDVEoXPaFoyqBcj
3nTFIKv6YmDbP0HWPvx/ws6sx1EkXaC/CCnY4dXYeE3n5lxfUGZVJTtEsMOvv4e5L9PdUo80Uk11
5WJjiPjiW87xl+7Ul3o41OkO3u5BaUz8zm82QYdkWjoCrJHEUAO5ZGJg2+cd6pakAOJjblHbubkf
TfPQ6QQM7gJmY2DqNdPfuu4PkoQjzAvitSq0zd8SPCEK0Ys2gVPBtFJFn6NqifFLbVMl7a1xFTpk
d+uhJ14/lJTbEKQ9Jud8F7cdsI1m6/tgYf3IOadWeYyTxQ34KX3iQOnEorL2HUSAJSIzwSpC8V0R
yXHIfyx7eYrL6C4uML0wVVyV91z4oAeIb9SfvnIRNIsXoy4YGqzdH5yzMIWrDyXbcFE2HbA1e5Vt
XKe2fNCXbKG7zPqdTE4omKv0enCPDv6qudZP5MOZI4R56w0BoM29xui3jc6o84bbwowgHd7HMbLp
s7VfksK50pn84HvLk9aZgRyY8XNn4t7+xW6s+1FF7yg73i2r2gqG9pOh5G51IZpUdC9JBFYysDXg
S3538lL1rEduMBnJjo8kWX/t2GwHW15FWoZZZ6Dukee6n7daU13rrAWU/5/vyLw2jDMDIlod2oV2
9HMm/zyuhJgYjW0M97NvYvglFXAqbOmRG0E51VCzmck1dx2mT4pq6y45AzZ2IJLsAPZoAbdfMFZn
zQAXXcXwvCF+02p53xjoM2d2EFtcnKmD0RpZGsOYwFIlSeZl2VU6PSrxYTDVPbT1W6S7l0xLrlKH
pMSIqisSgENABLVYD5rWC3SWoxnF/QIjeGydx3wsd6bV3qS3gBBIdm2a3dd8I2V3WOcQrBq6mZn2
6D0VOMwdR50OkCReL+oWuIujuUdPupc+j2lbA3bPbZWrgYcwOaVuu+NoeKgsTjuJeIQQcjVAPuNQ
Nd7Xp16YiO91tope38z9p23Mge3cjWgt7dp09tYgvKDDI9dE2aHSnLD0nNduGK5gU156Vm6A8iXA
Zs4qGAXFVjTGhwMvKpPzrk6iQKZ2kPjr2qZ52763Ue0qWR992SIMsDMQlXnfbWPHQdKAidr27W9Y
LCETzQfdMU89s5cT0/alkW9dvGGL428Mzb3EReNunMKMttOUXR0sVOvy53Rpv80L4e26DPbLEOkP
EToHu1rgphhg+6npiILpoLLD2Gi1BAJI+347tE1vY7uWJzGr98QV9NCyTjHyflg57wWThOzHqCIx
L3riyIZeBWkpsZQ0x5ZByp1ZMr5ol8hzYZstJvz20YS80fnqC3k1z3eu/UHl95VS9mVa4ztd6oem
Fy9KOvedMR8iH/hBZaOqyjRwZHi5O+wBy3yLgeRsBpumCj5ygX3Zzs++WDRIIp1xmtxxXHCWl/V5
IM+6N1AwdpvJKdtNOsNH7hwe3o6K/E1watqKuspYLbn1WXQ6GSoXAo/m93et5T3HdYIGW/OW90xv
gM/N1FkgrrWLgEDIlNFPDQZ1pZmlN9jmbdjbkBpFK+NgLFy5sPfaGJq4MRqI0EP2wr7W77rVYpUx
j3XOResAJoKvSzq6udgNGDVYQlETtJOY4r3eCfXKBEVGS7q2bBcMHCcYMd2Lk7fj75pGBZ0jWp6f
iFKjDQ3XGBGWSjDGoM+4QuuVYGEv/ZdPzvqgMSAdmkM/n5Oo6/e6TUM0uGJt43QJPJ6BTuIB9TMG
qJk8fpOwdLcWZ8xU+xGTa9w1ha7RXxcLBzMLcOQnxEbeeU5NH9yFcIGJx/NuGWxr4Ryv5DmZWDSB
hAAvzwz5VAOYiMQ+Gzh4e81S/iJRke4mV9+vbpExtcNsys+ZbgH8LxGFqPmZKG/c9HVaYpkYURDJ
62T4DyNCTx6xk1TGedAhszD9tp0xdHZ2e8399o/m0kbviRmUj278SK9/bf2aDlEDVAbi6FPjWN9L
urAN6fUbs2o/FRPa656bV9le4Bp39Oaxn1pkNYxPKuUAmgGhUVlfpu/tU99/1uI4nKIMDoRhIF0s
B1TYkOMYTTkaTQfPuHgqZO3tGNf67kysxEnWf1gTFLG0dBi8HZf7vh/Advb+U5omNP3nzSfjIzsh
6vua9N0KyY+3UKKgUfiYTMmdAJ1P98uyaBvRZ6+575wK9kqsk8HUgLVL0KOB3z6POEIaY7W9Ufer
BvnAuz2MeL00o32Ilwgu1wLYX/OR0i3pQY9rhmLT6Nb0tBOmXQEOvyTrqkuPOA0Ym1Pt5kqGWi8z
FmWhXXxNBt2kX1RqPCYzcz0sLuwJOLesAJ8C+lhWdPLEQbWSxFQDuBk8xqoxUjX5mtICcKsfMqnw
3Gn7dkSfbM7FVuLITOYRbQvvBadaFZmbrlb7rK9fzIXhd/b6OOZxnTF0jf6bH2NuYHo7HXmxLbMd
luTz4icuZfPeCOeSD9GedthdjWxsyuw9xrlw/e8cMNfQpZyH4xB3QR5/SAAopJ9gEPlfFq2juQUR
JgJPUgNSbNHX1IBho+ET6H24fry1FwEkANTvofse/sSGOM82Ssn0tgZjLbuR1lf7tptWU0agdfEd
E+SbdedCFciPGhFOCQwhGfA8DcxETawzes3b4tpwQP6UMjm0ZX/iNEed3R/fi775YXphrxfZH7fS
X0pzeOD1rXH9aGhbW7obSFgaX1H6cBdjaqhsczDrgcuMW998HFQEbWTeVv0f4cdgpiumnPXAl+yp
ic8sLSd3IdQ3B4STdP3HYYhCU3slJNhWauXyW69kKINOr3+seoIOEj+sQVGqLedopC2+OxrjZ2/B
bJoEMyvob23WR4oue7IVIRM49BsDMTeBaZZ6t3X1FPBpjgevjM5M90LJdn6qCjH0gtWInyBBjiDJ
ganTviK0C/UhDnsH/kDt360fQt52t6YYz57Xfqu5+Wjj6tBWBuajW9H5MdA9n7Hy4VxAaPYbk5PQ
ZQ3zpZZ95wLXjOnO7gZmNoxjjgns0NZesSmv1JOlRSbpmjt/tA+T7J/twYZ9fon88miDJZrs5dmw
m3vNr04mrTvrRZ/wqJr6sIEhvWvbR4lmUWGvXUNHW9Tbhli3xOi4GWBeT1p7XmZ2sD7+w3ziHGSL
YW58w4WKk987Su4Nlu/UtYJpTAgmAKIgrC16EqQ2eq5tTo1u9OBsjMs21WzQJGiLF/KHox7YGA7X
kMh3BSMKX3rk7F2NWzO782S0TTwz1CL3STSKMVKY67g2amf4ITEc1lqE7bzfut5E3NdVj0X84dXZ
XuOe8V39LPTpuh79YqIo+gzpr5ZQFrmLHNMAivlJbvlasxWtp8wu7u6xzJwqwPBFjlVTdaf1FEpO
eT8pFSFIu/frHKhyHUgeCYt1uObwgYM1ZHzx2lXFAa8AEqLpMSEdjIpjup9xSf778dn4WxKGOQ/G
dSi9kBihMYBa71+TMK5mG84iK/N5poJNOFyn33iCiVEiQ1NiwwcK5kQQZcYKM9Gsxod8sctDZFuo
x6UJ4NTH6XkmqmkvjT3m+3KJyoRPOu6OjYJVyyh+fjc4aXOfxYpe07RLoBO4Bqe+PkUmZNX6Y15i
Cfj3N/bP9+VYNtZypmiIgzl3/vV9JZZV2mUsxc1tR3Wcde3LszkmOk4/JMFgGnX7P3Id/8gGMm1o
0DdN4zRt0//ImY3paJhtZYISdyt2fq/7dkyVPXXTQiya1E2zpVOpCAEwtNvexUf87+93/Zz+kvpc
E54MaZCKZCLO/Pv7NVQ60dmiDXfunHy5uB8oUPzp6gYR8Fhcu2Ju/0f27m/vl2eRVhpaA2zGGoVP
bPHXC7zOntHRMua3dEaNxso0dPPDIE592z9aYtqXxs/gvf/7m/zn72S2lf1//Z9PGvRvH6oWV/qs
YUt8Fm4UiOaXV+ecATmq2thUplAqsimj9r+6ef6WeOWd/vW3rum2/6rU59KpREeU+6xQbnU1UkR5
X9YHWb2ueHM3uioOucnPYIG7AF9jt096atzw3PyPj/jv+ct/vBDzry8EqPeY5BHk7nwkoxQTzpzM
BqKo9WQP7YkmVg0JWdJ//PtF/8fb9+hVZNKO0hmTzP+Y6V7SWGXAO2YWfKSTSCC76IQtM/6TW/p4
+/ff9c+nFoyBtxZLWTKpTqw3wH9dasvgEAraXTwbsSkOzCdgucDBElYOFDVPLun/uKQmhRZ+5H89
OCyA3MkkKQ0mhWmJ+nuyFHReZ+HtNZ/puj0urn71u+mcFyPn4BzqTpNvFQH1RujyzemLN1OAac7V
yW+hkWt2BkGm5wSnTmvbqhdTVMn701i7BNHRb7teMXg+QJV4L2KO6BLhOBN2+07XL5p0zj5aSpy/
W6BuG9BfJywyeDtWc+uUfNAWdr/+gz5RBPMFDWs2lr/pwBnp6tvpD8nN/5zzEycJZasHSaRV70xt
XMaoPHYrjW7hxOCuucEM39gcVNq308tbOqXZ6qffjVhSQgQ2d5aEslabt7JjPLybs0czl9tS/xDl
rzlndx2Hi8gk8kwB9dh2twkDl1oCvFFeag2tIFfLdRS2EpwKE+T5yX9yemcPhesQyTSM8P0ob+XV
m9vWRcZjfrYIpROz22WLOBXlV0y6IjIB3kwfOqUUB3+3QGvtw1pLAQORVTgK/ceOOzJR/kHvliNy
k9MorOeaJQBwGSjN5tUowbbJL9Tet163Dt0wB7PnhoBGbyCEzl2uo1Esy/t6VDTDwpRbXuJcezG8
+E7HMZkXZdgmcFDjV/xjNJ67FBDxeQOw2nb9QB5SXGX3DBElIOeMoBKpk0YMzIPXJM0dysDt0hrq
Iio+L1693pPQamAIEbDw6n3YUqFfedHZbvCaaZxynGTakDsIuv4Wgw+zdThP5Cw9f1kCs7DQQ3Ox
V96nTyzpzxze1v9QzdYZkt+Olad1ZWg4FSlbXwsMQosoHe6zdIB42wQeTCO2hA7kn38ahxnWZXO3
UIr2OR+1q55qcj5d4Z9M/RfTRsGKABh0d5c0ZZiWfShqzirwpyyjBdWsXeWM2KfLxD7ym7OTGyen
7V66qYGHOAHVLEnyZJVDKd0zmEXk2KF4JEZbbCvfD6K635MQCzsCHHCrTEr67fBgzE/rVXLLmI49
/23CwciLKeohrEC6WSku0hwHWqfLXeVZIZMUBpim49xwIJQi/dFIWGzHQUsPs5Lug9ur9rGMrRV/
4nrNnVuab+PSKvBhXFrSgrsROzM0tZOBOsszR+thKBp1AafmhxwBJS9XfXd2ZRwnsXqg+zo62a09
vCWdNV2alFGoYYzE6xD7ZQSDWcz586pgO9eLFz1pmgXK2EniN2uQ9o78Vbbv2tnc9U7UhL2fkW4n
/buxUqG95wWzTXFhDLs6Nc1dMjbzQymaRG6sQhNPxdRP2yGp6r3mxBz/Vdy5d2IWurunisrUMar2
KdnakzvcnBaPDXBjfrsFb/29GlySy001UfdGYPriQE7bdKngGkhz8Y/CxjSSWo15AZPFh46oXqTb
3nbd5wgjzUvjGCSxU9nm5zlPOzLBuPo4o2+GOXo28Ywtcti1a22pYQa1LxtKCbhWSKhbHdhbnSkO
P3s2/PgUJ/FVKVVAssp+uYasD5kjfttz+WYhYK1kfsIov1NgYrWeY31sdKS6bQvtO3nMqXGfej3/
qH3kxeYqIu2MN48RtAsPPTcgs3DmUtdbtzbo9IIIHF2YRQydCO9PdK1ik5ww0P2Rfoz+5hDwAboI
7ZJcr21t1m/QC6IjeOOT8+XqgJKjSxUnW/4obORPBBSiawMANDb/WMCmUkN7sZpTPD5V+IL6dHiX
S3ZP3pu0+5+8N/f8o7Cq+y7vyD3QgBGv9qOYnCYeAZoWdT76+LUZ7I3mj1vy5Fs7xWUxfZjNSdfc
ey1rdvy6WFonMelb/m8y97/6evpjwC+jFwTIu3K0B1UMWx+jtkVtI+FME9OoOGPWSLwXmtFre/o9
cNlsp+PuvhWF4uEA+9880ID/a8ikQcjukgvXt528X98iJcs9b6rUOMC58lc7NwGBXD11D5r6lSv3
gffF1ejFaQRwXzkgjp/8stqvv3vRm70RT/62cUCC805pFd3ZFa5f625R1lNTpSd7jAiBaS4PrDlB
FlAqzkfViVdFBJPO8iX22gN2d5RyRha2VuztuSKlNIaTjF2W+ZOu/5rbtt1Wndp6iyDOcsGTFlvd
BE9aLAebe45v8cxs2PDldk7Jhj/XLPj6k4jUmtNSVsxu6h9uWRz5K8jB9ImviVyRB3E5hzW5CIcu
7A1NY5e6cPmPdKJ5nMsals/CPfBNFZrlynTgCXd7fpRhNc+c/HMNqhpXB4LQnj+MbgxHJnH1+Wn9
2oK7gN/jlPKVf4yVPPI3tFWfhslxkAYeezpzgfsquWVesl1/M0XFoMo+a6VqWnJOcrHWV5qk4p4/
4nH1PnKnTdmHwo5F+M0fZhvti4pM00zI3wuJ6JSqwKS/apmNGT3eaW1z0mIPWRJNRphiPQ7CysQb
Zav1d4BzvfCHNjTfFSUTi37YB9noCSbQVEYPQ8NwR+QioQR5CeYM1OGCLHoyzjIaXuNS/7J7y9sY
dnlhovKjTUlfRflw0wmi9L5F+LMY1iaTS9CP8Veh/A713mJujZ62iULLgQHb6Sab2PzlghUljbpf
JIbA+YuWsQAROPnyMbATb2KfFVS3yat4yzOn2ujOUfa85hmWdj+V6l6lMefWoe0DtTY4bKaMqVLi
oMnYLRy8GLKEaO/Gyam3cmPjFzPXQdkEbFqR7wejcQDOd7l2pupQnSxtHsCLdyv8rPCsyeDT6uA9
2/Wcbr2IykA6A/WJyyYKhim6ojlvnqZUs27OQlsBo+gmrmc246xvH1Mv5z1axdWy2+8yTb8qCliB
YWQqQBT4BQXwgx4P2FOS8aexjMQmi42XohL9dpzGewr91Wfq52/erE37TlIVqNeZQzMe0TLkRr1P
KpQtziBksJhkoXrN6Y+zm+p7GnBJ8w6s6rRlRWGeziXgLpwc7LB2tMMfRy+UbWOWaHL8ptiWb6qZ
PrzUuoFGyEhk6xggiJni53xikae/7JNi/G/Nqr5HPQVHD5kXx3jn0TxolvNOXzwvDvxGM6oNTDZJ
Bc+utqYBQHgotDeYud62chZIonUDNLocmve69T/atvDe+yhCpCJiIkqHGth+nrs7z8mOgqzhsbYp
iQTF0poP0WR0Zz0V2clqkldq/WRmNPlSpiWIe/aUy9j6PpW4NastSF5Y2eJ+NGPsouaOSTjIPDHv
Mw8hPSf6YlPpItsksTCPs6n1r7qQF1Lb47tvJf6Xsnto8k5mo1InEX8ocADumEe6SwxywC3C9LWc
2i9QOz2+cLAzDtxZHLcLFbC8DsAkuu9WD7DPTxrc8JZLmmBjAZJFFyo43ND0Rhou1kkRJKoC791B
X64GwKkbmkMHWG5x6veg4t2EifAOIUBtRNNnEflTg2sv7fb064vQaqfpLo4LZ9qC5mwu2aLdXLtY
KLPlQ/LqZ5lDFQnQb9ot1WvsNvJNes1wN6jF3jZKqD99mS3TrizwlhJq9VXOZqpBlsTaaQDpB/Jy
l5pZ/1bXUesEGKbTX4w+FQfGduh0XJKvcUx+YMD+rg0KfuT51Vu0lF4H8ZM7wCB99zst8BRuTEch
93HgDKWzhjohWeSnGKNpX5St+83rKXfVYGO/ytk3DaMAmDyZbKg46Umu5yLdF4tLXrlMUOm4nXhM
kxaVVZx1QBBaF1Fe4rIPoZpf9JS9SbPiX0OcUi/hZGkZlNigrdpRTDVBuQi8daBM/sAqFfmduYk6
9eRSpzt7a55fn0PP08TWUNa8GcoYM6jXAIjLtf00N2FprO73lg252tcC7motUKUL7U/ZWQEtH/ux
q3e5TXBklJvZngkHmK9Ehb0zEb7QgxWYZhtGU39lLOAsk+w84CwtUYsmuSJ+B6w8lP016czkj49v
U/YLO4C1772cXV97TOyB6MIBhlzYFAiNZCPKqt9IssucQ8szYkUEO7rPF+mfTp19RyYV/95BZzhz
JoxH2iWG66j8Q1cXp8yu965XAfbuyeK4VyO1qGpr0Li1+rp4ybdicnbTqex58kekUZ3/3QoHwGz5
iVt5z8/HButY+DbVIFlsNGng9jGtS+Lp77ZJSq4icKUSR1F1l9ko65blJmv7LfOjY8zfmUZmAlSS
pltekSnvTNpFZOWAttUexxEvQeEdgS8EaMTDWNkvsFaYiaulwIWFghOJDVWuBjBPMZJcdUnsDu23
bExvo3fAY9T8kYG+36zvk2h+n7b5r3ToL72Mjz2w1sAEdL53TRpg+Tio7NjeGHSjf3XMJNpoEzJ4
XhyUoa8+mZgwUjVCFLeX83vtDT+Or6gx5lb9VbJnblymf8+ONEPJ2NdGWhqC4ZGbYGazXJpASLlt
XAKbuD4MaYpikJx/Lor7Ms5Ps4OvxCgHCgCuOWP1SShjVXDtzdG2nrU5fbOd4QkMjreJza4eHhvK
ld+8abx4kbevl/I26PrRK6aL13g7PyuPJcKNhAHHQLTaS1xyWhzUAJY9GugjcVcfn4nwfcj+zMhy
NRFB6RWdHOydNpTzpsMoQKmZPlHL6Chpky5vhqsaeXwyJcMC/t+vDKb7xu/pUM7b32tJ02T3c/P5
IPBJNdp0YvL6CqBy7zDpzPDDi1jGfU3nhrk0j8J1bynDTF2ibkPb7hLsrap1f6JB3tk0Xli4jKWP
BGJp/tNFc286C4MzioAuPuRZfE/V+pInKF+7/k4WlEekvFaifEnN5vdi4w0o5EI/1HzJo/GYLOXR
qt1TU9MZkfQcygU1KyoAO9V5lMGGQzsg6XPrLVLPMDLST1oC8ejyqDEYpIuARLARCoZMNtMs95hm
vswYVUcKze1+WcooLFSTHI0spX6/UB5RGYa6BR2SPiJqjQW9EVElk2AZqeEDJ33r4/Kn78ZxHy2z
e5iNCkB6H+ehrySrUBVjhko87YiyPMwz2tTnacRjNN1bpTXftRHObUnXvqls5gtHuOCOwdk9abDG
8orytY3NTheOcbkVtk3/TlHpVpUesF/AmifkqQxBV1Yo6SBvvfEpKj0/cMauOI0amJNJvqVQf5/S
ujdeEsXYeLZE+m6sKY0ZMO/zbmgu9N2RdWgqiZCikND2WB291adAsGsVkrU2x1Br74CIhuQyQ3f0
bp3BtrPQo1VmaAzYivuGin2vOISpTlHwxZZb0suQmRr1FgnfW8Y1x0P9kDjGI8nfeNNO+SVeK8ix
ro6icLd0Jp4zlyKa6rHc++XVhL3N7oU/T6EzGSq3DoVbzYEjgC1PS6d2jT08tPpwyvAOst2uZcWF
RgJ6S4ZZ/Uob8eG79WPSrbunZ11SbG59XRwbJHaYWNqLizQeVU8WeIm5q6BRFalzsqRzTZP5t1PU
765G/4k5npdcXmWbvNdNT+6H2R21PjNjY9LB0tvPVmeHU1u8apE8e53hbaLe+2U0GI6slKvXVtnV
H8wdnej39Na/dVn8Mibyp8/K6CWqFLSWkQVw7lmkWQX1jVLaLucZkHC7OOqZG90RO7ebwlGyI5nR
wXTzz5lqXq5bu2o1NkTdeFJ5Q7ACTdbXE06MjncHDuNE0HnxnVQFtfZYjhE7NHFlnlOE7a9pE303
bXKhZ/p9bqh5TQWlltje+7x+143PPsmkvos3NTIEQoA7laz583bcSD0iskkftaUOU1Pe1mvupdMm
c50wokXJdkm3D/ZrPfh0G2q07lRHs692JQ/znGjsnjRppNnzgv6dYtX3UiFTISu4pUbID1m2o5g3
TPf9QSyxWb8hFktLP9AzeL7XxWHEzx3ITk5h2ePcmhtUSiC9eOWGTavm6pYilDtzWp7i8dMYJ06v
KMrE6+Q4OIfecqlTtK6DhEO+MPPdSPWRVlHam5L0ouq7mM7mKSalqM0+ExjGnT5050SX6LsSmmVm
0z31vnXrTSyhs3YkTX2V9Camrth4VsPkiH5Li4U5YYKP9RZUawTE/kpX5ZUBsaNm2sdiJkiK+qBb
2nD9bLEiHTxWLW+mvGsvGf15ZfWmN/3OYA2N6Lkri2WfJvV9XJsPSgyHnnmJusRtU4hHmOq72STd
t34S66fC68PS552zOP3u0+m5atv7mSrefuB+j2TyPlnfAE95Kpes3o2LThfRmB6cmaYLQ/u0eu20
1A2TLRplU0MFc6w/LtoYzKtwZVQ852XQkRjRkze3d/ell38lhkGVlbNLtRBWT4sIqAS4QBRpmepV
EULSekj5zPrKeM4M9Qu4yCqqab4E4yCoOvKdU8mrGUvMbpP3QNcJbV71nYr//96a6wpXpj7uNI8J
WhntInc50tqTb512vNkV3Sp+3Bxik+qlRaxX5xll6oKis1eCPdZxnwf6XOyWsaczKt/CLwpqwn2a
SKhH6Rs543ca+JreOLmDften4lHTSOEOduTRFCDPTen+SrtK2zP5t/H8x2aiI92f5r1jZxfG8A/G
kO9m+HEtwsosEwHB+62mgTOLqEnn3ncPMQPIPXz2mHsJAYXc0HkB0oLHqTRXrSkCFh4rVBV7ZeSP
NfeE7pOMnn66mDZnDKlLY5CO03+Z2kDPhF45aL6i7JFBitcujsLIU3uHVXukSVxzrUvEtYKTxJrS
TbuWX2MrYxdr80un21cU5R8N5bFWq89zMuww10WbRVDjhSxikgSMvOlDao82t2cK6z3wOjcJqCWM
fXouSnbQIY1xU9RNeczpvt+SWbVRSwxa4Dpau2sMWmjp5fzgDn2n/wXJnnhtLAUFDPuarj3KFEBf
55OGilrehyNuzNoRb3nyZnHjM/C/bdkeRzIta3tBVNnXiCZlhaQVoflVGe5eNuOhIX4uqxlj3uBs
tS4NrSX6sTUzUM68HbtPtcbXkUdjj7PLSj6OFJX8urAY5QX50jn1vBOztle96E69Vt7rhY9nbdqT
MvtOfZ18OifLQnzlFGI2QtMuyzRB90/hr3qB5AkcwdN6iQUBi3vJpYCDNakLXPLMoZP/TnwajgWQ
eyvNT3ZJ8CdEXnFjyISsd7GdyuqY07i6pqEM5X6U2XqWsIvvJekPDqaouCkJQLRdNJX3WLERVBc1
MQvFpfyPFg/PUZ9/mrxG36mPUcryEnvHsshPDEI9+854jnSeGnueUIfQclFPcRhZPHHrK86scmvj
JrFSG5J/caYuGWqNuy1p36nM/urRdddxTnfoTGtoeRrt5EACKWirKN4kHgkJPx290LXKeOdOEnnK
hNFKDBUBZkZ0rE8xnj1/XXEPeO6OLMv3JPr3YwMLjTrLFMzCpl4kXnX2G0wmFL0ocIDr5ImzQzI/
r+uNaLFQzllEoWy8y6PsKMform/KnZ6lP3Q+3YqIYbXJ2vZk1jdOU29b6TzZSu19Rw9rCVlVlBcZ
D2HaJrRruxsr1/c9ogHdWrZ+4Z4yk+W4Lc27NKfWtMxrx+TynFevNeWYpCMZKejtE7Z8tQi6aGXR
aHAtTzWdtoMqn2LsQFNif8iIlqtclbuhSIk3HHoPqfq2+R2DfgAVLO236WRbbzAO3mjemcvj3HbP
GYRhv/NDOjB++nx5Z3DxzPKNzbQSYdUtZ4LMy0SaYL3Nqlz7qkf91/pGUtuiPWP8VRKGLW3DuC89
hclb6k0UlVkHXEp1WXucMii9mjpxxtlmzFESe5D7qOUuUaQJMoRRZGoPJeZeAgO6cXpaaYaPxW72
7JE1KuR6m7CY2UoLl6F7paudFm/GBGKWb0fWn3rLtVR5f8yb6kc200+jyAtpH25Kpb9Q5nUaZJg4
Ptts/MCgS0AnX5iYbDRxfhM9JwZLtvdeqz1PIyIMQx3EXNHv48abvBHjznK6z4ldeu50ZhkEiybn
zj8D/bRYKjmmrUdatxg3Hq9lGs0X3Kga1VHK/lF37liq1jUkoqrby5EMnZbtVBbvGRygNylf7kq/
fG3lyGbPdEU08gFy8Z57lR1Kylpjq2oy1SOJVrBzLTOlsW+9RlrDlmycervjSbNvI5uqLtJfjadn
jD76I5cwelsEZUFHxpgbuV5r31EzeKduPbwAwgjW1d6Z8q+40Y/jorDGxiSTOis/DCQQtnlWP6vY
TAkF9TefJ5jdA0ClUGTkFJafXp4gBNCSv4jXzsEY6KagbhgKZiKkCPy+2fS893K2HlW9Dk/8H2fn
1dw2snbrX4QqAN1It8wUJVEiFX2DsiwbOTfir/8ezD4XI8ol1ZyZ2TVlj7eaADu8vd4VuNksvVxe
62Fy3/hY9rFPzbup04dgrIl7n4ec51LFd2UaErhbD/VyEOQ99xPWS0VcJKRlpcHRz+ikmY3cD10+
J3wBT2sd8G7MN2ylcNadqOWuqZS24cVT3EiCVIeOREC6ot2ysNVV5pSPoV5Ey3GuKBKqJBPJ90ol
XrSKsEJfWU3zMu96QQjNt+mCdddRBpchrjaS+dKjipKxShcaGAalBkKEzIdLDT8Z+NhS1Ia2O26D
nEwr2fKcmtMW1E7pNX5Wh6wQm97rXlEDB+u6QKPRVmI3U0PKCkhWKw+ZJMO2izJYwQRXmXVKBYfG
kqPqR5PnlLNpdWhM9vpRDGJfRBz3VinuNad41JWnryun3oe5f9SCgV6WGR0cm03SmDPVuWMWrsv/
lP1kEpNzVVn9augpcdKZP+ZxvY+XVpkfuiF0QZQESXPIhbjlaulKZflr7wFAlNW9l0G5x6mJE8nt
barvlKTy6URSEG2v7E9WWOeEDBmuzbQBk+ZXZNKJ5Qq/l2FyhBl+E5Ya233+lIz+rRb4t0CxB7uH
0yCnnDOWa+WEHkFkxd18IORlhpMy+mUax3LKuDNlRvswlkH1UDkCiimU0rG8Mjlymsy6skdaBX26
8jS5N7vheUDHt4mo+GBa9SEaFbvxH2SRv4pyPHE2Y2tmUGVCe6cYSCfvRov1nM5iP/ANRQ9ePVgo
ZqI7v6j2MmqukryFtDOmWwKptrIzw9sQF6kSP7iBpRhLlzCg7oTP+o6wnC0AHcIK2rO5fFVxv4Zh
sou5UiuzmSih8SYJSXZEfXLTme2vRA/X6A1eyBZ8gYx3g7EdXs6V260MZyBzNIwInw/iBwmRbTsk
usVNkPzFReGl8NXIOCT9ImjehK6sU9tBd5czt14f1Gtq53DDJ0xnRu1nZUfM83ZXBWHxCKWvvQqT
6SrPKnoc+AWSBApGbvpslzMIT3f5Xrf/mS0wEdiW6jVtk9s5krGBT7BOfSQBbQqlKfV9Vp6RxDtN
kIGFcZqz7ConByWA1UlE06mwC/e5jKKKTNY0OmLyAOu1dEn4lAIyGOC4v58vojf0llOCmg3ChMgF
AtkFmwdOFTQXrmVecnj4A9uq2dwN+E7ABKBv5EPxbMi1b7J+4UMFLmBgTdGWcOFhNdEUevECqz12
ZpLdc+OyN0iq5HZoXTpc9jC5v1U0dfbCdor4MY9C6mZDsEJnJt0qsux4o0mjfOXNFwfiKccrkE36
YTXij3iBZV51wDxQrIWXpKcKBBEdSFCdJ4euRIhad6fcpn5t9ahZaT6wjl/X/qMttHqLhp5bhZ8N
u0H3ik0R9vo2TdLh3tNz8QNgB6jS61jxXpCvopBot7z13wi4JvFOg/4Uj2rfDRrhNFldoOBzgU+8
oTcWU9hFDzGTIaelBTbNTuVgHzeZKQ3iSnIxNKPpSI3UHxqHgCe3E3duiQJfN53pVJhNeZ0b8TuR
xDBcwii9d7xJX2MLw6lC4QvO2T3VvQYAndorEJg/caElbPJTDIYzOvvJhroYNHr84JeBxgLy5mts
FqVsd61QmL5F/SYwZAr52xzfi1hhLUPWhVwIicXHOmIN3uOUQSSYTmLjGaW2UrcAtMLf5Ig0lr1m
UFbH4FEtB+zKhgDLeVz8oR+R3RSBMZ1dWrfotIaWS9jQnJopdP6kaa3Q+DnNWz+1oURsNZXEE0/e
Mco4keE1kCeDCkeHDWkubc9U6RppSXYYB4jHnRtGB1uv+1XhD8P7bMdibNIp1HBs8AKxr+zB6zbS
G59bIWJ61u6kDpNpZsA5AZcoUSfk4DFJA4oxGx1I57yMIrcXvma2N4PoQelmpYHrRxV9CSfIH4dU
9/eW7Cviwv1Wu1dqGhYe5SGAh7K7vZXHSFCY1+PD7Iy9oFGhHrMqkGtJn+dkBfQuY8/w+2WeE8yK
feQ5ZXO1l3E9DVcRLKr7TCvapaVKC9Ky5UTLuOqsc54p821yyxyRQ9CuGp7sLPxAhsCCqV+nh6q3
xkPXdq9WAXcJR9mgXWqWX1ORjkWVnCMwXCLcBQweZxZUAUpqC+hWalwnhLi/FZPRvCUxZNlFEtDZ
qBw9f0ys7rfhhHJDu8iiHknsVas82OFhpGDG1kJ1L9NQ/5pkScMkK2mC+cpGHgVMr2s9zdRsWpQE
ZSyzgpKE+OiZmweA0fdOtkvMtDhqcnY06ILh0TBpfCyGMMFuEM3AtEgxid8p37eISi4sLOV1OsAd
sbqLUimSlLUm3KW4I44bw7e6+zhJpLaK/EmEwFNi9mtkomm7hmiFZSDr8uSHkxwPPaCEtyqzLKK5
I/zij9bn3R13NQAMigyDejBoEfnkslw2USdeAsgvJLkWfA5jVgJ0OT3ppCixKSuTJN5bQBTrWBTD
L73SvQUS4ierg/O5ViRkNDSPNK4XbuBCuxi8qHm02q5aQ+bqNplq0BCZ9bRvKy3bkGsa0Dmv0LRK
T/G9KH0vyyR7y9Fs2FtTj8TaMeoB8LFJ1oXjlyREQmvrpa6vvMp37rE1a1/HphdveNl5IwV/HNiL
xCDbjjSrvJHbkWwTIjVRaC76IveRc4wd5NDiQXOb5ikQZvucqSk92G1W3cuKC2wm7exJo/MLISH0
w7Nu+s1DJe1uPRpAiL1vQsKIOS6Jy2RTh7qUAKe4ySurk+t8NqEQsPDgtwcuHL3ytAVtxp85QkA2
QQNGbCJPTZC268El5U9rvHJplOKtQRZ83+RDpQOGtA1FBnbpxETL7Nfgm1jPBC4H/1DG6bYA3F1W
8Xgd2eiC01LZdIyQ56bxBHPQjwn65QCGbvCaeN4fLANogCbIn+wgL8hDn+R1J+pfuqtGdHbxsEhl
fA/K/zuTUbDF4gNr14HrncZWjKB08nds7v4RvsNM94jESiv15KBrk4ezkwdlJhzKtQ6xgX4nCKdj
IlSO3DpbYcoECctvvB+S/uApVDYmLHBbVxwF/ga/crXJXYPQQS3XD3TlgdXZqGAyUmEXcupgC7l0
dNUIpa6n7dlr9CuDSMXrvLcsuAQaMqVCy919PN9AhXRnUqdhr0wJyVEGqDfJaWmI3uVJ47L606b+
48Aswup5YyjzPERQ3WxtrZlwtGB6WXFyYwPB1NKgOdocAtk/WY07LqDp39PQJaWZ5ElmqHOIc9S4
Bl45pESuQIyeQcJWlQdr356it6GNj4YPYdYa9mM3neFVzf0M99bRh4qqRqcza8fXCUarS7M2r7En
ODmIVCzVPtH5f4jNOSE15AKe2wddxS82F2haMPrKzfO7vozX828gcbwtdPNX2IvrEOt1i2RQp4fI
l816JEC9MJ0OKk5vRS2eepclVKmXVg07ViU9crnvOlqeMi8ocasHp7ZbkDRTXYl8ahYO9Quk/PKf
j0AIVbaYov5KaeWmptFd9SkuOuUpbiJIqaONyD3saDrCCjXS/9HPq0Ych0y7zmyyH/s3hWMWsLD1
R2sbSt6ItA5shqBlwJyQ1jnIcSQYq9ikkojyNewh2nN0y2YuTqCKkz1av2B8LggkW4jRw3Yg2lkU
ExlUJ9DaOybNj9gHhDRx4IFzs4w1QDk1vohcf5pwBlHadI+y9DGt+ntCl2lKG2tsuH+2sn5vI+05
aIZpm3rp2p2yZV9XVxQ4WD21+jubzI7UxlNWarsqnuAYOvD3UT7PrPaQXF0NQU5PKy4aBpKMp3u9
Rdk9b38l3aJBoEGbP1AygQq3wQtVzu8pJPdJ9nLXDs6P+U+5k75qRZSuOi2H2iXCe8TjtGXBK5Kc
xNQY3k6u3eMvsPYaoNfMw3In38QTwFTlb2TaPWhygH9N4mZW0gRpqyuOD43DLXxUlboevPrWnvNu
o8Z/LrvgKkff5WrcFFx2D+D9InCX4JHPWa5upOOQac356no/hpabn+u8NeCOC1lTirg9nYmyuDLd
8arMh6cZzYt6rmQl96tqbPJdXusbNoRl0xRrreCGR8dBWr6/YKbe43lyMGr17FnIw0IKxkRCchah
szLSaT8l6ljX+FlxrJlbpx7uphn7MIV+NGK1NofqtfZwW1MbWYRchcvyCZfikkZD8tJEBAnZxS3J
aixv4xiI/KqaP1MzbfEvOChIvpVnb7yEJv9M5W7S9T8wfWFvuhZnjiwreOX+s64bZxgAL57Rassh
EEBsITt96dvpBtzAu1ESvgaJXac+ISa9y93nACnbCojpySFgdO1JDT241I6okCocoKa3UERvjjnU
ux61lVIduQj1ilAdXBHcY990bNFp3O2h8v4I2x5Re2hex6YN1xNLq0XLSrdq509QUlCrzH8xxRhA
zC42SeGsKp9kehMrwUUo/PcUOtTOCPsdzd5dEflPAby6xdCNtDfZyG9kF2bbQZbpLpEqR39mk/Nk
3xaWdw3xz+ujelnVZjszEt1QO+RVxM5TbnV6Gbb/nGZiNQG5B2xQ2ERt+JNrC16hB1U0z+tVa6I4
k4i558XhNMPKxJxiYdXslnhKreE4SiR/PZtuEIu3op0PcpM2QLTnPF9DEt8OMd4CyRklGsuFsGsd
2mworubprdHMjYjqHfD15LZIUrZaj0mzamo61461jo3XkV03LgxEhBoNXHGY2J5RBM5WAITOLuOs
RwQ6cVNE8A4704WfahvJcjT9M3Csl4YcWKcCDgrUd5iKTyCLI9+Y5lrL+U2YVXDTNMYi18WDR9MD
fmqyVyTWGpp3nXcoGaFTYt02JMFzjebR8lK8zeR2irwt9hunQYAtQhbhwgZQPzxbsb/RhEKpeMRF
7Oj01lvLw0hV0FYxMcHxn3sXsroeUdjX2A+DuweA9GhHFhZ9WtU3+9xTm1n06KSAsOw1PFrWVJxQ
TwEFRkDGNBqgmUwswmqld+TiqqfBfakjVNJGu1MZNu9Gt/BHa0XCzZufYlA21tVmBN4S8JDnH8hT
JXD33bamQwdBagzzO90UV0YUylXhhlehm+25ra097Hta3IMRKq7AuQ46PyRxp/0Q5mfLjK8z/chZ
soSBG8EibeQrn00VN/OHl52G10u9xiENw+oerfq078qjiVq5CItD1Rmr2IYHPhOyau1VG0Ja1/Gm
kt4P0ZiPKit/jo11C3OTiy3fHBOD18pI8wyb6dIcJWKqDAqFUtu4ENN3acT0QGtRLITuo/QITxN9
7lmeCfyf4ivSv+qF/8fR9U1DNzMFPVzOr4TshpS+ZlOv3MxEnDycK40cuEzcizHb9lzlYTIAA9ft
MYbOUuj2tCLdjTTkTrsZMTTmUNRae1XE4zZx3etaK9dyYs1Orb4LOaFSM946MAVQlvt7YmtOeKby
DTkjjI4e5BheMcsEx+2dRovYbax15UFuFcTDVWWAIUK88pLmdWR2Voh52ihZq8678RsqD944DlPF
Woz5ZsYEOitbjgOnfV4XP3WvShZ0vfcZi2cY3I0OgsSRjE3wcGot26AtHoGpleJgztAVn6SLut3Q
efdY06LwmlZwxFHPYg7C/9MKwePClUEfqsqfMq4nhpiu+j6/ymnIkI+41uxk41fZxpD3vofK2Cqr
69TzICQTAeggPR06HWMh3432xLvzSVnFAfKVPgw3cattuNxtmUBpBYXTHJzDrIdq6vC65FZMMXjg
ZnLbUb20DVHXTHUlBP796U3Pz0kqbEgYe/5c8+8NgfGDIC/QbjpGhoCx2R5FHu993q8Ik2UxTqCR
8YrftnxvTVsePFlfza/d5GXilE/bBTH0UJ4C3bmz82pa6+g3iBDHwkomx5T9DgLETWzG+5YJFfEA
mp6eApfGVMJOHvOTeK0ZJO+pNDaqx/5BTC8E8944FHQ9X9UUvpfxtJ7fw/ymPS29MuQJVLrBRbo/
wipDHEUDF3Yv290IWh+dbCLJNEBYm09qmPJqbMM1nDmEtMnvFgelHBJCklhPDi+Y2xsNaEr4EH8I
L9rPEoS58prHnn+uQ7dKr1DGz5nLRlwvJUwryrXrDFVClsGDM8EBADwod5PsXQzFzzQaIHdPO0p5
HGxgcIV/MAWZdf0+Qe2J6lFCc8a7xW0ybLQ+/Jn04R6ZCsSIl8px1/MfntXJij8VRDHFVkYFGhwx
IVwS9TP7NUVOsO75ernQr31WlsGlTIVqrZPk4BkT7S9IfAi7EAPBwZDsvdHCgssdpCU4OfjbbZVC
6jfZ2zMnSxZlnUE+5yuRPbHrWnjgqnjlJCrD44ltW0ZXmk/F7zfhforKhzJCGF8W2qGezGesYtYO
G7uuxh2kRKBC/TrNo47XhzcOD8MyT68hacgFyxoVewU1Z2p7pB94YrRT+JiI9K6L4OlqYDW9Zdxp
PEI/Jn8wJNnGcXCVqmDktpSM+xiVfQFwsY5BS5ZjJq6LwTrTCNqRNsDpG+e3rVU8VtizLOqhf/VT
wy/ZB937CgJaZms/7bK+r7C25NNxReQVOzwdBjB4A3RyH7c6TftSbkVKJKlqg3sxoS6ro7VAGxbX
3ZaKEa8WGmpdnr34TiUXodaf8Fe/t/rglgycCWQswUkpb549p120JWWXZ/ZrH9nOUrfIlwBITndd
0TxN3vSSIQVpG8y/MmHedH3xWmGQUXIxLM3pOQpyTCBdmjd2U4yvVtycSwemIupQUEcypzqnPDq+
tlWD+cjleS388UDtQq+lfg/dAAOGCDkbjZJjZvUHkyoFdtS7FyQ7W1YvMpK31Pl3pA7biypE0pEE
j8GUrGJNHL1c7eNYbSk41xIfJTIAd3ae0GAaEE+7fnU71y5BAF+1pgsMA5trlNPgk+2J+kjWxDW9
9/duTJ/8PL1RZnTEQ3Bj2MFDqrX7PoJ6k/kYXmmaeTPbIM0+ILLkhMDvdOG27aZsjWrjeJjeRpIl
QIyAca2zmGjp7GcQUePHZWN7F4/tuFeqz9HSpeVK2f12difrE3brGMMqvGcsOtvgPItEw2U0ToMU
vicUHByBXqyco1wCQyrUjz00pM6GeZ0HDxiUnc28h6yb4A1HTHm+5T5ULafMwB4I5+WoBPkh0vic
ov1z+5aVbhfALWk780r8ZeEl+9BynlFXHgKVYVQz3pcDl01rvlu3dP8Bew0Xqg1cm17VR2carlVU
Lol4heDqwSYwlc0+59fVgvDtmxTT60Uxmt6Svto6qvObUtd3jeVwJzNuuP9s8KRWcKPaOyGxZqNj
fd1m5l2pdXclFhT65IFmil0WWyvT8cKF01UrvA42MtT3hF8jXAXQSt013fSthp8lZURnOri0zEB0
nN0r6NSGnd+MDseOx+45T7XISXc5FjDspi2eQnzopFyXRvjHmfRFZT96TfGcNAbVV3eVqeRJJvVj
gaMO7aTNkCQ3YTQcSvyRCi3GgcWnXsQaSm/gc5XeigvOE03c67FFP1FTBhrS3Pd8Q7lHP27GP3Gh
RyOIBNprtq1dwmHO2KeYBjDtF7qXn/vYfp/AzTW9j5YA9fsQzrhdJts8tnYeKcyb0MQLSiJXMQM4
xY15HcXQwr8WUX9SyVPvmyB1wtHBvhzzQiZuBL1ddaE3nuMQGeFGVb+CEIbq1Jznpwp9WID1d0G3
fxvT1h2sJP5nfnAh3K7osoToXPrzAHFtzJj0ARL4+LWN7EMWsjcg/pnab9TbxoXRJdptSxfu7JGO
hSgsqVm6/i+5+NB3M/d6as/EvXjGqbJeeF4gbahb8s9AuhK/xL69XLU+WPLT16/5s1Z9HpyunMTt
YU4B+zi4i29UGmSiPQ9WcJYoTcgi7HProY3H9dcjSX7SR4k6Lqk66SwSJ3hy+S5GSmXjhpan2jMl
iLrjhjAdGtV8Y3Pw+RvERpMwZFxsbN365ArcJL0VWMCXZ2R5Rk5VjWBwlvORb+FMJV40FSzh78JF
P3sLWIJ0B9s2MetwDeviC8SDmW5+39XnXIu0lShgx3NjhcnYiOm7yTK/pYu3aOGMyFwRjutiwPrx
+1Ja2GaO4//zgJbdIkhsH0d/J4cb097zpErDqFGX7Dr7spOLuhy/+QR/edgPH2CeUP+arTGs8K4J
I5YhaiKEZ+U5sZNzr/jF1/PlL1/lh4EurDkEfIgBQVY9Lwtoi9spxnbS0BD1QLVtb/RYrgvq0K8H
/exO4ZK4R2NMFyYe3hihfHy8rDbzdFJafU64li5aCzIn4gktzDAS0q/H6ipHlq347QTh8Ndj//WB
JYnXJBfNPigXD+zo+KhZLg8celtYasAX/Z0qk+usuIYfcjvwSwvC/f/HoJbOepw3IFdePK/XRmhF
iv8NGnfh3m/THzlcRbOD+iLgmEU/jLz5b17h7HhssIaBvy/u3aydiyfNgXCdMq2mB0L7wrdRGCgy
9b7fd0VuawurcopvXu3nXQ4njjlrFcdwY45w/Pit2t6UxqHZWQ8V7YVADU8YXmHcwRXc/2Y//bzL
fRzpYnmQaDg0ld1bD2FXVLu4ym612Mi+ifz8y5HBqSikbgNsSsK0Lg4qUMVJh9cxPiBko4Y86bl1
yPRoU1luDNVJX0Y8WzIu8b+nieMnz6j2l19PnM/7gONhcmJyWs6ZEJeBXoFwiZwj0P5R6Ru+vGKR
JMdqolD8epjP35zr4d7o8p3prsX++vGbcwdEj3ZVlQ8GdnHoUj1IqyfSc3tc9ttvHunCUp5pSdIm
S4DcFQf/o0sPZn80OPxBOB4QyLqo3/222qFt5E7/Q8Qp2Emy/vrhPq/4eUCHUGrkHZ7lXKyDiuY8
njVh/QD/xHVLiIk/oDEveqiAbnArEZ0Xxe7rIT/PT4b0OIVZgtLxLu3eM1m0Pl4S9YMZvgdx8QxV
/LtQ0c9DeFRumD+B8DlYcl0stmrIbOgrWLSUTvruzwaT5nj6r09BKCp7NCQh8gZs82KVSTHlTS3L
6sEYYDYDgwRbBSf160E+z/CPg8zT5V8nnRo7qVd2Vj2UQ3492bHcdDJFLGY6568H+tsLg4xBR0MX
OhZFF9PAsXSurQkD9XGYcr5FKayf/v3rQT49DektWCDhZ4U3EQYbFwvJbgmexyMyfdSz5h05HgoG
d9CRCicP/3UglHfWHHc1p7uThvrxtVWqgQzp5vWjVzVbbdKv6nh6BlD+epRP+wL52VxgLYImTCHk
ZYCYbUyp0bW9Ad1VO2vyis7PprDtxWR9Y83++b19HOhiFpS4MAxmNxoPY/cP2yb5WQBLqDr+Ltxm
/kEfKjvP4llMZKHC4LrjXAQV5dLxRStL3Frd59EX565e4kS3MeHMw3Ol5fGfX+CH4cyPX1Ms7GDq
Svw4CzSUIZr2dR/FYm1OKQ0e3Y2/2cc/bXXz08FXdTnxmenGxazwBzuAThiWj2UT4zbQ3AYIYzol
1phzlNNj53OAYCL49TN+PicZlTu+YI7YNjDKxaTPG5xOHVXnj3I28XGeI/9PUA280PQRY5eFpvI3
rRzwnPrTOc8Bbcivx3f+MnncOTXJ44Tk9uOIjy+5wIF9NGonf6zSBiUvJg3IuYHISa31xdqYBV+G
Fi79NDqVus/t/l1pUbGUToeDi3RpbyEKKYOyp57HEhgD043pYTURNjTzsN417OFdQwWFIXxGgJ89
7aOsxxhESYS4AYhsjhLELlOa5J3znujvWv9Uo/+Y9ZWDPl73Zr81MUyB7ANiGuJ+29kvBl14B7LY
0ggCOjgFmvf8gCx1Rhq4Eysz+NOY45nF9wslUiLt3awemi2SZvL23PmLU3BgoD8tba58V7x2PmLX
FJFdEDVrny41DSJ8IZRvvCZVi1alEekWcuYPtFggweWvqvTvR9w18sT/j8tZgChwYLgOe9SMnl7M
w0Fi+ZRNiXO2mxTOe40EEwIPrrkzQfrrb//Tts6GzkboQuAVbFGXUXW16ceE7wHXhkmgrj0nx9g4
Na1vasG/jUIGFf8wDFydiykeFbDkLOXGj2UX5zf+qKHTT/I/Xz/KfAJ93Jtsg5RTSzf/Mdh0L06o
ybfgYRWqeowc8VyD8Isaj/IGTE5eWXXx+vVo5uet0CYOgzrMdHVzDm78uGx6o6o9HQeVx3ky5Za7
i7FFjN/KAThuZj15zqpMYEkV7JBI9GjhheDy+rHDV4bkWv41txI837kNINxSQtIxeYJwuYBfDZTP
UWH1WIBsvv7Ynxc7n1rQsJEOC55d7uOnrsTgoTluisfRSeS+Hq25sxon23TEl+vroT6ffg4DsbmZ
cAC4P1186bk5oSSube+slwFqQ/VD7x3o5TQsUvgV/30sQmdtyjnTNT4FO0HV0vLIG71z61uLMguP
TTxdk/i8HKzqmzPp8/eODSfFMK6YtjHD0x/foCmNGkG39M49fh3I7jBJwz6qnu2sMPDTMOL7z48G
kkKhQsAMt8LLFYobf0DrTPnnqO1uVWgtYMCtJ4vAMpm8fT3U58nBOHM9RJbMbAx58WhFMoUW12/r
bNWQjKtMHfEuOQo8xb85aP82kGMAnLqzXyw5mR/foYeDlzNWpjjDzZzwHkyOnqmfkXd8h88Y80f+
uCm44AaOlJLbBLPw4pEMM6m1pLTEme/zKoMtz3dV1toKcfwhwIDH0xpMS9Q7HEFEVN8hNX95zv+h
llxkAMQ+LYGgE3meC/dso4ImEoJOjVajmoMd+B3odrn7zWcG04Re7TxRPj0o9rM5WJFvswLGLXYi
85xUtA0okhIpv6lZLp/rn8G424DuUSxxcnz8/tJmtHFyZbBpSn515j7Vm2vyRrf/bTr+cwxaJFcb
lmMLNO8fR2lqx8nKPMQqT/PpfxNzXLjL2iCz8OtxPr06UApOPm7vfGq4mxfjZEYdtQXpAyccod4M
gSit946+Bos4hSbhiPuvh/v08tg49BkuACmwPPMSzZJYOHZW2PunOMjgVHEGmNbvRPe/earL7Zfw
MjAX12Z1WXOI+sVxKMtB0YSDlIm4cOmI8Cd8s1ah0nHwBvj6iT6VsNygXM/VLQA6Dl/buhhrMmG1
O1ldntWEx2G7t6xrzXw3JW6Fxhk+M61V+HaceoFRrSMe+evxL7dkYVig/rMTNFMcu4mLQ63QeAci
j9Kz0DvY6nXf3YD7ePBxgXo6RzO2aoJL1Rfhd1PnL09u8RctCV4wNLNLqNuzx3YwIxd1kL1nkS/G
CL6PvYawWY3zudBlv11vPxkEZovgm8r9sqoSBgeQzskgiTR0PiXwdqXX+LWjBWf4jXdOUC+G2r37
+s1+nqvzEA7VKMZcwCWXb1YNWjEhiDjH3lZOzVNS7SPH+Sav8BOe/c+DoARhxlpzf+dy+tCSkIWM
/VM6ooWBzhfKm5xUbFjyvUVSwoCJu8u+7XlAHOoh1ovT14/5eQKB9XKy6TRHZszp4jFrRJqKcy88
j9lvpMN8l8ipV/W4jxKc4N1vquHP+w3WH2TjAT2gXIKI+nFfG0vSWoJmTM94X8CGN3ep/QP3Nean
h4Obuf/62YR5cQRyU7fonJEUIjHpY7p8HM4q7VByV8lOpuZ1z9g919syHsUvgX57O0461heTaS/9
DqbdVEb1eYBfvpIxvn1T22FEQWYVBD2BnJ+S95Ft2SfWJyccw/PqU5c6+WoY42Eb2WV8M3h5sre0
MjwUPixuxcvGwFLaaK1wFsbtXyzbxk0O2KCS+6flGaScIhi/6bB9mrYmsD10CdakdOiyXbzh3nZ6
YyIw5t5NMHRVhXXdgmksiHt7//rl/nUgXqqDs55NuTv/93/Bbw4NQpRQdXtK/WTATAeRXV2Y1Ww4
5n2zyX3eakzdoThzWYUU7/rlKimDzOnhr3SnsCMLpfGuyQpYT9L7HYTOXiUT3hT5pq8lNhv9ohuG
YFG50Tc308t6au53s73TiWW/FSzYeSX964EnTI302hqC+6KGOYOWuAsaWC8GwpCRcN5yvMdtcZ+k
NmlhPlvGt1j7xeL5fx9A0o9mDelsFx8/QKFB9qCFkt4ZmHHfI8AYD/h/xJswdRAyDGkFitB8++45
yC52Wwaem9+uZZrU/vPfHwduyqh1vah2jk1TB6jXMn2pqnzcTjqW42Ui/VVN7MKKuBxx02fwJEMZ
41Q1ms1TaGv4YWgihZE4aotS72bhZP1U5hg06IV2W4XRsWrhsAbOs2NPyxDTo8Kuu0WO8JQD2/3d
O/XKVGW7iqX6U5NUe2VNTb7uRaI2gtmG6KpruM+V5Op1yKZDCLcT7IRFE6AmqqZo09JJXGYdaSjF
1FXw7EYuqpAvY264pzEoIay5XC7IEcZrOE+WUQy1XAF7DXXwc/5wbW+dAsNf5cQC4L2u6MYjrfYN
QKOwnXaiiK5kYL4WsX2jurHdd2rO5fFpRdYNnDvLZHvDhBGTc1jniyZWybVdeXuEeG9p3eyQVOsL
lk2IaVKKqy/vgN0wOGN1fKochQbP9PBFtbd21z4PdvizqSD/hd2mzOpT1DrdEk31/ZS3UAPSZq24
Da4DlRyjsb0KcEFbDGb8aCX2D78KX5pmTg9A3aBLUnQSuicZhO3uFsnZkWzoLTq2atUZ3uPY41dq
0Dhetz283UKXb23mHYEDlkLzz3LCZ7SN6MZE8UurY0UL7fm5THGYlMUQbdinDlySsRZA6WtKMlTE
gMpCr+KfEa5i76FB4FGpjr6KXxshfoT6tNeDcOt0OdahYGsDeUe5npMo6c+WppMqdALim+SUUXnA
gzCuxrre5zoiHFUSVj2mwyNFIZ5HCvFlhjTGLvdDO744wVgs+NHLOIJ8Yxg/k7h774kf732xxT4Y
kml4LvPigEs9UaXpNsfGErYThqd2FaI7xH1xkfTeWXXJLg8zkuD8Na61C5cUuJlsTidiD2/3OsKI
MYbsk/YhTNLsWJfJQ91VG2J29p35TEGDATmQaoGZZhevWgfeLHyAzAyfEX/d9lNCqlV5+D+SzmvL
URyKol/EWuTwamMb51C5XlgVuslBZPj62ep5qumpMgYhXV3dsI9aJ4iVFccojNf4PutayfeE7anu
o9B5jNZp9Y0d8rXuVQODLL9MSaBk0w2gQuwyynEviKUkPRhTZ6Pm0TE255uAzZf19j5KqTMalYsD
fH+mAtYsjTNSOD9wCj+QiqdzPQ7iGEUpUTYEbRqHRiX975JYG28ydh04DspyN01dnUJKOkfHfmhN
aYLnQtJtsZsjFU8bp7A/K1N5QfFtTRYjWdEY0NDfNgaj1z8svad3HS231aC0DzEm7wk13CubN7MO
o9TbuC5a2NyqF9Otas0U/nkTHF1aBZX8XVL76cJ8nfLqqWHa9JNBo4KxisxrbMGEIIE86HTmq9G4
GulZAUa6XibCpzSkUdMGDN3xuxgcnlbMv3n8DqdnTVX5w23718Zg1ljN9J2kYMnmMJNssm4Pa10B
6Cb+tFCTK9vap05LRcVy6Gi6EdlEk1BMcXG/8UJ9ZQrrHini3qFiFueUy8PdnbFgdIf6KRw08CDt
Qe2p/RcLbS4llftNsl2qcp0VXaB7d9fUjlWanjQKEmnwNtd0qe88EDeOIfaNilfWqCl1l2SQU52S
+Cy/GsTfXNHCW4nfUuZg6OhvsyZZVxmVkz219CAlLYokVhQywTdAWt6a0FhE/Gw14LiEPyOxunQ8
joW9plZu07XuvjG744BQl3xAr/sFpeCHYAkAJ9LP1K0VqH1CbSSoZqNj/8qIlozWfbfHifHWnhIU
o6n0S2ngna1T2ruB7ISpNOuh60y0CkLaCEkd++P+NGl/cPJkgyAjHu9Eua9OAfnsgW3SIL+1YHDi
EIoUzO/+fWlHFnK5spVXeRmLI53nYQGFHWQuc4FRcsbkOde69eRN0ALeQuobeUwzuUurYBiFb0di
VUHr4t0jrb3pkNuoaZe2euSr+hyVQnVj9K8zH8+1fEsp72EA4lel1onG7G+i5buBprS1MrqrulJh
IznejXMvkpck+TWtPHseOAnuzCa8YjdBObPa7c43+e6S8ewEAFSt+JgaOv205tjFwzdtcSs9N5/C
wvotIetWCrWInV2cQ5Gc4iq9u055RHV4BynDh2MLQBllCwGgFAHEWqXzVVXPo0tVekQXvzUcVUPc
wSesie9cCpibXla/ltETDc7DasnDo9IpYkUV9FZS2fWa+f4jTBGEbIxLOp21lvYBmP8UHQ40xYYW
DcRWWkE0ocXfkvyrvHufk7rwdS06ha2znitYihZA6t52kMnQjv040EcAGt+0qgtF6e8ZzNtmge3t
tHu1cN8qw8WJKJGjp1nMVC4LCnZ91wWFO9CwSnteMuzM1rrqORN4GosrYrsP3bF2QBMCI6FfQ1fy
VdFKeCJKBnmBvkVSNNspvqja18w6kdOyaZFfBciksmfrPLwFc6Z6gw1zsEMDQBZ6mZ2+M2itSZb5
mMomdU97H1JvG02pdETmW6NNgTKn7GPZnU3tJR9hbPYkS4rkuwBam1FBHGuTL2b4JHm+a1Rg1G2z
qqfPhTYQg2xkEjaIKiig2mC4AwApy2INUnwtJ23CfJbGZMTiDwKxwYzPmi1BrGhpD7Ss3Hq3vBQm
rfQqpaF6TNGvQxOkojyQtoTqcHcW2mo9ukAoHz8y0+XdT2Z28sr+aNRs6Km7s42k4jNwhe1p+mm1
+up1ytnV862udMeQ7og4jo+KqIKRdybvOVWHjYmwtFcMHz0sjc70yBEhUOhqwcwUing/rW7tUfC8
ppP63SAQvRmYg0UDrEiYuDFNtnZK6OZFEu8Fg693X2huHl18MsCl2rpIQDfb1XR0+oQ2Q3c4LLU4
p6LcKhbNGHJ5a9xJMVMwHbfnNhdk+NFPcUMNBu+MBkmyXmQfc4UM9I5y5B7O13KYqSBKNbTGq0n/
rJHL2XeDuzOhca+sMb12BvuRUm47o26DOIcXm4zTKR+MmtB55q1SKIIj37/R6fTuDN23eY6qv8sf
rjfcHSVfN110CQtlrbLjQWGeIwhGloGrgWUC0rBJ4gy8RwvNZ4g/hFVvPSR25P6kUIGfCXMX2/37
ZBWPOXFfAYduFzM8L4bO0d9bUb+/Lb32KsLhBtuAZ7YwnlAG+BzUcjiCOQI5w0k6V6NKxXNp4/TU
KhKFmV1fDTg3GrsCmrUvcQgv3cmhDDXcROqxoq3RgXWmzL9tD1o4om4Vfz3Ts7dRJDAbp1n2G6FB
aOvpcxJHB9Pg1keXnpVBR0kTjG12xQ8NJruPtZVjTwMt383yrIbaSe/iH2+kGS4Hhxn1BiqLdaAq
7L5h8uWG7u+kqm9KgSaviTVGuoZWBFn/GU/JbqTOmdhBgnpDb945eF6SNrkQRT8CSztAHzkptr3W
mM99LDZk4S9lZdIvE2PJJvZLEBSF7yBGG7OrivTFiZ0cJjngJUDQFe3iU7JsnYpM1IiwUqzjVA3z
oG4bhy6sudvpida5q95OAebTPSlt1bgqp3HjZeEzux/1102BXM/ylZCxEpG9b6r+BO7jySRf3PXU
BU/txk0dGptyy97mdDoVw7LKqtL3GkvOjALd5YQ+tG74q6hiHWM4aMlCft08dh68DHNgQs2+0dO+
Wq1iARFMy6EP30Mdw6RxMBFpti4649RobzZs1bCjvxX4O0bAoiq9QtJPceOz1yj7YjYOziLoSUdZ
VbOxRmKfqT9ETD5jI6IDTH9LzOU5DgcK7s2MHiPckYU1EIYerBmEyAhcrcFeIpfg/Zqww1wV2BkU
vTY2V4MuHbv+y436E7E4+ryLbRNmaH8O97bngAFSOJmIpIAAYvuVw1dkFigxSG957xddtJdvUU40
HZXN1YiGBPra20h0CIjMyHPrvtxnUtjjWgrMexCXJY0QmKp26BZsJ432k2XalTZiAkC21NhYuxls
dE/GA4CBgZHUy4QFm+tPDr6zN9k+5eXbhqwAmJ/Wd9tqN7FJyBGVV5ffZmlUA0Q0C1kCrMgMMra/
y7E0tLc5a9a192tonHAWqGadt5dbTKtCnApDH+TEVuGd9dg/4f1mYvBn2A2Kh69p10dUDRHbjLts
rQ3zGZLYxrAZrXBRt4mA8D2k/dMIJbjzPjO6VmgQODStdY+bvNlhbp4Zep69NPc2LYSqaQRGVl0i
qu0QIEQLxY78ITRgyIr4exKSrTUHruG82AnEO4nqX6UZNcBFsQTgOS5sgHqLZ8x4tl2xydz5kiHC
Rrt0eBALB+HeHY6parIN9g/0fikGWHyhNwTHdPqjeVuFDVXEfCPkHOg5UkyufSvKdlvQCy2Ahsmf
DlIQIYary4wt9euBQ/cN6Z8tzRxvSbz86gaAMUZTzuqZVZrM7nVJzIfcOQmrXxbAJqOFQKa1l/sI
ZHYOyOSPnWY3G/U3PVnbvp0ZMbwvt/RN9EHD0Xk0jeXXCOO5zLiZ3ddNnxuFuYwsuwqV2amz/ahN
t7gq3khl08JIWwbPX4dgF5Xk1cjzB4JBTNb2OjE+MYBBNyqvfWyvyi7baZX1l/UY2dlLGs9wMfBx
iEcMqEC7KejB7jXU9A0+/9ZlyYflm2ZWdwNoawxLmji+L/eTIX+o7ryn6PdExtpvQ3vPnyBuZryl
SvkoJ8TggLtJ8wAR8MvsnS9PNrNE7nbBjSkHYxvp7EH1vGWLos1rPNWT4yeufm+6M7NUIwCWTTpC
OuKwxPo2GszvrNDXWkjQyu3WudVtPHv5CEHdrpRQ7ddOmvn5Mh8icuTIauebvLe3ShketH7aO2Wy
a7VobyTZQxVEALS3MBxOy4zItGhv5QKYFmyHStS/iw9dIXDgOX2i33QRxcD6zP6NoxwkkDxU+lv6
PmpZOFKs1Uvi2+j0e2jMf/MwddZqogex1yEXogB2NEHA1KHR+Vkn2xZp0pqm+SENGpWib5MVJoA9
cNPTWQQNyjFahHxqGtZbdqfAdJE7LrQXSOYIx8Nhl2eAiSFnmLyyuEQ20nUQ/WK33c955ld1Q1B6
8ps6bDfyIpABPL9UcSmcbNtY4nUw50+U0PaZ03/HrRd4QHyJ13ES18IXtwSIbfS47iKPD26TfMbT
9NkIm9x8nN36JbqjBXNIWiTVygpbZf56iQo9HefK+wSj/K1axWF00pcIfXG0rmkYG2jqxIsS+Z4m
c+TG45WNn7qMU6C18cbieZiOSk7Ld1oiMIT2Ud5vPQMgSqvs6d/zVa3ZmyP61Ul7Tln1IvuutZJT
prfWJ/rSFnGr3PQwhOLhzNW3l3frxjiDEPHruT3PYFLBvh6Gfv72sspnZ2SzblFdZ0nLd1hQJ2XY
r1qqbAYM2Gh9yQWttbQn6UYWeGCvF/dfMdSKAUHqjVfCeg5UhGMWZLjcJdtP/4J80J3w5RPASR3u
IAyD9tTFLjDN6E6h777O3F/6Wl8sXPWYaK90TzUCJAp+76gQVKmsXWY2e3dkZdGzuI5nZSOPSwr9
UJDQDuqkHeRWxQAIGH7JkoL15UH4lVZx0IlYgcPwgXEUBSIESb6F9HkZ7Qz0Eg19cfweznSqmNOL
fFA16a/SHmXFeBml1Ew9cgtvLifkCDV2uv2g8Np+Ykx3yjvXatYh15TNEtnofgC6n323T24Z1k2h
XQw1o43ae7B/OULmKQ8iblqoN1Ax3TvB5KBFucQALtU5dB9p/mDH+8KYNrMyoVsE3EMFn0IsDIXA
90yn2z15j6JiZ8zxJovsQ+Ls4lmg1hMeum4CDDQFndndbAuNEDdx/1pzMkIQCQ/JwPnLjJ6XNnud
6+YpUVT0hvO32Sg+vT76MiML5P8s/kL/25fQ52mJLf5qXfEB+h//kiWjCX1r0BpHkBU7mnfaKa7t
J3BfV6cvj5poH52SnyFm7ApzCWwlpBGmNSFgp599r+Oc9w+5e8oNinnybpfeBXWMb8mCKTwaw4H0
5mtCuTfWyMVcxq+5dPbZNL22ubHrl+kjRYYcpZ5Lw5XGyD0KMYGnSakgYa6e6AV+ELgK0IIJkqk/
K+P8iYyFLw29kC0knfO6pPOvFlOdn2eEFvWkPhtqtq/m6YZPUFBpx5FyWIgC1telqPaoQ8AryRgL
IyU0YYE6FWLfatNhMvOtXKKDrVwoh9hlInnYNbCPLJ3KleW0rGquag5sVKaKI2IIXFy3h9a9dOm+
GFBlb4agUQzmodejAN9QulHlJ0jcO4X5I/iNBv1nu9AIPA1JeytwH+hVwcfR8CLbplpX4yJ2/BH9
o057sHPntbPmTQVmWlfqWzKUwFdmn7X3my7Ghw5lzR2zI1qCt3zSzout3v93kZSvusbVHmK8vKLd
L/2YI53qskfB4eSQtbOKea80nB5GARlclC95qF8tb7iMWvfkRf1HaYUByuIPUYTnvMt/emasVFjh
jLeL49xbQZ977UzlBJ4G8EIc+yB64LRWCDp2Q3QuRHtxzfiTOL1f2WpQJOPZVuer0dCsqRN7gmQJ
cS3Sf3tvoDEo07/6uXtjIr9T5QgKDhohrtb4Jx9YM721oKsatt/QWULCOc5DOo+F6AMqu56WkYjZ
Ysb3YskviSY4yrRm4IZI3WOjU635O7nDMyyRtcCHFQreTglqwo68NyAL2ykk6WF0D4HS0ZJ3N+n2
2XURGI3AU6gMIvL6h2eVF6WGYFf26nmZp0O7mIfIwEusZiVe1W7DXpwOX7Ex4IUkQPGgURTsFVpC
xqDcNVn4t4BO7rTRk5Wa79ZUnTR2Cooe1yoDvMqcZKCUPN6MWoqtyP9qWQ5wn00kHm3D7yC1qRkC
mJNxpfF95k0S/qD9PI+bdeUMd1UhNgv95xloPGm+TqeHujiYArE+8qWI66DsF6nPahQ+z7l4gTVE
1qYzqfbJ7KNjJT+J4269KP3Vs+hms0n1NrxJ+ecw5IJejOeG2jVdTAjKKfETAO5dCEbeN2WtahSj
KzPQVz0vW9r/pxWwyacq7o+1QJ7L5OA2GpupykHTZbu25UEhuMuV1lbmhmNzkFiRRNy1NGRnD/li
WhkFmJqnPDYN+uIFgBWHvbrX4cu0u7nBLbbal9EOj2ZRxFsak4gvdRaZmYQ5mToBsrO7pcA1qwWK
rEKxwaHTE2KJ/M3F3145JS34yqTvWWUEGcvsU/o/itY9V0Z1SCtcZyfn/KGP7h8bsQXOrcs2b1TG
Fk1CmDk5TynmeeOVMXgfk74WZyjeBLuWXii7PrduZF5RbnPnXcqJNtQkLH/0QeQARJ8fVpm/jH11
nTRv59r9JhqGwFHZ8jr3Rm/Du5k5H7GhXSqv2dYZoJ9iOk8zxxlIki+1ZvqJ3b94dX2rzI6TAAmi
Rh1rjinkusde20o/o0IFQ1WJ1S4WAZhk2vfMhxVqeMBVExfT4J5JVT4NqXnu+vLMuQOXpTUF6bzk
LABo9LOxb1ujWA8MtK7QfE1zM3k3DL5eWygYs2sRo1Rxlb1DWCBDUm0cC66cgoEEGuovjvgoO20H
Es3y24Fu5z7aZ3a8SxXODks7o3Hv5oS0q3AdZmMw0MKxiqmiQCLH+g7d1ENetHVJKRI8TfDg5UsS
Xk11s/cgAn8CRLhuG3bXMA+EY8AyThzWXjZ8DOYwgjAp/6QmMlfoMC+wc2Kinq5KDCXp7npLqKpo
fMiqWA7vNOmdWBty+GqaXlUd/Q/3fYoAntWpVKc6lV51Hdr2E7LOrimojUi7V0yhta7UIiK27EJD
423FtXtv5Dlhyq/xoB8adQ60ov6VM5JkXFB40QcHbMIH9hcVwedBiZ5nVz1qefQRDeqr0rSbVqQo
7PYvNUryK1b0qbPV01Knd21ZLmrEuSA1l4PpFhdbQSUVS8JJsG2eW+xZUijw68ub0+IqVX20WTgH
jGl1avtp9DVbR9EwTNa1Xu272fg760qgIFobEbYItfKPqzcbAw6tmbbE4Yj9WmQgpnjrZuKvAkJj
3ZQE++mzCQal8QUyiUlW+FUxHEXIPSp6oOriUaneV1WmceCa1ksb0ms6KOZmKvUntvhjJPdUUS/f
9NoE9DHzxtL+GweUcHNPqhFGOyQGPB4Bfc1wyEdPIXmJCKyc82fSs0unefvIHPdjObI7FOVv1hbQ
ySYbAXT+vJv6e5jMV8eq/kjHsXM4p+WjdgRiQZzSJcM8GAKJNjf/8ShLSN1hPzjaHR0Kn2ker0Ta
Htqkpyjadq51CzkKlGLMToLs3k1bEAog92fN401Rio2NakPR5eeZG1vwqEnOb+W81Ah0FKURaD07
XIQQNdUkLIEiyn1LtR/ycNQ7/S6f6l/m4K1OtbOY8r/1oB5TIdQNvg2s0AVTZ4NXH0T5ls7xUQ6F
jlZuIRCy5Jyz5ay2URec+cVdz3VMDgplPR2hI6UtQPgv31kDDSuym6fOIddXp4dpKrcwA30o57eM
f0eqeyw1+mQ8c6s6w1mFWaWH8K/T4qgDWCfK+7IMMVAhbS3Pyk0N8lpUr33b/RRD/EzZZzCJ5qVN
oyMkwVvsePp6yNKvMar79WSoR1Xx/taJdhprFMGxA+hmReHVUjRlpejVEzX3e2rz/hYixfWEYqjy
NmGwrgu2+VlnZ1QIn+tzIsvYAf2Uk/0UJ9bfxrN/4q74qoGJrDRwU8KM+o3boq7lduWxWMxnhPog
hXbR1nVI3vcpGoFdyJO1v5lXv3dpey6S9L5kZM5F5+ycaXxSE3XXp9oLhOlviZoGpEOpfqXr74g6
5f9CzJmaPeQ6XUgwIJAGXt5DVoSw+aChEmUo4ncKZf6qT37kjUDAP9LCIIP66RoMIiqmOF+cPH+T
CD6mpT3ZIyfpaoRarNNSO3aEYWfrZtqvsaDGgr/+lQqgRkH9Ihmuumqfwky8RxxJOzHee5MI+kCM
hJ75Q4WoAIorh0Ix76yRT3Qj6pPcdM1kog7Cqbd4LL5WayhZwIZcu0b1S9f99zKZF1hzqExN6wgR
xzV4C+pM2WrS/sdTOfbn8KXihhYjoIDo3HRIOmOSpdcc07q6cu248EVKU3fTh/hYMKyRUd2gAPon
b5WfNgK7RIetuZ6XJHCb5lCkOnWYyaNsq/vAVqOwmyDO/Zx0Beq3IKD1ON/r3vCcGD/aqJBITaM3
On4ssPnp60jyf6zju11rzy1qCF8gHM+a25Dtbn/lvWcCv5Ak4K1Ju5OFPoqZVocuta4xNCIZBseZ
IYJvDXiPKAXS+YwI9TBvzEg6+0Nxs23xaXjNvRd6QJ8uopoABVWrWZexPcBhb/apO94yrUC5p3hG
heUo8XnmnJ0GRT9Is9sgVad249/EQuFjqvP8tSu5rhe+4ZJz94AGpCJvbfyix0HWEKbhlNEYb+BT
oG3bkNkhv5m0FzTisOGxsS/aYVMCZwojF/Q+MkgTsDAvVx+VzuFRG44VQLYUZkwx0NjUzcrFbodP
XQDka61P4MgPx12IEWgE05GqM9h0FdwhFdO8kqaSGmc/Kmcp50viy3ag6Sz1SSX8UKnJplRA9xIF
hSXTurBvvduCxXGU7Gkk+pBkyzrhrN+WaEVpJUFYA6tNDnqovqJ6IRjppE95rt4yiZlaPNz80NhK
a9IYLDnT+80juwBqjKOWCPPDHTw+g3nDH9ksekiGs6FqnNcfS+QMVTucLpS5f3eJUxtEVdYlKIJ1
5MY/5cDgtZG9U0b91C8sQ+ZWGTc3pXCvWVwfKXpeFT0QXzcCNeZYxlUoApkZ2mA7qhU00DgoG3xx
OAiShiBuon6gpSi9WbwaSn0IpGSOuxsxmxTEsfn+6v07Jm6TI3DQ9IjC4OUylvJM0ucPOc5yTsoQ
rEoai0ARcUuCCAVFiYS7KZGaxLMMnEkzThjeJfeQO+gYeq2Fo8RM6F8c7wMmNfGreRe37U5qSevu
Fyk49Bzu+GpXvqgakTEn67mMhl/1KJm26UWNvQ8BotvFK5sbKb517ZLmCIfmuESQrro3A/sRN5Ri
NN1ZRlhk8C3XA2VETm2oAsSLNqRfkjAJYPIRSQkFCLkOnIri25q6z3MsGpUKXu2dIGLPQLzkU0Vm
/0ofPwFEYHLheAjrSyGU4zQbZznV6hyhO+o31wOqb5Z9ZqqHxZOLxt2oE6hWxBYRCx/SLSEVfyIz
xTe67Ldhx0nZBjuenhkOpAh1v9AefePsTeIpafwOB2tt5agz22fpPGSxezXJzRWmHkDVvejLcNIS
YgzZg1LQZ/KRj6gaqtXkmJulPGWQ8mSiodt6gOr7ETwPGUvb6NdUfSydQzaWDHuNqiD2Xt7LqDZ+
TtaUsw4orQ48JxJvJYp0qVDudgq6jFaKYeKskIZBEyEokpJXW3cUAhU6Uf6bkZifJRJXKg52iTYz
00fGq9i6HYe6sS9RHDLAYRyjejYJLLY3bmoknUsiHAkBr7re8xtzmq9jLB5l8iLLBJQePrqD0oPm
m902sjmT86+x2LVMlHZ8xoQ95EA5iTmv0Jje1Im1o+E4mJkSjJxuFQGfUJlw8r6409L6I6tV+Co5
sRwO6HPhPI05TI2GaiciBn077lw1R4EJ8l5pZD6gp410LOXU70b0BWpjIxYHCPtPqbNGsjPryHEm
3yQg0ZGQacsR5eHvSHfWyFfIUajav96yHSBBydXhKXJZvaIC7cs4fEes37D7gHvilpmxuOwMld11
t7Kefh013/Ar8u0v/IjNq65oGVUHBccXONo924DhHng0mWfO6jc5K1MmLquAb++JFSJmRXLqKpc/
/8czx/8/qXySPsiYTuqFFlDpU3vpEwzZtWCftaU0lxduOxmR4pAhBwBxNvkwUt8zl+NiQdQcKRYk
LhQhzKEoz3J/r0rIfWV4zCgXKdPC9wg/87VyX+zyx0BlCvdSeT9RasIwszeYDYZRhpGZWSQtWf8U
9CdlCl/pSWZsZFGD0/6pC2vVElVhDUv7Lv9pt/OxKPaKQDzR+MsknJvYV9xno023I/Vmgxsh9uYQ
OXuLl2/p2uatfSf2zf24PGA0vfPtjKocSXncSzzqSZmcjKaZ/JTKlxKj/ZnqfswvPNyJDn6cRxZK
poiQ/1uFlH7qtbNZtH7LDOflZYrwvUK72HW44lHKei/m8R4lP8JTN65d/x3aYwLSGBtAt8GZKmSf
x2eNCGol5f/9N8TTo2FRkv/as4TZWG6AoYISe8EAIZ5D1IQ8qRK9VgMqcFhF02FwGOTyjT/gPypp
T8stMzKQUe50IdAutq2gIJQZydPOyidpX/7B9aXhNGZzLfcJnpzu0k0YI6sUBtyow2Qtya9ZzosJ
wBLo75EV1c4RiUZ0LPj5/6RlZcv70yZESdnWsWA2ynFZhXwvqoz9SynT7ubV7N8VT0LBe8ijTClp
lDljm8OH9Bwtezr3vGMaPbg13vTg/mFrkKlnFc66rm3nFpY6PE/T/SIP4jfKyGZjBvGEgh/jQiHJ
Luewt8yvORIkGI2ZTAGXkDdcONUbvSqg/zHXRHGtFlZlYpivMrafIR+i2ORxGI8icLx9kgDP7qhq
sA+MpmHdSwLBetJTdTmvHedVoRiEdst/S7jFBskUmoU1nXtnmzlbUSK6a8jlzHAN9rziFcvpkW2V
7kbEE21hqiy9D9aEltyz/kXOQfkhaahYlXLvVRG3KWDYz2PKz4TAw7us7JKGaGwp/8RsivRXfkCa
AznFlU/6rtHzCqRNl8+JFYAByEQkB7pSEFsrvR8jPbNWouGFbQ6D8f/7415tPHHavnyPpTov40rn
icDA/guC1Djrs+ZbvbmuQl4o453Xb5Xb7+Rfuawh8s+8CopWuRK8yuchZPX2TEudFD5VUdyeqMKN
MRAIRI0I5S+Z2GasU6412IeME7RChScz4n/TFUIilac4Bfk9ZJdXKn2EjIBLJD0Sz1YeHeyJ4gx0
bIwzrUm+fAkISlBMSi0EsJbOl8Oplz0iB0ty69BP8cCcS5PCAGH1WBWsARB3z15xtLRqUxCemzGo
QoN7Gqn7ONkBilmZyquunFM5n9iQczJZGVOAVcv0SLFTiEgjsQ4K1TbOLKcpEp/yzD+S6WNsu/kq
59//K826ZxQXpf2XhituKrs0/sZ89pOyhfmxETVcz5KsMXXhMVV3ehFU1AAorzwPOOp1NqmHdCgp
x74kWbuRuVE5uim8bvkX/SFDJ4vRCNnzEa4A42ec24kDfP0hrb6csbQQY0UfY1hc2hmMDU5p27n7
Ivryom2ElWs5msmVxJ3PIA8ldiKPXF8Myw6Zp42lvFb4CFL/tZh2VgNImLxW/ef/0fj/Kbu6u3i4
ftgA+XXZiLLAmbVPqcNJiXO/tYBayXIp3Dx58AIaJr0jLsFZ0Wr/NNLlHR7YLie8ELqMQ6rXul9G
+98CDS9pCiUCVWiuodcuvMN0m9kPiida8WFZ9z48IfqM6DlfUXBkxG1KmM5LOvhxBXrBu5eYnyjy
fLlmM/s31e0T8sXSP2B9ejJgN7/W0wNfT54rFpiycWceIzlRK/egC+LXiksXHog8alKo2JBLTU4u
5mfG1ijT/3IBMzlVNT1KHSzFflEQSWZk7QWgNfKplHOEHcKpKb2CpDq9wTkv5V3eda+DNWT0Kta+
/NJyeugdsFoThZAMswEx+wMo0OjGRyPSdxjqHFNgRsYfpp/WZ2SG1X/uiraAt+3Cd01/T/tqY1Hg
Jq9JF9+T0Yp3RLxuBu+vLg50fB8LSlK0yjvmBDlKJTopwv4mkUX15TRhKAdUBpRSebW79ilTnp2x
WSWWfW1G+4WJWkxszcmrSsJW9+LtTCSROSn3SRpMeE3LSm4PHTF0UwYAODkyw6SnIdSLdIqkZcEN
kbaNh7Bjaw88q5QrlbY7Ohb6oIv7VV5pb6SnHqN+npYQgZ/u0iJqYJRX3ntI0KgttB+mRku9kJoj
D96pXZCyo6N4St6Zw3bRXzAv/+4F+RTKCofoQ1L6lAkylm1sZeSsdspNDzqcPW3W34wh8ieixS3U
VLmCWMNifktKg/JFM2id4iBNXysmzLe0PKwN1jQ8YuaGwD+OI3NXjDP1o5TrOa9OtzjAuADYsXxD
y/s7OMlVJ8fK2YTSzFqf1nlVb0VKSATQpoEbHOvjXfrADuHqyLACtZOzs7PMi8iofBXpTm4mLpMJ
t1LrxUleq5s/rf5dmgAV3ed0+KzmJ7mhWGymjRK9cbN6x4keN5pPSc9Dbh15/4VqBODvAMP5rY9n
1CwvlLa9lsRQONZsENPZ97KkQYvvs2p8MUbMP+6IPUvIokG8w64hTZVS8Ce38Mhsd2H9TNGQ9Lr5
VrZS3nDqPVp161A2Y+BH/AuB94E0mcM43ZfqACWo7uMr+3xSvVkQhuXFuSKtWbtE6EeupTrVLrSi
M7fQDihwaPT74P5M+NVWpB5NLHo9xaexGEgTmQ6xY/n1RHrPBYcOebCfK/eUIX7L/UgvHwujTfNe
mmguz7/+mRAmxz+DyGv1lrWghSUx7H8VM13/a09wk5bv3m04CGsqRqxdhRHWfD7FecimpRC30KWH
ayTdjxyRVLrlM/5JSPZzImXE95CyI1IakdfrfDnHaBB4IpEuB0zJSbPj0Lm3nFNVaosvJq18d+Rn
5q/QZpZ2+KH/D4M0t1NbBXFUvotG+Iy7rIbBpmKpi6raygdh+lN+j3MdmVd5+socOMXqT0iQIZWW
NmXnV3Q8RDIV6FZl3T2Mf9gu5TmFua1yGsXMcRjALaqybyZ6xHjgVSOnua5L+ay89nL6JLX3H0/n
tR23siTRL8Ja8OaV7S27aUW9YJGiBBS8d18/O3lm5uXqXInshqnKyoyMiLyNebXnfhOIzQ/+XL6R
DBXpF28sZIp11OS/FHfQkjdiT2+br52dryooij7HVVg5+xJVBjeb8ENyXawxSITfbTW/5n55cYpi
Y0AxnnoWeHCVW8Ubh7klvxtmbUIhLKZmMwUEJwLMAkzf6ynGyhxuzWfNwQmWsK8oV4hEgCV/JCLz
cH+SuYwFB579c6H2w2yb24ATnrcp39m62n7SyeypXyVZyhOmhUC2lfxagRZKWKPnEdMm1qmRYMsq
dE6SePw8f/1a4JAQF892f+9d0B8Tg05z+AtDPALZrTeYs2OnOdWM8w77m28mX7qM6cny4wLA4uDt
QTfAfYqp8qraYHp0egzMaoUsY2U5CxQrfbYfIjOCzyl8AQgFtQJmY4wTzJjOuSYd0wE8044YjYhX
gqn3z6bmXYfJebGtQqMWdG6JjUBiqaCfVxCbYuhVc1U84GnIpC/0Vw6BPYaE6OT6V1HUr01BE14v
fXozDogQiQzys5a4UEHMUXa8gVy8h1V4n33shefybHXsu9hL8r0qZiYfYid9mOuGqS7xX7svtQ3k
MfvU6jS6u4BQn+rBVzzmt0VNsAY79Dte7N9VRU8ug+8NxRO3+CEEOcVO6LcWsiRrMO9NB/vkGVHK
38IvhcsWeBsmQw83VJzzCvbPvF9U+9dNoOeW3Ngzk/10pur1b1nFHKmEqXZr/ELw+fdxB/fpOq3S
YQE4grjw0NiM2kvzwUNJ4uz7Jbwvyv9u7PGRAbrk3mb+4bQMr1tgbQ96+BgWSm28xfpX1KG/zYvo
I47KmbY/mi9nIhvW3TmBcKbdzRC5CDD3EdKdAQhsnvq5OAYKxfDch7+dOYcwbPcT89thprqN7mzs
efldhgalNa5dfR1B6teRxWhzUfFJLvc+MgdsNOdn5U1vej1R0CRM43CYqwO8jqSubD5w/0TBZzlH
0wfkY3jpbZjr/pSHTPGBrkr9oLTOu6VxcfRxC2U4DNcPtQ/phMG4Tvr+qKP0ienvjU/4KStmjptV
tdK18D1npN9DVEX/3IzgZY0zHvK0w2qbjl6qHPqqwbjrm/SqlKbW1ZJe/ZHJvdy3UwU30x7gWtSl
/zi30b0AGblqdvEChHzo54b5wH2xdfrxaOfW1aYtssYX4mDU01VHqHYFTjU3HbeyGt15ywxf0kEl
c4TK5lZ3rmTzY/SMLHA5LrMxnxsHSM9gWsm66fsKLUXIi17QC7QMbpsnBuQymBpO+hy5myD2RoTP
Q3EykUWuaXxEgCx1fdIZ2IZghBkes2cY2zwagpXq609NVX/oQ7B5Te9V2QMQSkrgtoLyGys7EiBj
NiMGYQzh3xkByFpXXto9GJZjfuIuXP7iUqvtYA2kpWOTt7uhKaLTnNNEQv9ox9sCov7OjH26u55r
XYMy0Q+K93EIXc/aslFtQbmT/ZSN6lnriCLQMWm7GYwHEud4l6kauXuZtMU6dEG7rzv7GHrBXgfV
LfPsOhckVlCBjjojzjJaNVur77sV+NJXhY1kDXHQxZxXTzhsnClpWXSAwLRP0rvpwKv17cYBlvW3
kzX3awgpKKe8gX3sEDaSIjinFr3ohLZDl+qkblA0NlM4Ji8mlNptbeQvWTpAQy6Kva8jGMui32Xd
MsYiTZ/zlPM57In3qTlbu5Zd1zj5x1C1GCkS7m2/LVZ2SOFfobXN/fnWDx5IDwTsuIbSuzikyE5/
m43k5mq285CAaaZlCNBM6R/GwzmL3X8KRSU+zyubrHyevOeFIUV+V1/cAeVfBEkEWqYDEFj2VyCU
hAZ9XVhoDBt0g/C+4PMBHq3pzz/Vyn1Lou7mqGHttIQrczwDpZJqgFWi+/Zl+FnlbJPSZ5um+sWd
DTjW83TJJyywipBzlebpQa6koSHiDeHVhl7PYlk1o3orbcz0q2S6i9I2Mumbjc6eh/UL72x4QERP
fSq1lRfUnz1SANOENlDmj6ZiRPiQ6DCSo+jWue0tTbPdEtjpJioB9SzlI18Lq3RjC+u+CA7NEiNQ
N09Aro8oIZiNlt0S1/7nDIHIxHQ620V2M/UxXOPg7EI2S/Cq8zRy6hFH/dKErN9fEeFte/pYFSUi
YEqErtb5gB5/NccSRXMev6vEx246RuELDrMn/72kvlevLeaQhVPGeLOZWW02GpXmafbze2moY5t4
z7oTaPxAQA/fLL80HfO61sy3esdKYoAthS4tHcMItxxWW8erYFUC0kIpGKBbmaN7z5XxgSmVt/Yy
jzMd+/JtZ8H4QH3FCOYgZeyClf8LguBu6vVONYOOzM8FlNfcFZOjP1RhfAy6+5X58CndcPnb0mCo
xnbb5stHXWmPXWq8Ww2opl90TOasocf2lFSld83GDggKlmYANMY4D0S/jNKy6IxbGjt0Nr6GtONI
CuES5O45cbsNBojvZjJtXCt7X7SCJh7+JeEwn7x6iKSgpyngTtQjNU1qq7Ouczidaa2+cXB81V4W
rfU5Rd3kDH+gaW/DkUGPo/Y6MvgEP/xiNcQW7gtlHZOyQrlVi4v96ng2LDTYbtg9GbHxqS/1xbLT
S9gwenioGN26gDEMrf/kMQVt0CaGNjP6kyffMhVoYfxVBg3acBSzmryPZLIWmnLIgNxUZ1T7ZP+2
ynbvqG4Fo9F4sPP0Ja3oo2PpyByHSfiDSRBvesqEXhWfbmgw6hn9h5W3t8EhjbAzXIKbilFOc/g8
zQrwoGwZv6Qxw8VmxogOiWJu4YpqgQFGHT2ZfnjzzPmNw/qlTr1T0VHc2s7y6OiMqqib5JUOVrTi
OYvmiAeQs+VJc4opB2QJmMyx2DvDWjatAQaNhjPTkyc/7o6OJIhpFKDg7UqAitZ9Novg6HvLJ9z2
dFVNLeNAKsqQgbkifpzddQJME2db+LCXCc+12vf/TDL3WQ3TPjK0A7yY9sxk1UNXTenG0KLXvhvf
5tLIN4mFYs0cRxambj/UQ3KkB7vFHXAP0UDRKLXW3gyv3Jsq6CHMpinSDQXSKkNj9IBi9Dw53r3O
C3gLyzgyVAgMPCaM6zNlidkzcNo8NJDHtaH66MdqM3YUKj2C7mZYaHAxMHBxve96JAM1dDRGRqee
8ro6K90CuCy0S2mhQ6/1m2/QVWEI5fjgzcmyckzm3CfeWw5yOXT1oR7DRywHFOpFMrmBb9IK4yml
VWQzPgTVTsVA1oHhN+hjIp8o11hPJl+EOwpv2MROZXag9cWD94oeexcU07zudZQJaLBQAOdPMFTO
ldu8ETf2yEYw2zRvNvCxZwAcGckxn0xGwKQNpVt5DPFjwB+C1oRerUu0RXHaXgsn+Cq86SuocRLN
2aQQzK5L6r82cQJQAhaQubuq8iD+FahQ/FetNFdLVz9pCaI3rcHADzlHYUCw0qw9w3OfsgGVuJOQ
s1bxQ2sbJ80p8TfGtzQInuIZeEfieYEGp5WEVPaox8qeM1I/d9bf/XT+Tmf/Ka7GYxMZN8esdjUF
atQ4bwbD7lOMTspsPIfL9MJQhkOaBmc7GFje41iuw6W5KCYRdnTL13bh0V9k4IjvJgcW5p/cSTdF
Ml4bzzxq2fBcwy/CZWxdjybpFynwNpk9JqmEBR0Zxknr/pHRzl/gFaveY+0OekRrm8hC5t6nZKlK
E9IQJBlofin8ehipa1hlB5qff+SFmNAXfZPp8mickRNPGaTx8bdvtY+ONWzZ8efAZKRoDAFk0XQ6
Cd3GMWpoGtGJbiw5PD0ZZXmQivxHC9UkqTQNC+NkxekV6vYOV9rrALqtG9Ufr58uONMfp4LROirV
PjrDYyRHhm8AzIVlCI/tyCy/0QMiCg7yj0PvMS3Ii3cVoAWKs+3iRFsPMn0TYXIaIW4oK16ddZRF
ZyTerY7n7bzEl9w3fxvIKeZ2fpGHldMNxo0+X9WxC2eqmA7WmJ9te9pkKbAGmKXZhQf46DE6q+BX
M8PZB0dh1tAa+Rl25enN9UCKF+NokmZ4tXMEFHgFyiciGTA2471eMYc3dV4mx8QfLflGpYPAjs7v
IIg+kCDjx1+tLN8OhLCOWZYiMC+IpgNEB7DYJu23ccskStoxuSjbARscUhDcDjdm9+YxBEqZnL41
g4oWA7khhWQ3dfAA4dpB6d5nQM3UI3s5WXy9XYchPCJ9BJ0hdvAdWZr+9mrzYJKpexz9ZsUZptxn
BA4Dtfb0rbzgOHhuu52GZd8jxZwaJha46RGTvCemGDwEQylqfLAEI79iMIHKDvS0GQ+kz0wmdRm3
xrqrWzTLhbGjwl3L9xpMRbWc+DRRnaGIHI5+hyDDVSurt3a1W0dMu0aHFai92cfPXY0TbmjSV2X2
XpWIiD7rm43NVn8okgGSTrDFchH4SaeBgIvCEGrrVoivcU696Xcuymt8nQoG3PFGmLW299CXMHfi
pehL5r51rxJBajZYb9HM5SnXc3T22gWxcLqe/GTnANwtmXqeQSgtCijXtX47C09NHwvc/LqHUB92
DUWi4VerSTWbtoJwAyTL9NGNTXWeMdVdlonslnEg2zL7XdCE7F2dJgk9XJO5Yzgbc9JG47mtfNRS
Bem1B0Ri8oUtfNmUVPWhDp175c6HueveMLtwbOS9Euc6a7m6hFC5CK+RXmh2wAjnvJTxm+pwx0my
V5/014cUyECV1eQpIJzmo645cvw5hNvhWEhMMJAArAacstBWIhue8E3grTE1nSlaCXaFftXQsBqZ
Bmbz/h08QBCYDt9Tw0BEHtfVVhjGchC+0g7ayGMJ+mWTxcsjdcUxtguXAXg2rBhOCrbym0UdPlTZ
ayUA/Qyfleok7vX3Ck6RAmTXPZq/vZY/UsG+ZwvPh7A8ltyI4/zVcuNB75tT5oQ6MSzZKU5Mug/3
JtIiCIg8BgjRSd0AxsAa15BOx/YrYucB2xamKuXutsclYkGDwNvRN+h/VhISFkKWh+48GZpLXWp7
hOy4VvCaEFkwIAxHCnwcHDRAOBCmjnGOWIGtaZ1qx6WA54ItGarqtNgGzOO540nqLVnV8hoF8X1A
Izlm5dmh/8QAtZZqMMRvxU9+F3qzihCtdt/sbiQLpt9s0MLFDzQ+WNTWDjOrIy3qwZJSB/IBaHg3
kWy7zraNjYNv9b8nX50SNLfiG+EvdxcGSmf/Dd35iOHWl9XRxpxn9zjZ3TvjxI5w+xgVVrmvEibL
qUN8YsBNmc5mOq6pmvHngMlZO6eEFEhX9VqOkan6KHvj1xSGD+6Ie7YHVbPpvY3FYo3jZ30yjw7V
kU80gXRy66hiegECmREcNcfOCXc9pGm7Uc+jm99SmN9uDtEG4gMBlvsuM8wjXOs2MXGxLPsL5rC7
0X0PiI5VTwuLBFZeXR5Oly7AQWKi5zIfmyR8aDUSiaE6CozYUmnJn1Q9z56p9iozb51y6Tdcre67
LM21qgJ8+NQmhp69MIapUFy4VR4M80PSCBTtkrei4q5eJ6WfsXJakVDTVvhUiEss9zLMjx1cUt5Z
y2PxxmEjr6ZMRhrA/brvm18SQJHlr6P2t4RP+ecUL7EWr6yRA0oO8rS/Kz36Zc3Nv6h7pzVA5rxK
QdYM0Z2S4IFo004yTdyiRvvUGxUp0fTcZeqTsdUwvvxnK06eVZ7v5UmnPmRf4NYapTKqEIg8w4ab
SEitEKZdJgiiUQmcTtxoBti4bHgYqEz5TeDKMFGWbgjzke/EFlraKfSRzn2PwxNx5Spn26QzjI5j
tHbq16qxPiwfcQVuOXo9bzChWOctDLIoWjN1eb8w0tvWIO5cuik72b21D6dqb9NhjqCAhX1+H5r2
trCBk3nYYtF1mjnMG6qrSJXPAVN5oQ3hg5Zvp8Q+usvraHyC7q34I7A7GOv5JqvmPa2OltdiRrAR
ykNhhm+BP6B3CqZVwDRow2RyJIr8kxuhbciWPf3b46wPlDggzB654TTHR+xmz36ZM8+eqsFogqMd
9DLrHgd7LMxaA8KGAPMp4TB6T2vo8WWzW7qchhUGKmG6kW1fKOtiIT2Ut1952BXNj9nCXGifjBuZ
sAb5MC3CLZnWgSEHHHLNmun0D/KybWMG6PhmtvmDKewg55QBf2T8i0UVHWMmEYF9TYvssD/JnFwN
NRHAh41l3zvbgyHK8EjYfBH5Qr0wjDi+81w4Qzhow92EcYV0gYL0OtBggMuzl+Ow5RpnEdbTEGDt
KR/DoKF9MQh/ikXLWrT58rCN72HPHUN/wBh3ZbGhxuSigmknlxqH4wZ9oKwTbGUoIhF2OYyWzjDd
Z20HXUAxVQOaET55TRa/Yql7vTT4Wms7CbMBH56R8y1xfMlw3pNn0wPocXsMzfuW9yaHbuHNT4bh
w5lztnLLQc5t477Gi5csKQCcisnGsKyAph89cPX8i7w+/kj9dD+Gd0PIGty0juNBb/8detHqZS8D
79BdGPzZazir0VMwEQbbDDB0xlWeID029/JixqzhVi4tO4t8CI8XhkwGhyEJ1wI/yjHeE8zr4DeO
e3+rZl5xuBxrZqf7NfPBsCkPvJ82DSIogl21KIbnTiufCizpHiXJCyFmkqJXdDiy8U8G7S761w0U
i/l7R3SrSP1li0NlmYxPqcdahgUu7LyckNFYmCRyb25lP8Ltim16EXEEu7da44lPAsWP8/xjgMCp
zzZBEF/t2YSzA1FPOEUsDxag5G/xaFMBfNkTZAk+UAvqbc8TKhdrJSvFds4xvTxJcVrofQWoduik
uJSo1U/2VUPsKYEgkP4s767/WYJsAlUidbfXHGzcur+I0lnEBx9hScXOO9fAi4D1jPk2FBgPst/9
1N7bTrXOgu8euNF07r3P/IPyJ5eyOTwH/w8nXMGnO1a4sQFDf8ySyvlupMk6x3fMJBsbyVzn5gsM
amsl0doy7O1o0d+p0pOWoe5vI0bcCqDIIKeuu8jjtoDW+bq2pzAagt0wH1nHlu3vrIyeu9PtMKU8
YRG5kwRfUlgjGA4twTTxBqK/kv310NFvC2JqOFYofAeOnKUa/sqcZ1mgTCKWk1xWeD/N0BNCWFXM
ikwEZPzOBu1xkX2puUB9OCOCCI1klXqnQdbvdvxmzBnPwwxStWvCOaFpi4VMNT9rWvIpCWfjo9gt
i6OywRw02jGRxWDfAKsFtW7wfNJh0uocHyzLCLEGxhQrQnWBxV9UDJgxmCeJTHl/520XFN4Umptq
iTdybkj2vCwOpLzurRuZBk4pLW+18Pb0PLuMGcneazXhCpXr6H2YWKlA7Buk3NqubqK7j0aTscEH
Yw7F/4s4lefDL9vtdo7/KbVKLqdnpnNka4xupW1M10ZqhsrNm1XHAci0G8gG7qWk6PMQ1Ma40oxV
LqKBn+hh0e0fTURZXrVH5vmcUZHIVXfkBL5HKl4v+5pUwtF6nkywp7JkpGj+zlBZ023OLaOO/dra
xEV1kl+TN+ZihaHHX/DiH32yiiylQOa5uPayo3caYS8kQTYjZWqgCspvCMRTRMHWKLythFLn7I/t
yozHjUNGLecFZe+VbmtPUC2QPMxIhH8itj89ctrJrgxh+gWkxUnt/m1o2cpB4KTzuQ+3srAIA4X7
jdZylaQpjTPKR2e+Kx8PAzIHK8gf5Z33drmqSN0LjAUN+66wDpNyshRFKGK/Wxw0/UqjrykrEsOd
h3ZM/+BXxCj0CCJqfmjLaRebWE0QPpFuKbZKjmZVQqQe0Y1ljcn3NNOBwyl1vU2fH4nxLQ9iqYx1
hBqidF8t0lnFTFtsliAaMxmFonS5T+TyEqpxMSyN5OBC6pEowsqLeKl0tY3ojSPsweE9DO5XDADD
pf18HzlKRd4lkXMhc0dsu+qNT9KmCIMbWgkPLCfTQfqF8VBBiXaWh5LFP9/Oc0D4uJEUswhhUPf2
LcBxS44L+Xo2fNn/kQQ7Rx5NW+Bn+dipsZYbnmjAuXW/DgC57P4qKUNUviFVJbG9VhTwcvZpEfIF
efpEdHmrpPVSmHZpuSO4cCbxFywoE0yKjBKi4MCZ8n/Hn0RiDSF1hhUAN15hI6ZQyrjmuF2gmBIF
zfFvwwpOjacwCx4lpePzpIYdyCtLmEqcVFxUCS15hkMrR4Gcs3LZsls4VznDZUkxX3LHUVMgyUhT
fVexpUzjfSAsErvlYJXlycawFkRHRB2caqAkjSsdiotsTB/PQomaM38/5dD/2B1hi7NJhZMKxDfQ
34AkK0+/5Igh3kiR38IZkJ0Vl/SsjKe8CF4XOvdyprGm5bCVpEgyYZCYjR1/yDfJ2uDtLmQTHqkm
l4eJyYrI41EXSY5MDsOykxyFFcXtGW68htPBvQocYFKeyJdEvOORikq843lmvj1vXd2+IGx/H/Dd
jYf+0NbaYcJuwvB+UT16Dywh6hIF/X8xNlO6XJnY+BKOSKah10DmYy74QEs5htH1FdUZ1JJlU9K4
b02y8RSRKuuJw2WU0zPQVw2PqzVhtUbdN5hjsApq/dVz+lPAc4tdfaM4vB3sA1GNoZlHyLAUvPcA
l05GSFvxTx1BTU0Xftx4PP+AtBufAQvqtL6ZBqi+1pfl8SXUOwatz5ms3XeHLUQl4uXA3PuWQ4sB
w4O+kc2SseQTM3u3IngePN5JOFnpHZvUW6+XUE9z7SRZoRW9LYO6RG3EkT/tncY7Jhbib16s7EBJ
Z7yQAwFKQFDjOEXOQT0Ntc09mBzldvFIRk2blvSmey4r9yQbhC1a1P1P9SDFjaFBn6rrDcHI6tNd
R6TySJFYFpaK93KlDhntSC80DO3VAAQOYIR8km6p8w09UQogCQkq/y5MWPqmt5t466VQQvN5S0zA
QVJ2dauSnWeVa39xnllEsmdZUshQdjhNXKTQsLud7tybBiINXS89RoujogWpGLZrjl6fhrJaIZ3e
TnByGvY1dqB0LMiFi8J8jOGHjl6zL2vrjH8QbIUW7kExswWbvRy0uaPw6kt2s4YFM+iwaoG2Wmta
6Z50cVCQcb4w5+Gp5SCIQu8RTEeoadWqH7pzmWa3ulWPktO5gX/qdQsTJPdaYV87BtXHZDZPzawB
rapHqp6PmP3gt8bJrbVXF4qbFMDyFDyr+wzDctcmZH71nF41yFVW9SfovPeuQifvjvUnWLO3GoyU
/rzbOJu4MqJ1gZNM03Ck224LybF/dNLsBOHxwRhHMEnrXIztmcV7LLBBNWz9noCOz6l19lJ15DBc
GML10ANTyxqQVmQA4i0L1sSWR+o0G/AtS9R72tcUf9oZqyxc47Q9SuejXkY/5bskvjOFqmT67BlF
lRvFOhASxt0I4NaeN19j5d8K2/nVz8FL2aBmp7uFUdxbCrFZ6vZ2Xg59GfxpM840e8bXNEwYZz8w
/dz0kYaHhY7SBuyx8It7qC9/LHJHs1BrnTJRjkQEEQdjcI6SDyRgakwhvmosGIeUFBHbI14xfNJE
LQh8tdQwLlC+EeLo62yodY4avjJywV08/zMy84U7+MhmHUpokz13RnDEycD+STblEWCqwJK9G4Ha
pTNDZuraIb+Zt97M1mDTFDQxJYHpaVj7OTYyEyPRdU4X1GLYKfG9HC5wx+C78RYki4D7jBXVeiTk
Q2pmfE2x41jJoYP14BWT5cMIx9cRsYEwbuNfpqQGKeT7QZoFL9p89/73nGqN4Lmkn8CWhq8n1SEW
OqIM8NWNDKCkTuY75TySHIrrENhPTmUMEHbQ3rhA2npSHRlxSnWxH6V4rZh209/5FFg9gBYUt3AN
5UO4CE+jiafThOzvIyoaAEySuQrkjnFVQBR8RZF8azgkakUBINyu+VAJ/JJc8Ymli5CEnZ5SghCg
SYF/BCdyccQ0zYvWfSmHEZpd2pIFuLocmdxDUBdnAC0BKX7SaYIjiomLueBLDpcx5HkKP2+gbR2j
IaSnwswwedLcojQbIEX/hgq1oiIfidkhJh1VFGKe1q66Ovwj02G0EVLIboT6yc+V6rXsGMKB5/V4
lrclECxHfLD8khyG8yVsm3eeO58vNySvmoqkSr5heMtThhCYycrgmCyncSUEBx64Ck/dknK8Ty9y
bMirkB/mt+XlsUT0iP4mBgziRUWBWhnwHL6z4GpQnlT1vKaGX8uD5wcUVfNI87kXuQgpqWG88ISI
24JJdOWdldPw7ZLX8Pmc1fK/sOoHsEEp+fP+k0/hLw3I115/FFiKlcBbkmJFKlDmrAl1Hr5CtuLc
RJ8PsxvyIo8Vyg6+ipJkx5xn2KM8OOBMBmm4JCAmLB7+qVavP62QnDtlOTQCqqfblJlnwKw3I22O
kBRdMg3+dsA8F6bxTAsDUMq2ot+me1GUWxTQByPsTwiLPsibMvKmcWZYFs1vnHg3tn4iaxCyhhyY
AjaUsk+o4mxcsHEVWduQQrrCucrD7P0FLUooz7fFesNwzM3o5C+ap9NApCeSbl0q3aSpdxJweGbI
eKAmYl5RvkorWYXUpzbwXMVyV5vJ9B9hVt4lukjemLDaZTKxKqrnBB8SHqck0HJKojhg7TvRoQjL
QzPhxI7RlyGQCXduF8WDptGILO4/SSa+j+PJZdphm4YrKSOybLpEug0aVQXvPFZkasesf0VvuJau
du8Gv7IhOOS+gbZK4GyWEn0+I8djBPIqh3Vr3bi41M9Ekcg6oQ7if3N3uKCcaGJPZEH8KtfJRQtA
g1qInxQ+iVnYR5uDBosR2PAu6sYW7aAv47BcSvxp9J/DGuSDBrzKsvc2ob51ONFZ3NIIcif/Ueof
noIkBVVcnH9QOGg6xVLdScg3nk0fChazRZspykWI4QKEOWN9VjZubDSSwG9GtVMenAPHXWWxv5Ir
YD2YLDl5xhpimgTSj9FLe/4VSq7ZRE8uqlC9xxfYf3TtKzP1+KDCtgHLsu0Y/ulp2uG4uXEJcJFr
Xkuav/GgnSeYttjW0RQO1q4KZVsMLt0jr/soRyBiglmuqiNWP7/ke1366cLw1C56Gq1hTaODRr9J
65AXKpBZ0AIq0W1gT7BLpXhwbfN58jC4aZsKl4+ZCQnpgt/6n7oeDyBtD5VNpra8m3hJZK695p1r
BuGEzVVTMTQG0dV76nBjRV79TNhtZmwimuCyNBjqQqwY9GCnqi+uvDcOZvkq2KPXLz+xnKSdd2+Z
2K5oiqiGTzGZPG/YWN47GlqYAkmpiG3NSiAWMhliBSPyVjHJkChspO5vKbcFL2XdIN/eC8QusbyF
3CGfyOsUrQubWwtrPGk7AHjy/lObPKVUNfgkyLEAd2I3GAf5hVY6K2D2/KIEi4EReRSNVDsgUrbs
JFnVoyl1XYYOrNO8nxTED+2rCiVcXpT3ymicoxRLE+mqG2j/hjA6SeIeWMO+JtB65h+ET4kKjnpu
feEetCbvAJTX0JSpdY++g48X0mADjGhPCJ7x3ZM2sSQuM8ijisOD8ETSQB2rxD0yY303gBHiFI/d
l7u1PWhBaf0gBY80bKQRI4FJIM56QgyGp9KUBCDvd6sHoTU/UeasASJlGzOm6aeci7Dol+U9im+y
eU0wvl6Ml8W+Mz+eQ6Jau4nzL4dqPHUNHUbspBEOR+CMgfNsJwrjGgZ1pIoc/jVia8A8xgAKciJt
A+MFgjPU8UeIsWvZSsR/LMqobKQcBTeRSGVplMCynoicfSjSE6+313LOj8Yro7eJyeNPmSodKH6+
JygIGOIrtK6XJG/XKkSCyyPjH/8LN4Q6uZsZtFeQDxasgLScUlL9Cxwne/6/dIcrYsV1rHT+ixjD
z8riLcazVH1DU5OJwvsgL2FRyPkiRaY8YzKPGFA6Lb8oHjkYqwbLAriV7FZyDURfP4iPgAwEAi6L
i6M6GY0DNis7gSz4PqaPEVfb6J90MEsvOhgU8vxUOx3qAffw5ElHKtDooYTNuHyTfaTulNQ94hw6
LzQd5crZ6AmrBIiLIgJBKcMkjU/+TVg3fHMIIaCBDhrlTOxADIwjVPolgDZIBYdOPGDH6AUSMaWG
d4CNrQnwu2pOvv4L1JE4IV34Bm3G5OPNz8E+5uuqJPUwqFxxpgifywjHPh63pOzRwrkiT1VqcamP
k8FHNZ6c+E3ZFllUydOwccvlH2W/CYzOz//vHxxRBrq52ch2ZshUARYVz56HCpbIExMsQzbLkB3R
PFoO4Gy5ofKU8MCHULO0BuOG5u//1oJuvI9AbxxH0u2UnSaqFOf+E01YRhIxdbYSn8qel+3sssbt
sFsRZLnibjFlH214/NYof1GPX1VQ4t/yZlUU3fwzfynrXJhfLsDfgNYUcIZr4R/Ii0bf3ddle5VN
x9/w94G68Srb8hZQs5mU5Zhtr8r057V6aboGL+fikX8G5ZdB6S2psbSRqXpJKUnQYhBJnglPEUMB
yhowCA0jiOeaNkG7sL6BKMiqf5qNdGnme279W2iLAAFgE268T6G8Iq4hnxI5CwX4lUwfq0+TJZgq
YwfDcCvcKmFM8MkkLlC9wEAj2KEsE36dxGzCjFgASOXEG1likl7WfboezRcuVACjhqat7KLFkKfR
Tx7wGWdN9MZGk7yQrSrJIp/OH6SxpMLN+BVioUR4N4yLT7q7gKw4CtmTultQdyLekVyZGsOtJI30
fEepf3iRkWPiIeU+MRubnpfaSDAFl5AbRTAavRGjMu1roEyLDbXjguTolC0PGYdlXvnexWcGhmCu
k8+UDn5dEuSo+pK/yukMSpmX0JkzgNe7uD327k+Pio8STg5PJYGeLAm7fo7h2chrhvTAjSHBWBug
aCMPQ64HFHwmlMDfhHACSCPrL3rjpbaYFUL/I7zloOuy1NiZLBpW8MTABAhUK4nCufGXsfNbSeII
fUt7d9ERCDoGh3vLBaOmWVV9tOoB//lgniurisuUrm9vZqjWv1MS6YXZG+53ljprY3qcCQPsKXAu
vkyCuexIieQgbkODejpp5PRgK440GuXZob1OGSWGAc4pY5UF77TLZXxiT0fUI5eRLihbFEtiOEP8
17kjIDppc1AR9gdIoX7SaEYtUt/bDjOuKXxSEmKB1iW1y2m3R9BsYGTJrSZT+o//EviQcyLPcE3s
3wBuJe53Dh38PGVeFacxxTlh1zRsmNpUB8WbYQpO1//Ubax5G/sNE9sXkjcHHAqQQZaurCaBYHgF
Sw/Q07gbBp3sM/RYDuhwTns3RtpKzBcSSdqZ62WiD0rnt3E/5fyrr7x6wkiYfwaeJeglwQa/YuAo
d//TnxTUHEhIlr4kHj2HpwDxEsb1DkshThEei0kyxC//HFdQRX7WBfujBswuPPUUDdhjUL+wZvhD
ylJ6o5uJd0Lgt/viQ5IE8CO5PeozaaJDNMjdBZc1UqQFK1JQCfaZ5CFk+w8upLOw1Hdylzy3OX7T
qhGPRcxF6ITJsedkMf2P7DDFb7KpWEjCq8zYEQVYE1soBieXXUA3T9huaUeXEJCvZOpGUlHFt2vJ
dHSADZ6SNDxrqg050jlIGXnCLLAfvEhP8iu1caXYEouHPKS5/XSzkJwJ9iyFWDn2J4GW2FTSh2d3
aNA+EdDiNfYQIR7Dzi1daOosiHHBj/mDGCAPisdAl0syK6mU2YUA8wtjvqkdGs4M+SKp0XV3FlBY
/i/vkrXPUSv3Q9iW/UnqKEfJ/+e3//W8Ze+ME1ltLsgLCW1D6ipltZf98UD2Ze/bC2R1Ra+N8FTQ
wkwwkfLKv6DnfI/sTTrcfngkXkv7Wcox+a1JB+eFZSB7hJ/7H5rOY7lxpVnCT4QI+Aa2Eq1IihTl
tUFIoxl47/H09yv+564UY0TCdFdXZWVlEgXpbpMQeFw2uQCw5kz+R1aWYaHQ989yzsg3sI6kqy/7
F1EXQMaagC6awt0KwdNdVD9KoSSn53/Z0S31JLOraVGTJbBqbnwU1gTby5UOAaGbqH9rbKf1lSuW
XInQKoEpI7AUbXhr8vOwiV8TlbMA8HFmb/kEaTfwsrK43hJEXFBgWYVCr3JNd6f6jwZHBpp3svJ5
N9ZsylkppQmnu2RFpCzy1ZpydhwYOGZAcRbi01JVUMVyAEm4KSE6BoPr7zVb27tTsomR4QuCAiJM
i6he42xUfBIKB9/Aqct0AHN2/TfbVMh1/MAofIM5U6AzgdRvl7G4QAQ5m2l5MZVB/aadFNTRVPm0
XYzsGjbIXrLel6y6Kwx4U5CqK315jcrhT4TUZDKY9Lyc9tOeKeT9JcSlQrtkdnNupgQufrAN0L++
pUgtJLgEEKvqq2veczYEBAjI7Cco2c/SlJfHH+XWIfYChlLjTdqGf4DG0UGFqN829QYEKV91Y3x2
I/VQNPV5HpodBginunJPTdtshCKV4cWK62L4RgvzLYzaqzTIu2I6jD2TsXz/qKw36UV0GapUQfui
Mv9bKhB8uA64Xh08fz6GogiAckrTEAUCRzjKvcXIZt/tyy5/TBrzyGJ/RggYH6ohZG9bxDFf+04Q
/7pLev1pCCLp9W1V0+2mDj5bjERiylHm6BG5cwT84PUhPTAzfZC6sBv8b05/qvd8LaCLTa+/ADuT
XoGXLXT7MmMNeQkHHNSo8GFJm/4gHIigrl9T0obIjiFNUwTHWr31jZCqkU3iux5TOXX5hAPAzjL9
A+eisGgtVyM3AVnyGkhUoVM59z6r1LSXQwHrx+/fcUJ6RqZ9rY3Ms/Gc5RiOYsYMB/vIPM3lRpat
6WAstvlPYl9keTB30ESAw9Z2zl5Py72DeHqT+fgLVvtxTA6T6o8uxI+7GplcIJCHbGlfe8O5q9tf
YVAOFI+3tgrkhxYWQC86UoKaGYl9sWjaDe675LjMrguzeUvxypzzF9KxP7ON10lo4aBYPNHgfkOB
81yF6JZmnF9ta57j0YXHmT1odBLzaMKNwTMeIjjAktl0BMwIbosL7pAsi7TiGIRBv4BzXOBe6a0a
Irio3F8GE5NttJRMopb7G+t3JOexHUSmsL8h/Lg8BYNBzsVrqEAA7JKl+241nSJIb1+KLo9WIJRv
0hC1U7TgySMrRjLberrFaAfeo+8sPw55k1SW6TJtbsc2WZxK1BokQ2oM6WWSnFw7ClAh2A/23xoI
O1uqDh+iSXzf3v3AXjN9up+WDFLA8DbEqGGDxeqTdi9YI4ch1tXrfLqm8Blm80W1l4YgyiqR2Cgc
lNgtt5wjEoMJcpIU9Vl3lB6ox1yDQCpCvI9sDs2KXJEWJ0WY4LKC1otzPS0ti0YDJ6tJkY53z538
zACape9FFO/Imom1wqYS/JCSzEqGq+RmBLEs/ZGDUco2x30L4mrbwiSSWGmU4aWM0w/SBy/H/Vzf
dO14b9OASbiYsPjuZBFa4zMZFQc4n8X1Cy+G7jP5n3SGuTx+m6NFpfVR4BUCuyQHM30F9uLcx//4
HMk6o6bdS6iGMxW10QshvAnLHZGVgwTCCEILckgLclwCTelm9yOpn49ZDyOQiO8wRaRsaRlR4xOP
6MY9NoimKDCx2X+Se6VrwZkCoCIFBEcsNQbFA3/LtfLG5+K70Y9i+gSOwNMSNQ13oKupzZuGvpsn
Ivs8UznvhAyDymC/l1qFu4/ZcBNZgZyHgeTXPFCyo9tLqq5ZTJqZv8EHbQpGIE20FoLgQe/9R0GS
HB/dAVxK6VbwDfX4wpy/huSNQOzsPF6fRClhHd0ceMpPIx33No36PIVm3T8NosJpnBLoqgX9Zt5C
ytkvoBhnJZ9qkhhx0pGiIc8oGQlpYbYf/OkPU4Z3Ov/axeWV9QiEOsvq7QucDbOj4yHmQvPLoX9q
MZtVAKpJv1rb8kYVsq5SV8sFgtiPKDTJdA+XI/Ul7XWUCxqiozCxMkSbGCu6THn+0Os/Ru3dhcgj
C0RfAzUwPvnW0fJmZQiKJGlgEEWwShhjDh4lQbRF6Suj6QJ8r17T4kOAJGlMS2/FAGoglsAuCb0X
iqaMt8ldsxJz91cWFMQ+1l9VXWEf6S78dvI8ShFZMfJ0wBFv2UuLyhG62kYAovItKS2oTAMJj+zI
xuO5mb6kp0IxsBN6qpym/Lb0r7gqPlJOFY/1PTPBSrbReOmex8+3CvgkEKpsxQVmiAMGzaslKZMu
GZcJdtAr8iUCvOx1k/th9VGrVPHr/7aUR6YjRzcs5yZG3Q1YugfOH0ltqYzpe8HphRcNzt1bl1j1
yLf+4yPwVUoKHWucH0gLazet1tLAEZUk/rFjDG5Br1aH2gblpTibAGU+SpUUIlJLgDO1ZHEV88NS
3oNrS1SjcOOqMvMWTqSCRZNKTguWjhAJsiBYS1ZPEaGX5TpUr6D6Hqce5TjvKCCcMSoG9ildFN4T
e7HtqhOYjPTxBQtHnf1gmswLxTCz6HXzV53xS+EtpS6EWbkWSnRZ+sCt1oxiIZA//xsVjfvEWTYC
MWCVcKeQBQOqlRjUUcAmrEHpK9g0BXhbvDN5/0LNkcuXQM+i5ooYD2SDP1j6Sw1qwQaA6iFZlGxo
1rq8yBvxCvWh+rZLpWnIBxbgl6qBnFldZZcSs2p7vJL2c8E8Ddiv1HWCd6B4IviakGyU7T0MxneE
uozwo2UR6QHTHfq9Oy83anT8VCJcVkzHaECuEwZCy6HeQDokYzYnYzcS7HQvpV8BvWFGuyzJ/7s7
qUhGB6K/+85ljxCDK+fv0hob3iC3mbCR+cFl8mZa1lSTjaClbNtupbuoa2jjSdpKBrSMPh/uJVNz
ovxLz6pVaxl7wXk65rpx0fFu9KUA+gjDGuGLg6ZkgzsFqr2QwqZr7iONkit4N0wajSrd9/Rsl6Z5
lo+WJzv6/WNXAwv2UXeoDf2zUd45NJnd6JCE6tFWklaHD/w6ZvSceqX/Ng480RYcRXpkLSJb0/yr
pzUGoE0Rb/LF+TPb6YzJfHmK4el1zXgNPZ1KwUZTUtW0e80Q7femxQ8mLvi8NMRDtaWHbCIR2+Br
VZz9av4ocprjtpIThXTbLjxEnYa9gDhlOaA81LJ3rKe+DdEZQ1ENx1SI4ydT9W8C+VaBD8wR1sE2
hC1tmACswWh9LqkN/Ag3FD3R+RPplKdeLb+2Vr6Ui4s2qK7tJAIP2CgI4gOfZ2MFTBIWRhICT0ZI
wyFP77vl0awQgq+D8+Bmv4ZtHlOEQbJ5WY1W+wf1D9RTlhQCFoGJvW9vhxhD7x7pFIypPys7JfFM
HGYwzPwux+Ec1phUkIKX6Apl++7JGuYtokL4i0qlW8GXiNTVrH8cZ58TjVDTLMs/RO2BDjU/BNO+
MYgEA9T7s1ccCHByGoJbbEKaOQ15hfCOGKmSSEjMkmaHEPkkKEoACWDnEp516TUK8NuO1b7QMprH
dJfnJ4RBMA1QHMM/AZwCyvGZhSMfQNSSy5AaWuBEOt0sb9nWkiMJUlsxPLxo/v9zkAWbwk4arU1p
PwrwjJEmRQxRCD6mPA+JxVwIFzlS4ZWx+XDLkNIvyeqEDszO5nlx47fYqzby1rgM4qOQbGZU8wQ+
rwr3BsGlJSpRVoNXfLmXHcSunKL6UyJXtfclpIXQXROYycM1YSyEo28EjbBNlKGWHbw2ySXwjSDz
+Zw0diAYCmy5Jn+DT/LMtdTw3wlrXMzM70mPQ0prDcpYjM2HL20Y0gt5JIvWP5BVMIlJJwu1vF85
z/sPmv0BumnyGt3qQc7ddkofBKeTD/Nbxl2mFQcMEmoActypdCp4QoS3GZamHcPTwfcNfiF/abU2
5MMP7lJgCmG7R2bE0CS8pSE+QOI+WQHcGUtQlaCeMF6ujFfbZPiUyMSkIpBZc8Hb4ZECnqRCxgK4
0IlzO+u7rYRhvhaXoXXnkUUC77oV08o1TUkTHZZBYUDKgWAyyjarYkdyyuoZ4WHJtzpgVbNRMXnT
blB9e2jItIM2fesI3BMCZxhkrs3mN3PgunZh9y/s+VpZCpwUkhZL7uOCSqBEhDbRkJgi14CtjH0v
n0SATaIQm25GgZHvoQd2kPlzLoG3A3IVV0m15vEnPjo2Oaw6qqUQLreNGR1pQCBzUQncIwfowaN+
0UJ0xQMVoyLsZvhU+LucKh0eDzoJqbbvYGgzREWMpl8jXZ3C63ZC4aBSWbWAq5Q2Mf6UlWn9dpQf
MpYpNyKTokPY7ZTn7oVXkNT0HzTtWWoEmxpVup5TVa0kfSGlk7aLgIBU+VzPVogZEpkQObqXL9Pj
4NPpi99yyeCZF4ww919Op5g1idaWztB5iTMQuB6JRU3NEGTeXvgJtfvNScYpJFciDSVF6o374D1g
DY9I61AGYmgFN03IvO04vtszEiVttoukMiXcYZa2jTseITfqW4A5npYiCgyOAKk4n5k9buzHZXob
UZGR7M6mjJ+gxLHndcwGsU2+AwNeSwsJWfM7qSQyd15Ll1xKFEHgiCP0xUqIRGwyRqUQnjpqTS17
jUSRG5O2b7xL4d/ygCSjkJoHLTZtKyAfnUyWuLShnMz5QzNHvodFLX18bL/uA4oan9TMhfrRw5gB
4XZISfnBnyTGEA9LIPxk6PduxHQC7RpKFsEFRfZDiFBNytlIyhOp4jnNK+jldbJTnFSjvxz8Aeod
3L28cC+6aj/4KZ/qOx0sJ2Ai5a2c9MsMbEYHfqiP7xL127I+fJ9IkUTJQ4CAPbbGlGUJEzVgahfp
6iN0OVELdlQZM5a5TU7/OD7wsiRWQJCkXL0Y6DylcCEJMrcUTJir7O45eeIi71NGuLXIg0HPiA/U
WOgYhNMbiD6febhl+W5P04d0GlOwYpZtn91aOwMDtQr1cZDgUxJo69ZhxhAgjrsaQXBGrEgdYFJv
IU7QSJCJJtnZEheQuWE8MhEcNkEThgIkLJ7N6Vf6mMA5yqYrO0EsJu8zMfRh12eOlFigeg6yfSm+
JIybkfMcZlWeRvrv7oDeHOXZf5sPIr6o18YGaujO+DAyq2agy9T9SoM96878m0n6VrQ4QtYxFCrV
yjHIC2UJVc3F8dAmlOcgnLSYJukwDIg9QupHd7V6cIFAtKiOefwgYv9x9mQyxPE8pCjdXcFiTqhF
ic55VEnDrGJHCozKtzDTjgrVq+jNFajqE+9jhvFrTIWEdyTgarj8cNKDAMmRqvpw2+HfCAnBpGxK
fe4cKAGGgDyL1hLB1w327d9CaZYeVcrOQUs2jv8mHepZ4Y3kIq2ppMy2UiwUeXQW4hS5Jp0H+ggA
yw2QJ7G1xmwPR/IvtWzGKHsj4S/EtgC2OtMiV4NuhgwTSZDK7PCkZfuYfoVQEvEKWdfQS3qH+mxa
CYrDQuBuG5y0ItR8pMwU8ExOQ7kHji+SC55pUTJowkYlutEDcrDiC4MDf9/LjLT7JmvoFvXyAngP
se83gwctJ3DAlE6iXpsOrSFE02HASH94YDsomrjYRfN+9Q2/I8VaRSEIBmTxKVplbXnNTpoe3YZj
eIIsxeQAmqNykspBRxqf9PupMN7wOrvXARYjgSOYx1RXOQ8GesVy8hg6vEexWCzPEIpodH/L8QT2
YmV7Ec4R3rIDaT3v/8ClGTkBWwPJ7p4k3nEemDw/Qoy6TC0WHCkDHBigJrZ7CMyfdP4SiUMhessh
YSKa1qpCX4+GRbR7akLntXVLCg1AftaY2cD5lQgm8MrcAb90IorNiIMDx2iuZgFD0TVUBEL5FTYz
b5ZVCan5URKNqbDO9Ma6CelB97UAXSnmiJIAhICgzyPppnktm0TYcSIdUTsRUJtorrDhSe2Con3g
9W/Q57gmpHl8gwQAoXPyfuS5akhpethWKOaOVVkfeN3CM5QLHZkwzJfu7DHRanNKEcn2Zqu9NcPw
E8feQT7FpfCooRXLMnJna5eTfsiykJvsRnOvdbhUoVcqJ1jRTsivoXBKzJZHWBTuU9stjwtFjCip
hLp5hHXzKJ/TTe1K/l4Cg8R/Abrk4AMUi8bhHEzOlSMbPEG7iTd6pJItbSsoTzLpIdkvfYrp5iQv
z2EpuscKGLJGMSAej6hpg+WQjJiohHLSiL5zzzSgnPohXu0i5IjucslpxYqPGzIQg2pigEhmJMF3
H+uHBcMv0pUs1x6AkZmNMm5cwcmngQbXUbH0QyN/rRcGYSuZmExJniW+y3sNUUWx2VEaYm5xGh2k
xEyS8Z/blquBlr8IVi+sWvddlgQ1BsWRTLIKEEba9aB46qYWnmOaIw6aQFGPNTvjGiEO8pJjNCgw
95Xz4uApEgGfDg5aNm2obj1BmbZiZd7LkSwkAFMbzibjEb09SbYrySOFEY0fj0GIFg6fhUh7jwNW
i0iDfVcZf3KzBlQC2GRIe79QMdLN6+9dWAvgHR1ux+QgP+S2nZTCmnMQqij9tB4SgqfNjzV3K0P5
3kAb0dnWfoYLKaxz+gc2221gtqM2vL3wlcBgpEcLSR5ECAJWmWF5wrKbdP2ITuLnoC1ng9ghtIVh
SMK9b4V/SQ4E9BNIqNbsXVpFmBl2YbujtftHxruE9sh71aBqMycM90e92iV1U5yl2r2T28wAwC2h
/7iSvhtokbTKHP8z1IgSRAihWAn8CHf03SqizygvLv0sjozMx7ALi9xaoSIN3sARyU3jgHCXD/aT
QAZkO/YY/Mycv7gtjYee7dj3NKi9P1FFvGKSmtNd9rWkCs5cn7xhubEZZHFK5zCn1iJyoRW5kZNL
1jqEgpTp6cwMnpmK2QuyqBkmyot4dKEmZZY5aBaji72GEHZ5a5SkQBYy8TkQJ+Xkk9x4wn7GQiXW
pFCJkCyY7OAxblomoUCPx6OEKS9uNmU27zvVQU4rTy2+116p/+ajweQvPQrh7MpnVig/pAlUapgj
5A/SV7Zpn8h/Edjepd69Xb1z1CM8viDDUEvbBHEKhNuMEjgId7vX1SgcIDTd3lwF9MdHZyVqbBDj
pOqFHIeiCRkXqSOLV574LRRRZFe6/z5xBFac4J45HEOqSGn3SiXr6sReTgKELAXwqhm24Yhibifq
941nHBSniCxTy3EuEvrwUHnMnFIGkDXk7kz0neWrRNCT08tDIdyNYdhm9NykB13BMuDolCAtaJ0C
4gNcwX+XwSGKiTTAsg6Gf9LR8+ITKD5ZcCrR10NWMFBv0j9iLKztH8RlyA78FYC6HNB96p8Eg5a7
j9jrU1FD8nvtA5Qjy2g3ZvOLmbUAKtnRGK3TbdiBYfgm0J9Q4QK4qYx1XkWPjmlcWr95dkvvqSuN
x6SfCThaYqEXEL6ZnsmIG+HKRHcjXdp9pnISf0LnlFRb0KUEyT1t3GpN/FpgPbXB3QNt+8B5soL8
VJXmT5Ix50JtDQTdhCREduYfUqfIvxKS3Ny01n2QQxmdp60e1R+zi1j9XewVUMQj7409rd1xdX9G
d/oJZzI9ZBcgferIt/ZFZe3ntOrXyGytchN3zZAb06L0xe7sT5WaLw5zu5g19qxqW+3cyE/Q3178
1YSayNYKbA8MWsMSV0cD3chvBklFSjqAASEy8E1NTqy0xqTVykssGsSSahq+KY8dXb12vrc0TWe0
g8VTlaTAuKICGOck93BmTzRqE9hu7tH2BgqRcCSxmtBsQ0L4XJuc3f1kggEDHsRpee1Q50V7Tt8l
Rn/QKjP6KWxMxt2up4MDQEqB0T4vBaSgqglwUG2r98bPkAvKkmAPDshDt/rxpHXFZ0Y6axRxsTKW
4bGy8lMzdh99me2Taf5DJf87Bwnej/AHtgu4n8/8sZe7YFlZ/TShvnXnaG7NakxhaKAtloyO8eil
5vStI2WGlYPzZJAkunr+QltONAjITVlSD6Wa87WlcsgcerMei+nHJWFLrcG4d6MMNd4q+J4Wst9O
pxSwxxLpLifARxc1NmLAZ2/hnCwzpBppF9OUUUb64byWTscmHbU94sPigU7Po1b9Kw2QiFzN+KsH
MLxCRCQY2XvF/vjc5XpydNz8Cdfl7OzYDCO1Ea+ntSITJVyHulj1J12SVQeFOCfSLVELe1vG7lj7
sLfbcJU3DmqgqPUT71qOsupPq0+MQsA8jzOLkixvdloHC5st5nkulJg0f7d4q3TVsr91XX0txXI0
jeAHvjuTkC0aWv34hHDtJ4K/66ErYRUs1yQPARoRBGzzfKvN1ruDG25hu1/YBL1YFeu9Gq3g6NTV
Ywc6UrvpsWR0xhnsBqaek61zz0KVXMX3udF/hhkFoiG4vWjM2mX9M9QTnQF/ejaKFFYwvl6jN70j
72zjnmC/OSUeqkjHYEQUMX2mH5CZRsCnXSAW9HDzs+wpSkt3H1iD/ZoO/n4pg2NKg6PnYC9HTB2s
LDb3viBKoRqsddl2OazuDp5Ds9Jbv9zXDZozvTnuG+wrEWdCqtFvvzw4Y1pCJpSXIRWy4LVun+8n
gzm60MZvdJSibumsVa0zb625Me4jWvImp1McS88//R4d/5Tq7rXx1cVhMcGAfTFw1GkgbGsBZCdj
SHdJN/2khjA16T7iEHufYLNdBAonjObi8tLDCcaOsoA4SSkjuOnIWUGzsfXnkLIBDbvgTG5wneAN
aAETi/Lf5hbUymZ8M/EpDRw80I1C8+4mxK7Wk4e/3zhB0jByToUsDSFkGeRRVjDAgiCzhGrBrgEG
ooEL7Xlxa7jPeGgwGDBg24iY7rHAyf6wdCV4uPwqzAF6a7Zt3hfw21u8DwV1UR28FvyS8j56N7C1
a2p6uSBDWzy+7h2uLi89+CKW+2kPmf+pRhvduyVC6mV2XuMy3CaWhc7AEs2r2QrTL0wID5z84F2J
vmAgNwPLuwXr2U0xlKwCpvFoDJTIOs7Eb6TRjEvjwHuM6kswEzVT88FLlkcnp4poLBxsY9dLHrtl
PumVg653Ai/KMybzvvTNGTJffnbb5TzHen1v2q2ipIxeDViSVtTP0Gw0YGPYs34cwckf2I15xCUV
BnVKVRQjLC0kotpx0aAA2OFjMnbXUZnMHGTH2s3W/QLkgCTrAcP2k9aH1EDIN6/0ADoq+jkU4qu6
wuY2GN3+gZYH4wc5hmTKcMuVKhOuowJQr2cc3R0N1UVXIVccws7SfeigvN4OQMbUAmxLIprZRrbX
c7KtRv0zOOWBgjEtosthtxETBOUjyMhQp0x2RDCmM2ZHFc7r2t7Q/Z28UxiDdk/vAASKXJl0oQel
rOiWeEQPwJAQG5qFPnHmtk++nx4SGmGCxFGG3Qneow8QyQHOOGeZxuy31bicigQKy6Sjq4Xb0jjh
8B6RVdRAh7Ke4srchEH3nub210R2KTBrJw2wpLJXFGY7TScrjqpLlfVIzTTMCM4g7iytAPbDwvcZ
wU2FxGTpCfxioN9qWKhRFWfdCHdlM5yNKRUjhpv4pG5GzAYmtyIRrGyXhjE6Mn9qMZ3W3qTlESIG
qCHVw6OS8q7PnU8hjHXUyxOJMTW1PFkV0FJpzF1faAj4ZhuL3Sr9SYltJsMrIBq2GcP5ZMWEjv06
AQK2FLC5gYEv7y9DlinTUvwiRrJDj4ZLj7B/dE5pwAz4Oladfx+m7osj/udl3mNeUF+EF5CS6Etn
lQLmrTQmyODlW+0AIgGnSAk/hUyOAtQqUjR50ClfVGO+U6t83wfdja5tMh9C+oZ5O869/Sm25mcS
TYE5pxplZIdfDa36wUASNAeylSftAk6CKaYkJ2YQ7WUttkKl4qRRtCO4Cy1vVgudmH7x17LcYrB6
b2E+c4rXYTzt3KLaZtF0yYg6Ttgju1rtEUIXlRKPXpKTqVVh1O/pXENp7WDDL124bm2I4x6nOCNs
en28zQV05TqmWJ0qTugi2pqgcncSPm8wDrlzmEd7+iN9hwSAVh37LEFYl9oyUht8in+dpOTwgkTW
InLWUhaPkMFaRhhJmG5aEFxTxpiWwfc0pAQRBS05tiC65bAcZJpMVKFlPXTT3h+sg3QJim9jRANX
uB8VwLNwVXPbpSnP0hljUBCC8FiyjFNgaHNtTuk9ctQ49vrPMrtloxuWoasXO91jXib7FEin8aJB
OtiCOZhKreAxARGfIhLePk+eWsyEs5TGJaG8mvSnIIdykS7fhiXTYeNauqxy305vrWMDyXGknBOE
VM0sQ407PMrvxxVprV088g5y0vt26E4RW4A259ZxPxKGSAKIl1rTbzL6Gz1VsEv3rqzDD6TxN5ma
DkXc/0rHnifkz76DJw8BR49gs8C2gky9i3t83+Bkp6i6uEv5l84e3UuqjcwFrqDU7W0UFH3IGzQl
RpIcGSkseY0K31OBtcW+U4BrWWNogYUrdGEgCpjJERQitdp9I4k1Q8zalw1i43Ar0LYy5V26GkzU
qPSZRgzpWqPK3yTrfgT9hnX77Ge4ZRPfgFD2Vpl+kJc9Wma0Idnbl6bGyBK0fk1LEa3kMUYQXTxd
an6uBVtByQ+eSM0/6HN0dnQuKbCH1EZ1Vd16n4vCzxzrCNQ53PIw6/7fdopwG0obNG+jSzuWX6KC
FETLx/8YDgxSLvGmZvFEpfHV6FCU6uIiP1lfBaA85fKdWTtH6c6ga/EUUhbEkylUcbkNmGD0Oqge
H+K52EqMKUqf9WZLB7CsRQWGzSTwuLBiUJG90ibfDWiUCD1CODmdpRPA+E+SXAR1IgsbOcG9FsVn
IcqM3LlhE9BscJ3BMlaOA7ig5m2AoZCbY3SsvZd1swsJWRWIR6Qm2gL44YWA0LxJg0Wsu9YrHTxY
He397KS7fEGQs7NMsKOxv82wRPZvasSvkTc8QEJ/cOIno4l//XHW7pSHCKdSn9DiXWKUYAUStFLl
vMUgSAVnr7BgpV+gBPwHTYI6VVf6vcXpcKOODH9u4cSGa2BP2w7FaHpPP7VXML0bX0ytf/PR9EGe
+67mwGFN9V0H0vckrSuCUDwmuBO5BzeJX6mPJQTy+Nn9EiVK5m9lVkTG8LLBWy0+LNygJtL9pGCR
tfC7urNQvOk3+dAvjHw5uHCxdP1VtopDVWX2zYOv6Svd0s9dnT0Gcb6fVXDjOwYt2ShuuvTMNWyn
8DEqvVnuUGmEQfMzyux/c6udrRaLsuyPqEzI1Q+RaGnmW3B8aUGjwnDCnwqDuHRl9SbhezMMLU65
DDVh4rpYdD8K7U78+qL6BQnBb28c0pU02twmP0lIicPweUq7xwbwWkJjQHBrFuunC1Dh1uOjM02f
tBVuLDKujsEkRN0BxotnCQ+6M22sLDzFJAjezGCfUd1IPwyuAosLZZCjVxh9PG8qvfvOUHTBS+3d
7bCNqMgREEwBihS8ruaRFzF+4km39XTtqXTBc0EgKt+FWNrm6DBgyhqgwyzcwNn6O0L6lIGTSA82
mo6BJ6p7blSvVJ7P0NmzeztGbok6ailv/VheGJex5PEaHvdbKnnBhAf8oK2TaNqLkp3vOSsh3EnI
RyqBwa6UvcqAJY0bvcURBaXYpDfOjBLPvAlGrkYjPOKlI0+bHRZrw7cbfUow0LVka7SI/ypfkVh7
9bMT91toOAw6qZPVWdfBDrO7ckAa2OmvQzv8yhrvS+tujoKNQzfRd1EDbrJzXUaoJxufLpAupQt0
6uk8OdXDkjKM7yRUY0H83nfltdK8nTRUBVIqJ5Awq4CrUjsMyzV7PfaJzTzJCXzEnA5WY2ytKVwt
44McMQ3BSsA1UkegUuiNiDp4yye7xoT+KmteHrHqs/sgSQju7wp5Lh7wTQAw0C+R+vRU9+i0DJhj
XuKinGRV4RNLGe/oU8vwqJxGEh6nBovLInrolUPzVRV/03xA8pg1S9NWvnoKbhs7KoadHN5zGp2J
HAJ0WFqxDTERGxjCaMWFENZmN75AavpI/Pxijqc2RLBG+4FCsktrm8PwrUjtf4tOBs9T1DtGUjIm
XOVunShDnsFCRRAlZrLuo+Swk+Z9Y+363NruR8tehAhAt5/XL95Fsu6k/+m6Ca15qblTpk10Jl25
29CxDqOF40g3TuTpojyXMwWxVK+RYW6VFx2buF3HSXkNu2YdYnkMsfmYZt5NKsPKIwqh0tjTFbY8
b93rzO9YWxNrhTaMoeamB91/slzjMOrwfRLz3s6TH3sWjdEAI6DsQ58csdED9xSjeAyStBG0Uy95
DujdQtsTci9uoDqbyPXSZ2JFDKNdRJL1yoBWTUlgZwdj6u/TkOGfkdLJ0X9tAlAIatS6WAvEAQap
k+E9oa7+yctfcugK7nihxzw5jEa5af00t0jFEf00g+xC9x5ZAWFQbuS1yWmXY4s4MujOtF7yi0cF
ErAl17NsWx0HamChuE0ww9Hwh25epCnOm3LH8BjNiX7NLYVZqgkV0UI0bVQHL0FfIXWr7kklUK66
yUTfKutZXMlyssL+JZshwFd5/tNpzIVU6HXYyXVo0s+6GA+LAitM9SBRiFNm/+xheDdm45p01hE6
0zvKWK9FT+su0lw0zAdWpxMgFyv5aQjkSvuGqTia8s0LYR58n7XbumjMJZTFhes99wOSJQuegmh9
Bxs37dstDplHM66XQ+cG39Cnr21qnihh5bcDxlib7KKPrPsMEXi/CS9DVX8YnY+zVpj8lW+dOxGk
8QNM7pdXt/euU+cxnJS9+7OqN2nlf7cL+gGe/15F/bmIfEgtkwmjwErxlGzKHwtYKyEBmtBEkg/M
u/LNaWpK4MR5d9vibx41nN56iwpuVT8N8/jHzRN6XEYJiKExYp/CSRjr+CNXFSpoi6Ba8P0kU5ka
5zqmw5ulM2RV4ibAbPf82apux0QcjgWF60MycVmnfmjDc8qeQ1vtG73fBhrZcJB+ZegGSwxZ8BIu
4marN+NprMgBpoFx5vTvUJjIG/hX1Nr3UT3Ru8mmQ9V5z2MZfycadkNjG2zj1ntSzbAbQor0rA13
TUerVFJ95nK46wxxMc37UoZ2MSyXAzl+LqY4AY83OUyL8lIi5h8QOEff+Vb43azkd+PKfe/b5AdX
nyfkzp/0bOQw4x80D8aRMH3KeIuBCYRKrAqGGQrIMiNn1FRYm8AKi0v3oMETvik8zJ3a6031jq4g
4mnVeIzaf3HyZdUJkvWfHFWqkZl682JAVc56Z5fadIYgRpMeyyPXiUciXFIKQiOTCC0gKyaQdN7k
fzU9ZJaQVIL/EqppM3LAWrW9FxtKhYCFZOd9ItW/voqK79t4HCyOygSK12daiIt1isxkJZ1POc7Y
7EZLHdMM+HHCG6C3RrXd6t1963T7CakBuXlNWfeF0P8ZgpYsK+YToN1KtmxyG6YPjUSOVs6mCFGS
iJhAQmUnmEpETJ/xm1Qvt5MoXziUMQvnSByZv/QYDtWtvzRvLJyzJKelOVqCWLawGeIlfJAmy6Kp
lcVRpoe0XWH5JlyRzZ9j/+JQk91Ku8NMhdC2CIYxLzCQaguP1AGR8RuaKWxDiU8ytGvCIJOKOKr8
NROstGbS44jEl0malTGFOVJakjXCHKXHthywcLtmQ/gstZXvRCs58JKaHLmZjmnNeFNPetpRTs+K
yQ5ibll4n4PPi0zG4YI++9UBv3Fr3F4MBYexHp7LFBkgeVzybHx0QiDBy1YgGwt6dYntGvF1qG81
oFVuja/S76Iknb3sMaQFhgP63xudz5uPzhD9kWSM5FYqjZakdtSLjSiawHL95hg7253xlTPehIAK
wuYFRXyqNaDMKGomxtqJcERB6oAJHWGwTwGzIeA2SWxfe1KamDNFaLZzrK0cE9V/EEY4OW72F3OO
+47qNSE20l3dOYzHiMEXWl+SPdwukLwwUMM/1DtOckUmwczzJ1JlREn5tbRfth4FpPzb3ATw5JjL
5s/29Cvnr0qSKxSrtVTl8vI0gsLSffK2a8aWZOd0w7BtHbW23VM7AJZx9wO6jyHDESEDYOQWdtof
IVANPj0vhF7inwDOlvya0Fis/+PsPJojx8E0/Vcm5ryMJUiAIDd29iBlKmUz5cpeGOWa3nv++n2g
2UMppVBG76G7oixIEOYzr7Ga80nCskjvQkfRbcLfw/tRdbAI6bfnAA9JXm47Kms6HLAl3Cltf2rX
+bFlICgKOwawXDh6HVrMusdmDFMZgvcVwhA/7RpxWblEgiH9oEXfoyOQ9fdjOMMXGOFZANxxUVjR
HhBcRbGBnm9gP+JGf07Hy+BWzFysWXawBIXONXr0ZvoWyU+cWDa5A3RmANuTCIcuOnDTdjqrKeSg
VTNwQrnn5BZCLH9mPUP3Smy9X3OzTlgkfZBvJzuzr6ZKI5ZnZweTLqw8vOd2Fy2v23fBXRilWE26
t3Np1CkItqxnSISQT4lM8heJLolRE+3zfrGfuzCHr9LfcJdh1dA7u9iUTUiFYzI/4pG+kdtJc0L1
bknK10K+a4vwYu2dW8Jt4pLKvU47VGjMrNhevU/5e1OeXIxsLjzAgDD9GnhJ/AVAYm8NXkeO6fnS
1zdeXj+sUfC97A+j4VDE6rMC+3MWJHi9p5wyBjuRthjosC+7RP+DBdJtESxoVDhPo+i/1476XFSr
MShu3f5auvNt5FlwktUdJ7Kd+A9WL2/NKSwt4MvB+CkOmgP4r8sEyy2DRZXpeG0tOE3X6qbX7a6V
uKSNpS3gB2XP5GPbOI4v/Wq9iblkCxEcGs51jJycl5T6O4iaml2DOx+oHwfu3uwjk86K4Sg0wZah
/9bEvCNlTM5nevgFpaGm+pJ4I7XB+taJmi8+tZ51Tr6UAbdwvfZPfupSQyfFmQjJTbbv18tnqNe0
XGijW58H4dGiwg2hm/903oyQ1AOWnMgrQHNbi8/DPO9ct4Kffkfhh0L/pKbLzMqqCw/FtGlC11GF
m6bHy6fD7cHxtmkWYZzibF2nv1xLCfiEVylyRX9f4spTxRd1l/xp1fjH1Gxc1aGcJJ7J4GdAEXzq
0UdVUPU7pzUV2JKSDMV8Ll8MFG32rKWvQuWUz5YPDb3AvJKqKggWx36uQZYhYYXwEAYuiX1V2/LK
G9S3NvcJHCkYlONPlY0jDi9IAzb+rTn+1Tg+WR3qOa0sHgDyb1JTP+oxo4nEoVPRg+R0aGV63azR
eeaoG19MV5HT3xSA5mb6BXM1fInC+dKcYhpHBIHWzFrgbyGLZ4zQ7tDjZ6kDW6kj/3to9T8qQh3g
6MV1RYHrDEuup9KiCD2P8qrn1BoH8VTCCoxje2+OIyNA4RusrxhvGyPjU4/3TepeL00y75w0ijdN
lLe7IQy7ixQ2AEKZN3napGDR8m2evvAV9hxipMlB/1lG0Ap6RPJhHdAmhBSU/gNgBeToIKgli1s7
93AEg6uoAbkuwWPk2V/iBROopMMUZMhW5B7olBJp9ITG5oQpsuCSvPNOVkF/FhM7lHnFn7TTy5iK
S0PBz3zWtLUVPODooqDGrRcP2GoDIGhMbKA93V1VRvdTTyEVS4ubVqP12RHgiLq6hie+iRvrxhFA
pfmLQHrjX5h13OY5zZo5v+zd5a7oxps+du5pEv90pngXZfQJoxnhA2bWHD4h12uBlqwTOFv8RuE8
z8klNpub1C2pDJRAz0dkWdPeufQysZspxThueAc32dBF/dvWiXfmIBIA3JvVuokqhLG65bKPfDQB
xW2O8eJQNXejM6KbnGCU2XVXDqEMLBh0s0IL/Ww/I2HPnwtEQM8KZDldDLtdAX9nXDUaIHGen69j
0dGeoMcUlWDLopxcCd5TcAlp/DMUBArs4/gPvh84SJXWo9cktw0qHH3ZAtptajixk5/TuBmfkLEk
x02wprVlfdO4sNyjofiVVstX9IkJ9NZsvKwq1PdgCSOfXYTtpndZLlq4VGSCBreN4HsbFJ+SJOS/
/Iz0ZaGBHCCFnS5kFQh5zVC/LCTcztpofsTi1dtG/nhFTzpGhMo9TG0OU294Xtc62pYlCKd0VnhT
du0/nIT++aA68sbGwX0LjiRtc6MYWxaoIucD0rhkqjsnmX7j+o4bcIye07AgVLmOVEDjZF9b46Up
XEXrjcnZkaimhFGRf9C2p06zCWgn8/umkodZ3PdRdg+Djn8kfK3ZmvbmxzFUP6wOLm/8Na7zwlxR
cXmzdMPXUa23RmV8aGIYLJCkmM6CLKRnWRNaX0djDZq4u68HgPsUuxnIcF7yqds3/bTNI072frYu
PEypIrwUoYu5XLKgdKgkjB41cV1c4DB5TuxgKtaESlASjaM4EbfFjbniw4zYQbbuzLFPOQWwDuEy
VX6PcMDwLAyAemqia1PdoMLmgv0zzamx8M6NhzGFHaonVHlYQ4Qm1Orx2DG9PwwHTSHGXAlA2zcl
aOwZCU/r52wqXnSXcbtDF//KJOa094qyu0yQoMPMB0WW/rzxsVag7sy7DAPEvEcD7eUnq1VcVUV2
+XJLUQFXzEpLj7c2ZAlKBz4gJzxtkGsk70zvuMn5P3fSeUdct/CLA0gv8w9DdmQeeEL4hV4C+Np+
HmlEjlw1pqhLIEpe3jKjDat7kdGOG9RVVzr+VmMtKdKG0ucP/oV8wmQGbzBqNHCeEOwzfnZaPVSA
LswfQmKMPNTCD2geycsRxONXbJgZ322oTvw6vTJBhmW2OVAloz8krf4ldOKj0QypOShMfcAcdRby
yGf8HZi3O7PowIBy0nJK7LoRsN+cGfmownscCKyjrvzR8JkTgmi7Tbcm/TLdgAYWvdMZgSze/AVt
Vka3xsKEf9Ckcb09fZUtgDR2vKYD3/bAvjMm9FBlzVUs6UdeAIAyXwaaNbwNYROQrPVmTkgbf0BZ
gy6DFjRaXQYLBj+xw+YQjoZJt8wC5BUG4mDqUCZFY4KK/B8rjDdoT2JVjkx+WIJ5/kR1J2+/myM/
6pFPj695YvwWlH3Tg7kmLjepq+kEFQQudswNAY10/KWS+qIfn5llk46ZNUcJAKC2IRWzbhvgSIZR
asqEhG1sAWF9R0L0TGMLCvLAxG/m32cY069NHkxego6r6SY530x7ISVri6l8W9V3m24o8T6sChN5
E4jzVLx3vA7AynKigq/MqSkHFmgFVIzMpW35VLEXTTAk7+zSuTFdiYAL2B3Er6ULt8zHlIH4kcWm
MypByFOzjMxTZMldhmCOwOzP7HSWhp9cvuTsCJdg/1An3XkuUQSDUDb9dOxPMB2KwUXzV25xrYLX
xOyRdRhXmwZRQ9CpW2qc5uXALBGq244EjEJPm9abSfApvRuRVd6Bb52y5DosQZkSA7RkMswpYbYL
MVsFoB5oaIRiX455XLkagSXI6WdF83ms0T3SMFLuc5YcVbCC5BCUlfnr5j0Kb9hGzfo4xe51TYoy
DD7HCtvabCZVfTLrZUKRyzR6K1IxE6OaFIxslpFf4kr23iSg70PfpBc5sY1N5TCHBOlF01XxstI5
hPZeMJ3zNp79kq1RUWCHsWFG+aSi4sz8ci8iZHj9xwTBdf4kMQZ2JRj/JNBKL9zqE0sH2BGU1T1q
DFuzLfmkBRjnlsZIUX6Fan894WoBtMpoBT8SPOoOFgZSU0l9JXrCoeILC5kch4YP/ybLhYXepfM1
5QUW7Vj7N9Sg0CEmfCoiNA38AfUH+Bdh2c4A1CtEEaqr3grxN3IwxiK3kwdgO2eA77ihv0TOCyPe
pDZmtYpWITNZdRwfFyaMYohQJBvkrhNq89nvisPMLL/ZS/44ZqGR/riJswFpBYAPJQY+mAGw2sZq
kvob36Ww/I3Zd+4QEP0hRgunVJTBXV9EW/PEguPbrNl8KC8bais2jSaXgAgyqqVjCAzxFftE07hz
bPoaALRMjmCqRfR778xe7NMX2GuJvztAF+qQHNYOaKwmCHac6GZwdi1zuAxIefnJtRcba4VnQcnT
A47XtwqZKaS18vlqotQsTU+Gl4RNaNYv026B1YgwCZQCd3gWlrkfg4fUohBmUBeNfE5HFM4TG2h7
8rCo7hAH4rNI1PXog4/RknDKxxHVbu1D5WlYlOV1PkWQz+Lup5r6/FxbMtksGRYfS3+P89/6A7nw
L7Gnd5GvOcgVOTBGJW0Bj7hCYy6AytisX9KlptBLlYjstKNp3UY5FfzJ856XOEKqul7leJiyFgls
FY/tjggnvB0l3lrxGPpXqROsBqSP49t//sf//D//+9f8v6I/pg65gPL9j3IokAIp++6//lP9538A
DDW/evX7v/5T+9L3gDzagJfRr3C8QPP7v348JmXEHxb/w14DHWHPDo69Kh+rKLwaRzwX82K8/Nfj
eLb0tALhJR1Ull6PU6dFm3lZuR7cdIF8Ok+UW3JJSp0ePh7If/tCPkGm7QW2FspTRy9E/SzyBx3I
w5hHFmoktjhYNfgHOdCfT4kPz/vBp9tENV+dmEvv7dCB6znS84XjaUe4r9/Rzq0oLsPIOWQqZUVi
ME90nrmGOEoYnd96mb9+/vht334+bbtCe57vM7NKHL1tRNMwHoYRRbGIgqnlNmgOZbP3sNZs3I+H
Ml/o9UrRjnJs4fi272hpi9dvBwDPomJmTQe6TM5N55eRey5HHG/lUubbEfllFNyT+iA7wpcpcojr
P34Aab99AirsrnQdKV2b7Pf1E/iVV3eLiB1MfDIg50HU7pBARABgXErElUY1tYR8yBCsMl6u6Kv2
N6kucOVYe4Hysy1R7lzjBmoEgpbrrxYc0nU75RL0k7AgvPXK305O8kk2VfEQ+Rx7MGIUFOoOuf7e
Gx6XKW5ISQlV+7UQNxmK6Zg6qK411CaftncI4+O8Ug6NibEVhxnz5mcVFv11FBTrxSoslkVH4EAt
2U5RkpZguz+epJdFdvSZJIBbVr9mq4njzwRgzU66RY+Hws6jnSPG4qbtiuGinSQdjL514wfV2AhQ
9BEp+/fZa+qvThKFu3rsCkBAufSuP34kswb/fiJOF185lAyF0p6PyNbrzzZ1Xl/HadvtF0orn/yu
zZ91YhX7EHgkiNkcKbsBmZCPB30zD8oOUOxypdZKavvNgeP3vZu0XtzfzT49C99IrEoJMnG698Fc
LIPGjylsKDR3ULusGz9CZCmwbyxLbT5+kuMtqoTNXwTw4uNtr23P/P5fJ6wTtkIre1D3hR/bBhvq
PzuJAA7ceOv+3w0lfS2lJ33MZrV0veNDVtpoGOQphnSRTrrLZWwAh7CRLosGk/KPh3p71mnQ2XxQ
DnPhQZ18/VYC0kvvTd1wgInGpYiP0RmKT/q56IxdpxzE9uPx1DvHj+cKz9eB0I605dGAmdN3rR9p
/PGWBbJiXcb5z1o79VPcNPAMQoLCxu/w/yiuCkN4L1pYMq7rRv+gURtvtYafp9q83Re01e5UTHFq
7WPvKo6oaYRrPPxusjLdTpVYN7xzNpAItfMONJXcrQ790lDl7iWcKdfeNDqJD5FCZjAaofmFfqWI
L+YBqOdQPIWem+3h3zubKJoGYDWy+qEbMd0FRR7C/2gxeCrDpmIFTBBu2n7yvwF2A5Mzz4CElhFO
gOP331Ft/mlHsr1dkI7rb/tlcYwvSvZtUvldvOByGhHV7bh2FA7HqDD/7oRcfpaT359Ywo58s4Wl
ZqEIARjZ1tyqr792PWRIuQcj0lfFEtyXKuvuF1WqGyBgmGTJBZ89vPEmdY/j7i9VDrStury/zure
aMh5kXpuvKh66vWsrqNZ57d0g5DysSN6DZaclzuLfBdmOmicJepWeBN2vIWr5J14kaOjiMVuux5B
jgxkwJrVRzdIn1lusehYPzVLcVuV1bU/hs9dRxHT0/QQlvHElWXm5e+jjw1JRCAVP3iKH4+u5yBb
vZoLSx/AAW2mvBOY6q6g8uzy/OPt8c7uCOgbsSfdQBEKHA1UidbxU1uhpBXj767d3M/OsgJwupM5
SBOotbkJ81Q8uP6IQiqL7cTJI96GXawOP7AD20YGgsP+9QrBUlA16cCdl1bA2/y07q4Gh1uoHsYW
cqjO8WZzPf24Unu7rEeJYw7+BijrQSSZnbLdgk9DmX5c6hQkUY/m3pqWtGS0fxMHsfj58XS9Xc/K
hSrJfLncDpwoR09LJt45cu4eslm2125DrxoEdv7j41HezklAqOIQYlMXlr59NCfx2LSZBUn+4FeB
AJWS1BSxrEJOYFN99ysJTpadxba/ohNCb+TjwY+Wuo8XmetyNgdakawJdRSMZkoFXc5tALTQoZtS
Z7TSorz5k2Vrs6natbhWjVWduOqF2UB/L3h46wS+vvaFL7mAg6NRcQIcxjBc3b2XZ/VlMI/BvWwD
+1nwhFdILcIGLPjOUuYhVH609rw4XHYwlMU//+r12elCcPu73IJK8K5HDxKqLAo6SvdPje6A5Cx3
pKZBlKGdd0VL4MTlJJzXr21GI/i2Xc4Uj23uHJ0r01AXVdgUzhNfdJP0oN2dK7LRMX425YXxYXSu
MuunGn+g/fvxex6t5P83susDxpW2w83/eiWXoUdqV80OuLKFKJQIE56PfSL0PzrGAlc4GnILWJfA
dyGpHk0m/jz+QDCRIwuWu7SSohQvtz671IVjnX/8PsdxhVlALivII2riP/fopklV6tLWXLFiLKcv
U4PDzurqC1ev+xQI3InvdvRe/stgriIxDRQTaB8dA9gHr6meMnsvC3S2PJl9arHUDCOo6h+/1fFm
/O+BAps9QQ7l66MJpI3YLpiu2i9KPcnwLQ+jX2OCNVPiPyc6OhH7vpz2x7uQxc8ZR8LNgEfL0YYz
WCFGZ+/dSBkMfx2DQrN/Df38iT34mPjdxZBD66zUs2QSgECBQR2nMIWt7O9FUeOkLM9LW1O60Vjl
BX5xtnrzbSmtM8eYmymNcJ8QIJPi6OCL5bvO02uxVr9tV9IM8BbwAaGetmu2/KxXBRJZlF9blEYQ
CRmNqhEBULL7eI6PN6H5mmbZsBHJDzn9jr7mRHfMgmsUH3oJCXeqcIMb2zbYDX7oI63ipmb2kVK2
VerfevwcRkPeImIXBHt3qoYTscbR4jKbxvcd0hBP2SQ9b27EHI9AG+WAp2VcAFh6VkSVb9yEmeWc
2DNHq8uMRMBPhuEKm9LKy6H8V4bBPbYOyRLWj+Air9cCOKdNOc9WCroVvJ20PpFjHgUbjOdyq5HK
sFG1ZqZenzkT+DiRaa98tLsz3zDakWUnrT1zMKyjwxGfeL23E8k5HvjUVWzPU29CC+qfbZi6ongc
SlAqo+eDZc8fRD6dOEqFPnoxVhCIOcVVzRoSyG0evZjXVAmdde7MOorKbTiqx3ZR9mcIDOLMSuX4
K8wGGnimugDutd+INqx+qNwTX9EBW2D0SHm5hkm4n228CyC9VBdTh5KA53kIVWdtvV3WxjkUkTdu
QNtH83mzTJgzwu81HBP5JQxtC4r/kIABWNJP+RKP36KhzKm7zwGMMby0EOKZs9kwL6wR5nwzP4VI
gJ/XysefFmzofYSX8d2YQcIIplrdlaM7bWIBbgJ3mOimg41/IdoKqecZ8N/Z6lveRTwlHmSvYfW3
ThUCu++zBI3/ap3Ih6YVcV5yFurHtvztpglcKWmVt1VHwZeYEMyeu1bXtRIl5Zamv6Lk4CK8bq8b
RyYrBCaqwFMwpffQ8nHUyRr8ufK5vSCKRH0tDesHgFIpykjd9LlHW/ockfjgaZjlatpPqEdHIQ32
xkYvA2zhHwvmbtwjpmDPB+HgKR3aDpbURiM0Xe/XAPuDvpL00Yjwrrx1YVrcAPxhgO1kEw3ZTUNR
6KEap+YpLyb/C/2b9atb+8YqKsHpLnGRnBB8gtwb9D8UstLHPh+sreqLhHYz4USLwOB1Bpwwhs8y
l/fT2CK511HO9FTd7kROJwS0LH7jeZ9eLF0OrK/tEdlRHU2lCgAdDqEwCijOXNagRIFM9vMhWvvi
vJKuxjl2pLa9IF0XtG51KeF4w6iR6/KArIf9GAsxf/WbPrlZ8iq682vtX/UFTAj46TQKKWttQ9C2
ZyUt8Gvly/im9tNpM8Bg3i1NZuGyWfXn0Iz6s7VpjD4+eitVyyWBKyRSuMvoXHuyTb94cQahHtnB
QzkV4yaFT32Dtba9DXSLfxq8qc0EJe08aL1iI1OKTDXF610jQU50lTVdZYOPBPXAU0ElB/VeSQsV
5Lzd9uGKA2JQLKAiegSNLQMO9VYBKFjdf3wt6KPT8b83dWA7OnAcSVB4dBmuXb0M+UQTcxLL+jWP
WgtFOGq/JPbrXRDnDpjLOgcF2kc7f87939ziw83Uiv4Gy3K6Ie1mKVqYLkLaGHrs+rw5txFTgoJU
b7N2AjBbXBaui3ZL79YXUzO7vzy/BkXQFA2KJTW2vVFf39ZNprdiJbFdMhQWPJoe52OwFnfBZD0B
+3Vv68zvd1kMo3WMyogucDRfZ3MQUkcAQTO0MrxAPMI9T+sCWlsILWoh6rxEfnb51LWpvggWNAeX
evKuuhaZ/K5Fq6fu+wmZCBTiw2j2NqsGi0tm2KCPbpWXKVIM38Ze0qjQkX1mcSZshLVQt+4zAcbR
gDaAx2PMF8zL14VcYNv5Vf3ZTjj1LcuxQAzTbpSBQN86tuqrfEDeOnHr+lMn1/DETfA2OKT8q6ij
+aaiR2Tz+uJRlR0tgQNFLQ29e2QdwCEHwXNjSFqWOnUbmHXxOogyN0FgWgjm3jnO3nL6l9O4WJBL
muAihUTYNc54lnrhT7+ob+cBLcN4Sj+VNRVfQGrn7hDXJ8LGo5vvZekq14YCRB/NC47juDhNHasb
RExDUVxa+fI06BbKpghOzOt79x7BokM5jDd1jpOl1c+tuBrq+NBGBUhX7WZ3xGchkvlTeBkiKgVX
x26yM0u0/XO34ELx8R4V77yoZwtyC9t3tQ0D9vWHTWmjtQLY+gO9ByOXvvZ7mTvGfxoMMXZ+I4Du
aeNUe9MiTODjXeTfBcZyHz/Gu09BkYaLB5KtezwNYzIHUcAU7cPpgJHy0h7i9sQQ7jtL2BSkXcKL
APkE+2gJ1+AEJ6D61UMJnMTlKIkhQ090t/v8x1rXG6UPMx0NryXhqertlAAtm34GrXVb17uV/nFX
P4RrikwqrqLAMAgKkDbzv8FP7lAdR3uPxwYx4eaYbwaoC0BtDInNlANfLL3KXXmTNN6Jt3p7xFKa
VdJ3qDpQH3w5gv8KQBFdyD3wiflDjW5FFcoXPeTnMnbG7Vwvj/OSXH38pcRxK4ieAsmo1sKh4Ub0
e7Rgwrj3ZD1G7X4Y0BIZ4hnb3nZ8Wt0UJ5wOcRQ9uJ9oGLkXEeV+TAGj3cdP8HateK5Pzq0Cx9UO
bc3XK1ZR6S8IWfE6qkDKRi401Wn5Ma5Knpjbd9Ka1yOZCsBfkyt8uwLtFc97K04Rxer7eRunUJ4F
ck8AQgrnkr4KDqXrLgfj+tB4MgZzGC14bTfFv6z6m2lnc1BkFLYpax6tXlxDlmX062Y/alzkYBoO
n+YU/5QBbtnH8/tSgnt9/DIUfROHNgaN3OOaQyayTgBEm/cTjDMCzvNAPMUR4vC1teGFz9wWpZpg
n6NSIAWiBXihVcUBrrTUzW244iPVjieOqfe+OfVN6UrKW553/EjS8Zq1bP1mv47DCsyGo2gcURTC
S+Xjl397SDDDtsstR9Ci7ONDwh88YvikxG08EZdpiQq1DY01zjaeAtPw/zEWDUNN15ym7vFYntUu
2K4t3V5UjX6MI0+e+0213NRWlu5tQPYnaknCrNejDytNysqFxg6mSPl6PRcqra0lcLt9ppf8vhnx
6V3jCjhTUJEPlQ2wKS+FMhdjTYaqEUy+HKJDjvTUeRjMiHY4SXDZxn65/Xgi3nkuoguXDU3JzGVC
Xj8XPaO6r3XX7aMaoOwa++0VGeCp2sxxTZgd5NGTlEKJgI0kzVX8126Oihn4kGWte07rmj60Nopx
yU26zndeARfbz6nfrw6J0sdv984R/fe4yhyof42Ljh317rlY9is6hx7oyfySqBI3xe5CeKduuXfK
wK/e8vh0rIMUXK1XLvvcS8SDkokmEL7TZGq4q6pqvU2CRHyum0odVBG0l4ujPagaI134j1/7vemm
/uugamP7ADOODqwQLLrIVb7uJyfKd7Xvy8+6F+WhjAyezVbhnd0YsK+21YmOyNuYyuM+BIgiTJ/U
l87rCZ+TRPid7qa9o7MvSPMaofAcER/oDMaRp03X7dycKPy9c0B5FDPRF3NQyXOOp32ggCKKJFv3
C6zbM7H4EFGrfTDTpPt4Wt8biD6TZGpdtsrxQB7ti16v67IvSf+hVS8JQPDpVFjxzo7UNterSwGN
AOO45evpNu2FU877KI1uAW9/W13r8l+/CLe3pjEvbDPU0aZvac75aeEM+3QM0KvViTL3agfKV//6
eKT3XsahzKzNsSdZdq/XA0sbjduh6/cgrY1NqXHDwrju28ejvHNzUD7nBJOagPpNslvUyCZbkHr3
41oXSEj9ymnLnU9Wc8+a+3io916Iuqaia0fIxyX9+oVatWinQ6B3n1hDA5VbbknIshML7Z39C4wl
QGmMHhrd26NZS9O6sWy0WPZp6V8Fkq5mEUFWGGjTwzdJtr2LYI0/lyfinHffTZFqkmQCqDheFn2N
EJzfNt2+z4Frgp9czuGVdSdm8L2PRSeani0biUTz6OXcuPSsUvTTPqQTft338bh13AWb2db+PUBn
PHHBvenRcveYdgBxhSNAiRzXbd111LLRLS4HgzP9HrDk+9W1S3UhnEzh+kZNzepC+UN18XBeVogn
bTJb2VeWaoYLay7Lb5jKFF+xhyvPQQyHV37ugxiySMoxqUNe4NQ1cjQ/5nvTviP84bqkjX78vFab
Dw0oXf0Edrov6l/59NmF/FTPxYm9eZxOmJE8h2VG7sdp4B/HJCqyxqwde++pnZDECdHnv3OH8qJC
JTJ0qJJh6yMPInn49zuIReZxKrjmCDraQU4AE3ua22Gfuym2LljdQRNONh8P8s5RrYHpENWQjtju
8TatUwmNuon6fR+1D/gJHjrrURbj4//HKD6fizIbkeQxQMStHOQy+nzcN3ADyFTz8nMWnTjb3n0T
1i6YLnr3ADheHzjOMMVIREbdHv7FgtbVsmxlOlGnn7V34vI+WnkUXjzOT5tX8STQsePeDc1yWdcL
+7/rBaINk/qeR8hmOhAN/MQ/1b9577Sh2Ks4CnwyK//oHBgdZ1Ul7PZ9ECQ9riYo+P8RY1Wdf/yN
3nkpekMco6DEHOUfn6X0A3t4pc20t7hYISZfIwYdocBqjNY+HumdF2KkwCdJpPD6Bo0SenGMfoY7
4kD7GaYtSrT/fim8hFamT8yNelwvGpKksyTgqn3stl9MIqbtGuFgfSI6eHfG2DzkunAkQPG8XnF8
sDaJgb3vKSnQ5piQzQzH7s9qWCECdeuPZ+290f6OGI+WQRNNNG5nf9r3qgqvY/RYLMBVSW9fI7/h
nSiLi/dG443olwpgIm9See1qGGHT2O39qHT3UtfZNgyG6mHt0wmkxpRv4+BPIxpSoR7Zoxh67F1W
r+3PHPW8C6ubjSmk7W4xq7DO4mRIv/772dAuIbQKKPoBKHk99zMasdD3yUvHRoHFE3rnNxhutThf
x6dax+Y7vk5JtSKQMfVHkBRKO6/HSksd+j02q3tj1mfP4y6MwKjrcEeo/WX0xxPRxduDjOFYv4L+
MBHGyz39Vy7mgpoom5AKH/1gpCV1VF8DHRDb2IlOxbfHNxsn2auxjsG389J1vWytGTPL5BM2H/Ty
lPswI84oxugi9RCttWs8KbS4SRbrxK3wkl4dTaxHps/tDWgQ6KBJkv560yWJ5qRfCqjRo0BQYKqe
hJegGwoeYhM24Aco8WCX2EJIWUsBP7RHys7PkMzwbh2v3Lcmj2mdFO/reAeXDAWLuPk9QvfcWsxV
lKgOy0Q6GnbXHfK+rrawkPDe0QhJW5U+IID0bRAzhNmheCw7tXPhjXcllvZj4X8rlL7RCPImK2BZ
kCy9Dm8XaqYGpu/lBdX25rONkv0FKIeHvPc2akmR0resr2Mjb5yyetZLb5+Dcsyxv0GKNSJkQhfj
q+tZN0ag0OudT/bQ72kbX+a9CylWz7tkLO6sqbrDQeGTZ0eXS+6RITcu4vTds8fik7Hc9aV94/tI
vikvvyYyAqNBT/r8RYYxyh9yIPaFj3IeFlcy6f7A/L4zSnFiljcfb8O3azUAtE2FlXQPbMHxF8xU
DuncUcMdwr7UxJnXkzXxtzE+oQ9gPNaq63hvbotCzW7pNj5DBKreJvHwbQ2sr73u602f2U+h03wu
Fss7cRu+U6PgegfJAD6D4wWc5uu1mfcSkQNSpTvu3nspKhyCpyjeVjp/BC6EBC4UJRtrv9Z0IMbV
7Xe9XUannuLty3N9GUyVKb6BnTvaIWrokxK18/xBd+P9EvWXdbhcrQ1k38i7QsFhm0wjzVkYyu0S
/ZPVlPkH9RzO823dxg+oQoDMGeoGEZAEz63418df/+1Fbp4OWA3XgeJ0NKvjr/2bNWVB5BwsCJWi
P58U9/Tmnj4e4u099HoI8/t/DQHvKe6A+y77wTfOdXr8TriNO9PHo7z3IpBXIMqQ+zgUZV6P0rkU
aSkozvtgKc+toThT7sXHI7zdKPQ9XJtmBNiRd1KIOW7XfnDGvXRGxJF/mpLIQiPi41HeOc8DhWk5
SEOPTyKOC1oY1rU1BBxxr9zfvrLQt0Lydz9ghQuHkh7kz6m3tqMrToxrluHrg/z1sEdfSWQjmj5o
AN1bVTZpjJ5xz0T/SV2U9pzdreE43Az14H716SDfozt+8pDw3nZ8qALw/cA3c1H7rvnCf62TcEXM
XkfZfOegGPG4hC6n3dInF6BcrXvMIqHpmy2zOCGFtsCB/I8MQLSffN+9FmmdbIikkC8NLHxickeF
V1ON0N7Z2KIf0HnugvjHWLtQfIafre/36O9adYqOichu8IKynq2ynjduP86/fERnv7plX/6EiYqs
a8lAAOG09YxZwnqACzHsGxEH2Ku1CDPXgB6SnlqroGjNWU4vM1yH8aclazoncsqvF3KZjZ4zmlVw
MBFuKeHjOlMnHp0xGA+zGzefVL921zynPMAnAz2EWOgFKpuwPvueGClAPnsUHGkobktwd0ZdS05N
83xi+el3PgPXuB9I4OwufIyjE2HmKK8ojKi7oAuQAp4FvKHiTwG6JQp43jZ4EEMLZ7xydm7SoeBf
/fbaaaRY02J8021tI0mRgFVKwemfe+P4FZvTCBXWFk1JPV7bemnBXdQof40WaK8U168ZiihVzbu8
hpQp50d7KXowM11wlsvue+EgfqpHGsfcyLsxRptmgDYBSbTBrSZKULVQ9U09o4yUI+xxFufNRkzZ
P2VOA9lplu/BuIoLvLIwbQqzCQ0Mr9hJFzF4p+XGq/v/y9l5NbeNbPv+q5za79gXOVTdcx4YRSqY
lCUHvaBkj4zcCI386e8P9g4mqEse75mpKc8oLDbQYfVa/+DgYdaraEXZ8ELdcunbGZ+3PXYdhKow
NPyFVUo0m4IafbFYo9Tc4H+BdpKGIptjfTP8VNuZiOyvpGeGG8eFr21gxuu0yV9Kqn7zWhNNx3E/
+P3Kj6y15VTPgdeGu1q2LbrIqPs7XYN/DhMEr2AU+OUL2nfUXNLkSaqTM5waj1MGEi/jOkbWfvRw
ic93uJs+uIW+8/Vm6Vr4UqN5caz0TllE8bhVRzluK8VDmTu9VW3lNXbNY1eL706Jjm9p3gvUStMB
P7HOcO9BqU80ZFjKnvshTYuDWzoPeKV8gVSKkESWfHT8/lAib9UPzg2lpds8NFdtVD75on2w3PQx
t0bMiMWdaqXbhpCBGyCGbWtbV0VtBgceOI5PrWHsjC6Ctz189+DyApDdmQ4G64n3HCtju7Y1L0Kh
Dx3LFpwMuqM3uLU/uHa/7Saacms/FaldL1B4Qc4zjncuwka1AmfGoQnOBGtWfuw225JiD843eBrk
ESJTVqdgiEonE+mSZJWZOQqkeK1EfrW9vIDe2Uc5G0AAAI8HBTAvLDDV1ShwPEQLrY1Ll3ZRq3dO
jiljjNYTFlf26H1FJfRalvHOqqVCC7SRGhcJ+bzSiIdPIMo+6e7TRi82WmChNNwEWC+Vvn+LtwBa
tFiWcpdDLbHXqxB4Gdoql4d+nulw53EmgAe9U++MBxfGiRi4jGr3VeohaT5U4X1oGdGnvK7au3as
rDs8QPN9E4zi0+XI0+E0O7xoVVDygONML2jec6vsKs2jqO7vOSynmke4AsFy9YQ6v0RyQP07yrzD
5pCT91B8uvvGyY/84Sga+dH0m7vUcLcoFFy5H5/nG/Qspoj0L+huzbFQReWxPlMF6hQXq/Z/lZif
J03k/qZGl5YSGKVD4/TIVVNh6sEYRh/jOkXGC/F1DCLZOS6/ndmSoBXs0EqnJTpxDCwq1KdRnCDP
a1fX8kch6i8hVkwi0p4REB5LFBit6Mbo/Mc+uwZ5ms0JiDkqeCf4GgADDdKJ2dic1rdTv+zUI73D
O6m4nwsLyUvDRUwlyOxvl4c4m/o/g1HHcGw6ZVDu540sq5NqpTgC1660eDbcfIUB3kFv0i+lMJ8H
kX3GPONKyHfGZ9HNp6QIYOMcqxAroVCF6bSPCGl2qyzK7G3ftd4aK3l7o9PsvrLFzGb/NESLOj1/
qdwUqaSfvsUB4GuBMqw2nYoaNsfFvgYpXUV7AxET90oaMpv7UzDX5f1RtKEu582vJXkx5pi4GM2j
3arRxioHb5d1IJz9onDWl1/d+bggp3Exna6nOlj+2f0sN2LFJ9mkLpZW4qEf1WyXGNgWBmlrboqi
li9gQTP1Srp9/vamqNNOCYPAA/5++jQ1I1dRk9XlUbO7aiWjz2xbahp6K+5Gl8f3biQKnNPmaKCE
MrsYudgcuVrVm0cNg6axyZ4KAxWQyl2paXOl5Hi20OlLTrXUf4aaZfAxYHAjN73iUIMelihcBRps
+uan5JMeuZPUq4VJxeXx6bOjj7kyReVhqtPNj8d5+ih9OtWlLN0a82esLOryzRI3bfjDerYisZ5E
T71Bi9d9jVYsH2nSDBl8fYdi2SqFjRohn6M5PlaITU8Nxk/DvzQJJuXyh5zXIs4+5PSWfrvcZEhE
mEkPLF0kjXNnpFwoTFOku7xI1W1cTIrdJraHOjiFde+jJd3Hhb6E5aOuLn+S85V1+rSm5fDbB1Ec
SWaK396xc1jFCcLLEjPHxLoy6+atyF8Ddl2wEdM9Anb8aZxYFX0f6rV4rBvqGx7l55Xm+QPctRij
aEy5kBGDr8A4x/5HPigYbCQpmeQSfbDkQcRF/wRdTWxtU7E/pEELl0fzqqPIwHTXpRDplWl0/lxM
oBz06Ww2HIfj6PTzitgJK9Ir/di7aNm5nfXVCcWLprfX5ut7i8RVLQphXK9MDo3TQEEnMUJBl+aY
D8h7gaWmFckasbBomHzqaNXgWX75nZ+fTjqi2vSddOB2kMZm7wINGzPJw7I4uuaXFB9OS8FarXzQ
AwzX7BtTuQIAO3+UiBOAtrB4jHQK5wtyDNTQNrquPnK50ixkoxdZ9Xh5RD+JOr9lfNP04pydcLyw
e2l0z16XowxlVapSPSRKSSE43/jNc5gVS9Hay1TF2MUe9rRFlkH03fZ2admu9CS5sqhn2ROfgQI/
I4SDO5X5591dfDT1DMZmdqg0/OqS4ThOps2XB3r+6ojh4dcw0VwpYs7OibTHg6QFKXBsxs5/atPR
W9KEzUBH6qWCBWmoL6qy0h+rxhuv7ObnB+Np6NmWFaA+6CG0Ux2NQndXSiAwK/YG/7YXaXung8qF
8mYE68vjPX+maJsYAPIN/qaFORuv28is6mOMm+Oy/qFl/iv02ssRztcf0GzIBfQrWH/2vDdTxrqO
FlciEbanNK/a0+L7qeOs34QQIjijQs/aXo55PqqTmLp+uuabwNeVqlCCo9v57UJYwUuBXt/lGOer
7jTG7MnZmAL1SqonR5xq9silP8g0flLd5srje38oVLMnnQh0AGYLDzKZ72tSJMc+7W+CAmoTUmD/
yUj+HWL2tDA6dUa8O6ujXdsvdenuZe/AVLjyTt5bWZOGjulAnp+6BKfvJNe11vILtzpa05yOzE3e
Nv6yUOUkodbZKy1KYMa03ut/Mrh/hZ1fIlVE2m2j1UBqqFQkpQ1BgCxpWA5R+IeI0J/7k2dzJfE4
1YC9TjPmt6O+NRFDboo4ORpRvvfRqVjYmv8RlMW6pzhFYUheeXHvzA1d0yh7sF2RUs9Bg7ITficp
I6OJXBfbgnwbLcty+HT5Cb6TS0FL9SZ6wFQlPrvtq2pkxnAevYPbtrdNhD34MBb7ATSCtMKH0ks+
hplWLEFQrkPVey2xJrv8Caad7/TwmY4fPgLtMoo989teXsq2EeiqHVopHhOBlZAecgoFEK1bE/Da
5WjvLGz6Gag8QNzhwc4v6QCkqQXHen70fLgiTk3/Mh6Qs4DM+ueRkN+iQweDHerKHH/jOKHV55bi
HBqtaRZeqG81P6SeKsRfl4f0zkTB2dpRNW53E55olpAkipdIN9Hqg4LE702j4unqU+b/s87mNP85
NCcgEcUoDUT16fyPHVVxEvjiB6q8KUZNhflQdVGAMLWDA9DlEZ2/JMooFIdQnuFQOZuTkZXbTelp
9jGx0A3LcXbaeS56xw1OwrvLoeb4+l/jIgYiCuRyZxIcPRpA1I01+9D1tYKac1Z/Sz0Xj0LXLdex
KsMOt4gwXLmTnVBSNu2dVlbxUXeQnK4cT2BnRM3cSPB8vfLJps1/tjAgc3CsggWg4jKXW+jV2Bap
n9sHrTT0l4Qa835Up9q0kyBI0OCji3NmpLXFreGZwcHGX29LETi+sj7fOeKpP6pw1xHrIA+dHYUQ
Z5uSYmmH+AsZ4HiMuo+Rf2fX7sQcwl5j1zK9Lw/9/P2zHf0Wcprxv+21iPVX1Nha/6B4qCfYReet
KpmgbwGx93KkeYPw5+tnR/ds7lYaPPbZtj4qCV5hkNgOXp5/cJTxQzWC8bDbeKcKccOOt01V4y4r
EOlvSvP5cvRpzczeMHUZ2PqsLIOL/iy4YxStHo7BeKBkQpZtlv06zlTwujQeYpeqOmrhV2bVXBVw
GjAXJq6SqPnwjOfrWLP1qpJaaB086OVfrEztb5yyx9TEzs11rxXe0jUQGndL08RwtwPQBBsYinQ/
0B8KvBxgyWAky0rHmy5vafOnUZtgGGeYS5TFkBaj07Wm8RjteHk28vdGsk6aFqa1ZYzfPTPqbnVo
1FtLqxAnC5D9itXBQ2Gyd8SqNGqfrqHq3CXUX4qF3WUYjaSOtoaNjFSxLcSzYGMH2RGoSJjH7R/v
chO1hxonbCrQG/P6VV2VQ1wmXn6ERI5yMIytx87silvFDbMrF7vzcw+YLrcdai1QAljpp5McLnNV
RT7SDHRbn0WOytAk+GHV3hbx1C+XJ9r5EUEsFHe8iYjGZXK2hgsEpUSGe8ZRlcOnWgvvszG4uRzi
fM1OITh+gD1M5elZKiutvsuyvkoflSAKDwi0ORib9v0+SJz8yp59vmwIRalvQtFPh+ssVEUrMulK
Nzv6ulxL6e1iE7Mn943CqeJeubedJ7bEou5NaREHafq4p29JNIWRSJknx8GrMKDqXnRVruK6/GD2
xkfsnY6JRND/8qN8NybwIXKqSTXk53X9t+2v5kAdVEb5mPYbmWO9KRdmfy+GGxgwrR+uL0c7398Z
IeKPU2WfG8h8f8+czlfVmqtOjnBvuEDzo14Zo45i+mAjC1rqWY1xxfA58k3ry6RU9mfg4V8bEpdx
MrLpQ8xb5GgFprLvXOugapLyohF+taV3oxTql9SkNn55sOezlJQP9TAq7hNQa14phnQTx6XpG0fX
bT/2eYm87WDnS1WLHy8HOn+HHLr69NfEuEVS63TedA6mAf7omZgPm+mizA9e+L3P3AYL07I8NHXg
4NuXq1fO6ncqOYTlWbLD2wBr5tOV9Undu7HtQ0FFdsxbmGN4A6nN3k1e6npEWGKvWE+9inwrOuqN
91oMV7a1860G0Dy5G7k15Rr+dDrwwkMDodRH91ABklx4SfdjwNb18sOdk3yZMxM2n1szClvM3jkM
rMPm0YnK0jrUo9jVQYn/YP4ajOWxFdldUJY4TCs3Q4LZfKl9IiveWVwSr0yld571REifzgtuUPTH
ZiN1S5j/ESh+UADaNpcxMMxqlXjqx0GP6Y0pyQbtonWF5ymWIw9cwdZ24u8N5Rpo9Z0FTHecUiua
Rlyk5tuF5O5h2rkGGsFSuq2np59whshxo0m5DEMFImAvQkjmvXXtPZx3C2hgIYrNYUmbgoT99GU3
0NzHOtHVAypA49p1o2AVuQVOOWFSrkzThn3Cg78JzXJ4xiDIX0qruVbkOl/SCCBMPGtqo/a5hl6D
gDUutiMoXXFMzHJthMiFUw2+POXei8IyNqeFBZ1i/pDhGVX4O1FKs7zqQ5D798mIEdWQxlcqQu9k
BSxesiXWMEfOfFKloYqTeaWURwzhxFp6dfilLLBNKBtpbCrbkVfEqd4Z10m86fP8dtbgVGRKOmXO
cVCoPsUlNnIAVMbGNK48wPN9AfI/d3yST7Ir+vCngTpM1VG6GdSj3dSrcTTxvOxf/vgdTRc5G2El
OlcUJE9DFFZIPxoPooNeGA+D9UD/7NbQruxv76w2JhoHpTpdTwGlnAbxdWB0oZWL45DIherfZU61
QB512dF+mUT8gU+vMxCml4f2XtSJkURjFegt8NJZ1CJILFf4AEFg7WeJYi7GyvxetMpfSdneyUa9
t0awdMk1rs07qRbtQHRdJvIqF9HZApeWVqDjgnyCk1s/+qjYMmPB8BXND1mq32vUf3+lkf/nRGFf
/lTc/54XQxUFYT37z/+5j75XCO79qP/v9GP/+rbTH/qfpzzjn/m3nPwEv/gfgVev9evJf6xFDYDx
2LxVw+ObBOz1TxOA6Tv/t1/8r7efv+VpKN7++2/fc/CD028Lolz87R9fmlwDftYv/mUyMP3+f3zx
4TXj5z69ibexeZvUUn/9un/9zNurrP/7b4rl/R32ETSkqb9N2WrCcnZvP7/kGH+n1korg3bGVMGY
0CACeHOIGYH+d5LkSXgeoT+Lk/Jv/yXzZvqK+ncomuzVE0SVX0lB52//HPzh1+301wt53xHhdF1b
1ARI2ciMJ6AGN1l1toHEui8y38deI+xr/4uSBKyDtMWS4fICON2nKG+BeadhQ4pKRow84GzZtYXW
NZgqY52jAABAHNjtvrKfCCxmlGq8spGcJm9TMBdSOHgQ2u9IEbuzYMxZGSiZYyzpXaP8VFgPRaZu
e0Nd9qU5LAHIyUU/9l//dIjgeeBvgvnyJuH+6RH8thW3WBC7IsqsZeRgMO5INLoRG7Pqj2Eosm+X
Y50eM79GyGRiN+byyQVndoXSSzwezSYxl70eyg+NRcISofR8UEZoJehZ/JmfxT/iodHBQc18pKh3
OjYduaSmx+piaXtBUQExdXqUEHUldNdJNKR//fnoKJtPhwFlFYqvp9EC8JKhVEpraSUu1nT56FWv
nu8mjygt6JP1qXNldp5uz7+GB/tqukiRfSPfdRpQtLRVGz1GBFRJv/lqsHJ1JcZMmPuUIewBsySZ
LhD5wP2huNYOO18Z0+JnPdPaRF5enx0NAJ37PA5razkIZPiAABvdx6KPgr0xNs3y8oM9PQ6mcUKM
5fXBvkY7G1zm6TjrStgtFniTk6GfhbewXVKUY7ilT+ZojdusaxTC5cbGvI/t7l974j+2nf+/8QqR
KZShJaOyQrjY8DlOI2u9EcBtFxgiFzpuROxKWbR0Kkt70+oQx5DL0c7GOZXI6ACiew7dnKL3abTR
H2SM/RolrTqWxyEOtBVSYuEdzUzuEiLBiRhHmCtBz14kqhfcTLkuokANe2S2RrrBrcNGYf07YMZW
MbAA/HhieSer4dqxfh5q6n5AvLC4RaGROOX1v201NpZ8kaKx/EmtA+MWLcIgx4YRgf2JThv+WQ9y
enlTOAqstM4sPvcsXFO4pVVCLlp6dZZib+jl7tZHq6J7jgoL98k/e3mQ/yaIImRNunVs37PF2Naa
NUROboISrrDCamXxid0ge4Ssj89YJuKPnZKoz5eDzjfUedDZllN0oVo0jY4/ZekGm7RJJeKUbAje
WLgbN8Kq+nK8+RskHq1NTlxSUGSsvdkMxW2XTbtlhra13m3QEfe3EtG5u9atuyub27uhQILB9dTA
Qs/37nwspTOJdy2ne8KNK1V/TXOkObhhXm3+g1Fx66FECXIIvufpvGwpqrEYI3Op6GnEOWjn0T7x
u3G86Xs9210O9s4rAw2MohK0WSSq5g26LPLCQslVHPOiEJ3Y3LT6baGP4crqTPMVdPU1EO30Tv5d
7kdVnXcG5wmM8GQ8QA3qdHRVngZlVpjGcgDsXx7qUnG6leOW/lX3j/NAFK9dKnoT5pnFdxpIrco+
rfIMv0sb4epFB6nvkNfW8IpraPBHFfOfg2LlwnYEdjkZVc0G5VdOFvSNbSxtxLDvQxG+ApBv1laG
G+/l9zXflHl8oOFBXVmknBPH8nRUYxAlfUohYBnzGNe6VgdrJc6DFwEx4KXItAS/Vrd2ryy0Wa3p
5wApMJGbTM1/le3yNKywTR8pGmhIVjaMd7VnKC9lZKtHhDy1jYFi0HKwKw+Zdz3E3rOI7yO205tk
TMN8ifjBNRzCO7OWjwP2G4A+bbd5qlEGLkyUJiDViI3hQ6fkcodGtr+y9UH/ZriD/Ufs61/Dh4vs
QLVnI6eHcDp81iBnCHI1+CaOTr1SVZ9NrisjX4NVFeM8fvkln202HEpT7xcwLzAS0IOn4ZrMbPWm
brG597EOjSDO3XVV0f1FOz36ddU8uWn+nlLMsnw2GFAc5EsghgE+cMOdhfJlnNtl6ixtTSR7aC4V
ksd42SbNZ1okgX+X4JKNHEPXF2O/ayJ8nv9ssGefYJbUWK0r0ZbWjeVIWSxZSEgRUONwRbuRNbrB
f/RkCUY9ic1HpVjHyOfLx4qsITVzLjV5pKv2uu6KWls7Rdd9r5xmeLsc7HSr4/ClvYg2DAnbVDOj
73T6bIuazmGn6/6y1PtQPtBjUPJl2aKJfGUTP32JUyCKnvQxucrQPqAhdBpIGQVln9r30fvrnhVb
fAkD80U6k9MtvjtLs6ZlLFzncHl4p1vRP6NSjGFHIm2f9ywgBJVDlWIeIaJC5JtEqzyERwcniJfe
YPdH8FAYS8Lbw0/gcuTpwf37DPkVeWqOkyayGqGuno5XhrivpEaoLEWfqfdS1+XOCGzkoLtArKQm
O3icYHxNO/NW0WjlVybRewNH4ZftB5euqU96Gj7o0txMx1RZqvWAZLKV5slXqwK5yAHtYbzqJD1i
2aY6mB8vj/s8MBdi2MKkIUxdDAtOA6dZEnWIvwcrzeNyzj2rbwxMpJwofu57jCHXjiuVDpff2rOf
Loc+3XGnRz6FBiGF7NDk6jSbYgOAACrbHnLoRtoDcFONapOrsk8WVJiih6Ay1Ct77vnqob8BLYR4
XHW43p0ONmkNtMm9PsTO2Rr91ThodgKBr4NNeXloP7fT0+nEDYfrBI+W4sNZrowytmdEY5ytPLzX
jR2LrAq3Q6OJYjmMuLXjziLar2oZJ5iFG72dA7gsvNC7QXwDH9a60LIOKfYsS5YY1biIY7la2O6y
oDBedAC2419jh9nLQmtjHfldv8OmE7Rr3sDdjYVYGXmDsQS8edScgsY1rry609NkenWkNpxdlBzI
T8DRnD7IuIXyXJlFtuo9bzRWrtak2ionm30JfKzoLz/M83kChQhNoqlwb7NEpg/z26Vq6LsiV1Hh
WrlmW9iLrlAsQMWFUdsLVNWTz0ril+MVov75ACf0AAcYEEGaYnP8Le51OrMSfp7mSIGsQTbkTwU9
Wjo/yjX9tfdiUWggB4D0QClulumpOjau5VgxV3Knw/PYSWEz571bwKbz06+XH+b5EiAFYNXp9Nbo
sf3U4/ntYVJDAXoYa7g/12n26NhZ+KqW+IJfjjJDP07yURPOjH2cnoHBo5zvZ3rTJ03k4tyLSW67
sTB1PAyoyn0JOyO7LVE5+qGWkfVDdv5w0IWF/3TXJ7SNhSK1t8sfht7we48Yxw46YwbpHWnu6RSq
dWXMOqlPNOZiiO5l7HMBKorBVxcDKKZPCf8aNr6wGw/7BR9IwKh14RcTn+H+ISH3ayJb+WpUujB2
Q9KiN6SPRvpa1bIbFmraqwNTsTPzfSXN1tlZWApgV69WOKGhMzqo97oVhM2OBkfWHZrBdsWqVztD
Wdkiw8m7MkyBboaR5DHgL6maH5smKa2Nr7aTX4EMmnQFpWno0mWHMEG4j/gBc180eVTvuypMjf0w
IIO3bZyhp1Nn9wj1d7LoSiQS0vp7JgO5wvgaA5zClCaoIgnEDPHCAuUBDiNtk2eBiTO40gYdHG02
xqVut/3k25xDWIdYAAGp9/En2mKZGbq3mQgyfAoGt/dWSduKGxVK5ltbjFm0TpTOi1cGBAvlqeXq
qe473YvHPc9BqTaIGprPSRR03Sqp8W++HxkFzjeqsLwb6UZqeVvoYWMu0CRUi3WZhV6/QlJD6osQ
aFX86HUyhXuNqw1sHASgpiUDIDT70Pl1GkH5p1n2lhY4FfNqfEq/uN0FZdN85iaTeTtgsQk158pt
KzhXsV9/SoUadY9J2kZxtBwHz7M3ptthZiLArbSbij96qxh5hXZAC6v/2X/WqnIr7DgpXlXUDJ/z
RPD9eCNr3VJRNOM5rhSqPWPfy/5WjKaXAIC0EQgTXtyi5+Qo0587J26WXSJaj3lpITrj5kLNOAiY
Jjdmo5MjV12jpHd5pWTVnRLlrX5rdI4a7GjTBcYK26i8fzGHIcQ0fkzaRP+gCvrZt6S6VUI71bab
vdm1/oc8GvNgLSutFLcIGYXs2YNp1YuuxpV+HYxd/01WivsQ9G1mLruwMr52Q2p8zbwwwL+YlE/9
C2cR89n0FTxM88rt3gwk+RmXZYXqCiQU/ei4cLGW8xH7M6GRKztscr070dFoWaijWX2RQaiMx052
7n2OvZP6aOoUOfk2v+rWuTH0+Uax26R+SOI0NtZmpTXe0vSi/kn1hLS3eJU76t4bfT/aGHVeNFs3
quv+Fi+TsljmmtG9mXHO44S6xvtQpZHnP1ShFbhBJa7Oa+yKpMm2eREW6d4cIttZsF1kAbiGsYSI
3gRtnbkrv2N26zdqHybIQjmJ2mzKLM/HR7YeRHoSNT6KKldffD2OPwSxEW1kgpE2bQ3VGhY6H+FZ
eFX6pg0SUQE1D4LbIRwHc1sFembc1WOJa4PDe/yeeCPem2FXqwVNb2+8t7ktOYsyzfVDI9Nx7SWc
5wsnH837XPCuFki2FhIRuBjflLCzhLrMbb/5S5jW4N6FaKA2KxN+gIVvllYc1d52yk3DMkE4riw1
Y6ekcR7fQfUox291m6I/XDjxpGztSB6A6PGDxfzS7TDq0XrhLFOrbdicI0A3C6mgcLwoNdbNSuOA
MtFe68xyizuRpz5K6bsSP1+W6aoRrCYsIpLe3GBIwcaudWWBr5mfeesoK+1wrahW+zWzc+NmUPR4
n7UogqJuqnwdMz1VkHYLxu+BOzQClA8rcWGWDTi+ZBgj+0ZJCvfGFFUjlnqbJSW4RS8wF3oqqLQK
xUzfbLUpiyebr9WUmD1d3+dpNfwQiVmUm8yPFPQH9bR/CZPI9baZJRUMaVwJSbknppWssSoamoUr
xvhgZXEJsocrrdV+QyTKK8i7AvX7WJjqgeaDG684I4bysclqy/xYjnqarQMtNJx9aVu+t7eNGs7/
VL+pF/0wOGIhfbWX67YvdLS1EnP4XHt112xBHgtlBdLDlgthlqZzF7RyeB2KNKzWcHFpB2q9DJ5E
VWbfQ6XUkcUDRFwtU6PWD4EKJ2QHNt5v8XrRJVLWtqLujRgq0aYxXB5lixzcYVRczJWMqNDaXR92
bX7jFGZ63wovQCSRM2Cnj3qolgvXnlRsUGWKnhP+V7CqK1uaKzUZe3PXZ1Ws3MBsKG/8eNCshTmC
WF2lkZs061Azeuc2q8tw2I5xxMkUms1+aCSJLpQfNb41MO7RMWurFH1RBhgG07Zy2uizVpSe/iHs
ZPtRGkX+lhfCwEpb1PIwtHbhEsDJHnq9qJ+cUo7NDwtxgIxjvDU+9b47ZsuUDwMVWq9N39pXrpVr
GydpsCOz8qgKED5ucvsDVkTDuEO0RU33jeehzTYojlIZvBkjkHsraAJ9U/hanW9kBv35IcOxtbgP
a87nddFzZiyzDLP7Zdk5zBabhqb2EHVBjNG3GGQu7yaJjWjpK66LD1WRxq1YdWZcvSbVoGAdDgx+
WUdatjSTNnqWSZk+RmZrHYtCqXTgcyFzwdq0WRPjSJsFhoa6TF9qxW1kF47yMOqyGRYyUEW1x7ao
qW5MWXGoGz71SKDFDcj1TOnx3loAWkqGTRQkaIqYXoMaSZp0iXbEyMcLdgVXIv8xGga7XSacG18c
tS06CmBB5qyKUe0ixIj8/CEuDDyfIqd5C6CFt9BZYhC8n/hSD0e5atzhxSyE3v5AFSUNvqhxU4mb
JGfLuMEoeFh1uRzNRR232HKMKDqElL0DiT2skzLZOyfSoyVbk3DX1HpliYn8ODpbTMThSlZlY1oP
YtBUZaGQ5YXLsYmxYDFFrX7OOgO/o557h7P0qPzknz0rN8Y7BZVgPd93UeMrclkD8a/sZaYGnN+q
LV1lqcVVgwQORLtmLf3MxUFOttZDZbRZ+AG5sdF7yoysi9K10vbbII0Use0Lry+fB6QCLVBgXlsv
ctRtcvakxWAMb3qIsrzS477ZeHW+NMzwIJUYm3VyijY08IvuZby0QZD55EGLQoMT2ugRziCWvY/T
8Lm3zV1u6DtqSsFW5upNkOk7s+vUTaSzvVt1srRKdhRPVuYibPxqDQxyXXjZxlQVVqYVIs5TFTe6
K3DUEonY9Lq8t+32WRljfMel+TlTEQ6KC1RyNLNYsIXBfBcPuRK8OanXrfG4CxeVGB673E5QCmxf
ej8GahcjdQ1UdWu1OttXoNxKSfYofQ5u1UXWEevGLGo599ES9C3z3nRJ+8ty35ceKbN2r4Ii7Bzx
aRzaW90qrKXMq0evRWoud8u7JBGfvF6FWRwm93Trnp3aP4jJo7UxoFe2wZOk17syeuuzpQ4Vi9Xe
OSJ+s6z0EbVMnPKy1yaOtllmlwuUjP7qRP91wAF6XaeozHJ73rdADRBz3MbD+BfV/S2iqtGm1lA7
bnR/IWyB6XMX8naA2FsdduyK+o0pUq+SFFu4UUTWQoQoITlQ8G5ll30MpGhWTpy/mTDXpkscLJFQ
mzZQzBQ8CMVRqLwA5Xk1pbZuPdPgbMx/BJX7ySm8e/p0fFugN2scYv1FrbV7mWKDNnbZGkGaldvG
z9RCWCCUDhadq95ofvaatv1NG/SbVq82lehfShr97Kz3ilPu4p7ZwcY5LGyFNlniNmRMsfLUBUP3
2QfnsjAH0Jo0fKJVSpa8tDlGPuLVZaJsr39PnfoD4kXAy7H+Wvq6salT/x6u5rL0Wed9fWNW5Yb7
wGrgur7AWoGtBTvAhYHa1MIgE3keUoHtYuXrgb80Q03LJ1UDo1vomT24C6VOVkUT7XvXztHcypTi
Fbe+hIOd1EKTVXnjmsohqdxoYUSiXocOX+w4Ayjg1pJCZL+juQrAVt9pvrzz83pbxNxroPcy8R4K
JbsfUmWb5taWfGRbKL1cxE371NnmwYgQNQBmvpBmz29yN3ph3/Wls88KZUvBFs19/YMUPgqaJRJe
TGJEg7tlbyl/Ve74oqXjraK531Q1+EE7d2nG6T3yH09SEUfq2h8wbFuVAwYxLvBMDceqLDli6Pqj
H907fBKbVQy5fanVHr4hYQyMALsYqde3aR7eVJxSgW5uylJ/svLqDhemtVsq3/zWuDdEBGjQj/Za
qS06vM7QBEVSrOvVRUG3d5WgQDaoCe606QZLt3bBrWHVBJwMdVxG8NqrrZ75Xyq12xl9tQWNvq6d
/LmV/ofEV7oFmZa+MGLxudTKx7RtUuyLsoXi9Le+n20jzUHoyr53HfQgde0+s+yPag0/TaluMSrd
ogT2NY29ezmWN21dIWqU3HSddmtk8saq2nGpqzEWF/recpQbdxy2mEuucsNZtxIFxDi9HcpiJwrc
NtIm24lOgJJHIc+JhmUeYMhdZyGQB3ene92H0pEbx49ugWAtc8NeoOy2yhv8dfy+DFY2V2+96j4K
XXzSLe2Dk/ufQ6RUw3hY9an5VRnkLUlntMhU//X/UXcmO5IbXZZ+Iv7gTOOmgSbps8c8x4aIjMwk
acZ5Jp++PpcK1VJkQQkteykEUu5O2nDvuWewKoujOw/Tqjraen6e9CxKdLEdepPYzOSkSLSKzLG8
kwnmyk1nH316m2RZd7AXDmKoToObc0YSikjGLO4PXZVcDON+5K17a46DGTjrBLd/dr5Rud5SqqZk
Arm3UjNk0BfudWv4B+F0bWBayb1IGY70zTUq4PGOyOGpCOyx68M5SUkDZHC36RytwCg2P8sJb0Wa
sLNeLe+VSo5GPoxBpbTT1CfbfsmNcL54o8HmLTdFl92P5BJsQZvPWNeFCdSuwJmIMW6TepsbpQwy
3dRIA+kOjVeSR80JVo64jcxWa3GfdFd6WfkBSuomKm39qS8sPfCzoQtz7Au3laNnZthwEyHjcnH0
1Qqrf6m1fMehdqTlLdWG3oFjz5+abwtrkJU8Pyx285is3vqkdFVfyUFtxjJ7y5PsHheBIjLRGgcl
Td11S3LLfqQ3fyzXQR2Hqqxeat9bzsbg7IaRd5RrfbH00YD6VuytC2ICX33FXpeEe028Jgq/jhuv
qOzivrazZTpmrOKZJ9s14zOEo9hbAiRxc/4zzWZz/kQeaVEKyULKz3LQWhVpAxrB01Rksf8mRNWf
28YV80YTfmztuzFJ3hJj9MwA7+RLVnzfkXeZ6nBb6EsGx/0gVVSZt2mF0vc8amasrgtbNumtMZur
jBJnKFBGZu5oBDbJEpfWJW7eXL0sriqWbL3vrXhdg8Usyzaqeh7UtU+3XxBntlIPFmntOFFmT3UZ
LAZoFrKA1U4Cu0g9indr1IodyHv1ZBA+U0ZGc2lvMGpqlo0cqln75mE3nXCAtrG20eMWjXI+Edl5
28bLpUEr8vWpXAsOG+UzGi5DXy+1g1VpCCaNapZv8MyK6sWZE03faRCI34Xd23se35hDdR7FW72M
nLkFwbnbtedAkJnV3vU+4ZFrkcYxVouI9IOY4L8+QGqvrltemtpaKJ5OJtl1Q5SKVdShkTbktmdJ
G/q5/qr00XgtrS6nK2/EowDKPAxYc3+M/mze8D/o9nWemB+y75NrD6uwB8pLOoIMUksk09VlqKxX
z/PYFPt5kNZe2kTVpXXbnrOq6D4GsleWqJ5Guw0EaaxL0JqW+jCrscIXeqW6j8CGcfazSy1dIhKb
7JAvT2k2vJleK4JVmm2Qs2r9qE5Tl5yK2m7SbT8WxmtquOW5GYp61xapjvjRcncYSOePDRX9e2cT
ncJjyvPssM4ejs66odWnxHIuRwBqP28a0zdV0PGsbeqFc+vlpEMYdvaT/nnAScRt7xY4Q3fx4nk0
F6PfHKpyVGuElMFgwJP1/mFou+o6LS3rubObVx03qTxsulR9w2S8Co3GNKLYHc0zpXP2lCXwl67y
USzxxmhth0BC7Y9H5vmh6goPUFHW9iZv7f5K5m0ccLwY6dYu4hS9CAI/eTWrOG/3RocBpeLSuJpw
yXqI41y7xxdp/lkPJh7cjDv1jclm3pm9I6Ja4b/Wu/3n4glKnWrfAdm0iN4CWBjX+WRsGkrXGsNR
L9Fu4ZM9qyItgmIEoLHTe3QTodV3HFyCoNHFOBpxuYGH9dK5/qcxOuZhTRA+UwXNaXrOlHFtDslh
tQYZtKuzoev4tPv1iWnSA2F+axhnoxt1wjp32cJdkLwgJnTCiZX7oDQdh0ltl+jjxiCMtYRnGtpZ
fRrAiQA69w0suy2XShWMpfetdZizOZicu17xTMoxuwB3lqohBXko5aapWwMgg/zdpMQi08MWKqxN
q77W4oQz1i2NE+jyYZH6rV37Gz0v9mrof2qdfW1r1d5t1Ys7eLRusj05LQbSU2GEo/TnB48w3LCf
EwGg0vPCLKcJAYZ/GsLepGPxXSbzScn2JY3lbXq5jNdyMMMyrZPoEs8yNu2zG2v7pmlzEtXj0MKX
3HLBt9b5bK7LtmBiTKpx/X0tVB5VRXaTex5eANMlLY0lR0xdfadN/MSyPOIq/jNJ+i3OSttFI7nF
TOc5mJR6knZZAFwYzTuYZX7h38fYraOx0qDdBTnupomC3WphbeguKUEYmX9iP5i71qz57sINYgfa
futcIlpM78GYPjFEDOWojm4hgVctP1AFgVGdPvn71bPJs/OIofeGesaVtbrKLpauptM2oZtQwvap
u7Ws5r5J7BM5r1eVzM9eQRIPIK0+LE+Lmu9GvXqosvoJktXe06vvF0iIFCJGjPG4NWVeBn2V7HM9
PeaufUyK5tnx40dhJMllt1zplbgpPWJ+luyM4Rr+5m0M0I6hbDOaMloHXEINSsbR9WNEvzY/PydK
kpaChTZbsAF6tZdCD73YwGw29u6RFmw7d/3IVRvOVbsrZvuqbuXZMsut4cjrrKMNF3V7Be3bD7Lc
N4Gg7SVIxvrd6uSwRW12lzKRCbTc3hkTiniqLeaNDqWfXr4nDas00Yx7055/VHEVGaV52+rFI/fa
S0snURVA+E5sPheevyt960FZXRkIHHtHt7oeXOORnKHPWIiXeHJgDseh33QuWSA1oZmC0WXVHpT0
QyK+ZNjkyzMQQxE02ahtZGn2x7yUT9AjXkRbxKGeruuh9Qmx43BfQwUQtSvpuqyoxXS3DSovwXVW
CJvj1mdzu9RX7kRoblfvxs7YY75xauP5Lq74if0CnThWaonGnCa5oc2RCTBKBx33qu+0J81hkASm
rQVGFkNvoyfO+aK5OuRp82YuUxbioXZv51zR2ao9ZW18NeSZFdgxNTnIQTQl3+35vWtWmgAvzGCu
4aAfePb0mOfiVVuZqejufnVkoOtFuNKCaal5ZTN/WLtPIN0gTj9MmqPYLg9rXew46O6gCZySMeWO
hg46+0/M8cOxFRvB7ht9ium1CaUDwE6xmkyQDl3wUk9FXVudS5ltG1VcFR3GP8tinTMr288TQQh6
vRXWUx+ngUP8rk0lKKrmabbWZcOaL4NEEWHtp24aqcm5Ab2sEeR5P3pBo4Ymfe9M1Ua59g6m/R3e
P5dsjxPV9PNC7VzWHyWiX6jjNCkKhFDbuvVnA7otLP1O1/St2wBl6RzkKq9JqJ0ijVyCrn5Yp+km
L+7Q3IfD7AXEfkaXPVYv095z5p+5ekiyZavHN5Z0r/w5JnVdf451FXb5cjan5opz3Gm1QF8kbZzc
a/rVXN7WALB24kZZ+liawNwaUQONPLdlstPK/nbqXr3pVkwvF1W/hfwTe6G26B6nSWzTuCfCAUQq
VcwYa/tRy/Cazu45TuGTcXVb6dGZppPS42MyDhuh4n1D62V4VShGijUL3fhazlt9zkJ9FDu/VA/E
jAEvpXWkYoeul1dnNId2eMilvaVHD7pM51rSoxK4yfTkPRSWDfje0ZyrSDerG6fKr/OqPGq69lq7
69Eg9a3Sdn4z7ax6R5zWYcqTfeH0N5b+qTUnPHe2ybzL/fnsZ+Dg3cJEy4kq90F1lGBa+kwQe7im
ZSD98uCKZbPOHzUhwJjf7YrYpkpbcP8GHEmH+6FtbmYGbQA117AftlSOpyROrrAePbakhWeqi2hh
dimlokzKjcQSWWrOtXQMjkQnxOIQbZ6zqVvsVw3BvT4dIdLtZEe53bBc0qkKyWvQzu40Mx/JHE6B
8ria52JpH3MPrdgFBzW0devM/Q0JKsxa1d3QaTg0N8bGMmsvtDGE2C6gWndjq5xjZ8dHffVfnbE8
uzqQWlwM1q7QEl8HLVcW0K3J3G7wMn1XJHQSjduQR9DgbV3kxq2K7Vcro3in+bZMqOxcsA2vu1ud
bQq+RtCHKI6DMp/0fBm2dBbFMR9VEnneXGwrWSBbBpVuoTVAI98ZVTbDtkKFcVR13q7c6PV06+mz
DmVkrvzupPdTfCJ0uHGxLMnku7Gipo0Y9RBeOqXGgvN/b9XHTF/GO5fFtM0hVY1BA0LVBzF6zgP1
++JscFgrF6DNKhabXHRiCC2XIYloIw0DbabI6nZaKvsQL82yVwoY1Jwna4q6qV4PVABWpFSrHS5M
7Z1dUvTmCPkBRpubNe+e/D4WN/1QpXd9K5DMtnNxn6wDRycvgmIhy5Yrx5dqv/aWv2Eu1V4lHj09
PFvw0lqw3NykekERsaeMMazrGjVqfOx9z9RuTCPTgX8W8NJnfTW5b2rmUnPEUmRUt298t1geOIRn
N9SneLIjRy8K8nW0vLAYYi8GO2A2aHrufSuurU0q9PKITX7HKD/O8+1IS4G5ugfn1Gbud6NmXI0Y
JPBHJi+OvYPjoG5Xv+53Uxv392lfWUPoArQwfKaP/87uN66q1vLCYl6tt9Xp4poJhb+c2oul1zgU
8xufUbw1qb5eOe5CW95V9K0uFUyLCTEl4dg3696TM952XpxohxHkYVPrsVsGLnadZ6tJ85uVFfDI
aDSPTK1aT06t9d87VTef2bISyxCXwnqQ3qXlTY1+eGjRB+xBeDla4iFxMkafHhUk8+BbNTtsqVrO
2Xs+xSxPvS73GmQgNxjBab/DJwJWXz1/20hpSxBLUDeXWckFmWqKI1OReqc3fbGfGILeFKjWH5s0
UVtiBi+SgfFn5iQkhRu3oue2N11aXA23rCh1iNlpjDjZzJ2It7A00iP4oTiLaVTAVLLCXT5pNq6p
2aHqjU8rmZhxqcqhuZm/xQVbr/Ax8JFCmRt3IK3YLyUbdi6Aa7rhE35xux+opMIxaeYj5jM5mQip
tkv12Q+d1Dvk3ehxzjqvg1BlKIhiobKBVRB3Tseeh2zZ2Ym5MYu0sht20jIQGEvwQnZHWtw07IXb
of9PJJ1iYMZiDsnMubFm440c4YcUzVLY0ryxdPRT6RcYXNpMgklXv9Sr7HsvwU5Q3fjVKHd90R7r
0R7CReuuy95/nFPmBvVMPZQZ0BENnXbdjR/S0a8w5GeftzSxK+ipR6vjmDKDmWLRIhV0lMwnJY1J
42EANr/hOW1HtV40W8sctLBIVbeJy+RKdozh3N743tK9R2iBVCgmAQd0ZVASAzIGhQW9hY9eAs80
Q12N9Ml1Rx645b3ZerxcuUl/qIvuSSOpa5M3cnihbmyZYDGCp9w61zTLgWdQajoxbZXrz++zpb0J
JC6bVfo/7EQ754qWReDfEzqjDkvD525vYHIEWeF/YLoan3y/sTc0m5d8ozilPXQxuoHaUKWYL4xx
Q6+wUpw4zPBkX//0s+K8epTGzkgwO+KFb/OIQU7lDW+xqJgjcaTTIEyPVp2KQFexCKwGt6/FtQK5
atlWb81t7wHuJ01ypfXG0XXGdx3mcpCP8pNixtMjatNZ7ITIqYFahvSErqT5bJ+IdHID2cE9sMly
0torYzRHctskjXM279ZR3QxGu0RwwXvQBUAYOSwqwN/nw8LnUdbNQ15bBA7yDOAOBgMMpjFMStM8
KBdbXLUsDcK/JH4xYJE8Zw3jiXLBkne0m/cBhOKm7JT/SsbjuFstvQ7lMnhpWBZ5zguc6f0a1wtl
0WQUeaLCWcZs/VdI8O7Oz5I10plSM1/VZvApvSnjA8M4tTXHRts42SK7cFjG/sEaY30Dm2A4Jtkk
wm7qnT1cHi7y0RQPjPXaZ2EX7p1pp9Ym46wNmR76H44gXhu+VrwEhWvLJxJBZz4M7eIcAHjFPidg
itExlge0bQX+7LwRz+c4rnR/eKptJY4YnUwvma05RCU0mrtnNUASvjihccvp1KyUBwnFAL4W9UnP
rOIsweffU3N17W2eLhqOW7UFIOnXcGoqAF6yu5Le0N8bDTlexMDHPPbCgvTQ17qP+S8xBqfcWRuw
fZni6VRp8sPyNePg2TXpD22snjUAZMpaLlVaSYHsxY4Tnm+brpvRyZ29Zs7eflV28R04zt+7pZ0n
4ZoTItEC70e4L3CD1KOXbVuHwWPA460glWRZesgvTgJl5XjRbPeEkzn2eqvWHuZQUs8GR31b6NsB
peaxK/T2zJhM7WpGMyDhZXxtZjjTkF7ea1exn+Y/ZO2RvVBNMeOJIj3rzNhvtKEzPzJvAuAr7N1C
obKrYR/AFPFZ1ZIVfVmfubVDyteE3lgQADRUYqssOztPdbPgPRWP56KZ/KuaJf2xrJP3WjorHVo8
8ev1vLNuZOk03zuOG6pXV/+erJWiqDXbeJOZFQ2XGIcshGFmog6G0jqIxGCcPnXHSpnFT1Fb1vfZ
KLHFpFflAqH4pPlcaZkdM8yKlQakXoz7TpnmvpiZqFWMSa8KxkNvl8tKhbUhGNYbmsT1eYUF1AKr
2sMpHsV88ODkCvFgulLMxlZalWBOpXfTuaFwdfExc+sDrjN9HyZz0i/RUscxIlQcfw+iEHUfpl3a
PjRWC3i6rLC3gwn+3bXZWSxHZ1XFts/G/GwqKW5mNFnvflwCC/Wzr903TOHeu3LUGaXNlnhcrLr7
ngiWCDjsUP6hdfXJummBfVXHltzWbEaazlEOD7ptdW9x6WkZEXAyvRqhcmtBXfoAKKqukxNVloSj
1+TOTU/Ba++8oiOxJRVTwRlfN/a30hTdbTsaUxdoFTP6Taa39cAmQli1rfBgAQ9egdAuNyPzhwub
vtyV6yVYxU4EU017zKUL0OwAJqoyIzrHnfinVj8v+TcSbdrivtFr3/nhzHbnv0koH09W1alikztW
VW8xiE3a+1WkVv/DXxxrOuqqGoqtPhLkcpI5GzdEOpPSjDIfUze2PS3dz1ofGV+LWmZ0SvBT533q
zRVmqSgH7FCfEYGcetuCBRT4om6oK0XBibDVB8hbezwKhXu2FVPtiIHyrB5ypbfthlKxhexkOqv8
XhFr40CKgT52LAgQdJzD2As1Rwos9nPRqppawMcqI0qadUz3Zq0bh3FKM3Ymx1r2ipCkE+HYeB4z
cE/Pk3trZix/bNPEWvf4Jbb5FgKpNhzh79l6lHZ53uzxj2xUOA8L+MjatJSOY0cw5rXZkPqDeTV8
F275tLf6vUnhQZVG6HsVanWRDAzE/UTbtIMqhnrTZZAnaPIAj9rr2J38eAeR0M4J7TLdH4rgkPgg
BQXVzmkr7LcVSONDTrKAfpVnMaim5apmhXyhQ25kCleGyKn4CqrEHO19rPOiPhZ657s3fLHU+A0P
/FepAoRluMv2JaQYYvYX9r7A8UnNrZGjjlis+yHtntGmLHBDJeGMScM6zdzyNzzwX2Uwf//ML9xs
YZOJrUorj6AKeozrLcnkeCXsIU+cYLSdaj/paXryYcmtv1Gk/K8ffXEGxRkXaOqrhzH2+r43GHy0
MRHNiFyVNpdJa5Q3S721/HgN+o55sp26zv6fCdP/C1vaBiCkR0U3bfPM/86Wxj9vsVNh55HOGbXt
waM2nMcVPX5nbf75o37h9sMNJxoUWfFF9iK+CgkKo7cQri11ZJrZ0u8Ta0aC6DiT8k5mip/iQe+K
Ir/75w+9aFr+Js5AZW9g5m9dCPAmGqe//z5BH1iSaOBFKH2NcGU6R+FTOxufOI+N9LP30rF2+GS9
ETj5+c8f/QsxHjXIRTuKGM9C0GB9NX4Zshr+FrNeJgawnWAIN3Sr2O45cFs0dvYo7Ah3RA+cpYs/
Z7inj+2KUR3K6vU3FkXmhYT/1+eAkdjFOYh0FlLNUSB8UXH0TI3IEAEDBIrdQfm8QdJ3oa9iIeEU
JcvdTh9ahdgsh9PDatnNSXugtH3opJEA6VMm6wtsVa+sTuOswy8xqud0tl/hEJ+c5RJPkljoteum
/s3e+OUxIlYVHmniXGeI6rD4/PsrhARakI2RFYRrze65dRvjBA+ijgqXnGInnfUHIdHpDquZbfqu
dj9nGKkbt5G/Mzr9ulf4ImAOaEUwbcB/6euhVLLv4buR5eZn1lhR43uwc6AcVcSYwHvro39eP1/3
y0VXYV3c2ZBWowL8Q1T7F/lGOhprIXv4nbFQMlpaZzgVTOwTnSTB2av+nWoUGcfl1xFNSDoSnnOO
80XGYYB5WzV8uMifSxUylVdnf1Al+YWlevrnX/b1dP/zl+Gd4OKgw0+8POi//LLV6xXjHnuOcuKu
z2pYJGF5PXKpLC6B1wSFHWKR3xw/v7w9HqenW2xGF0z5lzOWX2ykkFGnqEwNc+NZk9zaNq5gVdkP
v7m9ftGgXH4gsnjUZxdV2C+2wxU07cmxnIuYgcxEfdw29nRdVvLetdWHxIDcW9XP3jciYqAidit4
n92Fwqb6SfHs7mP/ezkVUW3Jc+bIW6tIvgmEXwGU7BvyzrLAnMsPbZqPmE7+ywPzz6/uIUnG1Ogi
F//7u7FXzV3xRCB4UgNGsP3Y25SplR0T78mlBQyFC5uhWOAqqa78nQ3fV8XSHx+OHvSiW0an6F3+
/peFMeDSDm+4n8AjGP54EG3eG6i3vzuYL3rrvx2Gl9fjwfa/bGe8Qr58jINf25jmNcYBNph5iiN9
oGpH7xgCmhwphU+OsuqqV2ptKkfNxZIwzcbfbO9fzzW+BXc9+myaQvRnX3ZBitq0NBBkAmi5xAno
zE/LJdul9Ed9beJ4UUpGV9ktvMlzWrmPHfTw332Hi97/y5NgA6L5tbFh9PDd+fsD1+DFeK1spqhG
2wyYnSbgkP7IStPzmh7HoBdz0/ib5WTVmZd2rLz6Gw0HfXu5/juLE8EE08Nt6OIigTwVM8QvMnnN
szs4PgnRHsCEV309xB8TGP29NNf5N/fhl7P1Ym7CcycxAmMxrsOvGdOJX5dDY0oRmWlvvFXrnAAY
xWt69OkCI8wQk98YL/zygZh7oQ+FfErIC3O5S53yl5Wtx6qVEFHWaEyU+dHS3e+Y4GVRDda1LW0f
tcc/n7GXNfyXN4uN2MWAi/hBbhDg8a8Xvk66oqdPkANIVs2vYjQPEWVS9hsR99dP4cnxJLk5PIPS
DmHv339WZnpZB9g2RJjni/2kkukjbeN/54uMAJWyBfc2lwMBk2+ky18+xYVKrq/Etc4xuVUAGo14
Ww2AhZ1s60Xb/vHk/tvF7vbPh/TFL+/Lf/6fm/pH+dC3P370Vx/1/wf+eBdHjf+xgvrFHu//cma2
F7eo/2eOd/kHf3rjGd5/uIcxALi4PeIL4vKXP63x/P9wR11k8vgNMV93L7vkv53xbP8/uG7z3kmN
or6lXvgfazzb/Q+6VlwLLLTeiPUwyv4X1ngWMvG/rWRP5/70LzU0+8ahfP2ql5cJsL1YZxnGCRIt
naEbIMjM4KzogiqGPTbPciOcF3PWcbxYlkOyaMBv8FpHAwDPdfdVXjU7rwF1x3okWpLu3SpIvLfr
DPWYgKACE8jzuiGsPSMNDep2hrTOwU7im0R3CQzLRFQ55vMAdUt3LzQRE/81DurN1ANhTiVSbLwn
hinLQrTgd6Nd3M3rkkQJR0KosuG8sDFiAYRkTiWE1lG9C62GEjA1MjzhXOjcFihPYEO0TjCQpzEX
tQpVWzq7WT1pMVFxTWJssYB7yYu1DdrR/ylMoyfSGAy+r25Kuw8L+ELX+JuRchf7BwceI07Q7Qo0
RtO8kIIXlF6f7me9ysDZj6kxWPTST0hcDJHdTzaydP8mLZp2WyMIZ9JPhAhesKnXN1ddvd7nOpC/
m17PTvFclE28MxL1ilKdh9W/2sA+aCcW7HJkHCknzxjISkADzd1mrTuEjv4wJ84aEbZc7lTSRDge
fjPc0Sf6bzo7tSdCDbpi1OucJlqqBxUpnYiQ+hb2EpQRZ3L9yJ0gCJWl20W2uZ7rMa0OZo80NM/z
AOO2cp9NKpK+t0YFTV84MtM59wUizCWfAt2SKlx7hGXw26DxFEaUoR2BuW9ERf+9zJc6dHrtJ/N5
uKIzFJROKQc+FCa1rlWZZ48Ank3Zc0GsSfmZZZIQXSR7EUqAyPGHGTY8xMC2RViQa926seZjI2Pw
3NFcD36mP1kFKgJEaEMQVwYcOWZYOG2boegXH8JPssJQ6bQ9deW+ZR7TOlVoroyt7QVegZkeoHLZ
QKUdRCtJnnVZFiRgDf58TWX7OMf+fdF7917ao+SrMPqHTOmMatwP6x7SOVIJzwlrzUXIsHhdMCbe
nTBLf2ut8bGysJ/o8GIIPK1sA733/WiBKCULXEAqS6Qb4aofsekvBwNv6E2XZvZGM6puh3tH2Pfk
afeqRG3Mrw/afnS2lt3e6tY8bSeAz8BGckuyuf9e5E4fjkNvPPmwh1IP4gHEQ2Pjn+219Da+6NoA
k4QmmueWdE3Dzg9LBznfS8YQnY11bDIYOcqEocdYlrmcaa5JpEGPn3L/Lc2Q/wzSjoiX0+59uyBa
0V3z0GmhVLBxcL5rZDRaSMsa6BqzGJMt6Q0+TpToi5lPbBh4TlHjIC1s5iAniz1IJSGNMLYeF2aw
g9nfAe6KnUFL1ht5F7WZ9cn4GaqkOwLfXWbbjU4ERY0lju9C4psh/E0a5rYxk1aEiQg6sxUhDfQb
Kl3mW3WPANrMuw2eCORlrzXD9rjamcSDb0kOCQUTzSWu72eQxxdXhzXH64vcIlO7Vs/u3HYkfK1P
ygBNcgLfj3/hqutE2fs58fKgHlAGaGImOLxEboDUYKdWyH5SKdw/OAZdRmcRgjcZNAIXwCaznE0Z
q1conB+pX+QbaRXf88wuoxKbwHCW2cSr0MzI8o/S17qNCW08lG57TIWbbOdRv1na5n5shAVPY0qR
fcVXDVQxmChUQfKA5vu75aansekZj9Ys16LpA8cZ6xD3l0eTjCjkUhhfx2RZ4P/kXhuFzZiDvkD0
Mw2cr7K9m8lnu4IPFydsIyFI3VuU/IgJDkagE0KZ2g7NVF8D3YaejLVTNS5bfuR0MDvjRs5b3xpZ
ZVqHdAI6WeD3Y73jWnjJlWkx/LbC2I/bqLTmD8APH5EMoKCokpcmhV4zomDr9PR+HhhSKSPJznEa
xk59VLI+ldgIhbBEIfPhttCNJbkUjU9sUT2VEUCteZzj9qQLiNA6h7QQ0Ij7Wt46TAN2HuOzEAYZ
48Y+Pbpp6uyZ6micQMZV7NVMTWzvxag8yD1V6rHXGhPbsOKwOhrOLZuhNeJ93ijIhr1xVaDkiwRq
9yujuAE5obQWNPeL4e5aYR2FBqFNj8GpM53seSfvnjP3xWnbwM4vYhHmDaDeagdnsEdzkJwbvEAi
PDr7zVReyOTOfTU2uDukKKsQOBKYqZ9HUkQZzRvgXdq3CpQpSnKOUtnvDCjsAZRYFpI/3Mrhj5WV
H+HOHE1kDmHZLjdaybVpOvLGbS6e0NMeDfp14sXOw9SfwUEGQn4XlqtpFgx3501/genXGlKeXyLt
4WBgsEFuKizPZdtY1s50NIhvuie3ftAb/buVzJCZsBk6+EjUQbaLG7aD2CEq/Ilytw4HzXhDKTxF
ll2FSVffZe26MRo1Rr4l4xCB1Y7CZ6eapI/6hOhaxk9u4HTQCcfxNcvsBpeEdkLXhMuzrqVpgMwu
yGRaHJBYQp6TEaVIj9JKiqAc9FNav03DfOiZlRmVhkBZ52QYhA9L1RqiC6wFyagOsA160g1SeaFc
WEGaZfdpVcrjoo3NFmhjgB8GjwDzhzWrp5DFasAIzAqju8M1xtfmdWNXyW0CLBY6cDiL4cmuYyY1
qdq5XkqH1+lRTAYAytChCVII81scJNCHq/mIf8AZiPqJKktp8mWJYcpMvIGUOoLBh4YGGNm/7nxY
Tj4HIh4+vI7My1KcZ+F1+5kkganxDm0mDqiXN3HWfDCUPwMgVLdel55Rzr0srfQRkZB1WipxqMfe
26hZC6yqvLbqfthkvXGC0T5FU1xyNfbEsy74pqBs5Uyy8TPF9EyGy8yMDc/WAmvMaESszTkYLbgG
7vscXvPk3qpmFKhxGfJZi7dDtNzygoS5naG7l/MAvcrINwMKmnBCrnnQIIlwKZHDmLhyH3viWX8R
bp7tR8iAezhHyKibTbxm+hnfDxmhC35uoeZuZZHHGyxP/ouy81h2HEmy6BeFGbTY9IIEqPm0zA3s
iUwEtAwEgK+fQ5tZza7NujZdZVVMEohwv37v8U9qGHw+ZFHx2WTvKzXQcFvMJpMaN6LJB89uwQhV
/7Om6TkFlrGz7OUVbEcfayNlADc9ZDkjPYXZb1sY+oPcUBDbBdnNsGvH66IX3G9V6sYOVqjLehML
rXFlOO+LWLvkDO2c91I7yrhUc+4dbLNKr7WVn3uG+BtvxVPcy3ZXpJWm3gDmtrBgDbaFM+1LDzjT
XFkHpDIZVfngRRPHA02EuHYDKTi9YoGyEtDVLeZ1K7XDpySBGaYYyDssohuJCo7Gm1Gl6Wn2j+FY
57scE9GmdIi922N7nM2cGBIz2rL2XIyLmB+Wpn1pBir4tg/Cm7Ev2QWhaXH70s+W+H1bnxCKF76F
qf4Vc3pxcsAz0jP30xxWR+mhXbRrbZ9zAWCp84L1znLYNijG4V4Y1R4Qy67as1xkuR+S4T4VS8nc
GaPhEGUpjJZB9X/TNrj0YCc2noF9Ove+qtFIDhClny2pSd8sBS4Oj32duKry3n038M9x19YPoH/g
HBL3ZQMMUtmEHzwpMfiW702dCKrTBLNO7zSRY0z7EAXZxwJ075Dt56Etrngs7YwsSLBy1BKOhuNp
ymFXzMQ5VWhyvBGYIT15M73a55rLHW+2f5aakwNAXLY108E6McjbBwVOYGoy2zTqqHBmTse8l1s0
f4JIoS1oY1z+O37/UzD124h11fc1rQLjrwn7MIe4TrtDOZTtPpdI7vatIBY2cRGbs8QjUKdZlJa3
J9Xr9KhDhdEBLnXvO5x7I1+anIOYSW8e86bkWz3Jj8Y4elVQ70bYAFuYDv9wKZMVQGs++kEdxs5s
/XPNCgjG1JBr7IuLl3L0FQorC0FHHGG82XU1buzCqePJXz6MqdKEipItC3/uBW7UfZavL2k9BBjU
CKwiWZ7G27cQSpKVDDbPhUN6q2blc2f/jCxyqaxgiW7zRkrf8N3Jx++i4zbU5sHuZn2wq+Tfrc7u
Wf9a4rDhrHFurkCL2IO03MgPD8SW5w2ZqHrnBvnTOrbJwdKkNkXDd+AEb1anybkl3slfUiyZ7UTH
Zj4vmSa55wzddglttgb/A43/h4AjU1keOvKPOHftOx+C0jIv+6C6lM1UHGYJzJHY6Dmo633Vg5QY
bRwndMgxk4Sjn6fODjrRvVUxcGbnV8qceQvS7isI139BMu+LbF63kE29Dd49c6MaKvC6QQsd+Qc7
m3owY8q5mQdIBp7Alt4tNpfE+qecxMF0RBmDNjspmyJc591xgg6+J2G+6frklWAKoVOd9xtxJSqb
R3VvTNvRt+NwMsObhfcJxyqUsrG9Z56NYGRJjIk+VzB4j43xaRMe5h9rkckyfmXpu3+xpvPfrUK+
c1P7O0v7SxTq1aTouWU8Fzkep6rFOdcaT8oM9dmlrU0HNe1qv93iE1yPc5r/9oa1Ek+xpnj2pbMx
F/ERuPK+zBVHae9wFRX826aOtmh87O1RHZLAuRSNd5cymr0v7T5KQBJsWw6MbfDCaRgySPC5cFZ0
0wBPbFykZhujOkd60q8JO4OjYcAEWHvEbFkYh+VvoStGySrOPeo7+af5d5F9syd+dWeObnGu2hGz
VTo9gEEc7rvpxWTynJm3XDcPFGtFcrZY2fOP8oM74ZgPA2AAVnSocT7ZIuFnTRvzcpPk6Bf0ky2M
12Bsfuw+0xvZcaYojrNkwgK/ZnHv9s99ycuDh+Wn8XuqghJwADRkMag3yphi01lUDiwEkYRmZmxy
6LYbZ2Y2HSTBUef1GgmEWQXDsMkM7AWO/SVoM2xLH1zZkrRje3HCAKQv+VGrNSNsvMDJF35kLpor
0S1PJBaJA9XKIQWc5Gcr3bPWhM6qYuS9QMs4CHc4zVbdnlLmuPtZkYwxfeL7PW7GPXXbs5eE4zYZ
OgQDG/ODWXwiJLZH1coqzrMXoR37kI72s9XgzGB/c4Tdp4IUUJxg4AwHguMnzMzmVc4Xf67EHc5I
n4wfObo6xrhywZiNf633zV12WpPR5kUfH7tsNa9svdq1WBc3aRayQ60orl3GrtWV3xz1qDtic5LA
i9IcW6C0yPeKgycFtCzTL2PHJRxV334ULwvcDTLU7bCmhg8KsEqUM8U2KwhCaBJDbX8GgHefN52J
i89/L5YOIz2KLBelXHZY1smUAvaJ9SzjmoprJ2viI619cbzgYufWW7hQSS1INr2iFp/A/lCThBd6
kePAL7DzRHoI+Gt1CUElq9/RSiz5xrId9kKnsSnK9KTgM0lyeBjbwCOs3Hcbiw6PaMi2KOcErwJO
XUP3H+uMmA09Pz8E022czLQy2AnSUiJMrqk3/BvEeCWMbfKuado3sv0OmJdyma5u1h3BHtxVII82
hbMqmiDwNVOefKQZP3GWJMt20ssRHHt9zBdxLr3wS5Xqug7LsO3YladKPjKJFIncybysf6+OTYJo
7IngL+5hsvRpGzs0ejdXITlLh+2UrZlGYYH854bTeTBJ0cBNOgVmsW79Oku33WAdaO9f1XpHvwi5
rBIRBBzu8cl/9LL5NHBc4YQX1W4lC4GNlvMIVBzm19mK3XQmmwQOrQvzGVmNP1rCZS5kT26kNp/G
AKscvtfvorDmSGYF5KPCfCaTbvM4NX7+J9TjTgrjEWule4BThh6RBJ9TWi87xR2XLCC1aBJJQGJt
Xvu+PGtZ7BJCTJs19L7wLmlb/QmUPNS1evVoQ6jUshOYj6NfVTBOGfWElY7UwBurueIL0yMFYjd0
h/ZvRSNFb5Kt4wd6EakmY4kZxZ/4eLuckQbemICueP4OFh1ye3ixO7q3/RRmQ6O1SbB4RfXEySuB
kXjCvwrh6o3jFvc8ryGJyH3jKTy9Qll7CCofyyD/Ld4IjUuUv+Cb3pXRqZMbuP+E458E8tucmx8Q
bigi1wQuiRjyDXDKJJrbwKf1TNydo8YzkeYbp+SMRW8m7NbdTZJNnJ1T6x3Wbbmvit4nEV+dDQW8
ZymKJ+b5YGvW9EQIiZ6pbad7g+p4netdKsp+a7o2zIeZ+iQnTOpjqnjCvHlfB3RybUcIcTKLYZtL
g2BskFCPO4x7SjKdgfGVz9jreWQQJljhhQcYcPOLL7AA64YDoMeZJceaeiuwziPgsq1YiDcWrjy6
a3Z2p/CxbGaTrL3+KR6AX9UfNkWVJ59s5Kio7Y0k6iSm4zEk41EVR7Ukb47mZGD541HUrA5Pg3XY
hKAYSYK2a4xTWHKdvadm/uiFeMA1qfcdy2qOWqI3c9FV5wkHLCof+52nsj4lbviHYODOXdWP0Q1v
1pQkJ4BxCm0PqASvpyd/fb9+nsT67Si7YorKd1LJk5JvnXcx7ISQUCeSje0qzi4Cgkb4b8bjGqfC
YtpK8LCEVNH4OL7TkWcv0FuYPYLkl4gdHqoLvuxI5BxzPts4N0FerKgq9XoY1f/6RcmfH3mLMZKL
4JOP0wP8YApvNvsmoVC30zBm7ebRLrzfEPiFxN9oCAwuQmUKVYJAkk90ayStz6qR4GI6YF1xNvfb
oml/1oYDKSOxvM00F6e5/Bbp2hJmtJ/MlIidw0qnrqKa1JaVkkB397peTsa8dntzMgROSmydaeDy
b8zreHbFi1xtAjDFeWzhgAZV+Lukdkwwu9x3eqJUTGbCUxwCvjT0Y9n31om3nOBD43wEyAt34eJf
xsyBG2l6Kg4JaZtIg4M7dadKddEweiXfc/1YFfpz7rs/Hhq9eCM7Hgqt90MuoGRjMl0ZMosx46RK
7vIkf00rZNQykZHNh0AD/0iVF0k/+Pa75TOdc1qDInktvLdpdCnfsY7h5swu1Zg9Dopk2mSBUANM
cQUxvDGQc7djwGlMkcfbqq3vvv2bSBt1ZWRWUBnippxEypWvoAqSjaVZqpH0n0qyqJmYU5TCtDwM
NlSVdLqFNCrzsR2NX7xx24p1IBuzzh4aQhRivSwT4Ko+ARHVvA+OW0aTKozt6qXRbJqHtOmBYBFH
7GrN5cAWXJ4XJj5jrc8O38aLU3pVVLmlza9zQmN+KfmUpVp8AiqdvQHD/Qd7Mf2DDw2xCelsKvME
pnM9w806cZ1yMmhQNAVWVYjWEfii9wko4akPKW9NK3sUt/V3RXFM6tvv61ohh998h0CxkoKoCPSA
KZwzeS1s8WRVN5suxwlxleo4s48wV+5jwM5N4g2oa1+BMOlTlj8gVc/QTqDLyb3rcHJBd+P7fwbD
t+lW+6E0NVAXun8qUVs5ezzVoERcKFgeHD4ZAWb+ezt/1u5f2ZhxryuCnjYNKbrL0TX7s8WdxQLo
e9zY355YX7QBwnYyiXTzlzu44CYzz9pMdxrIlVtUe7FMzfNYwyea8nSK0vSulAddVigvwP4zo/pX
BkuxRU+4ZCNIJjrN8pIF/FH1eAjaCpvLGnwmUxjEqTYs4AP2cMi5PyzUFNAvVrSirO3tJRYe37yw
FxklYwF+Krz3HKUjmXtq5zTsGlMN+lRKcQN0gZJjY6IMnIc+qM8TtTqZ9AAhc3nIGf/pcOyOhVG9
rjgyn4LaeerdNI1La3zoEMlPYMHWjaqGei/99S4EvYGw7n9axqyufWPue1de69quN1XAQGQa8k89
xl7n7jlY0sgoG3JohNGhWr30/mS/Jy5CiDepJBr4MgYFnksDS+gIAoe9e+8TMFgby7koRz3Mg/Li
kGW949AVMWjFfJ9+ovgDF2oSNERmDaqYv6XT/WswQm4USZ0q0YSmByCD9t+gnnYhiMON6kBDrEoC
gioV1Lf8yKzJvKzz+OkP7bXQlR2X6fxnDRKCNJpCRbT3Vl4d0DRMFE+mdr3Tb9HXlkMgi4Z9qPP9
MCDUVK7etybeuyp34Ud0xctch/KhnTliZm70A6I24Idl4yDoPpG5ZVTTkNJjF/VanEm93AawXhhj
YHYjPPVuLLMkYjbqgLZixpcG0GicuF8Ck6v+Nl61seS6KVOnV6cUXwsjD1NVf0XiH1mwfSjnreMy
4tgbhoZMYlNTteUHVBOC3kTrfZcogEK/ndjv0fG8Tky7vskBOP5ZFNRyDW70uuzisV4l6US89Vo4
ZHuCOdKCklJzvUVcRg8TEA++s8b+zNXFZzunK1X12Fa63mD6Zh7L4NcuPb11A3n1F++pJBsUNzer
SzuSRFRdS803okua4l+tmq/QWKyDB0QFRkGIfFd0F6eaJloq5zUxRg9pJgeKWWX2tpO4kW3P+iEP
M8VZuVh7kTZya/jzcI9pg/FelkdlZQZxaCoqtmHQMRJyPPUtqyg2c8mnbIHHblfdTUfbLb5uZhSz
6vemGc7xjCivpuxrcj2Cg9zetAb5O8RsG14XiwGCJNtyrvgbC0omDtF9m4NyGYgt7im3L52b1Tz5
brVz8+Za8S0ecaIeRjfsNgD/Ec7JM0RQLJETyMgFhXGQ7GE9OAzqlfJ3XZdkd6ADjlmQvJhu8O6m
3cUkDrEFbXvP/GyjVFo9ja5xV/WcJv2sT5z5PUw1042Qa79qT7sXz6mvjSPvK37TODOx+Xs6/ehG
h+I+cTZJKI6OCwdsCRDTxXChvcyOWMAZrxrupzZ5gntFGDkhpt0V5Rfvjh9ZiitFm/Yj/oJfrIQW
z2p9L/lYDc9/Zln9qVYrb7h3AbhPyE7UPOB/Ul2hUtmMCJIM+FDWWzDAyJCbGnJTbWbP+DSGrRtK
HjNFQp6VhNw8kJvc0jnWhFohO877vHxiXPEejtYa4cOttv6aQqNCfYw685ZHExbNTo1YC7eHdZNM
k+iQKZO4pdmjhteXrXGBsePQP+BZuljDPDxWUv4NH3t5H6bTC3lUNMYi/8O7MG2JJz2LjCTvClVl
P7uPkNnpX3hGbbPEHGwtXFyT8T7B+SeXjBiaMj1wZEZ0tGxKJuyD90gZYura3AVu8bFI8sk07zDm
7HVHUe3fYwL+YJYYxgSyLnaZPbGfScVKGchL5H1O9WIckRiXC3D/kqa17RgwJvYDEcFDMIvPPuSc
6Jlaba3aCIBpy0cDBfsh0xR7hQnII+NV2mbyX6bXPyNbF3c6sP+wB01dPF9Q3KX116RgwqwzRChG
OhDZRmc4ai7Jma+X9cg/axhkhzKcLpkgA8KEEvZfa3+EPBmDU77JnkY0IxwbZa0/xGmGtz5oI+EE
jOR9ZUTaozsQBvPoOps3uUw/7eaoAqSKIT95wf2QQYcZW1BhcgG0Irrf2qAUy50OdAD4nRg0EZKe
nIGYezWxINFx0d12AnB3kTCM/QxlAHMU4L9WngOqmNAZYIlAetom0L5pi2aqriWN/XmMgFF9F37n
7YLysyh841h2dr5XRfsMKYrxdk1azFBgVFp6T4lmhjf3tirEWl7s3DS3fL6qvIEYm58+VS+1pJKl
0mlgPVCdOLXhbtfQeB48quwBU+eUNWi4fekwDbGA3FXoeYbrVieyNn3UEsWi5xeva4/s2LGTghyR
xwxeNjH+FESODdTT34F1CFoROZKawqrtZlJOVd9E3Yjs7oFSP4gAmiM0Fhb7tB4Zdqbq7p4RJqdK
PpJetLPnpVPr3suHPc2gdeAqdKcqNnoPcqoDxNl9VGOlD31fcOXUQ7YV48oGn7Be96uU68YKlbEr
03TdmeFwIp9q7mcT935StQeh65+ZBXG0u0tI8PdGz1RpH0uXkTjY31NhhMWuYR8zys/NGeGgPMqc
5rqu25+wytxIOhPZs5uhaFoG9GQHiADC6gBnejfeZo8FTCpADBXaCc8nUaPBo59LcSIkjvmui2Tc
tPgRdtmcllvfXWqiB39Hz4StAFeQ+d431kMu5mZ9bBjxgAd3TehNy2MIJ3wzneVcnimBMRBk3lMW
2n+npAiYY5knkCygkgmXgvKKoMAXzB072vUyre6D2v/F0DPv6uQ9EyTVhBKnoIVtWS8j4EPA+P0Q
nEYLydie1okBXdjioAF0Mpjp/ULE99hVKl56qqJZ3hAMvJK5QP9nfQnpQfQGBTgDa/SmTFt/syIy
QabizOmW77Axt5KQFLldipJSz5e1Fj9r3dwM31ReEt/YwoCfrlLc8RN0Z+PYOjxpoeS7X6f1tBTQ
0yaTM7k2nXjokq8MRlcz6qtmUBaFE8PZolq+02R+n/xxiq2wOsi2VXGTTwLgpqFii0Vr5IFttQ9H
s90wyVMQUB97R87od81pdZ1sT0ATz8iEUafNfWs7NRxToCF4jnbT4g0x06F0m9rDu+Q2wJGaM+WE
vvkILo6UuNM+uysCMDkudA70ZSg0x8JnHM4Uk43qAhne+0grppxlywa/YM0PuUtT09Y4Z1KLJZez
+gqZ3ER9SfqUiVd1DFnROA+lFy1hNm5bUHMxeLA2fgqTYXi+sWBacZGscHQAFcctfrK0vV+CCkSf
UP/QrLp4TVrUYJtCu8jJYy/Jb9UDIyXn+lrIFqUIx0fHWITtAZQuGMGjvFj4cQpaCCk/LEgIZ7/k
xod4gyFb7kfX4gms1/HciSpepjd4bSQuDQrrYOYRz83MPeKPOPnEEg3KsZTs+JAFCMRj8DR4/ZNt
Zue88OEBcbfGDu4alECWG0GUk+LQ5314ZZciMHq8VTJtH/XYMqAyUXroFFBYmvwhTMSyMxn3bTOf
qSBxNRxHThp3oiXR77CxwSAmHLdLnOKbiFCL+6gnombkT3leUOE65tXyxM5nXr6d1jyNw4yfGaPf
PvOtxynTPQqGQkCRy5k9NZHZdOdCrde0t6vtokqfnIsLBHApnzrYDFHQrV+ZBciDXXGxUVQXOWv3
Do+hU0My1aXxrFWoL8xRj/gqx43y2LtFypwxVr5eV5gKt6sOvi0H3yKoq5NRxwNxmsIZz2lD+YCj
4jamzKc4MBNMJ/RXfiV4Km6vkGOiqAkyp9tEZt9h5b8lbKDYiCSgbhHN2UjLZ/Kn/wifF+AwJysm
9+lvE4WLhB82SCz9B5fWD2uHvyDC5lsDwl+cFj1THbv5MjB9sdWCxRtpizPQ/TvYxciyB2vYiqR8
HBIWaPQ8RAX3PUq+c/Xnfw3eZqDZg4ksJ5ikNt2y6/PCYatFh8AhQ2hJ3Wly5+Y+KbNm4wX8+Hlz
KJfqaZmmfRGWu1Ln36RUAfhm2Us74AulXt1ybkyR7U2nzpVvJIITwGl3xuRQ9no5LH0zgfrlOXcW
YxWsyZkJNGuiaoMvHWNy+ONWN0TJMG2yJpzZ6YGwnHjY5SAuh5zGm6ZloYPn9Ny8XvtqkRRhBY37
rHoF7Q7iHuZMxrG2DuPCxOaiVA9UbOfhYL+bEg+PJy3EXgrYoZYdgg7jNwhMaZ2LjtXHrWefcuOx
z/g1GUGjEbWpT8RgOHeWwPbGhyRepNeI4QC3b1gMOCKY6qLap7s8c0i5U6zm3lKcFbff5GCmS0Zw
U60EVpbPQK5mWBEoLEYMkX6OXAcsTTN+Tdq8C100ftCDB8ub0njykPYcXTdR5aSvdaNjzzu5SQOW
S2c3MjOh9sVrAW6u5iWvbR7aeYrByDCRzlxaP9u6A+AYtWAXNmQJP72uPLl4gLF+/YBBBGtZzXuj
BuzTUrz5bPZI9503PiPd1u/AY94VLsshSIfjUKhnzI47i5wp5ibvnScA6HCx/rJ/4sFP1W8HRR4c
lSFJWp1Jn+dXmjOg2yWW+gMuGYP6QF/J0/PUS7pEi0Gd6YCorarqHcrniT8Fk3I2wuO+ZAo9Fpeg
bzfUBFPE1OReWMzXyORdhoBhS6AQx8v6kKT5d75O7LYcnH3NDpWdzMmQe4VNLUNwnUz+MdMIn3PI
fV/LEOcofQbRcWCV4B3nuLw1C2DfKVWZJXk9iweaHnsymwLRyJvy0cJitsqlOxLEPCy8DwczWDg+
jPk02ndTS+uNb+M21PJBIDXUYCCJQREn9NKV8e1RKIlaRoZYG9LW2RcCqT7L/qlEd3YH8HnjClYD
xeyQmo4dC8U1Dg4Bn5+Xh3sjPAeLdDd+FTz4rXVdupln23S6y8qu58W9JuX6ADZK7lePVbd9T1+N
nUHFkOtP7G1TW7Eur8Bt+3iiRuPCtYphN92sEpn/1RYjv4KcThrde28nnUtTacEuYusF71tzsRYo
n7obiljBgkyh8WTrc9mIae+a2L3BsG5MoafdyJ2e043tfdOpYsy1m6GtkuttzOo3pISwi6wrZTdM
hnXTiFq9tLdpJAsDN9rMQSnp+tHl/iZUe3NjT9kZ/IIgAAYb2Z4w9LnlNxE4SlJvhv4bJmTyKeO2
5ABXhlDjGjlE62fGx1FPnRPWxkH002MV+v9ufwOcyHwoJvUXkG2xSZvAOklLv4Ur7pA1Y3NDXdj7
teTCaAusTLzfxDO4NAI2czT2X6y0wH/nGcOM/5WblAjo1fWR6SMmOocY4414zPkY3qGPb2/7A+AC
s7d9ZPTo9VurX/e2l00f5m1HFudN1PCkbo3EvAzNYkI9BvjCKg6eAvYdoWzZ16zhzxEwyKjLSBgM
PuGqtrsUtzTrzIy3bJ5ZgwKAY5PO9dFeWjpVouG7yeJtydr0Cqiq3GnTeQGBxqYdkqageawz6nqD
IxR6uZu7OwLsGfXlcAcfnklL4ifc+CcgTmcn8J7T3ojr1btbRoYDSc7mFM9XR4m59ID3gz9cZbW7
hhRK1IlgT+Hs46IsfzNzX1osXBzZbQJXDHvtOs/7oD7oIFQ3RIMPEt0QO8M3DzCbjL2djy9e0nJQ
dPmhxavIQiKlgYFqOgOHy68iPiqN4byYyjr4nXvKXegwNgXoRvahFUlmUXNolbt+Gp/dGVrmgv9/
ZwM1ASnQbJquz/fDNL3jwTqkNHDrbWmZt/TotmbEbNMUP2T0u2NnpW9lVvePCX86dxoigYq8tQqD
UV4QflmJYUWtmLgEzAp8SGLH8KhmxjUhqHzrrin89MLj+8g+INK+0vMidwl3ja6tQ6uYIDNb+ElC
tEh68XDbe153pZzFCkHUedQ2HEMXQocMaTZGj33OyepEMC/wv4zzT+4/OVP1ZxxLa++mNZN88QhC
l4lR16/sSYLJy7tuecEhK+ls/aHchvBq4eezsij0Epwj1ZHNWMOm949VMrV3qppa4iBC7lM74yz3
0114I1UnFVsDHFzMrTfFS9oevbU9ST/ZjHP+0VumxrQDwZNQJpN5pN3NnBteZJXj25jRlOCMWLhL
5l3D1KRRmMha13o0nYYIwvRmMfR+V3im/FBd7YUR6q2QRnr33tXNHrD2xzlUF+BgPsaNG5zEQXrv
B4PdCwazF21zw3ndJ33GL4G79gi0acgN6zWpGUJnFRncgsxYqBSTaInLgEuEisABOhJUq7cdiLEf
yBEW3MLYimkgQbIwiWJ2J042O9YRQMPnWvTVtu2O9HUmH0n/YnjGEKZicwkQTZGE6qHZsfuWdEuh
z9p2HwC1x6WPuLtYLzb+GZj9s3nnj1SGt8AOVVVfY3oEjw/se4KNWzz0OI+3Vsm75KF4VC4n04jt
Ms31n7HoOUttHFz4fMG3qCixhfMA7sg6zhbrxorE5qCqh2ejVu+9+1NIiXyRzjBIyq8iSG+6Rbdv
i+GShWEP5W5GxkqXqzmn36ZRsB9AAiC3ym94LDw+Qh099insmRB1SExltW3Id7I1i2uz6Q0yGBau
8AIeOCQi61NNuGUTLPEsKHI5S/40cmWURtIA9x6G23GF9hgECT7SqMm9LiKnPu/a0Tr366uyCZSI
RPZI0Xd6DKodSY870zAxrNfB31wreQNvgJBbscFIKyyjEaY+SNIkYgA/sr7xVyx1TcMHD99FMETN
XS3AF31Gr+rAnJ6T+4W9JwdGQ24/vFEtWQfOwIRZIuZ6rme7H6ZtYrYgfz1Wy4RZzOpdSKvm+mKp
W97InhmVaYu9Wdn0g4jlxixkwVhZ3vIC/RfzbwM3/xdbSb1HXVfH4IbyXjOkXaWK71WAbGLe8unO
j4Z0rCPiN7EYLluulDNPWAtzMX3zbO/Dsqz7LOg+WftUPBceG10X3rH9AGFVm++pJoKVZLRJyW0r
g3S2AH37nc7xj4cLU49k0POVxkHStkL4uPqJEWyhrHT7mYVoEct3VOJWR4AuftSk+aHAJD7rgae6
8OGgoVNG4xrKA/1ZvQtphlDV2d7jteOdqCjIgJnhRQu6FHCune07e4bPafrpFr0TAXYaLF54Ud5Q
/+SMNAryivWd1Mi8H24SR7iO1S5dbBccE4dpU1oY+xx983HjA579wY9ohRukpG+vdLxY1CRlNRA+
vB+3TVKuMR5rUV+zAuW8cBx6xc6lGZ2LCNsCQli3/ia9zf4H4uChCI29OZb3Tgmbd4bMc131KZXs
MnJJxVYwuis57J3k9n4EMHo9XbdwpjA9CCs92ywE2tSmAhi3NFiTvtm0Z+8HlaEGuGymcfNKbR3I
cBiS6rs0aRhPFPiklH9pZrs52zlD3CnRzJm6PTRzkmCQG5G9+vCo9bJjrsnbNE9l7Lb5v0DgR5xY
pnWBlZWcHR5Vnfn3Y++/d5bPbj+vy3YqvXV2Aw8OS6/fkpRsFBtYnrlT+H9w749KtIRubKD3tUTN
hFU2sj3GGlR3ZrsiAtP2FvyBXlQd+pum5DTPQReA/VyrX5eH1A3KMqrhgWzm+wXg4wP77NjxaGEo
M/PIyrIHMrGARb3wzyDKuxCa7YajgGmJejO9/mEujYGkO4mB1Gh/nIxQSZ74z4noDqtXgL/WN+Lu
GpbxnAhiGim3uhNgz10M99fg9tYapWDpuF4ckHuxFDOrBc20uvq/DvyhfvRmNh8Nw55ynD1vyZVr
bG0AuSYOJsNy6W5ZC4y8hnEJO0axNHEA36xmhywJIjCUp8KkVccmitk4BL1dKZZIdO78aQclWaIO
XVU2uNjHZTYPJctT57oOT7X4ZWVQRinKLNovpvpJm1zVRKAPqnDJF4TTg7LD8lAvrGTAcVQxdH0x
AC2X/mPFquQoKbxtLvQxT/iJrbCJMwBaDJ9Wpv1YHQ9jrgVXF+zGZG4WVpkxD6zZ8kNUEXJtr5a4
M5TgAu66MxguSGcp99UwgnkkYnYAibWTRXVAEhkvJdPZg7UkP2kO/Ant90oK5zftbG9Trxprro1b
3Jtv7vYeV73hp/WO7VN3jb+6DMWm6dq7ZRqVJVMbcyLKFXTGlW0QVwrw17TPHtoW162BSrUdO/+W
I5HIx6p56LLq6owBrgDvhuKEgmI1z1VuwPzyBOtIwj0hLmqoGVvD3IfyQo9GhZp2LoI9y0qU0Ry4
pP5vw/B/FUh+aSr+9/+TyOxp/2napc9SOf7nmv0PdefR3TiSbtu/clfPUQveDHpCkACtvMucYFEp
Cd57/Pq3kVW3W6L0xK6e3VGbqswgXMQXX5yzz68qr/O35tt/y33NL47pa336L82/5l9/F3bov37d
7CX+8D8wOGIDvG5fOTp/rduk+V9z7/xv/qf/8C8j8t1YvP7zH79ylM3z3+aHefbeoyxr37qauYzw
+aOr+fef+NPWLGt/zNZkReRrn/3DFmiDP23NkvQHGh/RsKjMVRUUAF79v2zNgqT/YelYkPGqiLAv
wBT9y9csyCb/DGgWWAz+AyiL/HeMzZj+P/iaNUOEJAMISUOEiUOfQ72PrvYiHuiMIWtcVEM2N+Az
VIHCISUFrF7FfZVb+wGLQuSg1DBi1KZVg1eoGZR42cc9blM1TExx4xE7kjpDS7OLMB6+wl0L5AhA
j9HVcAERS9QBxOKVAdGUviAznhJI5hpkf+5R5wZmRKLsJLPJiJwCK6DRbxEYCtMRFFU+QIQKCpQb
o9FEK0mhobeWjKl4DgwfNWkjW17Kjlv93YPP/WlFP4fuW6/3RXKwAiO1KPu8UHcyQcymX0E2ZC8d
qXXDgkCMjMQESZBv2YiUHqxAX8xupZLgqRVTHzzg2NAom6WQX78lJUSvVpWop3tVNfKEiww4IU6G
pAwRvQsmBwV61KicD7VlqeBpZFOA3A531NK0GuokrSwI9M3NXkO1laTlWlVC1uUiH/tuV0iz0Ya2
KGoigFAFN90c5Se9l40fJaoJ/OF0W8vaCUujeoH3hwOOc7JGfagS8kYwSWUR/z0QOVWVK7XsnLDN
myFZFz59LcIgeKPGon4lrnLU4X2Qh+LDnfe4XeyXLd+aQboBh1FK/OSJc7nFSlMpdy1bCswUvUF6
iVdJon7BH2q7+7pmDVpzdGb2q4gWkeRwyNMjm6w7kya8RT0KGBdir5MLYZNisWOLPe9SJH/8VWID
p8ETTuQnH4ey64XbsmlF9ZcSWcoLvqtN1jXPghjlg11AspxoqswaKPgkDaYlMycCMVRG7XL+7GrU
Og0yCKRMMzJVrMRimXtiaE3LspN861qw+gyaa5HK1n1XTiIRSrQ2yQD1Ggt1qkwUWGciewlpGmU6
caIqGHHEOpWB4Yib4id3tFo4tyvawY9vmfVZz4o+JthMDbGruZEC1fKV446hfZAJj+FcgZ1nf8FB
BaA6jg44RuBox6ppHdQFZpg7LkmYNm2HF39cRCRbhiw5cVYdx3QyYzT+HOhKrwYurdrV2qFWKTIo
A68DkRr6RpR9fMKCwipF26bPe8pyhPtRJSIPSfvWQfgm0NItLCVLseobBL7YUlfG9evESTntFpEP
sOMIi97O8DiKemWSsSNNOMEsDgfGO2OcLAjcHkm5T5luqtVK9RUSj5Z6jWWDXOiu88aLcSJl4VYk
sFPcmwos4F3V+mbOO2bEJVVm3purpiQjxDUKwrqQvg2+XWUiR+T56Df+NokofW/UQKtj8ibF0gyu
h6IJW85AyQReixMR7Tt9Emf7MUxGlndSQHTs2T6w4J/kvmkiDuNR9ZZeIZEPLwI4xumW5nowy3+D
Pozp78rgznJZr1gVO30EWTTEiBm2WqIDVs27TBf2pS546lbniLwmRtQbjB9CQ/ohnb/Rk276ME8i
R5LKNHIUgYmRSE7FBKiKJ6HfYaINp2VYSjEsSbWRpq02MPGSzmj2HK9Peoq3kxVtqpaKwJnqchIb
ybybor6mY27NDZxIbAxzTbkM7jArUqF/9eK6Ky45dx28faqoYoA8GDAfZ+gE+SLmzsBpwJUORoVy
J4ra0ukzg0AEMp2mKL6RO0z9KFDIJ0nrZYt63KcB2/lPw8i2Ae1kWpdXaWHm6UEMKpMLTUk+wAdm
KhX5HFrHLgJYTHGwjACptiaBIMLJIiEJiDIhofJjTbPoqrQcxLP1CxpbSIuOsrAhqhsGaRPKuJzr
Rv6ZZsTkrqqEkDIHytxUI5iPKWUXY0HlfcmL4A8EBKMJossc509otrVmK0FuCO6temhfZT8ZJ3pY
BVoLgx2+v8csBxwTfSAt8ksMYW1w3xudma4Lblt5Z/m6lULaGxPTe2tTpE+O2Zc+Gxj6MtbFO4zJ
X6SW/2HvdMX019T//Ic006j+TblhDTVV0RRnOBw2vJkS93ENzVOTY9YEmca4za76Vb/Vtzi0BNvb
/MJvQ3fil+DKCzLfCGw6A/k64Tf9NbaEO1nXDNPA8/txbOKTM1VBg7XgxG2V/KhdZIabeiPdY/Kz
z1wnhc/pdbI5ZEMIBEUxVOOkVkDNhrcfGcjvsVTbiVecAiCmsEUnW8W34y5yvx9xvnEnN/bDgPMP
escrCjJEP5nHgNGGLatjbhQXyOn63DBf3URJU2VZsii5LE0+AQhptdlB/PprnHyLPdrunWk1HPxl
e4aIJH0kwP1+YB/GmkEz765JTsUwM0UME9ne3CqzMzNaojV6hgbpYmvb+bLtO+bq+xv55ZN7d4En
T84os4J+DYMqVrkXzI7TeWv9/RDS/Hd8eljvxjh5WA1tz0g3GGN+E80t+X/X8YFWgA0V8XJc54/f
j/eRZfW/95HXHnYWlCnz5KOjSZMi8KKm0ofLuHDLGBVG96wPD98P8/XzMmEvw+jRYPadANIikxMJ
JUBxVC3Fbb/SnGwZLYedvqmddplegQE6aGd4Vr9RUqe30lBUqnFOKk1JPrm2MdYDI2yYpcvV4GBF
9n4W+2FvOfV9ysb4wrCpRe3BJWZrZd7Wd40Nb+a+cutzj/Qj9OjPe/zudygnLLRORh+voxhZmIeG
4UnrsvWF+uTbhZ3Z3rnp5fNoOnshiU2RIsp8AidTWTL5kFlLYsAaB8rQKnIStAj2PLtEa3FNU/rM
k/38UXwcb57W332JAJqLUJ7HIyvUlfal7a/8w3Sj30JdWI3reo1s5syQnz/+j0OePNjMs4gsqxgS
vfMm2+QXhpO76qZ465fEyawHF8TNmdsqf9rh4WpgjyciHZEhl50CQ0k7CggwEbC3O9UmeML6TkoV
g89DGzfyRrpm67VK1g1iF46zHo3lf3HR6rxi4NSj/WqezK5KVgIgJEdk0Tn+OnO8DW1HATi8LTvy
orDNi3EWii7OjvvV+/R+3Pmfv3u+tcXJXxgzbrCfnOJKWptLdZkdqT/t0Dm7OH55mxXeWzDGiMXV
k0dbdb1XyTqWB3EbrpG5Bg7ajM24kZ/bc5/l56mPJ/rvobSTzxKpVIsDlqGSPcSiLdFaODH4NvFj
3ggHyfbt4UCq7bnn+HmC/zjsyXNMgMx2bcWw9apfScvWlR67NVSZTbGNrpPD2ZXyq/Egv/H6wmjV
ISR+fH5Th3LIokJfkAiwqu3iUvBswR5s3CrO7GH88V/UAbyfEGFxrSom5NSTKyxbxDEFKrCFmN6G
abzKumFlzfJblPF4uQ0ZJo3isht1hnNz/lfPlBWG41vtzynw48Vacgr7jRToRTn7VIcE43juZhwO
E3v0X3yP74ea58V330VcBnpoxQzFIbtbXKUrCIYOtIwFVJNNv4+2/frs1/HFs5yhmgjmmYEAfZ6s
opziREmfdD7FwbAsL+Y1NLVD29/MpSNpLGfqnS9WbZ3xVEtmu0L/7Xex8u4ai76m/QPGk2vsltKS
FvWrviyXgktmxNJaroerMzd1fhk/Ltlwkgke4ArZDuintXGcZCmtjnbuaHDK6AuuF7SvhpJu8Hw+
sd3BfZYGmyxVu9ljeqzJsWBfWGwNKT+mcfeSmjUa3bI9pGO2P/Pb5gf63W87eeB9TFIz7RY+pMNY
cb5hey7Ch5Vly8gAflrXqDKvhTODfrHSqegTADnLfEvS6QNHsFxbnV/7pBeoSAZFOzCI/xv6M6vb
F3svXdVlSdc0TGkGosePL3NawWoKamItCRRyJWzI+Miz58BzoO7cDzf5JlmXwl3dOykCbMxHZwv6
ry70/Q84qSKUFgCgDlhmwSNZJdZdbUWLArfy98/w8yOED2vAIFdwfLKUnqwuutymopapb+L4IzKf
Uu0MGFb6PP18+PtPqbeceqh4YNS3zgFCtS9vCNU6CDYtTDzkS4h1trHxL8/N8POt+fhezi1wdnjs
oCkNTkv4cOysTO7kNyM4Eu29MMEqhdmlbP7MvDciwM69Kp+f1Dycyc0TWVFUeb4H7+aEIZjySrCU
N4XuV1Z5W3Rwe4OASaWkbZQJt5z+qylwwmijz98KoimhS+3BUmxJys88zy9vuCRB4p1b/Oxg5gnz
3Y8Zu9gKSI97gzXT0aktc/HWqwnACIOLRMBIgBR/jrtsEELPRkMyYjZ5FCBkCt05vDZsH79/wX5n
LHx6GGyB5ZnBqpqn1fdYWFkv6tJb9qRe+zfUFPihWG6Dx/opf5K22EVs8Vl4oRn+9wfWSC6xoD8z
Mvjlj3eCJFaap5r0Rr8f2wzVi4EGRvyR0xoTZlwohKjoMA4XZvvU0cTW0lcExei55GCnEXT1/a/5
4h358GNOvmYwPGlbBfJbmDx6CFdKjaP97tzH9sXHzCBQZEHwzTj4+Ue8e/aKKA65mUpvUCSW/k59
jbfzZDzYkt2+RKvq3tj8/YviNEljSYSJ+2ltMqIIsWtYvQURVtKDWlwq0u77Eb56nXUZORyTsKix
ST55iGPdpqi/w7fezjaQPmr4TKBDlgBWmsW8WQWCIJgrzVz1a/lc++2LuYux56UeRvDnT6mYiroe
p4CxTTdR7QEFB/mXdm03z9Db9hyMDw8ctRTu2Yr4iwf5YeSThVXsyBDyh+CNZJYlQDXcgHa4NVaG
qzvDsAAFtTy3Sf7qWjXyPAyZ7i4RCScVatp6keBX1it5kotMFOC4ogK1xE3KmcX3j3ReUU7mA0sz
yWIAv6wAiT9ZcYasEGvq75e2aNbIWQGe3Pv0XcUtMmocJj9qszkzQX+xUzXeD3m6r8H9nwRBYr0g
V194LpY9t1p7GzT2qY2ExynvsotkHS4x1h3O39lPXz5EbxrWMKMVHJy8SB8/SnKuYmSz1rPsB7am
runpwi86F7HzuVyhAJYBy9Mnw1KMkvPjKEoIMhjK13H4pbviqtzKOV3iYl2s9FtthQzESVbVz/gS
xb1/boL/fIEfhz7ZDnNqSR4vQ5OEJ9qqnS2Dy5yX1MbzvRyh3S8G7uq5Jf53PsiH1+jkgk/WOVMV
Uqn34mOzpKdzz+kd52m24QKYGGz/7OchfXprT4Y7+SJRBysBsvnjLFJcFCiR80V6M92RzSge0LDQ
AMDfp+LFOEbw1p7PN8nP/YCTub0KwxKhcHxMxOphmsorkR/Ryeus1DcGmO0G6EzoNU/ff6uf5qGT
qz6tbOraknQpPsrydTvecVpyZlX8XBycDHAyvTeKPvj4aY6d47nTHcxHHX4C3rldsOQ8dkVwGKwG
TPhE1/48t5f73A1l8HmpnLMLKIJPj1f6BmFAmc2vULcc9tmLhNdgU29H2sxzmZLd1uO2WeP/2miv
c4CouShfVER3zrn+wOcJ6uMvMU4aL0HiN3jUo2O08df6yiiuayrWG8tJDwlOl2teLQBlNh4EF9uA
/R+0YL76ht/dCuNk+jCl1icxfn69wYmbO+8hYSMt3YD2uDBVG2BOfgs85cy8fG7Qk4kjyFtfKSMi
Y2JhxXnMIZRf66Q+Nz19WtlO7u3JRJEgoW8MKzqSr7vyd+L9+FoeLBuMLcRNckOdfDmu1dY5W39+
9e28v6UnM0bHS/d7RjYIKg5TeVWjhvj+6/zy63k/xMmcMAajJQ5JfATcY2Gobl0C8iJ07ygC7/Jr
7GGwdQ69iv9paa7H3bky5dzzO5kdQqnsdLmJjxLuOK2j5VoGRAWfm+nPfhwncwQqiAT2R3REDWvc
jjQI6+tkOR+l1Y61Su/lTe+Um+LCXCfX1pV8c+Yen3t9Tgr3RkGEp6TxcT58Gh9g/uNfHzJOX7fx
deiCEFhWxTNFWXxbn6t95/f/dIl7/3hPK4fcRF0UxkftUnIweKKD3ajLdBNhz1icX2DOPM3TnTpp
jBEJgPGx8MW1JmUgJ6ttbdZn3tlzo5xMNGJTa+nEO9OAqfSNiwFTetD9+P6ZzS/EN/fNnO/ru23Q
kLe1lvHITBBgKg4jHRL2KPVQrmgTYmz5frQz37l5Mr+kqaDLGR8hATtL0QTJj/Dy+xHO3bOTmUSM
Gij/UnQM8xcMHV34iHf9+xE+n7F+nCTN+Se8v2WCCW2Fhb5ccSGOtE7p2pq3gC/o0fyXrxqnj6ZO
/474u5Nbho0pHfsiOk5FdBDxOIr5Pmvk+++v6VMTaL4k9he0HhBJyurJmyb0BbnbfngUx8E2Q3jY
ebiVw+iHrgh7kIsHxFyr70f88k1A9Ei205wccxq7xCbAR8hPtVSCdOpN21Buvx/gJOeQc9P5mmaV
hMpum4PMk6nQlHJQGtQJOjkqMd7mK7IWjAqsTYgVyS3wRXIOJqzKJaIWIBJVs28EWNqPRvGi2Ony
/Obmy0t+94NOZkdQViFI7ehIRwrhcg2uzv3+kr+s899f8skkaBAJa7RxfIRQ6+LYwK+yxm1ii/sA
NZFzbkn7cur49/WcToJm1Zlka0RHkoQXakuqiN7YRk+eRsC2OD+eubb5Pf80UaFmQsWLDODTsVCd
w2JGk8baolB4HkF82t6yWIWtOzzozvlz9y+f1rvxTibGUCuTEWHoMR90yM7E61LqfX9JX05V70Y4
+bJJ0xXQZIZHjFI4tC5ahK4aAIbvB/n6MlAY8xtJdT3tIIyihVvBC45VeZcYP8Pw+fu//utr+Ndf
f9ot0AkpTYFrH0vKQyA6YOR+k4fOXMS5UU6mpyzNIhGVybGOSL2WbwRRA0Z17gX78nWGFvvXnfod
PvVuWsfhYWGmCY7BZnoqgVQupH2MeMbgfAxUNFASGEULaB4r9Uzv7KuqSdWI3SLak77gadOjUcCo
t2nICZSmr2odTlcTQHY0WpIBlEp2/u4Tm/vvMsdBHGSglDu9l4Va6aPe/gwNoMH1fYkPMzLPHcR9
viTOT+FJ8PfTY6Gh9HGJ9CfJmlK5+1mv4LdQhY4rZTmtQzt6AJPiUHW7vhP8Ofv9LW/Ef2Z8+L8X
6cYe9/+f6bY/NlDX3tslJJU/8Jf5wfyDPpehiRJbd1XXWXT+9D7IIh4GHJoWnUxNmQ8I/+V90Mw/
5jeENZNzCJGEQt4RaAFN8M9/aNof/B0cHxMRyZEfWQt/x/lAYu68W//3tM4br9I1NoiCJgJJ4afM
b9K7rw6oWAOx1CJMQp1gmLTFrhISXPZyMqCsbtiEarG/ExD1j8SMT9b1qLChMSGcIxeqwFg1m6rd
eGNx03hYByAFallcOlD/gR7g5DNznHxRjfC8husTWxCT/Ql+otQKst0mWHklS9AJW73DSnZFepj0
gBH0UvVHe5LiJyzVMvZexXfilj76nN9GxAmSZRAms3W7VR6TEGVu4gfruoDFhHW9HDVUhFl2FcA/
GEk52ZWRcjBi4VYa9Edy7EHLVxS/cgxmaRT7fUd+6pJ81Z0ulEtS1g+Zn3NkC3ZmIFDYqpQnQxdq
RxuJk9ChCjWVadcKAUK59ZyF+XFKj1OkvPhq46h1zvoIxFnBui1093pVbNR+DG1UZBp22Nihg3Qd
qsqFrmdETiavqfRjSBTIxNbULZJAAznRcf8T7+gHxU7H4JF18Je9i15OrnOBGJZg2jSznb94NIzA
kUViqomNig2TbFvFzaphaUqjqzcD8HMB1h5e7dDMFtAk9xC1MT2TT5KBiieEBpw/PWb9XigJ8ClH
Exo5mSVprbuRpuOL6J5r30liIrP0yhFD+C1l17iWmD6UWfMQ7c1IfA2N/Gq+yVWgLvFWPDeWRrT1
uG05hc6kYddl8O3GCVg8Z4mK/tyJATq2BKzDzujUA9a+ZW/49EQH4zERiMtTRGTiw7pTFLtR5U1l
KNddZED3wDZKNDwYG2CfvHXqYvLMtRcitJ59uqjoiYVqUaubWQMUsyMjiWN3nGg38aOV3SNMJwaK
caKrBJ+pj2HWh+7VyfxFiS5swjjbYHAFkzK4UH39CJiv1E/jCgiUHRkxbunsmBiowwPihKPRutOT
SgZJIjgpR07LkNiqRV5Juw40ZNfNjHpQbRfp3Lupm1+iRb4w7ZWxOsaiuImH7qW693N/19TDXSFG
BFOZZAgF+VIoMmHRKWLtEPB7qYntG2kiKzXmaDCnLyPrOWFLtdwsqoRkisC8xsZDAJsvYrb3p5gw
BIyyiRg/BQOex0pSf9aapK0ADGAEn4iFGsrAVVVNtEONyLjUNAqnySGxUpNnvdtx6IxVcZljVmln
4H637DSi0joihTiUXnbec1j3bp4m0aZDonkhauk+FSVl0xOfskjbbrzOSqvaiFlTrDCMJuTDEYMo
wfgTB/kg1rHIDYc3XkPBvIAxdS+qqXqHQF29bfOLxoAYbgXddQOeWqwq8rtISRHtQrqxVgn+3KDk
z8c/YdPUer4LhHg3tJRuQXzXtsQxdcGvLr8JxEMDaSkbU/iNMVEj+hpboEg8yQR5NZaGe5+ymT+0
GGfXUPNWsh6LJCXpqKoCTJJA5jWIdjM5AYfmvoZ7VvXyBY6pJUAUsgVsX37qISSO8lYC9+WPbmqI
t11HlrZXgn88emLltIkM6OFXluUbSFGk0sgLUSb6DasGju2FIDI5puwRdO+qqw96gUMgD12zhGih
dzgbAW6nWLEmd8hqtwNmxQYGvND1kGGJInIp+anka7kRec1LzsfvmmlXQDVPeGEi8cLzxaspu64B
NZWumARbDRaIiixeg32jL/zqQtEkNukcFkqCC9raTSVhBwOLoMFLBL/kQFYLpf4RDGSIeeM1j8kG
oLMs+X0gORsXotBETkFY4Mgxr3KxWBAHEuC0xgY8wvDCdNEE2WNWDnc5nHZiwpwhjjHfKktO8JxC
EmyNUC1FAPnQWOrDGCUOZubtDLbOSHAit8nzx4dUWnflsJz0t1rttoKFB75mAxIRWdQEq4iOVp09
5VUMq+4Rr/oc0xfxD0Dfzf7WAiNGmFxAw1wNZuj2o//g9+FVPFgbov5aZRvGv0ocOgaM30hzU02z
01HA4CotcHLZdQgprOJcU0hIwEN6XKtYbtm+ZondIK1ptrEXr4ocfinAITO8bchr0AmlmWT/R9oe
UyIiglTe6AhkFqY0LcSuWCrq3reeSj93u7Bz0tRYidJPP3grRwPDxlvdRL9KwhrHQXf7EHOecVdl
TIdDsOgs+brqJHJJQQPKQLZYzjQwgcwnqMGx6qmLltlETd8mBdn5pLmIg0pbqtoLzCWHICIhWIw2
JRg8LIrLIVj6GOESw9WakSMh2SIJKPnx+/+z2LqWHskGUXmld/T1Lqo5aiES57g8chABtsocLcEE
Jq6mlHH+JrbcE74pBA/dpIDartYjUDu7is11MzawrOJbLfFcIY0vetzAg/7Tk3540uUAxF3OnpsG
Vidr8DSh0IL3bbbPdfiQNSZEXB9hLjMpR0fMHQu5LbJFIsCBbZpFb9h5dNuR6GnF2r6Sb1K9X6bJ
gx498QWt9BoMeDOR3gGBcSOBNfR7Eoyk/BkQnqtljZNaM4TGXHThg9ek+zwcVn0owzPI3BH2cqf9
MFI4FyK3NiSSE0K/iSzS4gPKLuGQ8dKjuRpIVUl11rmEboeRbqtB2RbQ531kUR5ZlErttk2BBKu5
FEd1aYwDSZ67WnixmF0JheFYDMeYRxiQRsyZ4gwEwSjV+JQ22aKSEV0SCGfxTdNWM0GP+OmAGa0i
+qqEIpO5AJzdcShIidKdPI8p2TTbRCTCNuAg0ZplKo2fPcVFaPNDa4jMmbNF8qFe+511Q54B3i/W
oJSFEexVyeoZ5XipU+vNV8e1593iQyJ5VyTtUr45CH2Ka07Vb2vPOgZjf4dL+7nHY7QIpNLBgGUH
7LMOaYxPm2QF4KO3icmLmsK3ZOpMYztNxZ/UMRSSXsRhMygCpoGuvVKId1/loCVjaH62IZDclxNY
ZpT42bOXKRpeAE/7jtZp96WvXoG9WQ68AaY4rsm1IRPG07bkluyBbUQwF7obH2qkVLscP7BE+vvE
qMJVUphPAhFwUDP0dWVOSwx5yxDbfAvztzWh+MB2eEm6GhxFO1dzJid71r0clZdUj2s/G28MEfhi
Yt0Cs7c7FH1wFZ04jHYts+PUXZTirlHkN18xXxow3AbBqW01bqteeKl8ZkkyhYsScUZeMh20u7wY
cGaaT2oPIIq6BizndKEV+konWRD0Q05CwC8tUpZWljjGKIOiKx/1+KXtFLKxdMKWEZLXBMsQaaB2
/AXtsGo1HyzGTh1Jam5rPHIY/KWeqehyGJ+FEJpRcE3Qrutlxa5VEzJ8BwfqwyXZ5MECrCvbbWUh
VSRpiOJMkfnhWW+5le+LBMBKHK4a8WKGaKRjvYwC3g0D02lW7YTpIYR51/N/TTpTVlGsmaT5CmpY
7MXCAopheMqhV3o75QLM2B5knCsRfav8FgH9OheGBzIlCPjzCFhcjuCDDWCiQx8dAkW324cyALlm
vYQJjtO+B4jYrwl63frizzLSV6Qr89rcySYJXSXQWWl08mZcJzzG1ATh2HWsxMmdzrxBhOYi1I55
pt4SXzypzK4STmxq70UGvSKeIHoaUMnWBjbFOOPukmYhZ3bQESs3qiv8unYV5nehGm35g06S69c6
nz94KVAqxmgXpCkVYrMs1eKphwDh+b/4TLdCJtg1rMW2hyZGGR8ozbXVUj94UKWlQgO7CuddJEMx
kuPXuFdwEA83qaIt/J7FJEwL2tBUMdo4LBWkMAQEQqhtayO+btETOqFOglY+MV1GmoqdMxGeukL9
YRoEMbHAX5EjdhvpsF49wjUECW9xmdybdbTwakqRX8CsF+l06ZN+U4CR6nXZUQm/tSxhQaAxPK8H
BQtqTm2dBy86dKQZyESRYw0zP0+053vH1GmPyrU2B3f2Mmrflyy+bwx0UEVgT2UEJibYiOZG5eXF
7bjAmx8sRP/YNDiYPJU1SVqAfpPLGzIvm05ZoTe2vQIpkzoeNHUftcSpZDtwoRd6eVWKMZh5oCNa
YYdTftMTSCxAHYsbSpd4M/RAk8X2wNu+yjO+FNKXa9rSOeeP1tjb3rSTG1j4IKDawaMl0zmT1RMP
atgmW1wZSn8wZZcG8NiwE50pbA7pwWwuWSxnqs0i8cK1qPu7QXxs9Ln4XfdTc4xJlqy9dhOOw42v
SeAz33zCGwhq6ag2cha1hsmiy96S48S3GXKB05wd7a8VLXCDKEVMm+JwNS/qgrQmOFH4RZjN14mE
GInDLtj+u5oMB0kn+YUiJZ22Rq/sEvkh1MM1iDiJzVLiPcOzgRjXEWmq3YsiryqQSTl/i5LYwdB7
EWTgp7MbyTzWJEabJTRB5VeVgZG3jpm0Gz3TTfHCUvc7kxMrd6aoXUUp7v5oIwIczqqrtnsoqME0
bR+X8SKsiBXVnjo/WE10I1tINVPDXfVSu1XNhWViTNZtcwZ3NHcdZbMY1QufqaIWbjV4fn3PPriQ
HYkghk7g7tYWDO3HCb5ZT/r7TEqCFyig/fI64o1H9ma+M4kG+B3LmTOq8hpNROw7VdC5QHXI1z2k
ovXcEXs2s+LHbFrF2TqivJLHQxH7xEPfaaDCVeXQZs/QXVjPX/CaOmT12IRdhFPlGmG4GYkrmggM
0yz/UMkI7Yggi/ObsG+x8q60vAUnTIaw3Czx/bp8GLY+HQ1KeDmR7HpIXZ0Cy8iAFIcDleQc1s2u
p673s2HGZNoZ92Z2o4XCOia4Qi+Q31pXVWUsS1m5kDSK6hmUE1g/WvicgxezJEPopuwYYfXog3wh
j5UT8wzbvN1MbesoyYOsvmE5PoypulBiIngCZRmqOcVWuO9aeOI9cIRVk0cbYELEmgWZU5UeYTPC
sxaF14lA0JvHLNkLwEk1FXytIMDTT83bEeioHAgu1IJHA9ElXRcIhXPIdYTZty/668rwe7jfM4qn
ES5HrCOiWP5KjfswA77YmNYql9Lr2PdwjpfUh+K9l4xLNO6uxO5laNMtOcDVLHZtRhQP7XVkNVcV
BacVmQ7mbleoIK4NxLXU+eWg7xvwWpMJR4LJD/+664fs73qLpUVYl0i4aRtcj6w+Va+6TUz9PWbX
9MsW46+6IbOZ6YrdVd0QrQoYTWV2zqVfpgYhPSYcb6Q4zIoNcQ7E6Qw/euZW2Ye3yB7B0nbSFAEV
+0V03GqCn66C4vCU48C7IXLfimzXsK2HU70sMngbinIhCukjc8KiwhoVmK856e09acVE1y/KqHNm
D//UkcFRp7vAR32LXQHA8aqRo3Yhg8ZOggtvfNK7PFp0k0b8/JNIfl3UwJnEP96pkeMb2spXxrsp
NbHPwC3wQMFpd4nZuoYlL/r+h6W+jsnLKEauN8brWtNIDJrpdZGjteSXAcIm6D1Cm2f05ZVBNwi4
HThk8xBi3eC0YyXT5Fp0IwnUN4loXNIul/tVDtgt7I89u9dKugFrUG5BCKzjArRiQwJh31uJXeSE
FYBp9oT+DRIQgCDwCMtM1Dss9i0Zx5K4OxACGb11DYEx4uZOL+8j40Ucy1XeU3ZWMndFAANASI7g
BohXNoElrXVfILhKQe5qlq+gB8DiA+qP9wZb7aGBHEhKTehzitCy79eR41qxcQWw0S6p0SG2/Axz
4UGLTFYGMo35vAdWh0pU2PG7bb/Jk3o7lHSzSvwVPcHIF1QYK3EoKIpHV2jFLexUore6N1gZ1Nvq
BhIglDvSUajBaIb26VVYqrelEnPzboGhryX9JYo1t9LWmqUTYQOilaAUs/uhY40RwDpb1nVShzc6
38GgssgXAxE+agefN79oyU7V2UZpunjnAc1MfEraxDJ/jiUpet5W7GQbRAs53dPLnKAxTASA9NZd
RcxwTWqavNTbvVA+Fiz7nvCmZ/U+9Z5kIXDYYv9eKUFnPhKG4IYqG04xWWuZwgpMBaE9y5ztLpLR
MfrXcIioGA2qRBIIw3pyWvUNwTgBc4DWemnJab1LbX8xVHNDli2aMT157J47ynxJTpcwD4HgIsOs
b2QO/Rbyao4y5G24agqAGHkwHAHE3/tCNzBxMZYpGPdVXD0oUX2s4v61rMihrdiZwT+mg62AQ9PS
n/K06gWX9uBS9nzo/IUjSiog//Wc9ejVtDLgmMdTuu21kfjeDj2QuqQNC/e1eswK66COxY4/vhOj
+KFnyyjKa3mw1rq1H6Nmb4y0qJvDAHR9lGQK2nBZVrk9TOG16t2mGlFx1MBB8xivAHBRTpcGit40
OVQ9cXC2Wr+UVX3RVXf/j7sz6Y1cSa/oL2KDU3DY5jxKqblKG0JVpSIZnINDBPnrffLZBmwDXnhr
oCG8ft2qkjKTEd9w7z0VzFpBT1v5lMvEzhbGf6n0Fe3sxsuSs5t3BN3XXQvdmUDihESPmCAgN52y
A2DEt94mrbUSt0xVZ5dAfb8kCKEWv+I5PltlvCHC53Uy5Z+WiY9FilZNFKCfp9v+2snfo073DtMz
EoLuseorqi8CaIGxbacp3GMeJYcDu5A7Ey4YUeSBPZhH3jQK2MCjlwU9IJ/84h125aqcso3bvTcZ
ucx192rIlbbN70p89m7z0JY/eTnOQ7Cf63fhvxWkqDaSGOfwi4Tw7QxNdJRof7Nu1dv21s2ma4p6
ScfmSJec6PFFF5wTjQ/UlQTqgv1g6cY7ucQPURJycn7K4Kla7FWkfkuGHnKB9jcO5AZ336JyNn55
mmG4aVAsQY+JXEUX4YBo5i1y4+deQTW39Js37a24gJJDdC/FSQG3JQ2I36SzytvNLD/T4n2h58jE
Z4yOYYqcp8SCeiC/axYKslx2pagJ12MjEmUvcWv/yXWOk2ZUxzFWBpKBUJsiiNZzVRA+Gu57B3be
WLxnpTnNxDBTo996Ym4hKoSg4xMee68NTn3N3avdxdqVpUVqrsdL5fSls6sLIodnsg8nx7vKyHro
0giWHVsIGnGevsp/VER/kxR9baYelB4p15fRInyV5L0PRw7NQy45GfL6B+SG92FcNOdLffOLnZnz
jEHG/HVPBFpUfeLSnJ/6e+B1BD09HKAyLKGkHI29Y1WGHreZ2XsuVXOVDc524C+Iun/KyY6xEObR
xrlZDSfyiC14hm14Z3U0uJDyfZ2P9+8m76bZ1gF3jUlJgo7DfRrNJ78h1sdOySlq11aNpC4ENkV5
y7S1VwsEpkGTukUGJzO9EGilC0EIqgX26pJxhVo+SJJZm8zKzv98YZqaENxsX2QSP+UenivfvQi8
eofUmzZxgLeIYjQNy52TLFc0ggQ8Z7vO+6258VnTENep2v2YEXSMIO4xDtrXOx6ETMAQwDtg0F8B
MGCCKvsVfcjam9O/cuLJL85tVf9QOaHAw0yMNrUPE1yXkShINPbNGYi5Vpo3Y6KPKBsbAhYpAWe3
Bt/TQkRk6DT0hzESO3vbo14koFl0IxUpF6uHKcqc1Mg1p+QZa+uT35p1n+gLL/xlLjoQCD9qNm6x
hA/fdGvvjsEdoUowfHb5tBAJuC84h6ap2KhxZ8rM3ghL0PwQPbbOZx4IRjxXIpTk0YpGscI16bc0
y15RpIfZYEMK6nTviunJ6aw/pGDAPBm5vywCti5h0hA6OMSXxLcJDAv1I8GryyFxCB10CtyejvM6
359iE9QHxv1i04pr6UfqtdCkwcMA5eieWLwVMUVwuhz1ROZjY2JGXAHoCV3q4GBV3rNM7/G5VXAg
SyxdLSE/QA65ZJdejEjMVhSj2eNmquQcPC/puCMw4zdeQ1SSbJgeCJcGQQUUoL7MZiecbL4YTLOA
rx6bJflpetXvOpjZXkfAoFb++Z8vdsPjbnU0fXY5PNs5yerBUr35xRtQlJJYqGPX3APGU/EE01vu
nXiD1uzqkR0FxWf6O5CtvBrEeKyc0tv0wNCuUQeTR4/6MFi8P13MxCgQJRdlPKnT0sfubshZVcws
NkizOumJANI+qrcOjNRT0bTgJMJqAOrozadiGDdTpDnt3Szdk8AZrEJei7Xv8xIWfNpJgHgTWdgd
46m7FF5KyLPn8vSG/t4yEPP40d7HYXS3thTbFs3XHXh8IdjsbvGseaxLutoRfFhEAQ6aBU5goTpS
aRdmB/nMgqWbKmJJCnluqvFYhvi6MSBGDUBemOc5blUgDKlpvkK2m4Df2s20wBePPP0oqiE6JXgB
j0Mif8cxH8ix54VoJsOfy8f+HLX+j4p82Ut8H0KVFHyDBn1Oe7YwxARyTK1UUG02wKRuS2M1x4zh
eRIZHErafgcEGG+U49obE7Karn0+16AiDk2Y8c7BhIxbtnqhLkmrvj+laquBGp5aSU5qSQQ9E2dC
Qocxv1oZQo56Wc43b0myB1kte3lfd+Vp/ivAP7lLOiLd3C/eivi9iMx9Ke2uo7SuL376p0yt+AXP
vSbVVoyVAtpT/pg89xoKboCifY8my9+TwPkznxwYNmPQb1yfH6iQ08DLyQ/a5d4tV5yzvvSLQxGx
uRwNfI7imtF6VgwxYhm+5xVR/dZwnkL2XIQOTPu4L9/Hhu8j7k6v+yjLt32hzkY2y8FPnE1RZ3+a
vnqh0sefl1KDwQy8pSh1LIeVJGEBCwUZg7mOT2Hng7byveyxrFmc4e68xdVCnK1BHGCa7G3yxmkd
jOLKpiW5DbHLuS/H8uDdceJkPXPYpeT39mF9S1KS6eGJfeVhNH72ihw30bKlDtP2MLjWDw+8CBNp
SkpC0C5Gjh91WOzccaJ07zOeuiV4KSJxK7OWoNIasFnqjkd5j38PU5bv5B4mqxbb8laMIXMwlFrs
fea/ibPsfD75x7JFJDtzspDW+9dnRU4lqm+pZzW7tr8TeZqBdoZxxD9fvCy0ecE7Zrj+TTvGPw/3
WeeY17+ttP9rCB/2Xuae1VSeJSel8Nu6R3qH7OBlhtY9OY3c20wnBtKvJ2gGpKpVm77xnrTFrCoB
T8SfPlxJ3R1HGW2jyG/BLdU3GUVgzmTYXCq2r04SQp3RtLHjvAYTk4JMSq2jVSh4lX64BVQGnoPo
tpLfB6V6TlSldWpMlxysoPnuFxMylKu752i0mD921om4Kz5rWUK0fgBkJyuGd08lHTOj4qRsnHcd
mcAWu9YiCmnKRKM3CBGNbsfNMpPwXfuC+zav0n0kCR+bUKrFdQ63MZD7xlreGjE9ek0Sc5905L1a
9nlS59Iq6h1nWwpJfd4y8apgCXYHqZqfiS00PI/0F5slag6Iw25VbUm/C3foRL6qtkt2SdTdkswB
IjZmLNQW1a5TQeR6TSPteszQyyIa6QC9k4dIZ2PII4c5Ewz7pO/VmkC4NZHMvNAkw21Vr8WqKAXp
zGn+wxraTVVY6qhU9GEYNa0KN2oOIzdZlYzJo4NKxWUMsSmG8IVQ4ufUrxjNtfqYVtV6Cb2a/gF+
bKqDYBc3wByqylXApiTdokEErlilH0KXDN4hf4iK4WjDCDnneY81DgQLz67nvBKKvVWJdo8+yQo7
yw9fLKv+tqZifG4AjLFcKnhJmtTldQmx5pAJ/eLmRPgJGpg1GZMsuNwxOHSNu49rIc5tB7DVD639
DIel5J55yKL+DcL3cKgVAuh7FieoPbc6GE5b5DqVOIVLYG178E2k1ocEKECWIf6YhMcqcl4Vqij6
wOKxIyZma/WL+FGLnWwS89ONe3GoPJQ6U9v8TqYk/bnI6tNq/oRTk13npZtfIT4Q6DTyDha5eB8m
Fb56M2d2MmUIa+7/tZ1jQ/85DlvLzwkq8ThhCAje9nnfHiZHAHs0rOfaPvvB06T2am4jIOlB/ZqT
l0pRzAoNM8iJsD1+9Ttaw7G7DkRqixuQfLRd6jndjQoZngn3LPDX/JqZXF7JM8U1B2sG+kjdMXth
oBFbmXP650t4/6c8qKxjlD0I0YQnW9XMiJ2JsSCo5Z0Du6VymwxoZ83OpWcFMEfjg78YuS4g5nCp
kI0t3YNh7gxfiJNAsdnaEqwozjAKJ6BH+ElGHdbXJUq7q3P/UvXztCYnPD8kktt2lLP1EADWedWk
QGR+PL9qH3mNCL48S2avie+z2E5AFeWt12yrWhEN6RSM54PGOaFIkCt/FmavhVrOddPdJscKHwRr
EzPsktJ1T61iLDArWkdE1cUTmKN9N9R/rLhT16KQpzal1QzdYjMEloQsjG1fzuVBjdP04NPd7b2u
+LkwXktmlwAxp0euZWf1bWnN36rN2k1akgCb5HX9vqRNA5wO3E/ImuCYZtG4rdwdzDomfWHqbyHY
qde6839qr7kzVwQIFa6RdxHIbE0WrXMMSFuy7ap5VpaUZ9jC314U1M/RPX+bpey61LFcK99WdzRb
+BpxL+28UUzbOoS8SR1dHps8gO3uRimgyG6DYmvclTnhnAFT2F1DjvXWCwLn1Hnl38WX2VmOh9z2
68fe7ZZNNS3X3ACRJM4Y9tWcPFVauzvTc/u0Nu7IpJmyh+j+JZi8z8W48zZjLdUrK3lc2s56dO5f
CtPcYQn+m6Q1WBtKqFuf2ebmyoDZE5sk34v17Z9/H4Uzzeskll09k/bd9kTDKREy87IL38GWDs95
mkR1RbV25r0wT0EwmScRpfpM+u770kvw9TaXSNHGw9WvASu3josmqqpyYtv7dRpbMzypkGlIS0Ky
XYw9K4Cx2rqR6L21HL0S5DToDbUI7yEOZo8ZceKSTGKztx9m9115CXG7qjrUgPdu3mwBxPEghlml
+yjMXfOtyGb3puZzZgTdjYreUN4RSfFwcbqafoCpJ0u2qjnYxVJuA7sfH5yc/2Eq0w82DP1OE6f8
E8MvgwJwND6lrNY9KjbVs7lHH9AlKUij0KpOppfp66gEIqJZsN5byqtd1ATj6pSh2izkxvJQ5UQ9
YWEtZXYwtuDGbO/HYMb+kTRjkC8V0ewmrfWlFuw0Wi+tsg0CyHDNR2Z56LzxMJKZvMp7qR97ctfW
6N7yRw8wUwGhdJMt1fJFQMeWgzv5WFIbPU6B5pDn9xex45RpunkskkC/hwvXCDfQQXrxHSsrwtsc
DyF4PAbVqSS0opOCvTVKvdfUM+LFLQFvOITogcY6E0MRvRKTfCjcDao3+yr6gaoMgdg66Cd6X3I8
L1UD8CKyTUrTTbI/WrSpAIIVuMyEh+42T7o7AgtG0wTmccM51pw8rdof6t6Uxay7DUJKkJTzLSyY
YvBH6r2JiKyochAOfZ/CDlGAuj31CTjWu1ps6Eh1VQy4Y1m9JXmonijJX1PgrucB3dquTbpi7dSq
3Bs0ZGBCGFvPSfKYa0rSkpmJ6ep8G3iyOujavBRu8pRGIHoEPpRV7hf+jzx397JmBj8LIA1+WzLq
cRPFQnT6E3Zl+CON9bVPgscoMGKVTew4cMkUh8EAa02J59+VnaRx3AbuMl+jyd8Uxp522RB9g1F9
rsQgoXRBSfWCaVNxpa8aI246Xj6qltY1SMEv6CmJCMCt4BIa9jYDCorVwL24y/T8wyY+4o1vXKnG
fmzz3H/0nfDDTZqvOrF/5uP8zguEjDtNbMbx3mWOEIakDauxptQPtd3Gb0E1bLJY+5/zBNKEmVcI
woFpeVqN8VNgh9vFgxkyNq218vuW399pj260XKhHst0U5ay2p+mn24zLSSV3YGQpXjMSzNckKgMF
dIKr5Ge05NKuiqwW+9JKWbw6lwhk7cZ0/44OCeiLGF5UnAb2mEz0ZLQfbe0v2HNtdG2uXZ2FKMt9
fVd+wZihVxh9veu9hljxKR72LfWszwotSS32KyKDODKqdYu9cWOKVu+JoT0Syf1AaqnmX0fFsUg+
4ngQT1n6hZT2vQ/nBDxSdJntZnqJxw69AzenSm3ULbAjjCZSRfYnWaDRGQ3scOO+NGlTHXyN8CAc
wisSJE2GbzMc26hCoQuwY2u8dREzRPSox9HirRReRFhITAmL4RJVnBVR8hHSnq7tsPB2swv/o2cf
vy3xdq0gIniXoqV5nCLSgNNGeWs3YeYrgDF4jVzgQKHUqZNjhMSMdBfvOet6h2kmzfpYl2SMZ+BV
0si/S0E8xcHCyiDKXpVKmqtBLsD+qBJbl6DyrZ2NNpoXNJxtSDyyKPk4z07+WM2pfByjh6HjDfAZ
DQMgFQkFeRuvmnipjzn7SgFG7iL8+aFdomhrlhByJ0QefuBL7nzNDYaZorW+RjsAgjuH6crSodp6
yxztyiz/ZUoQltUwH0sA2W3JAHioL6GOJ/o7CDyznbb7xoZvA+7l5E1Pk6lmFtx+sHG6Y2ParyVA
BRqZz+Yumyk659uVrkB3xAxTSjSQQz64/B8f7aJsz1bCFiHyoAvBN2wuYRffJ3zk5FulUafYqIs9
xRDH7e/BttptMrPIHxhYmjl+KH20fCLjYkQeJzYqZ8VETNc+YJCzGvyRaVEWvcmIczAJkFtNjESK
YahZ/xpvG+UOL5ozWy+MnlYyBr1NQlWJRgBafGEXpDw36JM43vHkWs7CZ4/ym8kIkEw2a4tjrSoy
7Q99TT1Kz/5AnnzHtifYJGS67xba6INlvGDXBf2bMvPfbhwJQc18cyFDm39yrV3bQuHqUjhBBeX9
rpXwpDMf7FfkBEC78m5TBd7r5DUXymW192f6GcAtXJ9QRx4Wx12uffHDj6tt7oMeMHbxzM7AIJWZ
50elyTMAzezvmz4ettILvXXDkE7W7jV12jPomP5gfDLfOtmrTevPf/3SCp8W0UVPJJ9j0NQGvY5l
HsY+T49k9Gcrdlz+1intiAT64FiROXIMWziADDdP3mtqL/blTshs/PEn0VhbFKHOSrbfHOT1rotw
cFfCfMmI1bpsvT8ieMtiwzIqGpfHJTrK4Uemx4BtRVRt8p6CROXOtpxJRA8mzJWjHRP/OcKtL2iP
jY2sIqxjJuJc4V3bP3Ccr5D+muPMDr0IqE+W5HdUNmQ8OqB9HJAnC1yHNbCEnrE+/XabZO+e/0Ei
0Mp1JzZpY7BzB+wGPiO8PEA+PnYPVYACYikMPatCEAUFiYLsjhjVljxKzyEISd5V+CrpkXKInWnQ
G+aSI9DqqrP2+w4dkVNs/VomzDdpcJyyY7BLvidw4MZHKiAfOLtIY6hYdyfWJY465+RUwYtbG6LX
24H3tox2sc7wZnhtdemq/oX1Z7KdfWmtREr75+XNZYiS1zaw4WDX/CIRGqyAOtLKMnsN41feht+j
v2Oe7l5L5C4MbddRGJq9ZS3m2AXNe8RIaQ/jql55MAB8xN+8GvdLmsK9XlBSNknOs1UKgizc6m0a
/GdX5sOjD/8BxNmVs//T7Zdfub3kx4S6zpTy0t/dCU7PMLe477hxPkI2plgMSLlLo3zn1384ZvGT
prgtyim485fiS8NQ4TRRsCB7ZunmetB6ww2eAYV8m3gxruy7FkeeEWtXh5n5Uq8c1Ac2IIU5D1Z2
VP9RyPsWooVgesA5AlJ6R9mERAjuxzaYjqJMn0utuLwc7MFN3+fbmEoxodVZOXPDBj9v9ulyMUtm
/obTz3p06IxlNVzj9DttEsaLaqbSy2ygVm6x0yUmBLjRQGmpP+9N5sxbhq4/ZIUwx6Lb9NETIJGc
Sjp7A85Nb9vyuN6/jSOSwKL+Ek8F+zEv+c7dCliB3nG7OyhzAIvoIN7ai2c2Q9L/0Sle0dZ1qlXo
W/Yaea8FXuuYy3EfDTlKJYe0fie35KYeYCDpkF1jxt5pPfvLTNHXXcl6cc+AE9H4+NsEL8Pal68d
OIh1HKbxCrNfsekD3nwzhwtKFRnudD+9Oh0/YBrO2V4s7acacDygRBEbOzbPETuzjW4hxxYhBC+5
pN8TToeSgcjJt50tyW2IEeJWXXv1oiM+8Ay1s101wsEIgnKrbbRBAf3gOgvQX0TDW5KgSqX4mlak
Ve2LrmbOpLk2oj+TF8KN8u9Ygel3W1j9VnYIL9h00HvnsXOxl1SvjJPfRaUfHQiDfw6BCEMkHcC9
n2VYnMltG2XNzj41Gk1NvsyveQO3jtqEoaan9KpyET0V6OL7dlh3HMUr4zHsqzqMec7ykcBj2MVM
CejfflqZ1+6H9LsPUnWxLAfhM5jVjW9PRzeffg1OAL1WSfswP7uNu2zGAF5YNjDujUq2i4IGPGX3
FOqpOY0aWC4kWkrCzP603QpWN0zwdZI8dUMnKMTSkUEEb3c8JRZ7vbF6SKLhorOiP0Si+7LdHltR
a8Vrd1x48ufm1bc4Kxgb8AJNPSRCxHq++I0O4T2PS/Wz8fKrX4Ww1BLrGHsvsWz6m+mT8JXB3S/N
QXVJcQ0YXT6FVuofQNWfXFAq7CB18ZJ1+jbiAtiEYxbsTW/CA1OxFJdO/Qta/Oto8vlpENRA9Vuk
ihnCJ1sHGN7oNKR4DnOFPX8cN4xTml9Q59ahvBnpLAeR8u739w06CYtIH2kF14svWAzzXPKWMLaL
K8wQXmDZTI4C5+Cq8r1I2ggMuCX2xBdma4CrKC8dXpJ//IL/J+skTCn+8z9ZUP8VBfX/Dyv1D6nh
fzdWnr+WryLrh6//xqL655v+3VwZhf/C4uqEBCYS7BcQNPCf7ko/+BchtK4Tkqh5h0/dM7L+gyyF
hRLTI55G5x7B6zku5tj/cFf69r8EKJV7Yq5DPhm5b/8XdyV/4H8zV5KjFqGlCkTguR6pv5F7tzz/
F3NlbxjDSuIe9hZ3uOYzGIbwl9lPxvEl9jAuXmtnsbyz0sR1UhHEPnlOpd/Kjc3CZHkid0IWFErw
T9y11Sc2BEFt9d1lDKZAvUXY6jArOSlXF4Tepf8GrOTh3cOTEH9nvj/Up3hiP8Bs3k9neVO9FVNJ
iQSy3QZgNwoT2D+t+cP9rfLnyO5SjldIUC5SOnJCoM2WFQPTwUdq6XhSJWczaRaZGfC1Cp2WnUZH
15/r8b1B82gf7HxQZJdY3FJ3BwfE4d9p2dNvTiUyQrAOUQJHdRGp9wRKzQoOVYQKAkGPXXnNm0m7
ekHHX0F4+mW5zlAQkZxJTJORnlqF5Aeu8p9aJ84d1cXmBtmsl7YWoy14TU18S5lj2QTBsDFdNVg2
oi9bKEQAA5hx9QuL0rBJBwTIfdV64HOEABT4C0tRZ45lGqhwPYuprpE/jUgsEaVWusbppFtPo4XG
gZDZhGVMnZp+m4Cybj73Hdn5TEkpMK4ysVAkJ3QbCYAWmCQt61Ijjeut9dBVzfvcAUdG0+qpDsG7
SoNHKdR3HvONn2FeBMPzVCzNO+WBFx+zyi/xgQY+ixO0hqWd9V/QdlhoYQKsAJnDVLPuPWg/2P65
wTDSXCzmFJqZQ5Ok/n5JAyd5FbIZ+E2iREgYAuNEV51bRWcwtmU1WcKrjocgQpQc5NhPu9jU9nvA
5R6uawwt9bmIvE4dJj3aAkmp38MqdGTkO/CWGAp4bKnyqefFgQLl2n+sJK38Q9YXcfpSj/7ogo51
UmTh5GKm5cvSLNlL6IvGwN62neYQuFaHhhAMtiduxqkigtWECMaHsYuE2vlLFqgP7Ul/PqtG+ctL
juNl+TtVg9NRTs6sc3M4xdlku9CEMLJ46MOIUb8SPzjpg+4me/jtidLyLiYo2u4p63OVfPCXx3AS
4fayfkmHuEcUq4CC3NdnYxw/pHXPWKkk5mvBJFCS6lGsh2VJYsQu1iwqanMWd+rWuE0abj3mZuOr
F6QVraDt1hE+kmpiZYXcqlPGv7YN2wi4iLYew3iV+WA5MRP5ckmepFm6aOCHNjaCFUd3scs7W7t3
uU9st5bIGW43FqKoJuK2RFg7pxgitnh1hDwxH+o6CLGWACjJ8od9qZsHQC2ZZ4w5JXHCH7VP0GEU
N+ijDUiHEGcZ6t+GiT+5um1vTT8QrM0x0ypdscBO+wKh26T9uszZYyWx98iMf4h2oR1ABmKcMFXy
ch9atVdrpHrch4sfix9Lxxh7O2pf9ki8KTad83LPP3hDjKaSK1sV7mpXGTvYzUs0Dfx6MhPdXqdJ
ViOG7heYvpAyh4usi7l9Cgt7RoeJwtFt0MwvTX4vM0hwxSVSt/i9prCaP1vouC3r+9apN1bk1s4N
XjCTj7gjIS2J57l51IMqs0uGLUh8zC4yoYPiU1ccorKa6QJD5S6vRgkhagKO72r/ZclHWPe+pYvi
ilVpKZ97zyAzanQ8lyUWdrvgtesLZg4zDjD83K9NLD391LRdZxergb8KuxUjqXbO1vUirCe/VGba
L4vOvtM0C7PDUvELUo3aNK77TBR6Oah0RKMvJpzW7joJx6XaOF1flri78wA9iGod4W8m9pnDoxIN
4V4G1CDv2YyuI3mITe6y6bJLu/09Vx3dgxVKMnjWjsU6b8OgkNVVlXk2RjJgcfQoyeyFOVG1iTWP
zHPLJOs7fBDSqftrWnO7vqo+7UT00HZ+3k97rbI7KVtqWVCBYp5PKXPbIiC+Z6HP+925sgrea9tj
bd4q2yPPOdVZ85X7C6jVavEDjJh+h2L3oEQsFQnGkF8bFMt5lj+GAdaw9tV10Y+fpqgk/hTfistG
VvUFVRdAQR0fAAU6BJnFTB9QNdtN9lMJnS3n0q/RHptK1d0neMbRO4ehm+vrkgnOEa9P0ZPKlGTs
vUocgYS/jKfyo+fJitHwzm7/Xnt2Z21E2eOiaiPqhx6VMMbOQ6iA33CQV5TmnhWh9E4dPdibWfg4
4lBhutMZhm6ET3nyZw/39xyFeLYw88RU4dE0zY+zqC30zWV5J9tjBIJ4lLOVueCLNh91yS7j3CzV
vS0QtYJeZwmPsW2OBHNawwjzW8r6Rs7ZczLnVfQRo4NwNpPTao2O1rLTC7nl/nhD2G8Veywh2Kqr
2rF7lCUy/Av42lnwyPdebO+mBv7KKY5axG2cA2NePUVOm1eXOfXyGrsI/MtDO3AA7dKya/S7MfVA
cj3gS8eQ3hkv0SUJknF864qkJJOwCr3yDwi6cv4UE0jamzVJzD+2xqGxJ4iAPtESGht35nVt9u3C
qC8JWyjtGC1Ahe6RgVXihhs03OGwrlwcA39je2hDcPdOGT8i8PCa64Dixjr0fYvaauVAMnfeDHH+
5jtL0qn4mGO3C060AWgRVkhprP7VGnxTXWwqqBYRXj6DYAQoP/TWsZZw3/5kOYTBy6A7qT5K7+7t
qJM+a3/MJrIxRAvj+71ZDWEHcMtBD37OK2lm5KUqI0F/VKpee3FtC+Z3KVekYqKPmJGkrTp7nmzL
XlYS7ZwkhJN/viepJ1Z9xtUzZUiUWpCOr2m71EyISTMb/gbBou32TxbNc3aQwxQa7p850w+x8qqa
7nROPDwAUifZXpnKX3B+TG1SPWZWiwEgjhkz7gfV2aDKa9lbFkN/VtS/BsM5+YTikkNrFdWA1qNN
avVsTnLd2f6+u1c27FaTizU1YfTe2PmEWrLNkyS8KBsk4wu7FEbIVLCwOPwqUw5eWV311am3vVoD
mvStcA98sROHJisx4sXSj/QpcwmGnjcmETO6wMIIbxv6Uo0/dR5X09oPBRMvjbgg2khQ7B8BXGOm
Ru2i65P20zLdDUtSVp8awZL4KLu71jExnKwXpAF1sw2LRREWSYwZyw+ra+VL3pL/eoXxmYc3FwI3
vsGSVRKKfHQWmA066rgbr1pNlnJv850riZh5vga2iadLV8uo2PhjF68HWVTDsxCT1RxEmy7tqxhL
lsfGGNVuxpwF66e1uFX9oTmg87chMNH0Fjl51h9qXXj9VlRDk14UGtDEQjjpMtDImaGpXRjavXtZ
/HDo+Z3k8I3QMljwYPWhyww3tsIdLoncv8qusfXPTtvxtFNh6I/nWFgJMoB6Ktx9RIiBxnpejO18
X0MMDuptSo5zi1K/fXIiF97rKBZvPobOottHtUxU1j2F0og8lMGN2PSVwSMSjknffbZdYbuMKTMj
FSP6weo/o9pL5C1PtG4P3SJlw804M4lbVV2c+397cCN+v1LxwHQLj38VxbspZtfPWzKH5bOvAzGl
e1xbrTgtaebbWL2z3rlYQWx8excurtDLJWyiYVq2sU4NovzS9hlkNZ7X9u+pI2T5xPI1WH4aFHz2
MajZ12MiGxqdnAUVlkQH6mEVp5FI44sb4H18E44qLclUNNMkztVSBzenDJzsoHSn0WiCZ1db4xqk
tF2qkvm3nKOsxdg+mvLqjKIRD27B+nhvRo81g9acoNRDQ2NedBtk9negZJKyNrHL5hpxQo6//427
89huHGnT9K3M6T3+A28Ws6E3oihRqZRSG5w0VfDe4+rnQTArKTGzpanTu95ACANAJMBAxPe9xtQG
cptFkRikX6xUCZyl5Fdt9NcQBL2P6/zIag0ViYEPt+lHGJvA/SPH2MHvUIbHjsG4WLmD4tZzxbJ8
77kAj+jtdBJY6Sop86Q99mmvO4uaWWJDuppXjLNhfp1bpyK0kvIT/qemvQcCJE9zh84oho1ihYV1
y8hlku4mCwXuLNatTt23YxqqCB8kbfm90qq4W2teo7oLz5Qa/SUOHBzdpUrzDCYerB6w6SrAnaXb
FuaztxkbE/2KGYvyAvKYGWtAmLE9BgM0EKxJ7/JEGeJbyBy9g1453IFqXkWqhdOr6qWYXWpFQ3Bx
lWJrj3pcPsglWAKGnNPQ4rQ6r23ZB+fcudA7Q1V2GD9yw8zXedH6+qGJKuillcbt2DPnLSAwpmM6
pVwSlgJ3KSuu7h55FIB3sxAT0fzQRqRL903QRMULmKU6ZD6o2ONDgUBN8bU1zMLYJhlJ7RssQq1x
oUTMiBc5DrTVog2jAsS0jz0u82pTs6VtbmSRfR+WNQY2edJzATL2lQsmKwBOlmMFLN1lodW2iPOo
2jEgWdftO8sgvmbE5AB2iaRA4qmheY/L2hiVdFmi09UNa1b1nfd31YegD0FY+BHY3CGvLCDGTdZv
o2iUm9UQkOLa+ZqDJ67caWP0QGak8l04J4NVroMoiv16xnuZ9crgK060Gg1mO3/3SmsGBPu8HvHK
xLF6pGgrULc7lRdYIm81NUiC51aPpvgw853kLwl8XLtNSXnrEUSoMgIkBI6yqWDNFbX5YplpBr5A
7kddWjHxzonhtUNQPPml6gY+y5Ta4qWhaUoB3SoGMe2+kF8fxw3KAXaLdoqr4bMaFoOSfO+DHCTN
jFwdTINDVvlARW4idAZIXwOwMLY2qS77Jil4C29K7C/SG8kjPA29rxp4jOK04N4u6tyu/Q15C0le
8JsiNDHTOslqQFlAceV3GBngioOV50ahPm9rVJmM5cBbOcuhZLBK/u7rjMg7NysC/UEajdC8Jdka
9395finjz6zhYLw1Uq+yIXe5feOvs0g1WYhKlRd1B4Z0gsEzSWIsXeiDxxyKKHOV3YZSwQOpwSIg
kZ50zZy3t6MselbD8bNN7FMGc4xcgvQQZQby0garJ7ICUavC4HezrhpvFdga7QvOAI6zVVEK9SfY
f4oMgqQV+qIvC6c9wcQMrV1q+0AV520G82IFwVLWvzqW1Z16U2VqlKTg0z8NoCm0hzwdUoLLVRAG
LAzBZGmfQ73zSXHVsJH0G0x7K4imVWAryjeD3AF0RTM2uzliKrJ/MnWWs8dKUnFjOAQGptqLUB7y
EY2fDAyqEwXZFgEFxzqkaZtEO0Ycj38YpF+8aUldJ2slDCSb2AJgq2GGX3BnfK0BSqnHxIva8Fgb
oTp+09UITkSjSHCZ0yxs/b3nN1V3lLMwsldlG8jeMuTzpBvbiv1yAb7L94i6O2mhWcshCzL5VkNn
Cw50C2QHPnHr9MRR0A/jd4ymTA1M4nHUPHn4uzHSZlyYSVoTL/BKYi/wrogMv5hWlhAvTt0x7e7j
Ui6dz7KODAFaJF7XSLeJ3BsEqUzXxD69szu53CW6PgAO7AM5Ufg3RsM6yHFPfmlg0l1+6VUzwWq1
atWy6VYu0HLt2+jiBr5MQovf+awjXVGZc91TLOxf/FICb15FivHdkca8RpmjsgEWLvKsiZSFBZI1
50PHaqmBrmg0o25nuArVWLYBqfSGUzq0TvdjNDupWdSj1ZTbMMoTQviebwZLnlWoeL6UVSQO8oYI
N5gAWTdjSFmSFOmAfFm9WY+lJpX1LgwB3H5uSQXq88KWnKpaempKzm8RR+FYD/vMM70o2o+Jl/rV
Q2XBqJ04MV0MqC+pffI6peLX8O4bqQY3G4YEV1YQ//R0MzKkpMveCRrzSVFDA+JNkI75lpiSWewR
thktydpkmgq/deYVbV47G7nJygreYlx4ofnZtDDSs3ZMpGXd+Ryag5d7350iBRzG6jMade650ZbN
vZmg54+XqZ6YSf4km4PRBCe3lNogJ8kMDtL8ofetD/SpQ8DCXPZSbBB/0OQqGLK1CTpI6Xd5jgIJ
8gCFATABl94B4AfSiwrIRCiq4GPj0J8UMjKyDPqw9uvWcwIyVFplnrAV90P0lfBS06qtU1lGj5Aa
em45xCF3QLBirCy45twBYoO2U9tADqN0APWeaUX6Sa4Z3YCBeczV17gEj86nVzKGd2cVwDeezpNe
7bl6++P//pdFvlrGTdkkvG5opqGoV1qVudRkXtd34WqS2m9Zna6UDbnC/qTcl7jKzQgGzsnErI2F
90RwSPnx/vXfqlj+vDyGcrKhE1K0javwORTKuGZhBiRBBTDRGbDI1m0Yrpv+9P6F3oq0ThdSGF95
oIErIph5LYZsdqoOAkBJVixgjCdLA0g7R4VxqD/QUX0rcXq+jo4THLkARbf5Ut/mA4jg+6bZucnK
U8PuwGoZbXYm1Xd2gUKTE0r91ptof+9/uLdJiPNFDR2bHEy5bU22ri6a62pSENxNCKID4JFAu0j1
BP71dyy/Gf+jYRH4w/37F/3TJ7UdAzFrLkhu7OrWtQZGjn6d842qEpjkts/WcqNmyC5pBsRkQj6P
WeMWn9+/qvJWqJYYpKxoDrZdCvZRXOJayrW0WzdJWijs/tZegwOwGPwXPc4y/q0yL/1nKEvYuH3k
DXH9+Fxd9dohuPcAqbkqV+VzLfOghlF6ThCS3fP+yv7wS7z+OrmCDv9EVZHp1Pl0V18nFGyWxF0Z
r6LYA54QBkP+ULS9fuPIjtQvymYAZKc3Tf7y/hf6h09GylnBZclBbtSyr3RkZb1zSDo1ELZI++yn
u7pryUB98LBc/86nT2fo0w8QC7jfH5akN6WuIay60hI1/9s1rOHH0BjGTsmSDLJrrLgfPCd/+jpt
FeVz2eST/WZ1PqIe5tRIyK8mD1Dj2WG+bUFP0kpjZen8Wuauj4Zpwvok/0iZV70aUvmsDKTovsqa
bqC7enUn9cJhmpv04cqCQBluNfzj/YUzD/JPIC+O3iL79v4dvP71T9fjh88HNQlaWubVEE7E3e2j
JolWBPaR6imA6bX3mYvPE4RxZO+xi4RIgsCFKVsniSX28PSv/gEFEymZZaupGIam679Z6kkxbJmx
5wUf8B6chYRUtErdwDX8u5kShm1xnzMPf/+aV4/t+Zo2V7PQP1Z4fb0dZyFshnCxLbw2jCRdMlvp
tnWJ+NH7V7kebcRlUI3mKqZChvR6kNMslGrbALqYH7n7drA3JQyGOStOwgCRehrH+l4xgOUpqIAN
QHkSNyxmjhKtxwTbqdo7ukb+gZb11e0W/xLSNCoMUkuXecbefnKtYwhSC7+fRB1BwqJqlFfqi+n8
ICrz4qjWnUeO94PBSbnSEJ4uqrOUY7LgYCrJz+rtRQtymYCJmnAVbuttc6g3+DHMuu3HmvBX85Hr
C4l/5FU+vW+ZBtuE/1am/kzi+LPsykfUhmcN0KI48F6CGEm7qPvgrX0l62+dL6uTB+UWq5O77dvP
h3BeTaCQzzf5qhiraj759no3wrV38e88kM8XwwbSNmRM53hhXz+7iSr1NtyWlRs6oKK6vAhBkoad
/Slvahuxfw+o6vsP8tVbE/lpWcaWHMNnh5mWfH3JoQdD49s6VJEOsB2EOTtXlybz1PcvczXq/naZ
6d94dfe02i0tKYvkVeSz2rAqlRydj85TmH8GrraCsr3+n11weu+8uqAsZ5YaomqxMityUqhtbyJQ
C2pk3oINbuepXTy8f8Hfxp1p2sGNU5mxWpZtXz0o6E23QYoaDXBHYPJBCig+/eBL/PMlLNNRSasy
Yb36EsGDct0KLZuwdF7MuOt3bqV1/8oZgWdw+hxEGTCP5kLOtS/rGLHOzQoGtix+ishcNvV9nlUf
fJLpP321uPjtIldDVaiZ9TBBoldcae2PN6ZrL1179/4d+egiV1/XUJNE90A4r1oH1dhgVMHwqWAN
c/f4/oX+eF8sRddMsmgMgVfvdRLURoQ9AmIOplpsVT+OjlKl9pv3r/LbACjmtZerTMP/qydaR4ba
9squB6bWyhudlw/UxdG+UyLUBfmY/RPrR/8oKxGallFVbd+//Ecf8ur5zjXIMwG4GvSBCP14ChGw
Stc/+IzvX0SRr2YsWTIWY+nxCktQrl9bfafvKpPU6Psf5U8PBo7LNlMw0GC2cnW/4h5989zRxlUZ
tPdgfpaNEm3jRPvgffzRZa5uGK5Yhd9NQ6uv5x3KufJtICO0CFjhI7OqK9fH84/29Se6ujlVj06Q
CgpsFfGOmDUJsoIsf7oQLraRHswiSdcE15DUBmAAIadFyEyPb9Mhemyi8r6wnAfFmBjBcY6OQXfb
5bD0JKxO/0ffuzBQe/UED3meemFsjivN9+aaekRMbFbYX96/yNWCQgwtr76K67iFZOZtT/ZeXinI
mnhFuPMt7xNa0IvathbvX+pPXzsyCYD7ZBNH2t8m2IQ8gfpC7oFbjvJBHn6PAafKxGxmgdaBUAEX
ACgkTn5oPYZoCOpJjbbMYMijvb5HHWtjaeatg5Z2TxKGXPCn9/8/seS9GmZN3u0EkVBN+91n2bKi
Ui3bflgNGSYOARNmEjb5fhiMCAyOtJDKdstEcV8l1Q9ZbW7AJ6HT/NiOW28sl41Fcjkgu+W/gDRY
+jIgvjSct7k1Sz1rFkf6Se6i+xoNCAUZkzFvMU1AN0D6YOT5fY45RS4shRUw6uo29lRvR76qhrMI
kwwDXKTMtRitbFg71aKwnUWnFQu77XcGsij2R4bpfxiNuK6Nxi0vREO5tqnuoyIJcyWpUb58bv1j
kRfz92/QH2ZFby5wNUnJJVevGq1DpdbX8RhuUBByVrAJycFvavvz+xf7w3BkESCxsBqTJ+zr1eSy
VhsPywY+TSDd1eaUEjmRAzoPrf8Kzfy/0whG1Xk8/nu88mMa1H/9+D8P9df6r+q1H4w47gxZlkzz
PxgNaY7lADNm2cgtOhvCEGUBs0wIxLRYUKnO9Ij/hCxbyn80ZpTMLXhTvcIrK/Z/ADkTZXMIKUx+
2Na/wSuDSX4zJQMqzdkJMxEMZYKJUfLV24qMepkqXWT8VQC5MYByPfZFjFsQwixrcojqY6cX6iIZ
SwfZdFplW1LOrSry9OfWOEb0+789VpxKdP7TsYrzNUBic+G1ebEXGzuOkTG7lJ0eMQz0xX82iwZR
Rw4o/6ejhKRqWvcbTx/Lm8smzp3XxUBPpH0WbZzC0Z68PE5uJlO8Ock67akYUpncv2+tSfDpT6pV
/4jSujt6hFCQjFtmFqnSaOzAPDEgpLXiPLUeklFOWNe8YcFEYgIxuoyyhbsXe2aOv0zqgjJGLpgW
UY5cRdu1wHwjCJFL3XLJg5Va6JEBH5V9HytWsSKQrOxF2Tebo5S58jcUTsPNECJ6FKIcfBNPGx+i
L6YfuT6/ahBFsUGjLIN8CsllkitDyHvjeF2EliEnivteWjLpCpeeh4I07BT7Fj5fu/Jy1771p70R
+At4DyNb5ArzPq367ACZu6vjLFpHElDsPm+z23bauFLExiogBudAhOq6g4U6mxItixyQy1qr61vF
Q+Ic8Lb+oGRBtVSRAVmVfWk8+F7eHbwca6wkcReyLxvtCUUJpDf9uWUa1amZdLb4HO0mDQJivFOd
2Ey/FbggobcVRRMDhtN7B4kTxUa70UrIfR2YBKwUIFnvO5D1rzaiLkep7bqu1ZHOOt9zW7sdwnaj
K118LLXAf3BdWCMVkSN0JUz/oa9QtG67CucYtavXBeqiexZgSElB1EHHsQhujR758tRGv1olAjA3
pMh/iphNzDrwSfucLPciU/t4HnZV+Fnsxb/2qk4KznWXPUtT1U0Yk7pS4hKpQwu2tuO7jT8X5S5t
jbWXOB5qKQMaYSMoY1AIILR75JHHskXovpftU161iMBLSfjD77tlXfjJSw1aZeHrUnAwatWFzxPp
EAkGd5U1OoC43PVQ+eONOuOhRyxpov/6ONvcylaZ3QJVyG4LCxJq75T5SjRgxwQsTjRLPtlNu8i/
W01/KNz4BVgpLhy5gxTRVCSb3PrzzBqlndZkL/w8+UC/imWql/fVuFW0MdmPRq1B/EPvYh/CZkAa
JELtWOtGMLBT5bk9rJRvQFP9jUXCCe7vJGXVonyzNqTvUp30hwi9+tsE3Rw7tOLxcxujlSUXgYds
nO2BWlIMQFge1oF3zkgKT2xS5npkMV/XeD26skU5rl2drn3cz3tdHdZ4EQUEZDN1hnxz8j3ovA1a
Vv2TUeGNkxao8jFaiA2jHrinaRwRxUQMJpcyN/BIgho4fakA0W6V5OCXurXgdTM+IxhwY1aqOcEe
H/TRCJ4AbKHPabjhTTaWySFwnJ9d23S8CfUke3r1KvxDCkMRk4vLTJRIAmwKghbEz0zIN8j+vJ3C
WUoSQOpC7hjVuXhL5B2TF9UJ8p2Um4jURiplsXtdvu76qvzb7vWx1TACha57falro/zYFN6pQDf/
mARB+AhxzgXJCMgC6bJ4us1io5ijzhiWRDdpXJ/rz4o9otWejuglWLOi3+WwX0dc6g119LSZOOLj
axRpeSjSLn3AZyACGpB194FalsBt/XBhmHX+FVzEzus173PiIImn21MmsbTzr+2+DjwM0ZMMMn6Q
2RszjqrPkpRsJ8oqYvQPvTemd5JZG6fEbw6IQjXPg2EARIdVtVSsunlO2wIRyrLyj4lRgbPxLAXT
GLK9Tjn4L61bIScmy/1NS4rgIYmQhJ7qK7v3l3IyutsiMNKnEXyWqG/QmlvBuIZ+kET+i1IfO+Sb
nt0BFG/blFBFp2qv1bd1mAePnmPX+1qH5OqC+HtBRHTxwdNnq1dzG9ZmcNPRpLaR9CLSObW/Wnhi
0GZXpEmCH6ESaVEw59UVohrzosujCV5JZc6Qu9qpGW1e5dnwIsfowUleXd2M0JhOmIU+DfxgobNn
YBxjeEylJkc3CTzV856ok+zkLkpHb3NVL/r2jQm+QvS7NIf4FyCCwjf+h9OJOgIGCLc39xZuCsu+
abobuU7Q2i/tcJlko/dcm+GRcKr5w3CNu4Kp/5Poqvr6z66s+191zazY+pFJ2l0IWg/c7ZAtYVD4
i9KvPVwYJB2ESXpnI3jNT3LVhfokhs2eHKOqP/NQbz3vvW297if1AV5PGUe87QdVSdmpJc4YdurI
N9IA2f+yAdoGF94ssXN4U3/pCyVTRiefQ00DqnqfuJsgGhAlvnS5HCvqjCw9ql3cb8SholHUXx+W
OPJJitQOZFa0csd4+MTLM5wrtlI+m8IrpLa7b15eH8bII3MeopcVEL9AqBw3ldpwypMSJHhQG+mj
EvbhUYUv9virNDqe9hgExaMKheaoTKWpTZRU3lSXnv9fx2GF8+osl+t5XEGU3l5BlKa2t1cXPY00
trZRjgZvCIb5YOeeTsxIzRaJpXsHUSf2LptINHisUk08Es/9/tTZh8b4QXhQZNVevUZYO2FjabM+
MeFUTouetz/k3g8k1QeJ9CMI5Yd6LO172wpDJCxc5OqnXzRTgu9Nqtn3TH2CA3DIn/Woqn6vftVj
B9HNs0IdRP/eCpxX/UW95lnfsWEMSufk1PGIRKSdKDfur6f2vDfVyWNVkJTHBcHxKyjy4hkTzWIj
njaxJzrydkSGXNM5o6g8n9xW3HRejOju4kqsPwBuBffVOum+mCbFSYYroi9PGuNTEdxnfF8r4bmU
TVWa6+WzAFewfWC8jOhi2e5g7OOiro6d2mE2EUTJ98Lw56Fr9i8J0+TlpYdp/MA3qWptcwv6BQ6T
YjLJupRz7YPZgPE2REccipvIYldFxRxvde36LubNkFmMQfYPyYsnsT5DQVhfLAwzZR03Kg4+05Iy
ijadkUuf8sDMHoLha5tYe7cKvYNplswKfxVzV+Yfhh5xbnUm9SjHGxYy7xv4duqNpsfeBvoIUs/T
njbViT1Rd2nNcpdE/K9+Yq8LupOSjsENNF3WIDoiKzUKYsdo9H5uREPWOD2Lwn/qRBfojMxOp4bc
IOY8K6fjSJX/PI3oLTo6EQZV77/zzLehpek7Jv/N+pD0rAGsyboKLXlGG0hy76OQkiJ0UgWBcgMt
8OcGdUCeVFHGh4TRNPeWWh1Uu0tVkXJj4gD3nRGs360URPptBDQw1PwKcfxGR7aUjagPQj1eOoOi
z68aRGvvxKxsVUyjGkeqt9kYWPEtukxY/KnJc9GTxwB5Xx2rSUtNm/am+kw3h825L5Dd6Kg36B3r
rfo4qpB9LSuAOJ1rj1o02HdTW0Fm7tJWTSVd7z5lWYybAVTTbQWhGiVH9sJu+LkX/9q7tF72UB0M
95Falev37w0ourfzEW6ObUE1N40JhqKBk3o7jMECdOMQ/PsPHIRGLAWtnLCfP0iHGO3SXOrbrSid
q6yJrVWmzYD4tO3gsyLKU2/RHkbBsOusEosaWzpoiW+0kOSyV6cRDaJvYKr6AgpFTRi4JFKbjdIX
Q01PWV6CBiZAAnSbv56GHhZsus5FaRDCjfwg+yMC9pnkHgroS2hRpHBPTV87RLw0l+ielg9QlcL5
UPney3RGQDXydEbd9aKTrflID0m5RuqhSL6DXVgXPYpnYP/d5ShZ3Q6ahnsnesSl2d3GkOpmtXhc
p8cTiSH5xhLPbFcM+cyAR7ZqfrVcOmZqE6PUCsY87bTq3unhSBe9/wDyxn9QuwbJO8euEHKj7leP
ui/wNundUzGtH40RHxzVdYMFuvukRqZNEFvJqnCY+1lixen9Kqes1O5FR1EnOWG4GJWwgr9Gw+Vc
iVi4pqqOio1U78APLwvi1bcN0te3Ys9SE4wSjBTBs8JbXtWLHqJxOlJ0vRxkTEeW05G/Tit6iHrR
TQ3682lF1dXhb09bOdkH72z7t4fdAH5kG4aNGAJDvnb1zq4R0wqHKHW/R0O6UIApIQg4omo0yizT
Adcke1EsDFeZGSUyaCim00c0X3UMbd9Cfn06uhCd+ukcoueluzilKIpT2rlxjFUtWQVhPdwGupaT
AXPj5hZ/j6lm7LThNhLVFmzEldfJaMvyUlcRYPqnnahtM8OYDviOEgy35+afZ1GIIs3KEuW1zFvm
pd3UREya8kYJM3Sexa7YQHh194m3FAW508ubV50v3WDxlze+bE8GHii0AvyYiarzrgsDbYV8GTLH
FSSkKkUgKGfOPrOIvR1EndgYRBb6ydMNolJn3eTyUE5CqP7PuktH/IJ/nkHUObnhfJD1I0N9PdwZ
wPtYfrH+Z4TS7KvhznMQ/HbyWvoWVfgYEbvAqrG0sdjOmn4h3hGXd4kNRP/WfhEVQZrTVbxThoRE
TzSOP/uLOnHkGIz9bfudkWQ66/SWOp/r7fnPF0Uo+2+LWxr1SXWfTJvWOvmg+e/Oc4Zp4sAS/FLj
2Ul0l4c3qBmgGchIECFc9eBIrbeo9Exfe65jPKSjGe5NxCAgy9DaK0huTgegp1adDyDiygEdOKWq
StdiboPTSLPgN4OB7zTV8ZKiWagxsggA+7VH3/2nVUTeL60iti5a5anz1bFKJKePWdIl2xElXSGu
K3R1xUby2h9jHilbURKNjR2321At/xYSvLGMoFDvYAAweXWmzSrU0N6ZZo4hMg/zQR2MY4Go996q
jHxpVK73UlmYICJs/IxAAtYhRbaeqDG4XpX+Q1to/oMS9UsHSuFRVPUBUGBfzv1FhyTFFvaDunTq
JkVPLJjcnzLnWACfPlrTXm7gy0Q0Jd5eGvrI0Q+FhJLe1O1SL07SYLb5qoFY4TjTZInJRuAifNqW
BdGNiNlcmGd3smR+R7qwfx4gRa9IsGOaDuTz2W2yo9nY3Qldyg8GQmtKUzK98LJ0QtQDsQKZrE+5
NwV+K0uYqxgYlmt2KRdj/w13Vxb3s7SHkWLqvXFgnnafoS2Ne2Wt/621vrMfQ7l9IGxbbSJ4Q7gD
UhSbNsdwdSxOooA/EHpHFm6ZougrqXHwQuNelBo3bR/awP07iotmjzZdfktsVT/HuYZBWqJYJe1F
DOscq4ptx1/5Laa9l36aiGI5DfL+eLtL8U5MwrAVlNZRjryKmHdlb4u4D0HJwlmctJdxQC3zQQT3
xSaPkjuvLWFdTgsXl1uwxEvBXJ6zAWFpXvojrajB1ar1nR720OanPXgb9qdiKG+6KU4j6vUh0ndO
7dqfaju/rgcUyXQoDMp5p8ie+9FMzpiyYm/vqQkCVJPR+9EB9V7fU7tQq3rAivwbTqT2AhJIua2T
5ha2eDTg0uL3B3Q++4PYy6K02ppldct6rjJ2ovNUTDo3HNB0OcVybB2cLICE7zj+roYvd7DC0URu
P+kfeLM4MyTXkq+gcPawf0F6lDFE5zZSf2BIheWtDIGVmOCBID7eALI9kFdiRlKMgGFmZjykd9gk
zBxrXDeJq04it1Hwl0pmc5EOPgKF06vnsjH9oLrBEoIo2K8GjPAQweq9Gfh7ZekwvatPWWtuU7fc
JGqvPWkhdndDrhto40naU20iGaA6+amJh+4U1u6eITD6nFtHyxqjG/6V6EbsiY09lhNOuK33GUJz
G1FXOi0ZItWT1+dlM4mnT3FeYSQ9RYnEIlqszS9FUSfW3b/6nrtNB5iTBqjR1tsq99Dw+bUZ23zY
J3GCAlGtbjSkhTCj+tV6Lls+CSvThQgYdvoRQtWiSZPioE0lUVXz1tnLdX8QJcaYn/Ut1PrVEMrd
/FInupDDeVGaAQdAYrzlt1CT0yWim+ZWS02WX/mAi7iG+TexS6hVA6xzBYFgUZ+5brYd/DBcEpnz
v2iTm0oCTOWoJ6l5r+j1oznVAxAnW+n0LnK7VkoSaUAlZeYWvTLs274zH1ItCx5rnHOmgBUiP6Ig
Ika6b/tTiyjEUzevfdXNC1bAU/3l+4sjxLt++0kxNlqCjQOBxTSnn9yrYG2vdVCH01H7lsCM34J0
tm/EZtLfWBVDXM8udbpfD3i3EQg/90FmQ77hl2f8Okr0vSqK/oY84C+a8JGson7wpXHYhYgI3YnN
YMhzXWcmcqkygwq/yEJNN0JwUzT4mgmPQK7suahDKkpBg88pVrJj46zbI6eo9IXzqUBYbmlqUL1F
MR/1chPVts+yg9ZwSMkHZjkK/FMRIVTl2Mr6QZQiNME/eZCvpiaxScwWoX9E02GTfQfQke5xHvdQ
F+/dmUiBDdMC5KpOnurQa3nd71InGWSuz7m2q+MazR72Rge5fZS8L02URJ+rtpWWiurzShk892CO
cruIjUj+gtTFVlYa88fbrpHF2wdOrHswCtjRQd93a7sEaXzRvS9kwrkI4sz9AHdL0ygS+ayKL8qd
3d+y2NO3UokW1kzUOa3h35ZShE26P6TLV8fB27bWsQ0OoPD9+KiN9csIdh02INM0PSE4Jopl3ulr
CxVrfMxorVSUVDXI5+tzZxRxsL9qy70oelLxbBl+c0SWUfmMPuIcgtdfjYtAMEgb42EwiuCQm8qz
eIuJKnJze9a3iNtkjnXjgZXSh4w8p1iQKZNZHYr6/eqyUrssy0Srih7X6mq9JsHH2aJHae+cESX4
RY1a4g7C8tbvIeuGKtK1+VDttWnjYRRNwpC9MYsyRjsHifp/qsSe6CZ6iKLYyLVV7VHMrNZk3bHM
9Rp7jUY1oLUMEzEzg8SFwuV4iNBu+uwMR3TAgmfZNdz96CK4KIqqk+Bwb8rYck6tWZ3u21RxT+iJ
fHEr82ukDBaKA26/c/wseaz9eF+icvci6oOpXtXlP9ZbDFG7QEJ5TKRDe8xUcO6jKHKiIhsqGi5p
00tdM9abHCEJCeWSgyuj2MnLD7WdqXjZOL+KCFZiuov60Vq0esQ+hnPvErGjwyROmxfY7jlhsfR6
PUX+WrMPoC0no+6u+ELgAHEk34QcQmTyMUfnXwGl+UVH6HqNOky9qkY5/1Ko+iHgzf5g675zPnyc
ul0dnjTSQtQzVdKXRoCrBuzbV/AHLcvDWYgez07AH5gJKMdqnNjBACSGFHUdY2SWaDdedLSax6B3
rcmOk2kCahXZog+kctmGJLBEHXA4MhjWo9OgC/OqW2o8Y8qmZzMfVdB7fTiNBPeQmYKssIhULVgZ
qM08oO7jTo3FhH1A3vQDtDUUjKs3BKKONhAp6E3QXbBjuYptWomUFm3a5i+5ixgD1CJzLwO+h04b
KGzP+6aLtU07SUurvomwvWg6dxBN501p5BjJB/GM5GexbvE0OweisY4pkMH1kYuawE5uhhBFJlXx
UizIEBr/2Rq2SXbv8FMV+AWBZxB7TdU8llYTbC/1FyhE90+j6C8wEZdujtw9hmN1yjD/G9MoeIQD
v7TaZHxWlZjfVJBIhLjK4RldYLw7ifHeRg6q/FM3abTaQ9KjXCEmPMwu5JWL1eU5PybqLjOhq4zG
pfPVdOqqeDkz7ykM3KaUyOWkat/e1FpoH52+vhV5ySTo7hUp6p700iiWehjX+Mehzox1gL+UpDB5
rrTyNoBY/bURAeLUq72Ty7t0puR1cdQN5r6dKu94aw/PWmUkm2ooyRdMRdFNBcp0kyuAmjN3gBBE
IuTu8ix7AyrTOdKQ54dZM3MUCJPJNXN63MWmnvZ8M3vEY0PeXeovfcU5zz8aTK7O5wszSKbV6JdY
fcfRiUg0ug6V4SxzxwhPYqMmwcuYoGAoSm6n2Hdu9CwK4hjfctWthgghYBmO+dN5+jSSP5hiGYIo
kr1aiaqACR3ZcAAZ4XXz26ol6qMKBYIsf6l9NdkRl/NxXIRt3ldDMnm+IBBaGSkCjlPln5pFQ50b
X6pKz/dioVk7x8b02pMoRCUiKio+qGtRlPoGcSa3P50XuVEk/1Vg/XzTlraxGRQD0mXf4+wVOg0k
+yLPFl05gEcPG6jlSb/MAh8AzziiCKZ3ikX8UHuyUz3ciTpzChdgekQuDnywKI2D3kxYO7BNXZsz
AuKyjS+n6+j3tj8uxT+VqEQe5MjEqn5aXLtZ49+TyJ4jRtc9iB6lHpPASeNsK4oFHOtdNwV6RFHR
YpzPIwDSsT5i54S4QM1s6dbMB6KKRU2cUfFljB5QOpjjW5SaC9FUSfKLg8zcBhUqnLBRYUDRPW1x
G+mVk29VLXKWsXLyoqFdoNmunMKpLnNt9SCJaTtqbA7vyIBUeuzfGb5K2mTaVFN+SdSz6LsTpTGQ
0W4Jnb1t/j/Kzms5bl1rt0/EKuZw2zlKrVb2DcuyZeZMMD39Pwh5LXlr7bNXnRsWQYAtWW6CwJzf
/EbiXCale5VTR1MEVMWUCj4cNbW9oo3tfZj7d206NGcpWWv1PAGrXfsLe57S5UHJ/DtAH81Ztj5H
SMmbvOvvz5AjogDPNIMnfvE5L8rJDoO98Nz6P79clk2n08MzoSrZ+Jwy5fwo+3zx83OylGeVee4a
t7Zv5pdV6cbJCefxEPfbBjFMbPVn7EYRy7jpQLwvjPijWvGTCIFDZm1VfK+y9uKlpv/Lbt+6fATG
rGglKv1J/9m02rfc9vLXIAFTSaGccSh1NtS6YjjnUY+dc+y0Dg4oQKxzLbmj5MuYVrg0/u7I3Xs7
ZA2IJ9y8AR+CeJl3egB0He6VjMMN8OgKD1ZlEN65OGX9+PsEoPfHlfivk7mr1ZxbJeySo42bP9zJ
RmAuVRNaFJZSsxXhoqeh4FxVrV9S0+dEd1FMOXWpDtEiFC3Mvsa0gpWiQr2TiwNmn/ouHrGcc7c4
/Fmnz/kP/pW9Yb2XLT+mvq65tqGrrB0NmWUfJekD41803xRvAuzZotNI9lhYHx4ctTTW1ezI6OBA
K0cUQotWLajdcyaEc2P7IAyTytFByha8dDEUOIIUtY/1fJDNzwPedtveSENgNQyTB2EnuFdhJDw9
aXWDx5KDiNZUwxu8Ls3LQCb74ioxdv3gS7YdDvc+NqoxvJ7KBjYxd5vzQEy6YnYeAYnMKt66UYpt
fQdRM07rCXwCgE6s57WN0Gq+PKZpLhvLd54rx/oxTFb+DpNm4XjI+BZTMO5my9e3REFLoYsGT1OC
4gu3K+p7vCYXHsbK4NypOyxiEYHGSXCNmTuNqHVufQUI4dwpLwUa1Z8tAcm9bCpq2h9hyLLB7xOI
ZVOfPqaxkZ6nqsQGxkKPu6nw61lHGekQfPjAlps2ORR5Ki/KQzJ3f5ypOmzRMif58jlGNplu7a1r
DsohoUCTynizjg5hFL8MIHdv/Srzbrv5rNIjZalic7qWHX2Cv5lfB4ApMgyEEygLR+EO44uukzkb
nOey0/0jLp9AxQnxVLMF7tOUqypfXD2+ykOgPGIL4WMiGSXX1sqHozbW3z77jdp013056Ct5DbOU
724xxCwUnH4ctimgMMi/5ffWymAQ2Tp2x73q3Gja2ENiRl/5X0aUgapt+tJ8MdieXQGbUptEHES2
Yiv4ozX3sdIg5TyPLDRl/dma+0bbTt4zgrhQX0R8EWjmPp63KiXoPxAJ/ViuS+Fx3nRHaj82PKTZ
zdhqypMFyLPGqe/BV5ruqmr5Pk0L5cnMAWVUBhhvzMuUp7jsnW1cheVa9mIwAzmsKVEXg0RcyI/W
izS9aLAu5dMtDx04AMxPwT/LZhwYGZCBJMb/w8XtaNKvInOmlP8ZzG+xqxvI6LrNVR7Il96ARbTW
VHnfWlK4UjdkyEIYPGtvXvx9XISSVmw7nVSqH8S8wmyFvZme4ApndDlSWKW/jcO9vPJ5+XNoqFnZ
RXakmTbMQ1VH8bZdSW3EDh8nfU2MvJndhdP3BnGZVvjvTgbbS7Pb9hFLVyT7mgC0Aabl6Cj4IC1Z
JOKWM4t8cFs/eDDMHtXAqQ9d4P5x3RyM+FxMxVsWwJDm5bNUU+N3pKVw/SUFUOVVxl1i33nROt//
iMvoBEGXnaiKg+zssJJekYhLt7IZUeCKFbujr+SnwVkZD46u4Fbn+s2mw1OUkKZHrtivrZMKbvG2
pm4H6582fOPZu+u0JHg0DV5gpZ4ZGzUqqvM4Z7jYTW+bWol+OqkBKSRJxb0/wW4R4TjuUCF113TC
jk4OieGYoFFTv6U9xnZTFyJe07PuX2Lg5td4HYtJqv8dzaXSzKau6MtuzEDXGWhemX6L8D6wu0pc
NENprkmrJwfQg9UC1VJ7lddKp9GY9FOxlU3ZMRk4uP/nXYOi7cbCa5V7y8bLalq6OAqCXxGfJ2gr
sjtDBXJKNApJgGO0zVEe/MyqNoWlfp8UpTlSqDbMoHW9OarzQQ6RTZOavd89nzf/cY/8nGGsX/93
fBPvlq+7V4f3ENU/6KDRRf/j79XUKv6UmdGDN8qzTRYAfzLm9YQ2H+RZGaa81iO1vdaRg0/I3BHN
iwp8VukgD9BsHcXA3HS+KJLIPWe64ZySDkyxXwRsRm3t9stZp0NWlNdwVPp99v8/rodX21rBtJV5
ShzzXUzNCazJbbFsBmacHGViUjYTc4j/aMrez8Gf97ZF5y6+DP5sBk3ND0phG6qD5pzcoihuXYxs
s1nJIQ/E641lhjH+lgBseJ9OXn5rw6sydbV6q5MRbAlKqDvqNPRdmbCJxPQgYV9gGNhFdvbPxF+A
bKjhCAks3NMBiqnGlGxDe1642A2/BCNTvhIO2lY288F5UAonv8vxxiSJbNwYnpG9RGnR7EIFMu1H
M8awAden8dzH3fhk5O9xNuUvfZrnR8N05282H02lQbQqXLWBvkrvaCpLL8xrBKPqwHaC30B+GN6w
ASQmfoOPpuk9FPgp3gn87q5NZ91kQWitLSuO9gJhHYxBxyKlUfqXKJ41skkVvfFwvEZuYdwbamzs
7UgLN40V199c501pnfDty414cT7/7+8/psdfvv+GY9u6gxbE0lUdJ6wv88VkMGsqnp092QNrkSfM
v8xNA1xyxHR6JTrhHxXb8I8h7jBhAMxAtuR1MmszZXrulW2qaYi8IwPb9b2Z7Ucbm+c8NIts6eiY
iDr+1OyNzhquVWWXlwIwVlCn41Veyouh23RK3q5kU3aYundv1wLB4HyTQ3HOqQmnR9mSh8HXSoq7
iKp0SH7XsU7dkoNR2xY/q2kN9cF4ZpEJx1lt05OFGOF5wM6PAMr4iJIu2OPYCjyh66x2lkNNS910
XBDDPMQfj7x8lKMWr2WzPgZCpcyV19I29qbm1iTp9XEoE9CMZmqlf3SE8xB5hzPfIQfnpf2mGb69
LL2S+rgugNWtekkFUfOvs1r2yDaJXtddUjT/YyhhpMmByqDetKp9+RIHkM3Pa9GIk1ljnuSVgtfR
HyGDVg8qsmy+uQjdPDxQAaI8BbH/zWTuv5Ut0d6mZuE+Zrqf3alOeEvaSXnSRTgcVdWMlrUllCeK
lKKtTai16VGnXinAya/M1fFdw39ImKjWvRJzoN6+WHhlXB3ltaz0tiAwxq0flx2gQEUclWLsjl6q
u+Xisy3PPse482jZZNt3ExJk1jtt2H1s4kKCF4fQLx/l9u2TXWyGWGwOhYfSHNg0IFZCyZ/jrIIK
sAZwJssDzbzFPtFa2jUrKGNuyoPaBtZtbpZ3s6L3MNZWBGasS/xz3fmLL8PiCnOfj+o4dfLNY9LU
4a085EOd3LjjRTaIBhJ2JrL8VAh92mMbnZkL2eNEc/LJ1Ajbzrd6fJmObouXJ1qt6wBAAWJrepGt
0k4y8hfRPBvFV3nIUlJcE/VVLC/+umaWMMwE8PQMr9NzXo8/G79Dw2uXrmyVUWw8xsr0R4uc20er
yXQdta//R19HUdSK0Gu2Ckp7OlghzC151uJk9XEmr1GHaSzUHmBFJNLq4FhueTAKzSfd5og8XXyc
ayZ1ilmc5guHnPcey71xP2QiPcGkoR5PGf0b0WfTWiHVeS2yMlrh798+5laFTU1P3mLooveY/eQP
K9f4Og8tFQARnOwuYtPR1DWeT0EWUN4hsKpV3Dc7bH75duu+5B4sSLPUsseCKjHQ9RQj/e8J9R+V
u9gEuSqbRyZVJlO6v8irEhuMRg/14jFsQcPKV29figqwdZweZPga2Gy1LFU1PchXr+zNouZ3rwpL
8KP3817Zq1vDXsDguPtv98uPkzeEOgpjq6718ZhXA7oWLMEXXyoCbIHkns1wh6+EDGK5sdefTD2C
LRuJ/rGsfah8nt0/mmzaBWJXRdFvTTMqnyc3mg6DU8wZWZpECtW1GxgjkyRNuLpI6au2Ok+tVjxb
VrHEUDHdCqv18DYN7R21P9XW6nT7UUzWVW4ExxaIDi7CzX3cW9YORES1DdrYeVQ644qjeLsLLCry
jaE6gNTLXy0FaX7EMvdsGrl+DIHArr3C7p6yxn6SUe6/h2ZN/nuo0/nax1DXG56LvgQx0erO2XQp
S15pKbVTcSGOrReyphNj4J51UrBno+3dNz2brjYP5ZtqVO9OONivRpkJKGU+wLisoSQSYvfj4FCE
kWGhe5/G+biqBEEKVWm7tVuF5m2eK90GYXB449eliqe52Z5sSPA7TKZmCoSTHQwFf2mn79Wji2Xw
boR3efaiIsJls3RuythS1rY7ThcdWTApwF5c87hIV3HktviO6+zl9bx/YuIyFiIbtJfIgb7XlL3y
DbvnF/4l9Q8WAGdnqpx3q882pijCQ0DSZlf1/HM6SDO3YzFWd3lZvQ2xob1qgamucJepDvh9D89a
CoBvvp4NrbOt0bZthsBRX8PA2oUp7Nte3A483PvJG+NdSak0lVJNtJwt2H+Y8JvCKhHvYwW5Xdii
fIx82AK6BXarrfLg7AZWBpy3Cp6T3n6C1Sze8WXfCGGZG7uI9R0u7gme9Im4ZoVvbAyhdkcHNSsT
YlBuRB2W9w2mvYs0NLI3q5o2Wlm3x6SI0qWTlO6RxL/zcZBNm2wcaxCIxrIDdFlfL+SpmsWcykEf
p958u9FOYJiiPz5GDnYjDHQdtUj3Og68q6FX6xtfjfSDADewCVAtPiB4hFOjmPm7Eb72Uzj9wMAY
4Gmdq3dA6fOdAqhhZyqBflFCfEqCyqneGsiY8p7cdX8JXS0eywx8uuCrd7QMKrMVLXeQ8IYD4eha
5bUYQ4Ioh/tIrj7mgzGvUuT1Wkz3KD9/X/q8TlbyXrZ6X6coIgXSKj/j/3lNfoj8CUOXvmQGMgE7
cq0VKvvgQXRVc9Nm7kVX4vBBXrKt9oBb8nirzpdcr84ooIzUreyMLTdDTkYyQDY9fSQeZ29NR41x
qx+6NeV1N0Y6tbd2q7T3bYjnSZoQxtK6dFdhPrPu5qgWpdPxotO95rYyDHGPtcYfwwRE8Snzno3E
GXclYbrM61Hx6pVbnwYL7Zo8yGaW4A88WNaMWbWNi68VwSWODpTmEq+Ul5Te+maoXvv72mTzoCMD
qNayl1VG+S/+X8QZ/nOB7lIw4qLyJLXKw6lp6hcBTmUAPoIxpD+S/yQZs2GuLQ/95G5t4m531fwi
nzxvS9nm79bc99ma++TIdn6tD/8x8p/3yZH4kOMg8ddP+Pu+KFHqbV/n08LvfNIpvuhJr3gntenQ
TLr2eCOvyMOIKGqrxDCFvnQ0dsouQAaKXTdTV16dH8LEopJhTrnxgBc3Vg1DeW7Jg9lE1paJol5q
VtjDbMN7edl5Lg7OubacbMelBlB4t1h1+4fIiO8gTXi38pI8UwAmrUQwKbwx/uogulVv8iwYb2Kv
WZvZpF+CedUKralc2YlSITvJrftQi9Uj64dkMWb6W02c9yHS3Pep1YG9al2/GXMfqq+fWDemaUAg
SoNmXwKnWhONonqrhYJZZuU9lPFtktnFs42D8skSxAZlc0CvyKxltZt6yMvncdKjpaId7KIUN6Ci
shUxKR39fWHzmPdWcRPU60lrkIxClcH+Xm3XXUYR7Hacpu+WPhPSk65dE5l2H0WpXw2SrT+yjhTK
UFASgjTI3qUGmfT/MoLoZgGHVtO3FPJAuy5bkhrYdZ7ZA5frrFSzJ95lPykU8d91/VW0ormAdHHM
ne/UAVun0iKuk1qXHqrUISZSsqbownrB9G0TDlb2A/jV7xH89uphLjpbOzbpq6Y0G9AOCUvwWfJL
SF0s05q9sl4ickFzijV9f/yQyPmhCE7ROJwGNagwTCaLAiClZdEXWzh39PqvQDNvCDMnbzV1wTiu
e/4zTI8ZgpQmDyMubSuff8wFuEa7yZGOny1MwXdDi5RljLrwCNem2BVu4Z4JN6ZY+2EJwP8YpgwG
CeUxyICsswafzkY1UhuhF8Y+UJXxJYFM7JSDR8zcr88D9QfgeLhu+s20MsKBYfPENcCb+xymJoBf
23kGU8acT2ut38OShBLvxPvFqz15NvkTYqJQvwbYHaxT2w1PbVzVN6mW+MuAAr03DeeRQLV/RPgs
Lqc28VBGefqhaeuIX1avnpMiA3qd2D+yNH3Plb5+cKqq/LelrzTN/iORzVTlgZrRcSd3VXyuzS9T
VTskmpOKYnxEreNda/PJNQQTL3YZB6vzqBhIk+o1i+JyYSutuO36yrgbdA1rDa4nU7Luxn4VUoex
NMoh2cuNiGxGjfVnU/YCFzlWUXnnTW56gkPZb8J6KK9pDbBjINrxamTTXSR1uR6oYMupfjV2+d0Y
U/dZocRzmfVatif586ttG/WoqA3JG1GO3yBNXBscg+7r+XqocT0wjfEbYKLYB2OnEnqXO/oimdRN
PxWYzs9vVhkXIME1nCO9tPZ26pjt1irUfFFZRrx10o6VJYXj5CrdvP4dTHcgnaOW7k4zRIIFkjr0
J9n2g6I/BYMlyEpAVP/SIYfYpc0tcmDr1cM6c4fH1rQvUkkotYdUuaen+ZJC0cBdWDopFhMQjCmq
VM+u01ZrR503Q6oKyNiLhp9tROWqHli/HLe6xr6rvGAoYC2TuNYuE8XqzP8asbi/b498NGPydv5y
H7fbVmD+wsrvOhljcCtMv9850ZDfNpQVLOAR5C91HbUbnJKzrVI3+Uvo2K/CN/tLVE3RvUfZrLw8
erm7wzwBi5/5pnxk92fqtX8yQ7V9joqdafjZi1eU9pEscb2UzUEZ4YWUt/FsCJTX/o0TW9VD0Lfp
sdeMDoI114Mcv1+tqR6Mdlzl3qQt1LTcmG3LEpyVPHzz/s/D5zXVafu1WdTGQg757JBNlKL9mpol
Z5X3M25Lz9I7aAfemuWGyosy6rZRnFWnoBqLfcKy8JChXDgaPKA7IxYCj5BM28DOpJYinrL1COXs
ms64jNLNm8ekLXzw15p4AUAKNyseje+6P+eAy+K9LpvNmEAxWEzW1rXQoi6M0V+IJIiChVqQhIFo
8UME0b0xU4d+dYgp9jJjNjTkBXyR3KlzNq1wowM4muRO9pHR+eiDYvFHn8zJ/fM+L6nDVdfn+kf1
gGdGNqJSL9xJBSa1scahKEOKs+ZSgzZwlA0cihKpK99Ice+pwZ5lfPCLSsV96BfRK7EQjYliSG5S
LzUOKtY2myzWnXu3JosdYc3yHttLnn7nZ61V6mLSc+XqahMQLBYDB7zg3ZugYr1Z6en4WlRw47y0
PTdqYmwdInkLAp/BLySnWW4av5SyfS1ILj87IilXlSumW8Mpx91k6OXe8IW5SZQ0POKUEm3SsNGO
Rq1FZ7Wt0jWir+TZgLqND4B4R+WyEYkZfh8TfDtKewwvFEYw01R5uAvqzrhzwgTO9ahbb07/jSUz
5QZpbvTnSJYp2EPZH+f8ZD/XK8gOFEG/z0xthIRnYdqrjpZ9Ab/0Wpfe8NIB2dg4uUmscRZitZq5
UoXiPYxpX52oa4qWamtGL6LAZtDg67GTTW+qz6IJ+mvtt+1dXyT3+jwKRlu6y7CEZflNk+AdkU8l
/JFbvbghn8CfAub46lMkBbbUIdMcEcv/W2w1im6lYDl1Ky85uRPtwH9uyRUYxxQG3YFckLc1y4aZ
QU2VVaMJ8ZCA+16oddd/a4PyLubbESxKZZ0kSREC08Mr0eiCt3bSKOwPIvNRnW4+FgZK8oOJ+slv
TeO5BGCzExlGorLpeVDkFYUn7aOXf1afB/a/uIvaX6rqsOc1DALEOgp+zVP/UeGt9XBZRrtSHnov
19A2GcZyrKbuVu0h7jR97W8olywe/IJlCRwI5yemnhBveYg/x47UNeIie8OygOFRmT+UVZguysKw
P4dnMEo+PjqlwPXwMXb+aGuuJmn8Vl9+FGrnk0BSn6bHlojve91qh0EUybe26cxl1Mb5BcqUvivY
d+yCQosvAVWjS1spgm/wWI8Apz5u6nonIQqKTmNCN6HPM0FpYY7pBPFCn7Pz4N2ih6Qn+TvPILLv
7xaWuF/75vtQufyb+yeSua8bJSpODDwMVOR06uyqSP8flQqEb3wTOaHzYJDaXSViTMrn1PIXSMyS
LUKx5uiqPbWZ8rQWpCPb+fDRkwNyW8qLfdqQiZxGdxlkFkpSezpLiYuUw8izL5qYL82+t0bcI1rb
3FEihTeQ6AABkU+7x1OTRafbiaOmVM6pTexu3WCt8YhVSbCYd0HvWXnCjMH6KW/KlIibHCBtqsGe
X97UQIhcq6FrPDppyVI/vYXTGv4Ufb929YanpAqKJQCd/J3qvu9Oa08vntbik07lx1UdE8pik8g+
t7Gp7Kg/VPeJmoRnC7kAjOdeOXih+RT6BNRSRDYnQnTeEX1ovFGyqX/IqYnjXdmP7z7yZlDk7zV6
PPQeXfzYg9FbR179+yYC4dHHTWxbq79vGqVSoMaqq0716OOmeP5J87bp4yf5utI/qD5g2w4B0LYz
vWydI+yMnqY2+A5iQTv1RhIfpjL2WOwSZWx81rLNMAQ7c45BVtBoF1Y1eh8xSOylFvN+87FMrVWv
ot9UFM1+KbtfzaxzbwUO3jXxlJ1rxc58uTLi4hKYyUvmZD72aNTqNo3+jI2hfyMvyYNselm6IfAe
n75cNxtdX4qsr9f5eE2EMR7D2QCRDAjFxPPZ50FeS4Ku3CX5iRnK7di3qfd5MguOU986aXMJqmOj
p9Xd3D7pna0/yt5RqNap9u6Demj2epYYz8nkbUjS2ffq4IR3ddjfp3MRWGE2HrCgxF4pk26sFYEf
UFHW+a4n/r6ST63mjvnOG13x0ZS9mV3ufW3cWmX7y5q3ZgNC/Q1hHJtLNJVYO1foP69+8dMYHeXU
gJs8ywVuqG0iR63OH2tejGTbiei83q0ITrOcSXB369UY97QmRF3NkoxdZrDCriA8lVCa7mGT/Xl9
Ytc35FZ2P4+3ROa9mvopHVH4Zy01tokI16b8jaKs3LP0d1c9YPGdPVn8B2QhGL+2dc8tZvePShus
5T5zzEW5z4gPL/tEF/fjEMI2dI14IxOFfpIZiywxvVPCn+w5jy+lqo1PqM8ePkQwaL2M1WQoWOjH
tXPIfKGcgWmzvYzb6sVqk0swxzq7uDxAMbNe+2SIEYp70W3lR/7eU5pmGwWeeU3zVF+4aFV+tvrG
TJpfObUOr3lxJRhcUET414mifL3yZxeEsRwv6z/G5FXrvKoU98mUA9qXOUfkEG6dv055Q8oIPjsU
uFlP31EmWRXjm4uV8Mhe3ee/c0kpQXuTRk5yAsUZ4b3WOK8iq9dN2mo/skKoMz9juktZJCEEtN1N
GvXeY9Z2D3JEnUVsWKP0sS3TaivcPNprqaiuYg6+yREOxhOl1Y3nkjkNoiZ+I/V86FWKacAIaitX
C0f29XbMRcc2lqlw4sdsiG4MCGMX+fIpaHFDeZFf47nvs9UawR+tv+/zfb6I/zvr4+GA/I+3zyy3
IfOjkaj7pxeSYSmNEqjD+DB5h1rRerGPMjRJ8CW6VQfX8igLI+RZIHw2QCY1TqsYKi1ass7fiBzb
H4pTqMMnNnGszMEle64+JE7irW2mqu1otvHG9nOiwrO0WIqM49njpoXLnlcUrEWYGh1tZtYnB+Aa
jFb9VrbUYFgYefyQRERtNDv3D8zb9SrIHeuViuufDkK5OwChyk0ydcMio8LsZvSUihjEcAcoraH4
T/y0cKp9rYmsoV3oxufYENEyqtNLMgb9TRFThR65bnFTe46/i7W+2cNRX2TsIddQzbv7QVenUxqJ
b9qkd/djlevLGAbbxvbIKpS86356drMw+NvtEi1WdpXfvo01PnCZmZX8PQJj1Wte/V3jac/10nk2
R9PfUg6cb+2qFHehXZ5TpLyvWMevZF5JbfElGvsivDhxddcrYbwfhsg++jm1KPLA6xOFYlFhtzbX
Cc11Vd2vXud9S4YmqryXsPAx2gTVfnSdsb0lJcarVETj2rCGalMnvgnPVwTL3gdO50KwdhZUbePa
JBLn6sJEMZDBfdcQzCyKssgXvgOmjsXFplDd59DKuzfXjYpF1dfNOp5EvLVrVVsyA/TPnm1Hi9oM
ux8B5fB1UPUgAI2HDh78L6tT7tgU71qy86vRoWJhTPRl22rtos9Cd5uYrXcswMDubFc5+FORr7WR
Kva0gXSPuvp5ysUMpjFgffiCHXje3uol+r0G0eGbgEjkkmx9J+VEzMbxYISG7ga7oPaQIouR1X4M
+KssMB+njrKFFFJjGN/JQ1Wp2lFJkPDNlxJFqZfg0oG3W4V27p1xhkOXL4NbXio7Lx8Q3j5otZfe
YqKkPhaK9lQEmnOjx2VzHq36QiEAkv4sjtnCvceqyE9qFFw96rr3gQOjmULswjwpBKC99RTa2Wtv
EzUuhVpvZFMZ7Vu3ZHsIJai/EXY7gCbP81dTiaNVrYrwqHvijEzTRf/8l7NY6HFW4dmUlGGwzcb+
t+OYLK9JCGISrpmHyDZuY9/Acuerzh8fyYzkt1UaP7I6aW7GIeZJmnrt0PdN96S6zNRIw7MtQZKf
vHf7OzisxnkYnJ2VmmG0xFCLgJ6JBH3uVEe/v+sGeF/llLyRY2REj0PC3ovwJftoRzjiLkaqJhf+
kHfrksjyE8sYsUZ6z2ttbtqG7S1VTxP7HH/mDXBhmN8w2LF/sY38+HHqmIJtEisud9nPV5OAF5Sr
K8uwvyn70DvkzXipxti6dbN2y+5zbXrGz6LXWOHF7VtvWt1larNyqRduDc/hdaoR+sbsdEYRN796
8753nf6xSULvVPkTtcNVSllFIigiiZnSsfDzd2ofZYuSx/mSKaK85POZY2qXjEn/KC/JTpjm2bbv
jWApm4ibshtFq98SUsJF41gPdaJ2+76x66VsOlEwEXlLvsdKbj/gLdxfM1Es07lVFlRsRkEn1oM6
KCfQlwrr8Pz3WZoY3bYL7e+flz6HfY71qCgmtcFP//tOx26OqHh/VX7pHoaqifc453uUhA7ZDjx4
cO6jqNmGtZHckEocN0ZpVLeTWztrL8PaA+T1xePNvIO+lh3xI24PIY//TkSFezJwSt3oozrdDlVb
rH3EH1cxJVhPm736UKZ3dW2hOnCn7A5f63jXmTWo0cBrb8dIRMS90vpV9/OzWvGkJynaAi1vvsW1
MJYo9bKLQdp1h5BK3XWlSJZVoVNuRxR1r9l8Wm8p8yujr5auY2jfbTYWulrb726Z3WusIZYNUcFL
byhrzEXKXyZFZSFz4WvQ8Rv2YVJcrDwSu3psb1wepW2iu/12sNDKqI5LbMEO9WfVat50O4t/5fYZ
lSYGCzzMF5vc86sTGuWy6rTmit2L2FRpW5zcoT56MTlBGIDNhQojMLENmYAKkHlY1Om7GrLN8nLW
JLZr5hvKC4vjNBnWWUdHsgq9Xnsx+/FMDMQlUelpTNmbRrWr71FoTeveVasDYUrnmjf9O7UVTJRk
7dkRN/ZdBnPraEQBTn5ZN95k3rx9say3WCsDyjJaKOBhK7Z2wBIJy6I7gUr3h4dMbqHl2XgdMxOG
PDjbTZ134pnwBAkSRkTzwtmtiuxOB1+MDqDZqU6Q7p3Js/faFBcn/i+T7ai29q1nVt4q6me7qiH2
dqMejae8RI4/RJ7/YJlmc3Hq4ZBQmdobPfhv0r0BqPdzhAHflgxyu5biroC/5cruo2ovpV8CY3OU
Im6LqRXSr0a4C4Gn6YOqdvlV9QtCpq11tOouXRpm1++F0IL15Gr5K4UY72RdhkvlUdpRGOHPaJ5z
rcRblJ1SLiOdOOwIGHDfRd24HbokvwZ67xGvFM0P26sx8xQaAOz0vVIj57FSzWmtacmrO9blqsgN
75LNBwrs+4Ue80X1bQWiEIEgbTXVDqhJv/YucqDn2ebWjU1v8XkNZzfqWywmlvlT5LDUGuyL+/HZ
Hx8GsH4boGro+ul5VIJw7RZlflYCAoDUB7J+7oz05MXeNycxvHNksL8GtDsZRrTUJx3DWo8q99o/
OHBIzyUFKssJf22kJ5jie2mj7/MuHW/L+RDt8jHLN2yOo13JTmFl2kJ/xu70u1EPwy/ycxNKZRYq
7LZrYH6LpvWKdU/sm+kyDaaDkjJRm4p1NzCP7NQRykpa2dqjHQfOzk+UHJPGnOdVS1/QzKSryW1Y
cKnleJp81COZYTn/R9t5LUeO9FD6iRhBb27LSiWVXBv19A2jx9F7z6ffjyiNqKkxO39s7A2DCSCT
VKkME8A55xDbxggfUFIcXHVy7ouq63qYlLpPVuFkN2JbD1rj/hHSuDp5NYf2L55GYCRsmle3GZpN
7pjR1x5S912fWcZT4oVsUemFoJ/7GBszEAEACfT3QAQ56NWwmaP2PNQGW0AyVJ8y6kwbQNnjrdi0
zLA3/dwCKlbcp9iInN+oRaGCsG39wH0JDJ6SI139gebLdKLzdD6ZCkiTjQ93cjQtqQlEF3kQTL4p
TZT+NKghDeu0Ay2Nyy4J8PBEV3oPAZphb5PRrfc2PfRWGFGQDLLoXi3H/Daacz4PparsKmfWKe15
/suEqjdCy2ew0UEIOZBCgiXpjr5WF8/k04AkK1UOjq0FNm7z1ASktv5iF1N8RouYh7y0rb8kZeE+
eIn5mfeP/XmeQPMAB/8DIe4sbDErFKxiF7eregrAAhAXR1w1/kNb/iIDOwzVfeEMyc5x6vkpgRpr
Y2jtCDLBmJ8uNtg+jnrq0nuxhIiD3QIcKQocMFjKIU62qpXzALwQqI2eU913Xfp2lhplsoc20oLm
a2ha6rDEXE75JuJ9lar9Acp8eBEtKCcVFWh3pnn+WQ68DbzbDqSVAbfI2aptfgCy+LmtEOtRC74W
eYJ1nrV5hByFV+bWqi3nWWytW6Ab18w3RezqEEyB7OpSmyr8CBucmsOpUk0PVJ2MJxVhna3hh8Fz
yF0fJ2dKbxS2lhWy7aDRpiWF8EgH6663VJOfaTo3vVIHixObP/WA+s5h/+tkFBRau6k8eC6J2zJK
nFPjNzyLLWdaAn3OxShjObTOA1Xe6dB3UbsnbUqJogQJOSjpT34SJt8RE1gYUZT2K9/32raN/eAT
vSjR3oxr/9FWeVNEyQ82VxTgu5rm/c7ip2UZygGNdrpqLY/sALg2XPro2Kd82ClDqj8ZzUtkNgAb
VRvqFZ8XGEoEmJNVr05vfVsfwG9oSrQtZ/IBZmKlu2hWjGc5VCGQQJ62uoMWqG+2uu06CjZ6dTum
tXmJGzTtgYKefZ8Ulnco46VP3NHMUxuRafHgsP6shXbzMjTDRoUE97Pp9HsvUZXn5UHd7xrt1aBj
9Z4EgX8ZWmWWbeMJdelML+Marl0UMEro/49QMKXUYotfXD8uUA4YhhOftYgdszk+WzBpbCcvnY+W
57t3Sa18DeMieRlASJpd3XwOpqn+XNCNVBqt9lAGSv3ZM9Cu7uGo5huWISos/lHrSc34rf9gFTRV
Ad3yH/LY/lWb5/g1yOL6NlJDKkJekLzaoGX25tBEN+IFEQF3J3pidK/gRWYClttE+YQAlPrC7wdt
LJhHpwe3GBb2xmajeecoMw2DvWXcWAZC7bCI2CCmkgbCJrrHwIHbXzJSCehXuOqOvD7eSdWOZcHP
u5I4FimWEP5O2kT3Mlf3+uBYamW3v8ztaDrj15483xLME15zKGY648Wb9OT+zGmuLkPatPjBmkb1
IMGITlLfHE3oDJfrqgGaiXVHYuwydxz9nUNB+yjBRt/quzp0/Ys3tZsOfousurnMjQYKbz0lIfkT
kjlUtlRYkyNiPDeW4/WPPdT3hyyaS6QZ7+g+iT4rzbbX1OGzojn956wev4Ki8s6FmY83VQ94UzHG
4bFroaCLeg/skBLZF1ur/ahm+NQuph6yggeTYrOvlvDcxuyYaTQPT+7gDo+yRl5HKZwneXR083Gb
OfnAI17k7GifTu+CAOA3qLdfcpJTP8oSdSu6PKzHzLfim2h0T207Z0+dlXzp1CR4BY+sn5CwgNna
G4PXOmnbA7n26SBemgeaLTVC7yTewqw/ZU3RPwWRa3ztfjRVFtzoYaHuysGqYQyx610DbvXYxBQ5
0bSABskrUQfZx0gxv52my6mpZZW+/RDw4dTMtPKQTKQPAuvFB4T51ebP++SZtPGOXvDV4N327KfF
SUaKNZiPcTC9yCiecyhQ8+EXGdX80cC3o4pyaxV+nWu4g9yRGp2sGrezcfDpTNnFtmI8Tr76djCV
W0cZgsfVzAN/eUr94IsErfbU7LR9OFEpvnIUQaxuKh+0wBosIeQj2OvAYza8X85HYXdj1Zr2BTz8
IRra6Sd3tv3d3NLUPGm5elZ10l30Tu9cuF7Av9fhNlpUUOSArtLbWWpYLh/vnN9wB2UU8WrvZ2mR
efuxB1By5ZBg8Q6dEnzwAvZBfsUeGrIS5F4vqzaNu0mbmca9DlAxCZZpzk/Qhb0dYh4VTulykLPV
scatjqu4/xCyLj/TEJ9sZP11ngzXmPVK/yHkaql17j/e5T9ebb2DNeRq+SZYGvOu3FdXWpdZb+Zq
mTXkf3s9/nGZf7+STJO71PqpOnRh9LL+CWJfh/94iX8MWR1XL8T/vtT6Z1wttb5g/9PVru7gf5r7
76/LPy7173cKvUPN06FRbCEI4dEuWj6GcviX8QcXpShm5an7Nusy7sykuKxyGV8mfJj2t1cQoyz1
cdY/39F61TVGpe4871fPx5X+X6/PZoat92DGi5Tm1et0uc563cu1Pl79esY6lrN/+bsvV/zLWi0Y
CKsa+sN61XXNK9s6vL7Rf5wijg8v2bqEeNLlX35lE8d/sP2HkP99KXrqu92Ews/GjKfmoRtDZ1/T
Eb+VYdgvlAFm3tC5g5ceLURFK9ffKW5T6Me0QdSvqT2eKBe3BI5TQE8czSv3gNTrk16g2bQTd9Dv
TTP1zvT8gqATU4/k6l3l8RRY6qV+1CfD2ZkUlbbg/raUGWi9XOTaLmJuousmkm5g9qD0lFNrnBNl
uwq96c7bxNW0SsH5vhHDctykP/yoUW5NKJ+3eZYlR2pS5KPUrHihK/PGrPL2AbKl/EUh+3Jvee2T
+CSq4pN78Ox63AELz18kTE+QEgtJtpwkRPdVHpEW1XBWlYC0LOjhMmNtsy70H6+uu/2TY+k+SdS/
ubI3wbyk+z8HuUEGLneH80wn1rSx4f44yxixyXA7pt6be3WY7yG2qRBSjIQUw9s0mSsHifPeV7Gq
JDwUJuBdrQTRYtQxVQA5lQNZQkhK1/GHoMR1z3RfTscPc+g8/SP8gxVyxdTdjoY6QNMHhz8qb/ZD
r0XOg5ylaFf0fd6dr+w8EEU7nk95D11NGNvwvk8C2Br+WEMi5FCyvYUFyu6Pq03OwtTpb4BB/nZl
l0XKxr2ry9k+iVNMTjocMnUabiv67emZpE6IkJPFS+Rsc7v2LnZxil3O1gPtdfadDGchwJNTl2KK
X8dvc2VaY0b+LjLqFs0zJLxpAei3yMnr3gZ+veZpU2kkSRA1UnjX0kJN2s5GZd4r2qchUNunWiud
k9O7n8W02qHf+mxlrcteg1A5ZLQjH2wz6LfTMlNsl2vISqtRruM6wXS5jjjUcv6WFXVzFJiunMED
9fyG172C7kLC55Wbi+9yLphdQe9CC0u3Q7vz4OUMqeGe1NYwUnjNq6w5KZVic+4rav2n81YzanUr
4X6LbPJdq+n2Jmj6bNfExht2OlE6zyW7AYx6PRhlA1kn2XwxfQi5Rl6LP4hd4NgfQg3FH2S6ALGh
L9hE8PwjnEbO2jQASjepa9+FS1MECpHq96yAHWhR0lgjQlvTIA0esq1+e9X0k2Q0nx/E6CxqoeBf
LRIgu+K9NwhOo7vcDqgcLRlAPikvEVVUiCv/IMiDkD1DV67tL6R5pfBJL3Et1bBLHK0Wwx7Wkwbq
uLJ5XhgKDlFbx7sQqvdwS6dgTjtIFu8G36ufy2Gqn8WmLbYOUDeSQ+RoDzIW99U6oxo/Np0f3PZ2
M9z3qtXfewMV4o2MY1jo71z9oeiKMd9dHCSf6AcYne7nEHEbCvd6D/9yUO7WFbo8flvryhYu6/n6
w5XZViPlqOjjc/euEvrhd+VNRbT25y05BO3DL8zlZ4cS4N0lRsYfZl5+ZAY/UrcBTU9bEH7w4ypU
TLM0eh3AhR3zRWxODun72SSicutY3P2QXGZc2WXIDro/0vn/rRk6d96Q+AQ15QFizsxIOa+H3G/e
hmbQbjraRO7FKfbL3B40zhad8Hm/TiOr7u/6stK2F7ZbE8AhMKgBMkDTiCKagLVqrzjNT8bUZcGp
zZ3hPo9zNqZRgzDPnFa3iZG66stgkTtQRyS9JaZeAhOBKkwendEdVTfykA9ickO92PIwOkAP0mhq
tvV0G77i0Zlv+JnTHgGz6o9ylqEDqs9Rd17tOtJt95luwV1EqKfSVLvRxtI6Otw2ED+M64G0Hn8J
Xd+7SPGWysDijkwPqsr3q4mtWS45FgolGa623kBY581935iXq32w52lFdwy6eMOs385phM65h+6O
12UQVSq+/auOnEfYZcPPbpsP2xpQ/5P/HhsZznwVOzjfai6TVvApBxolgK6BHC31GtJJeXBjwNc0
XNyVHZGRpNPhzVYArCrGCoWdZcZlsqwzhEtSrwrdTbN4anjMtJ2saI/hjYRcT1nWBlobwfrODPEW
VrVLdccZ7Ud61vO920A0zL/O/tUOwYloSfUjtGN4PawmfazqBO1fxAwPFjiXzxIrdC1/jlX72aJM
Q+uDotfKxtH4SRLMQIPqAWCYhOHSRqwa8KqJV9AG4nVcGh3EK3OLjjqk6hmmV2991tma1Mk39aIn
Rb6eDHxF/9Q6FG+1KFGJNytQlalNGpoaDZZfr9uYfgpQh2Lqo5ytjtUWLl46OLSjHYNWkDg5DLAx
XxxgN36dqfDNw0ARdZ0gl7haSS4xwXYCIzQLS/B67XS5KbqvmnNFW5PhmOXenmjHi+wx/gkcFHIw
6k8BLwDFwgiq4aHTfqosjSarcvo0FQP4PCVJqYQH2k9OrjoUP1X/HKSzigAib9hluqyat3l9O5Lv
/W+r+qMON4aioO/Dw+OtNbjWUfN7kNn0Z23gD+vvIz0KXsNyvg0qsv2tG8+fi6rYjgsxGvi54kHv
kI0KlihAizw722jMiNdL9Io/hSXFK0uCyhvuxRuZ6ocl8ymnUMwablv8SkkhpcLgFXTQO92LCuH4
beeG9gGxK/urMkcP8ju8RqQ0ft6WkWMdwsaCdNmEnWrY1LNVHeU5eY4j48508u3VszKgSp7AZ1U1
7qz4zftmE0/U1B8808jPz+byqE7B58Yomk/JIt9opCksOmZzatVBGR7ehxRFg7Mc5ty5BRxdnm0F
PTsWKm4azY1e5ODR4FEm9OLJCG4L/VyZ7Z3RmwjAZFM2HrNu6PmSZcLM5//FydJ2u+hvHQuo6BCJ
adVT2XbOWUIm3R8ebHc+rhN0e05u+AYFVS8TfLWwti306ZeYy3Xn5LEsivCyiAG942M4UfiUu3Bo
w0e23bc2EisHuqbTHb1Nw8Fclp8Vt9yOqCJ8UtKdGsPtWnTN8GkKan0bDQjfim2k4/aerqhfvYXv
VUxVYUIVlKlnZzENdKcfktrmKXIZlmz6Xgzrm/gk3IzBkXoZkJ1W9c3TlPk/wR0y3HlBMNxN/kgX
upzKga93RUHX4j3gOqp690iMDP2iDaqNjKE6i/a6NfeXNdeYrIgnf7vOlnWtenq7j8sSMi4z57M6
1MHxKsRuVH5RA+9LaNUoqXSeeXJ7JaJ3cFY5lcM6Fr9EituBKustUsb2GnlxSSgFiWmrBfCMSJCs
IWfrJdEmUIzt315NItmjhrAO0pmo6s346EAwuItHLdnLsPdCbL0xPvbu7GwGOCgOVw5/SH8Nqbfc
XtuL8RSWmXZX53VqI6fCIqP7SZ/K4SHQg5bmpMw5eOwsnyG1rzd+PQ+3MpRD0rkvqtnH9zKq4lh7
7qxxlyMg9FgsI88MgmeAmeuUChaOc9dZN/7UzNHW61pYBrzshwb8O9rC8TLzEdEh+5Ppy4VHMxwO
TZTRp1TVW9p7hufaUcNPAAHoq/Q/ycGI7ZYOIss/pYvNbWhUnWcFcZdlSLW+e8wD/VSZ3tsEvaeF
wUJIUExA0bK9M/fQxi7x9N7m933h/L7GAw2kvctG3W4JqPpq2gZ9ON3IcG7LjmY0O9rKUHFT4yUv
v2ZJ+nY1WJEq0pe2c2ukbULXTWGQtHEX3TK4RGP+sjjYQbGOYtliiwqLJuJ1bN4aAOXg6ifAXwIk
SoZyMCI7po+mCHZXjnWIdot5CC2bHsGvhuaikzMZAVIpLsWmER57i8bHXTs084EqPNT1bhQ+q5G7
iacy+4tX5ppI8khsarjBJ5kPuP96vkSEkNNeItYrvF9fnOsaNAXD5UsTugfV/8EK4fBKaiT0Njbg
nbOrtHuQGQFEAtbwS93GwSleeqw3Et3ZkbOdQmN8kkMLa+q59Bto7dvpKbcBeWSxnx3lnqCYRpLB
qu8vI5cyWqNY4yaRl+PdK3eX/Y03JSX2YW63zB2Wly5XE+uGWnUAwikFepOU9Yl2QbilaIB9GcNt
Gi0F/8VSqLF3ssf8d3Fdgmq/26eVG+3XOcFQpJupD97WEQdkxv8f11mvPf7f76frZ3VrWDCUVall
3BeNfuxj3bptfYPnrbTvjfupYhkevVLjPrWN+DQCAUYW0rgX0yDeS4yEV4By9lrrgSVZpkikrC1D
ZUQ9YlcFED61STXtxSjuyxUlfASEtAd8VW8iN0revqXLiT6fTWka0w2aGHvU7yJzS1LDPEVVZtG6
zXd+G/CTh8QEY0++38VPLmdy92XVtjdvzzX+GN2S5VMe+IAEj26XuoexaA24jv+wqYsD/TuQObV+
secw7yCWvISgYP6t163yVuaLSSZovH12vFOgRVnmi2PoM/fe1iflEGcjeI6hvKdXorqfNau8/7uh
OCRkgtXarmegtf/3WFkpjYIfjg0jWm1/KhVD2cqZSdPK5SxfbGWqIP737v33OPRgFbqCSWa66f6K
G0uGOm28Sh7RMLs8x4lJDnXYBx9kuFNaC1LfgLYtC86aEwA+o75smhk9zqNp0MAcfzIWs591yWli
L72VoVUBvYcjSaGBeS5edY0kPFkgCEeXYJ7oL2vMPNM8xU74KQCs9Moh4WNr8hyDwoWdofd2LErn
pfFt1CTXIeCQ2z6A0OSoNN7FG0BW9hzbpnUPRfj4NEOTYk1GdwcJ2vTkmxyaSIEFu4r0ndOXfHmN
sZ3cz+7bBJklB9dIL1NlJPNHK4n3Dq00u9KtUnKd3XQstMh4LgFa7buSPJlpWUjqLTZfMdttWdjN
JUQcEwtsYGbLT6U+/dYFlnYiNWw8Q2p6UuNQPWtd60bb4nUCK/bcLq6pa5WzZo83reF4EULa2XRK
FP33S6QJWIvudLPYyjXXm0kDuL5j2mJKetjvxJ62XrutkPg4XpZab0bccoOxk15uZF2ueNW8xLnN
Yz2AMIGNnbHsLN1I6W9o9Qe3pbCl36xGbZrpu5X9ooTT800kpPWXmHWJ1bHa1mVQ+4k3M59TtO7H
r6TQXgFUKp/bYrKORWeWN21Wp5+VGc4yGh9/+XPAGCF4UQekZYQKaFLByRgQeQkZoBraxs6uso9D
cxlKsHgleB2K92puYdOe3tJjvR06yzhnCf1Ao+9+o79V80+BBl06IB5YvupSmUjTxOaZ3K5xluhm
bHdJbQx3Rft7WljmKYTi6Q4kKf+qSkGnEmRoUUMihhUd8/GOlJB4pyVEzuRQN4CkLp7rsR21xsnu
f0HSzAYXvcTJcjImidQBha5O8RRA1x4kfQYMmoMxa6FyM1Yk7Gd+R7a9VeXu72lqZnd0A5ekPqMs
u2voiNomjq9tZVLjpt4+6rqIZ6vcUcwzWs2g1ocJBOCikL4MYY2aHr3Q7xAh9968ltrXzzPSAGcA
eK/sOotvXRbPG62I/Neuox1J64vp1a8ia+O1Tf7qO8gOFkXgoaLQKBvFArPbGSCaKBt4Jw112gtO
24xj/zLUhOoBtpoPw9UruLr/OjdNg2jrDGzJ2wX9aXS0xxh1pPGs4Dlne2E7oXxGF/tEzfBuCKq9
2EZaLufdxb1MyfpC29fLCiaArr2n6fXerZXyBvoUd58A2/1JT+KvDRCDZ7Wv9Mchq9KN2POsN3eZ
Shu5tzT1An/m0Uz75s9Viz4lLXW0ayU/gW5rNk3g+Q/0As4vpdI+iz3Qs+qQ+qZFYoyLRE176Eza
iVp4Nl+j70YYj78Oc4BcAV9rz33Zzjeon1Q3qpkFL2wH6aG3c/vX6Lvewn8ikdCbTc92DC3M25M1
fJMgn9B03EFhkYKBepefFyNQg3Q/TU56phvPecwrRdkqgcWv2ftZkJMqFVv0frZ6L2fxWJy7HHKs
KLCfQ55eb3kvGg9yAMRuPlixj2ojyoGbK4cMp9h/LsvMvZXYNQKedzJhFj2nfRq8QO6Xf9LqNN77
Km3/RQNwLFbKcmv1TvpLO8bb2ZzG7wHqYvu5Tj5GNEuJ5F8jhCcqjaNtFoWoiQYKgI8cqs0j7DYZ
nyJFDR/9ZcPRhJ6zs1Q4wS4iyqFsTpxlGyJ+PwDfoETWnQdnaLfzFod4vdTlQ5PW50kpa0Ahy57m
w7RlbWrA411Tn9tFalfvSfgalVe+TDQm3g6uoh/GuVS+ksG6RBiAfjbZBPGQHQOJyqkPawvfOirg
Pyg9a3cw67Yv8ChOD3Cf3xg5t71Vi6k4WJM+7CRWDoaa/oDCTruTUdVFM5jK/gY+9+aJzeW2n2vK
kj5ibiKU2zbk4QqD7MjctNMXR893AoGGHpXtMHIqO0E5u7qjbVzbVs8AFLdpqPXKp8ifpj2s+4UN
UgZaXDmEtqqeFGs50Gue8S3CKb21pg6koPs547uRSsHikfAF0/5Pp3mACGQNHBbcazWNz9HyfQ3Z
l0UNJ7XY1gNcyH+b/TY/rJKeM323qPtVaAVOzo3Yr1U/JSSPjfEunUJzM8PCsZNAcaxLyVmQNMf4
famrsMR9VDwta6IjlCt6vGsza9e2dv5klSkbTTOJj7XeprtGj9hpqinA+U5FZ9Ssfx7KzDvovToj
RYA+tWhXi631+nk7KmPzLI5/tKnLXBB+QFPXGJmS1s2w7aZR20nhcSWIvpQtP9QxQ9SLDv4wfJGq
5cV94Y7+6/mlvGkaSNJdOKe7orMPfdF9caMd5JcbSx/T8zD1fbhPFKCeTv6XYbKgjPOBDF3at0cZ
vYe2Cxa5Xg7vdllRRmKXiPd4sZuLQNJ7vFxSQr3vdgUBU7mwVsuhKH173/T1vFltcrbwZ571woPG
VmIsF15C8Ppv81p3ABQkkUNSIaU1JM6+qJKPMeuKLcRrR6pRv6J8YJ+qynq4vB4yhPUKWDQvwPoX
UWW7hInJzR2qAO9TL0PxXNnI+P7wg7raaPqg7puWbzZhFygb41ca6vvHgNZieli1jXAQNEGV3Zsm
PKESJZOcoId9YaEy/+uktknOb6USLdJQ+jZz4G5lMqEhhTzzJint8SzjAHmcQz9RShSbssR8DAR1
vefbyrnMFjc5YY3KIvk3eq8NiIfi30wqb7dKPhlPcpjb3tk5QxPsV1sNvI4Sohpsslw12RYj1T4s
wmFyIFsN32pNzjsffRgcF+Gw0E4MxKi/S8AHc9drB+hss63Y1jXIydH31DjOZQ1x2LnmnfWAR83l
Ut379egCSg/zbA7XDp45fqH02t+ui1ceH4PS7HjzefoNDEpQwiyirZAa1s+GXoCzdszHJkeFHnHI
+nkJEJMEyCF2PpokdJlIs7J1mfjntdbl/7zWVLTfvCjWTq4ebhzbal7kEGsFivea373p2rQFpEj6
7Jm3nZq2L32feU99Fi45KrRkhgB9VV8l+jImcUUtPtfeoh3gOE8FW5nr6PV6MkNd1hfbZI7e08j6
MupK7TXKwtcxiZznceBxr0qM8FaGAt3xZucOFFpzFgxPFnvBc6zdyUCCQpjpwTKan6MF9yN2ov1j
0tM1VVuAwbYd0nk7reGTIzMkBgTy26XWpZZLOSRxkd3mZrS2CJ/9GpzfsoYK8up+4DKZt1S2VD8/
BGpIkwV9+k9h1j/UczrdiUkOJaxOR0SxdcgcCSPzCJd8TJxq0TyQKE51qkYzdlASRnb7RrYSifzE
yakc4HD0d62maRvZpohNtiVyttrWGVc2WcCk6rdR3aLbhwBAaRmCL+wDaRhgUee2VlOUGBY6MeCu
b4RhxVTvLUuHIrNHXPCggJ881EuBdE7K7ADMIDlUSzV19U6B/suo0UFDSS/aglNy9ldt8jIUb0nJ
8eJd2+SlnZ4qbXiZe+W4LLV4k5l3MtqGZLdAEaFp9HUuYeryNRj93V6zvvqd/h1BpvxRnF2rbyDJ
0z9XWe29THp4FHOYIcRnDOBwRz2yv46F2tzmapnsxGsFjbIPvJg62nIBH+3jywUuS47O1QUoJn64
QOQ27gEqU7pegbm091aYbBmSdpFhZtHQN2n6Nk36EwSe7n3nT9GusaLo5wogx6zDf4oQnHkY9MKG
1KJIvoxK/SwBNFA6kF0ExuM6E3nA8OdKYxPs+ea3dM6sA+IuvK0sWOvTMYMfZulZ6Zdml/Ugthzh
Feht8+Nq96J6OFQ0SpLnQhzsaqoMFWmmXOaC00Uv6n3h6SWOeDNZXVCXm27Rp5CDXXQkquS0jmnB
apfD6hbbNAfhbh5IBInjeonLOmVNoZgs9M7Qa/t+PQxd35z6ktald3tAN9K9MUK0t/vjFMhhPzcf
Yoo2Go9J6/3cB2PxAFeyfq6Vgwyghkbm2eZx/GKvsqPYxSJn7TJnSBr9zLPNag4QlITTjiLrnxb9
sN5q/9OiAYJYfd5ErrPVQU4tewrZgFi+ax/HMfl+2aJI4WQ5XO0/AAp/Q/SLftrFSX+ZfojikWzx
n2OdZbUqjL5fdkDivexn+mrY0dDk3sVGVpHSyetPTQqAT1VmwChZ5cAjXDmfJxtkOoQ1vyNh537R
+P4kh6f593Nc13e6QSMk+kXGJ17zYRMqrfqr0j6Kztcyx6r0tzm+pvj3TRAhzZ0U014bpu2UFeyK
yWh/b/l+3vSQuDzWTQ+dhxqw+wqz+XvjwP0AX+S0TRu4HJ1hKnZUVOJHWo/HW9udlKPuNMWzq3kV
Ox9wWIYH3fJCHjZFw9PYN/q3q0laWyuwrZrFc1vDe+BOunNrDt6UoTrBAyT4oNo5JFZufE3q8SGd
3PSXxEhAUvL09gK/Zg3GlIhQUY2v9dA/SP7s7yLe1/jHCEBs7jYHBbxzu+QLvBTZkzQ6dHuV6tZX
a2pqAGDhZ2moKELVPo1wbF3aHLLSoNUTNYyDMcJe1cG3eyyNvN8WhYna9tIJEefRZVGZ3+5k0Ylu
SVlUeigAdjqXRTtt6vYxoiW0FvOYojrDU6BW+T3aBuxAECe7DEWkXnhjNUzkTmBYWR53xL6Y6ljN
72WJ93XEhKDn1okVjZcZ+n6bpkeAV5B8BPezrSePzSKk14Vh/ksX0jHVet73aVb9XcpG6xJhtWq/
CWnS8ei0O9hNDIDqPZ8KHUDzWJSphgMZuUnyp6vRggcbmUuFrYvMpmhTbXQ4H5Yf5MDeFeNMem3K
sseshEtUdM27Kh5pqPqro7YV9hKLIyCjdpmR9B7v4sURxKV5rxvwEJ9HUlVZ0ajNp7f8zmA42WGk
QC16dzu/n9QfbfKKUmj2C5k+dRt50/yg0d90D4AdirC3gLyP9nWq0M+nxO5xaruDpbbOnT35lrMj
XZIccogU6TJCY17ckaI7dxF/D/RD6FWmQO9uUx0Qu/xltFnvDbr/X7sRpo/VDjfO3kyT8PVv4u3F
rkdeQWdjAxdZAb1HmtR8SpecpIxVN6g3lI0tBO3IXXilNm5MO2uRjK2M14bKS92ShCQ58BDWXbkR
lk14VqC0UuA7lKFpm/8+qdJMmvPy6UySqoD+djko8FTSXoh+Rjv/YVscMTJlKMIMtD2p9n6C3bjU
3Oo+bqbpOVwO+Wjtm7KA3X0ZyYGGfzNqeOhcLF7WqY8dtWIZQekIHwedfUgiB3erKR7r7G7o1Z/E
JAe784pbV9Xby8wmqsPbvLZ+Q6Knu4P7Exmjbkx6xEGLbgsRukWNaSjJty9G8UiknF3CZWwG2W95
qqr0yyTjPVsmbV/N/bCRXkttAH3DczkeGUuMnMkBljR4C5L71Qx9Lw2cZde9TagbJLarWX1MdAcp
I6X1HL6TFZ1Xrqv9/VQF7i5OjOlz04fkUS3vWVfp5QrHEvZQW1PuxDkPqgqgEqF18brQP90gWu1v
xevyU3O2J+cHyOLpswUX9CfkAIq6rrttUSuP1QC3mEQWFujsasrVW1lHr/noNNYw7cWrN91w0sC7
wobJHdHHET/FenmSZSWCTkgI+5TqRUZRDhElW87qXlYjZ9VBYl9N0GjZ6I2a6OFZWs82bA71Lz5g
VgoeETRRKJHeDLyRbw1odM+gsvlqroPycwU5xkYdUGYreNF8Ej4BckHNTg3i8aYLchoulpwq22lt
G0VhBSsew0wvQmNDN0Ny5kcJvpbSBGyjmM4ubmNtm/rZnwJDBxEAv8oOal6hAryU4JSlBOcvpbmU
HJDXj+2DmMRpNxDYqJ45HCRCHHYHkZPMF9u6iGZ19Ohm3YPY1UYZkKRBMwu8vnZfd1V+U4b+sz8r
JtRfQmkVZDpEVhocqbMf/5LxWw65yuIJG49TtGCSg4128EaMcDcTLqeXUKgr833XUZZCnnrnea9h
0U6PawpgUkxgAX6k3EjiQBxRY44IYTf1ji9Y40kcqd5Q8y60Vwgy0pNTFDlffJ5+NLPOeyhbdA0y
K0JQwZ/nrVo78Ws7uMXGmTP/R+VWD8NAQn4zzt9LNny8qkULgqSvfkvM7Ks1JPn3TuFfC355+sJ+
INuFedo8d31BQsC0tLMbjvPNFDjdqVK9AVVe/S9XLkbz45Wt5cpKWD6UU0GepUi/U7T/eOW+S77G
ZaZu49zsH+coP0BiBhv3bCpHs5iUH8bA+9zrEh0y7NrdQ/Hv3YP570/U0REVHGL1KYHQbOs0VfnN
arrXpWmb+b9DbUSlc05+KJqivga9k+x0PvRPQeorR/Db8SlK4uY8tvG8t7y5+OyEPoTRoan9jJDG
221o3IbiB8HPnUES8P+wdmVLcurK9ouIAMT4WmPX2EP15H4hbG8bMQ8CJPj6u5S0u9rePvfEjbgv
BEqlRLldhaTMlWv98THGKfzXx0icoPrtY7TY2JwY9snLXuH33EjIVyAJUTyCCra6Zx1eK7rlhCYu
wPKV/lieyYTdlliFgvVbatJwPgGrRM2OqXk46rp9sdRDURiAGnOQIvuTk6wGxl0IxFvFPY5aACZ0
7gV6Au5liHUQBiJIB7K1caxRv5rrCiTHFyCMinsveh8OSTDkExMX0QSnN49957xfhL7LAH/3jAHo
Ut3ykmFCbCVnCJzqHpDzQLXHMncmWCpXpOvgWIguIAUyHcEGC0098zuZoS4KqRjtRTo15FVO43is
G/Me+5ZomdQ1+DBH6bTHQTOo0MXuhgH7Y5BBJ6B/3F07II0Ab/PDe1TtuuqiG8h19kuG+NmOknd5
Bu4rMEwEIEMFzpp6wXkd7ijxV9gT5HgD0Mt6UbSegQOT5HwRRTLYVonVshXpvVvaCE2FYEvC7iQW
T3fUa4PFbdHp3qYDdqaXHVTXQRJ2O3H2aBNLrW6NnvlIFLbUp1vXPu1pfnj+Pg4Cw7NnzVqGQjLA
wiLpjuusA4cSbQHn3SAZVVJDJ0RvFilVTpfZ2+kYqnyRmr9ewtEY12ON3a/k3k3qGAwghWR8A7Br
Vedh9jImbY1SP9iJmzZLQjBZNPlsD0bNMBZE45u2X/0t2/mB7ZvEOwyxF6UZ2+nSZTaqRWSfINwG
27U31n6F300AO9BpscwLfo4tLFxdJ1FpMfrqNQyjeKVYYe8pu+NXd9M0ipc/vKSf6tziPscJ/t7A
f1rPPCQugsR3VkHJkeDUwqySCXXfjPgvpbTGYOPMRuk1xQz/PndMdgHLztrAegPNFLc/GjnOa6RU
Y+cWtnM2RxGR1rGB7EsJaDoXB+rtcnc/grbiIY65Q3OQeYC06JEXmIOmZIiDAY+UFYuCVxkUrHp+
qcemAf0OgEoNS/ilAnE/yFqC5aTAPrts2ABNwyjyN43jvfdmOFbTUDL9bbz2oE4fBXZrF5o0qB1o
/a7W/xQxE5j7ldMc8U8RM2e56fL2SL2TzoxTL7LjcObgN7/20q+Jmty3P4/9mzP91vBWy47yUCa+
WpZeaDwa8fivu1HZ7zb5cfeHn5FCy12JVm1FmbEDVwFId/SXFjiIh7FW48UdOnao+zGHqiG+nC3o
vhlOL5/s9GWOfvnLFFyg01BJz1zXno8AEUhMDpPg9mG0O28FSXi2INu1429NxBLsZkHjrt2snLxV
x6GQ/UeHpefPseKuuoBB4suw+C1diip/RP2qD8TjLxPdgdctXIJTPl9XpJdJxjoVoE3xAlCg/e6d
cIDdc+/b1czGOLk+ofCr9yf4LrBbmjUuXNoxz9c04ursGcUllsXOMMCyieqldNEUKt10UPmEllxg
77rJbM6mzvQavAgPZg+Igc70YqUVDwIxJ8gsNNBt1R7UUQhnZ6GGbB6E8uJ+JSBuNlpTdIYcabcw
8rD+0tVIR7p2wQ9FNNQv0COb7e0IlSIIEjnrJmubLzX2qpZVVQ+sjMBWVIxAGmv7oIejAiq+Dm8g
uXqJvf4ZIhfVCtp72UWaCLfQHdmkto3aRnf/P35GhfBCaYJrWiluLUM2gW5fv9Hc7TSM3atj8/Ew
msAskzXLC2upJN4oNWfQr1j3E0iwQ4jwGCDI27QitbYkdDH57OxalfmQFSq7S4T9D5nJK0gCc1s6
zviqvczQ37ICeJjKcC7Ya5YHy8VLAPl490K2ivOVQpHjPXOZe0kh1LzygbrekgcNcEaEO7UA7IVs
esDggb11jgMEdpwAxJetwdrNXwCXbnfR0NprrkNfPuxu5362VzgWvWn/v9nllEN9tokWXPH+nJUy
2GT2UK2rkhdPoDFkN9ClDJc86oonyVsULfuxvzBCNNMpQlCiBj0mOVsMfD5DIc/UmdXp9JCBhCzG
1klCZ2tVxJX9aPcyuZd+J2+GzAtMhOG8bl9jscwX0oqjncO2livE8A91GBXorg6Frbr97A7ZPujN
QIQK6KkGLCxTrc5OUvUv3cpTjnwxDdFBcErlC2rGda8ZJg3IwOpeqJLWEFdAKQs1CwUFs9iVF2Sm
w/ug905kxl8XDEUxQO511mLKACpoBYRgbqjXt8a3yBm7TZbjfHddbhEdycdFgggJtAA+LcO02l4X
30itdVHvJwfq46TAgs4JMi/zWk0DbcSgE5AhHR2wu+MMacnNoLNsRa+6h2SKNl3P41sy9WYAvWPe
/kN9ZLoOutp+H9SpqTlYvfyH/P+vg5IeaDGwPeCj9SJAnNRXt2EaA+pRC8mab2MbH4wUu81LGXXV
Y5lFPy2962r8NlkE2EyeQCfI5qb3e5N6r86IWInTtSkzVJxZedysQmMXObqyWLFgukMrpjrj4a8t
5pflQuZe8wBIiL10C27fB7Y1biAr3R5BBDfspYBYTugH4hbxZbYyAJh4mhoIaYxV034LGr4TFvC2
iwpwbvATQCi0YN+gvMNfPdu3lxnSbfOUg6FpH/3yfUo5AbDUS/d9SpSUH2N8d5NOyFejsgdQM+Ju
RA3eAjoH8rUUeCbdSW37q1/FJtDEhiAsXaqu4BvSBosQVjl5PiguGhAnr6nZ9i2EwqHISUphpBlW
F7Z/+rCTtJiHAAYW4yzFXvAUlJANXuDGibD+LCDVMd987vpffEwAfvbDlLBN3LN+xSc/2iVhOL76
kLPuZVU/C6tKTzkYohcKuh6v5JYkmbEDRzB0Nh1/UdtDeJNmdrTlKFZcoTDZWSeyxv91nU/9ilU5
dD+oPXZOD1oRx1kriApBF9Sb1sz0t8Ay/RO5Y7wj3nqArrpbuvuwX01kn1xr9ieKezK5GjCiYMeq
Gu/ITibq/K/2P+bHd/zT5/l9fvqcISE6PuaWtrsJUdW2sQzPwRfy12UAke1o97d9mYH3vZEBUhdl
+q1lfpStgW1H/KftQTKiB8w+bEoh9JL6UIVJ8Zb+91RXy8d08/AUlL6eKqAQrtUQnMrV3yJRL0Mr
yDdkI+2EHsynZ5mbCzbY4MXGUsqc2NohNWrOuDEZ5M7CFUF/8sEy/5Q07H0BTut3txlGpt3CrupP
YA3xnrJfblOn/jXb7240vIpi/Bd7+PazCQdjKDDddrULTXrW+PeJSJx7oD0l6ofxRa/MY96B2YI8
hcO6G89jAbgSbRxKtH87JaA65C24bslnNFxv0Qqg6WzkWGYf/QSwL7ufnmCuZvdcRtMRtBF35E3T
qhDvLTYnh0yh9soHasWJjOImhw7ms1kjJRH5UXyiJqj+tm3RJRcDinSXYmSrUde4ZjmzUfUkqgU1
p8liNyBjNufeXHEAYVRZ3lAvTckhuHGipp5yzMHJR1OWoNfJ+7g7uXEEWhQjRLCCL22Km+iLaAvA
xCEHd6RYSh/XEzTxknhDTSvj8mCb0CwaGl4+xsgbXZx8DqWQQ9uA8vk6XIjGXIZ+v7Y6BpXCOA3v
VYNSNVurhdZyAO2E3wFo3A9gf/i3hwy6Q6uw1P/hAeQUwuI65fGXOXyc31cqYdCHx56lsNdA4iCk
4jEH10nT7g+psSEi/dk294NUHyT7TQsWWLc0rK3bOMhK2GA1RR6sOfrURMpkbhLChjA1XLqz6Yqp
+RhEaB3y+jBRi1w/BtooRzjyGKXUqV3d9nl2gPygfwE02L/4tv2MMq72BJJYH5LlTbBGfFutqbPz
jfA0ImTV6U4ylWV+rvzcBistRmeJm65RUt9uaHhgCgsn0fbbPFoPgpTGFvD+5I5MZjBgUwXi5y19
AjUE/YFDD3hBvTSHjRxcadrDPZlkbaCCSPrZDX0EqGs3e9f2TABAfn0ikP5A9ct4IEtnFlB9mr5F
aTLsKAAnQJC7nZq+ngN4MmHdGQvtPXXSlwzZWIi+p/yevmA861D28ftwUdT1ins26JvLLNglWAeA
3Q12XdgUj66dlo8F9klMZeo2bhi+467tLF2bixvqBEJ6umEgSljSgI/heF8VIHEd/XXgVemZsQuB
JmwsQitAeiew74DvPmuQVG6lSr6BBver10PfB0Qj4a7gUGP089x6w0Dqp4FjbQQrNwVoplwZZmrv
XA3Bt4xmvEFa3NLQC3GPvLC7iOo23wRgLZCQQXrts4SB7TRHBiPXSlJaykXbgay1P9l/90fO8GSH
Le93KF1WgLBmQCroyN8fMcDaT+olS5DQuHZ8Cha2FAn0JVg1ywTv8GGowKUho3uoeEX3noUsC7bH
4XaAjO09OAIQ8/dQ+iWD8EgedpRad6r/Oo2umy7zkHuaPvxH5EsvXbqaHbjVU5IvzUFTuk0LzT79
hGawEbztod4dDSh60yc7vJc8yPjF3Y6arW2uOFhhnxKcPLBt+bcbLRWDCwXtsOj+6tbo2QjI/OGm
zzHzbGSnhxq9I64Ppdn6AYzKQyYBnIAw2babsuwAXbD8UFiGsx2BQrjlsgKMvbKCSx8hdN3YbvXF
TviXhMv6R5NC7y7zFV8wBQh0y6sffdh8GQ1efimaMoU0TuZfRhs/5trg+S0EKt6f0ljq81M8J0nX
yIO1oD9+a5j5zhoDpWl5AGaLOGI+maENOdPK/M1GgzQFRxBbkNgIg3WO2NsFIjHV3kXKBsI8rnMh
WyxeO+kMD9LCchC6kB1uJ3BhXf0hfQVIozCxS22t9n6+vAzdBNHSyrlzR+Xtmd6sesBubKxsTJHG
nsQtku0KaNffjbN4PBmZ9kzXzl6JIPinysyjCZaT643vWbMl/HXzm0+VhuNz0jVvtEem3TJtlMcB
YvMiMndkl2Fwy1kA7EM+feljyA5cw7sUBtZ2x4bYuePFG6o8GOVzHUOpAlIR1ipBnhGSc+l0ZpEw
l+Tghs9Z1zhLXqJYvRVxvhSTGW+mxHXOBhC388UKbX4MhbMeigjhLeogFwm5pWWJH9mGbAPq/1am
m8QQpuvF7SBBF9K5mdpUpcDfr6kMBCDFuMemcXwFe64PiUrX2Pe6adubJlT+Sw3ymoMbQL2Pa+1o
q5j8ZS9A4T/5RgkmrPpHPTLjTd8EWf1+Y4EfNxMQBHEtZBdLK7eem6DrVrwXzq20oC2QtUmxR8IA
jA7RFK5rG6oIqRWVy7wG+U6s5elKfdcHQHsDyIO2aSHplyrTWv9nH3KkS5qC7YRr7+tkdMeLr2XZ
hThusSMdOYeKT3e2MR1JhixL7fFO99EJk/paG98WfTj96PvfxoEPBSz3ynlrIcuwAPERv3AWBZsx
AMZGgsbwZKdhsu4bYT1XRv+1qBTUzBPw4GFX9x10z2yh9CDD/jUI4Ft1QkFPCmZNw3yelJoHQVZ1
HtRWCGgBbmJEQ3ZIGtdY5pNMl4g5ZYc4UiBpp54uSsf3W+qaMhMBFLeY9kwhgVbqssrKQCF4YkF4
HVpgyTGMwKBhFKJ9MJy0Xla14G9jIW99F7Vei0F+HUTQ/UDJ1E8euMGznzPwMAfKuc18M4Puk+B7
/GXrUzYyey2cwL/YqXhJong76fwRXWQ1hsDWcNSNUztnSBdnrtpblIH65PPRzQM+7qnVmVCc78Zw
2hIkqFLQKR9aRPRmhJCGD4GS5e824YGBgkSpyZn81MdYQh3RfOT3H+dzW+zRg6w7gn8D5Smmb6yu
EZbBMR/Bkg7MjQ7SlA5AgZXrgapMo6P1hQZF0HZaX21TGp4t463BsXufBGGNU7JpKPwN49XcVLLw
bkdZpKjcTUKEC0CclOgLdYDJLlowt+TbT97YLa/aMR9OV2fX18TeWX355AYh92St3KIFF/gLCGLC
k6hqly06xAN2IYteatuOzqPAuWUF+P3GY2Agm11QczUt0iQy8HYZixXwRBA1uL6flJ3XILNe04up
I7sz9s65zLtiJbUz9UQ5MnALUwAgmIrZ+Y+XH81e2MwC2SLK0jXboafpEWO7RF0m3ZpEfHjtIqO0
UgeoPmAz9BDSwPvkxwer4itydBML5UGs9tnOduRsm2dgY33TQqbN4YuiLiA3YVnOXZJNzY2bdPmu
ZO54O0EIEhpxafNFQe7RN2LjRyCbG6+y/bfOL9SSBhVe2tzI3ALzSNiPtwxTzoMK0zvRG8EpuxvE
iLx5UARc212YjmsbCn2LQlcqeLpSgS61apYIWoUn5kgLuBp9tAfXBgf9FUoPQMj47odTE5hLRN0A
b46Qz+JjsFklcgt9NMgbI51zC8ywui0y2ZxsDwr1wi48iO+AAsVM2nFfheY9tTxtojvwluQ3vafL
E/RQmoQ6SiPONmYN+J0fteX7LGGedyu7RyQ1sYIoWZcODpoqs0FIeH0Uckv4NEDQ3NBsakxvojQV
ZwFShXUQyGRNv6hK/6zMpLxAyc0+UquNwu5UNj14/9BHl7Ax5doD4mKdVuG7DZWr91FlBPNvEVW1
5ame2C35008R5PFiHXPZrK8TyUjcMcgWn2geBIdBvzH6KYJMoFSpNf+VlSU/hUz9O3eAeLeIwFpP
duG5/tJqLfvQxqV6slO+7cbA+pJLC0rWZTtuyS1DCj23cLBvp8He/6dpJ9uoF54EDRdNW0Sy3DOC
BbZGz25QNRitC3fqNsRCRs0UsfVPTa6bRFlmtk20vvZGEkEJs/wZY1l4GqAptBcZ/pXUdDii5ZUX
oBBB96au5ojkNXCJummmwB4KTdNPTaQMklNWd9ncjEdpnuLa+DHPhIzHOY3Lr9SKheueh8589qdp
eupK0d0a0BGjPm4xftfm4Zn6FJCLd+3IwBmAJ4JRo7nHBusmAsHKU2JMBjBF44b6isG2HjwQBtK4
3u3by9glS+qrpzh59IqfNb55W5kC695H5XCRRZmBlisfDp4mdwJsmN2ktlNDSwd8UbMLqmka5rr3
1ErL3AYGMLE21BwsYLjLLDxTiwaV2KAvECAYDtSkKf2gv/ez9HHUtCf50GYPho7aljV3tthgDJC7
4fVOoXb/TC5IyvAzNCh21wFdIcwtCgGAoNCT0KUvEjFPEhfNsGOALi/AMBEilV17i7QJgWauHcdY
2IbLIbIlwpXTT9FdnVfRHaol85sE8kYLk3waG2V2Zd2fqZcu5DzuyzD27manrMXLpcV3YJ43C8GU
ZLpZfHMddH1WqR9jpaCwDbPSXaHgChiSMDbtg4s/zsdeoJAJ0NrU/rT6q2TM172PIHjdmdu0z4cb
D9VCl5i7//B0Kr6XZojMgV89FaBL+5tD1vpP4VjVswMW3uGmHnHo0jPkOCw9+OCRWSQeNO1LK65P
fm6wF1tspqhIXupGNWeVxMBpa3NfSr7NABzfIBnFXq6D3pvYraeIZE1TdZhXRmWH+I0kvEJ5H+SR
Pl36CIA3PoxQ+UVHq9dWuoPMu3/GgSdhKlyRJbRt7HOyqtpGeQk1PNcJIeuai7Ur7PRJFNgKJl3c
/VMhVmXYjvNTII1V+2P6xe0Q1MiBz8ZJu8fxENvvvVW3KLbTwyOI3czDp8Bsn5DyGNZpjt1+q7EQ
nsZHiNbBcun3Z2r5JtgUpi4TS2u0gO/QvX0g33vjGOXyjVsBMaWHfowPA1VuzBAMpgkorBELQCH8
oGtUcgZaFfxALsjbB+CKwllg8G3zrZeP1B+B221ls3A60MBcD+youGVSj02ejHtfl1U0XVCeXX1H
zdiL8DuNhqM1QWsbLBzgZ2wqeSQ38piMuNp2PchidwAf9cvALRpkPEdjrg2I8rRaJJYp76whqM/A
vhhAsyJ16sm6wvez1uKkv0awOAvvQQgIDvPc+e6LQBxocerbJDxDBm3bcaz0y9aOhw2Y9NrVdaun
B3gy7w5kkqDp25gBA0ga4VGReuotyusdiHeMH5ZrHSFcOn0RYBZY+qj3vwVvlnHj9uZwg/JSoDb1
IN9F3WJqNrtJ8ep2ipxykY0lP+W6KjVLAI+WkASaWx92V7ilWBWy2JcMXIpXkhnAQqHrY/Q+2FXN
ck8dOb5e6yp3kOO3Iyi59uZ4asCQ9tL/rKXVv8S2isGRC1a0sAnZiwD/1ya1pNqQE1hb38fYXuO8
WN+dOL+RTZnc9w3jF7tgAMbnJuir2jS55KJqj3jjfKHOifP6BIrqU6m8/MjGLF9BGRcCi7oZ9lgB
F3RLl8hI8QrTPaPK0ONDuFML9XhrMg7uN0Di8ntn9JtzDvzoohtC85W3ylhVjV3uqJkhYwF1TPmU
WfoIBpztgoMZ5jVKGwVshRnsfB6kB1SdektshxZ9JsTzVMT8ZBpjCAJdwAAgJNutjCqI95Vuajeh
3cy44SfEK6GJFrdIhgGFtQKVDd9T88PN0rMBLAZuNAIVTO03VHaAYauuvoYeYuo6Yp6arQTSqg/O
KiyrIyrivNWHB1ISKAFIpVx62iPqQClPHtAkqr7Gzfsc5GFAcQ5cROBIxgvJfOiQTFtPDWpAVNVY
Dyiltx5yEW5aRClvyaNIUgbEQagWiE6BZ9dPvWmBt824I2eHoSZbjC0wVxhKI1o9J8KR7dqp5FQs
a8/YqMH9YkNTa5eBjmnRaWYYd4rqAzUhUsOe3F68N2M1JpsEpcor1Qjvpi4hGEZndQ//6htRyWRF
B3nqpSad1q/OTiejA4I66YKyWp3TgSo4LYdN0gYGQMpFvxcOCw4mUFtzdiyLQMmlkGGlAWSn1Fk7
qmQ7AgM0z3Qd8OeciBRBlXCVcWx77BxAN14M2V2YYUVTk3/fRCVMwBAclB28XU1D6kESwSnkMu7y
Pl36vBCr1Oiyzdyu40lzlidsN7etCItvU5VnmqIqvOxuVD3Oh3ow8Hbz/DlKbEFSp/Z5cihimR2x
23m/TEEKsM+fbV7Vw6FoD2SnEV0UMtComkQ1w86+BptPQwTBYB+1lCwy7AXZXN2B//5qWQIUtb7S
gNAdwuhIowJpx5PiMrmj+6gEYDJjctsLw30kCzOmHegj+juhTQMzm0Va9/6BPEpkJFatgBJaa7Qe
dlQolRQNOKRoKIeU7B7FWOGCmiiJtc7/5Uk+a/q7BBCXFln4sM9dVEpPTXHo9CVRDO1+5AUwQ1Nx
oDvqrpxegZyYKfA2foyJyZ36ybOeavD5/HlL/UY7NGtIaSVbJ4+zFemG7wpdHVbje7KyW1OeegDw
T26eZ6vctNlBedUPEWX90ZL9+yVOnf5INi8Av57r5AfqnLRHD7YGxNE+XKhHoYIOlM7gVSuM+2ua
ahp8fjDH5ov4qCx3kGYgE6Wp6GJ0oKjUXtQiVxo48W4eOGe0fs11nf73ucj+8cTrXPavJ9LMdlmy
A2qx8frEy6jJUHlLCN7go4njjv2UdnitXHuxnfjcpF4kxHlutyfHNeRJ2SLaYWnbd3YKxA7Z5tsA
AJVdall7stGl9GrUM+sLygxAUvrCO5wgwNsl/PHJAPw+SI2XumuqbyULXgJ8Eb6BCnq+AZ50vvmt
y4yU/wypjL3uLvXI/zLF/7sPJMBQ5QX+7rXbu+6xUZ6zIKKHgud800KndmaHYD6UXeradM8d/snP
dvCYTDZ7+dugKLDbmR3i34NUWrOXmDnJUZYovuwLQ93RpUv8HFqZy6tlQiDuzkv0hjzjWvTV1GyW
ZW1trQRnVE9a46eheb80oqaK5ikHC1wdptJBCf0EHdO7ayJubbMIRLBkc5ChXLSdX4IatKzXA2rq
d5Ev8ufRmLZlYwPUqu0my8KrXcbVu90HY9uuAb7u2a1whvywX/1/t1cN6tcoezUnvnT2CpSX0GQe
52RZA9raYx+2j9f8WT7YzXZwA7W85s8kUpiIwibB5poU6534Sx476kCm2c6XVYSKMsq5TUaUHTmr
H6+P7vHC2TYNH5fXadpo+Dw1dYxWPk9NE5mgcr7rPXs5WagQFN6EwGAOSMo5rz1vabSiQB2Ais5z
D95Q4w51LU+FtpFfa0dQUASCZEszzGNpgo9ZJNh9UNCkJ/24YHs6z3Q1XedskmyL9cY/UCdwYA+p
m/fHAWX8K1X42HHrjcy888DCV48OUrPaFIBn+qbKR1B16SZtV9wyRq5NRtmBbF4AggOAwm+pc3bT
83pIhW+uttL+eZ3WGIPP09Kg0EAwK5UiwzkK2yCadgCjNXXSpfuYNhI4Kow1dlWqM9xd3WFnR/uZ
IAYOgpq0n6GmFwwShUhITVyb1ItaNvxesmMQ49QzoIJ4G6npa9jhSBT75nAEoTj2eNT2tZHu6JJE
JSRis3ZLQyOwrGPZ0EOofZ0hqkDwz4b24Q/7PPOnh4x5mCz8oJQbhDiGnfLji+0M5psPIdYwcpPv
RZ8Oy1alwRmCv90RNB4oJxyr8KvVnMjBhSrxsvLBKd+ouj6V0BFZUYe3ZdCY+gZl52blNTI5hTwu
znwC9gCpreS7Zz8OtTV9ZShKX0HHttTb5miLFDFiDwLCnVhzx7fCdMQiyVh8V5aec6YOHAFQW6E7
DJTYzR21Af7lyEYdhWr2vsVBrehqCJQS8oFssnOBshuH8aFBZHDDYkPeRjm3b63WvBd6U5silUQt
2Rl8Y4AxH4rAEHmMfd/eI6qyo6KWa6ELNaHu7O5Bfj53kj/Z6TIitbR3E+/mT7ueFuzQxr6yuptP
/tpOD8gmgx9QkDN3/jEc1bvIH5ty/njXehtyAySyPEx1vr1OawNTf0oDuWwMoU6eh4SOAib/doiw
XKPQLHkQWQjYbwXFBtWG5dJyrPrFFy3K+GSbvwUBUABSlt/DDORJpdf/7J1ylWWFD/3QBySDUpxS
crGsQxb9ROoMMO48+6aSf1Cj1zw5fT+uOV6Nx8Ysq4OF7OpmChxsKkE+sIiLoPvO7HhpTHnxExzc
z707Oi+hoRDcR+T97BmmuasclO77OJPdp2UwLGVnWm+jM+ykZ+U/TX/a92PYvAG0CYEusB/6vVhw
OUwX0y7TbeQ02b7xRXbrBDxeWeEg34Ck3451lv8wR/7a5+n4PEg14vRplcfQ6p0jftnV2h/86sXv
EQ7Urqybdokf8EPTJu6yjtMeFNiuOCSBNV06YV3A0+G+QaMZak6R0x2hH1Y/gKbtG9nxj0FUZmjk
qQRt3X0rOIDUSbAyQhTXgQAzPhtFmZwai+Owz9jwrXXXXpqU3wGugUyWdrCFN25RQ8nXqZ2Vdyh+
Ke+qCAVeCDjUiNe7xZ0F7bVgURf4xFN+SybUcBnITMuQ8YUyqpvY6NKN1KAP/Fcb93aQJwuEjeWe
6XVv7ohQLTBF1R21uBdVp8Lmp+ugvMKqP/IEJJ4fE5VIGK/wY0o3BkFEsKF+n5h8fG6JRRG034ns
bdJ8nHXWj4euWJSupnybid/mK/nQ5VO7VvF0EMC69lawh4TNwvXA4lHl7DxjFiZIYyA4kG4I4xCX
tjihQOOZOsnkcetks+HdXwDhjjRZ7B6MNnCXREfhVO1rlTjWg42g2fEv9qEpP9tTu3t1c/Hu3wAA
tCT2CnxvXsMotR9UjGqqOZJVRoN453dFEuToe+AGJUwClaoV4F/o2g7cE5Fzhz9M9TRAkummQwn3
phuZ9TrhxRv3Pv+GJQz0KSIzjmPvTrdQqQ5AlIGCZD0SOd3qSemRokJgKPbqeSQ5uBGKwGgkA6Li
tk8hOu7/GknPNH1AFGmkywPzVQB8RA7Y6aH2Il4Xces8ACGebvCfER5lloBvGOLVN0ywGnkBzqAW
3pvQo2agV2V29h3SRZux9qcYNYl8DY4u63vqoLIQiNn02Z1MuQptad9WMja2wzR0e6/pxiPy7BAf
96vmocFrHuV5Q/kF24jHKAO4d8Efpr4FY1jt11pVxPkiDLNc/u2zTT3712eLa/PTZ0sMAyK7uvaL
Sre4EsVSMN7t5+Is3QRqvttT2ZewjQfUkYhdLbNMLhBZBYUcheuC1m/WLAFjwGz0kLZdB4obC6Sx
S5xaO3+jIGa25CrCX52MokqwRsfucdIqXkpfyt70NyKG2Llfqy1Tfrk3AAk5Sa9XJ7qjS59WYCiL
PG917Wia6FsizGhRtL7asDRmu8Cv+UMw6pK2EVS/QJ4cUeJZv5DH6DAb+U32hOofuYQee7xXeJWw
a1r/U4x/viWnCU6UAvDTxN1IxXHsBxvdiOCu6weoQYnydaNhxYKJbmF1QAYOgAU9ei4g0k42vZJb
ZILm1K1rROAGnDWSpOvOnXYbYtTy6eF/c1P45W9LQBEhY+X3T21RbFHKjbwefnkb2+XTttBNmdfL
FLohL1nZmPvM9iA7bkzmF9NVP8Y0DO6QaFa3YNNGxbr2Z1boLUXvI3Olpy36ckv+Y+q/T1shbnwz
FahsB7U2GHY3ATBjS2QXkx0dbalZm2m6mw++uhcVG8mnJmKZyS5tTGSiG1SXBgRcjRN3WFjW4K7D
MjSPLqFdsUgM3gblGXfvT4Q6zSHuEKfJJ7s7osgE9BIFiKqPEOiM7E1co6i88pXcUD9dDD/5mnq1
vVWl3aOGBZekjIdTJZoKpfy5CwaZwFMLMiaVePdhXt8vayGQ/dXe1NH7sQL/JZQWshrJW2it96de
RgATQl9q2VWQaJQZ0PxI3eMWO69uA8a3bhEgNKkWZGx1D90FQMrsqsa/vdprywb1x9zbs5VVA2io
sDNwsYwfBP3Q8BPipy5z8JujWx5capanUDhD3JwuyFHlEiHdX+0O/EIleP3J8mkktacssaBZvqS5
rmMgJIRQvL7Yhc/Wjsq9/Ax6sG5jggv8XP8PZV+2XDeubPkrN85zMxokARC80bcf9jxLW4Nt+YUh
W2XO4Dx+fS8mVbVll0+daIeDQSQGclMcgMxca5mefWbNszmle9GGzLQ3Bp29lNGg1yFmKg7WIJ46
jX66pCYx2QZXl9DvCfj6NkIZsmesTgLQ9KlGLwyokh3caUN7fixqDSYFCSPWc+6arPVYcqTvTq2E
w6F0Xg07akMmLrI/e9OQtzK1oWKWpYIvbzXSdLKVKSEoWXYIGHU6fN9E8EaWwMujnPSqAOGQ/8ds
S6iGmovSyTZtavwgD+QHJ2UchlD5CUCeXiOb/YS140dv5i/OTeqshP9shMYnZEHbZ8sAP2BnBwOU
4ofoXAyJBvdSY1wBQrOWRR1Y8PEk/gKMkfqt9+M1khQ1cj9CCNcIL/ijiYpvmS/rL+WAuL0hA/aA
CY8C92TF8HfM4j0+Wi1YcEqg+Z14LfFxxfMgNK5F1A2nedewG+NglphT6bgAkmiqoY3skJk1gBav
x2qwDi2A9kCH8YLEyyvEOstHNebuCWDBckl2owH5YlYGxV3s2eO9K3rMX6YOAbgCEDHKxJEDX/yk
Msjpdkw/+9lYLnow8p1oM3RGemLT5majYtM11VIk1iYbkRDe6epcST97dpEF+1Apb8msMkBey6qU
OnkWfZ09w/OK9Ma8eaCGfpZckCWl7qhURuVbr4thHgR6daBVTQI8h9OY2bSgxYuo21MxGcW4Qi4Q
31KxVjnCg3Bwb6g4hF6F1VipVvZ0UHCFhntEN+wl1SISbxyKDPQWVKtkG57rGjNUqmW9Vd7BZXCl
Skxdw0UuBrZLDcMewbYclwBklIcakwO4ktLYO+Pe8s60Z3T5F/BldzvLzMS4sAqvhQN+ABO8mWJh
mEKZedqjjQ9VgIMXYnMr/q7drRv1oCbU7Vb8/x/qdshfhvrlDG7H+KUdVThV1+xb89ELILJsQCUk
W9DubQPiD7HK7LxfQCghOd4qnBCU9EWW/tmFyrdqNY14K9LerwdIakQkTQcsh/88TFD8dWJ0FDqT
2Xg7KhllWfBsIbl5HZsQa7fpJG5dqDg3oV3qkufRZyhvFnvDDrP7GtKQAqGgk54YO2mTDwJZIIaX
LwfLfrd1tBfFGwOiRudhegKQG91Um7KJgZX4qy/1yCJky/WOdb7ZRwbs9pjgTURHvVUMoNfpZBdf
tAowM2+CVq7jPHSX8xH/GhheKgC3weHd0bGTRmOVXJjRah6KOgfNS+J0wd08VNKY+ToIjWJu4hru
xQYJ0RYME81BNqw5zHtO0r7v/cZGTXrFnQQPNvrRRv+1d7PJaZjbqFRxsxVgCV1GHE886N3ch7x1
wE0VgEmdip6I3YfGgoR2F1t3wdSigLzaLqhFu6TKgiv3IYO/JS06dp47dQ2UAgHigecLKaK6qfSd
su0LaFKKt3wUF0Oy/I03ziVwsKNhUV5UnZwwATeTy7y9U/bPlJBOaej+lIsOT8Bsv5moBdnTYrwD
ynzBBiwIEhHdg0CPX6Mwci54Ia2pRBtjBJtzYtdv7eDHiPTVyMjL3aJaKumBxcBJ/WOZ8Gk9X8iX
+q+9ODLfbbTXJly+BMGQLFiWOi9zrb9lpvsYN018FULEV/Bey1NVj0cyQRwivtZIxL/z8C6Dal7v
L6lZ214DkDHdUyva1GW1i+2sO1OpD6P4Wursc+ZoMGlMI5Opr8BZIQ3L399sbWaXSxWxeEtNqCJp
UoAuMoB4yEZjBgXkRP2ax6vbUX2nsbdxDwbq23i+nVh7x+yRr2UqnHCUjerIZX2lbvSTkBdRQKk0
/zC6WYCGN5pP4fYTYqwoO7B/XW4m7ZX3vesEp9uZNY4XLkzQJAKTigtGbStZegvDkM6HX1VYHtJI
LdBVURPauCM4QCqzMudfRYM6rQvRvTRtlrfDslqrnVEgb/32S9uyNQ5MdV9uFw4OUvD+N8n+dna9
Fu5d5r/QWPPf0O3zyes63M3FMecHMGx0E5im2zsWRBKMLO1fo6p+spI0foog2XhwGEOG7mSHnp1t
ZPVlxDwcyZ+q2tSgMtqrNOfPDYjuqBGTlrmsJSvPoS2MlSGydNFAgO+x7c1PXT3oczeVZO6OG+SK
gDm5cM3HUvblvQLpVa1i85FMrQlqLz/1wyPZ+tbPd2mYseXcQVj+Y29uvKYxwcSJFD3Mq9toT4OD
Ezc+wCtiLqhIHVzcLIY0+yuZ2hGuxKRvyy0NDrRJeops/QdV0ukaoXlECNe/m49e2x2yzUK5psGU
E3cXxvMLtaeNG0WvWeyYJyr1mB5uPcdqQSeCHzQavX9FpsqKKsmUQSJzwUuvP1AxHnN754Rw1lET
OoUOyDg2PpLBcKDx4hYj29EJgNaDHfymx1ISa6ou/MxCu72O3Gnu87F78zrX/QJp92ENRcBh5/co
Bo2xAukWcjQj1z3lZQoFPiCov4CnkIMSN62PeRsidc26zuYWCnxNUYAvBD6a5fuKGxRquzlP75ab
HyP0cWx1vviQqGdHFcTETfvBwGnnvveZ4tc+09+aqsmecgTZdk0FiR94ad2nqQGFtjEH/Marrwac
nN8igQTIuOM/Yju5q5PBemmieoAeqKWv0g7brSqs/uAVMoafImZgDeT9UzxAGVdDoPP71B0apfxH
iO5OCmcwblFv49kJbo2EAZIw4chDZYDZwowBPkuC/hM0KsDlDPutWTehzxPXQRgRDrW5mQT2npoB
HfE+2jA1u40WRt89IjqA5PEAmm/AO4xFOrylToDsUtf6DNnhAkmJZrqr+jr+VLT85ORm8A14nmSZ
Iz360jgWO2fmgNCaPYTf/urZJRCjoJ6Z9JG2bdtsZUQRAkS+Tj7RnvZlPO91v7H9rp3PTIb3Zp58
iLMZ0h6OYAbbfYjqzTE2MTwaYpR7Cq/NtQ6iZGthFICZ/BWjo8Y0SlJUO7L3UbLQIwK7l7zN860E
/cBnK81nPiuZKHMd26rcIwsJ4rxJNvNZYS4Ne1SDQNtyjU9TewU/GVBqSFMQQwYeZSvvrPWUO78M
pAse7CKI/025W0bNwgsb7+jGkB1BqkycXdJRIOBidiuqQJwwu4TQELRX0divkEPlHW/NvEEEm8FP
nGXPgebskKhxbNK2fQo6S6/BUtZv5uIIIjYuS5yS5bRPTWeOIHBNTlRJm84BYRhAXVcq0Wh9bL6P
xs3ufTTfNvxN2+gaHi9lxQvizIL80KlTZnmhUsWSahe5abmkIm3g5AUxp19deOEiYXNqUYFAbMkn
KRGy/WaMucXU4ecxfncUu4D2a96CezIYeP5oxOaRuBk8qJPuYmCt1v30UECjL5x80d1dAdHuR96N
Rwbx1zVejs4xqPxgWauRn6o4sz8x0KXPtHWNzg5gocxXPrLmvlAzLyn4yWT+VllZC1C9/EZPTFVB
uKKAz+JaM1Yfa79VK+bH4bcmPWeF7X5tY9CujvUYHlia6MepI9WXcQYNHQvpQnYYy32cYBxZWfLN
h8MnCOruG6Kl3bLlbnAfK9OEmOsIllE7GyGiHL+3FVBkaSDHqFcmgqctGHrB/cHZqqc9G0vVTjcK
7gLszbXTnh28irqHirsCTGjagBSz8bcVEnq3ouYIyjZ4E9WYRoDf3xm3Lt4z18JBaH3iS5v/GEE9
rCoJpyv9LZOgja5Qlps0uO6Fy8TXBFy7EFPsvlpjz5ZNHHXQ0vO7XS1bY8cQ6bzrAAlfIi43vhR9
fyIObVeDvTPMuq+sSCAHCfyF0UXpkwb0HtBt7PllDtlQvJKfjKh5t91qaU8zVq07XYIZiONFCYhG
eqBT9mSSnGRRvs5nPP0UmYPsi1qkQbODYkH07Kb5KcsM9ykC4dMBb5TpKeyGr5M9YfhaWEHAD9IB
VcrP9hGBjEVmVsUOr7/+jAl/fx6F7KAPzbNtbOXhomA9RAioxgnCcVEXIthm3QBdMwM6CMqdnFpT
8WZz4mTYIbetvLbTpgKxPqIXsFGRKm62rHKqTeFZ7ZKy3CjfDWvgq8Olt6f8tpvdcKJxy5A7vEiI
pvWmbOXa5RWxtWqtG7w9fMO07nQsjHU47flyeN8j2+9qkVgK+hzkSm4j3D0HhdDBphqd/Lks9ZsN
L+NbWFQbOOK6r2bqxSvkTw2XRil49sys2ujEkUtLj8bCU6l5UsSIQI5iKgt45DDP8Q9koo0zeZFp
D2EKaLnmI4Rokby6iZwGaOUJcEdJXGQDAQD0b2x5hiMnu7jT61c31os11mwXcYFXcm708Z4zA1+J
IoYGelv5HGI6ZvTm4alQlhSvuRtEK1OI9OLGTB2DMavWfaMbYL2BF4ea5xuv0h9D1tZPKgjrredl
6d5PBZTSpsGoxWhDcT2sxCtc+9HKc0a9cpgadqAQpBx12rhaF2vPEdaaih3Aew/yvQG3xVamKdLF
h/px1B6g/XGY7hHTAMAQCg9XKIO82wrnbHjRXgdy/TvNCs/Gp3aqHKdQvKMDtkLKYmc8wruGq9CF
fr4i7H+M0NUOsV4LnzCoPIFIsbwGcMbMNipSBbLb6529NBwQILS8tZ4BA28P3MonbmoF92EJaYhb
UYJAEdfVPke2jwxpJd1lPDGMQ6r1k6xK/9ERdXJqh9hbEqO3/NPeZHZyyuxJngke+DW4fBOIEuYL
PLbmN/BtNMj5t5J7p5EDuF7wh0hE2D4yVYJwaHrVDsF72zYAo7FtNcFDYIK8uvEQyMLacPzKGZR5
+mb4DLmYdzslYoAjc7ZT+1FH3to3RmAM6jre8S4MNghyIK6nRrwXESsHuw1AIXGS7Mw4rb9Qi6AO
+TaCON8Ck610OVPP1wbrt78tE/E84mVAyQjl7iwJarhAVlA/o0valB+LVAuPf7en61+E3d9qf+l7
a9xOQxXKaLajPx66AUFXSKEXxx4egI0uTftRIyUMMsd6fMu8u7zvvD/ssfhhC6Wem8TEytLvvROy
wMu5T5PmxloPQCrR88YGXm4jI8jge5rmQM004emmTeKO9pKx1xtm+oarzkEmsU8LiPtwIK87mVYQ
KB6adyT2rR00GTA3b9NnziqG+7QrwU2T2ptEILk4jIv8DBC8XiPtqfhUOuZ3gjYa8jteW/HbrQ8L
x2BleOKlkfhjEmoNGcbF5lZ0q77YQB452CSO75/EAOiV6D9T9nuWtZCmC7zhorjqTlaDhUxYeOZr
Fc8N7P6R9eYC0YICGSJ4JDLMMOEW5vmJZGjSqSimItXaLbCdVIu1ovVMtb/rG8sAkYtUg0DV0BdM
EzCvhACtVfTqWDQMU83J3pUShAFD/VI0KrN/NLGjHqBHuwLDrZ9eA38CMDThCUzdgn/XwBCvQKvB
74wcqn+D4cTPfpKVayhJjWdAvpKDzGO5HfPMvrejXCxbIYOX1tIPaZLxHwD2I7/Rbd6C4s/uTtAg
faONLRD541sBfgQXrhg3PYm69ZA90H+ix5/sFtdy6+TlrD7kDlZ6D2z3UWsII90EidI8qLeiCUCG
O0KQ6FZh5hyCH8Y9GGzARJUjax/OlUUhwu5IxXrI3osEPcTX4WPt8HORaiMGeNi/7ZuNyNEpdLoC
te1JVI7eu9MEC9mIUGRTRRqcqUybqYmXjXofxU54MjH5JD6DqOn+8EQW3Muu5w9sjC9EhmDrzt4i
bTTaUKshHf8ASs+/x9x2bkVma7DRqk/Qapq5/jUW+CvmVrrK5aZRlb2GhxIJwn3JPoc2uOHwXHtX
HVTg48bL/wyMDGJQXhvA6dLZ5xGp4hBHrOyHOqvqZWbq/kvk2q+t68R/WEWN7lMcSiQFlkosfpMu
hFZ7XzAIsvl4pv0K3CjdgDBJa4ZnzzReE8Pj84Syjc30lEXBK03TaIGggHJdKLuNDzRZcznuQYDh
8zWxeRGvV9N7ydko8amYmL/IXvcNoB2TnXdqeWtKdsh0JvgwuMUChL3jFqCZ9LMDeXFtquBb6gEG
7YCL7RIlQXdRAFAj1aAOvkWQBhAM3BuWE3rbn3vGZjje69T+rDGzOYOCSZ8x69VnrECineiNT8oO
w6MdhRvfSovHJInaexk7SGjpoAzaw+eyLD3GdlRrtKI++b76OteyQb5VAH8cMTnCqkVyA5KX8JBR
W9qAuG4jOm3cUSksXLn613/97//7f773/+3/kd0jjdTP9H/pJr3PQl1X//Mvyf71X/ls3r/9z7+4
q2wlBAeHhXDBPiKlQv331wcEwdHa/F9BDb4xqBFZj7zKqsfaWkGAIH2LtOcDm+YXcN26fGe7E6sC
kPQPdTwAhts0zhtC5wif6++tsZrXsX4XxEcgVrYxzbA6IdodUs1EcpFjkG4V8cpBLpUvgqEIt7PK
YBzWP5WBI74ESIS5TTOiWEQrRGNSCISAmYg2fux9tFHjIk1WDPf4AfLEyJ6dNkKn/dmeNn1Ul5sM
Lz0wMv1Zm5TNF5DppzvRMszYRSpL5COpdm5CfakxDQA1Bbb450vPrb9feim5xJ0lBGLQkv986UGP
lxld5cjHuguHHYLAPrKmzHGdcqN4KWMETabpRDcCB10oXt5TCwnME6DaDGliv29Vas84pIH6ME7H
JpoNu28gVmwchKiClyQsrVVkx93ZgSTmscjBkzEgNvVpBOkzLq98m5qCfxo53lNT5kFpxE+GEz1m
ZjncNUFkHzi38M4FpMH5D/ela/96cTiD1xdXhyM1RAopfr44nYoLhdR5/ThP0mUugMvP+CdEKLIr
FGXbK6D6z/Q6DCttbOiVR8WpFdK19HXIoVVsBe4rfMDNWopUgzUNL6ZAVxBrEKL+YjXl2ZnmiPgo
PuiIZZ+FkUMyKO/QdMj4sXLuAyMr75Fov0HAXjxmE5t+AW5b0B3E3pFsoAyLt3UO/keqpQ5l2G/E
xMsPrxlUa8uQA7dnp0s4p6L96Giw9nsakMfeA2eG3cXlsvKAIgzqR2jXi8df2nLzvpLWXkG545ep
PSnMWY1wD1Mlyc+NrQ90UgenB6a/7GTy8I+yc9OnetrAU5iXIgIBGAppKNtFC+jhIXVz/WQ1Zrkx
zDFbUy317rpk7p2BvPdu9jfy3GJri9fxB3L5tnamt7JZb6iisFjwH+4I7v50RwjGlIn/AorZDmDI
jj09Th/eVHizWAOoZPxHgU8U5ONYf+lM0CsTzjAsPpluZb3SJIwbbX/yhddfjMDFFM0oIQUZxWdS
lZ1VYkk8dpaHpd3SzfN8UU9qbyGSAKG9U0QQl4mLI3WiCir+W9s8mM9ib1tVClk2g62SndON5pFx
ZR5pj/exXSx0OCDbCoEituMq2t+q/9ZmNvCy2f6Hd8/Pr/3pYoIASnImlWuBiM6VP1/MOCiZmaTM
e3D6akAoNnUXJvAL91ZouEj6Ts11m7j6JWNiTXNdalGWAVB6He/AcAviWYQRcwXscZvvKsQZpvds
Ob1dP2wAMjq3DbTc0IDM0PiA08kM4E7zR70sYxP0rhZLr6YbhwtytlAFS433CkRnQngJQOtu8EYv
ozwHl43nJleJPJd/viqu87dbzOYOE45pgXKXcfuXq4IZFfd1ncgHBrncsz0JZoDaJEYK26RyS5yo
voyiVZ9fQzkmqw/UyxkEDYgumWzgzwMwVoFKnqiVPWdAHlwv61VVRga4uNNqSamAmQA9B6SQ/aOY
MgYjf+s0ufP51qqSyE5zGKQbu8k1lHsRSDFCw99RsZlsnQJCKRjsv9moXT65mubGUzuyDZXCVJsb
L+VE771w/JE/4jUMXRHLj8DUJYs91YQFNLa8EjJcVPuhtcurCgK53D0FjTXdAsNX3E75JrKqcacF
ElUmO8t6iXcEnIpgTcGKH4T9Csn4Qi3ayu0frQlAkgOIjNAtVkpTaarrBigoJTXccpAIC3wNeufO
9PYQ984vTR2CZn6svaNKnS+JbuoHMmX4dK0SxDA2VKQKMwGEipmv/3yPWOJvj44LvQ3XhLiAKzhW
4VP9h/fQ4DJ87ga7eAgCc/I6689RVYbfdIekQ6+X7B6RnxDpeUgABr9e8C0HIwbi+95LjrDSBrqp
YMlwZPj0c0+3bBkWMMPJTY0QGFdwscguKuGTAl0tFVU4roO8GR/bwAGriK834aSIl2dGdgZNLFJN
pyJWGPVOORPLzVRMS5CPFkr0OyoCaPQ+JBUhhbwOkWq2VjbuckIEhZ5VrcNR1h+g10CLY2ZUljNw
CI6qcZ9wQN1m6LVIQSQBJTBzhl5DbS6782zxAXqd+321brq0mQ9BxxkAzEHetxU7L5blNFdpuf5d
3AL/2gPE82I3FpTCGUtPyFBwnky/2HtBbr6AVaTe4J3qbalZFIH/PEesq6sV8p1arCDILnn9ehvW
9kd4gKfuNGzeZD5c8fmpaviIvFFINw5FGzyBc50jPwfeutKp9kOFiABgBc4S7BfhG6ZPepGOhfcc
t6O18ow+udPIDd01WWvtaSRRIwJ4G6ljqf/g5j3AydDJar1+aUE0Ds5pYJPVtCG7KOthXQm7WZpy
fLdRBbXr0ctmzJ7HUOEWIlbVnfLhQdG8Sb+CAP5AypB1VB9FP7ovSGKUy8gZAuAnIJ/q1KW560M4
7E3LtnEGKv2qwupQefoZYIb4juF1eB2wMILmBQSuRdY+Ic7lQ87Oz56ydKwgE5C3WyrKImn2VYvE
cSpChNm+ryq2iRo7u8LDbq4yljgPVpEld6xwtubQOw9k6kOvXnmWN27syWbxooJyx9zc6xJ9sXK9
J2ctRIPAbpjIPTmMAoqQTba6d5Ab3TIAwjFZUqBuezG0eQ1LAadeVu1tryx+tFb8akejAua18pZY
pvP7wrSrLU8qA/lAI+gagOLc5GGTPfxunCTe92lebOGwaNdFC0k8HeYP+YRGQRokVJInIIo2Mog2
VonGIwUbbQSEA6itHPGWUmGBmHw/fFFZthqHbHiOYgA0VCFNxFqwYsfslgOgkeFDOpEbiiRfAVjU
H7qyLhGB69ouPldRViwrk7lX8JMGW1vlIRRnsuEUW/DOIyXReZQWAgUyC9Q3YKrWSerzH37jHtsa
ERnqjnQA98r9INwioWnc/POb0P71a4lZA2c2w4dBmqaJd8rPL0K4oYra6o0WgvEmXKydh/ASQQZA
N3XvBo25A1UYPCJka6EdFdTt01jLAoI3YMmXTm5eo1ZjPtAV6fcMdyWSy/jnWwvk8PsIVHvhzpko
VohnpQHJKtY/rbsmUpVmErClPUg4Qhh36VdVOs8jbGQfLxs+xJcmqK17qmCIgNz/82Uwf52XTpdB
MMwbpn9S0gr7w/fA6XvkeSvWXN5z2h13QpLikWdQPgaJF9wAtjWCL/P20Ce+veK9Xfz6MqAeeYIk
f3r6gxx8doiURct/PmVu/jLPcUxlKoW/nMLLg/9t5QmkqQmhwTC6zBP60XNKMKH74Vf4hJPJKQ+2
nXhbuB7b/mmmb3xpIpXq72YfvI2zmdlN+BVSG7fWVVQ7KxEWGhxNa3Jzpo4bPlsCXC5Zsh6CCsTB
CHmsdGwGD4ZfvO9BCIGvugYwD+2bfDVMe7d2GhJ5/2E5TuuHmydE4JuOZTDHwsKWLmco/3w7d8PY
h+Uo4t3gAeolljZEWdoRUtsOJppwIDkP3dhBUHcCnHRNfI+kt/LTrYVn8BHxIatfdL4H1UYLUIaw
7yHlFIBgOsE3ByjQLHgULC0O3VRLRdr4CAQPsvdPAWfQqvqrv+5EDJywaX5j3fGf7wFr8i78/HPx
8CoHLCHcchxgsn7+uYBapAMiWf5uxnDZ+XL2yMC3754tXyNwCQ6VctrEo1+BBxz2dtDAtIGgehFL
sDj6TQtiPubAbe1b9nYAl3OA9QKgux/Kt3rChKnyP9zN+CPZkzfgw48RzMIvcV3bgoeHK/WrF4tB
1TdzwqDaJk3MDw3kwpfIFEIGWyf8L2HqggIPiefKKYGU5H24IDsygJwNuBgRgA518MVlWQKxIyEv
JmIOzyniotRMZ0If/QBuFypmArTUVdQxkDqGmC33dX5AxOwbkq2iH2l+waQRXyTt24hIeeplohpe
wjPYPHAvqTcpK4pTnbTOAUHkbluXfLwHNttf4VVufZ7GaWsv/DGO7+NYBpgeJYKJeX4x/QAfEDBI
thck2p+VH2cHC0+3ObmHGjBQ+c15NJ5L8G5cqBWZqTg0xbgD+vmV7GSiStoMbeGtTEz7l/MRyFhN
Q1Zm3y4arf0t2T4cTDn1thmi6vjBlrY6PdWsWImugN4kdaFDCYC/tlZSph9t1MYQZTZpoLVwWPz9
rCFFjTWhYu4WM61i7zOwICZAjkHF0QQ+UyV6BbSfJU5RbsFdH5seaPIaoz1SOVOZv6x9M8Tsdlgn
XiWhqjbGwxIEyviiyDp9dJrAOY/cu5M8QGkyNYlnLqqaCWiFiBTxG58fDZ7+uLXoBPsBEmwHr3Ye
Y76IngjEOfvagcwyjeFOA4E4HaQFjThTC54U8Q6+cTigp0qy2TFfw3UV3M9HSt1hkw7DuJrHCDHj
jcbozim3YRWDKW7qZ1VKr03XdNbzCJlXXG3oW94GdcwxXAHomW9pVD7m3iVM/IMSTGRLwAGhSJF7
wy5h83Fq3+MnSLd8puY0To+w/qIGkeaBil6g+ITaQV7ndAq0KXzwaSTSOlEvX/nGrszxN6GzIptt
AY6AWPeF2oc8BDmHZwYrujZD7321syo8KXDD4R3TbqyA8wcQPfIHewQVFvQk3HUtRaCXvREvoNiS
XqkJcgxsQNigRhpaVra2Il5v3RZswlXymnRJsulHHu65YeWfktHDBMRJXpEBWa1knVlHqI72D0bb
fjMLL35FXhSmEro2L8p34zvMTuWCKrTsf7SFY1xDL4tPY1UnKzoAPONHNaUzZu1wAVUfaOx7/Cno
IIn3lOWuDfbVPtkmeeduK27kXyC9vRxY6W2spAK01EUYx6iPXVQg9tDAGbjE2yXam7HDgLHGJYPn
kS3yPmTF0sNLzDN9faVaU4btSmLlv6ViYLjIZ4Lw6jxUiXu4gI/motyGPUIQI9x4Fhx5VCx0ye4A
adzNbese+GxIBWQbr7K/02hO7hhbiOyKJVbh5qNl9PwhtY9UN1s0kBApMt7mU1VGrQ9Ys0BqZTpz
O8H6CiQigA1V+GjCH/t+zpNPNEKwbkvn0WSMn2yu38+5k+oO6cR6PufpdtiA2yBb01ETgQz20XEQ
SZ8OMG3ovOFv7ubz+qdzpk59ZfztnP24BGE/4m53te43nRGLbVO6+xyxOWDQmhyJHUaLqQXtDklT
Im0VMZE8dMTOpRplZEAr6gSybnPLGqCOSCgfqm1TXsg0RoeM6o0Xqs+xHUBImmwM9KLBiXZna95a
bIFUO08b8SoI8QGw48eoKoDnKMHyhilI8gjcZfJYpFCk7NwrNUDSgL1mgFKtqZiz2HpAZ2pIXaAA
plZd0OkN2SqFYHETLiGFOuyzNlm+d8O4VVAjL6cpwLtttckj80V9N5hye2uRFkODn9lkOxqrGWv3
jCui22WR50dqR11Lv4ccG+urPdl0z7rTwKOXsRibvbKLZAXPbrTldS8OLNbp2e9LzNT7lafzvYoz
yFsxnS6SIB/+CMZNop3qx5CM37GCtj6pDMGFqPQ0csJBfDdWHAtLq/avvQceGd1a6VfLVIgVoxMS
ZrHSqa3XSNgg4q/H9IGO3A+ZOERRL/egBtzmSoJeyBqdYx0Ff9idVSBMaoDcUipxDvHV2PDcN4Gm
g2T2EBfuknnIeTCqdcFBzJEgy+JV+ewCCu0p/AmvjepxkSMkCgShlb0Zjf+9gLLrF9mzeMm7wXus
wE+5ggwDA+xjfD82UPz54Zfjho2vrsBDADYXBN0nZAkD4Gwio+Cn40GiG3i+rMo37pCDwRzs55sS
HCArL4GEjm5NTLiH1nwFMG/htVb14laA2gdgjdsx+DI+uVweinQatXTNpRohdGT3rXmnwxixHOoJ
X6QXFMOj55r5wYGY9Jo6pHo7WpH6CmhJAoGcrtojTV89ja68p/pRRvDpmkV3CXK454FuhN75dKTU
9UH0xZ0nPHb1vmdBvCms0vvqlZu5o63atdWM2cFk8HBB5O/LfCLIml0YGhcuxoLgbCF+s8ymAZG4
dMjCRn8aVTDsLEDBN2ndNC9xPiyogWEDnwftvvQI8qXiwVUQn6JDVQLg7QqzhnsfORAnCQbMFVUY
otq4eGt+bpTNtwpUpdsg7o3PGcdffjomKO6K1RioBCFcZPxAI7mYL1cGYfUF8l38B2lAocabRISp
Rxkh4weOpJd6lP62H/NyBxWS4dOYQWdlutBxCl4FEGCmZzkaLlLwImsx4pP0jGDVczFAwSNEPsEu
82PIhs2Bb0S/BbgT4M+SCF1ORDBUYfrOo9FDnHP6mpZGJB7yaaMSzO0KOzLW9PkM3RYV6nsg+2r+
oOZpOG4z8P4sqRO1apG9O2A6eaaS7BsXqhsdPsNZZm0xzTUPQFAtHGTFPCfcMK6xnx9Nr/U/906G
iwOw5+yLLEsTaU4s7ddUK1M/WRkI3e3J+YhM0h9JrtiFStOIFrIonvU0IujpQKwO/6UocNw/weLJ
/6PsvJrbRrow/YtQhRxuwUwxSZZkyTeo8YyNRs7x1++Dpmfomp36avcGhU4AJRLo7nPeIPCbhBRy
AnvqnjqrZ3XaV6O+H5zuqi8NcN0gkf3WrIzlnpe+fZjLGA87cFnuKbD0v08nYeOyM49/hdq3wQwR
++76jCCYZyQr4Yh25TJH7ipDNZMVdow7vXeNSwPf5GWuVXE2MvX6q3OukPAbu2x9L+vEC2FoVi1O
N8vFmhwfUjV+TiMvfSE1TsBfeD86O6VN79xso7cNPzN5o8Ys/uzKVtuARFc34J0NlLjs+GsaKvYm
U7wCYxuK1YAkeyCS8iSLo6HvwaCxiioC60s+l5tiypOvoajJZCymXiykk6+4Jbi7Wg1+tcbpmKxR
bJoOsrVXnT/MQtRXOVQJN7OhwlhIq/JG8OVN3ifLzeooP1S2XB/K+H9/KNmaEX2UH0pB4ZPFQlLt
gmlWTxLlecd7LsWcBLgfsJO5iwXILncZgd+QoaESEGBfOjlSTOBxoXsnec1o6WRl2byu2nDDln4F
LCn+Ag5kfjNAuyct7GBZUoeCJRpq7LLkasbBmNXkXkrL6WSExXCTbUHrXdHrcq+ypIfqlwppyXsJ
VOXXbnS0i2zLw+y7Jqzorhqu4jBPbsQczvdbqHXq82wEJ6kNjsBq7efeBCBk+XBBV6BZoKXuk2zN
med9LTPJ08hW/N95plKQtl2ovtmOl64y9dzadXIgNVa8zrYT7xJF1dayGKZqe3br4MNR7YhfMT6l
4YTamGxUW25VGI13zBuleB2TvtjmMSF62ToERnZqJt5o97EtOilu+iq7ZjlS5QTqWbgvNxXd0G9w
fEjJvnMhDwWGI+j/tB6aS2pgLZAmmbYmv95crAqfX0A5nMYCjMWEY8P2XlkJj6aq0W5x1psHQg8T
lnDLNVSAIJmRfdSDOIwzGHXEEfMvmjdklyoSF1XRlAKw6MyGTTOwE1parahpn4IJxFmQVcUXWYfR
1Tcr0wFiLVWRN2Aav2yEJnmBSYO1oBcNb1/GjxrQqUBg7iiLcoRebkXSqy+yRhOs9SYrTbayTUzJ
cCMMcu8uewwjhtddSSRJFl3Cngj39y+zM35DKqc9yepWAdbID7Q/ymLYVCZMI+gCsigPQ62/Gm2a
nuWdvBl6RcTsBWWJDyoPqrXGe2PNDyW9Deaobgy16ze8aapt3hbOWg7sC015GX7c/9qm8ub1BNkc
WB5XmWNDvyZpvNPFlH+R3a2cxKyuzvqvj++GJnsg66uX4De1gi8KHz9c4eyEsrdjGLfEWZDZint8
VMmzZHS2IPnGsyzdqzDcIG04jjsItb+Go/NvAB2f+hVKBwdRjs4mNeE5TKBgb33sZvdD0LiL4UJw
9LoCmZmsQe5uHPNf/QyvG7adg7GfJ8poPSShdiaf3Z5BAmbrZEzFn8FBhpkf7arZ/892OZ6pOWPz
lxZbslzOuiJF9NS1cPOlO/qjKEV0HkWoQ8jPLJ2hKdKZ5ffbo1WObYBlrmtPHQ8uGaxrY2g/ZUrY
dgUSbXVt72RKmFXbecKI4KVlFSp7BbHzNg3oFYfZ4G3vHkq69tZ3UfvsmV71nBrpu0TClHHobp2y
9LYdUycpWX+yoVVCMi52D52tVKmzk2DbkiSRKEEB/d1Famwlo6jWSOGMm2koksl3vPyG7mF8kACp
e52ESdlj26zv5m54fgMQKUcU0G3V5Z+GkLKYTSC7OcQZdP+MN9mKxRgGx/g6pMkQbseQOF2pDKhp
anqhnkXibTSyYzdjOUyoX9zCrPw+6XVylCVZ73b6r6GyTh5UWxnXE5u2q2WgdRwhTv00OU3/aiVd
s2kr0WyHpWgqmnOw4zBaydbCjL1rVZtH2Siryr5fe4aqPcsSfjnI805Z8YQH++9XU7VtFNb2M07Z
7YuSnDs9H561xf58yEihe0Gr+rJN1tmhgo1VNBAQWvrLOi85t3Wnn/o4uzwG2tOo+rL4r4FGbpEW
ZxB8sIEwxfzrTnJAnOXBvtBdN73krBMQXdAIYYXOXlFy/SkPBvv/OmOFv9WcAPRXS/SISBpRioWF
ADxgqHrrJEvdqFhPGGP8IUvyAOR/WsU4ne+MbECou3fDl5546jJYXiaIWmV5uqN13ySobi9XbIVl
nYZBES+2ACSV5nhAzu+6/JNiZK3XprBdJFD598lDXNdPqWEoZ1maBni046C9y1LtDP2pLtx5l5I5
O0WhwFFyOST/nFmR1+3apPqUPVKt+tVDFqc0XVlmGWNLaLZI0EICmrGs9T3Usi9DlXpXdWnIlobC
BMyKICw0/WLwrpCNf42A7fpzLnXoOlZ66BeIgqHN5rOJ+uWsNy/ZAlNweLXvm5Iwiuwg64ZFDEgB
C3sf1BSK+ex429w529a4shM9Aiydmxd5GLwRGzY8dLc9hkps6GkQ7gJ0npYWE/7iaBBSk/1kK+DC
1x5Xtr1U1so9G0sU232Swlqehsa+LxtkeWlVgvBPMJ/w7wVeQrk36F8eZ6EyiXW51CkhrWbi/d76
6DcW1gmzm+9iGKpPgrOkQ/j6L+Rd9ZeKbKSsr/GgJ2zWlHt1jKpPwTYpG0v7ve9Y8CDByZZ7qX8M
z3GpeaqBZt9aHcWaGR+nr2wkEEBfzuqlTp7JOtkq+w19Lf7d6nrDr7FFHdQrbxD6TpkNSHKtQCQJ
Jf4jAJSNrHrUy7PCbsNz55rNzrOS+dVMg7OCScdfywmQyUGeYAp/r3FqnHzvVuQB30QXd+Ko1Not
DdhDRPKbk6eNN2PW404DARK+U3s5yAZj1sXR+3uEy196uVOBHIxbwHgY81ovxnY3uJX2ylep7IY0
zNeymDYgjS3CNr4sNmPCNo2VQlhHercyFH07DHEMdoihHghHv+LJe1JaQ3uVF67jisDqUhQ2F/Zy
Yu0BEV50gif3hsDYphT6ePEWclAyYhGqWuG6h/VEKjtoTeMrimFIGiZZudK81Pyq2DnRWiWv4LlV
xte6bD4ny0hvIfHP1/8YpGiTus4L3T7n2GorSpywVlqHIahLnph1JE+Gec2MZe9tw7a2maLnuwmM
N/FxJl9ZNBqTndUy+cpii5/qas5E9TxNqXnUU09ZIQM1faiIJq36zspOhFz6r2DSchPPBNlLlKYC
3cwbPzwX0V4En7KT0Suylxz8X70MBS5IrtmCaEjSfzWVs7xC2Xa/biuL/7otvZp0KLaVMmhr8ofZ
5XGIDfTgSvX8qMk05nEfTNaqrq3yJBtwF8kvkN+7k4qw70ee8Swzz7zhEmbvs6mytgmZz4++btbp
glmKHUwMwrJ1TzFKsNexx/L8DmZiZFDHyVtatb9GakF2Hyk7pP+MrPTMuI+UaCcsJp+not1HeFX8
0eS7EcGqnzVOlH5V9vabhUrHpuiH6FxXSvJUK6O+9Sy7+EKkhdyW05t/dnPny1FJMX12Yo6+tgTj
16DKxEWYpFY1i/gdJNjkJW4CsQqztPoeDS4qD2TOkoAZVSmbjznyKjRbGnFFLrI/uHXxyaI/W1ej
SSwK4yX0nib3GwtOMLVd9HMxOklgvX3mmeasgsKKblob6HvXTex9YWgkicDfY9M7jJ+mXWBjw9yq
KcFnx4TQaZZ3CSqteO2hEKxKPEL2mlcUryqpKuie3rwqTVG+DtOgXlvcEnnuilfZwxrdfThP6U1W
2bXXrGLXFQfZfw57a1dlWrqWrQTx2wvyaM/yVrLKFeMaq53uWZZaYXjwjfAxkdeOolrZ2ngqIw3L
h7FDowAEW36Tfcciqy9ZZMH4jhQDM50oeyV0denTvPhmRGCkTSR9jrXrgq2dIXU0WvFtCibUPDuT
HwVeHh+l+l12VzSwSaPLwl4W0WVwinb4LIyu2uOs12xlNT6m69aMM7gUmX4odFFt5EV7xToWPIyv
dt5CyTPMAxiy5CUpTHx7TMDdjdPjT1X0AVNhxVxNNPmlbEEZiamH5JUPycoO626PipdCgnQp/z8O
vl9qudt/XkALcQGN2wL1lUWxoYXZj57FW6whRtZppeXL+lwb53UZDsa9W52Pv3Vr3fT3bjaLpYPK
Ovk8RdISnCTiX1HSen7jaPgltLP5VcV5N0cP+l1VPXG17Ur48/ISZX3Q7zy4GRtZtCuLPDyBgpMs
BsZbH9rtuzBq8zJmYUIak4v1tgWZuEPiMO59m5z/n7DZ16qeE5wA2PQUa573zTRwk8M6UX1BrKXf
jkmrPAVe1T1B7na3RlQqz/GE4JuA4/3N6ruLLsfPCTJQQ1T/VeZYVIxOO6DQivdwGXj5xSmn7oCM
9bSPg6a9ZpOCqjBWJO8kiH5kcS9+hure0g0+R6Xpb27qjrjR8OwpC8ksjittBzOgO7Zixq21z61N
hPbnq7q8KNi9j98Vu0HLmpgYfpH9PjHUYD8pdbhuG914y6PW3ZcVQQhZnICU7RMlie9FTE6Nve41
yb04hDylGdZna7WIzbdUHcmWG3nO/EqxteKRol3cOzukq/cVRor3VrsO271DROg+VhQO67xUYDW4
jC1tsifNpGH/uHwq6D0ZtnFKf2/NLIiknauiQrm0el4Z7UNNme6tqRcou7DX1HvrnMbBjhQ7ZIzl
yrVDIgRLcOPeamk4PVs6guPyUiJSjZ3aoqMqi8xt2m7uGmQLlrH5OMw73QowTVnuq/X6uMO+DarW
1Bwat2z3wZS/4T00jj4sy+YsD3y9v85i4+o083j6dw/ZTUB59UnkpTtZbEpMhnNhYZq02Edmpu6e
vbkFZ1QGVyZfw0EcxY62VYj4qayU/eQhLOLvTgSyVJZko62gP9llwzZexj+6ximxqDQmF/aok2et
rr7qOZamj2s3OLM+ucI6NlHAjCe7BTGc2wqtnLW8sJbx8vEj2OMZLOunx82CAvuRSiluCRvy3+4P
haNB5CiPN7Lv42aOnhwstylPj/ouVLIj2tXv8s6Pa0e57q4IjGn3azhfAkeDKrrYrciDEuG0Ijxc
sqeFVfZ3dZoKq/VlWccq459Ti1Qa+i1IDhhKtlYBWJzup7JrW6aKL1r8+GTL/7hcm0Y7PQhJLSy3
nJbr2GHHrkiWzUlxkRjx9I0Wu6zN0MH1Bs07VCG/clm0rcRh3ySKs2p54XuNh5us10bXOFS1yjIW
8NWH1kAFsxvgzqCczbeMaICsTzJvPMxihBwoL44tDzkScIXEQFjQaqQC5KFsY+9ULwdZbFur2qoB
RHFZN1QVSWpy/KWv6qpJZCp2zrHTOuckbdadZ8xPTMImsbGlwQ6cfkPgi3klyVlny46yRYuwbVx6
i2Xso16eeYH2a5gs3sfWoXU0CzRXv1dps5smXTkBaUhdMzvLw2RGCFYtB3km6yISRmtw0PXqXw1I
jUNAXMbKzrHS7ya1LI7/qpc95FDS5MG2Zrl8v+N/3UyO1WrvOwHEJTJH6DcdgmmrLvaI03IA1/Xr
UEoDxRRaycEO1U0ti48+gxGqK9VThp3eOLFvaVaEoXQdHpwyS3eDCNP3KEieJaVkboKYn0X7ew8P
MPr/7hEoVbue5hZ5WA8FUa9rCV61YX7SVWdjGnjtPqqcNEYc4VF+jKj1pNsbRXWGHpOdZP29szOp
zrrPcLSzuq69oTUPs8XEsWMkduKR7qudPbZUhV9NVnu7V5Z5swPQtwi5Ulcsh6ZOow17bHUtL3Nv
0Bz8YxLUtGd1sXFavJ1GZVJXaRp0q0dd7ArHuZcL6d30aNI05FR9OVJW/tYuy02DFsa/LvefHcfl
E8gWeZBXtDX3V92jyFPHxC77uHmFI8w2gYC29si4jH4ZTuV5xI2RzE5RqU8V3BTVEBRlSxc0ercO
2xpuJd/yVlbatb2YgkxGvE5qtE+NoXmpIpV3iR45B9dLCJcMdfKsux+yTdaAOI33DpHH1aPOtvDx
iHLYdFpi1S8CrMBL8SK7y0NqeCzbVde530PWmUKNEQ0RzV4v3GGvZSoYmCxLzwTj0nND7GMvUIGo
gkIb+O26HGWL7AOWswWP3aPjvPSWDXAntW3RG0iGZal+LKykb16DDMNfq8IKz3PDL5kVjZ9aBma9
trKWPHSFKV0aApDIm+k4VZDqWTiGN4Q0MWhUYGAmbJ39ITOnvyDaryChDKGfdgNYI8MDs2QiKJBG
3asSkMTrjRrpDgfpbTVN4oOyrLvgLhUbY5zG17IBTB7ZKOtrbnK4XwmjU4IrAYKPHY9fmuWXYM4Q
UW3LJ8PSyeM6U1qSHfq7LM/koYmaYm82BmJPYXi2/zkQWoP7PvJayyJX36lu8ykbH/X/6juPlViw
bf95jcdQkbj9EU++jbz2o16ePerm0o1OEbLZyyf4150edfLDJDPSyy4uhP90dXMz2lV2jtBWaDVn
hGExqndCYzu6WbOp4xn8fvbsORA5laJ1X8tcv5XYL11VEqmvTafN/uy06VM/ZN7rHHTNmriLw/+A
VrMZ7K3B8n+jL0Vv8dKdFSA48kpxX2v4xog/ZKOFVNBLwOPCmvtUJ1aJDVvIo473OsdgkbMlAwWW
QZblKTLpwxFE68L7GL23LMDnOx2HiyxB5fyS5epwvZeESWDLHW/3ku3ss7lQn2XJS4iQ2OgG5Ibz
Ffw5tOGhna/yoAOE3eSBoQJRoC6vzF8NNYhKLFdcd9OqVmfD8F9aEFXxQ95Q+8cVKnQCrnEodnka
YUb/z5Uhx3ub3AB96WHCCd0pMzdoj9m3FtDNzSyceD+ZDsyyvgRashwMoiLnDOt5PWA3wqqUus4I
d0Y9jyxPKcm+cWTqfm1H0NWx97l1mCbFynhSo2lYZ0S2vqPCU2n29xqlvbWaZPrJUErnMvWk1WRD
Bdsc3071sx8sOJxz+wNClrubmrY4Zpg1IAL4OI2BZx9J6zbzKg714thqNt5doxIcsHQg5gyh0rbq
8lX0wMCZ4esDwb3yNWOBs6uxwl7L1gxy4bkesneC0Wm76obZd7uoeSmXpCoqM7NvObg49qGHKQAM
KWxFulw9Nlow3w9JPvxe/K7MdobQrxI+ERWCl7KcBXMhfivKhn/VpUu/0s2xoJVDtLnd8G6x9jVw
oFEIMh5TJjaOUGtYsVH8rFk1TJiqqb43vf3qjarxmnSjuU8cM9imZR98VaARjEBpvlczkqN5P7WX
WM2M80i2c1XVY34dI6E2uzCEiZaD8kIPYwgOWpPgFdnowU1fDuyaqsuwENliwv0bMLAs0psB1xga
ZTem6B+Er+OjvIY8CDsCBB5uoaWCSxPmjLc5UoamMX0zyhKlTRLpuEJ18S7qQYQHvSUuMToOl6IS
aL42gU0kguKjQSzFzGyBPhmYMD0aFNuqzgrATafKUc7NG+fDCAO0lkXtPNkQi78O3Xd7qQ7wgDp0
S3CQLEHlg2AO9xpcVxSwBgV3VFs5QR42N0OYkfhZGmSdbLU0trmItdMHOGy1QoPQV7LZuXotCHHX
MaPv6pS+NFWlvJZAu/bNbOrbtMqVj9xSVrLDhMP2uqsS8yRHBjlQHWm9gs3IS6ap5Hd/WUG0Vsps
lxjX2Lb0KxHJYRtmCg4i/9TJszoW1WoJZ2wnb+rhELIz6qfR5YfJWHmw6lS/eMWrLBgFLwg/A/R3
GAvnL6eeumTDujvdmDD41o9R1TI+NMreb6bA2ckG+VECsA9Y+ISIzC+u2A5UfKVrxPuE5/u1L7XQ
J6FPwLmep51TNc5GdnMDUgS26THvLq3/36OsPqreOsyXFEPvb4gT9TfYCEh9GPgkk0k6Peq7KCdR
PM8u20G6yYYkVdUTIdaDHCTr+XsRfWiHJcTlGFey3UTYB9f+qlrqhxTVib0dugPODyVskO/X3PLd
aRR73Xvg64xQtIcGx6g9yCzjapXNr9H8Rz9AD/80wu4HlwvPd50/qQDoLNI0wsLFKQow9HxIA8qG
th+veZqoaz3VAAM37nnSUFWTilRxr+9CNXLPsiTrlyrZy5tFsLsnfvW8APBn2uJLOenBs5K9ABKG
8rIcZiyZ1nE1RltZBC662ChX066KZ4Qt3e7UaO10teYMIUuy7isoVfNBNkbOOG1xYc43shW/2/Ep
y/Hhka11hqLXBI5LNsoqmBZAbc3pKktWQIwhaE4B25tcXy9+0+lip9EDKF2nANJXsvjwq74b3cjy
uPRpKqVdSU9r1XFHuNHa9MV1ke3UFYxMWfLOXxRYPWwmxrdpKckqVdffkYlNz7J/w092h008s87S
wwVG9NwLkwA+F/MgUyCyAVJMx0ZHjy7YY7EEHHn7lOnzpNqsHs3oTF5KXfOBhmdk7XQWtj7vzeex
7kvAlXqymrIJvz2lxyWg+whby7slR5uXzbMDtzudJrKtaebsTKLrW9fx7K1ZpB9lXCqA9G1lJUhP
7knHHhACjp69gJe7Bkfxm0ug22xRaNZ000Djwhwv8kyxgBtVJQKOus3XGitDhn17uYgeeyviT8zS
hGKJnDElD2qA23ETmGu30IniJguSfO+Mz5O3rIg8pH1D7o8ExlQcDb2eV296BMsb+Ywjz//oA2P7
s0Bi76VUjfAQutmn14d/iDj0dkGkefskUIhtsR1mloz4Fc1vVjSlO3tBM7jNeIjrkr8V/Rw3wqbY
tPwJOalbCRNxK5A9SALQ55X22hnaN0/TXV8FEbY2u4Bop+L4tUGCSJ0A/gxht+oHnh6iBDmeUy22
XWiGqDfPU5E/J0/o67OAAEQiYgPo2YF4Wo7NmkzHZhg65mU1jZ9GYIu+KNpzRzg+JGL/V2LlSMxW
RrsJC63alq2S+YMJwFRP+xW6kgCdok/N7uY/2qrb4V94aGbrapS1+uQ1YFuZnPqNF9W5r0XTz6D7
o85RX2bv+wMpbP4XzScqg7vYy7/2GWASveyg4hYvOmg1f6gxl9eVr2GerKy6YlqpWuzHhPlHmn+g
+7U1+M/kHqZ5o9P8UFkmrC3zHTZAdQRyzO4EsxffjHtCBooyrPQ5TwFYWd/0SJ8BfLOm9KJCrOjw
CZl0U+ZMsFOG2VRVJpfIBlk9h+TtrASPgrHodqBF/1CGPH/tgp8VEro7SGhvCtFR1gnzpRwJIGXR
Ijg1pkwes7NWNf0CHpO/ZK5QZSK8AERy+JHGYX3RJgMztPS163vtzXCOPQjKlRKIVw1eyLpA2WA9
8g4g4mkesBe/mPN4LISKE1eSXYYWzycNisxmTvgySPT2uwg86TEKD17Vbhwd88SgqLHIMYfnTotq
Fp9ttYtsRAf7vrsB/Vib9TSAQjaPWuEqvhpFGUi77oszFyQsp2Jed0FeH0U8HOoObC5SS6Rmga8r
nbofBjhmhZkDfAXXhWw92f7IwUKlJE3UdrjF9bgyRIF9cR1gzrjmiK6yd20XoZ0ZqSsbBKRAemE/
z/AYTCyAfC3ItSPbcnc1dApL96A+EMP2zaqdQHGox9gT8MOrKtI31VQ1xy5BOP0qTyt4b6n/W9us
q1Tkhd3vGrU7FCWBLtCRjJJX0WTz/QIhHkFxoPvZOA87yB45bGez9rF6H9HRmJuj8CJ9a3XqVdXL
6giQfOYJi1zsUtgfr5sJkEmnTz+Yq2xoMrP33IhFTZ6Vgc/sFx5tHXGFPFwFpYMHVer+9YKf02fs
soGbnCryc/27bjtfRND5Ojm9QwhXdePE/Z9lw9cjvPlWmjYCviXazWTgi3wRye69a50mEfrBGK/a
4jWP5mqTdgCR6+5H5qBZAlDXQTa1LDezErnXvg4O2ewqXwIEfoMpetKM7i232mKLcslnm6fKxgka
vjyEHVH/6c+qLXpS+CSqtab40kT9t7A2W5QMI3uX2CRUyqHbBn2dr/i8yVOWjTsv4h+SlWi26JnV
n6uCf5aWitdsIK+vV2xdArFL4mw7E1De26I5ZVmBtE9SvA2luhKLNww+ldhE4ZlGRjPZtkVwqktU
JRIeRlXrb2WgfUS6Q6imqZ9U9hurbu77DcxF66joiiBmn5iHVCByUbfVT6EVhY8ntaHWP1Hpif3R
jLEmb1IMU8PnNje0PQq9ddhZaxSQC6f5oqbivTLVyPeMka2vm10ixw63tTGgLxyCTa297KBrLBIS
N/loa2/2u8SdVk5zKtvUd+3J9oWXY/iele62IN1z6YAs1mHTXnKrI5qLHAliavCwWqGiSdl0b8T0
Y1/01odRhDCyCDldherthxTNE7c5Fsr0w3PQv7K8T2vIsP80hkNO5smPBOliJudxNVnA+Qrdc1eE
occ9O6+U7BpqNmlWPcVDyzvYHc0t5hm63y1On0aqvUPoHsGu1idzcr11XPZ4ZySQU8UQP8lDL6z4
iezoU5rVNtRhOwPG239xEwgWRJb8zFb8rq1/xob1bg3Tn7XekgOLzBNg7KcSFqIzEUc0bbdao4Pw
tcFsdOPk6Suy4tZlZLr32zqt92XYZLdsAoenRN2z6Gbf7LJ0k7GoW+sQsxDFinH40gawtJm96jSc
lStdGAgCucm+ztzwhC1NgNqPET3NXmYdAlZqRxEl2jEeDBiaUT4/FXEy7HNEkE9Aw42dJsR07qMs
ZDELrRV4TLXtB4wRyTVpmzJOnFvWhtEmrM9VB63HFDbJVAwg0c5gSZxX+BxGiP+uFhTkqk1U8uYm
kHhLCOvVNjzsAmdRvTXNvlds/Aby2H1rSdqvasfqUNuP0BjugAEZE5ZMSOSrX+eKnZNW9cWHUpET
9ZJ2PJSWaa2hvDZ+y+vyY7Rg+kTwWj6gFbeAk8E+gFPF9a8TxgcTGM6KULU+Rrvr8PAVKt6aFv4Z
xEU+QgRRfF7rwwfxdDZsSdV/aF7Q+xkoqQ/PQgrJmt36Iyx4RaBjWH1AIRsR1UbiLVSMI4aD+gX9
SY+AhBOsZTEWs37JFVhEY/Qxt0m5gpdkgukO221ljkyypnmMbPbEQWj2lxYR10vD3/o0uvUWwBl7
ZSagdellUC1Txzqz1iai5N2UuVZe24R/2WCueptPicRQgpT3OKCRjChMFxpLFBQ1H6BRwH5DHPTs
0dRWNpDxraoqDcYpzR9un5JiRhsEjn/xhZzOtO3RE1mDFLJXuGEZfq8Z6bWyBsefRGJsEkLAvmH1
O71IPDzJ42E7l5c+qaZ918TBZeZvUWL7BGbxLY0CcSOQ2vloUjFl1Yp6RQodRb98vtnmxIRd1NOK
QALoOpS7SUyxk1X7uFtBZmi3xmKC2uXxCkZ8crWHrjh4M06rSDviwVLO34quwGekmHcVrnybqfTe
AQevu3qIIb7w/AcziN+pcgV/ig02BMPhdgat7dibIIlCP0gJtDY1OjiC020cQxkSARpf2pDebCW5
6MurO0wJXNlZV687tEMVdNiYuAXEBwICaLEG1qrzMsdXs4JEJNNDGwf2y1B6BNWtbNt0RukPBUGN
wgvddYIBnN+QWd40UWmvJ7fujwh12OdYaDE/uhncQkO4TDN5oeYsoa9OEZ9yowKka5wmpOk2vTXF
T3A7qh0Lf4tPdkU3rdprKGYIpQmeWh5VxKHKP01n7jBiE9a+R4omimJCyJOjbdo2KHZFKNKVGb81
tlbdwmnUfSJq33h7k2EexHTMLb+f+tKPmlC52mXTXUZ7VPycdP25EYNYodnMH656xwjrjbwgzJO0
9Y1oN+CGDuBPUaNAmVsYaDuahjI9mpc+orSuqiUX6I1bfhLjpW3INmKj6B3DwMUxNXPPCLnv+lBJ
/d5VryYBnY1hT5Ovtcqx9Yo3IWznlLfKj3rkixotzTibZZVvmin5qzHA79SIiuOccyu6Oj6l/TD6
Sjw5/ojLQMu8jyoE04pqZ0eMvIPNFOAeJHqY0l0QYLqGdIdwlB/maA5PZgB8ayyjVdSN1qoR/E66
Us+OiuihgBoERqexOLhTjzOIW1QnNMcuas2WygAqYmCJqGO5AViWFZnI7Kd69HB0GVk8aXXf7CDZ
bqJRgbJWiXmfWWkDtLJ8bZviWVEBvCGw3eycpvnURKqvjFozecJSHj7PvM7dCEtuDg9uiGvREhPt
+ijZIAfNCj7UprXK7qP0InGEo6SSvZq/NY0BVo5lwZqHAg4FPuureRxxH+q8zzTITb91emIdyDSN
KdrQjX0lVTpeRkCGaBY129QN3x3Eajajp+NmKtLNPIY2m+Gef1Dfi60dBupGOOk7hkDjuiJktkFy
Vd2kEWjCQgkRWtHLUz6ih9UETFGZbRq+gyTcVol7Z9VmcbsSQbQjBpceE6R3bVW3n1jjnzC7bJEx
j2+Gpim7kgfJD6ZbCoBjyGLx3LCfDS0SzYZL3kTAK2mrhh2rWv8fus5juXFkS8NPhAh4s6U3EiWS
kqqrN4iqUnXCe5tPPx+Sfa86emY2GciEEQWT5pzfmMz0WdlVlpj2eeUamwSAzSrykZNNXkQ0OUxv
2mGdg5DcOF56jYPo7Dp+s+2QyCVvneu7ATreQXp6AOMXkRP6cKg0Q5rveoTfZe+WyHkleDGgp74L
Z33ben6zgq6c7cLAoScJI7FF5em7ge7Otu7b8W7khIVy2De1aWL1FQR4lloIf9VhMm0wf7zzqHxi
LP4Pwp/ZLtJwupitjZeBkREE5UDrew2OJg2CdmaYA/OZoo+Y+Aw817UGNhBQe9esB6YUu9pBwbxG
CQJ0eNnd6gwKl0UiMCDn30wg6LPJnlc6M2m7xxqM/ucnMgvjOUqyqxbWcj3oRvgctdZ31yYPL4fq
lPRpdCxmumtbA85Vks2ovLPHKhPq6Rnv3Y2BC926rg0UkcoQ6lwITiltT51ZAPKaMjQdRb0KEVjd
6xprlqF2mkfhSFAQdpljjeQ61zBI5Q6OJmYYKYTUXmqs1Kc8AQgQ1EcsL/vTNEbDSW19FcK1+1Oe
AJ2CU8NI7RFuB9++n4vM3/Nwq5OV6dXJJd6162R5mRH7PSGJJE9JzqItgJe0VlfzO5IBfTbtaxKM
yNCciV74K0L9l8gImlNaFx+NnxNAKeyxOcg4Z4kcwGr2sxlZ4n4+jVaPlrnX4oXrGnm+chzUWczC
Pg7aYohX7adZFidGkYJF0BRunb78cGNQAd0gSq5PqKXFZze3y7UWlzFrKT88qYLpK/PQOL04hN13
oaY3J9k36GWNzr6hOzw1egp2MWZauqqb8i1Ju19tV/SPe6W21G2KpYP2+RxKH+WXPtqHixulWmeo
LX+pLtZ8PO9NUxUTP5rCncLx5Ip3SE0VHd3WQOqf1QVZ2cBLPqxCFMa61ev02HWShLvcGGN6NbQg
wc2ef4zkm4MMJUoQzODbNgzXdFLLD6hfhrK9pBrdBRK66zidw3wV62G4l1l9GNsaYYUCV8QkPo4d
vESNyRow2Mk6qV+AmAd5YU++k7ar8KuwfLlWm60RVyx/Q2sVd4AokQqB/v1WFgFLq9EmXoMh1Qmg
g3mK4JivKw8eW/3Tl9lP4i4+dzZEQ24wHZ/VMXU8sLBBjaOjelaVOZWnZilUVRU2Yh685suj/L92
hxjR/+Po0Qva3TxGBBeLvVGNa8yWv7M46detjSrc1tVsBEaK9DDUeUBShwNEhf936SeIpc+rJmjA
Z0ZeDeSOYgDxt5s/IzwlyABOhtY9hVkfHzMtR879pccmcNfHw7UIq6eUfuCESjYOaVX+Azk5QaC8
habV4zErzZcWbXjC4Zq/9dJGWwGMJp0gEnkL67yg75b5zhjF1SMrFuZ3fNffG9239sMSJtAdJz9N
ApnIpjHPs4G1zR4ignfvG77hYPDBS+blW6BokNgPFAIi5TAetdJN+XT8+RLNCLI5ntYyayLOGCDe
UA/ZKdQjdLk7jWkVZKwzt+aIFozmrCRZ55U2AdLyLXOVBsK+o3hUVFV6Ckr5ycPGnwbQ6tEeC7w1
zaTbxKTIzLELLmMkrT1B5QrW2DphCbFxmrZ80XNIjQPLqHWUVcmqz0T54iRknBGyQrS/2EO0lxuy
MAFHIfhsTSjb4nFj+jL9A9R/cw6LxF5jiVxsWk3WTynCGZZRah8V3ezOmxr/mOFLdMU7k5y0I7tf
UxrtPdnhPd/Zd8+Lyj2fQHEIiaN/lEWIYkKi/ehDu1ojTzuAGI2yi6az7mmDYVtlcfRDVPE7kaQ1
Dtz290FEVwRRvd95RDyNccEsNPclC5m+FCKpV42ObZvduj+JzPvEAuijPL3rDwRLbqQG4bj0NUQr
oiWbUrTp0URxfuPltjygYir3ktTBBpSmtZFa126ZPm7Kakz2er3EOwIiUgWR1i7q3QtAf+wKo+FW
wCexkjL+HmqVCxOcZIJ5Tyu9XMgr8Va3XHlrR/171xp/FGNXo04OYZJsP3kYvFoSPwnQARqLDZrL
6TVK0hxyazrTSW27Oc/OdV6NZ2eJ3s1AfUerqQ/B0GjvWF9vo8AipApjbxP22XYSiXgHKfgzwmjq
2W5M7c3SHQ37DH3c+n0OstEp413WTP73hvh1E/hg69twPhP4FJvMRk5pIIN8QJF/46Pk/qMNRmvt
pZ7xwgrAOjZV3O5buGf32O5gvZMJ/90gH+wEyWeDITHzacO6BmVWLd4j9iGwhuhq1SGhDS0qfmXV
b2QFYnKkcbWSjRvcQRuHOxF7EIZriceWTOULIYbP2eyOco66+9h2/rVH2CIuwDNjNN3sUQKnO1L5
74wfe1I575RcWrb6qj92qyNVo6qrQh3+dfZX2/95CbXblaHq5xEr046CyCfsj8XU+LFZjtgdq7ra
UuPNEOscpOr/2Pza/3W4alPFv9rUdVTbbHTFxtKracXaLkP7rSgqBtVlU/eYwhBO/U+rNdhMCJb9
mQZkd4sf29/1x6mPMppJA2qOthNpVJ9UUS3D7GiXiI+put3O/6mjXs0sckieytkUN8fQ+Rz83FoD
IhI31VblLr17Yo971aYKHW66Ho/h06Mpd9NXQTf2dVKHc+PRRs3/0aZ2FK1syO8sWsfLxR9tidau
DGPQj19trDjXiNlbL6WdGdvYr8TeqZAaL7XaueiVrV/CPIgZ+qbuR+MbHzlA5Lupa9NJhlG+dTEg
upazZPkk5hUSb+X3GMTFPsEA8kBiBNYy7ERM9jaGGQybocmIpYTFs1sO7ZOdZHufMfaMkydTJJlm
R5hj+5Ql/7lAsnWPuMt70WTeBfqhvtVYdtGtCPd57KaEGb7+nE7dCTGU/Ix7b4SlDkBuUFRyawWG
i+lJjn5cKX9EHrKT3OjgTkD/uega/Tt6a8UmGt1iq0vjlXRzzxKzR6axTKd1i7rh3m5KMj06gkyG
CVGOqfcmHQb9vfZGAKNdurApiCRl+ENhQSWsP5Lq02r7lpUygMZeOB9ytKtNDnfulsWIFFRT+ZNY
/nxWTY0w+0uQ5UdVUwVEYbFroX5v1PGqrevN98AZmidVG+JSkmGanrtuDsCpddGmzNPxVkRhAQ02
HreaGMebaotLJruAoy6qFuDKeY7r/DcyNH8fICekqolKgkFZrqGK3PwrHp3oqi4TVDI+6lgXrr4O
GHrsHmytyY6qrea7feq08BK05PDncoNeong1ZK5j4pnOO88XS3iCblu1CSe+5gUZVNXklAOo26z8
pfp11RSPcl7rlWHuVTWZ2/I2ExV/XKHAAtsEqKQwrwrkChz0NakS75C09K9ItvwHdPs4pJXMz43w
21f7v48jxF8Ah7TMnbre14GDEd8nsnGsbPJxjYJT+YxkoH20pkU/p46nlWpTxVDq5XO3FCLRgHOa
s1w0n6Dm/HfH18FGKr1DZeqvX01qa87C8vmrzU/y33rQMPtp4mDlN23yXJqkjCPMeh9bX22u1gEi
aIKTOkIjw/Q4rBB1dtBMwDCdiep4UtmYoeh59y4IBG1D5gw7VTWiMscNoYd37TntexSGC8hniRUu
B8djlB+SKAJUvVTHqK9wDAZnglQTa6/IfbeCDHxbaRNhXqo2SfWD2YLc78befZ+KZjxEGjM2tTeb
2vTQNdW8ETZc+aFzvVPYMClxU6JzumZEiKRl7ps3FCzBguhD1ZzcSO9LnkDVYj903yzbQSWpy6+q
qewFs4m8kk+qCmLKXuPh+L1G52FjTnXw5sSDhiRYrG2dIPDfDKZGB71gUqeqJVIv6K8xyVEHW3QX
rzAYzmpnCKLj7ZvJaz2sx9niu6qqV325aNox3e2CoHhSB2JLzJxu7nFGwrhwpdpGRp5t1KJCFbC+
D+JqgETDkDepgU2NTb7phYQ7lzRON0AXWVuuKQ9e1u4ib8jAfop4X6AW8ibGa1U1+S7QMIbOxkX3
cnTvBAkckr9Gvy1BZb1r6UB0KtO/9SJldJ+L/N0xppl5Pr0cpjEZc3HLO8sYujM6otn7oE0kW4Lw
AzloLDgmxJ+D3t6rWl2NzZtnHekd462Ll6UHKujkmWYAfStFiroIo/d2IpKV1aSkoNGYB6MQ3joi
J7BE+bz1ANJlG2d2vyOMtcTGfKbz+X3urWJtm7k4BOYG8VH/1V38YFRhZgfL1l6sovnWmxpWPH49
v/CjkeEoJ+LVGWsXzYIWmZA8Xgu3gmpooiGIalb5oyuG1zCs9TecDBXiZtXYQXjPiWulNXN1Xau5
P7MBumgp1Fa0zDHc0n4WhcgeTcYUxifNGm5Jm/2qXN86tNhYXCIHfbiZKe45r/M/mHu3v3w7ugxT
bvzGZmOXBq3DYumlneWKCXlBDrvrgEs46SpAXPmbWPDXUdGsBN4Y73bSHmOAvL+MHGE47TXDxuRm
uuUZZd5iVxrEaQstKbb+mFQkveNvTPrq/eBDZIi6IEKfPu1e7aFsCAS48a8m+qEL6e6D1ljQ+YW/
mXVihEUSlRhn+wRtdZCxrjSvMhmLt7FPFnZhFp1UNavRGwU08QTz3n0N+5k8VD/WcDWs6TVu7IVf
lrQ7UMHJoa3RCHG04oDdEyYOmdscCPo1W3uhlbMyt25M/fnzkhwkCYoNIKhtopHoJ6mVrRKziwne
uCvbvOI6eBOSHsiiq92J0Cxx+y5AfWlG9W56HZq1eXF1WK29D9I3rl1r7tQ+pE+Dc4+H9mpyP3s6
53c78oJ7XiHPj0XG++BYMy7amDAv+yaE4Ig142q61HT0Fm/1QOR+qQ0ki28FTryqhh5wdWuDdBeF
lfPelTVmu0W+V/v6wNGvXtgcHrXKrq/dKI+2nurIWpiHtM7kJV+KTh/PMulMwjXUqr4ddoOvuWgZ
me5lMg2PNe+cr4jooBmgGq1lT+Iwxsxzfs7Nxr3oo8HecO7k1o7jAcHapa52qYIEJjZPw0VVHpfK
69YhqVoSRs3H6DAOOWHJNsIwzXeaCMIQymGqWi5/gCSAy9kL7JmsBXAiqlNncrT0dXnso/ntUVV7
jKYaTrGTXvJs+MMuk/KYE/G6DEP9d4ECprfFV65e/2vHqAfTs8lP+Tq2szzDWrWTUa8AkCMtslwl
7ggGTWaCYIAdihcr9addNECmNDJdvPAlQRJwBzk/LR5Gqk0d52MN9KKqfm2/wrgjyrCc/9Uu6xb5
osbV0GUUDVO50NhEcxjBOKUokq4AYAzFcswqkshLW2zTeyIEJIBzuN1b7hTvVVhHF1ULgjlcoJU4
ki87xy7R9troJiyki/5Ndwvz2cX3A8RIB+iFI2pgqSyO76oSNeSY0KuXT6pqdEA5IONle1Wt5iI5
hmMAcng5ExnP/EWO8eMPqybXmddxk4mbqjn5SIh1RBNFVWO837euvQSil9Mj16lOcDHclapmpue8
NlBwVU39vk6Yh8zNm1f12/MF5zU5iYaf5vK7F2DRbBrVVlUrzOV5NQvcbtRvc3NkkBKEoJaauloc
Dq9ZRYiXxDKpNcco9LVWt83JJVlAIHmu6avtsj3oLpkhgfnnuzeV8yoRwvsBgPjcsIUnHd9T68i/
iFt8zERCv1c9dBGS8tEdn2+GeqaGKzw6qwsIjuxQlW546iwZncNQiw/kIYtDiYjni5knHxnybJ/d
7N3sGb92z68+i7x0sVxOp5NRYWrsJ6BviP3En0cS8S0RfBYGhvCTSzYVCUgcIc6kSPfJJN9cWVgr
5DiBb1SZ+9zJvpSrvDZ4vflShyx/UYXmutkL0VAkssMfHgqP6yGFge6PNfk0UQ8AroCew6HT0djs
YbEE3XQGLC+PTVv/xDZTOzpGPr85fc1rN70a+MF/4Lv2q5D+mgQ9yt1VuIvc6Hfd5+lLnMTo1mae
toOmr39UTmIwae12hm+675G7JyWWfbOkHHeWFidbX8vOQgt+MV3XT3YT/7bj8mc/RTbpndo7GCBG
ybL5GGchNDY1SYYCE+SHILLSP0eSRNns+ECRapKVHh92Wk/BxoxIL9UAAW5luScin5Dyw/S8KxLM
X1AnJktgfKulCA5OQOYT4Hu2rSPkMW0PsNIIFr5th/DJ+dOH9X0ZC+Nm6e0JInq9IgsldnpJRMxB
7pLAy0S8V2du3njWyzT9aeJ4Yl3LzvUPc94jfzgBUG7WxBm1g6GRV4PTVO/gzpvIg4TW6RdQD/2S
EQHboK/kbgq3WHxk5ZHhEYlNV3yvc7+5S5NBmybzxSNxD7jbi4iYUmj2FD1NQfJrLjBdnEa0c7Fa
/EtCg6k6M8ANULRrZ4i6K8lbY+/UTnQSTkFUPq78jSh06wPk58/RSaq/bFQwyQX9jvu+hvwdEawv
K8Qhxq5f6YjUHXHuG296acSvNSgVVVNF7XTGDuI8wbHlCFWElQnSZQrOIWSVGzIqBrC/5AA2Ypvg
xfAyGLZ+n0mtbgOTXLeqOggpXvIELfhl5wC68D5akLEnd3hSTRbsg70Xu/Wm9VPjHgxWB8oTANFS
U02G5SD41mXpSZ2wjD5Hi5GZuUt8KI1wUfus+vscAmm14+qqanhSiW3mh1joLDsnVjbkq7uTqgWm
0d9jLQMh4CFJr9pMPEKOQ1C4sGg4QRVMSnZ8GtiLLicIX5u3aZ3qoBE4gll18tqbZB+WndpSTCOB
Pw3SwFEdQah7PIUlKlBflxR+dkJ8NX385jwey3UczPc5IdwxO4Z5b0Os0YomOmV5xEhXdslfbuei
K83c6eZF7i0bPys8cd+Iaa5ny5mwJimst2qqfkUpQhNqHyFafY04ZXAAMWq/uQZ+htoQjFt1bGGZ
4lRjU7NWe0edTA/2684+tF8Z7yvAMM2cn4KIGQRUtPimCsRRym2dhuU2/W+bOcf5StQB4t2uGd9m
MYHyCgO0v+19FsXW3S97655KjU4fTMtRVRMt6I+GBB6iDjFG17ozgM1eHj+OL1rSyBMqrQd3Ob0W
zQ64e4ggOty2Wuu9myrSpKW3a8fp6InEu3Voo1+mRINmbgJAK20BOxpHmr06mIhgdEVLjjVN2BVr
UL/tlhs0bQE2/329pv+rzLVwC7MfYBS2KTe4dCYWd23/qKq2zm42jcF4pmqYmJZ7WQOwe1TNkLNk
vg8BbryopsmSpPP6RMfWoxZ31TbL8GQUfBiq1nTacOicpuQI/qgqBnd+qQCHPD+aYEHiaDUGK8sr
4lfP5zPv0M5yZ9NekdslU2yN4qaKQI/2emnJi6pNod9e4sbfl2YWp2vZLlHgpvZWam8ZM8pnjkno
rE2T3VebFaS/A11n0Buq9mrEsMp+e3iLTq1+UwXvEQoeA9nqr7bQHt+bWJ+eUPTRb4MIk6fGcP/4
OiBlnYLyRtvuv9p87Mq66XHRdhgRrEBGaO1M7vxkxslrNwX5hTEwv5BCPw2QIE6qhlGmq6/UZpBF
N6Ozu+M/2tRpTlv+bLpQbIyqzgH5FN5VFX5DlNCDEABDnbZK1wDpkotpxk0KR/XeJGF1D9OK8FqQ
xHvVlscFscoEiHlUlNV6rkN9xbsfHtXBtoVHa4lKsWUD/6l07LAyutmt6OPm3sjq1hEofEbvtbmX
KSK3dqSFax06KF4P49nr7YEbwM4I+NSGRCpIKcNt7vrcJC9t4h/VTtWEz5hB8L4NjsY8VpfZns5u
Ew08z9F6b+2xOgVT04MKmkX+3IhqW1RbTR+rTdt6zcZwhAR4FLY7W7O85yGFopEMYbrYj23xcfvW
WmEJH354Cqvh2RkEiu0ROSl4CT/DPtk5EYIHqcNKp2QGEFRGfZhi91P6BQi25qgPAuaEFoHp1gdz
0zEHWbfMPooAfyEzX0lQwusp1iCShozmKtsHPgZ2vQ0GXdfGE4iJd6Px4r1gQCDArQNJB6Q8DOZZ
l2jNdYZmkVyAneRr+2wyP1h30dmAXthUln7J++yIGbX2VPcV9Nhh9I/5AAHOst6TdkxY/vmsk0F7
5kPk32XuGKeZjDbxjo5golWu8mLu4Eyt9AknXdSJSd/OuAEE1ZCuOskYyWL4WR+uRtQGr4sI3wyJ
wZ1rG96jsJ7sNtF3GsYoqzL+kFK+kRHaxJ1R7Uq3889DjhsMgQA2v4p5RAHeteozomXfQFhMuNB1
w67yInxcTTO8DMUnl4lOyK1YK3Sfx7VnW2RuS814ypmr5s6kX62MK491Ls8OgrMiAiSSa1gupiac
vDk9tMbYnJo+bLbYR46b1vPEU+Y3cqN35jcx4R8AYqrfCglFQ5fV1QH+ca1N+11L4vqQo9b4hEwi
uBLGlG3Wet1TVZZEScwR/pYM16KehyeABIe+QZCxa9J10VT7IJ+CY2HN9SZj3sDSyo5WFm5a62bo
D069IAJFb2zt0U13AIR/ItX0YzETPdhkydfcrWENHK5fo85GBI/3xm014Hpp150NSnQSgGuhJcGK
vbcY7S0Xto3+s07NGV6d3ZxHgAZHbQl4WO1VzaiNZVrNFIXXqCcPkkUIsxQpkhHx2OnvZv5jcLVL
lsHzRRxlnSVX0Mt/Sd+qT+TfdEbCtEFzTT/NZW3cbBgeNq896V63GVPwN169tooofuqLWpzExAwj
N/h+5whfnqyvkNsbl7e3yglZeQOaFF78jlEvE8yUGKpbN80+cuefvq37T5OfdmtCgV1EKPQBdsBb
jdyS6x3FEOEIISDTGAWmZWWzREq+QQQo1mMSf7Z5hUt2bB8Yy4cUxAryVs2OG/pXk2ERMxGGJ/uA
KUdXO68ERsxVArpsEybtPfBbOGZ+i/ubbpXHqKEfTDR7LcehXVc9MYGmeEXTVH8a4th46pbCszGs
9CBhZsUqMkW4tXuQepFhskLRvJ6+12m3Ik39NaCsXVyKT43MA0oMMYpChDJ+Dc5YfXTImjNoH/oC
GzvPh9NkCnIg+gQ9NWB6/CxagDzyyoqkW5P3rCv7gq15vsIN4D1L9Ig/7zkLhHozQy5+mQIC7I3Z
z2SFxQ1hFYbPrgahFOo9OHw7eZpAXq6wzWJWwaKwT3U4PHZH8FpmYucGi/psPXwKP8wRKLOAN/pm
BojBLgAehvtIYtVoQphf9QZUpu73CGkwBva7bQPgfI3rEXX2VnbR6WuEpsutXvYglHsNAxZD15CP
RC9GiJDEQuXf53q+TZHbPhFqzNeynxFFy7sX2Ms3Is3tykFP/hjMJihQM3SOnuuftHAITloa+idn
wenUSf+j9YOnKqabtVuNbiyr64NEYQkL1T9HgKj7uu//xPvAghPsiq1WpfPziFfRk0fwuFwIxCIz
75nnn8E/zMyyp5A7OP45sWonuiGALyXJ1rT6cNWWkCjypCZQ0QmbrFvlHGq/LldO6nZ7oOsloLjA
AXTDYLCDzHzyCpJSZonmFtKx98rpfaI8pbFJk2RfzZ29H5o6+CML3uAy9XoX/pJus4HzzlgaLBAZ
7VdsDevCycXJnAT+iLXeblipB4cB4NneAQcK7oSUlBayeOsh3HtOSdBDtzfMGZ+DyRlfsxGNIo8a
YjLptrPFW5Fr7vmrqMfSe1RdZv5Ht4Eihs3XxQmZOwajA47RzwF61kGwC0UYrKMA9TWDrm/Nknll
6oJPMbSts2wS0qbMPj6zwtwWIp1PukS+CaGoq5GI387iEAVV5wndYvUysjpjIF6KRTzHLibjSbeb
7joO3XzpkqXnphZUors2MVPdusn2lfD0aJ15PEYwYUetY/3RDxkzDyf+SDMTnUO7fHWsyd1NRcz6
eylC/1kGPTy0zki2bX/NvDY9RSwPTlnoxRurhAAAGzs+O659NYUFeyOYeKOwexxBXBHfS7aj1lwl
BpUE9lic9YvAmZEfFAbMXTLSUIWBJdrO4nUFAvO/hdaTLxrQNi0D7DKsCEmtsAKpMeVBR5gFvwYP
2fMlEaBJc2uG2LpiuAVHAjPQAI61GEBjzWKcWXGGnEto5AlB6SMvanlu7flVj+QEtSN0NxOqNOt5
qSJTMK8Hm4dlZz5AMy/K4JX0SE9KA3RRYJdnEBmHcYaRAlzp0tv9VevwfyrsJN2YmGjKtcLMRQuB
3wF/tvXGuYBTIP3LlBkGU8E+fwlIzZ2Stv6QwI3e8doAbVj+iMY4e9cLXGKC7tMvQ15uFSXwllBB
I01WOhkvlBf4xrMqZoYwAFaBtgnV0WiAY69WqVID7BmCFJibwj6py+Ba+RY3ojjmSUWXPfXeBsNu
4CGkFADBlXJdopgWe6XLd+Gubbq859GA0tsAFMB/bdylLX8PyZHwOSHAekhl9BEhBYf46G7GWm7j
eRME9wVvBEB7kxo8XfR/M22dDc1frGu6czfm+2ZqGCZBBaYeltZ6Ckmog8fZNEcv+l4WlfUNCXkU
OaebmQrnkI3aTRIEWOit+r62F+OB5E+9tw5JMEVk6zdBIoNjFDuXhFTaOjORVer0AuE/C8S4e/Zt
c34ysuRt0lmlRrVARjGCMryYNNUhujZpy98DCvTxUIAQedPvXBLeYLkq9yEckc1/9aNn3IHt+khj
azMLAZt+2lhw9UU2tJsyc4NXWADeiz6/SRB8rxZgBLcQ7a5O0m8VEwPkK2OglRXJVFWVmZkz56ty
AJqatk97P2L+ZGXAX5xNIXprXVflcIAdUb71dtMeJtgia1U1U68Fb9w4+IVq7TPTZf6frnc3ZiU+
Z1eb92WSyTPCH6+DBOxt+276IpByeRGt0ZAZRgrTG7xs6zRuva+ggVsCdoaWIjGX8/MWpoY/IhXs
RSQZS7Hy5JRvWUW/WMQ56MU3ef7SR4DFfhTuG6Zl3TFfMDPVgquLQFgcbe8lXnCjjTXrR4AR0YIk
VcVsxh+aZoXb5L9Nql0dni+fXXOqBPc16KDTrfIyo1RAz9YEOW00tdiEuxlHyIMTvSUtSIHwPrUi
2wnovG5nwS0apztC5agb4nn30NVQGCGFG8ptFgx+4qHkvQhuqB19mEGSnH7OfitO4LIcuWWyyi9R
m+qLdmq4ZAe1mUoiSLCw+PfGpgTt63cmCkKVtp8XSCFz2fxUDsCtRYvXQ7hKNWOJI9AqwGJtyap8
97Rik+oCh9xPexhBMS83rl2uqLa+8Imukepyq6CKqnGS+Zwf1JGx13FnkEUUf5/fLRdRRxmRPq9c
L8826lemaE2TgEX4bHH124tW3yuFES9YQ3Ifj2A4f/XL85vs2DsUqFGrHLAqUnX/1WbCEpmUFsZ3
qprn9T6qNBP/meU3FeA+Bd4ZB/Un1c/AeTmK6xFxkqHeBlX1qc7LJgHHfHmMjyesGhVeqgjJujgL
afSrbarMfo/UCp5MgD4e2F/1NkC7JUM9zdm01c3mh8IDq2IERt038OuIpyI5ktejixlR7WX08X67
VUnvB84r0sWfA8zFbdBGPFEXCdFdl7Z39ezd1H8ZifvsZGPRrTtjjN4eU3fSW+Up81j+dRGabV8P
DeywCYS6FRv1uNTTUFsVHp/pSm2qt8CJzJC8cr8KyqE44esYgD5Tm0sBEYF3Q9vXeL3Tt4ypBIgA
zBmrYYxA/7GpzvZwpACJ7FvF6bEpswE0lBsf1N+b2pYYdbtJuvSbnMyTunOPuwS1dFU62bxR91rd
lbQrWf93BuIrCwZAPRN1htpSbY/XQdVVYWU4hrR9BEQT0cexv6kH/3g11a35ehvUnobI56oGw75R
t0L9SHNouD+dKM01EXRmuU79s1tsQ5C7fNxfu/AGCfDK2uXMBnjr7kZddDBto10hITp35nwzl65D
Ddt54np7KSRIYOz4Vjp0TpRwW/SEnLQo/9cf/sdvUJvYXkF2NyPzceTj6aEmg0PpYJkb1QWo8b1H
bvzgAsiabhlc3sfNfcAp/vHV/ANU8e87aJHGK2NYk7LdWVFhyG3iR39qfa5vv+4wneDJ9Hwo3V+d
iz685phY7tRvGcL6JXOlvkOjcZDrNo+eutHUgHks/dDyWasz1db/2xb0lUQ4IEo36k0YkmzHFIal
y/IimBPSTjYc66/XZznArSUH2OZ6RILtoN7gqXfGw1w4LEvqbeGNGB/5C7jy//27bpkdwwiscFBY
wBUWQMrXuyeTZ99cAIxW6TaLvA3d29ItqzdJVb/aSqI/S4/kmNLbhl49glnJXj2h0Ueq41Xx9bX+
4xV9bKr9sg7GQ9Daa/UmPE7BVmCvfXQtCQLVF7Jgb/codB+/vvCvd1m1qapY3kJ9GHYtIL195MU7
tc9WL7s64uv8f7+Cqq6emtp6nKPqj81/7VfVf7U9Xtuqdt2/ux5s5UjwZ/ZRwJVbZcBjygyQ2+CC
cF4GDjOAaCpMFqqzucOHgjw98wL1xEfXxBjUeylkd/WYG7A+fDKJWEi9xGM7vRaAUsamPzsLVlVO
1bUY/X5n25KpRGvqG12UxG4GBGZWJHh3incwF4tdpC3HZiPi6sXDvPjrwau/qqqPz+mrrhq/XpN/
nVKOWXcYsB9UL6MqmqW7VltmCn3J/h/GzmM5cl1r1k/ECHozLe9VapmWesJoS+89n/5+BHsf6ij2
ufFPEHAEq2hAYK2VmSGYJ3H1xSAZ8YwDMSs8dq0LrH4t3hJQ7dSK7IfaztbeUgMSJbFvGVAN3gKq
ezcFlsLngjWhFB+xgwMNCaf4hj5SX4KWcHdoTLbiGotE3PZwWp5AlMseeYh/pIN6ckIt2cljf470
HIIypzmISUZh1q7B7Oaw5278zJu/AFr9C1B+chQDijsvcsz09YSGMYPu19g5d8Ti7Dlm2Y3MJxfN
s10qnohlMpAV2Tpy3PL71LpXNu0A8H65inliMZNG02cmsRNj4xrAhQSoBFzAG3HJGitxB/pR0QXf
GpATDV6UXjG2M4+ZWGwRr1vsB9s6DgTm4M/dA4+Eozgw1wmKYfPqat5FBYqX4XNTlXkSBkt9K7VI
24nxxe9yzaA/1urDqKX1Tta1R3FXl1srcmnT/Ay1IVj1WQbTPxDyvxu0ZeKQxLdflOeFHdvTHEUa
tg/E+G+VxExB59dpd4WQXT8QmlacBGqnC5rixLPwJ/eTZL6/4k4sc8xyY/hA/46BZ+qDU24MANLQ
YlgaCicZL4HNDL6BIXCbc8nEnRGPtSdjezQID3YzdEP+M5mLDsuMvtzJ+YGe5vvlIiytIie6/P+H
Yq3Wg166LlO9+DGiOK/Fl7LIzZVjgOwHC1qIGcRCV2rMg4zGougiTjsvuUQWhU1etTmLX/tvWP38
oRS/88MqYz42T+01YQEXHILIY/ChF+tXnCOYrsVrMmbQway9Qf8G1wr2ZL+NDlnl+/JWdJ+z7vQF
DQgGabx4XseJJ1Ws6JZkqRvGBJeDAlOkQpjYtAgTf2dJ5ihJUf6wlp1/fT72IHGufQavW0u+Ijx9
Z+KlGtfw9WY4oX7Y4ofo5Um1VfkolmViUSdyIpmHnpaFoogjCM5rDwDI0ll0WYoityTLbVzqlnN8
OjZIXxqIOpjDmDPFxNkQCJAeRFm8eVzxiG381D7/+DFXslUgdfKHZaS4hfOTN373ANofxeMawKRL
0PR0D/ymgXJDPCn/nhVHz1MVQTnVwc7jzWcoiAdSZNnCfcKECICHaF0alj2gaBDJ0k8UO/dnp5Tp
cf7105M8gz2Wd2Zez8wPs6h11LTBf/Kf907k5l4i+7ksDppH/dDr8wk+HyUpODZq81kZoZoV88qy
ehDH/lvd0kW0zutskV0ScT+WosiJ4/7nqB+2M6K36PjpVP9W92nUT2fypgkfobmy8UH0Ta84Gs74
Kopx3quKF14kmFIAZwIjYvM+mdmWZKkbEzRBgd/Rp6g1snMnMd2KwZeuH1pE1tU9IoRwwc9PtHhZ
xHuyvCzLS/U/65bDxHsn+v1b3f91KHdMJ3B/FhLt129sFNpY1k5rYfHhWpJ5J7uUP9gq/q37p7p5
PzENO59BjPOpz3yGLnIuitT9kRvHX4upQexBRW75Ros5ZCmK3LIgWzp/qvtUFP3cFsKA9qdSQokQ
ZSZAPl5OfO8sb8UjPGdFrSiPmLLZVidFslOd7GmZ3gmmAja+lKVxgpGLspj5WQt5WJSMxLBn05Hr
GfW4FtMD1n8oWSuYgf/C1eZJw5SxIYjZJctHQJiQv23+bbpdHgVLbPqXPstjsNR9elxEUbT2XhVj
srBBenXyqG8aS43Htdj/RgQYYC6K+mev7oLd/MaLi7Ik87S6lMXl+p9F0bC8uqLoYUj5O32L8qcR
RN2YRMROKBGv0TLZzwvruV3cn+XICq0SNm/J0cAwok0Wkg87x6WbOFYkYmGwFEXuUz8xiS51H/64
aPl0SOcU0nbUrkQF3kugFKgGiB5YyjWFSI7pw5WjiFc/ianLTaIkOYgrk0dtmhxG2VpViWUcxMu+
3NH53f9gzPywVFi6ipy4vUHWYtGbO81GrtSC9EQLA2hSVLiyu9HJccfA5qIMN/GKznZK8QT0oxpW
b+JF/mvVKmVvi3Q2rpMK52CaJscIimBQ4oDWRFJWeCtXS9k1PAn+M99Y5RPvsDUaCJAxIS+WD0NV
vL2uumeB2TZwAAQy3DXiqor7UiZAmdQie85DcCYCT65ON3isId2pZ3vmp8svLuqHWzRvXeerLvYs
Iju/5gHOydHRh624yuK0SyJ+wFIUF/ZT3byrEy2fwZxLT9G8/CXV99W1ibTeChlDpOK81H1tsrDf
axABblUQsxSBnkFAmh3RmaTVUPGdaRY0PVOr4xDmqUYR2k2l9xQoyV6ZxpCjMrnmXlmvRK+xSfqD
NOb6Rm4TgvS6LltVAa+6SJzE1temQ4CnQkzRJY7snRz4RrqFMgjBZXb2W6ySRA0P1rFSveoBTBa+
ZkhjAZ4nFupFoXyJ3f55imj/4kED+wX8TbmBNa6HlYOiqEsgPEoi3BNlDwtEaBbxl9CxYBbUm+sQ
woVgEbawU/Ht7x3DHe9xUf0E73hodSV/7VMdVa3Y/ZbmLMlLdOBPricTKZ5Uz60zGt8drPV4dl0P
h4NSw47TdSuvKsuv5UhML1vy/EWVY3MNow7hVQG0XXI2yQLomJLH1Cjgb5LlTQFFMMxQOXHcCDEW
t35qwZSEmECHooAfKfsqM/PbOETFTeREkmSZBe9ZmkIsjBHeyEJvkxfQD7lD967jPNvX8kTll8iF
hhwJTBybyQC8sl12bmEWwnotA/jUXIREZRgMN3WSERPk1B374SqzT0Rq4F5zMLbXsH4N7RDcuykB
6BLcXTn6Bq2mdBRVeYJIN7yLsHJlEJ9pBt4ay7tXsGHfZTyh91hSlPXQ9x47CBpC0yG0Kja5limS
omjIroaua25K1DgP45SUCWF7Js8W6Gp6LA2+msRrJbdQRevwzugDYnN9r8IL4/4eomC8zSWiOWD+
tXjmluOLwHAeYJkJ1oVfr+A91baWYuibYahSON4Ips80RT+ZFqHOhLUqG9VUo3qFFDw0GCiA546f
XwqgdpdqSpYiz+c+yrChdlAbmWDTcvWUjnqsrRVdU04iyQbvn8qsLaT14IByd/wYYzOkBs+tS8Co
bfbte9SlbxqudOLCgfvzbungmYlMJFohK2CJacffuDu/+mmkvg9VRLQChDjPXp8Qdg0P1sOo4Es2
hsg4F3bantQ2rA9xHGY3boEC5L+Wv1S9xMOVxPpV1trnEtagqx1ED51ZVEBfpfJL2OI4siB73Iqi
aMAV+gL9erot+1WLcMdqmLqHSowoX0gs13QcHmyqLAnYLXPG5sPBRvrNikf9LIYqK125WY5/AByG
UmcCLdqOD06xWX5B7UV/fH+M5nFLbawfqqbepjK0NmsXieXWS54QKhwx2mcVe2VTPwO0qL6APW9v
mI6PooTQbv0F0TrAUEkPWdPUQ9RZWv75oMh+lm34uFANJFAb2A8WiykrgaC7wJ/WXsoOs3Iew3Yi
GiyYLI7QYEZEs3EpVF2q95BtKmtRFJcnieXpU2UREzZdH7PvCXQppoVeuDf7P/PfiaPU3ZtZCeZs
un6wThORlwwO+vQ8M32nw5wisiIpvBGE+1IWT1tfQyH5oVI0i5YGcMemeyBwhgg8r1sR14WkQl4w
KanlW1l6/qE1Ow+Od7/4luc70R52frmLVVibilGyMFhLNmrh2AOPlRd4l2ZKugjeE1tz9x8a2jZG
TubVc81wC4QhPOd9gobhlIicqNPZZSPZYMKoFipBhd7g/+goDpl7L0c3PeKA/5dDYrsjvkJW9p+H
qZsMktvH/pbLWAPXn36d6C1OMmS5Wl3iesJR4HbUjRoELIyU12BKUggmrqI4uC6MhYHbAV6XQ4zr
U3Muw1y+WjqJHAp6Zz58DX5kDg5trCp+XjhoYgySdLJeDULxYZYSrZ8OFUVx4hrW0YMFEfh8qDjb
hyMSVd82OQEanxumXzXkIWDHxzEz32LkSYlcGu34XA9FfLb7gIATBebNJsHPKOOt2EaZrzzJud9d
bLX8kfqK/NSZmfyk+uWtYYK94ZsG6QLpIF+/VoP/yypr9WwSWvJqJwyFMye/xrAZvAaF9BU8svcg
GvXcu7pZaN5FG5HC2xhA3Zd06tmXr1Gn6M+KG2QvSnQUXfjmJE9yVQG/vPllPFxaT4mv/ZRA7qd2
Kz0qyZrVuGLOJhpvKoo+AE1x5Lj2bznqUC+1sV2CXIpfE6eER1vR6rUoam3VHTRUUze5bsCIvzKN
pv2CjBXURUavbgMAla9ViyyCDF5vP+ErXwkFyzdm4uqHHsnMe272z4TQNO9G/n20K/urIdn1KckD
qJNMtXmvRgIpZMtI75DowKXrt388y6zfCdlSN2OIirhZuc8KwWdw2NYd8Z7kQr/ejkjDghf+pwpY
5N/GT3WqYREVm4yXvHPKLXptOQxzVvacSIZ5quJmgHO7zZ5VENNfkH5fiUaJMLZnIjC+guSVr6LK
dCv8C3aX70Wxh03iqDhDtBbFMrT1+4iXTpTEiE0nX2W43lQQ0WdvGIlLyAxfO5dwxQCLLl1Y2Mz0
itE9bDbE4kHrCbXstnA76yRa2tp1trrSGTx3qJ2MLjMPhDHBaysX7RqMT3ASRSuQTcIUgvYsiiZC
ROhAqu5FFEdp+G7zzb+J0tAmd+br9K6FxPe4vXfwg056jJNavgYuMGLfRa6qS4s7gT5baCfax9yp
X6Kwls8EK3SPqlrzqoSwyheRfREdRD28iLtcKpObqBKJDstRYAJgKBsVwdUM9djE9B5F9xA42j3V
H6sq29mNXSBYWG6hMc/P5mBl56ABLDeRBednSSapmsKGZlYeNqHTQjpuBtWDr1hIgQ/GMwxh8bts
FM4W3sz8IIpgdAipV7PXXO+hpNRaYgmmbko7uCs4/YiqSXvUleWaQPEifieKOtkDx7d2Kr6Pd9PQ
zqktGU+6n1jXPDIIsJi61YP8eyBa8sinTbmyrFNQIyJnT8moxO4aC15F/O4/dUsXkTOk+nfRqsr+
345XawJgGjN8KPuxuvVSQbh0ZkN9R1SXzpfodyq7L3rfma+V1cMPlKrZJfE1E2bjIiYirhu/toX9
KLr2WnwpA815K6tU3thlaFzj3EGApSxhS4EX9gU40k8J8qttmK1twoYucs5LZffh90YhQMzQ7OrB
0RvvJJlWtA9iX36CVaVcieGt8U3Onepng9+IMCI9hIdx0A7YbHNYd3Pj0THhHOd1tyC2VNJVlJQZ
zLhwVF1y5tSLmfub1lXDUwk5+d+GuY9ozpdacCQEP0Pjv5FHTw43ot0n7vEiRgstm0qzAE5YWPpx
Lopm1VGifserHcw9PUV9NPTI2MtmB3Z7GcKw9LNJePnJ8g1pGyuZiixVZx0M4n2PaN1UF0XTrZ0Z
JcN9QMdl09Zy9cLbKBP6Y1vfWDs/ws0j/amcZ7uLWJL2mbF7fDLrTP8JJhGySJ15nqePlzaJLEAq
3rgti6K8hWpdHnSt6E6BXRuo+7o5sgSNBT8WwapMfCAz1RxaLLd130Ovf4kCXfotEWk5nyhJFaji
MuPXEHfffUmy3hSzSmA7VsYn34QbnCWK9wCE2t4nE6m4LLnxuY1DY485IH6wgQIR41wZ2M+YyEx3
9N+ZgL8BPpR+qR46yEQnscJmER55tv47gRlZbdpnD2mOqv7SNsQsw1NcPTs1e8KmLZQH4jYawnNQ
WAJ3ZW0wrrnuQVU1NKh6a6I0kGPU4pQmOYucZZW4AKFAuDYRtC7o13xRrM55TmPnTRlC6aq3jsM1
gL639OPyJIqNBvNcaoXNUQ1biKkU1mXHJifULats58UDkL4qOl++tkXuvgTl+K4annoTpXGKALdU
40F0dRTrHCiGexclv/X2dZzHX/RMdV/cEV9iZlRPuWZZL+6+dxPrPeRTua97ud5bded9y9R92ZXm
t5yILCRzivLQeV32hszdujUC+wv7yAsiD9mtdCXI8z3AG03rK6u5bmoIMjzOKOtOSJZ+D9nRwEsE
8ZoWaL+F3KEBmZpvec3L0qHSSm1TmI2x65AUvDVTwoMxbCq0kTeiKBpw2Ga3akRtC8nqM8FOnNlr
CqIbEBxdYbvLbtqUmFDxnm1Ju6ZWMX7BCvDW5MHwbQimQI8aPAc8UFDuxepbOHbDt74MjHU/1QdT
/X/3t6FcWvq7tss4hKetK8+G8O2f8Zf6/zX+f/cX51WLDuS2o2/11AjXHRv2x7wbykfV0tW9OdVB
l1E+ioaUze9cJ7pAFFk95lPdp2P5ckJnJTn7UOWbKBJjQls6RSXveDKSv3Uy8tFOqu+WbqKxDx1n
VZbgDbz8QUpqA8AkmK9eKTtva/Gub1p4bDZJr2QPIul17lfWvqorpSq2qh/JF68AiMckJQowtMuX
ekpE0dQkQPdzOSk2Lds1uB7/aRX1S1EcIergtjunAQFtS9U80lKOmfTG3n7IuVzfW+Q/YCRz3iPw
TDxUeXp0XLCkam99GczW+a5BQIe10OkeDNtGcDSCbyWL5QDvK2higMfHKpd2muqMX2Fk6PYNowrC
01dgWUdxDj8hnK8tauOKErZzcxsFR9c0NuIVDypX7YW4EQPVAU3bqVXdn9TSh7N7EtwRijqzuI7h
Z4Bz2XyJBpG0cHVvbYKsQKK31lGP9Rxyndp9TKxIeoQgutmoBwcZsWgc4XTR4I6BhNzSVyxBwMWE
fbmXiqTds/mDFl/7U+j1NyhGuq9BiBJ81NTtQ1C1ykEO6+To9rF+8z0VTQwpH19jP/5D0GHyh4N9
5OBPkq7DjoX07yN6Mnutb7xbkVXVYzYlmszy0M+gS5w6aOoERaoI2TDq/KbE4OKhTJa3nZM1N9Ff
dEPgaYto5IAAGuQ00aTJTsg8WrJt9OhB1oGuWhXfIR1CIMJAGE1r5H6HDlp5M7wm2hdAa65RAqhC
6/XxYtlEFoOON89W0gXHDCrjs6MHxhGzR3ZyhrE7JUXfHyU5yM+JliHs47bBJapcKJ46y75E+YDW
a4mRJGgidxfWtYwCg1zubCfrAbpCugwBVHvHP5Fv49BqHl3YnuANJnaQGYdooKJtn8YGqR/Enfvn
wIAeudFXbeNjlPIy+aXCB732e1l77W0bLm94T7+iPdOuimDory46VFBQp/GmGPwAJiz44/g2Afhw
4/FHVNlbFz2yN7zXFbw2wYS1H4MnYkn/BKY8/pAi7QeGX+Dlhoeh3LPVXVLzcXY7fd9OI9gh+h3E
geVIPPRsqMwBkk5CTH5kxCWqjf7dIdaALWDSneFG7e8lQuoTG/8I6Vp5dYyhgQqZN4CdUX5IKgUi
Gcj7+lsIWwuL8v6Q6lLw7EqOdbMU0LRCCN7XWyB3htsd2rgb3nSTvZOieM92xpuiDGkGbYDcvwUE
AG69vGsP4ig1jI6l1imn1FK6DbbE7AQiKGSrOkUGGw6CHG69mqv0AUJE0UXkPlSaU4uo/NyydO8T
wU/ICZZxRF1R2ODQcOCtExQDb0ZeI+VYS81rg4DlqXflBPoKLkkC3zZ2yw6kx1SE0c7ZDnWGzuVU
VPUB0JJuZEdRdONSWYFODFeIPACSMy02BVOipj56T7k+5OfeiQoULMiJZOkjcqIOpXF6VyohSl1K
NNb/4bgRwqgcgPp/jS2KH05toSNwZCW0+lC3HCLO3wf5eErit2rw/WfmXHeVhZZxVF2wFW2qPcmO
5e61zpfWY8pttpwsvJtFdhAlcZCuOU91kzhXw5AOUBeNN6epgBTWaf217a1ipXWW9732pGcARc4v
XVF2qc10AA/42lNSNaADpLxNEv7BmPEAO0j4owjKkM9OVb9NcvfryGjyK3buswyJ+xWgQHFNlcLf
QWc6riJdLq5Lg2hlgfW3n44kT1Zba7l5JUQG5eZpBHGI6LgUW7O3VlZX4rP8z0k+DS31EXgh1X2N
iVGFMHM6yTKAKMadfMD5FZ42didZl6b3ECBCOhTFF6n1gZCo1l2HyfEem9Psq2REGOi+PdeB9EVS
KbYPFqaCqyUjXBLKUP3PxakOpe7uGkyJqCMEU9mii4YXZGpdGkQ/UVeUcrLTO1QBRLE2tXQbQAuz
acIB835R/ggALjiZXL4r3gD8rc2HVytn014OlfuUjmm7IVSsfVSbEDZMq08ebA1SlRASt+tgtN0h
I6oWBseAmH1kq45G7MAJMs3inSUHtzSWi13CXvcuw7WLxQDrdWyUEob1LHnh1/lrbN7218iEAcUY
df0bmqJvbhWbP3PDPckYMj2YcMA1RWXEUvoly2sT+j6MDDg0mj/94FzcNM1+alX4XdKxUjNbEkBP
1JBhtKhh6VAtGFB6JmPSvbhlV8FpzgZCtPaWn5/9BCigaE2R8Ly47VitRGsY+wmal3DKidahNuNb
KenfomkkPB7pQ1wWT6It1G1sThAtsSYPHvJalm4hSkLkPWMMHkROJHLivY+qXByXKpFDDdXfhOj4
zEctrbKVWPsQR9RK1FmVD92kXYE7hRx0vfRbziN3ybXSM/Pkjip9xxBVKpBIT33k5LiIXJwnSqyc
HbtRzjI4KjDrgbKPR6hiRINIehvWoLU09SklaSh2yzGKK/3Mxxxmu/8M86GLYYVgyMTgy2gtMh3r
1hryzTyuaHbjkFN86DmakrRGDkvfaKYDEGwaXupKIIIgWD8cKBrmU4of6Ceyu3N0/XWu08QvWE4+
OBGPoGs18rHy682//qel999xlV+JB2/D/BumqyByH37s9OPm3yRa5pM2efIQQuwKVHxv1LZ8zqZu
ooOrl5h5RFa0iGQQl19kdbuBuqH74eARukpNt2O1gZxaX12rKCjWJQIWXgDUzKvS70ZWDXDoEdPY
ykfTd8e95TS/CcsdNjHEinLws1UjpCN1Ez0KB34wp2uOflz/KhPX2bFmOttQmAaFGmwUc5iobJ2f
poREdtispJKJHKJZHTp828HGWKFuZZfRK/vMAyC8F71qnVXLawevx/BcugXBxc2L4vUMBswPRuzo
1srVxQrBXxZEPWHQ2cZYtzJd/e5n3UXC6zlkSCIOUDDkk8Mvk3A6ROB9D+CI2aY60TmQlMeyjqS7
HLLlzdEzuhfuWWctgrzcVNX1LTCpOLrOdQoiLqsx65LjcpSHJW+TlFAuoZsq3UUDGLTv9Qjiqqhb
oJzjU1U8VbHe3TsWQrVVwoWesiXvRkJGIC8L+SHei5QjsoJCDrIHRWPB7FD3qx6oqe4Qb2jEt1bp
UQCbkiF2H8sOHH+SnS2vM4j6J8mwFq/BmPU7NYNrTNSlMDDsR1TWMJj+U9eMLCSgNFX3BSp6mW24
D8mUQEfh5FZxr03omuIaXpyeNcx9nJIg1vKDPVjDShSZQbR7CBsFgKFqrlrqK1P/Ghi1dhJVtlSo
8JL1I3KhVbYVdSLRVFfFTQRno+jyoQHGPG2o5hOLakPN8O8OWXoUJxZ1rt+tTKfWNvVQ4rGefqRo
DCI5PRsmBIRTlYFZ/WZZ0qbz/PAxy7cZgOB7rSjBIz7zP31QuMdO0a4QkceXHrGqu0jsEa5/aK2M
3VIXD22KiBvM/JEshRKQRldD87o5RUZk3DH2G/OxTWBux8xF/civK1S0bDZtbozG0Gjk9n4uo5BU
7Mos1tfE+dLu54Z6nhbPYWU/jA6rg3Ys8BUVjX53nEh6MIKzNxW0IPyb9Eb53mC1PA16PG0Lwfug
/kdgxtKvj2A5ikemXjGQJWcm2hXBHcG75pZnw2Z+osY88Ig1rlewIlcPWZl4jzpGskc1zJ5y1+vP
optIWJKpK2SB8oMoir4KLOsboyByXBwl6kBUxEASoit7uH7tyJ5zj1PNucPLPZ40rfnmuSUsIVO9
aiUtSlLhyg1tkP+iGwyYRzz3/lX0YOV3lwNFOwcjz182BPVB8hzzDljUuqMgVmwV30bLoB+tu2hQ
asg95RznjCiKBghT9FsRs2BEeUOCOdavcSVr2roNmH+j1rgsfX1sp4iZVdY+VotwZw9ETEBn6T/m
oCE2yLNEW82CGW1t1YW70xwN5nD4Wx6heg4e9boCG6pF2A967KG2FiMqNGmZiIS1y4haFmqe6tiz
2sg95PAkxELcianPhXj4b24qwq/3Na3R8kNbwyH+bpJWcRGHPokccs0J/utTPaGEmimEUeRE0olA
ySlhU0vgpKiEurbZOyoe7z6E8CUbnv058GqK85ZZdpdvsjpiZqnZxU7AhyVhjQzUQZQTgXpo9eSr
PgGPmglJU04/AW0ikEemwB8ZBcRusEFiFIB39yQStaj7EYGjcuLf+E9WjZ2fQaTCgVGl0D6K5rYd
QYiKbAjtDJT/UYibA+J8nHaw7M1XzB6QIIngGQltExeiuIpzM2Qv58kqs4f7BLkDEGbAF/StNGgS
ELvm99Dov1zYIuKs2PfIf20M5clD1/GUNe2bxWU9B8iB7WpF/+YPurPtp6jaiGEy58yMk2zF/12u
tsiJO4APy9/qHtdKQiXtLDfqpow8/VAj1HYytSw/mmwSoiIsV5Lc7DvdfIn514bRg9AH1CFzh3kE
lJI1uQ0h/SgZm7AExDyB0tIp4tqabpbIJZA2bAtoQfjutsqpgtnCK0wcXVoOE18U95cPFwaIMtfN
dCooFC1lLUmJi70fg1vhGz/1xJe2mnHJurI/Vb7ZzYmmB/3JVacrlwzfEkUtTkB+i5OTFpCOi2xq
O62yFVkhvSpyIokstyDayYENY4qdzyY5llwrAOiw6PjXByt3rPQYJBABTBjR6W+KRPzhpdgkGswy
CrqZ7oRhGqcYRXE5MoE5Fdl6xOCVJtawWe6MeE6Xosg5Soe8FQBeJu8MnkASbQr7WxKj0f19oxvn
aIq9F8+BSIKp2OHi2I1BdRFVuWsg7uDZrEaErEErFA1MqeX+tln2JVaqEvVRLQUDNqHG5qzVqN0x
guQLkDzXdOKHKHRkDEQiimEAC7ESSH9KlpTdGWHIejVWVosqihT2Z8vONhoyXXXWDysvQVrXR596
I9sFuxhVdvfYfn45cf+s5BOxLusRdGMzBOeA0g+4zrdq0oIbja5JVvgrOMpwlI65fzGJhbl6brPG
316tuiG5JQqfiNQpjI0Dy+pZLuo1U0aOCx3LYl40R+gGpq3tKD+CvlcPY4eCkGmjSWt9rcs63ek4
YYhib1q0WCpvF9QIUerpSmoT/COECW744DJphA+6qpjrQRmkrSvVyMK06g7uf+jpxhdNj49pnmO/
Q5IoqPT3oivQLBziHfRLwdYA6JfVzcX3SnnFxxFksp9lmwpAht9cIH4lniTEpSvJuF69EKMKWKo1
pGzBrismjehaIwoXEwXO6fWYqx36xna1yaGoqGxsjW3/p7K4MHbrIJXC8WPrXLwhCtcBAltuGsrw
miJRGiiYq1sZ4lsthB0f0cyi/RO6ILJlIqnW/WjYexeuGymvD7XqcxHgoQt0kyut+2DFq04nLqZ7
dezJdIkQJOux6pfFp3uaWxQF7hjLPKbRXpMGgMAS8f5NJ+1ZUYxr/I/fWDz7W3sAv59LZgQ3EWE6
9sjaUwebY0OPRvgmf9xLneEQ2Y89FEgHPJ7yhWBa1DNsFBjklBudg9IFM994EAbbni2jtdXocE6B
evKlP7WLtkzZX6cnSA3N+hr742+DxnVa8aEs2GRLlnvL1OZnkcCOpPKKrpWuRaxp6PA3+haKOXKo
bzCIXrKoQgHXBCcGgnsTY07QdEDhYyTHa7OeKEXgWl71av3V5XuxgeV1hS4z+qAJLhybc5mFE8AJ
MbZronIGGL2Ma1NIu8Sr3McBxvWxsH/kMap6nux9H1ppV9tsBDul3UwLwNbU/DOxcjvD8X9J8LCu
sh5tYqUf35wCgwUGSEX6bSGRCK+RFhw1BUueE8qPMC7Ya22IN67fPg+KvUMIl/ARn1AsSZfxtrJD
kqKfUaE0u7Hom83gx/lOsl99KU1XRpi42zJOsc+06c4wpewy+gzY1VgGA0V58PqwhppyODbyd3b+
/toZrHbblE9VhFRriV4X9vyt6eTvSt1CzwJBkq0hely3r0TkapAdhf4aFc9kxWpQWY/wr64cBFNX
9dAnq9DyD4YuyasWyi4z1F8hEit0giSh+YpZHxXyJg1RX7FhDJWV5qBonkHb8NVz2u+uV5SQOmW/
wvFtVCPI12L/J8G5yaZSX5BQfGmJl8TrAltqd3agTJ18G3Xf2Btsbf3QWJjMCAI2XfUP5hsoTMz3
sDNuWY/TPnYuukq3ROmumszqnzk93LaoDtd5dXHHBgHZdNgjz2uiLpv6h+EHytnYq5+jtPmmNAjK
y/Vw10NW/s040fVmGAKRRsfRpzNDp5BMNsQMQ2zo8Uysy6yBECz83nKRVmWOKLCkSce8Z5Hl60qx
rvdce3kTWxj8kRQ4a/muTAz3EW3DeotrJ1z3hfVi9slGSxsmAgka2jh+Q+M+3igODu+qrINVVSVf
iRcF5Fizh+6jAL0kojfNEiHhSSeWyOh+W0nxK2T+j1Cn2avqa2vCQFcEEbj77mgH6q9Min4lgfqz
KjTEAkuY+WX2UFi492nXDDs7wVkQKMSy2zFxRP7gvSlYQfsEsr9uyJ7ksLgVk6EqHSZH7G+tspBe
6PjBPqGyVauv4L0rt71kTnDn/KH1w1WQmVhLpkDdwuuPmcJHISFGyIS8D64XZk3TW4fKsUyCB4tA
jFUeZ7ckyv4kmnUsCvN7FbDx6vW7b8fJRpfjA4Eq2IPcGr2WzgVXb3enGjUzD6rqTUEE+rbRQhh5
ujbamBJq9KpUDyvJSPuNq0k/bZiNfLclED3QtjqiUmptmfuhL5+RecMNneh7rAB7Y8SS6acvaS/v
dFS9d7ZvEj9MzEpg8JhJ2ZsjZ+GpXXu+PXGIfWk1H7bx+HUY63gD/8yzX44/s978qmbDY2uu1cQs
dqbXX0eoOSMT5rkK/UnFNK8ZNNZ2VsEzmKl41PTqGLkuYdrmvgukjR2gdf8+BPk3x4ufzby59CYx
jXL36tfxoSIGJ+p5JsK62kHJBjVNe/EhDiSgDWK0MjY2Uc4OXCo3Wsn7Cau8ER+K6v/RdV7LDSpb
t34iqghNuhWKVrKc7RvKkdxkGnj680lr739V7apzo7IwQrYEzZxjjlAqQNwJzzj8oTENILsisj+m
bvwgm7pYuLn23HoY2XSJ+d4W2bfCTs+qx3f0Zb/QduHFWpt5SHa9KJ4mZORBrpcPVY95eYIP05DB
qObzeBSEiG1KxgBw/iywo3beMIDETK3dRX1/IdOIDEEPfFx17m8rWqwpuMOSsU3UuxRY/mKgvNCE
IvJSl9g25Qezk5cMa56FMSt7JXx/Mzr+7r1oMejDbWhXjnaH334GWX6CHhGTo0ka+55QjPKEbhgK
n4ttuskVWYUgO6DCnf2tF90h09Vbzx9F6/eaQMLA6TN/8Rttz8r3CLmsWvS9y0cfnQyS6Uvb3HSp
2o5luG63rZLrlo+FRYLOn9nhuGC2l1D/K6yA3eqUgFJtO/LU9JZgsdE/ZCVen72VMU+Ra5Vw9Sov
/M1zIpQz+GlybF6dvjuYfnffe3lAnsOl6qIPu6BvREJGdIPK31009fiTlkPAaIaUB0H058y5wUQA
23hJ2dAYiopmXHmWDsG43wj6jJ1Pt1wWJ6JHG+qARAer4nLpX50OUHnOvXGBD885T8d2Ubs4AuoC
wpFVRE+lk/9W3dgsii5Xy9rvSYxEdNjE+m7Q/QfXooicYpyzZTTsrZYqu+rDj77jupt7c+1g5u22
w9ECvcM5JVticedoOdPQOsRKFO4UlruveBBCdIqA0Cyww2aw+JBdPkYiT2YWdKNY9qbrI/j3vMWQ
qmJZPLYFHlFDpulr08KzoW2SBwLguxBve25wVJIX/0cf+/5gYERGN2ZvvbB70sSE7abff4gOp/FJ
S+C99B9N66+jAUvRNiGj2M/8ZQ5E0DDgyCHGL6WucfFQhNUiDeoIRKDX9QLEOtsW8+DtCJl8dRPM
e7iD90P1Y3TUxpPi8izx10mTg9BKEuYUHoopp0udPBgsP0vUSbCayO+Zk/oQJeUfIaPxQhg9YyXr
OWw9gkrkl4FznTc3qCQMEsHCxCOfUx77qN47FItRJ0+Dz9CQfBGsro4IiF6otV88hhaBHV2zIszx
e7LpADJvGE+ez63GmZaZ118TBrmbOwRIpS0+qvVrZtZcHSpwmlk/20MxUozn2UJ41GBODm8jSv4G
8Oxub5dXhyx7xO9tVM92qVaGaY8UVoRmJC7eDk5/r6mx2iVadm9FFORk0krTlhsLZKquZ0VBGw8b
RNpW6xRLAKFnJ46+8LfCOzWDsxcbNVcAJ432B+j3mZTZLnSskWTgjmnlqaiwMcPiXixy2Lbb2Y6a
ZYsjpq/SIJ3tY9P7cFP7X1u7I2r5kBDMKgGhMXyEe5dVK6SM9+kgxFqX9TsmC3e9nHF8Lq8WzR+1
ILh69A3E+mX8XAmXSggOlAdIsKj1iLqzTLCZhIIuvQ2kJZtoSFcFqYO4x5lQhdifaY8F5KAmMtsd
cy2s6cnUnUOdcgXGfMKZIFSCqeSv7YbDMu9wHC5WseFsEmf8mMc7mDPPOYzUBbkg9aow+JyIEj+h
xIA2MtOvO2iVuukKwduvGs58V25bgHvIm9nuNWPtEHi08G3tUZRiPWBwe12kygU+qEihJgjUm6u7
HOkfGQubZu2xDnwfYuvLdLRpHZoDZslISHE0pD3Nc+ztqAhtn7O/1NAOUJgQmxijX6HG75IYj6TM
+rOcTi6cEbjfxjWJdRMI0cZe0NQviaebuMq5y4yU04Xmc5a4tvkJ4PJLhnK1HzKm1iaD+4moosw0
HjDsK5ZQZRBQWsZSz0r7+oJVAka8NE0G+162ETa+tMY4bl1j8KgD0irAaq7FPaV7S40aO+puryWc
bWUjFm1ePae5RI7k3GGMuZxL6mfV+aT6AlIsnDzeKBLHce2cTw4U9kr8TIb/XRVzuoTIVnGa9hdX
qne3Vd84iW7naQoc0/gox8TGLVlh0Yv4IhwbG38SJQPmIHolHofMvfSthywjLY6D1zNAqXUG2f57
anck2hfWU9g99ELHqhsPURLESNzR3XA5xvKY2+IgDIdLN+rIc2KO0ejuuaLrGEqplnGi3xM48mwO
pGL6vVxH8fQQh/YAF9C9MFAhwCUN8Wye3zz/wXM0SCLm1Yuv6Mag61IKbApM7OuiZWqWywkXW2LO
F0PTM2+IN1oljzJ/xjbPZ9gZbjkng6aKrdWYGnRig8GuZiJXmulYgXfXRhh2AvrBXSAb3O/hnEh3
pWr9TctzRi29uQlHPPfGkDC8HBu02u2DaOi+4xrqvW3tqC9amVNgKHdhU1XSfamznu2opG1ch3NS
qhI/MMrB4W3IQ8h9LQjh5sraMgLPS38mN36LmVNOU18E2oA3YOqb086dXkuR5KvQ3OSCgbREh4oG
NVo55MCUon/LZHRFqOn8w5RvzXeagBsCs5LGAGklr07bpIhIJyd7Hkfu3jap3utKUXIMTseYsGU8
HBMS7bs+Hso/VUhGRhZXpy6K1xZBImt/GvdVZn7lGoLdOMX5/eo3VHffMJKeGYiXaw2OyqLmil/5
mktv6HMpKdWe5LT2cQGeJuB2+Fz1Mswi3NlKZIE1SoScqVbaov3LQ7CQJPkpw/yguxqm5mlFslBo
M3pK2m2MwcYC0pK7aErzR1nYTuXPhuPKTVQaH66hbd15BD/xYfNY1U9ZYnWKX/cPfjOfVNRqXZvx
acZyGGffLAtIg8WFYD43MRGu9yN3Uy5FBIfyE0oM1O/hj3zLU+gTsZywRhkEnReD++Ib435qMCPB
Z44seas5D434lHxZWKJcksw3N9o1cjmupkNu67i+J7JfJwl9mk7tX1XqhWsUGgik+uty6KyaaNrw
OqbgfYTxbbwjVug5M0xtSQLW5gUhabhQdQh76McfX2vPegXbfnKLnmoTYqo9wzgjuhrpxD7PfNpU
lqjQouDl2oRkC9ZbN9Br3nXH/KgNuFQFnAkA24eSD28hlXXR8gzIUFhvA3NLI1LDkvSfq5+KHx1i
WzxFs7M1cgp0ERHKx+pEBYDTHj2sZ+LdWvcWRGOchAGs7v04ulS/LLwhkx+FsnKMh0su6NScBj1N
qohFEfpb3BDUMJkleVDqCQPSfA2H6z51hwNjBYR+Wn4SedQtaQIP6urcOlmPxmckvU+3b19anRMz
s1/Ivng0HbkUETmFRADjAk6Q7HTXNlwtyLpgiG9bS3/rO/tLcwdwZZhurUV2XaoDxqTc/905sVBM
DLu6P2U1PuAsANDgrubNxnt4bV49LTrMOBViqX3ITGcGuGu/q3pc1672khNJvHBjSwWqpPDWbdgM
IWcLVUwvSx+puNAXtsjvyrD7kgIJRdzPmFJCf2r6RzcXe6tw2sDUemoqCf1ex6B6TDVtKa75vL1v
rJCCE0Wflt9xEW8xrrhrknitZ/ZP7DXgVA1TQJJUiVJMNuZUnTKHQNGmznfVQGRqr1crWOGfmdFC
FzVJ6LaTVZoxeE47+G+hxDjYXvEn7Pv47CYSkrA6SM3A38kx4gWix1BZD2GHhCIM/2apPZlECY1O
GT9p2QeeidKezUCLdNhYyjxNeI8trc74dvtuZ/rJY6mYrKMA/OnC64cd5x+TMbxmEl01aQu4X5X8
z4k6TZk6lin0vDD6pIT4JFg1XrjlsLar6aOvrro8nRu5VvgwAucS73ETth21+RWpHDdM8eKlNQHN
6olJALwJmhB/+DaJFFkrD0VOnFJpPxSeEkzQtfc5Uge9xkLal0eTJVy43qYrSy8oFCZ3slslKnlL
8kYEf7VdfdtW/hVWFVxLs7wUuDV2bsHi4jSkLdkd9nj7WapVSH48LCe02ka1R2f0aGoD5HSUv6gs
tpPCljAmGzRNdUC9Xg6cjXDOZ2EtdWaqeHBFaEGkCvSgm8eUpMQkW8+Ru0dB+emI+iOf5/OAzxdj
NefIFfLqZLi1af3SlyUcTC/amE0auKqHcKyRFpXOJ8RLd7jWzpvatlY29gbcfwzyKPPAM7m6hlkf
tmQ64KIPDXz0ekzW+acqy38YXcAbFzxlYVHRcRbLo5W/9CJbEqB638TdWzwwAr+egvNExBTEEn0d
OZwo6CdOcx5uQMTfQrc7gdyeQ4zy6RLQoeW1sSKFaJ+L4rGLzfdidASNXkxZi57K83F5Eh03Rpk8
3qgCkQ4oA3hcbenGHgnVfqu69Jvu9wkVaLfDNp9M5Tlcont5s6tDU4XvlAfwMWJKlBCg/qAxyGkM
wlb6yc5WXmFuYRkB66WTRclQR+RDaofSrbQTvebrWIDtzr27Ji9bLkvbUfT0o78uZqxoZpFnW9kc
ZakxIOAAKy/Tvul7FxNaCJGE3nacNXSTBZaVhGRFoxfdDYmiacQ5gdm+FlSpTWzxZG+mtjDutJwJ
Vo0SgUmES6PmxTryDGMzTX69Qx6XLJqJDKbRsIoHbWoxjXezdnN7+s82bOhTrss2D5cuEg6M+CuT
e1VH2LhblGQZXNOfxjdPJJhxE2DhuOMU1P60K10k6YicPhxwZEPAP3WtXtvy/6xng0K1FyFIHyb2
tDYvc960m4EKvVHcw4YGADLpHskX/uy7/Krs4u4za2onjMHfuOGfS2ZnMOXGJzwy7jUtdLdUFxE5
x/m71mOoWlqU9o4yfkPpcdFQYRdh+GWlog+AiLwltgHCtzBx1iX/k8Oy5NV3ibqWbLG2j104fKH7
Hfvm99BC355YhMM+3OHEjEE6iFXnm69+hum3va4m7Vhf3y65TmAsB/qUwvne917wz8P2UJIsMctg
mNLDrDsPRXWuUjEs0lw9yojpc+55u6YSQJruOTNRk7veTzPamPhH9f1k55f0OjrwtQLYcGz2Qo9U
0DYWV4RPCjyqsjvyMeSyjuqRGX63pLhWXNbWTg6CQB2b7m1rRbHAbAJmh+7gSGC4FZ6omeXi0Bg1
q9Suzk06vI3FNWhxTIdNaBV/KpnbY4fTRgS8rdt0ylbkc4OdLOYDlrXyY/0tmdyjH/2ZrcVMtiEP
zaPhrBJPsjymj4V6Ca0EdyGPHi2OrGiBxHoxdng5jOUYeH5K7+zaasFMdZMmuvGa+azWeMfS3QKx
jAX5UEayFz3oizOIEz32k6MXr23h5SutEQlEi+gNjxEk7J65Qc2kBxA9WAavpEOX2CGQQ0CqPrjC
nqvBRKxu8h2b12nrrBEMaWfZhiBTXmXuLWZha91zPmeU/IUCqgwHhitYqCBxZ+KuupEeTiN3yZO5
F2SOY6BoGp6MHENA3cLyZSgraFUAVnb1k6U13i9SbfMJnNnIbX9nil1XdP1iihhMtTPgk+tmnz0g
H3ebUltISA9tXsa7KB2uBbT5biNxWYBWRtidjM29XhQMVkz7q7yOnsKPGoQlMDKN2rU7tGCW0GSb
uwhpYE8xcgkdzkpZAnb2OrqT4TSgrwvgqFQrX9q4pE+MPZxrYk1fg/glc6+Yl3HC4IyQbZoYlwrK
u8XYZP2lJjN92RJvdDXk34PLHyO7DvIe3GbEUcNQwJrUUtUuHWocP7gjxLUIg7pP9GOn9HVBTbmY
XJTTyUxiudDPfiWsjdD7eo1D5G6uU3fhZHIVmwS2zBE3hygS7V6Bt2ceBPc0G18cCclU756ZmvH9
yxnqD4hsmLTpXV4Cq9O34lObOkSvDGu8GHCRqGVy6Fzmp3UDaF9Zo4YoFj/I3C9Wc2dxM1btGxY9
K2lf688Sadw87OyMlTRPyhfpzNbWNUvYzKKc7kR7nQk10GmI34DD52YNdW1OnjjajZWIOS00JRBg
twCBXGi0WY79UuRNEbiGDAMsVyRcTlSvVRoQ2SYxgLpekud85C2yiUvYyhs7EEJc8xTqgy3S187h
sw2NztmmSQaBicsemc9L4/Af1zZviZ4IJCZyWNYYyTje8Gr7NsTirDhg9Tnuo/KiA6FwRslFyLey
irMWu++2od3jvY1qWhM0MjB1pspymfWsHK8qgzQatoLGnXjhgojVXsgNw2ILj5i1PxzLmPAWtLKf
uiO6h8IMV0M6vVoK1eXgDs9tiNYTGlCzkQTRsER35zGZ2Un7E6QEAetEX5Xl9EvX6+8iZqgAh76J
MUo0AZs71Q/+zXxEU3o/6L1G+LSHAmbwiN2QCBPqCj6tCUJnEjbSk7ApOZPtELs1LiRU/9VRTB3L
zSjNHUYl5UxZYXPOicr4GSP7Uzf/hnH+wXqGcAuMwu36fm4dHWecEBw6/MR8i1cL01nrOQoKRoa4
17SITMA9NDWcFDNmhxSfNB5Wbay9+43wVr3RELiWZOWRyZ+7ymePdDzBTIexV6AbVDr0OYh7qVjp
azcY+4gAT4xsyW17l1rhdOeEOrMNWh8hoeS4UTmuNbzg4SE/dlqurxvvHo8LCkN9ehlGYzu3Oqjw
2Dx3AxMRR3WBGck2GJVvUCjmM399dIzb7j13GJFZf+aQ3Ht0+zTB3BWHYYRqRDvQjwygY1+jZt82
6MbPEXkkWkmYNeFOS9VqP005vFsRuV55eMx6uJWi/1EegH6VAsHDrnzqAAXIe/Px/ZUO4If1PIS0
hynuDSsEOp/aVb0Wu9N+dIkuKNL0ookK93x74pSbq3JRQkVZGgM9n3v1xG8r+atb6qsbdCoWR20N
1p7N1XRblfkX3A3SK3E/Zd5LZ2y6zQP/UcpZFafAL3a+ibHAhWy4zLR0W+gEOjehdV+3fnpXtpzb
Vr2M+JAXU+VDD2QIbtS+vYo7pU6Vt7Jgzy69UZC20X9OU3nmDptSBVsLUSGfa0oJD6RaT+lVsNvR
dxDaBkF+rn5SRFa0CumjqfthENdAr3FpJ/wEcJJHZX+WDspc7RusXX1o0Zbpq461kzgNLWO2eZTf
rnv1ZhG0Rk0LsW7gWzH0eRP5c3tOrg826FsBk/butsnJa6KMQB6qzOG/ba8RNOG4LaA/wsk1WUsJ
Vvc0Hxf/ZpiWVc06HFbGU9onKeeB/tpiL7E0TNMNImvrOY69FLP/GiWxQOUGpl22hVo1IY1ModBB
pItmLOtdPbZPg1vNGzO1ktXQ5KcRyhizY6ZzVpPXGy4ego29PsNHeGRWyySOEo41FpU+NhWgwyur
afvTUHkPueQDlXO+KCqjOXV+V5Hhvfa46XsVniwd4w1cx85NOAHyAzN28filegMXcZexfNobL5YD
s7BqP6oaJxcUXZRCxcpv3HPBRGxZzaINKFpXIdLBgRErnjnXoA31mzbTMnSGjvjCu6zpxzXG3zAX
w5M/R8fIoVehLVtnZhUHSsvAYwx1Z5A/QJEz/rLkYh7leveG1VzqPgOGcaKXfGL+KbgvRThIN9r0
N5IfnIaWcUpsa1h2sojWWk4yQm14f64NR7PoXsZuCBcCG+TAnfTAbSfWZ2v+EaO3bSxistM/1+EE
nYv8ux7R1upuR+2nEWIkp2ivrOq5ySBTdJxcZvuEjmPvNzB8ojBehUmDi0dvLlxffF8VJxTiuJO0
vmkFoekeTJjXOfOX1RA5Ox/Kzx1CxWfjGjMeVRrT9pIPwBU/bY7YEh1RCfi6HkMPU5s0f/Id5tSm
S0YRXiB3TjmdB4vpgS3C9/geBgqrShCqedWbUPeH5jj1Wb6BlrGbhvBMXAjSF7CIzBih6rgcM5qm
10Lav808HoXoz1Sp2BbH+yxkD85ODUJQu85Ez9l9rc6Yo5ydNBaUs20BcmJta7vbGSM56MX4qE2z
cezhApnwgNdlsi0aStzOt37NzOoX0mlftbKbwbkybgZ8bibKzBrSU+PF+45ZGpjbpym67mAQFpvG
3rTWus5ftnMZ+CLmbEkuOc4MQcRaXzYbbJV2cCa5lWe6ib6/+sgd4sTC0SJxWvuN7P4zE9lX18Qz
Z7+5UTXfi0gILyRvfe3M7UdkAUKm6VVOnzJBs8h4MksvCgQWZSAMTGxtPuahGdYQn1hh79Iufeb7
f3C/mqrxlxF4ATAtoH/r6wtN0VbZ0e/Yjg+t6f5WeffqTe0jU4gwMFMNn3yX4CwfR6k6pB0QxpW9
wxxVIzXYEVCyiTzwFn0x17T8OlNnN7T2GKV9GaHyglrCE7tOs2SHPJ9OLV8Su7MbRgfzh7vJmjYu
V5CMyk3Bwh062pvVJ3+Ym0mQ53rclDq0NuTvcfMr3faVnCnQaFmea7E2Qu6crOm4K/vbQgy4H8sv
M/Pgpo+r3kug1OmiIpcB3Wl1jZ/RJgh2ofHjmr8MNL1VPPvHEUraUhpYI0C9TmodTq8f3432bCzS
JD5WpUZqpVUcHNRqmayLTTfZ+granE11oYJeOhtDjRFuY1VNBEv9YHJgHNa4/DNx19CURig6SXeM
EV77dccKv5mq9Dcu66vpVLezpMb/TSqncEBxKG9pwq4ZaJN6MebY34NsBGNL9rhnJ8ZqdOVTXDX3
Vk8QBDbV/BnJUhVwXT3QcvTe9tHJaIVqxuVBMukEV1nZAU+9C/RvTP/GionVyBBjJNwJ5tSm7rRq
papzN+vGXhbDWkktWtYZRVnVbktpULeCCScy4dsb5cqL52NSsACFcS1XetXdRR7B7ZFO7AKMI8PX
2pWfa8iVh7d8bFbN0FICdNG9ZlD0K1n+RAz06pQwSj/SkqU2mZ9OV5+F3m0LP59WnUG9m3eZAx5k
IRbKcWQJ1X0XWV+V2EcWqyY5gS7jsD8fjkMpbGTug/9LRson4JeovRcmKJuRGDg0LXuLpjSOKCPG
yDwjWDnHSj8nqoftYeyqKC/WBvCAUzj3o+lfqTyUo1VNkOIE17VqzNd2TJ5gWFKO4kNldwNCDemc
5Gw9hlb6IFhT1p7bb7Jm3viVcRdyJ0csGvQlAzKiKVdpChpJYmeaNAuzHq0lNEqeeRHFTgUvpi1A
zdFyJ2W8mQZj7XYdVQlgo09mwaLS8oMYm58wHX6ylllFOi+M+iGv+56LBslfWL6ZsfOTjPZvP5T4
9ZtLS8+rDeb3zMsmjBVqunYn/gKSZWBfyQbwTDtb5fwU2+5L6o5b3bR2dUypqnXmAfsd5B4Cjk7P
DdFuvX5x+DOEtqr1ihsG1hCDL9Z2zR1WV1+NxDYw+xKWIIct2wHqXhwXJC7vytc59JfNNItN3BnP
Pjmsde2/x/2VEZ/EB01BpIBoRwpEMR7sgtzT0gTgLrxnHRe3PizPGB4NMK+Gx3oAi+kixLCl6xwR
jhFoF1YPBUKGhT9PB9n7y2S2SVFiFyYmBwufFMas3tr2mgfLLj6blqwyTXfx2oeQpg9PvgBetnxk
Bbb3qDqDgs1esuQygcYjARqueM4I6ERugr2YbTWfUu+XGizVmtTQMTHPjuGSGYpvYArm3lfh9nrL
Yy7wOsvMXohYok1H6hPW9qW22pPdjF7ArJG2m9C6hVZb93nvtCsJp0d5MB/Hbm/2TIMjximN9o2T
A1GPYKsL1eAgCS/VdPlqFfPyPDfoS90dEDxrY2JU3NfmTW/0L4UOBIYr0lWRvtEQdre+Q1FCoahQ
q1zHgPhJJdhO6NEEOED1G7YftWes+0YcetfFD6UiGTJjzcbQwi0BNPvuqCrRHY0y6Y8AEDNjPaVt
oY+oRatV465oRfWQCi17oK2+/nzbULboH/Ep4rbphHhBhnFkBI2tt5v//JodtXFYEWtYn2+boAMw
h7DF+78HSVWUso5748qe2+oBHKZ+gC72WOmYd9w2WcS7nmpf3/6zw3WvnADTNX9tvPz3QADpqPSV
qe1u+0G2Hi9jTXz99ai3B7Ql2xhBJWNr/rLbttZpuwCGnY2Ny3+35YkXGJj6nG974N01wXZJAbTt
TJ3FOPzngd7u4gmp7v5nu6A2wEpHMdD67/5G7eBiIQ7MSc3Tv5tzotVOEQyj20Fv2/NyInoqtu/p
RdaVWYf3KZmeT3UIcaqsVHd3e+r4ZXbNgJtXyZj2T34T5XuzBkuUkeq5c3TehQyEIEd+0wXSHY9K
Z/G9vXRq/DaIIOvtbk/T3E83CBvE8p8DR6E6kFUIaHZ92ybHdS4z/tn19laeX70ydRHH2zuphMjG
OfQiAAl2V31dbGmnteD2NEF5elS++VzUGn+Hrp+t2mgfb8cxeCVQRlMfbgeyJaS+Wvrh+vbbLrWD
CU4vqpq8vNwe7Lxu1lnDpYVVVhwHvVPidaGKNrj9GkZzeeENk21DBjOr+HWfIpljWFcMtf49TtZO
I/2A3ABSmOuus5IzEHu8LtWY3zOCvzIHquqCRZ27LKNkeMiw1Fy2uCo8Tk3tBCHqmydqryaIlJO/
dKBvXHe2eo1n/Ozc3Hbf5GjLRa715Ydoql9CZZFLNvLVG9Lie6wkssHU+pEzRPbcK/+6kYqiYKbC
hKMMBr1i4Zj1+3Ckolk0B9AqKLkFLjTCSaEfEE1MuTOw91xuYmYhvwwi9lY31z95415cGP5fiUrf
PRk3nzo9AdVb67+bzG4XWZpP66SKiEbxjfpCmDy+mrnLEnQNXL5ti7IKSeWsUfwMdX25/cKIDJdF
IqxWt6e3XzQJ4FAa5RrlDof6Z78qGlcOFLPl7Wl3PUDpmt5qGD0c9f7vPch6LqFPM0ezVV3Gwdy4
+lqzDFyIr/vcju8zE9yMtT3886fefiHbsN/IlpnWbZfb8UdNh+c/xMz7yxo+G4r07TxkxEUyAj2T
FlRs+9pOiQSt4iOXmbbqtDF9xMQgCRrD7j6KXDuZdqUiZsSX2Qvjv7qwPyF4+6/KMT0ikDtks8rN
QVX8eq/J0tq7pvLWNK8D139hMhe3hjcVDm92iZVLbK9QD/AFzdl8kW7lvI+OWQZRpOYH30jKte8U
2O0U7XAHu9/bkNocnok1bZdWnekvMApTDJPi+1rPHuRsmierKjBasBzFaIJZYJ/F9YkTh0FRVGan
jNZpY+G1cMwykW/6GpeUXDLgKjI1HTPb6jaWhFUgBcP/XhjF0egnc4OzTXQ0fNPZcKG4hyxDCFCy
4HKV3UlIJ5sKaf/WstP4QjVCSWe4zneU3+Er4fx09OGLtoumh9uuiT1roDL/3XUc2v/Z1ULm/KCT
8b0ZOpvVt88eYU+lB7LPNirE2xS3ZeCM2zYAz81QVypeKeJCl1WjM/UL1aUwW5KV03BemcmsLrcH
4mXdwMJOYn17alz3MwaUuJFV2ZuKpY3g7hQsG1efaGcm9fjP6+IUUNkzw+aOIfjPTJofRlUg/XD9
77vKx/YGnRLdoLctSVGBY6kQA6NLuFi4Ci8h7Yyr2zZVeuGF6h6OPo6bzITY77bNVdZSTdgz3Z6p
OCxOWJRtb89uB0Kf5m9T0vOgM3OM24Mt7JDgZq6hf7fB52wY5Trmrv+//Zh/LE2s7c63TZXvSSzd
mm3ZEKE+5nm31E0FuwIApVtrqeC7Iw4yXqFGRI+pzRlYltmeXW4LEAGuG8Ems+Cf523dYMAHjvvP
nrenGOcDNV0f/j3E7RelHXVnh5E6ntMeNjCqPRvhpG9vwL3Ucv4ITsz/z8bIdvStZgDx31542/H2
cPsFOlTGwdcXz3MFfTzznV10bUDruLFOA/jPOSpqaC24Bn6AGrYMeezy3qwwqrBn9Dhlz8DRcuWv
NEv/kkQIb/waPP22vXD9R+w+9Ef/Wu7WNbIYLe7ZX5b7ssIVyp5Imw4nWa9u2/uYjkj11StTHBdz
opF41ZTRZWETOWvEStu3LmfT4vZjN5FcKscBK3Nb2982NWnGb2/P//nxtvXf3w8+wrW80P7+Z/vt
6f9ss03P2BV1tlIeGCq5V9M+Nqf/POh6e0l6/tdZwBcvYtd+M1LEB3qVVR8M7X5sUTmfmitfOsPo
dsKxxMYz0njlFxauH3jAv4jSYHyGwkOaHutpZODL1OTJK4mXhBqzYMLK0FatNe09XLbCKbWWsMJZ
/+R4muq6+J0qTD371nyL7FaHQVp6dOxKu1OvW9MYsBXVGd0vdGVF27CQtNYd0i7PLD4r33gnn1x7
wDC73EsTm8HEnSEkjP26Lqr8ddAZok1abqw1JFwfThhwgGLVvw5NVN0ZdZOvdQRiu7KPihdvmnaA
kfLTUFaJ6ikM90U8pA+hiP5ubzebHt9gPZZntyyGUxgxZRivL7j+HTAomWmlcAOlE4kNdpJfKZak
x9uDJcf+WIseeq3tYXGg0aXXECSPlpmIcXHbBy3n9Udo2mjgxP4/T//vELfdi6p6LYq83P576NyC
Fiy0oVv1NdKAcZx3+Lb4p/9H3Xktt4206/pWpny8MQto5F1r/gNGUSSVg+0TlGxrkHPG1e8HkMeS
OKa0ls52FYtFAA00EbrR/X1vmJaSEAKa2SB7Py0GBSgW4Kmb1irPTBKC1aYkAgI6TPbnaS4V931D
XjVItPyLOZC39ruofEij+B6YR/sdi+Z9zXj0sWwMKFmJi4N9OsxSC5rATGIiP4ajbRd+S9yBkLFc
baTbx/DEK3jKo7hcauYozAklm/lYS6+nxecNYSTF+CCDs2wId5/7d1KDjbiKIPXOMrzcXpUZEN+2
M8qNp9an09L0NRXRx3LTYj6yi7TWJV5WmZd+J0ubxILXFcNSZ5beIKIgIF8t/HHzVKaQHHkeRcRE
C12nDK/V70zppdOnXYQSzQvh6udPhblPZwrOEnqhm5cQhjjIrzqe9m+duODJoo4SSMG2y6p2Na/A
YV+5YZxcOeOUw5cLsDq/1lllXS1CQmBAd5CEg7kiLgrZsna5CIodXJZ75sT6jQytCr0x4yIrTSRl
A/DkJg/ibtqoo2q/AAeSncgZOMGqUbN1YoJ3jSrVvfWd1FxmDeIIIujgUUHvxDyngerWxcbNEIGy
sVNXelyRX3Mek4YhqVpU+k3MsZYAZMNdp6veIgsiCEQgBa6JZi47jnWh6qp+PRQOgVNTMMOEZMfc
HFF3VauC2bTVVMl09pXp7EjPIzDq+9FZVhrFmQlijRR64X/Lzfi0SAL9rlAzE06FixzIEPv3mUQA
YSxgvt6TXGpJUN3yvoEXedrToMeaZ30pLsgtEXE38+imjWAoIeDpXwaOg26UUqWkSCJz3faG2Aa8
I4DDxDUZ7SDd0b9V6z6WzTON67M0w1C9TCPs73xZMm+6UbIIPd5ZnmvWuqydoZ/FowdDbfbKnlRn
ROAS1a1xVQKCf5+NX0/lqkJL8baQfu4xban6HofkVnOwIITcTo57CSKxvjLU2rvODDQrfITeltPi
9EUBzTTqK0b2IwsI4aHnAtM6Ciga4UAiIO3GsWsNZ9rG3RpJVOxbr42XYRxVd8IPvk+3WlH/9vXW
+xHwrBJM7zG6GPexkCraauM+kUlMoQi08m5Qx/RB6zxqydM+iR0pM2HFP/fJDXApYZRsoVTZW6Xq
7S0pT/JbrSAhkQeJuwp5NxS4YbMpmTYd/mQQrC6k2l9FXR7XmBRo8Phw1Z2VnD0qz/io9y4iDDNd
tvhOxhXPX1XkYwAM6vVmgEi7rDsc10u/U3dpIsKlrwfSPST585an8IfuNxda2ar38BYS0uLlv4o6
cX0+DV01r7vIbP9n0YOjaoOMx3qah4QRH0SRqLeyU2Q3bvNiwW8elMYQT1sU+8WWw30yO2vXZeEA
QhnyBmfxUu54x8L4JyEqa8vpZ6ggCOCPX5kdoDBpncvodm2LcJyvTT8TNGglPFVfr52WUYYvTgeV
kLXdS6eJ7m6hjGjriFTxKVl56XRaD/Gd4Om0Uok7C13ksTRJPzuZTaVqQ6n1k6lAOa2dfk5fuaWT
KzPrYJahnPGz/LSlV9yvtV14255+/sKlaZxEHYE5Jc6TCydRkovpF6PQu4pk6unz+s5xlRNLJXE/
7fq6LGjTn2UrtHtnaBzUyA5b7n760hH65DmKtaWZx2iXVDXc7+nnc5myJ91xWGbabMg6Yi0NxjI+
MEP3RkL8fZsklUx8evwpJBBf06/pq3R5dwFP8mbP6xph9fn+eTk0hnAVxOiYTTtDcUSp6eA4hCtJ
0pSlQXdlkSN7cQwGTuY86TsZfE0GVwu5vsb2LxAySC5c2Usu8qg34Yg76sLuRfxyw0nVIOD3vDZT
VXNBplVdTDtOX0grJxflSTGWnFaULfgwgyHHGp5GjNPM/UC6cY8ZQj6bFqEypetSRWlpWhQalFEJ
ruZuWvQNf8ELUtxkthAXYazdTKtbH+3WSsNDLuiT/r5USPUyhTA301ZJl89x0hwuMcrWrstkeDq0
HWn1tg3qDD0ldiLj0S/RFWI+Ov4tJUJNMNUl9azFV+leODiT/PvfauO/ZRjmrcgkdffP/3Y6ZMi/
jUsEmnNY+utJCT3mdbGqUhdc9CiW/qSOPuqpPy/mpQcTzQZCM22dNgxdRM8+LUdy8iVSouRkWurj
fEtXCcUnUpZ2wFgXWqDvX6Dt1i1K4tnLrjR7oExePHcQKjhLGQphneTopB8K5LOm0k87mqoHdjq3
Rl8P/0KXSv8CvJnL1KK9DPG/2CEgv62lzrqXBdX3dgfryLYv8ia8LcfViQ3PpghJp1d1aN13lRrM
CcT7u2lrZQR4YvThnauAnq40LHa6VrLuC0hjq6QIutW0lxAt4cg6CM5sKbLvhmA3VWlJjbxD6ZUM
4FiVEwQkcotEWk+Lfdh/GfCdRcOqzG5K11lOVdoVuTFlwPm6biJxp8EaC31rX0UqGQ9ZhlyMkdUe
p2xz3+Y6uZdAMRxwodp130cackO/NncSGIbnXYZh6OlEkdjXebWqOqwTr7l2vbq5xmiJ0GEEONRx
WUTyBgOZtn94LqHUzm0bqNF+Ko/rSblWG4iW02IxHnDM4o7HmvZpi1ifoylir21VX1d1X5x3CXx7
BgBA7QuJ1iojklmrhvvDu6y9Jv2Bh1MMTtAdvQY02LZDZUH0b4Nb3Si/2aqU/AgdAfzFyD+rQs+X
FcqEO6KRxj4blBwPJNv8Gkj5YiqaW+T5RCtbV0OEN1wv+7xJ9KK9GjK7mU31GZAUo8bIH5wMqKKU
dwzGpFDflpAql6lvWPcAB/ZT0SoQXxpLhoMoDIU/RURnOofUafO5yTzqn3MImUM9nUMaM6aazqGA
NXTrJ/k34LvNyslDbRXJ4XACOCBeCIQ9bqfFpgiThfBkcatV5c+tg+2qLxblUOQnJI3iFWxn8iSq
FNzJ+KQv5F4uzgDDt5tcCcsTZJPREZX8aGGim/e575t7INDa31a5LSNpeKxyuglEyAMI5ew92E5x
VhLPTGsEF1o1eWjj3FujlxUjfxe12Y7IHJZR46+DxRqRZ2yGtWrOPIDSed72sCOwgXaq2DiLFHXp
dJK/I21kzSPirstpfW4JsEAQnZOdqqfLtGqxjHBr9lBtH+MXu7OeDtBuVFPDVUsZ7fVMU95pGljQ
cSkPXFA8adE/bWwKT1kWRYMiwbhhKjJttRuRbkkgoKIfkKBCCWwVFa6+14hv7o3xa1r0otbYDphL
TkvT+qmEEpM/IuljokydBFDfx33bFI8jT49XHq4380mAHabrbYbQ/7XvApgsFXAWkxC6OZS3hm2F
16TTvaf1WWTOa0WUX1HbgG3e/EBtnHcY8JdLN9OcExfpoLXlRcl12JLkqCS5+aG28hwB6PpBRrVp
gYyjcoZ0Kg5odeSvulwq7wpZuXWLsEVSB6OsPrHv9QAPlUAxw12d5S0eIGqPan/vXjDHgIyduJfQ
ytudKirjUh+/NAFuUU8v+8A3RkWxeg8Ecwv/D6xloYXFRgwMK57L12Xpr+SKKdu0btqt8UDh934d
r6fFaYPsF4/I1uunz8VMkFRmmcbnkDeNyyh3ynOrkebPBVCWYWgW9N+fD1OqZr6uBkh9007Thrr2
u0UYeQ6UCw40rVOqpMPs2o8302KTOsYq8TPQEDLeOLar31tM6batDQhgWiz73luiVCOfTItmmN5W
pLsuIFM51zDUV2VV6/dZ70Jgs6+ULtD2pC6Q4Hflv4FhyeugyJjSTOumL99Pyh2cK2jLlJWHVF05
Q5Ftqib5AhYY6rntiIUiW8FV2yf6hSa+1cQWIM5gV7FBxgzK67gxLdLwStZ8eSGTHVpO6542ONkX
tRfKdlpCSlG/sJNvU/Fpja8r8oZB68vjBFEqg4qopGVhNg1E0qr84sKhejoGkwvg2vnwBfKLNS9s
MtMBqX9l7IB89F6vn5cc52lp6qs6VC6etzWvln7tN3Vyv0pO+5Fzaq9FS6567AB/lXyqb9w2Cu78
Zj+7c0E/uu3GbftwD7Mx3Ouhc1XHfXOCHEu4f14//Xpal3ckzFqQDRR/Xp0U9PSzabkcmu+RCzAf
f4a9E+vpfvo1fZV5j6aKiGoMxP7Z4Ciy371Y1kz/JJXd+DRo8aF8OszzEZpS6pdKMGr3jcefvqZj
MShoZp/++K///Pf37v+6j+lFGvVumvwBW/EiRU+r/OuToXz6I3tavfnx1ycTdKNt2JolVFmGRKor
Btu/P1z5iUtp5f8kcuU5QZfZ3+VA6MbXzungK4xTr2ZR5JV8q4Prvu0hoPF7mqwRF7O7c2GEMMWB
XnxxxiGzNw6j43FADc3sxib0dxpOY+1ENA0vGOC1U5Hpy4pza54U4H3zmeS3NgMVTAKilRuE2lkx
6OrTVzwoZxpd6ym5Ya41aknaGaj8bC0pbj17LjdtIOeGgWbqI5mc+QRF9eQkT6x2rydxt59+qb9+
jSVQTkkYxoE79Zia7B2hbCq/Ti8zHyito/UvluxE3uie3a/evvK6fXjlTU01DM2yddUyhWpZr6+8
r/fg+Fzf/FFg47o3RJyetbUcneFuMf6GvV2S3xjX5Eu9x5kM2EaHdMj49XN1UNjIBuals5dIbi5i
TdYRvOnKS9s3CyQUWNc5hg6cVG48WH3/LGd18T2Pihr3Ge8uB65/7pMNv5PFXRRW9a0KaeoqBMs9
rbXqKtgrDhTDaTFSSKp0qoR4/riPDvdg6UZlAXm/1u/AWkTzwUyi7bQ1ScMXx++yF8eXVHnT1gVE
S0fB9dRxKsQ6ymZP9PntC22r/7rQhiLznJuapUD50rTXF7q2EosBq5s8EhFp0Yvh+k1X2I1tLqqO
lAXEPtTypmv8vLlNkUUtk+T0qZxX1jCF0RE99bSh2BHWgQ8b8sDFRl9jmjmubKwRPzz9dBxt/GmK
n6Uy3XhscsZduZvZGzSr1GVjVcNDVc36knj4gEHMSo5FvaljzbrRHeVi2h4zyyFiLjKYnI5xViBv
PC8ba3hwyvCmI8Z8Qx9wcMAI+MGVbKsADeddhG7poHcXjWl6u7rN9tMSIoH9xc/1zQU+zyjwNVni
zBoV5UdgLurC0Z6LsGulJU+7CkkrFgPjk5M0AOXhIR2ChL3fXclOftN3ioLBW0MsyarGc3Glz6a5
7Gtd/iKj/n8CWMh4WjR6/yyBw3qtWpgE+akeY5jK3r876rh7oaKFMD0a//Wq+yun7vB7mvWF73rV
weJ/btKYz3+P+/wq83qP/+z970VaAhJ4s9T6MT17iB/Lw0KvjkztP//d4qF6eLWwTCq/6i/rx6K/
eizrqPqnGx9L/k83/vE4HeWmzx7/+vQ9rUmLcjR0WpJPPzeN3b6gr/n1lhgP/3Pb+P//+jR7TPx/
FX98KKu/Pql/Wtr4wrAt0zLIWwvz0x/t47hF/tM0DYMtJjptJFEtmzoSdM88XiPiT022FbYpmmFA
UNE//VFC0WGT8adQEQqzLc2A8GvqpvXpn9P++fZ6ul+/f5spB01dleGv4dmkCkE4U9jjeb58m6no
RqYZTapYyMXMPVFO4vl3bDMYYy6wUVtZ8xfX5TdvT0V+3bWM9Rm6rluGoqsaMG7xuj6ltyuH3Mos
2Lgn+kmzDTfQR07dRf3Oa/p3J/aqovHEX7ym09zFGJGK5Mtkw5x9MZwwk1g1f8uLeIHu61O7eNUs
Xo4Kprf+i1HBv87roMs0SWwhs17OEG0odhk2oCfiMbXnqCWu8IaAcvEdOSAqfvc8eX5eDkf+VTFP
ysvz7K2Cm6qXM23v8dKdiVN1AZR2Fa+buXSJIiIgnU1wIrbm5p07+Zsn59UFPhgH5V6rDgmSNMGm
2Bj+53LNwHcpVor/GZGY5ftnquvjNXx9jS2FURcdniYLFGMOTtXDZKe30EEDH6QS0tUsTYfopga5
FEPsoH+WVhbIt5UdyORMWtmHudS34KQjV7LbOy/zI3sZDEb9d9gC/VbMRDrTmk7FBEwwjAFdWeN+
LWN4487TTjHQo4rL/s73bO1WyYDXIsOc7juEQ5Ewo1RxZnUJfj09bkD+XGEgdGr1qXUtlVp7numy
e64ZLnJeYTsyNHEFzgVOt4XhzWpf6OpJXMflFXEDSCtdWaNwjdlKQZC41PuNoprw90poockcgEGw
b7Smr66YmdbfK/50tw2SwTsLUBhcICuBhmjYpusKZYBFUNU6cO8UixlCAHWPoGUixMox5GBT1Q5B
aquHXpPUPgNF1S8ZJQVwNXSvW0OiRBm30dVSX+kBfuBlG4gLKU5rVKGEY62NOiMomhrDVsOiZGQ2
gqpyq1NVbZXtkOG3TQokftRRGl15UgwfC1X8m9iIlOtBVolHY34sg0GqCh+gU9dEBPwtMpSu0lyn
ddus5aaySXLp9SaLJAC4Zq4DP5CVrzmRxf0QiRCfeAfjJx/Fw6xvmHJJZJ6DbqjnCG0i7eSBRTtJ
zdTcwAbKLjqzjK/kKiz2Q9B0uL+E5i2BV6wpyIBuOr+zlkMD7TH1ZKTq/M44dZvRxj1uvE3vSN4D
WBAw5AgGrk20Me/wIUl4uM0CXby+Dy61rISIomdp+8AsJMC0N0UmfOZH3YCYYaIb95qe6X/D7Cb1
iXSQqy70IYB/xOXR0mUmBM9qEDdpvhuksv9cxinSBzU96JUcmNoVJ4vUTJmZ+TellXIFMptcfKv1
BjBuh9GIRlmIlOusgXmITtUA8xg+vUeQTwTIOWSKRpBJJQ21RLw+ejQKHbFu0ceDuhChjTOO7Y2S
e0rp52KuSppirjAhBHWCfdKNy2xn7Veg1UE5iGg7eFqunvedRvSvassEd9vcit1TdHE8JohVnF+S
/SlvYtTnLgehl/EiceQxY6/U2rqKJehNg5WdBjVUu4VsRjJCRBpytolVO39zvcEHqynQztQPsEmE
PWl+QQNRDR+9WqmGVSbnZnebmq6swflxUXuuRBXAB0EUUVvasm9v0Fi3vZnSm+WX3AqMTRY3/RLh
2GatZaaarGSp026apkXQBBWyBncKImnDzAFcvynlugYa0cjKudzJ9dKojAinNl7u2wpj0c/gsPOt
3SMJG2aZhNemp/jZnHQuPYZBqO+0tbuSQJzsWd9qlJrmEmMALFIMuYMhn4fgwpg9DeY9ZPLkDn80
7y42inpuQYsvswAJEaMCx0rgtlLkiPxyHT8wIZNR0Ghzf9nnRGS7pqrOIFBmCkrubrrIvZCMe+vn
gGcGC/472bdvSex3IdI2PWFLw0TLwXBAn7a9t1NzF/uZTEd0GkG85hFxV+nM6FTzjqCFd+q2WfSQ
wdvZaRbIEzQju3lcZiRXWwT8kY0ol0ZjFgvHcoimWmm4NSvPn7cluhBGYUB76ZoYni+sm2Wo4Rdr
KFq7RXPBPHHBBW41NFdPyYejjI5LwCoiWbshPGytLFTe95lZFGfSoIfbPjTVXWub6aYVRTVviwTh
qcQjpaF1dL8cquYpjqLiLG7y4GyoPJSQu3pId+rgoBtJUGGPEqGGPViWLvSyNR6RToEsWqTFd62o
3E0Hhm5N+xz/LPa+RWVDWa7lYa5o5LV4/pJomWlge1ZA47pT2aB5u3Pd0GMg98JBs8Zy0h6RHr/A
0CRLN0KlJszyUBnEN/w+ADO0tCr02TrZDG/CXg3PokyTFvD1GewPQYb3BEwdH2zCoiyRwnacIsaT
AtUAHm8XUUhXCzaR4lvoSDOjrEUTr2uMHk70rg4WuWOhTCzr3o1u+dFa0SN1DSmuWtu54S0bbD62
rgups0lNyIs9GiAS5KHrtifrmVQiOI/zwvkWIXc4C4fksQ+4dshPwAhvbfvEKZlo2nFsAw6P9XWf
lMHCdDKAFkVo7Jgh8kbIDAsnvB4afpK7ypUVOuqjr5npaZ3GyiLUKwfV6ipG70U3EJmR7G9DCE6k
0ZTsO6rfxXKUbMFgrtMJ2BOspTMTKK4h9oVGsLFMhNI9NEyPsXcakbNGpW60Qu52VZCHXwffQ11D
V6FzYpmmP6R6U60wxNDREnDkZewwA7Oyur6JGzdDIidOFkhOpnPsFBE3LNr4hz14xrfOy/Kti6jB
uhOZs6wYsl6i9+Lt0z4wH1ND5W1V2lJ/2RtRu0KwDqao2yA1IXyAtaja4vuNPLCd45aMCJK7N2t8
VNu0yXe56jSwjZVqlw+hn8EcrHm7u6YH9yqIFO888SVS103dnQepZ+w8QSoNNH1dLwLeKui5I5a5
8CzXQTu7kDywIIPnosaqM6NtTU4t0ht+5nUru9c5kIZig0wYjEXJs0gP8+JwQGUAZD2zqk6Nh9VA
T4Zze4hcDGAljMbOy1T3xUxvrBaxoQgR+lXrlcU39GmQjVSsUOhocXpE1wx62Hu5cDV1ZSU2D7+n
I0uHPro+yHd2KpDITHWlQUrTKnkuS7OLkT1MMxIUWMzk3sJ2Kp/uukaLogNQYhXuKnHV8BtEjA5t
dlcxbsmKCDRgJBDs2vcYECA6cW3X4TwYQA/FLdE16o2v4Bv/XVgueli2ijd9jTE7GOUCnaehLOVz
qdIBq6UVgAbhyvkS46b0QjIELqRqhX8PKC/Mng2khJietXsbGusOukG37smS7KwqN04zkG6nvlYQ
IQ27Rz0T/oXakUJEekTMXWfUPjNA76uSm58JyfcXhApVkvutsw7bpPmhA/96EOWISOvT3kCYuCvg
VzbZZTpYGs4BenPSwwFajmKMaHc5A/D3hrdrqdgLu1TyVSlgxINK9gF0IU2GoVezBnhsbMHQilVe
9s22AL+7KiWEaWEeujDPA4T/NazlLqwo6WdeTXK3UD1lHiRJf4JVEY+V75l3mRbRTWVp9YOXF6pX
0gDzqW9iXOsibo0W25jkZmjVIL6GmBzOKRgodahjyozSniJN/6twwv8sVnCePSbXVfH4WO0fsv8P
AgbKOCE9HjHYJD/8h5cBhqn8U8jANpn8k0DTGWpp6NEYxEGfQgaG9aeQeeyZxciqyk9i0z8jBqr+
py4rNhJ6Oq44mj5uKv+JGJiGzEpipiaxItsW/5uIwetJmCQUzdSIgesHE3eb/s4oo85cVroXQedC
OfPeE0Z39uIy/CZA8Ho6+3z4Mer+YroemFLYtx1Sk3i0R+5pCcgVHrhclF8bmNb2LFFap2BUVJne
OyGJcdb4PKt8rnGMVLyo0Y55GTGjNNDYb7CeEPgI9nPg/9QLjNAs3pkvH7lu2hjUflFNSXQHKhmS
E16fNdos84n6grwS6dcPXTjtIIBj2mDFA4akqHtkGvRESOpXlZQo/a63SNStJXMA+xP3eXb1doXH
Tmi8gy9OKIOb0JhjhUh3mmheezVeIVpZe/7y7QrGAMJvbox2EFiw4FGQ9FT1pYVSQXDr+J6Kd4ls
h0z7CjW3emOmlXrUXb9d3UFo6teDMMbaXp0Q2dpQL3sGDq5LftsS1hpvaaimPVTiL3VtwPegb4cU
UfemtBOhbME7l+BPxbu3/8KxMx4v9YtLGiEp00Q6muithTmRWqR/e02/yeUmWsDu3r9dybH7NsZz
XlSS0lhb5hk6wqql+dktCoLMkHWfevSjgbBjp3DQPeBI6hulWujLUPX9R0xW0l1ZaiN7HYmomVYh
gfr2aRy9XQc9RYrYTYZ3kU5G2WGQ0xl3pDGBlxt2PB9sxDdQgkfKxKibmYjb2xAfvrdrPnYBDzqM
ImqDDOojIyKYqEwYlCJwF5luo7f1oQrUg65CIFCBtVVgLA3ZRbIK8lOMXYYe+84HKzjoK0TQwxMr
EexJ0t40LqrUGqRrE7MS950+9Ugvrh70DaUl13KLe8VaNR38WZlfoxMN8wk8cpAjlNJ23okXDOo7
1R25I+pBTwHbVItq0YPxl6whXrWFkjXLzo/TZv32HTnyjlAPugZVQyO4zSRzXVW1qE4SI03kJc7E
UbfM/Krt3mk8x6oZz+9F08yZLaBXC+kuE+FwExa9d55nVXFRMi84/9iZHLT+NuwspQVouhZSh1U9
5sbh1oarY12FxIO6D96Qg16AuUoWWmYGezAiIyzFCNDbzPCj2dsncex+HzZ9B00JrpCxrqH5d3gf
dNoXA3Px5duHP3YbDhp43RA0tGTDWDcRt6EL23LJmxXpMl8BD/p2HUdOQRy08dqH9Rj1gbXG5jT0
l1Fvob5fyr0/vHONjpzEYUIntCU9t7vxFuSFaq9yrw5k5ltZXZ2GUgR17O3zOFbNQUs3Ra+WitQZ
a4dI4l7YQ34Gwlnd9w1+pW9XcaQzEQetG5v7ltCnS+PTFPLwumu02SUaEBK6Gvlgy7geerZ5CaBD
NT42WBPj2b5oiGbPJZORols3Bbdp7enYRy2SLpLUd1r6kdekOGjpnd/nBiY75lqRXORsMMhCziqz
EZyYlbFAAD+otcJ/p7JjF/Cgzfdu4MrgO601kIPMXBHblNpdJACYQCFHu+Es1BsgfxYKYd2Xt+/Z
+Bj/ZuwmDjqAqCNYkcI3XTML8ZSz1CVQ/L0Ug5ctpaFIjcswEGjQZCJCEBIATSY+47Oo6pdvV3+s
dR10ED0KPiYCrnjfmVK98LQI+UTDzBZvH/3Y0EMcdBBEmLCNFbm9VmVOBmN0B0ac5QKlWbtlX7v3
GX438QmcmUQ/65jBjdrKoFM/j4EU/Z0GfuQclYMexIK8RLLB19aZ6ZQqYWf7Mes6cLJvn+SRJ1Q5
GCNEBQKxfRfAjVL9du32bYCDSpRcSVY6rLvYqd+Ztxw7jYMOBC1CwwoCSIyuPARfAyuXLhwYee90
T8eOftB35GgBIiFu2mvU1WX0cAgaoQbiYzn/sbZ1mIskWdLroisQze6him80sxLiLs9UrT9JCDnH
MzEYmfsd54lSvHNnjnS5yniuLzontUXUNRQFOooWvKHZYJIDgM3v5o9NT9f4zuN1rJaDTmPQhjCv
DSYHBNRDEiCxtwBNJnByyT44bDvEABiOLROs6gYCmm61Fr6Bd0qmm6u3H+Bjt/6gDwDZ5EkdL4h1
IBCxF7ifLJw+FR98sA66AGZRqYVaArKCJaxI2VPuE1cr3rnDR/66fNC0FSNLtA4/57VvSsNl2yDF
SraApMsHj3/QtvGsqDIVVaQ14XB7I8lqvmI+oH3s0sgHLVrNGh0fdI5eOQJFppi3WS9j3fD2bT3W
+coHTdpKxGA1JvcVBP4CxYMTVcKAMnY/a3Z43VnSWgqNlZlhNkle9+06j7xA5bGNvGhxgSwVcusg
kiSy4IuMCw0KGPhkRaMwqDO4+dyuoneqOtLs5IPGnTi6NwyK1K7RcHlkehs2KzStsmRdtabxziU8
9ngdNG0V2dsEyn+7VmngV3aVBvA40/CdGcb4EP3m1S+L1xerSuj82sFo14qW50sa4FcpDHdthkyM
qjmfyxSAr+0E7zxsx27NQStXqjjC6yWo1+WIqk0LVUe8SpCWrWO85vBVyLronRM7dtkOmjxvfGxZ
FCi7eRo4o5CUKOem14Xe4u2n7Pe3XrUPWj2qwGUoDcSfUL7NTisQsLMmTqOtnYTJO2+r358CoeDX
94bArdQodVCtitpty2tcAUJ3l9VJ9PixUzho+qHiN7mL2uWyc2soHv1wY5oojUejh87bNRw7g4PW
D682RFzdQbQL7afRxknMcht7orePPh7l38+uao+35kVDVxG8F7jQN8sskb64XYLpV2mj/hmcVpke
fKj3JUj/upIwGwpJKo2fpwCWe0y8IZH99ikcu0CHjVu3nNrylGZptxBNxXj08uMX6KBxh/B6UT3h
6PmAGh6WJBduZpzVVlgjlyuCD57DQaP2AEmmspCJ4Wig59TEWjqaNHzw8h8047CLI8t3OTgJSiTs
NK9fkmj0Tt++/L/vj1TroBHDajQd0Dj8dTRvgBFfdzBPZ6U2rJpMuy9NFCo/VtFBU469TKD1BDaF
TMW6LWVEgfILvQu+eap6YvjxO9HiI69bAPevn9ZyKKos9dp66frKSnW6nRXaJxKmiShpnbiFvPQa
7RL/A3AI2gdP7aCNy9BP1d6TqmVX47gXB2sr0HCR7/wHLVSuTbtbvX0JjzQV66C1I7I96q7W9TIw
QAohX4aHdoHY4dtHP9KdWwfN3FRRrfUlu1qmmmSsXImcfjKU5jl9YfTOw3bsBA7aeldryIiZdr1G
+iAFczrEIRyCzjPNxdvncOxpFq9vPkqhNiYMLs6OkFKu7EI3VllscS80lGllLJQwxoS8/HZlx87m
oNUrviOKtAP/4jpldGoHCGqVIYjEt49+7HYcNPsa91fV7XXM8Gz1K/zfbTdqniaW9M6lOnJ887Dh
l30Q40BarX0PxbZcfFEd9zLM4su3//6RNxNo71dvJtv3Y4wZzGpN6hNsY+vi2J16Vw22OnYYqB97
Zs2Dxp6EpVTYVl2vC1/fA6VIZwSjziuo7W+fxbGLdNCyyWS3WckYfSkKH9VR59rvlXuhx9u3D3+s
szLHel+8v/HPciWGCP1acwZ5rXakikMHY8tBSUGxY6uFJ0+BJXpRgd/1AUVpdRG/c+2O3aHxsX5R
d+PCzQ458jpieHgGRTzBm8UWAKOABGVWVL8zQzhWz0Gjr/NIyJGT1mvND87DePQ4EJxrBl/GyO2/
376Sxyo5aPiO5edm4xf1um0QwlCK4TyO8Zc1RXYRAfN7u5IjDd48aPAoGGs+3Oxq1Ph6NGrdP6XD
MS/ePvixR+2gvQvwoAXoYnqTpj1TSvdcHZptVndXHzr8iM14ebcHLbUDxwvrtVzgCSFSRI/b9GuU
Wx/7+8ZBe8cPsWt9leNbUnsRJs6qDdJTRLveeXMcub/GQUNPW8dxkWmqePXBDpCxc4HIxEwTMHEp
A35/+yKNR/vNcNoYa3/RJBQly8xBEsg2c+2rWANRm946pgKEKz+rRf7OGOXIrTYOWr3kMeWAwYv8
dc2AbpRgVMuVE3vLt8/iyGNqHDRsLWt7UF+YxaVDc1K0Yqvp79yFY3/8oCljflYZacbkVUXtLitT
tMcrRqT1O93hsT9+0Ij9qOq8uuaPi/RaBpnc2Y8fuyIHDRfhyiIbQu6rkloPwsnPQnxVP3bog2Zb
IxfS9a2BLlYZKDdDX4l1UP8/zs6st22d68K/SIA4aLqVbMt25qRp0t4ITQdRE0VSs379t1zgA3L0
Vjbgu4PgVLRI7k2KXHs9rNmcf/rKhPxbWfppQvoQWuV2GbQxSR4KweO6LW98qmLPtp9oQ6+b9s4i
dlMK+1Yohq0t8vHTTEhk2e4PDb57CB3iyUz9uonpLIIYs17rEoCN2JkHBZbdqCPeg1x9vq/IWmct
otdveq/lDtwUx50fjwfxznmIL+L0O9A3oGds5ba2NuWTeU3qzaWTtpWIcE5//zRAIhWaazG1sdDp
HZyPvjvQ5Ia1lXycf6m15y9iGYY+sKuXSbMlQu0z3HFsEit/zsDLuDD2aw0sQtp0nY3rVTTgl86j
r+QHZBt3qAi8bln4H/UddwBp84Nmayr2ONLio6TlHcz5Ljx+JWM4i8AmMMxmbCTQjg+Mg5ztwOME
atML0bey6DiL2BYN72G62llwp0Xdb9V1H94JTyKtV5Kx5roBWOrsgC/mA+xY29ij9pBFdnGqqYAD
/1xulAYi6MpmFjGuhoonuB0DdJCrHyBtwTCxfreT8sJ2f2Ua8UVo94zZBkXX1lbyDLcipyUZXC2Q
4ru5vTAaa00swtuI3sPp/4gvCipuzQxPH+A5QaF8PR9pK1NpqabLK8/mnkBNHfxQ7kxuZduM+1l8
/uFrv/3U6Kc00aUG+taux8eWM224bSDm9rflMF/Q4a399mUQOxaMyVl1qgcEkJMa9j0YQcu87rfT
//72SRCQH6u2iTnE26Jkx3oASKavLoTwSpDxRQjDiimHYtgyUKAnz8J3j2Vuf0EVIwx7YDuyPf8O
a40sIrl2Bhn0HI1oeBVGSaBgE5p+g+X9L0sWu/NtLCp4/1+PyZYyuE7RphBkMLFLwOVpIP51COwZ
eeX8QpXhre6B9oAtLPx/URc1CKBt4KDzwq1WgxwLj9nzP2NlqrFFoA8WQ8blHYZL0IemdZ4t7gFp
wb5e9/hFoLcDg02BWzdxYrE4pc7dqNQB+MwLW+OVNXypjOsTv3DzkhsAEbOtR0cW9UnzlAK5DTfN
7K4BDuv8e6yEzFIhl8GgsDHAecUBXBcKPt2j2uO6XTJbBPtgwRMGuhUTi6oHqcV4bn6nXTWGqEnF
AeH53782zIuQh/nfKOGqjI6a2kdYCm5Kwd8sVXw5//i17lkE/QghLOrvEoOM0jd7kIvaCDpVtjn/
9LUfv4j5FHYi2MtQE5ecvA15/gz1/pZb6sIcXfvxi2gXo1YFzGib2IGB9LClRR20UYor5OLC719J
J0sxHBdp6nd+CSeU0XrKKvql1CjYlajFkt2FjLXSRUs5XJk5GicCaKJJ+jsNw06UMu/b7NLF2trj
F2Fc+lNS6X4ysWHeT7v3sef3aftEUhRqXjXGSxUc9Xrb6TNM0G6Y4AlckptUo3YTmv8LX15rr3D6
+6c1tRoTqx0bgVfgKUA1Ln1IhP0gTPDruhc4za5Pz28N7zoeYASQUG/6id4UQsY+/LnOP35tDi0C
OBhSMH51CmJYkX2F2vxZG/Xi9umD0pfuJdaaWAQxLvlRdUgBJbNxF+gAD8iIvh396nYw/vb8W6wN
wiKScezaJi7Ku+MGtohu6t5OuPovC/1+3eMXkZyMHJhJlWNJRV+hEBmAr9Q5YfRA2bqqhaUqDaae
2srrQMfwFnyFP/yTocVTZwWv5x9/miz/OFFaqtJsGx+H0gGU1vcBLIT7HArhrbGuXs4//q/06F/P
X8Rxngf5DPIOfr5Wr7NXPRpf32VW8wFq9rC1a/cV/rJdJDVzYEDtdQCqtiQsdX7l+52m3qcg6VEh
C+gK0/EcGIpafOBWYRpxYee51nmnSffp4Z0l/doBEzVOnRnsV+A14fny2w/64sJKvdbA6e+fGuBT
bQe4NddgCzatigkBuyKEn5O+dImz1sAiyKcCfkumSlTsOKmdborRU13YBR5MYc9PgJUQX0rSSEVt
PgSWivNk+IWTy9vRhXuhJvm9jcLS3flGVoKcLILc80ZwjEFSillhXp0MHBIUlZsIl8lXfgT/vR/5
NBBtCe1mwyQOtmaUdPfzOMHolhY/iglEwgtdtfIWS5HamBnUuI/oqlrkddi6ZgPzh+exJFfJbZi9
2HiXtB4qy+tUbKSv9hMI0rsBzPkLq93KTFqK1HrWs0nBaBUD7cxvdp2ke+758Dc4P8Rrj1/EMUOW
deiEIQ5kopud1/kALDtJ7V76ilyZqEtJGm5HT/iGXsW+J0FIw5GmMf5rLeUPB7XZm/NvsTbEp7f7
NI28oqKQqcM40OMtDFebJ9HOb4HfxOcfv9ZJi2hOk2kAkzLVsSeD77IeCAzg+KWrzLWH0//+dl1N
nm91lULVgGW+Wy4Bo6io+iunzyKE4ZQlcg+WunGCgmic6NobU7ru9rp+WazSIMRBc1Hi4X7dtmEq
nUMhL4rYThdU/7vC0aXKDM42kGf6tI7zfMqs19SDp3MFsxBgx59du2PmxhKwCIq6BPZAj0B0e+qg
YWim4IcBN5pDp2lBiogHyTDFqPNhw2YYptz8GH0XNFeJ824slEUL0E01JKk5piMK5GJrzkENZE2B
m9eAUbf/Di+eInsJktpp967TeP4m06497YYRGLKtC+8h+W30OE8eW+5a+YedukX3q5SewEle0erq
HiZEFDZbWQ7IUMtgU70dlBmBDjckcJ6DsQJAPpkSgPmIZFMHZjhg2fsh6CuJwgDlwkZRJjncoz0W
wNp0HAXcgHRiJzhk6JgvrxpOuhTdVSPv8MtZHVu4+w7rQeI4cqqv2m/RYLFhgaJywvYQqNXSzb/3
o3wICNBQXnbVhhHGE/+Noh5XSGNJ8dudLkGWKY9eHcSzH1yVYOhSb+f0EPqQKlcx5ilsXq0AaIsx
/4UK9guLyL8zGF1q7YydMrfAPSSOVvI8rJHC2GB9d3Pz5Xyorj1/kcJyVED30oMnVA6/MiiPrXKH
ckB41MIC6apUA2u+/w6BcDO7k9RtYg/XPIfZ8wm+/gx/Pv8Cp3nyr3SwSGSmSvu+h1lu7I8mjyDc
zW+w5Z23YO7Qw8QyfQte14XDqLXOWuQ1LbMWRUEBOgtV26FT6K9GagAzku7Cy6w0sBTfwf8aZgq+
qmPTaicFk8KBGw/Ewd9wPlJct++hS/dZIjO46zDMWTetnHErrEz9Vp0Yf3kWXulCYPx79aJL1R38
swZ4jrUYFl7+gXb66Fgwgzo/5P/eOlB/EdOqG2DfPnk1vpRr94tUVfdezFb9q4Kp9LepZvWf8+2s
TK2lvK539Mz6DrerpQ5mHy5GGaB50MHRW13MTId9ZjkwsUe8/Djf4Fqnnf7+absyKFkSewR22/Pr
7x1s5GKQn65b8am/iHQF/ns+gyOD44vWREFHXKz7g33VVoj6iyAfbBTjOxlOvGRdgmLpy+KmLRr7
63UdswjyBjykIqlrZHHZeUchmf0dH7nThbBe6/ZFWMPhR8/Ahaq4SMry0Ek/x316e0mCuDJbl7o6
ykowQk4LnF/5R9DG7rGJ+86y6WvXAsJ+Vf8sxXXEkLEDPAQr9CTZb4GCgt8zTBnbCwG30kFLVZ1D
mcxFXuCr1fV661AEkkR2MgzOBZ3HiuyNeouIRjF0krilL2MottriMZPT5EeJJ6naDE1tfUmb6t7y
vZ7u3BbrydF3JzMdheXAZv26Hjxl5E+hZzyGvSMAMzg+18KPrCrHGWIlpCp31zWwiG3XZjM+RpC0
Emby6raAvR4OSUbdXroOXRukRXzPdmdQig2gHGMkwzZkyAeOIx7eBxcm2cri5C1C3G3mCuZ1aAAA
nfemLfZi7t5QkPHzug5axHjZVlMbdLMEuEc20ZiyP3PrXPrta52zCPFUz6DKFh7MZOG3CO/NIwVu
9fzvXonvpZAOTpB2OsChJp4HCFthphBLQZ9ckcKZnb6eb2Pl5y/FdK0ATYSgjC4OHJ/B9KAfYA5i
5IXwXhnYpZYOnq/47MbYxtlUz7epTcbN3Ab5F+4LemH2rzWxCPAm57LmklQx9mv3Xj/fJC6NRXfp
bmGtf07NforedMQNp2tq9E9u8T1LRLYvlbruFIEu9XMDQFd+X7Aq5jXIZhPs3r/UOe/3wuvkdSZO
1F1ELw9GFP9Lu8ImWYKoGfj7hNAXPc1XzqBF8Bol0zQJMvQQFwPM4QJ7g3WIPp6fn2vDu4jdYCim
fiBY/XMmUER8cgmfD6LN+bQZSqv2/pxvZm2YF1EMw6TEB7QSSdq1LBWOEi6AEXjoQb0538DKeyzl
dZWVNRqAuCoGxOO5rMmma+3nlCTb84//e0D6j4+VpbAO9iitD+9B7GPKZuNbwZ7I/lHzamuLOtL1
uKsdfjex5I9d6xD1xBfaXXutxTe2zH3fKqCl3DYzI3sGsuSunyz1IoUjrwtwZxHgZSZJZ9OmBNs4
UTt48Jaxqk5Ar8zxrxyc09t9CnI1W5UN98sy7ufyZ61L8ASh9p2S+cLh/1ovnWbdp+d3E7ydugk/
HJt+X0SoRFffM88xD3MZ1JfoK2uNLOIc1kgJKGKmjGfjfThlcQAh8kXl04Wd1EqELOV1vLdxlY6S
UhRG10keGkCOv3hde0nJsPJFtJTXZRRQDJGchoDlCWoPlD5Oon3PB1Zvy8Jyw0RW/MKMOs2cf8XK
IthrmnfjbPAq2N3ewWY4C7vKoGSPwBkLRj+XPiZXemwptwvc2ZucBlt+MrRk2mQdtK+h71LdXCh3
WBnxpa+d3w+JwvYZ7yHcaUMKxh8aRU00w4jgulFfiu0mMOIra9DWJiVAnBxzm9j3cIKH9/j5vHXy
XvzXWCyd7EC9pKPrdphWqHKoUE+qbQeuJPB+RKEKcfqdGFXdbHD/bheAXCU+6qpyX9RvxEH1myph
XFt53Hr20tHHVdcEZWC79QQQiO+qpmTYDWoQgPw5+fgTJAd+06u8PU6Z6FGx1w1hAOYIHJntKuPz
F0FQqvRkEjFPD8KGIPY+V8ICGqGyRHPHgLQNIkaTur+wMV0bwNPfP+UF4O41PZW1AxOMa7Q+KILb
wc2r/cDt/O18B681sUg9wspZP8O2Om4BdG4SWNFT/VRY04XxW3v8IungY3YC/HcoYjY3KiwpP+i5
fQ/0pY+nlbTAF5sL2PFU6dyMBY4rZElRPwSb520wQYuxmSttzUcPNdsAbwZWfp1agi5VgkQHjst7
p8CZtOVuOQB4u1RXO3BKsrBFidSFNWElCfFFEhI42iPMsCLWCqT2ebaQgOh0VFLu3KG5dGm7Mj5L
oSBAAllXmK6I3bLLXqBZ5w++SMcfY06sC4ewa034/53EdhJ4KVW62DYjK9zNVI6t/6fham732YDC
xQuZaKW/lr550EqkXe/C/SaFZ3Cx64BYgsoNBQNZNfs08vuLF1hrZwZLZWAqcG6TmLKI7epP4r9D
Jr1tZ/ZH5WwDVNihIP4WGqD71lw6QFu5eFoqBK1RERxJwOJ/ltZeELGBF09ot3Y06zYcQf6mpYax
9rWTYpETPJYU/lzCOBvGOF57CEqgLGo/gBTBTfvSvjDB1+bFIjU4eLabwaVlM9aduh3rjMOGu5aP
JXbYm/PJbWWFZYvsADc1nWUTrtA8z2l3bkbgyGwBDX/d0xefHn2GA1PWERG7E/N3JpuyKC/TP9c9
fBH+tqtIWXplsiF9drQTFoL2eKHjV3plKRk8OZY2qN5JwNPiKJnCjpzo+PyvXhnTpVRwgpNg1sBl
FixpcFpEuw/0o8mvWw1PGKjPqyF0lDZQEHDyVPmgj6hPzHdjZj2nZb677tefUsun5TZxwBqemBVs
xg5mw75UDfzJQbcrLfH7fAtrqWPpjgcHXpM4sMGJpTS/aabfUZ94D0uFJzMCwGm5D2Mv+hBVPL8r
dWmermTGpWFe6nqp1dMui8uJljuwRscj0ciODUuBQ64c/0KiX8lSdBHQFkBqDq9MBqdPdmMYv0v6
5HZgw9ZhDNXi6hbzbg5BPbgu/pZGeWNu665hdbDBeZQ17GCpj+KbSfrzddmDLuJbQKqrSy4DXIS7
t2nv7CZHfzs/D9ZCcBHdkxjHtEqxsSvbDpX0nUQqL53n8w9fGYeljrBHhcQMqkmyqZT3NRm8yOrf
/eZ7hbMKJulzP3VRBgDH+cZW3mSpKpzhVtX0rcpwep3am1ZM3Z/EyOCS7m4lofwtsPsUkgHk3twr
nGDj83qmYUuE3lk1+dP1yWxd+QqLsO9cmUhPswA153M4Fk+kvnTfuaKJpEuLO+7OBEZtqYjJZLH+
piryiv3w3BEiEegnzFFMDlS9wAfUsPqdRzt4GlpT662Hwtz2h5gHw+MWG3Rz3V3D0v9uBPwI7jDt
6XPNgN9S9IDc7HKvVNZ1Mfm3IOXTeMksa12fCG/TBbPlHP1CTuMOLuqoUj8/31Y2/EuVIVBY3dwn
qtt2NQwxi6R/zJLqvkjMb8cedp2+VMK5kjSXQkNsGR2mWIV2VA4gDy7yizyVoIlZ+4p7F4Tpa40s
0oDyet4ANt5t+24oQqsi93TODtNM3gLSXFg1V9pYag1B3oI7S4digJzOOynnxybt3wEY/I3DlI/z
Y7KSA5Zyw7rwfcA7khbEHFGFvmXB0Wbk9u66py+W/dSfCptbDGYwKNAN68Kk96XH2q/nn76SYJaW
eBxHbWDV6Hbb2o0MMzeBJq0NSCR8fqkMaq17Tk1/igmAckiNu+l2m8D14FVlBo5erj17F/Zcp++o
f5xWLW3vZkcMuu16GC0bTNCugTu97dzRzN9Lxfcy9d+Ed6l4cO1VFks8yr/ZzIBK3GYBqXaOLWWE
891L/oQrsb20v2MDZTNYwM1W1+nWIc49Z5BaB43+0wHqAtL6r/NjvtbOYmHvBg3DOG9qtgkpnzM3
faw8cVMq/cCb6eVUEHRhYVlrZxHeTtGBX6YxMgMhDwZXyLiGei4Hqwg9mWym7JI46N+jAuTpfyeY
NatKJyWDzxRqmTYB6vkiJPlLnmv/jhCy1ODNKD1Jst40W0/Rj6zkT7C6+FOr9MKuce3HnzrvU3SI
SlR1rXi3dQLhhRYFv4rMSb09P9T/zn6Au/z36SUpoLms8XlWJ92Jy2W6CT6sXZVVu8mlpdlxo4C1
O9/Yv8cbQsn/Npb0LOEE/K8tgA0/4d5/h/PC9546KU4f/IMaL1U6rL3UqSs/dZkSide2LtqxgJUL
tTPcj2rsokL4ex9SuvMvs9bIItSLHInFn6nZ+mo0YZv3WKCM7kO/pY9NlVy4wl6bXPS/rxLA66Gt
HMds+6Lrd5XwaZhZXnmbTmS4KgpJsIj2qQIQfTaD2RKcBYQoUPg58/y2SsXD4PYfRNeX3PHWhn8R
7rOo+FzjpGsL3poOC0sdqwLYxtRJH7y2/CN1f+EDfmVollo9CXZ66/mJApKxF6HiThrms5IA2vcm
NKN9IXZWInOp1ks4Bzs7d9FMqwUAsAXBPUjeXdgp/t1z/u+6RZY6vY5Mc9KZFCcn0BR7BW47J7Yr
0nqIYBB8OwyoGi+s8c3h4wHlzPdBxvUOBqgmJNrZtc5oXzc/lpq+hKGpDqrxrdDtH5f5Gezs1Euq
yZ2CRSDYnK/nA2qtOxfZAVcWuBiYgmDHLScMeutnXcov5x/97y0AWfrlFYSSpGDa22m3qyKuBxkG
g5OAQFh1N/2cdl+hGKdxUQH3fr7FtZdZZAdSQus4w8VuNydj6UQNIW1945JS+hcSw1oDi8SgGr/D
t4oKdr7wt3Wjw9K+bkNJ/EVCgJWdbieKR/eUxnPWbgKv2VzXLYsUADhMlghPo1tOll9+itKkSnfe
hZm6kiyXej7Y76CIZKr5ZkS1gCOLW2nUo+16FyJypcuXUj7bgVCMVRXfwJ9jNzr0gcvs6Xy//D0O
+Eew/4+OD65ZwjDJYYTu/6bl4PyCd3137JIkeK6b/p0N+bcONGjXzFM8ir7ba9kWzwXMkrZdJexw
nOoaxOiuj0rGn1jg0jAPwOw9//tWMupSBSgV0XnZ1R6uVmT+XmpwKoeZzFAoE33kMBR5ua6dRQ7I
rEJxf0jcXaWsZo+y3kn+ph0qd/ZpNQ/irsXO5+Lhg/tXPPKvXj+N9KeNggfetOxzXW5FMw5yjEiZ
lVRtaweFVSDYlg7BLBUapXuRMCiQ4CEr5glfEbbiCYUWsdWgatSlckW1UyTNC/ix6qQh+6bMXP0d
yGpIM/GRn58wjSYdzICakoyRm0CAV3XfN8lA3MMI3wcNXaADMO4rR3FR/aUm0oxhT0FPgl+RDV9S
lle2VlFPWj2CYzor4qWbSQMyHLU8qPGhkWS1FY6enx9ZwdoIegD16oC0F5blbL6ZeuZ/gCtAhbc3
a8u7gUN3lYQ5PnXnEPRZUh9hRyaOanDtu0kGLUpRp2zER18VVFYTSyfh2ffBJ8o6SpnztAu92mRH
SLDceJC8jDtbmAfaTLhNLDJo72dfFIBWVAyOtbU3VTuc7nYpONpDunMsEMkznh1KEczvAoUAb5KY
yB/TXenKQ+0b5xRiAYvKDHzOTZKwKnJz2w/9zo5Kl28ZDbIDjK/62JcN3UGWuimU80uZ6VagQigi
3njHBr1zapQcJP0QT30Zaxrojd0bEmW+FzV2jivJqXwWLo2M/kWbm7wedFiPTcRhngwG3A2cYUFF
2AUabFRdHsfpGc42kSQ5qkluqhorLhypBWDcHQwthxorVwfr7uI7n8u4oHYDbHQXNs1HijWnMvhX
un0wfP5wu18NyX8B5/DBrA8Ufd3Nmt6PPvjMhYymwd61JfoKxmEdNEnqe9//whelOz4P9MVM5gg/
pdCY7JBR9JgyoTu9NoHaiLm59fuvQyru0ed3KBo5OGP1YYrGCasGWwczZaGTzY+oXtHhSTYftRBs
jGWdPUPnC4evxK33Y4BC5BHQ4HvStjzyWVLfC5omQGjnrAzdojQHrhw2bTA3UcOc5tiV4hDStBN4
ql6jNhNI1ffoWjscsOrhHXA9W9f8J5vooZHjS553bmgG51iZ8jaZeOTl7L4X5Q4U4Tua9N9Mn77m
ov/NXAeMZEDAUTFYoB53QFGuJd7olH7p2ubRmTHltGahj0uyrSzFRz07P4i03njAP5o5uCu9LKqn
4aazx42w6OvAXHg/V1Nk28Leelq8+zDMQUn0pqDtfZkVmBegv1pD3oQgr215pjdJ91L5KfaPu1TB
96l3UNs+sb2dNV+LgLywjG24Mh5IrOqZzTCyBUfeoW/E9XZgOWzH3LmV1MNFEg9e+6G8C+zyOQWS
ZMrH29Lzt47qQdnQG6sqcOFwYG6wswi5L0Wl4LDd3DewHwIzd5MK+1Db+R6GFiew8X4gYwy3kptU
yFDn5Ean7QMKhVKgpettJ9IDQIpRVmTfEG7hXCYPaTq9JXazAUcvmsm3YAoei37cWa4XQk8XTVjv
kQYFJG8S/50Hwb3Co9UwhEQ+8LretzMwiYXaQsf52DXWrnPVfYoplSm5BfRnOwBUQZog35iufEgz
s+/K3577E3T1ryiTiiVA0/js37qFc6RJE7mGv9FM4ItWhKw6qCB7QQHDwVag3aT4rAIUIabc5BtU
Kt5SZu8K8IRCnWFMfTOUt83gCJCy/Y+J5Du/rx9Zh4pD1bMPWGXjkM3/oErdzyeWxtgfUyJvpyDb
GQAKwgrY7VPG+AIQ16Mc5n2a0JdqxFIqJhQhojYV23kapFtue49YjeAJMzgsrJmjdi74z3tPgCQa
uKjVUE0FGEE5Y1J0mx7fzpvR7bMwbeEv11mcf5uLRL4AGReoULbjnGy7jsovXY77phBSGu+xpT5/
yccx8ENvkN2LJNkE6nqN4S9MGbUZisSn5JczGRNJ2I24Ef7frn7pq8l65KSDb3Kma2hIc4sgriu7
QXW88AsvzjgTb7wCTiSiDiDKoRKlp0PXQed8DQawTkMUJcBHPMu5V6GiHmD20Gdt94X3vfxaBSk8
bglHSt3MsFOrw16oaus2dlYCTWHm9sbgEuIRIGiLbacEeqKjU7vlDx+X4u++h1O22hh2z3lr3dGx
5lEylNhC9XpM5a4ZO2NtKxJgO+PMpIgry2l/MAtqcG/i2TfY+FJQ70Vav9dSdKeqfx6Jfpa3yZD5
0VRV8iAonrihY2nLAyt152yqBA6nBzef+uBWVQkpfruW03TPJK/4y5gG0KHQ0ipZ2CpL/WhGMf5I
Eiq/+kVrI00ofhhxb3oHQ79p3Cqs+r+nUvVkoxsV3KGm7b2oAuum9QAB3LaNdhBivRV0m7LxUT8K
LRY7clI7u6TtpNnlZRsgl3f0a0b9/NuciBphA0R9+dI2TX1oPZK9mNmxf6YpDChAfBIju+2rQP9J
q4bZWyChum+oBBt/Z1VuNsmQFpu5lOxgLJffF9lIfzHag3stElbvU2JP9xlG8XsB2RJs41pz34Mj
+jOxh5Y/zrIM4gYL02PFXf0Mzw75MlVa73kXGMQgd30ZtbWLM75kNPY+qUf/ACQ4AVK98t8yPApR
6hnsG3gzvzbQXeRHn7reQecakGphfTeEN3JbjCxzn+vAZN9OiDUa2jgX/dlatNs1XdDQQ9uA5/DQ
wWl43JQ9FmI98RrxxQOJhWni5YM71s3WAsXsSQzO8F75ZHzlje19qVtSHXED4OwyKYdYtSLbwYGb
7gPHm+6RMPsfbm+ZBiiKId8UbevveYrfNE3Qr52AyFEQ+NaTM6GoZHJzCHo99CLyh2VNEZa5/tWM
ROabOp+cHldBXsBuZ9FXTuTNvPgz2KR6dPJmgjd6L27kMHjvHkuryBJAYUNmyaLBIRKtaKxg+AIU
PmihBYNb1m9nhluziGBH7sGJY9DamPvM52SMZmmQeqexZOoZLiGjFaF6Tn90Y+8D/I29o/9ugoC/
lVliizsNWHGK8mKw3T4kfKmzDSCIxIt8OyX9oRgz6mxHiQ1OEo4zwCL7EZXZ03ZGlZYVzv2oHh3o
f5uQjN7YTJHrwClsB5t03LaKwk7T0FNiSP6UmKiDFdrlXOoUvpNe13fbqVI4kjyUfGg7s1UUbixV
OUCEFQgkiMcMlmNVVLhFsHPhwxPV7jhUBjD3yWr6SCtLdCEH/JliwyvZc5bn9HvJ0hcHLkFRm2or
wQenTl7Ater70GGJi9w3eNWXcaSpxAbQT1N9SBModGdXONjAJFZGtp4ztVZkY4td3jDJjNp0yILP
0qRJdjvkhRMF4wxGejWNaoqAGLatH9jwdNOdXaUBjQPf8WgOGLmQ/Nb3hqD73XWgJr4MhYUCjIE0
bXCUdCCGQ1oEC+U56mkVZDdZ2RXeU80B7a1DMM+75nbo6XSHHONPO5rlpNwOWWUFR90NjrUBXZLZ
z4MWA5zM0NnfFI4SfewRaW8DtdayV4AD8j5KCzbgdL+s8h/pePqUGzzqBzGvtKzDDJ5Zc2hLKt/s
AluLzSgSsKWrcpydTcOxYaxsbOQhz5RZcB/As27ayEQ5811uwNt67HM+dls+AYq99TEZR/T5mI7b
ovInbyMGZoq9TODxu5lqmf1GGUqX71VFcv2GsZngHQOeZBexTNhdlCDg+8jWA4zUUrvBBotAIQkd
LcCTBe44ezfZodzXayKULtfshtPWL/cShSfgxQPfx+/BdvQ+ykYi+agpF/VWKteqwl6hiH43DH3v
QM9SFO0PTRtb2WE6MBIAluO45c/MaDgbgaZSTfIFFdn1dIe6mcaPNK0tDjKgIMEhQ6W2+VLMgKJH
J+9R+dERqc0hLeh8j5KLFCdrPCm+2H6mxHOgUDj0aA9yBtgt6Uan5ZsGs5ccU21y9quA+Ejc5K5m
U6zcqrf2NhuH6TXnjNNvkCjz4BcZiuSe1L11hAZq/hmUBFYIA0qHU5snEHUB0j0cgfHr5z08Rdl7
iQM8XLED9eU+SW8s5/s0U7rbZwmUTY/Utufga55ODXFOrFCPRrVHitENcztoijCo3KY/EiAXa2Rx
5eJDErddPLiXdYZsEllqsn3s1jGlsL2toeudPXgc3Ob1NNMXMdqmiVDBxOetxOLpI5DQan+TFU2Q
bLBEJiJC9QsMvXOrUuRon3wB9irP1fRViCBXUSrhv5CHxWSUF5e54urQlFXTbvrO9bFBLH3miRnQ
GDBifzrIUu+e/3+cfUlz5Dia5V8pyzurQYIAiLGuOpB0l6/ykEJSLBdaKELBDeAGkCD46+cpu2a6
K7qzcmzM6lCRLrl8IYEPb12xOuDwALFmREe+nqG1FUgptGoLdr7W8VOJyH0K4N5DuVJgBRI46pZk
zUp8wPML0j8Z9ilAMqqGEqndwA07hMW4J4+u8KnAyd2KtUvDbXAARxwv6q1NGzwRbiA3L5S9oNVw
wgkXdc5t+9iQ2YTo9h3el7U5GC2Z90xGhf1GAhs1a2pdPLZnt5qyUumKamB5QKADcLcVQQnlPcOa
qR5lOTt+dTFdzYNRuK6Pi92cvJs1oobz0UWFv1BUi35AymhpnvphKACCe5CqFIkf2IC/V3Ws+Xlb
+oTcAxKYin0XB9F4Gss5VgmOUcq6JnUrTXB112WtbiGFh/u4QjA4XXvHbQ0HNDovMclKn45ukuEx
pNLYGzNj0H2L6jVRF66oAerQVVpVPwY3Tf1lBqOvoNz25fZSBGFjH1SrWXUPW2FDjwiG4eo6TxE6
kHftTBSHzyCgxduGDpcV541pmV8XlDPXGA+SMG5OVWP9+2WiaVSmEJMvZGcGhHiki/Vd9LELZHKi
kabjEQTmEl3JUKNaOZvCoMXuCym7y0ctEFKF9gv3hiOjxoqIkkg7pBoeZop1tY7U9zbSvXuIhwSt
nGVSq/AjA3ROfuKWqaIjC2Kcz+yEleG1TKC2bVLR9m39ukBCHGBzo2O7usyMIp6OYbCQ7RW5xJU9
FkNlo1u3ORPeoeN2/SB62x0NEPDlgvGNV1/p0vPiE5kYtZ/I6qGuRUd4MONDd7TcgHUM24Ao0bTi
4TaRdOy6QN8SYbf1R4B2Qgq9RNjB0JcXsquZyoQrZ36uiy7yr+0khvJkaQLzAMA3pKKmJb6rdt+p
ukzemJ2L8Amnm2LdLxiDlg8kDJLgiZgoKU6jVs10lTVrt1wsFekeFHzymO8hN0OvR2o47ADJtdlm
QVyKyE615b0j28qyxEj4BdawCMjRFoZoBeKMJGhYT7DDLjjpouAN8yAFZBUfSuZ4d1ghfo1zXlVB
m3ckGYpXxQeHMyhdiR5xhhyrSKaoeVgHCPm45S2USs0QnllYx8st7Ahyv7ehSuTTOkQIw0rCtrJP
Ae0TXHaCBNDK1bxqEDzL6AZAqxVmOw+q74MVqAubFGiesm3wAyw209XWE17LuzixLa8j2naHJwwN
UTmkcSOMPCEHrbFgz7v3laCcgFPxDEWInO4mUkRDhi6Kuf3UtODu9aWbi8nLlCS48F4G3Gj0ZWom
TwG2EOwJNBOK9uQTEp68onlpBQNyJPii4I4gZADgFCyTXu7aFXfDF0Ymt+wj0aowwy5r1lPQl7bZ
MbAQF4lRxtmUhp1eTolySd1nmmvwfQ4qKZvTJAznQ2D8xs6gBgV7JlQOM0lnVYTLI2JrG6szZ5Ac
comD8b0XDwwo959ahynIZbpQDRhE6lFqfoedGxtOZ0FQ3MaIF/Ra0VK6DyE63BsISZipFIQYFAuq
SZduaMu9bCqs7vD/lPZroZWxzZ7prm66tECwDg6hSa871qeqanyHLnbD2yTlNnYjyWLDAxOmegOc
izN7O4fiU7Fpmpywu2tyj94cY/e6Z3OL7ySCBuyjoEREr3MwY4BMYz+R7odcqqTpsqbBWbZImV4R
j5F1iLpl3yYIR2KXFjSgwKjwMuK2SmGom9VRbKSqf6BL9d0YUNmEsS5VBnMA2GHadNu+CjcW7lFC
WzcPLkikQrEcnyTJqFm8fcHxd5vv4bChYR7KlcljCAv3+rOGlUvfokb2HMkprYnXz90QFMO0x72r
tjMFMGsxEyZs+skLeCIRWWdxnx6qTrjw2jdBQl7WPpDipWWtPMb93KF4TjvxpcJJfPnWTl0t8mbt
Gcw167Q1mKZFAei0mJcW7WvTvAJwwBX8iTukE78kDrfq52SApFXlARBgi/YNqRb3AK1p279sC6Ji
Uwsbhs5kQVV074Hukh5THuKu90mz1uVjqQGonu0quD6umlQj8FuucZKJI11Gz9yVfohT2foiZulq
lHISI8nQFndTRIcEnp/GzGG2LQO+ghwOxzU4Dx1rxswvw/vmENZRRZ8ZT3pV38FPVMRlurBajfna
6JYf2WQruhurTbopHwF46zKlMN0iBb2JSmiAh743e08E7/YdzrLfET4ZnLAkNMX3TrdVtdtGX6xJ
2ompUy+Si1AffT8Wl76McOrCQ49T5EGj4mQDdPnBK6XSCf31KUzo5Qw0kegp2k0lzkincVhR9AxQ
IwKFbGfrzENEgSRWZz9IWqN6El9gcTKJnBqRoYZImD26N9bqtcafJ0ihj+a5eHQVChJBdrtmPMHb
MfgD0hfpM+1gML3GrFfl13kkg36ZaNJs+1WSds5LGQtyJBHAVZTxVmF9X5tpROg2afrqOomwiG6w
lIXwxZIeix6am7YG/o60nau4pDtcviw6rkVE+GdGGhSnlpz4+Z608Rp87kO7jHW2CoCbP104KI8+
nkXF1Z1wC6s+r24Zt0tb9a3Nw3WAUiTVvJ5rk5V16+ITbgvHdyMMrCpberFiY+2LsM5H9IzEX9eo
13Pm+gltFViUEbCQVljEq6dlG5P5pUDCTfLW28q1eFpMC+Q1oEPX+0z2OH15oMPo2YZy411hLpt1
Cq4wDxmAwMPUD/pzsvW0uhVQEMhn0fVrUaPLgYF+yFdnsX4eEGc067teVaiZ8kO5uYeGkkg+wFKz
9QcQSUJ8SSpZ6noX8LEtzm4LeF/tWl86vewC5OHzi3XweiR7LDZ+mzLClJ6OTQNPXeopSz76hKGQ
Ie0cn8Vz0CzG7csCvrgHl8xd+yVCPJfMirpS7W1EY23yDLyyxGXE3JZgFi1wtlofeGOD6eNgKO1+
ss6g72QNS0UyWBC0aVKMTUX3Y4NIjl+6TTTRz0ltM0zKBNU3L3G7zv3FR06Hz8vCW3LaBrvaw9BD
64nre4jH4YwTJxLGqSJz+RJtRWd2XUHQ/DkD8og+xDgM9iIFvkLFGTZeP+wdRe7lvupRazWmwZJ0
3RHsDseswBZQUiKNVdHWx8ZY7r8vi6y5SXth1vApMGU/H6rYCcghcLbnuJS7qiwOPu5Eg70tQCrc
M2JdZAeMm8Xtqa/ougB/wp31LBOi9JAFkpOyO4Kw0AXway/tqaipoCndGOyJVQHY+YGRfsB0Pya6
oEAUWCRqdA3HbdNFOwMdqmH3aiZOuquXJQi+vamQbBjvmajV+inQHibHtAot7ec9pqsFG3K/8bD9
WlVGNeDsl5K218YXZXnzOjTOA9RGFglKsVoMtAJ0VC8938lpKxVIFYwMUBsBuO0HAOzV0MAHj1lq
Tm5KysaJIyi7oefZRhsxmbxc5Ex8CmAvmZudE/GcPME5qTW22Sme25chAGvyAcPBND40U1Mkb6Hl
cvnI2pqy5ypkHXka/NyGjwmxUbAiLBMBCK9IgyzWFXywxgaHAlPcZTQnjNvk7IZlLXE/twm/hPFW
jw9kmJHVo7BYuZ1SRo04PBJSkKzthtmcfZ345ioiQN0PBRvc+snPQ9UAazIx4LRZJ0CvjIUTSjMi
lqdNQYiavYtF2KWq4o38SMJ3bdyhgi5ZAEws/AQAWQXglJJoHg4jrVm8j1AC5l6lcXGzt50s4vNY
tAsA5oEa5pYjYPFS1gfPCStSi5T5EGcBAGBTNg2mXLNJeVg1cHGAuzoB5I3nq0fAf1feOsja2gui
6OfkZZxCRIPFq/b9bpytdTvkIXXdrms9uQB7JY8N1gqVygkkU16HwfpVBxZH19XhOIlzMY/eimAr
P1Kgeygj8Bq4lKwfgzLWC44UUeTAo3UhTSPwlN25rNkClkyOHvlUc9zeOVznI3gWiKVPGO2oOvso
ac0JizDF2siLyObcOxCZazQEOOGpkrG8fZ/2PkwR1px7iXOs/DBoUhcLBiqE05a3jZVi0hek2HCP
moKB+I1kKDPgwXPkyvV1ULjOeFZZbEP3ASOJyhKMAX0OLsYVaSDqAT0U79cpFnFE+l+Svtro++KT
YMSeGwK4myPmNSMS7xGlIR3/sShZkgfM7nG1VyCPPkkF09+tBNTV7xloDpcDKe7AK06+i1Pk0kcR
0iaLCHBz2sOZMAApYHWIqV2tTnyVrGq3ZwAiOMwYD8Fp7KVbnsqQDu8tPf0HWUq8ptg0wt03m+iS
A4VmuL4Hgy3abOnwcu42agpz1zZiZJeW4/2k1GHIe6y6MPBpoTdDDiB1B9Qk1aYTaamc+zwEcaGu
7ViEnyYlOM5vjQnGtImKObqFvSXqMk5V3H3oCRXNHRxyE2BfDVz0vpAVLbLJ1P3wo0X6MU5GK0IE
Dv1Yt3B6jGPgr8C1BnUnbMn4h2DFqJGxUTiwKBRH0CHvGVKhMwj8NGysBQ2xCLeMf4wHQb4ATtQN
JryBF6lyGJfzOYDkMF3almCLXTbZZLDI+49x0o99tgm6tVlhMB+lHlcpOXpZsE+A6REuUcUBZniM
32GwZy3HcEbGcPncCYP5sBpAbIiUG19hJza6YdHd3K+9+9giU6hMa6UQrBmPOGztK5hyxAPrkiq4
Q7Il7td6bdCYvNW0ft22dR12OKYVJGUwcpFDp+ywfcey1RQZj/GOd5js5HJGQFgY7coWBYDXojf4
74Ef9RfurWl3BcN9o4gGDAuJAwHtKoIAvGhl0PtMMD/KHbaNVeQI750xVo82vuJba6tMY2f+EasQ
ecHgKdGd3nDWRhky6XyXYXkrIPvSmOuzKBJTc/KSzeLn6sboPPNKYF/pakAAkH14/pAsWA3zMXZR
lSfAF5YzW/la5qbH4LvrfR2fY6TNAzVr+22+Io0aTSEzJbwHBh+1Y5KpbtMOLxhH0qMIFV9TgfHc
PGHjiZq8mriKb8MEziNTEipckmr8AgE4b+jTZqZYZDrSrjywPiCvierNF+wFNNzHCrxwhkDCud1R
Ww7neYXGIO9tsKoMWIS8gazTQerCrXmbB9HrtK0GML0baNMfqBpxOhfcICossxg7Cbz7GCXuKimQ
bNovhoCyC8RIHqmGHQq6FTaC3w8ngiIw5ZAucZkj7glUUFj+dvFWLCqn1oZxPo2T/Wqrom32lGJV
vBM8iH5UK8phQD87w5u72eJsmSFMQKrzhCRpGKsdZFR5Wc5BtNPObTig4ah3hpN36Y9hGfjXqYsx
Bng/NmCoQbNWN6zxqjz1YYWtzYWRFnlAQTKlPFmVxfUiuvUWuBpJZTpowcmhy2y5ygkBgTqfqmba
vlaihUoK6QRvvFwhB0hHiIZ1FkIsar/NAP+S9wwbVIKsaHeAFn1ewI4hbrycnpZWEn4q2q0H/rPp
IJsaIxag7gnlH6EzB6bWo2O4Q3HMmGzD+iVYsS+lAWZI49OS16a4rIMZh5d1hBY9SQH0S7cLNcPR
Mp0SvtUBDs2AV5qUYTO2WwrA2OguhW5lhgbckbkf5a5bY159MWz20Hz2YR/WIyIfsDxv+VSCXCtQ
KyOWIMwnWrWL/xMF3+9W1f9JM/WLspFjjtN9Z9TO7ssDBKkHuY9eyC7iWbyL7jDzpXEKLfFdmy9Z
cY7OyQEHvl38fchwhSMz7k/EeH+k9ftF/8gUXVZj8DKK8jNJ8AFU5wUU1L+Wof2R9vbX+tAewbSy
qIXYh7jPdhxcKdpt+hr0JHq50irg5hNo2vCYhOO8w9SAQ0kHmbxD2kqfCjDpB9tCqItwqj9/Te8a
yf/pg/9FO4mIU5T/eYhYcSqOzF7ZJK4+9NggcKKNMMKnTo4bOyDVEFFYiy3FnAHyrWQGkKz/swr4
PxAC/hqpVq6bBTc+iX2P1VjldcXXqyigU8B+HB9AivLk+K+/gz/4gn8NVptG401MKd9vZTWKj0iA
aXQeasC4h7buJ/cnFrM/EHX+mrAGEHKU2kVsz5Myyi2isnZjPdT/n2/i/WP8LwLDYWKLQZgK2y9C
A9ENX5Kx1KkY/J/4Ff/oQ/pFL2lHJGsMZQHrLbqRUoi7joVs7pGV9GdRB3/08fyikLTQLYOl42yf
xOMO8mXIAuAI+JPb7I+e/JelpFiXGjmCNVRVAFLTZFqKFEv68icrxB89+y8rRNQOFJQzPpto0zwV
VqJ/dus//uur8w+8DPwXjTSfQu1gWMFlUwkZ/TBd/b7Xc4/0oBDjAlR8M/wOB7gX2XD/r//kH72f
X+7/KimdQHYU26NFm32Kx8ncNyH/sz7d3x2o/8Py8mvAmmg85Ysv4/3cFKPYGTLKPkOEO2t/cN1h
oy3GpLRpKwcT3YKq3povodlIgUCchpbnKm6G8inGy6rzuOpdUP7H1/hv39f/Vb71H/7jJZi//zv+
/b0f/FSXlf3ln39/6jX+9+/vv/N/f+aff+Pvd2/9/Tf9Zn79oX/6HTzvP/5u/s1++6d/7DpbW/8w
v03+8c3Myv7+/HiF7z/5//rgX95+f5YnP7z97bfvAG3t+7OVYMl/+8dDxx9/+y0k+Ar/7b8+/z8e
fH8Df/vtbq67t2//7Rfevhn7t98C8VdOhYSXjUQJCRmgmd/+4t5+fyhkf4Vlh0sZwTSCFaHrMVXj
z0V/5YJxMMVCkpgAD/ntL6af3x8Sf4XNmkkpQ8woDGUU7Lf/87L+6Yv5zy/qL92sP0BQZs3ffvvn
xSghIokhexMwbODZJAjdf170tCgQyUj767R+9CWmJvu5iP/E9UDJ79kk/3md/ve/8svisbVxhXMW
AoYkHTOJjKZjV7IYoExZX6smqct9iMi1/TRt5iNC9njm6qY+ajvQ59o0EEp3DfAZDpoIfvk57xKE
dnru/K1VFAFqrGfnFtUpLu0igiGnWeQzMJ31ECMsdqeSYnvixRTdEM5pYYtVKvMx8qiBxC6Hsh+i
62KrYd350kD10DKSg+0DA2iZug8LDZL+veUzG8gUHBArzuCF0Co+KLTnXGYguPDX8C1N/AB8tQF1
D3lIO7xEPJjuo7idNgRyqQTaVrkWgMl8/2OBlPEnabplyccSfcP7EHFbWzaNMz1sOMC9a44IuSit
lpOFFiclwjUv8azpFwg/UNg0h+1NoLr2G+RK/ZqWlKzjDjmjzO2A4i2nirNip0hRPIGRanYT46tK
SbOUj0MzbHPmN0XrjOOtncdococJx5QXCKqW+2nVQHBjJDRlqKpT36kJ1BXZ4GoATbyye2Dh4xck
IQbZNhf8Yugsvs2QIKOzA163NIKjA8GCzXYPhK9BmF0X7IH/o/8E7ZyfQzaC0FqkOIW+204QPpfn
YhDgmPvSQ6Net8l6GgtHzwnQzJdqZdCihdFGjhX1/A369hAel87iq+DjzoIaT4M5hIR4CsyjE/Os
Uxym7B5wxvStkvH0ZZ1Zd0+mPnmMRhJliFHzu6h812Bv0MV/rUopL96G8gKKdnxNyqLFawHJzqGy
Bzc2xFRdBqBLZ8O8eUpczHKFFTaDyRpnCcgYsoYEyaemGtmV041cugBl6qHr3rGWUWY8jGs0bKzf
11gFN99HNN9qAGMrFop7XM/DVZWAR9FXth4Mmiu+tqOJTwQHN4jGoev2vqzP3g9gF0zMc73EfDcg
yePOceZ+aFRq7GvUfN7zhFEMX/oNB5P6qUBY6K5d5uVW0alEDDpMGpaUegfpxBcX+FMM3VW5dm6/
TBiWV1u1P5ZuUwfbL3pPpwrysFoGOQ5BxdkWFRTUYctPto+rIo1Kj4tjXURoUgPM6S0x9XaDeC96
Z/CQSVuLJdxBHRCcp9atL0Ph1iNEbHAKhwwmJT4be4iqdtqPcQmlLUVc/l0DDIgjcYwmlzic2iHt
I+cBjtgG6uGZLv4ITM3d67lgP4OZzg/dUloovKrhpeJufddSTTcPj9W+Kjzwqq2k9yTi9THoArGb
VUxuBur1b/VisQC5cUnSRr8jqOCQ4zzEyXzChaknaBydLICK6mQPag0HhHYM6ZE1DiHjLnHBrq0w
QqcR6/CpkKjTx8Js/t6aqnoY+LaA3nXQ/rtJx0i/BqWXC6jJmp0cQ/6BwauNRWihVdpJPe6E6fs3
AzIKSTIw2wZ3XQHMbdEqBG6Y4HQs+RqTXRCsyTmsgR/jlnUFAPPGfEK/NEidAJhSE3Y+m3AMvtkt
RAISPgEExkocQz/7God2sC7VFWuHeYb0xeYlJA2foxYhjYjvUaduqbez6bckD0beTamJTHGiE2t2
CAAcboaVQd5U4KxWjnfQJ+Dtk56Y81REFJLOUZ55O9FPC3azVPcTmlbWCc4Ax5M8RjrxvpHLcuNx
We3CYS5SoSF57LVvEKKXsNelqQBw1H7bB7wge1/3xUMcSLT34bYAuGD9DcqW8QlWI3sGKxVcWixL
aQlwEfkYWDtTvlXVcWlsBEZcVwc5DIifAYj8EKOvt8Ydk2zXuSfLtetmmQvRtHsZte41kBtLWVzJ
B94p8FGsGuNHXIr82SKEL0/Q7HzaqpVfqwV4BVwJWKyyCFV8KocZobiMYEVu8+rZR2zh9FwuEFzg
PS3Lo0fF1mFpZgLiZkVjA/KN9+A4wJSvIY3yYR78tzXoO8i4kybaKxiH6F3IFBPZhhvwTCJiXzvp
AJ0tTfkZmjB0thZt0D7UMzR+CFzq4YOcpuNGum0HlRMEVXLU9QUUtXqkSPbY1a5VQTqIDWRsNcFG
tIutCLYsCGAJy/BJL4+SAXRJw8IqlS+Q/BzXPim/DmMCuy/gcgWQG9qYLwHSKW5TIsO7ZQnEHaMc
9yk0D0QCuiFwRNgmONVEaJQV2LiAmn1zV0tBXqUcWjM4rtnIf0b9hnsa7QPLa+PgghMq7L+990J/
pUUzfV8gg/oajVg+Y3CVIfwLlFw2DGpHENXirIEf3Eop7Jmj4y1IIzJ13zaIBHG6Hzl690Zo7S6q
GpJXCo9dnS7lErm8CAv/jPGpPxRoTvkYhGWXQ0tMT+goCD+YuaRwshQ+/GiRWXPU82Qu8AY3Z+CV
cDu4NtSXaBFKZypekKHhywILe9XfaienR6+T9orFfn0uGyToQb/vDASHpme5l1x/h4yKHVmpgd+B
zLaPRQIVy63sy+5hAs33oVmS4rmXjdQpQqWnp4K2gcmwjGwHKbdwHyzeHyxhiOtsYqSBCih5skhV
Duw7BAlg4h25RFEzprXcptxh7nlb1eo/hoEW95AUSZrOmyvOkKrMr03QtBd0Y4+3EN04uS3G8ACx
0JDbZp5yw+GjqqH1gDuO833ghD4EybjcI7h8ycVQzzkWWQvIPFnSyLY2MwDR7hD0iu+maUNxmSBL
oFB1cqHBxUK30dacPkLGiP7Zzc+yOC7B6rG1Yqlqs6iNtzMCtuYHP/bOp40Ku/tmhGrNrygVG5hI
rlXgsWfNZtkBnhWQfqgxPmOpxc9MLbkSH8m9UZHfjZKzrKuwUVUdd8dig40qgx6rPI0ItUstHL2p
DhS/LyDRy+hQT1+iEgJbgKfdTdpO5ECG+1NognKvcUL/AokGf1DYy+8A6LYgQjS96/RYnRMvhzLF
I/jlOVQnz+ySB6pX6AcgHbsbS9K/qNhSsLog6++ijgUIxRqRbp5OdoPtF+rz+CUJ8f9GCW1Juq0V
INQCvNMpYZ3+JkySHKlZozu76AS+q1GcrGS0AfPjwONKJw6dCccHC/XY/TsHeIJEYOzzWk0cHehB
870rl2onoEE8tLOs8HGUiCtd5jErjfVZw0aTS73ZI8WNlDeklCdI5Ppz0yzhZwVeNgNBijV8Y9Jn
QQnJMFQUw3qPUXC7yvc0/q6AnBW5qnJP6hY+LBfUJwedFCSbsv1UQZKwY9rB9gcF1i2aNyydMAze
YHKtc0SNjg+QC4zZAmnjSegYPGdULs90HKM95GuQZBWCfCSJj6/IMFk+L0GBGNqxD7f7YK2i3brA
mDQlbM4WIqPPxG3VNfal7TMqx+BV6irKWYFh8903aVm6SVPu2imZL1OCGO1Izs0d1wmkyzrwXu/k
NkNdG/ryU2SLBYeDKRF5v1H4gzD2bU806Ma8ZeEGsQYr+Vfcq6B46qCpXeorA/tvU/YQcb0HmZZT
CyPzFHwpMKXsp2AOntagWh63ziFJiA4muBvbMslt0EMAuPUdZu/EX+IJjT4xdwFU3T27CDP3yFRB
kUYLlYtIHsgWqROm0e1atUN/j5Kpcn7PRXEfaD9ScO12y0ewDHcUNtCj5Uj0LmNSf2M9zHA9Ol9W
+D9Gfl3qcqlzCID9j02tdZ2r2g7t3kD0cZyxwR9XUQ5XcE/+SwdDX9YsU5QqLcHVQu95ITJkH8CE
NgSfTD99o3A95KWCV00F3jxAmhHnquiru214N2a0SDZubAXxZyMGlTkYYtNOzWY3m1Hv2NyYA5+C
GpwHxVdr+Lxf+IIAUMgby+8jGZshT0wVV1lfFmOGvt11Z8SWgK8VzXIMHRi/KlofpGoaBZrA1HsO
CcsJpAEFTxlumV7G7wQnC++CG2PxlCea87sKGVW7KqnscysN5BeEjD9x9ZL5AFYaZeh2iyeaT0ji
CzMKKdNHKzDrFIjd3YWIjcEpjyBlHNuOxEw7wreBznuIDDCIbl9Cn9QOdsJZndnM6hntd6V47qLa
/YAFF7VjHRTmn0ndBTAlYCS98QTEFY5V1u6VrEIoujxcy6NPuh9iBudzqBZTweDVGvvMi4Jcknpd
n8BOrx8GXm17TOP8E8LVcLHiRBrfoXu63m20EHsaTlRlZeDCs6628rEwXH6bYIg5TCGnd6NYxXeJ
ZmqoJ0X3vvWXwwOCFZv7DkeBq9ZtobMGRpgLUjhcHgd8uQe/zbO5lhBDIM3gTUqu7jeV4HA7tD+1
h59BltG649sw5h4dG49BV1d3LRQCOSeo9UCljlVpCx14FnhrP01GhUcmwVVDJQ9Prty+aTmMGZth
mYrbGlaLGoEtgnOfWxLfrzX9QgdoqTURNcUmPNXujfFlPoR8mOe0I6SbT2EI9lIMhYZ0AQoOkhG/
0HuqQvZ5jGZIWrppm79bHBAfIgRvnWEv1kdTQ0SN3aTneYGF+rNTxXTR8dJ/X6a5vrbojNz38eAu
0i/kcYT0p8vaQfGXyBGJKLUFKpCIDGfZJfoKi0GSgJFnTKeYufQNHvPmGAlpIf/vRoEPB5KDbIIa
8COSnPsoN5r474gdr6H+jeUHiEoQhKI8THoZaFiJPtJpMdfNtIh9CYICGIAt4IP435SdR5LcyLZt
p/InADMH4FBdiNCRWndgzEwmtNYY/V9R7zWKWTTSXqc6lzcRABzuR+y9ToPJwQXh7ex1JRV8jzb0
gUYofuKUtTcpLTK3TKl4pU3yoWCFfGrnJNxq01ilNKn5EzO6ua1mQAvhBa2BBtfPuxRH/bgq5H50
msbtcHO9WlplXBETVtjs23rCJzmM1ewNAAyoozYmKyS2rF3LWfselXqzAu6ql/cSQZxw5Urk5Nb4
2TSXBZffzc1qKweHELV/RkEK7lqEsTPsQ+Z20cyfaQb7k6xVezejt2m9tEUUcJMXVfITSXZ9btc8
tn8gHOjcyJZfEbOmlHJmTMwo882gA7hTTaenBoOmHZnAR5mhRWYSItxCIwI10SQ/JlO8TEb5cxnl
blXWt7nS+KL0oO+ba7RnX4oIX1sSdwyO2wYfKrHJQ2pV5x4/Vmvj41gwT7pSi+6mUN22g/BprzNU
i/BqMIrndiIhy2Eg7JYCyr5qCb/KQmJj2sAItNZPiUYDKNsa+0OXk8Wp1g9jhvKNEPlszsOhDs2H
vIjSM0yZ2kWpiKJZo12/kOucEmE75KpoKPCXuHJCbpuEC7oV8s5jaeArx5D+M9fTZNvV+bM6XJTU
OTrLbInbTZabNgBuGtzEDG+lwl2vg5Z4jr1+JZIUR46lj7pyRaGz0qDQ2NxCzNiRsakzcW3F1aM1
08iNHE+DrDGq5WGYmx2KU4zv8z7XkdP2TcBMGiDizl1EBBpmFHVwcHjJMMebWM5XyGpOteVkfq/l
/UkxZwfpoDiEQ09hgxznoR/MZFNMzdsojfl9xN7m4b2IfDFXV+z9nMDd2N73C8HkgGXlx6LIeI9H
RfX4Bstzp4SFq1EkhONgEG+qDUqWCCVuH88l9RNL9yJcIF422o+Y6kirm1w7WtFkbh0qap4a0mmv
MUn6owk8wLTKzNWyVAkMkUsfw2VzxJ1Sb5rJUQLTtu6zkQOzT2pCgX42d1qZrA+zEZ+XAps1XfSO
0H1GqK+v8SFNlsjL7LY6OKJar3i7X1qetQeiqWnTJ6LcDqHueKNjyw1Fg8LrnfpBmtb7QFbOUKS+
9nTwFBe97D3KufcKze9eyAY3c4MCsciKBPV+8UApa3ZLnXBlaOgCCVv7VFPxrBK6uUkktX3jWBhO
bIE1TZuLPbsq2jN1MFF/5HiWRfrRWyDrOqG/6En3ahfOW7UURxqKWBwFTfdiMdugTxAJLzGuIiam
viBLJH1r6W/12nJPyN9AY8DlRsnAOC+pjTE5tpUdCbrpUWdzNnrcXDl58kIkgYhSa4yLTSQLLMfM
YHFUeFPLGXZ3Owy72qlqr8uB/SL2u1Xbmswljl4ZLn6jowz0q3ISLnbfloRNQaugMISTnp7NSNSl
fdJUMRyJmgovLizzOEdVuktn5Ya0Di0VQ96CxDbfMlOy1KQ5nPGH9vt8KlDrMAwCeMf6CnMgGBvr
rFaVlxBvbuJGewzLZnKVEgloVdT3U1PeWF1IOce5Www8I3zSt+Fq7ZAuPcZDj5icXKvUk01e9Ail
++Vx7MHYFvGLTNt94syf81CHnl1Uz4uQFL2XGV5Fmn5NaE+UIdld/r/rNP6wJ51Grimv5yo9jP3w
oZcV4DFl22k7wkpf2PBNrL5lMxlOxdhvV1E9mFV/bmnlbZU8uit7tna0WLo1ui0YFCPNnvJU2ZRx
umGsTbYjl4YE7rhVTcFKEovVSXEHk2KnqfM57emhhFfYRDy8OGlATHidpytOSIZ0OykWZJlTMWNF
ijSyXMZTPy8LcXBSjSe8I35ev1uxIKxWoy3652Pb9Bi04m2tLRQ3rf45ZFKND8Z6qxaXoZ0mhsY7
c+gPc2jgHV9IIIsYMXCSBMxoP/bJcFgbYy9JTEcL/1dbobc1OqLBwhm3oWGSyZg9Z1taoioW/lKr
u9L+XGPryBzPCnwAmiAxMBRWq84GroJgTS3BdtQ/RavDvAJKWO4a9tEWh8lTWEbPYchEvZTQJSI7
dKd1yHzlYlsZWvXr4nfqF+MK0MVGyRyq8oJZqlryjj42sNnmGkVXAjjSn6rd+qpuP6Ig/6k261td
M2muKJQrO8P/2Q/3c++4WtWf1iR+rYyMmcSNvlH0ZAtUAO51KyhD2DnfGy4sOfk5GfRawMMwlErx
B218dqboYkQLz44zBoMyU+hXfZQHP3Jqmh1GT5wzRBJDc33JW/rM/hGnzsZKrMw16fJSK/ixNHVg
2/1Lp6MaQayo9rzcMapQkGARdNXKyvkD/SNrC21xiumzQtPqqdBX8Br4sqVkP/aTV87dOwoz/GpN
7ZqhvMGFAeLGkOam0vUroy9vBslZj/Vs1F+lpnm6md9r3aUXhNrVjvxeqpDUVA+y5XkBYRFZhyGj
+nxoNc3XwgjwRXbZANKf4xzKAxqcG6NarkMtBAvEY9lKK+GJmFd9qxyNSd9dqMSYTg/9pa8h6mB2
mitDK4/rnBxqvA5qOl5OkftyMnwN661tjbcFhYU4ESRoXXpSV+th1uLztCa3Can0lIi9WWuvRhvT
xsJoXtdpsFr5sokTMFoEDm2YHCvdecwE1Q0LAEWU+PaY7IpmdjXqQ8OnuV5N0W2Sf0k0OEtYb4vU
ojhDCsE/b9vM03VLPIL6gIcNk8TNpti3FOyvGeaqVh1ryjRiIzLcl0V1nfU203tNvE+EoCT1x7q4
wR24cxbEUtYenFAArMF1JIqodUNbdw5xonQvyaIFqthaVnu2a3or5KTsA1l7pZrzfpKJ3ye239YD
gKNh11tX5QQLqZo27DKubBVPZQZ3pj3OBlIiO3+gZkR+1m11Dsyw79yMs41g3kt17dY05ceSh66g
94VoE9aKh0UG45l2l2rz0+w4O4YTeNTi6br0V31perrogoijBRTPcaZ8wVaJclQZvUFJPjot8SmC
BC2epsg+puHgVeyXEcKIVmhuhRXnorNZ4xtminrSsgInY3nby7ViGVuO4ltxWZi2+tJEOPe79tiU
4mlQ5Qbdoic61oQ974qBCI2ccgn06U7XWxzN6DfjHE38emun8IXSyksbcVLw35A6ysBWkallanSk
WeTN6Im7aODPYJAhOIf6Yu8LMeIYd0rfmu4ThcDFoqrn4tvyxAWLOGbt81o4PlZf8pTmOVvytzky
nvto8o0sOyoYKCxqnPAbda+26uOMBkrOwkMt7CbJfbxs22KHLsgDHIBZ8EZoOzH9QEfAw3kdOiKu
55xCiDqADx/u0ugcFapPIB80UcVbZVOoqx8ZzzDqlb3WN1dMULyZYKypyb6xWmo1zoOSGO9G7Dz3
JNYu1K2tkcYdHbfuMZrUe0aqXy1z/LggM3ZIPpBlJd6YiWOoSF+rslPYqw8VkbvuFCcC7ADtxjMa
0KDgZjEvdbAh6lstmjyOXb/XzdtoZaMwZh+wyA4z0RmF/XW7fgGiPsYtgvyo2c4r4th6YbMzjyFg
I6+1i1MeRrBpivJ2NPKbukSxmqoUVNihoVevtrO/RArNQi8BhTs7PKGkkTyNi8rd0vnr1U/RkNw4
ZRt0jYrZs7ncJF3Q3IbtgaCRF7wwMNjNk2Yv2+ly+BDMDOXRasnUl2yz6NpmEtaz6Lr3SW3O0GmQ
v7Tt/SrYii8gVMMG9TovIzVAGiS4uwMZI2Sd9A3iVj8qxKbp1n1bLQ+F2nu9+eys+7WkfIVLE+s7
bIdPAyKTbg++iqvHrCPoFbU/G2R3BWW7ZHjW4D0lWeqNNaQAOuDdJ1ibYM2i5ybOrtDM3IT8Q7vl
PzhTgeA8onPwh/CtL+MHBuIxraXcRXoKnsj0tCp/V/qQfD1klFBIc4eVlE50Dex+CQolfMW0f1qd
5Qhg9IqW83aYhZ9MKeqcdNsJ50log7/qM9PvbvjodplUSNgRvw/mXWPzLNb0VEZJMJjCvBGg0NgM
YwatJNfV2lZu2ncfOvJVl2lkipd0CgV0pbN9gvYHMpgAc+FNKkTDVlO9L1FNJTEixKJNUfIfBT1u
+Nlb6sOEjwxHz4ncF8uTbT6lyJN9jD1ejO9QLfDDAkZZoauMBRY/GtuYrJ+KWP/Qx9wbLkCymrod
3Hhslmd1mO6jTguEOX6EVXMbCYvCOmHFNBsPdht/0mG0EFyCu1GaBHmmmW460/wB1aYE4WkDXagZ
EqbUjrvktAfSWX3E76rgwUzMV1NTETeYRrFPyzQJeFHJXg8N8vVeGZ2PpmkLP9XMK9umfw7ExTXy
1bwPCccJ1yRJ6/rewdwMMOXila/VAPbGxVQpXupLc3BSmFTXJffoFz4TJOu2iA/ONH2pa5Nw9MBB
0qbVN+qPSu2uDZzCabk8oXR/WlEdItLzVL29s63QT+z5MScHttlgcHi7Y0PEDq/ONxDTznP/osh3
O6N/tKRXSt3ss1E/hUlOajGOz7PAHMh2oysHeAxfnc2eE647Y2iOAy6UMR03i4pLoYuI/sgaCMj7
uqSUNOgepcWAhuieaINU2lnT5yJ2/HSk02u9aWzauWYwKZIiega5y0xhTluD306T5o6psWvT+cDe
c1YJSOXVYiu+wd6lT7OfaLR+0OlXCdmt4hn6vdPVZDY145r63T+V/tmhRjJjupU7wcmNLc11qujQ
F7DLGIbaqlCDCnnUWKNWqJyjhRnp1XhtoBZzug7gTOa31ewXCr5js3CHJUePfkDVT51Tkv9jba4e
yr4CO2OexPxezQihc75mLfMSKA8h8VC5fBTzS0bRHnAB9RAaFh8jHSKt7n0Eg/sSnUWr3lVwQAoE
yC4FMH+2fqKI+8jTR8T90COCwjKCXkHzn91Y5uckfmj1jSYVt2RRjsVjA3tURXM/1N6MazI6Fmi0
0wlejWN4/bjpKTs1gtUkKHnGXhyNT2YTueFI5XmetyhgqIy/5/FzxVOSAjdfshPywnrBo1wXBJnv
cpx9Am/cAq4g0J5m9ED6fZ0HCv7i1FGvx5kmGc4aK9y09Wms+u1kzGD2HwtUrzCG1hzcmkE0GOAW
CaAOQZ1eAzUGg4jV2mo0f+xoqY0TDnfOisqqfQOEoQkKykBRIR9l3exMtos2sUDU0GlG7cO4Wbd2
Ci802t2l8oRzDSY6ezHfqaO/mdFdrJ4L42TEi7vai5fRoF1aDZODcit1xPbhXR/lXjpsGc+AtKDV
ODRw/fW3EzE0MYDH7JNrhpsBsys8y9TdtB1d/PRE0OZO2GS09X4RhhvrHAjmptRSty/fLv3eqSHK
KB/6MPGp/ePRdIvwJKId2ElrfejyR7Gyos9W0e0sZh3mT0lNeOIEYF28cgDo0wUW3AD1WLbn0dlU
ylWVH4sWJ9wCfiy77pub3qak70t5rSUBW5Qgp3BsG4kSL7/4aJUrIzs4NV5YzBbziplG1L462Pik
S79sH8P10dCf7fUkwve4i08oHtCxSNjpmJ5E46vpJZV9ceIfhJB+X4U4ER6hNPl1c4ZUAMcrJn4x
jrVyVmadKOCnZfVeGwmvoCfTW9jF6/MYfjHMh4iKuW1h5lkoYwXunKY5h1QwoC15Y3LLkA+fRMa1
ZXpGWolHmJPlspWsN2aCMaW7buQnVT3UVIxhDK+d4V3HjajrRRBOjj9kAtNOenB4wpZe7kDx458P
Xan+4KDeVaO6wUnrymEMqgh9QbNcaYhdvQxYyNzPe9NGBIJovRAPDgW2WeqH/uKvUN7UYnAxpd4Y
EczN8GEBVWFAxdf0T4A+0N1euu48Tq8XOasz5fsyPKDUitnju+dIGptyJTF0kqAh+QW+5dej4CPN
gkRfD8hyPDVRLjGPi6SJ5oHAHpRtsqTfhYXmNqZ9a+B/lAYiU21HVfcWLYjX0ZCV7VcDv3LiA+jH
GbaE6a/lfFyVAT4K0TmGynxMgtiSpH/xUS76XSvQ8qACNMsSf5Sym4BZTgo0oKG6Ip9hkm+8x7G9
N636bZJ3mc1BVXw4UU1fHmNWzqppw/Z2WJx3ZPLXmZ7vO40jaBQ2ZaiC2S/jUz5ZtI3NpzzG2EQ3
mYK/esWkELRckcJMDKPcmXFHK63wqEJ6DULLTZfQIqDDTeEg8xdp3KnEMaXRnrK2Tb3MQC6Tyq0g
GNMp7OKz+iFMg2RRkHKQYtPKKhr22nXFlvlRQ9Tw6zC/7tX+epH8pdbASmK0AuWHPCBtPjc22W9T
jh9WWj/oVOdrK9pTpEKQKOodfj+PbcZdC5lRPV89M09PlqaeJ5Gc+yi6deocVVwq5yDpihfUX48j
lldvNt7nVPPKEVvBWmHfn3ZY94IhLALmhm/kJWlQKcdpxDNlmXihRZtBMcovTFEnTqo9rp67nOLK
qMbFjanWuM1KMkSr5WhUIudFcFJ4S972N8OIbwY02leplNW5nmlYqlG4n9biSSGp9CYbsMDUEgIt
4cUbvqqeMksYqE30YBXNtob9zO5AeURTrSBsEyZe5+1TMSRXLbwjnLjkzWOhHhbFJrbCJOtSCbU8
FI23aVjcU7pugjkpXooCeGSMe7CyaT+uUr2dVEl7Dimkm0Z5oC3sCWlHS9wwIa63sswPHdmeuwzN
Aekm0w2c6kZEqP4UuWwdK/xURMGHqA74LMG17LDKRhuM0chhnFHfRxQtaXwU1oPqpPk+m7p3Y1hD
D4DpV9IueHjtMfXkZDzPmQoaLrzK2/iGQVKvqeguRSyGP7UWkNKuGTd4SO9qJrLSvjXNdyjK411Z
HJ2oOZAefKoLB2ZBi2bHkHRoZfqC6dmKqie5ts0hMY0exUWrlWxalRrQTH01x3RnUJ7rTZQ9GfrG
cttRcX5NZZ08NlqIyVvVBucEcY02k7Drc9H0xKAmu/6dg7blagw5o0w7i/eNjjwAD6dbd+OGouf7
sKTVVs/a17RRBi+eyptCQ0+Bi4Yz1nib4+6Oxs5RT5l/EIbDvlMpaHSo7eZqZdKwOW1olz7gXqZ2
Sn4HvG6b2/XDUEDt641sM5baUcmanYFZrKyjKRhHeaygPsRpwZmen6ExnPRC2zghpKcc02ZO3b7L
qM8is28pCQ3V9NZHEHwhHO2EYzJtMK5B/NnvpHk30TC+41C56Wk1jRjBhqRmcpxzHC4AvHwoOjex
5p06wCmK5wdL0jMydES2+nY2En9ohz3zq2m8tOWhLvpTPVIARBUJYHUxXNEVfrlQTUzzN0PTg06q
HvSDjOWg0Pu2LqKvN1rkh5zEyVrK0Mu1KOi70rd5qY1svqx6uEJUcAMx5IpiFR0UXdkro36NTzyg
cfnRSCyaMnyHW3lfNubRyvRdaZR30QLgRBfXQ4ksEUYOBK2UIrF+mG3T60EAkxVXAQ7bK6YnbSmM
bVIqWWJ+najwmogXFju+Esml/af96MArLsN6jDtGHzkEaCb/NM5une6n4rwYEb2hsqtIMLS7ogq3
VmsHVtZ81n15TXAR9LG1M/PmDElow6cf6GX61cbz9RTpb0tpHRkfch0r3ataCHXbY0sME6nc6IkN
gyfVOMGsUzPF0IzF8FKN1b1WNvsm0n9ETj+6inoxIptTfaQQZltumLfYyZelw4M9SVlJmpqGJbwE
1gh93jKOY79STbBfq2ptEF0Om3bJ8urkdCZyLkuUjz3hVzCHSNwglg3OF3Ic5pFKOlOq29uruJHx
3BEr1JayjZhIgsyyTQmbY2yQu76eFvr/YY8oYdFMnJu2kXZBK51lj25DfWyzCFgYcg17u1QTTy4f
88c8RLIqylYUns1oblBXg3YmErRPzNm4gGnoCQcjsBKcGUaZIJpTF/UKTFXNJxND89BqBieH3Xgh
1MGtyt2qVKObJnOsjVHmXaDZ8PR1u+uvBd1HLUB5Ef8krc6u1lQrvxqtmUe8Nbp6TehkcYD2upcJ
BxnWxMjufVRXlifLWvOXXsptodNusHR4nDVQwSPwJf19tYvl4PTSerkIh1USt2S+6k1Dyd06tcdz
1PM+EeYNVDonWvAl3a17St3LXgiCHcA8hARDUfhjRvzayaJTXEtKeYsDWTw7SdmeFPRPPtB1/RAl
6//YjUw/Q094gJDww1qwu1xOhOJeH+WMky8SZEKaznj5qKFPinyw8dPSnt9NBN431molh6XJamyN
KAF/VA2xbFJFGaFcjDhrzsKc0iGAd5ohrUZd3oob/ZwPendXTtpMQdAMPwsxwx4WqYmgBlOl3Nqg
BcAaVcyj1HfpCI6Y43Ss7uq1HR+SVNOPbVW27S5yFqSgzlTvVGscTxlypCDrtPxO6HsmyuGxp4Nm
xGn6qGYrjSG5Loccm/CWOy83UztSIq0MOEwwB6Nb0WrtsezLZVsIR2xoa02NP5mj82np6NjMBrWe
UhpRsPI7ntVxpsgEXpLPmH0T5cGCHqtsfoLEX441FoJduNQtdXwrt290ncChzXtQVAhl5rOZWAby
OCZrqvba3YGsLR9y3qE/FbFynSHpP0JIjk64+9G4WFa0K+w+2ZpqOLgh5lk/HtX1PlZTw5co7w5V
3S8b0XR6CPZZKNtl0geivkl+2NOAMmx1xutq6goMUwjnkYsn66HpJlAelXaLSd8msiisY1uq4wZK
VpcEEYxE6Rm5NYHGqVOGxzDrLN4YBYH8Aup79nB8W1+GJhG/5WL8WSST/r7YIhmhMxUFYbIslwCD
vW8qAp90oqJHhDD81svFmKigGSiT8ksrtgEBOUzzurWZz/4kqsUOamUGjJpPFbi/GG8FAh70cyxo
N0bR9NCXSuynumIeoT5aTzRCz2G45FSwpXRjyH2nqTHMTWuZ6lnSgr3jsUoqIwqFHFmZnZ/mgJNx
MPdBjY37JwK/ei8HmrlrGZrHLh4zz67aZjfiXHtSkkS9q0mjNRfAh3yVeoc0ZMgkcFbtudeQDLtm
afQ3ujNDgk37Yp+rI8g9fQlhF3RRfkf3hgZIOUUUsC1at0nH5s45NgVWjX+IAmpG1QLBXoiiA2on
u1ukQDnFeYiGeMmCYZghvpUO7BKvAIq0QVO1fsH7sYJyUCmXIOw5gQOxYIullXWrFyh+ZqMb3+ER
ajs8EuLnwLCMhyGmpGvrTQo9bGjuYkF3a5wm521ahHPXi0r1Q1p+VPBNkbxG6jJqwbpCymITLrs7
QkIQYs66HmpSsmjsfFFsVydb7+gEcMZVoYm7u530fUKdLKHhP8ahxzRJxH80AHaqUr0mDGKgLkqX
9HkCqrLrw8h5w+JlENnr4UrUZKfXyxT3J0Mxy7MCMGSb0PpCo98PsPhVmoI2upoNEwr0IKbMI8Zx
QIxamhYoz4g/PswFBSvqtlRdx7kqcp6KsXpGy7wzqWIR8BDLZa/zFNZ3ST8r12ockdIs1AE3U0Rz
kEckhkOZdIgUB3uGwWkbX11bV7sm06qbMbQj6Gos/gzRlQrBc+kA7mihGZdU9/Gp+W2aQK9pq+ZA
58a6dZJ2fgI1FdY+qVWzt7VFuVeHfNlPo4652mlsavTjgtqgK1aaHJlNTm0nzVuFcWU78029UBNl
Zjn74ZjTCrJWoFtovlmU1vAYNYIxrlhTn3tkvRyWDUmIjHIrUGcziCC6hMaIRGxJRfjJyTX4OmKt
h0y3JGKodjlosVbveKERrV9Fu5PNYgUKCwMcI+X0uczgLBB23zHTrd+EXbWcYOrGqOo0NNBuWY2J
Tm3PLrtNSuL23MZaurdQChNrgdVhK6dKYVBQB2+RXjOdvPH/ZQv8X//d//uD385RcdsZtilx5Ehp
/OPo/JfJWO0NWzVFe5iHVT+AS8GUWuYtQyiqv7mA9Ytn9t+mOy6F3IIVaRPX2tL85jdOekwedmoe
Jm/F/Z9hxvI4h/zRX30ZALXwe7rCXvsO4N3jfPBPSjBtjEPkoXaJNhjSq1OzW56tvzwB9be/Czc4
k2BUYdrfXdxjFTuZlVx+Fw/cjb3UZyjC1trqgfL6t4uZv3rfmRDHQwA2hcLTMCxLWt+chyHultyy
FM7FKbxvpN5+ZDpfbCifYtj/10Qll3TF7LwMwd9uXMZlS1npkCcKlTHLNoOsv8Bpckl97wJdLyFN
YUCA/uOE00LVFs1am2bsGwn9o7mXn6ahH7R1RgFR98/L2G6Gct6lCnHG0Ilrjjhzq+vhSyPHfTe0
SFL0pz5C2TMr8q6SRhOg9RZsdvnPYp0/SJ6158zs5T7PaTinAivZOtAMisr3tqF+CrDvoHcMdGnL
AF5d7SrKih2sezZN8MG5Gp4R9idvmoCUf+FSdLRhXGfhq7RB7t7E2CSDzuj/iaffBH2vP6/33z1/
KVQKtbq0JUq2b/5S0TKcbkY8r9nMDRib+pbfKH0QHfKlRgD1F3e69rvFJTXV5DNyVGlq3xZ92KqQ
0wC9J2hgjjimFL58I96G5oj0bJU2zaAC7d0w9idn0PsH0cWlvzRmQn2nHHy2FwSZbaPeMsSieIja
pLmeWw4fxsHIT0sY5VZgM6NFILONLPX5L+yBb47u/1mvUjOEI7kHzXG+rVcKP4iZBb8fVV1QrQrN
AaoJGCNaGYwqCWMMzm87pSWdou7CxfM76CjYB3SCoaEXX0qWl8H//R1aqqXCNJGq1L5/Q6a22I6e
GQd0ZOmjaYhl9tK5UTYJYjdS+1pWT3++4K+u+f95CJZuWaaFPVlK+5spOVzn2uga48BYgtsurN4N
FVb/ny/x3fd82Rf+fYnLOvrXPmwYE43jyjhgu9rL8UyU6bal/MtF1N+tftQrgB/56k39+xR5QzMz
9NfmofiiYnADjvqx2Pbu4MtNeRU9NHvkSIfm+c93pv7KHPnfp/evi16e7r9ubTGMcGx189BCDKKP
n73RoHwrmmpftpDqZZTc21O6owfX4NmIHv989d8+139d/PK//+vihPVqkirmAVSZO5R3S/6otX+5
wcuW8f1cs9lidVU1eKzfj1CpCWWm93sw1KesucvAveVkB6pwL0ie//vd2JqlCk4q/q78NoxWa0Jw
ip11YICRzUSXalvQ9/vzJX77xXNE4cAXmsFH9u2LXwY1nWVtHbTb+EY+wcHyHU/fwtQkL/cT/2+T
b3+3Jh3D0XWN1efAIP52vRLatTqE8VG9N9/s7SUSULzyGKcep0rnTz6QvS3dHTqHf7nRXwc6/rMu
f7nwt3WJRUnt4LBhpXYz2wtvYR55uV9tk225y58yWlq5a7vCh0X817v+zZpxTM0i6BLCvswA+XVZ
SrIZhu2kR0oEpWBYR6acZiNaT3jTJO6bdtHfxZiHN3++5f/uY2xgTOpRbYNVxGSQX6+a43KKSAqP
8I+nG8XBlBXNtnj/80X++1hhfalMvLgEebr2PczT4w4Ee28dOJzGjdnhMgQIB12sr5Rsl5uMrUHU
ryIsWqbs9s+X/m8opxkS7yekfx6tTjH01xuc5h7Uj64eNVrlgdGZ634YmtVfcHo+a2WvvWJjGGqS
KAclXWs2BhPWynpTTwS/U1k693/5Pf/Zff75PbZGCZ8oWn7/XmPVsgjL+iPKMJJZymAYtf0kcLzO
h+BdbOgCp6M/vK9/edH/eQdcl8xPVR0T0gev+9fnYJPyO2GqH8eZ4RYVRSJvGorobIhI7Fp7MWu/
acdiN9H3+NsruKyhX3ZD7UKLlCA4KffozgUt8u8Nt2gdRZ1q7ZRDWetRqYP8mzCfHMComUfF6qcb
gcBvQ/AqXK2hLOIkHTJ5ND+7Pz987T/nzuUhSMfiXNV0w/mOm6pwM/2zWcIfRjbsb8LV69jNQhr1
LxE9VBdkxjnb1If1JzVF/89X/92bdwzq0Q7btcZa//UxpFYB4JSVWBXADSrajDnOy8c/X0P777M2
/tk/aGBbPPDvwWVsVL2lzeLokHhhFZwtTh5TYqh0woDuWM8ANavZT4NKQkVzwLWnukdQEUb+yPSq
7VTNrb8IJmPUaqfdMuZmPuLMqzZNTOjZVJr+2DHdI/NqHOd/+zR++9sNE2qyoWoGwdWvD0hlUiNU
XuO4tA2Gb8dIbysEQveZpeUBp1PJuCSzo2tTUOoCye+NOe2QSWFu1J8f4m8+FUOYukpF1xTaf44f
Ta2XpR/0I2VFm9kwBsmANsCYDQl7j0wUova40MzdyaIw/zJiWv9POKYZ7JKURKVqk5Ro345zpbaW
QaeAiHK63OFXf1m7uTs7jJRwjf/P3JksN45lW/Zfao409M2kBgQB9hQlqqE0gUlyCX3f4+vfgr+0
V+50lcsia1JmaWGWEeEBggTuveecvdcu1SMA+ApNnMz8vtYZXnC4jcWCBvdofgb4AoG8KhTTwWCs
Cj3FnqSEc2zJJvCiB0sBilELRmYrXYZlMguYt6hPHq3giKYD4hPlxQewuUhVpoR1kDPE90jNoT5C
8jFliKJUxrsGoeRoDCf371/6zzLr91VivnOqYPBDM/Ln6tdPk6wWwk7bYS5GA24GNZhRsb3lKzJc
wIPeip5Vio0g5PNXibDsmhoubCsb8nqsJt1p5wEn+mQEZ15lHKVAmTZjAJv075/zi7f4t485Pzy/
nB61TBJDvTN2MF73qspoX2iKh9Iyv/k6tO+uc/Ug9KmSeK2m7AyhRWUdHnusniv2VwwFE5W2FX4q
OPfxVclPYyDym8Mw92DKlGULslIjiELzMOEO4hNahjcai29yO2wEs7rrQglXsVw/cgy+DxHVML9B
9Q3cAxGk+uCNZvfD6EJ9KVrKq+IrtY1zHkOmzBJteht5HkVbA4GgSbBqZWtn8d9gBuR/CgVkgWx6
0tvUtTChLpo8u+CFO6Eq2YcWnQUaYnaOF8IeC1yGJhjPGEbIJQCrvAf1U39T2f95cOVtskyDJhZC
fA7I85f8y48l5wFNLprbQZbRWomSrMN9M6L1Lnw0dFO3rytt0YCDtiVo144+ZgN4txi5npjKS+KD
I/2fbwK/faL5/f/lE011UMXEEu102oMVzv64EDa68PyPn1GDwpzSnFJ4Xul/v4hMRO2QSdYOPLkt
oNLR0FaP1jerpPLFcm2wSErspRZFwc+t6JdbaekkmyTz7pUburzKBXmfhsafmA83GFSHcFc3XRVO
NKROp7MNlXayQzSlEU1Kl/+C1gIJwD5wY3uwOwdW4oFo429e1i9W8t8+ovz7F5F63SQEikWrgpRt
cOMJoa2pLi8tpi44Jlf4wr/hPn7x2vJ9iDrWfkNkE756bdsKgPDQxUSv1Ct5UNBs6Jsm/hYk+sU2
YcABMaARyZLK8fb3G8tAKGXdzDbpzHqHBlBZFjBzb0BD5i6SdvSNqaWfdZICt01f56CZxGqhpgxe
CGFAvq3WxAt7arJsxcmiyVd89+r9Uc1w5qOesCgqaI/Qxvj9A4YNZGU/jveSHOyDBOV0m64xgDui
IOwkooD+6QP/+9WuFmV5aspIniQ4uCqX46S/FckYe+QlE755ov5sXcw3ZloyUF5Ocn8UTGTFQkkz
2YDrRlkbxLQ+C4UfvqCUlxCkMjt/FZogOWhqNBynri8ekjqiavwP7pcnTOYsz8XEq6esyUjV6BVl
T3vKXCNMj1jUx2oNM1ZY//MrET5AIJOCIOCP5zlDnxIaarxHPrYwk11sOGDnv7mbr54V/ut0QudQ
RPX6bgqzjwFd8+vJ+P7wb0+g6kA8WXtLbRMsSLW5jlrf+OZN/WJzoP6i+IUpyA1Sc//+iCp1gJBh
GPa4elcSJRhuphVQtdVwJDFimX/zRX5xviFPQNH1GTXIZnT9RiCzV8laZctxyscXaCfoA2p7Lvwq
xz/ZXuKq7txW8L55YP9ckLgs7aGZ0MiydN3d9qMyJDRG2mPjgKs+NQayz7TFQRnIq78/Kl/eoUFD
29AkfkzjjxIzQrWidRIvoIeITJDE9KWWFf9gMcmvOJkWwj5I5WEzmCrSYzaUvU6g0wbP6XQyKtV/
o3eg2mPOMLkvEIF1pWaS7FUz2f/mifuj6yHrjJ34FeYo2T/rwIwo5JZ8sEMIMH/h59ldMfiXv38b
xhdfvKRSyqi6RP9BvG5JZ2ptzvHme9Mnp1CSCbioUbcsCo5wqMsl+HUpUXzEWdx0bbCcQ3NZm9uT
B1qcuGT0vlZ9JhYOj1M0gL7Wu96VjXYg10x+qwmVsVu4qKsEit0ys5pTVrYr0oOahZCUbhJa22xQ
nnBNYqcvWP4HxuESODxf5S96nbx56rTVsv4tCOoT0rc1JGr4cqZ0zxcGNGzCMhnkycIgICwLuhNj
vPsyEI5Flg4LiFrU8ZZHPwwD02Jq5IWM2s8BrrJrOqhBmCGMtZwPW2PQh4+Ws6szqtIbk6xiFc/+
7cBvfwxknjqtgWWQ/MiNGpAZZxAQ4HqFf0iN6k41IxBgqStWAgQOzsIO86vvjtm8478XHag0QJWa
zGPASl23v8h/8U3muwc9adieMI3L+sYv9X/+Dv52latjiNE16lSYxl4FxfKIBJXfFF7lvQ6o6JtF
7euH7v/cz9W5AGA9QSWaf4BL844GoIK46ZGhoAnWP78lKjX2A4YUIFmvgcVN7CmwLYMDeLhFg8OE
VOUm/OfHd11TJZn9R5/7JtfFMEuMIfUgPM2J1l0onxpBd6KG0KkUqZWpbn0rgCjXPoQyB4tePum+
ctNOODf+/ip/8aVqtCU06gcRmu31QTfWTJ538rGGShdeFHHE3OmZ4a06eHgM/4NLmYamc9P877oI
piGZZzgyD3042cbYr9PIR+303XHpz9MjdbYlQpKTLZCI1/3YIuRvgujDdBDvRUKrGcM6XqKtECD+
B/cz59OyEMqcV643PSKGvbrWYPfiX0dw3zi6P+tio/e/f20SO/afbzJdRtEkcoufyLhu7WmJLqVy
TZK1Bw6vw0oce5pNRNqd55d7QXq31MTO6ntrMvc9rTFZR+BfvNd6fZxUfTHlybltsbYEkX72K4Mh
9FRYqwbex8aEUkUEIYqwaAQWp/50KoyJDoEAg5hlfIykRkq50tmS2GxFgFVaEpRuThxwo0mOl0Mm
Al/ST0iKWl/bRDXypyB1SOheB/naKDB0WIfc+iQj2RduQpwI+gpMTwWIqyy3AfZmwt8F/4ZW/a4X
umU3HVLJ9U0HThZpGYs8vIiYamADgbxhHLRQAAd7JyFAYa8R7cf03568JRI6SDkiMdcocNOFpmGU
NhdJua3KlVVg8122H8EHqRxZsA2Edamv0sxb6IMDahB8VjE9EAWRVy6E1oVBbPuEGG8perYws1+M
gylC8bUuCkkS+UqF/4RujmgUfYmjz4zWueAMbXmYSXOR9kMYj23fUpzaOp1IgyQVM/xI87OIpUTA
HPLgY0JW+XqVflU/DtPj2JDVGK/UUiCU4rFhx/HTuwT0ix+/CcN7ioyNI7BthM+ysNGyH3XwGmFv
80BCNPqFPY9bDYI7wkVD7aYnMc1A1oDF5kbYU7iqrZ22N8FrA6J3myk0d2DPrKZmpwSOJXA421pP
kXhnakjG+O0cpcZ3giJmHkjleFCKhdWbC6wxGFjG4hBgv9ImmI+nPCMOD4NWuAYLZydKSqduAUo0
FB2kuqlwgaI7WhharWEpKcSkw7c2n4MpoGC3sVARQiISu6ZaTlXgVlH2grLPX6L41ot8+BTNIjIM
khFxy6z86FXDmRtImwzzRUxmWLUmH7RaY+peqiQf9sXnVDti6eJFXPbhE26ZimShQF+rZXDK5Mc2
uBm6Dc1JSAevVbQrGtFuswRGApIc5axZwbqXc7ptCsEJHDT66pDmgh10qqsgaZXNYaNYN/UMsLaa
VSFnjmxcWFOOSnPJpiP2ThzZoW0IBK8RBATByZZNzZEqc4MBH/X02eoPJvroVHou5W1buSrS9h6b
Hz6Ex2jaCDBZyVhBdZoRFYGtMSNJ1CBdfqj5SWNTW9fA3tpWc8RspqFNFz8ebwhqtgc8EWm6rowE
yyVGw1vN3w8ZzsxNL93VBfC6PSrUcEStNwqLWD2J6mM0Q+Kw/MBlw/WF5S33SRqKncF3GwY1WaBv
KqUAV8lTGJYlthZcNjFyVHSG8ikmBcKG57goZJgwoeHbJfGFGWSAoAUom0XtqRXRwUZ4UNp4NlUh
nOblwyN1jJKnAY7jICfHfgwxL+wHfyO0hypchaK/lbqnRD1BMFta5UM8fhoxpDzGaUX5aRbPvnAI
oLEKMp66c9cmdlj5iNVcU1tpIUTtfBPgG6xerOLYWfs61ezAO5tAWQb4GPFC4M7yQwYhHENp9yTg
mYpxyZ/ymHZw9QOIUKBhYouXwbDtuufWfO7Kcx69i9CMg23PHeglOTOoCzcRPhdRWk/VoW/ugF6g
fF5B8p5ILsqepupHoC1ZaPtsJU1uYXwqJj9O+KMPzqXw4fmPbX8vkhSkIImGP5Kdx3ZTiG+WurG8
XSKstR7zX3uocS4ID+mDWTmpttTLfcL8W+vdcKKSXBUI+Tv4kMgWcVeaTs65OHkLfajgOOgX1XSa
jLtpdCvrs7AOerbDVeO0002jNgRRPg36jyLRbLisa88/x6EK7WU/FrcS7jI00nbcb63yjDgjNU4g
YLgZTXPCeGM9pQmxyL4S/IhCbSlg0Em1kccAonJDGG4pP4YNKqocRkNjAwtzDP5gHPqrnIelwLDG
zH0pWDFzF2LrG+yxQuvIKrtaRiCvUjh1iH5Z/8ghrPo8rNKywRVsFacG/ulUHCtplWXrbsacCmsB
MAYRlIv+WJL5Fu118xz4jgLhA2UY2JTURE/3kM5/MnlBhLbsI5pF5bELkcg274MRrSct2OPWXmA8
cYgKc6XyhmztbQ3tQKnvNRaVvBWOxqAtUDwx4n2MAtYvT3GQJmyaQCAK/KUZbiqF5I8ody3Y1ZpR
s/PAisEELFJF4I1Ne5dsrnVZSEul1VBLtwt0a4uOLUi8UwvKZWyE1bsxvCRI5uuTPpAZOW0s6xzH
D3F0B2G5x5nrdZ8sJLlxaFtCk8y7yW9scCU4CbdsHBjf96q58aVTSNhizuL+QPJ4zT3hHxYuHoFI
2gOmsnDYZ/mzGtm+stSLeywLBMakP8xqlW4EdT2k0JSWE77kExyRKoPGsQrVk9etR6bZwVN0Tsvb
cXBx7C40nC3NpblT2KCMZVjfq9o+JLoxEouFZn1GcIHeG9Q9KmSQ+4buaLfoPvT2RAUXED478au/
FtUTk7pRXpklpE6Jhwa16T7s1kKJTR6Yb86LahsN8/QPEG9sS9tUvI3yB324UYujUYGRu8EagAQF
nSpmBKB7i1C8lUZ3MOoFauyeNaqGlR6mGE7uZYlH/taCbOV3ryCOOuj7PlHZarkUs13qHbXqVixP
Kqt9oq86dcX5obCOcbgr9bNm3MX5nZfgDkyTS5dv03zaJOK48oPoHmEMKCaYpjEHA7BNevQQEDFb
q3YOI8ODRID9X/chgzZnLVyX+Lg8XV/U0Su4tYUvbE0IH0m8YQ1uosRWeiS+FKHCB3RANph7mTxZ
9aZGTc/CY4FOAg9DDumtoh8k4w48fii5YXXLWj/4z8BosHf65Y4oBFDTMHcPmNKcqWnsCRvnLvbv
NR5Or9ibBYEBp2IklXLbffSQWrOTUHR2UhDG1VwqtmpO6jYuxHBE2+z4yQnzCb527Uz32exFAsZw
jQ/YlcLObRME35gGu8i65d3e9KFyGqv7LsAcPa2i9mZ6UHLPKQMoMwEIoJjpm3SSE9cH/1QQPla4
kXkhLtQEc1SVLrSURDgN+Y4Ed+YuQIE69N8Yfikn7AR/Rjhp6xTamFeyhYaLSNrMHMK4fh5QaHYS
p62Zfj++1pVDtSVLTibMI0Fe4PVA7yJKTBZ2JkGndLzrsY8XwUNBvj1HZvIT+aoxIsi3aQH7p0XF
9VJWWwsYfJm8JMoN6gwCE/dxcevBFrKq90QFoFgCos9uC8CV6casdiHa0Qw5kchK8FgXTw3UmfLY
tI5VOHnMAXhF36B6hiax6L2TD5wiXGHEEhPOk3u93Pb1OleddFixIrA/c+61TbgyzUeHhrfkfTgp
npNiVC5NQGNOj1Fd4Q9zpvOG20o5KbRplClx2hKREVByPzon8rm0nsfW1RnVW5um6BY6jkpeExM4
4XSprGUxvtTSYxq7OTRzSx6Bx0lok+yJsISQ1xg9rjS8qhofWj/wrSJw6fu92PCCD92+oBIxaKpw
iGfJlWEFWPdG0oNYouEBdfTDqnaj4PoqNnk4ZNnZIMQN4nIFriB65EhrRq4F4NIgjWPL2WZoVuqd
Ny2nGqfZA4RU0jLnVtLoRMQtpW5V3lsEJT406aoez3FiGyXFxWaY7rBDIn8Yn0pehmip53uc3CKm
WtGJJqfhLWwc0qg1QsbPMXbAuYCCm8WBf1OJCOk5XeDaXvUERkmcW5eNv25QU5AuYWgLk2MFme4V
O1xwXwhb3wTTdtK6sy5tKREAkTrZuz7vLjAFvfukPxK8AqU80rZhdNKjozluOTmXfWfDJ1LWVnlo
pCe/v5k4m/L2hekWiT94JVqqyJAwUrz70Q/yQHGA3JdRf48bi/mTtos6IBI0yu79fHg1TLwZajMB
+e1smS9P03bWncV5OTDPJST2RVJjcul3vbVtvc9pfK973q7PQuiXMlu9iFxighY4YukS8WpP5kn1
GVX3xkLCdxMtS3Ri04vkPbXSEWypX9uTsI0Lp6mOiunUyqlS7/vpLhWXFu7rAC0QSYTeUU22Zrc0
W7fMVpVVL1ToBcOqMXmg30pxqwOX73d+5RAkKTQPifBY14DKGERX9VME/sU6iTjRcW37J7yxvBUE
bQS9mzXrnndU2vT1nS6c/JCTywqsiDCBWK8Te0o2fnRXZS+wr1ZMjqfqDOHa8pdDdWsGu/lNyU+9
6UaU1nW8ycO1WUO7uBvjXVrfDPWFIxHxsgBS5s/gdq2DdTDobOU+5uiW3aHeUzhaDyF+WcYaC411
CoYPSXvxzN/u7PlAfvHDhS4dE6yIGjg1mKjTDmTRxUo7wyGodyLSkV9bLgKwYLKcU7sV3TqWCVxE
h7mCGfpmVFZj932V7OgdcU1sYN+0g+Zh0lXPkBpIV5DrYxDQr3uGWc5UYuqTA/C95M4ik/LFIEzX
WuqJbz1blt8/wDiwLiYOyu/Uul/0rbk0+iWJYF1FvJ6UyMRRj+MUH6B5g9X2h2QX9J33TRjSF5I5
XWdIwYRLQxJJMM7vgxHQ4Xk1jcZevqXt5pKPZ2PFPyt2uvxe9fjVl0mHj7GPTDvxD1FUZoq6hfz+
0EqWQOE1gmeZeiFwiZ+MbxHhARUbujlDsxCgVv29a/RFX48xABo8OvSz1eXqPlMPnHRihgepoK9Y
tVm/gy+pbFRFjf75fPK3K101gMPMkPs+iQ6SXgpEephm+yqivETqRwDJd8PhnzPm6weUJC/U+XPT
1BSv7ssvfSPuE+4L+pNmNBi4o21fGHaL80iP33veFLDQroUL2BJq16taapaKbTSZffYcxAaq6tHW
+gNjN7c3+rVCuUj3Sh56ugl3o0UMTwIrvwHHoZIioFDejMCLaxib7KIwlmApCmf4RzGolklYiULL
wTp491WdsmXUDqmX77sOy1iRPvrBKMN/6++EIj8oSeVOkb5PhKhEx8SDNzdCjUMwc7PqzsbGecd4
aRWyw1uDSb7ybQeBNdynBp5uiI/5PkvbpTGxCKT86xxsyBxfoGtjLyNHRQDFcdtnr+p06lXVtbKP
vm23PkzquBsWOqaZcqIxpGnMV0rlQ4qjG4sOj5JNe8GnpIuxIX+znujS/INc/2B0OnjfREmSxesf
DF51W3o6HDt4gVGVcpQLxXUgN7afH4lwwfG1bGjwiIdK2PKb26FFiY1VWFZA0IfnnjkNcpuVGP9I
+lP/mF08Cwfcg4XGoqkOk/AwFNjXtXXJj20i9/nMiL/BvTy8VvxCavxUG0TGRPGyFU7e8BDEr1Z/
zPUjGSsL4rjtsSeimIIsBL1gqbTbIyAbq7h+FFAVeLXrR7Y2Ar+svFPXVQuDwNk26Ta0sZyOM1Pc
vouhvxAKKK9x7vhm9mAwEYGtJeCRbVwpvh2UGyVgo1z2DfljTruincGIzOwdJWcvvJ9ypwgRRS/j
lVYty1u9XSfxelQ/hmFJHKZpBDYZS05M4TfLSigpq/ixyt7QGwXKQS8PYiDa/XvQnvoWXoSbWXTN
brSIzuStBy1WW0Dn4a+G5IKU5xOMbCuSY956OniWlXZQowe52wnCxYT90B+D0IHQnNIM1Vb07HII
wfIcRWBnIlGmyorIA8pwerfQR51Kus1hfIYbI9lOMYxxzsvNvlRPwnSgV1rrGy3eUcb03n2UbbOR
5jOHv24xdEsPnFYkOujxkleLnmH4DqBzbEB97dSQDB1X4zjg7c1s00JVL28046mZ0O4tdH07pxDX
p9rEUe54UH9o1gJipddxL3Mq3EmDHSRng9ScfDnW27whiWEtFecKzY52M2JNBDioOzkcJB8k+QoI
hma4RIODIBMSgl22aoxHkAZxtFBffBJzYjvrP+n+ZM2mFQ9avdUDdCg2TuKhtjGrDda9J1/APYzx
xiT8hmgyvXLhSInGxatc64me6TjdVLkb+8ts4HR1E5YEAkG27onKFejeEIFr80cljs39OdLtlBrc
nKCMEKGBEzZU3MB/x9eHgRTTJaLBQkTnC/H9WYoSCr6i6+Az56e24ZEY8nNSJdVCCKZxgaDS3OSa
tibN5NJOJV0w71AnxRp+Cd39z9FA9QnnsCvgZMae4GJS29dShb/4GCjbJGv2jWVnRkmiqbqptJ7W
xVyB6HNEBidTHvfkUTQz12uPcHHi5PwzNiAWnBqQyzSeCAdYslTWhuQI7XOeJ65F9FrCqbFc4y0v
2zePc3XMGznR1K9PHeOF6lAle1+8KcTTqO2G4aiOd1KxrwaHl8JXCOw9hiDlspvU31kaxfGmF96U
Ak8gindrHWb34Mo8/yktd720AUaNUC+tPvvuDgc6q0fWgR6LNn7qeuJRVSmChAULtFzeCxUlDFpU
T4yIi6Ng9naxdRAyiMVVvGgZqTQT8U7TSzo8BdJ9EPDKuWO351zjmB2qfxngNJsN6g7bo14iAXwx
aS/E+ljZSTcfekIS8vYSaPctK3/bN7YWQp8HCymiIpIm74jUJWeEMeyt4qFSz2l0E5X7Se5gg9+o
wiVlgWnS14ruPg5LbOWVE4KMa5unAXpfuzEzDuVPcnqO4od2fDGqYUu+90hyRlOs0+wJtKvo3+Aj
gw3pJUuV4lefXCVHJy875PdY0rHFzmiBRTg04raVlxNrikImnh1le5DTAk7vKF3n0z4KXXiRBO2U
zLr7fg0WFKA3iMxMoKY+TuyW1IyyDb1dOoK1CCmE6eCShwGVraMwrIcddilmUJTvz9BFaRy9R3Hm
JOBkRyovLzgG8NCTxFpgIiGnIl7C+mQ1VcjZAlrXiroLiTPutjqIs3oQgINVKwnHeG8yb1c3RXju
MHvnIBVzAxtEdh4OfiUvxHwZtdS0ktsJYB4gFQjg0JEU03MPMZhDVqvju6BbAkMiWw/PPe9x8zy3
pSObEXQ1ugR+0A5mL0fK4XvY9FvHED6YcJWiq4Fp475HUM7jxTA2xsQw7pGwBoAKiLy7dpN6TpG4
tYSGxKnfquKjivDDw7V7q1InIiNeVe9wwBrZOh5v5XAdxHeCT2dmGY7bctj2Jbh/kqwJYmBYUaGv
IUhch4m0QqI6CtsaXKm6pzvQBWehWY4rsdmPBLoYizZfg9OBOsyvLy1GNrF3rd+U5l3oH0XjRtYb
+gjbUgApLwB8rVZ+TkfjTZUi6ZtT6leDTTTRJuTL2TQqKb+fxst+RPsg8pBFCmtKGbyB0IId3lUY
RUeeG5Ti31zxi/Gw/usV5yrkF2GnMuM9afoSbzSj1n05PPukkTjRqBWOD+vy5Z8fw1EMGRx9FHl2
mP1+uaEW9QgqNANEoE2U9FP3ltGu+PtFpC8KDWP2HjEgRjb3h2IysTJ5LJmq1ls6Boxx46NP1Hyy
JO/URp85F/E0k97nKgfU9TdHvC/qNi5uabNcc7bCXOn1lDhTvKDNDhqhD5W1A4j9zQW++Ml+vYA2
G19++cl8vAEo+/NDrY2uRKhCKe04665Lqf1vwcy/44tP/30qvcpJvvq///sQvld5nX8216HIv+Uo
3xQf2bmpPj6aw2tx/W/+/xifrFOV/d/jkw+vbRU2r1n4+luE8vyH/h2hrP4LigGaDSzBWLtnbcr/
+p8IZeNfIp0uort1ONSY7f4nRVk2/qUg4CV8xaLglpQZNVDn7c+AZfVfBtJOtKY8sfxzjOT/IEUZ
uQrPwG9VBk5KU0KLi3UbpIE2LzS/PCMZaRO9WAZHjOGcdAUoUERjgGwLwCnXZvcpyAERcaMa04kT
mwlgP5GbdGp8X4bC0VTeSBhMicabE6wfkDfTxa2BvsyoM/OxDnvzuWHQRhiLGukBh72hSleiORqW
C5+/bX7kFemki6LI85LDX5O3xp3Vi1K6VaR05BRG605YyqYhh0epVHKG4iO2MTajPGxuxVgSSqfs
6r58R0WW6idfAqSeKG27HASNXZYqSC9uu44JlaIDVtqmhJY2/VKTDN0jf9cU/bdW1727bGrFCHVa
K3ZE9Y4exJKNYJleuS0bWQnEM8KzQBHBiBH0RUaURdLowoTrppAVJGgV38cNf1cGzU9mRMS0/QX2
DcBTKCtMpjVXDc1cu/h9ainMF7HiqQWdejMtlFtpwKUj77NgkOHapmKpxd1RhFM+NoxXY6Gy2Car
QIsMpnH4dXK1I8OEata8V7LSL4ESMikQJ9EFOFSM/U6Q4pwtDrB6pRr0AImeIcVT6yoLxZ+W+13w
KdaR5dekcIpZ897Kmtbcq+1osm/102Am+jtEe0nKHy12mY5iI2hSlVOOYbQFJwBNpS1tlfWA56vL
svKQZ1NR7EGq1wsZrOVtjzMsWja9xrraogNYy2OW/yhj9bnM6U1LWf2sV2V0EYj0ikDFjwkjmQZr
Cj6uatF2tbpO+xquAdamnWZ2/p5sB/q/ZcTZKi70tWiV41KpJcEBLFa+lxEM+c5n+s775C1oLTHw
rc1SfRI6AYG72pr6k+63+qaIQHwwuoE3aUO5iZ3JT7ynOtDTZ3B+gkghVfq3Ba4jjj7Q1Y7hDPUT
CHR3tZbZX+4VOdHBcfvgSVGoUu7xn11ak1dArdZIm7LFEAwAU2iusPIzOQvWPuyFYeWZAtPDqSDR
ITLK1k2VSb+QVqEQTFWXUu+QGU8iUa/NVphsxASKhYeDbySJ1trIOjippRmj0a9JhUKWqUYiVbLA
KNoKQ/lO9JBEIJv1gLZymOaDevGureR4HcZeg7NPrWl+CzTXYBHL2bGuOPCSqBqeFJjOmB1jYrIL
rYnKQwip81CkhboVpFmlOxRwXBd1TLoIqW6avFSiJIfp6BkQJBslA70iiM0uFonXgZKY9zqxK+Si
xHRTzkZGTJsDcq8VdnQWiWyyCvWxTQd6Oi0na4mgq9zGTzfulWEGfJqxoT4NU0ZAnqyn6pbWzdRt
R131lkxrjQ9wOnM4ExaomlPJfRVPFNS1WM8ZG8pbkI8qWW8kGm+sLIzxMRA1qTuNYQQx8ekzjMQi
Q4vIk673V7GgF/D35ZLCF059kCAqKeUPsZBld2qyeF9ZWbQZVD2Bjq/kKZVnRDtwT6qcWb6aOiS+
TexJIsnYaq1N7wMRfiFljuUjWpInsZcOk6EO2WupBL1FxeEn+bjUQi9xhqoEhlvklhtgzeHgKpY6
WQdqhEoP7UjcgdvdVe1gaKJdg4zWP72wIBSwz6ssdkE5dUDeQ1G5h+UE+j8a+jnCIukka62noiI8
F22f+0+CH8UIP+Lam3nVAGf2oYf4HTZUkVfhYjDitnV5rIbPxhRTAExCPHwakJDQHglyDCq+agt1
V1qR7Lmjrnj1ox6O4SXw5TljqILhw7YxFY0bmhqa5LptLJmR8QTUExaYzoLDQv5EfjGToylM0fV0
APQ6yKtBUKEha80ffS2I5EuKpJMiTchBTIYhRHBuCbZxOuipsTak3HphNe8ZJBAgN4982/6HEfK2
Q+qUgE1avEKXKVfMOzMWCPGEqKZ1ZA6prDhLQxHgBkyB/KOLpuzciWLxYZX5nJlFLsfMvVe8R/TA
RmirbUaEpawlFF1JSFv/mez6WuSIpqCfaszaTPnHtTcx50si/XGgLKP4MjQv3JfpMKHggoxFyrbs
pRP4R58s7CPZO4ZE87RRmUTpAhso/KNIYh8SwLxPbdlIbqxayOPiMB8UGHnQxCjyRemVNCmC23Pe
EgrVom70g4V+glGj1I0M7oNAC9YKzImF3ykkNPq+IgFKNHKtvSV+VELGaJmV3/KPBbnY1yxddOXk
XBeibSFHfbKGlhZo31hWfxYgv50r8FFjEMFhwLcmwVn+/VzRJnk29Lp837nmiuFSsSHnaoWfvX8y
VqZLI3P1y7nr3yfQX/lUV4dpiVMSQZ50thGxctZSr+oFeeKt98b64qdUbPCZiXP9+wWu7+jnFebx
zmyXx45/bWSo/IDWZDZexG24rg8oBgIXGZQ9LlVac7Ftbb4lXsxF3C/f4R9XnM/3v5zNQPayJBXj
pVn25FPa4+Qoy2mNtM8mmabwXQi733yLc8nxxxUBvRoGbec/Rc1JReh3rEwXRaWZbiCMY7Iu10TT
TjExXkrZeK9jlzT1Dhlcbd1YOAi0b6Yi1zXZz7tW4RGYmBR1na/697vGZqyRsqOgXm2cgNG0xQxB
moClSQgbpzdTbldZ5C8a1CGRFKNjsvY+ZwjfWkJdxjq5khFiyO3z339++asH7NePNZeSv/wYJQ7N
GOfIRYkN3BPem2GpR7mEztdXN30TH/X8SS1bOpDhMQmREUjV5BRTvIYnZxMVCxuL0BhxicO9ZOlT
FlooH3OK99wgW1HNNzUyqb9/5K8+MeMDy2J0RJvAnI/+v3xioFF5UEnqZYB7HLKLlzio/t+uQNnz
6xU0uYfTMKmXXhkdqfnRcub6+wWuKtifz8Kvt3DV5iAYpVeZuV7gWbkNfXMzPusqw3komH+/0Jff
FX4oRTJ1YBjXtbg3NWJSZ9plQu6f/Bd757HkupGl4VeZ6D0U8EgsZkPPqiJZ3m0Q18J7j6efDyVN
qwrkkKFeT6/UcaWbzESaY36zdLqouB+KBNDE+WGO54Pv68gwMoC9q0eqYq5ThpblKK9VCPIut5Ba
KJCeRTuQuZGbXZLSm5Q3WD7kTRAxI2JAW4LO9OT72L5cEa+99laNO7xL/RtxI6PAGbC57vynwb40
4PEyMiAXv2VoguR0Wpbixet0tZJeexV/CC6RdCaG8MLTQoY7vaS+DjL+iE/7WtCAUlzTeTVmhMwb
ojBwMj+oyC1+4BR1m0hLadcvomX4IObRTTCXLl7Ml2Y5eWvwwjHb2nJeA46sUJ57hDnPb5Np7+/j
w9kANMnXR8rcVPanl9u8cQb5tYpVG8cCGyp+E3MDA3J7zIfcAuuXJNAmnDe1cPOtppXNPpTF84Wf
cWqidPrHWgSPOXnR15WObV8yel97bc1g7Q90S8sIQprGaW8yML32oMDhzWGjaHb7s9MNunyDG6yy
BOgyYnDiihRTWp3/USd/E4ooEEPh68Fi/Pqb5DayZGQ1X3slAvmYGI9upz6cH+LEKbVkldIcgnzq
WBv5OoRvaXouEvMVFWB9ZtotgEd301aYLbL1wgvfetwsX59cHttPg012s29nba1G5qstUcMQ0Q3s
jEcfzNr5KZ1YtS+jTLYsz72Wm4ziBVUyG9zilQ97YYhLExlX9dOxlAA3R9SIXy0PKkkIWEcJq7cW
O+TzM1FOjQMzUkbcBagNoeXXcTQRZFECzHGU4VSU22zl3MpPzhY/lGX3buHyZCwvB0ZT+Mt4ItHn
+XvUyexEQZsbXiqj0m97TFbNBoPzWbbPrmDIXNgSp47/l8Eme1zJ3SRhORkMJx5Agmtn2yCHgPdg
tS4vrOf4d0333+eJTeKaRI1bJ2EsKnkzKfjR4QtnDW8432DEeX/+053ahJ+HmhS8Pc2ErcNQrjIy
9YD3O7/PD3Bqa6hoT4x6YkI7UnJKPOoUXhm8xW51i4wzbJpkO6jV6vwop6bB1qMyi6ykdXQ9aEFj
UR+QXlU5W3ketjjczudHOLnHCYAJBrnniEYmG0CuSwpYSfaGpUq7dDfykwSjagnNCP7GJtyi971I
1BUO8+fHPV4/IaMeQaVXqAb/NLn4DOSOoR4DbqV39ZJHA2YwQQ2+RbhYBc7Pj6Uc5xoMRnFcJz61
KcFMzrFQJDScWvfdMWQqy/19BrA3KlGqANErdzHFUe8WgeU5qE7UoZZu6UVoUt3GADVEiMagRAjl
K/KP3EpWg3RhJynHH5lfZyM9BG+d/5mTvTqYvpkEqf+eA47HqfqKYO7esa1bRwX06Lbeyh/p0fTU
O5MPgbpO69OIw04txaD0wkpNBMq4exCFhf6J9CGlPmtKq+UV7rNUDd7pcm7o2s+pY62QX99dyv5O
bLtxICB+As1bUobJpHuvT4siDd/1dTuavaFx3O7cK0wulxgzFt8MhB2T+T/UIhhnR12FYFEgTcME
J/sgHVyT0lL1njQoEtfXfqDPDPX6whIefU5doLKgI92syRqBw+RAtUmM4HETf7MeaIFHW23TXUvz
5gqv2WqrzghltpemdbyYDDleQtQKqKfJ0+CJ3oFR5HL2TV/br81DOscSbY5Y9LpZju3EbOcs/wqN
/r8N9y8awZ8++OJb9e2/flFWq/r9t/jXf//r9ldRf2nAjf/6Xw04U/xBf5xyDZx0ylAoov67ASeU
P3gn1FFQjVgPRVb13x04Sf4DUUJ0kgh8EYAmBmdH/dWCkxTxB+0y+mbIn8iIknEg/0kP7iMR//sJ
NtHnYlfS1ePSpU6nTpPPqjZc2ehjTJUlybGipazVab/zEHNRH3C+AD0MC0AK4munS/L2Z2nHCoDN
ovMAIZVIxiEd2JeYlZBHYh+5r/VwdEuVKuZDPWTA5XiOELHkbgnPGkz2jN5ypaUAjmT+9AZJ94F2
anoJs1TGMx53Ra+H4+ekNq7oiQdJ1Ov5W/a4fKShdA2QL4LCovilBjDbKTr6LUEcUI+q1aJvQdSh
JGFR05V98WwXNPYgJvsRtdNUAS943xZpYD+3ehyCk7HdJA+/xUnm9b9jI43Fq+jJ+BMIflksjxL7
pl7iHZQUUYZLS5bmMB7aEq4rfLcuim+7oJY7jdKtn8kAnBRPyl7TAAOLH55vxSoMMskTeUWLyXPi
J6WVYYTheREou07QdMSx1PULw9qhwWWBwQpC5NYdWkogFtOG5HkLukUkNkSjrIy6hdzSk3s1JFnv
n9yo1cyXxNOVON31bR5lv9OyqZJbmdnUD5WCPd688XLdfnIC7EHcQ+SqA11QOfLNIMTE2VO1kQxt
d/1BlouE5llGdaK9EXo4FO+mrzjy2O6yu+C1r8KgBvyFbsuTYUaa8YbQQhrDuHTSwroGAuLb+yHM
9HLdD0qDT0eOOOK2F3TRfisU9dJ7vfVT49rse9U61IVAWgP0q+GC/4wQYDF3gcBApAAmiWckLYyk
G4z7EPScvwqTXO4sFNq1X4kpMqwcPMltnRe/6wMb4/iqoEFX2SUF/ZkCfUWFVFplQU7HLPXDfO06
nTF6MVaO9JZ4LtL1g55BHgxCkP9ApEpR7xqyYMj4cRbCyxT0T6m+J4FKJy7vYC6HCcBobCmwPvM1
bOXnftK53jPuMFa3CtEiBtgIfilVdwPsMjh9hfD7rVlJ1INHMbh+kds2pGmSd7e/cgeNRlNpe1pw
MzplGI9S3XjKxqCEZ38rY1xjX4Sade1T4LaZuTDDzhO3bVhgw7jQUhfFnJketRX02EFy1ObGtGS3
3Slu1MmFgse6Eg0YomnSsPYyq3J3kQmc8MbUUHLYsPko2edqVmCPKwVNglmZ3AJFleTQ0wFvgggG
6Vjhe9DJCYR4NUJB6rfbUAgAf1m00aEzBq1B2YVmAZbOuS7WQdO7ys2g5bq/jmllW1cVTUVnXZFG
Af51TMvccCyiApyJHnU/AiMbynXiyFV9IwQEYprYfe1THxpSZAFY10C7k9JGA5yCrhS2n21jujqs
87Bo4xtA+6JJZjEOr8kukhxndIWzPXVRiJRGR486S/FL13I13mGgFSfrWOCesPChiTJUJqdmS/u8
aGIEntossoGB0T3SVp3bYXRp0JL/UcDxwLgaNfA70+37HLeqsG6REEjrPqGaybXVfsM3ZtDVmWlU
aXRDS66qNl7jwEyk21Tmq6Gtkujd85H2+dH6jW/cFFouQQXMRVnfyo6qwHBqqVMBtoQw4tHYcVQL
3/ZWab9Ryi3hd4MYD8WStmk2sDpVFdDiRfCo57ZB5AK6j2pyEcDI13Ls4nQX5FWoqfhlt2YahG8Y
3SjOT5Mky/iFb5AeANpS9aBybkyoGom3GKVTzfBWN7uiAF/oD4VVAAysU3CmQNMyK9t6tAbxoQvt
0ri3bAxmF2Vc4bw0Q+TR9n6rRcj7MNPQLkQtwDSbEZ2K9YsDNc7EiCqeDc0QyisfgVRsD0srk+8V
Anv5pgAzAfwfsbDwTlJAFCgj6y/NDS6nWkGBGREGEwwturJcN7PQsqU0XvGWSJhGGLlpxTdDNJTa
OJBkiT08w1h7MujtioPTKbHYF3BlTKhIpPLeY1z1pIDIxObYGEaR7ztiJ3QrKx7aABRHuUsa3pEC
WhaFo3JT+DwMO8tPagiGAzrQxVLJsIeDK1T1SfzuCHg8G0dqLO9BRMg2wbnURMvJaw2U2CgLlnWg
dYvCtikZrt1M7Y1hYScaLf550TYGViJ6FFryXahgBaPOkCyxtEWrGmEEuQ6HKO/Afc70EM0dBumN
CxJWdmdnuY1uhYF/YgYNEvGDpojjX1GXRaSCBj6D4FetSNc8F9Kgn4QYM+ZmxuJSvIBaBe60gW8x
r2MuQ+SFWjxl8a8us6CELRxsPCyiQJhHWhcA9JDsyoUV3EStDCGsR2iUioBdfhBCK9V9kmsZNwW+
WRiKRYn7jXHNurnWS9Ri/AF70M0yDFyTPHMjsdUzhOffhxRlZm/uG16T8aiUhPuqV2Xm/WgWp24k
bAQh7fWJGCUfpHaY058MsTHE3qt9LOLa6xdx1OtEJERJuTvvnKDJnjEpbSkf9J6kQJr1PVQ8f/Ei
+81jFFYyQiT8N5xc0cWWXK190qo6XaSmF5ZrGTgLFDNDrfsSqDMeS028Dq3aLCC+d/VOaUMcqLaY
27QYPII0jbwf4y7B6NglxIBF2HMHADCuNbVHaypyrCT4OcphWjdKng2yAhfMDGgpyXYzBCmVI1Eo
6j/LaU2Uj8DDUJQi7B99Gqa5DF1fYqqUyoMXWrdKCmI6dtmtKnIttlMNcyXA0S1Q7BVhy1ZIsPqx
cAHEgcWmE1jNQo+wzcxSHUt1hRp9FvYboJW3XUGT6FOAfPtndPm5XzrWqz7FnOMvRamQsh8K6Gjg
fpSgPlXrbLMqdF3K5aUPv+RaEYm7sBQH3UI3GmmpRuzenR9wzLA+D2gjmsxbo0FSo55Bd+xr2c4r
1YTAENOWplNwfixaD8iJLYEd0evYXsfZUO19J+OsnR93MlGKNEhEjYpRFBko535I6n6aqFobTVZT
hl4YZaQs66QvUJ5Vhlu5Uzt4jk30z+Z5NN74ez6NhwWILQmjkuBheuq92cMiUAHDBTPb66Mb+vfK
Kqt7+UKN4OQsyR8QF9Wo18uTUfNUKnLTwxQafIK/IvpQVlVn6CsUL0HYuMDCz6/q5GuOsxRIUY9a
sqpGf2n880+zjPFgTMio8mWgecVd7PuJWEhYxR9S9OBuaQnE8DtSK/1nqlvmn+PixgBYEYoehaqv
42L8p5dJBHAtSQcUnbwuuEcUI7/JbAjc56c4afiDBga3IMM6BbT3sXMm1TC118o6CZ1iqQ1IRvh1
uVVw2rP68ldvdo9aUc8NwB5WAgOyDWEYeM33VOCdCksy+vNi+f/M/l80Wz99lqPMfl37ya9vgOXL
8tvXFH/87/5K8RXtD5rAQsgUEW1MMsZiXfurrP77X5Ji/kE9+MNqQOYfrLGXk6TFB5JW/YNepUqW
zzYaK60UBv4XZCv/QaSmm1wdFMSwZfhHINuvZxNIG3vIAGSOHh5xEiKfX/esaGgzBQRebZOuoavP
EvlOpAHiD5fKxpMi158DMRJSwx869Uzo86FUwsKNahednpRYpkZRwTClC83Xr+f+r7nwUtJW5tTz
/78O0Qe4saP8visr/Xtq149mpN/7qfTiBskIjbpwBHXt1HimimcByBsTj5nxzz/dM2FewciXSK/z
hmZynzWuizN4Kb8qeiitSsOQVoZWtU890qBvQdbVG6SHNQSNlJJqeaHbyULNZLiMZQZc0G/YaT0y
q7FdKCtEWKDGiMYBZ+l3q1bUxZUJ7xSoVAUIIBqa/gEwWPKYA169xz8+eMANPFfvdAXM60buyQK/
h0Elh1fUFlt3EdsW2jmD42HVHNvuEK6d0hWYI+hRFmGFnkX3Ue0bKialOInPFD2P5VlVZv13Mg3e
idiwy++yGsFP8cxgKesRkqi1k8Iboh9KjIZKeYpQp5oa+xAlu7faph1rD7W+JTFGh6bXpLkCqHUZ
O0m27LEEWGdOiuwSWw/rNd+y106qGc9Wafg/4hQiqSGn+pUfl6MYVSjN8E9M/VWdg7CbwRyQkccZ
lNdOl0i7K0n3sNyjkNoCSk7tTdwbARY8MXDiWe976m2ejZjfWO7RramSZBGSfb8PLSUstPewmtPI
XQilg9jeDKbaHjIyiHim+L6N9kMYJzvTN/IbX6vbZaw69o5Gn/mcDw16aaJv5Ps0ctubwFTUVRBj
OkDJXP6dOg2mvkU1vJZqZUL7LJN4pdiuumQ/VY81HJW7oPabH1Jh6AhguEn8Fvqmto8Jct9AWKXw
eksHozkFcpmfWwXVWdJUYtrARgvC7rR601h1jtxSVACMDvd6M/gtrW5DMcpNrVuSda22qq9fmY43
oO2jC7l58HU39GaWilHmyjMF7i0l7sT6QQOkLEa1s1pscJOJHuJUuB1JK22ZWW9jSYz3ZB9nmzCI
0MSyk0aswVxGLjL8ndfOq6ZG9SJWujCGD0abYuES9kJxHkJq9Hh9ooaTJQjcDU4v38eh7M/jsJDW
wkqK24gMeUMwYs4zESrPOdbND+qAOlpYeOiX+J26dvDzbJd1rKE4E9o/jS4vHjIJLhtBtKAM49tP
rusozRMaZdu6lPBf1ny8c6Uive7zCBsmXYkQIcoOcq7suy5EaId1myeBzPn1ER/NaxPpnACKZeHX
O2OwUM6A7rOwzBpkFNRLtEr68pD2RbvDl2RY27aUIaIFYHWealrzCAY4v82dHm2kvkO+RE3EVg6y
fk45zZ07GFSuvKDRb9h5zksiQUWWDTwyHVNDkUTu+qcocT0oxHIyb0lY170vqDZEdrDgyUfNxqhe
fCttxAK/7uSutbJsl0lC/V3pib4CUhsscZxOX6Je0ZZF3+RLdVDtpSQoQs0SL1HvFDmzf5ulhZxd
mzbtDgfeAvk1ORpDbPN7odFS87RQfZBUo7pW9PJn7yB1RyPsKhyA5vaNbiyLtvxuDlTBzCqXHiR9
tGnOB4OW8Fh4s3LkkPQBQDfI5GDmG129THSxqQtHXXBzH6xg0JZypHwfUpJI9FHNTe6qFOkCH8Km
HFPoKIdFU5SIsWsHCAPJvIPisBBxq8/SNswWSdFIi1xvlaVbJID/LKw/hlrEiwrhbPSRtJfQiH/g
PirmAKpclFjq7rFPAJUXRccxt0Nz09MAfO4LS6JZHxa/RzQSqZwbXClYnG4LFykUp4qx0mx8/RXX
L2QgE2zova7ot1Hpwg4mJ7mya8f4ThZKVWMI3d92gZRh4A8Q+dXShplQfG9z81ssO/XSjJBEo8IY
32Zh5fPfI/Q57+vIfBk0tT7EsVU+2T6MTNW1+ufeHYmRIWqWSZbRmwFrOGv02H6uhjq+ocYRrcux
0MB6KJhiBPYmlFU8miqtvdVVB+QWg6MQEMFXSGa5DZZrrplcL3g250k573Dl5jj6HlJH1N4H/tSV
XAdhtV5ah2nVA6qvxHCvNEaK3hiC3EbfaHwRVUXKJW7UB1O1fYrPCZ9llvV6c290UXTQon5A+aDT
e3PhJ4r6jvat0sFk0MoXe4jaV0kvW9QrqtTc6bw1aPQ0qFMmJXEB/lOAE9EeWpeYXF95SjMa0GXB
XClDeRl7ijYvyFAXmZpceUPgrF19qFCIhnbdotYntdoWQkw8L+pKWwPG6+ayCB5gsCCiAz/saqgc
b86VsHa6VixYIw85BgQXUlmdDaXqHUjU8J8JS8NhYzXtvMhL8zFsWkQHAp9i/GJoA2ldpJVo0Xy0
XksXu/rS8qN8FgvMRKj734EGj2/10oi2cW3CBeD6iMzeXLedK65irepvJassr4SUG+sid51DGLjh
z8pt+50hYm3tVkiW4mf8milq/J75Yw9aJ4R4NGNbuRZhAXNCdQNI8+A07iMLHYarugrzR73vw4MZ
Oe1D5ijxIdbg5gdqnN9ywOhQqEZWNuy/GL48JXCOgVuMXRouqvRaDFK21GV/WAoAo89mpjsXsrIp
dnaMAGlZYUMwgiYxbpyEmrgKO6muNTu7Ee6PuCrWUom1dynL0hX9AXMhDb2zLG0OsQvKfhP5Wbks
dTP41ldFsdD0xP2etU3gXIMN0GdaBw0KKrOev5k11cQLmbk6xqN/lwTGYJISCTguslaaYEcd0irB
QD5CxqNDpsB2f5kSIp8UV1tuJ257fIZ+cAIfCOI2/TCAGIGcgY6t59/Rs+AqfbLcl85q6EVQa1Wc
Te8Fq0+5xsUiyZ8/EEwvPWkdRRh1muUqoYrNsmXvXGrEqBnpxX1vOPablkHvLwYEmc4PN4VEfCwI
hFBairT6Lfh9X6NdG/85XQqkXXJTcVA7hVThIV56K3VbLsQMxTCE/FDgs9dqudVX1fpyM/7EDhIW
kBPUz0GY0MCeJNg+BlSqH1m7ZqW9QuPoluW7wfHHkaDDbNl6bqvlCANov+f06N7Oz/84Ufo69vjn
n4L9jEAwSjtrV+r1i6Ii/xvElY7iChR8q3CHP3Nq6Kbur/TExz3Olr6ONkkturTOzAGBmLj+4fKE
atnT+dlMISQfX/PzUk6QValWE61XTGfZg1MdCPjFzL2y58ba2/TVvHlK1pfA8+MGmZ4oYCI2VTYV
nsLHifu0gjr5mS0NYscd8Ls3VeIdCylUGowOLA++Y03/EP0tyX1MwfBuz0943BrnBqeb/vnzwR0t
dbUWOx/pCqDTKLCJjSuyC2fyhNcK3w2DE+qsmBjhDfJ1mJanLFcje6eHWyqshzxERS241VD9JW+Z
S9E3GeFGVzyen9yp3WLJUO1pt1sq4Jivo6at3pD4SjsoRM0mYJnRVc3MC3aMx9kupAfgKYwA5Aem
yddByjpWJThO+wbjD9U2trFUbzpTnkEVX/feJZfPE8dtBIdDDjC523AB+Tqabbh6H1fx3nHceSV9
TxHFCBFTwjb2/NKdSOKpzXwaaLIxdHozbuvHeyNvpLUEjvJ7ksjSQ2/p+ZYEU8xMieqdI9GvogHr
Lb3UMx6swEPA0GthZIZ6P6dhjKimyTFtFNRAPIMmiie2hha/FQNC6rWiNmv8rFAPDXP/bQCZs8q6
hBZWFtWoVwxmxr8tauNKrnKcVGkId31BLzLIVW0tZJrhSlrqdwkMzpchD8O1pwzFhQv+aBONbG7g
3Iqt0dY6qp5ghBkWKHWA0Og3iQF3tlfvz6/1R93+yyH8GIJNZGgGVAZrejoiABOSLO/lKwSQ8tno
pDVcmSuC1MuPxdEGGseiqg6XgWf8CO3f6n0j0Zk+6IGyrJAf1iVIbBp86ksGCFPyzXiVjnB4qk4j
Ju9IC6t3C6hfebyvQqO5Hho934wNwJWAeHivFRZ0IM2CxYfVg7qy/LJblHRTrz198O6ioKJhNlgl
pnxJNBzKGNEzx7f9G4JAF6MdgIX47pRyddvajYoiki6tbbnMAYhogFk8I4vW5z/S0TZgNgpEMmI1
bC2PEMx4BUoIAqLCIxDucX35yQrDS/phl8aYvKWl3dpypGX7VKTf6QE8m/8r+vB/vp8nrnsbptho
ZC3j4zDdaaqkR2Apij3NxRsroCHoZg9RK+7OrxUcHK6hLzua1aLxCvQaZBSCcpOYttRaWWrqfC+p
bbmMowqXwvCQgs2/hSR970fgL4OkvzWjZOt11V1edJt4bAXXqPb2MfbQaX4nA7Ff4SjlL5QSLTu6
q04uXUtEWZpjHHw52kYKIgW6kZTLLENFLlFrCppxbc1bkbyGvX+dBzHSyFzIWpwvrDw52FL0GDdQ
phV3FarqSzNQ/PMsJ4BwGe+o9mlcp9pWMtRgia8HpSQt96gOtj9bd7gPsW9QNDEnldwOkfRiubjM
ZtGVjIC7I6FCbooBG4GkvfNbdOZ15YZI+aU2pH3ZZXfRgESy5j5hUDyrHWfeRu27CrkWeU1U2RxT
Foe+MasNFHF6t06nbZxSCq8loBvzUMPOgISd9FmXScos4d03YQvQBpUyvd5Hot+j77PxemyQ1Lxa
5Z0LtMxUkA0cZrpaoIEGzzdVQ/Id2fhRK90W4Bl6cMF1ISHa5JlXdhW+ewXEsATRWUkOnvDEvBBt
nL58oAgC4QPBN32QxRD7ShUO+9iUt/7wljL5KmznriqWF3bg0av8cc39PdLk+VJMp8mSXt4PBxl4
Uz0HjjQagIut+aDs0SEzD/F2WNrP8SF/uTD0+Fd/2fuToSd73xt0vbEHed/OYWPfKNfI/oP8jZa4
O80v0k2PDvRksPEgfgoe3WqoDMRA9t62fvavtRdgh84jinVXKiOigB4fkvWlxT063JMxJxFPRBOu
lwxU5cO3TNpLl5yPLv31k1sQVfnC4PKgZHtTZT9CCtUXPtAYw08/EN0WgkKwm8e8QcoQKaIFw15f
Sz0MxYW2ym6TBVrJ2sx8+wBOlzNeJ7FBH06/rv9R1/cjP2XckdoHbJuG1ZgOfPpiVS17fd4We4eM
GdWEGWLfmYdse36J13e0NcY7+O+BpkpCaQ4fKpWLfZ47C0VoyH/e++U/xGh/PPIAbOjRj3Sko95u
KPmhrPCgpIarocceWd66ihDZUmM12YKc0e4Kxc83ARIruzA17YVvW/VVFNr9deIG6aLobe86bPxL
idzRJmLyOsH4COmABjQl4yGLQLNpCA96Jcn3Xty1h77M9X/s0TUOQoXRAqtAnjEJxqUkxBNV1Hsj
PRQGaDLltqDCe363nvqKn8eYXGRgMaFuVtU+UcWuQd1ZS5JVbvoX8upTVQybz0jsCZP8WLgUBigi
x1xa+tordpHYWOGNWt/IIJoW7tJc9KsswpRy7TfrIsFmYoNKfbG+xGU4eh7Gj0YhhfCKiPuIpBPF
wN4cT9lrBH8Nr6RTIsMZ43wRFcvzqzoF+v+5bz8NNbk3QykLC4DF+3LZLPJ9vEx31bV5w2O6QuJv
A7dgkS0uDDlhhHwMiYcgPFhWGlvZSZTfZFrTyHzJQELULzK3mpy9exom2GpUXHWR/JoDXTWS9Bnk
xoWxTy0sySKXAZUgnOsnd04meaWwk+Tg197a9x/s7FeULpvYX52f4qm9+mkYa6JdFusiiVW5wrMk
W3b+W9IPs2H4dn6Mk1NB/0oVJkkZ4ICv16eaUBAHArLX7G+ahtqG4S5FEM987+0/GYcGtg4+AbGt
ca6frml6lQ2dgfRgoFtNg2s12MHWcJ1FKbQLe/GjQvjlPWLbg8yRgUJo2rEuIIyqRIrhAFgP5hWq
jvgQ7BFbpZC3lpbRNQDyO22+FxiKzvSZuEEUaKHN01W/CebqTtt675d2y6l6Ili4MYKnZAPTZzJ3
cnwF5Yx87yQqsq1a69FQKJVbkADFokiHO6S2O5Qjq3BTSI60DBzxXaPNIcbaOdQawKKULqj5+8oV
RAVpATL8pm4q98KuHs/odN0+/8xxq3z6RC4A0M5o8708EMXpd3HhP53fA5cGmO61QrLjNMv3uVJl
uId5iOCW2QVrxEtjTAqOeJciSJNXe0suR2MUNXw8P4fxWx0tEq+zzetsCN7Dr4vUBGE5VFG1b3Vk
QVbu8JKlF17BcRXOjTB5oUQvV3Rlqn3qe+9u4YYz4LD1PFLk9RBAt7OzSwoWJy9vWhD/ntMkwi5K
M5W9Ijq0V9WNNDPn/a9ggU70srzhVyzkjbu6FGef/EqfRhz//NNWw/QrAedW7hUbyWBllEy9kDKP
N/C5RZwcuXDk0ViUZRD/9XHl8kSGW8yzUzw5Ba0++N9pGV+I3U7dpJ9XcXJ8St6jUo/LfY+uk4sg
tFu/qM4396Kb8OmpUXZQNQpPNLq+rl3ZyW3mD+UeKHM67+x4mbGUuOlggzf4xQbpUzw2hk0ixMv5
rX/6o/17YG3yHBVUbHKprfZx/6aC80dLbHl+gNNn6+8BJmcrjgrfltiHLkqBtDpq42dWSBfiv+Pi
IK8DnTZqLPQJ4UNOdkZf63mSG+U+NFuw1mb906H7NeuVFOtD2VjmublUC/Er7Yat7DbPviyJCz/h
5DoSN9BjGoHA05qzLBkBX9Da2+IqyLsFHIXV+XVUjzKycY7AmqFcgk8jNvq6RUDcpFmb4MZqimYd
RKE+i2vF2sC1gmCjtZApgrpYytSVr9zc2Mlp5m97VUaOxS6CReuU1H28sEI3f0CpEpTwggIo+CTb
LRaV20vbjv4LNBwDKXFfSwDxIx9M+zQDYd/6yzYta3BqgNWGsq+fz0/uVEvJBldu6vitjIzZyQeE
KOP5UqkQahbbcBkcKGwH37Nls8R3FJXBmffrP7mt4PKALAY+CU1ycj/6FVGR1db73u9nYfzmYT96
YU6ndv7nESb3IR30ylCiEkBWXh4CReCxU+pWftDqvLnNYtdfNCL3Rm1QnDQptKHGl4ZLaODaFrZi
uxeIf5qOM1yh5napdXFqu37+bZP17qxOki2v3kt2gDSQurPtS2WsS7Of3JwOPdgh9dt95TbrLMU6
w8iu1MLZnl/k8W+ZPglkZABagTVbRwxytqMcwCjbO9hnVlVzy/vw1FQ474Deu/A9T05IQZF6tBAG
izc5f4olVUEmdfsq9r9BC920nvcQ4QdyfkInR6EfB21Wt+gHTMIpocLr8dR+X8ZIdNMAdL+nUEXO
j3Hy4yOMi5gE3NyjVnjX1ZVZx82+7N+L6lbR/qMp/P3XT758j/xB03bKvmrsmen9zgs8Jrsf56dw
cpnGnw6UHQjthynMp1jDgh9kmGW/r7CzkxQUUc2fVq1fuNNPJvxjZ0YmH+TanT4reaRLg1LrI1hU
YMMUOLd4nVqIFUrVlTAbf1nleNXXvyVfOkSBCA8KrIFFmXv6rAE4irFCkxyE5wmx0LREn/uSC92w
VrUFaqXF0/klOXUUPv/YybJbQUceQZXFiX571gHM8bq2rJlXX3rp7HGjT8/cqKzMRY2gAnSFrw9R
QZ0+A8C7p5mMgl3kv8YRgDbaGWIjJXBKKzpTGzcMzXWWDDrmyzWk6oGulh363cbKUxy6+rKagUjq
5kpk/B6sDpNBT0nmFmCjpVOZv/JKqFfFgGeuZNf2ngZHunSUKJqjG9iseydrFr2u/VKNIbmyGlea
Fa4d3Sat5dxBz5MBGdI9H6Q8XqSq4r8rdQDnemhcTNmKxkfe2VYQqBP4aDgxqIIWUNAwfPhw8bji
wKNs0ITHkxOW4T1Vsn4dEbMtTMM3nmwV5wjo1PbCoT+3TWWzp6nRiJ+iK7Eacqx+hTHgz7iIwket
qsfHFdC1XLrxOhmGfpmBQ8UpUKlutKZ2tkMfqLsRFLbIYSZvUqWu5lWL3bVTRN1WjWJ3L4wi3Zim
iyuM1dhLzQ3tvckJnvdSg94msp4zGUN4ad4mhbnKJcwT4jIQiyFC6kLJa4g6agg23Mn0W2ATAmx2
JeOV1wawxvGr41YWjl7/UNBlnvkafkOwgdubvFXznYUUsHvhXB3joyiOfyouT6uukZXUmk8y7z77
31DnqR79a2uTHbCUWxhrgTPeCsduUMMLdSHYWYd2czF9P7oDJz9hEpaqMnybmoCjWHT/Q9p5NceN
nXn/q7jmHn6RQ9V6LwB0ZLObWZRuUBQlIeeMT78/yN41Cfayd+Ydz1RZRbFPH+CEJ/yDi0PoSvsi
OK/aRlp11zgju38+2kBzi1LaLPBmah+KS0ZS9GjGDMdiGPZGWNxYdP4/3/5n4CMMQegEXwRtHbhL
77dlivKeGakdNfPrVuxXkDMchEOx6NkA51+NBs2d0nQrbFo+H/jDk0StfVb7/30FQ0Rb3IuhD60X
qhJTK13EEOwB1eLPR/h4sr0bYZmjDAoCr52H3QtW6hIGTQAioW5nGEWOF0a6MJdZUuNtCpsPoV6M
xnDs8HvUkdSGmv/5VD4G8UwFzN3vIGLmCy4GCMuikn3uLYDHPfg/zod9UeFENgYrGQ/qoVMujDh/
4vvTeh6RCh3YohkRs1gWgo8J+WQNx2pASViHOGf+UjukfGUNaOKlttGZJOX9aItLSByhKYjaeOx4
RYgsb7z4WahuzFC+QsgRh1bLFkccfdGRx89chRAPFNUMJ7Ar+iZqogec3O5GJdxWibAzou+Vbjnq
NItcT0CPZemXofOwRg9egJkY3wePxARB4Qu4njO1k/ezWLylUJgQx1OVY7dudto2vsKdxk1sYyOv
pRWW99v/gyTux4BmHhJtZLJYDBCWAFezGro8nQMayHfP1YOIdvdL6QSu7qKekn7TnMLhenQ/X41n
Apz3o8774U0YNQaSBsZ4PIZPXY1uil00K8nFJcQNHQlsX+XiPjM5WKJu2ivxy/8I+/yvUIsFFXFu
9L3/AovVqSQmRCTOxVl9zvA3xnraWs7scbACbe8Eq4szPnuWvHnOiwVaxlHBQc12eM5fkB72U8o6
NhYikdttlev6oE73/Sm59V3p64VnfekNLxZV1VpRZ1XjEWfB8VfyA3/af7aNGjD6ENsd38Gw5y9d
PG/X1aJ0KibAGSpOtHaonCq/MdM/Kcb74Q0ujv8uLotIiTSct3IAd/gsG9368yd39lD+9ytTFyUq
FVF7iEzDMcO9EcTMShfvPh/gf9nv/7P51MWxjypCYYWwerzr9qn4AZB0jd0XtCFbuB5WsltszLtL
ap9nVwMlKxUuF1H78rbWJ2EUytI/Wf2XKM1gNlV2b+QXrubzg5DnkyFJlrjU+5QFIkodgSN0w7eS
JGw0TDvkLxce3rkdRcULgCde6vScFg9PBFBPJjAco12bujJu1DsFZ2EijVVjHbOnaQUI89G701ef
j3t+WEjh6F9Bul9mgLiASGlfaEfcfTM4JCKkINyVLwU3snLm+qR7jbIx0HUIbovZaW0zDUEbnhoX
rt8Oz3k08vONiRfKDcoi4Km+l25GpKqspL20it0I582Ior6bqH/lsKaVA+n2t6rW8ibP5VRo0lEF
AVln82E9rlDnd4vJ9db+wbu3xtX0JNvh2v9efs9+Xjo5z+3Ct6MvDk5BqpoerSL8dLA4K9oYTa0B
3ZjPX+qHQeBNwGNVUcuDhgss7v19lIKADoBBHK0EVEuGjci2DPxq8/kgH4uN70dZph9DCXBrUvuj
ch8/NQdt221LfE7samXscxclwOt8+/mIH/bhPCAOtYo4a0iLy7XaST0FPaal5216a3Raum+KEtZZ
0XbY/X0+1rlH+Dt6QXySYZdlYm/AiaLHobO2Rv2nrwXhs9WP0oWDRZ4vq3dRJaEk2FhchHUkLimK
vX9Rg1BVCWjVY4X7TEcj5tloRPNZHYL0W8lpOqNVuhNwwRxRq7x4RjLmpsKPbD0ZEZa1dSTel/oQ
rpRIyZ+g7sAEwWJ3dHu8UH7pniI8Vni6XKnSpG5UrIV+ZnEh/ELCLPjVsiOdKe2al9QYx9c/+/Bm
mQmdygYIY4p8izta1VKhlqXyqOkdNKb8euCZXHg/H9cCQ8gzWhq4NK3j+edvQq6sj3xBtUB9av5s
bp89oedzD8n2+vOZnBsGGQvYErPcA6Dp98MMgN4bXc+OUhcd81o65R7ynu2gXLo6PyQ0LIS348zL
8c10+hGOu9RngFgdRNleNBwkEB+60h+UyZZPkoOQ3Sa9x2v6Jrxw8Xy4ABYjLx5kmZZBWzf4Wvb6
wfe6bB0VqFiIfWbYXRRmF17bx0h1Hg5ZxNm2myR7mbmlhanXWl7MobKrresNFMB1u8Y5fhWtcIzd
ff76PoYki+EWcVuMR1nYMRxOxz/ysc0gFquaI5sV0oH4l6aGijJfdUiT6TBNzVNVYBFaNfcWLaCo
qr6T9AXuX/hKdMtgTyFETJt8sTniqMKULCiOyWA9pmXmlqn3Aq/eFevxUW/lb71ubTtl+BXJ8lPe
xs9SPj4JbbGXKtVtlelCknbuBIKzIuFIPwv7LvEXkQysPu2Ko4RoX4Ribk1XsSno5aDSViuPn8/9
3G4CiohxCEEUgcDiXlL13sePpjwO5e3Q3lspUMT6/vMhzs5HBoCANAtU1eXtrtHAxNOsOg7J18Ya
k1VtNo8jsgChEMR7y8rXnw93dkazEAgURVWH6PB+30pWlkYwBI6ljmpEM/q/QEdfBV176Tq6NM7i
fMjbKalDvTrW5WsyEKY1VADyS6ahH8E47BZ4BzPFEAIKS+L9bOLUGtA3rI7CiFVxMBXqVkuy1g2G
zF9FOON9j+skhPzvq7guSfpmKpJy7Rld6UaaiJmeaWahbalDtaU5H6MflgyRW6m55sKIEi5gQc4d
XCDAUGw1NGCRS9SUqrZBNTbgJKLaSfvvQTMLU2zb5PnzN3xuQVFLAJ+EzeJsH/T+mYReiv1fUh3x
nkIuAX5S4T1Ik35Xq9ZXw4wvrKez5yPsNQOhV0S2uXbeD9eLg2dhVXScw7pDrAz0ndOm3BhdMn2r
9F6+kRHoMO0m6kT0sZpBcs1aIOFK4ERjsJXcC+Eo/4XLlkozADWIHCQJy0MiF3CRHbXhCNpQWvWK
RKxeDvRhCkhUnz/tj2EX1BfqNojxEOp9iFzjFCnZsZKOyIk6+vBVTS+5EJx5nQww/wsHml27eJ2d
2guIxoHL78qryJxlW/warx1UMfQiPsVpu/l8Qmc2LgkdeAPmZRkf8G2h5uXelMhHLal++JLku6Ex
yOtWueR6cm5elCapA/GSALQu5lX48NljvzuCUZ5wiu6N/mchtDhw+mkNQ27w/V8eCooX7tdLo857
9E3YklZSp0dtd9TqYJ1Dv/IoP4oPGqaJ0SVM65ntzvMTVdIaro8P3dbK8KYBtZNjW9yo+QugCkdG
waeMLnmrnHthJl1XjcyJlHt5otP6I1gvGScdEdQRox6M2ficJeKvzxeGcm6pz+Yps48rpLHlQCSJ
bTjSvVGSTinWZiCZV6WW1HdFo+m3mViK0BgjXMvROd2JRiyt6qLUH7vRmvAQBzad+m31DPm+e/Hi
xsJyPPht/1kVgjvkXXKsIoBWJIKNQzxuOvi6JevSNKsX4JHWqlWoAsf+9EtSO2TvJrXaYRaYYMlu
ZntFzOTjIJKBh51e/UqjoXE+n/25p8wdANocWv/M8X+/cASUBFosHo6TJawHkQCwttZCMV4Ibs4+
YjIRRqJr9AEGnUqJ6MeddAzrEqHEMshWipC/fD6Tj2NYM76AZhT/gBGet8ibLSAgABXok3QMcnMn
Jd5tF+e3/38jLGJYbWrMDiLMsVF+Kk2AxOfD55//sdtAE49GIhwVXRX1D/jjNp+Fznnj4i3SPNVz
WNk6JeRw5bneg3ij3gh3yBBdmw9znG5tNAcP+T3iRdRZN5UT/nkA5O+vg3gf/NS5hrGIqcqqxE1O
k4+dpO+1Kd+jrZxeSEM+Lr95xgYxG2DoObV6/9JGMZ9GX5SPKqJDOgpPasXKv2QqcHaQmf0INYSG
3rIKE5Smjwmnckz73JGGVwnl9KG4pNP58QRmJgBpkMcQaYQtQ+pMESHCSPLRLMPmJGZBiytt2Qrr
mD3h4D4ybAR24YUgmxuZB/S+cMGwyGayq6C8Y27x/gH6qhfmEtdagUuIU0tl6KBrfZd6U2U3Zfgt
TqyjkBq3deHfCoaFH3Jte6Z4LDuAG6AJ67xxm1p0rLgjyEkdQTXsTNF3dagh7lO4bduDEf2a0Wzz
ymhdhsMtwqNOMEq2iYZOVNVbuS5PbZleYxFLgbmO1mEmO2OSe3aBxKqj9p3qmN5438kTMGG9fBUb
+Jilde/n3poVgWXFcKtm42k0lM0Y+Veoswl2IuiIVtfXAhVYPygchZoowqt2p8XuJAVXk/kVlXkn
Ffw7JJFQl2H9NDpSuvI3r8pOgpJdxdroNKj011AUbG2w9o0Mwwsza9e3rKtyFIAzJHdiCvsL3/rU
y+8EgdI1ltBr7N6pCfZbq9Uf0fXX0bYor0u1verAxo9B/9R3dJXK6KYfkmutku7bUkBuvMKyVg6v
efjbYEqitTkGtAOD8r7pVcxH0Ec+tBgVe6a1H8TI6bJ4S0SNUZcg3MMqurfQ/gEB5IixvIn8bIu9
9C3KuJlTgzyxJyLLHn/sxOgPvUAdrNT2EJ62Ra+4Fra3CJuvkkJxRTP9WUvDdecVzziAo+YrOrKG
1VOm2XLEIyyG13Bqe1qO3UNY839SD2PlUD4kwui7v5XJMs/8MozlCt5q6OYZSbI8k7N15QoZ72PT
I0XfYRSKEEzI5VYO1aFsPafxsN1t0i1PysHMdo2IkmOUPmLQ3po71Eahe8/fu/I1NLIEEeUJQd4b
vbKizUoKaoaXGgbnYhWCV9J7hUDeXO4O+sgIDxvFsfd5yn4u7ho1f8y0aINr0wVk9ZkKB5UpKqJ0
DNDsBfG22IkCBFc0vmiyeht0206IMUGUBKHerdR1eSpKO3q81HU5c+gwJiAMlIwN7UPqhdlVlGsw
XsMycTrY/J5wS7PZ65EQ+PM1XzraczQ2i2qIwOLfT08xQ6svvOjUivs03WvWFTCfz6+/c5ORdSJz
MHCK8kFUxyySsFJq6Fk6uZan2VW8l8oXpXusmsfPR/pd91ycmgA7NGPugnBwLkO+ME4yqdeD00zX
5ciMt+k2crEsdWu3d1FYaw+I3tG9tC6kynPS+Nm4cwzzJkYhAmtSDwitlx+hqjoGYn5D9aqorS3V
/aoorzz9ktT1mcuPVamLaLBokMiWYdFAzTs1OxF0Wwt4ZoBxglu2dNJwTL8QSp4JwAiiwYpDnppt
WhYrBNm8BEJofVQ4RM2wWuuF9afDSErM5G4ieSmAv2WTMUvyybI4QPMmQmrtMAB1/nxhnJ3CmwEW
adSop+aQeOmp0l8hJqIcefP55597GcBlVMqNaIh8KLoqkZqqAwzEqrHWuTxuJ3M6mGhxfj7Kx1PP
Il779yiLOLXA6hXx1PaIbKTrZ/GqDwtI/0g7Bj8/H2j+oMVyhuChoPtKBZWSxDzdN8s5TcHjwxI4
VcJayYYXyiUwqDEQBzNVOXWOBKpZxV//wpiEi3P58rcc8PsxhT5Si0aPTiPWDMYsKNHuNBFdy8KQ
UUyTWutZxITGs/tJv1CAkucTfDFdjnWonEgN6+Ski+lOvdq3KG3TsDSewVpoqqMcxkeqmUftetqX
O31tPCmPXWyrgd1cC+6fblkSj88ccpB1HF4feiDs71Amc4BMel15WNqZl4qoZ4pe70dYnE8CPjam
hwu6ZsOQvZvNE8170xZdsgvXX2sX1umZ0xA3cAMBJXjxnBqLA8MoxzDSBObz2y4t3ARHaSVuywsX
85neHpN6M8xiO6C4WxTk4GRVk79qDqpTO95uPAnH4J7Wjq2esJK/Sa8bGyIjHgB27PpucN1urUP0
7U+aOKKGzneZO3ES5kjIby6WUBDLhRYWMP8M6XvddXab3JvD13RSOdC00+c7RbHOLdi3uNQ5eXiz
P0tVzQI5jE7akK2yzLQNyTzIubmvoMPUY7JFBTt2WpQQXXqZK19c5YTRAUqYVvAdgUl4JA9j+BB7
tRNjRixlPJ3kNZF6Wxm5H6UbQ8jsIRm2mm4emn7YF0K8abraTRqCy2K8S/P2RxV0tpBjpaHSw8p8
Tu5c8TedYWzaPgKNhY+H1Wg7PSy/6AgNAoYsJBs7NtfL23XeSdR5u8gZFeNX0YcvyJTla2gue9io
7mhYoQ1j3dNuUAnSyFa6x0DUHpAyy+MtOlqboQGyJ2QOosvXXRuvuniwG+q1WfYkRoKrtntNipwE
UXh/gtkhOOXYOr1U4vEBB7betaa4MtJHJe7xWTniXQWc2K2KcCULqKuQlngJNiThrhrxMdoayYOU
PYrJneDfK6nb1hhG16MrYXGPzbSb+607FqDvAjiZbbFBqcUBgHLw+tpWkvox6p7rrkY7+qVtb8TE
w71wNpW6Hb3vIf5YXoeCD1b2VonwouGWvbQru2lbFViPNA9pgdKLNlL0z3h7B6lGO7pEI1XkKzzK
3rXX3yhoEyfhtpCezP4mzVAovNaMfdF4du6/DNp9hG0JQmau7j942Y/CatxAHbCvv6L4u5kh2xVq
D2Nr3HeN56azNQcuVUl18Ct1gwbqBsOpQ+i1Nho1di0pV2LwU8aTKjdhYaWNXciAHzK8S0fpKvHy
r54KribSA9sfEfg1iwadb8kxtOmxCCMKYfIhqwa0gYt9gWNTnMrrqsNXRRTuoiwEyMe6KYpDrRy8
VvkRmwVSDNEuLUZ3hPNnCjnypFxL2msiDg+9jHGFlTq5pZFVJo4wTDadEKjMyCJPOpBE/0vbPina
wYpQX26AG2TBl9iSr1B8wkcmPibVyIrsNJvqXmSLKTJBgIif27gnV4W6YfdVjZqIIWxpODJQlJHP
KO4UYQnTV3G4yTMEhwB5vvbacJ8E40nh7q+rlO9dx04i7iTjoY1zdlp60GXW6JQVm9acCwiI2FhD
ggKSuEY+fevp4VMqH6Rheu0q/YDPwi7PrdzJcmVnKDclgshFk1OqHL8ocg0MP3WVUISXNS9d8Zo9
+NXzra0ZP2qD5gT5IZWQiIyAJ/Ly1PKhD2PKueisBrrdK7iN6W5QNVdopjeOVOpuJunXfqrsVZSx
RTy9ZaVHP9vfBvHkptoPqxh2gya7RtFdwXi40pXODSdzO7UY1vmNbeHFNR8D3pCuat2nDDHZgea5
ZtBhMvBEVw2Rr3xF4OKK8V1o+k6H+Gleqo6GrE9kWesGcpfk92gjVY5XNjdhhgiy9mR1X/zG281q
c2n5K0EWt45B7Ral61mCHeT+PgpvNKlx9Da2gyhY5Racgbg4VrJ0EPr0xmoJXXDz3kRysYO4uhI9
ZlhTJhnQRgdtkHwl693FRnKvVtmDnLWrjmw4Frt1Z6b3cid9IXleRWURriHJ7bXAGlYV/jVrIzFn
kFW5H1kpUXo0c30VTwNbFX7iIfZQzA1aGt+lSAuk3TWQa+ze119Kr3en8lkrfHOLQdsE48Z8sATe
M1/RHnPV9g2D+nttW0nm6vmPDnQy33P7+U0y30rLwOftPbIoBFpDldfakJ7yvP8laumLLwauddHH
4/wos3IYcBLA3Yu7cSo0MzLi8GQqNc2EUgvSnaiW6p2JVdKFmOAMZGpmbPx7rEWgbyJ1YAgVWZGG
lpjdhPYMEw6ACZfqqn8ud80mXl+SUDo/KMkLXS9o0R8gflpdJH5K9N867Sq+G3aJO1vEDo5Q/Y46
/g9KUWcDgH+P+DtAeBMAmL2QZAYjClO0HppTxg2eyM9hTEVuoOiXSVCartIhWn2+Xi7N1FpUJTWj
H+OwUclzpAJdsaTs14LXjGs/SF6GAjqV4Ec9xlKmuqKzOth9OSns1JGiqR74reg0PveOmFmXVOrO
JXgSTrY0AkmIP8Af2wEOVeSLx0EX6M1VtjpeogycyYkAjRoUZX7DHj6UnPIqM3WY716R4IA5BFdG
Hf1QSm/nS2QHORrThUgcceGBnysDY6iNcAcSjx9RcmndKfjTS8dx722K9bAVd5PjsapA2W8ucX/O
5kFvBltWuqywEqQphtO5QuysfjBG4IYKupWerbj+vljFD2Z1G6T7inPWKn6Fhd0dS/BMq78STb/9
Iotl1ndBIYsCOkmvfj3cJgU6EOjbQVXEPHO4ULr5yMkndMeEVppNYmSZstv7YJps1K9kQTwW1ljt
x4ROnp6r5Vosm/7JUMJoJ2n4juq5JiGtUI/CI/Gqty3wFxkuve2zq/jfpcYlNkFrxwjn0OnoV014
JQnBtNXHrHio5Y64Owx6Au4uverHxNr4Yp09JQruDl7ZD+AzFAOHAC68BGXVC9/rTAGPJ0TxE5Ee
/K2WfZaJ2qinkz3WcXqlGoeQJKEZXjxKTgLiIJ+v+HOXxdzSAak94xuXpQeviOIosMQjQBm8Z1Gk
r+56/0Kp4cxjRrsY4RsRwCGnxuJCKgaaD16nHosgv2u68tTol6gAv7/m8mZ9O8TiHopLHDV9uMWw
wDpXXAHDi1wSNWuV/dJW6bV3KJHhUtf1qXjMv4wbAzgvLlaudnNJGOTSXBe5uFyacRb2zFULIF8+
R/QLPn9h0pmq1LunuUjDW70RepKKY+P2K+Rc1afm5O9x6HTiXfWEzBGODvSH1peKJufq8jiJ08SU
QbIYH3oAgp6Vclpp1OXVveyYyMYIDmfULt9hoOBk19XmT6v9cVK8HXE+rN/euqVSYgSrHEEMVJSX
237j653l4kCTrvVY0h//ypOdxaHnDgfowcUxqAt+XWiNSNVmWuOHWfyYGU/0vPLD6FJgvq53DddA
/v3zYc+tGIq88LsUqn8fWrd1GVLkrdtjPH4Lx63X/mkiDk/x7ecvnuIo0SKTxOCUaigLypJdlC+f
T+DcEQK4wwRTTO8ZtYX3r0kdYj2uJuXY6/XRTLw1ajtbpehv/8IoJs0ZCVkx64MxloBWflzE5rFC
2mibWlRLcNmVCTkt0f18pHPlNMCs6K3LAEkZ6v18EMoVQ/xIf5fT2utmOyuQyhelLM89NV4MYD+w
qjo3xftRKj8tk4kofUq1B6PSDiVONz4upxeOi3N3iTVD8pEtPiegUqoRprzhKYrqcBe3+LSaKHKt
CKBN1+/zdYSa8OeP78x65qAHwQ6xCMLBEhANGDrRyfZPDaHNRswtqXLixhzrCxfXmWHgfpHkzJEa
ZcnFqvPQLcfLBC4m7p11+U0XHj6fxpn38+7zF8es76PgrgT9UfJOjf+1SnaX9T/nhbS4tLh2kbYB
HwnkZikvJjWm1ysQ2IZXH+MVJzsV3+VTefCezW289lbThabJuZtD44iZm3WwMz7gUKxaDiEZC5zg
46q7ydbx4HiuSrlWcbSXbF9shPV4dSnKZTpnpvl22PlNvjnGm8HDCFUSjsqQOclUrrsR2Tmtu65h
6KIfHW+MvvuKyQF2bpMDxOVGU/EBG5o9FvM4tnyno+40VbQrC2UT5CL+Rd6mLmJXy4OdnBfQF6Nd
NHl2FN/lDUBeHPO6pFwZ8RfPS5ypHBxaQ5vCwnlNGrCq7vFetejiU74OkaZIvohZvdbFcTMCAQVF
Q1Wl3khSdcSj/NjiY5iKrYNTxzWWvAhU+3tDKa8jo7gVOuk+DV+VXLktYx0YQrbRPRPXi2IjZd99
ykzYveKjucdn2g0H81CSoklCfsAw2ZaN7q6Vc9c34RRK9DDNYtUGil1QXBcaSnvG6GCb4+KR4Krq
dxT2N4Gc7yZJdZMgdps82HtCsUuVYTXIAqZy8j61VDfUun1DdUgPmptB+JVqwQMxmZ1k4p3Y+btQ
N6980eMQGNYC9vO+94zn8oGz40AIXDWvmexv4rF6NNtf7QS4U3oByrJuzRikWWKHprgpg2dkgtZm
7F3j6mbjYPRiIUOW4c+OubujUO1qMTYoxXQrx+Gv0ac6X+rrSKZmXPfeKtWFgHQG4AJlFzUqfuJe
bg/SD7PT77Lad4T8mXPKmeTSCbG07nHIK8RfshxtBDlY+3m1MRDj60pEioTqSyd8xzV9rxr4SguV
sMeuiH4mgPKpcHxwLmItO0L8knuDLfc0ouHt4Ai4meCY59kPMeZ1le0uCoOtN1hOaehYO6d8+t2I
A7EVoQMlKjtlrAukmKy9lccnYfgh9cGNFJn7oYoOEzxhIRpvBmtTa8Jzhx/I0Cj7TmhWlYdouqw5
jdhvY72y80GknWbYWuZtImzy5LCxEd3a6v5LXvduEiarob4dQsNuhZvK+64N3y1gQMNoZ+Gzqv7E
p9uOxBWNT8cyLFfu6qvSvI+H0FbqdDP4gaNGA1WsDM/HJ9mIV0WVuWmMs44wbHShcnstdMaICvok
37ZDv5dya1VD1sMWec0VQm2+2AbC9xrVk7CVVmFPRTU3keXNMm1XGuhjS+b4SKvwKwlFZeMh8VDU
oZPHdCiF2c8sQM+Sfr/mn4LYdMI8nb3ANmYJvttTrhPJWAHAcUdc61KjXyPbbgfBjZhJ9pSIrhQG
1zLvZ6DIojQFPQRzVc9h9AQuyfjVBl/9IkaiJJJt2CgOPYl1YurXUdVt43xyot5cJc1tU9bbLmmx
reW3QnQh1ZfafC1UZQNCcx3E7Wawgi3eVVsrzh81HXl9iR6k8Iiv7VbL21VSiavWqt0xbk8aXZK0
P9awiyNqEfBm3VAe1gGFRj/mK5TKupUaV4NjUqq9G8Q4bfnljiLorva6J6N5jc2v3oCtYo2ZpuXt
Sr1cjag5F4gvGv4PTDxiV0YGtPDIu+Pxa9P9gIK40zDeC40RGF+DaPF9r3yRpKd2fu+Eh1p1mn0z
UWi2gRbyKGfHNOpACJwCPbNNvJoKJG1sI03ohknZ1YitJJxC1R0i4Wg0xZeerplloLoXDtiYKlW2
99LxMEhga2JQA7Y167+oQXvfBcbW8Fq3BEAlpZMzWt5XKYkOQYcbo9oZP4ZUupX9etuEyqFqikcI
BSgeNdsmKW5ziQp01RzMEUy/lbq9bH4TuUjlIHVQQMf5aS0AthuhfYB5ACQw7HLsCyis5bPRnK5v
82HnUw2RgAA1jfAtbDR3pq3PWClXTp+7gkuySTZy/y1NdhnUDL2o3MwvN4VOe6wMtpEnfMVGZhp2
iuW5k/CUVrfcgW7RDe5QSdsMUBVNitbD0BPhC0rDp7zLt1JgXAjDpDnKXt71EnAmaA5UPj6Ee3FY
eYbP3TtuKHbjSrqXtqZrXOuvxbRSt5cKOmdyREx1ZuEzTDegeCyCI9oTht/3aAoMhuvjL+j5464R
2l3uRXefh0nnLneFOAsmNGDNDzIiSqUVhUwNS5hw4ExNGl8/ZbgHYdG7RfLURcmlB3luauiTUZvj
v39aH7+NJkpZ6PqprEhn6kK369YKb7Oo925Lrc1daSxSMBodfb7rLteifdYk+csM1w4hgQmdSvYj
ilfGYMavsi+lO32qrJusjodLsdbZ9/0m1prDyzdBj6HVUtQHAprgzU58RE/Kqd34IdhCI3bSL5+/
g3Nwg99+yyBIgOKB+Xo/2OhPplTBAK//1ZbPHWGFhaA7S3ILbvB4Ybg5NVmu5dne+b+HW4TGBd3G
XFCE3xUI2rB7k+6/sYm2xeMlUfOzISv+NyR8cxJDy//9zECqjqPieUctzY5K7YHX7L8iWY2iV8kp
LLv4k7zIWo/lIvovaYAaK96Zp1iORhqMCY4VxG8r3fAuQOzOLcJZ2wjQDjjFD+ZYWqVLfjBNpyxq
MRB9kqRmWzBkgHbj58/6TBaivR1oXmZvlpGo5oFaZNYxqtEFikV6st9b5ZIU0LnZaCosRlWbWYbL
0yIQ8GmkfHaKhH2lPhaiYufR1w74wp+fy9thFsvGl/tUocZy0qNtG1WuZh09zbqQFZ47jt6Moc+N
nDfPK6BJWyiZf0pNkzZxrw/NlzYaim/UVOUvvSpOtxKpwmPc+v2Fkc+e8JAm6IeQZ+swYN4P7QHD
kXzLP9HaXgnP7SbdTJvwAaYzOiH6BeHrc8vi7ViLlGpSuqoskNGIhjL9MmDORkQd+cZmGjRp/flb
+60wtNjtbHWECmZqovRBghUnSGM0DfkYqpPwHCDifCVOOjtRVr21ECOt3sRoWsRdd+015C0QYOjx
+lk1YU2Hjiy+1uUBVEp1kJsi3ShhqhPYhuBR1ChYe6URu0pqCrdNXRHHDvHoCnLaOjTn9fUUa+ou
S4LyNlXq+EoLYszQs767I1JJjzCh1Q1GR+Oq78rxkgXXfLIspy1DhMWVEsMdeP/vX6dYh81YKcNJ
931pZU6ebHfe6K/8PHqRolS+KSx99/mTPvNSZ/4GlyhaENYHZp1Ct1412uYUNdX3WpWeCJ9/gBa/
cKKcmReK+bM5HSZ41AUXJ2qIfTvChc0pUaaTlQHbkBTC06xLtskkXRndJUXZj1pSPDwZ4WMiH0qE
H8CNEF7aSBiDkx70w0HVhfo20Ydy09QGabWGLthPyxNiXKY87cETu0x0MLmWnbjwCQp18P+6Y7Es
CuAfYvRsYRh80jJd22up2n3DzXbaZZOR/6tq+v/eSVDV//kf/Pk1h4EZ+kGz+ON/XoevNOTzX81/
zL/2P3/t/S/956n4md031c+fzfVLsfyb736Rz//X+O5L8/LuD6usYT3dtj+r8e5n3SbN70Hw9Zz/
5v/1h3/7+ftTHsbi5z/+eM3brJk/zQ/z7I9//Wj34x9/0IB5sy7nz//XD48vKb+3e/2ZvGQ/PvzG
z5e6+ccfgqT8nZIePF5I1fCH+d8ff+t//v6RrP6dCxFnNO5qKnOAi//4W5ZXTfCPP3T975i8zKZp
EIEB7M38pDpvf/+ID6R+R6FVN+hBUQb747/nfvPP/fjP13Le43TRMef+kuhJ84GIaEA3BmP/ftta
eqzr4aDGqxijsb1WdJYz6iHOeOKTVKJZbbKyus53DYu0pg81sKaWfoz9MUdJQVO3hiSs3jy+f33F
v2VtepOHWVP/44952m9OkvkrsfyRIYbKqlDoW+64YeJy7bs6WFEvUp1gatA+NXelCXh8yk6jHnVf
hc7YKVg8hqmP0fxM55VG8wng22aIzJtp3CDZ23619PaqECqKd31BhyJIrupUV10ZuU+nq5SXC997
viv/fQLOoQC2RLT4VezTYeEq83n15i6N1CSwQq2uVkFRmLeBal5D5I4PZjUhyhplq/8i7Mua3NS9
7T+RqhgEgleMZ7vb7u6kk7xQSc6JGAQSEkigT3+XnVu/+x8e7nmg2j5JuhsLae+115An85tS3T8i
7di5WmG5gWDKYDdl4NzUDdTzg0PfLwS7JEHPi6Ub38dMw6+vR5fmA5H8LydV9H/X3I8bzR6CB3i9
4z+0Pw9g///4gfOedLNXBoThJdr7FPIlDHgBUyzN+J26futS8UGJnVAQynbDqRP3kMKqCXbw+9R5
eGlkfQsHyfkDDrf9xxz9sWl+SRcE+Tjiz2CmfVsbt/4vHBqa/f8rBBQHhtuNpyN77JX/752ekaTe
QxlUTrjnhRYJmun/XPhAp+Nq0+P/vLWyhl6CxyWNKpDNnq/H2FdlnQqEC/3n7xJkOF/QtOUgl41x
KfJpOfdwkj4rxde/Xz3fe76cUMKWeS0RfPb4I8//MYvS0ca/jiRubkpq/RqaE6ma9pY/Ls+3YwFb
UW4Ru2iD71OFGstYHtwhbhq2jPZ3QzSIebGdkkNOEZWutTknfZrDDtfm9/wBxOawBP8xhIilzOY9
hF7ht9XzqcwjjHRp0zenZqkw083tt7ABobHLpgjR5223GQZrYcvwn9fgLpo7XcI/KARDUAjJ/GJg
c7kZfJWWhqshKRdYTaRBx4DeEfAeW6wQOnVsyzM5Xp7voYrbqGZMT2tY2wtQKnt5foXNzl4k8MFT
ZPHDBUMMJi7G96dlgmYIdHeYM7LInJe2dyW3U1T0sNI/dY9LJJeRbTUXaf/3XasRRkVF9jkaCy7L
kwfaM/lIuW+b8/OSEEIBIhKEuZo6OtOOwvroPxebEH7m66sZtXntJgXklPSfcTP2W/hY6R9B9NHU
Ifk2Dd4d4smiFXy8Hcq2hP52/ASwGRza+N92Ql8x+wmWbCELdlxYsl2CdPhKxgoi0qRd9/7xModL
+yY0Vh+RTRreKh1fBF+6Ukf5uO/g0v/Osb9flWnfkBw8vT/f6nuwPKtunM/Pl6EDju+YgkwH1izt
6pe3KhqWN9dmMwIgx+z4972+T165o+XzVf34Y22NX8D5CuzRx1/QoknRpXh+HLrmi6ZivthATG/L
6OkViWV/X00ink7xWn3qLKhVAXW4BGVWybOq16TU9YOji2+cwDvqFgA9v0JLV3aeJi8VJdmmn+ca
9EK85PAhfXl+RQj+8VqPJfIxmi1pIeJkEPidYXWtVPH8kjuyj1ArHlpBDIYOTeRPXeSmHgBwYzch
l8uGtWB15o9LVRHcHD2ZcmYaj15dk5NtaXXSyVifRPNjkm16DmwDJ0Ad8tdo5mZP1xGUcQ6dEIib
Oi4xBtmZvAkvZgIw59XUnT1IzwPJMBHgc/LWJ/mFp9zcwaLchFCsnlrQH6/4UHi55q46KVohObgd
kusSfnUhEivijqZgxtjgmPXy95RN7d628E1xvOWI2qqDTVIHmCSmU3Ymh6Gt6LlPEkxKUpJsUth3
nuFgDaPp55fhGhvcqLrfcdAQr70Vb0jtBf6o5AvY7WNpeiQQjyHiMQZmARFDCFpQx1bkJdutS8Iv
JDG7djbr9xUUZZsKvhEZMeCsj8kFeBeQ/giPQBe37QugkG5T53H1MiQBgB+esbOq7Gs/gE3Tsmzb
htTcph4kY9iuSgxB8gS5XimGbwPbIkFjeMm8XbaQwzRA2zN3XXmzUawC6MjjN+Wy8G2J6r00ZCzD
IG6OiwzttVYwOEnytxbP2teOdbDxtPaFE97fkAsQl7Dx7fzNRODourAGXt11JWuR1OZZjuDnPCpE
mILJyAEJGyMAWE3buo0OdaMaOCDUdrtG9pKRUJWN6zHZCtWyF2H/O27ov7IVwSlu1CUmTYFW27xq
Bg5mT2vctipVoMNH801WVRlMND5Wtq+3QNHVNmhkd8z98jvvx/A2OvU9l+lDjdwzyOYne4TLoTtw
rsAltQuDY9cMHUDdwpVtbYBeSxBD7qzBTBGarI/gccHzsMFSFZsox0YYApH5rGpamtYnHxo70igM
UP46eHVDu34N1u5zJAymb2uuIQp+LI/Opyf4HOwWk5qrsr25Zp3Bem7ZsiU0+jWumEWoTOeHSmCu
BwfVX5QgtAMWiTc8Gs3H8zLw6FBN/Sav1gvZsUo110hF4somI66jdzH49RH9HNfFf4CdfcqWbptA
QPguluUq+NxCur0mG9Q5EBT6ZLn1TRMdYND5RrzGiI+u99TtkV0L7cGQBxeKsNwa57srVACSuKkt
v8pZdEU3X/P24SMaJXUp6ZJd+xaG9uxB4SaVTQ4SabXX0AUHwupfnmPtVUbIK7jux6bV7nel2UbH
QXcJh+q7Bgaxg/FmCBX1Xpne36Rb9d3mSzFOtjrVqWUFc14mG7+uzV7MAcB64a6uhUoTcyjvq+Qc
gWxQigSe87MJ6hfzuKyq7jaIHvM7QqEjlyzFTrm8eOTiYPzj7K6NqSllHmBOwATIKqmZC0HrGvIW
ML653pFlZpBa+xpyjQVzjWqqWyzZ5mFIUJLH7wS/j7mYvKy2gdLrRcjpt0ii77VAQtiaDlQUhvht
Bb7YgapUbaIYgosUfpZUJUcJD8GSaFO/Zcn8a4mURyUTr+d1P4AsfkGhrc8yew8w8Li2hv10poHW
BvhIISGF3LhpNod+wCQk6IXb12y+TTODfiXu2i2R+C5xvGT7sJkv4ei/YnDDcbYr4Cqu6raDdeFb
hWJinrp/ujpsrjZDbCddV1d0KPHPLAS7JiXsjJnQHQT5AXYAGAC3dqUX6bM/jSTTrVouSYvxWrN+
qxni3paszgqBiJ4d360CvUTBYjimk3Bdz52LRQGfUQyhggUkL2zBPoX0ox8bv11ry0qQSMYNqJO/
84b3u1p/0tq/jC1CCIDepju0W5dU/QZRtt3UfKFQokz8HEp9qYcIT5bSbJvnfNgGwXAAeQ96lNhh
2p5JzIPxQAx9hS0IyywfMWivaR1dJpp8XTOBMOlx+DJSA58DWPXPmLJHHLL1IcRYiTSYv1cJBoox
a+4CsStTbbBVQJq8SSc4o2QG5v2IITs5YfkOMQ8fXbxmpxkT7g1QNLpHnL255kv1h485RpuGzee5
Dj+HtGG7ZJ3fGoW6QtHwBd3UcK4XAQZ/xqtdnaQQ5zBbCcx/FPzlBoK6CD7BW5A1SRHnc7wdw9HA
heGX68INserHyk1yjluJZOmV0qLuJWbE0VzDmYENH3mVn9YatlV1iFFyxPwfTmyH4GfanZXEjK7p
wElDjRnjFK82IC6lMFpgbo/g7bfx+czW2S5cJOQI9sHIVvlQho+HwPIh2mJ5J6FSZ0SF4Ahfkeyj
/YCjusG4CubiKBgg4oK6f3gUkbM9Dw6Va9+2w0bZ+vzoxTRczlA/Kqw/ec3sNJ28s90mx6ZYdkuV
XTRhx25Ju8OzrJgetUVDdxlUxsGlGudht7iqOUHgdkcVnr0s6AUxJiHZK/dbVg3dz6Wuf2V7WE0k
r8qZeY/YpLFQawvKCKwWt3Tk2caC0XGx4WoOcTN/rHpcccBWF5FbfZCGj2eTxt1mJP1cPvfKMO3c
dpTYKzP3wJ0glyykFoDayAxrlv9cwlaCEY3B5WZZA4RIWrULwqrZ1BMmTFEVql0ypcgetniAujz2
CBjp+43S9Ypy2P00DxfIuk4+MMBqDjFEKMeFYVhPBnLXZgv0z70NK/jOAxShe+c8FDvefkChBPSY
1z8yuSCLhGmJVMko2Apa+c3C4vjmGP3RQNYyMpXt1WP/dfNiwH7IRbPL+/XKqdeXprsmCt1ckHXT
rukmAQUd3BtE/EpQM9KV8Q/dJeUYUv6Vkua3kYhnQSDUgPE1+B+Wmm8qJ+O2XYMK1dxcBFThV0Fz
mvZ1AdsIV9o+NO8S4ZoLKAV35JmfswgLv5mM2c9Ef1fgNu+xZ4Ri1i9hTfqjatvP53HUzza+AkFm
oBeP8SmOEwR+N/nVjc5uvGnTvTY4VJq+LZfef+HLkN5m+ongnenLfz9jiBe4V4a24JKlfjda27wI
g5g644frqr3ZimE4IWcC5JT+e+QSvq9j+jPmyTlv5unE246+gFfQou0YUfp4bl4xF/8xr32zD/Ju
PNc4KfDRx2C71m4gBTg6rphieIokstNlWFO+C4Jevo2h+rZGPDsH1Zuf1YLqkw4X2JC320oAUK6N
QyDpeoGPWEqN/5G0+amN+MXPSfC9yuCyMZnOHMYJQtp0qHkBvKG+NRM+C69682nS6bckufwNj7zl
zFs6X5CGMl9kQpFHsqB0ycGkXgqcGfIKmuU4gkYKF6tKW3F81ghsGj8JXPD2MdfZparqk0wXe+yC
6n1kzbrvssQCrVDgAOZkmrYYzjdnsqT1OcnSP1lm1GkBjxoUkszggXF6g9jo8cC8yY9NxPbwGilj
k+7SOiNfSTOrzcKx4Y6qgjZeLbfEghFdS0v2soZeLFvtgI8k3U/wxThSOb2j520AOImPDF4uI9M9
NmQQZGb07ttIenHJKnFGMQY77a7Jrg2b2NV4l5VDAKKSNCPGcCMGVT7Bnsz1CiRiqEeY2wDxWrM5
+UoSqqBUTW9cD9C+JbCMsNWMnjMT6w7JHeFWRBZYVsyj81qrn0gpHT54ol/4ws1mkc1yMUGGYBZB
9r6DdzBY30kZjYnatcLsLLy9jo+J73mGldoGUrdhm/YI/LIsEYcGhDI9hm8GkU4HzAZ3bozrIsLR
fneEgZc0OHmUdqwvNShXjXEaK9D5UsqUbZH1OBaD0t0l/vF36fOoT2/9FFMwn8DH6oyuX3WM1NaR
h/FxmfPkEHZfTJ/AjEyKPzNcI4/PZ3ESQ45zGCFCXptT3jZvzx1QdhPUmBLa0jTy0A+GYMrpSUNO
XGdfCQ/AkSHMnKeMH2ISs6tvqqAALwP7ocYIRKzZDxnZE0bh8bUyQXyNSQ0W0sBfgPJPYAjNJxXl
09XMQfVKsCxGEJcEqdObnVRwGuFvvwzZvRKgXKXzH11r9RbxURR60Xwzaq4OTbckexiOzadonQtd
NRGYT91yXFO17GIHFCgwY7cdH/UgmX2x2i47Py9h3SS7roJ8GeY+6xtCb9sSHkvZrqccTJcphTh+
6aazwCwYGUpd9xChmrvGza3ocIo68SEG7sEySmEGmKy9LqmGZVDQiv4aBwRcwuy9ESCipDzs3l31
QBJ6p3da2uosu0CWtMP23PvYb5cYVJk1atm1s/jmPGrOAxvIFdqXuuiTVSBdg6ymzBMC8sm4Dl/t
+E5CV+0mjk7AQ8CCD0pNG5NX1X51/B20E3EEs+kqIs7vvQnJLdTG7/ox+unD6XdEkuAXWCz7IemG
e9/Fd7mw6hBy0m5DX6n3cXRHNUHiyojsD1k81B8TR3Y3e+g+HwVBxXKFUwC7igihZx4E3JLw+696
VaD+1HSPJiQ/dXx6fR5WFLDYaczXWwQ3my9V/M9SiQyN/qK+x2N/atZYXwIBNLy1E1h/q7hIlX6u
yvx0UjD82ywpq8RWh1oiyU6x3G0rQulOVfObE31fDixYti7rVkhTxw+EyoL0pBBdP8UT9phgzk63
59PiEaFbVNUCGW1nD0ZFvAjqhm1dldV/t0rG5L9GJi9K9GhYOvohEQTzARr4ZsrH4wrN238/mUqf
R07Ga/XRhUmRDv1y7RLEY8GxZdoLukR3V+f7kGAnRjndnFQGXuaiYnhO+c0kRfA6JfUp4hFQM+iD
cQin+JchY82JwgbDUD9QEEFtb9NtFU0oxNfh5wyoC+c/lQeuCH0XRLmTxlazJvMtaC5kjNprSuK2
iAY77POawQpzGuBE1QGCzq0MzuuXaQyavS0xcFs3cVSDYtsI6DZqYCWwy4fbk0RC18TMK89TGPhX
XVMXQ4SbCXEQmJpVE36DmBkJAhKY9NS+WJCozsPK5wtCokvw4tkVQcv7ZljZafJTfc6F2omw1dem
DvpzEGEC7bJl03IZ3Zj++jz7p87sfAMLgijId8OYVztE6/yLQhmNZHXTDliKNyibSaDgmJU6PNvE
QIC7oFiKeogk0Juin+3en8VdiuHeg/YXbhaLvSuHTSdG7y8T0+mxf0RLwc2TnF3e1mXmeig1xbDu
YGGNX1Iw5Ig1pErvDnzuzcCr5iXxwaGLut8dwlFu6ZqfpZyX3YjR/Y61eIoCRQrpH9Bbp7O978kZ
2PqPijB16gPSbSiplgNkLL/7WH2XDbCvXOvp1LaIZ5CKogSs+E65Zf1gA+YnySA2bd1CrzyaU6Zc
cu4MAXAFN/mP3CIgrm/sxcUB1iZOtyaBVwEcUONyHCj0eQGOQhiVgiPbowWQ9Q4Inn3RsPwHvzjx
pbDDgtoWPfexS+ZLPPVRMdRy3KNjXV+flwSzwdc4/8T9AvlullWZhPV6iR4N8rNLnn0F7HXO4OAw
cIuHzmKhucofPXgbW8LT4ByTPjqmQ7IbjWOHAVZ9ezhEv1OkI71A3B1hwXVI/oLzT1aYOO2RB7eq
MqU82PQIloR7QEZfuzaEDl346FTNRJ6qoLq1j1MeDsltoYcERQoCl1DmwQRQw4eSU+sOKwZtSgXQ
AUmdQZ6J+gCZz+P+b3GXpV8wYedbOrtuk0WG3wJmdo3T7kqAfNYiHN/gmldC79m8yaX/aqTNiue+
tdbri4pgAjditWNVM36Oa/E1bGmzByrHLzPqfFNIkSclrDn3xMSf/1M0BU09lCpKfk8oI1DEru4z
0P49ti+wgAb/lTb5bqkg++ZhOB95PIfFkqTDJgwrAHU0H06j1EAy5+2zYYm5K2bK7a1rZ3Yem99D
Et7QV9MbY73e1Zg5gZIa4cHAutTJntd9+08mpk/4K9+zcDEXv44t9mlQHueJBpfeoXmJjWsBAeFG
pMz1u2WteEEjuBH0NAEJXUL6l4CIPFETvAk4l/oVyBjx4wAQ4QC2dTC3X0DOXoB8cQCkI7K0srp5
j3uDeXkOwrNJE7jb1dUWowZ5mgIGV7yBZqVTRpzbQL/QSvcP+0LMKRoLx7UYqYUqnrs9d/1YYpG4
zYoRzKleRrFHRsWAk34DvJ1cPZVq7yM9bSvADaHL7sGkg0NA+YSRPKKhguk9ZgrdB/8zVOYNLOlg
h38F6Y5T3ddAScJdF6d+Dwui+Mx38FZoWZu9+3SOtoEACNIIo69MnKZZqU9VV7/wc2aHNNWXLMjs
zmcdrFCDEWqBlL62iw6+ap8k58QBY8yHqVxcn29p2rb7isNMQ8T8Zy+q5BTw4Ievhuw6En+shw8f
jOaSu/nCmopeZhIJQIoU3HsCjKxbgnvvE/niSY/CcqkOEdMwgfLwbuRhjUXUdNVODLdnrTGvegCO
Vfkbm/2hcW7ZdkIGJbRT7Zuzrw7pZkC46PDvG+dZj06TZAWZH3OwCclaWfNznWHgMKTkK/MwkITN
zRbbuDhXHbwMNEnBX0ZjtU9F9ks3/U0RBLvEY3AcZrRdc9X2GyvDEcV1Kktg0Ab4v18x8UnN2cXS
lhotYhl0lG1C1U0Hj4Fs47p10z58XhoKXQWdZrK3UNN7CwlGWAYK0JqI5m0sWv8a+4UUlmTtKZUw
b80s6Qre9DUSyuRrvNIdDzW9w1ai3aQGLFwE8CCzgJUuTvb1iPTOLvI4Lseh2cdulIc2B5larEm/
Me0SlPD+DLawEcbpiw3pMGfSFSjKj+mqu6N109d8tv5tZEvJV5FdDExeovljAVGvGBA3eFw6mO9G
cMA71D08AbRcN00MJmStmm/wnILAtUnFHtMaeY7pMm9dB/QLAZdZoaoO3R8XZ9cle88Y2dYRui0U
V8n+Xy3hqm2AVJQW2+6utoA0XTzABPJREjZK+63qkdDJU8wOHTr0M6f6jdIVHrowUMBt7n6maQb/
DQtePrBDWZAhDa8pYJhS9wzYZ5u/dSlQNuoqWagE2nYQqeFRI3J6WaY1KOsHqg9Lk6QYYYhZtMgB
Rgzm0r7mHdDwIeFit/iHtAAT3Na22T1rw7MKiqWf9JfE1/Bhy+tuj7hPeW7CwW11Jnpd2Mm8TCNm
iLwNYRvUuhYrFlHgy8M7EPKEaG9hI4Qe3Fe3Rf6tKBf5EnqQtFcV6rOGjQjYun7T6TC8q1EfybiW
gPZFUaHuv/Qz7PNpA5OW7OJ7qLhBSgKbauWfpOEBjHEsclMZ0NOmOyZi2ggb5Ycgtd9diAatG6r7
hLL4ncaw5W+y7CNavkoCy5p+hHbcLPafaBD6oCsjyzmfTQksaDnl6stMLN9qLIhdmrpm34GU8Noa
+k7a5N8gFsnJV/MRdiYxnjTOdovigKl5iErHTTncC/NlxyTqIKFmgOhoDwv47jhIaEx4DGPk1XPX
Xfhki5j17amtx3+DJf7XyvoeqUac5JC9TWgS95pP/iJ5VIYzsn54ruOzmfTeylWdc4Jh4azgm+X3
QWhfcpCmR0BY6FQadwoWqCVwQx1sTrvgCDbxZP6poZc4WTuBbkocfxtSXyTJ2O3ASQ03ydBMhyar
9gxY7hN1gJObLEC7wi6duLNsdHDUESuMpTlID8NSML6IPcgnYGhozXdE02NE0rRoxpHtqI4ZoP/g
AEL1um5gxRNuq1780IubYQoULWU8dbJgwqntGK/8ruc4Kjh4BrB5MdPb3KL1bCe59XG4XBaKSgjh
WBzebD/JqIGdSn1XQIMLA+h+i7CfHtrOcDnB6DovfNC0B5tNAYxV7XojnlVFmnh7UEPNAEnX4UZr
UMU08qHiHaXyh2QDXFEtuYNsD5h8rasXdCVuM9AFeWNKdNcpwuelVnNuJ4Cx6RjZB05VxpxOe18h
6AHjTMAWARA+a18HTBJPxK2seLj1Ip+HY/o3o+WK4CyLOSgiMvKO3Zvs5OjMXkGCEVC0cHpOJkO2
KYRNaaBgzUQVflQxfLdD21/HBhyNoMdxj13oEri1eY2i4ZXFKnpzXf5HJbB9hacbZsOdAOGxwqit
U5E9R0hjf9gBSqAgVVxwzuxVptO3xdT5hWrymS90hHcStsE2xA5IKnMapEIEm4btXNtXR0XlvxNt
MAvvpwcEbOjxWYvUcDso/nYe7ZICiDfBqf0S5OsrQLfwe6od2cxRteDO5BcNvv0Fd59tGVCo/Rgk
4wP7/0yg7zkMXsnC22Q8+X5GfG6iH8S9sN+GAAL7te8ua2+DPXHuHd9kLKd5JVtmouDkMVItUiLX
E4z/dzFD29/XqOyfzO4HNqM5fM6yTtUwW4EXBjbN7iLFJrcj3/dZpxG53ED/HnbJploIbABayCp5
ls2gXTiNI+Adum/1vU4hIfPAtMqshRJMTCma2242b011xdHFLlyo96ZpCSsQ7f0Wg8B0arKRHLwz
rlhFW987jHKpCf19gMbv2TPpdpUbyR1OZzAgC+cskg/X4OvQy+GL78MdXQHYYsZuwd6zd836+KAT
3246dJi3Z9UilmTnEDR77qIVQp+oCw5N4ObCU3hzwXniCtDO3MGsyAsXsWOfxNV7h3iHtbu3nH7O
WrsX+OZnGwpn1Nfat69q6sk2slENL3dslW2aPFYneKu2YupSLTGsqih5o1E/XmYrox1v6F2YMYBp
/ppvllDDzw1N2z6eOWzIeH1xcslfa/hkY7LD3R7TU7j+dd+Rn73COWL+BWNo+L9Gkzn1USq/dw0C
zee3JLD63k3HFFqRUycaX9YkRfJrKyq0SOxbAkjutkmUTs6Wo4phmMlhVCOnWz5u5159TI/vk9VJ
DCeqHGdu5Qm4Wu18pZSshVMZnLT9IF7jSsK7t8Y4fZ0zf8qXtj0IpgFlVNhmAJFr1rwPkQU4sEBK
FqG+9IWNqiKYZf+KoDEYeStURiDetVslVXLQZgxfeQZArlL6aIRdfwCYvBD5CTuu/li1/EZXuMcF
EOxmqzuStv7huFx/mAnHRRz+E8mG7Dipo2uIvfMKQ8qTRSjVaaxXcnXA9uEyN0sgFhmMt0YLJzuv
dx5T2n0PWPGLJWg2Rz4ve9wY2C0/KDkzPqYtBVF2J8HlPa8dVHp+Ah9mSqfltYcdGEYJNXbFAbyR
1F+XRGI9VQ74PIAaWLZXdRl2bXv2Gqg5ut0ePtml0rB8g+3bRY/RDOkrKxdT0SvEcoCKfXvwlLRv
ZMrMRoPDuetUABmYSWAO1rg/Nujc2xznh6YWA2Tm0A5wlv/OwLB6h1CiLzn8tiEog5ityz+Ix8iB
J8yfGIW1TRys7vf+CciNFRQUgOAjYC4gUhEE421HCxXfc7xkAmbP3AVAHUNyHMJwwJ6erkcEPkyb
biTdLtGm30XAAAvmgwrnGOwHYa+msX2P8ogZrTv2A3zUEak54OfpVJE/5vqTvWfNh1rC7BSw+Z+1
WsP3IWfoizr7hkFf/koojEpJq3pMb1Jy7mK+XFhvX9IF3MEQWBRUpas9Z2C8q2LJWbIVnpkixJQK
uRMB8IB4vEt82pXW5JXh/ENFHddltaT6+xBi5TewrlPzQm44Rm8jvPi2gxMdwo1R9GFz6Qo39yAn
YUL0sgoz/aWJOcg4dX6K0zksRwYhXWAV8KUQTX1j52gvMsBNSYy4apFjgZCQDXuwcDXUuxaIzyyW
wmqRvjxHOghNI7u5wRB3otMJ/srjK5gpoE3NPobsMfunZuCzGDTbPetxsA5pv/+LhYOw92d5gL3+
cQGRsTu0Tl6fi8v/ZS49PNpIFF9GLREeUGMUTR+n8Cibx4lF1PfRN/ExjXo4Ojv7ZVmQo0H9miLT
EirWosOoYImnq20kGgsMzuVx0lNUrhSzxzSe63cOSeJLPgOhYB5UziVKslPG1LphQscbS2Z9YZSK
szQAf5mxGHKQQo9JArACrCwMDMlVVmO+z1yjMHh19r0zBmQYVClDm2N0FAKejVhWPic8yYC3dNzD
/VHr8gl/wFJ3eqwRuJ5GInlZc1DckMUARAcn5ItIXLlOYByOGCleGkUBPBESbCuJYHuCRtaQINt0
0dyUkXApxObJcWqb4AwpwK9YTGW8CHSKlYSstTZgeTiTQ9hOTznpWmihvDgseXZxIzEFp2Y50qGJ
d8qDo7gEYQ0MpU4/NePvPpl7uC0N6140AWrVle1g5/jFDSTe1LYad/kU/cMBbDioOGCozTD81DEX
IPAGwc5lDF70cdDDFjJeX/rUys3c8GkLG8hbZhZ6BJABPSg2042YXX4yvfkv5s5jy3GkPdO3MjcA
TcAEzJYgCXommZnlNjjlGt57XL0eoFqa/qsl9UKbWTROZpdhFglEfPHai23E87WSxVuJSiYNKuMM
ILPQ6RknGyLulcR/lLPaXwDEzymLyXnoneRsi8py/VzO12ZKaCnMkoev22cayhBExN2e3NOHOtof
B5QbH0M1DE4m8g3ofkwTlR06mzrW6j2e6Aw8TA/42JFcZm3+1HKSMvlocLRnXfoCddF6JIrQKcnd
f0aqwE/RGUfDaphbGsIDKM4sdjJxhEtFY8t7FXzqTA5KVivj3YgdXTfx/BvylINmXuWIuASyvyCL
cjI2lYmMpfyojHnMTBAWt7h6Ff2YPAdrPMwApXuEafRCWGmw11iOPBVCnU/hbPgDTfCTRfd1BcEr
W23Yrvei09FW4sicnWoZsE1/KLd6QgJA2w7eoKjhL8gchizbVcQ+uBjA8304IjjLlbryNPOimiQu
9rr60hVmcvFnpm+6+xI0SeaW3VaC97AnVObVWvaMwJf6dpz7mdshPRNuT16s1neeQibQfgr5DBVD
d27kwHxAli5+HT/xlQgIax6gGuXHrx+J5k95qLQBruzAjR9eiqanosFCY92zhUGYN7v8AEgTuYDD
0ba0g+IsYhQOKz0nJbhRhrOPdbtxC1UlDw0MVlf9fgutYyJfmc3jvNxtcYoQIi4fbT2PO/PTegRs
DP6tZp8MFwK2yFSroRKtoPw4+uNLoYfhy9QsAnAISyY4+drmzB4B8KcWp2jyBkDlURHPxCKTKFJ3
BMXJMyams0wnWLvIJEjW6sVGVzr10XGEjGH4drGdFNvcKCZ22Lxy7UUoVjMm4IRi+5lacN2kbbel
qP6ouZ1cpeygzstA26eE73JrTxdDlwhO4uSlBMq+96HSbgpmwb3f/WCmCG7rBV7D3kmFN8itGt/y
ptxWrsilqkvduVSRbFAfyFcGr71sJudlKFSPRlMSW2NkRKtMwpR+dG7yQHkpAjG5EnWeJxQydrKF
Uo25n8+BCIgLLtFATcs4YFroMuK059koF7kfmkUzCR+jM7umDxCnEt90jNhnvwArI+ObsP2X/ktV
aD9kw6ze2jpRwUCtG7vxq1sWD7xB9D/JtAeYIBvqhJTQPzsNhSAp3JOnRJc5yfOXXPoflVDXrky+
hEfY1Xcfre4+0IpwO4kOXITl35WiRK9UVT2gtAqfIXW05UTIDjbHBsnbf0ozS/X0GZBsDuozvz33
Giv/Pgt4t3G5VFrKKFd06CwTL61lh7hGOEepkmoPDRFu0jD2D10oRnrs0DbbyUBq+8OfDf8M0DS6
uaIpbqJYeLxVQu+6iKdxxZy0BNRZUXNnH1f6H6NS/ghAGulvbpxd2KnmhapBYzP6VbkoXtuTjIrX
hhA/azPp448uV0MP3Q7Y2dTCO2S2RWaDIIOA80dwnpdLtGi9lKp8qhwxEeDPAkQrCj5m4AR2n9/Q
5w1bjkwcMexu2rfArkc7HeaHFe/mpWYkMAz740S0I8RW0ew/pY0lr6X/Q80D82rULA7acul0g+hZ
2wnf4qC3Dy3BJ16lJfFGJyfjvl6UxEKILcQ9KK3wHhZmx0SWD4dVuBgBjW4MY3COKEfqvd4L4I9l
HY1qkhmSCiIl7W30zlQyxgwovIO2MbiE2SDAzif0gUbx0G0QspIkcsloHik7ZLbEr5tdeGi7nOBc
wAZVCcYPJuiF67R6eDbqrt3Mqu54pHCTpAk04hXlgHRiNE7dbGVk/kG2j7UE27GLd9iz0ZtUedAn
LCQURWpf0paktdr2D6NZZgfSUIJN0FfWx276iNDum1JFEkWOZjwcHfpV1J21E2E/XdMW5fI0lvxc
MYdktvn3RkehkUPJ7GCgTa83NE9D2IWkTxqPbACAMPLRk5mSeT1FLbtszKfTXIF9q2WGcYQSG0+v
BnA1VseXRDJ8Jjmq0XHIE28EPz/MoA0sRE5+wREAXOLMGY+EiVFelY8uSF/TOVCXlADNZSkuvBjB
HMKWcNoU7aDexaBuGh82Z7bk3ZSZDkfVjkelaKJNXdcIwnpb28+GHpyiL6ahF8cYHG+TVm9MmaqH
lifxuijT0WuhZejm2jriyZt5ZtWZ2GPh37pqQKZTh9FZTsZng9vzHUg33E9JuxG+kOfQH5PLLBNi
UiaiRroxHr4TdmtdelZ3d+FldqXV/xyi7stQSWcLzTVy9kvGK5MEjZ0tIEcnd+u5u3IomaymaTyl
jfxaJj09ZL5hfp7zOQS7rFBZSf9Fc3KvlulXK2ekVHG9H4dIu8N2Ts90dggOzotD07EP+0Y0vLaB
/GNWLP3VQIiEksD4I0vefWduLwUV1btCM19bWKK4X9Cl2NbuzjVNzXAXcITbp8vynIY4a03tp03k
eSTEjhvIufvYJ3lEmWyKxCT2bDYDT9RCP07g3DvWSkLQFPPNJpLVldwcaMnb9ISThqS+KLT2ZKxL
pOjTN8iDGUGFwrIyothQndE+aDESx0WbbFTpoWdy0JKquCmh7TWmAvRej/kxJrTOTcYx8jof9rAe
4TPYw8kAynSBVNCfjk0wv4yaMd5N5EsukmDL4+wz7soqUZ8KQraKfTXkuKEh3v3cVYt6kwrUe+so
yiMqujc9kxphUJbihUFueUXqFRy03UDm03soq5pbdZ5PBNQAsNr+A1/XOwEo6lbXimzrKKn5HDIQ
Fs5Mb6QTmedQ0zdZM/k7J/TFjU4XzV0lOCk6qlsY5sY7TKE85xGTaNxON/7jzGMP7/4wLqI6pT+u
wvWprc9yZvLOpjbaOZzYiWtatY5mM1zMt94oskvIof3St5CHwRjPW2wD6kUf+2oX0NV8XBd+1WJp
hsq+dCGSnNEubpHtzJ5e2BRG9xOSAzs1tw7v4SZZb9RmxjsCO3sKTEPbdAGQuxiEv88CvA4FfDcJ
UYvM1WbJSKJZbmAw/W2cKHymo2rcnQEZAq8Rc9g1zEOU93e/HmxCypPGU6baJC0mHXaGCDidy2R6
WU/CUUIMqDK98wkV56zVDrUxEPXexkSmd+zC/YxDYk4WcDbpnLupK4eMNuITYb3DNY0B3NNQGTc1
cViWY6vX9YJkz6LFhlIIyy+I4NLbMTojOkNmQwhRxeFoNpwDKbTVHX1B6Dap86UyIuWZJ8FbPs3D
SaHp86CQ2j8NLVq0UGhLb2Tramb1VYCT7GLNVt4YBcXRyTr+CW2/jVODMoasHXdTLotjrjff5Dgl
T6PpdHJ0crG1ZqtnxbCIPVgueWBX2z6cCdUqKxLag+D11/ab3VcBcmpzL/wCSVWIKyXo+lcNh+zO
SrsEcJ/BOlDmYtM0CIIHKRR3ZWzEHNz0WvinnOS9M2ryY9S280YoQb1D/SRPbdrL09Ql3UELdmHg
eMaiSWtRiK3HyqFIvChCkh7odnZYv8qrJD/kg7B3XakhlBkr8JS8Kz/6TPP7JGkr8FPm2rk/OrVT
Xxwz+jAJxfaUEfQR1VfrlhIspa669touF52b7LzAbmXQ/pwC1Bn61CEq+M9LYOrinAT0EFhRiYhn
wRnqZCYxaP1yvSCVGDZSjx6TUqaUQkAYRWpQ3ylZxqyRTzezpVsiS+QhG5ovpvjWJ2r0dTBr46yV
BLtZFbiGblac/P3hYxlUyITod8C5fcyLOTn/OrElfUXWdsk/qxxZTVl9kNXUqKK13jJPZt5ap77V
4WZtGjT6usNz68gsYbFGpKFIzvqsWtbWGsrxYKdhfw0cwuOGqk1gSBIIPx1lS9Sl76na5C9prGab
DkriT88LY4L/cXLe0KOYlekfZD+Ry9br1HhxwYnTYAkc5C7P6viQL/gszVnFcVrEqJFh63vEeD9U
BXDC8YOd5mscgsNm6eCjMQRqc6NjohA5DRAx88yqqljgMWF2+rl31L0zhd07w8U2Yxz5hPuJGPz6
zZrAo0IR5i9TlDV33UDMNmyRiie3MvPFy9CU6ksfq1s5IWBubM1ihBrjmx7Y8W39Skkq0PdBt492
d7V0q3qEfjJdDdMnDi7g0QWpoRqvRyeryFNHqmXk2gU7ruLAz+CxvDSKouL15CKDgf1HEAOhsMyU
hkxOo6XKIw8pmyytIAoHphtHcoUHWAI+ka8MBx24uh7W13xo3gMOfFM8YjXtgcEVBCFK0CbfWiu4
wu7t+6BoXjos1+dI7753Ds9VpJWQ875672cLyXKvOnvuP/L70iq8aaNFTnPw7DslOqZgFq9DGkRn
wmSKzRibGbsZmne6HadzkyLsK4UZEKjOKqq3jHS1k2w7Eiy34TK9GrOZnTLFvpX+HNCnAb77S7sm
cpxUZDsELttE+c2CvLCzMqBXMIjdaMHxdPpgan0iFyRDrZ/0+TOLRYdsvnli+gmPJKBVm0LqaAlG
r0kK+YhgyY52DA1QpopzQHc7HjAROy+pobVEZ9Wo+uriWKkkWJmEDV+QeXuLmP01suOHQt7sQ03w
iK8Ya+vH4jSm2UQcYMLxQan9nRXqvbuam2Y7HF5QF/NIbGRQ13CcSvNscwLIh0zQ9VJ1zV5V+spd
jydqbzMsGOgNABnlNS2V4BLq3BRMG1eirthfRkYEpq7DKuaRACYbs8oI0kVO9hF+d74OWfBzwh7D
kdvOXuCfld2vTU06EDxN6mPoA1t9Dcq7gQ6IUkid8gth80QjMYtUesUwBu/GxfGVVp3+2tSbrpvw
Tphmr19aymOiHr9tq78nOFE8Ncnsi2H3NvbQs97XyhkORL2IihUez9eBMh096uOLOtETA/lk7BXo
Xfwm01XaJm3asKEHDkzfylSDAXeGCav5YumKVEyYtJWRMyCHtyZuYP3PHBhKjvMgK6u9q7Ttgx8o
LHMAdtvYHwqPyP6eP8b5twIChh5aNDX9K7YqlNTReJ3rElNkEuxjWNlzjCjh3BslhZa547iZqH3H
TUytPXec+7BTqqcAMyKkfNV8CNIsODf0eMFvQGtX7UQjjo8YA+3osHGqsr3a5dxe/eVSl6ibZTLA
nQ8xtSfhErRWkLG5mwwSQmVhndaLtnyVqDOmtxGWaSOL6N3qTZTFneHgp023kwzaQxhOPwuATIID
IlhVJ+KHWAID8DBOLjzYpyiT1otlpOaOIc/hbB0CgRbBm9FoxYljL0cUBG87c71VF6zZztJ9PmvN
JgRU2rbhMvgFJD6mtjFv/UYVe4TQyrWNTbnTZ82rKIfaTar1LqshwxQrXgGlR3eyUPJw5/iKPTFO
KMcmq0cYwyxEjIeAzQks9TE2LDfONMyE2tkqzQZq74pIpzmlbODDGwURJye+RTfi+Pl7GyfdTgaz
eIAnXgKtPazuS7yh8yaBZHeHGZKEO4Df3hXKl1RoOOi0GSsAqxr5aBUuope02M9hX760c3iYm3Q6
h8tQatauYDB2s8KIj4rM34Vs2iPQZHXArT6dxwqlKf7NpwzrJ6GDtrtqTfO6NY+IH4ZnrQ8HRZ/P
KiYVdIjKZkQluP+1FoXfC0O2L9gTvjdzGZ4B5QJXGEs4XYjlPI2az36pPDT40Q+JsL6y8Vg3Tpz3
BnGxm5fi2EeWeIIPZJtoxvHS4d0bEDWxSFBRkTLAXaMZXzP7x3zMkngZbgAVQdS/j7W2D5XmGFaN
4qEAMnY4j5JDYfhPi3VNxW6lTTXOVhIze68XnY8TusWet8jJVtytjXWaYGTRQZjJT3kbZ8gROtYL
TO47gBEMpmhYD0Qcs6NL7Ijr9L9+aknS19vEaYhmi6fpOY0Bt6eDicNUUoCL/i0dCyyeXfKCFBlr
XDEGW6nl+sFnyXN56ubPpmSxM1XlA29FsV/vnbklF8n2gXwTY2tDAox1/gea3XLf6hb60gowj4ak
yxwpB7vo5zPI3vdIT4tDKSdG7KTxb1Nv0Jk5IDcRKXHNDJMeb7q1QZHY7oMmsx8dGu+RGXMAguaw
Xc+bUS/C147QVeIsYMGcAiqpr+tnMRQ/Yh+Ndzsitcq0ranm/Zs5JRRzQgHiOjM75BOcGY3OpLql
jtuXaVmBf6mCEJp/T3MdkWahwaILC4w7tP5QuybdtfpYu/0wDPsQIy8ml/IzxEJ+VP2s2BlaEu7z
Mcy9CcOvq3fGdBJD8k1R0gxzXdgiYnOGlw77qm1wDDJQs5OtaigXvcb9Z+Qdq+7gaO7sk4XRdAWy
sTpTacZAG2Um4F9Zigm1stncq97fdDHVuBYPdk0lkGbkFGSFaXuxJp5sZcRwlEBkeUE/KIdmEQfW
JbV/Zp+HJ1FCSuF7JH7dfktkoN1gRT4l6HBTFG8ecy7iwSVuYU1fmAM2CDSIt2BWuxfOzpt1A6+L
BEWlkgmM1CX+TxNXLDaJq64ucbeITLYj0RlbGRzq9JQPWv7E+Cx3kdWEp2pZcTt7OMfUZWIZwTjk
jFF8nV5sv4aCUKL47JhxdCDQ9myXPebZpKp3ETEO7tRwekyRUriEV7FSWMgV/JBsTGAxptI263Yi
znt35eDWiybIkdCJXYUf/VkNpfF0Jkcncjd5J4mTed6Eym/7pxYOd6GyIUR5khCSupiaZJPwLCnG
m5TCJiYXBGxT+O1I8inFf9R5vGV+1LxN8NJzMeyHzIigzi1yXBnbLomK5LsUU+BFE3kkTSo+CLuR
3kDaFDdeXt0UywFbK5RXu4ya04qeCk3Jt4o+Fm6k/uyIxoUUGz4piH23ul9vynqhTFgkdgH+RsCZ
VmheooqbWPgqtWEi4eR4dZDFIjvqH32qYBxC8SE83xdf8/5B9XR+z00zuw8ZkfObHmKT7WIXdyhv
u2wwTrJa6scKKLddmRjUEAOZXddLYTp/fqVKHlYs/Ze0bQX+ej7DJlVRlfCdKtt+P2aIb2Kja89g
UmDDsehflSaJbl1dfMYiwrb2Q6NKdtMY/ImYkUkPNVxw5qRdEALvlQLfAWl2s9ulEhULsVkXtLbN
s1QasVHrH1PVBNec3ekal8jTOaBstMZvnxK6azsapJDwCOOhXBYYHTfjFDCwLIZFMQvtbkHxTTUo
QZvE1bbozeJjxp46F7iDMCIy7pukdW0z5PyX9QII/OdXoGQYiXiQjAXnXWfjCA7d1RILzTQH8iP6
kHcidMeTP6U/VqZGau2PTM+M/crP9gtJG2kmsqEY/gxg8BESxnPUhxrb63KUmNPGdGs/Kbyu8utt
PXFEta30W2lWnxJFa0/Gkt0RTYmrFjyFh8W+f9cUFgUjRIwzONf1370qwdaLXVsquxQ/29yqNwfx
X5Bp2S5dwCrZYsiVJQCF8MO9GAfroxPXB98ALdaJFj8PEgNEW5P9C2aJZaS/FdOg08xXoRlbxZQW
Pw6RIUFzbyiPNgPCatqJ99xprRdiv76HEDS7VJUIicySOaAkNAQg+Jb6Wrxt8Mky9y3Ma2Y8V00m
esT/WJF7Z8Z6iTSckLXygGkLIiozLx3NZYdSlF9nWmqbavQfdMtcHM7be6LeaPKzCD9yGuFJMmgP
+MjYMIEXHAN3FOQtlE0XPS37bR5V9TMWdyhs8gmSruq82gi++w0Fbyb6n23QaNVrzVy3CyB2CXiI
UbEpSsMgDRf165/fGJ2H6AhFRdt+z6AGSiZZ3Z+HV1KVECGojvXAzZ+c6J+s93+KBxYyX/RHjFfv
q3XRNhhUAnvq9mabG1jTmS0n06n2ZVAw+vbTcfXbEkZxmAbHx0TK4ttM4dlMlce00ENKVHaoHFHv
mil8TxeE/Z5ojwSCICfOCgkUC4hfcNaKyRu0luasKEeAo4nzSnevLO3CrsuEw5kFS71c+mmL9rI8
RbgCkLj4D8yWRKcTDI9yDy8W+s0lBTrZzyV2VX3IaAjqor2tpubbXKS5x22Db2UxQ2NcUg8ZGrHl
yDwyYNXxoqAewmtZfVt/h72EyqAr3QgBhFjXo5uONss5P9JRh1g69U6BMqjpwcIN6z7Zym19qAvS
mjZTIvVDPKvQy2M6e3n7RSp6ckpawt3JoDcIUukVIiLs4e7r458XbpZ8N7QTUkHCHyxREWuSOmRQ
M57syGlxLqubPEks0SMi4ns2QLeIDM6MZel/xNj3uc+q6oPQEJeBSHgSZSVOKMO8dUugzLBcOvvV
12rC1JYVqEWisJw1Q7T/1k7FA3VeVSG6+EDCmZsWyDgBJd6VUn7gB7IPrD3AsfwF5/Ury0L3ohWJ
s3EWWnW9WMtXnIJ3Ov3FJ7tNF+3WEtExsG5VcaR5wHXmab2IUEdgok9PgusAvBevODl1X4euAfVQ
GJw3qmoM+zzGQLdYJtUmdbNJtNsaUR3SBRjwfvLfWnSNl8mp4pOFKf3Xd6Ca+7g0gDGI9HiXfYfp
v0DdajW5ts8xvLl+I/SrGKR1NEz1pCnABYPp/DCdGWdD0uWH2NC/QCjrH32FLPykIRALcePPlRKt
8vZW2Q2pzmoW7Kw8zRFoQ5Um5gMTGwYmICCzgxVIFSKTpG7fpdM6O3OekP0MRrtH0p1uiVALdmYe
fw5LEt5wpEE/U2m5V430NvLpXTr/aNTY0yJaCrdKBVchWTO8CM29Cx6OTT32VQiGFFApMoOtkuWv
cYe8VAvTb9aiuvZFAd/KCtcQF5pwr5JPXr1FAsJmXQ2KquX2Fm236RJlyTkzqgWIGZ7rr/L3qbeV
Lu0mmwQ0o2gIl+hnrHKId1lSthZ83q4vbfA9yN/rEKrZXqoYUwI5D49eL94kgp8yNsprolfhzm4i
RAmNpd2L5DLY3/B2Y/G05Cd8aHcxopBMemf60h14IrF76CgbNH089gkPjB3q1VaM9xQd8NVMCA4r
hUhJ3anN06qgQvjBvL1A9YRIWCA4jA9mGuLQkqa2lctWRYGCIbGcjFbHr1OPGTkTFrnJP9TmDD5g
kPZfiF6Qk5KKq63CbDZYCvJkAoC3yB/1zU8pwMymsXFVY19cJO4mrYSDmt4l6pBT0NjP1gTS8B2z
p1xVdIdVotqM0xera5yTPYzNvk107aA0qmc02XRMhkzF31XLfSwBhztpf6lgg4dWNh+mjMODDwd9
KP0SBThB38CkwdHSSgT+i3UJCVq0p5sn2WSDj0nVyrLF6kkR55K61dpjuO3GpCd3BNo27dEMOEEx
8Pwgn4JzI39NV78LadRnQKVunyoQoEpR/gSTdbaW4KGLIz/xCH36An6kb6yGXRPBybCb0VUSDuEO
8cTxusAQ1cwM9z6RQNU4b0fL+NA4H0HsWsTMzaEeCgtJ5Gidp+WyfqsnzH2jAUps4+M6OiRokDMU
qw9iEtRHXRvdzkJOFyuS6tcmcF4dIBamOHnpBnm3wsh5JFrrPApOeo7PMclxqBwOZ0V/ZHaJHllH
ckFvq0Z0LAfshlM+eiutJjeHu0gGeGSmKbG8FOk/RqAsPYgJ8HKayWvyrFxPva5n6BezTh7EYnqb
cj6hPJvzw6j6E89U3myixfWNMu/jOEFoVWgONmIaz1bn9K6su/20rA11Ntt4TdBeapx+6d71seaU
SnrxL9S/j0gKrSqggB7obZXLtWqxyeYkO616+dIyEDAi/IkMM4IznnjTOnFZ5eNjwJAZmg5S/zDd
r0dJRMWxC4YE5tUaTxy76TaJCNyC1YovYqwvGGG2ZllOn0QRvxGbr59x17iiRICMxBFpBYl6vgOv
oY7xPl/MhkozZXunhPbu9NKjx0Ldtb5TP3w/Y1nCVBe1T9hXF5ep8yQpaBdVmJfCl9VeXzZi2qN/
/BygwcciwAXUdlmUl7ExG4R06+gedIZ4Kho+A92oydsSAhM2Ah7P9qENVZDWEqUXe/ignXMAKHdV
bgcmJmFrUrXbr4kGrOxT2InFFWPgfIi9NrDsT5pCA3LCuk38zjX1f0IxwAL5M7ZFEb7lwthY9TSc
NeQcwDA2uUwjaVtWhXuIFeDcJfpwR8eSAKwWPoyQlV56JxzvCvU3tYTyXKWivL/PYA4Dr0yGW6va
2qbKcF6vw7cjyUex8pLkuMVBHirTrihq9WT0gcXRMNceBnx4OegVGSeDBl1Pkb0LhbKXlm4c/IgV
kXVO2XXXPpXxsQyCCbtkaL6Nyd2cC3x9Wta8C0W0xxEiFA3q3LzbqIRPErXixnRk/a6W+RdLsOvp
JV3oi/zdJWOdWLGJLTtpwkuSFRsdoT4y8KbeBsSW7wyM5tvRAbiUcliafWrV7fomPxC3Rm4r4iKQ
F+hCh2S8QIhLa+e0juO9yhafl1EKJJlJarGBRy8OlbVemlJJ3Y1LX7oWP5FWk3hVhjRhj2a355gG
x9hkh94p5TljPkMGoZloP8LyplUVLto0iV8mPceSQLkCGmTFY0YAZcX+SfSRG6tpRtqkIdy0XUrY
W4UcAa3A5ZM2m44b4WXkYXiMJjGk5Ed2uxVhwMCIllCrsAMU0YG+Llw61rIeJn7oWsCtE0wEEmPz
KywTZpMMfXN1KCz1jGUjPzpqAi5BJrZrotDejstasV74+YILAytAeBkqzFvzZYIf1RebQA4Vw0Fv
1yyrcmbHDS48uwRxpC8c3Yfh7/JOwa4HWRtk2BBaOhdMjMDnUEbOaXA+FhDFt/USNuIzCQqYRHmQ
z/oQKV5NRGgySfPaL2kLWsz5t4o4tWqkmwEigD6KjI0tzYtFVqBO9Qt4/K3I6urWLNivHZKES5r1
ssDBrs4Dgj9A//7mf5mlXTwMIbsjm/2GgJgvmm+re1tD3aCbyXiJOb9dVCcm/i4sCHTSY/Wul48x
Mxilidj9AEC0LdLmE8lgwOp4gION1uVoUaol/8iP3hGHkEM+d91mDPSfwVR2jEBZgfWFC0GIScyg
tU5760VXxHiox54DM1KlJZ6gWklxM+aJrSjocco8e4xDep8pgad2fEgf6/+KLP+7pi3yAy34UOZJ
663pnxXhZedAYdTts+D4/6gLbolT6aDASqf4I1ERhM8B3d+iJvbW4VksQRqjg4BTJ67H1lAFIina
onq0+OzV8enobsu56FtvpQc/LNXPia7/8NvyjzzJb12pBtdmRIiHiHX6lBIHgrOQmUUZrkj+0m3a
WUyBEyoZpRqhW4KscCU5VZ8yEtqzshVeyPC/ZWqI71QPeoFe689U6PoTE5SzVRhIgXJGSuQdsMAG
nEvk5hJDBIeTL0iprOb6qFUi8do5G7dChN1hiLAwcIM4r1i4h4cuJ7f89V3mvCYGHmo9w5Ut6uXb
pNSRBvPUrn9gpvz4Nkzldf3FUIX5yUT1NU4rn0hA1LMOleGT1xY0sBfVuCQbzRkxOal2n5OWlmW1
7xE7QBz9+aVvk3LmgEiu/zP2p8zTovKzn/j2KS6wEFhh7pzIhGg3lZMIT8VB5FUZo+CEWmiwODbb
AjvaAKu2MfU5IsAg1A9g/cYwJDcFjeqtbSxaakLBNKFYNWlDsaBH/j9/2RfqJ9lF6sGY7Qo6IUzT
Wx5xlioEArr1b1j/XxCZk9gkS3xeZmvdlk2tchV657Y4t0aUsFVBpBS6zMv6/XqJ0/Kuh0Z3SET5
bVoD6SKtBuatD6jTjGfHOAcURbbfetcPy8m4Wy61bX8isSJANtemB5T11/VEIksaAxJ//vPy65SS
qu2v8Oc/89L/JQn8+3+X1+79LJYM8+b3EPZ/CW9/IyWjyP7H3/Lf5r7/f5jmbhJy/X//IzD9b2Hu
u6r72hZ19DX9P+zW+U8iwH+uGfFLEPzyR3+luqvqv5GbrktOuaZjo94ngPpXqLv8N5NoahupjmWr
TGE2ce9/Zrrr/wZ7rOE5ZMvXVMuyyD1vijXTXeHvQ3CqLynwwkA7ItT/Tai7RQ2yyQvZAuMM3/ze
bxOEtWWm/Y+lAwAUpfDmcFN5+rN3AQClOJKn8QWM1f3LO/Vf5bb/ln++vqou9KUkgf679U35a5y4
bc8BGuEf+l0Q8vdk13etc7CDE7jHe1wgrr3xN/J93Gmb4tX6hy6IJar8L9nrf3tt3va/vvakOD76
lx9QVMfGSzxq3z3tH1uitN8C0//2Kr91QdjgSASm/xCn6JC+oUu+quEm2PlbCM89rni33mgHqvZ2
0zbdlR5Jlv/bt/i3Spi2T50ubX4Q5NogZu36hxwrGt+4Wd9ZwV8ZV/ZYn7Z67HhaXxJ3ZSgbBZ5y
G8uOejqTCH/Evp+irv7JaWrDMK+7JTaTmgiU//lu+KcPZPn1v2TLz7pdFjFg+2n5QJZO2OUD+ae6
o+VT/dunTianimrMUXly/vVFQDTtOAx/xDp5su02736Ql0B+8j+86+p/+bH/5WV+60jokW8rgpc5
tkfQlnCfuJjDuZUFtdH/9E/6rTZaWiarhiWEqRtMZsKyf8u2z/sornr7++Cqe06aXvcIdgj/tvUO
ndt+eFW2/j/985Yf/6/v4u+v+NuzU/oVbKX13fiSfSX1xq2+JD/xyGywpjyJkf7n11s+lX95PY0y
VUMTloQmsv9Wq6oSoGob8jsjyUXfN5t0iwfhRbnGh3gX7It/aAtYG6/+9mpE1El6of6duvNachxJ
uvQLLcegxS0AypSVmSVvaCWhtcbT7xdZs1MkyD9R0//VdltftLB2RsDDw8PdzzmoB+szH+GVramJ
9t1EsQ46sHsoJ2/y94YHtMFZbTVH2kwfYK/fHtdv+/9MY4zvSAAk1AtlD0tRUas+902eHkd9VeM0
R0BIuwn1usEdfvk/JA/Bx8XgKxvnX9EUKiKGrKs6rsMloigzvxn7cqxaI3aBHPNCqcMAypVG6m/z
ptCeQ5SB3klw5MbqXo8YSLgBOlPGKLJK3TtDV1KqIFM1SgywxEovGnA1uU5Kp6tg5CuQ/OhWnWg4
OPRhZRL5MQViGhtj5MgDXDmrVaz80Nqqf1fXdY8GbVpQ1q00ih9AyO6GKlA+mr3co5wbNPbL0Evl
uqjr1dem5NF1PPYqVKHD8D2YmD2H8DUF2VD/VKUK8fIy6w9tQ2VtQ0fX2GpwwyEHmWvcbkkJEWnA
/dc/jWT5zwSI/lNXNChzTZL8xdJganA7o5B/Rc1qpCusJrfgCKdnnPNLOoQDU3pyIN8w48gkwFHP
H+WkRmRRaeNPdaIztMGIA0UXeNucAU3andHSRnLyPM6+B31QfkmG1LrxwSjTkTdzIOCUsoLQI7RG
R/YHfImngYxvD5HW0dqs0iJ9ifTEf4khdlMhn1y1d1WUmU7R83Rf1YyDwrjaO5CZwoPFQ+0mieKe
UfxMYSpcRS2FaA02UFSVbca7Mh+SkhJmbnROIY2ID5TyQi87huqnbKqqcOtrSKRTscvvu2Pj/0im
of8O2hOtu45WA1P6jC8PTf6jlXxlXTZNts8pb3t0TQa3Z5bA7fU4fTdOCYhSc9RvyknJbnlo6xRi
MjhYUuPo0Qv43mXU/mlMRl5eMHlLA/sb/I4Mrw7ZbcZIg1NWyS3TYOg05AFCsjxsw44hkyBctV+O
44oKQz2C5itzmHT0rtnbQQfBRwyYaorMcF/Ffg5vFT1WhvbLO7QmyKnrQLozUeKAdMXU93Yz+o9S
XGbfW8jBv1Z+rq6DtBwfVr0KfUpPJy90W4tiRoxW1uB2qUn7xo+n0FV00Vgvu9x+MCPfhlsY3H9j
hqmrxXrAa94O6nohPpzLSnFcyRNJzEyJQWHSwrmGXNfZGSqw1HiO0gMd9LsJcd/BRCMw7Xc+o2hv
R6Pzi/LVminuEoukFXEybRYcKitnQhCMhJx/XiE4arxL1LssXLjyZRHS/oRaYUUxUMpGFc9AL4v7
6zzkSVE8gc9qXJEfMWK+Sd3vOjKHwbul4Cp+7rkhwqvOvSXbyHJJ1iy2ynqb1pKvuVI+0QWjYAXo
elgt3YuXy5F1gzzakNg1fGSWwoDXVpoeLs9V1eyp0yKHgU6k2m4mI/lahAVojng7QYhQM95VG1/e
/mIX4ZxgbkC/j59INpyCM+NjEGgADVegWiLdVSK5vkfWIluQZbzcR2EEpUgFIhpJM2ZuEdlxrQUo
Q0wanH1l4mjAfMf809srETnp+ccSno4B0G+yrCuzj1WhkIcQLYSlhgSAsD3GL/5RLQ40qECzQsMG
RFoyEsrrvblgWb/cRF5ZtqSopIiqRmXw3CFDvy7HNhvdox4yCzmaEOE5YMFLddtLxvgjomjHQGBR
ZBuZ0e91Qwmyg6c1rz9WNZvm1BPscFDiSqGyKftA1eG+i6qvmWExllrw+vJUbuKK/nEa/LLTTDIc
iWD0iFSMuaXAIX9KSzV3hxjGl1hDOFpXGIY9og6zZUZ2daM2OlMUzEDchEhKfWZovfmW0Uep7vqs
C9Dz1WxjRADBN17slksKpgQmzLh66A1VifaCxDRCURo4i09DA0SRiXjfgoUBvbERWkKrNdZq+qiL
8cfVuqPkuy9Qe+zvaUb7v0qllvLD299avrbjpqZxYDTZMsx5tpUktLtzMb3kDZvBo1T9zb5HTciB
6HKbP2eutXRIrxjEqyxD50+DYDBz4UAUs8AtuZXXeYobuPJuuEldkb+OnrWp7la3b6/w0pt5xWuS
giqcqRhA1M9dqstBgq0qZh1QWqGNyA3lWfFTFjzooCNBHW3eNne5PEvCcw0SV0oNDMPPzGmyUsC0
KJBsjpYD7lmIAJfL4f9v2IpMqiqqD7PlZIEOXxTdgUrh/9/U624aHcP8KQcfTe2lmsb128uZZcXi
irAkkYXzXDMs1jSz5wca9ENgy8p1devfkC64jMXyctZdkv/lrPj85YY5PFDoyBHBqYYYouRy+got
s9o0bZ9c5mBtmZndGh7V7gP5vvuf+sd/VVH7HythZyW1/+8UEMVj438umj2kX88FE8V//rtQptv/
stA9RNdZ5w6gYMa/+XehjE/178KYYvyLh67ONadyHZmqxVf6d2FMNv5l6JImzptBpqQRT/5f7e7x
9x3zltihcK6Tm4iXkalxy8HrpiDhRpnq3BvSckDMiqeEtzK/NYLNmdHZBoWTk8X/2+qpfuHsBS/e
7iInEbmQzkvMnucNEWDOcUiSCPoSCLWH8ZOdVN8mE+7eXpEPsl/0bhQlH0CSdndtZa2N8fhjlTQP
WbCiQM1DFdqCJcniy6VbJJy6YiOUavFOmB+EQGHYq+M3aePkVE3qGRDV17HqLaxd/H/Ot9iyJYKS
RAIIHlWa3bjwacCrFoq2x14Hvrjz1yIYTy7M1LfZIXMXixezJE1s9qlBodV5esK7egKAHWPQfDYO
7Xbardb+vtxPd6FnLi3uyibaMuVdigmyJuvzYKnK2RSNtKG8ej14spd4gLN31l7d1vvkcHSg8d0s
ro8DcrGhpzZnxZnJ5iONJjZBInVOsS82wUP0y6CUmq2bu2H7F8s8r+O++u/ZMmfHJO/b4EhnPfEy
6jNCl7lYo6/kNNuloq1yzVvwFUVhch1k6zw8pza1CNMYE4/eZQiEtKUhjlyDm3VbkJsHiCBQgcc2
gBxIEiFXOzJt5MD7qqISHXqLycQ1Z+K+AG3/+zfNUtVUgmyyhvTUE9W3yavd4964BW+zBsS3kEfM
H0uiTGNyp2tciAr5y7xeU4ZSGNYhPOXitQRGzLPX+vboMMC4C7YLp/LSiWzqiiY5OAbF+T8/JMAX
M+0YHVMv2Pdr2cs2QBCNfbthfsQrycr0x9VC3nIlCGJSQVpUZdTh8uZdGULsrrBo66/H9bA/foB5
Q1Qy+03y1DzBA4H+23rxA87SmddNPbUqNuK06lzGylBrZsoH7NeqzrwLWBBHvc3fWXu4JDbgspp1
9TTcm2htbK31P9nnk0WLAHJivi3KFllz8JHCf8xNvM6Bdd9DvOT5lB4caqnr+OPbNpXZ0/7fSzYN
EHySKULhuU2rB8KUgXT2tK0PlMKLekfeKVuYqXsPF3YiDwm7hxWin58JUN5rMH6pf9ilk9Nh3S21
KC5iJBUNXVGh2LFNGVTrzNVaZhHjY4V4KD6x7oSuILOORzX5r7da2MGxUC1masGYuzRVFV1qEKHz
ELpZK+tpD/jl91Uju8bO+ghv20L4vzhEM4sz3xpbnmFdWSAJV0QOBKAuAwzO2x9zVqwm9GLDlG0k
zTWLvxEdx1MHsvN4lQ4rU6xq+mRAMg9EByaide7yj8DNQ8HoSJWnujHhb/GumWXLwjqdO9Wk2sCE
qzbfU90vgVcXgeFZd6IRUG+tPTnLRttoN8u9rMsAOLM22882tyuzGLCmPojbFM3au9gdN8amufvv
UzJsGQYVKbZWR/B6tq9JvlKpuOEt2e1wy7oeu2DDTOgqX5cexFHrfneU1hXVFmspDl5EJHEq4Unl
SazZIi86/6KhnR3btA3N1+NZb+0n6UPtRl4MbYXbHI5gKzyuN/k9A6Erh+nDBYe68kl5cCmy6Cmb
8JDNFg6WpMxVNTLJxySQazyBNO/4zHvvXnGqu8Xm1YI5fZaN6bBm56A/ptf4KzKk+K7ewKO4ZRDR
k/cLixOJyFmyyY12sjh9treD1GVMdL5ak1xpDYXBmkFOe90cQL3BUfXIXNYm2a5+TNnSZ73IXGam
xUacRHo1z1AHEdxvIhXU3GRz9EDAuYOrbcRSlaf/5VJnYdUI4OYKyteljq6ocwB8edcDw7AgNPD8
g7SXD6uDTCtBgfwndRbMX1+urpsKs4XUW2cp4ZQC8J8GiGjFvSq+q/8FVumbZi2Wi77B0i1yJdZy
Um3V5sxIEsNO59trUs1lwMkwPDNV360s/7bOpoUC62WGQpw7tTGLP1U9WDpVVsMbDz0f0aDOu619
F1JEb9zA2q3toOQKDvqS115c2MKuKJVDokPfeh6LSg2/lcXNNXzSP9Edd9HM/bZyxTlBaeG2cvPA
+U91grqC/zO/9iq9uqV/zJqzo5kfGUEFHCs8Vt2QXa+PNO9MB5pQl9zebX5qR1ddWuuVE3q6VnN2
QlFtMiihAySs1yWZLhVmFwzp9PF7gaqqSyvNa342NGAc6ICXMoQrmciZ7dkRtaVESrsM2+WvlCFM
tNI3087w4j0J4VdG9H9fokueKy983os3DVeoZA4QaWmGiR4kIo5Ay+A1VfZqFXyxtQ3wNbddfdED
8zYcPqg9+svlpragZiw+daulL3Dl5J7twtzLNeiZUNwBeeqvAWeAVHzJnu01OFr1tr3lEljMgpVr
nqaa1BrIwWi8zw9v35cQxLQMvMcys6rB9CWjn3pMAPGiXKR3OQKoHxPqjKvicdI+avnnAgx8MX7I
QLhZI1iheMMksVMw30//bbuSCycckl0rTWtIlN2F0CbcYHaJUKD682tnGzRM8C1YNAThdHQk19/J
ImNWndUXNNHfJ3eLSda1D3JqT7jtyc3B5HLRR7oyesZdtu8eJifwgIe58i+w+J7vtf8gdJ+tT/jr
iT25iizNSFVgezGKtApWqvap6gN3MoZ9rxbwqDZPcrhTVSRhg1tJy540LVza5YuaAkHvdNWzC6Rh
IrK1GdrlAuk8fQOt7LblNfYXNYWl7ykSspP1Asoya84gE7VYQoTmFiKPCAWC0SVlT37Qvy8BA21X
a81hIDzEC+EIuZkyr9oupkNLJ8E+/y0dxYShGcRj6JBobnDciqR6uKk3iE8G7/7ugy/Y1GZxHnDo
UZtWrD9Qo00PzKcslgqcCy48f3LmmSJJI1hyb3ow3vWJIxIC6hd05Jl8a6iC/YOn16n3aLNQ3tdN
o9GgxXvQe7cz+Gvzhdvi2mVBldm0lNcCsTnzT7NAhSezyOeGSXbkPkVBTXK70PgnW8dPpXxo0o4k
ATj3iDH1G2lVYqeiQdbsIdNbh3fDQXZ9V7zO64W+/2uteR7dTu3NToPaEHMZUhlen8kDVIf+i6Ju
pORmFT81/n1eIUDtTDeMsFNnKyFMqu989cns12a+jRmggEvjl+IpGXTCznD3F3NL13zp9AfOjghM
1jbiRSh2oHRqwGG7xpU2kCWobn47rBs3OCw507xHyTOXdxivQD6BqVEymUXgMhimGFYd4zUWrRzm
Uaw11NiOeGIjFL8LkYy0tcXy8aWLyYqsvPY5bDr685dgYRmgcy34gEM0J6J0bUi3RWQuhPvL0y+r
MjUEgycnIJP5ZISqgrNGBkT3wH9V6FVUgeX91xemrFKcAAjBe8BkkvnchWsNiiaw4bq32iFTZxwK
YrnhyVBjbWHgWyy7XMnTZd6tsDrpCnTx+rylHDMahWDdCFDYs7b5k7KuXdTx9iguu+2eadu/8Uqx
hvNjc25TbPPJJQLlmC61cBqRt0Le4KBPuxnX6U7eHT3/FqHAdxQNdvFmsYAo8uG5XR3deJk/2Nz5
0KDcTShXwQPmQV/0SWxsyCqPn5rtcmJwxR21U1OzmJrFEaSpGUsEK7iZRuR+ay9Lv73tLOL0vrUe
cfpP9hHEoAq4g/WI4qR60+x0hlijw1J954rXn61l9rnipu1H9F/gIR1tz0+QNZDXby9kNgMsKnP0
+k++zCxopKWpp8XEdjHQuRVfRnrgyzhwsK6PTDu8bU25TJfOrc2SNg0eAbszsKZt9U/x0/GgevLK
K+8AkThQkL8ApHTj52QNTfn4/Bd+KD7+W99tdsZDI9MKOExRYHAlt3mBozvifu95FpctQ8+LIXnJ
GWfX1Bj5NdMHrLdgxYA1d+22/ZnT/tGojyGoyj2wDhZGHxY3eXb1JC2TX5o4AfW6/qBsR5cj9yN+
qi132EO6D5e707kQw7ef0Ai/WW60LSx6/iI38k6PwmGiAJiViChFEOva6yEoNm87kyw2742POX+E
B+rxKFcK6xSl8uJz8YKOxwPIBWQS1t1hckmrwnX3Dl5lb+n8L9qeRRkj1KbE719tD171AuOZuTkW
GxD+r5+Wivb01UaJZ1tsAdhuF1a+4Mbzt7iS5WgzWrgxTBBiCrvcrtzvNvNgjnZL92kpRixt9CwM
qcHIpO2RxTI/KqqCzXN4iA/HR4vEgjEuDxD2be6lD8vBfCk8mbPwFMIoHmkQn1LgTl7i3XTzXXOU
3IGgjq7T4pv5ssZxFp7MWXgyQ71IM3FcG884JJ+H59VHRqFc8EWb/gV6lJtqu1rMn2bom4sQPM/R
VbXUTWieeq9cTxv9k7QuHgKQET4uJd4fUOFuw84xD8Ymexd6+U3wvl16xl4/shYYasYbDCaLzu8z
SKlz4AQcWd0R42Y142YaJG0bJoupJ3Vfki/jbik4Ktfd6j9G1dmLboLQCswIlyhUnocUU1/be3OX
H3IKzsE9TE6ONDnRhrr3Wj+oCDW43bbZhpv64/RV8VBaXDhW17/+n98zK+rBtoh0JLBSz5+MnSbg
mcxXI/m1OQ6Ks3CCL58HwtP+2JrFjxB8LDzvME5AhElLKnBRWxc9DB7QIAb2iE3sFixeT8H+WJyl
LCtTGyVKpbABc/Vx8e7iLRwsDpzXy/WB6/Hpj61ZwDCZKIYZkfikbbOX4jM1WaBknGEuvL9Aj13p
uJ1v5ixIZL4SFArkUuQw2aPyni6Uq26D3fgcrJecVvzyyzvnz8pmESIzMt5gABO8CtKboAZ0kC6c
xaunQlUAu9i8pJnRPj+KwEdiRNRocmc6+nShHq8rVflK++IhlY66pwblkyr58YJDXg0AJ1Zn/hjH
ddf4Idz0k/EdOrMB/cp8+LnggteN2HDc2JhS1Vn2NY5h2Y4JmyeaS9nn0j166RcR4ADUb/sHtCOy
7WJMv76ff4yKf3+SqptQEQSQ6/V0CnPETO/HtYBm0SQQXfXWi38UH8ZbqJ637a5cOnNXvUUMoDLL
ZRBbZ45pG0XQSKPVeyuKL8mm9zfp2l9Ljw3yvxDx7VW3fW7e/6M4dmJ15qN6XmdQKPAgR1PWS2Um
uqc7BeaJVZws+OrS+mYf1CpauG+Y4vIq5IWRgmbA6fPbPnPVZU7WMvt6aadMWX7kNARowxTw3wz6
4VgoCx/q+joYj2KISIL0fRYb67ghoepsrNAoa8d3TRl7b6/j6t2i/bEgfsGJFx4DFMimBp0dNDP3
XQD/gwpYrTHQbUu06MPbxq4HxBNrM78rTL2EDt+n4UetWFzn/iHbSRukBLdLPn79A/1Z2MzZwtFS
m6FlYe3xOYSmLmlo9JEOL6xo6QvNPK0PIytsRJFJNGqr+p2MNDoFNYFYRcqwFNzif1GjWbI6874E
qm61CLGqVLFXRbBcyNH/dmWz1EvzYwkCbGKE6CBEnyd7a26mm9gNb4PQ9QtH/wrj90Kmcz2t/uMg
1iz1MhKjmdoVX23Y8Cql7T3sgg1U4ntqomT3i+OeC14yL98NYXP0/ZyN1KHyl9ADiD9q9fPbPrJw
xKzZFXaEtRlHBJUKuw9kU3ejHd8VWo3McrN/29KCW4i57tPDDG+TJXSByZZX/cexQwU7bIp/EFqB
nMnMJOg67fyZw+cWWjKJKjC2mQ5TqnbX9e0/WIalM4hAnsHU+LwoN0E6sxolHpCKPeyl/PgtVLKl
6/faRzm1MfsoRhD7VWyhVxgJMtHmR2UXrinfFYW8efubXM4LUsg6tTT7KPD9rKam4TUxHqpbzY0+
dbfaVt2ou/E+ebA/DjcWGAluqqcJqnWIDZhFgI9so379i7KPsDXPEsXoq6ZppqrQpz53EK2ORg1u
G5GQRj+k14Q0AbkDSHYH2d5+aZPn6JPXIp7FWCrhiBl9wbJx5pDR0axM1MFFYjWuux+CKYIChFvc
q2tu/+VxqKvrO7E3+6pmb1qBElcM1H2RaL1rPwPPfCo9iL4+Dz//ogpw7cCdrm/2bWvQfGWbY69e
p/fHDz07mrrBN81J7ssNtJTHp6UtVa89l05Nip90emHHBux5yMt5NhrgyEijBXEzMWaq0shhJop7
Bx7odcz7GKJjJ1or3/Ln8gGGxtVBhSqJ/wApr9rRP9QP8LYt5CvXwinfGuwIf4nJxvMfN05DUXYr
TtW4ym2v67VvlhndK43VLNxOV44vcADAjfCfQL44n+kJWzsw2zwzPKSEYTCV3Bq9sAqWurFYsHRl
SVjSQPvTggHvP1tSGkj1UB6xlDKrWFR309QddD9csKKoczv0j+geieltknL1ohMR94hQhVOvwXbf
gj73MNofb7OwPma3URB3/TsdZtTYSxrQ/96qyWGGDx1TDcP8czTBG3vb+1DXOVXaGeamh/sph6FP
6qoydqW+AloOUKeFYxfe8mMMKjNZtUhbpZDrIHUdM6seDeoQojqbN8MzdFCW/lJq0KciaR6Z/cdA
LUybMU7EIHaw3Bfqe5jg6yiD4FXjl6F2ET8Udgi5d5M0enA7+UhgTscq8z9EjC4zc5SZvvYsa10f
Qaqp1VSMjkpgIzg42e1G66cVZWGjnj5aRwU2Ba8yBbmcMwBbRwFyPOrmAJ0n0tzZrySv2tSFBaKQ
3MEfYIVNkl5T91EfW9VaB58KtbWhdpmH4Bec5HlvdM2uUduIVkJyrLd1FdZbsvcarj4fIM9Hqito
7SaylD8xpaYcQLKGHyv5aOtOCTcaB8didMPJV/XU3/BPQQkzzLWqhndKmJfv9S5GsXMsB+QsbLsa
gjuj10JIPv2o3ilS23+LpyamtzQIUbJjlqYQ0R+HTF2HYZ/1GxRIskNzRKrFRdQm/EzDT6Y7FAxw
4tH502+1warQ81HDL6hEIc0Q59qHELrYfaA3/h5GsELa+NNqOkCvWa7VlZJ9nMAEho6BdO/gNKAA
nzO5jfpdgbx97oWw6BroY4wFsjZVqA3bDkVN/VGdTKX9EqI6V7rGqjSTO6v0UxiaK5gMHLRXxu5D
mvlCzzwx0rD6LiVFYP3o9Tb5MbWQVg6Ob7RJf2dq0LWHLrsq6w+6DieDhOiapKePFY4pu7WqVwn0
2GmEwHxMRuFMYzaZiMdCLruD1kk0wztU9BLPSuC4C5wYvkRzh2cECDTBidlmrjxVCL8agxzYLmwQ
hfVJJRbIT2ZiVz/jNtJetEG3voIUbdvbXI7kGCHH4aHrB6iv4yrvmDwqfT2CcV9OhGhNNbQmOuZd
1PyKpqxU38lamWOn0q3Ve2Yy49TfrAwlpUOzyjQrgJrCV9pntO7NFILANqu0SPA9x6sPfatG6Akw
nQ/rhS2P+EclCwr0Sdaj4m5kwHJyINTxG+dYFHr4ACNxGLm6Cb/rOpOEEkdll6gUAm2Tt51qT5+b
dkqRAFiNzQSHaXa0nQYOaHMNiybEshXCkNnGb1CDLRx0ZsrRs/0K4oek9tGqCWGyzOBNrfX6A8y8
COGppVkFzyD0MtT3WtuM7gZKSHtjUK36k5lqKCs5VZib2SZDMGdEx3U0xvd23Cb+cwy60H8vr0D3
OXYdrYqN3PUdTAqIFCCKZErD8VsH6zwsFSu7NdFV9f2VKWgl2uaTnioFOK60yVPwRuk45PG6bu1q
KuCINhI0oYdiZcsAyEd7oGNvoskLuM2mLglzXm0FTd/f+m1nKH55KFWlVNLWa7MEeerECsvaq4e0
KLStfDzCrOn+HwRYEJdnvNUzgrCETjmweLRDxhuh6lOixSyvVtX7t9O+i6cuNVQxFUAT3WZo+gIC
pKgJHiIlgae9E/3L42P9aXK/MnjprV7eNiWSttOkDksmCEtNURTmdwEXn1+6ndqkCV/b9zoGXH6T
cWmbvyiezpMdBjiYolEgHAPPSE47s6PIrVQOGtLKohaPRibJHDLUr5gm2FwYpVvs78zTud8WYbcg
pVAuh3dCuynbBLJhV9mCLmKILWDomzmEg7JBD52Ow9sbeTH5MLc3e1abcPdWaSrZbrRv18ULmi43
yWa1Nt1qTTPAVWOwYkuF24sceW50tq3RCOn0ELHIaN8BIOLOgrwNMkfX3maH9mZxRFjkwGfu8voZ
/7OpxuyJXUZQ7foDixTv+vIe19xrDnrBABQKd2ke6iKrEcZsAH4WTL6kabPsSQGRxjAqPtMHlRPI
TDpC8iA9LXy3a37CKJmuMVbKWZtbSbVM67S6wwpsuwlEnv7LFG/GEIVo1ODU3LiRQ7plibYrCjqy
EO1a4SIS99rxOP0RM+cZGHMa/La3XTFnKnvlO+Af3C8/pvvWC3YlLKDL76v5Y0D4Dvkvx4PqIEDj
me/kQ7xqjaC1XZr4B9AJsP+9InrUn8XimPFFa1kYMy0oYAC+WcoFgNLqa9lqh9R2RVs7vAnXDXXq
OwrW6n3NYwPWlBv/B9ywP9HbSj4tfOLLlYKpod4Kx4dqMK8z81o5yxGJzSeTU4Jyz7MYWWvWwa57
/xdAqfmXhJmFSAqZo6rB1HBBcZFlQwFjemB6xXcm5CCbsT8Gm85Ra9pSdN9AKVSunzmLkWDJrnj0
nDztQBMNZaEn5mstEa0OZMU3kYcAPe1sBPuQi1qEoInzdxoMWCof00LWxITQA2aYc5O8OFQDeQsU
5zrTHa3xxkYWoDEKKK/h55eXqs0Xo4Bze7Mlplkko38xMPm3EbgW+rnfzJwl1h7VHkem8Yem8FJ4
uLKvZ4ucBSHNbFEdNGLTs3fh1/GDwPKgGOEeH1ZfRg9c82bpkf5KsXOxrbYuIMcARGH7ON9WY1Ll
qYTyHPxv+FXedC+65NhHaH+2MjR4v+kwINeti3X2Pvoa7P5m3kwWh3/2I2xklgXwhQzkgvFqyCMl
s0nzKTx1npjz5Bf4GgAUGSYzprHtrf1u9KDfJSORkYNrvIUzO79p+NhnP2AWEZsqMbN6ZRl0uPwd
iK3H2IVVDLJpoPTjTqrcBXsX31km+gu6CUpbVwY+qRKqpQQi+/X82Mf3Bri/juFv/RDka6VZd0z1
LX3qiwM0syn24OTMdqFW5GXlT15JUSVEkkvp0JwINmUquYjerd9e4sUIFXmQJUNgxjytIKuaN+6Q
SOqzAfgEBSep+1poyP31X+F/7qwdiM61IGK1PsXjTaF+XvGUSYOv4DuY5VqKVYs/ZHaQzZWvFUcB
qtK2xV77VaHquc6ftHXkAXX/LpDuvpverion/Wx8DJ+X7F/bdoolr9S9kFu+JlUn2x7rtCdq3Tc9
3X5XgnYc71J18CZ1YyjF/u09f71aTs+RbAnGYcUUrFpXaMmqqozyEPZClho+IQ3NGc5fGB7z2t2C
pfmB+W0JiLW45+AgmwWqLvKDsS56iBbu/Ht9Q4nCy25Wd5KXQYiwtIWX2S7rgv6FCw5bkPXMYr+e
oloQoaLkRbfFPvaZjA88+QtSant7a+3QCvIQ4Fpw4Mtsd2Z05jeDLKWRRsWBYWZjq29kaDqLm4Gh
WxVCotV+kaBg7ihiS08XOdtS04qZ/peLkJggueMH7SCwE7kLZfm2WosZIsUbfiJwuBCLxDLmPnNq
dhb6YBGREVhhb7PotoZHJF5tmxblx3QRbnTNZ04tzVLAIZV5MdMMfA160CTTfNTvSy9+zEHiTo8L
HirSrIt1QR3CcTBUaCxEJn5y7goe+UfFyELemt0t7/Sdj7Nou2X45NUNPDEkYv2JobZZaZVqCkNq
XRi7IImCb6ZC5QZN3zrKb4OamueSc86TzNfoehJVZkZB6BtIdRJVuo26KZn3qlD1cGX3eDPujOy/
vh6J5Rw8aJTJEzjyM9e0hqk76kU8vR4FZZ1s9KdqDW0fAfsvxk2uXY6n1mYeSXij2icQxSJ7B0At
hptNxwaNKkI1VHHvAQsueMvcN8V+8ixTNWC3UGLP06DMLtp8kCJTzD8xBNvfCXYiMXAlf20Ya3nb
2kW6gzHwJQbsrzaX/PwtlBTxMdQkPl4+PiSjsk4HhON9V5NXrlUBkiLfakJ7wehFQvsaXxhPBNgC
ggD2qXM/rfTaR+gAPzXutEP1WMMrw0vzILovkicOxmLYnm+qsGiYkMiR54gm6Sxs+36YV36Ugl2i
p2Z9EGTfSH6A7ANIs5jeXI3XYmUw78NZd0EmWRpHYllCeFG22kFZt1smidf9o+Eom3wzfiuXSjDX
AozJRjKEZVPrnH/FUUGvfKUl4rIt70WJSd6CWrxbfuVd5OjsI3+wkxJeQ6tqdvzyVJAq+kbAyo7v
OsWRfo0Mfh36LcKH7/279Fal5Alz/738IdkZN9LNcZFMS5sHnPlvmB3KYDCUvJT5DaFEq4PSzEMU
HL24VF/KSN2g6bYbq3Fj2c0DYtVMvsXFLRK4jMkbZrI+yr2+i4sY8unKekKoE8WTo7qr6/B2avPP
7aB/047VS5xp6D+GW/1o3TQN7TI/aB8DVd2gRPqShPqXNgi19aCoP6Yx1BytbQ52qD5mSf2oBNpu
FZa7ZMz2Zaw+drW+cE9eYJfZAWqWpFcC7yH+5vz8JFmUCpbQgL7WVHhUbT8XRfW99aNdaLLysPTK
cHopVWZsrf67ajS7ArLeCB5aKeIary2ekEa3VXvCSpRv9K47AJVcayv1BlmyfZmF+65QFpAM11JC
UWllNgHI1+XTSmn0Ph67mOIunXzy/oNP4q2u481S/eziEfd7f/5YmnlI5CcNRDhRwPVuAekxvzHh
TulFDCfG+4TBHw9dcAece+REPxfRBFdizdk6Z19nRGWIDg7rHDbNrZjXEi/n/tHcwgN+oy8lF/Mr
arbWeWWyUCMjgiIXMT6qLp6/e+Vt2Q6HxrEepNeH+lIwFbFyls7YsAaiBCIzBHkx0xrrU9qoAxTe
Sg4xplI6nQ8tJxzdb19NV5IZG4IkEnuYU6mez0LNVChlUSNADXstpGvyt27VucmYI4N8/7aha10H
QQUo8ZeAW86PU2tbMSrrvFV+u0u26W6+T2762GyXWv1XbgZb47Ft0nWA4ufi5gNebicyDR3ipyCE
EtMHyBwh+eiI7kN7s0jJcumMGDQlCKjgMaVFPtvFES70bkinFfVHus4vgn1GfUKke9/dLedLV64H
AToAeAltJQPPkvg1JwloE5pNr0Idj+vn9xXEfKrXbvO74DsQTE+Uq/Sv0Dl46aZ4r+yWr6cLWovX
GXxT0RXBtqVfzAP4ldb68pj5sDV1QFsMt74LIPjuXEC694GTAB76B28J1iyINLl7qVqps+y+bPwK
/HzpE9aG2/IQMMwy0GsBdbeDsGkh9F/M+r2u8MTaLNuutaEw9BZrujMyrFM7MqNQ3wUhlbRbJIG5
5jyiQA5hG8VrpsrOPyejbKtU52agUi4itvnx+Agpvxc9iYL1YiQTrngeVyj+gScVNXlymXmOFqsD
dNKMRbj6A+qz7vGD4DYst9oepdfEKRxjA31c4/iLlccr+Sifjl6ZocP+yhjO7BNqwOmbaIBapnen
TedZh3idPFt7UaBvf8TeIhL02lfUqbcR2mjxXKZRvpaspj4JSY6+WAcRsY+PiLoCmqyelpEw8xwf
l2FdiK7DIkzNev4VuxjpxqGOxVds9uoNSc1WXi+buVIawQ7RhnqPQmtl3lIdA9lUGzqgbnTL4X/o
HqONwM+Nm4pCfI6UrOMvJ/aXt4QNwZ7MmDdAcvMisR9rGoFppdPBOeA0hwmGpPZO1P8bR982X8e9
eBcunsLLFFRY1bgC6SDTQZs5jJw3NnaD4+/GCgCv2F3dBTsUQLeL8UUkK/NjcWprduIztS/jTNgq
f1k6iL3wZt9ZoLkEH4vxSQ7cwrlNdtk7kLcfFy7Gy3fF+TJn5z8O64TyAaZ1B66FTfIMexi+Ez8s
caxePRA8dsVlT5mEKt55pCmonMAPadtu92kgcP++pnpI/bq7vwjZVz/fH2vzvthg+4lUMUaL01R7
GkYQwNl3CFvC47A4nC1c4eLzndgSv+XkSkxqa+Dpja3ezfaTlzJT4hS74Zcgh4299sZcomy9alAl
weAM4p5z5gOtyqgz+xiEiYApCnSdb457AY6h1q7t/mI35/FFFCxOagi28KLTFZo1msqCu2f4v6R9
yXLkOJbtr5TlntUER/BZVy04+SDJ5ZpCIW1okQoFOJMgOH/9O1BmdcnpbmJldy7SLEySXweJ4eLe
M4QkTKCgB8XO8cbWAnUIomN+JXXKoAT5oJV3UXEnFPSO1lLSM7zwH99BauwDQIKsdJHmwP0w7TIN
AoYflEfAEJwQXnJX7M4M+m32mt1ML9qD1L1rNuWm2pY3RagmIf99PQda5uPLb7K4e4wVfD1R+p7A
ElKrIzPV9CZ1hrhcyY7P7jjLOIsVM+Yi73X4zcLx1fhWWYDN2VcaT0LHimFmY3nMoVtq5CFUde/s
Hm6WIPV0GXBB7KCNAOX100ME5DQpzbDq5zWHheW2vPh2y1tJpTqKxgnqSu1bE9KNGkyGS4QnO2iA
fB2A2mYenNa4u7o1L6f/MvJivUVdFHGUrm1fvdP2/bW+VTzrZ/wNNxRIOjirEsJnfN9lvEXKS7sI
cCsT8ZLJDEhF4VM7uV2keqaY/aiD8GEk3Ci51sCah0m4E711w2EimZd3GWxhYo8ptymQxq1uuiWc
P9QJagn9+8pOfnFWSmYAbjhoxywFbyvMBGEytKwzNHK/4ZZ4N1mousVoZO7iLbrk9o/1ftdZXvXx
bD5FXRxd6aRFipNiZ5BqfuWwmV7/8Fgc/ApmNMc4B4VprYmwvJ0uYy7OLCLgUVwKjNTRftYzMLvl
xppW9tgLL10HTB9Zsbx9wxVgcf4DDsrbZJ4m3BijOy1/ML870Q+i7NEwDq0XmcrV30T9Iq51G/vA
JrK3skDNVpEIZ/ASwMVxiYTrHyxkcGouWR+sgJdgkYNYMhmE2yEb6tY+jnHH42NWw0AWigJTrTzp
VlPX1/ByqtuQ84y8Vr1D2psOh7Fz1ZmgrAcoBANt2lnIqFxBzWb07LZt6KaEbQwA3Fwb47Ut7Hyp
6hABojBdQHJ6oYzF9Z5PI3rtbdhCpb6EXqd+kC12FScjdrLHrxfB+cw4Cbc8p3hZUi2T8rrCSOHK
23l5irsEW4lyfhqeRlnsP/HUF6VVgU70ISazxemzs0JtuwrzO1/RyHlhuyS5t2gsLdsElBlRX1R/
9u0Nr4BoLpgM1+Ia3vY+SHTBaiazzAblXLNhbyGNIwxZKjk956cO1m+g/4A+sOOHbN9eWWClDDvo
kW6/flFnBZllpMWeGkVd3JqyT16gnbpDPWY7vHThGGQ/1+1SLy6hz8NarOWIR06OO6lsyqfHPxqd
gFzcwWEclQMZNb7CLhnqwK6//B/HudgflaFO+76D8p4I4uOwGbeZl320Btd1KZaX649Hin6LDd1z
kMOWB0Ax0SbjNkKZ04iRcNg8UTvbF7V1Z4NVYIlkRbn2gxb1OfFdRlwMzq7TMtYGRMxyt8thA+hq
e3IthSuzm3E7vELYxbNvomso830Y6/RQV/nR7dTQuVM2aYBm98qufXlafXoGi6OhBv7fmQUQzcYm
u+82slJjYAo3B1Te1qawnKJnowc1BX5ekjS2LCm0StwjS0UaKFvo6jcukQLRRwksh97ZaryLuwGq
JpDwRk8NzbzTtWkyGCsWUqAOTS4/r76DAxR8PVkv7Wv0w/QVOItzWxHCh2FmsAmHSmQEvRhplisl
11dvgpdGQgmAV7jBoH22rFa0LC/7XlNxC0Tlvps33VN6G+1M6LaVAVP9GRKE72vXh7WYMpv9dIOB
ZMtY0QYxR2rsBMQ3o8oIv358Z5VfLAfIpRkowQIQY1ja4oaSmnAqLSohJx8J5X7d3ciygQ6pMfbG
Vjm6Z9WYj3hY6fDj0vC6Prpon8bEYXPPrAgsO1m743mgvoOZIKXaplDz69Ed3+Geuc4NvjhOTQN9
CYkYLJE+KFuf47KBcZGA4y8CCOuKgwSrNEF5FR/y++rnf4Cwv7DSyOeAi5eXTMVoImGRKdD3LP5V
IX/RbMfNotwFq8Nt9GMzBVlzC79JN+bO2qZyftPBQD+Nd/FeyazXqIrhOasbesdQp9xhZwnT1p2O
2bW9UTb1vvZYuBpXnraLDeYk7uKeCfHUrOgsxG18EtJvUgFGrkgTGv1rKfVZdQZzCb69sGvH7Vqe
/ovdhZv9bCVpjK38mwp1G2lNAAtfRKvv1sGBZ33Cj2i2hfYBsNPAQSy26TYHXKbUhgHEkxpFhRr3
xjFrhWdqVaA4iZ9TO5wa43vcWd8aq+j9lZV64Y2aADKj5IRWN1RQFwkBK6usgEHICAgo3XT3zu8p
Kvq+uIt24KKBa4bMACkWzIPX8h75yhav9CSw3KY+LR1i87auaT/4HRprc9IG8Fd81TkpA/i/ar5B
op1tNXf/x+EuHvdQGclQE8hL9FCPTBhUh+nRhv3Wnyq56WbcyAmcPH8dV37sV4NdLFvbAus0yTGn
oHPqD1V/KHt6a7SD93WYS/vRyUNdrE+jxDtG01niWy3UIXJ/Si1f+XDUqMKu0P31NtSFoVmqCdsk
ycCxUZQ6fY+KM4kU3DdMYDvdJ0kO1+bBU2BrvzK0C8cWpDo+DB7h5IZ+12kc4BJ0MUsRqH/1gjiM
AYLEq3b9IfOn7V9H6GFpgkcA9RvQRiRrZDEyM21RdCoyy6+1/psz45Fm5LmcksDQWbgyugvXDZih
wGAezq+oLy77v1mjTS3VOV5WzDdW57ggFHuFMrmR89jNo5tjb+iBBR9W/W0u3EtPIi+21jQqiaEY
BiQPleEuGyJ1N8ikucgK7uZq/OaYbKPAGLUbosMs6ruGz9tK4ZVLaXv8+ilcesWfH8Ji52U9gLSO
Du2BIqu2cS2uhLFaq7twgKIjLSkxaH2h07CIkRm0SUxeWKhgOW+6I7ZdOl8pk9g3LbnXnN6H+/M9
jcmtlpUbmo8PiV0M7tfjvJSb42gB2s2UPBUUBU7nclU0jULh1I1dCCJjUC61PcutD/Iyu7bNXtoS
TmItth4OoV7VRp8aqZHz1t1LWzPjUYLPuiMQyquw69V4i3Xaga1pZs3H2NgWKngEavp2oBghpGDv
433n6trKrndpB/r8NBczuBYtRB4jrNN8GNw8KQOQgj0F4p1fv7ULdwILQGHAoOESJ5n4i5fG+7YS
bYKXhoJ/WbKtmQ/BMPGbgXdBXCY6lLyJ5oKk+v3rwBcf6efIck5/Oipnp2eN5mAnT35JC98/FPBE
CmZleS8lLNfmzKV1+DneIico28hwNIEHyuLHKnnt0YFbGZH8xovz8ORZym/waUQa6vlKr2BE1s0M
VzbZ9052EuFdgCS6duG5ND8+D2ex2vIq0dsJ/X4fNsvg+QdqCn+cfm0Hl6//qyEt1pnBIeNHOwxp
qN5Atefdywibg8HezOaDYzQ+MyDrmj7U2dvXz/JCHgUWMWDHVJq1WssOWDaClKf2GJ3Fjxl851wn
0V6jDqaNtHxQnTtYnPz8OuKF5wmZdlAdcP2GcMtyCyXDQIayTExfKM2OFNwf1XHwGiVatXu/MLbP
kZbeVSjh1Ekyto3fxD8klg6WyZ5ewBA9h0K8ncMwBS7zNqjGdrHPjLdKfWho7Tbms63cdP27wmfo
K2j+18O/tBxPvtViI8jKNi4nAbX1D9mreNPgvh5WGwcUNbPcdHOYrzdWLyxJWFdpIInDLw2GCItj
K6kjQykVzUTb0fyuBQAb3Cdsa6DRSYJmY6YuqAPmmkPtxZFKh2tUQsB2PDunNCcx8tgeelxvZaPa
3FYefUEzB1VrQHvVdX7jhX3BRtsGkAoTYvZoFZ/uC0PaGVVk4tH2gNdbXrUpkYpEYbXjYe05vhOv
iUdeeK5SeAiJKxocgDYtAua2UiilDnF+pYI2CZQKyOphLz9isTHInA4gVmAncKtcTJe0UpKcDlrj
J9+GQPJZpLEUrjtgljTeOl/z4og+hVscFlD+sZ3WYKavibeRae6k/2+mxcmIFg9N7VJoJ+oIIatW
wtOfHXiMoLY4ByDoAN7jjSuJ4YUd5ySgHPOn40JMDeaKg4BFh96N82tqoE/SR/+LU+kkzPKgaE0p
KI83pW2aaxPWVA2ogRUgfJnv7FZ5Thfm+km0xYEBGCO0TeD2jmgFOPboaGypi0foqoAOrcldXqhq
oMgIkhp6ULjTnGFO7Jg3pharhqxUAahYbUzA5/0+gIbKvjXW3fHOj8OTeEvUCbQ80qKFPiDkl3xt
bwSSeWg1KGxquKutPsvzSf+B0JXeo5B8OlOV0iLsm6QQBmZks9Ohj1DBycuDLP9PaUocb6xN3e9W
joHzKxtimvCext54oXKDepXaZg1iRiLdGVqxa2DeRHbmbD4h43CtDhjlRNdcZVxLeC/cH6QTBbBn
6IVi91rW280mSxOtKuXDvYard5hLpenmug3kYbDaCrv0cD9HW6w+xJprtN/kw6XZ1iIA1hHo1LeB
CsYuvLaRtK0LmstrwumuifobtmXMWFWiiBdrsS55PUyZqvsUldzetF24FwMZ+Tqov6dsLcE+31/w
Dh1AhiXBAItksUXTGqByIx4xcXbSyHEagTjLPFc2a/IttIT+A5P089VvY56CoCs7JlDbW6z+VKc9
ZK01HWSr3s9fiuKjZQKR2CBXARZZa9FcYOOexltcy7jD+QzLAR1M67gI02OCfpQZjHDvZtAUxp3Q
Ry9K26SlnwF5nm//cMJaK65ewBKcfg2Z8X3ayZOMcp4SfA0JXWJXmePrdG9wN9G+w/Uo2TdX+qaH
s3nll/s+2+jTowNBs+nmPzDUOJ/WuMYZ2gdBGNiGZa4B5a7Rckpd94sczOTSt9+keimEMtzEDOTw
132O5Es9ndSnIRcrSc1Sxrh8CVCW8uhcuP0cbWtT3djNmsvtGTodfAUMDzhYdJYk7GA5pwtqd+jU
yQkmN3wYfevPuj9vPyw0Zi87loHi64OrB/WmAWAVTj60C1f2yPME/vRLLJIRLRUaq4DXBURdMgCk
2QP3hx615R6PuAhNT91a93IJgB+/Evt8BzmNvchSSAmpuYkbOtL0IZilQeo0BErhmodC2iz6aTA8
2z9tsKmUdZz85cn176e/eNPO3CGa/TFwujG+yRWWeAnU+KQhk5fDCmDtlnsBI3c63sWOiQY0wHiQ
LoeiRA3sZR2mtzhyvfRWqoXbG0gTws2jOcBxPlh19bg8sf893MVuptSQk2VgC3ws6+qAvsF2ho1q
HLKNpB8pMMxG6XnVbfjSJgoBCaCTVUzys+ZJOkesLhqE7cN6J7nGjqfPQApDgR7+0evyERen86d4
i2E6cWWnuZzOck3Bvj3IqmvSvWNJwdceW7fmFuHwXD1rNxSQuHhN0vLCuY/bn8xvQOfGpWVZA+/H
Dh+aMgOPGVMZNmmwidsUOx1aGX+ZDoH94yTWYqcm9aDOBVXk8ulAI5XcCykaWuyG3boq6IWbJgXc
BiozpmQKmcvNOIe6Hq4VluEPEbR9t32nmNytiJWy7ZA1wzPXrTQoC+Wq1WL70AH93oG15Vl5Ylkw
B7TpFvWKcuXaQT7EpE82bA2CNzA600HKUiFptthEk9ZOUqlz6SsqrbaQ3bDCtqfWlkBi7if4B8N9
yfTxzZqJw8OONVUKkcKmg4gg9AATN7eH+CqZ4mQDVU/zYBuyzxcl9pUa187e1FvsRdglnnKjmm5Q
iTcxgdLc3ikmE48kbxUQhQvNhh8oLY5lERkvdiPYcz5w676O6jFxTV72gTJaMQK3I73vwXAO+DCn
t9U0F9/s2IFqgl7Tu8mZ7Ie2mioUiKaseR8gLQnver3ODnlU8J0+clBFLULeRKfr+4Ey6OzEaPZC
VR5Ke1tSwPDEm6xqOCZR7NwXOY0qiIvaxUb0k4BEoUanY2pN/aOStCS02ni+1htq3sBiL9t0SSUY
NEg0qA1SlNefINTnPEaMA51rzSbSSmTwQe+06fXUzPZTpffFC+y18wCM9R6apaqebyoy0CsrEdWh
6iYV0Q11PCroJAZtp9MXWqv5O0vT7j7KFCeMcmPYmIgQpBDzDITeKDujN80D7NDZQ0+m+TD3Bijg
NU3vhzhz7pMs7TwQO4onCv2Jx5GlCnC8dH5MUD3YmZiMb3TosbnpNMYEnMSh74oY/jZc7Uo3biNQ
WsaG30aqml6lZMhjSPqw9Hs3MvtRqSPUTHI9O2SAuO2osK1r3dHGY1uPce7rHJ2XqbLyezJT26uY
mI51U8U/9cSGAMagie2AJM7vUo3fOFUstjYkVg9qRpogtScISAytURZu2mbGtaUnyhHgP+WBN5SU
Xia05MbIa75H+gvMukbjXSHUeMOnJNsJJqKtRqr0hqVN++BMLeBLZgKBRJcZmdhNRU58yYQ7UItF
gTAK4pNk7r8Phd7CnpJFuxiM812U82Jfc2e8G2087zE+YqABfC27+AGvuWk2rBiLBxaDj5xWrO49
RbPUKbDa3uYZxFJ52QUQ/bSqkCl1+TaocYluOOcq7KHKwYj3ajWy+JambJjDKUJBx02dag3jcHZ0
Y81DDsm0TbDMMYEXmbKWmOAbF6jz8xwsQhvIuOb35qoLQcsC4gin93oP9RwFsIi52GyZ4hST4Igp
0+JoT7bWTvKWtL8un4/S2snoFoXEsRynFu4sf0TKf1avdDd61M1+Nl59s4ZvOkvBIAigIsOGLyXQ
2Ge2nlBiMmotHgEXT0jYZiSwO+bSnAKMmnh2nW9WUr6ze5yMB0k28K6lQsASusFAi8+Ssrelc+nc
QCqRuObvDHIEb2kOvlkK22EGH5+/3C+RYaUhpqE7uDx+HG6fLjVYWB0xIwxTTJpH0u9FVLhfj+ws
v1pEWKSTUNtUusxAhDR7opDGsKB8GhlASqy6O53VbT4ioTAl5SMgOL048bqc61BmnWzcE6HaBD53
5dW4k1lhdfvXHxsE+wDWQqUXp98ZaCudbYbafk99dWbfSQ2QXTrdff3czsteEq2EcpcGeBb4lstb
EFyJy9niFDNiI36Y23HbhVMInc5All7Xbrfn0x3JGfxXsXGgqwsg5Onltpy0yeCgCkNkIU6eOhL/
3lhCP/TWOF7PszUEvRWt4srPcmCMEIk3GMAom2OtLa456MHMqjbU1DdzT1aXZbZv3Ha+2EGtc7Oq
lnQ+PyDSqZnontto/5zND+hJ8ipS8dLE8Fq4pQMIbzEFSl67XQPl6J+tpl8XtA/W7rPnuzLiAoUB
MAbKXuAhnj5bRctjYqQUk8XSPSu9h//Eyho7BxHiSVpweKKYKVAIXeagTaYR1ncm9aPXsncxIvVp
3AIA/q3ayXK9OJIb9XmtunZpzqAKRMwPAQdo/JyOy+YJK6xqpH5HrA03+AZaGy5tuYfdLaRVHXy9
IM53SIwRa1u3JEf2jLYqipEU4LJTn5sVik25DrHMooeyQTNG4dehznN6+TwdkKmx+sBVOwNl9vmY
SjVHaJXpAIHq22iXeeYmPzBPWlisIp7PN0kZD/Ulqal8XuJu9DwXljLItQ5WEooq4I8qbra3MBsB
RoaQIwovIXtYY2HJV3R6STiJuyx1E7i7F00uN2eUYv+CuvKllf5pfMvLyDTQSUwWxhfv6MYJx60J
eTIpzVTDpnxtL7u4c9rApoBUiVUBLNTpxCS9Ws59bP0hNWp4wwZspp0dVDu6Ld9XtxX5actnaOPa
h3sQ5AzOKtqOMcGM21RwhAY9Oo1giUPJGTzOUIoIgey7IiJ0aTfBAkdtDB1sFPEXg6vUqjGV3gZv
Sj2U+o9erBKZz7oDmPNSNA81OOQFAKmfPj5W6qAf4ZIkha2O3SbaSVeT4rjeGr60oj8FWlpRWmj2
6VmfYf8v2ytt0B81tZrcrOofv17OF+PItAAF0w+A7OmAUIuPtN5k1Gf1r7EEjxjYnrFfm3YXo+CR
YReHGhiYKKdRUrskDWkcUFv12G2HQ14DAlesiPNc2nPxUv4VZLlgVTahKVpGtm+X1rNSpEEjnLdp
0kIhQICJt18/uEtz7XO0RUZlZJYu0gHRKo76X2/gLkP8r0NcGBA0XXScyxB0QYtvUZfSEqFaZdxQ
P6vUEgLyOFQ2dt3NrhBTdDcwMWwcq2fe11EvDAxIBOQzkMbAul1ClwuYOKhZjh0iIx2OSzQuzduv
I1zahKBjijMfRBaA9ZZ2VaImrdrbOELKt/EN+SjEQzOvzuE1CkDAah5/8TF+iiYH/CmPL+Ka1gnu
/6jRQL6FZIfUEsGcqIe4r3yRrk3DM2Ur5GvyNEZqCmqbdSaXPcNRgrUGSOSmO4fGJj9aQRcAV3Y1
hx8q73DSpS/JRoT2pviZB/zY3q2X3i6sOHwLyHNoWG6opC5WHCRGbWtoGsfX4i6M4zRwlCwk5vPX
b/KscoqhguOCnqjcFc823G5A7Q8oS1jBU+5OMGM24NrAxBbGoK5Kn1WtWpmcF4cldc8B8wTAcckY
7FCqhb+GQv04na4zJXqKNNx12biS5FxaA9BVJ8g4gMw5g8/Pk2HWVcQdP9enO61zfo4zFNK+fnaX
Ypg2NMRApYEZ6PJKpne9bkUjoX4eaS6H/Sa1Vuhrlyb+5wgy8/g08eMmnUgL+Ra/YNrsFsp4XzZW
SBprQzgqSxPq+ytj+oClLQ58DZKBUlcP97OzuR+Lsa5QiMCx9TCHyRXZTpCcBIG8/v0NjWW/v8ne
/iPl9ktDhYqXpBDjYgih+tOhisKiUzfPoOmg4SU1d8pH7UkPIYsK/RaE1sAMB419v0phXWanaDVq
0CGG64nUyD9L9GEmX6FEAOn2PkSVKyR+hs2s30rniBmKTdDGhzgjWalgL1fBIugyORia3tBTBUE7
wEVRNAVSLvUndWVxLxPgP6JIgBMgzWjbL54p1cc5rSsmE+Bo0236bROgwbZduyqdVckQR7J/0f1A
+wPU/sX+TCJhq3xQoXawlxCECAmiCfq0dvVnZeK/3sb/x96r4x/zUPzzv/HvtwqOHQmL28U//3mT
vDWgT/1q/1v+2f/82ukf/fO2fi8f2ub9vb35US9/8+QP8fl/xvd/tD9O/hGUbdJOd917M92/iy5v
P4Lgm8rf/E9/+Lf3j095nOr3f/z2VnVlKz8NUp/lb3/+aPfzH78BMPJp85Gf/+cPDz8K/N2mm36U
P87+4P2HaP/xm2JafwcfWrZDIFWHVEMe18P7x48s8ncDGgEoREjkHrzd8KOyatr4H7/Rv5vYIaUf
ugl6KObHb38TVSd/Qv5OIGIk/4MHNIwUgL7718hP3tG/39nfyq44VknZio+hnCbdELOypM0N+JRS
bQrMrUUZNTVSjvpLF3u6ytsb9JlAfTdLbe9U03DTF30Wtm2dXzcWs7YCBNnaa7hor7o8Af5inmJ+
lYNzEfQzMZ6aCX2eyuHZdUkdlCv1HpZh+RAVQNaObf9g4Da2T4em9LtYQSmu5vZdw7ryIGKaHLuU
5E9wqCpid8pm/Wctmsw369Y5Mm0ovW6aphhi8JH2MOQszWDTNA69W6Vjdtt0QjQu03t2n4iR33DV
zGCQVrUeTzP0z/HwDw4OHl8p5+wOmmXZocymbK/Z0LLVR8Cq3QF2w16cJfXRYaw/AuKZ+o1hD7c1
LIkHVGDrwfQAP4HZbZ4RUXpiZuoDm5JoOxSZOGgRMDZC7dpDEifwQRnh2hdE0Rj/BPcwva1hOxUa
GS0OXLP63+HCFn83oqLAE7ehztCwkjyRqmuO2Pfptpl74Wqjav+QgnV3FL0Ml7faAIImyvk7Cjs5
VwwmO5YGT7fC7Muwiid2C5MstNA41G5cynXzCHOu4hp9gHYDUpOzmXhpvgoi0F2mkF93GVWjq1gx
nRcBU6uDU81m7eowYb4yLOHs2WiLkKZxf03qznxVytK+SrPJuo9sEzK5vBy/2RkdvuVlZO1QsCT3
dV5YIDbyof8xwxzvaYY72o61Wf7M4YGy06KRb9Ga6jzIkEGqfCDspRWsuxnsGBcwwL1NqM3X+X3b
M+KVcK96yzuFBgTdMsO1LW6FkzkUwVzm3daKB7GHhsq0seCNdl9KP6ykr5wDXBL5puh4dkVSw/b5
JIjtChtNYFfjDspUE4D0O4emyrGPrORN1MhFWFPkzEV/D/CeLlHsNxZNjdvAACrAVUDoXo2S4bao
aoBQKhjK9fDZ2pb63B/RVOEQaWRwcHVTXKA8R680P2eZcWhhbhYY5ggdf+JM6Y1T8MkbdQK98khk
TryLILhzpLTTN5gU8WNc2AYWlTrW3wejn16bdobBjzHD5G/T1YWJM0mtaudHqxrxbjYyLfM4i+Zn
lmsx6vQ0TwQ4OixiAVjSkFPTW6Ldojhm/TKMOq7dMmohzjeDiOGWWmV7bR5XmttOuQWx08yMd3YH
+UBXnZR4V8VR+TwCNofGEzONOhghq9S5NMmrZ+407W3Kanur8TzZ0dKJb+yx0QKDF9ktSP3o7os+
TnaTgn+TqHeOcawQ+P2pMwVHKzXbW53Eo2/PCvth6pV+M83YC4p+Ftc5vBUfm2rGl9SSDC7dvc0S
oDyHOP6hkta5xv7Nfuippt4Q6BweihYP2FWtDv8XU1HvdBYV27LoIO/bz6nptsD6PNujUTowdxzR
CJ2z6nmMC4wMxjB4euqIL6VoCfalybbiXU5a4BEaWo6Yyhwfi2dZPBMlb57VtBYPTT0lgxfDgQlo
oEadbm2Gz/XUOadQvEi6/il21Ka+KSc7xXKzOXGFmRWKj+zKFk9KO6XJHuQEi3vDoOVN0EIEpwXX
sOtRmhKs/Tk0mmXeFKhdqx4ZUrzntkEPJcAHJvMryyI5rI9XrBlxwoIaux6aDmOHh1YrU3YLukGe
w6hCJ+ODOmKN+YqjKQ+qnWQv4P3odVA7TfPCTE6u0NZWjyWLzVttUsmeRDWD+i16entDKHNgMEOg
R9o1feYmIx8faaQWuxL2KIiltuzZSEbxmDEC48s6gjtF3GqBWTrKVjWZsxWknQ6wklMfNJPXzylA
rhAFsaLyDmnf/GiYTnadzTa2WJjsNb+PeWUEJO2BruMJ5qKpZOPPxDJazTXgjMlgW4fMyVXqsfk2
0pgLF4Q37SrXR/ysGI0c2LQ6nVt3nOfSJ+qM0qZdpO/CMDkgLqI0budGSyh0b5IOfnegthG/55n5
jWpp/XtuxxTrBGm45gE50oBUzAWxruA7p79zkmWlN8Z1oeCwgrGih5TC6EI16ubura4Uq4WIESj+
mGc9Sz20yqduNxf8h5iGxOtseWpZvOG5p812r7tKPttAWiUQl3YtbUj4tT1UM5XzOBf10ar6XHUV
kOUDg5b14LUWU6qrOVegvt50KSZwFc8kcXVWp9dJpXI3g4gHuRdKJWUQSgie+f1Io+EmtUfHvAXX
qnokU5tSrwCPON/3gk4VRNwHpLuj0Tpkb88owP2iJOvUANagzSZJ827HSZE695URE91F0qoXYWyP
iv1g5GMNFVU2ZKXb8dGElGOfm+PR7seSJB6tm57poaLr9Jl1NHp0Ervf1Q7270BMnfpkVDGWjJlM
yraYSwWkFWJZuce0sYbFoShHddeh3Qy3wzpRjwPTGXnPmwguTpPQ5+eiMxQciYXlKHuulAKvusVR
3hAb7pyRlo+vOArGA6mGEdJKY1oTVwMe2ityYz5SYY5IIkyje7doJF4B++ggOmWoFSSZozK9I1MD
7ABLeZilenaTz1AxjoGaVt3JbrDZz42AcpfA14ad6OzM3zq4AUBOPK/y3zs4wYaFw5ujPpL5Gxk5
bmp0hrSfVaVKGBe5um17VXBc6AfU2jkvj0woypUO5+PcTUs13TlDYW01s3YCRTQVmv1p1LgzS+tX
TmI4RfQ0u5nNghxaNeO7aYIwd2ar0UsJd9rDqGjpHjpD+jYlTf9isiZ6KtO8x8nTOGjNZEX0vTYn
DmDDMP6MTad6sgG8jd0RiPdNYbeAUpRt+b3nmhrqIlK+6X1bZm5GJ2sX4ejd9YSKJzwCKtwKNZIX
A4IuYYSG62Nu5ukUkCZJbuNyNJ6q3LJuFGNSwiEz+n3Wp/TGHJ3Bw42FhmjmwC2viaBPVx7MWt3r
yNueGSmKIJ4ZXlmuDdZLbSTlTpsie5NHjojcGZCT72oxdFeFMicbNtTNlk6ldot7ULzroX5wBYqj
da/FjbiqrankXl/X85bgLMswSIZMh9bmMON4MNrOc0ikvMDKwS7dGkL5iaulnTjE3VCAMITjVkJu
EkB2iqKHaWfPOdGBXJ8Uv1GL+J04KYndzpGTPnG6YT+A3fIKh3pjpxHQ53qDTfjgIWGvDauaXyar
2KvQavtZkyUEYTVK65JJNL+sRB1uqsExfzllwQ9kzPt9AfX4sBO9CDqaxHeERvNhglvDsYya7NCp
xbhLW5Jc9yKfAxTwW/jOaHVIC2cOS6vmmzaP1E3aTTCZ5MSCQEE2B1liWn4JvE8gOGn8HLl0MFAo
wlNuTNuoh8qcKHUsGzb0t62tKnsBHW5PYb0RKPAOfTHriIZKkRghJ1MRpEPyNkP422sKMm2bElsn
SRThN0j6vJK2OEhwVnpaHFOvNzGTYjJpwIsMud8acJGo6sbe9y2l+MmMVDydyYzfMUqvj/r5hTPR
P2v6EIdzlJEt06phbyi8+D7EhX5lixKZtOj51iGS59ZHtQ/XhdSnrVXcZbYJ+7y4LTyHluWWwpfZ
R9vQ8Ztibr7FqZ6ESEmS26qp1NfBrNI7FOXKI9oU88tYwB2AtIV5GFMYLsJGdnqMYRtwsCqhBpUF
cFfoQIphwzoNIM6hTCNkqnBohSe4jpg4sAp7tjTs3eqojV6LxseDOU+oxUJubJMnbN7qmVlcwQVw
3szIBH5lVTH9Mjkrw0agSeYJFAm3PWnUJ1rU5S4ftOjQ/H/2vqxJThts97+ce6UQAgGXBxq6e/bN
6w0Vxw4IsQghQPDrv6ed5Ztut6crvj0nlVSl4swIgZZ3eRZWIkvK7ZKpfOluB+5/Ja3TQUaolgmA
YNXOmcCjkNyzn6vZ8Hum+EBjm0frl9Gj7p6FdVPFvHa6nckHvP/cFNEfmiGYaFxK9m0e6pvAyxFF
EEIn+BfV/Uw3zdDR23DtOtA0c4ZiDLLEb2g/uA8DPNGe+STIPYxg81uPDrSLmQfcEQB3xZxv9cSB
P8sDabPG40vCisMeVZ4PzQyhrvPJh9A5wjr3xY3K6WXCdQYuW85RhYEfwfxMFS60uATH/d7zx2IL
6JRG6F/a6wkKdjgyoUOXVO487seB4LJwIp1VuAqykvpy79RM74Usw8w2OICXrpxSA9W7DyA8TlHs
e+6611WP8FvTJniGJDqCnrKt7dUijZcQ39Jdm09lSqToU1TDzCPtu+phwP+Z9m5E7qRTVNvC0XRn
e7p+oF0wYkvP8BVQdXVHR1YmLdP1tqxqsxmcqNsgMIeebUSW38NOyG3QR+P9JLlzOPFyuA1HOU87
7fA7LhXd54Pw7oJeMxxC/gIftKhtM8QR7GXO+3YrcS9nNmcox62mn5N6VdHWhUIf7luofEaMLJuw
9L114zXCr2MeafV1XDvLshC2P0sMI9oxtTgk7kLkA3D3hsvuIBTPJL73laIizxTp/Y1cqwnBJ/zH
EHNdNTMDcrf217jXg72iSxleGTvWm2YeIEDcLO1ujSC8UwWhylZ8w9Qb53qPkkeQ4R9+hXRUPntu
TvfT5LgbiJ2JPdFRfoNlFCTzUNDrMiAuopkI+k68HTc+dvyuMF2Uco1sDocnlFbQF0hKpMXv/abA
xWHc7pYoJh6qogl2fjTIHWoXyxcUEhD6luGwK/1x3IlKLFf47TJdbe5sOgk0pKtmjrO8yZ27TtUk
RrZQwAXDOh9g4T6DjBzksQ55m6gq1N+4DMvHxbQqCciMsqTyhr31qwAMkaYv/uALgyBOqe2XqFEy
RbWOfnRUwNPFKaHxJCS8iewgmxj5jtn2xAwvSNnnqw5X0JaVsFBGGUBCSoPC41vZtffiHPLu93RE
R2cCIPSpHBqR1RWAd0FlvadWjuIaJUEOMdGO7ljBVQpbciwn6a39oXxQY8PrbutFJWxwUfPdtm3l
J4UuWEy5njLqGJrmkWiuBXy0N0RRZGch6crY7az+nSxV8+KVbgObI4OtYMbC6Di37nINlQgCThXz
nqJ8GHZFpOTvXmCnZxNK5L2aDtesQ6YUy9XT2dw05PD12PKllIN87HsXJ5SSs7MHyqlIhjpcPhcj
XFpgUmrurChbGEuvdbEfBWNTDMXIYlNCHCaFw5T6IIe+2zcheEidPxRXlosoxhdPOeJ8BdjrGty4
cF7ftjUac4mDiOva4lyCArE/jw+rboZ7hPFVatuB3SD+hqe7FOzTio2TgZsmXnox9TPiH6/dgvHI
H2B3Lp+7dijWWBUawrl51/hJW6PsAtfsYQNDXJrH8BvCXNyOt2nuLcM9C4vlDl7xPOaDcpGiIw2T
MYzgoyckFEuB8HrI7ydo0iQMycWfDhdojkBHwd6xCXb2XeuWH1qCUzcErr7YtL1pr5w+QlmuHCBu
QJEcA2JPxLX0mvIRdR6URjSpHjStw72gi5eu+bI8uXVe3FFaOS9lsU47S0ibclVPX01Fna0JiuV6
GkSLCp/ot7MikA/vnfnbDJT5dajK6I5FtvwgFdA2wejqj/KwscbJxf7OcbogcRFrMq3WKXEbCtIk
erHLnDBVsE+g96I36KEIE2quP64tHhxVMHH9fV5IKavrWS/LGktm+ucWOuofgmbpn2eYs2sc1Wx6
4C2Vqdta/mdYVfhvc4moCevpOVJBtP9ezv27snxUNf23ZP3/SGX7zcL2/9XFoT5+UtvGj/xT2ma/
AUCHxgzADeCSQPDz39J2wH5DLRmoooMLDNCzAZosf5e2iUt/Q/87csGU8CA3CTj8v8Vt4vu/gTcP
G+QDs9CLDkJi/6G6fdzJwUBogGOIU61D2cgKx4ou05auII21jZ4RxAu0+K+DuTGXQHDHvcb/HeYE
QcCagC1d35ZpV7Tqd3RwzY1jg/kSg+UnszjFVK+ImX2AZMuUl54nP1EkUDPg1EXZzu8LVjX+pf7i
cbft33kE+MKvO5mqMDgNkdun1neRHwaoCtdgvtX+wyIXVcQg34nhQqv5/FiQpDoey296SjpYVe6J
JbqPUU63G9zzKuXS8A/G5ORCm/b82+PeyccxQemidKTL/ZJz1GBaVLJxKbKt8tj81/lw1Pg6aqIc
N+r/eXH8FK8kpmrxiNNJEBMA+oTmHAmmr+vYuCSFTmSIAuxqqjpKx9LrXhq8RP1+kOWMvKYLcWMb
pFqtn2+jSK2JTxTEh2PeoDqfNd1qxD3ko+m7eZy93VygRHwBzvUd5Pq/3eR/n/q7JverxnWnhpWO
ekECH4ZN/oDAzC3gh0EER7JGa+CT4tkI8DJMMw79IWh1p/VmyB0XKSxK9s2AWM8jtHyu5OojSaFD
g/YMBIT8ss08kG+E2KGAANf4a2V5y9ltq63QH0OnXCeRhXVP5zwJyrkK/H206GYGqb5qLMTekSHN
9ftwjWwA8tsEeS0bg2oCO1WoPkvEEzxtBzsfxNQr9KSbW3xOtgX01en6h76PcnVR4OD8AkKD7nil
VgEnUDS1875kApVr1+YhiL9SoOrkeu0LQ7XD2SmkBsxfUKN2nUSQsbjSS9U/jnWASx41dxn77oAa
ZsizVy3Gv6+k12vuJ08V4Ox8vVcJC4e2dLp5L4RTXmlp5IcJqI147bz2whAnreN/Fgj0aY/HYChO
zcJ39a6NuPkwWTni36SMSSnK2A+QyqFj8rmhBO5wYpntdQAa+AWsw/n5ecGhW/lqcS4WbcaeYFOM
aBi9yyfiI2RQMMFBa/ECaeX8EYR0+3iIgjkNrRZT7IoRCWw5w5BQNK1+nAqn2dbdcOmo+9l7PNxz
r+cSREOD5HIsdstCTNJ1efVw8Ffd1NEoNzooaYzqqHcFc02RtV7HH9gB/njhRZ6/nHBDHw8O3w+h
xcCqdKlz+T6IpEEsKqr++VfWIVB0x7++zkE2kiNggL5BPrtFpWTETrFoe6TgKBh9wYENmn74hT+e
VtBJPh6owsHdgoIHK2XCZX8/emvZyn3nQ7Ns2Ds9Q/EqWft1oA/CcwfvAYsUvMO4FbaBd0Gxul49
QuUHRLIvMnLCmV/nwyTrjVomAZEJm8t8qjMYJtqiwVILyspNoV1h+nwXTEG0vnOEO6o/HRSc3N+L
CtoLaKsgu3RfChBz/Gg7e1SKMRtGC13SpOyaSjp7+FT51dc8z2fntpbTKr6g14FiZUZEVI1rUgkE
yWgq58RHw7kHMIHbmK0oXBRwYkSJcJcPbljs2gU2gU92GKgOYhM5RbikWk5gdmbG6dsZWadTTQuL
QRBFlzGpyQh/ta0zzMCmP6oaJhvlZxLpgQUfJEPdCmd7RRNjAet2reBZO86Crwk6YKheFZARkiye
mDDDg+6L0XdiDdpQ3t8QwyZHbWQRTMMteAQawobam4ad6UbA9BIezpLdepygLI7X97XqypTVKy7f
ZEJldb2J0Josg2V+1+UcArEG0LBrwnsFQqVAWDg99wtMSSCS66DEYZNG9wJtizEEGAdO1lWPW+jJ
BjZA7N8Hyvr3AAovs94aRy+RSl1X5X4YR3XdmHZnzFhHuEaVLVAEC7u69R9ZG0QWqht1UczDTZ8b
cmCOtgMZQTzWLZdpFBR6/KNAVahE7W7s+VpdOWSYXbIFdgKuydcC7Rc0KWDdN3g3QsymvV+h21d9
gs9o27wEAtDb/tF2Qi00UePg62o/1Oia4PtzDQXDDd6InVD4DtFz+cZYs6AL3xDkOUOyekXgvy/d
qoTTpgy6qNQxhadV2cfrVJvI3QjJ6iBzer+MULxG0x/92EaGfo/UHB5QFQRbfFmMz1z3rPEfoxrs
S0Az/GbyDDoP9QraS4tqW4muF2y3mlDmw94btI1oEuLkk922HugUyVu3wPnbXK8aNZTlqRjp1MKk
IrKr/tPVHYH6Q7mWrG9AXtXQaAUTkrApTCQNICv2dTJ1DTrLwcut/JOMtjzIcqNmPE5xM8/abI1G
h6dMFUxHXNlBU7Yr3Q9N52L9JyDdIlC4Rtc6JDekQez7VYENCYaHEiFf5XM7TJX30Lfot9Gs6nGI
PE0RahB/1GD8Ugo7VydyZkStsl9uegtHgmkTDb1bCKzSkmvQBbHtOrXTpg7W5boxOKdRKl1FP6N3
HORSZ1R2/qF8ubCuMjvHkKEvQNgsGhzhq2odulHNRMZ6q4VikK+HeqZiY9zxCJ2UDe7ncTY7ApNf
7cautOOoUp+isoe2gilRUflUofpZO1coBAj2FVDCWeYPveixBFINVVM7pl3YBuj3oFnIgm5L+FJw
vV9qYSkQOXmll2ftWY143Q4LPvojq7WVqK1Ua+OOoFEXo57zp1UQ8HpjFxWJsQKfdGDdgvIGKlCN
jt0VoHUoGPdAWtw6ldSa3hWzg7ZXjGiP4Nnzntco4MIPYyjeI9MawAwOu/VQULS1qeSd7m3ISIyO
cu/Xf9aRdFHZDio/L1/QD2LQoQlhg8KnrHb9lt3DFg7B0AZcY1XxTPmGrU5ievQiGF5Nt7SggXe1
Y7tBwTRU5VTH/WoXpB+s8rh5qQt3QYvNChauSBxAVGhhiBOwIXRSv/L9HOIzU9mHNw2pzAp84Fj5
U5DAuNfrejDIfQOn3gXIhb5PlhHtrjruF+K1HBxgP+xQVOWr/tJgH6ktDstwgLSNRYsC5HQIsNTP
TskWg63jwTrXSSpVzStcC1xmisNlbnX3rayU432xeu40UKFal2ER94UyYEvoehgKoFxMha0Ti8KG
42cXl1DbbSJWwX4Hxyt8qP1YlEUJ9FHgdrl5FyhoJBYA9DOkDtkA1BU45Ih9R89ArlAGCMzyCIHD
O1nNkQF7moGCvZOo0uELy6Hw2GMAYU8XXUuH8gXFdBbgHow9D/3va7CdljlILOkHFNdnB3IrEg2S
ZuBJHkkfCIgcImJYVnPvVOxbATLUPQ4glPs2PetK/c2tp1ZMMCaqfHrVcwFQ6lJYJ5Gm8h2TrLk5
wCiboAcrOvZNZJDkRCvR2M8NtADmrzlu9+EL6RcUJWPHAhcHtATjVPzu0QOoLTmE+00X+1U+ASTg
Aj/XBht8RwVqgOManLxxjTSDfnX7sBjvqqntbCpcRdb3s2pUIOJJDs4qE95CICmK16jq6gd0ywf1
Ycy1XqaY+FW9fq3aPveBjOnzuntH0bzBcAsZkf7GreRz8XEGkoq+C+cA+zmuFic0n8QAuM1L1fQy
BzY7ArxgbyAAiEMAwZZlEVr8rlOH6dxMo9mjGBiheF4SIvt+o3OzrO8GX6H+Gpt+0miir4FcW9hF
wyO4wbt1inwzEdKgsChoWZVuLHSvgvch9HhnvEiywp2ZlTmauQNfViwh4FoCCECtXokKNIQhwOuS
Vshd0zbAV2ynFdDOPQzZvEpuZO46YoT6amnn+6akrZQJ3pSODscH7TqGlizvqzKt3bCRH0sJ/aXH
AayJALpWEzBhYYwCkHCuFlOWqE1owcVyj85PY3bQB3SWd7C4btWedmQIHyu68F6iQNrV0SOaMBEI
ey1rOa5tdIam3IlZLTUE+esW3dWXfIyC/CttwTd5AjwDlWnQ++QajRsMaezD2HjRBA1y4Dyi5wiq
abWXYjXMrIg5KdF5x4nulGgGYh0rwrAV1nx6hnW5OxVY6GBW36lJVvVXW+TVXMQlwjlHx1FfmeEr
cEHtGD0oxzaqj/umKIdbEOlpWMY9aMstw32ZL+ND4yO2gtaWUboGxqzzR72NADIi910om04DtqMC
8y1fwHm6WXxhPX8AkgzaF+SxqcYmih5hT07dzdtR+fnUBkHJcbDs1FZ77gIIVKQb5y50liUD4krv
4Hy3oA2E0+Htcc4nF+5pxSgXshupLvydD+TKXnjSu0diYy9UKM7ngAA6Hc8CS7q0qrRkF6z1JzAk
eii/A8vDauN8evv5fzLCDxYUarQ1OAjDNkLiF/uOwJE66OXPJpr8P39piO9Y/leJrGkjZ5whXbVt
XLQVrqpxRCTahcSds5n60+9vj3KM0P8nVUeJ8fhVGcsNE9KSbNDuBEV32ZKNOzcrUJxOV5tkBIT0
cEGZ8Ze+Dfxajwd0R2cmc9WSTHgacITSmLjyZ35TtBA1eXtOP0n5AHI+HkOi5REin8yziiJ5njuI
nNFw+l0yL4M99hD36FcmnCCsWRwUkoTHwd+WYXBdu2RN8DM88SUsnienzGMFEM5mDW2b+qQJf89J
Hv1x4TkPue6PqSkETI6fEzjj2XUqnWdtcz97OHsXN/wEc2s3qXk77FaDJvcQrUHsDXzOENWT7Qyh
4ZiM7npRMfWwtc88xCnB1Wtyi3l5JGMKiBZcgTrVKNYAMGb41iIdwnAwV6p6cM1CSNbHvioe+3we
LvADzx8F33sAr4sc8LZWfb6gR1Yg0sq38+rzIi5w0jvJ26/5ZwOcLPHKru5SdBxLPEDh8ioSi0GO
iQN/uHBonj8MvoP9X8+ArtHstwrgpKoPigyRJM9EGJJtwev6l14SrMKOVwoMHtd2pNg1uqj1ezJL
9WTgx3Rhw5w/BJzw8N9fHTVTB1AKFUGe5X2onhZBFYBTXbBp6EpuGyAjAW4S3YW39ZPB2MlUDKqv
XhmtUeYUVpcbvyLVJzbz6BMSDtUC4MurPNHI/B7f/vz0/C5zTovs60qq2UMkBeS3A7Y/UrLN4EqS
1ov0Uh4QWJ4oT+49cQAiLxG/D+ZKb9SETmHfru2FL3i+DOWcUuM4QeWlQ/SYzV7vvSgVzjdazzyx
KLxkpSIiniPISeeoF+x0VJLd27M/vzYRnx9/WutIzSeoD2QeMzzWFbARHqb3GAqEm782xOG9v1o9
BwGkYtFDkJF8UCpB/g4wdNEb/jS2Ssns7VHOLhvoYp+clSEBoeCgspxp40XgQZv1pp8jjj5xB/n6
WrqxA5+mCyazZ48MDHYypW6ZgnGAbloGSLoZU28IVZMtkw/Zqbdnc/azYICTKnVnGz4vE8QmBpx9
GR2991Vu6h0wIvzCCOffV3gaoThB51SV5ADfgFGSVE6JHBvxezarIrpFvjAB39V5v7LKQP88mU5Q
U63DQ49CAf2bOnloNtoUQGmj1nPh+59/Y1CvOV5lELCrfd8OPANZM7+GV0J+3RcFTtoR0LJf+SiQ
Jz8egncuNRTslAzMi+Wl0ZH7eWkmtdeS26e3hzg87Q+XLYPw2vEQIQhLyGRxQawyYI+WQS1SRu/K
QWelmdVOLSX82hz68vZoh01+ZrTv8dGrnSk91DMA4IP9cqPDuC4PhBYDSGekhvEamQm/sF3Ofxuo
uh/PKq8YUU2Z+xkSIb71nMrdaVetN1jmdPv2VM7vyOCHXjaK7QPSNp551FHvSIOqIUIjCxe2t3//
+ZjxoGt5PIeK9WhIVFhQFbHNt2DydSJXFJqnvgtB3sxhUDUVj1UFdKQY12+rqpe4G+ANMHR63jaC
OnHjoehkB+DHp7qH2KqaRtDmG9QSJhpdWKMn0sJ/B+xQcDo50FVjwwpSaTB8Hef2ekR9KJtGO2xw
YqrEKUd/Y9puSdwJgTVqIdP1UBCZ9uEBEKtxVPqEr9D0K5qt49kc4CYidyTqw2wWQAwtq1b7opui
X/ts3uFzvlqB49wjsqupn/UacNsRJcxbgOXWC2fCicHqvy/jVIaJDBJofdhwZBPu8cRR0k3U4oHc
IRhuhiH4g0rzSRHwthpa4s9mFyVZGK0kSzN36XyoorWeeQBcccmAWv5UrM600atbXzgXz8ceDOpU
x/NnC+knS7ifeW4oHoUzQnN3AY5SBW6flVx+QckQMoTjYPblXMzpGJRLthQmh2sJbd69vbbPHwOg
YB8/RBhRLW3hc9AJdHjDRs9V+wGWT58g0Zhvq6YE4O/tkc4fb9D0Ph5pbkVu5hUkO7d2xzstZbiH
tbO+U3RdMmRe30bFotsAZ+yvxPYsOI3t0O+gpSQYsAksSIHcz/0goYHjifTtGX1Pg348Q4MfAigF
R1fgbzGCtuoOXmJtagdYhi3B/LsApgm8vy6PS0DvNkD3o9q58HXDLPhvFx7gbOCIX3jy9Xp/stAK
In7mDyTfNigmJqXjGNSZYP/mexr8ROKPV4I3PHZxK4btp1KsmWNL1IvcJw7eaRxFFgRCb4wy1MlQ
eurGMHVIMf5KQxzF38Ojv9rltCEofcFCJIOrMki5QB1vR9JAYyKYQVGy5lIm910p6MzHcE4umhL7
p5vGEkENBwOp8CxJ3Ub7eAPAPDes7mOiZ7IxIAfHaLjWaMIdiLQDJZklnbfNO5B83/4u5zcVKNDH
c4bW3AxVYoluGp1gZRgM/GnuZgf5i522XeFd8pI4v6V+wDs5JCxb4k88Q5Dl37jQDgNLT7/33UVl
Uc1o3AUDlCRRrb6wpc5f5lBJO54YwNXWzLj6srnPx9T1l2ljiwMkeCb2whA/m9PJqRgI14Aljha0
SxbzcRg9VJfHCou75XTD/a7IpmGt9rMcw1+KUFAlP55UO6JhlC8QEkalUV13wKCkoNQDoaptf+Gk
OL9PIc1zPIQ3075GFxcBqrLPea2zYB2TQC8Q/QQkHUB+NGodqPCmtpr0hRd5HiECjMbJmxwDKAZb
bhG1lOiN5jg9kkNDJ6MCvRvSWQhIT+DMVJCX2aKLDzAzamMX3ulPvuJpLLv6kC3x8g4huMf7FA03
vUOr5ybQNY9Fr6cYurZD3JaDufCGfzbb77fsq3Nm6EiNmAVf8dD3fZ5W90uILkxa5518HECqTkq3
/QwOOE9cwujWU3V3YbcfPuKPBw8EmY8/rvZJWUMKEusH/JTrsTHLFfEDqJc48AOJ6Nhm1h+6C0JM
P3mx36f/apq6AIMSys/8AMovwFOjy/YgwYtsSkF5gxagI4jOXoUWStVvH2bn1y70JI6nB1Xmjq4H
pkYDERdQv60Xo/v4EtEKWtjozgLYkLTSPuU5a/dvD3n+jUKA/HhIzwkX2jDc3OE65S9d5X+ZWlwe
YIxBJcYd4GskgEp5e6yfXOL+abrdzrW3yKiFnmrrsnt4GuXX2K9F2hOUKiB7Ynb+SGHGkc/FxikD
UPVc+qFjtPjj7Qc4f6ZC3/h4slMJWttgEEQUevnCPEtTDozRO/T0LiWWP/mC/mEtvVozo89AgJkO
M6wIqt0kR0+TLUHiKhCOg67TmdZtvmnD4jPY9Hr79rzOX4K+fzIvrebRLivWDZprsHswQXfrc6Af
wD4vYuJ1lyLYn+x8CCMeT89bwYR3KLKeLuTmW+vrp1AVVVwI9cGzRXtjoKKBvjgoPDgkbx2ugodf
mqF7MkMzBhW1Atfvob0cl03Z7dFa7beRkcXVNFJ7Ia87n99CCvV4gjVw0mBZ+TLtHGkf5lLkn1kl
nEs37vlf752KBYEODyp6D0F2x1PL3oBJe4WXtPw3Y7d/8jD4VB4//QTaB2hbqk7zqon+BErCvRcB
KBpvf4Pzu8c7bUoGy0rdHOocqQAUY+PrAiRQZoM9B/jpr0zy/zM1/g+MaV697R80iO5E8U2L349E
iA4/8RdTg3q/cdRcIKUFKB6keg8J+F8aRC7+gIOKEUHujUK09BCq/83ToOy3EBY4MHCA5mOAYhd+
aPhLg8j7DbJ3kECAxCD4YfAQ8X6dpXF4KgzB4biDx2Cgap3s0Q7ctCFf601VUSg9T1PNGCAAc6sT
5If1f2NTfB/NhewjpPugaMagQHe81kta9QDGdBuob3wB8iZ6HEShU5y4l3zFjw/VvweCvQreN/6i
pzFr0eHYqUO0rWnrZQpZ6HYCaH4zzbXaoDx1ae+eXI4YL+BI3aB054IbBo2JkzN2QTk1WvJiMywi
fBdCqCjhDPhQEajoFoIAsIMMS3Y1VNWMizIM00W4/A4igJdUXL/XWf83yPrrQdhhgUD/Fo2S0/Zt
Gw68BIxlM5cL2S9rXqXdWH9oqDNuKzhSxKSB3GbTT3+a0au2rQreQcDhqyqKGjCy9qGE/ksM3HSz
WcZ+3cINZIB39kGBhMKCopwKs29Ke6e6gxgUGIdJ5ds1EYD5xU4JW3MGYu2rrfTw16O/xtofxzh/
Twh9nOBgdvmjLCKghUVb8mozBEsEvOUMO0WqZBlzMNZhrxq5t6DzuxcaTSd35d+jogDiYofC0+KH
M59AW2jJYeRVeyxrpza6QsFGX5tCdvcWrbCYWVlehUNTbuFfIfezEP3T2xM/PrH/fgQ45OLUYJCW
PW1wm1nMTr3KjSVm2sLMjj0U/QIxeDt06X8fCTLi4PtymMf8oFnqLMDAg0CyUdAOytTiWBvbTo3Q
0WnmC1/zOMT6a1IINkDeh1PeQZLt+ACIqqqcXQNtr8gbY2dsiqzzAl9uAkc2WQDMaBNHbu/eqnWF
1JdeVjipvD3Z41v8nyfAMcxdHEI/GLYaD3gtaMJvClZXe1r04qpAnPL57UHOfTvg+P4d5PAQryPK
KO/CEpCQMnS/Ijo2sZmmP5FR9Rcmc3YcwEQdD93Jgzz08TgWCEgHeomb0FXRfuX6z3Whfoxtf6kG
fWmgkxDLADxZe9iFjqvqq1FCQAP6HcWUAJMKYPrbL+/sF3o1qcMaevXyWiHBbsFYBSQ6rr3RymtG
THgpGz0/I/jJHWw+QKE8/PmrUdwIaP8aMDxHS+AaXaz0Hp6Zm2XSl6pcZ9c81jvUwjmEc08TGA/w
tc7F9lqMe606mgDKH9vgI3PyhA9XK9mCf3xhXfxw/eE6CoC/hcrroaN4yrKBoFU11l61AWK7eygp
+i7u3GWOUdUt8C9t8t8/WAieqcNARYGi7MkqHCW08GZMUDjrlLiDS+N2EN3+vw6Cc4Mj6GFeBP7M
qaas0iODnBQoQ6sEtFcM68fFsPH57UFOOliH0wGjBDie8LcDjuzJVDrpAnntV7BL+0vUne66MO1t
AuVO+KNtYYB85ezcKiFT+thfuup+XJKHweGEjGAQp95pWq/RwS48TLFb0i4gKDJ/C+SlrvxhAsfx
ARbhQWsS3jbQrzwt+udgtc5wD8Ui9De+8KbEFxTQTgs4s+jBC3T5p7df6Y9L8TAgwjDoZsI95xRP
2IPUmoMdkQQrAPeUxnMZJLwLY4+u6dsj/dXIPJpciPfHQWGGdzWGOq2l+7JkUJ7L40nTll9jeoBn
T+D8m2fX62BxHwWdkbuoDesX3kb+EK+sdW4b5Eczulpt8wQH+h6IMb1SbycheLUHwdS8M6LkgNxD
HO2RmjG6qSuoX40mMGbjuXZ6X0JdZAMdjHfAnq6f+94T8TJF93Ii71pyUDycxw+gvOzKfn6hBHZc
Zc/ymFTykY3l9NAslt0D7P0EDYYPgxVXJCLOBkc+pNik62z9A4OjIQQ4srx+DsLlI589yNx4PSqW
Co1XiKrokkE2i7vNBoDbO6iHTJ9hJOntoLcw3tK1Wm+QYc6pAIAhIaIFWk7Suk76qXZ3SDNgJCvz
GZj2icC+fCqaZ/Q8M9w4X0azDLDuYeCYem73nrE6Tx3a66do6pXchLa6Iqy7n4wIYgbw4xPvHGXv
lnWGqtowViEYzeg5dOHs3EGXrXESMBZCSIQ3kYUp1yDyVAed3BDhVJmIgoewdFMwY7MVWvquJ1PR
Qg5Ps0e4nj9EEWzd0ZmISN7sXb/L6gEyJFMf3ZNKQQq8fYHfnQHLowmvC+i+ZiQA6SOiHFooYy82
nYUwSd6rG1QJ2xvVzhy6KS00sIo58drh1ivHGiIinf2MOhbLwGN6CUr5kWn+tVH1E6hoYeopCm/M
oooSF3a03RRMzwKCWzXw0337R2uhh9rCMxYlAlAdk9xv1g2w3GtGtcom4AdAlx0/hmRslzScKgXO
A4t2aDEFAMpXKQWAOOsnqBMlLJ+xa0raJ1EpmhScXngAIcuILYTkYGTQbnBINhsQlx9qhPH+Mrh3
E3HHzEahuXMt/yzdIEoEy8lLKLvlaqxder8ywbYz875FChD2teyA6Hai+b4XAejZdXTdg1SPmqX/
PLS5C4YpvfFJ/cjz6irg44OYrZOGBUo36Ku8043kwNiPtysp7/6HvfPYbhzbtuyv1Kg+bsEfoFkA
SdBLlFd0MBQRigPv/dfXJJV1lS9v443qVzaUAcIShNln77Xn6kQ6wDRdtnmLLB7oBMDWUd+rqf1q
hsYTTUmat4wiIPMNCy38mczLHVGtch5HhP30DLrjAzivQ2bi9VW1rctoNB7WfR6/RLb+MdTg0aQr
sXhrHVBFSonqK67oXxqNOIiL2NxlFbnBYXoKq+rBtmt3N7uR48VJBd6u2WWihCgZhdO170ylHyHT
vaFCbT+X5eus2nt0/qt8CPdjm8qVxuBRV4tyjXTmj5U2P6vCdXxKseWmDfO3uM93WdggQWpLrLvx
XRurTTa05qY3woEimntxzIb26Vkm52ketADiZbXS8zjzATpuaWJTNtQf3DUjGtpGEprJUGk8xpri
3AnNzakbGeA8Sr35GQ32n9ox7TvSAdN6capuHTnFhyZ6ZSPqtPdbAYulVfuMrjfaoSobYA+Wc5+h
5SK2d8HriC4wjRyqU/0czxagopEKx0ye0+iEwh3qvi5uhG9iM5ormjylL7U89Z1UP4PHZQeh068g
mmCYkOr3BDQ0bJni1BX5S1V3btATb45CBYonLK8P8aQ2xMOU6bQpLaW3KP0vfF4/xdTR63LtSpLw
htteB/WIfz3NLfO8WxLndekGSF1t9MOpFmVdd/JFia3nJdHvBttGQEsD2HoaAUkuGcyeWmqOr+Yt
rCQkHFMYy9UcyfCR0qVD0aY7NdE8IRYAV2gUTX8eFe2PPgw20CgqWGOqvFXjqCFMruJ7UVe05pXz
BG7a6elKgtNGQyuXoKVmL5ZQx70TKXR7jQwayGuYbwvsVbpi4p+x1DJflXSIppBTOG0HRWm6db2Y
m8wlihWz+dOwol+d0xzoI2wDZbS0k7XA5Fm6XodVwGNC17kDoqvVpWrVKswmayy9sqrtijaSrP4x
8rzaFI5gJ1qrvvLD0Ic1wqbcF04hP9w6rt6WsateisQhcM707m7S6Dbz+smQhi+jZcxpCpK4fRqK
2ka+1Zn1adKS5IOuPGdb00z5p3fL9o8Whs0jpCkofhUYnVTW+dNozuVekN84T12okdWIFTo21J4f
W7P09mT3TrIxC9qzIGLORbelMX78Y6ZI4f1+mbCUGeEdK96YiujDAW3+gpCGri66S5YNTbPS2Edp
hnheNZUwPBXRCFCnqpG3r+qyiyC0Je8RI9c3wzDiKFBp24U8XdJFHnmN5k48fBMTINCpjNt+oVvM
sRu5n8cyyR6NJbG71VItI53FoZPMkKzLet4XoZLl24xmkhwMUM02ArfMMZjdRFA8NSrvhdX5heTK
37S0kEejl9WlahwtLpPwPZGdEvv6xJjId0uhpy9Wr0bxKycasDDMssLauOWocwljNKydEpCyo08J
LnbOShZ3T9JYul9WnmcJF8+gY8ZJmvYuziCf+bD4+8ijo6zSAh5z1RP9sW2/ElhPMEjHPhOyElzt
qq3zdt+MU2U/mBlIaRSXsvgZhk45r9ypLKKVFLA1V4aeWuU2Nip4DosKGg2tk5YKH2pGkRyMcSBx
hdlpmPqyp7twk84trIF0tjqxatqxK9c0zRXW2SD6yVaUnOw2GOn8UV7rEcIRcKta62GESVH0u8w1
IuUUYpdp/6gtdPE+mNNpWku1KC40OrvRWwhIUF3NmnTedLVt9dVQaSLe4Vmi14cRILKAOV6hoW5T
pymuWmN1+sjGqFFfq3zWxnXVQly8l3HhhNs6pdkNRqdBzs+ze+rev0pX5r3f8Uih/SJBUct94PIE
WbexUy9+VutFzmMO41NPbWXuer0w+98uT+nBs6c6XtCHwEB9RMU8azu8aM3yaC+m+8gxWXC6Mou7
FZCnmgBurIp4l1FYxOSi6IBUKGnijkDYYmPxZEar8sYujPGo59aQ3/WdGunnskTIDckWeh38c0mP
JVZ4Irk+NAxX/dPTQ5l4qNPkAzeWywMelXCfOV406Q3vMb3oBMBobdDuVf637A0lHO6kQvGYZyEE
xZM5CAekfJksie/QjRRfF5eFF+LIK3dWEcLpIkqgbXIydNjH0umSl8potP5iS8jLrcf7LWz8oYGZ
GbQD89eJafbNSW9FX5FMpdcpnZ+MenF6E/EIpPqPBXyAJ0SjUVqSivkh3TFJNlWl1n/GueQhZ+p5
/bvHRCNcCzemJXBs8rz1aC+Q2jrmbj/wvlINrw3pn+QFlqqPRZFa70teuiOvcdN8p98c6KtFajXz
+kIDj0Nwad/VXVL8EV02qftkseaOJhWVYCRFXpT5uT1FvWcjE8dkqokhBxqVyXXqhGC2cR71tKix
6pVMdO1jWGpIDcDyO2cVR8KSJ6eGZhu0Vp8lngBbYNHNrKgkBu1kSD9NYdTlB/L0kXIQlFwFo2Sk
geAsqqI2PgC3Omm8deFGI2DQl3bmSHh3Wf0Pmdma0a8SYShi8qM27bVq79j93Kmrph8hDNoZxiw/
ujhJ62CBsZstnt2pHIGXkxZDItBbnRVK3ymaMM+uidixeYuWdgh/9KbZGmt1LFxzW/alI0pvcLPB
dLyyztwaagw9/+rnVHZadDeYBWLX/UJvogAU0IXzH0OvktyH018t69Zq7WazKBqMPBT2XN27yOWq
s9Y5z8aJl7FaqNkGwn0JixZ2YNbQ5GspEvroFPamQbxFLGP+BtHQZ3uZDnN6L5TecYAo290UFG3d
qfuQc4uFIA2FYpvVV1VaTddohu/qUgJjW+htfaE7Uo+DTjH74Q+xcwFowrIYtno4DNfi3XAs9a01
CqkFAnqASTP2YCdvphGNfWBC7hVrfczceAs60FSvCWsaie86K9a1Q6ZYlX0fhUk17pql7JdVqBY0
O+jxYOBjhMVHcywyodKc3nb6snKTBpC2otqR+wrSnTB4Xuh9pgJJT+fG4pFHnIoDd7NKc4w0sbOf
6P5+Cum/jHb2YkzuQQ+5dhghGJotV2bRycKfx8TVAd7O0tz2em/+MgTQw49xcqduEwoxFxsNCwXL
70cteQWjnBpBO8mJ4WxWJjT1lqFYirsx6UZ5aCH8hO+z2WZAuJRJrfYZ2HDugSJZAHJpNhq3wml0
cvROrR9SLCdgP+M5Ha17K6Mrso/zTr4ZaC55brtKtLEEvdt+Kwd32OZuC7+5bajneKas9DZgdGRn
HgrVhgCviiEv5UKtoLaqLrpt+Cciu6AU5r4P+RnOKtFHRv2gMTMEC6rNjfcLGrJSc68C+e2m7VDn
ronJbxNVvO872NCTh54j56ktOprS7bwyRiCbUC5f+T1jk+sOvxrit9FelOoT1DdwCnDTpYT3Sj0k
XuV1zXMomoZtmQ+W/VN0bvIZK0ZUvo2UeYOMqttahp0bbkg5FqfInrP/Jrv5z1IRVRnStQ6BkSCX
RdHoHzWwdALKaBfST3ZyS1RRB86KlwEWHt5/b0DzH6lUcnLkQjCxErrAV+of+4p5ekCHdjzgBKkH
1vQ91qevrMv/r/r+T/2aE/5f/5eA9x9V38eP/nf8P/538/Hzv5Z+b6t9lX4B6tn8R2LewUnM1K/p
xq/Sr2H+C2csxLQ4SOo2pjLM+av0a+j/4uIgX0ymmOw0mbN/l341+194dlnXirGhch39P7nPkA67
/vx/z5ch09N0UnLkiMk74pvJ/L/lwOUsJMgRU4HU06T+nA441KvtBo5E7E9qV/o9hvCimXRPW5iy
9faiTfLRqDuFmHk3qc2rnmkXmZWFr9VDvXFrYQWuNA+KcF970SMR18IdiUWazfP5E/VeYBDtTNmd
VRfCiydcP2q7OYx05HtRL0/IUJDd5fkF++XnPIahm00UT/ZDGnfXdq94tbIliav0Qw7xmqoZCZA8
ZZjXWmcdN5FyGOu1VcdspLmzaAn1wJnEfih03+6eQwWkQmEOqN5Ic6mzfSRw3Zn082RCb7ct9MxX
2lVmtxcrIyYA4he9yuCTQFs0QNkhMVhRnNBp/1GKatgTG7yFcdhvzb46qPZMfLLIYxMNQdiljHJF
vjJs4q4MwTrEMmdT/xhiFBgNoJWytMm2QjzuTMZpRG2Hvvy1zFgLlAMBQa3P3pLbZ6QngZO/Var5
2czVm2WVLqRkk+hOiZUAN5+za2JZ39bVWp36XwWAg6TsqAX51tJ8jpXy2fTDEWTSMW5V1VNt1/IR
KtAlWPVBNySTlypooRWSwOQ9vNBRGcnDyajyT6jMumeHQOhavdZWc7zs80Q/IJVGQbyTEBh9+qNI
r4lqpaVRQtRcbYloeC/0+gdBlKcM50k1n+LYVv2tO1J4oAh/gc/zRH//plucIwFxRkXcSryo7s4C
zwCPbGaHD7oZ/4A1TDJXH5d2NUhX8Z1WeU5+R6k8C7d8m4tf2BOdxmx5rA0gxCr5DF/D87hqpO8N
dERX9tiT4rVAnjua4cXO/aAKbDS2Dtk2i8LZPRKH5yikLfe0VOtMjPe9eo0pF6KfDb4vb/BSD5Nm
Bkm7/Kjw3wQom1yyTkv8rOUq6qbCi0ttj2RU+1lFY0CFYvRc0EnQZU8m5hpevp40N/bRsCXErdoK
t/LLYrmHMGoIo2OVCNycV1aVw9brwmBRZgKvqyvJUlmTp3ZZEnR9/tHlyZtjuGKDe8wVW56vW108
06bvHktthMdrlsOqlvYOqZfwDe1i2sB1ytQOshQMcf3uluGryTgicDTVn2XaeHNjR+d+2SrZEORl
F1DK801A2QcxkAUaujCCH5JdByjrqBqwVS+jpxw2UGOLHEG/lgT08T+BIWkZGWM0BYd4aLp2h9BW
81RCyHVtNT9SCgA+gfN4LPM+2igI7BkwWstIQwmi06q4S5O4DRILnEULu6V03Z+tab7GyxXYnFcf
3bKsBuNX2ie7KTX/GKH8KaI1w8CtOxxqIxg0OCEd+VKreA7reK338xOQcBK+Xl6B9e8SBkLFYdaX
ch2W+rudxr9BSTPMqDkT0iqfMJwhQYEVQqk+uvjU105ycUrNeNPbrl7P4e8ix941T8qPiVgOljlA
GM1ssfwDjkPMNse+pr623YamwV+9Hf6G47ixrOi5r7NDI1P7WOXNVrjos0Wnb5WC61QnB7+FgnVO
E7XbOJbyqYv0WSGovDfVfO00gMfmAiuPqv0MC3t8zKRJFkjxsthK3mQxboZu/K3osxtYic6hL806
Tui7cgce1FhAVQxNEcD2IkuDsdznVT/s6shYaVX3Ca5a4OaAAxAMkhk3sPehbrnVS9LRdM2HSdz7
fVLaWwiYodU5mywOV0kjxFqdXSoZ1G8sa6tN2Q6U7CPR5j1jmfNKdd/1edwCiqzfdTz3VtgqCJ8M
5TYMGY01tNKeTGD/qVoGoLLUba9mLnR/923mPk7s+8R1f3RFrTKKBF6TTJXjWWmv7rX+zkZ8CTOo
sXYjrT6keyyMmdioOaau5+SG5MLvPcaC6gbU/FMZu74JpSlIGRBBjMvKQxK9KDqeASU9o2TOlYdl
qpvzaGXb2pZI2xmzhLpnzVewjwDqjTcXXaBi0whNQUNzfaFMT23bB1FXSA+yuwykWzj7dFYO1GhK
tduZ+FtRT9YzIIN1eKBmHoAf84VsHxQ0+e8wf8gwV2PhTUU2UMnM2k0xx0Bi9tFvyLV4Nbh7BDg1
MndFR4lhk5weyxdHtJZPje7HLInCZ9J0R7uNmwP3V5AoYcJIzQx5S0y03TXhb6pt8XG06sZbpU7+
iP9meBjLeFnnmjWT/4v2SlfpQVedBnCjezMOeWUB5lIZd62mTnY+/CPUGbI9dLBpGc1A3QtlOR7H
pXQ2ySI/E3UajwvvmTJsHE7EopOwWIS8d7rsWV0q2tWuU1NUr4U+lKcInplXtUqzQ4jaXlxkvMcQ
h4/5OmVaUKhG3W4VhpnzGc1oyeicJ3pt9cqLyrlfm8VgAGR3lJc6zXmSp6I9WtfJzlF2VaZXD9KN
9Ke24WwP7W8hh2prdPp4pNY+HWd95Pt8T6N8iv10Hm3G+JLZamOhFLsufpuW1w/1yrC3MKOOpXiv
h3k43LZ0m/+PJW+f3f5obf+YNwZmPAYtj7cVvpe9LVG4SdpfCVPTEcgs3spaus8R3Ug9d7bC6NqD
TiByIJpvD9+Tt3/dPrvNvU3e/pRudjaKKQ7yFKqhrtBiXYz5lXGkhqE/YlZGnKEDy0sWRlD6kh0c
mRa7CD+3Y6Yo5vH2rzyyDq0Sp7vbsuN1ha9/uZS7EIwyQhkZrs5N/ivC/cVzRBU9DOTqd6IZ5g2B
TPEaivrYLXb+i0RF44FJTR/aHsw6kPTJ5wWFFUo556/u1B7N64YQ+lB9rdLkwTIwH7htiPaq6jW0
5deGcLphV+MsH+weOCROx3QktT8c4Erh06iN1j6rMzhZiyH2WCUVb9wkHulY+VLPvNjMDovn2+dR
bOhrElBye5ukVxUaoTQvdjPZl1pOl9vHklTXdolzMlF4Ib0pHeFLnq9cS1gPVdqGJ6vl0myS+LGv
jegxV7qMWsbAkO36WXFdQrDEbebtz5QynLZnQ9/eJtUwCk92oX4tcVvptg3zuoRe34NYOhpmXnga
XSHH+kMCwPrUmnYiwx1nj+A3qkCF07SjDFjeyWv+t4+p8s7WzCtdVp9pMT9r19Kh8qKEPEJQ5xvH
ycI8MldMbV27av4iKQpCxK8+B97OA3ivjzmMNMqprbxfyuJMioFXNGamlGeV/IGeN9tTSZLsMSEp
Nra+v+0pqSE1iXyxHslzuBte8N2+1B0NmWxeroopw43IbfcYIpSfPLEveO3Zr2qohqtGG5oTedP5
QGwcbaKY4rrbxH9ui7rO6Nt1Wf1cXKKNZs60+3BSna2WKsU2TZvlwug98rPKbZ96irVKSH0tqfLl
EDZF8Zz0uMLFrj3sokQlFBDIPfmGanCbS/4j2SRxLDdklIvnfDZMKmLhvLrNFYWp7qik8eS7rkvp
xDxMDVcAyqH8eTSM5BzG8/ttZsdw7p7y2P625lKpGCzQKnObuv1pnOd5nsLH29ILNheATJPLbUum
ob/kNlHxbV49JDhKgXM63tZLRhI1JC7Cry8QC63FwnuOtl8HUffmGtJvg1kTXwCvwSaQpQPN7zop
GifbQd3kt7wesZ3E5UEls/R1WEYaT6cqaX5zp5o+WYl+LTKcwj0Mcopj6Oq4VF7/kEjIj/kw1B5W
E/bfl0FZgab0tvjXmkp5SZqqPdxW+d7CbQlQHGwr4YHufc0G24n3VPrxt51+/fO24t+2WueV9JVy
NFAxcCjm5LLX/9jcddYw2eslac3dbe7397hN/m3l2JCQlAt+v+ta33O/D/Q24/bn+7uAa2RwZtHr
/L35r4P5Xvp7zqgt577EyqftonNMLnInC2mcRFUbp7G2BYZVjsI4r0viQIFxG+4TDC21rjm1JNGA
qBJGUhWk0boV9TivvtdWw5h8W5sX67/Nuc3udSOAsqbtvzZRCwMPUK06irkdKP5cd31bTm25DYir
dT8Zewf84b+P7LaMssh3LDCqbTKn4FyHLMMGuUjA610nlbA31gtNtLzL6jPCrOmYW21zqQqzuehF
fTdyjeLWUXcMFZz+PlzqAgPJqLncFkukcQEpGR3pOsXhtq7tB2CwzuFrsg3lU40t4uG2wm2TeEk8
4+g3Hb42CQXzReAxeLht7fYHKfBbNyES+NoGpav3ZZyjryW+Diu1f0h0ZPSXXHdKnvYnaByk17ej
bHL5Oyyb+a/Jeuo/Cem6vxZ2bCmJOGvC5X9/TbcyIq8TxEl/HVQGoR1HqXD3fVQjxFVPxeR397UM
yNXCI/Gj7m6HdFuwoYjkKXY87r4ODG953OdE3vy1TqnTb8ggKP/bdrE9ohZNNPf12e1E2TX0qrZM
3O33tjM6SODLOub2a9uDMRBDF4MKSWKh2Ntrjs5rBKORr+OzQFZ5Uhubv6bBoQqvwC30a5tfv2BX
uxAuh/ivbdrjhKtoXIUBnqPTndMQhcHVvK+W+8jk95dJJILmemGoA1DoWE8R/Qx27At3MIPbSS3H
HJbA9cw6KPB9w6XNcK4xKATccf46405EQlxGQdvO0/r2UdpOyQGq5nsnaDdzzXYIMBlxtnltM2xn
BDBpvXY3XgEOVQNT7rYSvZxKYIIK9HDxa8EAlmXwdXWEOU+iojwXhtYTO+D7dPu87W1zXQ9qv6rQ
roAs7LBfy8DHXY+WBI95no15VWoZjNJWiM3t868LN35uyT4QTmbG5q/TXbZ4JuJeaJvhsiJB9rWP
2+LW0IR+G2s/RmuKGP1yvm6fY0IUryolKjeRbH7Dwxqv1+QqptxO0dBp/bwwyNeYmGrUByPqqDGP
TnROqzzQkyE8hyp91FFAmINGDZOHi5xAIrpz1wSUzaYB06IKL73bfHRG5R2NCn5NOp1FHTMdji4+
oaD180DBEMbPzYuCR+09fsLlXVXg7GXI5dJlx4VBbJLoR1zMjF1BU+Xl9ifSs3Xazs3GiCdBJ31U
X2wznY+u0Z/bHq7XOJnndlzsi2qNw4HMz2nAJBJDyuaShu4OWON4rDrsbELRADcV89Yq5uicGKN1
kfPs3PMA6jp7WtmKMNe5HLpzMV3zXpMGcmr0APFxPmcN0yXAlFiruWRWlKm9tDruwcssjI2l9MOd
QdFI6ZSdHPv2VHW4wpZpyeO1TZq7Tp776A0FXHup7PIOKVB3rMQojlhZr0oskW+ztIq8Fq2I554M
yWlKZAAU683V5uzg5oR8ZmIugV1p9x2kvqMt3VelqrbxUudBT+ostpqJissr4orIM+zQ3mMiDV5U
ZFdq7O9k0t27RUm9ahDQYGx8/7TuXe/ks6NKa9+JB3w2e+Wsu2l8H4E3gHQ662vVzR5KqnxgtsN9
Td9A4rfRW+NYy/3tFCaJk/sCGizj+vqhpSvVmYzqHs6Q5RMZL5u51pWLtmwiIvSLrifjulGwg0aN
pt21GCjjZ5Zc4jKML32oJheL09gY9rCaKSCtMiRtl2WcMCTAFjeIeLLh2CVQWljaWli8kAAZ61//
wv1KX3OlWmYsfGwoy02TSQUsTN9vIL3MPvbwdFwQ+gC2vRSMYzytqONtRsXx7nrucSijeiU6SlAF
egaZZFiAgy71Zl1tgghbQHRcwyUtdRQoL1OdZcehZpwwtsmPvin1zZw1TqDVkX3BzvnDHTZGVqbv
4STjXRItyxrBgHhPmvx0RTpvh7LAZ280y304Ol6N5+gKV5gabZprHpEyde5GRAybLbG9VmHOsVs+
QB2VJyQouIeR9dnkjNWDSV8aFBKqcjQwtHicnfIBSQtCnHbRT1kfhat5TpN9RRL7NTJc3+gq+UNP
R5t0aKoHt0nFCgCY6uRQ33Jzyndqm07rxqGsE43m0ZWifBodkR6T2DT8UnflXSKUyQNVji8q9PD7
SJTDnZjoR7CAv7z3krw8NFd5Kpw0fSTf9GAAwdnAzl223RQhno1HrHlRiiL8x7QVYWgRTF2aYKuL
LDqNtjQK6U3u88b5LEJpHHO1No68863dVJtBgVggkIFVyw98b/VjZ4SnEteF7W2qpZNlpS6ILmpY
FM4wf4qRHECFX/wxzZYJaBip5NIc74Z67LfJ11id8fx4HdQbFKbXTuTiUJoaDKqTcpmO38sktw/T
LK2PPfHMv9eF4IslwW36e43bJLpduMyTygjwe5n5uqvb/r72go11ESSZ/uN75X8u/b1tXSGp3GL0
e9vK9+f1LQvwvelcFCDgJYaZXzu57e+2+Pcyt38pvWhxmXW235//9eWv3+/7kG6z60Y8oqNzgr8d
4PciX+uJpb3a4vHM/jq662a+Fr9t4m/HsMzOYRz3f/vkllm5/vnnQVeTeSX5muH6a6P/+GG+91FU
UOLwjPv9H1/n36vctlDEjb1btjQUoQha93OA/dhqmRAFqXC8vWoxp0d8s42NzAQJtKFfTng3KSu7
atdloia4uln9oSqUn10/D3/YRmm35meEtMJTyXc8x+WI/9rcqqcibut9FSZTgIdQdwFp3/kUT8Yf
S0tFvY7HP3aUgP0JzQ+DF7BvuWb3YDqDu0mhcBxcszKPiwEMua9hAOCQhr6lN7rfiJG84brzKIpe
aA2K3lzsq1aJMvd3OUIozOxNsV0G7s/bjNsiDFCf/zri631gtr+tIuo8wwrnJzr8TboIpXm87XhM
Y3djTWP/cDus2wF2dkTtgH0mc3IAKTj84JHe+WbXdZfbV1R1td7fvjZ9IsV6SAeDmhtKS+EI61ML
KanEtC1x3hx8KF7mQjVW8TSOZzROy24aw2xbmlp3ryFu81s3Ld9BLdx/naVr8wlk+V9KBN0/11FJ
N0ZXb+K6cKFq2e4BzWq9GUQxPvaNIDytl/iX5sRIZzniZojBP5vU0SRSq7HN6n2DpdPXn7maMGkO
O2NHnjvZQcxfq9DFz7jvyd3iZtZqMfoKKO04vThwxlc9ThlOpGl3eYNJadp07rpIF7D+YSg2pmg6
XwktT+aMZzutTPepFRO+P06a23ygq0AD01hP0aKzrunKk3aVnBjDqAUFFuPbbh7bDW4lyt6eaA0n
i/VjbjojiKHPnAdNiY8Qe7d13SS8EIfifRH1e4yQ4rNrDBTSahbQ0Z7t0szIfUVDTmk56fgQmxUS
8nrwlkTW6wQR0snS8X2dGkybw1Y1TgkWsKd6Kc0TvvCYB2fxSqIjhgaTai95a+4nzXiOBrZTZ1P6
mM5IGfKlDpC6Lg+8Uqt1QrPvaV+m4ZM+Ie5pjZhAqiB10MNJVa0G8KVAC+bONhUzom8HlT8vpvQZ
e3X5jIEDSvtFPy4jRUYMKmPXfTLA2cf9q7Fkhme34MQXPHXE4G4xhTs66khTxPisWcsZMsbBAupP
T0P9w83CozOBPy/agGaEZ4uXn+/iicyvXKyXtvyJFGthGG25ng3sAnYZllBouxBCXuzW2KuO1a/y
yW4QzXa7xpZPff6uuTKl/OsCISdSMQgiyyx5aLvxlQZSjx6Oc449hs8tjmm5Dv49FO6KFEkBAF4c
SqXf60tlYNoZyk2Dpx2hPzSYWqWcTL7RXxrrsUfN7JP7x+NBZPtRhC/cNGbxTDHnB5yoZYXksvDK
8UnK6SERZMmTPA2IEx5FiaO8qdMVVmn7UsjzkJPTnhxn06VPohKffdcmq5qM3HrJFX5ivL5at9ri
mW1SSJwqWk9kuKVPRZkIHjA8uytdJ1nrlKXHighnZITp55P7Rgpzq42l3I0OxeLQCFcxzlpr0LQ7
DQ97d7aMNXqoaWPM6d7qE5s0qx8ZSHetuV/NDDiwiNfOlN7ns3rqRovMYzUlp5o3+k6LK93LnIWB
nYjTVxWfjx2g/mGlV8e8b5Sjhfz1VNrVdMqXJ6cwZ88UEr9Q3TDX5FXrAKHY8gC7Fil/6S+qRoEp
V5UVHtLWtkxK97VJ40s1KuolKkLtATzDwQqB9DVGQkWwXk6LXQ00QGKuU3cjGj87LswT1chtVyjJ
Xlfn8ZchcwfbCjRTkb4chjIVP1sN9WNYM25JFl3xakrxW5tBkSfxdOcqNZRVX4dU7OBY32fKk+0O
yOJV3UkvI54HQg+3nbDDn3Ui/Dqts5+RlaLctTvjHrWrua2QIW4RyheXIU62uhn9xmInPVMAsFeL
lubrWDXTQBY02t9OUVVRdF90WW7y68nqFIK0ZgizQzZgXFRC1N10pNGyolseQk369Zy573WIQ61N
UPq4LCFGyMVI/aMfjH2V5heErdX7MpgIK9K42U2JWRyNBhPVhmA2qVfJjKZNNtZ6QmmySWxV3UVK
YqHQW85NWZFyDxsqe6rl7PRS2NhH2BuDNphXYs9lNc7mnjSLeBBz9JqShPmBK4rj5/iGHI3/8jkJ
+7esK8OdWhmOiq/ccA/ytthjmN2czLpsVzi8MCx3nMxrdVOsVJF1+zSxin0oSICg4ry3e/uoSIOy
jCrno8VY+/B/uDqv5sShrdv+IlUph1ckkYOz237Z1e6gnLfir/+G6HNPn9svFCDAgIW09lpzjtnP
rzqHqJvX0PfHnOEcm7JKbhkR2mDeAgUgIKm9xUcD53K3VHW5Ndabsl4ehwXFHVSUaq8ZJOVm/ZDv
SfkQj4pWEwWsvivT3L7cL/L5xV4on925cE51khqvYNo4tWR0fZuC72TaTlAug0Z1hr00kznI47q6
LIhceqroozPWxpl5K6I0Zme0+MUmMUbxzq4T7ebIeEtHl5NqWRRnRVHo/9ZO77dFjXmgj8yHFW54
0UivTYxqOumtPp7qSRlPXZx9oJv9VjPdpHUh1t5H9qSrbvqU0kdnd34osD0dlrqOyQVZJRtYap8W
GxkY58roNCwtS0m9ftbFstzGgVbkrHxkxptRls845mrG0Ip8Ai3kLzbeKrRN2hbB57LrPJaLWa2q
HMIJaWa082WUKHIIIXNuXtcqQYuH7sBE/pvV1d0j5zYiwN6b9btDAoNOg1XcXha6/ucmYJTDACgd
9BQSy9prz5rVPpDcUp2NKY0fjEy9yZnqTYZyjuOXSrPqx8JYAivSSNhJo2eiZuAdJI76pIgXFR31
Lc716Wqx/hqN5sZ7NQ/4rTBntDLZWrnFhLe3hm1DCiqS/IgIau2ak2vyQUfrwa7b5lwLYmGS4ZIi
dnxJW2t4mdLkZeibY2Wq7cdsvZO3iDhXSzGQEIhxtMBoPMnM4CBUu8VRlpi16ElEG2bp0zbNBH4W
When+8WUltmpT94SsJqwjNvbwnTmkSW4/iC6m93kxQ4ilxGUdTk8QZZ4sQo5fqC+H8JxVhBwrzcp
sMyCA3QlXOVhMbQtcuDyG7IifWtERK43Oz7jclhy4YaMSqxNaVfCJyxVvxAQq13sClxubzEyNAut
PmmSBpebW/H3HE1I3wxOiHcgCtOJ9BeFRI4jfp4kIMs7Ca1IoGko8WNJjbZ3SYwL/1VhB3LCKGJ5
kt5grh4kToltp9vFpTNqBn0s93zH0PWbm3Cw1vBcRslcf5Z1b1CUKZue0cMLX2biV3FRHKzKynYl
at+zyIAwzKXSbPrU0A4WXvRtPUnzYETJ98nyxItj1zuywpQTA5/46iIPQPSABLf1SuWRoCARLM3M
CQw0Hx6eCRmt01bXyrjK2TJP7BvjOer7U+t1fHZ3Pbw5cfnKKOUaeb12EjVJJiPc82AqswLJAonJ
RjbvelcvPu01Udsrfcga0XaJx/RkVqNzMKTcjl/NZMbxJjdbYB91/H3iR01NE+27MV7OSanuO8Sg
BzUj3FPvLPVa5ydSyOW+dORD4RTi2tWq5bdO04URhBa/NHUGcVbVHLO4yvapJZEWONFL1WjDVeRa
9ZLQu6dv6Uy3wjYrv6gU9ch5lCqkyrJ94saSpIRpOCk6Dai5yqyzUu/spjavmWiwiJOYUEWed0xT
1QNYsmbs4bTacBqsOWC58ji6igj6CsxZLjv7B4a/BWFb++lZyfKW9fWypaOufzcL5ytPsluUifk5
tb6P+lQ+OYJKwY0Jr9DMqKIiQrtCape2sVzp7lGi+zB18yMi7h3pSvPJQuccTsIeTymjiW3lJd/d
Gj0BMX9eQATNRjPIJhmVQTkSU0a1aQvKNztCz66ZgFL7XibBKJ2OJlbdBl0fO0GMED3UpzGldWJA
1oimwrcxA3C69dSf7sDExS7tB6GTXWTqrX1W2zpC66V4D7N3QAk2PWelke61ReCuq2fsVV3bB61B
5y4eku9VZ5iHQaroor1h3FSlg/6sbY1dVUU/4aZYZzGP1Bmt2V/QZrTk0E/LqQUPx6F5Jm42NuQD
yEXLz+IIQSYZR5tiPTrlqWL4Euuw7Ste5+F2Y4a6aHb7jP7/qoxlhCQ/rw6YxgniUFkCKUK/zRq2
QpFb4agW7os9GVtDz/tAJzEcufSEa1LEWaili/cxe+VjqSOdcQg8u7gmbS6ztWLYL270gBrwVg+a
fjMXFX8dJ9XcUZZfjLQfJ5TpKC0E/45uyUP8JFU7XXDkIX+sxLIr6oehqo4laOBB1ZNvUif3aIEl
sG0VMzvxj9aDmTcOeeQr9Sr5IMlwu6Aav/KfZ8UxxMknA8lHV0nm77HZbx1RXzI1SnFnKOYjSnlC
xhIXhWab6yel/TA49H7ofuXZvV8Jr/GbEU99jU3r03MS3nzbXN1oEaHuvQnMZl9WkgzUHf28hWY8
UsYBQx7W83Q20PAjEm7wJe5OJKokmNVmYhx1BYUWKZLjBeX159B7zRvViOnHiRc9KBJht0QzG1oE
W5KE4Ban5jilvfHqJVpLp4aBG95d0hvdU6cKx8e7F3pq0x0nm3bV9ORgJUbFFkR2tR8bVUfIpMtj
4o6MEPXlXKy38FZeVRm726lbClyJ+CCEkxhhaQh57GTZH6FRoOqoGRitt/KR8VYadzX/7ZHFDRBe
yx5oHic9cgleh5l7QSs6n3z0PE4QWSa2tGmmY94qrs8JYv1B5Sj5UcxQHaLNj8U8HNPipwIf91DU
7jmnp+JnGSkkVdkMR+aOA0bJo0IWjG7ZaBlR9eljPB8ZXmZ7rUNSRzpUJDC8FsN5aBdKmXQ1caIq
o13qBa3qTSdTgQtepra2qfNM26RkH2lNF/noh4PZY8k74eng9FBbVXKo6i36k41VoqFUEX3i2J1q
b6a5gsvbjvaVOFrsWq5K5nakNbVf2oLGd73cunL4NpbosNrvZpPckglQJaGViGHe7NHaGloTdNJ7
EEl5o8X1lfIpp4L2smKcaMIMe32ebrF3NLVaJ+mSXByC38ZNXTXX3Jnoh5jRDh5Hd8r4G603xhvB
tJgD1XgkKv2EcTLZp2oeb1EdDnOCbbdsNkRPfxmYKjfGSHxmdehWp3CnbzNkfSxGrqKXWwc7z14O
6g97Bh2IpfZFoiPpc/57srV2HZmjs/zUhw41R+Zmu3zQEFv2tz75qVYIMhv7J3Hn+ykDhgP53Ev1
T2B9m2TJY9oxzr7RWkzoaf/RdSsjrHQOrqcNrCcz3xwGUMVu7fqsAx7LaHF2eRwxsNMxldrJ29Tn
486jyiYcVWYBYaIOWxx0S8NSjexnURyoNZrzVemreeVz6ua/HSS/hG+KZNPi7b3URfLUuEa5nR2x
Aw48bcnV+yXiYtkoZS5DRyiInktrDnsaP8StiCKg0y5OCQ3V2PuYIjvMrGYMhbyg/GoP8LHCzu7e
p8FId6MgS1DvV8t0ExOhQnojrqpuqycnEMmXztLqHT2MejGGY8VaGAObFlJjE8NtjbeUcDS0svpN
K1YlK+ubrhKvlju4Z0Gv+GA70w43b3dOuvH/XTCMgoc/0uOf1ercWqoXcIZavVkgsKWr9pyYuJAu
1ikb99e5cZLugKtySxFOEKcE9dMiHan0d0rtWzwlJ0JMnydZmxswE5tceLnfueyIPWnR8eL9YNhz
6trO3iet9iPnh9IsWhOqEWF/mrklXrI41JnzWxcFZvxZ3WddFZ/1qHvTVT3f1U7K2me9mOcCrekY
XV2n8Yc863ZVob41Y+PLOMsCi8ki+pzC2bRF/ma2NE+8UnT+gL6bfu040BbGb3kUdumrivFrBTdu
dUriZiNp+mNBUk94yuq9wDXwn/uSxTNO96125yVbvrHfOvihQ8JJyBZtipCaKkdNbM+3YPRvbV5X
T0tWUmkxBZ3nfkNvw5EgXfbW0Jwj223295fznML888L3m/eL+x/794+bUnj7qGwQ2vK7ZeBn+mkP
sGJW++NSHlMlSU9FQxOxgsDse7ZTn8RkzMeouyUl8n0sFSMC/9LSw97Ux0OREy9K/uG2kuUvZX0X
pQG8orLqQ7l+yblq7gtklyqhyNupeoe6fLRc/INmoo++VjXpuafJu8nrdg7Mum5PAr0jAvCZVj6n
qoAR68rwgxeytLhGdXtYd2mM6RkLolGdjjUjWvzWiO/TNWPRnsKxd7aoNyy/q9kH1f5xGMh3Rmct
rTygI6YHceNWvtXOlKB0tU92xuyrN1flMKZ0Dig3j1i6XTcpD+xVxg6n4q7K61tOuamPpgHaHckI
C+Fttzjflpkq04ptN8xtZyOtWcM43nxS6Cmntk3EQeuiPULUPJiqQoZQCTumisO76pW/8I+nL52u
vZlu0dyEKFlh4kfum2qdGxscuWNUOAaHZQclZpuUXsj6vj16dfUsDANLizshaNflNivBO8TsKyc6
K+oD7nQCHk3b+Iqld8oi6b31ppPtOj2myeZ62Yvw6s/7A1iiRRsGpPlzNavdQTbjsp1ko7wzkdvf
H6HREvNNir3bEjkKyz6NrnThZF9OFdjC1b/0pO4CdhhGXWklrjV+gDVLzfiK4iLMlyX+oA2cbl1t
jI8iHsuncv0490c0hXxZ9Cp7NQvg37gHjZ3FufdVS+BzrC+BT0Ju4qSdHjGyTUdzLiCHuLbzsbDm
kk5rfOk91D4lpgzifNRcYoXF0f2pafYy9279PbLKLJTN0J/6lA5/p+QEo66vrWXeMeKo8E5rgQ4G
k4/9MvbuMwCOr/sDDLX5VRAT9syptTyYeKO2Cwvdd8jah/vfJmB7pds7yk33dOtUjo0XZLRXvgva
Auubi8j9DXKlFWe4G8bVNT3556tx+zEA/9J+NDG129Jp5dHh6PGI6o+l3vrU3oufiSLpXl0jxl1X
qc5OWnJ5nVrxeH9t5hUchJLaYmesOk7vFTzBaZk/hIgDJ636F7LrvnEgUXEpUlZ4rKnR0bWbeuqo
RAsmA7ULm7xzlf04vpD7ZQTgEZRdZcT7vpzHdyEw95Ix6c+JFSI7bCnP9PraR973WWbXxR68744L
joF3ol/zoY3RFjaDH3Gq+q44+tFI7OGtdPt839lVvRunLP2WAku6P6CpxzgA0OGcE5tvMK5QQy/D
7H4nLfaNhUf6AodAPXjuhLxyXLRPW97u20c3otxRZXpC65A+FYKm958nJgISQ+a5j0bMT0EdCxbL
6yvq9SvwoP7TAaO05Yw2HjB9Ny9THr/et3tYEQBxSftWJotyliQZ+KRRe9/7odhqkXDeK5sfZlvo
8T4pFe1NeMrh/gDXnia/nCr3YhTCuaoJwaT374V/3y0XS/9aoUneO7FhsLDsig+ChP68NEnTfdBP
Q3K2msk9ExT3XBfutazb4rngiPfcrPmtireoh/tNwqPESer1z/utPxc2fYu0WYbTn2dlcXKMvHom
zXawKj8txWMpWH5wYC2eE6Vr91lCLdq3xn/+hKugeVVqVkPrIxjUES+gGzK4v/r9PlM89VWbPN2f
Y1JVhn1mIr9f36AzKNZjn/z4+5atcp/nmUCgRYYnBxX5XlEaJ1gEnkcUYPgUJEO6Qr7XgJpP1DkS
WTE3ixTcjUZO+u5+U3AE3eQVX2qLOum9L5/cTBZvihPbt85WPu6vPPQ4JQhvXoL7c1Aj1pS0JZ7n
9TmZ1F4LDLgPnVX0r/Sb1mOcfHfLrL6UbTlS+PN3NdsuGOmbmCbWm7lmwJ2pVJaw62s0lrWL0qp6
JptreOoZQ92fZGOMO0WFCctgfZIjxRIumqqxe/CkaGAx2shBXO5bW/OWogV6GxEZ3RqxfN4fNPWM
0ey1hXy/GdfMTyW8kT/vnZriVbrm+GC1sn3V5pkimSog7YbmZLvuQXLIOCzKtyK3nhJz1JhaE57Q
tGdB7zGrYfugMgIUMkXqZek7JsiwW0OPXAw/GXWmDOuG+7W/F1Tso9+PhsNEhYfcL3JtQox3vwpo
pNiAGIx3/3Pnn6uNQhcb38Lh7xNxRoOr6ZNr5tBzAIE4TX/eTTdUFHj9HOZD3TMjWN9IhkVxhqgN
SYhZ1sf9PiM2xv88hemBFdZrIcbhMdC7kXZj3yXzxirYsyMOUxdd8WBvWgDZ7vdlNZOEvgHhXsIS
aiImjVDX7R+lTrChVnUfTFUIvV/WsVOhnsmtji90P+0gi01xbTmjsXOQXAdr8bNXSXIkPJzp1NTP
72YF7tNQGr+3UWPHS7nSZg5GVZP6WkvK/x6gX2tF8na/EGMrb6NZxru2L61/N2SZrm2VzlL+3UAM
Y7NNeXP+/VWIR5S3+0uZJB8gYq1oq69/437f/ZrWK2ooSlP7dwP83CZsFEQ4/zxjpZeGRZqyvPj/
X6qZkSzHruiDvy9/f0jZIinsRjKh/9mwxCKnXu7j8J8NKUgqnyFm++8GBIWa72DkDe+v/PeCzjeH
Jy1mSPnfL/F+TZ3wEjaCUvKfDZpEy8majv7Lf59xfxsLSYGbUdP47tcNf79EkWNHlbUt/2y4b70/
Y1YduiJEI/67AVExLccOTenfB9+vQSVKNsZiLP9uGNvxp2Mn8eGfJ2QIt4be6v/c3y4EHQzRcLH1
FDyDZ38rqzQJIzqLyCEGkGZCD9N52Dkt888aBkwQNfT5SzKwx+KbF+nGlTynihTEniER8WQkU/sR
sD/iE5h92sw0WHYL1IVU9fzqBJJoCr8DefSRr7vY/qRumr46Zkc8dYgaPfswcA4N3PhD7av9MJhH
w8z189TSnfceTLhsbzWTiRbg46b24ukEpqjFE9yCxikLqA899sk4Z2CF0y9c4RLuVO0rz2oDcrJZ
5FbbJvES1loIW5SPvHkVQoFR40jdt3omqi48ZHpWVNINVtJh2BHUewId95t8e5ZvQ5OH1vgYJf1j
Z0yojhkHrrncLQgeFD0zDYvFZ5ANjssdrZD97EjWJl2f2D6Q/+sDd84RRmVQdFzlG6XsL1bs76z+
v3Q6Vw19DIA4TMAzMzq0XlKwkF22v52MrlyqdgYayupFlbi+BdSDKPHi1/JX1Kv9q4IZdlMCcZqH
bTppCtlMnAdkOkHqSTWMusZrlmZdYBV5tgWT9XsoATeU8aus1OGn6SwYBc9q/xCB+9hZiRLTuXaV
TZ1Nh8ZuAexgn4spLvtGu6G0iYI4O6Wga28lKg4dixnHfAHJTAOQo3CsthEoH1k8DYeZJPtcU+ON
wvhUwRrCyHbDNxHNNDJireITJK4oKLI7+VFeuk7Ts02Qo2nfRepERiT+U2sZnjxTaYLZwj88w6wr
9W1UK/bGK5Lqraye3EKuDj+As8kaOaEW6W/ZOKHSz+vx06Y1S1vN7zlLXzWjSeDPSDiA1jDuIVI6
Z8WkTp46iy+KQy/zL+gbWrbOVD1EvexnjlZWb3qD6UgszneVwR96+haJvsvpcb7fnNX4mCvuhL2Q
rVrvpXtmDWZwfyqxP2Re9th971uBgHiBQqN+NyiqdgQVvviwMsx1lDOc+Nj2K98Py0eo2Of7TabW
zSYb1eXPTdVzV1e8l1+8vnFeyyb/bamLdbk/lubT99yxuut9W+rIN2i18U2j24Ykoq9DfJOOn7vm
l5l0t6YetlqFfFvmTglkSF9WuS90kyXu9EuDy33eCNMk9Lu3k22uMY7/3wcAhAuyioA/tJX6RRmN
9zglu3KccZUMUbKv2vyH9HCUjv3q1p+Zv2LEapF/e7pLM4gZicP5wVXc6zxkN5zE0aqCEIHDWT2I
Cxrn+XcjPS663C1CXAtnDRk7WzI9RovFzAEsykgLv211f4H9YU6vXpO90oA9uUr321PSQHvsUxQ4
05wg097RT/MY/nCG6evOvVAwLez9Y2GFau+JjduN77XeL2GWpg8Z7auN59GxcHu3vObtpmyV16Gk
UayUz6KDTW+aF3+kMhpLBb0rnu0UW7vDm6uBNM5ZhlXLQV8PAJFYoPTgCnOrqck+ietvKahH24o2
XpTeajDQiD33sJWss9cyBcaifJMdq6tJfatrckUWs5O7LMIhW0TvtqWIh6pIfrfEZvt2Mp1Su9SP
+IViTO+Nr5hev++i3gqRBbwkffszjYd+Q7rHrpPDk146W0MidppIiwwRuPd+U1mQ+grhL1ZxTsEV
URMdvDwLbMv9VAsP9XmVo95hH1ra50xQ0uQyvya1rfJQC2iCGavUVPauQnR0VJv2oS85FMgBiCtI
zzHe6csKd63OsomZXWXS2Vexjjwp048LFlLArQj8haoGeK1/znxSM40und1ExwYg0By1H4Wb/yBV
zjV/OVPXYsxuo8BIdRlIGjU9CuaNrDJ34xF1wyC0xXrLzFVNil9671NOWhvRlyeRDADSq2XXzjdI
B2YI03Py3WevV2SQLmTUmcCU2rL+5XVOGVSUUJQQ2g8hG8r46i2d7KBThienSQ9N7xUHGxcfGUJV
0AvtqwLUQ7xztAHtZ4WLTa2Rue5nl4y3CYXWi+3qEmItq1ARexeZz4wqZ5eGhJvt6LA3T1o6PS6Y
j1nF0GUT0RRWUb8pscI8lHG+t2jXbyo3X/xqema8h91O0X9h5TaunlFdOrXxhdsqx5TJJEPVV80k
cdno6DDOE/Ohjes6EXJExDYgWtVTXId2lQHtFVPtu0W2ZyTuR64QoehV+EBjXYflooVTxUqH1hnm
QGCh1rYD9KWk71UPajWKjZ+1uuYeRCiuVseu4fRfi2yeRGy/5Zr4IZnChYuu7RazBQiaoECN+8Ay
eZFUTWBFKtAtq8qcrlmcsQsuLTSsWNacDxZ0upV3vt9KFL2+3K9F/712v49kum/tCFIMWeZDkaX1
xVzGD/wp3q5ab03rawHeqy6rb2rb2VDP7hvuj71f+3txv0+iB1vJqMe5YtJpC+TiDrKviyNHMI0K
iaz2o9RG83h/O1rZ5YFiDIr/931GI2QOV6OWUXZqHhWXDNZaWLVKBDMSciB7TeO3jLdGZ3mcUvWr
YwrAf/cZLMemUX7hYd6QHohH4WDyc52JT3okT7l6RMBvnye7OMN0+2VZSrJtLBOZCNiP2Mm7Q2es
ydfuypykhRHEbRS69/GaKqMng518TyYTjSMljp6c9b5aSVr+D4aF2kV9peM+gd5IxD5XtOgyecZP
i4bDA1IdfQ8U0tpYziKedas5KJ5p7goUmIiUk4Fo52wEImPgbxxSvJ8i205J+cMrPPeoLvF0LRPd
OFTj8th2P0GdaWeUqPWywSNis0pkiqFrJUVPlFMa0tr4HFglZW2fhotRjfs+4TCraOothnz2SIp0
gFt+epC53MWMxJ6iRNNDaBEsQBclmNUGrU4OXTZJGhkWkBW3XrSWtI6KlVXp050hmiq09RwlNNma
1EXK9DwOGOfNuoTuznhazvP4pBmPSV58TDRpb4rn1W+9nPB7lcnT/RYcTeV3PLfmQ6fN/HTdOX/Q
ml+p0yiXNo9fRhBuhxxj8K2UegYH1NM+omE6FhNa+xlK4EFXci0wm6gLnAgHIcC9OaSviPfcnR7u
F5Km6XXBGBxPVvXhVNYbkrxNzYJeTzvr1rHAxNfkuEdFVccQPQlDOlGb3zSbmGXLe2umyQa3CCOa
haUgpTydkuqQNaMdjvp8jNHkgCtGN7gZxOCGNWbjzajUYlNpZnqcEgnE26W2iW0IPtKCsm+K+tEk
6VJFPfwRtxUAb6uuHgCtIghDfLhJsen5NRRwXBNO/gMH5MXQkvTV6V88hqlXXG7yOJVo36oiu46t
uXMzToi1Z6VPqlK/Vkaan5kdNtNz7AzJN3A3pmkw1rWwfcoq+t0k0PTiVeukjUu7TUm0P6vutgRP
963QU/WQDjfEN9Elj/lcEjXMW0br5eQuuOnJMgBV4qowO1hR76ypaAKs590jJDSxb3tRv1R8gG3f
k15m9u5V6zTrKsZEPXedMQbAB6b3CPWMBgDBM6Pol1nkvzRv0d4rQ7GZ8QXkv+XngklbECM5OwyN
sPwGYXnY00wNmYur14LmJGOep3aVdBXMwguzih4bKcNEVMPTek/e89NTrf4DG1B2UeiGU6OCK7Yy
6xOqqXrO69rEwM8aA7FmXZCSk8NAABRj8Sqx4nK81CpmgKO4GUi1iKevvtwIXvcAeOZYu90bqYzV
tZMwm5m4gfmEJRkAkcDcD3I9nIboSXOc4ujEToePKorPqETcgyglBA/b24BijF/akSUZSwUY5uPi
EozulD6KY2dDmdzv21gv9lHSTCHQc/ggsq+/w8h4W9xpONsFtMuGpKSrHnuUotWjriww43Pnw0mU
a5ekTF3URezTQTs6qIZe2P8B8dkGyUpJlO8Tox/PpVrm+2i9hjU9R0k15geFCRnRFHjglTQfz8pY
3yw1kwdR9Rx1heHsp5bOX97B61GTdHyoDKigQ9+XPkVLekPrYMBosMXDBPbVNxeFKIFsXI7omD2f
DmEKq9D7EJhAdxLJfDA1ekazGCBxJ3AAxLSNzL6rT4bK2jIxO3GeGNmT2ZS7LBUx1jVD0e3TyYW2
RXpckfEbWc8KcpVRlfJjjJsDYyrrrZafZYazYra84Taui+mcoTORZCTZSC0oijoJvHYxwkx63SFS
awnQPfmABzQ+DfW5ruz0A+uAttctpuIWKsNPGupgsz2brpHj0rnX9SfbZNmOvFDutMh4hzVRPzWx
861g9odcQKXKYkgZzpkz+yhErRfBVLtaKcqaCroF6H2y0Qv4xcaovNktO+mQoWzAnfGuzLX1RuDq
h+VgF1G9VZmpGKSAp5TwRmw9U+BRgnjpxXGw3yNMuvaKeZ3GQj97thIm89ChqJr1y5xfBjvWP/E5
ZlsSCvqDGEcqlkYWezoJFernMgbEr4IoHAbj3OYWF0X6NOMpv7SZujwXHbPzbnjR2grsjm2Q2M1x
r1rM2/3CK5qzK3XvNNlJuoUJRFLxkjQPyihZzUE/ODjwdEe3+q1U6c9+SAofvvtX2uvi0b6m6M5M
RVrP94tEFu+Go8OszZyndEFTLVsAWI2GsEDtk3BKdOfQulCujRg+LDp749Uo3MeSawdjbsqjqw7p
k6lhPothz30kaBMiLXa/2jG7Tq4hHqvI+B3FZrElBc0MbKamTywJfqo2Lrlu1YbmY/kTnMu8K8b2
hTGQinY5vqidmR1YzOXHaR1gcGLWDolg9EIywKvZxtbWqvltUI1hy1Qt/U2QaNgvpvIFZZUUnqhP
0OXiB4FQmRHWiTjqwQU4oqQGuutuCRq30x9amPWbO++kQ1fZpY33rU4nK9QS++C26HcmRdd9Ewvv
VzL9bHtNHhx8lQcn9/ZG7GXvpl6ru8wulhCryFauusYBpk6I8taBeqof9azNL0fL7rpQR3CErJlT
qQrYrC2z9MxhA2m+5mLaATl2/ymNkfnazSOghtUyy8hBGLSZp7pTbmC13KOdpT3p6KJ5zqx0n7dC
f3RTsOixVaQvEVSpBMbFcUb1cMlXtS3Wl+wyEJHISHqDwfiqNNCYK8MY/CoH3jIkSR3g5gwZLZf7
fpxjUCijP2Xuc75Y1dXTvTCHAX3A01G8aOWIUDwTDzErhL4nKrHP82PCMCubsW5b2jbRxvpb1jbO
MTJGxAAVIxUxqMMJTbbFsNoynpqKZlXUTN3RldG4T/JKbsgnqzd6khRvGkCyo6aSXDKmQNGXcvyB
STVqR+93rw1MIfJm1/E2Q6sfo0Mq3R5Sfue+1+3VYDJ9iXWEUaxpkSyRbzBFJDGMjv7sWXZ0wu6a
7oDxR36WaIwkINQ8TB7pFvOAZclNeoY7Q23vkfNoIa1eQucVxWM2yG5SIjZH9uwEOKjKh65wjzLp
GYl1Q7xXdAXiXZfmB2LU9AvJ4y8uxoFQd8FmDf3Rwq1mukb0KO2+fjP0mDUXzm0ORrOi2B+F6TyB
Ui2z+NNBq08fwgDxPderCUiPXonU2KY1TcQF0st27kYWH0mRXbzyexuXzWtqEFVaqeayuV/EZqf9
tJR9tnpupAvHuoqUcrusP15OdFOQmghK77/l+82has2Q5N4T/qb8AwZwwMTaeo5r57h4WXOScPM3
lZLkTAswoOCkKd4HRjvD2Fq/OicJCHReAmXoagpo9aF0Z+eHwtnqf66gnEW4O+2MdO6u2nqRj6vQ
iwkgOAJ3Wc/K1uF+DSGFb0GivaZO/GysDhLVlEqAHwE9avN/nJ1Xc9xIuqb/ykbfYxZAwp44MxeF
8sUqFo0oSjcIimLDe49fvw/YvTskyGDtmYkZhTQyCWQmMj/zGuXe6LpDrMeYrmjBLdsM+Ixrlzco
ckOqaFBJARp3RYqg7TBXx6nIzKut3WTFDnDRb6hTwa2p0dPXVFVnWergNsBj9oRJCWjdZAleySQ1
ruN1rUgy7H9LXZsJay1qQOa5TCQOttu1qmLrS8nVUxuu4AHXZ4zzekCJEUb3PqoveYk+dVA2z8Oh
HLRu5zYj5Z9WKIfIGPuNV7p32kSX6dyKIjFF5lZtsqvBHRdpZuh3wSD115o+7PLJmc6rgBdCplWP
AZmzE/WSuaMDWwe2+xR6qrcS3LqHvCiVsw6kBZOHpvtVueF1jCjoJmcHO3FiU60huY+yaJ17ebVu
ZGq4Y4cc1hDI9347kDeTraBQa9NDk3XDPcAhlpadZ8o/aLGvYs/OHgRCdxsMFY4oI0fk3b3xI4wz
SPXj8OwVnboYvaG4UbF9X7i9Hm7sDNZm75vRg9s0/d4sCVMSLl5Vjd3HmkM26Uz9Ue26GCXiPEeU
GjXFvsddpKwkutaN/dDWQ7SOc+jRSRD4SyURzS4yAJI3JvPQSJRT/bb+1lTdE0F1d61YEEsyc7BA
w0GSqqXo1pIzm4qQL1MKSJNncPLi9PpD6PbNVZ1nwL65DLzCzZFDIjKsi1jajnIN0NrT0PAB8wm0
BOvK1/8PUfKfDVH02W7dqxit6AcJy8l12OA4BGaicCsYKtMPrmRSRmxlfQXZvrlrDB+xo6Y+0fqY
gizlaHbh91or6f8PCui2HCM8sgdlo2Ya4oyBqi8wDC0Odhx6O8m0yGZ6XeGjbnXgPHZRB49hVhKl
FX3tVEId1qFq13tRBXcWKIDj6w+dlD5WVpqs1KAsHbPOh+9otnNUaBQhbDxs9MgVa3QHzKNVc5kR
/IxXGgoNqwZJStCLVr/sUheNw7p/zGqVWlOS6k5XFvlDhYPM0ubSBaqm/hgrN7h2tTG4Rser33ZD
+YQ5NVQPkKhXucjthdfV7hJrimn7AYpNKqnbDukIK77PTkhhh1spbJDTbl2xKXzFWBYdX+9Q3Qj9
rhkgxKp2od9w0wMXagIKIDG24rjnXGtteqZfPEARDJeuZQDSjgzzjM7hMm5q6TbFr1tCHvsYcoRT
7d8RXQI859JZaRb9H11CDBDGqvNK/JHzmJpGwKRaOjFjaKj9DTJcz4Pu2buyhFzhY6GKZB6lYiGw
KjHMMbpqynRXN3xQI3SIdTRpuFIcW+tkaaRPA/yx7knIuXlXJm2ySASKpcjedT+yyPFBJf8A4fzs
RYNxVDT4oSmYwmPahhn2O3xvmQK2SM97HCFs8Y0JRWu9yEona5+MpMKLQArM64mevQ+b6lvRi5EH
9fjYTGBptqwqJ3uAQA/1zj6NfVZxf0MUAIvsctOjFQqoZDiDadplkp44jZrAqZo4Rvipoi8B0TbX
POUXeRU3WNb8gE7626ODcS6ikpBWI4dIwvK2kGUXFHJy6tOuO5VVJjZg5kgyCBsOCVIDgVIBRPL6
o1xG7i26fGgc9tLv7tD4w1nnCHsoWirNaRitROsV95hxuGeRjXc0MsNVS3PjFA6bPkNAmApQd5PI
if5DGofcKRAOvI3ktMTDs2yuZKBiyz4EVWPf+2loX8s69T/EgFEmp7PjKsrki50uhoZTp1PbYglV
09xXRFecPfFwK1oAGbKUAK1zVYgC5qjfFzlBCQV9DnkJ1/U+1PslYh1iQ4srO5uu+tzH3fAYqsHO
imJsIuRweAy84tTkqr/o0ANbt69ch1GDZ2WhlN72ICDaIngJ/Dp6jKTQXSNRIa9lDlsn08tqR9UQ
EQAKRvCmU/2WS8M7wzTeYGK1Rli9+eG7LYTu9geIUTKkTPqF4iVqdq6brXU1hDKs/1QQ7t1h6odj
j6LJdyXFGmSee31DhQIJP1GkP6UMvnQOK2oTq/7vUiuD76Kjr9I0lFDt6gTQknOn8pvvltJbmzTL
8GUBi+oUuW5sa8lqlzkcyE3DmLepf8MxAEYFDxxMSIBbF9p9RaCSscw/KcMgUmkuTTcrDpJOHQnZ
u2rX9XQa3YQcyEcpaxTVs9sb2UEKMmMZK5J36EdVXmiSF2LFVFbXXVQbCNgW07FqPYs8XZp0D14q
y1yM8XNc9P4d7TH0+1qOZuw9oEV68kFt7kwzQ5J9aF3n9ZglsaagVDQ/ulyuz54I/hxVA4bxg29S
H0xMv76JdVqp+KWskrqW1mi+NkgjRVQt6YmvcpcK82gl1m0yJPmybA2oxU2UrpENW8cWXcExHdtr
3Q6VrTFEPam3/c1oCpphjb7B70TdY4H6HdUOxIZy3tMTxYPEreAkFrCrzBqk67CytH1l0bzN4RED
uqe2I7UIulTaQxQkIL3CDEnf7sGyc+2XVKs4EVtnLy9e49Fg32vKtjF77/D6gzAR603t/AqDeO0k
1OCl74pyCdpzwu31sIJz7ZD5Rn5+/QF/LEcgcIFBFChI07PWnZq6x1KSi43rQ/kzck06u4AHN4GM
PBpKNWrtNz9qdBNtWhy19GAiwH03GYHcp8FeROMTfj6Cu1sUeLQF56TwsxUkzeocmd0jKgrBupaa
xgEvOV4Tax2KEgfgBB7xCN7wPPiiP3fur15vGkihXEOKAKpIJrywR2SBjK7I16/1liAty1Wn5eZZ
Cjk64aEi4OuhSFWCGT4CRMfvjpTpEOAskiCYtqfPBrYkbnav0TG38DGqRQ1st5bXOexjkqiMUnYV
PBu9YeC4wfUwQNMVTf4roYK8LOtC4VSSkIlCu7AcIXHALCSE0zcFsu1AlTr9KhWUIw0ToyczNLor
rVvnOlFGKatIIA7hKi5j16FWa97afgTIys9pTWLBVMjDuFPiPNynhZWQEqXyQQrTbWfAVNbFMW+A
JXt4N6BknZHP9Ra1fd446o31CMVtTXIdXakUwpFzyg7Q/9yVxxvfNCkeYMF6FKXFN1/r911pfEef
qF/lMTdJMuY39OoKTunmh2fwJFg59TujHtcjETVN287dtnp5QqEmvYuHrFyoLUxMhEB/EZzDc7SL
IxwXNqxu6qAoqztg59qTjl+DIwFeQtsveIHL6EI8lX1kYieAIVZj9xaaZkVEGAIxJvkV1OX1YIz5
nz6kHbV0vRsYTeESu7WVigLxU0o52SEVC88VcIW+KKyzWtyNdg/lsjK128LMfyG/vSkk3d0i8fVk
JTCuJVC6t95dk5p0jVy/uSpkcMmNEWlr9IFA0UoZwWODIokMdhaFzYcOf67boW0mWK+MhV6UG6eq
jH7HvvgV4Lp35dNbW5sV97ZZusXWwqh7adlVtLYVmh1E/wg/Ck46Lf3WTmhD06qUHSGXi6Wauk+7
oXjGyeI3gq/xj9TEpxLBCnAsGHZtwrIKju4YPQsPgmGr+eYqQesOodMGsaqWYrBs4FuJjiuyuQiv
oht+rlBUl/0SE7ym7NdWq+DgpAiw0SHqx5j/6We/lUqc9RR7QQZQazrsPMtqoUghLdxGdVBSUCkU
iv4S60UeYDUeflRUjUCSoUC5cA8VQsz7rKq9w+sPemOqGwvm6TFvU3r19WAfhiC3D8r0M7y75CX+
Qema41wFcft9RKBo3wL75dIU3n2cjdFJTgwXpJjf39oN06xqJfFM1FhbK4uGQ9S42lJVAI2jfNQv
EeOKr2qrf/YquKiuraGzYSqrsWaDxKMMWMS1a+SFFVA3KesVIJ10DZrOh/4YrSBEHhq7hwmXKOeq
t8OdgWkVTc0M5TVcEanumAe1QLQKqeZsCV/DXDc1pxaIAeFIJYemqjYCHgboRomvPq1wg/RMTWzp
bP5Um+QQVtiq6yFoV7rH0mqAhrXqXGVYB7GuLyLk/rdEsBnK1l5FRUcJVmHaOBMdYMkpU99G5FI7
v3W/ZUbPzsxTE2a+/HvsJj0x+Em63JY3o1xCTEgQZOLv0ba0+xdRmld5V3PVespLVQskkeK038qV
QweKfRPgiQPY2QOo/SPyUumAoumu9aAn9gWfNY2jdtUm3vQtTumoz+I1yaKVpG2tFNSJugydAW+Z
FxItu572vUF/Ve8fsU5Kl4hMFE4YYNMUAR7KLXJ8yP3OGzMOlDoGL0vf+saLuZuuKYQuDMU2Qcpo
AFRmltVj3ESR1oEzUG39J61QHeGH0DiQU3FcjpqxNSvbX3U60SMEQ/9ISD55S6r1CU2zcUfd87fX
8UJhrYarXFcPhFsbE8TPmZwkOJdZtR5xS3uSVUjFPmrZGzpOAF/s0bE7nB+KFNZWg4vVkatDPlpG
+yvSWaSoV3ryWi3DhcK/tgq9O3/95upk2/HW1mN6c93QDFtTZFmQMvL7b2w9snLEaRzyOHd/LhHM
WqPTYohzxu4jX0Nm9dZ2Gis7jLavEmTtp+IIaq8KUhR+0Jdr1XvCIDNmXbMQvKZHRRbqDoJbveUU
GJCeA0MnJR3Kw9fPPS3I7LFN01ZUWVc0wwBE9/6xiZ0wBwpITwptOCJ4puzTINn1zTgsRYRINIX+
0RljK7hglj23REa41FSwP7EQNqYvosrvx61DKXMx5kN9ZBDauqO2okTU1hR0chHZ2dahfsGoeG6J
PA0odJINTWC1gcrS+wEjxcc21vd5UdQmdy0I3eLGVxqALpqbXpjUV8fq97Oq05RRyMvUqYwuzz4D
vbdCvQqJ1gK39/dyMmTHtBpuXAW2ixZlxllN7ZbjPJO/aRqdIjC3om6NK7dTH+F+yNcR5gWVJLB8
zCOUE2jaXNivH9fd5MjTWQQskQxVnT2hsHTXqF0MhmsyqR1sMOhFSbaHWog4j6Bhwq13QuYgvP56
vykz+xuh6roim7Kh0C/RiQandXrznVANb2SCYMquY2E7faakToPJOEADeEIW3iobOvvw8gZ9O47D
UQYPn3TjSxtkxSJo2l8XHgfLn9n+h3OKwAkm54oAyD6bhzYHykXgis6S4Frrv9tdmt5zNNM61AIU
eRrtrFg/vFzS7mxkclz00DDSaEqn1rL4thjUbpnoRbR+/WWDaP+tMJV7r7pwsH6yoywmTRAxYJqI
5fvsOyVttP2mShKnGiOZglOSXfGhvtilCYfahkmhwMm9abqVBFEgiEV6A9J6XJWVEh1I+e01ikrK
bf2S472BkaO1/noeXy3M3+14DfEgRcVjFk/Q6Rt7v6zgOXtVV8YEM7PmoNL2xUQot3eZibN0hdkd
Ra4g24BcxOs5kl+yoPXuXTnBq3sI10anVCf4AdUp06hRDEVJV5pK/0JJCW6TTtQLOY/iDcRasdfx
Sms7DJvhGzybBY6wHi2ztRbJ0A+m0LhK++XXbzfftKrJFrFt1WST6BQflNnbZYac28gEoLlY6fc6
0A/Jq35j3r2kfrvyInnnRUr10qgLfNiin4GePKTIBN1T37j6+klezcNm86wbssZG1WzagfNjTKUw
kAQKwqIResAFkhFjLaMb0cn4r3gYFCGOhS+GdGVIen0V2ulPrOiuXxUVxlBaw9vMNy61KWw/zM2A
2dVjV3cIisbtSRvpxxpjt1MHnNX9tBr3eRe2ZxDEBeRfKVlpWBklogCRBXvRjrB1RWcEJL8SeTvk
SC9M+uurzF+V21ThkFBtU7VmWx5lQBqqUw2MTAX9DDbYTrOLLWYF44EGuXQnVd1LbRfYLeY4IgQT
jN6EIv0K9LBwzXVk4dMzVZNrzdoNquKetIKiWB9qt7piX3peQ50fJZpqcPMLyjvEP/r8KKElmozc
YRQM+/Ems8kNlai9VapwXERoOJ/aFotrXPnC7dDX97S63ENLyLdRgZViYvTYD67xI2sQnVJNo3eQ
LH0qsd5FZVFHtM/FKwcAMvVpkW/i0ZDQUCtwNokpHld4DqF3QowOKuj6lTXcxLVJLaLPd0kd+SBN
UFCLW1awNxHJqCNrPIRdiphn6unrEvnwtV+kSKZpSKd5YK2ujMGmICkqpBh9P9yFwTA6aYuUs5L4
SL6qxkObtfFVU7XPCfnDwvXh99W2BbxPCu58rOfR+7N3CCrklMAH+mHdnZda6K6I4MJOUT5Enbos
UJvTMQpUBLfZ7G6vQOvpcuAn2HImGjmyS1/3Z0AMldEF/tXGsu8oepccvJbbhiCNGG0Q1zJOG6DQ
X+JE0m8zSYjd19/qdCi82b8CkISpKKbGaSirH4/sKAltyqo2rm1Zc5Kl9jVj5cMxDyagtwtzMLvP
0Tnh5jFQtqVZxlRos3tMGqOy1RgN1AB9Z1fUTgsWJPHWIrrrjBASxAAF9+sXnMe8r4PqKnw+mxiS
K2i669/c5U0etpJB+XgxVLr2I6NDgPNmGF7hatmtEhn8Cs6wrEqT+M8q8hBV6HmOb9mPRV3mV9SX
q0OQ3uO4cyb49xD+XNiNGyAz5BvHpMePF3/USwHvByvIaaZMWZc1/sOW0WabpW9EZRk0mBaNnyP1
oHU3vZ3UWyGgn9rgjZdGn5vrPKT5WQ8JVmF3kVKGF87x2Y59nTlQ61gUmppmY3j7fuYwrbKKrBOo
vU91VppfN5Y88RdsK9x+vUgfNoauE9UT+GKbx/cxj7dyO6x9OpqBk+SKhaCTCcgZ9HUIDA7C5tRL
aVoj3389qDI9/7u9b6imSTDA7rBlQRz8/v10C85pjn0p1B7Fu3HHtl+RTPtov3jAVqT2CZvucOvT
f9kVKKPZ0x+48AizhEyo0yNMD6DqrLgxj3AN9MoxYcoDJ3iCpwV7L5fvOxPyi1Lb7VWfpyvcWNGR
QMjJVNvtX33Xr5/hwyobgt6BJiuajuoL2m/vZ6HSzbILB2Q1hdT9dum4Y1ve/I5VTvevB5pFsbyr
wNrU1tjOOmH9fE/7Q6DkahnC9DFDLCWjh0ZGM2BAu6VEfryQbaLZ6lmgWf/1uJ+8oGEohqxz2Nm2
Zk9X4psDoJOpe3CFSYvezen2TW8YS1FIJ5CfXRjqk3e0+FJQwVVx/iXWfD9W7Bo6hRsatznuuE5W
JP1Z7/RwF3jf5aR91EDUHYsq1LZe/EqbdK1TRu1zIVnu8LNRYecLH8VINU92HSW3G5DTln1l5AHk
naqH4O16qK5kXbOKstaG6JNssMmxnVwJxE0U14gSAHBFig7n7mw4dET+g5egmzaJXhbWBIsR+wBE
zwm50RW9/q1ZcwrxufGVwwFbur6Ifpa9DHHXE9jVI+JpRX0zydiccesZKJNGzU0huIFVFX5clknj
yvWK+LEy0O23fDCZqhUh/hXJJz02xpOUx+OFFZ3l5ewkCDqGpvPNUp7Euu39LKd1a+UhTvQOshwq
rKL+xizBwLbWQ2KBrrbpFi4uLCz/4vujAjAuXwcAcHLRD3toErzpU5/YVSlaIL/dtzZpvsn8/Oth
Pm4fTZtuKW5lxVA+nLiYgQPVBuDuwKAl21a0e88oBth3aNxijq55rSNV2UkDAnXhBT+cwEyphYOs
CSzeZGZnGzdoZNNqI4BOuYS1ly1hmReM7olLvHcCW5X3XYOTdW1dOgCn23c2sYaqC0DbmOhwOc/G
HQcDhX4V2VLAkGhkmZhsGnFOiZI6/8Goe3BUpt1Sx+UkTv2C5nFpt+u6z6EvBgD6er86f70GyidT
QdbPJWTBmeW1Z9dCm8JuCwUiUmWVJhAeo2UBpHEvS4ONjJx1O4SBvIvlIj76tIoXg6m3y9Er6Ghm
GT1SV9LXKIgdgs68Qe7Z30e4si+QoW23Xz+oOuUWs7njYlYtKpgYfFIvev8ZJEjVAQIQHlGUAY87
QUXHs7r+BUuhchAywrzYdeZ1RDgTydUi05Gt4PgrnDF0n1c+lm1OabvqMnUbOqOI7A7m5AY7YpAa
SIa6HVEFI49r+KMGMGy58S4Enx+/Y6YZbJAig0/nVWbJU5LEeWPDK1gU5fBNGdtdUKlQnoz6G38N
axHtwrnx8SbA0dgkPdZIGm1Dn202JQTl0mL3jSxj//oV00D4j75iw+B8eq1YWTL51vt1ASDUUwht
PCezYJ4OXvN9gAiFImAJIdRbAURKl55sRbj50Uf7elN88orUijRmlff7mN91dW15QqG4yy2znw6q
RA72lw+qjyvHntMQsFOox5okvu9fkRZEUNUFQB5z9MQeSWUJ4IefuWe6rimOmvXv/+lrmRRsyLLZ
5WQO1mxKdR9KT1jbNERRLlpIuYxENn4xy8tv9iEhMjiALctQqKYAMZ6PVJvJEGSh5S4oT6V3Kd2M
13BQModr3++09dfv9clo1lTTNmyZQ5ek6P08Jl1WDGD6Jg28oTs3ySqrKPT6PaazsVW1FzaH+vG0
JQED2CGIdznZtGn3vAmFqAwEgebX7gKbzkWM7paTuCq2z3kIcmuyHCqNTFm7KUqDndzHpz6If8WG
fDIqt7yq1IxikZlem6HCZWvmz20nrmSA6pnt+ccJUtHHQ7JW08q4zWqjWnw9Vx8vR554yoYoxduK
rs4e3h1oPZp4saItHxcrctWM02lsl69oY7y8k6XsTarQQtwiHnUxVP9s7gzLJlOhZq5/ODwmFQ4F
iLC0aMPG3ZiD/PwatKUG4oGh3W3AYrhruVTvZED5Ow0JpUWnRb/yphZnzKmsC2s572JN2RkpgyA3
VIUsPoQkLtlUFhb0gEfa7LvmT1DsmeYZmxFOxGJMdCRpWW6kh7uX1qcvnlAx2Ydm6x/sqj5WddtQ
V4GcqI4Ie2lJUW992U/PuaIePHLbM4sKmTlpSMOgvUatPfxUpLxZ48CFl2OaXxsT5ceH4LovqQlp
fiqDF4/SO3+kOkSErOxHSASrrzeB8uHSI5OnYwEQ2qZ9gQTe+y08wNZFZrOb0vka7rGhVHQeWmx2
bO3a8JRdnyfKGi9TDBwVKoCkFj7IYnGC0RjdqENwzmv7+PUzqa9RyrubmIeaAjab7g0f17zGUHkd
fGmfrdnAHNuliB4CKvxpNRg+ldDiF1TPTtSbvXUXGNaCGqhyhbCbnzZntdFvNGFf6+gebFGERgg5
8LNbdvpjkFYR+pCAwEL3e2uUybLvs+5OyLhS66FIryldIbFv2L9wcFBvyGNhHwNG1kMckKoRiQK5
2+YDyFmE+dAVs0S3TcrWIiSYoE4NvAoJE+0uXVYuhoYIYzkdeKFt7mH7Xuo4TCTcVKei75Cvb2kp
cCwC/W/t/HpQzd8p3PZDLCHL2Q72XhpdbYUvor6wEmB8QUviUeXpN1M6xmad7Eq79Jcd/S2K5NUP
OArxSY4CTFJN95j79THxTekMaxQPBLpOtNwp5apUHVTk/kherSuRt+EeDcRrQ8rL38uu6A6jbYx7
yOX2Icn9DXB6WGO6/NB20mODHuJNWxTBDT37P00038AG7ePIbrBjAW9iIOR6nVWdh4uG1a/rGLy1
LsIJyZx/75JGg844AR611ttbbRg7Jez4JRQt2HlK882PqWVLnK9bKQPsWA3R8M2vYCQMjXqDxPdL
0eMBkWN6vVdzuC6aMBHFUzVv7+uSvg/tyFwgHgbFnjzxrE7CJ2Oa/U68OttlRVU6Mqk/Cs8oneNy
qJqlBh5ex7xAz6Ir6lY5xDP1CO1Juk/SR6Mck5URmuJo5cnZmoApUYtBNY4O7pUNeGFUhHQk2VtH
nmo5lVLImxrF5mNoRWiYZ8O2iawXNP+MndaGBIukjz0dvsWr/HWISKY6Cv26mxRFPLMpfnrDMgJn
fWjl8gwRoKJl34lNHgPtq3yiULlt/Z0q+naZUXOgGAs+N/HFs1QE/r3sZ+xU+JqHvMBlahjz9loE
/c5FhgS8sT0iQS+QZWks5VqY4Q9hDz26vgg6grNcIjDhHawmKh7S8puPBLoTQpw8WuXgrxWvKbdF
DFjZUlBgtsc4uo7i6qeepNm1HRl/Grqf3dQVysFpfV1N/bM8lf80k8A+WtH4XQMgCGwbpppSHX2l
x4ojBKDQZGh2j/K2lc3hDiGcCrKa6xAgu0d3sACb++VPybdjrNQLdeEVRxEcoHG2ZwU1mnNSorRY
gJJcjJbtb4WuRGfZhulSddKlCsuHaMK2KOvTtaRlSmw2r7BUhAxICZtQE/Dg8xQipcIHhhPIKoKp
8cWq3bzjxBVkvUZkJvGuTHN+ep434YTbjblsqIQTk29cD+qG+kJLUVcY5daOADsCCiiclHrpqa9h
2xYR+1EPHlo9xY9aSp++PofniRsnH3UXReU4mHLoeXsPp8C4NF0UoBC4QmPbRQU8VPG8oHSqbWBK
A6vtV2PQf/t62PmsMyxVbXro9NzAKMzhJKElBdD0GXZEnKFLLE7fKSyxKB7eAjL+erAPRUtGA39t
017l6qfZN4sY3ThQmwoX70WbNtkBSVv3KlDwkJKbZFimFhoHyMIpm8wCS6IKKjQSlN4Ll/D8Dp6e
gbiD2F+bcrd51IoCQRNkWYMuWEc/K0so2nuZrf0V7/3v5/6/vJfs/Nf9Wf3rv/n1M82vkmuvnv3y
X/dZwn//e/o7/+/PvP8b/zoGzyBqsj/rL//U5iU7PSUv1fwPvfuXGf3vp1s+1U/vfrFCY7kebpqX
crh9qWhMvT4F7zH9yf/f3/xfL6//yv2Qv/zzj+esSevpX/MwLvzj79/a/f7nH8zomz0x/ft//+b0
Av/8Y/sEtfvDn395qup//iGZyj8MyiiA3ghUifCnAmQHTGv6Lf0f076hRyws26Dhw6qmGQWIf/6h
yv+QLVjqlMFp3NOfIaiqAKPyW4rF3wLrTW2alNbUTeuP//vm71bw3yv6Fnr1Wv/8d6DEmILaLxvY
onVJkcWYAZCKQDbaLg1h3e7LcOGftVW2GeCmYD6yxvLve7h5MzV/P8C7Ad8nqtOAVGJ5K2FQxqTv
P/3+myMKVm0ZDdBlVu0anZU9xqDr7CjQeVxaS0hBNMedwl9Y3qL9Vl2qzzDXb+ozr2NjVUsyTtFh
6uTMQlWlNG2qVR0SDbuAdqoTRItoiwjQcug32NM6AgVxUG5OvClWSueIBR6XaOkhxX4hV3j/vb4+
iKmAohGyzZ7Q9Sm1eTMJdmmZaJ8W6ipXH+TguZEvNIpmPba/B5iK+pZFZYWz6f0AI1682VjXKMZv
6qvmVDhUqs/FY70dzvkqu5LX6ao7oNF4q20ax7iV1hdW+ZOZnsB8U7nOpII57d+3L1gYGoj6lpnO
H6kJsMbou9dbfcPd9ywtL03nrJX79+uanH1kIVRA5+H+KAcxKFBym2plPiPwu2yv4zXuWQ6ybgk7
Kne8ZfPXafjuMHy3k6cSx/tPRyfvlenTAIrilpm9Y6MZIYqUSIL0j+F5OMKndEZ0xxb1xtx9PZ1T
Iv3FSPas2FJLkOD7npEqyORN/+h3KOC4f349yOwi+2sS37yPPTsKRnXQs65kFGnbLrlKNu6Z4PxM
SvAfnAEm4TGIOsWGzTffHZqFDfngqdNy9UtlmS7dndi6P6wlebKDaOhP0ChL+XCxtv3ZPL4Z15zN
4wBlqzBcoa66m+ikOZUjDj7HDv1ndaE46jJYu4594dD57FNHOVmmvonUPp/8+y/B8GsqnKqlrsSA
YJi+pMd24fL/9GN/O8T0CG9OE1kvLA2ugLqyt80K76cVYGlvgwe4E965vJ29wcLr6Dq4+Dj5ftj+
J+cqNbp/v+M0728eoC/lRK5LHqBzupX6FEKMQx7/robU+M2/xrFok+3QtXaGrUI6/VJcA06+/EFO
39v8K3n7FLPgNwzA3YtpGhDL2ClbXBfW2lq9+Lbvo8u/PpO3w8wusK4OZSujAAuTmB4iSgsLBIL2
7YDOPEoqF77JaXd89U6z4LIw8Q+Sp3cql7jDbquNt4828o7+5CZZUwkyl18P+MnL2bCNaZnK+tQz
na1kakSJNapIlvnl0fL/xJpt0Zr8z375epzPTuzXe4muM+BOa354DmWnNm1YaCyW6lDnKBbZEXGr
U3JlboSD8Mq19Fvkl47sTz7Gt6POD1KAUWHXN5m2infDg73mA1lKTuvgOLgKt9W1t3SdC+/5Sbjz
bsTZoepnvQq9IddWqAGtxmVE62ZRFYvkJdr0r8GO8Ss/ThIvF5fy03clsCNYpD5mzUOAAVWiXkvw
oZdFsh9Cbekp3YV76fNVtDnABbc8AgyzK1BqI0MUVkuh6S4mpFK2MNUPeFQfemf64hGJCheXDtRp
C77/JEArcdUDILCmhGe2RTNdbzNMCcVKMn+DC1mq5nFwrQvfwWumPB/lFflCvEpoPJ+9ogRMZxjh
X+uW3WpP2d5nr/SOfZMvEIFaWb+ki7vl49cHVpfRFH7Qps72+3M06jONURlUEX8S2m3KBrdnZHEN
ilVf78tPJvHdSFP89ubEdsdY0WNgD6sAqp2Oxq2f2vi5//x6lE+yiwl8bAoFyJJl6Pbs8hsHWeqC
aZhqNVB7WCQ/salZRDvobBDHdhfjwOk4nK0abRSIAdQdyIbt2dmc5xV6nXo0rZp7493CKlrhIO3U
h9ZBkA/W+hJbLgcw6yn7fuFVP1s7AHS0jBQEK2mMvZ/RXvS9n1MjWDX7Ya/uwe8txXfwF7/BDtUr
fxvfdL/84/+sgTpdRlOhx+LrY3Zt8qn3ow5ujpAIwnErqUX1VIudqddt2ZuvX+7jUfJ+lNktxIcQ
AUxlFC0/21oCwKO8sB8/HYEmzgSGNcEGzd4jjiScLNtOW3VteqeVLWhk5QKH4JMFokLy7yFmL4El
W5GOKkO4xqFHkMtqB0c2jsBXv56sGVzhrzVR1KkmNIEB0C56vyZsz8QbEiRZtI2Yrpg1BMxwa2xk
R1lWTrIRaC12Byhga6ndXrrAP5tI0Kz2tPtJ6+dHSOvKeP1qDB6p3hKmtuOal1B6n3xkmkJKSYHC
AiVnzd8vyXKfLime5sAbblt10V+Vv9Pr9lCaC7FRnPqECeFwb2/kZbS+lDt8cnCxR+ivqQAFOVJm
GwVPSmio030qtfZSn2QEhDRsLIilX6/irJv31yqC5KB6ybEla/OjpOp0MwDgTKgwNvKZi46WiGJC
YE9D7yE3/BQ3kiqT80WFMN/kwomckgSxY1tHAcpjPv56m6KSvInzrHoK1jryKOiuZGmPmZgVNYhs
h+IYF1KMKVKJwJSjSv3kTyD1e9uKBeq7IWo9eal0KVijUkffU8N3QMkhvVLog0Cw1Hx8yZAErbDE
lnNPPcRWDr5+QgvZopQuBTPTrTA7Xqf6Iggvrl6O9NnKA//SR2lMdY5zZZ0uw3W71e6nnM1Yy1uE
A79egs+W+v9Qd167lWPJtv2V+wM8oDevNNtLSqWUSvNCpNLQe8+vv4PZjZMSta946vTTRaMaBWyU
gsvFihUxY86X1pYD/eKOajU47pIJOcSw7Q6pX7oSrRNDu9V1tVyqbwdFCMNi/8G+vDbTgPimKafS
SEgpO+0QeRJ8F7Z1r+8gk9mMB7esrS7eIFlog3KsDY7o9MeY5FN5oMbklvvq8P78XXMFuNL/Htjq
RoITW0fRs9Q8qT6iRe4srK3/mYXlC16sUNPI1LEaLJghDG9atLfyeqOUK7191S057b+jWO05U0hm
o2iZsMrTT3/yOCe0irzYbQ+0fu+XCVTd3pO8er+ZL1hmaLU18G8LxIEvkMT1fp/KbsxzOAv/7Heg
eNFBOVgeXF4fs6/m83Tect6r+s0fp/PK4GrLh0jhlRGcAp5m9274FQ58F5lH3gkRZPv73NkKmK5s
kVf2Vt5UUnIks03sidHwpVbMT61GBfsfb5JXNlb37py0Val02Ghn1enSO8v6/b6BKxf7EvsYoJkV
Yoc/TWYvdmEKTKZpjEL3wm78CeMGzbxfQJyhGNVLG2NZgR3+vUB/bSmrDFLR1YnQtaXObhy8qrFT
F2KtZ9JH1SOgPi9w5Ztiw0HJyyKsdiERJfyIGq189CCsFkkvszwXxmqx2SBvfkp/QBfv5rvqlrj6
k+X9CB6jx+CSfh899aIeIrc5G5f4U3szHbYwLteeRdTUVDJZRJ0qHRyvT3xcCZGfjsK/3Fd9VGnz
sX0Xph5nckEsOZJXOtN5K8P19iYAwaFLtFsuL01dXL2L5AQN436muVeTF+WE1PIETXhK63IDjvh2
J722s3LOHTksqKIXO0IbHAsfVt2sgkU1Aa/ijeowP72/c684t8UgXw3izAAguH4/k41AUDpBASh1
xi9m6BS3mRffZTeU8M2Lemfe6V+s03SsHpa9tfV4UN5Gcot5k+BeVyGlWr8e6NoajL5jvGfUey4d
yVjB1k/jY+qypqf4KDqIqI1HKOqdcFce0Kw8zqfkg74byT5FP6EDOaYHuJ7vh80KydtN//rTVl6j
6HVlVCo+bYizfSk9dbrqRkqCnhYQj/rX++uwZWy1DEZCSzdHkrgGwu1TM0az05pV47SB7yP77i/c
ZOYW68Fb3/tqhGtsgAh5MA3UyEKEGqKXU+XlxT+PoDBhQHxFuwWdHuuXSIt315uk0Dy/74ASXYQK
UY/u8/uTd/VwvjCyHKoX7teYm64ERqR5qpLsVMlEbNp3fAQF3zdz5W58PZiV6+mHsh8HmJlJhfp7
xU1ONK0kTmpb+3YPtA8BV+99i1cX6MXAVltwbJJKrXIWKMmf2pn2CpLa/5mF1b7rezOSpw4LevE7
QgxIGbdS8xuL86fm82JxxLY0I2hXNM+qHrUpto36aaof3h/Flo2Vd6ZpKx0t6Jo5qtbnuK0+R213
b4RbXUNXnfPf5fiTa3oxlBroc+bTssk1v1fHxyE4cHrsjYj2qkd8YWSJCF8YgUx8CgD1oasRBDeI
+IFjQv2uts5pEn5UBICZyixvFGuXVX59v7/a2H9ijhc2+4qzCxKdW0dTP/WiQBdwc9sZ/qmXSOZA
VtLRc2K36lZX+NaELuv6wq5SK3R66tjlWbnL0OsQgwk+HMtO0//QEa1xSXNtwrYNBNZTktJBY/oI
cpj3SLhxYq/uRCIlcH6KDuZifZ6ouTeIDGneOI+2VkH/CLBghPzt/Q1/JcPDiv21sz5ViN929EVi
B6d9Mcg2QpJvd/fNt3QH+bJTXOipljzzMN7Ep61HyRWvtFS4YW4gZFDfAjZMUYjVgTfXlKr7CPGj
WNsszly5D1/ZWMVBcNm3qlhgo3VFB7old4StluT35/YQXYpL+7118nsaT6PytPlA3hrf6gSa/ZhC
PY7trrZH16IMjUy9CIWR3aSO9JsmIKdDOHvcyGptmV1+f3EY6qIvdGkxC/2dY3C1+Gh6vL9ttkys
zpuUy5U6l7xkyyL/QL3wXqmljVFcOQAASmSCEQojKumx16MYtLpQs5mnwgihlNLotllIdhNt5Mau
WaGTBay7+Kffb2XFQC1GaiAT8LKgPIq5tJOV8GyWwUY0vmIvWR5bS3v4UjiH4xpo3WorFEEuTujF
8Rq+k0+DAzsrZd3MaW102fbCJ91GqNXNN5/9f2o7K4f8yu5qLwholDULVdSfHE1xqzvBSXGXRAPs
Ovvql+DB6uKNTrA39nSlHIYLwCnP9OhgvwDW/WY66SV1xO3swJvcEbVSk8wusHYWGID769WFdbae
h8pE+MyylR34DOh1ybiKbupNm0CtN7t1ZWzlA0S5DZDD1XSvoGI5pZd5i0vobXFIpcUGmiMqzfB6
kS1/PZyoGeuiAsLuZTyrH2LdB2Guz+IYPqGwTToVYrSy2OuREF/QpjIfRNM3yZplEgLuKm9COnU1
AdbT90/p2ycuwBS4QWAboqfFMNc1K21KDatQlpeHA3HykxC68xGM2M66jY7+Dyit5Iv/eThr7vt2
3xyqxay18DDQVAN8YHV3qRYE6H2HAxLyyRsKZJUsspBF5b1v5u2sYweiStglwKdTDlnZMRW03oYJ
5TDzxt+j4QiXYAmBcWsb90Jt07wxLRpHG5N6bXAk7XnmMjQJSNjrpW7EEGdl8sBCbPoMsc9NglRa
gVDj+4O7asbURACGoOro4XptRlEm9DJDNOmE6SEaT414q44bwdrbkjedqDJVvoVihllc26DeQzN2
RS0MPYiT7HS3C37QcMJbiRQIvc92vt+6E+XlrL1ySItNkpCsFqhPbT19al/LeVZSuoov8qnv7eH3
6Da29GV5B6Vu/6yIJGF6p7ogYNypoHzy++GwlStcUWDgjpevoDcY/UIK1NR0X89u6HfQNuQzxX57
JvmUnPRjag9ueIbUcv/+Qr5xPitTKw88jXAdolmpep10E1JYAMy8sVWWrfBmSjlw4G5p2dLXxHsU
sApyHyJwVwQIxv5znH424FsMaVwSC6cLOrT/lA2bb+PGP8P6a3RZ5xdBxjSRqqw6jNY/jAc0GbLv
6m+SiN1tsxe82gugwgwdhPeqo0aRejO7fH1W/5pfLSD9FVM/lpivvPKi7BbgHajbI2KDruQoT/Ih
3EreL3/xvVleraNY1jHuGovmTfeEdnRKzShyyCGpjkYgt40EfRO5MsNUJkH9KwCbSVC+nuGoCVD6
SGVAL1Hr74y0lT/IhRntAg34XdzRUo2cUbv757sVyg4av2UwjZAJvTaq50LSxrnGXmqFW1jIRjtP
YED6z4ysplIqhjiRBl31lOJu9h/N8Pn9v3/Vsb0cxeJcX2zObuFkb8H0/qk9oKtbONEfIOFN7S1g
s+kQA1583tqUV1w2sd3fuVtlj5qp8rOlPxzeAIRZBz+HiCpEcwgw+sb4ltT8ei++tLS6g4S8lvSs
wpIaSU7fD7ZazJckeAqHHhq8r/4Iq3ywhxBpI1p+m7ha9qQGNBlJEkLZdb3cRNkZBAcTW36pvhu7
/C505SM6xr2nOcj1PWw5z02DqzmNg1pvkxiDS41RSy6KO58TwRbq3QJyHUo33Y8bQMU3eZPVGFeT
C0EEd2+27E5i4uzzhMJAforab532uwZlv7GU1xyZsoB8ZInT9gaBIOhFjiqgCggAWAWkz/v+s3EL
PZFKKXopBJK6NX6+b/OqSYMOdJH3Fai6lWMZJKsIW3C2XhGJD41oQZqnFb/ft7Gsy5sdShkAZBuk
XNzzr0/gEBDSBFS6PLFOHXNoYXpGfMXobcHYimKWm+Y9U6vcZtwOqEZldIimR1gTOX0HUuu2BQ7s
TCV3t3XKr8UOPEhVGNfoaKGrZeVcBrkKfYqNXD1ylBwrSRbOcSUPpq1ZKZz7cWBlNg0wEEpDFwFl
Y6KrH6CQNj5rcxC17vvzfOWSYLsuIDtkrK03gQwaxCJtaeGSFkdhKY37vS4KXwdNv+tlMbGHOdgo
4V07kVhcCsnsHspYq5dbOAIPky3eFP2ud1Und1tEe50FxYu06Lf4Zqs34YpX5Q0DSAcUocTbamUP
rd1M05fCztASzPgz8vR6B29g/++WsP93E8SbNylBKc1IC2kdOQdrffcluWz4SsCzZTr5+3KHbumu
u9Q2okebDRfXlm2hGVD4n6Yrf9hXXlxQLVwkAhUrkojjZz2YYOORvCFHzT7OnbTavb9Hrj4DIQEj
hoDnFe6J1Y7NNa3MNWtmCk/qySgfy8fM84/jR0E7l98lrAMkRK7ckY7vG762dHC8Aapd2qTIfrx2
Auo4ocipkFuEewts0YOSnbXm0/s2rnhr+mRIYfISg/dw3QcVQi2c6ci5ezRi0h6A+F2rBJ9ipTqD
tNgrutDY5tIg+75V6vFvvA44CvqRoCHluY//fj22FOEwZOOxiwxWCMa8WrrcDVmgF1RppwNUXUw2
rHOzHQ9V1V/aOU4uRoN2A02q6n1jjvoekn0cPA70qE/+dMoEdGJMINC3mt5XTqAW5j4x1DFCvGSI
byu1Hz52gqSd6qoxL41uykfB18xLiW4qgr8W3WeW2VzibFbcEdmig18N/TO9lhMd9Jmyt8TWf/ZT
TT1bbeYftSqIQJsZyt0wt/WpLYNfioBKYG+MtBsZEZoiida4bWk9RmjZOOMs1O7Qpfmd1ljWYYo6
fG2rx040pOGhTNtmX6I0jn7qoMw/4d+ZTtFABmjfpKF+rzRDglrH3AxfqyarPwxRWVqumA/sv0gK
oxsjUaAvLzutg71At4pjPA7Wo2BU6RPiT+XHALbbT6mFjgBQNflUdaFxnvMJmW1zjFSSnX6gTPtA
6qNbuc+rOzHQpFtTjsMDHkt3ajm1vip1YP6afV8hbzno9B4YaIo6k9ypN5JUmfdWPFqSI4lxMt4i
OJY/ZWoIV7xaJtOjLoeIFzft+ElRS11zYSho9rU1+aITT13dusaM1o8RBMu7NffVvRim+TfLH2FD
iZD4eAwAfNzQHm+6VRO2rpnNNAaZUvvsZ0PjxmmtHZUx9Z/zejTPzMu4h6RNgObWRLAYGRT9STCz
JkeoctAfKOIN8j5sJuvYTI30SR9oErdFNQtFGPLn6bs2jdVz2ke+23alUJ3ltBmdkpEWdi4vcihd
FCMLJMOCDSGEOFZOgSjNI8IAWWcj6BeepFRHo0+a5/tIRme+bcZKQugp8y9BUgW72EzT8o9so4Lc
mKWXrh6YEwkwsfCspjLoD29quGAhXg9O0LlrR3NmHbq4bcnBGdFOMuCbjGCp8ZRS7m0/Ax0uF6Pg
AmMUXEvsZa9IkJQI41x26Dq1zkLRgggpjf6j0MEwopWGdDRLWI8tWRUQuhiDfVyV0XM1R/UlqMNy
Z6LXeVCNFhaVoYPSNdIU9NhCUvGkRE41knseAp/iN0xCUWd8Jfi7Kwg4YQ4QfdjtguhYa726n6vB
PCbLh8CnUBw7MYWwXhbIF6DieIAppT3IYazts2qoD1zJgmN1QrWTlKl0hck3jj3sAA9dW9auMHSm
LcGSh9hDG0AXSrhAJmaA5XbMZKed9BIKCQFGXNnPfeTlkGtEhih3zaSFwscfVdsXy9JB4xZQalv7
il2bMJTs0i5P3HGegnvIQtLQNuJwqJ0qniDLQVdJ+D2JsCbnXQOiJq4FG05M9V6ZMkAhxpxCAlen
83wTFGGyVwBcfgVWD8TXCL8oETjpxGTww4BQlCvAI++CakBvMjRsofWKoTlB/sMSWg5dPgdjCIsn
tGpkW1CbyZEis4EHHtTDhH/eIWwq72IoYu57Uyolux2n6ahY8O0jjZifwnqEHxhxR3tSz1MlhN9g
s5p2LdzSbSXAB9T7cLCgNHWe+2nM9hCWTvcyZNNnUZx6O1kYCSdc6Yc+tWCpKgr9WKLcfBt0Gewo
Y93u4kSEpWMK5+as1R3nnQbf46JiSqNulCgPsCqEv1vkkpFuGApbhd3jY1YDui+qsNiZ42zdtgp+
Q5C14GMyCVDIGclcHHpDCPd62Wa73pi7L3WvxLemgcJzBhPaxy5UdQR/tHGvD4hQyEiDfDD93ERg
MleeGr/sPinTAOaJvq/nqYRbxonKMDn7Yh7fo/+k09OQd180QUZdWVNzV25YTmsI8x0cKdM3VQHJ
HqE66PlFNJ5nYbQ8KUmhatFQC9ojpSM6A+Rldh5OqbVTNYShbLQoxI8NXaHzx9lIE5qHRjk5ox9j
HFGlMr/qYj/JNmnr4TmVzJDBF/X9hGv5Ult58Dmb1Nlt27C/6WElaD1zAE5tjxWjOVmxKI8XRHi0
J5qGpNyeBaW906VO3o1yFP8ELWzeZWziwBmSZHjuDGna98hkNs6swoDvBjz7apcAPJbcEGkXrlYQ
x9+oPVmnfva1QxZEKtQkWtjboIQN5JibRrSRFRoOqS7Pp67UW8G2hgAJ5U6URmfUB3WfZurkSYVu
3bVtptrjLA4kjtF7Soe6le5iBV1AdJhRzvQio+g/C0JjPVidJu/FVPlE+zx3XQlvbhB2pTP4UfWh
tyzh08CJtWfA3vcz1/2+afLBMRFnOgSBUXnjWPq/uRuhxkyCzg7SWEOoKfT3SceFEuRj8AknPbuq
0fCUnuV+JyBMe5z7PuZK6buDpPRoBEJtTBqxnpxQDRBm843SCwkk3TIOOxv4d3c0c6n4AKjN/5jH
am1n2fyjyumh1LRWg+gwjLgtp+FbSDppJyehvMvr2fowWnN9NAND8XrE32B6ET6aA+w7sdUBRaxl
UNthYqUUorXcf8oiDfamVF/kGmi4p6t8VkXy7aPeUaWzYByvEksiIojMs+H31eioVZUh/WcWLJWQ
iwNayV0EeBxOH9hDjL4O780OlVwwSllsI+GFwrUppPqzgJJe7JQoFzm5ovWfJIR9Z5tm3MR02kSG
DySE5v2RR1p5M6hliph8h36eP4AUs+nYVdEogiLHkLrclsJYd5FXaD6YiZxcyE8rnigK4j5P5vFH
nnERFmPeKp48pcWjKkwpHD0I4Bl2O4l96k6KP067We+KB33uisauh6H5zdGuP2VaK3whpdZ/830d
od8avP1uljrcaZqgLke7qW1UWdgfxGzwJ9ccfekwtzmxSATZRqbEi3aRdA/DCdX+GjykhthRoVZn
zfepa8StOrktUsEhWgt9rtqBgo4gQlSQAKJvWI1/6CuhgkIoGymRqjkkkqL+DrnqkJlowuIYmFl8
n+Qhuf2kHb8lXGqOkXfTfqrH3ovrerTFoNTd1uifeyMuT9RMqamEMjdzHFO/hpeyPkhaXrkdZDrP
ijrpO9Ssi2M+Q0YYIfJUIu5FjKuGRfKFQDJGuhG2x8SGICoa7WTQ0gchQDFPHPK087pUAaqbCfGT
Rs3MCUwz+lrmqNiUGQI2xtTATy0N8NxqhVXZBdJzu04rOyej3nMw5Cohs5AID22RW7uhWy6Z5OhP
OY0Hv3OogiSZEEUw5K/09D1O1j4N1AFXS9AsOZ0g6zd+M8zSTo8MFTJ0sfKhz59V9qLi158tXwQy
OEjlLTLglm/7wZDednNU3WkK2luhXksPMl5uz12U7np9mtwwmHUVVvkUOXu1GT3eseoecnurJOtR
t15ZDinqSm1PKAcc1QvNlOBHNtAa7FUDPs8QBZSkz3UaKHql8wCftUc6OrJPmVkiEyJpiaa7tWQx
iYNi7UNNaVBwStpv7RghxlxBqbtnEcwDcbV0R9KnvRvyfvww6S0SL0lW6uhRWPEFV9OfDEYU2I00
Bb8yq7d+R1XLFZ2GYbORBrqSLFmqEstrGipHBrZ6AhZ+nM/WTBnLv6GDzZEO9K/ZC3dCe7PFLLCS
S1iKOvBwwPXJY1PE6LoIm5NjK2oeEJ68Ly/d09LK46c2PomwaQ8kyIJB2EVuGDVwR7TTT8Yx+fz+
s/BtZg3GSppHKUbyD/H860ehUIZQPPUpmAU5+hbIhEMI+Sn79438ea6/TnhhBWz4wu1N5XxdXo0D
wNUCgmRe8Vv+nTV2ddJg9xB+UNjfoZnsNJfJRS/BQQ1s/qjdVBfRjT1DsFMneH7/U648gl9+yRpC
no1ZUgQaX8ILyw6m71b7qUCW9D8zsprUGg32WewxEmW/u/6SNBIquBsLdyVF8mpO11TB/tw2XGUY
kffSD8i8noTPkWfdNjs0ID9Yv/tv8hmSkY3EzNXt8nch/4A3XmSBYiUw6z7MdcQgW8fSH4N0q2n1
bRr29bCWL3hhQZuVAk/PsMxPkxM/+r9zF28t3CZO67VPA//n8KL6vJWze9tbAOvoiy36J3vywm5u
LOKzxbIxdv5eggNHt5t9e5hP9VPz2N/UI/WyrdLylZLkYhT499K4ugAPXg82C+e6qkWaJ6S73u1B
QGfuTG15+BWAuEJLgfNAsF9RrrM6d7tet2l/lYhWqzgvg5nlhLvNqV2psBHpXOqS9XnJ5iNg7Lae
vsuJHG62oHTXT+Lfsa9y+nBftylhC+09/oOUPS5gwWjccOZXbVDzWYhKIWxapxGVqCKCExmfLn61
5A8xAvf1FpLm6oZ9YWP5/cXGqUapTYoJG8AEPHG4X2jRteg81lswzutb9IWl1W6RfCoSUoWl/of8
Ozok9zSNX4zUFXeyOx2gLt1v9VUvf/GN335hcbU/AjXsZL1Z5i8hzAnP6hg7OVrN2XNjbPHZXndo
L4ytNsSUyf2cdX+Gp+yo1+V28S28093ONTiE0Ee7iZv/Ijx531lfKQ9wCP/aXV8JqaEKKgLeC+Bs
dGEMVQ7ZXrWlU+/NXuyF91uo8E2Dq+th1ktNjJdZTS/V9/woe9ClwIORkXzYL/3xWyftbcL59QCX
ctSLHSrUkjg1Pq7NQpiwGH4nRG/Zj6J4LAvf8zfFWjYOxPqOsGAYG2J9WUf4qc8LdYoBKaQ9ni0G
SQaGexdKqGibh2oZx5vdCvk+KfUFKbNO3guFrCBAT3sY+p0nrlw32at3JbUC9o2z1Rh29WgQN4Fy
EEUY1VaLqJBfzjSka72x5sgzr1nvJMlXsVbsbNxK3l8LSknd/7W2WkIIIzLkEbGWXzIaz4q96po/
lkJP7mxdSteueJ3LCJoPVTTesKMlSq2KgzzqHsod8o0gxNNuCJqt+/aaZ35pZXXNm74vmQVqJ55o
ZU4dXPROs5vp6f2jfXUoMLAsXOnorKwLcb0qtnwDUFIjSY9qF+z9QXr4X5ggil+YE1T1TZNPmEgG
Ik08DBGR+5Lp0ZEH4/f3TVy9pYlO/tvG6oYp+0QNpxYbA7vMpa4Y6VBL78zMBYV6tAiMUM+LcCCF
DVNsKR22IWHXzvTLT1hdPcLUkDWJ+AQp/laZX3L9Ru8kOw0+bwz16opRz1yUONEVWRc0UfUqq3DW
CWq/+feSa3wOnfmgu+qdMdmgshz0hvfvm7xWFuOxBznFQmhALLa6dirVn+WYA87smnvgfenPPrKj
2wXjt4ALo710Fp/QYmpmZ6ScEtmSXSR2fw6Ow0ULdggzMOn99xEk2V2XOcLJPITn/w1tG/P/4ju1
VfOrIohmDCqcTt4d9Gkow/k2xNi7cJc4zRfxYfhi7fVDPO+F4yZ+4JpjfWl65evSUhKTHrkbbywV
R20pf6nQ2o5wCpejXdR3zaS5SpTaefpYG4ei2Op0v34C/q7RWqki0xphYLtwpeyaJ3M/eXp2Un+F
OPjeQf1Wt//kQXanyPVv/1ee6oXtVT5gykKrJzNNjJyF91qke+Xo/wwD/fD+PryCAHu9viuPGNa0
P4mpgd89Dqktucyp+ZsM8Y3pLrH4kgbX3eJhKwdx1RG/GN7y+4vgAH6xWggohlEYhWmMBt+kuovj
LQjGcojWV/PLHbRyYdw2WttXDG4h4lKd6r587F2Q1nBjUu6z8WBP8i7KnfomgAXw/ZndGuHKdymN
qsYp2VWvUx/10ad4yoMq7DasXAuyXo5wFSprbTJnPhTsHkC32Ra19NTG8bEbjRMtZudyqC7o1W/c
b9dGBmKJvMrSkMBT6vXalWU4GnR/GkDGEX8SEqdUH+ew3hjZNd//0soq9ijTrPYHNTK8/EcdppTy
nubkmKRb3f1bg1mds7Ich9kaMWMi8RT3T1oekHnP7Pc3w7VlMsheo1sFPucNUdScUNhBuMKAlw1x
OduXk+ZjqWpQtAamnrm1hKKCDe1/8EEaQrl037e+Uhz5k/BDUOWv+dUhl5S6bSjWG5BFyvvodvIo
7u4bp/tonJeTkB9ChAJ2E6SpiUvFhqvEs9zo+f2vuHbJLpTI5B4RqwEM8nrbFGkSm3NdGPQDak6s
izYiQBvTfG0xTVoNyNou9HfrxEatk6vu65rFBJe5a9n+zmyYldeLylZ09HZ7Ei5YtIws0HjAGat9
01LVV4SoNLi/RSdVHf3U31VO5kCLcGouCX3ywY9ot5Xiu3IloRdL4L9sJHRu16AyynFiaumMUKcm
eUqPwZmyku60xwpaQ2uG7iw66l9kVxRIHP3zdhWMI5SDdipsZxAqv17BXG5gv/V7w5PG2yCGuMD6
WFrmxhpeuZFeW1ltVgrZ82A2A/vkwXjQPwHE2kE6ZE/5TrsZfiy0OQhqbDWrXEkDvLa6bK0XFxLv
qkJQRcZWu8AjL8YXI6DRotovT+RAdtH1iL4Wu+RuM8p5u2cxDKYV6B5NUW8Yhen2qbM6n9iz3/zJ
8SVUv7z+mO8Eb/oZNYegvgkPNTQjW4avZMcXw9yBFP2Qd1+fxzTIJykyGHF4FE/6iQF6JP5pcYmI
Om8Tbz6Y9JegQvvb2EOq/IU6qrvs6a2L8tpJevEd60RIBrPzwpNveLJ078vngkJnGx6t7v5993N9
haGLoX+RWgDcPq9XeEQpB2kG9BDk/byTduWH9md2EjzxZ+eiaPFN3+nn6byZdZH5q69DEGb5hdXl
9xf7ymjy1iqV2YAwGppcJjVx/F1Gr0fqbWd2r+6lF8ZWB3SWfQCTGsZyebR7ZDn6PnUAh23M5JaZ
1QmFeE2uEBNfds7Cu73QqtvFPto3u94rP4776iHfhxsPpi2by+8v5jFCFzGrGobmT6o7Tj+13neV
csurb1lZ9uoLKxaofUFHew+vDtmZ4qqzgzZ05o3nyh1ca/xU7cYbNKs3Bnf1CLxYt1WsWHd9r6BP
iFe3UjeKHijq2qAX7CjZWLqt8a3CxT4cZ1+ZOGvh+FAkv1K47eJp46Bt2Vjd81o9xbVVsjta/5vS
3ksIAk3q8/tb8OqEqTTecNFDCrjueS4myReGGRuDXuw7pd53AvDFVgDGJB7/uSl4wDDEa4H83mpt
CqOuk9hnbSwJpMFw3xvISjUg6f5x5zOcqejrLVxHBNZvDGVA4sa+jiz8U0zpd5ecYCnfJfulVat8
WlocUkc5/g/KMVdc1CIcsxDG0GSMusTrTd/KrTZbRml5k4N85gfpEHiJs5Se/0fkyFvWVlsQ1EsM
QLSyuGhHt/7Z3SCovbf243f4n91NV7V8+8r90vW68DkuLeW0N78eW6z4RWcNWGs85OLIDD8VtwsD
dALDmlI6831PoUk9AOjaSn9fuV8JchdyU/DcJHjehGpNPxPcS77XVsWd2n/sROWo+NWNIfduLOUf
RHCmoGM+CMKjORmnafSfRGri6Ix/rOfZtwdFcv0S4JJYQLYoCF8GvzwXpeS22WmUxL3Zyd/qyvpX
l8g/0nv5n4m53JW/8oe2/vWrvfle/n+g6EIT7YuT/0bRxYbGLcq//5/d96Z4Kezy5z/7l7CL/F+I
GoGfRdiIIJyuFtzSv3VdtP+iKWmRnqMGoED/qvPTv3VdJCRfaDe1FrUgWsvRYvpvXRfrv1RJJH0L
3oMOZpD/xj/RdfmXMvHf3b488IBS4EAki35INIRXFzN8NZnUVbJjDEUK1CjNxFs/bDXdjmDwvY06
qIptORsXwTqtEyxHkftuAv86tr9NMw2/d42ln00pKSBZ0AzUaqdebbzMGpSjJo+N5NRSFj7E2tRD
A5ZlFoB4Xf6CoLjGo1koFf7WWLUxhMS1DB64q0SnkLO5deZp1O4VpYiPijpkoyMOypjZZqtqd0Sh
yNTl1ITBjwcZ1Oy1Kn9tQATuzbQOWjsKu7hz9bRIyRIlFbkiYe6r5x44kOQmXaPfS7T0nExt7BF3
GBP5nDRITQVCWH6xxqqzS0UkWAiCTPFJHWbB18JsZApuZW58zFQp+BD6RTLYFAHFfTaUBDO1qPjf
66wk+wvW79ho5lABELKK9qmGoKwoQKH1QrtTldLyeczmJnjtpoeWVckH/lXo6ADQwkj6ZoRoij9J
QyVemiYAEtxU4h2zKCAUmesCxMTINjbHNhiBHtZT+XWUg1QEYTxmJ3FIgg+aVI2noI3mO7ktwtKu
lHy8TWF+t2FCmsCLG0/GkMs0Zot66taJJDhlNeA5FDk6qk1DcV0q5uo8ZlK29wvT+lQns/61hcr4
WdOFJLVDSSCLnMfGhGhoHl1SX4QBTtHi4kMnpPVeGODFi2UpuUuRpd7NeS6f41qFqijRJIQSm+oz
/NsVAPZh8p8VbeiejFEKj2HZtuS1W7ovRvh4EEGULf5EmiOcGOayq1Zl/AHOkvD3YGSI9znh0NVH
+nW1JzU0Sl3dlWZVODJQ491II5KThKl5p0lCjcJjYI3Nz6maxCYnXTNbH6dxSZaOgyx/kXsLQYxI
yO1eFcK7RJjixkayzmxJOYBPdXur0i/SDAZ2LPrqUvn+cJGiejyXQOt38RzCriHXmQfmsv9S9ehX
+OgNOpGUaTt4CPyPg5BLgR2Us/ErHpLoRu+z/l6Nh3LXGWm25xIHG8x1/iMG2P8zFsiiJmpCpgD4
o+MvfEhSrAgPQxlBrCP6oqcuVFC51rc7qIK1742m+NApW63xva474atWi+MlHqzgmE4Gj/uQhpQk
1cyvRZXku5qH63HM6tDJp6Ld93Ii78SG6L+sp8TTmqh/rjWOW6Fk4nObm9OtXOnZ51hr/Q9TUosu
+PbqZCW+8mvOGunjrGa1W0DdcAhLQLN2lPrZpavL6mLOgnRTW8yFX8j6obbiwpsqo7uYgvwb8gnY
gfpaea7DMLlTS204+ZMmPnDaaG8UxdIBg5x4sdJH55IhLG0z/b70Y4neHjCGkfZ/2fuO5ciZdLt3
0T5vwJstTDmWoTe9QZDdZCYSQHrYp9fhlUIhaSGF9lrMxMRM/8NmFZD5fcdm8LF0Xb5P+wVGj2QG
D56GYtcTNz4PUMcXAY34sYP17AeF9nDUeXQ8tr3Kd0nv28pLrSrhH1IXiOmwX80tJihK1b03yvki
+2i6TWprIMtg+i02MzkM6SihJVYoLuhbc3H5OJ+YtFFYssZvPijglo2XEzwmF1Q4ynlHQy77Ooia
sIqXuP0XZMNYZzbLK24SsV9bshxnF5q/FBLNynGafndOciiIvPUSQcW6Aw4nbwSSd1qISfOryk1+
yOKR4+HRXdyD1elhE4GDpBPhNYJCeSdtZ695vg5XeNvtzsLmc0IyZVfFIkZ9VdKva4nePf4HMdmy
3qTzzyTIt7/wt3QUR7I3XvSw2bwGZtbPFTSnng9/aTtINGBHyHiigXybFFMT7gIxXzsejreo86P2
MBopXAEilkLI7RvWVv7YwIli20D5ZwnV76yhCyajzA9cLlC6BCZj9G2DRSMuVCqUOIzgaz4T1+eF
CDv6mM/Z8KVm7HPAdGakaIxNewXRiWQQPq8aYtlcfwudwwcTGFQGuJ4yXZitgxkAPF3qSjKlVNYT
LrsJPXsJB8sPqf5Q/MaQQKTak+QQhA0LTtRf8FOaXIAa92n0Kz/to2Q3Q+V5nGFLQlUyd4eEtyq6
ulX99r6i/yGpSNxPj/nY56jFC+yjhTtO1F0qt6H0NEXVjTf2rS0YGNhD4ywp2yRHyTjq6OlhpLh8
TMviPWFJ/BkPjf5Dfu2Y0QHnlzo67cybTuG36QppW4stdkDyZzsnDS3X3G+PC+U8LONt4KbQQrJw
l0TNq57grChzjkRClNbm/INCkA+5YtqkmpZQexL/L1xcnXd0aMxUWyHT2HThgUyEnT14DPKxwGXi
qwsePoFw8jZrZhR+ilz0OFvgvqpzg/r30uObP7FCp9DjXvvV6fnYb2jGeOJj3PvfzIOZ5TtuxnA7
e/MgyIsjG/wv7TafnYu2A1LqBxwQywJhi8naA3TsLLzIbePebuqpvFs9k0B6nll4v4TjfbOPXWba
QiNY/2/aTuNHK7IR7yHnaASVwUsGkOwebNH07vhMXgMPH3yd6FXWDVN0KBRYELRpd6u6wj8V/Ms7
sply6rr4SyKIgJYRt1Dqu0RvsH6hu/jOxPAUlH0QbHDCAX4ixepidK12qBF9VGJxfRWFrH1dF5M/
L/AjX/AvBC/FqRthhRhDtre+H5yUN8kP5fsCkaldHGzHLV4dlM4LRVuqx+muw5DY70Ww6ce1bbzD
2vD1CSBqgw4qvSVtkSzUQF29BEex4jGINWvfUWxm75CJhiZE65kawgjw0Iw6jdACmEOus6eDx77X
zd7qWB28jS0nOB/pk24zNOqwXr/7eh7fIanvHzYPp0Dl26n/cjOPHzT8cG25+IOFQqWHjKzogNbb
Ylj5ekqGAVI8dJ6n8BjIAb7FRrmzJ0kuy3BsAU5ORsdVP8zzg4TcuiuNy1NRtCETT61wAxgNuQyV
TTtUFQ+IrT8m27oh6BYjFS/ingZPXW/y9zwL1In7kj41zkCLEc0WSPKIm/sYw/x53RAY9JbCIo4z
YhoHdIw3PK/gcaafuV2jnUEKOaQi1v+L3zHqizhj8bPvErHLfErCX3cFnB1gr/5KgcJL3NVZDJM7
8ckRhM8k93m4qX6fGhAJd5yq8ZHrwUeylqXRh0sT99QtUXKOZzboN4cPDqczqgDWX8uNU4UcscIX
KCXYMLo6Nr/MadB9D+MAUWFuaBHpiNUoLWE/bdRkj+E4wnMaDOtdMBtY43AJ11OXjs9eLCkkph1y
xoMVl0zqi+S1QfXxQeMtOoXJFu66cDXH0STDSxz34WXzl+x78eH4QbFhGhQZydgRjbNrOeDLOlGa
RU8ZaPtC4A8WSY/Hws7T+NzDBvXooSTwBp9DXDq3IZSli9arH2v4eJSCrH6dyS6e0v7Q5Ma+LV6j
3zbekpMcKTsIWHWrISd+wdK4KSmLLQgzL//CDNJf2cBQ/LAmaudzGMtiArceLCfRSbUEUWVw6xZ0
mU8oIT6str2KKRK1GNCqANxjLH77TqpGtHqfIMTibBZMrJFZ42s89f03YE3vbUORZ7/jeeu/B+mC
KI010+YLGZO/DcqB+c50gLF19Ex2p1XQvfdyXb+BekxDmS3M1EY0GPLjZk3NoTNoyZ1954CmDC47
j7Awj0WI+LfvXix8qkLfDOwYEhp+RTaPOHwV83xCfG/yjwrZ4IcrjRuBBNEzMsyGP4nM1TW0XgiP
FrfkkxpMRVUkU/nhb77g+Jby6ZaHdESq8pThvMkgEsItGM/HITHeASNcfnDrsn2vAgdpsrF1rPjc
oiNrQ39drWc+3lYnVBVNsKq0fYrs7XmbTzyS8rZyZS4+BvlrRPnw3kCzhZcjcjs4/XhfoJg7uQ0e
rCB5rMg5zcn6hY0w+5a+z/e289fzMDQYzywgLsJdjhFhQtEHrov2jElU/I3z2N4jFrurEWLBbzxI
WPErjSjAF2HrIDzcA11C97tUGYaIJEIPtEUscCyG9FWsw/qC7Yn/OBwOFbVZu49cjHE8yrv4KW0I
ykA733tolg1Z2KuITysSvXBdscnCbqPXEcYheMVSGrqPqTF6l8pmes1zlbdFrsf8EJOxvffHfnoN
6AI1TScNfDthZOiHwRyK+BdYTQIaRygZ5yimbPJ112Re+wJmD44j1Ls9I8UBBzeMhTVdTfYiSWD3
FtfpObMGBxgS+sUOkI69o5LCJhOFMyy6PpQ4qyR3A+bmjzy3/nGlHq1p1OOE0V1bsNk9Ya7ysGUF
y8O4xuJf2s7ZzU4Z+QNTGCpR+0DtY/wq+9DEiGHr+/5Opn1ShMKh7LwzpBqXOP3w+sCTVdD7CSqV
WOK+A0PmP2QZvPdgSOenLGjtexaw4ZWsOSIasWzDppm07F0EzDyQBjXtU+vnT5vwYVONvNheMMO1
T32+dLsOz0MKf3kSfwxpGz7B+Bo/psKaPzBzmXvmRFTBM9IfsLIkH9qM+PZWuKgKFrLELy1S+t7X
JUcgBBxuR4FwP7x1pPtAp/t82EhC6piFtjSbYzcZjLaGe3o8LCywrwvWs7e5oQnW+z4QkF51qXcG
WLIBaO2TJybYCGpaKYeY/3hLqhDhD3BLsVA/KY38ugVj4kdHCPvK5rB7RByc/MJsJLxa4BCoM8QN
4aib8p5WpElpVMwwLWPd7gQ5DgiVaeHZXfLXxAYqKya4LaHBT2f+6khKbuGaiQ+SsukjyPBqFjm6
vWHRnPIAlWDq18D8e9hOeLNofokBeyMbP03FzsdP8lEc00PDOELCtg8bO92CJMuqTDHvgpazDguC
4a0uoiHAFY03wiRl1vuU3gVskvi7+I2BXVrFz8y2AHcKhAhAhudZvKH/CXX9f9Tvv6Ay7v+E+h3N
5/9a+/z7x/8b2peE/wE8DPBtgDPAR1w+cLv/hvZF0X8g8QuhLgEa2yD0TAEs/newL8z/I80AGSJF
JEccGSLJ/gfYFwAHxH+PoGKAc79IoP//Avb9Qnn/E9SHvu8QyVIIsQNjgP/wv+vyunmdAu0vAgKq
kxEDAIv/W+/Dby31/+WH/G+UacKXoPcGJmthhIG7U8YHOqvt2pMUPsst69faGspOTdJSlCLBz7+H
Ozoru5Yue+SoR0E5BXCjyimUzzh+9fS45sscIdd3oCF0jr5FvibN17t1GsZH2sGnOyJW4DbL0Bwb
hVM6Rq7CdY3DHm1yY2zue4yWP+visX9R10+7NEnpDktecscSgpqMJo/30TRmB4H9FceSGHbSYBMZ
tjkqEQoxVFAARx/DhpUk0yw8AI7q/ybJMN9vI767wm+3ttIrzpbZJdhMWArKh5MJnVeN3QF99J4J
KN1q85mhdziNlx+Km7etRxfDws+wA8YXqkiYXtNEbeOO6oBtlUIWHRZULNmfnCWIQFmaYHvsxWZx
UHYxVNyy0wFSiFlkWyz2Q9+ne0QOYGnTjgyIFRBBT94onMngPaPB43UOVsrs1mxrybu3Tc6UDRxm
tOLATILXBjFIw45Owv+0STDBJy2yQDzHOeCzCEtQnrb7Eb31ugy2uTG1zHT/gzAqhYw0zzc9Wuxx
lT1r3eGuLzs4uXE4RnxK8wP0za57BJSm5u/IKjbRYmPxmlQsZiyq+tjyQVfdrLvuFUdh6pcRyyJt
qpDNQ5YXSQiEsuJAYlE4jCV3OmTRpBA7nWD+LCMUcKVXE3gz8CfgaujPjCfrogLwLPlecxubaWfX
rEEOSRE6KtP9uC4u2285i6aTngWNdwI20O0+hClg20tYINcLV0gsGB6lzmisinX+VdkUqV6Q8a9i
nsRo6IxjCUpo2JrBy4pumeBo3uWw0w9Xih2/HUus1YErlxhwSMVFg7RRpF3orIRYRcB93AbYEKpJ
abN9kmTNEdCBFBebQ7c6UPcmBOSA/5CZHyJlx1vbIUtLnead96dJJpFVIcAbuHiTtZ1gjA6GPuEF
HRBi8rE11gBlihlR+60XfXcYQAAlS5Fg3VVn6+QKJLXpgDmsbMrN2xgsI1z5yuQeHE5xilkFPmg7
fW8Z5ulqcomK3CVKsP9BBZn4qMCAoJZp3sEWNXnp3wXbrjlhUph77BBmHpvbEI80PgfNIpanmBhD
VIWNKFweVoQC6L8wsruxLWDr4uNfMZluwivoOncETh5BAb/qMlFC0KHGiiX0PxGbaOa4ID2+HgQm
n+xVEhn1tz43i/1skmwKCvSn4aPgVj6O85QpqFAI8HXMZimdX8hAJmzV/aDCu2nNKIQrTMwaDwcG
NKahfehG2hYRWtzar94hwwD03+KT7GNC0qi8IxaPtinCSI/+Uc2mcS8ZHiQ8FkEG0agpU3C08ACi
8Fs/tP2GBbtoGEvNp/VbFcDDYqUfXVmDJnIkqCU2d+wK4MIfR3QuEHzepFIzXgzvQee0IWKHZimO
KCu0cyiYbSmNbQBJfYzodVIxxnoVVTFEa5lXQjNCAc2bENkjcSUHQME1fgMavrcqI7To2s6r2Sy/
5rabQq8cuxwyXcBwSVN0I/xT/9A0or1vjGSjhy2zm2VagjDn/iEM8PJ0RYY3m+1ZosMoLOw8hHNQ
SqSzcbTCZCuO+lLMQ0wmvD7Wtfjf0l6IY4vpqL0hx475J0dJEs2FnYTKlkJ5XoDf20ZjZ0EGLZ5a
yQ15zUjnCLw2tCvyMbeg1g6BZNXIvInuIetWIbbOPlVvVEcpXwszOFtaKn0oPbO49arWmowins3y
Bd9vIgN0rS+ATNJyTMYeQSRNTJeunjSIH7R1IHIu+SenYSaXVUnLadmHnRF3jQ8S9R4JcwSHFZYn
6mThybDBmdzRrkMJjw1yN908K9P2bfM9HNwr0IWyIdlyTEmYd4Wa15gejVJ8OYJC6ZK7SAwEMrVJ
bOQlsEsiT4AtW+CYgQvH4DzzjYj9gPlCyMJaNA5emP5FWRoI+BChMwd5PUwpiR9lP2bbji5pt9Zr
PLrsFXF1avtIwPEsjzqKELSDGhSyHucc1NWjy9CSd8RYvcCnZqIxPGgvAkkWjMbjrxNCHpZvxRPk
sZRhtyTZhfp0xacbBngtIfrKptob0eoHxevY/N6EHTjBU4+DUpY44ocMgEruuvAnjKYNygOH+xhK
NMmXW8tHOFuSVESk2ORk4jc8zdTceYx74hTN/cQRWwI2pRSqNe4GHJ34x2hoafeueY6MXQ94a2AL
4vnpdkKiUuodNiwm7RlhyDQ5Wtn25OTBIhpUAwgcRNWss1JR6YXok6gSEcKZUqps0HsKTvLGATd/
u7gj9wy9dHkxa5mKChDvVLltab4bjfSmTLc+r0YRxKj3Y9nNmwRO3Jll3qHZfPPSxqw5RqAfw8pf
AnnxOY6Ns1O95FWQrK62wQqEEtrLEVjSDF3pmrnwOE4xeeDL7/MvCEPoV8L7l5Cu7jdQMKLHDfE7
j4s2IgWc64u9mTX2mwjSZqQXxIm5yxH3UQpPq6HAhio+E+kPwT51myyXHlgRRha/KYQMFgxas0Oy
UtDhyQ1R1ADCFXBbgbQtRBSNKdD8ou/wTJVAPxDxuAzumac2OyJiIy0gjelPeBIlLXWi4ye4yHx4
GaYkA5adE5EfdCtXbz82YX8etF4gScBMfOwT5pBOrJWFLQWYHsJ0kkBXvZEgXhrDvQvGiXkCe2jC
N/RebqROkajmVwqHQfTaoq7DexHYb9iOrnL9yVY/PCqBN7Ra0NT2iGDN4ZgZTtprJLbmaD3svM3U
ogErI+6EXGrvymax/I2Dcb03EfF2/bDwSxxOTYneurBM3DYdpwn0Xr30S1SNMX6ZFoPKdSFwT0tt
OTIuNYlPHKE4h4BH6wMGuOCKoJjkgOMvxse29AePyMTV44Csk7gd6AGnDnsDuYkUonRe9ir2OwQK
z7zqIzftu21VO9uDaHOzxt8dCW2+TsA0EI4bnPA7jwDDi/EXOvgCmGfYIuisCFcRPCogECfT6uw+
o3nzGuYjvwstOrMXS39D7rNU75tVxw9CbTN5jA3+vXJgB3BXxBip3RsujJS8j7QDJzNSIOp1viKM
p1xkTrqHLbXggPvM0J9OZnjFe89lUhe8wX1x4InTh3GdNb7PoZFfaxJd22QadwlZoyeLu/d5RR7/
17xw7VWoX2O70ZuiSkEdW4HmhB2ER9GDxKW3n6cersMMMhYspOpOBSYkzy6EWb9kcdQdMk5ERQC3
ok5AI0JkwIJbEKQkVwGPvZ0ce9y10wrPggXJcOlHYCBLEix/woEkeysVCHYCSUPddIN9QTrYMoJ+
+Y2W9cfsUwNzKZouS899hEDDMWz/BgGIok2SpOTbyu4jf24LzC6sdIbAHWGACTzoQcoK6ThAh3qk
+3dBuA/CFZ8GG74JE/+0pOn+lw2pnG74O438cIczXd5GjVaepHfNTxqS+DKgDKOWYhsqxA+CPx9G
ADXIzuP3UCPMoJ9HgiRlwKHJDAwiGPgXW+L51gUK1F7D8nSfGJAtcxtNR6KDbs8xnwHKAI8WTQIE
dBtvBURuz9EyvGDIHu475fWvhpD06PME4ikncZWRFY2/OilXC8LH8M8EnHGZD/IJ5AcvtWtOek11
Mf8+ARYQNXDZP6P/kZJXtSIoyiwAVbZoWcopdaLo1yksUCjyJ2kccHhWIvjtl+duWZ2g/2Y3hOuL
A9GKeLbDxOdXDaHfbkZFE2xZTfKezoO589HNuIuEsU8EB9GfnghES8nmhQA9EsVgOQTqKnwOWvyN
NqbS+2EBuNzlyA4b4607yJGRlyaDViMG54ICGG/CiSnJ+VdodTZZxAG+pR4cnMkH+nafWxE8Wb9D
KBr18yqKEDwmfucRvlwJYuHmDQo6TWTRh+0/jBSnhgR/Qzq9zsitC4Hzs1Y+Opm+I40GM1bvcAa9
U/wf5FZE0KLg95/DQJSDZx9Fn5fMzn8gV/4SLH8wfQpk14dvD3SOpNE99/C33r6VIvfcz69sQ5SL
RZIEj4CRwlgCCP0HIUFlF322na4krtsxXk7Qrb0M0ReHH2LZukfAB0C+3qDJe0/F/MWt98Iy9wcv
306zvmwMDs/ALyR9WMVlbuZ3znAvy/ZxMeodA2MdaY9hroUaZ/WKrLn2zdlYeAQhLMBxR4OjwwMW
IJzNfviZuVPkJ+eiWPp7+sszqZ9wyKoeg/aODCD5wfjrtCB5eiLN367daxRIILxuKxyZdmbVe6XD
J0xWV4xqd2akYRFlY+V77IbV6QPdHiFos/FP15Ods83JTwSt8cberZa8dEN7v2r/U6S2okv06oc+
/oJ2uM/7/MLDYEewEtGx+2xlqCuBzt59HLU92o6RzcPIvUnM45itQMFXnONjVgZRi4VfgYsdgqOH
mDLQQa9arh8GnDrWXn3mSCNbXP6amegKBg4lNh6CzcYcAUyz7T+TxvtkS1BYkFSIW6tHnFmIhC0M
iNkWoURjFpQNiFnV42ETYzH1zy3kAxPAYmXPakZj7fiRsCfhh4XSCPFZ772l3w1BWiCpcPUkXoH9
LBA10L53YYfPVaI/RgZACNqd6DHXrtmpMUjA8NJ/YWh3A4mwDd5lxKCzwx2YbfBpPTWwYjZiLn4n
Hpp/Dh52vqgkCcK8kk/phmoGliFbWSHhvaBEQhbh7i2C76Dq6VfAoRFyyFfEQOvuR2AGAUxzngzF
EkpOavJ3ngSsHz7NGt9keG8xf3T6a9E7Cwdd+qbIEXrsJ9QQnrWdqi34dgF78j3zDm4WjxDYmQHj
T6fB0JJmT/VPC2ak5TF8k24RF5lNVdONTbG513DG7zd34tAp0taqi5AogR2iItFf3Xc4teBQhA6N
QbrljoTLxzk4APyqHWL7gnnEx7kdwOjtF2yq2xJftvCV5Ikrm+iYNSjcbmv0JDLUO3U3w0CLDT2+
d9xZW6vqNfna/K3Omf+koKFw/HlbkBUJZHrIf+YIFQkdxw+BLkDN/CAxMbEcuJMAyc3TwzoBLegg
Dkpi9ZjYZn5JcG/jp+ia+hfe7+nUJMXKMexmNuDILkZxDVkVP7cYYfpQvXXNLg7Voz87XGl57Sja
RSAOCtxUy1+m6QcU1Q6zeaWZqGMPLVWOX7vl6K/BPlnWQzTer1CM4mhDLVdaYHGq/EmCx+sfEclZ
+9l06CwKcaelvYsCXtHRHjv5u3VDe7HNrEayXWG6DhyTXyw4TWQr6tl0YCNl8GCgp+uwHeQm3XsS
aql8jX5UHhxQZ41ROMQcKh8nC4uq8lWp4xF7PO4HhusXL05Lox02TpwQpIJGqIgCexwAHKGM0v0A
YCqYoHcwthaEvQ+I3101atSYujmW16O9QwN7gYmsTGZ/x8LwNRRtRcMfH2kdNQJiq1TRx8Qb0IxO
dq0He2yrnwdsK+UWSJS3aogmhvivJg8jsIs+4mXAfbAeWu8aCX6SrRnyF0O5m8FD45RF4VhXICL0
ga/PaoEDqBU5dCZ38QBuepxKqBh3oHB2vzF0BOxa5MbCqfHeU2nZbmNJnDuGGcW0lcAdDyJfzujm
HSDhN97OWlsCKWHlOIM7D1o8XfOFL9kOmZs3xUC8dA6iTYl4smg6Z/gW0wRZpk1ywuC/y5PtiCHm
AEXqNeO4DHElhd5+WnAZrdsdxGVQfyxNkRpkuCvEWGLgLBEuu9MCEEKOSowg7ncJmMjBv+V6q6cF
vxOJ7rLWXQxxEKC0Fdn0mTRrPa54UFfbz0Wv8I03KXrY/GnHdPaKRDUWIFeuU/U8N7XXzzuIszDH
5670XB2637s7fe678BnmzcpiKqEkv+cCs1vS1wPUEM2U/43csLfulk0wNfmnWVGENiNzsO3385CW
ITnN6BVHH1Tn4eMIMdWGX0n2oNUVWy6LzI4nUz2G32u8B2MHwOBpouF5wwcbKn+/QYVjsieE95bY
lgaUrAgfbS/3hl+NfciHGYhaVNqMFwnGDxeMUFuvlZoerfw7zUhNhKuul6duerf5FaFTNQCcmiRn
a5EHSSU4I1WGYOy1o/W2IMkXHx/sjiXFwpYR70HhDZeZ+x5+1T6pOIMqOPuJu/PG5TSb9mTxEKgg
PzcsrUb8eRlANrGOb4RhCLHtCZWQJY7jeqGqdimvZ/wj4bCfKK/iLbt4YkVO44j5K92zHOW8TFQt
x1nQ9jequ7OBNBMJok9Jx74mHPiIHa3SadOFzv+zUE99TX1635r1NQrBz1NkSIaWvW24QdoBEIef
2J2XLZA+bTuEBB9y/SrG7G1q0I0n1/TBLMEzR2Yqi/FPzmxiNXcUk0OImhd/6fFWvGbw56f+coBM
csbH84RGqj3EEadVbRdvaH4gOzbYfRf8+q50yEdaEfuam2+faAQOriaGaoCXeaAfpoT8PkwXE+EK
XYMbicb9/KtGaacHg21saPJ9tHZVFHeHrhmPw5zvALZVMsCFsUzLGyfdH8UpwAqvBozwNnoE2uWG
FkhBR5IFrgiXhYU2pEZ+4v2af3HwhFC8Ykl6x9Sycz4vGmgPUcOJFGp/RHxNfzcppIhKZIEFI0zJ
gNOLLt9ghQzSQ4ynJ0C6I0RPdeY9Sbbs+BQ925A90fhLRRkg4uToxgl6oPACDApzzNzep63/glzQ
pzX2X8N0bmvkEZdQhHxm+EZRH3jsTHgeINnIJ4whzXxFch/Guh4The4foYXoCiQQDyXLY1cM6a86
bQsOtid1oNsTp/4Lti1buHbvkp1e1F2OrR3rmUCRH8nMRxsFNwq1gR5PSwhIFrplTLrpBUKCTWDl
WpmHARyvEhJXXTTdT/HwJhaCW2RZ3vom/MopanZa/7GdRZmO9km57UA2V+hZ1Xnr+EvEB3mZhIVH
jCafwEffBxk9d13wTpfmNo8RQH+cOHkTvYAW/euW8TpkXtXEY41Mxopv5rJKiM/z6AytzRWf/N63
497LF9wqkCqDWkiwrCgvv7Vdiggzu30QfE8estwTBHDNZNyNXJ5hr9mj8GbXqfcFF6sKwkPbtQ85
OiALY9ixaUFlQRKPDmh6m3IYb7rcogIYAbMBtBeAxkRyH7oIlLPHzEuk/M920jfS8ptl/nnzoX8V
tsLnUvXkn1Bg7rffiudaJYeegoRa2AOE70c58Y/Zg7il/wzMss+WeQ8+705ttoJqEcNCXMStOFPE
S7TDJU2ecS9W4awuiEaFezovPRvtET99FvNtYPreZXim1bbvGsRkk6mMl19eCHEDcbbD7Y4tTj3Q
7K80EK0qmDhldJXcXVqiCyDyOPESYPNzvaTrbY3oHeTYGFZDvOYjYjUSMmM5HO4Q9lSJBB0lCirK
ZrwZSGVbG2NsX3bJRMowBEqzfnl6uyFc/2klzTO26HLz9A0LNvCxvFqggWXwBLg2hXwIhz1kT0xt
L2PsrmTqjx7iTgfhPW9bexzo8jOkp5Q0aFjiNSHZIXHpKWZ5uY4ZbGsagZ+/2hbgNOUSiO++c3U8
ybd8jHCTTCeOPJW+gxzWdYjXD3+MXvchrpZAHzUZS9uCVEtwXIyW1WLGXDiJ3Tqjdiw8RqatYDIv
lxm5Y6HB3IGxGimviG79SKWFgCavZot27bbChrvEru7VNxibCll7pzFxDyHRpWfUfyXtvJbjZtI0
fSsbe44IeLMRe1JwVUVPiqKkE4REifDe4+rngXpmlwQ5RPd0n7RR/8rKRJrPvMaZG6BPQeSXZPUx
7KN0zG4kObNbUqhByo79clklDYLkiS0CqBiRik2a7ipKkmOSgl1OusMiBY6xzL+xvjmthU+p+GYk
3yKLKFuK/VJR7Fa8zitvjkAl9NA7yOAD68mK/ADkU1Z2tlxoXknZfGbLo1pMTDmc04UA3PyN0TGI
3/oOuNVBGgBsqZFN5uWlmgi6QdC/54PlBj0TRy2JBFPStIMYFNdgo28UI3IbCwsn6dDzu8Wl8Ust
9oc6u6DOcqMP2tXAKFYVUHhBzRjB1yCtz7Uq+kEyumEv+ONsuaVS2NpAgIXrYd+BLZsp4S7k312q
enIYD16n9rJriC99DJuEzKxoNVuBVEj93xO78mglOCs0yMda9ERRT+7lBRHP4FSqR3O5w+I4HX5H
6Q+KjgTIt5KB3K56ExlH0h3SxVNFLXZWj1gSlESCOiVxFF5FC8OksXQiKCClBfBitmzKcHWDenMV
3pa9L4REGhA+kvmUm7Q2VZzNxhewbvRfJqRskVerCNfZ5UNa2GJKBRjUV4E0tNw91fXPtPkDs+A+
rLnjxMAW1C+llTiCZTodraeiNb1avVhkxSlmKjCwHCaeGjn8FVo/xPTZAgCv+QlXv0G9R22FKzCj
RxNeceFKncJtD/avqspbmDBeZ/5BfP0wSdJBbI/UTC7pFV4sVu5WON+QG9yqwXOgZx7AFCcNzcvA
mi7hGNl1mca2SgOAipfdtfM36It4IVUnJHlpqh0W3tJ0eZZpSDXTzJWxZta4NijP1Nsf25aKvOjG
eeuOBAlNCBMuDj1Npr6ZW4dFny5666kZ6KWDIzDGp6qj1VER3efODB1EoVYxGf2FbNxRFM6rn4Gc
nbJpPNIsAOA12ZJe30T8bU2qO1qAZMUUnNElOVSFeJFWsV+IqddKxbmMtEOSq+cUgO/YsxXJEvDf
9qk8urg/OVFHVDXxmg/WGeLFKcFKKotltw8GV1iMawUOVDXn55nKV94l3qykfgf+bjFBZq3Tvgj1
wFnPtFQ8Jbp8mWs/InKCppW5EW76yq9pL9dVf2HM1F3FlGMNH+w2SY2vcSgHh5zCVTG1xQWN2u+5
EKSUrcPvk1p+yeYGBMHQ/lT0gGe+1Ao7rpfmIA7G0UQVZajlsxproKUspNmCPnPLps04siWm5VZs
+ZokP+To4RNKt/dTljWXelHG3hRTkJzRjT8gT2/Z8Et+StroSGZ+Ecqg3OnX9m61gCZY0vRKXoyf
3CB2PlTnTsGyTTRnlWNVLU4JCONWqevlApqW6SqjVRAdTpINyIyqYDXFw0EJEvls5erDoIdX0Rj+
sAoOXN/U1GDlWSvtVOLBkXsknUspDo5kg+2XYGwjw9eMLKqvJ1kt9QMUaTgBUin0xN+CWnGVVwsm
BAh3PS6omf6ZJpofOk9XPsxXTYD6v6T8HOjVNIYOS4gtFRK+wzpKjku6nCiufLWAsBzH1Hqxcqqb
Yc3VpToo8YueqUh3mH2sEfn3hhwRcO1dFAG6BMAwi/rdKJc81tNZXRqq8MQKYygeKkG8X4rqEvXp
U2zCvWjjzgsqLqdGbK4hg7ituXyR4vlBH9OT0GfPUaU+W1X7rPdwWPruJq6jS6VZy8nD7yZ9mWYk
zPPhCo/TBF+A1i17Ib0XSQlSs0Q4HY4Uity0mskcQ/S2BS+Ufw2Jun7AE5bh36Ysfara70BQboIu
vBz7+iJtZLrI08U4p8/hUt3Rw1urlsJXyiReYFXCIcrWDAw8dTiI+ONRWlPE3I/KCjZNfyWGkTfq
85MpAREVjOkJUfdfElLqTZBTGASKhDjZpA1HVUe1ojS9OR9uRu6GbKAc1ChHjI6fKI+GTgG2GlBA
Qk+H6HTWB2p3gjZ40tBw2oI6RdCoWYXwB54nHf4920SzIjxDwsqJ+JO6jGxdF+wRYhyc+Qo8cncU
6vlMG9oeTZX7t/MbSaGc+k0OErePo3tdzd2+Ri4li31rULyl49dmL90KJBSItvifQHj7NFWZpcl1
Zd0ISu4t0wAnKHMUrcebRr0FaQBnI7qYy/jYyNTHZfXAhG0uQzei3xsQh2uN5UVZegcU9phE+VkS
UmfACQTp+CWH5DdXtN2W0ZZjKkz44YS86RV/S3HUOCXDoh37Mj1ZeXQpi8V3iqfXZgzJq6ZY2NBN
6hNKrhAoYwiDAb3UrkQmjddc0QtuI92L5ckPejR9BYsWdmIbiXCKwy8slhtJ4s2McoyWpxdSTt8l
yvQXytBUgYTut27S4otTV8+Gu2UKpxOmTQfcCIr7MW09HqUflEHOICCHQ2yZXyoOI2UB7RFaFX1J
UubqHPfJ9DtWQw+QBfU2jeqCLHj9LB30xEicgLzAH8wIcEmlnuDfTHaj0SiI1/+65N/5WJRXLPmq
AdLhKPDhl0rS7lqD6kQqxhLV6+DXUnInBvTCPLpNa88GH4nBkYrlcg6n/ggrq3iwjEE41vShyjn2
ql7yx1S67tCduoimTH0K13+goQBj5DVdVL0iLCBjcTDBQC7cDB8HBdM/Q6qcqq9cefkDrcGue9qj
gUDFIdF/qJSzgJVS87MAmLtRpH3tDOlhmJNfbUBnLl4QrZavJXq5FbVyXQs7ik3KMqW2Zfa5Iyij
4qBPBOx4zOLQkbJsulbrFh9oYyTSV+VvIy1xZ1gg6s1WcwncI/sq4yqDDiK0DZLdXDmQdqmjl8hL
PoLs75QRvawhOMniPN0aZRyeJ2sqT0bbBJfw1FgbhQJcNnGNBcJ9TtPeiSGt+XM9PtZFkiFjpFDD
xVaHTgT8KlsKuHSVEccjCMDPo6ZNxzDLn3I5WO2xxsEZh4b4M1RvFiUYfHnpW38ewpRbMXsIu6Ck
WtAaTj5H+alFhNPu8qy3o7oGbhZK1U9DmSWcFAKU0bUSFP+EB0Eb5n96Oeca51sretNAztWUu0ZV
rds6GyVbUPoXKQXxgnC+dNAKLHIEqzUuZhmyvKiM4mM5l6adlPrLjCHIoeMgIHet5E982fmOnxzY
4hCHN5Ka9j64GAWwT/ODhhmwkLAnkqCijSNq24vnsm2oOcoTjXrgNaUbt5l8VSdKfQOviUxCi2Ge
UaNPXABhFMkS2XIiAkMvTsuX1ZvCBdebOXrQ/w7LWqm9zKgfK5JHLQ6XW9EAqgSRpDGdMiDP6nC/
geCLYxtlSyU8GSCaroxKuRV1Moh6XkjgRNO4Nwci5sEcL+imNZ5QtWTXpn654P8pqnodUwpUq3ui
1t4VauBLcd4/ADPA01VOMMyCOORnyZptCXNDdQcThVCL9OtFi7E6AYl81kY18XR97g9BvUZ3RvS9
QsHhUuj0/CHTFpybQlk+j4vRi55Q91h4TK0CFpP2z4G8DRfS2sK7tlS0DKBZl3+vjPBBMEUoOzQA
al9rdDifSflEe0jwsi4rD3UNNUSQR/UaFlvmTiJeLlqvwQ6KifTrzoJ7MhYwArF8A7YYUNM0JyIF
nig+nya5oDKiJIYrGC93hCzIGpZ6PaQXGgZKMhjGbC49KS6URz1fBuWyo2/VXktYuDSnmcIrKIu4
LQGLqfISmImdBi18soM4glpxKBnnOtF6VIpumBZ692uoqC+VzoIVyxKdQhkoyVchq3GPsMVJtL62
4HmSx3lpa/UsovsGO2gYIo4k0uPABWiIj0TgedzJ6Z2eiBFk0MGK0JoERmEiJwz+vjyB6Jo6txHn
FE3SvsQpplGUtPeAlvTm9bTIVYxQpNoBYslU7tHUGMfJzQR8LLj1u96vcn02j0BMuYeA3wfNUyM0
relQRFumM6iTqvEKscCGXpRa7bIUc/GcyQoyYhHWHr8y4CL8cxQL9EYB9VCaiXyPAkFzQ3UE+QxZ
F/y0FLG3VLTwChWBjAAlWqC3aQR0bbKQ1EVYpxVhIz6IYMUQICji4iA2Iv4PXYGoeNUWZ0PNh0OH
cxC9LU3zs5Z7Hf7R4M1qZXpTpgmuzqqhSxCMrGOT1qpX5CX+0lNYe4ISdlDaFgKzlGQftQb5UjYX
ivKI8BLWNQUd+/W5II6Wbxczpy2Xy3ToOyV9MeAUHnuEHHBnAxLMczfk9LvN+U8/SQPM8aLr7jti
3juzzQhvq3A+z2gOEAELFdUDoZSeUqiRJ0mJiKrZuhivdAXGS4sZJldSOkwOCDOVGngcFm6j0tKn
SNdluKelMTo8SkbemJAAPvZJQKMc0CtxCSKjeUoCacRLe5iCqLRRsUht6sO/5zLDt8hI1S9BpWe3
S1I8y02suZoCfAsWyRqOKpGnijw1ejGamPTEDU3LJrsfDGkhAB/PU9jKHphiDJVgDdLMHH9ZOhUj
TU8Ld+DSs8OKWAkfV+k6V9PICaE83eRFIx8qbs2jGOkVwdUyeJapfwWboX8PcShzzbyj+std5NDX
gkxthfntpAQKYTWoJyQOF5xdGiBcDXy3tJoUGyxR/C2z8H3T+uJLT1YCV4sEI9b5ccNQ/+4Xsf0i
VFSfzS74UkZNeivkRkfVsEk41ak0Jh7V0/wYzdRRK6k/CJUROwUx+iAmZ1WqExpM5UJvL8zuAPJi
TTiLlvSCpYXkl9R8KwW4aDMh6IBzSXVasgDQexoAvwaoEDx1uRA/sBl9bV7fOjhDdhGhMJ6U1s9R
xfew5NmQyng+hwBrvTqvBgKD6VnIA9leAioJtaIWtt5P8Act0GKaxhcPu8iEQw+Gao7gtrdTvHwL
MjntOTC19HXWutCGr6f4GBVJjpJStlu6O3NOv0J4S9xKmh97cwzvhDJWU7goNA1S7NxW9NKgIHBd
E1UOaMzZqhx8C4q+4NWVviul8qiqWWoXjUIBGBxCl1S/G3orWJ9Fo1tO6t2U5+OpLSL1ly5JzREp
d/PZAHEcUx6tokthMr50QzS8iJABVpu2GQ+9shBtbH2rm9SkZZzLPeCIBTbfbQJfmDZvoPlLoL8Y
SYN0xyLqdPP7zq6VVP0aZl1+UlYWkKkM8ArEXjTuQBDGv8Fk/czJ4Ui1zah7kfNmvJrjKT0GRtx7
rSjIEEvVB0FA7sAGvlwlXtmCoQPDnY+TM9IqtE19kL7KkVY5pQSnHLdGSqqCrtHFzyys4LAh7jS3
blMzOwqiQfLLS/s1CsMBweVwZFsmelh9oyZWHCUTIiHd0ltz1n9PKThsORzU22CeKQmV8s8cywTS
EbCkdh/qVXqgwWZGd5kQZ6wGtIiLZDU5xV7SzJyE1oVvQqNbIzlRPpl6j86BWUChzgqFrkR9Wy0D
6xd296Usak/LMmFRE0ktWeUi9L+6ThJPglpWl5061neqBEtSgcXoKy24g1nOKqRBUJOQmmQ6NIB+
nUCA41uhAEPoIPxGiQRhijrLbCOobiSUWlwzUq86kT5NqKKclGWdeIqhGHpFL1XAHztq8SmkQBjK
2QFM4c3SBxLB8RSeFaOe8XrL0aSkTkEsDvCea+pK6/tnGGjXdWUuzpzkxGxRpB+Vpv4SxebZhPr8
Ja0KxCHKGrTS0mBiNQvxIYET8LTMAWW1tphegqKgg15qoZPNY5dQ/LU0vKrWMvMs/uo7tm+VCz0Z
6PiiklQcG1P5ySuh3ZLGy54eqdOl1EWLDQqpwPUVoKytVWkRehzN7AwaioSvNk1AMCIFDokSriIR
t0I3pM80rDFzRF5UDrHgKD100zqXpRPErobiTEN7JY5V9TEp1mLNqMet24fzYEMZP6cF5V8uPKyH
CvBgE3Dtb7Nh8v+DRUMQpwD1orZD/fCYCo1+JSzgXKBVS9pvOhpP09SlAGMSavFzC9B5jkr6vGUO
eomzVerPc2xg1ieqgI+5kx6yRUcqShFhTysh3m6JZbzkpRLf9zPMN5C0uj3CBDnXSpvSoOBFMYSq
49aQE3uRpJc+SzWYDJiAyhD3na6jSkWRKID1GVS/pqHn16gl+MMJoxO6ZLOYX+sxxRipb67MOOhA
2vdwEmZkhQAvWMAoVqrew9T39Vcq5b0tEcXa6myNNvIroHomgSQrkkblqq2sZ7MHgFcmcXnKhxCM
8yDLfxDQVM8ZkGsCqzjIr3QO1UMt1FRbe+oUbd39rCJCB0VEGtycLiN5epSE+DEOahUGXx08R4YM
NDaXBIgjgYpXWDZVx1ltyFXgGEqA2KjkwrXCsk6uNbTXBmuli8fzF0FBbzwzhtTDEQyX2SyQv/QG
Ro4lUjPaFHzH6PZBWJIXSm3MqFPvlsp8rlsemnC8pWSeevRpZfjHFPw4i9kCIqKMRARESAJAsZfI
Nh4MssNftNeUH20ZSY+IXKQ3Ig3UQ/pXLakyQ7ebg8brx1B7qjCPPDW1QMo+BNHXqhNhGlrAbRTM
WeCtcsmow7FsTRDCeI8adUqeAxR6FCz1Xm5XnL8cpid+EIn+bFbqrk34R+wxfJ8NYmZds1RxoysX
KNZgqJKRuXHXOAtmfNkIAor6R93NrNF1ugiHLmyoC4mn1jjJlveKyXf7DzLc/yr6/BZUStf+3/8t
7f2AjdRc1QWiok16jppjy03l1X4XwwHBuSa0qbFfCXyKf3PIjfhh0YlppcORQW8OGqw3HJEwtBss
XTLXOuFqd2jl486Qb/UWDcDeiinrqqagxI0mt7WZJTpDKEZPLHPn/MNnfhlfBLd2JDu0F4CQQE6Q
zyJv3Zvr+4GRNNN0TUWwUEI2cP3zV2KZ82yV5awzcOvq5/Dn4ug2vhAzorGiV7jzBVW7fUP4jY3N
Ot23o8LXfD2qKELL1Vf1oNFeNd2lA4bJOQK1qzCwXqKPuCeU+55pyYA6REs03KCDmptpGnEn4gAt
BM4ouEjOALjY01V+v1GR/jUAreqytup0rxzU13OqRN0su8IKHAoN99TN3FV8H7vQki7Y4Z9QfFy3
xBvyqGSJjIL6vC79la9+O96ENpYxQEN0ajbN4lhefheeEQ+Ave7oN5YPCOxioBJ5b17/p77g8/R/
wj/lR4fyrSIj328z9npoX+0ay6qzkAZw4PS27oPtsrFJH7z0MfRH2jOetJofReceJd49E76Nnc1/
Dq1y5WAxo+DOsjkpk4Q4S1DPAQrP1rfKy32xx+IgOODt5ol7ku8bHev3o22ugkwx0zQqGM1RHqwH
mGYwGd0A5UmLliTOg9h2HbUdsdK9Qbe0YDmhGFH3Ku0od3RxQqYqSfmTOOqwktIMe7Elu/R4b0Hs
7NxD787J+mE1YgwuBQlq3Ga+iVpLQsP7xKYS8UT35q+tXduCzU2kXyh27tBU/wdt/b/dTOtfud3H
CEOZdOno5ajq+pNe7SVgGv0MKDtwVH+6bH2KwJ6MmueeWcV6/N4PY7JtlFXrHeL2m2GEEPpenLOo
fSpcBx3JQdjQsMtp9O1d5qse6WdDbU5HHQwYnwkm7hTe4mkeihRH/YT2sKd6sHmd/OnzjyZ/9NF4
gv7f1Db6qLqRK9NUMrXK4RBiPyM55Xl5mkKik+PoY3ZvN0jZHSxbPaz+AISdYXhJ9j5e1HtuHesy
fjb3zdfMi5KqYcvXTE7xsf5BL9qmyWvPp/QhcD+ft/TRLfR63ptLPYXml+Q66zyfzbvM8gfLlxw6
4Dxe4BxJRH3pvLidH533dGGlj5bckviXKHL/avpmmk1gptGQseTljI36IT2OV5W3HP86zhX+Gpns
3/gf7WD4WutTrYuqpWyma1mU4epQ4YHhPzmLVcp4hLcGLsuxston9zvru/5920/5erzNg0aSqyKA
oQUObouHWlPAz5rYIz9//hXl1Xzos2E2EWZrDmIoIEXpaIfRRfYlWby0ttWX0PprJ2mBxacFe8i/
BPNDdE/aTxC2J1//8ffkygMRsd5/WyenbBmEslBYW5RSy4ucdvOp9Yej+UCfvo5cEP8Q4I//orD8
P54XPuR/Dbu96ec2p4Yhcd22LtwqG0fb2/n7atkj8a4Eov35Un/4dr4ebnMHLomlJ8XMcKoPhted
jtIPBXtgHPUedk/Ih7v11dQ2l2Ccj0ZfUfgmHCrwIsm95Lfm5W7owmNxc+BzB2CVnQ8gb2eWewNv
bkOUE8tSthg4kWTQLZMTiaEThFBmo52RPrp/Xi/n5hIQcxnFnYCRKMmfCwimKN168kBeFBU+jJ9/
qDr/tw/lB+dRIvJSsJc2MA9RNxOLKVGLEmxYR1nyuzwebSO3woNk7Bz7D9YP3QHNWGNKRK/lzbEP
Cz1EqyLmNcmM3xZN/UMiiwheRedZWXaeiw+u0Tdjbc5+KWRaJ6kVL+WI0FGiyfN1NwnKTkD17jvJ
6GToCLMbPJEypifcQK8ijATZCFjWaG5YXfEFVVtblB/GiVZw2JyoWOzEUH/v4TcXGsNZhoiyvQV5
1dQ3bmuCWTRJ2THcgmRsW1uXFtiAA/0Ukjmr8nW0pw6zDoulM3pKFb2ESLwQHFGt9vtRXJCgmP+g
bOeuNUFZiBy9+Y50QGC3ldJ7U9eAmQXt2ONzDQB3mOnJTTj+iLQTIdHLsvwMF9nPKpSLwKvqx9lQ
p0fkZ7rLeQyNXztXynqM30/WQHTUguStbRPXbm7A+QW6xQ1WfhXd1IUYMB4aV/Bzr+0Oe8HiuzPw
d23//3CbTxnDEiEypgVspBJWDpjqQeQlanU+n9b7kEpej5pId4PjJsvbaJEqjz4abWA5KJrYHmZ5
X+afoI2OtZ/IbuxP9ozXEuDOvwl6eUNdZj6AOvQ//xnvI5z1Z9ALN0wJP02kT9/u3BkZNcRw1o73
c/JF8yqPNo6jXAtUKhNbP4zO6t5bghj/Je45Gbz/sBLul6s3mGZpf4WO3hyaknqfpgP058MGPr7O
1FQfamdwFXc+NgP1Rm9nrh8NSGCuGlg0IL1ubBK7alnmXlFZ8tZVeCgiT0vuamdyyWPpW1Dt/3cH
3OylomgF6o1/B1zTLCrulRvjmTA78iEBorCzp95vXSSoQBwTLcJG5Cp6+y0ntTfGKeu5FkZQ/5HY
p18rPe5/WOWeSdfeSOufv7rvojwZ5SjhoajKG7SPHGuMbTFPd16/dXnennwJLQkDBKcm4cqgb+7u
TGyiUMrHAL3y4moOkJVpSt0eWqgiYEgAd87L17KPrec5jdTz55vl3bshE6IpjE6SalDS2cwQThRl
T4tyTqqp49mAKtfFwbizQT5YxjeDbB7CUh+qRosWAomu+IapC0hA9FeV2ty7Qz+cDXeaomIjitjV
5sFIZ3GaKvo7ZG8COXZsG6QSlt06CAhOqH/8U9nE+7h7XcNXo27ulgmU36j3jNp5oLrxyRrRx3X6
R9QaF90vfcNGSx4oC+g3l568+ISi5Onzz/j+YQZsTuHR1BWLPrK4ORKDSBcMPQ+OBE3yQ4meF/oH
+S1tnAQQ3FRfZqJU72zbD77qmzE3WyfUELkaA6aNoNOPqPoai09Bqdx8PjHpXVIjv53ZZu8kBdJg
RUoanAntwbC6qyDt/FEXznHVXvWj6pn9/K0IefWzfqf8sN6Tm3PJBFUeeoWrhqr929MPBsYqwC+h
N6HROxxhrnpSTiQyqLDlmk7WnDruFnuu+u7w+azXSW1HJoHilkNnUjS19YZ/de+YohC38syBKczE
UybtGiDXPSnHKTLEnZfxw6FkWVcUTLt5oDeb14xz5LZkWKkjbL0DGum/49nqz7TdgK8q/V4q/H44
RZR5k7S1RKXoyuau04q+F0ugZ04OXGNIJtVDAB3CqAhtEhhyvzO7vxHp25UkIJNoGHM6VAvXorcr
qaVGmwNapVyNhZVKBRAcielUYAP+K+SgHXQC1uSNv4LrvQzqb6l6O7yKXZIoU1XSKJe/Hb4N5S6u
JJwuOm/CG4xIq3/IMLNrXNmbgsvwt2J3uK3ujvs+BKA2L7FnRZQZDWVrfSJ1bWVGwTouUVd8LOlW
w162e2et4hjl5W4Fad0m24m+HnBzVpRl1uOq+jtRk9oRUDawNqTfulf51eB+fjzkveltLoUwNREN
zEgMIGOxqBidFCfBnZCQo1TXuIjH/u1oLRiETMmh8DUnFQ8g8JfB3V3q92/O26Xe7GhpAmiIkva6
1EDazpMD3gx8PzXC0YMIFB32zQqVD8eURdxDseem07tZbegYQMdCrt7RVs8gQUQaF6ObLZ4ROQ3C
B5hmzzYddvAr1/EZqKaPYn/nBw9Am4/ZGafyCt44nuUzGCZb/CeaKusv2O4HQ5RN8hjaRdq75gIK
gPKcGli8ZIMy2PXSiqJTrXbjjgbIe8/T9ePheIQBAUqkUJtjTkQgx1j/UiNBmDDFzmbRfukQXT7f
d++7bfw9pqLgYmViM4yR4dvjnCfIgA2pucYXUu+rmE2slSYHpaTmbq3p75cqd4fcbHVkhDJJDRmy
PZu+RQ7LiLiq2vD7/rlwZnfEzYZGXEZOOoUrE41RVwio2t31fu6vGUQ2P9YYTux2Lj54FRSCKAoK
vLIIumzXtZvUWcjYG40YRb2rV2aNFKCiVCCCMrPDCa2DFbPzNT84RG8G3aysgLJPOa8uRNr0RzAf
GkDmn2+X93E9krevZrVZSBmMDkpDfDojMMGz/170awzcf8ArsBOkowTA8NWouJ8P+r40KSuKIpFn
EgiKVGk2D/ocz2lnUm9mj1rPshueEU/JDquXMbhJZ2ewdQqbY/5msPWifhWo6KC80AXgIlqbFGAm
IKCL6QUhoW34pZPXaPbbqlfS7Moedwdf//J3g8uqYeAtwbE3NoOTP5QBchCBA1cZONCx9SF5f+le
VA+e6X4zcW+4TdVwQP6nQXONC+ywGgMqF8MR1W9atNMjMkQ7wfX7Jvj6GV9NbnOjyUKBZBWQa654
qLeXa/OSeuW1QTc6+7FbPl9/+2dLuTmAZhAbU6f8XcrqJDkF3WD1hLuCjfWZNx7zXzv7Zm8tN2dv
aXnY8pm1zF9GF7lJG72RyJFP87fytnuUvv+bw21OYo8EDLVgprc+k8sJPRK8qeUHwc/c/tfuvtxe
LBw6ekuyptJdMhUKFJtD0ay6hjGM5c4xDgG6sZCNQNtYLnBPobVlJ3Fhp/k7c9wexe2om1CzjNR4
6iJGhWx3lH6l/nBQbzoKJNNRsGH6OLSdDrCSf3XNbjtke3//HXt1LSZVsTCv2Nw5jTyrA3pspmPc
gDRDvBmOwYEOopP7z9ULDSdwVs58sbvS2xt2O+72BsBiRBOROgI9sXiLk7uoKzc3/b1yLP3QR0yH
VxkBFxCkSPNPu6aW66l4fWoYHoQKJRvSNFM2t1FH3Qq41hSK4UwSFFW/qDvAzBFKo5IvysDsdr7w
9tAwHD50eGfq6vpKbqO+IhgE9JdX0ORl7xqedBRve2/tcEX/xH56F2PTFqEnuxYVFLzNCXve7mJL
wPhHRj3773UXH5Uja9ve6VRTfuR4NbiwADQX3UL0ri5M9Lbs6TGsjvsQp/enid8hcRNaaO8im7v5
xlFSzzjwBLpjDgIgvfoL5lo7zZN3adrfub4aYzNXEGNwJArGWCumMJ0WUsX1NVELr3b0AwY7vmhC
Lt3dQe/y03VkeQ2SCSdRyd9inRDpjgGpaKgaA9RGfhT/x8asYS2ouXXMdKVfeuS+xgjjuVEmqQi0
AQeFBLpH0E+6ehxMK9Zlu4h7I35YREWP7wW45CIM56VwUlR2MYeQlrIeA5jgnTnbbTM08U7Q8f4g
KBrlQzr4FghMZdt97YA3a2VvGk4WXS5zdy0jNRyW0enzA/D+lnk7yvaWgekjt0tgOGBOUFO/08xv
iKFcZOX95+N8MBtsQxXONgV7ConrrfMqqAHI2s2gaXVnCX8WcGlxUjkE6o/PB3nXkeDL875b3Jfs
b1oSm9kI1iiWiSqqhE4h11Md06SPXR0y60E/JPeoOvyJUO6Dc0Hgtpu1vn8t3o6+OVVgyPusCBbM
w732K0LUV3383F3U6lOe4jHqR9eSaz6l4KeX6Dc0e8P8+vn0P1jjN7PfnLiyxR9RC5h9MSQOKhjH
cQiPiPHa//owWNGauomfg4TdxNtPSVU9jwtMkWAfyt6MDQu2U44Q7hUk3uVM68ekpIXfLW8++KvN
x7SmpRsjJaa95EHErrzpYi22kDDd/3Pf74NL8c14m8+Xal3bIbRuORWam136rWof/wcL92pCm4UT
oOmlFfhgJ8ye9OZRoyUpzYfPx9hdtU2MW6VK3DQFg7Qu5tcDzvKJY90vFT1B3Ng6O/SG5H80prne
tsb6reR1Y7463JNqjbpaE3mOdvSFkqBb+5Gz+DDhPfkQe7tx/EcHTXs13ibSTWC3RkgZr+kY2fSN
gv8W2o/E8tRmHEztlfN4qbhDaIMI363KfbhNXg2+/rhXkw1y3DKQ3l1TlvJFtNduYOyK4yG9TG+X
P/vVir3xNjGoKkVdosGzdJCmtk3rxhR+fb5lPhpAl7Ea0FRCEoDAbyeUDZCbBR1/0T5f7B5KTJn8
/HyE9yElZWmN3il1Yx6y7YMc4TeGZuJogbbRvNbvjqv1e+PvNaQ/2havh9l8mTmJajrwqL200hdt
Vl0dPfWokM/KiH1gtBc5frhsrya1WTYNJmuetgaaU154NKB0HaTWJryhQEuj6HFIfYxSdq7ejxYS
JL6m0scgXPlbp3i192YmiELUBIbQ68D+r2hUFJZ3F/JdorxevYTFdBP4dwOVw7dbQo9zyisy5N3B
M89rhT9yqgvzQfZkgtH06fPd8dFoqihja66ic2BIyqbDmCAuFKHbyQ738SI0HlYYgXnZuaqntY+N
v5uYf/DlQGfrYJVAilMY28QidYz31hxCVB08xcsuJ6c9AJtGQ9pdxyzh+Dt7V9a6Gd5mNYoqrvkF
mA0TovhmigquZKGWlpaTQtI0s/oSsWc7WvVr9Nrpg8zOO+H4+bJ+NEvU67mOdYo54haQpU0SPscB
+1POkQYqH8vg9PkA76pi7BKVc22ZlklCTiTwdpdkaZ+E45CsgD3RRfko8oqn2qlPVIoWZ+9wvwNB
bkfbvJ5LhmnDso62looWvllnHtai2PxtTcIr24L6tDfDj9bw9QzXP3913lRcn+pBZsy1YCRTUpF7
R3CRTAPSv/yAl0w/z9lZ1XUe262iGJTdFRCYK77l7ZhACjKYany3pKHPJLuFFziBp9/AwAP6gQDr
zoAfzFGjtqJR2wQZRl76drx0IGJdcBlxlFBEUw4WrYvzfPovYiL4euxFfe3qU86Azvt2lDASy1BS
GAXo2X+Q9l1LkuNItr+yNu+cpQTJazvzQBEMkZGVusQLrUQWtQbl19+D6J7tIEgLdtW2Wbd1WVSm
BwAH4HA/fg5Bo2OnuEko9Bs+v/qaubLCeWQrCCnr7tEd6K1CL1dow5MQovFZDYaj34B/5/ZarQTc
s0FxLmlmk0GbGINKRH/nx5EjUv1DrkQbbrg1Ks4LR1CXUwkizKADSyBhAp4kobkbk2HXNVtn49aI
OGeQfC3XfRmmIGL9gE7O2omq+l5Vuo0zf90OChMojyPbwzd2DRk0mHI0KjnTqDvojMZLPAXNdKOA
Lfr2GrGrittOWKO/LHGxYpXrQAKBs8uBQuJdNKnPTYQTnvqxBq5k8kNppNfbBleO+plB7u7MSYYB
dzAYFHFxNESp/NL0sfIRnpmecxTxQdUndifgV4en25ZXJ/UqY8B7P+al0UdkDIbafwbRhB0SzZ2S
/PNtM6vueGWG8/o61Fua+TAT6SiJZhE0kxsPdAH2FEsbSJXVs+nKFOf50OXyjcKEKZB6WQDFojP8
fHswW3PGPr864cdA1qshh4VqAvNXkxzzQreyuN44mFbN4MWMzDVgtyiszM3EYlU0uLzAhiKS2h51
qX2pZDBJsFbx19sjWpszRUTBS0TrB9RUuREBxJj3rRlC7U2Whu9dXeuHUKL5BgJzzQmurXDbSqZN
i0cmjj5gXb6ARP/7CMol0P1U6CTuNs6/tcm7tsXtKMTBiJ1k2IL6du8IIy4nwSwzsKrgpP+NyQO2
BEE26l/oLJ6vkwoCrVJiJ/oo/IyCJx299b9jAAlKqGoyyA63OnkMQeGazVsaierRmPL6O/ilyo1E
2NqMqaDKBESeBZsa525Z61clkN6GY/qtnXdv2fAAuOJvDIVlZ1CzR5YST5L5XKVhSIsuLwwgyQHA
I88D8A+3J2vNyTTgbYgBZBO6IriTps0gsOSPUDwMwGZk13X/HaRHhg0dTKCLBSgl3Ta3dlVcm+NO
m9T3IXM/wdyIbrxzKqX1PRSSIjcgdXBMoebojAHJNmZx7bpA7KWhrAxElSJySwUBoyEPhgkHUFH6
XloHo52mQuGYhvYILppdSSXtlaRJsDHYtbnF2wBN80CqmoRwq2d20aDrFQaL7E1xnsoQWGYygKMU
2mntCfLS4kYEuOaTVwZ5HGleqcpgNBioP5DRG/IK/YCq1u/R40A3Dqe1OcXzTlZZGpjVsueeOcoy
tMAjXMGaTskerJ/g5lfC9jXX8/RjAOIiZzAzyEqOkbwxq8xF+GgDkC04LAp3yqJTy6RFHXUd4hqi
+DKoPgloHUFrs+Eza456ZYUvDTRTNQagRdQdYBohw2MOg1W1UedBlQZcGH0cWyaCnP/b0PgzJU/F
mCgJjGq0Pxh9+KPy06+3N+Cqi/w1ezxEszEbZegFrFucxtmujHOofcqd4NEE0mC3Ta26/5Up7mgx
EtnPA7T9OqDw9/q2QjWix3Yv+k8m5Pw21mvtpaxdLxhzm6sow5AG2kLoGeFuEZGvIchozxrOkxOE
/+JzWYDfN4cqJxptEkDvRgE4M52WB90UlI2q3Kp/IgenERm5D4NvYxB7pG+zC/F3rQYvZKThMdQg
Jvcbk3tlhTtban8ijawhBOmlSDxJva6+oSoEbVVqBm7TT9HLbXvroyKAooKeiGljz6d36HOw7Da4
VDUz+WDE4qFN9d+IRAneEf8xwcU74Gev64EFBkPvv4EqXrLRezpu+MmqUyLSAfJGx5HMR4k11Kf6
YcK8aZFsWtFYDU9y3IoHw2xIbUU6UZON19HqjgM4DMQeyCcCGj2fuSLNjHAAb4SDDor6mE0AC2tp
hFefWGUbDYKrhzJKgGgDRFkTxuamWvDqg39VQ56BCsSt2mAA7WnauxG0YA5ymjHNFkl2Qb4jbLjH
WilaAyz6P6b589JvRYgwQgwZoCYD4mJOjkjSKryOHFn/dw+4Jh1QEjSMxy24++qKgpcG2UYRaCoe
XgAxCkGYWEhR5tJ4jOpY39U9JFPUYWy+mk2cbDwBV3cCIgnUYZC2BVJmPsm6nELHOsF6ikiwZMBs
ykP1Oy6j6oDhiOiwQfA3N6FEfW2aHSYzQ4PEe9n1yXeoHWvfJlQeN1xmfTR/mWKfXx2bhUJEqA7D
lKmSR5IL0MAAz+vts2N1B1zKjAwniRN/bgN8WRl4NOCWoKOu90NaCtA7ov0H9DbWG8fi6nDAWiGh
ToY+bo07Q9B3VOlig1ugpaK+B+lyb0+Qjt8IftYqgOhQM1BqMVjfCp9AzDMFQjBVCTNH4iV79P0L
lv8DAnOqBfF5tG7X+sY6rc4h/A2VfYZrMbmB1QX4K0Sh051aHpQnGY3HTmWUijVVfvB6e7nYKcEH
WBga4itwcWk47+fLVRfQ3pRFPKQRVeWgGUiSYxwaxl4dh+4DNGMDSI9XnQceWPEu1c2tyGsFYaAi
f4hyFlDVGlL5XGipNp0GwHQESEFhCd8Bkaxfei9wBVc79w4kD3eq6qL31Q2PW+QVS+9R0fJMRPwL
jgVsvvnIpSnTwdknS85YqqA9BWl2oIBKcZwS5/YUL1cT/Q0oBuJZh95KIM3nhiY5TghBx4nTiqPf
oWaclIYFCSy/swIhN/oNcytTCnustQz0kjquBu5iqKcMydpKkp3aSe5Vu/XATMtoXdDJOnktqtYm
RG+cwBF2t8e5UndijRx4XgLDgFCIDxvacQBV7qDLoJMZ7RGQyfiDcTfuFDfaBbtf5rJS1bk1blrB
zme0E4U19Sy0VvgQYoyB+117TDzolX7C+/Z36njofgTiDKxzEnuhc1ObJFk1QcxSBRiATWoBAqRd
Z7M22fwMjEj2ywfctTmZr3KpxogyVghzgqGfqSkchWpj+69E0nMT3P5rQGIHRAtMdLvuDqURMI43
6E5hLTjt3sf/b/gIW5X5eQMQFgjsUCBR0RnLbwYVhPuohAayI2Kvg7thB67bXZTm0PYF/BH89row
2bKiH7sO36NM7jK1+DnqEP0S5R8N4B2ZmW/57fIkwBnLjltAnVCo5Xvo1KjKFS1qwCN8bl0NmMXM
lu4VD2XnzNn3+62i88qFMrfHeW5IIBoPWmnFMSBNZ3i+V6LbKrIhBQHqegnY298pSjEuNOSu0BmC
Viv+Bd8jYxmCdwWwTL07jNDq0DaxvSsrCzYVwhgXUPzCfTI/5oqeJN0oQ0hcfjwbHuBaqDrX+8z7
A3/evf4N2OVKDVODTXTKI22GbmuTsynWKnTDAwHdVQDnNE8MMz1Y4jMkPHHMgZXnUHzb8F8WjXH+
O7PIovKrEAr6bNIQgA7fSe+M43hm8Prk8AduOXRTT9naLyu+aYKfC+gcsDLiCuH2p1gnEgkV2EM3
D2TkXdA8XOqX0AlBc1Rpi5vQ8JXrygQ+EhSQuop7ie9Y0IZmpBlasRF86FLnmvpQDxDRlCT/pMU0
ajZinUXzLM5xPAIl9sxkOFP+TA0A8YvEOMSJcGTtEcYhOoT72gN8Zmsu19YOpVmQ/sh4QixoAVFk
CVI9xFzqUNedHvzHaJ9/8O+0RwXC28mBIWg3q+xbNrm93g+qlIfMZgdUSxm8MhdVD9KR7IoPzfCw
vdOl5buQvY0A7AfYG4wkfP05g4iGZPRUAopAq51z88Zq+9Mp/djvWERVe/ox+FEDZb811qXjwDCe
EIzcDRlQkX1+tTWQoWjbuC+xGSmQQ1ammLXoanVPPxZxqLX27Z24sIaACm96Fbci0ghAts+tiQKt
qgg1cAfhXWLHQqHsc7Sx2lI5iFuOs2KLgCCEPTIAhTX4ow07gvRG4yMOPZTJKypnLsSXLIjzekyc
+hs7aqLt/tjFgcq4v66sciM0oQ0H0Rdm9Y715YouJFHOutvvyj0aF3BNJB8Cp9rfntZlEMdZ5UIc
KQF7sDnCanv84zIUbM1NDn9zjDJ/nM6t8VClNG0CE/zt4qUHmLEtFu9shNVB3QsH/WVjbBvryB+m
4QABihB0AICfgD/8KTqR9+bMQF8qKAjb5+pH6W0VwJYBFhshkPOsrxsN1jxxhirGkWImRETLi7ZL
XOFJ/sE2IiJGD7zDtwe4Oj4TuwGeiijrcl1e78Da0IEEkEQnjFCh9NIRsiCA5otCSvYMTSW6t+0t
nQU0S+wFZbACH+DL7Pa6MmhMmQY1QQUnzJ+MZuJn1u2BluK9bw8bKcPF6Dhj7PMrY03ZooCVwlic
q7smTKEKEO6TcCvFtLyQdMYZCWgliIDwNiXsSL+y0/Y+pOljEXYOUOnWT8O+AwknEiXoSj/cnsDF
7c5M6QZWCtDsJXIuLNNRb7FMUBDsITn5SVeNDZdYXgcgbFaQRsCBDI4BnJnz0VABx3VEzekCuZrA
keZIL+iUufQ9tTvdK+8jCEfu2udtXPHiAGOmEVEjQkM3MjoV5qbNiopyMQqYyIKE+5Z1A0vSV0UZ
pINUDa+3p3LpHXNj3EVbEV/IRyDanKwzMKAAypC1Ultju7VmS6fHjsZMotjBmEXR5TQfFmuJQBeb
zk4RIMIfxPfQ0d0W3FDKK33dAhCtWAM6FTc2Mrw6QwVyk5ik/tjJQA45BU1fcuEELaK9apZ20BlO
NEEXr3DJcCgFoPXqOLQa8nZ7XpfpBCTWMF6gH1ieBimw+XC1Lq1GpcOhwhgbo73WPIuv+WfI1zGy
BkgGH/xTlp9BMQqx8C3nXV4PsI2sKCoFBntUcIMvumAaOzJBAPdr70Kfc6/cs/xye8CF6/zGUT23
xrlQqVRC30QoS/tnCexbhefvi4PGCBM3gceXZZu9I9isXo2Me7nEkxKpEN4VEfVG+7J00JtxGgow
qbk4QEE9TnqyywTI+JZ7CCdt8jVuTSwXW6Dxqk37CkOVvneOtouQuNft8F7eMWLlzYllO2IxWCQX
0UKGRQRmZ+5CRkamrjcwWJTkvO7AXoaqU9wxuvO/M7kLsiMkF4DVQeIQxMYgvuDRcBnueYOg9wTX
krIzfUv+ussf5N4ZHEaDGYH0ogOYa7Jkp0eHA8Ds2760OsFomAIDGKjWAUaYD1mqapJmIr6C7NE7
iF55qgOQ/mXA0Ji2NvYo24PzCUYvvY6sG84I1gbJ7RMTb2BSq/V0wfIGJ8arzJLT/WE7ymeesTSF
qqAIOKGE+uB8YIFEssrQIfNj+Oqj1PaNU6ADrMh6xa408m2SPwvxw+3hrZg0gbkBZIU9bFB1mpsc
Iebex1OOW1IL9hngyr7qZXV8yPPElivyHPb91qN0cTED66OAmw65bxkNg3yzMCRdTL1I1BGPKNYY
IJ7jXWL3nwxwFMj78IjY1Lk9xpU4cW6ROdRV1KGFklyD3mF0qAmagHwX7ihkF5z8jQVTXb/lMYu7
+TJAPPLBTieDJISbUxx1Q4EK0/hnJhPiR+9B65go30EEyEkDu3v1XdH7VQ4wlTPLXSZdhz4SPF0h
DkxNaOKGEHlAwl1ywhyaoOhjPkaZsrU71oaKqxPEdUj4IwDnPHYIJBEpjXqEhJ4OzRsfguFZUFt+
Ge4FWd7yHDZx8/0B8D76EkSE0zqagLh1HKu+b6DTMjrCoE52mmm9HQHLfUqhCu3kVQJJ9k6FRnYE
HTXTSqfY/2zoufi44U5sUIuvgXc46sImYnS+CcmH+k8FEUC4U5wfKsk/ymlkK3X+yYzQ2NX8FOPc
Vab7JLyjtLB00OubRyOTLGgdbc0IO90XXwXIIXSGS0j+8rlHldbYv/owOuKjrO6m2tV+5IfuwJpg
FPQAg3le9LKD7IRH8CBtpdBZeDszjmznpfEdURQj3eGDtcCcUj0hMH5plTLxuPxbeR62rJwdzLZq
IBGJIAkLis+vti+yk9KgpjijwPMBdr1hn4DRz/T+Xmfl8oLDUwiXm467jaDfno+s/bBvoMDYsPMe
cRH6KEK0clZWcaQP5XO40xEjKbb+jqstfhQ/tuJ2V8XCv7hvwMVKQR+EjUrxDYzXHnvpEXRaNti0
Dv0ntH1rjxCCB6f/1mIu872cVS6QUDMBanZs3OCAB4NX4+nKvjzVJ8Vji0rIUQdN2sZOWmxoziYX
Kg1aJslKC5vicbpT9n90pAlHutlHtZxS9oIBExo6R0AtwmcnFCOHOmkeic5Q9t+hEHdQffKQjL8M
AsWrDGhmlCTZK3dxmzayOqp54U9OhZLKOyqjwec2VEM3CSrDEyKl2erqWD5hmEUcvqAKBMcseJnn
eyMsJa3TAzyowYRWWKzAAmq7O83zrfi0HW2uTeO1NW69pAS1ybaHBFY+aFbe0oOYAYmjbY1KWe74
+ai4h3Vci3jWyrDDWPtCO3VYuYN1K7JCJP2YQSFA87JHfR879bfuCF4VtzyW/V7vXxBAvFw6oBB5
+u4va9OgMfR6vg3ubheg4dYoGr6ZsBc+sFeT7pqopiN0+RskauuriyAJhW3wFkNFZL66LYQPAyAZ
IPmIHsriCG14aKX44ARADv+wdZcvwyQ2titr3OoqJp4tckgQC+7IUUN5qXRRfrWpl9qbthbPFs4W
t8JCbgKhVsEWW6vsqUVUXTmKVx1irFt/2kzVbNgj3LqNtFd6BDEsm0Y8+cKQV7zSvflIdokjPGx2
Xq96MCivwaqJgizQAvOVi5p4KMa8EsH9tYNBl1WWEn9ffdI9BTTM6qbezOoAkZwEyyQKhYs2WDHR
g1CYSvYuU49MvEPUkEFAkzRaHBP0iE5b7OzL2x/ecmWQ8xYC/VjEhTDIOmGVfeLVboM30a8naZin
XNnhPCUZzTiLUswk5Lld9tobnojlXwjNzO0bafHam1u7JDCvYo0hLJpkLGFNgjb7kakslN/Ab/9J
dLLdZrZref3NhnbZkFfGwB9Emy6AsfBAjtC9PFCLIOkj77fyrosnF0aFmg6Yg4DoQrMFF1FktVTm
shoiz+QbGZTYG5Sw4rSEnvntC33FJ5CHh6wqwia8f/jXJCE0ihoD5xWFjnVSQo4UPKR3Gs1Ce8jb
l7LXHguCF+XY9htwjpWbCVKEKnxfhPgbevXm+41ChNRHhQkck+Jz3IUWrR6qSLNuD2/LCLepu0gP
9BFiAo6fQwjIUD6VIt3T2NiCLS5RDHgeMzwToJEIeFH1m48mzEK983OF5QWZiF1o9+UOmVBQiih2
UDnCYXy6PbJl9IeAhb3HEc+DtkzWOQ8Rc0A4QMzN3qxMR047RcfuhOZXuCOUuU7mw9a+5l0STSR4
P7GyNODURObrfrkvJerAEg9N/m0KTbsaM+/2mNYsaCJUucGUoqCPl31+tbvAJuzrYQC95EQTSeaM
NdQ4bKEv9Hp329Ai4cjGAqgPWjiQR1EXcLdWlQWRpBF7MshHCowJZi+kFkun6l+zg+SWdnneKgkv
nORiFVJ8BE8vJMx5kHKsKV2gxUhMjX012bXpk8dhMLV9K6cPdUrPKVRELb0coQ9eS9hypPjWh+Gz
TuiuCMjWo5g/ODUR708W+GoMBANRFW62AyUXiw65dJJMdn4ARgWEd4bS22z84mkLErNc3Lk5tlWv
FleCBKY4XVL3Q+VWweMobSlJLh6CGBHAIYw1g2BcYGqam+gHEFoJUGxxwlC1gg5KrrJhE3nn65nd
kcKG2OxrLHcHWhu2OqBPZ3xi2tvoOI2sUaiQ6CktffQhUS4+6mkWnvyCbpy3C7T45TuiTMhwLBBN
FFlUcDUNulKoGc3wHX3ggnTUQDMbBMh7sGC6dgklP/EbBD42kg78Kcjb5Fa6a6NAKAWcgnpuVT5g
CKGw01L6cntTsQPn+tHPW+EWWFECKe0iNjLpkSB4MfRDUR3F9Bd7amEGjoQMqMLo5RCvzScwIlFX
dIi9Hb0PTmopnVQi7Cu0o26sFIvUueHgdmKM3DrSNQs8NYXgeZdSU3TMAEwetfwDdBel005GY6E+
9FiUW4jRlfmDQYxLxnXP8lTzgbW9Qk21FFAXkF9KmtvFcAzHyB7GbuNSXDxS2BReW+IuqzgZSE4Y
WkR9ZMDUyM1eI09DmNu9brPKbA2LiwarUMzEOIaxIprsqBJLKy27g6gWDyRTnNsuuHgQsZEx+SY0
uKADCWfbfA4pWsi0QAgZBI4VraS9cQjfmB4PpAe//R9tcQOLSrQo5ClsxQc89R7ZU08BWXf+uE3+
trKBGa2jDJfHiQH1z/mwAEujUlEiM9zLj3L9pcs+BsbWlbi2Ttc2uFApSNELR5RYQmaHHoSP2kew
K5tP3bF31F28V0/0bApW9XEro7RyLcyGxp3Zpp+Cg0qFWSWnZ0GXLH/YfNpt2eCODKnrWjppsNFB
lJIhhyCU+EAOjM/LPFa78TR83vCNtcPjejLZN7o65cFEJA4ZWEWdBBqJQCr+DE7KfqBWcNagifFF
g58Y++lcPJsPm+pFWwvJncOpNOakF2CbYZYAcHBaD2BsT4eEge6ZRxn09sFuEym1Osfs1tWR2EZI
wVnNNSPW+woumh7Gt67ZM7ZTuo/u5E85saavg5cetwLSBRUn2+2Xm/5Pm2wmrmY51SYFPeKwyXSa
Gqt8Lp7QkXLXehNMNyDzy2JLeTNO8bE/bfnt2kU+M84d1+Wk6AWqYtj+d8VbfYAGMZSpnqGvupOO
0ef0TUEvjKpbysPvuJaGfjokK8H6xDfVBZA+r8QUOs4MttU8DaHVPlaPxjuL3iig6updTyFZB2b7
XwYgsPlG6h6dMazHaJHWF5IBACM9ZfM9uooDwL9gGS+q9YcyVrgpi7X0KeTzUbJhL2H0w/AkU3VT
k0gfgwmxku9BZT4JLFO2eg+68e7glsZJev11RjxNBL4EbyuUjvEwAMPV3KnafIi1LEHJqiJ5iU4g
2UwNq9WabiMoY1fRPL4ANhwt+WjFZdAHHvtP9EIO4kFGTaqvoPlpNHcNzXaiAa/toEMk5xpY38yn
297DP/fZ4JB5NhFAgcR2gXyf5L5lPGKjk4K3y7c6LR0A4KSpouxi2hfjfWs2fXYiiNYnaBL2cX8H
RNbQbGVllxcaqkPA0aBuLgHMwsNoQmNKdAVsBCiX/+gnT6w0yyw3U5bLk3BuhbtbhAQKYEEOK+hV
0yzoS4nI6gluRp1mp3kioCXqXfbcf9xKqize5pjm2fC4CycP26LRmGFGIdmgEhUd6TcDGhAs75x/
yV/JVlvecqvMLXIXDlqfu64oYLF2pF2yT1zUwJgYMJ6ZVvVBpFbqbXX3rjxn5za5I58YYTB0FDbZ
cSAzWDVLCbdOe2egSi/E25qAW6PkDnyhqPxJZ24THoD/n+6io3mvu5AFH3eXfP7n8PyrgnJ/LKWO
LQNhKVxrnMmxp7GUBxW2qVF/0yrlZ9bpnWWa8VZ79up5gHIpjjymCcY/x5Mw8n2qKCMDPz01ap9Z
ih6BNKj5ohbZHgH0oZZj3bp9HqzsEMax+79GuSVs4pioqg+jUlN6I8pCqnlI0SKeAExy29LK0s0s
cfOI/LcIfBCOu3iM7wvV+J73ebAxmpVTBRBE3BWsGIzriRtNWOc0rsp4dKApWtl+Tykq+BXxpBak
B7eHswzwGOYHjZLgeMR68bdE3PlKomlwi6YTH2OEe5YSFuFRjLNX1PybXSJiqLdNrowOfUQiaDMl
vEoXxXvQtahoMwQmxo8/iuG+mhJc81tJoZVlUlGKgIQbs4LkM3f74b4aY4MiRTVCqEh1QYMYuDSw
yHcmgKlBkyQc7C0A3spkXhvlS3RhU0Z09GG0AG93mZ+agKD/+4NvfJV1ur89i6unFhp5dAMcFUgU
8RDgfPRzU89iVLDHcyoDBccewKY7dh8n27DqY7LbyvutbDIVFAisq4dd+DI3p7Q22wJNH5MzRMJ+
CHIva8W3Ts+dNpl+w0cQgyOzBFfBfuIuHgDwBGRv4ZZiVd2VcdLuoikfrdqXt9D1a46CKUSQdOnI
4stlRJwgQT/hKK7qxpLLlyHdktRb8wpQmmFHQ6MCSREuECsT0LIJRYEDMYq+Su343IMgIxJa4Oy0
H6Nv/MbUXeogBkBg+Ic7PJDPUVKEfKDB1BinaZJ30A8QKu2pTqBV+BtOiHgW/Eigv1gSdflToPdh
crk6AcO0E1ftLdzRVvHCyEZTr9t6kLJQh4s2USf4yyB3/CYBybs0uxjs3fiTBIURlu4OHsiuflWf
bg9vzeGvjXFPIwm21LaDMWF6yM1d4/8U0I5YbuVSV13wakzsRr16/kX+VJaCIAxOlo07Gh38etpa
p7Uz93ok3NZt6zhTaxbi0O+9Kzn0ORUc9OMDzTS5UO0eJktE9VvaeONtzB9/uSSF0Y81C3NIFVm9
JLoqNA2q4qXyt2QgVk/DqwESLuvTpaOYaayK1NuGxxwxcI1DvWdqh+o+2Jk/bnvGogHjEk79tWaE
+enVmvX1WEHNAvZUL9h3zwKcEDNYWbqreII3Hph0ggQBQJtCj2K3+Xhm59+NbcAnj3M8O1KdbYPp
A2T4vkLuBlm7xinJpTq9LYWykpCcxcgG50BCDppOIQHxUql8F8xDnRa7zBf3kTnZWf1FL95GCVoN
zWDnpba7PddrvmuCSgKPLFw+wMbNpzr3VVQ/ZRPRUFIhNwEGkuJTBiSVYUW0avyN2Gt1pAi+8LhE
uhzpV87cWGlRMfbAFpb1hFYacBHe60Xr20ku5fcCGls9KrdQqhA7JEsEH+mgAaWWMMy3Mpls2/Nr
fP1FuNOnhFxAFlQamp4hF2eVfpW7QprpVhuS4NGUM/9nJMn5MQtk+fAbM46+ZEBdkZ9Bupab8VYI
E9Qu8KpVG9WBaLwbZBVcq9u65pnXzIaId8il2YYl2hh4bW6oV/Ne16gsu4rwJUsjoztltDUfTalU
7kcC0ZV9KgBd8hLUVIyeajM3463beeFd6JtnghbIv6EhBxmT+VeIG7Qx5KyYpEgpmOnzPPhYlQQQ
DFmoP9+e1uUhhToPisIoOaPSzYp7c1sGCWXZ18TJ1awRRNmhbdAEMtGBp3vo+xzT3TZublkj4Wxy
B1VbaVMYQIHMDd46J9izC5Pc/dH5+Tf6Itlvmy0oXitI7CPJBdIZoB25WEeNDCNB3wKSBZdiPjoj
AxyJg830zuLK2kxeLvYI+iGRnzZAl416PnD98xkV1XAEgX1UwV4DCVRNtho7dhIv9G0GIZPc/AjG
FNs8NMetaHh5UHC2udUsxDGXQg22mbSb8VZB2I3cFYf2YdybGzm2BSxRY7bQsgC5ZAB3FoxVbdyg
uScLKze9E5H9yR1QFMR2lmZWVAg/uyI/Do8MogHqc3CvWciT+HZ2UlJ7eh57047P5Nxrx1DaGecp
LT+EUKED6Ub/PQqlXz4/UWbE4w5oHMTuDPs6XxJTCMYW0NDSHY/5i+JM6MxpgD3T7NDd5G1YuNvc
Fl9PyvQoL5qoL139GYniT6x7u94bEhK5rCUexF4bG3jdHhAPYKlhUDfO3aaqMLJYhD3pw7TTCzgb
eE/BBeew7liAbTd71Beh4WWAfxnkfGzqVNOg2VC6eas5YI1iyE/QfTjZOf7mj/Fe3OEpu/nQW8JK
OLNsHq6imyZqTNroGKev28oPujMABjc/SjvZBU+WI/e5LUJXvvT+zMz/9/fh/wXvxcMfJ0Xz7//B
n78X5VhHQUi5P/77HH2vi6b4Sf+H/dj//rX5D/37Q/meP9P6/Z2ev5b835z9IH7/n/adr/Tr7A9u
TvEgf2zf6/HpvWlTejGCb8r+5t/98L/eL7/lZSzf//WP70Wbo+nk6T2Iivwff350+PGvf7Cz/r+v
f/2fn91/zfBjznuefa0T/gfevzb0X/+Q5H8iPQMQFDDWoNRgTR/9O/vA+CcSHABgAKSIrB5OCCxT
XtQ0/Nc/NP2fgGOCqRAN48j3XfjnmqK9fKT+U8PxjPgGHFlIjIDT9j/fa7ZAfy3Yf+Vt9lBEALbA
5vwKR30f7F5IVOEex/eAyAUXKyhq4quqCtk3MPiNx6qgb32cKvsGxI+2mXfSvhKmr10OhWjwqxzj
Hk1IsvSSB42+rykE7lPiH6kI2gxKDXvsdTvvMyReU7/bqXpyanPIs6d1Nu2GtjprURm6pGIatpmJ
YrhSjPu2MnpLrry8+xaC6NmuEuPYmXnv0kLMXD/4qJB82jUtrp8RNMUd3NLrxui7kr/JuU3GvNnJ
RkVdGVz7dmcWpyTLM6tpCDiolADysd3kH5M6w16vIWKHfMXkoC/bE4fKP2pSXh/kAeXeXGmO4DwY
d5Xedu+tr8RWWSaWGtNPidEaJ3W8NyNFugNv9r0pyYOVpdNggUqSul2sfh/bvH9I2DPzDcRwL6ni
ix6CM8FSopJ66KYCkVrsv8u9cogUoXHkVK4PYHXJXISmmk79BxGHvkESwWqovPGOU/lzT0SHF2u7
FFFPQsKJx/oLTT3W4ySLdotiVVBH4aHNIC2i6l6QEoQxUhzf0yIp3JacslCtDyTxrdFMgr0m4rk8
FDq1laE6SWMVuz0gTFbgG8o+GpUvce5/Artg4E40B+YwlUc3b/yntiyoiwTeo4RD1wIPMXVpEt8R
Mf9pdFS9M0vhC0V5Atrq2gOBqqs9koacY8Owy8bc+U1kF4V+D/L9jyZJa/tqd/65C669/pKzuY5z
0PuJmQCIEI0PiHj4JDctRgkiGmll63kQW2GSUkcTxtpKe+GbYUxYLKV7N3w0opphptkjXqc29JFR
x0C+pzIobmkoqTkKLWV4pSDbWZwCaFSYXq8VFukG2aVpixR6OFomCjBWpqEeYcippUho/BFaLXFa
M73T1KxyjZe+KFD+Yv9Rsya2ejXBBkk61RL1j1NfQP+1bwMbNP6Bg0aR7E4rB6dne5JEY33oSSXa
6qRXdqKKkWPoXkImKIt3U+MhG+y2cfYw6aHuRkE87dS0suQpRcdVpd4Vpph4zaD4zlhUP9pEqZ/D
ukmsPhoBeKyHu0qgaLEUa6/3h8cm0OtDMKT+Z9LVoU2quvJuL8zlacIvzOXVBvYKsOTwZQ5VACd3
FZLSnvRk2vV6BCGa6iUEne6+zITIoVkjHYGZC0+l0hy0VrVjcKOBpjY0PcivuHpuQnnO7FuvSINz
LyrHShL8B7UYEgea853lT3BtJVBreHVN3dtff4EEYH7FKCkZAhc5XT7AkEnpS1MfVfblxASjWmH1
jRo7Q64oFu6IxkXlqD5cXIkI03APqrq4UMw9DaEROvrZQ1XFHZL5yWGME4/GKuREA0oPRNzUG+Dz
mpKIOjrqykjPagAq6VyQEDdKOxhtB32ftMfuFyXLaKXUVopCtMRUf0PXQ2cHTZO6MgQtFd3Y63L1
2S/14UGKixc/rI5TJ047EwgkO5kExREinNR4YjuGPGZ49oaNVeVGbGtaU1lamEAuT4ozp8qcApwy
Y5W6w1R+Tv2y8yKSWBkIxw9FViqWIBSdZwieOBZwArRyW31+4Wg0va77RsfsS1ARRGxm+SSxg1RS
8uduAK4LmebAVdL+LGohvQNB3xshNdI4MqF7och/CEF4Fjqx9SQjyZ2qbLak4Rfit5hV0DyylLeK
9BISq/PQixiR32Q9BAkg7Hsu04hi/xuNK3aI/bEQuE57txKb3ioU8VOk1oplKjFQDKi52akgVfuy
D1pLzuJ7YK6RiUp1xWlCYu5I/BqE7alTpsSSteltw3NZWmS+8fCOlkH2iTLShfZr/r27vmnxbdPe
piTEWdckP/skCu0kGqAX+5goqeISWhOL5GJuGVOf7DQ/ATo59QNPEd59MRxdfdAgxd1vqj3yr0TM
KQolBNl3kP2qYHqcfzdj0qY28CNqjwMW2y/Fzo4n2R21BHIspK2PTXj0QwN56zSrAAJJRt1OlOlL
WuCxzNbfUHDw/X/CrqRLT11J/iLOYR62jN9Uc5Vd9objkUEICTQBv74Dqhdtvz7Pm7uoa7sASanM
yMiIONquWwKj9/FfLIL/UOPYHxADxkAhkOIlKJr+fMDOD5fGXyORHc821S0oKcAs0hqLDZer1PJh
qaW5r8s6XIE1KS8Fs8a9JGDOp3FNvVTMySuUT38NtPvCB++fgWkvNP5a3nifKEe6eKiB7oXK/6kI
ZLJKUc++yqKQW1krEpMBOLozSTIhAxsCJDsuwMHa4icvUb+zACTQfwTHg5j/9zNAy9FxAL5CAuLv
+dhp2BjXCm6dCXtdggRUMIV4wZUD4UPapaECBV7dW9qZbxPzKh4HpcFzZ/3izanrLhqTE3zA+En7
Hg1yeYwiU1/2D8cS6lymSFwdX03IUa/Dfv9JT1C4z3kYw/3Xm+zr+eeb4DNCGwjRc5/X/BsImqJw
WjZFDfIp4RfWCgX/hvkpU/ZS7pI32cw8eErFa2n7fKqahHyLGeTsGjHQqm58nXmN98bmWO7/AuwH
PyMFlAVEt0zerRYsohISXYHXXSmX/1IvPEgtfz09zF8wc4B0eu/f/gVMQqjbyHHAUY9759yOCUmb
USSVr6J7o9gP5MrnsMYPJokS2R9lhXFXfPvAlcXxc03qGmZjwaNR7Tsc/3g2tiSpGNphFgJ6Ou81
gctNnzo18r54kCLv+ZIO/kzTeaJu5uhkwaGorIX/kKh+oDkwhllYRygtOyT7DCF9iP2bDXnqNJQP
1MGHOdKroZl++KppoSndl9HSJ5m2aVKt0/Zar6J5gqgfKeQC2HNm/Jfyw3TshMg7QmTujvbrcdiw
ROkgDDlHcTum9jrh+VZcO93gYRhzISbjLt9KarZPdRKXs03czPObrVz3pGTgTbnVMGDVFti2FrIw
YKAlzB2jzLJcCyli8HXUnvPcOVv9RTR1xfypv2s6pChDgD3Zw449VSqYKguzFvtWnZe2TfmGl028
+YmvCTyc/dlN/3uMP7yE/1p4iHVg23qI8zEa+H8GAXz6vnfnEJL0JNCZTS2ovUzJ1UJxeKO/Gt08
T9Hk39Mx/h4Yv724Sw1Wn5UunqdLJoQsAobrANo/59HeXj2SbHCyXDMt8d06t37CqMt7v28WamMZ
Cd4ACZ3Jp9X+6WjSpWOf3K3+jBgekD6b1CZS7cKnHF4pdVHDaHzbL3zNI4jroGRkiQsd3zp2cr6i
Mfnfv8b/k6uB74auBOIiAF3Mnvz5NRIpG5YwTFbMZF3ulYhoEXjTfb2N6bHhF9Nu5Wyab248qHTw
pj4Nl6jLopV+j2nQF3wJ3oNB6Czcs0+4iVaWP6UW6/4lQwJC3H8GHKQVDop+aHzuTLU/n3XAC/j1
QlS2SahHQPpwyo6Nk8SQeoGT6rfWbx42qz458Uyu0HssTBLBE55vOBu9ehia8dvHvel3Ih0s+lMM
p6MG9TyFCmK7CzWZq5GMEFSzGMn9aP2xWD5Da9Ffis1WTSn8qND1BIMq8sYCieXB7FLKl+blOIIb
5W1l7O1nE6CAZIlAwtulELfwH6xO8hMJA56HWxEKecILiNxKlm9hLMH3WcMo7e324o9W1aDcqcDT
j7A/17KGSVCBptFGMzsaxzxEd98VHUFKabW5iM2TDdKQCZBGOeNozo4CxnrsQLvhTjq3q3XXEP97
pMDqg67IgzELJppY6cGBaImG7oZaY64sExe2P5wlWgy3kCaneaXmno/pPj0PZsH4vXcHdelImOu4
hlpouGiM8mGGwMfdkzFdB5dBsBeCPn2+hYOpRONiyAAXAFzwMubMYe645HvbIxlx6L7HB+hjKoq2
ydj7V7T828zSyLEECdaCJIOdNeNvRwQLvFQh0rF64rkVSGJge/PNGsgPF7m5PeuwmoZuLbchwfSz
NrKoW/kZJcSbIWLKFhcSIwGcsovVOG/aXaH1xsYh9eMRYDMoLU0g6gsMKksI6ELPWs7NNZRrj+re
frV9YBaND45ijWN6xM3RtXQ1rtXc6PpyVMfw8RBlBKQIvieepZdPXdcU8BLNSMsZ0l/wnimiK9wu
+nxg/ruep6RyAU7mR17GSGwXUopULRGF0LSDYbsVoAkSzXJecPiJ5LJoMIiWqDkqjy1/hBZrtKyU
J+PjtgfvCKJHk0Sk3mB7iP6aC3i866dS9TV8WZCLTSDYCGsUubaA1yT7hbTu1d8QuJl0Zr86TvDs
SqxOjANOaLEgbGRx+J21eAJvf2LUxYUMu5/NBljAIYDMYpufpv0xhR8+24OGTRxmysa9giEz+64G
H2rZI8XTQFg2SZbHRCDzGwON17dj2DYLLJszK5RZti1yMsuyh9JLomHuMmmCb6BayIvuRynevDck
4RjtCA1/4Iv4ocLoq8MddBCsHmOds0Z3HsdAIVrlFg+v66im1Auk9+Yu7q1nnZXPFA8NuoJ4hlc1
e5goxuZN/EDChj4Hlpke++XHsDY3VLAomaGEhgHITRR9wky2BltQhvqpWTdIZNt8KHyPvFN/TKp4
m+6JVs5pAXsYeQKkR/qtr9TYNmW7G1QdkXRxxFZiwCmTrtQwLJ0eRnRegYpx7O4whUw1Krf14YDl
ogVt2qTu+qxujHOrZ7ipxsL5vnaASKwQ+5zGvEmh+Aekb19XS8v2ZvW7xuAO2kT11OR+34UpFL0B
5oA5l03M8u4kmpFR51pVzzGVsyBFX2QTZgiK+H0r37MJNOUV5EVyDzAQ0B+RpMd+oe1+VHh3DmqY
iA11AAIGx2LbwY/GhnHT8Y6K90m11Z+Bv8cFpt3uSO0+jpi1uiXI8/IaPI40YMbNkPg+Rdv2U62u
nx1/AHiaVXjLM5+apKrrRiPO2VjAFge9h4RvOkMdrkp8ydEiUijCS7GfQuMo7GrPPgVh+9NfB1bt
LO8s0uI7EF/sTIY/6VvXiNQld+b6YsXzRW08uiR8Aua0g0iaLpCkcY14oBF47D5tniI+p4HFMUFE
IqtskrYMICtzslegU5ZGhPbQolG8ziYR05NSWBbNnCDXDJ6tKoGgW9IlFVQ8Ee8He745i/fiKeeC
P5hBhe3lwK3AVtRImXAB01XmXCfzvRcDYLUVGPaIdRRR0LI7J+XMxdd2169w8I0rOcb4T1c/Jwu7
toGOTg3fvthtu13kvDhZaDdLnkytLB1L/IrH6LkzeAzH4I6OO5X1oXTKWtHPGOH7Kga/OMIZE/Gd
74JWc9we3eacG9cpV8jlFwckcYSAD9zGfxhhX3SVUcMz3Uo3O070iDgApUIDEVSc79FRc4qRsx8H
jjWiY5IvaMOvMVQLKwyurKXlDs53MfeyWjYgzzjjR7A7giPXIYbg4WVoCPw+9vTEpUFXDYP3PrTj
HZucZ6Zi3A0w266cgKZsqO+XwCf5AS8dEcNHGEH0MfMZsrMfBWYzWhn0EEQpnL7JAhb/6PcU1Sbt
K9WAFcAQfLUlNtwRSaYOmWlUox3JaO0X0KCC3j8FGjhxVdR9VOG4q5zOu0QYNvfg4R1VpD8toWYf
0fZjgffjesRM7c6lzZ0oOz6otD2d2otfthJ2fHuVfgTnNsReb5znek4gvr9XRRPKvzOBJaENT2A2
60uftH0qMAIO/0pxXeKhzUebfD0+8pHM23vZsfRNg5t3+SpVflwcR0WyrN6DsA2pqBkofjXcVtEJ
P8UWoA2MB+LUtROwaI5T1XNcoVaICoELRDkI2OR2k0KfY7xYCM5p4/XglwxRiPRVzRnujloM7G5I
MMk1xPQ2xOyG2Bw9Ymju5Gn0HwL/NBh8s+NTAssAJUasFKqS0cm4dMgaCwSCGfkYVBkV7MxF9wGN
azn5ZaxGlv8jBf67PQn90L3vFGOsFHU5ulB/ppWQMZXozWuZgQfjvoI28Q6YECgyLjAVthYUAxqR
GdjegEAi52Loe+gItn3WxXAwNkFiiqix/oVE7WjOX1UKuhXobO2Ekv3x/nyoVni1SrQjMw3gOoN4
mXf2UCyVTWcSNEfaNU8255OJyYwuVVf0uHTL//5d/h8QD0xqN4GOIraoD3nVPx/B400QgHEns1oD
YuiH+rpE629/8J/MuhbDZqbs6Pwc8QBxYjlt+pPk2Kebhlu6K63fCmPHW22dG199kgnKu3Fb4gu0
Ci6zCfvnaFPv//2h/4MpsovBwlUNg0r7QDemWv58aEWYXKcG4bRhmwGYCg2yeJ2BhrW8shxMKwVh
fMOo/U9UdQ1SH9SBCk0a0kDR9B+P8p+AHVSHdoFGqIdA0/9vMV6xgjjor0Zltl6Q3K04YYropBjj
0U5DGrSZ4PaUhfH4WFs1PeHkz7fZ5jeqursuUuQu7mRcULFmMAegJe11nHr2v6ykD4j7r612mK5C
kR+rDF3APz8Z66Tfqa4FWBst8OGZkYLMbKKZGMRHYe7W4oqN8mI1PXCo0GbQJsUcpWXVorRnrioT
cStdwZZHKwUhfGkBkkQLskU1gc0Rg4EmBqAD4QZfmj0vFBMFcT4wz3JCwPC5/2MKr3xGzt01sSyO
6DvFgUwNcT6QEx52hecObbHUuHxH1WY+1AvKBJwRizA39cb4lVOX5JuOR/Q9a1V5XXCBa3XEUEZv
zftmSejerK13MfBg9FEiZWLDvZ9oWsDYvQjJ/Om42TtOFDQLUOPHMcst+MEa+CScdBCkR0eJOxBU
5jVJnQXU4L2SOn48+umIWv8fraD/GF7CfgYFBf1xoNL7lP2OWP8fyLJWphvbBItzdCQZBaxwhHDP
9MifkZtujXgw0Xmh32Wgro5CmDITahxCxFe37/7RRP0PUgWeByEJtn6gxYAc9XcNjk4hJUD80QNc
tiBP2GLBP56cNxQqJeYwZDq7IzrlSp5UF6dhMP8S64yUM1JFywC1+o5Jpzbm/wriByP8z10co5uJ
hhmERICq+vtp/D8fahKML7EtJJqQdWpsrnJM0KBkcKp4mmYAEt77AfABNegz4/nfuoUB1Rr6Z7OX
YyL01RmDdl+NRyA0bI0558N6V6+mSanummrwaNUFyAMWs7HPxEOBhl/wZWggM4OmbZjJLYawW7+W
hrDw89zBiRZYH+wHkUrEPQVJOZh/K6BM2Ud138zPdFg/Dz2qoWNJNfy1AXzOfZ6M2wn98WdquRc+
kjULBQplOt2N1p71geSfs+mNURgpBitu+SP7d62xq3z/M4ZJ3ia0dm+jy9C6t9lrO0e/NqfxCtkb
ldYTUtTAkthIew0OiyGdrXS7xR7osGjDgONAxM13FlayWMxnilQVSsTb2/DrqDqXurcqz2my2Ose
JwbhUj808S2KlhPzYGyzJ8bo8ntl4/AvHRflkZI4PrQ8A4kKmMBS84Ii5X1eyXMsFvoQo6LI28D7
NgF1L2FCBr9ZpLhTG4EPscWlJMsXb6TjvwI09FWwKf7cNNANh0gQpCUSFyDYXw2BkPfIBmN3ykZm
f4KZ+jlBkpQ3ZghzHsfqhipxyXScoAmXyO+dLUiOiRx5/8nWjrqPuq92TbqC6IChrSxPULnvH8A5
yo9cGO6fS4Y2XxKiXFhsWRydwd7uv9qbhhfQ2pyVCQEnTvLcEbRsDoYI9lsgOYhnezid5zuYwSGb
Z9cDLYKDSRduQz66Neqf/sT3PupHcm1tVp5w9Nh2LKBXgHtxpZ2FT+PKSDjnjWh7eMLOFtOMZzM7
v1k9xSllPlpagf51FEKepqBXqqhFedM8wjTX/0gauVHgZzXmWSfbw4Fkj7573eJGpq1abmhXI+vf
y7oOeyJ3RfMs3bejbTlH9n3XcbD8dgD6+Cx+zH1gChOsQ1z4E/XKFKqRQ2FWK525e+927CRR6iad
TzEH63xJmPuFRiNUY6IGnvM7VMx7FHPCGQqlRIpr0S4gVLtmNlAHTBLhAxwpy4ZO8oL8Nd0MkN7Z
cmCQnsyfxeycTCfvwl5aJWZS7yJULDcTpcliJU/wgym076SSo060NygjclrnB8IyhKABbHuO7LUP
yHmdmw3CA+VTXQJxFxknSOLZXuWYpLt0m3tD/UMBlVtAwNayW1aWUm81JzBVxOfjOf2AXxcPSQhr
N1ht7R2TpPHaIumEnzWL6YoDn3Qnay6U4dBwTNiQRgHnecDl12AKmtzB3HDm+MuUh8u8lQ0Y33k8
DoAdnegrBH2tnImwzVnTFXaQrCU+o0lV7ZaGTyTvTD1eSdfg6gTJhIv77mmXRTovrH2zo7m+DkiP
GNWXhiAbnQXIDyOZkPcvzZOLci1rQKGv3A31V6wxhXGwXGJrAaiyesXkLHYp0baHvadMx9a5b0EP
O4MkPb5sLS+4d3KNbz+7XiNeDCHlBG2IcnOAju7As9NqnqYKQrnl7AH17HyNKGypNR3m+Br4a3KD
iu4JPoY8YzW5Ac6ai1aqzI0QcAOoDEMfK0mPCirQFug8YztmHNZVGUFHPTtqEAveHbnSHeI8mk5L
IpxzOCO57TZ0QdJ5kWhNsQFq0PuJVBJKwGiMDDmZJhACkAfEVvCy2ikaVXOmKQ4kqnkwRHh7pjyA
hpAx5HTsgaOg2lt1Y8LhT8C9KJMTtKcSkeCS2aEVa1WlXAkvOjpB9h5CrEA+h744PkazIP1qCK6D
DxJObLoM+32Yuy/H9rTj8Z1E/ZB7OwQWiaDU2wb9cwRm4vcoYPfczB3nctB2gmzq0Qx2kkvImhXd
7FXEYzDH5X5pNyTV1NpS9KdmXKXoLMmdEwZQ/eTMyVr5Ek9ufFiYucrcR0keCC6eNLvgs4nUNFGS
dWraSghIPwF0ckCBcipwoeAK7bSnYIMXBOPO8IFhuSGtL5Mes3bqkDXGNZAnjeSst4IEeDikuNte
IsfYrDOw5vJ49foRmRbPrb2oZgwiaE0wpbPd5kigxgymItcDeWE8Xq/d/F2skbwF4y4zhZw0GBGW
kxktVaBNfgUh2osHtWt/HB8PUPoAunrKIBq8SHra0LNz+2XJNWTxjk4x0CJ0g8J+KJG5JqndkVTR
32oJYWgZwUtTYKrx1KNFQCajU/AenEx0LS2O76+IDWoTdV+TwBI3q+NbYXn+ABw9/hxyAmBPOGOp
WwVrAPhZAaWCG+Z+eRzV+7Q3Bs0GrG8cxRvztAvklEWV3Y0kFXvp1a730DEfL80SvfZT8yPYYCc9
yx1sdSUDVpL2HppKuBQjkKAE9MbRjuQLjGSs+JXYESiEIeCjBCnTkoLhmlw4sb8P1IJctGijy6ZQ
G9cNpfmRNvFaPZMhCUsDLDpvewFEBTL4tkfgsq5DGJiGuNp5eAndjqNnEu9MMAKHKPngUDgz91D7
LcYW6rQKHC4f4gcvjAJo38FpjjmabPTqB2/PcTDU6Rdh197XcdERICIkdr8IQNYfN167TN05gd40
99HTIBbDLd7htoaYYrjV7BEernX0uJKfspvblK7h8qgi8dzU5o2oBfM/EInLe0gxZUe7liz1RVOH
30/8SxPa+nTsO10DnWX65zgs7al1tXcNEzF/8B85IjkEHcZc7shX300MLZPUtrOhu1eu7AAURRSL
uneEk4Ps4JhPxnPZB7R9hG6JHlGWaB+QK2rmvdPBw80U3CZn7aNZxAPhYJktkk4ucsC+7b7V475S
XZ0dy2FZYSZszztHHXmc1/d+aBIsaMOyJoRCdO9dIg4Rf/BFfx6dbGOtr83E33qKHXbczkHbm0yE
PYqsiU15kIjmBFPIt9DCjzBBBLQK/IM7P27vzMjGbNT2BePx03lNBn4GbBkVHncHFI64NL1VXJP5
fw96qMffKzwa0cZCcoexUfS0WjA/3NpbQZ7JuQHTvxnq+Uklv/VoY080yFDWJXmfavderIisPcRM
U89dmtTUyF3neKCYkt+bd2iMPflD8o4xzu7isrejI3Hc4cdr8SVCJRrYsKLZvLGgDKgqtaCk0VtD
kx8ZlF4Wfh4l6rgpFFbpCBBrLdk81qBfVF7UhKd6jYcZ7E6GmOTbFuIzMnMLOmShO3zFGuvrFlWO
xzBIsWhTdihetx6s2X5sshDJ9r0enM9W4tWXAZli2SODSI9laztDT7JByT3hjtuxvzrwChbLKI3m
kKOrB/oTkdW8g5EQBsmnTsMAZo/nUYKVO6IdChdM5AJkyWbMKdZIgo7U4SgFjphmhgD6+h5k9Xro
gFSYMdhPWfIwgxJYsZ7QtHeGL1H0Zi0i/LGYpRzWJNuaFkkgQPCjVj8K0KMdwUc5pdogaM4h7J8b
+1cAp5x0Ad0PxEkLusQ7tThav6/RhHYHA1y6+liEZfZ0ZeNhU4jayAyiwnPu0frcj7iHtmRM5xA4
+tGmtTmaJYEHHqRiyRUidGJFsle/tiO4hSNjMTIO/a6VJlCdAErmU/RzjpcOR9Cd+jE8Y6rtCwg3
bQHTaNRJe7OABbjkPRcN+9n61B4bn/ETdMy+tThYO/oLK3SK9Jydhhh97eMcgnT6jbXWj26c+FlQ
AMd8704o2jmFNvD68lSU1ass3eVhCsEaP865NeMIA+Gl6ULm58lW5qNhzVYyFdu7D0lJRqck80eE
myPAt754mLoozJvd1gi1S+V+atBYv+3sn76zFfxp6ggVVkzbJ3RNod/GKBBePTyiKF8yykBK2f+1
oyfVseQRg1x1epwGKqwqAiUj2zrfyZt6/CWB+0sWO6cRvYfCNuGrWR3YMZAAhSR7DS1opQAAzjcX
36zd4U7oJJ9DhJK2Y6aMaXfSU92nCmSz8tgaycx+Rp1uq/9dRXRXbPPWb7TLyN6/AZ15L1f5K2G/
BTFTynfqyOKsv1W7uuclwEUe2eYn9FS7NMHNUnE0OLNR8hdn6e+J7BB4rRgPsuElY+hwNCGzS0Fg
RSSxr/bcnwzqYRnX5bTsbaEDTDq+LY8smgZmuu+nthB7RmOc4DuT0Jx0wEnbCXVH5kR2ksMeSTmJ
ZXn8fRgeXmUM0aNw53A3kf4+hc63o+yOBCgxcPBNda9hGeEvHQIcmcGgb+npiD09SX4GVHyBFiY4
5RFEqmZX/TqOpGfx71FoaMbNBuFJFXoZ1wJgBMGo5Nbc1XS5hBM4XxpRo5KxKbRDSiq5+Ay5cQiS
KPdtReaPei3+cQD0oJYSjP2NpY/OrhUgCztq6SNCeCq+TcDBLojJOl832NTsXVjSegxJLEyiob3P
wM2FRtiRaKySgMa+yaqN6tcjxez23OFIRjl6olfwfgCxfu2BtcQWObE9zRAdqMe8EZc1DRy5ZlPk
pWu4frY5HJX9jnwyKorPejY/j5IwjPhD3SHLC0RcX5JWg7MkQjATmjEP0NOoQQ8r2D6ha+udGIAt
E++Mt9n0zxihB/IdAmHY0OBR9fTe2yPP3KlFFhIObRqiJX4QnDsqM+65BXdkDEM7tKw6XkBtCXvR
AOLwRQtpBoU9Crr3B/l23hGIYYNjBHKNa2Ni8ENGuWS9ZOc5cksVx10V157MW6HBSHFnDhKfynvt
ioduYD9EDGDUMxZ0JjpxVlIVMEIiWTg7XllP5iWqG4GyH8yUJbxbKWgdYtZYMrt+cR1oMi5z8tYp
gJmBz2EfsZkrG39bPv6CZZYqBPH+2rlV72JegQNPnnBdnXw8s2pBSgmcjpVgBoL5N8bp8Q87FBVR
0y1x7oBTm3saJK4jB1CdwRznjOxWqOYtXsF5q2FfXo49FG86z4Dfp22e9V7/fpyRjXQuOJ3O25Eo
cUv96HpPn2N9cldA1Zbca5Kx708ToS8flUogoHxkyafEII7Ue9YerPR+NPrBKNSHbtvhHoidZx/j
gOEWfxswl1RZ8Hy5NVXCQBtNbSRbKXNIZk+WT8GdDAdQxq35hN19Yw2Y7l5g+WkfyejO3rUZMXhb
wyscW6hgHi4gB0BSrsPFKrZtQAtPIX1YLY5CMuZPQgdQ2Qlmni+D218DiYWeyWtXA9YTE0hwVssw
jLigUy9Bc3RjidijqMqmFXwuaAjjGOwcgB5zMbcm0Cei5uVMEPwYGMGPx2fWrkQ2O4c/Vhbuewwd
UzFvyFDxesXm6dcjb2ScvoD40KCzIsDPqcOl1JpcBuO/+n7HP7M4kTkmJosJ7nPlqhd9saygSaeJ
wbxix/O4C7EYF2E7h9MYptnHod5rcge/CBwMjMeAGoxuRaWb2MpDRs+xmkDnYgs66DGB8uiMcaYR
OlV7M9bsTJGtbvvcoVA9qOPRuc5J7xXKX/wds0jSGJjPp2DuLpimaJ/7YL4N3FZ34eqDYYvIBBXa
qerZFD+sIvgW6B40UWr5d0GE/0/79jHaHKgwdrhNiXHFbUD60MTxmbHtJ9x6qxFmXlmAHVHaZIIe
JphshRX14bXly2UG07DWg75s1L1hlrU5yXVzUPJ2v8IpgveuPaAbvLG1arfx1tuoy+V5Xf0pd0Og
pRaBzLnH8JPIKU3t6tSLa/RCrSUpGr0+xGMgSuM1ORvId7PTpp1e+ucE3dB1XV+JM2FiBhT2C11A
KTZ3njOT0sQmOI11gkqAYj/7YgSmNjLzYAldYEhoS/3ZsCsWWOcSc1sYgQvgd2QNVwoUYfESjEKF
dgs8mb2g4je5dnBfOS02sRXzHuWlfDL+DLRvng1WI1lTh4yqpF2IK0+Yc7Qm8yc+d+Cihm3h1lt8
ClB3rdEQfEbbhpLPQ0Lk+zYlbXpcjG5tl9MajWXitqkvIXrr92qppAfSm2OhGwLI82RZEykjPn49
5szA8SjU2lI0HKwYqR5gKB+zBxWMR26Ste81eupP0NxMcYrnt8h5Cga/gcOVAY8C2kIvtgtRo4Dc
CNL6u7aW9E1OoKpFgXUdiA0rNbX5r9t4bbYeBf08d+dBDsELbt8274ZlyEIdfVss2T7pGKEA3Ig4
A+urezTQ0RWYNxjsrTn5LYIxIQjsPUAedLV0fR0T78fobqRs9NhfNfy+6lYzINzLfZMo50qifdhk
P8w90MFwaat4bq3XwZFgQnn49ZscHlc21md3ZLdGi7mCTfiQbh7VFQdymy5NgHPnrtOpRxs81Vsf
ZzGhGwgFEsS69pm56DVrYu56ZYNaag/y2YCkFcHU1W67G3WSPrdDUBIQ9W8opMZiZdbJHWX7MNSb
ne6zJrmjfas0ojOpT/rlZDNJzwuhlR8ZgVEQY6Ml5GeQh4C+xcLCG/d4XZDVXV/WYAkxI6AicOig
zAlHllI6PL4ETH6JxBC/UhHZFYdowymmbps10bZedRjeBkjSPqwAjR42Xt+kRrpMQ+XcoSzRn4xu
b003xI9jC2lvAHMrZ8lNm97KKFzU0eYMnYoR5HE7SI7ZDiJK1SYS5EgSXY7/QCuhdOdenwbiRpfJ
d9s8IOgsdkvfXS0bElu6F0OOb1Bftx5KzCApDxW6HAgmorlhB3mnY7E2Lx5OQ9Ph8p4EPXtWZG4j
b5/FhqkHg/1QjmygL2TAtJi1RPpEN6Sbzepu59AC3wDtmv0CGAwyF/ep3vz6euwd7U9fZ3cBU7AJ
nBJyDj/hpwbGtA1mArq6sMWMHCe1msDcx7Jf7gcF6c+D5RM2SpcL9oCC2P1jLHaXdzvZ7vu+xZxL
Xb/QPrbfObpkCQHXp6+pc7/N7aOZwuasMa+IjunOWMGjt75SGFKSwSnutnDfGmfR9eIR4NGrXLEm
TdO7z54BidD9toGf8XCQCNXMu9M0cwNyWFR/IhiEyHr60mOq5kX4NioT4/TVFkrExg2p0jhQegMJ
t70OqFCA0jnZZMfu29KzoGim5dToZAX7d84XVsORtJmGjIB5+gDUOdsn6i7AxQvTISlXbl3GHeVp
I636bonss/wf5s5sOY4kybJf5CW+mG+vse8IgABB8sWFJJi+77t/fR8z1MwkkT3F6bcRKWZVSiWZ
gYhwM9Wr514laXjT2I12H/R411fNTzRiCweEsdZnN746pfYpK51fUZKU13konEfmR0iI/dUdguWa
FwN+/Koet3YPt7F4PA+10M9ukZon5AB7V9Lv3cOiWI1tkF0KpgcX9b/KgsazyaJ0z1Y/OBOFmIw6
oK1Xt8bVLmPjaubPPSjOObGd/DI0FmBdMfEPWPUiVlFEAmo3G5zd9AMXWuodM3VG1U6l730kjLNW
NzQDMDWHoaEWT+JoFWbjdE9Q6DoRHueqC7bO8tPGPHHrU40ljqH5UvaNuBiQGLsIJ7Af9t8rfUke
ssE1YcLzYR3ZhnszfLvYiKZ2124fBOyoswWPoDtdmF2OXvtEGdA9LVW6cbWtvmT9p4kVg0+EGRzB
WRgu1iDIbZm7VxxQ0QqfaXoQVcXGingsd6MWSoJuireNHQx7Goz0gW81FhkhBQW7OOTowDdQhOBm
Dax+jdJyOtZLx7qSOrsbEymlY+mkZ6Exrx5Ke9xZbgRszLy0SuMfOanEqxGunxlxT3cXYKyVruZx
whEaj3w5deNaT1iYimhKb52J1kL60qoZynwNjkpnGELNq2pqDKth1fVnrFY+LUFSESNaGuifuYES
GjukSk/OBHRBRYwHaVjHjIw3jFbt4lJIht8ZKIdVdaoGtAwCn+sxsa9i7m6Lj2oG8qUB5+s/pqSy
Xkd8vlq6JTHdfIocN1sXsdeTCzLhBO6LS2n3082v07tLJ9P2RvLGzYwmsdUb8KBaEqdKsauq+bvw
Bu+S1Yv3PtrpOeDZPvEgAh2HdoHyIOk1pqCavw6a6qsQhTizwocJHQ1qOQfHzsyL74wpI3ZarJo2
907YztdsrQS/GCdpt00o2dvi4Gv6keugpn9DPVC97axLswjaCVan+gtjKryESX4cYsA3bQG/NXK7
XLN+sp+ABItwCo9Ivxs1dFs057md5LTa19tDWs33EolnXXh36zHoDO2hN3/Z3ierfElKr39Iuomi
SvdXswiC58Fzt+YwHnvbyk9RxjSPpg57UIW01c3Cgwp0ADUH7RWItd4YQYiQYcdPDFSih9BjuCQn
05XGz5bZpc8xwdcWB7BBa9AZGN/6fNU5E24zjuBjnj4DcOw9DJzWZBZXlyBf+o5pb+rjdfKKvUGt
9ciSYdL4sizYloPurfySTdGaYAmk6T5YflsdrTZ9qJu53ev68CtdDFatRwIfAHMYpn7rLNCN8wQL
t2pmslqiakjWSIRfci/tdnGfIoxE8bQ3tOJchH18UX+xNe5BY6JvGFLGbDCWu16D4G0Mkd9SVrmP
TaafQ8fSz5grqUMr+xdjre7UI79oDX7TCcfY1u1gv4PWrk5db3z2jCy8m0UFkzvB/vdTH+/zgv18
sTazfEMbtbtG6Zy9pF2ebk2/Lg5/gJ2cf47SOebIwJaj9P+GFktMpDYdqnStFB1jTHFq5/2WoDuN
Sk8/BkF5Y7/HdG9T6+qWZbXma/GkxSJGeF7cYxgk3kpkIzTOEME3DAPYG7Umd3vxbDT4UaxCNE9W
FIOUZWmxVn1k0Azs7ZyqT+okcRL9e+YNX4uJ24ol1t7BIEp15UW1tioZUq/yptZJ4Mr+agKD+aro
u1NhtNFqCAP0wLQc1pkBZBUP8SHI+vZB679QrkBfLlR4jlcuKI6Wtk/LgkiFyPjKTpzhhGhwyZi1
rMIKwbZqmGzlhpEdleimzAUU8ebgmC+Q3UNrfDNEFG4UEoJbknqxsO8kFB8xKsD6u5X1+DWLrhhF
glNleWersjMOHtHuMw17NKLb58jLmOHjUiGYToqmET/tQtEI8NSTzpCOHO6RC9g0sADEMqx+H5vD
1wZrxYrSbtw6OMJwIy8g+yGX/yQ2wsnEg1u0DEGb7ARlzLpTmVcRUAXutGrdzVsxRf5ZIaqtZ/6K
s/mL+hu/Wb6wRuWXErKLJHjupcNCgn9QgnA32hRsVAESSAYGqhlCqXkfsoQp0ovTi1WWSEnAKb/a
tc9aySY6jJV2MCb3hfvYwH1TJavUmhkwRQ3DefoCByW/qHpr3XKt5hK6jdPiq03aPrAqf5jHZ3lK
S2NDPNq0RQj8FEkhsw7Ccjvm0euQGE/jbE64JsyfYYJjSaEUg1t9YZiyQ2Y5qTNP04AWwwKMhv4g
tYvn0erep8ZmIbSDK9o3m226f3iarH/Qn2wl8mQSMPQgK3t9+bD9DWZyIqeLIhEtaytpToYVT+TZ
Bw5zAHdZVS6+Jy9ZXi0jKCiBw0+mS2C3HCkhNQeHLNGbfWmJnfp4+NSIMG/eogHA0aY6Xns+BL0e
HkftZMBpgVCgtysynzoEDTA3N4Mt+MPE8qzG2f/5pPhHCpThMAS1PLRr3+G4+IhF1hEDmNgK2T3s
DteqimYapil+jNPkLTC1/qBb35SGr8YbShZS13SMXESK8HCJY3fEbeFgwDB+WuDQidv8NQXBj4mY
2X1VoviG9oNplPmqlwJwVX3PiuFULkaDzg0/lzXUG40/BCsmjNUfgD3zHx5jfjzL5bMDJrYcT3Fq
f/voSgYwRtR2DNGq+XNaO+XGbMZ4k05LuBfVMPDgpdO6s/dKWFISsmK43Lzh4Amb8JhK8SwN00+C
MRf21b1yD3Uupgcw4HW2RD//80fyT8iQ1yxcXFww93iTP4YTtnnuc5fh5I00+5AGy7FfymecD2Kt
+VlzqJYA9wOjx9lCPtXinlXFYi7PmdZz+0ToEoP2R2OiNB7+hmY5ZJIQgiFDGYCzP1LZtZlNScPw
aq3rubPq9JtXMV/0jOkeh62/zaDzDyTpYiSdl+pQ6bLttIJnLYT5S5bmD/vx/rtvLbuqLYfrTUZN
mx/c91nW9P7U6dPaKdotbO4pt6Kf6m5I8ZSzWnSSbhTGpdNNuWGpH7gxYoaGMirCiv2vuTR/5aSY
FMlnzdUYq8JuI/DoqwATFGN282uczwn4xeBsI0IZOGcyY9ctKXlwZsAZbDf3bM7Ti9D/5IZ+d71+
fLtxQuNn8tjBBtr5+4kjiDAyRttkx7rpfgFlYcKZLUd99J4TA2IXt7+5M3S+A95CYIylpwsSi7iq
mjvxOdmBhE9a4TTc+Kk4aZ4OptRooKlJepxEu4Ol6B5bpHkAM3Ivmojwf+r/zj05A/Lc3NnHOcKe
XMfhUT3/njM9ko2WyX8H5pfcu+jNObZN2p4pLjdeg0wDjGTW+ZO36Maxy4szdHG5jbzOhtLPNjol
OLHOjkaij3NbRE+XhTfdlqWtPuT90bxnbmDd+pmN45qmJ+iFKEd52+/rQbAEMezrc1pYByxaTJhL
bpkSFx1W+iE/Y3O4FBP1+lqaRganTx+nVluXqbtSpNSAFfhUt86zNvsHkxnewQ/rct1avb9S9g4P
BZV9kt8zv/+mrMhpxNsvmpmSdmiDy0QCQfwAmJb749MIjYUS2mwqn7lVmJYXMxrTrTX00dZKsmtl
mvlqxtCyGhoUIq6GAQYsHlatN1+jMXbQFEv7BnJEc07jfug9+wegHyMk+ZXNkgr0EUeYQb+7Ltwu
2cxGT2RDMj3Fg9ibVlWiphXBbiC6Y5+EDlJg7m71IQlOoQg4qrJ2W47W+xQzli7vbgacTsWmLqcv
9IF/irDnHvxvjlrLMVm2yNHFbaKe2b8dtYbbtW3CIFDGB5h4xuTHzv180kznxIUWMkXv4jMkWLGu
bYMt7q6p/1CZNAqmjIAQcaUP/i604XvGCLdJUwyf1cGM8nXNDNiT1v1SGgUhVyEABgtg4BLh85KR
OBijFh04Rmodm0l7TCVzaQU/Qp2GtI+rc9pMaMDFAmvFF/RBr8ujaRS/kiZEeZZFCr+CkxLtScGt
EArbvUKUk7JINzIZZe7qh8qqg4cpJ6bPAlMuNDrngAZzZUS5WM3D6G2YRhNjhIW9LdPvbNnQzyNh
XavULLTn2XdfGKBihFyC4VAnY/taROPXMh+7k5rm9Gaubw0mESQ4UQwkdrVP7CcCv/qXqQ7f7KYr
mLolJVtILDB+wz2p9064ZrHqB6MCLKnEqf3lh5m1tqxx+GL27WcmDVSP2aeazD3Gcc4VAeSviVan
EW53Ln2roOlBENL9tD43sA55Zi2XKR+KS+0vR2yW2s6dk4hnyw3vAg2jrAHby545r+xziddZ2cVk
bYumoXAvQ3s/l+BG9B4/Rfuz8fzs2oQSztTD5OzhOiVqpMtXi6nhs+gEgzQd1XA093YsY3scH5Vg
xjgAWv2QN1A+xhDdGme+R7gyVvwNoFwYepsoFv6mrs34pEbNS9FoW1tEYIsIAJj8zc6b358BvbEw
PHlHIPR11PT7yfR88iJoWM0kGbfSPsE0QgV3mKiNI5P7k4O3J5cjWf7NKD4L2Y+OHV9TYLqVgvo5
+DAlJcPw7rbDhXQEvKT6y7Xnwcq/Ri2AuqJZlF1gbHGXhXN5HTvxwyhj1GHmmBPdKnqudhHmQGHS
Ma33zYvVbochXEF1CPouRs4Fw+nVIN5BIQnYKdKu1wfycCijcdxam2F02teaEq6fqnZta353Nj+n
eW28w4ZxwNWhvupKfFD0OtKsv28K7Zo2xc/GwCrq8KuRW7rbrjTWdmw+Dks0bIl791cu4UyrOYSU
guZau1l9U2WhtviCFXbjiQphl4yRefHMYZ/6drBTmAoWfn4aq181zbLcQ/3km1gMmTx/tUvHwa7c
16vaIyJj0H/WI4bjzLzj30tudlXfw77XT0aETTDW7J3OqHVds69xVy/LdUnpw4rJsbdzYz3XZrlP
GWzcraa8NC28VNWl5g4rsdj1TX0Y7ZqCAWP+ETXiMPSkS4Us+jwMAS5quB6FSMemiNc1SxY4gJ1d
1ouvifCJi4Iz2tdaCZ3U95+jCiXNEsHPnOuqnpd9M7T1zk4RwSs/09Z9gx7nNvOxldKtideWAbWG
dsN1l0RPbMdi3hJMeyaa8TnRwheZGtiI8ShKENFm7H8GcZ6f+6W4ij4+lqMWH7lWaLb3ohbTPU9F
v82X8BNIwXiUn/7ciotj1dbRwNlj53s1nyF049VaouihZPoXVrL1J3KC8Wa0fKoNOlML86DXFmJn
JgIXMPukjp4IXhvYUgSji9MQ7hSXAchAgFHMhVBaDQa5u9jOL2FdnDMzDB8Hy6pPOZZcQXRIHhkY
/Y15vJRG9FlfsCMbwZbhBLF2FZiNyA2mF/0P1eGoi3eQ6JhFNsETjZEc2uL+VId3V40/ht5CqAJT
eOctq/rXslTfrLwwVj2xysekii+qsaoD+6eutQ4pN7a3PxQLwC5Tnu+qbazRcdF67c2civI04uKK
c39llMtpNvTq3RcaxJKBytN6oxLpJo9nJTa8Z4Iq0fEqhnbcznreazj+9YYUYCOvp71ewyr3Q38U
YXeMJAeZe9m0curhEngDFtkJimYIX/oOD1Zv9Q7OxYqSJVm2abVwuMtb6n+Da+oK8Eb3MRmZCw+C
SWfP0+ATHaV69n/jPsah0QBAW3kqgWVYI3l/DiWR6l6UzNF3zAr1AObC8/G9JIDySq9UrRtK/n4B
VtpGRcvnWf/S8qk9DNLBnMvOPzEdcgE5AY+FVX4Lan3aGE7N9qvEONH6b2yPJytxTCRKyT/01XSR
loU6SbtDlbz1dbMJgilaG2F4zWevPXUkzXRdMRwi2KCRfmWvmbJerLNzIEOWQh+QnjTDVec3m6Sj
VFSiskLX4wgcQi6ZqAMCDpOh/6pQrtqfrw4+so0KkAin/lNq0pBF7HJdtzIyQcV/JGaUPww+napu
YT/MFrJhkljjc5Rvl5oEaSD6kNuMx7zlqM5GkwSvkyNK90pw6qrI+vjBADkspL1HJqVyz8oaghDC
9xwJs6MaQeqikyy+5oIaONOAwomfZJYvs+eSUqzjkknP4sVvSy+cbbdUDrFcnjg0RfJj1lN/Db56
XuJpeUq95KDxlHPkE5jDLNVnAjp2bb4xc+tMkIK/14vhrmtWfM6SxocJgfbUB2LZgsxY465cLckU
ECTiZnvFBokswPgi2MQ5GgRUdAxNezHUB4kwWli/GGD9JTk+fD3Lrm/tdSXCYDP2PugAVgn1nbHn
CmxtCX91DvK0+5wGRbVHoXvL07DnzWAsWOO9AhaLWnTg/oX4F30a3G2/RJga4K9krZPnmP78aa7P
hfWzqaf8Lh79T4uuGZda2pkZBD8bSUAah8Ry1cWZsTZxZSWacZ7jZF+1egPwtJwrCdyWuAc2uZe/
WrWZ4/2rTrn3YDMJuNre9EBRMp4MQ5jkhjn53mBj9q4wE4aYHSglFOnKqJLsVJnGrcD5tami9iAL
jo3CEgMve20ro9hOAKDgbd2hLuJ+VeHOKnWrftTH8qeWFEf5SwrXyFiWRxfa/kj5VevpdNeD4pZx
rTVLaEKfcjYQrfFVC6pip7g1anU+XPuQj8TGTOMR5t3fTzM4T8I4mr00RXBS6I+d6A9j4S28mdvY
5YwEiPlVVPNFGcC6EqU+6izEM1EmxzFMnscppJuy9eehpZQaKwLMZvHW54a5R0vM17XhSSl/q5qN
uQIpIyHw7Jg0ie/jUS+eQQGbUqUsKBMa+JHDbMXdKVCuHbVilXsUZaHNavV5eVa/r+ebd4I9s45E
L17jwDMPNCkHVVZGYU0L59KgLRlTlSwiXwOxn0g0XcMNlPNMga5Eu6YijsB1acZLkTwGXkLlUDdb
QWbrLqmi+MpaB28f+Nr3cM5kXlNH6JWdebvUTrjd2erw7zATHCSMF4CTAs05eFsjTsQ9z4kOVz4S
xSKrxlbkDhgoqBSx69lW1+zHaI7KmxXW23xCACDygLucHUV7v4v2CqqbbKThnu+s5W04hBiMSTAn
nADeyeIoWcyuHpqUwPJhMrR3Z4RfEeu7BPU+DmYmZVznhmwX1T9pkq/4berKg7rLsAztc6OFrwOX
IlRyWCWCGZnKqZk9pp5Wy27JFOtxfixrCtWuDq2NPUCDq0+nAHiNo6l9f3S7nlMkSeKrepo50piF
l4wYF64hBukSrCublL6ZcnMkM2c7ZBJkbp3j4iX2WtjaTrmEm6iw13pv5OvJ+YbNNVzz5e32WNqu
7y7ijq5lqSC5F4EnjhGmNGKGe9wVRMvPPDskC556TrOusq294pFjUTxG5Kzd4Ww72+/I0SjiVWqL
b21kNies6lQC9IFZItZoD/VN1VLAX/WInyodok8I1quOl34NnXA79QwgxWzZxSp0J3M94jDvS494
m9ZNL5jogpUjyLc3grykTyh3+Aqiz4nPaIpdfcw5s2AfiOCqnis1ERj0ZoEe5vcUrgivZIyGB1MW
2bIsU9eF8ixNGGJo29oDeZEyfqeB1tGO2dT7Bz0w341204x9acj96eI2+tquK3FzxhDjRs1MMhf1
d3Jg4hNbMlYJE/rHlIDcqQ85V2PjTSy5fTdtALbSbV+NFC+W60PACD9761IQkkCc1e0finHeFH2N
TOD0l2bRGIxLUl+RpTXXxV7uBiS1jlYN/cTx/Hst3IvKPzPyLFwJP7gOdfikQExvtl+bzJ5XkWRl
4VVJRiZD1LJOKnRuYphwIqLn04hj5RhX000DsYGVib4ncXdI9HnftJN+S10swDLUZSkc1vy2SXZI
fIAImV2sVGKBhNm26S2CU+CzTj4RrJidU2PakXfIBoTeemS0/toGZkR9Co0b+nO9DYyMFjEunpSR
y5GxHLE9E42l27QIAZ+ZtQzRxkoJB9KJG1lXVSGdF159QpEoCDkuuBV3A8bDXYN+2pn1dIOdeZ6c
ODz3Ng39VA5HQ6v6Hesyp6NKIElFQK5cGr0oi8gkDBLrO2QcRzQ+kBiLEWBZqk0wltaOUdC4ihob
IUTaJFE0ysPiW4+L3ZY0A9HIK7CztVYx8mmDedtZM4BSUrokPslpbB8vq5yrR1TkivgkJb1bIyIT
wccaGXEVGogRvrEfA+m0h2bQ9wMt/KWmhUkB+clVQZGzSCg33ALBpZch2dHwNoQkzsiYFnWu6KG4
Fro4h2mm0Y3ygLeitzZoA+c5IMCGUJJXrYy8dTHP10rm9agas/DoumM7ll4txtbucs9k+FgfM5Im
ift5FkNG7R+cVXhN2mB8msrPtfz9/dx/ivth2noD0mGuVQjssfVGy/eSN7xHncFRbhPbvRlNkV7p
7wxCSuqnKmhpVEfz/RhwJh8PM6XnLQ9whaUJ12zq5aw0rHjQH2Xdt49ClrvlXVae+5hhncPDDbPB
MZCAKk3u+JAB965b3XCISAzFwQnkXEf6hgz4td0S39OB+yhOadRNJolxhd+KQHSmnO307CemtS/o
g/rebt49Bl1vZbtIPuVFTws+ntSjo6ZdRVLDpcU/y4DmcS6TM37O8kZ7dfzP8wNTJqR8EI9dzB3M
PISFEvxxZSBZSeYYo9K8R+YgdOU09Eu0nbSeskIE0c5oJuA+VMFUBtFHEqdWtYABENNKoaaEzVzp
bktEWG9ckmnYZ/qM27nRg1WX+G8ZhcmGuJv6Dymm7Ff5x4v3mDJQnMgMU2JDPnjAOW0Kegvix1Q4
WeT2zjaYB25wf761mIOy1qs/5YKztNeoOvm6Tmtq991SQvORcIYMjasEzVc7Nw2LsrIpfNOWjDwt
G9Oox6QNSxpuM1a6y/h4dxea9VOQJO4hco9KjfRaIrl7L3ag0QlpssS0YiqNqr2c4oqZfh2TKKZX
GKneOXQn+6Yt1NLUKmCijv7QycQtIC55yOPRzZKJJ1s7zHVcXoT4ZmrV3QvzL+bIAnSzDl8S0/vm
tWBkKuKx7xDlM47eDbLzPq18Y121hNB1hPX8xbafBheY8Qkz5FWmo9U+xsiCD2rJ3y//qnAEET7h
PaSewHVHKJCYnQxB7nPJCqJpbkcofucXA1b0ovk75smC7pxw6vQ1qUeKrKMyMakWLCTdsUxhgKXm
tesqPwL2fXT86aCGvIlMxLKq1wxRfWs3hYur+WT6nLkymw5tBp+gTHxaChw9IIvvBclUpyc0Bbwz
cvSWdJDAI7S7jEwLYwMYO2ny1dhZnH0yAFUJHpUkemQ+YuszCSiSkU6lKqrV0mlv1mi559KK3E0Y
/SpD92sSBschg/fgOppuC0WKgQn2XcpLTSJaZ1hKYTevUUq+prrFbYn7uDWNcZqi2Eh3/Ah7SRhK
/KQm6IkpgzJKfW2MrrsidQAwYkQNYgRKIaTC+4oXWuH4lHkeeEEcb9FKIygPaz53CwNtWuGdFTmP
PfH3B1Uut9bONEvchfK3F1VQ7CB/m2iY7hHlr07oaaCjlEqrVJonkAWZVKXNb14yNnvYDiZfrFVV
v7t2a/rbZniOqlPR8SeQUruaO905+gXMD64BNv1UewRv2rgoyFlmICic4tigGiHx3x4uZJ6Qy+iO
R0hPhmDS5Fo1WG8Y3z5aSLgkAWdP4UIzrbZXEDBgrR0rx55e4ZNoL4ab+jseoKvaWJHQWXLYLQRi
NgRuMHl5XwCQSDjANWDx3x9DwISwgzxbKo+zHCYgTWDE9X7a1D4JYcrt1XRWRJpe8DVcmKrDkEJo
6S7upaDB5dUY0a1eehY++M8kP/w7yD6QcWZTZ2trEWIQVLWGI6LzzLRopxUDVC2tB5jFe1msvgRK
UNFJNttUWc8CQxkIqiOnlSKWsJ78AwN6RDtks4Hsz4UekF0SdLeg4ygNnKJbpZp/n8IYB747DofW
yp/qBdJ1KYIXPaQQbTMsBK0TXMMOVgjlGE/1UJ7ZOPRDm2YgOs/FRJbMyIceVuL1QA96XyLUBavW
tWd3aN+iZkrPLb4A1b34Og7JnjyXWxS2X2N/jt9rhCp2jvpkmE+FXbyQlhkR9VP7G0dye42Fe9Lu
+PZGWQO2NaCshDomsRZObMmdch8lZbdxaxKE86G7hkV0LKfG/kSMya5KpNRRCRhSZhV/yr9VER+/
310s+GIVp21bwmYZwIfAqKUyR1Jt+b52BGPgXEQsSmdh3Aw9Z8kudn+qGL/d5VJTrZLlWwTC/+zQ
1pOUNp7GmhIujGmTbQZwIdaiZ4O8S60lHnHJc4NqKtHPqSV+utq0pVsoTy2ULE8pyGchDmQvkReQ
Uqr4Ig42NkaJjTdChWvs0jhoTg+NVtgvmvYtjGN7Q+vCeu08SnYFTd2+ckO45vw2sIPhoTOZHKaL
e+pKaiR39oxDnBLuQaLMMY2EIF3CbdZV2IttwkpV1Yep/1NIljMc0uZU9fnTOAJgRvJ7b1kv1ahl
724gHICnTENraSMtkYmQ2X5MylexUBSqjsTN8aVoGS/X0tZG7HxTQRhgBcUmECQy2U/Mtpat4lSq
zA62DcZllyXpe3WejDI4QUmGvZmuC9N/aCm810ks19lMaJKtu1YsVU2wI8aGdm3NabNRTd04uwFl
LvsjAbiCJb6ZNsqJOt+tos3PduAvK7PsX/ykGs5u8LM3XuqUyyO2BxZdot3h7odhIqv2oZDzVSGJ
UcWKlET9VSZNXocu0LTL6xQO9dpoKowvWrhjn4mSlFU6ISnr/XkW0aMadqh5jVYN49bU0iN5ZT8q
fIfrog5BdjMdXT3IrvaMhtgzm3sHcOY+bddmqwyqHQwo05DQxpgNklOkeb8PRcOzJ3kdJQiEI95L
rx+PJkf9LXCqZVVGQbZv9HK3RPadaRNCR4zMhIwIXMKOsbWy8UHAIfxY1qXWrXHlSj9pOw1vUxPD
coTGu51wMSdnbS2NZF0jXkxM8xOk9RvVDrpnAEgzWn1JwM1uGSfrEJhuSERRQWxw5aTvq+P+Ryu1
nsuc/3zckvXbdq3/t61b+1+lXFjVfvyj/n9cuEWK1f994dax+ZV9L95+W7jFb3hfuKU5/9J1SBXf
cxnGcrjJ7a/vK7cYVv0LqzV7rgTL0sGU5HpQqSTLnVv2vyxP2A71vE7Gl1ol+b92bhn/4h+FEtJN
Q7CmlkWX/4OdWx+Sx222RMhqG3sb/w4yDsUH4sTPUev8tiM339OKT4SC3qdoyfYLAd9kmVo2Y2Jk
oSWuiWQwayhOp4pvLBj7FeaZjIixT6M7B/tQ66mLHZIlW4sHI/TzcR83f6C6PmwLkC/WdWENhGHz
k7Mu4EOT4GW5jrcgJZZkSh8Q9cAQo+ykt56NhYiAlKlP6R2T6T5GmYvDYkanw1vCZov7FJAhMXSP
gRuLTdeJb+rn6rXeXLs6WXqaYR6W0LmHVYvax3/bvcdFkIqVFhjWOZkitpfmMFBsLun3QX3Qi8k+
wyptay3Hxy2jwnvalaQtjmjLD76FIgYiU+0CLf6rNVHZYhBpNG2Geitz5PH2WHrLKgZrPSb5L0ee
T40z9gd1btXO1ZyQdQ0vC89xFJC0ZzSvzN6Ie2bF2dX3Tf8J54Z/WHR2BLSd+c1PZxISIutxwCB0
DAmfyWu3vGH/qFNyfP16rlbtPDoXe2L8ly21t5mLFHzaRezvKVIsu7LPzWLbZ6fOr2aDDS2I55iz
yMuPY4TTsDotwXTQUuF+bufimz6lp6Hz7W3Sc+HVacORFUSbvz1M9/ca4O/7sczfETT1oXtCd3zb
sIFkMV/8zkSxj8DV/JQP3YDaXRHNS2wS6ifpC2F7Vn8xKxIu2Bp0CmqnOjOWQza3yANG1lx7kZMc
AllQF2nzRY9C+9zxo+RLHR1JiH+Ip9m80CdC6rrBBS35j6XNb43tv18+m2lNiHcTwO9DrmPtRVFK
MhJBRobVHsusWG6uncQ33OG01DaYTyzIxSeXaR4eIWn8feSl1c7VnJvSVxN8tzixiI/uudfrkvVg
pfhjCBun0N+0g/dXCZipk3Wq2w41/+9vMnbpZjZxD62nerlrdUFSPbU6cDfbJmYzPk769yVmSwyN
Yczc/lgYjX0OKie7dTUCXktochZ2z/gcbhk6/9kKRHf4z1+Efx5VbGrhpJQPvg76Z394ja6eeDW1
TcmwS24fbfvvdp8HRFLp6aVzZdC7Qd848UiyNSDaEYCPF8oFCsdAr97KmaWaoYdHIE6ybh/Wj6aF
Y6iwmj+oGQqe/T/VLO+m59gwih7L91wYW12+239DosjyDy3fmPBMCveveqyslyC62mTVGdlIr9xv
ipnEDJFkn6XlbyM3HJUznvBwJGs/xFIcG61JBkFJnrPn/DKW5i/bGhA72Ik1OCur6x+EjMuTH8Jo
ynNo8GVfTYR70hH62rI6gzi3Mr7FBVP+yAufdVLM9cBq9xBoeNErAD76SpJMgwzWJsrvWdrPu0KM
L2TDMp5LR/ueS9KvtA5GDyDl/WWHbv/URoT22yKxz5GJATdbTxomij980r+LQf9+/3jafXYayDvz
wyPPIgzEW5lGBQ1U7zPyXc9eTEGvzmx95Ghb+vyFbG+Euaw+5AjrVep4p1KE+UG3YfsWIra3Ytc2
2nz7w4v7fUulenHCkDemaZtC192PN6avYSbGCc16cr07WAVdc89NveKwvXjFwJUzTT8d/GObiA12
VX6ayW5e2FK3YuogjkM47kVLfFys1fRfFtGEA8riw5AQ/PifX6rCRT98D3nzfIOHBjaPl/z79xAS
ck6sKeDqbsO3seU9KwZBVo9ZFBnPx/SF+TJONpM6NOkG/YdarzDNAv0m4k0u60nbNWXEyMXb+EmD
U7ywTkWjk8G6ZK9h72d/uOEN+Yo+vGLcdThYKH2gYMWHPtDSGi3AIv9fhJ1Jc6RIukV/EWbMONsY
iEkRoSklZW4w5SBw5tmBX/8OqDf93uJt2rq7qrKkCHD/hnvPLbZlgSCKOzg7YdNA32fch8LogkFn
ZAErLRCTx0rR9gRD/bS7Tik+7v/n01tO5v/+WYRh22QS6b5pGSTi/fenh6GPhXiks0rsNW9T5428
z2Y6nZh6va3/q+t186KNydGtpgmnnEFwhqO/OSlMnvXty53sS01JuEtCckwzO2M6pKOn0ic4FSwo
+0sk0PHIRux6QsUDVWtHG4vs//OpcuT83zeK+DduUNP0OZn8/x234yAcFy4jFkSaZRR0LPXIRXXO
k62fzBgzhUQ1BnwDdFDSmcQG6M7FdMDruRi6xuWEsbr5I4sithl4JDeWctItJJ0qQMZDKjYb2BqJ
TTY1l6Lvyb2KmFXoRvWoqvxU0QiLyjcvA+LAU+XXFbJD6q6s456D84u1JUVG0y6VhyXlD0cwVZ0S
+0+UJ8wIM++ngpVHMVXsa/ezbUIM7iFMpHiMfpuTJVGceCcGjs/+PIu73SFwzMrks7LjP4zNyJYR
BRVO3D+sHTILGnJPQdjc2oQjF0YxcDDFeMthrB9o9YQjovOuocgZ2/ESuJ5W/Sz94mcylPG+FphJ
01a+1CMRaxlRmpvGIdqYWYFfKecyoQy9AcsnYci8aunipWLow7sZQMOudkrmmPkVtuCmTF/WAlVN
kbwlYXv3uFVY08n3GFHX0ZfGO7kxGjpp5MTRYiJcPyA5M9UXQ3lNfeMIbBYUvU44FZMOclygjKyE
K1Wkn2zZQFlW2t0GfOQxOj0SU0MZmHtP1jJl9vz6D79DfJrnESfKCI0lZL2Vd8VHTlAJ6x12TOtX
LPABU+mS5CA45uKy+L3+JEq5V0jJxIJRHaIT2fcZWMvaKX7btjY+lhpAyg7pAMYdYCa+64FKm51X
tnn9hTEjvFMsUCHfeS7Dh/W8GfEs7dKwfrW6XF8kdTAfESOaB80HIV3OTBoEHEmM1c0Reia8CqdM
SIzljydxAVioGthcLBdpUk8vCzJol3X5mzSZDNUSbIU9OnihmS1NoWe99DM72UydVggRv2zfM9vP
SULeg6EHUtlBCYf/4h5Z6CNObgJPSHkDu1UFaZsDCloTfRxhbEsgLdu6bckgHOuTP4VaUOUJKJBG
HHvLkqwVRr4MFO3jCNFQq9roQ33VXhVtdd6Mg1qalwEkIW6jfNdr6KWg61wYgUNydhnihQJOeSGm
6pA3iX3CoAfPL7T4bOs/3sDEY4uPSHclnYBj/FmryAShB2ebtavIKwZ9oeB4B3VeFgtwhR9mFr+N
lrCj9SEPw6Z8cXURxLXhXGYiOdZvfkrdcxVikhHqOkekyXIpMs/C04/AzHUumAJ5QeYuBs1pwVla
WkgtBpIQ5c5BiendrAcdUYhxb7LRO+Wh/xdD4bRxS5SfTZy4+zSmR5usYgh696Oz8x9lxbLaasWz
kUzenW3PMqvGSVIc1k+/svPdXOXFBoxzc2itJnwRdfmZzsOtRO+5qTyvgYdN0IpfYcoTjQfNEhJI
NHvWOamQKqHG0yHAaESw5a9WZbwZCUP79flj3frqK91m82RlmwIE4jbDpnywopDJF2K1VtZnJRYV
tlHdx2ifJ/17nXpf9A4PUNuKAC3IHn3tntS4cSug3O+cKqIKJTXz/P3pjO6AtouNBvQxeLS2+WYS
uHbPTiD/8iCN5W19TdmAk27tNClbG53NA6F2ajsoZ774f2qpb7pRJidpzvYediI8HJiSS/G7LAcv
vc7CkZ0z7uKpfLGE2NdFbj1PrbhhlBwfszZfgjSxgZshz3Lc1CkaF4UsJ/+9fvzrSTaHbjAs6R5e
Feq8aeFjD2aCUfjAxiEE97XpQqA2JivVK+tclYBY5bhMMhDjy0Pk+iHJym0VfL/MqC7zWwthWro8
wMzSg4KIrjInhXS5RpqlnwVKvp7OMMQC8pLFPmmTX6sYPOFq7ZbeqI3yW69PrOh9TNNhmdonBpi2
DgrdakmMWW5cz0FKZZrTiZ0iHnyXy5smsj8BPYMvZKHqYaPrhhLbLwkm57qeetbmQxg4M4ZWupu7
zyW4zUBxBzPpTt8kV4ke89g4sIhqaR5Xvvb6IjkWLDTLJjzbjg9eA6IAwtkZiUObTc5FKkPuXKPB
zZ820379x2g+7I0/lN6hhYe0F1FPoF0wRQnnCjlNJyGzrykx9nZKNgi91Hr/rjemW6FuGQANicnP
d/Y8FmcpmHh4jBW1DtMMKtwdQGbWOEkIAseBfinkC+ZQ9nXrmdqPz+v4dQyRvkU85gS94mtlefoq
uiZ/yac/CdaqsJySN+nMr2lLWe0ssmMU/yYUPgPBQAW3COF6n7M9xTRNVyoFndXqx1EMp3XYYOx5
HiEyDaiJyocp7f17It/MSPnXYSQpuXZC88n7sM0uY+PLhMkYlL4xIkRZVQtlSNONHcYl7vZwETql
mDK8Qhs3vlfz/S2Jm620P6M4Q1laA7jxk3m8SoxAJxyHiA0t/4/UKxW4vDYmOkQ3nsO9ZSETWc/a
yJbAndCmIoopw6MDsqhBLgn1FwSHkw3UyOtXNSCvQ9qMYqguwkOSsRYwOBOB1tjH3OdgH5VBsHCF
X9pu8+qULa+Ql5vHMR5FUHs+7C6D39RF6TFWWkjYwUw5k1aUQT2Ri1FC2iZfsgL+RDZRdCV6Tu40
EYIEP2S++akluvPiNtmXlaMuQ4qcFvrwHeu1dujrE+HwAjeI6h74hChm/PZEPER6FhGZSaVFo+Ji
ie9y/KncFNOpB//JNLn5I8sBBwgSjj3UtQFR9fSB7cqE5DHfJwLmDuufvg4BSqDZhJMRR1iGlIbV
SLiTMg6pEHC9+wjVsTYR6s28aw/N42fpecPRDtOjNY/Eh/dj9wzOXue5XTaAPuAb4qH2NqfzwREn
JZNka8Sc1+s9SeasvAzQWLLROdVFaz7YToufLFGnKk3il7kmv7MlEa7IbSSHTfRLB2BGvFb63mec
JVlLdZ26BUZKk1kkJLYnJzTiAHQR1IWMSDKosPAkkKCQ5rv3bXIXTYHkKoRgqrrEClK4EpveLNI7
KBQVvbA5tvDFISUxXfdtvbI149P0Uf0w3EWDkC8Xal0g6grzbR/NMsAD7X3vsdbXNxXRjPhuOq4Q
YzdeEjmXFt9iLe/ACNlUjh/jezCJDQfejoVMYjjtDKAnS/Xs8pYP0BgDLItzQLdSn0ogeXfYexd3
jnACzvdy5mKLc9IyytLhKFqKlThUTiBYQGxCy9eu3+d2PcdfmH+qDXHANVYTjxTcaUr360Gs+3YI
QaW/NS2n5Zp4s5ypa3uIcuTLwopzLZcwPRKK9t8jVh+lAyJkFFs+q0zHlU+wv0GekcO6FGOuId59
GIXgnBBAOhlNg1U8jCWWpgEsCxGkjCJC9bjewVbbNpsst9Ltejk507A3yQI/zK13wv7mB525R3PV
XEr5GGZ6fl1/RNb+D7RX7G/06b4MXNOyvJghhBC/bWf8IG19Ahi0vvstSuMAUTtmUcPGv592r2p6
MpmH3oRLsERKqtlykKyjmfVxL5ve2YGA3tOzMklSMZh6e+PFlFEYwptbMctruFwZXR/d86oFfvdj
LWwA2aTn0Cz/AhnSGUDKR49548np0cQOI/HLRjzhe8sJCcxKkiH6trkO1fymiaw+QevcxNZwjkKN
7bidBQXPw7azHdRYAtp1YRRVsH4BdTJt6oHVn6Gn1i43oLWDmo/2RlId13J3pQJMU3loQ51dWVEz
qGb43A02s2jDxVzPHJqXAD0tq+dBnlSLAKy2FkQEO6WWKCnoZ3+qGZ/8FoI9aGxGRtiCsuLDnh1Y
qdHrNDQXUMHhjzGUV2OyX+0x/KVFXhyUjKYMmKgxLqhhsJ8xfUMpbHtwl0AIdozoQt2qrlivEYNO
vEkRX5liUL+xlZ/sbQC8e9bCG8/9ZdZUrChAorsjXusaOwiNx8GEpLzp6vrLSdHQFOxjtpNLQpw1
dETc0ZrFLSgcVmNbQ2/+lC1WrdmtTnQ/cNKJTwsK1h6Eb3iB1Q9N0EjEki2sth5DgjL3iT6WW8v4
2Xcug/4y7Xcrokwrmq2TVBZUCBxiiVVUuwgFS0rniIOVfySDHTtiRHnJOrkFWyJPeginSujjO0l/
7c4W5gd+eGT+lp3sIY/6ZkTpOJCHCejEoTOaGC7wor0ULdQMYJLEVTi/nZqysg4nF1EIiHdzKPap
W5Nl5KKJHa36PQ6L+DxUSBnykJy3yrMOVHvZwh04w7xie5I8mPJfaV0ypH34JviHNenWW+foZYkI
BG1iJOuQxj91NrW/OKQGZ5O3Csp3Gf1CxPVlj0N7kf3I0BXkIe+Ej65zMfQby/1sOdyAoQSWhvMg
74lHtj0XoTmiR/CDG7fJq31H1kFsRw+5qVkPU+YyG6VNr4ww3ZbOxFKkboC8zOa8NVBbdOkzg4uv
pCwRAE/tADoyD9HwSMACiyQ5EkQiAbv2c+NTiAm2AqJ5YQ8a1hX/Z5xM1HNSTtumcY7KanjqGhng
GUVXoihYLdVf3EIApwbb2tOoQ1zqNnbS/kx1tRtHXGiCSIKN5cuf7qC/ectqh9YqpGhh5n/qChJ3
zQVDX8YWeSCpz0VJz9/hVG1mYW+bOX4HHnaA/jId5zoLcCn8lvLRbgb0ohpWPc/mGR2goB+tlkA3
/nIBx+NYl/rFjT1jl7dxjcNN4g0vv+h20wuaxaBJijtBtA5yevlvBayozN/2adVtRp3MyjH38dhl
jDfgcGamw9dhTL+0wc8odBFPOrHaWm4CCMXh7z3wA++GTlwKI75mA/NdUR3GCK8D41ia+ehd8btM
CQuA0obV1kvAqB2Nhv08O1sHejwUuuos1RcB2Ae3aZ4ATW5zCodNZ5Y2vtz0El9hzDwYhqY/MFt+
cX2EvP4pnjkl+nz+8sbl0O7DEaKW8+L5hMYWaXbqBV9MnfanpEYV5cV/u1pHzMKQyIRKg62UmAK7
ZGjQ6P5v5dg/ahIrt94g3iuMa9hP907203EqhnmF/9ln4Vtk9UytRHgKcxJ9M4jK1Eo/3G4J6JnH
V12Yjz6XUpgnTxSYV1lGvyffhnmh/HPdExyhVxDADZRzpGphwvD0YBZxu+1DlDllL/ihCudtNBIY
h30weLRNY5rdw7j64uq+pzliVeZHLrdwW2xMWJnIoWu4kIyzsbKncfkUz3GIJNPHezYip4OVsXNT
HW222b51fgk4lt+xzOxwl+cYaMH2WzuIvZtMqnqL2B7NgFl/mpgt96wMljAd+ZIXaBPTRmkLSYbA
k4iqLLbFG+FyCySBXCA5YpHChB8KMpvihyZMv2wfvsucGC9NEgecwacOd8K1nMTf3rUAZCENRUpf
fEWpCWgKgf6udFpiCE3EjTzNIUIFYItS117YtpFhBxgCu/qEIwDnntk0Nwj8pznKXOS+VDOVVzko
WFDxk6mYzbm362w4Dlr6YdUmUpyyolz3FZc4ZUJeTu/TaE+EiWW7arbdY1WAqh6NasPqQ0u/muUo
E6rgGnAR3XV9eePbZiRL80qJYiQIKhysEkSLjGurWEEYCwWuInVOmERswk7A78nnXdiGP9jII+us
ZZDmmbEvO7R58TBdijCxKEorvsC5+nB7uz9Svn+ZJpr2OuGAdM29nhxKr/lVKvPsS3Dqc1qf9DZk
j0OvjMq6nHArjociVQPkZXveNHl0T03vLE3O2d4THyC9dZatEtYweSWNgc/UeqTeUPDcMVBQSJ59
LyZtbbKuzJlJFyl0ipJJYZFIYbBk7LjL+hHWLN17jhcPnpvcmiMXftORwwIwhcO7+LKHDuYcwk9m
NSS9FdseWvaeL5FU4V47ZqhwOaPVS+Yh3PfFVO4qpobYnE/04OXDUI5EH9NF8dFUHG8dFixyWvDf
Oc5hcHqOQezlkR/iGRmG3wnZLBg3hvOA+WyTd8/MsWEkdEcYLSlPPC136pqBHQ1og2TzYfKuppFZ
nr1OFkfdc49a9YTeaT6Su/3lDcaunKrPKalem05+gcUgX4AsvLOpLcnQPidJberkf+kGV1HmVPvG
/sdkUz6VnuNtyd30sCsoifw+Afd1Zta3FOoaoUeJ+5kLTjRVms+6xO8jui/UBb86RfL2YDTEzLis
7GyCinPyprZjqHUX1dfTeSx++DJMLmF8130oIsyJ5/3YQkDXsl9zl0c7B+Xrzg3HfuuO3YHM1hFK
nkFgcWr2YCNCjg/T5CaeLmmdApmAWDIaimbbUU/clRFhuc5b65ACMLgDhVTunGvUmxTDnC42+/Ip
6h4qoUNI8/ipHcDZfO6BG82XVEz/1Pyh6bU4IdB+mcLzjA5g7yh0lB1ufh4WCZAyzi49wwGFUCBI
Mx3H4MWDF/eQIxDeMMa4ajZljVuYIKA1m82q88bKI4PrhRNUdvODDVy81ooOQ24ykWlgp/vQLgjS
0ue952YVH5i5NbSGQAZFylIJ+nyDhD0gm+lpsO/ugHFy+J3G3b/ItJ+mYjCJUhbvPVSFnbKHz9K9
FC7nWyl74qGw5h3NCWx5ZO7GJtIDUaHgdn2XzaGu42PbpPeytKqbr6mFeInrym2BObnUzFvzuTRC
YLFsMXaaZpAvREO1T0h52jn3mNuf/TGAc2Zj/jVuQJQ6cYzJ1G/3aYFZfqxd/VzFzV8SjeaAQfFj
Xlfjxfe9J3AfmDcaKHBKe04r6Wyq2v7qewqOMI0gnaBXL735k7LpHiZmRvx3/W4rUj7ypCPLZSj/
NV47UrLrhAzipynIWvF6RfGiZc4hGTyDcYhyTxmkjZ1q9M+kD+eD5tVXMW8109khTc/IfGE8gu/5
sxKn0CD+CzsLZ3ekkyybIlz/jKocqbDoIOnrA8BTSk4o7AIlbJkdQdv+mWvzBZgu5UxIPRQxBGgj
h8OK89qL2rehZcwXvyRjfbYpwEBUVzv6f1I7avh68JkwtFWSU6tcUAu1hfjYoE8gXpC0pXA/pZSs
YZ4O597N72OW5LuMFwE2z884lieyqbc1GFBU6Y/sZH4Y8VidS1K2hwrRv2fODZo8tOAWkYS7lBRe
dgJuczCEsnb10Hivc+U45zKWqCKX/8miVLvFon5a/yKrZf+lS8Ax1GRPeHpx8rJ4flz/zqbEZ0Zm
Q0taDdQT6AP2Y7v8R5MO5OqUdnNMBt96tPzZfkSdGQW10e5Hkjwg6mTea6FitQMrrqSkVCRknVEw
TprvPlbPOOJ87+p7VrBo/BuR9GcOZwUvhgw+N110ImEYHlvmhVvSF/ZqzjDBikAmkX0yp+oj9go/
4KhCe+liZiTfJOX+hbGY4D5eu/p+Eoc0r9Q97B1v0xbYL4VV8UiMRX4y0o+mG/cYEYtHf8BIaWST
CpBJtvfCEsG3qoANPRBHRJwcSdOIZjRPRn/xFtWHlJjsXdrWzp4zR4yLr29GfjTVuD9LEmO//Yzp
7BN1wf/1rXbKP6WFz5cSN6WFmYeDqi0VGDMVMSAAP+VDJPYNdYrCYD7bHalJ7GiAWqT2cc7/dQSO
/eBiWrVnS/ufjxalTJjVgV+hYMIdVByUMf8cEn5rRnN0aZ+0Uc6GlU/G9EGxtS/HSzqMTmBNEcbA
aAl5cLmp279RI01qJw8k6RhRwcfTae7I8StqirwiHOTD0ZTCObkQMDY4qv/NpsWN0TftPuooxMue
49FOjeIh1op+45Eye25dfnw71+O9BGHyaDZatNFjt4Vo/oz1ThwIVMugOXQ/KN4kuJ89dn8T2U1y
L7JJvonxnYaADRiGThZZyRWY6F+IutEeVNiHhhz1yep4ttex0pJ/lkbRWyrdBrSqiS9OmudoNn+Q
leffqjquD66f/CPzbNxpWbhYPHtCpsZ3ESJrW6cmuGPs7Rijgcdhxr4t9CMSo/rrOoefXCJAjDL2
Tus8Yp36FBI1ihcm48G2yWhDJJcT86PfytaivXTkKYptFoDLRNvIWx5hMzTubQrOn94Bob2RHysj
GvkpVPX92EYxvYOyiT9TGtLrJZ3R7D+S3m/wsHs3+kjvOnOJU4xK6unAJwtjyq1d5kftQatZts0W
bGoz/PIZrV8KVocRe27SpOImmrA/Cp4CbciwBnZdEKPiA4NP/x+pCUtlGp8rwtyz5WFmMTc+Qh74
IFzoNXQFucLzhMXYFl+MvoN5keqvi7oKFGCQoRmozSIJqJC4J5cRqMCmSR9LeYNO7y+qJuBFVOYo
dViJE27B4iDlRg9975RJptRZ3xMd2I48xfGLwL6ywRtBAG4PiNvRGWOsvzV1MzwVtoIwH7N9WbnJ
vvNnDBZVy0uI3q9yRM+nB1Zs+fc4CTiKjngXNhoZGX0W04xtQuDUtpUDMVWLULFk9HrwYn9T26E4
rk9CpaI3bBbOuWFT2sn+mSLSP3bLRt/n8wA/Fm0qZbDMGrHvWk5rBsxix107UwqQTUGWMAfutseJ
upMkSMC/Tqnnwb2gnij4CkAZhBkgK72SZFlO7HktvVlub/briAtQTpBiFCdNQkSq968z9MfY0wcg
0DCUPLcAt94uj3jPNbTIcWxfql2ESaUJpwcnncdA6N17W5QV2wTcQ12sP9nsmk8Zjp+tDXqmQ4V4
0Rv7ZuMOFng7IWVrMekMcHzmQRLLMKTu8zIWNeMmgf/BsLs3EZPL1vpqOoAa7thPuAr4ReIQK3lT
xQ/IVX+CcF/o0RPzsA85m+Z9MtGOt70DzGvR3zCHqjdl14A3WGbYYSQdkjcqBx+BLaFQGEd3mHBR
aQ4QpSg7hlNZBbXGJZqUKnt0pDvcIHWwSeb09dMkSOzNOvtjo1ttqpkLfQZqim34CWPoiB+AGa/3
CyPgdClNTEWl8B6aGqVZiqSqU67NcV6cnUVf6bVWQuVACAPuum5SyaXDCi1EjoG25PHwBQkyS1IR
7I1+rmBYwZ0drBxGT+u+mIphqaibv63rkpPhandhNX/Xh6Yfsec2Uf2D2f17NORvvhq83feb0Ph4
/kEQ7ZsmwsiLy8nuvVssGyR0uMLjlzbzsYpl4bvdYKzBQG0sAIhoYyG4PY4MAba1Zb9bAlaOo011
QLZwFXTWEpUzomJK8AGFyy7TbylIsTLH+zjnsnWJ+UDlxvayFDlZNc5vk732xXcjjN15C7NB7LPU
9mnd6Llpvp0DpCCHTA0PNwH81qYKf5cpr9w61C5SxA8QuaK7Vc1PsWt+GtS+N8+Q/bkAmvz9JTE0
NQ6wuwycDZjRlm2lPSevRjcUV7do/lqtPEqR/VQlq2/bN15c8h1PFpiugGQRE8eh8HatbUaPsiv/
CnDMi1RhmqH3NAh9HkRMBuEwqyOh4EDLIu1fYtRYNoT5hM5kEhbzSanQjOQaFkeGA1FTgczouCYn
2XvX9VeJbAEeggom0mEs2cIHoF3X5jadEohODIOPTtN9ZLxrT4Yj9lNdwCLskR7HUjsJi2X+MNnX
MW21i6eJzxKo/PoUoN9yLqSffZil86qo52s7RWyR5r+jAcRe2p2heyvmnvWfvMGSMiQETrY+S+wR
9aRu6a8d3xCf5lAg5bWR2gBZ6EMEGCSrpnARcMBo0b+yJOBEmzaWJ9If3RA+FBYbipp0I8PU04vp
n9czCIdciDRynmDNwWxKMR9tTDn+m1X6Vbmxta3RgFJ0s3aOkWaQz2TOm7WCWy+0vCIAle3QKcvr
+1qUlK2G1xYT1QYwgdoQz0b8ITRiQMJFd1wsbyQdC3RNXEiNDK+6P31hLIl+6rxKq85zLZTWY369
Lqq+/jKEGB7VxKrEt8GvifApt0nXtUbeGi0Zdi3+ZPh3uFn8gtnsYn1zBXMFUEty54QJ5X0WOXvR
Y5rKqvID5xuQENTRjgfyunLin70L25bPN+nIGauGcbd+Vznc+mPcRye7EoqdcP60HlfzImWJrWJX
dJqxYfXRM/xgq184+SlidQKvowasbSbv6z3yLaBHGaX9MqTUzlo6/5wRKFDQwaZYP0fPERUzdmXf
C9/86U/M1HS/P6ocDMnQSO0YNv4Ds/3onGgkAmnkRx/CIf4re33TyB4emdXcAO6kt971/wlXOw2J
/aqZijfeNtFFphXWeL/u4fRHPfkKwsYksASRe13IGqrhxFV2z46ZyswOh+lNppy4q3J3Ve05uvYc
+4QOj0xlcORP470nkiXiKeNu5sHC1BX49M4J4wjwSL8yLfy37if7ZWlfqebviNtHKcHcQ2seoopo
CYLnHgeDz+BbNURBURoNsOV2gYuZBtjaoZl2VqGpU6lHNz+K2yDToKnQ3SPoXURr3DHRwav8e6ne
zam10I6Z+AEavHQWu0r4EeAiFns8Mm1WgIuOuFuIKv2g09ukE/lMy5fQW8yblG//IE12A8qn2asK
ZFnktpCk+OvLFUjGVhUxACNSY7t+ry6lSdB4odyj/lA7zcrim6kuaXLBqb/YJsrjsOTa0rHF+3WV
n/WUOYl07/aIby5C9YzhidwlkhfWPzFCDAUkiAdrSb70JEuesoY/NOM8ObrtFAdQlasQ/cRYpjl9
Uwyj2qhs6k1uAoZgrEV5Ipk3ZTfslgc119oZFccNnfkPK8r8Y1Rqj3aPwStyQFvZqOJslcWH9Yt2
ocM+eCOrGWs56Ma4Opr1VG4N0yLy1cfWV5oDKEpQTCyWz4CjcFRydq+lN98N2ApVfkLPUju/GzMm
uzUKS4cCssZiQiWM07T1P8oyf+nxXNwKDxla3Y6QMLyu3HYj1HSd1zThONhlTg1eYEyaoHLKWxda
kD35GFfrxlxTesY6I46s9i4aZzEIMJ5E2rIqgF96Jl462jYM/nbrt1daHX8xD8G3WHW2W9XJ9vwy
Md14LPhBe0HgD+gFuQvHmmG6kxIbv5SROMxaJibDNGk3YCxnORgnXZKytNYaBXA6hDKoFiuyYpYA
qVV8r1B67rHUPrQcmVSfAsOQbvdhsH6qRpbBYhyHu4e6NF3CjIBxUnvhpgdSg8TCsKezQwYbLa9x
RErx1HJ7ns2qek9gz8uu/gXk/2rYQ/p95fJ6k5iJBGaPECzfEldWY4hf11W/6saND+tt5tMravX4
H+VMkjHExQyIzoWpTOqqFz+1te8Wh9w2c5toFgC6SN3XLjjqi0PtpAsdyn9gjuPfRfLkpCQ3eKAA
tvhV/V3LbHR9Iyfyu5UP9tVywut6Y+anWUvcw3qaR0nT05/77TlvhDyEY36xsSmCuiCge+lORy4w
JowhOiElwq2VlZ9K40X/FtISyGWl3WU9udZ7hMBf56CXbKmpafkXz+RF6jWtFVlh+6z4ZG5snfoa
aEzbM2O3JHgbMyJEpetVsB4HqziX4wvUnQ6FyYF/MDh/RATaSOtPdSK97diF3bGHMrCrSrXYKQ0b
lUYLEj5WHwRrQeycC0HTDN1qLE8WVjY8OSzC4xztUxJRhBSlmPYyEqwYZYT2M4reHeK2SZ2jM25c
xLg869aBVKNbAn1rfZJ1ILhmyU/FGOtZQhr8brUirYRcAVlDNZfvxTYUc0r6/rr6odYvwWbZytx6
75eeeUFDFW5IM6Nn5xVDRajtzQY+IHG27kGzmLR5YXUib/rZq2GNxASjhi27SCHHX4YRW8GqgkWK
bZJfLPZe57BQsCC/ZJl/QQZ7qzoAON8fpq5p+64yMc1zvCRe2pFQQfLa1LH6iZOMdx4UZ9SUv/S2
L45aq1vXPEt21SJwcTLCPJfcWluSvuf0ptgXEQ5m3WIvVFjq6k8na2BUvfg9sqVi9paufX1T3VTB
5bWZ9HleC8Y09SLKWrSJ9dJtAuHc1k0tj+gjzM0oxzc/QnpP5II8khuSohyhHJkK9TcrawSTDnM+
wBsoH93pkKVj/sVc3iEqjP9WTP4je0gOSZ/yN2yLf06WbpTFbo9l2EQ+yO9y+W0IZPwRJ910cxHb
bUo6HkpH+NBd+7m+Yu5SdC/3CukSW6mszxX+0hArz3C4rn4KNG4X/ZGaGOFwTWRskeC0AJ6j7Rpv
Bnkg0gl+jbH1OAvODI4/GmzWmPf/oc9l9zvypxLB95AjXd5ZDXQccmkfNMMCnx41V+kLYsyMP5FG
RkLTs91Zb/yZecJmFBj95MRAlCQPmlWtuI6h11ysEfCgbgxEvlfOE3Lb11RBOYtGsOk5Mhjkugh8
uiZ7nNPkD0uY7FbWTRiUebZhuQL/zq9+NLyxgWpKn1U8cfOudbY7rSJe20iOOi3qJrKMP4mbMDBC
B03F56W7DOgkPTDORHKhnZsKfcRXNlbO1P0CTwPRTmX71s24zcuQmfMi/14Umd+HhkOedt6OzdYN
jQ87Y2XDOM/dmR4rL+Bbxk4xHKdf5PSJR/ZSuW7422ju2DHy+CPzCRdZ3LhRDFt3Q5NyTEDJX1TC
Rb74sBaBphiboB1YQ8Rpqo5QmdIFxZ8tGuaow9yuwkzsBvtPPob+XTM7hjG0LF1vbGCksdsfc3Fg
butui57+7LtdLJv/FBqVL/86BFE+lskvJCDjZohTgCPF3zruPeq2ONu2MIkv7Kx2/tx2T1M3/9Qs
jcvaZyJlgvRxrD5+6QjeKEsBYoaeWzPbwMpYY8pFQeC7BdskI3/O4k7f9lZnB7Wd/fIVjo2ZjFDb
JFQZ+u2178t9n+b8Wj1MAoUKlEl6dehyUOy9oR6scRLnuZ4+2rKMr5QkZGii+akhmZ3x0wgSk1IQ
bVaDjk0lQYuE/EI8+racVbezTKatFndTPdJfNfBDSbx8mmLsT5n3NBkOqXXuMBxmUz2bHMi3NueX
MCQJLXx5WhKNdJQIZ5g+tkRMd3TNSFPNsKaTZq86pXO3tagWzwnsgTbZ+dgBOYQ4WDldH6oWcHt/
ImEgesTr6TrXoprrU40SDca/BlDVQlXgADcyNMc/f+tMV80/ciqEh8Oo+yenDuW5ZCmh2cgXgT4x
eTT3DVcoHSsrFnZWyAH/h70zaa4bybL0X0nLPWRwdwAOLGrz5okzRVHcwChKwjzP+PX94Sm6MiIy
s6qjd91WEWahMEmP5MMD3K/fe853Jm9ZZKjUxqRDw6RbJEVyOplcRsIrhXvyUdec4PmvDTyQp0q7
+UV6BY4cKhxQiE+m35p3XM6SyZwkxg4ZB0iHAV9H776RdJQew5EtltsPIn3k3nQFm7Y7BidIGTdt
42UwI9pgS3LV0S/B5TGAH/AcLP6opYiq87o52ZzF105L8mO8nJZD+52gbuemohkNmZsoOG9AlZ0T
NHB9jUfX4lgHCISvd81ItMaMhLLK9NuvBlnjfyfuch8hVDpfy+HW7U/IM42NW6OrmAfy6h2HSHI7
ZFjrl8F3z79HKJgdrxLC3A2GM2iW6FKN4OPMadyXJhmUYNNfU4lDIEYg5En/mzBLXHSTOEza/hm7
kTpfT5vjLO/qstD3mVHtarPDYxEjoA684K59sXJV3V/vItV4KCtNsndEi35T+3l8SnWJiYdmZf6C
ufYNqYR+InaAlbLPjrRQmkPU0FUYyx9GcR5Ii0MDn8AupM1oucjitWUhz0SXtquj1qbZ4dkbPv06
n7rTiJy5MEaFRqgAiLjcr3XGRFjFN0TI0UEN5PduMTqTS/aa9araIPiQG9Kt93MEZKtI5APmH04R
CJ6ua1HU+htTB9ZOeWW17qVFsjDVF2Wrj55wdRVzXyvVDicw+S3B58aqbjNbJrfXCx12nY9XpP/q
JUBoMrCRl6EL1tdghiqMvHNJibI2/OipqJw7GH8vBJgfhW0gEVr6kNFo13smRk9Xa2+Ec8hrOcyi
299fW9emIPA5yY9u0dLPdYxxfa3ncojQaxSxNAav/SQPqQLDpH0UBTST+3Q+BzbzWpGUvxyfbTXH
nAcmJvdAMU4qZUhgwglJU5I9sc9hdbdiTBxiOi6TEkU+4MrGxX30bZRn1yX2+naT1jyNzAe3kzLM
g2faW+ReCWHoNqGDXp/d0PZ7qQyP6EZqENSfA4oEwqVhlsS3eVN+niGnlH53sPhxTyiFvoTjUtJz
htq2fhDeSfXdyXp5ior0Y0jnBF0WYwpffEPNVv36yDMdx7t6gNBMK5nIOOKGYoZ9G4NuHIk57zJD
Ln8t75KOWDBPwG5DQ0mcsOUFN3ZQnKbByyFFczadm/CCvdBl9lEiVpnNO795tAuunVx6ggjx3iKB
GY42dl+06tC7db6+nk3wKq4Ll0zUcBFcJTUDqaUV7aOLXKcI2w4gRwv2lTUmiK/XxaVd7ldavx2/
HyCEXo7kRfJ6BYzyKzaO54w8PhZ1HpYmw6x8tePLSNvHJAHfRR7GqYx/uTEadIIrs869BXufb0xQ
aVuPFIKtY4DTHPzL9QIgKIhur/8HDlARvcZ5p0d17yxhoOjkn7xOJxD4wov2B+vsEPR2vtYBnAiK
c4n2aE1SHijQos9OKHbPSZIgDL/eD1WvNtcKFMnjRshu4qDfzVC7nOIyW8WtxOu1N/DEMHfmGfH0
/FR3oAdEfhJa0jqOCa29zkyuW6xPjtstUUEmw5TYBnHdfueR7KmHsgFGTn8pXKRE4QJy9RFnVi0l
jVei+Sl1tLm2B7yUVQRc25qWW4Vmj+me7dQJKzXPWR5CbrmWgUgfLl4ETW2czYtqEyaKtqQERflj
z2/F6G00HsCvpImsIqiVa8Zn8WHwfDBv+TFuBRSFOGJ0QhtgPXZkibn2+MMNAtSR3Ee5Z6q1P876
oVyk7YI9Mh6qEKgT24g/zNN5tNS+TKOGGOl53PieVV+QvG+u5T1Q/vCgNLO6SM+Ha6+gr21xh/3t
nqm/t7pe+d6XjE4JBe9MYPS9EUe7PkRIU/UgmUarK86oEqLbmWMbkhEUZWOurKM/qB/XGsuozHzf
jWSMlmbdYIZvk10EdvXaRgy9gcDvuZzueLgh4mv560RTtd0LQ8TmwKjhDUEJoPTFmZngp9/azOcQ
bI/oXQuWE9m15i4M7XPQ1uiuyO/VpDdXPe/H6fZXX4dTBB/0OeXnBCykrEjp06REr1UfcdIy54n+
O9m5cm5Ole/AFmDyEhnx/bVB0XdGew/q564cW0miogHQcjSAXRtWd9YzhfjV+zd5XY77ulo1lWef
UTTCwgoJ0V1cIhl9scMQR/3Gn5g7RDmZDzKMkDbRtyI04NalirLnVn72YEUT6N1pNqzloMESprbX
P9HZT4/MSlKsybgvMKCRNWiQPI57O6zXwWC6tIMfVNwGaLbpihVjxW8wD5FecGj8hOGQGPGB0EDI
o0Cfo8iMH61gcHfN0idqsvrFM1iXu2b4FgiiMfKW1T5ASI6gOuuRzxjpxhock6EXM/66ETQkKbV2
xpg+h03+nZGkTTbTdNAk/LUDH0wxDjCqLRTv0KEwiCfrOTe8Sx5+K4N6X2ueGvZd86moM/MJdPKY
0dAyy8ZbdV5A0dWYIyQj79mGTHRKWoqzwkSowFQFKIpHu3hQ2OQo0evLmMfvV+dA2fAJLHyRSob2
5vpbAdZsZOuVea5NGdyGtNIZprIEL3XpgpttsXsjZsNCDIgdDqzmYLdo0qHSG6fYrjiDNdNbM8yk
wKc3reO9ORSrK8RagCL99HWERY2Wqgea6HRvQ1C0x6APh50dNmQeUXFzIVZOBiPYmDn5yVHREDQM
CAkmbMS2JIL56i8b5jJcmw4DRBnU7oX41CVNQa0Lh9ZL7u6ZmsScnSbgVqk9nKNWaETD8UOYx95d
9g0WZ7FKiIOJLGYbipylrnP8c/Sc1VN3LI2IByNBFmGlZPASrvgaWmWxwy3z0/fqcVukJkIpPiLL
Pcu4NzeOF+Q/cb7YB/rF7gXT0Ib8gKc6H4Z9BUnZkVo/EbpWHRm831z31aop9Tk13XumUsENbQQo
DbomrXf0GJo58tDM5qkRkf14venyYcqJ6XG/ZMxsL7UOgQB6otyA4hMbUCwRh7h8wyKuMAj5K9K7
udlT+gvkdO5TPd0i7OUdZ+ZJTQ659FRyW9Cj87ZmOvNAgOvsUCuMyReEmx8IQJq7Ho1+GZDLokmH
Ws+dEXEe5PQZGluUaZhyRNmsSrOjiTssUJ5lXQObR1xXPKGxX8pvUaHyVflMnjK93uvx1HYY8Y0F
Ez+wGhUVCH4BKy5PLqpfOzfVZysVb+lUPsW4J/Z4e6ItbStv5cdDsQ9UKhALS4ykTfoiRkn0b8XQ
qZIfZmjFh1a2I1+l3DUg4O6ZS8uHupfMKOHDW4N+Cwz3dOVnxKV1zmtaITMrLApr9Iww2WtMbQq8
/+ycigbpVTDlhI7wZo+GmWF4mky9ligUeBJQ4S9PDhYypjYxEymwFXOogrt4Fh+iHVAyJogb6okb
ObBZjxzaViFT7mslktdIjnV3gFCfHqXpfST2hJDXGp5cAgks1NrXArQOmy9upesTMQAI/5B58Lr6
IVHFQAjNEmPJ7GGCib/iNgWS0rG/iVY3Zw5IDz0A0b1DGgJtN2KnyV2jAYhR4qBnROUCs/cWk35y
tgdScMXoQL3Ps/oST/5jdLSWuqvWWXXiU8VVTmQxnoUBebJ0H3T3jgKpAH3eq20M8d9xmVUmLSSP
ZRp2BTHlafm59LGfxmyuIPtlwyGVpcmPNd2ehLhZ3jdDRsRj2XPqueNx7uAsWEgJNDEP2ym2x41D
Gu/W6lt+UneoD0ZApEwJMHeLyhejQ0mnPi2t/s7oS3IQbILZFzmCUvEPjdjzlNj95+tAwBh4DDvR
lBdWzU3R8uARQYJ+wiD9TjvyeM1mboDAMFY2uq0g4jPwcfLi0St4DoNvlm4gQisImdemXR4JmpB2
/3Mg5s9gmgDBFKzdlCuBD3gnIWKdAPlW+9Ke4SAolv6qyu5yS+q9KvPHq4teYBO/HjgdkqocumeP
MbP8ZTurVbkflumgihicZlOqdnhJLjRn8RQtlm1WSvQOTFkFG8mhTIi5KpIhP7UotxlYo15t41cv
TlPooziy8/bj+rJMTl98MZingvKWIHn/NlcQmvpAip1T9f0N+kPzG9AIAgBa5s9Vzp2Cz34MHY7z
Vt29DDgf1hDtnkDjh3jtcxYOkP5WaqaYArvfTt2jpD53fKtat57emKVCLNthy06m5ilVNjz1Dnjr
0M7OGiXouUDDf+OHtJ+HUYycXjd7n5n+DfZWPpCqtM9N414ShiE3RO9Y6xBE9CYjxHcfmiN+zWV3
xuTWPYhs7+bdqQH+fLZJVTszNjxPqgifKsO4+IoeTp3RkLO6rr2fbN567cNRDexHv4FbUsuaUOW4
ZzrjjA2NNGSatZp4JBEbfPu1z6GwxvRfDT2zAeQVEN9+7Uf53PT7cfmS7N0d83x4vDFjrwHpz3b0
Z+9unsRaLYoni6dWJYQR2CwqBwPiywYi0ry9giBc8+FK3gCW4hwRrNK1mloLAkUcb5wRxWaeBili
xJWuMKKlJgJ5JlrJ0Uywd4Uengw4vtVhAdE6xZcSaVCuffORj+2X4qMf45OwzPIkjPa57l3sHGxa
eJKJoHMZV02vtdtOd65ZP14rZZ++/br3PcyARlDuE3/Qu64gSDmcUS0l4U8Abj0ycVVsCxwTO2ta
WaPxZklIkim2JkacTK/+/g9a378AjP0L5gxqTomhA64ed+SVnfI7WhNAi2Gs2eBhPmLpaDKLeryq
Ffn2Q4HPheqFbEy625Je5dA6iDsmM9rrYRbn4hfj6n8Ii89T+eM//v7BR9nW0+OPICry3wMThQRY
8+8Ri6wg39//+QW/EIvK+6RMocAsWq4rXSHh+PwiLCrrk+eYEsm6bfEJI4f4T8CiUp8YN5mOMBVu
AqYUf/9bQ6gS6EXpfRJgEgDo8QUXIq36S3zFP4J3UDWg1JUWHQaP4ZJli4Vu97ubyxVKGD1L/dra
l0cy3VZ2s26JioDeugamcyBGgDThuFiHoNn/mztbmX9k5/3zd18QR7/77v0YeYx2uhZzOVJdRkRt
2h2I11wkg8pxa5jDDbaNNb25Cbwtivc78ulyf60HXZLwTQJZTinv282uT7CZ7ssk920COhrOKLcN
xu2SbomOAdr4bmOheFANersVmgSXzKFRJfHeEgEOrpNQbTsgpIsLOM5DmvjqzkjHmjlzWTJrf0OY
3fnxtxorMpQdeyR9Pp3yyXifpScCSdB41Iw3ZUGe4y3LbLcli404y7gahPdmNVUuV8XQO94TPtKc
AjCRNS2hTKaVMi9hRv4Cg2tjWmIVam3nmzo3oy+mCDmp4eXyc/kypVPoHg18Go8GES/I4+bewb2A
b+MppM/7JaNxhpWo8QKYRhZSPSzn3bvHUPUJ93egzhnsBGZRDYory5ucx0CRxD0PYvxsOhX2e6Mj
yms1gkmi2gewCM8gSSihvaL/GhN/ArusGW7ySTr0FEx0O/iaPeNRBpSPzGZNl7tmcp1jNyGSn9oC
C1RW1PvUcjz5mEJIg0KQ4hA0GHmLHRFJ9UeWlvqH2/vJxtNG8+DR3Xh0m4wOW2IHBhPLumH0DHey
Rx+VxcQg6KBi+SbLBZ9OaLXRZ5JkGNAOXdbNKz9owl2l/PjLCJmAIdeg2ydhBPlrYw8WKiSndk28
m9M0rC0jc9s1AODwHOvYfurc/jaYvPYRJrH/IjgGbJNCvSvT8Hde4WAulYZA9cQgLS/8Dpmnxt42
GBPIYQAWg5NkL6XptZcpjsh2Ab2wA07zTTEbXVQg2YzqD0GdlJR5jI9IzWi9cN/WMflkyD63gqj7
o4tdk0NeFBKbp2dCsFqT3EWuDGRRGD6jB0Whd9uTk4ScIAIUGiHLyEPRMHvNugh33jJo7rwZ8WpQ
qmUw32xVg485N0hUyYke20YINEGmKpqhse3hXUxtyP6MbDOlGCimajpSTQW7LPQqGmt5sB+SsdlW
Kuqg0kwGHa3COMRQunfNQkaoFhkqApvniUb4CTo+KcSArNEcUKAlSQz4jnvyTGZWcKTVKG6ZN+aw
KPzizjaDZuXV9Jl9ePJrzGgh5gzcfyDy623slvaOwU58rNiTt7475zvLAPI0kmmwyhfBIEd1OO62
Lu9zLISrwm1MrJSmfewrmmFdaprfmJFxTAqa7sEyTM1U0nA8zIrNY2pBz7DRUifxrJ/LPgv2HciX
U1r4n+u5nT4TKYlrMs3a42QEb5lte5t4EMxSVOxhHXXsi5/5EdOTud21fu4xswqZGhojuKG1rzkj
3leO6pwPFO5TsJaMgZsbWhr05+eq4i1A6qNnCMYOiJ1A1PHRjuC8iKgOhV75QLo4NwVGfvFjaz7F
5K6Bc6v1q5+ZoDBn1Rr3pTm17/j/62NlDf5DgWTjNSDwmlIsDcn68qyDW4kEEoZF7SBdtZGKohsC
i0f+ikn1sqka2/4pJ4cj/xzWSDstCyUSthNlc9BLWRE3IR6ar0ZNNw5RUz+D2QVquTcKR+9yjrgn
TYY7lsfc06vegS4B1hEfC6wijHJZ+l46ZX8E8d5/Y5glbquUyfOop+4ezYeL0DDkmpymVEbxyW89
uJQsO+ChVMJVN8LJfJWz0E96FtY+biYP5OIIVRZ5TlschWd2H3ZW4/PxFt2CN2fhjzKG8Gvfh4Fr
Or8g0xCiUVf+i3LM+gN1b9my+Ecp13YlG7p2/kTdcw1YqrTe6rVnf0i7XhX9z9+VDv/iG/yp3vun
7/BngCNNhyjHIVmvh7XYWet04xsrZ8OquScfAePr+i9+P7DvaFaoNqS2+VX/6R3RsE85QfP96s2w
RbS6jneEml68fbpFQPR/UUH+nwG478of+VNb//jR3ryX/w9QuBcW5L8vEdfh+/ffV5TL3/5VH0r1
abmlXHcxgVPlL0XSr/pQKADcjsTsqUA8XmGTv/G3eQ21GvUkZZur6WVCIP2tPtSfLEuAI6aw9BxH
ma7zl+pD/UfipZbLj2Vpjy/q8S8AjT+WaMWMWbgStIgMbDPe1o2R1WkgBHBYbqom6mJm3VM0vLS0
tNRWRc6Vftblo3mOWRWaneUAiyIGwpZkXeahAzlmbqtlaFb6gaatzVdasvZMR9mzOsQCPcKLyqtS
JlvXaA1mDWNt5OatBZmTZnzjRl7yPJiES1KxzKnRm3f0XkLlgnhCzbn8pi2ML7HqhPU5m83SuWk6
WYi3unZ8h57RpNvpq4/DQN8Zqi9ygz3PtrpbBGkZHLuqGabhBdBeP//MZj/vf9AWrxU4njxhxwgp
2sfntB/G5iGotAyBZvNk7Us1Dt+FSUU9U7wVjIfSVDGxISJ5hJ9QAlWWz4vZdr4d8ohYwE3YDmb/
himDST0m9zEfd1OhRf4EmNFqn+ParrBoCDOa1a7uqrT+isLJzSyYFk5tPkYxoKavECE7A/MtfJUY
8rRljVZCk8DIhy++ymhrr33FpKNZTq1hQX3fWyl9bsZtAg/sbGKOuTE0/t29RdCc8xYQPTW8xtGk
g73rmqV9EikMKHQKhmnWh2qQuHJD2EI5bdnCq45QF8OerEJyQtK3wkfO8xQUutJ3apgyHHRCWcxu
MASZOvkpmypxSHXoZeU37bGusihnr0l6hWHuTkw93UgSMowcosCbyQAwT76BRozzzl6xzbK2P02z
shKKnQApTjFwxxUxp7nVQFxpKvdSW74a95Mg5t7YhmII5jcpZDPIsz2S6/jBkFJxE5SBEct563Oy
LjKiURFWjT+TTFkU9at8rktJMTDz2IY/y2wc6+qGW5FuyHpUYdrXpwZ3PLkGhMOPTDIpoZHeIL8w
CbogssJK1kNtxOAF8Ffm2XZyhG+KWzVQhXJrMTaEIGKHNi3bVUYcoLMvK5VHDH8CBAuQASRmvXcK
UoWkDYN+NN2qGZveI2gJ0Be5UabujZnZLslqtTvi5Ri6vLt3ktjrVnY0OsUdFPR5vkVzMec40kku
xf/f6Y45QiaaOqjXIueZHzdcv2GAuxr3PakNppkHZAjXbRe2tOv4EeUqRV3LRYmd2UYuU5Oa7UL9
7AnZXWek1pGMoe1qzI91YhNMt4nHORMUjzGQ8yXySQkVryxdAIC7cZ3J8N/1IKP+iwtNZrppCEdH
kBe2XZfdXxfYv9Ss+P90q2GL+PdbzeOPsvuWRh9/K37+rQ1//A0WcVD8Ye/h5b/2HuF+cughKNfh
kMqwbEk0+G3vEZ/oVAC2F5w4NOsXddBvm4/6pNmQbA8KOzsCJlNe9NvmY9ifTMv0HA8egaN+NTv+
QvqDZf5x98HHYWtKSRokbHYITJw/NQjqmJU0RfY2lejK1Tzn2YBAPcYGVkSWeQ5N3W+1Skd8UAH5
QFluJyvbn+LgyRph6WwjgayS8O3KJdNkoPfY+hN0NbiaHMdIXKWiNxLExhfXaRvye7Jw+GzGUqvb
sPQ+B8Y8vMuhzU6VrbS166NxCURyF9o/K0OSPMUTPpKt4Wo/WDUFEh5kLb6iwTtkSQFapsSWCnc0
Te11b49OtJ6CyYi3cZhg+0b1b4yHtkmZTY1DYyHBjeav0u/afDcD18XZLiaC0AaMTmxuFS3JrTA1
P7Pq4jh5lJ0lqkNBkZvT+fbjbB8FY0QQmZDWbHL+a5K7VAn/EndqTKFBFUoaOO4xL2xmTi/MIRkl
DMe6zoZoX7KQThAGXC5pnlaZ9cA4h0SyakC3eopnacC4CoF6YWKvgDXHj2Pdt86jTPsIs7tv1iq7
h8WjjM/BPNVqR7spSc9TN5fWExuSlj+Is6uKauUwzxi+u01oSLFazt+mtZKkHvq3yqzmeqN70ONr
0UnFWdPn/oM4YJOZiRfRpktuvPZiLsszyQ7MNXBTDbWA1pBnfczQiSoCkFcGbXQYV7X0XcBxPrGo
8brMIB0t+IRmQhbKYRZp6jY3q35EqMT4tV+gwvUIvKntSey6tetMu3fuNOjk1US+ER9yk3PNVnVV
MD/HUVa0H4lirSTkKSMrhz0+m4PyIUAUi53DdXqIlOSDm8WH5VR19oHNu27fvdE07R0uEQDHVq+a
jOjIqpyfmIkwRdxH7eSrfaJIUjzZZB52u6o0jfpr7zgpw8O4W7bi1DWyp4SSghifxTu3RuUujx2x
90jaTPQiJBX3QHJbAnYP/jw2NFJcsDZEnefQZ1QX+c1lrkNm9pmiHjoigK86zLZd7JwqB9bLBQtM
gwzSzmT4MYRukOAgNFBfkykWTo8KHH92NrDkkoMZGkaydhqZhse06cMM6TctmSODrTLfA0ADUAl4
qnZhOMSu8Pc1+nGSActmqGEFGsh41BASYyQ63QbmfZWHjF0qVUWvWD2mFKObcvu916d0JRlWM3/H
e4jUR2F90gMCX3hcR6sOEL9PqQhsKDB2DeFvihtcvmnpy+fIzUu4o1Y2TbGBvZjB7be5dGpxn4FR
nbkLiRSDKjGjwlB1i/aTTLX8MvSz0a9CY+D8hRUrXtVDMr8w85e0cLQe0BQrDCd8ZHAjDH8m0N5H
wGoiUyqS75nUPDLu5JbWPiOe/dXPhfjG3LJ/Dgz2e5hwxFw6YdXiq1QzKtrGBudqY+pu3nEuVvE+
nh2yb/ABcxRHMBKU+XPQpQ46ZooDTBiBrNoXr/bbeZs7pq9XJlt1f0/NnrmHYEpSVhxRUpvoOsnr
5zi2kDp5VkWMFSdobnyazzFRX0YP40+PMdg55TFcWaciBu7s5rRBTQs7+qpxPE8fCh+Q4ib3u1zf
iKHN3WPTjYv2z4m12uYKvCPHeTN3XnPKgZbHMaB3PGdclLVs26SGozz5yInH0PxCE83+WWknG3fh
TPf0whymt7a2imrSgCO3EF9E5tnzoaAgt7CIu0jpc7pcAdIOmwwY5cwDCAb0eAALs6hV/g3fVYlt
bZhhu2o5cEmyjcskvLcyCFjRKovFPDDSG8aoID0mHYcnPqQpo606IbLULNcNMXMmrBc7liw1WTlG
6RkQnEtaRoBSbuWhd2oYQUPsmatG+ocY+1N1mjxgfFRJoNqzF9+dqPrQP6GX1wOKx2OUB/AxeJyH
5sVoMwyVLeoFg1KrSqoF49t7hxRNjXMTQBpwNp1vSutMlzp+pkdDKtwQdvzkhIA1ERCcsSFjnPCL
aR8NVtr/sJPRYweqHQgtUQws8YBYg2+oDM4I72x5ZMqS1ehMFwsH77x2MmAAm5FPGZVUMEmxJMDx
pg1ppe3aJa3zp8Vc39nSzSETmWqYZjw3xWhZ57F1NN4J2bdt8UJ7C1priKq7e+kpec17w2/HjHjF
0WtvaKKECRYd5bdILmSpzlD0gte6KpHzg2cesnPMwiSOYWw380kBsqnXfkcT5hl7UkLzoy24eMqO
MtoTMjYglE9pIE52U+HAoQ2YmpuBZak9FwKm9cWdfVDUa4/rwFh4qtriNh6x3mUEsZVoCFNLCEgW
bjnyvFplj1wYTUZ0QmrlFRt4XRIWQu/V5Y1f0Ii57afIrW7AkPCnpFB2zY1IrbLWHGdi/bnL2qjZ
TINv/xwM4BPbrKqF2qLbsCiiG6OMnn1wQeCrnBm/xuirODwuIpfmh+g4um96ooOC7WAJFtxh6rjf
OE62JTYPzHRUBgTH7oMmYqptjnM7nOpgcWoLEx/5C1Paq+DMHgmBssVQVjeKjvZE7gER1PD+016m
m45FI6g2k1lWSYhBMTIzrAPsihuY+JZzM80ZfzcAUH2TJmZYCmbGA93L/ynF2+n4/T/+TrzZf1GK
r+cfHCjff198Ly/4z+Lbdei9edpDzE2kCI2334pv+YkiWixdITpzdHn+MRi0xSf8Aa6rLVcQg76M
//538W25n4hQWbo0Ni9bujZ/pfNDRb/E2PwjYEQv5b3LD6EZW9LxJE7mj60fxGn8aDELXxVSG2ki
q0Wb5+dhMeW0YJmGBpkTorR+Y5gxI4gvWZMgU4uAhpeUGPgo52YFkBSRj4vzBPP3ip3yRYosObYt
Du4we2oNm6SfMILP2T7GJvunbeavyaPtDR92V4gTikqUDskZ9cCR8oCQ2woXeOJKRJ15dcDuwoTP
hZRmEAqrTPlMQbQRIkEgROWA22VTuOZ7F6QxUqONEaXwakLiojvB/KqoyFQGGw1NWUV3fR3aj/mC
XpMlvjfDBQvjUzdPI/X47LMslhhAGToi98YrYFO2jknyCF+aXHOdYTRjYdAOAW1Og09R08teDWVz
q8sWInR0ztCRruyuPXcqdcA9B+5qYuC1MX3oiTDK2FW8xFi1o3qlhsR6q0+OS2u+mrtTV6aIWYrv
jjfA1mjCn02TvballPthQlgiEQYnSLADmd3pnggypGg3Syc97t0edBZGMgaQBEoWWyjTNdUVKnHE
5/tKzN/i1PiisgZYkNvsRDyeGhMJtwSNxADkFdzPwbdgTv8IcbrvYwEacAowPjSeAXA0w4ASEAAc
59BSBNre+ISRxVxnefe5AZxSFeObZR8nz3nnVrMXE9SOrTY9ZxCZnDxGKTWR9soobNUFEFYJ/PsK
GDVE4pM4B3CXD/7Q4jzL3hIKs1XxkCaC40SSLqljqJbT/Fvn4n5jyvMYMyYkwrMh0T0rIbORlpbP
qGI98Fo559Wtk5DIblUxE+WiYUM0sl3bR9kG7PGpGb0He4ZV0qeTsZkVsWzebRRPn+tGHggygTok
kpneW3xqxTgvV7g/Zwyne/SbmyGzPKhQ/iqwMcYCHC63acFdaRk/qI3clTwByfoSSPh3SFbkSs5v
TjSfzAaYkM/iW7YBQNXwMhtufuyG6Rj6ACiNEBIi3u6vJP8Sc2rN3UqWXG1AUNgtK2xL4w2kQTz2
AK+0PazBmCw2LbRNTvNzVsEtaUUHlLyJSfg01Kc80NGBYp9aIS5fy9mx1kzafIJLwbcp2Kkm1TWS
HRthz8Kgm3E6G2lwIrxiSyPvbYLwtOp86nNlWFCIMWcCTjyYCREkaYDxFtTmpas4IXZptnJMg/0a
xq4Vy5dgwgoQ2BcK4VU2unqXTqAIUMRtC8AiVHdEEOe9bRIzTD7EnOgvhu4EVaNzN5f1mW7fTYVx
KqiaBLUqERENeq01ohdU4uCtVlnV8sDbQ7yVQpMwSwItlBbjMMpQbo3obAR+tJu/p3ZYH1WzSOu4
neokuQmCuN0WLoDjZnJ2HMHFDdiBh8mnSANUXGuxAwUAD7NEoZzjVop0aa2NizNmxm0wXjDSiZs4
RoklO+hzaXJy1EiAt5n5G2j/WLbUE54GdYii55Y1b4vEpzwylPs6AP23gs6EUQYCa+rcp97zur2p
QRQNXUK+L9Tm/SDRC2DAhlvb9AfbxmwJWRk1Vr7PYdWeBaPX9awRS9Q2aZOgb5iaowUiOPEOqg9q
/BRNl5nBhcBILGR+kHI4EMEAnUu955Hp77sCleE4E/IFtURTn6tRo/cwlLdqLOGu0gC3Y5SBH6d9
ipyx6V6wZVCe2c/gANq1ztyP3iyHleG1T77JZNHrD23Z0bTgQ9EuWATXSj9iNX0e/eFR6MW2EBTi
Ijk08cbb8WTd1rW18i1xj9ngVqnxA+Jas+olhyxiI4xnGAOrsn+uJ93ciT7o79Oy3Zmtjaazl7dj
SKlkqe57loH06XsvOQOZAgE85g6oXsDXdZM7a29kner74bPDgSoORLnVSW0w2nYzokHILLZ0hu3i
GREIVBJhGmtWHQIPdHcXF86tPzuXvhPdoQ77B+BKeMFIl5O1dUniDo+1DT5zMl5bxHRkULHy9rkz
w81Ov3dU3UQZVeTnCdJDAB9lOhuBZkh2PeRz0irbY1WgTQkpHtdi0NPG4r+7Mg0IOx8c4wAq60fc
AWyDbD9vZAafff7KfUG/2tHZXS/DQ8AUBGdkeUfYeb3JVPXo9rhiG85msWP1dHTneKPvRualfIjg
Lcv/RdqZLcdtpdn6Vc4LoAPYGDZw0xcYcmSSFKeUeIOgSBHzPOPp+4Oqu44lV9mn40RUOMq2LIiZ
wMY/rPWtNnwGK+QOmU1+xJQ2x54TbR6006yYeRAn4UFOEzsKsTMVM3Wnjv12rEJkXxK6WjJh6Brh
3vRVt+AeAHhOyWq5aTKvngznvXTWT7Wb3ohlzz0hqYqL6KEFmKKwx9iZDmzHPraDupFvdHpAGEe+
RRqRs6YPN1k1ZofBOTtJBB9yPKe5eduAAN8nECwdPT4WxviaKp8zNEN4h/jokglofwV5yOqPuCIZ
v3cm3i4YInCBXlhhAYbNf5p3wwNc+QdZTyRMFNzrinYoY9iTRkXRjFIEvFKWZjfJuhwsEU2PIH+f
KgYm3jwyPZNpaBzamXO8W6WXFUt7QMvr6b1GCCJTe5SWPUEkotprJQZZuyFfGmMAREOTRyE1Vz+1
M/MtkTKw0kG+LZayx0m9z/sS11ivnPCbQW7M7Kd06eYA0mvjr5aCgBh4MG12s+xsRlR+tJZMcLrE
L2ZCPXCztyAI05K1xoRNtnmde9a6Q2IovP46mP6klR1rNTlWU9ndDHnjaltjPhiguKYVTzi6lttQ
5e0zqgDFsoUDvouCDinLcY3Lt8LUMLPm7AQMhAxj0pU+RJhypyczOutpvFk02btlCjIGChsgjbq9
wGAPNx0Me4nRfqv1BDhnxlprzazBn9DH8viHfgZZjFyn/qhGjnNMgGmsjrocO9EFcNt5ZTPXFZU1
4HxSSbGKCaxJSHoDLw9y1MwqzMMdqTwQ0QnxiBElM194IDIcEHyU39aO/mqvw7wfZ5nt5paNDS9V
9SD6m0nBcenoTOqYqHa7n5lZdUSk1Nqk13Yskb8iscSeQdgS8WANPhbIIqG13JUlMB+z0C4sMe+o
8INszZAFa1BIbLZX4BLlQYvTeVf3ktOO0ZqbIvT8xyWKwfBlBc2dXc10MHrNeKjWJlihahzYxQVL
K7EnljLdKIyjXyzPKbkrZqOe8gK+mxin/MFoi4TQing4pcvoeLONodWZCG3IyJwDjTm5Idz7nbUy
W1zCztWaPDvUCk+rUoTnGuv2QdpNdCKt26oahwzIOoJmvtxU2A73JLIdK20dGebZ3SnDRmcM0w3x
0OWlw39yr0Q8+uUgb1Z93TFEhQsIsQmaM/i1Cd/9QavjxsvX+Y3uYr04k3ZpSDPKVqM8AAhDIbTU
TM/UozrWD2qY2WcbBFVuWekZvELlk3zXDGczIRiF9y3z5bxr7pQkuiRZAZEG29qZiShgvhXS6cC0
f6caTeGSzGrushHi0tIGRMw5ftjmb/xBlcPQyqNZdOVpVcUPJh924JSbJn+jx6VGbLGptEqwUomy
Bzj7jnqwx+6rZP6Y24dyyhUfGofmrRM+ub5WT6KakH+oAMTaRrlL2z69XTecCgNI6EknjJI/1BVv
X3GdHKIRIPbfFB2Ui1lD0ca225sX6qwqVV7qrsCPsG5txIyZJ2akCFAWd6benk1rOc5MmUqwy4CY
1Fe2DBvG0wTCjYhtLmbTt4qqIrAAlGXr6B7bU444VEqb+Ygtwo2WV0kATIyRAJr/ZeH00JaDaTjt
LmQaIjsMU+DpXPbju2QFSVNU4EMXpTr1+Yywr933i6x90SUFQJcO0wd9DEojbK+T9mNoSsKImh/U
oznZNuwIttSUycgYJOcZ2J7mMCqAu8EAtlDbp0vbh/QI+UvFTgcdYvk90ZzYb1oycnKB/rFShtBL
O732sqHJPKNVES316fKW36VgYpu67miZAB8MnE6uQqyFxlrDrtXZB43K8Qp0xC0nVONdaH9npF95
k7l8CWt5ByETjL8yvYSt1pCgtzyj5SFPrcD0RVJU7wvbToMqs44GSGSnJIFAwcsNcEdqkOPBYI9t
z0FQt4+yvF/oy3TFsbyuhqpVs8z3kpVoItNu9rNF0po+ZTcSIUAo4xFOzubXxSEQt7iGrH5+l0y6
j71gu4XR5TQMeHpt4CFL+MTyNNqayPMQkt7nLJuR5tNQxKEyqZJbRl3gAks2GoxuOoDi2+LcbbTq
tRYyoGmvSRwgjTQLw/NS6I89zuhbhVkafeKn8WxQI/osz4Ev4tPbx7W1U3U8CUCv/VntAm2PULRw
jTJ9RqaIpjMG1NO01J4dnuPtTwDnAVNhyYYrV/F16IuzZ8GkU0Cj2ZfkGg8NoQXZbBEQ1ZOqYiub
8QTHw2T8CEmqfJlmJogd6l1vyJrCQ5TglemwmeaW5sjyCnq1/OaMiqdr0P7KKURZmX3PCVQgEYvW
P/6R5Pz/aGJlro9f1p43u2RNdo6n8i4yKuco5+6k8mZFVOIqUQJ92iq+LKQ8ksnLg1URzNw3b6Zi
vLZ5toP/sE/mKtB7eGgCSF3Mit5bxuW9W/RPBSNrHfPfLcgsXEWFQmJ1iOCMEZmc5BEqMotBncIf
6jtjFrgePQtHrNovNjR3pLeUYNGKYhBHTwaeaaxS/eiUtKGJOob43GofLaniV9I5ZaFTH+0Z54xV
3TcZElh9hBk4hvp7rdUp0DW0BVZLjSUxDEfMSt3cLlQ3o5jyMnIz7bza61XZBE6Y3s0qiMxkS1Fr
8HbFDCTUpHiK1vquxlJkFM6b0yjfWpkR27FkH6Op4MBpkktsb12E6G7CrH4KFfugm+pt19d4RWUI
KW8CSKiAq06GvdlFb9Jo2qNtZF/n1Rl2WLq+NSTTYoYfz8pav3Uk4kA0gMpSCSU9t7z3irx67mPt
I3Io5/VI690kbhaUHzU/nlk9xXUWQnFgPNMoTEeSKffYarKhYxPM8zf2/twO5LD9TKjY2C7IVHdm
zgwFZis20bZbWQmK69wad2YKJs5u6vtF4lYV7VuJ0x2yYTXwxxixvlotFWzqjpr9llmEENj6AMZG
26smklK8P3mgG0hkqwjhOY5f2xkoW3EzY57xWLEFMW21Z3RjARFoU0AWL6jUkWaYROtasvnMwMR3
DKCyIlV3bf1YlkLnwbRWb+o56jQ4TBqV9V4yaFIiB5+qOX7MGA5PHTWrR2zQa5ZF6b4RcD9Y0B6s
IY+9Aer1OgVKqJPWiBEoXWsywkj+ZbFRfmNreidNHLNrZAQKczsAQvxra3ELvTQCJ5k0IjPg+FQq
dV8I8oOt57FEHHNEWSV8KyLJXCLU8GIDwgMHLsje4WQrX+oEF6AllseWTOOh2SEEBnqdz4+ECX2H
0KEFZgqHwxaKhyX5W7RGvqHn57GMPvRkg2ohbl7XDS9CczxonwJlEvmlKiAIaAiB0/GyrO32PHbV
C35HwEqY6BglPUxo3jmUFvQmfGFGx1S/cGB8FI027usVIhcS2uDnrxAdyatptJEstcZXGXorUHoG
syZhIQyDeGr7HQQSJPIzDxDysWcbSywJlgnZ0nVXnyj6L81aLcfF6B7Wbh3Av6IDz6q+CYqh9gbS
Gp/YNK0iXYl2bKbTWA3nxGl5/6p0m4MKsmoR9p3VE0zdGtFrawBQStsXmWU4TsVtR9B7Pb7lbH2Z
0sNNz/V6dJ3yloqCE8QacT8xQ+tLkxQpM6NXMV7jzMyCqUxv0YcVOxOPvrtW5vdGEd8xXdleLkG3
80/Y1HzrmtesqcjzTnO/7bAXOnbomxzQfpmb674oovtwgPdrkqtDns5eVppOtdE8RTkzIquJ7nuD
XWnbpgU/5UjO00SEbwvLsSvnoGZbSWfdW0X2Ek0D1PcxeQCBA8w8juebGDIsg9UNX8y2zoJKvF/s
iq+y2V6hRgx7cfH7LIKPqN12Nu8xO2U9l7Ai2sH/IDFlJFTMjC6rptxvWyRiKjp7N5eEdizr/Dkn
CulT0QRIAgQsuKNAjJxtG3lFYXjjNuvER5ODl+G+uJ8X6YVM/Nx1hpuapfUj+sXQTWhyjtQdjFPU
96zROxeDW7yTTc0gQhdUNXbsGxbzGYNKa+k5y0VnG/7abFg8ktM7kLEJqZ5ohmOy0phet5zzu7zp
faWGFkJcmE8aFNGlazLD9m/9XmD5rJX8OmgxDBfjkKqwYMV81e3qp/Jd9RBr0LsZ1bnP8kPcUNVZ
rDR3uWn1uBNprMYUotTMwcpvzJV5QbR9vpOMu4yhX25G074aK2uiIZnWfRZRBw0WY03eoySp4b5T
qw0g3F3TrC0uJXvfELA20aDAKGYLxmw0fakN8C79Wr6WDUQOTY1eprH/oVdur1W8ZWA0h7IvbxUn
vEwpDRjxdszgtaARkoQDW3mrJoIa2HEBRCl2tREWQd501yEbPztjZsDeZ7cpU59d77SvZgUpYe0o
cYtaBtlcQ4hklEzwTrGjOEdaQH6Jv2akMjSSnzusYcB1zJVsBgqepete2/NtpcvMFi6b70WmHjm3
TrwkbkUJZCBkSdc4CuIQJQe8qzHekgWAugoK4grBJVbN1kfbw8t5re+Zbz9qw8xrrC4BvpgKZm9n
BjKpzkzOcmJdlmJ8phs5RLq9+olA4jnJ9LPn3o+y5QFMAmWtmn5yi9Se6FoSwkJATBbzmpiGhRUI
YAiV1BpFV9mQZ5bX83o7AF5n+MOIzK9L1vZjiE5pmOPESxztvgwT6Kfb382x8aoSYhPb9ZdskMT4
JoPidZnysVrlfSF5WUYakw97HZmZFrtZ1Bd7pFORlQl8rHyac4HbS6R5AASmarDF5iabh4qgAZSn
5cCAHQLw9nIEgvEiLDj1DP9U+K/EcSwEyMmo39tk7UBZTg5sdYHEM2JA4YEOpl1yFthvsmHBWCbs
9UV65umrAlUCoGkRGXrFl6xCqA/W8k0MlG1OAwqWlPMDysodWlfFnee1cmFoo/G08lOWMjJPahMP
jcbVuT3oWIr6rneg9RJsdlFFkV3SYdFcbcBtFDE3D0m9QTNGn9iOVClpT/CFAGcXkTyGbYGsuTXT
cBn3l1rXx307iztyUJ9MziivVLh1jehdj1PmI6qSuWMVir1U8qdyoI/RBCWDOqcP5AtzrExl7SEL
I1iJix4Uq0V8ZNuDDxbmFCdAGcFq8+gzUOpLhyI9rkJXia0PJuWog8zY76z1iL8Nk123iqNOY29p
y2vdYS/FEEGaekYEmjLdUA8MHnI8RL7VAnxfCx/4hNtdoRMcqKTywhuAxCetepiaKd+6sNdIEIVo
pwgeCE7oQ0U7SfOF3uJiOtYdLzxqxNY6R9Fiw6tytD0nt4m3Jr8C7QrEpBdBL5L33EB8oWVT6Kmr
fheOfewPxK5448hQXWP2Sq5lyCymw0+DtLs4M5dY2KJkwGH1ef0ich0fdH8oqp3sh8kdGxLZyYsG
ihddYV3N5BtcNSdDd5VHFkcs/7WovyyRdUVeztaq1kjkkfZtl1CHWiptBrU8QZASngXbQxWgpQci
8jHvgNBUgkKgQcnjwUrC4TI5D6aQhzxnbUKoG8RAfNExgCcqZZ6BbKZbiW3arNRO5S6y6dJKpV19
rW8e4u8qkZGk/CUjc3CcSkgIsByZC0sR8b3RzmhcZTBm3CNT0+zsEjwnth4gfw5Q5LV8NpYxY3xG
pLbIrxo5GecjGHYIstjsogK4nLW2cmffaLX60fVMl9BcQUscuLkUpG1OGUJR4iWyTrAFxgHdC989
r7lkn5SsPGahvxT9nW6y+gxrUGrLdawIvV5Z93jA1R6mfrRojx1iyFZOsCJ17num+UAIQP2uRBDl
wxnUO74SPHUePKJXVRDFt2IwQzmpunAhuDhuPV9X22d77p+0RQDlbJBCxVuwIYmRC3MpsecgcZV2
0m9XKAY+nXg8BwuRCTrjGR99Kj0SzQZzqtLV2mtt2jjkiqNNiXaqqdDnCoaUPS67iXtxsoq3NDHe
G6spGbvzuMXSerVrrXNLpbPdniMTOosFxZ79VG+Vuo8GzKZHgk01Ks4QpCySKNzrRxnPTTBH0z3z
+RsZiYumUUtu8F+UTMxBYzPet0gwUDW+xkp9yarv67DHqVTuilZege3fquvQ7oWRvQK8+OQn13Dh
iceopPcL9fFhYal5GCPnM29n/F+MrEr5VWd/SWb9l3webhydCV82TA/lkgLyXHjTkhOUD+0ZLhSZ
87E8liiHvMGp5yDq9Ct2VtcwkdtU2+tqm9vCDRduiaaepKx58ayGFOgiFrcxKncvGTRW7YZV77VO
lTBtZy9RVssnoYN+q40DBRusazmwKUpxRvLmLbXm2wjS9qVNKO6gwyQG53YxanYVMHZy8FnhtTMG
OihVvyaRyWtYpfJYU+SkODCVJY5u+Q0w0Nb9Gdnlfb9AUV7wv+uCpRmLwuvyUwk/QJzLYM2S05i/
90CUpiUP/W4ePnNw4gwAKEoghT6rsiE8JnwsE0XnlfujMJ3qhKv+Cpi0GGHQVZ2HTB748eZx58VH
mdbyClJgSQDOyvyGePsATdPXsUJ6Y2kds1sOjdH56MeJEF3uV5hn723fEkkar1/rOAO/Xc50GrFN
2IeZWlCm1S+RCtNHSnxsGcYPF/lxTxZr85ZWIcOD/Gl7wTEUr3k/WYax51DwGxfZ4rfSgHgmB0ae
qWiRwE2PZGEu+wzIZy3lDSM5FA51cuKAee/KcUectLNH48n8v7D3JCFx5pULfD6DAh0DTJsrFgMn
666Oyy8QHK6GReldiwafRoXpcujEKY9AxOcQoNEKHtuJp7FPQ7etYgISJXV4yIAuZPpFVtrjPJNv
E5Hc0VYoLS0tmY6iK15KfLXMpsU1y/NPJdXP9Tq8oGz9Og2IAPWcDqprUOlTZIH3C1qgXK5QqTHm
jYw7Lx/YUlUm+Md0Gd5Lyey7+TBRGHtmS6dpteJWa9B4KTCRk7V4r2V/0yPscnGXqLvFhLg8LnRR
iYMwlwIdSCnELo69AWxeSMaf/RJTVpmD8rUNnTXIUal4Zgfgo0i+6iZRN2ifGEhUcNsNhqpHqzFm
Ty2GAkqkJr1+rn1dJndSAy/KSPXUCtjsdoWpO1NOWkeiISligWNL8A40EM4EZ3ycYj+sOhbix0Et
RpeXO4Mav4lBe/UzkHmN8dJAQFC/at5sCBEUpfzcrEO+vmp8hUV+XxOoPhVEvTk5Zs+cNQZb5sjt
Ux8VHk+gQTE7d/lxju13OVin2WQ7N6EpD+DaRYGusosfIAadNeytGT2UWxU4JRdzC7WKjkuk0ZDo
/BzjBPN4prroRHbuLVoCS2FrrinpxyQV09dWK2YB3H+duXd2wuBzNpyiRgtTD75U17esVnuvjEsc
35J2z7IU6VuEaTEn2SpOG3Fi65Yluk5O193YgDLqMhr32oFDIUysrYQScrJmAXjNLLDMyNgrQ3bt
dKL8MmhuAaHr9wOmZTfn8AkEvfTOKOE/JWXqJzkMa+qexa1zskuR5Hlo8wUtDSVs/r1V0PeCtmee
yTaY6bFg6WDWL2JG34PlxTM4mfj5sVxlVvZYzvbsIV+b2Ej1vNbxYO+FHX4TO1Cg1wVMcQDTcuWp
IC1+6cUNtseHVSUH2YpKxy1VYCPRdjxHvMADTFZ+ndqPWVMa/oyegCUhNRmyXD+0GpOx6F3fSaDl
WI7bboP+xx3k1Sx2/BJdkJ+uiFs0mZK+wB9LXTTNrTSAaiQ6wy2JmJQbMny0WFnWlSQ8IB2vBEcw
CiLdbGgfJmPqSPaIKXfK/lPWzV1pEYE3tCspOc16SNuCOC6YiDck+5QiAiYwM7MstPIIJ8E6WYp2
CzPqJSH9D1lQuIND9s43uzdwcrGz3j63yG/H4S3MmUyMweAoPnhUgyhBBIBd+tpo2m25EGKobPHg
rORh8fK6LKZTxQatR+oTOIPxldXOA5qBctcM2uMUPjFpy7zF+dDEUV6sWDmqIDof+aIPmVK/lPX0
sY4yEAMUMkE3KXAQeQ0JRi7yryKQ6TU2ufUMYp6ZZQiKo3bazbN+QzoVmy82r2612mi5Y2Xf6HhD
1CG7L039otQp9SfodmWwPtSOxWbllD9YC2JUzIK+3NqpoaFHMZ4b6AfQw1A48RDSpwfTREBtosal
L1BMuVpNEFqFz8wLtQ+FsxE5RnmtVhyxBhuGdUa1U6AoJUP3VonXjxE4vAkekvqcP3oLzjFtelbo
+jMoURJ4Fe2S2d0PIo01XP+SljOBVRMNypcwiT8Ree+JfLVJh+l36dg/0UmZHZx+sqkeLBAWPesa
patuJb5P+MtSf5p0Jo9kqJMaflM0BUDHpnvTxtYKTDvyrNEozjW+urmw0l0+yhQsESmPxCvyk3lo
biANGZrwDelEnmEyUnVmKttKX9jlCehqsdNF/jrLYc8+Lh7zeifZXUEtdl4zLfpIdfkyIarSnOpq
IuWJrI81qyGFCXRzAjQeIYdHs6qf9Sh8Rygyn8c1dcCCGu+KbjwiFzyFCFLdZC0f8tGURyMxKH5i
TGfcdBwnnDGmeDENcuTJKogZxwswlWzWDE3H+eDMH8xTCbQw9AtpdIyqLftjqQxI4oyiUeqMAwOp
+ZRGePqVaPg+K0zFGTVf2u0L4vCLGYdCnbWHWeBHAR0lKkRhGcrGZDuEWruxA9XuK3hXFKX1+DAo
aDrYtxPrqKV+BTzMIyXNOc1DehYrU3zEj5RPSA1Zb+2BVpSuKrbj3oyQyvF8V/lqYvLvjnalwB6B
Gaiv0z5qp2PC08OTDJFuwV3LSchIUTP6j+kbhCXHW+IwD2CfyP3AXeVKyouavIv0lmRD1YtsZt6l
qDFamhVHVF5/kRln/sTrVlM1SsZ0WbBc0DeC0X12CE6iokHQb2eEdEbMCsMC00FOMJYLoYEkK8FS
su4eRGoQhQDAD1HPgH8zkkdmaZHHQusuNMA51OzSHMGliilCzk4TFkqLxf4lb8avs2BdUqIGcxFx
aFgP84maPbNdkFQk/WasCUvn3TQQEmblelfkq0HDPvWulheqZ1Xf1BEBiLp2e11WRKFHZNcOROL1
FBwMbR2/aCDuWiofiOD39emsLay/NrMsL98R3JtYwGus+t2S5KIrG1MvtVBO9ZLj1emMW1aXu7ia
GTlUKEeKUF9vYzInEQY0F3gQz7Ktjk1q8el0j+OY3qZUAtY8JTeoUPzCGawjrEzTI0p+ZEUZfyDM
uRZS3E5JG7PGsgCoi/zCh996hYpk0nbIiOkd3jKOdpQcGC5NOHRxOjeex9OcXLUY8GhTMg2Q0QD9
YdzZwG79ypw6eiS4nGP7DLe1cdv4kEmGcQVRNTHvq928xDUuGYgvCnt/7uwkwJoLIatxvpOOeUlm
poQNWZiM7p/NMa444kOCldcKh822lozMI4k1gSBc72jIpPIwSFwXdABHtjgW2nIm1KvxpV9Ut9Gf
arhqU/wVAQTaAeas2ozSzeybvVJACSnj+GZKvoW2rI/1wjQCSRkY9gcsGlG86RkG7ruUYu8YEYpg
YEpkvLpIMlKUFS5KCYGEbB7kg0UQC0mA+3wBJQ3owhrdBU0MehYKB+Cy5zRke9LU9NNyzgJUtNFZ
0MOebK15GrUm3utDh7oqlgH8YLQmg+1GfeGj0qXCClHvZjozoZWtbhahCGYJvL0p+1OjDDYTMoJR
8xIMxzIRB1uGP0h6fqBloKbvuqPGyZSX5kO+Ir5DgESRF5alW5QATqsvhfPMII91/qKygOH1oYSm
uGNSSDGH04q4AOMHWTrv7YRyFlkEpjQmzBkmWPzFDNa79CNS2DhLk/UQegd34h8z75wITTXF66JN
tAzG1VCzzzyfXwppECEzDNAqBRKGDCDRCT3s46oDr2StnpokKymzgdY5WhhEaTRklUrSLf7sQ6gx
18axYcSkPDkVBsu8xDotLVJuWFXvLWJgM5mLnTppYMgtAFHptJ5qXCCeliD7aEHYJVVS+oiTjiJz
xhuVeMeZl5Sq9oEuh/WB4nd9cGD5k0cI+0TwlwL+ByHcfCdYedwonIadMKfLPOihZ8HyC2YFR11Z
bRw5lHJQiWkvh2E8Jnb9vWhDnhKkfNMEFzokEYd5BnLuFs0k/JugsIdqPyspabVfnaG7kRoGylCP
r7gkQKoW+TfNas/sGF9wc0Sc+8t3OcpzX+V7WC6Xltebjip2mec9r8NjGA4US8MrUbVqEIZyYAgK
Iw6xBtNZy3nuUwCUJZzHomP6gj/rY6Dk90hbYY9tv8LPQ3lY1Kz0GGDi1/HqNm1OEJ78wSBjOUnJ
IO9vjEzuDMYLIcHATIeKbL9hATkqZxqoIxJu9NjsaDhQu/iAmnED/BdYt+gGk9RkQLBW30le9JYO
QXNj2E/SjB5Wg1hjXO6Oz1v+66zI+AbS7o6cetz3mb69iLaVR4vk1vzogRkFIZx4P84mdY8/8+oQ
5cDdiwZWD2mWk+5eDMLa6/GCEbema8YIxcqiexfDdLHQGyHKQ3iQEQsvkm7YdarFc0a5Sl9Q+rrG
SDzKL1OeM5IYpBG0Nu1QM0VXhSQoffOcTbHxjeRxGShS5QVlWX6mtfOpX6vPMNXDQ1gy+UlrYBMr
u05Pt7T8nJpLFYxkhNYQYSJ0YnvGRiee+C+iYWnckEyNbgQnX60wZbRN1a1ToOmhSN3F0M09o1S6
WyMHRWWEJZNBizjKjr80c0u6QRtf+8mApareDapOFp7of5Ac/homs9xhWTuFYiQvHp1IDGjN7ehy
GN8ztTK6k3OcimSD4Meqr4+Iu+Z7J+ZuBFSGnsDBA6DKibOEZwqscMJ4jOGgl1pIdAkLhDCR1dgN
ioJ8xsTeg95oDXP1RrLUMHGhGQC/XrNgUEnNRBiGv5/kR5o0lvBtvHeyOb7mCxpVoLP8RD+XqfmG
CKClnXOyahXAOsXEG7qus4dFUnyVS89HE8U7DAnMoMZTYhLKWqPWtw1psx3dZqnBMmssOYyHvmuP
i47S18ZbTE+gpkS6F81hUeJXpid+0So3UYV/OE0bD7cZtQWGAHaw0dEcp8ozNr3QZe76tyhJHpS8
U48wN4J1251UMUlAnNadJ2MqVubVzDKW7Eht9lhXRX+I2keiE/bbrDSIjU0AzYaeYO6KcJvIQPFB
xzJvkK46ubUUArdSJ37Htc7qa5/rFqRs7qK8N36INUyDxobyVudvcPcYEo20UsnimUpk+RqAOFcX
nbgVs7ULReSc0JHdNAYb6Eov9sUqH7oh288wQ9ywWl9kn66+PWafiUMtX2qcUs4m8RHiqVnX6JhH
+5aUUoWgWpQPoQgFjtFcPYUJW5ecl9LS8JWwrW73Va7EtAvs1VRxB7qhQ3JDWKKoByoMlUmKoQEE
hy5utQ1axPGEaC8KVr0gnqaGu4FL4pI5DOSS9UXohSvxTx5t5IIA4YOOshuDqryRiVnc5pXxleqM
M4oi8ES1NH2JM0TydTgfWDuOLp7TfE/PHCCS/ujqnCAsFobRShEeJ88oJkseWpPGF96vioSURmlt
9pyMpxhAyigEmWs41LDfD59qxMFgN/pDihqF7vgjnnj1AC01PVI8aP6r+r1TVF5pIIz9NbRu4lUb
XKKjz9rCmyEcoJGtyqZf00ZEn0QO9/qHUsKTJfcXEKnpir7cV/3Mis5q9pjKv/UptfKwHh2FFV23
jUnwKh06Ua4ulsYS6jJZdRbRQpGSdDf9TOKWQIOklvHsEd1oaZnBgiWZOYKRqvTm1ylPrGB1Pueq
My8CjavaouXAP6vta+umj1+GIj41vHcjwpn8QVm/W7J8jK34o97G68WQM233tDEkIaPpXvB3MCWt
do7pvNa2XZz+9y68p6rgf7/jlKBfvVc1AOUo7v/z3zIzNvLGP39Z958/fxOgWf5b//bL3wTAFfvl
y/CjBaUJybv/HwTE9iv/X//l//nx83f5WzAnprl/j8I4/yiXX9x3muDX/8N+Z2j/4aiWBIApTN3Q
mOn+j/0O+CbSfpOpn/nfyM5/si/gW2z0TVV1JOa4DXLxT/udYvyHNDTLUrWNkoTTTP6vyJy/gjlN
y9qcf5bc8By2qsOA+tV8p5asdEOmGO5cs7jCPNB0MWEz8aWj9vnDZ/IviGMbROP/+vz++1IMtQ25
4T509TfIhkgB0nVju72RrcNcxV7OZKnO0pf/v8tsP/EfYJ/DZOoTSnlgMCotMc/VUnX7xrZ3f30Z
sRGp/urH2WyNf7hOaAjyrbbrhK+UjW4XjP7q1/eUrT5kU7+5sb+GhzEg2cObvv8d01T7uw8T6+Yf
rx4N9kBAKVfv/eQWrY1PlEHskurGOLkM1LM4Y8r7h7323zLpfkPG/fkb5Cb/40W3pHSjm7koi8gA
l5e//aiGX3FFjsDzX3/A22/2p88XjBXPgeTS3Oa/XAzY01g1OitHM2M6vJRWdItUy6SU6Owje/X5
YK3iZdrmQ4i287+5+r/6fB1dOETzUlJozm9Xd2BjtQzjUtjlSK2onLScPhMh6V//kL9i/n5+ogzD
efyxYdN/i99uVmhouYP5M3UVEjQpleJ7RILf/voa/+pr++Uiv92pub3UdLRcpAvY2IsgOmUeI+PP
yEM98fd3yb/44n653G+3pqBcjXSHy83vsx+dKfnF4ibn7FUGAzMEN7+FYfWmBdymruL/7ZOxfTO/
3Te/XP63mzTr58UChYPOcle9zTciSP0o6KmghAuexF0OSD/++gMWv+GDtkN0s0IburQsYf3pZhmJ
XU4tcifdyQu/pPfdw3KRV3A7+nV+xGh0ROy3K19hBKM2+wbqnOFK5Hd/c8f+ROT9+oMbOnZtoWsb
MVK1f0PokaKTLEvHsBn3qz8eIcPvixtln57iy1//vNqfP2JTVzGS20LwCjLN3x4OpKAxT2acuDUR
4HR0rY9Hbxf6CKurOzoyF52X/zfX/POT8us1t3//x+M2C4UhWq6pvbO/hB4aZF+iQHrJMb/NH0yW
98HfXXO7UX/9QLmkqeI8RDijocf+9ZKKLbJ5GdC0mcpbk36F14HimmDdaPov0s5kx21l6davcnHn
Atg3gzsRqbZaV5WrbE8It6RIUZTYi0//f1n+sc3K4lHu63MGGwcwUKFMRkZGRqxYa1Gxcn0wFY6k
i+N+yaI0Cl9CPQo8Fov9d8YurecW4uAgCtE+/+pTVUdxKizuEbPU5pEiEL2Pd2/XKn1Sm8es6xRY
zsBQpFSOk+qHXpD0/JMV3f9eyP85wKBGGaau/t//nd5QSE0tuAM0w5OOZgLqKLIivuF5WJ9cpiAB
TCWnnzqZK7iwuZ/vFKvSJ73G/seiL52JLqmdtHKwaK3OC3sNx0vg0C5C0WsVh87iX/ip2Cj5Ezrg
tLm1THrznuQ0Fs1pym5YBBnygWrLoljZi/MncEIhim2ht7i8pVMeMzYneUx+hlvBMzHnAAHq2rBm
L49esIufL9uZ2sixHck/4Cagwt1h57QbQorHcZ4qVjIRRW0oEf/snHTCU99pqeFjonTL85IOMU9/
o/gGexwIdOBvucfjfP9yAhwXw7kNtmpx8tsHrXKFUHi2jCygWm12eDT95NbKD8/7KnnZ7fVrqNKW
XayK+qodESdqFJB2Rk+TSOzILgVt+pB4viIavL9H3+6HlBvkWjZACIoBaxWvm1W9hhBzzdSAYt/1
qVM53ncpPRBizW0lonlFqZZpCFQvb8+L8v6wZMSQmG4wpvJsfDr6weFLHDaKVU5cW2+XKaULHtAG
2M0wD//0qlmhP7Y6beLgGLibyy6stCSFH39nnHw66GJDZ58OS4ZMltn9cQvIURV2FEFADjsFM8Zx
9LqlDAus7KW+zoPvNmwH9K0W+XIW/k34Hn1DQbA4dkaqmpbRuiytRgZ0tir1Nay3ii+l8EdfCjXM
z2ooYWMj3cRrsX3mylrWq3Sl+EzC3y5EUDn11gfIgFsRB6wVU8q/LKCQCzTxFu23ct2umcxClz6k
oawO3hNvuje+6EshKMuqJj9BE0OmbC5T6DY+kjrOIQ3+BHnb7l5kOOJFB7dZiEAsCnKqs6hyHCmo
xJ5XgFLhB5RhtDIW2RY83FW7Rat5Xa7gXXm5vNfiz73bahQ50CggwzEM6ejHR38GmzrmkOCcz7Kv
5yINK+/LZSMT7w/bRnrBgXTaIWt8TSdHkTJDiOKYnyP0xxfnBWUGkZlCTLBJ1jCZqc/C1KXPcgBb
+RRHYFCXDkO275xjBsjpNRGmWB4AU82/MOAbUMqD8n8BUitUrFH8TWkn39iUDodNXdhPU3aSgV0s
Hu5mAb2A6+TqvDYVcWzi4nljSrqKzRYy/9JjeScNLbn8h9b+ZrT9j+/8SQMu7qBrvgYJq+QVBVBT
yswQfIJIukcea51Vqlg8aYIJUSpcFMB8VzLRuq7t9zFkPCfvExqUOWzMlz/IpAGIxE3eZmRilnSQ
UEY4HEomgJgVHW5nghvGGxQPrmkToLoNdskm23sbc0stTUAwYSItgDB3BSfHUF0kE+kd9Ft/bEj7
hBJXYpZMC80PEBBSZaLBB0DlahZY8/PyiBDFvRHy8Ll3FIHo9W3zzp9HhqVbGUKZ/SHXMIw6uBu2
pB/XPuRcy90CGpNwf9ugb7/fxohvh8aPPmCaZNtdQQ76//8VBf8vebRt86qXbmw4qxvakGA/Bs+5
6qMmzAGDXzYhdlBe6MiELb0QfPiYfKtioZZer6LeBZRCm5epa9sCgT0oFjR1wxCWfFigHMuG8EE6
vHRZnL5pbYAzqC7QEXefGoIiorTb9i59zG6g9mzXNM0WSN2cwCgslZFKWHi3YKHx5fAMMzxHOhlE
zJK6F0cPNvga6uJiAd/mygndlWY9i5KQOh+a9CbfcoQqlW5ToZBWXVhwp2uNlsydL8zDhPVx3aCN
utpt68d4S1kopGn501nTa3KLIP3S/5yp88ypCO1zvXsWOp8u5NFvj2sHA1IdlwPwow19kWXPLjdh
+xUYxN+UwLjw/tiStTWirtq3Lc8QqrNtaPorh4qFvgHsv6JEch3Fq/2aoX9QN901wvIfD3Rn/sKr
Rz9AugJTyKZbDRUeUMvR5gTa027cwB+uqx3YJMDJl63pk4cIGieNhgT3rSf5VDScmJetOUTtEmZ2
uOQWw9oJvbtzsohBPX4HdBekYC7n2ovKn8WffufOI9NSFHaz6EwLixDR0M3bmdrc5w1jMjWhWOLk
sRnZkSLxAUljsGAc3HaZ3h+XkHAGCTT9gTc3F+c1A2uuQgFGn3RYT0cbXHSO/Nc0Z5Q2ne3IAVaP
xWoRfbAW/drY8Oqdl9ud8sEy9faGWPeV/RyFFiLu28NRgf0uIpPJebjdFs0tAr9CBTSEjQ6VYC0L
Cy4eFtsvDLCFQf0TuL9ThMd4Y1w168s7Lc7huw8KQ43uCOUR8re3P+UcD4kNWIiAvCpuK96DqIff
lupnxtT1TWj/x47kOIU9qwZH54iQtO2pX0Jyw6vGvdXute9pH1Kx5WWoeu1OvLVdDTgkkha+QyQU
P2r0Tbs2c9oum3EuzbwECFl/b+q9AXLl8M2OzwAhM/uurCrFlk5l4G/MSns6O8JR28Mu9/quMeol
UKtVFTIRZ65Aoob5y+VPOG0P0n6eDRD3O/L7t2uYXThHZPyiFI225WrgAczw9hIK+hfV6iY+pKtB
USquU0D0tpSqtGUyVEgT47v76AFAb2CfjoqzOOGTb0xId0cZHXs3FpT3ohQjni/dkh6G0icnYhnp
to0Suebi/e9aXke0zyAZJ+ny8+Vp9ngGPX9G3ljxdabMGDqdNYOjztyElPLshjhj0o8NE6sB23Hs
bo3kUb8SF7G+SECfQ7wAbZgy95i4JlySOVFOJ5L68sPC3AMbohkNlLPwn3T4F/bgaCB8GDotTJNi
cXmdU36B2qVhiwab8a7ffPD9U4mcdAJ7XrlIKgEMbm8vm5h6arKiPzakINIjrtikmvA90jk9TJe9
iVpL2C21MEeiJHCa+z69Ut15qpVJdxG00wNXBlZzmHEZR2UUqVPcd9Of6s/C5ENV8BXLPZ8qJtRD
DhEwjgrRihe4phbC0XZ5H1XWpPPlnOAxyBoWtIvvKgYjwKu6++2+3eQMVF02NZWrjD/Za5VwFIKb
vjK6o42tdlluMpqhrg9zB+jqUJR20kU2AwJ9T5MQ/TmwiCfFq1HlMq/X/sg+BenGQRlcuEwf7q1r
MxzWsHII0gVARExVXMXK8uDEM/LNmo23187+FJ3so4vNpi0/VR1ge4gNVmcT0WhvKBW55/QOk+nD
MsvrXrOkbB/4alzsRUrWLzMqyYfPnRfuw2L1nfGk5f7r4bZ7Ghi4uFEVFfSpME2y9I9hcW5GW9sY
ZjPjnhDXnP2pWRDcGFa05qeVUcGME1ar2aJctM8MbXfoBDRX2VJVTJ/caMTMHIPCAzgXyZFb5rOt
POKi2DNMbnvdftVCJM9MPkxnbqz05clAYOoQeJvgR125jIIWQDxDvRFf8hg8w0bTHj/MZnVYRP4O
KjRGCHYk/RFpcdceY+Z6ta3vePc6lCf+Tv8N/PqPdaPJxY9+jRQz7L07cxjExsuS8kvea7+QhHz0
Twxr1+bq8imeXDiNAY3sAmFjucSXoxkDIow8ipHtoARmh9br8rKJySTGID90wQZDKPLq5iNviiDg
qq3dayKa36I3TrsAdfuACfI5TFeqQyOOoJT2Ck3Gf6xJmzfLDinM2qRM7bLe1HfdzySk4QKkf2Vd
NfXceVCsbuJ1ASLNob+tOxxRuYcPfXVeMxeDyMnBtxlm4AnXwlxQuTedVTPiUcDi+RWyuwqe0gSa
5DCrs+M3K/YpdqFQ3H9U/J6J95Vr6mgK2MDbPLSi357dFoFi+LN5gVQLSCSeutvitDytxFXKxE65
RSBakR5M9b3eWJRuUXprNgrOXHG9QMPy7rGXM2/OxNPj4cX92Hs02+2gvmlv29VuqUJrTJ2V8XKl
z73TdcohDalecmiujLS/S13nySsWHsQel3d2KtsbW5JCUoQaV6TveOcczzog1tk1YiIrN98pjsu0
GWoruouYiyNHvnO1g/VXBP26uMsd8NfW81nPFGuZgL1RaKUc+L9W5Mu7M7Jz7RgsRqSu+2gZZVfI
UVHIgQ3sZ14zPjEfGkBNqnrK1GP8jWHpgZxYWcWI6qt70hsVjUpRpvNXVruCEn1z+ZMplymCxSj0
2HtU1GYRyxQ5SvppODAiPT/cDd8YK5i3C3Oh6Q//onEi/qwcg4AQEe8s23qPz8gG3TtDk/Y7mxXA
qbKlaWKv8ntjTfGmU91fkz7zx578TERjnDlJUd517CvdiecZA+a5/fHyZk6eNJu0wLUMJirk5yGC
PHmSMdQ7P7rfeqAf3mx+ro7MK6r69VO1XZdBvH8sSSfNYea+tRu2j8m3PtQWzY3+wqTD/sVltuUr
fBn3jMfxbGTkn7cwVCXaXFd4ztS9CCCLpgcYW5dg+tZxYHFoUzpfqAsYeui391XSLS5v5xT4y6V4
bKIVa1nuu1quVR3tKEWPlEBtbT3K1v06ET3S5KHbaBSs0btQWJx6HYwtSmkdXSrDbcCcCYACCBdm
0Ir5ccn0dxSKox/Nk6tTshigiQt2S/vHZesq49KOzg7IDJklxt20fM7PaHt4D25ufUeiiAnsp8vG
xB97dwBHeytdgnmknbiz2dvd8XkPEANhi9Y/h5eNTB6IkRHp3mNi4mDvd+JAnLonQ0P1who20FAx
JmjdXTalWo90yzlD3qTlDFMnT4PLA54IV0MZXRVHlD4pnbyhBuPeegQSWGWX/Q8fvrMwI3BB+aHP
nfVuqboPFAuzpBJKn/VtU4mCN3kUNLGM8FZBZeuKL6WyIl06LXxzsZWQgSIsafRXKEi15CmHhJlT
yHnbo+qgWRPuR2lSYFg1pDA1aVWFA60tvSmix9JcOgEErw9ooZ/CjmdpxhzgvKePOiju9Cl3RJqI
TF5z6QQ70iI1pNahoQd5yCjZ2iyKZRQ36JLNlrPTw2VvFN4mn66xJelWjWCYgosBS1VplneDl191
KSNHx3TrG7ug8vTDEhEBxRGYfO+PrYrEd3SXM61km1APcrNBB7NB0vPszBMhfs4I0Nz9cPBC49pY
q6roSrPiW4/M+p0WMxLLt7RWzHEljNuG6aPAkFlLzsTuM8FF+fqd9J/RpxT+PLKJ+GKdVwY2066C
6POH59Z/46KGzbCKA70TrXf5G87yOjdF3gztUhBteVLvlwKk1oWC1hmIpR96KptTxxAkCa9NIXb+
Dt5d7FBYNvTXtCj6AEHT4rAUU1yhOBjwEx7n9WqmbslMPtBGVqUPWBd9eo5EnWi/2d97z9rHA9eC
E9xDzbCqA+tqdn+g7Q59sblItvvAC7xKcTKnPicPX/5HX8+y5ZNZutb/9qoPUbxskYy1lIFbBGb5
SI5NSJ+TCmProfT6O3A7fVgxrRjkWZh9dEFaGaG2jr93L0c3AOSwsa5UWLOp2DM2L51NCDp2Q3kQ
GRuKurTA5sgSJGUNJcnny6FnuibmURNC48HyGWd5ezTguO39w47H5n5TDAuEpLrnBlVsan8u9xTz
guVz3EKjT0l3rm4sTF6Q9Pr/MS9dxOgW9KfX0gy9xBWvmLPFDYkWQ2BvtRAlRuR4FJno5JcdWRT/
PooFSBEYUSqq75BsnpCIrOG9Sty7xPGY+drGLeQmhbKzMfU9x29d6S6xM712jyJZE0gza3dzvnVh
2aHZJTa5/Npt4JtPrH9R95sMt2PLkiPDJAAVnc7OtkvIs3+l3QqmKq5Oemz7jXXNAJMauDuZmo5K
JpL3+uds6GORLVIyukZTqihWxnO+3odM2lNpTWLIAT8mVxA/rZQxUWVbik6pW5UoVrPTUNqGxQP8
8TD2iRmQcmGdl+3zbNuvUGX5lnxUwd8m63LjrZZumZNvopqG3NZrr5rGbchcLvRpPMb38LrNVc2W
SZ9ibNOyafRQMJN8yrDTnBl6VgotEmI5Trg3z1CIMcdUKLqMU/eMObIk+VCb6i1qKVhCUWqdD8A1
/H3F0EDv1gtFOFItSnKdwUPV7Chcx7spN8x6P9rLPRkJ7FYfhwCMwby88dy5/6QwK/6sHO7HK5S8
JpshHX0cWKG1apGsmO/ceboU3VQCIGVywD//oqohstZLRiV/gSvjdI4OGDVgWjj7oGn9sgvi/N5n
BAX2aVjzGyBfWf2h26uSv8ljMvqk4juMoiAUTHpS57wTREZd10EE1UDyiNoIl3i3gfjr1N3XDw3i
eaeFGm0w6VCeI4plDKaZphT1c0T86k48nI8dJGLlyYPppNm7i6hSvVSmJpfIFIBbUnTQ4OCWHAqF
2f3MFbn1HhaU8GAvtAUOxTjq8RdQQe87eYrA9KuxVlM77Lg640SAOZx3nYDasuHHaaljt8Vnqy/m
rebD3gShBSxF/Vl1bsQRlH1pbE06otFhqBy02Jhg2sYPxgJF38B6TG9F39APZ0vFcZn6fmNr0qYW
nVbvnJ4uh3Gzv0byK9R+Ijuy2N3Ae/Ddoci0ypYw+l+2OpX1jY1KZzTnWoFKAaM1/I2Zn82t7v6y
hcnLksF25uIdAwywDAdM4dM9+h3fLNlEH8onMTKdBd9hkAdMFYhkWhXDp9bkGo7rerbrgK2Qk5Eo
GnR073n5zQrY6nOvhiQoqotYNc87mWi5PqJGnmZD8SF4AMYH3rBtRGvEE0i0MXYINAAWOZzn0O3M
4ZjYRuj/BX+zm39MmtKrXUwWI2mPSQE2ZBA9MIuNALtTJ0Y42NOD5INqP6ccc7RKU7oT7TKC6VS8
aXVoWffuZ0HZhC7IX3ji2Ip02Ix9BqdggpU6hcMJChcrV0yyqtYhHbAYMjwbuhqCh/cRauAUEp/Z
efVffh/pQJV2kse+CI3aylshorTOmUMsX3Zk3wN663OI81WwFNW6xL+Prp3UbVEdEOuqfiF6cF7k
8VyHEYeCKboaeYh+LHZ3Ia9GVTVHZVm68HhLweoFxw5NNRjkvC9CmShRlUlVp0wGEgEd6g3iohhF
sn7V9/tQTFuQdsLYNIf5SQnbm4wfoyMmXaTHfdYj28eqkDSH9QskTP1d4SVTGdnY2aXAAbGY1bSv
rriMmMODwe25Dc9fRWx0QucU7obl4SEPy4+mIhpPrY3b0wQgCOXQOzw4ctmZlh5ZmwdTFPTMSPAo
zvFkvCcWEn8ZovbfQa/NfQVBZ4qJepl/ReGPoWYIET/3gR5UPI7+8r3rmibYAJuV8d+3B+CE5Jce
CzdEByVaedacuQWSrvT5wA0DOTF0OWvFB5z0/JFJyfOtJEJ9JcdktaiejcBadD/9W1QaNsCh58wc
hfHSVny6yY7TeJkiORqd81l+nmncoyL0HzbFWoDQLIC5QU9n6aX4kIQ176LD7fnaW3tIaiqLVNMH
cbRo6WAgYTeLKnGx2vCaB7u1fiVGu4btGTW6OcRXyptcuWTpnCADaGrx66UQNosIQst5tNVu8g/V
h/oeXcnbKkRKoJp79cK5Mtb+RoXwmXRmGmCaB8cadP8ySPOQurDgiRRQQKURjQt5PH3zb11KkLSn
vpy/zX5c9qxpx/pjULo/9onvNI04oEgnb3bDU1/a29bVFYdUZUU6MU2XNFEplgUkGmmGbd4gdGIp
EELKzZMOCTpx6c4RHQYoI7bR1l2jSpVzMEUXr3443e1oFSkO5mRgHX0v6YyUTVu3lQg+TnTP7jEu
NreqjXFyFHnY1ENk7BfSUTBjSOMrMbp5iqnxN/4Hy3C2NboVffprd/qrpIK5TYOiq24ZlpSBHYbz
0XN+R5ujERpfwdcF7RwORLSCr6m2fVCjd6cuCiBt/5iU0rGk8jLtLEwOubus+lmYJ4oCyNSEtjs2
IeVjx9q180w4YZ+0175voAyirxoTaS/rIR/s56NtbrwopZ24vHzGJhEXY8vSIYP1tdCS36d6+ERQ
YYLlGgbD4QroFVgoWr1z82u6UBWgpwPoaFOlY5cAzTE1YdeGUqn80XyEEBGi8MNtc38MzmtLkRlO
TWKxw+AyGYOy6fNJ60SH2LWZPwAcuIaDe9GszCsYmYsPCCoPL7MAntqAC/Ia9dUr8sRZ4NwWivM4
GWhGv0BacXqGBfR0EudR50KmMZVV68baKL6n8BT5oc5QJtUIkBAOFYm3N6NfH+qOUX/RyuxDilvh
6SYJj+tycdoctt2Lqig5uaiROSmulYdYcwltnA1nox9u2v5jo3+7vKTJODYyIcUx6MaiCAEPQufR
/RA7JE8nBAdmNC0GNw4v25qEO423TwpmJ8r0aY4OGIW648YKzLW3EYP32nW9Uo1vqLZOutARwNRK
Q5DC9Nqt58E6bt5HzofL61HYkIFGnoVqmy6aoeb5xTxuTdgym0oB7J4Mj3++j0zBsD+iC/t6smow
NwdKjSnSnZeXYSi82pdCcKF3M2TYWAfs23eoDc5AvF0jInUgUDmb3Ub7pH3XvzQ/3RfRe+hAxVXl
Iv2gJIASn//C6ZKnWJ0EptJegEd3z7tbxOmuzHW+Qn4UDZ0gu0awEbG8rXG1C72HXpHzToK8R675
jqPB1wojeU3tmYhOPu/v6T3sFr+pGeAuBqt2565EFMuh22lVLDXTGczoM0uBJe4ZqSkEUZIGN7W4
JMhfvNC6y5+YUnso4Yb4q2LLyKIUW/YoKv8OZVHz0bKfyiNjlI4iXk4eEEfMBAl05btB6yZ3tSIX
JCyJ7x9DlKMfd7Caz01EYi678PT+/bEkz1tXfVQ3dEIJ/1+aRXsNTxkvXPE2OyGH86+eDJMH8x9U
y7uR6xKJNdsusQj08SGzsrvKVk2HqkyIfx+9w/adi4COWBQxOij06wJ8gGLfJr/QaBWS32kI7/x+
pteh9wFW/m4Q/IvLPDiFydfdU/FE/+RfPKRVZiXni82kgIqFlYFeocn4S0NV7gHqTj4Z2DvAqRV1
fWOtyotUZqXLzjkfrTNgeBjm7CZbalZ0VUanEIz0LlTsq6iOvgtlo32VbjpER6CWFDdd9uxtq1X9
UoVwdV3nS9U9p/IR6Z6b1RnyzWJJQ4skcnWb5x8VS5myMCqzyHN98RGB1IN4gYjasx7uFvpp5QOQ
FPAt4yp6cICcvly2qTIpPUNSpzzmqch78haFot3WgJL/soXJdu94VdKd1w0mKq3CRFcN9acO4vFi
13+u8t0HiPzROYD1Gdj+kRm/mWE/7DzdWrZequqYCoeT3WT8K6SXSXQc9P2hY28joH900bqXKIZM
E/W90MpNpHe1v+o1jU2KvR8Fldg5DoMpkpbfZZ0dGm58Tu4cyOt8tHt/XN5oUzjgpSWKMzmy1yIK
+LtK1wWFvTw8nW9PTH0UvwQUsAkOaJEF6K5ETpg/DzklPB02JpRJH5GZshkSgXeOX0c4gpp+lq2R
y0D9BoFSe4HkJk2INW+KraoaMxUnGPv1NEhSxKNG+s00klpASjjHrt6FlvNY02vpEHC8vDVTXj62
IgXBfe0ekrQTViCB7YxHrfeXly2o1iHFu9rx0fStSKh0sOK2s2r6T76K7GnyrTlehhTqLIfR+ubE
iJG10nn7met+7d4wk81XoxewssPLaxK7IvvT2Jwc8A61FqEDQjgqnXq+q6w5UP+AwbQPlvZ42ZRi
++T8/mT0B3hHWBlCvoVZft4NqB/uHi4bmexxjxYkZ/hRGbltaolIFOwBnHxC9gLB1tf0Rbuv8A4k
WuATUbcfJpMm3zIFA45BEV0e1nKMXksZfE/mCOPSQiq2KD7R8WhCBiZgW2UaTUVUMFkQGZuUok9V
N7pvQSFPC6l6rm4FpVVyR6pLM/p79XTc5nfVVaa4TZRGpePspIY97MVBSze7dfxgQSPCKpcoSS4F
hQgSyMoS9qSXjrZWOtsNTPmHUtBN5Kfn0jfnezQgEd88oR6kcJ+pxxsQBQfqB2buIJV+G18PyIw5
qFq9YgdmwPDgOgwytM7oA57Rs/wXE27ianx3AhkG8RjpIa+Xp0G0fRq1kSgZdIEWGEGFzgiw1Xpu
btOrNJv/VTBmmJCSJD0eV34VntvdaRaLoUzneJvbt0n0mOefLm/i5EEfmZC8sjcFE6jHQc/jD1r2
XDRoOWTfLtuYbDH4IyOSF0aQjndZxIcSDfUYkTjel1x1Gv8HlvVlPc+vd09mEF0lizRbHG9UD77J
J67vaoB/AbZYgOLfesoeKTo3G9jIMqzDrJrXP4ov1ccyCunrWBRiik11j7biN9wVALu6yTI5Gjn+
AdJNMasPrZGlrz8gfjjC4Y1I9PIAuo+1b1qbji5UMCivMXy7C+1OyUY8WQgGcqc7IEgNuLKkT6DN
WiszIzwXrskrQbiBBCkk2uVKVbWZvhRHlqTzf4xmRbwTlupQC147k1kwg+pGJM39z/3KV9S4J3OJ
kT3p2w7trM/8gq3V2o8lg0xd9FnhvuIvvDv1aENQ92SEA7aZt97TICqrFwbua92Y35OnctN/Etgh
Y6v9cu+srX03wGAk5hdnX71mfnj20EKu1qfNAPvXUclpMrleOB9hcHO4g+VOrHFuZqf6NShku7uD
fV56M9U3nAwKIxPSJ4zawbNKjQUf22OpB0TzypkfkPiug33mOyrGuNew+W6DR/akT1glVpTbIun0
buxPKZDth2xdLA7XyXUb9qHbBuZVsjyu9Q9D4G6TknI6+uHn6z3YYyVH+bT/jn6MdFTb+LCPEpsf
I9qR7VMSxB+gSQ1mH/ZriFxW7tNl71J9Timpi5AqR/uU6zLqUf6rj0Ki+tisLhuZ/qDIPEEGDfWV
3GIddoVjnzSM7FAOc831bP84VKoMZ/KYCAp7RuAhipQ7aK6/i04+ezc/959RoV615aJBKVBjZgWe
+eDyiv7DZ/pjTVzVo8eVaXRlXojMJn/uFu6y4O5HdnejBzZZjZrtbnoH/5iTnqtlkduek7KDLV3P
KIqWTVE2826XhJfXNWHHI8I4tmMhYWHIU99VObOjRnAvOYb9symLn94p+nVIcwWOdsLrBMCT0iRz
OMyXS8s5GTMfmT349EwDdmqjh0uj2lxeyWv6JZ1qFHDgkQKi8jrE+/YLnY4z8xi1BOb02l87K8Hi
ar74t8MKWAzNMSbahc4wle39olv712UczhRXw1Sa75E+ka7BXUv0lpykquh9wvktmoHFc/2ULSqE
IsCuBOfvsIufnzREvAKI/C6vfOqyfWNW2t0YBrrD+chJGNwuOJl3+7xdNvkMtmrEg9OruD0hHiem
mhXrnfyqo+WKfx+fiSpO7LTHrn8AK3b8VRovipWJX/7um44sCPcdWUhiq2j6GguihNI86ND/e6Eb
GJ8EGlO70tO5wqD4QpcMSldRdzRt7joMOjcOvN/2VbRBF5ZwzGxCxzCEwpz4c+/M2VCuwLeg2RDR
vl2f1tfdMRM7KIK/SF50yIuiZ39RL3SISoyXyAMUFxiVkoJqKqABcf3HtIw6jVyjdpzh1bQWIEuY
bASJqGDy1DQxhocu0kKx2omI/caknNhoxx5FS4KNOd/pK2drLcxvM6h3V97maM+hKXjSrrPv+y3H
RFW8nXoTvLEtHc22HY5+KTLi2ZWxRVP5ard1b+1vwzfr3hKMDKhsz/PPzd0ujBbld6X5yQ/NGB6P
R2jbLHl8rHIy2JoH4jksZmH5lJVBm3/U0R78mQsVlIeeR+R+vcsp5vQ/LcbxP6QIKS4Te24+Z8ua
0sv68sdQ/SAp7cjI4kpbXDA8dHkBXOf6j0Fgqo+Pl+1MxghXA8MHlRQ6UJKHJyfXPcQNkf+Q3LaW
u96fd38Thf5YkKvm3Sw52n5NfHP7w6oazK+ZPSsVcUGxClfyXCdxjzmFAYAWFd9mZlMS++/2yZX8
M8t7BDMEdceu2YWdScxxFBamT/xoo0SwHQXTY9k2RS94x+Nf5p23QtkkAGAIeRr9VmgDt5US2T4Z
TUcWpQvC0drjjsvyd/jWr0GNPu6v6BRuCKboFKvii8qcdFtkZ7Tj6hxfE4dsCOGGW9RXx4WYK5uF
KgImcUDehe7R2qSboopNp24EE2g7HA4vXXVwrj09ioMEleX5OT8mL9apMBbazkHA/vKZmjy7I9Mi
zo4+ZO/YTXI84fHHvpvvtDRwCF4mTYxIRf0vTue7RXpELZOUBvyv5DJnpM08U8wwG/GwaLLngxnP
O+flAFVvKdrLzbe2txSrmzxrI5uS0+QQZtpli9NYqKSeGUyoDQXSQ/jBpVVJfoIaKICjHAu1+83r
btrh5qiiKlCZkLyjs7s8L00+Uet+21sfO/shURITiM2/tAzJDXzbKXdthA0xwikgUgCkXgQT4QxK
o/3KerjsdVPFXfo0f5xBujIO56i13Z7jZXxwVvVm/11f11flYgjy+/aWUe+/E4NDaGpkU7o+Mijc
ToXOGhn4ewAs8lk0rtF2DzUDPF+yUMWQ6VcEj0lkO22qHfKrstwPNfqnLHJ4nOV3p3Tj6CtzaaKU
mAXxxj8vhGBsA7vlQkxWfc+eDDJR9VTcVAmRhf/5HSLWjc54B9mXY4h5c2sVbY0MkPLpYxRagBnh
AmfG6nArNBvNzeHjfvtXucHItnTqnaTuE03QkxpI5J7sMqCdD90ijO+pqhYzGcpGpqTDftrzgbsB
U4fsMD+UzNMb0TIF/nQ4BZfddzoDHJmSTr3vcffVgkOzXXbPCWKU9yknRntswmTtvex+6L/8G9Gk
IPf9XK5UjjV9+47MSxGh9mfxbNa83oW/a/klLzJG+OGwfxYMEMpezHQc/eNBUnhoDrGXdu3rbagv
282waQ/zeCEM6kH3Y4CiX3nfT0YkX4OInNc+bJaSSeRF/aMtkmzjpg7LjRCDmtFQnt2c4SjYLVVD
7OLPvQuAI3NSQIJnu5z14j2hU8fea0XYM/qSnrpl3OjhuVTcGpOuOrImhSJPj7sqjsWpOHw/zXrY
OX8cU9A0zc/LjjodZ32ozsTgi/VuFLefVVaTCG0Va2X9Ss15Max6e+1k9143d0Jze1gMxtX5qCOF
+RdYe1F4hgWNphPs5tIaY7OH9lzoXkWFla+9zI9X7WlW3mT1qdkWjaYp6kJT4JCxQRlNljmRXf1+
lunQt4tGgXmjPwi9zXy5vzEUV9hUzjZani2l8Xp68uz2wJtXG86r/FS/GHrbL6wCWguTsquZ0QPe
gX24/EGnDqJo3tHBQ22TmPk2lFtNtmssZBMZtvxMT81Mflz++1N9bVAxfwxI5wChkCjWcww05+AM
KfFQr4svkCrQev3krzxvbn8d9sC81Jio6e9n+WIGmIv63SQwqrTn3Rk057zTLIjItQrGZ/8aMug0
6LrkxU+cu/2sRJuq5IjaZvalnNF6q/vN5S2YigT66GdI10jet92s0MXZLJ0HZuZXyMavoWTdpHaz
cMvi9Bc5KpMbTKxDLosKi3ROemOAsVxkCbtdyYiYXmZzpg/T5eVVTUWckRW5RGOVhtu1IvmJdj8z
02YW7rN2uO+Pqkr6tB0P+Q8e6KxKdtDea7WjYPuvTfOhLkh0oCOPEbP3NJXm0qSvGkgBwUwOHycG
3x4GyPEhTDW4Bu2uo6CdWf08i5pkFcWnx6jSbvt0trRybXXWvMAainViO2sTnGJSOA9lZ3/v/N0t
HQcVKHni5mK0EW5pfhrNvdfbe5Ru1YWmG3tRDSvD7Db9rK+TRz84fzrconvywb9XQWsmngdvzEn+
2nXn4pyJuqZeHQJn9ms/fEmGdnXZfaaGAN5YkfY6OtDm70SvR1RPhQJf9tP6IUj1tPVQh/+lMeFk
ox10ZtYpOVUY2yVg2v1lvIVVsvsuJCO4+RVjMGJ/pJv/zcokj/WPTudER6olRePOvSQO6Rwq8kXl
7klRtY7EjLzA7NgzSFyF9o/zNEAYtqzp9/wFXpYFuWRO1AE5gsI/R7tX1cPeK4Wx6nC8b9zmU7vT
bk92/nT5K0373R8zkt9Vfu60juDLsrMvRfLU2948gWbospGpNsibxUh+N2uKw/kgrlngD9eiD5OG
/bdZ8N1dGWEvpLNVBZHJZRkeDCJcg3wTKRzbxyFF7F0YTKrwaG+PSM/6UEUp1jVxy6An/48ZGaVW
F3bd1zUfqQ5/nyfr84OXzjMwnWaQXgmBR3OefUsU53jS2Udmpawlboxz74mPtj9+trTjPFbiI6ce
J29WZrx1v/3ZLLQ8ZmWoCzyLKWAB6N89zW7+GtH/xpzk7ZbRNnFl870KQYKif4v7vwFrvTEheXp3
RsYkEdSbJS39uLiiXrFMwv2LXS79M03AdOv8TUwafSbJ66MZ1JjmDIt2RDYw+5S6qqxj0s1NGzYg
ukVA3qSvFMeGf6QRiAXNfIjT+JOuZ7enePZd4ecqO/Ln0Sq7aF/3zll3xsZa7eAki8I8DV1EJ+Kw
uD6Hgn5ShZuadPTR+qRvphduhPA4+c5sd5iTMAfGzladYbFH726OkQ35K1G1LUrh6YJpFta+Oyir
AufRWBbL9KfqQTxVcwD+9OeLSZdi3CWdVs5eI6EWmEs60uvhqnwxb9vDtvokEFGHRbZEsG+VX7WE
R6WUh/hUl5YrXZTH8qSnh/Nr/Uw7z20Y+QXudPZFoKMKdIxVK1Z9QunS7PU4smfIp8+zY3VTe+6m
9j0VrcwUuu3NrkrhPkuNujozcsgDOe7DzFnun44sa8NUMx0N8zZ61N2rgT4iGj77G1XVYfp6+/NR
5bQ8df06neXsabu0P2lJ4H463Trccd4GMql9kDpLSzlPo1qzzNjTOjlaZxl+K1RnxJ2a7x7TpWgU
D4tztNSe/C03EdqP/vVf5Saj9UphZ4hz6zQ7YXpmHjb5od+cZtn1ObGWl8OOcI0LriqTSml1R99U
EIEheNWaIMGtOgs72+3269iDLXl71gbTR8/Odj6b6cFQUAlNPWV9wwOyCSk6kspyr8PJ2xiWGJYp
bgwdJtM4DtwFT1faRzHCluHl5U4GWTCaMFsDxAa28vbKRft3lrTcUXPj/HnYPfH0yXIVm9X/sHdl
y3HjSvZXJvqdPeBOTsy9EUOyVm3WYsv2C0OWZa4ASIIkQH79HLh7rkt0jdjteZ23dpekLGyJzESe
c86exhMbC/cje8twKg0YcCl4U6z3eWjHb49izcLCv/hlM3KrxHlXDfJgeeUO0y957JNBLFwKa7uh
nSrUpKZjVcT+Vu/64aPm4ldXf6F1Vs/JT9vwxNzCuZhtCxUMhRGVB35tj3F71L0CBrq9HAHweYb2
ISY34mINVn8OGwxh2X9tiGUpbKg4ycBPr6NLDr9VXXbDEWVNIAQhJ9tFPniRRjyd9jE6v+H6tj1N
vI9Z3IEu6RfY0V99lUXEGcyOMPMOddxcASPrNHm292YfzCxCrhXHzlU7X9laeBdz8lhh6vnWzLbz
Zf9uej+8qD3WGFrf5MFrwbyz6sLPRgEnc72IcHg1hwPVe8q5ItBAQN3x6rn/pqOadar5lSPi6s9P
UrtUQqfS1UrWQX0/ym8p+fr2ETzX/hWC2hqSH1BQtO1l7QJyAK1Ftdx3P5VgD6GWjwb+9NqceWIZ
tp8MtptFis5XdR9eMjtN3rZ/zpGdml+Mz82Bixx10Z8RcuFaT5kHFLJyV26Hc8cS+BkXXXUmfOYy
QQ46A+32WhM+rMwsymZmRoGdgQiq40e7nF/eHtO5TA83QQiFKvAbolT1es0qlGfyXE+pEvlmbNx9
OF0aUu565W4sd60IfnZsWDc/gAYY2PsXV4E1W0VjWkjw7JsxCY7DLgdlGAX9MC8jXQov8dInBBjC
3x6kXpilp9Pb5X/M6q91sjEZ+llSOuliwNgmdG5jmq4s2rlXTGzJHyYW84hObpXLGSbGLYkhCkXQ
9CGP80dzy8CcLUHU/ZgB61+9GwGS2K1x6GtX/dYAFzeHzF3Hn1pYBwhhrykwNHl+fVyLj9bmcXFj
hKEtRC9hxpnlpgosNAhVK0t1LjY6mcdlyKnUnKtBSwmnVvk8udkG+2UzF/TA2rCNxoZuS6tayWet
c4cAhVrUVPAWDtTaYvH8cZQj1eIfXTJtgK04UpqUD6a7sS/NfZCU3zSUpT0MN/PGPQorCq/QG7WB
EuiGoXiQrL2gnptmSwtTAYkABvZlfNibSsxC19z9YKfsdOOSNWmcsxbQhKkhXtA+XHaSDW2YtY6H
cKnOpkQUAEQPYu1EnDvrkD34l43F1VoAnOR6LTxL+t6HyFAHKQcw2xUg7qne5de66bNKivu1YHNt
ZItLtswnHlQM3nO27ShoHlLya5mmDyHDAK+WqOwvnJhhi44SiYFpZS8PCiBeHBxGtDXqHJffWHw1
Jzo/qB8WF/6rZrgT0LKEIrpB70Y1PPSyOLztIs8nBSejWpwBu/CGOdUTpwGNI1rnNgBRg+a2+lQe
h729EuueG9HpMV9sjsorBaoTyCzRrj+CPEr2FSiCPTnnK/7kbMHv1NJiQyhOLScHPhTpJIkZ0ETG
xrkP0FtCsP/qq7WywLlnn9OLYHl4TZsajmnozgD0/Rr75mBAz4S+pJeaQ3K8nkC9R9YJ9s8dttNR
6vk+ueGE7aDRSxeynKsG6KJLwHxuy21/Mb2jlxyNOxCcovdZstYpdd4sXriIDXlm+yfdDaSY+ezD
WxvuXddDZL5qQVeUJ3n9C7wlmNYflhbLWBegFnQDHIGgT5OZPKlytZCq99zPl+gPE4tQ2fBC2jo6
wwvv/wC+dHvdfl+C7nxVQ1P/rbdsLdbLMktow2g51MJP0l2jC7YkKh+bTfNkQrl+2lfkl07cj9Et
vNYog7w0XEwg5DuBIMb7/9xsVnzI2VONPg4LynJADS9VmYyMZBwvSdgOuFk4WGw2NsKf73VH2AWg
7lmTZq81cZ0/cidmF86kAbcnBzBT55PWN+82QBUX1MWo65Nn+RzcmCg8elm0FlTqCftpCV2QxDoW
ga6rvVhC4PhG29fd2GMFkbduTvLCA3PjGubl7JyCEp/gtcz6WYm8dYwiYznkOtC8EVeYRJ+K25V1
04fnp6Gc2FiEj207lq45wIb2kTMKQlTF475NdD9x78VrC3YOlhjaJ/YWcaSpQN0IynsdLKtkPLS7
IVbbcD9CibDaDAF6mdUx3wPFXOkoYetvvEiXcfurXwpof3wRR1PunLjNMZ2mWroz8hHzThPJO6RK
Vub2/PqhBQBgem1pce5oX6euOWNu+0QDX6pNkR994BFBdztvaNK3UZ7F7uoj9dnd6UGk1yGgS/6p
n9liXc1aSDqg2KDBwizptQ6Upp62N2hz/LIuPHp+VcFdj3MP0sSfGkq5NWZTDQ6m7xFEDaRgvq+C
zYz9BIG2MRmGJHykn/+ge8viUUUhdll2kBdW8WkQ8cjjqll9bj57Q518qcW9oWrDJvVowR8Z6X3m
gxEHFZ+7agAgfTLdtYL92TzsxNriCnFcNtalj41dH/qD2IFk7uChv2tNsWhtUAvXAxnkMehHzHRN
IMKEotKHVAJ7WhJ0QlXjx7d38NkNfDKmxQb2hjAQue6t6I1sG1h3Y8bXYrS18ejPT47hwKglKpPo
MwImcXjR2L3wjDv9NDvHoCq+ndoN7vu0jNccwLku6BCKnQTxkakJXReuqFCNFILDA+hXsvmyzFHY
QeUl9h/5LgNBtL9rH5Cy502cWgnC+/sBd/aqSOPZl5aTr/G98nUyA01lM1xg+Bq6gaWdI1GAllvt
exd5phn3t7YC4H3tBjsfG/8Y/PfGkBOrgypLj4XYruhhvfTREAS6/yDpN0psdbl1/dFsdZyL4yhs
lVvGCIs605aIGcFSAfgXAnI39vTuRWv9akh+1heeDHNxKlOm6sJ0YVRjDzm0prrI+aDfee3P5bW8
HO+KIVqf3f/FH/5ra32fi5PZbYp6aFyBNSXH4s6J+W11az7M/QaS5X/wCM4xHuhrMIAPMf0IylIA
C4qkKLYoHv0Ffryzl/zJLCzOseo9vC+M+DoTMEMWbgRT4EEYZf+Dt0cZY+1krU364kx3yhq6mcAc
AIn7ebrN7A+y9jZv+6bzjuPHFC+SVtJ2TjHrZiIrNI4yRS+WsrZETlvPWcOPm+eKRA5oJx2AjBH0
LSulgilIa7d6/o7VnbhL24jHPLav0ndawqy7hhqeBxWTv5AsnPPAp5YX4Rkj5YS7CvtXMy+POJ6H
WTfUbzQiBWAloPO3v7J6pyYXbtG0WyhPaYBZOIEgEqjnG99KY7chPHp7Bc/WHU4seYsQTHXB4NQK
vv+7TnpiPwJGXoHVRBwgdoqn5l/YMafmFrmCM2ee4APiAb8qjqTAO5P3wspbv1rpoT/bVHdqaOHp
mqBBPBhgBkuEAiwBHU8yRvbO2fKbtervuVNwamrh3wC+0mqxCF8N524ifiwcPJ07n1y+1hd2fiP6
GvAAnCtyydf3NO0Jm8IAG7EnbcwoILXhfmU7rJlYuI1ydmSmSmwHrYtoJ+7Fd/1SHQek0XhHHsv1
is2ayYUT4YhuwkZiVJ11SebY+2DuNZYjnzdjEFvPUzLuiu3apXTWqH59Dz3oF/+kWCp53ylSIXvU
tcQDBFXwxul2a7XKc/EoRNVAqRU4eHxfslEEZCoCIP0RsrALAnnLwG/2g/8NYs0Q3qii1v1geV2y
soQ/e37ftTXFIYIqNFPYi/nMa1e0XYj2BmeHlnE3jExU0fVNA5Zp8mwfNS9Fer32knsmmHltduEl
bV8MnAcwW3JccQoEhfrQgQOrk9C21Kic8P860oWXLJw5SEc90vJQXQ/XGpeoSfjtI1qPQVWYQ2mt
WbP58zX+apjLlDWw0sCk2mZ6VdxpepYKFfWhAOjhr7yPr83qEiUIno9QFdqcPBo37Z0eIugzN+Y3
E2nkugTiyt5Z8or4zSCmWZurvTtF7oyJRhNb8zFrRhb+0qe+4I02AsUn/0YL0bSxeqyOWooMTztP
7vu/wH7084F/vW7685NosAzaPgz19uyT9DZ3oEDT7oLE3pXX6RDrxVt//D9nMnQcKJAGUH8JyeIg
UiArOdWoikl8MfI2qsJPbx/1swY0l6kJskCIXC/uA1KogM5aM9LnDwWwL8Maid6agcVtEBRuMxW6
+71NL3Ne7QpX/n2dFxA2nIxhMUkV4fMAcAbiD+CjbotrnQOxR7B05B+sZ/C4AfK6pmN1phPktc2F
qzJk47L8+zO4f6inu9rlcZ37cZM9e0a2U+Y7hU1vhxeBum+HJh6mawW9SFWsCSieOwinY1/6r2Im
aLnG2DOAC/qq2dT8m6vq5Fd2CTrOfMdBkr1saOB51oqqxSUkBiNqCxqx/vPbFr73A78uYOoJ/WFC
76OTw9W0tB16rbWuI2QrSAI/EdcAZb64j/zKiMmBXmqefXkfgHBliMyn4uO05ysh3/nZ/PElFqfB
avu2aHN8CVV+ziBc50xsE3S7t4f6c6z3eqSLEzHnU8ttA/GrAnIiJ1Fe7UugJXN7pUlwzc7iWBRZ
F0obAksRIE6JTcOIQ0e4IC/G/PdrZkhKIfkKuXH0O4Iz6/XaycktZGajmOWM/UOQ17eSwVfZvEpM
u/mU1dmXeqKbjgTDyr78XqFf7BpYhtYblNcI5LEWYzRMo7JrC7Gm7tlA/T6e9y7kGfhtC+6lMYbS
r0j6R3vvvdQ3+mZ3d3bsf0AcusHiXtgQq/aTtonh0DdsrYB7xvO9+m4LF0EmCB0UGeafQYizQSRF
h5Wq21kLEESDKhPERp0lPg3U5K6N4BMrDC3JysYVlK72oOtvuZxhNJgSG5eQa0Ld9/XakrR15Vxh
FGJj3AQ4glBY/0Cv6Wb+4n1qk+oh4BH96ipUPqZfeDUHDuHE+GIKLbjZ2dLG2eTu85IdUOxfuT3O
HPlXJhYOFPxvXVkImKBmu0ep/xCMIul6e/+3Dz0YKYFWJmBcQ5Sw8CxBRUNHTDgiQx1sFXHigZhx
6HxS1Yf/m6GFd/GtVgiv0YVlD8yi/UM+PzdA1ZpiTXzzjHvBiPBK4FkQ1gV14uuNMRYKxDEME9eB
ri4Nu0jydptV1l4V1soxP7sHT0zpc3ByN6RC9UNqYUyyV0aUGdMFaPA1DWBQA2dqbUSJNrTSv3t7
JvXO/mnnn1hdLFlutKTL9bOdUaYPjddcpelYoYIdbnISHonGZbxt8ExpFdtda7/j4RUh2fItvjbN
cXR0wY1vyoPcFHun2c77MO424lI+VAQSh2tJ7NmpPTG5qHGEzTh6Doj/o7G4VMPFEHwCBVBCDdCH
+o9dSlc81rm46dUQF7umCcza9WfYM/YDhCOyC3nd3pb3OltX3/hXcc9e/n4/kZ5VEJkHRFNF24sh
coIGWjZok324pbV3mebBr5zuExOLUampVGWjFw53bmzM7TEjYRRMHjjR1sC/5xfsx2gWZ8EVFiep
NuXeaLEsemzfQz8h0WQZ805zwzmXxXMTh8mamttZR3kyxsVx6FGaAN4Zhu3yyQG9rMF3ahxXjsCa
kYX3csKumvn3krNkMSkh3OOKradWWNjWrCzuNHTM1qnSdfRmOE7uOwlV8OpvBl8+iKSBzLaBt8f1
gvLQa5dlznRoa6crI2XUX6y8A/fqGHxjIEqNg5av8cUsA4Hv1hyU9EBnAjKOZRanWpAnegoduMQa
jEvs+P6IGLRbiY7PWkHjNornwJ3/5J6I5B3NLfSeKLslMVd0uMmKYFhp5Vwujh6LRSDaBPlyF20Z
i2CSFzzthSygu1iOV8NMk6y7lua8edvXLm+vpZWFU3BamgaEwUrKi32IAM3orcQx84Rl929b0gHE
6TWytLTwDSDSQerdw5KwjMgsajBrXGa+sU9RWK6Vtw+anfn1bZNrU7jwEehkbnslYJI0IvL8LrKa
j5X88LaRc7vhdJ0WOzy0J+q1DYyUBY1tF/0fxRo4++wimaCmRdyEGusyaMJzqt3bOUxk+VXfh0e/
SqMwYIk067/pwL8v0omlhd8pjZEWNoWltPF2qvKPvTln0Sjcp8pUK6nu2dU5sbXwPrTxh4BpWzV1
D05Zfw4N9yMa/1Z2+Nn1cTBzloW2O1yBrz0QpYPdiKEqQTjkV5tuNov3pTuT27d3ATAG5/a3b9qg
hXV1hWqxv4uAF65j5dgHVmlMsTWZ9Nh4bn3XNKR8dHjXPnRlVn4zZsP4TESR3qDBDI2GrpOqbJNL
j301HZl/7MIprqmxUXPFX8JKMDPpqMQDWQH61wh0iVUTsy6fQOrnirx/6d0S0hkMszlAQMN2C8CO
6JAaIB2DinFmgzZAlKSOoDmejkOUcWYM0EmcuhJhajtb9SeTz6O7LdNUPgkWzFakWGEZsW+Gs3/n
dv0838ycN/RjVsnSfcrKsIDsHvONTsaUF+JLHZIgiydLFiIJUtfdsNoBpmxuVObEczdMajvheXOK
RINHybiYlAJ4wcunmwoqwR9CkaE0xKAu5V3Mg5GVUdiUDigomtm9boUmk5dGkEXTqICmajyrukpL
pA5KhHN4sFJPFoBTmv4AW/PQJEUHVtNYWlVfHOa6qquNakBHviXeLCHd5iOq21g06yEygbS0uxC0
4g9+lvsvneqGMqYZ9Yxo8owW3RKpjZtgp2o/H+KCtVSlWVRkTWagaM0zM+jvHDW0ZZjFbdmBA/Gg
uBQgiUX1qOjCqKsMldN4ynwsJ1TqUq/eV1UqjBuQMFZwtQZV5rWcxAB2WRtonBtQD7VepGalun04
GKCuawTysXepKYVqkok6wvmsm7TqD6jZD2l2oYYmc70YaM/OxRyrslOb1AzrTkSpnTXzwQjn9KYb
5FzsAlsUzoEYlYfilZGZX8exN20wHhaS78FPVbFbx6XBsB0YmkkS/XAaJr1fTymPMtJBtqDmjfXN
F3m98WrX4TvShHRMDI/n7MpHaQVPI11gBQAUqVlO6mPVjpRaG9MIu7AFBZZq53cGCUaUBYnvz7dj
5VAju/JKFVhfAy4Ew82gnMHso0oOtZN4lgmupOMgvPFhsiAbcZk3sviKJKRFQWMwXCOmohG3tp9K
up07XjtXOaTovStEJm0NkmDfmLbEVPCfhfNsQHEbVICg52XFVD7V6YyCeS5UuOEgVfcuAiPsg43P
J2O8TANjcuNSDb6z9b3SaTbECCqwsoDSQkZBYdc+ypqyqPZNWOZuYjtc+JGYTV7eIwPlgPqiP6vd
20Xlj1uHDE616aEHNe17o02x1lU6ithrpN1FUE3w5YPTzNO4nw1gmL7OmS37l9kxqjlBR43Dqth0
aT3seMdd+5gxH+1SpHegAjamfW1ufV8GQdx5Q6EixBbjcO2peZ4uW7/y3Ig2xgzqkKaZjAtRS2k9
jJMj2D5v0jkutQj0XophBoIiUMyGE5hYEcFxtsW1QTu/idrGJO2hSlNVxU1r1DS20tTBpdenxAAE
mOfT8EGGEkBuVvftdF911J3NzcD60B8SUXWk2/jUC3D/h2gSjS2/QDmHb7KRG73aGqUdtI4bhzzv
xgdz7Mwc8PepywSY0YNxeFcCmeQnfVqHfmSaXcO3rR0Y5OBhf6uLehoz4kV5IeEAdnQymxLkgO3U
9OnhbWd/9j4OTBSDILiDJorFzZUHkPuAICz2E9gcp0sLT5FuWW9dYa8EMD/1A3+/j08s6UvnJOP3
Ka4NlPUQwRyhBNdN95pvfN6jBf9IPgbPJtvgkMub9Uees7fmieFFOYibBl5W9W1GRIUC7baf3r89
h+cNAKPkQl0LWhD685ORKW6pQYXw9aT4OKJ7EdpG8dsWzsYXwQ8L+vMTC4E1isp2YGH0vjjBhSte
GH1+28T5jfDDxCJcss2um1kAE0JADUyALqL74NNL6q9kUcsSzPdtEFoEDKdIbcBX8noouEEhVjfA
zkzRoB0CVl0CtjVWSRmaKDZ727eHdXbmwH0GojQA6z13ac62AKRUONKsIlvW8l3OxkQSayWPem3G
Rxc4OB49Fzx0gFahhLY4Rlbm8yathq8q90y+sQ3tS/rSrNO4nHO6BhRbvP9qc1rZxA0RcjoQOFry
JKa5UUyUmV9cxVLT+qjMUuGSqseAPzbz4Je3FVqN3bsw7aVxyAX3ICKD/8VuR9ubpsTNptFNd53i
wpBRg/sh/FPJ4N+f1X9kL/zdH9mQ+Od/4t/PvAElbZb3i3/+86p47rjg3/r/1L/2rx97/Uv/vGle
2H3fvbz0V0/N8idf/SL+/p/2k6f+6dU/UMov+ul2eOmmuxcx1P13I/im+if/6of/9vL9rzxMzcs/
fnvm8OX6r2UFZ7/9+dHh6z9+QzD876d//c+Prp8ofuu/vmX5EytE/7T8nZcn0f/jN9/5HYTj6L/A
o5uDrRLAC8oX/YlHfgdPC6I5MP864N608AnjXZ/DYvC7E6J8SHwLV4kTOHAwaIfSH1nh77aPX0FL
ObD7tkYl/s93e7VGP9bs39hA3/GC9eIfv0EbB6fvR2YL0k289qCohj+HZyQfKiKvT2fpkokIz8DT
CdyBRhzY2CA1qg9sk7ujUbQbNcyzrHe5lAQqiY0lbDEi4zaD9JkimQBRb9s2zUM58LpG4ZHkE2Z9
ztq4ZhSd0F2nUi+amlCKvcqqcox7jghGJrmBEnpkhAZX38Kg9EC3N6Zu/i4EVyhOb5D65LOtUMK4
8/CAwfGTzKSbFPTMLKptZjrHyXACcUN7lMYJBZvuMGcuh0F0rvmh6N7PI81xGjp/RO18Fra1GaTB
oIOWiq5N0knVYVS4hKOpOOzm8MgmB+kCM5qaPdoqdLKnhhQ5MuIZigLqyheFVMe6MWgdd3XgsOvK
kV75DuhKIEOJAY9wW6MWPUW5wyX+m6KT+NjkZkEToBhlt60Nawg3NSLCGo94gcg2zO3EFIXo2Y/t
EiyIO5o7DWIxs+qCW58UpnUlQZgW1w7JQSnP8gxAQA/VlR0flUFfoPfaF5epI7zixqNoA0gmXyo0
iMuAeTcjfre8H4PcHZIAM1pt88GjKsrHwvzaDp1rJq45hmRbZzVqdYVP8nqnyrl74p2XO7cgiKiM
S8JzQo68Z/1wqAnJAEhEBxqSMj+oR5BdSoVwvJv7cdNhwr+BfiAFd1PWcE2PWVje53wSCvCDAZWA
BrKeswUANhnNdjMaoCpKsN4MimKu65GLrCsUWEQNG6xPhURH+s00sR4EFdh9Yu8juxAgcqzMbgd4
X5t/qdxpEH6cwUF3+wC3D5p2BbKEMbFbe/af4LkZsK5lJRwwS1n8fcX6KtvVnRTk2KkeykCekZt3
UJUzx8hqMXdx0Q5pHXtILxEs11aRb+yJmXKHOWo8LXmjusRTEzB25oh8+nbMyppswsJBHlizcdw2
SOhHKEJ2WYN+Ei9NH4UrJ2/DZ84Q9Pj5POwwdd1nymY8HHsTNy9Ard4hSCLhQO5CVgl+iza/CQTc
KYK4Q1c5gbmlKKR0u3QkCEgRgafeFQmh3bbNLFlCYbsfiuZdw3BlQXY3H5vEabIK/x8aKO+KWiqR
CDfMm33YdBXfde083Y9COuoiaDqcG7dGtL5rvjeXwv2r4pC5E7nEXWSUscXa/sFM+exFhlFXbdK2
dRBcYKFI9Q2v7XdzbgZ1jMmpq8QdJBjJSihYpTsk/mg9E8No4Z2MFyWkfgOEyEdi1ZInaJqzG5Ac
eMMQ92hk62PAD1j2kPWT/zJLORbvcR3aZh3lANfgIHYQU45bNmfWlkJiyIeqmO8bkWMymV6TqhV5
XHWzg343por2pu6CUW7mxnTEFkr2qbntRSGq62Cehj725sCs4ll24eemFqiJ1uCTTKMaOrRqR1Gx
GKGnhDr9Bek9FDGCuhrZduztodr4Puc2lBaZe+2imbUAEaC0gI4vavQ19IUxlEnnwrknrvCIQD7u
NX4EJ40c3him1I1Fk0Eo0nMBCIwn+MxqEyBgsXBu0hri283kOxcS3cbNVQGdX75pwjCb70BuJbpH
oNyKDbr7BnpdVpn8MhqkeG9OpUSTHckcP+qU4wOpb/jPTuOwr17dZF8tYTbPbelqiWb48HADmAoI
M9t8CNqtMyqBXKBzWLvBTZWVsS+rFqxHpgU8JPZmfdl5DJPrqBQ1BIsPugvIrhWY7QLhgjm1GZBS
wF91n1vuOUE0+dSpd4FFBwZiXlNQpK3Ky65CqZrsruy8ub8b8oFfjqGtgHcLTDVeWdTu8bckQQqX
ykD0SVEN+Xjfw+EheJQZmiFQRqotQDOyPPPagx1m0ouJN5VAvcKhjd9sZcyZirPCAw8ZWq466d2X
aRZY16NrUnM7ZazKdVpAHQrH3psQFehLIm/aWarqdpDouN13yPchfzjbot80bY3eCwUZ3/ku76Sd
RsAW99m2EJKoIxTUzXRvhQo8sZHBKGCxzBvAxGelvcGwwpVBw0PZ1a2EM2QNMAbebOEUzKP8OLtC
odAWwInfUJED7oLqQFJKC5WvsBi4GSFXd5Jy8voeV0VdlIlA4wlY3ViloIbRDbQGfIsX2RbEK6ha
le3gauCK5Rsxy2itQV9maUZ+XjftjkjbCWOHsBw0RoY7ozundptw13hmC8CrZZfTprUNJhPKe/O9
YZaSRzynE905jKlsZw+yGy9cHLb2kmamzA+iQNwQowDkfEhpxr+oyQeuoqCDlJFfiK77MjYQzInq
glArNvKu8eOxd4Mm5hbKb5uuLtEzU6ZWUR1dUxQ2Gr2MsjK/8NSk8DVQuc62woaui4xm2UAwDuoc
DW/LaLDMlO2rIi26revQju9cvCw7kbT6CYwRJcSPEjftHSjZtdPwqJqmu7P7og1jl2YoAUXN7E0q
aoK2RosoNme/awGLYQfc6VRuy7FA3Z37bQG2yN6S9Y0l+rA6uIbljwfIsdnyKAzui88hfgTBThf6
1YHxitQvKLXV5T6oQeqSFH7IiqMcJa2S1pSePBAy2OF+yA1dOLLMKbyxiyzoEoTkVnds5yHtH+uZ
2+2xGRT0ULACreB7VmUkTyzbaX1QHFQ+/4hUYMqvfbt0+r1lGuZ0P2S2gX3WC7MnSRNCGaoDULuY
AaSqoZCIomFP8rH91GdBi91Cyej19yoskcIiMRDGdjLrWpQgbIA09n3RkMlMmNniq2S9Q8Y7YYQy
3Jet/ZAVlegOfR1U5aH1qhFXYsiaud0wq0EvX+SSoBO36cjsGeoVBJsVpdTKvRpFI/lm9HIr/FCE
BH2lqL4yIzLkLO6AbgvnG1ShqukYdCadWETAY46b1J9ctp0YeqtvBBoJUF1jhgH9Bmna3o4XIQZT
exq3G9VzZ+cbw7Fa8AGD8ji8MfuqzQ/M6yoTV7uTG3sxZLW7b6HKWR+Y62XsGfl2y0dcmza6lkcc
NGffoCFx2HCvdfm1mxsejUtJaL0fy2DosFWwhzYsmMo0Yl7fmEno1QEM1NR65J4Q5aaoQxZcCZFC
OaQpWdoBEWPz4TpM2QAxJPzdKaatpAGkRVhmP1Ld63+AHEVZ77hPzfKeo1KG3oy2hvjOVz/EOB/J
LKRAZdafAiOZqXLVZZAGvn/dSZ9Bd7CRQRvEzBO5Oko3E0OS1YUNklpVo9R5bdj1yG/KDKIjRTLM
3EuLxPZY1d0NJqrHEH0cZagvWxR2D0hvkW5GHR9p/b5oisqmd8wJgumKGzRrwRNBh/yW1GHfb0GU
FKbHcMalv2NssgbsG9V14YXNZDBCKNs1ckW/5R6ZDcglTl7rpU94iCh9e0taK6z+qAL8fzb6m41K
xP+ejqL1KHvqiqdX+St+449k1Ap+B/8E2KxAmQIYu+5E/iMXtSxklaaJfhXd1oRsFcWgP3NRx/ld
lzrQmAamclQ2dQb5Zy7qmL9beNfT9QgHbx+oh/ytXPRVJgoKRAv1IRtv0vBL3znRX2eiFN6dgafX
xe61PyNjvasKG5pdfr/SOACSrmXxBm1wPiSmbFCYoePRWya97YS4CjeUjCfhR7axZYP8miFoS0Cc
CFfYPBdUfUOYJiDywV4kSslUJ65l6dbQL2vfGV15BZoBFZW56ceIKh6z2djlqqOHtgADKfDdHRIJ
o0nRon8zeQBf8xI5xUR6pI5IaEUbRh4Nb2Q2o5/Rr2IizY+iqJBIeWgvLlN2TMs2bkfoylY+8qu0
sx8Vv51TQnEgg+cZifms+hk+/KGyye3Uuxcgob6uxdQfPBsUqBTFqWJAgDcGzhYZLY3KAKyPnv1s
jwpta3YNODpXAJMZ3j4znb2waht19gzqj6n3vvatIIKjInHtmQ+ISKZDa8uPrAUKB6VXqFC7FxX4
wuO+Voe+8fZ8qD41xP1Wpe6NCIHtLKt+27rpRxbUDerrsok9lUEG3DQOrHR47HFyOZTTHRfNk53R
o0RlP0A8kwJWEVXIZ4lZvS/8i8byv8rmepzlFwAC7RhA8v/m6Mq248SB6BdxDkgg0Ctrr97i/YXj
2I4QqyTE+vVzex5mJsnE7jYNpaq71RBzuEr8oUq3tsOK09tXrGa7tov32t3elKF+n0pPflZDPuyB
F3cS3V5lupi45n7fzJEJ+rWEu58wRIw6NUIqaIspgDsxuzYBmQrZ1iBzhu4Xmj8dl477YGfob1d4
1Wa2vi/dIAoh9w8DADAd2uEbw+/rGG0pxEt9OhsZJshdchOML8WVdWg5Q+weyPSCNbBL46RgsZpk
rBZIJKIxWZVXp8q7IF4F8AHWfSfWKd9MDa9aF9AE2BCSY7ohwYvwuA+aJd22F5A976bbV+CAyLzo
Or7kJPGlqk/K4OzUJdQxiAj751nnuI8dyxo2x1Ot9tSUTYquA0pGx/5FmY6HDisr6ECXNDQGr2ky
4i34YwpLarttDlhRLx6W0o9NGxZ83F90XWPNraNsYvc7JlmVaBBdbqXR/k2hTORITaq5OqETA17k
cZFu8kRYEya1aX5GF2PRg9/1WGCH35IRrWYQvCilZco9KxMb9hd8imvStCF8wQGAgFEnE/rQdANy
FAsMqGE7QnONJKuR/XFM/w4T0MuID4dAAuoA8m1rHLFrWwSVB26xsUMaTdhpbqI7T4//gnD8gyEx
iPebubJW4jbQx75WJubIocxEVZ18/CEiy/AG/OEPJCA/w4oHG8lWJ3fEL0gXIBVUFgoTeFICWoA+
W8XzErxaPWJpo9M86knfj5sLjMm1P8gRvutnfV51K68dGO25Htq4DrC1Gtx+B6FRkI5CxdyqtnDE
iDu5T3QVIfws6k/L8hTYOacYGXusvkzmeTaoNMuX2UaVWqO2Iyg/mS2heqG1+8+L+qTlTXdwBwcX
qa6w+qEsfwkYypguCqmGTgZr2p/Jyqvwp2RZGQC5VWOqLvuEdx5EGuPfaPZehhorhevFFFPYP6Lm
PQ6zOlLfPVP+3RH0THszSzSq5UExer8ErPD2P6W7fPIJ+i867o/L0j7MUzEZ/oiVytdNLYVWiJIT
DiximyxB+rERaOFQJ7sKCiH8YlxlVna6i4FPQjba829WGZpMA+uTANs7vCW0OQF3xfSGu7TGfkAm
+0R1i4hbDzxy79gxnvrJTzF0nq3D5yLk06FES5IyoFHppsur6127AZS5XsFGEU76w15eAQBlkeBJ
XX4GdDrJNnio54JV6+O06jd/ohflzy99hQBPZYvF2zCfiwyk5bl059x62YhWzuxrxqxIF8owiUwP
zVB+yVCdWu7nG8Y65ZYf2FqerUjL7F2Wu+76V1uwFXUXHMD4nt2aH3jE37AfKbX+IVpwq0Roeym2
L5IucjIbuKAuBXeTMESEMBIVGWe2APEnMl/r+x61/0ZtnrGu/LxEOPDqOcwpWuG4goEAU88JvOXf
3lnctNqKijtYfdIjhRXk42b6+3HwSGzL09hlVtBi9sQVvXGBrvFS4qFs6P4MQLsYhjIlgFHjwa5o
1lv3e0V3ahvPgXhfk4T+jA5kHot2fiIAXlhWye6BBM66vnPc+rAtO5g6GiQo1HeDK3XsKPND5uhU
Nfyzs1/u1p6R/ABw70Cb9R6oID6pHhuGgv7L2vFAHTEn26ruWNn/TAuc/g5/gLfsgxnyis1ZT3ox
72RG9KNSR5xDPg0/Zsvp4f+DRBXANYwib+SutMgAUCFwg0m+EbnqOBiXn2Un6YxsUxaSF0OjzMNb
D/ejXWpgM87Tbof7Xnl/PW96bKuX1dATBpJ7w4NLP0SPFTcnC8DLEgmUun2ofH0dCVJgWuzBqIl7
6v32p2Jduuv+ivVUT2a/I7q9G33+1PYsw+jzWpn9QU/poODHVkEuQ3lm/+SiTgGrsfNE8g9vsn9m
cleHOm8GwF/hYN/JHpwxmCFjAKIWJs6VHIvdXWMTqMKf5EWF4kuHwRdixfCxu1lI12K0+rBVdT6y
KDcjf+6Jvu6NMHHgL69TNBfOTr4wP13qyH5GFQrJunuv/f4+9OTTWftfunoXTA+30weIpIEEx0Vt
ldt7Z3wELqgmjyo/8+vmpRoZAvQO3HhPdBofnMp5Xnz1GIV3AwUCuPC/UQ2QzmtA4jbtY9gjXV37
x7Lfz74DL5rbe484Lot29HOAXhdSqu+gh22dDfyvp/nlh/vdY0UhJgIkeqjrXDr7pyUupm5ggmgB
cW7WWWC2zzLafrCD++IGzi/DmINyVqdl5D9iOUc8byJKRYNRFWHJxQDtyBaFL7JHToZEZEks6mOl
ugOQ34Noq3wYnwflQrjk+qm7ki4Wil17T7xz4X/5jnrczVxsC3bjQUuVtk7/IjrxUboogyvvz62n
8rXpT1qzsxTjFTPx/Qh1xuSyN1M9duJz7gHw4eObt/IPD8VZjkBTanYIXPUO2LCoxPqxNNNFmrIH
/EPffTsV4a0doeRukNGBrS3Y/30sGGpMw29dn5nOpmkeI/oi9PIyLlEGYLaNqQ3SRstP3OYA/Xr3
zesGuAw7IuBFWFLPpjjDklZFV5+EH95OD4Qsh9rzzkALjou/v0Ltga80NBOLnw5hlPbT9LROGCED
L5ulPAXcT9xZnPwtSju6FLWSF65A3hbIvH8WJLqK0qT1LnCqRICtTPREQpE53Zc/lUfir/cBHfMl
ovkuxtPt8cQ4DlM8QTu+JcqZkZgAQstzD1wPgJvYCwwPiRElNiKsH6ErikU532XlNTh7sJp7UcUU
wMmLfxp0FBG/tSPbFahb6rEAa74AwTnBYzVuV7U3V41Ka9b3TRUEF5ME+6lv+Lu39slM6MNCVe4K
L1/lkjZb8zD5yJ4CgB1y8uwBtqbOlLCoTutxuPS1cxRumA3e8uicwZGku/cNmDrnXraGJJFkuxvE
gMxq3RJUD/rRdjjLwuExmm3sV/BV7zSNPn13zFq+3RnQXSAcXicgZ205nxZKkfE9ZnJkhUuDe7Pi
q9v60hKbhJDnkqU7StJlilwCC7qHSeDmGDaCu30JM8D8WQ1Or8OyLh5U2cS3k0EBLAk/Tu51bJZC
ukHmmvICYj6mqz3d/kvYdr+sfap2bBIMSN5MXS5REOfBvXZQ62wbPdbRcIlMeL29OYP7dwqwbNTr
kwmZSs7YnW5/jnWg2yDTtWtPnfQeoiE4Gzq/3j6FCB2D01QF73Ci6gUBfiPGDn4I/R/SVc9Q7eXR
PKflUAJyXAtT+4hFHPKFbofSD+/KCqqbVT5C4p27yNYgAl2EejJiyRzWFPpVjuI0+/bKdPjaOs4D
bslcozMRzMFJoIolMCdOTBqBQtGzn0ar/EF5OvC0BdfntWPKqvpy+y5jO35ui/iHW4rAStbq6TDO
WKVLw0Ml95hF2EBYwoIqNCJTufobQkyp/Tanhl1btHtGf2F1B1nybT+6e/kUDViAp6oMbV5GxHyP
3R9nbP9IkKCYGlx0grtr7AEB+wD4rbwjzcmzG26kLqMzS3r0m7fX3MN+BrYaZnwR2TwylEiMU6MA
kbbidpH8cWz3oqIG2B4+wWUvRgV8H7cNXbu8n2mq0YUiq37wYdlT9uCAJFotB/8rL8Z4OJDKoy1/
wnU4BrQ690AodwwTuIZU0iR6sPj6kg451mmnle6zbV3yyYZJiRN+uk3BQ3RXbu1rFa5n0GOHqtou
wAnSQbb5MqrjVGGVvbteLPotzIbXUHgpotZfXQG7m6OO7urfT4RdCd9S0PR538qjx0zmL1E80fUM
tVCy7nPaQqZZ2aAwLskAVxU4GS5uSZNR50qTvILzhNTjdeA42RyStBsWjeLBr2SXebhzOgdNPHWO
gXwFjZx467vlJPfsRx/iuYhxXKekDLNulecp6A8+JJVu6DwEPlptD7d9y8+2Wi63+zmcuszFO+TT
mI2DONBBFrXk2W6CtG+TyAjQGOAhwKYhAjIm83bla3TsiMlnxH62Tg5V2qEpl2sj/DxS4RN8LFeG
gmmxvJuYsHCDBVxweD8J7BHkqZbNEeDuY9/3OBVlmYaIL50Ck8En/BjJ9jh7A8Dt7bS1TdGPQeK1
9AjAKC9FWJQTPTJjUowSIHlJgmVpuI8CaHvWbHerjODeutUzDyPuIod4BA3n1SYvzd9aKeS/jacm
DLPbhQBak5MWcLbbpR2P8h6RN9j02L6pwbtu+yebu1NfVYcqapLbt6rC7bDiDN6qEXUyLGjjFmpp
koohEpiqp5a+tpVb3Gqh9uXZePa02Rpm2jKRvrwCSXmkan+PGNz503guG/tSWg5xehe+rGGbjSK6
I6PzZB1S+LSgQxtlw1hfIDmYEuLT+Vi1HNOFxAOxqQPrzbk1/qfq+RNE6K89gJzY3YZf6KIR2yO9
SzCxH38xyaT08+D7WJ7dEayO324dbYmI+bHmx62fP///f6G3kQQiB5kMi5s06zOeLpIMO52SGSeC
XhqZs84ZU9Bbb4E3IFhkoa/C+adIA8ol8gEPQfUYE9pXydr12N1unKd+2V9bF5pyAqFqMvInADT/
dlY4Xn+RQ13HA3Rp0EuEFjzOAmk06I14xzs1RcD3137YscnHs4Wn5ZiFGE/qwDGg45wzbWBX7DhQ
O20nkjUbvg/sRffGQQi7D34sdE1/YMtcuJx+7o1r8mn0dpCWfzyoinzn9uJ7iUFyA2sIT/CvZzGe
bxIkwuSTHUs9XfzYI0qbK55Ehco0ev/UBhkEcLpEcadL12HFsRJS7IyxX8ZJN0BCUFHsiF5pCQ7S
EloMAbWFWWZgJT1Egmz27kJEfA+MzKglCvbY/dK1OhMeClk5bO190Nnz7TMNSYWzjLa/FcHnHyzh
k8fa3wGBrjHZgRm1rPtHZ2zvq/CTQM8N3cZQHc28/tN6uodYeAc+wGysoMK81QtYo2b+Ms3OPXrA
OvZxecEKQ3ir5Xuo9zLRDt7qYumrX5V485jfFvrJt/keLrmn0G9+J77ea4TAxBM0z3G4wURW1cXg
2i/LcSEd4CsAhspn4RMLNivjYpoTF6LXJPDkXdfcIVFYndeGiNwZvvpyfFKBRdhnLb4t201uXGD+
9T1Dw4R0AnePNa726NiD6zbfSAIAiV7LExDd/rAyiNi3Be/FbJEs1skWDGaPpEbaOKmjdMWEoFbM
eiF+OKCE8TK7MZIPXiUAM1woX+TejoksmBQSypcqh3CthNjj3cz41D3WD7DAbCJ5BOuFDg6MfYb1
4P8W4dPURT1PQg25m/OyNQ4/jrZ5NU7QnxwNtsKXxUA3IAvgo7D9cyWJ8Ni7IzTItQ7Cbgj307r6
2qiEPqXET6A6LCosQ3V2Jl2s1vyNIH2iIz59bnSxCEGzuvBgZMiXprtahrctxObdOozngT34oKbP
bumAA6Le2TAsa2psn24lVznd5L9tVym14aPToccZOWLtQ45nIdjjUkyycCOIcZah/tESY/MsgpcO
TFoCIRXi70WdARr+uwXOZzTmkYe/ulfILolulxQ7fp5kBRcEeNUzXhJsKfokkJB5Ja3MQujfAJ2E
blqWUqfzbf41nkDkXzWlTj7q8MkG+H3rWqT9T/jyRfQEvft2gPLIxDvztoR2oK+jUL8zosKTd9+v
XokWatnSve3xwEGpHSta40zF7uN0xu4aRwNXg07++P9HO0LpnkL6dmQV5hqt1a+j+l9F5nsFmj/2
FC6DrcWHpJN3pAYu1tltyjPCjHK2b24Mjxxgo3o5EVN/u80Rlgj4lgRq6a0qdUSNOR6mX4pttpmO
/PcGKrw7JFuCovU/V2g6HFPZxB1brCeBkk1Fp7k1+33Z1eGJTOvTENRfkFrqYt9wlorIdsk6Qwax
YmNr4pAdXdNjVcHGEAB0NVFzpniOhS8xKrWQqd1eZbKoCMPGPmujDo1Wd86C9+ijwUrA0ie77K+M
q4uqKNoGbbCI5l9ZqxVspzenI/T38P2RRFkO2waf79uO9Qf9DTtTk0zaO3ctWgmJb1YHKH0L6Ib+
dpRwCN3SzYeVBufQp1rw6boeChERuLlgoMHtMVQrTHKAHPcehQXWCCCQrC+6CFgm9EOHeW6/hUGF
8pq5mOf1PEfuydlVmyBGMLVV9zu56rf0F1yJaUJS7J61ENTtm29yUkUDtH1ugkDt/nAL1kogmEGJ
K/8A5sBBZjEVrVNTLDy6d5suuAvHlhaBpY/DXrM0iuzTcKNNNsAxy6aTveF+Gg64yiG/3anjcKon
flfO6B1ov/5WEACnjuseJj6jZFFI7bcWeJitZxz+7HBTlgAwx0uzSF6wl+PX07hM2mNTom1d+PP8
Z24jVDw8Pv6OVcBtc7ViuQ+H6CloGM4MF48dY/hXR9dHfB5NvssQakZfvGK2R9/R47MvNygstlWo
O4JwA+R4FpOFQaDU85sEtn80I1C6JcGeQXCdXWCTpQl/eUnQq22IxDZriAFm/XujvXZ1s8vWLj+Y
YOKQdsg+7X2Wlch0wTY0zCoC5zxcySCTwUrBHuh/8Hl5HrfqfaFRmY9iQ/PqV4nEtlUuXJXOEPud
Oij70M85I9CM8asp1ZrW5tnz8e3DhaEBYes10vu3JTi8S9b/jspI1HpabD5uFAbx30lv4dvegf9Z
Z6fOFfKv4wHwV+hDmdM40dsgWF57wXFaUKRvt4m/bvcBYT7GNtzIhOLjt9YViVDV3eQ0z2wLh5i5
TjxxsmKXkJEZZEgF4gfuV7CYh67unnbnbzA0NPP8lacQfUNwE7g1IK9uyNrJ1yDOZpFab0v9HZqL
ZXp2PGEuUTW8YZsb8jp27x2k980LxaAy2qFs0vP03kYlhH9mYHfCjH9LsjoFpLreAZalR6uEe8El
ci9Shm++oH+WBehqwztZ7J2DvGTadRmWkIcpkkEQOlaNUd7MR3jmhizoRkCpCzphtdEmD6ReHzmM
SNkIYi6VN1gUm1TuJiKnR2/uVOrAUEJ7tJqk8oCI8JaljgigHewQR7WDLHG25qetJg/oSHMdpvbd
3Wf60HfP4b42QJwck/aSpxBa4DBjoX8y7ncQyulCucVt50PSI6sx0aJq0jWyKZjKLtdLKTEjTJh5
ILIC64psNgMcyCKD0ZfVGc5TPxVhA/FGMK2pPy3P3GHLAf3YV9dsV1+CJAgQnZRo3WEHYri+QoUE
RNma+eC59qnaMCY7t2zkCl6cBAcZFD9llePeWWMmlse6h4G62iMe2zD4jijmjn1HVt3MDmYG2lQO
IdZl6hUW5Rlx3Z3ASwXIznLWOd+Zzw7uIh5I4N9Dffu+Nti/W/OqSjxDn5ceit4FzRKCT2fgV8iC
l+FBbaU8zz6IMyzkPKEMjPV+US35FISWeTt5+bLDbjbDr2QVRrGlfbEzsDFYcI5di6SKiG+2oPar
3j3vQidQib6z56Wc73YEB2Si5FHi9hg5W4RE7aanr4bnFRDIsMUmj0b5h3XEgUEC5+y8VoB7EvEy
rFSmT7flUumEniNecYLCfQmootwapHIPtychE2T9QB+0LfrTaeXDpmY0ctiRlnlI0pgH+xLAt3Ss
5pdoWJGy77hv2I0yJ5geUYWa/Z2vHsvp5BclPNmYXVebLUBTnaCF6AvMUFUGUHiFX2Wwk2TiChhB
Zd+pWUhWAZqby65BiYeui7VYWGA0boix7KDbuPn+OICnxmBiXBDJvJgaQ5xohqzz9wJTz43LRlO6
A0ddDI5O6UDnZYmG4RK1CBB4YkfXSyPUIMhaQX2ukI5Im6pyLpOwJzQ1/Yi7AT6i3HXW93JXYbo4
Fsk/U311wKVDhzmCv9YfbsXoucOrgRbA3esoUeYRBrO9Mfxaj5fZDjtW3Mm48S2mC6iRUm/6aRht
kk7VFQTSMPJo3xxGVn0FuLLMb7C/g/tYvxJ0X3Nto0Kb9Yqjpzqo7ggVFzpWhh0tKB/0SLs5W11R
pUs9wugkyRFhEsPZgWkxDwfwfxukPBvz7IGF67sKaiDDAs/OXlvwBAJklEI3oACjurXOWoOMnpL/
7l6LI7ZRuE76r5jbPY+GG88lnCMlCxJoGLolNp+JQo82uvbckvERzMtwhNrGq+0H2Onm9mG4kPCS
P2ryRA4OEUO6Hf5u/Arxdgvc2aOZ1vWDV8/TRRwbbFU/yXK7jBKt6yokhyZDZla5Ii+d4M1CH5bW
5LSYyc2p3+pETHVzYSZK5qxTTX81mO2yEFnh3kazAX1PWjXoFUgvj9yvngwWfACoQ5dQdfZxVfXf
fm+22Nm0BySbFoNo1jTcIbEroccVKzOxocDbwwV/QQyEg53uI5iJSgh92/1Nbn9KyBhSPXR70uvQ
T6AcLsCHPjm6XzNOWpY7zQFbz1BhQtfPtm2laa1dcJRlje5JIGqhgaDSb22OH7zDxGITUpUJpLPh
eWKQuePky1Dq0QUhFNxRGmungj6FR9W/lnv9JEJ6z8NNwkllTUYXfoTS9rmqADovzdrCYeBcpBrC
WPp4FqLVZBAdqLRsXZ1AeXFy19YkOwnG2BXfdbO7Wc3WCnbCVxyjLCNYQeXqCICE1klYv23W40fp
LOGrdpc3IjrvJnlksYZ0PBeQG6KWb3vOSPcxT51z2HYU9Qi6bY6amDQjyuU8aEA3ok2Aj125ns/w
aIGDiAy2PVRuxtzmggcwOGJmvosi8HSjg1Ql1RoHczzGypaE+wEKiEvJVrxcFM5JFwmdWhY9655V
aTCHoMore19CUHnQArrVzpGgIsx6RtpPAoOrSUwIDhGEwsWr8pp348VfYd31FLB+g+juFEI6QTs3
hbztjgPDyHpgrH7tvhBYHmJpMWK4Br/SlXlxKKT9IcACvS5rCooF1y+CbUJN+G6NxpHlm+ZarY6f
8xJ2+qhjp3WHnK4xYDSAJ415W6973AY44K0bQH0k3Mw4RsQBmJwCitMBkqFgh7YSJ/oabQiW06CV
fBLvQ11lhgkEjlpxYiXOCjznN5yrTKuQwLs+ubGae/+sDSnmrkeyIQC6tFwfQKttmQiXYx/KQ+nY
Y71qrNicu5t4E95sY9HyrY36CLz1oQ3EM9BICIqg3Y27ksA+ybCVcIFSyOy0hzyWXpegf+TC9PDB
uPWFEHUoR72DlqQQPteJvXXHQ+2quLRVFMNpP+XLEIFPtcwBDKs+G6fcIGmv/5bAkvt+Rzi6Q36G
BRlekB5g/kLHjqGLjxh61gGC8iEATLEFkEnnvfSXa8CHFz7Sy+KJ+S7QQ7L4A/0TKCQZQNArbnPv
UIK3cHcEJd9E7mRfn2buPCMnrgRyBDrVz9dgirkYIJBsG5hU+wtjI7YAbDQPPkPDUIL2u6ja8Zbc
5q1toS1qibr43iAxqUJ81O8sVWr6lQIOhq5ev6A+/ZrhG8lFgMmuc0KsGIAEiKIoIrSmSV0uZdZv
MCLNKqNj8F1R76HeeYHOPGjfw3Bc82AiEMl4vb3NMh+rVlMcKgTshqFtEuOs6AHEE4WECqEFGjG0
DM8cVFupRm75AUxEDKV9VbRrJAH/bn+QmA4ybYbUbPbHBKLn/tRK5QD3wNf0Q38Ptz5PIIOGhgpd
ewfvVDJi0E62HfACUpofQnNuxHrs3IDf37IIhmbm+YgMKsRs1N/+NIYp38i97JrnaTdOtjnuGvtt
CD0WkLVYRjOQ5Cg497BvxzM/Q3wfptRpomSCbCCB4PNurfU9Nm6i2xbBUbfhz1BrfTA9WJ1qbkyx
U/mtyZLMCl1NiKuJ8gmEaSCQEVFEJ3TIBCoUB2ji4DWqsCqPvsX2FZRTEFBl+Xds+buASTyFuPqx
lpE+ua39FZFqM175iP+z2xHoyd0ElbCAVyfV83EMpz7bve3NndrMeBQZ4iN8TowtZxbAl+B26BSj
9sF3QqwYQPHRC6BfJDdkkVVh7rmQakHYcWTwW5jOpAPx8XYr72VfqgK4Q5k6LV8xHw+/I6/mo40q
dvK2DZh5xukM95JxoGUQFEYvEYcB4Gi0gPRQDj6KwIjmad/5AXK+OmOm/7cQfhoi/Y2Ig/fZgjK4
KVtQvfrSHfKoxWakehPmAA3goXLEkpv+VUkD9nJajjD1HHcObmwZtqvjZlEAmt6HVAo9MxwlkWnL
YsaaGXiZuijb/Oi47S7YCZjy4QW5LGxDqQe1gdm/bQDgRGFCN+dJaZs1QwOeN4pyeDn6HEoLbKQ1
JaDEin6uXT3fTESv7VydW0uCC1Tsv6HsEa4PD0uKDIkXaiVJmqhWkACzP0T/QnnZn1A8D+OiD6pe
nkZVoWpWJQyFMGlUvl9nXQjJEIbCtL0tWPUgMstaEF2qEVNmGv4S+OwBph+I8gwO5IabI4wVM651
NxfGui82+rv2oXsS2IGTYVFIycJ/U43tuqxHhk27V0fXBjKpW4QVUG8/B2DHKAOrZBh0WBE6vnDo
kbulRXT7249Vy5bYg6cvWXRVA0LFpsRgH4Aop3AYQjWGZyo34qNzqg8XbSAE2f6F+R67XWuWb9rm
NfkCPrjB3eXS2LbGO281f1cLQYwXxnW8qvmYEYJASwjkyM1OxAIXxgP+0WA+LZicZFrytYkjrIHs
ceLFXgnRlaTBPxCmDywAWQWtn3ML5a9pcwQIkmmrkmCVV6dB3kTv4aV2KWH2GCsfTwxAHiAXNwxj
Re+Hc1xGCNVFDCwEp5AuAC1PYFbI3CkKEn/qHyjIKc3IDxw1HRwdAfge9Qj8FwnexKU51Rg8nI8S
BgFoDLESuufrM4MGEOPqvQcojorotRbyPhjLX4YDkQwfqwNlkCvUH4dJ6Nh3kKHeFJ0H6iTcoAlF
5wEEQAy5G+5PqEjzsSXwccj5SPFNynYB3LFnxt1wGmD22sM7ZKqhQ0THSV3Ms+40pFiZSQ+zbm6U
nXNGagbHNlA8/87Gd5S5Sebe7ICl3YAw1Fjpru9gmltz6KfmeInArVf8/1fb5vC7M2xNWxASk0Qf
Kex3ENVQQ1oa72gLbEmuvsUKYJd3Zex4OAYJjkTKYerh0y2eBuRlF/hgn/oQMzGsJmGJl8SdCneo
hiOu9957tuWO3p7mXuLAdhRWV+x7XI/4WOS4UqgEIe8AxVD09Qq16SCdpERrGFNj3zATqXgCmF93
EMWJxoO2BFO/EoBnEQEiuPcFJzJgt3o+b9uEExyRvwmBur+FHyQ0Gj9tU1Nod6Efk1jjA0w9OmCz
GUQJHv+PuDNbbh3Jsuy/9DvS4I75FZwpkpKoWS8wUboC4Jjn4etrIau6KyPMqqvrqc0yLCJjuJci
Qfdzzt57nfWslf3K1YIbqruxGehzt2WjbxOX0kLE35lmmetAOldmFCf6DkadAg/YkL9xXO3xgv1S
aFaUhfaliVwkKzZk9HzsOuA0NnJWjZYD2FnWgc4nI8RE5Q0mPV4ZCL4vu3Eco3XnCpwzcQihMcTJ
NxgzBzyuQx6tu7aiYzLiyt6kASeZM6W7Po1XNAlMHVXYrIY8LVc6hwLeJX/ymDYx5NjrffpCofkE
oOQzajBQOap6b22MoXZfHZHQ1nMbWdBxuMID6qu+omw2ukPiolQQlhCrzsRBFDZgI4UK1vYcHEQ2
vuit9q0QXfzEYlOy7NJ9mEAgyy1+yopWsJ3yR6ZD7VovgVA5eJ7Dn9pm/lK2praJwvijsZj6TDNf
XZrF3VgOEQ2/+9CkwoHgUpEKVtqrhd8ys5Ie0bSxUAgmwEvGa9lNlGKPU8ZYNAt0PuihYHM7E4Gu
NX7b2XvvlLee9IGj0WVO2JLW9QxRE7PB3UesjRCd7ez7weXILLuTLIHcZUGCtVjlPyb7ftGK3Gez
Ce9ksB4aI8UAlZWYJjxc6AnDE5tZL9MHzY8wlhtEhXuTrJCTTF92n7xgMFrJPtmUdXXOXdKqVju/
ywSn3Rjid7fdL8CcDBpnQiYdoH4GfJntnJN0/LHEWUvf7Mz71CLsdiaUaLr0KUXzZEj0ho+JRKuN
f07xCK3a7M3pGTfSN400AzOEJO82zNV2ygx37fWeDeV6QIP6LbGYbvQy+JgGRIcIX3anrrIu0IOE
MDeDW91V2FTDOfVWqMgXFwNIJshCGUaxCzRxkjqsN/gvJ1rClqSweEuG4r3s9fdBdyu8UDertB5d
i7WfNjXGtPzNks52rtvXELDDBn39LqhwncmSb4dbQjeeGQzzNea21RMDB3r949ri4FXJY4AtNSpB
4RTLa9DZhzXl6bEfA2xdqtmaMaK2zrie5OnsMrlrK3wbtegpSpHUMX+EJGk7Lj16wqwgzt7SjOrT
naUsWgDN2NOmUlFG0VXXKMMJJGBgsR/cfgafhizoaPLcmfkhMMNvg4TqFP5A5iGZHSXPGUguFPdp
C27txr5r7JB6+EpoM/cbc7rE4/iWhzwBjcWMZ/LkwZR9tG6EMfnDg70YbBZyll9lkt6+kk+2Xqyb
XviRbRMtN+K3WqvenTm3/QMX4i2TnbmaQrzsYIzXYd5/yCGaVp6B0AEUqOAiylZZHb/mg3VXDf2M
AOGQlGhO00TREKVHkXvSt+Zpn1r6IeDHjGKHhgAQuUkjLMr2o7an77Iov1xuTw+Hf6zPh2bqHvLG
OBAK/8o76semmddBHtNw3kE3jFborzhZ+uCzDVELq+au0FGomSJJN8aCrn0nLuwAoXBREf+9iQ+L
orisw2uRyvcwpOJLdLr5obIOvTM9t7p9dq1UAi4mByJTYeLyOkFBO8Rpcc3m5G6gK/H0ZxOXIdrX
eXBquupgZ4vyWzObq4mZY2RAHg2PTGbfih6xzx7HHY2PmKp703JPwK1e7BzmTqtuDIgq4WDJcZ4q
0V5y0e8qRuth0lxnpRp+3N7zh47pmIioQPtfO+gPoTPiLCDBtvTMTxN2bE1k9zhKKCJz+x3Z9IIH
8xEi16nxtEs8BP7QuCQKQwsDE1ZRu7K/+q7DWRuis3rcSiJDmQjO0jrznYHmtfxDRTYBdYvWYU95
9IqJNSRcy0mvBkIATZhu4jbcz2n8Z9bMzzq2T3382+Xi0guj8WPFIz1Z84eWqB1rjRB5uTCRpy+V
1WIbZ7VyTdXYDOiYzfhVGgkk7OVHHga1nun2uyY+ZC2pcyfVXrJY7ov+VzOnsx622yzXd61+ngKK
ubmLsf8XRBfiMn3K5q0EORDTlvBJs+UXIWy1KARQxwS1Bg+jcGu1Mo7VKBNfquxGHnYrq4hwdInp
cWy9vVFGJvUhg6qQboaSgV/W+MRQi22Zc8Mlxu0vLdnUcgniS2AeEvB+mfIXKYs5gK6OBbeRX+Y8
RFhFPgOGhz7jny8XCIwfue2P3kZ3QSwu7vjqpGQ1gxI9ferNQ95BkHG4IYqsJvKyjCAJF1/7dCeM
bRa5n5YKNw45QT+P5j9Ga+KTNudjE2dvU2T/NKZAa5jRqB2GynNEvn1MuSnLeqMyhFvXYPpVTLVf
auMNZcT1G1yVA6MCuhH6DjP0ntPYPkAqQKYq72GgwEwrb3Gd8G1lyKG34W9gqvvMNT9adCCfxFaT
d0RECO5wCFnnqAsfjPAJ1MQqqON61eY1F2UH3qQa8nsjSN4nVZUMOPtNKrR+U3YJ6qCsrpmsTm0o
eCIpsnCqK8ySprvSHBoGit3Sd+30N7ByX2bMiyrrLOOYfAe8M/ic9X03RuO6aSxywB1r6uMl/Pw6
VMlPiSk3M9VT583fyHLbQWelRWaPdLHtT8ltkpfZ1st1OuYZ6znurU1hEGCSe028O4xxXTHvyqw+
uK19ML3+KOYIy6aereyEIXZSyZ1WF29eVp/D0WNcabc+bjF6QgcAIIlYn/nyPZFVrMBk6nxn5JsE
uw4zYrLr7dom7YZeDxsEt89bEDkv9EqPBr9sajoYcZzoOceYH7AREo2ILeFH6BXPfWS8tuG8F/PL
gCca+/3ZdbNrVlNTupn80/bjK3kW8lMaIapidB4H7T5y57NVhSfyIjZB9/k5tFZlNt+51vjZOTqB
sIaBMS7Re71uN1XhJD7Qk9af6eJwzEJ9KRuceoTxh5VJXQZr4Q4PrWB+onnuj4diexi9kmcHiRxg
z6q0B9YFTIgXHVS9BTq4KsIm2Q6mefEEx45l9ltRtM+xaZR83eYXViN8Ra61sT0+cfQ8nm97KH06
2ovZOw5xsIDS0lmRnMU8ZPCarUJfWwyBVrnT/HQNuI046vYQ+V7dejlzsGv6bZS+DFFxMBO2zCqT
lIutJSfysBsjJEffRlvDYxwo6pIrDpYde97UD3iZ57hS6xZ1uK48b0XTwVvZRNSN82vTfHhK3eVF
98wU6q00SjxiRfFpZoqSb1IbLbEeyJS95+G9ocd/GNso2Xw3zviV586JIurErnKmyrizsyo5GX1w
SapEY3de8GJBj1jXXUq5zv3uOfYqoOD0E3e+ZzB9dBg8+EWfPlEON34Z4LinO/f7fGavVPuedkHP
1c9QpdQehiL6cKxArI1Ke+463pExyOrVaAXFpvO2hh1hDPGGY8Z8qK2H3cjlhMfisQq5u9px4g2e
C2KWzfhituYpxYCydWTzGtmYBCz0JN7lgsEO7aiYGuCfbnyw5/5neXlwJl6mbvwjSoMDsOwu8VK4
dR2lB74iUuIdQ9Wm3NbVJy6k4s6UXEJ1S7xF1/n+MpjH3T5rBzc7FA7iMeaBYGsLmIwV8YZwSSlp
aX8BQ0KaO+2Do85w7qCQPHvbyO/C1Kk2AVxIP7bHl9DF++4axAEY2bpbvVNiZyUv+diRoOgyfB02
0ZAoufSGaa80YxXpLt9vNkWum/FeaiOLK+MVodZrSKJvzSz92vTFrXcYn9oN04Kevgrhc10tXRpr
EwEb2VgGPhIoWmuGsMHKjOovrU4easb9yu4ecdNagRq3GCS8jX7EbxQdxgakoxkNrFJMeIcNaARU
cMO0ElpjbULTHVcRTqwN5UNljtlmGILb2BNYY3qkrSNZQkZu9XnjoCG6FUoBA2gWjxW89pLqUS+H
O8Wb6/WuYMoSnLyEgOnM3nBMh/qpDNiBE+RaviXvuMzDuCpKdcXBdJ9I3GwNQSi/0wd7PQ9WvxKm
82goWmIDuLj0TpgA9ZXIgzv2DE8rfRqnLTIoQwLGJIQHMMI46a+Vd8xxDRuEgvVuF/xANOHuqiKH
HglT7rI8O9n8oxG3DoVO+xsZzv3yxyw4/WcPqSEs9HznQhxg8QvEHzwjbKxLHQ88ZuVeuVfO9CR0
qC7SXIMbUY72ZyooDk237NYgkraiNbd2Owg/D5fCRhK3MJqj4c07JRH65bTFrYWbWHLGV6V9qNV0
Qf05Do3+btKlQeY64ZjVu+QHJmnhd2XECussxEFE502vtE7Q0sdMjOAw+BSsESYCW7Hp1svvLCCw
IsObG5g/YSaPtFTfNiPztFTPGXQDP44wyITWezneQYqMMHvOpy5xWMrbb2WQPi6/LT7tW9HSumXt
PSEz3FHNsBkyPp8B5cOCQdCI3TB3GfpmnqyLyfwOcyZVZXor4iM+vHRl1pRqMtXf29C8W6rmWsIX
jl6cuPqGrXgNFbovftHlNdaa/BOXiYZU9ggCVN+36sUx0VmZMO1jq0e+A7gkdfxX0khIyMXtvcZ0
nVxC55sBjFAzZBqiv7D/6zssp+dINd+y6nYql+u0cJnACFKDVUTwtIK14kl5mkfjocJx14jixld4
FaXpwRv0M/LpfeiER60pn2S2VFk1fvlunM8jE6XCXKmyfwwy2rCIx2EgD8L1Co9K1kSv3OpShsXv
UAynTuT+gOU+R3SA75xuZ5EvcLTpk4DFDSVy03bilepoq83mk8dAoAaEVZZcrZkgPdW9L3+uZX3h
271vCuaGM0CLvgvXRcA6D2eeSFYazftQer6O48WfhfYUorZi+XZ2RWM2fkgUcKWbMY+Ry+bDYLrm
Tjbixq/XGSNhEV6Wn6Guz5ZOv1vU742DL2hKu/vW6V9Nl6PIihGOyvibypOwbWqSlatTSpVs8Ck7
Ooaw1pUO5VZl9lUWXH6UdoDn3XAdar3fhtG9nrlHRf1RcN37jrD2jquwz+mcpLVnrIsZt+nyPnvd
aPtpRxp7aDIWQMirMYlT7MpnHDsvBpFVTdSXrqrv03GkkQjU4/IT9Xa/zYbormeLSifnXWC9qLw8
If/cGmU/4fo/FJl27vtHuM+H3tU+mum70uv7VjPfGxe13arMh4J9E67Ercmg328mFxuThwe7Cz5M
j0UKlknGPLATXl9ytTkymX30n6rxdlMXnlMbPx7ufH9iVjMJTC+N0a4rm54IsFzuu4V9jvVy2xn2
zgi+HIdUQTGdLDRBd3mmIQK/jXW299poMzv2gxCkwVVzsIDW9V53BhftB5RRtt4Ak5kOZZvi3EP3
ccYLurogBwdHu/YjUT8PaEotw/s2Kh5CO+b2jLlhl1Z94YRsTJtieyZXGVE3ZZV2EiO+lKJnZo5J
4T7jj6aSDjW+fspdFNaEPnMdxPKhbMUxndVb31Q7W7PIScb6QzxgQkLZom/PzpZLAQD0BQNbrSoq
hvKdE+0wJleoJujc6mPAvWPyUfeVyYTHIl/2CEdmg1noWQabYmRfRo9l23HHCl/xgOMBdpST26+q
Kr5KCvY05hkZZMr5D2RHoij7JXLn1sXhSAL8l9TVTc/Rnau6ztbTLcZUAiuq/9ZxGaUE0L2UEVZQ
7MA36X7hRexrkdVbxtiyswymmw5edsV8dqt1ROPR2Zl3Wdwxr6MQgrElA2nRMGUEo7jCVv2cZ1Z1
V05HAEpkq4gt5JK6Ok4jzXd10uuG8UfRoAec0xuG3+yixvPVJSEZkwTANkThbnR1fygbyoIYr45B
vGAgFZEb+ePcJ8txUmJpmRmRCG6GotZWKjxmBpYko0vRnux6l9y7EFuOccFJA1QDoyPKp2PcgiRi
UG9oe71NjJVamoDIQP2NEzbuJeql8MT+fy00kv8RlwU9n//9Hfz5F2Do/xtIdPenWCCczd9/qeXV
fBfl/2GU/serW/9/ZIgKHaLKf41t2RcEk+uv5l+xLf/8T/6d24JJ6B/CMB3ALLpjSgG+5X+TWzQX
IChuaZd2A4ui4wqAt/m/Y0SF8w8TuU3gfnfZ+KEbrA9oKJ3AiAr5D7RITwf4D4DCIGX5P0G3/BM/
+58UUXZ8gIhx4KhIy6U+ZePHX9ktpsujFiW2vfXSHPdrQvqckBsWh4FI8ejt89DbN9j6VeZsQR6c
gqC+671gb2Z3Xe7dk0p6pBW/70R8H8fTa4QvavL6c4+NAdML40YoneS/1QPmw004x2/d0H9YdXkF
XsSUrNu4WfBZipnDeNxkSX0rXDKvNfJBl28bzjaRv8ZWt0uIy+WOtYVE/rho/ZkBETD6g6vrXz69
/+Cs/itX1f3bwhALhg6fl2OBbrVtB9T2X9+Q2EH/bbHO7uJlRhYxHzuxp6CkAr7EoS5/oPwNaPzm
dcIRS8I6zx90q1KrpGsumhLOWphh/GQluHzGvriP8vp1lJP2oXTrAzgYszQnFWSD2ugx7qjZJkx1
O9he892ki3sHyQgHcehwMFT1VRAbjNLhaETFyRC/RjYtBDPxADJhuJMMqYhgmcdx8p4BQATHOpnG
S17E8moeqUKiqNQOgd2jtTSG2tUWrzzvyZQXyWCsc2/SjilqeKlKNpRjcsaCHuDYbBuKyD6HYrB4
7trOFtfM5vyxlOadoSp6GOkUngY7uvBaTswjupURsiCk0o35CKEVA1DFlTib9cUZ7f4QKHglk9NX
W7vEzwEIKaMon7+ItbsnaU/lpvbiBPtwL+5Zdv+Dhe/TsAPxVUztO/Hr3LLutOqkmWb93yDVzWUN
x18efxCltjQ9g0cfUrO78Ib+hdbdRLWREbumPYybkmP/s4hQ97ogQcrTGQuOgrumwMzK4qcPVw41
AZsMNsa4bWGKXj0qH9RWvICYWu+8XHvKUuelodR5iBpT+W2LJljV859++Qsi3O1FYKzHQuk9uQN2
NkGIxXdC4CpUdFe2DGi7bvKqdSPBF0YRyvq8EC7cnKF8nG0Z7yU7Uy8oAqg5Ec0ZdPzfn/+FXfz3
dwS/tOD4+eeflpPnX9+RyK1kj5sm2mkKTd8dwgaHchPuNFZBaa7LYmgv9nY9BlGisWgUbCv6ZiwV
Xyjutko5INA60nBa3qyTEs2kHQkd91Qpb2bUilNniguDhJdaEwGMEAiLg/vtTnpwtGqeZLv+7/Y9
wzzgwP7rj2QuuzFBBXhwyZgW/e2My5vFClqHTELDhBBY8tQmUbaLoYzaPIa7GVzonZgX/ss//zKb
uZcnZxw3YxyYd5ly02PE8I+juz1qI2tTBgv1PMo16psUvJ0UEzFKyefY3ustexHCiQg++9A2ceE9
mpos9mlI2CGairWVYwwJnyAVEllNy2ZnOP1VBb+hrjR6qvQZk/gOjA7gyVhtyqL380a/MoDWC/ki
jQkwOoFklb4EU0U0UJCxmEf9WJZxt2Oa4hKQRwY3auQJ5uJ7yITYc9ybbjtPUM+jFU0npbganyI1
vNSIsr4WB8+9/bOYmFvRvAc5MetuOrkxZVuSPivHOXeDAuiixpfmz0wUAcKuJJlkgRRqjVWVsfNd
ZUO+j4ebgbE/ycMT756CVEJxQ9l3C1m6tWocLaSujS+j3t8AnW/djJF6kVuPgPGSUxC2D10UnN3Y
FHvQh4Efs1Mm0MwvvQoXPXo4ADb4mN2MIABTdoZMpJwUBuAHh7mQGt+ruJO3QJHrYC3pra7Ub184
lITLxsCA7nC+L9tsPtZExogZMplokFYq/QsnKX4th3mapO/CmCV9tx9jZrTuybAKg8RPq1OVjs9l
TzIsIgxeLsOL0akR3T0MqqWM1yYyIvbkQ+aSuKx75El6ZIUx2hXtvDHr+MkkNNDzFb8bZiDWHZvk
kJiJ7CkjBqyoQvdU6Q3O54gojIG/WkLBxtGYDneJrO8wAn+hXT3lwVwfk1wYD+gd7bYf9XOkpkdg
BeCQbHmEI79mjPJYBQO2Oqm9I9Bde1nQpRmYSxprZ7L95TrZdJPsAsngAI4NGdw2v7jV+NBirfHN
FmhAlFbpYeqMs5schtyCS9MyAJrGEaaaNVik8TZQpmm9mYe3cZXsaHg2I0OiFaKQvSptzbmzbC/b
dkSR/HqGTo70oda9HT9WDjNZqwunrYrVi2rTn9ywMYuRkTnACf+FSLqdGBqvykNRB++WPhh+jve6
xOeA1/JoAytsDOryJjB0lAQm+lZ662vLha6lQnbXtSwCCidEYLdyMD4G9nohtWB7RGhzwm02ebvO
S27Tkvk0ggYvgfc1JuhvnoVGmMfbDD93kuansp02ZkHHHeSFvs+dhepUcMFlS3pPf0xiCb8n3wK0
gj/pRN7ZWg5KK/3OcSb4DXE+/o7aug3+nqGpp00shophKpp0lXTODl7AyoAioaUzbSy7XmyveZBZ
+SAwsa3YY/DUO0Wzm0YdMlbHR+9M3XFg4MwDFAKmrNEAG48NN2RQqvoYJvsMCNfdJDOb6XkFVEWa
P/FIg1514h0jk70BdgurQL05ef0gBkzNkUwjHz8Zw+OofrCHF51R56qdps86mB6Twnkps+gen/Al
mgegEzWO1iD9GofomFYeAFGGmVvVtOBXoOTlE2SNXnT72MOKR+SGpfCWdmbRwqFL6nKnJwt1OQzP
DpXYNijjbVEtwWpLVlvHZZ5ljOGHGainxIjJeGjSz/oEhl1b7osZCxmLri5JazyYuY1EDv7GzCbM
jtCDhELANNAZbVaYnOOJCWYAAP4BOqLYpUZwLGf8MV6wRCDKEgQVlRbNrJsy4G3gjCQJTzP+z9wJ
z5UN4DzvGDxrqfmJZ8U22zfZ8dIr1f1E1ny1pEbEVw8/xTA+ZYY+AMBgJBA5COLxYnnBJsbZgBpO
dUcNV8r1lAcRWQPnTpryKKc5XheMYFl8gwustDHWAB5eg3vCiTJtZjN+1CLnpwVDgebObGvtoYKQ
vh1WwUA+Xekg5RrwcFwB9TEw1LAJtAyKNSpngBxn5Aukoi7zddeqX49V2olVfKcY6zGItpSYs/6U
jO2D1rlEPmZEaL0nim6yQ8BXqtsMQbszpYdgoxyySkH0qg/WewRQkpl9NeBjcL7CvD3JwrvNo4ml
VCMumqA3brwUcgfprWfGy0yteAcHgWXIQGss5V2iByfl9VciqgAJiKaSusHjXQfxI7QiSqFZHQiT
boNUGHjkPnOgxsjWVroZ11pMap/3dOm4KzGugvAM1n84sP33V+tGEs3puhcw3WaO21n3vtwxwBjR
nlPdviUDeUOKkUMf829IDtrQKs1VPSSwmRqww13/sYTZwlAeCbk+hsUS+oh2jUUEP+mMl9E+gYZB
ZzUr5kh9DTKsNG6mkT73RrHOtOHXcJpnOP+n3iI4WqPYpzaadm0ym3NyBC2pP/TyJw4ybWVa4cmW
3VcdTpuhCX/rGBcEVgsESb6WQAixWI6JDd6v7fig43aPCeVATzRO+kvlxLjMeu0pbXsORbv/UVmh
HntkOzPzYKNj1O6F/uJl8JzmTkbkkn+xWS8LpJC90RE4e5EvDARYRkcZbgqUajvAWmUnPxa+o0hl
Tw02TKe6OZV6Fll8zCX6bIdraK0neyTWt+DXg3TDwc4QcnYxxXh6/qtr9WECB0DvsEyvcRJoRXQa
2b+ACg52zynUphdsyaz5PjHxDa+akQ3rNt/ajk1dBpEQgAnAHH1X0SiRtoSeYST12cPS4qUfwP+z
TeZlMPZ0sz3mrHWrpBp2wVD+2rn6og1fMf3Ex4weDdV46xEs8TkOdMb2+RVXA/vteQnO9F1M21Ij
ts9YRutH2Jv28OHOxVuT9E8JyBx20AdnIphv1WIPid48VYcrLkLy1aUOF26igmj3OI3YF2z13MCS
a0BaWCGdhP0Iuocn1e7eYjG9OpWA2xfjefLaozCH1m/BOD+ILj6yLsBb44hFHvVsc2UuKBeX/+f2
GnHReH7WJ3LDcGtwgIVvI15gvzdJusmJ5EJ11PSLXtcMqymqnJzzEvYKFhktoWfD0Vyo/sA1dLXt
+Y9K4ngLa3w/aIAzzPqOWHW0cltMP3Uniaumw5cWq3TlSPFcJWAYwiY8NFA3RMd4uaz1F33QpkW8
f4sMsgyhEOtSc+T9lL51JI1lyGyebM3VGUymptPIo15cXR03WN6d7WTZz+At4TGvmHyaqkNQLizw
6eY51oNXzQU4FRBhlnTOspmfJm9ZRYHDhXBQ6OF/tda9w9FCAoSKTiv3ywc2uvm9XcjfxtYPgl0E
yBk1+bka/1Pt7lU78PyN+P91dc2DgcV1pCPjGfbMEA8rqbe7qDnMonZWJqGnrZsgCgg3Czf4Yc6t
GT+THcU9KK+Nsh6KtjF2rAlcD2VXrWsh1T4jX5/Y8lzFpF700nm1w3nDly7pA9RcBBUui6UPyjeh
JsAqR/QdVUApBoeN5PPckLzry4ivOa6sTC56B/IVaYD8s4S/ErgrFc/91upLBYfW/rL03N2QoN4b
pGkwDmBuKrTnYNBOmda/YR3kAx3LZBU441PSBnfARNcRlgpoIMfYSV+0ovmhXXqpQnsiR0JuAgtr
SUIuYyNdRP05cb6NeDsdLjtZMR9u2GVSmCU3T+OtBDLN2swiED9je9Hc8SaXuE82Iudncf1nVbu9
6ZO2/owl9YHYYpj7A1VmnyuiHRpSEx9+0vl1Uz9YjfYLpfZzjtRRRPUqHPL3brFmSLui+0e6FtV7
Yia/7kTrXSfNqaVuihsuvzaI/0BlAIhieHzb0Szm6CcL4YHa5QakPvdv6p6Vs2fU/Z6r5miqyOQ9
ybZJ234ndYu1M7tMNsKXV0NbD3EvrdgIsUvUviRu4bdejPesd78MZzqpPL5HK39kxvVUqM8wNTC2
dNOTmsTRREo240+nI2vidTtWZv3Ykfhs2uA9dulwgPqAfPRT2G2Ec79SJ/8z8iOCD4CMagabjF0t
exa9H/MKC3CyJNEgR/i91qgdxJ3KZ43Bo1uaOnSU+cLgF+er1RJ+8do75Ixg22Y9ecbITknbHhs3
lLvAic66U2PtquqHLGsOgloFYIK4peDMdyl+7wZOE5sYdlMZkvAc+I/bYL6NBEBFMu0CePqrnlt5
xWbey7TwjfsIjXg5TwZa4JVLDTwX5JzAikUWqoaIslMcIRO0ER9/n3cbT7WIwgx2TKwNuGHsVWiU
iOal06y1Nv6l/fvKW8LoOe1fJWBcYvW9OGa+ZVRJ4gzsWgJNZA3XnuJSbVuHpmrIypdCG8lQUmVK
OT1b2RIfTIbfgihzl0Vv9N2nHsSNT8bgahAcaW0JoiqNn92keBoNa+dmKEEQc48KbWg1FyZusm7c
4D1HM6wrpl9o/ElKzV9VSNEx3uimqyef7T/uWrNv+MowyPTFezUlpLXyfgNlEsKKFUkSa9Fatc46
14clokt56dQnpTUUJcl9KVsctW6LdJ3a37Fpv3YT7vO54QejMyPp5t4pB8dGSKLFh1ADzK3cFjIl
o11jQNCsi8QmpMc4DFDUH0l5PLcCfFqdSnxG5lPkyhjXfXRX5NQOWcm3IMvMFxanMKEzLlk3MtiQ
x4nRHE0emTORqefZth88mdwHUnsh2DQtGyppx9U2mDwWTfQkmQbS9554LTAvZLP33RCU2UxRu28q
deBres8Q+5ZoFjCF+eqw2Sk0s4PLR2B1wV2WteQ3oFxh1KHTqM6teGIHeECgQtwKZe5n5bJtQ6dj
Q1BNV/iwH92Z4saC5DvBNsyfnMpezQJJTZjaqi/G4/L79TxGcxKg04a3Oor3bCPdjKEGho0mTwvj
316qhdxCuHlqu7dJ2ul+KImhVvlPgzOByqCGg+HGe49mOnMTermfkIQyR0t26PFNHjlpT5mab+BW
SF9b0RPsQ4gwdvaYze1rR/DWF7JaG4L8jGPd2FWzhjaTzOHAHR8QqIIYg9F108047+KxIB4a4YGd
n9UwFvsMJrmuML1mzj4IgpdkIa/k2cUSLuYs45JmX60xQu1zo18gADu2la2LKDk4LagdkgRUNOZb
NBOtHl/sDNW21dLHuWuoeVp9S0gLZAWYtfY0uvYxGUDPClyqK/1PIctfEGJ0Mt1wYoL9wYWv2HRg
OnxvMwSqgJS2RgxyIhQN3schctqzTijeFAPPDNkvKLRJ8Ke3Etdvh+qpVWABMvlkjPG47ppRbqQF
iNS8oVJCiS7kKYq5aiuneZwgI/hgZPGVJnj3jVuRl4s74lSb/auQ8jtwUVqTPDnGb//8rQnlH1NE
br8zpqOnho+khuoRUQ+Mtz4XfJGxPaqwfyiEbZEpmV5b+PE4izBXpP17247HaYr6zdw2e8WqnNbo
cZNF0MemtF4bPSd/mp0GAqCrjli2Hjp/XKIHmIyTR2BPDXhdeG+ufFeO/lGTXzJ6XEON4NDEVDEN
v8zL8bYwLWFA4vJ+hd3639g7k97YkfSK/hfv2WAwgtPCG+U8KpWatSH0NHCeGZx+vU8+A4bbhg14
741Q1f2qVEqRMdzv3nPhPp2nvKKnOINIa+W8hq7fP/jvoBD1IrWYYhYNsndROqiiElBW72BQxhE9
2e376JbHEKv4XE1HcrEwGTNMuiIKKhI5D2UjHghdeWhGAe14fUeEd0omd+20Yj3Ft0hBCEjSDqMT
aD4ueg5KjcYWhYERHx7e5VmO6yaOCU3Dl/cnyCcwOHsVe1DuDuQmQs4c09nrGMMm5nQB8NxrktFV
KF6buDo6wfipqs5fWp56zmR+rFNr04KYWwxCbAiW3zx/9wUHozadwl04fFAe4GyVab0UIycvBrlr
MOnmtqaZg3uG4qLhp+QHmThJFYNt5AluujBfacppOVmN1bqbmRAXSly4v8k9iAZ4bGa0MUdPPWiX
VKE3uwcf4syysbXxMmDlwaPvPrIcSuJfmO3mQFxSMX16AOCOcai7a45lfBx/MaBGj3k+T7yUF7Js
/FaClH2gBVYHhwZRh8rGV6huWHALn/YaLZJjNfHjBimIRpQaDYPXz7bUFtzuWDF3z0wb33Nx0wLK
CDXORDfH3xsVlzDZGCn3cQ78nENqWT/VGMmXXgfqrvDq+qkqC2PrR9XKHUsI/ZjvPtl3YbTlyXfI
7iO0UsDTgceSFbutkCf4XiQxY3+65rRvH3svefRu4XT7PbdtfzUyZUQ2se1j4nDocKv8HAbj8JNO
/SawEkxMKXgtmMDTdggFmadGr2IQR398LukoDJ15RWHw1iNrGRzizIdeO6FnZkP07FkosOMcy6N0
smEV3dcJ05tB4M52y2F+qHsxbQkL0kScJsZDxkyciJvlfAfsN8b0739SNPZwETNQuBGM6Wga6zkw
9EvsmfcsLfmX6THkHutg7zQTEg0Z1U1Yl9c0MjNAXQPLee2IhT1hDMEY5u9btHKkluwkbl/+/lV0
87NxBwRuiOo4gPsZPDhZJHOi+ayEBuAtXRxf+VWWNHOlOZ1Bf7+4qs+5kuuD37T5tqcD8I5AvLhW
3dwcaIr5jUEaXFNpvOvQLo792LOuzdg7GhnzULE+nkQkHv/+3d8vkx3d+334KweE5JlPkvdE1weU
BYZtpimAhN2+4E9qQjJ/5uC1T8WUflpDVa1tYcy7pANVzwgxeMBcG9Grd3u0+VnoPy8f0SAZV1Hc
u/Lx6p68qaS5ogB0a3gFIL5uYF0wvZbW54l/hJxYAmG54e1JIPc0qQb4NXnkkEkW79Pw6hib0nps
inSANzeYqzql5CnCPcPcb4abOrgjfT3xMvSt/GJ43JBm07gSMK9vGF9/nZUl0evE+Y4bMifK4MQJ
vDkGCNZCYMVSHhAKro1GHtzG+mD2smB2IU7sjea9h5wtzXY+9xEBPhdG79abpp6eOlmunKzzj9RH
BXuByO2mFT270eDvUt/meBVlGxQp3MRFDa7IXrheVx8n3PfYqdDZysAiFopAzYt9NeIR45iXT90q
A6GI64pMGpCS/S2RJNyh3WQla3OE9RwPS3vh2QyWGQ4+JaJ071PBdrbnrV+ab5UXOnsnVPZeuz4E
1pwGc+mwXnKtppaspoUDYfTATB8ghF09CTgzz5w67my/Hc/WTKQ9pN59QX2HQeHZdEiocNhi07S2
iWXzsJjeFujOfKZY6Vf3+CTbEXSwW0bRpp/R0XQ40neU178Rv7G7mDz2BvGUI15STxvpx0ezSmOA
gfluIFN0sOvuHKRhfQZcky/dMFOrnHNyVafiGtqXv69cPY76VDcTiylVoEuHnXLPKrUzEnAOMWMM
XITZleN/vYlqPR/cqAaVNCQNT100njK/3kwU9m1LT/kUh4/oYINRrQ2rSE4jo8sJBfMQNnrvdVbw
jpi192PupBV0jBXhS2MZtLRUoNv0Z7/sMGZDGm+H5ofPujzMQ/nSUfS7U+PsXiQ7yU567PrVeAyr
wPzjZ/p9dpvy/BcdKWYACEwUjH3bkAu2PTRwr0SHDG5frDSbDjhw7vSEkRUaJdwNwgMPf7+kdv6F
59ydzWIfSZk8+BWvgOABLiu/IaMN6GLESJmlQIIYd+77eqFqYNGEAt/zYQaz7z6TCbWY8Bv3SYNM
K2L3aAeDPLaJdWs+96Jt0jAlwaxFVLytxAVT3n0+NmfeChZ1GA8nSnhwxudQtxOHJRey9P1cQWb3
we1deDqwCubY2R0F8KVI5vS+lcNx6PMBK4BQhxgP0r5q/MUw9/HaHrujkTN1NYWx6i01PcQTeq46
04UY/zr3jmqLXZoa5E4rt8T2He7roKAnCluu4P61cYR4itTcsPtz0gySwCGoAXTAsir80ebAfREr
49boxK8W9VeFaLRWcqCKp4idfdIo+Ank1XPratakfLnn79rMODF4uMetGC2NICF1XhE7TqN5jQWf
xMPGLxOSg61X0HVRyb3i+2lyJ4h0RYS7PC/PKrbWdevH15LNWE2SV1DCfPJs5I+yGu56ZgrcHmSz
Tp0KUwkJvsGo9Z6oYD/7484NkXfcxmalauM1KKnwgHP9wnsHPibU1nqMZHaq2vijRK/YRH1ibcqk
vcBhau5MA1Q6XY5XEaQPes72+47HH6yQeMmmIQc0xQITuo9UA983Hem7MCFX0HPITqi0GPMaikKH
mKQYQPH96WerT73BuYp3k/w+ioyu9jATN0mW7knFRytQCdww4+lhLkDoVVRDti6JKLT9tjdBSuuO
E26bYXzm/iaRhkHpZRZiNRjevRVmRwu3xpGL8otjmBkc9R7ZzXLkMZ2JswGpqK5jnn/Q/7hMm8j/
gfrwpJLQf/WJdi81PM47N0gnIFxjsw1bUvhD129my4mudYZUnIRdesz7gj4ZlWx7NTTHtjI1vYBi
MSsqKhycoStHo37WYbYUWZduOyO3cGir/HWItHHXethGs8CzKT8zzzCK1M9YTTTV1MuyTIOnIhvl
IanIWSQlqkkzt+1JKeA4yttojsNM8/z4bZ63feh6d4YS6SEUxW91Y+7ElUMIpB7Wre6rH37c1zkV
6mXo1LXiSbnjfEDyRQVIp+hGovKtjbDM4OLKCH1RDiNS9HxCZq0zgv8skmQn8oDC2hhjIpZjHJws
s8NDxwy6EzXjs7FOT4NhHIN8mk9AVsmA4jBsCIjgwYJFW2FE5re/an1MxLPrLg1tDMu4bq8S9Pyd
6UF+Y6gAijlxw6WD5MgZ1vvK/fQnzTpOmUkGtV9NEKVDezP4Yw+UOzhMEftan3NR6ZOeJFDg7zKu
GehtxoMDbYOurlVV98OaxTtYag0gGwoyYoH0n71xuO/9btM0rt76tIiSFuBI6kpzE3akE+mOgePO
5UI0Y7+RiUdat8e8nacq3hHk5Oqi/c8q6lamJTlOSa9bBBnzaJ2R2Rzlt2Cga6NubtNqpgEl/3LM
Yt1QTgWF69Fz2k+AS2XAlSiSsAFYbPQ8bqFrYOmt2IIGg9LHiFUYXTDM1yAOOVlUVbauwzE89BNB
gZDzFS9RjLUdboRq2uTBbQD5Bj0HJDUW15hah0UT9d0WKZRX0FxaTbskSPBqdSUyr4rFZo7kKUiQ
d1D/3wd0aeoSOG7FFVwBVz44o0yPoBlI+lUNIY45ttcSIaBjGEJaExSp9FnacE45wWamkXCvVdMs
BkzGGnjcOvEwmY6waXs/2jLvWTXzDNstH7H4Utxch1W5w9v86/kgyJGwPyziNIfIxLeAf4CTfVM/
OiqmrMq+7dYrjVPuhYj7zuY8cxfRdLwYKi7GIXIkGzYJP3N4pp39nLvEhVzKDFM6VlmRq2shAYQW
moGdV2vrmpvTus+saBOPBjUQrf9m9On06EbJTkWpeWzRTHa3c/DwLfxyX6f57ZQNLBIsCZ/OwSiL
YNnkSA1K6XXmKDxEUXI/Icfd1X7ZniWwFwIOtFElN4B5VOAM8gqHfEO5DfVM4nTYVnXxNSoEV9O8
VwjFXk8VCtFC5lf0Kzk9MMTJ8X57kInYLghq+sCuqvDCiEkx5CPOb7GOE7AEolwSAelvE10TfFiU
jy+/XaZIPSnLBppCqLGM/JhPiz9GnTsIO+JVbdUu0veynzY34HjZBWwzt25MsOp30WQw65ry6FKS
yiRdPOutzWVxUdqkO7wsfmhLZpxtpbNlSeYMLhQAsqawP5I6frdj7AdIh8FRusWLYVINx9ziJt4Q
GuP+mZrmTjFag0BqrIN2phhpcH8bCAUL17TPw8xFGbEgQPnuwh/WoX7HCdRdKpfsnxtfTA/ZukeM
wGf/DA1B4iaMWVbxvueifkJZRyq38u+WA03SYWAcpvbBDcybAo121UnLWbqJvw0QKlZuzxCqtDgc
J051jYJ+WzbzDcKAxOF7N40vZHpgkpnzWP5dov6c+xMHbEIJ0FH1zIlLLBjPU8Sb6/nrrjSWYmRs
NQDHwBHajzgIet7o5W3+S0gSs30GjywLQcThwEvGjzw9ybh5r4LawvNMeqqWQPZKDetabpo0+EDD
fI3NrsLl8yiEP2LlsA+5Ce6J04H7WGdEZAkyasGhQIwaVF1OGG+U2EPG+h1eGNPvgIICjS2SkqV2
28T9DBXbB+LNLIkpa7SVt9KKkOsTrS8R5PluiariHQbL6tc6r77B6oDMLbpyy+f31nhA2Hso8GSO
FiInmlLbMXCpOKKMsFT7GWsEAnJ+iPs82Tewi7BHKHwBtrHhUNcALA+rY1PxkNpimKjB8aLHuRhI
SbwbZjScym4BRJUFoseZBfxgFQBpIAe34wFjMhLAM3FuShQAUVGG36MXPhpxx327A4hAucAQETIB
d/muekZoApyTMKNvr9h22bpQ3Xjfq2/fzB/IBGTLNPVe6+CVAFDKqLK2V8IIHia49YwKGbUlkbvo
Gv/oMthfQMxq6C0eL+ksLsw2E+roMINCltmR0H8s+17RcM4vJCtKawnQoeCuKt613U48wOo9LcOG
hDdDEA6Dv6Ydrjl97KhwvcU+qU6vtJXdLLRA7XxFNjAbl2QznAOuslBjbmP9JLMXEwKIHD5WjvKM
OEj7sOzse6CZzFHxOhtwv8wRC0paUApbw9OTF8r4QGy4IXpJchvfWcGM8x45EzPKfOAB2SVSj7sI
9I1Ze3RITts5bnetZq5pN259XoRTw8jG6a8+ciZKe7DsvYj9SnMMlBxh3Er/yVpsnHGLI6NO3pli
eAvpdM/YbVH583rnzvqtztWT6xF0MuSXiQAIqCBdMVo7YdL8iSVw6CblPorqxwxLrLPaxTNoF2dJ
C5VP7a0dmW+lgwMpAeMgGzJSbVLjyW0Ukj54oAqDG5acOxACZ6qEYYHlaucUnIjBke+LsL86s1oP
1fQGVZsuSvdtKsOveubjcUvxi4T0MWhhrdwpyw7+hTDRgw2R/40mMVoj3KzGeWUBRTKkS1Sm3cP6
gks80+tuppqZZVGdU1Cvy9ZJ12mUoItIEFRcn49CzTQalSPHSxO1O2P+nLaflZOY97Vr3DJZI+p5
2nElmQNMGlX+7VUm3QJ/o4UjXjCFGIRFM9iY0vjSJsdzx/WNtWWZGPZagdlZiG93sK5V5qBqqBIh
pSS/A7u1X1o1m0UCrQhKzTycotS475vA3k2x5nTb58icWJ0FkZ6Vgfnmrpo7styAq/hvf2D5l9uY
XNSj7fdLO2tQQg18pVLhpiO7wmfUVqy3Y3JfNd1PKer3VIozacnwBFxpZVbcKoxWfYkJQH7nNVys
34HTjU9M0OnnyzfgYSD/TDVkR9OG09AKeJkMJvfFYMolW/wjV5z4QjXrW+sMww7wGW6gOCUQ6afX
xi7r+yzeawZjCzN3ylUUALkF/4UJrOr+lFEzb8rBf51cUxwrq5rXgzVy28SLNJtdvdIKTEoh8n3S
yT8xVBgKARtFVSbiSU8oN64A4srJf0t5f9ZYsB9jK7TorEnnNaPcwfP2FTdeG4TiK26uRQQ/6n+3
Mov/ZuVXUiguvib7oG+Z5n8xdzvl6GQcqTiH0RCdpePBsPg1BIM3r1K8kLk/yS0API4GBqMXPZob
gJ9bEDgVE8DUW1kJOxNY8DfUfnEUDEJ9U4OCqDF8//1P/f9wzRMjiH/9l69SF10zXX/CuCz+KSkj
sZ//z+Ga42f5z8Ga2x//92ANcZp/OCRWlLRhyv2nWA02mX+YnvJcnkslHBI0/5Gqsax/EHCRPBAA
KCxhEp35j1SN/AfgAGX60vVMmziO939J1QhCBP/kOTcsIszKs0yLTM9/ts+nUVgMOIyzXT0XxcL0
S1Brob5hKHjFP8LOys49DsYvxvgDkBVDn6RlqGyZFDNkxLkb8xHd0bWnhZ7C8SMuTfy2FUI7YbOS
AZHJwJ3pVmER+Z5ne8l2q3YxMI+WgW5uP1VTJp5Ja7ALpazhaOEcohgoU6Z6K08rs/NoNe4r6Ith
T5WMs8RQ1Z/rpHa2rZqHF8eWuMRRuDTFR47dPWKhCZ/8PnWOwFr0Cs4cWTPawtKvoC4woOqpgqCF
X+3XwN4nsedO5kk3oXHOQBpe5xEP8KLsO/vFAWhBAL6q2xfFRI7xha7Uo4xcKTZ4TxnjVQjPjxU7
2F1idS5A3bRo6Sus5YMMADusvESZWycf/SNubO918gZIa5HnGCQHk8C4OInQj5ls45d6DOoPrITD
ARGy5RZYAwPGmqfv8K0Pj0TwqELScU32OMgHw+ceHuL7M0rnZl20MOjmc3SKS13+oRuHBOPgNJgh
B9PP8Lq3ztqmuRR/fD8Rohb51Q1mf+PbJEEtvyjPhgYbpaHKzTjCHCZ0AT2TbzE0nGvpNepFFg29
Iz69ABiq++p59ozxJ0OYPERsGau+sggURQK1Z2Cua6SpqbE6m+1C2IN/j/c2DBe1DqlJAjB5VHae
b5uck1YmenWC/pesFYOCB59aC+4fudrIyp0POO0oCsqJLy+NXMl+AfDGvza4sM6dQlCGbkJWyMlN
iHfwxqBedwR81trsx007aK9Yc17I90zMgmV6m5qSL6rXNUOzVU0V1yXESM6e1vQ2Jy2nol9uSBWd
o6N6iespvJTA8z+gmXfnmv0TkbsGQ4HLJdqlNaAX4Bn1zKG3Ey9Wl6ff/HLwWThTAvU5ATJ3p/Dk
bgNRZitdeLcDlEU2di3lSG9LGQ8HO/fdRevk0VcWJSXKXhkHpO11uOVoKza3V+AjVrM8xk6G5G1w
ybNbKzxXloiXE9eXZZhpzGfIVwZUtUYH67m2o13HxffXRPH8qWca3CLXTzSyfdPRtJspKpQhfc8C
c5OvKG+4G5w4OWROXO/9CQSFqvIJ0SG0S+Ld7TQuKNrhgZA2F5Q5Hj6meA7f8kowokbj+WY/Mx5l
HtRPiPzJsW5683kUdv+CbBQzxs/mnyjWlCxwJhlWUjKdwtAFNcky0MFwSFypNjM/PXp+u0Vomu2S
43W6zvit7amvSLapnYn7OTFhuwdtdu66KEYc6Qd34yQDB/i59aLndo5yJPCq33a2NdI1Yt/wTXyC
0e1OPEXeXSkKhKluQDCc2gEClEXBt9Um99SeJjvXB93g9s2EyDb41WeJPoq1I/W6SzJSRkeqLOoZ
KHgtpaVxexmgjH/yf9evFIsHG9f0xTNDmQYqJ9kLOp2YYAdjDPSy8cSGpBzXJ17MewqyFJNpL3lL
yxxvBTzTbZsMlJE3eZYd+0rbKzxa7RI7LGBPEBfrPPVSXNETVSO22957VIiehQV+1ybTf7AGGp5h
CdXOccZT+jONSZA/BmR/4cTTmtuWaX5h5Blt6n4m/2c2bkVtxIgvhUX0jhY2/TG2jjy7lVPbtxDQ
ePE9w8HxTWu4gBG57GQwXbTVsOAR15/gVzNrnpEARLvBzYOlweXBX0uvjJACdOwjhHnNFf2Pzg9z
qtd8y4waYyFfC6vt923lAgWgkvMnGur+0lZT8pxWf+upMckBhYCFcu1zgc2u6Ei5lXZTBBMlHI65
ZWLoIA3bjovPwZ+Zngy1+PBHMuSLri6incNCd09shie+Kmj8yVsjXlNDrc/KI86xiQfqThMn7I6K
/VDCjUqaB5T0Zte4o3gEoQhhUnT0BdvTgAEqVK+gVZjHyhFODkwp9Bod5ON2akhR2Cl4iXKcI1As
8A7+UBEyH4si8x96Q/V3jctbQq3em0XQ+9GF2IT6CVbKcInYA7jwPsaEIA2XSfqOm7mwv7rSo0vI
ul1zlVGfaBjByjpkLEtVD/m0qiLg3QZFQSUwX1IZU7cujMwjcTAN22jK/Gchgm4n3KgzV2i/3hNd
cB7Hfz/dao25ACKof1RZZq6Bv5nnygFkLko9cFcpa64TqVv6B8p73E3s4mVDf6EcKhwbsNVe/Aq3
xL/FNupHb1YuxpzZu11sA9hlQUIW15TNZxY50Mi5+SCDUPSGMN+fyhB1sR0stWc8Oni07HrOKewn
aEgJeeLNwFb+Hsk0WwXzFCGnx5b5hzbyHi9+kRBGp0OB2XNuWechaEaYpKQ/zhMuh3U4arEF29mA
2ZRL6v3AoVW2WlHkmm6HsYouAp/RT1f6Lkf++Fb94dJjRmZCc38o7N4lQRoQEYjDaXryUbSx5Ovq
FLUkQR1AMA+MxM29NzTWLldhhEJXQxIkYrPv+UaLymqxwna2Kjds3TDQfbBgHYL7pjKjOabux5hf
LVv0ry0v8VUOLk/tlGiGdwySxEOoIpsasNiLXpKitvZCls0n4U6XAtFuRnpUOWZmwr3V0i2sEDBd
00g6DerA2sOhrc8RXLZdYkT6mKZBfRD0dt/XPWCppW+O8uz5IbEkUCLchVBMCYyU+VFZIwHGxJw/
SxnPu0xj0oeNIz+k5M4TOunwViexfcmjvNnlYTDtx2oAMVhiiu/4k70QC3Aveq+tXQqnI5u/sxHr
+AF2bcXshgYftYrJXS8TvNYEjzSUyEgZLyHdV19RLZBSMykZRgfA1l1jEitjpOlaFil1mzhbsbYP
9dC+RsozjuCQnG1E/wwY+bAtUFMVBuuwAflbes6NkajzDVw3Ywt+XR7D0rG/Wn1jDNhsq5d6bPID
1DDzwM6WvMcdLsxuumFD2h7UTRlOcDMyN9i6mZqWxtjK0yBoI2nCIpBsWzNme3/03QPWM+IB9Fvh
xSsn7zwXdFGYndM8eXAUnqwJKbOj4OytD6ZpN3BceGUvK4BnEB27gwBLubxkII944jJI8/CDw1hu
xw6yBIycLTHl+JkTU/KS+1m6rhADWRtCZ7g04OWW4IOsBfEnKLrcE+mXi3MiOkGlOqCgk0d+sbk5
aNP2I6KGd5kxfzraqUQCLHMdQEEag3vHKaPXNi+n11q64y28KZ+Ilsc7i+YzcHOSMMPGz+Rn4PXp
dlTta+1RYV0FuJj5hS2rZCbl1lmlePLMlOX2BqhATP2k+YehkPI4X5CKi4CKq+o4Gx4jTWuW/bbN
+FdEUFL2gyVLwlp9UXxlk+ihQ3nZsyS6iXlDeSezpXubqE8aHMvQ9ICKaUCVfTD+yUYDt1US99wq
yhYfaqom48E07OQEohADBWfk8agSaughQLtAlHqiAcCYamJryoXARZq8idcx80OabkyibU4aoUIT
JT+VuI0upRTBsep71lNbm8sMJ+AqYP5DJrogAUtPQT+CAnesc08Gej2pUVd3OK3snech2eFKdhb5
oFt3MRiAn/IJI/QkbI5oFDXNFIozgqjClEBuFdaXABPDwSmi/pIkJn30fHiAwAXf04GNKHD0yekF
T457iEdlHCcSd98Faeulw9BsVTRJeZAJgMpsyq2HnDaNT4sWsUfPF0zZpejGNQXVKI0dDhpioEhH
D4qOowv9UHTyUoWx1YkMXjABNRTuaQCUTpcOO1cLcRr9aX7D0pB/zmhsGwpt7GRR4dzZeoYGRw34
kofJ1/bn7HfD1m5S46ETBlRdkDr3bGr62xu8ftWEMBi8rDU3nnFrq2hm/ABBznxxCOz+YygDGImO
1T31gmC5sLLmwtXLPRvExeM7Xop5BRom2NhkRyHPuCNNLr1tc8tzx6+hDexf3xLRg25E+URYc/jW
gsCKpOrgWGH1Z0ZWik+n4j22iVC+TozLT+3tNnWHig+tF2T/OlD5fG9iR+kxkWbQeB07zC/WPLbr
InSjZ8qRwgdPuP5m9nR5JrSXfirbUPscLtR93+GPyxDhMem4eMgE3CcdKvViiin60ENofNtV0/aM
jjkZlgIrdOM7uDhrC8YqtjbWUxZzTllkAiAvMJOGZ4hTJbESiilHeZomNHMyVLU6DJHbXWq74gHm
s1HnWRjiE1xHwoDJC79oaiKF02NZW0xY+E+cH5nhGradroUiR60RNukm0zkNZ2aqOFBjYK019u8x
EoqN0bXMvVOEYtW5hrHxEYOfWJ0klweKvWJaLI9w/zDZ2/i1f1VZRd9zOM8O/kCGE+CWbw0akPRf
XKcqAYf6xX1QWniy6QcC05ZxYhqd2fmhGLO7MYnHAL8z/7iMsWbddYWV3Qd6nOKV6bbkQFwx0esD
BO1ozQygMp8NCaqthL0Tey43r7x7GSTnuZ6htTxx5WqpLM4qE990VKwnvC9APsYGpBLFexTg0s5C
BaxBhZbnAcFxu/ihHHODAh7yFZvSNNxfWg05maTFSNzRxHluMRqyQhDPXl4K3jLD+tM1snuD8gzq
M7Wda+DpZOmOLJpLG2f8vqxUf9/FeU1GwtL7eYzVqYwp7cD/PEuF+UPQYdjRZjLeaaPkDDaahE4g
qP4Z0t5073Th+MXd1Bju0uny/DZr1r+RCjv33NeB0UCXy7d8kzujtrxtaQny8ZRyaH5E12nTjwlC
OsnWdg7XjcX6bkQ0F92pRM/3bopfiprq1jtVRkpyEQREzkQqk3jhir48sGRl2E884rQse8ZuZEx4
MzhB6L1XI04IYAryxTJwcg+TMT+adhVxgXOdZzOth/1geqLhSKc4MKe6Dj/q2Ux+TS4Nf2KFn281
c2Pjgm7cNoQq2sW1Yb4ZRDGucTvRXeAFlXzpZdJevRTrAXf7yIGKNRvi0YB7yf/QTREDoqyaib52
WJvhDtvpb2JPfHAlEvVrL0X7kxiF+o5AX8BttOz0W4ck3yoE77Xh183jXOaUd4GLQ89QeV8dKBFy
v6bJMU5g0AfiII3DckR8JfsKWE0PUWdFa3TvAf96yS+vdrINiVN96tlGf3I/ptdRDowR7wAihsUi
zgcAoq6uYEERG2HYGBQOhYSRNOZ3J4tyTohp+B6lZbcfawYCtnaLa9Zzn8b/yg0Hx0JE1jLqCVdV
UfwHV1q78NuI8Gphea+GENV3MtEodmc4uX4cCk3t44CMxjSkrjUAa3pX13bQ9A25/3r+k6KrOWtG
3P2zrmPbQqQBtUndoy1eOu1ih7VGWX9rarLcpQ4HhqxkddAn3N6We96PYsQWxhGEDjdKI3NuOm+J
aYzX3DEBpmYlqtidhVnmAfBGu0oBiDC1bEMRr1Wkvbe6NoODH5TjtO98SWMeuBKfyanMnbsWHBWt
PkwfjrIYnZx3JqdtOU6zVzV3Yb2B048noGHw/EPVEQ5zHp4a32XmXSQEZcHyxZXvG1FrupQqGOq1
IVKHXTvImTSYIq0+gvaGsYnr2MQgRceVU2qzZsB6G0CG7hw8e0VYfiRjaG3bonee8T4RMXVvTABB
SqmqZbTuYtNnel4783kyBmrIZKs+vKxBOJ11P742lqqthWT4fcmobrsvqHaZVlyrglVRB6RNxCAT
EsYgEZZDFCoDS5PIDJo/xoIyIc/fpr1F1tkZ2u/AGoxNPcakff2ZhJQDSHolxsF6BpJIUgMkzq2i
Lv3sA3hxxDDF0ckFJLWp6/XTIFtnY/VNdG7aqr5wRKdLI6zkuPCnfH6ohOqxN5fWOo7KmqXYAl7E
UGWKlnnbGVc7K+f9mOS0y9APsHJGN8X6NKTBWqW9u8zttoz2ReriiGvn6qk1bKyoBDlvV1m3srGe
1b2k/GauFpS55E8oohRXlrX3i3nT+KU00rw3Rp8hnhkABYAy3H1jvzG3XPjjJQjE4MNIldz4zkQd
dmg4G0bL07HBgbhjw2S7Y77okpSOqkveOcEtsmB8D1XMbdvUuAU6WTHqHA37UWgp32YiUT8prZDv
EtVlG2JrnwIr/oL2MO2Ucuc34rIx6xz9hWwQlCov2pTyyW4egqtbOs7H0BgyWbk6l3uoDf2fIjf9
JXGOfhlEOY17mNQQT/wuA4qCEABQMSl+U7+6ldMQ3eHsbX2k0htpneu9+in2edPtqMIMU0yBeUVJ
y5e4w0OMsJVGLB3SDCNaZoL1vpU3wNiGx0cRFwDc6k9pqG0k0CIzL99HqCIhgDojmrfWiHh411iO
vwllVjw6t59WDuG/UXcmyY2j6ZbdSlrNEYa+MXvvDdAQbESK6lzNBCbJ5ej7HtupUQ1qFbmxOoiI
tHQp9FyZVlaDGoV5yF0gQRD4//vde65FZjCuOnDfMf+OkeiY8xzqeCJQ1sDWkVx2aT5IUye8qcsi
PJc4i3aBzJO54+aEQ6TEA5QrucouGbTbRVuTQ3TwT+mPkENyGisHzfDaCAYmk6jKPEpG0L7QW4L6
VpgtBXjIazuloiGol8xoNyeCnPrEapPRiYpU8/J+idiSM/mEItBRQS+ICL4raaTeSqZq7JURf6ON
wmYehDAboVushPRKlTNyLnpzDsWeiqQ8CrLjjPGZ64oJ2FzrAjboZNqFAAT9PpELuKXW1H3XUpmA
VLMi01EmwCXqkC+xppGb2iiqZe6DkNYiXgN9Zuwj96beF3fzshDI1hhIB+hCvtRVg6fLQnemwlVg
VRYW26Ip0Aq1UEDji/DR9QYWdXKNu7U7fEPKV/F6Ua4JPYrKMSOMey+3RJNZhwJkl8ICPnnbWbcV
gb07Y2F3Gc5oMjyqh+dqLKVNwEJimzBup52lZ+lnoqxtVcUK4KoU4gMk+sRjWtN6TCJAnWh6Fl9Y
4dx7Spv+XmRZo64OyS6VIJxqcE1v4NH0J51VnMMiletOzfKjiXloa2Wt5ZWGERPMhK/AqebZGq84
iEShS6cb0twPhhif7Sjrl/jj+PYKnXBEwmMWlAPMdFrm7baiT80tkEVqNULNDFlu5xox28QYNmMs
lQerDvBVSP2Aw1LAiOeaVls885zP8YipRB/dILRakrJqiqM76bHjWxr1b3VBb+acGuoOei++SzMD
9A7hNzBusy5ML8vSkLbhSAcqJRnxiB8UK/fVyJVJfUFMU2tDUVzmUxYJuj+YBeUliVv9sl6q5CFv
NWWyFzzkZ7YupddNgaFvtbSh8U+IF9IeM5GP2pz125lVDpkbekCvA2BC04YHYRq4Zjx1D6CdWskx
tLaB+RGVyZ0C8GiPlEMYyUgN3IZtif1RSEUhcick6FdWdwsEWYkwHkG2Yl5vsELwrE04HljvsGKG
LER9oCPP2nC9WINxFVlqhYkO+tWpVBpKFIQ5Dkx3UjO526pRNcUeSLYQjHuEWOl2wTyI7DjWopEQ
7XiiFxBSgyPKZYZGIFbz6xSJWN7kulJQ6euypg4rDgZW3S0kji3TwsAvSTqFh3m1FzyAChV/0D1j
WjdM3E3d5ZNL7tp2xuuZRMICIKWRs5F9J4J0/FpqGOe2EpeqgO3bzN/w5SvNSQoJcdkdKvj4WkA9
MHxJm1knjLCf3sSpbDK3t1CDqShtiFb39HaudXer8oqNAW4XGz3jlTjOmG90EyuHV0O8Zmlr9voW
TE/ZeHopAOxFoNETl0CATASToWgBySTBhV3KZrUvO4HtRbjIxr5WR+GsLF28ydpIj7ntm530EpRd
fi2mRrSVeRjfSKFVHQeIFpYHUZ9HLH933mPy0p6aKku+L02PLJgszdlcAlaBkOwDq6xXhBpuBHEe
eASqgdLteNz1x1gTwXZzr0lo6uGBRCtkLkQPrZDgZGZF+zaqxKW8vhO4r2ZIYcBykqF+C8dwIKiV
WxWV0YT1bBOFzh5ypOpZpHo3WXAPOgmDglNPcdyhzLC00lea/QD22F2Wi1wd2f4ufiQ2+q7Ak2Zs
VPqX7FZY0gfemOopSwNCYJHVy7AJtYMhJv39QpE2bWS4K9B9BGGfQxdnUDvxj6eyf+4YnNI3A8rW
L9jSPKO6stxm4pH9wB6TP5ZmMF/Sw4T7nyqN17mL+01V6QIOwmSMjg0zW5w4o37VQznZNELLUq6j
p5kJqJrLBzIGynUuK/1NN2Gka1Wzh3qG6x4eDK0oupyWzBxWvBu89ss8Gs1DIOt81ceUaReTTVet
DdPTTKHinihh8euYGc/G3Oz7sdN39GQJflbEzSaeqYVpqJ8BOd2X80lOSEUT+pmA9pvJ7EbEK2aX
86Jcp3yr4R9JCb9XzqCqJxWbX8WxCGafMYHVtO4V4zd2hzjsZNAMWzILoUeoQn5i8W+d4Rbh2Yaq
s7WoUNYJi2Vk1dtYGZiPU6fIk60lTmjjQNHvCCxAaEvFLj/xWDYu9XTBrxW0SXfuBCYLRN+4/Mm/
lpkdS8SIcmiBNmsPHezFqB6JPlBZyoAkhf0zqY9lvuqGxtRrrxaxq8scJJfMBrw191IdYfRP8j4T
SWjTEcInN6maJ0uFxN0nzAbB+39iMfn/iMwqK8qvzCM3f/+f5d/A1f79f/3tufj+t3Pz9/9dvMbV
28/+k99/xR+GEoirumWpliHLJGmARgA+HN/a7j//h85PRAxK/F9UKdOQ+Mk/OK2/GTLWIgs4iQaR
VVWwgbR/cFoFbCiSYnKRWRaJbcVi3fvveUreOUo0g/ICXpih6usRJVH+4GbqMVQZQMnoJRvd5buI
l28zt3a+hwrkCvItRl+38ZMvPFTqex/Ln0eVVEVRNViobJY/+FnyqJNYllZYmgMsGzp9SRaEQ0F5
K4E7pS+VpOwjDACTqDvp9IKDcrMuwBhsnhp6qmZuWSvWFMRP8qwAzJu0zhmULSO5J2NN9/I0rNk9
R1TaRblXEHZgdrapJxS3bvIj9Xaon9UZDy9L92FRXZngLKUbV4Wu7LR+14VXU/jWUx5dqf0XKEyJ
y+knbqQhgy2jW43lGH5AhYtj/flPcNBuhF+2oOWiFWHfvTIhc9TTtUbDTEVkroe0lfSGnYGY0C0S
RJ1twWv56ZLFDj6HZfEzjnalzf6TT/rnS5BVWLR4lkRV//Ch6zBw4oH19Oq7DVPW2GuoeCKnbx0t
+oB/fbDVGvXLo60//+kNF/KSCQaCk+oTJU9tXbe1Q+QONg76yJOhDjjtZZTaYPOuvzjyX0+1ZKxX
GH4tS7ck7cOpxuMsNvHqMxgiL6266x7NpWPIn4fDuctXfz+zBr8WpV0SvVrRD3zb7q9fgoz568Ob
f/8S1p//9OZJymEFZArCGsnr96TiPW1wxmO87X3JjfeBW7vo77oNDOZAlsXNtstbfGP+2x84rwL7
GjcMXeJj//CBS0JjWQ1WdQn7UxPQ/j26wrJPwtwVqudfv2N+42dv+aeDffi8G6gFS40nahKmG4os
t2IhnsjEHTQCZ4XwwEgBcV+kFXHyAkl29YjiJJWI4XSn1AszsvvVKRRhtsiZxFND7Rbsg1PlNhqo
AqRiO6EClGhHO7wwZLtAFPTCgpwg85suSNan584gSoNsGpBFJZ1Fyzuu24Oc7BNSBPD0dYk5Z3dV
IMXGnYZ6MuKAWQd1kl83gp9TwmUUijOvi79lsCGbOYNUu0am+Uyq8eSTHpXor6KWOVMuciK7CoYm
ldZCGlu3ejrdyTS8q0vqWUQdDYPwP1ZUWS62UhR7KZi5Gqd5at0a3KeIXNDsaBF5/t72bzOebrRD
EMC4yYnK1+l0LoxoV3NXQ/q1JU0gMc7jv5mgaOLOC7urjHjXbJ3jaDnEypMQR9u0OViAOSb9WZ0Y
Y0IVVSXRT1mPLTMDZ9wQLBfdOXvpgtcZeIK6WOyte7umIAT26AnvFXgH6yWTKB+mOG+wzI02k05V
RreuDcZyTyEiiSLoD3pKLFdAW0lfphhEJtD7lDKXOi9RAlWaa1Aog2fOC1hubK/yvSICLFxItCfx
jgXnt46OtbAH5giImKnajuIru6bkCMIgpTfJmfG8WxL2FyrpyED5CHTuQmWm3JTlJoJwWyF8SOeS
8qcJuD+9gC6chk1To3eQs/dA6GxpZX2LFxQrEinsp6kvJORhwsE0gkd0Y4ID6GCR8LRU5WYqV0Nj
6IoCQRYqcSSdorVSu5ZmkHBZ9I157aYlFUu9sN2iTbalABBvcK21HrSMj1Ku3C5D6ecm4J1O20xI
4DJw2ZWKRVbItZjM5xBK5/hBarONTrZcje8sQXWLmGF8LzqjMXgprAhVuoHJywOuHEOfFT7ilFN3
rVOq5UavrWMa1X7B/8vpCNOMR/rzNoyuecBpTgYGDvzMDY5pHjGvOXU1cjXtJcpILAWHlmpyF2Z3
C6HamodjRLRfqpTNwoSj6CRHzQXW8OQ4aNwIeugKvxsQY3fCw4m6QgFgssmaky79sNpvc26RX2al
GRTXE7ZUK3cni39DUwEOutykH9zCEA/wUo93BPoAXHR4AVKHpqh9TEAO/fOsGfm+VPOtSXK9L7YR
+tG00l0vzUqyq/x6WDsitN4WGeBVUDaaYKBPENldG41vvULEAPBgQJohHSZso5IjgE9qgm4zg4cT
imBXpYAlq+IB2DwxkOQujlj30w1daM+BJAIpyu8W8JBGAf5xTH0tOrKkt1tSU22MGXBMt/SG7UMs
iIL2QKr9UuAiG5v8eUimy3pc81jEYGcq6bXmm2p128mYHIybsCJDtzUJONSRT7vZTayjK5HLTTHr
gPHneQ8FHxlDZCMi16ek106KpN0NBBG64KLLeCJIw2mKXkNuJXUFV9aqtnP5ZnFzahkDcpsbVTpn
cB3iuEutADCORPUTwTCBQWaokgUERj2dOgxobNPMOWB6hzRNM/uEDbZ5xuPuyVxawR11xI0UnAGh
XVhrM4Wm25US+xMpzBqGv6KkxzI3bRVbGij77axVXp8nBGmML9ZI8upnfr9Aef+8+oDLXyqcR2aJ
HdIudvIzIGHVaf3xVDuR+yrfBDcAkBESpT0N51s8GgwOPCZQv36QSZ8+unlkksZTNBlrwPtHd93G
uL5Y/+Gf8cZvy07aklKzHEhfD7h8Keux1S8WLJ8dUVeoYNBNluK69uFta0Vb5wzo7Fi9HdvLZnr8
9Tv69NfzxbaIW6gGK6L3byivE11CMCEi27kqsOjqq2XG2i3xl8/NEFXDZDhjiBRQvD+CjqCepvQB
yOJVhGre98/gdWAOgqWSBafh+zCB61rdETO3l+zLtfX7bMa6sJVMjPgS+621yML4cHwxmkOAyiOr
rcmVHby62N7ZCtcXw4HyrcqbPABzUBO2BTc5cKvb/o8+EwpEwrfy/NeV9SdnQGbFyb5NlrnFsfB8
fwYw3uADrF5aT7icblnf3VLXIzmhk3gkuZIvLtH17bz/muDv1EnOK4qoa/LH060y5hSV8XUiWqKb
l1lxWzMlCMmRFOOfWZL/9o3JXx1rJfz/tJCdhiQpjPGVfNbsWRvi9T5WGk+GmdV6xL020iF3wKdz
iqkevMjJM9n6xvBDpzm2X53k9SR+eN9AnC3m2yLqLNvn96+FFf8A9OG7nKmO2Z6LEC5ZjNtrwNhc
LaTMcEHkJHIp0q276IvtjPzX5a1MMINIh6Kr7OLUD59wm/O86fUngqw46YKnZVMxq+E7S0wK1IFL
F7pbnYKX0KXBed88NHfxd/FhvGDpSczwixezigR/ORM/v5j1C/nTp6IHdFEt2p8vBji/G/vjRt/I
B2P363uHtH6+H8/5z0f6cDdsqaAgfP6k+umJPbOM2dGW3OJS8Fbir8O+3IlIPduJ3RyjL9pTvjzl
HzZRDTMuydKeOpduO1YB5QGYofYAw9BvtgXj8QvjVN/lzrqlnDeBbR4izzh3/ryDZON+cR7W9/mr
8/BhK6URbA9nnfOgbFonv5I55Q51B35OBt3pD19+wp9ebqZlmZZqKgaC0ftPOBvjVNeCp+BouY0L
48XVe3YzdugBX/QT0AlOe678r96mvLZXfHyb3MG5o6qiJnNDe39YCSpmVXbP+JCcxW2d6gYT5I41
senSxGlc/XlLO7Q0/SWesqu/+op/dpoNGUO+gp2QL9yHb9mod4FhlBzf9IeLakOxhjNuilNip67g
fnmSPz2axiPLRCtYVZH37zYPsqmWyqfWg7rvtn6vO6ar2uKm8PTOHu+/OrufLC1kRDBNo2IX9Q8V
7P3xohJMgvrHPSTepoZDjtZlQ+aCfDmoL4VjOr++atff95dP86fjfdiS12PYSAJgAO2iHlDdqF1N
Xn59BOmrQ3y4J6dFo1JF99S4KzzYJpvjwbSw9ZvkBB3Rya5oRjv9Xx7ywyNJEvDqlXwV4Wlf1d+g
KXD/g91DP7EfoltWV1/fcI3fV31/OZWmjHBq0PoC2/L9R6cvqbhIxiMGJ2fuJ0QCelO6jNEL02SZ
luhm8tMCr1puITWhyy8Yvxha95TSD/J9Er+kBc2/r2aVexWbZCHNbJ28GG4Ku0mszRg8WXg9QNi7
pI82Qbp4UjN4o5G4eiu+CaLmA8rcsSJwauCBXbZchNZ3SBt+BEA7zzGpJ9cpOgqAtFQa0ABeSxSw
Gbp/CZeiS6TLqsTaL0MqNgK7ys5Tvx0wBdOAspcHHQyedAgi614kLBZoyq5K0GV5oYoVeZkq7WTr
tFJgw6ZxEzb7iZID/sWfUXVXWiJ7VU8/l2LYEK6hGAANHaOnRtgVk3YbaNkOQwj57oHw/vCgwrLo
pAdqsHcsmdwlu7dawkzikZoie+El9RhAm/52Xr5XFIBFxPxi8KIDkXcw9TRNQRlsZYJTxTFPsCAm
NO1MJ4XqZGshviwg7s2jK8Y67gU8rdDNrU3O+LNQ3CYgFdJ/E5fL3MCopjdeP3c+g2DMBTBmcG6M
0t7CkMEk0QmS+zEHkZv7NRi7hV6qmkG/jIE1br0cN003G9ctdd0SxVt4/5yYDRsoXFHNL1I88T3F
v13MA8m6mqtTzuBdVQ+6BDqvfq1FTHXjZQoLIBM5ejK6MzoF8gk6wMikrdlbdebj+iWP6JnhQFTS
RMKTrwiUOHCOwFnJu6piP0pZ80I+ZHgo4m8Mze1SF/ZS33gBLAJLQfCYno1J3uTAkqW4Y+YXBRgL
i52hpU7eZcde1c7EGK7M7EYDM4EH2e/MZDMmBOHjM6EVIAIrU+qCyBF48cHum+w85NNeFwZISIIj
Z68S+MhOFl1zfCiJaGhdsmWkt20xtgegU+r2Gm+sSwWUq+W3QTxs4+yUZJY3j8FF/HsfakBtJhVu
wllK5o1syo5lXVY1iHo9PBOVVpLnSD2aGT04yiNgWOh7t1y9YPK58FtKpfBTL23vlb210zDj9fI+
Z8KtWf15KZ6E1R0865dY5DZ1rR0UhVYfoXCM+KUDwklEyK5V3SehtsvXnPnyNhLl0HEhWuIpGSZX
a8fXWcp81CHKMkABCBwWYAU4Y75Kj1GMYBRf4KqzReO2ymK/k3FDJj8K7aypVPKOhotrGGGIAeB4
WdTxMxs+L1R0N4OY2k23EUXJCt/9tLprcslLzKuSDUxCY7UUYkEGT7pKXF4vmMRYFUgSwXXaYoGD
fBUo823bqW4fXeEZgnrVbLLgqVavFC741WFuwZjp0OM6CBp5c9ApfZRDPEjZg6yE7tSwMaxSt02U
TS2TixNP8O2RS6F0WjC30LEG/KjU0NBo7lQs7820OnVBuInK79lArQY+YQv/rATXQYkmaga44+ml
K2C36JAuDUvB735tqd02LKY7ZAlnaopTbQ0PEiE2oHqOalq7pUbb7dInAf55co8bdRNm8Wbkvzqk
P/rr7CQON3qhwTZS7FITQUQsjqg1VHpUvsUEqzRmbxiEbVSPzwbyoJw/a7EO+y66i+OW2AvQa6ih
dkL+q1ZcNv4XutkcMPEcxPhcdg8Dtzk6tLcCV07QRoyeYGhpeESMHt6BeWtQW11ba9BumC7zPLnB
/43bSgaP0O1jAQ4gjLym7fYYbS8VKYLJFF/E7HgTlFyaCW2jC52MXoSlzjcrpWuBZ0RUzO979RjX
7EMn6dRwgzWz13YK/QxPZALVoM3QZyOrghXV7Wk/gUWcmDeG2cCkAbgfa1AUYrk/8lyBbwOkE9BA
005PYFsv6TL9HhDzyEbLYf70XPVw7qk4paejwtBUhjlpGepHkU0hvF70muJo8X1eKL4qtdcLo/OU
pxnZYr/lXpJohzihl7SMNlnGJyIMT+rygO3BtjpQktxcAJsnpewMfXSLvOJn3IwGMEdSYL0m5esE
I7tvyk0nqgyq59NiQWHWyu+pYO3ranwNetrq2GdfhljCHWCvOMDU/qkYEvg1SkvdehISMyri3aLM
r8oCrxudskHx6trrFEKn14wKML7yx7D+HA5ph/zoDLCYnHgiKMTXAbOBi2O4tIO1o4Z4xcbqW75W
uHXkWHjM6sUJy4f1+lpihg486wBzXsvYxPLQfGj1jpdCgV4xrD0ZIC47phy1/F2eLqTxTu1Tf2Ds
WNHPVAC/xZnozbrsBJiPI4QttZGcKocHDfg/lD0po9Rhoo1jlm1VaS6w223MVZWFH405xZayb2Uu
+lJLfg5wdsyDippX2iy58id9EyWYxdInjK48HclTVaq7xk+VA/EBWxKfjbG+tMK9zMOoiNursNE9
uuQ8APLO1BXbgXilh6+K99NsB6aNICo2abNcYTuk+Uq3S6CAnUocJ1BPiVHuiOmdM8XEOkaLEoxb
s2N+kD9kuJgU7kxpcz90SHf1Rq55kkNUx/1tDy0XMz4HAmp1+Vit12py10+XEEmy/jiNdxKRwywR
YUMquzDRGKAkyKOmbUYq1We9R8yDnN2ARP/SSOeYXGzQXwcYaZroTrAKWg12VTGxloANF4dbPbQ8
g4u0nm4Iue+7NNuScHCb8aVowW3vVhxdCgsb1dWcl72ePwUFYeSZfAepPFEuwEs1To7nNkhvNPJZ
YQ68Ixz9IpkeYbo8YPa9SALRnYTR0xrwvAAsNXao6siCpu8u6qD/NoiwEmCnGd1lxk2l52poKUyi
ZGZuMk/rt5DZY4VVRc3WOSy3DawDejrIQQ/MK67YnvmC3HqdRlao0BmUnDXoi6kmcQ8IeRyl+6zn
7cINt0D+LARNyYptKiN1jLEllV9fjW39fQmKLbgmu5plR01um+bMMg30KHLmfJuOGsOUEEdf50HU
nttbSXiu1raFiUiJ+VwE+VZkJdfND/Fy3wlf7fQ+3TiYbOB1XOzErNa92U8SxhBTmMSCuvWkDXC1
Q+IKJ8Mz/FVRiDcURrpfqoSfSFlMef55xA9yQp+rjTqbHDHwpwdpEzmZu9yu2jJXKeINsw+78MSX
L10Pn23CLJ3KKB158i/qLussAhzCI4BgPrBHo7r+9Xbor+quTNsuexJdWXeyxofzCNm7afr2SaeB
z8jedPULAegTHYLRsaJRdKmIElvy9x9TT+CxmTt+veRRI2D3XeGP41ZnK/Drt/HJ5cBx0G5VUVRR
cj+8jZw03NKPT2LFkkfea/V9Adfg14f4bPv97hgfLgCAAPq0TE/qUfXzU+RQR+KZF+MGqqXL1ssP
vth9f3m8D+du7KxmgTFH/ufQucIrj11XH+3OVnzlB/GC7VdX2ieWC2aJP53ED/v9Se+5aU7IgnS3
7SNH/6G4EhrttC0f1IfZpUTiX1DG5L9e3+8O+kEBEOSqyOTpCeztAzFyX3DEHT2lG9n+F471yVdY
x89hqho2KHqmPwg2VVVYzTyhCMYn44FEMlpc6AHssM0b1grzhboV7wMnP/z6wvnkK/bzUZUPla+L
JZeGOTxNMlMECt2aofrqSvn06v/n+1I+yF7ZEMVYVqmms5Xz9Gr6igs/ZstIiE2R/Mpkf1M42vdf
v6vPZhbv3tb6wf50B86ytgWu8rRaVNpTjm4z2NoTXttNePOlrvfpRaIZsilZsqbx/Hp/LKmXKlEQ
n4ZNfhJsthUINuO53JXu/KXK9pmGqSsioxjTBNMFm+n9sRajN3pLfRL3Rb8PzUN8WLaY02/qi2Ab
MYUanGqvXqSbzql3+uZfcLl98n1QgEaxIjNUhb3L+8Nb+qIAgHta6XzV8NoWD198bJ9djT/9fuvD
1VgQaRmL4Cm5mJ3Zo0DGhQA42Ax7ndlt9sK5/OPq/7dwYsf4tSnb8kf3H+s/ey0rUBph1P3Xf7z7
02X1Vtx0zdtbd3yuPv7Nd/+w/a/ff8xwzX3unt/9AVNM3M1X/duK+GqZSf5+kD//5r/6w7+9/f5b
vgSG8dn8Ahj29vJcfESM8S/+sHgq+m+YJ/9h61S038AVIeyupC4Ggeut+U9bp6L+xp1K0vDAaBZs
5/Xa/9PWqSi/icwM+TQZGzK+omz6H+/2/If4yIn6b2d1Eh3jH649FhmWockiXHaDL8BHQVsPW2mQ
rTVLBzLY0WWjdIeIjJEtFELyA+Qncxx0AJbrGhPtgd1JrXQg7kfjxNJzW4BfdoYY98HQD5kbRQJb
67KfYZXG0ytogNlD7MI0WgbHChaAPUtkRvqyejHSSXO0pZ8Bvi6vUj/WPkFtPDIKrc10J0VHUCIs
Hww40FBKBfCtcNnnRNGf58X057A6qKnwjZXrhTaEFzO5AOQfFuoGphh5y4s85LCm9TLb5ibGBLPS
9h2MiXMgSv1+lJApyk6faZIVuseeuNhRburezUcoiW1W1F7TKmzysvS7uATWpZFVKchHJVscgAh3
Q19ThQr+0PJ0HQYMuSMBL2whV5uZmu9HWVnrFiWwSjeCRSZwwdfrGjKAqQXq1q4GnY3+0VLapVvl
rmHe7mL20GwmxXdjE3U+oGv6tRY4plYTsteC+EnanDC8jHGeUAhwWL0m+hHS/qGU9a6K1YuRJmYb
9tTA0F5NNmGZyhct4jdGq/wxAo60b+u6dYDc3wiq1frsOX5Ewjjt+lCmswp3sgP4aX5dUnWfptIV
P6o3vZrkRwMtlERRBCIz4VVWohFdsdlGWBVmdk6ICuwtzCjg6xmCx6nxjcTQOCDxapoPJOQlIbPs
0ObSHjohqM5DJKBDw+fyYlBcTiE23bYdsbLwXQhOWtyY0N+FWzPRCqdbm7WGMe98whgoWAUc/TX2
aDfNkHoa4uBNknH+TGPU3XIplJ1MrNGZl7rZEV4d2I8goZc1Ce5I14ANT9ZdDV/MT9u1hAHEK+Ve
MyDJue69Jsa/Au5XOfYalepFwScmT3NL0C0YHkNdvrditqpzG6t3AbXBpyGVjKuW1m1PobsBqYFN
ylsZ43hhGq16kS6dpEpHFprMR0FZeChHEDbXF5hzmO16bsQhfVFpQwBqIksu5hkaj2jY28hdDP05
678XGubeqp4E4pyauZ8zCBaDAqmvUhpsyOQOjqHUwL6bUYVLCsOkYSFxHiWR31VKQGFPUnyTxDXU
XOcv9D12oDRyxUmC4DGGq7vtraE9LC3doukQIjPHymUUm7kfwtrC+FkYT+HIpSeuqT5h4gzlBnig
2GKaTe/WXaLVz0WVvVXlILhR2C6+2mTilqAJe/vEUKECiP2zWlXaQehSeSNL+HlBANDTIrWxM2Hq
C2uGMwktFuCweJfCZdyFkk3D7akQ6oOVG29Bb14EasUwQc6u1XImdKdt6HQ8WNbk1oJ6IbXsPQPF
Ymse0zMGzTZACzXpyR2r7aQbF0Yf0RCHW8AJurJ0RHBGTA0GeOWBTHMDKneaNT9miZ7LxazzSzk0
dMYiVWMPCdBD2KjiPtb4uhYLPeLyKKIu9fQjxBAWYMR2jdOWYeuiZ/P/6BBG3tdjV6SEwG2lygQd
HJncIXGO0SjaepY24w4yVBWjmsa9IlO21QDlpFrpMlnQ3zcRKuscCNixcGkBWG/tFpyXXFNQ0PNd
AjdQ/8jM4Cx31YtQM+9eagFWan3sUBT4g3GuJmLoWX5FPGkBQIKUIpUp9PG+Hrw8wN2KmLsnivSq
VvkEOq+VTrU51L4FCco19XryxVC50Q1smPki4cDTZNcaqkchC+6lUtvFYvw4RkDrIR/uW2G4KLKZ
OP6Co6doOycNhIscF29XBddBzlLKAmlkh5NJRUJ3MNWIIU70rdVmeSPE83Ve9/lWS5RbtUEGzo2G
etSmuSLS+gbt9TGd25ekozd1ytMdGIm90Eg9vbnLN1pEcQ8GT62GO1dozbtwgYqv6uMlJKq7JMs1
Jw3Laz4UOENhLVL9o4RM5RTii7GkbiSZjk45uRAg5LjDJLQu7duJPea0Rs09A7BhpZXHrAuT7Jaw
PiSGbrhZatzwfCxbksiXMWd7NMvtmAjnLDAIbkFPlFmZ99pjp8XXbQkEhIfEVmlpZcTaewrC8JTl
5gXgbFdLOIciJbmBUD7pMBJRZQqsbLnCxIqYlQQnjfJCcJQGtaX0ZjIFtoxzKHTeMnT7ICFPiHPx
iZjSj8lUblQ5eq6AMzilou87iF53ZcPDd2mNi7A2xAN0mPlstKN2jTWohuoUug1CbmkNnmxmO5A5
G42viz02kujQKo+mHmKFLcA/kQNPrvlWHGCCbeRyOihBdkrNZd9MAZltSycDncnXlDSTj6taROmB
OF1NIaGth5pT0/xuL0skuTQYn3IFua5WgGB06/iw1MrbbNXrxLp+6QE1LLH4okoVXZ/mBvLdTa3L
LvQinpOxiTCu7EygknaGfN3m0wPnv0Ke5HxWAaxyauVvK9wIqQHFvZz9bl7sURt2tZXfwUvB1txe
R3hr/UGKt2y1QO0ozlIYtI8sbjgbjsI0qst012omL9flbcgIMM0oh4KVAbqxPbZpdQnly/QgJLqj
Jm/TMGz2NFH5U8hNtoqaTSFR/W6ld1pBkmMo65uAfihRyu6WqddpxUv8ii4N+mqxdg4m+7gq/h5k
1olIpysPzXkq0Tnz6CjUocTKrFs2XWIcBWHe9zwafK3FIBtF7biL1HKXmtqjlYS3/UIVNr0vj1U3
CUC2Ilc06yuqnbyQhtlWGC+6SLgmELodM/37QmDQBkBNt4JC85w+hFTN1Z6c0vVBuW89FEexEo+W
MvvW0N1bhrlLQkJmtcCkzuqXN+Lu1MHG1V1vUT9N0XnsVEUCfmo2UTJ7RMqySWyNJ5ncCZvOLI9a
IKNJR+duoJKBvOc38E43odZsLZZgdSncJ73gF9TXIbdbNQVsGEkUptji0OylGNp53PhaNruyDL8f
p7uRUp04xKeoUipvxUhxAwcr+KBBsTAsFGKio1mKSrQOO+T7gJoMOtfcXidvEeo32oAXAPDFpWDe
hzmjY0IL9AxQr07WsMSgm1kFJa/ZPmciHln5xhJL3+Acpeq3Sl48fD6b2fj2f9g7j+XItStdv0vP
oYA3gztJAInMZNJWsciqCaIsvPd4+v7Ac6QmkQxC6jvtCIWkkOHKvbHN2mv9JkiGh0iVkPYOqd8D
+tFlb1A/DTOaEG35iR98aIKHqYyOKXJ3cvfkW9aVkEkIOtBDCmlMWH5/p0KULGqE5OHNT03vCOLX
oP+9CKekKPfXcIuTHNsdpeTpHTReiJfG3H8RjdoLEt+uTCZ/oElO4lKipxs/DJVkh5nloZi0m0po
2qjw1JTaMxpVmvg9UcAUQCLAyOsrjHbQ0y2g3a9hiHZdnbmWRXIM13yIKTujXEBjOw9wwQ5+VKK5
D8tjENbHsfjdwhtUUmAMuPONnbLgfs8QSD+XCV3hLEOgCMUe5FMEDn4x9K+MQfnMlOXJg5Q+mRPa
1trwtVB1u54fphx7EK7JQZPcBvEjpccsMqGRzxaA4HnwFRDkkeWpIRhu5H0xTNsFNEBaYBXjqDvq
PDpJD7iNBmOSIrbBwhro3sK0RkkFXwghPqXpb3T3seZYCNvPsB5o5jfVrtbnX7qpHlXtd8EXVGLo
Rjnq8Uh2WArCFFi3IB1CFiHTf55aB9/sE6z2A5LLn40pBmnIYa7LkFWE8g77JcFFSoqSeJE85jUy
XWiuadrkaUHhyWJlj0OE/D++SX345Cfxt6LH4EFUP0vBcFMGdAIQgDNmp0wheVAIjM3HOamcIALA
wn+M+tlnjIqOZLRHZdH9WPDswvBUYTZgh8g+QY/4PoMVaarI6yuMxifteTbQP5jAESUpzQfjQL6D
RJUAKBz6hGhcNXwsdNSew7Kyfcn63NGpHxeFrd5ceGgjiD6hCB4HmLRm2t4FEqKGbYvnSqN0PEyK
4ImCjj3180FrgoM/zfsG84+qDPdIZWAPALk8jr4HBfMWazedidBpmH8FCwvUOPW/NKUOVkQzR+bY
wJkUaaMAAxhZMGzTUK5GTPyisnoGQuRJWmae2t46dji+ZmJ7LYfzQ1YbJ6E3gPwlSBSgb/8VVSyn
i4PbLscTLcSwD/+3EXNPla429GRHkJoT9vVHIMm/sDbHCjREoKxENRAX6Cbh9mlSETv3q8x6FDEt
ks32U9OIV7jlQaLokRQqMaWYcrdMjC/yVJ/TQMACAUmJgbWWSMGhyIwrTGB5qwV0888gfNRdSh+n
ZGOJmPJNcUybpwjhMgSLaQDO5p94w9pFm9p0bzlaazupqytjYpbhY4/Vgpbwr0VU/4fqccgax0DG
r66vwg6dlj4Cl4aAppx/KzU29qI1khsHo8H0xbpRFBiMMUK3NKWQL1J2tRSSnYhfK4NHe1xBmoS3
tFPz8DDl8q85MuxCluFnSfoBJSpHR/FMFs8+uaFJup/yc0EegDT8PYvTctzlfXrv97CQ+nuRlhOb
zzNi1L4t4H+auJuxOFV6AWGn49ggPS3WV9BmFq2PL3njX6sB79UC39uI9F3RP+WZDoS4RSRIl9BZ
6MXKFXHaQMAK0yXVq+nNCp3BQXkdBPopRJHBTvXmpigsB+OvKx+zXjxhnK6dQAQ2DCbCy67kNcmV
K58Aw+wN+dskdp5Ae3qOf6Nabg/m2ViwBT2GrK0dhTxlwhoeHPKlJD2uqZHnqCct8TFlaPaS9pzn
A8gPI8LhKfQpYUziJ6QA9sghurzcS3Bb4mM4AKMAnI3WBh5vhfpzyn8oTeFqGu5jJk3DJPKQlPHG
SfGEqDsO+G2hzYTo0k0991cm8llzND1qQ3rdKgOwWiP5HJUT5K0UG6KwqMmocK7jwQh1rE1TPgto
yV00liU0xu65AUuy0N6fqrqrb/WgTxAGpfoyptmfGo4JHeTzVMx/kJzD9nE8aJXxXVIgTITYSSK2
iBZrNbpD2frXXRGVnzuR2x+NvPwkIU3tlMwB5wXQHAj5j/k08aJBacktBwAgQqs7WQ4cRudYtuus
PsxSZ2uqxfKIstCO2qo6pBCiBphH+wifid1cl+aTjxrT0Rj1R/qYwhWNwfsc41eQJ8Y1Kmt/VJGD
3sJRz8o5wmvFG2pYfIWBWrnfaJXNs7dEVDeUfyUNqDktaoyD2XANBiA8Wgx1dkDFFOohheH6HXDV
pK9Y3FlKnxMkhoMy3K8a52o24QBSUcMA7lV18O963Gt67QUqW1uKzi9gUgC7tORWRW4gVgGQS9AI
S4sxdwoP5RPrenBgvh1kcatnsMaAL9HgdILxoXAoamswaS1rgR+OBenAcWkYBCfUF4/1C1B2q3W6
ICpfgx+XUAxJVbVleBeoYDgAim7g3kVFMXOR7QVy/TSqn+vysYEz9/EsXpYw38Za9bB4MBRhjuYt
7n/YmYrXqrhFn5CXXuJHw1l9p1TGii8tCcFJBUbDpSlwj+WjCyTLFexuj2GkLd1DznWiY/0lvhIP
zRXQuI/HedF+WU/qCsYqWi1qnKjY25MHGm+PiMlOc6szyA/734A6L2Naj9k0ZG5rSdUoVq3G3AM3
8dWJaOIJhoxdMGBSUMcHxo6GolN66P1/y+0tiPXS7LgIa9HjB+2jX/ZiGkPM/ZJlBVILzAw+BWnK
oZY8o4qhi79VkQQcIdCPZ3Yr5qqvJWKP0McRysbpcWlItgfNk9za26SjrJt2ywcEny9KGkcvvrvL
73jVPzOkMqWcTd4t3XYuhEzyKQf8JjLi9vhH39N5clLb+Pzx4N4Namkm3xJZCYBLb4POpql2IfpZ
KMZIuE08hEiuAHr7OIh0sUP0BX2PIjgGwhqSBatNmMhFWwoBSrQt3IOlb108Cq7uDHvB46lG6rrx
yS5a5RoBFdmibwcFjsbGqmeXjZjmiEau28MJVW0HbRW7uDZu6JWfFDe5zb3NiO8NEbi0SEdm0dNY
fz2UsEiBl4hLt3zZEiWGnjbQdbY9nw4FSm9jUi+2oE4PSDM0FI5wjDHXPdABR5UanLDC9SDtldvy
SAXQ7n8E3kIBaO2OrZ84wSbLQb44vZe4Jqt14Rda5pq5JGE8i1Q9jgqAEHy8DIIag7WnYgSCQNFz
vhU+YXvGte22P2ZOPSXBpmmw1RK7XANAYb9vrEWebJcj7T6mn5bfCtFm49i/PA5Xv3K1a5MkQA07
pmxlPrZOfcS0swUqkZ0tD8K322y09C/OCKLJEkscIRWZFbDauzgGwo1odOoMJ2Wf7zOvdI1T623S
p9775q/irJu1vhnLWcALwZ7s3um+I2tybzyAZz2au/lL7+ENBc4JddDjxlq7uEWX8XHiWjAyLQ1s
0NtjQoHLXvAEwJNs2lk/FyoPfr2Wnf4Jv+OaAy0R3PPmJ7w4m5agLDBVMVlv1pojAafWN8shRI/J
mVw0ZqFiO5YNFxMiJO6BpCaWo27lQe+N1MCHiRORTEhdtzyxAJPbYdA1e/Lza9O81ZLibmMy3xuX
IalkpLAtTe3ltHx10FuzidFku4TwdE90O6/tbuYr9a5xFv6Xj1P7E5rNGxvivRVqSIauyNwtHBmr
E1HEvkGiAa3ZaIHbUwjPHbdYlNURzRDwRbrD/c7NKbxtjPXyWFzSL0nU0eaHAbbmnfGkgGSRM9bh
hPirtZ8P0ATOCzKPc+t2m3EmvTu5/xNQW8EZfLStUUPE9rPfG88YIjV/gkPKhozwJLAleBEO4ptX
m2v1vY35apzaanr7mGEOeBFwKCrPmWnjk6DsO68/8AazSpu30XF0l1ws2m/Spd+PbVhQ7NTlRF6m
5NV6miQjtdqM2AubMLS1pw402gKJmR8gegDHdEE/HsKz8uvjj3uBjNHYoAaKOMhSKaoMzO5t4LxW
KK7l9E8Wft8yzRRVJCd1kCrB6yjaFbAp06uOOa932a0W3/n/q+X16hesTvlGr7I4ivLlF1AL5dah
OIGsALcuBz/8zerp4yG/cILfJKCrIa8OwjmtEnmYUDDu98tcz7yod5RZsVv1fo62jznGDg1PjuGh
OG2EfndlQxhTUQeWYDQuy+DVZ0b5rtMbI+HYsNPAkx+oVBzLPeYA9BLctn3J9CNna2VfYkCWEb8K
u3pXWAOsF10n7AK2kpzshFuBYecOAqKFrd7VLgnrlwJAmWnT+y7c5VxOf8f3Wz/k8jm8+iGrOxaj
XMnvihToveH4XucFbrvD5ml0W7v0tqiO0nJOXHxo9pRJjkWStfZnDEPTnLSE81Kuo0Mw/wypIRUz
tnPRLqeTX83nUlvQKT8//srvfWQTDI8hAf7BIXC5nl595E6jlqGYXLSj9mB2t3P1pQy3FtJ7Cdzr
GKvzIoAMjwEUScRCPl82TYXU7xV5ixPu9b90pPi2+9JDknMzT14j95Yzg8VLei4tKOC1OEUtVVMB
ZgBBEfJydJqgIAuu5IngBHNP2H88m++uGUvGmkwiXYWVuzqhsHWgDjya6ktRY2F6L0UNeYerzDYe
fPlb6xXzOtbqLEpbqm/U3dAhIx8HSIfttV05KLzuRSrdG9f5O08q5vHVyFYHEQtIBFHByIBPvXCr
m9/j1XL0WV7v1XTqNt5wy8L7aHSrhWkKWSU2DfHUgdp0yuEuPnz8sd7JUCSZDWfosiJRGFqdb5IV
Ywbvp4o97utj4yWe8vLO3nw3vbOzicP6QzlPQ0FvtfzlWNOFFEFRrsvkAZzTodsPIH23V8Q7e1ni
AYrPhkTKdVEjwQoZPysT6M2wNDKlusPoOQvmnZ5a8v9ioVO5Y0C6BOCdPODtuaFrXdY3KfpgzJ/v
lS81J2ApCFT/OxnHuyOTKMHyiFZltvPbaMjqKhTUY0bGJkbanwKQnTziyuZODtZEboJ+w7bc4+UK
ZIj/E3S1An1oCdAHGZQefM7yc19vlSW3RrVaGEOCWUH1MirgLoLVeahYHYRG2H28zlfWv4hyUrla
dEdQ3lwWxvqMN+pEbUq0KenJHKqKh5SBxdxfwPrK0XIYx4XqmvIZWBs0TddMefEg2rzbfstfIPxf
fgpMD4uqDOjmdeqYggAxUbqhzO0ZP0V3KTKbn+V4R+OCRxbNvcAJveGweQu8twcXhsk/464KQiII
AzS9e1BmRxSgbpY66bAfvxS3my/mZSmuzi3A27zjuHE046ISpPr4/4W8bDkn6zOgGXpuz+EeST5U
GcT8ebs0+lJb+iji6h4Y6OdAG4Kt1bhDcSUJbeZIx8pVPdMrj7Kbcwsl1xEVAuFaFHvRaY4mgPzN
V8EyhR/9jNUeLXoZp5YGNZH02B6B//+QHGhrEByoD/39FAGtddxM05bhfRR3tU3HJIVKurxu1ftF
BgNZvm+Rp+8kOz2k91u30nvPvTefd7VnCzH1G7VhspdrMP4aHNDqOyAk86X8Ux0zJ/eMs3K3sX/f
HSHSV7xqUdylzMgMvMrRkLNvCikgNQzPvPZ45UF1MHaSFx7Uq9Sbt8K9+yH/J9yaLpI2skoPewlX
3UsALY6w7+w+3gO2RgLxRnoo//hIiU0HbSvyu3vnVeRV9jSNdW+WFZ9S56mBzmjFI086ZFQ1TeOI
Wdde2uRUbQ12tXmaiU4ngGfNDnCTOLNj9vG+PtBc2BdH63p0l4ZUtFnTvJAl4hxUuMr++Ulf5Dpe
fdLWwK9arAmbHnH8+fujqg7Q7cLzHfDCe25SPGj/nZfG1pBXGwYPTjlRGijFjauezHoHj5ciSbrb
NZ1teaKDP66NaLH78Sp+qexf7NNXQ17tHC3j0OQZoNnxGddRe95bn0aHdJJKtaPezdSRk2uetJKd
u6ChfxVHYJJOfk2b++Mfsjn3y/y8mvs6w5evXH4ISSVwICcrH9pjRu9MdyTffSEQhRQXKze0zrm9
yarbmv5V2mklciVNE9OvetHBkOwxZAISb0hoZvX2bCt2/00oHoTNitx7ecCbRbfK2UwjFORiqY1h
tmy3Z42FN5HKz0f22bf+R/yEIGrwVbpO9rRIlHJr3t95r7wJvzrGMBm1/AE+CesuP/qecrAe1B0E
hpt/g0m4cWSqSz7w6htXUaANAW9SFppo0x3Z5Z8WXR90Ddxkv1Wk2fii6wZFYkzY4k4EE6r7EVH7
ohF3vXig+bb/eOkuO/ODLaSuDqu8niUINASyxAqEYAMONnQ+DvH+BUe3RVoKqMAAVtd4bIyVLy67
Q/WCw+IFT30NAtrn4KzzsWSwdvZ20eed/hnn4auoqzNJHzo5rimA8L38yQaHstNPAychOKfaqc4S
Z//mu+zd9fgq5upAGuoCykQN70c8+ad83x9UaNTqHnSTs5U2LH9q/eEorixvJVmlCL9a+lKXyWGK
0JU9gEgbJNEzQ8TDw+p54+O9d4G+irO+uitMsmv0A5dpXPqegD6RoOaNXh0xyraD/fx1I+B7cygt
BuRUrvCOW6+WkMoOWicEXEo7/kk6+A4I4BsQYadNDuZ7q/91rNUaKftRK5uWWEm9S4+zE9r57Xyw
XFHaaR4OIc5wtZV6ycthfPHhXo1vtUaaCLJsTZGMM8v3wE6BBnTgE9QFOZ/6Cfj5rb9rObLlnXyV
/7acjgu932t38kNzEK/+XrL/R2X8L1jfr1aeA6nybwrkzffs9//7r/PvpmjD4rVbxcv/4y8qo2z9
Q9U0HWQPOA1kbxdd3r/cKmRj8Z0gsaBHiueEohDlb1qjIJv/4BFKdZBN+ddj9F+8RkER/6HjR2os
T2bd4O1k/ifERlV5ex2R7MFrp3QBsxI/DZ2oq+to9iEAjQiXyXJpPCKsbZp2iFvOHiPp2p2ziPYN
ZMUGkzWE2DIr7775dTmdoiJvr8K8MBdZmgIUZUN2fLTUXLg32yi/jX2lugoSLfVKBdOxvJl8bMdD
KXvESHc+5vSJYTTlVnnWoijMbKmo/OcxN6Eb4uCJyEsbW3AirEp+6lULSk9S4lUqxvWCjc5Dfwaj
N4IELRB1Kus+PRa1PlhOCdcqO2f8+19yKYPagyL6B0AkQLE4kD34i5jJDZVogaUTQbfnM4Dbrorx
9AtpGML2hRq61xupOjSQn36MSZveCxjH3wkjLjB7Y5BJSoRZPOqtoDyjqoi0ty+q4xVsTuOI+1x9
I1h+eKPHWDdZEyaNuj6Xi+a9pNaAk9t2j/lncBUMXfyFEGiPJOVw1tTEv4JIRUKAiSBC1HF5NaiD
ch6gTgEq5VYt29g8amVckZhGKb7YJsI+YGXNCTA61rtXWhD5n9vMD09BGkvPEgC/M5r5VDKg+N0E
lqZiZVwgSoOv+JfUH9rjkCnxscIt3AkHGSbnAIh3bFP0MCcfnTRpaCBDzP0nEzjVo1xn8inKRIR1
jPG7iUGtR9N0/qEmYvJQKb7hFbkSn4M6Ca9T32yQACq64otAWudatan+zujFAhruI3T9zPhHa0YR
iuhd7ijiYDxKNJtvxjpCOKcLKmCwYZjtWzlqvivjIPwIsEAQgWrGhjto6rAHsdxdAeavz8aQDp6G
H4+XIDJ7VWDT4+lyPT7NGlxIqYaVY0vjZB4CaH9XxMt+54oR/OriRsDEQkudSEgaB3YhfJHc8G3f
rNFe1aDv1UHGY6fKLQg1TeL0SjLdqW3QnVLJB5sK2s3Lgx53XfwHcRsQ0uRay6DyBGL0Azs3DBQy
1Mlsa8BeRRfa4RHwFO7KqRU+ZirY3kou9LMmtvBeq6b6KlYCdzBplNuaQFedcRjFTxmi2T+UVMiO
UitXByTp0ueaIv+zkfcNFbE0RKg3CIbPPXh8W2b938b4ycFG0uJT4VfqPlTZTpijhXdChl6alWqK
O2Oz61VY/zpKWHZP3Dwlgv06xgpq5KN5VYCUlzKw530Jqn/AUkCPgulHMs3NsYgz8Tjj9+a0DZ5s
NUjp56DPrHMcWdKeJpF2NgtMNnNNUq98OMLIBub198QASovC8AQDFhB6AZHvFPg+cnDiNNp92Mx7
dFImmLN5t5fFef6ezb1wn4/j6DZZoB2Qoeugj6Dql+H169SJ3GFRF0XnIALJiHheeA4y2MZSLoYH
Y/JjhLKK7M4YW9TZuxh9eikxbsIOqf+0To1bsVUs4Pr6mOzL0UKfNMM71YwgXtZDrLtNABBY69sY
fsrQOAm227BWK3mCqjDp58FstN2ymrx2kMV7pQI+zhEZewZuyF9xAshOVZ1KX9JeHK5EOUiOsgHf
TZYa4SqGkIKgdavSWNIb6jSqNF1HmIpADREGr1bwQxBahJPEXAWc3zTRLXTF5hpJt8YtU0gEMP3V
W6mEZlY2ufWsFNLoYA3G00yOy1PcTcGyUlp8EIr2xkrZ0n2SYx0Qx70b8aeuQiyODyZeGbaMCeYh
76z8c9PEmsusqPtezOcnhMjSBzZ8ij5NZ5xbCHbHuFSbs+l3Lw6S7fSAmad1i06c5EYFxPdGLC3b
71rjFh/Z5CBPaXYaZTm98dU6uUoUnN/zdB72SpYb91bWyb/bookQ61dH89OkCs3eGJv5cWiyFtm5
oYlcJNz1K1YsJkWDGExPaaNLGHXm5tfaCqTvUcYh56tydG1EcniE7sbLHT0z1xdmEnbcnz0V4dH9
IGBBW6oVatuKISkOhHuBN7aS1499KehX+DxOd9zf2HXjG/pNx3f4nCoqCtyoh8C4lWbZxQU9+lxE
QNnjTpU/mVEYXsVTIztyN4XTFa73xW5MRvUg6JOZmDaEYGVvToWJ+YkUfZfSUXLHpE89Fco3sO+y
nqzjoIRK5uKKktqilfLS9gsTV/ZRduD9QTWtsvYoz0V3wOW2dfOs627bWYH/P08FVZKxjiF0WdNh
EoX2umkV81AZQedmWja7fTZbB0PTuNDaGf95qyVPhE0KWr4NUaOMy8Z/yiT+P7XSyXZpVZBZpxTz
UEUO7pUwRy6winCENnKkUJMpGh0Bs9Of7STgNBOHnOGSNFx1NY0dMS+lUzeVVrvXmmo8Wm1bPQw5
bFOuxxBY/IxGpu8GYtvt1Szx72sNI6koDirUTYvW0/QhOodGVKNwOiW11/WlCmKkCUQ7TIzgqPqd
VO9eMrX/S1pJWqmgfKC/Ef2Yvr9NWfnf/52yoreh6ubSrFPJTdH1+mfKav0DtzURvDE5K6hOxLH+
lbIityEBpVrElwHPgv77V8IqkQFjrWZS0dD++m//k3yVHtfq2bO0L9D74hfwO2hlr2pUomqm6GS0
ERKPEzbSblpCQRY/lZYiKFNmiwmUGhhtVtYWCnUVUkcpHzx8sdNceZYyvTF5ukcRfOmd3nYl0pBq
qug/rDFKqyNNSp/mS2KaAUYYWS9KED4HcRBgQGCqTjsqEJrSAGst8Ct+jnPfCNCxkrGXrmMlQSzD
Fma/CWirT9wMmlPNII5QGkhuEyGW5N7LU+w4gf7WaW7wv8US20YsF+kjJS4QEh4yKRk4GYI6dw0m
9Vsyc/LsGlOH8J1GuvjdbMuyUSFVpQWdG7XHBtxGMKCTPAuhhAH/nEFP4IuEaBuUGfyMJIbY0qlY
2ib73myDkf3Hdqdebc2zyrZPlxMfb8bWbCEiqYp1g99L33O5hej3IcCL07D/pA1jNKPHDr+mBt5v
wEWSsQHujYGETAxy4Rs44wrhUKVI4C+7CQlwBcWRrDlWsKfRQkm6n+EDRQLmTkan5/sqlesB9ogP
N/ZToFdtGjoRJvHFb7lPtP6n1gwJoot4QaqWEzRdDkdO7qDZfIFsMpvKfmTR1b+xszc6xL+Q3Ot/
zr6uUbpLK0VUXbnGDxhVlNhIaF3KxtRlJDOFnFfKaaig/D7lojFZz5oWVh0W4uPQzHdZLU/m84wH
jE8FtJFGA0iIWqbBgOZz2wW3NcZ5zUPTxlPyw6cmZZ0FX24NfLOiTvkF57zRoGEifTC72KIK4+w2
iTohIoerUaQIuzjpOknHR6/HiuLsJ4rV/qlCw08fU/RngvlU9VM/BnBny4x6AjZjZuGjajpq4QM5
QqtOdi3GYw/9K5MhRbWpBeu2pvOTQx5OyjD4KkRCBxM/zvBv/pmCoVF+h70W61/B5ckNr6Q+maN5
R6rfQ71T1Fyr4q+CHJGd2pQM0creKdI4Ymsls0bCsxFyH4N4NSclPDGadDzDmO7D4DgIMlkqlwpq
djGS1sqYas+9pnSTpMNZskIZCBRiEI1wH0aalAdfZ6jLalLg84RUOBbN2UTnCiXFMLGm+K7QEefH
2TwJh7pp6JUhRi322AqV7Aa0CrJJgfmwRS9aF6d0jC8MFaQFD2pw6y8Nglc12dYqFK0J8NGrHf8a
NeDg0HiQBKcdGtfBr9ydroqnV+ft3V91mteMpgvAICFxiZRo40P7UqiMvn13mzp+1WYaQFR0xRek
YPoJJvsw2As0It2h4gw5Bg1J2zro3/qvTeFsd5jevv1BZy/ID5Nk8gUBYq15TnpmjRZ6v/qLlx6u
iUvDsIVjMZxjgC3eZj/0cpqXeHxWVUYsEtTT2zGLpVC3I/O/g2rsTe4CjIe5DOEwOIY34VV5HQYb
AK91dZMRUn7hGDBA3eLquxQJX33YuLVIH1X0v9O8t7vqPMi/xubXx5/ynRjAdIBvcSGq1oVBTacG
dSHXgY6Kw02d3qv1UU/vPw5xUfpmHCaqa0ClgZxbcCtW45hbvapbSFX+oxbAqxLdwcu8+UGCZsXr
87QgDbe5I0vt93WJcYmKW4Qson7JKlkzm7qg9udCQ6s5PtbH5JQBQ7JO2X6rBH1BUOAD8ce50KmC
4f+yBs8iih4GHej2XT3ODq6Tn9tI+hHl7S1WpiG+eSC0UdqWc/+Tj/UWeiomTobNt4/nmORlNVi0
xDBxoosNvfZisDBTq3L0cyrtPUATk1QeIQ8x+DSlxU42Q2QGrI0S9WVEA69H1ifqCgrV99XizLPI
xNocQeFusdarbgyIuT3SPrp5GAw8TIXE/XiIlyuVgAv0D/AHx+ULovfVbqjFbMDwNcWHQ91nynOP
DLuMxdvHQdYJms5JKrLbFkojoJ41ul5IkmSSQj5mgYpvRXNeyrdCXLQLlxgwTCQ2BJqV/OPtdtAQ
1zLjemAgJ21vPYVwIcL9j+4LGOBT5KGj80VyKRZGe+tus0l6eWgayxrFYpeZvNzus6aMVW4YKK6d
/PvoEJ2S/tqiOUp7xjMrD+7/x/P5zu4wFhMujV1oSPDSlmX06qv5mAuq1AEQ6KfQn7kQatQX3Apq
krcj6DLl/zfgqiXU8PX8KCWg6rXHdN9fjcrRuC6Oo5c/CmdqFhsDvDxmKGij4MdeIK/HwfftAPsZ
QaQUFhUy0TuNwu+zegLr8GkxVaHW+yU6TvtO3g2gujEmdYZ7deP6f2fFGjB6qINDG9C19TFnDZNl
WCPxUZa3xfRh9D9tjHAVQeFttBzbMFxoXsJ2Wa3XIQ6ECf37hY+EnHV6lx2Efl8/SQ/FGW2R7+N1
OrjFj42gqwYRQSH8Udinb20qKpnG22ltS6PO/YZhZfVOA9AAjxLE1cLA7b6O99zyDuUIbzpUGwSw
y8GaEp0JgGS8BEU4sW/jTsiFCWbFsqSGMBpfdXRTNkYm8xde3UvLyBQ6GZJq8NFQnV6NLJlrGZE3
lTVBL3EZVnSqDyhvIToanrZWx/ruvYi2jPfV/hNqRS+A1aHq9LM+4zf6hITsKYF8pf9EOO0LWqT/
caZ0EXM1h71Yjl1SEbNGZlgnTxIHoEYvPWAP3b+7LUrUGv14EXDVBoI3Mhb+8DKlpqd9mvfgqu6k
A7w2EM477VTfwOXYHOfqQvo7Ku94zlEkh9fNZ/S1eQFPsrxrA3zIUi9Skl2UHzaWy7IcVsvFXBYK
VQhyfFh7bz9gV8bpaKEvxWSiK7/P3OT+BTCGrZuOq9wWX+Kd9U+uKdO6A77NhbtanUGShUXqy/Rj
9S+qj8HnRjL47t83AYaT2EI1WpNd9b5uIdfSWsZ+ctdad0153JiwJfFYTZgFxsLUFhSYzNn8dsK0
ckBYQ+klrlff49nnFjYyZqf0IB42QanLwvoo1rLXX+0uIB1FNJSDxJuA170tu/iRzDvhBmzmHrf4
G/MQIcV/3LzG35lFxsjFw9FMA3ZdRxpaTccDCfsAmkP79nPn6XfTV9UZucch0djND2sTZfRuSKia
pC6iuDAe3w5VSHyad2Uj7XoqMLuEBwMQQsHVXOnUol/0BwjwaZOu+s4WW/JqSmWgLyCQrhb/ZIyF
Xlk42KIRZAdXeBVTQreDa+m+OcsOyAtSzwAtkK0z+r3Bvoq7Jh+qfNZMnojrJ7vxOb2THJEP+1Rf
IZeKXNDn+h6xr/80V1oOlNejXXMPBXVI5Uogqug1+ZV6Qlj0tjxIzRlSDejBTWTxOzcRacsiDYxq
+nLFv/2kVY7omZBkyyoyPXq3kOt9Jz9kR7wutmEml/uS0qslooFMFW6RnHgbTUTnVsarh52PppSn
ggvEPNB30SL8N8Z28QHBlsBBgdAI+xei9WrhlLRQk7oFL9aI30K46erWsXyx88nhweXgRghJQ1TX
r5FkCrFxLrCGaPc5mJn+tg1J/2z/l/INTSG0F75Xt5HToMMb7jcOuPXYZAmiJlplCK9QBBHX2KCs
K1RtzCYEjOEnmYWnjngUCjf+oTrjsqYLToMN6yYR/2XKXp91hOWlyxsTgTHysnWZaZ57oxDRR3nJ
5P17+Yv5xXhKDjOkgsleXi/jAY1gbzqDLrUBnKIIFD8Uv/RD/ZiethVE1kfDknNLCzSFtBvF3HWC
KCLwnBVGVmLT5Qj4pas+VKZp2CjBvPyZt6MmDEoeuLKAVqFE8nbVqkGcDHJJmCVby+8WbRTkhM/o
krn9Y7pJq1uTDsgL38RbnzxtpUWaX73EW24U+PmO2bvdTUKSaPFS81pXh4eGrVyKMUUV7afD1u1y
ObOctbBalmYJbzd1vVE1uRumHjspAOs7VIj3epoczCizN9bxOsVn//AMRQ5fompxae3Rz2o9BWZZ
cKMopInSVXJdefLiqb2kivmJdeSZLmqc0laKcLmDFsA/19giuAF3bHXw1YYkCK2B99I/GX4ttkEt
0DOKiagylZ5YjbstVtI7QU2i8q6w6P9At367kuQCOe/exLgBt6KxeBLQJdyY0PcimCSK5G98vota
XpUvHeHIynfRn+6PfsJcCKg/qoY74VF/Lhx5l9xuX1rLXL3dIABfDAQWFHItKkKrYVXAk4ZINPE/
P3V/Fl0d05mRIHPz3WJPYdxtQiPXJy/L5nVAY1VNpL8xKRFQrh2lreb7+Dn55v+SsYTcRVgtL4DW
MNmlvxHNizaq3u+cBW8jrzZGHs4mwC+GqmJCCyNmH1038U5lzUiueDAftnj5lwFftLVUDQNzrmlz
nXOVs5FHhYrKd72vz+YpOVFjN0i5cKY5Z7fDoW+djSV08TWJyAGEkBA4Av55leUtV46MMnJOwrU8
TkO8MncZQFeTV1S1F45bXNF1fQjcHoYYgLcW1XP+ZZ3JanMU0w/CSbhxdZ7CaA/0B3JKw0GWBr2r
rbPt4sxZhVuVo/JYtoKsJNyMDCF+eYKLmzSpXP+z0NKdQEdjY0LXOdZ6fKvtkbQhuu5LQOPW2oEc
9ubDX8JT4+P2nXjx2pfxHVzK0JhGLB3r9WbMkewzkRaEbpg6WuTUgdu5Ew0h2pWefqw4Cv7SvNrC
fF+cPMSl8aRwX9Byp9z39mzrW9EfYmTnd1GJrG5x38//8T28RFj6CMvClBBdeRuhLKn0BzVEysrV
7/86ZsRj5Sw7PqautgmKXhbCm2NtFW/5rq9edmLSilHcEm84mSgmzHvRTdnxhgHue9hPTviAVjwM
puZq6wX+zq5/O9TV7WSUI3ZkVr9siYURnmOfyp2Ig+aOrv8VVqgb1+HWUJeP+2qo4LDAEAzES2rM
Lqic4jpgl2g/oRlpTV4cSBs1tjUrgU3PCHE1MVHZosi39ibLkmlCZpOI/+S8Rx3GRoL9U/0JHtbD
6G8LcP7ezpBJZRaLZloIF0V3q4hbTRToDKql7YNn9Iz9YvEWtrufUffCDlqOm82m4eX21xRUxCD4
L4v3ojkkK2FRoJJLEWpXntsjb9eTfsSE0VbP28Tqd1YOzyoK0TTzqLnTBnr7JfUxwGhAWF4fe4S+
DUR6hP9m7zy240aydf1E6AVvpkggPckkRZGUJrEoqgQEvHdPfz+oTndJKZ1i1x3dwe3Vo1ZLkXAR
e//7N5zE7h2leLSx9+9rZH85i1d85YcFr7ZTU5K8MRb4v+banWk3/kTVGC13blZv3tlHf924f17p
ah/VSsWojYqVhm15q+Bzy45G/xh26b75RkoKLhdi02z/C4nzr49w7SLXZs9bYdvrLjm1qNywIMt8
zNgZXaYhk+4VQF09nuLJ9x7fudJ1J/t55/l5vavPcbYZ0giL9f4M4NL2ZPP681Y54h5+fmetX0p9
LuzHa7vat8W4ZF5jri/MW/QAwZqbOuwJZVAIv1vnsqqf3bTvWl78ftUVCsAlEbv9q728dnJDqSao
7FHmp6/qajKXbcmS2aQ9xr0AxXQ4p+TmPYvEX2Di9VJ15691r/b0nqBbs1pYF3NY9/5/DAx31OHV
Pj0bu5l1l4/FLt69c5d/LaoA6lYnVqpkrFKuIdx4Tnon70GiE0JaNutUKg4IKzl6995uBf3/MbCz
XugPC167y+XQZpsOG0pqf8bt63MdToII12AJy63cvou/v3OB3tUDbbR8MiuH9eoQPzv8SpEgot0O
E9tfZTxy+25l/JvtgNsJiQ6bRlx2rue0/RI5XiJcYmS3Ytd0B9rHPZp4EuTDVc/sXWI/NnZpoBze
K3V+c3g5Py19/RbZOn7bpZdyeC1b3PTD/AZvzwGB7QqB2qcCS6d3XqBfPxiCwJC64CQE3oRPx8/7
uuHUFdnpc7o2HoHcaz7pN/gOdL66zfYy8A7/2ASHI/rnJa+ucsktA5IVepZVgLbiEPJY7Z3d2hy/
i/L++vr8vNb65z8UIOU6wMwGLm95qw4KCIuCwSevzhvz4f/G4Gf97T/vsKwHqgwhjVrgFyQrjUtT
iSuI0asU0/y4ApH622p/qO7753ctMn57dT+stp6hP14dUKTW1Ky2SmabR2u/Biqu47D6sWGA+d56
v1Zz68VBcaW4Ak3+5bgadDjoFQ9uTWfyNYvdZ6/FWX1OKzDsnpzuZwQ23sOg6Pp7PgO/vbEAo+TO
0s7hb3Z1qWhxlkXBn7kNpwC2dg/Nh+DgEFp0t/vHvjx/vqM/LHf1jgrFwTdJsFzWEB6yN0gCeY+C
tZYV16+KwRgMGyOs8X5BGaOszOkCuj9fFYPWbdx+hzXeKcGvXcq+Xwr1IWsgp/P0azg510WzMi9T
vBLWNnE99LuQsNR/j6z+P2sc1jiHxN+wxvvpj/xL2TfRz9Rx/tKf1HH7X1B+kFOwH6wtCR30v6nj
1r/At/Ar4j/gwCon63+o45b6LxDSFRXnHFpnwPxz/xPiaMIdR5OMhywTOh6p+4+0jpD+fn4V2fr5
DatlK0y61Q35CveaKzLlDJRaxJN08BxTm30ZjU+XQyyd6vok9bTcJ+UYDgTdU5CXIiy95wlW9j5p
RBvmlYTnEw+h2ZD0vQiz2MLefVNE8xxrebKBVZuHrUAx2bfU77knbsXYbCehWkFZkk+mLIm+8fTs
S++095gsBYvSFKTqjWNgGXgWi+lTo1e7ulK/RlUNBhiL27k7NWO3jWtCuFxLfiMD8GT3y95NuzLU
4qrza2M6D6b7RYOwjFxFP4hR3FeZGdjxiItSNDahIduPZMtzyA6C6JNi2liCAKAeO8pMXJw+vxVD
Rjh8qd/Z5vyJiIZbmXkHp8ce2rD2eTHcTIV9VBavuOuEHUZWjeqsGKCuiuhT36bE2ufobYpwKozZ
NxcFg2FZlKEsWvymlQevJ2PBK8fAVbyUZBw194cc/RZxCI0vyJCaqrbyq9L5qk14IsO/VwNniWci
6MwvkXCh4gnV26dK+aUfgZpdIzWgRo+0g1b5gM40ZoCayX5bqs2jN6tfYsNESNWNh1RP741JERuS
FIj4ybe9hznx4Ehzo8Sl4S+wzP2ujb5m/dSGfTyWvjpOpC+Q8mfm80ezHYkeu63TaNx4hfmSkRlD
FsPtAL2d39liERJ/gzL2JYrQkCrK3dCU51TWjw5RjsRajY/tZD+phF0GFRErG7bcKIwiBh86Fzq2
9rIdybZPteVrI4o7abb7Jmt9uUw6DJrQpnTBqJZAEPQXr40Wiq9eX46btoqrwHEe7cn4qpSTuunV
sd4y7nmWZvM6ewq3x6kufVSZgVv1KNkU3vlcX8aboslbf6ld84HQ1c5v+g46oDX7tmf1Z9HpTGiY
ykUSQDhCmFmopOqArPr1hNKxdEnMhH9PQCMUn0pXCQGsmtqva8CIxdFCtLO+wz1Xlc9a+qLnTbFd
uuVJcw1lH8NqQOEUbxvzEI1e6Ap5lPM8Bq1VPfSEgzGK8tOoI5issHO/X4adTuSij0B0t5DcQdBh
1/uN+bGe2nxjVc2TMetkPA6x7SdvRTXfO/q4R7H00Uhm2k0MTLI2gtTVW092Xz6qg3CJ9xPHevTO
7pQ+IJ58Inw1hCJfB0rzOFZnl1gQM32zxpYcv8HEmWA6o92FziQYBTBPvBmK9tkdDLzK6idP74Is
RoErlXkviarzTYFdPeqLZ0vhMamKGZp6/QFBsSCkZ7jpzL7z47Q/F1N9TLX2C4Yvq3502a5qMWv9
2fDCX7VmIIC1zzfkNH5qEZtOxrmu49tMbbaiHlw/ydI3I1/sEPFyi6Ky+xxpyZHbEyyWfE0ZAhGn
FE+V2IAMzVDJ3fzYd8bgk/KCWainfWkGIuFcLJCn1AyVqIBZTCqZEJRxQ72b++S1TPtik03WW5FB
SYctTjOryyZc3bQ20eLdmWnz0uiFjsIB5Ss+Wyckw4duQZNiDnVgd/NLNJIxGU3puSSNxm5N7Dyn
7DXRkB8sSfwct9PkZ25CzGPTf0oJK5RICzNIVUk+XEhh21pKTUOtaITDOOq2VxT2kXk5kyx1JJJP
coNkFErFqnxzNG8UM4rvEFKm+8SpBr/m/fOn8tRh3IrwFdpFPFl8x1nG6x4HzXQYF3KU4il/UW4k
n4PvThCFahS5Qzx+60aNZKHR1BBu1x+6ZZoZkoogM0ivqCLUq8pN3jkSMfJ0yIfkMjUEujYutEVU
OPptk3d7bSl3RtMeSWi4723tYEKtCcqxdIOu+jZ3E0luKIHcZa5WySJRmO7nVrU+EZD3hXPnLBx5
X04dRJ9xeWwxe+Bmzhw1rajIrEGpmS6mExpq3vudqPaKmiqYUJhk4JjGgt2Lc1IqvFqt2habJC2S
80ZptqxlN4N7iHtUlbWtfijAwYNBVu1GlOqzRkIMs7Xbzql8I8dnS0m9jdY6uLPBoh889WIn5H25
a3hmrIqHLmZD1pbXOZkeNQ2qJvRtrCthdAdFkr1IzEADQUanj3p4yw4ktq4YiLipsTJn5/JNAztS
y102Qop5lWoxHpZlf8umrOytWp7NlJwjRWsOhE0G1VwvQbe4zOSMFN9K0hct2cttjS7WrzrX1x1A
EX0qjnEzjrdG7rhHFMo6eWHu3s3dfDO5ZbNB/ubLFsPgJB+zOyUjmHChOgk0bT7hrgueoxKtYSQ3
jdqPm9mtj72R4mhcxUUQRflmuBeuvEhvTI5xXH2iTXpOYmJM6wL9dx1lB73yvnEU3Kpl626S8lHk
uHPIIs42U6Z1G80cYDt5r1HR3tkyTu+MvkmeII6deqW/WEJ8XRL3nhTY0Fv6nZQ4Z2t98kIMDkz4
SHS+7JePTiYasuoOozmFGUWLH7mcpA6RnORyvcnWxKksLULiL1USHfuHRbVxVe+WU+GSkatNd96E
Cpxdi/6i+FZmyHJIEmJ+LBFGKwi5d2iW3xJHQcmWDiXaoNeyJ2tN66Zon8TfLEKMqwlUf7CfIoVk
RtcYboSXh7rXnVHYTlB6V36B137yRI+Nmer0QBrjAyk0fwJx/6gqfyxz/nsdj/5TkPp/F7e++6Nc
3T3a639q/TX/iWj/fyRpfeVT/O81+83r19fotX17bX6u2flLf9bslN8mPK11jE9GCIw4WsA/HUpM
NJ0U5jpoG/Qc/pS/82+HEk37lweJDRYSzpUQEHRa8v8p2hXd+tfqJwRSzxgNir71TwSfrPFD92jB
c2JuizSEtsC2TfVaGhKVlmLkXsQXdDC2xh4zsu9BKe9CUtp3RO+vPvX7SrTcMPvJraBTuaYtt3qt
WrSpziYbppIBdaJWWOePWi5tgv4MI0tAW7XG6rOgSkZvbvwywu3kdhR65O7Y8y2Kpng0I31jZYbx
uSls55V4zO4PZWoT5l5yzRiVxRDhIUe3XG2Ib3ROWSs4szOOCrHtJ498NKVrpLrJ9H7pPg7FFBOe
mw6zQGVXpzgNab5JXuJEOHE+1xKHtorqm1F+vJhL7VeeZuZkdyPTpqwgXVQtLxIhX/ocpWR2nyJa
H7f1K+ScHQcvEkt18J20Sfgfk6GwADg6mz/iWnHPSNjg3URLyTDFBoQawCXFVan9AbW8N7D5q22q
+4I8b3msMaaY9kgk0xLIKx+pm8llSz3JSNNUe3Lo8jqa7D8WWZOMu8F2AsNXf8GRwgonpPBY5nd2
Z+1loxUz4ccdvig3U6807tHL3TI+Dnph4DuR6NhwYVazNl5W35WjX8dl0hzjATLe3qlISPxclUZa
+17sCnzkaOgwgJpnMVAmGeY9ti7eoRxte2e5/fzk9QOVeVZW2Bz0upVSuzUz1hap2Q1houvIEAgD
i26MNBv3CyLFY+V0zVHULSNp7IurW+JAvJOKoQsxzHGfPM9jpz5GzYBZJJ3LDu1jQ3bRoOItOGnR
F/jBclt1sX5WChXJZjRjbeIPdlN8JhB4BCkcaTHaMpGfiO+m8zFrwxXnQu8WYNJKfTHgNNw6Y8Mx
V9R5cRzGSYdDh/WBB+HItj9rtUVuKz4LDwrgzg22JbAecs/aajP/R5I9DYKx21blCFWsaN4BOQmi
b5slT33FtdxX9L9TtHHG2MIdxhy+aHYJWUNLtCf0E9Ptqs1/mvWM2W5euCTY4ciSPjfl+sGUc0Pr
phsRyZRtjeLTHxiQfMrqcnACiR71Y9tISKdGXpVrodcNt1HT60GNL8bWspP6SOK6fp9N9G3+RJg8
rJt+XG7R+8aYy7X9h6Ru5sucOxQd/Vynx3LAz2HIXe08V6h5KSuxVTAGjyO/jLQitDo7uSyxpd+4
NvmRTjkSS53D/92YkRx8Jp4R5kd9FMiuxAF7turPwlE0/A6syg09rW3CvCim+aRqc1wHlbTtfR5V
y557zW+ALEBE3xrZ7GVLdQPIrHx2i4XGKpOKd4vtihQbfU4I4JDdKD/mWbtQZg+V8SmV6ni0FSyU
XO73pcgryLIz7gongqorb4+4MaUal27yqdNQSW/SWCe72o5bzDFp9DFrqAexU3K7fohnY+p2Yujr
1Lf1MbpRSzO+ldMk7iInJ5izaT3Fxkuhs8mvbq3lD/yVbCPI0ABXfpPywfrka6oYQblKX5DJGo+b
cuydkzk7mHEoTRylrzOzPM+fZGVsScGRX+GlMKygbReMnmpp7ZFi16fcyexssx4r9UZtOuI/OS/S
ye/6hoSVdoqTR49u4UNl4w5h5RJhT1Ga5yqN5ZM+TdbFdrtyfbpC3si4qcutLnp7W3S13t3byO3f
nK4bWbcXyRgkUzqfkbyRnlRiApTY6nLxjMXbASjRbcRKuZ8jJ3lYFFrlVETNburs0twstLuhKWLz
kFiZfWvHlfJlsTzdd4TrnEujSP6IR5mFHv4aYWlp8a2VpfPRMSJra2EGi6VOu4RNkzh7KCMMqDOl
b7Zl4RW32bBQvi4K85yYfmb1D9F0cqsd9A4bZfQIaVVLRewiZAkgP113W2jAQ7nEUGjpjCVQzRLT
Atl62kZHgv7Vw5Tk0NMTn+Mu0r7GmWNuYVy2O0PO47cGefGNpzYgP7YjT4K9+mMG5/K2rvgjll2G
O8+NKMT0GhpERQEY8b6c3EqjhySnVImW6ehEiLUJfu3NrZPldRAvankYmG/exUkxb/O4x4k0XvR7
p555Y7PUOdqT3rzgf6T4eSnSrTEvZjBqRbmxpEeCe5kYH9TYtN+kWWkzqEJeBYMe0c3YqWgPldJg
oxUnw15tlPEytGuC+zQp8kUf8miblzGhRpHr+rQSiCR1XWyTqGQ/1IAXzNksqH8TlVrZih/FSPo0
+2b0cZgbdWtKnmPRVoATatGFo5k0Wz7JLPFFm2vP1lyuDip5EaHwT8tt2hsIXGKlJ6M4Gx7zOM/D
LP3OIZ1RYVax0YY6a+0Wj1GEzydtBb2YlW9lPQucliZeJCUCF7J6Mxgy3fpk2zHavHxumgfuvHuq
I2/sfbvJh3tiMyGGmVOdh52csxdOhi5MqpFe1nOFRW8T9echK8zAM2PvEDHQCsRg0dBrlbybLHs4
q5mLkstr9A/UAuW2V+lB7TWwMplIXNepAHbkOZNeXqYl2ueuSB7rStbBWBf6fvCsLHRt7NiQtbaf
Y7xqvkgwB3zeHY9ZLq5YbWl0mzxnQ+mWVr8ZvZKp1Vxp/jzi24D2tnhwS7PZ54Q3bWw7w85MzMA/
wja2itFi2cI+c5erVnkyxprkPkVNdq471ptidrMd9i+vqJuSjUzU26wC7kksV2y1oYItVzXOJU6s
+cUeXfMRQyE4bYOubqN5NAL6DmunKi01S5HQR6exG9jlgk9BVqnbpm2my6xi1dOZElJhlTQP4MvJ
8ziO6t7DFO3zpBXuF6Ow8stgxq3vLKMVNtyHG7ObwNkMo3nDsk+7OM00BFGTjE8AyXZQ2kuEmciU
XdB2WCd8UFoAyeTYR31819nKeM85wRfetwotoKyXg+Lo4lSXU/VQOp6x5Q7Sok4tOuraKV+pQpNw
zMhOjUYeuVlO3sbs7OFS5uXyh9fFeAwp6rCdrImaJnOzbWWYhMNBoggyu7e+VmZOizayBwOY2OOu
VgvjXBiVq9F7zd1ZxxwyiNNJu1ByLJa/kOIKLtuRa84Bx8tOijuZPWrZgArp1pd0VPt7FbOUc9IV
MTaSZlQdmH/ZbzMWDx+Is8OPV07xi66AN3BcjaHiGU2QJmN9UZeWzUXOakPcOofiRi59TTy94b65
artwtk/jLpltDNvUTr52bTqGS+S19+4AhECH2ofaOAHF2lLuY8z5T17laNu+hIbfjdHC3/W0F7dI
a1zDNHNb24tyHheS3f057fPPidWSYjtmc/ugKXiD+W46xP1e1LVeX0wwNW0HqXGCdIL7Q1CVWlxu
ajtKop2J9AHLztyN1cDoagMzIrMUn60mS27MWRH7SBjGlzhfls9LWpmnSptwP0mBwp4qrCpOck7i
ANjAulByFaeM73LnmAWBf5rahGNR6dtKWO69N/cVWKSFyYK3FAXqkLGpAvzjSLpnJrHLIAGFo8zH
Z40SyLd4Gf3CtdNNHVXaVu3GYocUQ90ZZpPsR4xpdnOdmB/TOap5PSIR2PWYghbMgy/VioCiNifw
sQbVyUoPYasxWA8zrmVcT2f6jitpYmKZXjhw+o3tiBqxtIeuxE6cI55uUTC16nDq5l5+BSd+tA2l
DXJRYTzQKSBQidFssdYCEk60YmO2Gj48JAc/dPms7SPVandT3RmhbUXFTUww1V0rIydUraEJ43Jy
ArPOyTnIR9cGfhrik+lFy9nL9HbbZ6jeAG77fM8e5IaFjLVDnufawc2sgq0gKoYDZnXOLm20aT9M
XTfA7pPE01dlz7ag1xkkGDfbL+xwu6xRq5u2cPvPHsMCCdS0tK94FetvitrWW6zH+k+gnvJUWNl0
Eja2aVatLg/kj3ZhmhHL2BjMewrLlgdHGcS3BF/LD4MxdIuvJpZaYeriNB/zSVRBsVj5YcDW7lZ1
hoqc7Hz0xwhDuBxXuEAgjN/Oy4IH5VS23H1ke4bWRXcJA9LWh0NLLEAPwscEbQjGrM8DfFBGH4Mh
9egMBF0XRbI8YoTAvglARV63ajvTNqmL6pWER20Fx+odMwc4eIrZgdyAwA5O71LFyfQ5VxPzuLiY
/Obj6IauVy75ISd/9cgd5axJlCTLHjTszaQvGi9+Hu3YKvwZxivqP6PQSesul+c0VfFrXAxjD4lV
fZ4X/RPp7dqJoxQ2V00eo+/1bX9BfMPRUKvDQh70/FVSTd253LxdMnHi+o3VKB9jTObua746TCyU
nJtA6KuJmxFE2M9O25oXtwKer/He8KfFW2cprrOzEtf57CyiOxVF1NYH/XuXammzHeZ5kX0WZkVm
ubdkE/wrT6tQFXV5iLC+PGiVRfzQWM9gk578g0OhejacxbmFC2On20kazjO2ZfqFwRNkgxoWyTch
XR4MxwlauZpeLOZRhEBh1bYavey5RkeYrZMQt9pV0pRVELHHI2NfMnc7qR5mPla87OMysne1ZAd2
pO7kfqFXM0VJ1WMvNc/kctcLMGaZucstdqxRsBg1EKPimYnYmHI0D3Jy5FtmzFqg2zK9q+dVBeHN
KZAf1Xq2j9cyqfAW+ZyxuWFuNGKD4MZUe12ZVJ9iSyR7V3jGRYulvS9QT28x6ok3itvLEy6eeFtG
TfstT0xM9mM7CwbFLd/saZBnL25Esom6JdNpAnglNGPOHqcsSU96GcMAtyLrZCOniAACUiL2Rmc+
M5YhtSAlh7mCB5sS1Z1WzX3VTc4FHxN9vrejulK20gZyVup2vNM6h+8cjg6KBF6dYzHQE1q6BtjQ
T+tYJUq89DYtu3nXgWsWWwdunHJXta7WHYeqo5GrMmwNB80VvmLFKDkrhVwR0U9hbJvFoSkzPCFs
TwRLu0DpntnxxTKstaEZnQfRiJelnx3TjzgpgqZc1A+Kpyp7Njf6TmzsMMR1eXNabSbTx5xPZlW5
dw61+x4hzIojZ3K+uNGSk6feOe2OA2Dasg2Xrq+66WRscy/GtgwNyBIfvUpal4HP/YkSfXxRvNJ5
bGwnP8jBct+aLGqCSI/wvaRC3CU1BjZjT5toztL5wERF39eek10ibfbuB4+pG/iC2/tG2qe7yYmc
A6+ySeuJH5nVVt/Ns2xGa5L4HLoSYGg64YBA6yHonGy8zGMqGL3ZA9PpxmR8aC5LFNLPdUfFbnmz
Mdi+dTCNI37ZbkyPbdSI0q1ZDLMR6NYw3lvrLInPAtOwNBOPtpUX+wT85aGwlHmXafUc+7PtLTfC
HeOvQprauRNu7ZfD8NBI2PZeBibf1vN+mhcXtEkpNunCttSWoBxZad+ovXrGzRP/B69PgqJTHiOL
WZm5RBXZGzZZDU07JUwBmARHQxKdqZOjkGIGJF+rbT/Gw/ectojM23ZieFl6ZuBYrfI6W6YMtToa
ih0oKENVsKb+gCt6c7S0rlID0I4SsM6kdg/00sSuqLNHNFdMUKZwKRZ3z6lXFCjJmuSgdpXrHh3F
y/ZpNen3SZQmy0ZVy8HcjRxQyj4CT6PtNs1sZ/SmODrmkDInBHnE6TNZtI9Zb2mvXqMoWPV7s8Ok
q6S/TVs7YfrQOTBZC31gAs4oP7CGiNFuuRCwFaSdZ/E/ZN4jLaO4F5UzfZTKOIJuJHbl68wS6HEc
eYhMj/lW4jjzy5zLuSRtwkmw6UqSmVzQwZnOfdJpFzyAsxdAfZ7sqGYx1MA6L+u9nhfLchfZzvzR
KyMXciT9z5cmkf3jnKtLGpj62D1xzq7mmYadPcyJNT3pWEMuEACsvPRnc6EilhUj74tm1nQoA/mC
Nu9WlR07bCXvvHZqHztjFLwTdj2YVGXZ8DlGW3nJ2xozdcVu3ox4VEJH0ZODq+XFbnQiKsGkifZD
nmQ3msOP9tlglP5gVTGmacoMkDD3rQjrPnPeqOjTvdIwmdTKKHleFL41X2E48bVnJPiUqHhMU9NK
+aj2bMlTni3dpnPLgpCqMgb6kIN9TgHAN0pXqme6sTWPK7EZxet2DmLdLXZZh0amzy8K70N3I9py
Zow0WK2Lwc/ISN+Rs8vzqIVOCFJUxjEgSte1WwUPwzrzVQN/aLo0Nx5eytQwvCenU3iXXU8xZ2Ax
DP9wxC7m5IFJTz59mHp7Np/zKKMA8VXSBdmCqyjhPJplPrg3Kb7+tyNuueY+m+phOvRdNKfHtMlN
olm5VuXNqXo1W8eXnhJ9kkZcaw4gHW0GCNBkOPadauY6sy9j6o17c1BdcZ/3HCIfMDBWtbNQ6aKD
OGqwOUliF11AKpyOEA/F6vJLAg+1C3J3oksudV7NI5p4HakEJv6tMP1CTFn5MauZ59+6Cj3HRXSN
a4clUzdS5pdR8s8yK9Y5JXQSkedHTGYXMANRcKolnl64x2h0RXwgHI1dohXpqD1XSkohvTD2f1HM
uM4fu6HtWDOC9/OcDTQA4Swbe9/WOts42aJg8Lycrfkkx46XWE/XqdXQNwMY6GDF8W4tovMgz0hc
9YHztNLXAFW6Z7rhSR6/B93xa6eIf0hNUcEnGy8urfRDZBh6cteX+D3dg5cozlFvDLU48O60czib
Zv0oGeCKoDRrGwtUTdMYHNtQc25EUXTLl7oAMfo0eN36jCJr6lUSfKEL1gcnaVqxKXph6duRfzk+
u4AE9o0+0SneGRUOVIFeNarX+LXLQCUU+igXEAuNqmP2hUV+xwevE3nxUIPqRFvUAt3LD5Ony5+z
lJ88737mca4jFjynmAwxybFtDBivyI2E/S3SimEgiRttK47qx8wITAwwLw0z42BCbhEd2V7XqBnm
pdWdgytC6hu0Qpt3ZSU/E4J//S1XzMe58LI4Tfgta96PJh/0DTmVd+lG20VWqIxBeUnC6qbc//0t
+Fnl9euqVzxdJnBVTk0uNktmwktgiKO+d5N/Jrn9usSV+GGkl62WkSUa7uhKXK8CzPFf10DkVZwQ
o7yoI8jPIGpBvE9QvhMOFt/nd/gWv0+Cfu+C18fwA3XXTHRs8SW3uQ3bJ/o7PSQXA3VyxSMWSGoS
Apnfk3/9/tGaeCWYDCExjP15zV4i/oo77oCJuMRV9gvyT/ddkcnPwp1/3+f/rPKdj/rjlcW5Jt31
Ua4K6NiAsZ/cyY/VPn9ZxW1lYNW+vhe3XbH5+1foyvzs14WvvqK86Ny6X1jY+qAeQRKfehSR1pfl
Wd6MW2/XPHRPeoCw5oju+z1q9Du39rsW9YeLhhagYkTO2oYKi29m4OlZm3p4hwX93ipXX4lTrnIP
wSpR2vjO8NVr3xo4DX9/H3+dLK+b0V/P7+o7caLBpYBgEdDeHRYpl1gCcLqiOjUcFygxNyCe286L
g79f90pD8+vzu/okek5vT193HnUnbuZvzcHapqEMnVsR+11IYYEBjXp6z8bKWDe0n+fb6/W6jPpN
dMmOs+4bPzy6SpmF4ZZcbxe0TyRZErO1Gk6k+zl0tllAbveOKvlhCc0g3+mHicA15biKB+zQeCuD
+lAG8/vyqZ+59v++GX/9qvXPf/hVzI+ZYKX8qlWqNRDiPZCE3N4nuJTRlYUEWOzHc45kwnz4+8fw
+43pr4WvNolSzJHZtZyZgOMbN32qavO9D3V9Tf/mjrtXdGN6ukWbO5ZYkz0Bh5MtYLWPGvxS3E+7
9/e9q/i4X26me7UzxIa0chMiAVvSgsbP2jLNj4N8Q7jFNtpAAT0StIrmNns3kPZ/ean/czvdq+PU
rGcONoPnmBzMVbzQHIa7LCg3bgAJCNTv1jmWgYje3ZCuBJu/XvPVXiEpnY3Z5SYTjEAV8dgiSV3l
9gMT8EDnSHtP/26888q61xsHABYjDy5VfLaP6q4L4gvqOzI33ZBQlrPg03Kwdiq2IpAbJoDKvbKx
bhI+8rL2nc1AxPcctJdmQxf6B4kYfrWpn//+5f79m4AriGMaOGZ85/X/+FmJrgSyXN8E8z5+1AZ/
Bq6UG+ckw3wjtuIDs5JblLx6DIfwv8gn/n4O/PLq/7D+1Wed0sVVccz662dtP63EnYyMtvYxx6no
Xf/Y35Y8P6x29S1XpCX0Jo3dBl/hmHJSD/F5UPzu1H+qz8UtcaGhN/rN5/ftAn67i/y18rXXDFwi
kLeR6xxA2ZX0OAjvnWNKf2+Jq496GqxiZEbGrTzGF3qlNU593SSnrylx8SYqr/YRmjQiNiAe2ppj
ESLa+78rqgjrNaE6rV4TVz8jS/t60Nb9UqmArG/m5t6ST3//1uq/3TCxzNBteFgw0a7WwHFGNRoP
Yx7LR0NhANdTLdoH9a7fiU8dsbL1WdmtG5nk8sb/w9l59bitLF37FxFgDreiwmiCxzPOviEcSYo5
h1//Pe394WypRYivNw6wfeEDl7pZXV1dVWstqsbv7f+DXPBi9nH2K6RQNtHEoe7Kr5iLEznORz3r
tobya2Wti+njmRUpbjH77LjVhBXEAHZMnje+9cm9h25m53FOq6cMjtfkvXEoX2sEcjbak/bN/N5+
rF+Ld3/JwfdPDIVe2uZ5xtDAFYPI6M11O/cF70dkFeLNyLh/BetfyE+hMx2jvDlnkPoI9tVVZK/4
pnKkOLctRYqTRR1QS7HdQLOR3CU7elnv4yOIhD3QgpVNXzMmBQq1UhnRKDHW70OEbyBnYbt3py31
5nfuW/2YHE+v+lb9ZL8O70877+3aD/jD031jtbaUEgRqC7q54QcITKjQCTw920cEqO6d91DDbmHH
AiWq+G294VW2d3b1LnlPRnaXH6o79b7YFc/2CvmttuTuAB2RYUeBXXN1KR0dlUgxGKcTH0D1mXtW
f/1zgWr3+h7B10MKos5fu0SXgprrmKjO2TDaQYZ2mfY1pW1Gcyv2geHo0X3K1Gp/+1tLIOP/79Rn
JsQBPMssw2q0Twhpiq2Ovw278ifoERw6PpLZixgSbtcWtfSiOF+UlGEHqSCrdXIu3e6V4U2Kj9Q6
y9cciYXWffAyyov1uOLSS8nIuU3p+Hg9Q5eZgc0un3eB+c5WnjXtg4McSfvRtlYo0te+mnR86iCe
DF14rxHrPxhUoGGjrfApLHojc7iuB2U/uHQpLDYolKTxifXk7odaf+PMT0qzcs0sRV6Sov+ZEKs8
c4wqbKuijjAxOerGKCjXGtsqaHeukq/d3eI4S8fdFCkY9UtLFL0kNy90PbNBcXjouIZ3jMm/a9+R
B5KBueXG22WP4VvDr3ipc9FU350vqywGC0u1GOlGghJ2OB3s++VSnWmkPRaO4mwnb5x4Uz+3xVHx
7cfxfqD4Y3zIv6aw4sD/ucJPs+ApMFO4gJihNoHtUPqMqd4bUwI/FDCLh3L6Oak/V063uISlnbWQ
QiAVgaRWv5oLzybPS05FzVmjrjU9FT5BE0UUwV3QHpo7JlnWvqX4yZJF20ThwQTIDOWdzAyjFrRJ
zZC0Xz2YB+uHfT8/5lvru5psCp4cAm2f0prZZrySaz/4AZ3KS3pYY8BbSqxhvmNy0YabCukA6QiG
JaNQnke0Hsw/FKAVCy9+TIiH7fVtvF8tky548Lk9mSqucHLPGhKRpuRg0RLIo8bvERMpqm9YXF1G
YTxqU3G8/XUXggBGYaUER6yCv5cCqY3G0tyXArpmvEzRLwAwm4ThjdtGFs4GQgUGLoTCifEHdnwe
BvJJDboqiwL6jCqIt1eUO/0edpwo+cuzAEKCLwXvL//hPpKB6RrDb17rNbMfNvuJFmyKFtHtpcj7
JVuQLgF3bC1mBovUn5jILoxua2ncbmBNb5u5euQLOxDKw9XtAspAfOsynPCmHKmPuRSQd+a9seWR
ddp6gK6+99A+CrY5HWThE5SxTGCsmNal0/ePaU/lBAogucx3ZVtTbk/OjCY7D20135k7kHO8pb1p
E2WbaLcKCJGPu2xQuiUGRru7uFSRmd22j/3RekheBGnRtIcfUdus80AtfUOi5f8WKO2tk3Ql42dg
o/GSnuGOMnxpo5WouWZDHImzmw+N1Clm0m328/Qb1U5wZA+js1Z9/+PP54FS3jnp9Jr52Ct2ihXR
0qFs21J++BYW0D5lhx56W/QA1HlPA6t7Ttal0+WbR+gOQLrKlceznP9JN8+Yd0BD+joV9aDjGG+H
0S8OiW8dgs7vjsl2dnfD3VpYvt5YeFhNLln0tqCflQPWrBrpyOTHiEI85M/KyW+rYOuk8+72KZDr
HKyNg+fCNU2hjSKutLYm4VbI+gyiHLWlscozrWTcaqp23fwxzLSV4y4R6Vq89DEHYT6EbxCh0Li7
dJeks8H5eGnvu1/j18/1Y/wNnmC4ZUijd8X9aW/DHRhPD2TTydZbLTgsRBvM8ySFqxBaCWhmLs3H
PJERkWNgHrzuc/baQdBsH8FQjg9Co4qhLCr3GxRVi0+3d1mX7zyxbvghaFeCPEPLRjomQRLnZdFD
Z9Bu3YPxXodFPH75rv4O7rtD8eTsKmiZAd/+1B/1B6iiV66Lq4om5qHCcJBe4k+q9dL5qbtTbtqC
aSJkvyM/LDoo78KD9aKx08xI+uUherq9ZPP61MCHraIEigYSeaJMiK20jTP2fUFPJ5k+B0r5PuoQ
Mw11i6cfObjlPedD8agAekN5DgHml1b/0BsOinhM/ITGXgX+YrjKppw6X+PPSkeyLf0NSPpuVt41
3bOiPBbqzyDitV3He1N9LOMM3UDI9+v+rgwTAHf646zCBADZQNRFft+SazTqg6u/Zn2096hTwhdx
78VrVIpyHgCBAsSXPM10h1QVPYVLN2N4N8sgZjj5zEsyP6/vinh6nNR3Ud6sHN/FTf7X0lWxMKxV
ezh5qs8ANqiSY32yt7e/4/WZgRUSjSAOLBfJdZJanmLzREe059bKvo0gjt54IK2oc9BQ2TXb0Hgc
P5qQXwcrS7sKgJJdKQMZ20hAezTyABhQjMzaJCjEwtV/uL2+q2+FGV4y8E0zBUtGJQVA5t1aswxY
XtR5m1YBRzLBjWZTsmKq+bapq7qIbcERLxoa8JZTQJdfoqgpdvxf5t5PH7M3XnO0Hk9buAr9+V6f
9oDvXfSe8idnTSVCuNvF7SmZFU50dkcrYdUhkTeBs9+3x3zfQpckSIzWnoZXviiZER/0zExuhTPg
Isy0Gf5YvNUY+13ZwKuUTTIhhdEQNGsJZF6spNtBHGDuioO9jd5k77n717UYrqrH8geT4mbe9VOL
ajgf7JggEb7rPuQU1PItmlwfm1/2e9ryjyeaAfUB5N3PYmug6wl8dsVF176fdBKyVhmTyOJXmIfg
PoeKGd3vfXq/VrO9vpyl3ZXCVgwEezSMsed2REv5WG87SIpHquZQ7Lrb8CioGMOjQslcCGetS/dc
vUSl7ZZLmYPWIdvCO+1PKZNsb3itnpQdyu0xQ9L/B62g67zycsVyPpCMjFDVpz/+pP8Ww8g/gt+C
3J9yHrXy6nH8Zv5o4Uxcb25eJQSSZeHpZ4dlyotBTWK38LMCzE1ab8sSxGkUMSJ77KwYfPMIZ1Ox
tet5xZtWjqktBbysCkAjCJ+edfiT4N4KAW/oK7fGQlRFk1Mzoexyiazys64GyFO1hUmeB3ON2rl7
Bigh9mYKLlVWTC3cExCBaWSwBugEVR7NSYeJOUCP9STl716NGYT/Ms5rsgi6OOlyDAW5g6iirYua
jfS9lBqqJEWcwX5vfZ7cLZ0k74FRB7/5DJPeG3gDt6jZobWBXPNhfCNeIeljSGdyeNDv1gLC0ic8
/zHSJwzsZEjbikibuq0PAgZs3Aqz92IsODchfsKZf2r20Lr6hAkQu5tiY7h3yRty1l20NbfKC5w2
0PqXG9CKW9CBw+YuXXkpXKesHJDzHyDdJm0PuMsVof50TF6z3XNwFOolTJYJXdLVdu9SiD23Jl0s
VWtHc9aJu2sLXRN8SU8G2kYpvZPCr78nvvI1eqNu813Pl11LdNa+pnTJMKR9clqx0jn92kz3npBZ
/x87x9t/nPR8RvKqbSHC6vnipPuj621wViOLEx2i+K7miUNxUXkCl81eetvpYbXGt3Qoz01KV0mr
15DdQifuj3shytsc+mMeoVkgGDaDH/pj/WR9WWOHX9hHCkm8saD9s6mQSx6TRqfyNHtD4Sf9a0fF
qFbW+K4Xohpld9jRRZWYArj0fDQBYFYlU/1+VQ0vSh6/Dztva5fqYYjXlZTFIZYiDg8nk1ejxwsK
EenLE5gGBg8niAL9kXeyvvuHWBvSrp3hZzTj1zpNS8nphT3pxCt1lmrGKRVv454hzwZ4wqYxNwF8
/sN2egQS3Pg07tayxqU9ZZxE6CMYquigXC7TMZmhz0AP+Xn1NKqPhUWiP8LLHq4lj0uGULgyUdWC
XvZKEhS2iNS1ynL0syTZTg6kJEFAWlE+wpe4vX3iFrwfYcD/mZIr3GEKegDiALwfOj7Dua+9k9/Z
Kw9scWpl/4BqGaJu+qzcs3LYUAcu2Qw2tS54NDKmsChaWs4L9av7OX2bK6fd3y6KZxLyWhSJRBlB
Fu/ySBxCUNKjX52U4lDpZXnoSid7ceZyTS72ev8uTMnS1AaKGSpilb3fWKPvhMPG7BncACVxe0XX
HsH5QheD6UUWhibZpesFncisjZIRHnhE2nHeB9AkgN71GeNbMbVwui5tSaerCIsp000md+0nwf09
PWVfoy2TbE/jTvPzXe2jVP7h9vIW4j7dDtUTFKmID9AZv1zf4BSqQT49MLGVvdG2zM4dzLfmpnqs
jqJbrWzXBpgXvtuFQbHhZ0lDFw5TBqCw9cN0Omo8yYxSHLHmr48XBSVN9KtsMTZ01QLVvBmoaUik
st8pQJzUNAeJlvy9FYN2EQ1jk+rVVdU3scpKnxKKAbrdb4r4lzF8C7tPtz/Rggdig/IKlV6hiS5d
KMCpAG54fev3o3M6VC1EBnRKmue2teJDmmrK305m2AzjgJMgOCHzxXSGFG37ApY0TxnIGlES6t6g
QOMz3+UrT4zt30f3qf/XZew/Bh04lKkRUQmTolRhxXavDdwqeuPpuzGIKRclmXmc43CtlH01ofjP
4v61JeU5g1YMQe5EImfNofYCFwAXvFD3yQ7xi4sO57CF8zr8nDyv5TvX6aPY1n8tS9saWdZU1QNg
rhRqqtnpj9AV70zvdS5+B9Q7LTt9HCp7JaZcXwBCvwRuZINHD/BIaWsTkHta6bG1WkBd00YKM/rU
M9jmKdvROG0hulx5FCwFFNqbGtVkVgtZmxRQwEzW6NC2LRssghhytFvAtuUnTfWF3paxU2iPvL19
RBaKApSRz4xKQcUOgtnjOm3REYG5c58yA6v/TJjmqtEOnlesiTB8ealeGpP2NAyoMgO7an3T++jN
Jpobxe72eow1E5KXzlM6pWrZwhrl0oVQJ0SmO+UA5vPNpFbvXHPapWYPNUF4gEBgqznRmyJE1ch8
iiYKFIW6ISPwa8/0jRbAbdcdp9h+q/UJz2xvG5RpzNzOA6Kl/MFjeD7AS/fqJcfA9fYxDDXayfEb
IPQQb6z449IdhzNS7xa68kQXaWVGroTu5NBb+EdVXnuASJr5ZN7IW80vfqpMJYdbfU15cyGGXliV
zh4zuvOgoRXmnzpj2Mwa04anZv7S9Q5UHoD5/v5hyiyppXExMHxDdJOyBigKHGsG6uGPP3qornZc
rFTH6EJCJ0hmHu/XJvyWFnhuUDjU2a2aplHXo2HSwfiFkkeSHTq72WdKsFPQNb7tnAsXOK8bOnTE
Mtqd8gE3wNKOqcmzrQtf3Pw1TT8l+oe/NUG/37N0hySSCrjccGznE2N6FgNzY45DpK/l9LVz1tKt
6zNm8whEicT5M1wjF9r1aCy8NIlACxfVqzMBGM71l9vrEJHgMlIglGWiVQnPAzKZsgn6PshzuTCw
WeEJ0pBc1SErQFnq6ZQG3lNTB9qDqQVrd9z1B0L2gBNr015C81UudpVJxqujdAq6wVAaFcVrFgJn
zMf5L2fmYMg/tyMj0RKnTzr9RHkyALcI4wBcHoFfQG1wexMXlwO9G/T+hAuwBZeuHUErpCYjyzH0
AMQ2mLr5A2WnFa++9gYWQ2WQYTUNhv4/VeCzA5S004lvOHS+Mu8FY0sLz/t/WMeZBSnyJRFT17HK
OuIThFlFu2uaJ2Aka23ctYVIoQ7YtVm3GWZomqLrFcB9teUOeAXlZRyYwruHHyVeVaResAp3FD17
ZsMQEjTFRzzbPnWC9kaLksKfu08Q9rereIQlA8RUjdE+8tKrsSkjCFKniCmr9LH9I3HTj5Hx7vb3
WagmkpydmZA+UBjbiQ7zMsW8rUZimO2iaKP4HdjGfKd+6h7W0l5NZO6X4YGCtAf5K3Q3FKXkMUkl
GashLXidwz5+p3wXqCUxYNC8Pb10d7cXt7B9ItaZPMopg1+plOSw4nCy6GB2xfTFQuQBKjzz/W0b
f0a25fWcG5E20K6ipFZcXVSHan2THoXkGjRVX+BEpU6UPdnvYe3ZzzuGu3/Vv7Iv2V7o9o1v3WwV
nyVMXf0UXhIm2quGjvjbpT8a5khDFzVU8Pddf+8FWQktXB/vtUabN01tWBslc751g9esBMU///KV
ZUvMrtDBVek1X1qGid3IqhyqDwHwHtJNmVGdhixz0xzgSxmRKu62yu9B34QQ84PXLZ+GT2v1soV+
vOPRRXZQTWNAiNm5yx9R1H1W9SF1mNpJvfi5QQfa/GpDqQ8Daq6MWbSL3byLtpqVOumDGegbV69Q
b7S+Jd7PFDpN+3N70n5lduLNbzT+Xl8pTC0EdY8Hrej+8IUYnbr8gdhWArPhXVI28dso4pVQRBs1
6r/fdsllM4iqUjWk6iCDDKzKsLUh0XnK1r1fORWKBD/Lcm0OcuFRieA2VS9mnjllV/nK1DvxOMVj
S1IbvyI4eggO7fOR9+TRfOe9fGu/iRp6+Oy+3l7d9aEGwSJCLm/mBWitHSo2FNtBBosLKLAmuock
byVuXG+gAMmweSrjZVTOpXNUlnMTdComoBn2244KG2rimb52N/7JFS5PzaUd/dIfvD7OA702M3hg
2vgxhvF0n50c3LLRuhfTGunwKlFzZ6WTdcek9E+l84Lj7d1cW6qUs/dV3yVpzVLr02tIpDTo0mfa
h/9g5I/ngz4BIykZcTTTazpNz/ypbbe0b+1w2M7R2jzO0lIMpKctMT1nXpWMrFMfK+1JOAZMQBlD
1IyLdLX61wkNNa8zK9I3M4ICPqqMtYzlU2fA+/XpZK3dydcZNDYQtEe/k3aNKu+X1QV1VU7YUCKy
mb35G8pJ3zj59k/ttb8zDu5n+7k7GnALDv7aROniLp7ZFsfvLKep+ljT7JxdrOD2owb3FQ0nsDTV
Sr1tzYz4+zMzalTiKQPlhKg+as70amu/NN36cNvvRDyVzxfpGS6HS/Awlc6xZ6buaKkp+hEe6HYF
HZd58E+D6bd69KaBvTqFfDPS+pXbcClCnZuVXGSMNC/xAoQ1nDpNdvQMomNUzH896W5x2wEWI8gj
/nWlEJxUY+zFKa2AKPpQFCF06+n29vYtxCdMQBzNeC9+eMViECu6HaTaRGneHeB5g9VJ1d6Ffbab
5uQuPpmfk67/XubpS2LEK/6xUFG7tC2lVTB4TlPnkvrOP9rH9r33qePJta3vlCeXa3sDZSfKOmsN
52uvvDQqXdD9SXEjUB/0PeIWsj1lfmvk1acocK2VKLIwX3NhSaYrMCcjrfIWS7DF7rM3zZv4oUFG
T0xPUz/ZDc/zt+p5XYLw+kSIt7GK4gHPCSb7pEgcFbmHjBD9twY6t9p7N2gqGAwNzacS8ZLTPpie
x+Hlthstbeq5TSmiKEU5oiGEoNdU/FLUH5kybcy1lt/SM4bSPYfc0wywX/LzHy5iU1EyukjqvVFs
lI3zEL1TqL3Ovve7/breFF5cFAOLnsbsMm1G8fdn8csxEY+BS47pcP1VVY5TfwhWQTOLTnKeL0pF
gMGq9ACuc55/0MCidyyIQ2Ywlm9Ov7sOLxEJVvTL3Y0/KLHc/mjXpTWSu7NUVTp+/WyFbg+how9h
6N7r7pNYOdQn088VfX/b0rVLgl2jUs/UJy25q8H3SInCsZsa5mZpNW2zRJ/8LE/ugiBguCYY0V6D
Jl85udlOSU33cNv4QhJ7aV2K1UnexnMITfmfyiztJuN7Nhzbh2rbPBbZfn463YtpvgQu0feM/69O
11y70aV56TwqY1khsYF5pITcl+ZbQ09mVjfxr8TygbAKnnsAbjGj4qeV4L5wSV1su3QqLeQCmjim
2J7lP9zxwRm+3N7ZtZXJB+SEllSiiX8/KBFma7aOoRwSJ/37VJ1lIB9r8B5wr9p2YdMZlV6wgbWB
qt9n3X6trOfbK1nIxjDBaaC8CCWD3KhDb6toFZ2VWEpi3iumFt6XmuLsh/nTkH5pi8n4dtvg8qf5
16B09hCBGUe9pBBM1fRNgg5W6J1Wtm1xTSBodIo/qmbLRZi0qJrIMlG8I+B77rFHViQzf3XuEyTg
txcjfqyUg1HsEa1VXogeAzuXgbIeYXRQBZ4xdbrHdPrYIXunRMPBjR7fDd1a2Fo+zwIeRGAW0+tS
yKSXmg9GzMKmg/miPFMG3jVPaOaNDx4C384BCQwk23bJ87CqZLzo8Wempc/WGXaJcmSR+bP7HYIe
aIm/elQebm/nQiuJiIG/02TkUr2a5TIDrY0ptYj6SvdR2USfpw/xDh08CM035Wv5VX0IKS/dNnrt
LUzTQFfBQIGDSLNcWCktB3klxqD8fNbexSjceUyeTOHke2V+50KeeNucLoLupc9c2hOX09nlyoBB
UCYVh1p0U+ctEpfqpki2WrDNrLdj+yCEqQT4d4Ysu9yHW+sn/NNRcijWx5Gvz+LlT5H8qW/GcNRn
+KFxqndDocFQ2c1r+3vtOZdGJM9J7Aw4T+/QMen6fqvobvk4tdADp15orITlxfWITMlG7PeagAIW
FBfmTfo/cJ6r48Y5RWjjjppyvP0JF3rTLOnMjvQJDUXjaWLx9AqCtr23eJz5aDiN9mOq1L1gdxfE
BlXATHCk9i/DlDePjE3bT6eqcz5MaVWudOgXtliMtgFzxo2vSxBm6eaqG3E4i/RT3Jr3amP7lV6v
BLtlK0wVMbanM9YkPTiVVtNTlLFwkuhJ5/E+pndm/2tla0VOIJ0OQDlwShO/HYCXUs7QKPD1nbo/
p0Pb/0kKn5MnNKy2cMIzVG2uxtTrXJBgemZQ+NTZccy0zKWKyPEXivDiOKbPFLdNCzjLJmW6QQeF
P582VX5caxZcXx4ijAu+FMo6EExKl0fShXZWabQS1Vl7TtUJVU0AAVoex5sm9T6HUN/u+mYIVoLs
0mfkXQ1dCoWQ6/E3F/x4HA6oKqnRMcnhxWjBrGcrQXWhXI0MoMZ4PpVGgI+yswx5YcCOjZVmNzAJ
nOwYce4bPzm0O+XQvKsRMnqBLQJinrV54KVt5RzQIRCP0CtgwJB4TeF0YlvTh6oz72PjSXdQvEOE
IjG3XaetRIMlB+I4aOT4AiosP5ZUYziFLZpL/ggx8mYY+r0Xxo82/Qoqn+bKSV8zJkUe+ploo0CF
7XcwkQZozqKh0KndO6Mu/7rOwwc8W5Z0NyCDoMZ5oqdoims+mrebBJ6TlcO+vBom7aAAoIl1ddjt
rKhV54+TeNSr3qP+ewAs4jkwPm+cnb3RfBchDnNzYvx0pau6cFewvn9tS+feVYwoDltsh9FTUXzT
xpW7aKG+xAYyHcYIpgq3iDxzp8+eghLtlPrIwBD+i7vWgrVQceaHLMkfoPIJNy1c0a05v4YlJa7b
e7t0yukMgsIhUaQVKQWXBpr4NKm9yXcq461dNC9ObP9q3b/mASAV5evBsQHhNM9byUua1k3oAoCR
j5QnL7Y2yBiP9drA7kL949KKnEIErhF6SAgBK4AhW/msPjH6WYX36FodjG/EkqG8X329ih2SbyKT
XBvxAiY+qEJeXgxDbhl5NpYigkHESIL9xXjIniZAcneAGTbMit2N1rb8oN7l9+F+rVK9UCJkzQLe
RCeZ9odc3rUVq2IwFPP2i7bPUR1khOtZ8eeDuk++kAm3D942WzkTS6Hz3KZIXc/uwrQIGZ/yYP/I
fqfa2zANUY14Nstir4FgXqNNXcqiLlYobfAJxmNaBLCZUCX8rO3H43wXHtCeEAyjyd77+dcHAnIf
wdAiuP946V6uLSFh66M+Q0wQWOyGwZQDjC33WTD+dUHQO7dzBc1uILV3TuyhCn1/b/Yba/gSqKvd
tYXQeWFGSsYQdmU2LGU5f1hMdul2/h6ceDu09+im+NCXPtW/2vB+LWpecUjS172wK7lIV47Vyavz
lIkKZzN8q2bf9EUDB9HPt8ilf2Lmlm4404hwR+71R8EQm9GaeFpLnhbCN78D4UcxkHf9FC7Swi2K
gPXbkf3Ut/Zrpimfb3vM0hG8sCGFnRZhjUlP0hTw3z9opvDFAW/sj2D9sj2vX+fL2rIWwvaFSclL
heam1YUJJo0cEcRXVDI3U+CsXLwrm/eHtuLsnFunFsGWjoV1KVKSGlMqWre/vXmLCyF0ivNGGi+H
rxgd8jGzFRjKPEJXFXcnJOTHO4PMdnvb0lIc0eFdEt1XGudXoNOqKVGTOAUws4Bz05mNAl0Lt0Zx
zBlMXuW3uL4VyCwZkYTdUkhSS0HLMVu7sXLIdQL9nu4bw1j1ys299HHOLYi/P/s4M5gOh2H9xM96
7xCn071V2b9vb9miCW40GBMFMYojeRkNa9gMG9iXGliqsvGNNx5vGxD/gHR30rfj4kK5m+kuOS0I
5wJV0KZNgK6Hd8Zde2cdzH2yX4OuLwVBA6kWuj0uwDz5iq4qC/HsgS+PvCLif5CeW08AlDYon+xu
L2hxx84sSR8FVpORmWssddMHNbiLkp+3//1FJz5fijhPZ1997NIeISbBSkWhZOPe1yBfjSeEh8cd
mgq7taLM4npsW3cFbxlNZMkD8jgpjSoS7PTqCb2Wo7POerFsgpklVVWZmrKk1FDXbKV3U05KDWmD
sc/3NYTazyJ6jjuoE5JN+jSujPEvRmyy3v/ZlCJ2WlPhUxQc23vnfB7fCUR/cGc+u5v4Lfy+W++4
9vhbCnPnBqV9pHCetugKzsDVECfPR0Rh9b3prgTTla2UCRJKV0k16iJEuCE6qpn6uxF969seuHhk
/906eSwo706jktR4+ORCxpeUe8urjmpBQduwq09dhupxDIomSJPDbcOLW+jQ42duErVTeaALmi3X
OVm4YjGq2p2FoNSjpVgaKrGDsbKP13xMZC/GmS0RUM5OmW1OaYhoQuLbX6EUA9QO3vW0NdFG/FA8
hYe2FFihN8xECaBc8Forq3X0hQlR8RNIoxge59UkD8LD7FeFaTv9ExqVBmGKtx58OiKj6Juva5QB
CxV1j0qd4G63we5QFb1ccVGValdawCEEKXD9PrkTBa72TlCoJ2+NnfudAvP29gdd8lYqIcDbuAJ4
gUoHv4iaVplUkw+aMSJXIeELzPe2iaXAf25COucRepJz0s3QB0LoaHufTYRK5xz+8mr8D7exSRHL
osCKc8r3fZcgWmvHGlQAMVin8Y2zhs1b9MlzC2I7z3zSiNukbO2E0Yi9YO2uDt3rae+9+UO05Lcb
Y4LAudiXBz3bhNv6ac1Dlo6fBdBR51Mt8Ghw1IbaaHEQo0keCvRj0VcO5r9HmJAKgptxGMugzSKj
Z07zOLVMX5FxOvldXs5IICaPU+2tPGAXN5OCKjgWxu6up2QrKm5Nn9bC3Yedtc+344OQJmmeXvtN
w9h3AWOV9yXd3ZWr3C5Lbn9uWootcxca/aw3fMfCQ3/4RWu63W2vX6qDMM0OjFPnRvVc+dZWbCMC
+cfqRFqlaL4FP+aHcgezJPDGotwO39fyhGWTAkhsgKDHsnCfM+9E4K1pVZtrod5SUo3vtDvFr8Av
J+9Fj2qdvFIXR1dOHf8sjtqA7fHCuzRIU71Jaw1/FBQSEwz2kAC9D+8iYvTX07Z9aI/ZrudHiDQi
35UH1BgakqT5Y1Fu8gwKuf8DQ5GIWDd+kydYfc42QdeqtkbdjE0AvOQ20cZs932i8fb8lq1SPS9u
uUNTWWfwjQqlHLIbI7LqqWMHxHtGqbeCoJRKF4qh5E2lH6MauBKxl2LAuUXpUT9FhXvSQiz2sweV
5682M+nWlStBe+GA8G5iMlzj4jNBrl7uohrpQ6nWOmcz994hQvi2T62VE7KwEEul4gqpBPynV10H
w4VgCVlRHjbMnpcmFQq9Rkz05+1zeLUQRgqAlRBfVCZxCWmXCxltxciZvMeKuHIQLp2jeGWv/ryQ
LlwOG6J2K6YL6PXL9w5081rZhRVHHVpEzp53jPJ98RLet5tm23/M+A+w/uYotBS8rbKSKF3dr1iH
vx/eP0pmTDZInyofbHNWRxLO6qQ+Wv19ikMEdbEpUem9vZdXR4s3KAhxrgTYOaBWkZKFvPOsLOYy
8E8Tp1fPVHenxeN27p1P86A+Nmm2Nnspfru0sxcWpdwBUUaNarzCC37S/aBRt06RPqa2sUGe9DHt
6v3QD+QUPL5glbLMj4rQEvfWKFGvPJV18wAnK6NioV3V5/PJDNoqz8krUuVO6/P95PxkRGxldxe+
IxzjDPlDewrRodwFCLNqTHWFPKmpSF8gAYg2ie1+Bjqrbjp7FX+5ZI6SnKai7kI5Rm76nSrXjdsI
PbfEKPbOVLz0Pe0bdXqb68PKypb2j+IfLUaamK4ne2hsTg6pBCc9rqBVVpAWpZQRWuXutnsuHHUd
1CpNAFNIAMrjUV4wBEXgYCaCLhY16U27yuV5naIL4QpeP9QvuNmvqP1nFELhCMGGYJ3fGvseBZc4
OTgq2Z/9Y95pI+g+FV2GlS1c+lqA1Sickf3REJYOeYpiquYFXO1INP8w7PzzqXJgawvbd6QBx9v7
uGiLegOZn4AXyI5YDMxbzhnFAGYv77SJS9u2j32X0Q/z/suy4LsFvsMD5Iry3VVbLagKnLA8IdXU
hvpLhHSGPdXf5kpZwwktr+tfY1IwcWurUyqdQBkHeeRumCcPOzw/sIL7qmhi148yK1MPtzdz0SmZ
j1LpCvEukY+Z7sVDw0AaVY6kvJtmpGdUfWUTF4/XmQn98oqrmjBvMhUTpWfcF+hFp466HRGivL2S
RTN8IksgdGm1SS4ICkk30ggXVBr4yOpha3WvxpqO6XVtTXBliA4sbWYxViZZKb0gDIyJiK/et4//
PPmdNwhc3osh9DUGuwWPMGBnEsBM+Neu9GhySPqVARomP1EDbR8r0Ts3zeaN3pjFxkSqefvXOwgw
EeS+BT0h+aL0vme2pNCTMEz9yu52mnJ6M6bG+zo3Vs7vwjUtBFAFGIM5R+o0l/4Q2tM0Nt4JzTBz
fDadZofm1rEi/5iT01Gf18gdr4fkbFIrONcYANKMa4S45ZQmLJ1MWJmHE1xaKNHAyzfsqldPFBL7
veObzyg7f3YZSNz1dLzsT8o2WfHO62aX9Cuk020M7qkdFLAuzc49zNt8a/Dgguv1a1gwynz6We7j
Ae0A9Hd3xTZTtjblnB9DflTeJu9W+9ELecvFlkifwIiYK3NjtqRG5gtlSygKFSY/RQ8838Xv/rrR
cbl2GcMRnU5xZIsvoMXdZqRc24fvbrvuQhg7X9AVC9I8jKPisbueGvn1MG067+62hT/eL+V6Fyak
MMaUfXGKXUwMfvXRuxN16Oyu+RB+JRtiKOMwf+ygtC224ETus0+n+zXU7kIw4BVrCZID+MautGUi
DfGmSTMYj/Dqn5qjpBvLQL6TpObo9tVaCXfJGomCoPDgVXKVSHS81RulYvxRKZtqU+bex1nRXroK
ZEORQi57e3OXQoLO3A66J4CnrrSRzSANeSMGqV/qH3v1tGv7cVuNn5zE3munlbrOkqvQ6KXSTlC1
rrBag2kkTnDClp3134aYhmhr1q3/XxbEZ+Ib8MnkQa6xb5uhzoWR4i3Q0U0GBmtKfpCdPdTxmmbw
ws1H6/pfY+JbnpUUTlXjlP1ESeXkHgOUgfvpKf4P71STByT1X51k6Op27fp4tPKRydtJewm9Bx4+
Ky6wuIgzA+KznS0iCBOrZX6SbnXW7yl9Wbveg2HRLiDjuf1t1iyJvz+zNHjGFGog3307nxEdNzdR
elf8dZuFkHe+X9I3KT2ldoyMb6JPpd9G75v6P0S8cwPSY7cKel2dJlZxEhyUM9Ti8bSSDyzGgLNP
Il1ZI/OQbSumrZXuoJ+ynd4VGzWdfO71leOyZkm6j/LKLVIDrgFC96exeUlLcDz6i5OtlUKW4oxh
wRtE2xukhZx61LGSnarBYviL12vVJpsxKrY5iLt0PMZAqP7e0ShF/NMXBw4jf6Ietme3ZizQyng8
pMV2Fr6wWgtb8udzM9JnMqzaUOsOM6lAOdtvA6Xd6OrKCOeaEekLIUvlgoDHSOCqaGig0Ku9TU4r
AKKl0Hy2EjlPiJOmH3IdI0owPqpt8IAExv72NxG/U77Fz01IOS4Am1LTFTwACrJkExjK59g5ffHy
8EeQNo9hlgd7T4MAR1sTP15y8XPDUvrg2amWR8L1POq+ffDSdsWd7jLNnKxBlpYtiYKiSHmvEJd1
kYbDXLKLjdIfwnjc1ZnxCA/XnK5xZK1ZEn9/FknDvKiKoWFN7WQ+tk6POO67NDXQ9lirLyy7379r
ko6SPttuXYrP5pg7w4x9pXjbqcV/Oq/oUjNjLt5bxuVyMuRGtbwgCoVeVPiqncXAYQdDj3yoMBv3
P0RXqnB0sOhuMn4meaJplA5cD3ymKFWzDY63C9IfMChPm0SvVmxpi25/ZkzyPl2Jh67ohbFH88X4
AYGRn6EFjhyofmI6WnSZfpt7+y59GT4ZCJjsbp+6xYN9Zl7aWdtSYqBm7Kxj/J7apzj6L9Hp7N8X
9s8c0Qszb1Ty/0faeS3HrSTd+okQAW9ugXZ0oihKFKUbhLYMvPd4+vOVJv5RE43TGM3c7diKYHYV
srKyMleuxd9HcY75ir78VRVZ4HWRuvEK2FqI8NMzQ2oT0xYXKPN5iHdVkO/s/Ob6Vq1eUTDSQOIA
WPhikiMoa3sIUizkaCm2cf6TO8R2Oz89KG3+Paibr9ftrZ6sP/aWGNMsg0Ct07EHGtOtkMhjThQu
nA0r6/v271UZC2d3yhA8ktg3LWcgTtU83S83Nu5yTISUi/LP/+2csfBxZ1SmkFtfwFiVw3w/35TP
huKFhwhBhdJV9v4d6ESAXVtd7621LZybqeuMajh2CcgUnRp3yrecYtWEePfB8UvXe9k5rWQtsatQ
BFq5fu9Hw14t9cN1P1g3wXOFv0+5aYl/k2ZfNfxEmJAiT6l+9MEWh97qbQHdOAN1FL8vwDnqaDS5
0fAmGsfPQ3SbxKnb1+/i4tv1hYh0Z3nDc/OR5MHrfMnhrw1h2KAAjEMPxnSIMwnAhRPO0reglKbH
RtWrT3EZhTWjUr4fblwhq4GWGT3uD7g9oZwVgfgsQEhhn2RGwajL4AXv+vvqxbyNv9gvysn/4tBn
jgSrl9m78kf9DvKMLevC1ZZrp/Ivumywi10MwQxamDt+zNrFAJp/jE7FLdA/YP6ah9jZJuH/WuxA
0ppDpwl2h+UVxuApl3A1gcQw+3h2p6qKW0/KGodGaV4p1sbDbSU0MjVMdRdeMFAusnDhs721ckmf
zS7giah0x6rOnwdnCNx+hrct0+8nVH82DK5VexFqYWQDRkEq5Eua8D7mGrG1TsxtjLvklO2rnzRT
POdYoRTpbQWS1e08s7ZIp6zQby2zxJrKHd3+quOHMvnn+uH4ncNceMiZjUUiBapEbgoDG/3BPwqE
kL/TPogIKciQq3/+eoCOr3S+gYu3SZ8xv1aMPYdRSm46BrMaabixqnexWe1M7VMgbw0Lbu3h4vyZ
bQ7+XMdgTdpm23e9yeREtZFurF41IHiZqhGtSdoAbz2xMOLBMMLffpF+1GevaA+p4iZPFFGRsKbB
zahZn+6r522N+nWfhAuJsXbENihjvbUtZ30RW2PDc+++e0FAiHn96VB81Palt21tbTthsBdddfCU
zrKONVTzIKG3xAEYmnelHx+ybvgYVOHuuluuXQ3nZhae3yRJbWUqV4Pm1B/VxD/lsfrVqMt3HbR1
102trQjmMxrKtBAFguTt9gUzA9V5R4iMmJMbUn03zghGZq//m5XlgjKlt4caK3Vr7ILhn87R9123
RSS92tqwHdQ4BZvv5eRKNcfRpIQMs5nlDGdkWvTVcKxTUxBLSpP/KhsQF9tyDdhDFtTWujG0tVuY
Sq7t66Yzvxm+VrooGCev4ZxU2a4qgnI46jPx16Ud2RenqlPguq0LJ7hpbEo0hzmTyj2TC86WxuDK
l6G5Rr1aoXV9OXGvhWkxRBKTJLP2ksiU0ad/5tbaX/8wK9mBoPqWQb4JPOkSEJU6hRJaI0aMvDzJ
IT2JbOokV+UVzpA08mnSjRxFx+tGV3Ir0Hw89IT0r3LB9921Ri7JPk1Dq3rqsu/WuDXCdYlVFLPf
Z1fjIr9O6mROVUVcjYf6Jut3GkOFvhugZnwUPHjVx2E3HCIEtxjSNvn/uyx3URW4vsy1D3j+IxYJ
OHP8BV7PMp1Y38fKJ0POPOgENqxcop4Xa10EX6bsx8xuWKvcJjhz0TwWkPJUVvE5qfU9p77zChtO
QLON3luV/h0Bxv/CVYEwMpNLsYCu+bKOqObGoNUNA5UI4j5FwfgpqYdHWckP1zf0cgaB6/PMzpJD
OxgSrfdr7FiP5q3uZfv4EO54rt8LMaUIftytDHK1y3VuceFIyji3lTL8nlSdbK8t3LoCIijSn+KD
dcpug6fyzrwfXp0QVgqUf4UGzNaPWL1ez3/EwpGsrrPsLORHCBWO+F5MYun7HIXn6Gg+W8fhvmIA
aKu/trbZPB5BHAFhEbwxi9RobHmzNEXMGXJoEGeN23gVTHrfzQ6Au/VLDJL+FxkfMEYFzBEPFUCA
i8uot0ZEhhOgEQyb3E4GXGx2fKvF/oYfidtmkfQZgnkZ2jCmqy8GzcopKrOsF0+iWgu6/TSGsO5o
Siv/Y1oN3akpQcF745iuxTwYDGTN4GGgXcDF5LTO+kjj7ZXUDQS7Zfq1LMqNerFIdRbrYhbIEsNz
0AvwDnl7l6uhlrRDP4EEMpXQm3X6OaaW5Cdjao9j1tzYQ+IaU/FOj+sttqaVLaV/IA4nBX4KNYtz
wjyaYQQ8yz3G39BQ/DEzTN7kDRJa/0V3742lxWFQ4qSLJwF19bvIQ9S6idClG233eqgRW7XcSlg8
NJBjQPcvRpqdWtLTPGc9c9i91uV8lHxeCJX5PJvFKTKyj9fNrVwVjM5AJ0DtE1bb5VxHWVPFmSXA
Oknj70zo4IdQd6d5q6m44oRvzCyeH0U+13kTciPljvWtT6f3hQLi+vpSLskZTIhnuQiIGOCoLip2
UyFXSSLm36Js/idUs9M4lz9iSBqCUDpqXXkIe/0uk8wf06hsHOy1bQQ2TGtJB5B0ga1lNlGtfYuv
loUjKlnf7KRDtOfTxgLXdpG+r2BvpDB+QTzYB40OByxW4GQwXKH/XNl76dt4qx5Qu7ddtjQ4bE3D
rRwwBi8IHiI0iq7z27OdoVY3tihTeJNWD24whImnKv0XOQpflaLZvGlX/B+BSw30JDTCECMvznNb
mj3gYk6ZdJqh871jpIuJLucfSP6NzC1PxhNxUnspntOHretudXs1uDgFsPZShMlgYgLBD4C1rTGc
8BPXrMyn659w1U8At8pCexLOgsVm5nEPSFkHxzg59YG2jdu0X+pMOv69FS4xxJ0AZgLmWIRjCgtS
MNQGI7S8DWhETvbkxuSg/5uVxZk2C8nsgxkrVlG4dNfdlHR6Dr//vRUqaFxf8K4QERdJphlXrT9W
AGnlIPTk6WOAJF2IQNZ1K2tOTp+OC4wnNv+x8LqwsADUCK/TEF5qgsZNkVUqupIA//cBl+k5gc0F
HHyJ34iTPhibkePUJFkkGG3HeBc2uv+qWbO+gbBZyaQUeFygmRSUIzqpx9uzO8nxpEpjJCanZE+5
B13THIujqH8iafCle1TbzSL8pYcL2KfgoQJUyNDWYicTp/W70g6hGwmp1DnSDQBkT5u63fUPdhkm
eL8xCwISTIMibTlR1FdFVaFBTcYBt1DgfKbpgKqk7VUSyMJuI725DAxUcBEGEikU5ezleZpyLfP7
kNmQro12bY7ywl87BQZU4Oiosdki+rz9TlVOsyEx+U6zM+/a4rVpml0Iq+r1PVt5sGEGnLaQyKRk
tZzKTTQ/0HNITr3KeVcHVeA6QwQCcwyOcVDuNaU8oMAtgbpPnuQ09oZiK7Vf3cizHyCO4VnhuESe
1cklBmDmFIk5TaYfsJXJrwzZvF3kIvg1MJknYdSDcn6dpn19o+0gMjnoNxGkZe/zz0LcLjzJp1Hf
qR829lfl57/N3TAtUHPcklQjlyWtmutZaVJMt68lIq4MtaEmFbjqeLCOlAXRg9zI7S/DFgbFyBKp
G990GRwp3nSxYomhpexn7/CUaH4Weu32m9zmIlAsV0YbhQEpKBjFvfL2wwXy2CRmxXHTj7K0rxlm
CHfmTrmVjAPspLvtDsraypikZkKRNgpRf/EVp9yedMgsSHWcyY3Qux6zUzm9m8z/4mjrUIuLGVZg
iMuxr3nuabeiT+vJ2WkKVLS4tgY81wIiSSElahJEEfrfbl2rDrli8rgEKsErPTB2ZnJvdPrW2V79
QgKfLlT7Ll+wJL+jkbYFGXbkRjBvMwP/qH2IXxQPduhP29yx6uoXIuFFuIdRJBDdb9cl1bGjhi3r
anf9rv8oH2dQDPvkFv2K+LGH9Wm8jd5n6OjpJ2VfHyl6Tq7sGrfqLnneOvRrcUX0m8XbEx6oZfzM
eq2XypDfYplUChQ41cctsOJKQ5GKKIxoAFXJ2y6gsVY6h2Gbc7irvfNMZJlJerwocIUUL6QDO+Nh
9vLkhpbbf1aMWfOjM/vLEpQlZWPt2Jz1MWX6Xkc2Tufms7YqmOtm2EKaiRyMpbtGWRwOehTzym1z
t3EepfGUZt82AuXa7S1URyGrpCZxAfAJItmeJJ9wMnnad7N2qw/5oy655WfzeXp1ELNn8h+xycfw
U7v1il+paSEHgj455I74ywXcp4sj+s9MQwi/jVzBAqXsktvsk7XPTzOyXsmrziD51jTuSrdImOXZ
xgwT9YolVVk49mVlmD5NsNf6RvAAWB9mdN4ErVfubcpFr31FISpIbR2+wAuuHhqpvtYUbLBmUX2W
7OdiLvYhAq9d+aG3VK9pJ7h6nVNY97sq60kEUuQ44l09x55Tb9U0Vn8NeRNpGsCQC9SERW4/2xBH
eIl6kyFwl8cPZv99w6fWAiCz5b+ZtrgUl0Mz9F90uUCQyFOmOz/vb6fJ8IwY5oW6uNeCn4GuunOA
KE1ogUv6MHenxi838m116zeIBOEsv/E1LQOazUIHzzxKE9wPFB127al55Tx9SY7BvbXv72rYUpUH
hBA+dcC+INA/Xd+K1e0+24lFZC7BAia5xE6o1E5D66ekM1Cz2ZPfsiJi8tla55JYmAlN1pTJv6qx
iUURtGbJ/n9bjPgZZ2a6oKnNyBdd1ix5HpjJ7jrTa8346bqZtacSIJE/7rNITfsknWhIsmnyU/SN
2yP9onx23s1P/a/6pfwwHqdT9nnDpMjql0kV5DzgGSj3XZIpQeCSkFj5MaAG57u2E2Pgoil4UyA8
23+5bmzVNSmL0awWmgMXoB+5LH0zrPhc7aGr3azyhl/wI1uH7kHygmN0oz/69/V+3pt3mhdDPvGu
hZZgu6Vw2fZTyLX+/IzFNtujNNhlyBMEpaODVRZukKeuBg1KJZteo0/u4GxBVldv7nObiwyMge0i
tHKWHt/bpTd2nv6rv0Hy8ADxROnVdyOsOUrtSsfoe3zbnbbG7FagHqwZJJKY+UcuZCld4GSlrdUO
wbjaZy8GY2e36YEE6SZXjtLRPOXH8Hj9Y6+lZtTseIkIUVt9Wc1Aaq6gGiAWrKPWN30ZKudQwHet
KVt1k9UnJUTXXOMQNgKKWxzPIev9OOgEiwZ1szqvvMZ+30VHpYRIsRwRPWKLP6XqT8SRNjLetfhz
bnnhSeo8T+OkkPD6DVyxRu/BQONBUeRd38sVM1TrSBRAelCUXOZD6SD1rZVTGSoN7bWpzHdjN3yd
7WbLS1dSWDISIARi7hgE18JJe7s3aYCL2fdpuB+V4XmSt5j1VobSBX03wyoGCRATpouPldqzNGsl
1UftMTFd/WnYT/vGg3YXbbgPWu3GHxD73EzO/z9mmRNXaHpBCba4j9JZTYMqxyypz338Q4WWS/LM
nXbMv6GwezLvsse/H3QUK/1jcnE5xYPcBKEJEbkeDreFrt0axeG6X6ycMRV8hAVtJIyYF6oWXc5A
uGYzH1PZ005Kn3InPc7h8xypu+uGLntrvGvgeyBnI5Xjvf/2Ahxq1YxownKYbwL6vu1pOISn+ril
PLvm5xSegLaKst0FZ4fRNLqd+gRmpVI+Akt9DuO0cam8fby+nC07i6px7EdRM2QVDNpVc+OMzWsA
uZ5djlt5/tp5YuQPZAkve5LCRUkt1Sq5ResY4M8I5Y4E410tb3yZteCn6qSa6KPalkAgvP00cVRF
gSSy7Pimv++O2fG7uEpa6Iu2WhNr6ckbU4to16tDUxUpXiD4g8Sg8CQmhSMv+cgUY7gX8wT/RRop
BAxQuhBxCe3St6ubkb2QQHnyqJ6zl9zK7gpF+R6b6QaGTwS2RRYk7kZqn/AIMYa+2MQI3rfMFC2R
LhzmD1mZxrd5rUVfkRIpKFTKptvO1Pz/3gtR3KEGD4sAEL7FoQr9ODVSjbVF9msR/mynb9PWDNXa
uT03IRz0LHHV4DDJUXCMPYtBSteq2srtUgvK8aT8HFrFQ5UjYCDl4ycO48YZW4tNFM8EBQlBl3D/
1nQBHYwyt5zlutU/dGP2DJx87xfTq68Mf43iU5jhpcuELjb8HMvCoKIXbevY5LBT5rty8KvmMlan
l7//Whbjz0iKCzD3EmlpDIqd8HiOPcNID4OjHtIyOtFhO1w3sxYyLOe31jHNR3Knt9sGlB3QdikI
kgzgzLWUHfyOec7rRtbi35mR5ZiHHvS2lqd97KGS+SnTpucClFtW5xunasWMRk8f8DscGWLK+u1a
tMIMw15QTdVFs5sqhi0Alqi2ubGatWqKRmOMUpFB0nKR29bM+wSOxqdRj86j+qv+aP1LEfK20Dz/
0fDUU/qzu9si0r90cKpTYH6BD9Lbumij2kFt+FLKipBWBqvQ86aYvabrIYk2R+fGssow2HhUr5pE
qpvuOwn1RYuml0tn6IXysSzJwGMrPz1NbfKOzED6ykDmMG/s7JY99e0HrAy91+eZJU4lvBR0pt2x
j+YDhT/Eq1NjC2G/ao5IwxdEn+ACdlKos94pcIp6SemML0Mb6K7apf4BYXFmeIpw6+Gwbg+CJGZ/
4W9Zpru8yBy7rDSofLXQ/DXKRvtQGZ4yTjuIAJxuI9yvWoPsiSAl2iXL0yD7kdWlKlBEKMiclwhK
JIDUVh7Aw5762UNRm1sULqsWhVa2cFTMLtIPqe0nEnpwl2leunrmnHxJS8BI2vJuUPstiszL086s
idAjocTI437ZDZ0G0wpnI869uy7WXiA5f9lIdS6f7W8MLMkSJalmKgmJE6/0gXF1yAvuOjBl36x0
bHexNsHrCKDiF6IbcbXx7VaezzR5EY+DSIuzBw7l7UnwE6eDcpqtHLwQNP9OfjHuYhp6KWJVbjq7
8mmrWHu5WiA2oPMInCS4F4/aahqqEcG4zOtQ49HhqpHCH1LySbeK2z5uboxsC8S2Uh1maQwyWACu
6bItG3mFktutgna1p8zvFf/JsR6beHTtPNrL8s8cOY3ZP1nDh5RYUKtbvfRL78E4pQl6iMS3C4LF
NDccX69YbjV+VYtn29eZ7t1i6Lu8XN8aWcSzOOEtFRUYsZ7re/9XchoeimP00N9KILERlqgfKFBc
v2rXPOfNwhaX4FTZedypPdDyX/ov3aufs0/zu9Hrelo0/SdptzVkc5nKvl2j2IOzlC9zupYSNPYi
cGe95jmS7s1ZecjzHLWVbxuruywfvrUmPuuZNdUY0yIZsGaCOWuy3HM0aFzhBOn050aG2Y4gZxkj
Q1r+ITN/Xre+/jkdun/4KwijRbmiGmAgrC0kRvVWunUyxUuZ8btuYv1QUCD9PxvLp2Jkxp1uYMN+
GPbWoToGR+0InZgnu9uFyU1rizBT6KE2xjPWkKn8Jmjm/yXGbDHBcbttbqUeK77evxe3pFhAobG0
0wlzxmP3Mh4gzzsGhxjj4XsC3CH9DbJGYEPfRTcUJ4f76SZ92nr0X95S/AhIVYmvFhCh5dsrK5kc
VGt+RFNErjO99oHsWs4euuKN+2PVXc4MiR9y5quJb5daaaMAOI2Za6fvI3PrRbdy9qjH0LEEoQC+
evnmaUzKMa3CLRHM8ZcZLEQUqV6pNPvedG6gqd1QJVi5IkTzkMonWG7upIX/140ZhPo4ki9FxlOT
3dIJ2QfjtB+MbNdQ1u6L6Xj9OKxEaWZlQJXARGfR5F74p5RJTaTnJQ6T2q7qw6A8fkj7m+tGVtjR
SJPE+LYCWSxZ/SJkZmY9mFOJWKt0Gg/2UYWHFmoya8eM4iHYq1+Uo3GbN67qcjp24+0IS9t/Mnmw
4i9g4ywefdQLlQsJsloZEujFaVAEynQYpW43K6frK11xfRWBRnaTPvBlBcAx+lwLAq6etk5vZ0Te
m3xvaL439puKeKuLAa3LaQfHeIH6h3IiRrQNU2iAPBXfkhMgPA/MDghhjwHdXbQ9uCGc4W1RhTfZ
mUnxk87OG/f5XOolJp2Tetvfp+/ze/8IvOux/8f4IN8kN/236n15Wzxui+msPAnf2l7cSzph1O9r
bMf3+Q0dSFQn7oqf0r47qK/DvXnovwoBKWfjwbt22YNOQguMTJHpkWXTo8sbpZwdNKj1J5iq1L1y
cvYGIgxiota/iw7+/roDrX1VAKlCpkZA25dpKfS0vFALzmMgUYShtZ2oygH0lVlt3IMrnipgvHQg
GP6kqbPYT0aoujmKeHSWQzJ8qNRQP1WNrN4VVWy63WD+PWMWqTr0A2IGQQeesQgBIKAdPxphzEqm
2ToNrTof0MIcNtL6lQAqXn80PsHcOhfkOENvlFPKm8IrSuOu1/hKgXwq48bV5uPc9O68pd14GT/B
ifLcpLgNxJdOztsjYSZDgCICL87Al+CCTpOP/jh/oeK9NZN26RgAbYkpyEvAE3HBTOqkY2N1JrrL
cqPIPUAWOXiVfDv4cN3/1tZDiYc3O30OlrR4YfpZPAxzxptWaUog8clgQWhQ2PrPdgzaDWDD+pL+
2Fok772qBakes6TG8M1ih9538YM6miNvBOVVO2IemDcsD+clGi/zg6GY2olbFS3mdpclMcrEXKvV
xtm9PFJ8Io3pU0TJV5yv1Kd+aOdZjCbO+3ySRgSzcudu8ofhZg7CcMPc6rLOzImfcxaNIY6Najtn
WXR6lPddLkkfIt8otpoEqx5xZmbh4flIwlnLmOk7U2Lcawhv83hKDlVe/T3gjg0kF6H0Jguw98L5
lImJZMviNVfkbWnt+l6SZxfiuGojzVrdOQo2YKJ1m6LbYklB0pdOlvGhpqGZX9vArkM3i+V43F0/
TOLvvL0vxXr+2BHR6uwLpaPcD0HD1hXZrRpAEZ+Ux2xmTU0+0MnW7I3H2+q6iK6qTtpNi2URYysj
ro2oZP8GvtgDsybjIdE2qdtXVwXLHnNR5B4XkCjq6VE66NzEQw8VHeIWslvSw98rjXY0rQAlbLOK
/7ohwE7CSw9tko1k+zLM1u1Y94p4tM31FO61jGRVT6XADejubFyMK/4uBr3IqGwGKi4wwkVnDHMh
uGZNczo5cfuQDNXdEDIoe905VuyQhtpMxOPql7V0hDGzuGgH2FWCwToqktW5YQtD9+h3v65bWsmd
RMb7x5TwmzM/rGMFCQFJsGbsnMcghdw2OlVHklQXmAxM9fBNZ+9VtzxuIfNXLZNb2HAxgOi9gNBy
lutYtxCqa4v8aFVj6KZa9lkb7f0cp6VbON1zFY6PffBUT9WxgdBJsvNPid7/yMfinWBn2VX+xrWz
4r82BTFckiT9EotqgfxyshTsV58/pmW6i6LvPLlcTe+9LtkAgq90WA1bzO4xtwIbxQXQA3mrtECL
B2LFB7t2y/fZLYpNyJ4qFRotCND8B6QeymUShE2WBnUE3c+LJChMp8gw6wjaiDk+2kawc+SGJ7/c
PrZ2fbKzGqKCZudI8q73czdWH8NIOTT64PXjsA8MvN2ybiqzRHVaajbyixWAt80v0wXIAXL/izxm
gsHWZKyL4W9dd+cJQoNUdh11fAhG465qtYNkk9wP40Nd1XunjZ6CqLnlFfTRcb7LuXOygx9lEwOK
aCLS1PBgVdVHX4d13qE1lAy7Lit2vLEltw/LjSC04s1iSoGEhTxM5JeLeyMHCGqYPZCkNHK1H0aw
p3LMxK4X7CVP0u+kT2C134FEfzQ2LqxNy4ubRIrU2nYiLPtfi5cAar+MLu8eYED9Tj60+2mX3kbP
WwXrRYRinQBQBAYBnAMsx7/fRmdhQ1MiqdZq2GAnbX6XUMpHoTUeb+oYT74eoRYXl7AE6zAJNI7B
bP5yxAVGxGxAlk71Ut3ZhUO1H/V6o1S8OBSY4BHniIPIkefJvLgbx8mc6zobJ69RizskTj53QbbX
s/FboeYv/kx9pTa2uOkXCeFvmyCGGLOiCE+isSiuqClUnUFeTl6iDO/SZpzdUuYVSY8ZSSrdLDZ2
8fJ7CTuiEyUg0RdCJ22vR5pd6aMX95VrF+xiGHo9HDh/97GAeXGADHQSgCkBtV9kaf4QZjmDbbUX
aowhwep/r2j9xtdaLmVpQ317Y0EjZ/djhQ3m/+9UhqzjLvqo9M7WJbx0vN92+ESCvEWjMrQ40VGh
SZ0+KbVXZ9ZdgHw5Wu4bX2XpeMIEoRggo8rfv+hl97DQoA49114VpQ+1pdwYlnSUiqnZZ3l7VGqy
DPRvNoyurevc6GL/ZjucGEvFKGxLHyIjPmnp+OG6GyxxSshIvF3Y4kQpaDdm1YwNO1Fuqql9sbTg
Se7lXZLDZMDgeNocNOeumOYnNUqer1vfWqD497PY1PtNUaiO2NXkpNuTV0dbdLGrFhwEYoUcElA5
4aJnFqK4DgFhTTXozyiPvbDwi6Pi183WwPOiqPZ7G0VNFF4SwC6o0Ly1A7dplaZjWXtdkbpF+OBX
7W3Z6jetyWiBPu26utkpw9aM39oBI86KvjwzKyQmb63q0KkmKLbWXh/BkJ6/cp3uM3urA7m2h+dW
FteWbyjd1A5YaWX5NoXLyu2hM/gvfP3cyCLKTrox5UqIkbjpTmXaf7eSbCONWznDggLRMRnVJZtd
tgGqKFbrTDYq+CyK97od3IxdWx/DoZAPhao9qSOTixot+es+voSYC9fQKVvQ76dsLlKPtx/JgplN
64wU2hGG4cz01pzc0ndV03VIOsbTd0j2vmfK+3B2ky/dc3j7l1g9YZ85SQDYPCipISyjY5hpaRsr
du3ps83Mer8rwndBVp+uL3N5SwordKnhzuKSRDly4YrTkGZSXTBFVPbGuyhvbzsreDfYGiTkVvlw
3dbKYQNRJJTUoNMg01jcXWUhF5oKaYiHaInuVX7ttllwQKFvr/XWQ2Jm7yRT+lS3/VaGs3LeuCs1
qp/UNSCoXxhO2hzEWxWBsFSDzgV29tKPdeQWWfrl+grXdlOM0wLQ546+wFfW8xRMfeQQGPXsNgqK
l7KdPtKPO9a5/vr3phy+G/gCwFgXM6jA5ihu+GrtUcfbjWxqE0knW362pJvrhoQHnNVR8ENREVKE
mwh62WVRXNdHxUrLpvOCqfPSJjzl6rfW1G4CKdgrydYIwOUO2kzsArGhXM0zasmmERrU3xsr7by5
MHkSxkp1Ww1FiwigFu4MSUuP11d36Rpv7C1HMOFOmie9TTovz+6n+N2sHsPox3UTy/eD2MHzNf2+
y88uM/TNJKUOsbEzHqMP9Xttl9J4s9CwDh0vplsU7P5y9OBfJkF+0FbEOy48XpmdvDaRXvagprpL
4+EU2MF+Y1kiAC4cAxQxz2tK1oTKZYIdRENgBUXUwUpL/SlVjkxvHPIOEdQxv+vUcRcFyOTxHCCU
xA+yVT7VifQSF83G/l7ec2yvoEYhWJL6LvmOpFiTJFmKOy+GtMSZQ5fp5t31ta56yZmJxVVaB/7s
w+rReYrZf1Ez+x81Kk/ZDAbzup3LCPl2KeLfzzxl1OeBwhdbyoRPPOkAE1HN6h8bc9glyRewPH2y
Rfy7tnuUKwS/AaodlM7fmowHrr9ckVpPSb4i1XCynGbjiG1Y0BaqvGZXWJHSBvhibYW7zLAe+9nu
ves7d5kkMOjwZxnaIsTXY9pVVoMRbWz3th/uQqj2LTV96OSvw3STRfGG+699KmhRNG5NJPEuGO26
Our8KXNab2wU3nuzW+Wf2+hzO9gejW5ILxGCbM2N6tmyovX7XJ9bXThio0lGk6Z+S1KiHNBqcNB6
ZfCs96wjkz4/is6NQJxc39o156f0y8QUkkv2BUqh8sc6l0xWajRZ4U4x0wl9Ot/myEZsuP9a8D+z
ZC08xQ+TMeklu/WSWfs8JsYpDZxb7tq7ohtu/qdFLTmpCj806ESwqChX3ar+lJima4xbENz17/Vn
7yz17elSymS20ddowVJTewjuYBYAJmA8VPe2q+1BUj9sRf7/j0lBOUOphYf1IqML80KbeomVBcpR
h9Nghw73Z1jMXu0O5bajCmPDNvZp9Y5DA1BwIBorpBuTaY7GhKaRp391Hsfd+LF6infjyb5HzvZb
8j7wxk/R41a/fiU14QT+MSr86SxcTsZktJb4iK3jvChq5IVW986vVB/x7+A2VevD3zsNkVJQzYJH
uCBri307tNqma71uKD4B+t/ndg+Lp5X9uG5n7Rw4CjJq8IkxorhMgoxkzMJBalsoxQzJbY1klw1N
7rbx8No39sbzai08CwFWKEZg/LiYEhvlqtOZxSCQdc9t+CDFG+XTrb+/CFkdvOvdBLzYy/x3dveY
BC/XN2stPEHKD9BVjIVdAN46E2UjfKD1ZuW7OQC3ozobp1sCsuur+GNl4WqDA9tB3mAlLKd9ZhAz
cIPrC1nz5vOFLA6uKg2tHs/82b5p8+zQdWEsE5okdA3KXAufQqUNv9jGpG3xum+tbfGFQnnUHXVi
bU5Tf4pU+ymu22EjtC+xPL9vLt6XABsMMSu+zNJsO4zbfCg5O5OrHMab5CsMK6VrTR7sXkRCJ3bn
H9c3dEm4e2FzsTBFQYpCUbHZ7vRbmbnYCRzksXgqPMeLPP85eO+7w4/2Z3v0H9WdfNoCDy+bQf/6
AYRgGMag8bnQOMjMua3CEt/vD9m79Hure8nev2l/I1Hzk6BsM75VvUfN3dlt5ayrQYTpKsGgw5TV
8h4o6CtFDGVie0A4M3qqHW1f1KUraVu51+qVQ0vp36YW+6zKfWvmlCu84Nu4A44zPcDPtQsedFd6
amc3+C7t/rY9It5U5yYXaSuSX1VJ8QJJDKP1aK7V8tectOu6A61/vz8L0xcJyWz2vuSj7eWZD/2u
efFtLyuPcbeXKzd7aKEudmxvRtJFO0q2Nx7Vk/nh+i/Y+IjLcn/QD4xpJPwARc/+6eqk8pQ6bt3M
dHLg2blxuG5uybcqHJahTTGbYRuMuixrbdGQzkPZcKM2SmG4INEZGRpyIlL5I+vryGvmKthp01we
Sj80Q1ePy61G30o8V6n3Ua8R+GWqAG8vdSSMrSwPABPH1dPcjm5OVVb95/o6VyIeNuB0ReNcI6Nd
hFrGMpShZkAJWgxeJPknX9+qi66tgrYDlTvqlpd9mkmXIPllksazWtF1MM3HNncgve47Zff3a3FQ
xqLtzIIuSKzGKe6DJO9bajN2cFTTMr+tknIL27e2Y8BawCsSykzqoW+/Sl2OsxQC4IKSQXFHRXIl
fyNar7i6em5BfWtBzlO7zYUFJ4o/Bj7dJlVR39PoaN1Q25JmX/08Z8sRtY2zzDFUp6DWNe7avLZ2
8qSDxQhcTvr++rdZTiD8Pk/UYKCBoN9OwBK/48wOAh9Jm2Vcrf2B+rF1mJGhrnbw38F4/h9Q7K20
hWxR8/m3PbHJZ/aSeWpMvcfekPL3UyDzBcJIMJKPZe+OMpyx81cfIEiZ1i56jRsZzKqTnFlfHKtK
iYAVGljvzC+z9tFOPl7fztWvBt0K+yjqTcvQYJfKXFYBlKcjY14HNXrh+NL1t9J647utGEKjnYzY
AKYGuebCPYq8kOZWyclZh2yCmU37NCjVQ6bU364vaGXDwDMggUSlU7sc08qKMR3NjLgA0vg2q8pH
a95q5q7UKeAyYKiWPrjoGC88MCnlSSpmTDjt57x/MesXqaVxnH+vg35H5d9N/Gxj91ZWhUmhxkGq
B451ESsGe0oiKcYk1ZMHfbKOZrCVcqx8IF0DFYEIGT20CxChnbRJlOkBdeECTcLK8eSwQ21mq5O7
boYJU2hHBJRw4QeGZqdy30j0e+Quu+/phx+jqrQf4SSLdn/tCqSIiuj1APy4APblDFwZMZ1VONz+
KdWPY7lxta8u5ezvL8JrOiWpaQo/gA+WrKlOQgTTChmG5/T1+kpWAjlDJgyec7XS515OtTT1YOVD
QVeutFX/hiGhmzJN20NuJr/S6v9R9x3bcStZtr9S685xG9681VUD2LRMejfBoiQKgQAQCCDgv/5t
ULeqSCQXUeoe9UwSxYwMf+KcbZzfD5B0UHFnIwSsNyQxPx54+ugkk8nmEmAXFezAUCa0LNmPlZWd
+tnwvWtnmcRM7JgbDDLPXgIp3U3b6zdmPECEQck2X4/e+UMJjBJkGODWA9DK3LePPZKhPmJPcV8B
+BP7Y27hXVTKo8cSMblqob6UOWsDwN4tvKblg5PQK53wTQ+tI9+O2xUoyNlWxhdBwQyRPRIEqAMt
TvS4qkck+QXcSKyqPWq8/daQWo++7vLZgsFRgXB+Fm6EVPsZdEbpesoAyuWemcLKnQz2ZoRECGmh
MCqv1nXPzsO3xgATB0cHelrLBVMYWt3A6Y57be5EtTrsVauDpB4dfw6VcelwZBCGVMeTMclV9+t+
nq0hSITrkPCAlCs4uajZfZxZqnVya2o581KJuwP0KCTt1loV0Zo/5UNZxpop/xa0QkCzAmtm/hbv
QoDJnAynFyCOpwXsZNrpAhDRb3AvDEjGOQCHdPzdW39uUMfhqCKDBMLe4pAszViXiyoGOaKDzCSA
XoC1KuXKtvhk7NAIQAB4nwAOstQgp3IJUolAI1NvZ67ChiNrjEfR1Q9fz9H5gkcGDDwHJCqgYnDm
+sBiwDbswQLTSVGjhtJvGtVufr8JlHlQdZdRPIN88McJKmyDC5IAAM9FgTI7d24Yl/KV6+R8T802
XxZw24DuQYRn0Ygo8kmrCd7iUjEpQVu0O7Wr73Inv85bZQWa+cncQKQXsTuqIIBnLLeUbZIiaXiK
BVCIfSWBPphR4qoN++125okBrX2W3lORSPo4cLaE46+U4GTX5voNYXIwWU+6DZrr786PBsTlfD4g
o4jRW1wpfWHZTWJokJNQmCsPTgDfkZXL+HyVIRsE+f43suKMu/zYk7IV+agyCN0RLt9ZA0QPrG7t
iXMOYAF4dH7EQ0QZ1YCzt3wGvqCQbOi41IP81PfF1iDiVTdw8inF/djRfQY5VTopD/o41UHOkktL
oeFoJaFjDK6hVYepqE6U5emVStkLgFgra/RsFOBhAKLyPJ+QzznDnqjKmHXF2FCvQBaQNYcxWfM+
PDsL0QKqvTOIBqlHjMTHcW4ny2hkAoktpqVFpEngObWNL1NlNyhaCh3F4bcDU9yS81ij8jKzM5Z7
QaLUNHteUZQkkk0qYojT9t6qN81Sfw9QKMDVsBtmbrRxTgMpuNVmU5JSz77jh/owBsTL/W7P99AM
SLdkU5zyO+vH1/vibJvP+0GBrBcgPKgELgFJXcbFpDo09QYndtNOd8228mXsk7dm/uv78P+S1/Ly
11Ul/vHf+Pv3ko91mpBm8dd/HNPvEDEqfzb/Pf/av/7bx1/6x4m/spumfn1tji98+T8//CI+/6/2
/Zfm5cNfAtakzXjVvtbj9ato8+atEXzT+X/+pz/82+vbp9yO/PXvf3wvW9bMnwb7VfbHXz/a/vj7
HzAieTfi8+f/9cOLlwK/t3spXtLviEt/fdi/fuP1RTR//wPc0z/xskdYiDsDsMj59Otff/3E/hPs
Dux1KJnDTRRB9x9/Y2XdEDRp/4mlP9f2cRsAVDM//0TZvv3I/BNpIzwNEZMgUIfX1h//7PqHSfr3
pP2NtcVlCRCY+PsfH/cygHm4auYYDuc/lgkigo87LcdaiA0hx0HhyGFdmy7tf0/x57yJxQuG58mQ
TvYYB5SD3l3Yu7G4HrpTpwj/3bD/1bf3ffm40H81hAARYJLZRAuD+rEvvWwVUpGhLx2TNt3QBQ11
PDsuVor5a80ssua61kPQW5nQn+SyY447JKAc689f92XxnHjrDK4wYLewdFB40RetDIJapE5kEkp7
tq1/zIl5tjddNeQXYMCsiqIv3DJ/tYdKAAxJkEIGYmCxEEyYKuYKd0jYhf09aFWzFjv1Y8l1PNSj
L0E78bp7tXNrJMBgBhVA1eTrHi9ILm/fAJkbiIjhUfGJfp2kSlWXg1UY0i3wRyEPi2Da1N8ml4Xm
Peov/mzqW22tF80zdqU/ouxDoyaSfHXl8fTJBH/4IvOeeReJFz1K9AO85cOqgpxteuT2laUNK9H3
ovhy3t35W7xvBVlmMSLWC/Uo2UD1/lj1HlSfPdkvfHJlB+adtMbLX+vYHHy+a1KCEymjMpo0oeKi
e/3g9hdlZG51V/Gaa3Pf35BgreCzSKX+1U8b3AfIR0APZCljIQFExAzekHA2Ppp8AgPJbmMB+KL6
PBIre3Ph/vvWGgjLb2+1ObS1F9tGkgxtiO0iDUUARThPXMyeEPSyBapBuobabpRdAmvvsyg7tbf2
BloEK/P6yYHqzKcPYjcc3TAw+zjGAuKkIymVNOTVbdtfNdoKGPeTOYTGLWidILYDr/o23O/msCiz
sWupnYaZjCxxfzsML+a4VkD7tJGZU4xrAbhYY3Fks3pSudQ5aWj03VMmSYHM1dEF1H3lZXA+WHjE
wn0NKwO3HXIIHwfL6aFblGc1DeVK2sOsN9KZ8XvPgnlFQP0BxbFZr3JWZVscbHxm1WmDSsOUOHsV
OvkAZkDu8+vD65NVjlYA652pRKjCva3Ld9NS5rlBE7h1h9ZJ9eagjoT1XnflEGZDd2ui4ufTMzeG
cA4T5GDkFhfdBMUER0oHGN863xFOuALbuHv9ukcfH6K/hg1JAQQGyAnORnwfp2bQSmNQDbibA72Y
ZlBeam5s7WfWrMlWfgz1/2rHgPI+/qhjz2iLdjI1nRjwH2HCgb4T36oB7wr6TCF+tlaG+OROxQ1n
QRIFrN7ZhXXRlmgam2g12lJa144AfnWJ3/Zg9CJrdW2GYC6vshE+WeF4waDm8Qaeh5PLx+45aSOq
qTApTr8Blr3CSwEk6FzddaJZrodFq4f8WouLE9BQR4vVFC2OO3XHU5c+Ke4vBS2tCGSf7f6DM/5j
cu7XJL7v5WIf65NmchMpzzCXNYrSvvlgWSTiE/eJDQJfM+mGmzTlfrTM0Kq7kKqj6mVkor7cGrDq
MWFPzbrbHNC3PNOv4966dgRp10KMlaFZwgIIaVOY/GFo4gpYyPTBNlYwWYv33V8DgUoAaobzubOs
2gCA5hCHYSAa3yYePBQUX/qW7X4ZVItDdds4CN7WJCA+26vA3YMqjcAJvJfF8KfmKKoK7hVhXFse
McAXz2AsWA1Bv/oy/+SCRekdbGSQQmcN/uVxShyzxGUuzT3kB+0mvWjC+Nl6JB42UxgfBpRIIx3e
UkjvzFxtGjBv7YpVPzsz3n+HxfVU5jqJ8xT9nXXYJR+e3D70sTzKXYaYVQJGSBz6g3MvQUJtQ8N5
u+F7WbvEY1fSpbLm0/TpufL++yzOFYjZtLTo8X2aR/sqgaaUFOT77i1aLRHkrAkEfLqM303B/PN3
d43Z6KNu5piCBNrtZVm4AvWgr0//T++z911aHP+jUeXpNL4Nsb1jYbxNtgoQXypYD7m3piG82toi
MFUTpdJ0EAffTslZUh1C7nPB3diZm+ykFyu9WxvAxaGs6ijuO3YKORblWJJ7qV57vOGNhjn4dzb/
r4Pg3RwtTmFFqiD3RzVcn6IH393uisgs1GzPWBy7gHkcNGrcocSMhxYZYVI06Tto2PW+2oLvZ6Ow
4mpEbJwG3Ot6SPfVBEvovvUNlW14nHq6Xj46WQK9ZS0JHDYlbgcxkZqZEMFLe7dUh8aFTdpr2yQ7
bjIk3UXAjKF2HandNnLagRGhXMI6sQ46Wp+Y1qV+arHOJXZ/rEYzYqX9rBhk9Gg6bCBMeJNbk+k7
nD7IxXDRT87zQIYrYxgUGB46wWAxEiZFCWF1Vm/xOt7IwkC1Mt1MCtFcSVB/GjW3hHyBMLJLi8M2
NgPav2sgo0GglOOVxI4BCAM1g0ni0ai1u7pSbmibAK5F62+F3sGoQsvvG+hUOYV5b1c8BM3iMSOx
5EuOmvsVKxLXtm3XaZOfvWNxr1JLKNJaher3jrgyG7V1E6Pg205thdva+qYjamCU/UklPcQcYNrn
WgI+LVlbXGS9satyeKcMNoFcnO34Tl7Cxbc/TEa6bazkSs0tv0TByK0aNrhVBjo81aHREU/PNGO1
l2rFNi/JN0RwvcuTEdXNYYoB1gRyxRjQ/26CuW0v4VkfJzdSIt31nLwqifodduamy+rW6yVoXqos
3muFFXE2BmOn3I+A1MI/hlz0iuTLIqeuUsZHpxxDrWi2Bk3bCGJNkAXo5B0y8gJORiaJNJ5Eo6Oc
hNF8ywqlRwGZIVEsn3IHZmOFNVzFXCoCopuQ18hwi9N4ADZOgv7X2MO7AcpPzoFkzp1QFQRqZXes
terJMNLYiy0pAEzUcR3eXg1F85PJ5AlOUdJxSIYNk0Gmh8Z0HOqlhYp8hvRCqRR7Z2R5WJf6bZ06
1C91KKOqtkeUNKKsPJR6o/qtQS4UQqdwINoLsTvIyqjKPi6tbxwIEndUuptiaoxwpMm4HauuPgzg
6wFjcD/GRAmKNOYR3p7ZxiH9RrTwGnLq2i8cpwzSeJA8ozJ1l1rpSR478OKmiGfabpzkJ7nkPycT
kWgpy5u+xSQUsEDYqkyOeqFZ+zrhFxL+3RVx7wmR+cDuX+rq8N2k4CNLusbduKgi2UacUadStiEJ
DLsb2t0aU/YjqdNQGuBj0woTbEYuTDjN0OtmlB6JnEPjxMnuqK37eWzAucy467PMdhFHbtHDKsKU
QBC8kb+LDvUHSNKxqDV7w81Uc4uK83TXkOE1L60hKGWuJW6mSCZq6ykgA2lauxo3sxD7Qj4VDR52
rYKSapXOdVVSq5tuNHB3wazYrXOAFo0GYkWpObBwahXprkzs0a3lcgrHsbFdk/VPStOq23zKsg1v
LGhcadKtNtQogg9qFXEhA9OdlCKC3YLqmZmkRCjU7ZyhqI5E7x2Mr/TSJKmGsSEcRyFub4WNbtwo
4CvmxU6W6UXdZteNGj8hPU8gSdfejVW6Kep+Z9f601g3TwWZIiNTRhc0LOYabOQ3RFFdFIleiZZn
29YybkRS1V6eSDeDOd6opGt2wuYJUH4AVUEbCgeDlB5h21m5BHIdIRLq6a5WiBwmM3Iy5pR7pR3H
hxFwcrfXnQ0ozPcxMMJYRAhuUW0ZPBFL1NegZratM6PYpuMoPEiuqIEYAMiUkRpwx4xPEHLv+QYI
300vZ8e+zw/pLNHSDmGZzyozOujRky/z6tk0aGCw/iWzrZ+85y9VXgWSSo9pPD/6NG2btRJxS4O9
doQerFF6MMosErG4SlXMz2QxAyr8MQIimhyqQvumT9DsQcsygEt2ICjMUD0J5wo0i6F5mw93csb3
iphO9mSfIFx5qkvrSFFVcBWlORKIvymDhZDWSK/LzDlSpd3At/haNturSuE+7UY3k5Jv+SRfDnl2
g7Noq5fjEUiEjdzrMa6KsQwdXj4ZbXIq7OHChMkyn+yLrhLwGyOKp7fGdZqVtcsgCOpKGeT0Bk3D
bZiZj3xUB8+Y0giyVs99Ed/ZvHgy6n5j5mzjSJBGmpIs8SCpRf1UZJYHaNUFk+Odyou7ugYFL1Wy
i4n0T8Kpb3PFuIrt+tJJslNFLNPNk+ZG532giuFOH7LGlfJ5TVXiIGAt42pJ3+IiA3O2H6QtFDy+
sVzs1AKa8g0/6TAr1+B04wFe0voNBtWnvdh2ubFLGLmho3EyajwwWwm2IzTvXYtkqMbEQ6nizmme
oHh8bTqQVENtWdwKHcZwfSZPp0mT8r2uN+3OgGBiqBsJCbjJJTcR9WVDyicnHfUwqxElIbLYEcMG
Zagdvjmxfdlzo/N7FX4F5ST6UIFwFAqXFlATHXumKsDdqXoFFsFFw80rjBxw9ilp0b1UwaIyGbZC
d1eOyn3f8zAFG8SFvMl4RTIsGF7UPtfS0BJDUJhGYE39BgCYzlcRDMN/cIiws8K2LB/sZPI0Mz9W
JO8h+g+QiKQ+zkCD0eoCAIm7CGoHlQvqwk636W4wtTs+km9w0ZWDSkmQgdXL66zhNsSK7dyl9nCn
Cr1xB4hk+XGDl05CJygyZckGBd+Txp2AGrpfSHkg1flPZonLXhpkH3I5PCDVMES2EjqAkkQkrkeX
tTjG8wmaXsD00Q3vgR7sbfnWoBAhtNlt58SxT1tr29jmcUrjkyKN37Hlh2NstZEywR1cGiMFAmGq
zjdqLkcx4nMXDg7wb5Ixu6TmP+JKkr1ULWBXXnFXpNme53q6TVL1nthVVKrm4CH1dT/mYqtXySUf
QUw0Ern11WRKfH1+zzHHvpfN+KXuxAXyuF0gygzKwzVnbi3KUJtwIBLx0qbTDd5GB0fgAVrR7qqe
tMqVOvW5MSbE01SRPMuptWhAsXI3lLghdKm+rrXmUpfjW8ts2q1o+GNhmbuaWbeOVRU+qFkPZmFA
NFdTHgbFQTpIMEQ/I+iEFdggcQuGUNVpjl/2qIh0hXNVduatnOg/MpiDuEac4VphTgRRY7wM+xMs
8CDIwIGUihNFuKNaQN2LQUkrxilVmdBCkbuRR04L5htKwNicao+BSwTzG6tMNrQ2iwjv0EvZ7K7U
Xg1607kkCSncacJtItMuUuaFF+sabn8VFziSEgdmpo8mQI2uKiWvIi2vEi2xD1AbiywufkxIh7k2
qS9FofidZLwaoChFAM1jiErq4Dak+YXCC8OD1GgRjIMEJR+NOqmbiVHcNVnPfTtjheuwES5DvXoH
16sjbjm+k830vpwPqATqRi5USHFNIWF4kKdO3hCpTy+SoVZcc5Bu1MaCv+a0rwf69DaOXBzkzH6J
M+5nwwif4dpQ4ViDbmdKHsY026YpuRWsuBqy5I5obQpOPI1Uowz0TP42TkjAJIoZGjGQF0RrhGdJ
zXVijblHtXK2oCx6H8i1S0TYV7qcf7NG5gQxL08ZAG2uluaXcgYPyqZSPMeaHFcfcs2Pq+yaSOlN
LDPJjyeJYcVDlg+Q3mc5lVBfrsULRBUgdVjnHNjF+Dg66h5QSVy3cnkbV+2pmepTa2dw3plUr+YI
QUwrTd0qRSTQOtkhpWYYi/q+1slVUfWdB4jKnWR1oBYg4EVCUoMvppnBK0/qTBceszsHEFn4wZiI
NOI90Au7nBpX6ahtpgZXSELVoB1hbmCURzoQQK3rYzlqu2TSD0TKvsWWLFxgiPCSENYlJAvg3m2S
HdYhDqX6mNTldpSm0Jz051prCUScZLgcTiBAyXl2kUwW8hCyUFFBFUfoznoAvcAjgxYQzZfUF41M
p5aQvRji3tUVSN2Ok7gRtr7lzQAcewK7RBigH7SKHhpmnrLU+QGtSCyZ0bljeMLEhWR5Uw5tilbT
fbmDV2BT2haSa8haQsQyc1k8IPcsY57GpONbKWWb3qAh1IYOfdPexZ3duBmB9IRkZ68TuABcKfdZ
C5dyJQH4uxaDejfBYm0rRvMGp4vjNdWMRBrrZ3zFPW/TTa3Fd1PDb5tZxTJmsBOqiO7B4Vir/ExT
MUeQBgoMucTZNiLm6UfEPA2dXMvIj5muyPN92vmjbT2b0sA8q5Wx50eYbKimNR2qfHhu4Ue9ybXp
suDMAm25UsPCqhMPDIeHmhjOgyqpSWRlFA/bDhku6xkhlxUMcQpaiMSygwV0jBmnYUIz06tqUW8Z
RLBB4VAz4AX5US00M2o70HFYn22Mgt4AeWrgeFbzwyQ3sEJFmDdOe5PrQIHIiKdxcUkyHnHTmG+r
dug2I+GwUx/HO+q0flekJzNW5SAtbMmtII1ip/VT2hUvhEwootp1hclTr5WkLCEKU8kbOWaIy/P2
uwmrLk9mEzQQTP215WnQ5vxIi/KRqU5QcUnxJqsMhNSToO0m3YMx5RB1ZipHycjSh65xBr96k6xK
Eu5BBngjaUg6FAVmhca6CmytCUvbihYuLyvFjXVcOy0EVO5bU76R6v5KrmUrSqCPupG1fsOd9KQp
NSCOWZkfVaW1PTpnAKpRvkSIA3/cQU23tDCro53XmqsZ9VNrNtyXKlCqRCGBLM3i3HdgzIKrU4vD
ycit2zLn+qbkJnzrcBklNrieniwn7UVnJs0F41nvFTBh85VytL7XdNA22LWIsaFycI8ba8R7B8+l
upGLKJPxUUWXtSHBERepFW1DcJgzHw92DdSJ5loMNHXNRsr8OIs13PLSz1qXT5CwN1ymJ8c6Se35
lXBsK7ApiqF6GcHZPajDUPorWbQ5y3OeBYKKGbLBM8pimZjVtYTqErJoXdj5kku88q7aiSi5mzOU
LEh956kMoSOyyv1fmAf8M//0r5aXuOdpRoOIFi0rN3DxJZdaqAYoPfipN3k9yN3mNtt1G0gHbbXn
XyRKPFDtwjW2Xw/B3MMvRuBM3wGZjFiGx99blVtEWdSHelivZsA/T8ECLgGUDcp5KJB+zIlqeI9K
MZ5uc+K9Dt9ysBdGoETyY3Xbb9cb/CyFqKMdZZaiBV5iUVVMYmoD6DyX4LR6IyjmtliDHX+CEEDN
8l0bizQ3WOsELyhkRekWdLcYDks+AQiiCazCT0HN595/YFcwf+hywkyoRgILBDTIGS0NCFcTD25M
mIAjrenREFrmUE73UMeMisY1br9eH5+N47vmljo+yDtSeCSjOS6gBJ9eTNbj/66BxUQVEp4sqYaF
YanXuXxFbWclmfxZMfZ9Dxaz1LfITSRzphw0f982EZiQxyb9/r/rxWJ5dzjvpMlEIwxYcNXAG9RY
wRV8uoPe92OeqXdVBbmd6qLQ5iYO6bVyoFhrb4VR4c7GGMxbkyf5rGj1vr1FhWHK5rOxQhXDSJ91
9cFijw63kCUxw6+HboGn/XUUvm9oUVxgjpMMioKOaVJonMyoOxDQuaWLeg9HH2ymaOp9J9JDlKpW
SzULYt9544tSg6WWiLjAqsKojsHsS9uGeJWgjsK9NeG5ta20KDkk05AntEdTfUEPcYyEH6tXpV4+
rb29H83FlcahOhyjikpDaeOc1GwDIQ0tfIYxm+Ynu9h/eJg8M+zhKO1cZJ6Ze05kl26seZoH9pKv
/fh6clcW0Ruq7d2i1ZuhMdJ5ePWmD02KfJuS+JMDq/UVTNhaQ4tjBDlM3sUdGuqqRxVv11w/DYBk
V/1KO5/WV9+N7xJIIqQqju0SqzXXA+TEYvgiBgxDawR5iDIyEEyQ3QNMbKqB4wUoT/ZnFMHa5lz9
GosDJy70FB5R6O9sckx+JHtQiYIU3PkxlHbxFgbiOyuS/SYiQRJaB/u4FjisHKtvAc67mc2tRFdq
jnHozBzKZI9dsQGFeQV/9AnmEPzef992Mzj3/aFXODRRanke7a1T+yIoN703et2h3ureiFywn0ZI
stS1m1tusT0oAQ1GV35AoARdl3U5nrVVtjiqHK7S0pnvkvnCio0Gt2K1A8N610hs7bxfOS7eNvq7
AS4kpYK4B9pqvs9YT8xv5tpby0O0Hbswst6Z12bw9W5dm9PFCdVmoq7a+RazCpjuKl0ogRjUJJb3
dTOfYFnnWQXqeqY2QT94ceh2Vcn0TEc7MEDeZQIFQW84tBcwXcIWQq3UiCq8YVyxZZNrh/kOqduV
oODT+Pv9V1h0FS8VixcTvsKebGdhJQnBmxzowRzC6b7wY/ciD4jrSkfUfN0iTIBi+HoUPsGiQDgT
wCpQ5oBKO0NqcCXVOVwQ56K67DVb04PATow7ffIUHNGgXYbM069XGj1fVTYoPsBfK7j7zsNHnQxp
gkdmFtb+FCp+7tPTDFyGGq+XeOVNHq2hsc+xIPbMKAYRBYRvYFIWA43sNwxdDJKHqF+5tN0Uzn2m
HkZx22ovX/ft/CmDLoGaNRt5A0a2bInaqPCmusjxlGm2OdTb+pBs1l8Wn80bQJfADgBOCJDaEqVm
W10CGLSeh/mBP9KtDbMwHAjXBhKLAOy+PZ9QKl/VvJlP9I+Bv41NA5N56NSBC7OUhVSKZLDhMg9X
b68PkKrUNlKgoz3FU4Lpdf2lcX4YgEKnz6RZA3hvgNw/Hr0QmrRy4BuAy+ySoK8kdxi4r5Pkf7AN
zFl6D76KqCagYx/bmWQzK5o5LBrC6n4M6hM0m4EQgkn1rRrOoW2y6vn2ySaAhQ2EwGaJgHMDjyFJ
EsvK+iIsEB/pLxW7/d2VCO1CyPHOFoQgSi0fn8IiGvxVehbKu9nWIIuUCNSh0Fp5u38SvM4a3rYG
gWEA2s4kuvqqzVDVjdHC/eBD+fdoXc8BgBmqD2sQtvPNhaawu2BgCjDNmeJSaZrcrtqWhqbAI0AB
1ERvLjoLuXB2M6hik8IWOvs9xvscnKNRHJI4ID8zWhF2IaPG1+H2r29RNwIkAvXVtAhU6fHrCTs/
pOaGrFnrFLY1Z3b2pQVjAYAcaViraQSdOjcxD0iruZaJ8piyAvM/21jYvVBEx6aCdxfyB/PqfHex
10xtSKJLZVhacki6LKoaet1Ksf91nz5pBnxL8Jp0GWBk+M5+bMYoJea0jFSho/2wytLPTQb6fr5y
kZ6tC4g4vG9lsXtLiSJtORr8X/mjOpiX+m+/nUCMQzNQLwLiHfru8+H4bszUgecUZMQi7KH5LGWv
EKX++fVwnR/raAJEax3KuXBeOQNtZyh/0dqiDIkVe5dvZ5QbYjzmGYETgc2yr1ChWNUTPs8hza2i
HjVjNvVzGHeqyCMDwonhPp63MPQW7Nkv1O398rKL8qgMtLVT45OF8aHJRRBbl61eQVF+Pp3Mn+QS
ecedcyHdz4QPeaPvTSA21xChZ/sLvZwpQ5YMWiWIqfNXejd9coqyOGUTNFSpWgRQ4qWwJmtqSDxC
PDNWiqM5VQ9fz+fZGY8LWoWzIHLqAHABE/uxydpEOa0dCA+r9qC2t7z49vXnLyS9cDihAdz+4Prh
zsItMu+Md31SGgeCBAIN0O3s+DpsBMhPTZQAf/l1S5/M1/uGluqtPBVCTmOQMMbqgk3fRHEQzW9p
Sc59me30YASqwbsIIgqL1zPYHXaTp0YZGpnhV/axoWsB9yfDBZrmrC2EYBd60ktccjK1lUAhETH+
FiC4vb3VTzbUmuqoWpmY8+EChxOETDwtwIs4o9OavAD7x8K5F/N7Jl8LZM/NX2+z36LS/p8jyRrY
5//1TybqGUn2+JK/9OkHjuz8C784shoosrA4xkN8jgjxYsFm+sWR1dQ/kYg2IeWHEYeWvYXz/y+K
rOTM7Fk4MDsQMbcw5bL6L46spFh/otoCZQP4FSOChnbI75BkF4sL0TicnEDRxeGtQ17g7Vu834vc
6aY4Yw5zrVGBJSEZk1INslGrniUYdUDgu7eA4WOjdYBXgv3NrmSw8Xu4tq0Kk83Hyr+j9Ldvoira
LHMA8ycQwBb3YZpCKKyAxJVroNx1MKs2z1EBjvvrsS7yH3nBsus2MWBWrtCSX+VtKW5itdG2vYbj
0SvKDpBJUlUrZz6KLIvvBbIDXC9s+HxA9lZxlsQHZPApndRpwBvFtqiH92gxHXQjB8wH1qgPRtoL
JFG6ZtgQW6/DbIohd2f39VVPncJntlrsQcsuTopptIANZcNOJI0ZjK0NYxc9j91EFtzPDT3N3bHk
tTsaQHECKIdyZqJofhYDwawoOdjLBEjOHjihsjmNMjEuU5Bdj73J5JCpuhEReUputFyKQ1KlA/zQ
9ITdNbEx3PSZhKtKG7PD2KdW6xYlzUOuS8LPFQnK5KruFZgaNwXc1xlL6YJqQveMkqihyRW2lYUg
T3KCOAiMgGE/mZW1QY1R22pp32QelYsU+DCNWIcinf+1bjQkJOK06l3ZyazKH8qxfe7TcYBUhhrL
14oc25aX9YrigY/XF25Px+mxTbp8x0q93etONuw7VQGbUQNspy4z29Oz1DzkCHaALjWGZ7mK+2jC
BrmqjMo68BGkGhsoU5STJnLoplLNt3VHkLIVqJoCXm49MNGh1F1PHfzhJtnZGX3NblC8rUrgOJz8
hwyJtUg3qXpZGrXCL7VBVMAjysiRsmMNCTbFray+yzzZHLK5alUaLcncmBOhnbp6mt+WGtz2vk94
hMpV0MqpA0wEk1KAIZx4kMmzTEEJA25itDJ2JZtCZycLyJvqCTuvBvTCATYcmuYOn2Ib0E/W537b
aHG2hxpYZUCVQ61AvNTN0aIX2lR0htcA8QEYTwlVv6BR4n50B+hbGA+JnMipVzM6acBDdl2/N+iE
X3bNOoE8WW/2Ijk1MHyHHQ+WtBI2rZSj6lcKK/FaKTWvecWheuhmhiFd6KSH85uRKD3x+DAI38al
9ENXWHrV2H3Dn4hspEA/cPkRGKfyTi4B2sQrQCXwpsvqnwaJIackTAWi47C4GCnAxwnsCyoAQS4S
wuxdm/bAayAJD4MbqikTKraFpf1Ua0vf5b2ZJG5BcsdnlZoddWE2P2LgGw236VgMzq1i8EdNywAB
zIErBE5D/f/snUdz3Eiahv/L3tEBb64ooCyLXhTJC0KUKHiX8Pj1+0DamSFLHNZ07G1j5zATE91k
MhNpPvMaRQE0WeiXtTxO6KM2WqcAOB9Dy7Wt0N5S7FG93E4dWvNWtlG0vP8RcugecZ9rgu00Why7
0rTGfSLjCAamPamm/WjI6WskN86XcnTawTdHJd+08ygDDazbViicJXCvK2FNzSzRdu6L+KoBpbFu
0OkGjqfrY7jtB8twwElN8484ALIBHCvxm3gMv8yZGazNXEp/SloAtBYjKNm3ysYBaJVIDyGv86rp
1Poyn+zam6vGcC0d9EMBAN3PUgP9dsfIdqMZwQPQc2f2tdQhUpRCXUVtJXEumlKvbvSmty7JgMSV
SjV611dWfNODn9u1Ol9ibioH/E9s1cd6ToF2ln37NTPiDBJFGzgYHc2Gb+qpqbi5ksyXytKNd6Kk
2wHOd1A0ARbjOSo6rJHcSiu1H2EIaOY4rSm+U63IWq52S5rH0k0wkwZbncx3Q6wV35G+Fz/Gughf
klA2D9VYhD1iBDP1E+gPKuCGbAbioNVxBVCzmSbh6aXGVSeAefl2bFbXU2hEu6Soc6qRpj6/pImU
HZMpb56rJBc4m9qS48VTgMg+sJPkKRWh6mVp5kChAmmyG+1Z/hI04JQ7QPHbRlfFRh5q7TnkVzZu
4Wit7cexk9VXeZljpBkpQcVNnFff87GzH60kQxatVbU5XEnhpN5KcQ9vxSrjdvamsdB2ilXKj3ar
mdaqT4x24u7J0hsUnvIXoTZWCm7fAKwqcyNeN3ptXQrQ0ePOmayMS3XSwnrfpRkdRZA0hYbzQaqC
kdSqvWPM9hpD4f5atbrg1QqN2ISeMUyr2BxmsBKpVMdeISowNkGKOqHqZO1lQBFpW4VN/ySaSfmR
a0WwEzqwW+x3qmtHSP0OdBBIs3hCwxW2dHJtDVOnroK+0R7GttWBnRpiU7J8OJ0UMeYPbZXeA8lv
D0ZVB69ZXxWcdF5/2+cNCHgVyxjIZWLnw4MsjAbEmlJhPBuPdf44OWhUb0e76daxHikPqcMwcZTm
+9QIpe9A7+yVUQQxd3QR/4xGgWkNnbu9XovxyrGC+DIOJQSmYKtcTbYxLMQhbf7amrCBzEYgaw1L
OnPhsXQHvKbal7DSp8w1cASR3EYyi9Tl/6fjZmwG81oeTFC0emVDNQgVfGXWAJ5BKskNGa8718mY
um0lMs0t0Iqt2R95sJmKuYROMCVyeFPGija7pVXa9kqBfr7jIBed25oheMnEzKoY8GPeAbXUG3kP
w787hm3a3tj1aI/bSW1yRkQFGdPINP+ZOU73EDREcq4lj7Pf1mUDZC5M59btAJ2i3qXzPkmt0RzT
JlUeZmNCLoqI4afGa3c72XL4khKubu3R4WwhbFzVjyJrurt+muyXOQ3123aK9F04leBSNbxZLbxT
Q+PG6LJ8Bz8J1+XMnsUGB+sucBVosMexzad1IpXp1ynLzYsuZv2pFsRQjACn+rmmsqhx39b71Bzr
KxOqKoIFVVH90CMtuCyHod4IoSnVEf3HaaOqYGD9IsRgBkUSm2Xusnkzz2BxXS3oFEDhufMCDE/z
5bKofEoB+mquC/FFatDg5tURzj4IReLHsIwuZkvvt51ipz8GtbL9zulB5w9Da4BZjWuvxPplV2Sy
/kWhJPPUNFJ80RI1QxBDX+g4Bnqz7hC1uzB6CRIGu17ZaEPBUhvKrFzhMNHuStE4boyY4A72Swza
PARnArQrz2W3iainokghNU/VlBqziw5p+WzGQn0cAw1gZk6X7iqngtKDHxvTrapGfb2qupKuM5Ii
vwTs+hsjTvLLBI3Rb2jaJdlqagXOuN084OSRyc1TXTkTXK06F7tsmkDq6T0gxMQuno2hzF/qKZuf
NYK9raJK+V0Td6ruaeCM132cDxfZVM17qzEcD3XF7EuZKM7GkquA97ZkxmgDLjj9SameQzVtX6UK
vGA3pVwtqlmN26xOpXsM4Xt1RaUo2alqJz0oSiQSxMgtpHfV0fmSI9Z2qaFgt+9g9HowFTM6c9WE
eveobzJjUjF3z8zEHeqcGFWKrRCLEls+GGES3RiAF7/Q9LF/OMjH3oEQ1td2lIZ3DpwrbWU2HHcO
aOtJcqdvFKWWQN3UIl9npdYch8wU3tAu5KA4KaQvkiRF4b7NK/0SKK8duk46ZQ+6MGEslRIbV1JA
/HdgvLZhqBo7x2rtY0G2JnjTo3l8KerJuTSyXoUgqAzbxInGAG1exXocml7bB9VQv+az3d1V5F5c
ewWyR1So5P52LKz6UmpaawZ1Wc7fQsuUDvFYKUg/95O+lYJwPMR9Fa3xFx7WTj/JGRhCnltQ1MTd
qGICWumHwlesepRduN/GcZYnCzKOCkpx4mY6pHUMyS4HmU2jMMrtr4MYoksxRgl+o/q0KcdR9bhB
UFNLkvDoyMHsBYYkhStDWOM2yK1gl+uVtZmSVvblglsumHT1u9HLOjd0Yl+Glog9rdfkL1B2cwfy
lNlgYt8G5nUryXDRQlFcBYCpATJmCCCUsZ7fEJ9KR02W+lWV2cZlVUBkc22uy1vdyIUO5hyeoNZ1
zXUpGfk6kEV1VbUlnBBSr0Omd9ZTUs4gvueo3OWIIewMAlLY9bNMYtZVR6lqmktTn6r7ElrgDiib
ft2ZkaS5Q2lnC7FOlLyndXdnl0O5DjGZ2CayPhq+3kk12BWInZvSLqOdktpCAtNbpp6mxot0cGC3
xyIp4/s8I8hz5X40K1dApnvgNau2cmsnB9gI3BESCNj7uZr1Q9uZ6Vc9nudrJZgMLjK5uRQIl6Zu
PlfmvLK1WkXRPoiAQ3OBSvBmUphlUyjZRzVI1EOltvGSSakoJAfd+Cr1Tfe9y5oWglxfaI9WPYtH
O9T0ehUkRbqzrcb0Y0PPj3OnKr7gEvXZCupD17bOVmT6fCHCIf8aoLWyixPF/GGNRXzUCbpQVIUe
qwwm8CjECy6jwgIpry9+3JEKd7dEBWydwOndmO2c7mejjm4kYlsQgvI0+paM8gGkzXTbOmzrNI11
NNnLmdo5/mHf+1lkW2A7Juhjs3qsomD+CgC8x2XcaP3eiFUXV1DjMq3MBAXUKb+2apg7v4vuf6v+
9H9Tym1RmPn3RaoVem6ifC/+tvzE7yqVYv5FmxkVN4c6B5VMm/rV7yqV/Ze+qLFQB6bdQslpQZ/+
Q8hN+4sGGm4IcLktHQ1Mft0/hNz+MilpLeXjRXCLwpf5d2pUKMC9K8GAq6csybvBMKjpOH9IhyaY
GlT2oK7riqqHp4lQSVZVOhXa1pmtPBppsOqJCUfZrFKXfgH0VmMOg34juPevyNRzxbWSSs55rbBk
JkoLa23apGNiQDns7Dn6CTjJNlZY6gjkHQKHdJmALI16GIAYCfowtcrgsmHgDDWGsWnKamUN1KyE
2yBqqspeT/Hgp8U5bi+ElEQUSVD96X0z0UZryzHhUYh1Igov18dhuk/jNoWHFsxkn8+qgZuqa2E7
HsED1VFQXpuDxe9W1CRudpZkduYLyPd+vjHlMM9u56Cfs30QleG32pEM5VGdTKk8TmYaFTtkZ8YI
15wMORIx2bZeuE2qS9x+Lbl9fmnAhyM6bROd7AGiU5HcBWOKk6xkl7ICI7TpsftD7ySI3R7apHUY
VEsJ17FtV5rfDX3wfQjGxvR6pU6KAVnkvMBPTIpnq/s61XZab3srqWdu07ascEDMRN6qr0M4SQlf
QDhFewg7HrArMw37Hr3ZHKpcVs7VXTdnULCDLjRlzwwUGUF4qdYGBYJ5oUrFLpeHST9KOq+vq4w6
vEsceE1NrKoQLeOLmqCv+ubkeT7uo7xv4RTpuR4crTStyU2i3ESb1bMnxZieCF+z6cK2BNwI0rtm
QFu37+sfejzURUZJhHtouYhtpb6JNS0bYKHA6ZY2bRk02jbRh8a8GSN4mVy8Av4b13lPGVVOxnpt
THFgPk1qCF+uCkjtPKE39nA5zXlIxibksrnW7MoIv0d9qH+VCopHXtIGhXmZxCiAYExYi2w1T5Ed
Af9PSnHbzDGKBI4IYMVbjtSEXq3JdUIE3/awisa0Nr185FWDtFia0YXSLyWUaAjNG4RdpeB5DDKr
Xdu5Xn+RK1mPL2j0wMVLYKybrl1ZauBLWRlUCy9DcVZzS7C6i8ay+DqZVA1XUN7olwtlCJStFjQ9
ig+CPtFtHWs4QK0sIzDlYtfwP60/N449kiWXcQLDsHeGltdDKN1NaYfJg1ZYol0r8PggzRQBYWuO
FXC4Q6Xf4jGc+XfczBimeDWopcN/d7pWHgOUEFJPMsfgKu2med6HKXO8toNMgoYnx7Ox45qYOhMq
K/4jA2xZp5N5oLE0/kmjNW59KDxK59WlbJDtN+OgA4mT8kbju2iaciCklp0NyZhKaKaPFrTNMlco
z8R2hoRpo7Sp17Zpo7lBiXPFfdnYUNqIW4KS9EaoGC9HxKs9xPAk/e70Wiq5nZBq0HaakbMHYrue
0bpV6szXQwU+Xa+zyWGjGv1UrhRlzuYfji5FaDN0EO8aX6IwFmyHqCqG6xGFV4C2sZIru8lBFvpG
kuUq2fdDjY9S3Vqc3UqeJ/UaaEOlH4ZKseJdYLVC9SBOD4+dSdvcS1XuqFVFyqwTrbTSPXrqCEpK
KtoBCUTUjoiaX1wcpBDu1K63cCpeFQOVtMKt5lGynszRMQu/EaNq+ZWKPNglhyWP/N62h/h70VBb
WMHrDKWVHUvddFAiBcYyIO/CorBXoc2Xz5aZbNtMrwdP6q268PSiMIRHIS1/ARRoshVT+lNsXw6p
G5FUdeh7NJbshmWWjHvKwyTPNs2CpCa6WGkdVEdPJOT03mwp5X3jNJlNUa+YfibZmCOSrwbFFXoe
/IiZ51myUuycOzfDjQTsrk4679UGxs8rdZ4osMbOoE1faqkUwVoJgyDaZdqYOg8F/0r10ChBP65C
vaIaHykJScXEDiU4GubA8m2ZsBOlkpBcfp1mWZRRbNUI+YbECA6ZNHdx7afOPJuElyMUzRlBAuL0
sUqkGH6Yqo17CguoohfzQIKhwyhFNjLJ8OXqSULzrdUJTJUT5PiTQ50qVr7vyXHzI7GnNkMF04Jh
AQpPecxe7IYo2rSKMz4MIhQXjShRWyEd6kt+f+1A0KSBT+N66DtvklJVg09lxcCbEfhaU2GEW2Yn
c/gwmmNbu3pWQgQM4im1vZK7c161JVmGm2eKkmwDZXBAH6aOeRFZTXOUcmW6HDJHXet9FJNc8mL4
qdA7L8zqElcgpm2qknToqqzxrKFWvK4X+F6ak7jrYkP8TBu9fzSitt0PSpJ801udomQpmXhFTMod
bujjsUL5904m3GX7yxbvghH7liiqYz9F0oOBCMNWEkZyX7b11BEqhOpNM43VIbNqWXWhjM2ql0aW
dizqsscNlmZYkXavWhiafh3rspcIFbWN2pnWVFCzS5FJ4QPC72W+j8wSTq5Ig+JS72PQL51cFei8
cBQqN8qypl+ZalsfnTnRvs2FnkP76+z+Cv6SdmWLpr4usz7+ZrZhsC5k7UdchY85vTUUdaR6XbUm
V1AwBU/YVqS3Ul/alyXlb2NL2fCm1krlgs84fze0kGc4acshcvOqV5x1V1varYhsc4e8sJFCqY+N
F+q3ExYOuPW5QWDSnTD0advSfXJ7Cya41ASmn/bwzTL0ffYYrMZ+o/TVhaQIFQHPdpRfM7UPNlLU
IutZFMpLCYRl3ytdAWu5h7lPHg8GQg30XVdXtafZQ03J1sKezMK9Erp7UaMXQqdxFdckaxmhgnDr
Lk/u50GdNjQY5cfClJObwpb4VDg3T8dMg1rr1j1aKYYMXBkFytRztKp24GCGlMgBQei3YY+ZhztQ
gbhXE8nyiAcxDIyazlRW5VzH1/ARuVWzWhNPBfHRXS/o+fEHo6MrzcnkKVIwmn5bWKbjAqnIUj8S
oru2ZYmPajnJVZ04ya4pLCrsWoHyTD1TOiEGdlGI41mIavMLBHNoy/D+tsRUs1fIc7FmStm9ZArr
zgqWam1dU2lYqVpCSGpKUS38RFfrrVYl3b4Xqs2jTwXv5zw783XSVPMONX59XQC+Qo6I5tfehAdA
AbyXJKQ5OkriUj4aHkUrc+NUo+WWnSwOLXI8XPWd1flSj465LOqYkxYCGHQpjcv3+CsLhCOiilUO
y8IvLHK9oA+1tSiiwXG1UsiNh/QIJD5uO8uzEn08FHkgjZ4xYqrk4raTFq9d3FIScVqTsnUg5ca6
mpUcHqQai/gBHjm9GVckSRko1HPSAPvcCVa33Pe8/JSu8GUYeyVGGqJH9WZ0xKOo1aLik9DuUaoS
CaVh0FPYmFoVQcCkQv0Dfm5zjRCBdkxNCru3ZtikBJGqDXd+anvS3VDSd1JNkdELh6h+Hgol/x4h
ZAaHV2toruWqKXmNTO6Z95bz0BTGvEkCo7zuWPVVWWfNYR7CuHKrsX50SMiX5gRaJq00bcGbKD8t
PaSRGc+y8ixsLbyadW14nMKqv5uh8WrDbZzHovQSJvBDUyXjWFVUh3eB3lMHQM2grVq6g8Sb8SvC
Gt0rrAip/Dk3dKI9GkQCb/JwRFYSuYbMpO2NYHLvG4lSJg91P7f5hZiHsvs+6ZEqb1Ojocmi9Xkr
fHaIZENBTwIQ4DG8WM9U+xkxn0JKR7QqHJQTKima7s2sDaviPqI/anvxbLakMw6aPptizM3mWRm1
ZtVnreRsjKimKWrGSnWRk/uDkgzQM8zTVH3JIO4+pjkB0KYzxYhSV1mmP+YmQmSn6BUFc/I5GCti
Ocnwgq42w3URFmHMLRNNz8osSa923yBtxcMdoScmEvu7GlucOLPOk2Ydd/zgLTmJJr5p+TTBRRx1
WyMSn0vLGr/0iVTn6yg3KHW9SY65U0ExFG/1tk9IIniw4HcDJEGF3wr+ikP/HqIUBUEFcijz9E19
mUWHGZEN3oKV+aDT1WndegOH2ZPXxs/6R5v5yXAR1l5ykLfnBPHeQ3J+/x0gQXAlwNR74WO+/zvq
UYrGOeMzTldjCNsoK111bH4XRd7J27+d7XvA15+DnMDa4kJoU8kgsbhGkCsYXz9fzHNzOIFTopI2
006qvSHi+8Pal/L6ugmtu//dKCfwkWg0GrKr2tOHK6l9iIYruXv4fIQT0PCvdQKIhQQ7ZlgyoJyT
j8HLFYa6Jjx5b6Db5YZ+urKvou1/BG9cNti/0DC/xzIBWesO+PEF53Py4TtNUEIWXr+299o23cD2
/g8Q+R98edrcbHRUcDF3lk/Qa43I9a4EMlGxeN4owmfVwYrt82Vbds/JTLARU4Gom3i+ok1xMpOo
KcbSIqoAQOB2sX6tTMGa6P4myqX7z4c6cUf9tWo6HtXgdQx7EQ1d5vsGWWgjtaWqVQbdKbnnKbvr
btO95IOpIcN1w6foVlvREDgWj+cwkx9O0gIZv0DjNXR43w9cUsLQKJJ7VcP9kDm3uTV+G6Ovc3xG
BfyjD6bR9FmcWsCFnn4wLQtQ1UnBuLSt6+ggUMADnFnDhZ3wx/d6MwTYs7drmMaK2bfJcvVNKKnH
e31nLPjWwzlcvLL8os8GorT4diBwVVaSMpeFxBMeiM4WWm6+q9fF83m48AfnSX+7cCc7Y27kyqR4
x6wWSfp0Yyy02P256/rsnE72AQ2lMckZZmGaKB4kcy9fFVtrU/iRb5yBnp7grn/tdt6FXzQ/HDY4
Wu8XUM/UKS379NcC5tlW8+at6Q2wag4WuOvIJ+2Vrs+q3n+wBd+NerI/RqeiGz5wnnfp6M0eEsxr
tWfgZZLCRH5tharcuU35wV4B/Crj3LiUgmE1vJ9qidCkU6UE/ndU1Iy1spVW4U6K4N6K1X+g+rw8
Fu+3JgL0MtBkRUbfWjZPGDzjPLbmbBTeQhGNt90rtVNJ32iXQG5W0wXeqV+Q06uJhW61a2X3+QH8
8yphbPRJdRAtixXnyVc1O9LZpK+QHoJbLGptT7Dzk6Ivslm0Yz8f69flezpRmAE2QCzw3rwC79cV
PLsSzdi3LxNdHAyytXRZXYHZuRY+gMJttUFMZ3j5myTcZevCvHkz7rIIby5qiploajNu4yvraNUd
5WGLrF/6rKhf4mcbFuHo0+/zy6sYjUFpVbxKySWpxLm/46PvbCChD4YbL1K6Ge//DLWwG4jkuWeX
aTC7WH2Fh9nS8mfkXdofakiawPtISZDs4QxJ9c/7iAVYgNaygkvAHxyTMBFjo1dgpcqgzR5j8ihq
2Qh93k9z2L2WPNiXiwch/hX6NB1zmvLaGYbwn+eYv0DDI0cH7g/V5eRINVmRpLJdetj8gBKSc4Vu
idOeGeQEX7x8aB4pHmNgzjzMTPb9CjdmLQ9yXnqFLrA7sQprC7aj9UjDxqOIup9F0qlrCrUZCoZW
CuFbxR74802+7OH3e9zBaIv9Db6IKubpgQoGJS4jEwztDGrBo1/b1BvLHrrRm2bLSdd/f7TlKCmQ
Acj1Tr0HqSqnkVTwAjhqHa3mMJkuY2fskQ8eLH1wPx/sz7tiQZdzHS8OrXjOnqxumDSR2bJ/66pV
j8jxxMdBHgFSlXGUPHegCW4+H++jpYR8hf+HRrXZ0E/Gg2KpUf9jckmFdKAY4faAUT3C9BJnlvHP
3cnMoL0u4S9R4ykRMAqwVRrV3KMrWGxqB8MODuHwt/hkvzanYi/txeX2A3998pSJMEmcVso9raOc
26Z5sbZSrfGBlZ4Ldj5cOOhRjr0wa7Slwfr2vqNwUVntkHtVamuHIZLkewmJxp9FPhmbzz/R8glO
dzsjKAShMt1MY1nYNzdraIt+shfZYdWy1mKW63ZVIiUZetg4VAdInS2wjcioztxnH0yQ8WQDp0oY
lbp1MmwEpDhykAal4LKvk+/JbHtIDfufz+2DTfFukOWPeDM3WUKW1SkLL00D8KDfK/UcpfbcLE4+
09hqUIXDwsvkRIBbjc2tNoQa7uh0iz+fygcnl6kQ0nA3/eq6v59KZsvRbIvCi4fcB0OONaqxi8OX
Nrj9fJyPZ/SvcU62eNkBwCMD8/q4cJ2eFvSPXJyxhvjwqwAasBW8E5DWPAmWEDtXVNqEHlhEpAdC
R1R7Updzz9WHC/ZmlJOwaBD0+TtGcVRp3Q/xJlONFdCFCyF+S9z/P0Tkv5bH999DRNxvkfgWv7cH
5Ad+I0QM+S8eTpWwFFAVsalGJPUbIcI/IXzCkQqjVUvRYcT9EyGimn/heUZZgf8QSVME+CdCRDX+
4qpg/y9+bIYC1vnvIESMkzgON020C6iV4D2JGp156l6aGnGY9C3lTqctDg7lVTS/233oXGT67Vzt
Ayf1hB2vIPU+O928y1Xow7HxdWwp5GvdWglCL9U7pIUWx+piY6b0xXP6ImgghiLb0TjZxaa2Sk3n
BaTURosytwHAXDQvQ1lvdOzLZbVYNVqE1KS6GkvbFyQrAA/vclPZ1SEaGWG1hqz6qFiq3yPOlxrF
LpFR76AFP2FKTld4PRbTzsq7XZROPkTnY5+KvZZNXtcSDdMrz/Vz4dny2d6+Fv+zcIB+4KXDTjsN
AqVQS1AdRMbRSL706nfJqHxIRDvuwStAJB6AiN0ATyI28PY2jStdDjcK4LhZ/g5cGWy5SbkwWxXd
DE2pRFQzd5OZCeEfgAK3lzjoTzW5HyMxmxj3kegP9RRRaT6I0NplBH1RcgQFI/WTN9vatdEV3+Xk
HLPs5H46neOvEPXtqzGkWd5rzLGar2vUGFIaYm8OyvXv1/VtAfXkkv1jhJO7ae4GJKwHRsgUZHuv
TRtF0nNltNNs/49BTm5y4PPA+GgZknhbpav7I1Zz42phgrY+LCo38p3dufxIlU+u3V+jEtZBvOds
LSnb+3dKzeXWrCWq281o7WM4Pwcr1n0546P3Gtqe+EtZ6UWuoX5bAJ2My9ovy9KfovCiy60vdSfu
IEE8aKMJaCIFoUKD0HiKOg6YBcjEnPfAsWnGF1voXRugW2B8Wj+AwpOZ3yAn1m416T/nVPpeWO2u
UfMLJIbXxfiYhMEGzNhqSO01wMdtODwMFpolMq48TriPaCXnDSgIe/KzWvZNRJvNJjuYLb2iQuUP
bF36Jq4cmZ6uxlv4zj5dqONIkJSKi8F81EvVK5R6PYNIgrHhQsu6SCAS017cWNPgi0G51ANHuFbe
r+TppUUOP2z4IgUyNDxUqIqvRZdgx0StTsmhdThXVflcNqgYW9oNDdGXrEZjdbK+Tdl+0MJNtOC+
IFzparYXY+CDH9uA0NgWBe3n3t73/Gbbuh0H1S3GDuIPvbVJXI8zH0R7nmiWxVByEAReTVgZwdWJ
DvRej7Gs+WlbX6EIjIZ9dpEIe+doxZp+sZs5BVJB7R1eGmljbi3b9KNqWBdRuBVBuArGp0j5Ajts
1YXRmq5s5A4T7WU7W9M03UAtc3Oh+ujxEGTKNEXNA9HhAR7M/QCKXNhbB53SWZJ3oFoBmV6bQux7
iOx9PqgrDdCzC+/QG5MSNkhur+foa9QsRiMvcvRamDAEjWXKT1Ubv0b0EO0YgeUWNNHktCCdcy1l
RhS7rOQ5UkK/nosVACGvDA5VBchd+crPNsqPLkAnfHzqxpden77VqLVy9xwSI3o2wMWDwlikWkYv
0JWdlNmH1mifoPnjlqKCVhg02S2jHM0J9Y6O5gU0WWh6MgB2Z7hLi/mp1O2fmtkeM0nCBm3Qz+im
/XkCQe6gRbGYKhPP2ydBbxLkfU0uyfVVNl6HUUQ79rtePuraudfgJHXgrC8jQTUn6wICdUr8lwwB
3L7EQnmu7RVL2U33CfwFofuWFPmfX5l/Xsrvx1r++ZtLuUS3ximdtkZjvnVF8zOqz+R2Hy/bvyZz
smwRndgmA7HicUa5kvywe9L03m3jx88n8ucLykQQ0EAWCiEAEqD3EwkVo+0WzKAHNAA40cOM1VA6
yFwBdzMC94WtnHls1KUo9SbD+/2ZdGRd8PNGROFU3qxN5aGO2nHZEIgBJhfhLf40WMmOX5tjjOsL
5TvnKG3CR+DqfnhtrJBZ3Xw+6Y//BsMwZCjqVEmtkxdPq3WBLgGzVgKFJMZoVunsXOFo45fAKnAb
AdVpfR2DjsY8rPLhtQ++qlxMOR5EvepslVjzSF+RCx+PqDm7ytxv9P6HkuR7gIJnVuzDvfbmjz15
OfPYGmQBTM6r0GCSNGKqc1oup3XU39/kzRAnhcQi7yslo8rjxfklBTxXBhjThbM/dAJnJXljDPp9
NbcEVEiiFcYmkGX8cWgU1K0fouw9Avexsv5M9e3DM0BkvJT5sNM8LW8mdTsn3K1wnKRpn05flDnZ
W9qTM/y9stDv2b8Z5+Qw550z9RqcS0+372JeOnO8q+rbz7fcx0vsaHRDdYOC4mmoaqrwIVOdr6hv
BG94yI4vV9VX875+bP30ut10W6tw86fzDtInArIoMHAx4nJOGkOqghTzyRkfcq7gUOMuWdo6+mKB
eiW2S+wVuPohXJ/rAHy0X98OdxJzSREKRGbNcMjaH+p83I759sxiLlv+5A4B0W+C0IcgTz3vZL8m
tVDrMYobjy3psZYakmgt0jnKg3mQzmr1nMgW/lrAd8OdbJB4lCSQVVHjqZtsVXnGlfKYEbUioif5
cNQfWkzAv+F+48NoREv1bM/qzwD9V7HPsCj187CdvmyaBI85a7JFBzPYiPwi9cuVfN14s5+iFLiW
AdS5pH1n3rjTdvSyb5YC+D+HPZl2iI0XoOl0GXbyh3zf/Ry9dAu7awNe3rwwXcBpnrQz8Bo5a3v+
0aZ9N/jJA6hFcYFbAYNXfGJzv8g0ps/tdnHEFrfl3bkn4dwSL3fR2wc9m/CKaxku6TDjMNJtJxys
p5Iz3bE/zwZd/Tf5yEnXojdjw0njqKYwfDlLGMhI2vrzs/HnRPhiRN+UudGWorz+fiKakWYT7Aqu
8tBxu/xbgMOfhffQ56N8NI+3o5wsV9oGaYItH1czo6jScxIK7/MRTlsv7L73Ezm5tewmjptWZYil
wa5cxPsYiXoU7g7n1PQ+iAYYCW0iDjqKNn8ILAZZEY7pBPgGSV98Q+jm93cIFm/FU3UV7rXbYR3+
KO+HHU4bx/61f8aN4fx+//Oxe/dHOCdlSJhKhoDrskzX3mD+4pMu0n+XVsqtdpzWi/m8BMDdP7PK
H26Xf83dOYmEyjl1pnxg7lExXWZKcSWBSS20zeTcivpbIsiQgtFrc21jBfe1eaNbySb7b9LOa7lx
rMvST4QIeHNLGFpJlCiT0g1CLuG9x9PPh+yO+JWUOjk9c1dRUaVDuGP2Xmt9xlaapAvSkLNAtGWS
XW4Ae3c6ekta2Nnz7pOUAwwHcG6A5LXbjDkusUFsLR/8qr+6vE79PCJ1I5IG0UV963XFVMlnoVnK
bmCu+gZhXhJWq4hcjFardoUqe2OPfBYeV9hw/o2sdQzNMMvtaDQf/l+ew5ffcjbXxhKZBDiqKqfb
6Wuvua7se0gkXH+2Jcz56jKr9+LVn00UwtxbaT4xIoi7dXkkgM7pV/81q2t2urucoSz9+IrTLWb7
Q/iTrJxdo1lPSKClmGKMC3LbJQ+dNVTaqFuwiV7uiqsFZXDp6/55HjGWjQ8Y+O8isTar5zKLEPDF
W2UpPKEyOWRb7fWy7uJcdvlfr/CXoc526mXXs++ZGMq/km0YNe/+eskSFP8khEf8E+ncNvaoZ2Gd
OeEuM1eX4hJ/fqpffsLZzsiXTagsPve4/6W72Jivu7VwnT8twIDu0F7Xl4P0v+/F+G6/jHj2VA09
H6tZWgSSdk+UISKMm35j2UuqYHETXujT/fwOfRnt7K0NCAMrouX6yIu5H5kii6v26WjZnSd7hZMR
1Xjz++L+a7lpf283/77Es9VuMiTcH8srJK+TO50LHDf6VtyOtrBW9/lV0a4uzAaXBjybC4u582tW
8mVF6p3iepFGlU8Rkf3WDpv9+mKk4aXxzrbskN5yLSoYL97m2+UZLpCJeg8edqseynVxaa7/cSag
46JjyaVFfi4PHdUGx5rOU1zWdnxM7UEidTNbF/GioTsscYrJTQS3cv3vG/vTuCa7IpUVj4bxueAg
15II6sTMfQ3IpegCmwRWO9SfwK5eeIT80W8vDa152jmL1HaRYp09QymjJh13Y+1MOvjMISVyJulh
lOrmMH8mSetY4jVRVnvZ6qh8dvOhk7WDlY8ucPdtgvq/UMJ9KQoFphkvGWD5+f0KA/9KsoYNmRjY
ssrwxZgwzeDgtRs8ZCsDxX9GoXlAa67FPRFUEKCzX6kZUd4W7N78YJGxu0imaBy+SHnR2H4Fjpeg
ZzJyfFf0fa/A04j1NSJ1Nw+PbMM9H9OSbjavqUnodbQPYZ25Zv7IN7PS07ssO9I9OOYRuUL1G+L9
ldx9Cnq/mwoWUyP6SNKYKjN1VpZ3V66jZ0CNN7Kg3OrhXVgmrtjn65ZiezOL96LSPMbCQ1/eImLY
id3HKBOIakh3fttsY3jgQTHdaMGrYjaYwmYvSELoemDWrPHW6n7FeEynEsulTiJcdzNLABv5XknJ
MhLJLXuU/kNut6BMQMA6ZZ67FfooU7+W8WzCNyNnLV6jHXFRVjmi8hvup92OV9Yipa/llVpI6xkc
Xl6+GU3kpP2znhjHIJ+9MgdTDUKVO+rFFYzogip63axETG9ssUIMitqmYSc19ni0ioHa/4MqFQSE
PM5Fc58I4woy1GPX41CeqQvo7lidcnJ+6tq0Df+jlY7Z0BPldmMpkhNIt0VGLHIpwd6qpJ0ghXao
TZtIBGhZgwAlt0R5rzrwsQqNbV1yJsyR8tTwQuSuxctexSxQce/JrQXlyyXE7rrINKBtiV1KGNJj
eK7p6A7krTVY/wJ9gGUPohU6tjamB9LBIRdDyp7IxsMrGj7MsXhTWy+5Vh0CK3yXinmTteoNDjkP
rOgmnbv9KOpunO47AmhDMqbSugZhxvYjCNdFJILwuzV4ecbo1NPDJI5jr8Jt1GKys5oSfLi4JxXq
UBcYmGIvTu9KJmVMgv6HaMVrghoe0CRsEMk5AgJtPRDXRS+f8MavI5McirxZ5/W9HN5IqbgdyHrL
Wng9puBoU7nP0wJPVoayBSD5oDmEPTQrpUHvlJnl1miLfVyHwHXhYWovWd+QRDyuxM7aknTpSsBN
+pkUNXCf+AGTVLMrcGjS1Ni1WdpDPB9EmrNJkx6S8jUTJm+YlFNVq3tJTp/KOuGDLtK9X6qEHPt+
dlXOxDNt42j4DDRl70+/UqCWgaK9FWJ17Qc5qR3NvRo8DPMTkAwnMLwCq3tUwWpMcCGFL638oOj3
sj97KdOMSHLgrCw1p6yzazH1iLOwfUV9MPifc3q5KHuQkuWHJi/u5Vx9GariaeR9idSnuEgOgC9c
UU9dM4FSgK8PN67/XEVvYy47cdZ6ff+sxMFmHIU1SaIrHxtxuVTFxS75qNrihKd9nRABtWr6U9jm
O90n6CYgj/NdHJubBHV7hfd/KHkbot7Wmuwt0vQPJWxAKu0LmOlzdIUBaDt0Fb77xiPgDn+xDiye
F1NujzgersCRwnkEApJhG5u7o6p9whxzijgks23Z20NNT4oHHKX3kX/by7/1/Goa9t10p2fh0Rhi
tx3EldniklEmr1ep8gTBuvT3gv45VLonGArwUN0mQaleETNzsszAVWjuDKLqzOw6YmymiwpLi9Rf
6gCc0xQISutEwJzBtoZRkmf7giioHmOYUb4YnQYP8qZL9f2sZjvslRg5EZCK5UfaWisjuQ51kdmc
U1dkbZX4pVbpbOc+0/a0N9vaMabDrJPm6funuScLk6MjAVrVdUIlyIwxMNMBQ13ntPGVhY5fEJ1A
Wd6RrVwSsbmuohdBwNsogLU2D0vxmuTMoXiZzeiAY0uETZfxhivU1CzVDvJbhZfAN363TUGkzrgT
lNAr40841nbZUhiqX0xMbAMxWWSEFfbQBtd1OO/EhBBDKzgloXJf4nz0jO5FiqA9a5/1kCA4eMii
5jBkAbLrJS4A3zz04iR6ywR5N5mvgzLsAjMjsJMGAUkwmPI7K3opeD4aBstigCBCR1nU8l+9nF4b
QbQ3/PQglf2G2DU+BRILB+1ZNhrHWoq67cnkO26Dh1S6KxrUmvFAxgxkhUZSbZO0Brl/H3QjWwdF
WBALuqTUgF8g7WwabM0c9FWh+6g/23GVtsajEBFJj7350x/MktRZWk5p7nIpO6zz4YokTE7PTfYU
Cy9BiasQZPq/tzPyuWCfXczfJbqzTUbY0LMkaawGSf9u+EujVrb7nG6kjGNxfhzzm7wiYGxTtJ9V
/SRUqcOLonUJOlJXUG2/eQ15c1mwshp5Mgfd9Lc2PQbiVVqETtHWW1960vTHvHvs+9+1xp5jwsLV
enG9SdpHy3jxW2EfhqJrljvJuBnU3i3b27S87aarKc5p+AXuPDPVpoXMjIJLsq9Jj+tFu5mCg2qQ
i5oF/XU8uSju9IFEoqQvUTD6TpM85Uzy5hvLTcTuAHP8myI2j/VSIvDJk1qp+ltUTGs9P4mtCGOT
XCk/Vg/9WAOjz7esD4+JuslxfcsEv/IYBWEtGG8xgk99X9cts0Vhy1r2MAaJI45HK7vOjMmWsngj
Kztz4BCeuBXJRUPi9kyRpYMXzHRxKyaqmpNm67Sj/5wkqMZIGrWRzb6VzVuk+C9lY0dS9WyOsudX
T1G3zcanZFjrs8W2LBqdSHnUjcfY3E/SXU2daf7ICUDKphezmHfkOCnMscSKp7akVoccS6wTRdvI
mguHWCfCUme5dvR0aDdZHtSrouQ/mKqD2d8bGlkitemKmN6NwavDBJu00DNvu1S4HLN3p9m0R2NZ
OfP4SsI4L1q+2/T7WfHvlGKjpaQ4ZqkzsuRW1QPRM4CsWVK7R0OjMobPVVmLNNNxire7VutJ2NuP
g88etzoI5qvFg2MzyQJFXKOEb3eLrMSuo9lRSOYYMxrp7abBSBUNA58nMVJTQfu7sy2/c0kT23TB
r6AYr2VrPBI84sgxAgY5vctjfSvzIMv6EA9bU9wo1pSAFGvk1VyWB1MYJ9to3/xyN/lvUkMP59KH
9sNmnoQhMqYpD9LJPiuTjUQ7ShURfY4J5HgBqzV3g2knG3zWXkt4hqP1nuDSIPAyR8dVAqFlc5nM
d27h+6/P/cvPWM7iX6rUAlBxIw6YI2Oy1JvbwBXshTvTnaLLnpUzif9/j6WroHVQ2X+rioZ+mINE
rmsnB5CHQOI2DJTdgrmUkXh4qbs45rPnGNmOsGn2TUAkyYU2z3Lq/PvYzeSGbxf1jkKU+LmIWmG/
r0gV0Ra6Od334kk0K3Y0kpvL27Is9lPX2v9+zN+LoQxIJZDiOWr7bw7JQJOaiFYoUXsW63RUDJuo
Iiq3Gy5ITn8YB4UztgkyahW878tx/MtjjNXGGse6qx2rup9loi+DtRFMF97Zn9YGTrqmjBsHvx0R
7X+PYuZSx1574J29Il4OwgStdVfBODb+X5QTf3hW3DYJyaqJyop/+nswUlDq3GKb6fRxeFOE4XUY
DPZcsj3uqNr7xKLLFxa/nzpEfw159jEQUVyK8qQu7SnJyx3gZcVOX3IC8HJpC19gvsvk13+/IRcH
PXt0de+XuhAxqIy7tZ6DDXnlEMirtZB9EquyIaicfHiXSKEd8SZuWXLU7h//P3/EWcnNH9iLdBE3
eymVq7XpGd7inZtgOvt0ChIncjTnwpjfSydo46nYIGuwFBPxxt8PuBH6LlPRITp1KNqC8dJ0xICb
+9B8IPHWGbLfdfcEFOMgKxz0QyrIUWEj2bKXHa+uRpd+zg/VFX4Onw7xbjiQtLP3TROHNgszfk4G
Ogo14T7fFFvTE2H//W/de8tMyFiQoklcRu177qZPxrGTxnhZc6+S62wT7CxgjwGc3+VGX9Is/lDB
/Ws046wRpMqSSdeVCMrKrcEdLn2QHH2qna5Gl2TzhW6IpO/fT3d5Yf6aaU1A6svER8ariV/wrC1Z
xHPSTwmHcZlUX8l/6yX50gP7NkH8GWJxdCwYM2pvf78/KN7EWjFpN4RsxK33CoFbxxFEzaW1RNqP
SiCISN5qNPsrTfkwCfUqRgDx07Az5OgmVoGtS7qXNeLTvy/9J2GGbCGBIjNBoQeln1WULakJtdAk
jnzYlYf2wEl2m3vpaQHy6UiBvMlJ3eCm2V+yCP2oKsAlBFQLlBcMi7OpBK/1rAyKvxRB5V29rW+y
dblV9ZWyL9bkC6/nR6gNpe3b/vtiYL5U1f5xff8y/PJOfFmEyOzQk161KOB4/aEBgCutm628udh/
+WGxWxYgNk5YenTWhr/HMWphrnOBfUTjEu4HZ9GQZzd03s0bfwUI6CpeE5jmXqr0/rT6oR+gvgzZ
idX8vA8+y6SVNQI7tqH4bJRTrf9uEt1RsiO/1e5JahF+t/qpiu6m6vTvN+rbx/TnTPafkZeZ9MuN
1dWwt5qu4ANuKF8+6+btv//+twe3fEnYGVA5Qjzhnf377xtlCrhP4BSUE+GdVcq2nlTqBQoHTMlR
SwzMQXiYRv3CpuUM10yD9mzcs+vKJL+as5JgJFG6Ff1DOL/rorZkMzpZzRkZxeUiJc6kV6qHD0sk
eNG8h7rwarQRIVr5dTmikBWEzWxd1AMtc+K3+evLLTmbXMrSz4GFIDJVx+Y6U35ltXWIYmEjpr1d
S5lrjCitC5UIm+2/n8X3HfnZTVmmvS8PO7MERdDUJS1qpGAyPkR5c9RmBDnjsRhTt5FruyMwpEtP
Ccy8/8/Bz6btiahToU95E2KL9Ki037a5cDXPlIDU1gUmc8ikR9l4DtLUFbRLGNM/Z55/3HTtbKGq
ylzxi+Wmw07bZx3dmvBaJZGpRkEQKZjrsZ5pcu9o6kgdGjqLjHZDBBCTIOQOPvu2X5LrILdUe15p
r2ryCxra/+GN5fDCi/inR/n3w0mGcGrClDWn1My7DhQpCVReTYi6Ucoro9MdP0qddB48v5ZsvzxJ
vYb3tLChljmlAIhyyj2ZA6xRtiQ6yxce348rogUZTWbuV79NjKLUgcjWkF4QbuKNpIqV5n06n0jy
upPbTVpcuBv/w/P6z3hn++WsM+aCJ1Y5mTC4cmPZhGzboBmcuu2I9NJt8EGumuxiTbV7hK6Bggw2
NVdhcBr8J8v4qMjBluZfYUPo+5C6UXVB7/ln5jp7oxSZfASCfNGAQJ38+3kZhlII88zxttc+BiV2
dCq91I2cWBpdVSBBHLgOW2sZQbdG5Llgtz77lcx8aJIUcT2ZivKmMcnF5vkh0F6pMZXY5qMZyaOX
NuXUe3pEdBalSnH27WGIr8ViG7amp3SjnYopSWCTU/nVvm5TIrXSVZlmdtjC+w5PU3unzTP3CiOi
rzlhrzmCYBwvfNHLFX67A5aKfguVGOvX2WJJ6jihqxEa9qXxO702K27CNoUMHD3Lm0sk7+/SCOxt
8pfRzu43waB6GCaMNv6aXEImd/HTEr0h7pv/dcP3z0g8QPbQqDCWsOWv02RaDV1nTIi+9asFuWw8
DS/VOlnPu8ZrDqzHa1KIKHc9X7id3/Yefw+rnE1RajaMJD4ium1/BXeiiyciu8X5gApDfa9fxUO+
E7bJhQ3lcinnj5DnJ7Eyc/LGMv33pY6kiXZRuSj3yWpZso+WCo28ubTB+enS8JNyOPkjmTrfPQKS
kGuJBEwnNt6j4GPMnnLlf33C5vYpEjUEdlEL9vDsbaxrvVVbkzHyQ4Bd7pg6iyareVd2uLZewt2l
LemPL+TXAc9eyCmKSI9e+vPxlr2/RyF+CxB8FTkXd6XfNmnLpS1WbwsbM1PO2SZK8PWurQ2pcqZd
D/+bXWlsY6migEcT1za25frSevnTasSQqJ9IFjeh9p7t97Ow7SFNyTTQduJO8hQndqy7yLX21RrS
jKvsmm26UTfJKbgRLsz9P74sX4Y+2+t3Ri9zsmNoMWoPhg5WqVQOISmR//7eLg1zdlPNtvL9gnxg
px6fYn0tDCCT6DX8e5BvhYjlyXHk1/GQkPn+5zZ/2XHNmW9o81KkU+gnzqdGl10fK4lENfnfA/38
NtI+XEDRiGnPN9oN+opULzhCTDt/rWzGTecN8OHT3aVv+bs5crkmovqIQwJZylvy95xBucXKQ4OC
YO/1jvkbVs/O/zDszsmvc5fYBQ5JF9XdPy01X8c8284rwTxXwTLmYKs7q1h163HPh5c51jp1p41/
Kabvh+3OYrOmvgBaHOf02RIgllbQSiLnwKh8t1Jyuv2OMEf0BBFB8QCBaAZfeH4/zsT/GfF89h8M
djBh3FDBHuu3Oa03eVc9TKW6kVJ6rJr5lKtAJDrRS+KQ7uxdToZPii+6mNlZtJDzGqFaD82pEu/7
6MJe56fdGJs+9EE4oRAm/qkOfHmN0zQxSUPjNU6t3h0j2bM4QJUdme9Tr+6mkG5+CSYnwP/UGN4A
bkUngNAQknVmQbFRnEKrvKhp7NwqIHVZq1iTNnohXBDcLSen89VMha5AXIq2HKTPJq2AxPFWDqh1
pjM1iepGKYl8ZR840ePqIQFeeGQEVH0fELe9SlQWMzNJhWdrTiCWBhMVYKNee2gq+TmDpVSk3Z1V
a4+iRIhlHtM/SnXEDWVJeVERbgQKRKAT0QkhEm/1RxMBkzgCRYyOoupv5VAghjcCfjeeZuld04vb
ZowdbTY2Glez5NUH/j4bWpsjjT2hMInBIaEsuRviT2JvXqMMspbWOHlWQjHZ5Pp9bC3EmIYTj4Y3
+Dfqo4cQ1z58YzsuhFsZDkJaqaeBCLMpuuZY7MlqeyeGv816uMfUAqjuCkfHNo1pwFovnZR+6OgB
quzObLIXSaxWRRXeNUWwLRTRjqd6O2nZPlQ7LuBRGqSViqKfGJ9fpg+prE/gDmJG0yT0BbSsFXS8
JvKktj5Os/qhxY2DPmaFNsce9fgwjuJWN6ajHixgTtAPQG1ksXHDgh4kOauAxQp18EKWYR7Uqkbw
ZNE2Hd8yk0jl+KmO3qwly5smF6ZXIrX34E8cC7VXAYI16w8Z8tc/QfwvufxIB3hVDenaLCdPEqSD
wM5oDLa5Ym0Tn/ZV37oFPdBIutfV+2mwXEjEdlyZSOAKd5QTF1Sda2G7lzhOJ+l7lRCq2/crudBX
89CtVNpQbffpd6ULUYG/ZV2pQ+cSNbrEqoOsm09GSDdyEDjWqQhdaIXKDZlYxi7TKhWwxsxJp9qY
qPBAbTiK0dpwK+9LaXkyWv4s6oEd0OmsSCeGDlQxg+UcoiRduJks7ZfG2mM2LKaEzSvjlYm1WrHK
bZXJK2Cph96f6DtLrgDWTElvS/VxnDBOb8rxepo6yp3CvS/kT4o5uzOYH0lEp+WfCmaiIMGQSehv
ObROPlxL6SGIZ6KFK0zfR7PqyKOuNqRThCupqtZhmK3a5LcskDMWcVhyUcso0uAp0l1sjFep9Fkh
A8grYplLpCSFZVsCfW51ryvNlWQ8a+VWG+vHqrE2ljJ6mnScq0UHL9xkZetFbbyCTbRp2mmblv79
AvoQK2OnzrfFSrsfW/laat2BQIjBEO+GWlgbTXxr5tkNTRDy8pNjOZ+s4IFLRojClzo/QCra6MLv
JroVNXrzTTRhj6f9b9HECbw+fUrkj9F4CSBNSuoh61RM0/4e/4Zd9sJx1oZ9AoQz/ajLY97LzshX
RIJBFYWRPZrxfdwMN+OsIJTZSZXhZBgZp4KZyzFmjnlR9hC0vru82sbcAgNAmSNqT3NN8HLaASEc
99oghSu8xnYb9murF/ed1d75+TFVtVWnILSy5mvR3wey8HtS5EdJ24px5wBr8sQx3hVzsFbEB03h
k4tBbyjvUyWsC/9RCjo62vO+4RxZaFeSchJyWJqdvy014w4w4t6spJux6I65QbC0+VjH0nXSHIPq
vYl/Z8kTUIBDE1ibamo2inhtgI3t/esojg5j91DPt9QeN5mp7oDcrsUQU3v5gaDTk7N6JwvPI8l8
tdJRg7kJozui/lel9WQFt1M63EahAjO9guDC1bwN86+2vKnN27i+lcDDkk8OQqYLP2PQXb3yQJRB
hEgsye7FMrR942pWHvMwhLCUZdRWXtFkcE+j1YjT3Zo/soSMkv4OdVi4IjqT5v+4qsmoVobRq03x
o1SIMzeRaunyrjQI00QCJ2doU/n6QhZFy1/6AspqNub9JAv8jSOlTy/p51MkBb/Uuj4E872uPEdt
4c4S9LEo8Ky49ZrwZhRNpiVCS6Z0L2kPgUhwQHhQM8UrCTrIR/k915aAavb/em1bU+wQIrNWss4r
+kchVldZ0PzyBQPsgfSmNU9VF3mzpR1MbVqbM19SjX6EDPYoXVPkq2290zlM5xaE+KpBAYL80Kiu
K2NyogZmzrDPwsHp+WALVKy5mW7CuL2qxSfZpwo1IeiKToPwCv3zvTaYrfDC1LqzzHc1M4hQHcTq
NjZedPVN7EcvbyL0Yt0q9vdwSF0VukT6MVLiKEQXzQKgSANWiFehwSHamtD234l624trFQ2IxhbC
QNUEjI7/HKUqijary92oRLQBYbTU9ZXV4XRUDkV6pc37AZAY9NxVNZl3krqU+azNYHX71jz1GmtU
v2sBGanSJolvfYiRgsnSJN0lw2ci3xsFqOXw1VC3pNk/dlmz0wJyKaJ4ExePEbP7YOmrhDx2os9h
Ml7Ps+IZQQjjhE/GML1+RCIkiXtYDO5EgHGUUOlMDaRCgu610o0x5ZsRxRnzGMocL5F8SEgaeg3/
HnyEXVm/YrJ0zOYxTfNVG9SbTjF2vnpU+te0SXj1Ixs8qycB/iW0jr+81INCDxRgIHzIMWCW9E1v
32pWdZAniUktbFiPJrU0GSwhOce6f6VW/UasAq8YN3KV2Z147JN3QKNAlu/L/lP3Gyacfay+1Ok6
9J9S/z4cBb6Pt0mbHTn40LInoXgKfBQyJIGECS37PD9pybyrcRk04qOsP5kweJQO2WTTOBWa8Xbx
YrMkGHcN4mZJLR8gVDyPJn8jnScmvKZgAW+OqgEbAK2dNcYk3JNjT9JVGvknKNNO0b/j374RTOg0
UgEBp5XAhhp6umb5fVHEHDZM3r/AEllBhNkYYQYShVkmCE7Z1D8UGgm4qQ/IpjuOjShijvc32pDS
kkBQXIfboXmtCul29v0n7iJCvGDCxd5IkyP4KCcF2ZORMdeNi1V5k8riTkyvzS6/b6AqVvHBHzO7
UetxpdXVBnhnhWq2qdJflfLBvY9bAo9mgheH7qENwk03Sy+a8arOvAvDztJTpotWQl/02dR7wpa8
HEBQV8jbJM/sWF3CkRBIVjGSPz1bqb78GZjvkYUTgWcwoOQzhJuiuPMNCkel6VnEpo7ZzTQ0N53x
2w95f/ViYyGHJWxkEFNXqQ99czJMaVen7kIq1HOvy+AQZ47Iq2dKDT/+0JTNeij8ddinjkzusk6e
qCpEdx0Y7Rh2kTGtGyWAbdX8So3+Lis30E3uxIWrFWrMSR1SpBDsnIlKRTPZNchPqiyvNHXTabTB
2/C3lF6FPsykUXs2+ox9ZII8OfeRIW863dopNVyq6bqsXieBvYXl1PzLOWQrJh2G4Rha/SbsjxJo
dDFKXsaENSG/asPECxPRSwVkre1K1vYkE6Ju959nsbUjY9oXCdYR4uBaZKMBwmQgBjugEGyE+1tB
GLyxOGooqkc9Iz+HCIjsWYsqz6dTQ/vQlcIMYc+21sj7b5lKAnmlw6WNpbXMibTtxNtQzFaJ/hKz
ihnNC7pzt0vupQYt1JRcs4tN3mVzOBbytB0yFUV75xJGzRTY7nsB0n3DXr66F4rwyifaQZWqh57v
w0iTtTVHbtfAEorDtZbSfw6fK/8uC/a+CFFCHG0mJDgquzR5AiS07wpyEqr7Ym48g8QbHR6ZDeu9
qrZFm4eYCm5UBAxgfqA2t2bLYxcc/N3OIIL0jUH94nfLsIsLp7wjf0I8IAuyi/6JdAwUpkRXl0us
S4awkdwPIfmQU3hmTNo9kRwBFOme/OBYS65ijRfGaBQWMOhrRbbKNISscuGWmfgg1sPekHYwTvXu
vtCvpmnamEw1ZtA5UrqdsZOQbU4zYCUKjmmMd1bwW2pH268HAo/A0QmJeJySBxmVaJs/iHK8h4to
h1bhDSZQo/BKSeK1ASw6oQGkp7cFurzK93om06jdZ8WxDX6J3UNULJucGPsHULJeIOLmmEyPlT5z
W1Aey8wUOmXuYFeIV71CmRa4thIfrKpx22lEK/1SCPu+u63C24lfNaQ3uC0Ii36xULGWZk8flH8b
digiP2ItQJnyAF7eQ/LOJgpRrmnG7OqEgxFNKzjCWkFsjirckJn5OVj3TaTu/XoPkBKA5eCJVr2u
82EjVbU9s0WMwjexuF+OVBkdV1A2ei7ZfSJuy+khjjcBLJRWTdx5pMcwbDQC490BvTZ9QQcm16Og
rC39Wk0MT6a00z/ylrfdB05B1yCoszJu25QezJRsKsXcqHH+EJpoMXvg6upGx71dFu0xEqbK7hJj
J5JfFJqxDeDSyvblotJGVFrXlRsQaCVFOmLEYJ9wJ3yDzGUfBE9TQ2CZfFsnpqDUDzJS5HEstlKn
H+YQol13PZa3WUopBt6vv3xjQH+FqyI/AjpxACQ/zYNkQ6934VOtxsmwoy7fKdlTErGFHnsHhgYs
4qcgv1toGGlhuGC+rrv2IRdivsroExRFBpI2751KKAmZxxEhFnaFc0QoJsdCFppZhAMV8/LjXI2+
jA+AZDXWerxqSjXg+EoXKBhKw86TTF1HNcTkqNWeaolTZyUVOyXCrTJNrP6VEHVIWNixcIPbsHhM
x3pP+WQ/ArK6UK1Yih9nxRHSXdHxQZikqnUuDGoMVZwbn+Zv32A0EPsr0lEFHQ2FeRfEy+scrqEs
cor7AA98X42PUldc+g0/1Uu+/IZzuRDctHQWEo4+mC64A6qT6+OVFMHs1oH3deWRACY+BzIbWENj
Yv7YTjnAJYmNMlF8D+xpNahRqp0kGF+GdHvhHv3Umv/6+87qOaqRmaMi8PuI37KHrHSEErANUmbB
0mwj/N2pV00XuCOiuX+P/FOF7evTMc6aCVlqdVKHNM9RJ2UrjoZdp68d4XkR6rR2pOHXYsdKFFs0
cOwIyZXWbAflORnvKRGuWqnfVZJk52m2poGP5QpHWZNcqAL+VPjlz2uskX+ync+FV6Szsm4E9MW0
k+Z0LkU/rCfbYc0RBPnITvRge50umv6Xe/7tvaXMpJoaeSLfcA91GJP+DMMHSY6/pryGo39Fip2d
U/fF8f/v5/DzNX4Z7azQHCXmpHJEpwlHkkfvr0K7sgtbLZFXSey4V/IKLp7Dqn5h3B+/zi/jnolC
6GthhhYZd9GHopMnVNheTLuSbW7Ew7S51G38oaUE6eY/d/Ws8UczlSwBg7vaC8jvc8VeErQvXNOl
MZbZ4EvVWJ5EVaKXQ4riITxyDLHnffG+3Ed5tavXnCnWFwb86SaiCERRBPGenLCzAeOaglluMiBd
ELf9YIdic6x5xkhw6E7CVrn/93g/lJvB90o65AAJtKt09sxmmaqXOvK9FeCs2GClOQxUjoTs0t0g
fP73YD/dzK+DnT2wuMOLEcD7Qh7SeSMAUanWH/49xHcZGvogxAw6nxkJTIQM//3AOmiSfpchQVmk
uqyTS1uz34w7qNuEi3kXO6g/fdpfxzub9LpJGqqx/O/xsL46xp12K6zrteUIF5r6y6M/n0VI7FBR
r0hLD3V5db68i/wKRamjeml0t9toR+V2jZvq8iu4/OR/jbM8xi/jFBUIqSxmHLYENY5/dgKfKkCc
/rVe5+tL+tsfXgpQJAB/VMLhRDJ5/x6tV2vRj0Oylgg3tzXhNF4U5l8a4ey1q+OileUGzxZl7E2v
oXvtLs0Tl4Y4+2r1Sq2mKeAiFPy+qnhK/g97X9Ict85k+1de9J5fkOAA8EX0psiaqMEaLHnYMGzL
lzMIcCZ/fR/qvr5fCS4Wo6u3zxFeWA4BxJRIZJ48B6jayxv7bA8EwguObuGyUDOWmh5bhDspcPDt
d43eS8AOL3dwDllnEvLOlYb03x9FEkQaKVRiMQY9QLi/3Wd3DXAwKIImwAOsAlTOjgeMzkBTQDfN
fGcaPtlk5tgmBZsXpfGNneMl29g6dD/D22Y7+o2HNIdZ7ty3y0M8l8k+za3N33TSp25pTCM1cmvQ
O9hL8QTlz4MemZ5pfrnc0Z+YcuSXT3tS8sthnLvIvaAnCEYfYwB+rB6PdifZQKj1Th96H+y5eMEZ
L+EE5Slo1qaGsU/5m56K/eVPmXtSDvOHL1GcAWgAZmNszmMG0bLLf43IzyVrid+znUDrbK5FQYZR
RSaKMRnDPgICdwZ3RIcCnC/alm47L/8xK+70B+d+Fd1xbgMha/lPn4qhz0lr122OPvsAJFJbsPwH
eHT79a71TU88QgXicMVMnnSoWPrOLCDMEaNDrn1KU+Dh+JdwDcq8NpGKidfBr9uDUxXZX8BFnDsm
71K2Ak05e85PJ045BZPWJhQSK5VvoHAzQow300D+m35DkZSfSN0bLYkAwetQ2luqd7v/3SQqB4PE
hWQ6YLQ+ZDE7vUUoMdlCJ2DFlq1No7LpTWg/u4WFXgpu+agqxt/4aNEVd+asOQHxIrhNANUGn+VH
c8JsDtV1UBf46YByaeTDocDjcyvZSndtQH/S8MCg2DrAZy7oOWfaqo99hSbXeFLAOLvP1c4KZpde
3oVHvPx38AI8qGPv+8OaM3puGk87VS7OXFjAkEzA4zR5t5kQqnBQIJGOqyCEeVerNgpjgluDUc41
Tx8HhxrA0urc+YL2Cm3LAmSL5+pOiGvX2/pY7LR0v4YAOjs03D6ADULDBG+Ij102xlAb/QQSvXqs
dkXyO9INiDqvoEv/rDjBeIDj0CmjwPQ5Kp4PXAtVPoRw5vXv9ZbtQSO+LVDAag3wqQoPdYhIEGxG
6Ob6zg3ihNvLZ+3c/jztXdmfegYoqkCq3f9aT3dp+ZjQI2NPl/sAkujM4kHFw4aICzEAW1FcH8Mu
gDAQ4CXJ2h8uuDgYz3ZT6AAkEr3FjeFlkeGZ9XjsbGTbSeIhKLzXNcB8ZXoAKGE35cgOJvGccUTW
HhhgndSe3scPURPve2Z7EbPvWscIwgIC4C3UYkB60EJIQFZHg/PbLCnSTQyuXO4+xyif3Rim1WxC
6ng6KvUROUX1XPrAs2OXPaK41B0+O6CaQD4FAioSpcVkmr7bAzL18RtlIPeRWprftsYtp89tjAJr
6aEOA0X2TwQPCNlUQQSG1QmMCB1y0nEe3s3E52y86dxX13pFETtqWjfgtL9tW2BeQpRdVyjIHPoN
6diWVdoBivEbzUTKLpJHXUJNaAgRwf3Z5yO4ZVCtbXOIZzuf+z7fES53qcFunOnNLX8YEH7fFO50
N7b9oULQzmqjo5H0UGdO/QFCxblD/cpF3nkmVNbLNSf3HeKqntOTpVZDX6ANiaYQ4G74bP3W8cA1
AeYq5smtfB2O5gGV2QcUJzzKPfN/Id31mOypNwXyOEPqNN95au6LXeQXxso+P/fmg1gYEJ46KJBQ
VafYqbbRapQIAT4T3sUPMogCKO9u7L/SDciUV8lpF3qz50JIhCFRGvTRdOCUW24xWUCkGJtwb23D
I9TeAILY6tBQlDPXvH/5jJlnHn5QPAFdI8w/KqvUoBWK+3MmZpgnFCn3WfnWTKi8bxqvChELrh+k
MXgcBExjGSAMKRDXNxCXHbQXDdoBAwLAJXtx4t8MKCc7hpg4RMh19gKWni1ANEAgCY+VX8vqpsLG
lXL4TsSBWXtIr03GvSvB7EE9O/2d1r8MgGAglh2ujO9cwOp0fO+40BO/XEaMcz7CUMVHHYV58Iwf
s5dy7/hzoKV9Q0z7uPr+mPfEH3sZwSMYtFn6Sg18CB10LmDanuMEnU93ybb5QsC9NOzzn1F0AFgL
XTfQijSB2EheoZF+eU3f77RL/St7liWSmnWENf1bMxISc/dtv7Hw4pqJIQGNGMV7iHAuemX3xgOr
NzObNHb0DgwZ+ooZP39TnUyHYsXpFPIcVRJz7G4+2nKPjHj4uTRuyNEo4Qdue9RlAqDgpXdM7El9
n5a7VcTq7MRcmJP3jzzZB1ZUIXXeYk6AAzRzJAFbvHKH8vOYZb+ExlecRHLOB8AJ/u8t8B7PPuku
Z7Rwzbk7uMLvT1CG7NDdDKMxPMcHQf7Pv0Ms5NB+sX19k+1qsG08pyAZeVqLgpw74jNpOIMyH7wg
NbZjZHXLtA7zr4GLf9CeBmIHST9uY+Mu1iFJ3Ng+6dlflzfh2YNH8dZHwfW7BrJiypKppVBcAQ29
3cW3QAwdIitIx/po5ukOEnSeWz/rdhnwNtuaSJZqlPtFDpiEA6gLis0uf805dwWRT+IgRO6AhkJ5
+yA4Y4mqBlqxEIA9ahGQhsgdEsgoFXR3uauz7jQcspkB14Byqhp0qoacsgKEar74anxNDiX05v3y
xQWhiLydw/LWDfSTwqd287/sVz310GCRiPvOW67fjj8sPFulxx4ybw7l6XPdxY9kt7a3zhZCnI5W
OdyuUWV9lzpz3FXzbJDwNWnhWYDalfIpzx5JAlqnJPZ7+7eZ3ZuAQUbdTcjui+yTaZZby/2Wjg2q
w9f803OeI4NiLZD+LlgK1EJwNkR9rXOGPZ+lnqMVGyYO18w3iG8hrwkH4Q9FA5smdhzON4v93Nxm
h+bT7Hdn8A6GbXakAUqvDusRzT85K+D24yD/0+s88BPDglJ7qDsBiohwiBVkh+nGQW078v8eqnj2
1/AlKP0pxzjUat3tKfqjn975YP3yLtnPEVtyW92tFbGds5p4ojFKEYnGHyXuMmq0MwqKzZRkX/Ia
YbTPzrQWojiTw8QE/rsP5eWSkJC7ZoRjkh7DPQwx4vdkB+yjv8Z4czYYAg26WYgS0opIgHxcKt5D
aj6W766HE4hddmfs7WC+56BGtnLfnNvu8BdnImbU0UAo+mNXLE1YN9kw8QZJ70QW7yNQS13e72cu
UMuALzOXDsBbVEfT1QUB4B26CdYMu8D7xLZfKFBijtF7tfN4ubNzc2cZcIBNJI5mjT/FYMdcVmM5
xz94Pj1o1uTFQwjscPOEwvNN29yPAEdkwLh3iC+FY7Iy1jMOHCKsCLNiSg0kQ5SISDKxUOgJoIcw
I1sQDwJhmG5B7ucVhPpOE3tudEUB8YcuFetNRclGM+oqiBDBWOUoekgwaA1as46+0We5GuH8vWn+
v7rkf0BF5GS/+T+aH//nN2+SZrz/Ufz+z/94TX43/EcBQcn3Hx7f/vPv3/hbXxJB5n/Nha3gr4fO
FbY8nIm/9SVB/vsv0A3DpYGStItCGuwLxBObGL9v/gtUQAjX4YWDq4Ay3IPwJ+f/Yv+CpCHKBKGO
BLp0nCHyP9GX/HjSNSRpEO7R/ygmRp+gVMvLIaigVScGgLlGc+VG+2h9/920Ulg7JI5R5SLvA8OR
d5Bb9k34xJqMvp/M8cPfvvayMuE/zduKhyDSQQtLjQ+AE6PwKZHGk2QghK4R5riuA+XozHGjfMjT
Hngqc5sbrQm/vviUZ+GaHMdHL/LfI1DMgSu0jPUk7gObtreukWdeY9aHLpLPyTCsuI8Li2DPfZ/c
68AbIN/QYhCtHYEHqiGg9wLHzsbpuLYyTwtbyFau8oE3eISRugtKiGIClgoiTplk2ortXBqA4piU
ndBHaRfQ9S2Bl2O1wwACo/pOG/q1oMXSAJRLYYShd8LJaYNR14Kcga9Tc/eX99C8lP9+Jv57iZUL
tM8guhdmYxfkpNTJoeOoxtu3yB6YD7ToUdWYFg54BYqY8LUa2IXRWMpoWNtVaeHGbWBKvdm7kIzd
G21cXrccKv0CAViRNFXYBNImd1xD0Qcxu03ejv7lCVMc0n9mTPUHnDw08jGEDGwrEZWiMbIhIPEF
fbW9hRLkXlTNg1mJH3XeQmNSe5l6/chK4J7TNZX7hfmbTf7piRkYBMX4OLRBMaFMa7QeIE341+XB
ffQD/hmbmnMkpBB5XZhtADar6E1DjMxjaeXuuVPUcYDHcuQnqEV90MBgu+agLhgZouxAKwLTzwRA
eFCIN044Ytf1ZppeRnB6XB7UUgfKfDVpTSxwk1dBi/pALYy2HFzeXVfcRpwfL3exsCRqkKUUouzN
BGOg7vTJ7pMbW07X7We1UtwGufwY2kYTlJEdiF4+FAC468WatPfCl1vKJeXiqNC0EW3AG+2u1smm
TenXy5OyYBgt5XoyAFzkFPzRgaR0dDYgp5YoKm3sbeqMa6LxS5+v3FCgyR+6sZZtUAmdPs6qIQeW
W2s6CAs7x5p/fnI3RbnVIFBUtgGtnedQyFsJM1+6KJItJrriJSwcObU+X4gpcqYII6CRlZU+EwNI
j4cmfO0Y6g7AUgssZT8ibGQa2Y/LC7M0afPPT4YVU9QoCR0m0sDbiXsS9Jrch2uZrsRjl4ak+FUi
a5mdEA4DRd27HpfIwUnNHcibHtKpBwGz6P1WlP7lwSx09h7nPxkMSqVLHmYg8rX0WmwF6fFQ083b
ihe3IQIGG9keER7jK9flfCzOXJdqVmTQJ5OiiroJyAgEehW1waAbv8bYvXGZ+NFrxnGsybMl8rXr
bGGt/niRsWZyoh4ysxllophlHYqHIaETX5m+pfaVLd6PLETACNOXONzelr1TbZwUhbGXF2fBBKgA
q1xzUdWnFw0Mlitv7MZw/EyM2re2B1/RdV3MAztZ/8bt0mTMsJknQR9L0bzJcio8adjPl9tfmiDF
WyG5HEUf0TqIknDs9pxbPWDynZG9XdX+u37hyfdPtMm0Nk+qwEDJeAJS6qhcw1MuzL6ajklcPZwM
h1eBXWafihIko12272xrxXItzMx7PPjky0UFJeYyElUwxBbd9lDe2bcxotqX52XB9pqKW9A7QtYM
TGwBFfyLiPovPHNRFJ0VGxO19Jf7WBjBu/rNyQiqIcsQR4ErJ4r+M+MCcXrn2q2vGMG+7dNKCNZA
Wz2+hdY6qhw1byyiFUO0sLYqpBkPZY72YX+sEVMC9/xb36b3lVN21x1dotzeMXXnlw0MD6Qe67ve
MLSd1LmJWvFm8q+aflVEuTVCiEOnUR2gVGkMI7AhrOEvl2ZHsWoQwBlwJZAqkPVtnj1lNShvkrVj
tbAz31NgJ7uGgzSLxCADDWxZ7/NxPBJL+FMVf460YsWfXPr+ecOedDEgRqOlYqqCci7WynXrWyMa
SHmsYSqXhqAYNT0m1VhUwF0MrfYpScvblBX71AHRRZW/XLW472mykyEIQpxYDrBryM15pT75LXjt
Lje98PXvQNGTpjuwtFYFzyrUeZqf4hRsiMBzbOrCTTcunf663MmCbVA5Y2yH5o3pYAsZpvk9HsvH
tFwjz11Y3XcwxMn3l31YOpBAwGsBWJqsQx2c85SsAduXGldeO6AgsGs2z7s23SegrY4iCMygIPS6
WVGsGqtpxCOBjYNPf5McMihstH9d1baKyBj7oUpbs6yCtIEXwgbnZy3iFVOzMCu6Ys2YFdFEgqgm
oCPZNxR11AO/mabOu/zpC1EUXXmGOLVArszKMS3UfAoj+7an2qEUw3NcDXvHECt8RkujmA/EycYR
TDMGQfEWHNpSIneOOm0Qbpadm+4slOiuMOct7HwVi6MRkUCm2a6CsJ3xpOOXPv92eZoWDu477O3k
+90oG8VQYxVq4YwbV5QRNJDSp4R3n5IqW3l9LH2+YtuiutSboTFwAHh8o9v589jV13k8CGh/mP9+
cq3ULWD5ndj4qxoqFP+DMnZlDy08ZNQcYJkOUzGEmgwS7aFIDhKCVmn3MuSvQA9l5po649LsKAe4
QO4+gkgbLD9AqBu3Q1m6Jsjr5fU93zgIUD/OD1yGtnZQrRiMENcj7GBXa1G3pZaV81u7KA91K7Ts
zHJqMgfF2ePlb1bKC/475vUHbEFIPrblGMqA8d5D9cIWb6KHaMpmPgq2EUBVhoAy5aD4fRYtyGV6
8JNQuiFFuXKdnT/VzFVOtd6ZegQsYx3k1IJwYtVF7XfRYjJfw9amL5eHef7oMXfu/PToAQVJAc7C
nVkJUP8YOHgGlPi0jWRr0LOlccxrd9JFUetsEK4rgwrEZ3bVeh3crg6MVJdHsNS8cq4z1CXCpWMy
0OXvpgzs/qWLfl9uemlylHMN2FqtlxO+3Kqh22llByif7a1Zayi/LoTPVIlqq007m5e0ChppQY4Z
SgIbkHBtL3//0ulQDjWepH1ZJ3iJ6e5QHCNIY3qdTLqrnhrgNf64rgj1uiFy1Zh4HZxs4e/U+J5N
1yUDGFMOtka6oY9LTD3Ir7egud012rByrhZmhSmXcpbSBph/HOyG2/vYKO/tbAwuT/jCXmTKkc1q
0+kH4cgAQU4wLX6zZx224uFy40vfPXd6co4MsH3QWGK+6574ECvZc7KWdF/Y6Ew5omDtjEw9wZQk
3YsEY7lVeSXqLHSIV13+9qWJUQ6p3sJiCRPC4yEA3K6EZKy8G8FBdLn1pZlRzqm0OLQgR2wWVzKv
irLboW5XXlxLTStuc5L2EvpcJj5ccvOJFgAfcNEOK60vTYtyQI1s7KGza8E0Wsb9mLLtaOqfa7df
2Y7n3U9GlRNKhzqeohZhNhNa7wyETRr5OQ6GKTbWQN03HdoVmZdJUVkrC7EwHkvZR7xLctAhTDJw
dL6JwWPD/8qLK1dZzQ/WIsrTjGIP1bz4CsO2tdLw9aoNRBVrU00hmMJ5AZPgGBARrH9KAnnEy23P
k/1naBhQro/HNgvlKMuxh9scgUQOiu0gGBMvuew+m30Ixcj6uzmB7T1OroteoVjqY4eyNTSnAuY5
KMGBFYHcNV9d3wU7QRUTNKZzAthC00ak72MtP+gTKMsqfecmzgoubWELUWULFVXiGm1mwBSRu4aC
JAakUlBm3V1ejKXWFTuEMGELjTm8YZo+d4eNQ5viE0FWZWOkBGQ713WimKO+rPpwaGoZdIkGnKnb
PdLRAs8Z6Fwud7BglKhqlCpg7DRUywTGlFoexNtrnxbmmirW0hwpRqkyqAzNQuAQGxndjDrzcRcb
mxiUgZc/f2EXqVVMVjsNUGnEaZNuFxBZHmlp3KdpAxFLaHhe7mNhihzlRCPMlJFugusjIcxI/D6M
ZLLnk+jJyhoszJKjHOu2GImVFlhkPCy9pgdtIHgGk/r5us+fp+7krtfCGkTmKQ7a5KJeLTE+NbJb
uXOWZn8e0EnT4JJNo9FNcaNBgTeMAlreMwQNiBFuL3/70swoJxjJYrcHax3sNIjnEHTa9rXpgxjg
yuaVIzxoBmQkdDB+9jZERDm1AL0kokIl6Fgnvy8PYWn3KCc4TeLUDvMRiptjHn0WfOxu6onZV7au
HF9GQreIUykDkTm/NLt+BK3S2g289OXK4R2nxiFgXIb5dNyfImG3XYWK96tmRQWuJXGulVAXl0E/
OL+zJvQEacWVbSvnVe9ap7QcrKqQMyn20CdhsgWjXD2tvOcXtr2K/wHzJ6ikjB63oon6OQbtd1rY
QVPJ52lsr9uaqiilbFjPiQvLSQZ+aJn4MuZsX9bal+vmXzEKiQbyAnAMyAB5i/vJtoPSmVaCYwuz
o0LhSlPmUWxECHYUxQ1EaPyStH4VsaDt1l50C86orZiF2MwcLUSRbgCpq0zeT8TS5aE3uAg3E+GJ
vs+jiBE/GlJtWBmVDZN2xvVSQSzdVI8mQCB4RGaWl+JltqFOuaedeZ2VVpEsYS1CmUGDOYAS04Mm
qx8U8sLXHQhLuV/0NI9jLkqsCHMOJIs+09hccbEWbIQKX3EAfJQNsjABA+tvA+UwUptPV21RFbXS
aFMisgk8knYEanT8897t1x7XC5+tlm21kTBzBkEw1GrJv3q3BEN9ZfbX+Ww2+XgramlaNV09ZwZB
mAYbBElKTIxppsy/PDNLJ0w1+q7Wu6TCXink+AqY0I2o3A1z+p9l11wVoAc9yMcxpCYZIPCLSHE4
VmChLqakOcYOkw+XR7Aw/yrAMbeKAZAwCgtKooeE9584z1YSGEqZwz/BVkv59Nyq67KDNFTQouxP
A71pW8fYmvnMef6iJcNzb4igE8Zzb4eIS5hrKKv3tPUZE6HChOBIWHyaQweJMxw7gSKxLmZAT4b9
Nk45BKoQfD9wUrSeM7B7gOTBu41aTAfM2GY93Ex2ugVVCRiPa99spnstQSqJ1xCU4G9GWd/q5vSN
jfRA8t4r3djj4MUdRxQpGe7u8qrMF+S5ASgXpzWMNu1R2BWkoIaMDIqB3Br9N0LrTQ6m/D5duT+X
+lHsUSKJURmzR+rS3LNDqLhzbZ9zdpdVWrPJUgea0pqzcliWOlNuOssIHcjx4iJFpJsBIs92idD8
qcO110Ab3NK/tG664g8vbGsViyS1qGnBFiyhTR/fVLH81Lnat8trs3D/qMQXLYimeQTSPOCzdVBu
UX8w9Iemjq4ztmpNUM6qzkGYXgQsa1/d3Hgk3ZodX7BWKsoG4kZm34SItbgogQAP2ucitV60lqFk
di3yvdSFYhCHOs86s50dslCPQW/rHtNe91uXPDT5WjBhaW0Vs1KTLDPcCiarGcCPMEJtrpX7y2u7
0LQKtCmTGozCDUK9zpRt9ay87+z/GUHRP8ZQhdgMU92kqZHh9dFBAMN0k089R61hGq0c5aVPV45y
A87sxJ3w6Rbe36bRblm0lvBe2PEqu4wGYSHBGA4u2HoeqlrzXNHfl8MatejSl8/dnrxdIbNiksnE
NWG2+kts6beTk61cngvbkcxdnjRdQgXDnMBIHeQh+w7d0UMc2/dsSD+XpfV6ecssTY7ycm0G0qfZ
/ATpakhugVwQVdfxYZjoiju6NATFh7HtUhYp2HIDlC/VO7scmu9h3YOcmxf6I8vApH95HEuroJxc
I7RRk1Xhyolrfuy79t6xxHUeuwqYh1zq1KCOSASlNG9ZJL2I2C9maK2QqC18uQqa7+yhM8GEjkNr
i8iviB1CrJXau8vzMp+fM1exCtm0xOA0XUxg0UT7uSvltmvibZfI/aC19iYDF//lfhb2kYrfhJ9k
mElqi8Bp+fPIok+ZMPd5oa+gGZaan7fXyUmI276MgfSQwMRkb0VR30aD6dW2vsadu7BNVQQYbUnK
oh7blCbtTdQOT33Xv+IFtXWKZnt5hpbWWTnMVMu7ks8hcG2It3VG/IIZK4vsLiyycohT1NaN0HKA
hdNAGG53w21qk1ct1h4r4LCN0jhEIvGb6DpIHlNBYX3Y9E1mj3j0I4YMjvLHstCgA0u2UtZrmM4F
d+vdKz9ZcV6D3i+MYFZT2z7kjnZIu+Q7DUGlDaEcV5sceNyJf3lplnaXciU7CRGTDjUjwHDqvXCS
J1fPP0tnjU5t4QyqYLEuy3jnJnBcagO0y1n0FVp3x0k2d5GpPRpRd90ZUXFjkUHAKtwi0ZX2br8x
oqGFAE/xq6dQUbs8TwtbWIWOJbkWh11ZQ9SlCjd9ZH+HZtMai/RS28oJ70ECm08xsIBTVUIVWtOd
rPFdEg1rsZ7zHaDK96MJAeGoZkoHGyoqYTY0t2ZejUznVW916s69nmxX8DZO4APD6ZbxsB30cJsO
4VNH7ZdrZv4PbpTa7E0QaGhwv/rxxQijPSATr9c1rdzQFSGEAyFZBYjsbLKZbgU8Zdc1rVzKKUPa
ZrIQdc8QP72njQliSdNcw3os2GwV++cOxIKeoyWC2tI2UJnZVo35xCyow0xrbE0LRkgFAfaQkHVw
2yAq3if7ehqPYL64aeI28lnvQomPZLcyNq4LgemKFY9zGyxM8DYgxWPeWe0QUMdc2Z1LU6WusWxM
LQeHWAB19mRjxlNAoEXrVuIOGyteWe35IJ1xNVRQYDhYtdPQQQQUKjyQjPWMqN6N0VpQYal5xUhz
K5VWYwENiGqwHW2LNzxeIQmVTs/Xbdb5cj05wRPtGo2VmKOW2zdaUUDirThcbvr8p1NVoRp5Fc3m
0kUMPjG+mpH7F4m72xGc7FfZ5XfKg9NPj5yxRf0G7mPQHYGhnrNxU4n4/1FR/Br+b/S7fPh7BU+5
AZYMp2KZK32y81FPq6AzhgBZugeiaz8uT8xS08qauppwgQvuMedE26MK4nej0S+Xm16YcxUJNlSF
A68EuzFtjE3NE4/k2jYzVz78/IGiKhQsb+TE8ybCihrja83zB5boN0gBfkJ26PW6ASgvYkOHmmVD
cF8hu/iWmfGhb+LbjDi7y80vTL0KC6uQQw9HDZFrFzJYThI9gWZzBeLz7gf+aQlAMPbxKBGZSgJA
5fwYy7KfrGzSrdv1oP+cKiBNZn7PLusgZiSq+zDtDD8fU9QlSqhgtla7vzy+hfAtVfFjBp6ZLio7
ZcA7vq9mfb/WeEKy8CaV6b5C/DMv9e/SKu9m6NRUWl8v97u0MxQrDvoGYhUdXioReYzBoBdRjxXQ
/1uLZpx3JilTTDm1WtdIO9iSiHc/Jm42O3cWSLLq3WSmv6ika0Zl6QApl7cbGWNWCew/12n3XeL6
9eB4g7EWq1pqXjn60Bkkletg/9nhzkF2NRTsqTfkyulfWAUVZRbzugJaE4gdXYPQW6k/pGa2DyHR
Cir6p6sWWsVnMRaH0oAFQ3Bbb8HKb5p7ZCOEl/eQBIYuULFyUBcmSsVqRTYRJcTKYWr69Laue6iv
JUehtStpjgU7oCKzEjfOW1MC+JIkjTfQYjc61sq1t9S0Ygagz5TSqMYJbAfijXUK9aHr6GRARfbR
wsCP52QasHtyOh0oL0C7Dd1ue+UltfThyhkuiB1xoc1L6yazYJ7WQ9rauo4HgKoySWAhKxvBYSFQ
8OpVDrkBsGnF8i5te+XMIoaao9gP+exJuo71vaDd9B3C33r3auV4i0DMxqxWXMqFOVJxBaCVHfIJ
hJVBR6b4hhOpQZYMRIKXD9fSplesQwhOZFAKYAVckT40PT26U7XLzHBlZ77Hdc7cUCrcK3YdQFxD
F+EqYm4Tlh5tSm8LK7wdS7Lt4vGR6Kafhf2dDMHTHU/PsZ3cWFN0H9a4rlL2eHmYC5OoIsJCK2/I
ZCBbAqL9bWa3t+AHWGl6YSuoWDBcf21Y1hhh4dRb15xuYoMEg2G8UvCsX/f1c9cnHjNtkja3KywS
UL4RXnbjc4PU6HU7QCWHjOLY7fvYKgOhx17OneqpM1PnSzj2Kw7CwkXqzGty8vUouyqIO1ARaCZk
CMlY+y6LbkOd721k2ZEI2l6eJYb2zm01xZggKJOMI1i7wDBB+KbXjebRiMsRun1GK+oNM50qhdZq
XHytKitcOZ1Lq694CQl40NOym8FivdxSKKbCzwbOnd7Rtrkqbk0dxdY0LReR2yLi23cYTGNi5R2Z
2CvLv3QyFANQJlUS1jWyZLx3zL9iXW8BGe4hLnl5URaaV2FjhomKOIq8RJB2rHipLZTelcCvrhwM
RRHvv7Nl1J73wsneQtW/U1HAiILBBhGcDjHGSkseG02Dqi90fkcz3GYguu1buN2u7ltS30V9EiRG
cifHdNuFzg5FVrdtOTzCu96PItzrlnFs9Wmt+GFh96tUZoYZ96Sy8fIaELrVRHzMcr93IDbcjCgX
y67KCoCW8uM8IIya9qD7hQdAG/lSCzPzJQSOoo3tZmtVgsY7+9KZE6aiuLhtRilPoGNfTd20z1uR
v07ABfg8k6kHRVxrS/MBexRC2rOysQml0Niyf2oaDRGxdsG4VYM9nYZuvRVxOXmgHARJLMGqNRwS
KbKAVGI/lKY/6CAKtbrud2HF2T7veATd3Fk62pnaV0Q+om0BuQdoAcdQOkS+eoDqehj7lPHkULla
fjO1ZPId0Ij5Y6RH3lAkBeTPk/Ko1YD4aEY7bAip2l1a5dCxzzt3M+XVuGnsLPJk44IGPS+bw2hB
dBa0Ku6mwgPLq7sQJchJ9CtiE9+CcKXZ0wpatVSriM+gQ7wp2zjxp6nlXjSKrxWHNrJtFdU9ifN0
G7dDA6GNLvYGUcYbZHJGyHgLsi3MMH/kVT/eEJvWEP2W5XZw3HaXufFrWsfCq6BShgUloVen4pkX
KDnUoRq90y10ZZE29y3IBWxgycs3cIianh1XEZTmRu7V3Kb7Me0gqc6mp5CAyR6JTvCugKh6a0rr
LWIMWf7KTSCWatRPRW0lXwUk3vdDVJI7aev1gefomeqDFsgkyW5QmuvuU2Z9JmP3VyhTCiY40d64
VpRsBqmJXamhukdoXe4ZpQYJ2VqGnzVbDlvLMSdIc1rhJkl1qH6TpPXHtpv8SUdp5VUWR0WhGVFW
5V0k3GOT/KihSl9Civ1yywu+klrgEqa9cJ2wdI8c3O3kBlSYG/ARrjS+YCjVAhcSOzoZ6rlxqJgg
eQ7P0lpxVpe+m3w0Dr3JbdmWaNpATbhZT75raptxledswcKp0LBYJBYqvDr3WA3kqyWMxxE8FZuI
0n0d6a+2lvYrU7TUkXJV2YB4R1CIdI9JPABwlf/O8vRH6JSfNLv92kr6dNUyq1BDLmthFcbEgx6l
dlyjSJHotzwpV96B72QR56yoshx1P3GKDGsWlJkG2vcs0QNmauRodTzHoatciEsDImi0lHyrcmLe
pBEdv0ESovsxxlT4FU7tyowubDqVNZDIAmG1BJVCEqGjr5YzjXwzwZiveP/n06VUxSQmQ99ZPYzr
cexKr46LYCoNn4DLLB5SqKYXG2m6HpLmK77YUjhMhfzmbskrN0N/bb7RvrT3LN/wZ/Kslxv5TQtM
a6Ov4EWWTpTidoAQs+mSCh0JDTe5/ak2Z8XyK10yFf3bhRC7RvzBPeppzB4Lm5MnxPnsb5e394LH
qgKAeYk648hB6337o+q+6sWPxhWQ3ni73PzCllIxlWnYTtyhOKQWNOmBrnBcvrJZFyZdpVmDvkgC
lDrMmNbuc2wcm0FmJb1uRVVKNXsCHiQ3uHssHbExEh+EPhu3X5nypTlR3m9pOvSsq0vnCB3a3Jsa
RGgM8NOtzMtS6/N8nfjAVhNqOS1SeoR3W/usBVHbFA9rctdLsz73etJ60nZhpLmVc9QSu4VSbRg9
IWtqHGJRZiv5uIUdqUIZB5tqTk6Fcyy0ND7aWlMcuAbW1FSC9dsJresIlEDI9HEortSIhdiqfUzD
cMNsbduGmie7K+O4KnGYy2Uq4qmz/4uzL1mSU4e2/SIiECAhpkA2VONy35wJ4eYYgYRA9Ojr78o7
eOHDNUW8HDjCUQOhlLTV7L2arNPs5DX/sPzC2yM9iL1J3px9ZcT53JOBZbZv44L9YPPv1+N1Z363
UMYgH2GWkiuWDdgGUsnk26ClMNel/UFk7czuFtAYOsgeaiegWECw5J7ypKrax37uP4z/f7r//+8R
6N3uC38s0dW3lSEFpdno9XjxBKBhzA2ULO4boE3wFpqVAbUzzfJ5Prd5+0hBwOl6+v715veGZxO9
hINa5ko0P7bzuZoegxtIfATL5wBUt5MV2UIbYUfScuChaCZWiBLLFS8fHoS/WigqRHN+jiaTx7kS
R8yVveW0ScJ0XlgRPUaY7WUeUxD0mrM799BQGZwjiuHeiG3CuF8rv59qxJnrvRuCT6qQGTHv4Z54
31t661Y0z8A/Uz3STPu/jBFx7kRJGXx6fbp34niLcSwCUxFbrjRbCSS7eTW6pwhODgdrdaf1LcSx
DR3UqEa0Lm04nwbr8cTFa+jO1je3Hgdlht6bsVQXQZ+asfrS2OBgzPc6vgnhIRCB6GtsEk2jzXdn
LaYpmfvK6c93DftWllIOs+mXicCJEEjfM1WlPs86PDqB9670W1SjFZyVrnBwssh/GmERVSQu8dSF
kWjsyy+V6eJa6p888mLWednIZGKkc3B87o3d7e9/bH9cTUCdePi4R8ogXibWJIzL6M5J3wR0ZFgD
y2ROs7mouIjrYAqgRQzQ2+/7ZmYTzaCDh+CDd0GmOcrjQEUVh/puOxvFFtmoGgJuc6PcrJmLEy4t
8VJD5N/CulGVd66rzbG8gt8xg/XmYl1h1PGqWbzodNfAbMGMLZGL0nhBZyavPlnjfjD10YrZ2aS3
AMZaCyVbMdmsHFvsnTM41DZK60gf7UN7H9iEM/OndggtXzMx8WSOoAey1uM/fckP7hR77d9m/I8l
L2u4AZta2Gy4oR1KXRb4guH8DNx+dd+lfYt607JaPL8Kl4yN7Jnp+tRH7kHTOwtzi3ZbRUtRNLdL
hqxdMgRBYkSZgMcVc3PkSr6zKWwxbjZ3ZNDlC3oP6eN4XqOPbLkTZeVuQlYj58sLpFCzhbbiJIzu
ziJAbUXODk/vW/zbmgdQf8KBpQEy8RDGGtRJi/wgZPcGfxOyLJpJj8N3zpBWPnlz8L2Kiot1wzf5
qr/e03u2lbxrgPIp3DLCJ0j3xNVyacb7NEzYFuGWey2KpL0zZig8pWEvMk5tWoz28nrP/x5YMAf8
b2Ahoz/25SSmjCxftHoJAi926Nv72t4EbQMR0iUk+ZhZiFq7wM+TcT7bOxOoAOD9t+tVsKKmAFgT
lsw8vzegC1/6jg8HuaW/xxMsv/7bumr8evGFO2ZzF4apxyWMGucj3ea9xjdnrBpxfpfVNGY9lWfH
1I/FTA4uVnsTuolVVgULbO6LKQOG5gJyTSZChl15OAimveY3cTr5pgioaabM1L2Kg/onSpQPNTGf
X18yewOziVUzL0atIxszPCQuwxCk4XzEn/z7NsC2sEUeTbzNS6zGJWiAUhdsRTrgs+w+AonCDwZ/
p/tb8CJdKjJ0LhmzmtIWYuiqSKqIL+ldg7OVsqtNBXsRdxmzUjvvbTWfS8l+3Nf0JlRDiLcs1K3G
bLJw6mjDB27VwZTurJgtZHENwMss6YApFeFbiF+l5VK9n/IjL4a95m9T8cfNgLZ6GvFQGTNYVZ8X
Wpz7EeRPdaQIt9f8JlL7SqzL7KD3QWdQGnTMFWIx3xeUGF8f+L32N+FKVJWDtdqOWURLyCryxJ/S
Then11vfW/ObaNWDGihHYTFz2BUoJR2RSylRbaqO2F173d/EqwdrYzhSzdjiS2/q4FHSLljypY86
JKqXE/vw+u/Yiast6HCBa4zbROOYVRaCzZ1/VvqoXL/X9OaNW41BJGydD1kEt27UVM9ud5Qf3Gt6
c7bm1m9XrwmGrAuZ/gzLEPYYLLi+3jcmm5BlDDbX9eIM2Qo3o9TlAYRulmY9uBfs9f024X+EVSim
aqxoicO1Ioni/lkW5bv7On775B9N+27AZ3/GsMwDu/gRwBj9EfR6ZzmGm2htgvpm8eT0mSttYuD2
FfjDqR3pQbDuDcomWK1EpcafxZCxf/h08ps7m91EaYhnZNQqyHeQCSbCYZUtY/7p9bH+ezKQhZv4
jMIqLBmyKpkMv9oaSOMeRr0GVvalTfOexbAxOfgRO0O/xf35wTK5QmFsioG2ab6UbeZODrm20717
8RbTVy8MHkgq7LOuop8C0z0PYv4HEihHj9gIC/D/1mnZFtgHE0gDpfB1yMCHvZppmmLJaRoRQCkc
+cFFuT5ZZ3kx8CM9iOG9QdvEsNfPfgSZxT5bai+To3wT+t05bI484naQ+iAp/jfUhAircirqITOc
JjCVBU3jI2u8xEXahUQfWteNFXxeqZKx6+rz62uO3BbX38ZxE+DOAoPhXlRDFox52hdAXBmDVEx3
7e1wEtTPxtLGOTdPOjcH39wbyE3gs4F3vFJDnxV8ilu/TFyorqzrwTTtxD3bxD2FjoSXD5imHBim
TrITpLhOrw/WXsc3sT+vK9TsWNUD4uAFV9dReWq6ekhDqY8MVm7Hzd+mY7sHOBrIAkjuQHix8h9m
kBy+654rgWf2ZLyTX+UTi32DasHBcO1sOlsIoLs2M0gqLYbL8i9Qs5dxHQ2JYdU7I8yFO93TErh3
YSXZFg9YQ0jb4ZPqM+3Y9jyakSVuVd2nKMK2UGzpDEvNOiwrWCG4MWV8PvFyPPI83BunTfQLSGcI
r++6jC9OTIFhPflBn6hVfbQ0KNOa8JTLIz2nW6N/WQVbwCAwBTAE8UyXRfkDRV53bgooF3yEvtH7
11fy3gc2UV8sZghAAu4yX05xM6xfmuBt7onUDcIDIM3eFzZBPgh4Umuk1rN6DVJDQg0P7D5t2/ZX
OR+F+s4ZsFUGA8htHaqQd5mCrY/ThBmE4M+CdTqu/PlXFeEIsCRM5jYfD6JlZ3PZQnJmRZrSQoM7
46x7dNrqaZ2OcgF7TW8i3+c+h2BHg6ZXnio4anqwq3t9tnf2rS3yBileHLxAOmb+/JXYIMlhmWXF
kSLUTse3UnvuwuEf4XKTTSRKc7akvTDpfR3fXMoZHirCgUpg1kkdj1AFzvuPwfLz9cb3+r2J6LVu
bm4s1mR1UxRfPVcJyBsp98frre+N+e3vf1ycIzhR5PBsNBn1fxe1jBsD93d1BLbb6/vt73+0znrW
52WF1qewa9IhB7No4O5RjXWv9U3sNmPjQFsdrRtSAd+rrsVyRDnZa9r7b8erThRFVChYHtTekAZN
sZwIBOvS1wd97w61RTu2NyqtbwFIboDhXXyQr0MQJoIYyPE8elCwYjY/FlKeg7W/L4u0lccr55qW
ubtUQA8R1BVzrebPdW/rIyfsneol20K2sOHkeQ9IXhaar9XgZF7hPaq2vfYeUHp1/WE2/Arbga9Q
HHum4xiPKKP5fLlv69jCugLBfVjPOPQaqA9IUD4OK9RZc+/0+nztrIYtrkuUte2moAyvUzPCV6vJ
x6ufO/X7+1rfBjg0o0Z4BbIr9Vm8lFFclb/va3kT3O5QBgZg6+naryo6Q/COpGD26oNR2TnWttp0
gC92YUGL6boEA/LYUAEheRywp5ypmLD+oVQvwxHv8dbjv9w0tuiuhvcEHp8Yd6UhR0VNdQbb5J1H
q4+vj9Re+5t4V/PcewBkTteyWz/Wnn9u5/B960TFnetzcyWPHHjYtD3GiuZjBO8E+WZsQa+EsND1
vh+wPZZh2RjMS4SFaccpbZz+vafgBNMZdZBh2bkobSFedS4mRy3heB0G+qb0XkCzfAyISfL5AIGw
MwVbiFdXt7pftT9dHdUmpBLprZYJXnDy+gDt9X9zRhNhVgcsmvEagejhqgzEznhUT2140P2dPWKr
Wzd2pJ4Ctk5XF8Vj1VdZ484H6Ku9pm8j9scpShXUWEUzI9C4eSSanCAOkr4+Knvv6i2yq4XgtCeE
ma5+rd8a2n8ysj/19S2ai8YkTeB9X0gt0vaG7zXqvsoyEBn//UlRAMZPPzbTVdjlzEn7Yog92E73
1tEmlKdaIjcFnDsWKnn2ikIlIgCyn3ZfXx+ynW1vi+zCW2FCpniaroyt52Vqk3H9Z6JIeDjOw8yG
E8DFWFjigHaxN/ebuA61WzZGyOk69zYpcO0eTH4X/gF6sf+dg75zIcMjMfW6GE+i8aFFZuzJdOw+
WjDbqtk5U5W3xlXTNShn57RW9cMqLTvBPubX61OxM9VbGTtYPE3QoKinqxVOujhfJ/3TF95BaOyM
/Bbt5fKhQSUCjY9OBXsGCWgLOb3e753syRbplXdkNaFE0277C+rfsQXt6kZlMtHPqD+6He9seFsv
0240sFaBOte1Qtosrh39nAMC0bn0e0fcg1Nnb4w2YWzAKaXdorGEKjcZW5N6Yj3Yr3cSGVvVuoq6
xUTw7xr5ArTb7kMTTMnkPHncuxaBPtnpKLW0t4o2Z3MZRKgADQgx3wbnxoXPsaLFl3Y4KszvTcQm
hHW99hDTFlilhfemZ3Pcm3dj6ON+dMT12PnCFuVldBN5fXObhjVMKzwnJO3jMHLjwhxBF3YGaYv2
cke/aqoZ01Ejm7wu/pUM/eO4HMFx95rfnM5NgPQ4AQTgujgShA8bT/1PRo6KIXut38btjwO0I9Hk
yLrCkWDfaBAFA7eLF5AkX4/mvdZvf/+jdeVNjTc5znh1GEus78eMLvE01weBsLNZbHFerulW2GNj
F20NXRLjhB9AxDyvxL4TdZtpwn++/jP2vrOJ5aiomCQFfkYUdT9C7ryPZvvsReYJhkcJHduDe9Le
Wt0cz6GChVij8BmYERD+LvSm2ITPC//39V+x1/wmmBURlrmQ27sGfhNP9EXRr+X0oKuDq9jeXG9i
eSgEo8OClcTrPO7L7qbBkhT9UZT9fT+lW8yX2zLR9ZqP1/zmfMPV2ie1DI6esX/vPN3CvgSXDGKp
eCMUjDVgaTQfQxu99EFUHizVve5voviWWgjnDt0HOf+yWOcy4wr5+rzu9X0TwiT0vCVkDM8Pz3zr
ApEOo1gAJD5S/dxr//b3P4LYH/0BCib+eG2dEPR+3nrPsL00YG+TI4eUHRkTuoV/RYPlAEKDCm36
8TYLuTXti2ijMU8omVT+QVWk4tdWdrO4MO4ZsMUbB2oDInQLcc4hgbKkNWvl8CAdGQqgMaMljwcp
gqMr284MbsuhuYH8RQhVtCsvyhLTKGDRM5p7W9+sD9H5DcibPrjgowPjFpvWbXfXTYRGm90rnyib
tF76K9PmVEi5YkgPnTd2RiXa7Fl8cnlXRX1/JRHcv2bqZBISJ+nrK3uv8c2OVdYFhcvb3F+lO55m
joqZLTp+EDZ/f6zQaLNfscIfRZ13WHJaXKzOsScy/dSB4JFURf7ELW2g5RW8Ua57n+ws3WLiIFvi
1sCs/e91CoYSZdMM300l72PN0i0crqpqIYmr+2uB+c7KyoinYkVENPk0Z6/PyM5esMXEjdEMNV7I
86Ne/6kURRwV7UWO9x0hgEr9d6ehClfNaVY9rpvq57iQ96JHmgn+wz/u6/1mJ5ukQ/MaVuJX29bf
bOA/UQ0xBXtfcZluhfqmxg9E6Mn+WhmFTHX7A8KHzzMvT/f1fhPH1tZGctB4rhXjAzwdip8yqE7B
7B7dBXfCbavI17hFuVh4Zl6XCTblQWBbVLCKo8vaXuubYB4n0/SDweDPzFvA2tE0Hgm9jztF+Saa
R1TV4fiJvudUfHWHOfM75/L6uO90fIuGm7zSiinIu+voFWmA+z1MWg7Caa/p2wvvj6M1whuUkAEr
ZnLeldWokoii5Pl6t//+SoTs13/bdudW0RJ78ZUS77saP2jaZ0isngs5nXnpA7JxRM/a2RS2ynsT
JhQiJ2q8VlGgHyMYN/4LWx4+x5r0R15CeyO1CV2C3I47uBSnr4ZY7qz7n/nUHpEqb0Pyf1PodCvC
55dsLFTr4fCt6oSyz9UMYVuVQmJGNN9fn429MdoGLzeOtgafyKPws/DYL7jkfQ4Dc/QT9trfnMPF
0JJWW7RPluWBNuMFesIP3ngf0o9uTVHZIpuGQiDkWhDs+u3owMKrkD80XD3uXK6bAK5Z4HXujAtQ
Ocs6Dmj10wP/KPDMRVZ9EuqoAaWc3TcbW/Tc4M+2K9ugh3UUwCa3a9HkpASw49cne2exss05xhqn
AtUeV8WoVJecaQinsoOk5848byFmbrOUbB1sfw3mfySYjsMUi/K+UgzdKsnRBTglKLP0VwUNkVo/
QdUoXA46vjcmmwCoXCFbFqJt4zL6RoMthdu5d7SR7kTwFjJWRSN3fW/srx1zZBsr1UzQgWj7p7Ba
q4yUIn8GEVLcByKhW8k4D3rwvO2H/tr71YUX3rPv0/evr529Cd7EQURbs5YGt3Wr6iYJhuZNzte3
NXRq4tc/sDMRW7iY6UI4ow64sctguAzTlBbau++k3KLDHKLASlRoGh4ID6r003qpD8BIe73enGY5
ZFXs5E8YcScSz7nLyrOvHHbQ8Z23wFZE7kYKgIi0q/HQcN4UhfkKv+EvxYg86sTJg9ewL72WX2s+
8PuiYQsPs3UQdcQYfYXWmuvFIx8ljWvK5NEK3VlGWyk56qy6oqrVV8+rHnTvfQ27+Syq9ePri2gn
3rYaTvXgdSaXpr+u9SkwTgw04CNZ6wRfjfl0lPr833rLXw7mLTxMVH3UG1Kba+FA1U/9WkT3vmhh
q9wOSbNGzwV5VIELzNungn+URJ8gvJzmakzD9sdayyfuBGkFXPp6aH6zN66bW+yKbOnQwd382rfk
AlrpuS3IO1YNdy7zTfRb36GdbO1yLXPOU4+Q9rw07tF7+u8ZQLpFkQGa3gNbty5XDyS1kkxvxqVK
Qef5rOmRK+xOnG6hZLmEGRDxzHoVva/PrkGpwDj8yN9mr/XNLgCZvg518Hy51uE61DFxtKcSLgL2
6/Vlvdf+5uAWuiknhczR1ZF+Ms7ViZkjFNDOdXwrm9dIMpZ4Vy1XvG9bGTv+UDlpJS2FlUjQ1TZp
ekGGj92aA4M0wMrk39d/0s6C3Yrq2cVtV9Q7FiDAvtM1j53u87Icvbr2Gt8c6lbXRQD08XJtchy6
5bfOVNB4vA/0SIPNndZZAzg2cAzZMLmPZG6ucPp6F8Ac9PWR2ZvsTSiHq3XqoSTLFR4cJa79TMZz
Fx0M+17jm0AugrzxADZerm7fVp84EpEAymsYIRyc4nzHXJVuUWVVbcA/l1F71dACCD52JBQPfFF0
eEJ+IG8/zCHxqo99IcvSj12vW1UVa2B5FIkprn5dHePS0ndDnMPuQWeBUC72bp834fta5HN0M7ob
y4d+XW7Yx15N1T/Q1Rj5RXHi8xM0KyloeqQe+FPTGz2cpQtPjROZjWt+o4AOGV03GKoGdq3YE1Jr
4BySTAoKjyCy99F0EUur/Jeib53+EnmL1dnQWsme55YHiaXrspxQDX6Yai/43DZ2/BEKHjyL9zh0
BneNFxfI9/PaaPdnKZxmQSFm9NnVh60WpLq6eiyw1kewCJul84vUtqgNwXu2CZoPpPKm33aBnF1c
zpUF0dDtx/VhDnrT/PJdUgxoRtwSgKNftuUjeHeKP9bwbVk/jNNcNB9g9bGOV6iAcP00rkZNCZsU
XsDCwJPpbSvbvHib26qXJ9mAoJrIItIsqf0od89gka30weZCinTpJbcxHqCtvcAWt30bhGDE/Au5
wtBPIux0RRJIab70Ncnzr3BAn76VMGRyM2/gJk9LgRTCpWwrxeKhYdP420xgA76tQPpq3s6wK+ZZ
nU+QhJaD1ioJx4a7yTJTy2M2MK3PumIMThJdPthU5Sag0DJwkAttQX41Z7uWgU5Kb3GAj1+GClNn
fVgDuPNACJ73c8ivXDG3u9S1LuhFkKhnaYShzWOBXPl6qlRe5SkdmW0SF5DON800cX0agX3EljEV
qioeehCN+Hlchxy4o9bnOgUDpJsSY9bhidKZerEZyjaMi46UP1zo5QMnVoX2qWoA/0hzr/bIB29U
jrrmc9mMcRBp1YJv4QApXY54zX4JlyZ0MaztVCZOpSP82D6sgvOqO8Fj3CYhyEwXa/Ok0Q240FSG
vXeitGReomvuIwLYvOTJNHV2TRYrChEPIQV3sdMR1ljvS8lS7spo+rjaUIRxuQBgCIYmjTpodVIR
nFo2Dvbauqvxkrr2RPVWj2CixbDzMNMl1DPOm0h2o/7oMKMGFQMn6qqrJa5qXsgaiQUCuiCVNP+G
ZdRF6QCM73oqMYFgFy1g5kNjXggClH4xfiBcS5Zw0yxhWq+MVWcoR1k3HrpipS9UzHDhTCSce+wJ
Uu3z2MSq07PKdOHz8OxAuoo/6NqBdkYeuQxKO7rE/1cFRmXWr0y6Z1fq9ovynQ/MkJPN/QhpATcw
j6GaavFp4Kr4SOZA/LDu0MqvQ8tr1Z6qYVGNPM39FKh3JcuV/o2yJGEnyCp5fIzBGffZwzL4kOmM
9VRQoRMJ45sWwuaDO0dQr6lG8tQyN5gucmaUPvF6kArmzBIkIUiUj/ZTr5x6eimgHF5cylrW+W+v
GOFTgOHw6+JXD4szk1qkxZZEin4CGLcmwCAoYMmnh3ygsI+G5sxEzzUWu/hmZSfNE05qXiUBxVL9
0HQSpxIq88X61YlYUb5nUuf6tArwTZ/rsIrkpR47T57pMMlZJsPgKzCAVtoHqOxQCSlj6BXOflri
ImMu4KDUNaxdCCRL6laEc+yHnVZPyCMXUNDjYeGfPHhqsdRYGrHnynHm70xzbbJG2tSHF3kZz5Bo
W5Nyee9BCHpFgGuUqIJY5Gts/e7FFhCFLvt30ukie6pg/fythOoKTZhmbHi7+A39NTO3hxzIaoWE
eJkeqmvhrTASSGlQJT5ITZ9lMLldwgjzYm3gLBxGJVwEcty0m5BL2FeXtX8BezhSGR3DEubMqvox
LuVzNLOyz4QNoswLDEVwL7XfxxGv9Tdoiyt1LgNJECSVo77Cy13aeJ3c8oVW/S/0Qf4gqy9+eq3b
6neN5AySo5bB9A7Sbm54ciwk1h+Gko82weOZrOnQVot8p3zptm/WooTc+EAY6eI8VwbWJg1nxXO9
UP8Mq94bMcF9hq8HbmHhwuz0FMBnt8O+uvZaxHJwhvkMV7/CPOumIxi9GYdlYisYIsamIcaPI8hP
jbGQfR4l2ralC4N4EE1jzZo+T0yxAkLWjWNRP7TB2q2PvhymNnZtOMLqHMzf6Dz7jdSXqFbOmni0
hNy6cDj4PCGSDcuD2/jkefXlAoQGhIVYMuN1SuGESbzhZKDkhWRr6bLxsV8KqMx7wdygFQGjJdtF
o4gL3651XIW572V1IbE7RjnqQ6np+4InDCh+/lzWjsFasSsGJGCVDWJWNKz71trRlF/DVTQ0xmZH
q3NLujpIo3H2mrS3ishE+5Hq3qvCuubJFgwIAAdWwh4Y/OBIP1WuzW8+zjmvTsZp2ir2VViU6Wjl
6GclKH4wfQdd4cVxRU4S3AS99eJ4Jc8T0Wqnuhh4dJC4AQXG/RJwNn2j2MlbaG+3ZkmaWZMgXSk2
kLeTqJvmVFrdkIeG1jm9WE+1gDjOwZwg/0RIKjwekpgP3qqSRbROfQWIdK1MDOXjsX5213mcknqc
AMKfOvi9QzR9Hr6WLRjZT85QlPSZtDwaYUWBCQbAAYKg36ewp45IAYmb/HcFQxokhnVS5F+WxdJr
P+KS9G1Qfp/HEFiuXRj41KyE2IbWl6XLg+UNnAshSsh1O/qp5qTDTQkqfPPbNYfRU1wMEUaU5lB2
fOfoRVcvvoWgNZZarcY1EWSeVTK13TJcGoifiocuhMRbynDm4+yt2nVJsZ+V61cF2LaTuAQI0wSr
qYYVSTGBm6wNU/kVPhLYglE5V34KUFZBs7qruzk2PEC8heUw5890wn3hxmMGZ6tDLOH5BePF4bts
F27f1tCAYymiVHQQQKiHFWL0Y9s+4s3ueKfO6wBhQpSrz2DKQtCL4iIosyAa8vFJBf5av7U4lZ3f
7tADqUVrWt0MrxSYGMbUgY7JEKCaZh1nIg9BT/oIcKsevHD0xv4etY/aMClzr8Qch9yeWdur8kQs
zPxewhrC5WfZYMUgh03aIikdOH5AtdGZq7QE6YPGU06nfwC1rty0Im4ZnlU5sfU9NF78IIV0s5wS
Mi3QF9EQkC6TMoJl4nkMu1LFws69c1KhHOnjAuKcl9A8iGgqm8hE8Sq8hiTzOHpLOpsIM4qLVs1u
aK6mO48ODd6N9eovz6Yp+uKigkqPl7YdLNa8XvPhRHCM17H1SpfGbYFK2kXWiwrSXA5r8RUpCQ9e
DM0Ay6zQ1u4XChjucC5DOjcnOAwJwBVCaTQMdOeheQwLmAQEdUUfUUHp/UsEFFWRrZWug0/eWizp
5NuXZcCANB4848c8GN7MJUBQOF5t/cuHzyZcQXXZwjhyWrymfxxgKBOcc2wRb3ymGhNbojz36gRw
tjyjBiTHh3KC3lpaKXegKU4y+cH2ZIoePebNdRx5Q0TSYa1sdVq8yZAEVwIBdwPcp+qTX+Kh8AaW
PCq88IGiIly1QVNeyjVX6z8KjsGQV7aDQ1/g3bxO8AGIlgIOwsPsZWYOdQeH17oZztz3q+DF8djM
U6ef13+NnnwIB5aWXfFQ6bHjLiTEmVdFTtPFnvbLJ58WLjrgkuBcTxbKebCO5zmoIm3NThLaJ3mC
k2bIT0OLUziGgRP3znMvODZYG4T/eiIkAj7PQ+6eRItdIu4BJqsTNxSDe6JrBdW8uo+Cb6runB+5
wd0xXquwcZIlgnLuYy5pHqUzHbsnXEXdC+w+sMbtKAf4boSQaQ9zCawSH0oYj7nGJXFERLjEQSfg
IdCOy+I96HwMP4oeHnnPfBG1TAhXJnpT4MqlyEXgOHHe5y3eeXAkNtNbFoTihm4n/pdylApISVnr
F6qcYPg52nApYi4DxtIau7R7RVUugOgfKBu4JChSntp8qip441lsDR3yPziVETIiBjjcM4mDki/e
hbVW2AonVOMzO1a+SmSEm1LMcT16X3HVePCbkPI7xUX6Kxdyjq6a1p1KlGrn4JKv3vzcj1P3tpll
41ywu/cwMw9v62xS0xxeipC5eFzxShQX3jTtjD2pMPSNLNypfxMhMxaeyTyu67uo62TwXRei/7Ug
Rn4jwQdTixmrEC4w61LMiVl93qZ9Dm2tS9sB6flkxpDJi4/uRy/UXembYGl9bIrl6L93m3z+Pthy
0ZepD4MlpgJZTBCLW0FSjby7Pst21MVZsQVvEWotNCXd0glJsvLIzpmxHddJWJYt+aS70pJnf1zg
KYB3E9C+ImppmxTVjBWOc1PflAQYdEjSRkFkNnZhxKLPgayDPu26OlLn0Nd9+aYpmlymEMVj7YmR
iuRXFyaV9XM/kNuxBXlI/7HuPH/96IPZs2bAfK3ko1cY0/8Sa7+aT6WSfXiCmRSbL3hHeOwF1xgd
/e5Kil6CtkP8Na7WxbIX5o3IOMxK2PZD5cr2B4FprvfPYtjgPzrChNG3Zh2aGfdEPGgTqio3OkVF
I4KHcHZxsqoGPqDJ/5B3JsuVG02WfpUy7aECEBgCZvX/C1zcgeTlmJnKYQPLEfM84+n7Q0pdnQRv
ES31sk1aSMZMBhCI8OH48eOFog4IkOezhn6ikgea8aA4ivqZhJLUPq+qxNnHTa5WN6jSd+oxhpCZ
HMYYlf1FXbmrTmqnRTXzixm3ROKfa/VOoRs/RhdttoxbraIp7zTrY9HclSMZPjmlmZWHaU6GDnjD
slvm4lpd4jGWNFGusjaYUVxvw/D9PFfV6JXCoeGkayF373Sr0co7iZXUPV8Ytvk05qpS7vAd7cB8
9yzvHuwurvb8B8psvbCy5ODLSHN+kKmZwz63U7M6KaqEulcNvZY+jWSoAynD6IdXfarZZgJgMynt
QaBA63wQGNQocUGXCNSkXWe6G6aT+F4yz7y+qgpFn68yDBHqKUruRJNrG1nTn2crL5eG8aSahu/x
oCErKMa4fGqZlPI512YBGBKO4ew2phF+68NYZifDCtR3SWw4+k7pVR+tIW0iLy467AhlQnuG08FS
qVeMam/vG8a6yD/KGqHiq7Q0UXJWWxHKo50oOjGbH+TGH5IB77pbkv3HXjypoR0tw0oMp8Gs5KPx
SWnDxPwi5wrwYOqrjsy4nSk6d4k+RnuAGK1wxzQzpw1dg/8BnV03SfJ8SRz5BT2ZDFs92XZWeRUA
+a6xdROBKL18yIvZOkpHbE0y/h8AwnXjZK2VWqFmdXkaybo81LXR6Bjbv+iE//ls1m3z7//i/78W
5VRHQdiu/vffb4uMf/9r+Tv//Wee/41/H78Xd5+z7836Dz37O/zev9b1Prefn/3PPm+jdnrsvtfT
0/emS9ufv59pvMuf/L/94X98//lb3k7l93/99rXo8nb5bUFU5L/99aOrb//6beml/M9ff/1fP1ue
/1+/uWHXfn7x579/btp//ebov2u6YRmOajBrSjOXIvHwffmJlL8z2gqjpenIIVnSBt8mk2vDf/2m
y98JaCTDTlVVc0yxNFs0RffzR9bv6EMu/1hSswyV3/e/n+vhz+LVn1/i8lBi/ac40IsilyB/f07U
CfycDKA19VMSVFMFFln2CdFplZ1CyRj5PhtV0qOubrKdNIVMXAOsekL/ONNa7LJM/pChahd01hfm
D7yt/odP7YsYKhFds8u7wfzS5qQjO4cxikOKboCMTC9UU+fjqJXhJ+ZnWU9TGKi3RZfUt0CnjEZ2
tDQIT4ahOepOExhSV3RK8COp9Tl18Rp2cFaMAUApKG2NTBbUUsNyZI25C4CKbG9O49IiddD96cSA
HKsjYZ/8COY2sA3Z8aj55xotkWJvR2H0Tgtic6/UtkPUNxOL7hpoDqZHKzR5cqYNrQqSQVncI9GE
I5L3aFlhy25DbUw/9VYwXZuG4Zz1QY9O2TS3iduNM4kvoz6KL0OSOvdVPQ/HIExpkiXKo9W0lUnj
VTZdGyQWeha4VBqL71mkJOe5cFD/NMqI4ViRUpxyVTifmlxpvucC4MCKdfsuKITzZGtp+s7vdcNF
5heZcQNF28QtpZ3fU9kZUIaVUX8UloL8r+yr922qmtdVGtdY7tSKn9Jirj7l3dg9QWYf36qBkxEc
StM+DKZVfSEItr4ZRtodZKnJeicdwBhGWDdPcsK7EUIN8cPcmlFEDG1U96NCUmArUr1zDPrX3Dxx
xJVBgbZx1aAYLbezavOrjlcqdlMcoq5jCWIHW6jwSYoAsT1n2jezpl3ZVtfFbtkoeexpUgP/Utv8
2vZtABEzU3hJxRxE4PqV9AevyK0Fg4v6MTrHghKah7QOKIUz0sSfjYb5I5nqrPGialD1U5jozBpr
DKt936qKmZzA4vyJAWepBvAfVuJe1WxjmaPVT8q+Nkv1c5uS0VG3iEXklek03ORhpt06ucoUeNs2
GTE/1yWosF9C34egndoHA7X2jzPb8jZyLGU+OqqgwJEWY3Otoa/9Q6lnXKI36WQfiIIiJbn4aaFT
z9bDaG/zDc9BbOtPfVKWilvXyG3tVLGc5I4ax60y6ukjFDv7KULrRXHtNOgbNzI149qwETJFwwj1
5wDFnFMeqtEVTbbzriv08HsGlAYAZgf917qzh/dCOlnvQas190M+hXSMO23/wSfumzwHUrj6IeMP
W8c+L0zgYhXW8MC8TaAMbZL23jcBWdzJ9+v7ypRa4BY+UKDL2dGTo2J349eOeWFXlpyN1G1ahRnf
6dxd6XlSDm5YBFbvqtQrPurCLO5nXVMeDbMXJ2XIksDVxsDYMzgruC2tzIKyGQ9Kxty/gGaYfBBX
tBn6nqGBXXqRCLRPrYyLdjdk6H7sS9UUFTpYqtiHuT6d+2Qs+AJl195KFRbKLg01MMSs1Zx9MXWh
6Wp9GXgBapVXohA6Yh7xdOtbFUXeNAcBc7uQEdGO3VYBQN1g3Egyq/Ggicw8x0q2ACJmKg+MNJ8e
6OxLu51Uy+KTg55+ALzTZY+WElnHYLZ4mCFPD46KHIOm9IDNcS4j0DNh36lyiu4n5BR7T3NCkI/I
n56KRn+nB7etbPwPhek370rJ/ewza8Qcjgnar/44/Fk7/P/YeWsLX+1/9t63n9NvUf+9+dXf//wr
fzpwW/xO3qYJTeIlxeKk/3Tfto4j1h2bMrZJXcxYore/3Lf9uwadzHE4T7ZwGO/Hj/5y34r6u61q
puo4pm4apmYxAO7vOPBVn7htsL7B8jyKjsinvWb9NSEpr5JFqifkfGyLx7zpuNRv4jLb9X63Z0oW
ydAJdbPDL3v0VyTxH4wyfCiivG3+9dvPdtv/Ezj8uTBVSU2qvCUY5qrWnCf2CJTRgtUYHzjre1XN
zia3KQEqUaN41zWKV1om+jLRLmwoi8bca9t0p1H1TAgaibPBarq4FUskpVkqgZa6HimeI943102l
enwdYKt2lzv0/4UCLIJkZVA8ncJDM4bX2cPre/FzvseLvTAYBa3ZlrC1tdaAE5VMl5vZCxC3Y6Jf
d5l9YjbKXp+Kz+kg3/nKD6kB4QbGbWD3+1w3ri0rPXVle1PqwQfbmG6ndNqppcfkS0063uvP95xg
9uenAlzA1dDdIKx1h4MinD4Pg44GNrt0xzdCpWsp0m/VZej0RClZAd6kYPj6ohc/h6nyPSyTQ66u
KX9lYg9gbqyayHFXZ+Ee2h8W9yE1PhQ1BFKnPzTm0fG3SEBbC1urk2k5isNAkF71SuaZznoJupy2
96n9wTIjJpF3CHuNd9Sq345OuH/9pZ9znNhpWAhsMkUdHaNgrYcW6XGRopCpzF5E7Uqf6FPHL/kz
Tr7Y0orfWmpJKn9h8VttpcuYYrNXt2CmQbTXk8nza+UQa1tqUdi4Xxjqf74Vd0a3DCkB4l70IpQq
hJ4oVL2Ree5Jn5zaLPNSkW50oK7Ul16ss26nkH0nnAjs05sN6N50QUImPFFFu5kjyhH0b+Q41zyo
d9080SnivHn94724Jnw8cjHDACkhmVnLIxDKlyMVUK6JRs5NjbJnzugUHAO0yfKKGVSsnknj9Pqq
q7mGf731L8suj/XLhwx7PwUgKjAe16k2uooN7OZ2YO41YHirGrTDFK5BkFpG9q7b6Jv9+VLPTNfy
0oJpYOjGCrg368sSC2Uw0cD3fPtDECY7pEFO7TTeDbqyDzQF/sC1r+SfZfYp/h5YTM9t5qMU6Exy
faGNnJi6e9MGW6b84qcwbMNBjlGn9L1+KqGpZdRyEprmS18XbpuGe1sxTk3VUMuZr6vxSlNR51NQ
AZ1n6saGcd3Bl5jT4kgF7qGX5m18VCLtJhPvNr7XxWfDgwscuCXMtV1zwikI+hCPu3wp8TEr3ucD
Q27K6agjQhyVuWuWR982duSZbme0u5l5IMhlug5bFimGO9nBfv5GAWvD+KwmOP95knRpODyUTvix
dsndogckBW5oMqQ7+v1etadjP/8RlOBmsrspdOdMLv+WQ/1UTNNt4IbMVM8Z6ejElhdk5mnS8zNG
7p1+M7X9/Tyn5+zv+iLOG7iGppnCMfH3qy8Lf2gecspFjOtR9jaN2onsD60T7OsyoJo0uHYCsX1r
SO5PcY31MTcIxjRDlT8DsOeXzDLjKZgitgaKx1Uz4g4y/00B5NoxtrEu8jP8hX3QhNcd0sNaNd/1
A4/h+H/AFHr9/Fw6PpYtQHZMxlkY66ZjazB9E1h99kqau8a+OUYyeLL89iaS2tco+pxQxWbd1xd9
6RPZdssRC2SEa7LX010yVSQwMKBbacw9ywtXlD4zEQY3wzP6weApEOdISQ4h2tEbS4NVvfAetmoT
BAjVdsihn289tREF8B/ykzGHH/puvGmmt3Mc7iVpdmk7V308ulbDSJt8vzyBMW0SuS8+Ac0RtGjr
S7S8cpWVRfXMDv3Zk3l/Q9lqV2Q/K/1PoPZon7v6eFNr/c/3T+4nR/mwsQPLG64Pn61jzkAQCJTX
yi9pFKZlJlkfOsQJLfc/9Do9tcgSjUW5t7PxjvER9z5qhiOK931RniMF4Cqvt77EcrdePAc9xw62
Adu1PnoGslJajDIMc8WDI43I1yYm1Z6Vs9TCJ6Xwz02anp0wO491sLUHCyn3xdpSaNx5oYs/cchf
vFxpq9QTS7ycUkiqW5nrBzsB3KIb3U1SAjn49ZVpdzCOfASJKNGWV/GobFjIS3ePkWAGcCd2DsDj
+VGUWVmrecGHgEuzHzLqhlK/joLUE9Z01HgSqbtUAjZM3vN2hT/NMqkgZSquuybXJGwVnvvgKERq
Ve7vl5hUVwGYsvS05CKDsjW1bCVn8Nd6XHXSQo1sZN0QE8ZaqKeKIAgN2l3UuLVBcaGlYOUfTEW+
7cODVM1jrp2GvNzh38564LxVkuJBlFtJ4sJmXn91aUrb4MNj9NbZaS7CxiwchAVGw9rZTsbsvIcG
KQfZBE9Z2dyrw3jXJW+TLj9Pfny1ce8unTlgdQd8HX+oq0sI/cuZ09JZgfhHZS4bpRf2EZCocSWz
r3ORPVb6+DUwkrNfT4BB81mVyme4ul+UbuPrXzK9XH1Jpi/kgvMvT/nLU8SMg4SPY4yeUnlU4T3T
6Q6wNxdyLOUnhrISaqrTeMzVbCsFu5AjPFt6dd5riBrNBFrktUq/X0JauKv70OqOlv9gZOJWn83r
Pg9uIy26rscvZdu9bZ3pWEbiFn2FN4a2iRpcuIFshU4xBEOgYo+fb0Yi9TxQB+iDPxOkMb5unORU
18ZtzmfyNfmmyZjL5tBsk7S7HvLebCenxlAO/pTsfLM7GnP8mCNrb/Tk9sNmMH7BRBrSBkyxBY9p
LdWaZx9Lifs5s3m+phoOkwR6bFOPg+QlTvjDCvZW/xDp8PK6TSdxcWXJkkIAN+Ern68MWS8I8hpB
+KwOYXZGbtL6B01pbpLJuradZu/b7e7HWDdfX78ll6JGA4/AZwEhNl80PAA7Mws3NSZPycju9GgH
i+MwMLc2MJl8GFsnxYwfTfw3Kp87lP53QX/fTMM+MOJTpC5J/I+yGu4Uvf0y98qTOM4dRXnSgtef
81KeZILDcZkF4Br/9XyDYAeT8Xb+xAa5oq5naIHwECrtk6MmHxmNGrm1zeLa9HZo8p1hdzt93Dq/
F46vqQrYj7omdSzL6iMxpnlOUoMwCvKRZ6rZaUyixz73T/5CzJ8yz/ehvshoI2a8/O7cGV5bpfy/
9twQm6ystAgaqyg8QsI7qJ8bIP/U0QGSjF0rJioN5m6mKc6Z/N2Yb0ZxF2wpkNoSPjoE7y/8t2ia
AZGDkktaB4eqSym+J48M3z6nQ3qiNKIbIb7EcKntnHLyjGmMnpRgq7f5pw7lyqGQehE5C1vYDhTA
54dAL2YtdJbpeGMld4zddS3N3Mfawm4IUeOS8/TOruA5O9yfOPjciGCX2rarlf2N1OglCYKj1nT7
KKq8MrxOVeebklPl03WF2tQEaa7aCDkueeMF7tWAigFL9XXwZwLO5olQOS4ieFM5w7kxzb3ZVp1b
DtY3K5lulfldnOQB7CO0hrX0GAYIxhnZTSzuaDbdbVyjCz7B1DRLsItSIwlZ+YTYTKIB/TUygZxp
vPXkSiu7T5NEd3utGt1WqT4HXYesKZxyh7KrHPNP4TR5Vkr2mhq3bR6AAzX/5IRzuiB4sUXESqsP
OzDsWzODgNAsokynGxR54WafZsZ/ohN7kBW3ntZttHjKxzxl3HWQnAI1+7GxOybnZ32+loo7yRJe
wFxjQPTNDFM1ccxDKuEQ989SlA/oALy1/P6QvoH2AiNS6e96iCtxIt/EzXx2EsHYyeDDaG7ZvCUx
WT8NxEZJ7sC8SWPtjeiE8nUnwfvYUf1g0UmUzfJb2No7PcjcxdzQ+LPhDi4tKciRFzAbtHi9ZNtI
e0j0efIGA7DcVr0Ftc2QC421ozGFO55o69NfCBJNYVjAPPSZYWNWLXGUUEvRBZQdFc3+EIbqXhvN
U9CGx6YkTw/qe79SHgPNj+lZpOlFbg1OuwQO8ACUZKBjgDWtRUsYMTtrbc0DIPVWukkSvB8rWLdL
tsw8ZzhQkJGix8Kgl8JQwAS7YzdSlbW0x/Hj6+fvkn+hLCShzwG4vricRaHp/USnlkfbVFk6XqX2
N5C0Hmd550ynUYVDClzy+pqXYFcTwFPTDBKz5auvbGqkT0pq41gj4i9nbu5hPF8pu9wVlf1DMrLO
JA5SQ5p1/HGj9f1lFYm6h6XaP9Mxh2lMq7UrB4qPNTeTF0sobz8Gkz6Xtr9p2uGmt80T07dPNpUS
KiZEYuG+b6v7sDVOhUIrnpA3pfLwDzaDBh4bPRZbkCOuPHzgMAaE8TlA6X18rfbhE/Im94YeHMe0
vqeV+T4vnV05ZVe5npy0aN7Q/n15AEgTqSQtRUPLttdqSHE8qDTnsx9F1e0CzsGcXpuB/8Yfwo+f
E9V3o/K08cYv0RGWhIeE3V1oRes3Tq1QFlOs071SNJ+RLe1gC1/ROHhTT4JE7dosg4MulV1iixtQ
4XOkb8a+lx7B4PbhJHVBxXRl/CUQUOfDqQaYEHQzZicxvh8YkLTAZJBVjpJ9H5nRQosQzVAo5aRb
SdrL8GbJSZB7kZRQcUIrrzgHok5lCQ4BGndcgl17aK/+xHWT05KhGWV2mq/z8lulx25mCTcMt8bR
vMQJdJWoBooYH55Ab5V75Ko9z6pTQIXPslNSQ6kIkscI0fimhB+DGX79wy+b+ty56CpBIV4OmJ1w
ejmKv+SlXcLIZELtkYQUZGxMacsZjxU0KQ144v9pqfWwi14tgrAuWUqP+YAzzqR8aHMGeJnDljG7
9CEdA9TDJtginVndX9TQMrPRWYrhBBzb+hFRqEOP0CHkXbwHkIi6U5sSNXVqobFeBF5hfopr604J
/E+vv/Wlu+yY7DDgB7J761gCNCEjLrQpHkXFOXcYaTfLt6HU6SYu+092ENCctInxXbhKBE8qKC/J
HJjn6hA1RWOPc1oyTScaDm3PQRLBXjTKuTL6/dz5h7qNEP56X3J8aWvb0enx7vXXfhlBYEoojsBP
XOzoWvy4IEvX2swcvW5vjcUxJmYMkw+DDu2KWVfT5htf+OI6Xpt4DWwVBsQS0v1yjmmfrqO8ikbP
DzMvpx/dLvw3aNSV/feQkoZiiMNkQ4B35NvaklAK8ye92qp2X/jWvDX5CC9MKW1derGb3hIDrbGe
XSl7VQRPdATcGCk0tjJ0m6p3zSn6SG1tQ7HjgsnAYGpyqUQRPK2D+bzqWojm1eCZwCGCOmFVmrta
wCRvcnqttySaLr0luAg+gh237LU2Ql84/tQ44+BNMvVoC9rZYbjvLDqONE5SdlNQs9WqZMtDvQwQ
9SUChpRD0QgocXWn57wEooizweupGXUjMqsxfZDJkWAtt10VNlegPuURQH7zD4ykTt6rwrGGbWmt
8SrHzoy2KYzBsyKibT09D37rdl24M8Jko/x9aXNNzPDCHSA/W9cVmd3mGFMGrxGIfleI1INWeavC
4WsYyRAX/j4crBMiuxsRx2pA0AIX65AVVBqRNIe3XGMLtZPHWuHYg+cY3/3eZhOTQ1VV+zAsPkUU
Awr7s4h6j97JY5g5bwYNPosm3/59owFjYrFZFCZeBCFz1USIeuiDF6Thcen57E1xG6E46dOSPzvK
vrW2QJWL+21AaVhu7HJnn9sNPTaqMc9474HQN6A2S9fALukeYyPwTJvipID02W14wgvBtk57GXwx
KaTkaK3s82CFYqAQP8DyyzxEiyKayNHn0zsvUY7Jgs0zophZV+e0JwKA5Hn19zfaIsIk5uOI6eue
g663GyvR2WgkX07qrsQtTXl4yFs6N29oJN+4u5cMFLiiQ2QFt+KFXZwR+2hr2WGgqnBfhWhSxPqt
rb4LM0AZCi6vv9wFrJ3dNdlbC9dH0X8VSFpmKNXOVLmu43SUlX2qvtOJCZHX66bxMCUEOc7jYOkb
nv6Fy3OW+2qC7jvoEvykAv7qgrqooGxVwDiqNW1XRdYupzV6MtobK1goQMOeutfffdOfS0pD6uyt
QcL4/PSaQ0DjVzWpEK8NFFOzmkGG441T0LNIjQGe6NmnqcurRh/i7LhFlfk5yeNZ8MjyWEPS5oXy
hO95vjyK7mpoDcADilrtBj3+WN05Tlu7Fc54B2n3Bz2yXxwpH6Ska1R576vJN4MWS1ukOhCleROl
43u9993Xt+VnsvLiuQg9HLiVMN7W8EWjWMmAHYHDozvfwlR5o3THqWtPqBKoO0OhV3fU28nTItoE
HFkw12iX6/F9blvSfR+mRyf9g8F1ZzmEj7qjfrVVP6PxqL2NbXGKKOH5Kp5udkTvNolxLeL5GPo2
mhXBHn+5Vb95cXnYZEdlqveCw2ias7JQXRAbUK4hLdBpTxMSrJGMrulmOIxq6qEJsWWbLq9nL+jb
Ek6t07DWqK1JVWsakVvjtkK6LZo/F+GbpVq+FEkRVr0S/XiXp2/TiJ5Z6ewHqAN1A1F6DN5alvwj
tbSNCOclfrpsAixTopuFqLSecxVEU2N3I5uQqG8rN1Sdgx5nZ57+hka0VB+ObdAdjEJcW764zYf9
WHV7DY7l7vWT9dJNLs8hKOCTnENpXBtupTentvUpnpeRdtaQHS+b7JYRe18wpnt6aL3Z6m8cM/rY
dPJd38C0SVWvyjbMt75Es+sDDodBRVnSgM2xvvei7fpBMxcup0hvJKOKqyI+m9OhVIPc1bXgXTcE
Tyi1XLdBuc9K5bG08NsA8T5Nyu1InYYEpCtVz7Kdp56sf1StpyGYbj/Hs/+uNimj9HIjsvk5tGr1
0Av3AR/L9r1kn5hjRjNDxN6BI9wEnCEXrYl3oRG9r5sGqDXJaaQVFPwo0u4sKuPRIlFjGmh3ENO3
CrSAUZ5FmX0y+WFddF9S5D28VLH39eynDMhUHpwe5wmqvvHZF0O2enRwCZAJLgXUzjUwEIgSYaiU
gqAhs11WyY+2tle08tZsmafcJh+LXL8q0b1wxmwXRerb2tjk7rx8BFuFvrtQB4AnSDCe29qJnlPT
LuSCzynvdAYVTxkTTTtG5A7DlyZFvig5D+I85tENpY+kDbcA2mWB53tAXAZMgDnVQKHXEaLV64rI
BBXCaDLeSNh2c342/eEuGd5LNd03BbHq6BnxliDeS7fKulx+AjRtOewrH9eGdmOoPS+OtAhdw1Qi
Q+WcWF9aMyCRzDwxbVJQL74qpCwgWIEO0c92uV+SScZKVX1uxBT4Qv1rq49nWamPhp8/hFPxsVR3
xTzcD6Zxmiwt3DhqL62vrbOmZYL46+AXKwjKGM28j1Ia4ivyN3+O9m03I6hsXpd960bQ0v72yWZ3
eU1ONz7GXLtwPyhRILGpuOiB/63FVRpqsyuqpNqldI4hYbVDOuIqDpNHMeC02/YbuffnjYe4uN+E
whgGm5O1PtvMIegGmTmTV46Va/n2vvLT89Q6T+atH3b7JmmvihuzTJ5eX3c5OesTjU+Fi8OgEgfy
7OpKKZpiCqQjvK7GaFPFRMtin9mfYR4cXl/pZUi6hCEwccwltWK95ZD/cqKm0a9SdSlbDz7cVbuB
bkK/4ZfcuKfhHGKrG6ECLYvwI1//4+trXzhRqkWHmSBG5GStgX20Ftqxnbm3gYmuuKBk3xLFaD8Y
pUaabm2E+s6lPXUIHiA54ajXVkIxdUehWxsQFzLV0v1QgZBnTXfjjP55qRwSSd52W5y2SzYC80gJ
gSP8MnEUecz0gBkbEfsFpV7ta67on2XqwgD7o/Q1rykP8dB8CMf0ZI2Kx0TifTvAfhsZLao86lpz
Tw8LLXKq8/evM2VfCyiZnde0NWiRKE3eGckAXYF6xjC098Ogn9LqziRc77otFOzS5kPiwLdaYBUE
5c9PWdiLCfUHynZ2MVxBNCIruC195kw4yglulJuo4VUFzeb1A/aSl7BgbmQ81CtgzFNBeL7syGlW
VYUTZhnxNYJgV0qBAsY0xrQkLr0m8v0Y+ycjahflrOpBbRPKB9HGZb50xSDMEJ0REy03bfXyGSXB
yked0Wvr8I2ZBd/r4JM2hY/ZFCNFcVDzcJ/ENBy2lv51YwMu7Dugo4n1onAgXsCtUwwu1MQxhz5K
dkMfHMQ4HmmMRNLsLnDECcGNL0nqv1+o9X6Wfiqq9vuotqgkOXyj+RwymDQYzLM1PizdQBtP9wI4
4/MstX7YEpojyE2ffx7EQO05dziD8M1OdekOffIdJcTJnSCIjHZ5Td+xq9OeiOLFBJkGXbXXn+CC
BYIsIsjJqe1BgVx5cLXWke0r0EJuMvUus+W3IaGcPx9w6/tkVjYOwgWrTqAArgLLFLW3daxW0Q1p
CCysFxjWO9Nsr9JkvEMS/5Mea1uomf7S2lGtAjtazCuNCquTH8KnHhCD4sxpD6UIzwuvM9Cj65KW
7sKCTD1LD72xXVi/g+Upk62g7NLBo/3Owa7TawhX7fmnjcuoyJqAVLah1TcEVR9r4zinnLKp8pJm
vGuLg6Cs8fr3vLCqDoMepBDwCj7r6qaNUkZSKekfG7Pm3tTQCHojlODgBMPNqH/0uwSVSmcje7h0
vX+21lFE4d8Xh0gJGmiMVTd6YRzcdnTwB6HyVumH2zq7brUrX3uyUqiVeZS7/+Bt6RYA6cZ+O3KV
f1v5gPJmSC1JjNNu7j6M5fWcax7NyaeSjvSQpol/FoKCdtONQx8H4f46YPCNTswINXOKU1dJ5isE
Y972Xb/XjPoqQf7sfTcrO3oZrl5/2QuOVAdHgmTGgcaJrK7qoNWtKPMCUz7E16EQ1wIwvZzlG4Sf
XAfNQcXYGo95+ctCuJBLLw0Ax6p0o1lZFtVjP3kJevG+GhxZ722Ui52Aeli3NO6hliqib4kIH//B
2/6y8uptR6FmSmlhGWMS0Hh+L6nQMRuvSc3jOKk0s2+RTC5YQtBeThE9olR41/ZiDOzMtwZK3CZj
sUTfMS6lOZhzfYgtPIXYiKsvWEIwfRQbJKQKKJOrexpNaNaq9sJoMc1dMcLYg9M5Kg9+0x1f38if
x3EVSgMDSjoDpeRDrmtCEW3uuU43kdeq0VENp3lHr9u8N+IYlcFo8NR6uvY1fWmfG8+mPe4sRb+u
TJMO0Lo/aV35Yyxn1ywLuU+mUnrF/LeLZASlMAZhu5FbkV+tTHVvaox9mtiMWBfXBMRH2OdHBIHQ
JBGIzm7VFS6e6oVJRFkOFjEaL89Ncx/PUZoudKIgDg6RmZ1nNf8UD/knrT6PFoXZ8NDMf8wjSdXr
3+LSFabajDMgldIhyj5fWJcoNhRhRMhpmz9h6BGzEc2QGaxqz0i7A4PNNjDDSw7BZH+hYhrAI+sR
lv0sjcF36DwV/eDqE5SYElFh6rDTpxHJ5qyaTxnNmn//PS3azmnV1IB617hAUDE73oS04omgcNGV
Y6hIeZ8K1ct1fye78c7mA7++5MWPuhCVQIEs4yWEVVdt7Vcm97dNYEUntCOCsygdYMz4Xgsad4xp
tbNrDrLcWPrSFkPOgvcLzk6is/qqM3rNAfrz6BjOydFq4amaS3kMkV2Dsbzxh7kKXd/cqGhcMiDU
UOiXQ1YAsHFtH8umt+OIRfsyul6AX8IdNJ6F9w9KrBwfUgdaT382La5xDwRzmEEmWGoo4DbDqMpR
pQrAWvTG37D6F7eShcj4aZGEcfj8gqQ1atfjxAVZqAKMIjuV3XCzpIaT2u7YfL5e8GESW3HppTRJ
Jwv873VXwVpQZuqcKmQJIj6nxUfFat1Jla6IUfzg2mRQS/ObiXbf7H7pP3z96F6yCrADwB8IWF92
n7UxCjRSBaCu+uzsxMO+aZ1zEhfnsHvSZwoLVFpfX/HyZYH8sXSaXaAl9H3iz32Hd+0nujpLLToq
SYAmRX2fDsFVaIsrOvT3jZ9/EuU/ChcBr+ELLHkAVun5R56TRlfsvgY1HOihjg9FaB2ZUnZMrjKZ
MhR9cONbGk03cq2XbRTLMaZaA3GYPqcXQLFQ0r4LcxhkpdCZRkM2iqzmvPdF7onqVvEVKuudfmtm
+leTakUQdldoyXlL5WLq8tptJv+IUNbtMIaeRFvZJXmpd6XNKFmh+Qej2+rEvXQu6EsCWOVY0POy
2qcQoXs9pfHIs+35yECgozlnXo9cVVTnD6btLYKrr5+LiytSNVx41fZSBn/+ZQLY7I6zyNGqXXDQ
Zn+f003fEgmggGuweB5ttS1cirpAzB0+DMV2HMbzFRsxNn5oNdhOOi+NWr3TmsyzJ5RJI+3kbx6C
iy+IIIsK6wsW4bpGJA0xD4MxgIVH5nXHZDenzs99Wt2bRzNP9oFVbcR5F9+PG8ZalMbo33n+fnU7
I36e8n61c1ujAq5nSI4jzpDP9+m8RZK8ZD0JKNE3WVRvXlD0QZNjWoE4MGFI/6LWXtXYsdj63DQ6
VJx7NbMPprbleC8tuhzOpdBNAWntHXwfOaagq/mCJm3pevAU1pGHjuj/4uzMeuNGgi39iwhwX15J
VpVUkmVLlmVbL0R7477v/PXzpRpzr8TiiONGoxsNGHCSWcnIiBMnznEVxG3LwnHzRr2XGEN6/6hu
Lgt8x69I24Mg9nZjjYC2YxuxbD7Hh7hO7yUoL9E4n8SUfJFmzwyWIDi+E6o3LwqobIQSei00+VbX
Lhp0oZEqLBv3qle1hyT8kS2fFZWJQabUGV6k6zFklhuYjddN/yGtckiodB3whPp+9c5FXaRJIXMR
Vz/HxTiOOkYGjQNoDHcyHT0UMncaS1ub7EAKoVVPa/ei31zlma52esDbQrptJHKN5Apw50Mta+dc
+jKlljsZ/yk9BxuSqYo4V+Y6e4S+wRx0CC1TmbvrRCgLwjJGW/tWRkx0QUMtybJnxf6dL9nf95DJ
lF8tLT7nV72ANEcIbR7Y4YV5oHR2Wz7VeT5FRFpUvPm1zYOOTg55kBZep1J4SBi9e/9gXxKQRLZO
sg5rkOmfC8Eo2xhUzMs1Xl9eWEY7Cz1kym3rORUTFmS2zZduCT9Ju9PXm2kBiLgYPxJSVeukctab
jjExmKGldZeWPeom0xMiul/rpr6GkHEuoAQ7JUYShM+vO68tIv26THXg1NNNRNnukhlUKSQGSwj1
Yw4+F3PxSUwXidQvlIMvSvWVfu7HJPIC7deEyjqf5685bplHaHbOwMYVQaQW3KsXDG2dncxtZKRB
N0GFNmgLtHRKsLwswuCqdjIvpkdf1XscrI1cniVJiUSzi9FJ8UivTp3sqHUNd4UEm3xjSoNbpy/c
7i7Bs3tnk8V1s9pk0EhGSEQLSL4QWsjC3nHyBqROthgVDTKK/8XVW8ldkDwJpeqkTrVvIm6Q9cnO
vm7wMxCMNIWeqhg4vxBZiB2J4axK4S11vC9y4wz1zJ2681jJv6fJfnTmX2UcXmd29ABb6r4bKqSQ
f7y/AZs7DQgiWFFC42T1fTtmoiygXJCvlegbgjpO9qEc0jtd0v68v9DmKRJNU3Q1dO7G1T3R4W0l
TSYxrNSDwZUAZOXByVxlTv22S4BYrMHVTAiE7y+7DtiCBiHSG/5L3+fiVswaRcWxUh2QC5FPAt0I
THgv2XDQrdSrlOQ0I9wkk2K9v+zFtfjvuhZdeQtZpwuRolw2eltPZNQiuvgQinn5OPLCGgXwGiKU
ibxO/Sid2raiT96hNmfsHa519BAPYAOtcCsjIuOss5BGHpmLHLTBN3Po3CXS5gg1SbGXohZlJI/m
dVGniLHC0EqJ6Erq2hn+jMvOPqx/9Zen4Algb3LALqC2JpZVXA0RzajN8YBGqpdxRTQyZsLteK3U
xrEGednZ+vUn/bImgzG2SSlFRSV25lXwGDUsCsrGHnANjM+CszobnpKGNzR2vEy+spMv/C6upfxt
Avbvug4wFp+RzCzH23WXuaFrqLLjE0IW2hIdlo6KETVOKwjuhJifjQgVtdLp/fddf8EvyzJ5xSE3
AdFePEFfv25Qh4UFY9NXG+Ms5Az7ov3YtT+iXt1ra4g3eB0sxVIAEUx2stIlxKImcanVqMr6k5r7
jhK4SV+dkF14FCOnpfqrHOWbPEW1SW8+amN7m9a72O3Wj/sy+K9wtokkq02WurRptHkc/eJXmI5X
YmH8o2Dmyo9q/1mtcMgp9Q9a9PT+Jl/E6pdXB6KE5KKR06+dbzmmeox8PmxvxF4TnLfHrKZzlt3K
3fclcU60CzwZAUeDhrbZDAegUo/6YOer3opmVIb/8xSraJ2qNkrzaju+DNW/TDPUy6lMx+uyTPwQ
joQQ7RPUuZ2339x14AlSQXLti+CdMvNdaVMz+iJ6phBRhW5YM+nwbrpjmac39LjcSJpOclbsHLqN
V9boWILs0YW4xEZkXA/H1IC0aciT23QoY8aeKxfalWM+GknkkrjsYEFiE1ennBUFjwsKFyS2VfKx
WG1KRhiNfjZDqlr0D2NPTSUdFstBg3svXG2uhsKQqbAkmuurA43PhyYFFV0HIYo4jQic6Wh2FLe1
/FQ5e8Orm5sJGxQ9MwIjENvbENXHahWFIaGxV/trUcLgO3uYrBiRaxP5T+ROg/qbnf2tGiMfD+kc
ibtNdJQBnN4uq5Q2Pbxa4haAoZsqxnVbKvxw/c7XcZGtv6yjCeAZrgxiSavmXCIp+GrL5uDraXh8
GctAQae24nOaUJgaULWMzmskiVeWdm6dzZ1Fpkmnib8xZxTgyVNWuBq+BP+gfxYCUVmZ3zKzlvOy
qc0cQbwnqLlxu9LB4JZH2AP8bt13FSZVA+S/0RdT78wl4yHziCD5NXNNgjvr/KesQkiiUeej1sds
0wqOzslmy6BJR7/ThoNRllhuaVd1XH5KpttOP2HechKinjE3PS4zJFiIUCILX1s7dfjmm796jtVX
M9lRnIIF/js1URTftOkpUsJj0j1NhT8mu21fbSsmvLQVDKQeLnDApGhI1E2+UiOZbgQOOEAcEFTu
1JMU41MpRV4X5adEh1eKLFXQZF9SrD92wvDG/Qudm76zkDm4ZI4N1RgazIoMfpfEp8IYDoFteFFh
HtRSwqixcINEOsRk1wgX1wwi4f/y/hNsnXLGVHCFoK1jUw6+/ZBJaZmbGUjnLKZEQmlEgIPiu/Vk
5WuMZGxGDl/Ye9Fja1FBpYeOIwC1dfSwq1Cvi6UffA3peVEQRlQM9mnWWD2HPPwhHZednOqiRSwi
CQLZcKQM1CnJJN++6KLWrZwM3Dq0Jz/NJbVYc1UnqivFoxsMj1PzGTjfw6jTyiwhjO7K5nRCE+IQ
Ib8fNh/sZvEZUto59RdIyMtjMaFKNg0NFv7Y28dCxh1eZGwMftEzWGCjnf+xT270Ac9kDIsmKhr5
WUw0Ck2k93/5rQ9O+9+V1/PQcpkomRmT3IquqRhyr8PfQfwjUp9DAD6p2a1fNlIOfgBa3w49euPi
Fo4KJUb2ZaJ+ifUrbbwRumM95lH1iMVN9BDMX9F6cft8b3xy6z4Ga9KFXJIppoXebrGehfHY4E/o
Rz0MbiS1BMkjJqXC+vdBSYPj+/u6uZypo9DEFy3qpLfLBX0yqePUDQCKhqdJ2Dkhu+ao90aRuVW/
h4dvrsbIrwG/k1R+zV1OQ+yPeqQ8/TyJTlKHHpmhntGfgs1L8qE4D++/3NaXK84qHFrxn3W4wLK1
VOecQ1MMdJ8ZvBW9jLn7zsCAKzE3ERqoC1Z7+PvmVwL5X4QpgiRx4+2eJn3bYLqhDHC9jqH2GCB8
Ev1yIoMyVzpwK6Gwd5L109Q6O92izQTEoH/HsA1j1Rf9hj5wGhTo+D5HGdxd0a+SAD040IYlCW61
56ltfL3TvdreExHY+DxJy8HLIHUiei2vMh/yGx0DM5QAQ7VwU0M6SAjDtjJmnbPidq1+FhMA7/+4
G2eJ3xQQnJJASGyLK/NV3WljNW2rNWO2hlJ7PZNDapMcou42lUw/0Pfuvo2jBCuZmxd+GaTVdUAu
Qn1qu8Lo/UKiCRdBDBfpRWJ6QidLO9Es83ol23nFzUXRtaHgQleFJP3tK1p9ms8ObC//g2V1BzUG
LEHZKKSUbyaUCaX6+Ov9Pd06QLTEXnoZNORAEt6u2FjDMpHZDHCKrgfzh+DgRlwlWlQixvWYyI/4
oJxge/2XZSF70UaB+H8RbINQH7Qp5IuRByIQXXBBagjG7HZKvkrZDc0qV7QeLfOvsX1uNPQeaSAp
NrNCF/qmTmLjGmwLCxF18YVudhP46ogV0AhPJbm1HbyPv3dDferSPfb/Vpyg7hCy99zy8kXsRTna
XgqZn1co14hkdkgNypKvjpQfmLBnNm2i0nxMYBGiTvr3gV8HSAEOtVTIXmumptRpk9ro2LLnTXpQ
tOLMDXuDmPKgQpFJ90R6Ng8W6KvNnIOYlFxfa3YaOgkuvtQnTBRXoSPMf3DKHe+U5WOS/mLSQonn
0zLuzjeLE7uqpkXH3hI3jiHmjd+eaGMexpAZX6bxSwn3Qtw2FuGkEZ+hNrj07IWetxACFEHKQsXt
P5xsOLjwoCBf8f6ruwDMYjKlpuFka4Ynbrx4hPFFAm9EX+GYILlnoBgZHhiW3IERtiAj/fXSIma/
CpBqYbLhUFKxs0Screk8x/4uDOQNXCqXrj5P8rUJy84ujz0Zjtbf6Mzs7by+yFYudh8NRu4k4gpj
aW+fYXb6utaxW/Zz5KhMJAJKCcPN+Kgjoq3HMbweP8rPgmFiJubZrO0vfRlc2+Veo3YrkgohbVQ/
gOJBKt8+h8I81oAZbe9nyXBfWsPRpm6c5iusPD0h3xzXmE5I1d7rbySR8NxBAhivB7VbF8iTpqVZ
4XQ9UoDqWfZiuWfu90/ZFj5myjgu9WQG3fWS7oVxkbWttp2jDvhvCOECoI+3rwu1KYWn1vd+0htX
ncYkAwOktfk5DM2rOHY7zvw/udl5U5td5fIeIrz1sb9ZfnXytA6v9cTEVmdOjbNcQY5mrsOBgic3
R2f8OPdcYn3r1rDW/v68sbLoJAl8mFHwty+eVo5VjS2AWQzxoCoY9uSixKK+qA9CFC1O0WmVpCOk
tUNcPY6fc+leWvamwsVhWu++6PUAhjNFwql/+xC4UcdLkwS9PyX/2PafKDO9PAeQ2I0uYh8vFlKF
RDooDE3E1T7b8YjxsjT1vsTPLMThgyA+twg0qVbkio/K4DPb2eGto6UwvaTCXeZrWrOypaKRyUiS
wXeq6GBM+JchLcME+NUw24/jt8mzmsgtdHdMkivyt887y298UUiuaNTh1CzOhTGPnaLtm2V8yKmE
GWvzMZydh7JsmXCuEadCH9pu+B9Jm73R3F18I4pAcCFbYMCBsnxdTzQIq2XpwOL1EH2L2gFL8OT7
FBf3Vu08CBGLLi0OwxK4slR8CpzuJs+dW6Wx3HBRgKsNPC26m8jRG0/rHxDt2ws3lykxGBxDJgwj
iIru4jzUoT4OTdD6GN5btu5Z6JWmbXQK8Evoo8hddOPz0BXPQcCwi2l/xsqIP/tZZctdF0pPIvzS
YtkpSi4PKWmzEFuiRcRs3/oKkBn1zidNxei4/N4TBMZoPKJIFObPqpWekzzdiwGbC8IdhaciQMn1
iMQ4c0YdBQtK5A9i5bv1ecDOWzAbjeJ+UD0hUUfy4S8uXHuXHjAKWKIhPLhJfNWHUCm4H3dOrX7x
oYrS4X8faX390M6Og3Fs/arVmdI1MSzuqX2RH6gNTIGRC23ra0r/hxCjCfNbEqEIAqkhM/OrnSe5
/H4gDQswnDuAlt0FoTBdlMrslAYxDMNNkK9uq95LCp6iRXMlRtKnrK7bID4QRI87a1+mYmJtDY6r
KGb4921c7IrFlLpObfwMn3L5Uz/cokig2McmVsgNEFeLbov4t+TsjYlffrYoUIPlkHgypn4B4IWw
v/Vs6RrfcRLXQo60KUHHGt5/+FgLx6CQUm6833nby2PIqrTruI5oO1x4q8EBM5VWzxvfjv/1Vuty
mK7QwkftmGpXRrC4lo4XD6fg/w4djAg6aE7r2QPhvGYQIYwOWrd3PW1wA4AHxBg7xC1Yl2sKpC5j
X60FYeNLJJ91DpgcjS+2SdMQnkXhYxLWxbpWmV69dGms7zubc/lBUMDApmLMmjB10ZefO8mY1dhh
6hZaV9wxZ3FOkCkpn8Wj5Mhe4JqN5IzhBiD5Ik8S1C6p2NVJExX02xvUgOaK/RyBieTcWCVKTtp0
Y1trjZ/ItFXbxyb7B8FrGqy12wlR8NDtCFmfk/SgO985Pe9vw2W8ZnUiopCKIECsmU2q3GdBldqN
H5kQywA2UROdmju84N0YqsT7i11o9sLthh7J+CM3F93rl3L0VT2QyWlYzXHccvSbl3mMUqcTBXvN
DudTh2uWo5ylD00IrNGgpp1dKVZ2i476XjC8TI8MhhMFSQFQjh7nKgzYBr7j5cz84XOULp+Ef3KJ
pEJjQWxGsVM4DQkWgcN8lEhhLDSch0A6DBnNrN7/s7MpIhdbHQCeAvxIMFZxu1kdADzd8zTA0NnX
QLShIrvtnQJNNM+e7PA33qduWdduRrWIRWyPiH7vqm6ya/pxmVSxJa+eQsSSVz/NOEjcvzP1R9vf
zlkKQ/d5mB84mZ8bJHWL+8aG6ikZvqQnfo577fubsBEfxegbBA7sVlCkEB/rq9XnIlCWQbEqRqwb
T0A+eoQzF220PDY8FU1nEr5joH75D6vqNPFMZKdA1MSevFo1n8OkKDuj8qP4lE0o7fDjCxEw4ejT
MOAoIVnbmDvd/I2iGLgFYIsFRR9rTUuyq0GCn0Dss61v9VX4I079ODo7Az7dTYXw2K+5ukqXhxTT
sV6xdjZ66xOEDQYUwX3EJPK6POH+MUJJq7h9bRhg1CXTo6E/iytA1INzS/euwuYkex5pxM8mcq9C
yZyi7f2t39wFzjqkP6Lw5Q0wQhqPtSRrXog0oonXDV7BLczciSfUgwVJTFyQopGHjrxfoZGZNHtA
+QuauP74mK+hkaRzI10IRCVOVpjOFDd+qehYeJ0rCCwQmYtPVfLRYrreDK6s8WeZSi48TdRon9K0
9fL5rns2JW/ULLeOH6tsgviy90ttXN6k0sLfA9YvQWpVR056nkk2I9T4Ohtuuzyrp8VWaHM+k7Y2
KKDt/B4bF4FIEMVAIHkKV9Hbb4EWujRWSln741B/TJ2F9oQMtThrrB/qrP9cFgMzx3/vaJEjYPyO
D05BuTEdpNS6zcuZpCoANRmVvUfbSBhfhpvZQ0oLqoq3j1bYXSXnk1r7jbacxhE3Sb5RAXxLMYBp
Gbp6xxDO4I7m3iz5hY4ZF5ZogqIdBj1WmNC9XVrpa2uZ1KUG2e/c5TEpGeCruAlAaWfk3EThOelC
Vi7xHBANcViTFn29KLwuqoedn2hjHwRMK/IEyA7Uv28fZnKw8NZrs/LncDqM2eelndxMUc+2Pt/1
Idge7KO4Lm5NY29g9GJOin0QHQf0mYVqwsXYUVPOWEJ1xGfVynzmkVGEPGc4IUUYYEA1EKapMsa0
WIz4grwD0O1ZJbya6UEz04NJkmmhVd3/kELTz7PhpqlHF/RoL6hs3OtEFDEXRUopdNHf7hDpbasy
KFf5DsMu9LhcrcW3PIQRYH/qeukw6zjfSKUvx3eD2VzPMwPzMUAoHqEJHaNZ1/YQ0I0s880TiYvv
1RVjxhO64LPNFcNErwP2g2WJnZ0L59mk+ukYoxIBT+wVn/VsPrckn0r5X84xQ0DwBeFzUXavz3Ej
J7kWxNzuXfNtqe6lzk+HZ6GB1xJJpqHzxEkWv5qg4tZShjUOeVAEjKHslWBbvxGoFBInnGMsTFef
lDwGeZrIUe13esqt63xpSHqTrLgr+4940FzLU/xVPMk8GF4fPwsejR0UL1YGYuYy3MXHxWezugIY
meUuJtCSna6NJGYjHqOlTPnGEQjuYi+3mWLJ1IA+yAlhOGS/kdM1/wymE7sVzjQ7VdpGnAcipzoj
9FKGrNGsnvRbGTO+aqEgPOg6LWHDrRn1QOr2oKeaH+3OSW1dvlwsyNMBC+sMQIqa5NWpbHXTlBZN
q14MvRzrHytsPUHZHTGKqhrTs6sMjYXbMSqPtlJfs5te0+wMK28QTJhBBwKAKYzp+kVsHfKlQYPU
Kf1KNmlAnKI+8Wt3Xgil0O9a87FhwoamgJeapGV6fxAEYqHxECSYTsa/qry/VoJu77bZ+GJ5LDFx
gqvJpdZuS2+TwdOQL7borjvrC2jjGYF9fE64DR3QPVCKror9qf8y6OrL2BP9HHc/6G79SoJ3w6EU
DIKLifkGpZhJSpvKxwTV07rOk6z81J7mJr0q9e5Q9Q8VVJsCV68US6mYXvueB/lWnc4j0J7ksOBx
pq0OirqUE8l+Vvm6OrhNkV+JTG3BpHaqEYdixsyMJepS6Rg3/Z2wW64YZHj/2tuIF8CcTGGSp4t+
gvjzV2fVKYE7qyKufLkUTJT+xZd+klpPnfc4bhuf4pulVomGVg5WYGUs5fRfmzD8IAg3Qv7YGcND
ERIQl69/+254OND55DOAUggm9vbdUrW3ZkY3S1/AYGIMVFWkIyrimOvtfG2XuyhWEvGf0WFBtHm7
Ujzocj5YRvliUwE5U/T/mPb2pGTvA9pc6UV1nWKOkZP1kZGqNC27vvQLgkikqud5gfcPOq+Pe+DF
RpeHtxIIEv0tRLPWJp2ZXulZW8ylP6KtST7WTuHJNrJzBR0t4NIQDV16+W5pSe77v9zu0qtjaU4x
kjP9WPpt27xM8C4l4HsDP07+x5h0t9Uyt1QcLyRk7CwtjuHbC4u3ZqJF+JLhvmWsdriujEQZ6qrE
cbxuj90MXGXVbj5BZ76xEueg2Hdjd0qb4c7ADF3wmuw4v8pz0EacJHeur40QQT9T0La5w6Cor50c
ZAl+04hBqw9Zo5vQle7yWyk+9aiSi4pSryQ/M5BVEfSqGuPq3XaQAGvW2wGYLJhqjBPwOb092mmZ
dXbQB3xE02cH8Lqe+WK5QZL0UY8zqLA0hxhPrIhWY7+n3rJ12vG/ElepOIZrUo4R6WWVo0ntNylf
sE5KTJ0KmujKfGA7v7v4XdcvCmudxEmQ5Wnnr140jZxRhY2JnjXlMqdeas9inqnF+BtURiSSAYrP
jUK0sj2FimhKdsgEF6+ravABqcPEBAzl6SqMzFwBDFVBxUmH8BCxyQI4oIWvUAC8/7YXqJhYCQEA
7DGYktfWEJ2ZWX2pJWbht4Z8wprkkx7i7aPuURQugCeWEWopsEIUdIbWcIg80aybcpaZJnqVUXEd
m7aXoVw1yM6tIMXUaIdpyR7n8bKwFOuCA6Hyiav4xd0+tmEV1a1V+Lmkn81DWbV0iHsvNqVDROot
AburOPrUWeIhw3Qeo/6GDP4QqT1O3Hvd8ot7TzwMU/PIccK/RJ/n7cGSIsbITEkq/CL85DAlVhCs
wwIVcTfP7/8/Uqyt3/b1eqtrb8gpVEIn4OXbBxQwXZvPE8aEXwfzSU55az5Vq+1cJz+81LWiMRbF
Byc9aOXOMbtMsnh34G/YEcwPcApWd36tlSWCq8RxI9FdYcZSFKyudcm9Mi8l/mXZlTVnV0vGaEg1
KJ/mIbrJZPTyy2RPfHTr4zKI6QCxnHtOxtufoUmaAjiKmzOhYm2L+CBsbCO+9aHUd157Z6k17A/3
ZdZR0S052rh0tInX04ASWHeymw9cuMXZYodha/NK4NsX7fq6QNwpaZsS7AB9uBwzGA5WVxT/yDOC
CHrxOU7rBwILVrbaU2Z1thd8S+f5Ww67f4kkzzKjHfz/4gIVT4QrK0iBYCfZqxsjUgLHWAquLFky
PEFN6vvk+9xbv5YSa3Usnt4PZdtnjK6HQDqFzshqvT5qi6QfEi4Jlc+8jw9Vh0IyDm1oGhxqLo6x
BOXm7DnO56IPD4OJvtAeffTyouatEeACvYHpR7q5uj5iBnDMwCRtkKRnMWkVNMd2WlwRxW2EhkzU
lIK8cEPj1piQV1A+7+zCBXyFjBvNV0aT0Py99DBt07g0sKks4SD31xVKJFNrBe5SJpDwgjs9+NjT
BGsCzQ+j5en9tS9hXniVSNigVcXitEPF9/CqiFBpo0jlEOR+2/zENQbokswetsQcjkdVGo6JmBWS
+2PGkJKYkAKMgXp/EKOMxdDDBqMbxIcI+nU11M95aLrl+Pv9Z7zkYr48I5p30KfFwVz1QFIA6qnA
EMAXEKeQEpcdJg3hk0gtSLyke8LMVczt6kaK5c1eSNg6H2iZI7on6K/i+3i7R9lS1nbbsUdT/AVr
KFeAnML6LVn6Y8p0g4r4HurjpzCITrJ9LzX58f0dEJ/Bm/yGDaAJRBZJpULE0N4+QBelc1oZFg+g
1R49yXsd60QN+6b3l9l80dfrrDZaneNQ7sQ6YAzVMqLUxFDNSHthDAANU6918MiOXScjyAu4Qdm7
bzd/agF90AI18aVeDyFqMB6iqNLps9Deqw9ldui1Y4fOX2eTzgEmR/mv0VxcM99zEt4I/HS6GJFm
kJRtXrMQ687QBwNPPepa5SiP0VWWGn5HHlI06Q72uZFV0F9HX1koaNJVWH1zqE/PJiGJuB7LHwVk
H4KcUKHxuXPdA2fExc6KL5f1+gTZoEmC+oYGkLr6ZZdgma2oxkpHrUsPYWFQ19SzBoRp0FZMoL6q
QKuiz6wreBaHAcBJfBaUcljPosUf6wiN6zv12kaKyT7870Otov+iRyUFEMctAEVqp95r58eIT3rC
F+aFdop8vVPvLHpZn/IxvV51tftaWuXGIrailAvXsCEcUY4vX5X8WxrMLjOwbrJUrt3taA1vr0sm
iUYPiNEFuyctUgVbYCQHavm5UIwrkxJUjAvoI6awNCYC/WmwI2Ze9jglmzGeeRckFwH/YXSs9tls
9N4MJVZe6KGHbHCBRTaGCAG5tKMwVUwQ78bOs2bUemSKiUbxuuTaZKTqpWxiDniI9CsD6kMbDwiw
gorTuHg/+Fx4oZMN8eX/71OufhdV75JU1yRhevgPXb1SvlInFZQAPbUYHgRNpMBQ/e5anUs3T2V6
nk9eOEXIDAWHwJIEeXWS/pT5jTizYk55SXayo62EjUfUUasAI6ZHLD7sV5dlNTP22Btx4VfCxo3N
XGDL2qn6wcQEVJTTMUyVPst8QRQSXi+CwTRPfFkaXx4NoiKWdurO/8e2CWlLMAb6xatty/UcZzs7
LXz7CwbbJ92kbQH1ciSjhEklHlB82rI2HDHzkoPaz5j/W2SuazM6ASy6YkYvrE2vMe5qI/3e2YCV
oxwc1G7nyxNP8jYGWZg/cfox/BGwwCoGyZVWW6mpxaQat8DLvq6XR137pTt7ozmX8ZWFELlm3Ak7
5ksXZqmYJlxgY9/KZGR5e1/GcS9K0MVsaBos3hhYO4d342QIaXraR0AtvN16+NJITLunU4KJj5l/
iKHtxarpD1F9Cus5dgMreEoq/c6O+89pU9w7wCFdMV7JdeRJj3Oh4PuzN863EfIF8IfFDaAIKjPr
IRK1aKMpSnMeyaKZN8uHtIpO81I92YN+n03SlSmnV1mEXBNCO4rqtkrzTxCFn0NV/hmqbjAD0dl7
ufbGTwOcgDoH1x48o3WntkZypxy1MWZeN3Yj7AJ7OfeU6aGrO9/ID7q0t+DmLyM4rhSx/Dxwz99+
s/1gTX0yJLFPcGHib3FzG4dNcD8sv8wENlESAHFEpwGeU2cZB13Ao6Yx/IJBDvARakcl/GCNw16u
dZnToTxooABPp0/It66Cck8pIamGFCGbUZ3lVv+aKPLPof7ahcWhTLrHuK6Pcl6ecT4N5/E3fNzv
DspImB78RCr4/di7tUnCvFGYOApGxZoVDxOoRfGTclJeOJlRc5dL7YkD3bk5BsdR5emVzb2Ypp6p
fP1SJ+X1oiay2yZ0GyK7OFE47hFDNwIbo0+IawPAIHUJFrT64eiwjOgHIx9aDteZjMasUO+r1a9N
ipBLl4Z823kDabRT3Wi+1Yflm+5gR1MqxUFK+uuxCT62+nWr2U8m5XQjQ6aWNOpqph/APFMVtvMe
AX/jeMPvpqQXXs0QA1Y/6jDIkzyENs9cabc9HvdDvXyZleA8qhDSY+1nPVtnJdf+OHp0n9XZlXaP
dOdN1xQ04+dfXdtkXjmPEZNuxmnnN944cDwbBCcG+ShmXrKEV5dX3HddniKO4A+BclvG6oeHWlbv
0nD6wpDKV81h9Ak1KLzWfHXCeyGJv+f69SjXv5FO3oPGL5Bp8D0hSYSgLq0z2G1vf9sMGcxYapGN
WzLnS9xGDyh0PgmDtLb9aDXarZxkiOgj5icHD4JqtbMV4q9f3UQv5wpOHRTXiwRcNTJHLqoEJwQ5
9xElQhKJDrOK7QXNwzT+Y6GcE0fcmkpynOuQuie9bezuR29Ee1P7l7U/OwGKaBnUHRQgK8QPcJUJ
ki5EthbVBHScbwe7u27N6CFZik+yDgTgRHd2BPJWzNLTzj6Iv/xiHxx6RILjSgKxqitDqFQyHQrU
+5CHsrCIF4zTVsUdIu2PZGIRZhxz8xgbp0LTdn6EjU8F1rcOv1C4ulx097HcTEwptwbmganqwux2
KUfXKTBSSebDyCBiu2sRv1FdUsGDIzBND6arr3FEUO5KLlGO9ydAA6GLkhZ4QWIArYazWzvMsVpH
gWZwKq9yaeeFN6prVoegJJJcC3sdsSOvPsBez81/3VwdHFZcO6gaphyswR16xHz7GaOy3kRqF28K
Ra7/kXMhFlHQ/593IsFl2SVwDDzNwZoE22QVWIc2mSQjN0ffDspPUF3ux6jz5aA4hHZzVkHfoHlC
+DeanVvmkivFV0/jgnaCoLhQ4r7dABAcrZEle3whOi02KWZaHqr8QwqqG2LRAaPlTxvFn9WerNR0
HroFNVOD5k3U/S4q1ZPCzCtaNeZTGPCHTZ7qbPhhaNOdENV6/9PYOp0O9oRCZlLIBa0CuSLV/WJL
Dr7GDTUR0WGMk/OAoESG0Sq6nkaS7sTES+iVzXm14ipPgY6iNdAukNHSIfiCvPWsGpo/bUjhIh3/
6/fj7oTIAZzGkPEa9jM7U5riHKHFBLfDUtXPpY5/Zu4y431STOdWJxa/v+LW8X9hltPRpli5cBXu
knwZlQ7dzrD9oSGGNKQKV3vMeOdwzp+VkLQrUz9aVXkz6OUDfbM/7z+A2MBVsIPGTWsY1RZcFmTx
A7z6/GyJeW61QFFzKeMzudlNaEDesaqrzCqP7y+1cXooEmFOMfEFp3jd6c/rol2yGWVwq0w8obiA
Z9ShNyU/bepPOA808R5reKPGZ4AWtzRyN1BCct23byer0xINE7vrMLGU0RKy6usitQtvCNF0RJVd
CY2rsvwRpmlHiiE9TUizeTi3uJxwdwLtXSocPGJTA1rt3SDXjUNThp0b2r//fnMQ7CEREZDqRYMv
Kua+Qtll9C2sLTgoV8qgfaiBHsI2PVtg7bnz12aUontH+k9hhqKAetEgDgcnlySTyFPpy4mS+bbu
9HM1pW4aZMdI31OC3mhish7UHFF4seR6sjySOyx+i4EEQ3sqEutYqN31qHZHDWWoch7u4mtj/GLm
XlnIXoavtSLJ7hxTeDOBvhN1ty69l8FqkHMh+rn2b+kqW0bvOpuQZk7QoS7vMu2pDbP7yb7GkgJ2
qnqodevkSN0PjGX+vuYnuyHbNF/AzvUgAYZTRlhaZBilkpyFLMci4dfbXOvt3qDEi5bl+vt+0aOG
l0X2ba2ahNU0xGUrpIittPjk1NNNY+qHxm6+CLBDsoej6iQPiRJfaVN0rZbDh6oLPxrcsHp6LLPy
0WqDu5YBtC75VcnZDstoI7pz8BDL/vfh7NWdC7UzKopgREp3jA+R3R+DOIZVK8GYR8G/SHbSSnE9
rffCFg6CyBaTYK/nOquyBKeq0ZrJpeSFLxpYusfQ+Q74tBVSgTvgXCAiy8jQKqNJmqyq2wnJQFC3
2dLpxXT0S6Fg0J59P2jsrbT6cZFviPKkI1sUs6JiCswxcVE2kLY2drZuK3a/eqd1AzgNqQnGipWG
knl0FMVGBVFebYDMAbLGTP6Mcuv7L7fRBsW5QgBVovxm7m4VvPW8ojOZot0m+CsCwSvVxDOU/pio
zqlmhsD+M80v+pLFDImGu7nek3nZPDHgI0KKF3hzrYs0xuRsToIck4jAIZT0SekP+25SW98BhNb/
WWZ1Yvq+LDq8l5lQB3fuo999+gQfCgz1GO82kzbyXKEtwmgp6qQQqlffXJOH0dBZ6OWIHocg41s0
jbJaOkrah66b6ecGiI78vR4qdw1JI9o1CvO0F7NTTo/GwDSgWhPnw42OeazYzX7ub7S4eJbiznfC
wpMG/awO9uPOQdrYXqjjxD+IEvyzzgIYgQ+aIDZ5ZSEqwSwBTUox4jpk2GX2X9BJekiqP02a3bfO
+DW39J4xHXeMp9+SNN+ASD1FevotUu2d2mfjpyDNBF0SVLhLuXp0rq26mCi4MxpshTPf29JthuxC
nRiP2G5bSeC29bBz91weaUGeJqVWkJugvl4lfGnQg8IkiFCpznDUrSeVWD8Xf983pJnEtBp1IRNr
6Ji8TbyMRJ4CSdd76I4P/fjgdMgOyl9TfaeDd/nLsgxMWM6TqF/XMP8sabB9VaX3YSS4rdS4VfmT
Vmw1fairvVfaaFUJGJCYY4oyFVLb23cqbaUa7aVGJXtO7uSsIT/sbycnQNTwV28BnJWO28VPKsSN
9w/wZZhnYZB7xAGAalEse7twoVn1FAwIAvVV4JoSNKvFcfXsmO3Cixv7KVzJHVITllHWPf1BLtRw
UBEjKZXrZAogBH5ry3saY02e75zDyxsFsx4kUaEHirbfmovblAXc8MWhxk4dpn1+aTlG2aPk2v1V
nNfYZu0prWwtiBs4AgsgK1BLxC6/qnQA2NV2SVlwSp/t8P9wdl47ciPLun4iAvTmlsUy3dXeSd03
hDQ9oveeT7+/7LMPlopVaGLtixlA0GCymC4iI35zP5rvQehBVBT+NvHb9yt2aa+oiBPzWV/0K3kB
kdOcWcf4yW7RKP75UfuPTveZtddJsqtwT0WSrXv/fsDzq4QNSdWCGx1SCDKcpx8XSimpN2AoT68+
o/GpQ6pKxivAP/g5vPDwT+OvJDkXdoogGoiDoImHlfhBf81mbPRtmpkBUk1xQ2ceYfNRYJX8vTZf
wUb9/usupAJoL6DLT5XW0kmaF0evmiSnLGukvxR8jXMn2edmhJR6fTAzHnXxzh+puBvGdjbsYxZ1
d+Ntrz/8X34DhGuyOoFmXd41bSbbmRogIxNGT0N704/+PszkvRX5e0PN3NlJdnJp7eQpOdYuPRx1
DSBx4RqAckmfUFSpUCJYbGBdog5Zx3Hn1XnuVunvtnwLq6eZnub3X3ppacVmIk7wOqJXdrq0uV5r
SuXPKE/V9iZosqtae1XMZJflxa5onr8f7MIDBegiiwqyhfrjGczMH/NoNDINhZra2qhQBQPlcfRH
d24ezeohmzUUtt8Lm6JE8A7zOJ+z7ZAPW9X+R2UFhsPgvOtqtHLjfnlWnz4VkMHkthVSCxypZSWo
jhLDzPWI+BVf573iKsEDRAnsIF4G/61Rb4CquKmGjv2hb1/n4SOQdl310y9usVnr5Meye3zri8wd
x52Z7eWydbXoTp9WX3fnHQMmj+CAspGgwi+TuWQw8i7Bk84bjU+lGJ5gh+yy4NNOrKPvjMihNscZ
srJkv00UDL9fuQv36cnYi20yBFNTKhOxIs1F17TdW31DG/1VacvdCCElSNdAKpdHRBqVKhJ97CUN
zbfmsup8OtcYvbo1TS3KDG5UIG/b3xgN1u+FvLIPLo8I2Bf1ESS6lvm/Vut278Bf9fRw2LMP5+4V
89t9j45zhvqHP/77/ZxeuMaZ0/+Mt7jnpjiuG7NGBW1OudB6bYPnHUjCGbnoeFt8hjQgxvzX92Ne
ilVUvfEBRX1IIZNaXOUtufkMY5eopGJ7pv3OSu1K9pONUf8jadpuMLeGPINxUQ8rA1/avZp4EQgd
TQH3Pb1o9BSGgoSYpaeS6cogncZShiH2Jx0AB5ToYaU9fWlu0tTCzHOtCHNpbbWvsqd43J1B29Qm
bWKq2Yxexq6ZvuXKa+j8AG3bpnextrZ3LxS/uFGoe8J9QVcJsMfpx+Z1b1u5mndeX947SJYM1CAa
5SPUtmlxlY17P+djzXCj9j9rmg17LbmbtKuVGb+0v1hr5O/RDSWPXcz4kGixDAGl86zxoVaVTdRE
GCRDy3tLVB/HLt2TyyfTRJO7d1NfFj8IopCCOlrpmge7q90AIl82rWz7S5ENhTQ6L/w2GsSLuUmx
TQ38kmwpUl7EAyiJO1rqCrDaNWX0C3U/lgFjNPg/PLnO5B2VUArynk4rRrT/RH8EmwBF8DiBQErR
n75i0XqZ/DQOK2/QC5VoMS5sYR75VHi/wuBf+ZITqU00BgTvsN90BTacXB4QnQ7qcJWb1917948B
zK7YS/IHldAi2pFOOS8OQAP5OjS9tafnOZsWWAMBA8QWWT75vn66HSVIQxI6o52nZscx8JCX7ooZ
94HwJs3lQ2Q9qFCjGue36cy7HpZzah8bpNl8LAIRJS139iraQox4FnKpUSpQWHkRL98eLe8rHXEh
0hvRWx60G3OsbkbuQVzdGjePsytZvguU1xqcTGxkbixl12mauubsrES2i+kme0O8W5E8QT/5dHKa
UDVTnixMToDiZNB4cjDQh3tKwszNi8bFqtkzpGRjE4M6pXa16zJYORJnSRhVSvSMCXJC8JZX5+lP
wG+dxlA2tZ6t6+AeGDfnKOrJRqZDsPKKPv9eMRhiTtQiOIW4nZwONgVtE1TojXl56EkU0ZQfTvNv
5V87k6uk2wZsWuhaWEPrtMLklcn+iqEn674YXDsdXMVcPsCEhC9Vrrvo8cVKXEHwrr0hfJ6t2znc
ULLd1My2tEOBIJJvB3tbpq6WPsr2Zj5MaozX7HsbDxsrcC2VB5aPbm2xyX+rSbiJ7BiGo3KA3LFT
w4dyvq/al8R57OTU7XS0myvV7YsXWctcnDo2mDhv8jDdaHO5UaZHJdsG1ja13/VOditSbQMNxEFz
A6zmsBOoXDPcQfgO+k+MrFwjsVB+Qo3H7WJ6h4c2u29AB31/iZ/d4cwXl5cgnMNEOitD4CqQSVHe
tlhavAomlFAJzicPLAGtcrQhuEAyc/v9mOdtSsjGxGga9SQnMA4WOySVpC6OJeQARYVSoP2F6BII
DbcEv0m9rEg+YsRMpuA9NFYeXhe+l94UX0xvHA1NZzF0niXO5BT2lziiogWC6a87fyRNd60NPYsu
WYMriQroYkOeDLjYkHJe83CPnMYrCNERDHKzxQ4NinDOnwMJRwuOBZbeQoRvZZrP7kAxzWiEinoP
4VleFGedNMgJUHxraUSuFRyzwnQRpt0IQLbQlpPVPymTb5ippwyo8AnhqXHYVmuJwsU5/+t3LHL7
Wh5Lp9D4Hf4MrBcTTw2pt3Lot5OMuJA04ms6e+XKlfeFXVtOPCAQkdk7PLuWd97UaHKVR2br9dV7
2zzXzqFNXvx0M+nPkr23u3978kKeNXEbeca+8V2/2irjLqn2wLQFQcxaK1KdvwNZEIoqAphLzYhI
ubicnHJ2UNugaDTulPpgWQdnOpo1Mhc/y4M08zx0k8CFCknFPGs9zb6rZa+IXPtHod0Ye2tAnGpT
fRrDxvGftPTq+/3y9b47m7H//Lyv1P6vrKKo8TDoI8o+cehV89bIdvis1Q9xuqnv6wldjt1YbWOb
c3mT3chgaBqdE3uci8OcX93kjZtoLmrurbwNFRAAmwMAAGd4VKyV++MLVnv2Q7mr0A0EVgV/8nQe
szhO/VlhHpVJ39rMWohYFIyZN7wUP+MAzr09ZleOjAWgpXj0J7fjoF6lTldAtal/InfnYm/idv6f
Ok72c/kDXa1t1ZNCG9J9Yv4xZIgK1iGljWrellFFD9+LZPtgD8XBSFGlRzGPFBvLA9XZ5X5+AEB0
ZRmP5AAbSf1o+5leyE+0FJvyNan0h0iWd8DdEqxNoy49tJLyC9NToW2vCpfCtzjxqsk8ht1rnL+Y
5lUcUgAwbvVsj3a7m0g3oVRtO3DvvvwQyH867SFiI4PvSLDSTsWHVNcFGX9hza9hkexSrb7SUoA8
CC8TkL7fJuala0X5yj6BXlAqWFyhhuMH41iohAzxK3fNr+BYPRrDrkQbiuh4jLvDDNYXKp16UExg
bXRmtsO40QMkXjYwMir1Wmk2TvdwhfuJHCduqKBvlX+ywbeGsYvIZusrTp/2qNy2H9luarmbtg7h
+Y95499I0h0cnnjc1Do6KB7FHtXYl/GxbO99e4cyWvqk3FU75yEsQRl3b3DV+3i/Mgln7z1xlAF8
k9kKfOPyrOiVNARapbfe1BXb/GeXP9hoJf4O7qX3hlPSWViq/vKpLI1sqsfMPir1laJv9fRQgQXp
7qz2yjDfwuJn6uyqqIXbtmkaTx9Lt6R5Xe2lfDsF6qbOqQ+0QDiunPBehao9Kx75zKzvYExjkPAW
Gjur0VwEc4NnsCXGvRV/DsMx7+4CZ5O9ZuW76gybRKl2VXBn+NhVJVyBtIJArNxr/n5E9U8NAq/o
PgEw3kTBWrvh0kSBzgCIihQx7/JFnXGS1cK31YFsEDIWFTmOZLAVJgRu3nyAIV4JepeGow1Grk0/
inLb4iWSZJoSS1ZO6ToctwT3ojMPwuIgsf5oMX2xZA38blyI76CdoLXR/qIpucjunT4JpUFOW6+E
zDeVH0KuRSjdfr/f1kZZ3Hgj/h0VnUfKCyG3j+7czOPHpNRrycrZ05ldTWYET5UKxvmLPkOjLyhT
AVXsXkvY/w7cn5lrdKQ0rSTjMZtfnOC+FwR0wrgyQVoahztAHlu95iHXrnXML2WK1HPJEBG5gNWy
VPR2oMjGRo54Ns9bLpdBta8lVFBz+3ca/wx71eNRGfiKVznKxm8fv5/081oW2g+EGRoTgnXCXXca
Z3ySZjOMNR7zQ+WK3E2gFAUxX/X/+IAk0hBZNeAERf38/cgXMiYKK0DJMd5EoGe5qbrByfo4pgJq
R6TBiAyq6MskWr4xIacWn45ndGud3IsfS5OJk8MqU8FbbLFk6jLyqLiBOoSda/gqWGHCL0TkqkLr
UNSROALYr7Urm/vSKlM5oGjPhSobtHpP5zmyi1nGIYDPTX6UxmcquVPzKubZil/k9t4OYXVJYChx
VpOStarshbfxF0gXYAgKAWcOOOZkmCOVb0SIHd9N+vtUlG9QCDT6D8Oq1j71wnMA2i2lGxwyv8Sf
Tz+1RPnZTmIIADHQe6vODmq1M5QZW+h7QbBrGlQULdip6K9+v6Uura8w+SH1xLWAbukiC08Tyxk6
x6o9lKY2Zv8hVOEtgQEP37hMvpRylA8hlLMyrkgHFsnaybiLdAEvYrWDMckLHKn5of5s9Rtl2DvG
B9arrj/jmcu8R9lG8PgCrCK+H/7CxSmkreg/cZ/Rb1+8gdpBqYeCUiM9aPOqnfRDObz7Y7T2kWKH
Lj8SLSQe07rgGS2JYHkS5dwiLTeF/jZ1TwalxoQXbBjnXq93O7x/dibyyWp7L7TF8yDYtaPtmvLT
9197ofYCEIMzRO+WVyclydPtlUoQU5QJPT+TskKMPI+OuqRR/yjI1u3mURTdesOtHd0dbd5hhuQN
a9Kx53cXPwGXCMH5IDNatuINvyis1NZLTzCpNEQTBQmgyiBDRuR9aF50ZXQ9pyvU3/NTfDrqIs3A
MbhOIiFPmpbZAQMD5ArQVdcP4JRvqjJ/WJnn82MsWN6AUagvExy+CsN/PZUUO8myMIHp6WMrjymx
W9fKpm9g+KU2PgqbusFFCnfkkPRqZWjtbKuRbQqcCjRnegBLFSSjGxtuK/pws3NtoqoVA7xCN6FT
s5u8RC1ZmF+DK9PZgjGITKEjbs5rrsnnadbJj1geq6SMyjA2wtqT5QArSpRwI+MgQ+dR8V33Z/Bf
a16G5y0PeBRI02CfgGgKdUxx0v+a8qqv2lxTpsqrlGKbBIAGTdmLtfbKqqStEL8qhTCvhM2FobuF
KnndkD+0aXoIMZDU1njKF97ygvmJyis7XfQPF9caec+Q1OFYeb0RUugv3LaPvd8p6N4crbOgAWTI
8zhARtvod8L5ScRRoRdsYmWH84+XZfcDsKIO3WB7RPvB1ABa3hcdNm+lC5LVo070/db5EnM/vaX4
qWClkdpH1ZF63+kUZoNtT8rUon46xls4eihsQFin8CAE6B0bcqYeuDWSNKrdbYO5c1P5QfhFRFd5
90uf7zpCht2+jD0Wit11HKAEArVBVG/qMLw2E1wB1epKsuu161VcW2c/nC6XQEvwjliqllc4Sqq9
hUpqnnz4ZPMmGncDQtBItArhCrPZzyh3DvyutFvLiS8cdWEcIPPaE1JZy7iJGn5nSlrFvuMeE0mg
kG9JZmNTlns1Q9lBw5Yw73Zms3KlXbrMT0ZebDG8CDv6pHXlRRMWOmgKCEEUIRwjRrf0azvj68lC
+VOEGY8Khd/6/H7LnHe4RPdEAGYB9l9QK+pMrZbaui89bYA6Jp4DgDxzZ9gVXXKQKSbq1NLbZNon
qFcYLyujn889o+MfBkxGQK2XJI8+KfLCilVudcncNfPBeJBm4acZb+LktvMP2Ortm7LffT/s+eV2
OqoI9n/dNGkDMdOclJIeAqvc3Tb/ckQUo7lKi8TrrBXY+oXs93S4xcUGLHjUSo2PnNXQBS7jTiHi
KHjCo4fbI8nLPhP6n0HCMvuvArf0/edeXuOvtAUeuwky6vR7qzifMdGWkXrl7drEL2qwk5PMS1N7
A587NNIve9pe8W9kqsYrg4vJPD3afP1fgy/eWG00xbATZzYY3RYFmAL6Cpl26/g0jTOJKgm3uVhm
fAOu00Y/hBma41hy5tXa9XghQ+anAAezIIlC1FyWZ60Ax+O+nYRcdrIBHd7Nr8XcI42XH4ZIWK2/
hFnDVbgGkTp/dYOTUNF5hzMFOmhpHkuvBVDjjCLYHFT7ev53Dh23ApQJT2ilxHthZ/O0E89pNA1F
vnq60qFVII4at2iBYTekRvVmqnRsyul6lXsKm9fJ/Htlec9vbgIkMkP0hUlWkCE7HdEsraDCoqCA
VDDuDPIQCJr7sb8b8cM1p9o1RupgdKjDXdHbr98PfuFrBbaWmhPp8LlkfVb7SgYaIPcw+zmUaXcb
+i4KSyG+1UMR/Rnrf78f78JWpqXEQgL0ggm17C1lupoGWmbnnkz2K09IGwX1Sgj/WqHFcQEuCM0F
GV3Qg2eYC0JCbOfo2Un6uJs01KBj4zbMjVtIfbsp/YEKygFJb+it9qsQZzUz+zkaG2qTxW9H7z+r
JJhpPZm65yemFzi4g9l3gZ28JwZCBN28m0LnxR/63x3GMJumig+G0deujSSjB8BlF8VSgPCG+tiH
/3w/e+fmIBrS+UD24GlTtzuTIAulOO+sIcsxJDERDeq3qnNTlpTxierUTUX+1OjtppUj6u6pOxoP
IP3cQf218jsuHEeow9TASDgRpFySGDUMs6GyIRUngRqa2+wQ+sFzXUXX5tAf6/R+GnrXVlAvHrMb
wcQRlzN0mX1jtseSd46lNiurfnFqBIWU+wGNWUqbp6coRhMc5B3qeVPAsaGEno5k/FPuagPZACpt
kM/QlaCbFudQDQpXCDdmk7oP5FV7uQsxmcbtf37L4onp66EaKrCf0BIh3x5JHIvwvUFdwQzTG9Nv
jwG3c4RDvR2s4m0unTDBnOEm4d8g907ngfQZyYM0KrwWmbIpC3Z6PuwGDIFK6SA618LRSX8vAoNs
W/sKFflY7mY5WFsQkXotjyGNRbapQs3LNBYxuxjhEs/TlAN9gkxpHGm1UsJPUNgyvtTcSrN3Z1Om
roGVCeJJ43hY2aWXfgF3qo6qosB0LEHMwZwq89gUCPbJ9xY1BQXtKSHiP6GJi8zIxsfuwRiDbWoF
e/Vg4Dvx/Q+4dEocSrNUGRRSs6XSkJLpkaElBrdCSBNbg9uPB2fMm6WNy/96KEo4wFd0dJ6/aJan
qz7UUtmiqpR7vipfWXa4dxBj15qAKLayrue1CwRxqZwIzQpopcsa6FzKsdXG8Gd8XXbTyb6DUnbr
WJ+pf2xQp5S1+GHos/8eMMOohH9DwcYH7cFFjCRc025rFbTqbLjF+rifw+pIEymTrrssunbyepM7
/T7Os63fRreaZFxF3bDy6ef6NGIVgeALKRjoXMv3dZEEVt7PUCWlUfG6/DNujCueQ3ifS7vcqOkk
csqmJ1tJr7Q52SL3JCnyvrNnhMDmQxFlP77fYBfSMfjL7Gy4ejSQwA+cLnuO5reUy6iHOE13TZLh
oYkDJ1H/qkg3NY5JiKVZBgphk7z/fuzzzc3QwqJRCIcQARZ3XDTVhVXOKjAJAs6gkKU4D1YVItUW
PXw/0qUdR7iD34n6Dh5o4pj/9dZoSi3A6ZLWWBQ2V+gh/Mit6Q+WyV7X9JLbWna0HeZirYd7eW7/
GlY7HZZOXSgnQgMSPExFlaK8ztTkbrDrBPhB7fVOc+PLwXGwdbbbuPv+m89ls9hqtFPIQAVG/+w5
HxtqrBo1em1le1W15VU2Fb8B7u8kP/8n7KeDwSaPbxM1fFdwZKOwd6yL+mY2FXdy0/KjK7Kn73/R
eaYoqPK2CPkI5RDbTqcjTptamSJu0HCsr5Xp6HTIA6W4oVCa7uWCq91YudMurvtfI4q//2vdi6Ex
zKoEiKNWd6jDvkhW+ibV/ww+2OU0vg1qMg7r/3Si/jPosmrXTaC9ipnPbEwvgg4fZdN+Smj+TsFe
sspNH0W7Ng5vbSdY+dzLS85GJ1bRLCVsnH5vnySG5fch+J903JsFtIumvakyUCaRjc+PeZ1k+S5V
601TFpiS2q5lTZ5WvoHZ+MS9/o5Xy7NWGCtX75cm52kcF8rIHHOai1zBy4NuG2PiSz4cu9GQboKo
D90EdKpvPgSlU27KvMn3cwRUpEDdnrQrqpyryr+p4Xo5auDNdfAjCkzszf2i5flavDZzZ+LmlF6h
9vU5x9JmUpt7KETfb9cL+eCXoDOtOoGyx4XhdDbtKtExkqdX74A9Hu3XsnNbex+Au7UymjvD73Js
7ywFzcZjgrllTIM2DZ3fK7/i/G13+isWcStM2gIqKu8rmFtb1sv92Tz6BiyXBFoV2rJWNG9jPb2T
g3jtBrl0QYtKBTxcOhroOZ9OQGKNdloVWAFUblPU+zQw/nTyRIMyKO6DLr0aNGc3yPZWDhqKFuMP
X3Z2oXKQmldFg8KWr9wfF+9TEToxnhaS3stq8KjkDeh3lGzrFLgdg6UJMGc1C/dVwO3llC9p7TwM
nR3SdAn/W/acKI2hQoAUio2V6/JNOOmRY4YdqVggT/valiVXL5vr2Wh3TtLcaXYRruQKl65LtAgU
ysjCNnMpG6fKg6XVtkZva9TuMeraFWb37BvGLZ6BB2manpogv/p+s4nMfnlQ/x5yEZHBi2jWRJUf
fVXOXhzuOiXbBLm1Rclkh+rRypReKMqJciN8amHQ6/DUON1gNL7HsnEUqvCBcYWotzsj4Cv3yjEk
oQY9VntJU7i4w/ypsThOphQQWjisPff188cWku10GKDPstPP+oqtNg2ZinOJZ6B5mWrd3pLi274A
RD2Y0SHVeHx1GXlZ+ta10SEuw/dJ635QTsU/ku5fKCn/VDLF8oh2mF/rlZdUKfB3e36z0mpnaa2N
r0D0MzZ+jipIorLb9dPwM9dG+MiZDRZUn25KCyCa1YQvaRproJRyOj5jfRPH+j7Nho1WpgejNB5Q
NR7d7xf9XM0Kaoso+BOZiRpnInI+boDDMKaiJBB+3Eaz9WbH2d5sHCTQZbtzLR94mz29x317VILh
kHTqtleDqyZMZ3DferOJn8o2QwSGrMpXqs0hG4KDPA4r+eL5hQx8QRZcExaKVVqGNz+aS1VKlNib
tGnfyA2qUsnTHGr3aV5DP5abn/lvSam2YZb8Cabqt6kFvyasluZozdzj7GyKX4IyAmGBnJkk9nTj
RmnX6nbJL7EGx6vq7qrV1Ht0kV25qzbVnFw3vr8SRc/OphgSdidhnVcMMel0SNX3w77Prdjz4X7w
HvCLepf17S6x44PprM31pQ8EoSLIpMgaArY/HS1W7TmPejn2EuUjowE6Vi1dxzenve9/De1KSU/E
kZNrh09D3YVAw1ACG3M6WI9UdRVVqBxr6ps+B9jEta5UNNvv9/l5+BDD0OJAsYuvwhL2dJjGGBQD
66/Em6zmOmlbkJxAnmB4amn/lOOtFqtwfebktlGU55Wxz0IpY9MR5AO5yXmCLnLfOmzlKpuAoIYa
zsfxdIzV5HpMrZ9RrtwbRnZrQ13hNXScCnsjCay4ltxWY3/PK/UQWj4dzrBbO08XfxT9PsqomGSQ
nZ1OiNpnQS01YeKlcXodNXcTYAq5R420s7exD9Fp7q5yv7qZdMd1pMFNHSqh0/iQyjPkkqkEuWat
iNact0nERIHwY4vzWCPenv4mq8nS0JQkHKjlZhub9Y2kjntboysQmg8zlE7Llze849Htn48oUK1V
3s73InVlFM/gN1LQJhiejp+XisFTsYy9kQZzMZdbyX8wBnllL57PPJwBwcInmYHIqC1GGSfHKNWR
XrZcvnXlU2nzCp1vMcTZrey7s9BGWQMcA7cwoBmgOYt9J9eSHqJKGGF1WLg1XeZMeqsH37WxIoHy
3m6th9YPV0Y9vzwYVIgjG8R04WR1OoeF0sdGIVuRl5uAxJtGqGC6spQdUAY7Zrrlyv5KriTm6/QG
YUSYNSBDIdmfVbWnXIvkIoi4j6v5SjRvJbV8VP15l5nRbdb7KyHzwlUC2Im8gwcN5/mMAd+gZVgY
qR8DexdPEpTmTfmIR9pDNVjbiSPUOtXW0esAjITxtrKm4ggsPxYtVSGCL9pZS5OwGfXJLqnNGP1B
38sAreu+fC8ndK+r+Sa0VSDMzU7X5mOkJu5cdSApu2TlnJ69rNlXQm0Afg9764wHLEd9HuQyvyGc
Krcm4E1292yn5p0V2Vvcfn4nzviY1CsJ46VRIc/xEhH4WQY/3VhpzV/INTEQ6hF8m9mtRvUHZnDP
bWh7ZSg/ZNn81vt/vp/wi6MaJEi42drnJp1Fp2ohd0bsNfkfw6+3UT6+Ker4GGc2fr/jE3bId+Eq
/eLCIoOJ5WogXp1TxkIwqIbtM8Fdbe+U1PHGfn6zeYhmEgurd69W/Pv7zzxHQhCghIotoCsTLs8y
HIROQtpdAeKhdnuddM4tus6xiDsoO+hXWtu/THKzH6D4BMmfXiYHUcLhMa//DzEAPXWFjzdp0/KL
Fs8CpCyzsI3hCGZoOuny+FjP5qdZJLeSNjyGvYyVsX7HZn8dlfjX6KyZdF2IQYxvCiQ9ZVpqo4vb
WbUb8qKB7G5Oyo1hzBujOCB9s+vdyvf3ZYnjJPLCJu5gIF3XrhbxcYvTTS4k/EJpRJ036DLHiWvo
s2ReZClDMj6WyY2DCWRkprdKoN0rkb3L1NBrO2vLubyV/cZFh2MnhWuKGhc3hOh9sO15+p7ZBRmS
UVphMZFvy9MBzcG8DA+Une5UxIZrrblKOhlYnr0N8+omKJy3GTBxyWvx+315zsNmX1qALTkF6GwT
x05PfROiHh+EQu97rrdaOj1gk+eVaCIKr94kmg5NNj8nvvmuVTao4r7a1eaxtDdaFXh6gc2G/I+R
yh+6mqPUb2ibhP9FN88rd9NXk325cCTncJCFVQPR7/RnTlWUod3mh55ZOfdVZDxG2fDQqOZdH4x3
IajFZFAD0OyhZ+SKjFGnga09jRC3cOp/7EYGlVIcSR7x+Syb+14q74aofIqz/DZ3mh2uOttpZLXv
ndZ/kpTiX73zLXeasqNiIsFig3zNQv3FJOZupS65y9WKQhWtKzty1iz1LgR4+qPo2dMyAM69/FSF
umpptlgRCBxoMQArDqqtgadVXcORj9wW0PH3m+BCgCfMwjlBDc6BebLIYwIcA/Lc5kXeFf9ORfJo
cjNVdfzEa+JhmK2VOsh5m0ZsOWjVeBtBnkXF63QtU31IEiizGG8E2mOfNr8sZ/TauTsUWo9QPwy0
uNP3LRSNAAu7YspfxlaFvVApMJSRRk3YmTVeGd9PwoVARNWcXyNYMGQei0mICr+IbQs7kESR2D8f
SVZeS1m97SrUv/p660MerNdIWBePHywJJACpkIjX9+lcqFKY1iM2OV4TDddS6f9B+BrYZfazz8ya
VZ8+Om121dG8ru1s1/rjpg3NbYbXQtB2B/GPluhwnivVFJBC0AZ0agucryTv++nRxC9ZnkCKpZRw
+LHnCkBD3jYhhcPI66c72RoebHrCTuzXG39S5KOWflDBfLWrtrltKx8WZe28ThaCmLUB+6ZzoKkG
EjqySelZzss4d+E27CQfYEvEfyPDPCoseOKRBs9KQmc+t4XQJR4Mia9l184cQ49s508rm3ZTrh6K
6sf333fp1DnQCoTcMED7JdO4ipJaQRuZM8C3hYQGz0jmH3qWvSVdcYTpTbAczN33g15KdekN/mfU
RSUA+/ZKa4ox8qC2Y671gPD8NUg9fyw3g4PgBc6OVrlyl16KgX+PudhysTTHqE8hGjHJ6W2USFRw
gpUEVpzgs71iUEYRaSwZzyKooCffVHbAZymIlwSq8lG02cb28ye/rf+7AEa5Cgk7NAjh51FgA1yy
GKsu1AxgaS4SSJ/rYbjN8vp5luofVTzcDsV8g0n49Rg415JdPvRD9WQo6r2mFptJe6ZT56qDukPW
/iqzy9tYV2/UMbxWFPDw/9VS/+/vdL6k1Enq6ZSennTTSCWLngepx3Qb6deK/buuryvrqjP+7WjM
E9rC/uX7Mb/cYf6zDudjLqKmVgbS2Ikx5ZwbPSrv8sLYO/+kRbGTpf4WjB6uMqWaH1M93EZpRT+8
vAvnp1m5HWmoqSk+D76ySwq4c9FtjYJDo/8xEhURrfEByPLKz70Qh0S7HDkHZBDRCl4sZd7UXSJN
lAfmqb6ZwvFx8qVjPeQJhOzU3s7l/GCrlb2ravmXHjj3Gso4muEmabLrivHgaOWThs8M1mCqtsVD
5TG0qmhTFU6/lQt1XzfFW33dI4sRexh/aXzz9x9weocw3VDiaSeAnxO+hIg4ny5xkU/TVLXUAyJy
hudIesbkC7kCZUMWuLFjy/t+OEMs38nyLsYTIe2vDmyf+0Y52j6V9KyBTTy/Aoa/GYKSyjcAQVWq
wOPOR3mOctfxwe3nRf9klmgE+OgDRBiPBXLw1Mvho0ZRBtXifRy8Dt3kjWjyCOOFGPu7LgSBF4bg
kiYP4z1r7re+1h/tEiuQGArArIIWs5+D8cdk1T/MMXyP79pW9jpp2EdB+j7o7V1mtopXNAiZmHL/
0g+6j7M8z/cmr391sC66GifRzLzOqGD0Db+279YEKPWztUHVnAQXz0iwlGRWi6RjRtEFGr4TeU7u
7Moq3FnR4MGtQORpk1v3TNR2nHtI7PWxDJWbUNPvXlogKt1Q3g8y/vC51b0a8oSpcvY4Bj1Edh9h
WuoCoQaL2Xwug+k+xvc1ql19h/n2plMoftLimcY/EwlcJh1DKb8N2/qo+Pmthh/cNDlHbJQ8pZK9
prT2VXHV4zIAYfMwTMpuUg+jNq0Uc06v5v93JSCt/AVJAZSzLMHpY6x3jsSeCWZwswFqgtNjJn/a
3ef3m3PR+Pjfu4ezLBq8QstqEdo0/MP6RKVqNDfwaa51xdqEWBZZebMr5ejJmW4m1b5vsW+pbefZ
lJIPBx75x2jfSb2XZileGtp15duaW2jo0AwKKMU1N41F0+P//0jyXiIeShvLun+VtLo5jwmVFiD4
ctz+MJvqOUupwI5IP+s+vBIzdfXubkLLE8R2nux8ubzzpWqFo/FVVzo5y3BzMRcm/aCYiKHIon4O
FizIC58wVlXjg6RXu4Zer1E+D3r5byYbx9LR7/Q8uLJgD0yT5goKB+SuvTbYV1mn3XbtRzq/FUON
1oB1p03KD6xiukndKH133estWozqkdyfV0QL+b5DGyihE/khF8a7qnUPchJszCDbaKMDOSPY28F0
UGvzTo9SdyYtrySvsN/rYdNIkFoVaWt0eCMk5bUxpZ74M6j2rZK9SbaE67SyVQfqhcFOq0uEIDtP
QUcMoNBea5JHua6fqq56FOyyebDe1bl/CIbwPZjS5+J/2Duz5riRLEv/lbZ8Rzb2pa2rzCb2CEZw
p0jpBUaRFDbH5lgcjl8/XyhzukRmtTQ18zRmY1UvSlFEBBaH33vP+U4ONMFRX6LxV1XHXxbL8wlm
iSZ16xzN+HHEHLpFLLXPu7BVM3Hox8hYzshN1bB22mOGFbqer/MSQMW9WQPRqf547v79ZfqP5K2+
/uNSdn//T/78UjdaZknaf/jj30/Zi6y7+lv/n+d/9l8/9v4f/X37Vl8+l2/dT3/ovi75/8cfefdr
Ofqfn2713D+/+8O66rNe3wxvUt++dYPov38Evsf5J/93//Lf3r7/lnvdvP3tt5d6qPrzb0uyuvrt
z7/av/7tN97x//7jb//zr87f8G+//Q9ZvlXZ84eff3vu+r/95vq/s27A1MWGydACXdNv/6bevv+N
8/s5NwUDHctKRHQB+4Sqln3KP7J+PxtYIWA7QP2Ib+GV2NXD+a+c8PcQ2DltVZ525m5e9Nv/+lzv
rt4/rua/VUN5XYOO6v72G3LCdy9fGrO4Q3H1nKlTAb/uY7tU+l2vjWDI153lmNToctppV4e7qCaO
2GsdWFBGXDvlOahEr+2aiWrYle2uT2f7qU0948KvtZbLiXn49eBm9r7K7OSqBaVxsHvH2dtNRIiR
VFP0IDN60lBUFLG8ZTMFq4JX86nxmuSmi436yncqyO31aKVPohymXVvY81FVEt6KHpNmY/iD8w0Z
Tr7vRV7cwYlBbNxmNi+veH6qOu2vUiOMeDHpNFvovkwvmzIqt4mNzH5JJYrl1SqDpdm58WYcS5CH
VdleJqp017YvY7IpugTJtmRrGAa9+dQzf1mbYXrpNbOzMsfmk+/n5iYPGMAxnikgQPh5vvcCo+8W
pdWrr25td7upjwi/QENaXgtD5HD4TWXtLYZWSzNvQDXYjr6smDLy6I4WIY0ESwCCyyrIc0nwzbCV
PDXcKdcjS+ShN41802p6ZvDcumujj+UlkXx0FWU4lhur9By+jMxOOO/cE1P8cZ8ogpwaN0Yk6tFy
SMxy2iSiqEi69bua2WJrP+VZHF4CNe+mZZ1lMmMa4PLinxVQmBqR71aIQt6PMmxPuegDrJW2/jo7
RndXNrrdjlOHvcLKs3PSpmD/k/p6X8iCvNrGq/K13Rjt3rMVKyp3+bKM7e5hyNx0qRI7PdAjqx4L
3u7Xoo8d3omO7LexdIhrJoLuU+y34z5TtXOvgjK58r25v5rqcb5JBVbXpScKd+UGc/5gGTGjUVd7
NXjP3v/GeUYg6/cthXiK3Oa+C7v5Qqigug0wTjTU87GFpciPo8+ZStBlpCObIjfGVzeVY3oxl55R
4vvysuc5zuEGmSFq0KblviyYrCviOOYIe1BJgJowJ30fOdJ5DhIvf8x8gGarKs7lC3lObJjyIt0p
ti75wu2FuYvhKMyLiGhCvOl1DxFG6GfbLkIiiqKhXHrDnFzkYauuJ3ucXzonmKBMBBzZTZruuvTZ
la/1UEX7ZoxrQj3TCVqN00/XSvoJVy4N+maRWUpdhnHHa8Ejk3HhWbkCVdTKK8Pqk26JQIh+X9Ml
esBPBe576YxCXM9umF9lRT9/VbRxgAARPbIkAXDaBU7iPgs7dveB15nUwZXj3tqxFbxJ32ovZa2G
bRajAxETGKKKtEGcYn6xlroRJzI/wyeS4sXaqHp20grD/aJRHiJ9Iy/rpS3KGK2Aqf11UTfxpTYH
sQ2rwLjOwjJ9qkRRbhviZA6JLvx6MbEk7kJfeRd68ojXyUtwBUEzEeVoF6SmcFLa5tR5Ufc1nlrY
REaJehup9XirczPa8m5lz+8oTlY9iuuu1V21nOo8Ot/d83CAAtJsBz+mOJjiFil1J5dO2cl13skU
9cgYFcukraIthV9+URQjUPsZ9d+i89ruwcmC5Kh6aKptwy6rtbJmMbJjBzKHI2I21EQvV7L3GWL7
iURc+WxFU32dp3V1kJVv7Cfi3xgd1Ozb/JIy1mlVd9Qe5OXFiAjqYZ5meZcGI4maZEEDELaGwzCA
EhKm+aZDeZ/DmYLHBbsoo7JZxboeVoadwWtqwuZI2zBf6NK0Fk6Q2vvBqaxF3iaEMol0WGPSqjbR
lNscJgJSVKpyr1jaTXaxyJ1EVVVMKk1rfhCh0ns7c9i9jVW2NWfhr6vRdO/A2U1rK7KG66IS5kmX
IGkwRoR7SxE6EOQpS6MewucRYP8tDaXx4JdVcB2Zhr3HEFhfl9o3tn2V9KfMKd3X2oqzTd6L5jFu
4TqZLtuZNrWbchF5tVzDNRZA8Cv74AfMQcyIvE8Aw82DpfS811ZvX1h16dWkSlbyNZohOdIwmiV3
RckzN5ftBt69Ovh9JNaRk03LOTF8xJIlHC3fTrcybotFlBOxKg2lvkBendZ+60yn2o2zI4YTKkCV
ds0lORhJsVCVmdKz74ImRac8Wih4TeNCjU28n6YS7Fli4Z2VqAH9lqgbDt3BgXUb63aixOAmigdj
U9sixMLumOZ27BRNFZ1HRFQbijJX5w1v586fBLTEsvhS51mrd8ygZ65cmtndwoJsaq6TqVT73GsA
+klZGfijrPgBB1kGPtyekgc0LflnFTTOjujE8U0OQ3trDnP5VUy29ewbZqqXtbLd8hgNXXsRou88
OE5XHRNpM0UWUQI+wqlC0BVW/YD3zT7SyB6a1dA4+i6NSF+gTqr2hamb5iJO7cFZTkJ2V/k0Fc/g
58NTNpIKacxRdRo9aa2t2TFX9GuDnesCDyCqy+NMzO416QfzIg1mc5V2rlyVVe9tzTSmFNNe89CH
QfxctinEO0dT/sg4H7dSjdXSsUvIC3k7fwayQ9pyFH0dS8x3oh97Z51Es1j7Ep2aNiqFWHJw7lQ5
82bOa2QtLX2XSBqkrqe1cT/GAo51YTe9vQzkQJ6F5/XebSzL4MVGrnRszfOS3tdia8b9/FDxUG96
NoS7SmoMHHYp9z4C5gfKDHwSVgotzcty6wtNLcYhSZBP9/nox8/d4FI2RKMSN+Cm8fBr5epTMVv0
iUuNKBuwwRLB33yZVIhbghq1hCU9dhFJnd6AWJw+O2giX2RvOpecwXLJ5NLZCWEPe7eY/OuwN32K
hiFlqhS1ccSYK9X6KkusmfKhtppNXMzZSxJaigJNMqmLjNDZFFR62xb6HnJxR67Twqd0zFJjG3HN
d63hRZ8C0DErNRX9qVIj+50JHFyYVfZVq/zmqgmt/s2aDWwMRp09l1Hm9cdh1PVNPKUzSTzuvJkF
AcUCFVO28ZRozqkvZxxs2Z6SMS/fDNMitM8KBkxkeSiwaIPTlCtZBM5lmpdwmBxk6p5bjI9zmWU3
UWLnCMaz7AWZmr6EPjksjJ43jmiy8Fi7WdmRad/I5cgW9CiyKrhvaeXtKzVMD1OsMYA7vZfCqo5V
/lCaZnPQEFwOaUiXgXu9ZOlE3XdZsn04JmnivUzIG49dY9mXtSNSmJ6hJw/OmJRfZRDqZ9n72Zqu
TrhO8rBZT+M0XdF6M3cY9gjndmxfLx1ONzM5adxHrsi/ZXnEXjVI5u05U+WzqNF4dkYvbqzENL4O
CWiw3HZHH7CFD0UYvZLeVmFGaIVVaOOCJijvxbAb9J0nRf01nUfvkx/PU4tA1k+7hR3Ympg6ha6r
Kevt3FXTTe0n7mWDjHdaWGVUGAvWj/kliRqxScBLPCLLak9RpIt1ac/62WdeCUC1cbMD9A11Qnaj
V8pqnT+s+X8Wdu8Kl/+qJ//Pys6r5q266+XbW396bv4fKCwRFP+stDw9i+zHuvL7j/9ZWf5OSyoA
fnNutzDDPA/l/qgsDcv+nf4LYSLWuZeLYpk24p+lpe39fpbp41hmBEaX+qza/LO0tMzfqTlhawCl
Io+EScS/Ulr+wb/5oRdkMn9yz8BvDPzQedDkv+/rhpYBSrdAZtRNJt3R2pqMdelBDL1ugyxKbuOo
gcke+OmM+sso/fq1lLSP9tloTDRzp8YOeDsoT+7ZytrTFxJzq+hGRR6650CxSdMYiNiBtUERHeRY
5GrjJ3Mcgh+pY+vCmeu0eSocI+2urNHVLdQ4+LedWIat5RWvoZr8Nln0PJgmOS/kARONmPgqe/QK
GDerWnRJfJHMWWvexmQp1J+tWvIiqqK88O9x53TJNmjjT6qwpm3fsXtCHvS1m3IUV1NY6+IyV0ro
b/jq6s4GIkG+CZ1QO6ffPzfOaOEno/cM+xZjl7sRDfS+CypHq/viGoy3trM5N8YTm5qRTXNm1bM+
1e1Q0sliC+RYn2t6WO0TG6WaUXOgs/BB+2YyXhL5ORTHIa6E3E7adRKImNFkbePGzZ1HOtrBTEFG
GZZ/mkXex7ug7YNzPoRduLvSS4bqmUQKOptD7fmSZlxb2RfofqT4EuS1pTGqc65bAlx8EJayjZJS
03xOIiK6sgF6wRv114DfVssukpc4pMmfWoyNcOxkaVpFX/bECQV06xd1Z82Fs+uIjm1mRHJ5Ye4b
c8rsFz+IA4DxoUqoI+fW6s2r2XELlW4ylJ+9vwidFIrrKEd4q9suZDIAVDns+9qhlA4Ajg6zHQdy
44xDEa6CYazMdT6XA+j3puhUfz9OQ2FeEg+SUyIbsguLV2dIbJ2D5IwyzDKOrqNqEzrZIDcRhCAY
CdlgRaO1JGkt0TMh3h43Mpk9bhrbC10Utb30Sm+ur83Wzr2923vUusrzs/m+bILC+Tr1bQRt26V1
YI7Ez6eVvHbqoq2uDMg/+WMsA6e6aR02nQc2B4KtM+XJXC56HUzFHfX02NwOfYSWh0LjbJeao0g5
JzMzU+/oN3lErdDZSo9Xkujv6TIIp6FZx1blj9+KxHaM42CmecamITacIbNG5B9Dpju5AUWAjGfY
Qqp2rcFdECCb+cnTECaSlJx0SH3RHZ1Bd0InSyfL0tgKeUtTVaqr0a7YyM9LJ8xTNnItoILUvAMG
Z3fmtNciZTPj0irR+4bmQfKV3SH7ncSqEwIL61wXJD7V/rxX+ewn+YKxtVrJHqWCCiI5uMuQqzI9
h+7Y5gvbLcyaBu8wRB38Eemqm8wquUFWDGTKdqm7JFTOoplqWfNldEMShzbC4E0Yoeg34APS8s4q
DdC8ZAyg2nsR4VxHtDtEIb4lQdhGT43lt+LbmOHgwb5Bkutmpj9cniiz7eLa8AzDgQjbZJb9NWzb
3jvpWCbDlZiwBD0M+Sice3ec7EkR5+bICptM2BinKSXp8s4wam6WcBp9cbTiUZmvWWsTSA3wvcjH
g7CzJsPGxhJ0KjLXGdeWKSw8mM1kGVsnNkzWPV022UXF1krsh3EkJw9qY+vli8qwS61IQM6SbVX6
3W6eq7wZl+Qdut0tcBnffbR7aehH5GtZeGXBIBGPbO9VeJd3bgO7q/VLQx9Z78wx28WNcW5MjKU1
3lqM1JrLoMTtsS9yD4GEjlh4r3o/GOSzk1DAXjD1rHBPB33pGifb6ObgSGPfmHaxx7N4TcyyK65l
2pU5MV+qo++XdsMYvKpcj/FDmNZRu7WjyQs3pj3b/q7I4detstoV/TqBH6L4VpYqLnlAdEkB2xB1
scyNalJLWo118uSZSlZbL1f5tLPSYNDXuGum/MLInMBjgAcq7AuxE2zgFknm1UioQF1kS0cOOTyZ
QObGqrUL6F+Tj0ETRLIavG13vvSDEslhdhyq/SWh8qFzcv2x9Q7Cc+b+QsydzpeG5zTBlY6DBMoJ
pTHLdp9YxnRQ7ESLP6a0/39L9NtZSfXfN9vXL8Pzay1/3BSd/8EfeyIj8H63SLqAy8KeyILtSef8
z01RZP3OpAy9Fh3v86bp/Fd/boqs3zFAgxmCKoZIl3/I1OXPTZHBfglZI4TQCKklwjJQBP9Cw917
127HF4g6jakN2A72YIiUz+OdH2fdtYx1S4sAbUwxHjGV5YwRy3mrRvErqcb3QOJ/7L/Ox4pA/Zyz
JOC5Qnb6sP9yZ1vVqSuslc224UKPvXew6ekScUUfkh7ucU79ZhGp9HaymLwPfvCNOfznuqW7mPvq
PhLiwiRXZ9HHymfWNDAKiHJ9iJzuC/fzS9xNGucyfZNAkYWYhvB508g+O5xsMPBGab6RajHc/nC1
/6wEfhxZvB9YfP9WTFLIUmAyQkrvd6PeD2cwi/2Ua6WDlVLsKjMdTWuzJbVlkVvEqfSz0b95XZge
f37Uv1w3Bi6kiaMqZ+LiIm5+f93qRLVe0Fdct94qNjNtpaWSjr1m0xH+Qn7xwfGIfI7JXnimbCAU
hcHzccSnRWvifh/4hnEhN8A6ySam9tp1iOmODNsR9QeTu5vcbnjMhBabrpfNQdVR+mzT4/nVffTh
hCM1OKsb+fJngR8Sjw+KH2UX2TDZhrmSCID3tupGZF5++7nNZH0YrEFcTfRpNz8/3x8OGoH9oG5B
4kAQHmiX7zK+H66yViZ4u5QREd1e/22WVk/RXrcrP9V4mqc8DMEC/PIqfzz1fxyWIRn3VsgC8fEy
B4CawkHU9jr14dm4I76UAQPcBdLcdjdoD22JN34bc9Pal42XbCLDNrYdAv+lbXYMZP/lk8As/3w3
YALCdfpBiMMQqyzweAUrqCX1thMNyMMufE1jqfbxTE5lav9Ci8MS2PywZJy/PwuUbZ+ZEBDYPh6x
N9xRhWw+V8Wg1XUQJc4GzhUqiyjau6M0vhZVC5Gqi/JFTy306eff98ND9sfRAWphtOUJJ5bj/UMm
AmcSTp+HK/orgVg0raIPFTqxvZZVOKW/+K7/5BbDpH0Ov+Gb0iv/cDTTGhvyppqArmE7X8kidY4l
6bR06hazXZdfwYL/6q7+Z/cXc3twtRjqfAjvFN8/Lv+6yGrQa1xR+lnZm+tp61AyLTsYgzu+AI0N
dxCv2otBjXIvlS0uQFidAzEaeT87if8LuyiYj79e73ef58OzLbK5pr8IvrVTlMBWdaxrcl8dRE9q
nFYMJqKF7NCMOvYd3TyGDXKhSjIkoqsGFKn+VA3Q6J+axryEtrahC7XPNUFakZE+9WTVZnJaV50C
DdbuCsNcB938zT2boJvnSdwN2CtTC5WM9ezSB4vx65k1c2gS4ePyxc/iFaOWUx0l28y5p7e+SYZ4
OaqGAWZQ7ox0XCUJWdd5uw4H65BJsR/demnM3S3FxLrls7VFd2Fa3UXi1i+pOc0LmepPRRM/O1m/
TysxrhtpGwtPpldOPb9OU0pIhGmTHEzpxjlBFlzPYbGOTQrcRC/Yjl4U/IdVmn4rGcDqOd/mOtsy
CLjiwdrmeX2wynpv9tNCtdbWFTc5jf3KGNb5VBK4MC0nRrZZQApJ1K37lGo8ZkR3PwA4m+S0qkak
avgV5wpmVEw640xWT1tfcf8uy7o4SgGfpjHWTW3fxkl4VefiOKLg0pPAUS7yC8ZaS1uaC5v7GXRh
sCbXbGnIcgXBc0e3dJvR6kUKQHYMmBGZyE9MKK/9OP6SyJdqenCSt043C6mTm6FwrrzefDT4Ab7Y
53AEMxuIcl0X5No51kYMhHP7EDh4/f7iJQ8E75/dmbhKoOPyP7Zm758UFy+iygwrWHVtvWVcsqvS
8lV3aDaHyl95zbiwE+M1t82LANKvFaXbPqZUSFGD6Wot7C8JwKAMEd5ZO+kxEXC5AGq8pSd1Edd0
EUZ0caT5xARhQpMd7UOflAu/f8mjCz8iZwBad0TmT3qMp2ORrMt23DRBsJbMQ9yTf04VGb9IXW4I
N7owZERdSh3BLt8HBNZ8iqddDZeEwe1+bIqtlxWbcYg28Bq+5dOB4uYhSRDjZaF7kcVevQ100aA0
KN+0sl4KK+UdFw739FRfkrq9HBgs1/XnlOHhYOjF2ddHWPAyZzyVh8NV0dGMadyjVGKjB3q2QVQv
hCVPeFTRJk0xnQq9CDAHM3he89AfRJEvSu63sFNHNOM1jHT/lV01Q8Wm30zqcQCETBFVLpu02lHz
nHySZr4no5VZfE0o2k1rijfim0ncMbb/ymuAbAlsmmx7zng5tnsoU95feg2FR4cKO5u2cMq7dTDc
5ufHB2HbsP/5oXB1//U+O8PTIpug0u8xzO8PluMRGLizQy6V7yzoI3SkVRLS6DeK/XF16o1inyEE
DTNjGzvNU911sIGCu9jJIcASmpga8VUNCWxRA8CiLQkEoolv7LLndmuZtdoOC6nhb63KvU/HcC3M
UKyHrryZuexMPbaDQwhXLuxbG/VWZ847czZv6fyzmK11e98k/sIheirrT5ZyMbSgRMSePlncBtZS
Rv2Snhx5qheNnzH/M+ARt5C4D6njbGM4NG0s7hqrv83bNye4EiOVd75rWHrpY6I5vqaV5MSHXA4L
r7+Z/Ue3QCVSNHeZ9p/q8hvFLBAH5xgzXu6HbKfxofeWcSojj4lAtiSTeF2RslKN6TLy0KVGAaGO
LMOlsQh8koMJoOUhv/ZJgkGQd0hsAjFHD8zQQPztFF+KHoWd01+SzMa9rk622zNHG9Zizh6NRD/Z
VbKLCzDHXbWZy3RX1P1txutRJ8yB0zh+4Rfx2S11IwZx6+It2aRkUyxUZH1VvXfsRMqsqbiL+l4t
0FTdhoO/ZgiiVnmWEQroqXiZuMmdoYtP/nxh5LueuccyruZvaW98KUhgVvu0fIx8Y9GV+lgPzmru
j/2gL6yQ79ND7295Jo0GGid9LDO/pn/8hS3bZo7itfb0wY67o4z39fTJTa88zqXzEFb9ZZUXwwr/
FkpI45ONTtn4lJfepbKDtRP7j03MAG4aCClypv5prkBoyJYwDJ9Wakh64uzd4oXizvF2krHn5OY7
iyWmi7tdVvIunSC8bv3K2CTu8Em294nrHHUyrXUq7rO440W37r2rOTJQXZBGZOl9F5ID0fg70jkp
O7B+i+eCKW8m5GKO2aPcpPI0B99scR9b6dZ1063PWBqb184n5DUpUBoNw2KGBO9mLs60Fn7JsGwb
Y+Fj+o3o7KHYQHuRfPMy3n4mH9p48Aam1E1Ip0zsmkguk8ZZiTDapQh7GQQgG8AQp+OljJN9LQWA
beNgzY9UTtu4e83LJ84Zsk61sawvoIg3dtvSH7dvvba6gbN1oimHLDbaeCXXGZr64N97hDBN9ifD
thZ1q5eDC54zusVRt5qSdpkI8yK3vPVk1ChEztGI8dEjUM0FwzpZ/pKIxD0WouuOG2I2TmPkLIbg
s+G/ZkMGaWNck6zcqWjR+/bKGhhc284SnxCRW8TFCdG91fPnkjCIIbmX+tSx1qCDWkg8RmM/L5Xn
fS4D6IPZpecZm7liRwoMK3aHLfOBRegndxCtVqrVKxHNl36BhxHzrQqe4fkuUniTrkDNDSptml5n
q3hMzHSXJR6Lh08obHHpZDj7U8UAnRtpctaDlDsGfrexiZqC2La1ppG2mANvy/b74Mflk+Hpy5iU
NJIi1yNpQ6HOQGJ4yFwMCn5XrB1rpDVgN29u3u2Y33ORxnqtdMq8PSIUrSOiE/Fxnvpv1TweJ85D
rk/e2O28Pj3QNHvILXPVlHLbqIAbl6Dizr/igXwTbbz3p2QruognWqFf6hrvi2ryfhn7xrHi2uYo
st2BPNcA8hEUg0XlTfcajDFh5VveM59Ghjx00RfhXF50c5uuKmW4BLbJEr9Z9Ivi/Tv49B8VFOQp
mBBo7xihAYKK6FK8f584M67gQETmupUtRANNFEnD6pwU/qLsBsl0S4zhMWkAzuUzKeszz+uxcUV4
TW1GRCLryZfa8MrHEfPOhd9m1nMTTOMyMnLG3U7csUvoyjXjkvJzbXV9thiHFBvIwCKL99glSjX1
EGn6RWEiIDJoK5liIhIDW9iuYiJz6LU5ITYzEewzSLwXZqN5KLIlKbQbIXz1OEM7LhdK5Mwx7Ki+
qwwvhh+jKAsHkaEIM9LgrFORbyygGBlbF9X3L0rfDyETgMjhEbIBwIGCehYWyofm1dC3E0QIGmV9
Po5XjGXsneNO6VXr+PXKbGcUiDnwS2WhnyRj2NsloRNshNdP6zJhWIoIMPOvCsE57QfY7T/fN3xv
BPzjMv/x8c6UljOeMzj7LN9f5ok2URaMeGEixvAXQ9e5G9aheW0n0lmGJBEe8qCclk7dO7cDyPEV
M7dsE/fjW5qa8qTRTG0Czwj2oM5LlsrEPsyzPWyZxs/OIs4HddeV4D5+/rHPn+q//9R/ySFtAt2j
P6bkjcspPvRIb4jfbXv9POrYZeOSufk+FyhtsOwlPmU3Q6Rf1Ph//QhMpRlX456nT0ux//7EpRjq
CqFCn5nI0BCj6/bcr/DzUBmaB0BnqBtaRzwZOT4eRiHNLyx977d7PJ7E8eCTOHdgUTsDPXl/+EiA
UfEnee6/RqRsINMBzZDXFy20T+iH3yDkxej1wnb38zP/T477PT0BxCa9Jf9jTnhpxK6b1Ia/Epkd
XrYhmVZn8v1ZTspi24WYEAhsX46zp57+r478saUVZplrEBER4EYL671vk2doAfA8jAbDFqRvrkXt
oNIXJ8iKx18c+nw2/3G/fT/bHibwMzMCBAk9+fdnu0wMQ/khC1GEfLpAAGOA34NQbCT9RgT+ganQ
rurnvV3rKyFzVOzFuiuja919zdBbmhrZL1iDgVLJatpl5hcnJ4hXEp5gHzPQTmtEw5fOUG2K6hCn
8cYvDzNL2dQla8rX7Rz7x7Ah8Yk95pzOj93obqKs2xC3dBEZHT5BvVXTa57d1AZt1My+jEq9j8hj
MZ3oUscsiux/Zqs7Wh0R1Wg+1YirupKb1PnmEfUY91ifaoAXDClTz9pQReV1u7fbOVw4BdrIuEcI
tJGZty1y92i2R1+KhcjKQyGHY5AFX3A707+2HjM7OnietZjNZtkPwd3Pr8QHh+5frsTHfqoz0EbW
Scl9j1MXrbrroCSMNKmfgdm+AkFDjzjhWPIkS2knpm5Nu7F4+PmneN9t+v4h0KvQ9WJNt3E8nB+S
H5q6RVD6FdM6dP+O0S4pvOTSSG2bxmrj/eI9/E++sOOFHuwk8PHfWQvvj0VQjEJiEQSrxu1Izq0q
QXnuemj42tGWONOqyuVqO9/oS3XTIRRJYC8jX4D6+vmXPr+o3j0DmGQ9zB3EB9JYxp31/oPUgnsj
ode5YlLinHLd9586ARp8DOvyZOWi+sVK8x2N/eGAgFFg/oBLZM70EZ0t5tKO2Qjb7EOVvRY9/E8+
YrFRTRu/dbkMUoobszileW5v42SAjWoaxeiuva6sn8x+7ScnGbTeYijnW9uz2EnKtXSG9lcnxjmP
1T6cG3IdA6ZquBrh1n1sh/Zh2QY1kgz0b4L4CacH9m0WfRGt5TRUd7MW8yub9XBbT3mOxbHxrqTr
1vTHVO3ZSzNTwlzUYh7vgQ1NeGQVeGKq5aj6VJqx1ku0t90jkUX52jca8RoObTCALsujZsFLil2r
nErIwsi5Abbn0nG++oBr7itXxC9ZN5P07PT2bdgS55tXiXWBtw2XxuRg8l9ENTdWhqznkQys7OAM
QfdIK9lCtBCaKf0XVb8YjYoJmc1cFztli9tn2fdnJXmvknSkaM3lOjCa6i6MGkZs2G3EK8mzRE+P
aDIvEhAeO52rGDVnY311O6NYk6adP4dN6OKS9fRt3zjOhXbDnk5QK6NbjUbmwccIvm4Tx9w2GAb3
wISnxxpS7VHHYX3VWS4i9zglrclpw2+txioXx5wAYpA5z8tIVfFV32f1U9oAFpGs4kdVEIoCuzAn
ITtsbno3qqF+dylhA2Vn54t8DvqbPpsqdxcMVXG0KhWg1+To5pIKFmNtPZnbsomtfhFPpvnaoosw
L1yv6dYTkZqbJErFDR4ReTm46fC187zy6GJf2zdVGZwCo2gvaoO6eRBnGF8TdHqjnJRgj8bJnJXf
4PW4MRR5D14AK5QosrSdO9Ip3K4pTtUAFGFlFv+TovNYbtyIougXoQo5bJEYxSBKVNigJHGMnBoZ
X+/DhVcejyWQ6H7h3nOTrpqYNyjR/JVr64j0yljmvo+OaqSZP2ykYu1TjfHeOcD6e4a0ZepE067S
kjbxSqWWHkktr0/rQj0oMJHT+A+xe/MtS9jQ3bTTpoXhj2n864e1/RGjqWeemI3oVIs5vWuF/pxA
22vrw6TV+R46o7M1+d74qqjJIZQ75RAVtRyIYsq3OKDk7dpp6otUNhIQWYvYI6qFIFH1eJ80IvHt
SORvmPS7HyVBnN+gmaWEEunGQCa2HRfysBBejPvINIerMzaWO7aW+IwGFXqq5QAHiKUuIgzGyK6a
xdxwXP50Q8LIMwPW/DbAsnkYKBp0z+NM+g9KI1rg1OHXHNLc+hrUTglja7QPM7jfvdmiFiaDLs19
yZTGsFILdZPldrcd9LkPWdVOR8KwVT4+A9EqmuhAKSiJVnjf36i56k3am/Gjc/rl1mVqlbup1DeE
rk9cqSUOZh8DRI/jGasmV7+5k0U5vGVzPV3SmcdR5Gl0L/NIPWRtraHPmcSxUkE04+ga1rdhcprf
WYptaGyWXiRMwGWLGKlVWw7LgG0V0J684pDtmOoSS2Jv28nIwnxRy9ei5HvmDo1iub1k6e/yqGif
YumINMzt5rfLLQhLay9hopbTZxI7KYRvY8cfcId6rN8GNNWb0jKHd41a5GgJ1doXvByv9Sh3r33K
LNDVYphDU1UrW2NtrVOSOF1M3oo933Q+6GM5tvkx6dZyz1vFF1h/zr9kc+xvRJl250JVosBKmO2m
CZJdt0GmPZJH3gDHrUUifY9CLc7j8/9ujnYBH4T02ElVuAxiIORJOitbvZT0j4m4zC8WJ+NLJRGd
41Y9CxZ1Gqb9ijboS4wWw25A+dN4jBLNPGAVA9rnTOOmrvrEV3CUhkiViWTPc4nOe6iKw2RJZLUr
ccTYvpNrdPiyHdWvee6wqnCMWf4ykNYcE9mujkkpGW9g82LcJ1L1EMwncg9i53qs+WBea8RD9yiv
Bj+u7CL38yiRoe00bfVbkIPCZx3VVihWVqTtCkkGZZxxrDF3dFhFYuN31Nf0bTIITJ7nrnlBPtFd
BKzIfcaGhH2GPI53RtLSTq5k9dDm5lK6drQOBUqHytjnU9RcZquaz1ZbD1e6JEK9HVmwnV/N+m5W
DdHnTUkPapB8PTjitSttrcZPZVZcrEUcSgbV/6HBrYansjSGF6OdlTetceCYWVgRK5cqJf8PaZYW
9oI4u2lUSXxI+U6EhhyNup/kIwK3yI7VAC1fc1is5en0NtXsisbU5FLTVv3EUq6/Y07jG82+WNk3
mVjvvcJPnhlrwZqEYRCJDdkSnaporme3rYzsb7HUlb0vKvEjQ/EeX70+KuQM5avEfDcyGBrANAtn
PqmbLFXtxZ6n/twmzXrvtAXMGopORuGVMl1AbKOlVKmxeIJNSbOBFoqzU2eBFw+jvXFSJX+RJSIz
Vztud5kaT9zxuuXhE002eYE6v2scu2NMQ3aoGdfKk5lkHMc+tTdpp1hXe1XEPm+VCgqKbgSpEZmP
NYnGV8vmQB3Hxtk7MsIseVXz98Ssm/d8rvIzAdotAR71wqy1nz94tVnVZZEcDFCIvHW07Z06mJa3
VKv+aYimeVWBZPoDQMPTpKcR7wwgTQZtsQoGWSe3vTd5MkI0+vfQ8RKoVkc7nTR4/dxqZnZY8AkE
8yS/zB1TK6P4IQ3qHJtIHdvqostkUuJNl/HJmubrqMtex6IAiB5tdGhn1SEx+Cs44Xtuqfz7uaBj
coOKFCQHK0UCkeQBw+h51VWv6l+tLAQZquaDN0pHLTvL2q7Sj06Hr/AuF2+qHHR4Bk2CsR55e5vl
0ITCORyqeA/KzY1KPCkSPpyvRnuPu39t4xVMmcBCRMNFL/ZS9WpGUMOUo4HmEoY6PorYjZWjsv7L
jb96PUCDyZJfqkdv6ubd0KpeZ8qBYhIeCGxpMruPWKeiOE/kRjLO2fQgR7OkcdV5W5UMgrn2EVlb
XYBo1T5NnXaVUt1L2yxItOIqW4uXsOlM5VMef4NV8vli+xaOrkKDt96fV7jafVR6WPvibN9BxK8r
1ZfnfaYqga2nHF6KB9vvQxeCx/mpFu8FS9riuQXXt5NDwoHBB5B7BrhMMifdhVzRaJL+Vspqt1H+
Jdrscrn+U/XMz2ZusiUibvM6Jb9R/sZxPlLS8dfZgSZVoSUZd0ei0SeyCu3QJcXGSDoZg/nPJjHD
PB9etF68zJXlYfVyFYyjUxMMQ8PvoHNkvchTfivhVSVYd1Q+GyGXH0u0eKpSHBcJoqgQJ6MrXh10
C/3UXTMmpWs0nRGVH/IO/NsIDbzjSVPAo4E/NrXl5uV3mXZvZSk+MttxR73a6DKmz+guso7YQ6Di
8cpGOvmvWNtT1Y98Nzlk52wjyyc1Yu6da7fCGTYOjmFode68kkKliwBx0kaVVR9hetiUv5m4xOVd
oV4oujSshl+q08A2H0Mev2DZ7QyK+n7aMd37p+eXRT4ngA2sxXGt1mQhIPZDNLtZzFx7YndDbnSE
E5jpwSnGbIWw04X2H5ZFjoy0d/u2OplZ8qaUseVlvGda2l6Q/3pZJZ3k9VDS3q5SGVakVtWG4TeR
tJkLY3rRuZXIiwv0Lv9L2jIcpD6MsXULntgzACNaOcY4ClPnojjdJnKYQkMwn5VPq7l2uEFlVgsG
o2ibzG487EEmyx6ibk8X1mkdZFebSZg2tEPPdqRpfhz6jhwTgDxbLt2yN4znmmAsIg8v/Miu1H6k
2cOSH3NabJja8gDacLJnFrnFZZyZWs/ThqVusDrNGQls4nbkLajJOdHF7KLe3qRz81KKnmHkSFff
eTrmRA3wTVqQfD09K413BhPXfmUjUlu+DA7GtMftJN0EQXVdLnvUAKwhyaCs3qid2DrU/lRvpb7f
WvKmwPcumCZDV/YUscLu6LmedJ6541uRwkPe58m/VTn1Tr1Fe58m/w3p3bL2BDW7+HsL9dBkxziO
PT3/LBfa4XdtisLODJyK0++LtOiwZteAJo3LkF0o94Jtl7nbywMvzXK0JDkE585GRX3rrTKEWOrG
80HVJ1caecQRiU1Eq1fm7InnaSEXrOjuznRV+WolWeGVWhbE4tqOb2V/n1PLLwwnIH/AnSK293px
TFRl2wrVLfPOU8fYiwo9nKj5aTSCbhSgciSGuCXyPEfu2fHOdtgAeUtA+rXdJUbyXfCDZMq/GPc6
kOO6gflXGjDfMpfK0luK/0oMD7Z8EPKHYl8dWATGUOFc4dv6sGUE2D/Y+s36ZYoPUju4ir2xsjI0
xUi6chCpKb90DJFgm5CJws3lqJ92GUgME0VBK1gr4WxdKF+3Aww+DVTSPprv7GgDpbrO6TeInirH
Ht2m8FODdPisZsnN69GdsnPrHHJnG3Me0JPnxiHLupPa+naWnmv7nJlvar/geXyVi6+albOcHOLq
tnDJx3Dupz7fxPSvuTU9p3D+aqmBhjxBAiM9AWUQnL81NmTZ4BeBnWSzjbLUMkidnu+g8BN6nmF0
zeyrshSWHvzD/g82GlSXU1HUB8b6LL8br+xhvwCo7tvWMxPLi9KblbzFxaulvBKWXBeMOlrEI7lr
8HhmhCDROnm1c7Kku9QvATHlh0R5m6qCnCWZCuYxaf8wxXismmCocIL0bwqZfVX83o7/ifJosTkX
tePKbeM2zttgpAd2za6lfRbiHqlDmDkvsibt9ZgkaiJRp5KY3kQNy9X2+ljbYeve6ug6HHFdQHaZ
VnLTBzQlqRGokh048V9VHmbH2EXMFubirRj+DdkUKGl6K9PjzGs7N6zbycHp4g78l8Pz/Wtj25sn
YJ5CRq6CPXB+JM1E5/WziqeJ/6irJ5n96LT8lfI2RvZeU2DOERAttnSD/LPSiTUcEaC4PStyPIOk
GN14L4ThAp4F+pHjORAYMHDr2peWrXmsKGFXqZuq0jal6aBhwc1Q65ey26OOB2C6i9i+DHzWbIwC
fBezg6LiU55sVCetV6u7WS+QVWmgKP9LhUQe5nvffOr2vyn6fXJC6cMxMBp+sb6wmWgJ1RmV76Qn
/ktm/Pr8HLVtCrFKKt+M+kNLCrQaWD8Z2o51vVEyx2/oKlIcqBEtxfQYzP+ee26mnmr0M+MQMa3X
Vv2viT4Z03iLxQYYFhY+etrC+KwWS2A1OWed4UqT5lEF75P0ntm/QnP8boBEZNmegqhoIA5TGQc+
6GfiYBuCe6RSjThdySWa/8NfEI4SQbVopKmfdOmh199R9lqOV7ihMNZNl3Jma6si0FcJlMYa4lJH
15slyoblvq9oWwmVLRvNbH7v+3XT07SYHUk+g4kU5TAWdHZWOKCdqx2OKuNPtr719LjOIMkEAiLy
uHOFsogfJ/GG+UWt1IBaCV/Zl2X82YKG1nH8iANE5VgC4BHUwyv0Jalj7T4QHmjCcHDnzkSeQifz
rE2UZ4o9CITXTGb0I0rz+uy+2nXZt+alhFOim1I4xzP23LcCQAgWxVO7jn7WWN6k1T76lHcNKGWq
FLBkvqzunyjaa1G0qAZKnBxY/ahQSmdn2jxUHclffEzooZBmMtIq+t8GC1mpT9sse3WK2LPWJcwV
62MuvmPD9qv1ZgzqeSS1rR2pnphwZKMT1iXtkonyCTqaw0Ia9da+YsdUri9xxRUz3Yf2TDcSotkP
GjlImkfVah9JLT6XZjfw6CsD2lTneGpXvmQyJFXpOCe3GUV8mbDoftPqfUyFUReus7JctSo28AVP
bQJzmx2Is3qJUzB6C4/cco6G82dEsz9jex4ix50ACJRXaTW2Rr3ukuwiup0eRwz0WGiq8h0ow2ns
67A2lFNb1BdlxnxkWu9TRgJfhzqoJKps6CjjB1cVc6gsEHHIwmENGRZJvCltZCZLf6WxDmOWxFOK
YWXRAwfVRZ7CKjPmMMXC6Y9yejfz6E9pP5b5rDzL3v5vrvZT9bCQG+Pk8XUVk182Wt8Ksqh6wsvd
7+tp3TBTdJvVxAjV77JVOdSTQUGfRptBlCHTga1kmkdG7u4kc2cWlt+mI3qEft0zltq3ybhz4ksl
utDI7aNmQAZJ61Mh6mfhTYFtv6Fj3BRmtrUVZa/VkV/oy24qgVM4Syh19VZWjlY38q8Tz7JHFwmr
a6CXLhKkcvrqY2fCaf3b5hGfbr6NtRem9cEonwSkmD7nrZaEJyOCtThNkQDv2w7Z50iBphB2ngAp
M44FMLuYYrd+cnJy51CUrzGjstrZF7oVDDpXGCAOlCtP2ZoyxGFWJSAzuIYmZ13ddfjqm4cp0Zc4
dcnssZdx4aHs61W6lRh4oAyZ8kmITdULcUFdv0GugN29Ii2gDavF5MydOX7WDVwC6GaEgnOhq1gR
cg2DvvE05HfcUVAx6QHErLq1OQaplW6kbA0WhRt5GM5cfqfSaDAykCju8N+p5q7XR5/e9wg09kOP
10trRxqKIOUoL/N9Uf6hzQGnpleO7zTDCxa5E2NMzzK/tYI3oOQKGe3z2MePoZ42xSS/jrbJqcDH
MA9hk32YhW148ZShc+UGTPvup+yaHmaD9G+lTXT4gHA+vo+loTIlGgvXqDiOF8v+gGzwJq0PYd0z
QgSq/pwq2WbqrUCN/kohv6vKaLtYtXRUPJESUEf+4OMxznZl8lm21rzFOfFfJiH6kRK3774knbW2
+Qe7Z4+moPAI5jEox+Rj2eEBrK0rsXiu0+WI2zQAFgfj2VY1zgVQ0C6a+TVEb3Qu0uDDUqVvzDQ3
TqdA9bEYUsGb7s06nAQG31L9Mirtd4K5NOiMgrq+Z+UdX8rE2DtKLm8l5VszLMyE6WFe0x1Uj1AW
PSGTDGDaZL3kqHoKgufr2HGXNHNHpdlHY/ZpNumX3lO0oY9eHeQduUEaMTchkJUVV1vnOajf2nTb
Ddoj7ZGmpVheiQJGjT0EyTq9GI2EmGd9pJRNRu/sq65ma5mi6/02rZkvkbmFCuNXIjrpc/sikApM
06WrtGsmtdtWO4I90sRhxt6Y8HZXix6adunlrXnq4197KAO1fSCqOprWCA24c3VkV5lhb+XpZ0Yj
UVErrhzcXCrXhDraks561e7rnus5s11mmLs2Hh5l1GwXWiR1FocsSl/S1iQ7PNnbi30EsUEOqtY3
+6oeqD9GTHyiXtEbTeaumNKQgiWMeDPzVh53JeAnp2B4B6PMW6Q1FJZydmwlDhGfiWOdaMnGsqdj
lQGA4OdV4XVX+nKw2TWEUmx+JnK17Xu23O5spUxqKqIHPmDX/MqEJNw0GGPQHfV9y2AOfploWx+t
FtF7kzhrVl4/lLnXIJU6P8hCs9O61MVjiHjMmY1IWSpZW5h5/6gNiSs3EdfO7HelWoLnmNNmelcr
UwtRPPOalZrOMJPTAHPysFHjFLhLmSTvwwikgj/ybzbSeqC/N+pjXEzaSUe5faviyLnApLW/1Lyp
AfZg30Qfaf20kXofTOLHmvIcLXIYDQpviRNRuo6LtCPtF+l/MaI+TZ67ADb8JygYFb96Jm6xOWrn
zjKyg9LYILGd9qKm8+LGGehzpapvic5wiNelRfySnkQcfeWOysuty6zmY5ERc65YPyNwPIYTuCdt
HAPSE4TT5/IcaItVM9ZJ9KOmWpFn6tXb0lbBpPfcevl6SCqzCjk+q9cFFYmbIqs2tOmcm/ahSwc9
eIKwfxuCa+mf8306Wnfiunlb4oZtfmWPtyJ2tHcws5anJkPnRe3oeF3GVTu1DHsZjzQqjue0KJbN
gFQ0ZDl2NEkwIZLtuyrXR7dCOlmzfptb8Uuc1efUMjEz9+1VX4eFGVvCZHiVc98g/MNrzOxphC59
MqyWz6f1xJ3jhICdPMp5txHbjGZGx+c0Zoj+Mg9yGg1CPXTf1qCwapxkkbmGmUJuwTQLer0F855M
KlVrJC85NyeRPbdSNz+m2jyVSxKASN2JTP1StII0iJi7tO1gkfWavSuc6N2sOnnb0MpLVfFvlInx
RomBP3ql/ZfN5X2QVCNIFuA580CLLbrDaKYcXUpgDdapgUIt61IRLA3pdtibhWtLPffDDGhgmsBf
5b145L39fJRi9JusfPSt/A6wRwSoLBu/4emXWWxt7RbFb+3on21VH52EP4z73gqbOL1aif1ScBSl
MqOYPo8PusViQUqJ2xuqbEJ3ZTLwB+11s0U2H0ob2aMsRnVHenJzltBwez1dpm/YFkPmqkaUWD2/
OjnbYBfLP+T5BY5korhxg/KbsRYnP4u8BQ1Wpi5pHTB5lsNcV1LfbioGeDVwOBT/RGBV/Z82rFVg
yJprFXSCc5E95kmt6m2yyPrdcCLgrw1ypCv+aofIt3pMv0XVNoRjTjrcU0g+9hJqZkmuQ2LG1eIr
o0mXVurZPyHPBkONpGhv1mTr1VFpZm2rT4pzVUQyNvS+MWdNBYvL/nEaugQqLSe2ggJ7BIPfzh7P
nVgHvwKEE2TaWH1NqWM8cBXgTFibOlQZQ8uhJUaFUxMy8OKvXIFMufpeP3a1zfs7mlp6sLPnrffc
GWbfo1GCvEI2Um5n+9lTT5OuoBmxaCAjrfCfUkRCR8k6hZVDSdbeRQE4RzVw8uQ3xRAT33ezPzQ5
0bdtlN+WcfjPrHRfWYywzM3d2s7BnHOppVV10kV1pLE9Sfl8yc3hyObkp5maixFLJ2muD6zSgG5B
4GeXvEnrOeRj/i9D0jiktEZ9G3/aBSnw+pMf6QiGEaUzfsX2uh2l4mOU4+eXNTTULtDlB0zjh0ke
qF7iB5LiZNdbseQmslqGco4Om6PW8c18DWtLouEswczKVrVvuuJSxyUdjBYYsXCXCB3yCGNu+U8x
SjxPyiUnqrGIdGYAZn/PBmM6jq26bDXH/st64yfFBKQ2WE/qjiGAUA9sjlx9pvxKu68+13/mftjP
HVkd0jD85FlaXGI8r4prW6NK+1CC36FPysX8iRRLiKCzbP42yRAL3+7e3mYMh/fSMqq4sGrDQ7h7
0JYlhFtXMNhnYZbWym3pGslr5uqvXpDuKwyCKhOeQwEmJrQhG1QMPNGi90hmOKZObdmqjWvra3PL
GD8wHs4cad859svaCoyp+X92JkIddyRJ0ulRzjrzxhykDpV2MP0honQpDJNDnSEVSpYh4LAoztKE
I0UjOUfY6rfVt76kEV9Dc2GhEGlkm9op4acc5F/HAsGcR+UXZdWFuAvw9zn6dau1Tz2p7WL5lwlm
SU+p/iSaYyWck16Pp35JdoB0TN+Sm9EvO8WP4MQkeXRynjBvGBu3VsrOHZCRWW2+AVhRrymZgd47
EixV5O5HMmUYFF3fJLjd4lvTK/cYcB5OsBiSRSTwVDXd4HZFPD//o/Vby5YOdX3K1BIH9UeVN9tk
mOpdYeSEcZSRgR0bPqZw8rM0jmFclzwIOHqhauq+bDOaZtWDWjLSsy857Zifm4zu9YPmJOCg1Fyc
k2ha71qpDg+hNbLK2mkIaOh3NYyCKEKrZqqyH4/WNup1tt3F+0ThU87rYVKvynCNGKRpkvw6xTNT
OS2w0OExcdy2ln2TYeYwna5ieVvhRLPW4TBX3FeFEjPfkcZn9c/2JjQm3bglMncDOXIUoAQSunNt
onlnVR3Y3Kdrkt7QImOqIhzH5yinI5V+7Gqw3nM7vo5G9QpgjPdUn8NBiVjKDKE5KwHWE3CphWvl
XHbTcO6l+puWkvO33MFp9ar5G5c7Er2Jlpjp55DtpLq86tU7R6M3ZfUpHpGqwPN0dnIWbR29koGb
52fRtERkjdjCzB3gQNKBh2vFmHEhn3Uq52MqS/tnC4UTk6zFiFuMGUomzl3kMLiq792chgku91Ic
ChIQhl59HZLmMJcrtWYTHVIgfTJZfXK3HrtZ54idtybmPAmS1xCNMF+PBr7/qpW8MgMIhw9Sxdmd
pcSl6qq/NHE41RvJ/Jbt/JPTGGkhayGU21b+PhEmrLPfrt77+lAONUWwHWbovJZsQU6zreifjd72
lenHlr8yJ0jXj0J89Sq00m1LLGixd7iroTjGE2AenM3UxTo2DWHmXk/WRaeP4L9g/bODE78EArCT
RjhH+ms5n/P6feSoK51/uomskS4PEDsijd3UIYKhQ82eow/ne2xIpKDy0ZyzbZ0s/TgIUjtfFXUn
sdHk0JiKI7wBzM0H1lUO87pEfLbAudfriA2jH5l/jQ12lc/OwakiNhpFBt5a124fajvyul5r+X2m
oZSnjjbb2Ou12INSwrKKY365OesbPFBfABvB7pn3FIjiR3fejAk+ILOTPjc8JeFlLalXiy7IMdWU
N0N7lzU6ush3GM8UN8PamwMxmzv7aXdsL0jW/XhK3UILuTTpPWcPYI5XVxZ794Q6lTfq1qWRV/fC
ldkp5x+Teu7rKSy0/ViyOsG7nmSfUS75Rf8oKAc0Vv1y99KkW4lpfMneoRZ8mFG1XdYfR76woNlI
M130LmYgZyd7k/We/l/t7Jxn/MD4n9VtkHVvK8QycPDrHHsp9WTh4UZxS1kGlVAFDaMc+5SB/Ocv
9+14B7vJnlpflxhpMTOjwuLDradHPSM6s7+S7Hc0KenZ9Rb5sSww0UoMClkEYCUabwyj3cJm1M2y
TZ+YhqKQqCbFTxEdWeXAXKYLLPZgPb8J0wQXkF/dfgl8GDiO/IY5r5YyLWL6NtINPhuFqjhimXHH
/Fsd7X1a5UG8zH73nGM7Kwv+LRj31Lhr0rbNCNdh0fsEY+ZvnXnX8lOBVMy82xDwVr5ilDFzRePN
o8PC6MDhAfvZDel/LSP9nte9T3ZT/llBNOYQUerKM9qNlu0HZ1ObP6lk7k1Z4TXYQr3xVe090Q+D
yfwAvqcE3VRyQmbDjE9zN08y7tQzka0/mdg4ImjM8m60LxQ9oJllr8qLgJBc5swZtXKYdxrHgOK2
Err3/ldp+c1WldkiRC5T4L94iZZ8N9h329HQmYDpvyER8DJT3zvGVxO/aY1ylcFMwUBrVvXUETzw
RFrX6t+TimRZ1TaTs01veRpUKw3Zm4oG0q/6+QVDekyxzKFaFYys63F8kWE99+sI7eA5ju12GhU6
0scXOhp/SaZtMbE7htz51a71Afr+XodhtitFeyPxyTM4cdr6+ZILnsw3hZOzaLsEwLTNtlLNN+pC
/2/9wQrbMmqUFkrCDs9hhFUZ0UiaKB3RS7ag8ECKR3USPj12Cet7gFCXsq33BYfohI+7wdY4JEvA
qxwg+QjyUfidgcLC/n2OvpWOoG3ehe4lxlBhy9up/mEgudftvcpJllMjqcalSMFBWcjsfqz5W5mq
mwYxkolTKJ7SLxFv9NQKQYf7EiW8Un45fDlRmHlFOoI16TeKvcCbZFLAwxX4M8uCb2bxbnQfjjNf
Go4FHs45R4alDs9oWGQP7Be6hj0ETk4QKWwXFy9iihxJ7H8K4zIsvwIvZw0cN+m6rZJqJKOxIJy7
U9KcWWaI6dJbV6P4svUyqPCiFTYd1K1emMZxyArm28rsuCWaxHqqQsYVflxWXl0obkMEUE8/cp/k
ax7ZLt2oK+m7vEPVqGv8GEh6f7oM9ciCMHPiUpT/umEr5V/mepzZnFU33sSyH3c1aQIQo4b83ptN
6ECWjtOXnlVSxLi7JYYGtKr06zzfb3bS9YdU2aEh4WzKrhOL79l4t+ZAR0alaRmGum9FLb0E9yjr
nFbbzAzCey0J5Hn1O+tVjweESGEidu0g/KoI6zpmhPk9KR9tIU4Zp2zESbBcVvhyjvSNoZpMjbdE
emjiP4Eirks31notaKyK0dxWM4MJVfhxW/tNPew7dNe1vUfI4cvWw4h3NIes+Tct6/SaFWiP4E9r
NwT4AA0+JWkot68tE29j/ktRtYiPqrACCTqZLR7Rah8E41sDixFaGxoytwaAnTEIb9i9ryxfADIn
CAITcIUlVw2PIHoZC2h07F4bGnLFzHcjZOMl1ZiZ6Z5AzqwPXwBlfVMiPEw+wEx0I+PVTNi6s+T9
r0oQRJRbtfvI82uknJKeIVb/a2PTZ8gWrc6lLJlZlXG0hXa1L2myQfZ/alN+ASZD5x15BeUBGGhM
evUTWmdtFc28QXtTWNqGDir4oc5fqyQLwQ37diFtJpBiUySh2ueUv4nqZGv3pCtdgvyq8TKm+1KJ
XbP96tZ3S3stjHtf/CJf0JMX5Xnq9t9zMZ/i/A9H1Kasv8wWohDuWxVRjkbcG+0NN/SUH+t+M0ZM
JxV3mt8nghjbMtlASOJ5np31xk3iieHUEDSPv+ZNizsXmSkh3Xj74x1qBW8km4ULmvRVPotORRoO
dwKjMguLU467RP+D9+bCxSUbjq1P6a2J5sWyyUyEm7kOjIzIIVslOAgdb4eQHFerPnGoPyr5PvYg
2E/jcB6lvzLfpuKf7ixeI86jZQfy+L3qL3Xzaq+vE3teJsE6Cyjm7l72R3fnmfayZaBJR8XJBNoE
TGrZ+6uisGe+mtY+os83eGUOusBD3YwX4FF+Z8uespwoFJTsWFgbWwmrovUyMhMIBjevo4rEas1p
Z8Ihf1jNeyvv1YkpYeRVjbiXy3chDaGqXhl8mGzxuvZQCdJiayaY0UNqX3LZcruEIHrp1ohDPTh8
11TgE9u6yUP72URzVXVGgfWOTenw06mlO6f9x/8cncdypMgWhp+ICLzZFuWdpFLJbgi1DIlJPCTw
9PMxu77T5nZXQeY5v53hD6R1xvm7soOHxhrDIYvWog7WI6BESyxhZJ+iRBLX9umb2qa1FjVGR2Ik
u1Og72ZCGEpP5xlIt9GcbEz3viiCjF1LhvuEMUsyyObETSh9PYGgSQFGObRHIclycB799DK6Py1J
npOnhaJAbtmbbIgNI8JPYI7bESnSUB1Q4TLdPteg570Anyf530WfXzC6+enNtl5tD4jK3eLIQtXP
MZDUkMLWDjtsqHyx6ygEnN6IKj2kyYAB+eRBWhRUjQHNxvZDMU5rLh32EEbQ+tgwtOqiCCmGCjnW
GdTvbkzCSR6t5uqaJVdUkvvBLfZmPIa2s7MI8oxSAS/CZdkRlA4xGRx6DYv8W5Rva/+c8Nsb/XPx
+/bmS812NX8yhzfUCPkvnLApS6Y7/vRiOwTxXsRHnI5gic+eRzxQOECZm0h7mvnDy/DHIgTVSjKx
y630LyYEezwwT5sZFDelhvXeTevQQ+XMq723qxHQ6FlzWTGjdanjvare+9yhxyF6cBvzPSsvsy43
nWFt+xrnUuJudXPTNZ9azYlLQL8z8KdoKBydyFEoNpB9I0yG2hvmsCvQdJBMfsIQsBVmuxca40Xe
f6VyPNXtXOwKvezDAjeYtHGpg7E6KAldsKScRhHdVz/1Es0+pdEup144J/tC4WlDgR3RwJCkBXKn
8kMVtslMqkquKFxvaeAoZsH2xYkEvyAQh7qZomhtN5KpIqm/fd2zqaufb3LJTS7FX2ob19Etyifk
bfQLFv458vKbK4FPJAb6EUHAaBZb3c2LRZZ3mwvtMpFOUuTljVRY65DM7j5wKaww8n3COyBKuW7n
4FVNwRnU1W853xJUVi7NH3BbmkDXutQJIdpCbzVvCXI/aqgRIcogB9VuVPhh8ZYWnb/S5SnPCQOp
jWjrFXSKdiL49Zp21wZyG+XdpbH5kNv6mpQ5QYrWoeU9IUrxDZ/Szcl5d1r5GBiMZkFzgU4mqSC+
Ri0iy7pqw3i0uODnim3Lmta9491lwjlp8qmjekFjFfzS+HjsdMVRM392mboZA80ZBRKz2f83Y53r
oJV93kKLf0BQEZkjV86wkwXX9EOXfTgS8WYV0r1wiPoeeeeM6sxc9YMF+3foxHYaj5PKqWaLd0q4
a7u0v/RUImVKNp17ss2GZZOxhaAMSBCmvIZqTTvkhMHdldp02g7k8I4w6NucJHd+tqNpRawoRygX
D0J7J32XmwauLCPmJ8K00P1xM0LQaONjaWJ3aDj9YSn9TxTwA6o8bq2pc6D3w6p6bPDZlLsRChdX
oLUil3sl6IsaKLrlRCYHaD7HLRH9yGyv6FEc/8spQhH/tfVRqtek4zy9ts6FZJpSXNR8QJZZZ/cK
iHPaBQOIcEsFCwjT0mFLtCjNV+026xaiaQsK1hVHkTOf3wqOr/jWD3szeh0QNsoHN7roPxKd2vRE
JySCQuXuyTxv25NAQENiREuJh7/mfGmdJ59gIf5q/rRi5IlhVhCdztMZXQjM3uweARciuY3zJ+Ig
VH1qs8M03HT1r6Y2hwicastSSBOjtk7Q+rskQCTzT2WgIM5ug/XEIwttapp3j9wFRqGMN7Mr16ax
rj75TwTj9Bj52bzTz1G9FNZRFzvl7jI2YLduULrxUDPo35vgYAKl9WuL6bV504Znq/+y5HcvrnPJ
H8Ci022ow7aFsZ7+lHM3gpd52M2Uni3nfW+CRh1cVE9B8Gfa+5KqbuuZFV1Klqit9JxNx/UQf7Qm
hUG/DT3M4oMYf2ZiLTRtRDWHIvrq0d+mP1g+cvt5eoryaKMniEXVo4ZUMQft/LKKXUYyB3+lQZ9X
DhJPhyiFZPzzkwk5MqKAMQxoekzQ1lnWzWa1NWoTspMw/2pjWlzVm1Shb0E3NxVhUnzbkpcmvxjO
EQ9qRDnoK2KsYERZ8FUSfUXrkNvtQU7M8jql+1k7ODm/l/1q5AZepQj8h+4U9EY4xVvkuuykpOfF
yD6KH1YopVdro9nn2lZQc1S/EQ1FWIwAN1AsZuUamkHPPj0vDLqrKs31ID8Jr0YH9OTHe0O/1GqV
VT8iIUFr3Lf+D/8sPAhauiaX1i0PQf1ptddev+rt2iGy36Bkqnr0qktC/oLpfoLS+N07JowSnZgG
UH1puFDhDHDyCY4CEk+4I1AeDLOPJO/spCRNsH8/uMUTFwZ8DEJdWtLDOrhEDOC/0BgnC8q1Lza+
ILNEDwCc77WAOF26YeaDLY99ypFpfoJDEAcz0zcxHebllq6eHGNtmNAG+5rsCeBgUnGkVxJ5+dJS
Gw5uQJ0vBduqRyxzS8mTaBDqNKuYrUSdTfkec/RN/tGHeFanWf+cnTu1RSkqDkC5bN/JpVEJSxPL
cn7Jg+fcQqTBNMf/BiNJzUuWAsQ0a3K5ILnifh9QzeQRs+XuHXsLHasTGJwdmXK86Ey7O5DXOQKZ
8VeFsRYjJQF/FdxohdgdKWrgfg8+SnBW9OijnOSOrK+wy0NCTnArUlfxXlYfKXK6OTobwz9N2chs
zhmKJmf4kMYmr7YezrnlqAlCd/qb462gZRze2PpJWVPG6lDq/jqnbd3fYqmJKA0C/AzN+kmfnsXE
o52UIeZOMOpfXvuxwQTxYzOYi+Y+og7t8gHV/ykDXk4+Eqhf4IE2/6y9DZxksSyrG+esFwB2r6Vf
4UfAigSukwUYq/eaWaxMlNkYY/y62rkjZoK9He0RdCxtLQj3AYua5L0aHrxPQoXS7tYT0UYIR1Od
EneH9jbj8iib58zapFC03sqTF+RtpdosQsFma1ioYa5Ve8Hptc4yk2Vk36m/nqemvgwsnxn+Qr/1
NtX0PbUat025llq5buKJOJK92TGZXNoK8CwnzeTTzp018IvjMipOnFO8l1wJb0F6hGtxhrO0eS9d
8koe2YVtjKszNUhGqJCmOYfS4RMxLsLYjwCpbNKe8yaYj6Zq76RIjdE4q+4xm/5FyIpa0luzHtvQ
GOyymuwpOYT8xRAgEmfjq3UtnafGV28zAFmV5twDuG3REQ0khwcDHGjhYBjWPMTM1saP7Ae3W4zu
jrX38/ropTmO+Z6KmXxtNcURyw8MbK1/e7U65U51CSTd9f0JQ4qqfohzZ+63SJfaoFpBTHTH07Zv
Qf9tqPiSZ86q9znNR1ng0Xo8S9z//VbE0b1FOUXvJ7k3xdoghXDsm73ECKznFjQ28yo0eZXowPdU
ePREGDTuq2k5v5E0V+l0FtRQo6UJEHf1qfGcp2Iz48KGuwXNTZfGVO5HWmnS4GgC7FcOAETsbjun
gBl58/xonXD+ZZzevptdPE8dIR63RWHsiqy/TelHpL8j+HpIQVoyFPgqrRhZWkLq9IsLaG3kB0sp
BAlg7+VNj9p15sOJRWEVqZBZFp38ux7t4vmokcOizBF+4Rq7xGhZFIS00CekgUbhbP2yBmatPCWc
n5L3nP5l6m4/dfkz6/7GAVyc0OGO2l0livD9GbHffGp4m3oPSWia7XQNT4ub/hMy29nVKda/Z4bH
wHO5b8jcIcyNwO8VTavILT00rEdlcPSZZBh4v0Navfi53KaZc2Dw2ZjkoFnqw6SwZwY20xQSRnhQ
WpkGerhsUCaCM/eVjaRHh1XKreTZSdU3/tX9TARLoAM7BnVOJRXqvLju2GEQcgXmrbL9mz9Wb63f
HkeChYpev7TxvB48TPvFWbVo80ivqhH2BHgfMrVzlohtWWynSoYjqU81ZlIdA0hrZb8jHBJ1PMdO
6buS3VQzbg79JUl0ruunpLpJAz09PXWIiR+E6MlNFKRGfAmfRrHk027dc1aoMMNwgL98VxcTJob5
INlGAtJuBmqYo2wZWvW9Vc30gQe7EU1FllkUzTUsPjkuXuOcEeqU6PFigl71mNPKejGIAPwRPqWx
++tJsYP/owIwuloDmxkp7/+0ZEB+LXf8gofMeW0FvRktjGGnNugyUIRSdKaYvtWdp8urfhEZuiDU
PguNQX2Fi9w26G+++W2UEeoAVutARIdJ8AKRLQFBzIAXh4i+I6y//1f+rSD0cMyPq4pIKp3pefSw
TQjD/CcQrdc1Do6GoMsChguYssBWAafdBffIo7noTjHNoqvf9UV8ykXx5GYt9yLKJ2KW6DtcU14R
muqDdtJJP8xVtcnrne/DNHjBdvLjUIuY0CqmgfQ6EaCmSY+op2of09AGD2M3p8mhMkwC3zNa2eAJ
OvTFmAKvwcBkcCAKNVe8FLpW6zbV97oOwwqgU/nvdh09CpnvcdYj3wWQNbqt3cMKucM1WqTyRDIE
ASwohqwh1l+d0g19MKUs+tLqW5m/etQ+mFF5TA17bbU8+VWzMZ16U7OtCdv6oGXi2QzgvBSnXOx9
uQm7dsmkH9tgjtlOcTRnSOvFsCQBxrtMT3a5Ji62BVWSsjxntXitdPu4rKlufrHMO2ZNXo5uZ5sQ
ahFG1Okjmbt1AsZrAzwNCRr9c6HSQz8QTbBkGdRRt7dQ4XvCHamnUBuXrzLNqvXAENv1xm42X/yE
n3Md555VLAOgDuRKH0jK2aMgB+gAyi7xPUy19Ujj4rtuA0QgztmN3bDPBScLxgcNzXtTf5qTOFYc
ih4TBDA+E2y894S+HgvnHi8hPuS10i6x9ROCwYyWL1TtsV0zEQcXUpVDR6EyQvqRqmbi5yZ4jezg
9sZm4v9L5jqIOOyd64JDdORrTltbdmAL4mPOPFRs3rPhentX4wz3AsoRh4GQM2C/sceVTolkWT0p
J0Kpo6GB5m8QEcAlxIed6++xil7IpwkpujwE9FnMPrv+XMdYEduH1unPOfSFDzkW1/LSVO7Z4Php
E2YOB+Ek3+ok4oumpwcFckSJ0sWwumcB5oibZ2cSOaNHYmcK46Evo12Lms1uzUMaK2L6xGmoYD4F
M0WbfOQ+r5j8jshyU4IQa7e5JEVzjbxmUfTedZ8XLO1XikQtp/8IMCwhCdw7BvSfH28rqLtReivH
tlde/5jii6Qa7DKlzdF1xUtSJGcaXUOjVTtwNcipfMnGXccavpZsPktuVNnvm47LMrlZU018DoGz
eOGdaTdD804N75fqNj52rkhNO28Qa+63R6eIdnbXnR3cbWPxEc8C0F4y2MiDbqK+CMR6gBYp4Gto
+bjyy8+dnd0N37z25OSWAR2F7G6GGDftrDHWZ4Cc8dErrk2froQbbYuKCN+5ZZu0kYfaCm6hS1J6
y7x/pAVdlGK+LIfuTjfJbq61m12DpyinfTcdDo6J9tTQsfHxmjk/AgdDpFAlGB+n4bvq6mGt2bTy
lVbx12cDAe55DzBvo4PwaRkpPeTOXmEnv1Y5VEfAROOI0Vh71rPJeGq95aJzIAFISLp4FqBZiRLV
9C6Wps0bbYDt1JLpq7DQ0bC4V9Z3qy92VN15pVLkIdEbJMQBOfqmBtGoepbAEltlrtVBWBUWxuK+
+fBdf4l5HYAFGTqC6jsoJ7SvQ4C8adb/PIo/Qrwu2NMmCC5tBCXQROYdO0ijvBzssBjAaN0ZYQxZ
7f4Sm+bDbkX/nLH+bn13b6XaY84E1Yj+ODWBu4pb/y1NsyuQXig6jMZe8hHnxk5AlLeudvdxiK8i
z8g2nUpvU9VCA2Gh9Nr8rKydF712Hc0yxY9FTQ/J/zoeeiuO14PWkG4d8NyRFYFkwKkZL6b0orwZ
p4L4XB7faSTQqXQXt8K6xj08pkhsimAj019qU9ZybPbBdDer+tHI+qe2/hLePTNGtg00EJgZPTd5
nvn91YBBwD869XFKgWDcP6rydNSxgdjbzqckZGgo+7uJvNdw7q0xMdxuxPiXzBzAmHa7amemdOqR
K0fJeMt8OM/kxzCjPmYJqYiV2sihrJj/pj/U70AyX8pPnqVxse2j1NF4MsmViDhnqzvR5Bu2ebox
ApckkucgwA2cbGJ8LJNPSmf51jdolJuXsnlaqqvqd03YGD4Qceen3MS+StBOpYfJRMZAEeLuH7Zu
B7LlWSgHfwJJUdhd52XI4oOWLtxifRsM8QB1dDFJ+LW69m0cT4T2YSzId7ZRUJRUh5rzECUcj/yz
HPtdePVmbJudpwPGF+puMxj0SQD7wH0LviH05IKRCmvrUzWmXybHR47PZ8xg/hnNlAcUGsA7wuCk
BARNmMbm8dllxkLqjFMPthJCb9e674hT13TchcH0SX36RNyx++XXJ8dMw6zRVtRKoEJ5Jd0SzuNA
/SCjrr6KonItOu9Vo7gqpR5nAtXsiSJEQMt/52gbXLyojYWA8TlW8xqgZj8W0C1RdO8legPOa5lr
JycAmcb8UsUxicvFeU7cY4I5ho4wMm+wU8zag2SBMLBoDyeNaVmYz7n2Htlvw+IMekpmEzQYJCQJ
c4k/mjD6HpP+cmBTrsoMvLiNvyZVvDcII8gwhij+yErxAZh9iluo/Uovdj6tDbwG7vPoqE2HsYpE
oq8uG//GoMMhZh1Youh4LB4jVNdbOTXAZlX0Ng3uv4y7ftVb3Z9ie/NynRuxsLINTcukhabzmzD5
Wq9dbxL0Qfn2oqMwWv0ykDqg0vZhQkfRNNoxmKHwNNyyA9Ogr6PEx3qHnXi1iE0LeSbu89KVNp1E
EF/BkkgjiZuoL11R0mzYntNoCHtG+0n70IiUrjOovEel/+aczsPwm2FWl/OrDcrfexcnc546J163
psbHDxC6EnbCSpVdWnKBjVaAKX2bqIuUYqJzRQ733Mi7BfZY+FjHh/GgYxri7VszZm09hpeBwb8H
50mBM6dyPBIOsQ1ikwsWaRAd4sChbvLoOeMDre7PhWXBX4Lt+m6xcglT6Il9o+rt3JTA6AxJE3AD
j63d9EfEScd4CFBXFdu6Q6bAO5qo9GTZ+jtBSu8xfPaA88IU1YamilPtJzuFLcATpL2k8S5iuK1L
3nTkXWUqeGv2ihWnlPoulvpBB2AoTQDAKlOkJcXgutodX/P76AJqmjO8F1LaYYMd4r300jeKj54i
qszC2u1fa49bBJZBwMb5dzS11ypZVhSrj7aRU6e7ll11WTWvBMdiUQ+y73GW77QKM5zN95GSYsJI
1LpvszKcst66EOKhX5Vsbm7nv86adVV0q9HI13AdZ+oDe8OiyNn6RfEbFy3w8wzmqDHm5mTQ60LB
NpBT9GBQErIzatAlyvn+ZX3QrYaGJZ4Ot5sejG9S2bfRXXIKGmunEb/ay2xjaeZ4paL5Meowwgor
eO0NPXj0CvfFzuR3lgKLkETSwipD9VsU8YSGeilBvjnhjBFDDPh7/y/NxmvXYh7rcm+PdhLHsThG
Np499PmkeEP8J5jvXtC4ng1YqU4H2Ld54qdTyT8GWbdshputjWEMiQbiqjtJaMBvtN0eOzhBNTOH
m5aDNpRh0JcfbVdc4/xLAbB2U3ocA23FsShTCnCkinYJXcMarEmt0QvHJL9PRonoydk1NqChn0kM
EQR2GC1F8fCCaKUDyLnAjA9VlW1qM9kZVXBqG/1WgJVVQr1HlM21wVc2kE0Wddhfy0NTQLmDTVnm
yB/B2MKPm5EsKhX9zc30nei7aZaXpZpgYEuzagp8HiaeO6yHBZ421sZW3uVA9q6GHKghv3tof9Ar
1zknsszWioK8pLChUBD7aurBoD6MBB3t7NvBeW4JazSQ/S0lf+l2SKPXrE32ZOyHCluFx0PSFUs8
hs86o58Edt8CzcHk+zivREhPHKhGCU4Qnwb9Ycm0V8SKg9S2fBtLdJgLiYQcceT+kKLZ9JzHMhZw
G9g2wYIkPSwO0gDC6niwYe1JqWqtuyyBMI3fUs/XsOo7W37XTr8ro+6zCd6JW9j23SWHFhoXniZ6
pVGOXd7YSIggkx93QKKO9VSl8ZFM/6WiAkO1eMi8fjsAfZPnyjSJEtDRD22J5jNh5BAdc9a3RNqB
dH7dCVKqE77tSr+A89dDtB+WKGmcoybhluQlARpzc1RBqFnbBCFQykNmGM6jgo8yNPTgfPTVGB0K
qR/BD26UDz00GUp6HFwZcbyycQ7c81lFmM/MnN2heG2Jz8ZT/gDziXqSv5noHhz9YkLozFHwGwCf
FhZvJi9rqtGi3aWPKdbmrHxXXLyjebJ7+RDrUN+WeZqSEW8uIbk1SLHTbSZ5j6ubRtOLGLtVTc+G
jm7J772jMP21P0V7B8wPyiCPp9MIcJSCFowTETm+zXwD/paTnwdwETDhMxCfh94/ed2fMf4K1pdS
cZcS347mXtI95YuYOxuKohjCTkvPugXNTANV3BhH/EJvZsKMZ3s4jllJlsYqM7g1CcRI7OFVrmF1
/HnU8R9Smd7UBxI8W/EZEWBW2sNzy+Ond+1zTEMFPaNcBBTyMibmEOft8CaWPw6bX4rPxJMOIcys
HLHxMAb6Q1wgCO2rMIsIHQu6zRBASThEkkbG3iB0zEdSEhfR2sK97Gk0hQeAkFq2jzAsuGD2gaEI
yAa0hAglXHw7IYawI/Xc+AGBDrTo1G9e/EUsECTGa4bNvdPDOYOZRmHV8GGay/aFX42AXEZcyi9J
5msV3xTpGI5vbjwg84aPhb5JnqwZZ0K0hRrm42U0F7fWrBnEAR+o7+7Ig2jrbTQQFKP/jigVCHve
GF61ihAl50ASJrqMWZkcAVCRkCJzcvNgPermGmgUV9TTLp/VUeHUceFjCreBwTjjefwXN+05Lges
MRaJS/mh9sU7Nr44NJELzz75/2YC16fA7h12CLLsX3MmWkev9p3rrOIZAVxr0LmXhQJwYyTAYc5I
Ordx9sT+n2brv50mr65j3il4u+oqueV+9ELodGiBW3km9nvbeNGS4iOn+rBrqD+Z7IOufVdYbTHz
sH5ARDb2eHbQjpCtS/BnQilHj4Q8nbY0yIdODDKcps7TTCQLVveO3ZyBBdcCCT9Evcb2eHNB8gXs
vByyg9IXObp7yaclNS2o74nFZ+Ng+IWgjDJ3kybdMZv0C3leVEAuekoLQaH/JvsRd+JnVyDj0ryN
GPYRJnBV/fX+c6PukLxI6FoMROiZic5JjDPQYbzII4BbKYKMyr0yHxehbYu0Me0xDH8EZRmOkoEe
p3LyoAcBuL0AmjMYqriM2SVyg6KI5JXf1Q3/bOLU/YRsU1Q6xofhawiEWDHRyol+i70BfeSZIg/I
2U8yLta1ify4zLapTC6KKIExfS2HGo0Cs7RPNZMACUKYbPOIBmTlvwj/yes5DNEdorqpEVgFAMJU
6ax81DrUaO1REVeAoInPFXLSSU3geGGQoLVt49pwp+5bnn+17tXmG0Q+FXfU7VZhTZQGY8n0LRSl
Jkvdi/6Cs/Y2198FcnWnzkNXw62b7SYSvshaXyLOdxpvib/N5C3xeTcrgnx9QclP8mjKL7AUKz/Q
kEt1en7S2M4mEpiFPyHNO5oYWvXfhMILPhxrCYbIeD5BmGYLXtmTJ6W0kB10Yxt3J4pWg7h17l5E
v8Xwgc1lZqs37CsHTTG/pjBGNCjID8MDuKCUrrvTo1uTOZbcHHXDozG0N6qmOg2Lb/OCGSuwubIR
SHDTDSyk8o/SG+juxN97BdIdYCgw66m6S/GaDgheQWyQftjO10yY8bTvvTMQU0WROFFYS0SSMV90
0yYC/4UQvXg15Iizh4hNAjScQ0fnJsNOUKHba9oH33bCpaGXdk5wp7ubP2vxzYyuCYkr7T8Ht7x8
cTi0Bpfe5f7F8tYW388ERISnOpTsDZlNDRStA8whFsn3qEkD9y6xktooXSGj1qP2iDlmnzEWGVO6
a/jTpg7RxQfH5V5m73EDlUhaQjW8Mc65KW4Gxvj+6lahBWPS9rds/LSn72g6DBZa7/2UvAQCCXK3
laiQ5XRbbFlCO6TRJcfxry4ZZ+C4lzO+9hXNEaRNzQH77i1LTpb6IknDmm5W8FbyQlZnn8NXarec
1E39wQd+C8hBTw46+o0Y9pO8q3ytZtCEkfWm+kz64OyiC0wRxlkgHL620xFwEwAAi3TqmPCTdOu6
T3WJhJWrbIahbxcllrYqkFs6RD5Nh9rZ0Zu3yiHZJ4bf8qpPpCORd+MiG3ztAgrmB3x3M/F31c2L
f/FDNSihM95wtGscWzpbM65XnqKjthzhyCa7Z4paIwywmI8IVAN2J+XnALlDko4iN/CNXhXENd78
batLbZ9mVGBmBeBiUW+1jVJ9q/dgPsA6FFgtInqynybUrR5pt/q+Z732lX2Ypr1jvjrGeaqe8/xq
YxpMJevAdpK/KPOD5FWqx6q5xpTdo7m1JkZdRnyyGudb73+O5HJ7DCnmQdbHwiq3FKSWKOOCd29a
8lHJThtu9N5O/U8//CEN21qgxD7SO4mtlK8KIeWiiqAGmzpdq3XWVt2+DI29cYV3HkFaiH4+LtoS
nodSzu+N6zwU5GFAUb81lkO7jfm59ALYWnaa/CXipXscE5KNIl6fm+QLc1FUmBjfCTFD9Q8zjD+M
El2Nt/5cW/F6ohp3ep8EFpmeEfBpBh2MUdE13VMOADcTCSh57crsNBfLnPJkBQqf6eOY3TUm56Vw
yWDBFzLlFV1Z84sN6DcIgmGNTazUIYnPGvRRMb931b/BwHGUPpeYHbPmQwxfrXZIIM6cGpbQWTJp
HubhXfPxShhkT1QXk1mMxFXEz+NG99p1W56H8qdACRTM7roRb0Fes9q/DfNqMqtrWfA8Ohi0/Ucc
Qh6UtZ4R+nAuuJzFTBkMrSV8X5P7KovDKHBKy0M63jvr3e21p5RyGIkMorc/i5nbndctM2Mqzjy8
3IRMHS3EqPavqz4s+rkAyAi4ytBwn4vuK475cDF2JUN7MV1y0rQL7tRY7a3GhZokWvYxiQ1kXgDC
/oNA6ZoFNhfde2xynSQmawDrFSUkng4C4XTPtV1tbNhgk2a0Dg1FMp2sBVbOudC/l3aVAnRAVNRx
0fMWffj+Z5PukuzZIgO6BHbWnVuNJLjgmwAxW8cZsheQDu2Ec5tFk/0MaZMXvFhTFpbWsYeIlMsG
zlhjk/Ru1xIjRv8OjbluY1wbfJYl5eyT/WShipF4jEi6P5oZOkbcC17+28jqIOroTOD6MTOvmvan
W9cW5tFlOzHKLciGF8X8lwBD07FAoqqWnGYofp3m7NHktJ/w87/VwTaq4k3jPY4d4plu648H6ta5
vLfwgkj9X+LgXbX1Wlac4fxLqb4MzXEAZgu2YsnKKxDSmt1HanmhkXAaKhW6uPC7iqGFIIaWk7RB
MZ27cu0mD5Xfnwamd5KsdnPK7GJTMFuVkGnEdjBjjaVYGdUzuVenmLJ3n2+9QWMeYBLHqoVhL8gn
YrusAzlRp5EgP010G+gVztpF742sAkPppuuyRzq4win5MgwSLwIAID+k0hvl/1OMD9Mx68sIflT1
TxXZfYCLluaEtNZviMUsaKZKEbpVSbDJsHppUL41EmU1nyAK1r3f7JaxRwJuzhzZNhYBA57EXTw2
1AU5fwx9xErVmDnz54hmw5wYnTQ9TjVnuCnOos+3lqEdfcvd2HQC2ksKVW2scV3vccVC6c3kdiMd
y5DS9+a2bbQLuVGbGv2B6KN1RGdtg6CTTijDSBD7onjq9bPevRcgBXr6khgHLYe5zTlmAFNa55/C
o2e3NXWwl9LjA7MwTBN1BS1uzOmmxN+p+JOUl+7Kujz1Nff5ZP7UtXogjhvBIaNyMj7JySdOBu8a
XQCnONc2nlWFLcGHsXrIebTsWDswGR0Tgk44rvYUvR/t6Ewa736KD7huIQUMEh270NamJ1Pp264I
woYvrpZsaXqclZvI9XZuxDwX/DOz8XdOwbGQ7uQlBF9ieeQ9zQiJkiLSbqSxwqlYrokGOIoY5WK6
JVUB7xBbAZ3ifYKrvZpAM7O4+cjZ/E5N6UfXwbOKW5+VKXULdvRKKNzwTy9rj1BU3RNwALzFlZ4a
oU0m4oOck5yJy+aLCSgD5SwsIVPyCTRgEg65oEW1bfLpx+DkvBcD+QCdPl+IPPrxvZlAVt8+DPSz
Y3qlDjMVC7Gfpkm2MjSNXqhEC9wr/jIEdE5iw/lqGL0YrBkqZDNRIR4g6+lmpOlp0ihUzEN09wtd
7rp+yd8q0pRTQjXlxTOsBKZNRGFPGSqK/yg5Tl1NKL9Nxo+rc4sGWB22lkxI6kuX3GizaJttZZrx
gw70uoqSWosWq3qwFl5s72zMih/0ixYoVUYHDGZM61ui+duyzq+VUZMlTiAJXta6eiTt/GTQFxUI
REexi3Mj+/NSjrVt63duWElz+OfLjkRXzYqnq19VAyxAkbd7K4HaQoeNFbuKp5iEHBYGAkTnjH5L
K3JQ9FvxHiJBkjvVtdNtDKZxhwdS3uq2708l/toHTRoLzVZx5adtrV+ZnXBYkDCy0bpiRjdTimNT
58nFcCfSGjAYF1tT8FkVqR+vCUaqnuvC4jtyGsTEReQ88S8m9C8jWAr/WLBwrIOtHqNxXC7DErkl
dg9qr6ahhLlM+9n9BlH1hpXn22DIAynUNihB1kNhDZCBXPBjckw1nSTZMi7je+r8x9mZLEdubFv2
hwpmANzRTRl9H0FGkEFOYCSTRN/3+Pq3kG9QEiVTWtU10+QqldE53I+fs/faNF9ZFgwa/5ealgtu
m4Wdv2Bv8ecyadxVb2eMXANHPXqS7IVxkMmjr9Q2o4wqd9j6W+MgfEUBG9nSbo2HkKOwcWsArLVT
1XBubM9vUdT61ktOY9F5qOwk3PAzeFfVzamxKj/BjJg5gP4ctbLq5aA6SrvwnISeKERlcy99HZNT
m0arkmyec0TH9w/BOvo/sl4kWQ6ORh/C0lX+9yPaVmqY/qKRcA/Zu/fUYmFWYfVraJqNR0S3E5dL
SzQLgfeyqpNlUvnAffBIISiBbnuwqB3UijqanOu6z5+AbD736OL+X7M4pIoKzJSWZepS6D/eY5K6
o5W1APfdmm6E2zk40dilSCpHaQns5g9RHP/IOzFUbKLCESrR8ZrQfmRYuWPijTY70BzJlX+J2Yc3
qTrNr9F2LP/7k2nyZ5TG9FpC0zTVMoXQjOm9/CVbJVUHK8GhSZpx0ExWH4zYy2zEN5BCxeZBBLFF
oGS0TPQpRTptsb4ZCuE1fpAspDX1nLPGnpla5v3hS/hH/gm7rWraFkczoAHd+fGda8gH1NoicyrJ
QD4yJYZhUz9GsYelExnLH4K5NP2f38PfXm7693/5HsSUSxYF9FJhwdtAm9IOnBv7ET6pRWAXF7Yo
PNrdY0TGnhA226eUiJlTRgb//YtMuS5/iWGZUkylbkjyJhyqcOPnWiOKpPSNIbXxEOQeNyRyrZdh
iIWwwMR90DO/fMwrfq//ftXfwWM/X5a8dtWBoyCJbP8RTEbf3DZCr3LmI57ZEeO1qa28Qt2khgul
HxKCWWwMs/tQYjDttrEpXXHt+3o7euPJ6727NoUYBg2AgGZZgMbhMrompYPW84X73NVW06V0x22R
N69G/6QRTxiE9BuMZaVPiDg4uLQGISmTSkq2Qk6cYubNC6oP8oeWPJYMU5kLAYCagtvMXpkD6eod
4MPyIUH6X2VPQFCWVv1UozuP6PoXer4waKJk8cVy5naXndr4WrO90XabJwnzE+2xaM7cqrequ64m
h+eYM8k89TRgiVMOce2GMIVChi3xuUl3GgkbgDXb7hzQyO+zfNEr9tzMm41wdyrPSYBHDkTkock2
vrljJEITuskuIxOVXuVBQdGj6YikLEN9dFCJtKLdZ+xl//1L/lzJvxeQVA12Kltjw/r9xP9lJavQ
5W1WLPTUVKcXr6LChbsQLvo8jReKhIUluyLctVY/ICLUEQZVPZJF4SBKitv6D1vn783q58L669v5
scGwNrQ4CVHGot2z6PPKdlkOzO5cJvEfZRwoC8emI1g2kO51Gjx7sMbkqCW/kjzUcG4j6C8UbNRA
ozjefMv9w/f1Y5/536+LuCfynlSyhH4u/CaiNSubnGmFatB8DAquIHUVI1dQBDmveSvCPzzh4u9Z
dv8bVCxILtJI+6NOcKZ4o7/8QrESaJVMoCL2pV0+6T6widbtlX1mwrauXcM5uYVTk6OaoSQJFFJl
Ryc04f+4+iUibgEvIXNAq6gt1C8hN/qsH5ZK2NZIZe2RSr8cVq0UBT1LOIp+FNIwVezulPo6DQJb
Vruqa7v16Ed4+mpLAXEFBVfkU7VgUZnp3Yh8L5XFW859nPyM4qsqTIya/bT9D8NAizmJ/7BQ/u1L
kRpfBiGLOrnk0+/0ly+lCXvKO+ESauMkXkhIeBi/SgPoZRv35Id61hQ97MoCrrQEXtM25R+OgGkh
/liohsQeK3XLMA0eoL+/gaFUGPAXk23RTLUdKBEIHwqpu7KM1M1/P6NTYNk/Xur/JlX/XHO6beLk
qyJn7uCN0hQ4+dqoHkYRv9c14QiegWgiDMf3/49X/cs3/ONJVKLRNOrEtBjCGdjctYnLUrvRQsIa
Wom0mgLmVHj8AiPcf7+y1P7lVDPYjCzbNA10LeLHkg973ZcSWRkyrwzPXjYrNeT/l2JguWlg6lKa
MR2N8/4eNw7tmjOat4ce7wY8j5lZKssQJgd7Z+LXs7SitVtH4UXNtIvMRUVPlnT1ErhpY//Wbrkz
URN4r/9qcHUESUaX6WjqbMHhVQ8+QtoKLnjk3tqSoz3v+ovRVA9hpc4Ug2bDhBJ5LoaUJOEcHg0Z
2SrAMkty0yd/hrY6UwtR898HQ37ySvWiy2odDvzhOM9XNbdJw2/nnvAh8N3aoltGmGrJXDHpxUA/
YgKM6gdoxEfnf1UawEHxIsnVKK+e8urRnY/FWdirxnvKUDOn1smpSJ06BIx+MxzgTPZdZqdkK4BV
gj9DZ1uhtLcn+YXTb/rqGy7kuvJxBRbj3jKKa2Lztofys0zCQ5LS+AYFLLsSjS5DPmFVr7QVQeu8
ox/fqJmx6yt/Hwlu5RkpEZnPFNl6iuBWxUP8qEbJQ0tIdNXDifG0RdDrqFlx5NW0E6LsNZqkxk6z
dbOaPkUz16AaS0DeemavRrIWXMfY6rV9KxvtNW3jTU2nzRIVeWvcY1suWOZjblbQh8O5nrxYuU2C
DH3w7G0YJinZi6n/cm2XGcTGAb8aplynupWSvRvVc1xUu6bH90XZSrjOagBebUYMQplpDVVwLlXy
t9uCbhWRNYEO/uYxqftNJ1GA18uWnCGgwiXsbQHMgjyEFGl7NuxIh5xp3p2gJ5Tu/SqmYkm0Cc9M
MBWtpji6Gtzy/JyBJAIWuy13ZFfSkewgkDUrZom9OqB1XtNatPkDnZzoaOE8sE4qDK/a+k2CsuH/
17UJDnaTmV8dgdUjOoj6xRo+NH5ctbyFoK6HbhsCa3A0DHQrnzGUTX5BmnzmLZB4+h8jiAEg6oti
+OVQuWZ4bK3x3YKwrRCfFtOGHIwT71sxdglWc9qpmCxJbhqivTN8AoSOhlWu8oxhLmejpUCbSwdf
2JMghUD4F8y6szhEw4DRp0uQN+BCyzBrWbgtQEXmk5DR/x7I5REdv/jVUpN9hPph1pETQ7p7sTWZ
32gVJHqCi+RXoBxH+3GEu+BMunXoNIxSmYUo1Q5vge9tatqVUTk3gteG3AVsyZUOkvwks5naPwZM
UCRI0fw7l9+DoZ0C3LS1a55q0AuesuiRVQ3xZlRo6FOu5+pnF9I4K6IPmuZzDXCH06b3ACTzOCLx
A1dENIWYhjQFtWWFh7O+jnFIfEIwy/1zW4j7oOwjl+SFa66tFBcSaL33rdd+QLpSzkzzHVbLLJlg
2t0nOV14EophV+BgdS44kYrsUpoxDPSlxd8+4o9AOzOwjYA8fGhKY2aGBeIklN9Eh5guhue71a+a
eFwOkspofBwpiG07xi/zOshyXlfYMZl9+yYCudqdKRmeMhwF1TDNxyradAbJUKTap9WT8jVYOBTE
XEtQQwcfI7rqnsmfZu946qbFUgd3xik+icnmrSouQ34M60OEVFrWtMh7kAgv2InWbjheFGfchxYm
8nlZp+RyOCxqxhCDU64SQDH+H6qlf6lnpdCk7gjODdXmZvT3c7nNR5K+qRHnlmY0hIeHdMnDcvKm
iCAoFnbEoFqhPEFuocjtYFIAY//1/DveOQ9hRZ1pf6gU/vUwc2x6AtKRtiV+VAqyL+TQBlTYuq12
hxRzyc3o4m4n7ADbY5WzOL1IPv73GfrPOlUXmm4LUnENjTDgH/fhltLEod635yoY0pU7xRl2tfYR
qsLYBH77+d+vxo3zn5+SFzRNtBKOiRXkZ5WK7mFIaCG5BCAyrgjG5eiT74DTWILq534X8ag3Gwkx
GulZQVr7PteNV0r7rUkJnQyolt1NjVUAPpoe4kels+glmwlm76X9Ordhn+PEM/En9TgxMnzVLjqE
YlwQ/oipg4wP5IzZvg7OMSJ4DYVADl3JQ76lZQtfYrEO9J05maEpHLBHDPKJ1FT2IHZv2CoFw26V
kYUdfmnKoQPTDaoY3oKDzB/XDlKdiP6hKgkWchEWo64Q00gGpzDHrNTvvg+tHZWxY35HsBXqmPlu
q94KlyeLk9mJKdTcx4zCpBNiVquroii3VR0uC9Wfm1k9s7PJdwk9Yu/GN7MEuMXY2yKrkd2ODEG+
wYxvAt04gIEQDEDINJkBsEeHT8eEIXuuQPdJTqmTRIdjtyDDQDDOjCetW46P/wapQFUcNl9OoEGj
mZougbTMCHNwyEpw+CK3GpIdTdWWLYcc2nAoF9UsJoiqTNVFWtkbwQw4ZB6U+1vV2AfZl01ERYI9
0TOx1ACY6fe5967FNw0vOjliXVQzsnyBR1N0h9gs+GkFvqNu8l2ZULoKs9v32mNffxMDZocdYowI
EI9GpCgi1GGWIvOX4ecEbIk4yR0Ga1aKgiVEqcZgQ5jMrifa+smmN2nAFbQhDDcpSPgA2QjDTc9D
Bt7dU45qQ1kKjGKk0C1siw1ULlO7X6NTBuLyPqDVJrYPLP5ARdnoxzTBma6uTG+ixC7JE54V2qPv
3QPnUKs4onClh2hgOv50m3+PyZmA+ZnNY6b3n0V6iUp/Qv7i2nrTLYEIWCdjYEmdyPwecM/SE79i
/yv13mXHCovAoKwM7I/hzgwrKPXI4DDcqXxkUgEf6v59sG9uD7GdOIwWac0gHjK0IAbvIJIgTIeT
ZIQsiMQZ0y+dgbQ7+b0/avUlNre02XPzErQnA9l5ZM6YnAE3p233kLgFoKKPgOJ4+NRovadPlfba
IxjxLTTl78K8OfinEkpZnA8jvuewhp+R0wyeKyH+2rKkcLjhmARac1LxXOAMQfKtgXNYNdkibJ8t
d6XaTzHqLMRHdgTGLzgk1VuZ31C/lCZ/HaPLaQxdGTkkTfTRqBDtBL0mnLvseyjWunEEWKsiQg2G
Tc+TXpUfbvdsY6uIv33vmOG8t/wFMgAPxwKuq6R8VowQ6o2ACIPc0HggJ+ghRKY7xvdhVNFoEHEC
qzmiULCNnv+bhbussncEGKG9FnQ5YBxZIC312J0T3Yz6eZ8xVwyNgxU/DTEjdAbSXffSZBmE/hPS
rrnZtLOsaxet2FUJiWuoU3yXlhWWVZT68VFvCrItHzmAHjrnkFMhFn2yzJHLmXeGr6liE1OHA9vY
Zohc8vAaaCbW85lGSTvIFJ/ph9TffAYseoZCFXnOFK1ArnpZD5tO3+nBoQIX08Z0ifDIUWPEiYbV
al2Ij4wqy1XMmZ5j6U9xdegoB9DBDE+VulCNDymO1iSmCxfUJDHK69o48zQ9qBm0zhw3kPICm95A
eMP43qjeVBQzlv9c4SpH5kALYTU035HP1HvC57Exugkkw9ewGtlB4Ki4D1H97bJuGpJr8vHZQyY5
yTijQ+3tBVzPGB2JSCHCriANqvbR4u/IUFgq76q5Ef3dLV9IFUdA6ZDsRAAq84t2lQ7nwr7TcAlF
jNGULBulwfPZPrgIOoWi8VtuAk1ug+pMAN6yZUjTVM7OYI7kaEtLJ92Dx5Vit4MZr7y24beAal/g
rUbcmfdPfX9ExI65EmSJNTfbM/JhPKJsu7A48K/PNIOLQcZED6+zmjvbvGWiHyBiwCUty3FZt/Wm
VREJwsrtA0npBDcZznjzqKOKCNVdGH8Y8CkYg39JW6DNuIxddxwRlfsg2ZtJqoNOTE5UGRXGsvNR
MUouYJZJ9SrZxm1HuWmmfmu4xPl182BBBnatOyte9wcSG2klymsJLKZ0kNkrTOpbFjHPzKh9A7Y/
lAJ/YF9OY1mkesZBrSE76NwVKZI0P9qJkXmi1vKzoXaLoMEzcw3K+Kr1yRpXHFHy+4y/XcXcys+g
tiQMoAQhr7KiY2txg9PrQzPdbd4B3yDRkCkdqwzKyoSLe5AmUEtvO0z6BdjSDv+eH5K3houR0AmL
f2jMKvNaWY3Jh9W+aEgW2opFjRiMvV5036Lfe8Zn0MOmvWjurA43NkWt4RNfpK8EjkbJCY9mKSs1
9EVQFRlaeMlebZHWWyeZQJMNZpKbVl+HC0f5TOu7RtIafQDfgPqDgjxsv9VewGJleMwpxGUg5nJu
fhA6V4qzMhUG+EzGCFQ2Z+Wg/FK0VaMjh3yMKniyAbK6C4ku47g28+dIOxk8scJctwSuTWVRce3V
F6vlEPGOxkCjIh5PrvfL5bAXRoUXiDaDW52FRh40yMDWRUQX4Q9qYHixW+hwcNjqo07deOOjJznH
kGw1L7VZYQHHQouwxNDEeRDDrYP/or4NHha16iU367OF6ivXx60Xvml5vuFMp7+BuZdoa+yYzbev
sXPZJTKoXEY73Y0O7ZTr5abNV4gxpc7F3ICqXjj4qtqrornnJnmq45TLF2wo1FigLRpuFcTgPoTY
ubtVqZ4HTJCxmI2owzEpJ2dZLStjG7JvFAH2OAVVOgIo7gXuO3oUxM3fZA0RuwwdpcarYgcRmsCN
ry5TwHbOokP4FC1a/wUIP4f8ykeuxLYrvVcnv+BKWXY65Bak5D6cFz9m03DfO+DRlcSdXwXb2rvF
GRJlthUjszeJdrXSEm9mNguxPZSpe5UlsKRWWecZcirOMNIuuWe+BNbRQBBd45PIrXWkb+jPuO69
lx8iPpTAoMeOA4lQW0bRfgjWcGrm4O5KEXa2qPCkIEW0WjPSp8FFZuJdG7bS/5j8rdjVd4OYS6Pd
qNZaKPeOKZIPaUej7xpllIMSi0C6qJlq5tS6yBS2Q/rd+g5MjwJNC/BLLn4qukRvHjKmxxGGJT8i
WIVeQ0uNSvyaEe8cAYh6QDIaIySjeWL25PxEy9oD/+XMs6GYhy17inKW9mfX2ABmpwV3HPuF3wG5
SDM6K9xVCVuOX73gNVC+FUh/IcGhzonMXqP+cstb4J2b6YniPNSqVTLJQKBU4z78bJ1N5RzFSOcK
GQ0xHCkaGxv/rNrvw+C7LHBVbbJi7/YFT9RmYGM3CBXCIBpQ/ugDN//VEPrICjdu6C5a1FpRY7wj
miBv6ksgFEROKVaunq7B3MITQRfZe2sxfNXC2411egk9UDla2D1rWYfEolsmEUGYJa0wglUrshvX
WIkx92JZlL/GfG0SOzd49V7nrFRDHFLofoBlMe2M9pArS3KjkUBX/q8mviXx1fV/ufnE9CY4/NCF
xjON3F1axM8RdYYz+XFaBKLmizc8hcUtLZ/8mtC2t0HPyFwZF7FK0Wu4S3qCI7Iv3cFogsWthDmv
qW/JQFQbu6wh9EUzoaV0/q7sPU/w3sbqImfDYcQFLAzkxoTmUrKcltCksAzu9FEfbB1V7oQ3QIhd
IjQzGgAF6CICv9uDqd7F1YYwK5zewrm4HRjHcaOROFQO9tGkOlN9NKpxdYr8lI/62MMeTpjfqf1n
bB/14L32WWbNFeQyiu/3Vn2v/HxZNEhfEX8L038cuZXVRTkTmkN389Gw3zpSHRSVn5pW7KNmsBcs
I/0c5rQw5hk9iSO7QJ8iZ1hq2A2dFbqp0mDOdiZGybCA6yAOeo/yq7BnCgRZMccBZdHGJeM7hzXG
5mEAHIKSYM7iD794rqxfDK4DRDtEW+k7pzuS+FC4T+jBPYIt0Zgm5j6Y2Er7kFWZj2vUahxqMyOe
ifaumnud1qT7Hqu7NNqjh+AR8ls41NVLY27r+j5aj8AlZXqc6KJEgonsNQBCoL7aLV2TM/6p3PoY
0qc4OhmALNjY2AuV5yBbcXIaU4jiWZdXU4M7seXRIPsp0JdutMpJ8B11RH57u1hLe6OiYUn6RSxf
fZ4R9Yqij4RP/OpAYQLroxw2lZeh01gRM0Hwgiq2OH495He+v8yYXlOn+0gk4WTEL4AhY+Meww0o
rcuAV1NfuTXl5bzAhamxjWSsoXww5l31LEry1TY5Nl0Sezr3RTQrtzi24ia6c0TjcDxX/rJK0H2q
0HNXqfmli9c43tgwnLiHGV+sbMG8UZDmxVZWdwUqozlCfcJKuOY89VjvkchWXPIPCux88prlCdt/
duUlYTHlw4OGDragoUmIQM76Nhayh+21kClUbEyhBxsWEBtsf0Cg5SJN4qSuj+AoXI5z0DXUXGSq
Q1vuJPDRl0ZfD9o8JQ+w29T9tx8sCEgNba6/Wji3nVfTtPDXvdbu1ksoI/G3rWpJSuRKNBxKRNo+
mwARz1Z+4EEa8n3FeV5uFZ1XmPsVZQpRyVtu4UIBf7xhg1ZeQlAmmfLL7RbGeHTLN3V45Y7HtagR
JJHszP4JT61rHNtobdHpjrZVOPfGS6WCffigi8+h3r9145MmriLYTgSJlNT3N0S1cbxyvxpWEuA/
jCK43EDea+0rtelgb+yKWeWlCre2piDf4zwEUMbtbuk69NPvRNVVJAlRdQiDiz+Ip4X2C9GMG714
7S2Lp9nhToeQ1MbPsAVjn4N4zYxtMJ6guOX1uhz2Y/Nccrf2l3YGe/t395hfCudeNx9RjyLPFCb8
8LsD687dS9CRcllAf5ob6DsJbyDFSEYjeHGY+pANXnjAuxoWnLcjr8xswBpNU5IL4MAeZx8CMH9v
ancL9SittmgV2leveLKDJUxBVVvnA96KhYKYPd2q+gUkWWVRXUMB11fQiOWICPWhuUk5J95mCOCB
RmsdbKkWMc4hsMi8JB0ZBLSSYvAo+sxGlc+uEqMr7mcR5VqbH+Nhg5+vTXbuQKbSQhtQ282GcgOY
zLCPIgFvxHxoPJXTzS56sXE5Irfu+yd1XHF5ynVMy78jOzswphjC45ubFQtDe3SyOaWZiSswri96
ugqMi2mTbbxIlG3a0QPwdpX8ZVIDt+/EJ/NtfdTiOSQCsNpRtGbOa5/9lrLqMZHg5CPwcwF642rR
7jUY20kAHgZD4rMV3sqWgoQ75okecEH2uAqDh+tB2+/Yy1FcTKWoqly459vmIS9uWXoQ3kmJj64f
c6P7FVNi070KrXWRT5eFh5RwTuVMge4HX9JdOTHxAOuQZ0i5IluvzXCudXSGvX1oL0L09nX3wnwK
i8ecrZ5QOXiuJNiazcSHGUFAikpZFMZLy41uWIDUEvbWkzz/aDdmAROSCPdJt6NDR68vKTfJJJjn
FPC/1OLJRzKdPANes4e5DXoFKjJN6Ah0wIIngNKC9MDQ5B8WR1Fv7WbuNdzs134HNiN/YEwHHoTQ
Em6QSyVf5UDzqPJQeiXrwn0xPJbSQnJ7R1NJj13de9pKICDntixXjv2gA8H/LMUxU4cHUDLglMvX
DmwIEoKzw2XIWiLv7+Jdb68Zv5V0KfERxtuuWvTlcxr/cpCVcinoUTMufWfLOT6nDwoLwRwuUl59
ACfDnYpSsxFk3QFikZpCKqYqNoFz6zGO6nuje8eAY9LlRoTFKpwh7WXDSqJDx90yyLamfjWd65Ch
id6iiWyVN03ujeAmsydOjiRYh3wgzo7y4LQfgggr2FZ9s86VUxWcjOJS5DvU+8Br+3o21WrlrKQo
spqZ3zwFyN5tcxtKGkizxDpY5Ta3DrZTPujWLk3uRrTUOMFwjtOexF1qr8mDfmjUE/ZZijIZbQ2O
8REBtkRPTr6vBChwluZnHbJzn6f8YBvf3nDs5NWSi37yBicfJShcYzdCLUtWLhcLeW/7J5teZH8Z
Yox3axtJebcgzVpjyZTpm23MK1qR9YofXxYkQ3Fp7j4zOlvU3v1HnBDS+aql73nwKxjeqMSL5JhN
i3ePs6qEyp2Qqgz0U65ddaNVkCTZnYzlUG5l8dINc1X/SHLCEeNlVT0HwZaJUmZuQnsH5GvyTLrr
UWMgRPeS4C48jFQ2OGhbbjvmm+vBWZ6L8W5oTy5WEo3nZR3A68av6msfrr6a8uK6Vafg890y4uuV
N7hhAKx4R05+r8xdaz5ayuvgf1bRfhKSkgJVr0rtaOlLMolcc4uCYWTMpmwN/m1zHMVc71dcRcqP
0sc2uJIGX/Acc/x4wtMP6qRhboRPSu2eauMxsZaYuxjho8NeOtl722xCZzMk9LbfGMNQ/NTWsdTu
mXnQq6NKAx+2SeBdWerEuujsMilj9DR9JMlc7bHiToTpIH9om3VWPIsJ7s1a0Lw3JAi+f+zo+8TZ
vE4EbYtVX2E1TjBnanLjsP7Nap72kvv/qswYLuerkbUXm4yPZ6b7aspTp247XsQatzG6Nad7JWMt
6W+Rs5Tts2fsUuujUW+i31nZO7Hjc8/pwIbORnPV9ifpeoD3b5n5zX5A2S5a2kq4M4anhru1pZ5M
k9LirrbF1ui7hQsbJqVmJjKov+nKXncmDtdMefE6KpKNp92q+iPxnnwqf0C7RfIUJdAXnmsgUmSI
oUlzYOkLEPgErhgENxLrS2w6uz/CZNo4bn6ruJsPELXXUc41fF1DHstoQNZkiYIlWDjdToI1H+8j
LotMLhuduzsqgtzEpbCuDaqJaSbCWhrYfAQXkXZL37vVX7MQdBOMJ4Ilac2DrUjnRQUzBmkjv0hh
bGjcTWPsCu0xEmbbgtgK5mFX2QFt4FVTf8XhI+oMtCqW/4B53h0Zsa5zc6OrqzDeuDVRn7cxOuME
jXHt5eHRyz/luE4wvzf+R9N/ayM8hWKWa/u8uHL/GOlk1oJwgYdx6u5tkLjHxPoGu4QkK/Ae+oqA
K1NbANlwII7nLrfrEwhCzsXOOJKU2mJEzvddfJEtUPP5hKBjuqpS/Orlo81gOiQdCYXDvI9Qjc8Y
u0fdUqEDkWenOtj6CMgh5sGQVNDLsa64p1SrgCxaKJP+OiWFwVwwOQHQBwZhazVHT3ACrVxvbSLI
gnvQn/lIFg5ROnxldQ+NX0HCETJv1LlGvJv2WnmXrn0nZ3AhueiTVpUVlyRZZtgQ+/w7ZNJuKSsP
5m9HcxmDW/jKvYGL8Mhg299V2dluzp63zbyVA9POIOaxnU/h4elzRod1kiFauE/gG0kJc5DNPHop
WPzWsjB3pQ3qAcztKmwXtDjGSj4QcYlbuKQCSrZqvkrtBcxAWFHAgbFTYhl6KwyQIdukvDqsRdd+
mL6tekB72T/QdM61Q9O8kAH2BAIJ+chCFFfsN8QbMSB+1vV3g+aeuNbmliNzIm4ojLrwElLbsURP
tPz9YIV0hh/DUzei2hnmWjG+RhQDLHfvwYu3OAvTYWcSCZeuk3QHpqwkh8n6wFOHKYjOvk2Z2lcD
bmYKnoUDJA2KVmdcBEErWcdYZFZ75xzChobWZ435zrAJClnLbFeLTcrIMWNBgum0mO7Y5VEiBZ3G
IJF9QCgkQRyl8U1vl4S0PlTmd0BOck/ULygZZS9lMUv1rW4fSm1t0PPrlmp6okGTc1A27Eyp2CEd
LSvxGoILUtHJuo+SXnsa3KAdJNnaE8ZSH7kwnwLv4tORBhac+bsIC5/CJo2/iJYlIVlZtiWsF3PQ
HDS7XcGdIy99riFbwRPfcpfKzy41KJHpzTa28PJhdZQbonXJBHzwjKcGlL+Vb8EHTm53+jBdSJIp
2B+6orl9UBNu6l9tw597tbnHpvUtha6eIboo1F3ism1w2OCO8hiIpV5B26CZO/63qt3c8SjVe0QO
iEU0d2z7YOPseRb4C81rcMA/NcGT1hAjB+i/DL+aAmOyR0h30x59WhRlaq9YEmMENx5QhFWA+T4I
QkoKLCTzcrgN4lR6j5m+4pYWFs8sa9V+95qtMV3hme9zK/Y+iF2ceSY7XJNTeaMPUzi23BevOqv6
Y2/chX5pao9x2IglOpwrFZvleMK/D5Y5Dd48enCushsLnvbaw28tDl1wr4sDyctl/RRpuyL4rq3H
GpSxzdSFQGLzi8bJ74MOuzp8GE4aMsJNwLXwHtXs6pWHuPpVOO9sEQOJMAA0MbJKhrA3+kdi5AXT
ZQ6vVFyJ+SHBIxi+ckie2j4ssfLkXHcsEHsGhz5toVPATT0XjFa/KDSwP8wt/ZtcuhRuN1CPB2gU
MNKwJi0iedKQb/sNWZvGV9a6ZGY7F0uYT9mwUU3/GGVyldfbTofQEHOOqB6Wo4JqJnCS9paQFcrp
wc/4mbgaRuO8hb4x1M3HYLooSErkmXvN9yCr6h1FozmNZe0K3FSWZYTSGZqnQsYrTFJj4i5qz7bS
opcaNCfblm1r7hruGc3kVY9XwjmTJEXUYyxYjpKwlpTBjEFfXcxIIaS7xQXfKoovgIjNFvsXh1iN
7hy8kCSNAVYMJLMrycqM8YNh3odCcnZlFmKdetmbw1HmdEnTU6WvVP+mMKBL04m5MrOdeGFwo7cC
c63GjCaM7zj+9NHcx9hKwgc7hv8BMksEDNpI0nIaWk81+qSYRhnGorlZAbZTUNQIZDsfvbUb2Cu1
0tmJxla5H2FWwzauNMYCFldDk8zTaDYyg2YwbAxobQEWxnxK235xcU4YobMOg89Aqdas0kUyEsnO
h8X8xeWbZL5smQnjow4on7yjlTHaEfW6dp8ZtKWz/4MBGb2ehXZfgyzhA5UwFu1lrN4dZe38SS6t
TUrNv2tX/y4L+SHH8YnjUmOX/rcdKv0i1Ycavx18OD8SAEIGeDx5UMm7pfDExL3PzSssgU7oVV6t
MTlPVv9aKw//LVf5p3aXN2WbFiAp1cRH9ENe6jhWapMEaM/bCsldK5yKfJg0XzExNv6gU/5hmEEv
zks5gs6QZUg8OpO29y86ZUncRZTLTJl7gU2t4NQKoSh59/bfH0ib5Dw/v2bUPqoqVAtZtPrjawbj
MiIOz5V5a+I1XzZFqnizUkmaaNVLzX8sGdFdLATTe1Nl0Ew0djpXk9j7cKxA/4N891++XalKR9cN
XTiWYU0Wrr98ZB9Pc1DkSI/Q6zgwJMcRegoZdbGU6sMfPrfzL7Kjv73YD52TCljMsespu6in76+1
DvEzniDmrSeK8dPCDBs2CbFMsGyyuv6qhpJMU2/fxubChMLitpLKqmfCyczUKq01fMsjoamT35F9
sgkJFWg7YCKpR/BSHc8Nz9jaCbUnVd8I9DX51OhLjUYDy/fTNOkuuwbxUx7xpFH7aVLeBXWwMrxs
ZdJ7cJJy2akZ2FcoYrBjNYh4irgSZUlr91iGvHFU9VUzNaGwvHh0Xksu8DpEEcheZgF6+RoZBQV6
t2q1Tc1pPNlGw/IOHYknH6cbcUpqApiTwWEA768iCCd1zFWqH9pyivV8UdFqhlwx/SpY9sndwiAg
++p/KDuz5biVa9v+yon9Dl8gkehOHPuB1VexJ4uk9IJgJ/RI9N3X3wHZ51osKchrv+yQKRFVaBIr
15pzzEXCDtNmxjRZaFEoKwsUJvGrLKxVRnicYcQHjdmfTXaCOVxHXnjh6jS5KOVtjw6CJbHlwEHB
l76E1wdQhV0aQ1YX9VfkaqvWfzd9fTVk6EVp89JThXLBDEnBEQIV3bBADLRuiuq7DIe5tKKvMbBp
PVjMqISFFKe5EsCEV3qNzRDZf+8A5KiQOwrYX9mMumR8BxuSFkiVlLSXGAKZ5iqg/hui7A1l10o4
5zqx7/pUPSjAyGeaDsQXIN+cRmACVwnYqRi9fVnx+mLTmd3k5XAljJFLlMxpOBmQAOKQ76eIJLXn
vPO2VtXDVMnOa51GOo1Lv+r5ms51huKlSZvntDXmaf2y6uIV5IKwBfXDNRbUaE3WXurNZdM3KMbQ
A/Lkhthq8if8vkvRRisks2uDU2W6Yh3TlU6pGQDSwW4kkca4Tautxi2YMEZUBZX9bOYnPOKLx+sP
qxf6QRdlMMZfVzdOpItUWJ0bFSyUVeG77L5jsnMrjJZw1QBoNJPRUIfDRi6tUb9NcpgKXQMU0pLo
7nENJWtvDOpt4cjk4fNP5rh/WmXwgFq2aaHWwIP2cZXR2J8qpnWkm8bWrvUZB3TmuT2g1nlAAgqD
AsXSjaD1QACeJtF4DNjMzYKUT1T6oFNSOMvgpYlmKI2tw+i3nqcqJh7gEs3royYedLHzC2AV48Kr
dmFUbwUhFnkFQOBFpyicxhePBGqUUEaebQgBIz8J5vEcfunPJ4m4CkzIiOu1PZ3fAKs49RgbaxJ9
rfxSESmB4rDmv1236yBD5MQ7NLm+DvhN5KpTvr1oDduLdNl09tqpGFXQ/bbqK81w1pQaPthSk0ZI
gqBnZnE4Myir1fc0oZsBkBEM6xx5oqWvZw5+MfugIxTZDD9KAGPKahd9SBctQuxTDtdozrv0pfLn
6Wu+7Crmv+31qPAXpMhMght3PDc7ct4nyAP8pXROmMCCF+MPUcXBgNOAd6gYwr0DFKuX5qKvUSrM
eGUfLvtZqCC2m3BTPXpoO2PcELtpWrfYxem83zn4hEK2a8G3YvBWZXlXOlc1iStR/8MGjK0Yt5r+
dzcrDhrCvyKUx1g6zFph0djmtqUBPOQXwAxDk+k0WQGZfIkFuxK4S7nyDvOoFpp6gI+dxgMpOhei
X6vhRhucbdE+uPBRA2tY5vqWBJKMQbdjAIZydl15UeEoQhhDeeAyGWVgNAFlXwb2QbMIpcMvGJpz
H3n07KVpvIUeO94puM4ZqKj2GOYBu1aJspoNMGryFn4yVqybsPyesGNMnUulHYxk24bfJVAcR1HD
ut9r2l1SN3a15dyG+W0xjtCwcoym/q6or4qiOnJF/OxJS1e5e9N7zcH11hVn3O2QCdnXProgjymW
c+69p8AcVQLYK1yRKr0tEOixCgcW1nMsA+1wO0cKF+hqEGRIWPIoylzUJQ1DQvZmjAe821iwDR+v
PHSeNc4q1z42RA3jsTWpQRHhlfvCpkfZDyXkPgJ61UD+pJZYDFvJCxm4xnZ4aHUDpXOws5HI2D1Y
O3MeDKU/MEMvMvs2tdGE4rCpEPIZxlrSwfbTb8LZSYErhqbOtjGIJiP3JR0tnmSel/gKGjr321lm
3mGY0YMfLlNglh2zM1Ee3XrTN5pkE0Orlu2Kqy91zKlEUpnWmynfyMTe2cDN2fNCsz8DWXIWAa0z
GJO6vf/k1fVSmtE6rgjKpC/XWrz7YS1VrAHYQuxDnWKlg2/bV7vI2UZklevUD26JnNAljoxuiwuq
2mdNeexoE8QIglPjqsjfCJhekClRjasAXST6kTAeiGBF9no9ELxqYb7JE5Qh3qw6ZddT3A/lXcY2
YxDf2gzjX4sLwPCvKvDjOd1ii7vVgl8GyTZAN2klz5N+Lckf802Q6C0eBAiA67p/xlbS1VdGh3SI
EdS4rMghULSP8ppGec5b6kkh5DMoiTS0NhnuZffg+Fd9fTtHshu0MGb1UyBhqnTsgoFoR/YysfSN
KF4qNyHE0FjO3hnP575iBBxm35LkWiA7Q82Ih6XZhiUsuYogLgYfAEwJHtUzZuvmOcaXvnOZBH5z
8lcAUZrcEdKRANgKkLOVTDEqaAsgEnjbWu0hEMkcVn9Wac8SxUE1HHghAYXDt6rT+w+PJhYRzViE
2UZiSm4uRwTpykEHrj+PxouBwNhrL5LoPM/3xoDfFnmj4MY19qmWbquspCsMm2KSu3BAeFiO68Rw
jtFQXabG/QwRhYG5ImsF6S8dnhGAiUSBCJ9HBGDwRYXA90dNAwjCMRLUdZFcWojDcHfSPOl5/JCM
oJLh6wT6pWnDfanuQ+DFHaVcusn7g7CZUU7EQ61DmvSBg4YLZUCXruL2bYyZrWA63UOUJTNpCGg0
0FplauRuwnwzACuX0ka1vsu0nQwutelYoBGP5C1BhT4KKDrn2MXMXdhC0BoRUanzqtxVNMdGO7xI
0YR0aAy0IkD4/C0e0i2Gl7o9I/CYfh0sDqLu15YIMGaLlVEC+YWlI48F2qYwZ64P5xa/Wt5fTORT
BenWwTbKpbCLS1J32H6jXme6XXak4LVkQbuI5+LXjIigiJpC+ojamXan8ZseHhTdpgy3KvahZRFE
zAhxydHJb+IrHyqHBlFFBK9d1+yj6ilmlOXOtShyrZl4lb66odhKquSUXkps4DiaSNlFEJfgUQIi
wDN7S2UyQPBQNh3AAin1DU7rBZkR63mGMEkPfamYGYe8hhYB+4pR8VaDuWnEvF0R4eh0SUndVvug
va0ZXugY+4rmvSyPoSBvJHwXgbd1p4rewDcjewTPrOk/+uK6t6+b5MkA+9K2JN8Bh8UbxLggmBGb
yOoi4nr8btH5l2G4M0gCDPo9rzjUREO26uo7GscjjRjoPBHXS+rmTesVG8d8TSpGFwbyGYBn8T6i
EKsKAgKSxw4kRugjAuIOsKvqOBrhIi8fu+5ocr4n00NMQBJGuW2DH9I9RP4PQhiy9DkEFDvBFG4N
XnTxMaBQbmYHPfckRszEYVDeIpoybkJhQPy8VQqXP2KyNCN3dDb4kK6lNIuX77PBFB7Pzyr1rw3a
7jVN9bS4rLkiAikC7F4/mmuN81CRqRTRoYrI2QRp1JkR2xzmBASKaHq6q4y7FNq4j3FtgPHcQ4HG
J94MBJtnJOjMexsp9oSUnyX6oab+wZEoB2MfxtjX7XsPpeoctGCO1K+Cm9jKhuWkPWZ6SzRMNRsk
uSGYBRZ721KQBkLATjTr8gcA2YROAAcdb9tWx0d03lqvXkyyLJ5LgiaM5AX6bV13PFOHabxHCAv0
+VJPY0wWzQGp1m4MXfBeJIgY0a5MtBe/i1ir++dedW+iP89d4FjyDd1bhjQ/oNR2aScaFxEvhGHc
AXzC/IX+KazIfnbcl54RD27N1fT2eW39u90YT7Op29iGPJ2y/8RanXXdVDp6SWFnJ7SEYsO9roO0
5qTm8XlUTQS8BYbaqkIzv6C7/G5awrsl5oaRrjuuaZ5sNzq/LWE7QasYqx4Bh84LzwrRp1mVl25V
bNrrz7/p79sbjodAjjaFI0xbnu4h8NQFdQY8I+dNgjdIt+ka5yxmnx9G6H88EDsV6di0gBzrpOFE
iz6WHakyBF1T6NvTviDiUg/xDzvuAVUV5lxrm0T+a5OGWzseH+zgxku7b4HN3MrSjEtTL5cymIPb
O6xQwZspLMB/NX0J+pd929x0lntbRB3GOvqvUo5IHkE8mpUDy7F8qZHpJrW6GAiiDdr0SkOj0LE9
qQEoeEGxyrWZ5Jotcqt5jUIe4KDdhGS2uA4BOvlEO7kj4hgFtMZE3QDkqWXaPSLQbdXz36ofCCZl
OhTMU6zbRqE17p6alnlL5tsvecJ4irfMZEdb4M42QDkSKqcheg0Zt3MmMDuGvNfSbT3IBzOixLfJ
BEyv4aJuxDTTfp3rvGiusuaShnYV+PvEjXe8xrZ11+9aBOFKSjDrY7J28PpOcYoSVDDOaC87MdzB
jH2sawh8k0clOwLXRzbQTO3BsWP6CcmbW+I562ZEQOpNm1JPLzOqupKs6cRSuB7ZNVnMPKGP1dW7
L9JlSjNYgHLqWLx97zqG3yoI43F07UyrHyyMWUJPwZWtk/IhLJ0Xf2KOnyZLm0H3yE4987eFoX2X
RrwlZuo+xMTmJ4hue4givXdeVU9+++KgYQYpstGDC6XhnYJ2hot7wr/j8+60SZ8kjWhtJ8ldy1Cd
VSb8kWb2IQs4E6R49+Gr7jKh87YkSJ1HbDALYnw09TjFyWuUVuhpt0orD73x6scMU2p9K/LoRmOI
WjjdqvJ2Dde6rd9H4nP7ue5Dglg5R2ZI24neR20KvBM2sJCnDOSxmbcLqzgGzWOfOIxk0ZHYoOVQ
4Xit8611cO4UIGpT9LW5KJ6wUB1KbjKPllqSwYjTnj5/5n7vC/Jo//LEzU/kL03IKOg6p45qdGRz
WpnBPu5a10v7oesG5BQ9Rs3LCJbHuPr8sPK3xdMBRErK1c8lZaZ1fDxu3ikAAn1kQtloghs9xZQc
RKreUWvH4PEYv3ax4oQO7Ml9D5WFKSugYyptxabNWydejKHW7ejlkqGYmHLrDa56mqLWOijRxA+O
CPNHK0rt91yplG6B1GEXjD3brkXj2MZt4Y6E5Ul9OAxm39xqGc0H1eaYq1Tb8G7R2hCMskNmVZvI
7lAU7XRwVVkcw1C1F2nbsE8qrOq6gdn2zlow+UtaCYzT3bxET2Vm+tbVGpB0gFCKm7otPJSwaf7m
j1X2RZueDD7O1se2tgSfZQCBMMFseKdtbVVrQ1u29Ola2tmQaGeXzaJlHiy1djeqiBn7QMTmzcDm
CkTl2BDYwgzUoaJA39OWrzGaNB9dh4YlsMGinDGlQUFkaC8jeitqWre6QmOySIiaL9DPt4x/Z2c6
Ce99yq7sMkYh5WIhNzCFm6RCekTl8kp6ttrqwRynA4mmC5Z2YHA/LB6O8bySSL3ftQBDWk3ikY8Y
jvTmULstkSBZ7KOKvllk5FoOIeOquF7kY73K80Mp7FmP647PXvdowkesJKvJAErRvDYJSiaz2GHy
pkhSrjomKcmtLzpgdcxVTf5v4Lk4a8IfAmdVTY/RsyPaA4TzuSuXbSI5imCVDRJKghGR0rrxzwtN
Ozglg0BUQHLqlmqCfddhMYnekwZ3EU4o7S0WrLWYFeHj3+jaxRA+RmV7PlnwIrHDuYIfIKuFbJGG
u6atDpWD/YJ2uWN6G8eDSmC8DtpTTiml0Snxc+2eJsxS0pmPAdIjE0xztWxBzxa06SLRbcKUtFGq
nK6gdUpXvKveplrcqoymqwdKtVpMYb/1W3uBiB9bU3jI4KHXJWINFClz2EBeHx3je9m8FbTNOpv7
RdzldJBUgiHCPtYwCSdlrdjxmtw8xgDHDv2ERZ6tK1BVRvS77xBsL8L6UnlHeitpeR3PvR0cTSNd
7ws73LeixIVWLQUd9s7vL+rxsnZ+aHSXTZ0c1W1EbqderhzvO76MDKtC6LLfYwHVaNN7vAJNcmoy
Go7+DONQD14JXjgPCOh+Nk256Yh7z5th2Vngg+HJ2ojHkZjZiCO9dtyxBFziwab2T25GhIoWIM76
oos32IhCdUPs1cItv1stbrNJY20wLuYo6+p7hWO2cjdMOzR7bfV3ermP2H1Eez9HYn45Oq+0IHuJ
wXC69rWtLo3vzBQvjKpY16zbXYmmZhZNo5cXLS6DozOR/tk1DEZLUizYlXmBeQEkcd9O3qUcf+T0
Ifsiv2rl01jdaRP7p8HCXxxf2ChuauebFZACnWOGmoP+GKzismUqQkeqbQCJkH1gFwYaAnRycLdy
F+bWVppQ1NnW1E560Uao3cIUABf2aTpqn6/l4k9VG6gnUIWs6OZvQ7U8yETVZh0EHLo6EgUsK0co
4+p87P3+3oCxskVK5l0k+YzxEjMdOBHturUNDS+L6Bcyc3jeC69f14lRXqjRjp9ZnqkyRz++kqPe
8g5tkhEA8mixARuLjuClTrr7Yuisr15Nf1hLLeE4tu4JcEX2yaRs0tQkmLeC7rOGeqWmjn1jgGHr
85P2h0mkpCPPXNUFPaC79ty3/+XF67hFLLwRQKPNfcLMxjGPA5qyrRcpqBaZ6UJ2b9JV2UiwOx6u
7yGu2uvSrKybzz/JnzYTjA2k5TLmNYHVffwgcdPVLUAoh2SqOLvpy7Ql3jYDHWbrPu9C1X6xmRC/
j7ql+esBT0qOgY2n6yWTs0yotLjslrVJ5aQtUiYTF7rfUJtlyKr0Evm6M/YW1kYdmUoGcbWdEQE5
kZtI0uASFYULt6iokZBXGoEr9RysWOvNMo6MZvZ2q3NgttpDKSfji2/xp7PmuiCXXMMxGcienDXG
4oWGVsJb2ppDzds5fMJ55wKvJ09RUsN5/eKIvw9ybFAdBA8aJu8xeFofrxMnwlIoPJjgkoVIr4FE
iEXe1LRbm0p//E/vCdeUQvD14GXa9s9L+MvNqRNlEtCqmWnIhJcWlhkhmi/m8WaF0LK0za/m8r+d
TniUQkgiWiTli+6efLmuI7anN3nd1Fra45kPS+tCFLF+3Y9h8s2sfOmiDEZygwlECwASmAPdtjES
+yhNOuBmOrLW1Ovdb8RQU/cYVlpCVGSK8AVj7Ld62bEMXL22zSc1HM7Qx6tg5p7ZyZj5V+372S1b
TnHrB+N4a9kFvmU6vBfaoGlvn18O44Tm6hkcFWilC/nEmVUSJ0f1LL2MGm7FVZOF5BNXifaqcqCt
q0zoHjZF0kwFm5RNqzSwBUr4r2ZgGZdffArrt4XesYDJStMmY43K3ztRLMSN0xt8SHs1dFWE6oyE
Eb2s3cvCtPIVvIlmUcZetFJjQv5MnwLcxyCKWKeuMmgkWUzTNzXMtKY2wTxlJK6J6gyc73Eq6uJh
tO3hzbcanah3U1s7Q4/dgehb+7LMSkR6yDJwdHgORSb7sqtmdMyD0XQC5S/7UldnZxhi/ViTB9Ff
cj7bb6gpPeboqt67AZ1mmcTGttQwlWSJSBD+sRskNstYu4YVrwWk7AKZPFytZNQxo3SsMLHTUAVM
TYwvr5Tc/1ALaLowMUohWsH79R5VNUGHt/PgwdVE8UBTIz7SQS03Vt5P/JqqKurLyMC8qpWGtjOz
oT1MRlUNW89zZza6VQ06ik/fxUw9+g508nG8tsuy2QILicNtXNkjYwvdyzddXgxPSWDW2yBGNZhi
CWcwKHx5GPIqdjepThZCFDkI2Qyn17pNMoBpm+rWJNS5pZ++k+MUXKR+iJ2KDlVCtRJbT9Xwaoai
2mFWjmBSi4pBOdbaSqAU63MnwwUlKrHwY6EeSEWl06k7gnix0sDxkYlZ16AGhlpDm1nIQn3CizHG
kIinOk9nM5ylq971mdfhoacMqvWBSIbAhGGJ5DmYSNKKy+RQxiZ7szQa1w0VOtljSb8FdtXuShG6
t1VK1asCxjaWO1j72h1HIq08cvXSYDZvaTZFcQWghl5p9kZ8tv7dFzGodc2BjJ+quGeWGlobZyCd
bxGaBl2LZIZIF1PTXpG1BYy5D8BCjXmFnIQIMUTOg2bDtCn9Y5CmqM/6cRQNokBDNazz0n0UMNCd
RTyFRrnRas9/zOJI3EWDcr7QCv2+Pn588k4aY1pmNbUq2C4L29cugEUK1J3aLYxNMkdLZXyhxvrz
4RxXnws6emQnhyuK0kHTORkr2ahN6afRvrejYUU7kihrQ1t9vrD87Fd+2L7O64rhgku2eA+Y9sm6
ks5Mb7p5Atn90LElqeZpiuFUT5YLN6Traxs5jBrYI0ZCQ4TtDE3PjmqcupYHJxe7PPaqV8vL6SQw
dWLqYXdIdPKyiBYBXus1EE7vlsco0yAChM3VaDLHr6qM56HDd2RPtgUywNcZYWXRy1QRkhrGfYof
C1IRlXO+IpR6WonA5Tc4IItIn1WZCaBv6o5D33gPuKqbZPH5efl4FVwpKQ2lZcF2ZMbKS//kKmh6
2QZuRWUWWPiBtKlcZ6NqNknlIxPVaLd/friPq/vvhzupy4qwGloiAIhWJ/j91sh0e99kfvTtPz+K
5SEdtCk5pWudFE4w8D1209A9NOXi5Gb6x3Ckcb64pU4A3P/8Mg5oTMROtJlt5+TcDanrdl0C57pw
026rOdGLlyN8MjNGOr3yy21WcC9z9EukuWwmLFRFZaBlmwo2KwQdWhhpiv/u8y//hytqSZSHM5ud
7IBTQqkRGEQilB2qA2KAj3YKIogs4tgg0oXERLbKnvNFb8iYK6d/P1s/TwSCSjQj0rDhjsmT861a
NDtgJ1Gxhv70ks3N6DB0XmzNqu9iiYihGHKEMXUjN/EwxcvE8OIlOSto2LWuOn7+/f/8aSzafozb
dFe6J5/GjiL6rgJrL1OofEUGm1wEDb5CPcUX0hiJGs4G3TOujFgH11e6tbkyiKwuiSqFflIyHfji
GfvYh/zX6fEoaCzHYCv2Uzf5S6U7OH3tV4XFFaFbwEQw/s4GtX8cdereyHT9Veq01rJxg+TwxamY
v+qvF2YecuiSMbPueZZJPfWxkozasctx8CLVA2/QMVB1Rl5/WmwVwDb6Bs6ezxDOHi3xo5e+fEAh
4yDkHoh3UA4xhp9/nJNdmcuz+PHjnJSYNYH1SAkCexVNGQrkpmQ0TRtzNN96N6hvjJ7n56wckbdU
mYURES4DVUYNL8Wrx7JGKNX76HuCYWF3gha2kaTli+xmm5SK1Wz50AjApTvepPtAGdmNUZgF0bhN
KAVxUtxwX5xg8/TOZ3XR2U0AuzdBD/+2BPSxZkVBqXmr3HcBl3h7LeIZI1wZj3CGpEq/mZJhk4wt
CABnozzCr4Gd+g5JPj9lo2rlRRhLU5RNuE2LGDAm8RLEKuAnpRdk24cCJSH5p9Se5FdgCOkUOYkZ
2Q/TwkEhwiv7i93H3BU/vWdc29M9yd0qDHHyoswSwEVJhaooCSCBdnHWFWcW+GjJ3H6c9pyD8qqC
OH/V9y2etzr1Maj/vFH+z+vw38G7uv7n0ep//A9/flXFWEVB2Jz88R8X0WulavWj+Z/5n/2/v/bx
H/3jqnjP75rq/b25eC5O/+aHf8jv/9fxl8/N84c/AH+LmvGmfa/G2/e6TZufB+GTzn/z//eH//X+
87fcj8X73/96pYvfzL+NeUL+179+tHv7+1/s6355Zubf/68fXj5n/LuH57x9btrf/sX7c93M/1j/
G00azwZ2boHVtLl0/fvPn9j231h8HVoevMbZUXOf5qpqwr//pRnm36iUoUBact7XE03w13/VzBfm
nwl+Icpw5o/zjBe8ufzrf7/7h6v076v2X3mbXauITT+fZ37h/fvWselomTovAp1nAcIeK93H5WbU
RAJZthuO/cJYs1deBvLsFRvputmQ03cRbn45N/86/q/Hc/94PLqrHM0B/326sBYEQSdFVg9HFPYM
tBJQT+bAEJI1wCGBRKgOY324w5xBcFJybnT9A8GpoPWK6cdY1ysjQ8HpuQ+090F5dRh10+QhKcrv
qYbBnHnBtgNPwC74yQyZPCqp6nXWQjyzjSFeNCSEL8e4fe4UjESbSHE96qGrVYpxVvSea06/L3Uv
IVqmeXNpUTLMyyWgvKQhb1svAJRkT5zedCn1gDlIQ2BLqsk737NfpzKGdG1MFlOFaDvFg5pfn/mZ
GOUA9RbCMeGY7cKYWAtVUnsLNBl4S8IsX/coyNHStw9j4l+bI0Kekk19ZbXIXbvWP9NQhhABmO9s
gW4mRbPmDO5iLKDBNinEqiHpW4zhxnWfoetRDq9LQscffCNcTsbwGprqOq2Lfz7xHx74Xy/lafdh
vnW4fUkzmQsIqKXzpf7lHdnGpgBqbfXHyBMPswZyaJmSOeRredaBPRKnvPvmgZ1Gg/P5XTS/dE5u
WsOTctYto67WT49sO3FZGKnWHVt0DXgBXAP53xe9J/GxKJufDOmRCCOlMOYelD23fH75etIXkY2m
vTvWtY2yxfLVQnmI/HhawOVZ4tys+m+i1t9V1eFGHH+YfXIX6OhWMunc1EwulDcQXZwCLhiagjBg
d2BMhJXiLCxQ2Jom78kCj1o5Yr20teE6QUNmjfLp85N1UlzxpLGOOHMZY9LMZdN2Ulx5VS9pnChx
n58357j6t8E5yIGVOMONvXa/uDTGx3fR/x7NpZgjh8ITpz2pDLZdSgaduCd5YpdsMZyOD7z42ktK
Zz+6Mw/IYdbBtR9udIy4jK0Isf1ikTm9cv/8wv/+CPPPf7lyNYIgGweUwLrG8GHC01U777g772ul
7v7Dk8tEwNCR0ZNlMa/kp18XnylbtCIqj8NrvzLPo32yCHYAQs+xP26+yo35wz3p8Dpi+03lTv9V
P1mt4W+hLUxcdRwTI8Dk6IY9uDoYQFEgw5WWZruy8Peym1atsLm7QD8FLqAtAEShKjImmMFt0pY7
Lcz2g6uvuw7h5cCk3RsrtfO18LUZYIFaQ/rUadK9qQoTQFxPIMznp+3jnnJ+tvgeAKZBTdMw/Y12
XKmCPMJkVEdp7LE9rssgX31+BMP6fZH4Wd5xZTyTScrpIuEpNzOyoimPQMKxtiY2YFPGUDYyQ6OO
r5uAvDMJiM0hIFUk6F+9wbll8HrfeW22m5wM3I0EnzFMDqoVDFg6joQzMhxWacesbirlikb/tcCX
pocNckjjRml0y0zY5bmet9t0stc9NtqycOmqRdVam9keVflDcK5rIh5z2QdLM7OB6Lj5i5StfREk
vKqCzgIXGKltNIIr1XJr2frAmsQY3dhZc6/F6VWM+uDMF7WF6a7xVpDtZyeUxNtSlRdk4Oj7xiPN
0HcjtUtlsUN3eM+rbLyYRAZpeACrqqfeJqQfqTpxrk36Lcl8rwymjtYQ31phiuazK+5MH8MmfeRo
IcrhQSrn2DB8X8gWaiJP2bvqZ1SSAnATTjRzCTrbWUHdQaJwrzVpPyW1BRYo6q1tFVv7UbOJi4ev
tihM9QLJHhuVpdBfIAFGjjBstQK4iug9JM8N80kfpX0waO1aM1VFNwf8cXWwMj5EpzPB9kR+q5k9
aFgNhnrJDFn/Fo/pI6PbcptyXQwfZEOuxDptbEztvgszq+5eQhk9BB4p2UHO9H94S9roYRDjs409
AwVWdVnV03k9MObQtadJb9JrEiW3pWoeorh71dKgQkht2vi6AQvgZTlY3ezrKId7XxT6xiWRCXGZ
/lgH2YMxb9H0lAQAA46wXdo3VcqYpi+idkExiAc+Tt8ToSXL3m4C0m+9fPn5k3C6IM8zSyQgrkcl
6Uoeho+rYaRPlp7YkzrGu2aX7bsthqudvo2/6ijMv+fjS3ku6IQ3v4+RBZ6OQCzCFtqGwBwqSXeT
3RILsGq24p5aZpcRi3Nm337+vU56OT8XkQ8HPFnmEbrpsQY+7Sg2zJRXycrYaiti2M8wxi1JIgG1
+dWiYn/cPP48JoU5DTg6krqOuObjyewjZXh1ayfHKXPIkAnQnOaRil86AiUoRTI2kn2XHNyGWEsX
Q37ux09+PcSrwkwgabPDxaSkFt4UZIskc99VnH23AUOvpiqIvuumvBiVdV2x1T6LXLdZJ1j7Np0b
UFQlNWY1MWgVDCL8SmPHE9bLyyCvnjqjObQSaGKd3qsw3Ofw/CJR3eFkbFG5U0HmKELXosdraQ6a
s/Rc5LGBV9/EEgUz45t83zE0PU5kv9M3nyAHWv732sARHY3f7FRv783GvFWDfE5FeNmM7BZUc859
sGJw8zD43NLQGXHZj3hnPMkSodO8R+oDaV01oHi6CCW3nuo6TERxGwUYDCMZ2luPPFTgGuXjCCtZ
0Hfy4+48D4fNxMClpM1/ZXclQaMIrjrduyY57L5F5DqTIuSZ2cbnqicwRhvcu6qz4ytj8ted7hxT
B0O5XmIVFcW+BvnRJxhVfNQrSGPsTVU30xo5GZB1WZ+zwvfbisEng6LAWhbKBHnRo8o04uEmF/JG
KqTsThreAo9HUp9pd5k1S/Ni7VbX1FYLhLWou0K/1vS2WkviaZD8jxCE9ZhNQJzDcaygoFjZ2glw
kXqZfAzLaJ25ck1PnZUWyQ5wARwo9kTifEm5hksdTSawMLFOQgkMsY5R3+so7RsXx1QTOuV1aLkY
tdSP1C2egvnlUoKSJOrZvmkn1exGE9K8kNFdScTxJvaNh65AUJFk+CmSGiSClo4BWeKKi9noDg2K
gDjsqR3NRVlnl6Ko3fXnj+zHrtrPp8ej+Nf5H3o0nqGPT0+aWGlgtF50bGIFrgxVDqbjogd6qt/O
bq8WrvTnRzzVU8yVxhw2NutQ2Cr8VmkgDNRT1TvRcdyTh3pGXvtS7vq1vWYF/KLsNH6vOFhiUfPN
LUwDNd5Jddb1KHjJDwuOchNs++/tMTtGF/p1tJtWw6W9FVsSENQXq/sfNvAfDmqe9n78APBj6QfH
ekWMyUptkg2arTWugXWxqbf6V9Pe+ff9usxTXP/sVtDKoHyjuvp4DRu7yWNrzMz7Wg9uAqFvU0gv
HRVOJ5/s8a2x1Us2nWtN/MXG4vQ19vO4jGepsyWKh9NGBX3pIWnryLzvRfKYgwR0+1sP5Zki9n7S
Bki+xYXwvtKe/3Z658PyXvOQwwpa9KcSSgKQe01X0riHOtUt3X26Dtdy56+bFQnG6Vm1+eouQt3w
+xm26E2iq2eoz6vm5DZCp5latWuJe0UeQSmTH4WBdcb1MdQDd14PBcFeaIb9lTGyshfJuGeyz7iX
L1/Uw0PnjBsXe5hFMpSWZ+QykbGICRmQD41ilZrnJr0S1K7JbMvXKXlTehF9uPf7CC4frmM9LUDi
hXQRurYuaXViEPO6dFw1Eot8irM1DQix0iJoqiQxzWPcbLqwhBGuOt4XK0sTTzFOetjZqGxvMgzl
CZxz7hD8xjID4w6ko0EQhww2TzCUObBXhwbrR+QftDzZII4+FmMoF3be5pe+k2LyNq49I9u6YXiR
BTCTbRkA7cQcZU7WQ2rCdEdrBq+8s8+CRt6FNiY+r53ZOkNzGTjYZyoVPpcpm26cgZuuSfK9nVAa
Ng0WSToVFyks0Kpw5f+l7DyWI0eiK/pFiIA320J5+maxaTYIkt2E90AmgK/XQUshkcUSS1pNxHTP
wFQizXv3nruJW6opXYsztML2V6GX3UZVKK7IuGRfpwMM0CqgyE3LhlelKgSnu3mPqDbtkkq/HZre
hwrRrjwb1L2uljR/7WY9pa2BZbnKsK+YOrn05CZ5rXs7OTrQgK4G229gXEaMb5l1SOk4iB/DzJk9
AzFv3yDOIZ41i03eo8rFoQmj4vcwRMOCbTQDwwrcdWNCvZwC9S8GGALFuvwKnst1zqIGz74nALEM
xn1fcZzIEc0lY/5Sm4jf9U47mKAACDexLrsA+lBk34ecLW7t0LgobDXhpBKykWBoKF0/gCvUYsz6
RYk1XQHSbCVir6tttzElrFIz1+ge9eWDXti/hgaQiybV9oE5IwcVyS+SSAkTpxeXDOk3zQY2H7dz
rlEh2ScGhI2EhFSQr3ydmPZrVZFkVcR2wN+GyluCDew19zCmsbNphuTVpFgouyzzozh80puYbpAt
r+IBbG06yksOuL+0OM7u4TaXN+MQXJEsA0k8iTnctRsHW1uQQpI0XdJoKrxXg9Gq16nE6txEwaUw
S5M5O9yjjn2yBgvGb8J6jwfniv7gLqntK8tUNKKy5t3dxMdW9TEoXhVvXBVvABFUNzqseUWiClGp
G3kRPWzLojZU26/KmN/nFX5Ou06eqUHdDC202C6TM61mR5F+KdP2Q+TqSlMQwqsxCjIYWJdFW+3q
YK+a11EFZU6J7qj4L227J/fArntadzlEV/zeO6uGbEc+tYqhw53XerNaqGZEemoLzOznpfbktEVg
n0mv3py7il8XBjMk3lS1C6atHomEYGOse2tV8x7i7rE38zMVBG3e3R+tQ1S1/qfIc7SXsArKj+nA
5bqltg72wx/6caQg+Po7+IBFfVPSFOsXyvJcBfu4dDEXlyilokvg6ipNuq+PiTYE5HfragdVIZkN
rSqFa1bBn9/lt7PNf16FvoCJxMs1nfkc8qmEpQVdHgq6gFTRjLW4bQkCWOR+tQJGdTB8gIH1qj1z
zePdC5dEqIGdi7YnCeH/6imfLpkJtqR2y0oXlNm2kB860PgYhe3PT3a8BTy+ytGhLeTgobDCawed
BpsHe8sK3bUDT84SmMR/TZipf77giXFiq7jiVDpjjE7vaFgKWSWKakwa0Gtg5k2EZUcghS4sbasl
/08y0lxq/XKxo5+Nmp2muIGmHdpizsIqxk0Rq5dq4v76+aFO/lZ0y+eTtu5+25WIRpWeiCPtMOrP
rQHh2oj8BBjOz1f5d5o9+sZQBqgYei1Powl+9I1VfQ9fm0PbwZUzHGFEH8CxcoEeVezHFBQlKSN+
PQ4jPYfgvhvNG7Zo6yQdwdLkIKVHiyBn210itPWJ0PCdCLpBLct9MNXqioZHf6a5+20LPv8AbNWM
2XlJf+C4CDHYfVpOoTcd1L26Qq+mrvq/7jJ8sZdY5vcGJ9ILDDhn9sQntqZE2Koak8FstjnOzAsd
oxyRU0yHBJ8UEMWmW9ZVco8yN4cQHBdLp69YIJOrrkzPVF1OXBqkgzaLRjjjgI36Ok/EphjNrBxZ
wDegmvfurrw0182mPfdeT8x6DiONoAeAXM633XfSDOSjGjj4pyao9u4ky2XjgJm30v6yyggA74sM
BY2nRqtWzzvSrawHGY4coSPzsrNB4ISu+Pvz8DzxEThEBM2NIFO1zePSe6pmfaCrfASpcqkpN73H
buPML6ufWNS4BqUzaj4uZeSj2SM2JySMejrPw2qzAIN4C7riGULwNtxAn/BV370alpj5t+HVYC2m
ffdRoSPdqUu8kYTOnRHgnXpkhEscoTnKetrcTf68LEysh6UsxHSomqcI8DgCCg4/ZxaCb409PiIH
DzM7Dlae77axMcF8wcZ1OoSucR0VMYFGZTN/0i6A7wa5HakVxiIO2L5LJ/twvao/M/OcWv84uLP6
odKitXJ8ynTyElLY5I4H825cgWzAuO8DbLhLL7HzrMftjIJoz110/jGPprsvF9W/vt00YlNuN/8u
2uz6TXpVP01+sCDbeOkdfh67p7YvbB+QofGywegdo6EmDS29TO3xEMV5TQUuu2+9YS5a4vpVHQIa
LES0WYi1FOriulVRw6bCmFYwchB6yw+GQrCmdvbbUqoznc9TY/7zrc1L+KeNQNO4neYozniQ40CZ
sVmW8lGvdplwUE1ufn4PJ6+l0SXkYE8r+bie6tUGhstiHA9dOVy4jom12r1MeudKasEHJ4Zz28YT
16M+jdBQxVzrqMeyt6jUhF1LMbL9gIGi2vbBqUeqxlX3ktGiX6qt81/KmP+1T35iA+KizMELQtOL
otB8S59eZ5hpzVBBbjxMKnk3EsO8b+dKu7aqcJ+a/Tno2KknnBWzTFkm/zyGACj9RGJ3XI4Hdv0X
CT4QagmzOBmXfDGkbxJPzZmxfGINQtzCN4okmMnyWBWsWnrdhZEysAZ1u2LdbeV6XoP6c9PSiTXo
y3XmP//0IjOvLJyIyviBRAWxpL75gNnQhwjEAZrPtHwmjcjZ/Tw+v9UP+Tx5k/PI1M05Tv3o15tc
JYwtxRkO8GdW48r267/xJt/Za/3t3LVOLTauxvBU5xWdus/R7O6Nmh13lTUcenbJyyiCRZ1g78I9
AbksiOYImGhTaeoDB+jRRxp5lQTkAuaQCDTmBQ6gydsElXIVZvASDTPxwz4iSCCF1Q0QJF0XZn/A
1A1moJyGZTD01x07/AvRK+mjDkd08/PLOzXyDbwp+Hc86JrHH3dLClOoJZZ6YOCv6Nb8zhr14ExE
8iV2+PjztU7+UOyG0YnjTLLt4/qgI9Qevp6uHoo5XboMs784QklkMIlHcx0RLRXH+4MAYF3YhJVo
Y2Szg7EeztzFiQXaRdikWfNpYz68fR2jQgit8LpWPYxI1PEn2zda2IYXiTZFLof/LvLr3lOXPTWe
hSrgrrcDdulk5l4PWIgWETbxytcITLqrdJiBZ27v1Cc0OxjxF3rzcehohGGsj9oitaZDuzKeCJdc
xi+5L5/hPz2B4F4qy0meKdueWsndT5c8Ngc1RS5DzCTTQbJZKoeluZq27wAkYE35oZ8u1Td39fNT
Gmee8vjIF5WqW6aBMx1ENvPbGTCAkXqkbZ14NKv+UR8ia1Eg/1q7mbFu1Fa5dqqQTPdK+duriXbR
ysEGEto8U3UmX3G8KhuSZRpdlEtbkFrowhpTJlv6RIDfG2b4UjD0IOng5y5t9SGpu8OYEIoeT+rS
EtDAdKNw1qLN7moHCv7Pj3v6adn56Zx8PHiTX4dcowchGlptOozadhSPAwKCny/w7/9wtC/i++Wb
mrso+rceihP1blvl03DIK8xUfSrnINDe+RMOxGG1U7d1rL4nqwbJ11STNWOmxgOA+pREYrqXkUMn
rWhs4jhapd+oiXdZO1FN5qFUrwy7fy1NqOCyaHfTQMiZMsYOQeq98I1CPzNJHL8qc54ekIIgTEI4
SUH666uaDRyoKZLhUMelj8qcxI+zlZt5k/j5ZR1f42gTmSctzPohGw6hZT9ABVwgKtgp1KarlvTT
OaizHjgzP4Ye2TFWd90U8gwGaF6Svt0BXll0ayxbznEbSqWzoLlCkYfAiG8mNIyainnDrpbumKxK
Dus/Dw/e24kL0hvxgBZrbKmOFQalLnozkbo8tK5+hW+Y+OhIwWHX09+VHNBWRuW8Va0xJ9fRFNCd
1N1HE0kIZaHmm5BjyD4IehPyp/IwNK52bTbwqbSZ9mvmANPi+tYSurp09NDYjMEk7wfstz4olZLa
u3edDTXJFq6TAU0NrouY8OLai6udGtRktDZNsrKD0AWS5lEtDXGoSZtVtfL6d1WPdkkvLnppv7Nk
3CDGMYFItcGqwoxyXVmdtigNXhlNaKIr3WzX58PvntoLpBr3oTYE5iQLo70w8+LGibXfnY0u1U4h
u2pT/sgu+reRNPC4LCVfJoLUEBF2Wzxrqh/UyQdS8HFbGIFCBFv6ZCYQwianvqkMPQdxp3K6rJtX
tQn/WBbY01Hcj1ZlLx0v1/eYB95kVcE3avJ7fZqmxZh1zFS6hbPS8GCeJL9VMVZPZUGByLNh/dlq
9jcxlL1iaM+2wX/ReO2bnqHYFA1RbBJZe6Dgkk0FQ1Wh9ePHdPnX3pC6y9gZPmRTPWPrWzlg4Yl5
G+85kNiIGuwXywT8ZRDRMLUjyxcxbgO4q8XkymdDsjNp0uoyJLPWnyoAzdKgMtvl1einUbcc2xLK
oaXvzXSismD9KTz1WYvJIUGJAMfdy0HPFdFjh3M1a3uskx15Ap03Xpl9/BRwXxi/IYo1CRilBHpr
MV07ChodWyEjMg4da5eUEfEfZgF5QRXtTrgIax1iqBejYn4Yovv78xcxz7hHH6CHQo8etzsf7463
4HEWTVEdueIQ9naI1le/QlA/p4Glf36+0In5jM0OBn2IX8z/x9WftksiXGaEx+rRnszXhaqW55bv
E5MJT2AwV1qewUn1aHWRVIG11jO6Q1fDztRNGfgyt6+IU+UjM2z6a4oi3sb5Z3WmIF45dEpmNI5c
dDpBiqZFd3+gLQfGJ5W3GUPUt8pxuPn5RXxr087QdgxAcBnm0h+8G36ST2eDIRy8IhOi/7fLMNZs
0/38ylnZCzZ/62ivn6kLzUfgr7+w9Q/thn6dze23JrjVWW2A0LY9KLZxkZt2SUCXuBGGncKjVO6E
5AAfxdWZif3kU86S2vmQoDvfBlbq9H2J2bDlMGJvtMt2Mzc8hI+39pq09+VZuelxr39+q5+vd1QJ
aBumFd202gMxHG9mlT4ndUatDTp7HmkwDYbKBm8CWbLStG6V4qYDNNvQXasEhpmS9dWV3b6ytW7p
JJbii8GMHkphjMRhytfYcqJzw9U8ccuapvKGyCfQofkfDYTRIXi6xqt78BLZbwaDjUaTRTOQsry0
6kRdGNSN12o5PJnQotatzUHIrTv4h/Bm2S4SK2bKcWG6wwM7HnCu9fAae0p60xHv1VoS6Z+aymVH
1U1N2cROUf9RRvSwZRr8cgYBbdjCHFyHV8X8nFVNGJqT2tWe00jg18H0UQKhI+5LQuTVeuuhKuJk
2zqm2OIzf7B7aUGHxhjg6PHHWGAx7fW4eVCGsF6UQbjHZGJv2jb7MIKigpEbPJFmpS2Eoj31YA5E
Lc2rrh13WuESmuYNdwaGaAXR12rqw5idmgZRK7DFEqIn6W+5xm4sCKpVOumcTQpsy30y8CKqxyYs
dpHONjbpwlcqFrcBrLSmsC5cMX0Qd6sv6t78UHUiYsY6SqA76lfkxT7Snb5Wk4oUElc92Ihtg+CG
77NcsEN49KqB5ncsb7KQ0Pc6QtNpBrZOBNBgL7SyfTIEDgbVC/KNSzLLSvfC0R+whq7MSvSrURk0
IgIqWsaG/SetlMc4IkLczHMoxWZHgJXZpDP9ANoy559FUg03icEayLrmF3YAKKAfk3Xm5S55caif
rMK77CFg2m5DRoitQLwO2bPFde4uEqJHJBKYxVQ1qApqOa3rAgK5Ns03zAsfPDhHLSTiMCU0sWdB
3/du4L6rLbRkXWfbe2aW+77RoudDH4YWA1/mt4q3YQxmMBl9Rc8TcfKiWkP52Fkrb0Ni7du5r/+4
rMPHz6eAypzSuk4d9miznCCKIxS2qg7JLthr22ZrbTAlnldNnXooJm/V1k1sQdZxTZuefOsGZlb9
m7p1n1G4UVZAkTb6Ml2fbWTM3//RzA2K6L+v5hzJpdJIlxXikIopVCy9J9sHbYUe7d/lDDBby3O6
pW8H4Pk9fr7i0XusRNGmfVJUlMfk7/nUTcJbtyiCpbkkN+NAelaCXfDMSefUj/f5ovNL/7Qe6omb
Bwoye/pgRHZvu4tZ8tZtzpWsvlVdjh/uaLot+tjVe4eHI5OL2h9hwNgfnD3msbOr0bfe3n9eizGJ
ug6j9PG2CtSsW/UNA8Xr2fQup0O6L1iEDoijxMryG7/fgmHI/OH5zGfnHRey5ivPXnuHfqvjYPf4
+jajqIpCZWqqQ6waJCYYuIE1YfnSru6R2T8lQ0t1nkLTEkMaEis9etLUvIGdWyYYzEhxyW1yCrs8
RfnbT3eiKe8NZZpWHmoianQKYleo3BlAW7/R5S4OQHYM1oZoiN1QmAfFQfHejIQvx4FDotJwb2up
AumheQfn1eLSMC9T6TzofQCFd/yb1dS3SyidEg4net0HM2SJ0BPvthrR404i+rD19GH0ptuu0KHo
65eDkjyRuPK7G0zix51fSFNvPG18Ih1mWppBQFBnuXYU+8ZMgBlVgXkVELeCZbwo1pEI7kzT/iV7
/VJGI4Jfz3wKUtLPFXVfN0BKO7VCvuP8DqPhGTfVr0qbdojFP2x7/F3VHREKbnxpFm6yctKCaKc+
lDzr9JHEwWYY2NgCVTgYUrvH7HdFNOT1CKRRtiPN5ex1lPgHK+tCtDg8jOEtbsr3AVZqEuO+avNk
44UcpCZd/+NW+Jhd2JHw8HONYGfIhUMFkryrjNsyAns6lBj2mqHF6iXYJqQeq15bXvcSeKkz37Xb
IiJQC+MhS/Q/JDkQaD0oN6ZafThtaNMdU24yYi75GVt7lWmAnzWHdVYpL6IOT0HiNKtRZ5MwduaG
ognbZ2CjC/z/3mrM7ediLCShw/KuGfRtEAeA/HLxovNHK8jb0Gwy6yEhFIA7/G1AoF2w9xSg9qar
wjTvVFHzCMn41nlEGZW4GlF6zfDukOTyJg+zZe317b1wlH7ZtmgGs6DUrxBg1ItKcX5rgwfVfNBw
1Tchq7uccN33yu/BwBDplgXH639gRccCpq5FxQO3Dm6cBdXHkj7CnbajXe7Bfa0ax1uVLgq2uMv/
wjsjMtDUw1XBerOuiqrwJ41UAlNv0rWNOn7h1K7zLuzhwivsBIxi1uzNQRdnmuUnPmMLaBXtYkS6
uGuPJqukaqMEXVt9MDuCVC11eiUoAHQQkXiqd7ab+P1wxmKGEAqpEBKKb+unAHzrOvgTDlNgbssG
dbZWXMbqRgc52PTlfW0GAMICH/XgL6OtCWJP0xsZE9Fqtb/OzGAnVj3HsrgNi3auxk19ncAQ5Uda
14XVYZQAmgzF14hmaEiIaEhP9NxqGZYeGQsGR7eWIG3Sekiunqry9ef7OPkDfHolR6tSULVywsFU
H4w0vYj7DJ4CJ3FK41iqzDOShRMr4JfXf/RjT0M1ithp6kM1PmYy8q0JomlaLFHWYo7dyoZwQPec
wP1bW5eV4stV50Hxad0lN6zW4qKuD2lZ3dZTehiVHthpurPMl9Ck8VCmciBDXb+eEhJkOptDu5Gt
zK54qeBFxprz23G9M6qBc6/9aPkSRpEQlMdNeQSrhBXmZwJC7E1unDmFnxzxnBhdAIm0YY4X6LiP
I9dyivrg6Pp2VJyLaLLufh5B/0q0R/s3i4Mdfc1ZA/HNb9mJUk1dmdZ0MOQcWTrtJMgeVDd3nFyW
2m9j3x/K5bgNrsslRkZott3C2v18E6eG1ud7mN/3px+5EmxPSi2pD/j+OBXZu8B1SUlKvX3kqcSv
WNjK+/7OVOsz38/3YoyFMhyu4OzYR5Y+39inC0eagsxItatDo3q/K7Ndp07ypukWZS7hsLjH/s8P
+r2Q9eV6x5vlrE9cinoeW/MWISCbnz8qECzPyM6pAr95lPluAFdQPbbmsgZ15K9PlnhCY+lniBqt
AZZWbq1WvbK6hHIvLSOyAwTZqCMq0rJTLguYGkEcLX9+2G9tjn/3YAA3xCkCZOlYT2Q7shaFElSH
dGpwGzXQ0xHLW6F6I1yVaSqWS3DQpJo6RAHKnVSa617rP7KpuoCE7fchErOZA0uJmC6fJEAkXVd2
v4tbsOWjsi5j8wYU2Sobi98/3/qJcUGLGs8JW360WcfSW1k1us56Ux0ywuTV+etWs83gkc1MJkNY
nukinhgVX652NIuL3tKyPGZUjEBUIu2RaW1dqn9+fqQTcxbNJhurM5gB49upsEQ4jG+sY+gB60pB
4JQcBlUaT7p3ZpCfudLxIK/LmtCMmkN1SIp0m/3xMIr1VPtrKztzpVP1u9kjyfEFVgs8y+PvVycD
UJNTeWhGvMeRiR8UcFrZrIKhoqyRwti3fTkqhGbE6KvI4UsJhS61M/dx4onRVqE7Ag00V8mMrx+b
VxMM6gxexmddbhJiyI3+d9wSsNGemShPjBTEE57FVA2h8luZtAi0LuwIEzmUorssjHbVst5Jtt4/
jxXmCe7466qAdBlQAwZ8elsUEr4+UdnkUpZTnqDAxOxgtGS7qaJcEecWw4KeKbBEyuVvrUCamVnU
cOLS4Myo5M1lSS0tL8gn62r5y8mjORLSJazPINU+VvDAjHmHssR5H/oyWBfBZD63McmOeWItU/J4
ISWSqSwiIlTGzru1YlDxShotqVbvddHf5I2akhtJ3K0bE7FTActYx7JtfGGKTaFM12lEx9ZQ44eh
Cq5CEttjRademVj36UgiDdW23cRsRecCB2DumC+6JEBTtfi07bQDyTjgvgaCVy6GhtwbV+2me9CX
+a5SyEro7FpfJsRLrAJK9n7h9OE7RoIaoyUHrpu5hEYWp+eXufxlTCTEaF2CTMKUNxwDrcXYFwNt
rn6v59al7CB1Evm8jjUOsZFzOZjDo6YF1ybhFqvGBkFde3rlG4kwF4T3krUdq3+pI/22vQkfSrgO
OzJ8dcwkC8bnC+yuXwPsxg2xHWDiZXDjGMGFZ18m+iWZEgvSzkS3oXU2buOqfUHZGy8mgufo9z3n
Zvr28yj6Ponaqg1xiw+D74K6/tcxBDmzNrzeSw9eczcf0Sy1WzTiFU4AR+dm9fPF6AN9G7Is5RgJ
ZpqfhbT66HJmYeNtSLryoMppjlCbKD5Z+ksYjBe6mkt/qkm1Gsf7aMguE028gMB+lcMIAz1rXzvH
e8iGPvUTMni8PL+fbI9sad4lqaWS5KcYjnnZPBW9wdIZ1PZSB6LGYXLQqPmWtyRtXuKfiG+snGxN
/OqvNke2pZ4ihxBlu+gDEx++gWQb4hqGVnftKQTm/dsGmFb8/s+DGuSAbbQYkIGw+ls9ie7ykZ5X
537oobzP+4lSaSezi6x15bJyVHB6ffc6jfWF4TbRhv+z46uR/VYbWGakNeH/HMSvlMX5sqhAh0V2
CkdZ1BxKPd0h9EwPoYUpH4Egi9z23BsqigRMydSnBbXr0sbeCzG6vlcn/RJ6yz2uMKQXQU2vt8a2
xLKuLuQ4vUVBvpvznCKruGkkIXih7ubAAOW40rLqSSqR69cqkB/gvReRm2z5uNJVSR1v0eZkRqnq
jBIqo71aY3kzWxlclqbyqkRmsxBGrazHwfNVhH5EF8E8L0PcWPiJVRQiDKZhgp1QBQPy4cqMV1Up
/9pWiLPZ6VZdhpC/E8k1fzMmN8q4DvT+V92i3VK7+M1JDBD5UfBMyF238NQG9A+Wh7U0TJQprfm3
E85dnamG303w4PTUyldp7j0ENmxTmWqPsToKn7Z5tDcMxd1lYXUzEmixE6Ls/UDXDpYq4k0ADmfh
NsaLbB2bxTe7tQYiZcVYeyvLg3vUEMZR4zlYy9EJl4kXhatZ00YQjRQR1q0GiXCV6lv6ZK6PPO0v
vq9VbkX1ikzj7KKQWrcwdePZEQRwNgmCgckJp4WoXbkw+8QhJ9K5jpOqX2Lc+zXZY4FBUXf91qKM
Jtp0CyJxS+L0bdhRmM7LR9OJ8bg1zWPRTc/QDgkVR1aKIE5cqkH0PuT9Q2mW+Kkl2IW6lrToa8fd
Jh2J75S4c9+o4/1oDAEBfCRTSohvCy/OEFdHYOmzgpCaZrquCrHsy/wedfLKbBI0PmDUHNEN/hCk
BKZa1Y2jsCoIehSKQsqkmhB8ate+AfDuWrZUoVDVplEdkG5cLAfdJKsey3WjFO66tswJPH63aUr3
PRxDwnlYRESr4f9urqPUvTYtdgxqQQ/LM/i2cjOfboUkyMjMzD0qm+0g7HJXWwD6nImkjB4RGS0y
seb3/jvRW4GTLfEgpqMPiEMshkJ9z61Z9iReBg5caBrSLFi3ZkUFR+luiebVybLsrHUTEfguLbe9
KgEa+wO0XbD/K/Cjc2SmpKFSBxcpVfAFaVekbbUJgKw0Nne5E/zxZBb6U8hrEFVqLsuArTMBkZEM
h8uuVZq9aJ0XaoiXhhWujIAoPTN/tppG26bkjeQzQY/1eoqsVUaM1zAoJAYEChkZ0fgcK+MuU9I7
sohxSoKPJmpxtLaezFlhCL7YwClRNg7ATmznnp94ZIXE8jb0qhVNxL8ORTO8GReqsIZVNisWMqPR
2OG3yZONAX8jnQoA/Sjv7LBhb0FsHJuM3wGIiEVOl2fbdE22KlXEYVFnZI/xvEw3xnoavL3W4wXB
yDqBfDKMdQqbJxyZrwzzpfCKB4unL9uJbYBO/PzEhFIoRrEOylL/CA03X5LFpi2pSF9Ulvec07uD
SKxEaMrEXZ9gETTolG1Mu78pgGC8ltgk/II9x5L9grPMAkWsUBqKO7PR/uZRVS3MWN5T9NiJLC+X
Vh55/qhLxDXkaPuAHsgKycJn5iyqfNApFpUW6ktGNTIbL9xFJuIaPdMuXSyWoCCLR9F7fHF1bi3j
blaSNPQxKo/RNAr9PlCq69qhrqvkXExrq31JaD3Rld6+HrKD0eBmqwDurig/Y15yq1ujHd/U1vyj
arnij3kiliYr4iKl5L8s6vDBm4hTDQIQqdi/PX5betBoU0rmeYqknok8nkTNN1ftyQWxglXgWfiU
VIDsSh3ZK71xjVUGe3qByzdf5mmzzyb8GY7TP0UZS2/i9fFSaeoXb7C1teXmt2ZK+lFRxnz6SXPb
2dYmtPLtmLY3rsH0lXaljpqlS1Z536CW0Z3HQNO34QTNRiuvRtk+tXEg/cTuzrUBj4M1oAZ+3Toc
teUlH6waGW15MCI8gUG7ziqEQ3D5GR3mRdU5V0kW3/Vxfg9hxhfNv9bCRqsZBVSz11ONTg9m1FBu
ctfmdt+Zq/00nn4VCXVRxzBv0BSdOXOcOuGz30FBgp8DSfWxSaruczqidV3SBlPeKTRqb+azR0AN
0qpFY/sMuzOlolONNwdSooVRExM//OCvGzrkRJFFBAwNTBGtkgRBYUh7yGjXWga1TwSrzmC2Bb/B
OFnM3KUhUubCPdmt2ubn7d4/O8fxAQVC3lx61aH2H5fGMiRB1ParjJIRDMGF814dEAT56ZVg10d2
HMkEC2MPOXqT+cbh54t/F6vMG1sUI2iRVKorR++hxDbcRDLiuKcRMBu+hYaDE/jOzDnjur/C4Fwi
xcnT2OcLHo1Pghj1EBdedkiHm1G8eXa3r8NwpTBF0JkHCsAsHE6Q2c7Fh30/b37dws9//qk+JoIp
JQOBLXyISg2jAmcjkvKa9szm/fSv+emoMB+wP11n7MO0hiyboiO1F3aMVth8VtPbwLLWWU+LSaS0
jKI/Tm2NqxxGtw7jadSBWeW1d4E4BYI8TEC1PVPBOvX4RLojg2KGMMxj7QvIwWBq2YocsChDmBqX
eQVZtxfnjtunTtvISg0LoBQey+NuwsyczyBLpwdNFqtuGndGn9GWGnwF0Ux2p6PgGJNHNRNnakIn
6ic2ZQRHA3Orztc2v773qZpSryu19GCNYPcr8O8Vn3WdjJucLWcziMckTyGCRDtbq3dpjEdPF4+Z
Wp2pgJ36ohxE9M4c0EMc0FG1Uo4AQWy9pLrvaNVCqdTVQN5Wj3LfALCVRS+9qZ+bQeZnO55BZngO
LC9qYt9mM5axXJi0ng/a2Ky0DtaLINU3VJdhLV4mI33WElhxg7wcCCcDXvk6ecVdOFlIdvpz439+
vm/3wjZ6rpQaqNqPvjNbE4o3aTI5BAGxxhbofWPIr6Qk+LWx2GqV7yhT2ThEW4VQdqd//nlCOzGz
2xR7bNdGzk338LjeGeSyU5xQpodoJ5bjqliGey9f4A/03QUY0ofs4Zyn4Ptp/esVj2qeWah2yABF
yurV7dqNvetW0fb/IIZxTwwtU6f8QIbQ7NI4/oaL0NCadOTbssbw3s2HO6dJfxGidS0rZ+fB6l14
Gcl6qfnqxgHyRqzBVKbrjd0Hq6bz9hmCLauFJlvrJBjGL0NKSrkSBO/gw/xIzrm8xZ8YuRgVdcg5
uZOvk76NUKaX28LEmmb2H3qafqQx+XBeFNy2+nSJ1pxE7HqVWcZNpwHywitrXRhCitVoN3e1Xj7n
Lllpkeu+oOq7F2q7MQWTT02BsdCsx1wQsN2BsxF6elNW4iOV7VUzZVvhxC81x+AFZpoI+gdInVyJ
5bopqYAqUBnXoDru25FNlFkUW31q+ddD/Auk3rRwB4VTkRPdDijKFr3i3kiTCIYyK94GnZ0rFLaK
DJHmwyu8wO/A71LkM6l6Ar2cSMhtA7h8hMgcFD2/q5L+ycr6O0/PH8WQ/xoMEG2QZrZ5Gl2nTfun
SN0XU8mfa2I5KdqW7p2b5fdAaaylKLJsFdYEcYPbzhaSY0UZI7mobYId7fJAF6XeWplVUl2Jrs3I
e2m09n7QxIcXVdjjn4bYem3s1PIJpeTeSkP69dSq69zL1xbxpsOUXU6j0TyZOvRfW04s5G58oUbK
ru+jDPhiZvlV47ZbImYv0pjehfT08aLEjbAOFJeTCvEQK8WL3gsynBYNrpRFnOfXqkJZCMkAjjZX
e4pl3HCuSkxoaKDZnQDxR2VmH2mi3LONHH1q1v1iDJNrUWgv05RcSjWZeMX51RhhfoGQec3h773t
0p09DFdG56DB87RkRwHzFQc8Ac4JyNIxAhJkBQ+m22xNQ9IDleWHbsRPWdTVzBvNsI6d6aLU2J7+
B2nntRzHdmXbX+k476mb3kS09FBpyqBgC458yQBJnPTe59ffkZRaDVRVoCT1ixQnQHIj3TZrzTlm
ICuvss7BsdeExFME7Ta0gpt4orA46Le1bP3MzTHzotYk6NhQfo0pEeVfzzfnPn4Cnck4Ylk95Xql
E3yJgMzOf378/6IS7sy0Sp0QezdOClpgx8aNqAENlKOpRt63+BuxyGwsd/Akt7i9ZKY8d0lMnHQi
Fozhiay7y9gyR0JIeO520W3hgPCabXsRZnVm0WKVlFHCq2jh5WP3ZCo2vNW5ZR0w/670moP7JffT
GVWYQXIG6zBNFTYlxzetFtHj4vYJH1tv9mS3WtcvlFQWBq/qLaKwyImvoeR8/UacUI5VfDUGHBjI
yuyAeGSfdyIJYL62bH3rUMujhrILKVQ6NZ7cyBxk8v6gpsQ9p350E8rYuyuxvI0DmGUk1PxOIqJ6
QMiBqbJzSaNc2aiLWa2CeJgvn8TXv+vpo15gGHSNtYWCe7JZ0XK9j6pitg6CDo+CrCtqARMHvkHh
S8wRhC31nIMWoNMSa9O8dKdON4tgumWS1jQWM+WEyBHUVmUKVFQPrZDsk2omCKI1v5lCH1KaTYFO
5W+NUWsrVcxulGi6JJk/HR5krw5BQMfwapy03EatbMiGrIxD6PffJqn0JKaxEWiPQjvKzDIcoktp
o2l3+fj49Y2nYnSyT0Jw83fFDfyIkw86SxQoaqmvHVQ5jkmjk58TBbFVnhJhXCrBrWSE+yKNr/Jm
3Pikl90IsdrfRLPaUD+dLRieBKGoNQeZbAw0Tvj1AoNMV3HDCmIsRVQ/vxnY9juB5W+mQX8uhtF0
Slm8yiNAbOk8gJ7KrtBLPJhEX6PYt2gIC8G2Mop9G0vA4lWFlFL/51iVbin3xJNKst3qcuWIrDc2
h2giUCuxX5WKkpGmHPccoamjoNr71dK+ciRkyk5TT4iaRP97lFHw7uXpYUwoXwm+flMa5S5bap+N
GbyrEJWpky4BXyJhIE1svkm0s1aYXJQV3rzGxlOjrGbdeMZf9ASJ4tbiQOPEedPaYmW++lnrNgI7
PTbBsCTXgb8027Vet4Oo8uZSTp/GNPgumbxMQHy1Bhy7Eel7fe5/5rGvuE0df+sGSJvTkkMGs0Ut
y5fMEtdtbAHyFGUwZ/pjPhRv5MrdYaxEAy/xxrCcU6HTQmcSW9TfOWDVC2/L6cuyQAkWabKFsuUE
ebH0C4rJ0vxDnNqgcqr75oYa8aZF41I+56vRLRz56tfFnvTposOwMF3o0dJBpTTxeSZrxi4IAT6A
77GYD0yVZpRJRoFDwl7iwYfDtiyX75hY89Ukm5uMsFaMbNbDhas//2sYrOjsfSWKJJ9/jZkH2UHM
8w/5Pr4rvfGKUqs9PiNGsy8RFs/eaMysnFxZAE9qMWbdTjlwNP+QDKVXlT+sdHYzRb3wPC+Nsmz0
P9QIRKNOM1HO/EMjKduukq7mKL3v2kv+6qV48/koxuP7cDFHC5G2kJR0OscHjPZrzYgeMlFEoIuN
cjWk0jcm+gvLyemS/mnA3wacD9dV6hXlay33D1Xza56+F8rT12/Chft2XFwApTEUNf2EAz0eR6as
rw8HCSvR/20U+fPTwZbDzjiu/UNq/igRYYvg1GdQjl+Pcm7pZcKiHYCs6DRkqwoN1B4t2x9R7q8D
TT1EZg8F2RTu6Jv9SFRMiYPe3pjGRQrImSMyvjQNRZCF4Zmq41HRr4lLuic65QLjoN/769wR8m31
brnKenBEx0rcrrn4YZ3qSozFm0KMzFJ2pav9+aZmdYGyS47ix5FeqW1q4UYa9S1SqJZC+hBcuLln
LxF5CVMGiBGdgJ3Pw9XdOEV9M0aPwzx5gRZT+SAGXBUfexMOo1+VK2kYNlmXYwm1yLgPCNmk85o3
d0F3SVJzlCrF6RRPHgrbBX3IvpqyxOdfhh1G1mA7D6C8CGg+AtcoSH2SxvYhM5RqawRN7YXD/FA2
Yn8V6AbePcGvQG0q+aatVRnPbpWvRwpHTijozbch7ds3zbQQopnQCqZWK/ZmGcW7sSkLwtvL7MaY
q8ItQqF7HXv604mcdzeIA6rrLl5icPxMfC2lRnvVeA/LCzf/9FEvl8spHzmTdCrPEoS2lKs0DB8T
Y9yyuUkcqm8/jSIf3Z7twb89lzKaLvH2sE7hLz96maWRYLNQ5ObK9MZXqN02Y0hYvNBerOyebhc/
j3Q0ayN7nrhgM3j0r82d9mJuoy064ZfAuUS4Op3mloE0vO3o0UG+LD//MI1mWdSOOjuxR4E9lNxr
K7F9FPMLc/WlQY7q1AqVkpGohuCxGienoHGvp4Kjy29fz3JnyrKfr+Xo8ZAImkjDFISP6dakWXwH
lNk2XDDxzyVRCv9CwMuZZtLnEY8ek+zHo5KVvBALHtMwVwmVLLtdTZyVhcQVHP8/eQERXiNcXmxA
xy0UqR+NcqIl+tjKd0Oxr4vC7okPuXAfT5dWDsuKwWmZU/kp1VGw4lCehzx4lGYlQjzRciuN9HEm
YMDR6EciPuhruzXH50jI510/RVTxWEWuTBpruCSz0FGr+pIu9tynTjQl+RHAqDWWks9vaqAMxUi2
afBY6BGRW02QrBK/DWytG7e9dJHguEyUnzc03AT4qksFlJzO41ldD4qe1FZDOAzsgrHM2DHEbbjL
+8nhCHBVXbAJnDnJfx7vaCegDV1n5lhiDr03v+IgzSF7O5FL73fTOdYO60vrTt7sivt6N20uDf87
fOmryz1aN+o8StiKmMIh5kvdC6lFoUtBjaC2NEWVAPqaVMQG0o7+pa79u6LrQFma7FjMbiiu5155
b406t7NpUN1gCu/qEBWrGliKJxOFspF54QLKteAypqYjn7iSsmkbt8m1TkA3mBBn8Lm2usocq4CN
nep1/RoUkXDp3T77Fn14rMu7/2G+m8TQD2lqcJt/mmvVtq7mDWpeIXd6O38uV+0Nv4CwIuGlcL/+
qi4NfDTRCn0rtbgUeZ+AZEJioNlPNSZTlH9/RaQAgDGBQsOy2zv6TCZLzKO69IVDkCVvTdc8R5qY
QdgIN73QPH59TaebfpOxgJGx7cEFcFzz0pswq1LqoYehiNEAqmTmFdWjObUgV7PpUIzWha/kzEIi
sY0U0WNbpkJy5uen105Wn/TGKBxCM1kRP6RS6g7956+v6syGjpMftVSVE41B8OrRKORjdmlska4x
2Nmb4iHMi52MlaR1sVeglHlCa2ZfGHP5vI++P2BrAFEYD1XCyeyWDxocgEA4aLeyraJNXeEIW5wk
NjSUci1ceHJn3kaJOvLSH1n+5xin0WgN6UGzztkzKm+kHAXnXISkWIvCflIa6cJXt3xUxxf3cbTl
t/nw0eFWB0IkcLZX0hAg9vQaSf8uDpt9LxcEctdSzeWpHT2zoFGDRq4UHxbMuFdLwysS/dIzOnvT
0A9SSFSIwDGPzhVTNAvqIE/+Ybpv/gw22Y4qDAw7gwYRvu3watpYe5Szt5dW/bO373/HPUaX+SCA
Bm4vZ+tefdRbcSPj2r0wbZz7sjC+/M+1HbPKsknxM2um7oES3B/vp/ZVNO8vvOOXruNoiTOGWUuC
nNcA4QUCUtlmUXUoF1g6MYCIylts7xl6jEvPbXn2J6/fh2s7ejdENJCy7/PclkSoBVfAJmWVX812
uRrX5fqSLevSrVxuw4e3vS+Xc0rDcAL9xADlrpI7kv/w9c088y4SviqbtExo/p8gsZu0s0a6VP4B
R6endFezUlIh9O2RjKP/ZCR94RsvqY3Hgqk5qIq8qxmJIG5UkFh5VkbNYq6G4k4KLzGLzvRRTARC
4Cxo64t0Co7Wr3KKmbZIDzz41+FeX4tuswKNIKDpoBAX3Elu4hF2d4Gjc1ogwaxByZM4w6XlfVyl
kHAdKMbU82VX4eswFu+IOQP61/qtMguxS5rmexfSPo4whH99d8+8LAA9OUoSoQs06HgiriI1MLQ2
8g+G9nOUn1Llm3qRNXF2DCq5IkR9NCvHRP2oIK+blpV1GGma2qO8WrBERLLGdoJUQQSf7s7V6vLZ
Evba6Zcnw5qnSbWoZGADfv4UMr0055ku48HibXWxebOvTYo/oe4YjmBZL5ShVRt/iETQdhd6VZOO
V1UubVOYNqsFkgdOrcvpvSe9rSVAiFMpcLQpQVstPcSzRtU8TtZmrw8ucNvaQzFQuSXZlNdjJrN6
D1noJtZ0JerCUw2gHPVp6+ZK8hA3+Z99p/j2lIffWY/vmiC90pXh1ZzUXyV2+zHMbyeQNVNcXaVG
YmsRwv1mItGhCJ/7Vt5n+F6yyXRVn4QvJW9u1YiOAZCzCvmBftVM46s1V7IdidinmgILXHo/KJHN
dkm1eQ8VMC/juDOFUrhWJnx94ih9b8VxH/jGn9EohlsNbiiIXjlxZjW4Nuq+d6qclkww9PI3Gt/B
j4x5Zo1IGOEJJKG3Mm4I9QjVtyk1qcXkaO0rIKvkZ2lPZjEAtpPHt1YLp1XdQHMQrXIltzCJ4lH4
RfswcNMUtaqmFpug0LDr5+G2jQZXr1Fj5nj+1oXa9+QDN4LbB+FPsRafoli9K32QEFlg7HNaazas
S1BHpb5r8vh3fHKTwORqApbJzKJDNIvVbpTKYDUOxtpPSw7oOhi3SWKyFGb5l1VV4a4jfedaJrpt
W4QWTWFNJlm67r/XVbUTWk4dzHrkXSg5Coim+kbLAMn31GC91cbZlojsvpaDrnBMcrC8uTbf5pYc
HslMKOWqE/mQUhO6eZEOW/BoyroTx1/8mgS9WNdNWLT3aR/doGP8NtYpmu/JpJKW7SQxXLdGid2i
a2kjcbb5NhWVU/fpoS+iR0TXpCBhpbYB0U8rJMCOVdc/xhHx7QDszpyeknkOvLqaHxTMmqtwRPPQ
VNJP7AmYSkf5dtZHkjfjb1JNOGal8wyyYiw3AwByTy9IRjMV6ul9VWRu2nDT0w5MhDZNewPdGVF0
tOTyakLgXGvSKhBjpMfz8B4mtboyfE3CWah3K1Kss6swX15liIZemJU3Y8o30lD8S5uWukxceRwA
c2+UNMxPsR8gbImVlRK1hg8rScx26C+S62Hsf/mwl1a5mXcrNen7ddYiKrQmc1xXWqx5IV/9qu3n
0MmR8QDpz9ahlvhvgT7Ud1HdjK6VwiwLq1TyWoWX3IqneIOiWF/JamXtsH/RisZ1tMokxCDqOMVr
bLPtKuvpRfo+SVP1qDWbIZQ4Hxejb9qQHcd1ZiGRRrjebZpYrmw6soPb0ezcFlY+O3rImMLAIEoV
aq+z6OdOOhFRS+p1c9uJUeyRQ/rLFyxqOXQAoPPVMndSpvUVEZ1MumXj+BO/mjEEMgKZoge3Ci20
UE3edGVUVoOoP1mD9B6L0Xd5DnJbDSYOLLCBbX+UcZFIvbmdkZ97uGRExPwNoYNzCPJQb58m3CGr
QXomgu856oKnVAKWMiJL8QB9EDCUmTei3x3SKHorlNYTLLRIo2WGTjS033sfkBSmvVU9+G9mRd4p
t8UWLP99zImPrmGCTDVuT90PH5uwg+Uyix26Hb3FJBXvcF4h9YDuMmX1M5YLxAEJjglzRD8XGkXv
tipt0kmR0O6QmqrGAq18X5u8iAnEkZFAXPdtSpjuUL6LgGqvE7GbN7GpVd8CoZ1WadSYawkw1lNo
WduApsSdko3Wkz5YEWyU8C6eiKaUhIQwRYNAi5+SpXdAEoJhSwb2U7wYKhoLKYOOF2kV59xaOe7u
8lDwai26FTv4XoE5PKLT6EGhZcVaDNLq2UKx5g5WDAqm3rWdoN8Zk5/cTFliPqilDLhFLWovbUak
W5WAYVINd7zKxZtQGdQ5MmpNne9T7BBAWIvCZF1DYpl7IAb9uBly3CpTUqR21QfRixob2boSFfKp
1CZzm0HFzWTMK4Xg49WEMBixG5SVioc6pKSS+zHyh7B97pJKJTwdb2GYDAj8BeZUgitGYRjusdR7
jSjcWbXZIdHmxZQo03j0wHQaxuJVG4iJY+Q1LLe8vOSzPrslw46+yEywtLI5+7yKp4HJyicL5iFd
NmS2+Cy7zTr2UO4D/3YWePK/cCA+t3X4OOjRLrqy9KItJwZV75M3fdetfae+yg/9hgRzAtJW/XW+
Fvbqy6X4oTPojGVb/b9Xe7RnIZBXmzlymYfGTd7ERdTp6rk9QpTigTn1an6argiguIQ5O1d1QB2y
7JMwYponwlo6N5HRIzXjlDK4iAPW/YZp+3506xXMA8e4u1T6P1O9BsKCvhNfNGqvk/SeUmhCv2kK
an5mp61BvwiOFdTjNxKCWYvhFiEomnAfjxNBykmLjRAHoafNk87OSv/19Ub4zFvGuZpGOFthmoXE
F31+y8SJHGc96oxDs2TZh/qrhCnUntThuS67X2VPzE9s+dY6k6ZyH4UJ8P0O5Wke4EVN9Nw6yGjJ
fiKQVS6dH0/PrUjZJUruKOJAOR7XFozMDDHB98ZhuM+3OYVCp7jGjsU0CPKycMYnno7z9d24NOTy
8w9nSAOOEeGLrXGYlWmPEWozqdGFM8/pqeDzVR2954R7UGkLJgNRECXtUqfz12+Q7a6/vpIz7/Uy
DqorUO/Qro8VFQMZLUOLavjQhTY619BGwMsWxSleUcy0LoAnwUEceumhnXbQPg97VGwwo67rBqkx
Dq3CAgZyaXGWAZ2cSvjPTTDfpYIMrqUd3yZFu1Na/enr6z49oDO+TBoS1gS+52PJ4aSWbc1hwDho
g8VOa5WB4B30eYlCv/CunH2QOmlIlEVRhx4XRcVKrSqZyfvQmj9SFpPGeBjn16+v5txTlDk7LlAP
IjZO+sq6YNZ6k6TGgU39JlC8Yk1k2nf/dtjjw3yaNs0LxLCvxzxzXfAeuXPIZSVqAUcvaFop4jTX
in4gbAjQnmA3WEOny4KnM9/acuyn5EAuCtraZSX68K2NsxKas9TKh4zp/Tc8UCC4tkSK2rsKKT/y
1b+PK6RcR12ZWsNyLD/RowKmF8cqn6TDQn9Eu7Yq3nGkbhU38i5Vek9neVni0kAV8f8mRrSjedWM
GrXQtFk5TFJd2v1I/iLGM5gf5sxeShBepMmNBbJAmf6Gq7Ezpq3YxKojGu3d1w/05JPgN4AarFh0
6ql0HLcm0ECBa55zfJm+eUdQyK2aypgCLM1TZoSg/8lgpsn3IJ/pTQQ00M1xzJVD1e9jGoZpguAx
8HCLX5jgzl/VPwdSlonow+szVQUM8z5TDn6ZXgd9+5jEQMaF/nY0s0vivJM61XIHDcqHgAaQdxyj
gcx6zGrUvMphQTARbjmuG9J7yEEmPL2SGicIEbxIBobKtH/8+n6efCUMjficF2npvZwUHFU1ARKh
DPJB1X16esmm7S+FyCnnbiXCGMBdfBm8KUdfIqZtEjyEWD7o/QwD0bTlcqDfSUjoRvSpD7SZ0YJo
b9qVrkQ+GAnFWI/hW5/Fk603869ZG9H9Gz8EsZ8oaaX9So66pyodt7MSgxTpse1bfkiqbqX+GHT/
eSp83fGH7K3vUhJzM45NdY7ZXEapXea55jZiG2x0MmuuBTVzfYXi54DH9etbezLRLbd2CUoCcYvV
+9ggijE9lrM+lQ9wOA9Dq/yMpBZoJsTNr8eRThJJcCspKg4KZgIJteXxUjGXnZBUlSIzFwAbbnE6
24gMfg2DMhIJD1h9rirNrXtTWBnNsO2XxhAe9x81sSWrPs233aDohFf294JZLo4qherbFBIukROG
ZOXNo1TI6SYc2ispGTd1KL2Efv405JPpjH09r4omeEK3l9hlGfoIWQNyiJvqxgglwmaHTrFFsfEG
S9VtZFv8gUC/k/0J1mjxZFTRVs8TsJ6Czlilda9QSZnz1NxSFWlWMB2J6620n5jTCEoIxQFwi3CV
J+P3bIZdlCVgvhErj3YvVnsjUQlt0LNvFpdY6/2zlEZ3Q1zeV02/azr5Bap6aFdy98MoBs1uKnFf
qtY6UcuHvBveNQHxQ6pu/FTf9MMEAk73E68epnWfgnYwRfMhVEtPnss/47zd+4awzariKU6bV82P
flLNcGZFLjdRLtE0z6e3QOy/mYEFrk7UiCjIvLay7jgsb9o548CsPFdGdzdZC0CIfKR4CO+GNt8O
eil5c4qzfIgocNV1dQhqLQP4YwScE4WNxJSB0N1wRr98tThtzxw+nE6A8dCSwBCrkEFn1bgJ8Qdc
J1KRkLxQFZspLcW7GVTmqotibTeKFKAo5A6ErlRUVEkjpC6g9k4umXbbyrtubnv30svKvPmpa4Oz
TlN1UtbRsVGbP1q3SOwuzGwqZs5h9da60n6MfPbbyhHWKQDP1VitLh79lj3hV0Me7RmnSieoemRI
EnnWkoOHEqLdWrlXPXUzvRi/LlzhcgVfDad8Xjkg/RAcaTAcf+k5qJ/E6ucAYWxu73Jk7Flo2MnI
AUedPCW+FKZzZjr/dHeXn39YtfSKSOnAZ+xAvq7HW314/vriTgUlMjFsKtw+HEScaI/7OEKSRC20
6flAOLxiK1R4yT2xWyEIHvwo+tU0Yw2zw9hL8G1NQZmxozfletSRUAaiV2ZKtOqtAAaKqBdOW6Pd
TIfdaKrC1oyi63zU+33XWszn5DOuh3wmULX1a5tkc30tt/6fWNGjZxEYyPWYUCZWwuLC+enMHSRh
i+0iGXe6chI35xP7mhOPLB3EtrNL4z6NLgEWzoywKOGXoxPq0pNzZyBqpTiklniQMiyLSiwGII1h
CH/9pM6Nwv5aQS5iIPc6/s6K2LRGzdfFQ1I+ixoluv9g50Bf/n8HOPqqKhwbhtQzQDlrW7UJPXP2
LwgML13D0ZcESl30Szb3h3TCBxiLWDdyJf8/3qjll/jwycxAkYxe98WDEb1pkWWTTHNhhDMbgU93
6ujEUwxxC9KTO6UPw75JZKw2Y34VcUi9sOP4faY5mnoYiYBt+Dg4x44JnrKvhWQ+aiKTq7meD+FW
/lO1Uyd0yhewPdYb1C2v8MLR9i9M62e2eB8HPqYcRoWOFQCv3GGaXHHKvvdB+sJm0BbnC7DZM1tl
lRYNZzqZAhe2r89Pq4rNNiJbCEdZ+NS0ipdF72LQrtgl5jTspvmqbb2vP6QzN1XRUCjizUSFgsHt
aPs650MgqU3RHfRy2Mv4ebqq6rEZjS1Uk9RwepJW2UkYMf4l2i9TMRKmRPl571d0QA0QdGx4Cw9K
VLcztLj16qBIna9/Sfn0AQB+ZAMvEShJMfdYs4UZpE8GKjIHwejuCwO2XYJ32hZ74arrrRohNw6s
qi+/i3XhY4hq11ZUjSs517ZhIN9LafyjaOJNEXb7ac5+wDgLWKJ8fwOMa2eW8xNi810UdHcVaW0I
fYEc0gq6aOc7/eJVUoEpJyG4R6J6rJdq28IczTlrD1Gk/ajFBv5hGbiVVkE3gskzxYRCR1J2T7vl
QG1fomtAp7KJyZLqlH3ma7++vq9nfx/eM8zyzKQnytwihijdEpB58PPMHau7bsguPLlThajMJX8Y
4khs7Ie53hWcwlCIIkp7jF9Tp1g33wPXsskssee33CX/BZrYLl9fKqf9lrZ/njAYHIE4Wlg8tOBx
P39OKRvfqrfE5hBPpMemjRGvCWZ5KSM6kJkkBGsTlF+glKQ8RP2GZqrdy3G7FpdGqyQ0SwCm9KyV
rUIFJ3zWtOZaSddlpm4ovgCQLGtYZOx67LGTJZvYxNBJyupmLMR3NSlv5aIlnFhS38kzLzC2ButQ
L/tVUwoHa0oyewzE2pFlf9yU06UkvdNJWV0YI1RpVM5O8vGbpmeiRE+2ag6Vb16BMXURVa7nZHz4
+gU6rbDxeD+Oc7RMCkGSSnPOOEtAZf4oOYtGQ7B9T9oZOzKCN9bj1yP+/tSPn+nHEY9WTbML41gM
y4ZFYHKTTXp7i+ffk5zEZbsZOtg6aXho7tJ0me+TtbYGibwrEzf8nuHRXQt35oX178wM+vkeLF/Z
hyU264NezDLuwRIso671nfiWsyiRUOgI92goHMgEt/n6UrX9dK1gWBSEFmQoLMLHsvpp9sOymuPm
4Eex5c6z/iKE4KDomiJzGlNhNQ1KTCARCJsiJmT+6+fwu39w8hyoFSPbRYF0InkqYGhNc2LW7F7C
8joGAktrg8S/Zgqi7RgFaC4IcrJpHbqTWH4rfEQAfI4Hsyx2PRxiJQn2YZ56Vhinq9QUfzI13rI8
PQtJo7l+ryhrbRjkK83P6zVGy5u+rqMVnXIC8aigaGl5o2Zt6nSi6SGHuKcnH9lBMzyIvbKbCuE6
KboNWNtrrQu21mztVSm+k+L2Wc2MH9zQcKWl021aS6OX1fXPecB4U9bMRXLWzht1ypWtGHUbpfRD
yuBGcOH+nftyKA9D1+LrM8FaHc1NrZmLbeVLNQ4zgxiqVYJqPmJODB+SO3HfI/G79MKcHRJ+FlMC
UmSKuUeHUxVybc/evz6I68Zt90QJL2YTy1ZXAMq7LQ077x9j/r9PAd7N3/6b//5ZEMQXBWF79J9/
u45+1kVT/Nn+9/LX/vnHPv+lv92W7/mhrd/f2+u38vhPfvqL/Pv/GN95a98+/Yebt8hk7rv3enp4
b7q0/T1I8F4sf/Jf/eF/vf/+Vx6n8v2vf/wsurxd/rUgKvI//vGj7a+//sH9+/DFLP/+P35485bx
9x6K7C2P3k7+xvtb0/KXrb8AXkAySJOJKsHvj3d4//0T8S8ylVIaMPQTNaIA2ArlBai5v/6hmvxo
OVjx0mCZE5cmMBuz3z9S/rLETJG5ACKSv2hof/zPld/9/aP9+0PhTvzjv/8r71AfRXnb/PWPpTny
eQExmNbx4qGPx4BOXhY2tc+TWtiMg+z3OLqTjBJt0wFybTHd96Kvbasq22eJ5FpQhGzfSqGS+cOV
WenXMMRAsE19tTYDiCIRMP/GTCpn5KTbdZmwQRP1TSbQ2BuEaaDDVDXoQ1SAkEkjuVUwv1QZUTeR
ic4iH1+aqoNoQhSImyUblZgcN5SfOZeFNmVO0Z2Dn4DBwD2PKSIROd1ZqQj3o7BKp5kbF9wZKWkJ
iSGdFF4HlZTaFs1qEPLWozxY2znTaneEdWsPqnabySluw0q9FqTCmckYdcY4toVsrJ0+g9XT6r3b
82yuMnA4Ud/ZU6Jkdl03rYc6sCEVPNr54lJVhOE4hdQOhtBQ3S5A6DI3m3JsdM+oWyx+jfgQKPE6
DgPNrvRqJsSEZGBMu8THvKQNNB5/cSAHo4njFB6qrSyh3IFh1atuFlb6rAw7C9GIoyBDNjL+wJyg
3bLM9EcwjO19KUAjqqzYCY34QcqjbVcMM7GtqBBHSaVjOq76UK9dOe3ya3jUxPP4RpPspQgj1BBJ
oif4O42gBqdrzJdS1AMv0yM3zSyT5Atfx7ww7UUziXbDLpQx3kxFeichJHT7RRKo5zdjWP+QIl6e
VDPoXjTqoatV0W4nI3EJYv3Wyn9qhVVsQ6W7TwriDiMVSrV2JbcWNMxWUm19CHbiPDYryZhmr6l+
kMMe2JOE29yy3pMaJbY2lJVbGN/GEkWkIaeKo2jdXq1BsqewKeiZiq8VqTyUKxFw0tq06x7cYyub
xZU4Klv0XKo9iEHoUMd2pVFgwtch8LaKFXhFto1VNdxEyXwdU0lkp1i+BZBUKNaC0G059SRN8jYF
QbMhoHDlZ0XokNKUEF7xS+4SzYmJJbGrLlqBWp33irQXOOtfU3NCOJX7KMdG1fEBrCOmi9WrIGm/
Db7fbObefBgyejI+PF057Q2nacXXDvq510d9sLAyFcfSRN8m/TUY5Y4F0EC4pw5OiKXZmVOAsVMJ
q1Glgzz12S7oycNVOGtE/oRjqJTbVRdK684oCxf8RQ4mHLMIpGzfkUKEh1VX20rjZ15VjVgFcHWJ
E9wNwy9BYQrhjrBi2Z26/lXuuskmehgaSvWD3XROEpCZsuynb30uOokwti5xTJEtd+raHCXds5L5
1ewalDBGz8xQKy9iozCPGIgMQ3k7FO1TyZ0NhSwACtcbrk99exyq79SBBWn8NogmHxSbKX9KbGki
TTXNaXtGdKr1NJKce8ItIJE+pnGB1OGVBrNwNTQ6kaqlugmMlCZwdl9Z3kST+9lPkV3NqPrR9Jr2
NMalq1rDTZ21ImdYwqMKQdqjwmxijpPwUVEVqt226VNl1QzpU1NaV10yOz1gvW3SSZ4gKb5XpPJ3
Dmw88NWot8UO/R2pUHl8FcVbMY7ZI5kazVNu3JjDMRFr5XEQEAelesR8WanoR9TbeQjuJmbmTSyQ
dllq1SrOAua8sVftmgBsqzAkr+oh9Si9vpkQXyEqLWmhaz+D2eRB50Vla8FwP/QI0HM/9MqIZOFg
zHlevUSppLVMb1T6BymZkU/0KR6yVHyOZL4dSpuhrUQVnbpkumaP8gZhDL2YND1miTg6Q1uAWg4n
1Rmk6EqL/fh+qpVVp82Dk5hIMYWuc8rBpyk8CZk3mK1TBmFCKkMIkV6dXNnilYI53e0r8WdOKX2X
/SYyRxZZaUTTgfpKNln2OM+kxedd+poqyfXYzSjszPCXXpeGDbEITSJQlw4pJm+tJLlybqSuTwtI
7LPSaWmh3TelJN+EpuDUINAcc8gsV6UqcF9MwDmCYYocFds5cyJE6rjf8vuRdhvISNmm0HBMJcuI
FeMG4qqK1oUREDxmiIcwMl5ivxT3NDHFPSi9e8Q30saSR2EtVM0PrS70m8T0R5vMzVe0s7FNZOhg
+woVnGqWXpU2UddGWIC8Dep93z0GaRtvtHl2zFYMnKRTgT1H/E6tBiFaIhRu9/9ZOq+l1tElCj+R
qpTDraJzAoPhRgVsUM5ZT38+T52LqZk9w2Bb/kP36hXUceg25L3RZEKcPGbCwrrD5t3VUEFdCPIh
2nLaE3V9jxuleCVIyfAEoQ5CJvkYlCG2yLJocKNCVrcWq7ovuHqUKDMPS7G+YnxUHaUVOWwbWrYI
Jf6kNO17pizRkeEkjtMg7oYWjxtLnWrur3d8tKNdLsVYLM/xSTcTnO/zK957oU1G8bN6nhM30dMP
RvgYOIWdcMF+fhVM5ZiMuurH5EBMSfQpVku9S5PYCiKv0gsMZtasu2NwfxCzOTkB9bm5eMIIrv5S
lVfYRQQjL7LkxxqnfVeT9zE3mLMrUxtvUgysmsb0VWUs7upaHESnSkeFPFQnG3J1W+ZZvpv1n5Dg
OmzWx2az4HrvC+3cb6cW24+wTuNbzz7fwJz1oPYv2x5Oqt8aTXkj65xYO1mfPw0dh/85wrFuHb8i
Y1YdrUngfQ9hbitSMwVWZ7YuseXDAz/H65SZ2r4CCvKoS3B+i9L3MvYWMxww007KA4rp9BgrS+NK
87tFM/1lZrs2WptHtwx2MoA617HAMEFR4ksjxsca/uR5rnsMgHot3/z3xw7fEjcXDNgmlVgd+7ap
IKLjmjRWaexONVbk0NVrz9Q5tKwxsvYTkvOAW//D6sPxEItYX/73T2qleHR8fH1iK4XeQFKQbYay
GpRllB1j43uWZu0l60VyOsTcyzS1fU1kxnWlEIt+rytupaTgh0bHTUEmtm/lCn/EGyjy2sb8kqN4
VyFHQxcjsDRCCP5+Hifq0SgIe5S1TQMDnKqr+KCuDDFH3HVdgvV83Z3Xrle387PuEqITg6BqoxXt
aItDofn9ysC7ekaBDFaFGLfk+GYkD9e8wY0dGyORMm/brFYgW/mEZsJ6R+vNFWoEqRpuI3WRdkKF
52BYvfRz6RaL7JdCfi84tewEIyq3oRN2ZHAjFQuwOrUmmyHIg/yAcxjBYCek+6OB/Wcy+m0Ae4be
VsLECbOQqNKuxWBa01+HaNaDLie/lLIfU+WzpX3OQnMwm8ZjpHooCM4oCXhRVjebsVRpKWYFPMQ5
zQ1Ks1qGPEzMahiRpxD2WDiMkmjPz3xopZJtQal43D3j6NJs3uNSZDNq0q/YZaKfNrjhFXLvF3jE
Y7qb+ZLxOpVfMczcyYyOA14btiqPh7HJdouZ7yjkDmFkOLW+2kWdnfIBM5DGDJqm2zAL9slK2DRm
GLTCY4j1TWdZPtOsYM4Ev6s1B79LzZnnhUKzPxpCDyUy059eiXwyfbywFQnezkFolxU+T1GVVjBQ
DK/xj45wC96mo8GUbhmAY7HmSgTFTELHcDGFdv/dFJGTEMJcW5dp6R18TGx1xHxzrlwRTXYyKe66
KwRs64lqhGPmPQ9OtZQ92Ak8nF7F8IuhXlK5qj5vBD6hhIAPVzqb8wh6/GDXS0V1YrgDkeQ66W9O
sQ4DSbO5n1hqjP5E2VRj96PNPyk+YtqcuSNV+0qlgc+GXYC4dMlFL77ylHkv9VibsgInmm3GhzV6
piJBEBEhOoBrnoPZVNJs1zXTxLL4nOVrYdFvhGZKfSYOgaT3537S1aCDTiCuMPvrbCNW96U8dDGC
I/JwQ0X2iBFhDC7b0XIpOslODpi6QCav7LjhSU4LgZGEb7SWn9bGqSmxr24RBBjWmz6nn1mqXLE9
Fzyx1yNQZ7vThzXInwb0RZNRnze902nWji9R8kdceDCt88Qf9BJ2K2LKOTTbQf7XKyIb4VFCzcx6
MiLlYTvNEmc09oVQ7oUWgAYb9QGxQ8fGhCcHXX50Z2qbdbHTRgrioQp0bXK6WY69UcaC8OlMWcz7
WE3DjYJtSf+suMlF4jFn806iaRCsnkjGIWN9oJXS0m7chBXSGiEmB8ZaZi8zqa2aDMFJr3lC/N4O
0G7V9Wq00mBX/eIUPZVEYx6T1yaNz5rRiehYiAnifN2OunRfNZJH1GXlmXXyS0yjaE2ZwYxkuSGJ
+YacI+H2b8KynkM+plmk50T2pbot3HidwUXTaHJ6vb6K0/IJ8R73ZTW/Cn1xEzpBd9q4edMXCq6B
6ng0bQDFxCEMr7fHTsUdPzrrkTmS7jqcSSchplvfL4P8lWrt0YAzCbYccZ84CvEn3tDIj2fu0WPQ
9eeJAIN/6TJXWsaZ1iH/rBvxQZBW5+P7j4GK2/cZu5J4OLk3SVKsoIHwyueCQURZI0YbI+p3NSVX
acASr6mQBJTFH80ei41tmM69HOSh8hO2jR5UZfSv7fRAfy4zo0VGY+KsV/c8Hqsnkihqw3uUWCsp
RfV3X3T9do6Lv7gRvtZFgpZfY/QlziL5qEqxJQlQx0QVa9ZCrw5yX1Chkf02d4Kys2p0bVK9iXtN
uC4ZNgEyLolOKujihhZ9tXU5bm3CLORNQp130Tnh5fEyD50953Xpqm2YeU1BjEjOGJsIH82fjW5l
hztFbs4MMMnppYQE/dCzG/EVrsE0s6tCaP1Jdi0MjhlMAP2yNEw/LGUajjzyYiR4lIgnUk1Np8z7
ifAFMhZ09SzBkLALrRD8NJ16JyygFFOH4DE+j3TFWuOOaMQwfiLirnP79IGWlLQpiI5kDUx4+0Ff
Ym9lyruFRXeI5shEfVbH5BLjH4TOBp1Owm6QvuL+NCRYmgRcMCv/3apfZnryySJamtSCWj1n0UtV
32Zj1+qlL2S0rslv13zNy79ovlrquYWxM++y5THieXUnMCo0D5Lld8Rh6fpLR1TMHH22659sNMRD
DrZYGPbSRi6VoG0J+4hupWY0J0eJ+8wDTqaPFES8PQv9F3jriNgvBpGpqtd0WOiCNwNSKhJAsptW
fFY6F+GwMYWTL0ePcX2Ph20Pvz9/CMkr8AQ9f8maQnI9LtzVNyQ9REcDN9CVO6JBI/8ba6Ed04VG
7Keyeo2yd1zkBkl1CWu1lan7iqxHah61amMmb1n4Fwo/UcRBKb9PYDcGUrOZ24etYjfRtp0C/IOV
hcx7hrDzd8jLljzvqnnX5p0wXevUq1VvVT2r32kmkq6HWr7nxu04R3sUkwRKMIFUQrRKJWrEXEJq
9/YsU2IUCYdBtw1jExsbAw2VhjfERAL16mnRvuhJrptueVbYUfpIZJFkpJC2TrH7yRclP1ePncAZ
yp2+ScP9mr4m2VtaYOOMXtIX69UW8AUelS9iix0EE441/Y1wEmd83q3trN+kpnObGswo/GoI/VR8
rve5CUZt12lM45hFCnXitXUQkeeBjkzULFsYLgYO/eAvgQx5avmMhq+2a7i8KoRfV9M6Zc0bMUCg
Lx1FxT5Kjur8ZQ6Hrv+XyOe+0JxUImlE9rHR1HsHG8my3MNhZFpBJ1Gb/joh9GR8Y32PU24TugX3
vPdAcdL7DKj03MwfsXTrTMlepNSBUoPM8aqpm5LKCFzEWfI3LfvIo0OYf4fJpaBGApi26+bbmL2S
AaNyMNf9Kj9qFu2on5Z6W5p7CUfOaPXr7lssDrrhqdkJf1kpvIbZYku85VXdEqKEwTSnI3CRIlyi
TtvWWILqGKbLO0Hbi6XfIYDhC5ax2tzPIxneAeen3pNgYyvHZ85KEQz0Dqvx0LPPlLJXDaroVwPm
EYU/AT1IoV8GEmtKP4/2lvpPUv8RPffsZ23DClKym1Y3H/1EIFFrZ4z/iuwk18M2GsxrM+Vu275k
AwTSNXe0+MxRMQm3evrTzXAXTiZl8rmLXmjNm4ycdOL5aFxNCpUQbpLahY7efI7KVu7Pgr5TOi6L
yTwVBQWg9iUmu1lOOYXEZ/QCQTWBmW6J1iZmD5SSEIeOTDSD5GmUgVElYV5+52cKHFrnizYgi/W4
2S3Ed0P1NiRbruxwAorkJtMSpsJ8RqupiaFhxYqnKXq1irtg3HgN0ToZBhFFn0at2QJlngSEYJY/
coNhY5AU14qSfTYvRnXrlLsC/RS9m4vMyWqyTUmGelO/W9aOTRZVNPC+UbzK4Vsn/MXzr9XvBdkV
OqRuIABuv1zC+F1QbqV6+68NHFw9/+usy0KdmVy08drWh9k6VMbZEt7EhVr9tzGuaLD7YbssGwIM
rQHdtzPE17yjTA3veXMsu50Abr039Hu2nLN8w+tNhScprgb1QIE9GlHO67t6fUTZdZVPYXGa0h0I
6lTuZfq/uujwWOcIO4jThx5xzW3ElF/xNcrkpsqN3WuBXLoTRNXc5ylzAJIvZPPST/nBDN1QgRlT
qgcpPFot/+9WW05DuUdgbKi3VhZ8c/Z0RH118jU0l0Lf1zw+VbpWRUDSc3+04kNpHa36WNSXrDn1
g8cHFIcbAWnkvPCJ9OVeFodxugjJR8+II/1JMW8uxquqXJb6+q6BDUWcw5KPorOUv+roYxivHDRL
cc7N05g+imS/LrcGUVx9EKrt1PsS4c7rNo0RWB4qLrERaKr4NaLbYr1wxhTFrpCPUrzvw6tKepOm
oE/ntOd4jSyKPNtKgZ326/pSC9FLydPumn9N5D8PZMuNUT/X4rs5fEtEYET1r75uczZ1UtrC8pKX
DhVpqJ2Kit4nkEQXbCNTd2GFXDEAo4DoyJxiu5Ayl32XEtMel3dvtS9PHsdJzS5F8baMmc+T0ms/
JMLymVaS5F6hp265/E7R+xCd1fKlkLZyFYHmo0KWA2BLo3Zp/HiMZD1CW0ZfSS7TyIdKkw+z8lVO
B3ShOB8EdXJTkoOk3CwZFb/wmYz3lqJZSEG+5/ch2xXRUW9+mvm+dq95EpTZ+amNiLInuGRPmmZH
yOmLSYF48C/TXbH8UaPXpHjv48GOWDi9Nbthc2KPAMNX0Sbs3GX2rflcAB6mc2ZDLedSViaf9eMC
805RD+C456lr2UFpt3Vyl+jxS+tr6G9r5ya1k8U7Y71xf/FkejSjxQvfykqmtixtEK6a41EK92Xt
FcnPBK86Arezlu++nokAhNc+vS3N3Zyv2XQ2qcb5SHwFa+Ut40teLLgZPi/FItqpyy7Mt8v0XXDl
sH6rB3dfSg7dqgdWSDcGWfldU36lKLCE3UwEVOsZksOlavR/Gh2r1J/67HVWeoS6j3Xfdi+D9aYa
XlWzHSeyIZYglM5suqjYKOYmFLfV8jWam1w+IDzPTH9Yv0PqTOEnN8+GdVSxVWDjt4ElQv04aAs8
6jNPdu2CsPRi4RzVXGM4/Qv80pc8RBtwomKX8bPGcgHYr4Vb9REuuVNJO3G8c5zm1vea3VPtkD43
txE89bTacXrO0Ql7LsmsK21qqglup8z1mpUv1BuK+D3NO8KbJhaEGJgMwLNYdMaid5vkXntL5MKQ
ppTc8Ee5jlhKtP60kciI2aiRwVbHLotZCquBwlqFFDMeW3U7KS9CoTs6kGyb6560wMkrmS7FrdPU
Bys9Z7rp8HN8X4aMt+F46dSaj+vI4zabbG5m0fzSW9iu6YsRHmjNszRYKZwnJzc+s9luDN6WvNhD
8TMK94kgSam+FrFfSr5VgV90BWLn24TmVDqooDxSMInHZsYYW3hfpq+RryWiW6s33H7peBmeiuZZ
9I1m1+teB3N/uhezq3c/Yr7p++0geqjeGIIApy3LFZtjUeTaSX4145hPgqPpAcNBVrESvubVpiJt
AlsMMUha6hAuRAEPgu5vjf1oDnoWlExjGHOuVUT+eQTxKd1jTO8cxVnpLcwS2/A4GC5bVp5cVSJb
CwEBfpPbAWLQQP0GiDYcRUo6tPJyEK7bcD2a5onZotGRoXe0xFtX5LYxxjumLkPwBJwxXQj4XWVz
tKDRA0w1pQdnOoaGrp+N/IoyvYuICPSKhkauuQvlcZjhHH+0hkGO4kaEDTV6wPY4KVxS5f4MKXRb
LEl2ZpC22yXnoH+pte8iedfbW1VdxHVDTlgleoq5q+Ytb0SvgsXYG9ptpVLAz2B8qWkKq1015MTs
vQ7CptNOjB/snh4EOwM7TT+m7AKfpZJ9XpLOzBaE/Si4eeIqQ6CyD0hNjG6K8dUVe6k4ZLGfMJeU
i22JR+6wTRXgBQInkS4qdPTTep7n9yJ/kYcvTfmJ68+eqWBGDPpQbjS0R/j96YeuO+SyK/8p60uq
v4lwSGT82rv0rxEdFQAP76rmQmZKnt/D+mT2hwqLQELH7Fg56JQ16cHsb8l6HtXfNHEbckmb3TJ6
uvSiSv/S9CUZjua23YRpIMFOMqFbQLqg8ljiIwoLneDHj1rYEQYSiscc58Q1aKfLOv11k8i8iZM6
zcgqdUC+Zih61F3Vvkq+PJkhrkLr/SbVuCfZfeLX8xutG+b1Y7mrGzDGBGRa4NdGNjYt8dvM3ybl
fcWfg6bJUcVHDPlD45S1uUS6rU7c5npKrFNFe5ZIu4hxrPXepwerdUmCTbWzOY02wxG3kB5WvZ2s
x1wcupmKZ5Pn10KV2Mo/BidkIrz11ePp9mVYn40SsM7Fct+W5yZ9RMKhxyR9yP4U64hcY178cdiB
VYRPD86Nop+jJzofweieJidGAqfxuaJDotBPbfLZz6dAHg4huPD6ORg8I07P0ror4sWUjthZCPX2
WX91SqAae1oVcP31jFECv3N0x77BA8MZCtc0mE/4eu9385HSXXtZmIVIozOPsk0eNk4eFJFeq4K4
Du+D8JZI2G5hV1DFqb2EvwWdQJu+8sCL6VWO2Ib7WnDJNLTV5lRPdMb1L9b7tp5xiEkXWX6V42NF
ek4VRIavqjsctrJdOL9qz+xF8cGW7PJTzCQv0k9i8WbpsMeSXd6/mNFfwYCnTDVbnj4WwON0umTa
acDjpehIzyAzYyb25hn8OlS3LCalMT9n5Y5xO96m0XFxBOg9Hz3CpE8tuS+0xnJAZjX2x0K/b8wD
pil2wsdSuDta9IYhFXHZ4+zx4PwHwQ6+KxxdINt1xMg/lwlXtjMwblaJ5xGdNE+dSd6tzVHgOIou
cXXky1Kjzbq4a/wqlAxaR66Z30HIsW5SAQvOsUt7PXqJJ3jV4KpOlVMT5x7n7+J8dwCi2In6Xfpe
Gxsl3OnPirbb5Na96AibxHZG4a+w+dWLN+qRqrrV2lFM9r3wsMHFGbofn8D1LhWJJLeIRKLgW/7R
qDrLeiVNwZviP5FLYCY7Pp/KgzWC2+qXyjxwi87mB1KWlfgA8W4pWwGeasFIlYC6xuBJrphJ+5Iv
esheIjAmBhuOCpEqG1HjYfCRA8YDcfbzexketflFqz800q4G0CO6r/RSDB8RMr9C+NclBL3JqWss
BwZ5z6XTJu5k4NsEwidfnh1QMTNoxcrHetQpHMLJsLPeJ9bZanZK+iHmF3Py5OlbC78TE3sgHNug
aNmdKgSjzuwjvRnlp9ycRvdbZoyleXTI86MJiW4PDP2wzAepussAK93HsmzNuygcRHkXhwElNJVo
rW5X83UlQKf6arVArL7S6SToZ4uH0EnbId8k0TWixqhbLJk0XwutHesKofwUb3p9J4/Xuv9Luz/F
ePmP6gxdxmS6irc/MsX9Gr9XyZs0/Vv4KjpuYNGZiELO2q9O3tZMFmYexUaS3sz1YwUAo4pwJZye
jOJDIMyrucLBr1kHlSyAo7v4mmj/FdCMB4HCrHKnCY8nLqaqi1NFlRcvkt+uKz6vr+wOKQz6rLRX
hV3PFnlOov7l4NFWuJPq13712TwxRYxxeXr9JPHLYrwL1rayv8PWL5aNabyi1EnyY6Zj+HPkfMuV
t7i7GsVn3dLt7zV9Yzb0PBvT/Fh08NzBbTk/pRBQA5hOfiHEhYzjq6j5pbVZ5e8lz4C3MEQCvZFn
h3OUIpJQd9uye2PDkVVyjyYFxnL9xFF0YbIrcwdAwa/dWr4Tba9hWcsjFeddXe80Kg78aVebTUXm
FnZHG6X39PwdcG3RMEk+tPWuFvZaonv4Zdlj86y5dNkHkWS/Sj9gJ7Pf5W4HIwobmmoXiblTpOx3
X2eIT1nJSa8RR3ucQvD+mncruxwQiuA3f2K6a4ctFDG5CYz8exR+lwln3fkWoQkymAmgC7Ll8Z4K
oD/LJ8kgGDopUdDWG8pXoKC0CWAbBm0HBM2gjhgUOodGPodyYGi/nfIhFi9le8zTe0XueM/96OrT
T5t992HuJfGZ/lFnK7SOJrvzAYBQvKfNhrJUsDbdci3D61RsuviRL/jJ+3H6ZcHMrslVn/yzOR/D
/GSFr4nGoMmW5cdz35ObRa6uc6TR7v503c0Wx9K9KNwPRQMd7TC3mLc7aRTksuTmDHSYXMtpEbTD
TiJQTGVm4rYYI5cbepUVq89hG1ZXU79X4j4KOtUVbg2j9u5TSQ03zlUf9ZGNqa+rswZxlTL2TXzU
InFTGKMdKR9lfhe9DAhZ3avL65MqhdjXlp6HeA5wvrituROnI4ATI6J9yTmSle8sbBxT+KADPd5m
zO/x+mJln8Zg682+U85/b6L5kXK1KE9MtL+osze3m5ZGuWiA5oG+cHRW35pFwWwLh6YQVHL9zI1v
7RmHJ11169I3gIzjyxR6KZ3sltXZWYd5foPm65GJ7eLTqUa/AySwCXMtHOWkgRdho04Z4wjlbPA4
E/sSaxTV+LhwBcrUKa2JPcTL6q+YdP88ueZG5uveiOrWnWwqJFUARVVd2XhaNXOFM1aRJdMWmITN
yr9KAYDYFnWgqIdG92ElmvUdKw2aXKLtDAEcRvdmG4yXoULimW5Hj9ylUFgo1jIF+yCCcPjevdlN
m6sh/yOp2Zn7Y+4M4AGwiMbX/Lm5GS30hFEL+mFYKIr8XrrUy0skepP33Yib0KKqqEH2hxYaHL2/
7CuGLaWbpz6ZgajTlpeBvl/8Fqa3sTjmTxBAzyHDoVD2aiL+AD2bxlVjTNtHjVt6oPoqHG3+TGb4
hjVjh/Tdcjq3lc/Pj5PRgfR2BKuj0E9Sh1+um2ORsO+k45M93/VUu+G7Zp0bFUlVlR6qYtd9je2x
Hh48Kn0Ex1d3MlnSlnnL0eKqG2Zi9jiwO5wELZIy/PYDo7jlocZ7SFsCbRAvP4q01WSP7Cf13yq8
DO3Z1L60zEuWX/JyAHf+qb5sr8OtsL4L4ctoW36eXsPhG1vIvNj0e6wextyVeaIW+PXTz0gLt5NH
SmcIbD2CfKl/0kwKzT0CvrXMLTXWIl95DE3uWZLT0KaPG+2J5UtfAkuizBunr18UBjEZ/khNsKx2
vVX8lA6k3ayE5qVO1R2GdMtXRhRM1Jw6+ShGD4YAU0KQ4amvd6Xk9O0+ojcY271a+k/f/IZudRNu
qRhp2LkYRW6TKNvOaehUI9QFFTrV8jITHRwyqP7Pme2kjhi79PcYAzOS5NwhH5wOSLopLiPks4bs
bsI2BGHBeovcqUhwesp0fbw3nhoM6S4Oqo1a7epggvYSTNZVWV5R6OM3MtiZdBMBL/Lkn4zjmDIF
WXcA3avlE7RYEJAVRxsl+VC/8sKRA+57xTFJg6zc2OYN4/u3pnsVk810EwoHU3tYw4L86y3FtfIS
L+/P02fM7nK1J+DdE/F7Nh45p/icmTYRn6wAjBTb19kHDW+utauCVsFk544CsfVDb112eijYgsgd
Ynzo8xku/9hRlqO2Sp/i+TDeTgZ9OsZzDmPt9mzJXllvswyM/VbNr6rwF2JbEb7hMaToO32AKvm3
9Eep+tGTT0VaAA6AUd7z/C/UGRmefksbpgCQAwCcpR3pKakxohmM6iMpv0uFw25EZcdQxkmgAweM
M3jnlScHSXrFoc6OC9kjcN0tY9XGgRPkiFpfUM+TCOfOnmk0d083FAS+g4f/WX0Rmc9JQS+eBGAh
rXEGcJ0SS0onYgg60yqX4U/U/YrzvRHPi3KdC8HrWCoNt7tmE/wZXjT9G29AZoZ7AA4HYWXLfBMV
KqQFywUeBbpzLDeqN8UHUodleVdzP5dKuzWZstR/ba0yuvWH8tGWN21+rO05RB4ODUGR/uGqZROp
CSRccrCnRLKqrw0ppnF1FaEJxox9JEHeC0aL73Du9oB/GCAtNUDAQa0u3Mgk0tAOnU1K5G0c1FPh
DFiirsxjRouSvjwm1WYI93N1zJ8EjQ7uRGTSqr2Yw1vkx0HUeAX2SdM/63f2NEfqOS+BYFNGCcOj
zN0QttQUiOVlVH5EAX1Pr7hJeZELj1N0wCGQUQHQfyuHxLoR49LJbgdAtgrf0vDojRsVb0szEnvi
+hyegGjcBAJWJV8y33S6emWklEIZxBfY14dMRyMkMtdGBOGyQSQE+90jrF/zMqgu+DPgEGhLVUmF
8QSMcV6Yuo0Q/ibaEakLxHhWhATtdNjD+cUn72LBYmalji8ctTNXlmSdTTZtuGE0A9J+ScvbMFuO
aWEt5ZWEFPDy+UvNFL5jGKd+MAKCejNHB86xCju1ylM4q5JtLRwyCB2kvttif0SgogtB7FpOJPv4
i9omzrOM50POEsqGWUhZay+zi8kEzFw4Z0G8LcoteErQ6ceh28e0TMqP2n4/mWYirKVh4DaSAEPn
gS+yt7FJcKN3vaSW4Y1LoCfTE/tl5vf0Wquf9XMxuPgqOz29bsRVI8ArTOGWKG27a8rVk0XceqLX
QvrsMtwyXciA2UYyvnP1N5xuWY09RaBWn7Uh+up8GlQvTA4NPoUTnKDbEzARC2vbF7TWaQqIdG+L
R4GfM+66pPmNNEvF+2D8G0iEH79F2R3lIyxHpxJ2nWtyY7s8RVAcV/AMgq6D1DXxguipNAwOU/w5
oQ7/qPFbMVxv72N6VVEkZFgoJB6lzkqTp2e7HAvQQhPtiVKatMeKKEalw1VyQ9NTXLkVTOC9ktuu
lzhIsMqdGVgUwk/GlBd2Fgeu1XsjX4I28G3HTD35l0bvgfWopgMvOoDYytgIOgLn7+Akz2/IcMMQ
E95zUxOfwTgFryS7ll7KBGx9pzFrJ/lVOkbFiXkHYPVIs8CLOhb1EsM6GYBHpeQ3+kdyM8yQSF0s
Wz3Rgf9tR4COq5clV4PiIhwnV0bAkFDtiUlg9b7MVQgPYjoUqgWce4kAO9cgNuyVa786hb7CEOQg
fzTUiDHcRwMeff49pB6PNyFwAIMtyfoAKWBw/hrmP+KcHOYIWkR5E/oLyJeTRNv+ZWH0TXHLNWle
n6piuKTO0+ZZkv7p/VsacPr2p7bBGwRaCyYpAEZ+nYPjat9NdOOHqbbC70bYr/1Zst7Kgp5J5tAQ
93g1AbMje1TBVbjm0SOCPuDN0AY5xJB0oiBJPDxNfazO7Ep55Mav0YEGipeeLjzRfAy1QIyLbwBn
O/1sRgfyBaYxRDTiiD5twuTcQdi2Vi2oINa3a0xXxIrgTbX8pYOjLwsfTVW57B1LuVfhnxopsO83
k3UcludUjIOlGDTWgWsS7fw3YSeMi+oaqHoDG0dxpgBo7YnzxL//v2DkNzhB6VYP8unlvwuVYWO5
sYSfmnVWzT9KrdqRtDPLfY1DKYt4+IvVz8hm1HGmRS9TAGHedHMs7LMFTaqNviTjDhUSzloUcdyQ
m7yJmpIHtDqkfjktfbwsfGrpzrAcPg8d2IghNsd2zgWQ3JL4mK1nBSewtn0U+S84titA12BOzlhf
AIU4K+NVuojUEaBf8BMRd/uREhRpDGMWF9Lqjy52ZtDwvFAmMG2n8yQoDeyGfDwWqWXX0Y8hYqax
botNDsE1hHTjCQ0ct18z2jAZDai4tGU/03ezmioWLkXXaBRuYX8u/83qYNZkzGox7N+uIGVC3nuC
yk5EC9R/G4zBYwcpsrl7UjRziFmzwczNxx8UpLVm9v4m9fU5ySw8LAi3rL6m+h12i63EpI3CcuUa
xJgGgaOXiUyHNjHXjF6DmqKygZzuCgbtL2jkulLFPQb5miyfTfVPRr4yzJ+6+NoiUwLRN1y9PVG1
heUtYU46Qgp4gm+6wjDgfySdx3LjSBKGnwgR8OZKEPSkaERJ5AUhSi147/H0+9VsxB4memdaIoGq
zPxdMtnJ+XcgbdoG5XF0MMdVm/31rCdEcZwFvovQDND6r+EVyFzWb1S4q+0lcJYqf+l8PGPeo2BF
nqjxDSPgB7Rj27QrGwB3YDJp/2n8TtWn2keLJtsObjmxL/2D/OFF2dhwOL9YlGpnbYQw+8cB9QnP
uupWUB6BstSzR2mforW+tKz3cWNvff0m5V9qtJsJlZajZmGnUHgGEqnryL3MKETisIDh3Yhzj5t/
fBOIsEo0llDZGMGHypoyKfzps28LAmIMyqWUEhtdvPNNcSMLxG16WNYuIi/beJ/9l1a+pRN+4MFz
pKcNwpAjBxrthJcQkWx4dcp4SZYTvTmSqkVqXpkS9JHpdalqe9SRpvKlQ69DkSbB3xg9XjC15lZZ
Ic1j2MjUHQVgy95L1wAhSrud02xGeYlEuNZ8jz2vOOs3RfusfQA6qKMivBFAPqubGohA4B0TdPCY
rHIQLLYr4MS6W/kHs8Aiiz22epPSus4SQqYJ5xxpibesaK2wpCBpRra6lndEJkHHOzvxUUJrlUFy
5OF3h6rx2cBQz3Lrptpvh0LMCp8zk/hEElnlf85fkIdN8qnwfDEaIdBOQwacvcQG36BYYRAgYXwR
pcVb0TZu3Zz68TUxTk9sPKygpPlCKYbhsV6OyEBhonI4S6gFUjCAiDJ1z3/Vjz89khMxCKWlBJIL
vmyeRek2+tMTeZwOQ54Mr6T+CIpzI78xfOvJL4v3FnL8Ec5XZn0lJLP8liJZEvBFl13hJCXcRtiA
Fq1PLsLkrFK09huLhd7DsGOGg8uWwhXp3bhePInaWvUyKtcfo+7ZekMXJv2iX1OALbs30ddXArWV
BCfUBccCMW+JBFdvroRDNFCaCjdzf4dhq+cDZj8UsNLmBVxp0BFwEgcWt6tDzSiZA6KCyspozjx7
JhIfwetaak5KyY1+0e0WfS9i+PbbZjcTS935HdecRAXwOTTucPGyvZ9KGs3sVEvv1SSzHPfhjzsS
8Gbt2E5vPr1i8yXLZzYh5gx/ub6z0p1YqaM7bz27daLyonYbf9bcotq2QDywuYsYizSfEv5DYE3e
vIxgSTPcRribRtTj6p+a3Wp55T8qiSSjs8X3PE7XpM24Lt81a2UiX4ZyAO6I7H1VnUx5y+Y9uk+2
6HYuO9dcTRbB7Ld+Islh5NivxWwXOgtniWUn2pfx2dKX6bS2is7DCgr2tpeqbZWt1WSDZ4VGqCqv
ScKri9qCc6eMwD+flvkWGTcLyWpCmKIffWj2o4sIaQOSPAe2J9IipsCFIBI9FLqzMXkmqFSW44pk
tVQcrC8lOgVL26vmJZspazda9drKsQ+B8pLCXxIyI4vx5hzHTwmjXNZGIAo2MiIfzBc1QwC0Vz1C
BDxcEYG5sJ8seemAMJaGQ2BoRwgEmvb8zTL2Sr4H4xYcBnYJ8ZahxQLz8NKSU7ItQErKvZQe6n5t
ZasEBjmpf5kCeeNjh9c9+sElFoarznlTDERwMU2o2xdX21jXZCUnOfCHTJu9xDrr6ER5byYnXA36
5wDBZL+H8Xs8HtrxWpibzDyAHMEzjcjNkLo4W8w40TWfV6Z6ifnzOStQrkdulGwSnYk9PrTNhqi8
cTV5/C7o7RuPp833aW9HZyu9SqDscdf2H3TxKG4WhuKKRjjpQdC5O5wpBQOmgZ9U17QzN2FcFRcu
fKy0gpXGVsIjGLGksSgFtSMDUE/r0sZYQN2g3jfG3uECMXBNfeMrw4i76wiaDCRgDZulyTX6RKL7
QbfnPx9N1IBU51pzvOrWZMJBHlHehujErxiv+k08/msuimLQpOsu0zbbOWJH6DmS0VPV1WRNQIgc
5mo3w64wjUExobO6zeS6gIkSVOwq2ZGOAavhOsot3gZErBBcA+OlBxcTHxTp6VevyXxMpcmo03mW
T8RiA9iGiOYjoeMrwwZbBlSwxRQ5gw5hwlzIyn7i9Z2McaNX+qLvfy0Za9OByxXrDQe335jb3lhX
9CcLcz155UgYCBNAfjKj7QT7qjxS+jNoa43JY6ZL7ABYpbdQ1SiDLD44YBrT1HvCMDRftf435oYx
yp0Y+cx0PwJEkIsIwoO0vWK6b4CYef6I7MLkWWugbs5x0kCQzXQZ4dca+89AWdd0hLdgFG6zRRH9
NAOsXCWvGC49M943NBFQdGKuKGf6HxoS1gu3PXy2/FCaXVaQ8f4lGq7ylyuujR6xxZBtM/vlHHkB
w49LbmFojXEgrZItGA1MeRAjLKswQnD0GO9QE8nNsxEPxVq/omRNHULR5RnGFglPi89t3DU+Oeo0
syzziyVIi0WO7nMdv3T/HwIJXJQWNOYJJbgo4AKydl8WLIlcxYv/ELTmUJuvmojNSn1oCeT4Frpr
6K+8Bl26np55d2uyk4w0dSiuMdqrFA1/w8UJMeVqIXgPGdBheBBboPL4Kogj28bRgNhcOxcW4kPG
D6tFffVSJ9dIXZVAB4ZZ+1B11ZooYj6PzRW+Qv4iI4RwfA3dEki3uOaae6VCq4FyCv/zksOsGBvH
/o3kXZhf/PY5wbbnCPnFOXFslEGMSBV5/D8T69bQUUf6TWx8nHiOK9CKaYF+QNO8oPSM6Jy72GXn
5aDexx7NBMyauE5nEKC2EcIQJvapfUYwHqMbzTtBeBf+R8kLIbEvbC7hVfnsHBtUdN4I6gOHEHa7
ofyrCh7Vkt0vunUeUfcY/E7De4d+xPngwDb5N7NPpV2j8h2UChuQJXGBpVhRz/n4LmLiw/Zu69/f
E1B16Or6B3ZsN9D+utUAKltgwDoFi5+KIZU9J940NC4MUmEsm0saCi2yrID+6ZCj96B7tkhJzJEv
FPG5w8dJicos/R9o/Lk/19mxLVkY8pfnv52v09wit+9etrNV6W7p3xTCRdvvnDt4q3EqPiMk95hD
/ymQUKXPYmIbdIXjwOslfXHnVKyl6TaxdoqLVdX+i4fdUJwYKrUDvQK19VczoUAvtah++756G+Wb
YP+jjVwFsAyghsMFAlN2WPjhI8o1M2+oERkau4SbROf/JxaEDTDMKdxZ0bLcBpvO/DKCb7ZaAWQA
L0QACrh/oVBcKXlWVr7UTBAbzZP6HXeebp7YRgTG/Sa0DWPDqzp8OIoX2R6jeA+RR1WZe0xJ/HxO
xCpbW2iFVhHDBFgpy1akSBgqABk18JwNzSmgj1LvDQeZg88eor85Zx5bo+FYzMERFRqIS+b+tPp6
3LSbYdq18yHBaz2kpz4UDUgeoYr8aqptIq0TriRziVGcsb+6tfjZsotgXaQcgNNGsgXv84kqoCpP
bImmzfsGcDOsbRMR0roZYuZNfYWYitNsl3Bfw1pc8jGLOYTsXiPYRAMoJwF/Yon3OZ+3bbKreIbq
v7T1+aMJmsRctPk5kvcpai3zARO96Ns9XVt0qdnrEdYJMxX0PBL+ILUZVS98aWN8qDyq6bQRqI3f
fcghCg1FECas5NiEDeGN2JkgEwLsgiicqEJsG3IKCDVu588Eie5wMye4vSVjQNMzPPnoFiHshNPv
RFGekXFJ9TtbhydGMZ+5bNlPmxopjXrRlLXZIZui+6DrEr0f6vLBk4IDdKi49dG71pmNEOor6q/l
vLeSQyMz3NEcTqe+PKJfWQIry7C7wE1S+iJhAtfWp9V7nb3CkWUaJRLAG9phgH8Vm1DafZl/as6c
vG3ttQzfOC9NygCbwnGN55sYCbiFx1lmvaXWXmtvdofyaDfrJvZGXjFKH+Ymw/oTLgnplKj8/kwb
DTx4HqHPCaHs7HOqvkL7wis5qlsyG9Y21JhOxoe+sEExPi2PyI5BbFJANb+Ik4u4TylcPWKF4S8s
t6y2ESRMv5R4k+TFUYEcbuBmSu1Xcr7tmq0qG2a/gv+E3eFK5Brtd4/EHvg4ZOI1in8iQb33ue9H
F+gDlb4PjIgtoPdtrncbq9oP/ss17CLjyeRR17qD0MV12VpD3tBH9bEpfjRkEcrC7oAttaeA7Lv4
nS0/QG6ox69c/eSKIJwtwKcHsE+MCoKBkK9hna4ytV8lKqrZQIAvs+WCwOUn2UGxKQLs861hvBEN
ijcIaY8t1HW/cIzcwZaxNfkbcyBDeSxRClBkrbuDmCtcxzTq6T6O/gXORVWmxTfpFNq5czbmvPeb
o//DfNGxiWKfFLS9Nj8DMG/mrsNO7ycdMGrEGjFMWkt0mzVNHh3jkMhLEbWAaQ+Q+z/YDyyFWavt
doxwCwIJxLDaoCR1yvem+Dd91Oq5qFYD5CXvguKZ0VKZjwZa/+arRrWpflguM156BcUgXS0rvrPj
VIg8rZWhQegnS6yZY3IxEJD7P47TkbJiL+DEcHlwa/+zpS2tsspjilOEKpLNdAwhKjHW058l+xh5
Ow0zfYH9X1tlyGfEam81b5gk7VTkvT1vxZ2VVWe7PU7nZI2qU98262INjELZx+pypGfwFazxbIWw
N33V89w+yEEgTOLJZ5P7o6+ht1gZ4IUFERYM2+F32L1a5fkfOu3cW0RrpIuw0WthYRbh5a6ic7hy
XHVwDuRacH9dTM50rpwU6TiyTeo6lm/smGOpHN/R1kjfRh9YskbpmL5TixKgoUzx3RAEmPCcRa2x
1ydeS9jchKRrQHWiGMfsGTmM8vguADCQzogUf/Sk7cpcE0OIgYP5e8MwsLKbvViPE824CX6d8jty
HlO8Y1ZOo+ugbCrpJAAl/smp+4VoOdsDlHLRAf3pbgyQUx/pbjArH6b22uaPIt8XG0KnGBj/qRHU
L3fOt61teh/FTfwTdSeJvG0WEBmr6XuKvgza1OpRjPeBCVgw1ULXGQ2s4Fpx3WiI0wDzq09F993g
0IkVR33l6kvb+f1v9geRT6S/yCMyxYTC4uVDoU5TBfbdePOqh0PBRg5RcZ84/NIlkS9SeZySDQ2e
iUDt5PcPyXiq2Qi1Pi1Cmy1bwW9sPKWsuDnDb9FBEa7YJ1cLjnmQ/kRnmEW/cvvW/KPZhVLrmMHz
+N4DREnDraNOz8YVzbBOkIq58yMWtb3J/T7KHsSboKYZ13p4Uk1Pxv08+8xu0Rn2gDqQtgR8vA3a
Q5AnDUslQ9pu01qSqkFjlG0xKZNqfYzk9R8q6fYRrAy0+sgy9GNCcaugdgKOX41oqHM4AoCkGSOe
ENjN9ncjvzPNWAZRHOsBxAlNYLkkJyPAMaT1H1P4qypCE46/5rPST06+Fc3PmF+ECAy5Ud/vpvBi
ok5upW/WsaWVvGize2QQYYQ57d7PHxLtvd5MSx2sprIOTf/ZSDszvjrpKZ0NoFFO3nAFXsQhACW8
0aWVuAJoGR1Ym7pajy8Cvstq14xAEocq/JOG89h8aqj79LcqOQczlW9T9qu4oC05pJMHN5Q5yAn6
yc0RxHVQSJ7mqoB3SnOIBuQ2/ipo32aZDvdg2dfOvEXhXxR/DFAJHfIu4EtekZo9Fw4jrs6/B7d8
Yr1dNHocIT54UP32rQdjz4Xx3SBQ7DJu5+o8Sy7nTYovpnaW5LsOtWchjheK27S5mWIfe3gSnJwY
hpzkziYjBCaXQNm09saaVpVHIYElvyUQK0zUbYnrwDyn2q2daCKSV9T/Jh3q8jMsAFonxrYR85tR
s4wy/DOlTd/sFUTP4LyVqyZbp3iIMV1urr51+/0aTWPpe8AVxrOOgJu7f2jZJnQWF2yMo3rIKO+x
9J2M38UJlj/SaLfdV2n+CArJAsOZob2sHHlAzfo2wFFhW+wIO4icvSakFh5JJwVaHLZepV81YbKY
LIt7z6PRlPu5DB9WYXsDGLtKr939dYYl3nOFdKlwbTF3iulp3dDLtAcgpnrF4hbE2mhauZyCgLfb
9pzgH8ETK+jtGl00ymQMhZhb2r+Qc63TgLTOndlpDGnBX7hmrA5IW0FoIYzy5dMhTMBOu0WFxXZS
T1J0cSqYe+4CATaTYNzs2uZcJscmX+XFLlzRnVIAxjXYhkmWIfa5ktIiMBJ92Ij8YQhydJsCWdF4
IEqCnx9lUjvsfMACIdNw+b6amyx2Ytbfsul1zRI2Wj9XOcryexrT26S43DNA8F0wvk8FVx5GHUH9
dBUNHdiguhQtBlQhiuQarRg9GxsvJfajF1ejfto1a/6yX4Xh1nr1Jsyv9aO1kNQLNuyC4cVQUYHE
DY8jbA5PVC8HjDlESQPyFmmoYjaV+ZqslwZYoCalq0pvYo+MUX4Au1IckdOyUG85VHcxXPdwI2P+
DAYNbq5cSPwLpsljhBWu9QPMbrPox3Or06iTPbmwiKKvtkrsEK+KDCDCrND8MSEgRVkoVba0Qva6
8osQXLhoTFeqP229J71lP7/4/AJ2cCgozNpyNPAecIXWjBULlo47ZyJMuu63kO99/ZVLu7LdhCRX
AGMi74MfNUlmWDkdWxPpv8f8aAbv0AdsG2Fg5mqoSw4VJI5cg70jzqhxKUryx+SfzfxfUNPuJAdD
2nUse0BQG+EtXMkmw4gr4IvgFlAneipl068nikW8JIBlvGTxr5iBLW5Bm7QNBWLY5zOn3e8IbJQo
y354SnSXMM6KtkWwzWYiFj3Za0zhIOusJxIKi/kc0ZYSNGODTyNGkrVHA77jv0Ol5mRETQz4smcV
oWtzRbOvwfNbiBkiwgbE6ZYNcEK+2Wwbu3RG7V2jP1EVruWvvu1WzJRLMnFqPnFDBNx/bYBTb2N/
3UEcB+Ytlg9CUlgmAywmYbnNm69dw+ktyJ6G48bzLpEkmmUuJxeyGhmpG3o1SXgLzBHqjp2JkyA5
lqY8LP791CaKlYYUEnmmOwdb7EbxWMrk0k5XkLECRDW0Lp12ixb/erp/XNTIhsCNVtUm3I76OS3v
lb9PnBNKTb568nAw/iYj2xKHdyHlnn1pEaZfVvge6T+t+j4j22NrV+FF7cZMV+pPymS3RMjCJkZ/
aRIAUosZ0y1Rhg5XSzto/TpMUnTixpJ97BA7B9T+aOSx77QWdBnlVovWKUNTBPDaIKnFcgJhlAft
WlXY8dyjeeUa31XlB48idKja3C/16GYVstgJOGf8qFAA8aChHzyIJhoYRkEg/wGgT+muDlV0qN+G
JYIT0mMtyL7lAI2HN4tZCnJgE6z7/t9Q3iPGD5uNrdl7bCEPNy6Ik/H+LmMm3kDcT3TVtbzQC2Zl
jzGbtAlALJA2RIY07gO8rPYc9a8E4qhvNW+o3u3p0yTYUWZX1fwvC/c5nZY3LbXid2orhHm8rTmI
Ai22nAAPLD4JW6nUYtWG9Ua8XzajaFQWW9uet7xry049qcUFSgTCn0Zraz9QVogLza/4Zm8DY5M6
v5WEfISCmwlL3MTlV9K/ifvVR/lHnKP7T0JPoaffvvKP9USuGqL8aI58e6C8qPgOZr0xYITC8A0R
VOuOWgkV3KO2773Usha9ctVq/Jzj1WJLlX3BmFBjdQh0shav+QjvBwli3ZDgki7G1R/viEwiku2L
PfI1f1W/TB2SHgX+73j/fXO5tuGMezYdtrgG7fqEDxD2mdIHzAFfIHBBnapbHdX1vLKms7SScXR5
mfVQ0z/YeTP+JE4gQK4v6xe730TFQSJSeugWjkOQuun5lI8yU7ypYcvtRI+AnLKU777/G075qsdD
iLhSl3515y8q7gGRCFR+vlctXhH8xna/HctLeZ24M4dbwoSKmXhWPkTXqEXP1KVlac6/aMuKmhEk
YlnHtYbJFoKudDwBXnQIRNrfYl6jzhEPoq1w6rFl15xIh6kcLwM4/JF8DNm8FA56rv444bxOchz7
RDflqJZTTNPzvuAODLlZ4Fprj+gX0YPlyWZ444bB1OTPH49woaP3WnyHKNcoosuS6k0CGGC/vXS4
4SvbWfZSxg2QuttRWLtrN6jA4oOHgmo3GUkFLDA+MNGo77q/45RL37xtIc25M/6m4C4OgFcIkGuX
zY8/A2s3xAtx6kNyloRthFCtmjkEyehDSrjj081YnmaQgL61WFr9iYJbcilGUI/CsAJlPGwEcdBG
r9YSDlM7+2Cr8mKAyWgkrDEc9WYWsnmoQ4Rx2CHXpp+ve+ui56Qb4k+zfPeHoDfUNoKwNC9jwt5r
niF3rYBva/wx6WHiKbIdm3edowvYYe5halhmx+7gapGGorhqFdzFd/4KLDC99o9ixUsUeU3M2htb
dTVUKgnmzWkE66BDVZsvczrN62DbqJ+SF61n4yiAjCpd+2uqLvyeEAkpZPp0FKCEkuhICFsoXbZ9
i8QvQa3PiYIDM/VXfv1UJVgWDc0liTs1xq1zF6Bzsf+SloAG7S8Ackw+rPjMQ1sS6MeiafA7SK57
7Z9616cOfOvGSyylVMEeIdeWSJZVvgXHWSrK7EUDvw7Pj/xD/H0bcWmESEshsmg2Wu0f/4TnDi8Y
vKdm7exoPxpAlQOomPqctHMmkQBtWSgemvWgsknN3zch8hxWJuVL5mJXsblKQ9SJhHWbc7rVSpTz
vBy9nS9MOm+9uuvfvfkjnNVm9Jlj9uObkeH0U3FTcDw/SofKXiASYjQD4yDFld/UAehtLj16oqLY
i5ugtkhC8lKkLvb0Uge+iQRbvPVk+S0VGMWS/pKSs2OcY/0kZYdS/rOKd03EGUF3Bl9J9TvWAZky
vLvhvsnODXM9wycJJdXOSN7zDPfveioOtMwA1JHMOMr3mKFFTzjCQDmc93tVHqvq0hk/Nn/xaZ63
MwqCVBGgV80swpIy0QEvHLfTaLKojvwI4ZpSuFpSLMH7fOuvg/Q2h1eCfGKEyu3e7y+pJsBV8mTD
mXwC2MOKgAdkPcF23lkdhiAqQBOyiRuJYjknywF+rIITiE+SkZMsUi+CJvUsq+KinNa2zP4nWnQD
RT6LszZ8BF8iL2FwmCvo7Um5GuH4W5p5meaqcH9sgZJT2yISxMT5gQWb0Noi6KrSRQeFSMVzWSmO
vA6ipXtYfkF2IKK91PKEkmt2cg9ZbU1s+hQpzCIfpMIZ9ZevPDptV9RniHoWaOGYsZwHyyT5+dJq
ihk8+nChya4D99muAqZLnzWrVTe5NgSTP3ziJgQ4BpF7MsmSZgXCSMf4hn+4wubM7xxgbo6ggVX1
3TCl/zTexgwkd6pR3BaQdInaL5yD1jVQSd2CMcis9mIS8mesQrsyRe3pEl1qHE2kbXA8jbop40Mi
bw1pRdKv/DEbG/J6TZvpF2ko76Q+Py2koOkm3+LmUA8ED4rhCJPxRFQK4s42XFl9u3Wiq94gGmth
0tmvivqBwolrFq7bG8TvInPl09zZPQgoqvi+TDH3Lnv7wbgnrAcFT1n0w2rIoCg9pHKTZKwmC94b
6Ub81PBh+yccmkNERObkDg56bydeOCZaf7X0tLRbot312AxJa+v6Bu0XloelHGz16ruT/sr4HTg8
L849Wo4AoNxAKqjAxAIZeEN79C2E5ach/VZtOk7iPxswG+yaQlVl0djW0z96Ux4j8y7Ervldsp2r
0Y6SwYdoKO19BMRS4fa7+jyP9BnGKGVAYvtVZx3S/q+sbipqD/KxeLfI+hzL5ZniTUgT6nWCHWm1
YGHNZYHkQ1o7eCFR+fD08QbRpxFeslH90s14+kRQ6HbJYhUco98jfsHFa8j/ML2DJPzW/E1Tf7em
m3gctfkxRMcSHiZZO/VaV7GZ7fLpkAD6akJ/CtfI6hE34TqtCfuNewpi8VmTnCRRozBGIgfMo5X2
Sd6EuE4VaQfn7JDjQnQ2OPIH2wPt4tT5MJ0BnnhyrSvMcuygN0+l8oo02gpnL8nfdf/TaaCPeY1E
icTexqKalmyUQkKKIjIIf2zyxCiTSFNuqSjH7V6trr56rPKbj5DAJ/BLULIBpXZgrsg9QgLR2hnm
P4DWoLwCZOhU+tTTnBMpsMi2RNajsZB/JvubSdKl5GQ+gN+POX3F6rcht0uj/tRgDgjIAZacDr0T
kVQAEIR4VcCeQfknnmkkfZI96Y7YPAgewkS95XrmQbTjjn0VWxwVGcO8sdGjVVaB337Z0lfp/Jn6
nluhkD59dBVWydq+/JNvhuXqmHBAKPpzEZ/MkiffMtEkZJKs2UmxigligJLR0M6jzImCo2ZtLeNV
tN86vUsZXmcJwIE4nCUAF7i4hCixI111vrKKlfQ2wM0Y7WP8bucH/pcAA8XoEXs6Blv7VGONc5sv
tCWJUlYIDrO07I3SbBPmX3AZaz4VvcYQk6CU/40ylOMoOugfUvuYIjhLWzY17Uj+yQEdY6lHMBK7
rcwf0a+p/U3ImLjgI50L7ai175bxF8E4hO0FksUPiAVDSmifo+EQ+peguWNFA/D2fMYcs5T4uUx2
/oPMO6FIAVmEmKAUJMW33x9D86h15xogKPtNyDSdNk1NW9naS62J3Ez5Zy+JLPV/xa6YlHFTLEQl
Shqrs4AEkDsbb+glxcTbNyo2Ksx9OdLMFsHzWSU6q5KeWqMtautrNB7zXG8Nk8242uzlNvqQ9J0I
bwwBrHjD3IZ/HSUfEwWa8Ny4NqGK4aA5pDVYNfn2JRE5IYchmR3ItX9l9OcY72r9Lvt3529aTUs4
FprIdgGzNAj4z/H39Oo1DjKujcW1JxL2BcBR7eIAZNEx4AeOIgYjwtMAsSbiw4zfXl2a2g6XRMws
vdDNA0S15H8J9brVf2jzVTU+hZ9v5sZS2x+sWWJgZx6Os6cUvsLpY5iwau0lRNscDl5KFXVwY+d0
BDjJsN47t6jBmXQcx4s1xSxEH9w7bF3016ARbT7S6JLXEbkZ33pG2NOipMW+EReOGART34Z4a/8P
NSPppMQrmpBm03ve3uT6CbBAH7aaNcCw9YDEvpC/IorzdDf2rX2pKNEaqj08iCjXKczSW3tV5c+w
+bUTtoB4aHQPw7BmCQ/IYeCZS6m+hc6Fv0Um2qLSF4hNFioCAHyNRnQhe3tp4yzxB2jzmtK0VdTd
QGI5Gl1SsbBrUM9chVr9TcZ2eJKHk09GigUTCBGOQGJlD18Nnk0KlajLoAVItFZyfkhTcne5zwj4
DH5VawQ8x5jH2RjNC0GCweKsI4CV9tonSUG1j9nrJfsnuTyVJWcHYF36sdqv2bmDnrZwLTYT2Dif
ajAWH+T/I80uA0DiUGPrmO9TtZXEntD3DDNbXC8MFhY0y5mE1ys907J5oPMicJMwr2LteELlMSvX
CVMlMLvaOq6i9ksHsj83oIWPtrrH3KwnP6X6shgmKqSP/NSc7DFs/ioRNrFHBKEcH7Jmi5KpL/ex
dCIce1FjplU2RYpWndvSYB0DYkDx3LXIcTV9ZURbP380nbOYnGBjgWIJwW/r86gkjy9OtF0FkQPC
a46YQfoUmBVuh4UN9aD7J/FNBOojs/bFTMAkrP90LKJ62QyPxiR/k9bLcva+eeDxTuEZ7wNa5Rql
WozWu4WXsCUi7BJPQ24hlScp8brxw0LdQkb7IvEfd6jr/DItS1dJtlX5lqsMW2/iA8TRJ+tr0IJB
9Cp3KDHCg2E2uDIQtljjz7iJgI8Y5pHGnoGT3YSkxko6N3g2UMcrhI7PpRfa8AuLXFsm8yWFzTmD
wWkBNdvhBcm+JYPgxMaVs0emXzMyYw3SowL9J29OWnmb9WeIhE1FE9fdaajQgkhfxL1Fw5JGKGpX
Oge8OrZL2ZVmABIWJWhEazrENxscdBmJ7qz8K7Vri68/9nLQZB8jUpK+KwC4TbmzuzPM1Z2o3YVh
vBr5yKappj1MOfdV8DVVHypaR1FrVV7GXENhayBdB6ru4dbRJqCM4zKtkHrH5dYq3gw04dGaxRQ0
DZDMxALC3oT7OFu26S2TwWrdb8eOCSfiJp9qWm+md//pxEeJkwtsi9aOZfW3sNrp+k0IV+ToS3y3
zoD5qH5vo28nwx8IZFcTO7Mk0ZXK/pzKl2LtWNbTpa9a3YzTNoru0/CZNV9S/i9uX7lBFYJvmOqt
RXWKfeQOb6ipcB/t2+qzAJ9mH8N/06Kikth9HCpyi+mPqe1FdSb5MKh/bTytefs+gyUxvE96DoHz
CpS3otob+gQ6+0z0R4+2Se5ecrEHcKCA59GjNv1jj1Qk3Mng8bF+4OZGs/qvsr05wkS6sghHVFki
zPR/boo3abjbhlfYBA4UlzTb2AuGlfIt0f86mT3BWAl/TOR9d8tj2RF7NCB//fB3GC+IPWfxlVq7
3nmvMLaw8QF05Zv3rKqQJFtrP2Ju5GtodgIcMtBJsLGDIUsLV+gpJvG2oxqoPmOU5VN6avKdWQrG
u58+xUHE+jGBY2JgVkijYgLRAW+tV8wLISkf7CpDTPHLk5nlU4eiJrBR7al4JFZKJSrYXi2OWraO
5zdZ+yilm4a3IaE/Ro4Bu7RSCEc0vOxgGF9F/kjno6UdMRTWyVfGFVbaF1Q3ZK+u6Rh0dW1aCIzO
fbsZx3NpoVxwVkl5ZwVCjhKCsbwhc/v/ViwIEi77LN0J/L/letKNldj4krB9xOvap10QPGk9hQwS
JWlnrhBLDSwuIdJJesN7MGF1pmNyDrFyqweChx5NzWsndKKCi+T68maDcYUxoonbjVr8juarRNuc
AL55hZd157FgRcp+NDfCyRc/NdzHuH2J0vXXQpychMexX0v92ukhGknRQFlcBucWCRTdz4/1lewD
bS8c/UpL3RC6u60tbwJ1M+gLdlxp8ov1GE57jkjCRrVDwO5KttlAci/gVRCWL2r0L0Dlsbr5R6/f
YlISlzQ8ntX/K4IbuftAbpEMg0NtiIqbbSFIha1oVs2H1WxjILZglatXy3jDqZG+CiJIZBBxAKgq
+A/ZdOz/6w7AIeU3Mm7RaX5M6tpQaVKYGVZd/cyQ3xLLPZ4gant1xwYCGI4tAl2kDPBObklremfj
j6tXG3Z49fV+7P7RwiEkBdnll43yaxoj+x0ALO5xQaGhVplBtAJrIiPjFGU/lIcwe7dI/pH+y1xJ
hgNsK5qqGLxXWc/kaL0H8rHkJTYhh60Rl+ZjAs2wyLhW6gviqUze5LKIU5WSg7NiiGmto0VEY9zb
jOKzqwd/dX8S4gASIZBr8z39V57eBAYW5w+L3QvC0zQTzmtge8sexgASheUay+d8zNprXr77BgFX
P/8j6byWG0eyLfpFiIA3r6InQe8kvSAoB+89vr5XVkfcutE9M9WtIoHMY/Zeu6kEwOpQIFI3mdrV
OuydL7s4aUirpa1FflBwYKiZxhscNkEIXezY6C61UlpzCGFMwsVbrOSXTEAQ8g1HEB+A/xALwQTw
Bg0gGX4Kb2dTiRPIUDFFkrl2GpY+A1wPttNUdhkqlX0VQiQSMxFef7SK+Gj5PJeTeRzAC6E8LcxN
3rlWAOjt7lAVQBkoqOIclauAZb92yHmwPUQoWwb8Bfq9ltmYzuBMtDPJoK/C/NLGOe7IZD7VT1Bi
XvolHuiSRI9EY7C1gJZoJ6e2hhIXZIz4V4I26DBOEyzWasQkUrt+yRjipJnvTv3FSz8LMCux6+aA
bBCHaspn1WIKWLXtn4/JmmLJmU8NimWUDrhuxTY1868an07gnAZlMy71peNjl8/RDjUL33r8fsv8
7+kMk/5HF1qNyl5U/Y/HDgyV5LxDOdfLu97ZQp+OSHJKEVU7P731J34GE6aFR3BdXZ/rnDHjwqNE
vJVzNI/5t+g7W6Bh3S1iVimpLzjKcuHiT4dFpI6wchxeOW016udBuk/AnC3tMSZb3z+jUbTlvaYJ
JzUjEX8XipSLle4TVucOyr1pH4nzrB3Ep9dcPvjepgj3FsPDWQVCboOC7a3Jf2Ku76m+lPpC136t
7C/TwDOQ2bNsms+ovDvJl+rc5Ldg4bdnEhtmpHDP4vxDZqsgdI4mugZryKi2ckyrz7bda8Brwp0V
0ZYucdeRe98xG1Aq899jpPFogFyY+dZJMzBibPoAqOYc0fIc8AunLFaWyV+0zKSY+QfNVqcm0JqV
8c3KFWYNGkNoQGKdaS54EaxvRkBMc1HlkBdg7i37VqeXpP8Ox1Ou/vShumnqS1NprJTBARHCo1uv
pHen7FCzqU249SZWBIVyk68m+od08+/qZDPmXwX5KjWfBnrDYQ1Imkf6AORMq6527na0D5VTLAHe
AMlijCz6FLX91jFsjE/Bfmn6Vd0dm+QsAwLLXZkRKMMse25g/Yh8ZnqclV4m4MsGxRcvZbrivo66
Qze6U43eNoFwzCvF3EwGg3XgCDCpwRBWhJfA+ONQgJli6WsibDz/l9MAQd3vhEhjYKhLoeJhh9R/
O2rmielhz+IxVj+gDRisIeuayq7fxTGR9RvMBbPwL6kRET07j5XW91BvFJZ1+OD7RYE8T38m/IP1
0xh+SelO5bDoQQwO144JSilTzYJa0JHdOtmP5J0KY1lPyJFYfrnC66pi2ik3ncR9bXFmH/7JqKQb
06NZVsLeXLbJTvU3tvRQDXJiVlg1NjGuLwM1R8sLlJyB/GktinkBpT1P4TFnBEyTIBge+EyFE6CX
gfWRFb3O3HAEKrpCHrmAOJF1zx6re53tLMUFFVcVe6s4t28wCdEigIcpbmp9YetfYDm30JvPo3TJ
HYpOqukPQ3QcuV/kloAcakcW1dDu3lsqxry81fX7SD1fX6zqIhIPNXUNO5AQ1lmMRkcMqkrpYqh3
8oGs9hAG1SwdPjqdA2v6Zs0voN0Nahnk+XZX44TbQm83N4y/++6DhIUZLoWMUR+DCdyBtIRaeXau
3oi/YE0IJ1y5s+X92fp+Qh9d9Ij7OLHkYHgLyImtl4WGOIG6a61HO6c9OYMLW3Nk8Q6/nWlm3D1j
n/OuPtg08ioZE114NJnWFxkpzUzztI2Ub1P9IBzYU7VSF+kC27PQLPgHCa1DJEQF9BfxMs1W0NGF
b0YbnhZj1hgExQxJTM7UGdZxv5vMtWOuzeyklPsIqZZ0MungCsTmJOB+KuMllTaZszPgd9UMSJV6
KQUlNCgbwAaaPyyBzYGScJaZnwqngOV9iH0ZuF7UqVb2HvZHIB1vWrqfym2MqSRBu0Prvei1s/36
9wGOVyy1C/L/Im8vO9e+e0F64YqRvD3S6kxB3oeUOVuJlkmPr8LPHPHiyFg5a++pOK8QqUsNFplX
gpOxX1oGHr2dH/wI4lwFGSDfZnggHe3dr+UVem5nWzcoo2CfO9asWLTpMagvRS3cQua2xcoxqk/d
+67tX2Qz8wZBoIXcW5wqenNkDWJHtLVzamToVWBstYFpOo5lBSAiKUweiuPtoLEovzS8MKab2o/i
OSTQUy0cQ/QXMog9vu0Alk5AHkmLgMXjsRx0aBkYTjL+1nLtYRsMP71dMp3GQUPPisWMpUoFk5Mj
tk93tX2YBuThc6rSmKfKW6H9wZXEv1ujQmC7EapXX9npNNy2cTIJtxJ6PoQy0HH5efMArAHBTrPO
3CrmNmXgkDEea5mbFT35ZOAIzaWfbnLcbrYrjtHaWShL1jPvzfiM2o1Ne0TIs3FMJJD2BmsljTXA
NHI87qlfUuZvaP2TCmT9mUXDjPNFttyCtIc5yuPO+hAZqAYEKNZPCwcasgxXdqdd1PCR4Q+ysN2x
ZQxPUPvG8FC0y9p+oKFBds/riKXVGS9KeIMu7TA3VQPvUKgvEdbCCdRSqsASaBmWAn9Kh7PUHuT4
gV51HjBnBjMV75CVhuapngVLLOMGBnNjNnprv5kzqQuWzdrWDwFt91q3F1F8pGZPQW60iI1llDDi
luigazp46Lgi9BZ4Ig5XxNGGHSARBvv4wdJMC0E6UI3ZT2To3FFtctKNZ5LzKlnIgeNjktwQUsD0
VUGAekAJLDcQi4uYNTxUKopkYML/9EIBr3R8aJslEyu6vDTBTLD0vcegAeU9jO0aDFSMoqmv1tZe
z/fW/E5/aL9NixwAI7sSzDLE56y6mFnwFqiGRrFOOm9ws5G8S86890hV+kRkGM0YSIZn0cujKVMZ
zKqHymBU/miQPvhrlnbF4IoqHyeqxNvGG8/DOXVbadyBqeVh1GDqwU8zrPXjk6hAuI5yjzj7lHSr
XBC2oBI59yRdCvdfcelzdkUbbo2vXz6JybkxGeLVAZkN1/YfsA+5LlBbFpEW8plcBqm9CIYTvAWs
rL5hzzIs/jlge9nWFyY3o6E1RBm8UUe/0Uou4ebRPPNMdg6xc+suPrMyeWrwwWmeETHCi/CNZ84b
EkzfcUSwnvA5QPnEDefN82E/BtukonsWI1lISt2xthA/rLQBMBLsEKJqQM/jrcddrbQr/tgQafr0
OUZ7O9khQffAHNhrG6GTecE5MqsbNm6uj0YeIniqbUMAxAYhlQcWGczjZfUQ1Ux62YnkID2yApIy
fwAmxAkq/57ifpw3yGHEeBKJSh+vpvQ9A3jn1Ltw3AoDslIuhJlZtXdFfQ61LYdM4SDuBGHD41rd
a/y5+i6lSJeJryxpF7aORZ+GemCks2K1z1GldmeyOIrxkrfRbPLZRQowBcsIyeC8QDT/vzRaoSTi
2xsgjAJSLxbSA5dyV62mG6RIH5VpNlwrHVyJvw+br8FZdcIxy/7R/8rSpVIczXRLOAwWSfymSNRv
UzEXgxcvnUvU+Oo+Tp49S01ABaqyUsjNpNmjVzRAUQkx/6jcWuNdeLGizxzVtz2dRTdnhQdpHs2U
bu8js/IJBXn45WZS1rZ3Hx4ZQ1fpKHnXqtxZjisbqyjC5gwcsxkRXFwSoeYOmMFEzwdgATb/g/Yd
OieTRXNsfUSrYAXpcAp/SomjLTdng/SXwPTL12ULzhFhcF3g3nMumbzTe7ID6eLA7R7kcePIcxko
xCi0fsq+bb72fAwNdWldncAe5uO5JMtn0I9RspeR2OonxC9J2bwxCRDXb6RteHnL8pN8Gr7qmIWB
TwiVwIsFPK39Qvgq8/qVEjuoUvRzaoJDyxEYMO0tKQz9fNXQwAr9pHSsEXpIV/EHbCEJpPJqtJ8+
UaYh1ks1RcICFTFeI0BvK7SN49qIl5L60BkFEIIiBi+layEloxGy8DkGG/Lk3hqaQJRnXchd1j31
ACK8d4zylQbHdXCwQGDbU5C7ARhkntgl3FD20ZxDysufUhzPbA5RBpMCXCAmSdznKXbKcFyxGuMq
ZYKzasM1ucFadcbePNDR29UXHD6hhLevk6hVOtakxkXomAfnW7TY/aaE31F/6m2/yLBrfvGWeOeu
3XXpXtHuwjbMxNaPd+awVXXwz3NyV6bmVy/fW/PLR+2QI7ZVagjMjD6McjnqC8N8H1mmgr4L1JVo
20LjItxLOnHw/r5yDqy3VzXKY9Y6YApEnazY5155Z3hvoQ3wofGxBOYILR+5seyz37K/UxAlVyrd
qIF7KnS9YfjXKJfQe6S/U3T8Iom4X6LbzKbfvKOtEXLWXUR4Q7aJ+Lxk4qgYu2nttkhntYMLTGZZ
vQVMBRGSSURunyYubdaARG12D7pjZnZmeoQ1EgPQRLMjZ0cySpYJD+lQX2RvD91PaLpgrFFH89tC
xCtLJrBkcfCo8VWIUk5TecX2gg7FGLrALGOgaGel/Mykj8a54WA2GDyo1yz4qIG2mjd0Bq24gUOc
5eijt7pNysNdjjetGA2YqGmbc1JuM6QzYIt1qurxK68RoTpz9kv+b0/eigXKET2PkIaDiKPosfiv
iBkdIo4cdtRQtNiPw9Pyw4OoN+T4i4U/7A9Uq/2GIf+CjIeRmVbrptqqZMKsUnR+18FWL5DKou1K
1mx/HGMPXPKtKbfCr8j2Wky0afHNcwWCQ4mAFmsPrdo0reAmG8myS/mByBj5q+Y29Fl1k/gvU+BH
/D3FOv8Hsd1oyY/cFIA5e7ay90wRWE0WAdatUYHq3ixfZYfGMo772GeIHOX5TKUjN2EI944AcKHi
WsYbWgUP1SINfXiStYPa8LplUD5dGwgEo4vA2AvDdFx/isc8XvDby35B8wMbWc1ZYoBcZH5cHcG4
i+GmFl4IKKCLbbSTAwQ3pwrQEDhAshKbhUj7VZtL2tPosMJGtBRs5oUbZgfDOmJcJCr27rOVo56Z
dSUtl4Tn16JZgX5dhQ9JOzQe2sSetfqnnqwyn+VUiBGKwGsQDZKOFImJnOKOJjsXhl5l9tPBQVJd
RnJaeA+MSx6vTXVbStc6R1uxNVC6QI60t3aK0EdbMFfGrciZUUe7ovsdqX/T6JB0KMEz2lHrVcUc
0uVmICaItDLRYWnKq0ozMDIfCVefRYhWx8IU2pYejthLvEdlli9VYddJHPYGPRhrlx5nZLSrTJBS
RcWHOM97/1YZ9qGWor+2Kj9JLuGu8jN9bkjKaZqE64haMc3kP013TkE6PVIZAFWlAGlgnq9G6McC
addwEVfFhrjng2KtRz3/6qfPnjRJmy9XG8jl8qWDCUt+ys1nnYJHC7qVzTwnKP1dDuM+StN9RSUZ
yi0rVeWOXnzW4uIHE9NfbJSkYFeRFuJ/y2JyNzBZltAvvMntA5XLFBtIqa8dliltxwNXxRya45LW
eon+f6aG2n4fDO2hk9uD5Sgrv7AvvZrKLFxazt9FgTZQCyR0MxhCu/gSDNNKUnRwo85Kjik3peGo
sotEkmHnDmQia9k15nKgzxKszZ6zppKbH1uPWDVYZ8sRux16iYT8c4RvDrqxMc03VohfFMgfMvOA
qZNZXEoVUuwIi84cgC8OiyiHJmONq3xC50L2rGcjvQIt6fnVqpjYALOKatQvDmOp69dKSuagNm57
WdonQeYWXUhw2LROkAm2CB8Un3uTLcKY9mSvObxUSH/UdNkW2qql5ywBvIY6vXEen6bUvncOVo/O
NE7F1O+DqFgZPmBf9MhWosyHUsTmFDR0E1rDBOGjtDfDrZ7yRFBhpfjeaMGc9D3BfTL4w8HHFARt
0zVgCMhxuWgsmKJwH8UaI4+Uc+2AYSOjjHjiZcxrFAal2/NoUJgA0FPJtCxXUW5hPANLBNoebvGy
swFpsb6YFJLrhQioIotG4aZU8HzbnavoL0n+mgCqFOLs+VEsADYWEQQ1PK2apScTU4+KQucCjKmU
WNqCdPzwfkRZkiBbMdjrD6coYFrOailCbRgYtEkoA2ObRbnB2g9qI3sLnbmxHh2c5L2grxodOmeC
NoaD1KB/IBhyMqHTgNZqMDobDFRN1sTjhE6sgfmcxvOopcMZwLuyVi9SfaaSTWGDCxu5s1XKDefl
oF0qSQdTkBL2CBTEv0enwyqcD49ivy3aRRArbwaGK05gX6Y3ptMMp6U37cbko5zqJT/ogpjNRWIg
r5sodLsfvWGmxJgkOtqW64W7DNcHw1Qq5TnSJK1mt875YeFXGEQ3GtwCY20pZICxuSS2norws5su
FN1p/Cjw+LZkkIUWIjtmE8jQQqmf+0G6qkl3sPlEErweCRkAbx6DMk+2Izx2FkKEcaMDcPPTRY22
U2cQIqXynYliy7EoPt5JcG2IQpBg4Fuoqy2djw3tvPjhQhraJOd80J4dGUa9kF/yDyxMSpWIPlRI
WhLSBlmMkWgy+kjesXuM1FQtvL0R+zXXdZfP/V5aqCF6W29YZkjwJrwCVrYuAtaPNeM1mkqE2QUS
hXCkKgENpKJnzxSAqZgoUyBQnajUeJQq5FroBSAIoHno+Mz1bK0B9Sq82NUrZZFWI90GDRyDwUVp
XquCPVj4mwM+NplhqDzhgu5lNOl8Yp2biwhIhz665gPkcAdfWI2XsKEzphNRLMZuyExzkjMcpA4F
2nULip0FwTigXkZ/1fzp6cvGSizoFLXKPJhlpahY2d8rybPqQM5qOxheN8j1NZ0wQCBKxOxbCpkU
MyJXei4xJtpFTWlooQMbxnrhg9trXk26swCgDcy7anZzMrd2zs+qASLRZGvdd/KbHTUoK6IZZixc
TTlvSlOhov3slK/AhyWa8jGfe5sUU1rJeqEO2EImwgF6dZdU742JK4w1Qt989d6zGw5OcE+cY6E9
cnVfh+9K+QG0wq7uUrLn4ddoL5WBKsWgYWHMjzShUKkHazAD9B8NLcHA3+fDsq11rgwkFIO3dTqP
9dSP3oMB7n9bRGtigipmInL0SLhnCosHCD/lOeNLSePTULLRV1+ZzewhUe5FBN4V5ghWi3kEScHL
MBvkhBIg28ihiA/yt6BasMw0zL0CUWq0gB2P3KL3rEDUF/LdfU39yTI/U9TQyeQthPnD0UN0JV8G
RJW/QL21rQLZgplbwDAWYlKDyzEMX2HN1J5IKKINsr++RTxponZQPmqMBgXgEOVXif9splLFZ4YM
NKKZu8npFy4FrgDSIc9SfFQqmF4fIapqYcJTL2EEdh3znlLl81gFzJa+bSYcoeWr0+/mcOOT6PGC
sDIGLRdLBHKFs8zYDvLZL24pQbrAj6IdEbCKSY4QbyBbbxKP8s3IeEgOVimb2fikxMcOotZbq77L
Cu2/tAxYCCZ8R8AvLPo4DYdaWa8M9GyjNktDb2azCWioQoMSfrRMiIhUwBHDQCrzWeCobNgWGPY7
/xFCP6xP5ivllBlyqhZ7pfHQ/5NiJ2j9MJlr3NitHSw139xl9LuGVcwDRnEeJNs4qdkrQYwcPr1O
oAGTt4Y9sMpQgaYQwTChiCy0+eWPJBF4+XrIy3VczUV+CI2IxcYdWcWRUZUUE6Zy0Ilho81I1+S9
QY0GsfxmpfQP/Z6cmxEJZb/Mt/gcp3QJm1lU7Oqd3ynli3I8mZHrhxcJvB6a9nYn417E1aPnm9yB
23dPqp8J3KsE9rNlTGEoN/GQp8VnhS3F50fOnYFfEsm6EETYhxMhGzJ1Suhyo3RaR6iD0FWodE+J
DEo/RKGu37WonGvdSffypaZcJP0ukS6pqV+KdzPTL8X/YFU+mdm/o6cOcIKblO1IoQp0T83wKoyP
rDq0lg//yCBog/bwV+MEyc9hRtTbnxocdBJJxWuZpb+ydVetr3rYqd6xAD5j7TKEMIrGdPE3qYrl
qD7i2JWiTcnnW/sLLbSXpoYmQvnrGH57T1hnQGErb8dnGdou0wTWdixjmp3suETx4Luv7V2F3TK9
luKaDV86fd+o3ZTiI00R2f7xZ3ZGN9evvCHj9J5zzWbjd4+QLy0/Af0m8RWF4QQXUz7odk1AN2nJ
6sYa7jV1QEr6Ya3pe5tFCjP/RuFE/JC5fiKc7ZVzkltmVHuvvJjtd1auy8HG4EvfEmLiIzQ+m7j2
2UyVxV0NLN6Ye5Y/xxEcVH81mouoEBQZLe4yx76pnLI4nZuBqyqXzrg2zFASuMWXziTdbGsvVf8Q
dReV4n3cRSW93IGEdH5vaW960BbTKWA+4qlXzf6oCmVmcKcm8RFDG/tER2YXeKw4varrGHyn6UtJ
1+w0W/2Sou+mWTemo9pscOBp6k4mLUSJdp48Yqpdle0zlBE7ukl8svOt5V0CBm9Q7XpvV7Gq7A5F
udRr4Avb1rhoLSJL+T6Ztx79gpIdoKBXtIy2wvCmPuYYdvjgPeXZZNu62CfKRzgd5OGqcxC04Z1H
RuEYwP9cOr+qY7jKhJiNG1P8cTR60Tr76ljrWvGNoQkY9tD/k7oHY3ll3IcRi9O3AiwCJZmvuSbL
OsyLLFF8DIfMLvv8Vig34oUQwB7NCAsSvsPpJIGFFEuLm2lvGoZBupvg9Y2WhcO6wnDZbY/te8pG
vsfxQ2cr9K7UjfHKM478RRWfZOdmMoq1DUaUGSc60oTkZFR3yzwEFcyhc1Du0gAV/2aYkESugevZ
wSlAvkhkhKMdI8OeezJV+IpLjrW4hep3gJbf92cz+QLskPCN5i26PLJchoJai9OzuxKEXWS/CXzN
8ifm+kv3gR8uWhQLdmDNFe/h6euuQoOyLLEsOS+p+hr91xQ9TRtvquQ66YnuYL6iAglgG1ecpbn2
U3DX2HiwBtQ0dY6Wp48WIdut3H8ZA/nQlHqk4aDtzJPDGJBTTwcas34IlFccPPLuaZr3YmQBs6iy
BWYgb9w1nasmnzrb+ezoBxeDfwYp2wwU1HavdzeZeyX65nCsjbnq40mYhaylwOg1x0LfM2CpmRRj
IERmiiDhlaKgtL2LwwKt9i6RQv0Ed0O9qt6PzBeQ33kiyvSit3yhfwWzMkSMfPUaIl0wt+1WR1ju
89Se7GHney+93hYK87H8c/S/G3ll9Iy/i30/HCLiYrpNFB3hGdPA2/2ajDrM1Rzw8a94m9pT3e59
1VWrd3psGaJnFD0l+JuUUbr23bWPSF6VqCZZazi7JGdDvAnVB89qUnzX1QZZ3mCTOZq+5UiQCJbA
SUKqMcOTR4jZRgFrp5xLnJMpZ3EHGxKcLaT2mQnnOYUexih0TllY2P4ssm1mVb/iBRPDg6JhVriP
jF2mrDjaWv1RkAGAftFI/yrW+CEZk3SAM5QooHX4yQplSxiyL21kk2kXilROE7vf1t0HPohmYsa1
9RSX4aGDqzry31Vm3FTAb3WPVZhf06DP2yid0VGTqbqxWwJHtV9dBCpQ0/Ro+2L4tbItVPacqJZ1
trOLwWCh2AbRTbRp/LBd9UWX6sNztxnDisKoQzFqVeRleKiv3Cz51XAkdYx/Q4yFRnjrx3fau5zy
JzpF6ZmgtsxblqUwPaQ+W23Xjq968tsqrPflj0H/LozvMv8rEfRnM6UnVXAb9D9mPMwwuIr+sJV+
ROZhSh/WVVddfcIFq6lCJIb5wQXDKmP0T01GuImXlCypZOPZ27TZeDUos5VCoI8FvGo1TGTDX5r4
atsMu98D55A8KnIXoCrKMO6Q2FHJZ3+Jc21R+hbf3KL84Xv/ksPBAVQjGLOQjE8FU5GQZaLLj2ua
S6AGhFCavHEUdm+8NEH55B1ItKOEMSt/jMz1krVqrMeMcNRb6LsWTGhqlGpb8RclWbqLu441tt5z
HVN/VODGEeGSjQ6ZjG+nxJHAhoZ91BsbPOgbKilB4Yq/iKxbxICIc2K0UK5sDPIlUac1BbAPaaON
uCg4GBO/YI1ScyHwyoxI4UPrfa0X40IfI/QgzmeXTk/HVB+FXDFkYlmpTi/b6wTr8GxzCagonNs0
O4z8Sg7NI2bqFlr6vtOwjfY22KBoW2sar2yOmOPbqwwqiHFjxDDinCHdpHa5MwdqgyJ3PVT0qc2W
2AamJyH6RgowgKrMk+pkWt7JLdrUbQ1LuLEWgZwZ6HfMU2TpKOfIt+KXQr8XQQpoQlVdJ/FaS+vd
0GtuL8V46N4m21tOY7GUGFI6VgTCEBVlACEkeB88WhQLMyDaAhytK8NoVmlHCEVVEF9tKPOiu0Ag
W09WcFA8/1zb7bkZIHA4Iy2326RXH6h092qc6dBRHDUBIIFYXrSUpm0xbMvwU0YxkI7UtfCdWnWV
hck+JZK9zNCmGAiHCXUzu6PHWa/QrMvdFYNAYR1Hf1injPaaAIgIUquRpY4GAyhqXnJ+FvLdEBdM
TGpcFqtvJUtESb3F1QgHbHzGUYZzZ3JbNBzKgGmycZ3pHib+fMqIRspJ5CHPK9bHmVw0qJLHTR1/
dbjCGNnEZEpg9VvzVS7zBKOKJ6xx+bcPDJl2tMC+Ev8ZDEPIBIVqpSKv81cx/6I0J6SWRncEoo6R
eK6rCLsA10vduHTILzOJ/DJoDQ2KsQKho6XiWkZWUZM305VA+a0F2cycR3zRzGJV6kZvAD3hlRM7
XAKImr67yhL2vzbh3KnN/oLJrUsvUjWt8pCkstZ3NWXc2nV7xZ845YOLPNOVk5EXSjlmWXOmAV7p
pNThrME1CiliIKcefkIeXWSy/UpbeiZjf5Wa38EO171l3MHrGvZ4Uf1k1xX+WidHq8HY2ySaW+rV
TSqjXykh7soU8t66d527NRSvsiem1+y/ojq7FgrPDnUpNv/ebk+9NBx6RTlk5nQIYiTGnJJNQMwe
mzDHFDZhbfyu4Tu1JBsJDb68QPiQkYKUlMmrrgoOEdYWA5EMFDT21YEMNtCiI5nrnIsCTaw0WJLD
Wray8L0pWR3tAZ29mBAsFCn9JOkVc/+8D+PbGMh/iaYB/oq7Q+38DUp/7Wz9nOsGJNpuburTuif5
OzP6uSMPRxxmqCJkaGOajhCP8qLjh047g50CKugcCagRxnOPZ7o3JfCz1geKB5w86UvzXOAybLcM
IYHRIWPWDtFNCrwS6amG5ZVQG5jQmpv65bV1MJ+luvqej3G3U49Q97lNy/zd76cKG/X3II0/Q08w
CgLFTQl2zuXKdJjKO4wPk7Z9q0pRbiDSSXLC2crYDl3Pm+5WmJLdMIZnAhARNkn6W06qb9DgiOs5
QbOSgF2NfauCLYdImhUcmqterSOql9lUsKrRjWpbRO8aIVUOwnrAA+S1hGtbDdb65G01u9pUI+Re
aCtIPpsi2qm0tG2C6gv9SWqzbrfT7RQYpBv10Pr0tQmdwpH3HWlTnob7DgZJwXoEdRWf0Mquw03e
R/OpwGnfVGd5xDgeBYBP/BnOko2l9a7pw8qXpbkXmB8hUK7ES2dhz3tG9q3c16vKbInMxCFcd3Rh
kRvSsI1hvgWrc1EIcOfhX0wWlmRdQYZ6K/V2PbZYn1p5q0TPoePhVirlMrXDhxzU5HzQakfBUVaU
7xKRbrazPQ9lIRDhcliUSbsRUgDG8i0fGnNHstcAyA/xy/RZruvsO6Lq5BfVtgun74mEBN7xk6Ob
m6HlrhQINpMbWi/mWddhV8IbjxpGSad9LfF9G5OrB/LO8NVda0H3CKHrUyBYbPf16LOHdpXAWEqR
qQQjNbYJ6ad32yI6lFG47UFODgqSW9AIWAe9YtwPDBsDo1lrY7uUfGhNRr6KIASkjXOgq8GftfGl
8iD+tgOU2hURKcI9K47wYLTesWEnXw3TIrElhnzDpo5qNELNdmIFaDP1LEHhExm/BKpEFKlizhpQ
+4mvnNQKsM4xyLdJsPS0A/HJ/P9A38B/6NqTmtNGM2dpDmSBVmCPwvC7GNDngTsfnZ9ae1aijUxf
ubSyvPdCvlvGGW+NEtyGUGEIDNDCcyvm31X5FTKO8uOOITuDLfOjqcx5wvBgPAWcYwGsyVKRZhak
DidQ4KyywISUhQ1YVnBQOCf8s62z7TnY/fCz1U4CXm94zFDkrY7Lq8seYrLpOxeHfkEDrTHUp64R
P5DOZLQkebWuwJ9ZL5/DtmF2zoadBjtoyTmEZaKF5wb3GFVRM6Jv35OehSefOsgNCJ7wAWfrJQji
eFlLn/xLyF4IHnZ2K7h4Cvy2FjG7zczhktRrBzG5m45nq1y08nqinaXybUjY1qtHrKz5OupkK3lH
xX9V+p+qIS+/Wfqr1K+mRu8KvVdGuatd1fCH5z31IV5/pmAtfesJ0w3f0VSjGXOXoSDJ7XOghGUQ
zkH0twPTMmbz5hLZOCYYmRVxHB8GVF5GAH2cQUGGgUGySGNpC3L/eMEd6c1s4RLiR2mgcDQWtHWs
2T2pulPyHplMkP74gzACciTGsVv13oGOVLnG7L2U3HJmx3aHISTEF9eDbK6FP/q9JmxUpUDisi7F
rI2psDF9aYAwCyZqRPboxPhI9qcVI0ZjX5T6SJy8avYVBQPHcjwPcnOREMRTsZ4zpYSMamfhnQaN
hVzsrMOxxYyHJpwPF10piQu8RexzhiZbGV6yjBrhnK2WJvNru6NfGDdIP0hEY0FMNkeMg1fz3kEt
k/oAEjYDUuxvwSYPTNi9SEOL1Mx8kwANbO/Opbd/g5RLUWYbBnlHZ5Rs+ANLpzsff7QMEbe1xGfl
ayU5S+rdi1J2FK80+pXVd6WloTh5w4ZsXWcZcVTY5iGyPwsDOJD/rY8nOz3iO2GFSCE/FVCJwy+B
dlOxtLX7oT1l7GBG1lf/+m06OTv98MO3XnlkwP4muqUODkJSPjIf1/c7ZVRq//jy01Thidxjjmrl
2nZsYRo8/WZKi4TUvH+YlmvxNQRevTOln6QhTvgRxOeJtpmgjEm783bY9i6QzuF082FTM0BJ1FfM
0sGf3v0c+yucarb6nDSzyDRmXKjMzNk8S++EQSFGvwYp7iYJSsj7wFLWRtjH6+i82lxeTrGCh+tW
oZOpkt+BdJZO4dAN/4zUYPHH6nuUMHLOJJ2gKmakRXJDB9+geDHMzyjhR5t8IJrkWTGUbX9jC8I9
0g7WmdhdENPPwyaZ/8fReS3XjWNR9ItYRZAEw2vfLF3lYMkvLEuyGcAMBhBfP4vzMDM93XZLviKB
E/Zemx3esQ2T53WsTtujNOX9YWOQjeKQUWtsozcdd2eZoWE0EL7ETB4sJFSF+hRhrHewXn5gqoRZ
JsfGg/3Paw5J510Sh9RB9Lwm5EoV036V6U3OtCldglujukPIPrVzAJqRgxomjCSD5VhyBS8QcYPS
kATC39ObDf9G9O7dki1Phm1cJXlZMD/XJHiaXF3omUkvIstpjllZv2Ql56UN7ougOwvkG06Kap4S
IxL5MXbrI981mePNsR2olZf+1JThwcYVwhfx2RWwTnpDcDjku/i0LvI+G/BqtTkbkE0AwUome8ug
WsQKoR5j3wX1B+XBvsvKw9i/yFyRykiqXY7mpjjmli0fduVUorBD4FvRQLuuA21QHT3+CKXhDffT
2755KOLmigUa5EjvHEObvPNbF+iehIriOQ131kUV4MEF8SBi9Qr2NTFXkEJkABUOEEINkMl66IEN
BzDyyIqFUbuwasOC01UHuEU7DRdMbqPnsd+3lDjUZvl4NSTAlM1yPxb2UKPyaErIdxnb/1nsl3E9
LEt64zABQpsrgEsNfD2zROcChKesplO8RkA9WbH77sPELM2m9SHZDeSXBGlwcOL1sCbkq9Nlh0Aq
aXAOslvO64LtBUXGmBTHGXSki9S1iDzESxYXzl0Yolxn992CesvG+NQzCWJkscZvpShv6j4+05dM
bruPJqLfnOhD62TvMpikTuc/BFXwmJRnY/VNHpP/ubPONaShCymrFMvHlRlIAvjHpZbMCE7/uzAJ
ClCcLJtF+Z+jfrkdUydl9gu+WBWxH8KomBTY4eavHiZN9wCZNmYH54e7dltRqwlhMftdItpy9RH1
BBT/LljurzhFo+khmH6FbIna9KLDZyW/A+f3TM+vXKoZ8TSolxLvLub8WynU0X/Ks7usVWwJ7cz3
pO876bwW5XBhPtMeFEnUjS7uttaw6+w+wa9jCElpn32AMvOxKh9mkApV8emZ10F8RdWdP/+VzdkU
v1znWPqvMQmezUm5j8PwXceXbey+tsvFpZPznWu57EGYp+I9hRjcP8lJHWqSVUT/rdiZFSOCu/jP
JK6b6SgDl44C1I2/mgVF+HPCRkOiMkyDTXKS7capPSQRoeufuS93C6M8xW5ukd/u5s3EwHQM6umm
cPDNFRSU74n7ph2x438A3sOKkKcgQbOELUE+9Q0exPo2FGQvoI6jDQyhT1KShAKHoKsJLyIpfCDC
mC3Y9mXqGvNEtLKeTGgwton3uSjQn/szOesvfvK4ljD2KS5HYN84ENlAIMVyw/pnYjcufH0ZOUId
JVnNF8eKbeSM18i51wKN3zLeZAMpLCVsgyxjgAt3H1ZkCxlj8Mb9gH8vMKzDwreG+1AnE/t3fRKN
PZnEPyzGRZtqjl2nXxz/d8oxHTF4BVNeJMvOT0rUX/qU9P5xDtO9nxZHMQb7WcXHuevRZP/2V9oS
uDhJcq+Lt9TL/7PJY9VGSPUjKJ/mOOA9cOOUQ9XH91B9jxOGN8W3zyrPaOpA0OrBQpgPsdTVQ6uC
R0bD7lrxgW+lBnYPMvaWhOAUVMQ9MlI2ueAmYdWTTUJj3aBzqfP1VKcM7bPPBrlTiawiC355aIVR
WfWkn9m+Pa9jAh5FHoyCz4TaorDkO66GwHbE95hdu55sMxI1yOmtPURbDYZ1Nlcta/iE43F2mUyP
qFD+GSrQhdSj7Twp4VYbdr/437Y1+zCv3MLvIxuiJmbNIu1Br+nOdJrYP4yUfHMjZouJjMmKrXOB
osW79SpeZcprZ5d7/A2uOlrRkyreuxL1G0YOyrvRuZ1ncEI/HRuy1sN4U//zRkpv8WmnifCkbI/S
bBuodsd5iP4L6MCtIbrOKc5dZA/cWeQCXUe43SFJo102XYclvo01FgtvOhUEZ6w16NCgEyw32MNU
11nlJEFNM5eAfQA594kUpGbqLFfvphXNnRfph4JvnI54KOn1IqkfqyD4s9b9XQcUzIqHQMCGiXg1
/vN6fBHbRS8r52gnrhnNqGQw99UynbqJXKVK3GdJ/tLP4n1zHvkFIkevLG7jipfC7bCFEFHv3W9v
gCi987y6P+R336VtBs4sPg/uyos2wvgKwawV96GAetf2N4sNH21wlyb5l1XtS8pgqnb0L+Z1TJ5b
SPwjSIl0+gHZmI/6pWoDFBQA5/iqjli/t8HgNE73KoGvVG68gOE+I766eksmIFsJuuXqrU7KQ4Qt
SpXmfWo1mBOqleWjAtqineBSrezIUUQhq8JcqNZjm+kHL+8QqVf6lhfoOosQnUnAmYYkWYpPgRBj
sxk4w6cbsbuSC6Rbeys6dWGQigIL0XoyPBYhvabkBluH4W6gES1KsuzC6mMOBsQZmf+j4/4os+xX
kMn3VCzPKbu4xH0lAOC54kNaHVBbCfO0/4qTF3KuxDSPBLx+L2gaxoApWRXeyhUfWKlO7sB33Q73
UmzPAWVnI17bBDGMWN8ShzgX49E2dUX1K7LlKQ6ojMPg35K1F7fqj2IpjsOSPps2eufLvqggu/dR
RGU9YsEF7aZTwaqrKfbDcHlIEmx6E6U8G6+nodCcOqh+MwyHQwd5ESl37n/nmuSwgdygyLl2VXyM
uycY/vuYPAjFy1ay59S9vkZQsejUt61Z95yhHl/ZovlTj5f42bfm0ZZYxbDzOQMq8g1vmhMmj4CI
YXxZATthRTlzwwmvuGtn+4EUjvp8vePJR5v44WJ3rhhvsrY8rKTIT5JmzkYvCgGF65XgXNUdPupj
DFAxbF7qrD7hLHey9WNEpFDmwRGNK4tecuXT4dUyxp8yoi8977qq5E6OTOImpsTtbWoJDF9gmEJX
DMGKhgbhj8+x2PtflmZOYM5KF/ff4FYHschzOfu3q/Lfqsw9ykleuo6tJxmtgP5RHhzrInsV43iP
DuJf1gZ7Px8vI9z4aDnOPG4zEeow2qsxv/QoRXK0WSXpYsqrjlaOX/kYH5foGYnffu6r+4Hapmiv
a9KwIGLhwVQWZvklwsq1yoxxaP3YzmQT9OnbahpnT0HysIRXkQgi4wvAP4KmjemVG06UzGRJo4v2
TX0fl/rJtGdiZOFImtS5rxsgoT6ClK84Nmef99fWOA2BbxRsjWOicRWXfWORuFhx7RdscZOLkFfe
4sP+Jafon/kXEWzqxcyjgjs2owL6BRO+XRA/DEv4vG72zVH+3aZrnkpvPfYLfd4/9ja6uql737or
Vsz1NBpAXCHJ2O38uIkHerqqxbEwoZvHuIGu14CkCmLn6If6LDr9mC1AGTBni6QajzQj/2mAASJL
gRRGUBn94wiaQKzzLTjhKbL7OYh/tQNW0JT9Tav0jpkEyjd7iO+bBtl1TL2aYU7At6ICdFFj95Kg
VCtq1AZoC/0POQ9HQ+YBtxXrvjLcqXi6mdlBw7AXqwJbkxB6jotDJWzEp/R56ukiymnZ9/V6NayE
SHz/04/kxOnbuKnPMtFX38yXyofOzMxyluV1yJFmToS5x3e9waN3FTn6pIb91SIJyOkuowPVl0vH
KVD9hMzxR29HnnqNr6/lEiTzoGNdME7jffpeIVgs1++pq4/dmuxAyflmPNe2PSq0U2sREHUVwxbw
wUx4u3kIj647Hzvw663kB1+z60r1yQ0Qv7RmX0Pgr82JZvKiSd0dmfGHxHxrOnJ8mNeeYCqXrqzH
sNCqzwh0osYABMY0/t3HUNw/nLKlk0IbIVAkZ/meH/GxqEKmf/U+3YyTKP56PYJb+DRkM6R7oucT
/HojlNoVzPhWdXcMNkmOWmhEJVMFuREXcNUVzEn8TbKGCLv/Mw6ospBvFTS1PumsTYFjo4PtaBmD
sZkvMNgKmqOa/Gqb46Cey+OvyIer43JhjwnMmx7rIPJVRJLUDESmfM/DtWHRHee/1/JL2495GxHV
YAxDjD7w/Phj/mmcad9S5HJ14dJr2Te2x9jH1hneuqyhiiFmPsPA3ZWos1+9Ij874skLSeobihGa
NgVi7gtSdiaP3Od6CxskoqGdLD6EhA5MBLC+OqebL43G0ZcUyIDkBMQ6hLVv2o9oiPN94FOv579q
G3755fhZgYTZC7fYRxbD7+j1fP0y++17JaVXIx6KgYyfKFYoSmP4J4vDdwv4yFOIOXTgPYU9kLM6
ZljTAprr+SO0SlIGRgiyG1dBoqm7e9GPjxoSZNYXiHanJjqO49VJucK8wMS7qEbl6RCoOtttq1Lx
kOUBvBRbxN2xIX7Er4R3LsCdJH3HqSYQfccKHWYZNCX7YspOI0V+Drl8SEOlmITwm2aKuEWkVSZc
Ikbbaq+jVF9bzIVeFJDciZXZiYKvfolAtRqCHNPqVURkVjhq+gbat5+r8KiEd4g9zMoMmHYxDUJT
IBsIf8J5g4MUxZU3aaMghwBtu/Ts5fC4qH+xNpNJHyeIYYvfY9Q8qM55VYEEtJPR87fXfBmvpezP
1dJRRYcICbRdrzH+rbyaL3yw4ljW1DyBeYzH6KVsUggdXjqDoitfkjx/ikR9UDVefRv6tOqjy7oE
cQCef0CTCAEXBzmDiAmLMxt6lOCBIoQfkhXRJcPT7AkcG/0Y39UKHNYIyt4lcGPxGFt7MkcVuP1X
05SsTCMABZnhDnER9coyvhkm1qp59+IZ+c8Pn0jkAM7oSKJ/skfrwh0vw18zMbZeCN2f77x8Gb0a
HpP5Y2oiE9gkt6cmgIzm5zwkWf/qlx02FGlOQcXL5evl1olm/5Q0t8VY1rf1lJ7iiDFyHdFjZZW7
nE2dXfsO9EpRpMjG9zH35s5kcD5LFyh+UxEIZqvqKNYc0EfhA35P58M44FOMmVTv/DWYTgNvUb8l
HsnhK5sidchyu2nQ67OSG70G+qPxrN2vFo9muKmcyOUSU7Ecx8Yxh7gzP0tff48ekRyh0LToTPE9
xvRu+TaQ+n2pbEwgV+X/TcFS9iHL6illZ+vr+sbtEYlFzA/7uL8TqmepPkHDLRSALhWN0MJwUsQs
BHb+OyX0Tza2OFiURd4g/jQLEu2l25cNs7chk9+665bDABLSlXxME3ytBVKJsGQu1sRT6Lry4N4o
tKMJ+/ew/MSd/GqjycOoXtM/EYTmWtbcq0g/JUKA1mbfQ42iVfkk1ZWIt5O6/ujmMjz7RXptWhZp
IfCsfgW8OEThOWXFsp8bGjo/CF5cCHPs+k6CbNEuAqzPGM2eu9H9i3LDVq+9RTi0ZuAXTWF96mF7
Hy/MdPS84K4V1EJECtXFH1nBaF3S19mDmZuz3hQtIstZZAeTE+rh8N4HY/hVevNtOZBE0FhJlCLG
Ca//t6Tpv1UwDzDUBUWHeK5XtKUoB5qsgJUc3WtarX3kIsdP3N8p0x5jkPSUnrcP1k1N7WFcLvzk
pvfBnQsn+kzg5s0QaXTwomKaCV+mfzlrai4sBhX6WeI1EfP6I/zeAW1CvCDULC8CFcEFVqWuZSNS
UZMkb4vmzWjM7zLEZlxacmFFEN213atiPBWWs0DyzY8jiBj/OaeWqvi/OAp3fpsB4neJFnYGQtaE
06TXDJuaD1Eu3lhstq1Z+VTLx5z0BwnMKq0dGja001PmUdm0I97buUNToXuqhedEtbdRAOhaE8Nd
qgKUzYx6Nm0jtEjL0TQBC821BDxh/auJoVt4Xf4gg8/CBweQpiBH003XHRMbASGhBEUtAj6NHgJG
FJnn0e+ufuC5+94SZsp2S0dQbDxWwDFNf1X1v1jTPtRxCxQ4dS4eSO1kCm5bPnFOTmZOukpfZh4e
mJ9QWR0fB4fU/d5Ge5NSwYcO+7OmuPOcwBKp8tT//5Pog/LgDf6Nmpgb6YGwtGlE5CGdxx5ZXUXZ
xfwUz8JUY+8y9DZRLCf0oM89M4YK8QwWtomgF4n3cOnxvm+VkBrle6IRdybzRWQdvlPk70PG1EsM
43MlMPtoj2KlHixMJnA9iK5E0H4GecYWzWSY6lRBGzVA/SJ0aLXjxS+0v28cTvYeV51cUxKxGb04
DdKbJf5dakSKxm1Y1cugRwNyN1sCQbw4YSzvQJxDgpzNuBBdaN3b50gI/T5EBabD4Vmj94GzxGYp
SNqPJh3YgvkM6PLHIXL/shx4iYeBgMXkSLQv4v1kqdGD4qILQ073SKAcTKPsXLDJaTU5ZKom2qEY
phveS8yKOYY0vRF1jAcFAy7gWjaom+ck3qMAeKvc8SpGCbaISBDO6psA8S/N2kfDa8p2TO3ygqyP
TrvDwXWJGR6LHzmTWrB6PT0fOF62b/1uYF7cO/LMG8emzPCopwYM+czevyoz1g4YmrzWObQq4p8H
Ag0furd+Jc4oGb6R1TJZ1XAcFaTcvFXvs8eU1gnxGEr6pyhLkfQyG5p5fZjRPAdVU+1nzK8U4O1u
WTAWJeWUsY0QL2BE26hwd3JIKgKKmSs2ZNOiWERJXTKo772OeEuRAJCw8wGP4ZrW7n6cfmSTUgQG
84fklOo1HJuJPY8cgpcGkf/sN4DK1zk8rGMLCyF+yky0BYxbaAMz2+oKyUau3Y/SpzIKxKIQQqPM
m1DUUnfbg9eMHxjnVFBCfQizJ7/TAQcZ8iWVR7fhxPY3ZTU2WTXseEgxZc/3pctI25MS37YnwWxV
N8QwYDZkoTU7+s548ie17B9m+ddZtcu+1TD9rxiTBaE8d9WlXiDIj/q7cxCo2GRj7NOpTO4H4lfL
HlAm1ckJ418UDFDjCp7EoCYs1ynehFoThnvImdYuuS+Gp8rttwwQwFD5hG9omc1rB3sgUGy6cZET
O+SVdvdsR1Xh+UyxEQbIaGWRv8nYz86hz8yymJPwVOqKpdaMByLpg0vKlXp1oMZVdfnpN/JxHVzi
rvufXHNlOsrj3zF+FW0nedIs1JHirWvEeh2ax6xN+Wm4zGkmA1stiiFK0bLOWYu5ysuIyMQm4RYs
RGxTMA8EhWnajFhfuAJi7TkOiM2MLQM2pW8XL3jTaQ2IJ8DbWzRus9WKPDds4MtJd/gXDZ70tf0d
lVsIY82ewcNDAXGXcbqbPfte94u9yxpSzjklHJ55kAwU06cq9lNcA+LVS5l39src53NMrEzqB4d5
UXdqGBlbxcWDpwxeLOqurGDvUA0aeMY0EQTDfLpzf5NFUeza0Ot4Lw2uqmX4wbyIOtZiNXJT/6Ci
fLxJq/CpG8c/7ayYtKHeO2lkDfMU0pWZ8DGKkBAvbYstijYkqWJxSicqOJdpW8ehHrRk+I5lts02
HMJXx3i7RgHfmaR4l1P+E/njenSHq1VYhCYK5f9CFsx0OICmRskbyTCgnmgmh/HOsd2DcSLcrb6K
915JIFsKXUTTIZZpzYxowdTkayYMKkGDu96E/khij0iYt8Tug3Ip4P0M3mpDAz1UqCMxB6ZFw2ov
m86k4eyV70ByEfS9k0es8lLuOmTaO2H8L+NPrEkxGiSWNtMp/UOn5xtw7X+8PMFoPbCCUk3CfJgL
BetQ4NN+jpsUbiB7IMg6F3hg+JoG6LuLPP4v1jGWwM7We885NNH6MedfTl9/Nk7/OZYMC9IEJ0tb
6I84zzC3jfz4Mx28CflaNtC9ob0SFxhxHi3jQSjvn6V05TXmRiidYZeTdjoaGIZq9BOkNPWpKtpz
rTWkQ1wGWD9bBw+cm4jjSpY0lsf/dA59I73rlgFuK2zO7Z8vLWUiMkNCO67LFow3BkzKFcK8PWjp
NIHmqzvnUm5Ki3zTJucpbh251deWqXK3GdwnrX8Tuf4doWFybXwr5mq/THJAr0YxwnhlP81EWMYt
FfK6iBeTsSAnxZ3ZwXcgYwFci++uTr7C2hBLuBJKmRdIgBhIwsUg2rbYSl7miCyZyB2IxIOO/d8o
Kb8627+E7nQsmS/tquXJ8edNHalBA7a/GgPCIGevpTOLbKDa+kCDQdoXJHaNMFOK8TQBbkBdohdw
k3WJkyRcjkkGy2MtHGLDJxawEailybuS5LaAqOxLWr98poX2ctbFuhyhrQmkJsHFK7sIJ0pTHxqH
jzcq8TWrODgLh1tkWTxD+mx2jqcYwbXr45OK46PtcMYh+vowdfOVt8yb7MCSBMnkr7jVWM6Ck2NK
wj7jhJUHM8eiSc///3VjkR2IeX5ua/fVz7xXNhjfGNRvJ0ll7fm0hXXz/y7pnOcNHzO7yHnLd/dg
VLrlv2wKH3T/UjIoAFDDQ7ba+aN37N/GRxXjYlFM1ZtZ6H2CYXxrfRzdDWWZtuyC1JPXB6QDVr9b
kh3jvt0nFiZAw4RgqiWakkSeRoiyNf/2/8LtK/sOdCiX22RlG0I4hmVYtJFWlNp3wqG/9ZZT7BAz
4PtY8MoEzYHrclrxu5hXfek8+K5RsxZF/pHXCeTaF7ng4wzCKtwnEtldW+Ce7JAZcnGx/GXZyVEw
THG273P9O8Re1uT4h3sfWWYezt9L57zppMxP7a8pLQ3Za1e8AH/C3NJiaiAtPWuDvGUEleULTMVE
/SXFw9tUM15B78MM/Z2e9awQQCJxUgHl326asHYC0LgN5jk7AHgFCxQFBMS7Lcm9V+yEf+cxfyoC
92ZUE+ZuCphWQivwJh3gREY0pEySHeqQqyU/jCGplxFmhC5Nzn1C49ItcX2Qkos72h6pUb7i233w
0kXv65mfWRKPb/6MgMxG364jPbZbEMc5q+T6e8zwkkrserts5Ety+1SgoOp7X9FcrpOob/tl/KiT
tzoLblTT7Cp0amtYctuZijEgpvCWHWjVtOvB9nTilen+TUP0IbLzkPqPfEe3KsOgaEKEbRCKmV8X
x3Y1lB4TI5pFib8+aaTpyH7PJu1NkazbFBIcmjNHZz9CHKUWqOmWYnDyM7OPUopkf6bYzrOUfZTZ
93BNgyj8GJYAmqoftHtuJMN632OPydXFXo8zV8/rzudbYj6cZQei6F+lyxCTXedbBs2HKJSVPcem
5JPVxxgzHBlMu7CfHpJdPRc88ePq7Ht6dtuJFPnC8uM5nHVDRjNk7HoOO5CPQ8TTNnV0/kHIinPK
b2VF7WGKuP8vc6uOP/1WgYljlzvvbkId2OQdrYzwz6NcNkoHqo6UeBpWM+WOyTLOZdH+swNijroW
NPNSv4YKORGCgXNr/LuEQx3HJJ9Mn/LJhX6F1a8+WOJbQIguEDq7mMF5BcanZiLa90V86mBgmg7n
VCWPBpqDn7uPTYBQvEsdeEmGsMpphJPSwZLtXHYvo1wPZiAtllpQFM0hyrsUYeHvSr9ZSdmvlI9j
zgN64GNZxQ3KuybZoTY1UH0NRaMZWgQLvNNd0N4IQ8jzmKE9cnR0obXeZzWPYxUwC1lKeEV5xsRo
GdkWMYrDE7Eh37IYAWOzLu+xF0U3Hc1+VDKfZkReWpSuIVZ6PTXlnZ6d55Fz7KRM/8fvWbeJiH+v
DKf21rDO16XPz8ttqVjF+pJFbXtJTHTbT+0msH5oWje6KVhg7mQrbtecs6rLs+FMfXh2BjKhs4Yh
r5s6tAqkQFUZdFq5BtHRao4vvzKfiYu2NYz6/L+kjWMG+NjQEP4eZMnrUXjQjtsJdsfCk8nKy32A
d1DuTYPhbEiIsGiXH9tR6o1p/zg5mJoUa802JuuxJW6mUejximnUN8Ekn+J1bl8axGgs8SdWWPf0
OpD1XXDIaY7LYzxx4q8HtyFUzHafzLYos/yYmQ0l+mqxeboVfkYufKILh/9Q3PAT7V4YQ8X0s/Gn
TMW9XPlduRQ0ykO0axEp7LDPnBlJ4mg9zjmhGcbtJ2QlDItsZ9BxSVItFQ26yfOzJ0MAfcL91Lnv
oCyYbmw6/G027UJ5iUo6zaYC9RsVG6hzoUry/0tbj2pmTaESdPMh5a301UWF/P/YgyUOk2M4oOfn
/CJLtFfBL4FSc3J4zdxCruxrp3/McywaLrCPHLUNouikvo5k68aLONZdex5r/8e2lljAmhM+cQ6Z
ip7dmhSXwGyoxtz9XkZASe3i3y0Cua9o/qZZt+yMgY/sYzr0AD1KUbD4WRHD5nTEvWgrsm67Uydj
pLFKs/RsitsKDAgYZRw1XRS9Stn2JxWYPZyS7KypkBGMJP8Ub9rBZp9+OTTnbFbbt0ybTKv11GU+
q9ElKE/t6JMPTsAD0i7H2+u8JqfWd+qzHyJ260dT7ToAbDFjY5J9KZXX+BtjVTMLqDlx9c1TBSLM
zpz9jd2tWQB8XmKCy+j2xLKguNc1L73mcBk0Cn7ebKKAZvwehobZkQalLc0KDGs0bmkNukMxTfkv
Hqhh/GYlECBXGtt3d0zV+Nud6I2KOX+3+TycC2K5JLMTHTGkLdLursZHl/fIZDOLrGBd12W39CTm
KOe1MkxvYt37Z+4e9oGiOWREhw91ae+KQOCaz+wNvJcDbgpyUZvku4zfTQ+BOnTRbnSZesyK+bVe
YyhWrcf6BTVvE3Eu2WaTZ1b1n04Md3PBRkbUPDa9V4JDaZ7yCk27l2xW+tx/G8PyZPz1fWrC71rQ
L6UKRWZg2NnDYpoIq1lKHkx2ILUFWydZ5uZIBlA//XNTSOm1TwJLhKQjScxmtZuKfcmi7pQlnxyZ
407QemGlYTg1NWqXxMOnNNzfvuSo1yL8yEdX3PYRejxPo5gvvD/cVUcTAPCUAQwBlXdoqZDMVU7+
2WdUXmo++rFu922yXyTyyZA2th0otAnHjbnJkoX4mxz6VgZc0RnYF+Qx8PbtbsERcwxY45OEeltU
03q2dGE7fvVFNogwa84T2B7yHzLEagbEsjQowc2Ifnl968N0OpW8q//FU39RMmUWmND94pZ8bKLw
TVTheJBWsXPMg0OewY2ZHMJXI4TrY2bLQwKfw+Qp+McwYLuXTc+qQoWKBcO0K1TM6Mf4jGB10h4H
iWljzdJXk0uSlioummDK/3aelswrnZslS4mhLzHIEGuYDym39crwQxmiNz0qa2j1tHLDxNgxefZq
2tJ0rPj0c5Q+c7j2p95c0yRauNFdEPhBTBBbHR+mftviDVV6Wi2Ds7XBUxGruj+n7mFu17s1wdPX
NsEl9KblAujkYXbfR9uQgj43CPFbLhDMWIwAovYIKkh2vFEDQZ2acCqQB98GgG1f9f9YMJYHP3PO
cvFgACfMVumHgjO9A85shsVFIZ8iDXmhwwSAvx495fqQB314g4pyvth1+Fui+oBlWjn7daG3y8Ub
E9gBheXIiUAtPI+SLEN3n64FiRdhfuiWEf06OcS+E6X8murRtuN8LFB2R4CbxoTPE/EYkRZLc/Bz
8avOu+bA1tGJwoQgP/1siFjTEGZIxSAZO0KFaqvxb0HVcyOi+ckhpWM/VMmHStOvTA/l1R/Jisii
PL0UTgcBBaFcFRCIhp8OFV/LCZ97zD5DkR1t1TIammnQdfWNdgE8qeeBbwhMfw7j5Ect4aXkdeRc
0g8LWTWTW4HzdNDRs+KI9lNyWwd8DS+Wt3kM1USuhc+GMQJ65Ljg3+zgHPJavcarB6x+BUnd5t/D
jKyvUTPYMd72ypUJEHFzCYfbPFiyR2NxZ1uqWYR4FfcUOUGZYt+c4YSp2+YhWNx6b3IGlyl+gJvB
jPgHucE8JllY+VagCajXFhgJp2gG6j12wTmK53ovUXBVAfwHz0uBDjUMqZlNhBGU1rAbMJWyEMUR
pT5DQRERTN6yDyNtjn7dfgzfhU1OmY+HRePSnefuUK/PNimKQ4ywfO/xacYKpkJWkBeXNcXedsiX
uJD/8N7/IThMUVWbv2sQkN/k4A+y7JcT4XTX3KFIdSBCKBZAyrP3zRDtx++hkv5Rhvo1KJurxd9p
J1br2JnYD5IsFnwJbKKHWCuo3I55Xu1drOkX294Cv6sQMxn01gIAY5sJ/yWhqw9yQh1kKa9qosEs
guVudCDi+pske5XIqGkrRzKeqRUnJG2MMCNvt3FDHO+n3ibbGPXA7FRfJW5wxA7g6Lj4N+UxStEc
bWYyMoVpSuRXOvTDM51GnuDuSnRvbzjlz2XESpX5KBMx2Txpz7/rrU/5uaDE2HqYCgUmFjla+bb3
7D6HpRoI84j36jOQUcsZmOMtlx3kuwHN4ALbPeGDafV8qVOx8k4/VhOSd+tgoBnTAG5qikx9BGa6
ycTcckiBBZpjr8IRAWl+g8YVnHPaMlAXMa6BZQD3joI7yQjrCZC8TymfWy1Ug1N+gBlaCtCLkASV
5HhAMUcYTdHqYzlwfCxWM5mIa46LlP0nPrujP6Cf6nsmnmNOIQqbFuEnbXRnFvIDUYlFYshOaze+
qR5CE3bPeV8P/NWivbeBvUmudXOYo+beARi3H8pDj0Rtj6y6QGzBdVQktb66+ZH84ew6Q5fm5BpQ
NE5Q0gZGO05x6jJOnySsl3OZjw/BHHFMNSHKyTB+TbMaEfvIaGT6H3Vn0tw4smXpv/Is140sB+CY
2urVQpzEQSQ1hULawBSKEObJMTp+fX9QvHpVWW1W1r3oRZulMYMUJVEc3P3ee853GrAtWk2nzPLm
W1cw3MWJbNz88bd/+bd//ZeP6X9Gv6prlTNoLNt/+1euf2AmVEmE7PCvV//tqSr47+t7/nmf/3KX
u+RDVW312f2399r9qs7vxa/2v95peTT//Mn89n88uvV79/6XKxt2kk7f97/AV/1q+7z7ehT8Hcs9
/0+/+LdfXz/lSde//v7Hx1JdLD8tSqryj398af/z73+Yjvx6on4/T8vP/8cXlz/g73/cVWVU5cn7
//Ytv97bju82gz8DS3imY9uWsE3L+eNv46/lK773p+daCCp9GZj8P+DXsOF18d//cKw/GQ9K4Qa+
hcLB9/imtuqXL0nzT8f1XNu3UUeySgTeH//+p//lJfyPl/RvZY/ILSm7lu+W/JL690u9/G2GxTxV
+rYT+Nz+8f6QlBF3M/+HKnuXSOWwuNM4Q1G6BUEuTbkty6QfpovNHuhHDworqo14DuksrgHd2QWh
1QjIIaE5cY+sT5oQC+dd6Y/L1JPR/PCrT1otmTsVrl5aKJXhUjgYc5UToirycOi9tW9zpELZxNGZ
MMnZbAh7S5j/o0NN/Tk0sd4SbGmsceGGzTtDK9E8pEzYCJnxy9EhnEAGoT8wa9Za/eyGoieYk7EX
Ug88PmZDzonVFxqDhGbQTyM90ymtFQK/ukwPuzGPI3Sn8yTmfBUVaHrste2qfmm40ZwmPxbPan4h
wbTEWGongRL22iV3JsP05lg2Q4HOcEOgPXRKBns7R7nDuBIO1tiTjVpqAwVqbWt/ZG4rhGggQ4Ly
fs48noq32WBChvjDsnMY7ZHU8i3yhtC8RnPolBc22ypgEGoJC8YxHkfHvDfraoqegjIgyS3RiADP
aVGSobDJwpjpYIGW2vjIfJC7IhwJ0ZvKtBvOpsB6co+cY9K73pi86kQ0Rp5sCbc3s6NNLw7RousP
s/XAdsf51+9nhWEv8imq7ubJFzk2xbIqQ9plQYwjUvjK4K026yT/kSRRG25qxdRkEwxFAOeCyg0d
eluizp1nZ8EFWrnXmPe8Ena0USx++rYfgn64GlGXsqNkQ61OQ07JQ9FbZsoQgDXK1KL+6jkXkwY3
lH1DomofVyY1LcNt1HB4rEIGvX1vaByAphFUzMkqmWfTD6arcy6hFmcRQcKtSjLD2jRmzWZcC5RR
bwJMJgturfkbVvVoa/vWcee2IrOPHePMDwkQloqxYpYuXVkDM9ZmLgeSSryxGOGuj3xuNm6BWOox
NeYZi4EpYEKe+qQTxkc09SBl1rqh/ASLYbF/JMu+HKF4r5wuc1/qlsNffMuDHpInzo79+GgmlFxL
bgutPRgE9Bp7nDWeRksIEK/KAkEp6gPBWA2MPZbERpUb5g/i6jVO1r7W0rm1naj0PuMp9zhA09dY
8ptyxJakIbqm8ag0JRZ7cFzQ/8NXrN6E2/gzyNC2l2BnW7Odom+pD5yB+CbXqBBkirBlCy+Ebs9m
JesR94/DiJOe7TBVNUfaIjHpyKex+SD92AkJAfLHcJ8ZY4ErOPBzWpxtNdvJezAz+PjWj07N57Se
+NSSPararF8+rraR/ejHzDXWDs8Xfo6sTit2tkinsb2DIRJyiinh1HmPOS92Q2Zk4GRnNJMRHF4p
+vI1tno7fQp7RFW/cpHV/msvnBqOfJwNWhMpJxEYgFMSGndR2IztVtXDNHIgdlrUa9AdhwnFopVx
TBnNpJ9uDIMVBq1DlpOMXFmyXxIkYqWevK60LThkZe3dG2KW8Q9RsIIctSft4G7C7A3vQiqQC1WK
HI/sBBXMAnqxgZwNlFXU4fUeitj4MbUD1PIhdFJNNUukKRQVh85tGjpJQQ8utYdkl45ZM457qy2n
ftd6reU+W7Jx1M9U47k4l1Udj2/2OCQjUG9Guy6ep1bZx5bs3nblyt7nNMqAXp3jJIos3rJjr9HJ
pjQBUExpKKhMtDPOtOdozOLsPBROr8+06L0RjxedduT8rmGK6ahNU5bvNP5GdWrirqjwzIlykSik
mQt0mRUrFbcGzks6f16CiIGgD98eUQM0rkQfGA0oc6fJStxHWYwZ63EIZ6NHXFPNrubT2JoIOWwh
qvgcexPy4pb6gYFBVtFivuLUietzOLhivh8x1mM+oN/ijt8sPo3BGu1uBoKupKLaOL4KIPCgKPZP
3eDNeLVnUsFSRBChjbImhSGMRKbph2HtywyDCgLVBDl3FKss+GTaFPQgnoucXlaeeRMZ1o3kzcHQ
xBgWcVk4a3FuaAzb3yxf+/4v20hSiF1lOplvbTzDqJmRlyRPKnbcCOQYatYzmZajCXvBnSnzhAvz
0G7JbDsEop/Eoc1E3bywLDpMxwoFNiUxmADuIHqa8jMaMeUiWuaEP93jpJK4ADrf/OQ4noWfDRtH
d1e7o26PqoxT8agj1Y/wm+kskEIWeDWUtNzrK3MHr6QXmxnSUXTFY8npFeOgjLFvT43ZgqmuKvTE
vgWXQXwG9ZT/yKWbSXIORtMsr2lnWYQtDBLXbVZEEeLjunFIdMiM2ksPceVRIDuDJOuttmdBRLVs
I7cGNdaW7SWkpZlRvaHKS45xyMjmaU6CODlSNsTFNejBx5xE6yICxmXZpt5LpW2dH0cjdfrbLtQ9
PHArxV/Qh1ZmfE9T2dNuG+smDr4jeUmzW8EBAKxYIjq7W2fB2HQvQ5p77UbCLtX45qIi8ghfTs3S
g2FmGXh74sHGOcjbqzoIXZbhhU279R58GlQR4kI3LsSj584WyU19AJWZHhLubFx/tr4Lwe/Tp+Xk
R3/envOaqQBiywwjTu7Tnc4JqlMD2fQ1Dd/XFhuT85aPyUxUjZwx+k/Aa1CKlD39y6eqDrvxGJSp
L55iCIt0jcAjUzqzJuT5axqJHo9gFXrWwaVDN3w4XlkHdzVyGl7ZYhhzJoH8qH2mErO82JW5JAsH
UeOar2042uo1H6gZkamyT9bztpzcyPFuLN3FZbsN8taoqXvSqZ8J+qzilkD3Vpj5Ked/rkPkDbPe
BCGEtuiGWY6NlbyTYXc/dXNK6yjrh4gukmwKtFpsDKELcXtSgprLZhDcOSuGcVYobvhUM8CdBwok
kpcby+Ikgu5xyvsfHMZiOz8PeAOGAlJzpsJ8N7OClPZNZebGuEWhkGrintosiExqP7csEQojx/Ih
8cyZEQDK7zxZIDdoE1s42GA7O8H/lfC8s0L1ZuCYR1HWpfOZcoQgst2o0tm8/39SLv1/VAhZpvff
FUKP9Xvyl8Lp6/6/qyD5p00Zg2/SYmrgC+kG/14FGab/p+mJ5UYHEDyFkPnPMkjaf3qeBxPdlcv/
qJT+WQZZ3p+uoECiNHJNYTum+39VBlm+/Zc6iJLKlrbJeNkzLcvzhbV8/T/VQ7UWbZLlw2fSLEFX
BCyR4+oovJd591CCIsDG+IiZQ3dl+cz4RJVS3cMNddaVnXSb2iAKO3PkbK7npPho3VAfNLSxfe8w
po+hGZ5jIS4UFOk26EcbWf+j7Zv2AVM/oY1gbZOIwFM1eYCJk+aZpXZF0WW/9IaJs9eeSCZ3USVl
SS7eLZbQVo1k0A4G3SQCC6KusTdK+NazNJ16M6ROBhpwEVT3TLSHBqpjNEnoSQZjgll+TApObNg6
5iWqzn1h0Kbpim+Z7yMmnufg0izr+shahqrISg55Qxi9LQikzcFSF7XKCFs4+BUWjXb0IMAr5PWd
R4zyJJmwIe7u7EPXv1K9ZPdDZs934eSEdFqj8CdyKhCZZhVc4mT8EL037tmA2DqToTtyrAYphx96
QywA2BosxuuhFVgLK4yRcTqkO+kIgB3L9/tl9ZP6p99/PWR8gsc2VhMnEN+/FXZR7/u6ywjCsjDQ
G8mlng19jlNCaQNNgQgXhNTkZKoygAuM1xTSrUMRaOPw9S9mUsZhsiRZonbbkUqE0YzWlMGy3xrg
rXBanSkj9LmzfX0WnescJ7IdZGtYoBn6awZNiMmG/j7OSb6Dmws3fyzFg4zu7K4QbBiztq9RGDiP
mrElE+2mu3XsPn4sjBEWpEM3LO1M1GU17ylpMmk1Zhkevy66tHRgj0s4wPeinNEZJkz7/HTsdlWr
QZP7T6lBwLpFd2GX1AAGk1cZri2tEOkzZGZPXh6mzSmn8ZksGMIlF1JqNLBsHBsHyyq1dePCjsUG
x4EtXDmJFQBdzyxm04lP0c6raAelf/n917Cegyk22/LaKW/akLDN6bNN0Ft5ZMQFTW/cZuEcHr8u
6tQxt78fgqSJjb3JkId00vDUm6F/GCURYRVoowi5Nl3wbSmpdiYr29ON6C7xJO+yVBqHULoCgwK0
nsgaMQQvF54Eu9znvAd9GDyrKUn1gbdTugbOEWIPG82r09zlzFt+qpbGfTcdw7FJn5mSA5pukSGP
EMzidC4+JPlVFRAdobz4OCPxuCKlKtfdICFhOpJmp48etb8xfzqiSU6RDQFctW5/+P2MGLDLhjBQ
93PVeFvlxilavOx1dHL/m8EmTBiB/4EMwD//viZToprGOcT7W9H5CIlOKaveW3mJ+Zw5CtRF3JjO
sdUBudsIqjaepRhgObN4HMeR8GTv95VguXkQmE2NAkIB+gy/Ccwns3KeekSnqFLa+MpSXb/6vfsG
BaeCjph/+hNk9mG55mR+tjHSbLz9/af6efStpay9fF0EtXf1lH40beZcZVq69yGWmSA1SPypYdcH
iYeWtYaQAJklMyCNkP53rdoUA9kAhthQAdPDuYLttNzTMGCKUJnotZU11XlAcermRBmA//vll59x
5EDXzSQFQTOMbyjzcCK6Zkgbi8+tm08AE836hZco3wUhzguB2OQHS4tTDj/yuHLWXlOqNWgXxhyq
tJ+NzvsZp5xgkxppjzm41nOfhz/dAm9GLfV09SQx4BR/54Sx9VEz36Ax7YwvPSmc4Rhf3cSs7iZz
ch4pGz51isZwtIbhWNE52KCURL7uB4gEGGr2VlRv0C9Md6JGbv372eyGIDm17A8rD4jYflQu8pcY
gjnubp61+chC+Q3yVvpoRO7eqCbzoFocIWE+xwBnlPtYMRmbsizbqFjjAi19wjT6mHYHjeViHTnu
bRogWaB1RbsAvlI/o6BNkjSAJmW1l7me9XFG2FN3kTrkWfcplg+5chgS/l69R1qExDrqW0lVdO2b
uAS8gchcZZdCW8lO9zoh8S+pX4KhalamLVrUDHJtNj7+zuXCckN/F4iXUqx76Z51G6HtwySSHmiX
wWhK9jKv20sazO1FTaypXuUoks2B4GY1AUZNRiTEgFHvPPbgoCYdEodGGfFYqPrZKbrhQF1C+FFH
atnXo0foETMrAp0KeoSReg52EtT2fF/6grCsyiYPr1TxXRdYN/Ygq8vXm88nGL1iSTaj9kfW9y8R
2nUAYQYRHKPExTirlo91DEpUAmLIje7BJj7Kz5TNysjSSGFaFTCGyjtXVvKz75BwMhL3UKNS5eI7
bD29rRX+x0ySJmT7zH6asbafa6QBq9EXDMsTde2wG6wcv9ZAxPUTnU8NhxaBUjwm021mEjdh8+GV
nuUd2gYnvMNseW8sSPX6HhFAf7aX13UasDg4oat2ZejxDFTTdJ9KxNvCU9UZc3F1dmYjP1FPoXXo
7G9TnLybKEK/CzkcawbTyA6n9JDVnnnMJluRw5ARDjI3+nGMBRgCJI8c42m4ChJ1Y9BMsVUgf84c
50za0aHFfOfZ8YvjVzgPQ1pzcDZ8lrl2OPl5Ta7oGJBXOZflbUjFDhB+sE70xT6qpC7e//KPKIKZ
5XWWAnqJteeGhA1LhcM2iCsMnss6Hy8XyAanExXONqOhxGA7RPxux+AlsJytu8ka32P3ra+qYzRW
7veAQRsi+pZwg5R7UgykBKoNknn7kC8KGqLMnWlpE6nm1Qn4TdhdqOuw4+A0sJnW41iZXL3XhrJ2
FoEkD18Xy02p9pu9Uav7QJUE0Ebud7+vrjXJl7GN4qIvhuFJ+S47JvPgMKSPrBizHkr41B7uLbhf
c3eZCjRVeNKTgxcj2hLo3666YUjFJOTBKuU7n63APURz1e4rqzRvOZ8GnHlIZZZ9V4MhnvWWKg+D
MgjndTx63h3OV3mk7/YUMcZef613sYqqNRy93dfKbC7Lc0deQ3+XxkX5QlxOv5qp7+4Di/xMKlvp
Z6DJA8t7Trr2KA2GomFfknZlC+s04484hVa7mTCxgfsgCXua7fmaCOMNQBhaaSN0f6pmWAmbLoo9
TsVd5pCPXXUWg8a+rl98MyWNmA+EM9rmdkp185pO4ojj1Tm6RbZo4OpfDTbIlwS57M4cQ3NjofR9
QZmMrDEc82PrOJvKBT8jIpqRht+aD3WXrkfbz652Eg27pNe42jSe3bbhwEHXMH6cx968iw0CXdL6
7GWp882niXzT9Hie0UN2D27ZZkjnrew9lPa+jsXtSAfufZqarR3hZmLhV1vpMtJlEPlz4OaqH+L7
MQS6Gc6wsOk3wDeaCiIpwybcddE0YL04MlAQ5CZUR5HE+k6GNUCD6uh83Tqg1Fi2ExyJxYYJpbsp
em+J8oJAA4DSwdOKk5I3fswK38436KCHu6lVFcr7FhZYxVPY+NNrTvAOO4KbJQemV2jt2CoMnLqn
wlLuLrQMTk59N1zYFpp1O1glKTINsW1BMCAOqPVtIQPGOjRArlNA2JbBAfMsdS/Pngtzl05eSZfK
BAcd+P0dCk3++JbkW48dYZ1PffXcd2wZDW2oYxdjye1M6RziGQHgcmj+utBd5t0QYYV2xxk2eYeo
nRYxoTFVADeiK+U5cOx625k+C08VdYBYxvY0sxv8XP4x9Wn73XXobUucoWAG9jLM24udprgVlSCf
Pi87Dh1pduootNAopT/ntvtEHtQ9uextYKpahlbF5N75Vo0h4J//Wl7Ycfbj49ft/3EPkwRU5ft7
ZZv9Qywn0PXlVJ859CFlFItbtNHRDWafTWbGM+psgY3i6whtwT4MUp40r7RJrawXmSjRMRVHhgF+
ztjgZUjakwNd8/c5ocFm88Y54yYzGti6aF5/HyudOSDBNFXPRjqway9VaDqVn+bsF/E6thceWBts
m3QGZaiN4ckSeifc3LrKVELytIzT10tZ+qmPVgmVE+v+uMB8vy66wYpParn4T7d1bn2bZMX3GHEY
A78yPYyG2nvAbe/mpY5MpHsaSEY65RoSlTPxgrpWUZ2/LvwojTcCHkCcN7hvlv3r9ya27FlJwXQR
2AEwARbAlZYTaMUxtO/CVizygkrefV2N+YBBMyDAwwqsXVBLzieohp6Arn2UMUZul9+6TVT8VplU
uarulkNQBlhVqOIlkJTZUWP+ED5pltYYvtdZnFyGAHhZG+ceTaZyeNR5Ol8cS91yDO27xHwycl1A
1EQe9XVwXK55GZiCNl6asksvq++7K5q75KTAVtBLd5tNXlkbHdd7BYgL8AcB5StEfhUDk/ssHJLb
EMLqqrfs9pxNzub3yWt5DdHf/b7pq5uAqqzCN5a5xy5CFGX3dvQQRcXbMHVvvHDjyegS9RjaQXfr
esDwJPq4x9l01aPf9au0RwXFMah6EKI2MdZA05uCLFj5kofReTm1l2c+1V5vUhKIdTEN/Qm3X37j
TrB3gXAWD3FKGBKyBKB7wVS/enmmL007u9sxQq3ae/A9B1p3Ykqa18K296FhuY8DTT0mvlkVkXyR
54DdI7qP6LHVOUcGLTrL+QjzJYMq87rnsixZ243PNAgw+zQASq2AvkgST3s/LL9Vs4iOIBN5W7cd
VKZgwHcZY6H7Lo3qLIW1Lm1ETLLU3urrBG3nqJeCGrLu15k7xmYOvRzxfxkOzY60KnHQlvFLR1G+
E85QbrXZUjT3ioClMb2kQ4ehf8KjCClUr1v4PNtognRjpyMFXxsH3aEZm3zXMzcAcX6TuFF7jyxz
uBhYSLLCrdeFgUFDP5Tu8E6XGhxmj0LQ5KAaeAAJalRRvvnoGxWZhuazsKB/dRyjb5xPD5V6Gkcv
sUwfizR9rh3kYL61AeEC7WBuTk3AqDopKPdl+xBhG8bHtrKkRxAqKnFfoFSJ1UMbp/YNUwC4/xu4
WAvP0AZqCpMS3z6TYqLgCUpS6TNWLrI/beXCOMFfS+c6SP1nUTkPvhLGKuFIHsIEqgZMAsAjT8SC
4DJjdLRa6ANVHeCYZS64FkHLOHBKGVcxRCx5Zo5wsDfdUIWvAHvXADI+qSQkykuwBOCafoSFCyWj
xfmcJYF3N49Us53t3aB9sMBDE0OYNx/Ih4s7gT9GS/3mGWDxGfoQlpie+hj/1VyfA0xmm9InJVo7
1i40F+duZoM7max7e/LOifsVPRJqjKnbsqAdVRYmtukJwFO94DMiOBW+m5S3Vdec3dRpmIRjPrIa
nd8mKAEYw5kPtFV4d4TuC+EE1Pxm2+29ciSJU2ZvyQxMlgCob9FCrrLKbBvi/Tv0vkFmeIn2NRQX
rFHmZTDEe+vgsGZ2uu3B3uxDTZCKqNL+zo/IDmhg0bdVfAJxEZ8a2m0MYur9uKSRlTi5igz3MM2x
jfzIjQqlZstowWW36xjM2u5Tq/zy2COKrMALPU9uu5n74B5pUfCzrS45Elyv1+6lLPgQOQrCvmGB
YIW8NhkphLCSRoqKOqToRGCm9nSfI5Ncp9hHKFrFDSZaA+H0g2/GpKQg6VyREbCXC3KTQyDBbUR5
4LEvof7iJyUIK0Pb7N/nCbJMv8ww9APHcZL5ocroUxZhmK4btXe8WOHzQzTbTNYLSAXnKfNnZysX
cm0TyGql0BzfNLoI7vDxo387MMOA/13bJhAuUF2OAnNC74pjiF2io5w+qTE+mcEh6A8Uut1ap/SA
0B6HrEHmiL7NaOpjHEEdIaqyTsKNHWHktU2Cm4CpUIno6uyRSzbU5ibNQ2raOtxxHE7u8+zQksm7
FwJHOM535sq0QLCm2j5F5yh3TJM54VSiutPmSQy8Hk1Rzwff5BmZe3MR7pOrS2CGshxu6ifwYAsZ
Vqe62g+h2hE/9okrrUdDYqY7D0UB2vL4e+13n0CC5wrIlKgefI3G3CkYChNTBhszXKc0+jybyboi
JV3Ba2YpP0yO2rjujIaWyeUNmqTb1pTHfOyOQWeQ2UWOoR1yymddoJ9cYjAEChQGSftYWskbY+58
H7SgJz2+9qIUjt42O1gREXr9UF9EJK6eZ/0UtbPFn3nWuoPWmBFOXpbFA0KGftsbxBvPkSJwx4Dy
R9ONFrJHK8suhoPnjeeoy0+ZHTp7IyBozbXGQ0CyCSMkjkH+8MEWBRBjtC7O1D76Y2IeIS1uZIyB
jHRkdBZUkHNlrh6SSh+EGRtvxdjy/OKUgo3e3FitWGbbrncYxPidjn2+Jrzs1RBec6wxBw6AN20T
8FsjG8mhssr44Yd2ts6Vmr9DyXoO4Qsvz8E68LIXbenPRpBr0cQ40nXeXSJtfNpkxd2V9ogNhsbW
3RBZ9w6lB30QI6mSjZmXxGGzKJ8yTAs0O/M93di9XaHwY95q7WabTBbArtGDvOoFE5UkdbyrO8+/
CbRz8TMyecfKN3ayJlACElQNsQKhJzlPfosoeorbR1Uzw4uDb7FpndVMnVB4wF9MAjH64meKh8Cu
0pYkQd4GqjXBt4Na4QNb7mgOeDcINNia2oTjYiUIlbZeYPW+qA55ogduNEKJc6PS4nPuSc1UFV3p
rkFoK6153PRZP9NbG6ybVvshfejcOFRjfTsXIXk4o/6s3OhIPzDZaI9cD9s4pzo0d9M0pkc/2QgO
rgcAhxsYATjlm5kszgZfhxXWbzaDXyrV4oGhI83ckHC6LKc6HfGqVVWjv2vsHbGEoWEHCzE1QMtV
xOqK70Lv5lKehtG99MLoD6aztwisXllIwjgWo1ztGhiLhsp+0q9HEYtNYVvPJEmltltfMT6fOev+
KPArcUJbiKWXbDlLJQZC06YdoqNwxglZ8FBvbfyVbOsVxOecfrcKYPhU8qQBSdMWwbJkop8IkMdf
Bu9pnBF+27n1zI97KXF+ErYKQiSbJnNTC4wMSe3S8+fkvLI6/DsaHPQ68cofLCnvDeJ7Tl04P7Td
rwwWlFXnD79m2fwa8X7DusA326Ue7+FuZ7VW9dbMwSmkaLO8ILtccpXRzc/ybY4OnhTt7n7OGTUU
quWt778xZVsw+fJXNJUuNAqzWNfk+EY+3iGdWK8umxi9nRbFTkQCIKL/lxRV+q6pn5u6cr6RxvLL
pje2VWGzs6Uivasu5Zbn7Fcz08Wpwu9iNIM9H5Jn12yqAyAoihkIVRAUAZ2GzLcytwgPTQWYugcu
hQUeC1GJM1YOoK8RgpmIk7eLbuLGM5Fr23AZ/IYmuW39ch3zo7cmGhC0cjaZBgTr2ge4Zj5xSkya
edle4wqzeRFl6NFGdYdg96lppktAbAZwnlyvdU/wUjH89L3IJMIke2irCYAAKPWGwXyE5hjCJTRc
dP/PbYT4uHbv8XlQ8BSoByIX+k44wElCaZGaN1WHfQXIs39wfNyc7Bl0MHsy2Q3UcYtY7SGJf0HL
pHLwb2N36qCJANAO/dchpnNQTzT8WJZzDnEkaMxNuA5R/EKqNgQ8beyh3ZDvqNEuZjYGe580CV/F
PZEN2CiGsnM5A+txy6MKr9Jrd9Jw290CwQ9il5NdKLLn0b7WsDoOZQ0ROTZbBmhpuG3jCRQIvH/t
2vJNYi6H42R/pF5GsHwmzvD9whEiPLKMcFMwU7wxBVShvmjeXA6eWDUJ/fAS/uTaEeON47cQ0qZJ
Qg4TO4kmIYm9meKEprdc3AVFedEMq/CQYgbAo0fUC5+EwbADIHHRFT8YFrAQQ+S8UNtJgICEjZy6
d06xZuN1hxHDX1YTxtecpiLfu8soiWr6LnVDgG40MPOoK+4J4zzEjrIxiWg+R8Vw62IuQByv6rvQ
Yb6T1OPrDJdyU5k14nuJ9MRroncv9VhKMAuFZguRliw44YApzesi3uQKbb2q545gFUKwSxW8IsqA
9elOp0A1uGxRCjqJs/Pnojm4EHrIuyv2gcgCQk0xE4TVNfxNrKku4L6as/TEGv4N+Up+oFcoqLBT
pj+BUDbXZKq3daZ9WgWK7GAjzVfa0fFCB34IDf/DigTWxpIWW86Rxwsb4ORGd2/EPr3Mwq1WKWQL
Am4Ci+9zABc5oPeVtxjC8Gky19Dfl7NS0cbEPIx4OpicXUs/AogU6O4G1UvFn24CIcFO3ETBJrBo
ytW+xiJsyr1HTQ172L+Nsh+xO6st0wM6thmi0cQ+C8kIy5icmdMB8b49xC17ASFkHZ9YSsTCJrXD
p6ZECybUQS6kWl2kB4u0XwR5oHAdBeB3Rlu2m4uMCaH7ooT9CfVmlSl5HXIi7tIwRd5mMEOnP1HX
IKxx9q1cp3nEV40aMp/3pqpfDA5IN3YIO3GPJPIz1hPIxXZgLfSJK7Gc9ifUkhaOZZgchMJxGgh9
Yo5M02YKrSPe6uk0WoATjWVjnB2bPZeLEnHnMSJWZJYZGat4Qb5unlIYB9k8PANlsa+20t3WCXEt
GSVz36/bKn/n1m4e3sQOBwZDEK2VBO60Aie80igh75j1c16ZY+pWrtUiBvqcEXhhtHl193UxZz1x
RRIMS2TVwHKwx0S9FA9Y4tuDu9DCv6561jRfbUZcVTJe59wH4zp75Yb+BR0sAd0r8r1hk/kx8kGr
YqBeJkyfyWSoOWWSJE+djV+ZPp3BiiOR+zFeGIvjjOWLRy/86EgoR7wa6ik7zUB897WZg1aUszrV
Tmpy1d/2IArXphPDa+vyGt96ZW/CZaKtqiE81nW0+f3jgg5VQTYlCjLUNLx4mGmjlIGziUVuSP3i
KjPonYFhWyt/9CNAppDIAEmxTQMhWybQZAaXV8RVb1ahPejgWLSZ/2HoDpv6lXa3QdFjj3fA5zZl
JL+43Q9ZEQw4+l2YB4GTPtDevHeVsgm+yLMHf+5Yr7xRZndySPU1V/1rPSnnMZjj5sEKMeqD/+g8
NAajVveY1AD/4WTng7/10Ka9Kk2OXOX1O/SFy+Cnnzna2S2J8FZ05VC9ic0amJQ2giNKyZuhpl77
uoh7/xhV0apdekSR5UYHAbMXTE73PRJR8WOUID1z0DphR2Ds5IeLhgOaJ4a7323Tsl+2K1LeODx7
d+ly4RtDfmyimlDZ2jtaM3FYyH7lo7FoNcaEgD6jVye9TMCCSC6spHSVjuinvt6FXz/CWsi+5kAN
FPGGPI9V1PPq+dNqHDjTOYHCGIxw/Sj8oVCcZnyiUjizhFs8pOahaqPm+HWRRXNNmPDU5+u2iS0a
07QCCGFTLhRYFBFrvDsJdLfCpevCAB2wZnlb/C/Czmw3biVduk9EgEkmk8nbmgeVVBot64aQbYnz
PPPpz2K5gb93nx99bgqWt7csV5HJzC8iVuAwuc/b0b+fKktxmiRJny7egmmq8Eeo7o9NlfxOM55o
cwvvmktNkVBLHca4z5yJRTx0oLvmzUTw1C29ze073l4Mxp5Ur9dstCqR+oiGnnnnGVnCJROfx2kT
Z5Zzka3VUReSwREodboJtaif46idSTct3731OLk6jdgViS+eA99nNmC6s9yw8xhXqvT88+3n9Uwf
GvRtuoRNMFvf3ndzed+bXTfZNK7I8lyYDXvzxRcyM3dUrjmechcTCQcdHl2pvxumvHooGyi70s2X
0TRRY7SVCD4c3TcUw1W5OEE1qx5oqu4B1Ady10752AB+yJJNNgy/vXjhrJqKuzVovLMkXLXqdNWf
qjqlQ68mcrrMc0e6wPDyTmqXO039CMHx4LcUp4Kms1d//+lpVJLE5tx/Lk31frsbknahFqGmrwOv
E8QOpGC15FdlOE67zsNiC+wA7rT8fftbiPgNl8A95ovLqFpMRxxqkruir5/+rpatad5lU5bwww7/
egkACMQFzcLGNPMfk4StStDWbLuC4kKVE4r97VdxYJ86CsBvn8Htcrl9EAWeCXihahIbM+EcVzGY
o6GQy1ExmfJ6Pa8VZNzd7S5sHWfmeSxa66EOs29VlfJeLy99xSZKLQX25G0eDccbDplKujPqGNNt
y/5BrKJdjXYnKVOUX5YJ5hOFIDpQbuoi6CXGhf06tS82g6UZYvGeQe4EKC6/0zbY8r7RaoM1nhYR
ZtZNugT1cM7sbxcH0zzU/VPM8QU2p3pIWwaBLYoO75G5ITGtDqKk1SWPsz0rVf6Zu7rhLFmzkWLW
u5pSHJVY24qTNgyifsvglu3oXTug0dyWXQ50kBFv/0HX41dihNmeQhIQJ22Kh4myi9Ar5JW6aNuJ
m8e+n8sDpjis1z7I3KDIurtSKDpUKlziIsutreaCBE+UKXZtXL4ldrdjD+v3iLOZBulF/o/ybsni
G2vc7OXekJF+xXbxhD0ig44OJPmmDfV+9T4IyTHMNukzuxl0/j5MGlkFJ4H9et1LS/KoAfRJiGEk
Yuy3f2L/OWz89jCIBMy7KcDFF5yw2z4M2Gwtk+dpGX5T7AnaXarwkeI+8EkXg9TRnVdF018f280L
VfbU1Pa0CPYDbjEVIubcTASla9J0lbA8o0Z+BRT4/fh7y+uRWHcc/4FSPxHGyNHdfI4pf1UezyIf
dXM12Yum1dv2NQn7O5MPFAQm7YM3C5kK8z9kineOa6ZP8Hiwt/BVMLA1j3sH6w3C2ys8gF2oPBL9
5jwySh8vjjLULs1zDfxIbHrZW6+Dch9uT0tsLFAc+N/KLB73JrRGMt04WG5PTBhC44VQP5Qhw4KD
NA4RWAjb+vCUS38QXVi3DcFgs9O7LRG3GwZU37TSBiSM1CT8flvlbi9zMBEn63hsqKiHsVaZlO4t
qezRyp4IDfe/A6d4CkYmcdZMM1AoqVBqMf62+Ilv33/2MoMzJ+Zh0Qy0ZssCIuOyJ5sahuCkbaY9
b+Iv2aBqmFirRErPZ1fL+m1wqcBIEAuX2b5Vx1dF9ILG+ZpPoRbPjC///pMJ5Q8Hq5s+/65lwiHK
jX69+rsUpF176MBkxxJ8jq/L9GcR9Y/z1A2/OTbvbNmNrzdX0bgFnHNqUdF+13Q58sBlaMQn0k9H
ljLvODQK0mXhf4sgbd8c12CjkiE6OzV0r7znFKA9gOzxAE8Tfwoeznbpq/eabGLJ6aeTsDkcjxWZ
28ge9i0H563QpxzB+q5roVT7af1MFhC72mTydkU9a28L73Q/zHQEQFo1wp3b2vWJ3AlH7pEjG4s/
C7AzYHQKKFFYLq9oxEoUu95RLLCULoQJ28qh2PsJjpgqIPod2A4uSkfDeYZJvy4yf97pyqR32Dwy
aS9+3eSkbiAq6xDTHaOCs1XjU2/OOK086D5xn2sbbrhRV8/ADvLdSJvNsPitaJv4TCJl3+G0fybH
hkZs9vVjMtGphh2w3tGR8l616XDImV2jTL1nkHLYWrXJIV++TMPheWL6crn9DIlS78mkknOu1c+b
0C2FLqkJmtDXi+izkHJ6J1w0khT2P29KnWKPvulLzSmCOdJ1qAcXww9Dhqhyq/tc+/UGrQK9IRDO
fY/VALFTMzNfCRcnhFM4//LQCYRIRlnWwcimX5zEbTxoHRRUe2CdrEfSgjP1PK3pUXigBj6f7pcy
gpnCJ+Zd1ITqbWnLlJeAJcqHUQUvjy1BpNNxJ0kMrVsoXhhDStLf3v3fxTLE4jukL0wkFngLu9SC
TDjqPeubJq+1G8q+uPd/8VOL09SE/cPN8Ui+ApcTSs8+ZmJ18YgNbfDEjlvDDYMHiFy/BZOPH8xM
5LEegN+FtIt2hrKPkWW+DVI/ibmL/xhZ8Fr6Kn3L8rzbuZqaF1O4KW2r3sGM8/JfuyBptfUVbLY/
xNG7g04Eu7KgzMoy6Am0jm4vlwHYIHc32ZvVxNu4ENO3wyAMzBTp/U34u71ApRwvfPtT7Uf+BgDN
VbVdREG7z5ofTa/hnM2fJt4biBt0E02YHHYMH/Mn1Q0vzWyWP0WZ3jcxG3s9MI0XiwY8UgM15IlD
jC6KnskLol+GbbBnFjmfYw2GXbtuea2Hn7ejBuZnKvksaV7hxcPDwZtyl4hK3GUGFJ2bUdrLAM9M
AfRgvGIXq7XcS+WykVQdtOQJLPNpdOk778aHvOYsbPsI7OyUYZhniy8yiPtVo8WD72Zrd/K/g8DG
1WBo69rB0h1M+sLqokUZwXrjmxm9x2741kgQ8hyvmQl73aO9yFUuGn1TG7C90/4Lmd0wq/y+D0qO
Ij7MIqM62oGbXp3gSQmPwSzajq+Hq1Dd/DymO8cwcEnDCCpcw31oUpZWTDS7gYEdtVkFswzGL3FU
NPtmSlBlkDIH6XDIRi3H6plGlHsSkxx87xNn9EgeT52zLNUHhSRqlPRrMhZo3ePkDRbzrOSSR7BY
1fjO/sPcJdq7cKXZ+8BtaXjGIrzCX8dqqIqDzJm/gPpNo9hcjxoDF2fUz4Xttgml9dV09TckZG9v
xvCjRwC3OO0oOsRXhHLwS83Gvu9d9xA3lAkBqfzZsX09jlFytmygH/hFV5hly0Nu9+BbXCaSbUnh
V9lBV1H4PBDONpEfPVdpeGL3/DCR2+nxIppzNDLQ+2yySJ6wTu9FSiuIvzTetkyeVyLJ7lK2Zpj/
vqRfaRzys1pXHtSnCmJF/KUFRIRAiGvrTfSmcPZ3pEGwOfKidYBXTlaX5lla1njks/pZOcJfyb6O
j7ocjsAljSc6Bxd/9o/MiY07pxQHL2+DB6zPxsIPR9M5un73mY2M2ntF21hTQcGscdsz6tbLMs0U
pJy/gpT2btPKbKAZ8QHther1itk1QHp6RU1xJP+7jjP7eYIRxoSK1iH/aNgNFJE4OMR1SiNszPyh
F8k9tcaQlxdNv8S6NcANxe3JroCYwm50DbnFR5TusFpzX6t14HAXTAM8tt6kIQ2DSc+85tx34+e8
cB+rmPrLgT2uz9W9MvV0rmsht7HmA45Lxn6so0wbsTXHvO9wz7qOMuNywVWkfDSEIczlop15i8KK
Fo64uptC71nlsoJzaWw5FeFZCuePVmWXcaCYSGBFsgy1t9n4jm51ncw9c6wJ3mvZIjQGNGuhOAz6
njNHeMgyKBeBBIDeAEYhsgnKrMapbCMp6FZdYMxzAcVJ94FpxV83hBLA8zgbE5zwMQdiNqyFrvyD
Q32wrWT2yDF9K3MLu2CS0zlPsSzr/S4ZaC03Fd73OXLeookID52jCCrUgTfNnzSgCmfofZznCaPq
thpOUUoOj76yMQ7eE8ZuBJ/7bxzRj7SH0ZlEPcAK4fbKI561J49/VU71fp579ROEzyrUoKNsN/a2
Fi2v5655lM62bdR0KOuc2j1nD+EZFzEkrWboXvsZlpCJFUPMrHfwpWYmlktNvXS+BnZMBGLSJwdy
4H5wLarYsu5H68jXLiYK3S6PjSTDahuo6oDLFII1ZzcYluvK7kBizza2Z0d9aioqGe+gtohhRaNd
tQ6hXe774nOghD1JmezqStPikpAcz/W05Q5I6AWaNnz+ZW9umAQzxNBpvQ8CYy1zsW/r2jhNhfM1
z/POKtCVWXTmsEajnyco+g6IwQJ3AhJ5+uIxG9zKMnmjVLQgOYm5z0nhpBryTZYsTyBzXf6gyf0g
3T3GsXsQk9XWcOjGgziM78IE6LR8hR37oapQ2K2iwSeVSARMep5cpzuw1TjmU/Npmmh9OfxoBEty
LSviky8zYMQAASuvNBG/AagARQ3raVbHUUlvB883+UW89OJjYjgL1V68oX4qgKmfHtt0jq7I2M9l
SM7TrMI7tjP1it7wXyZsz1h49LcQb1xja4C+0zKcrLW8I4VbIr5n43ZQ1hsguE03jwM+NI02QNdA
ED4YTfKBNM3Fng3Vpqatz8vSD4yvLJ1NWAGo6Z6jGUBoYnlXWYuvsg6SHcSKK9d3snXL4j0Mcfth
1ToBq4q7nNPdz2GEexZl31w7E/wu5ozk+jZO14GVyVOKq+drITK1m6uHIm16SvkAv6KKzqhM7dko
EzAyRCDXSFn8JhSxmgYyngfqqDvjTkYxhgWON2sNaW0VMcubCh9GkpX95J+1VBug5BRe/jz5ZoEJ
zlk3g+dus9gaoWHXxlnlb1g03W2VcVtacbBTMGSpG21dcJfnnu/TUHUFaXhr98nTWEaUp1gMchor
35U+TfZYfsg0+Khb7X2Me3alMMbCaQXpU9kgybOF0xEu9V6sm6sqpAVIsZNcbqRXnAgxW6HgKeW5
xDOSGoaCJULRqFpU0BMrMVOqzVDdHTFIeIzrMIF1ayicZd4Ym8zDwIeQ+egG6edIJyFBcEEd0Z0D
ynoDqQMtwDNOrbktHCrRDW0yTCUAzngHu2tUFS1svDZCSY5wxk1g2fyVwBS4b3qewpRKlWNF27se
UEm/WwctdBRI/3EPG5rGBYj3yYlDJhD7aP7jArN7aIqaRynUYzFFFTSuiASdf19YwUsC/hBBXd+b
1qE1ne9mCIftJIetV8wZXjDruendu8XQdoBVgPyLjyQPNF0L/VTiM4IHUqN06ILzjp2Ma1fjGyln
tkLyOgMB2ragsFBxQq6XlkiDbxgr9qo2l0m3+LIkC5ktwL11TGkEreV5S8zH3OVNfcwhKR6bof8t
Az/bS7mVmbWjZegr0VZEsAprNWv/vctblGvYr6OXbSYDg20e5cO6buMjxwCDzZNVbNqnKRQvvjn8
aDPSgSZ3MIBIi5n5wJ+QM2OL+CWnR+aYufT/ddYzeo/YNA37QXxoKzV02IGKeGVM2TthuD9ZHbZr
F3MYILqQghT8g9gBwb34MZ6LH6koOCEvXq/MRtMRrt7TSXNqwQXsDJAtKxQ8UUOD7LNTiy+j7cJm
g6rJzegx7AnqOdpYlvgsnOytzvGsU4UA8Mjba2d0j1mHGdlrqRUoYGhiom7s6Yi3OdxN1UWNzoHP
GQNJ6d/hFZ7Zw4orVU3oWFG/GZp8/uMT0sIB+poom0WaiiMqZekKoc+wxVm0UpXwd8bi787fGh+/
WZz8CGr5oP3M2TBFPyjbeTUmxk2k4j56DwABBEGhAcvB6FyXDnTDjgbUFC5KBbSD5zA/hnaJPWrK
LlMPk90cYNlm+xTG5icLOyD34dWzPcIB4/CkCs6BXDXTSiUEAgekR0CLmf2EjJJMxqMYfeRk/9F1
t5ArspWo2mxrixTFZ3xtVBNctbIfuubQjk74RqxmndqWXpuRxteD6r+bAtSwpvjTWXdDTGMbKFVa
ASqa1fI+pcd+Ni6E4TQrkgMEfIzOZkDZsGXtMtOE/RuPn65F8t7VdIhVtMKqInnwpp+pJx9Siw6C
wVoK2LEF7t2o+mC1QxU1hvRUJ+YHygWlXrVYxwE9DPCD5l0R0rqcV68ZQVjt9C1lb6xoTHYh7HJe
4t1kKKMz9Zj23t2IRm2Z8qdtlnofzDP6lYPpDss9i1LYbmuvURAp1LYsmouv8WcoY/i0svDMSFrQ
x6L1YgTd2uRZjgQaH6AFTid4P4+DibqKv5qtKOONlb8sRZk0wBigwpvVtUwt/qIErM8Q9UgXwQzh
vrIuET0lVBm4VCEZ8r7Ms+GuRvHloTSHNERD1PljaD7vPHWaXRIwdE4adcr6Lt7iEBw3onGLtV0W
nxL0I28bSmJQ2k+jGf72fYpdzKSdDxT/Uu1THEuJpW52Ij5T4rarwQBgXfTFhyeqjogK/WEmDSws
WWRuJSlDmUFttYJ6Rck3Kv/ii56N+5wjzWECQWJYP8Zy5NIehpVsaBaPOgoq0yyylqYodFPvEPr9
XTRXP/wEMJrbu7sukOyplxkPyt0VftFZClDnkWE/6LGMd6qfMKFSZOj11KrzppGToukSsCfUklDs
+hm7c25W7LW8ghSqEw8H77GpSsyO/J8FgOEtN0CXjjD7wC0AzoyKXYXcGYTc/pIDmzeq8GwsLwP7
JFA2JMGO0Z9obpErxVhTn6vO2EXkDrIka3aGzR7bDHbAeNgDnLLXYebjKtIb9pZsPadq3LSsfFVH
8lFi+KC7mSd0ykaEvkfGc5iGjpzXqClDMm46mQO4PA2mro+e1bEk8nTIWHDCfPgtvHhZdE5xm9P3
OqOUkwSFiLe0uNPmKkBC9GJMN7ZrbP1KBuQave9x9Lag7qigB+SqPPvVtEH1Tm304kzFi9/IPSPG
Q9qQoaS7EKzhsYLLOELux6wyDzsD9d/GCREN/kOgstVYBx8zJ+auzC5VyB+IiiXoUuFc8t95ECTr
tKSuKjTKE9Ce9aj8/jq1JTvhscHYwyOQ63nP6CrdFJZWh/qt44yjc1jZMRBKgOU95lVsydvcF6xG
CI/Ivp0iJDL8oqiD3f8MRcMuwQ8vBno/t8GMGM8ucJj1NIbxdjSuBmfM1SwC86SAlHDSgL5nOVzs
SrCfdT8Fx7MVoXR17rqTtsGD00D/XnuC0WNFNBuXAurMyp7omp7AbfGAdmgBzVkJKSY4Zgp1wtLt
R962r27mLvM94H+93b/7ZfvuRoq+GkRWon70+BifvaU6nGEIZu66mtAF48liBe9JfZfMJndAbDCE
UK2wo79Am1aD4K+/LTYOYPRkdl7W4vOYhWwxy+dwOZy3BNErKlCuwh7Tu8E0DtbUmecOE+vfl3K0
zhiOsFVklrX2s08fjCLbP3nOFa0cPkH6bR/m+pDM6krW41dgKw2os6YKNKTCx0zVNuQJkNTjvq+Z
2wn95Mn5wrg1PDptkGygUpHQ1VNCU1U2XdjTbPN1H/KU7GFnbKaYTUwBHGYFS3RXRLC5jZABYzr2
bD9rzRahwdNVNw3Tzua3l+AVqBjvrRqrX9q8f/fLXro2ynffK41z5BYEVT2mS7Kz1xa4GfSagAZW
Zp7onWvRNOTJKWChcowaIqeZLz3oIWlzKnWK5i1a6r09+zme5GMT56/upN0VyJ3fbmI5u3kaX/uY
4GffmhCunaxZ0wuzFq2ijaoOv+w8AgVi4RzFrfCIVAXiuvBuVLULwgvV7cPMX5F3L40fbNMA0kzu
jb+SPnX3umjGTVH1v9FFRwredl1H9aIUDjMEUeDwibJjQGKJzoi5OobRH2Eg4YaRuac73d2q/JDw
ZNgWDb4aUFXJBRZkNDHamLz0MeoxgJmywulevzRtpR88e+QpxInGq6nZs8WTQEDHVLDLEHQh6DEj
5D5jJIBpvLVGcFQB1yZ3BbH/CKdBhOVRSM7L5Usy1uitqer4qOSX5wJL9tUYPKS4KNnC1YRwk/Sr
s+aGYrR4PvYU36tW3nll9FyXI62GpXgJ213eDo9GfI9YXrFRreg6S1/j5loSpryWHZ8pV8nWEHny
7hiMlqTL7jojieGBSAMyRXdKlFbbArzO8ugWqOdwyeQ0/KATad45WcpnQOwJhQceepTb2yh0aMOZ
1LcTPrfRhdqEL2k5G0yp8PBC7TDXq1+B5tE8r0lOdbFK12wGaZJl4+Q3+p1INk8UrKEr5e86MdSn
2Ny3MRUDUys6nEb5pz337Kwnr7uUVrFvMPuACQWE4c/dI+eUqFIzngK+TS7Y/sFH+p5TEtxxRHNF
X7yDvsCAGhi4BPnDM8NQr5MHry1IzQ2BeCs5uO78yZnXrSyOdeZ/GPbMDZowu8yZnVPGNuTWabCR
vulUdKbpANRdrVXFeul1Tz7FvvvayfOtAAG344lAOukrUtu5FgSxwdGvgHpY205i9+rJ2g/hWGy7
Y3qaSnWNyvTNtSnFTLz8I+1ofTNs8p5JEHVbtwtYsPqz2XF6YDz/Kwq7A274fFPMyK4+UtyUVSRd
We/oAwsllpHkz1wHmEAHkrsgvUDFQ+V5IgcaUEoV09aeT69ZMZK/M8dvFRniQhFLvzN8CkGcgHqf
OeQIN8aDt3GSWRxE4n2OaHNsTZiomn6yog+dqK9Vmw/pCbCv+9iPIA5SXEA0dBU/u/HLKGFfDZyu
TKOhudT9GY3d78b+gI6/Bl+2GTPG/DxE90Pp/Wy9knDF6yD0BEyb3HnmPYw8GFdRIzEuvEH2Qt4W
hxHxjXJHar+ne5jGnykUk3amsLZB5NI2+LiRjF0xelfwNBek0JXC8ku/BkflmenAlOFKBFldMxDC
DPlrzJ9FY/lXvIfLwBerR5nb9KiYDjRW+4iIHT6Ulj77jvzmeqxewqJt947N2Su25wuyauENm9B1
PmsneQO9XA/zuLVzO4Wnm27pAOFMPHX5oRxaF4OQRVdexezQrDlT8ta+cXgTRK1pda7wAcsGY1wi
2bugLl9bi6wQVTUngEfzsRs9ymKI++kSUEPPN3L3VWe+zGP6xBpckdRR4Q5ik3lGZvweMYxaLnaB
GgncsFhrw5lZHSA1tY3tiNNzHtx1Ei9w5i8P9Lnf97jxK/ayoitK5uownPwgPMneuOPwu7eUtYIk
ZhxgFjvrMqKQ0XPcdh9O/HPY1B5byR4m9cxtZo3gvC33lSyAj4lyE/okrTv+g89du5hB7y3Sc7vg
Ghqed7RKZe+mtIh3FQ2C8dhocixUMHi/moZTsEbPou7LPuRVwbMlc7koemsHny3a182qcya9bhyi
EE7aUNkSxNPBVVNDr5VP11rBx2lU6Q8sm3uOL8YqivG1Sm/p0TCGAikp3JiQUFceHRGmwYzRmMrH
KPcuKU1ObF1fTdiFoL6eq7jfy3kH9YznQja+WlORLswCovygUYaQiUKvuBIx7xLI6X7g4l+cy9VH
hPRB9tOVR0dVz5XxApvh3ZD+G2gIkiAO62CRPKdVRUNfRe1VRmUWynsED2BWK9w+j9I3PnPbaCDK
6HvLzgS2jjnd5FUCTNtZwuyV5rlf2fumjCAM2gfDbXBBp9cw97eiCu91C1PR8aGSHctBP5QptVQh
BchL6RRDLSX3g03Fq2HRDsh8dl+xkVpDdvvsgnbm2TsQqbELqgHt8DVIpo8BkzHXKL/TchRrDP3d
ftUZZ/vR9t7RQX+SkgbttmTr1Ace4a32GEHUPG0PeXJvBLwrmPOoqaj+KA/qi0MDKGHaN9QgRheM
bLkoxzWHmb3fTJJzm+aTK7FL3OKhLkOoPPbk8ZYY5TFkMA3rxvCQxO5bw6iAMSBVi4eQ/hHRus05
qP3s9BdJZPAMzoow2WakhUlmTChwt5caNcIj1nbgkcDpfJjUuXI6443x+YVVPn7EFsfJAMc4XhKT
uDBdlTfKgh16zmkih2Bwanx2nJjHxZjc247t8NAY4OIryuQGUOWM39heBKFMjm1faVoHMF7cvpQI
QsxFEuM5iJ1VZxlEJhoju4jCHM/gw5Od61gBazaXUo3fGxgn7VwhrnKqbOQH0M1uE1miv6ABB/vY
J5Y3Ww3lgazlKi8ZIWnf2jgkwpm8uPgtfRkvItMur7vpcWyiX9jqomsXtxTe5pl7N/omir1eGxCU
Txqkw8Nf6ViWMUjGOTpHNo+VeB6mj85q7xs73yWuJ55gwuf7Zd2qbmJ16/A3JmWEl6eeSDYu8nMQ
9W9gmbB5z+EDEP2apZTKdtYyeDABVRm5s2vw8VVpP33AIZUbO6JpvAe3S6laxpd28s1sL3u57U0L
mK1ArELNUcLpD/D8KFzNZokhkLGRyn5bPnKAGSDzefml6rRzXN4kru76eAMkhScRZ0vHE/HyHJYr
zz/S9suvjGK+c8eGYW8W/SSxOpyQnDAMJ/ODr/3pw8fgtVHDt6My587BhXoMuzE7VmPgXqhbIenY
MKmyKjyts45ZkwrRdMe/0BX2syZQccQgEXrRQ7UEsPqYk+1s+MXTRHEQLms9f6Ym+0EZ6+k6B6d+
UdoZljt93F2ENlD5FrtptxDw3RLz69/vbXCaZJZ4Fwnro+sndfXMXp38sBVMdvkH/Bv07V+I6X9H
Slvq/0NSc6TjwDM0LeEqoHH/TlKrCgmDwva+hEf9FIfFUxEKZNvcOQ+xVMd+BmQIrKu0QvslxrKz
dbBTARehfIxldrHm3l4ysvBED8e7WCOfuY0dH6uqCB+50+nUkViy/EfyDsNWq9zdRJ2THf+Pfwjg
uX9DYy9IOGoSLFtRnaFMV4OY+8c/RKueh3Mx45WrqBZpa3NvZdVT2BrbEmQdGFFdHRe7vlkEL7rq
ggUD9j3SokBwBugLG0IOmRgecoftsd+zyYdQwGNNWQ9GZJzHMPgXov0fhPZ/f+/df9K8+ZEVnFnH
1MDE8RrQgfLPHxlrMRu9inJeJ12stzKT2T4Bx7hvUub5CRGgn3VrHfVk2CTKk+CYzyK5FEPDnHQu
LTK2jGv2hSpHLJOpfwpc5h25I54b4J7ZYonB8ocbUltnb3Ff317KMqTdJqg2mfb9E4++/p7UAFNR
avjo8GYmAFui3kTzrDbaTZ5Dc7a2HlRREgg4UWSM9mJ6oIZaad41y8vtV6q1P2wgF7B3JEMn0GEX
RtH0mbfFuJ984FY5G2c44dkVRZVUhHblPnBm/AvS1e95R20Y2N2HyjXqH8saFDZl8dw2xtlPI/ya
KiZUZKYek4pG3ifhMB7oQOaHKvGDYajhTrTemGobZww78VOvrPYKw5nAqV3/H/eM97/uGe1qm4tN
wnXHSij/455hxxgy9Vq6Q3nER0V1bEuaiadW1ZeonB4IWqys0FDZ3jLKiLo2jjilich2A8iBiXCe
A+0zz5bUc0VzuR8WalPr0J+DXXY83r7sVEk6sFxgDmb7VHVpcjRCg2AM89CnKhLJOnYtvZe65tEg
xbDtPea+VUO8rhrD56aen9XkJpc6cnC2zpxfF4tmNhJWtj1EvMjLnTuaIBDvMAfdluvJHWmcmUV6
liBwViiV0dmRkipG32Piq5vsjCnjkKSm+6ZB0h1qnXLZZj25oBDG9Qqf13iAcdLTQ7h87VT2XVx1
KALE3p5rFVWHudc/xsx7vPlQby/Yix/Br+Hakb679TO2mv4Udq+FgdfdVub42tbi6lc2x/Yxw7Uh
raUp1afv0ckROyhGhUwUzzQ45A49GegoZe45v/Xi0us7GGSKbshND7LaKEimE5pIvcscQTSNiuTw
r98rAnX57wuS+l8LkreQMGH1a7bSDtyKf97dRqg4EAkgNWRTvV2Dxxoio2p2hsOUl2Jd89DOmHYC
l9ozPTTehQKP7tmGYM7WxOFIg8UNRGNfkr7VGP7cSGyEYb/2wMsfF5z6w+y8u0Qjnyp4+VxcEbuv
mmNPLB7Nps0A5xjpdzmk3145X3BmGmen4ygLj5x50DwYxzK2m20Z4rG+wVjmBifnIOx9HPWgaYN0
etBEiaJaF8+3Fwp4QYbgfnqxSvYs0zhqXKQwW23QZdt2WQtGu8Y3NcfZcXDEVwTf+qdRhDi0i/ZH
AOAPBkPmLMUl6RtYSDjSkyn3//2Nl9Z/Pgk8ln/PdGzP45HGe//PN962p84hWZWuXO2RNlELwD/I
iuzg2lszGz5iM5lh6YUmGPtC3fkU3j9B1P2sZVLf1yaOrhiDHQauAtkGrwUzTje4NI57DegheYpj
ASc541wra8KeCzWQxdU9uf7482a+vr34HUP1SAS/qAggNaR6z3qFBERfbU1baNNB4IcOySAjoyRo
MZsNcqBGk1Mu+2DmMWFxH9i07/z390aY//nmgCl10Bc01bOWpLFieSb9Gzm1gUxX+lWydNqH4d6Y
AvMAiIbtdlgebsQpTV5QceRm1OeuHajJr3y2TcIz5+/+pBQ0yzF7f87siD7Z1KnPczf6d7Y7/ACf
jbgCAkqcb4TArlVfHKAE1NKGCnbRvBq52Z5GQkqQzoJj3PgT9b+FDUxiyHbQ/numx9E7yacQ0pPV
bRgxZhdr0MzPZZFdos5nzjkzD/cmLzw2YR4wBKco0mB/8sa5w9tAHNqMZjJc+tRuORN76hHdETcN
7yirqHWnK1p98f+zr+vpnXHwj25uhLLUgU5JVADbdg6WKCkFk89e0J7OJsEG3/UQzQS7k7QadmL5
8vZ7Gt3nYFQRiEdiF0EVw4KlpWDbUZ6LFVb+MqUCx10UwWoUzhblKcCxMAo48sogaafDgRp6joVO
q+RLbdf3UdlA0ezcD7wo37kfl4+mwammSLAC3yClBgF41GzG4GoGC07oqVxyUHgf/wBnjM63r4Ky
i/6PO0vYy5Pt//WPOIqLhoXMYZtlOaa0TPOfVw8s0Dn1QqrlSDDS3rskwqolEYZnc17zc2sUJXeg
PKFD1pBFm38mvfxNLc5H7zj1I3IPZelJC+Esm72N3eKV5EFB22JtducR+vuJjtDwULYEDkQrHwcF
wL2oq+AurOwMBWZxU3e6QFX7efsdl1X+7GT/w9yZLbeNbNv2i7ADiUT7KjYgwVZU7xeEZVeh73t8
/R2g65wqe8f2jvtwI+4LS1JZEkUCmSvXmnNMaFT3T6cori9K4auf4K2JZY3LbaOXwzEahfBsrkRX
Tkaz1C7MYQSmats0HRAN7Z68o/xbM5g3vbTO7Njz4U4S6lWLfS12oDBWw7xzfIIEkROlSVKEaCU6
jyFU+RnpNLpCumivOKGLh0idL/gs/KPeO88/fDAKmsUfF90gkNA5QAmA8OXJtB5ocXtqXuVPqik+
w84KP2eoPdE0ugwMp3dGNflGEqW3Y8a3ThuLyWuoDtom5X+swo7AW0yIABbHJgbvUmFYTaGaMRZU
7POPHToqUHNWlqguDkrRxZY3oAhbTRW4lfuVf1/+h6ZrDhyYFmzLeGVO0azmtNO390/7BTuMUONR
2tnxrvSVi9yXoAUYgScJ15xXUMemFjntBTTrtMbSWrzC7maSB6kTJzHnerNRNvdjZ1OR3pIqE9ir
dN3HI6+oRk4NaaHyLaapvUaX6LvQMlk6u1htXOZvRHc1w/yRpuPFlIP+J8ytlWCP+xGc9B+rcqEv
F/HPF7lusTfrqmNRq5rGL+XdHIwisyrBKSBOEliDFWB1bqnXEZDng29NwXegNUtwNmnMFqhIZukN
Xm2tetRMcRk1Eb9006UF4ncp1XiXzyEQEoa0tJ4DU7pJgU6jhb0ADBoICQNdxJEGdFYmFnO4sVJV
O7QxgYyzij3QsnooMlFEpcmwItYa49obVvcC+f+hWYh8qXCMUztw2UnUQXH+XDKavVkjie7LLdOG
Y3v9cVqoHcKeowHHtCp1r6tk+GQKpJ9jXntiaPv2wYzi7Jh/WG0Ynu4Pdw6n0VIlcUupdM3wMqhk
hOdd+TbRU99mFteQbgXlW9Kaz6aDHSzU4fX1CDMelIiQxH5g4Hw3CfG8yrVBOt/mrpS/PwyBYVEC
JfLH1wIxJkjlkd4Z8Os8pjZEcFXSOTVIVlHp2IlHFyIkyqcH35g2KKvqHg6Pwcx1wQBbLT7zKe+t
sxJNzIvAhzGPffzRnhBTf8qUr6NuTDtDTWwU/Zp/qTPTIhW2CiFgoIcohEhde8k8Scx4AZ4iOrXy
p6gbVPBLkkBfqm1qWQYazTLyZkGuPYp1/QakZI0wTXvRpBWcaxMBXFL/cH4inXu3xzE9+D5sNHVS
PyJQcud+0XtGk4B6mg9Ot7OzhLOZyY6FnprZnlG5JCfMwtVo3vco3NHYnRGEK7vfVwXaEh/19xVv
aaqpMZM09WVpV3WANT8v6+EgpklPSBMCH7VNNWNnJagOivkWsueUoFp3Jb1huptYZEd7L/Qi3rXB
VUqmn374GqKcjuGpTSI/WEMnnwnIPjuBvfmxVQr0VqKBzjBiMQVTAB6vpObs6OHuzTbf/v6PcX5m
w/PHcNeaBvuTdEyDF+uXrKyZqSptpIYkhUhBMor25E0vGYzdbSBayXIZLDCwSFYzpIrO1YcKQ8ty
aFLLClFjM3iCkS8OA07YAVlJ6/ZuXMOnG+1n4LZIDKe33oKdkBJbXkjzO24Fps9x9eXHvzT7VmHA
p5SAFDuCMv0aAkmlQTbs583dbTCN3DkdW0m0yJ2iSBxllSIJu9saCZ8nGcQQrqE68bGJIPCWPiou
LYIhGTDtfKajYm3aMdGP9viUTgxz4pwrhziXJ+wsw0ncodpV+ieuTfxcQ0bK4EjqBgHNNaXDNHuo
aMhZHtw+bPE4F7ArRLBuNCc5TQ3aAM6b7YbwLm0T6rTFW/97mPgMhsuh3ymOsZ9Bf6/GuJRvDii6
FWru3BuyfHWvT+KXwPCHHZFUxDgsZtgqVb+BXXMOmIciKKfJ9W6UqzU65nEdkIfk45sr4af9lwvb
/vmkbuGRklLYtmBALNFByaUa/ke1a4QmbHyz/V4sbMwl9HTJGluA46VcSNMsLw+lGijXeKFD+bZ2
srBZ33RkxquYyKeHO0VbmejiLtS13BqRgXcYNUap+Ctcn8lJhsC0h651K/qB2zinlMCk4BNjUfdo
4vXpAWZHf526RaTKVEpQXO0p98Dr+J30igRN4f2SQDz2tw2vztPA7Sd8C5qtlx+LUM9gjdMGddhw
g82e5mR0tPkiJH+ArqplIpQg7GUxIZEJNeUc9eU6L8fGTceseYxnYMrJXME5vhumzfJiMlqGX0oW
mogGQDux35Ai8OhP06rwpfpw79Wg1Z+OkZY9D7hfPKUvmHkuHwWDqa/Nritus82Wkx81s7HBOwWQ
X4L50Przyo5gfaTiz7AxiMuuY5rxqLwc/2uU1s+/v+clgRQ/LWC8z7ZKUWoBVhaGbf9Sl4Jas1Kj
SL+P2usgrf7HSYbDd7lmT+13URrWl2zmYNEl4aulhTuQj9MXQdwj4tDrj0tiiPCWxG1P7TjRltJJ
OSp6WX1UPm2CLK3xyExW+YE0Erb8Y51Z6Vf0N99m006elLRPvHI05AZGxipgkfoMgmFcJZKTESe7
ckVWmDLL4HR/sJcNFuj4718FDmD/9jLYoPGFRFgsYOZZv/RAaflFHI3pXw51hmpOUDnGvTZ/NVJo
7H7wJc/VeZvF6dtU895gBtO3FgG16Lfp66CWLGAXULqoElVYxCz8a5UTVCNO0m7qD4OE9XWa6kBJ
w/K9DNmQpyyarvcH8mJSTw9nwFz+u8gKTIF8oDbU360ZvC+fzP/zVao9oj/NtyGvE3Q1YK5wT1bk
YlKQREt9YurKM8O54gyqJGNCNyPaol9IdF/gckfZjPDgIOfIKVH7ANMK4w7FIlTh4uuUITDBA1mf
AtN50JcxTttH791oJBg/ym9DlXcXSyo3hvXJMR/9956MaKR2aX3SI6VzyTwi1MzIm4d7dyrKnOLQ
JPK71GYgJybGbdSU9OLjYof9Vn+rfFLuMxPHUl3XUO79znjpQx3wXwwVHYfpTjPfaDh8rxcqRCnb
kj2EdJwhqmEqoS70eok5hJvcKVf3PlnfSt293/b61Gq7dGnZMfj/8Y8M/OBe0C2msDi/ttNfeGTi
JRAuwe3ciRHxyDj4f4xttmtSHKl1DW4DV3RzkMsDp/PmgAPHGNTkQOtV2/04oWh+YblZbk4vkZkR
3E4Kd7z4bYM6GW53T+c8GhdnlGc/SvJTXwf+iRQR+pApQ+ofPyMZrYuaxTVM/LcSrfsbepkTckFl
i8C03EDRCD8hXpROQ5N5qlBEBTkFWPes0a99IVUNa31n70odr7Ij8/5aFuYExC3VvdI0u72mD8xZ
OL8UhEG6eRcGK6W2nvNiKh6lTNttwXx+lxXaUzYVyqPRWoiNqva0zKig/yaOp0iVyc0oSWS3kCTO
c9duQJHqa2OCzwrlJ123dWeh/Y4Kj2AZCkKTGNdoMfAqhqKeyrxSX8FTDDujt9JvZo6E/D4Z89Vv
HXBNGIlJu8uqeadJYwmcmnzC2uB/6oRzunmjz56ukuEe9MW3lmULY8L0qlMfnxvYZjvkLm4eTJiP
Kke+pbDMN1VTMdc0IWZMnCrE+DZNfg1hkfpD9koMkpAOVCXrP3ONl0PJgYMEUofnWGzRl34STX4G
g9seG0Nt3QTP7tbvgmHXGHG76ycV3U/V7AMzGU9DBJumFelNQvgDz2Xdat0a1ndga2xkk/eDdqzb
KguDPZxyX70FceT8RTvWjHSFnbR4Lnx4kwnxVsHgzK8NnX3a0XANBQcmHC1+SsDaAiB8Unu9/X8T
5PQfc2//f4y0NVnHyf79T5G2f4zRt+KnQNvlG35EOSm2+S+2RGkCRNXYFzTxjywnwpykZfB2wV1j
fVzmGHlxj7SV2r/YQSzDZoagapbUORH8FWkr9H8RjkvrkO6PkLpm/V9F2hq/HLZVSyKCMVXVNAUW
R/XXfmQtexHleVidiqwE0TLAZVhCnLJubG8JOZCytq6hpY8n3YqmHw/m/34kKatXCCyV1YAEZkrO
wHGjb4xeppVmOt1lTqXqoaqptiptEizO/kuQFpuktVEnNVqknQzc3ge0Oohrsrp9so18uGa6saYM
dB6ytFc3cvltflnXDK8wRc5dck4TJH5xOu5hxpcoJKA35dVBBZNK8vkErKCzBnJulsAMs1eRiIwR
pfHyKSPm2z/e6+uPQ9o/h4iQLX7a9A2Vd5A3yGLYYNiONOUvm340UN3QUkMebkYzXfm0qC65Uofr
LhztXas19E79EjuABEAo1ZYBXJLMZzIUbSQwcbce6yhMPPPeu7W/a374eYcy+ZOGuZBRkJfArEqW
HnVpRtPaUUfic5dPI0BxDwQJ5odJ761DEnG26pYWDr5PKCDWzOm8SN+Jc7pXTjk2Q1Qfdr3BTwnz
2Mg42bYGPY5EE499rwy7tEUjAdQUg1AVl8emAP4GBn7XwUE7zvdqI5TjVXWifO2P2rzRALPCZQWV
KJPkMWjpmtlJ0XuhLGlL8f2baICO2WnqSdHHcZ139XC7fxSVcrjlk9tnvo0H39Re21THracFzreB
5c9yUpYriZa1hqHpAW+zUNHGxsVSs+0cK/MBJhFu6R43eWJlz/eHoRNAfWLnUuhd8kA/E5ofL/4B
2n6LCjyavvQBbe/qRfFL+w8dmGVRj+Rohj5B69og0D02V+a9LeI4ls2qn8QrlFZAoiYy0t9fOf9+
64EC0wxbhTiClv3fLhwMfUYrhpSz532YjG4SS9ZShPVmG1/aOd0CqorRY2pOdLh3gACi4NwMss4D
fYbUZUnKEDIQ1z7W3PtnZMZVaz3uR2yDOTIj+LrmS9prHwJn7/Sgpriw9fu0u8iwgWGRjmLzD+CJ
0BZroT2380UlYHdVD6V8kWbd77HRExyvwz2JK7tnOMpIamg3A9aXPow8ISoHf4BpWYfIoL6zpLBW
s8KPyGwyrEkinLC3ABry7UwchfX6+xfR+vXug0hmGBpxeZJoO02YLJT/PGEmMtUZhhmE297vPuGb
xi0XA/IIXCOnGfDPSQszzF+FrqFGbsFatZIuyxBZ6q1TkG1z+s9cy8/E7f416xNFT3trcQBp8Zxf
1CrgHYI1YNWifjS0obiKRDJmmezwK/zubH8vnhIjJFYqJtAhzwENDFlrPNe6+h5JGNkt7yAnecW5
DjrnMqt+9JeHOo8wz7QzPwwrrUMa7epOPZnnhBVVMEWXkXootELfpEMfX+mZIRyrzPE6AiNCgANw
m15X+dbFKeNXAKS7BCzpACgJw9iMvC+KPhU979azEWRHTm87prX9iePatFfi9o97ZeEs68z9owJS
KobAaV8M5X+Zxuq/vE8MwggttNm5HCFMHn9ZJZk1Cl2hN3vwRV0dpnr60Ic2+9PCX2Zjb/0eDyHg
GzsznpSWFD4toHZMdCwNvPtLk7WEW+Ljkk5ju3hra2WPxVlDxH25Rx3NM0a9timsrUFe0Y+WXtWG
B+KF8nNroyxDgYeE8AH0gf9RBQXdhqiaIIKXoxcGOgIBsTNtwz+bYpghFfFA/zw+OqrYWYTiXoBT
mf+lO6L/3PYzlkMzHQLbtq1lF+GDn6/dPAr9MeV3HaL0e97J6ES3BDwbNeq6sgsT+yLScFSDxtOA
i2wz9oKkDd1QNuhsCpfVQ74YRfgW1g3adBOhlIMq8XTHZyFsBv/2vXXscXeHH0bEwRGQDbjkZHeD
vp81c35JTQSUTm802F+y6lpwza0YPprfJufDCqr00zCVGD9dFCBBw6EaqQ56IxTCK0nN/5lx8Bgr
ohbK0tQ2dT0AYkGa9agoeGiGxhg/tWx+oeH8X1bOXyfMywtncQmhM1Ihm9jaL+2GfC4Uk1jT9kAn
NL3Am2QxbMY0XwdpKz6ntKJ7KxUFJwNdxTrReyS3BAILZKC3SZPEielF4FZ4oW6Opb8NGDoQxtXV
eUoiwkmswXkBNoGVFjQSNjOwMlQyADIqXOQEPXFAteX8nFVTuCUTJzjiugw3RmfE25TR56YKWkZM
UPeOTqayT9YxI3lNvvWd/QACpX8xJ2xjAYLlzawT5NcRAfb5+3VR+7kLu1xbDnNmWm5Ud1JHXfbz
tZXlOiSkfKgOJoC5bdnaw822zGNRxACxhrTYt22qrbWB/mc1ZtkaDxpm4bnzv0We1NXkO533cuXX
anQ1gxB/lAjGLQDOF1NrXLuWQfrAvL7wJqoR0EVBrG5//xfc9Rl/N8XvfwF7I51DgdJHOPbSc/pH
71BOZUohUiJ6Uan7Mlzf6thXtxaPEJR3B3dxXN1So/Xw5bfn1LGfk0VRaTO1xayGf682uZxrcoEe
KxV9uEj7+asegIwQbZ0/OnmaHi3bKqEGJyvREbSR4QzT8BRGWpJf/36gZLHp9ZX4TIWRsfrjd1aV
84+C0mpeROP4e2cKgT4mUKWTBaGIqEPB7ZGh/11wd0Hbvfz+5fml5cbrwhmADQ8ZFMvHchz4+eWp
/MC0A12DcAjRZzcqY/MoJxm6yGvwM5iQ4Fg01mI2yV4xlOHUdLJchwGealtF8tu2tfVaJ0BguyJu
nwkOwxOhGPZ6Hprskhgx7ZVYftdIKonTavqqwPJ5wD+qvudRyqkZ8LubGxKHnM99Vsf6+2x105bf
lO0R7oPYwEaJC+l4Z2HlGZvW8tldtevbqNl+/3Joi6jkn1cLQqilWaJzqWu8NPovohPF1FPpTA0A
YVyrDLTzKDgTpZENinEj9v2hsTF/g5pLkm1hE3Qgloy3ea7/1CxhPwwqNGHUU7ULIqG9pZBAb0Qm
s8Ng8rft8q1YxgzZPBEX1oXf4gn/7AMaoJeeKfB/ufCXnOBf/xTT4mhnks9DG9H8ZXVT1Il3iZGu
53eDeESUPqhy/mB0cJENmoJ6galiP1cOeg6SNqlaUhIWVQOm6RxXLDFMe5PlCrOOdTIn37DWXU6l
+/sXXAimVL88Uc60QgiHljm3mEr74OdLsInK0S+UsncNP30gXnIdG84Lmjxq6qs2iV3YnrriiT70
FsHcrrbEup7zlR8htUwIrdZML5xGD3P4tiWKicwqmKvBTtopdqYWslm5wWc3NNqBbz22eD3CsTtH
NdODpvtShPLlQm//a6JXFy3w96FGo2mwTxmTlK49avX8YOKJ+hjKDmuPeU6JV/ergBmB/d7qglIr
gpIckNrmuyFzidY/5pU4MaU32E5qhRSsdtiWloINttho/eCF1gsQldVEW3sW/fOsVVz5GS82t8ZU
RjtOYqCM5nUtrQuJPy7ax01SB+gg/nDij9j+yKYXSV4AM3UJ1XRvlLtg3FTjanwCvB9/A58B31HN
zuj2qfMu6bXgjwXlGqnPtfHnYOM7oFAnbXmhWIfNY61cRv1VcVzhuLXzqSpPPiwnMLiyx3ibrZuQ
xtUqob+q7xowF+XaArNNh9cf0RcGzlba7ZrZeTHt4pE3K+RQNWrbcVbe+irZq6g01ETFbc1vaA5I
FRjBqo+myiwlSrEqyptPu6k35ElMmVsuWjt9HyQWLFUQjsjYEADauwj/p2o1j2ifPPx3nFP1fRFZ
z3rEdBphzYx9qUyHh7RptmUPig1jK+IbRbmGkDys7L0k5CoVs+vE3WOAhh2O+KaxWNK71H5SRzgU
I2nA2q5O5ArZTEZFqZ27SG7xpBMuhz9STLgk3h3UQ0Ce8G0H4gvbG3EEiEi0K+DNBwEMoAyuTf2a
aDl0zgYKAvICXBh2NLwHU7Kx50sahzu9w+AMkDx4DWZ5DMKIHJ1k+DPt6HQ45mcU9PvA1uH/O5vU
JqJgM3a+ghbH4rfNa7P2KQo6molcLsHBf22CNzsjaMLwRv3FKEmmXFFGaC8oaqX+NcNeGTHRUKbv
3YTbyLS2TlA8kL+3IdyaYfl7l2Ms754YlOB+tKEib9DbZvpzW38k4ws5pmXwpTGvffvcY9d9RVXI
RICd6TECYjhFXtvSCICA5CnQadrwrGHFrV5QS6wlgTWDQ0qCdahImY1JJcBfSN4iL2bKMcf/MD+K
wNPlNRUf7BcojoovfbJqmNE34FEZzwpnBfyWugmxzjL157lANVm3BG8sU1VJak3B/RGFaEYThx8O
4tKoH2q1JPSiwbTWXJVIc8vhVU38s0Wr1/5Dw2s0JkuW8QSVAeTLchTznU2M3iuQ0Q6Ersd/+RO7
dc8AJiTPmJdhwviY6+2GntammflX0UaTKAEVWs9pt6dYWtHHoT+ruy2F5IAOWHL5Jz7tKkwpVeUh
uXJxwsL5yDcjcjxgttvC6fZKqgIEcNYKAvWkJqMyVh8mcaLa2DeEJdq5uJq+ua+AkIV1j2QbrBkk
Nr3Vn5ixuFOmu8uhHa6gm6ZMvLm1A4VpFdB2M08fiIwUiIBIxxnBmcFWVi5Z+Fh34JRXZYEObYd1
acYWWyHnc2cVe96xVB8wn2ncFfMxdL4M9bhKp1ct+RYhwzLbDgh/uXHCFDOeAtNUX3p4p3GqMJuR
uFJT4RAbYm1KbrrDmNq82IwPM8vu143w/Y+cWJ1IFNpaDlNzYkryBy5b5ZkyVmxZZtKBOZxWZVTe
IVKKJddaS2CtEyrhOlmfbOfyEtsgmuqUemVQUrxIEGQRb9SfCeyDayTM4cnBzISwNj7GocH60Ov+
XjgKIc525km11m9g/kGt+SqIudnaKzmqNBmj6rVmqCN0qF5SS+/QszsIri1X9Gr1ntlQfaGzJG5d
OMm+rBubAWX/QStK0LO7OKqKmmZqyhWQEDcEIaFhM3tvqZX3joicdZ3Wzbtq9gigK4vULci8r6mB
X3/5Z6WNfg5dGd6k5dNgzNRVFjV0WVqsswgW2GCmQ6yF7TJ6045ZQa1pxcOrHM3ssRirHq5K6uwJ
Uu/fdarqAT3cy2jPM54DHbZMog7vg4N9ctRIiKCndx5VMd6aBllrSJ7u3PXjllFL4RG/8teDBAm0
HbP4dP96MTsEBKhBEHJhNRqG78mgHmqg105MuXq99HAMTtydRoQ2/n9+Ev7Mh0ojU7wEROWjn9lg
nwFnZC/8E/RhG3DHXwtt/Ot33r/x/nD/2t+f3p/W31+bTIg4ATc4tmH8gNjI6SYTDbcKFMS5G0kO
kReQkOdNWcZ5g+ghRGhWLZdtMrdJb+Z/Rf/7EOYZz+T+ed4u55OiMYHrdB1EdlvmdBBTBXeVPJsK
Hr1O3abMngrQAqAu9nH9aPLDM8SgKNVp95lM/MMHxj1bamxOHxD3/XYNYWDTlzFcP+79oD1j3WFj
ZfSfMz/VplVeyC0mnb2aa3tF++hUaiJxGizL7RRxzvBLMJ98sDu3mwhiC7/EGo2IVt8y99oiptga
lb7Vw+m5qCSZZrwFwDNmZsNl4JCzMnsodN0KEK0kCGhwtLU61YTYJ16hLz1amGu0gJqKWqBxl+Vq
kalUhP9lsMzNEvBXlJy0elFvHlI7PJJPve1lvMFVzCKIMr7VXUuJ3aYHHUH/HaPkCWLNjiHHmgbU
pghNV+f+TSfIwUAN55yEWT1xUby7iq+7ZelsphXJDvugNL+URnvIhgiDd7Uu+3Yl4vg0z8q+qAhZ
C5V1GJnXUo8v5qhfJhP+OOBpal+8cp2H/cfLlPykq/IJyODXimNXXb+lHfuUT4qcNX8a6UuHg5bq
/Gg1jdvbPA9NXEKlPZGRfI0YVwZg2MkgJCHr/uZ1vb1WWPj6DJgsJEc0/5uYSL5ac5YM9a02PfcA
OjODxLu52RjZAD1Z20y9thGBT5IHzt1SWfl9gvNi9rj3LxBNyQRN3p14eirydifyxlVVKCWG6zjs
yEwc0FWnf+Ah8Szu2YRUkLAhYhcTZNKRmFBr2xCpiToCg209mov7KC09iwXNSAA+2bARpL1VGuQ9
IQN26grDcVOctmBRN0C8gLocZ5Crjaw2mvZRgApBI7zlXL/WCWssAIqoUt10fe8iiH8IJk/B1Gto
ynpCzWqre6JkPI08MdAnrpWpKLKkB7JgW7/jJ79WJpZ13uFAJWKTeyGV41Yd4ifBExyAgaQtmhvC
n8fOBZC0VXCqAas4CiWFxseoomRpEIVLswk/EU9hnDe5/apSYQj8yE6XbyzU2WotGElEa7PF1L5U
qzYCb7s5mHI8FPhG8gRPqzXu6u462yX+XWfdOqwP1N8G9ngtTaAoMH/Ht1hy5hsUzr0cZ51A2fo9
lzXWcr926yzYWPPAq5fsTZAgge/iRfOcSnUVbTo6RBLzAtwqLToAwT/2UUoiI0t75LgFxT0V6l7/
kkCRNOfyBI4bAggJjwbZlELszaw9+KrYduR1sU5v5kH15nHcmtpjiUBxAC3Xav266r44sCk5IJPN
guHct84gpp84UbyrRXspixCb6or268X0c7fXa+724qUI6zXNph3hU6eg5yn3mmsNT0UFDn+x5aSZ
mymY1ZmWBdG00/SCEl5sp5ZePvZ0tHFDjd+J6A/o68ycHhV4h3pj7LNljw1Vl/xRzwDQB/tq008J
lJngVrTl0Wjf0Jgf4+HcaNl2mffos7XNAq41aVD42J7oYm/uJ4oec+Wo+o7N3iWo70jr6bnSCUWe
S68vXk0obn0834J5/Jaa4IKwNoHIu/IO9Va27XwD/Irck+S5l4yQeDcPYY3IJ9z47pAsTLjA1RZI
FO+jLpMTZKt1BtypF/FGdehc5J9Lna9p5Y6OL9TlDsy2sptpr6vRtmL9DRxlq0BP57hKPrO+yZCZ
ZhRI2bjty3xT280+ZQmMrUdGAdi+la+V4+8IEj2Yio/woSFIgPu/4H1kbZ7we6vbFoZHigZRQx9B
5olffWVs8lHVuld00wnp6H7yc/YSLzWhFBdoDwn1NaeDrQysiI1r1ai8Rv9BSd8lFwj6vaax1sMQ
b2trIiFOXvLpEs7gPYcnPY+vnFahHORg7Ix9ZAOkxLM+XzHzH7Hx7Gt92MItXVvqp0pW6dSMeyLX
gKRmGxoIG6MFiEV4n2o3a8XuWZtuKCsuSd55GaBb5sxrw+xuhoUFRjvGoEjDXaQxedCZHGwhdGz9
eqAm3tZ6v8PK7QaAsB0GJGhnvtTgD4Fl8a6vUhOhCSFk41CsIQ+AsA9Xppq5eW5tFmCw5beYxknU
UEuOqlV6cgjybFXVw+53JExjpTP8oP39ho3tJRnlU6hTrECb3SE+0eIzyXhr9PILhX1XZfEz9eCj
Xum3RKdJDzW2cG7MvC8GnNpsPAe+Zw/sh1ut/aIGEvjU0QRsqKx4xmNysesX59MfkOeBVzTcOn4m
u6hAgKw2JzUyt4kZHdWoICoguzWiXOUW1L50PrAg7yPV9vQ2e0+F9b23gg/ygjfAG72wDreAhAnz
aQ9j1QF9F6t0sVohcLFMnkyon3BN3bBcIvd/Klk5FLJ18k1ZKCsBMqUHShClcCyfdIXwetNY49HH
HNzujSG9WdiczQoycUjQuB0+m82HiOe1Ah1fawllUCc6IKC7mmQ9I473jd4zynafZRvV52xJpNDk
R5c2zF8nrT/TW98qPfMGvIy1PwNefgyafpeNHwXRYmLGWuOnJJoEOwFPOMTIm6TprqLYJEkzfa5n
9nay53C45ulSuoDLDYLiZdbNy5JeWBrRaUS6k9mGC11316M/jYV9TvjV9TyeBYecKIs2vUHYs7bu
Q7ZPeF1Wru1o05BoEdwYwe7rsL+VGCDKNvRsNdxZN1B4ep6cFN/C1w79WAWxRePXg11PAR9x5Tlu
WQEfwDIwJMqzovinUBGATNodoidSrKDG+f6zIuxXkpSvzHhu7Wheoio56zKmgWw+9BHyPcLB4Kmc
MhnuZtl6RWmuFRHs7Dh2cc5cy+W8XKtb35ivqdbusKufA5G/TP78mMQziVggIdurFevPaACOqUEN
l8q9PnAKqrjBaFTZBNg45n6wgls3TIDpi6OtIfGtjzbG81GxXVGInepXL07Wvtr+tzQYHgIoH1nQ
XIS57oHFZpAO0jzYEWJ6qLgKhlFd6b2xEn3Cvj+9ydnHN7owRfMPTERvRNw/Zqr/0oji1kDyHJeV
MlJPGWfGqVA/WClfHao6AGP3nGaTQYLjNx/m7F+hGu9FW+w46mugdbGhPKqtONjhn2k+fI1Qgcxl
d23ywo166oqwPAkt3pTVTh3yNeTbXeCETx3jT7zvHlR2FgKd2BHrhk6Gn1K/thYcewypzOIf0hg0
irkbKpVMrODRzux1MqXnWnG8JhKPdQyzmmxwDJhHxnWEZuS3IA+/5KHlmZT6yyWuxsGX1Oz3CdBq
MVi3rtKJJ9srPZODeTyYznBI0/RqW+ah4VA4ji8qWyMZcTBEJanQ0TdAc15Z0YvQfOLZiDJvoRUm
a6cSW2n520irj5jl9sy70u611Ky9rQe3wWh2nW8d6CA3Q3RkC6BKx/pGN5VsJkWSlvpR23LbTuWR
GbbX69qhm1K68yQkEjHXp+Fb30TveiKfrMByFTAiTIsupfWc2sbB6qJTQUZqI9MjI54TppSjqvue
7yg7H80eplZrVFadra5V4fYS8KLAhV+NrvVtLDR8kHLTWtCE4nhTw2ToAvUacxsTgcOFjj5CIhxk
3OoTsliUbmo2e+ZVT51qHQIYEyAxTuSabKJ82gbmGyI9rwxH12k54r8JfT74Y+WChDlpNiRhdfYU
rTzXzvjYcZDljLeKY/p1ZnxwpvGM9rtwYjdSKVpnuh8EBDCNe1W43wZonIBduK8oARWNOqfFs5Ay
VRAe+tFhgu1h7ujh5OlKsoUSDSsGfzO1FXdNuOfsq1jiii1lVUXEVNndidCzS5ZwCTfBgXjzfSHl
d8gIB0Y3/4euM2luW1mT6C9CBOZhy1mcNcveIGxLxlAAClNh+vV9AN33bveiNwwSoiWLIoGq/DJP
PglkioYOH4uUgUz0exPomFWt1ywzOE/3Xx3gRV0P8OFkB+oNnOEt02mFzqcbEzMMxR06XAi+I64O
AJq3+P4foSu+wh6gvBbfQI8R0xBPGdP9zsLTfB0GaihbcdTSno07anNu4AlsZyXzbBf9VpRg+Cg8
6hv76DrDqcunJ8iKN/bi1yyKz3SmPOj1ryGJz11o/xjz8cVRJjEc8+DCRQNWfhaFfbA6hdPdO3SJ
OvWjc0yNd6iDaz/nJMYvUFrMPRQGLkBnXtqeHsqgPHmw/DwT47TyN55W7W1cmVlWnNOMa4LOXJpG
gcB5HPzix1RoH4mixx6eHNrquMdbsEXuGgbWW8O2/KscSkbGm4foZgGarFhMVJz2EqoyPDvdt6bL
3k1dA1os8Kltwko7NF28k9aXlv+llggSEqwsVm4Nbz13phWzD0Lq0Lz9EFU4+WkkIg/vkZ0NdX/f
sAg2NPMkHgmt/qri6MHXJO9CyLn0O8nkjc/giRMUxvPmkEjjKenZ/AgAyGPB5vGKzQs9UtsZobP1
QIlF0XAwBzSkgksRRBE5dec0MA6O8Wuowpsn8ksIQFf0LFbGiT0Zm/oaAaWg3oTcnrvWopj/GW3H
KrpphDX+l7SyqCGBo9Ar/lVMFp3kX9lkkW7+faiaMtsYWTusPJok/ivSLP8IOuL/Vn9gGxKvhlGo
oxr3Zjy3yceoEN6YGyw0mQRIKrqRFbgpQwkCosi7Dayuf44t90C5BqRA5+ckwkaHTCIfSb3DvCLG
qThWkOHECo4KOxZ/OLIIr45tElfHSqEn6U3NpdnweKNixjmCJf3npkw94h/fj9EM5oXVf76Op3uN
KXE4LIfsgEZz5ZVzEcp/n7IcXP7xP9/n328xNQAK6yZrNstLsog/y8uU9yNJoyLljDy/TNJr360i
SHa6ZhnH5SaVuMnB9LBMpXXrGKVhznzVyL/vZXiMeOmAbaL0v8NBLY7t/FIt99T8Umj0gDxkIUvN
WWFb/mTLjyISV1H6ZH5mdpgyOc8GFJQOJjUiA6/t8g0Kc35Fv7/X/K19J/0TeujzcVTxJ6tIM2V2
8FDPP3FynPz7xy73lmOVAS6EcQejsBSm2/wtlm/273OXYynmCXrp5y8vX8EoT5uALp4bwcvf9vx5
Qnt+rdu6rHfaiF2v08B+pOO1K5t9OVY7NZY7D90oNNt930KtwzTY/23ZJ+XQdIOuW2vKYX8AyKap
trmTb1NjgL+ltjpgKjGML9UY/KarJDS2BsTy6Fan4w467ibv/uL0ultmw66s30o0ccqIdpoYr+Pf
NmQCOE0PumpOeap2EfWDjocCJI40QW28Lt2OpXNiBPYw5d6jUcsb09k99ToMQpOGfo0Q4vVknko9
PjmyuGS1vo3bYq+RALDWHeBvNbpgiIJdoclDpKIj7axb8HkbUJZXeerL6JBpvCvpLCylvlGeeQrT
4Sq86gU55a+j7fpQnroBM4GqgTaY4qhK/m6q3CUA5+t9liablq5ykYzruMPSzuuRJXLPIP5U19NZ
snjAwH8wm+Boaz/Czn2k4G7Vd5/zyzCF7talhpB3JG4GNLqp2oatuRE6EdXK3/e+YmH81eg1dKsT
+holCdOOAOZWqbPTsWrUaY8BfBTClbOMCFqZth5JHFMLfigheZcsPehMJXIoNiRkGXFsPw2t2gFy
PDjwnGh02cTggvuIldzo7yvD43Of7u1WbPFHreyAeohO7kqkzNajTwxAnF+/LEywtNnNJLSYH9Fp
zsPou7fUYjZfPlne8KLn0wEo3QtlXEj12Wac2NvGxmNaJed559hmFi8SL3lnr0VDz6UJlSWKAZHK
cAuCnwUko5OJkdZMler6g03zQhvMRG1jL5DSyMbzs51NygpIMGjVK21Nretan1s7UShFUexifr1O
UlmCcZKRzcHV3huyAoWFYgZ5Q8QvgGUN9ihdEWx6K9jGAFvyS/qAirzSaQyiLJY6GHphCkjVT3YP
C9JqN0n+mTgfbvbXaqHBUsxOd/km9DaNKHYuJM9ONw8EU9ZaBocMn1tYIT6XHYv1aqv3+TaxJKyC
foOHaONVj1JleJsBVTM+deFamXa6HmS1mjwMq+RNfH6zuW9CRuXJJOzmDe6WPD3vYdDYjrvt6QKl
hsFDyRTtHVTXD4h9+4YfloaUPFDBYAvn1yQZfsyOcB9CDQ0kXiioDxCbhEsKKNi9mn5VyE0esy9C
xoISIKv1cdNSqZe+oCFocbIRFDBpLgPoKFjNTVSkb9GZ601Ep6AC+Yw3A6NpjsIIHV+163wYMKyO
Ry/2frN5w4qmUZRWvnmJR0d4dAQVQV7QxN+ZrYNWW2ucrA18gJoaZqss6jGgYo8sbAQ/dZ9+jtTa
ePXFJAlLjcy2jEHm5Bcffl2q88dyajQ53D8ONgB5TsAE93DeyGbsi5E2MTe8M4/bWi0fH5+FTc8v
kZ5xZB58LdrDrdtkGDMF7tdWE7wx/1h807GmPRYF1CpreGfBMSaYJHwKp9pmHzBm8TpnMyqEK8gX
2GFFuvXSahfU5mGgpTqnEsjpebdhkxAwFTQmFE3vEHwL1+hymy4nLDh96ep3bqiVz4/ueNkUkGf7
CN1lY4wpAxCdBk1qSymtTYgHeUIdpqR9qEvWIeAXo/DvCNw5N3SUMwdgHH/TjMharU23acwPEi5i
aFMawkR5MOJzIMCPoBWTn3nwOR9ThZ5n2V8Vlk8Dw0e/ag8x+wkVNseuYcFtncwMAwoyZpxnR1BA
18j7sIZ4I0EFuGF5CMM3hx6yBsW9ZKgX48jNuGQAu1uFoOVcDfocnhXpFXubliiC5JAG6diAGB5o
FC+3+UPI5gVCwZ4d9pFGt71f/sl73O5WsFLUSRkeSNATkc/t2COc5KfW0V9iimEcUz9WFLvYjFLV
QNll07LWvYWp8wia7V5W5XPjEthVFREtUsmjz7D4lKNeiSnYR2G1FfR7JMmb1J2dRm9HmaJ9c/IM
A3EwVLXuShzp1d0e6nUJv6FLckb349oIsrUZ9FtEGs65cu3zf3cnFim5tnUd/zS63ZpWl7WBIOip
Zp9z4s1ii/cAgB/csMncPdjrEDkj6PY3xT4UlMEatN9jxZmemD+ygb7pTP9apdY2gO2BU4ptQHnI
cP4AQFp7o1y7E57xmVBlRiiYxqNG6XqszIehDUmJPsTjs1V20xrEBQMo56hi682xWurrI3qsJ8qO
QFESZMjNS2RFDwZnEMCEH6VKXoe2uFu2/JhJI1YLgdgrHgrhfzCeXcucM6LO7mPeEbsiQq2zcP3T
IcQvZptX8EQ7ySXdbZ1Th9mppKhi0B6MQl2S/NkMukuajM9x0P0wE+dzqtkFSee1jtiIl1SbTRMd
96b+BJuVnAV8YntY1+zurEdhZFdbpSxsWOp0Azs8DZRMuC+lcYmC5Dk0nFsdRj+kpoEM59oyI7GL
9KwS72AmCqIxDSkOQfFx47UKgQr4EufQEQMCzstnaM6hee/phajktEEAosVIglsUu7Aatmw5N7AD
trLmcpnGez8804W4KWxtU0vEXSM4jal+nF8Gc3yIdfSKni/zx0/MlLEzfvH60Z+sh857iBQrhCjG
8lCe45GLRZdeAtu+zGlgPva7uZWlG+/oYGuLkUo0UCCmvBvk0YcoEbiztAdhtsdKIpq4F7TO19o0
z0XgnQo4w30PYTX1r2lMvbjOOIxGsUCF+wpIUxjQ3JTST0jA00dcjLja0ahYI4f3CN8iDVhJnlPt
Z09geSBbkLVga11WF+x6FHSFwv5DGmjV0dMWlX+U/zzKu2e85azQC4rxSE7bOJHqD9d4MaY7RHXM
CfhuxmmTIbCkp9B7lN3fyb5XBy2+K/WVs/9ir0lDW8pzX6x+35iHwOR9/1h4b5aGpelhfKPCjQtm
/ULrQuY86F/5OrzJj2TAa7QhExvo6+C3/St455ySU3S6yq7l1VlXD/ZqeMETwCKDpDbFLsOz4lRp
r1oq2Zl9rGK17v/CZrPQzwXXJzbRblpzvevbu/CgC6hO2KfJ96Or1KB1Y4o3XojiPSd9zVRbLzjH
wI9DKq6OzpBjRXUNEBSR6TLJwW7HDyLLOcYRWApPEbYgDWJApzu0AGe/E7q0842HuuA/ZWf6OVLK
g/irP9PuN1w1r6v+VLFi5RXCg9qOQ12sbENqx4HiUz4M7bZ3ANRXfXTJg15R/mea7cbWKGtpi8Tb
pcRyMbGIgqGEDwpfdJZcD3PupxgYqM8kGceztW1XZNU+BS3OWU9L34LJPNMw6R17UKJbvwMSHXBO
exXjCMdzlMY5iIkqSR2wfjonlxbi1nKjje7BzA32LOEoLwndu5QzTx6LrVJelmM02DeHUE313nCn
ivAzARNZmeNPU5QPzQQml4jui5S1eFx8NWZgvCyHhFFuxrYI+RgxqNZdmunqmZOa4IvlSqh9M7IW
UJYdiwRdCquQcXbLSJ7J6Y3XOo0mGjUNcNlQcw8ALH4uh5gKs4/Nk2tHY9ht0hBw5z/U8tdiP8ne
VfDhj6ZxV80xGp216YYYWHQYWm14TkegvznztAQo5Wb5l8tNmf6COWo9hsKBzDxSaGpUfn0Ovaw5
L/ccrT67Q3atXGEcl++MCQWVwVD11tXLLy3VHSqLKImC0dtuctaNZKpZZs/xPQrrh0sMU2Ft8sft
lAyPdjB5p54QAlxmmT6WOkyFsmfM7lklYAgouZsuyHn2N8VIb4HgxHMVqIh/kc7XflATPO30IrAP
admHr7gdTsAOtnGel0+6VYeX2rZqeH+D9Z7nDMj75As3yyqiPC5ZTdyTfX1BkXdtlKrgUYfPRVui
bJ7ZZNETPANlej98AofPIs43tE1jd0etzqEadmj2FcGYu7D4ZGkNE55mfhiMxUPZ6fY9pF0ldtrm
mqH9rFgV0t5uQ+Sk1gHduq/6s6fi9F3Lfga1MC80hnb4YjKXXqWMZtk+6reR9NITkULDUO6nqhyT
iW+I9XPBWNS1XTyIuee1dR/HyRHnSNfuegup2dS68mR4aXqlBoAehWZItm2v455JhjvGfOuvpbyV
zRjmc4gB2/LbZuBztKOhyzLfeI2bQubUKChl3OtU1qfsxUXSjdXXClELjt6ML1jQQFOlr8o8Y+BP
8ijfpErctDpw9kmb9CfHrTyAVXXyuyxvE3s9hvym2C5vExitwZBmz7aaSacDDHVBdfUFgSG6CJ2W
ieQJzV9uA4zb5xo1/ixiaAGg3n+6dq0eLI9Y+iroe8xoiGhC0k228YOUwbyR3t2BMxmorte+z8bn
eeLdWLnaD3bJQBc5yrWl/Tc2zD1SkvfLbakxKcbcAnHcMSOfPzP0+4Htfe0a03pFI+/z/imy5Daf
MvNZohMPSei81QTUrlEQQIryeuctNk3MUx19boFdGbRjWz4X64Ixt12Ta1FG9xIVoXMzJepmEPcv
LRMgahGKcl3Rn/DCCvOOx8i5BqPWvRS8hCAIoeTFSsDlTIbwFD0JTiBAZ9Li4kVx/2swqA/Tc1W9
kpbH+FsQtbfoZ1or2+YaE/EObvSDPtf6yvkd2Si9v7s0irF2gbpOiWCKuUBELzbNviyIOvfTZreA
8h3/rmsuU3lDw1mtCZ/pXZ8g5BrZUYuK5FIMVbCdGr15hmSFexmDRus5ZC7n4mRiHM6FtOw3P0VG
or2pHIp9m8npwXapaQ5wvKG10p9CxZyHW2aOrqpxxICBwxioGrOTmRXrGpHP5G6k8GYORSw3egQm
sXFbCPE+xjCLRsPl75QGqXyO5k/P5PkwLTI4il4GL3vC3exXeXwhhVav5EzUi3C6RKXKzunykz2z
szdSN+VPGi3Xntk7pHAq5hUzNldYY3Tp+wGT7jSSNA0aeW3auFv5ZmHBbcX5UQQEDOcbWwclD0u8
3OUJHWrhHFEc0zZ97CfzXQ59dJjSptlSw9CxSWZ4lwzkAs2GFcWS5yBISytjy7aas/lHBWzqHbqW
3JSJZ9ycqOkPfrb7PgOYbUhOcqJAPe5ieULswbug7Gs6UR1v1kiYS/AqM6KJTUe+8+fs1XJouel8
45DRJHb2nFAc4Q3+aehRQO1jouVHybEoOA+inJwsfPxUao5VeBo1NoGhpdS68zN4Yd40yA0TFlYl
JjVRupZUx9gNs1M90cbCW6p9z5IIl1KefqbK/tEp99d3zjg36bStbTd+9jV3uFiOc3dnVNByw4kc
nq+wtEOL3fAQg6mFFifuum7jOU19BgIz9hSxap+Pwr5aWYyTMDXSnQRRBukBawerwMnefnfVh6Mb
HAI7PROC5wQXuD1DsyWKaYy8VpVfjNflxugtZCCH3Fk5/nNoUAaBqp51OCs+4Gxj/dOxy2nTNVTJ
ZlhAz/zcmZTsBAxhQ+OAj1RLu59GXao9cxwIoZGEsw5JHPOogv2w5S1mFkcH9CX89Haf4qhxYHRc
dKb7l6gvssvycLnH9ETDaWlSGsIzlkOKqMmGkI89JwiM82CrfxDMC4eZUmQJzNordnCV4Uh4zex/
HYxqPDYi3dAWV5zL+cbQGn/vaP7jcsglGfF9fLn3zzFz7wciP2ZGynUSJBGmGB9ovVNdcCg1GN+d
rmI0zWNQFqRbshBjWF1t2qpubmJiPrzcBAGndqpIUZD+c2h5hjcfh+74fdyqi+ahl+Dbu7DonkvC
/yJxelpSeASiHIuO9Lpdr7LkyXd/09VU3Xx2kAs0Zbnh6mevg1ozvo+J+Rkhz+iIlW/IZclDVrLk
KE06XMFTeD8SE0EH90Jxd7vCvVUBLSPJ/IVIdcY67/Ivt9bsPQTE6tyNNZ68Ic5uEUWBGHO8Q20i
dxmsJ58aYehP/byg9su2O07zMSuWxZx0jyADxRHyGcY4tkkT+qfrVPSpC1h5hWHd7cagJbjqQAZ0
2MwjmmYigDmPrcXaUflp9+DFTLOWY7GflecyGC/L4lUYFbTd2uJDrI+fRK0VEJkhMrVd4ZbDJTXT
N5IE9q6ywy3rezQRbO+bfrBpu7Xtt24Ympd+ohTdF61BNlWIbYA2cvKSWrs7Ou3eRmir36D1HutI
b1+Dyc4P9h9TOPXB7TLzVo9egfBd2+966n94XIOOoILkxm7LYjcq9qI4kqzXIEz++zDZ2HLIrx5t
hC3lhNcl5xYYwdYxIus7MKsnxVdKQzMnupAoVZy/QJZmoeJTu8jpxlTrdFKc4tlI46b2BXZ401yx
nUY6YbHzFtk9+yXdjPcdPjxWsHlIAVS9+HWaiwf6bIdk1qBksmDIrGJ6pTnbJMW36p0i+NMCqGNz
aP9NHOsm7H74gX96WtNGyiK1V0yZVdods1IVl5BGIDCM6ZPIXfkuLWRIPyvCUzI/FA0IS0rzjpgx
6tU3GnC6F2U/vSyRbXO602v+ZnkZNVl5iMOxyOWhwr8DrTa9ZLMSFErlHZNET5+wPjarwWJHzuga
74P/zAjaK6zx+5sF4X0sDX/Pzq7axUPhUOpclFetqmmzSdyQeEfOwFkH9UtWvrxmuNO3DRW9T1OB
cBorWmpjGWgXvyyftc437xag6teyFqvldxPSv7TmaD4oxXq2Horyva0KbT/1c/2x2/Drip9Ybc2d
GJFdPV1n4e4WwrwZ0wUPVrKmEb0GNwUkd6FBLveiaGKEE2BxTFvAW5YJEs0BvHpIud7R8BQMJ/x0
VPVFqjpVZWFuqghLsh4ICBHzsTooS8CiHYGjOn2WTVSd/r3xiRR8PzSgkK+0PMfCOj+lVDVs8RL8
VZ8bvdyXqWGBhiYjUyzoVJmYOz/2+9NyVYik1h+rpj7L+UKhV21JKc9o3Pohyg9O6DinyuiZ+0iU
z8YmY+vNx4yyJqei2+LFC5+XWH1b1Aa99gbNVnDYT4JWalZiB9Nxi71yhP+uPFo4rZmRZG+1Sodj
DLR4b9SF9VqaXb6dG0iQZlzzNWMMvI41rNWujmw5c3jrmcO73Lh+Fp6cOt/aTA00yiUaPH5NGY24
GqKyIvKikOsdSoTQ5RHW3gLZaulLaeo5bbXQ/xwvSa+d5ewWIN1kpM1jpdvJtf0/h6agfvBK3hGd
K6/21IePqSbCR8ubooM9RNl6Obbc8MK/mBNrL+hE2TaZN09ivvHiivZPgdtEK0brTseNfqoC/btS
IgHCea79K3U6w4XNwfB9eBR4xpXCa5ii74yuDOttpJfDnhgykqYEW0eQxyFT2RcUDuhttyVQUj0z
uXvyfQZLho+0s5Qm1AEKdl/a8WVovK8spmqIKVS+ETTw3TVrjl94YYI4mHxN+FQOwOeSR9gYpKqM
RP4qgxddEEAaAnGjOho8sQb4j4hCikHNKh7N2elo9PalKYvDN72h9CBfNRqkQEJXwQnrnmTSJaxy
NTgMguLZK6sHkfXK5rA+UTvKbJa1jNeY7mfDpBISANz6NgC4TBjPDafqyPQm+fA6pNGiml44H/eY
yPS/sIXTD/4d0WItcuyDm1GFN8TWE9/BPehu7nBFcrEahk3xFeMXpNyJ8+vJda3HrsUYsTxi8UMD
c+b+WmAwALyRWUnV7Gn2okqU0pT7cqzyyM0VdfJkRD/0OgKnHqvuGeZvv9GHyd8tD6eg8LEJxY/s
BgLIJO9lFY17Btgdhn4r+kGj+6PdeurJjf3qljpWsco8vz2Rt2iYksDRsVNk/OWFXG7GEaheYPsA
3xoE6GULGMIDIYSm+UxB2ixCnZ2Zj4GF1GQOg/fuDOFDNMA6/4ZBoiBBh4kl2QIaK+7LvbQq9fsQ
Jxyroo/Yle7BY3d1lBXxIkpy7YtfJ1/YyV+o6Rh/VsKNN1Nr8JELc7Yp8BE2vqRVw6P3A+QikXAu
Agnz80qrt7J8ogpNvzdJyu5Ub87Lo8Ex8LqpyFtbXW9soRPBD7G64m4SGic9Q/67mlR98MeuXuOl
4kJOFeHZFG19dvx6nfemd3fs2L8Ptbe3x7K5LIeWGzgkeMVLKDphWDjnuppeUZeJIMWjOMeTjI9R
1/uHIa36i+fX+S7W9R6RXHClFnn6popgliaoF2VJe6tl0zzaOYMCwICUmsXg1uuoia/SpsvV0Uvn
MQssWKJVqL1aNoqqEfTmzwJpKB1d76s3QbwPsHSMsYyfnBRveJmLv1E3e1dk/7PvTIDbYNVe3YyV
Ydh0XNh8pyemYNIlSMoxVWWxH9rOZjlMX5EkHPh9b5qPxfNXo8GxL//v8yi+arTJOBA3sd6NenpC
cSsex5phW1QS9Y+EnbDBLyeS51RgR6UxPVMm98+9+L/Hlq/++zzpNs5RuiQ3l6dM8zf4vjd26ZPd
jcQB47+NR+PnWjf1jjptVPayluKJZkJOFUnV7lRh/0oq2zktQBimBs6Z8eFzb5SMw/EsbSjoM1aS
rM9hOeWUFoZSBU8fR5dbPpMJm2RdXwIHCRS0jvW6PPTmh+0MLsDuwJJVJMOmC8lNxOxgPjRKZTdp
jUmu54r5ETnP9Vy0VM1BPY1FBOXJnexP2hDpahMaFfa2/3IfRxpvEbAGbEtadiym5O+iJRIRrjzR
4HVElxQUkRADcrItIIHdt6SXmcwAraK91BCKfkKgCbC7ptZzPjTTNvZzi/YYpQDB9B5WNl9dMwlP
zlG9/lJWSl/p0g9/1VhzwzB+ZmQjX1uDXG2ZOOFzbQBirCXDUuUL59ToEnsW58XneKAC3nba7s0c
3bfspuVO9ENrC3mcQFltlod9xW/d1a1xHchhPpuOQ48XUdVBJuLQjum064xu3Jeirn4YZrjlmj7S
kOAW5zpAlYcXXP7I6zgAdq4mBkKBsal0CrEh5LjnwRum3WTM/RFtB6cVsbRb2ToZBT2iObiF8uPM
NxXAsFUrBRGBsvEuWampncrMMt7ZtG/cIjEwFXQk7cMuJzbO1NjRS12y6iex8S1o1h4VsCaiskV7
9NGeRWk7JPNS1BrX9VmxdsaI3Srtius6zsZ9bzBR+EfZs6E+DRZTvsQJOOPOcl8/WZTgNiPO6rXZ
NuZG9m11gvVSnfg1Ato257u1tCkbbDSosivXTMgxoCCzI2rOeHZei17p++XQcvOvsmxasaLvCCpg
yXqbFjFL6Ke094iDh61+6j6tIFUnxKOuotuLI8sTlhucxSMtx4IxIfViZ5iLIQNGK6Etq2mBhGW5
plZUihGVzue71LVY5+VxH7GvyHFzw110DoEeXFtW/XxK+8y8cJbzV4j0zjYSVjKHPmwAPV79LJq3
MA5VvI5So7jz6FvEcuJqeSRm2O7o5+2ul4m90cDo73wIbd9KPHiAfFenvtg187ZIxajwy1dr3Ydv
NX/1+yFNXcSpo24fzJwm8lZrz2vLWz5/9+VQA1zaztLytjxa6Bvzs6iJnxtGpkdpi/QaG0zF+kjF
PwR1KBtGrzY7hkB95ANU9a65D8L8nUWmgztY7xhbazqj8VZQUOcXm9EcdciUHYm0oDf4BM1fRfhe
eQQKCIT2dE1pyUc4uezJNP8FbJ+8UXaBcr4cd/lHOPoQrqPt94ukNRLs9/x4+Q/TjuNh7UdHqHTi
/Gmk/eeJy+NGT7ag/jSWrrp7Xm6cKPzn3r/HaosSSIhLuwnTG7YCSjHZj7JwNIg3NT8rle+MaFwP
yWCixzR8XEYkBsn8SvfMmDQ14mdQ7HUDPbmgcogk8Fsgpr2fGPRJqoCKjulhqFl+R/SXqrbHotGw
WTbcmVsHJAr9d9dof1hfMv1sYb+E9Una6S5voI8rt9lOtXFXmkpWdk0MKhhoyXD96qpK6zEr/XTl
xMXZUtFci1O9w7HDehYeZkEdiw1bPDxOAaXuXPpJnLJ65yRsZOUvolXNWTdNhkqV+apS4G1aqRgi
SoQS7LtBGDK8jh99m9MNXCcmVERodEy4khZhrxC/SMo8MUgGdD7RpICu4NXprH/gfMdzOwT9OTfJ
ReZ+8eQEWF2ixLk4eAr5czGfSWTLfivtDqGLDhOj0uf+qw6+i0+b/xznwzlOUS3CnkbMBn9wwqlm
VVfBj1DWDxB0X+dzyV4Pg03eynd3gOXUieLR4e3nWPS4i99NEd2HSP2e/6SpRcdxLAmH67iKmABG
q4/W5fPcu2gZ4+Rd014j+6HM8+gHDFkJwAoie0Eavk2d8ZIVwY0ZG7ERATeV7Ntvs+o+OJ8VK0Mb
HslGy31uGRvF/LqyzS8rdj81+SGjcYQNT/G5WT3VYUreiqLNtPvspfqstOxc1mwsg4lEhN+2O37S
zgVS7GvioelS3kxZtBMoT6uapfbKdExrYzHitrE30k0y+5q3ZlO7xz5L13PkOWQentXTnv4aDM/0
k+Ru9kRB5DPFpFc0M8qs0K6quby5HZKXqjbfk2CI6M4aj52Hjbqd39xe7t7NQltVUZbvLJCEaa92
Sa/f/HS4BYF1y2SDq6qvKOnMTiPpAsw6ZC38NyZw/tj+arrgq7QdByMOSXNSX9TQe+vYYnxKeEFF
1m9fIwsZFbvKGjXSycLFh1f6KzOsRxaB7aEa5A3J6JcT46rEXclljkKNaMg+IxPcUTW3B8RQ6REQ
t3HafZSO/24GGgqbk50YJYtV7KcPRtkeNc6sW7rO8TEhaQ2zH60Mg1WpVETRF2uhEg+1X+6jyo02
XsSFctKNk9RvVUkRtj1m+2DI4YgMAfGWJN9DsW5XnSMfWW+ckxCdr24p+vYEzO+mdi5kIiNGzgob
14alaDt7VzoTSbO8g8Z9CSiR2Y4NdAkktrUjbf8UTT0kI5d0pytI9Rj81QoTX5UL9c/hvS4r7HxD
9FU6uxDb9IarR4lCRp8tOPwVTK8jn+WSkweblqZ60v2k2pVCsr6nkxHfybrPCW3jjCH2nqWgD7wE
ZTQ781/j9DNPAAWGzLKNsOjX8ZGs+mNae3/o3kqo8QsuxsB3LpDUiukzwMOGw4JEcgwNoUFQ3ym8
wiu33lqCLSWdu79NIsyDcRgdwmZDpRtr2gqsKr+FZWStpde8a3H95TNwnTEPPX7GopPFejK0L83V
PgpMKDLCE+XWxxGxTNVHNbhUAhUP4FKyjWzpmsZ45K4gYv9wBGfDzBx/R35oEUzUnRUZg2pLryY6
im3hRtQ1frmJC24Q7RO0K1a/CJOT6PZWSgef7bacVMeGloH2ncXTF8HDJy8OP1n50ic/15YTjLcH
s2UTVAcb9zf5qCfRpq8aaa66+4t8yR5LcwysJgRL0nhjSaw29NHINa2L1VqkzJQtOY87mp+qVmLX
l/xR9Mpc1TQKqTqeSCmK33SC/RoDCCGEqh1F/znMrp+EcXkvdBluEdt4AOq5l/Wn4+XGusiTx9CO
dy1nX8/F0Slif9yZbrWx7LY9M7r6pTwwtX58Kir6KEaB1bArXrpJfEYlzb5sON4tYSkkAusLMISz
LgjkDiNpyaA+RNNkXLp8eI67hiAxVJjeOgSiyenOc61t6qUwgkAL6F7NFZvoKbw7bZ2FQ7FKwvgU
CGyA8CssF15j4Xxpw0gzz5xMM3iGD9yuoh1+rtC65YWiD5bFasQ4vcPPofXTNkR4EvYmuwbS/6Es
qCoM+24sOY+W5+AyhNjwP1ydx3LjwJJFvwgRMAVTW9AbUZQ3G4Ra6ob3roCvnwP2zOsXs2FQFClD
AoXKzHvP9Wn8PRsBP7OUBrDRLFjpoAm8xPwxDERZEWZ3c2mX14l6CUpUS2PIfLxIcHGEKDzBeXXS
tFaeZaCdGBr2urP7bTsKUU3TvWgy2nhN5/mZ6E6T1z/3zqpNmSQqq3qpiynEGpXsDLebNiSL6r4F
ZtlzpL3RIh8yzLASgdy7vfnjteh1PRYgLMpqNcFr8rl+v2ped98Y3p8wD4TfFzlkJ9saILZYBibR
4Tpk45+RRrknWDajLH9nq/HK0dNvTat5mND7GTMwcln1v026mKvKGHHbpdXK0zOkmBlKPqZNRwT1
gLmDS4H2MmtQmhrkMDgDnLdmWmMK/21mGsENZc7lX9tG7DcyYmJXgQUIiv3A/RhuYgWkqK4LirL2
UzCV99PeeIU8mK9KTgxfdf0vvSV4mTi2czMm92GPYZiscvKEkQfE214CVESr1VyMYsbXWtD0z5xH
V4v6S9EHxWaiA+uDdcOLjGUWApRCD+8hArZBd7HvQa2D7AOESAhTdyYdxnQwqiepmmnb9c8DgogD
Yq2RRLx2Sfqt2hwneEObIIoRlxHSTdAIRtTI2pum6a66itZSEutvaR8na+SYjGGrkbpBn/DnRTPy
ajARHRFpBQFrfkc2H8r51numW7Mm1iS6uFn9HS1I5kKTaN/a+ZLcAM3LDcOceYcgo/OTtGkv0JQ8
9rwXXRXfY6ua59C+gKbSEyA3+66jaZHk2jegqzwse5pvM0Shkot5XINht3RJGdVFCZVDujXm6qeQ
SXU1O6PB01AirYEo0JbFmoF8zAyZN2+IkcSC33Ki/ksqwaSmcRhSbuJuHC9mzRFqORMLbiVPiI7A
YLCophn7wFaSKRZY19xlPfaqbJ8i9I6tnPBJO9s5dpTAlUHO3wfdY4O6BQNWmW6x/ga+KrNfGSu3
aYNPKhzo9sLVd3oz/2qj+rdH3CaMGZy/lSQqduBJfhqZNN4jcnKhv3I4A9VqI3c6EXKK0H38opzD
+B1AiOta+0V4nbOpTPJbezDAY6g914mX0Q2v2QP0PxkSBz/S75osArpmtx+q1X4aROMhQS0r4UEU
c5P4fjjEUuPqTbSMD721wZig3pKYMFUpzWltDfG1a60/0NQyd/hI5dIVJCdbprGJTpDABXdErjzE
Dv12FggBCceV5r6gsgmm3Nm2Hhv1TN/mVfwU1trOCyFRlEo1ENDcVazjHRyGYj5OiMFRFQFiLHWx
MmqmIATfRjPHOsA6/mOU7Ss5zMwQZ+8btJe3mbWuhEaHiLbSA2/TquhTi8dFfb1Wwey72jhc8mS+
TFXVbjRCoNnkP1fCdLYV4bI+EOcvj9cNs9KPmVteVYVrmXj5uTR/dHZo3ex+2ZXx4wj9vsKLhCV6
Wyl2wfZEWd1oZyRzS8c4RJRRiAhO95FBzj6ifbEukxxxT1gMmzwaPELuvFd3nAkLU9nV6tiazk71
E000uE3ZwCahzxFtPa8/yh5skpEHX3ZOlOGo/SHmIdjobXcPuLtcjAvsSAOyFOvBHV5IdTiPyfRW
0DYBpAzjuK+/qiga1sFwJyK72KrOt9B+7AwNYbKtaIanIWodnYPbMpkcmDT6fVHTozOraas5wb1o
GwYKnFq+tgw5nZL9POGfjLIeZNWpk54SVxeFXIK94Q1ewnYKHZhLKWCrxia2vXXQcxbqdZTFtHA+
ZtoIRO31jpH7jkjeIrs+g360NiJrbCBWtcI9gdHX4HeXLTte2zo4YwXnswJ3rstVodpg1VMurgh0
eo03RUc/AmdEiM7jZEf8yqpnJNGLDCObC0B5MOiRug0+D7vV5cYUXOfgGuHRdWY8mjHwirTFUTEc
7BKFcmmzyLJE4geABNVZxFFp+MQHUktq8NyLiwc5rbvEiddFfC51q1m11rCtEueEwTU/5iX/sRa3
yXFRQ4blTJ+I5XrjhS9ME0HLprhKvbLaq8j2o1C0J2RplHsm1a+bFhu9TlxqaGjGel9vg0pYYH70
+2SO72bXdPeFm5OvOerbpsfQTS8TOeJAJTyw7Xf1ujqY+Nn8zqZZhzbhPCJVp8t954wlMvmWVSyX
8XpiXXvgWo1CF/ZIYLFXDVuah8x9yc6tMQW79KxJxuZItju04zKC2YYylLzX66BDJKTaLZlLUuxx
6PUPrDjIU9qj15gIbk12V3m3h2OhwxwJPgEAKtP+ZdAhWumdaq7zDJ/XceDKO6X5QYECzD3Dz1vW
wRaVkOb3fUO5T75lq89qM6Vs/PuczqElDmZmS4xosKRayQQqS+qrsqsfMQKQqqSvRwr3S85kh2Si
58xxjA0oWA4Lja656lTld5qJwwkQg7bsz0iUIgMPLqPhOV/EcXTbIRSnVGUrw27Sna45F6vS6qOF
kHc0eRVEJYe/iIAu2Hd+6ur7GD0v+2zHT3pXX0EL2Rk5xoHRCN9DBjnrLvfozer5G4joZ3cQF7un
GIJDQ5/X3jl0G32ZghTOJKmosW68kcGIN8JGgCcTRc2w7IqgVxGSgJbYIuTDQxivIUXnkv7KbPGp
jr1iA58Fh8GMepl4+FMQ/kkm9y6A6Bp10qJAETSO2NdBnq0wpxnotyHtxXN7p1n5H08lGIRzNrn0
HN5Rot+jymo2bFNd33RZMzkjMTQQDI5+O2Id3gc6B0w5iN9wNw5TwwihmjpmFZzCwwCzZYCJVHLa
b7rGMkkUDMeVrhi60XhmbGMCKLOzBxs3RavIKGxd7yczuVCG7n1bCVBu3qEMJV6rCoWhcrFLzfeF
8B7dIjvjVSsAMKM5ciO4Ut4rq71wmEwlbc840uKoNIS8C5BmBOmll+abN+oOA9P4zAjxkE6E5Y2t
QBJmfnuB+02qEx+idopdckY7r0ZGX1zkgLuGxgwnE4J1bBxw90W/KoLgl4smDSAdnOnR+F0tvy7E
1U3QXPaR6pAd9ZYltGd8z97B+PJIuaUT8Mc2BsnxNB4Sh7p06MA5UsZ/ZXH3NDbTrkURx1CVTTq1
xk60zmubG+whesE5AR5Q4lj2rF7bmwQ90oPAI+i5n5Wbp6tGTgfXVRDtcyzJUsQIX9R7HtFlcvOS
KWsHP7uozDsvixmOtFnANvpPqOX7ybDyx9tNwjxhF6I4XN2+bKm08Op4CHknWR/YXO5yD5RQlGKq
AwsSbsN8MI4zf+OxnkDPJDaRqBMrKeb5hbOj4Atk0THK0/taz7tDN0T3ZZTLPRS752oRl6baN1p3
SiWuEfTImUgEyT6bq3nVdUpSBFojmgKZr3Ws6SDiZjKL9LfKrbRLMXHBjfXwrE+Y9zQdY7qE+kUq
ZrppDTxZoWTEb4TNGZ+y7kPy7QkMdD+c6gyS5l0Uc7D2qtxXdJUOTFKeszj/VjSkhk49wd6u9pFu
Nuz0x8gfi/hJ0oXdSJhU81jtoJRwLVNsRmgwf+Qif8qs+mS3Jp54cNt9xFSgdPN7ze0u3ji/D663
c7LkIiQAmKTBO2l5mAlTAoQ69r+sU/V7nJVXQFxrkb0SqFrczVjfLc2KiCrn4lBbEklWc8yIKiLP
gMGtAg3mupBcvMFt10aEXWHAa9S71qqBzkhoHDvsPj8iP7h4WkExrIcbgqVWdYtZJSgW0BS9OtOF
lZO9OQzRkwDjR2Sq+7osPysz/dIa+6Qhj9q2M7FLoEddBLNhFe6YlRFpNgtrrY8uMpFkWFnuUKy6
0nurTcyNJKeF+xJRKOxFenH5U45U/+QqF4wGhzfcA7c+uc3cbZd/qndze2vSMAuM/CE3k4CBffKr
IWwCkXrWQCYd43dVgLoxDPay4BcFXn0Lq1tMJUM8BcOd8Qz0+iNIOsFqSUAEUrqsRZlkFzET8Ogz
tAg8BtmV5PkCqiujdajBROxN1iQTk0hXdQIrYYTvUAcqPlQ0HKUYPgdsyGnVohwznK8+CL8ojp/i
tr9Ly/7SjsWqtBqchgWI6dkY3rwo++wJQPCrgh7C2IQH0w6fhrA9JGL6nongWdejeQm5mLKUDubK
hUlGdsfghc8WeEi90J5zm6uJtrgfR+sxSe8JEIj8JqBETmV/tkrAytE9DtZTG9ubOCgY91u/UNxD
tqB3thkYwaUprSHD/OKoBwMqh2NbZwfkTmoFdP0yxbvQ7cMt3fJqHXs4OtvO/KnjaAtb8cgYgs5o
9t2UM4VAbRkbiGS/p4SGhN5QEYR80H3e2L7InRajmzghF3+Sib3Gl0LPRAwPY938QkN5RE6q+0NR
yr1J368I2jtDx0m+eFk9ZPootlmG61G+MhrYhmP73Vbs1OOmJus8pCcfnrWGuWrbGR/RHGS45aTv
caQ2/cUwh4M3xzj4Et7txhgRC2NA1ccYOC9X5qGzf+nV9F57aj9aGbL15o18rQzQJ93kCU12eBew
sjiR82Tb5munA3Lt29fQCb6qn2mynlTgrNlOnUUA/pFzhLPXgv/qDuc5iq9TIrIt4J/n2sshVrdY
B+rpHeoqFDF8nVAU6OmG3YOYjXPPm1WLTf07iMIH0G7XvmQ9KJbyUDC08LjkqIarUwDBgQnYOqpQ
Ki62mdAWz6U98zZ03ryxlwMkwSipauM9oeBeu73xAPSFDLa4AWlea7wR1ivE8U/x0TTONlYR6li2
b75ZDh92DVItxRFqkB7J9UfSvl14cRSp2NmLsH+OR+NNpW999AP14sE208C/Jo3YtaGC5ijVC3jk
QzHTF8ZG5LeIS0Q1UXWyHiCATSgKte7V1rmKRfH0K0JTtrWZn26MaTzPE1zSycYSQN8NYSC7o0Z8
VVZD/opbrWbcqZzf6tSn9muFOxIF5x015+D3TXEJtPYPoqZtMqVfjgkqQPaf3rWN5L6z1L1Ow7/2
NM7akNp78jS4OSW4lan/Gqb4h26mDdew+pllzjGDbw2nyT60pk/FQrubeY9NamI1/zAjdqkjaEQW
Vr0frKX+bhnfpjmUxSLIzlH8k5LttNY0SM8iaBjmCNBEDs3MggavWZAOQ3ic5ld6DtZzSyuew6Yr
fDuz2IBmbrwJSErFLDGW26kYwTPV30bFTpWExW00yX02zr8ibcC5ZMfbNqQKzItLTccc5eS3qryj
USB6pTMA2xo0ZcmnSwsJguREtYyxLH6ht3Bp3R2c3FSOCPc9qGrtZNJpoi8gPXonOhI5fHv9u53A
FASa2LQpV0K4jrQgdgLWx2bI4AL20yEYekK1W6zasmV22Gtveh795KwKK2nJd7cU7OdbAI8l5t5w
IKkOb+AKulJFp3FP/Py9MWB0p1/mUoKF2c7Y1LWJebPBblx/h4vUtKCPh98LdXfJihwVJsaO5Cg8
9Z6ZgAHoDYiFMTOSSt2EFUK7QxLRlMSDl2MfmGJ2euyf6yqyNpAYWc7ZynWmPPLBYlG4a5e4sKbf
2VFMY9Y6FnaxjjVP4yi4rS3JiUuCWpVoln3X0SzflY+gnd/7IQkASjAIGe0HqevDOgyGR70vi22f
y5dAjC/IRvGTFCNSouhkmfZ9bDAR0NHLsXXp/NQWZ2Jt7gw3WOMSxdk+s3UPUNbs8vix1vRny6oi
9PbyIxzYpEB3uJuT/C6mg+i7sf3QpuaT1/tt2xarHM/+lsgWfHfEFpSRFGAh50+StlawVTlYu2+6
2h8YHR7GiE6jkeN1mzTnW5Y/SM7eCxpwlMI8Fmhb0c7LjhXYiV4SHtRgZJSRfSw63i6ZvzQl2pEk
k/cWNmktrw7UOe+6zFu/ZIu0GuyGsjwb95ZN41/qyY7eAYJSu1t7BBrrTcowBammwY5wFSNRWiem
8QgQV65MCPNjVxycBIyGJJiKwNQviFZwngll9g2WKCejYRoY80NM5NCKrS4EGQ9kod38ZhIBlyO1
/vRxhAsL1EsEz6lrmAlX2iQ3DhYE9ldAASYXeSSaMUI9p2CTT90TJxQEksj6JaL2w6QWPNUgP4oZ
sY2nbfGdsXCho9NqFmGBmZXBE3YD7ckl/gSdx9ZqT2XcvZcJE+ZQBasutd/sur9rFKmlE041P1L5
nT2KS28gUg6qGjCKS5UW1O2Lro6Joz6ZfO2GlnEcLfMMB6Gc4j+ZiGlsRdVIkEl+YSB1DtX4PEIx
YWOw0JUS+He6+dXQxNA6fL+xCyURr/uKhEgWr+TEJCv2G7bCXlcwe6iCl1q4ZOGAGjUapquN0ADp
D9UnIelHmmuPU5OwjNQfoNDhjg/hdSHRznjwGPVN60TB28CBJ81jkLe/tdwldsW+C8aE/9lb6XYI
qzRn/hFEdF+LipqzxhMTATl0LOUnZXogDPaLEZrXyLvYIN3aSesa8MVQr9wo/GV6xQvFDddeDRtw
NOwQzI0rN5f3CXimnTeOv1w66E6YXEOlqoPbX5mlzKt5GWnZmA1pGYwbU40vgQ1P1imX7dYS6L2h
qfXbhVJIlU1Ul5OxIDKfYeGZGVYCrjRrDh+nfgujhJgtWzyMtFwwvH+ZnlpL2a8yb1CX2S46XzfV
txMaZFI7FMuBU7yyLXtN2cY4kopAYv9F/O0Qozogdw7c4i73nG2NgAw1BaKMyJ3pvBS/aIlfMusF
20y48pjS+9R4fwbRnM0833V9CX7W7Nx1VCPtTFEozEl/b2vlrkzis5PgYy0mPu4uvaP/9FNxDfJp
6+ONeCvmwTv0OcRFXc+RkoREBtJ+bmhFrUpd21cJjc/WY+GIGIFLoB4j1Cx6Xs5pyJAkjP0nl+QY
lXLjm1xO5xHpTyuaZ/rt9t62WyR8aX8OfoJ59B5y2plO90xt7WA3fCSTaIEuwoDJuQYWT2My5hgD
sTcPJhO1wqCHDW5v5jwcY1hMFrgW0AQydIGtpHD8h/ZNaOiKMgz9tGaz+Mxp1WOUWwsOGq8d7ty8
3nIJMrcUZOulhSRaxkZlOJzmCC2nZym63Lp8bCP9kNh9tm9k/0I+N2eVyX6AGvQ3evxnb0aA4PQh
7JGEq0QXoqDJPI6JjgbM8Aaymu2Aw2kaQX7HV0Y0B3oRUE+HZup2lJuIq9SmYYPJRjZ6Ix7L8XWH
za9A89nBDfSLOB2orhxAqFHyMcioQEJQhMsE/tPrcdfQhbdkd3X40OeseqPyJbBnHo5j4v0OJ514
ekIwcsg7flaWT5M8G+3kEHCCkNmT2X7ASxBPvI3K9eLPZNCUzyrVr9KabWU3FlvabGVArobai5hc
46qnVxFeht49s1axcKYDoSHayZiy16RKaYxUb+zM+kOmj+/6iHoMR7mbnpqKpp8d9DT2cOsGgAyb
rIevDWYtjuOtC0nSN8Z0SaFhzxF7tODmgvrH72rtYEu5M+fR3mThgmXtq4c+yM9NoZPYRRcLngwV
MVKHoUv5R8gjZVjbznTj3N+lR4ZSVTjJJur7h85r+WGUWWh7CInv19WMTtimub8jJ+0JVDA0mVhD
JoHsKNdJR0e2uBpE/qwP8WEMLfqg4FTq+beoQZwm2UuXp999bH50Hiebl2kvUUtbdu7UpwjtT2kC
bk1GB9rBhHKsLUffsrP9t2g0QNtas84qEzI56Xv5RL+T7jvlNTt6SjJpzO2WnIIVdfwHXaJ9qo+v
tIl8t+K8CbPneG4+py+9GWmyaevE2emlazBzbw9s810CuegegrhC5u1hUKwRs8GbYMS8cUMMeyBC
tiMIkHJ6QEP0ZoTmdzn1z/NMt7Kws9dGJs9d2+Ka9Xxqhlwlx5HL9KS7l7nOPvQMEZJtZED2FCjy
qnrBKMAQQOy8Lhc7m7SVmUlb78Tuzp7Gk4itjYEFZgf08qxZ2nfoFIrsBHLMmEKyToz4JpfOJ3ZS
FNQj9fK6bwC9ewD1xwB0bNBBQjLY/EPmRTCS5WtGn9curjZN7XwVlnswZf2nzkrSkl3ltznjJnkw
KKpXVU2WNxE+ULQYs1ZE99ShOuDLvLK5hvdNQo6uV/dsZ+BBdfRlUC3TvOOqPBJqJloweTK3mPLO
5zgHdJrUFzVxLmEwo8saw1oI3yWyYj8x6LlLMP3snAmzAk29G7iiMc4GW9bhtQ8s8V1p6U/qiJ8J
pF3c4e5xaDV3b6PC8+Am5kOn0aNZggJadNw+iRvM5Y15nSsE3U43rbPBsVZdm7+xM4FjhcyQpmYP
bDwjqrVY/mBSnFyF73yWLxA42LNEMxyg3A4ekIvEbYlLy/XOjYhgluxiYdSrWhFWEGJVJO7WYO0d
DHQtyRe58eTVxALSVTOuzaLfNENBvNuM1UEDcw04BrMiUxm2+mujm65mX0DsssbPOS2fY3JFfmHO
i/YEsdG1IayVJZeMUkC2M+nztgtuSOh8JARu3mEbCldjJs9lpt4s3br0uvNRZvraDcw/KbHHWFh7
d9WGqx49zNpwBvkVgIle9k0GhKO2OMk6eunQSMcR14cs+tbNdKSqf0ca/mNaNBcQ43zl2fSmRvaQ
bcRlwzNC4gsqYHnAwfKMqrsRiAIRN4DcfR1r45Ewe526PILWSNUVhCWoLkPpLFa1sYJPw2lAy2tV
Bra1Ih/0VZ9gzwlG82aHhwA1ccBUqGtYRrq0fhkajCwG17maycegfxXNdAhn8tQda75XHWNDPSLP
FilHCXGt2LZEia2dBGl+jJQbbtfrHGXVVq9Vv9al22/xdn9nA1ckTTD31Ki0YgCjswG4NBqekU+t
9Y4fGCT6g+AfgPljxQdP0jo22c2IfVBPOtaK+b1ScK1Ck745W5AfsE4sD9QdyrAQEw3rHsnIah5Q
KOjhV53R7Ndr79dsUMwCuXsYana5vX03KPhbZTcPtJ6YA+EEEZ8zreSgiOG0OLTb49RkP9G9ObnZ
cJ1kEE5EFGYjkWpgiPOt3bZq3ToURmkLOI+mnq0ngowfyvhpIlTXHBeACr3pVQNueFWZ/XevucGl
EZ9lSxfdMd2Mbcn8m9Wku2N2tW0VMHXau7H2p+ebfM49PtOQIfQQGpYvIpfCstoaBQIFD9jJtEwP
ZGvo5ylmJ5p5D1Ehp70lCqrhaaw2dpeBLjfGHba0ZltrTsrjXr7vuD5vvCD9HMyQMJA8oMcKmFPA
cHos0x2IbRWbsx8EgBa9+Jp37U9X6yWGbbDTkzu9SgUxXQl6bIkAIhdi8e3NaNHrVN2eES2gCHDO
OpuwFPX1CvXT3ERvuYXe2xr0iLAQ/UzxrrAiJnQjM1b/KU0YPsqzpiWGLwf50blAzLJB/em8iWYs
B5WGL0Gv6FVCH13BbQEK3ll7VYuamkDEWwOhP8e2sVxo8Tkk4POKJi1pEfRnqi0jKkvET4tsIsRX
UnX92YESZTKo31Tk8WybsT4mrfjIAHvQiG/uhMgORKS+aAmjGtPaEvi5NDjBytmm4awiI7mvOgDa
Js2QEPXcboaW4ePbYkEKt2oZwqAzZcLUdPhS3TfhsMPWR8pGzzH39MT1h0lnhIrQ8mCnXfBg4n1B
zA6ZzCkAtMvaXhcGOkI10V7DskcmGmtmwhtTzlV0xnPN9BtYhR+lXCo5hGYj4J/RC9vPRyZhLl0H
s5KgmjL1XBj6T2nqwc7wiM8AhjZxveS960s2kTMZXqCPSNDVEsbZrTsQXEIF0Grs3k4mh2QaJ8VG
tFN9bATk09vN7UunaqolF+/Ro48Mb9pi6G0vETt/7+LcalCpl8h4BgwE2OxQpTbDxO0cevg1A5vi
ve1K5IntGYGctk1CEzfr8tDtBuk4JZuwT06P7F8scTn/bqIlGCe5peOQv7zH9rrqF3QoDmjAoLd7
CwP035flArqy4DRzBVT5seIMTf/e1Rfa6LTcBHnA9BvjJVUqaNTbjRb/373bl94CTiVGtANid9BK
rjdVDjyQzTN3bzeEQZDvIcqrWNi16ZLNk3Bx82lakum7zFJvN11QNH/v5Z4cjM3tQUx2LULe5UmZ
Ydb8QdNnvpx0TeSMsMjV/94IEVNUj2crjzSMPua3zAAcuvyFlBnGyqUpxgZBAo0MNL3hj3AGPqpM
kTbFZETkJd3WFtFjMDLEahyQVOY4ExywvDO3f/h2j60Ob0KX3OuaDdYAS+gcZkDhjim27SOK1q1j
q1O+fLqDeGlaRGNRiBJvclauVVYw/FMLLEAoGNMQjggd/zRqvOt6TPLFv0/m9mndbtrlcws6Ih0Q
HxHh83k7DuJJyE1viM+kRYdfnLTfIqQXoXiTHONpQsq6zsua+Ry1uGX80BD9TXadhtcco2vHT5m1
vj2Cn8LXVS/U5+T/vS+C8Rmpuvvbe/X328y3uWjZkk1g3Slm8Qukt9Ft+HG3u2NqArqt87ElOtH5
/vvYgE7n77f7292wdsrj7WbMF/Zz7SAsuNGEY7fzUk6y5YBdDlPbnF0i3tI3s6Xw/Hsw/f/j6nZw
BWkebCHYnblGBvX77ZDsBgPkbQnxxVBJguAqOoQIHHa3t9S7EXhvb7b6z6nx9/z4z5dFmyNVRYTh
8LHmoAKOt3tlONO2a5gzIoygJVq3zfHvjS7/997tHWOawLi3YYIf1d18zNg4HSeVomNablJb65AI
siUp0MVQcQMlHOo6fuiWG8YK/cqDkLMVbkDdOAmiCOuC6yS4puhBTgkfrlknDLJp68Y1rRGhZhcr
pXSuzJDs8xhPxy63rFUvow41E7iX5nZDfz9iHH3593wDnZpvdkl7uL389g0z8oiHKGgT3F51+0Y1
xd0+mUmcNmLDOtmWvAZ6KK+1azKmpTGcFzxEEhqqGhfoq+Xmw/3tGVHQyKuw+k9k4EuE0v+9Mu9h
hYcVq/VkZuuKtvODrXnhg1OP+oaWUPf3sdFQ4YPmFcS81KWJ1psvbzfE4aqTBX/m9qrb67EetfcT
F4n+P8/6+1Q8RkWV95coj6+eXjqnpO7FlWRLjAnYoqmTE3GNlsemgoDbnKH3ehZZBBuHnTgLYfNx
e8q/5znxCQKkdn/7QeNMccwBMG/QfKDfVde4ss2/v+T2BFw4gpTEmQIOnySrIL9Otytvp2Uh4akI
JtEFRGji9TKg1x47m0wnr8rP7NS+Cq0/1nNgnafltazv9lUjA2CVY8bd3R673XD5tdni0Aj495gx
Jdl52Q9OcR0cVK3+0IuMHyo3na5VtVH0vR48iJsO8rsLOFvz6jjTU5LqxanrIut6e6ifmAq6pESt
NaQet4du30xQrh8ck2Lg9tjtRlpTy4f9349oNTVfSEklTOJx/j21GFvoTpVihr885faNxCaLqnPE
27/ffntcgfhMG5cQk//8VZLNFy1p5vK3Z0zLH593XbPtHQ08UOXWV6jLhWcH99Vy03jwagXJc8OM
AcgLR/tqlK591VmRV6Uz1UgPeQz8k32Fca4WUimTsOWx242EFHFassFBR/w7vBLNzi6OkAzcTiON
KT+te3ejzUBK64F0SOTyL8pJkpNCPc9UGPFA7zIfVuxEYXuP165+EtH81HTs12dXrTH9fbVdql3r
5aZoVLSNzCBaWufB9fYNvSRv2XSR7djoaHE0qCy9U2o43J7y97EmONXU/Ne/XyWa8UDOxWk0hbkj
Lj3aVxpBG9iN5wuyAH8uiZ9ZJl1xOZ7Dxv7iivXatkRsBZRZiYpR3reM09OLjRbDV5oRr2U7EvPe
bObYeE4GU/plzSxWGd5LZQb7FmBqG/AHs2r4duP4jouSpJV3I/6kCadbp8KfSsJqjCs3Xrel49dk
7LR5ILdx1v0EY39IDAxjdRw0fm+mjS/L7FulhIzi6i1M9dupMx0Q+CEsLLpezkC6elB9CWlYeyuM
if5AvM0ZfcdSbR9nNusVP+YuV/OvUCOPlHP/NKHhqDHpcvd243Sezv5udLXV7a5Yvr59x85K0EKQ
n7v0fm4Vy8btCTJLgv997u3rysgMoKa8qvnPvaCYp+Oc/5BPQtzY7Zv/77l/v3N7hZe0hMfn+qHW
NKjr/57995f2UKhR0yw/m//mNau6YHt73X/98Nt3//5hM+AGt0uIK17+JBqblt9MplhPXvB/f/bt
2f/1Y/++MLG6at1UMd6n5ZX//l7j3//+91f++49llDRYduX3v4f+6x/7/++UrU/eXpAWhlabz+Df
axR0sBXmO0Cak3qqbTvZgXK3K6EeyqoaHrVYyX04Ba5PGsHC2BVIVuG5JQcrMYZHoY/Vw0A3Zvni
9kjiNmpXeRF58jFGSmbVBzcb0CW0rCB309BPp6ocr9a06wnreFWO1lwQ0xMInCj3UWQDTYjFJ3uy
52ZiCpRONsPQmK6pRRk+NRLpEc9fa2IeHm/3wgL9LtPn5IS+vaHLLvutbmnto0OFR3sL8AyFhkHZ
VTjDk0RFusR7N5mBDasiytjwRrmakZLubq+63Wh5sU5bcfBqCKkO8XdnUzCdka59tNMhPducy35t
eCTB2Db97QI9WCQIFBqkmg810InbV6QnzAwQ0JoULUa1EPjAfQyje1tMBSbn5Z5WhslhZF4UMNvz
JOOl/jEjrOsJvKdB5NOCK9R7THlYMLh0Tp9VMH5EOf+8V1Dg6zpy0cpugxOSEKIAzcZ9zQt3h3uV
tLpYEe40WneMXMMVdB33w7OYEzMHzi8idbQHrZDvI5OFj7ryLrmZvQZeMH2KBBkQ440nSVlwymyz
otNYyQv6B4xKpfZKS9d9qOepvufF+FQymjjUA7TZ7PndDHNsQEFtvbmsQJMm4kepFSRiF/0CtTVA
O3iL31pjGHtXZkTdESBT0z7pUuCV/cm+HQNZzOiew5BmIpb3e5td6b6irQfUJ9re/kqIOKvZ/B+6
zmw5UmTbtl+EmdPDq6JXtAr19YKllJk0Tt86fP0ZoH123fNwX7AgpMqSQuAsX2vOMQ2icbpprymN
Pj4tL9SyDZaOXAQvJaiCeUg3nEOCSR+dUYQrK9N/Szsfb/R81c+hknTmiEzfDar5Cw2rNtGrK3fv
ClowOaHZwTR2gMtxX7jauKuEYo7vugn43qbFn4AQSENv7xMtdfn3oM2n9dDcsiJddTPGrAVYghsl
ZrQwn9atsLiifHUDgklToXxNs9D6i9vpFSZF88EQFH57XrbbICYRoXB2UBrcZhUpDxM5YbQnA/v+
QzsypiW4B9u9zk7sGDhmcGz7Lvh5Ja2vJB+0UyTH0lxXyNiIONLLuz2j6JB5v9aB5j9VzFi4hZD0
aZ0D2bNSOjaHhNoyCDwbag2C2j7xskcjC4YzDYgGL12wRTPQHlAKle98YHCvCVI0LJ6bpbRgriH/
HrS0emrM8tsbZfQOVVGtkUUn1y5AaGeXjMHMUn3HaByIJACwEjnG1hrKiuY5wNUhopNoNMwHLB0z
TNzQBxll518Hk32WnCjbxHy6vAf25NEvK6IyZh5JzHPDatrPwQdwn1LgbSUVFWtKFNE1qwlKwoQ2
EDx0+38OaX0NvdI7Wj69yUxZEG3nZaSKucPySdxSJynPfRXeiRAgGFIw5jqOJlBxkzTYK8HI7iND
4njbQ3V60+LiScaIkaE9BqCGug/d0p33zirzdVkZ5rVubcIHQgnbwQBEWwbdqU4Uu2BGQFtinYmN
NiP72YuK8IxjB8/NeMj96NMM0tnSk44McypLLe91wjzrLYyJLTWn9xRqiI1tDMgKb8PJN+lbWbZn
PIYeseDpjLiJgj/MXbxLa1GigEiKqIRct4U/RrPe0lr7ObDreuMhxd+yt3NPZRR/o/UuHjHhgWbR
Im5o0Ii/PBUgx6T18WTWKG7Z1If/iAGgQxGYNCqd7BiVPBWFI36R4IvzS4vap956LiePy9ZKJWIT
txnY3fFXwzKC6Vd3Dokp23lRpK5t+1ddBiOFv/c9kq5BpKneIa7h7nUKEuV5ZMnDckePvVHvMZ/1
D2rmahoZvIIMHm3BrH49xnMBJ/r6yZt5A0XW0ybtA/RI8ynOD/vCruDqpwFBJlpYvrJM84zpKWLd
UBwAQfNz5vZzM7nWsxlUfwkqyi2pn5qZa2DbsLL1ss/P1XzqzqeRiNUKgwWxRIUTX8AkYeqKZfZt
5zvZjvXXOKNRI/R2le74n6i/Lwu5FlL1SgMS+6zx4dOiEixpXV78Rb8yi/8Q4j/EdkIPAcvaKfC7
eBv1jf7sT9IkLjjsVkGjCB8zi+i5VGZMo94vuEw5jdEcHgVZbGDMub01faWLeuXZ9kyMFG68C4T6
bXoOxsu6Yc5rOXMKLE9tiBwpkfKDJc/OJ4+0qt4IfoSV7tbFBciE2roxgmP49Wron+MWpEspfGDg
nEUN408txP88cBnFtXz+Wd8TYOwHGGshIE+n/azs8uxaEgq9ZP6b5z2/NVf+ivsRre2yAmfL0R+I
nhjojP6shpg2UGun5tM0Mv8wCVXbNFgdn0LTPVVYVN/IKcNaleHIXU5x9mgPqCuhYiXcucsyWFlA
OlPfOCRx4V1I1M320RhleCv6E1408Qkuw+f/YjnXKbWZBZiNLVFTTvZLjueBmfXc7p3dD47xn1da
OKoV5j8QrDNCyoOZtK8dxhPJWDKkX94kreo9FtFOkq432E231UVE1auUvopCLNZR7uabxuyylxyZ
MHRg5/fgkQukh6W+QVHR3kr0SihRjNflTFQ+M+StpnTxOmR1dnJsOpLFjHFpNXw8g4H7eUAKeJ2c
cYXma/xoa5SaiKTLQ2yJ6DkRLgGsY7JNlNhZfYMMfHmiamxZ+4L+xPKe1ZSABYexfupl5G/rkUwQ
DUzhUGXfeu+8FNaQPlpEU2xzgZGmqh0Ilo5j3pYD5BiiRGg2oZrivUhhZPDIal6KMmGZ7t7Qo3o1
Jh1OeZ1cvKhPiczAmL1R8488OAUSw5RCCn+jfjNDTPdcM85vZwRF2YffrXxNO8AEhe5FX51JBKo+
xcXdmJT9CPEFb+DyxAyYO5Do5tdP0Ev97fKbLae6gCHauj6IUkSlgj3ksxmZ77aFuyeHvbzTgNQ+
ubpHwwm98irmVnkhC7htB+c5ru3+hf/pb6Otg9OgEbUcy9jr74OMyUQJveZc+rjQ8lJzX3yDqIc2
zqsrYbZoet3unuf+cDXYlb/qVnPv7VFdlz9wGwz3Qp/qY5VWN5C18a0LJaVO76bfQURn1Mr1T8OJ
8Lf5cX4MBd9RawBoCRsH+dQxSNBYzcjG67tjaKb6V+uyd480r0fS4eQfQQlHXnmF3Gt1k380PPVd
i8pA+pl4clP9bplB9sFDxN9lVbo1HVRhMRJHAu2aTWGxzMZ5eZzsYjtoAcGLRf/dO+iC2h7OVZ4P
pKRVoXUR2B/pyeBDjKvmPor8H9+nwYeYARpkUMgLDOM3Wh/6C+DK6AX0kjafOHivrhCN4AOnR9SG
7XNf5d0VjU+CDuE21HX6p0qfAkxHfwz+Gcptw3uFYrp2rGG2LMXlexgLwkUyn4nTfNpQBYCPaJl5
Vdhg7bYCFVb58uS4E7GHKT7Pn2UntnyH2Q2s/FInn7tM2Issp8th4eeTf4n50qsdUJ9godtauWet
9L3HiSoxRKwOy2J+j2xQni48aM99beBVklKDmlSTH4kHfe2NkHAfNO0ZLot7xf/KmdmNr6nlpkeX
1sKtw/nxqOvTF61MvDRlDZ96ftQtzzuGgRkkwRIHCg++sk6ao1mFr0Lk3SkbZoXu/Ggy/u/pv1/V
ojM1zt9eJereTF590CcmPCWaOrrp0PWWy9BVgkF/ohPuG8fuydEmksxi42KUjK2K5ZHeRCWPSmcs
NqZFDyyrx+QtSEiHhvmRtC6SUNFE9OGQQPR2UlzMqTSoXzuDmpS+94MswDr9oOtEgeS+9kRP54B1
SmfQ9iH7sV+jtBUHcz7tQ3tPdvd0z+WVeCH3mtvsQtgfjh/ZIG88+kpms8p+tgzzXSFGw8EX/kGh
XyEIBUvWxHWBJBnqSb1Qy1oJh6JhVtiPbvkZCwnfxOzfbdvwHrOIoXmm8mqj3Lan+C20M+3zHZCH
+slJCLxv8m1IgtslrlwIVM7UUFOwMUSPim7dAvypF6F+dgUTdS0Pk5eIZYpAHm8LYlSsVEOYF+MQ
zpukFCsHyteTlnHdLR9s0UWIZEmdWDlYZNdhUauzqxFdQofpC+EAemL3Hy0J/vz3haapr8qurNPy
L426eM+FKo7L+tWgvsL2m4qzlFaI4x7PFMEaLWyCcvgHnTKr8F2CdVyjxAbg5dWs60n9UpfyhY06
Eb7zW4NLq6yyTbwm8xdVU3bwaLCRLl9NPO8XSQrptgyRqcqZgJgJxBaD7runCSbJK2lem+V9e17k
437yf07D0H4XtA3oPHdkSCI4Xb7Lm6xiUwDKpK3ZVts6tol17q2PEMjq72xi26/PD2CSu+rcRq6B
uXsfO5n9XXTyO8l0+cnEmt7hUEfrNBmtg0pq9COhjwu96y+pwUfBZGhrkTuPqw2Auq86/6snrzSx
3GfpRd53P/ibTHNzpHCgkQMj6f74GhCMpLU/SHIoCQxD0Epbg4J4CHetoyVYGbvhNMOfoEUxuE7R
JoAOqoj7gHcDMg3QIgd3DUQ2ZB8ZlC/DuxGbNN5cr7n6WocWvrY8Oo5Fcy5KcBuRXnkk0LrGdibK
paAoI6nrL74zfJIhr59HEkFeRogHK/bswV645Xbi2obmi9vKUVyeslHOm5Aa23AreQ4kBqNskujt
bYvtrW0Sv7R8CznkF0acIZrGxnhMKxU94zamBHXGp+UM7Aj+FY9uZk9WzfKWVfnRs6X+hvM3eVJM
t2YyEET/7/aUXwF0q64D/513qxPy521poyhOZUkulelQZBWB84sGKlOJmfEnXM/ZaLWDw3E+HSv0
QB4sVJnl8jNyi5eOHIjwIQROQ4H31y/CD/whpynw1SmThXxVS4clNZqaeqtz8PAD9f25sdLeO6uK
QDlW4eCj6b6iuNPfKQXZePMn9mUVf7Wddu2zvH0NDFPsq7J7GXoHR12Vo1mcUnHNs0isWmWuZZva
zxACbP4i/DihUBq7mMxYTeTf3fBOQfznsgPHsvXCFkcYmIVfTvWdVGwCAILp25JHHg51Gb9Z0bDS
Wv08UbmjEiTWBuG/efZMZhME6ZJfhCwB1lo0IxXIMJmIPIv7MEe0HMLQEmG87zNE4XBCXaJ0SnUO
CjKv2q70t6nS3EupefRyDOO1rB1sABZrvebOmqes7m64nxAcuiHjX5z9zANQOsnK2FH3qptGrX5T
fi/3Kie1R5SmtQlCj2LD7noe79oe59tM8pv6VuzV1H+XjsNGOpwMkNHL/4k8uY0VhKRaxG0Q7U0u
N3BReOVVEBEcbebFB/yTojcRSjftNmMp4BK1i4veDiYT4/ZZ6GV7gAJmb70icR7pDFmI45rmqRcz
48KebaDTM77WZgOFTINBYzf3nwPAd0y1BjigwarqbZGsrZjYib6N2/tyUGlJgKRsp12Up1+hzOp7
KFOoS2b5B0zUz4v5nVBCLJ2MOEBOX4xbNonFXuAkfS+GfeH57L88+BxhyXBCr3mluKaKqr02tVtc
e5m1ULgC8TXwe+zJSiVULQlPC3iWAA3oYo4xQTjo4gvokDN5fdGctEdDSuOjAuld69cYeZnTB9rl
p3valiJdw3FBC9FDI2PfGg1b1HI7IqFmsLXZ0FdUBR6NITz8/CnwPo+bOIQ90kpKFy/TT1y36WGg
GoF6SPUbdjd6BeNTk+XFff7NcF6Eg3C+5xeFN7rfoRzop0EqVF3/4jhi7j+21s4sXf8tMseDaPLf
/ZSYN11vs13jQwJKm8xb/dAytZDnj5uX16pBybBAO83ShxqW2cfoG3GluqAEROk/+8V/Lp9cpOcq
1jRSBcpLF+mSnM9OHqEA+8c4xGW4pNGUATjHLvWjI+R4dBw5+hs59ABB9IIsTVVLQjaDcbyJP2lF
RcC4inzaSuj75TIYR2AKCIyiDSIb+h50RpaDDvcGLTfOLjOHJ8x8ZxuaSt7NuXYPwhqfcMuzzbAN
AqTGdThDM42s9nYxVKVtSujJGVQf0my03X5aRfx/+WgUohSmIE+RtIM/7fAXY1b0O9eQYZUNMqyf
DJEE3W6NIzhbdzIp9qQePSmdr/77w5kZzXsCXn+WAciBQqyGmJ6TbPrmCGKSfb0dx1+efjQ1lHm1
hAPaiviOB1e/MyNf+/aQXTxPvXRZ379EZty/SKKH4C8/B75ZPxYFuyFCKFIqUNNoXmrBk093MKjE
UYdGcr6NGJfrTMSAN1nNLAy3HvtCEQVYYTTomoylQiDvDb1OXH5+MbMzox3uRhe1l692FTKXXeoj
+Eskpo0idbydNZfudEMqEsAz69wS4IPcrnDkWQz72oWKCvLP3huprb13CtMUW5fDWM304y4FBPN/
vigL/5c5Ce+yYGRryo9zhWJ4AVymA11UFEknt2/rVQHWCyRSipZzFCl5BKFxW/7SCQjWVsiIoVtt
jMeoqIZHPWFzquLhz3Ln5CYzpiTJD03o+efKSjwINJ5EkNV9tFmh7YncwmseaLcONMBnyqKEqzby
b3iwjJ2lmbeyi6a1OW/zK0HUpx8wBjZmgnZF03WBylPEQl5Zli5IpiQauP5jo9Ex9pWNFyrvpupA
ezxvupnJQMeiH2acCO+E8inKXK5YjOVrzbXGowpDnIcS1zkN+emXR6fqoZtQrWteivG4NbSj1ZbT
xvON6gbUkj8hfosYSw5A4qLQWQ89+effF3ITBQaTRll+JIEMN6U1YRz3xW+Vx+MmQSZwoH9fscRl
3Z4WUXNfdu/JHKo0GQ0Eoo4+GkRL5FpA1h9SDBpfRhhvfXOw/nKNPfpOWuwcIHkb28/GM76r8KHR
U+8XxTaRN/iOjpFXWnsqioJptM+IkSeebqHL9Ntu97P+gAIk2CCzuzeXZM9EyOmfwCESwVKSrmqg
Aob2Aj++ZZs0AX3iInIDg5PpP7c15olhbiTQf+1QU46Hcm6OkJCxriswELKeAE8aXMdunD0ti30V
h09Fo9sXQrtmS3CdfSfqjxCi+VWiI1/DhV71KhghFlJJDTrXb0k8DIikZr3cWwDJ2vuQkpKqu3GH
8AYd3gw6ZrthrNMhmcg71AiOJAjdsmO6CaOIGK7Dx3JtfbusFO68lg3ThMEd+e1PWMyk1F/Buvhk
CfVdpbC/gQIOqyAad2D+qXe0In3v/Lc+86Y9vAzIn0agHgsDW1ubj8YZ4AHuQ214zZxJf0dspK8t
L6wuEDY7aFbVuUOzhG8EfB6O9aoGfhUGKzU4E/a24sUBEf+31r/o19lbeKbFRoHAPdNUX9tz6pIq
x+xs9mhMB1KLlkMzuv6Rzi+ZvvYKREF8bezs++dTjirjvNQDjYl+dWgBRNAB+k1drq2KTs0s8l4/
jU5Kel5I4Ahc9MfY4Bk015g9c/dzgyxeCAAyZamJW0+ewqPsraMz9nSvizIenuHg2yhVs/qcYS99
IEJnvLkCFGBG4Hbhpu5vLzIRZ5UKMnoWQLAIy+eAlEPcUSAlR7RUKLpg8up1v8J9HRK5A+nGwFaz
Uzkm12lICTbMcQh7GOa7sRWPbaRg9IJqwmqnWDGrdresqkkIKcywp7MfNzp4HBfxd2jC2fEm/3ki
cAVN+vCsOX68W66i2urUo3QH5JBMgC8/z9WClfKsJEMIwFL+ZdLK3z51OcXyAC4yb2jfZ/ajS4DW
syyM5yX7xy7wOqa+fKr99CkxGdZEbuPffv7BOqY7Esb1VieadB07dM9obpgb26lpyrYJA5zynyQO
j16od4fctcIznSsTlS7FCiaxB+kkzbXzHPXQdgEmIfKA3KvnTxPN0reyq0gkmArHXYPwYI42F1Pe
wPpFBUMqoJMBJQmiUqeL62ILrqr3qC8IsInjcQ3qRHyyV/1OLGapRQopCqvf3Qsan00bJOK0ix+V
bg+IvfDaFVXc4V3jVWL2/3kV/ffVhNhEicJ6/f9/7wCKHu8YLq2aBUlNBbSAOdyAKZKGNZh+8xJq
QCsZJqL33OTmTnWZccDLX2wNS8jPmBAxfLz9V94ZiOt7SztXnkn+SAOCjb6MGejynzaVh0SxM0U3
/pSbafjhuOh5I/yBZ/Lwgi2NwnOAcf2AeI7ZadZNF7uFPi6bpH2xomIWgoCzGjWiTmkgbPNZK7XU
/csB8CLjErqj0Fi+g6rgL5uS9GMnsB8sDeQwuhU2tw1+l9ESpHrNOpxIpMOGnmq9kWQHEQbNoZrK
4eBUplftosSugDvDac/mPWbWwYdq6wnXfVbCg41psIwGTSLmwMZDxF4SSCquIR1k7WOa5Ti6sKK8
9SPqZ6wr4W45hQGFkIm/e8zulRCtAGK0y9hYmGP8JUPKX0/7/RNbgAmq3ruFMdD2x0M4YlQ62oMX
HMtgHvqjUV/4ZsIzi/PyajkENEkJNyczLKqseGOYQPHMyRKPBpbY5VdcDmP2xtis+Ej06ejOzy0T
QXMOx/jLAiM1hoActrkxWGvRmzxBg/QgCC7DWx8ax34+LO832X9S5PLIdLZEFE80XBnccgUpNh9c
VktA21K+B2X3oRqCn204Gra00hvuLRuccYd7TYY4EAy4ERFTtCLw0ecUTrHPaRafVIWOXGpYDcBs
kbswP2iWxUJF/tvPT2rWxDyRE+hBbECc29XJcbQznpeKLnidGhC6OOCu049NWYpNCksf6K60nzQs
eMzXtbcoJBwUeDcE8vkUL2WwZpxtb1RgKAxcsYktbkKZtv+Z+gDJP8ToygGsNLCA3GVmRXBVTFxy
BjCphfVZ0B34V8Fh8UjgB/1nESIY4LMxlADNilSZPSlLIqMYKTvJzk6km71onh2tozFFod6S8Bb7
VrPOG+9JG1L1/X9fhJROkxYFJ4tMCwa+GC+X5pRh4D6YFd0X12ESEIrs2NfOrODXYZnZAmeJtszV
u6iJd2ZYjx813oLjzyJZGenPZeUKE/1XIrg+8iBSP1ddPg1q1dbYs1SWHlVVZq85HxQ7XsslusB7
IsJj7l8wrXarKtmHJZaJKLLYfBAV+hDjwdzmniqvS49SK2L9ohcM7WRzsNB0bBZhCUXexqw97S1g
C31IALuvQOcVkKp02uz0A4MDeCX2UVXurBPXfdcnavplimNSjN/ixoH15g9qY8+nMhKPoinsx3Qy
m433nbvQhM25fHJ9zbgnxOFVuXmYNN4eI71+Zly4V0lpvvtNPj5GdBZRT30TWhIcjWYO6CPriJf4
DcExx3Q1SJKkg5QWZEp0qP0WpUc1myW4vYml90AS5cILt04et+egpE/d0E8K5zoJ9GF30CpGiWxC
gJQYM1rViHD9g9R6ZPpXXESMf4MJ70A7NzaIwdXGLT1GGvS5t9EGRrSYTmmV/eSfmTHLoMY8p5xy
82rgSaLemteRee78sy+PyszFvZHkL2En1bbtBFugysyI2MnDNep6/kZtw1h/FGa0V45/squGeoRQ
yHJOSrG5ts4sGse8SQoIzWYc4D+GX2OC74JI0Y9bQm+N1+W0jlxjk4IxCOqqDFaAPU45c/k9ysJq
lzeNONMd/M8rLvL/vMrPyoRG6WuSua5AdYJV4tOyNXyL8yH3KwhT6SzRiqv8RKxJeU0r+SKEnNFs
7Yj7PQqGzTA/MbHlgo0TpOP+fEIV37RydfQRQFe0teVH0SkfQovdSBHX/JyJPFtzkbc87tOI3ntZ
Yu/tAKRIS++ecQAXs3Ir4ba427q3o8cm50/n5yPKI+tk9cOxL9OPMRm1a+ppzZu0D8u4B/VYdzGO
U9D81rs4wDaAkIgJfqGv8KquSbKE8KEVAsZEFv/yMvns9Fu31KMvu2bzj3g8Ow5Kmk84knfox5lG
UbQL07qUYHvZfsSTSXNLyhfNYLpmZy3+t87ti52rm9aBPO0Ab2bsrNp5p1B1ubdvggzP5VLxMe4/
Q6Godq1tUFz0ifbale0KuyXd3alm4OQ7fNI8Fx0VWY8oI5CLKTorsMmGCjeqFF8z2SoKN6FriK+k
yz8XFUdrDuYz0QqerZ1/NoOFP9CQD3Lt5GOL9XHKNpCO/D4y777vtHtq8WTPvi6n8cMAqNcItgw6
tdbz1TK1Jtkxuy2vcgh5nr5pJ4d6W/JcKWu22LT/7EsYl6846u03Q1jgizILfZZPVxykQccyvu3J
mnoNPf0POtVDaPIsSOsbRFF6eGbO1bXsajsvbh/DNGk2LVXHAWNMhd1Q7hapiE7XdUUfe0d9kd51
IgdWsZOOn8kk760b0gtORmoK2W0YvfsHVAxypwyMuInPjNMf5v0ATZ7tcp8st81y6nk010cr39oq
1674NqNrN0RIUaAWQSmlHTlv7ep55O0VQbr7mY/XI2bB0LoGeWXsl9b74Cpri4lJbpZTL6rcxxYI
B/HmPBu68Tf5TURkz7o5P0lQdIexdU0Co3kSwv8sU4S6Wa394glwHGqGmvOLcfLGGyELcjUJK5hn
4ISbzJv+5SDXIHH3CTrsr7D2Xp181N9U7Rgb8vucozTL4dzmk4H1FDK6WTKq0nTXX2uGFp8De8hP
wJzumcAdLulCv2gkA9LUyMkODsqDaqK5u44KokbzQ9hEjcZroJEppUuyWdI3T4bRI9QwaFaC76ID
y7+yAxGcPbat9bQ8hGWBUqcxW50NKnbMvCh6IPrc0I3WHNFmp1eLERv0bdtfG7IiRZw4lwtKTPj1
UxVtuDPzgxXVSLwEt62Ab33VG/LIhBLt+5jT0TTEqeo172BbhUsK4iw7Rf9BU0h0pEpZ0dEzq+iy
PCenDGkUZpX3RkFlXW4ou4Lw2GBveAtdk5QhrK7RBExTLrfnfKPWczvlZwGk/R/fbaPTd2wn1Wr5
G3jK8Nf5LOmbgAJuiAbMERk5xisidvtEQX7VW9KalafM82BTImNbEG+MNH2uMN9CnD2fTux9Qx3h
Fb9WTJBz263JlJvoHLp0qeddu8Gyv6vNDqf33GdrLfN9FFZ0SGeNn17X2aNnds1aGiyZlatNV9JY
02siuP6Wm2f5AlBtmKAjBEmD4cm51aBFTJZPy4eLoR8S97XVeGBkGXwRr+aHdUOLbv+swSAg7qh3
EA0jr8O47yKjM2eLRYlYscNgee4oixmOZQefXNIHT68r4rYZGCD7G292B4NmclOSLQwwdkgN+Oqs
kgkmDmPOiLzoPkNfCsjgg3ZrXXvWcCBeVdqbrhX35TPIC8d+7gDMJ0FSHUYngA6Ox/UQCMs/hS7K
2jbRm3tX0h6J6al+NIn9TnjCrNPqXDDhDs1ka6y8M7Iep65AkcyLaq0wF1CmpjfMgea+j0dzL/Q6
uqio2AxJJx7siBLJJH5vN/cDoSmV4btp+s2ax3Z8EElvrcmQSTY1OdYXLcQ35nvD4adihWeJSSyV
v8fObLGD47g19SG6/nvwSybao9b9/vctTFbbKu6rk5eCTl1KtWJgjClSKKgh5cw69+J+Fy9e3vlV
uLwacyYpSYKXjctjKGqQEl0DOW/onko60himrf5Fp53u64Z7b7xGHuLeq9eag4938JBPEwB+dm3o
wvMZGWQEePSY7br6DDhv+tXYmLJdUHOPuazJns+1d5t43HOAtWhlD27Jb6qMNXIKLAs4LY9DR0GE
d11/sQbfgyxQE2OmeQ8lu9+VIsjx4ad+cWn8Q9P6+6OzGgc93kj9f2NgB0N5h95s9uY8Xcop/PfA
rQt49pzqNpPDirYPG6lyZNfEYfzvq8maWPk7sU9aH4WRq39QAZLNQ1QI2FYzSXYJEuiPMXWwWYjo
q6G7gkLPW5ut373rjv7Wwsf7gxhrpdKRHFM9R6/tMRsz8Uef6dGU7x7Nx4nm16vj0li3bb/CHqHt
fkQ8bWg8hXW4z7haz2nL2jOr66r5EIymQy5Kv1uWLmkbYm0EBOUkUY18o8Yw4vlzeyDE88xwD+0X
OkdmL9aln89iAi5vqQHygfwtRjnz6fKFMPEfyPsdNpEkdmz5MTxG1dvlVJ+7yDPRgy5pcs3qGZIx
74YgV6XnrDX+Wc5s1lc20OiXctrXWy2c+uu/r7Rk7quTjbsumwRCYOkGeKamj4J+4D3so/exbZMV
912FFI9X9J55jM+v4vk9bVD/+Wrc86vlQ/nzvcv7y3cs35vHUKqlcv80tC72tjfJje6n1ruZWPQQ
UyizQ+HcFmVDMtiIP8e3wQRLrxP9vV0Kp4q82q1gGpFKb5ozogDlzg3OwB+vnUbgo+vGxWH51rbp
KprmneSeIrAwMProGI+lPLoG+ItUYzc0sgF47dtCW2d4hS9APHjuZXBlItF82XHTvCuTBXjW64/9
HBReWvJAgGhMKvD07LcAL7M+Sm9RPfYnr8qJ8xFu9lYX+qOG7tgWbXUvraR5Y0Tlpr72msZm+OzR
DlneDXtQvN7YvTq6Ub+lg5xOSF76h7GfutfJuoS0ILbFNKuznd696x4rKHFy3hfMh9cmidNX4DXa
DqqTtltOVZu8Lt/Q+rOkynZdMnn4z5d/aKiGCZH9DGPrvS/l4TcLvTrc+l6EXFDXg5OmSmQp5K38
in3/pqa4fcmjonlULTLKEnjpL7QFAFzC6MPHgrh3NdyWZPpVb3ZENypBs9QOnyZ0+wOxpYyF51NN
ti9EqbT3vFXdpSNTEuIl70dBM0JrqLLTSH/1Vc9okiHdpfEanqt5+ttNhnZ4xHVLRVwy9TJQaxy6
PO72NUCyk+Vku7Qw+GxQ4q2X5VF11IO1RmKihbyIvV17H1MbyJAu5O+eiBBDtH/4bGcSQN++OLEi
bSgq2pVKBKiqlv5G2vnB1n9E+MlYpQvr9hkgoTjlGaXaz7kW4nkI4IiXnXrVqpJWPtX/TUSjy05D
q0+5DLQDv6y9JwnAOY8TxVilwuNSW6RFndxCGi/LGQ4y3F9t7x7JL0U3QpE+GHgVnGKs741b63uu
fG83TKxgJfvGHeWYu2u83jsYlpVfVAHzKh00/S031XcHkeNvQqQLm/c/I5qWBxgkUTpEr4PVI7Kv
ePgY/J2PtauIyshTEpkLnkWT1Yk//qcS1rTpZaWdqAKoZTtRP3Usx6ec9Kx1bZr1r0zXDwMRIG8x
BrQ9fVQY0VAukKSGbO65LHTSgmeBUOzZyHKMkodom0afDOdJxuJ4EnHCqMwmR6zBAIKYMXnBxziH
UlnRb7is8NbjhjQS8zW0aXjaFZYS8KbqwWqZ8MXMNVr0Yh2cmCOT/Qb2CKe0AtQ6QOR2IKmrRbtB
sG0XwHfD1KP2zlxr6TY9rspBtrOUHct71fjm+RAdosJOt7rwkvugxHSw8J4SPcwQeXmvrqp/yjhF
55fjh+8ZpEQb6Bs6Qy/O4YzOkrZZs9/l5cfiKuqMNjp4g7bXIh3vU53NcjBjTsyhiOkAuRWrtkyP
VeWMF4KINKZTfvUItgfDXZe9lb2AhJ5U5taFJP9pAg0qmlJdi8SfRcsUZ7LyrN2iCIYDtwFbE7w6
zpy94DLdDQHXF03+lLlSe3IqozshLbnXMxRnOXRWjXc8DS4K7NQbF9A5Zzj8lXtsWeMwLbHZWu4x
sjVQJLmfnbRsJPJlKPwHA2HUnEUq7maUFLgsYedVUr8zRNbvUqI6QtSLB8+v/pHPS4VK/Uxm9Tm9
T2U4bY1Mmu+5CYkxkJ4gIattd62KmH1g1Rx3/0PamS23jW3Z9lcy/HxxCtjob1TWAwGwE0WJ6mzr
BSHZSvR9j6+/A5Sz0pYd1qm6ERkKkVIaAgjsZq05xyQcMlSQ4ZTWgYxiFEBZTnRyHC2KwS3piNWB
W4l+SFtLzR6x9j1rEOSKUzkdk5Y1XzBa5lbDS3EdJwL0YcDUOhQi3ZNVXxyDUv0U9pG/6tXEfDj/
D+gPzQd2Yv6KFpy1UstRuwoXilAQZ19UaliO2avtlZW01FibcF3PgXEA0ix79M0yx7Dt+86Mx0ui
nfu7VrqtoVXex6z89kWU94c00E5qadUX/Dk4YGAk9W6NqsLNztHddEYdVqPDqRJPmerDuxoDaX9e
/2jAOlodZXIkmJAS8s9cMw01+BvWRgwq2lBTbjZK4N9ENatzYZGUGBcIhuZ+yeJWBxCUKBxdZYyq
z10JSMHvRXaVLjNpkCiXZYbM4lRF6aI/SfsBNxfaSn0on5LIUA96Q94HQYzhth8MqJuFeZ+wlt4W
Dalk5+8iaiC4Gcxq0+Nq24S4Xh4RtBTd4NizFkLflL/9qJMYLWoEfqwSz+MbwLwE0pfaXfdFEO4l
oQhwYVNyBxEuTPZ6fpOJebpKpTRHVTGCbZ7lRxM98aWGRHI72/oNwZnZ1kI/vEJGo9wXRvUSVEn3
ogs6VHqjPs857UuC2ctTAp9xa7IaaYjU2vBMlye5QHEtk779VcxuUajG11FC1iaCyUJgix49gbBV
wGP2ZPClT/ULkKjyiUjBYC3mYdiJbkEv936+j1S4mGaZ5U+dBkV5aQgUsbZGjflIk3m6ybSeqDVw
NITB2NOnEJVk0QzSndARUxrT/IC+tjnEjYLwfikhlDVrZ6aq7tKGlEaal85e0ERzaWIbXEcDOGOH
yJl7Sxm21Nnkoyxs67KcQDZgQIqeqxT1aiGfWtGpt3nVRR52P23bLa0p0bdHjcHrRrNQgmeZcWLa
DB2sj8X+vHtPJWqVmMkSjQVvr+InSvQhwRZCIXNxZ2VIMHABwMLKCZsGjjs/SMEQkDFYyw95gLJQ
Kp645miFjZl0EhUVeK/gsS5tPb5R9KWqJU7GnDKsqrW/T0cKBVXEQjK3KLGmwqEuvnALjfQT+7jg
IvHLB1tO9QPCANbDS58wbwhajhFTkCIS3FdU2S5rnyRroA+uJpuHc0XAhnhGsbE+lmPd3pQzw5ox
i8Fltc6afrQZfak+gI/QJ4o55Sxv88xH6joq9jKV+q/Xq+ZRlxAD3tiBUZ6UUr0tJFs+xUNyY4iG
0ZfQiHXURTgZUvNFHrPgurZy/cb3/Ut8kJ+DbFkVV5i42H58TirKAkmiq9cdff5VJRCTZEiLcPKx
7Swj0kog8tqwdZdNKRwJXNm5dNGkp26o1au2s9Ae8aneI6kDc29p2nOXmpQr6/zxXCkEW3lSwobs
DVKervzaVzd9lIUXWYrsepjSZtP5U3itCYD7Y08yUQVEbS3iMbtjXUFhMsADeX5JSY0/VYUaYwDy
O+/khMrv/vNSXl5qdZNB2dHsTTe3EqB5n6hYTH7e+WaKqBJTXrXBYbXK7vWiK4L13lxM0uZs1Glm
fGsBkY9n707NXFIGBRT6JdWrXHJczF4mOlrSO5wly5syrnhaCSUZkstLIRnxFaXhy1ot/W+VIiie
ZKuL/XkrppVDcmhIcCsJS7iWqvieCys9kH4j9r1PLl6l4ysKOhInrbR/ptqFTWSW69u2bORjO6cH
jVVo6fSCTLLGkPM9ZeD6NmAttRc1dEiZZHmBcvpYUScwIU5FGaz1ZNq+viYjDGEMUVVOqRPrE3fI
0QUwD21d5/B2gJSoe59JVsN9hZSjTD2pkLRbUVrSMSBEywYqet4Avn5JJLaCZvbZkMylscXG8Lx/
tIrRX2c2Tsd5hKNA6FK6jrCFRV0La6yzbRPFFcW9xCRQVo0i6zONwa0ZRVD4FxWhMHmq7d7E+Nh7
YU4XnxGUyoFJFGiTNsYuTOXaPQ8hQUGVIQ2j8qJZRhSllxl/4/wGiSe1Xr9C0xQb3dbSGt89F+tH
k6baQBL1rrfN8dps1a9FODmd0egf6dha2xgF9/q1EsLMEVahdeE3c45iAU0xGUDa9ix5j7K7iVva
hciiP1QaaSG5YSu788uGTgwYv6WyIyLjoQ51r5a7i1Ifo73CMv1SMCiOiFC9smY+iFqCqLSIocLi
BkdJK2kF9ow6T/fn+pc9oV6BFnpxfqUs1TALvrHr41IFpqjtz8uf8xegtvu+LOvj+RXBce1+ZlcE
hj5tmT1ZKsWKWlColeWrIvNHMuHralc1irSra/VWk5eG5yLfG/KGp8vyPyZ+kyEUqABULb2ZKpYg
PtMfPhlQ1vZ0JvCdLS/PX5BnacQBAozTJgKDbUGf7/wopc10GZP/fXx9zAabIxtG/vrD8290NPRN
eiPH86sgYXMxdSQqRDM9WVnkWOvGkNiNgU1RTW+y85DYXfgjbQpRfbv5zndggc2Jfuyco8D4u3pB
Fi5GEoI7EhmTm57lthO2VnCTki1yMEvgkwh0b85vBX3TbWhP8dEvv3H+gSblMgqnudic3zt/QR1x
rWGchXJbpsA/RWtvM2B4YyXoYAInc2e8mSpRapl/JBMsv+D220sYp9iyWcSH9KTNDDR47gGNY5QD
7nafy1hRzg20ftIuz7XuRWEmpri+0OEJ4xisnnRbALddLCSor1I3qmN/349h9zFn/ugq8hKi3Lo5
C/+zfLjwa5oHPEr9nV3rLCNVtfVgKt6aPcBh1rxIAqHTFNBmUF6DZ95nvjFvK6NGMk8ZG1rl8iXu
u2/fNUDTdgD5MU76m9oXA3JxZuKzWdomsmM/68ND1GTV1iJdZFUVw3j52j1dzPLn70SV3cgBXSqd
BeHrW1FKyOzMZs1rtUocl78KKq5/nZ9JRHrrX8tl77XCjo7n989fJEmJ2IGygi0VHyBIRAtCViKb
4r54CJNC2tGolJ+lYuw3hKcjM4zH9PP5O+IqstfvXt8TjLwUalZyXjcnPaLK3bDYW+Pcij5hRd5V
qlJvafHIaB37jTTl3ec5sv1FCj0dclH3l6ppdW6iNbKrJxXKBX9+VHMcFucBvY/RwMDuZk+XnqIS
Cedg7jPFt/ZDp6uX3fLl/B0mnuzSKDevL8ZYuwQPRBBRhMRNnN2zkVbahHHgsjxX8+opeTTrobjU
raLdwObuPdIAac/Miu5S+Cvp16vyw2TY5sovWv0iHi3pkJW1QmmBEIkp7R7meFB3atQwQixFpTDX
qe+oqOwLCv0+qsRtb9DdCpvQx0XwXPcWhXwsNPhpAnunRVcMzOVHHcG7Tffk1aZvpMZpntPgZqi7
NXF4ysXAUq1ai4lZoZGf2AkQFWKzQUqgB6yU1kQ8vHzR2EBfnF8CM+UuG02YF0u/dsyTxyDWkrVt
V6jWBfZQsLOEFi//uEy38KLru2HX0+H55y3VJpTxvBGWKwOD3bLsQ2au7oaIiuB54Xd+b0gsMlIB
VyDGIW8Mw1AXFOoui8r42KdEplI5kgH7Gdre1zHLj6Rpr14bdOfXDFxUamU+qjwM9a1iq/NBN4OY
Yi49DTNlzsmmodlrRTocdUjZtdf4beIEOurDqh2uYYCllwidr60pVS+1XnO+W+DSZYzX83U9krQW
RjYMlaUHdS7wnr/LLXXCJoHqRixfJpKrXV22F+1Xuah/sipgE+NH5i0eWnFvmYs7Ubdv9VxW7+fy
26tiaSlpcj8ejOIrnSvIC6YZHJVgzgET8ZJVylU2KeaNvGzhskK/wA3g36pFFeyTHGFh7i/AyCq2
NuhSaiepB+H56YyFpBdLAJoc6WsllTBSGIXCQi/Dk6Z1xrfXFuuWtV7qvaN0iXVtZWz4Msnv3JGa
5vX5PXifw06mlEIs2PJeEYys6YFHynGBZp0pk0t6o80VlmZNDraJZH/7bhikF4sGxZZuUONSErQ/
hzSjlZwAAxYO/VUQlxfloBVPU2ZazJfRfBtZM3yYqevXElJZ6hC9fIXgFalAJVCvavCeU9u4TrIE
NSZab0KUjFgnNKhCld3Fa+SD8G36kjQk5CUX9vLl/PL8ZY4a6Pizfw3UdjjYrd/DleY7UjMhN5Xq
eOHn2FV5O5TH4SD5JqKSMztDIgQjaQjSlis0/YXfkIny31/aRJUuI8Boh5ZuE2GS0CIX/F1ejoDn
kTMD/Fbc15HXCIvDTK3tdcGFNYg5VsYmdl5yteTnbqdFUMj6XnFQkBn7s4SmUlgQKOzmNIL9Tg35
dOe3kz5nt8Yuw+6mp6liXyKZhXIqub+cwrIwEeqjfDr/wFhIeVrVmrt/3huN+Vqzgo5KJUFuCIyE
U4xmfaVCpltFseLvUUA0TlIQqUi+nPox9OkwJ9lwx2TUXhsZabbL2zVpyLh8cIQjrF6rzKYfIfDu
BIiA51anYDSpVnDNGspE7pObLuqf5LlpUA8xhYYxCqgRLoy1wEUsdrebquisfW0sw7y1FChJf72V
1IrR1JisJ60NiNTFFWbQrLQyopHCYaS5rWu0nhOCw8eKLWCg4QJXq+RaMZdGkJpLYHhY2Tc4YL8W
yV3YtuKFBiMazyysUQeXhme0FKEh55SHii2aR8LXcE93c/EQ2uJl7j8DTwm+CsXCtlI2n/yMXXdK
JxObUzKfVEKLvVBjOzvSXdnwFNkHfzbEtoXEuKc7O+6Bs0hbwkRHRMpGtYl9gh7Yilk0P8b0ZPbs
7sJmWmYz5UT3GsBn2Mifa1XQ1U7aFzsmOxNETrjSAMWjpxMvWVo9EAdgfZYjn4oYneC7yGqFm/t2
eE31DJUEi9eDCUFvj+FabM3+Mi8k/0KKkQROU6kdzt+xDFcPAaFBm/N3/7wX/fhekOjGnmImObhj
vuupYG312BiP02gSZzMr2X1IhxsxgJ98Ab5Oo2SEAjkDlwmSUXlm0zuuhDQWV5VqXMX48Vw0Zf2V
GtMQV03cLDw09p56ebAFL2KRIQ0kfgrt8KrCcDzpOOKtph33lLoADJusUwfELdz/Mm4hnEZtaQc3
csWtC50he+37sesZpEg6ffjjP/7rP7+M/zd4Ka6LdGKX+UfeZdfU6Nrmzw+6+uGP8vXt3Vde6nAk
sQlbpqZrgiAUTePnX55uIujPf35Q/o8OILk2enxYmtmCBZDS8QTBk+gCYsYfVUO7tCnN/yUE+UCd
aL4YFkEbth6Ud/rA5sQqCZ8Kq6F1sz7nZWTmd30dQiLSs+YLTQG3G6vUDbugvDRoQBNm1VHlSGXz
qpDmBcbdNk9NhXWzKSomWA0zFBWpwVGXDR7EnvapKAQ01cB/QZZ4PUZxTGs4aGaEZ2C2Lfzzrxby
GPkeWu2/XwKoVy9GJDqvP9XNBvPm2bGcFQMc+kWhdZZp9RHIfpR2q/N1/Y8fLmxzvtBfiD9BLU6p
4seX/3VXZPz3n8v/89+/8+ZXLiMC05rir/a3v7V5KY5P2Uvz9pd++Jc5+re/zn1qn354Qdht1E6n
7qWebl6aLm3/vkGW3/x3f/jHy/lfuZvKlz8/4E3O2+VfC6Ii//DtR8sNpajGdzfg8u9/++FyAn9+
uOiGp6j96X94gWb45wfN+pdpciPKuqHoQtVU68Mfw8v5J8a/MLMbpqkw/NHeUjhIDjo+/PODKv8L
brYpuA0tWTMsU//wR1N0y4+E9S+EaSoKRG5yGtGa9eHvE//2ZLx+Yr9+UjjEdw+KKesyK11FsfHc
cCjV4jjfPyhKD+In67jTEV66TVg4UnPdkpvbN/nrvfPDrfP9M6kovziUbdq2rmgWZ2vZbw5lsxwk
Yrdxo3atMYmFbLxHmkxgXhaQrwN3Agk06HCWRpHy9N0H8osRQflxRFhO1NRMQ7BooiRhq9qbE00I
u2dbj2pW3jOpmutqIzmIbjH2EY5612+SteX9Lw5pC9PUVUu28f29OWHLD+USehO9x7W6zrJt4wyF
E3jtCl60B7Kk3JjuO4dcxrV/xr3Xs/zukIr84zWeevi/xD40rrYpdU940d5wC81js7SuV2xQ1taN
fvf/eczlc/9urK2bJmBzxTHTXaFciifYlK7ttF63a+rLwMFQ4/rO74/53mmKHw9pgUIMozhq3JIW
sqK22zKJH35/iF/eMDxgsqGYKl/OP//utPA3lyZYzcbVu1V0ozmp2z/3K2UDlvhzvZK37312Yvls
fvrseAYN29BpqIg3d2gbYImXl8+uyI/I0vDfxfXOVdag5JxxtdPIS0dl75jF0Zb3oydccmreuX+W
O/LNn8BTwsDDjImzXby5YyPWz7UMtsD1bQPiPuRTXCWT7Pnx5AW2WEX5p1hq3/kwleXTentUi4Kd
Zmroc2XF/PHTTNMSoKSfs0k4zGtzjdvN0dxsB6plFa3j947284hHnMh3R2M4/v52necRDV1KcoB/
SbLDKtnTR3Xh165W1aHZ4UsHf/3OMX9xu5qWaQtdV1UoreLNEyLaSAV5zCELNO0apAKiUt+5W39x
CEtWVSYFRTd1w3pziLq0ycg0W9DO/l66gozuhGubkCyXsLO9fULhtI037xxzuSHffG4/HPPNU6jm
uREVJTURfRU9ja4Gfs8l0tvRVtqXcEvhuXFy571r+avn8oejqj9+fpCObLK5OdNwN36a18G22YRu
uzInZ3Izl8CLdz685e773VkuV/67cUAZqBOSfUfssArTa1Z62uEBzSsq+vkuGOurd67q8vf/7nhv
hoHBR7ypTJxfu/77/MgIxgrgQJNw/o0H4heP3w8XdHlgvjvBsldaCmMccGCK2AVbdSs55+Mt11N6
d+z+1eP+w/HePO6tMndNHHBBQzq4Tr3L18j1Hbaek1v8G8f71V2qGnRZyYYVzP1vngyU2pKhUDxy
aQcdNThPbH9PYTW+8wSqv7pPNI27j4WcabPC+fEyiqpAeW6EndukKYuYVLls56F2WfEnn+TMEhYb
RnQLM0vBnSmIfYikmEgaumuu2szPra0Jp+8UWuncZVNw6CIen1zamAn6wMzYFdWkHJG8DrdKOu0b
awakAd9eEbG2H4269WI1IOEc5QHm83xG4JzLq1yQhSd8OE206sc1nDbWVpmaXrJheefG/dV1tnSL
dZZlMgHLb84/SQa2jj1Svw778krrkke1bT+SqFOs3nlCfnGlbWFpjHKGqimG+uYJ0Yg5RAsvL4uc
rnIQeuypc5YfxRU6vPW0CsU63Yc3BKRuqu07h/7Fs/LDod88K0o6LE5qhcnjkYjUrbI1vtZe7yke
PbTtewvIX4zpQH9Zf8BoYo1uvrmiYysbfTRrC9Igc/IBszmhgL8/oV9Mhj8cYjnf75793CTst1jW
5ImVOTriQL8/BSidjfmdAynLtPpmWLNtHj8eDcy14u3joepFBItOZ1hzEcgiBx+pem7qylsGN3Mj
XMXyylP4SORzWjLM+d7vz/RXw84Pf8CbU8WWqYH74g8gv6R39XXDBgDNH8gwt3Yi972l1LJ5++0J
v5mnKoX4J5oFLIsPo4u4jCChdeJkO38VXctu6eSb+BS4781Wy8b058Oyn7RUXWW3Kb95OCx99mVo
+4zmjv6F4KjqJo5XPRms1grEsOH23rI+R1ZqPtobY61tWUXuQCStoUp6ldd5oYeAVfrcv5Qgph+i
a9WpN+8uHZaL/dPdoFuyYrMBVdgf8/Pv7rspyauJZDCE/PuiWVMFZ85p2A2u/70557zC+t3x3iz6
qiHGmT35javeGqc6Wqnr6onQ1sxTtvVWukRSedLW/V/Nl95bbgfJ1d3f336/WFmz8/3nhN+srBXg
4qLEEceYhTtw3W+7dXkU2+a9AWoZE346UWoCtkIfytLsNxc2U4j5Srq4Pe85DacCcbaOnGWEggw1
bn5/UsqvRijbsFRhEkP3WqX4/mNUZxsnNmgtt/HoMc8OoQdt7aVryyUffI3xMm3XdOHeOcmfj2rJ
WEPBjZsmM/vbcbFFLZDkBteynq+FibFztt9Z8/08WOE9YwfGnoRlg2y/+bSiUOnnvOcISJ4Qe6Hx
QKCsF/VKUbY5LAg5094bnn6e1L4/JNWCH58IiLc+G1oO2a7TnbHXHOCz2567k8djszyp2Trcd1tp
/fuP8JdnSnAE5Rg+R01/c78oaQ6YzSgR6CvqvqkI6CuQjiHw1e+hc7gqBMZUbt+7b351stRnVVth
+pYt/c3MVmjlWBFjwv7dHdf4mr2GDUt/YXumM62tlbZmoesG7ntPx88PoSXrOpUzy9ZV07TfDMmx
HY09Pmo2LDRfVwjUHbWhAZLHnhLKa3pLaINC3ysN7fZ/fpUNQ6i2pvCgCPnN3NMlhqAGP7DkRVGN
jQX2P6xqPTFuUCF/5jMAuGtJ7ww5wvh5lLWYBgSVxOVOxnj64z2FUwYHThoD1G/1bmdrQXXfYTvr
MIb2llgVahd/xC9mPQ/dpO+jqPAfCzENrjKRHmqITuyUCLpKRahZiTLOrPd46+67Mb0LwOyiK7mt
k3JLYtSJdTFaaQQ6BonxtqaWB8uU7VtFUfKLnl5wsKuARIKnSkzpahpny5sNI/UGan/u1Ido0W1q
kHZd3I+mDUl2phuNcCRbZVZW7M1KQZEU2DQUyWrVUjXe0rxl+h4JFw/06SbVEuIymggDJOLDqRW9
R5eicEu93fsDuRP0IYmI7PsvRdgepUg5+NHiymzsdUJAhhTED6mWJQ4g+WtKICkPOH5Vri0aOnO4
FUq7jiT5wOe4sirVjetx29TYln31yjLzq2QQN50i38RNSP53qkMqoJZpa8MxzufHsImh/NefU1/G
qaF6CEjugjYigtSsaPVk+QoxCeZ6i4gwDeeHRT5o14jrQs9PzCjXQZV9FWYduRJgpDCZvFHKN2Fi
205MmcNp5uCJKIYrfMn5Kh+bbR9mx0kbwcLD74lSbGXmQSMBsTBaz5+q50pq2UJ0n3ILhjSh24pc
3OgBqT5xAqBz7E5yr9+I0V63pFY4mpXKC0z5RbemfaWONbYlq0LlE3hpW1yM5bxpZ+mLiUV7Qwv3
09BalyagDAMnD5c9EE4Lu2xV1lCxiWSiHyhrbqKM86qXzcBpNO1OysvQnchiaPsOsnngWS1yDnIe
ApowUr+C9OWVqXwb9cQYFqGOgQAn9Yx5BkfLNcLvj5KOtKaHmuwh8vxUSWj8Ve0ASSdyq0wNoYBq
+kpRwXOY9gDHXpgqUFJUfsNY966Ih4+AwclFqBLTSUcUiXW33APDFaW6gz1GhyGzVoI0Aly6txYT
HgkrRAeFA5SxgpDmlm7wqhmCGz+nCa5iWHI6OacdFa97o7xHpYFQLyte/EAmd7RqD5KpxvusAt9C
1uHHphVPGkk0XmV0X8fEPoaVrF36anUXxNHHVm3wdcdJ6sl1Wx8Vs0PTpOufBIiV1TBpEG4aKhP9
YsQWGfAago1BiIYz1KSu28dt+awA915bIw7QKBYNl7aClZxzEZBjEGsR2FsueQ3kVDFd+CD3PeSD
MG4s5G1970lBhxcyJCZctMro4fcEW9Dmmct2NdpUQc0HrRbttgIx4AEvABJuTSoeYqAJ5sBdmU12
Q6wuXW7XVNC1NnpJHDGA2WOAsXndmYXlplpXXv9+1EVP+HY1RMeFKYZ9h8x0o7ytZ06J2cHZZB5T
4gV6q4NJwMMGctRmLu86S70noDq7TdKIKPL2M2aLx3BgYEn95LmQE50MrxIFTf4cq2OFNzndJ0Nx
rUI/2ZitAHrfqy75j+vAUHcGF++oQxLzYBGcWKBHW8WC5SSzhFklpX/MDJrbc3s3qX5HgkR/P9rK
NU2C635KLq0hS51K5FulM4CvQ3WKzfxLaIXxx9hUoaI1PlSiFnCtKMsQLYOCYakkfSVaNWZEvnYl
j1uoIv1DGXbh1UQP25mqutg09ZghZkP+G5Wo+ONR3yQd1jruxAgcgd5/JEqy/1gLMEtONGXlX1Xd
bkmk+spmHqRFPv/Vj+nFLEpPA5HFrQYlSHlE0+XBk8P6lB4rwhiIbhieGtN8bHHCEMi29jvrFNW6
uTILwt6tXHsu8vY2LPPWm/uAkIzB2IIvBDnboRtMSFekLBQ65Dibm0TOPsXoxhsfQ01b4XPJ/qpj
/GqyWAdaTdpK4GoFGuMuviCLYUMf9BYU+bFFM2TqgMeG4pNu2Je6jayryJo9sHVHzCBH+hbImDHA
g9KzzVBt8X59AQcje7Vq0+1usXl2bjrOm8FuEQIHu5bMIcreGo7LchVgP416FcvgRyYzVhHIvKcT
0ANHAc03Rk8CxXEnJ9tJz11d7w5h8AykrV3Z2uxgWyR128BwMN6SnryZdfuiTcZtqB+sOj76EkFL
cNgPiHI2DZETC09ZAq2lB922ze07MesXOlVAoNc3AQw6v/krsMksNpHiZtMuDnHCEJmWTgle4AEn
eFt504DvKd9DCMdMNH70Wc0WpJX25hfYAhuJgWSkPY7lHsoTOI6GxZ6/UQA8jTBdyRBh0MKGEUbj
Sk5IJdeji0RpV4ZuetkIpcwmwL3RN6Tqup1/mw6PbD3vdM338lnazBmKdZoYfqCsegWXTx67iM4O
vdiWwZ1JZoKwD4p2kQc+qBbiK/ABXfKLlwZCFtUkFp27pCk+ZfTNDQa0hkBowDJ7bRYX5rzBwLTR
O2CQxL5IUn0xTkCVy79iCfryDOWG+phUmZeF3Hm+NFI6IfG9udTHkOmKZwaGnJ9irciSPUmOju4/
k+qzz9Cx69JVnb2w8HGTRWkjE5EFMgZX8kNUGqsQ6BR8rE1XWt4yJnQ4KMu29CSC3asihtxsOXNe
brTpXlWTF2xf7kC+bkjhv/K/2rVJok/n2uNzlxROXbVepcE6w7yVlw9nrKLEeFsYXjtaDsOELVM7
CLOVOby0oXxlQ9gpujvVKlb6NK1zTkrPo62d4BDg/OMk+0QLcBWWN9GwxCs/9m2+Kuzxtphip8va
bRSGRKxLTPPVsa9qSnQ12v58O5InDFH0To4fdKLc1Lb3bAGDtZJfmkk8t5ENrWHO3FkpP+YJSQoj
ICO9vZB19coQaUGwgYmOeHCqrv8cW6WjWzznuiqt/bK6UrPnph9fNMJ4a8zWy42ljrk3hHvNYsOd
oEnpQm6aQ5EBF61fmiJzJ+k4EAYq1a0T+08DUDMi8HocfNg15PoaHb+XpHszCd1ZfVHkyQutZ5WB
ME4eRay7qYjh65L4W1x15ROw2otIirYF5BO4RCip27UaBxDhJ8TDZcVTKVtUICYWNjEK40HYD4bF
FAEWWdTkMagXdeS7VlzvbXwuk2F+6pblSaSEbpHqO4x/GOMxoCpbGtC1a036veirdY+fSWg3RVd6
kSx5Evm68WB8Subaw7XGgF/lF2EgP9s8xCMA4on0u06PtyHG9VZuj2NdMXfTcZz3iuY7aaz/ZaLz
m+TZ0cXLAHIoIRtelsltiQ0kkdN0SjSSgaJ4k8zynUJYG6ljK2G1/ByFrnUzGKo31z1UGoPA2/Ev
tQV+1QCnGCogN/IDi9RgVdXWhaCT7BBG6LZ6vlcBLtUIza3oU1s9YA+5HOrxxpYJhnmEE3hsjN7r
jWnXFCwha5btuXJVBSz4BijlwEKrNnNC/zbDJzhan4I+OBSRAC/ebnI13wRGexTV8GVoudaDVOeo
5dNDltaDm5qk6lAa35ZpdzmNMC397pNdgrKFnbOq45yIEUV7EIbuqnb0OFbTTUVWm2NVaE3ztJpX
s41GrLeibq2LCS0wTpu2If9Xc4Xd79oq2ILq3EmW6UHLTLZKpqwj6EjxmG8koV4GssFWqMQlUpWK
uR+L6anGfUXgZ6F7sU6NjOigeTUQV8/YQEZSrfenWrRPXV7tIpOYShYDeE37bSxFd1E7o6Ws4y8G
wfdf6mpkha8F4pB3io9r1Sccl8GYyaKCFWMhlq071AJI1KgfQmnFmthnMX3RKJOgt409dyKwQKNE
dQabzzrEeAtdRZQGD8WkedQ22C2Y8U4hpaLLhxZEYFtwm/p3/L27Wuj9WjfaE95bGD6yieYD9mvp
Glna7LrKst0EScpqtCWsvVU/bLRRq9bYWWHOFqnLDLNcm052MxW0Sd9IsGRkY9f7ZDCY8eKRBsfd
PQLoTi7BVBVf/QQyeISLZ5USzqDA01jl4Xw12sNNSUgxcGh5uAVYW7qDTCpcGOTtxjYNpHvqNKOK
TgYuU1K8QB9CIcq4HZjBLrTyiOAs5v5ZEZm1sQAeqI6GPQ0yHJd4+MqcCGdiQNm4jtquve6yOcu9
ftCzy14vVeAOU4icOQJveVUQCvFxsmvr5PuRfcneOrnIw2h4LOGee5EyVvscij95KFAnuANnGvZ+
F+cHORnIm+iqANJWmlzboRiOMK8QMUYhXFU8xDxAtpKWhyEpphOTRtWuel8NFxTPfDDsMFnPY2A7
S4dz26lFcCyHQFVhr+HKQhUzaYh5e7artaKB0kvZRC0hVGKTyQG5pFY3mWSrwB0+sYcfTWg4WIyk
3Givlb71j2o2MRvXTZ0d01p6EUDLpxe1T2aMTVgfwo0NU25dpGHPhx1Tyd8baVnPwOgIml0NVZ2Z
jp3lxvgcV/qlrk5PiF6ihbSuLTnXCcAC5AkW0JdqagnG7mIE8CME0mOol4R+lPLkKyvY3MGJkDys
M1gTfIFGmvyJvgmq7YiG197EcMcufr8P+IXyyLLpvlPxMWTD/EnWUFUqOSoLFXfO2XH11PsOtZ1J
7rik/LZtN3tSSsZF3AYnW5fUCyvOiCUucnP1+z9E/VniwR/Ceh89F0okpo0fCzJ1rePiVqvOxdqL
rNwwHkx95nnr9GlVjXrtGGhpHAuS1jAQ+J4StDJM9jFVgNORxOPBinTVTLRrIxKKp0pkeMBSOxUF
aVf/j7zzWI4cybbtF6EMWkwhQjGCKqgnMDKThNYaX38Xsqq7mZE0hvW9o2dvVFVWmXS6w+U5+6zd
6fNDljQBKtSxtucIXF4XDltKvhuEgWSQuMGi0Q+LN6oT4O7N+vP3vZP/jMtaIroRcdFZMd76SSyR
AkgZ0JTcubo167iJKch9UZxjacD8FcYQhpGeC5dZr76ieLxBVzp4piR8tGGACYre6684YzTXKAq6
FTq6vVpO102mDlSyF8jIe3wM1XHBS4TmS6nMWJ8btXAmDvtFpsASUVBIaER0yTRPhRSYRQ0a9DEU
U5RPE/3Rhk1jBpQYdmERqgQBrPGuU4sfscS1rghFCduGSr4ZCvzKK8i+N0bdpOtiDupdFgvHNhgb
lKWKtKEiM3lbUJSuXIf3s5Tffz/8fya4IO4Y6EtMXSPbrZ9OLgC3jTgoNTkVp3chgbqYFLipjSej
F6yE/ZnWlqn6W6JhaU1Ds2cqkmXKp/IoEXy+Cf25IfTvr/ttsVvunW5C/BbekeHEu3PB2z9m10mD
y///lDKyMF1QZPwYXZlYgq7+xAD5zPL8c584aeIkXoqlRpj2OX1S19Ur6LRVssYOdnTAdm1AtP0f
R3DJ5H3qUCV1HSJpWutXDRQydBfmNQjxRedRuNj3rM5l3f4If59073R9amo9mv3SPa3xghHngXEA
FZytlap28+hojaOtTMmZFfVlq7qGLIIdAbLayaDqfYZGqOC7qetFq5OslTXVtetz0+NPXdDSu0/t
nAwnELeeg592hl297V5iF0DzeiTx1TrJSnDPTpY/gusn7Z2MJoQvX1suSqQw9R2w2E3kLIka2Yaq
5J5TPS2D9Mdq+9S5JY3zaa5oJA8VaaYxPb+I6tdeetb9swLdP7Iyv3qENnZJzyvK6ZLG5Dky2JeW
JT15Ek4UrnLRv80b3UVW5in3kWK3N/gLPP7Tu/9KVn5VvuN7Ub+/t4fX8v8BSTg64k/r/Q9J+IFo
1nv+HtTFZ1n4r7/0tyxcFv9SsF21UH2rEmIWPsbfqnDJ/EtFFQ6kGHMyDlQ23n9E4aryl6ZygeEK
wV8S9UUh+o8oXJX+MhFuku+V+G4cwPp/IwqXDPlke1/qZBapIhwBfhNYW8uq/jTh/LYf0ggyhIPv
yVFoin05JhciDKdSfOxHjdwF0BHB2Oi+/oAJ2sYMS7xVNEfIVpHMc5Sw96GihpI0knhVauAK4gpO
cqRiTibm92JJ9IaadDvAVSWAHmUn3b2ZCJqHsxVsSyF6NCkn6eAA2QHOyS2XW2doqcFVphxOfqXb
1aweO4nIo8VO6sgWO7UkDBdFVt5XKaWKPI4L6l3tMIsx/yhNp+NtNGjJtZ6PN32TvVtE5ezBh206
iNaee7BvZ1GxjvTiNV1eJmmu8n7JdsYIX1jj3op1YvGcN89jlNxSEwOnGZidnUf+zgwy6I+J+ez7
3SvUhQt8ip70Pj82KSHG7DkIp7tCtmBYDX2F1yGBDTOL++cw0Gp7quBGVERj48Vus9HAPuMN8xi0
uf8gVtyqx7wbr6QQdUSVtc2h9Y1y45f5ccLI2CubuzBKXng131NjRpVRDc4xwIZHwJVKHRhMXSUY
V92pE5f1TrN02yIAi/GedKNO8v00lhJRQFIJfdPEV2kwuKKlbCmQqhA7+qGHH1BHUKwngFQoPAd6
83lqrXIFg+tWKmfeIMqDor8ZeoylFLk5F3tZZyxKHjsVLxbeR6YrRbcCf0rijhCNC4UpKRBVz6Jh
pwqprxqyE/lPJ5v8W202qLVIXFFrDiDTkeNS4pqbVMZaGBOtyEdSxqvrbuunP8L5UY8y0Qmq6yjB
WNccpNIhpvpTwVGmaefEjlNt3ehat5KjSKWHkrVViqu41kUSDu8zARlvzvzHsWkPOV6pDSj8hf/g
qcr8ZOn5LgBG60zpY0b5PT+02BZBwotT/dCkxNqZCRjYGQ/hEP+hQETs0BnWq6Fn0IZSl8Dmw4j1
pSPq7c9SUq6sFosVHra88f2fvc4TCA5R6hD/uueZalOZ1tt9iktvpeRPM4XldjjeFUmCl5Z1mYzV
I26hG/OXYy62E6P/qqTK5VTBP1TLAy+caqfEkPxjFeqi2l10OdBRonfbqVUuSrXeynNwpcDhQ4sk
/ejnwh6l/FnArgDF1UwYcxhW5JAONVXRZZU+mXKk2VmRkZqCmwgVMfuF9G4MMqng15dfpk/nYxnG
O5UPZE9lFeImbIy4zb6IoXxdJ4wm9dnKpi3JMTP/vbaTH+PW5C+nhI+HCylZkQH6OUrWKlLHyE5w
eKVAbXxHYegYXJMrc+9XleRYITLtorsA5yHV842MFbPF2hkz+VFJWszp/OdaFj6C5YdgdwobIV33
zXAfGxVpAx9M6FLjQu2em+v6taQXhCdxz7KbRP+ZTD8aNa+cqG2OQtZfmlN/BFbmTIA3pZ6hmsaj
2i7X/a7FaM1PnOiRwWszYtRVTZYt7bfSaLxZQMbTPH/lkUzwuZZfm5DCYwuBrTPUNRWjxl0ZQnci
WARkmjkeZtJOS+HrWs1VPxqPenGBM8sh6/aWhLBRFnaaOK7MPli1mJGCV/QM3JikoViI5WvTCi7V
5LKYqnWpDJsUGFIVBCt1Jv6IFyqEN0/AKU7rG5fPB5CmsQnhku2baR1SzbQZymtZn1zUuPfRgF4y
AnoJVxyerEMdIHEcqggJPckPvonaeWz3LOtNqFB9MGvu8jelQcW3PHOMXnNhd3uQGeDgRRe6dBPP
uaP26IGEKym515VnVZ02SV6vjQ4JnuWqC9i+fMLkdDeF4jXmYhTEruWOxJw2RJddoLoh+aY8snaF
b26w7rgS+61qjhuKEXZDvjAY9BWWwRu1ZH/L0YwkiL8ZE0LyZJp110D9Vo7tZTfgpwG6uJbq9fLj
0IV4ARw4W2qhMygRu4R61TX1RSdo+3TmJZ6TnM6yg9V/+PFFpcdukFyXsBjUKbhlmbsxj8JOLrZT
UXgWIKpUneyCzczod6GWMwfETR0PUPc4QMpgNYfpr9HyzXGbVdJ6+WcvhK9dMQCt9drmqa/Ei4CU
uBhgIpuoTmZijZFH61H3j2PZrINOxyz0kRTKPqkGDJQjJ8bYYGwnqqZyZ4LwMXaaKzWaC9nFsWpA
zSESrPCKmuGN3xubsiiv9BboQSLJF9USyp3KH2GxIHyS4jqmrj3MpQtVsdZ1XHmS8HMe14PuHyrC
dhA400OAijmdiUzXh4qdSOaANLVytrGwuS+U9EkZhnslbV+W/66T4gkU0bUgKle4Tj6WhXDkqzha
rbh1mx3aMbvG7Ok6EYPbtsmu65Rq8MbhhNwXpg5wKLyb9dBpLHwWyukegOglbMmdpQRsMul13Ys7
kqnURFM6Ofb3kxncYdF4T97bLcDVWZX/LEf8OTLZgiFfS3MIpdi0Gx07ETLqdhJn245YWCQ9ipJ/
kMe3WmeKteKakviXdkrfLL91R4LfgRTcjKtejp+QYt+UEem2/rbTpQsBj6dJGW8VfobQU/RfgXFI
hEvtRzQFHqnMtTROjiSJu7hB5pRDrpOow1JvcqsGk44DdaM6EJq3WKBvqnlYKYG1X5xdJrwczXgt
N91tj9EBLrTBqlY8UU3Xpimu8xIKM1W4c9zfzoHKJho8WEFOefTgWUG88iXRUxPYJPXgLT5efbgq
+PTinL+Lz2aZ3KYxhbulgRPM9KoSW0nby6hsX4F9PMqq/lw3SWkPkXidiU9hCTKqvaiE/IBmATaD
WxyCciKbKtxmxvg4mfHNsmZ09NB6ob6D/3GyAOWAKF2jFNnM9XyRkPdUji21wI0uHUxDfgP7+jGM
nevH855Ay4NRh4+Jle4ytXtJVel6RIQVCPtByWFTJ0g1qfZGrbOHpmRLTO5wmNYG9KMayJRaCYTE
m8t4Fp+K4SKyXmVohfPBJyAOLQv6X2hnHdL5wasYlHYSbqdyOtTivFMrc51CRONqMzpBVlxURg5L
m2ltRMHVqGJOlsCgS/vxg9DmS5W+mUq/qiUHsAa+PsDcIgx4OoDqyHjF+Qlx53aQY5jVM2ACI90M
4aZOkS3VypuKR04Sy3dtCIpgWXN+b3EzjskfczhC9ryNKO+PMRda8IKzE6hL/JrbgJKFLS6hyVtV
3g8plicFyVwdU/nMnsnhyxrXDrwnKK5+CkLYCk1JilDxMI3fN/6tmr0qQyO5odzdS3V0i2PjNWXR
m9jI2CAZvdDCKVK6mAFSJhaMJMm8BIR6Dd53i0aIY2yfRSPmAualqfK5IfU02pED8D5tBIh+/b06
sihyyu+KjyYUjoMkuROMOkD/eys27tlAjmnAbdsYt3oZoAnyQU6ax9CaHmUzvu5k9FXhvMVe5acS
4609sHfMkM2m4BLQLhmcJq+9svzBY0XcRjAYB4Rr+IeXujNXUFnJdUvNnewTiUf3GthFTFI1CPcp
+vUpMW9qdTLJLRr7jJRO090M3SYpwp/hVOVeMRm6o+ilScpQXRU+x3BTaat2lO0xHqeLVvG3UmMc
akxWll9SS/WDL9abPNBuRJ8/VUCPcCp/Xs1meUvwduLSIaOYkECRhZIzxSUWHcjGmAJA/Kxo3tR4
Fuwmi7uOAPlKx2YlCRAcTVXHXcdI7KDpUHlhC2NbLXaDwDRHYCuOpZNPYT83VvUEohI6MxfrgTQD
gB6/HOGaExxwRabSwvuAY7THpnUvFVHvFgPklFkD1gZjUgtum2yCxhC3vi3X9+MUUj9igTePAsUD
JuY7mphuVG24b/QcjzWWCDKfy5zKFs4Z3VxpYbwpUFCUWe1RAT65ouDX+7bnlaVEsEozVEZqmq1U
qb7IJSN3eHh5vcGBjJsdCTL4jEsF1auvV6sIN+JG1LnnkITj11hi02bnlInuFbLoiXnzo9G0tdKr
69mP88sWFaEd9t1zPeuqPcsgByw+cyya08YEBWnPYvWK4QbXCgtTtQ78iAgjOmvQVnKop1VOTZpR
rEajN5EAVb0zs9rSN1mJZG9G+rTqu5LF6PRy9RD7yofUh++iL8auoQukUJFNjhzLYaYZ17ORUHiP
LcYKoEq2T9og38d1LXkD1CG4/zPQyhF6Xdt+RGqVOnVYzVeDhRSKnoz20BvSuizHcAVQpuD7Dh4y
Q3yARn3c1IB9wJr70WaoMKyTsQXifk560fR552aViuOv1jmKwh4KAUe+Ilm6KcksIMzKuM8YixIb
yLWKfsfDmSy6qBT5Lu31xKFgADofajqRZN4+km71skruAQdzf9ZHWN9zo3oF1rmk8qdkNQkKBmgY
9NnAPHtqsyeRNOSM2av1JpRMRUXR3/2mu0jNptmZDXlfIVNMpnoMZVZlLgr5oONDBgsIvB1zKJhu
wEj7bgCblhRgNLri0A6g4bZ8BH8lDs2A1VhGSD1J92WEvQ2Eyp9kkRNXGyfMDeZ2m0xmtQGIs63k
ZLY16cbKEEkgt4K1Y1m8lyQeeklwP/dEEzCotnGNUogPWDweZQvjSQyQHQtNs6gHrcOLULmOw9AJ
FfQBraY2W7/eJvLMq4oNCPvUZAwyNtw+tk09bwBKrPPMbFBTxABLBrCiPQLVmbw3RbUD3x59QNWX
KC+TD0t3JF8ql/QzCqvOeNBL5R0/lvBVxXvD9K1t6NeYTY0dahufB2olcdobY6GRI4wmDFmjd/bU
CcpQkvP0sVZVt9Xxtd7VSBB2dd3882+laXZbtLbcAE2EHDN8wdbP+yOVPfj4Dch04sLf94AAQVIJ
00U25deKQoBPLTBuVZa4ih+E/YOW1ysrLGUmSSABuEr6Y5zCkjHlLfN4ckaleCuxCcZW6lITfaey
cKHV9QQPSLN4WPj+gVxfhcxNEGxUgQWTqN1GRV3ZZhaIV4kFH66ylMr+BZkiojVvzEm3MX6o98AH
YnfqxB8BTH9XiLl8FHIGdAvb72zxGZ7mkFCuqq5mjLUPOslgFAjxDuGpvxXkal5ZefU0QlncxAid
hagrb0zIMMYs3PCjFR4/cr1pF6HD4POy0ZUKplR+G4aPAxnzdWqEP3JMdp81TXpQ2nF8r2REL/38
oCsxktPI0aGuO72VIjoa/F1eJeR05IsoXHTJaIybonnRORyKSOCWvq7E9AUbqnfuOqinspcmSx9K
kHcs78XtcQ0hD3yPJWGGoa7bWiztJsXsoT9MYR1DO4RMjgWbgUreVnemngW21Vh3jTBZTpUFq8wo
uR8gynWEoals5AioW/gBYrxG9BzwYrB1f8rXWin88A1hF+nlrRU370SRdUeEmukkXeqWsB/YBQMd
T6g2tslHU5iozBGXWa6cnddn016zWDUzWwopMHM1zNZGf6kGc5UW0YdgFS/mqDw2M7Q5FxdT/Cuj
n3VZP3FwIBjUtoFqbKs6Pabjpp/8l8mvcAUhmCRlxB2EKeCnysGdP49Xgp/vQ4ieQdyVWJAOdwLh
BYcquBRRm4iGbDpkY/aWafJa1mYvgl3ErkJlhBIdCEZ50Bx3YCAeq2adCvFHbSqXYDsdZYDzn3c/
OzU+iHG+NQSJOg4/uGU32eCoAERtFFHTmUxeYiJWHX4MqULCvVRuIOXeLf9USFR3LXzE9EYtojdd
4frGvQewLV5obSVRaMkadwAzX/pGCtC04baEwg+Z07TKeHtqIrHO8q0s+VNGXj9lkWtK9T3i2H3b
GXcEYo6WYKwGCSfv1jqY2hWU44rFqjV2VgcfvsmrOY5/FIO6TnX0U+o8P2gI3Z08YvYU6QvWbBs5
axwJKDgPnKn10OW+IRrcRg0P4cCHFjcObmHKl9LMb0F2O0WTM3l1mG0zsWhc5DxpRWAHMLPXzIxJ
nlGJV+f9nQB23RblkqIxBGRoQGU43iSKlLkOnaiq1rWBdYOISJ9nynHurG0vRscwMu7R9rtVDcC6
5mPAmLOHOH3DG9JbempY0Gqi+lhnNYDeeiME1k9p0p8zPj70aWGHtQ0vdgKdsnk31sKuZ6ggOrIT
F/rKKAjtFTBhQ4ESAxWQZ38DO2eWmXOWvNEr/AsHIlJNlpFJFn5YBV2ayvBtGDQvlacPgz/RD4xN
rgH+a6hGlpCj8O/mPPIChxpNpQIOl9Mur/Ub0czYeBADhW2OpEPTNioaklg1X12zGQ7oetoI6RSs
4q3WAanHjEGzEq/RsSnulBtyRZdtXu9gYLkQKNEVRgiu+F1zObiMBWrRquSGOouN1Oqeld0prGcT
xDCpZsRMgperUC0VWh7y/LrV+K3B5YV2WfYbIQ3uULzBFMaeFAVokWnbOBqh2EnhJsxrFOfEgy1K
iJucmYqxOI91wxWTx7bNjr6aEu4er+a6egpEZlkuZEeI2zeQxbjM4pCw3H2OXcDg+JKQOq1o3NUx
j5MxNZbgu76ZJE8w89geSc4TcdG3ic4brCh3SFqhSnF/aAWJX5W/gwYZBav6I9CNVTkz7FqOXMRc
CSpmAzgotT5uzHAEL1u9coVoUQbylJpCSEbaqF3WZfs0NcmHLgDtxj3vAZLuFfE0aF22Ke8GKfmQ
DcpdhP6AlP5AOcYicFNsmBuu6MfbtuZXnjr2GUHbVGKtupL1rnQRKQAUUoYZvjVvWSGS2RB4MFq7
UIjeINZfRkrqqe38gLTKDjocZeVnMTZWBYdDawm7QLB22My9RIF8o5iCFxCpqzTm6aQvLDV2VwUT
2IuiZRMYImWXxrVTSgLmBMsHpX6FcIMjqOm+7/XLzs+PtazecB4ercDcdl23Ss0QXT57mlhgGRXg
VpDtKaJB9ddWT4huo7XYJW8f2NIpLSbTvirspkS+yZjMqSiA0c4Z+6CRb0wVZ19MmWLU1s+G+VA9
4quzzQqeHEM2FC7XlZQcQvQz7cZ1r2EVZGpYkQQX9YSn+Dw8qLVxOaa4B/m802H580xRUMTzktSj
4cEgoFBFlr0MRksgdBTSxVmBfEBcl9zl4P6283Fu8qPaKZuoMDhEWOK57xWF8KNvmb3TmO6VanC6
EQSpER3aONtFPQK0hcJLlDdTeK/g6/rQhz/0DhN6zI/ZrAf9zs+gu0rNtodISOAstE2hwrVL4VzT
pH4v3E2TelkMxbEP9VXVCF4a6evXoI4xtVE3FaEIM5kfELZ5gP6x35bsQg7ephkjL4vjEpQoxqqD
U1bGZano2zIw76JaXS/Hd+S3BzXSNkMu37DHcx8w2TGFfptZyMSD4lrKCNyK/KgowHYrVNaT2R70
IYMWV7PPj8H0yHWYNUnd09A1T2Ol/MzRtwlZxeytKOfMjdtInq97YaJ8OQOdP4IlzdvFJsX1R2ZA
XmkbTeAX1VDecBmNcHIijmirxHeIZPHAwseyy6+EQMTFpE/2dazfUaAz4ProG1yewp4bCM6DM8Uq
6tjAK4qR1kNSvO77TRQAhUpKDMqFORfdLlHcxiKq07M2AWgPIf4iuexxK3v/lTb9r3LD/18ix3Ry
/P9m3n2RX55fs7eo6hjOvxFmvzhly1/6Bzsm/kV9JWnPRcW0UMLQy/ydYIYtBl7IgtBA5bW6pJL/
nWEWJPEv0sjgqlCp/QtW9k+KWZD1v+DmSDJZaQV8rIqS438NHiO3a5J1pkp5oY5JJoCD3xPMFBkk
mjZAf9b8eZOWJD4babnIODFGIp9G5vpvmcRn8tjvyqE/mzoRT1Doi0ZXoKl4YnfT9a6xqYU6JzL8
XT3xdysKNT4UQ1NcJp4Kx7CZz4u2ZAcr4+mop+3PjhA2B49jyOONMA1Y1ghHvWuf0R9eUJvnCsUU
YX+XXEKN36A2g4+qHCa/f/3ve6+ImkR5NqWnqnqayW/0Uoh8n4dv2u7TVr5KqF76vokT6dm/+v7v
NrST4uWmS/AtjmijdUVndsmQrFoKl611sQpWypmyrq8+56cOnRYPq2beaunyJsmivrCbqob2ajyd
6dHvSs1/9cjUETOKsOqkk1FDEFyD1KVHI+nd2uqcIDRgqOwaChHUOAeqZq5amYfGz+8b/rpz/273
FyTsk+7CAjI7IQYn4KQI99ZgXZPoODNTf9cS/dG1XwrIT02AKRSkaaIJA35sToA1Ya8vR+NMZbl0
rp1FQPWpnVrumrEtaCd5mLzc5ZG62NqVXly4vTO4kOHWEiab0ZXfnJPWLSv6P3Kpf7ooaYsORkVr
+wsP+qnpxKzwu8OT2B5XlDksmK+GzIQtbXxXuuw1u83sZIvVKVdRhOo25Rnff8Wv+/7pF1g+86df
QBtwsRHD5VZ1k+91kA/llQ9kzLwSr4cVjiZOdHVO3XdCWPmz08v3+NRm29cEWSHE2o03utOlvyOD
tg6P+VUGzmmkWNiub3F2BV6NG4tzpsNfzttPHT5R3w1SUyZhQuM4Nrvdg+ro73i342DoSOtmK3MX
OU90OdfmyRGS5rMWJBY77uBIq+Aig2xCdcG69qx1tSrXwdW5Xp6Ig/8c4pOTpJrjrEkiehlus4e0
501zJXvJDQlwp99QngbHCtTGEtL2AtTw3kISOQuW+XJrUiwU5GizMB082ZpaQZ58MyImPU7SoyQJ
qy7vtzMBZEjb8PNqo3Ay1XocKd8YNf3w/Yf+csw1zjgZGTty+hNyQ5LzkZMSMHYIbCoPKscY/zu4
4z+D/KmJ030j1IgREY61uTQT/t4onbT5vhNfHdWqIhPzRcEME+xkpfAiGDNso4hq+a/U8SIE2Ovm
jdltZnJI3zf11SZIkT4M14VVxU3s90XZS5T+dJRD2hrlnXF7bEnd6+OZE/FE+/r3kH1qxVqmzKel
nwlzYFgprRAdIrXj4b3qpB8LVSncZYhfzy2EE6X0nw2eTAPLqoXYT2iQNLmrP8Ru5gR7Y61409vZ
fW0ZotPN/HPnTubDlDdUFkW0hYKAeiZ8cG3xoXrh2QFnZlh1KG7Bxz3wwp0WktPqXGfPfMJTagj7
+Eg9EO1LyvtcCsTv0B2m/4t5oouijvTWABBinexlZWGCIDFbNm/hOgo+8Klpg3Nz8au1+7mNk93L
jPIZSmUn2BUWXr5+rxG0+n62f7WwPrdwMtsNyNStodNCXVNTm/AcX/cZvngGiWZt/X1bX/aGMg1V
RrCsILP5fc7rJcKBuG2Y89nloN/3hnWmM8uRdTrveCH9u4GT4QopiBdQtAi2UIoYtlIIJ7XlxZxS
sTqE99935svD+3NjJyPXy6afBCWN6fflHokK/ImgsUVvOVSCNVrv8CHDzHNrrvKDch08ft/8mbFU
T/aPGcWNWSiMZVnd5EsUNPw/NnCyX+hzJGtwLJZqscaWrXs9Ks98rXNdkH+fDoBNJEx6aSGRyR+2
+yA4yx38XRP996b36RstyuzPuyxuuXKNepUa+20EzDl7Ca9wS3op9gtqUAEC8Pz9V1km2DcT8BRi
XxlhkWUW7VkhVaPZtO5x2MFBDB0riViU0RB6zozilxdXnfCAAdRLlHlm/d5HqZrEksIewe5X5k53
yuP8hpLXvKu9GcZhPnipI+z1y+87Ki8f54+efmr15PYIVCDXJ0JyNok2j2uro6EeXilo4mzAJZjs
4R/WrUYPv5wLEWmPK+LZB+E+BqZzZgS+vON9HoGTfUXTm66zlom03CrNh+49zG1zx+WSJBulbW6y
XcDhMqjJINhDK4hW58s9fj0v/xwQHFNU2Vok/ydTLacouLZmZB861SSbbu3DRiJlZut3SLBFBgON
mSM5qUfcFbVACdZh0w5nLvVfHXzLefSvX2JZcp9uFYmq1RhD8EvEgm/X489B0R08fM4M+LlWTmYc
UYvQzKSllZGEoF+SXsKH61xx4pfbAwgYSuMooBBP8ZNJJDbYTdOKwD3B1N/E5swO93U3/tPAMsU/
DZYvBEEsSkwbqSOeK65m3puzuvt+oSxz789p8Z9GTqaF0CkzPr40YtY/YgX51RU3kX08YRpmnWnq
3ICdfHxNJNJBOSklA8W4HbvONkhjft+bc0N28uUFtRmiQeObIB2Ni6fOuA9S7czsks4N2cnWQkUA
ivuYfpAGyS51BxlSknj95m/oaOgNj9URYKx3/pJ8bgRPNpJYVdS2WaacAWguMlGndWf2za8GEHnW
EsqV0fr96vunOZdqEipbg77huWhXgm6rJkLkJj8zFU4wj38ffJ/bObkJVf2IqHU5iAZHdGSHXeDN
p9RTt5M7nVK+dK3+Hzt2chsKui5VYyycbB1V3ZwpoNhSOzxPnj8zgKfRtj6VKMoPuHUFr91SNPsA
8A05pSd4KmU5B/hbTnI2UPPVjPw0mqfxtw4CVhMsO0UjF5emUXiGnq6rBshBWLn4IHnfr7KvpuHn
5k42prjEfnqQaW7Jpg7TZWvlZ9bxL1eJ020JhiRyL0ICaE5OFrJJadJg5ssWvvXXkEw20rratuvg
bNHll3351NDJYk4LFOtFTUN9IK5UdUEYnjuOvvg6SGRVgHAcfARXTlZtGoaRr03UghXBEzU6yB6O
dQtGF4Zd1H58/2m+mH6/tXWyrjS9U3NK5mkre5TzV7W8M/yzH2cZk5OP81sjJ2uJALc8CotfVeuC
DPfmlcr9Ch8sO3FSpqAdOBBUz1Lev+8a9qm/H4c6dWR9H9Kqga61RciQcSz2QJ6+H8EvJsSnzpF+
+b0ZCRNrTSlpZpSvjeSpJJ77fQPfj54inqyeQA78TDFoIBrBX6QpVuGaBxrISQBvfN/UuSE7OdxN
sJht1NBUXd+I1NpO5maQz11vv3poAqcHzYFTBAUDp5QA8hZZVZJxt83D4M2utUqxuvfyfhWspV39
CjOTckibzMC0SV/OUQO+eNH81vjyOT8dWFIgaFJt0fioPGTBUcJaxZCu8MHOm0MHNf9/MaCYLmFk
QhL0D+R4H6iljq00lYOyhOUeefPwSei23zdywvn+dTiCXPhPKyczpNeSosxSWkFV0noKXhTX3DHw
TiPSrxe2NDvzQ72rjudfCSeOMf80DUoEOryGBfRpwXZg+mpsSWhfJJwXQ9dfw8nEAbY+SG7iUdZP
LestphE2WMb0deT9dh5zLpMxPtlgIE5Y4D4MCo+h6+J09ftH1TAvm3sDl3mUkUH+OuqmYNmBUpnD
EZsVnz1UMQTL8tDtSkqJynsI81VcJYG/xtNaNZw6DYl4ABFE1q/5VCx6sppRpRYnSUnVIfYUzbqW
YWg4SoeBF3Z9hj7fibLkPwlZ0fAORtaV3QksHsVrp0gVvUJCmjvalRE3cg3dt0NxvglJk0eqjYdg
TyFSj3Ob/ErpdSftRGVutVtrnrLZdKuhzvoUzUg5FT98NZSRuNZCQx3pMCBIngP02XUaC9b1WBpY
ItpWFJYhPEtsHJ1Sbg3DM7Bk56u0OY907k7TDm2jpawH0MRbQVLywBnG8Yby04VV2jlWoV1R1d2v
J8m3VkKemnsL5bQDOfcnYhWslLIEb4Oqm1ZCS4h6AI/rSGP/1KaIKINaeLRqy5UqNCa5LL8nWr8t
5/w+leQ1b7stj6LrOmquQpTYiP+HFxwc8EnW14kJpa4uLqYudLMiXvu+cSMKFs7yyUWpgaViIk/q
Y23dU5XN81PaZwl1QELvGhMYwMR67UDK5MAM5Wwp5MSCPVxTIpLEb8jvbqQOs7v4ITRSd9Ikd9B7
5DgUJeQjiKGIL4cISbio5bu8lA+Z3mJCa9ldk3mo84G8AGa+lCquSVTblIm1mRQ3KEd0oCp1sa++
dVNZt2YY8Sp3LOFB8keqSleKdimJq7YDyyJtKXWzDEep7JY1WeG/uYcy1s8wUQYvaLazcde2L6rc
g81dg8NQ60O+eHu/RSnVyUgQp4+WUlK/pKplhmCTuvMEhG3GaaY3iQYmWzU/pDXlbqGTsZUNCXEB
EbWy9OAnvNuN+wRzdHkf9Y3TqPvBfFWj67lpKcjY+ePFDMQQNJexjygtN+LapqwM0pmGveyUNZt5
mG3fv61AJ83Bs6j59pCiU613k7FJunAV48NuHUo93yjSVduVKwH1aqyBhPsfzs5rN3Jk27Y/dAiQ
Qf+aJJNppEwpZUsvhCy99/z6M9j3Arc7e6MK+z41UKUuiiYiVqyYc0xkmBHpqhjsMbFjnFY7VyLe
fIz2aftrCC6JjCALu2IT9McpgD5JwDf+LmN4DaYfo2JP+RfKEJl9F+1yFGglHRBR8gNOZ9305kfe
35LO6ajRxES+ndoPqSvR4/bePJ3gUniNYeJ8OQpB6+YOFZajl59VdOQ4J1BuC5Im2wOS/UTbjZkf
sthkh5n6tIugnO6l5NxOW1IPC4hcKSbi/KYMLgiS8+RuBmiY/ySa34rtkiiuiL7G5C1cXo3hYZq/
lMYZrVXd/QxiDeclAKT2HWQmxzy0BZfF09tHk+YJMmlTBStoPCkYuod9yyCaMXSEwcATr4A1CnRN
pAOEO0wd7sCcClRu14E8lE2nku4hO7oMa0cfaI0NhbuYKjESbXszx34MG7d6IhR8A9C1LT7gwWIg
VclPZw53ovYh7H6NqjsyEenRNhRMNyezfSuab1k/5DP0yHCTJxFy0DtZEEB6VCzMFERMxqwteFYI
jROQYxEbzwfQqMVMJhlcLUMvnb44WEyD+t0USI6Bj68ZwOlZbmWoTqvOHLW/i+K+H06N9oJXvW1b
ZK9ioyOWHDYa8eW5wFsvgNXuxvhcZudMfCXLuUP7aOLWF7whMKrws6UtA0YEj4v8M60Qtv7DpBxv
P8b2VoqepOZRTDiutqO8U/Ub2M5S6Vuyo0CLM+udiG5jEli7m6gEZJlgczY2ZXqzFtj2mEAJfpuK
ozE6VofND5XvNin8LuTi8SO1UZmccF3FhK2qxn3UqZcGQenS+TnzNpxUtLQVL0CJT4G87QNiLuz2
NIa4F16M+sK0koHbGhq/7j4mNKVB/oGc5Jt4WZODncU6dShK7FWhzlSSV7ZThW991ULeBo8NUk3K
74ww8SuOoZr2IzO+9JJIj0V4ZpKjtN+BrtvE4g1GhaPKT+nCu8HfE+YaMdj1Fv6o2YiNlTzL0T04
xDHLKLRMDxRehaB3DMAG6BARG1eFJpo3Fb9RiQiSZKQkQ27HpJnmpKZA3jVuiJGvmPLidHSLMttY
FG1tvZ+tHEbWBEjyJNkeYeFOhhUtzpbzggA5lE8JuONc7anJ1fQOwIQSJkcptNyc54XjDiy7cGhk
eZpSOpHxygEIJrrxIM0zViqElwmKelPVL+PyrLJIgkfYJmNwmqbeCXIQydNrL89oCNvNwIymqXtr
emkWpgORPS/SJZleCuwSZoRLxTyJ4F2DgmmU4tUOv9pgn9TdiwlUPAvvCU7cNNEt0DhAcXc9MPEc
pLGZ/YosGYqc2r9A44R6Rwa0p022SJnUp2zfgp+ONlLd4hYKVO1ZHXV29f0SHS1JAEPV5vTS41TM
UZXW8r1Rmhu9Gch0HW5LIZy2g9Wqo5EN5KI+GGl9GBblIZXHkxVY52bAV9IJHPn1ru7CN0kNvwDD
ypsJHKmLI7F3MmnhPSsmiclorOOsOuk28NChlhx7aPBjLn40hmcjKg5JIBsuaQS7ZSph7fmD0Bxr
7DaNWtzBTGKlm2GhFyCjOTFObmpglk1vHzW7/Rr70NcL5rdE0C4tvTpo3hee64gZXMKOAa35oKgJ
jp9VNO5jPhPKMc2DJ6XjuaCoBqHBIY/GG5rCr1RWjwlWsE2xhIcG62h86moeQXKScaWk9XtbCKeJ
fxXiCdJtKm0zssUFpGNrh7zHEcMBjtVGblqnMT3cLUH/DZAAk+AHs56t3y3qS/EtRXtLizg8/RbQ
9w0w1ZgJAJ9y28941zcaum/DQ2QqF+/LsCW2JNLZA/XWxp5dSb/XXk3oGShNnVm/SBZ+8i0Gu1Q9
lLgV76X4XqoelPiczr74LN5G3YmlbVwuvM0nFpYlxyx4jJC5zn6eb7PnGVoI8w6tzdgV5l22bHte
fcMj1J2guCj6XQSm/sGiFZ2+FeZRg26GEGw6VtY56Q+l4aQ7zZdMD7B8I+BeAvHfCiQvVYmwKWBs
bqLmYHhq6qcY9F+JksfuCVHd6BDoPoT1bUC3+zkOYNN7C3PojFELhVSC4elgGh5cAty+G5ZwOpaQ
WjUQw/ZG0b1CXPTsaTHYsq3ei01OVyxS7gOAaD0YdrBvjD8h86sSW3CYJ29ocgd7AC0DRwMGY3xL
2gYiQq38AtlTmO9lc6zDapOMvyoMKVPudsVHxXe++of3SeslkoVNghmbNW4hLHUJYFIzJ4qx+7Ua
ZrHNEdFOqjHfD78pf9rxJBUB9X5rJmhE8JY1nkyOpFNhkgu+w/4djGc/Y5JasQlPIFWTgjM7TLDt
A2zDoccDDpPG3Mbzg1je7H43Ssesfa07mZi47zKKHTwwTs8ZopHPzEmhiynVqRPGMihrE1KDIZaN
FHLyrFBMDcfWdPT+XmhwI0AKDzSDMdpSDFP6tQkp3I6ubOtsYx8DfTveGm9DW216iaxzSDVYkbzx
2Si9YHEtNWdfYGwU/BrdHK6jZ1NaLGsrGgsAg2nncDYEGH5AC5zUaNqj1bAAWLW7Es7bqPdK/WKB
rMkbjQmV2qzfFv2HTKXMkhrlwyanumkWjzbbXjb9ULqNRmVXn8NhqzW+pngY4cCT48ZON0p0qlCV
LTep5rYaTpfEovtLVEC5GeD2kuFn+WJQnci666QvKzmwP03BShOR5htHrdmRhpuMbs6ebGJX5JJE
gWcvuahvES7vu25xYWtHsOWrZ8vc1V/y8gkFBpQ3/yY7zggX0rjNnig5C8Y53eHGa4etbHo1rRJ5
00/MandLTk0FZpXXgkmNDPt7M/+pCq+K7sfqnNu79Mz7CBgN2A8K6TlbIe1uP2wjIqw5YMNAwEwY
wFjlyTrR4MaUWsspZMw7GkhlwXz5LEOVhFtkYTh97VgqKoFynqHoK28KSkN1kz6UPwEohG1fAkg5
9b8AqAOICoLdvGwH4wiWXL/wUdvFRi52YbYRP6G+GYaNWPb263hKnwLl2142hulZ0IEgGlVnUEyh
ske9rN8UiheHno7NtmXR2kQvQEV0dqE5axspIwc19nFNj6gOjdcof9cp5I3gVNqe1WPRdUk7vec7
jKubZvTrbIcprjNvNeUo1P1g34zzTVa4GW4j2YnLPX2SRL5joIz1ZdIcYDJZ5cY/UfdqMWGZDByf
x856g1zm1oBawsOTH8vkRSfpGDd3eBfHzngpRjZbJ0gZ3VvBlPOGIzd6yNpTEB+T6tCULKWb2Qbb
4vd4jLPDgi+CXV60xmksJ/lo3nDmzjYKw8IibyrCNLLsUSFmAHDOuOEn6+qx7vwWDJW+3DI7NmCZ
juUFFrAot/FLYjhheUhCZynvhvsKpDJoOxYIMGONk8FIJ27kmCcvgpXtccS1EvkKxlR524b7ptj1
/O+37ff805d7RdoPzOuNN7ePKaD1/BZSZ6of2ulGSx8i8QAKx8wdEX/zj4tDrTFlY/h1E9/maAFw
OiOeTqWG8WOXrjgO3PZwHM5asJPlO+UUlDfyfkj3VvFqGtsh9zDRmZPX3qyLWjgD/nhMBjDujeF0
1btR4yX1itWRbjDAiYNvf/LVAo/Jyj5n5k37swp9cqD68B5aKgVPIIitOGH22llyEuXYNHuDRgVN
uHGX8o3lW8qBsd/W0GulzKuJidDcWcHab3oLAwI/0Mow9m0JEMK7FdIo8QF5ldFtZDAa8HdHxn4p
38R0qEdsjg6usoJtMpubr6Tay0hDu6PQ3OBZUlwIPNndIJMx8QQnoKNaI5wP1JH0KKjKwYqmT5b0
3Uf7Zfwpu6e+/9T6M/Os8tYKbDrzuan8goFkdY6MaaXeztVdNvmW/ibJbju8D/IJ9pbWbBsQFIGz
PIXMpmUMaJxzmM6pP4A+wwtXlC2YmlD+qvm3DBqumAdTb7q031lC+ovbHsbnCvfLiQm26wBbXazs
IPXA5lXwqyzELc7memcGOzVOnDB46dvtXF+65jZiPpgflbDeFjOW7Cd9/I7bp7T/NUSPEuTiMjlm
ROdIv2pYAu1jHL4kkm9nb4m1E+XMCfKjMnhp/WAyg5IXXFhf7W01fk0S8LmLRnhyeOgUxho1QG/n
mIxdvfZ7OigSBul8wGh5ZzMwgFRZ3/Z43wanGicX4IUHc3YH3ZdKgBOgg0jiC50s/WxJJjLql2Ju
NgKmSEvhBUD8eRmzTb4cQQLPECV0vwd5pHmK/VGB5YvOjXxTerLOhtqbIDGXzzJu+fQk8ieVxVh5
KGF3N78MdkFzuUvbo4zAKV9cyURtdDQWt5vPg7lVpz2m/WR4tgQ1Gs2NWdy040OBrykVGyAKcYhr
e26xuh30sNtQAq9exnAP1y8hBlVac4O40DGtiOrwAqxFxo1ePQ+nxGIPdc5BOBjmvcU2FUs7/sA9
pKyuQP2Eo167tV9rky86T0+BT6ejKy850zsPAge0cdGgYYy7ob9f2OCmt4G2tU0N7Ygfhhj6e4/E
DSJWe7YcHpvulFX+i81BH3sk9yqNuzwkLCcfhHroN0QHRcyrmgsHDBYQO2ZCpohX7Re3sZn5WePI
UC68ZTxW4WeNS7qSj0m3rgB6xfTX7rvBV79AtMPsSfIz50tevjgFGaHDGZFKBAFmuDF0DPIIhOGG
u4PssBHVT9j++t6HjsCCnUmPa8Wdv/WAFXoQ2ltyGor3sSUl8TGjfBunu4HelA3KjGL7ZOne1GxX
SQhtsonVSqUbNziD4uMGNvGGGUAL3+vwEWt5Pt3RjirVnRhmfv4Vi5ofiRcbxjIwtRJw3EKWgE3Q
bOOxniNt7hdfM45S9xqlF510ATpXMZEKbGi8QdvriNKs4iObQDm52tow1b6SMCAzgM4JvluQj7Xw
GS+CUKf4a5y9GQh5t2uE1ycMdha6z2JgJnLTHGa9W7xNzwuwUagKpHLpW5pX2i56qZGscyVK5Eg7
SNJLNrrxsOPJyRPZhvOmqDuoPDWruROSdZ+6SwjZ/16rztIdhVCDNBSjMtui5hAX+4p20UMOHagd
drDgZgnUw9EaHJ2YEw7q1ce+cMO3Gd6B0d32tELV6jmOfIsNvH2j0awkoCGfgv3QPLUHgG6OVO+t
o47hpSV3lsf8FioPlgrSMDzXMBVh0qLovFUjiNzBSa/pp/bka+4kfOntZQZ3Dl7BdhMZumKio1Fg
hQsPafuw9oFX4Rd5Aq7R+GXgV4M7wkehF8c9rTa/0qEg0sV2eg5Cd4p2FZ74z6HXNpQvgbiH5JeR
GhjsVT4tbJpk/yyHTL8v0juaX4gLqXlp1enHISNIx8u1fRsDZQJssRnMfZk8Du/aHTRiI98SMjTI
/hLt2+xY0nl12O0blLPxbk7c0qRlSabOBq5NyMoDK57WaeT39PTr9KTgVhWnpXilCWoPX4sMnut5
1ADMuaJ0jXgdl9xQXHuTcYqh6QLKy51AeR7ZVdGsm4HW51+SrWBXeZ5b8HKwrW6JZvBAEjz09NnM
wAJPQJQHtdf8S6eJR3eeaeanG94SiGX1HZFKLcMu+EF8GOte9w2kjYVFoqCGX1f46/Y2Oo0UfI8p
dRpm3CnmOWheZCZuQL1FeprMQtrnjwotMKs/sqFS8mUTY54Ru5E0IGeCiFkXN5bOjul1KHd9yM6c
mYxt320J0qr2x7dm2Cy1q1B6XpTUW86J9SkFj7Hcg1lMNulPKW/UT7s6Mzf1qZ/VLhOq3twO1VEa
3Sl9zoEyDP6AOuFBS7w2cpvM5XQgbO4V9lojNn60Jk50jxJEzhxmr9reziUG/L3GN2h6ozjPur8C
GkPewpZNaIFuRP8ypsusfKY1TafKZIugg0SCDB1pIBEheNLRXXAuD8R3JbQ3q+Qs2L237A3D8Hkq
BZ8vXuAe/ygIksd+iHdqRfEoQAlaZrNdpA77enJSkulDazo37Ke7kT+3ZAJl6rh+D9cjn0bYxk5r
9YOdmh+c4eAA7ni2+tgHvp4OT7GVENFhysZWL/vEGfSYJBnZyJeIZMJF2ccpAXRz0iSXMszYFQxy
RStXl6EnbpJCzs/xLOHk79b4DJvjk6Jni5JJmgxGZYxuFz0Jz22gsTXTUo1EDzHHRbtX5XagK5QE
41bXk/SgjeVeJ8PNUMIHfH7WKc2GnQjzu66rBr9UDHHUZDr2garrTOjSo17UbmkPTqKVktuNsqeX
sydn9TY1ZqBH9qnRZ3OjldaTyXgxh+gw5fED1Lp9ljduqrIcCLr5LQCrTZPKtxJheWw56x2u8l2W
DmKbp8ljrqTdTb4YZ8ybv3pVewI6dygAWDWlfd8vNCnThbo3GfeRYR1j2fzu1LWaSBt9m0cT3BgT
8V1HuGIfDj+xVDNdrXSexJYP9izz90GXkx/bfPY2sNbcJuWlscOz2fbti2kDC9Vqo7hRInaU41BY
WyxlyaXNWYiahOCyfpxX7JhdP0USXwVW8fGsdpUUuVVf949WrCnrOsHxoZvPckluSFtmK+1CisOb
MVxG85CrRkLQCw3a4TJNCu8JOBcd5UGQrUi/cxTKQ5H2U+BPdhb2x1KSK+UJiVnWq06mEYV2lzYz
+5NgBC+GbcUaPjgiAH+SSAomaEQs6aExA3ieWZYSEYzwMbcdGTjYBxAuwT5FaVmsbEnRP0pTlfpj
KJdxvM3biM7qYOoVhyQkIN508ZC9xnlvQ8Dr5GImQM62oaroBfpJrdRT+afJAPI4RrOE7JdkIigP
rSGk3rM5kyzJbSv78TySHABCkzDfeFMoI82uTEkrYkvDgaS8eQhGy49tnhM1F0RgVoVJ1Q+rOTU7
jiEYtdzr56ahMdmXXWhMzqLK5bpXD6pR3KkiKsbnqChydlumPQE6arJpILBv4VPZpSYoXquOBJ57
q56A2U6jaWw6jmsj7PAcZyJInnqtQhyPcVxxojluJi+z1XItQwIyiCcWqSqlyRJVMio8erKTmtc0
N7IlV/ZmYBewL3PJStlPSWquR7+UKi6mywgJqnkJTS3IGvZGVUviXBG0zVfZpErgR3FJY7WIO9Lb
QCi3n8uQtZPfFFr8PRDz99MOMSeEaHvmgkEGX5St1hCXyV61JYks7E6y7JJmIxlX7RdoSHXYB50S
qF+mSHUJJn4lGdtKjioiEntbAginmrEjDbHWO6PQRsvJTNkcqbgbk4CICVLREbIBpKVskEp93xhK
tVOaLDwPMRakrWl1qBpBkYSP8oi8emu1nRHlGxHbNBRmvuhiq+BiXJy5rAaYSiEPiD71HM0wivkS
vCIfiC1bunEujna3iORRJyUViD4IKpa1NhHx1oiT4C2PFdV061kP3iy5V77qUWflz2NinLZZ3nIG
X8H9tvwpCpJqp3ZyLc5FAURK7Vi/SUMRTplDpuvz2E6OQZxKuSfqbOQoIO+62FmkwaTOC2IBLdgI
AkQj47gy2CZthvNWCji7zRC/1oUaflTqnE0bWw7i0hnCzBBfY0Fi0HtVCQ4KLNkoA4BgHTJZeeC/
nk3kcnZv98mcfdrqQnlNzA5zemQq0ntZMFXTYJDkC1SCWHOyRtXjXR5nke7m9QhLuQ9HSCNKXtcv
7dxnw5GoGjqqxtROs19yQ61X8gGWd70KSoNH26chUI0+R7GQ4eeplY72bcivgT08I7B70wPDAL/Y
VZ0NxCGj0dIkUjdto5rUwKBXW22Tt6Ou7EYIw2sQWMm8qHbm8AqsL6/cKkuCgzGVKvvNplk464z0
nBtqAAZ7HNzBMjOG5haapHLihGvUwG6p5MlN9UJjV89rvusyQXXgg+2bGzdvFJLtsgFclt8sNn08
hQlEvcs0CL47U7SgAPVZix91KTeovOqBrjIhf2Q466Wm5xsCQvQEUE/ewNpuo4ookjZfj7wrO37N
JM6waa4jPX8U0lD1fqekB1FGw17tq37ZpRNKjOdmqQUtoZaoMnc0u/mxGBTXSFPp3k6CGZhStJyQ
UXXBt9XauNzziaQB3wzTSHZAuGiVO2sDebp2wdK+02DHi3ujnYriXi+tqa5d8nOXGgjqMuvSL+JS
5OmnDVkNzl2qBlWz4XCN8ZTmhj5ytmgbHxNxeNMNTr963YyHS6ds6rqnjC21xqrRumnmxFZU56eM
OzuP6nyHRSnu33T8+vrFAFMvu3ou25IXM3aGVzPs2/g4hLC7t62tBiVf7jIqHlFeSulmRpI8iiE1
aZfwOInx1TpqhKWycxbrLCjZUQM+CSePlJYJRSSY6WGd04PvrpvtclcY8qysMVYDsEoCe3OnD+TM
dkQycRjRy9WIDHSIM3NTq7oNuRBMz0R2nMhmiDGpTb9JDUx1p1ojTVdFWqC68SCImCmNNQU07AIg
fHWSj/dpqLXpYVbjMPam0lyjnpKVkR5bOdPiTGQasoZkRmRb9GMezkcyiNcoXSNfdRpziEDyqwut
vFOh9PBztCx61WQJCEU9Sze41dePGKN1TBxLHnbvFkCR4asxqSN3RQIbsUT4VwTz9xhwrDU65mym
xX2pB5O8bHMptjTgrAvr041Q51j/bMaMdnSRi9oMXT1tILlxSBNZ7a9Cr2GNcEpAjtlbJFXlV5ga
8gJnuhs4+UmnpPLCDsCPO6lF1zn2WMbys5aoyXRPEi1trxS+arIFJ8dReG2K3oYkacIc0kMETAk4
TymnGZ/pyQxyK1i52PA4iQbvc3XedopmJGgfYIq/GnFhv8j9RIvOllNb91o+M5nzxwwo/2jZFSdH
MuRaqJziWBbxNDuG2QKCJlomxTbCbxC5hkkGvGOHKgdfyggSy5lqAINer5twwhZTFoALJwiTPfhZ
3ZWVGXC7pOkdW8iusdP9GI0DOMJgoRvdzXWSuEWhtt1RFdZcXLpaTe09dH1S+JKEcX9TWCsULIgm
qHZGz8txyjkdLHcxsiTz+Bo5rEO0JUUeoiJrOUStPNoesU09klF74dCFYOlpuEEdC6jbmiMTwlUj
AdWSu24CZTrXtH2WGBXXuZbKpN4Bw6ylh2pJNQL5ihEsTp4oERHZcWcTgrmERnMQARGBq8iS5Hdr
iDiUSgrpqSf8gXuQB7v/KFqphKGd0c+Fwd1w6i4vrRsmAn1H0CVrAcCcd46bRg1/WqUPRmohQmfZ
uaUpYaeS0kuFJ9LILN3Fgi2+bcD5hP0NEKFeohVSgKEevTaeOkV4bZi045cpL5Le3tvzEkzKDR7e
icbrUo3QWeFBhOdYhCNnIENjjfdGUsnBU0lgp8XB8GgofDGh3D30XTGpl7aLTTKAYYFwFJeGCXs5
gqeq/NEyVHnwqEly+0Kw8Gi9iKU1YTvr0snMA62hZpiV5HaJkqr6rOzabjhYxV9JeDaNIpURfKks
gbsZqBnFVLgNy0Y3vb6rtNTrJ0llsyhr8uAmiyi0vcUAa1cuoBLs+Yzn4DhLumYjOg8t+FdlMQfZ
XgF7n2xTFoHWX6okUM4V6QTSuTenQdlXmipVm2pUtAvwo+prZk82Iy7QfhIxPixzAm417lB9C7oe
FF7brNdlfYeXSiFHBDa9uesT4kvtrBwV1C9x3f1EKbXktpyHnjPwNKgNryfclo1mNEna68gMQ5pu
0S7lLbsts/GXXo47twwbPhtdjbrOwxYAnbe0dMjG+azQEu6NuCvY5ZnqHQjTojmaUFFmf1oqyiWJ
16wdYyszzBvF6oi1bUZTA+gRDmy4bWpddU+ELyeptm1N5OAIs6GBpfDbEqpWaJVjkxNn0IbTms/R
rBKOm9sEGVrc6qLZy31vsolhgDauQshiz0tv9V/tUGtgC0eCyt/I6K5UtG/AJ2kLd23W+QilZdtt
rHaqKAeUrDhQQtkEu+aJwXJWqElKmG8eQ3yb0mzWP6j+uXVJ79HKLAw/tuZpmhUzYWNzphnzrtfy
iQI26CRCNit97u3MSetF0N5flqj5rLI2ycnLzO3m0obEPwDmTMq4e0wNhVRS3rIwpNd+kLrhgQgw
/hknbeCqPRW2UdFVVBq1p90pG4WxtyKlIJexCCz7kNopreFqsGktJnCzlvMsCbknV7AH9lHGM9zy
ua2S8oEPjxAYuZSr9FEuTdi30N8isrpbvZ8ptQ2rRf4h5JWj+z8VZVmQrqcK64Q+e9zzHOytmXiI
RuZHfUsizOT+f1jjg6ahDUFUaVbbnMEbDFoIsFnnDFqu2k5Mii8cOuZWyf2DEvjfQliUsMIQBlOs
IvRrISwRCv2YZrifh1fLpwveOiQw4BWMxSZ+FG66pU3y/3NJUE0mWCZhGtdwnwyEs1WuLi0ieJWt
4ZCvIDnBdnFgjNxzYvH9JzP8teBe46tf2VD/94LXpB8mVHYqFRdEUxqmplMP0n/rJvnrErpKBp9s
KrZ2jUxQFKVVjVUQmJgmvXwNNx+96SLrZ4qaWHrA80RueAMr/iSaIqTLWIgGunWeLtvfP95r8T94
C41AwzUDyYagpF/J1Ts0MVk+UOYv6K6kYP5VdwbbtNlSNzKNvj+9zOtn+9flSB0UhkYMDwiufwqp
54qgGGW9HPrMtQEBvcFBne8PNK+5oD+7NOC3f3Lh/cermrZlyvSk4FRcybfHfEiHbiq5Kk3qUSFc
/ev3T/Ff9rG/7utvV1gf899U/y0FpD7KlbaZiHfKqw9FhmpvRii7wsR0l5yg8CXp35sgOoWivVla
da9K+w5F8Rj/6RmvhpC/u2GuPq5rUkafLa09Rnxc8oE46DfU+htS2w4wJHzj8vv7vjY7cClbNjXw
UYpugEu5Mt4kJczXmjkTmLtfVtUBq+bJjogVltT9WAcHYf2JQXbtXfo/V2Q1M5Diy6Z65V0aqymR
KJOBR2Wda6NLmeXbBXWY+mws9R/Gxl/mgqsnye39v4tdmZfQwqvypHAxzopuAh/E4Moq0NzerZFp
coq1Nd3fP9DrL/X69q4e6KIh0KVHhXqnGm4KgpmW8b81y5G6htBexxljra9MuXqChKaWOvhy5MKt
ae7VNCWlnkTqPxgqr9/TehXgPZamyBq+heuFYpxgt2dFD6llUd6C+T0ma0Ok7BdxVHJe/fundm0r
ur7Y1egTpUIDwuZiI9KDmN51SM9z5GD495f5lwnw+jpXj67rLNouM9cZBEnqAnm4TLNmhHCLcIWz
CNm4QN3zo27805f4pzu8/hKrUplNzgk2UetJZ9r1zhr+qPiIa6wHxQkdDoTPsHl/f8P/ghZww8K2
WKMEtD/DvHY9BkXV1H2NcGSF3q1XReqx7NAXk7xT+poLs2EdB8Hj4Mhb4RraftWe7f80Ktb39/dx
eP1rXL1f1UyjhOzpgGN8srOANwdfskmUDfx9xQ0D0uN/f9//QkRwQYx2FkcnFB0W0Rv/nM5lNoe6
lHHfrae+GhHGrY25rak7IMdyKEgsurGl4kFd8/sLX4+adRkRqtAsWahwaq7nU7pRccNPoOyx8ocp
Cx7lofkmnmrsin2rPv3+Yv+6y7+uhrFKMy3sXXTN/3mXOQVB0LSytkluLM/wYyAMsUds22HeRjsy
3Y5/9nNdz2/Xl1z//m/rpKRZYxTGXDJoJ4cgno2olD8UV//xEhYeLd3iKMjSrwbpbGuVniWLBl8G
2RBBGkgPy4ffP7rrde+v5f5vVdPVk9P0RUulqtMo52HGD1pmH0aRb9OBQ30KvskJxuKS6/Yfbu16
HPx12b9VGVe3NnR6olprHYOtGu3nXd39snXcSdYfko/V6xLirwvxSfAxUnPzGP/5mlpyKeye+KZN
mLujl58EfYjb/Gg+BD5GmkPziC6Jo1CXJvdeuu1qgrc3OX0nJ3onMY2zecWdPIzlbuH8qZYT/+HZ
G5i9FWKZ9RV+ePW7pRn730YK1E3+o35ah/nN+DFf1zhX4c3f0aey48TNm35QRGYX5ObViTaMh0yY
yjLyAm/+w5C9npl5VKbMAsco0jGbXpupu2Weom5Ax120zUdgJW4/snfMNe0PvIB/LT7XF7paAsog
sMgM4UJdjX8/TQ6lap+TQn2wouaYG/aOg1/kT7VtbCzF+tPV/8Oo+sdtXhUmZGL1Y4kReUMwnQca
yEcRFH4Detus0BzUW7ZrPv5+kP3+krQK//kRBuySODniko24i/WXFm7/7y/w79lWsOkxbWC/KhCY
61l+jg0tkNgxwMqks4gyYcCdGSF4KBWIbxhrfn+5f38pAtYq07rG9lmHZfHP+1nCSEksLJmgsOVd
mKY7fcV20xv/7y/D4CAw06Lngw36n5fJm4YdI6esKGt8M2+3gfiQSTT4/UX+w4Zn7QGohgmSQ9Zs
4+pm2FBGvS0GfbM0WKpQG/zqjfZYc3op5QtBLqnIXAXrkz2Il3i06fZnn8S331Vx8lPa0/+SdmZN
biNJtv4rbf2OvtiXa9P9QHDPPaXU9kLLklLYQezbr79fZNdtkSCMaNWYTY9ZmarkjICHh4f78XNe
r/+cy8B4/mvU8zVXlR5Fms2IRQcOMoKxHXTGWm0Y8GD467qpi2Fokxz1dOWj2N8FhllQy2N/wZ5t
ANm6gpNT24LVXh534avmJktvbc981cvDoJomTVfGj1UbLpTRV80j9D1yI2OFCP8wQ1J8tFR7jmpg
YhtBl5DrmVR2yPhGH5WBZLqtFQciiowbtbEYEAD83/kPUj9H8zNlClEFxcYKdeBxpqOj7on+C4DL
oy4zQ9i52vF71dwqweP1z3V5xkmnTFlTKXNwl12cBhSGjdgz4DphXgj2/YC7SaU1WgOnF2IWQwJC
+brJC+ZIYY6JcYVxdb6WOs5AKoMGu9do2NS/9NKnzP4UpgCspNtOW9k00Xvf4/F1XGvt1+uWL51E
I12nlqPoisb7bvT9QrNHwxX5oIV2oCHLSFy6UNH+m1mfOrGn72mBqJBBhzL2RUuq0NZxen2xrJaA
7XeQHTCC622NdQHkZWHvtI2xt7/Qqq5vDbff6Tf5Y7LMNgeoYn/MMD0Lvz99GrDXGrk63gJJEP9v
dBqLUG7bQeW3oCEKjihlcrEGFksv/ei2PaDytg63rZUz8umZv0vIJ4yrikMfy2QfqOedh53SQ+Qr
s3PSdcY2per1UH24/kEvqCzeLeiyCsOzrIHsFXfKSb7cVUaWMCinC9AxRAFMYKu+C07YFcSgTIjl
y/xLXizltQbT8zz1wXsxYLy9xIP/2BfH+MR+G2hppEasUEM/jemqzEVdaC2oz1N/HcWu+h011UW8
CpbOLt/OLH7CzwhEsO7wgXHmsZ9VSk/o8GNyDrqLxSLYxkt/Xd3Y7aa7ie6Yj1gqLsMAHyRpy6DS
deOXlzV3m2LpuJSKIsD4fqMT2upeaKgLrYd15cFCun2OZ/gyBBL2gPPxVmF9ONBob+MysyKwAYtU
B6br4MLmXi2LfaWHM7f1pCWYK1RB+mNeCBFUdegj4ISlaDDc0Ml2wJBgzPiWm9oMd/JEXqCJbYPh
9Z1cSB45rGodsqbwBvbtg+x2S8Bc4dKHM5oZLJgDFlAGLOvf/1RQNasQDys8m6lone9jzrnsGiHY
JHsMeyrSNuDdHM89Kyf28MyKem7FbkmzzQwrACi+WnK/zplqatBAd2iJ/bbvnZkaxTSIRrrE9jBl
9A4zl+gCqa+qlGyuW7mMnCDZOFWk0Q7Ha1wUh49ETyQnUZnk2/fp3pcR5Ot2RsfrLXzQsru++P0t
FBa58aFRsQ3eM+dbSPFbjZIhVrmL4aU2rbsCbTN9eAYwMePwF7QxJlVpEntDcXgkaBeFlFSN4rAm
CaVy6yMM6cL78OI8VDsUmF2lfrSXDHci/gh+eUEb6b7azFVyLq/isx9gjR4vMSJboiUHwmHQNjHk
8DLMJdc/4ESecW5jtJ9qavVyLBZZrhqAtWtBiU2vyNrQpF7NsoZdvrstURFQTIeTTVFwFK4KCr2B
qTDWFyU/zeKR2IGA2Qsg0KUCKIgm6tzyLk+c+II2L3zbQN5l/LJOJbm0QTqBU4bFBFDatoQEQm5J
bIKbFE6PQCR196aZvlnGkxUzKlwHHy2ICBowm7WjzJyXi24APkW4pgkJFxDFpXHhARBRU1YDWEB9
o62dyLUhaVk7rigvmMDzISqY5f+f2gINfQfKsEQ3a6wgg+80UMGJKVvr+IeQJ/Tq4sfQAEekGz/j
TZc3Hl8VwIBFV4Dk8T0VOL3qnabsIwO85uFF38OaJbkUPFfqg3RnL7yv3YZiTr6YvePnrI6qGug/
SrViYVXddEtarlsDqgHeUv2jsRF1bf1zyAzubFP5cmNtnuI63xPQ3GVeVRpxm5UeZvWNuXeahcy8
CdO0D822WHUrwLAVzNT+Qr6d/6aXcffctPhpJ/scp7adei10cYga7pStuRPV1mxTzmVP4pY4T91s
pCBVOswmIkQXjIUQIiqBogjf2XhbMvNw6bjmA6ZcN72bC3dTizo1NloUFBd6SpXsz0XdBJtqZa7l
7ZyZiXxYLAo3daj9wd88CnlIjnil32Cnd4d1eqv+zL4en/y1uYSxfFltalA+u8oFwAJ/7Or6AZle
4i/TowSgpJGVtLBove9ntA827Rq2nLW1u27m8uI4X+Ho8q9NyC1SHTM2lD3N8SYqi7mTPmdC/PmJ
B2ZF1DJcgIlmra19t38hvzd3XJIrzbXXzV37hzqXTk9cyOfLGuWFjDfEWt1jM1+hQv0YMbTX70SA
AbTvqsv4PqbjEH3oXuhxlY/Jhzn+7ck1a3SrNUq1mjmu9XVZmwThINbM6EWvPEbdz+vf7TKQscAT
A6NNja1S6SKxwK6UnhC43hYVfDEA+6+bmUiwz+2MNtJMNb8NTexEn7olc4Ybbw9BAptID9DV1wzd
zgSSuZ0bHe0wKhgSfF+YRg5P65vZyJk1XT70ztck/vzEIfM0actBY00iVMl3wZNRQM/FhMLi304Z
rqSvB4ZkS7e1FhRNr5ufPNgnX250BZlHD7jaAet1nzIh4N8m6SeVJ9mR2UhFe9IqvPXbdZMTe2ob
BoUaUyCaLmFUQKc1xe+GhWPdBXB6qAzJXLcw4Y5nFkZfLeqQkwCdyfxe5DXLGJz+ukDJ9SZVW3Om
SCH+qtFFw+uVEgwNS+pe4/eXApWebEnlsPB0BgLR3U3yu4qpgkaZu7antu3U0igEx8XQhkZYMQuc
/Yi0D449Uyyc6IjyEDpZyjj4tqRIto+BYil98LbpElUCeReuEzdftkvG3boFJNfmjP9PbyBhiW9C
ZBrXOYzePkDwyQYe8h9qTF0HksVae1OCbMYpJjwdGk86KXSqdJY5ih10vRUmggTJUmcy56y9dPLh
yWLIlKlq40WtG8p3frU02+TjdW/UxJe58BHFsi1EF5DpGz/95INeg2LPcHg4BJmvcdD96F+aXboT
6jo0ErkJQE7dUShYt0vtk32jbqWN/pDe+J94YAhprWf0fG/mwulE5LEtJKZUncI3p3G0I/EQ9CZs
4gOizZG0lVM7+5DAE/a9N6r0wfeBmELJkg7u9e2Y+uCQtcp0nYR05bhO61FQA9bpc1c4ZvXkKFJ+
P5Rtc5fZMkPPrc2Y7nWDIoSNtx/GZ03nLYWXjXEcTeVkrSfDNxoYDmwaDL46EAlZjFaYa9DG98xl
rK9bnNpYnm08vWUeL2h4nYd0z5Q735Px6STsgaYPvnVTdXJ1X6a6/NPX9Pa2UOkX/wWjdKRYoUN9
YXzJN4lGb9Ssh4XSQEsFG2Kh39Sw++hMfkaUv65bm4wW9ok5Ea5Ori1IxiS5OWJOcMYPS9Pt1Hd9
NBggRDk2/Ba/+HdzwWIqsNvsrK2h8eAALj83yriikSuMT8F70ELml1sLr62bjd5AFHB9fZNeemJJ
/PnJ8qrBUNtMxZKggsrUbjXQ06uRYW+frht6z9rH7omKK+A3wp9zQfIbIDWe1THRwb7LPwXbfBXd
HwMaa+HaWYlegrR3qGkErsZo1Hudew5UMHWxnP6A0ZcswM0HpghPIaRxnr0NWnNmMycq6RQoT9Y4
+m661nL+EkxYH2Dj0L5EzxCUuWhwhwt9CYHyqnrixbsqZitRk256ann0HdEx8w/vuytAEsBt182N
+rVaLKDI4YkmLRmLnEupppz01OQoofOjoT5KGYuNoRSQYJKrEEEPuh/X/WZ2ZaPMzck0b4hRteYA
NkvoctxoD2YFyXvXXhwW4TbbZ3ezgPSpS1QoAdDcoy9Ai/38WEQp00+xWFuh5l9rqtqeVX7KreQ7
c3nrA3zHsZ1AWzrH0j4Vwh3RcOfMa/QVR6mJVwMOb4WLZj7q68eXJgifjPRTmKg3Hsj4YE7w9gL7
Z1IUPjU4OhNZOgxJ3WOwQUl8ffBdc2/arvPdAAjnL/Nl/eXw4PysTAqo7RfpKflBe2EWDzsVg05/
xOjUaMHQV1HHj/B7Y2tW/tLvd7B35dZM32Lyo57s7uiMNB6IilYsllLqbbpONrWQMJ19S0293thU
JrOpoQJ/H9cvmiEMECB/t6NA1LbKgWdHLmMuG+3VeDlAkef+7jjDv7/jL5Pqub8GdZEdegmaSEeH
/bHfhpE6c+1On8OTVY18U+mSytZKViUuQs1fFR+bR+2GXt0ihiQZ5iBYaF1YfZcz51+44MW9cWJ3
5KIMnUJKKu4NgXSXj278wXn2NozZrbP78MZfQRWWH2eMqtOu8ms/Ry7p1UZQhAVG9Q069fAnlM/6
qoFX8M2Av4C2LBxtx0V1D9+jKKiItmzs9pvszrxRb6Wn/GP3DYaGuU8wtxUjB1bL/uBQIBa/Kr8X
DfB3H64+ZffaJ6gD0HiZQ0NPH81f+zCK8fTiwi6y8Kta+pxad6rV3EZ1swqDYmbHJwrvIhL9sjQK
83XPFHMrPPhwZ+6jm2DvrNSd9qR+KRaVG99RSp3xq7lPPArxttketZjBLpQKD9/gWd5E22EHKheK
vRVsrLfa3fFW+SntoYDyls6P69YnjdOsNRSdSiel2/PzCsADFpcE401z9NepZqhbRg4/eu3wHDTF
H63DJFhZPuR+NRMDVXFML46TeB6A+6Q0Mcat+FpH4RH4FkEQEgo3e/AfYIHcwpsASVHyxb+Xl9FS
WjIZBOPTFgDUg/ER0r65gtME0pHvffI7Rt97QF5BVS1+h76B+BMhKxo9a7ggNv7MiqceKaeGRt8Z
2ge1jmQMDX4L94w3PHc1mKBIQalokKWtms+pg0yHyl9rM0d9QWTJaz8Re9x8Ob5WP+Il/BFusTK+
KXtjH95E6/hOnsNuigh/5btevMVsNa0DFZsFb20hXe+tzF25ljbxqt1qu+vuO31aT1Y4um8G9aja
pECio+NRCyLNPbr6DmrYdnlYGC/BbI4wbRGNENHsBSFnja4fc0gObRBjEXarpZhSyN3jXQJWX6j1
Zi9zNYOJviuZPG8vetlM5l3g5ptIC0wriwemIpR19qhtIQCTH4a9uaZM0c9Fv4nI7sgkmgbtR/qv
41nBPizB/sFYw6nsloc9zA4iEEluhzhi+zGB93J/WM18w0mbTEBQoXTAzI09JquVMqpEvaBZR8/K
4o8OLbkOQciVQW+FsYeZ22viuUBh/pe5kcsYDEWnSUo9JEuKJ8drt/XhbZDmxG6ViXNwZmbkJzpo
Yh/dAR60tbJIDvCKmgiBHO86ey3L93731bK+xGgpKJiOnDmpyYn7UnQfmHkntDoXVb6DX8ZMTOM1
CkImKTJLRl64pgJkBcrMme83uVIxvUJLwlBo2Z/fIdkxUqxU6MuoG4o7K2VrrZJbWILJRn5fB4sE
k0mR/xgbQx1KJeR6JnguOCoHNo5qQVgCuDeMr9eXNemVJ4bGN6PaBhbYZsJ1Ga7QhoAUauawTTri
iYWRIw5NYbVlhAUYmiAAaSF4vhm8D/+7ZYzcsPX0PoWnqV+00I2bCnzgMyF4qp7CFxGXOGu5xCU6
QXzUvJhlBD9VJDy8FXS4cXTbS4/mT2ObbCABIHWyljHvOcifezdU9/IRbfF4X2+vL/a95ja6fM5+
y+gy7zvdNwyxpRZQMHWZwce71Ntls4aobW+BIA2zB91YCxlo8cOGn0fEWJCxcpuf1SePMXakImA6
vY9f64Z0L1rPj5RMf/Vf2zU6LWbTe30hPoifo4xCkamk/8mo8sypnHbf/5jRR1c/3F4R6n7sRA7d
v398c/rX63s9acAiZaQxTm3iPfc4Kdj5qgUuOQkGeF4YPA6S4LPfHWeSickodmJj9M4QHH9hFmGj
V9pbuMZWlZK8U/lW9lzRes7U6IFhHaEgs0tMSUby2TQZxUuijWf/PBTt9//dxo18NKzzPrZVLMEp
d3cMovuqm0tqxV9xcQxO9m3kY3DU92adY6KlLazL5aqCN8iIynUDi2KuQtamzJy8qVoDiEhHhSCF
i4cp3PNLwI6tCtYw3NpANWLRgTVJ3PRGfTAXxh6OpyfrcQ6JOZXdnpkceQdg5U7nqdaTN6jMt6zj
NePSC/MhvleBuchL7cVfzVYBpvzkdJ0jP0krpwlkYZRhgk8A4Q7RFqgwPTsKxk914jKxCbkAYxmz
WI2pou7ZekeO01RxXTiNWK++KnbputkGt3Db3AthvOw++wQqnoQpfClmZwxEsBj70+miR/7EIy5I
lBjLUZB8Y1QOAuwQyjjar6tjGcP/U7xB5P1FMumqDX+hfyVwlaYBhZ0OOmt0g2ll4MBNiHGvLNya
Nm8wIPckPUhznYHJVPvUkgh5JyHNUqDssQNo4AxEefw6vS0GIPDerQybb4soOATf8KA3yrBMFGvu
AE3dC6fGRwdoyJEcS2yMH6KFbKz1n/kzQljb9LP6XfU26auygmXnL0z6APU72dzRGfKHtO0dcWy7
QNAUPzXwAl8Pd1MPJgcL8DY4hmPwHc931e6Q3wg8TJhq+006VmutTHamDH9+TLu10pcQyOyzyN6E
QfQhDlkjRFkuhA6/P0DBWg3Qhg7zDSJOnf+Q1C5aKN5gTx8842saNLtBDl/+ymKZnKCiQtaNu57b
4JzIcq2zWFibV91tsxOQdN6/NPStT+p2LtBPu+yJvVFMMAe1ZPYHe+Gufs3WEGkDzhk+QX48Oy4+
MYv2Dgt1dOg3ePiO+7qJBkORY2FLvA3r5+NT8xCtQuBwCAkslU/KXfwte5kLuJPx1mKM8U+jIwft
ZH8AiYHRLjoiyRAv8/Th4P1ht3OQVLFTFzHuxNDoy8GgdQgLj4QJGs69CkrzELTLIduH6sdETV2j
n+GsmHwggrL9z8pGn86J7ILRLgxKVvqxgEi3h1/eUfYDOipGvClg0nLq11zp4WZ2tk75MOOqUwnc
qf3RcUgKOYhV8Tm7BxJyenXBE5qij2TFbrgNV+lmDhU3fWH/WvGYK8YPKyaPwncHOmyQOXnxnhaS
Wy2+pkxP2+v0bnawZvp82LC0MiHCGLcxCj6ZLtkxdE79O9jruBf9D9H41LfzkyFTlURGDHWsUU0V
FaLzs2/Bsdegrwnx8gZ2ea7ncp3vhKXoL4XUE0ujl2NeKI4H5w7SY3eoI2jrehO9oCLkWk/e4/Hx
r3V1z5Y2uoOlnCHDXnw5fdOudDf8ImpCKGossnuRaUUI4arPM/45eSBPFjm6jVtbD+Qww2bQL6x6
ke2ytbeyf1T7bn+47VzYC1eCBqQnqJpzYXwy6pzYHrmNIldGnohPKfMa/OEzyr/Rtodl+9W/N7/A
kM7jdVXdR+vZap/YyIsodGJ4FO5Y7qEqAwxX4uXqpiglMu/bMdFkuM1b+dnfXN9lEdWu2RtFvb7S
K8cXC62BBtTW5zSBxclKFgX8nkkzh3gTJ+CatVHIS31NAfSEtXCXPCerw+57vYyfYZOZHdOac55R
cAMt4xtxiqWyeNbjCq505KKsfBXq/aaFqb09RLvrOzkd3WyQVlCsiRmS0fFPlaMTxgYJnIzuhL5C
UPOWCLdSGVdB4wOfCRbGJ+jkvrZzeOdJ01AKMP0LMJKJu9FXjKMhbSAoQSVjiYIo00Y8XVfcYAwt
5jqDM1TiqiOkCc72+pqndlnnrcfrn+lpprvOIx7wPgWZAIj37YJ7E70MLTWWnePfd6BOAjQ5zMPM
BK44eGMPsiB4YgRXZVhnDO2zpSjuwsYgv6rSFHmyhD76IsxrJiZr1bKX19c3dUXC6wKzFLXwyxmy
xGsUJ4NudjGoEgob3uHGj1CquW5kMkG2Nai/qNQy9jMGWR3UMg7MgK8n71EtRWoDXpx3kLXxs94d
Ps/3b6c2EUQXoz6GrjE+OfpsaGPUVqaiEGDnh5U+kObESDcGc8QuU0GUkyBuQmjNyIfPvaPxS1VC
dpPT7iCZrn9s7I99VEJZPJNJTS0HlKHGqJgCQm78wCilWPdMB/baLEUb3bCTXZJlH7R+Lrm/XA+N
GJlJQl4zTJ2OOz/A7zLIYLETHkyE1Ors4yH1msdOa/VX65iuZ9ziMlhiDh4GetEy+I0xbrM/HJhY
PCBKCv25C05to907T4LvwV/9Pt8DpqAPo13A2B0MG+dfSvG0SIELFFO+vO1jDW1D6Y/ry7k8So5K
NRLMsa2r+N3oRi2PRnPoBiR3/WLY+f2wr4pmJhpNfB9M4NiwhZomqKnzVagMXJhNAwPBQaXi7Fkw
VMtoAJUmNNcwU8fu76/IFI1zhqoB14xDUYhyR2InaLQHeb2zW/MRLs1qJjZcXs9AEQhAdOgdVjU+
QkWUVGkN6Q/8S3/IzVMUo9dj2ku5eRnSv/CBxDwezmaqeMNo92qoaR0zh8VE0386/c+8m3OyiRIh
izmxMEroMrXolSTFgng/pvAHrAe0kYl1JdRuMuJyzmp+AG4iKz+3OnK8o6HUWSrYWeh8PR3VbVJn
N0KUKK7gEooOezkFQlR8QGfwunvMLle460k1KbKS6sCTALFNBp9sbX1gDngTbUQuhzgfik3GG0wk
sxWBy2h4vt5RLqBqVV1q4Z+73DNUooIT+rdZoFHaJ4RzoSOez7gmXfXk64pc4WS5adYbKK+gK3n0
ktumaZDNTRC37FdHhA20zJxhDZt4PrNOQfho6hrzsePjV0iW78Efg4zjOx4ajkJ7EUEO7AA06OXZ
gbyJ6se5PfV8feYwdFbu1R2cfK6+V4Vs6WDuCxvcGfq1DEQB+/aPt5kFpexcEeS9en6e9pwbHx3O
MgrsyDExDgn2urVvUOFrqK//kJGyQ5pqhQyL6GiJcVIn3nZgm5kFR4+z5O51S/pMFkPac79q2sNP
PsHoQOuxXUqdxScQHl4g3WU/FuZOeR/IVFaD/RiYr/+FWbHYa5sxOtEppObQb7MZAmKsICYfucFK
DNl3K+jOLTC584i3icv4zNtGhzktsuxQ2Sw13gVbRMi8FWiTXb7u3uZpC6fuMdAXokSpWCqz2Oee
FupKparFkY8dqcEyQlmqXjh2qW6qvI5vvQYloJlQJXx3tKMazFpkgwocKBdnKQ+gKlISBFSLtWDd
S6kj+p8RY9g0m3lnnjq5WOPs8m7Q+L9xhGrVAXo0tGxC23trPPspCAtXSTU0G22UexHcbLLoh0fq
vVSlzFhGkvyxRyPw+qIn4iTTmQaPJYaELlELxyNMMEYXgoiS0HDPCl9eZgmsM6j4VDP7O2WKCSiw
Ozo05vIY6qbVRl9qqLUxSH+0UVRJXkzFfwHxM1fhnojBkK78MjSKwSX5r304YMiA3cUqPbe069sG
Pd7SaF3VSmeyk4l3pyOmfEi+Zf53mRErTVv2jcec2jfHWaAYWTxGN8NWfjx8oMOP1Er0gyfTXn++
/ummAo9GKmm8D1JBxTQKh1lcp9kxDMhVqLJLC0iKokd/LSqXgL7eems/f71NHEoNUBT0PDwA9AtW
72aImJBTpXbRSM2DGsHQHNkogRv9S1Z2+kwmO5Esi8VBlS4mxfDD8wiQHgNJ6JeRwKYyjIsIV4Zl
G/wFr+TByeQSyHD1IuErNCUvUgWFJSM1Pmp1stcabVEmM6jHKd/HhOCrNG2m30bBLA0UO4Zvol1k
VbFQG2Z6WgRhzfjpukvMmBnDggaaTHFQsJg6QuJeXhRy5+YInV+3Is7POE6eLMYSt8RJjtMFGZyo
AVa64ktUfpJK/d4JKrA7z17wuZ2t60z5nKkRnyg9WLjDaO8Qbzx4x9poF5IP0WAhLToUCZv4uOFy
mHGGKY+jS8c0FA8apgRHpoykjLWiIGs82DYcPSgoas7y+uZNfaITE+PqPzpSZmvKmHAkdGijO14b
C1h61tetzCxkXIVrkT6rrYrkwLeBiSvZpjakucz+sh3uaKcrEdfpiRt4PEHjomEl6Hdt9Lr5Nsjp
AxOGm6w013ZE3DWr8rvVZrsqO84Yn/KJU9uj0DfUZlE7yJTALLiPcHRJK9yCnD7VmpmdnIzuDmRk
7wVNxipH93SRp0VeQZ0MR4sRu8pad5OtciO5LZXi7+b38mP+4K2dj3/l+/0yOrrCzMJIpTAh0Tp0
DkLFW4hiZoLrVCZPMQ8qKiZF3++v889Xt0aXWIgzLuSnaql9iR9L1LoWhQ875ML+Ed12K0Z0TRRP
FHeWC2bCPc9sj1ynhkdo6FJhGz2btHs99nPIz6nPdmZi5CEqLFtFc8SEgGN2S+SchY6A4x4+dD9t
wG5PwDI//P58hnNmVKz75EgotS8pZiJyOqSJfJ2OTflslsi0yTN3/+QGEgwpikAkdlFHUoMD0oA2
KQ6qg8vWvAX/OhPkpzfwxIQ4gidrQagWvIKBiWoJ7ctjcON/F9CidNuu+2XyXXlrb/7KU4pc9Ney
RmctMiDBLv2IKoXxBVm818or3jpJveuH401vAkShAeQjBaCV990x3RzNl1YtkP6WVr99/Pgd8PeY
vKsva2ihZBVJf2TtivPdIT+Nm6/XDYiLZHSFnhkYOYpUDVlj9sIAMlgQIi+iBqx3EuyOcrnUKuRu
q5+2PocVm/IaBLkERhUusQua4kNUxVFVo03X+tACIgd9+P0pVJ40Fp07DdJlUa8d3aCZX0Z2k8FR
fDwgUtDSOqCf5v0xGKk/46AXi8ES5W6D55rOQPj7zNiJf9YoAtLaqlCarhN0EtUMte+D/fH6d7qs
m0GgQHWT1wrMAbDojcKI5VB6Nu0jOJZI/xAakqvmPxtZzVwTNeyu1VZt39Ks4JHva8sZ2+LvPnMS
bNNyoYoLm5RsjrMRJbNSVEsRKm/1tb7XV/R9l0W/bL/bi2KR7r318fN1ixeJHbgycGsQVWsCvzg2
KHuog3lhbiz88DUwvlnSXe6/9Z4l5BEXuT2TrF6cAWzYBmxgpMRMBI0L1bpewBB0jOCWQ4tuHXit
DulYuUzNw0vtWfu0QYCyDzJmgwwwwtdXqlwaRySX7gV9BSrLF92mYUDLL8l6G4rg9lFBtKsbfDR1
620Se3upUVkus4ymtbKiapNCUgPx31I7PFfWcWNlqI+XxTKomlXi3SiHOde+eMCCH3XgiRRTYYIt
feR0Um8bXpl09iL3NX8vZxkKHxLyybleHNZ25zUbxbTqmZh3kVKpaGBAQyeaBnBkjD9+pIWDpxsR
5cPq+EOVD3tE6fadh2xtFzu5e33/L7JgYYyXsmkbFD8umlVZoWUNbRJrUdRKutZL+YA4aKRtEwRR
Z47wxGYKkhX2UtMoJlxAcu3Ei6DCQPY09zt/T5e0XwV6HPsLJ2vqyq1NhqeYKdXtOWiROj6/TMzp
CLkgnaAyfDy23IRINGcQKUJVHA7OixNlznFH4zZ/duDlgjnZkQYUHZKkyRCyTIA4lR1iJG5gSlHm
GoNxhKseVRR5JqVVLzJ3IdcNobmIZ+olNy34WSE1l2iLxoFQVZearZEoHw9+2LlBFsgLzSihEKAt
ketge5lreQAdsW9D5ryy4z71naWSW+bGj6xvTSC5fux9saJo6TVDN5OlXjrl+S8d5cGV6YSBMfBL
S/VjGOvoFBq8LxDDqcxgZlemTXHf02YiAI5bcyh4IrgQYspTpW7VhcPGOKAZIIRjeyOfadZOhB9I
EMnvSTLIv8fNWj3uEwmGYNje1YD82o9pEvT9XssP+iKVmnXoyyBPOmlzbI8zW3ppGkJYutGmQZDg
Thu93mmxlr7agc5QEv+hNX1k4Iz8NlWNdSOHn/NjftPnxQMwjg/Xj/zlg4M6FZMxUO+gXaZdkJnW
pqHiYb2xSPOQmnz9TTG1Z6Pt7uNDsbRr2S1C56YuaVVaP1K7/NjQoWcUJUeJtXusCUyKNdM9ufzk
grAWDhTCEBXDMUwVTcJYthl1hprnW8NgkKZDQunFLnCKmfvmIlkR+kLiEckMI2O+4+A6dJTq0rZA
fDX6nElfgvTL9c29/PsFaSsZl8YEs+j8nifrmuZHjXZIwP0fNIVolmt1vVOU8C/cEueGRMw7yboG
YCcHpeeJSFruL526v6+79kU9GuFK6+SZK+nylsAY4oF8JFDTfKdzY23Ux02KOOoiUYz4ZlDMw2MF
Rc/GSvU5ioHLYioKm4gWkBPQTKMePtrB2i+cPmghLAp37SeFgV34Nl4Oy+8G86yGaKbMDWBe3kso
klDhhxjMFPxco0u+MJoMid9MXUim7uZV5i/0zj8uqHDudAkKBf3QzZFGiGh5llC+x33IoCk1olYy
zrgSM0mDY03GlQXOvZE1jxlwCJD82a2Rmm8+mn5JWcyh3S4PGSEcaJQC0xfv1fE6m8A2gS8TV60+
axd6la/0tFj6HjTQ2aDu/DyCj9p/DiN9lenoN8dJutJJBZo0dRuZp1DjmA+SXs3kupe+ZRkwCpNX
axwbPvi5b/XBoeiEBjeyQSEwCVlaH5NDtlbUQzkT6y9f0my7kGpE2QmYGBWCc1N2rXk92szaYknQ
xcxeW3bbCMYM74fsrypXXmRvs6ytk+s7MSo+y8lBzYOeqyvG6OGb8kXde1tR/ghc2VmE94oLb6W0
nH2+XyY85wsd7akxxMegU7FZLa2F/IkaiLeKYJfT16UQgpqzN+VZYr4AbVN4cy4qc5bRofohPEsu
1WfdS3M3T5G6t5NOc/vM7NfXY+zliKf4jif2RslI23s5KhzYK1f+I4j1blgfM/fQbbVgFa+lFfSL
q9BbdMeVEy0NSHoGVxlW6dN8G2YiWomfwvwBB0qAo0YupQS2klUBMg2CNqIS1COCscFeNK/1Y/4Y
P0mzeoCXN8y5xZE/mU2iVm2MRTljWptolRe/nyCcmxi5TxyWnlQlmFCktX1Po3eXURhZCW4pUHpG
71Y/h1W+9vezeONpT/q1naMvG6hZXRQ5lgWplX/YFNWTsBu4yl77qWnrTNtXbr9IX+YugbldHd1w
qm70jXogIusJiuq0TiiYLK+77ZQJCAGh/5fFFTruEh7KrA0lEQjqoPEXqd9FC1+Ri9V1K5ftbA7H
qRnxM07iTZxHsnYUhxHY/xNiaXtz2e3bpbz8bzRShCeMLzJBN0guwzQc0JdzYz6F1nIY2DavZl6r
NdDGvMsGf2Ecbs3BmBm/nYqkp8ZGK5PzxtCjHmPH5jXqH6PgTSh9Xd++CwekBE+FiYKPYEq+KEdY
dWwgREl/sOVVfF+F0eH7wei0nQED9t4brIM9Y/BiUe8GiZw6opd0dEc76PGs1PoUg7bVbG1g7mEZ
u/JvvzVGVkZbp/iJk5QZVvRNsROwL20jOGVmLzvxa8/8YWRnFA4T2eiDHA5PgakLFhoDg5FLHXWv
rv8tiDgH4rs4UyN7o2BY622EBDP2FLu6kdC9zL1ZDpKLZE3YUElnKRwIHOdoTSSMXtP42PA+1avj
s5+4ylJAoqVPRub2P4638lLdHlzlRzGbPEw6h+DMAAKpo4Uwikp0d3vnCCPTwtak4SVw/OTG0+ss
dLUs9nz3uutP7qWlMI5IMiZk0M7Pslcf+qYPdFw/DRbIr/rg865buBwZZisR5oOYg1celMkjZzfh
GUhDVKu4sxZhs8hfB0RJmpv4Dz1dm0j5gi+/ySLQgNrXw+t121MHm+Im45ZADHhuj54VaRp1rWxS
I+5rXQ12RlV4rmRbRbmOEqqjC/hGg+Pv7yjvTArjOogeZI5Gn68+QM4TqZzpVi+8pWrE+sZBl2t3
fWUTTkJxi/QDsKzI60crK+VUGqIAvg45k/bAlJ7NYNgNTvpy3cyEe+jUSASNMeSPF3DmYVADqQvQ
cgOn8dq0yQNvjTl2/omjhg2iNjgQUAZjf0eEg+935HWSlmZWu54SJgutbaCxzMBcBpCUA28o7GPz
oKQZoNnrK5zaSN6egoqH/12Q1DCgE3SSF7eLY86IxVAVH8uhQvrViMK5MsRlDQYlGV48ggiZCuCF
/Gbgxb4HSLthMJc57mGpr8R0dfGZaw2uGucnfJLLw303V26fWCLjDwpNFPDblz30xoGDsYA5cBE0
x5Wc56vOMlytmcOiX6QFrE5l9hD4O8nIRapzTJVeU3PM2ApTstD++NIfoaotsL4c5lQOJ/fy1Nro
cqNG2lAOxVqzLm5VN9rWT8le2Uqr+ouCvIJylz4lD39edf/ne/d/vbfj478vtfJf/8M/fz9mfRF4
fjX6x3/dBd+LY3n8Wf2P+M/+86+d/0f/esje0g9V8fZW3b1m43/z7D/k7//T/vK1ej37h1VaBVX/
VL8V/fNbWcfVuxF+qfg3/9s//Nvb+9/ysc/e/vn378c6rcTf5gXH9O9//tHuxz//Dkv2ybkRf/+f
f3j/mvDf3b+1f/v29hq/pj8u/qu317L6598lxTL+wTMQEU1AcQbjSpzz9k38EXjOf4guk64ingjT
nmgHpcei8vmvVOcfKs0nMmPm1blVDf6sPNbvf2ao/+AKRD6LFgWcPkAl/v7/N+DsU/36dH9L6+Tx
GKRViVVxz/xKUzh2ojFKGdDQaetRdBzdQ4e2lvu0VJQfKvOj6v8j7cqWHMeR5BfRjADvV56SMpX3
VfUCk1JVvC+A99evs3pmWklpk9uzj23VliGAgUAgwsMdb8ZhUxwbWwvElgfZ6xpI4OupuzS3cFBE
FYjrFgo5hU3uJS3fZZ3yqozNSp/juhlgH2Ukr9DZWVw3CcVgulpP5JRVj5nipuR2XJvPXJy1fy/l
Pza0uaNx/rpQIPgMIl5yAiWCp/iFWwbmSWC8L8VUKFTbCi++1x66fxa3Ls0u7jiM/1fdpI8wSx7l
fqMar6u63/+LU/y9NPp1aZaK201KZHIa/IFjGgQRxMGwPaIzggj/iS7vyvDgYhr8X6uaK/+od4L8
W1+4oZqjBTiYHTlF28mfJczkrRaEs4TuOmJ8/vUXLn9ma+GDsoX5RMxiwFbav5BRhQRC8Rzmqa9Y
kh8ruV/U8YMqSw5O96sk952tFP9Qw+JywbMHn3lP0TeSSnJBTnFU7SK1fxgpWyNO+FMwXK4UpVzM
YKB/ikCzMAI5lTHRC0pOqkZuSmZuq1He1GFtl+3gZTFIzbh6O5qo+vX6bjBCP4q039OU7Keme6ss
cGDKQvO42TEP45WFXermrlPDQ6THGTDwulNNowP53B1NLeGWwBs7wDnv6y7a9Yq0GeLYbdLJJ31h
K2ZzHGnnVZCdbIUeYu5WfTCL8SMPZbdWMAQLxQrsNMMTAnT9dJA2OjczVK6mfVIOW9TOAhLHIYQQ
e7yvO9LaRTO8JFiMaYjHss/3Wdxt0oK9Z2x4TTiUWE1tXw+T006NQ1UMhTfJzQA/szOAcwDr2SRR
7tVm61JZ2kUV36pqvhmbflNHxp2O6Rw+RYeEMMk5uyT+FYO/xNz5iH73WRZPNaVIGlo3iBzjTgeG
IvKZLz1CtxLZ/ioh8DVnP3eBRQFL6yLahe0fW9U298pAx4Q+cgEkVaG7GhOvxd1za4uildzHJLFk
WBvueYxHzejpTubmDoDu7QcImIonaMT6ZKWePx/Yi/3EyxQ3Il5UEA/4epZqdIOFhCrVCf+D3RCv
1lafa/Of+M7EImZoQEeFXYqYMfgQikNArI6tBp4FlFM9eUMrbw2NtbamxdE1uSll4diTkwnkA+6x
9B9VkP6KPygc/2fPFj5YV4o5wNfJqenfRfU69a+F6q74+deH5r9tGASpxcwOtYRDqVbSdwzVoj83
ZLtr3LngYoU2ebJeyY7NNH73yo+1As81H5wzKg0dcwud84U3FFzvqTWk5FQZI2RHoMY+92/56im+
5hLndhYuYVZVzeuhICe2n5WYhRNCDC6/jTa1n7qWuybac80h5nYgah9QCca45lcnnyQlonWGZTUm
RiSlW9EF33+uq/uGpxAKPHiLgdDrq4HCUOtiVCT5pDXUbzNUL1ni5n33j97ofzmFjtR2/jKoAC+b
XCrEUGdWGPlE1c4WpgEY0VvX/qPZhksjizhEM8iA9xKMpGb5lEDaPTdBgZDHK836Rc9jtoMUHXNg
Kvp2EANd0iwoeJ2g/2AU8PChderJmaUcTXDdTelOAVlP7oc+WdnAy1P11eYiOQuTRGdaAptEO+ox
VIGh/tAodq2t+MOifH65uIXH0Q4UqHDH4pTdNrdzTtbZU2AEyUa21yXG11a1OE1ymlSd2pvFqaEn
BZyIxMqcgoTbiq18s8tz9HX7FoE1k8KwrkysitcKNIAxfpl63x+khTrlXxsHiIAGXe9Z+WiJ4dBH
VrGiIsUJ9I63beQo/Q0w+sBKpg7zY5C93nNwEargIJr9Yy2XvjzH0KU9s77wfdHVROsmWpyKoXZI
45nkJNYGLb5WNS5XuHhfAaUMUAzDCptQDlrzXlHvU9a5Qj9F9ZriyTXPOFvPH+TYWabci6GV2gzr
oYrwLCMLxv6Ty9t6WHGM+Td/veK/7NvyLMudCOmQjcWplfVbXYDkXwGj4UicgT2rGZImpdvVhKw4
yzV3xLTlnwIBwEXLUQ4U/so67kRxqufil/k86ivH+OqnOjOwcAclkqIu7TtsXy72KmSRLaTEGJHb
9hiLDtfe9wtw8r8848zcwjPqWs/CNG2LEzPEBjpmu6GOf7LwTVaFTzFoJkkqIH5eGUfu96fuqtv/
bXjJqG8YEyRhJ2xkN8un5B+NdpMaK2WFBWziYnXL0jkXQDyZmHE8abb5COYplxyLxgYmzNh3HnXl
TdM77VHyv1/ayifUFxFfjvSm0xV8QjWDKmq4y637un7QAFmR4zWE94o/LnPpYkzBfl03cBfMqqcR
UEbDikNePc9nH2r+BWfnOZ9A5ZIy7GEyEZeDfqk0oHPYqJ7B1tQvZ9++ONJnpmafOTMlUdYmatrD
GTEZWMWVAz5LFhV2yz7L6W5Yozm5GkHOzM0rPzPXkXEy+3nvopQlgBFv5MkXwPA1gnmGzreM50AT
H793jqs5yFkE0WfvObM6Uilq8hjeQe5bL9yQDak8FaRBtu5XAWCxz8lutbn5Fa17eQ4WQSWeizV6
jJWqqbCt/pc6jX4vhXZUZU5W/tLCnVYb9hSXK9HyStENQfpsixfhxTBLjNWNOOVS6lfCC4WdAkUE
xnBQMgbaWwe+efc1seXNKh5j+ZC2Zvy5Bcz2PP8748C/bnOiqmVFe5UdacBvVTykGR7SmMh0kQ2t
0kosPWlpbLG/vM/LtlcpO0ZbvlU2zY0SSME6SekysMAMNCUsFbC7eZZwmfKXvFVZUTbsOBSRsPUs
9ZpC97U22SZy/CyhWm5/76zL6LI0uIhklUlTiJrBoBI+deo9HVfqiMtLYPn3FymrGZYa1KUrduz5
EVqWEjqo2bD9/61hEb9GS41KxcIaanAQN8XOkFae5mubtIhaVazwCJcYDPQHayqdsFwbdbgo8C73
aRGpjCSPhnreJ3KfPplvddC90xO1QP0/v8nB1WWcvt+0P8/T81C8tLg4PmEzpHJLsaicxCBM5IZr
jn2Ax3rrVrT7WegR9VJjjF4qPQJLeW4SzwiN/KUIt91EjmmqCxT0uj51lCzRKZDihvVKuZZCXCwD
4kZgItExged0It5QR4bGh5fXk1QA3ozJIpQbe3IL4li2RQwxUOwc2TYWXPP7Ci83jQOwQ7keOhpY
UxDDNH6E+BD0aQFLrQJe8NbJcn36rKRSPnSUm14ld92G60VqE6qEXqLo4wMfS+M5o3UUYvhLxigp
Dtg2BRexW+dV5zRj88vE42ArmokFko5hbiUSBrjyWvIYEynchFGX7ESllEE7iji1rQnCieVohm/c
mMhNSilzjFY2nCpKf6gZ5QFtpxxasSlxzThNfE30kzcmXbtysC4eg3++H/h85r4UOirLN00aCd2g
IIs+TvfVtnuY0Sy1S35zO/PWccjXraEEgcEvSN1cFK6LzAwNDHrjHO/MgHrTxrydiZo1IDZD958h
Z3SQLCAK6oZmzOPUsybL18iudeUQ9fnEjmN1appDrq8UI66e57O/vwgYcitnHccXPyrWAWxltlK+
fn+4rkY9zKyZ6DGjlbe8miRmJIWatOyotrEXidgJzWO8xu94/ZtgUgLDXxhQgAt83SZzMoWRZAk7
zrkvKnnQc4pfW19spz0Ars73S7pyAaJ397exxUVBNcZoXMHYXyitbjOjtOhmLZG59mnw6sIIFiWz
fs0iKhVlaLS6UMFr0zjDCO0vZQ1FdzXUgsEHDdbZEHpbX7eNla2cp6VsYSUjkA2JL0qfvkCSykm8
CF2Pu3pNHv26SRM8EIBXYkxhSVKS1FapdCm1jo3be38QWpX9FxcWyv73IBtdeTlfpKDzCQLG4T8G
F9dJbESjyDBaeUy2xYv2kW4wr+hAKgpsrm7hFT8jbw2kes0/QCmJmV4ZdeULfhuByEGFNVnHWfIx
3oXB6Ov+uJ71LR8rf1Y2szrM/JIzEvLr12txP6lG3MNB/M7F9/PDpwot8jn49aWNJponv6/zTF11
S6wKnw9gUmzcV6vKpAxDPwzWsZAOTfbR5Z/fn66Ldutfy/qPgT+v+LM3Q92QxjBrbF+yzR7aYAZq
a8gwwffrr32pa8FpTjH/tZY/P+XM1BTLeTiCMuKoj/c0+lUbn0O55n9rNhbRItUM1kkRlgNxGH90
BneGW1rwwFntatYqq/ar74H53C4TmvN1Lc51mlblNE5Y13xFEbfdI1HbV55+DwnnYO5vut9/s+tr
NMEBAzbVy+EQSynKJKkK6xg3+pMudY+qEIGWS8H3Zi4KOH+5xt92Fk+PRofQLjFr6zjuoDLnDRsS
ZE+oU64SQS9mF+Z7d54VACUzmNSuMAZrJusYatnzV2siT36r/DIQIIyL/Mqz0PznzqzxZH6W0HC2
K/zHmmteHrOvP2DpNhjmk+TSwidk78R4CevN93t5+cm+/v2Fi0hCI2WXYYFNequGO6ZAlAYULd8b
WVvE/O9n50vL9Km3LBgZ+4NQn4x+ZRFXgjtWQQBkwqwQ0O1LUrjcMNlghtgl7ps/07fm1oKmrOGJ
jz/hnc6kt973S7q6bwpwxiBMA1BVnf/9bEmSIXElHnGcWZOiUlhsSNP7YWKt7NyVjAYrA0UlmIMB
pLqYPYtYI7M6Ha1j+JYewo0IJA+kXveIg2CKXBVTvAwYX60tPpQ8NhRoBQSM2kMnfjPdAK3gRG/G
H7X3KbFXayXXt/Hv5S22UdRa2wxlgyAPxrfN3IEof0130r4BF2WD07V+b121qFJclLgugXlc3Fs9
Jq9jWRL4cHq3q2rjKRm4Y4jc/94/LssW2Mm/zSyRV5OYKmBTOXZS61B9cmoyOJnVOV0EOl71/Xtj
1/3/zNoiBTDkJMRwOqy1CPTiqQ4kJ8ZMDtRckMKh0iS5Jne+t3ntTOOVhawKQHugBxdfLtdJr2lG
jn1U9UDhZCMyYyXOXzWB6RiMXINo/OLRE8XQ5ahiMDqayg4lbc8K12bTLorlc3yfCdL+bWLp8MqQ
dgLlp+MH8tDakd9qzN7pLtnleLE6Kjbu9Pj9vv3pBX29lGeTaH8BZQ76lWV9XiNpTkrcoMfBJ37y
We+B4U+d8nE49fsyUEFDSGObQODk3XhIANLztBUoyjXXPP8BiysFFMZqXTJkwhNW3Fg/IKoUWe99
CuyUshaYrwWUucU4y7qhb7+cUhikXgHXbovzjc4RQHPkprPptvHqLbNLCDSvYYnmm/9ic8/sLbL8
Wm4TLaGwV4KPPE9/1fWjkX6k9FYmd7G5Rgx0mXnjU5owhxEMYkE78uslwGWpzdmYWUfDSD5ajnKv
DO7wiJcePHrlq109DJjHwBMQg/cX0AfLTE2jyUK4TfViAZydRWv0Kdcio3JmYeEXhWiaaTQipAIY
JNSsT6bknwpfg71eP3JnZhYZR1jGZR9lsxl/8rNTGyQ+Z67+EG6lILnRZZvehH63loJcDZHnq1uc
dEYVS2bIEY4D+aMGM2E0AU+KOUIqwEH8X7LHaxsK1gKUO8COj8RkcdUw0OKHLSoIRwVpSJ0fIrxk
1hr51xz+zMaSurJtccM1CWzU8p5q73p2mECRYhh3YMVNxo/vY9c1Hzw3trhmeI+HUq9a5jEZbwzl
Q4s/v//7F6iEORyfG1i4YF1pRUVRzjwSy2bTtolcSIHMlMIzLiEVXvwgXgbw0OTOLBu0DkVcW+DC
NzG8ZTa1BifBKJBjSvmdnodrIfFa0ADzlok3xczQsAwaUyaPESSRzCP/zN/SzJYdy1a9p9CbAjAi
YdC8d6m7nttdXdqZ2UVkBDESj5BnmsemVUFxDv4E47/xDowQYBoN41fIwr9Gw9gsiV6BlfbIM+lR
a+onYGHd7x3k6ok6MzEv8izrHvURHCMNTHSQxQ6TXa7wTY2T/L2Vy1gBfhkMGqAUNstxXQwccMUo
o2Hkw2Fmh2fVHXFnIT65gypO41Hf7HY8WFMfvqx3LIwu1tYxpumir4eDGph41OZB0ff72qV+6QNC
H8krFd/Ll8VMooN3LebQtFl0aHGYi5RpMsjmhsMsqAA9TreZoG8m3HrbBInurD00L9xeNVBhxLyb
Rv5ihvv66QSI3vJ45ORAtN8kquxW1Oga/FI79l98PXCTzfRRyK9Qnl34YUctAvajjhzCzEbLPnkB
/5LDtuNDlu7YvQLeCGmbr/UeLjwTy5ufnmAJASO4uhwelFiXiM7IyEF/LIFd2YnAfMEcmm6LW7Gd
XzLWg9isPp8uDvVsFZwkwHii63GBXqVEaBGG4MiBBhjdUp1hG3v5L+Wp8fSP4WcVGD/W6hHX3Obc
pDK33c+OYNsRqa66mBxA+ILCbeZ2N4Ai2bPXhD5daTNelom/LlBZOGloQUzVUrFA7dkEgFXDpf1u
OZ1HHOU1dov1ktnKjiqLGyhWokqLpojgFNLd5LLULR2QoElvmZ2+GLqdeC1xMPL4fcRZs7pwWU1K
SzWUsKmFGajqs2WuuOc17wTjKWY8MRB9WW2vGkJHGgr5oNZvOfIrjhRhVRJy/pFfcm98K4zEq9Y8
jn/J1yJh5pNBd0g+mHszqH5k7lxfj2O73IIW8Bkoj+0/37Rze4sbTY4g7pvXhnwQIKftb8dppWR7
bdNAYYmcBIESHcXFRzF0vYlVkJkdJuMoqakd643XIL//L1ZxZmUR9jUW5SIxdPlQma+t+Zu2K++G
a3EXLF0Y356bhxjx+3pep1ooURG1WIUS2ma4jbVjWd/35o//YhkAF+MqAUYDjc+vZlJFonFdF/Ih
VkDOTXMvbXX/exMXqe7sX3+bWIrSx6K1dKHX8oHk4x3gxZhtTvItAYtpnFk3ej56tDRWfOxquDs3
ughAclWONJbRUDee1V0fYIxoq9/37syPkO3Xguu1bwUEDzoqkMLVAc79uomlHhUkrrPpQLMdzz+6
Vtia/qyIf8Zigao2dvLczsLnONd4k6ewU2mfND7JCUra4JX655/r3Mh8vM4uCj0tqrzr8ukAYt3X
LAH9DQc1VVGZla1HqldboEnV16Z7rviIOXMNob4Cmj5ciV+NNnGRtr2mj4dOoTZrj8BQ2E2VebrB
wHlOg0leE0K4dkWBpABSdaCoA2/AcoJEjNbQ6VksH5Tn0ZmnR5J7cI8H6vPgzKQd8pqTXFsiDrOF
zMZQYHOxr1lBh27kfDoI7GRdAfRbvNEGvT7J4epnOqjO99+RzlfeIq5DFRL5BSbwwIC8nNAbBW1o
M7TjYWjt+E5qbfE2ucYGZDUeSTBfpASTp2+Q0QHO19qyD6ohcFatRfvLugFeS4hhUEFB1exyUmci
WdYbJpy2s+z0DnrVD5GTuNGz5Qya3ZiOcsDd/G68fL/6K28BjE5gBsmab7TLuksR1n09MW08sJ+9
Z/iJP9lGiiZa52lzffq+fVfblUB3xaW+2py/yNnRyRrTagC6GQ/578bV/MipHbA5hdhpsZ2xLGsV
wcub7qu9xamptLRtRh1rLOG5yjtUqKzo8/t9XDOxCDkVVyOIFuFgRvq9LgcZOiVJXbjfG1nduMXZ
CMHGY+kZNk4NiE+dwp/ewVUyi6bNrbq2scc1XYpVk3NMP/tWWi9UhUNT6hAeyrsCJOT2xJy5Pve7
8RTM3XXJTbj6QJ0/yNcj+fWDzSXeM6Ol1oPyucYHUyEWHX2EIBK5YeCaRqYF6fZfpuwkydreXpSN
8ag5PwhzXDqzKdTO0gYJC2Wvo8OCNgDTo3Eb73IHUq0dYKa6P9WQ8QmY066x+szecbFevFfRsQGx
N3oBX21HllZkXFfHA1Vr2xJ+3P7+3nOuGYAELRLXPx29ZQNxsqQiHxIxHpq63wJ5cJdLfCWdnDOg
5RrOTSz2LyWgzlazejxk27mP12y0P6ROqwIV13zj3M4iExO9zJnawo7+OrPcVX7kc4yqx1tUEtwi
WOv5X8mQkLEgImN4G+3yC0ZIJQLjP5H/rKu8a4M8mB57l9sUA1iWu7a6a2Hk3NhiE9uuCFV1gjGB
YdDpc9I+knJaSVyuhnxQjBooViiY9V+2CJtOVnI5gzP0u+JW8XNMRWkYM3/gnmnLbrEr9tOP793v
yuWGTfzb5LJdiJ4rBABCmEy20H1BEsEetBwm0y0B5yR3xhvVsPW11/W1I31udZHcUgY21a6YF4o6
F6okduZ37/mjdQcEgGpD/vmFg+9SCKdY0xm5zHRNC1BAPEdQZgPsZnHjdGPepqKKYDm0AqUbvFZ9
UlWwikPD+PutvXbszi3NJ/8sbBk5C/WKsAHHrtnWQRz0QGGl/ppjXi4I6QGi058+F3rLi1NXGVYk
FxAVO1AgbHi4KbJdKN5jSGh+v5zLQAUiZKJR8FRByIGSReQHGGUQsjn1hxyj6qBot5W1qesrN5oF
lCl4ZxX07GBhYYKGVZFWTOsO+h4Mt74IdMluE8xrFPYEMFlYuf1aTnul+AnyfDzmZ8EGwOXMRYC3
JqVPJsVoD5nw8rsK9X7LmZgHsdP/A3ZDhxjiRTCG30EsYFYqAbRnecRLJe57DW+FQzzkoJau1dDl
SZEFVZ9DU2Hg4GMcQ9DgNWWz6cxawpDxQLe1Wpp7MhpjDQHYAproVp+5FnC520Kd9L029tYWvfje
zdEMckiYh+6kxeOpGQr9wRwwr0fUOHRwMrIg00nxXKcm5pfDsfIYU+XMToy+c3q1BMeHKKMdVwR0
KiVBXSPP8FeLRA8qGXQSSqoOW15llt2JvNtDAkB7KaU0uZFyufUVfYh9rSo6B8oU0saySiOQQNW5
a0LRHJu+0581Repup7SsAnNoAQRjHarMQ3rsjIa6Q8tyN+WxspeGrrrpmzTeKIkKDjFw3XuyzPUT
L7P6tgF7vSfnShdEDRk+YqiDeRmL5be2naVyoYr+mYZNFQiL89yW8k54tejkbcSw3SDMoL4qV6pL
Id7iKFzED2mlMQ81+WyboFsX9FaL5AKslQ6VWONbbQp9lFIuAAbo+thuNBTIy1FLHJpiCiTOu+bD
JLXS2yzSyvCRVIO+DaUqVDDnFLeRSxOujZuhR8oG2dOJ4f3QZNuiUmQ76aODabaJT6NMvRGdCZnW
LJmeOXj9/RHX6d4CA9AWOgONTSb83QhKj5VDWaU7bVfrqdtAeAfgfa1/DbnOoHtBQStbRbsSeLjO
A0tSgpatIuxRaiO/7cTgpKBPchuF5Ls2pqWfaJANsmsly+1J1e70LokfY0v6kLJshpC0I91pLCuc
MtMqF3TikkNY8TZEYQGZVgsqVJMRbTG6iK/eJreJNPY+YeGpZfHrlEMeYRy0xz4qhUebEWi1UqXg
Kcylu0HBsGVJxLsCeQdvZC2yBkWLjlE+JnslNbRZ/hrK6DI3PEaj1NYbUIvTWjzQMnzT1VS2rdhi
TjZG2MfCAPBe5aNdFsY7uDbMbV3yxDXiFoIlfVq58WiiHKhwI7bDvi/2GJqQ7bqnuRObxS+8tSzf
suoPnamTp1Ygy6iL6sDK4jgyfPMOZPGbJiOP4YhMMIy1Eoug+AbtlLhjW3ennjWJRynY6WVz/EmF
3Gx0xotAkfOn1GJPZCBkW9TtsVFJs9WMlNupMD5JOPW2MfR32sCEMxjtDcgtMNcg5HFDy6p55Jzy
lymipLa1CQi2sLFKeyRJ6oNVGEl/TIgtUn7TkT7faCHIZwpVvcOjWncT07B+yiZH2NCgK1fVObOV
QcezpArfwzH5HSpMszuU1R2QwKHhaYqNboQorYfkXUv1Zy6Xr0qShw7280i4TKCBEcNXBsb8EIIs
Lk9bjPANYewBqtvarMseTH1i9yAV+8h4ZjljZ6iBBJGCkEu1W8dytWn7DO7Xmq1jNLp5X1qFaZeN
qXmshIwFwNmqx4up8icdRS91bO+mcPrRWF0xE1VkfijHj1IUfyapAG00Lbptnkigx5bycN+a+S7O
MOOHIbHCBbPdTWfmH6akjPYkG4ndK8PGUMtjlpTEBUf5g9bpN7Ux3YdVdxgMq4WIYPWcg3JrzKPJ
T6yxdlkU348qCkfdACpe/Pb2lmnSayVByapHyfsGP/FXp6MQOPbQtoJO6l1TZ6Ujp9INcHqxTWNI
mKLeWwW5yjGpEZqxByjML5mDO7htw2hj0ukn69JXrSWNrSQxsbOW3UtTNdhjKHe2TJFr1qX0monw
FqyDr0UqPnt0VcF0yF/V0nhJBA3tKcp/8C57TEsGvNdIG9dSJMVVh4S7uUHH20wrG28i6k8rUku3
jdJ0W4RG8k6atL0XUfiTWVn9URnCfKRyltm6yo4W1x9qjNvtqJLUrrCMHH8b2rYby4xKr21CdRvL
ZLLzhso3LcWijTiJPzBX1D2aotp3fQ0kX19HwcjieUypzp1aKSFSFkWnWqefYFrBLE/aA0FZJFrQ
xZq0GYeO7qdJlV6IIGZhD0qdPIYZ6x7iIZR3wMUSO+oR3qKJsw1wVGB+5BXOuMjAsKpy8sQ5wrKD
wSrtY8ykzDHxFZk2AZYeDbh6NPkxMbIh3WYSdES9JM3ycke0oa3cvCI8crOp6umroTb6c29kNQ8q
nCJ6Z/Bx2IZx2u1ABFj52WRam64nygYEc4aTSUrmAU2Z4kDnVuRDREsAI6zlXDowNZHpNiVqFTpy
nQodYluNCu6fiUmVvM/BIcV3FcKY8LiQmn4rqFnASS1JJk4el4LYqjHmNYapzBxl09EAsi5MGs5v
Qeg5UVeBtqxrmrFAEhA7ZjW9ZaPqt/VN3b/Rjj9L5dEaDMfofsSh4VdWjSOh4xrv3TG/5b26M7rk
Z6sVGyl/mYbBHobcabQCPJrRHnpqWo1GRP8mFT8w7OBFCXxYGm2Jyo7IOl/P830UToGYQAqb9pIv
GycTpc8BxFjDxNEOrTZaKlxZCSj+UKI/jC1z5Z4EalU8s167lXH4oB/rzNNarTS9cMFvWnJXqvu+
M114l40SKGityH6IVRcUNtssGh6NrPFHeXJqWQbDuaFvoUaXIhaUrpyWLy2Fwrmk7iulsqWKbAyQ
kPTE3DCzvzPA1DvFkcPTxAmjxG/amoKaWvLSFPTUlfyKqO9GRuelSYEPyxHu0XRsQlfjaJlYxUPB
cDrTH0bxSnCqi+lNCYfNWPd+rVInjFGyB0MHSyi1G6nZ5nWyqSTmyyxEGCqH1FV49iBZt1EsPyFE
fwhLfYCMnZ8OnVvX3Q1N5QmpISjOWWprVsE9NUahpeBvRW94k8g+Mx2UehLfhxiyFPHkCb11pKJ7
pFLjq31yahXIi8jRkyn/MBsd48fRYzHHkYj9GA3qKCOa0yV38jHcTJlks6x6Q0j8SbobJX0Yu+SB
6RiMIUgE89GZrNRnY7kfobghwjdQkIFDObNbaF7QtPBomzlWqTmjdCwsCDnDZ02ltbWQI5vGEHCv
2zoE30QOnjwAAza10gSjRn/LODW1YtgU6QwF9qo3sxcrU92YZLbVcHsUqZcObKOkLcP/WNxPEZ7C
aemotLQnI3EFhqpr80cW6k5iFQhum4mEYPIXjmYB1JIlt9FY7I0+2cctghQY27PhA5xf+7qGAm5a
BcgE3R4DvlNMAzUWP8Ze+ylqwxtahC0ze1R46xel/kiG6LHCIzEUeJEDrqmOnqmgJiQR2yxzu9ep
y1hoQ448yMcWYpLhBhCIZysOb3jCdmCL+Q3oZaKcuInePE8iXCXpY92LWwxZetSgtyHrX6GUYo85
SO8wCJXIT0LFua4xsI4KojXcEo773sIn7Mz7Rkk8DTuP7BAp6Ni8cY48oml8CtoWllY3aWc4DTO2
fdUHXaa5HUtvy3TwEsG2adttpkTfyRnErtP6FXTYT0lcb9N88BQrdvhgbAza2Wrb+CHH9Rz9tko1
sZPRSpyh0vc4xPtWN2/glw+4h/1IAxtixN4Kc59ZwwOnxoYYmZ1V5h6PL1ewcivlfN9pcqCEyCDC
rPaRkG3UvrjphwjblQRKrfklOEQY565VykGnN3cRifxM0IeE9Q5OR6D15a3WTk9T02xHBv2TUbJD
sNQZybAdZPk+1U1Am8T7COp8gd+kVkCWWNTt4s5vE+IOcWS3JAFNCi5HZsJDUu6NFr0Rgp7AgXdH
G9VPGgjEmuFLrOM1hpRJbZOgRxZXUvk2I+VTqva+NIVBPpmbODe3qlbc0VH30EPAj439Btdmoohd
X5G9XOs+tOEdCz9UJKFTjLFv8fo5ZCDqk1uXtSPmcXN3HCwnMjI/K8WrCPHjEDSRYDlmWDxjw98g
nTkyxFvAWcuxRrwFN5SsujymT1M+PEhyC9Ub2VWrdocHzU1WM0+pFa/pTVduhptIMiFqmjzUMjPs
EZRsTUECKviDNvW+Ep+SnHxko2wjud02MfZ/on7cZ8es7jZGZeH5+D8cXVlvpLwW/EWWWA28svS+
Jd1ZX1Am+YIxxhjMZv/6W7kPM9JoNJpOY3zOqapTNeUu49umv6Mzf5LrfBn11Zmaoke30jkRBgBx
J4KmJXzpRWmzsHZuXA7ZQp/t+sB24flwEM0v8hE38/jpdUGTr4nPUjxtnsZC+tcp7OW+tD25kqaK
zmXI/JOlfb1njk52sCOfMrfXSVH2sEnxcDFl1opgA99kRB96c7eDWqU51Yg72ukggoN3X02ZE7Fq
NzBSHxaHzzewaRVmDursQsurTVyJ6GWmQ7JfEcSUjSSuM09gZtSu1zxbzEXb0Lokh75oPngOQeur
XJHzxsUMo3kPRsajW6/23XSom/VK15bePBlgHJ3nGSevQ5wmU0iQSWZk6GCZO8e6Rn8wZIwO2Iem
qWNWbL5wH8fAd6L4a1nj6NjBl/yo6dK+9Z7HtiXsqzCzZUAHoQOjAFZFUigXvUOl/H3Hy01SL0U/
IZ2vHgrb6SYT9VXg1maLV+jy2bLEw/1/ZxAii7HJQgZ/+nLNNSNHK2/jcEWPdBNDhD682Uj+Vjvv
Yv7qsGRtQbuZ0GD4Q9QWbzPF+yyY3d1Aytxt42LyjySRObY48dXMmGLLLOnxT8oYccRf84huAEry
Nv4vnn/sKHfG/+285ED++o9Rv8As445k8kfbVxcJ83PtDYWD63LV5Wks6d503h7ZKXs6Dy+dzz87
iR9UDUC51NFv0R18xBblEbmeQxV+qdHsl5DnivDnsfavCCLbRaZ6KnlYuLPc0nbFzNHuSOA8gsTk
oHH3wSjOzqDTOaCFH8Hcd6ZvkgaX3o1h2tniq3UfHTLfXI3d0CF+dxOkglUS11U1bsYl3DXr9Bhq
5CEG41FGd8eu6eCwCi0PNkvcssCvre+yA/PdTBN8H+tHqMzFW6NC2eq0OPF/Ae3vMCLeAWc4UeYU
QLx32FxCPELc5i0ghmAtMzJNT8xRpzaatpZ+joY8UZds6wAPdVFtymK/8AZwdHOTMzbeJFNP2OFP
m7i/+nbOA92iVH/Ssc0GanaYqNOqjzL4oxajcV7i9T0OIMRru72ZZFGGQeF73bnERYOUHrROYheg
K+XD3zqJg3Or08pPLryOdthvLWiD9NiAHian38h62fByKpYevl7hD5vmsyVRbri3hTJ5AyXlO7UC
NcPf9xjIRk1zp4tbABE2TYJ5X+rumkzznoTltY/RVCiOYEV4FgRWnzk8wxxP3hFo+x/GuH3TwU8g
rDOS7IYlSX0Kvxz5Y2S0i5neM6/cNYv561mfe4BT9TwfOrv8hrx/6tRwhE/XQQ/YDFvrTCJJbrF0
U0bwiKmqy7B0W+b6KVC47SDQTss+dVZ2xI/9mIfGpKbrN05nLgatQuV2uYuiIuHTGvzN4LpBNFh0
nGqxCR0LCpUlT5Ebv7krMGdLDyMcaQhOCLuHTL34mKV1xHZLVR9YBESgc9qj8BFxGrz5vU27KDj3
iVu07J/fzHtWdx91C0K8VDviYyb8uyDXakf4dB/MXJQSZq1BdVzaZo+BPqVEwD02yA0DQ9IO16ip
30t4u9HKPdARCqmuyftkzCs+PETsZ52KEQ+gTgCyziGSbrpo3CzLny1uAJPZwUHmjpPGMTkTt8y4
MikbVb46cb4annXOXXQMyY8tDGrxcnJ0wAb9i2U32Mqlyhm2bkiOTd9v3dK5QEi1l/6QjdFv24ab
FdGiMbZ6Zoa9mw6q0KHbT7bMq+VrFlNq/SHVsvx0knKHCRJvWVg4utyNjMIraSy62eYczTe8arLO
X88ToXc4Q2CCJKkHz97adw6J+ZJqSl0552vUbeQQbMcEcYboN1VwdjG5lMmG1SKH601GvDUDtvTu
u8m18YABjcOL7/zdOX3a0vkPLrtYPT1qBotig/9QJylcPzfxcJki58yrHKHA+NyJu+WaQgBdHTr6
J2BoMeTjs3QT7nYkig3ThS2ww+NxWnXVyW/cQtYDcjpttjbLWWusEsIcpIynp2AWJznCZYLNd6PV
xtdBQaZ+kzR858O4bF3/41rnuGWyqPQOjfG3oUeysGqR8uzvykZv+IJXvCOXjnRPnnX2FWBONsYp
5KQveg0Lz3yMPIQXR/88jiaHCXSm8D/0nToSfy6gSNtB65qyCJVhjo+tTg4ieZ6cFfzvD+n93Wq6
NGzaTM/kZQaK6TYvspy/Ik9ipNcYLKu8ceoNQeusyRsf0PZCSjEBAhP1p9su27aLN+587VGm4CFy
8MAMyVVlwAmAvsGcWbubVo4XUmlIiBMHXeOFx+HbIrsX4y+38q+ZIcGXDBub+n9myXUicO4QoaDG
V1nHAwrzdC2bq+E4McBHk2XZu2bMevGme3XWPXI+qfiUQA29Bk/FypZlsydUhoaUX4a5hR+8hD+K
JLXYJtLrNyImcuOqabonYYmBtSqRATwOzsMIf3lGm+CclhJYFZxM2Lgj8YpsCjKOIStUEAiy8VQo
8qDyu024lGLLbGV2CYVeejMEc6f3dZXwR9mO+MREjO3Ja10fy0xJQx9W+woJOkkdY8KhGKpT4I0+
K6hDwJJjiQeJbqEIHHlxcb9skTiOVZsa0MVudJYEk+JUlzLElLx4d1HZEamxiJBFaIh/GaFjwpQ2
dvOfFwyauaoexz4zyd/jEbI7IH2GYW4fwb+zgGRwSPcLPVUwqWl9bx+ZZimICekBnljoeivfHx7w
G6vijE81hMOtXnaxJU2bT26H4teP5joEVJXoRrHCXZt22MLEw7kj3CM5ud0U7lk8OgXYeoXLOZYF
cRVGpqX9e6WSat9XzXyF7edMUglvFkSF/kU+IxV8vreuPQmbLMc4aDyT07gZziVwC7gpdBcQoe8Q
yEFfFNAIs5CICqgL22sc8/kz9NQ3a7wByEolnqzrwnY7mp20deI567suwOH1+WUJMSMGalFIiO/n
HDa49BAyIc91qGzexdUnVhharONUP80QQpbmJX5BYtycQS9yUTrwRqtcdSnRcxw7ZwxSEekbUMxq
jzGT5ZGj6V6tTvKzjE58hrq2R8b42m8nXZXvicClW9JeFF5jItAAvrufZtBoEYzMkRJeIRtTh7Bu
TOCC89y3vvwubR3lA0FD27aNi2kd1u5hc4xAUhW92219hOX5JNq7y5CrVr8kHSzcwCy8L7ZRBaP0
AtlEEWkwDzLYB70zpPjUFJfWWG6QVntrkgjw8sJ3XjtiZpnfxoBs/YggLC7K1qR/m9ny3KOmYMc6
D+S49zpadHz9iGVz6sOxcEl0k5V9Brj30zKG7OXOvTHHu/jC22Ol8FG74c26yV0pgg9SH1XpPBoj
nwYC0gQ0NORhSXT0huaLlgBh5fSYARJNERDi6a3l5bvwh+fG77sMB2XaD1jm+yNYkG7UiMKX9b6e
ALkDw/QwCpq88afluHZS5Z4EgrgMkwI0MkRPCfOTveFr/dIbrH4bsfEEP87+/FFWw1cyryytHXNe
w+W7ngMni9z1c6EVKiqLn0d4QJo1uHZ/B0iq2aSu8M48wPZAoCeYPjEIwYPwP1rKIhnBbozqbdD9
U91Ez0r5N+z3fgU+LBZpJ3Z9FN9I7bnpXAKBBZBAQvWTzCjabJXgy2Kckrp7aZL6VLu0y2vA6MgR
984gSvbClDsQKEd8MpoC5S9cA4VdHMZZrAebBWv36uphj5HoOBP7PFBxaCK2xW1XpZB3bkBn6TSQ
XQ524VZW9ZMXyhsbo4st51RO0zERAt2DbXI9Ik90DA4AOj8nwh7YsjnVID4VpdcqhLtTAqjR1vN2
JcmlH8hhXU0m52lBY80/5yV+GSpwM2u33DTiftLGCWQG7nVPJncXJuWxFt62rsoChOVZuYAsu+qH
Dp7MWOLvl7g8T5W6mg5M1mSchzdhMpslkKzYnke0+OtCt7aqHzGZr1OV7BA6CyDR0E/ax8/c2h1M
+09RMr4KELkY7cXzOurvmlVbEdtTOcxeapcgBUNDUF7ibRX4x0lWOYWhFvDgN+pP2x5IhydwoQfV
Nl6iFUQjO8I99wHPnKfZVPulG3IdxxvpOo9Qjl+2DH57oo+i1deGLO+CRz8BxGYdcQ9RIp6EdB4s
4Z+iQ43DeHoetdjPM7gbV9LX2hmfcQbe6qZxkWQbbSF6/G48sMkDEjA7DrEJ5hos0ry0XgfiBiZx
FvHPoI+efFj/pxCt29QKH+NqlXxxGkJ5hZB7fwgftaJwMW1eZkMf02y2ZeBdAYfdSigFEEPyE8Xj
IXDRRM+R+mhLYXY9rkMaRpcFiVF54Pa7co6h+eiWovbJihu0vldTnFfEYiZBQY9xGJnfX5h0JNK2
W50ygxV3q+Lr4FR3at0wLQn7iD3oLcrWgyw02btxl4VoVeF2zdOZxjylHDW96wz6F4lXAmHPZwLY
TjQz2sbpNJsZzpRTjr3UAaBzsAX9grDfJQKwMzSZp8WB1frs92rvWRnmSV+9+KY3x1mWm7inV1wN
uyBpPhbl/IYr30pbv4MNxn1i51+PDEve0/pTIDM746VyEXc0Fu3q/cpY/CSmJnklobmkNHqO+vVX
cfYMZVVh/8oGsaexnw9GeveuCrGyWrqvXbieQB6ejOcWpMMcEwVPrlsV/ZAUsJUDBsTezOL9KhIe
uO53baPQgmJls4rQBMnxXQTxxll7LB5ygS3ioNmOUryTyT8Mofs92fBkWnGZmvbW8HbTomeHQ+kr
g9WKEtM3UjCecZfeWSNulaNfnREPB9NtjfknPHQjfcBo9F5zSMrD4IMbYCWVjcXJD4eXPhkOkkSn
vql2XTDdKbP/JA1/uGv20KQnabziCkegxlVHw4ds6ZFxpOnpkYDYo0cSQ7+ggm9fgHAtu7Mjxjll
jT2osvqUMrklKn6M8fopmvLES3dbquWfpzzI0Uy7DZEFlXkhKubEZ8xH/oC8q2X8RUjDHXRon/ZO
TdHjq49SkvewF0+DCD8rGd6tDsGq+KA3SvKI2+5S0vbU0abZLKy8BglM8lo6nXQ/blzQuOCoNgPS
QXBdg8uTf69Mtew8QfYJEozhwYqj3laAn53IhWM5aCfH31R2/kCDn8WT96XMdHWdpcxwDyJylEIC
qWtRxM5aVHOy53F9xwKcQCc9XALr3GmCVo66YrtwcXBAuY4hWnzSf1T9sKvBbaCJupVle+KiQ7xB
C4attQwNdgd4XoeG58Ek9mWsthV3D6udt/AC21R9/MSbdlv69uYJfVA2PCDju+Bt/1m6/hH6Dg8L
wPRrNhPQVw2snSfdK+D9m09i4PuQmmQBkrJSgHL3kSO5lSGzZJk79J2e4kgiiqCVGP0A3MhwwlL/
ZyMAKzQtmJAqiF+WRMeZsA6GJ7PDFAFQwOkRIgqlBAyq9k1Un7ooyalnprwdFLpEmlNMr8ixBxlj
jqqKDg1+y1ofrh+6r/NaYFtf4i5EDYEWRIjqvSmXUzvOD8kX0N8hS2cYtnKlTpoFQd5ylP4WdK7R
m8Xou8dXlq8CvHWyoNXiIJxbkFiSzIVx1dGtyd2OMeL8lssqy0vfT18okx9DxD7jBlniFg/V6RBk
O5egYGD//92BLpU9O6lZ3B1Cv/p6+PaU2i5dfeEGM6lbPqNjPoc6xkS7+I9wTPZOjORd4AdnM1cH
H3b+MCO4+tWrNOU9GcmN2P4oShxDWP6eTNiiJiXKLySch0BGaYGEWfm76uU2iQ5GtbHzmJohJ0N4
gUvka1sJDiPH6Es04Bgwsf5Maj340E7g/gKoztVyWrlziliNrxBJOYMBex3F/8mIn0avfWtnXLij
db6XABwPL+P3tYaoh9JN3cTbjjqbldqzxmOKKUQzom3vraefliVCKE9/6UCjAixWZ7+c6q2RQab1
tAEZcqZ9dAlJnauOXEtfY10uQWUdxmMj5cWvyw188t57yW5qhAk7CClVT/s49EzqL0kxtnhRpcN2
iVhvqxsdJiCPAUcjEcgSTJN79mT12VIpU9apdzY6B+2Vz2vnAZsUb+Tv1gjnXmbt0FYophhuDMQv
jU+vQeQ+8cA5rg5/MV6wM3L9R22ygzjqn0jUHdfaYx6Xf3GsEKxn+q2PAQj9HU7i0Ovz5ExfA5uG
YhX9XUv2GF15csgMxrGUVWpU/xvwXmWVB4tN3aNS9124cXiw7xeXp7VYXzvW1xmPx3e4TOnUwyh5
lEmIJ93I954vT6VAdRvFcqS4UfO5qY4IckLnuSZogz3URm+tnlnXAjZLntYpQUhNSM921SyD81zO
KRw5ZZ28RCAu8/AP7zUTPbeqRo/XtrsSZ6vwIboA6qJ/vWhRGVnmTz7NW3/SxySc3pG9BmvQJdg1
NkjycvF+kLb2XpYLCkRM4UCiscfHxDUJ+9sMPGwbz/1OV/VPQvg7daphAzOkqxrEfzgWhfXCl/Iv
A9Vv6hcm6m1I0P+2ipN0lnGOzgLR6hY33WAYZrvxyYvr/9yo/Q/2a6fAzPipJzBpg4EndWyiS1dB
EjH+wfKL/uKwNwZJ4dLMae03keKDhNhbwqdbdsMK99Uebz7O280ZbZyCSF/ygAc4He2IWwhnDgHc
fabDatkg1jJJ3WAp4slB/Rw/ltGcgqnkmQlnsL1Q7Ey0JUBiSLOFIFgf4Wv5WAN7Dm2PpPI/poy3
44uBLChDGGyLGxGL6CJe57Ssqv8SybbJ2EQIcsLHJdaBWtAPYQWtZjT9aEdSd/GePOBlG9Cb8Jy3
/Xli9kMMstxTENolJzJfFD9OATwxVDfAnaZHq2HASuMl7t9W5oKxqOnRU+SCDhWuuHb0MxvEMESH
dCIx0VMPnUaKOXbaajD/buVuoW8UWRdSp1jHwc97zXDwR3o2kfvmtf4u4EnhBeUbYlxgBBkN19gd
7lMzYnfQQVOTSArngKBE96j6Hw+ywaxEvEhuGvKxzs1DRXwCTdm/shADUiD7D7i1f63MnqeE/QgX
DmNRssUWz19P7H0ao98mRW0K+Hs3ze1rgKIGsUcMM54F/WLF3uD0/to0YDhGkpuFPkQHts5Mxwnz
Nb7S8otUzVvfJx+jG16bBOKGdYTuItJrLltb2LmbL6KVnxjRPxQEmwW3uFujtXMP0pIcHrgXb1ab
Rvd8w9fGQPWgf2CUkIcOy6fBuQnBl6Jx+TsD4pMJNbvoNwakfvnYQOprhTfLhUwxadG7KPofBD+H
2pEPQ+Odtitw60qdRQ9+ugrCbR+X/cnt2ziFMudckekIG6ouX2JvP3TJw62avbHO74AuKF2lGdKZ
uyJTjbqFPbw/KwMeVHd8s0zi1dSQUk3Dmlfx39npZiBi9oF/iYZai/9cCtcR/tdcNQY3hd9GNmsD
+6e+RDEf1jsS0rA3oj/HNfBTIiVaIL+FNqyENY8MkerqNHD8dd+wufA2JPOX8SAyAwKmUsntbmwg
WnDq/pWL8cu31TOZlw/CvNdIOBdMNAWCJN6GtkPF8fm/uYzuOGKg+8ahKOvmB6GueDYhpDbVQ5fO
p2o7RK3P/WmdoIBjBMd55t6ru9AbZ3FOoR5NBdSBT9B+oGVE7Z/VjD7Ccd4dg+utDux7E2PWAAa1
1fMKsgvTQeaU9W6CGkja5pQk8R7OgSJjil4g8YE8JEHvv6puzyX25tfmFdPrbpqQxh7LJI8DeXMr
6HVNMwGSVjVw2RVTkhpZJkFsAOgq09ascRqOYdE2mN3dpMoxHASZB4B1dKebR/EmmpIWbBnu4chQ
TPFh0XMfetc8CY6gMdhxTDFE6XWEJsD5UyKFHcnJtNRZ2WP4jSrs2YQ3eEPjD6YfMt1XB+CxEW5V
sPFhpDe6XLc1jw5rP+O7G/iauiR8b9D7dkNr02U1MJgE4xo0IVzBvOimouiQkHI/tED0/yo3c8b/
JKXwh+RY3WMhxBP8KAPAYEG53BfQgQw/RarsuG7KxYetbjkDjIC4p+zln96JHprENMB9+m/soIN9
SAw0jHg7piqiGda0X+JBv1YBBCslLd/hZgzyalQIT5Rd4UlwuCWLzlg+vI5CgW8HdZxWg4eOMDDX
VfevPkJf01qyo/AsyIoSR3YZ16wz7dMc+A/uJt9Lu7z6AizXgj1EW8IRQXH9RFbzUvu0IMM47ZeE
zmi1wgZvontsI2Dg9TR9UeGc1bKiUrgKMg+AUWgxAaGFBMwxU9zN5mF8pejEILCTn7ZcEZMTDesh
xGt+GCoF+WsEqCxApnlX1Q6UFlME3SeYEqcC3jbXaIrCQO4oKGOvWo4TS3KCOS9rZQB1Zm0/XcrO
I9oxE7WvgNtA2ss3GCV9rg2DmBbTZzEt/nM0QiWuVl60NgSVEAgoqwJ8y31NXrCa/zUm7mkdvEvP
ELBO9VTEkYe/EDUA7vCRhPHejOSbWWAwtN42qyhmPd1jCfzI1ZdlHJ4Zzgpuh63n2sIFkc+E2VjI
hCoVnRujHhY5xJkdw09fTxd/8M54dlCY9EDVWjLvkJwVQ40jfzkvQZvJ9U9xFID+nIJ/8A09d32J
4hp8YlUdssmKMuQbOS6iG+Odk/x992XypXyM8zH2NtJx4j8AcJ1sGftbU+l95fcnP1rvcSgPZpGb
MamOhojj1AP0jMWudsJpI5TEIGC9p4giUyMK7c2f6K5BQ0dIEmWaur8+KDow5eR79Tnbdww/7ARA
oQYmUVRQLi86uioldDqECDgATQKREn8Eij4S2t1cXkJ4Dv7XCXb4NDBOA19TebVJ14mkam6+EqZf
eINRYdBHSAVgEgq0X+p2jz4cUuTmwNFa4l6+eGBWd7pLSjgl2Itn2YkI+9EE3ogyO+/dqDsPgbcx
4NRkBCENeNWQuqDUkSchUYrCNjy6zAc1FLyVSzClUckgWhMnNa6fIdBoFCvfAUpEpu3Q+RN2hFHh
KTr3QodzC3/5BVrYgL9Lz7zy0MfOg5qrPFraB9ajvtfW3TMZYBZq3GcxJq9rjSIASD/InHXYxhrR
glHEsqbFaoKHwOiMofOaPQjd4mrewg0fjLlQyOaMwJPEpkW7gFuTKgZVlFT/ArDoazvcGxdDI0Ur
3HbiW6IWKei8sTtkMlieYcXZSrvT0n+iRP8Gf7vqgbJtsfB52XXrFFz0hPzMpjk6oOPBtp5kCLkI
X6YYmFMFfTQ0LSly4+xxatilnXCeZ2MfgH1wlVt4TA3TcA64+awnbFwARNoijeWKLBSaUSR9QbuD
GzkILiuBxNUbILKa+9fJr/Z+JD6xVfAdhupjaPSjJaxgEMChWT74znxaNb80kv1Y0HYZq/qzTip0
O6sD6geb03wRYFfQJYaVVQBqzB7hn99TUgP3hCinhvtAVvW0xAWKLWMxh+CUFXtXa0AKKE99iPPE
SQx9IciC167GRAX3+PEmYuhjSSRH6CXKGMqR4B8vw396hXq7DRJv63Dx1XnRiqGn/q3ahWAcFG9t
60BiP41hlrTgx6RDnhwSfdgxesKO8NFr6zpTg7wgx9KmcPpV7wuu7hTgyiPwFg+yE5DMkF6dJAZC
bJfBMqMGh65CaC7Df4g1e9BYvjZ/1bkOQYwgAAF9YAfgxg8+QbmeO4jG0iRZv4NpdbK+bV6iBk24
60wyVbQyWVDBpjC28sPvQCiqELYc8xg810LfjTDX0Isq2CfKQ0IXUOkzAEPwetjECU8Mkzr0MeM2
CTTP3LB+X1zZZo0bYntVigqCkODUiebLgEjP4IK6pWt14kztuJBQthp+WBe0PY4q/kYyipeQ2x6B
eu3qH1wH+JjW4i3Q8SvQKJ0NeN88HLHOUzIfVnmsdRinQEu+ukFfSgMNqr8sN+VDjC1IfTS+vY+d
fhdVC4DF30MR9YAl+32xw7E19d4J5b/EhTrLBGDe2XqKE7S9XgnZafwblvF5DpqTs7puJscKhQvv
QzNOua49llEFzQlUr+j04v5gq8BAzzZeabJeBkG+a03uUM38hRzxCO+L2pBJ7fzZ+VnQmYEGRzYl
qDfsf/UNgWpteVErI8Do+AuvXEQRW/KfsD5YFmh5Q909xZMPYcDwwcCsAOpFgxPRbr/WdDeYGFeL
P6OKDhQ5W4TmyEHcYh3BFhC33/BpMc6tdMeEBXUqYavsuwCKgunWUvIMn4Wcl0iM6+x3P1aoOMCF
0yWEtMJA6I2jMNMc4XLnaoGJbNVfYQO7oVXyxPz4FK/mn0M6yK3q8Dso8b5x7FzuwhU36ewD1xW7
mIe0wKIz8nqVyUXIwemHO6xIAt1yxMectJjQm5PHopfGnTj278wuiqoX6duricetN9ZHqMuiXIgm
SWGX96yX5Z/P1rt0sNi1Vvz3/3Bx0yRbq7vnRFuQiHYb1hUMxoK6qDzv7E/eU/y3H997zVM84Mj5
9Nh2y+8cygU0JDBFZ0C9oIn+Z0vRQ33Snddg5BuFDOSobao0sNN2CaD5HhuCZNYOe7LmyQMHECjy
Qhvg5D5OUSf9MwMrkNF42fIAhgZSf48igUa+eucDv5jZg5rI1tCSRn3GGWQSK46rZHIb2T/4NPSf
4QUHhSQsTDu2fLjA8JCZ4pzXnt1Gi1ggZ/xX24Tn8N/47jEcYnl72Fdot/Amz/9QFLMmajaWYGdk
mO/x0HyvfzlYcA39VT4eMNHVPyunJ9VCS84jHxtpZO/1dJsIgmkbg2laNujk4ZWhIUihT6x1aE5s
+erJ9hI26lOWJdm4mrE8Tthh7iQEvRzx54CKPYCQoB3whfEk+kzo8MwnZycnb4N0uGu70gfe6+0C
S9EMxfkZmSlTOnTY2OOzxIU5ec9jwq5RTQ7JEo7IIwWz4U1w5SDxwlK3nLcaFRUluntgS+EIzHUX
r/hrNhKFYQaCcn9toa3Da8h6VqDdPhkgZhniVc9TC20xzL1ScJ47d5lzJB09Sn9+MgkuNeC4wPsW
3NZr7N/A7L7qv0W9sseUqS1a1hHoGbiap2iAZzmYXgCr81aZ5uyuiMGi/+PovJYjVbYg+kVEUHhe
mza0kWv5eSGkkQbvqaLg68/q83xuXI1aDbUrc2XuYVw2zjTeNzjiid+AMi+Bxo1OhmgIhn+umO4C
OeSHMYDidkfzrx/mLaRGPUa9tN6B8h5yLPYdPfB/vSRb8c+bR9NosGWGEhl5LPn9fZcARmHgDvU0
o2qUk4L0mK9BKLm+PFtj8+ZP9tGujHsGrBrKP0Q7V/ZH1bp/pzbZNcuU0VPVvhorX7tMZi9oBo+p
V78ZofU5JyETTXF0rfRglWyYoX2Ifc5GhfmEiTv2mITN7GIyBMNertXbZIhxa9TLsTKty5wT/2Md
2LOTqC5KtOtz03DvDcMMt0uvj6tttJFyC+I8Nc9Y22uM+wn5rDWNq+9B0ozNZa7RbAn/XYPG59Y5
cs+VBC/GZXjvQuPqOd5Rzv4XAZMH6slPoeI7KyRehfS/+H89F9p9CK3+IUtltQctWjYFSkW2ONu+
m8+tVTzWaf8a2MmnqZLjXPJOTHq5NcbxPnfKq/C6J5EOvyVNo1tR2XfpMDzYpgWk2zwpK981o2FE
lULwKYrHpsPLW/Vwy1lM/2ptDgTmQvziIoYsPVA48i/tOTrII91Trgc5ma97z2yfMwlsntSnau5+
DDgny06eRguI0M3xCjIzapkNCSZ8Zm4el+I2kIRQch7iRa+vs+YzTNYGRd6BRAus58TJ4kolP4Cl
/7yRxUPmOGGRW/b01aT5XWIg0qfDs11hnIZjcu+LlBASs27LsrZNJ9sXFxrtXPTUSybTyo0/dAHK
xG9hyDwS5tpfcrwjK5hie5n9SHBrUZ11ZVXrY+lMP03IeTFl4birXOfsWl53cIfwPZRI7UHPtd49
8ig/NlNZb5o0MLmZ4mUWqCb1IJgX+xsLsZx0J69uwX/2Pes05LmOGArfC406bBH7i/RM6IwAsh8t
VWFtR6QdRpBd6TqPfkKPO+UZLkw/JyvCUcOT0a5pPJEGpUfxjxR84wPlRswx9c5u+RtlcHKL6u77
Qpw73JpNqOqJ9w217E24crkHgUeHjF0PBMuermy0GMhUlnc9xNRmEP23KFax48W+KzK0gsnedqO5
tef1JzODQ+7xdjZ4XZiD3UfB6kAUCvFBpB1Zo+JP52tijvVogTbU1lvYg5p0Vfbuj1LGjiPAhKAE
6DG4BIP/0+TF0SjtFdM9eVMkwSK7HFXkrJzmNsujOGsQ2m/V6+Bxf+zQfQ0Q0dEYl6OdrnfM9PeM
MVva0V6yKnns3fzNd2pzM9T2JwPqic/10gn3DJ6LD9l47c7UFRacYX2K3ucWkvWsuM7T4nYG2s/V
zCOjFf4FJgZ52Vx3OHzFwUumo0pvc31x9B0FAwr67iRn8stH5rq3GihHaSbINBQPAdz1Iv9W/vq+
NPlzvrrdPnQdvkWy2rAILCLcR6oXEmZ2gzXK2/JglrQjKsUnXz6mBiNPYrYQjz6MuDvKxyUwj47X
XttO3mPT8xdfQnTRAWe9vihy3q51m435j23/OCXTa9gvwEx+dzKC5VR4DBmLTu+rAvO+A3WNCy/s
L0gSCaf0BFgzj3lTbVprxkBr3ao+Wf36uCbtEx05SJY8uyvR6kPV5cPTGPY3CLiqvmZVvWTr0hyX
En8tqQriNvPwYy/6MxlMM2p4kmOjtcZtNWcHl7vAkqzXKXkx1nGXZajkyE2jcTT0cBlrnH7YiYtD
AsPM5qPZ+WfTLEBhnqoU53xKtvNwS+ysNJTQ1kXk5rZU+d4szP241PvRLA+t6z+kdRPTzfg0D9f1
Fsdx0+QO0veNHcb5jpo+0DgEW+ier0GLaAnqaB1s7jhTFOhfAS0QEZLdD6k89t6wLVX2YzfGb1bo
3bxmVIJOaIdNSdRqqBeAWPUWaoeFDhKzSleYWesxXew/y/Siw4KruPGdlw8pc9HW1rgZpgTEYpiZ
yrcOpQ3g7Jok/WM96R2bSrat8SWr7zqwz2NXPGZ5+WuCEIb1eGyyooiKqj6GISN1V1xFYm17yyZ+
TnRNhzsq4Q5haEXGeHUM+AdiGspL7rqmiB03UJuiJMNGCsDneqEgWsugvAGwgFW8oil3IEDf750g
27NF5FnZXBpS1gaL4GJ4xQ6fchfAU3ra1ZtU4aH2Nnzi/J2006Vx3L1cqotTCnri1XxUfrbPTRQI
vfonXC7s1ywmMhxnJuyADriQddXea8mKLWnkh+kefoREX35Fiz2SKbq3kb63asi3Cq9sYYRU5HRy
psA2QFTKkOyrar/ylciS7DCGQVyD/+LM75TX3qcZRyrarGUZj0IsB5mXO1ydeFHyy3FmNrV79g67
vcJmw8ExZL1x6uZpzmWkkN/msHifK39vpaiXXb3vreaclPq1TI2jv9YXQ8x72XpbTWzcA80ifAMv
3ubGzkLWoLLudjhHVBBGtMtuYFwIqr4O7hDLRX7Z6bwVzYfl6p/FMOJa3Yg3/gGF/U+JLLZoOLeQ
9JXNPm/y6dqp9+bix4m29yFBdp806jy0KMXjY8Gh0GfFHYoBbmv+rt1yK7vlRLfdoQk/urFDzVFP
0JMnuueymE4KUCDL6KJa1c9+bR68oTpjfyPaAI0/rT4DwKDxjsOhMU6rY36vrFveDpPhcTPmh8P1
pGXPue7yq/m8pJ8Z5jclL+jmdsmGqRpU+SiVf/Gtj2Xq76Af/4aO/OhL+6qWu1zbD90CDhP8W5tn
v1Lf6cR74RZ8Hh5VA1WDmm843K/GZed135hIUalgtxOE/S4gqUKzMnNNbRi3oU95O17oz2kTkuyw
EKqFOARr/1lwQDWkj0LurxWwhm5GqLKR4yiFM+CSl7K2vNHbjKBAmNSHakoOeiUcGfBxDAsTdLoV
ElHR+h1YWWmDcq/mtB0GaD1WjG6l/a8r2R+PQjyRQeir6q63ii+88fcqSD7FxCwcarvnVxjeE0Xq
MU2SDhFHHYMgRYfFgOUSGdZkihr93LXexyLW71rqY+P7bIgpga5kfj8vaKLWW9ub2xQh1mYTo3vL
XHYoC6W5pdh/37r0+al2V/ji0cvfrZYuII4HnKsoK/tNOX4HXfsshneRvzbOd9XxmImB1zHph6k6
2HVzMCGLCkV28s5MkMmpkUx+XGOJVI4ylVenOhuuWLs70acRWe+N6UxyE9byEU+EO3jtHBN/uqvE
vdHCQP7/ERExU4T9VPhULtVOL0Tm3ASHdNxIf45Co9sOAR3tbMlE7t4J6V4Ctz8H4XqoU7lrPT6f
XN7Z9bArvfzStwsvrToS2RwDyhHPgKHmR9u3G1LpgXZq0B/Jt7rY0Cp73yNjOosfQUvCKlAFhtxn
E/UbRmdP/WJsZN1mqbyH2rUPxaAuDe9vBx6YoevaoP8Hef1vEOShErUbayo5REB4Xj/J1nwMbY4F
+g8M8zN3ll+rFbu2cp4rlmvWJsu6xK9ugo+Jb4zsEBohq2zzPay8CA9oV/Gg+gVEJP8HDZlE2fCJ
9G4IqzghV/gkHVHrpNds5kZHkhZKo7yximuE0x1pUx8nd4otiglMgqW++Z134nC7VsMIb7Sh7svB
ek0L66QAOb0ObNZ+L/12288GcFy2L/zlkJJdDP3XOuyf/X78NZPsSofAXWMHSDvLS2mSNsrVVgb+
Nh+gmOz3pP2cJn+vLaDSFEyCjgmiQfMmqIO9Z/GsThm+OL29/HT+B9W5zbp1M04+oEP9UhK5AB+N
/NWKZVcfOuDjjn+LMfUYZNW+hHogi3SWxXQLl26TBluYfMWIWO4G40ZX+BPLuOtorUvJhIR6ijqm
+3S6B1Tez7YXgVZtBLNx6y9P7TBFth0cEsPerLw56ozumGo40tFxKoB8yqZGGH0DOtybgjTp/NjI
NzI9jaPIaa6xI6ZtwO29odLD4Nq+rFFVMxuGPqNbyX1kLBAre+OtGD9ua0IcyFwn9++Xlg0ExXDu
3duv0DOYUG052HFrWHeGW8WuO+xq0hZtkjJG1CeRlwfNggkx8z2usD5RZORS7NNGbimpiSoi6tqF
NM+sozApbzD0dmmTvevMUadxGTy0aDW5e0tP5zztL/hpBLWgUUzvuSY0S8n4trWNqO811MlPJvyY
rsgDUS3UtH+zUW/d3nuy1bT1cvfU8Jak/ep+sGeS2iXqxIJXAQLRo4NW6XIALLwoaUAKscCURDKd
BfplWsfbwTXFVbWwH8b6Msfsg5qNjayluWnn79bn9FzqXWiucVKMILFIcpX9kPBiDq01Ssmdlt1X
0D2b9nxpxvQsOms/mMTISPiN2cAe7ueUx9hhUlL0x5Sobb4wmT4o2B7Mu7ySIJOIXdjsVetxT3Z2
bCHaJEv9Ns3lvdsHJ8GYM3vD12QUKHkULyxE0TvmMSXG3cJpwa7bdLY2JL53pq3efIJ9DRk+CrLR
9H2yMl+2gQyyWL+OuAraEHpBZk7b773xsqzF3ungo9wKYAvkBz7Otbf1CjMa/mvob9CsVrS9D55/
vj/rx1iKuJvWY0i63fPLw2p4hykVF6cmW1r9IwHDQLwFsOZo6Xft7D5nYrjk45flrbGJWDPyGzAY
7W16B0x+DGPtbgnovyo4zEK9nV2Tz9jf+QGFEYWz5QE7KXG2ZfdcDJAs7rj1UlSiMPu2Fh11Foie
bcUtKoANZaiDiuTxCk/UBZWimYELZWAcs1EelmL6cdryF+N8v3IuShTBhdKJgARlRvS6HppnAyKQ
GSnyEuvKB3hMZ/vSi9TZTMa4F1m494T8c7s0hw7h8Ft0bPo2xfhqsa/ZhLQoE2uv1iUS+YsRimO/
urt8aaPaNQ6eH0RmQXpbScoXqGirk0O7mG/a7Yjw1c7ZSnTsBvtFNGPccCUlytyOMfyhT9TNDC/T
gMKepmxHtbpwfYdXVefZDc9Nk1sgYeVHw9aS42ol4XYIaVlA0C5HArRpuRt8x4unuXLioap5meaD
+mMLVe8gu9p4rhpO5sqljSow8+0McXtYhgBPFWsStQkfJ28ekfGW2K7xhbgY/ix0L5FJC8y4Xs3i
Yo3t19Ig9Fmy1ljBCIQNxZ0/NLxtUslfsvxrG3+suoukMcUZL3FrQGejXkeWcuf3Bq6Gce8m9Hzx
959gE82VuGABCqLrjnv5BMVpw94LMPKBgL0op3OCmgyiWn6nK8vi6uYudXmwHabO1b45YZEp3zJv
2Ulz/otleAhYFVZxmcs6sU+Sm+IV2jEL9faOcO9arrRB2F70/+0P4bXhDVwgPrRr+ICxdwsmx33B
9zNIn2TOyUkLgsciRG796Zs7mdzI6DFgOnYrRWE3uVSUQ4zBVMZ17+KemrE/U/OFNOZvsvDJ1nDX
3FCypjlpEIM1/eqUQ4MMkY7u2iDs6RG1eSRFVqeEl4nGbXvgoXyhs8Z67LyZFzFDQ/k89OXFlTkV
UOowMJc5ubX35In6go0vGiKHwR5z6TyCRIw+aTLRbwN0sEVM+661DzM1CCkLxwzLu6DEAwCv4Mpt
PKrvOhd/pjB5HFMfYnSerW05cwfsOHnm/Jt7Fm5pjVhbIDuxF405uiLBnACIUtH+0pTqrsT6MdWH
0awPWYFzJFDUvBMk+masmp0S/msxoDBJyOs837UltLj6nSsk3LAl7TbxGpZO5FWLvRcr7zxPl3Rz
aPSmOcVukusTefaLNXh8QJzn1Zyz18y0y2er/DFzVvum4wX4JdL0uUxt/07vDuga4TqGSxvnrYMU
5/qoZpbHhXyzcGyIwAD+v2WW/pDdKyUoLxAgHzl8j527PLFCbMfmx0xvtS9cZefkY9ben7XTJ9QI
sEL5vuhhOYxsKSf+s+lHGcmgvWuL/qRz9QZERU+JQG7v6g/60BrO6eU40WciQ+s4dvVuKIqYtWW7
vm0YcuH9c3eXTi9mFp7IFV3GcSKKDuwi3NgpU660ZDb6+xTOJMXF0jNkTVFKKzad9tUxPRW39rhC
o2iTpy6Vl4pk+VSKV37GXkL7PCVS7jniOBMTNraX7s63xmtWcrYSium23XLW5foRakklUEjqtEw/
dJU+zilDbU1qphLgH/nsOYA8UKyIO43zvAw28lTR5uTjS4KAV5257q90wt7nZOblz93V2GXMlGcE
IyafutHH2iAlvgR+/rNWXKD7hdIUw3lt+w7hIYsH1X2uebPPm/Sl5QGc0TNCRrlqnIC4VrbNy/2K
zWlaKabfv4Rk8dK7d2Zr7WwTAh7ZXUwLfTL2rk+dDwWWIrAwi3W6F4pNT3W+8331h+YH5Pge5pEx
1iwkI4aP9fPEHu4rtksUyiR2iHAFIy0HQMklTPLoG8AiPrHEmaKrHB9bX1ccNz+zzh6WU65o+hmC
Qw99t2If5MSrNKY8r7hdjQqigBmX5iuHWw9TvCWgmJUQ7Gj2VOCcBV0ouV/f4k6bGqo9WH5z/bck
3d84r+v4nY6IVcL8ENN0KoFBBzitLp1peOQ+58wgZf5UfdCG2W3aai6jLmufkkSf+gkEFJqY6KQt
iUAV9Xbt6BKolbefV0A7MXVs9EraXxbcxrNiVq9S1jmZ4fvshH/7HrWv6PZLU/8J/ekkZ8aeNTWf
9FztqnFm9S7I36LOydQ/NWv7R676MgBH0lEmD9KpCca5r+vEQRnqB5XWu7wLeafO9qEPQfN9/0ep
4T0TQCf9AnzBVbTxbCJ15nNmIOtXvLPRb+scBcFnknFuaDoxHBp+ZAflot9yWe+IacDLDFG3fCKo
H7sm4OswAv2Yh1EHkYXg1hd0HJYWxNxbhf6NYEjZRbs+LqbHqYCQOrlx0FI8T0NHWsoDmdtd03+Y
vCuztXlwRvfOUzQVFcnZI7Hr00NERBN8NaSHxosdo6c8561dmQhNd7uWLNYNvM+u9o9Ujx1Wh6LD
0rgj3XPmsNp4bQs349waLiKjDR5rIGh2Quy8qrmUHCbdghJSi/TijfTvd81PSdK8KETc13wAaxD1
iJO+0ze7tk1eBbiU4SffJDzrB7qA2cFo5O8Lf9VNAFnkV523zRyXrHRxsifmcu2qO0+Wh1yUf92U
6X7QC4LQAs9u5eahlssutKu3dkRTWbrpqnxus6pf9a7nNwG6Ta6eS0i1lO+87La6w5qvNJpXOD6p
pjusGg3EFcaHxXlDz1wDdMjKOuZL60vwm02Wfa8a56BNXjDrmGPYVWg8tILy7nZPU2NeWmfajyuE
ZKPclX7InJb13H6f9AAvCZ5nVuYWxIVRvptfyezdh6K7Oq3BVFbvs458YIX6Iar6j87CFxptzoUp
PlJE+5kaC/riXte02zWNGxmdfcbFw94ZoszIThiwMeGQvWmAWwzE9wcLfTfso3qGw0sqVMNmbmPT
6kA+1VNeO9SNVdG6TCMR0B6JwU93gyWzi2EG8myWS3ka+kbu1o4ypNH2moNTUe7DmzOBDtfDXjlY
pXNa1E8tV4yPcO5pahzm8rFRRE1tzLLHWizmFc2Nk5wZNcWCnzgZDMs8TiYvdrk2tITJi7/aND3P
4l5Yxo5/85+i8rgYJOtr1UMbIwBBUZnFicjf3SroUvGEigOqCwxd0gGmPW7NFAQSNjP3AUJAtS6v
s0ckhnVXMH3WpSpL61CU+KGBKBXVdjxeozAfXIM9bHWHwtBaBqGNVSWvSW3ACVvumjwlQvX3K4uB
joq6ZDBlSd1b01iFu+mSqqQRZM6Jb4Ogtn8nHy4iXOjxSs07aa+clfxGUB+0QQyu706bWZJyqsKS
UgOftxc1PwFZlZp9WA4NL+vEW9OwE+tA+pP+jnnVh7DsyuIQDqwF3rSaEQGTK9kSYW8wWnxv2OWy
4e0SNlq8Zl1fFdsbizXGHCza3CeDnU2gq+0AYOO2S+wMfbALG6DPKONqec1Y+FBsysoj9+npNbu6
wzh/rU3QE6eiPwGsMt2XRkYlh1400p/Sr7V0eJSq2p6/cyy8s1iX78ZJjHerK/twSyKxPYGxqrcA
oPiFuYddqgB1yXeQB/OT6C2NoGNXNFaZU57sqmU2L+ZQU7w6eGN5b8ucNqemDUgRrs7I/J6BdQ/B
Why5FS9fsrWrOYJ+Wef7cUpmPKaioN7foXU2O2fpmK3nOjD4Jy6uobnfDxy0pIZLjHJsqtvR1Uht
XBO3BBhgF8pAFcFM+RM8gpM8NCNdnRfZ5f2Kn+v6j7lwJNviM5l+wzDl9Y3ZSzweuGHq90tZMfwW
A8Cdnqrid5VpepebCTkKz5rVV+Hn6lR0KRaUKLoBwFGZcZ/N9aPOMm+jU8b32kabaqvsE3q7kzek
wD3RGDvck30bHhdb5dAaKJHbchEMV7LFWqfJ1ypqbgSYuTvTWrrxwEiaAcVpAOydmHNK6iy/ITA1
hbA8mKEuamwVlJzQKsg4D1rr1nLLZvOzKqgTZBCcsWYM/LQ8CLeuP88PvpVMP6tOw48KRZWSNTph
xqjs0/YBsnxCSlnN0+rWC/GL2p+u5HToV+50A+NYlr77VkwGemvRLVjEudbOnzlRrhvRyjo90sVB
P75nEtuxjXIgrOk578Kc5MrEoYZYrN5yyea5mPhDFu3LnMzBayjq7lyxpOQw4ifFSeu2V130i00D
nUeXqlg71pm6Lv2bs5hOiSNwAcy1Xj4sq4vCueOa71s+fEQ4Kqjy2XgxYXdxrIf2Wc1L+DKGKtg5
S57ee31KWHVJRKyT/N8CY9EyK/maEBhdBET+GWszv+35QCy22i1FejCAnaE+a3Nf53o4ZmneHijt
t+8LcigQBWyVfRlCv32zZVj+pkKVuylX3R2lc/LXHsj8kBfzrnZLWYxqy4DwSTg8z8Ws7nUuoEcz
0vS9ky3H0oKrJJ1GYWg9QyA79AX/rTlyXvvaz35lpqrPZqXBAVvidmduSbJ4qBM1rVlsH5tg1p2t
CvyZwXbub4fAktF54zsO19wWRyNVlsT88zFLlpp2hsBY9NkMsvWq4Ie4YVp9dqSBu9kR45jwD+Bk
nDHJyX0W7i9DfHeRPdd+zlxR3foy/fEyZJzwore5xRnQFrnr5O+J3ScdwpGt4aTHaUcAwtiURY+v
as0meROvIEzmzd6/VOXzyQ8N+dvOBN/WWlBCu+bG2GylrnH026zcuuxe6DY6TKt3saTun4lRap+z
KXsjMkIyKHTmcmgoCIlKrxofGBkLyhRdgx8hXDeuLWu9Q3HhyXay9Kfo8d+MYGwPTT9sZ9yMXWjw
zpJ1BX1HHIDLZ2iRMmHx8PAbGksZu6qT0TKSDiX2mNpZFIqcD9UAmMXGTnCyPKQ93SVjLDPiBl6y
WBdu0FasFr3sgzovbi5auxJB9wMB2Sd03BZj+0wZa/1p111abEnK04kkqTOd5sB760bUMCsg2LWB
KiquqmtRtQ2o/5dQIs0JrvkHLXPeUpUowDZGmhMBPuYNtEYO69RMh54+qlNroJXHa6rS98qcxUkC
+uMY2wNoZj4I8wIJal0zUesnJcHhtFZTv8lsbAEPk/nRchBppI9saI/kj5u5p6LGULS5sqm8iBLp
6rus8NV9WlINv5e2kccZL2YmpMJ4nkXgvROwulEmhuVvypUlfLXoQHibodr7fdLfZR2FCbUorEsh
avvNz1OcH5k2R4vp89Z7ZPafFj9m52PIc5rzXrFCgaXtJr+YA5gsCQ7MZ5WZ3HlTayoA1Wrroig8
36RcqA5Jzn4B6uro1nKNjk+0UxMdIlr+WwoqW4tlcT/mxKpfDJjH74LfYDPXYfUxmXaHINXrdGsl
o7WfC0mnuZh5uiJbifRfvvrjv2BexXOeYCn1gvcEJXO9oDGsq+cNWG137W0vOBqJ7I+da6x70QpY
HTrqCNEUzasrRk3sKGwuE6DKJcxgQT3hq2WnzJIDz6eh52KFOqCmxxHnHqmdh9IK0zp2FqL8QdAu
R7eS+u8q7ewdDss1edfJv4so4Q6Y948O9cKHRA5/JpaF4qcJ7+II2gV4Qbpf6AItKg/XW2St4VDM
sM6gV/bZycIcsda54aCOMZ2mOlcPXuVQrssN7jgFXXGhxwR+NYEG+hvSphKranplDOQX93v1WznI
+60X4PeFNkuFy8p/bsYEF99Db3BuBlHroIbaqfxX1aV3EFA3T3aQAGoaM1RKloomXv0yOAESGyXk
QT9zTaj6o1ooU3N0WsaS0tc7b/ZNMNrVjm4RQMYe0/Kes0yxYKEacEoGtb4bSZj3LMB24fSSInlK
E68EptT93TgvsKVDHUAhjZZHiQUdbjyKFtK57a42uZGwPRSmLg+j3fQoEpMDu+EsJZaaXwT/QNlp
/XemLsd56Nb30PT697aBwiUmzEyaB+CjkYDK4yT2R94idoryy4qV+qYariA/am1thLksjy1F0Ieg
kSeIm7ftgB7gm/V9nSehjx7Zp1yz7CZ4rlGPKKwIpb0r7YFtrIsj3jlv28ioyx6MaUAfGJY1+OMl
o/fhSXXziPRAMyXbG8wUX9b/7V2bAZJvLMAIQtQ4q/E4GmkQ+12O75eptcvfRC+DgwtW0EZZO9lv
o0lyIhyK6jjbs72ncKD9XhzlxzZ9SYeKqdZJ3V04zGLTePJKZxU3bsqY7pzUCrZ9UVDdM8oSpdyt
nt3BTyLSsd+rXCYKuEM3zvIl2RrpLD5zwOaDTHEsBx8GIzAhBLkokxdkEzQXp3D4IPCEldOtlDT6
ybqhIJzish6PUuPxIPUO7V1ZjDmVxfatiwJJcNPa3bPqEuNbYJn9MYYO2dn15PrcGe4/EdLDjaGT
AAYaFmeVDSeQz1x4BjDoz4Uox7+O4NjTbBAl7pKMln8XxAOVDcnxQgWdB28isgNcQftu6ap8kLNR
sBrXT8znkYXB8QKp90hFmQA4pnSUGzu90FNo7D0fXMQVon8dzepHzU73WLh1+BhSux8LqccooKNp
5y4TNp4BOkhJkTitpKjPBmhT1HHE7JJyDQ4z//YiKm1V39t2yoHGS5O6Irftt2HQ0PhZGeiCUCgs
1liYP3LRyHi2EPuHZMSkKGoulla35E9OmHZvtU9Mws/K5HprOdiiNSwfDFv0SQqnyWgMn8nu0q5e
PhZ9YT5YVNKn0OTUqIRl3X0WtV/xNR7Lhtp9x68iw/b0iTi0UhslQUIaaic2CvjkJxwIMtlYPKfS
IjZdlsn4ADAZ/CmVt9yHVF4S9xMhJdJcLg9pq/66QSowLJV1Fqn0aB20uGn0LIOYajfZ57yrQA9K
5wD+1206a2KDRrv2kcvLZj+mRv0X6Ns8mN0AAcd7ae+2Q0qMQsu/btLOZxMb9t4bOjv2uJHtGDsR
5CtTfWdOY26XsV9OCxfMjWhnytJSfrudHn2xwR2qWq4Y4yVrm/4aMLHznYAkcKkqDM3PJVfWn6Kp
BQx0DvRZOPdF2pmnzBnw+UVpxSjj/bGprGYvA8tkxg3pykDh4M5mceefthWLn5e70HJ89WQkwfSS
9k4LmlGy2HIW4EmG4iMH324QiktDbHs9ZLEMEGqMQVF2TdkS2+Jm/WtS+vUAe9rug7WzT6sZjtDP
63ifGa1/p8PE3WqD1kIWm8DuNILaudsMsLAdsJoX2jBkql+KzqBBLnDDz3W16ENxTL7KKNSJRbf2
aFfbWqJy35fkyzKKzbrkbRBVhoxZJg91Su3vhsx4/2Q0gj4R6dKHUIaE2gtJth7TaVvJwb+r3dSj
O0X95iO59M53EXNuM6TNab/9j7Qza3IbSbb0X7l232GDfRm7Mw8kwC33RVJKLzBKamEHQZBYyF8/
X2TdaTEjcTOq1W1WXVaWZukZAQ8PD/fj53ite89TG+FE9mt96Jg+8wbCWldlbgLaAAwtxRnY9vZ0
7QqPBPEkMG8MtTc39Xi2vydjTQUuzvzzN/QUAH+4FYjrZKftv5n7nAZ52vkjLcuAsp4+lHd7gEWr
bGjNBcQQxVXQejyKAJvUUVYF7cpNK3ep7w7tw8C3jCi+jE/u3uk3qRvTXCj3xbLaD9Xznm4koxsd
JR8aPFDRQ7jR9lm9zUFwxuERQPq9RSwEExjQem2OsbXxPcojpzjt1w7MDHQRrXw9ai6F2CEj5GVZ
9zQUgfO58Rud3sO5W/jDof5U7TSXYcED7afjaUeDaEhGu2RAzjXPEM3FjCz3NsKPNlEW2ijxoGJ4
Di6l/LS7Hw7w4bvNmT6RDulzUcXuEw/xelYD34+0DMszO88DyMiQkbDPjg3xMH1hw6d8QbekEnT5
EBY9tEE9rP7zP/7X//2vH+P/Tv6xu/9L8O0/6q6632X18fB//lOWV8KbTIsA6Zq8cpB5tSWpI/jn
jn3eFc7WhTMiMhaw+D/Fz/bMf4KmJ4SNSWHQ1IUo2oXy3KtFz7FdB2Fy0zRlbSoeHzGsRamzNY5B
AR6HfCIzm3Lp5zFky86JqTvfbiK2fHhIEi4CSgoj9zYUFvsC8si6cWF2bfbUwysajPOutIdPfnwG
xzO4wTeNGcKnqvRLBofLI/Wjc/xCZ18wXQbBMcpi1E3w3V5bEpSYtDeDH3HdnBdD0Lb3+4KZy5lj
OVSWq/MJhNahs24dp6ROV1oOlPFHGi7HwH8uK89h2rU+DzAWuACl7EwD1lDR2Cj7M7SKkGzOdk1f
taRVowbJjp08HB3PWtdBN0BUUwQ/jgm/Qkta855OEFN/qWa/uEPn/BqzprvfaaP/+UguTHSB1RWm
peLb2aSj4J5s786oguKxpziyPOwPuwHMlhNEjkGDYmfU2i+dEYlnXOJx8Glc18ZQsU/nZF1ocbIC
M/rSWRCWtAPAeOhJrHKpjSUp6YBQRLljai3QKQzUoCopbMba1SGDsbaish/lqAGEVlc0vG4OWg7t
7ohG8BySBGaVBhfwkgOB+r7qX3QAQrD0dsefhZlBJqKZzk05HI2IMzNAF1Kj/jzGFDMdnZlY7cz8
YNnuii9DZdu3cFeDld5X6ao4BX7keKDUmHB2ot1odE+5Pgzzwoch53xG9yiDiOWOd35+M+pMJ1qd
CyyoMU9PNYElsvpmRBbLPl4bWgHWxwKsmVBYDvWOxuswZn5UtaX7bKFLxEO1BEieMCkGc+uZjw5m
JaAst2EGqLyz+r2+4HZAeIyc+1HrCm/V7q+a0PFPjDekPM9PDS8u/WD9RJirEaxA3wo240pwpWYD
EdrSjZWBtCXdm74PrXYACnr0uWzFCNjxnMABkbXud7/vYI0tCijYSuZlmpq7sengb4V/j6lV22ey
7tzmi51OT0SzD8eHwj/+GIFxvbTVIZn3DRilunZ/FJRNBiL+CK+T0/WRf9yPy2Fk1jIwmwoq9Spe
VGNmQm7MwA3A/MGJoNnUFgiAOYyPxe0PJJ/i2ypA9aVBzYr3TQw6VbMfgeK1EOf7e53RV03jUrQL
Bm09gM8WtYtlQhYdmno/LNuqpmcZmOgUFTkMkgyFRjtKcrNm8NvV6YTo1eIP4lrg+0Kb17UM05Ik
/WxAy/3hsLO2wzy7hcEa1UQUx8ExhrTK7pKFrVIvlIQuX8PapUFJ2a9jpCZIdhhsX9wlZEQzaq/z
+qr5bM2FSK4f/ZsLlAK3SzM/58FibfvFENlzwMfh8QoNlLm5YDw+3H1R2JOk/v5aHzrWnmEZRA9X
khTUK55/B2YltvENbeGogG9rjoLt4rA+3qyYa//5sT1bqD1K1wR9b9128GXLDVxJDTIdksMuhvty
q0NXKKgjs3RRn3IIRMrSBZTsMC8fNU5V1gzeUTdjEipYobdb3GZunVy3FO1vSXQDmt7kHLzp3B1Y
5CLYLww4mjYlqdOiKUEOUeP1H23yOaDeNLUgWx5OTxThDtHBB5Ce2hB2uOLBTQbYb5zSolvSNs41
LYrdfbY7WXdB7oLI4hF+HOzxR9MEkDoUgCl4CbeQ/u7u+MVZaHlpdfPxJhniI8ubZJmOTrIaBIYZ
SOKIvTMWdnDWzW1+3azt+W5DKZF5wU81UWXB4E00QMhPOX9QyFhO2rWIUy6YJF+XT5e+z487CNjM
LUjXsXgo3QWcpoq1TTicTTPMskzP1HlaSw7Q+Ogd1cHe5AQPER3ceX3XkpM9npfnufXrtD5dQdqi
sDlxiN/YFEKNF/Kc1YEL3nZebTJL11/D4Xqvr5mq62fUCxZJqKnilGqVUpw6DVCalxAybs0H7a5Y
lXceo75fzss+0kNGQP5BPQd2po+XqbIpfn6xygKyX5qXg7mlBefoGztR6ceqtlGKTdUh1/LjgUUZ
T85Ts24W1c0JCIMzt2fG3AyBFqtEyiXBUxGd3nw48fOLJSX5iantFIfsqhN8bgQGxoCQmurN/b+5
edKROw3QMHgn1ub0v3Y08rWXjz+Oofo6In++WEpWd6fqoJ/MrceYAqIZkTtPouOXcxDSCe3CU4iw
0gqmC4VZ1TeT4vv+aBRIzRxwxOUQmRGEA19h68rmfeQuTqv801ApNvJ/WCgvLnRqbduTb5TShsk/
3lcmWuXADu5rpKHtNWiW+f45mReIQ8fzP1rjPy16+tut7Sm71I1Xwp35o4uyFfiN0F1D9sgIZZRG
w8pZf2xw+lP+tieFMNdOOl4ANfUH2OzPN367/Pj3T8d/67cBKV6Npj+OTBaZ2/2vYnd1iiCnmOUL
LSqvGMDJXU7b7ifV6T8ya4t6p2ubBvn52308AN8qDiVmHR4PMxiy+P/do7XikcXIEwTac5jfPmWh
r/iAk/uJPLNvO5ZnB5509nLqL0ws+uZ2l6Q3bgUZPkQDKrecSjxgmTRZnv+a7rxdnF/Gp3PXER1P
m3jJTNJVzCTCjKoXiQ5QXcUXnFzShTXx84vTrvmOR5sCa8DESeOGm25JI2buzbNnKyq/xbfKQzBp
0SMn9m2Lf2Sx4SyHXNu3OegdEHYE2Zt9FDwmN/ECxg6gahG4tpjRQcW2Cpd4l6n8tupIR28PUxvt
kZbDfv7mJPC4wgsBFkuxm8Lf31kJ8A3bZMIQlui3u9lBzWEmQSMuHkYsNvWCb/e1W+zWVqQuZcha
839dOhfWpEitFUwNNyPZgiicgJ4i8WJebXZY21dohV0r1jZ5xV1YkwI0j/TRszO+m/FUr2F5jVDq
RcUizBfZJ5CVn+GqYaiHnoRKTFy1Tlf6dn5hdWmZs85+wYgumdhuWSzrlb7YLbKFc//xOifd8/cy
5byfukmaZSccJTCvx6JZ5p6pyrkmr7rAM3zy5sCDtfmtl/Ay1/3E4RqwH+q1t8jvqKfPvQdQ4Vw7
AD7Cj1c0edHZuu4aLqP2jhWIv+fijFtxPljZCXt0Vu4Azq+LCJK6NeWBub5Ir3ZPyi82tcJLi1JU
8Y7wODviai2vzwtxmde0Bb+j0RqZIcgwAGR/FDYvTUqb2lUGo74DixTpent/wEWyNf2km2zxr+qz
vx48Wxf/AshnebKPuOdzl9bJ+BrC2nUVpYv4evjBw3eeRp7q603v5W9jIuZcfD3XT5FyOmLMXsbL
dN7cQVR4Vc5gGbndL5In71nhLVOR8nJxkrd0zDOdRg17h+jGWlC4mJ1X/k/jVmRGIndmQklpU/jD
27jJ0Dbt78C3qAbDp/F2jUEdtynM3tYWzv88DUXKThe8mlHKA4ptv/iLPKKbr6iZvF/pG6tyOqan
6CAg7WdtfdCjHvMCrQdtGHWwj3dUsThPysICjzIVzHXWNgXcxUw7I5zRxxZUC5FcxD7GiV8xrL4V
HJx2EPkpILjx679nRPKLAzW10R8wIuYE9BT2I9BB3rePjUzEer4JHWEYT20/MA3pBqXDDes8wMIt
vI+3oO4XyY3+A/3POTT2q0r1xn9/tt5ak27QGhnYg2HgdyLXAp9/IzJI5wb9sYW+OlyNd//m6iQ/
P0KmGAR2RRHrW/7sLA5LPzxB8TnTw5wanatwi6nADyugTXWGfof5Lh1pzbzQ9wDHtuXL7vMQGaF4
43Rofi7Sx/hKXyXK0Pje1803FqUNLSGf3us7n6rg7jlNwoyap2ILJy14hmEwiMBVJl9mvGeokQe6
tbWexhdrYYVJ5N539byfi/uz/KaF1r/s+KzJEwUuiFvAb0gfDZZZy8uNwdoyomof7nS4qepHxapE
CvM2AL6xYUkpDlRFMTxLvbX17l4TnE/NVXKPXM/GUqQ3kw23i9VYUjTa9dZIK4HVDHPjRY/qMA0B
TjyLuu2OAtP+i2Jl748YK/Nt32UimZPtith1cX2BdoUPvOSIuTfQli+g0V6AeP5iz4Ll37I3labq
rmdBZueKwq0UQPZ5HejluEdkrZx73ay4RaznihFhawZzyIO3PEdMwYblXJkUTDimbYAjMV3q0yba
sW8XmgWHBo3xwNoydIB+w3M6z6I4rFd0V/fX5qJacMBVbiMCu+Q2b2xKx63RDAsktzjgMFWGelRs
suX+pQvTFVTCC1U8eX/NmLbhibwn8FybxOftCuEvTrITQMttE9xRjKZxdpOeXz72l8ldvLAhrYge
vxNrOjZ2h+s+v0Ou4uPfPxUTWQRPeEDmOq0EyR+B8mpVTs8G//eX9U/ny/GqjdwfDOkuqlALvXWr
SvfFtrz7SBcWhcdenIA0xVnyxiFi3SWUjpkEDO3PoqimzY1vaJvAlZLN6ekzB7JQZo/T+/l7udI3
ywpwRFqPcX3joaD8QvCfjys3ZKzXD2a7sHqid6B8K6qsSl9RN/d7OhNscnmd3gcLyF7DIDqEEDmQ
I9MVuPqTdtSbzyoFaWOHUHle4DdwLt0fHpkmrubJ8rQINt1d8ZQsVGWMqbNg6lQNHXQzcSZpX3vQ
OukxHWi3HbywZnBlPyCfOlorhbtOnXBR4vJwSZD8phSukc3e7bzzUawLbckI+HMTUShZwA6y5h1V
qjorEwkYiTgH3Oaic01LPh8uA7lodJHmBU/iuVF8y25+QHIczyBb2Tiq3HjiOL7JwEzp4sv102GA
2JfkmIPwq10D+w3N+wB1IV440CmvIIhXPojf3xHCqOe6ThDwjyOlss6p0dFYS0n8b7x4oyEpUM2d
xZ7uVb86QtCIRsCX4p7X+EJZunx/Mt6aFj+/CAaWFZxPraPxTAW6UCFTND9foz68PC9dJN6KzRhB
r6kOA+/d6K1ZKer5SZK19j4WJQfth3O9u/GvraWG1so83wDsU9SKphYJkAC2Uz8gT5MLHKfcDwZ3
TzfEaY5XekBhSm8UrUeVCSmoJl0Vp3nMK9UDldJtGaFQHLxpA77pGz4ZLXnf2w8F/f2h1xKXWj2j
unPGdMSjNIkCOBAgtJ2JE0hxaP6x1UmjBj1u5gnIjORUs2ew9dgHbJxZl0hE94u0ahTf5n3gApLw
24ScadpNZzt6T8vWro0oYUozY3yIoYbZxyuZaA28tSPtH0U0JzETgybfN4AsADNQkEzneXiGcXMN
j5Q9tz4Pd1y4qg8n7pa31+1bw+IoXJ6w3LQhrTHNLUQgQ7UEld2dZjojlSJ8chGlX9L4CzK5Z6oZ
xeKwUjUJJjJs/gCI/UmSfHDncjEjpeFiA8g0tyNa2FGzBvAaBRGDG8ENJDRRstipcprJb/rbolzI
yIZx59Y6NUtgqqL/yIDMZx5GG7S1D5sE0p91Mm/nYPkV7mpMBdKLpb4rbSR6UAvo6xZYMroH1RiO
T/tlBTBDeyg/m7AcrW3499b1cvf9Y/+aPCkXS5a+Mio/Ayg9asJ+ls61+Mu4V22q+A3v/MgCuWO5
tGLeZbsnA2WrIEjNLWI1/gO6UtS5Yf2HT2/RL6snlb3Jb3hhTkqZmupgdWaXcDFAWANuM3KDdJ06
irfsa17y0aqkPMlpgbuA3Te24w/4RPprivbzDgf11220v3Z++S/oqFNrS5cff6/Jix6twAC0iK/7
1PneHsvWQv3tyIOF3me6ZpQpKtHZDs2vDII92Ivm4fRddddOOeelReFCF4Ega+FvTWws1s1N4/7U
AGO7xXVnK4o6U55IL1InoTBsB6GOt2aSw3ComN3iwyHyfNiMe1VJTOyM/Mn4xTYEyT49MzlbGVtr
OB7iApDN+hR5i/2SAumRzvg4P0fuqvyH6mhNBrBLg/LGDbUDjdRrfwKIICVgMKn+MxRmM29zXA5f
ziqnnPL9S4PSFjIAPkACn5vb6hfJGGR1EK1AILzKv3g3fVQ/HqHk7maVsk8x/el+76yURBy16lhk
Gnab+MavHk1V/30imaacd/HppFdCt/f1PeISxMe7cp2sDiS39Sr/rIfiqal8A01FLNul0MI/FCF8
6Wxr1ul8GE08EdrBRwToF3DFvgC03FQLukrPigMtLvB3bkkObduOQ6lFLsQxErhH7c8ztseXPsxW
+2XzHV3HDWMhS1XhYXofL2xJHplAuMssu29s4YOKN8x7fYL0x4u0m+bWgYAQ1snZx6ub9IwLg5JH
egzlanUaGFsL3y/b79YfNAFxjQsLku81hUADZ1iwl80a9oUl6MlZ8kyhKITIe76LPl7Q9Bb6lmO4
4CXMQE4tfYamM152xl+logxfdO/rVR8N10x1X8Uqc5Mb+NucnGZSgYFfXnhH/9Ks+5/Bd4EqgHId
qYdtFULtzsCGwuZkvL8wKWWc7R7BSxcE6dbefa7gm6gFUyEgeFfx9JhMbdGB/P9baUm5B9Rr56rV
WBv1xSFqng+PDEwu9bWDMsis36I1Egb3yrxWtaPSBZp5rcakvW1wugUuBIm2m7ieF/Ni7eIzCNDn
c+UZV9kUP7+4Qk27R6+vE+eOnhzEO1GxZHoRkZHQIqGs/4HQ18u/56eWdPKYwaxH02WZ6dquIpF2
wfFz75zmp7B9VD/IVSuUjmGdWh5DKThNCoHC0MNRuD+rajgqG9ItwMgVLLC9cMzleM3Q4Kdx5T/X
K4SceIIclxZMIQqTYpPexeYLD5WSya4vmtgtsVj3sMLAtmH051nsj+HHH+vdiXMpdOs0wBmjESAw
6cRpATQCuRNTvDHa1bH7cmr3i9yAcqt4/tjQ++glLDGrY5sIaAXvymBe4OtOIfpKCItE5tzlIUnl
5DFYmlw3//q1LVmTDjjsH6OftljrytB6MaMDiBN3fbAjgV9olqqj/e5rSeakk913fdINpMzb6mjN
dsWtPkBhqcqG32d1khXhpRdneefUXem09CfS6xpa1fAcgotdIqvH0PED+MONqgqk/GjSUdZcKKng
8BCQfbBl0biqV6cFPv/af/nXsx9pfdJJzg7JEUk3rLXhMTxF4KFCMPPP3lIgp1PVHfAu13q1Zlse
jke1Rs61dHvMjv6RenMuOi8itTuu9Dv3yabRE4TW+mP/F+f1zXkW1oDM2QH/o5Ur7eSh3xmNu7cp
WI6fkmact/sxzCpQqscnDy6UFPGZjw0a77I7yaK0mwZCMCadO4uY5W9E3gr9KGE/XUGaowhWIvy9
W5xHTcRwffhgXicxLhzTP3tIENcHHLN9QXqqbhBmIafr+vsOnWDFuia/m0/Achyeoc7rKbkwVjF7
bVX7jPbPBg7fmKUVSygn6dGtnXmrPNrTZ+DCnnTqzkNS4EGpGJOxKECli/Qwh5kaY2nkwtPnzT5e
oPh90mYyqkAXUriK9Q4/kWkQtI0CSXO2r6EbHpvtx7///TuekYtLA9LVcjb6UtulfC3z2yFyNyzp
Dq0lg+KWuM3STbo8/1SYfPcAlkxK75oijplHD+gRwOjRXEMGNcvDeA1BGdpfC1GlV2WSU7HycpFy
VyIpk3092FjUVgNAbUiJv57uXtOe6HTVzWLFpk7co5hzoVgCTgZ9gXS8IX1qyjYFFsJ4JZIfq/N+
WTAml6PQpNjKaff4bendsTYt9DFxf/sGYWaiVn9VzNHcgEVpbkXNEu7HswpxMBFK3qxOSn/qwB6H
nLklNtNfvoIBr4yNyB/RpPyD423DEhJQKSFOunJYdpLmWJhGTfu4nQlkXrXMv5fg68doF2YUez/e
zonIdWktkJpXOpxyeeUjrJJDKW4lEBWcYHkCvlxDpZV2qjtnciMtSLHItCCTkV/cJycr8z7NCZRr
d9Mt+9WPQ4jM5Ay+ZMXChMO9iyKghnxR92QXpU9mgnRvRjFs52hFx7innocnmHXF4Od58fEeTppy
KCLwtRxanFLy03W5n+47OlMZU8yzsqJ4PMIgWtn1H1xpQBc8UCj0/ExdHuiKGzPJYFqhK1U1xrrW
j8Z+dvRPbWg6pnlvnKElzasREdoTPPZowZjz0XNOM6vSToogPblmj6Yuv9kXvXm2/+ISGtwyhZXE
okUB5ZYQlkJi9oQmj14EpeJLTocyz6fqypje+3H3eoTayjXp99Bw9F7EoOYI0wvEXPN6m67Gf9T/
UDZAJoPMb5OGdCy8IEXJXnRg/E/0zeyNPYdvOSrm+l1P01OgZDeqFHrqnqXW+89lvuYzF1s6lqea
4hdTSzphzfqeLqo8KiDmXotsE/2CoVl+7LdTGdIbiyLTuLCIuJbfOkc2Ft6j5bCM4QecHTcC6p/d
2a0isE1uqU8vVQwq4cTSgaRaVCfxiW5aR3MnaZFkdRQ+OXkHXViQ7vWBg9DtegZB8gwV8gpqo5tT
fld1Pz/eNtVCpLucifXOhR7S3II8CDMbkJSvCJOTh+v3QnzJ+1oY3w6jGMUzOzeEsCuE5mrnP3+8
jOljRcDydSZYuGvEX3Hx9Y/ZCMuag5VhgzpDRIa8bleo2C7tRbuERfpRYU9407uIfGFPurgZNq56
vjth8hfy4bfDsvrkPzNkBd/1Mgh1BTJauTzJ38oiTzSrwLkP0RgaYUkzsWW6G5XaZbtM7gxVjjC1
PLBYwDFEaRIY3dvtbOKmtOKCvMQB/6jNygWKRLfaTTwzZ/pKaW3K1y+tCSe9/HjmwXBrE2va1Y6u
5a0ROldlmO3g6Jj9OEbnqH6AYlw9FyF2Tf6Il3Ylp8m469rjWdh10Co9hUX6qfVmZXpjUc5WOIzY
sY9sSQ6zY4hlRLJLZHrDL/E+rebB3HhIbwUA8m8gTFT2JI+BmiqN7Uxklg82IRg9jlm9QrePikkR
gitVtWenAgkgYPEYgWbh3ZM4bduz1YLW3UJS2L3Orh0+Qd6az+wnhlSv22W5VA6ZTIUWgze/yB5g
mpIzCNrNUJqUR4bIirW126Cs7jobxXebtAEFseUEum4DZH3rm6fCa5s8w8YJIdYGnaJZek98mcf3
wz0MP4ghlbf9Mlko03SVYelQ0Jp1oF3G8LlDtGVub0ymhNDAgzQejYhv1VqgsbzQ+qlY8KTjiOQE
pIQh8tq3Cx6TjI8c07XynoxuXt8XGz+E0dyZIRj22idTPhJUFqWrrs4CYHWUZIEkd1SYD0tt3qz2
4ZkSs+jL/UnlzTYuVijdeW21O8ZmygrtG3jS++uODm4xd755D8iwbdT1xPcNCh7MFwbl5ytcksPZ
y+lrpmv8h1rY1+CqXPhraDi3zFjqz0ihqjFmkyfy9zJlqGLf7+K2ER8yBfSpzdCFuvEi8bAMNuKR
nvzZa+9yneJWuYjjXYombJDzIf1P+VrMkvprE+6o3WspR1lgnHQbwIKWGAKgPCZl7YiEtol3pjMx
xJF1vk2uaiadzXt7Nvbb5hZl5aX2rDgbU2dSzJJSxwEk/K6aM6JZ0NotC0SVcv9r+HUOD+TSGvh5
uOyHl2CZXzU3SjjR1EIvrUrno0drUNuPuM/xpYv6dbbR5sNXKLkYUzkug3slimjq8r+0J52PCvLU
E2RCzHcGs/PCniNH893+We2o7viLYnFSBgCFQfl87Mt9mVkWBgu0Pn6cPjurOIwXOvoyL8kckVXV
G2zq4X6xQNlzXCM+n5qTCDgPcOVEiNhvkvtkDnOS+kxMnULG03XQu9RSqQC+PRNFgD5ZeqI52bWz
14pjWCxjxF6+H0L/B9nULPg6KDd00mMujEoHcdBclFhrUEX5Gpn7ECG0n+a6Wwjuhmbp31r/OmyY
CHe5SvEHXZx8oVFg9h7YnuBJEFQ4V8k3LTrOGtiOyAC+x4/KJU4exYslin2/sAjPMGoX0AVzTfnL
I2O7B7CEiKRE5g9jnpOF/435rUk/vbAp/qYLm9quKcsCglviuGDGG1cFhToB5hOe080+DjYqx5ES
xtjSaPXpGHOh2nBbcIOq1GbaS4AxQfdnw8UtnXObHleb1ARQ5273OVsZ8DUU88PL/ho8jBg9UqSI
01/sn+bk6lxt0p2E4pzdoxCQtJ9T72tstIpdm6yHCyqK/15UIJ03zzvYcdHRau0XUCCBaksFpwej
1bDzzfOH4F7V2/0fLAaBboA24zkhJUx73TvCkEb0ggo/nY/hYVZFxlXyD/PJT8L2s0Urr9FUy5z+
dr+NSncCErBWkDqA0OzXnAkm/tkZQXiI7l52awi/7nQlGdLUKw3w1D/XKblLw9R/AjkkAMyUFtvu
lvIc+aj+VW9m8eoYaUsY5vYzaIi3Hx8E1QbLfANoRpulI9ZqUbXaJisrpPIZuqHlzfVyXt3XD3Fk
/FQYVWywjDfXk5ORaWK14sXt0ryMv4rO1O7aXpgr76ungIFPvvAvdtcVsecituwhuYTDGmiaeePc
5fcCA1rNRfZUPItEX9lTn7wDf39NV4rYQzD+9/rgH78NGO9uVt4r5UEaqdKm6Uj2T8dxpVCddGBQ
e8F3oFk/neJuUNZvJ6uNl5snBebjoe0DT0AyRX/IBECrPRbXe2qNqLEsVYF52hqVcctj2Oj9OMWx
6H3dNXGN8lpnTuVAMdX82m/q290iWCsrTZMf6sKadA9ouw5gGrT+2wQkOS2U84qDbj0wrineRopi
3eSnYraJKdBgYuDhmGr6YYeuMwhMOESOUNvBnqw4WcKT5UqIDU+0b/Ccfj+YGaPnrI/mmYvtQafa
s0o2yBRt0sdyVUbZ4o+q35fmpEiJNkRLD//EtYMmFl3zuflJxC1kIYIZEzfOfH8X3CvTk8nwcbFI
KVjWZZwbJ/h9t8Wv/kU8hdJFME9/Iae5KBk5UPXsDfH7/udNpVTxNnzUVYW+OvPSoC2qz+YvWOeH
29Nn83PBiFoxh60IsPVuVsKC9txujjd/llIH6LTRM5oYsoDQUCtb3k3wBAwRAXpp3JZbFNujIFRC
Jyf39rctebzC2SeuG/vYYhIAnYXy3iQ87xFuo2iAbrVf8br1FF47efld2JTSitTf512QGBwMAKhF
ep4PXT8b/dOiRbFTcUAmD+GFLekq8HY1qg4atvSNv9FmSMrsRGIWQg68Qd8mrOfKJ6bKpHQbZN2x
ycs9Wyre7efQAz6MssKXciYmZPKH7sufHRCCJ0PhhJt34xxebWn7zByJAjfnhbMwVscr4xFdojvR
9kbD98vHmzq1QIfJUI9ZLpgK5P6A6cZH9BN7Y5sg75lTUtvF4b9nQYrTxjiiTe92xtZM+xB+dVTE
FT74fliEV9blIqRMM8iCk56kLEI3Nod2AZdpAq6cIw5bF4Ig/aZFmhmt1ddevqosoNpBKY76e9cb
2hzjZb8PD+3Lsf358QYqlyfFzMLwqiR12EH3cI1Kbvrz/FzC2JUtx3Y2RsUhtI0wv+VFyTzMH13q
F3srE5J1IwIOtolxbfXXaIAWxYvz5hz9rdrc1Fvo0poUTnbQkLsnsxUvyer2cDvcFJvixn52n6q1
6LG0nyog6Iq4orIphZV9remtFmMTbakkbmennn57puocTboJlTEb/lmYg2QMqq1pnDNvxzFY2g/e
LP4FWJNsncw5ey3n/A36wan7AAjqP01KC/PdIq51IHmixOK3s6KmKod+7TL9XPTwU88PT3+jrqMy
KkVMz+9No2gbA6pFMY0mIHmMx3wS3apq4Q28gz4+HaZqY8XPLx4IaHvrvYNc+RZl03KtvaQv/XOL
bCraDz8On8u1OUcw98oPEWkxaWZBKA710Cek5+baWlV7nXSlix2X8u3dkBZ+u+NvMap+UQxREW/L
U6ZYscqIFFCPeeKmpx073GjAhfrzvPTNG1qVCjOT6fyl+0hRNU4sGwXQPWHnmwdISdBW6vfu3X79
d0ZnpvIIcuvX5ooHDlHauVN7RDKvJfntR5SY0OVO8ycd9h9bRac66S4XhqTdK02jR5OYBNRohh+e
7kWdY6kKSCob0s6d4SU7IL8kzrpAkuUL/6v3aK5RR1u3N8E6vVH1wSddwmWmD8zVxNBi2rd0+0ru
oNb/fko24w4+snH58UGbfIk7F0akg6aVeXx04L99Za7zEGtFLDscr4xbwNJR0kIMpTrbqmXJTpGd
zwf0rEmekcJyh/XRRkb4HH68rsmPdbEsySHM2inr4XRgXkWvZ3v7h6cKCtMH6cKC5A7IgSbI82Gh
+oUgMYrx4NntZ8vh8hYjx6oR1qknz+V3khKSMT3s6ybDnL1MVsUmiIaFQF+ozEwvCwIj3/csBLHk
LjMqPPpxyIkP1a/gqV2LVZ3u6nJ2Cv8Wv6C4reSXHAN8ALB5Ijss8G2cT9w4YeimENm/KDIbK+9x
uEf9cXG8+cOy04U1+S1lIapZlEiLwRif3MYbg87LEXJb70EPReKj9BHxDv1gdfKEunveI413rBnk
07Xqqzt2+1WdWI9NXjtRiYLl6hRkXwS5KGoj4AH3u7hQxPv3h42nFYhpWBcE7lDe313DYMKZaZzt
CTWUoZ9l7cPYK+kW3ldthBWAEKgzWe47cGPWIAvUmVgxYYkUgx3n5X6dU4+q1UxXwtHf7ulbW1L+
U6CtZpd7u4RP9PC5v/ahYOY9RVfyl7Hs+Q8kZ6DsLufjXf5J9Y57H1Ww7VmoMsDJAcbdeuutJ/3o
Vb1tlNuiTl+co7fqTVW/fvKDXZiQ4nFd5to59U1a5Yji+AgM8K+zCpepMiKF4Gbvxn1QOuW29EnJ
dfuq0HcvOyNQXS7v/YIn3O/T7UnfCp79425wSGpOVPKu67sgyn8F4rBtqFkoIv70g+rCmPRxCkPP
j6lV8sowwuA4pzA0p29Nn8z9GWz701wwOYoWpLp5NQl5YKLDcHVINzhr0l3QHMvC5ewaUPqMEKHt
Nj2qOK9aDenKuLH12WnVrRrVgt9/RXb3wqp0JQDsOO2LPQs+LrItmaK1gxf5L9q3/HPXzY1f+aq6
U1EUKxcrhWxBZJ0f+0oU30QvsloJfK1zi4La/LCuo+rJUxfB3h+8N0u1pYJfBSzdqxG9onmXPcJC
IBC9y2R9uI5n6H5TGlayNKksSm/WBNnftEFbeFtns86ArQjm5wyZmWw+WEjXr86RYExTzn4IT3kb
3d4uVDoxh4Nv9XGOWRTJ0h6K8mzlfdnNEYVfVv5SuxnCZI5sKSXN3pp9nDJNHyBmQMCpOwYoX8mL
63zc1+jCscmzKy+g0piyzaKdONyD9YQojuoAwnhXhSqsTqCZAyYrAZxBvMpdJQMwT92OTPdcVfQY
EvF5l/kXByxrv1Tfye+/61tT4ucXD0sSnkbT2l211fMvfvlYKrWX3t/5bw1IsTVLK72zqrraek7/
iAAsmrNJd4NA5GPfWoujg/6hw/tkdMrZwesUdCDvH1wYD2BfQBHklS/07erObVpCn1FW27R/8dPb
zF43zf0uVvS2J3qUb81IXto1+95LTklFvKufvcV55dwiw/nptBBM8yiKXRUqBv33ikjILV+uTIru
Z57g48HNqu3onBdj4V4VewtR3nhzYvQXcbYI9vGo98cH10CW6Vgt4OJ8GpC0nsXjfnVu4xVa6+HQ
uqusdze7XfJDdOZ2KOF5afKgWdU6rcxdVDq7T7VjpLOC7kl3GLTQyOvv9T6fD6cTEqnNT9Osw/Px
sDK7FNFAc1eHpVvBaDhser976UZ3zv2tIp6d9NqL7yp5rR9UYMI8vut4eC6HT55Kb+j9VfJ2dyWn
Lfax45XHnAMICso3vpwcHumKbEC1BulJZji7Q64L3xy673mFuPSfeOVlristomPGzXFaraTMmG1L
htvXgCsjfR2X8yyGQ1AkpP96p+Rtfi0tqq4yc+/mZL7nCvFAoFyNPWvP3zJ7qwjOwr/fXgxvDUnB
WUMese46FgfJT/BKB5cukmX3w74bwr8zFj4VSS43U0ousvS873dNXG61aoF44izz18M+KpGJVSxM
xIp3C7tIeKUdDI77c5B5JLzpWrszafiK/uhfFA9/o5A5uSymnhwUOH2dice3AXJ31Pqg8vQS0GYL
3u+lQh5P1E/hYWVM58ehg4lYNGaVCnKTy7wwLO3n2Dkuc508HYZNDeUxqgR+iCTkVlv+ncLb1Hlm
Zv+fy5RytAFVXG/fs6m9VYWxOyuPUJXVik/3sRFD7sLG9Zkn5/8j7cp648aV7i8SQO3Sq5ZevbQd
x4nzInScWPu+69d/h753xjKbt/lNBggwDwO4mlSxWKw6dU6EJWXhuQbsB4xz0fh03T14NoDBIeia
EcAP2MzaTuUEZ7rD9xqDxzCGKJQ5vdRJ5F83Qz8764RrM8zXWbJpLtIUZkZE966W3T4krtU85COk
i4koUPGccG2N+Tp9F01RJsOati3CLR1xiQ+4cspbZQ8xJnf+EkBD6FnbifrWdBWXq8QQl6ICunXB
rhoMaqXVc5OdTQXqSMt0aw/xNoCkcR/ljhl0G2Wwdtc3lr/UD5PM6cZYV2CaEUzqZbFtk8DXgh9E
r7ZZIJo54X/CD0vMyTZTOSb5WGcYh301pXsz+ZFbI8qZ2a6wvl1fFO8mszF69dc+Mt5iNrEUq3GL
feygLlrv0k5Ypr98OdtkbYJxkUKZwymYqwxFUhcYMNQ3lD04WtFuAbW2CE/BP2R/r4cdmSx6uxxH
C1sXzLdEOzTtoxZsrm/ZJVkj8rfVgtgRSaTFfSwnsKE8BBgkyTaUlKO4R8PT1TQ/eZ6/K5vmEB2E
Lyrexbk2TAPzKuEfxriv8wIfazykdwWIP8HZbwMjom8tR7JcRQw242wnBeij8EEsygXPfLsxKafE
CqoGQdEFvenyHVeMI/9MtxCXrff1DXr+7igkvaJ/lTnca6ss51VQB30MkfoGQYUmPt1O3RqYBhTF
EI7vfzLDvIsjKD9XMemac6k+FFAtidGGvO4qgu1jCa6MtG/VeYKFKQ/cWnqDFLWrRS/XjXD6HpDv
/PhI7OS3NQEm3Got3S7p1XgGF8FP9E698GQ+p171WzTTzoEsfbZH93XlhnJcS+VA7cX9o1I9mmYO
jfbfagaYUnFD5q8V+dqGodNOZNsNoLKQQBtTTq6K1kV/q0nVtrbwLG5Eo5actAQwCygJyZh8xNwX
EzX1sIuXiMBXWzvfVBa61iTbl6hFa6BOzayXABKc8nya7Noblh8RsmrBdxD9ACaWRkqnDX1RNnhK
Ug2BAtJQGvQg+ptyk21FuFOu865Wy5zMSldIoVswFpIcKjKFY0tv19fDuWLX+8kWqvRQDVFiKJoz
KX730X2w3GuJulXyH61wZprTqqEKtDYxoIGIb8gO60XDbPagj67RuqPKZK0T+5Jv+ua2AE+IqJeh
8vfuwxrjwO2MNm+hxlgZ2bcYXVFryzWSuy56nBIZcLs7JXlNx+zGap/1FmSkwXNnveZ64mfQmCzm
ryHmuY3IaTAdgUEJyw+XzsnsyJuzZltEy7ZZ7kbtXJaSW9aLC+1wr5kfZvllkB6vfyJufFltG/3/
q5M41nVTD+CPPMuR5mQk2qrV46IIqexF+8VkPoWEiekiTpqz+iWFxGeZA0A+fQs2YEQGT0eHi8cI
HVEljWfUUjAOgLkNUIez7Z7Z7uYs6IIamcm0kUnrF7Z/ffd4tR8Uuf82wfbQIAUvLXoKE0BmmK+K
252KyNEf7bPhzKXTnvLN+E04M8273NZGmVvHtswBEln4Zh30vqG/javcOqRHSuv4ajjNM60VKqg+
kaPogc8pd4PPZbVeGsBW7kIWkMeYATXtzaNHnikA2vKmxwYTTvjn4rB9w2Dq0/VtFnxI9mxbWVhk
ULfG2TYTVxlf0pS41y1ww8d6YfQnrBY2zAi8MgTskRi9R16AdpOfmCiCgnrhQt3hujneqVtbY05d
J0PQPKKeiRlOV5ErB8rXPrEVwapE+8acup5E8URkmOlI4wx4zi9CRmTejQU6NKAyQHOlYwTm877J
alj3JiA0CLv1M9gJNrLpyA9ULwJkCCeR8Bn/vK3MMSsqwzkChEat0e+kUvfveibg1q1BhyC71lHa
i1Dx7wOIbCZpYQAcwh8gGCKsRmobBG0QKg32kHLrIlw7JTj0bcCO0wcbM2Cp4jV39Qtp8B9aUxt3
ojDGzc5WP4HFJ4KLsccweEH3OAVisNikv1Gfsat3ApfG7b+pqnfdP4UmmRBDhmLslbF8N3kmfr6T
QSn2iypFZTvoR+rCyWzOiTDBzqxCawFyJ6i1ffajrNGSBuxUSL3GtnP02Wj9pq9lryJFJlocpymB
/go69FDCAhHPeyxYnfUAOsy1PiAtGZDW5RipV+Td2ETeUspuc0yajbIcDTv0BXvKCdufzNK32cps
HpuzTfQcqTx97v2u3eEYAChDK5fygWzmvbaLveyWDmjnP6/bFplmoltVKJOSTrh+8z51ps5wbPLS
pZPTkgeib6f4a04Em8wpQOB7IhOzoYoFLgEmuewMdQljdWzOfde7IeldSYWgS4C++osuuoUVThAC
8amuqIDo6BZQF593thuaxYhlZLKYCujeZ/qVvX2XebQZYz2lX/vN5Hduc5vVznBL0S3jbvlyfYcV
GnmYOPHpNzBbbNZhrc0tfkNsa8mtakvkBZlqAMZq2b4vtSncVKWJ7x4XlaP11QxahX7xA6v4vjTo
rjSN/F0KI7zG2yX27DwBm19TxUcoxczONBqogWVdvbECrXd0tesPmRwRQF5Hez+pyrDRMCoquD14
VQrahwTFr0GVxtgWaKqSIIxaxHa8y8rn5gl61BCMU/ZBjRFtfWsfiBN70W/h0B/vc67tMq8gIwny
TAEQCq/R5KR6MW27vi0upfOBHLWgfMV5o2AwgCJ10OellH+ffccYDTxEI7k+h3DU2cRbb1Zdydgs
8b7KXlX7D67+T/aYGwzMBXYWJ7jBcuDWyp3ZfS3K83Vf5H84KCBQUjPAyFgg9oSgSaIK9371qoOz
RHJqdxPs32cKv5ANZtWkvUjAlbo36/5URplYQAJBMJQ575ZR2oaUhM25qDETCj5UqxacMN4NsbLA
3oJdb7eGkeHJNalvZCROUycOZs+d63snWIfO3kOSplrZGDXnYPjaqINTq4KmtMgAdf7VLZDmUiqZ
CzYqrN90s9vgjHn/bglMNJSNOMzqVIKHhf3PUIXsmlWJ7jJeeMdhMRFzQZ1/QQLdk75fJpvUuMuC
LXnM3wZPce1jBCpoKXXUO2AkIWLppfei4VVemIWAH6bWVYipKuzE9VDJaS5nbX1WqvAhmPVbqwSJ
sqHuojDUBL7AexSAT9hQTZkC3jG1+PlbjWY8BFEwN+fl1QAHT71tdjE4hn0CtSLrUTSkwdvTtTXG
M5op0OaOIAWqqsHRlftEV51q/JqB1jiLelFwp17AHti1NcZLJEWXq7zA2oYN1PKgQy7dUdY0Kj6a
bwJMbwgMco4v9LuAFwS1EFJpVnzUDJM5kCLcj0X9pEbKQ1gjbccM93Xf57iHpdgWOEcBocELi/li
ZhcmeWlPuLLSm7CEKnKxIeOX3BIN4fNWAyFf0BxiChiKgPRbrk6xGqV4K5ZGec4lqElJVu4Re2w3
eC1MAifkWbJAIGypCKyUbZ+xZBhJP1ZLfVZTtGbV1FMzzY21RbBxMucehEIcMigTJ9q4yKEyJdOG
3ETGb36BPJgONYXsJKOIBp4LL79RD5QYIoWKuwJIy/VvxgM8fTJNQ+ZqM0upSac6gGntgZKFx/7k
GE/qgbIniNi7hbbodq9s2ejZp1ZY18DO0dn+BI/HYkc2CihpLUE5meeLNgTkqAqMpYFT+7Op1s6C
ZdSxrKR6KqO3TAI9kXpcWlGY4nkI5iJAvWZhRPCCwhSSyIMRTgmWtISglUIf2qP0dhub9JJg7IOz
JBOtK1SGAVA3L177RZmAWjfBIe6t4TaNMn8pCn+ou8OYi2bFedFwbYr+lNWHmgyjMgwaL/TI3EjL
a2jdp0aLV2+IiuH5ugfylwXHB2Yb9WP2jJlWnyiLhdTCggYsiXdKfGcpCgqyom4O90aBEPLflpgY
n+mh1uVKirrxg3RPqfkkN9g0b1SFKPRaQWtdtCwmxCuFppUB1CbPTTe7inFqtMpts/u+FHgFxwHh
FR+LYs5vVstz0nZYlBxts/QhbW714Nf1LyTcOObcRhqezxG1QUHFlNHMOC0YbwPTeeGj6tP9QQ61
XhLjfXJqWkUiIQ1M+kPSvXWRSNWIF4g+bRpzg/ShqfV6io8zH2wwE1Ai9epIBWToCPT1zeN9n1W9
gzC5eS1Jo6LnGY6S8rvt8f6+W0oBh4nABNs0H+YiHNMAOWcbNU5kPRgJAc+P6C7kP2xWlRsmpFZ6
FUHREZWb+TD7tmNvFifZkBfjxnDUg3RIDsl2fhQBAnhFR2sdYJlDm8TJrLbIqc+56aHg7i572ZkA
QpCea8UjXuKLOa44R/eTSeboJkky9WYAk7KdOnp3apeHZYghhhsI0gt6Npk0EIYwEGMhk0F9k/EN
NBuDUVVi3L3tz448zdruH/ve+u+zjjF2ZdguE/6+JY3OlGwmDWSkogIQLzogR1JMXQMhqHVRqRi7
oKfyl/W5+N55wTb3g330bUJ99A/BgJ+MMeWJSM21Ng7t6lz0izeMmt9WYD0tQI47z/713eOg0PFx
VgtjPo+B7qk81dg+HbxL3ROeAvEj5R0cWlAPopVIvlMOWe0ngXCG4PbgHGlwiaigs4GYIjIY5qwZ
kEGA8IJRnQPpJLVIyZbEM4ZUcHdw/O+TFeZs5Wlu2gkwUGcN81iT7cvW8/Ut5OS1nwwwJ0mZNNSx
DLM6t9rL0EauAprhFiiv3GqdPlU91SpEqTR3TZiIkgl9pV4gy4xZMyYZnVzU6+O7DqKzmWedMPIb
gYhMQbgYjwDSXV8lr2CPbjQeCQaeqoA/M8u0QIhHZ9IpgiPcoTeROnbgGk/jZvYUJ48cTQYQ/bpN
Tob2ySTdhlWGNpukbxMbwXjUNfAny14UvCqq/qal7ZMURcK5OuoKTKj6ZI867MreKDdFqdGM0HhY
MH8C2amv4Ta5szaYPLkTNV243r/aTyYBqJdF7buaZrrF24Tmbod7TVVrwWcTbSGTBNTBpC1mha8W
1nfLFDlGjJf/jGqw/iqHX/7gc1E5a4pvkS+0fUJ8rKpr0QOIU/thmuTB6aoZl3Uz3mRm42ICRnDy
uIvDoLuuyRSTwZaP5yHu6qDQ63Nkbk3AivqbFvMBkE914twWbCTvjgZo/8MYE5SNBPPw9ghjo4uJ
zvSx2iw/FTBBQOEacipu2TtJLxa45rokFUMjMnhoUXH97JJWjEdKkqAxrW2b/ZyCLN0Eakl1xk1+
yh4gA7gIg4vIJOOYIKcLhmlAbbfzpHvrXLvLt9w1XfuhPZWpENHPDWWrBTIOmnZ1OkPdCgC3Onqy
8vFJHStBQZQfujDurFCEIF6wTOgq7HToYw0V8cbD1DO0UtGJy53X/xT8s63+6/o5ENpj4laLX6FE
Pex1Xps5Ia4CH+AnPMQUjHU1jjw5IzR9f/5Lq4yrjPVgpUsLBw1+VPsscbovwd64GdzwBPH1wmm/
icqJNDW4CJfQ3oGiCFVEZu9v0wptklf4dOQQguCz240bCoEUjejyci8MY3zYoQ67Cst1FE1SSXAG
ClD0xE77DAArCM/iAD3N/0/6xXs5fTLI+Iu9dFUFHSp8v03woKEqq+zDJxB8+oUrKloKF8f4Sjqr
VoXEmeINundAXuhrL5WPNrif/RbdOXxrQI5BQlFFF5xtoijtkijSiLNdgJgxB8lsi5Ib5RqooBgv
LLtxI4mtI2cgGCa7YHsfwZY6dC3WNrrhAlw1hcl2ybsWZuGPu1i4mfTDXHjkyiATo2vS4hVCDc4P
vd/sKfc6eXmdkaLUGFIXjkBzY9fKHJM7q7kxmH0HcxWo2sDdEHj6XWnsMP9xpkkRVItPQqZUGn2v
LJGlszYJptVn08Sdl/+o9NPU3Ndx5VaZoLT4PzyFUhiAdxaSm0w0mZsgDsxCozGsRqsFVBHaPr+R
XdrnjnzhGae5/uWyPswxl46eGZnVmjO20qONHsOtb1VwokDO8V7klvyv9mGKuXHAgRHpeYQ4qSqP
E3Tim7n3/iQU02L6fzeP9cMxKqMmxeaNKIc5xE/9wJsTZ36VXSo8GHpEmJ7zz9qHScYXi0CXM7OH
yfBMXKpiJ7mdM739h65NxHvJy11lYuMZbBMVPNGMsTIZLKVq0dJWgpOle2PROzYYRAW7yPtQAHZQ
zR2d2GB//Bz3xzIeW4IRGooZh1IMnsGudEelKSlhSfxdEmZb3GUpKlVSRIdHZ2l5zWBJtaVBb6dM
EYuR5fVT4RbdD8G6eJ+KigrQmW+EYHZgoZ17KVLGgR4tY9uc5B3E3agiRfNIdsbjvzPGzimAzbqp
wwnGKJ6NnMGr/CX7Zj9QeWWMzQovGA7yCdxsf69NZd70TTktraHCHOUMw3MUUUOHKGt1KzrF3Hx8
bYnu8iormJJlbFUdfZbRbW6AE91KoQPZm/OMvI5SkmiBK0KJchMDmfJJqoYMMMdFU25ZCiPuc9rb
ocQr4SEfnffpSb/YFqIOIDeNpGMtFnjHTLz0mb2MZtziRR9U9PrE3CTtWwV76yZ+ynaUeljENc49
bitzzIaidDEvWRziZqn2sbELh7c/ccWVATatGmvTylWsh6bhVGcKbKeYx3OlrbLLvgppR7nHbGWO
rnflICTRNahgSxWO2XvW73WLByQxzHXbDDIC+3+5PDZckbGLNIC0kA53+2wzfJsLN3uX2sSxhsaa
sMDPXSAaqQBJgIIAeqKfF6h0STShH17BG8Ndv41vNUfftnuKmcpcYTuf6x4f1tg6a1vhVW8nqKON
ru3cpo+qh/rINjuqB7jj150wI+DlchBf+Wt172dx9flyIyZGmqI6uNzrrzR3tE7WzeRWz4uf+clX
0WNGtDzG+0utkUzAsysMYA9OCBGBVhc8Q7m3y2pBrPtnuhZpEz5XslQ+Kk1eOmi3Q9oJzHAzt/XG
MX6faKY2RB02bnQTOvpM2W87x4Z+LkAl487wBX7PX5eGGQjNAqUIW4VZzCKIKltDgfWH9AUKBXcI
+0DweuSk4U1xT2nTpnIjvGn4/vFhlsmxUqObhqSFPzavVIshurd0lyYHyR2lbMEBF6X7vMwb2cjf
62SOGzRSI7m1qUPaGTB8rRuPh7kCCZD5JNhRvi8iBwGVMGQA2aJPmg0d1MZJBexTfX4fmEfFghIm
x0/DIw73djr9iUVU4anMN0CubIVErfWYjDMdTnDl7zqITVH8bL4NboPsFdVdyB21R1F1l++oK6OM
o5KyySuoV1OjExTqZWc5drvBLff1prgV3W68wRJgJSiVmIaOwwXUypgtqLBaCq43vMzc5ul9iT+l
xsVZn9z6CTQEXlS6jQjvx73GgRqGXqkMKkzQVX0O00M0Q9pjAkojwMjdO2PUfnnEozTaJYdMiDbl
+Y4CgBJQUBbw0Sws2h662RxSHAtrGjetMu3U8Q9wkrYC5iAk5gQtCLYTEE+9qhQ93LPScq9XQQpn
R7/HcRElQLzAgv4G1W4H5Aqo/c8b10mBDgYH2DFm3KN5BxnFHoxzqSJ6PPENmSAUA4ODabEXKYRQ
EyvVZhhKd/3wYpN92Xy5fsJoNGLft5R08b8m2Nszk4e5tDBhfs7M9EaK4hvIYHlySl4bcJcNZX8v
hckfNL4gfqFR2WGC4gvzzl2KaY6VvkRc7h+r4JSa//LvMwF4qcCoKOlddbaBmgFm3rGEvWNegX+9
BCbkTtKk15LVVmckOuS4KFLwPZgKcmjqWN3EKVDjmoWK//VPxT1BH/vGasoGgyYNUzVW59RMtpMZ
PvVj9vW6Cd5VsloXWzkNwzrOyTwgNc36Q0V+QTHQcppo8MOwFWXdvHuSovroPDTiAVvy6ybLAAUL
9pCgab3tQSUd3qKB0GeuudVxU9ovaSnYQe5nA3jLoPP4gDvR87ZK3YZaCsa0SJGY1tDrVCwnWPxo
nB25jX33+k5yLxHUnhXN0jUFmCnGVioZTdyF72lp8FD9KlI3voUmhdffTD9ADiRKS7mhYmWOftnV
0uqmhFRMjWRHHY/dcGepvwZVECq4u4dJNzoKhn9sFWLoRyvT5qU6z1Psa9nyBTylPpidwROsKd/V
QBVc/jx7aCFj91ARJoTFzeZSLIeaViGvKefvcpneQj9lJ0toGWhK9z0vR0FXl3shomiEVgxcw9JU
6rGrPezDMCOjLaPvj2dE/UwJ6KCQ6WOEh3jaThLWoXnfDAhJlfJwg4eIDYQd4mABEjqctpYckzzZ
SW17G1aNf90VeXFDVW3guQE/VsEryCxLbXNtGbCPZm8fCl0/2aMmqonRgMdeI2j4KygGAJt+gaGd
x2KZZAM2Rkh2Jz1KHmOsvFWK9Di1w3GatIe8QoNw7IzzHywO6F0QP+pAwLBOMmhTKcslDfZVRNxK
UqSdmczD5rqV92vwYn0rM8zxgt9HdbUUCFZ4Q0MmZNM56T7akZ1IL477sVaG6KFY+SBSmyi24h4h
qtkHxilRRK8wmpxcrgQC7igWwe1YJzfSUW/UGSup32g9NtsU35bGofz9EK35oxOFMYm/jNHVrlaj
aDOatkqEe3I/v9Hib+5mR+2eDsmmXi9s/HFrb3Qs4y97jKsj+bRKLUdqgTKpS+t8xIAMQ+waoH0D
tzQ0bBzR+A/X81cmGc8AWZVpJGpCgwYtBgxHFeNhEEPYCzyQ7xgfS2McQ48TJasX3F125IxuBeoA
NHakO3VxWm96i47Krj+KZgq4dUX05GTbNol+Sei8gD+qTOIcSfuttU0hWmXdNM+hS7W0hXVTulGX
jvlhiyl0AOAWJoNOw9SXvoGMIXAMaE1rv7Sn7GgO3vJGn8/QDbU9wc7yylXrRTJhX9ZDsy4KLNL8
QoVR4wPZjxsqnIj21faPygNra8yRiCQMqGX0O45u+ay5+S7xht38C2oIDrjHI0fEdfI/QtfHvjJn
AsioriQ5DrzxgGGXQ3McN9qmOPyRmgyosFfewhyFrCm6ICawNL2Wz7Tznm/HE8QuaXAJvUig2kZ/
N+sveOzh+jQgbnTBcYE7iCxpF1fnPgp8xYwPRhztbGkUHTz6+S/t6KCdwx2NGRHm4JGoMY15hJ0O
HcAG40LxjwwNn6+D3++BfDR9YeGKd9Qxdfq3ReYBk0tgwi/LoKRHfdpYtKDvd0f1MXOaN/AEYi/t
p+tngL+X6GZhkBcjoSyXQdHkalvbGOoxzNydy5sQFfBB1F/iGqFoW50Sp18AbtUGj4k6yXAZxI+1
cszSnbg7zN26DxvscxZDvXmRqTTDdyA6br0BdXVrnSp/sqCrPu8jiCgJmRl4gQtK53+tiy0Ij3Vg
BxF9VYTPKahQJMV5h7R/255AVAAKm3Pm92i5e9c/GfeuW5tl4mUBntO+CrGdra81wNFbvzMvBFh1
PwFsOVheDcUcoWaa4Bu+p9CrC71r1HYhdH+bdq/X39JhK4ueGVwTCh5MoNZQMMnLnLcpKKV+xlAU
xuUejOHeBJ15YgieFlw3WdlgTpjWtwGENKQSJVMI2+knUoiqa6JV0LRhtVFLNkjQLMMqTHKyh2dV
edCsF4EH8C4u7WMVbEEA+OF4WBLYkHbWlgpeV7vesxx6T8ZiTW++NTRRoQcCdm7204NLWSLFopXo
kgVbg/b8PGW/HICu3QSuKKvivsU05cMa/YKr/YvMUe+CBtaSfbgrwDhimk5x7L3Zs+iUZuiofyDn
jfntlUn6SVcmMxNEfmCVLnEz66+Ll/u1ayUOOWVQo603CB1QkNkJPiH3clnZZK7METqnXa1jmcUN
BerUt0q5MW4o9Klxq6/qhLH/6xb5fvmxr8zpInKpajXQJQCFj06ev5jzodBEmFT+8fowwhwvqaqj
gVBXIdVJiu9zUVuAuwgVOr4A2KIsypaOiiJS67bsynONVC15jrObTDTWw019wSCAxoNOh0NYMIQ5
kZikDR7nWqNCAEk+trJ6wljsYbLUXVaDwXRIfw6S7TQJGCtT3b/+nbj1o5V9Fh8hxWGTDQmtkm7b
M9VSid3OH57/g4gTNlF5r0L8eCRSgM+gl8S4hRqqsdTEdXmWpdzHTbeZAtOtZO3bXLcOWMH9DmKn
jlFXKrTXLMPv7FCIcud91fVvYLxGN+t8MsK2BPs/5cJN/WgjuVNkQtRuwAvuvRufQ+1FcAZFZplI
HSitHcwpzFr1c6AGT82s3evTg+Bz8g46QPUoLKFvhqIW/RWr4DJW7RRUdkzjmb5Rd9Um2QBHdgpj
x9wmx/lY9huBRV68htIw0VXwJdsX9KMgWe97bRjfs8gFdELoRZZb2zXjPWUKj3whwyrPoEVlGyCH
C2QUe2KMpGhIUzcFOLWX7xTkOOyCwqHzaSjnHv+k4An6LVR+NIDQL9J/q6m1US6i8qyTk94jUVZf
xvnn9T3kZXYrGyzHnTY0fUUGqThnlUG8bOhfM6Ifs0g5dHYs6Frw3BCAVHCWoNkHsgDmBOqLTrJ6
1ovz3Eyn1FIfqirb5UX07fqSuHENBVVNowA5PKqpo64cMa6iqRsGtXgfOQec0c0xLJPvVZCd/3OJ
GMxeynhVoLSJFu4FM2U4BrI2ZFqOFDXY0uGtunGLTbcDHiQ9gHEKL95wI0nbf7pExiyTO8ilhMRy
hFltq24wKbkLVbSMJ78AGioXZmH0w3x6HyIbQm3dhFQ9nk8Wy9/VpFGp1DWgy8srRYhCIOapg55i
4GmOus3uciA29ojaYom2i5ACw5gd0N9JHi8fpgYZ5pDM6N9i4Gh8a/b6rnSrb2ihpHtKXt+ImwwX
9zpjkYnQAFTEJmlg0bLv6hrYyl7EJX957TEmmGis9XXbVCkY32p/Bpmp4YaHEPghSmYabwwRmPji
gH+2xtK0RlqkhF2FBTWe+Urlw2uXVv2p8rTmDHigngH09TC/KdTXE3w8tofcFGmHswnEXufhoTr7
45ZOxI8VOFZkd/kab6Rf108F3TjWTXXwzFG6QuA32HM/GXGl2UsMTgaaUG8G8ELTWoKoTnkRxuiO
Io4BgGugQc6mZkGRy3PcAa4kk5NFQldvMPAx/fNcHWYMCFsjPzMsMGbRfGYVxWR5CaEzB8zLsLEO
dUpHyBdveSTfKa6YTgOdlpd/nHVSm5AyAPuOimYK2xwtQ2LndYrSvFVjqjBUPHt+MkniXf9OvA00
6LoIElx6j35emdYZCwAvaIsO6s08Vm4j701Ddq4b4cWstRHm2VHYEwZDE3RN8vygJzPEczGirB7q
bHRSsrjXjXHPNFquuo6LDXc1i8ouSruy+wjWwGy4b93iS/gbRIdwP8Arfws5Yi/SEHwmgLIpVQea
eRcXaYocLtL69wLr6FcvducE+9il8Mr0NZkcYd2a98HW9pigSFo1n9sB9qbX/G5cHAX8htGXqnPI
HgMXd/1JsnxEEFH9h/5Z5jwDLASsLxpulG6QfuLVCUgjvepKFQ85o+ycYX7DoL536pXJmUGelIr0
Iy+rTQD64hWEsWhkk9B3ZNIGlO7SfJHwQNDvRz/cdfe1O31TH8FirLrzPvXGYyxScuD5zSebzD2u
VXmWoVhZ4pCPPmVYjWunwJSOtG224/Gfo22YJTInL8yiulGaHuam1lEnv1GPUvJPM0rGBnPwBlOK
9dJCjQFiVKFROtKsubU9ul0iUsri7p4MjiZgodDLvnjSFW3Rd+YYlui9BVsNI1Xq7eJSnXU6UiXU
yeOcOrR9P6wxp6A1o7wzgox+K3ljbjBY8qL9op2GfCO9LEKIMef6VBH6AUVE/q9etH01ox6ksk5K
XJ/1s/EMCHrohltyH55CN/fSWjgIxLk+PxlkPlxcVtqkFVhfMMnJNoxqaWOq42+yBMkziKqyXRzO
6c0A0BPY0HtTEK8vy2EmwSpVA+4Dps8LZVVlmgqrVO3iPLxC/pw2GpURLBxW76hvwzb1MDJRiTaZ
E9g+2aSffB1hxm6UIjsozupi5ZumGg1vNvTBMyWSCRrFnGCG1grFemBEG9gcJpgBp6vX+YDHXFUq
0Kwz/FrVt4MGCShjPiYpuo25kOOTk8zSdg4Sd0Q0ANWZ4y7ZQ2QnUPJ+B7MCHuzoNXjzgRtvnMpw
rF211RI3/nb9LuTu6coo40aYrR/VcEYZIAjuJHUfVPettblu4rLhR30F2EQd7xIZrFjMdwPtatAp
Jr5bsqfC7t1uOrR7KtkoohTjLmZliLkTFqUJ64ka0vVpAA9IOewMMwgAz1Gl3fVFcT8WlgKULEAs
ykVfp5fTBTgh+L/2OykTR9ZETwFuRFlZYDJKZU5DdIHNAl0cJXIHUIuA6Ho4Gjc1GHwbYNSVo4hn
5BL6+/6lPlbFfKk8b6S2yPHmT2fHgrVmv8Sg9slvl0fJ8AJceZKvIp6JBdC4+wkyBKToBqYBNcYP
iVYZub4oBUiKf5ZZ7oCYVRCyuM6xssAc6Wq0jZyUBHUG+VAWj0q/bUROwY+KKxvMpSNN1WzUzVKg
Yv+eIHgSWHKR6qmHwGm/GKFDRF5C94XJulBJ+9g35nkq98DaywtW1W3KZxnFO2jQLrtoo/vVM51C
Dd3uh+SJDhrfUT7MsgywahYVwzjALF3odKN6TeR0x9ilg6jaTwrI+JOGD/XOlVHmREClztJya8bx
dlIwoWfoQmN2EyCuzeJ3W3Ay/sERX5ljDkOc5Jok6XRrO1D2Z7+zQIT04LskJsxxf6JiyD7glKCz
pEEzsIuQnYxSd9QSZ1oqwTq4dxmdY/+vFWYdWRBOcZkgVBXaa9I+VUXnG6iFAmbamltQC26vbxsv
MYHIB2hFkeZdsvSn6LTPOkEMSfaQzdlYGGukdNHCZw792aznA9+H+QQLKcgF/SzIj+e507Gs/mBt
dRTVAsjzUBli3Cx/QPwP30O+hckEFNQQouinXOUeU7OgDCqP+FQoEu5bJ/Pi3/OLkm6o2sGw7Y9T
LNhHXr4MkxZUh8HdDuop5jYzq1KagA8uzuC/pwmW/SidwWby1J9owizvr382vjnIs0BkGeMfOjsP
UU2FUZkp9vN9Gopq13c7HYWMs+wTQLnmx+v2eF6pfphjS9m6HJK0HWFuHlRHGW8189nSoQEw/ZKh
slQIrmvec1FF/QLkN+gFcIigZMkwzBSH2ZRBww3aVrw/lBfzR/gku+Cj3447UXVGaJK50lSoR0+Z
hHA1unmOyUrFBzC5c/oXaDfoYM50yg2g0UK1bO65WK2UueeiLMiWecIdZPbIy4tN9ROzt1Sg28Ks
b7Ktc+f6h+QFsfXOMneeiZoQBkhhry9nvPtxHsYEM75/EivXZpiLbgnmmpgKzEhQIB8aXxllN0lE
u8dLQwCABpgAFQVMZzNnzpirxqxjpCFdtDXjByl+vb5Z/FO2MkB/wCqOaIteBFqHQ61itopqY6Hf
Af29eVP41VbUzed+mpUxJmglZNaDQEdrRbFaV59RJASVqiKElvA9fWWH8fTcsssGKBykVtv8js4r
T7sRJQS02mhPpby3TEcSsFyKPhTj5U1StJGRIXzo9S2JfgTD8/UPxd86KmOGoi4oupjv1PdJ2S8z
Du8SnLW894MJgquAv123wr0rEXj+ssJ+oKHU9QoDBO/EQBjcBc6z3StCfdX/4XUfdpgPVGqdPaox
7LR+fkYc2gSqE30rbxKMnPYofT5dXxY3D1ZX62K+zhAmmVaZ1MvvB88b9okXO8q+eKZvh9ATQUi4
V8nKGhOBMPiGW7Lti3OD3lajfCXmcYjuC/vLkj+q6Z+8I8AygDYiSMfBOM4EIiK1uSIvsDYRpNeh
5WTKNgv/afOVphsYCVLA96ihlsoYgfx7iLpch7vf3GszcSodcoexCGXBdfIPKyxeK4kX0ptaiyem
+tINIQarJgd+L3By+rEvErWVFSZtzwattzGUWJyNeB9mIMXRd6jNuVNzM0Vfrjse9eNLU6jbUImA
SxK4PJbVbLJlempvZfJaVJbfQgc0m4TENdxb9j/K50S9ZGwKMDYuARZLL/diP3mFFx7kR0qUTgkn
RM057ncCbB+arTrFFzO3kj32i1TqGeJ4fbNE99Pg9cvP6zvHDxErG0zAy0kQ1EuT/x9pX9IkKY8t
+4swYx62DDFHzvMGy8qslAAJECCB9Ouvx9dmt7Oz4lXY7beoVZaFQEhH57j8uJ9iOEQZ4Ag4z+kE
UQZ/BVGG6GKXwtn4/W24H5EvtMLFtiWGqwVOCOep86r8whudZuXnYkBTrB9CEA1K4j/vwf1hltBP
9/i7prDMTr0KLuC4l4ONTJRRXInAVrVP9a9L9yB/Ehqwd7+Pe1o63474vk2EmnqHg1Z8UoqF5235
CXIS356M2NQlXufZwxf9YacOOA9L5GfeTtHN4kTS5qiKk2s3s1CadMcSAhD0LjyRBFeX2tHPfTof
kBlCH3CHP7RdaCVG4JeGvwvr3nFe9SUU6txq//77P8O53wgwABf+7kgnnXvk6pUuPPN4YXlcGuZH
iCXwb29sgdeYMy+BxwLNToQQ288Dk8J3aM69AmwQ8IXs4sLIZxfmvyfw5yX/7AcAemu8YPcV4yKk
2dH8ZPGrKzBlIaR+kSl74U1/3k1zzXo+9HjTyrRpE16V3t0S/TdA1Lev9hPk9QyDnkZ4GuRJRjmB
6euerfrnKqPjaglOrCsoevWPLFOXDuTzO+DbfP4Ij2yyg4oQzKd377Ds1J7QQZJZyrQCT09s5XW/
vrTJzx0039/2R7SUorIVIG8kU5HL03lJbtFefhha9872+AVu+NnQ/H2w0/f9FlDQBwLO9b9W6slp
cUzJ7iT/kICC0q7/z/1+p+iFyzkwh6CoAaDmPwcLS8cq0a+ObQHNGu8xjv+LzOb77/9IRd3KUQhZ
M3+3unkrA3ZFl16k9Wyv/r7Lzi56CJn6MUiOf2pCjRUaP/mEcRqwMSpx1cgkVerCGXMu8wRDDk5b
gK3/FBaSnqZzGXeYLNavemHydqqvEhJv6ko/daR9jGyr+G/e63+H/HnxYIwKZG9x/k4IyqvhOFR+
5vrZ/98gP1I2DZSodmwMwuhaV/s4KLpLThXnSp9vU/fPov+2qHUNMz5LYerY9tTACqwJtvBob1v/
/U3On8b//kT/lCrfxvGsQVDjYRxcoyDTuPM2bp3OLw5LT8XPJe7uubgQgFMLi5kIpKafoVZ3PPDH
GZmaNcQZ+qwz35rSCJYV6v/ekICNetqrKB5d0E5/blS3jY2ljebv5aOSWXcFXasuc66mdp+su1xv
yvdyuLAsztZ138f8sXlDfDErGjFme0ptTsw0Dl5a/XSCXU+V3aUweza0fx/wRyHZSMfl9YxoVEMn
DHaS5XbLYTlyO1srBW3DCcBru1yIHP9soZ+JI5R9IM8Nr6A/+8LqmXB4SSFxrLfVZjz+a2mihWV1
EcNOgnPbAIToE/cJxBlULv8ZbuXk97PfK1QsfZJjblNXQHot8I+C+nnSRynp+5x4D14ELA+cuXSY
nVy5DJ3EUhSNVR6nuckQBlMxNDsy1ms71gXvglU/xw+tFoUKaTaNtEBHfhqH02qZo5xCH8GQm7r1
X4PpAZohd9qHsDoIA9xydmO75LEKihGuXREZM0mHDGXqk1NCFFE9oylxowZciZhkLds36LVkvdZ7
UhGcFi1YJOKFeW3Wk7vEqbNyFnvHvFlTcJTxnIfcWUlWZR7tNwMa8B04kzAtctDb1sMUZIn7ggbR
nFT+KrCHNLKfat6sBrh3iihJRbifNN30Vt+k9kCzjpusaxEAJ5rSOtnMyOhJE+CXIGTbtymxyEYv
Cy4VIQCg4CpJycPIzWMLHc6K7sO4yab+BmJ+GXrp854GqbDvg/IwkjiTJ/zUga9S6WRJEu47EP91
DL0urbKG40OpLosIwJpWXAfgSQo3vtHmt6UgJN3HqzkO10H526Uc1vI0LwUUHgUucXtjp1YTrSL9
VI+I4Is4zuNT1XhbKrvD6OGvtdoIGybmzKS9h5fUURrP/k57oujKF+WieRzUgAQklp43mZrqXWWJ
p0CGOQm/WACSwNIW46jSStdFMLmZJ3EGkpkf5AJduAQlgq5fwrl5qrhTuCAXyKnLBHyTK9agB6cs
nK5NuS2RB49oeNBFHUIGkAc7Ky5/oXf3VkTmHpfFmbuQ3FIiDUIGyt4zs8m74lbmwBtc2P1bLN21
cUBlhdHDPCapjk3eOP4xbF+gLJE1NRqY5huovGH1Q3MNRBI9o9Pav4opF6kbdPCvHO8nodZMHCC0
kQ6j2pp2Xgni4lCfmn1YxrkVoPs10hmVfi5j/Vb2bB0alcKpOR9MsOHmNZCfdROnvCJpGQ5pQsFV
mZtchTyj7rQTkm3tuS1I1a3r6capd5O4k6E8TgHLx35byyqbHavgMUsZ/lpTdgM7p+uSRrfVeO0D
Y/L5Ha+tLaihmBX2tvjP+NGiB/TeuN2X63VF2ciswb41qC8a/cBnq9DxfN3hmaz+hfZWyi2VVZbZ
hu1X1LZpVaPjpX4L4RMcKl7wsdrbg8kDWX/Zbr1JdHDH/GoX2GERlB8WF1nZbEuHbUTM1g3IMWNp
pyKIUxvteKHalfFvzvx1NAy/AqcpOud2Vl9jbdaw9Up9M94m8M7rqiRtsPdJPad9pNO+fG/GMbVm
9Ti2zxNzMlkPKVHDKrEwGVCKlFHN0m5013UVrUUUIHrxnC9xGlcQOj9xiaVJ2/Y2pDSjC1wOnCbj
EOh3yKOHgzFh4p4Gr7I16zHYaC42IQuKRIUQBFbbfliumEvTLj44WGcELiGkfoR9QhrUba6Ic7QD
8NmB77SVTBs2pdq21lGs89D5hQumoxx2cV9lIxo/VJgUviv2Kkry4cR2udFewaJqEymW0agp/NZO
Z3VjWuTWsch798GbYuz38U407b3jb/0Byg1tg1DUrmNrurbwHI6ZU7e0MzUubxYWg7ugYRnrn8Gn
ZVIwCO9ffQABktjZHO30vOzcLko9uy1su81pD74ibIhl9LLMn53Vgw2npjurdz7cyr/tVZRFnLw3
RuyDChc4vXg1Hr4OIYUXT6u2nG5NUkKnxU97i8G/HvL1E0Q83Z3L5Vb0T4NPVyCwpDaHLrD+lCF5
aAXJNEzutSyL1meroRWpp8qUujfcm1c2h33IjEYM54qG6oYOLOtpk/ZjkHY+y3vPKSBhBjPlXWhY
iivsvUfXSyhTY8Po0b1r0epbe/s5sFYADzJ7sdJW7Nxo2SZheJOUcqW64dFY7SFWqHjZexLLPPA3
Cs/uI2hJHHIjDbYEH7RUD4rJ65i166j/mrv5Y9APjqUPdSIBuj5yXe96KlIIHGbzlMUkSo114/pd
prwbBawlLvs8GuP94KAlL+GrfwZxytTyPGC3FEE+znuls4SDCkyXfUJvOu6mLfo58S0KMY1pV6rd
0FvXjOKlG7qPuy47oVXKHTZ1Az50zFO0ysC9gO3l9BSPX7L9iAhWhf1Cx/pGS2iMVH6KOmcPZ+jC
7rzCplURTXyftLrK2LysxyHex+4AzwrvZdFh0cgh9+oEGcCSWj6i1PTI3SCNuJ/OhOHcuYnGcOVV
Ik8kf7D9ZaMsL3UsD+hFvQE5qVABA64xFMzEt8DHtj0ar+xxAlluyGg/rURp0sQv0549zTZf4/o5
7wOaykSmbQXj0aVMqwZ33Q6oHMbO21lA5PmDOF1BQgixNd3KrmtEfru6oi6iNWgF+8GXx6Czb+xB
5YnoV2I0a5tFX5MTbpgqdyKI1oOwV3DNuQLWuW37CN3OiOk9DTM1lHni0VWJkN2N8WNC6QOr9UZC
ny8jUj4kVf3EO/ueWN1NHXlZQ1GhDiaVtkBUsnnWKlAAuHXTVcuLiOWKO6Wbit69byL32rZx8wkc
FYTrZL7ymF1Mg8F8Nw9WjRBSD9aQ24v7aEYuVqPUm8roDHTmnFXTb0gUfMLP5c4LyicBpuwUNS9z
Gd4tDdx9BjWf0jR/nbT1jtfRkZNoYwz9mJvwTXXh3pPuNkpo4TedwL2v/wuGNm/11KAEkdEurqIr
biEOuAYCNAJdjT4tU+54qRinAperOwLGRj3rA7OwK+z6IIxdOBWchKLRyTg1INIl0aeczBN21Mpv
+sI1YV5P0M6b6m0koh2HjpPgUDJrq2U/zPD1WHp8R+yPLi54U68hK/9EnX6N2P17cfF/yHiATK+X
ahL3uQi6mwCKBTZm3gt4m/bQm03taM6rGaOTfipo1d97cnlv3CGTYXMjYBCUznHSpwtzTBqWI5AZ
iBImktxYBsuyHQud+EcoKHUpDb8CZdVphAAsqbpzG4BEToWNXVXwOvGrDRXNh6ucdWk1+4qonETJ
nV68q5pbZEVKdUXr8ZbO3c4NyApHwV4Adqqq7nc0js8kTlKrdPN5hCLuPB5MwyHMZN5co1c+pMPK
pSy6BSS+qZm7rCznddhj9VtQ8sQZXin/1bGcg4sFbarqhY26qFpn1bOu8DqRCwH5c7s/xHW9Ef64
a9zgYyjlbaOGZ4TYT9yPv2pmZ8voH01MrlRYP5SatpkchiVrKrklibXSjXfvTsPectoiFNVr5Otr
x4Of3RQiSW7iXAXOJq5xEiOyeZysSjV+2r11pUNnZzp3T4Jg1Zx6YtVYF4JX+ZJ4mY96gBrIdYzT
lct9nbFEIUNGco2Gvs1QY5XEyQ5YCdi0wa7U4zaqK0Qn9hBMOPE6ZyNdM+fMW7o0XIa90O6jH7JH
MtDbsFw+x1E+TEnZZDqWClllcBixD5hDNljMX9DWWLWMrPQ0X7FuPAzazeGitmNTl6Ru7OQcD1Fy
b+3E9YYlTV7X/S6KUXdNcaGt9r5uHZJOA8uppTehS1bL1K+GsUamw+a3hNhbspAdHXDGtzoLYpUL
AwW4xt3RBScwoevJhQZX6DWpKelm7PjDVAW3jLJs8dybxVh54GCPzUFm+fPj6FaFw8rH0Q9+oYXi
aajtTBv65C5AMTuex8Ip4sS6x6c4iHLMcbkOSY9IHXXV53oiNFVyAQWvozQXtfVMvPFTDZWVN0Fz
bEZS8CrZlv7I815MOWwa3xvHySJqr2q0+XaxKrN5Gd004PFv3GcWHj5p3IHkNuPiuYFLVDN4Oxog
gZ1N/VXSblPa9Fp0I+qf4IjVflw4Gu2WaTeF9HpaurVfVQ9eaRz0SLMd7YfjpIKdY/WFh3dN55Ca
PW66c99VvwWbjh6NPq0oOoD4vfXaVhRRFUJLt3dkiqx/3/RdYXtsr83yURr0JASLA7M7VW+5xsWU
KzEbM76x8dXG4mWXlkP3ypvmww7gZW0jJynJQ62bvTXhuJY1Mlz2NEXJvm3kTuEata3l67x0NjJh
ng8Two/h5bMfz69xaa87HwWvAN+vjMcrX/BtR4Ycyt77QaqigxVzYPp9jRBO3GoHitOtcmyooNrT
bW1Vx6DpNoaxrbKmCb+fbGjn2CmsZr+CMi48S+xI6V71TME1qlW7xC1RZjH3YayByztCrqXf78Kg
3NEKuIpUEUXRUSKBC7aQX/1sBL0yQm56pzvIqfGyEq09dsPThSf41OrBBXF8sewrcCXeoj5cj657
z8cot9p+PSX4hJW3JYEimL06x/G2JoN1mMulYF1/8EvxyLkrUZiVv5Rrb01TXo3+cNCYucDrwyIe
h8cZ1YHTRk9VK/Om7sJ8bqt9Vzp3IkETBPVuF5B44yl5ZL4Dza4IfX21fiUzamhV50gi9ozYK0Lc
TATIXh1tr1sT7LSxbt0yWcE1I7e5l/V2DZ2DaKXN8HsMuiN6+za+P/xOZv7W4LDsKlefitcVyLYP
cyfeoqBSmfGne6PoUQ8o/KJwtWBfVG2zcdp2U8cLzZ2ZLSk36imelm1TsmAdJWzKXcM2IR2nteOo
jFn0sbbIdZIAkdDBjSvUVoXdZkHUN26Uu8n0MHVgNIDCd1jUCxNxh0DOZFb2y3GwukefyTj3Ryud
bCwiWv2CxNfLMDWvyqVbz8WGxn34p6+8vJq6nIjhMIpwxETRNUXNqfoJUZVUbe7E9MF2NYR8yMaS
6s5awKmwNL46isZi1O2t6+lUVOXVMHYkjWN6BZOMuwgzlaLpBjINib4edZIbDyymsQ2O1PBrlcA6
dWneg6buM11p5GGkmGVw7K1lC5T7oIFZpLS3t1MdfTkRQdyhnxYdtzV13FQFEL+sAvrUmPlRuIxk
wlXFSHmZRo763dYDRLFDZA7J0N5VfTmkbiWujbPsUOB5xaiqJatl+TpofUXaGuJ0A/iOSRunppW4
DUNHROZTK8h8Y705M0AgJ+BPTZQcwDBSaaJqP5tF8GaVPE5nfz5Mij4yCGPqUzCmpLsZ5PQ7JO19
C8XHxcw1Eq/qwbj244SlHhhz58VWnzZcd4V0ZidVHTSuO7ZJZIJMrMUTtfaxM97vaGneZon4A6LJ
54hmSzs2q3ga78ehXXu9+9ws9U0IzMZhXOejZjtji+RETttFtXM/DMkzT/rHeoQx1kI/PF2+6SiA
Pi+SuTlkR1sgVQyks/e64bhgwQZ1Xdhar20K0fSgvU267m1RwdU803e0UF2Rqcp5CD0Kn8ojW8Y3
2bsHlw9jakYf9FB0X/c8TxrWoiNuuZ4FqPTJe0yGohfIIq0GLCmvniAprmrEuxqhQ4x7CCZskDI/
JUHzOqKux5sdnQA1u3A3wSlCOgrsWsO2tWMdzTIVLOi3MQ6upGt+VWU9rHRtbuywPoy2Xwyk20VV
mdvDdAVuWJctxl6PS7ILJ2vXlzhdZvmCDKxw1YKisBxFyid+OzfOPbQNcHHe2Xg+H5qTxrtx6HjL
EwWh1XKtpMijOYaYlQM4ya1AxElqjUtvqVZTV62bE7YWxWCJe357bGPnYLewSSrjMNWtiLA654NG
mhYHrExJBHIcPprom31ptEkrd/kYLHKPHB51GatvcC+9VgHggjJ8hBvS1qpCg0OxKVgoDog/KKhd
f48tYhXBSG+ivvmgZXUctfW7MuRL6OY9ijEV1nJPa+AxcezfOMTAz3whuHNuvLUhZdEn7s5MVVax
8MOW08vSujqfu2FnjfapWQ7ZG8CLwYQrkciboYIxTW1+Reg3zl3L3LVJlwXz8qxr9txwHHdO17+x
mmoIPPXHMHI2C+neHBIMaWWm+8BPUNqEq2a240zMLcnmfn6YBf1IJvqILO4DJif7YeA4svG59bJD
p91ee+w6CpcDxMyvK4nGe7uZjwyVPVni3wRy464Y5M3EwyGHS8pxYKiu6wm95VG0CUx4HaoQ8F9X
IRKwfiuisE9jIjZ0Ga9LVr3Gys4pG/O4rNZmTtK6Wa4CYkWwxpxpaqIQMgZd8xRNo1iBVAmowLjT
iqopTFtoOKbwV8CmDHHCoF8TYFR76/j6Y3ACVURGfck42lfjsp58eht3jsj80Hx5C8QA4R+ZzqdU
R49oFBybqzjmxzrR+xa93McyQp9nRTs8i8YSheS1iub7wao/+hJqJtFyp9GLkXGYqbWlvqvDZeUi
63EkD66N7ne6S2IgvyLEsVtCXclxnyxi8uXkz9Rrn6elD29YNz4ad77p5+ahtrFGAZ63UbVOSr5b
hngd0uShFF6Cdm9AgyVTqdNHG4E01bHbjYu6ycTJViVkTROd8TLJmBPc8b4NgTRP3VqMXp0a47w1
HQec4y8fMQeFltkJ1BlERdNWDb9rYCwxsqt2iXMq2bUNpDUU5bpqy41pp5xbHbwurX4jZpw6yH57
m2yRKd2Ffb3RFBD6NHZbE4vPYJhva8e/ttxkGy/s1szdVvXunXacF4CzrzHg8bppN72qPzlDh3yf
oDBEWKYZAdbm1cvd1BORz+HSpnCMsbfK+GIdm/DFJs7j0rv+hta8cCyXXbsTImVljFx5fWDumVky
Pgy5BCK0pp5/q4NuN3VKpgOJX3nS3BjLOZoO0nR19cop22pOv5Zy3EVTmSHBX4vWBvoZPFHu5oEn
MktgpXrDdJ3gsRPpPiNQrACDvTSuM2SI8mE+OQ1oWUBrwiHWAGjtu05uRkveQL75F0rNwmjngdT2
vVvigkMK6OSFcnZzB7lCKkV9sxB25Q5sPzAWpzC7fopLjmlRPTJJr/nNZfIoKZrVPSACyRhWmV2F
T2SO1jMoXJkpxys1J2vPM0fulvcltZ75MLUZaLkPyngpmZKHWIX3Qo6rMkRIr+O8lQuQvCZ6UHbo
AeZHNAwIPzTLsgsahfdatos4fU8Nnhnh+w57zJG3dfhsLQAM4ihjUB2WCGLEBNcimHN/6HA/7EAg
KVjHgAbrkhaDWfYqMTidjgb5euK9saZ7dZY2d9njsFRbYIyZZSNJYuUqjD+EbVDqAqFqxlONM691
AMVclFhhiza7zjuIaF71ulk5lg1MEv1OqluT0S7Aby18DEr6ch3h5mdc7DWEYw8Rk5+ttt6Ir2+g
2XFPku5WVVHROHo1wRFaNu9SLoXSTRZ72EvRs/anx6RGpV3CHc41+w75g1f5KE3btItoLhdc70s7
9ci0i9gdH0QGd9bXSPopEqzbMJKHrpM5ReMXBezodcuN6c3eWPFaIcEfUVHhskndx4F4SqDf2SYt
VjNdl76b2cA6Ofkl1SdK+8RWCJzec+PgF6NwN9ioWe03wQBIAt1e2Ieloxc5i22gIeSOu4mwvuvm
30lA88iMhan5Okav7BzJbBHLqqduDhEHhMMi8Wkh/CRJSQtMhENdE+53Q6/TFs3YPTznvdpK+37P
+mcB7ukEWDmSdyJ+N0gulslNE2R2zkQzPX7YnbNXQ4iDF42C0t41bbCtpltn7NY2rgXaga1YG6C2
6wC0vkfzi6YHuwHgwnwct/B/Cp400kO+MGA3zQ7tsGmL+iNqv6rpOk5OxsH+Fnpkj/DWjtgLckJU
S3UW21EugX12jZ/ZA9Bf1KVYOJEFzZu+RKUGmVLcPw3YZii58nASqz4gD4vBUWmArwIsjgc7C+SE
K5y6GBcHnba3jjmWXpXhX1pBTEAh7WmtdjMGKPTDuugSZJ2oIIxHbkvvF4DwQpspMx0irnjr4Kg8
qnnXT00aK6uQwWdHPl2cr0npHkUbZuECtpAPhpJ8Oz1zzXEtQAHVRVawGoNfpwykJWU+9SyzNW4Y
yGOE0zxofk8tpN6m1A1rwFZN2plnA+C4Z1tKRiQqVgKwt8YFnVqT1ioU++V1DwuSkz5SO1/ddFpu
2go/ijSY2fjWAP6yxiJFiHU/4ZgYbS/nwZSD4ZT6MMNtqlOD/tb24TOZAOAw4RVLNAyxkbi4/Vai
JLcwew7ukmRspQgJeUU48KVw04d+FqKOVxUK+mZeL6TOABMfWPkQa5LPc7gOS5lbPo7cZkDO6Tbb
cLTu4cCAJmsM3cfbuAlyRoOVmm3YY5Pj0jjrSgMzP/B+O1d0OzfdgnOfvk6leysF+mzsZuXNICQ6
z534sG0wEwLc/2ILjdjHyyCvHFK/L92yDtlLF3xFFKUQlWkEkubfeSDnSIvf7vR/0mbcqVcdbG1A
KiTYE1hlcXWJHHGOEgwQ2D0pr8YnBtV/XuV7g9dKdaKhjUXycVK/jA/Bes5PrE8rv6jJeyK1/UFS
+EdqLArDP9UvW5NUolUTh1IQgcWYQHuYfFXoND1xCMn9RXeec8wWKPVALuVf4/1gvOlJ1J7bYzwu
oSnlvaMwBbx4FMF/00/0faAfjIhOxaEFvRm8mALOd8r+UeHgavHv68E5/z4RGGLofk/+6L1soVXi
6RDvg1D85WYOKNy4jsbCzEccDxnb1IV1A73aC/Sts2S+CPxg+GZCLQhykf+5SgJDfLlwMAf1bi7+
MTnK40P4j/lXmV3S2j7N1R+L5NtgP6i0vB69popPpEz3YWBtlkCfXT78fSbP7qxvY/zg0UqmJ1l7
GGPw3HR27ml1QVf7NCN/eYmfRr4TslmDJQG+8QQqjDpUyEZL/2MeCm69/BfvAseICNkVWDl/EO2F
pctKKwi16TZ15Ws8XJisc3QfQDz4ffSOQE/4B7GOjEGpfdh5QV6VbE5SCEiHN+5lT8CzsejbOD85
6GNo1VONccZiOiwPTWHVWb/nB3el1rzPL5mnnt1M34Y7BatvJDu7SfjQUcHfwzFKudgn5LWanzkA
sL9/n/O79ttAP6LQ2NoWKTsM9I9fsJWG7zXEVVL/k6XYtoAOsvIXLQKcLRdIuJfe8EdUEh5RSXCa
UIJMxxkeegA9DCSdrrygPHKeY/ftFU9P8m0uZyeYLKb6E5vZg8X5zi9IUT22+4nD63zYVatLuvXn
+W5gLMLUDvZh8I//zxE7MXuN4ezUQaDQrFXt+g3fnvziLzp/no0V/x4psf9zJI0EQZcTRvLXp+BX
r9SYqVTBqzJc+ZsqD27I899XzPnv9r/vlvzYcIbNtnYZmKygy4AfYSyaobQuIrdc6bja/H2ws+EW
MuFwsIMK3B8t6WY2DBqILT7dIvbGAS1i5IcZgNzfhzk7i8FJTQX90+Efvegg2bmzrBoMU7IUCliD
fv/7AOcPqW8j/FiDUeV1TR3UIOce5iKCNCzurzL7vrxGRwloHxd29flp+/f7/DgSK0WMy0e8T9Qv
u7justa39kl90TzktLr+OEhidMn4UBiBHMKPPTy0Jy29GI05aiWfkBrvACEARzr1tzvtpWzwtLD+
NtiPKawd2vcTQ8LZHuByURCgNL/oO+C9lXz2LskPnl0R397sxwwmUY+4WOMMHvm9UA/98vr3BXH2
94FwOLhigOTNz7boBbdqnTsj7Cblklu2KCb26+8jnN2n30Y4PcG3qAeC2wDCE+j6kn1ZJ74fqJLW
bmkvreyzafO3cX6sAdHokoB2h96bYWVd+xmAkqLJUDG2TxKqce1Fg4Lz8fzbiD8WQmvHFZMUZYFa
VXf9qipaJ5tfycPJZLaGG1Cm7/4+lf8kRH8svW8j/lgNAyh1LcCPU5SNd4h3a1AMkd3mcZt5dyfd
2SCjRbIFWNCixam6rCJ//mMiqYZ4FjS0frbIuskST8ZBHCTArxzkAgad7uM9Ixc15c7uslP6/q+R
fpZ1Bky/suowEnr8Tt5RqNJPBXgKjvCard0Lmej5uPhtuNPjfFulPQPNBAq3p7RqhrVtQXblKr52
4B7FYTYbX4ghZ+Pit9Hc/xzN5ZS09NQiMcuDW131phDD/d/Xyv9jdf57Ak/75dsbVZqzsg9wIo+F
87Lkyaq+9/r1mEdrp6gLXEmBk/33Ic8tDojRQAgMgqmQNvmxOp2yaoiExBP0ItgD8dR6KM3HUOlX
+DlcyhcvjfWj/rEt6SxWg9OfexyAJl83/0PalfW2kTPbX9RA78trb1psSV7jWC8NO5n0vu/96++h
B9+kRRHiTO48DRBA5WKTVcXiqXNSTA9Iu6Tu/P+fV1QNhZgZi3KPqi1V3s0EgO3oQRc+wWvKyZXM
Cni1fPTMtgEGrWQhy2ceqp2xLUFq3r+jp9T6op9tCfNN42vvHW/IjpUBMOOkQeAAdOCoPC73SWdg
tnruUBFM4V1cvAJZznGMtdnXBsinXG3Esav0sm1hQBDOQboRMRKsccoz9m747QO183K5qVqL1LkZ
nkUAR8YEAyD+3XsD+M7t3cCcW1l7Q228xlgMudRiEvQho+FmJzA7/QAM2VV9wjEruLyhXN7yUftP
TRdBLQxSQ0nFiyYonqSOj2El8eIFxw5N/KWmrRjpEeygjzhD0Q6pBTxxFiYuCc8ZoGKNYwEM+sqb
BCLfhs5pqwXVqMgrmcY8zKQinfFEVut4HExelfrZXMA71vPCPCurrI1RgbcWkizRahjDmBPhsMoP
GHPqIfhApK7yT85eYboGuWNMGoE3V6YZqme5XRK5QQ5rPbwhBhvhDagwdYen/GP8jnSGrhQyNpim
EkxMcIIxxzb9OUO5jYwWEfKjBBC56wIboLEg1GzNep5izogw2fNXn/C3n/QnrOVRkNBAxMxs0r0j
LDuBKex1AeCAOvsJaaKjUDWcmxIzvYF6Gbda8Glo0Ha+jCrT3AVqEeMctl6SOwYwiuCmCXz1O54Q
oViIGoG3ouyjvzJJHf05sdq+DUmkRIE5uZGT+dPWcPJ7bY/HDsdyeTOHzBHHtZPU2a87JcgHcque
LMyCde0y36l4OwbWVg++GU0C0herK370aRD/UgUAi5e2MZwJ73285WZGBxkDyRZU9+QroopenK0a
SCdULJFj/AB2UAAq+zk9xA56JkDI+0LoFBsuaz4zOa3MUpeHJUv1CG9lpCukPjY7Ilivv9vxvXkC
4NcbtwunGcSzR5ZhnatmBZhEwcw+Iv0vvd6Z0tPtkMD8fVxTwfsCel08JVz+vmyJ7TC0UvaRLGB/
fbaAvv3/GaD26ADMS1fJckaOvVeMwO9ZMqePRTbd1Wlf+UBtSnGaQchvEB/A9qxsBS/cCZuO21Li
LJVOdZTEGC+4UF/KPsx0C2g6IKW8uzUzbP12RKczT6NizKuCI5rya8IjHWa+7cD6Sx0jV57vYu77
B88jKvkMihgMU4pv0yn3avoZSLx8Q0r6G19GJ/++2r1VKhSJGMNA+E3eKz5RBpkf5BOw8ODGtlze
oDIzJqzWj/i7MofGqZgLo5p9GEAXbkH6MvuYpJ92kCjJ/qQIX5mizmUqSjk6FfBMTreJiKFrQBFa
4X3UeNwyzEpyZYgqVo0uMpemw54Y8Cran6TqLcmPWfV6+5SyA/vKDBUH1Fbtq4WYKe4xb4A0AuAv
ZCNlO3W5MZRZ86xsUSEBYwWGIEyw1bmLT7RSgx3AF6d+h4YfpxBgp8iVLSo2jNowxFZEtrgbH0mK
rDehakvy1jpMnukLO0HYLT9vLybnWNF8k0HWD1ZQwr8FAJHoRdI4OYHZG4BSu6WDOhMMGiIVJ8wU
wGklqrHPnwEq+TvmCd/ixh3vldeKy3/K9GdljgoTmoy5niJoso88e1bDnwOPSov9kVYGqDAByHsd
jS0MyI/aDxImpjvzZ+sq++GIccI74Jg4tSgzUKwMUoFCDGtMkFowKLbLodezXZgXD0JgcBITuyZc
2aGiRGf0oLjOYMc8AGvTQW7KSXzr2L6rradDpwjzTerT7c3HdA1vzWBBk1TrilQlCYMp0YU2+0Bg
nzZGiekrPdFmX0q1bHPbFMs9DZT8Cp4XoQ8sydTGKGW80gcFedjWANmxzX3u4Y3sr8EGkA8YbcWp
T9wXJEZKgU00Bgi7qgSy2ssYnwR1H8wCOlXSs/kI0gsnOwHt5OQAKO0RrbjECYzNv7ZHvyMpkZbU
Woxui6DotgYEJKQxOMvIiIcXJqjjrA1Sj3ksmBj88giHoBKGzvTfN8A3ji3m8imGBlEyRA6wyV0u
X4CJPOi4GRluKeETERpsw60Fpd7ZBXuAvAUajdeEY0UrkOThPygAyqjXqdQSKlItdMPXxaja6aAM
B1WD9ZHvRBcYdUDseNQhjC+mmKsTQGXMWoxmQNdxAlR1n3SfYXzirCHZ1ldVDd7dTLza64SZ8XIN
k0TLxLaGAQywjt7wgqExF1dMf8hsTMT4vN4sOzz+tkd3nmc9j6MiRrjXTtCgAVsyYIvmiwqOAVvF
I/tsj58KrxRlhpGVTWqfZF3VdqZWZB/SXLyIYgXsNcB+hv58ey2Z32plhoogs1lXVdyUuN5goDv/
ZgEDeNsAd/HIgVjVhCMmEAlKH/XTd31PHmESt/lEhAJ8Kdpi5NKtOUeMt3JUbpmlqunHEi5JyrdJ
/AwC8A/oHEpaVuSFvoUFXUEcZcIifOlVoklqIVfQ0gEwU40cojgpeOpLt4d6x48vqlVOkGJ4dWGQ
8moSeyEdDBhM1F9mgNkKaHkOvLsiqwoFJEbWdRCSStB6oXadMQZLOcqwEhsQWgZz/NaEkredHIW9
+EdUtRfWqM1nFGOfjsZARI//llCY7ojEEibS/eDIQ9ExF3DlGvXF2m4eMaGCyfgFRHzVh6hGdpi8
3N7sjNOkgmEBTImA+4ATivwNq72OYkOJMJgBKRlMF3VCjektzrWH/YVWJqjgahbhFCkxTKTfml25
nz673C4xCuLL7nxXJd5th8ivUZEWDkH4R1F1CzgHaj+0I+nkiZCMydInwlMj16rdmJXdWbV72xJz
6QCllCRZF+UroAOEjTU9V0DnaiT3av0qxY+3f5+VBUF5jVlQE0pi0tVDZVQFQR4scEU+Y0ID1NW1
M9yVhaM9EtrTQeDFPbI09NKt7NFJQ1DkVgSqFvRgoUvorARP+EBjjGzumH+lYy0fFKngH9o30OSj
crycQK2qJ9gX1XBAArW4lR+5mDprgGiHZpl6H7vBkdeoZ0ZBMGbL2O4ooK50qtHhNoXCRHMsOJj7
wl8+BWguOqoNJhUQroHoIfy8/RVZh3hlkBam7hbNmPoFBoVFcaNk8TFJapuYtbtthrXt12aobZ9g
AlOQRwtmwt5tGrzoFG4NUpSuLDiWWOlRNSBaCSSxJYlQuLgMGblQD2YYTxliYPRCOPwJGN1bNBuk
pOBZgxSJM7zf9o5rk4q7fSdPmRyPuKJAIOFFdjA64zWdHW5i5GVPdlM8cPNufOy9snKUir+YCsR0
0ICrGB5aAszoeMtn/FcFPpUNiC0qO3cxBWW2vFPIOhfkOIClD/SQKLgvlxdvSUoipiijYtyIvAVM
K/ftwXrCfAXWd8bJIM88Cq8/wLF69dQSQjsxElCCgJUKmG0IenRvy1MzuotDNELHt8xRfv7JR/3t
Kf3kMuYoiK0pzT76r368QzQS1V0x2+J3CXSsRLWQB5RkxlSobstgP8SV0KL5iNW6DOWoVAn6RPIV
t9wsYI9+0TYw57SdzVUfIFGMiqlELA1kitCR1a6ezzD8IfVJlKQfwXiSpfAlrY+4pR6GTn4d8MbL
WVFGFABkXIeAoYjTeSWbPoFnOqxFK4W4pnLKoUJUuDicpiuexO/dNwxGb8E/AlAPxyxj86B7gMcA
6MAAvPZ1kFZFRKtGYoBX3fTjO9hmPWAYwDcu7/Ld4sm2sNM9zsbhmSP/vjK3NAVYxmY1/VgwTYa8
aeuty/GIkQohPA+tRHIHBT8hFeP0IkpU3GZSUueBQgbHIT3UmIP5BiyNL/MiDSNHwJoG+jUg7hFS
qSMPVpUgDDQ4lILBBhxX7T4z/D/y6B8bdHIf1LmXmgzfSNimxxgd1OQNMzQ+kSPiJlnWpl/581UR
rj4QtIFMC8I5sNU5PWgp7DmzxcNyR/QCrTMmx3JCJ03iCp9OmhW114v5FQFWxvsEI4mJBuOtp/0A
FYpDHv+XTf5CnI35JKAkC9AnHGoSiNYoAyWZrmMEdZ7BeNNhq+x1VBRZZE/qyXJAOgTofCH7cuXx
9gvbx5VNqh2ONxi5F2bYbFzth+ZnvvBkLbYKKXM4uUn+MjgnjmuQ2qGDDGyyEGDw0ZDsHGV85Qse
9C0zR9vIPpgouD008oM3VpUeq0gHa2gxtJx+PdD1m3TT+mjWcS90zJMHXnqEYQC+FHriQWzTCqyT
WMg4fYtjwxb7TaXWvLBMqpMrZ1ZWyL+vtuQgKwC/dGSLOEg696mXYiLysQfcJtsrQD7y4jErDRC2
/f95RRUugZFEhtrUKZJ5+ASWl9aR7vIvCIwOjgkHPEc2DsK/kGnnLScVmXFLisC1B0dbL3gE37Qb
e18ag51N6MCj8/SabXgCHuQ3by0u+ZtWi7voYjzHbYtgA/7VHLcwU0LL9Xb0ZPmF5A14mahhno2+
JQeZGaqt1SUfvVlYbtTl6SaxJNlN5p6nisSKnToU40zDwojPVYHStiBySWsD+gxGaxsAsqnSWzO9
jtYjpvI5bkksv3S0g1AJAQkLTZfLtcN4fj/3MWDgw4/4CdztTv66HIPn93fyiIc5PW5mYJ0EMntg
aaBvl0Qaql0vqhGoM0Du4Ff7Ne1ImaCfZrexUZm4XHZtlrX1YwOVxcFGHuPRBo8NZKADFEE++gC4
6p3I0GN24InVsmpLDWW7AZoAopdIt6LqZdEFIwLQA2hVX4WOUaLuZCCloi06UbHPV/xmpZ61QeL/
ausLaqtg2hwGzdfeaz9aSLB2WyNFp1L19btiwyv0WHFlbY+KK6k54u3fgD2pGUto10yY3A0axQ2G
GU2WpFN4ZRjzA6Jpbhqka4mHgEsHMeCfFBhXzJDnksFuj9K22Xb7CkpN00FweYTXrEiCi+3/rNGP
sGCW6UCVgocOsxaNrYL20r28gGX2dixhbxNwbZNpJvQb6IIhjOsqqSwg6tRN+CQ780E4YozdjtB/
Q33Cff1ierUyR9UKoD7S0kqDOQylmc7kgr7qMXLbxI4+Rrd5yt2xs7kZiGXUFGVcQTDQokAk8vLD
ZUuUxzHBKH5NwokeeI7/Sh31xXyOttMm8vo33uljhTJLQc0OVXUFEtVUKMOk+lxUPV488i6zpWDT
WW9zyLslsw6chaOtGejKXc/oyJI8qWUSZx86OnJha+s4cYJjeLrkzi7wY+6fzKRpa4vkSK6O+NSB
KqasYNE8gBhiclUP2kAgQsUjmA8uI8VD5+PAvZnz/KQWc1BHecKYE8q92m1KvNJ2J2jA3o+o9/Kv
cMafC2Eei7Wn9D6tKlOqUjDuFiDr+7pCGg7axNYmdEA2xhdC4vlIxZZANTIlMWFP3Es+SQ7qe+qg
nRTYWNu7f9Hu4Bikb2DgrRVyY4nwKYX79AjaSy93wFat124JbpsjaCG2EbenyzNKpcAmVCxMDcPL
+XFubBMPJKFnOaqE7TO6pYtZQ17MZl2dV9+Rvn8VY9QLBVC7H+g+VrgolE7u5Bn0YDJP4KNLWeUS
KPwkHX06RBv66mwqQjUlIi7qymkBozMRMnWA2Pm69CmVgxlfMlacQWhK4N2oCXiPLjxXpunvCaZx
PJbXXz0CMphKLikxUITqnbHjZAzmRwRTOpo6wK1eDaWkSd/1naqCeA8UZMBgR06+h2TA+KBtwEMG
SuQNrwplXvgABfnHJHUa4zIbA1Ew0g8ZmqyujNIweRZwjY50W9h3/6JpwMoYlgFdZsgKQjKEzhjq
ZLSTJODCpzZ+ML5MPFgXMz+sfp/YXwVSTVcw/2Lh96eqssXiddSeeq7wONsJU4SmG7IDcvulkaw2
4l4fcf8BdxQEIcLtRMTq8MbQggoP88sfJfQDbPnp9v5glWUWlJ//Z5UqAzH9KJWDiuuebkJdgbDv
YfohBde69HHb0FdpcrXlV5bIRl0toqSmYWVpsFRYtvKDtOET1wAVYOBMBjoeIO6FzIoKqphPy1Ve
OMZZxSCA23i40QxMyNIwnhRkv5WhYXGromxBeqxBAEVNYt+qarxCNGFx6nM58/rJkJ9ks5D2idaJ
jlzIeAlRwW3MqeOY3/r3n0OjfOLJbLrBIi0ROAwaYOg28KaOWKdQB7RGQrEhgkXFJJt6td6lGgdR
NaJ73CJP7CvSXAI9IjqrkhPdgSn9kRu9GcdEB70EmbMnqt70Du61HBVyBosYZAlmp9uNm9rpPou7
agZ9oQ3KddSoyYH3Ssb2dGWX2sOJokVRkMPu6ASPyTvwMSfwZ38ENi7Zj8krr2nAepSGn5i1xuOj
DCkdKvtLZVTGxagnaJGQu1r8RWIw++hYb2deu469pv/YondKEFRDFBqwlUogmD2XzYtVvv73w4HQ
SeBFgEyBwYPaKYUCxG+agjmyuCeTpmB/slwy8VSgqpjQBnr7f9qj6tISTHhBnC8kJQ0ulNGBoT9C
zu5e2NQnYcfdloyzf+EeVZCmk5hEegpz0f30nbw5EvgUGB9nF3cmPnyKZ47KfppWC2NFVrMT/PiI
8WAHjHGHRfWTo+7Pd+WWs5qMWILBP+Av0InBR6SnTpOsniu8cOLr/ehB4OEbkOTYBIaH+SpIJw3A
66AfUx14DRLWxlybpdzs8BzdgIILj1PRQZz2WbbPU17UZiSnC9eog2ZGYisGVfn3RlmApgaH/ehY
oAyDBsWudxfPvAO1shk4GpflgFE3rW3T06gSZoqEwSjwUHTS7K9Jx9SJ3lQ7fCB3CiRLXoOEUY1e
GKTzv1IXYRhX6QfU6VD1DtkxsOJ9NyebXJg2i4iJZc7O4blIxc1M0QQI6cBF4zl50LYL+rzLprwH
IyJuhqHL01/k7BiTKgDicmiiocJGlU0T+hAPJfAhLbhWb3vFs0KOyyrthZhjVy0JVsbp3EPHQHwx
edO2nBNHZ9ZBCNBEqLBucZJg5noLCYLbPrDusxd7gYqQS9xYkZbjcJkHCSELEEwHI7alTR5FY58b
IXkbgYqQQRLG0AOCudHB13HSbSZ7ltfZGWjK7PE0v1Wjw/GQcdO78JAKH4oSQ2ZaSfFsSaB3BS60
liOH3gK6gWKjuRxrvC9GBZIuFeIBrWr0+SXcK3WnTzcIIboLDTLjF5EUlMG9D5Iynl1mLvgdm+ns
nU6zUmoG7OIZEyPFkaN9Rm5n1/ey273y1IVZHXldR9cM5Guov66ag9Xc1GWOUWJ8xqV3Zq91Ys96
Gis0CPXvEF7Bjb3/lDgXTNZ5WxulP2SsTjMmL8F1qP00oJMQZVt1jDmHmnwf6u5w4Rn1/cD+LTe5
LicfMRjrK4Dzhve6PYkgk6zGXVXeDVCc4WwZ1gZd+UU/IpZDKRoS7ggfoKrKnwo/2C3HtsU1haA1
eTPuzAO/tkYFf6GLxgSgQHy6PdiuUYTpu2mf7wgmSnB5Bez1aQBqE81OoDwAQbya2Zi7KW0XzLp/
KJDw1KFep2bfb6/e9aaABfRRwauDfSjK5N9XQTgrxBoc/UUEBayt3J3C5S7V/7PaLsSB8QwEqRBF
FqGES5mQR5ArV230YYAi1lw2RWo5hPb/tiNk915uvEsrZClXjojQNCnNukO7u/qhp5DPgpbPkM9g
su/BmIr/H3lof8bSXfhFLZ3edlrT5bBYfVcPJWa5nfmIqfnmTrXf83AzvzRO8Rev535dexA3MZOL
yVzLwJjXpZsFZDOGQc+iD7n8YUFEbRh/1cEZE6dOI4e80M/28B9j9FOJ0tZNmdZh9DGhUfrjEEDV
GnJXb8lsI8MJm+fEA50Zj3uTsed1zPCg8S5ZEuZQ6BQHTuZhFmBU6dAF0187mRMHGUcYN20ZorUA
36GfSMN+wgRzQqkgWefJB0qTsKSmDqAr5b+UPr+ujYHuFiE8jol0TOXRr6EqyO/LKVwAumtHexL9
tnsfy9PQnW8fgOuPdWmGOgAGuIwLM54x3VItTqgfwWtsR5bEOWY8K9SmF5sqxEsGYKGR2W/0dNiO
EQZNZF7Fe70JLp2hyio96Iq2KEQyKfksg6Ehfby9WIxOxKUBapc1Jl73exUfRdykx/SuRvs6fO3s
tLSbbwXG9UWRc5h4C0dl3yXtwMA/4fN04QOhcVehMfPrtlO8jUbFBi2o5Q7cUIDPRsNjD4mNQC3d
uBIhghNxYrp0HW6xfhLANOgg4TDRHfmxC0bRGslD3Lxb8ie045xBfrWEwwilQKgwOZDI2shi76hN
5I0YCDGtZTs3B6UC336M8Y12dlLV2txeAcbRvviz6G59YGZdUlZkIsqGdhUefIKdcTABQoOmpcN7
dGV+0t9rQAPg+qmZ6yaAMfCum+25VX71y+dth2TmQVjZkKl4H8111JRAJ4dB71nBS7psFflJUX7l
y0uaQioGs2XZMLlVo/sJUp0e4PUO6pdhvAmkn8m0HfFAM0qlY0Feo0ajQ4c4XgEp4yGw3Nt/K6Oq
vVx8KtHHAuYbdLIe6O5pNhj5ISfglJozOKg2gQN8jN32E29EA+dosQ+zIstAZVgiQVdeLlI8yj3g
9xjlsp5HDwDubfBCYJy/Zj+wS3+8k/+AQRmurixSpzmJ+q41U1gEoWe8rTfNWzG7Cpi2QZIDtngI
Q3N8JGf3sryRke9NXQEUX7yu0xI5tgYrDq2zuul27cbyRlAlAAT4Bwfowg4VeFXonZRKCTtjW3qa
NtaOVYzvfQgpJDXpHWEBxUVaHUGI/D0QuhdN67+3ouTd3klf/ecrbzH9h8ACSAhw8pcftC+SRM1z
3TwPoAGArvjyFnvZC0hA3cCF8rCvePFD52SP/Vv+LN5ZLu/7Mk425lJ+26dOnW6UQzFHWAUheYX0
AHTE/aXgUY6ygtWFFeq8dGFjKdpkmWdJslsP3PmbaVsXjviD9Kf5JBiM8QrsoZVXVIWAF5RCCBas
Kum+E06p6dM46i50sd3QgaqGsFM57REGDeSlSbLQq6q8wluuDhlo85xAgxkXXdyrLVsDAWXkNlv5
ZcKDcYd+wuK0OxOkybwIzYoMFy5T2zkt5Ak0I4Z5Dg7kAWDaEncX9Eo0tAb/BUb++i566S8ViQB7
qzEkgI3znaQftMudv0afzBxxCZfIL906IlQESuesyMYaK6sfFh8gTH/aFSDJLT7J59R9QteFp6PU
5j5TMzLSxZJSVYYVtFKekrOpboZ7HY2LebS7fQ+bxR7DXE7n89hbGM84F6tK30NGaHIqQS+Qrzh7
+XbaFtsa5ND/BljO8c6gIk/WzDkEsGCqKt41pC3L5E3oMiqn9foZVGyZIQs/VjFOPURKH3JbPQBj
hMmD/BD8XIAWhmr4tt2Rt3eJh2u6hjJcLiMVb5RIhg40uLHO1jOZoRWOHY5C/tDxswj5pRub06Ai
DcTmMCrSYo8QjCR0Cu+ik+CRt2Nkjk3ocjGSjMrXFEXUowamK4wrOC0IvxYk5AWejdJ9ZYR2VKub
sps2fZlyEjEjpGDiUwUFsUGGOEDpdhnS+g6SUBMKEXy/cJvv4z2oxTbLE8bFwOFcijYalLezIdsi
8MgEw2uRybBLi0GnREpeKsjJAPYRkIYEyk0oSNrlrnTFNy4a7frrwcOVPerrRUMbZ8MMe4P/Nf6M
KQDLgdQX8KbNxnJ5AhGMPHhpj0oSpWzkQtHIFnbL4ArfSZOhuIO4kzM//4sWOjlfl3vz0hqVEtqy
QVkDdAqsib/+vvwrG2Wv+19weff2t5N5a0klhMTKpUjEOO65+j64i7vsqsbTP9pHjPth9i45mW7n
YbbCb86mCrjrcjagvbXhtrev89Kl01S2iCYRyJsYn7R3IItug+5gqwJXlACzHHFKyOvaiTxQWyqY
JAH/vsJqVWlldXKqK+em2eYtrrsHg/cufR2kYQIHHiQbmGm/ahHJlTg2RqooZwhMQn/WEFHQSE3H
YTb4uixSOwVmCAhFAX4A7cvLcycPRjv0Ta+cY6julfX8BLl0cDbE4iFPovu2THI3ECGfkedeN8tv
t3cO00c0ZoGvRTwTaXIUI8pUyIF3yrmOvxfVQ5o/3v59Ro2NRVwZoLaEoAeJNUgwMDoi5rLBAr5R
cUU89oca0r2gX548aFZrBzSTnNKHVFXBLWKYW2X1J1ClhFqWbddng4LqEKQlEMSda1T46sdtT68r
pbWjiNmXn1HSu2QoLTg6qXj00CM7a3QnnTJPFZHf42+3rd32SboaD2iR2sWlVc7BGHtoe3uC1Xtl
yCNAYDsF7Bl6pegF0wR6cSKns1LX+HpFlzmzOPkWUKB2UKZek0GAF/3Nz9uOsTfkb4vk31el/CQV
M3JiqSBCfSsqAMt5lwUG7ox8qN8WqPMGSfQ5hUa7cu5cdQ9aZH0PeMQDRDad8CU/VB7Zid2ZnxKu
q4dLu1RGGFW1q+ME23DIBkeQE4jTQzSre9ZHTu13fYm/NEQ+6moJuw7ItUbGEiqCBR6swA2Byl+k
1B+M77p6EKYe8nmcOMKqHi5WlTrnY2nEcS8himW7bkegutO2s5VHicyYu8DOvt/eJoxi/dJJ6lCH
WTjqygx75CWVQEGWLVR2/5WWC+sQgAxGJ2PXGKyVKVMFpKaVTMEhqPXUD9WHupfsPj6FkKkrI85z
D2v7r2zRDA/yUqjaEMNWg4Zan5+0gHNXZhnAqDp6HhgNl6/mioTYKA0zEZSzGIP+YOrqX20wctq2
rJ1OZrjBtaXhCYnGQ8ydmfS9PsvnUqnu+zQ7S1Dn1IL8JDS5f3sfsNwhM2dI0yjMVfqRpazNUErH
RjnPaYRyHKRvULS8bYLljYExf0AmZfTF6LZfbubFME44Tp2eu6n8XVQgThA6evd82w5rmwF3i1ME
kTv9ihqtkpJUtowQCaSYNlJ4Z1q/YqF0hjYFczuv6GAZA1hRBmxRwxMYDfGDEm5bhFYgnfOunI6l
YeQKmLDD1rfmenasaVGdDuXXph8T6VtriupeK+fiTbMawdGhGOuk/fIeta3kZjkQlomwb2Jd+nF7
Ra7vsKTvj7rka1hSpNkrpibU9MCYpHOCqcKymrxYHAJooUqJLefaW2boD4koc6InK7MCcS3i6Q40
PFfCaLpSDkNiidK5mZ614HFuBXdAN+m2ZzwjdJaL1Si3lE46RzGIfE2MbOmnjFcjMGPy2hUq0ymj
ZPRiM0vn4vuEDmfukZG+6alHzaVvI493UJh7arVyVIIzpCbpoVEsndW+d+JOtcfheRmhxvfcipwq
QWIcSguQBUD8UTVj/I1yrZampRbDGLY2ZNi0OdWOWfqmC2owFQwcBCcxBu40eOnbf/5yaJBD3BWs
PwbEL6nOTSmN4QLJGelcBYDI3+fBfhRebptg5G/M82kQ0sCtQLkSKZMiEJnHjS6dzaFqfQVlg9/j
KdmJRv0YhM2hazpf7eK90ibif9+XlgnmTtICACjeIvfMVelQDnNgYlheOltmsQ8aad/02h5Cqt9v
e3i9/VURnCkg/UZYNQFQujRTZbMaV5UsnpvC/ECm+6EbgVcGNXcm+XopVdwPReBawFOOyUHK0ByK
ddwrmYgqQY5QjUP1RburD92d/JLft7v2pDjSXoIEZrYXHrhzL9fX4UvrVE20VO1kQaJIRKUpOtVD
u4kPpE1bPP6LlvB1BwA9buC1gfICwAb543JJ41nSBTAALWjUVrt0mz+WjuDIylcfWvGqjaxubn/D
6xN4YZDulqpBngqdLCzn2HxG0gIq19HdIOftyOsEf2mGOm9F14CfsTThl7hrMbQuKeN/3vOwADJX
sJLioq8Z1B7RgkI2G3VZzknzWFnvUn0M1d3ttbpOZJcmqI0QlEEhNom4QDv7uU/vZiNx5OldrEcM
OkOKPeHhG8mffNlSgD0d4RHQE6LPRy1aaYjCpENQ9ixV73H8TZ0HWxP3gXgvR4V32zXWUdZ1AzYQ
hnGqqX1ngdEuq4x2OeOWf2gMxYv0xleniZOVWdsARAY6ADsqWq/0Qc6kEKircZnPGMx9HImC9BAp
nKTCs0F9pTZOMIanwYYRHJSgtDG58gdbzQDETlQBqTLRUro8pHloLYMmD/M5K4SdrAa2mreO3Lzd
/iSMvI9+GD4HAh46VxgwvjQzayAhMcoaeR/PYR+pt3R2t9VtMgFj+olX1DbvQZcRDEiX2jJEwPvA
tkul47Ez595QKwlXJEVz9dwyHQsoV6n/IaX6t9vuMXachH2GdoSmaRi2obyTpa5vKghHnLXiPW/P
Y33oeV0rRnkBdg6iN4kOPBIVvd3MMW1EaUIeLO51TPROu8R9wmAWyBCyY3VMMEDxJ6TgEJwCcaoK
eCSmFulDG4SppoLnVDwn6f0w3RflXajx5H5Ya7e2IV/uDDPtx1gzYUPqbcgaYQTc0e6Gu2a7JE7r
f82bfoNW3+b2F2McLHgGkj/cN8gUKPXFwsVS9TrsYDWMQMhW9bpTmh0nQrBd+22EOr3TUqrlPJDl
mx9G5aAm34qOR7dA/lAqruJqRuSL4AqoOunz26aDWASVeAZkcThmRbk1sxkvoMMITkuQkGdazFk6
plegyQBpJ27TV0e5y6wcQNYCXumjoyTqIUnCe7Wb3NtfiJGgJOS/f8xQiwfZFRl7Ho7pcQWxD9N6
6kz9tUizxwB65EqtbqVq2N62yXQN11yEcwn3d538+6rWVE0Z9FrtIp4zsTypjfDLFKqDoBV/soIr
MyR0rczEqdItmTCL51Ed7LHBMJRwnvGt/rszOL7kuQ4XeBDgXFrp57ZM5xJbXLO2eJK0Zelpnngj
nKwV+2KEAd0Nrux0IwqfftZrQ0elovePw1TrkCwUVDuu5b9ue8M6sFh/EbcckLwh61560wqqrlaC
tJzR5Hms9eIoCryBD54J6rNACgwFBaZwz1N011l3Eagwb/vAXKyVD1TQKVolnjoFZV2mpfdSMB4l
bXLmKnJum2FlvvVSUSen1zDjACpp+KGkpy5VHCEaPrsRrEBm8vbfTeGqaxJCIFCG0IVqUYI+dZH0
+VxNb5K2HYrElupvnfXrthnGQ6kKxCVw0UCAISbQ5cNkWP0UNMKMa4vkQ9TLhYwrSX1E0C8ASz+n
I8kA9F3ao5ZQ0Yd0iVLYE7aTr/gDxtwTVwoJNaoH4Qgye+ZbnGzBdhKszqiQQC1zxd0rjZPalZhZ
xOvz7BF8yQQQq9ODdTax4+eOt93JbqMzBw4T4hAqMgmXjcsTVbRTG+VisJzTGZob9UNYa46lBU6Q
vhgVV/KAcRmUQMsO+kyAB6H/Qe39UUzqGf+6nJVT9CB79QZNu/vF6e+hxIvF5OHYmIu5tkd9QXGJ
UUWJsAeqNsxuLVvTnU/pjkAV9KPA612yjpwBXh6QpwO+jyHXy7VsgacWxwihQ3xs7sMjGaOKH0G9
qoD0CAghjHnb6XPyGraco86KKGu7JKStMkkT9nqzRNqCnqlvJAfLdIWI5xujYSGtbVCRFz3goBgU
RN62iszXWRLn92lJ60MbqZnfKJMeupW+xBsllfOzPln5i5ZbYbSLpdZw2lgqf2Ym3lMLDArsLSlO
noZewABwhcGV0panJHPbdDI/OBGDtbtxnUE1jq9MXlovV0YWU6mLI2M+64/hU7MLdIgP4tlpM/pE
ESg6zkD+AZ/NJwclP0wfq7Vh6vapyoLVJqE243W5/Ja3mHaOCJ3znoSrYGv+AMeqAxGfbeb0PLwM
azesTNPzwFOmz3EcIRoP1amTXs1hH02b2+vKM0GVm1aRhmMmqrgujjXGtn+Z6s9y4XJEcz6eSd0J
cnEZi6CGIwTz24z+fAh2s2K37vIrAIuY/FZhvEjYFqlt8VQ+mIFjvYjUUdZzgTwx4/uFH8Em96Q3
3cXlZ1/f6361aXgERqzdYuBZCpdDlJ1Xk/H5XOlFGfTLeRYFxZ2KYbHFMQf5Ddoi4CABpeF2HOPE
GwoB4wS3vyXrUi4BkQeQPdivjau7Q6HMYWA2OCO1l+wajO1aTr2vAbFWNkHrTbEj3/HuXezlBXYF
BxNEJ+iAXp7LFJw8OdiO5nO0S17i7bIdcIcFu0hD+Ma5VKGsks7Eo4ksouukQgHq0loZCVAbhjzv
WRzUfZu3W6FLeYOfTBurSENlNrFJkRYMHImyeJ6CNzHj3ZA5BkwqyLfLkKpRRHbkt8EVgSQ23hYb
c/DVl0hRhzC28GoD3jEn/77KK0kc1ro+w6QVfJSJYufggZdVztyWxMos66NGFdxlPKkj2jekqhOg
BVba0HraAwtzmER7wSjBafDAGkgAy0AL6LItbnmUiAyYNphxf3888/9Iu64luXFk+0WMoDevdGXb
qp3qhSHX9N7z6+9BTeyKhcItaLRvM9ERygIIJBKJY6iPt0yD2uaBMp/6fbITnQllOQ6K0glLx3SN
u1CFPHzigdtowz3hF2aaB00lqezGcWFS51QSwyZ9KTEHzUd11PwWBi+QaQdU2+ugHs0TcGAg4S/H
S20/I1rmZIoDZNY7fVNPAD9JkK0uEgfad9HW+gU0Ad4WOVUKLyrNMQ9SQx71HokGWcXt71FM+6Zi
W45uk5mdXuMHkXfXYvC0LkZqUSeVVEhZDFLuDK4jvIDg1AR+jGSXThcAAkhSnP6Bi9i+ugOJYns7
sXJ2j0UdX2Yc67UYY/d0wTcUi3aVf6lD7kFFcteNlUPX72mmm8WMI/8kb+C64WZ+5A82AVL/IViV
F49KQ1M1Gm0/IJ74FIGRku9hMuclBHRPAPfFHQ+6yZtFKgdZ0qDqhYKtaekqOtKlJ+fNrp4F3rWL
U2xYVBYSlFAD71hG1fQBQJm4bKNH7Ao72I2PU7KLvkP2Z7BFaEoLLjc2JwPStyIxEcpYGrFIiU9v
HULJOnKlY+bDLdvT4TxewOEE2Ue2e7ipGfagcDoS3J1JpR9QRKY6lM+VVhTAbj3zh638APlNZUNk
BPrv4pZ7ueakPIvKQQVwskq8IKbyZQb2st/kGxCNPv9Q6+j2MsLV+vIom5NCnFsdCRZG3N9UwP69
yFddiCRjVlNX+QQ9j0sD4MWkco8sR3iHNMisKvW2D8rtaI5vxTTGvMR6e0+iTX85uHrpS32E4jRO
UPD/0BfRBZRTcHMFYDB/CF3r5+3MxiwZTVypJB14xWtBeShACGExTKQyn465Aa/v8IRWPcwSm6dS
cGOfJy7GXqGriNQQl1AQwkxrcZ/ap/dKjC2S+JDatYs3DdD1P9KaYd3m14Mks76qfrR0WOCY2JO6
uP+MW7sCROVLvDfQi9E+TSybY/hT0OGsyUt5zL7TOjKVY2Wp6CM1R2QiO1Y9WqYNlsWGkMUIo1Px
pNoe33lRz1IXVyfJaoqpTItzMoQ07Xm8BKofASmv+b23uNphOkiQuSdSriLErGCV5ZpfpDd5qz3i
8sWldpHh3fohVCrWjaY2hh4/pCptAGGP6V5wwBrYQQh4rzj9Ax8By65BV2OnC8C+jaCxipDGF3mx
Ce9jvK9/BbX9jzbC6Fp743XBE9FLDXs6/vJmJsNVfCoBp3kiWEGD+Oqm/2YciJrs4Ih+/0J427wJ
5s0vlXnDRhlDQcReSswfsfazH/z/LT3QWNE0GKtBrjGawQdZF4APQtZZnPHY2IRkwrN1Yh6f0MOW
iRGjpNIaLlaYWcOyoEQgfQJpG6O7o/upz5s2Zg4Ctgv5Dk/96ClR89aWhaLVeklyUAS5hO24kb7j
iEY+MCPIXRFCJTfvsRbGKiY9lWEZgQghISYpDYbHEpXBQOiiL8RKgCe3w7yWE6c6xbJ0QOuvGpjN
1GlLNKC4m7xiJ0MwEkr7LZSSIKQM+zGu/wkz060DUplugRNfM6UIiLoueDTvYAHphZ7gCL/qj0I/
QG4cIlu8SWWt/3VQKtENgTyOEkmvo6weKnE4zO34F7X/OgSVwopWtsLOJOPKP7XaW4rGgayXfXuf
sUrWdRAqaVW1IJgakHEnAGDtQX1VopdFOajzoxY83470/ywMEy+xEL0GnoIqZcY+VACrIsfvUw+m
dgGKWg+MEKhbmVe88kR+mPWFBaA2SFvoOV/BhLIharpF7cilpvxGhBQiN9gGKNZMuBvxu7WsQg3e
AbponHtENAxAlatYmS2E04UZIBRooLSfpdXy0uI1/1SV1mGoJL+YQb1I5JBRN5B/ItQ7/di9SfB4
4F3wmQOCVoKqEA+SK5x7lwlDWxkYkKTUTg3tv6VSnSH98TerYhWGWuXqqCnFRCqGf4iZhOogeJ2N
d3nosXKJ17xBUcvdqvRBV/+JJjyAqdK3Nnj0vgkrKhDaS1f9jl5ls+E1h5jZYjVI6qul2gjzZTjI
gDPwNR13s/jOmUXGuMAVxOUSRpMQ6KY1wRVAQYshrsgsZoOdPk8R9B6I3wLM4tWPrEVLtNiE34Es
4wRmnC0AZWLVKxaARIC/XBa4ljZYYwimK9Zj9Li4BojlAt5TRzcK7dznfj/GMX0RjvycVT0d1lE5
6uE5HDElHbbts3YIveAl2J7rukcobFo7BcI11o7XiyErkSopL2JTtXwbpZOQdojdpK9LaLniAIa5
fuj1DWdOyZzdCkQdaFMiVKImYLUkO/OT+DQTjvnwjTCN/qaJfjEosrBWEyoEciIEwkiufX0G35jY
g+qsX72Vj390H+J9P2q396DQKsWIcMTfa0BLFFZKdrrPN5rXu+HXOPLaHXE/QJM4/eDLFZ/Lq1tT
S+3/Oc77zoAJz7l9OGTHDAm0+drWNrpe6NUKzuSYtlXDOHhGLwrih5686b6qR2txwI1BJSG4f2G0
CXXC1RaiksPYm5Bl0M9rungZoV/yI7OFJyK3BK0fzhMsIxFdxKLKT00MZLNMECtPtla9L6ZXztrl
5ANaPEqJtXSKcnzg1uvfiFhIgSu97BNJH3xV56+iwX3BgoLWtQWYlemWXFrnw0N0upcO3sSu5RgE
WpGi582rbVmzB84OVB4hI6mDPnO5WdRObmvQ5JRTIT7WyaMYcRqIrAyDQl2D/pIMow4agSfG5qxb
Ofhxarv0mhMB1+0Vfa58iEINMSYjaxXOwcHajxgN3u2ANgAFjNqPujoWZtfL8imVQTF/BZLD1bpj
O77pyqPaulXwyflijCGCZiaCb0uIT9ZZq2uVb+B2Ei9LvcgnK7K1h/YtQn803GuhnWpO+xXPsg7B
VbTfda6yFknP1Na/iEx9vK5ScyMikeenYqd6yraEzOTy1LrE5i/1QbviDJX8g7cCUnMbdVagmhUC
EgNd7RjvWzS5E/SbYMOMfqGe233p5u8W59rAumJeDJTKcWYRaIUxI672IDuCDUPD2o7vwLD5tjiE
LGHej7zbEDcmlcNmHV6QSgBSZA35CejLeOFTfKfa6g/FEW1Y5+y4OBlGorkYJZXJzLQUyiEUZeCq
ek/0Ui/YobvzhZg+Wy6PVs3Y+Otg9A0abLpymVQMTyoeyulD5sm7sp6YLgJQZVSfdoa06PhmyXHx
CaZpCZzkIX0tR0f9WrtEiSjx6vlouA30Lzm0XEYSuAhOFVW9JGc69ELJQj3bWW+1zeIle14RzFsk
dGegwjtWA48l+RQdrQft4WyIDq9N43VyqjfRlbnlPll1N3agQhVSYTsasZ5jjYTwAUkeR+jnYC8Y
PYyr0nfgDXmFGyfFKFSKmaWxQWMdAxx8cwPHMx+CRC/Ea5aoVwWexnu4Ox8I1wNUJdxvYWUNpN/l
gbQ0ZTVHyN84bYnQd4rNF2zG++qLleNNVNu0u8Tu7mK8ODX3BUhgvDsi65KNpfPfH0A/x2ptXvdB
gB8go4CErI6IhwPIkoU2eY+VAV7zeBUrO6v+jkjtlKFVxk4oBpxYGT4jhClx36m4HtDsL/k7CrUl
0iAclrhHFPFpdsx9uxG8ZTMZ6NeXO2IU0vAettkZ5ndA8oNW5+Ikie0Uy5jIuX5bip9BwCn8mHsc
uGoi9QJ4EN3f7CYR6rlTKp+CIQnv+rIa3TaOho8mM2EQondYn+IMQQUo+wApEfO4BaxjX4WJI7FP
BYuGpn9knSXI5VxjZ0BbM010u533Yzlt5JSTy3iBqA8nhH0VjUqJLT/LoCzU2rGPC9hYdekxHSce
nobRjVFQChpokMDV+or7MQVCC/OFAmk7N51BrG2o/J+iRb6DL6YPZrorlYlX9dHjHP4FJv8iNHXi
LkGTF7qC0GJ3zDvRzie/LznVIWtRwksUjEsAy64ZIeMoJHlYtZjMYX4tZnVTJzzFZXYIcLngaKYQ
I6XLdV+pUz9qERZGrvYu3gptpdQ5BRFrScDsRwb1VwEUmualqdECiUz0B09pHUGRp8XDtLZMjmaU
R93kSdMxx7MKRq2/CBIHbb8Y4L6LAPpYo20Jv27XlawEuB4OlSm0frYyC57Kp0n/Liv7FAXBGHIu
IsyDhRDPdQNvIWg4UkHSrC/DeBCkk/yUAIUsOsFZuXx5xyuMZIOs6hK9SyIDqUBnU3B5RHTWYxr6
jr9/AJnnVT4MxlmMAgVM9MaFi0X0QvQuAZr3Cdp7cNQfTeQcTWApmk0t2rxyViZfiT5X19GpgzyV
5EYPEwx/dMxN/hY9qsAWHZUtsbNQnoIv2l19DGDw1foinomifb3lCboxF+1q/OTvq/GbaiamLfkA
ZpnD3ciUDRDmxt6OCgnoNSuoeTwFesimJYJFDgwR7INBChSpfBJAl8VUS8C5xE0EICWEVIdDcYBG
vbFHQ+aRe3WnazM6HrXxp04skjSJFtTv9TcDlsV4lTLdvNs00Kx7rI8hkEBwO2rhywL9Yzvm4d3p
jUrik4s2Oi+yAjMK6pY0dEKnTSIe/CTlV5PficCR396nrAGuA1ATmpl1OUeZNJ+C8lOen6V+X1kv
U5/bRfEexJxjj/za9YI9jwZEEzy7iZAUoXPcUkP4Rlcwm7H0NUgPOQz2wvFd6U7Kv/ZPO4dCu0pE
pwLENlojIuwBupfIuwDRpVwAFmtEO3VS+Hlmey2xde/2NF4979HxqIwKDtdoVCOJN9vyZ4Cub3qX
fQlxuwTW1/g0D/mX0OUii+gsS0elEqARyqB1SuR9G5y6Gtfo/h7WZudH6AIunyVSDyGb8Fyjrgrq
f+JakGISkXcxyZf7PtFCsVXI+zAAIx7c4sw3QjZYnou32RULe+ZCNv6f+f1vRLpjl4VCAsJngZbs
npTwA1G3gg9nBs+vLxIMigClNuyO2x1h7j/YCZro3Wl4OqD2n1ENSRGWDaBbD6QdkzzAX6QybOtu
8ohFkeYq+H9uVNY+McAfV1CzyRA8ohP7FKt5aSCttpAWjpBZ4n3oVaKt4W3VgR4uWq55Z/eSI2X3
fwARIauG3qbr8FRWj5e4jLMap1oELAxGjebzNsKrCZ7/JUd7hcQxp+xnzLIKGRlLRn8PAH36HId5
o5a3XQboqqIc2rF6CDudgzvmhSB/X51UdQSLkzxP0FIOx+aLXNbRFkhsxbmdBq4qEmwM4vMEmjBU
pK6BE101J+YoWtPJArl7ccDF+STvA1oPq2Zi9S04ymLDxTR6g5r/UAO1RmAivMqAOdjfv4JuBBXh
KDQlHvNOSbsFmGTXS9Xu9kB5Eaj7rRniLdbKg+kEOoU9wBkmmt3bEa7U5chUavBzIvcWA1UxlWPw
gNY3LYw7TpHidEdir23cd7Ab3AEfzwUwXnV9ztHAWoCYEaQtrqxb4mjOyngGh1S9Az95ccVvEKOP
Q6RSaTOY4F2iFm9UrmgDI4GrGjw1iEQExM2ujylNr+cEDNku/tbB3HpuUfur77enkswUtZ8vglBn
kwkNqraaO/BjreFNCuvHQu33ei8fk2Z5lefwodDNn2KUfb0dlrVG1mOjDiezqiGeDJGoUy2ATjQ3
73CUeb4dgv3ZFGw2SO6gQLq6sS9LbpYCYmi2SxSTCzf20AVRXWNToB7kKd5y41FTKSW1kqMFge/l
L36Y2xD2gLyio+4qfLuzT0Oqct1Smd8PBCIdam+ESERttrnIE3WKqwWChL32lBoGcQGshH0lDIsn
lYFsG6GVuXNcl264RJ+355hxGJ1VPv4TnRqyIFtTA+MwcAfk9FgYGrzYI92dGku2sV8Amdrcjsfc
EtDBFUGW0q/1r4JkgfiuAApTkHZuAivC2Ex3Yc9j/DCHZYATC7Vt4ALoWlRJewu2QGA8N53lq8Ui
unWHwjBdlhizW0v22NecfcgqYkDlRoZBFwH/QcPqKhiwlSmB77WeSQgaYDaV20x0y1/xpvg2u63s
jPoG/O6Sc8Ay5/R3YPpAiPOqiMsAsHtRbg9jkDyFQ/QGGpB/+9Odq7CrTLOKQ61UaLoK6qxigOoG
VofA8sYbbUN4hDyEIntAliKBOw4wKc0jGEqzX/QIiyQtfvXRtivuVZOjoMkMAaoF+Nu4bIJRe1kx
ZH0vB6YAKaIqOUrL0ch/xQ1nQfBCUJevaC6LtlTBxOhV1Z7HnVUDY6y+3v4ojBsenjB/j4M6R+U8
0Y1ZE4HqUdt7qQhhOR6b94pU74RIlV1d0WN7MPha9qzBwf5Yl1Vc9iATRKX/BsDLXgyxFmDWaDa2
7HSPiVu+pk6r2Flmmz8kb0FzZsNryjDjKtjREJ6ARBHdQzYmGaNVcFMYjNcg+ZyL3i47nVPosW5A
RJPov1GoGrmfRlUoJkCZhG35TfOlbe40sHjAq6noJl7CdQNkHaYwAoTKlwQ1AYlOHXogZ7WY4cal
V9/DFhSvOOVs3vPE0Jt3FYJOEkERpG3Y52d24kO3y3z0a2OnhGup/6uFC0G8g7+YP2+JD3HpTf7k
Gq5QgBXAe4LjjFWhsogKs+Bar/AF+/57X74aAGn9+y2xHil1pFlFp89Bg48XVCP41Wa/nTXLjTp9
myjZoUrTp0ESF05Q5rr8/QXpd8WkL8e6ijC9cnGIxtAu42+iwmmwsJclKmbkRBhTXOky9P0oLqIQ
Ad3f28WOvF0GbquhBWo9LV6zUQRuF5I5rFVE8jFXF6upWHoVwnr4WKP6RY2kgxxHh0bltjqYi2IV
h/yOVRwtbU1YxmNkeQDANq7ibo7muN98b7zRlW2YGlmPPEVtVuFFZDj/M5vUJp+tpEkGyEudeitw
ogDu7W2vuIGUvgywAlfy+KjKlltBMZizVq5QyOQ6so5MHT7RNOJk0FNykOb3hZs+iYMn/JrPbdwm
3PMujMy6FhbFUCpEn+MaomT0lR60nTBBbC3cpt70boiOnECNZfBwRLxnkPT4Cze38yiRp4n7J1gN
9BE7gQpYaosyndQn+RPXYzDxVdt4Mu0etjjjlvcOTD7XVYJbhaOO21ht9MhI5OmUQxzXUgjF+l1p
UnvReH0A9j5chaIO3aifICCiaRMqvXAbg2QE+gQAi5/Dm2zL20nY8jrVzG34O6BKsf50rarjqtOn
k1TfKW3kVPVbOwV/tSxXUajMnNWZ2kOBawJ5iPhILHb0kB1giexFQLLyaFq8SVSpNF1MUGBqVCwP
AjdZsMfBhBOcyisWh/Q1BZw/f3EurIZHlSyQjwJQoMBXk5foeVSt42jWP1K93uUSmjRict9V8V9U
5rAXMuDXhE6MQbf6atx01GpEilHmx7F61WCIE+5uj4q9uQ08kSqYMOhJUcMSs1EuQ8mc8E4kOrnp
Vn650RZgyWe38Io77Rcfls9MYNBR1yEsB7lBlb6Yx72x9LM+YT2eG6fLQXBqN35pbGhfOryNzRzh
Ohq1UsxKV5ooRzRxAxoh6DzAd3xR7i3gUzt0i8IHbsIkK53OJeuI1Jz2ca2mg4CIg588VoB4V57o
E4otSGycJXKlhEnS5DoWdcTGRdPG2ohY8PdEOtGd0OvexV+JO2xVN3pODmgAJFw2ADOshfUCOUw8
X6CWvjxxi8TqUrNHyRk0Y/mhi2b6EbRNupeyMHGEatbtMoin3TwEX4SiiLyuNqFnkVf9vdIalVcp
qe7rMFjbt7WYvJVBFnKADYySwJBgag4tSPgt6yb1DeQ5SnsJ9o0nXYMrtgWDg0lueNo8vCDU5GeG
miV6WKPQD5UINyVt7D4GYeCZmjPy98VYqPImXIJ8USO8H+WV5Mn9KUxUWzQi53YqYEeB2jfE09E1
oz+pUDXlDEIYChoxLu1OSe6CVE3sKZ15hSgpUKj9YUIYDE5mEnBfV7fnBQJ2ZQwQ7UmIbFhvS676
i2CuLMe6A51KB/WidKvNaNrjgZsNyG6/ig2rYh2SO3hVoIXpxyZogmRCU1C969xwq2y7bXicIGzS
OfzXEsaUWhLk5BDMAkWNhobAGliW5xJHYmOUkG0Z7KQ/9Vrj/usPh9wNZXFgrk3wFanj3RojZcD9
BAkujDaJlW0HY7iTkooThnnkQiAJknWkB37lvKCadQOApzEBJzc0IEWTe9/4KP7ANe+xdIVHXmOK
nWRWAantlZfToDQ6HhIGf3Cbn1INUiQAyJBJRi/Oz14xYru446ZvxhLBJvg9Tmq7Lb0lhk1tTqd5
039OcGgLFFzejQ1o/c8RH1PKC0ddJMxaAx+uxyjlDby3vOUAUu1m+CQg8szhUjVI3qPWPwYHDVTc
Psh/UIl7zgcLTiYqKebz2ElDCPxEbnZANgns+CveSv3y++3lyTzuVyFphGUTlkU/wMfstPwg7qvR
Q4o75xjbMuAnIfd9i/k2tA5H1aEx6AY4lFCoCdoM8SAY6RU7M3lNG6xTmDOoOwtSdL2n6z0ngZLl
SE0tnryJkBfsIMHZpKa2L9J8iHoJq7Kcd8qw3IV5urk9l4yEghC4hxECArFtw09YXXRrwM9icJYx
NrGVt2PV6htRC0M7UBreaFifDbGwTpAlgZ+jq0+9i+uiUHpSWeA5Y0tYXCoEWFRfhSsxj5fCan9f
RKN2gdT3YZTO7T91zLAzPgrApXIU9MY+eTs/a/t41r49m6yu1kVQajrTuM5GU0FQAgRRoYYC2W3R
SZ9bG93IOwLSgLLYBrUbOAdLBqNNBT8nB2gi5u0RGoaJMu7il1DXz1zTIkgYDbjONLtkTp5zHXDd
wCydul12oxE9qcZyWMp0W9be7Ungfmdq2QZ9kuHii+88Q+oi+QpwymbA1V7YTHd80jkvGo3VMGW8
LBTFOJ0i9dyqCfe5U1igB0ie/v4HygGMfIeOLpidgO1CLp5Go9SVukzZVJJPrDZ2eJDOGnsgN4+Q
koVM/B23wuBEpEc4ZZEZaVk1QTMREk1PwCZvGtT/ypm1zScEsvIdDAsUCY4FAEhdyQ7LBQoAUmyf
xH330oIjDhltv91NAM1zj0bm2FaxqGUKICowZ0aOggaOKcXP7EcCxFtm966wiUc7BtmQszh5AanF
qQRJY4h9Sq6K9ZvhF3jpJ30gWDKDkABsPq9VwrotrmeTlg2d88DKlSiZTnBPDCKn2Snb4bA8t+6Q
u/XLnzkLsDeFqusirFIBmqLtGdQwi8WUYFzMU/qseuWr+mI+EHfy1B3feQuUeUyBDQ8VAxSmVyYX
Ta1GWWN006kaJbvrFNsYOF/tbDt5dRKuQpCSZ3VMNXKaQ7wHIfpeyPedZOBSmtTtAXej5G5MzdEN
jHDc6Gben1r0UDaLGteHJZ3mvWjV5bE0M9mLwkZ6C/uo2MpC3d/XY9s5qbUkfrCEwUYppXI3w1X+
RYHI+nas5eUpSTWQWw1BfewzFW/DuCd5eByHj7agWrYuJKJXilmEuJXoqEpQHZbYMN0JAK+HNIhU
32wm86hPZrQTp9J4TZZmGxbS11qb0eyEYbetiL3l55XaH5MimR60Bg9zqaFldppFkPGrg8SRuqLx
hM78oecT5DWjNotfhW7+nHDreRrqRNyKhQUMSSrKO2upGt+SJ/VBNIvJ7pO55RXtZKqpTwGzaHhK
EPdaWA9RO9bS4V6r1qiGxH28DcZd/tpsJweHGUw0N0Zy4D2+sm4JFwGpHavFVoaFh2qvcXG3q34S
8B/m2Olw0XO6p/nA3bKMHLGOeJa1XK22QtSGTAlx/4nxZh56i1/fj5vQ093SephAO/sDI2XGHroI
SdWYct2VySSTGnPyiZlm6KWO9GQqHtRpy9gGkNTrt4bGwbSz8sRFWGpf9aA45Kg/cXj20IqrfJwt
EN7pGhxmMip3XsuTG4/M/Gpmk7Ro0mZGvOFj9GRP2qbO+Fi9EbJp5ki727meMadgQUMzHIsVqFH6
ZW9qB7MYywL9427cjaV1DNSc1y1jLBX845IGNyQcmFeu7UAg6EXdzOSuJTriW49lIji9j8LOaSGo
xT0vWWNaxyN/X02gpVQ6VI0XUn3MnvTSaq5V4psRTTrR7V4D4fAH8kXsoBq4PLDLgq47tTi7SOkr
KUD2DV6T5KjuVS9+sp7NgciaWtCecnVcm/kaTcy5hS893DFxObnyp1cSLYsKI5xO+ilsbcGOPojO
fOsWeFzETQ9SKO7tBcNanuB9/45IzW6c15LVavp47l1D0tSpgcCvwP3EAn34n6ORu9nqW4ZTnk9C
EJ0ryb3qFL5wD7vqXb8T0dfloqhZFwIJpzOIOLCF0+m6VVZ6K5wjjI08uo135o5Ih0UHectjI7Jw
OdoqEl2vZlPS4PFZG3FCBPv+9ZxTNnhke/2fI1ELUwstI1DGcySiUJY7MQiesvsHPF1Gh/FiTFSi
HIYUvaMZkYhFRgwLggIqu4ZnfoW8tmdtSl94BOTf1TkUFHK2UYctDKLADYT/C15M6RZqLQ5RZOQS
mcpu9xvgxJ1I5vB+x9Gojl8ra0M5LwpZ+Iufmu5ZRMktj2OC4U0QS072MuAYoZvy7P7Ye24VmvqG
cPszpLbDEMnjs2Dne+t+BIVIcdTDH9wWmTllFY36jpkkq+Og4ju23hDb6Tbcp452AhX6n6cbn3cG
Mcv/1Re8AibJy6yIsYpt9zFrdhXYkYMrlW85aWkTb4f7YRP7POwfZ9loVB6bzVLqgghzSry54z3R
Y4624oEHnvx/BgfQlYVzFs9uVLtDCvoySyN5JIyQxUdN20KqKnCjAP04aQ+46K+g5L6bsgpCbAo8
weAxhuCYqbwZGLlZtMUynvrZIdtRcsdfJURuxczpvhHOPK8EZU/n74BUK2kRSqi3oTLHdP5HDAB2
P3xYOKO0vhgYNZ1yB8TJFCIOGZWOdZJuuj2x4SH6DfLz7cOOxR64iEYV8mGfiqFuTCOOVxINH+7n
8JieIt+AEKKwKY9Ebqc7P9c27vydd/wxi4rVVySTvjr9FFVui2jGVyz6j8l61OrX2+NjLhNZh/E5
1qUGaRVqNqs00kyzMjCbvrpB0eLk+wnACFy8vfbnHxx7rBy6jkfNJ+ihmTE3OGCXzCk2phPfj/ti
wGMUyEOHAAytsHeKwjMPAr+NwprMdWxqMntixlI0GGvrtbiJxQ5cpse7CFK+nbd4cuNKOiT2eccG
2Wj06fQ7qkGLP+taXWeBgu0PgW877eFSVtoaSrXbH5I1NgPIaZj6ouWG58TLhdJqEk4mmJadxtjY
ZhoO3bLmhGCuFVhYiBoMLSXY/VEpBV544igvknLKPmYnehRs4M432nPx2R5lV9hxjYJZYzIhRYxX
E6hfXLXCwSuHdGURQ9UoA4Ig98q78M56ljbjB+EQw/D0wD2IGMkF9xOIMcp4O8RjLLUdpEyOA3HQ
/1E0EVQYYIG5YJsPy5tVQ3yddwQxRghKE64qMNtC8aJSu8EYJBXKQpChysRi14Mz242me3thMDbc
RQhqYYipCQ0FIiSd9eaxGUCJNl/UpXMMCQJbfwETBToBz1y47Ml4xKBWyBTPTZ4S6cxlaAvXKoR9
DI85zjpkTdo6CHXQ1OkQ1FUAhqVWx69NFL7DLdj595O2DkEtA7GErUGZIIQ6LLrTmOknOmAfPd5F
gRGtIk+MeTLCzEGtgBNUgWfGcLCLY7Aax36KPTVXnyGJz8O7kpmhUtEFooGs/tVp0uFpy5QigGxr
U4cLRapB0zQHXjgeYAMeDMK/B4Nc9E3ImFfh0kkaJaVFH2NS3uri2Syebn8lsjuo4QCmiO2K9zLI
SNJVY5eOQwv4Gx6vwsyFxe6mC+8XtXU6dMCW7rFaAs5e4gWkBiTKST7lBgIa3QZKIWJxL4mxPVlf
sihyOpHXx2CcHGBlk7cFcFOQI6g1USRotrYjquIxGVyQbW09fq51jgMOY02ATkHwIOBU4L2RWupZ
H4cRpJVQnS7BJk1KyAXnH0UVb9RU3t7+XqxK+CIWne5atVarCNUMoAyu+Aaxr1O5mZ7g3rEnoggV
nvtfbodkTuFqdFT2M4NWrOYaV7bJiGwZvIN4+VVk3/99EGhyQ3MClA7gTqgpjJJAAtMcL9ACxAba
6rvWxl5W89xkWENZR6EmL0x0uJqSKLGE7nUSPgxRdq/FZfHv0yvwxkAKAagA3iU9GhhjDUI14SGt
1aUSkLH5B8huJScIazDrINRg8Oxa5qFRA9TSThtjzt2mD3fgPf7NilvHob5/qGcw/bYQZ/DT+wU2
AtMW4CodivA15ELF78Yj70mdOTKAtmUDFHUgkKhNG5X6pMyKNZ7q1h/6z6Y/GtPH7fXGenvEPQvg
I7AA8XpFU+Bhtyurxlyg4ZFpB6EdvsRNfixTZaer0EJbIIxoLk+LpfwwuvZ17IyGczySPEcnXghk
Avikgod1RfEsEyHr9WwcT1p3aMr3IedZ0jEzxToCdVJlUy1WkzKQUh3M7MomBi2dXZa25FQkUzhg
5PFe6FhgCPJiLRvEeBXiRdSi1IFr7gPAFxFU+9HkTr9JIns4DE50L/o5wFZBB2Y4Nyyj22Lh7qUQ
xAcE/mkssCxMkqIMw3Bm6OXbxNfqd9WF4DigSOAGltC05mRFViUP6xQU1iCkoCkvUxkr7syoLMuW
jFTxk+KsvSbuJge2kE/dhEKXd5SxVgxhShE8AKLSu6Ibra4JsmY4FRr44up7kU+cjMLcFOsQ1JKx
zGBBhV0NZwBA4Y6lI4+2jAcTXND172bkczYha0iodLEL8X4CPwZqDlNBF3LZxGE2OkNpDwJc4+JD
7QS77D2pnRZ36AFvfbwuC3NnmLqCWxGgB2BaUvmltsxGTtRyPAV3iwt1kU16CoA9yHeyKx+qPf/T
sQqEdUBqXqtxrGFJXY+neDBsPEHYgvY2NuVDAYfI21PKjASB13MfVzRlslFW9WIG3JNejel4itqX
XNjX8CwIm4ex492VmcsfjF/y7K+D00MXjlKo5WPXGMPJTO3Jh3Qt+tSu5Vl3cuZDGcqJ+e049th+
hySraTW2WhvjXC0ilFm7eNu/tk/1r2GrR/ATVf0zVwP8vfEP3hJZx9F6qOTvq7iw9WzGZQ7JKh1n
YNV1J4clSi0QG2kn/wpg5R8AcLkTTGZjFbUDZSMsQkzw8BHDwtOB7d22eAcmsAbkd3woNtru9tJh
NcgBxPk9v9RuzCoxxPTG53HiSap1pncLmtznRwdXf/4fo1EnhSkPSiaQBTTuk8d/ngEmJ3oOgRz5
g5dFssPo43Y9NqqIkcw6SsMC0dRNIwMBDFugTexYkVM/EioFr+fI+3o0shlY1SiVLazV0YEPC+ay
Kuzpu+oSG3CltpOnf207jl7L+uvpVFKLQLYuBzJC7WH0yHxW29k3gcQhjne8s4g7PiqjpcucTWGL
8cmbagde1hc8R3vK3eI0troF4eeRs1rIr7/x/c64ndVuKIIh0KB8hdXidLFNDGeDY/+DYO9Sn286
yck0OpVplkWvdSk47/gJUHs41fvBrr3DIYGOteLUfv0wb1XejmA8nF58QSrPTMC7dHOIOTXvql33
EOyUu+ENq9MRXm7PJvPYhWg7Yc/j0kofu5VRdYKhduPJiIxDIyq7ahrd2yGYyQQXObQdcQ2SID16
mb7qxBoE2PSMuDWMb2VoL/Ag04+6HfzQajvap99vx2N9MYiCwTFFg/SFdV6vq/VRikWbhoM5nKR2
11rGQa+/ZvV7kfLkmllnAbnUoYMLGsHV1cTMoA24kKy8CDByyz/m6YvFbVowdxd6MeQlFp4i+EyX
k6fqEAabJ42sdskXvf453ndby8Hrodel9sylWbL4CmDI/jcg/SxbqoMGEo1Mkod1TO91R9kWX4gR
6eRk30ZfhnlUteF1blnv9xdRqZTVgcAHFR9EVTfDrngg3iXKPtnGPu91m70aV+Oj05VS1i34YGRC
RYfcYbOHZhu/wGXMhW8sD6vDXCQQ6VNN4n2k0O+GXWjCjTjEJaj2Zif5CfP4g3VfeXjlRs+dSLJn
r7wbEGtLExMYQo4HVE6jzm5JqKuhSRWUY1qmPHSjar7nw9JwUtR1FNJnN4iWGdAr4Kddrsv/I+27
luTGmWafiBEk6G/p2o/XaKZvGBppRe89n/4kZmN32Gj+jW91rjuiiwAKVYUymQkqzODdqvpz0da2
qCaWygUxWAnOL2SwTR1FIuh5mkHGYE/2CBZDIQIlbvpRgp3EAEpDargSx7tcG49LkYweqmUSIUDI
sCwNsKa9b/dokIx+NyS1blspzv59qunCSmmpbzYNBlkABB3ZImgyYuX5toRr1cNSgP2j6XgKK9fV
g8GMtVQXunNUACsWhYM7NdC3Uq3xGvpWBaEejwFczFhczdypgdoWZet352mv1RbJHMWeThh1t8dH
o3GTEqRHE7ALeIHV6g5+iWUNVShqddCjH/U8F+9F8jFMr7f3b8X0YgMXAhhdKJquDYDI3yG/SqlY
6XC2eaehU7za0bYUACPeFri6jxQjTZeIoV0xfdV+VhlzGuHizp01gKM9QbP/LHCSeFegunAjIt6E
/4qhV2CheaE41hHQxvuzBsLwaCttR0/25IMJ7g+b0v/4mGkSPbDNet2WQr0EjurcXuhKaujyExgT
lVTorxUzfMJUWxQkKnINwaI9+PpGtfU9bf3JbZFjsVYs/6VU5pkRS5WZBwRS8XhzVQ8kqHtlp1jm
ZkQ7DK8CdUUlwW4zYyDToa4qOcZp9p7wMzIdbQ+elR/DJsKsyPAw2skDmsaeSLtVvnPpua5zYHSl
Kq2CYl4EiGqXR1zAYodaonfn8a3cKfb4XJ36g59b4ZN2iEfcRd4j4P9QKgPjXGCUgWTmrtRT0eiR
GdAU2ODWv4DRumk22ancUhST1gpOLfgFh3vy0W2jZ81NN/Luj3Tq6wvI5ZoTuezUfII5EPdqZxM3
l8DrglZK3Z289kdc2+OptCOkCHgunv7x5XuEbvaXYCbPYrRooZ4B13VOjzNgmr1gXx/M0aoiNDRT
9AGRly9e94sLidQyLm5wGVeaqCVQLdqQWwIqtXdo06iCxK4zOVFuq8kGSQHOrV11jQupjFIF/iwO
SoMjJtM0WYYviY5SacSNTZRYCUh23NsnumrfF/IYOyWpgl6pEg7UUA969T3hsTytpDgvD46xQjMB
tE/fQIByInvTi5+F1/guwDzOsP3vlXyIAoK7CpYCNHuwA6tyak6pIONCduOPrn0vBd50/bqz+pLA
zqeOdZwa4wwJlIfnk/nHNXbpgVZmMm/Yhpxi9LoOomACZ0LQTsJGmWMXdaBwU9GAs5vcqbHEb8hB
I2zfV8fJ0XKrraz/oaiwqhMLqawJJ7HUAXgbUpXXpCssjOdwnDBPAmO2p2wEFUeM21yn6knT1Z04
A/75tmZTxWItBgFyAHwwIahsMZqdmJE/ZyoeBQIoMcw5+WgN1QomQJKXs6VW3Af4mjvAuDvQh2UF
1JRXQwlKVWKUaKb2YnTAsOdJpRshffHZgKpYgcOdBOVJZIxxRgJNGDORSvQ33UYCaGmpnoDoDPuE
aNB3OsO7vacr71ZoogwYXULfrui9uDSKqSzVERk7ap7g3sUfKIzYghvXVgReo8lLHvrN9N184PW4
r1nFpViqTwtbnAZSU6JHpz+n6YBW5aj0ytz4NsRla7X9wK3krW6satCaD2w8ZrQvxRVqqZLJqHvE
pECB+SFvo8cM3E0YhnLl0RIPvHa7KwIIGsYAHOVfgcz65t7wMeUFgSgd/lYaL0G+TX2qnGrX3AMP
loIK9G7uom4OmlFw4zmcY+UtmPE61ZSLNdoce0xiYTjih6jZPjA2qO5Kpx6jr/wRkDV/jksJuF0R
5u1qBCTKxlwsM1S+RAz5WQGG+raqIFSbQVUbq5Ra7UkcCoxtmon0VIHBwY0wyvdKKmCblmD35pVX
qMG5NBZoUwAyLqXyFglGUi5PvB7ncaxFUArEO4pWkYARXfH4fZUr0fGlHMa06mKYq8UEwNHWawvr
757jeaP8pBf2f6jgXJ/rpTjGzgZho+Zjj2WN9xMGVCkL9UCVCYRVaHPGTfp+W5E428j6x1br5h5j
jP9sY79NkEH7022U0RlADFXSrzx9MtdlW7fxjPsCWoadZI2zU28bzBZrh1qzuZnia3+FffySx64L
zGpgWkojemxRZUu1Q5nes9PwALv+EGUeHfblVk2vr8ilUCbaF+s604cOQuef6YuOCkpmT/flqwyu
kPiRawKulwgThPQ0ZVUGZgRbozXAIE5GDaEGfYf3aBd0wzf5wwdcf7GLW69/4hf6qFW5vHSXIhn/
BcjaagQwEqKARrVEzDKUzz7am/+rSlJECpydivwZcieMaQvbPkjCDHmTKI6LzFK7oHtChw3YFqJy
EH5URA0fwOnc7/pJegRcaMjB/1217TKy8ij0YaoBINGXpqXVelIlFT5AtWoMaKXe2FrGzvdmcEAo
cWfXJcY4aDN35gnxpg7lXXziFavWYqHlNzBmJwXnGclAvXuWR93JlOKlGNqnXBof55Cgx6wAtODt
XV/TJkyNG0jtoLkWHY+Xi/b9YTbBuIaZbWkzRpVVdSHnXFdMKQ4WyEwUzgiDfWzO3m9bv+q1oUNT
gexVe/oEVqziKGyAdrLldUh9DrywurqQxubBJFGYMrWFtMH2VStEcgO5UuQrSxSq8gJ1qh493sg2
J07y/CfvmqVsxhC08Hc9iUe8OrQPRRgBhPV++7RWU0VLCcxNJFMylBXdS8rlCP50dzxKW9MdvGQA
josEfszmEEk2R+qqknydINvSoIxxHEFyd66mrbZRPYovVAxW6juak+2KX+PpfzhIullXBwlmNAO+
Hp6eFdoaydwIEjRT3M9IdqO33PE9iogaedykxVrYSlnY/pFFN2ARtgLkJy7kEAs0gXOJoi0CnQQT
7oozeROk0mqquDXGIy9RtGZYl3IZm1fFKRi2dawxTZAXKv4yup0+8eza2kbCQSHvDW4pTIoxQqCI
MCBhTW+EaMteg4pjvtUxpMnfyDVFWYpinnJIOgl1IxbdWQorrxDgnCrp+bYyXkcuwERDNg8IsuAF
MzVmNU3UmUaAFsHPeUyZNiuA4wmzRLwX/XVERuWgaZmAjgRwb8xdDpqs9Y0SYBY98sGYGDy1LchL
KYEoQMzP+Ung1Q3o1WX1fSmQudqjP4Shn+TUr/eoGVC8ov6gOMWuAKINL2ZZU3gF9OSmhvUBX45Z
XVvF2jgQMHGl2AI78Ft7xHz5XiaFZJVEz3jwgNcVfAmpHtqCCC3EE585taKSCyUL5xZxYLkz/vLf
xyd1n7sIAXk2mP4Tu41LSYwKRmOfRGnct4hVMNT20s/bbuBUxVZFYKCKNqkijcUW+yQ1DoxMSdtz
L5zn6l6WO7cC/vZtPV99watfUthyH6D5xl6rsxYth5LsKmB8HZ3kUGzKDx9tM2/A3uiONcJZbrp8
7RIDTcH8nMTC3D9zVlIVToLc1y3CWWVPGQ7H7wBU3FBAIOWYeP4dr0S7tp9404EMCtdMukI7Soqw
nwdBaOiRmUVrS+Uh6Hn9f2t2A3Q/aJsGixlof5joTgirLpYl9JBkagGi5cwyQuk+SyMEs/CjpeyU
WridhdzhHOPatQYvHRowKHUFKk2XrmXUBkHvGnQskMfOjbbVJtoEuwnD1egE5INTrFktmvQhSPpg
SIowqyQo0mnDhNxWh3YjDFyCcSoBqH+0myI0PNV2d/gTF0bnLghmZXCvWaKCnMxJByjA/qwXbwQU
7mnxoSUm7zKsxcULKSxXAYDgDTlUExSiQUCXzLbuqailpN9HcdM4s00cEZGk9CsGjzbnANeUcymZ
OT8DlWI8QrC+fAgdtHdbIUoZgfF4W01W7hyoTRQdjx/kNUCDc6klPYLnsk0xwKnmoqsFzb7TWk4c
8Hn2jGWE34St14Fvr8MQX8rAhfeDMQBcqX6PpsnPGfgckHjNZtxGGFLtt8Hj8K5Z7et0rHYgukTR
xDwapyC04zMv4loZfUZYh/QNgI6RXIIdvfyYYkj6dIjb9vMVK9yLYCxoXZr2oJ+i3ZuPQDvbhHsN
HTaa157+h8TW2pYvv4Dxt03eGqOWl3AUP4V72AQNdVcKXzG8ybXV7CgSGU+X1p5CF6um13cRZ8IL
ThLJqhbZKx0UshhNtuiwN2aUGm8EtR/Psq69hjD4CSBCAHOjHMLGfqAsiBQjj1oAuJcvweSQxko9
OnXa/iZv8dP4o3qo7fbUNTa3Arli+DBySAyRqjPkM+rWt8U8CqncoIdpBhCjeEICGrXP2Z5/1Jtu
+9/vz1IY4/WrJsjRyAphSXtM4tjCwMNtAfThzV4eOEVQQ4oAQbvKulS6mUZ1EaA6hjeQYgZo6J51
W8tAqKbPTjeAGMsXea54TUXhqTBKAeQTEG8yVkFSm14qI6M9l+FHMz4n/svtRa2VrTBy9Y8Awo6P
p5mYklbW288egPhd/6xPV29/t3JSoDreDVjbRiA1Yw8BgQ8UbxonLi6AHlQ6sL0QOlVh5FtDIR4D
Q9xKZfhiZji2Om0fhqDlxPKflo09PEMCmy6oiSD5s/S5kDoXQyNJ/twg+pzIPiXWYNgyzaBHBx/P
WRg4R3vA+M1OS23UIpO3UrMCFSxGTo1uHT6e7YpPQW/Q1/cwpqeMlKZQgwnaOn6MUraZVdB81plz
+3RXpWByFdlyAIhpJnMBSZk2cxzmDUXs2xt+YReZ6KbZ020pazpKAcYR3VB+ZjYY7sYkUfMsbM5Z
FbhT2zll5f1nCQTOAv+PCAMXgXEV6awVbVtWzTkU9lny2vHwk1f26eL/mdPIEwrAHTcIP4PZ6sHU
E5uipWm8/Oaa8SdoZYIDMFG4UNnzCNGgojWCWkML0amtgzQcQS6FDQOf2SbwuFMLKydD4PAxEmXQ
MRQ2MksqkqB+q9QUkj1+GY/DRtoC9rq3iyOJrApeNeDmwlf38ksmG6fFk9h1+kRlYiQ2jF+m4E4Y
euu2QqwJQdYEJgTtzHiFMWYRbruWgflWnavkey4pdtjVji7xkABWzgupDMmkoS1yX1eNfFKcK0UH
pDeEKLNnvslokJru5d8Ae4Of5hnG6+fJhTA2bVmSvqz7oADBnUzep7nSEY/05qkO32HTGjfPtXGv
VKHIQbda8QCQu6inMUYiV+WgSdXgE7e/PBJ7RO2p35p3xnN2NPfV/R/B9V+KZHy14OfFVCaoPZET
rXUh/jz0lnCW7AIZKS6SJL29S9uPSBfJIoxP67TjBLmcS49TVAPQJCaQG48AvE4A8xFtMBnVAgs5
RWeL0Nu3dfOq9YvKA8KHiN5+1KSR8r6UJ+X6oFaUy1kHpxpSOe+Yq9k1Nu0zSE7kQX5sjkJjJUef
onV+Ex7SjfR++xOuzpT9BMagRakOuOJYlxBl0iVX34S78vtPWhRvN/Ff01b+/xXIhLUgmylqjWDN
0yOY6l6oPw2+mbZyT1GMUje658FesRaAXSE1fQuH3ih5izFyrBCTvHvkXxJL0tpNm0icN9NVTYgV
xFyPugv7nISmdJafQerkxJtw9wkWs9GcFm3X/Va3A9DkAcWWy4rHWoS/RasATxANkzKjXq4xjJV4
CCZDOoMGotv5nVC9JwoI3UplbBDFA3vAkvJ29uSofqMxD8cysN7jUzzGUyQUb3T16rWo67GPpc/S
uShCS5NeBcJx6+s3hcD24HmAFwprxmPFGBUMFEnoZWjBV3CkcO2ll94HrvgQ7OY7QG68YjDaC7wO
3bd4jO4SjiO5ahP7XOTXJ7DuqlNlOS4ARYDSlL+ZTn93Z0p7c1PbZMuP+65evaw8xjgA0BZ0sZ0C
pvWjWNplZMVHbV89pXAt+aHd6mejs9Ap46JLbdffUUhP7sAHmyH6/ATqNZEKw7OQpSUEE7raxfog
nbVv1CKiAxfzaePT4M2ugQETnl9bUyOk3WTUcMBFdZXbmya5xHThJJ5Nkv+uhnyXzzwop1URmLtA
SEUZ7T4PeWEM5FGLzUKuxTMaQ14NdbqTYh769VVzJN01dPKi6QQJRGQpGS8yhyK45GpJPNfynAqu
j0J45dZxV6HVj8wmMHQRkzyg4zc8SoDAvisCMtqxOBtWKIPm+7aBX7N+yKSjoANOYQTFjFEao6jx
G82cz0P5s+0OUv6qTi//fyIYH13UJCf1DBF6FtuJHG4T41cUCM5tKav3D64ZeUPEcgAGYRyHJJey
n6oGDbFIDZw28xDf609ozcbjMAD8pPmQ88K61c1biKTatNCWTGyjAvUDdNqA/TlsntMqtgLi3l4Y
TwhzQmGcSkZdQIgCCh1QzhjfxphThFjTeqgiAGFQuadkRJfrUEBgr/q5Np+N9HsqfnRIQNxeAz1i
NnBaCGCf6k3dTEFSQ0A91xZR9oV4mIr3Znr9EzFIQqA5H+M5bHxmkKmDV8tFoHrlYBnbTapkRYBX
N3gIc2wKmb3CTGtFIivSlCWieNYnoDYUH5M2WXrrSfE+4c1WrB3/0lowZxMooy+DGUA8B/nzFKCL
BBXX9v32vq2dP8VU0lT69JbZqzOmvahl6SCeK/+7H76O8+b2/6+uAUAQ4NpGt5HBZos7Nalnf5rF
cy5Kx9nA8GFofhO6mVP2XNMy5KP/FcMYmi6vaGdLL54NAv6O8SXTEsss/tJGnq/nrYex4KUcEhJF
EKTkf6nit2B8jqrvt7dsVcMWa2E0bGjw4B5DbNmQRZaMnowkBb33U2DuU5kTnfFWw2pYbCR4tI3i
mci9ZZLEaqXHzPx5ez3rQhD8qbQMftVDnHdypjYg8zvnjWFnQW7N8kurcxSAfilrZlAH+FcIY49J
NsmJmeFc6GMF9GM72tDJxwZdXQsFAgBFJVg32YJ3YAZxNmsl4pBmR/oXWfNy3ij+qiovRDDPrrlt
B1npsF1ZIykHY2oSu89jbZt0guYWQvJfB+Q+DRrGyGmpD08ENn42OwP2bE7Ecxgfx2KnG3eZznn/
rBqZLxFsfDxOYp9UMJrnUYksST7nKWdc6JPI4er4FxKYiLgfpHZOigj3H+Tt23Kne40dPdJCASJS
MJlZumqpJxOvyHwDZJ//3t/M7KLMnJoktLMyoqcbrxDJ63eJSyFbuzfipa7/pLm3bxRSb2vqvlgv
E/HEw1wGwQB3pwy4VIlQPyLHn7jl1NqVLu8bo48cvKfLB3OUdiUZ3ifD+B5Lib8bdZK/9EL+UOrK
vs+GXSlru7ntRqtBQgKsL+O0EY1pm05mawGv1Q2SxMP72LfM0gC6qCIVXt2Gv+dcEe4bjNtuq1wW
nGhSvCIfSiuqq2ehyVKHFMlJmoPSGSXzvSNGuhHMqrSmRCysKTVeAcWwD9qmss2gBlp+p4VOLADE
LU8DFJn1/JeIKU2/LFAZIQ9AHmjtvtV1axJi4k1jHtqExNtEMH7NfbmvSL8JcjW2A0EDbC7BsGzT
PvtZsK0i4uoNigIoYd2j6+cItt5dqwuzJaptZnUS8WZFcJH4e1Dg/eRm2M9FgdB8cg0l/ZkI7e+J
JMcJSPwHTVW7TZ6ZhwLtiVY2SIHdJLT5ZUwtdQi+6cN4rBTltz+F96QXngMRI9VdECMqbX4kcfMw
teaL2kexJUUxymdJs+l8o7GmEulHcRDsTG9yNzJSyenQSLMxCt0xtPq7RKJdpGs/O2O2tYQ4fj1u
DS12wyppXTU39pUshnYvBru4Vva6kpzmeC7xxE/3VSA8xX6+N/R0N4aVGwJBMYi6hwRVFZvU8V9C
ZSSun+pnf9STB7nLzZ9m1TWWHrTtB2huUivOTdNS8zxwUp1Em1av7pXa/22SaXSmqpS3WaBupzhv
LbVuQMKkD5s21E9jiu7lcLgD2AJo4poZyZUyup+r7FXtOhTYTTmyYU9fpm58xBvhpRN00yoFvbSE
Qdr4Yv1UtOOxbKPEnrN5IxXz93oQ3woxOGVihy4qdAwcUEL7XZXCLsnjXR2b23nM7nNZ3KBfYnTG
fn6rBaStQ8loD5VfpDbs37ZOhgc51TA3o9S7WTPvtaa+N4MqsYaEPLRD/KQOzWRJQvQtjqTYSvuR
4xHX7KEBQOt/glXGwzdpiRPvYvGcKppF+srWhl+3LcSan1pKYBy7GefISZeQ0A7f++ZF1TE7qnK6
sdbilIUMFoKnkcEdFAeQIfadPYu/xDG2iY64awSgmcbr3eCsiPW8QpyD3xCVPrBvPWflN61+LOM/
iIaWC2Js+JhKGKDI4dzDJHW6SPV6Q7TmUfdun836c/Xr+FmsnVDvSKF3WErrJHfNXbOpGzs9iG+z
22/is+ng6nIkchSOxduZBEz8DFThEBanRwNcorEj2OpJbwDuZW4yJMd4o9qreTkDUOIihpdVDNnQ
A128kFHOzxS9g0sGWsEdQQ9I4xognKFNv+pdbxvP5dbfgWDnpfAix7gLXW7liu0WpD55+QXMo6AU
0jFSWvjkVq23xE/epDj1uoJGUerWIGBuMIsHWZo2RahwwtHVDV8snnkmTGMf+7LsYzAGwPECCHZ6
YIzdPtTVC7EQwRgRtCdE7TgH4rmUhdNEaXe77gfYhDnaylsJY0myeZbSRsUmklmwTL+3tfTt9kLW
YhkMhKGfDsUxCXhJl4qCYY3KlEMshJD21c9azNyZ3/TEfNTN/Fn3o8OglbvbIldN10IkXfRCNyUy
zMY06TNe1oGlVcd8+pmY97KSW0L6dFvU+jEhS4rZFwAwsnZLisbKLGPkcEg0TxYRsu9hUR6Ugjdi
y5PDGK9c6AWxV9X5rIKdTn/s9K3MG1tcVQUDFSmN0qZL7EtBAap5Y8xIs1WidJCH5hQIsvsHu/Ul
gn0plHMdDrlPVzE/9CbeC55Q/74tgrMKtpOySZWsSWOcfVzkD/2cPPaIG26LWNXoxSqYswAVpiRO
NTZKSTB3JPnJppiTp0KOz/VUHuUJGNIZr8bEk8ncorQlpdBRPZPMxKrHByHb1dI+i3/I5dkwOfdn
VdkoTSQ0GgOzLMAZaWItMjsRx4SAPTg06sdYccwbNc63XnTMFdX1ro1rmtArzC7cBL78hkm2EREy
SOA7n+cg6fvwljS64IVBKDQx04IezioKiDXlboAHQxi9pO3Rjz9QdLIA+tTMH/rAK/Su7SR66v55
fcuMj9LKPuvUIcXTOL8fey9UD1rJeX2vxhs6Zo0pqSfS/expCSJgb0gLGY3bpVYGcJrpPVIxPUUH
mGobA8Zkcm7fgNVKx7K4wKijMaoEwHc0P/7WH8Fbempj28ityROPIC8fN7fFre3iUhqjLBUaBw1U
y+dz6vdOY+abMCwfUt/gdICtilmoPb2DCy0RhrnqzITgXqe/BXCOIkuEGOK/gpt/hi0LKYzHLXy1
lY1cQl1GMRI7KSfjUAapzNMKaoRYlTf+FaNeNe0pQqio/jhjAibaAivonZRW8GJYsktpUnqZc8XW
7jOadClMh4LpSHZ0gwgAT0MiCAqRCG4aHNuqto32rUsf/0AVFnKYC9XkoBo0DJyRrrZOKwKoRjx2
hHB2b10TvlbDxHeFEoWJJM/zufQnK8GjXWmcwB85NnDVpptorEFchCkltsgakSaaI7GfYQOBKI4K
QCedkBu0xFa0K62x4FU493Z1XQuJzEWq2xpiSkjUY9GSQBoXRE+C5N0+onXjsJBCv2Jxj/JQ0iO1
auezH4rPQVu/ta2wlzt/Z8bzKZBB2VNplhKGH2NonCat4XivVYOIbuZ/95XRkQy9CF1D5f+NQYa6
+Wi129rtjgDpQibH4j1FVuPNhUBGXYBGh4vYd4g3VcMay8qq6+c5fzCMwU5qgaM1q90my+UxZgrP
cj/MM0hT74VDvpudbB8cptccL6/yoJ/TCp3i9V26jcFEO77fPltqnK6symKljPFSskkMG6HG1qo/
MPQzI4smlhvfIEhP/VUoR9PM3dsSqUrekKgwvcDi0ArhGOIw0+gpic5Nx6mQrl8J9JrR5Dh6sZjU
ctjEoViICEkl4ayN21Z960TOheCJYOLFUQf/1hzL87kRNwr4H9T9pG5v7xJV6etd+loF44+VtiN+
3GAVpT5vC+U9K8JjoQVWNn3cFsRbC2NBUklOJ62EoLRIOrtTO9GJQoxKEd6d4gmivy+MSF0KiA8j
FJarNnBH42crAAcn4CFK/h+X6WvjGFvRJRkBcy3W03r+WQMYM3mVAQw2fwAvBRPgmhe/il6367/l
fBz9VRcNAP1/VI8xG2XclnncQTbI4F5Nj/LQjHTKAzMl/h1vUnD9Hn0JY6zGJCt6M5bYz6Z6nc3v
Rs6zumsxNpz/v6thTINfTIbcZlgNyAgcYof2PwPE05bX2Hc14P4ZQ33JYqceZwGT5jG9tCrw5P0T
GqX9vUQ5hz1wcCcvAF8AGRy3SZSzQnZAQFCUYVYJpI4eNbvytgVUWG7Vd0Dx4ewmR/s/u44X2p+Y
aSvXBk4rmwRL0E8SasWV9P32XeYYjU8/uhBCme6TwoddQmrBCbU0tEez122hme2WjBwLdTVkxJ4Z
YzmKOiUkDLAk/1vrqG/Da/pLe+2fgz3ZNU6muvJrvu9e4r3v3l7l+lbqlMFSU5HZYPSyaAVl1gQa
mYaGHZt3cR1ZWcJ7z171gdPlAWgFQ4CGbBpXnEWFUoHRpELImL02r9Eh2vfIvYaogdARToeni2tH
t5TG3GZDjZo2DCEt9cHgGjl5+T2oX9DmenvvVrO8SznM5tVyreukgByKzDPcTa78swBKmHzIwMir
OMJpCDYNir728CKCmMZw1Xv91+1vWG1UXnwDGwEMfZEEaLabgb1KVEt/Q1urQ1tqSzcBcg8qsChb
cgrOvNNkBw/lNBLJpEJp5Bh1CQtVP+m+LM3OjopRfIzKSPBEo0U9dYxC2zAaEUwvJH6dm2g6RYMQ
cr5nTYeXW8BEELmQSmrX43PAorhpe+NkxvF7GvLyJBytUpgoAvSsU4HRFHSLCSUYOuoU3XUpcuoE
naZax4lj19eEKTk6Xolxf1YYydTMqIf5HHaxm4TxJujju0JWOHaH3gQ2MkKJ4l8xjNnxh6kPogpi
EDej0SbpvTLV7jIx3pgKeonNBphPbcwRuuZsgd6PtktkhJH6ZoLKHOACGNZDmJzjCRDJP6fgfPtS
rAsAUxNGfoGCxM5TIWkQxz0KoOfAP5biuxJL1m0BazeANuNiJsikI5MsHg+JyhyAPEiZUWSc2cEj
yg1OHQZtgYx5KDj7tXJIGF8EABj61EAIxaI6VUmUl02LQ5rjc0oS26w+fGVL2k1m/qUDIucP1rYU
xwR9tR8K8xhg9+h0H8BYHeEp2kjALqDQOAGXOZ1qMqOCF6tj4rwkNOK2QE8HkJs98DTVuw7E4ro9
1l7wQrwKUDU8eIsV9biQSPd74dlrU8KTQ8YCTfmXkN1NkcPZwZVQ6EIA4xf6ThKSOUB2SR/a2or1
dC+Gw+9SM09KM8O9jnu8/b1JArVPOb3Jkfjf46OlfLbtNM7JCNwLLNAoHyQzc/3MK6aWt8q1gyNo
OMXkOTrG0eB2uY3pkA9S3kc0zJxs/Y24FDF4elc3sqt98Fl26N+xegJIBsppR6kx2EpZlytxPiYB
TFX3JKVPs4Epd8ojWvzsVN6c4Yqpx6DTlyyqQQsNCaQq9pPOBydvEdhSt+/Vk5HdzzqPZXHVjiwF
UTewEIQCY12LIgQ1LtoxCKhgaNtW17gUkJEYXHCLlU1E472KsVngHFOmBUae0Aj9OOCy9VEgW9Ok
2ngH3yGP9zFJKopmun37Kqy4sQt5zEaWRVfoBVpgzzV5FZTMSqVHred1WfOEMJs4pGY/kBFCmsZw
agLyiDC3Cv/99lJWdOJiKYxZ1PqxqfMOl0qLfasUj0kAJGTxrqk2t+WsPd8gCPNKdFQC2EKsexwq
HUmD7DNB99tHflqyqm8qSrXP6CtRQCry7Mc2L3V1BZWDCP1CKhNENb4UIjyDVGhit1FsfevB8t8l
dojC7Vv5qtrjN0G2Uo6CUAVgbvWFWEYhFbMu+qGrUCEeA3lnCmP7qLRV9nx7T3lSGDVUSkXAJBYi
DrTO3WdJclBmhWNzV9XDILC7iDuAkcPY/EmLJjTolNg/sG+gd6tVZySAZKeNft1ey7p+fElirfsc
B6reYS4dsYf8U/LQuEzbSjB6L9th5oyAzhV25sskck5qzVZhzuzfFZqMXmpaDyRNtHrC3vdOsk3O
mZ2Cwmd0/yf6ntUjW0hj9FFVqrRPunw+d3v9PtjmnhK75EUCmkm9SW19sLhjvPQfr1TRAOegipAU
ZPaMP2vMvorQxoVABChDxl7eCm67Vx9puiT4o5la7OaXNCYISQC0oOANgfTC1rxPttUpKuw+s+Y9
tfwFoAl5x0dv0q3lMQqqys0s9SLQeGnrVfxCh2kLWwJjpARuSip04iGnrNrlryVe9chljaEW6Pw4
S0ptVXXoKfVT0vOwMdcuHqGopxhfQyTCFnijqh8yAOHgblenYjjlKSYCK+CR8yqTa6v5hNvAzBhq
m2w9Cs+8BFSNUI+23tWoeyKV3AB84PblXuvlBtw4iup0lAdo7swlU+S4yWuQ2oNBwKx2/iNl96Pt
amlsRxv9JO70R8r1RDlT48fmwMNOveIYoW5gKZ+5dmE+6qniQ37tpTv1TTp2p8BVBkt7me/MM3h2
HXSR/9V8oFOVN8WwamCWsqkGL4IhQcpyvdCphz3N3t8XUHHyV8VDvpKbI1qzL0thjEuIgx4xsomg
wZBOc31MmufbJ7kWaS3/nwlKjAHJvMyEtWy6wm2G5lgHwXeFPgV6ZScbfzAuhXPTAVWCOwCGLtZ4
KbXYaROcQpCGlhEjidftcDU46rl61wDBBuXExO8VAVSIrI8hUMhrs0UbpZEcAvlXxL0EayVKjdBp
Flr6Ba4Vs5ggJbMildqESzB7s9M/IAofA0D9i478rXyctryM1urdXghkjLES5XFQVRAYTboVjeDR
FCZb8P+6rRIrUoAVSTNVwC/BtCGzLLNL0mk0AulHqmkYecUNymc3HR5vS1nbvQsxzGKAWpbqmRhJ
P6hnCdDwQhG55McZyVZ6kXjgdWvX9kIe41gCaRJKlS7rEyXYztzw3nQVqznm7sQ3UCtubCENm3lp
JOpUKdRxCKUfFXKushN7YIGITprTu7JbburiyM2w3j420GNfSjSypjfGCuvr9p2bAb/Ulrb9gezC
lPIU3Bnb9Bw4hOcJeFIZQ4yOtmhGTk760Ro/gvZVGDGBgNmJ27rCE8JYXMCo4RGfJtKPOHtPgztJ
ew9rTl85Rx1NkTG0cy6HYvP3gQ0uHU9DrArw3AbJ6XbjP3ExYFcMO82VoaMWMEcScmaXxxW1VV6m
M9S/9cQ9YKvRdB242k5zOhDWlk8il1qV3UQDHaEQBnQ2JBuVq37ARm0AaahN6o/MF71Rw9giANRi
LrQ6a3tpM7ekAXQAqQ8VFHzMWc3SHA+IOzRcs8EVrMZOAqhiBUaS0h1/D7vEab9FTsmb9Wa3kxXL
HF80E1C7qRBbGjtAVFl5xxvFv9IQiPh/nH3bbuO4tu0XCaDu0quuvsRxnFSqknoRkkqVKIkUKZES
RX39Hl4PB2d1L+zGXi+NAjqIHZvinHPMcfFhCwdk8+5u6/2VLB+D8txv7Rx+BD+903pkyOokLxAV
nXxcWOYf3Tb/8+vB2BOaX5CYwr8iSaGn9qWXeD39tiGtOTxMufxcc+9NHe/BFOnX//6Q/afXgwWJ
D8kkLOLvHgv/fiJNb1PhtMT/WKt4gYtN/Nm90u/L3W38/gyQteI//puXhN0XpO2Ijfibsj3x9y7u
h3n8cF+Aqd7Hp+aJHKNs+2ORICbr/3MRwHeIsen/veBfh9KZroYls+t/BHX6BsTx+GvBKBogLELm
/7T+/RtW8a8XS4GQwOfzjtP9pZCSzdMzWMbiQ5Xd8/jgvoWVe6DFgoyBrLneQzimp3+O3f4PT0J4
t/6MUhfseeCe//41JoHjiDmcxMfgGeiFCUhaqvovvrfED+GzhBBgBDr9pdYAtZtmh0sPf1kE99ly
qgdQVZdCIwnjHk3zTyPa38CE+0eJlSxcJvGaYCf8pXibeWUbpaH88MjUZFEvgSas4SP3+iML169k
7w9Gb4/tor4HYVRuQfsdPlqvfbjeNZNOoVVb/zefQYzu8r7xwP39l885gosha1ctP3gsaiLRkYl+
0LDUdpGbKmoH+iSaiNM8qRMS3S6jtidn7h9XYv+B8fqfHly4asCB6r7nSf/mmqebuJMeZoQP/SvO
7qlTTeHb4p4oc5+Xg/6flbT/4YzhFZGejWnWj4HS/vsZC+ZJrFbs/kd6sHlwQubgdf10clXFNRTd
2Yxw93/8uKF0xm/9/6GBO2MUQd1IWYS1Y/i3dIkdXS+ZaeiDLs/h5LqHjJcBWJ5hloghqIjHUn2I
Yqov1AnSm8uhcB0Zc946lUwlWRTIR/2c+tA1GoF0Ewfq0Iw6mwA7Q3P3lYZm/uzbVuZKyrVwHhqu
7OtItPPYgXWT78myXRvdmtc+8NqPOJjhRuV1vYSi1uKpy4jv72PRT/EwZEG48qkyc0NMtjkkxEMR
BlxnCq/yYx+htc0juHqEebizfSsmH1mG/ro6BXM4Miw4YMCkaOPYvXo8Cr+lzE1rzWCTlw0SkT5F
hAH5I9y4ftfwVbjsLAxPMDsh1cRnfyrHTeO7ES4cnbbWZX6tWu6G+SpVq7LWNaReO44ZedrSt0CL
+ISbKlywBJoGPDH4T0m6hZ87j/aY7cM2fRlbpT9Z2FEc9DRN6rRlYGF6DlUH7Sn7Tgf4Tu5JSN/n
faE/fCh0cauqIbmO6QT+etTA0XHY0hnuL+PSX7rR8FubwlIa8spWfbju3Ca5lDDI5Kr3TRbwDo7W
Cw8mAckzjWkeLEBHweb2tjlrnCTJwQaRpRSed0hJE9JsNqtCgzE0Hs8RoJJAuLzrlGde3CBwdfEX
N9M8HnLVIw/Tmb3+4k/ba+qxKOuVxacunelVSQb/xImjeeHw0k3boZqNh3BNhJ5fIX5J32OJ7Jh8
F3JfgDszdPTIcxqe9r0RB2iJpgffeN4vfBZ2rtfJY8MxcddLZ8GxmykpNsipCuQtN5nwlJ4vQ8MU
PbTOOpDKYYZNv3c22OXgqXSGpbft12vs2bUUfBpvfb/R4yw40uRDgQMNlXnRJKTJoE3moKsEI64/
3aQna1X4Yhnp3+TgmHfCxriAbTAEs5sXBWUIx5dbpBr6KWKnf980BpRxD3QI2lDEim3x49/Ao0cA
t8yW6HvainC+vBJvbPFBz9OKZ8uume0YRIJu15zhS+NNeT+T8CVwl2auo03a11UtM/S5zipvRtju
sDLb1b0wy3GCIhE5FeHgXx0T7+8isu7Jj5z1FKUtwedr42QoZtx7VaTdxsmHkI+3Gbr1p1QONs2i
fXeOGmuIbxubo2qZ2HBuuDd9D6WnS5ixQxgNpZJXM9dx4SYuW0Hy0QlGXkAk3erMA//xmhp3f8Du
OnrYwmg8GMfrc5Mym3sqFoWwe/METHl8JDh3tR/O3mnjXlf0EUpS5iAC+tXpVnZmON4iG9Koxy+D
Q10QOjBSmS0sxPkgUziyUnl0A3+GbHud96sj5Yb/FUMUHzmN/yxjFZ84WdOi86l9GnZEDTQToZ9a
Rs4fTX194O4EG8OWtg++cILzyqLkMUi6Fe+P7TyT8Rg8Lu4kAtwbZKpGPxVv05x63SHdfHXxmIZH
PBfjF0scjNtNOp89I73rNnYNbrd53V4wJUMtRPDxzlli8CMF6RTMBraJ3QZfLFdYtDKgfOF6gfjd
wwZBts7BpyPU+X2y/kCW41SxdBJPwRqo5tivDgKOVTSwP7vanFsft0DsxB53VQei4UNKFvTrw5hU
oQg7XmLRPPKM0MR5mDa5QutH12nKOkObxxaM8DVfkAu1Zwumqlc6dgucFQMTVXHrAnVHKkqOffYA
dWLc5z7Xpuw9l4P30ssa1XP/PgcOMt72cJ1vLJXB00hGOuVql03uO00MCHFGhOfsCINLz+/KKXFN
HgFArSIebb/w2M3hSRifHkn6Ad3j8GLF5shsYxHShofRK8N+VM80XQUeTeogxwkiL4Kupl4H15yj
Hb5h2W4CWWqo3s9DtPDvvddspek2MPYIb46DnPy8S1ZSttoulezuHrUNrvx5AsGmo/JXsuw27yEI
omYt4kUWZoaJTu95rJTujHh4pLuWu5zCjA0jzXBORNkywgpc3ONQ7hPMBA8Lb2GAi8hP/8kOcGNS
tPEvck7ezJb4z/uMAPoaPmiz/Yh6KEKrsKfwj+g8t2EV9UyXHhqx6z8B1qYv+BSXCqYJYHWNIflu
1xBBWu2WuqVkbfLkJSrpsoUQD72bChv6FuveDNUaNlrmK5b2hRpFcHaa3TzPoRM8jhuuta3t1tzv
2FR66RLV7uLpXLfqF+mm/rImIn3dhL9k/gruXNON4jXZmK7d2Q2KBKX0QfggkgbChzNC629XZBTS
ag1iWL6zdC7DbdpvLS6arIM1YdkFCwwpYgRXAu5LKgKNShY2KKs5aFs2c5YuuQVLTE6kS6OzRh9W
InPUK7dJk18idEjmRwPAHhAZsi3WMG4YA14kY9vnERl9uCD0e4mirjKYmAa5629wQ1xbUxnkAVYx
DDjyZgpIbSwT2driRxw4M1T7MO7nwY5O1uHTqs0+9hnfOIJpVJqekx6Xr0yWNUugnS7cZR++K+XC
BBgpdU/CJEnpTBThe46xmXFadoFxx3qF6wAWYkuIrJthkBVMbMKs4wopVkrRkobwvWhW8ybCiOez
Yu5X4HB2mJuwzcl2zzCdVl6ujg4OozJ+3cx0w+0aiR/t2AXZAGfuswraKAeeIrKJCu8H2W2TOSTx
siae/kRcpZcYxg2FHqm5+ZFYviU29B/sLsDkarbt1TQJvbRmHVFW4vjWTXZ+mpZIVPFKaRUt5OYl
65AnDTwrRmNeWDN4V7XK77ybRAHRdf8yiMQcwwY1xMzMeWGWfFO4315d266nKU5oDYk/Tw+h3eM/
KtrGcxK04UuvCXQ1vePi94URIC2iunI3Vj+ONIRUqd9FyZnE90PmprCJQw641cbD0jrdJW2sLPmg
4BcgEmB9ZqD4vslbG+tvm0N5qWIZ40zGzg0oxVs3+8gQ9rjzBNkaO6Ns0zKa4PUEv0E3Z+0uD4Ns
lwtob1HuOFwXnI/jwW6gazpTnBY0XonO4oYtpwhNSRGPPm4+wcDGoz2lxy5x3xuafASk/5qVTKpm
jZtTw5o+85NOPyzK8I9WoM9yovQLfiVfqaEyF5ayMmnil4a549mJQcLwTcueUB3QF0crfwy7HZm6
1PSnDfW9VGBGlTRtonciBoQoxSwqfDIirkxPb5Ml/rFBSnMxjBzUPTLLvBEz8tgR9/cpSIS+M+wO
NN2eg/FutULwGQnVXFnKjiJYUOS2okEF7yZarl5QKBu+eDosdyqxp3BqIPFYdIXea9S3hdP733w+
FoGBe3/bPWyrPZNGXMEfHrJVgtbBxhROsk6HOrOe1i54XLv01kThW4gm+e6i8tg6f7YhPHY7RvWY
1Ii5KiMpwC1ocHsrO4WF229nHLVyGvzSH/sZPXH3vDpmyxBm9rvznBzLQB9OO+5BCe/QmamK3aWA
z+OBS1Ftszg46aJz3tFDHM5HSxUvqOV1FI9/cH24BZroL9mZEjMuTPoFirhPhywM9W2fiMpRx0oR
Y+Hg2HMytbXv0F8OmxFG11Uu3GWsGz9TaV5Grhc0ssvjbIf3XtCXkTVxNkxgwYYbHiA+lc0CkvMs
jgGcTsIhuokVdjNgdZLcjjoP+AQZQIDLxqHvoweP46X/Pc72mUdjdX+33gr7lmTyD0rC2jxtf3mW
/5Km+7kP3e9wNn6eriRzhrAO9F4GjfMtnlaNeFD0T9CC1v6Ev6uz4TcXw7QTB49YN56sYcfRLg8O
02CT6A2IiWpuAzgt2Lp4mIGGE1cfbeQdvWWupYDKo6EFVfONy6Wc46aOY9j2TnDt6MNyTdqDduwJ
7IrKY7TkZqsQ+FXsjayiSFUt2j04MR3IGJ98HbwZ2j0xNfi16fva77wqHOITc/BphMtAc6NkFXQ9
KNTw0UHtLTh4c05rRB54znlO7KMMg1fBt+9Og1Fwa1CuhwX0/GZ5CeLokCzmlM5kzaR0iqUJ9poy
vJmhoZkNxU0uaC8CdUoJLcXSnlZBjkQBIHM5OS0L9GiOKUD3z3qMJnHU4kKxCRTQ8jiPItsIPeMW
OsOMsyuM4vzLGr7f/KBpjoy27pNGVG+5dYPK7/WB00lnwbJd2MbrRDc0p3r6o8mgK7PYMkRn4Az0
tOuvoQ8fuB5sDZ+gwlNQ2MTczxenuYX+uGSB7E2mVqgekReKhhCj8SJ/Tjupp5X9sqP7Hc5z92Zv
XcqUp13m7eu7Eu6LN4RnZ4lPC0MiC41KTBFhyTB35f3k2GyJpzeEdByiYC9bxA8zOB2ZSGBYi7ey
3ZcDZBUyo2w/Ry468Fg3ZdQkD57FWA+f8BNcKw48jSsWu31J1vHo2RQFErV6m2eMsUCGNrXlHcHz
YwGaKLQUfG7zdQhw8PrXQHiPgfaKwFmfGXdz+P69BZP73MjxEjF+7SUuH2TVHVO0vmpiRzjHnEnL
84aJuk1J4Thyz5sI8MhofmgwU2dJS7OAltLJfAvNacZAMpixuGf3ZTC1uu5ukNlED5kfDx9r1D4s
TveLcjBL0inKjcu+8Th4ImK++n1X4LE9KJ08+amaKvga8MLbu2JLeJrBLKfUiTp5jjm23LSYQqBB
idLubPvt2m3izDokgTToCeMgC7WoU/hr8d077KiiZPd/MsRlIYk5C/D+fDRhxHYPrm8e4kgf1l4X
DkufnGnLU8UugYheljh8WFVXcNf5o5b9uPdTznuOP8VzX1wJREaEYU3G/Y+76x9rZCtlZBlKB7GP
YfOOQe0kiVNYFdxC7l4SfAmKegh2wy0SjbVovHMHSyjAFN+g1XhB7w0XqDTKLWHPABseBsc59Yt3
YA1030syljjRNU32a7pZvJngkrRb4XR9JWZib+POXkVg30Xi/NiF++W0C76yrYhxPJO1qV3pZ5Ct
Y3bx3ppwzoCJFaGPGhFRnnUBAag0nZcNp66RDzFY9rGb3rgxr+z+MSbJTxtrzIgWFKhYpLj100/m
9ScflUDH00eQKEwg9GGIwq6Yx6DcXQT1JONPJUZAlqT0kr5EksQBJydXqfN9Q1egmj3vfXLh/EO3
AVbNMrHl7Axz3uIKPG7hpsB/86mskAVrsAhRaz4guaaGA93PcUpxS/rzdLLN6MP1xjTvO2nbW6fG
tSZkN5fVxfDsOaiCEQSxV4qdwaMeCS9g3efhd0ouMmd0XYAyftNd9oRStPYjOwYW7mi7H3xPm4lV
bur82YNR5Mv9WR9hPwUi0Q8GD7Clc77HIFHkS4tHbd/tVzxPtTf1R9oEV5YkH/gyizHWF8+fnm3K
XjcN57h2uVot371+tfmaxC9M9WOmJYBORp89bz914o6WhDEKJQKuyFx0kfO+EJfmy+wdQ4by4S1P
0ZDMmR9q8JqXqQqMOVAPpc8zsFzzHm3Q9qUcQkQy9m01oo76bd/lLmT4lZxnEJ988rsjwYMrpo/e
qAM1APWFvglIo7J5db43jfsIjKxcg/244r5XCNXyO/FEwvkl6bqncUzeuLg/IBjjPfdh4/vJlduz
CpDLtffF1G4VOI7XRUdfbAhlljRoqTsPQFL7g/C46OYQLRg0uxhaUjWf3W18EaCR+gKzQMz428iD
R9bgIRMiJyke2305G8GP/YBH2WflzIcaF2s9AInMvbCvtdhq0/bVFgQX6W0A9Uxzi5Gdo9c+Txsw
e3aDQoDLJYxrHy2qnM3Rad9WCbTR2U9CrU++mi5O0B3nKP3lqvaEcyJyX3bV5idnZPSeadt9yHHb
Cja/JdZ7WDEhu608RXAxWJetTN35tmn94KvmcRzl6xRFH8DTPoMZl0okrpGZoZBqpo8YfgGLj7HW
tcHLvqU/Yrq+kL374cW09Bk/2sh/Eu5Uo2N8Y7vz5Sr+oLf+qiLvye2Hh24mmendC669D24R77mG
FYKgSr23bTY34gPxfi8EOX6oBbx21+S5c+GYTmCg57cPwh0+FmOPdvQOo+l/ghqbx0xcTQ9fOjTj
uVhZ5Y20aii9GhZPuDp7QHz9bbUWZ4xXYTt/6/oR98P8uCRNLWb+GzfSgSfbR8Bi7BK6o4njzPPD
zxjSXDdt0DXFeR9s5Sa2s47nHW4gyTFO20sKHVG0NaUe0F5oAkFTWCKfEzpDQAqNKUnoZBEzmMeG
SjMM/Emg65Etx33ty6iN3Kxd4HLo8wv1MChh7Iz8vU6m/oBlBljK/oEKXUwLwgwD72AZCwA8LGG2
oU8fl7FyPQdWAMkKpM2Lzu0sHpWVb0Y353RULbDn9t2Z0iea6AeB2K7MUck17jeV0Wjp0TyYqifs
MdX9NYIpaO9FiCdrw18jT25zSvvccqx65qadCj+d3wGc/g4bB2IS1ac5TbGf36iDNdfmtFUQgwOs
9XbSwX4BzqwPcPF54wGXuZmwkmgDpAlOKUkz39qvBV8YgPB5xTA5/+gGrkqejFca4UnvWXoEPvcE
RdI3rvgX1SrKQIF+STCa1hHzniSYRbEEmrn5n2GwPSLQ6I4yAChwU4u/EoDRkkRPs+tCSDHpCV3r
gtM5D58w2x5zNe069/fhIx0wJlPpIhTK0+pxiFL6h8vOXsdYec9du8MhhT9Mo/cBGBrY15aTBLZU
uhk+E069k5uMvzq/LdCfosSOy6tL2+tqIOpb4fXoT2l/EoMUL/Ha1X7ESotjEU+w30QMBHlbe1WB
m1DGQ+KWQ7vo54RFJo+3HQsc37h52O93w8s9uUyqw8vOPq1nN+0KtXW/p1TUPgDAzGAzkDUh0Kfm
DqLvMMcsbZAA1xeAU+AIKstdyfEYkBHV3DSq2Gb50wXIXW9kfx/juI7F7GRmR5XYDdNlYvuPBKj+
7Jg3xpWT+YpBxS3aD4QavsBLwAVKIx4FYQ+dXqsZTfPANfZAvXnaB/+MnexTu0yPkiTflYObjFF7
89rlkIj5ExEm1bqymye2A9kZKio1cDNN1EM/i1+dBfSJIWo8uC07DJ0FnWAEkEtehiW4TnavY0+/
WjAA6z5VpkqYvWBd8eBvjKEiMqA4IodnKro8WW+J/Nq9+EixJR10UiVdcFg6kCG8+8Jhh1db+p2b
ccuwY/3QcfgrCpEVEa2fqTdtd/PSIScj7KlaQ34DSnia+/EGC+gHCgij9FO5YhBKfqugt7lYUn4d
nPUmggiAaYoHFWYJBiMGOrc1hc2EDn6T3asCqw7NuNVDqjF/aX4Ndvyji0OWgzlyR9XNeW/ogKc6
ugWRvO33hiI0YP0GLXwIuxCsX7erh+lnYhGduPJi1uaxwbHu2z/Jxsto7bN+ngufdteeboXrpLWw
gFkBb/U+jgCbKjIMudXjOSR9jjCJbPWHrEnicnYB5HPv6iqvtLR74YBU+ZYUpk8gz4zlm5PiaiT9
ggLrvTtekrvuVIJHAGzByX3dFmMbFVM4vqVD9GdTLO+X5UhG/ji5bpHMYR4jTneCc+ySmNqHi+u6
PAsY96uhfYwDW9gwzTF05huIb6MPb2L/D+pcSQKYE3ORZEQFJYJ0S5u2J7bL9z1xzko+S4vhRQZY
vJLCW/nRGPydW3rV3KvNKnMfqJ6ZoIWjooaGBXsgL0vn7tlpEPiSYvRnOutNVCMFu8SkUfmWFsZw
5DUDh8TuuBYxOQzAaVxqr2yNXyd3+aaVwXJxYV++RnEcYCqbNenwhub0WeqkyVul3vGzrJxM62bu
4l5j5Nfm3bxF8Nzl3zB5wqg2GJxqUzY40BlZuaLTx4UMP0Nv/xpaYIKqXUpYouAQ+rbCKTvPvbrI
wUOd6ZMzMOHPPV7OxIc3K3HCLUPgQgmF5pwxaONS2t5WFGwqupttxxvWtT9txzHZYbxd4y/aImN4
I4cRw/nQhRd/CRBqPwBv1eN3oeI1wz2NsWVPb8PMn6bA+9a5yw9Pe1O2dnbHImrL/c0vFprUMLgE
+5KowlXx44QN77ZtaIoBpCUpdox+JbYU1UuedszObBjqRXhVM4IgFyfstqd+LZO+WqlTtXFU9pzk
WLaf0gFz5+BgPHcqGQz/OgmWYWoSGm+dlS33M7F1R3SfEGH1ohrsl9jX7wz6rwbvRzYFXA7KBbsJ
moa5cmWt+fgiIYLYxxiS4xYo6K0L4eWjeLV3CFKa1lJqkSfL2VMfUn86pC9mB+gMtqBVuMMsV99p
rW4BOm0eIKy28cd8lusjC22pp+kMGwAg9U+w+s/WkcNYGPxXWM4RbS+emE/GE4hGJMXaIU9ddFi6
ecArp1Nrg9/32ORguoAgmnmAstNl+sM5HBp2bIH0XGIploN8na87z9M5eAA4LFX8zRD2QifknPoq
V7a/BO1+9DGGYXNS72ouiEmAWPho3H+1w7vs6SFU8dmj7OBOOpfIE2Qx8o0WkrXkm2bOIdgxSGMV
2MuPhv/h25ynDDiW3h8camsEIXTY+nRxfBohQhhMmN/x+rGNqz6YqoZEJhtcPMxsLzsvhS+/vthJ
VFQgqmXG+lIMWcK7vDFTwTF0T6Svgkb+8JQE6OjU0sDDgy4X1+nrYf8+yhcGUKOhLho4t9IxAqKG
BPbVXeGa32PLimRgz2b039Hl2mLdussMG+0hCbMggNF9a2C22x+QCATMYStD77fCsqFZWozdE/wF
XpvYOakhOjLvo3ebZzEuj+3onhIw2kdjH0YTvVjrnI3E6prCl9Xu79g4fBs3cOomGFwnN568YKwr
O0whHmuQdoKUWSgCG189AND8fgfAmybFvPoVxNhSdASkhNcxQD/fPsWYeQZKnudYokKZYt2htWA4
ujhhmiWXBNyWdDHHrkdV83W+qynzpD2adXhcNPyqY1AsEl2Hc1OnQNUm9GcsBYQbccQfuo9cBRZz
3v0sInJTyuB97LBq6kEvWJJnMS2HaVaHvedHGfolsO00J9jUWzYcjIwet/WJ6vG68wvx22zsgOQt
xeptt3Qdi9ZJqlS6pSL4fO0nTdOnNoEcIOEXqbGtlHkXo1vexqwdTMbhk7VLoBWpc7R2L9MVmWzq
PU78pwDsCA89/7A9NHDZX5Pf6PpPiA5+IYD09WrrSEw17HmwaxltNqoZF5BbCCgeRpJ8S/rlIein
wlJebf1QLMmW7Rao4qbyEA3TfUex4I+KrV8uw1fKAUa01TrcNH54alEw0eeGy3ba+7QCFTVfQ1k2
uBSa4Js7drdoxrttRMY6nCUnzKg3VjDJPi4TZD9kKBLx6ND+sFs0aD0811e3xlssdz7kfP2JpfFx
8qKvqQkLuqC/mlTdwO3PhCh/yyMzf5TTXm2S5n6z4rbHXGJxm68Hhh2CcMlr1Bx08sXInjnewdC1
7MKniABEXX67rDkR+0ZYfO7QvJKX0X119l+W9PiI31Q0P5jlEktA/ss36V2m6YUaYIMEa1C0s9v0
FCieu+TQDp8z2fLpbi3m4BnT+bh/BhiJ6HUAzwJrwfxuKhkC31agyei4LbWpwsD8iOKqazDU46FV
yr5NQ+VOaQ0Qy+ILCPkRvq8IqJzAtnjCaqZsgiRv2yt1sDIfeK6dt439aAYnG233OEfhIXDX3z6r
SIe4+BSxgSRtsj3hD3vs5SEGadfuyMgIc9AxMsn/oHFYx1O36SNFtrUACWNx09dkTVEc47wbCEgZ
P6RuslnzYnUhCwiSUoZYLNIf3ppmZDRFh4zoJAIMhw2ZwNzkE1GP2L6RAGCH1z1aJ8nWyMMJNceY
myeJgejOjpmHj381rw1QZtQF6I9KdMdYF7jFPKD/XF9RO/KRy9uCnZQ7dNmmZ9Bm3HIfwqcpvSG8
6mRQsIYpo/Ens99X2hTYO+dyV7fUPZrB+djhgO0DKHc/JdaDKnjttm/SHQuMygwjVbCQHLSNLGrp
oVneyPZ73/fLKqJDaj4YwDGOXoZEfkZtD7EHzjCB4er8fI8amfxzI2OAIVPuRdhDR7DQA+672UMS
wpPaf5thC7jHbhnp7jj66xEBx1g2qTp1MTt9zGg+W+Qf8P+h6DyW40aCIPpFiIA3V7jxhp7UBSEt
STS8a9iv3zc3bYSkFWeA7qrMl1XqGifZD2zRCciG+9YO2RrqTx4qcWpcNjxRX1muixprSY9K7SFK
ar86iw/y1g3lusyRQSvANP72adL2ajKclMkNtf5eZXa0ccBn9adaWVA79qeTrfu6o6nU/snysFW/
WktFqTrfw1Tv6Ua/WMkYac14YP4IS2b/VNWfYjrkRsIChnGfzvLYKNquWD4YwxZ5XFt6Xwetawa6
gvSbJsGUl74YFR/bNxx5CLIFxbvqQpoPPyk0n6I8bHoR1NzarRqaWx+YzV53ZaStXljzAbjKAtox
xdnD4tUOrgQpd59bvoN6K+I0kz5OSjArbdgLclPZ/WGtF+I6mx8Nl7vLMV0lb91yNdv3RVzt8atU
Xs3uWzA8ZdBoRSy/ab9kwsS4Vvo9uHD5uAvNnrtABuo0HfENrl7zAaca8cwGBIL8dmmijpIitbA1
mq9qsfxxa6NM+2CKq9U+NX3q65x4ynhPttqftGtSiNd8zBE2MvY2oOMNHXZJzbPr7NypZ+fKFver
t2dMApeSFi2aCLf1nLgTnTpwm81RWx2W6nMSjBvVXZYfFP7G9mWp/XZ6H2cTSy3kGbwtyKjRteUf
6YKq74MtOYhKifvH35sxP8V6arQtKLo07jIUC2i2qmpaWrienV/KlTrrxqCzPf7D85KK81ayQbZM
rmgNuwIvzDWibbKCVPd4Yb2w6M0n6bahacB1a8pubXV2A3tflTMH3D38son01dD80ZUxqubOnou/
aTX9ZjmUh8OwLN4TO7vr45vr5mcYrquZfQ/KGi5Jv9fEdrcfdJZJG9jbgB9b6NJq67PL+VtdMhp/
p2C6IFNNJI1OnlcXt0XJrIBrZuMy1V9Vpt4lqx9mmh72ZDytw4fLRMJ0e2hLLtdScrJXqrHa8WcP
7aSOWxxZoz9h+XIMgDh0iEu6wRSqMeDeveUsq6iEvGu1etLlVz5WUZHft57NDRbve5XdjdU4qONn
XrohWkGseNsRVvvSO9vflN/V1texHsPqURl6sIQU+gyk+Ut6LZjMNpZsG1zwbuvxt/Lgl1i74lv5
s2P+tfWncuAh864mJsSiN7gRdKHiX80KFOU2qdUuKYaTnn2qzZuTFFchnas7UXfVmq/LYW+u1Fzz
V86dv0pcRnwtzZDhMCgh8dywBScVXRank2CZC0e/+awOr62HcFquceZRhw/L00PCKCEVGgWVjnUb
uvZaDszz3xqKB++2rRdwzmiixS4L55ynH1Ol/s0R/Ts8PBCd0BR5pAmc/vzbBL/DtKdYu1Q1N56e
7urR5bWf97P7Pm+gfes5z/WzZf4rxu62OncMyCB5FEnLlzbwzK35Xi+6161JGKOpsBWSZnTRqZQT
Ru+X/pqC/5uu72S3Wf1jDC/tnIBgWSEm78kSf9mudcvmNBK2PLjqz8PaEuymmbaS++u1WbSgSSTW
8BoleFhlV4aVyhkPIcXq8tjJdL/b3oc2OVRchJBb+4UKoMrbqMwZjNC6T1o6BA4kSTNtcZt+K0PB
wzZRtnEuZWL2J1Ee8/5Yj0/ygUoxDpoh+7tipElIvxbnxtHHv6YLpCvDzH132ORsIgpUYyDHDf+e
+VYNqBTHc2mwibg6lfnrAMUFjuTPzpfW0xkoPYaJvtdHO27rNQQ/ZyYUb4uwoi5LMR3ywBRLPHV/
JrH4LTs+k9zkAkloLPQY+Jy/NwJR8clrx3K1jzVVBMTsbRGMFmeJhD74uk0pUwX2/FwmwJa/JVvE
NgVP30xRQd8857h1c4jZyKvX7x7u+FSemVQduA2jgJ0kaJNYKz4HZtuKiXmDs3EoFgfRVQlT2yAp
zUzC4QHdfpp1tNT5qzm39xQjWc+We5Fph3r+cdrtUHrLpdKmF0x+yO6voUNhMP2p7PxRKHd1e6Eq
8oXqHle54N9FZVLzSfKwunNsZ0yMzpZAzI3fGp/p0vkAHTT47tHpBl8ypLvUj/3mfAh9CLseYK2m
1sHD54YPrbanNNszVtbim0kLO2yUMaZQvnhGfS6mL6v+cZaETvk/Ydb7srjr4r8pfeLU8Dvvn16S
ujWc08z93itqgJP1Imc8E2gjWlBfF19plh0sVmfOtrNvxRAkmhmv/Gda3bfMisivxUPJ8uYcrTwp
PgoKGW9iL6UW9HzQI+6H1Cnj2/mPk6YXW1pHfX5KkuWtwH7K9ZNiqofO9GIE20hSw5vKa6d8zmPv
L+I+ZH/NDeatmG4Pb8dB9R9UZChWQDVyitQmCXoaBG25yOTLtd7ynC05mFgK+cdB30uoPlf5bao8
pPSll7h3xT8vS/Yzaikp+SjF5nEL79rYhyZZ/DRncq1cEXfv23yrxvViOS3NjxGsYAhbDWCIoENS
yu+A+Oz6MnvPRlGEW4bAR886cEMKsttKHXI8SAbDMtGJ/Ag3MHZ5wiqmRoWo4/rrBy/qep5LVmcs
Bjek8tfRyzCnYU1GLR7kJee0ytf8CAgQOCkdqd2F5bgG1UZpng9nRX+qFgBaTVwN67WS0N1Ng8SW
BW017dc526kbVZOsucPd65I5cYd5mzu7YUZNN16S3vC78oMfEg/CvChjw1lM0+fRIvZ6hN8aJtxR
XaFsAQo9jxuP31hXu6ExIt3gU9IbdHB21cKbrnnLnSXua6Yl4aA8NgwtV2Esz96Q7+FLD47QFr+g
7+rd7APh/9jVJj2JB7Ge6OtOyawvy6zBEJrtIphQoBTKPocu2oQMR6OLx2GvDD8Gi5wCKG3mopT6
r96tr6qXf3bqFJiriHWw4qARlh3ADyIlbYZGL8dN1tvDT9Em5wHz366Sk17IkyG9m8nK0YL5QrDt
0WLM+8Wh+wdJeE8LceuaPiLtB8eQbUj1xteD4fP11GDGQZt8u7X+hx6drlqOYYm1UZCsCVjgY+7W
+dFcaNoQo1fpjwK6RCcuxW7m9tVQU7N5jkYlPW714/6oCo1JNsXX2tiC9WEjl5Qq/wxyNQ9bL2t/
qY19gq8a2KnGpdgcBm2+SiwCCPh3MVEW52kTGrRJ5kOOxIJ/EPL1U1Pqk2+0XICqyHmWPJg3t7V2
ozj31j/V+THYQaZJx3cqugZ1CSFjomL969bPgrOsHRWmxZ318ss13j2xBjUfztRj819toBELZqEo
ySyx6azfnlGx/aSBqjL2zUxqQLW+NGLpMleDpW53lmzDAZK7lTD045k9csGQ/seeUb8d071SF7yb
n316wtXmk+MjyHA0lWaJKzcPto3ZJzNSIGmaoB6W3VLOr52eR4l7HY02bF37BIjIpATXQHO2Lcsf
CI00y6V1zNx3DaKaHXneEjGgp+MU5bkV29EZfxr76rFMt3avaqUdGn3xbV7Axfuvd2Mpn1euTVdc
G8ZPuRsVjcB08EiOeGGSfyzrO/2kiZW4Gi+ZARXXX80eha7WIuFyDUlfWOdkG/2ygm8p7n3hxK3+
zHwTq8+ihSVdo/liirtUrwmncU0yo6JPr5gonJTvGo6ZXlxb4zbip8xjcxTzf0ipzNIW8cIllZjP
yXqanbeBecBy5LXvKvZ5leGQM4sMPoN18qjJY16uvpHEC55jyn1icRZanrOzrPQszD8WZVnh4WI1
B+FkiIeoTlB2GqREpvmtvdNB7ws8UBZPBlpqAyXzDjcXqzkmeX2fcvFkUmjUigo4ccvQmwchj5PG
i8GznWeeL/EdloXCCIHA4uioR3bedzsN9oXUR5iPF6qjwMbRL0kUGCXB4ZUdad2TMqosjcuiJplY
ZCQjlqIdh/Yt5Yhf/i4uYjIFt6oaPEKIuIMF+w7GXO+4G+ZpjGtUcUnJ6mYMyinxxbwc6DALUkv9
l5r2LUmodiyxNx8Whjpde8D61BS7SeeJttMEQBcnbGfxWoMRNUhsSCSOdE5TTWuZ1sbVKZWDlWZH
yxT7fl4bf1DE0wxR0uvAvoPGoEXEyma0r31rIRXBrTTdc6Gmv3IzLhY/DiMYrnNespuiL2dA3xFC
spQX9gSm6AfNnqjUM5tlz804ytDIjPumMBNw1n6apD+3dvnP3voX8Jl8p0twszY3ILZQJ/XxQHjD
Dqp6WokQ5TyfiLZzkqm466YWQGX/p4vhx9zmr6F0nqQ5n7vN5RqSDsGfosQaX54LYf7mW/dTaMu7
p5RUmxi4a/YkmEO653f/utaEw6lB+rwk+gs+XeQV8pJxVJkGpuJaH/Xa+zsxFaZp38bkOKqfHaiR
l1DMw85u7hDYGgMYoPmGdOZxqHbmsKBiP9u9DPRp7xGkERhhhRUkxXs3I6kzPO1BoC8oE2BCtlvj
VbkcX9etfJor9dds1HhTOxC2nWq/rdU/O9PDTX/Fv/cdpYMyHv1lsENVtwM8yVyue2Ry/g8iIt7h
d5jDFgmU0vCBZv1uCe31HzGzYFFlpBj6PTNN3m0M0QlDKJlPQMNBzxyyWWaBYqb+2kFGUdHx8KrK
vAca9QHRQqEToEjyiNAYDNl3LZYDe49va28DduWht0CM4b8a1jlLftg4F2wTIxkZc0MPo9Y8ocjE
daoHrerE06N4sWyKI22ve+Vyr3RSzSY7XcqPdsnjykH9NLHBn5f+tVefm4XlljmZHa+42TW7DiFG
So6CWV18lKGa/++6vgGlqu1/xrC8DsWTXrxM3T7JveNk23ezYhJTdiuG8pRwiOfqrzu3odPmMe/J
gT1gO5lrX+6q4qs0kbYNQY/ZnbQyBnUNZZpEa5rFtBC+Z3/Zw6vEWTBwqc3NeyZegjWjsS8bUdFC
c6qbn6ZYAmkwU0vTH7mBQ9vWEKLc0Xn2Nk9l4Jn/mPtLwbGELtarOv/NhUFIxtgx+ZhUIJmAso6S
dMXZKs5ycnfgKUeVNfOsGAGlH4KVWmapn1Lcfj/hI9GGie/A3gvCe8JuA6mWr3Y5BWXVj4E6SHBA
rbm2incwYftlaQfM3qDAdxlLYUCM8iwMAl2OL0bakNRqXGiK7wKWsaQRu2GCO7fx15IoNdh3W/8o
woor+7+GJnmgVllmHZq6bEKr/8wJl/WoyIsiD6lq3j0nBUZuQ2a0o75RlU3MDyzSwzyY18aTYVlO
+6KqDmU6cPwR5OsgSE3MEkRiFByxwlAZxN/tPmrrmkrcCQyt/qjqZ1ksT8whumrD+KWK4Um1+/uW
XpfB2gsxXe2VGpd3dcTsaYXyOoKnpUAtsFwEAr0LqEeUd+bVaKoLJVE8Lw2VIrJ0OgVYCoEFz2fJ
IsiSlba/9+W2HSsvHDg+VUl23FbDwkzeH8+NTtWJ3RUAyUe2Me6Is4X9OMS9mE/KzERcwYCubInt
LYsMUlgkmYPWzEJrrs41MYahr+JVTvuJ1y3jnpXIegzmuSUWpbrhntu83KlFEynknR4i0NC5ZyDv
eMTaWpwQhz5qZ9vv3HdR1iFLrI4bfZi+3ltd+k3xUenshh2dzz7Z/IeTULZsemXBp9qOFOc1zLoW
Do33b2jdN8Wh5Ca3MYIk92W9N0qU8c1CE6vBwIu9J77F8jGb6S7Ltdj0hnCrsmObVQcB/bBuWKvu
I/iiX1YIDJGgsudV4A7vG3p1WgIpDyMRpC6cKnuf1d+5W8fElADZs6BE3S1kfu5y76KWX30Nlafw
Smx1UPUNCvUcLVYaNl1GD/FagDAZyqdNnZHM7X6q+IMsVLOa+fTIQ3nuXwe535Ubn6n2NDFzQqrG
kcy2r9kg9Vq1a7f2T0HaU+UO4+JHXLSCbkpwwL5LBjRmHRgmL4k9etGQrudZvhOx2VH6P88guo7X
xfmcoN+VIZtRgqkxIHsg3Lb0ZXVOJlXr2K/kWKf9bIrnfvwZV4Ok0xt4ORhpdxg1JdLtOnBqNSjy
LnI1/Z6q6lEaqt8AWOVJFmzAXWOxHdIliw2lPlpw21U/7/KpOEpwszSF0MnbczcnL0OtPllSC7ql
iqE9K39g0rSr3LWk/S7Te9/w7ed7A7pHUrZSpwR6+1Oy3KTWIaKXO6hAuI4M5kabgF8Mi2Wc/Uwt
jjmRonoR0bYi1ow9S4dXnq+etEXDmyCLt3S+WxomN3W2AzfkEPoaNCciG3p4FIXkNXfLSp+wuWAE
9qElVGygg0yZtSdqHXSsIYaeHyXVaSUOg/PHMuZQI09Wpa6frS/9qj0lCmqQRUSYUVgmxgdB3r0t
UVvr5JK36Svzk8MaitTcmEiGQwrD8+1N6hhxZ56zuj7kC/t0UzW7YuC+FJvz1CAhWkp9zdva47xn
o1KCGWwpyRfTv0Onq/ZksX+UdrwWlk0vaXq3bCU9oQll3zl4iniLL0qLxOHQLy+K92ObKH1qqkC4
i3eGB6R+u6FVVtIQHPvFnp1zf3G+2XTsgAg1tvEAHOw9BfR5WGyIydEj3atIa5+3838MvWcpgsN2
cV2MdmjWxkZD23W089lZb8oTO2o/+FFJZMrpbqbFGibwDMFqu3MorO1alfa+nOjE2YhFuyyIgrmb
cYAgDwvyjhEp/rfCK85lmcIZjxfmGH0mpKaXrIyaOgNytCJh9uTirBDNyk0RvnNGn0BaFn1G3VKl
z862+Rp/+5Jclx7LtdNDNkyEqpLuFK2OWOQDFlbgTL8ThEGAmAlDf06KGa4ZiHLeHBXrx4Zedpd0
N/X2rZ6JNWWMEVDnXesRqKxGvweU6Gd3XyRdmG/O3i3Ug6IlRO4YOTf+WDyMhjK/OFTeHeEEZKCv
xLX9TTR2wMZppLpti2zAlWCwAY97G/bDnA9JVV1syhkCJzuVq0hduXQGz7w+zo2xW+JZd/caP9Tq
jiZlonNX8+xdJRvFALp91TkXfSOzOtWEG4c0sIbuY+uZuiraNCzWLUcSpK0DOvrT1ctd2Na/1Eti
d6yuBvKxzs0HCcasoSbZ15Nnc1qMLfNyivcFNn3wli+EwN2cWS+LXZ4XmC1jRWGaLYo8d5v4yoyN
pBrZdt/skY281SY6OCLRLGVjhIptFLtknuPGwqvQ5PCK+/mUq+uNffIjXWM2IHs5ZzYD3ATTuM4U
d/LFY3687w3cmVnrZnTDG4Z+p/K4Ndfi0U16rhLY3QZURTJ62XQcEDw0b2gZ/dFU7/ownqfZuZaC
/eopF0Q2UZJYEIiV49uu81pvq4zWXAZOtcAAefsyr1+LjUhToiZ6OJQ8xF3W3RoYl2FR4d6bqFba
F+ipMjIX8yc3CdjW8CcpCYK2e+CLKHLEkEnKaz40JzY/8X5Xda6WUJ4swXOcjwdTlhdJZeNOfGgK
qOwk1Tlccl7PLUOEaNu3IpktX2HZBMqVeBuE/SZm8VVBUUFiJKe8QM0XqFuQi1TwCt1zfVuBVLqV
Xy84m23m/NU21KhpQQxkvB0e+X/1Sjp8MnQC2qpL0k3SG7gKuOgmn8Huv1eYgCBJumFfE5z9Ff28
14w8XKpjD5OAhB+bApWtLEKP14T50lxA2b53smDUy+tCRAGqPpxdDh0LAgRWrAfKnHgW5PyqwXY7
/QR69Dy6J3DV8swof49pN9L4zUz3gWvaNfY31QuTCx7eIicSLXyxHkvzrCTs7Vnu6MXBMrjRSuIf
AZ8Rw8HqVcmO2tvm0S3fjSqNq045bFl15hmH7dOLb402MNWta0O367NVxvRzW0flFfJXTzhXmw30
tXhyYGSZAxFaZht2Wn/uBsKLjhO1nflPJwFcFOmtzw8N37LuUJcrpa8kEg5LR/wewkLhz1mIvaNw
AsBICmGWmnNIarg4o+MGlnSfDMICwUh4zx1YWPqDYxmz6HafbFB5kmKn0uWLWyZcWDrw5n9CPk8A
8crya3CJq9q8qyGv2hINoexw1urIZra3zd2kGv21qwrsrCYSytuy/TcmTNxMvJNj/tSqdoYf36+Z
E3gj1WfZXzb+hQonNsvbuItygALXH1wv1LYrvk0j89PWe4HTWDvLayDVaG4Q0cz6Z8b4cDUKA0YM
Oklz9HIloKOo/doaztlcf9otK1jaYzFAAYKAcDNfejUjyvEwVYrntkjivOrv4/bFsANU7g44szsZ
SRtKJoForVawhP2jc9cTfsCvk8sXA6QXeihcaBitfL0mLbFxx8KbSHCutf72kIYMKcmO6ZwyblA1
/9y0vimwZnnFdA9HDVt4pXRxfbPczhWRE7lVOzUZY5QoGo819gTwnot9XUDl8pPj5T7pvXlLwGnr
HE++VIiSulcrmS5OYkWz1tC5KGcl+15pujkRT9rM+b8UMxUBliM2y7qMp7WASXb4vSioxxUOqCis
2KzgRVH+bYyzJju3HTVOUXq3Xozti5pvSJcpuWvo9Hp5l1pzausiJhoRjMYWjc12M7LpotW8Gp1+
6ZOBCbjTa6popCNEuMzPtj6eWu/Ndlhxgua/2Op5SJc35mqQ8cl/sxZBxyQzBJkwvFjbSnHd7JO+
eG0Yq5vV2D+G/jumhJ7yXHl9hH7zDsXTNXaOeFumCWm76RHCZ8wpdksfHXbUHtgx/adTVbGvlvW5
LDV/WtH+Sm8/ETXKkzpUGD6zVaxJ5xiRmf1fpoCEoPH1ANFZ38d1p7+Q6n/LRXJsU/49zbEy1kOu
TcjjznvCu1TQR0w5FdqsPAkvvXoAzQ4BO/LGAYM+X9KJgHpLlb66oXj0knnFaAKzc1RMIaidwkg+
5xntudfc5nNO10PvKt9TX9B7ELpTdCyhDkVN73J/XGo85fbGJ3gxRUpNrXhHL+nvmbSuZmceTaV/
lRB+QsP+SqddW2V7hlVRuE3R1kwElXD8C/3e8zMm0+OREHElEEa0ZC9MxpRTsVjWGqek4zZ0B6fn
VEGIU7YuTHo3tKnhJEyG0bb4jvRZ+0zhZC2hQAPN5dAa8lueQqBahC5Sp0j9qZt3yQouZfJSy0fV
N5RHpak+lEe+t1PHI1GX3apPPW4z57Kt/B2N5rWgfEWNf+RgxXZdXP11GcQrQ+J9B3k6Kav7XGjH
niTNaC/nZatvTTV82CpdXDNpZ4Y+Malo+3ZmSTDEugBsgUBiy0FIr5b2yuEdd63dAxW4dFvAvTIz
8Wkb9jNZ5X9j5axkEns4ff5K5OEmau3loAFW9oMK/yX7902Z/jgJwz10pac4NVE4lSowM/qXfgHI
sOmVm0xZAm1Oj0qFDb16H73Bl6OathNIkZW7zTMVf8U+duiduNkQpTvODcXtcLamizFZockY8FSr
38Uwej68E3pafZuZreKDmjTRXLhvCW1HqBXpdzVSPo9KoSO1aL8lZJpS8MIwiRveDJ2TiLBw2hdu
tRszEW5J476vWn5k0f0V1m1XO1WUaxrfblW+MKPhwK6LwGldxNqpeEXFzsmfY5EWDAsKHMeNizq/
F07+r6sBrDZNrVFVUsYaPIy6TknmkHEvzwVxWFVz46XmIsosN6wGaq41yfYLw0biNee59pjXHIhU
vHl1tZxa23tT0WNjXuQfE9KnERtiigWym5K64fNmitfY27teN0/Ww65o8/TQlf2hq3Ko7AyVVym/
FcasI9rxx2v73vVAajoUelM1v0ai1RzyzXXu1be5Se5MbqEBF+Mr5dwCOEnauEoprOXcnYpZXhem
Z1ltmZMqG761JmOKz3Rw2yxw2drr23I8r1XJLhCJNpgh2I9dAR/ZMVi9a0gOc2X0xa2uipO1pWeb
NkDm3duWgeotlH5ytE+5RpFsGke1Uf4MtkelIe2DRHLsEc62bsRV08O8YmakoBrWFBnYQjsT6L+7
ikOJNO3rlu0rD2FE8T6YKvKkGSImXffeje1e5uaeZqn3t8nBS1n2FlaG2nIISI3tLEoL2j0eR9fc
bybDBjt5StCS9Zz7N10Om8ieB5A3IsGE53xCSO9sOJAMKMZOeeTXNgR3t3c44pKo1ARn+Nj8zTbt
b6Ozs5MGedCdfZHPh40BAKYw/trr9JzleJBtZhy0SYs6q/sYvZlnwIpns3wTer+XZv1KhMR3y+HT
0629IrGyiy2LJWkZkH2b4UVGnBqG7zrTEaof+jQPiKoFydB965iQ21y9DM3w0bjj2VPmqz3PrzMj
RWaSQFrinTktXjvD+tt5y01V8uS2Mrsiz0kWcsfgY1CH5FYNzYxfjfp+3zr1os/lTSq00Kv9dwCO
XTmiarMNNs05szRmCPQx7V45z5zISdIqKDImoSVVe9dJ+icb3Q9V6WA8q2n5pGZZUCHh9qOFkQGM
6/JZaeu7myUXZuc8Gw5d/gqIqSlG0LVE0x2biMiG65KenHmNphoPPifAVfPMs87qolcjacflQsJ/
z/bdaNg8qhyBC5kuKMu6P3oPy2nwx7bmO7d8zxSB7okj0ZfzUJt0HANAB0Fsq9h5QBzYfdQUq+H6
Xl7Q9Gr/8XLQ2yE1FY7GP4SgTZb194mGobLbWHMSf9jyWzXZIVjHyR7xaGp5dwdxdCeFuLUeNDpx
XkujnS1CAh0c0P80ozkzl2aXtViYNILKkF3H1rtusLzj7GKiN8GsFwlOpLzZksi2nTINKDtnbnEw
BVOm64c9YV7GUr2utMWZCencOKdukP+KJf9TW0ncqd0VaTuJKmv0E/5mJhOGDMk7dAkPuqh2DR9x
x3mTWHmo9nw5TGo61ozQSTX3SY7KcSYkRKTr4GUekoN2tBUSduPYMR1BntZS/0O/cqqXKkzSx9RF
IHb5VBAcWjScGasJco+gejEHDWjyZjIi/ZFi1ajAVBWSRTi/5rIBpKD3Y4TnVABFmpKB59zVhl2u
6eHYyDh3iSiaGWMF8vQy2c6dtvRkE/vhMf7OMzcaAfEE36G2uqQLcxgtrGrZfekq0nm+7i3F+sPp
9CaGLurpV2CGYsV20Ab+rGnOk05dxNujQ0iWKuFBw7gthh3wNZNLTp/zFCazdnaE544uK74tbbus
sgydzTo3rbhXNXtGhSAFUj/n60xaGwBoc48jQzLM9p9WC9K9RZBP+pnELIk/89WlBNAbDcTe2Cmz
Eg7cvMzgwEKcYou+KtkYugcZ5+gI/EYfMB/tMMJYCEBts+IJJsS0DfW7OTFyRAGsU4Z9K/XzvNCJ
bTPuimZWp8EbzqMswPnAidMRopuHVV3Hg0Vi0vAYkDXicioavZ5tC9pX/TM328NmyGO/tgEG1W7J
gKRwGFwxBxtGFKxXrCvmbsZpWJiyx0UEYvvCBX+fS/NZyOqnQJzIMqhNT4iQEVo3poz8FFB8vlI2
H9P2W+TVSz4M/wYiMOrG4BBL3ynDcE57ai6gUJfDvvPYdwze2Sk0zB0JjjKLRg4Cwm6cdiQDoJDK
pryOSr93FNsvbCdSwXoSle/Sy3aNUjKwo44bJvKpVsI93UG9YyvPFCY6pc3IgiRDHeM5wXXVjdCD
/ivlCItj7xdFyTDrXMhN292l8An26Hwz2SIJcu2ZNXAccLV1sbqfSuQxveUFsBJxatub07hXC7Y4
60PkzO7T+FByzeWyVGR8NywTJT3DGDKZaKRm5p/sfCvusGcQU9R76rWtBsKTzIZaclgeeW1w6PpW
BJllHGVbxsSmeBuSUFXnsypeNLN5b5CydTzZZKzPdcHXKhiWVRlxRiilQDrP1NcMXTbDZkd0f5ms
+mhWfxex7boqDQfL/J+jM1mOVMmC6BdhFkAwbZUjOUupqbTBJL0q5pkAgq/vk9377lZJQNy47n78
MMUMJZ65tga1maYAddtakUwnnsCJZ8A7iTHy+AaRbu5E8gcn2SEB7R1jkoNE8lR3LUyVZmtbaYtT
mEgIRmxKxIDIoQZNY/ti2PkZwh3jLp9fGGrWkvDA8woiOk+1i57UbAMdnRY3OXL8Pkk2e35NpGfi
b/hIawQN7jRmEUJVfordOE9+uCiFLu5dtynOYhJbMoZnJ6MMvOz2qeds8uk34m6lavR3LIw42xpE
AE1ux34xhdonmdhkBrHgZsadCiWumQ+tePH57C6ZJqfb34dWciSzxO76s2WovZcCewp+Grv4Kh7Q
pTr21u00XfpouILN2ul5WFeOy+/su0LDix3109egtjA0OsTPZUO4CZlYMBrEldoCMliY4wC2+PFz
paN7V3toyOpt6vr7HGBLC4KH5/X2mExYQH762XByY3oq5wzxwN8Rfd5U02eK2WsKmPgd400vaRhF
9mUENWSpkj+l/RozxaRORSzL2NSJifQ18peYicU/PLn1GoPkKot4jO3sWg3EhIjN9Kx7Yga9rEpP
vrTWpuPsgIg+yZlFo8N3g6B3ptJtxTp6TF4ldmNntkM6CXZWYB7tttmVVv1U4f/I24W1q2bZ2/1A
MMl1vOJMrRrWpFR3mdm0HWfxPi5q2ycBPBp3o71yrdGXwXhdK238h+3+CavTFhDVLuPFlPxDMlWv
Bp5PmWdPLfI3fKuNr3EJGB7ilYVNvtxM1oeDP4zm9WObY98LvPUEr2tI8zBJxX6s7BPTObZK90lz
oxltfey7kRvagD7hnsbE+xpRo4sBpIYVnC2GsSaujrVFQTtpgdRguTo9cnFMNJsCnTdnI1MWwac7
D5/kzg+csidjsG5wVfdpxBHV+efFzY8QsAkliX3R6ouRz685GUd6lncpBDhR2J+YC6+DM61jPwgt
CBsju1dvtM5OIU6mScUhfv1YcvYYwVcc1zB1MOaw6p5sXHeWf+e9YVbJdzII/sYq3hrZh4nSEQze
LskfQKAaQlV89ePxzoy/fTwwJV8KUumvulfHyLVOrQm5zl5gKWLMJyECn/VH+mJZW56xnkfkp0L3
oHaNK4HWr7R8y7Ev55nc8p4T3bB33Hk2KVSKvoNVyeKqgBywIMDO5UQ4Lrt4JXGz0vyqcemouHs3
PLwMqfP2+Ehy7z48vun4fFLcB8GHIJ4vfftFmtOtHiAHVITPueWB0Mk1Aa7+32wtn6PAEJ5IVs/e
Y7kgAWINabvNiXy7BgEqJnoAmYeqm36lxIc2QZXqzXPv2Rnftxm4nNzG2jlnyr2x41l7ejkmfRVW
wt3Ucf0sp3ZvLdUPIeyU6YnyuwLf0zyf3cnetxhbDa9/HpfgXnT83H4N36prtyT4f5ye9WPaim3F
uzb50ZciUIg/yzoPCBjOxCjldL+UR+1I1X/0y7zPVAEGDPe8MbtfNvBY0AztTst8XWbOu2dYxcrU
6q3mysZv+UUr/6QFZSOQcSFBqZ9qmM7BPPxZ5ukwsJ0eOGa7YCDvjvBplxuqyjdx1W0dQKRKt2zH
cqKcZth3zqaT08FjsQ9pYR806oRn49b36dHEll50yS97EJ4Il43Kqq0QjDXetd4VV6iI9yLpjoHm
ZsJH6uTChdFlualKj5R4s3+0SLI3ee18jw28y2NDMp8t3Gw6v3nlXBuPH7YwX1s9cOjkoNzAm2B9
2PRBQScvJ6ju2EaptedSLRTIl7KWt7bBdpnPb9psj60XX1S3fNgB5NRY3GOGBeiSK5GCYMOMm9Vf
ipS4IfioN9VNcEvKxHiwPcB/ib3y2+JmwfXVhseOiEh+joPO7utDW/MY+eK5xeg4RuVnPEDXQ6I2
AhN/WLKdHAsQV9NCkxwg5zZyY3JxKrVc2dyoWowRLYYkDo6NpVI28xhLKrEOmmYbKRKwjl4/QIVO
J/e52e2qAGBthkjaIHoBTVAVt3o+yCUj5UwkqKkAvfjjNfGca6KdHz9X63SoToXtsX8ZzkY0v8YQ
ZuCNvcR62KmHWxCD67HDpxclakf06LKU1PtUwNaqZvjGEQhktPrXR7BBx5jIMPnoQK87wq6JWf4R
uXwlRbrRnb8KpuwfYE/uMCPDHcBH0R4WU+MPjS+UM16ETg6zKE+s429Fbax9R1zSfthwku1R+C7o
2M8tTsA2Obcj1nF32qVDcSkRxpveea0edJN4YGJxpVzn1jGJGItGfQTFdMyDZQcy4m885i8KSCge
TFbyBgwvho2Kuzq0vtR4avBXJr7a2ROAFdnscujQxSTebGI8Me5JeJBZrRE2x+2It9hH4ujdn2bk
WF2qS91Nr0nA9I41yV8Yi7A0txkPnR/golfbGm6VGQ97H8jlkxOAWkqbPZJsOGbqNhYT2b0Rrj/7
WxctJ1UD7puaCFP3x1FiLw3rEj/0QWKCKuuv1oxDx43OUSDIaljfw9hAJChhWNHq01inLkneA2sI
HZx8XgXdpAJZkLXuZorl88PUX3feBjrvxiE1paLoMFTjs9FbO9B2qGoKZo3Jk0fhUd3Ie1K0YHf9
M/s/RMn62alZOo7usGkssmW+9JGL2qMTl/uiMnouY5SQFMHJBJ0g7GW1iJSDjf09rhlNbDQmVcoX
+MUtc9L3UX/XAds/SaLE7o9cGZFD5SFxWEMrLpydUX3UpTh5rfeyBKwnZ+so2fE5hrFLiQvbycP6
3p+hQq+qnEAsoq5G5Ok1OkyrnkYP4x/HAUFI5viHwduryEFjvjCt/GBYJrqddeGA3FudGVq4ghvy
DIAjjjOCT+cDtaDT5QDhkoZD5xj747YkdZo1I1pAvI34RxW6fbyW9842whFB2BDg4TCDr5K62diO
vzey/oBIcEzT5kL8gw0C/MTYfvXAH5k2iRijekrkHGpfYIizXmYCDXyxGHujc2e0wEimdT8OW9PE
9Y/3D7o5+Zxl0+HcjDrMUrOD9U7vHAqdVM7pkYmXIm/3YFqIb/i7yeeqxho5JRnBY/6euQFX7ns3
jSApCu/d9ayt1ubvQDpX1eoU0/UJBnplIpJrkT83Xkp0W5ymEvNGy9njOtdaVFtHYa4kMpJhIhtd
ugQ9CzOcv6qRyZ2qvsd8x3Qr1hHjSF/OXH2w8dtl8Nx7+dUfDKANxo1qUCjBBkswwgCMfLX034By
8UfExuF7h8whG+i402awnB9VBHdmRv4UjJ9AidAuCSCWn00jzn3HdThr6qtfj7+aOGomJH4xIywM
7h7C3HCOk9fn2oJ+Cl0yLAjeiRSoJF5Hy27XUC+2A06P3iPK2tobL5b4UZgi6Gj4KiCuI3qfoqrk
Xs1efqzDuYBRENQnZyS2m0CNJEB9mDueszgwQKZ8Rl4T+txToL3y2Kd7FtJrMfTrh7k2RrarF/Ve
NljVejKtWDMmt/j1cUWoynzBS7nRs/xXY5Wo+NQasDbdrNxoZ3z2bPctyMGKYwDW2sKPOe6k1YYQ
wFdwd59aPESTjYZmLsZpjCJOBXtlgRRGcz45LIoYab8bcoFEGYhUCWwe6XoQLC4koUfyQxnLxAkf
tIhG3joy1cBKLRIbnkmEJsjuASYq5JxqG8Oca7ri0j7IPCrtPrSDO6DCoJOqY9m21342Ps1OnmM2
qHnjbieQrnOpD5VXYXuUHyUZmSWtL2nGV6hY3iEdg50ZW5xxPTxGsfOB51YNtjY3tkhUcDFsujWa
33bS7h3nwrXNcPk/qDCAzy6iGk+6JbLO7Y5w58Mv5q5ND3mVdhqEIY4A6OxxGZzkVNMBsHRhhGpX
829N04xD3j5X8bxrE333LHPjeXq72PVWdiNCQo6y122HyWXDIvlAlze0gYcbQ+NxCtaqGc6VZeB4
wHdgOmE9D4xNQIKHZTV18S4akfu4zfqAKjLPfFo0cHoGPooHPg3ADMWUNasC4T/K6qsGIN65880Q
MiQazESBoUZWb0k7nO0CR79FefIwxtQ46G8Rj7cU5joGCPYTtFRMbf7eAMSBPMyzDUu2rIOz4mmZ
coYfAIYF/piaBwTiXmjapbXS6XB0SAHRH3v30b8HD3HQ6s4DZQRenD9TDcYL1K1dzG1aeisn92+6
6zHd12SwQb84Ev/6sjHK5cRWdzXyLeCDuOp0cfBRSdvZOekMXU9mxa1o7e9SCuQfpG6Qtwk5UmST
Oe35oLoXw4y3jQ1hsHtEXRHp0QbjOFoXbF6bLtsVY3YS7XCgtIMnuDxl1HgsabLqqvTP0nPZFByy
nIEfXuKu2UzvioDD4ZH+MIAuwlJMtNiZERyGef6iLga7SP5SRuXZDj6F2ZMRSOUusqMVvaXnoOxW
GOx3sRz3IsCj69m4JnmGKsnXIsYkGfUX7C5PSyD2Wk6vnSy3ZEDXEt9dkfS7FofPPGIbzmXyxdz9
nSZkaz0sZmbhE9WFbTVSVQTjsA/8MMDqTW0TK8zu3g8DEBl5zp3pNLJTsDr9vETzUabOqhsn0oCe
fENgRrKCIFrn8ZtbUp2Wl/IxSBF//epJaoGqP855sU+Be/aL8dxH0wWldSOl9wUpdZN5yUGxUG3T
gmHK30Vs98grAM9tw7zO4OoXh9EmNK7JkkA8PXGk/X3wTGEl/UfC4pSlBRG4mQiyV087y8NpZQeh
A0FBAtczJr5zA3HMgOX4IytjPfqCzXOschZe9UXWRCZyEi/CwNJqowZnBrjU9EVX3PKJ5kdVv1tA
bfiufe1S4EhzsC0W98gL/d5SPuwTVrNzbzW71rttNauEGYbZ5d6CL6jM6dpB79M4FtOs+NvP06k0
nZt2CKhAUsdgBxJw2Q2uta4tD0sTXHSNHS8X1bX0Qaw9chdm/zRP5T7zODuM9LWocZyDGQI88zYG
0Us25AcdSP614BeI7USB/HQX3uVpyZ7xE7LbGg4IFHund7f5Ql5fPl7LZUmBjg83Wc3bTM2nom0O
MZOLIsnA33GrwUXjdFnN2j480AwLVr8p6UgL9GuIX9+5guE70krhx+gJ9mV63NJwLFP2+YEdnJwi
5Ad+jxNKmOgWiJkTCZH+1xEirI2E71sc9nNNXqo58Hav6wlwh/YIaJFgEzNik0ZaxpZtWck1E0DD
vX/IAlsk27cSi7GF7tFr8y8FCZwP3Lm65mNx7CtrH+C4OKRQYSpKcQbeyngZz+Xov2FVfmzm+DJZ
ldghv0ISCnhsHmYQvc0ATYvWh6TW/k3clHSjOrpOFSre/XgWmwDqT0Cydxnq+1ybz0g2zFTFU2QC
9+vJW9bdyq0UR2UAAsF6K0p1y3OCEp0Cl4ktteUL7FX+jSKAde6rrZUBnRAZA2QNq9hjQzmFU2mH
7B5AAhWMFN/+mIZz/bkU3o8mIUjLDk7Q4itgnDJsfmw7frfc+GkgUUH2YzfqbIf2fapiVk0g70WP
7W+JcMPq4uXh83CbErtefsKK+UwL88nkHMySemvwzudTvZ48+2BClpqiZTv6A7/K4BEqA/da+xsY
WfulXraidV4xsO7IczwtZRWmdfJVIdMPy/ALPhSnNRy0rkHXcjeNHE6R8pq1W5MlruD5JXM7nzDT
PYIAz3Nubuu0uQbDQGgOsiGJaawdbz0NCXWfHrKe8JFPi44LLlIH2yz31sAVXhvDPmCtXY99tV06
7K7YDXAKutxuCdGDX10S49RFxnuVuZAk+H74tPeYLPeLYd6rwbkOOAmqzD5EMPf44pIVluRksRxi
QyQ6hhkO4+IGlyvysXUeMZ1XrQI25vyN/OHVzNu1E8EyVvz+lhw3C7ItY5Y9woVRrBAttzlk+fhh
pB6DWksfitoV5bK2bYmzPgjjAvS1LDe17XIOEFwptUfgrWGd128opkHnMVatGew7KTcJTh2Dy2Eh
NF6CAI4EiEa+FwJJNQGIC4aeJkROxhxckGNDzkmtFT3iUIy6MNHlDQ3ljB92hX1iLehNfAoWipsB
7Oxap9+zO1grmDBxY5+NXvPh8HcDyC+T7W+kjHXaT4SexzUiQP0UgF9SnhHW2eNxK58Hqiiq2L6l
qfwsZpsbE49iPeyHvtw8eGxJl73W2CNgyWCg6LkVVOvA4xSpSv6i+hzB+x/d9u71xhk+EvUUXthO
/a+tSFbOnoXRU9n/RMHytef1H52c+gCTkanZSWRN2QNvgWHrq5aYkXfw2JUbMtqie24hr52hNjzN
WCvqcg6rOvo3mF6oi5hYfcbAp7ynUjw6wW0suySLY7EyYf9qv9y2fcfgbB0cl2tcx0mXZPqmRLdB
bHlnq8n1Au8hYTpKrW7szj/bwX3WtQlUFYy6jvajklsYAqikycbxubJDeCrsfu8N1kWQM4W2m208
vp6G0b10vbthMLr6GJqrqjxPDHUCn0LdincfG8y0ELJI+5s5iCvhjNPQdZhsrefHa+k7xqEqHDgL
+AZVty44eQCD3S0cmTFsIV5ZXJcgnEg1M9Zi6iQRVLGsFgNvDRe5osmeS6tLMR4gmkUsvKT3TUSz
eESndwKrMIY5vCb1jqPkMrf0hfV29EFXxroj60R0YjPnI6QNMEWslG20dEGdAumHW5HNl9aRK+5r
IXrMzWIGbxleHSc0LZ+VuLGJyS959nwDmMxneULOAROExGDpmTEvCeHxfYwNAd9gvhfA8DwoX6nN
4eAv5M3NbYBhfOntnTnEIX6UG59lQHN6XuM3WoP/5mqCV7cTJDKT98hq6Cftc85x9v6JQc9PieHW
6QV1QcNxmZtzY4rvtkn+GpPzLoXzpR/hmGxZ/mRLf+WNI600NjUp8uGg4Zz1IEsg3+7rUiNvmc8m
51hfgzEinkEj1CExl0++rL+GMs7DOJ+XqdkV0OvxgZKBstQd8/5H4KRbAVAZ2wGDWqF+5kb+Vl1+
mozxnxdbz07hh4YuicjXn6lgQsCZdp/UeEzK4SyX8Wi6aYmtknYxn3q3KeDxceyj8NmCgKQElf/w
sBidekSZNSH7xqdWxzi3GRpsOd6MPnubJxYBXjYdUVjdp0mm+AC4BLNytpd4Y7D1NcbyPKT2s8by
loNisUt9G3J8MHHh37y8/uM2DefQAt2IHclsTYeWtgsRQFEx2bNDkQhFR8HA1F8Kd+YBgYKsrIdn
vZhJZ9cb38LQOc7I7lS9pchLjf08WYRmoDg/gZ05j+zO0xYjufD3UaPZ1wfVEfIrbSTOGXxV6MH6
V+acY4zmNjp3ZCB796uVlFbi6iHyZdfLwfY1zAiOlTTu1lRCvBEy3bcmsrfEJOInxs+QsoGCOoIa
eecesIGKcx3SmBUg004qH5nDgJ+oNnc98Sc5SaTRwjwaqAC65PK/4AWhROnTrMEWuzOEZedUwIyQ
i/jsWr2XpeMeJpGwGFqMNzFFf6WKPzoLvnTmW+9VGbxV3vy3cqdwrKZj1YuXpqI5YbLIFzrqGuRi
Z1k5eAlAaNMUmh1NA9koEJLql4RVfo+EhoRXJBfFs3RS2HT5lqNnWymKhjUywaYp3Tno5Orq2VEc
wg2y2NTP7rpJiZEPZXzsVME8SwWMqtx//7fS9RiovKC6RgG8vkm96ak/poa+x+gxqgBQMMDaK+f6
PxNB1RSw9SMd5tEDjSL2VptfAEWvEzFfLRJi5QRrjIoCIGe5ep2ybquFsVV6/EMhyXdSOmR98xB6
71ELkJsMhm1ih21d4mhxblzHsBRgLsmri4P7Fl5nFla0VAwLF9bZovnoUaDEWi4K+3o89Ul/U178
n9/SHdw0wSZw/d8oxZfjzVzDAXphwX0XHslG00lwx9ZXO2vfbQnfvm/vrecThYs+U2t+nacp5cTs
7nMuzmkjWJFCxxeD1awXeGUISc1xHuVrTOjFSeevuAQBRBQHmcYn6u3uJ9weq3Ywy5Un3BVU9GSt
x5H+JvoE5gK3ctV10M0eSJ75NAT1v6IAYNLPBxWnx0Tgd9PVVnMkB4PxPXMVrPulx6rcfymmTvwC
8T8+Ya+Ttg5lY2Edpq2Ok0SV7MAn+62ZwWUb9o8ZYW534Y50ubn3pvgzGA3Bdsu6YiE8zUX6bNTm
ZlDsPi3F9ly/JEBL6I7add1wSclQkNY4EKJ80463Y8/BNaFkOWyaQYjRFCKqwdJJhLmTb1zBBaIk
goh94z6QTaUxOH4Cuc5+NE/+sHw5t7199Yl+jSMOyZafoFiW/3ALvpre+J0ghFBE9dctzYs/GVfV
DVuvSr5bkrgxirmdwDPB1Hmj4O81slhXVTCN+NKZhPoUbhkErv+4RzGKt8iWTnYptPqqXYIitcPX
heMN2gGJ3yRf4/PDES2Oae/eMNDcgEvibIFuRTXVunU5pm1ujLGp8f5MPOcpTYgp5n+n20ae/Vwq
qgAWTACZ17xpWTRYy/DESLjt+Tgep2K8LrZ7MiHnEwf/07jyy1fdAdoqRkLYMwmp5Iglqz/EFzuu
3oMWaJMiUGZZxdF2AUcG+L26pX21crWNZtiTaf7uMdFEniCaMwANHjwWUc5lGvH9JgQEhD39RIMo
n2ybzyczzRYj+7WUy8oykQ957pQltpPf3fLZ/g+42IHi3xfHH94w+T7umvCSixkCTb1ZdLs3aheW
9PCmyvzDIWdW5Ozil1Sc6s6PgbNVkAa7tg2TPoL+Wd7BvZ9no9yyS353nODBIqNeAUOwa8hpVQDX
NhT1LUaPy1NiPtPkNRVxAh/QrGWssY0S0s/z92UCjbfg3MC3dGPNv2UBujZb/CT5iICrvH+Ai5en
QcpPy2x3fspA3bAsJDbF91zBtXxgtAa7+52b+iNt5HaGWM7mO9Sjeaiyed/ljGkFRW8+RNAZxgeK
hPftlo8SE/blcnldlPHmPmgaoMWu1FmyMDOOEQRWLLfbQtJ0Av+WgC7jYVTuCCL/K2PrxeK7RklV
vtZa/Qsm+5jIlvPI+9NRDrhq4u4Hizgbscp786r+0DsYW3uQEDmSMZeXahdYGIGnFsMCOnfGSHFS
DQtty9LAY9J0OxYEINzHHgT56Z020XtZ66Nduh8kqv/4fX8mCAS0mdaRCTAyf/forst6Mw4ugdIq
/xGKCli3oPDEnJkK84Alje64vZTYvYrnqMJKaJb+JxuCDyzpkuSJgQsSSWe2j/EYHesOl0aVXKqy
OkYxyQ6OMky47qFe6hAS1H5JmETd4khhKS7vvseFKHEozMX8TNTk2LauoghnuniU/MkOW8fUfOLm
OVlEG5VcPlXuvc+VOHcxwpkhmOzLaa3K4pywK7dcjf3PydceUyN+P2ufxQvEgsD9TJU6L0mBwN47
/3XahUIBY8Ed62+d1v90a0NrZGLS/CCg2ayHOxd41rITHunfAPpllhNlmBeFLSz7bVwVqqU4kbmm
E8S52Tr6GmX1PqrhmA3NvQpovANyuVqSsqSdw4CBIkfOLvESGR6Kn/taq+J9Gu31QkXNEyzq99az
31XAfj+x11hr7w1r9zZzMeYQkyGaKH2yBe6aldyXa4kP2vb+gJgtjhhzPvQ0PMvEfJtab6XHFlVU
XuI8Prd8vAl+pP+lDthwy9O7yWpInJpYjOzlv6aL2qemLumHaul2mMIhK34aTHZ1msAOdV5HXvoe
TAahkiJ9gg/6zXb2YmCjYtezz4zp5lcj7wstkZ5KP5Wfs3vgSsz9RuIdMsr6ZhtuSPPzqW96ykiS
8zzQNR1YPHB1UZP3hlCULEimU3K3LLamUqdvasi+FkGzKjuXr8CwcREjuRBU+TfMGtGK4G/s/EcF
F7W4ct6TZnnOW/NZBmnY8EWPevel8AqLXD7BXcvin47cvktIG7l+Qvy4XcseeEBq+S9m3UDtH9Q/
5eDEVc5+7IFpO33zQWn4jgkYn4y2L3bOj2a1LAdzLiVfkK/1n9jqrGta993RKtzhFBeyXEHzmrdk
VPlvLekFPi7HD0qBIR/lFPOPEZQHU1ph3dS/BY0QTyyOf1pANSvKAhkiM/elnsyDNQF27Kwz0xkO
fK//UbX46Jz4ZraQESaKT5rI5I+C80O3j9UOYwJg1JAFcP+0ZOZ3RcSrg83+lLrRW4fX7qwAWqox
wNmA0amnxCzuMeeP0dVa7AfiByIc/4tmMDwLR3G/qdONrDSW82WFseJcj9nntDj3PGIZbJLpNokV
Iu7wImaoSQOoXkUXrDv3f1yZXhXOYmM2QpCD696ww0J1V0nKv5bJMc4oVW6V3v/f69wGdPtQuHuI
zPljGUpz25r+EXAJACLQDxyq6kyFKEJ007wDtPwr0vhzHuc3CMXPNCdB7SkfVwiz/Yun6BOUS7qj
R9M+Wmbq3cXkFWfTEhdsGKGnfOOjUcWjua8EwFWnP3PwYPg6fEOnZj7yPJN3dRN50B4RDDnxuWmd
q29xqJmZPnQ97xi/bD7WfiqMs5raZcO9czwZdX3uRjOMU/9f0bDqomVro0Zgx3rGJBQBfZ6W+chF
irIy5OAoQy93RP5i5JhWMOm5pN0g1H9qKfa+N0BfqHasu9+WlrhNp46+Jf+WKatQdqd0e6SUfbVc
WoUmC5PAOwxqEkqzR+WbTx7Qq627/bC65kWFSjZNkPvMgznm75GLn1K3J60rEmINSsMg3YRbo3Hu
Ff4OxT2RZduu7IZvKJw7T9qbqRXHcoieTfCkYmK5UBon3yNeAvkhkimJSntb9BE3KKKv8dQ/mSWb
USwHszuGRKz/613CJuXY7hwzBpEVl/hvU69f1cSkncU4ur15QGUB0zIzXvgoJYwNg0OGLXbqfWWl
xMmr9RKwQexnZof8x/X8fdEsL2h7J5zwGNoihlAyUs1Y7ZpehvmEmpFGaAYBBuFan2JqFST08NJr
9sQByMwBqu2YaAmWZUP6sTAo89q7W740ODjHExrJbZ50aHNLS7MgDIxfOtmeRClDxwFcgwSLSccN
44w+SIx4N7rzrlS4kQazqj+ZZVwpVm5WTkxT1DL+0Zb3augOdggCnsKHlwtr/wAV5Eb899GUKZ3p
TalkLanc0zZEBcPoiW5O66n2Lz5YvgNATIbMyNoK2/PXbAD+5nNrYN3rehx+/q6hxhP7y78YrHRi
ybN06gpyCrdX1gU4ntna+4GT/cXrFeyyorLDAMzvdfZJ7GZBK1cefzBgTQEOseqkXK94Er5DPU91
mbX4GSPsTIU2N5Nd/i1qM7ShHpQOmxgr+s47KOcNMFkebWz3gfPKdZQvG+vN2Rt/uqzjeU+Xl6xA
HI4HQliywbM7zXhefBOgTGIQOKBsHEpaMbzW1kgL4MRM32X0Anhw/1jhsfuQTXKc5MA70xLqeex8
x7iFMV2BIsjbnAqjFFRD6d5hFF86wuOuZlGj08cuX5DeRXpZKWIO5C7A5WFhO8/WeBai/DUNl74l
Vx7LnvGLiJ7TZhdlyWvtJJ8L/0cuxAd8LDCCBwJB/iC8E4gOYgSYDtfOAwfblXe82kiuKGppax8b
fznWTkxzRpyREIE4JF5dSnH+cxYL6ZfRsL33PsYWynbm9mSARKDbAeECl56xSnVQhTXcmHcn0veq
IWKcSWlsROL+BGYLecJPqqdWAttq59YhQ1swIY6waONavAepAZLfwfrsVUg/uFxVgcjXx8J9wE3S
XaAtPFo5653GAFvDHXVYu6oEKjQRp50EyYdsMP9QFQzvFQBfqPFM5GDlJpAyRladgQayqVmi6Nbn
uCagL9nA3fz6UBmZhZ7Vd8QlcbBNlQxw9nZ/K1OyHpH+FHaMZqvWh94LnU8cKjmn71UEOMCwMyPM
+cDsyom/u4TgG5pzg9e6R/0tfHc5c3dMKLvEf9ctDfe6DLFH/f++U3YAlxAFfItGAjet25CUc7KV
sepxYxBQCnLwjEoP2dpoShroHBvRklI2SjJqlJRZl2TvGz95E048r+gZetS1MKioDjNFm4E+p288
WkuzzOCQl5DzJbQ7B9w3FBq323UNI2Lgk9LjnmNtO7iw96b1+92kGfaptyLp1BXexbWzW9U866Cu
EamMKbjOQS94kLinp05pfATzVHxYUWNcU8KiF7MQ6tQ6RrlXycMHP1ITk7dzdo9UIt4Bsg4rIMAZ
YXdVwE/iQIcZFAArbXK+FXFG2UapyZYYOmIZkjuee6sd3PK1EVAazUB86CRkwyd8ifofujAaYSC4
wyk4xZceXfvkl/wH/8FQpGfbbJbJw6jaWROMumJ5FgamELv6MuPpuaspebASholN2gvUI037y65H
ERAdIxFOZ9ra2mgeWPY4wTmThTwilFu4CLL6Lh09v2YFIdWproGUNM2v6nHjmWMdbaDssEo34UCn
ApsxbqlxP8saPGTEfN1ls/+k5cjNt6+DP/w/7t3cYTsF/yVIRP4/js5jSVIjiqJfRASQkMC2vDdt
qs2GmHbYxPuv10FbSTOqrobMZ+49F9d1EH0aiZaQYdg7u77EJiMID1pXnEdIIpI3N7c48pzgvYqQ
H9c9hqBRafFaK6J/GlkkQ4RCRCt2gehQ/dL2EH/TA38tPZSok3Gme2csrkCpN6Z1a1xKhxKHYoNR
dyGpMVehBSqkRZbrQKcrmXEptJexpW+ka97sNHgWFssOk0WkocQBLc0r9I3fcgwq5EHu2gyJw0Pn
9QEVkVl7lkH76uNnxFh7BimXQWmXtjPep8q9FXKqVzJNz60dX6dylnnoBZmgGpCndMKKHF4NQDge
TxHCTHfX6VwR9ErPtqhJQTb4E1HkHBjiHiMQfcsxhGfYgohhWY90iBsQ5GhL5hTpDCR0ROCHtWtm
oyQPM8bU6fhljGxUOg/GfjX1v1VL+k4yBTPiKPyuGGV7KO6pwDH1zIIbN4TnEDvsGxyBMEV17dUl
toy+w79xMFC7adccsx9g4HLtZc634RQ/oaU7y1LxUVrk5Z7kzM54dMo4uXZ9sfOVHBemqx/AXc3x
pihjtVTRpmNVC9k+SWtLMP0s7b/UBh4MhKkEttlnqCf03AqoahXlrzmxwivddc5lngIxyG2UJBYe
EuFjpyePW2uRTLa1tgMhcqGPKtl9TqvOKRCIR5LltmmdOpEhbgRHlkvirGwh/hHrQDcIGgqIM3sp
ppj8sOYgjbmxuiqHStbH4Sk07iKFh6NqPuykLxb5KLmEjNRZW7yda2WBMlDm8GlBlyix1zlR9Shg
J2EaGtEnEarR9PNH3KE3oAedTwqL0VJmyZfJw6/WJnNFVomFrke4SdB4LEJR3U0P4mU9YTM09FXv
uS9p6CffTG2AUeMyQidM5j0q5oDoNZALALxfpqnkaoxIjout4NnpxF/b6CefneU61yzjjACFMNBo
OrqKR42E6YOF+FR2nAlOl32KxH2b2DFMbrviXTshhAX1agXs/CUpUrh9tTb9nrx63zbDvZqiqw+e
rvegMGQD/DPGLMQDXw2Towm7CKY6rbo3ofeakEC3kIbzjK1t3wXU5mx0PBw/9saEJePoNDdN/M6M
71UOuIsZ/vaUzMHPWJZr1RbvCVGW6HOCc6pXuzEnCNsaXyqbpdbof6S5O/egyPpFAG7UKFBt5s6b
i/qFd3MgirXHzxhiPiDrE3aXt+pV/C8McXBXQ/4Z6CZmV8WoyP0WyF4wMtr3ODDOZqrPMlgIRqj8
Y2GuUSUgTnQ+PY79aqhgUFnqpfYHMtxpHReC6A4JD8AZ6s/IUGuvhxQufUTJKivvGXfJugjyh/Sa
t9Elu3xAchoi6IrncGZsy8coq28ADwhJb7wDkRivQzEQdx84X10xH/0Bmpw2p+CgL38XI32tSmaY
dXVxRPCpd/qpzEF10uQu+sGFJ1b9uHF31O36qdSKp6y2Pwl43aYxSgld5wqOJ7kfkFH1JDBFTrmV
IfFiVViRN5QqZ91jUki6kFTC+D0vqm+nhwRNinUXes9EO3Iq5begS29AsXZ2Op5UCycbVxa5tv4P
wjOW02hAWXaHy1wxHOm7t7x3XlITZpLKayQflnnzQu93cHmF0HrgBuo0FvxVuSzy8tHUJieTchdK
gTuVTfZCbbJEaA0tpPIIm2N02tc4nfr6q9OTazkBD+8Bha00xz7yBDP9JpDJzV6hffCt9VwEyHg3
1Vj/Ia6s90WZrfWpPxdOM4PHKSEiKG+VYT9bDBlli87G7MeHQz1LkiYOrvjNK41H3rtvxtj/du50
a0vWY6p4zmE9sZFkzT05dDs6g9Kgb1EHazYPBVMtuCkaY1nE44ZDyBvX2z9hNz9V3X32oXsxyv7C
HzgJwhxS1zrATWW+nGw8QnXTjPcwqbW9yvxbpoU3OcgNKitslD4pgAIplFNZLz2ZUm4lT6E2B4FI
5mzlCJc+ZZeGeusUiHDv19qhq7qvCCGCGOgBGxfjpIvB3ZZazNakOUMvR3thTZ8FPvhSK/cdKRm9
pWLuWAdVM2WXTax8HHJiZshmVnY8e03E7B4hiERlKWNvxe9znPOl8b5oKjlnicv1lxJBG1nqlSC+
dTnGl5KxstZ0l0ljLWiH8pQJvduS7OiwRDLfOARYtPaTTi8aMCTuv1rmWo2076PEwhnhe2IAy6VR
tf17wF071P4jSsxnty6XbuqdldcP61jnzAs8jxQOONgKwoOB6stHIFiFSb7L88wCCTpx3M4u1ezD
82i3S71vVrGXfBYigFJXsA/numcR3tYnH/0R/JRLrMOasgwbAZ5ItzUSxKXUIQM4FRvNaVaA6kgt
I7PYj7O9w7WgTjoBPfvIN8ZNmT8lij2bUTEjyPI02HVhsrUVd4HqUGlnXkX49vgt8/CYpAlB5M5p
KNWJRFKYKaJ56og3Nxo4JHkPADHs32vsyqaCZg3E+8AOGsKIk3xxQZ+lP7EnaQP4MCrfoAn6jlUc
EBLhuchnoMT3QzLMV+q/UsGnVfpbPiLTcqpP19N+nMpG7e/czYYQ3EE9NFndCyLsFrkowbuKeY83
ivPIyEIoui6/ebdnWac9Jd7arRQZC3KL0OXNMy0AD0A9xlnB1GDGoh5fmS07wHI4+JEDUWggFbux
eR1zE4z6tC9b75pCzyT9D08W1fkirtF8ElfrRaxiulJDUxQFapaKrmzIMzULj1n3j5Sn5kqwCMJI
+mQHF23bT+F71CQ3UU1HzG5yWQ/Zb4QZQSvJHBKo7WKydY3QQiqqPwWdIDQ3x6Bbd1y2rJZ7i4FN
PZkXs0RgiXPhLKr6nmUkkeZ9xOlRyate0tlo0YHZ3MVnejnMAVug3UeXJDTf7Jl5W+6n5usflaeO
Va6Rzkz6HqvnnAaLcWldU9eY5G2NY3fCfryZIOA4DVG3hrLFvNN5JEVwTU0S1PqQBVRf0Z229i8G
/ZesKvqdo1vrknbAiuSb1bH2ct3o0IXjwx6Cm8Bhzf4J6LxRv8qw39nG+IOl5V1F4Oc8Kb4HGiwy
YF3AxCNPbEFnlTqctq3ZI4SpdGJN6c1WphI3YlYI5HDIsPCNaVhgAz0YY3IXop8W4VB8zKP6oU0e
MEAJoB2PJfv8Vco40+w8yH7MF0sXx4xpsSAZvDP6fufNQRzhuFTfXqWfZO0sCgIjOoc1P8ueu7D7
B9ns76zPdtB3KdR7VwFRNxDb6U75pWT7JPvopZvsCr6oYxBFx3LsJUwKKMsdPs7Sc6ytFiBw8dHI
TPZRGAjlqUOCXQMbs6idteRvwBygo1sekP3yFnULvbMuvJMrFqs6ijrmK0O77BBIlX7QaCtpTCbq
0jJUb8MU13+GNuMgkp0KIxoTBI9PA1zdotOJGdRYqzfL2rIBIXW6IHXHt4NLAKHzL+JJXkC4fPV6
UhBL00XrpLwPZ0y6x5Swam3Yvp2nwck3tWRnoOVmsbEsPkoNjBHZHCKOcXQ/TG2gnaBioT6gp4MO
FMXhJle4q8WbqTzQlZwb4q9PsROk9q6G1ZTH6XLesutueiAL/Ty7d1qSvmyU7r493GTQnMJp2vm+
CQg+HJL90KCaaxJk2CI8UhydU386asKfU5N2QjzqmrIPzRV9OxaJsUcKVT6HnkUNhjGd/nOfW4Se
JfYh9KdvzI0HKYMXw6hXDaQNaqW1MyJN6ATy3ZnwRLaygwUkAINmIQZtOQx8EGgE/WGcgmvpBJzX
GvRNgpjT+CgYbeLh3+ieuEkcWRaaCODWqzQ3T4rsgcEugX3mW9MmvNsoPgJ4EXCWjiYU3VQRTNFa
714p5giNBXDMnz7WbpAvDoNWb6wsPVrIA9GPHKca6k+suYR8TSSeIDQtCLAHaKEPHt9wB4Up3TAn
QVkWrYE+H12ARK5NUjiOZIrMfxr3vY2UKirlU9mqQ1hFB/TL6wlkryQUqOyqVS95cAZRMKbCO13k
u5ZAIS0hj0xGMPl55OPWWmEFObhe9NJkHt8v+hyIPm3RfpahvS1AmVug4lMPD0K6t1nKVb2/73pz
zU5uZ7UvSZyeXKh5QL03dmrvaxLBPC05VQ4pBA3z2x7tgKuaJ+JJV6ySV3ri8syME1+jeU6JrHVx
T00SZ8kI245SFqHQ3yDkxosNwF/M21VErFrdsCUJr8SsYgrQ/6VhcDY9m2Rw7yux/dfYtf75HWQc
ngYkk8VRms25aiRBmcmT23v20hW+/xFodNMN/syVZOK06gqtXGN5BYKvJm2rgylYovZNL8Jy6nOY
6BDJC/NddM1vGYHNN+bPGUmEXlGPHoZNbN9kqz7BZIY8zGuzS9elRESYZ5QaFtMNnrNo2xAobhm3
hIhVpVHzJ1395AqYXKENiyA2lpkf5FfHYF2nopKhiZ4DJ7F/MNOiDx15ilFF/RGWsUEAdHMMcmDN
AHmZsRki7Ri69Ws1+TxVs/k92OhdDy3F3NlNvRdZAGIkkLsJ/zpY5m2cm0czcLZknEMQa97nb4zI
sldfD45eO2ySpCLNJoO1inaDkLjgNDrdjmkzkyl6UDbjbJdyDHj+LjDjcxe4jBdJsa6wHFUGemef
+OCQ5WFXX1AhIj1Vu5IWr/Hcc6mzvOlF8ZCRZGAiP1jjn+1+micp7g9t2CapEKcFARBKmRewQa1r
ExSfrVWvQlrRZZdad2mhPCkwGxKQlf8zNGVxgWPyAE1Bws8I9NOIUOLnafForO4P/Rc+VZ4h4atP
OxBXplgvZcVKO2ckbySresz2QdntEJOgqyT+R4lXzwLMXaO3gKi1S+cUoSbRDmMLa6FV9N58PRT8
PZrApL+6PYFzfrSBygT8yyRhIY5vad0wvKqGp3oqdj3GumXpJxAwE7Ax7VvfDDencvZN6ZE/oj3r
k0Wm2WcbT7gSSnKSy4dV2geZ4WxtiSorBIloYos/vl+kAVGk0rxhCkCCS/PDjmfKxFWEyb61YFxJ
z8ciHap12/hHWiBiYfQ1ZoxDRNxxU2mf1WzVxd7ES/td6N0qNWtgwkghSSyqb/boPnmJCxilcV/b
oQqQ0SXPDG8QPc4wQi6bfVbODA1I9goEncyPAXN55hwlxyIwqFOdJuuuUtdApwcfFbqT8NLBftIB
1cVjzvYoW81ITH7rv7FXwAIBZ5DJY+2XtE/ur1ZWn3kZfsmQlSmSomAweFu7W87DVvv4lL1+p+rp
Czj+FsQ+YAdJGY+RU3nlxdDx9WY1aXCwPNSHLNHqELOugY7hXic5wkI1aqyj0dlURfw2jNC1Bdrc
MF21tsaX1uwKLSXZ1nw2c59ni34nHrDnKG9fUQfbnb+vOsIMzbR+7Saiet3wKLPgJwwJn6jwToTg
QZvoJGiNJBSeAfxGZJIwVPeAYfLfklwyDOL4eOIEMGNgMiFEbkIs5Fogjyjsfm0wuffbaUm5z9qh
pU6gsqnlNxrSfeCNBzOl4JyKr2QkbgQzcaITFVg4BxvUnm6MW87GdyRWjIHZ3NXhXiP+1kJ7E3XR
V9aCsQf208IvlG63TYB9sNNbdh0HoVNtKDaQewOytisGtd1dUisopCzMuZdSa8k06V6KJNwC05ol
sS/KyTSyrNmd+GIzsIbXdXoRLd4MY/bk1PYes9bWJ5CrNklyCMRzOzkvorFfR7feW1116OLulhp0
6LEJYhXaiAguyMCKJWIx1EHiRFrcnPq3GF05cvhAp27CFy2Fg2EgAx6nfmdi8Q4k5ixDTFAciurL
NqstwpUjy7KlNqukgUeI5Ckk8ldOzY2XfeNm6WUs42vnB6dpYiydDgm4ihTRbwc8OPtpreReczzG
SbRNE/O7j+U2S/OTAXndwOHtRD62MJFdA8/4U2GxDgGMp5P3Io1wq9f9V9yXb13Svlhu82tbHWu0
+AriDeBikH93sdiYUO05/tYtefNpgHjDk5txIDgH/h4r+uxOhCJq0AacI1rXpEvXYxa+ppMDxoUE
CBIve522A8aIEWQzJI19alRF/2qBRLlW2tmwB5oEmuxRiw1QNMnKtKxjULsEUZQkjnY/HKBbKXMw
CdDDCGuyJvVkcO+jmLjGRopXuFoZWf6v80CaOaPLxR1cGL+dB7hZLhv5IfIwIWMR6No1fINrkvIt
jPbwEVIidHVpMqCkvmzpmuuCIYHGIiKKnTWCT5Iv0O27lnzvGUhIIPRMFsB+he219OzD1MsD1ICl
DSssZm465NGrG35M0tvpETEHWX0ViVhFIttGJRNpAeQ4zZ+FMR4Coz9QTr5OjnjNiYDw23IfaNVa
4DVyUnmecXVKvHeuy9IsWdeZTwSKtXNT+6J1ckOqyC9w5GVexxOp4YwHpdd+jY08IheBk57Up1y3
XiF//xlEZFlhTWEq9DcB8bwS6s6+95LEBnooBZ/TLopbQJSe1rXnaCRjSKH0rPG9BuM2B60V+8aZ
VL9N7k8Xy40higbvirecDAb2idTCgtbKsYgOspx1LettUOjLthhpn4YDLOOja4l3ViGH3JVfZUBS
SEG6Xg7QQXO9h9WnO22s36wwvE+yvHkFiCCHEUKMhXYpe2KXp8zeF4y34dx/6w6pjraJ3Dv+rMEa
aVp8gnuN0MRDHmn9TOCVq1m94oOwsAnxE+rhzm4zP9zVXnDWiJaqix5kx6giyKJcxaZVvjgE35Uk
cisjeWGPR1yy9R5qxmrcZhG6vZTGi+0scgh4UDAoRUS4Z3Mu8V8iCNu7Cdk8oWJwzVsauFCieuM7
15NXL5wQnZqX2utwFDUnds7+opJqVTpsE1x5dTzxHDf+P4wgC+qUfYMopa/+AjWPhBIc/iOOKkb9
5T3GCzlyDrfqMwcIKRE0lOxydTxm7lRtkWAsZY2rECEghHBGyOMu6a2PdpxN4N1SlD+E/m5NCy4y
FoqurA9eU+0LZ7xUDb6k0VKLiUVSN/DEunAIyxhtEFTtOMU1U5N7KU2ctnwL5XhGUkzlBsCOBEu/
BYUx4iFtngM8s0Hb7NPM2DgsbrXEZviqny0lVmYNN4+stGIA6kmcXqGvJ3VMchMtPXPReD8NL471
bgtm2sBqo4L/8il222XWgNhAhBzV9D0tGkCbntkwl1qAYStFNOkxA/Wrvamclcu/Z+m6zVusjx7k
ghbam7Xp0HuIyl0zWDg5SbzRtfZQRfTp2RxpGjPzCfCzQvyBWDxu5Jy6CBFIshNqZr+TZj50vV2O
gHTsBr2zk382xKV5bbcm1B3EDNMKcnDD4I9NNZyXR0c7xz2++t/VOOAKM62dGceIxsjaIUwgJZC1
MTNIFcUmZ0Yvu3ghWneJOvDMYntJY7zsDJyNnrGrgE964xEKyybLWU/HYiWnR1wwMosM7jR7o4X5
1rIDQErVvuYowIeBd2Bahczj0lo8dwAHfCAvPYQFG62Z4BOUJJ2hqt50RnKUXnL0jQZM1sZTHuef
TlwZYCQs4mHGmg822eCKHaSnTYwFKw7W+XANo5FNQHIxB1zwFl4yzMn5jZ78Tt04g1VRuths2WEV
ZlAmAna2ebYaCTTTbSIgOhKJsn3FlaLRvsY4dfFhJyR3Zp85/uMaoeBA9MSoTp6bHuvp2IGP0HmM
XJjsDIs+sknSKiDdgJTIyJIjgfT4ifAXJFnGKhyJqfKheG4mcySaJ7BaalvbJazUJQ207c1jyoYc
kbvN2kk2UPcMCkkopjaiJx+GL9o9HF5sBdKKzWLgE+rmCYXKj50KE5VSP+AM7teuALZhjylTmKo3
jq0+GtuuZzLhGk120PpeAWfDBYdlPJq+/dAkQs6EjEYebTgfiQFjLY2kn0D3GH0MUBIccnb4zZjk
fA3iO3NZ9rG5OTpBxM/bnjGy7pgnzTk4KE7CB0ocutH6asGBmOGYQUXzoeertlTEI4a8TPMTZx+z
eNMXBMKHzjquXUDD+ktbF6+RL3Ce1/iEk22M4nQoYOVb6T4KhzUF3akmeqaXPoAygJxo9EDn6+kM
Y0G4ZwKWpagoRh1zgsVtANYcEHZiRXe3MPfYZhdMsE2UugMKsg69Do/Hlt3iEhPOxtB2TXkcnRY0
9KMbAZlCFMhIcWpF8JcTXtVSxQAcfVRod6kuIOwDDkLNZGYV/kZCZN3mSVr2ykvrTTSe0fAsdaIn
87r8qhDbBSrYGUDUwAT4T6XJS6YKdPMEZ6LBXmF4P9hRd6+TXznZt6BGRocTl6FzsC5CsZMmJj4c
q0FIwYK+A4vM0bFxLjScBx2ZpCCarRhYU1ysLXP6sIn5KhPnCTHcaqg+gcCuNPoUEVSbsix3ntX/
9NS9LHyJocMTPoJZZFiUIBGz9PgYQ9/y9PRqMu9xEDNKFJSuXh/rCG0C9EN+qL2XuuBdqjX6r6Ue
lk/GSORw2t9TvDkJtk69+MUKuqKaXSeYdYfJxWH+rIjEIIybud7Z9rghovJYpGLbh942qkdyL0pA
G+1T4RpIBwjWHpKLIapXB54VL+QimD8A1lo2cBvUpkDZDADW/PxOtZDEiwVKZ9Sa7tNEHbkn/4LE
WugEh1rg8DQKfDiSJ4s8kcaMt8PwERMqnEfYqcvsKcYXw4Zuq4UW68dyWbfdlwWqJgSfHbKFtOwC
JRF8FBYJLSNvm/xPxV/fNPotqYaTqeVHmBcLWplNo4PoZ5zZ0iM70IC54ZZJo05h3CMYnddSxYJm
ddl747dbVJ9D0DHcL+AcYKXzUVHpLruBZCmy54p8twbq5UD7nUQVsaLBLjbDf0wXVk2ZHXumYib3
lBMz6CJdksPPAmRS2R+R/MupgFHl7A1eDyQHczoZevm3Mvsk1mMREasqZm9FUKwl/YJJEhSGBjK/
YsIDuMY58uFtb9L47g7c4gmahCi7eq558UV4h2+yi6ZmF5TpMmB4x8PyHtYngKe7JmRSpKnniPCo
lvvZYwlRkTEVClhSsWDaOi1SgAywW5mP2sQtAHeL9T1Ekb/RA6ioAaSdOPencQ9fdNGEH2b/lEEQ
bafg1wY/YTVIQhn/DAnfJJgJfpgEvs8/f7jZsnirDahFkbvyI+Npci/0xmaGBqxp9jqxIJpjvjVe
Tz4JGDML2jUkxBruXm85V0K9LoyadiJiW9c3r4MVrkTRrBu7WmgR06pt3IK3E9NZCv/mMUYawRUm
fX8dsu7Mi0XmDs9a228BtF5HtGUl9aPOiRP3p5zkznEaVoJMcq86NRK+BgYFqE6W1p4DEtwM0EuN
Nocf25jI56KjeFRFcTAadxPmO930QVsNhwYBgCeYdc0XGsmriItgY+hrH5Hh1POrGz8So70MwrlY
Fst3F56msJ5baf66cbAN2OQgEljm3E1IApYqHdctayRP1oAFScDu91F1CdFl69VL+z9wn9zGuWri
NhD4FkYc4iAy95VPvHV8aznhJ8e/dL5xVxS7PaEx1gQ6IvkJI7IEYUD2UbFmQ7MeCYmkLiOp67fQ
TyOfV0wQY4hpq7FJOMBDBcG97WwyERB/7UJRfPrRtqiA4RW1+cGiHhKV75LqJyNws7FqlpA1TcQo
OCIJoys3Dlcm49+iv0NV8o9RS0Vk1V51NayOlQlT5YfZCG1tQ5WajwV9XyuXNQjBWbRkEqmhF5XX
llSVD60dmdoEn6MBDWcyK3zsPQMC/oekduO13YAa5Fm3PI2ld0KgSKr6CpyHxg3TeCUXd0CqRtZg
8ZBaiRDGJVAgRB1HOEyj2QTBI6mVBkiSX9AxRw+2xtj9dAEVQFMc7ZLvUT7PGigEgttJM39ymRBr
U6/cqP/lxlyV1Vvlzz5KC+putCJu6A16JQxp6660/6sWpNPjjhkKbtdhq4jctIh90Z3qEFPO9D0g
C4unMftmD4+p8qckJo2GwNdrfjXY1IPkweUcW+Mmcp33kGz4FMygA3JrYAg/A4FS6osRzUeAQywa
V4N+wNcGgtvbBrG5ogCiOXjxPdY0erpscn+bluGhVs2+Kwc67jlp+lAwIIohLJTVr1E4Z9N4xOUH
VoS1FYD0btNNyuHm5wF7OlDt9cKjKGo6wpDbfwbp5zWKaWZLjDwIfKF1NLtXB+ac48gPD8Sj6RHq
Vk8re96hOaCEYwQd5THH/h/P9Z5Kj43hsIXjd4WSthRMASoTWKta1wgH2woxPVmDmle9yfKSGeZO
Nd49kh+N8ddUOLZReMBNCyPx4mLodRpuIfJgJBHdzFS6xMMzfHLN71Zkr6gU1o5J9hWh76tCe8QZ
tYogMXiYJ7Gze6Tb5nB3ZQJsDDCZytVtqINNMD2YOe79jNfYBeLmvYJy3OQOCMK8+WcprOl1wfDS
9hFqk6aCXM+m8x94R6ayptdAa+ZUq9rMvwZQprVerIgUWamuW3dQSBl8SDa9QJaWOomg0larXLfn
qpu1VXco4vegiS+AGXc9oRrmmK1pnL+mbLhPafDQx+xalP8c46MwP+sa/wuXO0IgxJ/1PfVDBHXX
jpfAhq6Tlt2fZ3j3vik3feQyC8PRVywr2/7wSv+V/KtFQumT9XhXGncFw/zO+MSxSA1rja0Wx+Rd
1y+V5p94sYmyIg6emOsEBbglfblG9ntvh2DfMXcpZf7gDXx2eTTwTD8NuvvoGdozdDoaDHhai4iJ
KNuYQfLOaO0mJ2T8ODCkA45PM59lPx41Un6VKOj5JNZ3/Qts/Ic+UeeF0xc65KXls2wt6z1csQtn
yZuuZ6dIDRdsqdfOfJN5c0LPegEXuG46udVJGXJDtfO9+JxAfiEC8qMFo25CzAxYWEooO4P/E1H5
W5m78cTr4CVrvxfrKQg3MYvLfF7GWZy/IONd8UrkxkoD3ajN+zm3AGY5MOPknPjnkWxXsKqa2Ke7
4bthNquEXQCtAGrQcBVKAkAipEZ4OPAQdyOxhFb36vrGJjTaNVL6TQkPQwFmGJB6dzaJAwbuTteh
kZarLhzuQp8dBOMpZc/pojdTufMSM31ymd8P2mNIpoetiHSetB2/p7sm5IutuecaGwuEIYzNT1Nu
Mq5GUITIgZBnhIZMqir563ovZvVddp9EHzfNq8fP7TBRCCCxO0xe8MpgpJ0WmY7Tqe7bFZPebVEc
dfPLpp3oFCR9nAcedajPdQWLZmNF1dqoiI5z1V+RnWx8xVEj/19ppoNzKIenPEG67lvoYQPmF7oJ
ckM/NXa9KZX2hJnoWgHanHBzKkBJDk9E8D0ZVLZOug8pYtLQ3KZRiTqMGd0kl8BDvcDeNqwYWkPf
+5W+tpqLJLq3Edx/jI2dkdcbeIndFYdcb5FzSxyEw2GMSXbUElDgtB94Iuw8XplznD2GF97C7Ziz
7I7DfWK9IWTaj/9P88UmBCSJWhxAFv/zxviRXPesZRZFXO2qCc6Ena6TLD/aMwWPYy+b9pGTohJw
/+Y8vbCyrCU94MoUb2H8hp94PWIFDi0QlojqqOlPk0b6dhQ+OTmqXiRXmnWvRHxPJSI08MB4+pbI
lJaj6rm6+r0+Fj8BXl8vHk5Ohm2VznCVxjfmX/tcqONEX+RWuFmr+glT3bqvokcOr70nHGGkR61P
ZrZHbZyTQaEGDy7jtRyOgVlv2bMcirIgOkXfQbAhgkJrPkDyH2yeTKdde42NFxK0JOroU4U3W/2V
GTtu63nkXBzHkxMfqu6TNVY3wdAB28k0K0IRNbP4h++pot3K25ut12tm+nhuwu1U/ZC/vUkRMcW2
c+xn7lFPPHON1qS7NNqt6j68mlxVJKbedArbjOypCtRpT37qtHcFgG5zyyy9ZIepnQiaaPg2i541
jxGvxjbk6di13ikhLd4CsBOFBcLj9EPIo0geXTKcPF+uvKLaFma/7YoLwFTsXQZaO32LRxSC5KHD
lQKrpFbvltcsR6poQ1FmYZsbfvCeH/tEEiYQApQO7kE67kbX37ul8Raj7pBkrzcOZwcEPcs/dcFv
FjKLnK9HBy34Vu+idTpZS0/kC394dXml9WuHE85hfBfF24hZEzOMlXApR91LmnybMO/Q0a9Yyi7w
3G+z6qRrp8Je9e65mqhN1MHhO/NuCm6f8QN5xTKvU/wziqegecMovC7Yw4Ss+NPpWUAQ00y5zxEr
2z7hYa+29WjzF9t4SQZtlRk/dngt0IQV3s6ovqJZGWh1ZEFjrPP/FLzFyoYijWZca7bTxA6HT4Vv
cDm4RHjIm4fK0hpHsqsZZtBEzcMLq/OWHtF6rF8XYXCi8F4Y+ldcvWf1XyRvSDqrcjd26F/zl7xj
3FqcVfmUmUD1+VTjY4i+lW8cXXJeohznVh2e07y8oXp7iYf2oQpvpXw2cMFvOe+9/B7CKn6tvL1k
+r9Q3CuSOFl3Yr4inFV/Frl2KAwD0t1Ipee1bbahSklucV+gPZzsh3QYctOiQW7lnxRN8mTq4QWB
s1xUBGwqxbHTFOQg5BLUWcEkSpLtvhJDDrqoAkOA+QwtfZIFVE5EKis8abhOviVJuOtQOSCWCs3f
IHfU1i4xt5csZ2jp6pQSSqVij45ILcpU6ZtIyXBblUwCc7hzm0mOmNRclWPFwAJbfufRFM2TQd++
aZ2ZfA9p/4syJ/vOC6TBhDXJf4CtbIgD4IY9wju1iIITW1bxTbdECpgHWdLNtK9hSAvYWVBuBRQ3
gPhTsskGB6PbR+8ebP3opmR3DvAUgQKbLMj+o+w8luxGsi37K2U1LljDAXeItn5vcLWMG1pNYDcY
JLTW+PpeqB4UM5JGvh5mkjRcAA4X5+y9tjEkhO2oVQ0Yv+eWA+d2iP2VhdFtCnlHCCbT9CnjdZny
Zo6oQW9MmGh8kIYzOxvXEVtOHVZUNesYxnobxw4+OO0yF93q+FIL5yzQrZmaJEDnHg8kSWUUsfBs
xyI7dTmBN3GCPY09Mx6dOr2YtbPJtM+c8kRF3aBWl/7f55VjOb6P3TtSpGUHHDYbaFjh9W4q6sMx
2pchng0ZhPp6nzkVM4t9dM/ugORldgergtChmmIgVFeyrFdywtnAIGuInvf0z7J5LSjyjoBEbShO
2CY2NQSZyv+BLGBdle6pibEUZiABU50N1gB8jGXNm+m7fGMD06TdGttcelQOKD/H1OCrILwJIAFP
HXU7E8nFOGwmh1xZYqs14qkHPNl5jn23pgaJxi4Ym1s4ZayOTrHV0vFM2NM+HNmdc7hUzrClU7ZP
qfk/Tp2ZnsnGvDTu8IH2ezo4mgT+Wn2z/PISwMejP7rTdL1bGFG6VxUZETncdCkTXqq857F9lxZ5
XmJs9mlXNwtllzcNEpJY5kzpqbGth/R1CK1ncyBBpPCg9WCCLcVrWDPDxYaLf1Y9TYOJ3YTIk8A/
RNZw0GvrYICgZKlxTqaD7rmZaP7m4poQGFDrcteb5VrYJTB+TgJD/C2sCKvpbHYl0/QRpc5JSfdH
awxQYDMUGgB/UG6NOEYkYR5yJ03z08ozgJ8oR2gkGd2DXmOCQzabhvpWJ6ItVDIkmTn/oPRwEZq2
m2CsoI3/3ugjRag6eJk4o2v9tJW4FupW33RlPqtriQLpvo1OhIO/uy/oBeP0XoamQMnmvaBM2QwU
rvSwf8GM/mGG0Ecjth95DzJlos8oqmdL8Q02hB6jzv6Q0r9rDO2eY+NKqeacj/7GkfotlTeD0Qfv
NZAcYwtpvxaJDZTcOeoVfjsORlTYYIwkx8kUh1LU785gcuo0dk7WPLHh3Sh87xGRHmO0w0l5U0ny
JBVZcV14k+YTYG4ULQLtNk8IdlUwwkyFBmQi2Y50aBvDoZhT/6BKb7Qe7mD7ajjAp/xhXejVjT/w
DG2L6glLPo9OGRpIlmBt9c+2Rf1QM586Sj8NYIekzo89USvl+Bi0ZFjOBGmBOm4utgoSIJqA+Tl1
OWMj6iqJoa7EWXPCzTRhZWRblOhgpQPQerS7yZDZSYeQXnzq9MrnvNZdI1O2dvly8ONzaVCYKzSM
CbJ0vs/7cAf7iTVWuzzzN8C6Hxpj9l285tn0PQJClXvEA6LlK2T2OjLRy6lE1V3gyS8XWuFvos4g
hhDrVMn5VlCORL1O2fLQ6eLVH/H/p+K+6b2TLdtN6noPUcnpQLGcc8Af+jfTdI6hbx5dyHSpFKjE
RvdoNHJb6tE6Kq2HZlL0iigpFfQoRLp3ZE9ndpiOYUFSdENtOTewl02rKQNDoKLqksMkdCebhWVY
oKLaGQQvQTJD2U/qgV3DQxYrtttoQwg/a2CjdtXZAN0z5IoDnL2ct4hjDaq1BqLu1fmW5WWdGpQU
e986erSSmAz9b0EQHVPtW5OONFXa24YcEpeaqRg/9Fqcg84DkNKde/lChwuXVL8dm+AaGubR8Yz3
rk62nGI5UyDurz87WMUbgE/ryZDvsg/vTTi0Ghnblj5hZIN7lIpk47eEbgdp/jiayeuIJb1vZo8M
Cd1lXqzoGpF1ZpPcSZxiTPus7GAMoPCtZg3j0O8atm24CZ6nEGwccPlesWJRtiGvhXSuGHnvuOIQ
DGhdrE1SZrrC3UiD8MgAYpb/opPJRG+dwkb34fK522Z2ZJLYR2he9BiUswieDL5cJeqzSegMqwhV
0kVLnKYONw8uyqElr8WOEwjHnDOMeWPc3xUaESZesi4s/4gS5Cyd297PzwRHr8y4fLY055B1BBpp
NofSgurtAHxJ2zem2Hg6DHdQ1AhofbQ77S6fOCI70ykyg892ItI0rV8GBAu4bheTgNvZVk/AerBb
+z9SS+3JMMRQKKk6R2u/9O9w1tzj/bifyujqkalVwEoexu8htQt8qnBko4PvU08Cwo3aEFZ1umxb
WqzJZy3I3EKBLaiKUCDEN6juIPvALuDrSmm+yRooLqHj2mBvfeUfgp5mA+wV8i8/ndD+yGw2+hGG
qw6VBfUxbxmmyY3SHxwSRh1o3kXXrG3uSfbkzprQX7PxmBocJex675vJTpjdxbS0tWT5TRpnFyRv
2gR5W8uZb0bURcZSOorsn2FHQsy+tVJKSvbHHAAxwrcG4YIXyoH0GZ6hF3wLkB5IKDiF6R2m2Q1Q
au0StM2RSiPEdmMfZIpC4w+TSIuYPYhN5QIFKJPONK0c5X4zjO4lEI/1EO+04FFkPWWgZlUJ9wJd
/l6W2WfvAqegukH6YPERSuM4VuNu8odjmvffU8f7+HelUjQPidBWVa926H7wbrpkE7HJSajN+/Ip
TehLcLb0OmqPOmxUf3bVZ7AB+hebznoRWcjq0TM0jqCqTcKE4a5HyJ9OExLoSe0+cPaZle06i2SP
jj25hNXViPsReV3O1qSPgzupMAuimqrRyLqIbwdNv0sa790jsLZ09VuTMIGhDmjKtu0atiGbZnnD
kyX3Rs08+IWvYeSx6MuEDeI7imyCHDM/Q28UY1Jok9kZSWTNjzipPjUdbFbUHK2YkAobwK5PqITJ
CPYwleMY2dVEqmpYe0keWw1mvvM52LVFyq+k0dFFh264A9B16OFpYRk3Me+iG1qHJCCi016Rcn+p
yBUJieEyDJLFg+QUkr3UANIx03JcVCVOHSdY+j7819G5Y0BtzZz8LqveEEa1RiH+VAqT+r+PLn2m
6+N69Kh3pwaaJKbPOVyGgIFoah9pv/NxG8tiDJ86GiKEyOxCGBM6rqCIFW5sQI1IRcgQxz1asibI
oDbT9plo0ETcxlaLWEr6lyFpDn5SLhGQnv1crp2uvsQUb+PE3mSkTTS0J+sovBnY07Z4gywtYMs4
HakpHebyPwFaDwkhxlXvP+ctHvW4G0+9EYNc0W7MrFsTb1GD04hqRgbeEmZ4zX7Ua/bxsPnu4giw
lxtxC+NhwrjqB9au6qY3WKAEDAVnZWPIgHXb2PLco7mPqEeL3LzzWLg919v2M1a1u3EDkhIwIWiR
XDf5batBQRb4a/VZ0QUtZqzq77HfnSOXWkLDOgjjhBOwBxOOuNkEq2mQ3SmpHSaIXAttxh4CMmRD
BKePwuwcKRwSXjaiKI0J0UyvdtHsAqEOHrieKKWNMmEELeY8CwXJ2bt0mMziCbuViJq9K5OVdKZz
MGrb3kgvJVEvbthTSiawyISdFqHh9ibzglvlMakIcxP5TTH8sJtkrcu7oBz4GVSoJJXyDpGCfY0b
eQo4+EVI2XOdaMmKCOOy26ep2qTwlsf4mz1gQwv0TTLK59CBHQd+CpkfjWBOGJH2gi7wwaMf5ITq
0TTRm5naUzMEG9stbjolLrqFkdR5Q954008dFZ9Asf0C8IQFbVz1NSvfVD2EERnGY8iqRh0eZWgQ
MuHZaECsrnrxU1p+I1LWZcsETd3MP2dhCGttjp0LzigElp7GUYXMr5z08rzwIBiKu7LPTiPO/VHW
zIXP1UjxGukqgVUI7WnkYDrVE2/pGPOGncUBPYdGYYNpjab3bjQ/jXBcpjysVtFcVJj35g6own9m
0oGA27Xo0mhj2N1B9OpU6tMJ6uzWTNybAcOz5Sg2NxbjZJDwTZkmCpJGU6BzYGYO8P23A1ZrBIkI
y0oyhfpDbGebugjXlR6+qGJ41gv4g4rnQEobR2HBt+nfN0Snt/pdFb2pnq6x++JT2Byt6phH4r5o
lKQBYj14osDdILxrX8HYsafmOaY+7qFOMVLgFROix22QpPkz1CEqNJb+anThrYFhb4Gi67N2g3DJ
6yA2LGtuEuntUkgDbMhPU12d5Wi5cPv0dZ73x3Sir4aDaqEHTxzP6RrgI+Yk7lgIPeviPpTmvpDQ
YChX6bYOGp/BndiP+P4R71BDaGVxthPt3nEJ3kWZpUMdqxP/abTF0TS8tWHhuB4JkdUSZnbC0WP+
H5PW0GRHZ0x2Fmx2r2hLOpqg63Jz7lZHm8LB7jGL+As/ubdpmA+5cXZo9nbFdaTFn1YToACiJ6tZ
gUtZTI5reji7QLILNMS5icyzSaQ5yJLH3MMqL1oLUE8dL3oMKbklTjm/1R+njZU0cKiZCbx5KLOM
lXWJeGvYFOxBCjKlNfTLlpBHYC73CR+I5SZPideyU6PUlNpsPoZh08fjKq7brV1Om5qWSJlKvoF0
1yMbQT588MNx60/io9V53PpYLfX0qgL/RRnO99oY77wQ+28VryBUX0AE3eA/PQZR8OgFPih2DWFv
QYEDC37e3NYuRUf/0/c5Vbbhi+3qLFT6vengHPH4q/7GdrB6D/SaCYBSSTVif/CpX9hnIhH2bkFv
M+juarh5pZ/snQridSWyD78Nrv4I/Y54k8VUCsKqM9gVABgSAu0R9oWZcQXL8yGHblMb7lOXjsdK
oHkwS9DuOpBwpV0lDEDEGsFbn2dPoW0ccdIDQ7im8AotthfgPGjquTvcY3t4IJS28d/xoUpPbjxW
+dRpEcrMPftWf2r9eq1M46Zz4Dyizq41xM/s3uo+v+2a9FLNzoY+fpBhiUhtWGphuh36e3p1A5Tv
MNlUCadN7IMWun5Qy1pSAfe3OQhCWkdibxO/gAaDzU6eRJday57rHk23Yc/86zIEn5fTJmbfgqrp
0lrRHcItPCPoaWNLBwlWdCcXAAHQsXtSMI8Ob8uzxGdNllqNzlc13sIKwE93NLlDM+52WNsMisL9
tdW6t7BpP8jUPIyyfKgCdtFdQ+dW9AQGAFsTYGpzm/gNvWODZ3rHQSRkECqbxBTrxhyLcdUO5jvU
G5gY8SmfG0Qwka5OjoY2KChlBiWlGH8ecdKAr2JqGmkD8BB9P0RZ6ztvAdRO/oy+4dx+U7MLd0L+
hVCYjB/V4OTI64/IIq53jpSTVO1jiGJ+zRFa64vHCck5z0q+J3ZQrRwMprSXjKdcpJexjd+DRqfI
jmxukQDXn3zkZz0sK7968xwXZrpXvavKdZe2oVZa2qDZCLsF4lrJFyMAhmBIA/NzhIb+iuyXSCQf
aAnZWe7WJbQCAKNx8OuepdkFCmi60aXN/ZPrasfG0T57SEMrP5s+MgMqbEtTX9Xpd83NH2pPfR8B
gUy04gcf3oaU6fvQWsTNpaC+U0UrT2mYaUUKvDlVnKRVOpzMsX4vFJhylOHtMoWiPbC/G2x5O1jF
neakPWsN6HqsZ0T4zB5xrQtCXH0NrHZm2l0SqtkAUZaHXjcJASSpcS4TrIsw30HOMul5R7PIBDkv
xCOo8alr56swhveGZL1qOFVm/j00FqDBWW/tE8IzEMqjh/QG+2WUGgGDFY+murODPnnt2ordci38
+6LlFQxl9NQ7zUtLaqPsavUGNkTsoIl8L5heskiHGubnuHcpiE8I+VUqbk2ibiFwnlwF9q91m1eg
myE7UiPDNlEj5FZbgJs7iAZHTaMwYaVGiKYNipZTRY8yQ+TTet24rbyG79tC366JllLolIJUbNj4
OAbjj1DB+0jmW+ikZ7qV17bo5jqEhNaonGvmUQyZ6h8FpATuOwu+mbTrhU65umDSZWB2LhX+7DOr
wWe1Pr3LvtTeGvw000B73iVYVgeLk9BgXbTKRnnBQolSD/0UbXRY90zJL5lZcralVvoDrk9EfbZG
PzUnHg0WMbp1KU9lxCc8amPx6o5iXE3KqdCmhrS5YiqWjSdPmXA/CxdoqNk+FBrpiqnkYGDgVdK8
OiA/BN3IBODTHrtt5WJ58bvqSHmdQk/mHL2iQViDhiYCNdhl6tWDXoow9N2vIKzr+WOb6TthQHq0
cJMsqXfBsXA/s9B6H+wSNrM5Z1IlUUrad4cBtn4ax/K+xR1kYZ1exHW9h2AN6rSLjoRoxJxyJSZm
QlEL62QWCmZmeeTjP04tGGo0zBWUlWgob9xpPE2uz6IviRxPtFulDQjKi63l+Lyv6FwHzTGUeGPb
KD/YYQSQNdlEZrdvsxY5RL0no3E1+Vg9hAw3aYrkWIZHQfgV/AA24MFm0OJVF7OcpWBXlhDFbgrX
u6V/hWXJfsjjYYP/HG9ER6ZbC/CtaJJXXenXNpm+MUMuKAuszZjfOzUQYVAx4WFAriT6Nwv1RRhY
VGJZ0uoIVRYWN0BPLWasSlJdcz4G9C87wToTefCuwaPmVnWKR1rHXrec9Gw71HI5wPoDv3GsDeM9
m8JX1/MfPXZMCYZLT4MvaTE6aeuE1PXqJz8gbEM5n73Epq9Vr9zznU6SCWVb7MGxLZd46pcQn3Gu
EKcNBPqsUvlBmW0rgwGNsxbeh6H9auIaEAWiCt3CqqmKp9Sdd5PM6aI6OKS2iNBk7Z9wDozGJymP
03Guq3Qkz7Pzn/U/NPbsxEDCZZnPaZBdI9HRZUJNgxEFMvxjQPqH7aKYoH9OhFp2tBrnzpuKFeHF
xkJE8UeW8lQy74GdwoeXqxPQ/7VqyIyWKE44B8sy3YQNHusBOsYUnHAfFIupmF4ym1wdhLLwXNdd
adjLKVH+2gloXUb1i1WcG706THX7OEKPHE33mff+MYTVa5OGEHI48Y4Fiazg/LSM87zL0EQaikaX
rJZpPkPCjkhhyy50L33xPT4jd4pAfbS7StU3qmWNCkE263G5rcnDrGvrWRfZelTdMS6ZBxN717bM
IiIwWDDo7AeFwx4iuWmUtW+ZNcZ4fE2x9GERujSputZ2+yRjSPG68S2lXJRm6C216kwc5TuhnQ8F
kh2j6b71ymOOMg4IVm9Tb7zT9f5adNbVHArQSI27rviiLBvZv1XRQS+gQkUjTlQ+6TmOjtBIzWBD
ovek+oD96GJ5LIfpRh/UudPs16glISy1l/VYrFXAaZxQOlIrKT9ilMkwstX0d9vM3IENe0u8Avfm
wKbajrJT4cYvPXkakVGtyzi6r2LYUzU+spUzhOnSA4K2dIAu1IygZYMWftEl9H7r+gClhVMAoxDB
2daOp++QugAJNexOhsC70QVpPVp8hvSz9V3dZuPs4h+cgLaFmXuYrJ5QRndv43Xj4GHsMubJ73EZ
dLvGDV+duPC2eeTZz1rt5kulV1hDRI2mfspvG0+cbFghMnBpvw0htwbzpVK70swOSk77YWhvEOZe
lAuKTVIJIpSGakj/KIb2TQf8JRlfzLAzzeRoOsR9eOldEihWzWFDBON6moonbEd3sattckt/aeOe
QVVBzg99jQOevW1K/zFubbTf5QQ9abyOwYinb7xkAn9JzkBqogPxG5syZIqya2RajbrlRYBVuW9i
4456yHmcP/uBTKoxPerteMe/fW+K9nEo0nVAAYgB8WKO2Uo11qmwYcVprVwmxDtAhQVDjFuwya3P
LnIf9ax8gH+PyZNyulG1N3lWrDPOZuGoXVvIpYvSit+oM5fYnJxLEcTMN+A+fKu59l31ZLBZhntw
QzATm8shPPvEUQ1zvT9S+2ReWHR6Fh4p5BV2YKm5i5KOetBnty4VM0SycF48zKwLHBA/lFcQQVtZ
mzrH8joG+ak2Ao6pQPkcIk0XIDOPOKedZ63ziPeqmmErcz5WTiQoVEfiJQ2PdbErdDwOOvY68SIz
C+WU/03p03uSwlU0JvBomXiwp3Bd9NHRzscLUYOXyjKhqiEONDnPuSiVOtQPloDzQNTzbanLDyfW
DTqtBGtm+WyTt/dWAxg5hhGL5Cco6r1ZYkm3WYPbDqWpPR8L2NvNA+gtzoPbwRlgTGMrczAS53iS
s7kH4PXjY9oCrPWtraOQNaQALfWek27ak/GMfLaqnROxeDdGXdJN9RDipf+O1MJeS+3W2zWRelAx
VTEVXFHOo7to3HMejnQsHQuxw/xnlT/dtECrC0gpQd099nzxSZfvAq1gl4rnmq7FMsvdYVnY7qWO
hruwRa3tSYNtpucj6rH1O4X5N9NwTlbRNS6LGytx3mBDHNjfHYLINhcaevy287eRKFYGrS0buVEa
1a+S8wEcV44G4VMA/A4PE4mTdOJnannTsLKoGFF1OnGyjy6WT+yWYkVKaQgb9Vq61TKywq2LlDQP
8WCqBgMHaHTTSd4w9t13GRweH8WqN5frhgZxm+0/tKRHs+DhSGRnALnHZTNWswr6xrA2SPwMbCQe
U3TGGL/2IKcrK1g75XjqCHRU1NxjLHw4NfalQy2+7C8F0ETWvKcR34w2jWvTsTbIb3f10F7Zr21K
1s8YF+FI6UY59e2QBY96o7FhD18452+KwGL1QBVeuuIUZ+nBw8ZuZsZB08AJA4qwxbieYPsFZYH2
iSYJFCOmchlfTC/aVHp9SJzhwZ29HQgiK7PbsBsHSBJsWf5pOdVnWoovnieBqPpz+wMuORa7ScFQ
t9tn+HpnbAKnuCFTTeUbl5elJ9M6NOhLpoC9sWgAoAE4Ke99EV39uUdgjTcEMey1GDoz/65Dc+Sy
2uklvh+Z4dvDDdEjy8Q1bpFdgn/+PFhk9JHyaKAIROy8wWQKA4O9ehHlGwseeJ1P5JDDGoFMfRjD
6uwn3YZK1TJxUSsbRAKH06lsng1OUKUY1m5bMuaHUyHjW441aIr95rUBdJ54OQqu766TPkwT9Ms0
yVf2ZEM+pAkTFc9l76yxm3PqS94ygjHZkZExR1QsSOHJ41gYN5tSszZaWz9rvnVxaa11qbPTq2yV
Az5KbHJS4EpEpryM8zrWMYfZKr0xUY3XkFw5XwMEkAUdywr/FaWwOui2QaCDPXF4p8W2KeiUxoC7
Ok18q5nyvcTb2pFxW7DMVWG065PyGjjNR1eCzgVKupjleayel1ww2yDWj+xoP1gB2cgJV9DW7pTc
aqlbL023PkvarNRfdiGuZDt09aUPMQSVp7mNPAkLmVeQA3LhAgcf3W1VY17LOZnbSYXeqHoN3O69
0E1mXYFyowUrCDBGQxlKu/TM2gxiMLo1c9LAPI16LdSdO7w4sK2bFkdNzdlBfDophhC4j6T3rajJ
PhuCzxiLmo36VSYghD00MAlysFYlj0bt34aC6k1MoaAOfygs74sQJTW4zXOqkPvTyBnSGu2m3EjC
7lNX23ZztgSJSONAnTtw1mwyDxFuxUVneBgeMKDEffesDXynIOuwCNwLv2QfO/EJQUYWHcItr0+e
OzAwFPXogzbPeqc9TqF2G5Ok4PrOfa76+2iUD8RcsnOvdgK6GL3VAWP9yE+Ia9QHOcZAiP0m/Zzy
OeM/rNLdJI3RrWxbu4cfeBroxC6g0lQrXxtvDDuYO3m3BMfQOCX7w0hubC7GTqW+qWhTCoNY6H4Q
4UMsyOQtkVoa6lkb/eY5h/+yEKiCS4USr7G9+wFFL7cC1Y2wZc0Os73KvHSVZvUm1XWNuSf6tw0L
NGbjU6yS2c423XVUtY8FynfEN5p9GcPwh8tQdwwXr+roHAKOuqvYJNOqjX6YvcDYZdYnHOfAm1I6
ilpY4ZWclgrGPNOavKUaQVoqby+P9uwyT4YDGNIdrrzR9dT6r46obUIsQn3Z+PzzcnrAiQlHhOPU
plbAuie4SJX7UaCu7wJQoZqo135FWmpeDt2Db5TGy6DsaanLxLh3w5TGZKkNqBPEQyZGSjdd0L8I
X97KeqQD4d3HYXljkiSlfMVooNOOBaGN967fhw+paF7Hob1T/kyE9WKaQM7KyZmVCTfp4EB0QQKv
yIrWqaM+Us3mWZp72QvUzo5OpXjOfkqBNmZR+iTJfTewgzA4fY1Wog/92B7HS1yCGyN5jTxiaYz7
rmu9TZpN5bUYOusp1rN4VYrqE6TmNmAlgBsxhs9dWWq3kzO9N6Gzdiz5Pojo1oWKX4/qCTJOtxBp
UH6acB4+vWFEy585/XSbJQ1GYLqS+ktMzZxDVN8gSRNNUG9IfzHVYq4GQdzN1PAtLlv22Tni5YZO
Soz4y1E1qEOnSO81u9fQKjqd3+7HeMAO5k3WbTsS7FFHGoYhmwwtmvj9wBRTTS3cHL1/LsvYB8Tj
xpxAnTghvRLKbJod8opkzUWtlAf7TjbyR18maDI6q3GJJSsq4oXzCPbY41yt+A6GEglLETamtwnM
2aNgu1X7aTmjqI4cRGnmdHSCymU3FS6ndSKdw1XU+2q82qlfWMemkIQ0j03lJFuGaQY3NODYM5l2
fNANiubnvsl164Drw2FeSRNBJ87xoNJl2ghp3KX9ttIa023XQtqTxonNDG+7JKeaDgUk+/QsI3+w
rbb+yJXovwVp2r5AAtepNWnES/ZuCchaZdOabr3xGvV4VyLfJUUnC9qNgLzz5LRehEjdig92M+Ew
KScvP7cCgtpi0AfjEs2Yn7Ai4NYOR2Pt1aRzGR36nyIq23U1bwD9LqeT1XOIBSERJy+pHJKt31sI
njNkNUGYFBaamWLYlFbX3TiUu69WT9o2dQtPHVtnamjQwLnHK6uvM9qyfAOgcs0Jsyc5gK+TqQL6
fbZP6gtxXIwb99gbNr14D8fa0PkYIw3YNxwQK6pxmsFLg+Gz1i0ub5Nbik+GiR2Fkw4UkVL/xupg
gKWp1n+HKEc/1BcyvUzNgM081sl9QNXkwy8nFk7uoU0hbPcKZ7Y2htmTDdPI2DrjiH7Bsi0SaWLC
BcTom/ERuN2cLWh38NChkLxFY2vcVNZEHHLqt+8GniIUKApVT2PGfIJTgwDyX3pQtVYcBMU7PCMM
RFQ96ckrcmma6Y1YKuxYPLml8rxu9a9ozLIMNFl5tcqnmswWzwKWS3d2utrKfIcofzHYSgUoH1eO
j9GJY/9Vq8Jj4RAsAsnln//4X//9f74N/9v/nt/myejn2T+yNr3NsfTX//VP+5//KP7f/91//tc/
LUnCqqUcQxjStqBhS8Wff7veU5flL4t/Ub6iaqb04Vq20Yk+0oZOOj4nB/8VTj09OPz+ckL/5fUc
18UgK6Vrm3+9HueoTkbROFy1nXUIluG624ktku9tu/vDleZf/vc7+8+V5F+vlORJ3+fIQq+IDffT
KllhYDyrNTqLJSKVrbcm5Gz1+2v+6ZJfHmZHaT8sXC5JY9pGcuObqxFd4+8vIsQfbsz6643lZecV
MR28q9zmN/02X2pLPM2n7ACzafmHazl/uNY8fH4aHjbYFibEaX6I3aq+Sdf2BUcwSx/IggUlmT0K
xeJQ3INU3Ebb31/8V0PTMkxTYWSH3Cnn5/DTtc2ptShoa8MVPv2CsDOZ/cASgvixXHfdn0bLrx6q
BQJdp+rM5yC+jMu+zkcItNwoEQsnuc63ePZuEEKssqX3h4c6D7yvA/PnS30ZmKFTwTkh7ehq2cAG
o2+GZf3hCsb8a393iS8DcQg6sthwqFzr9bDS183tcKounA4WHSX8BeLXJVKQC1bzLSkR22QdLPxV
+4dx+quP4efb/DJM4bhnXSrEcM1QuDQTxoeCwJpZsxf8/1/JFq4tLKk7pqW7Xwap9EcOlXHSoeIv
Fx2N+sh4rHFw/H44/uJ+2MgyFnVl0Tz/OhyDyRa2PekdoZC1dozsMMCJG9E9Y9N0+f2l5kfz5fXZ
0uVk59oOM7PzZeQXYTL4LPHd1Ws5VGNq0du1Zd8r//vvr/OrW/r5OsZfv7CJs8uEc7C7Th0KY7zD
WcrqR6Py95dxf3E7ytCFVJYhDcuZ//ynD3kqhsCwaqu9VpWTLeHuUe0Zsbh2K62op53TWP6+LRPe
WBhzeiBdyc73v/8J//5+vzxSV5i8O9M0bGaUL79hTPpWouHGu0oI6x4A6KZ5cZ9MRD4rZJTLPw9/
8Yvp6+crqnkl/Omu9a53ChwHzXWiGeSvxh/aAprURr5R7I2cpfx21bbVMlg//Gnl+8XjdoUymDkF
q6z8+rgLerDS0aKGj9851Ntm12/kRt/9aXoW8+j42yP9z3XcLzcYZ4YDKYPrdBs2Y+vwgKJ/ad/J
TbX1V/bpDy/wF7Pmz3flfvkmJmtIy4Jk9GtRr+kByGW8xo+7xG/pXoclyKuH7Pyn9fzXo+anW/zy
gZRlxdnH5KKlUKjz7irjtq1QciLh8c0blbhLod5ES/xzdKxFsW6y+9/f9i++UO6aCccVtq4c9WVq
S6AKq6LmB+TFj7x/a5zXvH75/SWMX7/H/1xj3gP8NFCnWqoqx8XNLnNNTvDSOeR3WIfX9ibZsGda
RvjJFgN4ooXxKpb/s6/lT/f55fNsSjNWJOo01wZ2/ZxIrRn22sBh9ft7/ftlbNBTLmuFTbQIX8hf
b7XjgOXnaWheW9BybXSUQ7ZPNf36+6v8YtjYisaNsB3XtoQyv7y10e4xpyZOfSUjC9zQioT54FLV
y2/JD8rlA8keSPv+NMv+4ntEXSB19vCMFjT8X26OlFazijyzm7/7LS0VtcNwugS6NM8zJGX0f3iY
f1+lbEsXiOQs00RHJ+aH/dO4menYkiy98dph/dZFwBFk2HHigDbd/mlD88trMaUpw9SlMp0vT9QN
2EDUVmNcBz+77XCaGLCTUWDO2EiIfeTEHuhblp63FNQoHTzonQfjiexhKhpd9K7VD9hZNkZLIget
hcnPkb58eOy83Oz7gIotgt/x+1Hwy59ssnkj0NLS/7aIl7mnUistxXWSFJjBbizBSGymgZzBGurH
7y/299mR4xvbH9Y2VwlG3l/fhewrynpD+X9Ju67lyHEl+0WMAD35SltW3nTXC0Otnqb3nl+/B5q9
IwriCrO6itBTRVQWgMxEIs050osB8hslM3ZmcPf/lkDPGNGxjkEwXWIsFJ0hwBpZcvmlAOevCarJ
SLv5WoL4+eLSQQqi43QVHRP5hFGoGpxoATBeZChwuNhoW3pGO2j8WO3ma+N6cjFRYs075FF/F+fk
NnC/lr6xg4ZBDFOCZ9BEQ2KE41UBHL/BUF+iCimLaDBNjC+AevJrKfRbPt6Z6G1UNEJAKYx/9pyq
OQ3wZEdpHsBdGMz+3QI4fzYevhay5QlM1ZRkUD1JCIfZs0oCCb36eSq/YLrTVezCQ+npFJ9Q1/KS
v3hvxI1TMzWV6ICohbNDN/JH1TMDI0irsZFekn3gU5/TuMUV6G15L7RPB2QqoijiEtQlBRnrT+4N
Lbx9Bbq5S7KXPXU37ZcdalToFH+RXRpx0MkD3to+B3GMUPqjVj5uxutXL5Zwvki34XNzCo8APEVN
5GoCkZo1Pb1cJe74zJUqsVrCSGW2tAHzGFrWsFTMWOH8MifYS3u0ivoAUjo2HkdbaOT0QScZadSR
rdYYld1QU+LdS3YSvdGHDz9plmh3dupoHCci8g6R8VMT5ghlDW0qFxXNAhYaoG20goLPxXoFsOkp
2jV/KRyR2xJxLcqSCJ409tmmZ6QQVClACR2l/V44S9Nvzv59MoC3/XuXQE9ztX+AQyxD5ATnS+No
t4CHBtC5Pe3CExgBgP1mVU+o1aDcCggry3gOr7lB6uYKZVg6gNrQ+cq+FlOkykFiSabL4KFmeGof
c1u9Ck/RFeACregWzLSay1nypoKCVAe3PxqL4TU/LhmDRiBiqNGXMHiiZ1q9n/vSdb1HFsjObIN3
+X/KGdINfpfGPjTQ3oi6fYRar3aLFkaks48Ao+nd6kbeAarkhvSWcr3Y6OW/BicTgEB20SNnvZ/u
cuYXMI+PeAD5gqk006U4RTeKDZKxwQOttOUaluQUt905dvSf3IPlSWUUKxqMIhxz7HL6FC1e+SLZ
GEa6xiz+7fyKktITQcueFXOzmJ/DV2a1TCDZD2DoQFFiunQOeo6d1I3dFK1pyDKafntNniWOiXIF
Ug1fWRCo+RRTSXHAnVM+Sa56BAuKHZ60a0SuPpBNfn59nNR9fnJ4K31i3CumM0nao3X2EgO8V34M
cmKNA8crbMswNBPvDAUghYwMBdO4nYmRmosu/6WkV8N8iSretlFn+Xkd7zIYx22oMymWETIGb0Ft
xS2Q4tbvgCABMNCbAc2+uO8DABtjIPaRd0dtOh31XTbjyKsmT6Sxg2ywQ/YGZugM6+tD+pzmftPC
dwnMs1StUeWcSmg/zWHGx/pcHUHuY1cHsqt5sQW1pK92kvFnQIkUgN/+5s9mGwivwq/8MTxlLzPw
ja35F9eyqQV9IU9mUieLAgjascDuKT4uDKfHpRueB1uzMA98NH/yMs6fA0LspaQasgxHihzcpwxp
1/QdGciIgAJJN+ShYiRPAq/cy27h83ZzS/WR5dMU3EjAvCOMs6yWIQ5JO48XjLeh2YS482KcwO3s
f0NB1nLooa68Rt3mFZA5eshxQRAD3xj8XHzilZ7g8C6AzSXpEtENgpvI1Bj9yOs+BkbmMF5M5XXM
AMJsPmoLz5y3lFB6F6IzSjGA4WCajLf1iJ6GI0J7KHpLZD/aAXfKERP3Oxu4EsgcVCdFvRFUWJV2
npzFAVXCI6ao7OjY+PqeI2tL49eLYw4LXDlEQBF3vEye/gpp+/wx8NDgPlilg+auPc8/baq8TEyk
QZDnwbExDgrT8Wj0M4sRJiZ7YLk/gmakO5i3souxficaeJu5pSJreYy7AtZMJ5GmHC/y9fxnOim2
aE3PMWKEHP1b9nwC3bGjXH1jV9dCGb0cyyafQkzqYJHNHs26LrrDix1iIVtyunPgqg/fEYiZWklV
8d5TTSY0wETF0qMcB0dymO3Z1eyJWN0OocGhcPP74IpXRBK3YiB5JZAJDWQDY2CJAIF5ZgELbLhB
hf+Mybkr8wpj1tbo9DfKM7oJeQvdPM6VXPr5yrnkYE0dJurEOqd+Mg76LnJy+3W5ssDyRF3MaHHz
6YS3VuY+j6osHLt2gj2SSD4HeRjs1RTY63G2yIqFeRBMEmmVCBDjBDTvUxZc9CwSPKnN66tRRhsv
ANgzBzMVGJ+UoRiHbOrnXSkbQGkfOvmxNcPqMGmLsVOXJgfGtpYcp1FOdgQkYkBdk4CgAVbz2zJZ
wqOCRhpvNDAwLU9AIApCIODLqlh4emigkRe81AD7ENFgAtLtH3qBuXOjMfL9pBtAoB4o0JEAVi80
LrY3mjiaR3MQs2M8D7FTdBikAWAqaEbbvNlrCwaf4iwfjhhBqK7GHjh2dalle6KH7c4EfMrrhAHK
U2AAWzoHWbSPjiDV6sIRnSwtic+ALheOpMKeiLSZx6wBTArALR1D8Fl6kHoVDW1RCszUDJxn6I8B
ksCiEKeNqsiXzVABj2KWgMwSw4hIhHfOGHSgpZwawweUOnBaFfRTYlql/ql1YQSYaAn45akQAlon
AfkbGujMZ4DrooJEZjB4IxGHOUiAPHXIG3gAhGqtMixk9APHwb1OBtSxBcxMBRLAXsxJVzEBUAhu
uWBSM1AloMWVxeD3OigOqgqQs4K5qD+/NuItNVNkIspIQdGMF+MZ+7zNNGEC2iXpG4dg2qIQAJKI
YQrujUZ9HhvmrCUxPrHtplBO0IIL99Q+IT5FHcwCM6sPktcCoEA+MDL/AH2MFtlFkMsSnk/eClLX
8ln3WBsY0VKq4SL5IJcFQYQfOQTNH1Z5wsvi0Nihl//6enM37513mSZhbnEx7zE60WfDJX4CD4Yn
7gQ78IJr2c4dPBKd/1Iac4Wjl2AGJDyk0cCuumn9AEX+dK942tF0MvtraV8rjkmYO1wQhQGYpthO
jArNWQwgbBBmLIfFlDgHt3VuKNIQzVBQyfiUzSboOgWcYzJcJiSyMVCkRry2p60npwSuK1SDwEcP
J8L4d9DZRXORRwOCRyAYKu50nHTLvIAAxaMHlZ359Rl6Fow1fBDJuHcBwVZUNRCp3GKs28Jb3tGv
zHO0A6nV+euT4i6PsfFZMAU9MyFrtOHGHiDL646KBeqsXXOLURmOZnDlMZYOlRdzsxJ6bKd2oLGr
4Aae6ANFApVnFEx51zP9/V/tJWPZZamaYAbD+oDF5PQvlQeqqgk4Ng+DPaKgHwTW8mju0doM3hSL
s7dUzb+QzaajciNRzLSC7P4A1KjdsoPr9FSfOLTK9p2n21pr2Lp3uGAIEaVR6sO6E83OVi7o5lCG
TZ3Q4UbNG2H6B2mMiTfZHICkmq4N/kSyQaf8Fy0i9g4gTA+xVz9z9pInj36+CrMidF2qcRsPF0BE
7pd9eJva+plqjeSAXXDHW9+GY0EfCkFTDcZm1E95SygNQDRHrb/09Q1oMDG3wFkPRwCrG3gBqUYe
GP0F1CnVCSHIIXGUvX7WkKCkV8D4zFMQnkTmBsCzVNZbg0rUX3PgyfQmr7a4lYlZ75rJKEVeEaXr
ErNH5aXb977gLr5hAUQSOW3eO5G6Xca2RFnBuCX6VpCuYCtX4AfWwrnqxksB8KEyUb2hGX2wd99y
zmnDhtdy2ASMFCxtpxstnqM/wp1mh+AEswBriHxIfm/uua8YnjjmkIJSarU6g7j5QJuPpp20p480
asQx1xlT3/fFHsrMcWVSpSfJRNfm0f4fGmZFO4nf/7OVlpcVBV0UiiaJGhtHFkVbqUhj4cVrDU68
k4/NEYxnXnLglv62t+9dEnO7CHkBThkVDyME565gIc/pgaPDFdC5KOwF71u68S6NuVuKLlLrEsPJ
uMt0CxDCeMlHTrGjoUHBL2tuRAXQxP9I09l4sRHBPjaVSIwY59Ed9kDfd0DHNL/CBe4Iz/9tRqd4
paGMqiA3gkL+R39LRkFQhKQecW8OSPmgIc0ZdjQRWLjw7sfv7KQhEdSh0TSgs83lYjQUeSgruE0i
sBBZgd8jAEfHZO6imu+SI/cJvXGdiEgJ/COQCbFIJU7qpEFgcir2EloIaFJQeJQPitfZsSf/5CyQ
J48Js9ImwZBND3mtK3oS6iSRUx3jPQC8d40f2OTua3mblm0A6QDdRRtNyqksahloKGi6Jzikhw46
qXjZN+1tJYfeOatbWVUNUHyF4YhtxFy0nR9K1GOmg+Aru9jj6SRvUUwkHkXNpGMyii6q24u71I/3
NOGp7r/eu+1M0mpRjG4kfRbkQB8YUS2RvdbKnPEOvadOh9Y28LoBzNlCG6iX8iKcjfsZKvl+ZoyK
ID2XJ7ACuP7cnV0wyXoUONaW9um+fTDjtzBuueGsdfMaNQwT2WpJ+tx7pBthqaKb5j/PwvywwIUB
8tQ/wT+7fyrutMXmIZqqjmIwLoJPfS1KaY49qYzhku2DQ3xooJmY8eNq5uZmrsQwFwHcJAjGCLW3
AdSTwFEJl2/5rJUIutKV7oeDHEaJqA1Qk8GZUVObnoFyZasH6D6/H2LT+79Lk5hswRRHVblgOAj9
ECCfcOCu9vO1iXsNebsdRyk2b9GVLCYI6fN0rIDxgrwPksWVN+2KHe3zkJB/AWKzzZHGOaq3rtPV
PvayEE+4gQaEPEDScoA4AYwbzDXb4mF00tc8RadAyTu8Tb1fLZG53lKh0xcxh9DBa/YAVZicbo/p
0hLIws+jh1nwBZVsp/BlnsFtXQQAopZhcyLgw9i4tSlBjSCVhAqWvWVf3CObeVaQngYnx62JSbnv
rHQlkA1gE4xKYrZ4wgMY2/inesAo+SG4ITcY4gteuyegvKIXg+tDt8x8LZVRoWbuSaNIIsz81J0i
uz/XV/RKf50OJt77+l3jtntpp98Ap/lbrUOYHtBMzZAVCbMRHw0zx5UoR8uAp6ITPcwv7SVBRh4w
l7JdPnR24S+JxdWnzWN9l8nu8qSFXd60kClfRze6V/uThfuisYA85gAi0OHFnvQOYkP31RplZn9l
TFoVpoZTbRsvjO5D0MVOwdMkxBbHOumt85Ug6itW1tlVhjbqOgSJIoL32QXgPphKj93bW19ygGp8
mh3JAoY/R3F5ghkLbU3wDWLWCm4BKGmd/pdWdt6CMff2UZVU3io3ju/Dw5URJmEcpE7ow1XyQTOF
OAaNWcdqB35wp7zOzlyfty0PCNh0DEkGAPTHXQUdZp8pptRfQBxim69vNek9uQe9B7BAnH/RqbPx
BMMC3wWy92E4JkUtQqCB2GWXHoLfwBus95Iz73iq+dbOzajMB1mM/Q1p1Eogo+svoCu2zoDJtWsb
Exi4G2cPhC0uN4e5cV+tBWrM3RhBSRddh8C/uyBTV8jxSs+scj/4wk9e18KGa/sgjTE9TF5rndRA
Gm0vpQ1tYH/zpR1vOGfjWvwghjG8NEvA6yTL/SUUngPMPQ/S/demzVsHo/MY5AgaPJHoOkAN6Q07
2YdC8F//vNOhC115EHGqxFpY/jkd0Uo8Y1+56DlywnvV+XpR27umox5AW1g+dVN1bZeDizWFHyb3
JMb0BufNvxE34FTev595G+DsizgHStQFQ2qVRuFuj3PMGerbent/EMJ4BxDNV4uuINdJ9Rk0fujW
Cs80i1EcUArkRHvU8j9ZK/i3JUOS3gYJPx5PFE1jWrdIC4KCEYwtbkceU1R/SXULFA7QE+r+1ye0
vbqVQMYVqaI6oDqq95cOcTMeWHbpV89v+uCZP7n1hk3tW0ljnBEBNuZSmlgenYEmIZAJrfAc29Ed
yKRAIf4rfv56eZsK+I88mc3SDCQPqlGDvCYAEsS1JL18/f3b3nUlgHE/EUj7AjTY9xcBzEpvlotG
B1sF+5GdvQAKwaIt7ty85Ea8gSat/2iJzFb0liitMi3EBalcFq++qjxAg9Mx4f5VepWA8IUMr+Hq
9zOvhkJV/bN2Kn/3iMmaxrz5pWwI6roV4QVDc7jJO1Rv4lFOd2OtoqejzgCJohvcfqftQ3yXylh5
XIEpM52X/gJODoD42LVvBiCgQCNJ7xAHQI2UCuWKGxXwxDJ2j3x2LVf51F/Ue8MXLLC8PqbnwVJ9
WqkKX/9FNW57ew2oKUaSccDMHVALuW7UGhb6luqw5aPyhMrwDWCFrkF5fep8IOFJu9CR7jhavG2W
74LpVqwuBVWchqCocK7BY/KAwtzFAGAw4GAsTITYzRnYbf+lQEaR0rjPDTMZqdcRfxQPGAo5Llfh
Q34Dgk6fW22nRvhZbd+XxyiQAU4+RQ0JrXIK19O+9sNH8xF99i5wbgubs7RttXkXxqjNiAK4InfY
y/kAtk0bjDOaDd4+bCbYns9daQd8VaWK8dUCGSfeDLqUViAuemsnUGzZEa3Sj32aIZv3/yJfu3nv
YjRcQckHLWXsxBeggUywmMxwqw7Q+UAaRRsm0GNTA/YH7i7GdDbytsBRsWTuDMPmWleymcME/1cw
NQGMBAx3GboA9pKLEAbA//vlAO4vP/S42soTyRypLpdLQtA+BPMARg7aUcB2YAe76fC2zG818qNn
FQAvJh0i1t+q9itzDHQllwCSA+twwDMzOaYnPtMEvAgo6T9AX3MlnWeQm1q7Esl4ANKrXQZwc/oE
mry3NodzBD5VG0SXvVNd4Ra7V7mTr1tqhCZB3URjImAg2AkYuSSgY8+z6TLeAggOtAmgV9xFXq67
QDczz4qXew1mMInF9e1bJ7qWTB3iaoc1wBu3s5ZOiLYDH312AC4FgeKBeAGYUq0MdIP81M+Wk0XF
SMTsLe4ynW1dGSe1EBdFo9Uw2vdcOPk59lsHCOSo4fDGpzYDk7U0xkwAIx10pDXGS/gCUN3D0qFk
NB37n/lpcpvD9NjcVb7hcnwfb4mMoRCtqus5lcdL33hgyvGHo+bMryKITdzcAdOHzZG3eYyrLWX8
njIoS9gNKu2PByctHbNxBFtzMoxQ0BIjz/fQPWPdrEyHp4BEQWid+6PWxMZYSWjbGi+AEba0Hki2
d6AMANmxxFvY5kauJDHmWAHLPh9HSFJuFxSoMDL5LDwS2l2B8tRyz9lGnjTmNo6FbDQSWD/iDmIT
F2S8KHQr2MQB3vQ7yTkJU3cqLeSD+o6d7EtleRhF6a1yWj10N7T4BoYfS7gVbfmRX6faCqrW4uji
V6be1x0hWgdxqfgTzbegxAJXLvqAhfC2VkWOBWy94tfCGA0BJmYfVSmE0UpfjOyq6ouYcuVV1qWt
iGYth9UPsQaOPLAM3wqYdDAESLJVBcY/L08d4KZWkmu6NaAMrcIF9NkAbpT8FhzugJeTf3O0h66J
tQpUpVEsQ4UapSTG6KPAlKRKQN8CoJ3RHyfvgj2o9H6IdoNkduxwPdumPKgOeesx/NQMFGRpP+kj
5HU/aHaQTtlqNzGGcES7v658bvJ8yzqAHoR2RszFYFKaOdNizhoZRN209g5OVhrpoIH5WuttoEA5
gH+1OfvJk8ecbQg2UBBOZrRXP7qRXIizQSXzENq0T40rjX7bp9NbrY6xfRPMO21t5uNluce9NFvE
TYHtVv4o0HaIm+IOnL+7by1QAaYP6pxAvWDezAVAAFMxi2mjS7XXj2AqSyzgTzvtvvF70Dbxijyb
S0RLqq7pgFn4BLARGjJwDwxsqAHKZiu+A82oG3khGtCdyVVt44iiHSdd/haisduKuBjT/NAYgs61
j14nrZpu6KaFJo3Cq+APnXgtnrVr9QCSPicGdDbH8dBj+koe4+Vgl0slxShkCaCnXUBBEScYJwZX
NefsNuXQkFQCOgZuQWZdWibXSyz2qOa85rrTmSh/Km7iGDe1YMWy3YK05bd2DLk9zFsT6HhpvAtm
FtinNcVJwYbGT3OOFpgRUMX2ADTjE31aLZpV6Hb1F7czZUt3NAL4EsxMEqB0MMavlkj8UVKqi0AL
LuQJLH8YnFFvMbycXGkeKJ/s8Zazx5syAXclyeh1xNAa41BLOVIIWCnpay68wnMDItNHxQrukdi2
BBR9eXHN1qFqK4FMGBX1Y9MpE56Pgw5qIQAmAyYaSO3LT87Ctm5HDU32MtQRxRZWeYIaWLyRBjni
tdRYLUHlfNmDa2850UGv4lk4o7cOdAQd0oE5MhBcaMKtZhJp/QsYLco7rUhgr8jpWKMb/JlGD32e
CaCoqLNDJ8lk9TcgsA/B+s6zHPrVrIXqdBwe3BPASGHroKFYiUEuDehhtWdEqyKaBiKvOaZ7zWvO
XL3duiR19JCoCFbfnpIf/Y8E8NdGVAuqQ8UelzLFNngGwZsvnYAce81zP5v+bi2PeW6A2kMeUq2k
8ij0ReouxNKB8mH61OGNv7gjdFs6uxbIGEnTlULaZRCIAbMZEg3JE9zQ11BmihOre9K8ys/sgZsL
2DJOXTJMGn4AtYnV4UZU5KzQErpQ9ZUmeNAfMfwKPPBM7dVHBcpjf8c81yIZpdXiJRu7GSIb7a4B
03yp38nJ09e2ub2d78ti/FwI2NW2UyJsp3hdZr9MAwREj98QAXQtMGYBLgjUtB9VsgMNXG9idvUy
zqFDhp8GZVmI9l8L2XIx+koIs1cJiHJlFf0klwa8DpMJYsIo8HPVUK26Us55mnpaOD7NYFbi2Pfm
Bq4EMxtI8tyclRCHNBTDCWTwvp7VpzDgVby2DW0lh+rn6jmTthUBJw0W2B+qU7xr0eEn33UY/yWO
ckRjt/P1fvKWRT9fidO0olNLEeICIDkrYWxPmhfoMUfKZqv6+tgY96GBzqAKSIykKZBIHkYf+efx
BunLJ8Urr3nN6ps1L6A7oLkP8TzG3akSrRY1ZYPUtHnQ4fUE0Fg78wJH+y36NN+UfQe1Ap1F/wh7
Q1ZeCRPyUuqrhVoWdjAPAEE9v0haw9tBeu6frpeVGMa64JWaukuxpmwCHUJMziBHcmYiPsl9f1LA
N4k0RXgvaBgYzes7yVxiewQjZVxGXpmT16+1hvdjGCs0wlkzgKLWXQZcOsB+IdNfXwvgHeGbmax2
laAelIo9PcJDhgywjOhhsolHZzUE7rjethG8HyFd7krYMEy4DEAqdOnkp3LG2FCFcaVO+5YHeZfC
mJqR4GHUgUzn0k4v5XBO80vFvTU3wwLEHgCcAyYfHusfV2K2RdksmYmVOMoBtWwARVa/OqtDNTv3
gjvuODY96E9aCdhWGvWYxGQ7ybNSiseglzt0yS+e6iEjYoOPYv/3W5Y3UkN//FfCGCcSVpjhXEBr
dhHi/lCLml+AiSww4n3Rj7sxXkTOgW374tXqmN0Ep7MxhYLSXdI/yqG5KQprVJCDsUevuAI5tU2e
55IDxL5pWSuRTKgeA+wuGE2sUSmP+fTQ6c8cw9rU9ZUAxjcWfSsNYinCdD0ayNHHXXBDMZNAkmIt
ZwA1HXl3zBZaG1C+aDoQTQ+0F/OjVkqA7Cfz0PRoTxwckBA2D2BTr8/pGd3rtu53V0LvoDMfySRe
3LoRLqwls3NfS5sohipSyRiRan1t/3e+jnvjbBybLOG+kTEYq+IFxNh2gKTnEqPqiY42Or+RuyIF
GQP97IuMtE7sgWj4O5mdDzIZc5jFQR7TEDLpzEjg06xHiVhh9mYnQe/wzO0t2rC/DwIZc2gnQ/z7
Eu+ncJ9HJRjDwAarl1ay7Mac90qmP5+x9g/SGEtoZPCVpzScFE3L+EO7sAs6TVo9Y2wK5IuOgdu8
qBGOy3uOidCr9CvJjLoKIJQregkbO3jhLgJeyC8F2fJ6n7lS4HBfchzVYeMHkMQEyThDGi0b9S+i
E9/+bz+24He21FnmDVd1Nq6J9d6+hWurC69T1AhU1LjwtHPxUHnhLbT1BMw0jzadZyhBfL2jGz7n
gzgmXEh1sO0OJhWX3ZP6UVyuJd4Izpav/iCDLnm1JJAhxTOJ6OvDnkqrvsuc0jbh1oAE//3M6geJ
TNTQ5zHAZamCdo76ikeIW9sdlHP5M2PiGGHumbeNW0ERgGtFZHMBw/oZM3HWVaUxFQO3u6cKQPgb
faQ5fUXwaBtr5PKc5/aeYgwf3WqyZqIG8HFPYyNKAtAHdRfp/HfvE+W06A7LYXLp2Bb3nthUy3d5
rCnIsZmK4ah36MgBKRDYIinIXXrue6sGGynqqP8CgmvTzaxkMnH1rIDJK0khsw5ccmj2MfLVpU1G
e7kCq/HoLG7tdY+mM/vfsImVXMYmZtJnea4hhFaDR9241cHvIz9+Q4SOMJDQ5zjqcR+PD8RrRq4C
h+JSq8cRvLoCmHXG7/mSlRTGDEJj7se6nDqU2ilzjAaSbVcBKqqJythcgMCC16q+rZZAIkaRHQHF
J2DNPErANpXXHc19oUHlbfS5/6meoyvBr4CiIPCmxzf1ciWQOStRm7VcC6uONqi99U6gwTr4TV5p
CQxEUE756+uD20qGI137vkLm5NJ4VsBRAIGgv6RhvAPS7JyOOGA4GSg896bDzd3SNXy69FYimWMU
FLOq9RIitQvSl6fCA17Q/Ht81dE4DKJl0+EscfNOAN27BiBukGy9VUBX/jooxz6W66G7LL01gjcA
NAy087YR3Riv1j3twZtqC8Dh3/MyJhJ8eB+hRMVGo2Mi6sO05FDYU/uk2MN9VLtTbrVO9xT+qECq
6H7Pcb+LZMNQvRe0SWyL7kIOk6PY8yOlSKB1jf7mX2C6bR7lShrj0qRMJ/VQlsjpnOn067IbrMpN
ruhUe8Hdzu1z/Gc3WRCCtItAFhlhaVH0Yi53oQqa4ieOrlDd+6SbqwUx5mAoE3y0iBPD2I0Msk1E
2K2NCFsCU7dqGT+EzBoewRpvceTyNpKxiYQk3ajqWFtwoTPg4tFEDxFwre3UCx1eLz1vI+nnK4MI
ZSMTRQGLNKUn9J50bQp0ME5ouxnBrzaSeTKIMyFK01MjD8VLmZKbYNDOWTfvlUreC5E42Zwd3Ayl
VwKZJ0Ojyg0pwTp9yRRQi2MQ9bbpMEmM9wOpp2sQID+P2ehoSwcUZvS/g7WQV4zeut9h6kCvV/E2
+zT7MzRkqqQxQYYitdDLiNLFsbZLO7QEm+KnGJltHnJ4OK6b2VKetWDm/YKitAwe55QqrebTSS46
lhOexIMBuAJuPXp7mehhUECL8hnXtjRDgpEDSItKa7bbFzC716CQRLcG7UFbXOWk/RKfsltusX/r
hDFc/I9gRqXapoziXsX+Zid6NaZuiK6Y5SC62S33qbS9SFND6Itpw0+dGiAZz/uuRMRtoE9Ta6zY
tJc9aNkFXI0Unmbs3Pb323P7Gy0GINN4l8x4AqwvFvIWL5jRbk6UiGWCUxVvAUxilx59MvEOdMsb
rAUy3mApSUKqEUvFMlP1NoxfqpHjDLa8qgxAWwBtAdJL1RivmhBSycmE14QAei5JxoBq4HDMf/PA
ViKYbcMTfinFCOlIxTd/tH/oAFdpq7lVvhZ/gFx0ZRwruwVe5CNH7sb8HViWwGkiKfgz2VpslkxT
AzoJxE9C2Ntg/ADEm1DFrtFogSOKumTL4pLYRp2oR2kcZ7CORjlPZzYt4/1HsEOqYRtmVVbhZTHa
0oHeWNG1eNWeKKIHb8558ygpJZ+CTlvx09wGUQBMWBpIVLbDryk9zAUHt2xTG+HMJFDKYDicLYrG
rdCNYjd3lxioqYNQWsL82JQvnFPjSaEedXUDpkqpCU0AKTN4jjAI4qaHanFMwF3e5HvRVXaCIwu7
iVvy3ZaLcRcJ5oCSEfPMTcVpmSKCd9KMpoXYLtGO4eY++oVVK4xc0SanCUDySOEFvBVvnpuM1LkB
Ti480JjrsQP5OmWDxYP+VQE8W+Hlklc9648oNsO9uNFB0a2p41klTyp7M4lJlogRUsBodqcPGpo5
TJyMPi8ww3mLJi1Aw3HOdvM2XK2U2WO9G9Kpz7FSmqws7+Rdep7sGnCP0u5fgAxv+p13aQr1DytN
UtqgEpqZ4OX7Z3LGl95HbzSa3ZvZaZ3RuQJaeWrhDaXyVsmTS13CSm44SyAvT+h5OqLXPTSIT59p
zqRy29ICzvEV5u/Bk8DPnHCOVGFMBySyRBnBvIyhFNETndqPa0vWwQ0gAMdQ2WFcLLcwP/nfHarC
3CB9LdUFJq6ph0tf5hfkZ0u7HS3jPrsDkSsIA1veBvPWST9fbbAEhgDcVCiPEH+2tQMmuW+BrGsH
D8VTtDN+ofGFI3HbN/xjoWyBqwAxc6ZWVJOGuxi5DTMCyoDScKTw9IZ+vlqWUsZx3IjQGzWzifij
TU4zQgsemSpv8xhvo8TEjIIOUhLjstRXZsHJk/D2ivErpFRDQQVs1qWO0DYzn7OwcBVZ8Tlax9ss
xpW0UwMQbIVe7m4Pxven2gaNEvgrTSeMrejFsGS38mUVlNuO+Jsjm7NEljxSFvOlqEMsEbiuvQ2U
jYsntzYBtDKFjUus5g7w3gmXmnarfwIT1uioBQrFG10moyBBmAh1Of79pM93QEsAaBCYW/8NtzBV
A/a1vZbFKGOhmIMyp1D58I95DxtzQ1fbt4oFZuHUJvfhzfjQABTY0nJuTWtze1fLZDQ0bAf0bci4
ieNAP7SpcZbT2DG18juKuhLDKKomdYPUl0t3qaqfkvmkg6FW+MPRlE0tXclgtHQZY7k0FsiYbdAF
nObUzX4W96HbWaNpEaSznfTaFKwB5YqfHNGbdo5IkDYi0n5Exi2j/F+kYvl2CxE73c1PFG4Aj93Y
MoGtXP2LAUWeRPr5yn/FgpmoywiJZHpslZsp4dgd7/up3qy+X4k6ozAzmF2O1motvhpUmeOBtzWP
kqWhXQhcjczNPVRdV4BUDL4x8vtxsKLghxlxaAG2VeJdBnNJG00DNt0JMvRBtHp5tNQagzFYkV5d
vlYBqlyfTfhdEqMB+aCWRC4bNC4oQE9v5N4r4/YpIbWlGR1SycqVuQB/qZ3ih68F87aRUYRqksc8
1rDELnyJ479CA+2/T1+L2EyOgzEYnFpAnEDXNmNZRSiNaVy0cBKZRQk5xGMVOAIAwezmKbRBmn07
Je7C0cDNhb0LZUtTRtLlJtJVuKF7n5S5ZdTnvm54ARU9l0/npipI/YuU95Vt38kQJg+xiRxg+tQ9
RBiEn3bkGjAuNsam7X/Bo7tpVyt5jCMMlUwwZlLRHFWBQUmpxlixfBfNaDesXiij7Pirnx3O+VE1
/2qRzPkNgFMAjwLS082P+CrcAX3eLXZ1DAwwABvxZwi3T+6fPTWYt0Cfyspk5khBjjax47sB/fYU
zVBxNHT4JwBgje95uT/OtrLDIZW8AIYorWEFYDsYxvBU6RLHl2wWwfDe/4+qGIwzQVplGrQYy1LO
6o/KK+4jb76mlVnJAlXRDW9Jm7XntTzGpdSVTkIjhTwVd9iDvMvPqZ2XlJbmTnS7R15Hzfap6bpI
KZcQ9tDPVx4fIPC9IGTYQsW4D5YDCV8a2ftaEbdP6V0EddcrEaNYqUFUQA/r4s9s3skLp5Xr/3BU
7wKYaKYd6kkDJy4NVMHG58VuszjqXYyss2zXYOPOl28hPSAN9C6TsWhTlftKkCGTQvLiIWgLdyra
9CWv8zOf127I20HGkonQmYYw00NqrrriADImnkPc9BWaQodzdODHspaUj6Y+yDHcbguQTrTGuFkL
mggKl58ctNDi0cBux9kreYxVSSRsslSiFyemDp40sASdc9u8DC95b4Ued/Rw09+vxDFGpZcFkYsC
4hQ/3IlWnlrgcKHDshmqdZUNuD6TE/pu+42VSHqmK603pSLKawKRIPO9i3fzmcL1BRiyCm+Gu+hQ
Pn9tZNwdZQxZLaU51VvUeclhOdWUW8FVLBFI8snhv95OxqLDFCMHxYS1YZITeS0gydh/VyMwgoNJ
Z17rw2aUpRlIi2LcB1gZjPon6iwvE3p60VxIQd5inzYXEm7b3f+xhf/IYR+dgVB3ca2gtoMmRrSz
yzsdrSmzR07JtwgqZPl9TSoTB+cjII4FWrVS/H4BoWZ8a+xlX/sRWMqpQQjCHfGnX/gpGgCqPDAi
KP87i5oQVP3cySM2keK7eaC2N/Yj0JO/h4wGLIp3SYx2kHiqy4RKMu8nkLEc0sfBqpEOTHIK4uRx
q8ebV5huACzfRDM2yCA+WhqZ4qHJuwjh/j0l1K0vCbALdBcJshRlI8lKJktDd59q8/OQm455JZox
cr1vRj0rhBZpsgVA+oh3zhMuns6F2bnJX3w2DJ5AxspBwioXyGHRIIum7iNbIFbgSPt8X4GRQNkR
DHK6HM/C21/mPFONLHpcQlWlW8k3RQC35GiAFezkT36SgDHrlk7xyI2DtvX1/VSZS91QQkkSa3qq
18WDDpYRwe694am//hccI/S7PtvGuyzmMl8ioakHE7uqoECAVH34rJ0Nn3Z0EFwToTWi0+q1B70v
ytf7r3d360CRawKuH25ecK8zBxonyv+QdmXLbePA9otYxX15JSlqs7zbsfXCkp2E+77z6++B594J
BeEKSaZq8jRVboFoNBrdp8/JjCRFHjH7D7p/aqbH63+fmRwtDVC7J1V9J7czsi8yUEhwfv23eU94
lKz1tCXMx8kHxyLrsl1apHYOrPeTqIPXFBUZaKjghfNk3vc2tK4cDBT6HwH/VJA10PunorkKBKVG
uO+pCOCPIeTJLEQcdW0ihcXlR6gw1DvxjqSALV5XIuSguIQNPLPU6ddGYR40TE+CpcUOt9az8s8Q
t5fjTHqj4WgPg6uspj1flp2Vri0XTHkNZJ3qOIPCLrJPA+jNGwn8MNmN9HMGPcxvqGyxIsDSHOVD
ZeWryTwScx5OR3IrgGAoeDBdEaouxbPi5Ds0PhyOG/G+LuVGcqiNoa7DqGYXtrwbb6xvPuDh0Ij9
2W3JC7bj6nrz1knFAV+ypliuYbICG01tHCZFcCBmw1sZK9wsPyeVz0BZL6jAhgF00IM82ek7UaFo
99mLqtjlJgVpto4F2xXIDWKHL9/EijiGCSAgGvMQwaNffNbUWJNs+PVRfIgeZcfUYR08I16O+XGE
8nAVV9x6M4tFSVkapTwoqc28qaWwOYY3UgdJhfi92FUVIeXHK00P1uEe9IN/RZN5ZpbyIT2b9bxp
YHbYKZ8tCOvajZD8L9thcMfLU5lv9+UqKf9J2mxsygGftlkRzdVohTEm7aFfEWB8/KPnUuQx/BUY
ASAF0NLGBULzKBW1D+huPVawV5zQToc20W0JUnsAkH2QVwIvc+CPxDP8BwNGkKXTRCA7VbrqbVpl
Lvs9jNbapzY+KrxywVeJj4rmZwaosKrkljGHw1wd87Y7CG0EbaK4W43+6LRVfw+e+cQO8qC3+7YE
hFQ2NpzAwwiusK/qogimE4iDUql5F8y1bOU9+aqk7Jm6koG3IgowmwKAYO4FzUh0zsyRn7N4KKbq
FNap3lVfF/R0K31keHlXN1CmTmyuIg3jbj4zRt2USjwPkLDA2nqvOn1lAx/CibwTfXt8CVzwYnI+
Js8gtZnp1AgKCOSro7AR7jQPeARoqT0ah2abPwj3isAPNbzto+7GIkn8LG6G6jhjWGR+JmhAMwfp
B8lTwxW/Vc48hJoEaWxg/7UL8r1QMmpwM7fEXRDNoZjhSaIN7JXlGP6KCCD4+3CnvA+8XjYrpn61
UUwThDwo21AL1SZNSSA8W4FqEIrLQJfkd747r0EfGd0gqHrokBo291pmbiiaN/9nlYrk0IkXAe6y
yqMYOqBxUh3x0DdOV9pVB1U0zUl3AqhAOFVYRgXgbKlUHB/mPEfeF+Bpt402JIr/UwHgPnWYsW2x
OCqAj4Spdo7xSYm8s5p9VTaEx3QP9LPkCLv+AKVlXqGI6a8Lm1Q2AKHeQvIb2BQ2yS1g8nepaTfv
8huoW7y8485gsx4Ey29JY+R90e8GK8a3NI8EwgKpysDuoUsyOkNk6164AtvH+/UowDwiv5ZIazgm
sajGWeqXx1H7kWUnqdhrSvVXkWZhhHznRRxF6UjqawNGBlO/qbX5QRIBlE38n1oOJl4z3wSN+K4E
wWbKk9ssV+2yTzdVIb/9t7VSETaY075vAqE8CsNTH9/58309cQrevM9JxVRBblUf5RestAhR3Zid
VHjN+tf/tg4qurRSXOeDgs+pBcbnIFuPhl98YMxj9d/MUOHEADB21mqsJfe3oXYw0o1sPFw3Qf7E
RT6xcAwqeMR5XHSRBBNh9SzIj5HyaOG78buKvG2hgocmh3ihxmTnk/qxyIK3VpTW5VjwupecIGVR
AaMMQz0LehzgcAzduQidPvsbeeBFkDBpvvchL3UlFPHNWtdcKxiMAsMjwS2StpfeOOmamwYx7xVQ
dVm6bpraxey6pHWdEU2wqK51qK0j7ZKDzXBf3OAlZucPeXfHhbkzI+8vk3QkNNtKCQcFG1ZhnG5X
gsIKinJ34SuZgOQ3gZnusbBGp5V+IIm9DmuRhqpoC3Wi4M0sv133dVYN28DHQ+IKTUpMY1DO3rRT
VHdB0xxbfcDDQ4jTO4wx1LupTmJMsMbjrkCB+Aa0aNVrbKS1J6rRuG1VseFBUb+0u6hzZ0oSKcpi
wA54ZioSipOklaNQNUiMxJ+gQ9yDFTHYEBY2owDHfmuLb5i8TpAf9aQHfuBB+8lSr9mnwmSht0YS
xHVzDNrHDqjbQnkYytHpDABEZx5ikrG7RFX3S1US8m80F2PdikIUtDCW5fvZep+lQ1541/eWce5N
CUzhMpJMTQKf3fkF18SdX9WxWh/N/GfVPeQ6J8litaxMiVCrKSoGWS/KaLER90YmWPXXJA2RhS1e
chTO0ZNDsTBfDRs9//Ob7MwitUViKfhaOsBiqtY/8rbcyEkWOb0qct50JPReuIJp6hbAfWRKl3LF
uTVCoSoT1AHCAIOPRXkb69PDNCmeNkaPGRRjtrLU/Li+X0yXwJgAqDhAdSzRk5fFGNRmTxbXpyKK
KpusHz2LN97MdPKFESrr8SfV1yvBrI+j/Crg/SGZ5i6Yf0olcIRh6V5fkcxyQcKFh3lg8D1p9JGW
cn2o8gj1FNMfxJ0gNaOd5pGyEYMpcgyjar/PUip9K0J12CoVhj1nE/IrEljRUafMAldpm/e4TlNX
QXXvexXP4l1l6em69XXRbgYTJJBJq5a2lAjFY1vLih3No+omhlg415fCSoMxCqDpMlBoOFYG2b1F
utg2RoKjhvumdkPZzkEnhfnmdg+edrh79lzvSscabF5bg+UToGmHYhVAY2AOoi6BXpb9ugmG8qjI
jZ0AdNlMhZuMA291jKsNVuB3oE6FMXqQpEzUZIqKIkfsrV4hw70uN9mWPM/QW+SiZnleQZ3iNh0F
JBNw9KF6nROw3U+f1zeL5eSAC35RBZpkOux8r3B+RLOUhfqYJCIC+GQ8mTUmfCtjBYKdN1xBHD+X
eAapUyV2NX5METTHNLLfiARs/R6VTgQO4X4zePWpUB3tVd78xvua5SDk4gaNAKFIpieqorSpK7+R
6mOh7MTwVWg82Xi+/jVZZUqo5+IzGhI+JkbSzj9nqA1RoMkTKVOCtB+pluBIAVq01rq2lR+RuuG+
q8kG0fFXJmydGAMHmT5dqKzCymibbKzRos2fSV+NNPNASgcOTd4JY95iS1uUN6bpZAVZDVvKHWkH
Ryv/vtzkUIT8R+B25oyfMV4XkJj6tTTqY4JSEu9Jv8XHxMRCMG3SMbFFvbHVRrav7xvTNRaWqKeS
HASVLsdYWC1CGanIDlI5rJukXF83w4yMmEDDC1IEvewFu2yoG+FoCjkuZcAgJHd48beGk4G2JnAQ
q1zhnocnYS1MwcywpMEYJgrIaVyEYnmaWnFIxeqY6JAFkj60DkpW0XfOshghEbVcLEoBmTSMUUGk
jdoSwFJUIgmKBLLwh04AAkJYF96wmTGvz+NiJH5G+/zSHhVD0jDM2iBEHVIYLTuQ3jSR10hifTcV
vqdYGiROLgjjo0IDAnKQqmNrfEzDRrZOTbH9m69GCO6Aq7BwT1LubQxGrfX9RKrTokOGKzGgAG4a
O7gH3fcHL2VnfrOFNcrFdUFBgM9hLcuepuhTC39eXw7rsKqg9sHta+I/Gubm66FayX1VHZU2+C6D
WSsu+9WsZLtEiXnM5QTverH/JpJNaFBLlyJUPsTMwjTQ6mMIObNu3W+IzBbBB/IgBCTvv2aICniq
madhm8BQDMdWQKqvgIGz5nM+MzfHkkQNWhOQmaGflkWGOgPyNnJt5FsUf0HFTgbtCZ8dhBIca8ub
CWNGIpAJ/GuRqqgYxmhNIllZ6XZfHbVqnVQYjqncmZBNgYLG+n7dQZi3hwbFcKR+iilegN7FtEn9
qZTJG2j2iCAEmqMH1TXw/gFK++9uRsDdZQUvBCKIQsW+UMSMTJuIyJ123SoCzEV5zLYiiK0C768+
59IW9TmnPNX6MoKt5Kf54K8xIw7SW+EHmUaV3XRn8YEZrHfXMsmm3l3liKqDmJOarCODT2d21Ndk
12700I5QunJq3MmYO3LDPa4VLkaXFR6Xxqlz0fmBooA/FVXnKnYbHyjT0J7003WHuVgh+r1IMMFw
IyEKg4js/O6a6t70qyCST1kKkBmgbxtlehQnA4Mn0ydqWs4Q83pqF+eQFHgQjjUgdfVLIehBTCPT
Cs3mZHQ7wS/ssDc5mcZF+ntugZ6oB2rVr0t5lk99MzkdJltSEACWBhB0yX3DQ65ebBPeQ5IpQRwA
aFlkvVRZw5B9tRq7vkED+25OD6WMsRJOZYNjwqBGE0oYj3UVJsbiTkseJGkdaTx104twf74Mg3KE
3Mx0sAE16kmDvgFpUtX7CfhKcfPH2RJliMorskgpo9DHYgQAYSTFEcPbpgs5HnDZXIQVMqFFXpGo
JH7FyUVOptWdHHRG15wg5Jw6gW732+Qo31ef02dXQP0bsMrENu55CQDTLl7lkqzjByD7pD6jlGV+
ohlpAyTcCvwHGQbmyw+MuUKBY3bkCEo49QHP8tLm5fGXkgaAw+C5DBEj4PCQ8FCR2Arlph+EMTs1
Gs7uKgVNt/OPEJYwgp8A/AgYPSVviJxLgHRx3ohpwBlNpHGESpsybcRFUPiTUJ46cDqZ0vAw5tWu
MavO7kTfThNjdT1oXd5yXwaR34OsB88xuh4WV2D07RstPakH5TPaKPvoRTm0q+QeKt3uwOfouTiA
xJ4iE3weZskuSMjqMhT8bO6yU/ZTeSPosQbMXP738FsPglHlx2RbMbfUwvyoqDrruorPekFIJA5N
ms451jgIgdOEbxY5MYiWOSrgvCyZZQsPGFwDX+8L+nt2bdnFwqSmJ6ib6KYDnhzfmwHfIqnyToLe
8L0CH/qeuTmEMT64F/tFBojPizeNiUo+khaIKpxfQsFYjtk0tuWpfQPvL5BH1QuRO6kwOK06sdfv
Ow9IRFToAmge8h7cl0XBc+t0G8VqJF2I6kk+keGKCkIBdndMoB/tDIcQGr4t2WJwWea3slsfRE90
850EztDBDl84bs1ys8V3oPvM41j24G9vSvySpnJ8TKwTtcfOsiHX4Qq7dPWAd94fZ4zU8ql43IP5
PUzMXkakjJ+nVxXVDVChRgAMmG8FOCiij+urvFwkWIS+KspEDwmPpfPNFqS2Kq2sU07DlA72KFfu
ZAb7uEw5b6VLHBa4xpeGqHRRjkA4PuVfX7O/ySBmFWyJcA4AguvrK7osSH1Z0ggVI8QLkNOcL6nz
yxG8T3Nxktfldt4SPCKZ3ipv23Xk8mhoLg8LWdYvY9QbUxDB7KUOffHlrqgDrMkYBP+5dJGlfa0J
0BwgyKCZRZfKtTIrzFFti5PgJ3akNfbUcSpPbEf4ZYHKb325adR8bIpTqPyQ513T56sEwjvX94a3
DGprxNQS+kqBEfCt2E3zJiSc3IxxF5H9+LUMaj/iIqnMUAHLUZ46ya3lBasAKtw3GFQNNyCMs7tv
PJwm88NhqtkCHRCqJ3Q5ucuCWAPLWHESO8PW1NgJWy8NOHHh4mFA9n9hhAoLeo/9EAQYKRRjpcV3
WQqm3fBOH3PMbMjOoHNaaRLTrxcG6bdWTSq+Gfy6deVd+J6/i9Dy8kKvcvtV+qhBZU+8mVfDs2hP
Gx6DMeuLYoQU0ze43K0Lqk9JmrNpDmvllFhvpQ8s+niPKX/3uiuyjRgGWmmoEV5c6HmTyqk1jPlJ
KPR8PZqh9SIWg2nHahj8TUSCtJaO+GdBF5U+vWD4G8LWqmFrM3oRBnsABAfoTHHiFZ/akxn/ltao
kzxFupLNCawNuBnt9h4aUxvxSfkZ7lEH+AuYMlxzaY4605UI7LlJFle++aFTb5WNsFIOogIXKZD9
8dKTi6IbMQcdbwNVN0u/GN/rU60LWnOaT0b1zQwflP5l0DbdlHAiFfMrkvxHg+C7hH/UxShndWM1
Q5YjsOuT3VhO8ZD88DcYxupw9eeHIeBYZDnk0iB1Qcb+BPXFaiYvBuAejXXgt3ZtvV33emZ8NAm5
nkyuR5HGW8ctGDm0AVYG1WsMVwS9p5f9mG9z01EwywehFv5EDSvqL23SDtnWQElIA/J1MbeV/lPk
qQ6wfGJpgHJBWQcl4FTAgJIZD3mC4loV3+RRuZot7S/OMmYdCF4V0RGVWOpJOUS6HEZ6WZ0SeAWo
LL5onvG6k+zyFcLj3Hosa8fQWNNQYMaEJ3nGnqczmCJR/VAXs1MJhuWTvjP2LUgYMyjl2sGN/9nd
Tb6bfVx3E8Z1c2aT8sVoUsJSsuAlrVUITtIEkjMgo7Jnyd8MyazbAyAw6znzm9frhi9f7CbYQWQL
Gusi2iq6RlluhbnztXDUSPn5sXxvt32OuQ6QwK26m/F2AHwLeiM8IsbL0jBllXryRFU2IyuB1WrV
vGrhajpZ+2g1++grym/glRHLzW9wXFyei7O16lQhaVSTzpikQUO1dq7dZNMdglVvN542OckzBPq8
5jc01om7nNX3z5dKpytmUw960LUaaKa1t763gRzAw8YTfph2CbHe2xl1icKrIYLywtMIvoxwWC+U
DvDMkFEHoievFRQ3a1WotWNuqS+yEG39OH72h/mF40MkGTpfIsKJrKPyQgZZUCc4PzGpmapdXk3Z
CXQAIA8ONh3ycpyVDmqS5v5vePxQtV0YpEe9M4xcgOwaBpuVYeugfgdX8UuN0ZnBHe5Kog/MiUKX
nnNukApCaoK+tObnzUn3Ub4KStvoOBGAkf+hTAfqEBVlLKS2VEht5niMw6nJTtBqQm2/34Pc/Ube
cImImXu1sEPl6yYa3LqRthkeaxByhcpxgIY3BvO6m37dfePC40naeuEaC3NUMI18cKU2KZbVf8rg
rh/WhFSmd3rcfvD638iOmDu1MEjFM6ExlC6uyPoe6hv9RGoIlpPa8QkEpejL8AeqWInL2c5R3t9E
nZD3IGRDslnfoH6wl7dgrwZYB7QUfKFq1k2x8BO6XDNoKvjtZtxOtTs5yCaMTyj+uNLGd2twvGNo
HosdV9IqgcCDKw329aPOtI5MEBVWDK1cAJNUNZWKMfHLkzgpdqHJ3lx+FiloGL/HlmRPVrS6bu8S
EEtO+sIgcedFITuygsmsMpTmmlW9BRcXuhkNNNXFGzS83rkpIdN5FtaoR1g7m3E4lHl16qx+Y5rZ
Z6i2p+sruozJ5wsiP2GxoEJrNLXqQqQzQXkw9HaTFNpNJOmchgbDDPJNnQDVkLRf1C+CZlRLfLfo
pKQYug12elXaE5d4huEOZ1aoxdQyapdDDStC2DiWeqMox7GoHK15CTrJtizuyCRjg84MUlHSAI/B
oBOD/dsAqhvQRYDVEvpFT8Ya5CXOsOcOTDE/pKWDmAJoEDJTeL5fYjPlbTorEeqDwyp/r05ERTh1
jUf9yf8E4CXzhv2fs1YBogk8jYhXF8Z8L95C+ZwbQV1FEYJ0gRowIebNHPnZtCd3JkNMz9d9klUr
PLNHBU3DyKbIr2FPXUeb1PXf58BWP6fttBG5c2+X+RCiB+Tk8IZFc0qk5zN9YFMHXxrDU+9BfXb8
PnSudStuOzf4Hjj+3sDEHXJOQr9YVy5nnQx/RUsZNQE0x4CGoTnxykIYMeAD2+oaL3XJzXYNqG+I
rF+7ij8Gz9gRiFTm82FtDDeCZU1B+QOM/BftqSqLskmRhhBuNLr19+wkQuoAvBSlrdqmnTd2fxy+
8Wr7jKYYvvXCKrWvUR8aZpRgvcpddKt4xkbwXfOd8I2QuzDyQo2oi79wOV0Yt/6ZXepKNJq41ief
rHYHoWYfjRM39oiUS5ujCFM+DJu/KAoaOhGmh7igrGk0EUdSq2WfIK6eorqq9qXaDN9aTcx+JrUU
aJxLkBGEzmxRKdRY+2rXiz2+aleupBoVirz3rnsqw11IJURC5wuQuguu9V7Mik4xo+DUl4qTJrlt
Ro0D4UTOSiTGgcDgK97XimSQfgSV14oWqNXrMAxO4HQf9P08fUtDN34ONuVdvzccHTzLqadVr52w
IwqNSKyd6wtlfEukuxiChx62SFhYz8Mr+N5TdTYN4Wga/RtUUNZ9ZfGQl2wbQFsg2uDw0f2JOpKn
Wctn4dhAuSXDSi2FhxZjODyW8csE5RK+krXNNIkCkDISxNC1DXniRWtlF27Qc17zQBfkz1FZ9Zk5
6qtJoRAJfYwVaePoiRjDlsRV2JYe5KI4HsJ0xMXCqAgCZVAcul4SjqOC19U0rMwI8osB95oledy1
FVERI0g0KcX2C1+sM3hAHsxtijF6tHbQsOeWH1jbBVwaJmWA/UHbnvp+Sd9kWSB1Avgsysg2d93a
B+PM9DnvZkj2/QYbCuszLg1Sn3HC+7GaZhjU0xUhvdcd9LIFG2IXngEd5QNRCvwNZULWV8WkB9Du
yCPwj/ysRbLpQ3S7muQ6PI3e7MnII7I1WJjQ0QUXks0DMrJydQzpENUZzAESfPq5tSCsxEDpJeto
5NZzNTeVKwOPhztHmO3I6KGIKCSW3ZRK9iCofnKwTGNaIwzqP67HlP/nhxjoJSOgkGbh+Q8plLoN
yrgDISHUHyFismn3467Z1uB25EVQVmwBS8e/psj/X3zh2DSMOGphKmo/p+atLDnz5SzHWf59agfr
skKpLJ4ssGns1Dq3U3mt8ea7GaUHlFdVAkzCt7ps/4DMpimnwsLsJuGZNaH++zstVcZSLBKDNcyM
wU/okR09L4G/KFXhCLyk5ze+UxSiHQZP1zf/a8SCiiSWbBBuPrQsUNKkvpjc9Soakq1wFIy2gOBu
2Uqu2PsJllRNUrn3885/HGRduIkitdYc4Aor32sU/BghDvuNGlj67dxJ8XbWsmxj+oonKclTKZb+
8wh2vH2A8ZJ9OZa6V4aNa1T6a1/lhi3Nc7YuokTbJUWkHVSMAhygTijYYhyGb9cXydgxS0Z5GlNI
wI1cAKGlLEhbq40RLVVt9qxBzN3Qr1AgNyqzuAMgCWAGyDE4DSr1jjEM5ea6fdZWKvi0SGRNqJrT
/bVKDa0BL0//OFXW56TJNzWaAaB1mR+v2yERg97LpR3qdJn6oM/SNPtHX/USMICn7Vua6Ks2DlCE
48kwMY4yQMPwS0WGjCtO9PlR9tM6FkuQ3R67fsq/BZEWHeRI4F2orK0jsCYZyQ4alDoJ2YuAIRuC
FXXl5B9HDyAf1Emh07zJPG6dj7mahR0qBkpVPbdmDzu9Z33KmTv3dg59TDRO7Kmwx8br7vlgItZ+
YV4NzzsLwO+LGddWaasOLVnr2JpbMJw9GA3EJcTysaoUV+fOnLOWaAKcAc1dzCRdgA0rSykh29r6
mHL3H/Ax7di1HlU7koE1rG001jyesAUj77KA9MYgChJWUaRvuNpQR4B7G+gc1p9d39ol6MAF6Ln0
vLv08oCZUIFHnQ9TyYCx04ZIA6pM8xph32gqe7aSyGmsct0nMu8xw7aEgTIgJ4Hto+9KMe+NsSpz
XGBTZiNyrqJgbwS6e/0gs6xAkQOjLiYgkjJdRZmjUuwGIzKOefBRyN9UqMzHz39hAhPcKBdC0+Hi
BTjEc9n08aQfRX2vGjexvBNVTlHtciYeoZZ0yfBgIZhnehl1ZdRzEbW4Kf0VGWoINvWdAt11cCwk
D0QLa9RsofagStX1mLeKV+jtcuqHjOQGTR28YuCAoILF4/48gBipYvS+idaZbLTrUdC9JqjcoJVW
Zd7d5rH/3Fv1ZEdZs8Lf+ChLa/vH3/nMPjmViwBWIF6ndT9rR0XEIwfqJukIiRfx47qVy7N9vkri
UAsrSZrUvS5JGsTGPE0Edik8XjfAKNufW6CebKYSzKNZyxqix7BKYzTlxn20nrxuG0gYa+C+cHgr
orLjXG+KsvfRfCRZFmj70rsMpR9XJT2rbTvaIli8bnngDUYz+3yV1MOjr/uuRjKjHSXL7l7JiyP7
Id1OAJR29/Em8bizorxlkvtvsXFNoshTAN2GI7IR5c3UbUxwbo1V+dq4CYY43QIMsLwiAqN+ebZK
urE7S0YqWMqkHXuMqqcx9FqDVdzsFRCSR60ddtC9DL9N2fN1F7q87c6tUgmD1HZhNxaKdrTm8CY3
y09Rqd5jDap4FkQTIy4+9vI1d26PSh10zBbXUitqGIH0TQcEhcd+Yx2INlwCtkD+Vl7eduf2qEiD
RgVJZOCxmi06/Q0kRD60bwSSi7a1Iz6XADfJXEZdnlHiXwv/seKsqdNO1Y51gsfyrTa/D9HjjL75
9b1jVL6wOGByQNoLmpWLbE+vfSVKZ4QxqBfezjehkw1w1IQAED6F0/jTtFvE72lj6atZ4BhnOs7C
NrWRde+X5dhhI1HF+WmmAagYqq3ZKBuziQCBMEXOI5IdBRYGqZ3Eu9wopx4GS3d+0zyChxO3OvqE
BH/EP4+M2/7s21J7qLZ5rfckBnR6swIjm91HoNWTAuf6HvLMUHeEUeJtpErYwi4a7Sj9HkIj3e/+
HEJLHOUXQIaK28EYjqMa9rAiC3amfFdSLvSNBIrzZw4MoByFyUxoOFzkYDpkpkdFrjSQ/0Nq4IcP
2P3k4Xl55EPDmOnD0ha1N7Eam4GRAROi3Y03DZRzeltZW7t+/XduABlU8OkAK4a8ifpyrdCWZaFk
+rFrbzr9W6UFthL88UsUnw7jIQDSE21e+tHWosljtmasHy1rG8R7udnIf5FYnpmgTqsvSKjGx6l+
bDFUpHfIFOTGK3LJ/XNvXq6EOqPxNPldZkb6UZajvVI03pwh/IUzD7BNfi7lbKjBWKgf4/GvKV+A
sEWAraO2HbMEu0LmjSGlelA1R7o1oMlQrisQpfJ6toxTCrpZlFoJhA+NBmpdYyHFelsizzK7F9/U
XN3Yid3369/uy5XoRUmyqaFfAF/QaZRlWYF0KNcKJMUH8yA60D1Lv9ednboxhNDc0dHvUlxa+Ur7
IWy52Qc5MhfGDYCNZbAVo1ZOxaHITCsRyZ12BFfcwV+X3mgjlYTwj46hoS9Y2Z+3G0jD5pdFKnft
ZrWojB4WFbBo76p0hXEZF6+AzAm+Qzf9+Bs8l2Sbri2SOsy6UmiJoecIg87kGJgCy73gIYM4fL+q
vrdrbv2CERPPlkglrmUtS1omwJ64szDHLW1M9xMIbjgpzxTTQRcfk8pYM7+IzWmA74RGbDwNaT1v
W9MM95Y88dp6LNzjclX0aG7S9lqipoj00BQOMeslbTIHSJoJXrIV6i/MUAWwKe8Msh47eLGiUAJI
AanPU2tsjTZMhCEC8hH9KQKhHff5nugdpSvrnjtPx/QV1NIkWUbD7UJnWw0KUQhTuKe69tcAJ+17
fRfhSiMDmPXLCCa7x+vnn7mFC4PUeQgaoAXjDFuIELCWDHBODxlG5nz9/bod5km3AL5H5iiLAKnj
kCxipzomZSSTQ6BO6qcmKwEZDdr+NxvkNyxsNH3Wz3kYAC9qvknTndpz5o5YjyXU4H4tgg5X6Iam
YwEDJNvI73CG7S/d8D1v1JntdQtL1LaMkQ9XKGGpWY3udIsXtp0DpCk5yiq541lj7Q02BiB7kq1d
1EVUSc8r1EzUY6S/N9EpNnlJNM8AtTFpnAyJkMIA4V0yPH9HBMH7TbrXgD3qAyfgvmsZ7wQCZviH
HUa+GAxFy0wOY7lXj1Cp6G1gn27nqD7lmn6TxuWjZBiv112PBQZfGqTBherUWopvtCpY1RIToyW5
p6NkENt5tgowXCxsIe812cMHF6jCihho2qD+CKZXAIip26ULlBJTXb6K15i8U9BBJ1RdneffkQfK
ZPMAT8Tx6MsMPVFUojHeB+pvKhxGeRLFilGrRzmL7FhAUBQ0Gy1JW0k4n5T8pQtLgHJpGHtCZYye
7RWtPg/rWFBQhjd3/5T7yYOdh09mHjWiYktQmWRgmopMYVr1xoAsDND29DmD7KCILp7kYKbQTdc8
blDmohbGqJNgSN0omFAYRwTRvGRnrQYv3PyNopeJdBEnGZcWXnIXxHEq5txxac1kUbJDZMpiT8Wy
dE/c/03d6swWleWPvpoPyAOUY3xThgBGVw8EwgFVuxcZiheu/vEbwkWsiLJcH7VpVe738jzApvJU
38grAvPD0LmxmmvEyMARN6Rw5V4/46yrcmmT2ru0bUypHUTlmDUQf6uNdRbPD+KUra+bYS7t644h
af8lC5mpZ6HQAg+aQAUliY95xsuBWcERFBO4iv+xQG1YOlXVWM+w4L9UJ9SmEnDFgV6oe29TG7Qa
YHoIMGEBZqP08DdVVYAyf9mmNs4Hp0MeJDhtDcZXkO9vAEHFlqkekSMMXB7IgBmXLRXvG7TWUCGg
o4iVDeMABT0F4bH72YCHB/RNXwgjmJW7NWQeV4LLu1BZp3xhlL4MAtMvfT+AUVKwhjrAVoIhTFof
rnsKKxajW2iA1gtDchfT4+kE+MogNviW80HXnvL6W2HeBRaPz41VAwM7NbhxRTKtfAHkBe8pSCgB
PsFyFE+FSI6bvDS5M3g+Kn09SvGBbTb29bWxDht65GgZfZWQaHKcYggGoa1V+RjHj3ql2pX/IHXP
120wQ//CCE2PAwlzPRXwC45kokMCx1tRODWEzKstuPEahxdAmPnj0h5V9oYayISpSbKo7QzZivgp
WBtfD7OQ4xnslaEeRpJtQixIZarWNAbF3M/yUVWhd0IuAH9bfLYG4WEjYm6c0Mhe2cIecdVF6m3h
SMd1MskY1VK8Ye1vPyF+/Kjyh3CYPr8wRKU7sQQOoMYa5WPoC15VGnY6lCtDHJyqrO6G4mlIkk2d
ijdhMdng34K0w1Eb3s26d+Ikghb6nxPG46YF3OrfL029tsc4mQLAHmS8D1PQ6d7DiSARqAHdagM3
5Yh73rdm3Q9Lg1QGpoTqEFcqtrZXbgTwH4VxzDl7zLf2wgStaA22TcUXS6yJUDrVW1CptI4EkI8z
3AsT5EDqtRHb8/jnFx/h+CZ4Wrx8cfTPfaiWhMYHv798nBLLmUGTEiv/0QJ18UmDlDTA9MjHRjft
rB5sjUvqQP4ElbUSfmMEYwxIg5iGOnihIChKlVoShDFJb3veyNvZIQyiiZs73PoZ0xpgIwRNBEoj
ekISxddWq3RDgj6dudZPI+gpD0Qpzre7uxAzAavrAZMRlFVQIP5rjvp+jS9pfd5jcb74PuVPOdQK
Kuvhug3WjX1mhMoQ5ARgB4BFpCNKEasOb95n9EFjO3OgK7i2flogZMO4HbfJfEFjBjzMcm3k2C0i
mK4LeqxEWJvW74UE5cA0ckrxKSoyrxZMdEIPglTaVpbZnPXy9pDymACEAHOMI4HbNUm2lhfflZt2
cAPS8s3u0gNvRIa5iUgswdwng0SVniLJUPEpLJSVgYIwbb0/mGGOhxxPq4N1A6GBgFTPUiG6Cwc9
/55iOwZDirwBid60Gp8wZrqO1p3r29OTuOHKe7E+Ikrl6JSQPOiiJzmLXTyNQB59VRj0Co0GT1g1
0N7VHKVzcZfzjgLjHkJjBqEffKAoF1ycPD+N/arCyavCvruRRwy2gno8chNJ9B1oekh/EboIdIYw
PBCWOCrqQ/wtEvJAkY6RdKf7oQ1aTZ4jMi4WoLPQA7BEA7gwupJgFFMxlsWMg1fbowcNkkOnO+Y9
mfEZ3KZ35E3wxH0PMIrVMAp6B8COAESjKblbS2tA9Tbh2Nn6WnjLVuNmXmfP0oHfVGMQxRD42S9b
VJJSGmKSq75EvuG0FlqIvPc+8tnGLYtvcxfv58Rww0l1prhxU7l0R/NpCI7D+JgUulP65apICre0
/K0sB971KMB4MZBSB8Hk4UhewM212o+zqkvlo+7/D2lf1uS2jjT7ixjBfXnlKqn3va0Xht22ue87
f/1N9JkZUxCu4NNfzMvMdIRLAAuFQlVW5uioWuin2WCXKjQxjckxTUDcx8TTudyN5BDSt9XWLLUj
ZQr6NBwdpInB9FrXwLhEh6XyiUqudpiD9AHQGvxPEG3wTizT2TYLpsJDgRnLoRczpBjdTTddFd3T
5Q1lgJnxsTcGqLxMHqZqKKRGPubdHt3j23JubKl4UKve19pnTb4t+yctREluwT1ZzU42/sCwp5oP
AHmW7qrPtgSElqxjCLpBMS/+vhqjE4a1mwwvaj+7ijD7YTREtghSfsF0L/98Zvjc/nzqvCtVJpZW
AocQD8trf5e9kOnkrkVEq/wyyLiZBLlVzz2BUF8CZogCH3XrNoVZT7mG79G79bXim79QUAHCSrez
n+NjGXDPPTNg62D6l01gYc7qiFWuZ5k2I36SknDsDDczMiUMKYOVHKUbrjnWpYek8r/mPt8vm9t9
FfO4UCeYS/eSj+fQQ3Vjorlp2vmO3BHxIfR4JOWsLBql8z82qXw2l6NyLjMkMooNdsTJk8Gqub6Z
7uCn0PL9K/gI2202Nsm2b9bZ9Ukq95A/wGtkdFegFIqAfMT8EcGbSyjHvAM3xiifMVqj0LQFC5Sz
nYHh5SyCaM7qKVbylctvY4jKzcZOCaUFN/FRb2/18s7gjXHwFkKlYFapyFNfRPJRwrxgtDzMceQr
8S+pszzOsSZR5+yYGSieo9GOw0ZPDU7AFALm1xM/7Pd97xSZravAhbVATa2vKUpvqEbVYPaya4i9
urzyM+udjmFsUoEjecsZrwmYbOJQ7ZAnhYYI5qZfKYAZtfkzFRtv7K6mUYIgTO8IicFJLpg7/Mcu
TTuyZuY8DYKAqxcLtz4k80EHM2Cb8+wwz/nGDnXmRCOKQzATwU74lAx3ef9DzngPFGbo2tigzpgq
D8NMQM54dKUj0SBHg308YPr6784086bcmKNO2SgboyEmMNcm30MwVag6Z0FsA6g0Q63MOIfmy0XZ
itWiS8chBPRa+1nyxAeYBuBaKEQRGItJHS885/qmLGUYqDC2Xva4a3WOfzG/O04VmOsxx3yGAwvn
0kzXScSzu14dBEE/FDU3QrrGOb/spfyxQ/6+ia+V0teT1sGOelxVL71XvSyzzdQbfJBDy76Go+PU
fGItVnqIrjlYBjUw5p/1wgqrkCF3MUjH2epts3xryp+tJtsSLCcidExru5xAIiIg1meaNy+lLY0o
1tZxgH4dlEU6r0czYdXvLdRqL28Ja+f/kVQH6YJ51j7rK70GQTD5aUrmGv3vIk29jDewwjNCbTvQ
u/MAyT3paOn67CYiZousSqqd1hRG7/J6WF94ux7yUzZfuO8Uackwt3sshbt5es0T3oaxcm68U6Ek
Bk5ovHmozC7R1UhHBwZrgS56Nw3AO39UamQLNbTSR87cBbOasrF2BpuJI8UkukpHkKBJ4AmzEKvm
3BuF3mvqyJ2yHzJIVDMwGMm/o/4prX8ay+Ilg+pc3lZWE4HgGf+7bIWKzFkRplI3Y9mVt4DIARTj
N+g5CQ4kqv/RNFYHn2OSFai3JqlA3QyhgvutJZWVdq9dp66AHFq/I13kv+hsMb+rApUngCjA569Q
LxpzxJOtm1NS+YtuF09xCyh1oO4xv5VXoye69UH8sTzXN9q3ryxTJVBRwBIVIFRPPRaPEUgwGrEE
vZX+mpQccaV73TVpqCVcZQuZdZPDc9FXINUjCG2eWptmbUEAxjIrLW53RpSCSyY1ShndNL21zVoH
nEPR0p0pFuV+jaoS0b7VvqldZB2icZkcY0VpHpXT0JYMVJNNdHpsQwkdXYOm3rsqLWaglaMcKOIE
dMGs3HVGMgdaGy+7Ya2rHWf3zjMycJqARwGdLYnw+FG7Vw5SIlhLawJmEAZQswDvPgCBmmO6ub2g
wwXc1U2IuUk7P/LgcwySEdRZCM8IJtYwR0bXyDpNSaTZasxjClJ4AGOaY/IgODWAPsJDAp2h9qby
E/8Lbz0C+yVstRa0NM5msXJZEgwBNybeesLdpNvaLrsZRUcB6qF3KhQFDa44PdnF07wXXEoi5r40
0PyD7IE6HGWqFqgeWypUQu8ButQqzL4GnC957pmEZFXGCDNmRAHnoDxTHaqpwZS0irxMLXDh2eCc
Q2ebVLCsDDRm7a3xXfjNR5Aw7YIjAGPJGJ4761sI+lwV2jSrx2jM/KwD/1xYPfeheg+VT97lwQij
YFRCkwQ1OlAwnM3qDashr9rSqHjgTZ5gZ57WOfp+dCa3Rc0fg77W8+VtPb8PTw2S1W/uw1Zp5MhS
YTATRgdTxY42co4g0wJENUEbDU4j6JSeWogSSLu2GFM9yqiqiN8n3AiXl8DcNJwyHSRUJmhQ6WJt
omaZ3C+yftQzu5kg7IzUDZeB2Oyi+wYnbLjiFRwYazLACw1YM7wddKiUL1Ygj4xwRwC8pFqO0r6u
FW8Shm0BXHLKJ3qfJndVC6GSED6UY91IbgXWKRBgX942xpnFGv5YoK5PQY5WA7QUgIlkhzIDfsJI
bDHi3F6Mw4ORTDxJTdDPG2fkjYM2pdqS4m0gChA+Q7CdUrttFdwpsnt5OedegCcIXr2wooMg7Ozm
mouoHkUV9+TklPtxLwHH0P5QocakOPNLGfAqnGcrI+YwKQDyEAkE/3Q+MIFXxJwqFCATUdyn6mzL
ee+vax8IYDa4vLSz5wFlitxxmzMqrJNhThNMEbyJdNWDsBszMFy49/kEDGWHSl0HzURKKxVoPfvD
K0r1V4mjPDR7QsAiP15e0pl7n5pSKcLZDsQdpSKifaSlL80k2hMkfi9bYH0fUF0Q9RJAW1AsPt20
qMWApzyGKMVAoWtUfjbN9VR2riTzZKtYX2driDpHoST2RY++A75Ov2+CnhBzQx6JC2Q8S0CxZSik
glcCtLU4TNQdq8xpAyEftIjyPYg37O5FgNy6J0jeHNnxdyFo/NqpoGMoOBC14mposz7Y1jrlg1pY
qWkH9clj/QEUoJxDRIjI5EHU+nelep9w+W+8KHv+uqGWTDlksqaFGQ4w2vvg6YH0yIiBB2WHh4WB
6QpB8MwdICB8akPyyU7SmVO7NEBiBRtyATQgKp8tToLl57712Plp5yOUBAJXD/AsEhNzMmGYAf0d
AiW1zCJrIjFv8WWX/KnQnsTyWx9xMwvmBwRtAog8kBfiZXp6HkoB/1+KMsNReupdFSk6Zh1a0c6v
oGNT2bqfHsJHbirK3MiNUfKjNpErjBYlb7UZRiOv0KGPlLvjrsgdtFu8+Zj5PPAMcyc1CaBYaMmf
k3vWKVKyycBZ1CfVrWXwLMfi8s0oK86sGM8Ota4Vqk/DkCSIlPJv03q1+gE86DzoAM8I+ftm86zE
rMcIl+uxbMrZMWr9oS8SoE2s6elyqGQaMiSU1qAeq50RycfFUOSTiCZtLzZX65q/KlN9ry6Ze9nM
efcCfo6cFpV+EknOpl+ERRInFBFEDKPb9b72U7fsHEEJOlf0S0wUyxpHO4Tl8xCCBg+KoUB7mtau
02JhqqoRRYkl+SUpB5NbKyaHhg4UWwNU7BfDbsykHCUIgqQKfxMaMdUGVxowyt1TxH/anb1myQ6i
i0zAHZhU+cyBNi6Bi2aRrF4QkeOEoIoKAIVIAV5xdfTyoEXlERWj5N34TSDSvLPFSg8AN/8cJkIj
H1CuU38surwcckEhxhNUQGI0k/M3okBVPPEuO8aHU0TMdRC8B4aJzkD7iVwYYA4UAWLpHDitLeU8
lDTD6U9MUEe4mNMOIsadiA7l5CEw+T3QVYF0qG+JdufDsOu/cdyfbRH4FYxDop5DP1PUpLPCpRjF
f5j8rnK/eAF/Ryj6yEqcBmy5a7gb+FSn7L38Y5by0W4U8kWPRfGYQBPFLfd4HPltb6vPwkv0HGHw
TNgbPy8vlZF7YW//mKTuGjMUu2mOV6y0U2ypfytRsbbyQ6VynjBsl9wYoj7iOKhJCPFX8YgB93pf
gKfAfFbt8G71Wn56zDjsWJWlmxa66OIZRidt0nbqkpZ4jHoAL4q0sx4hA2dCpuAT3e4rmnN5H1kR
EzMeiF2YKSGDHlTOVyZhHAGvgPXddeDUIbJH9ZX2sHqEnICbbjGiy4k1KsdTcnEOhRHWOk/yq4MO
Gt4IHMT9PcAzyXX7KoMCWAE6XNmpkqffNg2nxMN0G/LexS2E+5sGC6nqvPTaWovHBsQSZgwfLb61
4p3+73lqIZYubgyRH7IJo8LYtg2mW8Wj2HwY3X3S7DjfjfEmODFAfzewLaWSCgP5dXzd5bb2TjDa
RBpyfiOjwWru9N9LjCaETvvCkxZgHngUqFUUPDH2RxeMq7XCdahm4rFVemeSXhX1gbM85knYWKD2
DzgnLaonWFCD8Xp+Ut5MUAXVeIXokAFP3Bz6VZybnPW6x3D+n0VRO2rWTd0vZSFiImjwptcS2WsG
Wqmuso2DDI6XL91AG3vUWch0JdWGFPaa7L4XX+ScO3nM/EwgKiSYMFSm6feckRlpY1UWOW1hkF1p
ot2L9go1nVfpQTmIbuwRHXeDN6zJ+naA+GLsDvUpnDLqXSxPUZGiZI8kTFn9Kruqs5deA/ld8Val
gba8hOFeqG/T6X5Rfwn8Aidr1Vvz1G2EPqVsTi1ORvI7SZy5cxOv+GU+jwD/CpM73pqoBbxxIxvP
KtmUzYFP0k4IzQRW1SC+n924xJNO8EDjbPffjdltnvhYDJZJxVSIQivqQ2cT0aAS0UI9m9ZjMYau
DsrXNeZEGeKCVPKJ1MjA8wpI3HNm71XAHxYR4VqaFKcZq6uqfTcU3+oXd1wNu095kCfmkjYGqWPf
QUFEjLQcWVkF/Hk4uMDJu5dDy2cSSS9KFfEQVhU8iTF4cfqlTPQQ9SGPYCNooAi2V9wSsku+7rbe
aKNAiQkvbRdj2pFgjUcIaaY78a1+CB81zi85x3fhktj+Emq1lVXp2RCHK+7e+nrG/NDysu5wJ9k5
Se8zd+JWldkmwfeNlaPZfgaqnrKkDBEv1qP5gsWHwXQLYltEhbT9lPTKvcG0k/LfTz6SlW7MUrEO
oSIPY1Ffj1JR2UOcO/g6tsYTKz9vhxEz+McIigDZL90Z7y1Rb5U2Xz8fS+to2yDZuTLdyR9fndAu
MZAIDNv+sj8x742NUbpBDlJCqxCn/xhFm/gK+QvaxIPb3orI8/99z48sUkdKioc5COrpjM2owzGN
VtgjuHhJdRQEOHLnJ9ALjlSntRvUBvWQOyvCOptbu9Q3tKqyqC01W48D2Crb5ahb/ld2EiV8cG4S
GA5d8FaXMOuNEitTbyJIb1h+ciCCRWL1CYz6C0ImRvEIlds/BqklTej4qR3ZytEng+/dzfgjuZb9
yhfujXvuJClzAzfWqCJc0otCMYgFlhd0r6ubXTXOiOOevpIGQvjD+krVD2ACQo0D1Y9zTHhcKkPU
KeZyXNd7fX6e2p0sPXK+GXNRGxtUDIvKPkNNJ16PQon+jis65X3hVcibmg/TDGYvRwrafeVlvV0Y
lap10aqUI0D/KBVnrwvSXrBB9Lu2sDvXJFqcRMNk4KpxMt5KpNIPZB5wVBhiEqnMItSSIs+0uvxs
naqvsTP/qK9Qp34fA0vgxkyuOSqlMPI6FoUZ5kjph2iWrDvLw1R6kO+W3RfC2OniyIfeJDB1EhVI
NIoSZ6H5vrrVQRkxgt8jjkELLbZ7TND++Ne+c2qSvokHuew6sywBI8gaR3RkIokGMP0zwVU399KM
QS1ujen8zJ8apRw2i7RlETqskzxBh0fJjjwiGiZeY77uhpfjc78h5aljUxuTAQwLrBntfr4mgrGj
04Jow6nwwOaujuTWp8kNVqcB6CdDwQRUuZQ94CNbc+liYq+/Dl8xSfoYXSuH0sP34x1DlbmVG2NU
+Ox7ScTkKr6fmsf2nF9Pi2CP/ejkGIxcMFiqWl4hiW7azDu1uB9jyBOC+CCpM0eLSnQzZbvrTTdb
WkdXvG7eg/XJHbrBnsrrbOz3VigdZiMOhuKls26i7MOIjZ3VI6YsK6h+rxbzI0+fx+hdGD+savXK
qPDKFBlc+p71q/sVZ90sloreM4BJVbhgZytyHEfZbg5V5EATrbeh0AFYGAbT7OiO+0U5m0z3MWcg
X5tqhd0elbXuMTkkNx/Vtemrb3xFBUYuA/dBPRQ4ClQQz0b7jDTWx7HQW0Q4FVIqPtwVeYV6B/zB
Z0GIlwKf3x7EHjhAdTwzZLBUnwadMEclehKN9hgr9435qxsm5/JnO6+IwgBwIcC1IVU6g4YYehyK
qiG3x359izCqGN6J0+tlE+eVmFMTVEAxlUktLRN71kDPRIiRr4zFHq8pjBC+LsYK1ZvUa3vNv2yV
/KtnB50UYMh9hL4DFTtbsMAo4ji1x2qY913lV5K2UyvBj7h1EaYDbixR6+vKMa5mdW0xcUAGbUBD
mzkkwa32uaeH/17uE4QUCkY+P2E25+SwFRglZbOdYa7onCUHcb7a884yyyswxYBtI83usxR6UOMs
rqq6BX8JoF4BeQNCDyy1zfsudzrQEu3ig+GWPJTFubcjKOsqmArR5SDd2FNvB9OokMpFWB5bTL+P
xXtkxvZlr+BZIH/fXOICZN4Bc7TK41L81tTEkVH+v2zh3O/Ql4GMPDA3LPiY2Q55WiojwmBruhHI
ljOMeoyTedVJL5ctnX8kDc6NFzpQqWS4k7rK5jKtxrTry6NgHQTtLpxvR55gCSPewQYAUETsS9fw
3073S1arVOvXoTyWid2DBgjUV4jnawsVA0IhL7g8riPmogxUTDFIhgc4jRmxEjEqmnEqj43QWDcY
HS1GB12iJFDRon+6vIGM3gVWh24/aNlAJiPTVFtjOEqL3nTYwV0PdVQyIBfda39Fk8NcF5QTQW6K
g4VE8XQjtdXoxK6YkavKkjtbpa2vrSdUhsdZ0nkwgidAZ0BUgIfC/UQ5RQLFtHqpkU9NTn1NKFAw
Fu6I98VeOMQHHgsP0z2QSaFXgIQflP+UeyhymU/JnJCcWPgA+L0WwMxR7tLveWfHmp25i+Tw4JLM
r7Y1Sp1hsAQXY58LBYjgBo+k/XEM6j7l0PiCy0vBWZ9ta4v6bLlZSpmSIrlYxu9atVf1nTn9ayAD
vthmD6nrQ2kiqQrLqARKCt3BBUIyy2AX9ftlx2AFvq0Vyi/GZpKmWsWXypSiOdRDZbrGUFnu/80K
lfCGYycu4HBGdt1npgtyXcGv5GV6vmyF5QGgCSP4EsDKJI2mLhLaArpT3ZTi4QeFIQCSkoO6B4Wn
J1594YGibW3RDEZ5Ny1JK48pGRMGHHiU0ZLrd9ZCMI2BKtoGD8xGvsRp4nJqkOoOzHpYJIDnp8fa
+tFCJLnMX0A5j2acCCTywIsX5IRS1k68j8razbbF91qsApI/JqK6W98Jj4XTeiAqI9I/yxsPtMl4
8W38HcouFO6wmYpBSAV4IoFS6iowouboKY/CUfYLP4/2PS/FZbkLoT4AWBSREYxX1BrjAVCOQlcL
wPYmTwV9IyEx7yFtlB942jis2x8zZMhhkE5DtIw6ZnGfapOYiMVREizHqt/TcHYm7VFtdeffnwEy
rfY/S9RRSzAbrNTj56KSnfUDSumCo9yEuTPt40Mu+RxzzHtlY47aQ7nRR63RFBJ0yXg36hCe9ah5
VpB7eKpyH3VMt/xjjn7UlVVUg+FjLfCoG11Q1HyOGaCE5A3ucF18tI0dcwi9mJF+Y5E6dmMoGPFq
SHAS4aVIBmc2bgE65ySH7AtzY4Vs8yb/LBp5WSIZ/tG7gNuSy0ur3Olet5v9dIfR5G/Zj//bh1Op
K3pN9KQPwYl2XA6Ab6pedBCfVpAry654VTq8Nh/H/1XqbhbzqByrEdZWLbHr/BmC8F5VSfbA12pm
3mibraSu5jEJOxBaYSvnwQaHL9ZGoI1vsmLnNsIzxDID4RuP2ofRH0L02lilbut0LLo5ieEmvdu8
yo52nWMcLLoxFtB5fFJQBQMPwsnbUyqmdL06amWFk55Ipa2sP/WltuUGdP/ZxHFPxtVzsjgqprRd
WMt9KBfHZknuVqgSzlP+fYn1txBM0tFs8dieWaeciJxipg74wDPJ60mZzTlXshxXQd2BBC13i1+l
ZiexO75Wrnxl3Us8PA/jmJO3JdTSAXFB0k95TSpONTSppvzYd/s4k1wt/7DChLOPjC9GYHpgWAO3
rn42DWOGcVyKSZcf1xHKRlHrrPNOQIffWjhZHc8QFU7QxR/CNIKhMJzscQwm4cNCN2PaXQ4i5LtT
ScLJeqgYorQD4Wcf8yNQ2faUKnaHeztTgAkcvw9Q8ItU77JBxtkGd4KIB6cKrDTACqdhsppjTayk
MgPP+FMkYH7O+v0FA5gPIc8W0KPQlYYayNilKqrsCKpgux46G4wDHCdgQOcJ094fG1QsnHVgPFID
NsRAPche+0QkfHq7P1jomEOv+r54u7woljdsDVK+ncW1ssoRDIbpm6K+6JHsiP1bP5qclbHOEIpq
OoGHEhglFZBWSxvNtCjyY2zu5/7JghOkvKlqRmgA6O6PDSoUxaq4irGe55CCIa/YCXRSznoLrJHo
ai8i4Clh6V7ePdbdfGKScrooTmoJICNMoZLbxAQZEEiW610HcXFEo8QPHzPOB2O6CNQh0a5GR9c4
IwvRukqFo2vZsXglA9sr4vtb5aiYNpyd8lbxWhTQuTMdzM+HmpGG4ijJianTrM9pPKVJhHVKQWo9
C/3jqn4hsiMDBu4bOBLgGmimyTwtEmjVYmHDAb0rMDYo0Forgt4GU07pFaBhueHljOxl/TFJxcIo
asJhBN7nCBJYu216B+oPThvLzmU3YYUmULhZhAseH02ndi/OQtOqJSk7SgNEMrrOrhqO7zMtQLAF
QyIo7+H+OA1+U6cKSVF02XGWIlte3gVeqvtZBKLjOYr+mBUyrU9o/qmFNMz0qm/n7Ig6VPFddprH
ZgSaL9w3rnSIvg2tW9/2TvOU31SczjRzbRvL1LGeqqIWgfjOjll91U3fVnSjLn8e1vMSwAjMIJLC
NVASVBC0BnBXqMaYHRu8mTGGGnnJi9LiRdvtkRDeG88ce+cNRYD4NvZIUN5k9OMY9mZsThkKbv/Q
ba9Bcg84pAt2VY7rseI78GyAdhK/w6j3qSnIhkxjJuBWbOUIrLyBvoJfdbrTQs51zw5LfwzRNY9h
CkdBM+CBnae8d1BHwXC3WwTrbXWNKejbFTO+YHFyuVpj5Iie+eXGLuX5bSEYELDGBdb7AF+190QL
rnEtDJw5rZP4XEZSclYv2aNChjQKjdHVsAdcvnpQ3NTPXgpHj20hs0W8kJZdzWtxMKPUZolU+Jgb
QwUhNvQDhe5QRtfd/CTMHKAuzwQ5gxuPrHS5mqe+z45Rse/VIImvxJZzjHkmqEMmLwlkrkNsnJV2
jqK8h/EjVz2NfR9jCh9HGSDLM9aNBTyqVRoXn17oF7t1l/zSr1W7fVVQ5zN+RrzLmOkNG3vUSVZK
IuuU4ngBigA0Z+9jmMElEHg7Jvxuae7mmHp0OfGDZVWF+IYIXRikojQYWMJUYJd2cgq+Iwj3Wh8W
BkvDffFeqF5+m3wDUu3xskUSJWinJ3T9GipUoM7TqG+nQn1bjSa4h55UQZhbzjLA25vaNguQHEWN
vcy/jTD2LltlBX40mBG0IBUjY9Dt1CnRZSnAbx8h0xHyvWnUQVrO+8smWG9zNLAJxYEM/iiAN09t
TIm1LpjYzyCT0afXLYZRqgA04UVQjDaRd6qd0uGB1lgnAcoHQFOiHq2jR3Zqc43x9ZZ4TjEwsYtq
P8OVnUY/Ly+MZ4NyzM5KwbqhoNy9xA+Ssg+N3TBzTLBqpCdlbioUGvU8Q8x+gBsG8c8hyG6UILoP
bQIU0zjJIXM5RHMGfASfKjenW1aFaZ/oVZce8yX1LT1zzby9KYXh6fKuMePHp7bNf+xQ1+UygKsi
CcsUzakWrTDS31tvV6eGkll/wxfCOBfgtkjh/n/romuWcRat6CW2KeJHey0+gKpRzewBkwXNQett
gt0KXXkvKo4aeQs4w5z0wM3sOHtLt0/FpBSzdsGaBdE13gsIcQhQiQkniC4QjmFgXyX7L+YSWZnJ
dumU95hzLY6SArOkIRPtMi++M0pXhYhrjvHwHKdOkmyLq27IWy0VVNKUMP1GTXqswPc5Lz+K9W3i
gbiYCeV2bSSyba5T8PSrxdxUKciflMEBqwVk8Xp76UA4lUKgjpuUMBeFwT1NR3UKQAjy9429eSws
q+4RUUASXQ7O9BtEXhAXgkCpiamlOyCplj24DW54kYy90I1hKswYbZYtJthCPtGbArpqK7B4iUPG
S+MDd1t5y6SCdbGWePnIsCbWThyi8wRp6kD8hhn/xzFHuIZq9N/w+bOuWyJaZslIKaCBQLnM0Mi1
OjXorvVu9Qp8Y9DchO7H4M6v6w2/HP7/2dM/5ijn6RdDQN8f5uQANYVsFx0w52NrAMJhfIEfg5jn
cLM6ynckecww9QJz6dT4ofBkNG/gRjm0vBBOfjadQ2x3kXKVpRDDcplhB2QlTlwCGLRyMkx29CZK
otDdwYuHxm/phVZbpVCkGMQYvNU1dpKtTyieie8EaZc88WQamdkDqrVIUQBBks54crS00IRKy8l1
UT6nE2ZLVTScHMyyhjeLCy3KfRp5Gu/eZZVWt1apnSwhdxxXDazm+1m2wc8EPJcHBuP31dET25Ac
wWvc4hn4d9Eeqh0PbsNKBrfmqVMojiiI93UChwFbrrRLbhYfzCn8LjrTYTabS737uyXpIugF4l4q
AQ5V/NItn4yCQImcSbYJK2/JLQixc5qNUSoB6NuhW6wFAl/p3jwQYgApIJMEKSb0eX1fnvfQglSt
hiZ6rpLviEElDWzmDniCdv1VXdiFbIfvZGSC29tjxtA/C7So93K+RssyJTgjuCrQNtE/o2j0kPa2
0tnix+LKdvHUiHyyb2YU3Rim7ns163tLCiNIp70LT9Wj9kMcMRu23E0KOouVC3GzPvU46RzBBZzF
nI1NKnKnzZjFTYOvOQEJH11lhyQgtJb8Hj479GwsUUFbmvvalEs4K0ZqvfYZbY5dFgDADP7oEYkj
r2fKvCRQACYQBUJuR6OooraSzNYIk6P+onyEAQgSnyyvNsE4V2EElXfkma66NUctr1ujtTNimGsw
oOGuLi7B5Bf4GJcPnA4vcZ+amvPtWFFma5G6lnRjGWWhEpJjeR3tlF2/y/afam0Bx0VYUWZrhwqm
naEN2tzATn4dQhooOsjfCOV9dx3aUOq8yp31J8ciq/qHSjBafZb5KRtymqwZnVnpoSYnJIsBLgLs
B/Gb+TR7MvoF3FIBzxh16oQxjBdz1WHsUIc2kfarPfNu9sTnv9AbI/8Yfdy2K6OOm5YmU11NWBlR
ZVbB8ghV5t3sCEEBMj8uRyjPGuWTwtLkTREbyTFuIYcF+W7kSTlEoK3Wbu2eT/fMs0d7ZJ+OXSxL
yVF+WH3DX68yp/aaa8Ivzj/g5B+7tJWUWyrLUHZtbibHoUlRsH3V9Q/RfOB4IiskQ6MWrXRUWIBx
oi470xQmjPOKyXEJBi95NHaVY6B98JxDJW4MojuUjDkWmaftfxah3X3q+3MRN6U4rcnRGHCnY6Tb
6SDEGMJJ8lvVb0FZxz0B7M/230WiJ31qUuhAzrMWMGneJI+1LzxCmQ6cqpVLBkl51pjrg8IJqrWY
ZQOL66mxqNQGuSjK5FglN+EEUJyRul/ZQrT4ALPHfySFMoFqgaGPHd6WheFCR9AMar8KUtEGf2Fu
F7Gbr9B/jD3lG8cuy1lAPIk7B0B1tNgp90dXbCwHNF8wSFqAGmNwwLKOGQzb+p61LtFmFFLudjKv
1a1R6hgIWV4W0wKjLZxF9HIkumLqWt/TV8I9Ne2MYX95mawPuDVIJbdFVmR6J8FgFEHWO8zdzvrS
RmoYkMAVIOLtQEXJMcnUWC4tZGC53SPv64LYrRGWgfq77glP/Vc8BsOq/zNI1rypDmRz2hZDHSIL
anOnDI9JcVjiBZUm067y2Z7jO7F/BC7RNvXOnke4Ulv5Jm/0gLmzm19B+c+Irzg2q4mKZDeYQRGa
olf1Rut94fuB8RIbi7rumZRHlOt5PxpKekSjz9Z6tFrNfw/6U4yNBRJvNrsppZHaTIOaAjIDdV71
Vqg6u444/RiJODYd/7dWKCexshWcOiKsiEQE1Y+uJBC0+FkQ+otPWP9KqJM81C/cRI8VLbd2KV/R
IlOwugH713ml7BqYJgR22XLyBSOyU+dmPq/8SMLVpYVSbqGWUi/LHRa6HMKAqPIOPqhh+DyczPC1
+WxUJNHWSJpKGQtr3cWTvdw3Uif0yZkj7GthZCvPlz2R/PBLC6MiiZBEgtjnWBjobbOgMbPhZhR0
6DjP0crp/jNfA9uvRj2V+7Rr47WBLfNmBcLARxUOdEUd1oUk9i802xheAnp2zJPp4JTQztSw9WSM
57a04s+yX3ufgR/dcKwHQm8bPvLeOmSjqI08MUYdOKB6WrVXjfhoJrOtVy/ZhOJO+xiBDbOPv4Ld
P7FGHbxRn3WtksIYDzn1IHqJB/qnZyJP0AaRu/LuAt5GUsctbNB5jQpYS69XP0G/crRDv8HbAxIi
LrdMzHgOn6yNOmtykwNkqJsxytLmgRSIx50SLNeFz63UMk7biSXqtFkaPthawVLn6YcVGs49hnpQ
F5uuCXe+heIfJ+6zCjcnFqnjBl3vccgmeMk/zahwP30U+08MgFv8uHyyWcftxBZ13EpNiBU5+1wd
ENmy1wSi4UXXKwgcwULIfwszrk7YA/ZIJrxTZ9jQIuv1EaiV+JhFN7mq2Iv8FRjFiQnqkIlpk1TW
ChPTYUSfyScwinC3/v5HPYl3pFlokRNz1CkLtbgFax3Mtb7xRPbQ6R6zg/XYRnYL3Tk33clXyCe5
XsIIypjtxWQinjuyDEgWYs3m8p7rouylWYFdzAiQydtqtkHP52Lw4qHbQyn6mL9w8y/mIf9jlCaz
6bohVuIci53vwgfzkB2ImkSNngwqxH9xypnesjFHPXhWq41UDHqQs2dZdnNLtK8Nr3xdHxbgU1Kv
4xJ1sS1CL0PVkdKeNdFBgoxWdy7FR61K3aFUnEF8/MqRA0H8f01QR06JgVuuRZGErskz8NYvrwaX
tGVBP8QlbJXZX+yPNcpN0rHNhLRf/rOFAJzJB9lp783F0/zEE7zpvv2tLKCUsmXLhmqG399igMZR
O/vyshnJEdz1v78DwMhTdxUgBaqPZGOXQ7snRbDJ/yym7C6bufz9LPqJrHbj0PTETNb9UNPXbHy/
/O+zg/NmHWS/N8cuWxJzTgd8PULkZuHrdX77/ZN90/0C4O1ky6jI0nVpVpUp1lL0CUgzcl/XFxvC
1fYU80Yf2PfAZllkXzfLmpWhKLsZtkiuAGZuH+oVe/2O8MiHDpcC8LJTnmGbSmXS5MaSiVNKPhki
0b/lOARkBK78Vb1xPhk7Uv5xvbMbXO0yZV7J2ka3uY2dEsTP1iNB4yoHxauerHteoPxE+J5lepv9
pO5wvY2NqDXhJsIueiQtbCiMY4xRdEhmJBm29YJ6uuksd6S/XAeTYRu9y+1pM3MX0P0C7gy6X0jv
nX7VWB4icwBBA4AJ9bX5m2BAPgBLQFEMCHx+yYh9ODb2qMMRS2W+COYQo4mYPRJAobrvWzy3CLd2
zaMaYFVUgBD+szrqfJiCYYSDBmsgs4ld0nAy3Qqh64OIKiVgVJQfOZ7E3k8QQ4BBTlIVuiaWJkM0
CkuB6PK7ee1u6ycMw6JJkQPp8SlslDb8ZhP5RmeehJrmf2zSaNRCywuhWGETWEag5DHBBr3owtEc
9aq84ebVzJO5sUZ5DFjl59RQYW1yKpTGUNEhgUAJjMP/I+26luPWle0XsYo5vDIMZ0YzylbwC4tO
zJkEw9ffBfmebQrDI2j7WLWfvMstEI1Go3v1Wj0gqDyR8+2wszLHOEw9pIMC6QHqMOREBQGy83Lf
uSoCQfSg/vtRc/jLny/J+EvXo9FkEawt6E9DM9hJfoKSo/2xj2xeQCsjTCBN+yxV5QBGSHWupgez
4UQz3r/PPHyGWV80EuOLqfVVUp3qJvz499/OZ1cLYKKlOohKnw8VouV3lPRAG4wRP/RQXdJiKqN4
pDjCOLMnHjL4v8SOP7vDRMymM2Yjy7Aw8a4GRXj8UO6FO4oT+QTPNM/LmRQsr6y2GRPYyk/6L8zP
e9l52FWHwO7v/rbEsPqiTAoWzwjOogZr6aG4L13luf+mnyaM1Uie+ky47DWbmdYfc6x2iNlrk4DZ
YfowKGOPWL6AZhl4dC0wi01e9zi1b1C47CW9b22Zi6nYarCujxkL6VUh0zKTBPYpEVayz3fkuS9t
c7QTJ0ZnBISpM9hzOF7L2VGTCSRAcqTZTOix8MvHDPMBruCJN7T1qXxJ+Kxbm+WH1TdmQonUW/mk
SVgjVUmbDsu+3dNiZnv+u2feyhITT4QJDFWiDktmZs9OQFm3KFQseBSewJUK4RT6UM+/jDztj62y
7bttZAKNUUVDMtNtbN30MSvsWt1TtZ3qUHr1dQEi9uF5+fl3sJV3dpn4I8zVYDT0tEDNCFdCcWdc
0365+RxxE2yuqzIxJ6tigIs1rDGRfIhGA4QX4UU7NFBur4htPLUghP27QtlqR5ngoy4JCSqaRATn
0Qvwho6gqhtDpFTdET/ZlSrvbHCuDJOJPxgzncCsjy8anInbFyAwpqyGKL6MQBsqjtbYn1Ar5RxI
FhEkgLujiiIYBVXcUXVKdwGYC2Wz4rH0ZLTaHv+3AMCCgQYLCCStgL03skiauPT79Nfgim5wxQcj
bD4p/uyhxYQbq63M1hroqbQku5fD3HopNV4yxjPCBJmFVE0paLiJ4wnjzanuLP3XfOS9MjetgKAY
DQX08C5YoIzJKALRaOKvOmgTLfOuwdB2l0s2Z382nfCPmTfh+NUDs6i7tgFNIS0Pay/jfepWYImT
7qw7OpqAS/6VeyXQw3uROK8sMqmsIIlN38R1/LWBvooYxpJdXUt4k5guSFJrBxh0VAR3feblDveh
QIPUpW1KVKdizgQjPO8fXuZggUQDLHIYAE0fy9vsasAhi+3gR37VufpL8pJndl45w9XfVT/fKPJ+
W2aiS6xKrSYGQvR2M71hp5FTqy5l40t28RfOrm6e8pU1JrSoXYzx+ySlidQi27SYBWIGOzvk1+Mj
/9Rtx+s/5tjUZolaUMzQQx496f7i0mGh5So5qw/x/ez25/zMY9Pm7COby5QThuRLHfvYV4XuxXn5
QlLpIIndUa8JTxhh+4j84zRsDmMYeaIuJrZuuVl2k5t/Bz3rtXIGB4Vr7iDG8PPv6gOr78lEmAhq
foSU2D7rQcwpH4vfPyvXFMEyXWdAGfNaUpup6coe/QKrIFAvBIT3Q/x2t1O8rT+CteoTQjm8L0lj
3spO0ypLRSx8SfML6lm/qFaH4AW7eoZzCn7v5z6XH5lnkklb5jhplhbMF0hbpN3izl9R8nc7t30K
bHOXAp/Dewhulz9WH5OJMaoUxcMkwyJlfl2AnIawNHgjgSruTpM/gznc/99Ou8nEllovzQWYOFq5
bk+Aje0NbzmOLmTIkSdxGyubhY/V+pjYgq7sLJTUOUeHAKeJ2v85wCONchFwmfw28/k/tthsRSqD
Kq9irAwkpkfoO/rZgb5U+CMKvBDG5imGWnUSRtyjr7VbVyCVVOCbBqp/6BTFFO5Uf8Io59ix2Yqu
W5E1d2+rA8wd8q3zzjqK+/iv/AOSG7oOzJiksHCg3MzirCQRLchVoQVY4eLXT1SbKvZKhytxRIPT
xR27ssYEk3FSMh1z2tFX9c7CzNnt8pw5+skQTi3tR1U760CG/d+cgJVNJrDoZZsEUWxGWCEx0XlW
UHIEr7wk+ZQuLnKrbxyDm2FlZZAJK2XSZiP6s9HX9ntUoM2nAa4cQ1paBc37Wy4dFH/DBQZOmD/b
yASWmARzn0ewOSrHSbkRtJ2VPHHWtZl1rmwwoSSNImsYE9iID/qx2FfHHFqu2bkvaITWbMWrffD7
DtxX7WbCAnobqLuAxvqCIDQDeZWo0gsduAHQI1R+CZgtBj0x6hnteCHscpGAToLFlQoCQLeNzQK1
wlqEZdGVMDf2y3DbFuBV0f/iEocVAw117Jh8qYo4xBWGWMCiHVLBD6EADDUlu95OMHeB4gAEW/po
z3s0XLolbL4J0QH2rcms/HhW6+0wLZoSCoVpi/3NpHKXdblTJiTbqbY5etsWmEDe3+HiYk6iqg5K
CKRf1Dh0t4D43muQ29n1TrbjVVq2loQHEOiQMHEFOC9jzxznfMI4uhyWlbwbJcOfMe/+sddvmaDD
/NT53tQJ3y+pS2o1HeVWDlGpsnP5sej+fQQ2oQT+xwITLoZSmNNZhAVaamzu6BsrOUxPBQYp+L1l
+o+9D8BUxheqgFTdVFXZ7tKSlLqR5toUCvP1nEAcuYgPeY85v+ZfA+TRL5aA0EKhFKBdTEYyIcnq
mqLvZjhDehhCZZ+iPamCo8I6NjefuKNp8FkvjFqjjF8APaPLcwHtbqV4KomaKaF+Jx1QTwDWmsD1
JF+5Vl0NjUNMp6ExqoF/5MfHHnJRfWdNM4/W0gj6tlThhaoP3qDIsOvaLdCBGfBqrF7nh8zNoGR5
yzvP7FZSs/i8KrRuEEMuqOiaQmpiAPXFUJdlN6+IE5D7cZiOtVlxzsBFAvRmChLiIuWCBtE18+Yw
0iQWlKUUw06z5+Mbt/qdeqi93pNvaA0VqOHDxx91YzsxWgQqd4r3NhCw3h+7Ko8wCGcsSziRyU/K
Yw5liSZ/6oXGngJ003UO4pU95lghyiiYhJfB0KteDNniRMiFmhVLmCeDrar3+nj78YLYe4U1QH+B
1fOmbnRJnKAUFAqtbHmJXGaeFATgMOomy/nY1EWHDhAKCSJkgEhiUbrJ0mUFUzdORZ0toejXJ1pW
o3s170QM1/H1SS4XJqFPbYBJQAaJvMzGfKsZ6i6vpDFUkvlayTL9i5YO+yXW55+cZV3uEcIJiCtA
JAS06YWWVNCTUutL0ofjMV2uKVlGvDOcJN+lC9RURUgEfaIRxL5oMJ5hmqKCqWAQr1+OVLTA0ULN
Iu/D+ajs6h0ohTCRSZvVtcOFLbLXJ2OLbRsrRSxqSVn3oX5uGqc/dH7mA0UCDK2PYTBu12fje66X
xgpdR2I8zrFV9SHox3bdQPZaLvOgwWzC/3tJOsQfVIOOizCXQKcohaZEWFLv5sReABuh9xtxMoI8
B6Vz/szG5keUFIgZgIxAA3/9+4PWj7nUNX3QvaVWKGLvyDcLXVDtWO3qM6+EfRmD4R3grMcFDjGu
i2yRCEEVKChwhWOTO5a2b6Sfbf+tVh84rr/5GUF8BwU1hKkLzZMCYu5ZFSQ9FhVBvMUp0PQAl6p5
IwFUAJw1hiecj01eHmusTEFItGRs3oVouDiRGljPqA+L9laVr5ccNLVfPzaxcXG+t8HERDERMPBs
wEbrWioSYdrVNQJnUGziiVAWcugkUYdJevd/NEwXvwrGbSpAliaG4d7VWzuBqrZ1DYpaYGxCxTHB
/1H6gTPxaNJ5n5RJ9ISpatMIpsNyzByD+KL1M5O5HJ6bp3q1ccyJqzJDKGr6UaUHeXSDY7kLDuV+
zjBsAIiGWzsVoNccZ2GLFW+nfGWTeRnqlgYV5hIrowTpJeZEFB+y8twpCt7SmHR/MGaQpc842lJ8
ksfaTlqBs5CNq/OdS74x5qw8Q9Cssu8hJhbSJnH9A1IU5xooN8sfHmqfx0mxfQBAoIXICLUk8Fu9
90NNLDptLvsujE+CdaazdAtQG1XpVIojzTa+Ia6ZkfsS3F7lyi5z8OS5SIdsgl1roKN00b7xBU/4
2eKWcTEs+433qN5eqA6yIQhdosbEzov3vZwLGclo/KJEpaajj255C0d0DW98SaRbVHiBVeId9E2H
WZll1rmMfVDVYH4LE+WVmNed/m/fbm+Or5vIftDQx9uDSf2DXB/lIIa7ZDb6VQhgzRf5YPg0F0l2
PBq0i+oxa41efSvnjNNASuQU/r/c9G5xXexBoaxq4BsMvtNiiC79+/FV1iTjoWVsVhC9sbpQ2NeH
ehffNC5UK9D+A+Mgv7e/mWwBGo9QYmLggM0ly4zgdOuIXfNRQrIVHBaA2CitDuVj+vgO2Ly5ce5Q
40HKfzFPGk+gQe4T3Nxzn9noetulddWLha2APu9jS5tOCPAhhifgIDr75C7R5caAGRZlzvuuOanq
08f//gXqg+6RhQEMEAFCHxC0fO/dYk7UIVcluAUG0d3ZaQ+606h2KYO8C7sFyZlHjIg/TLcKF7a0
tV8ry2yDuIecVNROSheaZzpMnRwh0eLQByGubQ67ztZ+WTIkxHRUICEkxlxrApmCIRqaLiRG19r6
kOKlHQERr/TKZLeFxrvSNu3hUY2sX8P0KgvAIJpSm0lSdeFU2U0TuVZ2VFugsHTOPOfWoUZQhNob
ZD4wJMuGxkyfRbHIEEJoyzt4Ehu7Oid+BP6cwiWRk3/hrWzDH98ZZIKiEFhEQR0FUWSaQWXzJA7P
HIekQeF9LUZ+Z4FJr+q51CRhRtDQz/Ovsti90ZQi6beWA3K6u+SBF+e3LrR3FuluriJjASJIyajw
ESH6RVwDKsMF2BH0779ZWHlfkLtnrDNWOZGSAebILkD+GIF5bPgSgAPbzB3oSLVOfgei24+/6oZD
AnRvgFkUKkLQoGGuGjMeF7mBqkHYEWT7QmsLAnGa4Vef/vzY0NtRuti+lSXmmpH6yqyrWaWro+Iz
dARXTz0FAuryoS08+tjOvdI3kivCS5E3Kk1wnZVt5r4ZEiEbmlKnsWz+1c5XKO3eALBtNy/Jo2m3
5CRzmZ42Pyx4MFUNlF2o/DCb2dZ1LSc16cJAryGWpO5bwN6H9sG0IpfzZTeP3soUkyc3TdOPE5G7
0Ijt5BqcUrsO3Om30C56qm5bJ3souan5BUYXtwNC9J/lMbdDP4EUJWpgk+bm4xlCFYCtUSGhTxRh
tw6+BCJTVO50Xb6gFiWtKY+zXNPsGbV/B+kshobozIbkBFe1L/DQFxv3D2oKf+wxxz5rlK4RjTd7
oyedGnhqsJOOuH/4PJWXFUkZlWURPK0WamsoP70PMWUyD6nRj3ATIPIWzTPyN5aZxml0zJbqtqo4
ceIQCDTSMb4zN+bQU8eeSomWQk0TgOsLBTEjnYZJS7FW1YdIjdPeYGwQpA2Grz0BjcG5bTcD6soa
W4qazVrKRBHXn3DVo4VZeMUX9Qd5q6IkrvWDcy42XsYWLkDMliJ7QZGP+baRAlVDhV7u+SH9kfeY
sFv2eCIjMTtpx+I2LWgK6PNmC6SNZ+s7s8xNSCDF0ycVzKIVndgxaNBovUjwJtHuvvRghRldcl8e
0QX8xNtk8xJZL5q5JYMxECrVxIbWL+pd96RTLRm/PwqAubm08PFXlyTyT1OjDDhomTI3SDI04CwS
YHCGLlxnA1TwrXsNHma3RKMpqXjBjsVn0MCzNsdcI9BU6g1pgrnOi28p9RMlyux9fojbiqpghUb1
Gf+BFYBZVzcstQKyA0SdEoXZsXGkmDchsnkeZMyWguIUTnpBeNYujdR27UTfQbr/W1RU8zJMeKeA
SfCey8bWWUcp3UANH0IUaH2/jzVNLFh5o0Y46/PcXQEFCnlec0KCkWTYrcycbSm2lH0nJKYnYrrw
ShFmsKGZZr9bskLYEUmDXJBcmPDrYjotWW0dsqG3jhCnSdSDNReSF4FV9Coexy+zoQImB+nc22FR
25tG3gdBa0x21+npGTTStacYUXk0AmNCClfIgC3psrWrpTp11FGxXBIP41MxigP0s4rRsseiaf0l
yadToSzds6rNqo2XQtgZZvHFiKXqPIHExK77vvbiQYKwVz+Th6Jv6rPexdO+BAWp12sQIYqEqLKn
UQ2cCuXeh3kyoz3l5N4LNbRIk34MTmqvgPGu7ro9VMoiR+yk7DbXSAE2Or12x0gB8a0y9o4C2idP
ViPBr2tgd5resHYfRzGaJ7ABGhStKKlLpgTBdmbTarAJk2SO4SKZJtxrhQ4Ck0JKHmQ1wfCE3k17
vSUi55RtRU6MCloaIIjIYFiR1sUsICIS5W1oSU/BciQayO25Isc8I8w1O1QZRv6nrA3z2nxJBOsa
YP+rXB5ePv6AmxFRBZugiXYSyunsQ7aAhN5kqGUXKjeYQuns38Siig+qZBHDC58YVt9KWFYW2Qes
3oHygBBcc+Z5fqpfcwCNEye4Se+bXXHDP9ibYWRtjwlV5hjHEZLrLtQehAf4sh+45dUb9gkEsfw6
91YcWZtjQrCRmWOUifigoi8f6aWKFrxbHET3U7QsW9kYaPpNNF0gNY9O3fuoJQREzUeCRJq2iAsg
P4IdVZijHPa8CLmZ1a5tMS4ZR3G/LMKAB59l08IU1XbMMAx/IL7g8sjHtvIEoKsMBTU+EdrLzK6R
WQ8WK8BNptdgdNJTOyi/TUOojwFqbo1tSpmrWMHfpGCqgisUf6CgwiqKiUZldnODzSueMENu7Bp/
KJFnCneKl39NXOVfN6jR6PljTqPX+eoJXetFSvQY5pboOgWzoHJKhfu/OOAarmhw9qBtdiEpLUBT
eq4F3GvtLgeDW+zMIHGLPHB9KJ780l7Lex4YfNNR1iYZR2n1KZrbAlEZ3ESUNnEvXafX2hv69S9a
ZtbaFPOQLMtsUqwKplRhtPEUslGVAqFZ7vyPX5F5RaZdkAxSAjtGDU5B8O7t4JIUE9fLR1rw4A9f
bl0AAA3hjgXU5BIk2kCBMI/loA3LRkMZXSbKc6tbzatYjRKnHraVzCGN04HgQbcAqdZ7N4xwbeuC
qrahNlv4iF9NsfmLK3NtgQmK8yxHho6ubdjUNbRKqqpxR6OXbEGZnv9ip+jjG5PnIqo2rLwHpL3q
cRQw7zujPn+wdn3jARh0m4fJ6xtZ/OD+hb+/4dQM7JZpoSHNOCGRk4Ao4lT/bmDddj7a+uCW6X3r
wAvCl1sFU8BKolaPBV4AvJoikMQqL+uwJ5hRXTJA/lT/X39B2NBUmSKPRKhTMu6gTSQTB7Gqw3nq
QXIxzNNOmgfJ0TsS25FS1b4CBt19UCeBZ0IX+hqaOKVPSgwLCYlqNnYEjD8H1HBZCcDvhJYmaGVA
x3+BaUhyyyKGgk+s5vWzsNTf1WDyWkvyim4+tYlxPba4ij7+EFvfGqJ0+MhoosGRmG1NdID6GuRH
oWJ+67IK7Il3HxvYSL4ofA5E8oDUQ92HfR1OpdaA7lyvQummkny1caBhBf2i6d6UXHBRTm7r84YT
LsPKe5PMSUyINSupZlRhHoijo5cGYLBRpruKkhCeI/FsMSWGZiobvZzkCueikI+Wfc5A6yx4GOLM
ZFe4U3fq/hPKGJf5JV0hVJIgKwi+ZTajzRsSVUGpwurR+K6Cuee6ORObOGXhgh9yAqEh75tuVG8V
oL40ZAz0hr3g98xieRiBoarC2RfvhAc8vx3sJWpF3U65w+zx7H6uobZRun1vmLrwKoGISRylgw7D
8QFV+MDXHe3ZfKVDEgvUmzFN84lGNj3+799c720yKWe/6J1AKtjMJL8+UP5G4UtKu9if6Sb/l09L
AT9AhIGVgglGMR5BtSjPsAau/MaZf00uOWhX8c58tELS2mILFgy60uiBl1tsnX/UH/4xzRyVtow0
qzJgGo9BW8p/EYXzet06H3h6SQp6bMBvm8yXNPSsKYtyrEIiVE6+gG4HeOdG5M06bsXOtRkmHYtJ
XoMBDeswA1k6SfEMybpY7l1lmn4ZqTr4Zd8CrhWM3Itx6yiuLTMRdFYmdIggoYv6aU3fDIXX/ATf
AHhSisf2uvW5cyd0KRe+ufqiTJpWNkVnzQsMjsckVI/pDwp3CDBfll/3v6ieOdjDuGy7m36yMspU
+6tYsohlUaPZszGd+vZf8rGgywb8L3SoRSAewCHPHIFubCMdlFPIBNtzAKWISI3sbuQRj729u9lv
BwUjBDAJlGsAyLyPJbksSaSf5yaUzNpLpOioZ9l5lPJDgZefbQzzY2QpX5vAKO1aTgtOhr11FjQg
q6HvLSqABjDWlTbqlJi0Tbgcsh6xRHuMk4RjYwMSg+ekjpcQ5iQUtLSZA1e3JYodQ9qg00Vc2bF2
LZ6xv/Vms8fAlr58otxx+ZCldV+at2DAWQeByfvPGghLQ7qhr2ATcJXS053qa/az3FeJTZUyAaIF
HW3tJJKTPAT33BYG/W7MriIPBooWNExIUNnbsDHKPJKCvEZFGMofJboYORAltWmnNxaw5LMbQ3rk
O4Q6+bpbGyAJLB1SuyrQw6p5USjLcwHAykRArnFKFmfIj+biPH6LkI9jKOEFsIzkXgozLlvSxnl8
Z5aJd9m8JKZYwizaG7tUhbXgy8eJ20aYobLw+MFpAU6BcVZ9CuKItCMS/iR+nKfEMwWtsA3Zr7jz
svSSYfcPIRS9Z/wB4JWG2NUNL7dBOakK9o+yxFCNawoby94AHy13jHvrywFNDiiQiKsWLeH3xlBN
VbsBAuFhlyM4L40j6z8//nKbPrE2wURoKYuGGJoAdTjtAE6ePemRTm9/t86/J+9r1An4EXrr4AMn
/2dhTIi2km6qDWpV9U06pvf/HNeQzw7La9TQIyf5zofpb4VUVKXpiw1f1MKc1vvvuUAAyxTQ2w8H
2aqddDKLEx4yyaknSn2VCoN4o6EA6/YNum1VWig7Q4kazu2x5auKgbhDsUqYJGFuD1MVDL3SpzLM
G8WxBDeWQNALbZXkkbOzW56qmCLSXxO8tRdCCKNISp3EGgLdC3GpMFzq6hBqG07TJyTT6Jdjj8XK
GNsrVUuzG/UexnLlV1ffY0gs7ziHfOt1Bkz7Pwti7129K+qooDaMh0jwjMGhxGuCt1xLy0HeJS/8
x9nm6VibZFLOIS7FdKxhsnZBueXLThWh7QRRdAors+6WXwFeMJ9pjG56yWqtTJjJSNB2El0rHSJX
dtPB/BkBWUa1GY0n8SRCDpLPK7R1N6kotNIRIDquxpxKM7c60ArBNc10MW1BReYrlSYWnO87S/LR
PeJs6ZbXrAyyXkPqMpbFgZShkZx0zCiQwl50znnj2WDOm9qQtsgBxwr1MrKDogBJzNcl+Mk5bHQ/
WP9fr4RxFGD48cvnWIl+xrVe3VPGX8EBNwUVnEQ58sDrZG85CMCUkJ7CD0oizNVQ1wXo7harCEFI
LXQPrZg7Vf8cgMmRszL6fS5WtjLEXBBK30vBqMMQWPW+k0O+E1H7l2w88vb5OXv+2NqmB66MMR7Y
ymIeCWiRhk2vHWMrFm2hBONhZVbQZa9QkDFL8u1jk1t3LOpJkoTviKFJFm/bFeKoVUJWhuMQeR1m
crKOE4k3LWiYCdZBWYXrh9kqKVaLTqmDIpzAplOQhznYfbyEjZYaBloxAInJRBRaMIjz/l4bygyy
SCo+W+eBkl8Mq7vki54gnaRkEFXNpa3bcj5UdOF3aFPiy9Ezt0qC6qEYh1hVcFlb8j4W76MYxJ6A
j0TB4Hy8tG1LWBa9KtEQZVam1eWgL7NahoUCUSmig+8Z1+f1oGpPYyP/+NjYlvfpEDdWMDmlwiAT
KhZZiQsUVsuwUdXbyGwepi46xgvx5WQBQyokaT62t3m9YGoKc8/4kPiUzOpIHE8BGasy7I7iEUNN
sqO4lMtmukclBRy/Tmurz+lP7iOERiP2TBuY7ce0sIxmPVvEiYYuqSSM2aEnGtyJXrkrGlv+AYVT
DIiBr4tXJN9oQGFc0aBdAAxdoynKnIBKGeViTnUaQ/DmOlc/wdQPScfyaL1y6TU214bUDvg0lAAv
cjxTT81gzLQCyM349m323tN8WvDDm46P1qc7dPElV9ao/65OQiFYQRNpahGKGI3s7OELVRlG2N/l
+2z3iWLftj0gHSg8AHqnjMfMY9xJZMLqRke4aR8DFPeP/b44ldf98qZYIXCC11bBT6Icvv+xSKPb
aoWjQbvdEiwOsWPdzJrdngS7QTIpOMWLGdvy97cxtU993e29/GObiTNDi7ZHBKK3UHmIf0iP03Ow
Uy2balW+6cX83blYrZXZTWPOjDQb4adgEX7SdlCoiezhtfVo78h45TIqXqLDcCwsgEQBaaSFHuZY
LFpZq1aFT5tDxlW5aveajzly2rv0OIFm6xJfW2IucTFeWpI1El1YEVIqbwgs3hBPA00tDyiwmaav
bTF3OKpmYOSLcCQyKDXnqPhFeB+rtgzGRpgbr3hl4c0oisYY+Dx0IC4uXlQCZe/pJ6WgJAu2Yr/x
wLvBa+2VtuJPHkVfCNzG3wZwUkH55o9V6rurc0EmvVbRAiso3H7+RQ4FWNmhjSY4yx2lltKOrWcc
qdSpesVvRtNvyIadtXEmDGCGUhOSHsZVv0XJv8Cw4Wckm+j5ujADajP8oNJ/MXILRGECUVWhCKP2
W1nvDeUlzTnp+fbuYbqWEpgodB7v/Xc0g6BI5QrZEfrD+lEHQJsK8E7343fzpjtQyR/NNbjEEZsp
E+5cVDcptlBkSwEBBj8qGVSYbw+sZK9cUVD4cqxBZdWeuQ2prRQQfQV0b0046UXVT1AKI0ZNMMd+
qUfBTl9o+IRwq/QLavFe7fxrkjUUjGgF/D8GWVAXiSSr7TszB1JbwuxJdleCCdsx7sAr7L2JC2u8
e2IrVq8tMsmT1CwkSywsEeONmD7pnOJndO4wtq9fgXDkr0L12hxz/ALJaKt+xgLpkOri6o70bHj0
eZxeiXseyH4rC0WxitIVYUIVdCPvfTQ3ITfUFTKO23yONGB5p51u4V0u/fuJPGzbH0MsAGkRdTJG
BIbSfLCXMnUgZWkXJcpymPXi3AkXEitvPrIyxuyYUppyHYhLEeptIfgl2N1OrSQKTjtN+r2m9tkh
mArrV1WXs4NkP9lVRhk7ciqkj0Us/6ym1AKCFhWRMmoGJ1WAWG2bTtnJjRTt0fOtvLIeLChkBs3j
FHX6vgkK0dVrcbRlqV5scOMUTqbnlYth7copK7121Fo1/QQmAeHsUdAZAmE3EyU4AaxiErssVfFa
zIqfXT/Vz4REuYvROxkY1x6AvmVqdlHbWFD2qaXCtmZtdPpWTjxRV4jTBlXmgoU+8VuCQgORIRSQ
J4K0I1WF0dXxUEzPafdLx6SGMr3mhd5f5Uax0xazPiRXU98CNljtrfEqBwsqwd1iVZINOC5EaBJ1
diC7W3izKld22uLNFe8sMmW34yhK5xrAOTAIR5bs6AveziRfqrt+EcdrEXUVT1Ey7TgLeW3HnZLv
ByM2DksURF+N1tJuUnBKO2kwV94w56Y3jQNCRmmAdUxpLG/MWkhIJrW2V7TSxPfKh32Ud9lBLCzT
XrJOcSUCcYlY1zDbg7UFQjs6VleioNWYWKpmdYe8CYa7tlWbfdIukQueuMg2ASlP7KHsg1MhTP1B
DhJyUwFo7EqUYGpqOsnrAiXyp6ow8D92xuJ+7KAbdxxGdlAlpo8j8LgwJ7wSAj2J6/n3HUe5Ddu3
5yy3R7mRG6HNRQkeUJNVLx5DaqNrQdIR+jiRj8m+A1CgvKKZWHbDzcM2giQuG3QNMa1qAhLBBJLW
IkM9Vj1dEzkVHsFgUAflVvo44fNcbaER1tZYdkizmWaT6G93nKQ4yeINiy3ZdN5cvxmT++4A6r+d
xRlI2nhEvzPKRBW1HqQexM9FKGdUN3nuXaHA2uJoJ5jFcWxKDhJp42p9Z49xE+g7luW0YJGGFYCb
+DaROaDQTQMyqkOA9ErgdGMSFGUS1TwLGuwZmJAbIXPa4uljT99MmVF1AH8bOC2RwDImoMbaLsjQ
C/Qkg7v0x+BXP2mtd3RnDHPsBa4M4cYe0SrHP/aY54A1dZjZF2vkXKCW7YlsAy82aj/K+KfEnWbc
erGubTEuny1TpqdZV4TLd9OX4PS0eD7eAs126M/8pW05/XptLHtFncpLpVtYG601lK94leOtSvbF
C1UA0CUAsbm5CGeJLEAPaleVWmotLb+ZvgjQWHKEYCVyERngpk8UATaiyLslMi4vgbXF6NEOeUu1
JJcKZJqncQf1bj/wpAPHOXnWmLeGHGH0ggDJEaan/iR7CZQGVDuHdthnuKY2Dtu7pdG/X72q+kk0
S6XFp9TE52Z6jpJXzmp4BpiSwtz3JW5GfDvz3J703O4QD6n4c1E6v/V7gsDhwcp551tm6grot4BQ
c6Y++TI8BU/o+EPusPeqwgFo+cgfeth6t63OnMzEk8Scc2GU6JWm/jDyl0C8rTMeNH87J/4nhshM
DJGVkRjFTMPiWQTsC1Rdituc694eduk1mEmP8g4vby5ekoYL9kmKEKkhDYf6DJCg7x0Eqc0EziZ8
SshsHJKjheIepeLmcgLTX//SjgI6PPRpsUHMNVZkSmDkVYHaTGVD7NZNCnv4CuVB/TV9RtA0QVLq
DT+A05BGbkDZ9FFUhf9jmznfRGgCaZpyNAyCwZ6j6yB7+ZtTsLLAfMUlw9BbJ8GCgObKvexoJXqa
OAbe0LrZD9CNFDcyj8OWtyr2aMsplIuQLYZ6fJdUr/V4x1nUpkeuFsUc7amOxGjIsKh+p/uTi3Is
HawofMOrTvE+9VKMePL6E5snbWWTOdmDPkRSFcMdC+hK65Ak6YhmayYnp+KtjDnPBVQwdEkoEfDn
3MagsA0QdKq8WjK3Ur95la3Ww5zqRa2EyTKoJU/Z5QrSRYhM+aodXytPXWmPUFX8eNe2PyCGpTDO
DbAZmxEHgQi8bJ0UYZyexPpekl/7kXeDbWT4QAf9Y4PNgy1MhgqRDMfITwH4pQpfPDSHlqp38BsC
21v1xxYTNzBd3JGAnt3GUzCLVTzQMrKJ2ovS2n1Y/iImGh/Nj9rngju3I9Yfy0zUMFAGHQIVX3Jw
ILgE6oHOyTJbOf2Wj8f7k9jVI8hUjvkX6LJ8vIub5TR0kkDAg84LOj3M2YvNHpCF5a36I+2Kfe7W
EjgOdTu/rnZ6xZ3q24wlK3PMsRO7hcyNrOZhNYdp8UsmEW9BG/uoK+iZooME6JXCxv9oCPI5mcYc
eUIGnN4bT9dki4qdnXWXeIoDiDAQSq+8CtBWrvDOMLONYle0KGssOfLX7Lqz+5uGanAihh3mQ5P9
Zfqqow6KoQfAPEHkyEQXoSogGty0tJQmQ/USQ3bts9HZkNMIFa88i5Etc4q+G4f+nUUmymQ9sodJ
6PPQ6O+m+VsX+1pi8HZww0feGaGZxCqVbERlzBa1ycNsdPWvyf3oV47+KtV+8yLvci/LnJFL8sZZ
GPv4iJNl6ogEm725H4LIJqarJN///VlbL4x1TaNEWz5pYWQCBVrgD372pcOwnUd1iRvIZ3Ai9KZH
qhpOG7IgEJqwXWo5n+QpjtCFU+/6kwV5BNOdf9BSMmD+N7nD5ZKmHs6kXgAX/LHHJAq1XFdZFqEL
1+96vBcrH09uz/J/ixXzztvmjq2qTEy8bvrKUqsSVSaie4KcuDVU8TDjz9myjRtI11Y1BMbhJUGU
pYg+Sn+X4ykhfHRLRSItrnjuxjXwzhTj9mSpIkNS8YKSTIAYo2BfF5kjtjCUl3bRAtY8lBziaGnT
JjjrMDShWiCtYyJISmY10EchD+vvcuyIjnnsMJE5PQsvb8RJrgY+j8omIUqhDV/eZWsLEbj+sc58
XDGO5yz+P9Kua0dyXFl+kQB58ypXpm21ndGL0D1G3nt9/Q32nrOjonSLPX0wWGCBASaKFJkkMyMj
fKAP1txZ7RPhXiW7AuUVVKbhjQl9Cnaaa3NXLFGpeQ67CGrZLY5bpFOhe4uRwpacqPqK9ux8sbdc
AldegRotKsYoyFGIBS/1UZka6X/7vcer8B1tcGTbI8vOCNFbJzpEHdHWSFTB8dqi0ORIziK9xomu
QNaRMC1BH70vsQ8hX7JjsgykjT2P1CvOW4N0YNMcqUAJofucfqD1tgwH36tx35vRwdjByv4RQls2
Y0eyAKlF03QV54coPryFoY22NFgLNr+iZ6LTxBemopolUikMyK0DaTlGakaVCr6UQYwxotI5OKLT
Pcf2nB8S0ASrw3BXj1bXMo/are8I/XjUxUE3VjQwO8+PQalo60kK/QSCEuUBdHWwuzs3eyIpZ3Yq
bCMQnIGRWV+cuYOMXr9GN5K3KgrNHKWR0vdt1InsUdR3s/bKDxHjmN+YVAwL6QAoxUDt2iDBYYEI
X+s0nNsEh2Ez3RuVeFUHJWutbAQYtOsrOmw2QMUHefscQ0WLSq2UMcJbuxN3+QHaetjqmmHFWKg3
MzSF651hM93mN4e2gKWWKMfpWlAGgG1+44Xucu/BL/FOBze+trJHFfxf1ltsix+vgQBHOl/BgZM0
ajJ7SRyHOgIiaPlHUp4Yj9yOx0OJ9VjZuF1DLx9UO7xcISghUzMqDoKA7mUsSl4tTLWKbE7IdpxQ
uzUaRBnbbmOnn2FR01hBSy8VDKzJoXbFY4fPBZUpHyKdqnjdXAtw7GHtdPLrqQvMGSK10etpbgZU
9pI3hTt2Q4/imBv5v0XumYe68OXRfaQOL2DRFeMCxVpFHPXkrUfB2OUdlCRJ1kO2VDS9QgruSThB
RVn7jcsGGntquzwEt+FNYNf5J5qZycAu/RjqMiUUAWQLcxk/xgBvHPTD4bqJoPjjQAeLswY4UJlF
rSWCCWso2UuGIdkzpoPxsRUq2vlCM0jwX0s+UuPkQxu+ZQSmJh3qGIczmrhx6cqtEC0QvEks2eTM
bPFifY1eL/+Szbi7WOJ0ojKclJCLUixxQlAgj/EMkqajZexS3Ea+QHJfrjiFhJJFFKy1XuF6Haug
kjVIVSH2jrkp+i1jL21FJBW0StBYDNSqaN6obJSBEHJi8hb6kzlokxmwpGC3Qu0Sgfp+fT11VUkQ
hqH4jh7fju/gV/P3csTo/1uMgzqmUl+AHkopJeA1BbytFI30XPUlpu3yGtiaLsgUIDcH4uuaWi5n
Uozgw2O6OL229ExU7kA2D35eRtlqpvroq4f2NuxHIMF9/vFRDKqVLG6w69wZUmF2Jd6ElrDPdj3e
8J2IDPLV6IUOi3e3OTrcEEGJUUE8p8Ug4XnfSlDVxOgi6ZRN/L42pt3lobEgyN8vljXM0btaKMvk
bRS6yMr9JkZCKwp91iViq2iIKfwzFurgE4fU6AcfQI0TPwngYGdWvh8KF9UMtLPz+55jJj4/HkV0
sFxiUjksiWv1AsSQBImeSbM/dBcfOVywncaO7rPvpVX/SvefqbFtHL5QJ4XgtwLTDh1ifuezmidB
KxSjH7/5RubWfe7ObWr60V7wXy5/vo3NTITgoOcsgeS+EsOKpr7Iul6L3wS0unXNSxWiTJQzAu0m
iKiAxCdiR6Ml5nw00PubSmMGSO8fuzg2A7RJqiErwblxsUUTHekcFiXcNemuvRRUjnoWx+itE45t
llkhB0Xe4XuXeYH8o28V6/LMbS2OMzwqDmpdn4EBPkRvfjg8ylnA7VHQe6xy3c0CZSeJuY17zWxG
cRGbQgOeLU4aE20U30Fee+xbYwcZMlfq0l2kMQvCWzO+nAsqempqHIaZj99GmH6k/Nz6tt478KdG
+zIUnx7rX1LPNGzYiAXYoLpM1KXQn0FfwtGJOcRBpIZvpdz6ZiREhxSsLkbEFjdRiI8TNCQEtE5S
gQC6oUo8q3wIC7XhpYNw0Gz218S60sArDfZpudW5xq76SSpk5MqfovLIHb4QWomfwr+/ggoNSS+P
aDSeQzh/SbYCh7G4cC8vsK31vESgdg1EGUJQiDHOLH1VuCdNmc0pfuZ4m0OiZmD1om7Nqo5CqgRh
W3xAOmNZQccA1KsaaGKTHrW55yxVLifWptmGwQMNzo7IRNEJEiVqZ2ji5eHbdCqg9/KTvHaNh8jq
vkkT0Xy5mvasPMLWXtBhmAZdIvxBi/Z59KnroRjkBiNrg/pYZbUZcOMuNpht55tDW+BQj5i0a8tA
FQmOi+MCJhvKO5eZsq2iG0K+htpKaLKMJbeY2UQ/BywhfDokZihM3F3CMfaHEBmgziluQ0u7am76
1wlmzdb8W3Jqa+JN/UvVgTNc6vnE4XXoh2kbviUwWM0etMYt5vfLy3/rCPwzNJWnhP6qYO57RezD
t5hDsw68RjvtINQvY8u0DSTBkDrldaIRgpsZ3tQrb2Ehnxse/XkhngG9XTxUR5CRYHU9W8H3/MgW
hdxajwYhMkJdUCMqvefrcZAleH/NavAmca7RvEZcCMF41um0tRiXINThlNSzXNYtF8By9K7Pbvz5
8fLX2cqtQsThzyioEyYUkbdWZgDoz11qig44mblZByQ559bmfJM/s57s/w8kOBeQ9xNQDKMWXRsa
QlG1QYhu+eqNpAPnV9VODkhPkDQ9O1O2+aHwkVQsPnT+0VpDau13YiGLwZvRRscyU91JiF1B4f6e
vAgnRKAIsA0BMYaayVlvid1WGLz1QmIpQ2KO8PK4/LU2VsMZBPn7xSU9LFo0q4OTBmFEOMO2UNFW
nf8NgczlAiHSOIPLRSC0/o02+A6uHwyEjXhwNgbqwO38QlMqHghKG9+WCchZ3a8BDP9AYdHuN777
GRJ1YFQRpBIKBUiZfAqVmyLWzaYMrcsTtgWCTw7hBx2161W/gp9PdTtlQ/7WKj+7/lWdXTU7XIbY
ejLB4OBfDDrx1Ih6JesdMNSbuoCyI5pId8KDSi5Jd6OTOiiOMyC3FtoSkYpt6VgNcEMFol+88IYj
96xedxYAFddU3295iQypJzd8sLxihRHZ1ggydjsyyB9HAnLy1Erm8PTKZJRSs6yLbcSbGYoSDdO5
gAFDfxs/JDI1NWCmE3q3AhOOk3jRtkeInqDnCHQ5lAZZZeKPUHJ+0p2NTaE+z+jrYTJWQf4WjNNO
D3Wnz8vdLERWmSa7dFTNRIbqXlTbghKaMg6mpn3vpsjuBvTLjeCpTDdIFpqgSDsD95LWV7nAI5El
TvbES1eJD03E0D9IQXw0GsPkYhwH0nDs+t4W0tKeepAQK4GxkdZxQSGdAciHQ9AZ5SkqLsDvGsQh
Q/U9uZDtsfslgC9nwLtnbBgML/LhzyfvHIgKC3Mo6n4gK74XH4h7YL+XdiJ691lbaCPDj7MGJyua
+mD5hZ5TagHGdaxUKq95itY7iVCY/pxdo3ZqpQlaQTVcTQbFGTKX654Y8YJsnvMRkuUB9VLwvND5
QNeI+ymfhB6JKrAIiCf6vDcs4SQdiXVnYHMuA20dAYGGpBTatQQZwgvUfIL7IXKGhK4A/Rm74MNV
U0czEG4Qwm/JEokkxz3rLbBxhzgHpS7MkxKMXdSCW6zejG4JyhDRAGnc/O2TFkybU7oYJPUxJdi2
+YkAvOkEG0O3eOYP7e/JJlOq3bOIEhsJbTI6YptBmmRWHZNhDX3vUAeHoUfHlNkfBKKkbnKK+Tm9
5f9nNv/gUXtvqNQI7t4JaesV3Oohv+MeMkvwwtuPchvonIy9zgSk1gzXZYWMuzo6V/D5IuzC2I52
6QtCEmzIPqFEJ23tiMWEUsuFF+qSE2bg8acBt1xLtZodZ+nXIyQ8bGi4MzVjmJ+QWjCBpHdo3ALi
dMxS0uu0I20mAnwoibtAyyRrswAl6p0l8yj8RBM4v42TEK/Gg7//J0lUWp/Qt9veD/+uGIk6gbqs
k/WJ8Dz9G3Rjz09gzqHXqXXSEVqo6P37e4rE2Y6QqPtCOI0yJDwxnR+iPzIKboWl3KYmRGTU3sQm
PDCiGmuAZEUtLsK9AA3GhKwYIzRbm9hDxnZihROSAMpnVKi2Vihuq6ivk3wKRFjO8XxhViQhx+fr
XQGysuC4fKh3utBK9LtdefwEf3YTEjljJFlJPz9NBCnyMG0EHd8wPtRoyD4Q3V75IJtQf8lJxoFp
fbZ1V4JE2r+A1C5M52bskpkQ/Y2cO0EecnQliUsYku6bwWUJQ229UQwyMZ4xlYNVXqMITWiWCQ6H
cra4I/FWYhbzN2cSaQei5gVqNU3J1dOgjnrC8Y8PKAuJ1rDr34k2Ce7PJqHUMAG3zlzQf1XiUAmJ
VJonWCetHuVdDN6e3XcWKWigO3cv59YPUElvZahM4x3NopJuaMtAGGiBSr7vYk8ovmQEfAJU4Ydo
wdFpbzy0Jh7ubnGnszY8a4Tk7xdYYg118izAkSQ8JuqVJFm8k9rBUbOa8VH8OULPlrx7vuB5ez5E
6iQ0UqQsUglDRA4J4tWIM5UFZRLFSUEpRzX9E0yQ7cXz51tSOz/gdDEvCGSUoqLY3HbPKi7vlnjX
XQdWc5fYqJszgtvm5CoQ1ICm7ob6ss8nWpBMmNzGKQ/I7GeOj30PJpYZ/dQhKU1UNE4MzK2AivLl
v5jUzHIxfGM1AZtfvullwGZO7OJeKrvSEbJt7PNwM9gs8KhpHbUe82pgjIPVOfVheO73nSvA7KxG
n+cnFP22ww44dajSQsV31S4lGHCE6qFqjT2ZHwiLHaZyuxbtHHCUg0h39c6YUHLE0rd8kHr+xaN2
YwCb2CAEo/wNxpHtR+Ek2mmp/c/GUL5yHi7RqP3YBFHbFyOupO03tDJ9HE8cCrftb3jU8Mxc/0ah
HftwMThqteRQENRymUzmj+h2tg0XSiXvaByEZ6aMvIfgiFcNGrpLhzGpm5tRRUUKZnLiunzSqlM4
iyFWaWelhwbCRNCcxVsmE3Fp+0yBeDumLgDJtlnEOS3j01JqsUzlU30dwRk92JXpB/GMgw315dGR
g2+1YhZYZPALrACZAV0pgdW77aHZJTvSyCrumdWMza2u4t9CUgxwdHFIhX3XVOtkTGgc7Eu7ne0J
0k7+Nx5MSFG5YZZstr/av4B011ETtSnkKwDYOCAYIbD4CiEVuPrHg2l4V3nGTG7etpGT++8QDfr+
K1cJnNhx4vNHdB3ZAlRCY4haEy0D8RU+PLNkXv52G0lA7AgNhQaYVn6IhFEfr+bVLsqBOMlu54zI
Mf3EG8bJvo26Vc6O4EDAkUlT3FwxC1AqxkRlFAbwpyVfMthnkD9TdmTFsDiKHxmJ1cpc4FDRRSqr
KVMC4OR9dciLQ5h60gwXVz+1teqqqpEKap+1+Vc036fBsB8M2fIhBV/4e1mDuok4MWZ784Bc/B4q
/BSZHEaCgN+T5OgLyk64sZvpwLqobu6TBQp1RKWQVUyiCCjhdfUSXFU3qNVei98Cq3DZhe7t82mB
Rt2+B8iU1F31sUna6+kW7GTo3ViVPVu4pN5Prck8Mza35QKRuojztSCPUGbBtjwad0RwkeQx+mP5
Qnwsv6QQuNwiq1KjWjWF0UgfcWdyUP5z/dIckfiSnPDYDp+4u20uE2hV4A8Utld0sESKpripoYw0
zvd69EsFSFG/Mjb+5ioBUx+at9BNWZG/akGD9GcvoUPsDl5fznzlu/w3wYKpGAS7mC+LzW+2QKN2
PN9C6kbDHRgi5dA3rR5CdC1bxm1jj7/FzJKv8hv54fIANy5qqAKSkj7k+RDfqFVShhAZ8oUAey1U
TX24iwbOvoywUV6XlxC0+HFh4KXLa2hbqd3JEpO9bBWnsTXlg/iUXQu/C9w/ebC975h5LsbYaB3t
EuLnmsgBWH+uYaSiOP29sMcdpkZbe4qm/XGXe8MrMzvKgiVLanHQ8xE3qEhgZNDSVk9tbw63DZy4
Dcgu6LUdg+kWuayhbpwUZ1NM1tUCUoFGBhQkASnvxmthT7Lq3SE+MuXdNtbnGQ4Z+gLH1yFcHM/A
8W+Ub524k1BvQfdraEIuKZxN9Wp6Z4pHbk2n+EHhgc0qUjNUnJYDMU6gIIAGFji5XJMU9/Ccckg4
+/tKxBVDhDfYI2tCt67AwhKVitfjIAqoEAA1eKsPiUNayuJ7CVcMkgQOA2t+Dh2FM6faYuwW1nCp
DWmMFY4/XkST17F4UyurOOKkCCIzviXt1LUlvnd7Zsp767uCVQgKDASiwGGkbwBjKad+z2O0L6GP
ztgcjR8f7qgCkuzq1SfOQ/LVqDsHOJl/EKkzPpSiWpMaIIaH4jYny+gqvVet2CW5dmOydBPCwJWp
cSaLc7Z1l/ugg6IRGFk9eLqdL+K4VdOhINDTaYIpJSjEpv/dd+fj6LTEwJTZg7VxUJ0BUrumV4Mw
HRUAKjpUWMYXbs5MnXlSbX9DNMz+Z1jUNwwlTvYh7JRC67jC04k0RWhO+PbPLfwTHhOsUVFfMBWG
KeZ8jKpwersCa4r/FXmcozga9ogI/oU1XDG35ebuAJX3v4OkgkGQRLHAjVP6Nt8RY7fhNjnhXLSr
yBQs3a2tgfkYJsNYL9Q/iFQgCCJt0MsJiC03mWFVO6nGm+nMw1numbH1WV+Q2vpchJPSSDCj6HY+
jdcwNCTtV50LqT3fTOATErLuwIzppNu4yxkGXbNGVuaHyQs009xINqfS1KDtSkoJXPmJEMcYJ82S
1I2+LwWyAaHijgdc4lSFJT+N1gi1gfkX3m8sqbaNavA/DPD/LBu6NzBtOCMfQgRV/kj6yPv9jw5q
dO2ORUjY2hMSvEyJxivhT1OhJcvbLEjJbVFNj0HBmVl3NCCkdnmdrEEUlLbBwYSiK8rbNP+gG+JK
QEen7/F95DStbMYhynYKQ25uHaAJCrjmKkwv12IJaE6pBoD7npHH9hAeMjzChu4Uy/l+VF7/fkRL
9gEZ8eJaEeeRlMo9RtT3htnEmtlGP2MhNy+jrBc7ebxDeE5E0/3acTwOK02oYkH1hrR3Ol6wYpXf
X4bYeOadYXwsxMVI+rHM05SfVU/eSW5uC1fBEQZNLfpTZBfdyzC+ZKXqGaP6SHEtEGHrM0+JOKle
4/xT/hdRzVUtot1BhAvE91A229i+PM6PLXoeFc/HSd1x0Xw2lEkOVG6fH3gnRM6lMHknc5KTP5iQ
VnXQADs705NxVK/6WxKYWY3b68B8/hOovdaFCor3Baa6G1tXqVw/nqxZu6qEt8tj3Wj6PwciX2Ax
w6PAtWNRA0g91T6uoESGF62HJ/5+3jV2/hY25nQQr6DffGC2ILAGSe2MMpw4jeswz3Cb3JVPqoV2
t3kPOrRhSp6At/W0j96NQ/bOGPM6vX0+ZupwH6JYG7MZuMMRHdxo6iNN8YOb3ddMPZ91ODuHoo70
oTCCFo0t+I7KCXluc6ifuPrvmbwq7G5hpkta1JA6pOaxGIOhrLtW9eakg1/aSYt+XZ6xjVEYoJ6i
244496602WtJybS2rFQvV1/S7r6RRrM2fv9vGNSmU7gBjUFSqXoa/9JnbsT9ENLdZYh11Ed4BIFW
EzSY560PsAZMeHmuVS+OMmtURbPDMYP33YAukIQVusjvpYLIGRi1sYxi5qZRARh/InLozc63hdvo
QAxd+Svms3x168DLVYGFEPjWhJ9OE5F9o+aSDmkkr/9m/ODMYQdmltNb/t0IicdPFFEI5eNsdBQe
tYVCiPd1SawZYLrVh+oIRt+ueCJqBKxLx/pBQyFROwiGNEYrw4bNG7/FT6KDjkh0AOt30QGtyTY0
QWym98hqtVOI1KW4aMKhJE2GOHQEd7Zz2+fM/oqzRrzbfDM/hYnZfaGyQaFS9+Oaz7ohqTCjhBKi
QoZkiHcGLIe7Q3iUYjt7vbwX1s4H53h0YYMv6zJNoQTm8TtIFF4nR/UA68pyNx7hXonneOF2+2mX
4AGU8Sazr3q1FSl0qsiRVb0CXUbMsdaZMHt0ZIdsEP1avE9RLFbd9DQ7opm4zI2ySiZRwFSYgbYE
3OAqANf27CJ/BSk+Dr6FBRLk46l8me40SBRVdzlqHuEz86q+us8IuNbyoN6BRCLjJk1Fah3cijqO
8JFHV7E7Bw/ZXbvvbNXu4PRM5GZY491Yy2eA1D4d+zSXRqSCvBhq5L7bRM8Cqya3hhAlKEpBtQMu
ROCLUBs0UNU6GLRC8vSkbsxGCb+HyfRQ9NPh8opdLxng4A/yufAeWplIiUEAC9I5l7wZPlXpGNuK
/jqOgVNx71J3uoy1EXUkzQAI7Icg+CTSHRcFZDugBxzoiAGxaJLwrRCqBvlMKfojwaJg+p2v5xEN
keRwEgjxZrU2KqiclZlY615oPCt17I5ztecTVgvsOvcH90XS54Z8OBImaE88v/AZRV92iljpnoKN
R9yOUntGTP1oZvqJWjT4Cyyr7HVJE5iQXTEgYAOn4JVQSBZkYcH3Pg7ew/AbLcp7zeHvBps7iuDX
sdbjeo8BDEKUeKUioSrQA4QdsZDNHcBEuKCCsQSeOmNxkE1zfvgBQUKlVECCDX7H1IrvZlVOmzDS
EKpBOPuZuyR68D+VEwdZCNmNwR5S7mdGD9DGJGLiPlY/vHdIJ9/5h5N9KL5UNS4Ura1CFzIELyt0
830GkhS/V1ho61kER0JSBZC8saV5Wuw4CfNegcqHgk+mH9UjTHGORBR4QCM96Rlkl4c+0jHns3qO
SM1q3kLAKml9xRMi5bp25aPP5/vgrjNrW0exnyhzERKhep3x0DDlP2U6vv6y57+BOvoHUc6qssOo
e8jQS1VtcmNnDsKDoL8w1tB6t58jUV9TCwWlG0cghYfeHiNz7E3Ii+x6HlFGvstnZGsT+IN/ZyYZ
GUOkybxZJ86xnwNYeswPhps+6t+JxaVwjODmhicQ/NWqqzpm7JnN4cqwKUFaHCkXlT7vVWT91URX
PM14qzS3ht1Sm7Ku3OtLMOZ0AUKd7dC8Vbs5kBTkJ1LkFPfBMcKlLbjPH4jqILsqvDmVCzwqlApl
kc0Ch6nUkc5ppqdcO9XFbykRLcZiIT98tTUWQNRbIkqKdAx6VfEqZKOJFn4ABevS4d3Cje5YN27W
pyJ/v8gIlGUci0GJWUQ2yaq0exV6P2rB6tLaOGHPPxaZ3AWMNEizKvmK4gVv6pGIdYz7xEquhaNx
JLlZ6Lcz7g+bEW0xiVR8gWoTrA1BrvPiHMxu7U00GJcGFgAVPAQxQx9giImLMtAeWnQ3FX/bX0Sk
tlQJ3lPwvZdW1r5hAU3ieBAVbzoGMLtKYBgmuymzEroaCLrgwaYER07BMxmajOefBjWITI6MvvTi
8D6JfjTDwFjQq41DAVAbh2tULqu5ofSC+FBkCWRLeFPQ7UJiFRxXa5kA4RHDQ5N6o11JBI2CD/ix
9AwVPTxI5OnibPsFy+RmEwa6PYKC+w3Ek6kvX0Wt3Ey4WHmTqqMGdg39VfTIMXLW669CDM5E8h+4
YXjLn38VNM/GuTy0hafI8o1f4gkK8tvlQLP+LgRCkaERi3W2usqLephXPe5qHoRvg0QC60wF4Xtu
S8b33xwKxKdEHhxTfqVVDEPIWKyVIfeMyTDjrrN6fJrLQ2FBUJ9khKUSGNeASNPnpDupOGL/NwDq
c/S9HkMyHgB8eZun32T57e//fSiForQDxijkNqg9ElRwRpPR/YuE/svI4U3KyV8YwRKBTOEiAidj
wxVTAwSu/C5ElYneRgbCOshDR3wJQZ0lY5bNVSv0GIQlfVMK2NdLV/73H0lklpDjhpZ/987KKm+t
4SXk6lxpBKP3u9wbjdmK4FmUthYX3CSRe/n7kO97diaToeHJC2FVvEpXbrgiN/EpNya5J0CpzhXF
JrOGbBQtPtfxsirUwO6UQoGqrHoXpAMrI7t6DANd5iUkM2HoqEKb7PzbzchgS+oQF95gpLaavpTa
qQcVtUgfWghWXx7p1owuscRzLBThGknho8Kr4KqiqDulgjx18zMo9pdxNleLjCSvDmErCaaO1KBi
sKPHaMBqUR792hRgFAdTF90ereIJjhY8seExK4YDyjp0YyJxqqJBGFfTVXNUMHFh2sE+z8uDndAi
bOP/fNaLcSsYQSFTxFMKCIiu5zPIRZ02pvmYeWr/LE2RmSPrdHnutoahoM8KapygDyg0xyWR+WLI
My3zugK5X7976KRsP3ASY9FvDmQBQ20unKJ9NKoKBsJ7XPGz4BhfY52dwLomhyjJvOjglVBLgBfb
pMx1I8MVXj2mPRqeZnQcnXxbSczierLl60E3y2dWmmxrM+PY5HV4bQpoXKGCeSBXRc9XeubpDRQ4
C0W+m+dxZ4BCa/Jl0Zkp30ZmX8Wp01bC5Fz+duu6Khk08hWwqEGD3qq9Ix5KLgslPvMqrnWFMrNw
kbSnsbEUIcIlstwNWrNPM5QdRV8z+UG0u4R3ZOVLi0iDVDRUFUkhiZp8mI0GzTRADU2KvWbeGVm3
y+EpeXm0myt1AULtBcGoor4d+szzk0c/hNs8ZJql6dtlkO11pIMBBQItogldEuP0uZfyOc688Fox
wf/cT+R8M2F0CPXQ7qk2y9H0b1lUM3KpoM8E1MgU5AxxFVxd0bqgiXOui3OvTp4D/rmKbuYeI9RQ
WC2vODBPLo9y6xBYwK24p9kkRakOOKFF8X2uAVDW9XOolM9hYoS7VmIdelsfD6lrFQJ6yGSvnvF9
D35kq3SpBysW+E+qVt4FcEhhaoCtykvYEQaeHjgEQNlDxvw8YJZcP3RqWKa4NwwOnjr7Gi0XpD2A
5Ru5FdAQ+XGC8pCeXjWqQnSnD7QxSb0sl/dcjTcI3zC+EguCuolyQV/nqgyIxO8cPY6tOftxeR1s
fBUkdBE3ILkugUNKvWwjWN6WXBrhq8i6qYyNOfCFHQwvl1E2xoFnAeTsEB/hTSGSX7G4LmpFFsdD
Fqcel8AkaQ6sbP51GWHrAoB8LQzBoCfNY9tSn32axpwfGjlBihNFoRc0Rt8RMf7yxUCmuHgcTBYn
fWNMgFMEKOFiWeM5cj4moQ+yAso7sZdg9rhgdqocKpqXR7WxS8ExAmGKeGGsNan0yOeghtvF3ojm
y6j+1cX3XC7sG2Q51IFxPjOwaMmYqOWiZp7m2IPa0tUo9Ye4eQD3yCqaANZFDMMIFhj1tSSl0aJ2
aGL008T7gb+rZ4jaFU8tDEPVgvWUIDcLKrQuZ5GWhA7GVBQrSLh7vX9XpT/mtnB8+Ko1UKa5/Lk2
NtMZEPXuwj2t5wy+j705Mm79MbhNxcmNE96+DLM9HiIXQzQOceulVt4UNgo0g2Ivg1dv6ct2o/ZO
1EPk2lcZC3B7RH+gqO/UNILEjTmgmlZyh6S9U4fK7nXucHlELBjxfEShUpVwpCtiTxgbAYRyvEP8
OZkcSNUzVvk2kiFKiBFoh6WrqLUiokeun2LPkH5Gw0mXoePJtCTYXN0ogOBcIFkwmscpFWk5dk0F
EA5dqaG6T/PBVCT+bRy5o+azGkk2xwShGwlvBJw6tExj1HfqPNRY3wEcfhs/tJqsMFv/4QvfSIZY
MMS/QWGgY7jIj3LcRDlWXXHb8q6aoMOtZ623dcudiAcIKlTw29KhFkprFvgdSKI9rwbedBrdyQHT
H0LW87t+CHClNsejdhx3iV34bN+2jXh+hkx23eKM6vDOm3Mo+HjC3T9y7dAozSzNgWSWbypWdudn
ZvJ+eU5ZmGQhLTD9KOHSSZQDT65flID0GbFyWevSHyZUJe8iODqA5ENLotS8b0wTfBE9uIZ3uA+R
7szhvrG7a9KqxWyEIQGBirXgR8G/DBZwRO+VurH03eAnvD7h+x11OO0VO3+vHEkJhS2guPX2OcOi
TuARjShNNcyBp9/AVDVAkS+7Cd99fUdEiBM7/gXlsMvfa3s2ZQluEUQ7a+WENXO15KdSHXi9G9+L
aFrITfmJu4G/WA4C07BX/r7Blny/BSJZQosloleK2MUEUd7JukUYh6ndv2do6TtAxOpXfcpvmHW+
zY+4wCQBZ4HZNLOuxEkbIJlSoqT4TOznrOzAK44Aw2bWRYo5qdTOg653C8bLEIBXEz+h+qa40TG/
Ih0avggbHtaDfXvdLIZH7TqFK5IgwYPVayu7eJntxqx2sK3NFTNAJdXN7GEvsGrirCml9kWd5Eql
TRgjeZVAGWzXXs1H2e0/MZ9bQWW5YqhtoRUDSH7TGHgSf53XDy2I8IxdQO4xq03+ZwJ16gKSj34R
hVkTeOC3EHFsNGKFr5qXv/zjTZP+anPGzWrrUb7cBnRyh9PytIhS7HXFtMWj4EpgnhiWhkZhCeEF
Nb8H1i7YOFXPEKk7SSClOXhLGKQUYWfnsymXkAEDn48xmeTfuTSZ1KVRx9Mubht8rn9sQhIHik47
2S4OhZs+swbF2ms6FU5KIRVrA7KTXuFMUOgh4u3ZTjwQhQA4krJSchsXobM5pAIJ1nsHXzagte7s
ig4c4a6mwUI+JXACJFXAiTKO+lXoRNP1/LWTb7FKqbDC+apv6PNHrNa+jU/NTgS5VQBboXwQ90bs
SE+XvyRrwVBhxW91berwWvIggGhVc2cD25TCyL4Ms9bmOD8RdCqUDGNVoPgNnAFGe9DmsEJXQ2+Z
aPN7pgk2a6dTsWQuIzXKyZiGDzknNG5AzwGEL+JdWFupzNQcZwQvmlqqZVU7amTFlM2I++Wum/+e
UXY+f7RIhl7ykDVqseEIfYZ3cneEiPnPf9wzc9msXhnfa3tdqHgIwEkW/hHUG0qttWjgu4yErvJ6
tiWbe0dO2okOvVOb8RUaB16/uM3/YFLBaxTiQOL5inw36Rt4yG7dmtJNcpAhKSprTOlXsgzWMewP
HBXDjLgYxW4CXFT9COLQmvLbuH0Nq8cKVtUQPLLGiZFAWHOQP77iH0gqkClTnKhBTA5xO3mDcY8E
Y14zhTMbOoOfZbCuTd9FCh5s/e6AxuS/pwpS+FRoq4UkLdW6CLwqKqwZKuEVUxBrey/8GSIVwKqh
HsReywMv6FN0Vt6oyp6xNLfPnj8IVMhKO6L/NeO7SWhzHO2Q8ORc3+2h2/KJ02D7DvQHjQpcqP50
CpIv5PJc3JJmQxnmOhzsJNkeqFvpQNQ2eR5MVXBd8PY5v8IW+ZjOZYq5G0qr/UY6k5oTRIITK+DQ
cwb+f2NP+4K11TfD5QKVWpRxpCiRFBFUhEtyV6+SHarj0TXkr/bya6Z88TK7gKTWIdgehAuVkMvz
9DsLwEdvezdszcpW0AUlTDs8W1l0qO0b9AKUWpnpkExxWGCc+TfFVGEUGNvag/gEM8Rj7uQ7iXV7
3lynCzxqnSZG5dd8nf73GEI7rg1jll13XbjD3mDtis19t0Cj1qnYgJEDlhFBQz2eh1KjtI+hUwGh
VB25AEJz/NqbZIFJHbThEJQamipweXgsr4N9t0O3YMyb4iP6cZ/EfeD6zLfs5rn0B5JOI1ZyXk4h
Gabs1aBU9qbhJifDAXEWhqiJObm+mdnQrWC1nG1fYBTU/VFuIP9RY63gCRW3fYjVcy2CiwwZTGhl
SEcSc5iN3Ns78l8s+qlSlmrJw8eWxJwOjqsQa3TA4LtuwEUmprnMdx4LjzrsK5RAYt7A2Ihp7kcE
eOacyEqeyLrJb/6e2U2OoT9zqVMHfa3OhZhXMZ5iaKbK7eY5SRwIw12DBLzrvhpuVJ50OKANZUUt
mlGFNqpE5b7zO+SrSlgtxzYUR9w+s4lI8lf0YMkIF4hUTEWVRY20PiAZpRryjNWzHpviYAq36l14
FZ5UFMW+tkIXmFRQlaCx5U8BRlnhleTvVAsZyGvINzj869cyZgssKpaq08BFccJx30OoXMvOuM/3
1YFkzNglq+24vcCi42gEqN73ue/N79HmzATNd+2+gdZWdc/v2eo7TDwqkmZchMKfCrzYMINbqO49
Vlb/Xu61DI0wMLC9Y8bRzTvGYoRUbJEKWZq0EKulccL7Eo4UJZ5GAmQ3SoslJEZ+/OrS+weKjp8o
IuizEGNwvmE4Y3Dk0ObDgWnHBzBZgEBbMP34ynVtgUgFl1APtamY/jO4/j7zjNvIgqC9pTwXYJEz
zsHN82GBRoUWfipg5wDjle/1iKv8kZf/j7Tram6b6bm/iDPs5ZZFlGTJvSk3nDhx2Hvnr//O+imm
1vtq8+XJVWY8YxggFsBigXN+CMkzRyNmql3JIOF01WkMjFSLg+ZDo8CffmZuE2+Kq8mpNS8EGlu/
nSrgUzmXpfI+HBVRIk1qF7VDjK4xey+mv9CzdrrR79CCGIR5Hw/q7rJAdtdlpSYVT4JGx/OMoOGM
H4wWTfhiE7igszTA8yi7Fb8LzzMrFVNMILOkqYZPZ2be0rjpfbWJNvLtdF9nDmqYBQQgBXcQiucv
VHCRQ4DqCQuESvNtn4FbAo94GQeYha0YttCwxoR9ELoN2NRGNwh9hU+X7kK8EiolF4WYWWtiTP4f
EZTb90MvG7OOW8roFLu/70RudmX45ibecDtkzHoBpBgaEDTJ6DR1pM1EGNOpQX1iAIoQWzy1Hblk
n04kq1JHa8drtpOP8DVofcqjtDOHDFvRNerMRTkMZrURTUxLYltoNsVDJfzBoLOK10KsAwBYBA0Q
6nj3jWjVeYA82uXFsTFGT8pi7/LZYnrdSgR1mLWmyDAPAq8L5Ts12mbaq5w+/jcR1OlVQdGQGjpE
qNJjkF2V1vem5mxnfAXiIVWOiZl2DQO5wG2k/EDNg2WZFRUy/PQeu1zbZQ9ev63g8ubM2LFoJYny
gCjHKkIkiESSul/c7obA0Peb+rG/+Y23HVY+BgXsR7NEM75MY/VGGFcKOnqnYaNgNT3ZAA2+3cwb
0q2seOgrLOdeC6NU04QwBQMLhE1V6PTz44jVgF7B5Mzyqxp4iwgsx1sLo3x7zmsz6Un6z6Lv8bTT
5sLO4p+XPY8V7tYyKOcugdJWCSUUCjUJvevQxsu5e1kE0x/WMijvzntLLDsZMmbwEy7oAS129GB4
WH3DfUx45EjjWY3KTGJb12WtQxoQf/yxdmSv9lXgoTot3qPTDbCnnJnfxmZ7IYaCsWEDImJ6z7yP
26QqiWMQwOAe900JNWFDbmQOr2r6H/b8lEXVvKU6KWk8IlpMrxMAIGrQvi/Xi9PuFA+ELry4wbbn
pzSq3s2zOszUGtLaZhM/t8+Siyuuho1bC+uLQrrVf5DZd+En5zMSx6PTCAZo/jGoSr0ALl3090kD
pZLb7UjjkCBPZmjoRVvSruCGLVaiXEukAuScB0Gpz/iEBJFN2UDit9AndJAK3LTnA+qRWHFJQyqW
wF2qVJgRkAluPsElXrbyzvAFXwMGC/eNgLj9JWlUMFk6s8ZmvymcwIomzrayITel6QVdewuQaZg7
lu3Eq94z3eHdmHhfkvx8VYFnJbojY4TSdFRO8wDSGkOzLzvLV0wsRP/1p6MijKbWipQFUA67Z5GT
t3a1myI8Pda+eLo3jr1LGD2HX8IAKIvqHm2Z3cDbGmT2g0GFaKgyZqu/LjmAEVVSZ0AknpaHef4g
Kww99bbfGEC5/Lgd8udTmEdzJZIKdVa7hFY+ItFKZmrXPTgQum1ucQ8G01FXYqiye5bnPpQa+S9H
JQBcwn21nRwLeALhA+/Oy+zdre1IRbcptcypSCGNPD6S7l15bLakM/IbtTFPMyq2hU2OLbPpQ1a8
OBrIFixPAMn5DUEt+A0MTWaW+LQkPQFbW4meKMoE3fYFHpKkrXkIbjCrDNIa3qn7iv1MzoRCaj1s
K31dVsmzxZiTqsPlGnTO2qvkik/ooWPCDGjI8ibaio/ilr9kwDzsK6lUULMqK5LrtoeGZWjnaPJa
xf3lw85Of2RwDzgkHySX5/FE7rooUYZCOIH/A8vSskegF4LHrtm0u+5onbiWZHrJSiClkyRIdWjI
Jfx/Q+oXDCw7OXjwtD0W3DfR02X12Ab81I6O07laKHkB7drp+yLdqR1vYoKnDRWOky7GrnBcwS9c
wbL76wV4J0LlhOg+1pviqPM2DJgtOvRs//1eVHCO2z7uJy2HRl5LmH6UQ+lM2+keLPCdMzyFLg9j
heshVFysI3npZBMfbHTkfX1dbaZtsK2+o9wENAjXPZhRWMM4oipjyQG7Duf+WNdzU85zEJzqCLxb
i5t7S2d3QK32B0f+gQFWc5u62TtXLrNeWcml3NLqmyUoK8jNAIyNvnXoxUcUutI3MvYlbwHmysUm
5KlKOadppEMdLEbwEZujn5Lb+5gleg/9zjP2yzeA1u647x3MAwHvwRIE1v6/wOTrUgdWil4KTsVh
GTDfMLnpNrnR3Ty2e2AdA+BScHnPgSTufymWPmXSu0sm0L9Eo1aCU7IbdjVQsDQfPCNbXmeeoxqN
kl+atTL0qhqcBHB6yBgUr5Xvl6MJ89ZvrjShnETqZ0OOiPXI6w259RMWIaCX/WddKNcY1UY2qgq6
hIlu1xnmeEze4hXT+1a6UJFr7gOpqPEUfUoyAWcsBIoB4PbC2ebYjNW9NUHSDpgB7Cxh5ef8QDeF
3IVpsBCPwwubJ11Nu/L7Al8X7pVvk1NcjyAJPVZ+hp4uRzbbIz5F08WPCRiQAhPVp0T7aZEHWuWB
oxyzBFkpR5U8Q6WOtTJDOdknHLmIjCAiI49Bv/GwxtGGvsONfajHfQVZguyEtTM+p9sWXIupk/3S
my2qYhcEli5HQXIx/Hp2/zUhPQwlGpkQtTWEEhImQnOcHwT/Azhoe1kS2x0B1gn6Q8xr04sEALM3
p54IihXVjsbrEpuU+fx8WQj7WgGwt3+kULlsKtS8k/MhwK00k23TJ8ha5im7Ai5F7QJjx52vcoPj
heyUvRJKnQBNsSLcZaDaDAxa1RGPoEK51w+ZXe/0rfUbxAA8W1J+L7eRmqcV/F6fP3YqtSsMHRY2
sF3I89PsAu4jNW0+4zA70H9alzoNphL2qtJPxFmanQb2DtzX9tmex6rKOgjAYjAtA+zG2NmhgmOf
qGljqi3sqeu7TtH26mj8wbvFWgT5E1a37NIY9TyxIALg0Mes6P1ZqHccX2RZay2DfMWVjLDJEn2u
uuCUPg8ugYfsx8cucNvaHgWwfuoYbe8fundR87WdXvvlm/ST8xewopdFuIAIZB/ICKh0ls6jlpnx
HKB4LXZk6jB/Wq7rHaY43/5ownEti/poXYPkXJbwDUIWSbhNk41+MhwyB6uK3LdQtm0/NaO+39Jb
cdLNTYBH+uGgbLsrLNQfAJPPCVrMMXcgDuE1gWzzi/RSKUH9jbsYfkLw+IUreT+Q3lpqV1eDMy2O
DiaHPwzKFrjtgaaDEVWDRoCILC0S4yAiFbmJBmm6b7CcIHndkasf86gBKgNQFgSrgwZLMKrcwG4k
StQPjIYfmuQMnW14qk0e6cXIRt8er3rGI8cxiTPQWQfo9v+IpW/2CwBy0yL5UDD+nkcOGQ2IHrKr
JSBAaAjSgfcfJVLXjgoL/mMxhORaVe1Up/ejyI59wma6eMXe+sPZjrWO9OFbJKxIKOTCcdB92ZHc
ZINJmdivD/pmePqNdgn5hZeMSp3AOJ6MJp9gVOuh2fW+easdP3CVMWrBf7dkJr21etQJ1LRKHhYB
6oGPNnoMfGVLSpX5RjiGH2/o3E4XTz0qnA5zU0lZaYEB5xsQZapN/V5t08NEWDCHI3/dhNkRWitI
lRKq0gRK2wgo/Y5C6GaPKuh3wn3qTBOOBzFs5yT7+OGPruNruVQ1ge3oMTJNGFb0yZissQ1qjKwt
PuL23dw+8FATmNf/tTy6mFCAgVpp5GT8GoFiHO8H0EA0GQirfmt8jBNxaOhTZRqLNJlgVgsEdQin
sWcZ9mh4y3VhC3fS98qZ3yxevOH4jk49j/SxBhrjCr7TRw6Z9sj9OMFXxKgO7qlGYov3nHDDzLyf
AY6GX5HDKAYqMAQ27oDBY4Af3cg7C7kQLTBOKcP7gDpRflVnBMMcNBE596T8BP81YcYB5a4n+NVd
dtQ4tuR8P52KMnNXySlwK5Axqsgu+ndshNoc47HKWwDvKaaGWQUDUyXnCvU5NvOA80SKeAzC5vd4
pi5sjG2njnGU8FhgA2p4b6Bbxftq7LT0KZiqb3VjQFtBhuDgW3RL1qNUYPf87EFhscdjqKuNTsib
//gfcfRfmfSCTSbkapBiJu80NzaZbFS25bvgaF50Xd/qb7+RJkjc+pImsEaARxfAiWMr+Ny6ahMG
ktakpCuFBuPsAa8TM6PDVvOWfb4L7AT9N1CE/MnIuLUSS3lpMZgk4+cB3u8GvDUB8NitXjDmAHKj
ccs9f8wvuZJGeWkSIIAGckKkWTcIauh5i6cF75N4DQUByv+f+w/PB2vtyKlZncGo6OoG8G3BadpE
t381+sBtg6u7PbpKZqP1XdgSDzOI7TsYUwJwHPp9wBo4l2o0w5Ab40fNrTdg4USC8qIXtFBtYT/v
+B04dk5cCaQ+YpfEkd5GuOlKkk2Ig1pbAtWYl1Se/JBh27T9iTHZq06wS+79ghz6r277qSv9RbNm
EeURrbl+r90k5U1wZ/5SvdoBlvUWDycB/hB9M0YuWT7lvx1yTU194LQDcyXwPHHlPk7ZJvoZ4cyk
/gA6h93iIVHuuAozA+3K1lS9ExaJLpcLLm/pLyAsl9cKzoxwXW2LX/mhPZib6I6bSdgiARZmADGA
zIed+1PSygmwneFPoj+9KqDIjh6aN3GHuxXMWj4QFBDncqxnB6NPiVSRBb7MMVfTCtEvnWyMi1VA
n8HymNw8XJbDTCn6pxyqqFqyZYoyolnY/NKFnSo8DQknwjFVAeAHXjVgO4DAnRsvw6JkVolQpZgK
J4/Aiqtjdb65tuLny7ow776GZX2Ax6I7QukygPK6TDrcfVXf3Evbf/jZee12dl2xkkOlYVkEb5ZV
Iaa1XncYHjH/gAfY3sUV8Y6/GMK23qdSVOptrSWaK71EAA3vxfkpVExnBohexsMeYjrCp1J0k1VN
1FqcjCI4lXiyBmSdmh6i9MflD8QOFqYCxBk0xSWJ7nVKRVeNaYIUGx268oNxYrpSDZCw9+VH9SK/
ZNyvxTy7wFcDfZQJeMqPQYFVBipTw0qUCfkVXwuXP8P9mOQ6YVwFqPtoD4b2Utv8VTDmd1uJpTJC
MZlCUIX4blb6JGsvRmPYGdAqtZ4TKJjfbSVHOT9dlgGQ8Wghzpj/0gmiaPkutpwgwTMh+fnKhE0n
GHFLHF7QvkvGVTTdcfyCpwQVIvI8UHqzhYB5dhKQyNaOeTIHR4s2dWlX3zX0klpsCiaONXDMx2yM
W9gRAkAawDG/wJbOXQucRuCXnfCysBCkRqzs5T4Is4zMrZ4lp3RrNETcJvEu68xW+VMu9d26GiWo
MuMoDNa+Ve4KlPFC/XRZBlc56sPpbSLHxhwR32+fO1wpy/cU6JAARdoMfnOMXR41L08r8vO1p2jV
oiklogj6rnYUAx4+vBuQHjl6kcPzpeZZfTRy+FZijDnIF0D1kVK9wRIioc0A2dl9cg1CcJ9HsM61
IpVXJkn5O2pptrwHxjZWtzGJHGyEb4Onb5J9yKV15ZmRyjDVXIIiF4Abpz7Z6eVBFd9BqMQzIkMI
liqBuASmnA8e53MjdlgDUZUIRgQVeO8srvUSnHLQTvauGGHSrb0B0Rl34Z8nlEpnvSa0VU6ESpLk
CumjDmwi7O5wdONIoR/eA2AyNJ0mWCfJ8mMhchPtrsgXjhDy2SknXNuPfnZXii7NLROHSxia0g0w
L2wLTTXdjPlSHeV0kB1ZaJsdx/VJXLgklRyNletLRV8kcQ/XaD0QdoLde6sW92TlV960PxsQbr21
f1Jxn2lKxapcAj3GAgbek/Qg/cDu32QjjmBo18a6v3xonATtFF4BzPuEVOiaFlWYlAh6Sv0rIakJ
AOE+PF42Jk8G+fnKlq0yqpOe4wsaM85zLZb2PMlbWQcwxGVBrGlEWJDglgJrT/qCwA1oxE4HXZN1
Wno0M3Iv2GVvLRCBJC/lruowyuAzWVTw6MwBAERdSJ5m4m28j30N7TWwzP2ZJ37qRB1lQeizJgOq
wUm6IXhtCgi21F24I3MhYIu94jkE68lppRf+e/61StBrxUsEG6bPI9bb9+SmmYOUCmRpEvjsZFu4
zZzlJ+fLsU/5P1qCsflc6pQIddeYkCr7wk2/rT193/slOhg9VuMMbwLnfLKtjrz5A7Zrfoqljnkw
GVnSB6Z1iibJnpUf6bDPl3uObsRiX2PJpxDqXFeEjxFXNutjqoc45bQXfEJwyfUVclovSaJOswiy
5ikx4SvClXkUJAxW55gZUe4zsE99IwhSIGR64WjHqMDP/IU63XO0TDpQiaHdAcPM6AMRmssssnOn
2KIr8gGRAGWPlptzhiN5H48qT8JeVqdZRLw029gJ5Iem/pEnG456xPFok8oEqQe0uLhV0+jfQbhE
wjSgcI0O1Q6vhDdojd7j/QcTONzRbdbnW8uiFErVfNBivLyehldzvxT2kGwCIIeEdrwTN+phQFE5
2SPW+TmGZJVe2lowVXphr2ip8xyC1TvgPgS+tlm2ApJdKru2AvJMYcerYHmqUtHTGCYtWTrkHb1/
C6RDwaX7Zrkl1ntQ30gAugTC3XlAEY1lkssIR2G5wR2YAMT1qV8/ySMqSsPvd7nb1XYtuvAeXhYi
QeOLy6xEUxE7DatsmABnirKZoJylHmYFCXsYBpv8+IZLBErCxwVxX/bOkzRdtBziMP540J32aN7q
P39MTrQt7qTR4ZUprFO3Miw9QFtV/RgKJMZ0EaB0JGwyzQCEzmbeweNYkWaOmmVlUA0BcSXaVTvF
Jc0fstpOkDx/YyyYbURTI2QRAOmlJwLmpcgQAtC+GJ38e4C2VtfZw3QwwJoLBlmAOm3qyrscWpge
akiY7ABRBCbgqJSX9FYTJbiTn5oIYCTpWyfUdhI81FwuFKZuaNdZGC0l3KpUWJGittODVrY+VqWA
QWJLL4Skk2wwYyzS54Ux5tG2yLXGxPgIHtDOT14tVIIchOTkmYudx4e8yd3LlmOhAmvQ418RRONV
RdkFMUjNKoiIDupdQ0hVAQTiTFfNVf663OU7ICA47U10p5wuC+apRn6+kqvHcxR2aIGdUv1Vll8S
3tov7/dTubScwCdfqPj9BlaESvFXzXuYYvqcBfJP0QQMNQB5zxUARUGAG72Ew2vEd5UB8ss+qvHG
GZb3lsALhCTEfglMn8LoV+8ujqa4gluesiV/N/QpB/eJ4OpC5vWC5Oad0oGtzeLFJ2YBK6/EUudq
iXVhVGMYEU8lJTYYsJN0l7/rruSXu/SWAOzxr1Gslis88l/D0o/gwzBl2VCoFvZ3ek/ZAERwG1RA
tNRtwc83Oh9ijzUrfiaROgOl2o5SQSSKe3Of7gEsBjQ/Mg7Gbe2y6te1bpTX54rSa2kJgyYEkcZJ
8eKl+PNB3nLHwZgxf2VFyv/FSp20LoVObeR0B20buEpoN5Ujvip4Vgsf+M96PIlUbAznUQyXBbFR
9QMfM1Iu/LECjba60a/QUOPuR/DkUZVWbKqLGuG7oq8g3IgeNjJAiod1YMkZHwAH4l+OV5zjrlNF
UCdi8CQqcNzzbDcMv9r4G4CTbLN7vyyGd9CpqNLOg1mAhwNXVH3c9lm3jZbkRq1qz9LCp0Cbvi3A
S7Avy2TXrJ++QjefBC2YujCEJQ08Oxe+Rbo0mRvskpcp9zPd7m8bP3zgXRhZFgX1LOg9wVpiKXQ3
ClQ2htGBbP4kz0dknf3YD7aiPlzWjbg5HTjXQogTrdLMaJgDEOeIPVWQRQRpKR9HMxIdM8h1Hm4m
TxYVRmQtw7CzDBcxjxnmZuOr8hsesWvbPEj+6GpOiSkb3eHOQ7JiCuoeRcUmFuas6cFWzLuO1lRD
LMFFC68A8L2dsboNzCnOeBIrpa4EfYTRlS0HOTcSXO6tU63sS/lFEnhdcnJiv36sfzWhH76MQFrS
eFqsUzwL9ox5YO1bV+ElI+tsKXq+7BjMNLPWhvKMpNVKtUwhTOptJDe0g+Dz5k7EhrS7eKUbcxG0
2P7xqR7lH2PV1RnWVq1Tvyz2pOaOZbpSx6mreEKoDFNnQSJXxozsab0ppe40ysnMS5djPLYUNAdN
AwMGIo11LU3oFmOIg8R6fW8MhK3eFq6Xe+muxIDDrYz3JwUvHVzgabYLfsolf9fKBRc1zHu9xkcj
u73Sprjt/eUFLO83wQ1Z/YvxCMZRlacpldUMwCkW+QCJ6rLLMXJkPBXc1SSeDCqTzbEYaVECa+Lt
ZF/fz0/TVYqWATjkX0VguQFh91rYcL4gK3sq4qclqXwGEHsDbGRwxmRHnqOUlw7jIXi4wetQ/8ZF
DOd9NyqtpWUhZ7oOKw7KZFfJQ5ZyXYOcni/BA3xOMqiFTQuQP+euIadFYSnd9FcYXFzJrp8w1YNl
/RLLVuMVb7iXqdFKHPXNYvAqpEoG+7X61dC+DMvTn3yglQDqAzWl1s2A0iJFaf+d7KuhD9HgeZfc
2v9kpA+8MJ/Go75PlgWZOaswHlIXYJ2vsaDv1m4suxI649YttzPOjPSf8ugeQa4tSSIW8IfWC/zm
AVBj7RFIf9gxmR8tcIthY8FNvMjjQ7MSN7jgJjQqWAwGhwbTUego1TWYiqxtZfTPhoxsaaJszLtD
WEv7ekLvPOlvdX3ObW1Qrvqxfq/r6iqM8x24j0KH87GZzguOSUMFIzZmAKm4VsZVo4KOzjwl7bay
/HA0XrJyvJ7LElwr2g+pcybxSm5suZs3U88JcR8NvC82AbknyBEx+4guyvnRacq8+isVkiUVMstQ
OjNWMCN7uK3fTbffdM+iqz3Jbxibjbj4IUzdV9LJSVvF9C5qy67LRnTat6Y/BKCXDT39UXyVnNCR
3gXu3jrT91byKFv3rVSASREZshIeJQGgHgWmkcUcSONPUVJ7f/JlQQdpgRbYBCwF9QbUSIM8x0OF
osnrMdJdbMojRF2Ty2znh671kyOP1WRXVvKoK3un5YuGWS9ykskOb7yfb/+i8cB1gndvYOaQlSyq
hFJ7ENymcYsWiEsQSwo3xyOrahN8lGiv33M040mjvDQLgdCZ6jUCPPD8gLDqlU54zABTpAKzhDtA
yfbKz+9GeWWuGkCpjSGt36v76lQ7BFZS2ZuvBO+U/2DBDEuGpMs6bisE1+/8EIzjJFayNeAypJx6
wXBH9YcaWm7Q3nKsyNRrJYhKkykuEaDC6khHndwWIqcAxrCrkodxCc8T0QSQVfuyTOaBW4mkUqVq
TZowGw3KetS8ZrrLBuBFhLVbmZo38ia/iKG+xLKVMCptFvqQRmOA7zYDDjSr8NTfXBtcHnvm87gq
og+MUCGRfbvz79UZGXgglpKUT5OrYtS/uxqBLaNuQTDOMR/xNFqjtSgqN4ONUB4A7madpsGf29I2
W14DgPyGCxLoxYVAAlh5NiFmEAy3FhhuClAf+AxmHEVodhApjqJaiiCmGyq7Ffa6yUUYZd2FV7ay
SAxZ5RILaUQXlI/PAszuzXAlYdlKBtYjtzXKikZrSVQ06qwpr5ICX2XYAHsTC7mpvAn9v8DPQ2vD
KzeZPZq1PCoeiUWvZd0Mefqx97JbNOmPYMdIHe2INcvNgKh74lVp7O8FdBfwJuMBgt45BiBsJvZG
YJ6E/HGq36yxdS4HBlbQU8VPAZQN427OCgtQXtgOn325PJrqXW21m6nhHSHmZX8tibKe0EdlNdSQ
pD30z70/vVkz4S6fN2RrLH8RJY/rIOxD9akcFdGLJFCyyILIzl02Ma5Yta8nYJ/qPMlJsG5f/uiB
615u+istdrl4nTzpVJiv0yrDtAu+Hdl2xqALjrSxb3zuyiHvE1KxXa7EUWkq4iPb0SGPixkaX1jn
HLzADkwbLfSnu5+XvYY1zU4WnmRU5+DKVGli5SUrRCmddfPUN4Dzy73Sj1zQcqSgAun8ROVuNjDP
wUoeFeuldhCDDJ2306w9JvJTzmXRZeWstUJUhA+raegJLyJGZ17a6DWUf0XyzWWjcXSgyRpKNO5i
FbtUGIgObcxf2z0Pypd9xj7NRANIp2VS961lmuhDmndkciVxTXe8BeI4FsOsXcmZtOAYjaZnKLF8
OoUWNJIF4Bom2GUw0cboxD/JviutqBjVJKBrbA3NPBXLpgSKsxzydr+YR2glgYpNUzLEwA/C12+1
qwS4bot5MlC2ZBNHE57BqICEualuUht8H8mY7UpKbAucNvy+BU8MFXkqRc00c4CYASCtpEwHYUdh
l9/i9+kelPSoka6i8TidLvs3TyoVh0pMa3V6hzMa5rItxj+m4EEFzdllIewkvPpUVCRoK6tSMStp
nioXl7nn7iB7y7YegbGbXSdXQAE78fI+Uy9wm+GJAnOY8sehWxU0ij5JGLSH++VFaBddYwP/FsD6
I0czVomursRQPmiAqT7tW/Qf6uDWQITQ09YWAsmPCssPhD8hZtTW4ihXlNMetaAMcZodg7uCgFfn
DkiOrhUvulOvL3+1j/GWL+XtSjnKIxUjzRKpV0xscBNaRvSq32LNFTBNBPgP67rCenUHHKiPzIGD
B+5SO3vnNVyZARitSbBIm6jj6KSFlcdaEGIZrtPvW/llnn9c1pJ9I1kJoHyzyswgDFsSfm+aHYYF
t+lRxcqqfMg3vMdltlN+6kLlq9Q04rIfIaonaBu9iZdeyV+4V3CZdS351IjOWZKYm82UQ0zSemNm
t9f4YNg5edYB+IeRSG++KnkrBsRIX1wFACKiZWLtD62N8/uDmgHOUK7xldIOvHDTQW1upXiXaIcM
92NL4fX9mIZciSMWWJ3uIG51cSTHrm1+1B3gdfAyOfWGd9k1eFKoFCYZYRXMM5SSMAJQL77RHKT8
+b/JoAIIeNI1dR5Rk0VhIhwMXYteBUt7nfWBh6rOrGxVxTAlAy1r4Oqc26wUp3xcrM48jUZll1bo
tICfTKOjZI4bsZmdUJMxKuVfVo9dc66kUqdrDLqkaooRUh0yuAE8gcGrgMygOJ0DZsuZe31gxouV
QOqMxZElhJUGgShysTYheoSZzezc9pXgjpcbjDwLXLJJpqd8CqXnH7NMWkQp7s2TUoaOod8sY+n3
3a//Zkt6Wi+NeyXNW5HYUvkRDU73YAEyF3phdw3W5DLzsrUC8QMG6MCKZpKfr05ZE+aVlFooq/Ls
pcRYegiZZsvrY7M/2KcUKsuMOlZ5mwFSQrTIo7DwQD/lXLYcTxHK9YcCQFlWMmPTcP6mqdhk6SRb
VEqOlP/h65+aUL7ejZ2RChI0Ib7+weHtIDsDoV1ByP2jAoewcvz9cSg/z3pd760eztDX11NwVUg7
KeEUAOybyacMur81mEkcAxHMxFVcuCkXW9kC0NIvviuOedUdC593eJnV1EoelUUMcGUsFflOAYb3
l6JGlf3W5e99cGc1XMZwjlPQLS81B7thZOBrxUDcMgnRjRPdAH8rc61jmaDFQdrj1m3YcUpGnptY
VFpZSi3PG+ImrUfKKiw0ml6FLqi6Ua8sacMzKnMYUV1ZlUox84JHuEb9+IpdbE+bfAHFRQcDXxFC
BtncaY75Fm94AwBsuZoIKkCCGgfuIip85GXQRkNlojuK18F74XX+1qVOelT86noYAKsPcg3eoCDD
gwheBEpF1CEY7KFsaxbdgtt6i5SdqnaGS60hu0Mk2YX01pYi78CT30ZVPWfSKMsOXZaVwwhptTe9
DoAZXq5yQjxIkKMIyjCvsci6R50JpCJyHIp6KufI4YS8fC686QHI4r5+yHezW8ZuCbocnvswwvOZ
SOorRqmgRZYJkeasuzpQ4GvRuxydWWHmTAQVnmOtn0KscSKU7aNH0kg3wBm76bziGtNEm57//sY4
+mcCqUDdmNVSpw0phRwwW3SBrbSeLHgq4I667eAA0ETrsWATedx5AaY1ZQ3j/SjCpC9gimKpmGIt
5eQiLO4lIGPtyMRAmqFtYROK43QT9dxPyFT3Uyg9f5YPeTAB+g89zfx26G/VZjeqGe8sMG4AOlqL
kiUbso6pRCofpVPRyn2CszD19uxor+39fCyf+qdyH3rNdr7JsDJr4xoeusBl5R17plkxT6WD2gub
/R+haFWpAC51UcIwI4njV6u86DOnZ8Y+eCsB1ClQ8rSvczX5uy3sptdksMQiXy28VbwEtBY8QmNm
JFtJpA5FOspLWbQp+mfas6Dc9GG877RbQ0r9NuX0OFlXYFBgf5qPOg8hBtJAPwivHF6FHxZe2sFk
+oMwoPxGVmB/Kgv7ehjLwNQGFaGxiJhmGrrCeP8hG1HJBlfTwTac/DB4hHhQOcVvl+MLUyIw2MAw
B/QbzJGe5yHD6Pu5MEM4R/A8NjsjeL/8+5nHi1ypACcGv6cXGoJF6yVjgkaReIt9XKepsejOq8W+
ugPSGvaK8U+TFFR950qkS7xU5hTrpyZdNto9iEicGe3Iomy3XSS6/1+NIAz7QCgtwXOLqbBzYWpe
qlbSRPopra+X6RCG1zGXZZD8jvPcCRkytnMkCTvREg0PmGRimCzgET5FQBXX7PqZgEtizddpT5bo
z5VtKjbuh8CvUF/GFwRIXjPt62cDRIwM/gXVRNT6Mv4bFJVoltqsnUpJd4fsrsIEptYVHFMy8MIg
BnduWSc1GKqhc1s2VojBqX7RTh24M7x4W3+ryp2qOapLRpurffcuE9QRPeATunx1fF3GPxAdSgrc
k27KiE2qVpqYaijApBI7scuufwo9vC1squ+BLZsQyy36GDIxCwXEXhloy2BboY53KPST0KIkJGjx
+wCsXwRlRXCaEDRcsxsXuEA6EfqWvPTDlKvJ4CvEfYTgZp+bOV0kM5uFRUGvMrib3GkX76u35U5q
gAQXohgLH1QeKgQjKWAaivB3YEaJQGtQ1xUhWgSxJ+9prYfexlNk2k1kB+7gjK4a24XXPAWGzcMo
YbjtmVCq9SU1AxicGhUVhHZvtA9mApILTj5gHM0zEdQ37FuA9goG+r7D5i9quh4TGvyxBsYF4dx+
5JuusnY1tXqr5qT3dZhzXPtt3SluABBsOXPr9TKKaFC2ur+B//i1VjkXTJ3JOVW0Sp9gw84NNDyF
tk5TuelV5iq1D2gDG+QdjhY7oNcQnHbg3oxIsUCFPlxP0CQVVSCgfonlolJYsVGirxinlpOm73GF
62fzKPAa+IzCGjl2JYjK65KW9aU54ean+qOAoTYQ/71Xua3fTF4GiMs6dUxey+DrIMm5SCp1yKE6
DBZp18/77LYFAnOO0ehiH/KvteR0XbAi3XPDW4E2NxEkEfa9aQcYRM/yNB945FyMcEZwWduRPuhp
OqqYwZZwB6p724iPcvx4OeEyegJnZqM3jcumlBcLC9u42M2/0m3tk9V3Dc/0YJz+DShHEiQu2Y46
4Zo1VQtafui5fR9cAnIkgM7JusP9w7Vc3gYYVznqnOsV8C0CC9JEn5CYLdvQHzcEPpqsUfNGVnjf
ijrbkZyV4J4kPl/+MopneXq+/Kk4h1embgJhoAlGAcTek1BWdj896eE+QDuxNThBmGs1KqNJZmUq
PUAFcEmdQCJGxgKsa9W1/ML7DcoyVlpZhQqZChWNYhWlERIHxFvfgre+RrgSwKUx7RdH3RAe1Pgm
5G1+sRINahPssanYP7doLmZrjGU5jhoSnwjXUOo3Xrv7jURD3PmLu6/kUA446LLRiPGAu2nmzI6+
J+jXdYfhzXHzMU0c2QKHBJVpzpVEygvx9tzU6VhBIor0SX0uWowMKMX/v5WIsLESQzljLZimnk9Q
jMRAM90SoqsUU9IpNovE32ivMUuetUDKKYshn3MhhcDOrQlysoqh9/zJAOVK0toYILABE/8HpR2U
NCQJCNG4AdHRdzB006xL2LIIvQmLZl7hliB2rTJ8QNPYkk2L3yCgYPvMp1SqzlqGoBlA60U0lUDt
mnpoKDbbFkWsbJeFbbkLZ8KY6TIK1sIwNwgIVZnKnFY3mMrc4ZqqVI9i+X3EmF2PtcfL0Yv9AT+l
KCR/r2ouKQJ6mdBE5Mhhts5PJDv25NHuK1u9wQowpvqW5Gr4gyUjOOpKLFUqJ72qaWYGsZ1b7Vp7
POa1rR8mx3wlTFKAnw/fOIoyU9xKIvX9uhzl+VRC4uiAuADdmu5j2uQvH+VeP3jSiDetzAqGVwxV
JR/6Ef6jzO3eVBcM0rt8E27+gDvk3JpUPJvKQUqXEq5CXhAU8oLgRG//x9p37UaOLNt+EQGapHul
KVaVvOvu6hei1Ybee379WVnap0Wl8ij7at8BZjCAAIUyGRk+1srB02bs4qN0ae8/vkuBZrJLNpOM
1FhVUF3LUwAFlsASByBcVoqWI0ViGGOGBvUYk0YyT/Z6UaZfNfD2CeMs7qsG+CfcDTqa7/oDS2Vp
YQq2l5NxN0ZB0aLpE/kgCfRzAJE6LYoNF8KaL9fLbWQyX0ue2nIGK6NJcUfpzHvmF09t6WByZ4RK
frVsZz7SnZ1sV1Zu/7mntxHPuKJuqO0miyG+9SzAC4CL+3xg6vow/+cJoV64AdhGHvMZayWWm64K
zZN6V1wDQQGktaNzmN10df+xK8J9fBuJjFNa5y5t1tYy8dQnfwZKc+yphwLk5uQiF/Yo+UkV0gEC
dD+iGxrz1LWqwF51g/NRpFXlMgWKf+9YD5S0B2B4e1FFhV7Xu9gF22Uox9lwDAbjFsLaNlN9xOcL
618NBhpm+7ZIfqjq+inP8CqIBTOITbXJZHSbz4VZ1dVwMolC391o59XJ0hXmBdzHuJHIOAVg4tYT
/LqJySvphoKk5Dv7njwOXugsD/FRNPjKuUlMkSHWQy0MhFZstKmBPr02JFhNlIp2sRE59tL4UTI4
0yKI/jgFdTrkBUIpfDL0RNh0Tsvzwmgq1cSWS7KvjrE3ItScfRSiAhG4AE8f38hi9NGMwxQLBwpu
0QHUF/rYCZxdFEhXACtED1JYVOBeI6YCia7Y6LawxWFNL4jV9oTqPzlSkkuseFUwZtWElNUClxSY
ZE0/qsW1RY6DMLDkhXImjDfljnnrZCtjzkfLnuk7l8DvlIPv4CH0pN+ThhQlcvPjtM/dmHgfez9e
IrYVy2IIDQng+FsNYht/cRffgMcAsZRPF6QTIbgHx3q+Eca8iW6eijGtFwgrwAGgXSfSJ/JK7F4B
9MuUkTm8K0ivtoaK/NTiFrGgRxcdwYx7SdkNUCQVd6w59aA30hhvoMuVJAF520S8OV7SvGvYTXjf
fSAEnqRWnjGUAEc0dZmAgpVqyFvtiAotycq5MU9lhZKe5oFT2fxKs2bjNrmkvie9KAYn2VWyI6o5
8FXEQPcHqQgWAc9vdBP+TcaIZh3KArT6DMLN7Aio5R06nsEYTF9FL5CnIgpYa2i/6byz//agraba
alwsBvKha3NAr0k8RMfxqMZGBDv4M1dDOXfKbOClKTsJTGMrutQUrk1DUVs0ycS1lltpjM6TaSlD
ORuNcxYLOqyjAUAFLPs48oXIB3Agq9D5f708dupn0kk3lhVOlgJpBjyGR3KgoC9YhA0+YTZg+UHg
SZC3vmtwmVkCGIKpNk7Nn/IRqApu9lu7oihLyU/pUzU29DZfpTHpztCVUl2ujYFaunST7POd5OcX
0eOZwUyInMmr3L+RxvicJu3CsbArA9tLizuOzoA++F4BXifQxvoABBkYZBBzmPFe+PaM9GFsXpk2
RYba1gU4NbvFLbRrBXTAmheut+mnKitvTshEzcME9dcsnBAjIucV7dwCnCxmQ45zEFmOCKeO/wY2
34+xk1pYpmlL5b04GditB+2qOuS+5Alr9Jy4683ZmHi5XeNY0QfIGncWaBmn4IyRMX5RHTSUxa05
rjHZHI0pLU65XBSmBHF0ipBSeWZXGAM7dI+ys+xFHIm8GGGrI0yMEIZNqahxCx1ps6CIErdRDbcy
PgGiBjvyeijW2+SrYo6pkdNDqUdtNwTFVY++UQ12eeTIgvETwaFYxC97mpVCXXCDtfmsTvtUOa26
qHEjUAoWMlOVLL0Ms4waxv6SwsDQxMbwtKC4lR1AlwtqCiITwk7qdbqy2nkC8zgcravRW3wserqG
hJ7/uZZIa3r/oIuiUzImxEokra/i0gBBKGhlLyjEcHQYgFulInn7h/CHq/uabRtAWEVLXGbl9ZOi
60AiRbCs7MYHpFTXUWCBn1p7KgOhUnIjA6IR5KZoLr7LFfNKimslVI0TOIMWV8MemXyV+BFoHh6y
xMkep1/JTi9dgaOj7pkNvJRXqexT6FdpiSbw1iDE637UQJ1M3OmbjdWg2K++CmRxvx8xsAmEBVbL
1Jjn3RaKOuigDT4t5QWoLLCI1wW0475mxwKo0U7zSzxTyn19yDls/IPUkR29CRO5HaVugrNLwSpX
2k4EQBnF/NTRNmJYM6nK1RimEINIGVhFBQqzMbCEikNaouRcQzs/FbZiNuXvyZjbVOMKdI8VAq9x
N15Sdt622quPerD6+RHT19aw+8znexXI9mwLObNCecYZp7vF7TDyk4OBJ7+Qf84+NskCoVflPggL
s1+Y/OJsMPRGW1mF3r14cczeuEqHzsF8P2NEw9jJF8BakwWGVCSSceRZsWqTsvTGyZJu2+l71T58
6g5fz8R476gZ/+PhJvf7t+463417ylV9BiBDW0IgTXQcRisHuYmyaoQ/pXEQTBjw54ugPyrHl12a
4UKolFxzsvlmjFJa0kCUCkup2MAHT603Y6S6+qkcNb8OatEMGDdxU16FsYkOJpUsI4twvAWlQ9r2
lNBiNYDE0wOVWjTSyTckf78ci+NhjlGeFSpcnrZeE/Myn370gwBqkn78d7Z4cx4mDbBzJY5Ug6ZS
S3GnFNq3ZNFjj6jjl2had12j/BboB9cgbwTSn29i8mjNSLVKVD+O1KHmN1mFsrb6K8WEWQsOQGcU
beXxQ+WNSKqyG5FrHdmA7acKEpAjHSdQD/G1/k/lC9EXoz/fiEorPZvVGPZjHVK/TjEb0ReXg6mK
EFC5YcLmSIzRKHRVkhXMzZ3DhOG6gU8z3RKs4hi7yl3RzrfgTbOzcopUqb0dDcZJSX7M6ynGSNDH
WkH/3I+0kDEaoOJQF2nBcez1Op87x4jvlfVYi1ggRWIYS9FasTEULcQY5ZdGB/juGDtK/ifNhT0U
XhULWyUyqmYowyts6VjvE0OdAGEPRwk5mgfG1aPxbb0Sr1uco4n3d/cqitHuWR0sRHd4wf1u9GSf
Ut/Y2LT+Spt8vQOGpCMgtoN0OSqnjz8at5C8PSSj7GXVRI0dwTlbT5PbgrYlr/7Ddtk6+Z0B4itX
IJFr6nGdMkpmQNFjO/td2VfqaCKvmdwRjTGgpD/1x+6y9Ke9iKKCqysbUYxhTLK8TeUItreN7gcM
aKfYmGwBj54Q0Rog1wTbxEbVxwImIVsfb5IRO5M6DiVX4XQp570WaEtkBnGbJPuhDXunLPNCEHUI
hLJ+rA6z/5RG5AoABNXRmr6OMxzAIc6fP/XR/p6P9WKTZS/WiMmEs8UnAJGRD9pRhbH/bLr2epfv
qnWlnJFpgXcpvtReB1B7isgjH+SfK+JFPL5AcDauHd7IY7zZbGNSrV5wts43fwLeEs7F9OsJo9oo
NfmFCCOFH35s5DGPPSfYGg4lVLQ6P8Xgqb9ejA7x1j/yJZCAhXOnQnHMC0+XpMOEOsSFGfgNKdBX
EYQ7CzjO/xR+c73n5nSMV0t7SbVioPafZuMezT5n7HeT/v3jTyaSQR/GxkOXubTqVgYNiY2fpvYj
B6aymohaJnw79aryjD+Lw2lVZFowU4MXOqtyD3Q05GT/H1SecWr9os5mskIFWxszXbLfBcXv8jk7
lNetY1zkV8LxKm4E9/cr2SzZWqNPoxarUIr1ZvqDiBtkZ1DBO8NpsBgq70Ww63xD/L93acv0rjcf
LF6WTjdjFKqLJnUsfXKa4aTjf4dY1Dnn1/o3J2Ns/rqYappoOJkKsO0hGPfRgY77AXpD4Mi4AdVG
EGM2+n7JMJGDM6VS77RZ5dVEhHgheLvo/ry9t6Rqem0E7P/J+m6c0QZDz7qUvy1e7oPc1f/4VfFj
AQDaAtTSUAl2B99KwyeySZugvLm4yTUtb9rXgF2TQC9Iy2TCL8W/wFdxzAMrwEdtGTXEzTcRWAUx
CkDxc7E0oj6MfrxP/QQld9EZ+cb+VSjz0vQhTLBLiIpn743eBOhmA1MqirtgAtUW1lrOpY13cd3r
jbJd5MVChbWR0peCcWE68lEFBquf+KBi3ac745AAxNk2XRWNyn22s7GaINDS/0OF/h6YXbmyk643
J/P8J3RfaBBbY15eARAH9d2i2gvfML8KYx7fvFBkbB0La2C1OjQmWvRjc0hiTXQovm1+lcO8Pb2P
QDof4lB0+Ke+xZbkPqN4s7v6SWS6qEJ89AnZJ9gXJZlnKAwdVwZI5j6BPRFT0PDEYCPOUnRLA66t
Sm92YyGbKtdBp4abw948pqJxngOdyxQGO7ykZiuHcc9LFMlLPuPm5GP7SDkhaek9OvWBsNZPvwF7
cVtJjDUpwW5j9CQ2sG4w+QW2G4wUO5/9EbRPqMLt7UMkjKx46rcVyVgU8A53a6LhW2mKQwffDFfq
MF8Eweoj5XDTf/SRWwZCS8YzKiqmd3V8P6x3s/tvAK1GaldI+jmlKW9NTGOjda6jPDcB4HEnetP8
Y76KY1QyVFsMEq8RUuD+hzZex00whM+f8AXbIzH6SCajVaQWMjpfdrv7zq0wqY/RXWd4hKU8CAuA
XG3BNh2WCAH3hQW7t/pfZWE1yBP038AEtI9JNE9/zn4bl2rky2jVS4dFWOXkGRFMahHgxZm2arEz
fbWaSRmmSnTMb9CZ9uI4X0SX+hFkpTfCCQTuJ9vIYj9ZpOfLinFokOmWmEEgoAajk3b9S98LK9D/
Uunn3ulGKPMNsWwGJBkJ27Y0iZqB/bHvMRBNH4J1gSJdtNMcgdaIrpSxLrkRLQWhEun8fPoTR/TV
G4DiXSQ7IXY799FtTsfYF62ppbyOLB1LZ2EwBShQOz3ms2iELg72eBu9dK/2r7IwpqWVVntsADwI
TNzRWy/X2KkfmidYFvKLcgTPwVA6/W+r8kQulRvQbiUzEUuujojWQxgXAnpUfX+GMQaPaCu22Fzf
8HpGwgxTlaPdSKEFSflhvhwCyUfpyZOOhZhbmhf6bc5EmNcuY+vNJDoktV71o7nP/HjX7YC3Fu6B
u3vEYygdEQOhSCRVp42DNUAG3kpY5D+R7CjXg6Oh0irQfsF7I/TnGxFzq0dpDpx23F91HYJU0wOm
iXUeQ1N+Y30kvBZ5Am5ZHMOmGvq+AODQ2UHh2oylWi5gV2g42x+a75Vru3pQ3VYPolk7vgn7K4rt
+DZLY0YpfQFJGTs5NnWT/CnSRVk3/1W/SmE0o1daEpOKvByIwjMNv6XrxqsO1kX9+xOgiYAveb0+
dv5Bi9OkKtCtP8eRFJUp3qkHDa1QYPB6pmBAmK+Br0dj1GMwkVuBowbCEP+A468mImBSDjfJ2/Mw
bgZgESQcdKjDuPte/WgrJ7tH1dPLAvu77S+powXdYc5QZeq+ijy46HSMs+nttSi6SNVPUX7AFrma
iJB/RbpuMs4lbUk25TlU4yVEjm8kdw3IT+Cs7WvhTfLf8uvHYrxLIlmJmk84Dl3EBHctKvLhLV0T
p6uY07MwhOReHwacNSAEgfOShd0z5DQBuNs5TQOmVOcgYKY4co/KcfFAHeqCrdr92FzxajJY9/0r
kbnOWlriUac51KpZl3bb7WS59xd12GNU8hOjTFtRzGWundHaFU0L5/BQqz/K6KsuHT4+DTfP3cpg
HLSmGbkd0zx3cjvLpRBLdJu6iQEbT8uqwuUvrjncXB/jlrsc5HERTe1RVlUGKEmDILlxJT9xAblq
oFid++WTUE8EX42t+RtTNbdgucRVYoUBA5iolswO3f/sj+q3HGjlCeaMWre9ElcpuSnq64nZHkAX
DXGkW+cUtbl+Ib4YQBfxqRRVQxEGzC6aCYg6xgUUOooGoEB5yaaSC2VPDjpmkNOjyKPx7nIriA0J
8nEBxVSoY0PYugrr7lYe82OdTzttWnyBevLsyVYWY/zHQlLHtcehlJv2UnXzAbPBBV21drEr3N8t
whUiqu9s+r0VyLgCsjYgFs+QfhsSuN9V6cIsGs/S7OOy5ruhwCK0PAnmELhvcCuT8QFVVajVDLoe
RCPh3Usb07qdbusfzS56WG8/vlJucW0rjTFgRpmUGSFIUfV5R5/C3nBNbCd39Gb/w2UHXGLw9A0u
Rv0A7CZ6jLwHsf0DGLNWy+EyxzmOO+5ozSYDwMG5TRt8fFCepdmKYSyboacLicCEhrXyGrCRs6M1
SN1mWSCGO5y5lcNYNLs118oC1AG+3vJnHR3UY13puviWXivuHPRPPUoZwuyG5/c2Qll7ZmpR0U0U
dar2Fowa0VXF6okmxsVBvgQOjNi88CLMrUTGvGhDoQ4N4JbhKMpDfwDA+UUSALzxCJjDffz08bfj
rV5jEI16dMPSYcsYHYka0wYOFKLmwlEDgHhhMZIiLHQ74C+DtG+4ELl17oVuBDLaQio9zlOgNJ0a
cyeFwEKue0HgwNNHXSWmDfNs2O+QbKxM7htJBrhVs37v1F3SfxunveDaeKZ5K4M5BRjcVTkdJh2D
yZMffiHrOQIjqaME6bUGdVwelMYRl/J4T3orl3kDk2lGSLVnAJQd2oO2t5AM0Gqv0MfRz85a540c
diZyVaYW/UsKEOZZhQ8m6RFBpoFkxzr0Ttq4je2AmgEMqnskCiLLyVXKrXTmCZiavIZ9DhS09KDt
DDe/Ge6xVgdGJlobIqOD4lDzVfBFec9uK5Nxtu0iJ7NaQWZ5SSEA8xvkxuH+haZ+etZOAnH0CO8v
2ALUG1gEwTjCuKKpk5WoaToqTtvVKNvT6hBtBIq7PFy3p6uvshhHFE+KDHyuAQ/CR20IoC0FZjPP
qUK1yxshyS5fR1/FMSYlNaeszNKe5kHRXt+Pe+go2IqEOsoLWbbHYt5gn3ZYOtNwhVgOOCRO+xDv
+jMJVOGRz5GEGcZWHvP2Ekz4taGMc9GmjvxluqKcDMVh/kE7VUKCRMHpWMcz1ZlmS2ZLX2B7SVz7
AlgAkhMFoy8drWdZuMDHTV83x2PD52opy2joIDA/oI6HAdcMACrocGKwS9h7EWg/O0KjaUVtxBU+
HQnmyw6MT3QVefXLozgr4Fvqv9rI9j7KVEvkmUDUaJeFAziMqzpdPX2InpKs+/Pxq+Z7nldZTEzb
lHmUAu1ZPxm67upRBfyZzMdGjvexGG4ktP1UjPGYU3VWwwafKj0suQOfjRpK+It2yrLbyEWn341u
hAmlSCEZK5KENSkUG4fT0ACpQfNCx+SNy5dFxX+AUuMb5NfLZMxIO6Ej0lN5FEaIdt+z75I/uqOP
dc/f/60xsRljYoIzV9EWXKnulAcqLcISZo9qiuzJTh2IKg68KGj7BRlbMoQkUwD2jAJzdpmFsTOh
+PVfKYnBjtCoeSKRVcGJ7NLRHfMnRUWKY4ego2rHGCl4GRUShXcCMwIQgLdF5jSbJxnkgvRpL77k
lDdZQJlrUgSvovz4HJz+304UK+pvZZU6iQeb2kiw1alO/ou+g4iAVKYZ/W63utmtcYFuy7Oi7PRf
guvlmjDsdFNQJCzTqsxbb8O4XoC29uLlxpvIp2S5kydf5kfRph3/nBtZzHu354oY/QBZnV99mb32
lNwTEPRSf2c4BFtc4M+pv0ueaG+RH4jpOtpwCqiwcNK3F1ytcjXNBgVr/Q5+2f0SAcUkeiJOet38
GoPaDa9FZVq+/ryKZLGgyl4rzT6OaWAUBnQ+ijZ57IBuMAr1h2tiNrIYXTWsXiZNnegYNtB3bbqz
U1cdAHkeueP32h2ANPos0BquEd1IZDQWK/l6qaU5/ZKD5YZ/aN9acs0n7S7pse637Edhz1Mkkv58
0/XphgizziEOSe76S+Ind8hl98alcgQoZRDFjiYqhHNt2+aMzMvIwokMdZVCoPlVqq6L9efHl8j1
spvfz7wGRVnzxTBwh2V4I5EbtbqxRWgG/JB5I4Nxdn3T9XmnQ/GbP6NHt8ijK3JjAEcEg23iEVjR
J2JcnbS0dt+M+ETA3vfkLwSAyDTlj39Iwfw0fRXVhUQXyPg6IA3UWkfwgez1zzQ+9oB3ajNht5Eb
eGFQCD0KYFkDIeWt3mVFvmRGEZJzuKxcIl3F/m5zNWISagLcBsEWzpMtpBXgf7mNWObLkWKNEe9B
LF1uBSE2Vj9r7KI1h2onedLjx6rIVfWNMObDtWpeJyEVtpbYRy6elULIUsi1URsRzMdqI8Wcpswm
0A39G11kzVCTLR5TJ/PEwfIZdv6dR91IYwz+JFXW2GQ4kBooyLyLY5pimTV/iD1Ky1Jdmlh5y4/S
qSsBqigMMbmK+Sr9XQu3NOVBbiF9OE4uIlvZlzOHNM78nAXmVXzfGRg5K3+L3gM9FHtoDJQSivdp
YdmEOfRqYHFeMyE2kevQidrFdJrECiZr3oWRchPOXbAa9cVA5MT9WH+4DtagbLEyXRw2WQfbh3Kc
J6NCEC3RuRuKNhUehl13iYFLfGFwxosk8mzNRiLrXw25jNKqVAmWzVePBvHjRYsyhwxM+zr4B1hr
3hPZymN8rBSGrZl2OjmlQB8/JBdTA341X/613sGtH7uHQXFzV0o8wcXyns1WLONoiaRqrVITagai
e7oQQjDvNnl0rFSsuDy93Qqjd75xsVm85INem+RUWljXlNKH0m58DKoI2pTcAeitHHrXGzmDOSlN
ueLb/YVYDDI33FN86WyXu+NJcIl8XdFlHRQmiiqzO3ld02dDW6wvJpwmReWDfU1TMBQFfotXv7nv
kLyKY0xdXxN1WlWISw/jAfOYAMH5pxlTkRzmvRtpPRSZdZZD1681oPrcUm7bKkiCNvSRYbqFZx/A
7tVLjgGSAEdwr7zcAWCZxMa8FqChWNco24vaYOqPvnpt15jo3Y+OVTrGN+Wpw5Kl6C3wP+OrOMYl
JnGfKYlukdMSGEF5i5gT++bqY3KwHODUBnIkOB/3yQOITQUiAtbNWGjOfjHmIl9xPKk+jBgo1+vZ
FdwgbxSMjpJogDqUNTD7vH0J5rLqajXJBJG7RBtBVwSMdhhTFKKs89+cAWok4N+CQkJmw5hEw+Rn
OhHU4eg6IE0x+w61sXAnf7N2y0Wf+oKzcbVjI5H5XFbZdtWUV+Rc+JjPjbvsMBxk5x92y7iywEFD
sE4Bxgh2JIzEXVTLmGc6B2n0dNVTuKcjJNGNIToX10qaOlhNVOxuYGX17Tcj8wRMDg3Z+rgLAzI7
xrlpgm2v6JAamAqYHtbZLa+E6s91Ba9yWaapsDIwGADSEXzBeVfeFmfYXfMquaUVkOZZ8PV40kzg
nFB8FaIg9H17yrqXkmVqoJm9t4JblALzYZ9tL+9UEEp/6mwbaWyVODbqMSUpPAItktExoPymcBuP
FsnEMIDct7CVxvhyI+/sMuoh7WU1tnP6GkPCiUuB7MwGUyzC9V/BbbKF4gbzippWQ2KL28z2FCe2
/DrszCPFoFI/Y7i252P8+BjpUjo0kJaVY+IN2IgN4iSKHv47FbEZN96WLTGl5XyNMvaKOgw+vwDZ
YZ/zKIR841l/0KQCQRG7v9gAYAyYbud9iMV3WP8jJbtVn/Rn4xYUHwfFLX62v4UPQCSPMV910hG7
p0EDAdnOjMEf2dHuO49ucy7P85N9Uu8F98kzLNsTMs6gtjPVHKvzk2t+EICHgcrHS23Af5pIWmRv
6d0U3OCPArFc3bSAIWRiuBVz+Iy2oChnSoY9k5N5QzuGFN8UAQvFTPb+YQWfXhubpJgbaYzSrNga
tJMZ0qR9/KjsCr+YDvYu8ccLAA0Bqtk+Tjd2eiEsjItOyaiPlTXKUsgjOc279LbUHMw/uOkzlmTa
+6Z0rEJIW8ytAG5PyihQlCmxHdcdjXKtgLYrw9OCIf0K5TmhMF6ospXFqE7ZW528jAM55ckc6INx
6O1BsAzMHXrdymDC2rSZhrUxcZ7JzX5QcJAmsA5h6axoMEuOhEhC/UZxSerGiZA+pN7Heso7ItgR
iGIrWCPB8OZbh1RFXRstRk5OVnhNkuu2ffr49/Nen6WCjQ9kU0AaZYPZRAd1UN2neO/JHwDhOsl8
3fUismSu69lKYZRiBNVcoqglTLNzAXQ7iih8zFwMDdMU4ULoV0WHYvQC9muVogWHokM41KDQ0hXt
ZFg3IANBZi55QgB93ktDuwsA8FjSQrjJ2BOQWU8m5vA0yKTojrHbPVF0jWU3HeI74bvmRdBbaYw9
6dI4H0zERWdpoOh4MLF3SfGMdMEc3Hv9M1FgBgGaiXzHeDcu2ZY6gvU8006zdTMkphMmp48VUCSA
3usmK+7SPJ+XptJO5hzGPtCTMncILSGk9fvPQ8+BWSkMZ4E2jzDvSK+WVmrNmH6e2ZMo3opvHSj1
TYXA7hNzZ5CGMNLW0XgBywijgGmC0V1S2uoJ83SYwWmd/gyMUO5X3cl/qLsUsauwH/Lex7wVylgq
DCvOVmUTFRxg++SeztfZ99KX/vnn7NaOAe4zUDElD8KdZ/pr37o2KhZkhHCkZxv19gPK0dynDQo2
5yAWmb/bgGbq8sx69ghKDttt/WZEqtoHab0zzN3H6sOpGL8Vz+jPFCeptvaahog9uq93FdAnzAAG
Ga9c3NZ+b1jeCmMeuVaTvslTUBHG0bWqNk4d36GV6PyXR2Iet2RW0drRG6VFcDqzmF1Zl3S+qA2m
vXBc633E9/ZM9MzbB1jXvVpWhnaqcqd87JzOnb+qB9lG9xzLig9YzRdsqogukXEGiVX3C5lwifVi
O9MKlD4t6OOfH18ifc8faSXzAqV47PV8glq88EAVAV2sbsUQ4e8N8dvbYx5d05mDpSb4VrTAQImm
+wu6mavuh/1/dyDGgFlpODQRShw4EBWTBRrEiId7uB9HlU1KC6sbKpsAS7nVG2oI0ku5vp30W9l6
HonApXDK5rizVxls2hsq0iJF5Pxkix8oWzwWAHJx1EP+BRSinokRAE8Y7nPdDJA2UW2SbdTsGH2Q
1zRrwA1B7f/kKx6s1FWU+ZKGrePZr7wymIbdOAcffzP6S98p4UYooxxlM3dzr0Jokx1re3CK/FdM
VygmxakrQ6Ag3C+HA9JI0TIIW+6t26zOdRVfrilvs/o+Sb/XhuDLcS8RnLO6ju9H3gWLTQfsnSUc
EQwYN0l2KZt3H98X35hvBDCmoUi1KE8aXNi4a0cnWWGMUPufnNZf/RmYpeJR2fclNOiiTik8ELYp
7wZekrqRizRG+JEeykdzH2JqaMbkiXUhLpBzb28jivFUcW5kQBqHKLkvnWI45lEi8hw8EYhuNICC
oKqqs4VVNU6Ktaw1FZ4DRAxf9BKIr2OPpzUv4H2sjwYS3FI4MiqSyqh5PNpVVI4IPIYWRO3LV72v
RAfjfabtwRjrB3ifURpRmcRnorE12CX9nzTgzXbCqRmeP9yIYveU0yFaAY2NOzzroHZJuX/oMGUS
OoCYCP6hOCCSyBTmzCbrWht0y5jwpbaJbgO2XzM3p9uAx8QTTi9zv5eh6GDKNjBjazK2MLHWMSH2
pJ7M3h0WB6DHKqCyczDQ+fKApa9A3S0P0q0I64T7ugFx/lcuoydrZlRwObMKGwyCbhfB2u8IyP6Q
dlj2nyg+mgpGfmVwgaPIg4Xvt3GNlJeV3qqLeqr8wdeHoN4pX+17BVbRyXUnehD2ZnkGGMzmaIGp
CnrR5yR4E0gpaa8sIcbQzzkZreaOaPbLTlv7BqK3AgVr9KRUxRfWCESC6ffeCF7sZdSiBoJXEjl5
g4296DGRnwW2mfsETTTY0WZHAsUuzpULGIanulZRiUx/NXfFFSpXbt057b88Cd6RLBDyYPbEQBuK
BeU2+jbrgIig0qp/5ZA/xAXYm47OTaBfIZuA2Ownai6/9UfBKakRZl32RjD7+slqS1a5nA2N/W24
e4HIrC7tIPkWH4V5okga8/KzdpRnIzwf86U9lWQoKeVOdTD2k3Anl3+pABzXMRBhA8rmrZ5EarmS
oYKdNoYf5Xy5YCSjEUQ83DeO0V66u6MTQK0wtiUGG9a0Yn//hK2TwaczgLFXX8R0A+pcnjgIvhfP
llHodpBG4T/AaX97pqZG/hcBDwrZJ2hDsG8VzSDVAK8mJGJaIMEzj75+LJMe4Z2KbETSa948N8yW
aVaYQKQVH5LuctYAv0mubPmqyzXvY1Hc6wTOOD6XrRHyrvxnztLaYdxeRaeU8vy1NyF8EXEUd7xO
j8KqEkdBVFq0wJo4+s0WGyTrU972aBEpCB/qw5lVEBWDGrwvHeAqe9ccvHTyc1f5xEfECA0dxNVk
RK4sipjZ98aaTY2CvajysUfzC+MXgLbIv0zemLjab4zS3K7CTi1HdVRFQ1PYMNB/MNndAiXHGk9v
mfJpqV0dA9ZIfPfTHFQ/xz+hA+a9wDx9phKKcdyNUEZfE0WuKknW5ZN11R6UmI7+g2ug/FFfU6qU
6OEzJuaNQEZbk1XTSnmCwO44YAi4C6In3ccqPtYDyyvhDBj/TtEfxsQgEh/2S8pZtM5jasm0zFY5
0jfJUfZYxVKuhwFD6xSQn4RCOhie2iraq1BqZTcPEkjA5RJhAuaUg6TYSlInUWZnqkRaygnTwM+o
GuCCoAVRNsHSm9gKjXGSQfQZBp0DZOi4xmsM9/G1DKZk1z7NomFcXqr8RiYTMs3jGsm9usjo38i5
093nXgwGxQlNYkoOiXklA8YnEFVouF9xc1Im2l6MeAYlRi+fIvVGHe/aXDjWzJVg0HeAbEXBGP7b
TxYmq5zI+kD1hK6HdK4NFoVrExGF7I3oQuzSK2F8xv1+G5lMcjkDoacNZ8j83257LGMIf0Ror7n2
lzhyhYtSolMyztDszGJQV9zjAuudP9q7+cJZwRRxRoR0kxvhEUUCGXUhZLZyDODLpwFVDsp/k81O
dm7xL94cJDCjol4LVQXGGarodqg2SEzoCjKjKlrUjckazfJ5CD87JkHv07KUsLjNe+MbOWzNKC1J
hhlMKueu9+jOpUYO1qn2KctgPTvAkfLqp6x3/t/97/Z47FpdaWb5Otd4fyRAanYJat/MWa8rEMHK
TvFQPQvEcUILcImiDkHxKRRLZZ9F1Uft2nawZN/IHd1Zp9yQKcphhfMzxShW6xA0G0s/9nshJyXv
eWxlM8/DqEOMyaqQTQkHrcZpJVfCdnCA0PdUeEAfq32Rc6Lq+E55gJ1CEyZUX1gPPBr6ZEtlJZ/S
9tAohWNnVwN56iXLK/LLOtN9wfXynoe5kUd/vnEUSqRlSh5CnnE3NJjdqI4NHabrj5WK5QD9CY1B
QK4JcNQ5+36UFfr1lMxHlVZFrfIVUtef5aPkjLfZHcKb9JlgV0X5kupO4oEh9/TxWc9A9x/dLfs5
0xmw8TWk0inF4W696O6RzFwp++k7Kho72+19xR/vtNltn8rv0kFo/KiAd38AtqMtcLoi2WAbolk2
hySuSziR/nmMrzu80g7Bea5NTq99MQf7YpZbN6ssp1lHpy1B7tRct4TOftz2WSfiw+A+Ld00dA0p
pYX05O23ryspClF8lU/qdxiQxFH9AaPpews1ncIhIDrH7DimtvWnkTiLiL2CMxUBHXiVzs7GT9VS
DaSJYb7a3zIW4OvmxrTuOgSAcUx8pbooKiikUTmjKuqQcS3nRjST9TVxWhXJjINbDSCCG1RRa8uV
pMz9WOH4ar6Rw0RhGHrULRQgZYy4jF6LGWA6a2KdaB1r2YF15C65ETkf7nsG96ZlI/szkdS+/aZh
VIxxXeFWleUi1X7EUSey/yIJjEM1S7XO+sJekRFVPxRP25t6YN8vp85rDs1NYu/IV+EIlkgmo6mT
PhdJqkNm/y19VN3oYlF3/dfEzQuPzicNtfcPAIbcSNN8vUu28FHHRrtUsrWetBC1/Z9ziWkJLfUW
80s+jz6pS2cyVcdSQl8zr60C4ejiYOv24TNatPkzGG011wnDs/TCKbPjCl8Htl0kEG3h5Hijmts9
qLKDUSKRKnFGVPBCN4IZ9S3JCh6l7iz4pUGUtoHldZgQ0N0KeRochaAPyrFImOoDwokOxmSMWrNH
LVAqsUmpnKTcvGsNIHxmD62d75p8uK7Dev/xzXK06o005nytlli6WlNpMHlG+l0dBc0hjr1/I4DG
FxvnasnosWQlFZDtquHGCn+1lV8uopSIY840hfIx41+C2Iy5tcWqSpTNKvBVWsTVwMQZkf5CUQXL
Gtxvo6umLduYeXkX1hpxYuhrL8mnsKu/DFqJsY1S2mGm6PtsKoPT2iKEOe7neRXIxrdjqi1KOICG
U/8f0q5ryXEc2X4RI0BPvpIU5cq7LtULo9Q9TW9B//X3oHp3WoJ4hZneZ0UoCSAzkUhzjiTfZA0I
1/N2/QcacCKC27lap1KYEYgo8tIJx1sAtwvcpWgRnI4VAY2L2ohxNjlxE/Ip5ZX3J2uwMTxgYb7z
IkDWgzyXJgvn0pjmVk+Uvdxagm1a8gSqrP+WwUVOMh3ioIhC+ZDkpR8Mdu5mSfI4RaA0p8OHRdOn
Uo6Ja5j9vdmxeol1l2f1g24rgnh1SdUV1TKQ2dSRb+QfH1WbD3RWkLpRwzeL3qv5d1IKwqIlo4WW
o7MQLFSo+rNPODFaEtGkKG2sNZpArdkjSWPttIp6NB4Ei1nSDRSbUJHBSAkei8ziTiQ1sh0D9lIm
h5I0z5hMf27kofgD/YNzAFMpMnogS+JWY9ajVUkKMjR5F63DFskSwxJAyC5tmIqvlxFJgquXbxvu
msqy8wwitCC/z1uA1Q5BuOnU+nPI6sfryr6oiSoWhJqZZmJehlvPqNpmrWDMnXXvoplwy3q6xs30
w24c3e1vw2fhLch8ABe0I3n/WyKn+4Uk6WExsgTCTttpq3Bn3bBpxn/UE73kY1UViXtG06Whxf1c
I1Iyz4YR4ME5uCD7TmdHoQ5IxtH2bQM2bYf5ki1yT7fmwd6KqLuWlBE936iDqCj1WoQTDc5zUJsn
EG3OwNMfnAhctoKzWxZhgcJFVS2Mg3FRXKyWQxpWCIfpqtlaOmJhyc3fWQijfxIkuHKUeV2BTPbZ
F6en/y2Tf2VYJmYm6wzx8ODK7yz9w8B5siNS6Ci+EOIICwYigdyVMgVVP/YdBNJVepd8R4EuvgVV
bwnaXFQ78Z76SxG9ppcMkGWaGBUCKoN8EaueWxhLoU1Yo/QsfUcvMcoFMVoOV8a9BbnDffGYvf7J
1mrENAkci0mUiz7YtlUTo64VRP6r/E5z9X3ix6/mqtwWK41gmlqYylvY2jOB3F1aDgO1QOPFBLaA
9Cz86NnyhofpvcHWxvfNH/CWYqrrZIXsg04ctDFbqR5EOhM4gSMwXpk5NnV0GWFkt58F+Qmm/pyq
amiW1g02PY3uUc482qEI7aGdp7/b2Qa8EcVEywvgKyYuAgOTf+hZQtMZp6G1WhTVhOc3eiu6FVLo
jH/N8MYdq6OxqlYB8gdl/w+aOphvvljgiWDu/IDDHGhZXrHtpG+yl64G6wap+0OzUvxs1VE3wNRH
4oigiRYA/c8XzB1jZ4VZ32eQqzvDCo3AOzbXonjkT2ZLziUxD3iiMGkHr6lJ2NrWi15GRrCEThmM
RUwYRs8+RBnghdvi7CC5u1DrGku103o6hOPkydbBrm/K4VAV3yntV9f96IKLORPFXYJdB7jsycIW
TtVdUtdulsouKd+JMfjXBS3lTFDVNQESr1iE4Do638K5B7Rnnukj20KcE5A70fsDlqpVMrvhAejj
GGXGwLsowmW6x+smyAhktAnCl10yygCkR9KSuocPHcBNQl1ACoIlEDAbxibIHVGad6mKjewMOjnQ
O4I5Ez4VmJh6rSKi6sDviKnKVY25d0wBrtGRBsZF4Xz2ws17Jo3XS81IBy0OukP8xmpL5qbsPPXp
C3vMrTtkW627UfD2XYrUzmRy2tnEUstmZjscZPFVOUdpsNn07oTyBAXFuyfyn8I95ZRUlXM7kS1I
RJrVnaxDPBK3MkYH4ZanmJ/NMHk0++j7R63fDdn7dcW9dG54fIMiCBPwKt41/IHqILcp7UHvD7YN
UGQ1eaRa6o1zKLjsL20e73wZ9wTT1Mt+BNkK6sHM5v4QUmNtk+5OU4BjYKSbFM+ToqACu19a1ak4
LtnXjx0mVsuxP/TRU2HOjlxOzhTbgshwUYqB/QP6twEIcvb7iduUJKA6dxIODhCivj2g/w7l1dmK
BL6Fnf+5jWPvTsRw+mEAxzOeKqk7AC3ETafG6eXSJWbs1Xkr2LdLg8O7DlVcxLqmrql8qKtVnVVS
U+kOef4TcMtOnwj0YMG8ziTwgW1CFCsLKSQAUvb91xWeoc9+dnU8TYa9sAd0SfEMFSkrVC4WytNz
XhAT29cdlNsJ80IM2EVZJc/93lzF2+RuBvoW2eiH9Nt1s1owarbO33K5Q6tNqY3B5dSh9zS/Y7iy
wYbFtAxeXNyPLJTGduFEExszU9B6w1YJ1nMwxUIaKlIogvwTlJWFQUr2+rdsm7DyC269c2lTac7F
oPTsElC/l5/dp/Jqfosfc7cCiWb2Cbmb/tYOwQ8qHFEiC7bAyJMBkm1rQOvlRCP1gB7RDKLb/MMc
XgwMhlPAI9Ftld2O49aaHzpD2OJwecmiJo65ObRTqdYlE/UUDUnYpVXLHmOAsgKU6KYAVI+0zv3Q
zwX5yiULOZPGhZvRiKppqxctJixnv9l2YKwyccmyshaQ1T3tSaCpCzaPwTYdrVMKfPMFm2dMKylM
k6RFeKvtkKcvEbuAdCzwOj8AvfyqGtGbLUpPLLhOjU0jgomDIYTz9Z46UsYiUEZ6KAEvhWymY6g3
UihEH1pc24kY7h7o4iG2zGKm6DVIXqyf5a58JYOrPAfP8UOBOTYz8fKjYD8XteVEJvceoprcGVJL
KLRl9llDTLhq9xXelyA38EWVhyVbPN1IvtjTjrZszSOkdbvwyfSLeyYxOFTHatOA5Yx4KcBYtD3q
TEJSpMsME8xChx9AIKJoaG08dwME9ALZmPdsoYQ1bN7H6y8EJEzrCRvOF+7AM1lcJKijwNJKZUe/
On7GrbYz8KyNb7P9wMiKmF9tXyNUgUXorcsK9HuN3BUfBoo95CrWmLUvifyK8UjnurosG8JvAdw9
kbexGWZqC0MY0SUiKauozdx8yL3rYi4f6ednxfnNvDH1UbMoxbXbgvIm/g8FhbBVQLRfnMGBA1WR
TBXnxNJI9V26T7zIa1HvIzEQrHOMa4vSKwsbCLeMYAW5b4ulIM+1EN4yToMgo4d5Rh6gUDxDKVBJ
er2+fyIp3Lo6SdGHaS4pWOGG9zZtqROXRe+UfS5yxwtWhYoFmi0w4MxSVJxVmWZbW3pjtV/pFAUI
lCkgQshN8ShGGVxQCgNQQ2z+C0XLi5LBkDb20DXDL1HyhvGSyKvcFyrFwuadyeF0nFBZLxVlbOGj
jLWykjdogtIbND9b6NcrvdxjkzFU2Kmx4IgNghgMeWE8kG3+SS5ZKAJbStsiYQSxroz6c+QZLwyf
6h/M8S8u8kQa56EmJQ0bI+havBvZAEDk5h8YTPdqT3psEIYVLggahM9/pgzc0+BsieyjTuK+LigD
WlhYImNfnZGaKt1f80aKj4IXSAXd62awYN5n8riTrIKwkOOeaYz1nKSyR9RSIGGhewHaf7KPnD3P
St3kmtwzpbxtXgAbijGKfmehTFJ6sf9nRqCiLseamyCWt7dA1sMW0KGwbEzjql9GwIZ+/+ioTuVw
+tHbZARkoE3xIFB9Ga2cbD6EQcUHTv+ITqVM3MK9pB0oLMmsUQqYmjzQV6tM6tg1KkS+Dyv21mIN
pM1XoyXjhRd5YmXBdRkn8niALzPBlHZLFQQEu7B2yRoYuqt8N9wxRD+wTX6Q7fA937LLugpdoJeK
gUuXTF5D94fGInXtwqP1QTDLpEK89ysdhrLhs7GFCYLPA1RIh+vGsJCRBrTYiTTOGmwal3ZbIPZi
0/3aq3pMDZdszdvkrrrLX1AzWQ0b/UeciNuR2T/zdo86IlBSkX1WCa+0Q4KwOawQljCuV+rIe/DM
JpbTAmCXFdvkW2XfgnRWXJda3GALOXiMHuG+5VVKy9TQpgnClWTbfVbAjEP+z2s/GYLbnz1rkWn8
WxqvUNaUkWkyCrbBI3Qp89k4JfWlNdLuoL8RuZ4l/T0Vx34/8aYMkDUhJYIkjOjcSN8SYO2yAZ3h
pbz/I3dwKott9Iksq0YXHB2wtOImv/uV3M9AYqLvdJdlCOqNQFdZgHKhMSdbyXzFiby4kQLSk4Ye
1HtGm10d8PJZx6/yk9qjhkL8YlWs7coJiWM8iYYQFn06IFuQgwGSCtqDOZ9OQj2UoxSLZZUM9kAB
PPMIZhOK2YevqpuY3mrROE9lchHbMDY0zGvEhck2/azvqufiofDSR+NhXquP+dbwx3X/ipZVS5Dh
uogDgIOJgjS6oFEu1i8sRKLdoIR1lR+mHAxzQeEOVuxEsiBLIJDCW8YsT4SiGzQ/WFiOem/K21Z5
vq4yiyLQZIvQEMu5CJ/stidZVWc52rPMdTTHT3VVbcy0EvTOXTbUsg07kcNdjDRKFDWikDO4KuAL
QXw2HUyy1hm04NYqvOuruoh5mTT0mlkoOKNLkEcP6ue5qWodGyepJPIrlPX8vqtqN5Y6oNPpEbqp
0WztdfiHHSbrgu/XxV8EUF/iWa3UNA1gFHCWIBeqHusTtKPodnHwpDXfrv//4qGZv/+f0/ouLNQ2
CZn2AbC06x2JvNut4N4TrYFt8YkrGWBW4BkvIcO6C3MQU6KJ5foqLq43tksW3iUgnkdnIN+aIyW6
MlaBlAHIZiNLm6rwg/ojtEWAcBeXGSeG0zxoAAbqUoixXgc3WDNA0qh1epfhrkrC+ZpLL8iJY2d3
sm9m0OuTFIU5IsDkwUAaEdOtqsOoQ75IYFIn9IfH6xsplMmFKEFcZZ1RQiZdRQ+Kq3oN6MW3DEN+
Ysj/xEG79fq6zEX1QHoWKSHbQo2Qu0WzVAcCWZ3mhzAPnboDa8/08r9J4O7Oaqzi2JwhQTJTh6LX
aMpEDKUX1+XXWf1eBHddznoqRWYc5wgFwGm2wtzsXQGgMbZx4ypDe0OwIqDPFdc8l1TfMFFbBZ8N
sId5FD90x3eKLU3ZIZ82tLoz6be8qsAtI/ATzM+chQNY36kYTi+KseyyuJmzg6Q/zRkw/jddcpdU
P4kh0IZFDTQsYKcBasAiF9MaoLSMS7T4ZdBA+lb9yLzxG3kYXfgM9BU9AtrLUwXqobDDuVjcb5F8
jQmT1lqFNrUMhlZ9H1aqH9+RVbpiFMGBJ711tjMlwIbRdyrmWBsw/Un71BI/zpcM4WTlJmcIcRQE
gS7hM349RnJ0N4H3SXKb0Em3bPnx/Wiu/r1pnMrkTMPKAmVKciM72DE6OPr7YUoFvnnphjmVwFlG
QgtdSUKcp0G2GQqRsvbYD6LW8KVb+lQI29oTVzmbVmyjUpwdmhoDukl5W+tavupHDFrHw3PZ6d9r
AOCUZSEKRpauhFPBnI8mad+YfYrVWbfSd6N2ZifwlGc2V1rLzrQR5VOWrJ01oaH/HaGxzbfSxnk7
jVIHM5xM4jcANzE+SK96Wv9+XS0ui0qw91NBXFyQyXZoWaOcHcIIVYkU8HoFphSIMzxQr51XuRet
VNEhCoVygQLAFWrwahBm+gQ1OqfywxVIQ23cdxryU2ilEGXTl0zuZJkWKx+e6I1kkApd0Fhm2T2N
oFxXPq/v49K1cPr/nElLddXYlYQVGVngzIWxaum+b2/AODPaljNn/ea6vMu2ovNzszh7Nm2tmagB
gdq6/JzApk5A5bkCTq0/+YGTe8BTptQ1GlcgV6CYFmflvVy0clpDMbW1Ia+HtzEAgBcexCD+S6hv
Pasm2mEUoByoomqraIs505cs8GRRExdg39Relt3oPZBw0tm1wmejt9xMF3VxiHSGM/mqyYtK7xRm
Gj8H8lck6d71zRTtJXfX5mNBJ6OFUqrzg5Q92uqMXhSvzgrRoS25ZhMTLpjPQSITXUzn2t/oZlAZ
xsgunGJLPpE7PValR54xpv6zeUq9bF2DXXoSLO+y+eBLR3+L5U6sqsdKmnSIjbY9BrozQPLZd+qt
jSyNfRAlGZdP67cw/rTUUdJL8Lwc0r7fW7PxIFHiXz+v/8fofsvgDmyyFQzU2EN2KNBK4f9CKQu2
muqVADDy23XgWq6YDUy4jyxmO3Fegd3TxCzY8T2SnbHDo2dbsjgFM4P/hI7hopWCOzbuSghJ1DdB
j51k1NnA0d20qBgPN+LUt0gtuWugDQByV6gQFBezW1QFxv8ius/KMPiD0ORE/3mybDlCXwXixOww
4mkj9z5gkYpMkHj5fy61v5WDf94o1Shl9oBTaj3WcZmv5JZVKL6wJ+g9ePyEtW+ByivcHVAqNhkq
JtHGqt51P/peI50e618FNIBspE6NgQCRM1mKhE43k3MmchONks2MgGFsMCi7tAYAxRfGpj8cRfnJ
pffIqTTOh9RSPs2mCWn9VLspfQui71Vqu4N8FymDQE14cjVkBdHvyAhtbXTuGRddbiUN6rGxRvIx
37fvwMrNXmRQ4uW3OsaBzbtwLb1OGKtzjf20776lx+vehbsNvoSjDdIw0faiXTLmRKlNso625KMa
ngfdm7V3xU5dybK963J4L/YliFV90N6psnlYzp2QSa2qFPNNH0A/3GKcY0XXgWd48brz2fBxc9sd
hd0onNJcyOR8SmvVmVmFkBm/zda6venWaenG64LcMsje7C+RQM40LuRxriWx6sQgFPJAjrDWUsW3
DYEdLEnQbSAd4k1u2+gvOHfK2RCaKTAMyEcRrodccrRYF6mjQAQ/MJqO1Ui1EiLU+8lFxWyVv5pP
FegkBg82fsxuRTNTfG78a9tQqTPwHteRldf4MHYIqykAVeJH9o7sPzqr9Q3wpNDz3+6jYwdSyPQA
CvC1iKWR951MLgZF0GyG1B4rXHE+BZSGxC6LhOE2MNyl6j4NXcaDzKrVyrepdUT9ggtbC4HI9AKb
iJhArzg/PWnKc9UcYuUjA09A/kMqRXOKnN/6z4r+FsCnGpoZcXJCIQB15NUUZW5Q3mPS07H1XZK9
XbdowWL4fIKej7kZz5HyUWuao8bfVFnw2uAu6ovFMOs+CUDmkIJHJcPxBDEAbQO9XpsxUDxASC96
ZrODPsnQXEjiFKHSNamIWywFoFFwtai7Z8DDk8YvYACgMYApe3t98/gyw5dI9NQAkhj0Wjroys4X
h9FZI2oB2PPB7rPySf9mbdmgkvwKzfAEshZOygIMMa4WkxGu8iNRvZwS22AWDeqd9oYRjQDt8iNt
V2Cuddu7BJxJqmBuYUkkrhU2AYxy/8V0FCY2qGSH9vxRIF0YxsQJ0kfBqhacu4Uud/QTIABGjYEz
pjHMLNL25vyhPM4+yO43kluA8xAgUW7si+J8Pm/IzutUGm9ZZhSPEUCw5g9W+433wGDdVHtW3kbq
AA1D5lYVaciCUkKiBQoEm2CNKndhpn2Mq9TGFv5irI1XeuAaHgPYa3bKJroNBMmEhUjgTB5/WVaK
OpV5MH/YzTYep1Wnfja6XwJdR3BwzJ1z1gbsA8Q8qLKhY4DPMtl5YQQ5hvc+hnwNuN4V60vK8lUC
sDtxt9eCIqLbBO14iD1MBcXeczvrm8rsi4yQD3APerQ8pBhDur6eBTfFgH/QqmwBLxQ387mEVg+o
yqaNP6o0utdS0yXD6Nej5F8Xs6SBDIDdRCkKM4fICp7LmdsEAytSiG1zdWudMA45eR940bcYqdse
NSKWvBYlC5bCNhsEYdB+BU7iAieU6NI85WAK+9BlJ7zTdirmFTI/8mLX/uhKh94Qj4i7k7jHILM2
zHzAaUHtFbQpcc/qNsB0Dqgw5w8y3/cg+wXVopujuX1Cf0e1JsFLbI+uKgLUutQVgA8TNquKUhGQ
IDip80CqLOjn6SOz7wvlSMwf149w6f9h0TZOD9ypwGY5P8FWH0PJrvD/pMIwY/hUye/XBSycFiKZ
EwnMxk+uzBHhPKYUIEFbJw9z7MR7NjqZmcjwy675lns/6L9vVMFpQaoFFh+w4CAu5T2xXNFInhNI
jcAF46crQNnlriJjIiFbBYkrvM8uPf+ZPN4XpwnpDdJCnnE7AMbOwsQFyFkY5VOOkQRflBX/etGe
OyyQsrJOEaCPoozIx6dFgCngWeunD7VzzC0BYF/ywEgxx41JXO1H51dv8h2SMYytMveHjfw8hYAk
E/gZ5n9PvgJoHZhNB8gFuGE1XKg8AioYEuxQH3X5OFSN2/XyKupGJ2j0jdy2jg6mi6zL1v9On75k
AkeI4Qxo9qXPKaa2RIK5lY9B5dI3a0fX04BxTgwPeIz1XtlYYBgWRcncRXQhlB3/iRL3KVh403mW
j9RErxpAcZTyprYmBy5KsKWc676QxAVhoMrQadhO8jGVHy3tThn9ahbgoIhEMJ9wshhZHfC6HiUm
Aug+ao5EENhw0Apx/aQWxTD0ABvvGA2Qx+di+njKm3ou5GMMqBW7v0M53Cnml/9JiM6VMwbDqqmM
lttjEqznAfM/KXWU2hBcdIKl6Nw9h4599ErpGY6/fEjrfdT4c/7t+kKWTEn5vVs6p2FaQfQBvdHy
sU5Trw9eJ7Qh9HrnqPqhjO7rQDS2wb80fynaiUBO0fTcIM1sYk29b9pObDhokwTTBDyH5cqZ0zi5
LxprF8rkNC+f1LaS9VQ+FrbzK8yyV+MTqx5qPpsUszfXN1V0buz3E003U8WKMHVOjoUaIeTf9Rhy
jaI/MaeTjeQuOBUcWdSIZnLsIrlZy0peb0YpBcXKkIgGihbd0IkoLq7TyqQKTQDQHqU6XlPjmzLe
STCuUYTNKto3pqwn+zZEnT1FfSwfp+KhK8EcdFspgreEaCmcd8hjOlRK1DAndGtJmzl4aLMVVf43
BTA49zCbIQ0sJZGPWXCfgpyw+iHF/66bkbcj/g4sFKnPwAonHw16U8SHLn4iol4bdqz8NXviGwzO
N5TJ0HToWZCPOaodJvALGuV1ssGcINduP1D3utHIgqMxOM8QRUOlxSM8A7Lp9E3LwFoe7yKPDYmH
jo4EHEbJMGZpe9ptLXrUKiLhnIuojbovkhrCtclQ73pDbR15LtNnaa6Nm0Gx5xvFmCriUOD/uHUc
Fd5s62XhMjPcSUNnuVNB9YdMzlr0VpF0uCuqVHqRKkCQjJbe/VXYrbkC0kWOTrag3rSpla3nQCUu
rdLglsijcZuRXuSJRMviPFEUdQW1Sxyh3YHhiTzGxoNmKM5IRexBAtM12IecmG5kqs2MWUBciFnv
1FLlVObgmePhuo6IpPCOyIiTJqY4JWSTnDo7dqRxbOmv60JEe8Z5oSolcdjE2DOTJis1iTwaZl6l
3hIRnyn7o2v2xfmiElkNGf4OewaM2riLvUlGYlnbT3G0iSzNoZ0ocGZafCERw/YY7gU9J8ZPzk9J
kQZjAlEs9q/+7LvXQY9FRsz+4ZoEzo5ak2YIwDrcSpgoizf1etA8qF54068Mf9rruitEVVpUipNF
sd9PVI9U1dy26Ik+1mbrW3gep3RwpEHQeCiSwim4pMVKVifSeJyo6gzTSwQ8Nb0XpF+Xz4clQQkI
TQHZdr6UWMpzs0Md6hhZR0PHy4LYogNiTvvygH6L4Jw6Kr5JOZgWObKhchM9AdbgMGLbekufw2fR
gMHCriEZBAg49mrCFDt3NmUFQIlGNnHdEjCkKsdZGrxIBHvI1+fZXXgmhTubDm3iqDBArYubcGMA
ka10U/d7v+rv2rVwZnLBas+EcT7IGkZ1pB2ERVtddeONvBk7lwWx8bqf3Hpb+gRpSkzmSy/DXlT8
ZS6BO70z4ZxvMpGVDDMdwrNtA7rbfqOu6VYcMYuOjfNMoJCpuryHN6+07yaIpJO9pf381172dCV8
5qJokMiiaL45khZtoDrdmypYdyQADiSKKLRY8Ohnsjizko08jJUYsVIwILKUIyo7s1FbTl4VkyM1
5by+vjbBKZmcjVlhkEV6iBtk1IqnJE83OYGKqNVeNvsPI4jWdaX6uVr718WK7MDk3HsQqlGrNUw7
blhhuV73G+pNPqsD4AHy7x3i2aZynp7KEtKw4QBhWeVm5bbTI7cRPXL4VC9v2ibnQLqkKSKCt/ZR
vq9uprf2hsELSO68rt6UEs2fYgNfVhbM8LH8wWUptGoMNUdbGDnG1l3Q3eTje9LdxNr2+lktWhjS
WAADZBBFfElDGioy5I0xH4mxtynKkuM2FFF9Lq7kRAbnLOg4W7mNeaSjZFgrLX7vddPVI8Mp5977
k9VYAFfDvXU53VlHnTxQuZ+O4/BcNbVb5MBDioRtq1wu/JcyAKPqv2LYgk9uerOhXS1J1XSk07RO
mpesRXKVTkgiBRtDjddVngKXa3bnUBjXLLyFMFf5WzTn9Y2iacCiLk9H1pOlvU13eulgLGVvuvWN
7GYbqQFzZYvJYeHw7rJVn4jmjtGozSGfqDTjwqFvv4aFa6/4DAHLhNl1UXywrJi/F8q5fgvAtAD0
SNlCpcxXkUKLHRNInJi/aX/KPyUL6Kp555Bv/7abij9dfnJusmsiDVowH6XN5KrAsBv+YkPzPVBq
VVfbZGLyoIVw6/RQvyrTJ/qEbvy2G1KsVQepY6F9yJmoJ18kgbsJzHIyh6BNpmNn7i3lrq1frxue
QC2/Ml8nK+gt0o2piv+f662S/EiwDhJOTjDXflIJUf8Wgvuz/eJcPsBP9DCOMqYb+VO6Qp7GXAWb
zmNj+ZGOar0YKuLrScJHPKiOYuKMjTVfIBhrWiDNBTpTjvPcy61bFmp/MwWW/T4ode7VptY8JCDT
TtZ2agc79Akpm9Cu0p1a9qqvKzlQt2iY+so05zd6likbSaFj5bRzYH4UXZvEbjQ1she3teog41H6
3dSOewzGSC6tYwBT9Nk3hLflqkWd9i03aItCTp+/5nY/+SQMCYitprh8bEH7scPPw31ua62TlTRc
09qsnDRuqNdEnemafWzvVTqbj7Vu125el23uVBYIrB2rn7R9l0bN2pByrXYkQ2l+9HFWHihtzR8z
mZCJDbIysJ1mroGUFGiS6UqxVf81Gab9WDZ5uwvqblgbJeYWXDlI8++2GZC1RMcY7iJXrXCLUAeU
E5I0A8NwANHaXgvU8jEuw3KdoXzyUKEYfVDSfl8qM9hFEHbfJHE9PsZyrWw1o5d2BTqIMJtZKB+h
VqvoZSik7NimcQz0VeAdmA7yrJZrVkPqtpoEqrh07qfAifqyeJQqDRDvstG7FsE8vmIG1qMejUHr
DBqt7DUcbDg4FCHuKrZU6uAhRJ0w6cZ7NP3GG4MW8tamqp64cjqii6fN220FlPgHtQ2Sh7Y3uq1J
WvMmMMmwjoe+c+Y2PKrtlL01QRN/WmoW3tRBh9ehMXbtJlMz6akGH8CuGWYAwRVI75RhJ91ORZA5
Wha0fpPL34Mkbtel1OreEM23oCaovRmoPSuLlMQ1QQX2XKW9BFVEp4fizkVY6Y5uxdl7QQGmoBrp
iMoNtVeqFE0PFVDT061GDzmJ9Dfw9xQ/AI1QbcgsYeza7NVVawf5Y0J7sDvQAv59mga3bInuVY0+
eIM5Br7RqOqP635kyetbuLqREtCAV6pzXt8ubapLXYM7Zny2qhtgzzggYnCuC1lyhidC+KxoGSvp
WIbVfDSkh1zKwX4VCSR83RG8tzgVwUX66lireHG2M6oL7Y22QjF0Y+5K/x8gIIgWw3t2nRS0SSFp
BjD144w21cQDm9foRJ/jCmCCiASE/nfJ25+ujovv5ahXkGWEzAkYr7ZPHzNgRg3rcR/eKO/D+wT+
0B4DfJ4I+W5xrei2AFMHWBIwoHced8URYPrDWOuOlUWdYvpoqqfrmrEY5rN+jv9K4CK7VEO5+UuC
oTvJi3xT3+p30z1G/57SF3lVrTOXCESK1sQFdAXamJpMVrtjVm9Id6sZomYYvgPhK545XRMXt411
b6dTi12zIpBxB7gfJ/D1UrIeQXmazKiBZkCQsl8NeV5VJNl08usYvFcV8sIi6DvRYjnz7goAlIK1
oTtG/XrqH+n4Jji/pcjgZK18PTRrx3IgCnZTvrd0B49PPD2R+HsP7ucVSMdWosaHBUtQQRFqa4yP
GK8ozhLSjKRZYdTzsen11i8APuYURSq5pVrmHq2otjW6QcRvtuAkz4SyXT4JtpIoaDAomM1oAcjc
IVLBoAukMWnEmO717Vx4uJ0J4u2tmjC5I2N1tQmMGnR5ut2ofYuRPVgTsxMYAlNDzmUCJ9eSFTBM
Ejx6ua2M5kzVpV5Xjkm7sTW6rVPGXFM5JMUQok5uOj1cXV/ekrWfieQ2EtUUBRPO3Xw0O7RtgCYO
UP+AdCH3/eBVbwwwftikIuIcZcEIgHSMlnFwUSjWBQNyR41erswAUatrrIuX3o9ukq2xm1+G26hw
tB/xdvCknfGNbqG1O7plIEEYwF5fX7zoK7h7owoNs04LUz6WTeo0LXClqeFcF8GPUTDPc7ZS7kiV
UB6lXGYr3Vm71ptWlY97Kneme9nEOIwFdstpI/l6BIyV6VhurotfMpPTfeZON0mz2tYkDZk93ZfM
Q6mumkAggu9DulghZyENqmwdI7k+pqDrfLQeWdoXIAB32ou6T2+1lxEt+ngg+9m6dQ2kv1K/Fowb
iVbJ3Vh1kUbgRsIX0OmltN7C7jlI3q9v5FLfwtk5cndUD5KBPDYUlGvQl99sc1RD9af4Jt3OK0Cw
eKIlLasmo/0i6BBF3+G5f1OrsusLY8DzzkpQxAzJUxv9WwrD/5zc30JUrjTe5KqW5mB2P8Y/i9KZ
3uI9Q+3VqUO9NHB04KKiadlTBE6OfTrv5NA9/N+lqVxcCAxvWg9GpBwZlhxdt5sBWVFxt6ZgB1XO
uE0j6aeuQKLZLO4LFIJ1SbCORdd5uhDOtIvUjIEcgOwkWlmqbb6pb0Ehgkh9XiMD+4Le13W21l+u
6+Gyqv/ePM6gU2mo86ZFdm+a1C0J41UW2CsjF43bLN3pp0vjbBqYtU0p9VC/UgP+ilbtomBLg+it
Kfe6CI3h/zGt32vizBfpfxPvfpwU2cWbeNUfrRv18dcMXej3iaMIsuWixXGmPBh1OaPvGmo/KJ49
/2Vpx0nySutTp6/XT2vpPj/dRvb7SZRShkM218BEPZal8VGUxX1MCBw9RZd+kK3Rr1A7NNW/XRcq
UnzOdfRsZACzuRBqJo1Dk7x2Cj3eXheyoIeg8EBKHkxdaEOVuT3UrCxpLBO1gLRtPCWsPIOq7ozO
kD8RA9hkNMtbAHrl9LDLs3kAeqByjDCs2iZ+gyJRYB/+NyGc/qlVCzzGVEfRWsq8nN4XpHBS7fO6
kCVvgR37vRRux5TAaK2WFYTG77Mf7rt1uAp+pJJT/LS+l560jcGwLSpR8vM8v949KPeyjnWUA/jB
vL5HqhwPuvnY+gxTLl21x/iGzZxLnnBubcGvAx/0b1n8hF5G5jyYohIF8+14rzvpncHahuhtemsk
jvxBvis+eWnc6NF+EN2Wi3n5U9n8nQIcs94erPmo38uxY/vlWr4j70Al3IIvYWOsrp/lgoVhpb8z
NNxRjsiR4t7G2z+K4fCxulQX0O4tmteJBM5xkESL9BZu6tiMz0X+GMS5q/5LhDL+9udB0UsrmsFT
rpGjoga+LuX+/3F2ps2R6ti6/isd+zt9mBE3TnfEZcrZmR7KQ30hXN42IAQIIUDw6++Le5/edpZv
Ze/zsSLLqURIWktreN6La/6Lp4DP9O+D/bxCXRd5aWgZ4sUZ4YFlxg0eo+0uOH9f+58muLQGqhpM
KLR8PmRFZ+YZ83xU3x3UY74Ric2i6W0BKLIjifTfnauiCdQbSaDTtvT0Lg0pl+7AXxXMoc3gzx9x
Zpep1fWwxnC0s/t6syDE3lvBGwQbimjpUYXOAzggtZE0+oUbxheL8dPIZ0dkYeoOAhgYOfUfhHw1
/xfZ0U/ff3Y6KomeH2wuVCWzl7bhgU/inFzsvrr0FGdbSnY5dDSz92uSu7XW2pVz48yBgDyHBcBh
OuN2JJJf7+IvFw66e4Hc8hYduPPGGqCOh8zXNf1H9Vbvl+OR3tnXbh5mXWBFsAQH/ahdm3tHBBro
ASKa4yapVxc76r5yEj7+jLMJ7uyxySsGw9DFY8yf+jLCFVgLyd4/LJDaZblWoCecWMxD95IPu2yO
c2f84+Bn8+65Uz/ICoN7t0biJQXY2JBYCnlgRuauDvPVr+f8q0CctXSlLU3VgLD4Z5vVN7tqEoD1
/jDQFXZ0V3rsrLs2YDLQj/lzAV5QDPm9H5d6qL7cnx/HPdufdUesOlfu8AP9DgwgXiiGZLFYKwTI
eGh97yE1vrxciT6Si6LqXx2DH8c+26Gj0ToI3OCgXZRRkIyP1Y/aQFWUedvsVbzc/3sjTl8vzPRy
v/n5zf4502fLyhzzMi0HPPHSqGkBy+dUQbGvNmYEQtfVdGkhLQvlV8OdLaQCrT8AP9UjLPAiIFTG
6RPqQvNb1Idc+9dTxOLRCGUL6chL98lL03tmKy3qudLtnOFHU2697o6jjyEvL1R4v/uzv3q8M6da
zrVpaaM3/HCv+cZJWCIecKe0SNCE5GQjUgY9nywA9abZDhfc0y/vR+4i5AMP2LQBQPts4NIcfYdm
VyNXcxgiDT4VjdyTsQKvezEql/ngX53FH8c7m9BqboQ5WoitjiHfNDdWVECbxfuuYuzOAw/73aU4
3Ne788MTns1u1lBUrTjVMmJzb4ZwigGx1q7SpIv+pehj/rjMQf9y3fx7UOirfp7W0tcsra/0CfXY
BkTJHhv/6NU/LuzCX8+lcd7oa5HCyHoH78649RFgXXE0qQ5BtjHvWJCdnJBuL/WpfeULg9byP8vF
0JeD4cOlE8Ktej8IDNnG5nY5X4culNCcajfzAQo3fxXw/u5HojMV+AgX9er2eV0pLmiqzotsqRWZ
X9JVDw3eYekJ9w4pCAUr9Z50sCGzqIKLjI4vD7kPY58dcr4+92Mu0mnx/ZJivbQAW1fZHVq2oa/j
RBde5vJtPx0CH0Y724jI2C+ngDb9sL9rt87jOw/HRsWude0c0tslVp7HGhIEwa/H/XlYqM0hDgib
iduV91OYTnJP6qTDJQ4bMYcwdj6ETdEkI4S9fj3Sz6v180hn1yg5L2FOG8kO6bxm6db0LkRevtjo
nwc4W5t2M7rUtZFtGHFB9OBwaSDmLVLR6lo/tuBHFgFUykCMvVT8fOnJzvyOarBGlKZgDrPisbLu
eX/hwra8+s9L4/ODLeN/2HTKyWU7K8yc4wKH5hWh4d3ZFP176IBNK/9Cv9n5VduDJVgUIgnANA75
yXOtNA81C56i30fjrkKQx/GL0GzuuEy0IlYdCwuUvfx6afxkAUEEcSE6gtGQsvk5NwXl28LmRes9
TfZjxs1wZG++VIAXWBuzXFsT4uD2tW2dsgF1d/2QtAM4dyakleVK85NBp5d243kF4vkPOptyAcFh
zR24987eQnvDYVHWgu737uKJ+tN0L4/+3kLuvzc5n+17U1KUw9nCe+dD90Dllm4gTsY6WwmCg25K
MiByn6vNclX5q8KnENT7PPi5NfZrUtkTBtcFQw8tX9ldGlKzDDz3uhtlrJa0i7ippyfTfyAOu/De
zxc2hofTgVotdFsv7IMz57W388F2W996shmKOYs+yFzwFTwFnHQH6sEl7Ni5UT4f7uxAd7RSA3Op
sJ+ARE63jPlpWOsqX0PEp9z8ekW/k+4+7lmM5UNFygQKxoVc9jkgQLlW5o6mZ4EEOcb9lblt3nQ0
EdQAsEK5GgX9Xgj6XrsZrjg4T5dScz/ZaQ8AGguwHWMRKIFI5JnTo7qhqLQekoKe3o+3s5OKjeuP
aOejTRk2mm2/oK0NZ2JOUnI7NC39PjmtcXSFO7Kg9c3hQoTy51X+6fecx+9Gq7WIXH6PjWahcuvH
i9CVub7YtLGc8Z+n/fM4Z0bGSl2z7OpMPjm3+nYpT1i0z1xUiKFU569jhrB/luGgb+Xh1ASz42zz
ApFAM4hWLrIaE94uS7Qb6JIBK48r5yPK8Vfq4sn09Uz+OeTZltUoTXNauosiiywAbpo3i6hW9yp2
+maIqztrgaIk88k4/C9KlM+f92xZ9bIGy96Fuk++d1flet4tGocqRjM3dOUuuSZfWIVPs3teR0ab
TJ+dGo8Kxd0xntIY2nLVvZUsXE7UKd6W2YrpG4D0kEi8RMD4Kbp99qjnfbeWXRFPSbxafbWwloot
2RvbJcB3+bKwvLLzRWubEEnDIegv3PnP9r1xG9udFtUbxY9m/4qkethZ23ZEXLbsjyjSDn99OP10
6Vue7eOAZwchdYgwbK3tnoghV4LXYUlQA1If9XwD/6XVu1CfzIDoiTE/53kaG9mlEpufT/7Pv+Bs
47hFOvo+hR6NS26n5rap5mAGvGWGAM6QN6tfP+/P5/7nwc62TE4gfydQxvfE0LhVaXlUeTIk9O7X
o/xUjXE+q2ebQ+Oaqwo5QhLq2oUSdeLLYFJB0wZ+PK8gcvKsHVJwD1AOgoJcCUrpX77Mn/2C88p6
SGnI1PfxoEuy0wFsf4EWLeIWS6SPrS5W8l94i+d19RqKsvsux3j2CiKy+rP/yJ9aFIynkR3lV+Le
mwK3xsIKOIi9v57txQH7xZ55N4AffGJKcn0w0SjyZIO5MJvH4a8mcs/n8syp9wbHaX1aQb1Ie9bb
PshbWJBmTTkLitS95G8u3/arxznzN+2sopZGMBrqP/bNVRVnWwlZVXVvBv9R98dXdvLDCfAeSv0w
fU5t1cLOof67sPgmEIWMnRZjvcIqs+tLXI6vTNbHwc6OGyPNeN7VclkmGdooQeIDsu4/kKa+NIln
hwqZOtE3KSRCoftrhWbo7I01ibrI8aJ/SYVcSoG+O6i/em1nJ0vjlqNWaNgAmhF4e7E3Y+3R28ER
iJoDRIBXWlDGOTZDu+8LIMchL5b9jvaW21pdFLu4cMi9n04f3qinOdBZN2FEpubVzWjQeL+rS+VY
X286H24PRPcWdO+ZoXKG2h9s3j21vYjyqQ/G+f7X2/pLxxVSDP8e4swWMg9mzyUQDSvvxxgexhqc
ZWiyWTC8xcVo5NeG98/BzhYmEq1abtp4fX7ZhXZmhDO/0tFiMH0fNB7Wl5p4vn5Ffw53tj57OQwa
XZ6tk3vNOQ41mpHG6wsTeOkdnS1JBsX2HCS5xT+c4qYKsBRDvpNIdvlbtcpjf3NJb+3/Y/j+fK4z
w0dxmBDLwpAiEgXw9gFNAUXDmbJexB+HrYvybr0KSdJs/pNGzi/9xA9r5lxzYu5nizY6liUCPz1q
OKAj1azIhulBi9SLHvX7PjETGutr90Lo3rywgsjZfQO1u9XYLDtiSJB+gcSN5gXsVu7Q5HGdgvQM
xmPix81eTxCOjVPE8Jz79piXMT3ApGz+4Gb814v6P9lrc/rX0dP987/x75eGT6LIcnn2z38e+Wt9
K8Xrqzw88/9e/vTf//XzH/7zULyIpmve5Pn/+vRH+P4/xo+e5fOnf8S1LOR03b+K6ea165l8HwC/
dPmf/+mHf3t9/5a7ib/+47eXpq/l8m0Z1Jt/++Ojze//+A176b8+fvsfH109V/ir/zu/ih/PBX0+
/5PX507ib/W/4zyBSjoUHVEQjGzsb38bX5dPbPvvHhB+jgfXG3xOfakXrBshc3xk/B3ITn3pVECz
q+d4ePVd0y8fWeTvALzieu8s5yA0oszf/uenfXpFf76yv9V9dWoK2Lh//PbZiYJCKtqFDIRgbQsS
ye77OB+je1VPc1qZGYqjdRXo9phoeVwCWdQhoWWk5ELI5axU6OfhzjarRbQOGJLcjGXyHm2KlREW
bbDYyaWAoTnmKrzUlnC2Q38a9HyH0lmabT+kZmxS8pTOnXtE51iN/tIxbg1zBdG8tdWXUP9DRGa2
s6Sekan2h/4hIyXSxX72wAtOQzdTLWKDnXnB6nw+M//4eSYUFtFxjOaU9zn7YDsLq/emxq7NuBVi
o1gHTsEl6PxnH+jnIc7sGskobCYCK/GsYGBG3b9WI7uaRp6GDqMr0+y2AILHNjMv1cMvRuxPHwUj
ez7S4ctiBQgTpVpnBsFUdupwqclYb96A3A/65nrMocurvOTDnvtjYX9cyAbgyudjgd3rEhPl0M5C
/DzPJrK+kMRAM2RsNz4KzgyiykeJzjwQA+REIyV4v1WqFft29NoHeya4KKWFw5kfzKPtPpPKGtqI
dz3gnSKzYssexHaymypp2ciBfcx+DBkYC6Of6dtGZ9rO8qR/cHq/Wuvc9KbNBDwJejRrHiDf0F0b
vmhuUx3YCRtN+FNYG7n+TGDu4SCZJbLG80TtBPpoZlgofdoVTTqvKzm63/qx6d4qxMJvq4mKpCst
gn0pdSaTQYFEE1DNpm9GkcFZcETxYywdf05QD692jPYOWB25MlDx19gikARNjWGt+PQ2Qro+ztjk
olF/Bg5o9r12nReFf62nskvA1dGLQBEFOvY8u6s+lXYsZ0O9aFk3hr3N3Szwy7mdwlFn5moUyo0M
OvM20nXadEHOil5LFlmRhNitF/qsVlsye+BnAo6eCGNGpVCl2VFV6IMMwKvW4irjEJ9tc/fRgUJE
2FPfPVLLcYuAWH22GYyef+8EzQNRWOSYTsgDuEiORTmqQfeKamOICps8cTtlh2OtxIoo+krSkniB
YzBvCKg+tg/MLm0aUAhOko2mWTyPbZLW3zOv4w+C0PJ3Q7X10zx47tZxujFx5x46bZbIaRFIswes
vm16vvGqzE9k6+r7Li+3biH7AEITdpGYmmn3AWRDESyqhxp9vK3VBK3tyL2ZpQi4eg3Z2ILZj+gG
Nu+QEo6mmT8hv5g4noTfADSmfxJZVW9zOvi3s0EfZwshrpFWq35M02v4xClKd7K8fBKqx2lNypGc
2r4vkX0FrAXSPqPTPkkb6sVidGN0uffR5BhTDBVaKALNLri+GhDAUYpjLdJF1kKLy75qdJOFxEwf
KzXVceYrIzDnYudR9VDQ6nE2iyHus2xc1aKzn+yxEzuTVHWYtVCeEqMEplgMEayfFy1N/RtQSB6E
I7ak4YdGTGur4A/KznZZ64/7mbpiRVNHYW1i7mpRD9tKc1BP6dW2oGHmAnwmjJqsRpV5O6/soo74
DUqzyNuc98VWn/pNOcsVaX1IrzSplUyiCetx5DEQkyt/xlWnTY02SLW82Yw+mRJuDF3c55657QbT
wnob9NCdK5Rw5pYeeLxzE6CF5jett+i9QZAyL9Lmuqn5LTX5ASjRjSI5Yn0FC6x8DqlG4lSrV6XJ
0mvWsqMwoKc2ljOWSK9HbWaFTTsWEdOrPJpsmRhgbnmsi/LOfuz6WiWG19xV0old3n7vVeEEneM9
1I6/7YSGAqWShtAnyZMi73BtmzIwWUEjCxxTM67HSq7cwYm6CQsAcOONcvgeJRyPbsvTlV7g7KuH
aLSLQzOLXY60GWDdoaTuQ6/5DwjL7yYnjYRRFKui0d01g+uy19O2Rgt0gfyuDl49Wqm/ZT391tA6
cWsjyrkbO1gKO8hV4wD3sr1b0lWbFtYG5VD0SqF0P/Tm6dlgTh0U6NELoW/5kJr+HVqIedDDbFqQ
7AyEb4e57mIK9f5ag2Axb2gydVLcaKABB5Y/7fMSgmKZhq5FiGIk6H2dI1H6b6KYrzFrV1k93RJH
oWatYd+7DgdMzmPU58TpOIfC0R+aQbIQoC5rDWsdpuV8P2jGvivLvZLN3vMpVqo1iVCwBqI9HcQf
G32tZyAKCAhFRC1x914xbV1luYFH+lUrhhjFAQfFmpMk/IrqzhpBYX87mJjGNocmjqO+z/688R1j
DoB5uE1TigZqswo84RxqIHRBm3xORd2GhHlbW9a3aE6f0M7vRY7w4zyFMovF7rKSbHM5X2X2sPMd
L0Ef824Q9hGZEf3kjmOZ5Nl003eU7lIPBRd8mDejau6nojr4eXXEiqEBxybD9LUsZLrm7X2d33Zz
egNcz9VoO4dW4mAT1a5BhiZkXSuSAiUOV3rbijhlnRbw3opMNMkrtEQGbQUy3OzWoT1ZVuTn+atd
2XTLOgSgJpOO+MoyT0ajsja+7F7IOBsnAjxBM3UJg1yK102Rmv2gUnzX+Q4borYYtd8xP/eWn/HA
ydS9a5KDU7hvXts9WpN2VKbBY1/P06c2m+2tYY/IAc8ax+2x616rvl31HQhATOmRMcBb7N1DXZB9
mdVJN8krfZofcpOhJbtp+riyJmw6CH26qJvSi+GHKj0nJmICbt9YlR1b9U631UcSK6sNjcnmgTKK
75Rwa1+a9Y+iF9+VYdLYEOj2D1Rq7QjsEmq92jlsWYlMcVvmB5XabchrMQRpDkJ7YQwnMSA7YmjI
KRrZdIUmsgP4iAnc/FXelnHP3X03aBC8yBwtwLf9LkZjU9rDgzVnU6QxuwnGHOBnq8ib2Bfq0e2d
HVwYI6aZP6JnStFY6lri6QPDyO0RPfV9IDlvAzSyNoFTmmvAOa6RvwibXF91jIhAZ5a5lxak58p2
yFYpnLJAlZm+n/sGlby6KRNVAtNmmPk2A7x0NZesCCGVjXI+ZYY9DtxwHFwzFkpCxytPp1jYaRvo
HtnzFoXIELm8p1kDIoKdNVlUUFuEPG9PqWrLG1O52daGTS6AOyyKJmR95qB02s4FMBNGf5omthpB
FlduWX0fx6KJMsPh1+hk7tem0acxNGvIzjRJvfUtmkUwH/S6KVDayrtV2/kR6S3zZPp9dm+b+VNb
WHE+NqFF+mM2AJFWjWiWZ97JHvqtUXlagODxrWmxlUidCQAJAkyAmlrrKKXgN6Vbsbey5KCO4OxN
PFAbQjdlu9JgddRrGTkippi+2Mo0g7loyw0DqhbaX46WvykJYmogBn+4zqt8eq0qn6OZpBrFui+K
CQkrkB+rkNuDPaHzI6vcdd+V5lO2VJzvujSb3Q2A3CYBjMZoyj31sqEOuhbSL6dZL2j6orLMycrI
gjNKYId848mlS+hB2ukV9QoS1swwN74lNESvOE+bna4onF2lNcNtLXoGzkMvBA/qosjueW2QMTRz
szqyqWq8B7wwhBQyla2FN1t1kBets2+8VN1if5lwQD2GytZujkym7BfNlCypG63cQku+2Q2cI73Q
9N6cYqF32WbsUDoB467tB16Sby0tyA1hhX2aaSEil49THlTd0IHXUPgHMqTNk4n2dGTknfEKjdAi
4A40zkpnLJIBzO3j1GZocc9q20JJjRL17UQKeq97tDtJw8LhS5lvR7MsyDZzNeM2032+HVRTJJZS
45szN9qBOOly0lvfKsxDdvRMWZ1Yy8etOWOx6BkdjpPV1magowf12Ao4BboAZllIimr7woCwlauj
8osjOfs0NoS98ArdSEIfx7W0Uj2iOOaSmlZ+rM24X0xaazyWRlroIZXzTINqcOXO4YWyQq3s0gSq
9Czyun6+1v3aD2dqajttouWh66x+13sOv/WB8OiDYmrkVQtH3wtwby8zNA1NPCJ1hsssfPBvIGTN
txWD88NQ14IG6xr7pJs6/x6t6yyy0izdtXWRz1FjItXnK2FtJm3ie2h2oFXSKURfhOXEwb9hDDRe
vDj/Xqq8Pmm5I04zk3UZ9IbHcEaZnYDjOjqDBffNQejNmhsY6aY3ty3UtMYwAxf2jpSG2Bmqm7bW
mDlbhpJ+AgCNQVhg1HoVwdgURagTrdyh8ZBbgcOJdwLAuznISU9fAQ73b7RsnJ/gXeshn0cS+YRB
BK+smo1HJwO+PLUjswIp0W0sN5Rdhhi3RVB7PaIDNch0vY96j4JepLQRLodWxkBcFIE1alNMHWdI
sswof58cgWMs536gWT0LTXB/Vo47nMYJ5rwuGxlBlTgPSqax0JgJjaRGtH055Hw1Awa/GTJLBCYu
eREHpyWocm7e0No20Z+hZ1Dsa4ogt7AaBpdWMCemddUJuwRNg417twYtl6JuIhF+M0NLimhR7nKy
mocc9fHmmJ4QI2ZhxvhjCZ5rVFgVfMtu9OK6UGhxqRWQdaRuYhQ7IOMFcl6sVakMmevzaEQnMyRU
oYEhWwkVndxqNhMrWaIqF0ZyJCB0ZoUfjb3EOWimlEa2jmKNdmizyGfzHQ41/bqm5Y+iM9tVN3dN
SK0W2UTiUqgiyBTxolkb9EDmEMr0B0Gjgol+BxHZYuXieItdBi04D025oWGK+g3dnsONYdpGUnMy
gbjE6RqX8Crs6OhvTWfso44KtnVNV8SOZ6mN9Kkb6WWHThu3MO9gTLoI4OO8CyizYQxrA8rCdJx3
3giuD445uXUIZmZmIOvarsFWKnPYjuHmgwU8OslUdYAGQc7xJp3go2KZKjg2vbNycq7CyafWqiY6
7Aaob8i/13kLm2TQb6TX+pNNNPl9atPmVlVp5a1Td67vXDL3PCC2QsmSUPmh41x7wX3biZUmpnbH
DK6fpmpsBySaZc3WlZ0B1iRG3EYGanlraSOvwZuS7vq6bfm2LVTNIzFP/G60GoaukUr2xWoqCHBL
EHTO57isHWtt4qROFDYkVNymMr222Ggg1ZPXPY8KGzSlPIOp7Mp22tSQcIIlp6CZxplhs+/+WGrr
1h5ypIbJKFFCIgm0d2tY8W8kb9JvHdHoNUpR6XUJ3LwbFLlhHfWs4VdtqSqxYwMHla5IrZUwmQT6
ubRDqyj5Xscmh0xyR25EoWcrAOonbA0Avpad0ibcNI1vtUjrxPOKbgcwlwgsr8njORuH2JjBxfLn
KdshypCvcmX5IUp01e9Md7cebXCpxImLgIaHzaxmcdsr3n0rZip5YLdjt3cBiI4NuPt5gGtwsdKg
Hbupe63a6r5qTjovquc+1afHjMzZpssVqnhhtuJ+lpBU7jVc3415jjJLIW0+lPleOm33LQd7qQlK
1KKsEe+iO43X/mrWIf1WdAL3AbPqRNzIUeBoXQjcbjrEs24BLiMJPA9rBndctBMiMqVW8euxVdnR
VZ6/gpDceCOwqWJftekQGICP4Od6SNwZpYVgzTDnNR6FVug1U8rpw650nd1o2/ZaUyVq15q0yre0
9Nlq6vX80as97YRVyVa04ekVotNg4mo1wkDIXzeh79aomS5GS3vL8HtXIyNlXGmKPFqmVh5kbiBP
IHyyKZXUEggtusFQ8B5kfqO9SuvKex25sG+g6KHTEPlpe2M2nXugGm6DKTQN1/4osdlZ6bQvEw7o
oxjc8qRqZwBfrcuwzmu3b+ooRVytCzNhiGNup3AtUQloR17aaWFujOPVlHt4o4NwMzDhLalOXpEr
eBhwFALV1/6GudPUxlbGu1OBKBZfrnIqLGSK08k3U8A8+znbuZpHQrlooCO15sl7S2bTEyl6SBG2
Wj0HlmT6enRKjwbTTLK1iYkOq5SKF5emyo9qS9AHs3FQ5zSJYcNq390ozgCLq6T0IzbU3hj01G5B
fUNJ88aCCtxzO7fFs1do9gtYYGi/8vtphSZtHhkqJ22Qj0BIGi7afkeRGmXo2hlCh+Xo1TcCVdE7
pkh2h27JeUSAElUkYcek+zY5sjPCehDyhVq19Wyz0o7A681FODbDfO04szyqxfkL+7kYNj0cpvte
95pwJpNcoUrDQksHWv5OrufUD80o8+3gC/NooIt3r9IxuxsJafdUlNBBTdMBgU1cTtgzYlJF7AHz
EzGwY1aaJ+St36Lt12urazvLQKuXU3soWSnuGpsJaNe0KD3UIEO6eJqiSAwECVVYFim5KmTFbg3q
vXUubMmM72nCvHEoULmDAMqnns21P1HcU0td3xNbirVmp+NGk7xKqF/2faCGFpup99x0jbBBGmSg
nYZIqcCk29zaNki1nKo+HXc21REeq2pEOBhvO7zgAZd1mpawvXmrvZjpON6UFeiapcaoG1JSVadR
QuY3QoylW+Mtjz9sT8PZ2DtesUEwpFQ4wUsSOi0T2742XooBHDnZudMaWAv9kVHP2JG6w1nR4LfB
uBha0vuatpuxkMK5s9ME+h0ezLNwQp6qWYammMTGK1PvqKPdGHHHtkp3CyU2ylBB9Fi2EB5zBy9d
d4yWt4Uj6SZ1e+tNDRmHU+rNCFh2FaWY7Hp8yv1GqwO35PzUODy7Jjh3D70lUJsO1AIq04eliV6D
GX3OgdZzwr6Z6u17UDEt7flep56XmDOqZKOh0eaYeo644k0rdo7Mx+Pk2u22zvFqmTUPm7Q0zS2j
ysXr8/QIJ/gi81y7dx2c2m8IkwEOoGVzWBijH0iv57sSsuvHEopkN0LVuGSbZkoQQZ1nqNQqBZVo
argy8bRW2yjROy74dAgVB2ljNInbMO9KZFKPKTy6KLUHSEE1tbEuNBNSzJKxzdxXauWlVnf0GcqL
CzUUecArF6LaetEcXOZXu6Kg8AYzV64AAIZL5tmzAnqCK8SaDfbiz6Pc2ZPhf8v56PwoUMyKw0mU
dyjyzG8QeHGOS1UpiIndBB5jrj2P5TDGZM7JIR2FMW5SRATCSef5QXQWwq9+B53QgLEZJO937xyR
ZdzzW5NWGwOmfs1JRcDVVE9M+Gj7cE3IHCgJ/kw37oXTjLHs02Jj6KTazFXBN7i/64dq8mSs9X0d
SgP37czysjAH+ugFGBTtxKmjEH/HD3UfMtZqPdZ3muNuXlUVSGEWXUi6TY3WdbOE+9tphh6Qvm12
rEIOpPLgKJUo0U0GqXtPXJQt8IWthjiBTp3IJbg6WvbswnTO2XrqSrqehtw+oDPAObmtm0V2l08R
mghkYOaOfmtNFprnUqg6V1i8ZlTaEuE+6tYlcBiDWajAlr27dqSiK4mToAaefrDTWMMBg+Jge5D3
Ouo0qgB+kLIDx+EA0hGrzWEtVPZieQVPKg3t37irjWQjzRSV/L0zQ2q58uaNjk9wmrU94Hm1hTAx
6coHgphuYs0mj2av1A9FrWbUPZmqvTXn2gXISOvsI/wqHkpcGJI0L82HEdBjP2jyfHYCt0VqKVRU
6Q9sLvKDQRx68jubvVKdOddlbpVvqeV0iBZ2Ff8uFHETZCKQKoHRdaJGIUtjQ9ypDybhUx7/OjP2
Tnn+lIMjgEICTmagdR9yuOc5OM3vpTRRlhzro2YgTsKtmJUDqQIftbxXtTf5N1CdrBEUHaAu7hZl
LIZZ3/OhOtJ6QjS5qwO4BMD+jeOKoeZoZYFq3QKD9v+YO6/lyJEki/7K/gDGoMUrRCpqslgk6wVW
FAWtNb5+D6p7Z5ioXObOPK2NrY3NtjUjEQhEeLjfe7wdb+Qq19xRFJqHSRj1fShmw36iQNOAJO2D
X34TtTe572fkryaqTlLugIu2Ls2+2FHL+9D7rKCNwtR5AxhMEqg6VtVASfdd5bfbryfij1okDbdF
Cf8Y/2eovATqh58KrXVCISbJKT4P6nQhGMsv9m96hKZNeq5tNBLPdTGSGr0ioqgFu23SA3AltwlK
iexsSLKrKgTmUAuHqxhl1MFIBj7qXCZfzs098VQ5r68queu/x00VbptcmN/kzAKfUYnLLZaSm3qt
mNN4F5dZsQ2TIT34szAdEsjo5Ga0mT8HDlX7rpPUfrWabnoI5DLjFpdMwkVhRtxdZV2etr2mEz8m
8rJZLnXMR8uXFNkh9wkoMKz1lySBUR/HlgH3NY3JyarCN9USsNRim5mcRAxjesvo/UFNjfwqJE/q
9aNselpZE/+3k+xkRZu/sbuIdyKVuIOqSqSlhkHUey7ig/rWkVq6FNqpvFYqPZXstlfm91lNu0MW
NAuKZ4gf1VYLJWfyJzkkt9CNj7VlGfssyo1vyaBWW0kZtU3fpQXH7ihTmBtV4zK3kmRLaaLf5HIq
9XY9NPNSxgoerHTqn3TFmEhIZpZLNka9FgOzqV0RNRR1MInDaFOTI9yo1px+UHsqr0jIm15akT6R
OfZgKppD/jql6rwRxnC+0GWZWm8xE34TuLR2WFAm0JVa3SrKoGzCEfHPMOT6rhYKfR9DFiSeJUBu
417Zs4N115k24bNrRC7MVZ7Xj7mf+I5E2thTR/LwLcvjotKFhvxTIduNGg939TySBqyGOH9pzaLd
ct9F9jOL9Ychx/1zUZXSNtCsmCquIm8mocj2Udv4u7ZWW69TxvSB/W660CsJ+XwKOdg2Y3jK4Xif
jbV82ynT4FlIo0HMgvkkvUveXJZRDSpZeAkO2HQCMUq2clZaD0NTZpcx3kjH71VpW1u5fl3ribUL
9cLat2VgTeSRm8lpmJBDEVXl/TT4kJuFUd5Hst4qtlpI/kemiNlelSLJ6YQ6dauk7W8rQSc/Fhoj
pVtTGelG3bf9XR2w/DyrnMod/jDpXefSaifsqZd644+xU4/q4Gm5aF5IIOJ7u826tHKsYFIczZRN
CmlDB0u6yLOfAn01diX9H77zr5IXF2Fy0yRU2dLBKNQcElXypSFm2SP7+S3Nc/1NOoF7T6YJilgZ
+YeqFzhIErO+kYUscuidKEpO1ZKsSOpw+CGHcdx6YICl5xD88Peyamlsrda4qZVcfQ0TdkWrB3j+
9e628gwgtVhtb8v292l7U9Q6q/qB7Y0K7tJ/rtiqezO0xY3sRpuzWJBjj9qfo632N7K4/ky5XyY1
Zaml03em/hMlAiICqsDOoGTDWxSPr1JP3+HWmMMnYTKs2j3zzMdK4j9/xUpe0gbjXMoQ1zwkFMqD
fFC9iObGkUBzUkKLs50yVwLRP8db6ZdIZypRJDKe9LD0sF+8IBgnHHmzcIfOISWO5X1/D0ZFgxqs
LMlIW45faN9hOLQShEFqVRS7nM69YLWzor4j2x+6kjAEt/6smNz9EvXcYjo5sTSYlekzq6FNWo63
T4tJysAOSS1jL+gO1Uk3CDD8DeNDWMof9fsz73FRKh6FKMvaZSAYN4aEBmG1dssx4pKY1JK3KMJF
r3Hmnbw38DxGm3MdRX6bir8aa7VypWauranPJa8fmicS2ZIrapW6pQes5nUNafdIczOfXKUZ3khx
61hWyuQPW5maaB28F5n6iKGf5Jq4idTskd0Ss+Z9RqeXkL8g1tWdJPqbqs0dYSCZAP+SKvp7Wo20
3mpk44wV4Xe3pvXjLLonpIIYqdEZHr+pvE0jU+41yQvMaRc3WbOrc0W4Sc28fu6UlCR7qOhbPU/1
7ZgpxWU5AS5PUzqjqmHAjVHudFvXx/kqnY3mSp/7IHZFWOA7c1JB1Wk1avE6GG19Duozkal0rJn/
vcLpUEm3ax0cE02hln/+aZWVWSwJxrLKFn6I9G3eCV7iKBidJpf4/HAW5HViVR+Nt1rVJRUBQ827
ZVUvTBjui1RUFpurhDzX4tg4ZxQ5F3IuP+jTA/pyXpRWlCG86585ShzRmH4qSfFY6+Xu60/oz3jz
OLhdTWU1QZ5VtVSmkF9eqnm0DYP26eshlvh4vdI+x8/r2asGRWkTtKJSpN+2WeESBthGML1/Pcyp
VYEaFViwquu4ktfGnlwYFBLTguRJNyJGinyTPvhuD0vG9W3YADtp2H494qm5+zzg6i3NXauSjTKQ
kbDONXQG+r/lof9rJ+fSodPkHEMsndaPl0FptgriKV/yrGrcaEWybYaLJLujomv307nWxKeOjU+D
rSnZUZvMETI5xALZQLm9QL9hknJObLRRrh/ejJS7vp6/UwuDUx6Wq6mpfMurxyNXZcjoj3DvTDoa
kswWSXYm5xoZrrD7f80imAhRo2OSaCjKav01cSg3WsEw8b7f5w+h+5btuaZuz50QJ0/5zwOtLopS
rNP6J2Ug8dDv69BebLwjTddoAe4FD+eMbKdmTxdRNMLAsCDirmaPL3Bu84jRagUervARjQ9UMeyv
X9GpZ4JuD9PShK8gKerqhI07vRN7xG2esFMP1SE4IOOyQeFiDDjvKT31CasywQNXG0zg4vqqrUFq
4FbBaBpN0Nhph0fqgVu5s3sPlfemfozPfMJ/Ksst6P2fRlw9XzJF+mw11IIHR9iMm+oe1JozvNCV
266vM+w759wXp2f004irOKKOo5Qqsfp7Obp0JkFevrWc0Vm6PXfR+djzxGF59ISrg94v54jmGcry
hKIzu7mbjHdKcbCc3kNv4E3Zcyud+bBP3Sk0GRgqqG8iMxrjHG9c9IqdTIWul55y03mLfS4iK2fP
TrijxByeG+3E8fx5tLXlmtMrlyuFKFDdLqgkKiLQth1tq29GyudnXdYntn2N8NowacCmqmB+jh+u
TP25HaZCpE4ueJVWeJJaP3z92Z34ttmtqGMSnTGMsXLolDUhoV7nomdNdJ3pUx0/bok4tGryyvt6
qD9tDmS2Po+1epyIkmWTp7wrUbOFS3U7uqojVna/S5z8F3m8aaNvyq22R0E23p4Z+0T8jroHswqJ
LuT+a/K1lAxVXMkZU2kdlrvncgsTjW3vNd/Q+5771k98CZoio/IngYSwWFl9CXPTotepUpF1kiGz
COzmI3T19z7zJvBIre7MiNXPbKCnFguKcpykgGkMdd0i0JzMDuVKyJi+JGxpUZL9DLqgPGPpOjkK
HCRraY+j89/HSzIihZXpdO3z0jC+kzLtjiZzZx7k1JJU/jXE2qZtRiRBjahiiI70d+dSIbWD4cyn
fOo5NNlYHE/0wsLbdPwcuaApUaewFjH7DHdSIE/3gtS4X6+6ZTJW8Sg5D8gXEi4obr+rkHc2qBQU
ZcfmFP4sK11xc3Pj19+EbKK3SVHYfYeQqt9/PeiJ6ApYkEIMR45b1NXVV6bEaR53UTp6cS/Z9aQ6
jQojp3rgHoZq61fd9mdW+3KMrJ7SYL0t4j8CSG19cPuplE00kRq9IUabXZJsHyvEAIp4GxXFNyRB
T18/4Knxfnd2EBXDwK22/PPPVxYUbZUSRpMXVGFzb4VK7mXW0G9rI6m8YjYmRyjl5NzmtUzb6imX
hhkaYxrsJNZqWsPWGHVBZlQwt3sagrkLxQRC3nO7zZ1zzukTj3g02GrhSBg+fAudN5d19S1VUzZl
mi7afe/fcwLfhZ3//vWcnvjmTMoOi10PL6plroITfa7SsqkqMilpddOo+nbS5l2lxWd2j1PPhc+Q
WwZb4zLW8aubC02PLS2nM5RRbZV8ruxJai8Hmn7prfYSIkr79/cSC/A3vXFEzeArXA3YJ501S6U/
eD1N2EiKbOJOjm2xpcLw9QSeCu+ORlptjKIWwKgbGGkxFlPB3Igw+UhhsEaW4Kd5jTZFfuZTPxXh
fR50HY9MJNsnHQGBV0MpoHufl87cBJZOhBgHNOcche/EfnY03CpYiLUkGhENDZ4yP/jSU184mjBc
y9Xodum3TP6WJ8GZHfR3s43VZ3c05Oqz84NBDkyFIVt3YFoXSG4AyfRAdkjz4pv4BWUOKRmVwqQr
kpDjuuVQwXOKX/TtwamxGfv9ua/z1OXh6EetPs8spIpdLvOw0KvYYH/34k2c2hM3GJQ25wL5Ex/n
0XDLWfZpw5vREhSiwXBCcC/pqdNTMOuk/+CWdzTK8is+jTJVehwZOGUovcY7tWHLSSBe9OeGOb1m
2UFlWRRV0GarT3Iq/RIKjPU/k0dR5bG+aNyK/t1+Zp97Vyfn7tNoq89y6so+FxDKeLXuDRSz+s63
U9M88yEu2+Mfq/Rfo6z5XXMsEAQuz1Sk+qVJyNLt52HPxn0mTXN68jBeS0QuS8vk1edg9mXEbYel
sOQHQxACubq3HKxbu/5R63fnZu/seKuVrphi5IfLrrZc6VQndxG2RdveEbbZJlXts1ip5e/9MZGf
nm+11JsWp9c0MJHjm+hIror24EN3MQVtUkS8vX2+hdqpW8mSmf7nlK7WPcdVpEs1Q9IJ61b/3lzh
+0QotQdWcG94M4/K5N6VcPB2Xx8ZKwje73TR0cirQ7eNJBUc2/Kw0BEaUBSyl3nhLT2AnHAj3pp7
wwl/Qmd4MAN7aJxzFbKTn8anB1/FUVZv0JZ3Zvi6U7/5UXqRRw+BX5/L9i2v7KtXuvrekT+ndGtj
Cflxc/DrK8kQzkyktPyJr4ZYfeS10VDfXiZSv5qcYJdD3IYvHm2WZIdpI9a2UU5eAM/Ce+t9/RJP
DY1ZkLKQpotE26tJlJJgiGgBQml3iOZDWkjIg5C/lrr5ms6xO3WzM0nCz68HXaHc/1o5n0ddzWmc
FI1hjYzK/fIaW7Wj7II7sklvJr3gM5f+zf8HNvWpTe7zoKtZDoLRxD3Ei+T6LsEvIUucacD1DGd2
JKyn3kP+Ix+8+PHczfbMwOt8sRwVqKyUZaFqCOO1cKeNV2YhuHLh3309sStgyR8Tq60iHD0rRaFa
XmfrShvzu0SPoOvQtCu4dqQ/L9j8PKHamm7LRb7AX2n7hi1fl6hB3Dn8oMXa1tpHT+cIUac+oU8z
r612fawsRSW1zLxgzXYF4Vnt/TMn2InI3GIZg2kkkcaFdfXgoiT4qIYZohN3Y3whWp5e67usuWvj
s9mR09/Mv8ZaPQ5ejk4RQNwth9iz6OVuM6KkcCsX1/FvXmGebFVzk9+BNPo4d6Sd2vXk390PVZK/
XFjZSz6FOYtnNIQdMnolHilLjtwgi7Y16buvV9KpV/Z5mNXHQnkjyGSTYfwBs4VdRvQvxi3rl/Z/
MA4IC1iqhkm7utUZYqRTEk9qOXqW9BFh8S66M1e2k+cjItd/jrDa4YJWyBBxMoL5SMfIQ74JN/5w
KJ+k6ylnf/2LMR5yzxGo35xZlX++LE2kkmKCFjCgwerLP//0spSl7B6maHulcCtDJkzx0gzBy9dT
eOIcPh5lNYdlMFiJITOKeFA2jQNDZVvRuFXwxP14QMfqyVzgyJdfK/twf+7bPvmIFD6QPfKJE9Id
P2JY4rNpaRPldaQ9hXbfwfe1+suvH/HEjUWTZMkgPUNCmdB79RLx7uvzUJK20x70w9LFoH3ySb3K
AQEOJ8am26XlfyDROB509amhkqIteUP6WrmR6NOMbdyp3KVGunBCtXMZ3j+/OI2WzKqhExrzHfwO
Ej6tFT1sx0nLEpFoqkZc/SQP8B1bG8HaRmLn1B+SjX//dwz1N9Hp9q8gY4WQWv3P/50TdcSW+pI7
tYz3TwzV/xOiFEvkf0dKOT/Lj//6/lG/fxxRqPh3/mJKCbL8D7ItwMpNeDdollVe/l9QKUHW/qEA
v+GUkTVqGxiy/kmVkox/IGIBQmWqkLfpKMXR8DdVSlL/saTE0KwqEiVWkuv/DlVKOb5owOGRJcWC
bIWqQ0ee+fuD+bRaEqxQtdjIr4ucR8Omy1fPx3EhEoHHDzlQuHbXO+p+udpbnkpVEDNPuKud+Id8
Hzx0e3mXO80uPJxDNNOR5yiY/f3LOH9FnhDZCTfy9UlshFTpx+YNg+Vm8TaIVf2sDep9VgRPUjru
8kA6dNGLVagX+lB5bVZfibgt0qLeAxTyxtrcFwmOM+mXGL0npmqLEbeKJHOS7DUoH4ZwfiizQHbC
sukxgyVPheBvknhx5WfDi6H0i/QxdCaj8wo5cgTzMafHoDx3WOpVPPz6hZWn72RKX5poV0sFwgfz
ClhTUYSYc68jGS2fTD9hAwdo5l+N5XOVgTvJLbae+ibVFUSzr2Kk2FnxoBffDOubKle7WbacttwK
xbM5PZqNgo1CxR1UOlH9niupjSQdc9F8LeTSA67XdIOx8adZFde6UTqYBbZJkrlSEe5FbNRFCdUu
BuxXtU6ujzb2XFGOLmqFzvT4PrHs3Rh+uU9Lww18isv55I1Ttg26HxpIDUP/VekQt4TqSgnFXS8N
dmm+youjEsZW2t9Y2NLCSKZ2RQKMNnSYAJwSWsaE96vwS8xj/qU05pftFN0P5keAEsDv6F2de2Mh
vWP7RqlW6m42ki4Sn7BSBqN0X6NTTk1c/7o3V5IjR/eppu6MnP59Mz1SfAMDLneJlj3UoLyTSVdY
w6DpEYzX06+y3vVYDuboR9n/ylLLkZprTLwbxbrLgmFXRy+GgWCpLrcDZYAu4VVJmjvh6mxzGpOr
HK/ih+gndog9wqLTltF/tClQEn92BaTaUdzalfEY0lKhxiYSqL/a4aUMXiLrUdKiK0Py7VKyrv2C
q2okU9Obce4l00XeQrZAb5GkmBQy5aqNwrvKmneTekkJY8DPKV3L1ugJCG6j8VnKDhWs46yqNmI9
PycAglAo22Pco1ELslcrD7Ehqu/JhIUxYAy8Lz8sgW7rUXGIxvHQZ8NByFVXsdKLfriztGfR+lEn
EeYLjHvmIFxWVvQYVBJoyW9p/p7iD59EWEBp/TQbJG6EZl9LzcUYWCmi9MU7N+K5Eq7VGguddKVq
N1nV4DEwbEsQvTIP7oZO8IqBvlZG5SbGDueVXViBJyY/9cB0zOKi1As07Lo9FC0oEW1XF+Oul3Ee
x6ZTaeJ9OGaeWovL7/DmIrANX3/JwJNGNHHA6zXwqhupfUav7lR+7dBwyRUq7DH0JvhmBW9DM/yk
JyggCVyXdXSFCsYe/GTfCDqgkmkn9eZmhhEg4iFI9HTHZGxEScPfMd5JWvqC7v1WNCfXLH+JrLah
FN4ZldaiYrUZuuze6sKdmegeUcoN/sD7NADqY/3KxuxX9DbpfNXmVrT8G6zw0DIC1Hy04Q2+JdL3
zB8vjeFAmxhHDElZTrcI9rZyMd/KZu2kYbcZRHVTisylP/IKNVZtYJtW7wZYqkddsvFrOaYIOEKY
7KZ9qOvIrZtuXyrI4ksoKyaGDFV1BON58NUd9oJbQXAla3zSFiP5VPFvZr1h+1NgI/y2x+q+Q99O
Ia6Q571eCl6e3VawSHRYJWnelk4mLXCi4ZBn0r/VN+TPbX116fHlbFb7EUckLawUIL9L52V5d+5u
tcRx/8qELKMs5ycnqK6omoXe6TiazGqhxtAivan5bV72SEBrx+iwbncI1s81VzuOXP8ay1yMIxoV
HXodrYLzUYk4wuP5tcAp2/aYmLAwmfG5Cs6fx6G8iEapZmocG2g8jp8o7OIOcq/+MyWhkt4gJ95Z
FmCaFnd8cqUN7eZTGPN3PPeZ0vc7El7NIM9CJ2zaQyD6XNti4kxJKqHWXjW59pSOpGMYojEdc3vE
Hnbts3lAgcAvU9Ei0IRhgk8rTuftWBZXGAPcxTRSJ7k7CbE9ZsWVD4MDmZEtJG8GOJAuue/q+1kt
zvxsZSWE+f02sE/JiM50ys389ON5SkN8noYs/symfJfEWOWNCn8tPJH3LrJsfYrxRAW7LmgPtQgI
o5uwXqZ3jfgDBahDg3Vnwqo/lYOjT9+FHt969loqcOCrVz99DvsLU3qxStx3YrGNTd+WKpoq36nN
K02wnZZ2gtVbKlZuO4yboPieTPsehJSg4cYe72tUvFl1PfkXuqoeSqWqnDRvvsUFtpIGFFIMWDAD
U9Olm16CddbJGy3XnNTAOzPD7MCGpkaJ0wSGPU+ml+CTjqZHCf81/mzH0oAV4ljGdn6QdQ7+5C0f
ki27c1VqG0xbB1LYO20iaRW+gP+w9eIxBuWvBbdSE25KYwCnEG1907KrMtsaxj6cjb2oRZu5MR1+
7HvZUp6IxggTubkP+t0sjR6hjRdk0C7mHpr2a+xjh+rzt7G5lRE95YPbN+FeMt6DZtxbkQClRNri
PbLT+UlLzKtafMNavvF98CjCrUFQJEt4Z6TLuDO9vAfBAT9hh6nTjtvtc2u+t7N1Mc1Xyng7JZo3
Ff5Gx6EoUmiPfT4//63IZBZf7qr4YgYdBhCEBC2Ut0YCvm2e7ZSOkoKGpuKpAGaiK9U+anjLYril
9OuMBQAbyXJVCH3s3jdVcF+KP6X5zSh57ABbUtPv+7LmaOs3xihed2Hw3BVVT1A4blold6rwVzTr
rlzWm3E091zqnRkwYKbhqOXgUXWnpHzlx+IunaaLYhJeUkHZqHq0hzm0S1MaeJkfvWls53KPaRUe
krUZcoyXBgQD3PML6gYbOz5gFysN1t3aDrqbSLntY9k2Ut8bCY/EkmtmqTqRYW5wAFGe/IjNpzoX
7GD+ReV5WxWi05e088uzXWQljhkGh0wEX0P6vXu3ogB6S+tmqbZN/NeAZcAJo2S7McdDFQjbiTcv
C6WLrwS+E3ZAKakt9gWazGIWz+Rh3rUzn3k2YHWFajJFNDfIyFlEuhfQmYrzF6wKsL/IuE3N8WYQ
x+egjw5ok5xmKjxBBKWTHxpgXsFiSJZaWDPdvqjBi+mjE/S/ql56yEcRpB59A9S8IoJET9+IhFMf
GTlKKwMKW103GsjQPuTT02xxlly9AjsUxD8EkVSbmGYbpVWfdCOlJUpX7gZB5pgd3aGGnqSX+i1d
ZmPCWPVRmCB/Yy3u+uZBnroNog45AhPVWRcE33bgy4h34UUIGrWa6LkqKrcRp71QkAeO/R+zTz+A
KtAqR490VF2iT424eYvL+mz9fTk/V/u2ghCQgoqFl1Rcd/trhXQKLL+h5ebkKW680d8NbyQzrXjl
thTOZN1O7baMpv0+ZDlr1/2LRM3MfVDBr8iI631OvyLr5+h0l4WL2Hf79Yl0nNf4vbEjJaNOgz4P
Zcb6PphIetVJevOapY1twEYcEuvc05w4YxfAM42QuBOLrOnjswN+SJU3cUMLyEW32TjxTchJDnr2
QnXFjeiGXgTfi5UAL+9c2ubP96bSphrAMycXhuS1AFHAnTvUpv8aI6vp7gKvtztA6IGT3+XOObPD
KtO3zCUAFrJgCld+JCjiKmQZcNsJRTi+1S6V9AfIp4/JHVjj64SWBCPZfcTh3+ufUeeVjH4u87yS
iPw9OipOA9owfZGMVTG1GkpFjK3xbandjtQXA88IbKAa9tKjWn1azoIzWegl3Dv+KHAoqJqGCg09
ImnU4xcbKxJBbjy9GYJvD21mDzGKBR/Uu+9jK8QiD1+IHuJn1hPZnD/GlVET0XITqrJO17pVGKrk
Ru3rU/Vq9YMNIhNOoHY1zMMvrJmQ+frxZzDQljw2/FtLDX/GZfSoox3TdcOj6cY2iZv9YKnSVTK1
33MZCUIiqbdBhj132rXGLbTTPfWg1k4KCnrJ9Kj08lZR8X9qjYN3+0ZOmz0WTi+bIYHQH0i33lpI
phqu0X6f1Lq7RDaRDrY4nNDGhfUFJntbEb61wBMBXtnxPG6H/L2KsA3Hk9sPijsLyqErJFBR0tav
7oOGuC/AFsxzyBFBiaTv0eo6VlRfwG/zalosWvHPSLoLivQClstNainALD667mUAH6BKXFKVeS8P
wT0EHEjHUrcxk/YVJs8+0IO9plcXGUdHH2uckjikpQOczidLmy4L3OeVOr+VxXAhtKYBKIGDwIja
iwmpnxDqFwWuT9XiKk4iyCifBCDOQ6Ebdu5XHwJ3NfopeXLd7M022wt9tm19E1KC4PVa6c2lda2S
GJbJD4tt4HTa2xxmV/rQ7AJYe4LG7lAplyKpETBzP3p/kw+XkUloGCBNETkMSIdkxXhIhpgQ6aVW
U1xFWMBJBUAs2IeyD9fMb+/8UNvE8ZK44Iam5VeSDKwxFdw8iL71FqxhuF299C2dLSeGLmHNiZ1W
7+NAywtMUVPSwmvSLqcIZCMRhsF5KPqXs74zUxoDy09JNj2MYBRl9QG//q7H+RF2LShxdSPkT0ND
umhBEmZ00cBU04S0+BS26tQAOn0E9mPn+Vs3PotBdyFNxbaoE0Cran+TQZnYDJNBLDDcV40uu9YY
R04FKQZ8TTRyE9jn7a+8qm+GabpiZ3Umtd74JV1YhfcggaFWJg4Mi70AiNek8EA+TPglKI+hn9+n
MXGQWF4OvS/acvvQDcpdpMCNJofCae+UUnEbEziqFSb7QLRLP7zo9eEejMgecNJW64NN6MfQrSxb
7Sy7bC+r5MaX34X81a8uILAAKKPTXvY+JJcDZn+JuHW6GcxDM76Fvg+9DTrwhDE5pPYJ1VALle8a
tLJe7LdNA1tOlrmiQ3+xSRpdt9M2t3w7Jh9nEaSpxmsbz/sqJFfSjk5Ky/qQQCIafrb+RyiDxBZE
W7Pqa33KSC+QBIjjBq5LnI1wnorSGfj/z3FxF+bC/ciL01VYcNCmZS/1+wc9J9Rrwuh7pyWXemts
uvGlTa504RBpb5JoOXp4LbfcetPOTQJhp5PrGypU7fF4K0hAA6yrcLpTZy50wVMRP1oJqLfI2OpW
6mTqd51NseufSsM4dOQ7MiG6mn3rJkyxHwb9HdKInSV8rzKRDrDmJVy0yzgk2ydCrFdTwQvnn9Qf
vsHOrW34mSH5LgGpb/QCtooEcyU+DbrSuoUUKXdVrwpuqePMz8Jkb0jx01Drdxg2XIVQXZ/LFzI/
+7ziTlmplxlRxmD2H2YSv0SJmPPxC7JbyVLt0RYUUZxAaGClottywaCkSX9IxJu+4chaa6tGe/d1
QHLiFJUp3poKF3KD9gzrcGHqFcBlbUW40Lv5rXaDJtaBe7uNN74LJrlzocclL/TZc6On+upciuNE
PETZQMKopiscL+uEQDeI0jQG1auoECRICP/67sxleiWv+B1y8ZclS4ZGIsoog1bHZkGAKRjda/SL
BVfuM2+hzvoQu1xVceIdzlNnOLTx9lyEsFI7/h6YTAqKdBG/1eJTOB7YUklGGeP4mlCVIEPvdMOu
3UGQZfid3LqJA2BJgTfsmRfiznChWj+b9wPJrTvTgyPwGEPwIat75jxfRj2OIpgD1P4AQw3qL+rq
V7EcQWpNw6vRX4jphZBu1XPqg5XO7K8HJ+myFGKMJRJdRaABgMcSQuOrui2/gcfZUgbA+8XkO/79
uVn+cwGp+IUsiVAa+zh11+NJbsJZFaWyfp3hC0fShST++Pr7OBV0GeiNkReQjEEsfvz3q05IVLOc
3tRtS4fNiEzf0svznPDod3rt+K3wx2lL/btQRnSzirGA9xRjMk9Ek4iPNhnLREBCRmrse/ySeYv9
qoAJbwfbpUZf3XJ6kqCFhLfQUXdfP/GJ13f0W/7QP/Z9Cqt8IrmZ3mbeuFs0yMMlN3Z0SOfUQKta
9l9h9KcHt1Zrpa5jf9DU6W25rYw8ZvQjcd6MLTgFV9if223OjrbcXz4VCiNd6/jP9DZuaNtEf+kd
SbVD8I0KjR17+dU5Ud6JvYepJHpmg6UE80cGt5a1eR4j7siXKl0Kk0P8YFxPt4uOTXOym/KxO99j
Wf79flZrScJjZskmN1e29dVaglmdZyoNRjrlkCMiUWP9MRZe9fRjBOQnhoOTNSwnjdY3Yurqckfx
g96FylVDt4y8cSyBHOBAbV+dbdjuB1DB5BSUK0URvUR7F+UAVh+dQrqLYKC7g6Hejr1xp6nJVgf6
Z+p0JlDzfdSRWvSBSs9PcQSEx7+OEo3cvuUO8ksvV1e6nzxm6YWUH+aAn1DUtgQcH0T6pUbHyhRu
CamNDy0Krrum3Fu5vOsKhXBL25rUEnoVYWWZuAYBjGIRWpqXfbiV+EEpVUqwy+GNoXyAN9vM6i8x
5b7RUOvKbkmBcF9qtoGpkZSbvWz45RcQyaphLxOhmt33RZaWtBfNvIWS4UqowmKZtCaauBguPSUv
ECToEeFRm81Iduw7hFd2ctlpIXcDRvYAh+9AjcGrSu0msxyLvB8VkUGftlGvu9UE7nvcj0F/SUu2
u3FWN3rdUcClt4cBj7a+zIyfafIqJ+THBDxmSnVoTcoLtI0WrHRTxL8awPpWOkD3DbeG8miE90p+
F8gPgZXvZuNOoIpJLtwu6a7SlrFrtj+SntSOQVsWATbtmDikV2A8XlZA6iCA25zzaXkbaLeg5uyW
Crpah66c0Nms2DeG8H3yS9eCrilX9OamPpk8GwFXLdZGLlFOvVZzNvgscIBJO/z566IpNyo527aB
zlWM9iDmm5YGNAKb9CR9+EHNrzBdtb5J8kMtfauhd2t05Iae2RNuwh/cCX5/JVEV0kjBx/RFSioQ
ciPOiOz77Aee1EqONuLxFekGAAX8ocEkJEUqXC//ykzBL+lPotQxYwhU+h91eJPwW2BzY3nei+KP
iZ4fgfjQtJMzjwhMY1owqeJFBByio9tLE7M0+Dr+m7PzWG4cadP1FSEC3mwBkACNSMqrtEFIlATv
Pa5+HvScE3+1uqI1M9uujkIRJvPL184inKpEL7ww2ZG0kgMK8sHGU3TBl9XO09jHxfy6GOM2mb66
8bWoIK2tXaIqdlVfS9N0knDbZd1m6LpNORGQjaaFigpP41hZmL2TLuRYpRczEQGH6cKFjU7Cm3D8
RdKxnRmGXffXbmhtKX9umne1VvkPoOmW7nBq4At5Fng2SrcbtMVuotSXJsGOs/e2NBwJy1gXHQ1+
G3fFqWTmR7pvA4GwHiPdxsvo6qRoCfmDALUuFQIIK9VYZMsJKm8Ory+tCE4e7uOkIr9R3fXmW6Bb
UJ/3RK7ZmQpeHRG7bQm/uijaiEZj9+3KaEt2oD/hOfVllhMjV7ZV5UdkNC1yS3442gXlYCivi/HR
C8FeAo+WKbOxDCJapcIzBDpwpn461kvFM7A+a+KAM1W7EJVJ8li1XaZ5FwnWRdV97mG1EEKbCDaH
jc0w3BJozAE6dtc8YgpSXBGpdUWRjVG+SO17I4xehCqxQRBKbv3UvclW6tVVeySFS+YM3I+xl/Ci
lrx9McfmUDBcYZ633VJv8xHVM8nSRQgXEu9G4WGUT2a9H8fGbk1wn6k+RaggFBjbePAbMunUMvO1
1dxiiE47/CLu3iZi168TFBFVyxskHwmZ5KQTPqgawYyV5aCXscsWgQECgE450m9IRiLFxRZmdvGh
1Z8pK3J6EqZ6MXELyN7iK7YOvYq+TaLHJERYwd+iBaTcR1TztlQtmG5akB1VOPGaoj4MftS/DVS/
9PFyykWm+9KiIZgQ3Oit7agliEc7zcmQNu+rkMxrdQDOUN3BIGpWl3nlU2QGvkTEWQWSUSSaE/WS
24u9LWe5i0poJ4s0UulfpTi6Qnlp11t5MxWnosAcn3V+H81rfjMnnYijPc0cyltV/kpncYvaxcTW
MQfDvkE9oaIYiGQFUOtxYmlccwvHmvOuRk58XbsNx2sgkIxvsB/AhgxoPavb1GO2m4R3KG1nKQLH
1OhbIDbS4sA9yqOjxghhz4X0XKs13zIHNArC0uiepgYWYQpS3iuNUG2oJZN3yKo4LesstxJRXeTs
pNFznRjE5CUkjyagTaghVn2KcEPSuZO2byW5Y1H4ynjs5xFW1/ohSt9ajaAUokeV5LWtA0jx0B5q
ZWNFvVeJBKVVUBfxJpHOJQlhOITWtZqQ0HGrqAdw1rUSyqa9A57veTIeMnGrCx/oVTYqOdASBGpS
BnarkFYKvVAZkDQAN+DZWdjaWvIscVCtev4UNigN7or2QscO/XLLThlPEe+khIEuiD5kGgc667Ym
RdAINT9dWQYMMMTyyAKp0HCgpQFfZB20JvXS/hcJh44mFa4Sn8Uk2JBf6pfZfRNcRzAhg8VHy1BV
IyYJgouCUa+ZzkLwLvVfLSsoogAwEJ0vHaFLm1AxxK/m16eGyqGo92LgP9LeNbvu7tT5YYgGz+hP
esWz5mvXSQXWh9FNBROpBoWfJhpE3dwldXGylk+1ZC2xzE1sXiTDE8DB4oiMJLaPKNH3KGxtPShI
6H6aVKqgFP5z2Wxy82wuLwtm7hnsa5SPGiyblNCqxIm/IpCu1u8TcdkHzDFSMLpxYR1T851wztTA
+mi+zRkhsSdjelHIctaiwdZb5DxQXGRO812foHnpPWIhLl/6Vj3UFGaP5pWIU06GFvj8AqXCelnH
dlBQ9K7F4AQ4ANmcl6LbcHi2ZQ0kS/ug5sbrMnMrNYVDaq5Kg874VVKnUMDpNQYIm8pSr+obk1FO
GiZ7IlVJ6/w4RuxTHyrlDPM4taVfBq+VShZmYHkVE4IgYtmaKspSuFTPB1r7Ou+EAlAkSK+WPpLS
viPy1K6iX2rS7CmGoUW2gRokbZWSDNnYabVA5MCXle+Cym+odcrbB8Rr7Vp3EtZOqNwXLOOIhlb0
b5AGJxDOKuIyRd2PYufUY+qX3V6BDR5nFag0Yw/JqVkQ9mGJiU1E8yUT6ZFMXlvF+1xesWN6vuhv
QYzjDk24MwS8Idq+yt4bEMFo6Lyoe9IQdylm7ep82rFwLjllV+ZzH4feqJVOX3AQEBAPjjfFGq4N
wyiU59H4pY2mZ/XXWVP4MOBTg9ucKawjALuFFgNPToVzo9zJUegEM0cy7Rgii5HerYn6A0KRyNB0
s0V2W+OTnHgaoBZnRAE1oHwJ6tJNYpUSmva1tVi5+hrZGv65UITbO5oZIYW95DejdRfXDexgMtyl
S3MOGEJZSjxB1+A+c0+Aby2ED7gSvvHu10JbxTTfCBZVY7QNhfldYb6I8SHX9X0S5I7aPYvLaa7I
hhLpW2BXWSbywQE+0+UqNR8KfoRSZuOF1tejOwPziRYq9py/Wqx+YIDuqE22QAL/2KQOqA2vMLMC
3+kk3vTs86H8TEWum2aFnS/JzdTB3U4dxCQuztWsW5MxauHskShpL+9H8ssLatOXWb8p9XcBmKuT
ETku7G9oLWBa92MxO4pyyhUyF4AxM4iPzsy40Qia8pLpMaHSpCC8u3LbrKEAg51Prl0jz31VYC4w
aWSKvkpyebX4mmrHvLmN46tpxTRKjMcc3tMQ22OLNEGQn0Aq84Qqa7nZ1hJ8QIRtQaRKayRzPk7d
lpMKCVREErMLsVCklO4Jie5byCs09G6KTQzlhpY510DsOKtw2NlrtNwJAOr5+Kxl19Zqjo1yKxJT
2Z1ENjS0cp4yVtspUrZmkjgqAHtrXssItJVqM4JLX0WNpbLBFtgwjIqvelLs1IipgSgCdRp9FQyp
SctbirumnHfkI+Q3SaW2oSlkaxmBIw7ySZhftRE0z4pdKaSGol6OUk+ntXYNyp0g+xkNUvMw7NT+
LqG40QqcTGWjyl4KAWqHH0ZpwbHPPmXxrh1DtysUol3fkNMguqLJlbK6pdN9EVYgG97H6ZqoHwIz
omBszDbeRDP5rSSQJ3vyp/w+/ZLqBGCUhkRl5uzEB8ahMaoR/N0tEs+X+Fc9aHeR1ZDM+WIQRBrr
t6Zy1OR7K3yYJHbEte6lVuwBCUA8Iust2fSTUz3WF7HMLxa/r+hFOybNHLCcEwNVoCSUjCNwL6KR
ptu0+acUGo7aL/7YPwW4VOppclOtcQMF4C27Ewt90yy5Y/zV2xYcA+naV1QTxEQvJuamz297/WNk
5U7ZHQv2FM16TiyZ88SrWZ1bs+H7XtwpVv16qvwB+zjRsRiO0i0yeg6WmadkqJKZQxUGhUC815rz
gktXZy6OdYquXodpa1R+0BfbsO8dTaltQZj8BblCJ94EzGH9wqrbRNFpqYENM4PqGTJQBvwj1XIU
jFWi+jYJJwA/IuDxsbECt43gqNKX0dCWXT+OxWdaLe6QktFbv/TsJE1fbSo2uvxN6QtXg/UHho4r
tENyiiLSoEnuoUtfjYVpjeTSrDRY9nK7nekoi3Tb5A5L+X1Fc4463fQaPWZMsKIyuAkn9SK0Nn2R
cp5l+KYihgRPe7biTd9BoiiXMae4Ery9hmUIOXTFdGJFj536he2XM7lhC4vmKMKrwl0iANUpSN2t
hvvQvOmYdxv9FFPnIMnbpXmTiWmJwMeW5aJ1tz37IYESiI9Me+abpfZpM2SnjhNG1r4G/YulPE/s
lWN+Gw/4NtFGxAkOzt5PhxexHN9yS/dSHlj8mJqoZFoJfdBdRmq8CmzSrK/L45S0bKAkSQg4PwR2
kX7aChz9M3TW+YjgQrxH0+AaneD2HNkEvmANPUaeB7smT7eKHDn68KUNy9GCANWFciMWaBFik9Dl
eN/Nlm2pBvWfv8xoJNKegyVUb0e3qtBlrjCWoC7Ac9o5YDRRBIZmHWqtuarafmmY9fXbRD5KIAO9
Su9w88p31IWfhXYt9Jqu2sALaZ4J8gJzTs+ThO9he7N00u/8fJzJjBd3Ob2kutVtq7VpPQr2Vvmo
1BeDQ10V8OSaT6WjmZU1d9KHiypJ50qP3Kl9FYLXGJlx38XsWMxs6Jks5gG93YUphx79rUWZ3jCk
KWGP1ldzezIhx0L4yTazQon/wMVMTYTrEIkY/Q4Vi1QflPBW72v4gHasncgNtvmu2KT3P+KMK+r8
/VIqWUsMZXgTCMj4O85ozotOZPD0qYQuzSmSS5MqPmss1ywnh2Tb+CXdUVeSPkVfv/t3+Pa/vTH/
dnEcGb+DnOOwdGkil5/FcqKHgFTjwVvVd8Kg7y3ArTyhYHo50oy3S+WPBkUZJK6HfcEjU3kT9/1G
RM9edsFNKIvo1SeP2qkb9tWNlSQbBoxVA3ZHy+5fDZthIb4VueiZQ3bore6Roo/Hnp7eZC79SULU
LXXyJuVIM5nZVh9eawTAtfZr6gWnFq2bOCMUDohHa4SLinYxnX6lKkWuT3hTOZh/pOJLE71l8cfc
dn6aJsdIpxFo5NWRal8Yp5uwUCZwkomNR4wc0uUdDd2BVI52ozZssqwSOqXHcvLet6e8i/2pnvZi
TmHnsu/KaJvnDVtB5xbV+JFglzRDXOpCTtR1IDoiCjGx18809rL8QgKGia0KFKbWCiHprWsp6Y6y
l2SOb83hSdW3Pd1cMfYAgQxrSh7xJq4a7KvAhlZbg01rAj2dqR8V1XGuxKsktXyZnOwXz6wQoUXD
nZjmpy6Dw4/QcXqdIDmB7ikDB+qAWdXgdvplSyoa9S8IY0pbHAE/41cr4Z0uQpfUNhcgVGTORZq9
UQUKl9nDomlPxCBR4TmByY9lGzmltnAE5K8t8KXr8m5MEh9dP9jwsDrWrDE7xvJJW/RNy/SbYiiJ
otnXklexGf0R+dqM0L1XDSeMTKevvC7fV1a9HQgfFcNHUX+oRDLc4aBpA4VSvgsDlnBt2vVTfDNK
MQfRX0ZK6k+1F4fFrRFKMkgxjVLTRvSVw/ZCsa+YUxk3qpss9ufOcJLRU5b4tm3Kaw6ystB8NlEa
WUlAai0Sj8iZFo9abjdA0V+O8YG+CFcOyVml9F0JgDRbAqPTxlVmdJvpIda0j9AQj/z1Gb0tg3lN
Sl5WBQVrkm3VQPAM9U1SEQ0qCFZFr4XwDto7eXlUephnokqyaifPIf9r4iTmAoB7mMDqLPE4DU8y
+zQl6LslCu+XkQWVoOquBdDLvLLWbNLDjzGaRP0iW+j1Ka2rGFvbotkP6bjtAGjXyiFpzFdg5xjR
MhrBQQmQl3H12kXvivhLKL0uKjYJrRVtMtwnNcS9eLQAXCkbDWmNi1XxXHW7jk2O5g0Ei+VR7Mrd
ME1gXzPR6PJJ/yUMICnE+gWTU4xGZI86KF2wr6KHRbkZy3eJccjAbhB1z6V0b5Ue9mJfAI6l205i
bBxarxCmxgYi2RQU+IqFeZfiR1HRsOZCR7Cxtp2Cxk2V7BhF+ia1hN0oy3ZKS5703wLWFrohnfH1
qRpNp8YmMSkuEmHtrcktRYt2b/Wm1rJtpysPZnDT54CIgU62aUIqbJw4JDwXdJg2gNrMcfSAPQ0N
WGtJn/iic9ZJ5fTOaincEeYPrblrSsB7IbVFVo2JLt1hPWUmj4qAYK20DismNpWYksCmxulNS5Pt
kgLqVdE2rFBE5+FdWnUANfX4hQaMQ5Z4gKU5IMajPjj2W8PcVJ11wNfvVt1qGn7p03kbdwMV5NGT
2pp88IhMUnNXyMapzwe7lHK3XXsvEDtUEZyvtgoyM2nxB0ZVSyBzcSmRplbHUL0K+boowNCD4oSV
tWnxcFTScqdHKJKxtARUhMSNU5pnucHYLkPMaLhaKtCd7IHyPgiN2JH7zi6AErPueUpfxOwkyuXG
7G6k+SmNm60sPSUR8tZiOEfVR53JiJyRI6NIqjjTJh0jT5xeITJco34Wq/d5uU/CkV38tWA9oMFt
T5KjY7KKTRlGMKnlWR7l4kEYvBEDWp9ID2NqvGeqebDq+mtZM8aCQ0YfS8nLlfcPlqa7RYpft72v
hseWI/k4cEdQCMeyPwjPkfWQxKB53NQVmdTDL7US0RiLPs2lvgJRYU3tJm7OCtgyqSCeyHy2aKZr
lolLKwaAzZ0BOEymmput07NyNoBArImJNPCWQXUbZS0q/8r7Vxrc/XT0rOlVGk6UJrqa8VDVX6Z1
t7TCPgKx1S1MWzSedsFmDm4rzH7ptA2kxiX5Gv1I6ObVWZY+/v8XM3/k0nOM1D2AkOC4HqPMksaF
p174ZSPRyest1BqNVDflhV+rEWVTJSd07XlunsfSuATRijApx5a6tpEQRnRR443a5ICfHzAN5zUO
XDW8BASkXxmrEIMaKpOOaG3QNmMjx3q70fQQ+O8kLx2VKOBbFFVuWykkfFbJ7kVZ9S3UalM8b0vx
Rgua26FIvCnLZC7GPwYCrq7eEDWfAtzws8ldWXBSNHicMtFTOcEXBug+zjqzJ01Of0E0ukrmkPP7
ZllsOG1usoG7qgX7QZF8ieVAkSq0RsbGmLfa+BDmr0nOEm8h+I+UnZYNqh0vi4qaevL0dcM0w/pD
0hiswsJTG3kr5B/J8F415S2QlN8OhqdlFCkx86yoSyk8x9zkoJqgBS4pti6l0h+nIf9Bp2msLPK3
Aex31vevSPjfWOYuE5p0zJdrwdJaUISbt9eGFmqSD6cIIDduLql0zgrdoTuNHey2pkXezO877VUK
HgdI1EK9W4KJCWZwU+puK6nYZLQPmuELheyd8ZEDsHecPAd4tQa0Jcwyp45PrRS5tcksTddoyUsR
J6LT5A/x8DDURI6iFZAG6rrGFDC53VVsknO9j9ZzkUxlL5myzUOcUcA5lzQBol7iDicSoyvkxtKe
BbhD2nhs2mLsbp8AoydkIHYYw05S+Vj29xHfx3SbmY9LAxORv/37XPsHlTYyyt9m6m9Kj2mwSiMf
ys+WMAvb2C6+ukupQcLPD3H4kx3qTyKIv11tVVn/9gxl6OmoTkwsxePG2HIGDtwYAXpl579m/3+Z
FP+XCgKBEqkMBkIhFLjfVBBVKg4Vxfbv8x7t3iuwjZOhI44Oq276J8XMH2/k7xf7JoJo4v93Mete
2o7ecLjqdvrAfuy2PylJVnHMtw/hdzn4d2G9QaNLWZniZ0P+yvAhT3ZIUGu3iS/zA6fN+PyT3oKI
23+/ovEtCTRmLVQT2cKSrLFFDTLtHMp0Cw7xIqU4L6vmXguQ3c8cNUz5MQhO9ZzYMSNp4dPek8eP
A3I3tVVyZqHxPeosO6YIsdGO8UCr9FeTnkSadMrHjv/N6jRfnZKd2Eh+VQ52W+xotqEPlW8z/BhQ
RDg1+5syv5uKwAz6bE5vonKTJtVtNZeu1SnOVLSceJtj1+8kIAIjPrTJl6rT2FRj+eDQNjGDZg9h
dTGCQ59+huSqt9pJ0SQH8jvBrpLT3l4ABWnFWdAe5RmmHFl4q2s3YhjtpyQ9D0m/kas3vXqaw5ot
JjwSEI/87Ww1twUQpSzQEt3eT9Gd0CduPS6nqkUJ0aauKFJWpVEIm6GSBONHi9x0u5Kz+yglb7h0
fZUt2FQuSjw+S6m1hd07yAEnqCRHgi8dB+a6eYBqzvHlM2y1OHvUWXNGcUXYEz/LWaHZKRrknnIc
7mKGVLkEzWLWKd+KJb9B8LUtS7TGcIZWyOItaDs53KbpqzaF9sxJSRrNTRNlZwEXcp5E+4bjFzAc
W2vtBdKRvlec0uBe1Yk9DLYuVnZJaB7bqXAlpdhqhBjDD/oSJc3ZdA6jXZsOztzkFP8kXkjh4DKg
oRHGM2egC17jQ7EYxzJkK6wh3pKFvcna00xW5UxUpak9p1nwiFXoJk5hIqyLWTX7fCpfg7U1L06O
Ri5OEI1Z54yR4egcyFfEJVORL5gqo6qi74d2gBzA9+WklbzlUE0D58Zo+89hfjek3l2U2ym9r83L
0B4pYQWWo9NOFXNO5KivI/FIMRG1vuE2lAUnJNJ3RFEDiwyQexHrl1xIz/i1HwYzujEDUbVLA19e
Qg3nVQs5jsEzouVISOvBsdS2jS2b7Tbq1ftC3K9SbM4HU6yfh4kROo6EnSq20BH4hTs8Dy2y5HPE
Xt4uT0pE/eHMYAxdEAEeLaWIaEbbVZ18MK38sRL7h7A23lV6y8Uw20n8gjjQTlOtbeIxPWT9OTW6
3RJwGjAEx+wuM9jo8kL/CARw5OvwJmKB3jybmZxru1dULxElf1IT4I5cPuMce6y7/JdAZzs/qj6E
KHtGCeYoScdLnFh7/vQSZf0OpQP5N8p8Y5mRW1j9PdL/rYwKfc7EG3EJn4R+wJXQaA4to3sqYbdd
j9GggVeOxksDIhY3UB79ZNyhFt4bZnjqYpEtND2lsfhQY9BMiskRAeemiH5kKz1McYMhjFZeJ2jM
Q2B1l6Q2XGyO95MU/+BX/rPwDeuIJKK0Jdns2waDI74tI7NCZtf1zqpkFBz4Oc4wdJ/k2/j+p5X4
D7JMxJL/ud63PSab41ondBw/e2eL+Z3cPvwwDfx0gW+6zCIxxsi0qmvnmp7CCEA1kuWgvjaR8qV/
9SP9GGf40yXXP/9tJDCzAsQiqNBochKZ/hJoRufQU7GBOpSqeujODz/8yn+KddEP6rQiIdglRdv4
NvMU7ZBXacttdGZn3gC0gqcBJkYuio1z4k+P8/uPkZ5/gEn/ds1vk09ct1Ff9fVf3vYzEfxIXvWt
+KO5/c+v5G+/7ZtMURnWjuFu/W3yfqHPYPKlu8HhaGvLh3Bb/nQr/ziU/+dy5rfJoMhTI5W5nOqt
mYJ0TzspgVeQW36y/xH//eG5/UNUb0hyEeTrbxtcEC2SGNaI6eI58Ok4ZkG1YXst1/pp3vrD9KMb
5to5hJAYJ/832Dkzh2lAT4sjjvJLp/Wmg3lBpNFRscrYJTmoCibEAdB/tvpTstgf7+9v1/6GOqtV
WQlWAvO3E87rdB5sWxcmYsN4tf1xhP3j/f3tYt++CyNMp3pe6uuwHTfMTE5yPzwHRxyi5HyQCzke
AKh/8Db+8ev/7ZLfPosqMSmXK/H7gVGY+a+u/oGe0P8wLP/t4X37HtKor9spnK65QEuKSZGlwXyI
iibQL3XboM4CQ298s1Yprg6xuAAZ1H48ostG4FfU+0wntkXs3M6K8PBfAXS3Y/qlIsiQ27s6hf8G
FK6RlVnanQ5fJjFOKdQqmfWLkNZb00QjUl2Slg1Be5wYUrKBFgcAX+NhBAKsqDU2ZoJ+mucG4a3U
xpjuODnUQNtEzUx8tBjIu0h1JjytMVuq9FmAlReisDGmnSjjJ1P2Qio7Uv/r35fJ9dZ/O2b8fuf+
EkT/tjDnUFCGNk1XwfTalExHM3RG426o3iL5U2aW/fer/elo+LfLfdtLe7krlUoY+bjXvqjWVt7X
9Hg8ZLtkX/+flq3/vHbfk+rbHGak5bNaV5I1spel/1RtLK/cWrufLvbDK25921PJwK6NVpmuVn0z
QDLiFPnh1snrIvDPJ6WrikrYMMbZb1dQWnLtBiv8oucbffQhJLwgG2hebZBZJaJ1EIGLmkm568wK
nyagYBm3Om5NFZ3655Blzyl0hzGUHaIs/SLUyr0ZIawq1AehRW0wAIlICuEX9WUG2vj35/7nNec/
//Zv2389txjVMfxGc22XSYhcL/GyPvP+/Sp/tgxgDzdEhcIRzOJ/nzLknOm1SVfDSei3HqIt3MzB
brldH3nxaGI++fGY/s+nojFerFuGKHHV70+lWpYKHYOMBSw+rUalNaxgt/qn1ZfIJ2hqg8/QE7b/
/kP/eTu5KD/QUDGMI+T7toRrMfb/vC3f8/J5Fk/h+CCVPxr7/7kw8LtELEir456amG+vG0fKjl2i
IkZA2mIl7CpbyLaKO/mWM2+R8RF1y54Y1HsZjcOPpaXrgv33l52r47CiiIFOEvP7EJCnDVJyzXwf
iDAssEH12zVo+ye7zp+ugg2dMjSJXD4ApL+/L0YXco7IhHdx/9f7chi30f9golH/aQKnd8Egw5oI
bZxQ3x9XIittO0rGpxnCKvbDLuiDm0jHYZCgNxRacDF0FYqERnROdkkuocnrj6NCDNrEttR1jpYM
Z7m8RfbS40it46dIIfgDeW2Vzk+y0d3QsEMheuY11a7hZGQY0CT6JQeWRM0aCcJjnzSNw/a7tebO
0et6L4bWLfSP38g/hVD/cyWEVmfmxldG54r+3Y5l0r1TaBq+HQvfwCdBGs6/v/x/GH65ACY8qjR5
M/4RcFGJRd8G3cLxZQ102mVkFGob9F3r+4hc3/9pYvqWhbwijHzhdLuKa64GzqBvy0qf5fiZ5eW6
RiTOb+kmul8PEqVnOCsqp2M1Wz/4NV+783AsbLUHf8SkFDz/D0La/7ne/P3f8u2VDRC3sZBO15Jp
DVeAGzwlvV1/mu7giNvwpQbYf8EN7bQ/baY/XfjbEo6PJI9Gof5aY0VSn0p5giH/Ok1tBoDk0Mle
zfzH2AbZ+MfbRAMeyQ18oIQ9rh/q3z9Rfi015017LXGUKPm5yV/RwhAidUiWewJiwhwgPibsEfEC
tIYzJRCDkJVm5g1r6yteorwC0+l2syS6QFNuaF2gPmF++Dze+uqtEEK7FgUPSjkktc5AwS0mD1r9
0acPWXVWpOc1ybAIYniYftO0krt0e9Oqz5qU+Dn8j6i2iMlfihDthFYfY5GcoPiy8FgG+ISygNNu
EyeA4JRwpfZwU1KTXjXkQkhz0VumT3oybQa9prFcvAHivmmWtbMIwFDuTlV0VOTjuIgEcA923hEb
vyofsQAExdZQxl2dAtby+wpN3qtGifADlzZJSBIZt3P8rGOfj4baUUIcLwvn4PJBk+uNWb5HNWoQ
NdsB9+7gXGwNjr2ilbTQR19ByS/ne03NNyMYzZwhOUzfBIRqcfQ+dBH9SYWThXRnJxXaWd0rkMdl
3AjJEjCmszANb1DpPXb4SDecNBN8ZdR3cp5cIt0kcAsaotIyigwwvqEUVxWbEE6nlZ9EpFMi7F6k
30TZsi+1GWFe63TDUZ9OoVhuoch3UoSmrhQPNJPbGnF2CQtZroGDzhBG0amREZfJijuYFzk1PGxF
kngDy2m2tx13a+pWKLfh4ny0s3gnaIWf1bUvIr1fXV1SeE6UXZx+6iN8Pf+P9Z5OZLAQXFDL9yh8
7Y6QDLncqUQjtiBY7bFQT4H8leSHnL8j128MCGMxvRHVr6hSbH2M7XCdsRKk5dI9rC59rEejqFyz
f1SVt3n5nMjDbmJeOK8XyNQqtgx0xQTp13pD99oFFCPE8K/9gI9M3EShgrfgKwEuL5THdDwsbMJC
F3l6iHBE/pyKO1TfVRTaAsLHAVdNIDd02t3RLVRpGAYmUpaHlXImC6sjyiuHbYW5F7P6QkoKVpjh
pk6aT9m4l0nj0OvRqZOKLQqkGycI1j1ZdzOiJw0x8vPiw2yfs/asZUigisaNLT+bXmpz2ZS5x3tv
jwXh4kV7Uw3xbiZCLET0qHMLmXI9OUOWaD7HyyeCC7uYb1LR+mEs/GkJ+bZyZd2iTtUyXTXjqys+
o0n8YTJntvw+rXxbpL5hB3pkNJqcKF9FNXlNg1GtRpgo6nj2oAzpRqwbfYcafVuYwTMS1NVBedus
US11hnD9XoIQ0arW68c8AN7GLkWUKw33iB+NeKNNmj+L6ZYx0JGIMsyt5TgE2aYRKk/qBfSsxdeg
ZlfmYVjwTN6F9K6YfIujobp1SUC/MiKLj7yobWcn0JBSiadSGBxlrO08zk7joGy6PttoIP9L9SAx
00VJf6BF9tPCJTHp4lOf9wS6IK2ZaN+OP1dovwhFV8MblC0Fzh4CpVXax3rDVopXnQy1VsVtJ+Wb
UJG8viqw+Amu0hherx/b7mpo6Tu5ZiR25IhX5z3BN8gvCl9oLnoTbRIL1h85PQ6cCtsHopZgMVEe
4aqd83ZfzqoFlYOStReVrVw2rPPXCWxGqcMbmry3Yjn4o/QlJA+iDnkr4tBQnIxvmMQ8N2ItzVMd
Ef8ry6pjlcQ0iDMRwhy06xjear7tSkwnS/aUGdUha/OHgTupp9oOxBl/nfZLx2hpdO1BpuAibUPH
gFjH27WdDUw7PYUw3VMs1LdqhY4eU6pZ9SS4WjI2K55QJQO0Y4UkCJZIR+Y/HNRoHRU9tXWt3ZRS
uhlR9hnbmF0WIMIg8lWekm0YQFA1a2RuQNtmH3izlbqlom6TuL4zZko+QgJX1vGSaJWaw2BhopBL
wZJM5Cq6h3ReyjBNmhriwskpG8aZBg1KSD4Lum7G8HOhxIcCihqDkds3V11+E7NjYU0HEaeHnBSP
2fAhRvPGHF9CjA7teK1GVg5pyxbshmW4mWpmIgHb1/A6452rcYpnCEUCI3MCVDEto0qXuIQUMvqe
WmS7Ma++yLYu7vPRcqu5Rw29D7DjtJLyOhvCsa+nm3kMT6GBdyboqrOadba1/DKadpuKslP36m2M
vyRRTfiW26YNztUUXTordGTu1axKGJRhl/KqwlzDTk3mqZkWh6BoN7UV3c/LpR5DPw/y/6LuTJbj
VpJ0/SptvUcZgMBo1tWLnJNkkuBMagMjJQrzPOPp+4OqbhWFw8y00u5ujkw8FIZAhIeH+z8szGxd
RMZFL4c01tKNVF63Ja/dklWCqlYhGIg+RjUAmPpQb1jXax3ipBi9ixIQgt/Q6wQeUXkoaXVA6gAd
5GgjTnTWDO0VEwCi6UqPyYQImUAaiQbd89D5PxQlvIisD5vtTlJzFB35zqaUbWpPgwsCNl5WNwXi
LCJYpqG38ADU9S1QsuFDsw1aWfgc1/0u0N7kFgWk7inxk62lNyCS781SWmFmt8zN73Hp+Ar4Y3Ud
MK1XfdjdNt3gxNjcp3Zxj87HSwJqP5B/xB6LRPmmeHfsZjQ7r9NaupUSi0HigVT1pjHzgx5CUtFA
0qg6cEEik02hFpXVneWG2yk8eSKBZcPmHuv12m3Nndqb+yzzdjC1twppQ92TwyAHGJfoVTVAnUfH
qI1NSaNRFuA4PGthpndBIwG31c5sCcpfstkpYluWhXKKLLAnnaXRI5Tfvk/67+ImvXK3ygozB2sB
wHgJVhxNz7dJs0U8/OdJ9Oy2s41CVIOluGr/vVibN9m1yrFTrJKLbCut3U14rYH7Qarq7GH6r6iF
2W2n0fhU5OtRYkx91fqZi18ifda+aziw9Gs6pWd129W/FLMnqAk1A7QbNGw355JnZkQHWWJoq7X9
HdyvtyO2EyHepsMC2Bv1BuUrQBoa5zX9qSTYvOBodbYuc+Yp5t6pXjEUelf9Q2LOKBYoPb/mawvD
heIGwOm5/tYX0+nzO//6AJ8GWG0zKzMt92ccXvWc6z0JNtSVnOXr00df+y9FGcYWSQx4q6qhIf0z
q3MnSHmWepf9tDRJW/TIiqlJt4nyeyXIV3DV72pPX0uNDg+QEAj+GPIp68tDplvftxVNDdBn4MLu
ClFv7aEFXK4tDaTRUMeEkXyDABlAPHe8UolHHc1oefBXmcafLREMROSBEw5w5C4gzgC8LZSNF7QH
AV9TLVso5f7GguYWjvmlLd8FpfhRgLltSuOxAG7UcYqwYqxEWmOtyP4qyNSVqrpPMRIFuXzrwlgC
yQ46eyOTKHqGvtWq12RINoivbbOQvKUSHFnUJ1jH8Jukx0F1Aql8tpR3mVSG0stt57tgxWgoyuUm
jA7dcFlBNlEG48kL+4NqJXdYNcaqj8qcaV/Xuk5JWM7AEYZkXKLNbxgYCw65fZEH7WUDeWwwvpdI
d1Z1u/YNm/jalj+B+55JIb+aP5++qzk75aZJmxaI5n/vycQ4vCQC4bV91H8/PX3+Wjn5ffr8At99
mqZDqIeIYgOPnop6uob7Sf8s30/m8sMDIIT08ZzsIj3Cv6bGn2fsvMRWBkj4GRpq5hrcCtBB0kWV
BYiVj2zjVVXs9Ip+cFeTjuSbXJ7U89VqVeofU50Kd9J1iBi67IGMhkbleeVWb0Dqhq5yaGDjRh5Z
K4frJIKHg6JI0ajgh97JWDZWry3bvliWQFRACi0TdELMctWDgYfRft130OP114mU0GUvIjtU9G1M
ewP3fAtAh/KZqu8wmboRSf/BqlpKyKi1QNdFQ2MuQj+oAPY9Gki2tSsbanw+ccFhFY5tmoCPlR5d
+bV24XpL6a5PwhXLGRZ3FmyNUbwWRXqfRtFL34LddoPvetpcF6Z+a7jdbQKkyFT9jZr7WwhT94Fs
ojyYXLjY1xuI+mcl4sdZhKNLbMaw2IIlNG2st9HErV+xSedrdiiFwLjUEPrPXdQA4AgAR9S1kW7A
uPLrrZR8k1vvYhyuyuDNDVg8QSEoDZob02+v1D5bG1q4tJtJ4ENizdsXLhAUu8PqTAb0BKGhy1g5
ALtFc9N2HhLOxqEk0RsBNcftrdhLcbah2bNQ0gNmBJ4RPVtVtkQlpCl+DLETqA+Q4HsV9Jb6NMHI
/PAxyw5lbe000t0s0S/HEW53cSnZT32W7Lr2x2i1a8yfOL6DGaaqUiSONbzraXwRc5ifaH8Gp2CI
a7ssL79hTHBj6xQ/y2bX9CAC1WThJdJ1MVF+0apoloZyqTfdwiPn7Omc547MFOkAZTUxFAvgXgN0
WfAoua5caZDAg3hveo8WB3WhcyKnth8+5nqyHaT7VEEnUFVR1uGI0UcLN/zoyIm6WL2sjAQw/F4P
bnv/OgGBmd2F8NKATm0DG1pn/pZLaEpq3VUJUbbqH5QR4mZ66Np8IwaqJJR/S4wAZMu/9pTXHAsF
Lz804jWCWR95H276XHSorbdk2LAWVA08NxrEhLGXUUXGL/dWqfiBkMza8sBbxy8Jyua1rG3VRqau
b4NtigjkwOU0d3TGHtR8hvihGn4LwHIZolqN/bs/aNu4LuGrkn6GLcinb714NKJvXk7RK2p2o/UY
YW2C9vtKVGAEMvjkVByk4lKBy5m68W3ftw+5D31co5eg5d9jfUQoUFqaKX0nM9xoXo+SJUKj7hoZ
/O040Cl9DqznQa23ESKewhcrs/+mAQRyWwp7errQW5WCTLcIO3jzqFjq7jbSP8g/1+B4lgNLJvju
S06n7BrrsYYzA4jS7H+olJR0hd2ErdPgc4y1uswbBD2rmH1MGiFZDbb/msT1jY7HbAls0Ffgg+Se
0xQmIjnTWYkVQGAxJQFTGKSgWPkg2pgpaz0qr7SmfqiTb4Y/XKDoSxi7lLx+Nagfmk59WnnGp+ze
RuOJU/W6iLuV0gKCAUCft/Xa4keie+7acFc12qKrH0xawln13CnYYTUSJ7lDK3srCc65ObzXkIH7
pEDf48XXHwbhNGm+DBF2Tdwn2XvqJScqC9D04a6wQ3biaoUSKiKvQH0KDoB9an5TS9RJ6cshSAev
JFyWBvPQuxylO+CgiyH7FnXtQsj5KmhAxsEe8XMgk/rr4N+p8NiDwpqkUBkn/bKwisvMddWNqWaP
qt5eseFMCC2OouBGdQspVoYDlQ8z9a8FEDVdQlCeSp3S2/vO4xxPzSOLEUzRka2ipC/79UYa2kUJ
j9goEN7Q4dweyiqkzDes81C/TfvgpW3Z7ePkJgnkiwyrEjWgENwiAc5Go6KzLmcjRh3xtmjgjQKn
jHTtIHFIGqTbXAfRIfWvtlo7rX5o1EM23NPOS90WvxC0FVgYhZmsMg4snRavXRayW5J7Rc8xVS03
UzfwIzpw55NuQciBKIjEbSSsO61FQimvWCY5Z7DG24aQW6Gam0lEpuE7Y4kBhoSDM+Mc3gU6J8ce
ohixp0wL3GzB2aSoLhnKwYgQWcndLTYlRW1xpsLVS+22iRCXeeQvvVDaG324Es172WeX8YC+p/Y2
Sv5Bc7OdlBmbvryeCoM26kQmirsmQkMp8yYpLWTb2ZUgbNSBOJiw5xBi8fIWjOpV3r9FzUFKdbhx
qClZ0QZ20SoW2zjYlwEyV9DrBorcPruFCoI31y5HTyCjgdi7/W7j40qZtS4uZQ9xQWNcdQ3w2hrC
X4kjZ3qvU5mXEcKSiu95fmcIZQno32V9VCHywqP87vnXmX8Tl9cIv3g9uEp8kTrze+cVGzXYJwzg
4Dljl+0bO5vOl6Auex07DG1RmdC1qPRjL7PP6upbrqPR5qfPckGgrXjkUbNWLkZBxSihhVACems5
ElXkHfD4dP/R52wcmeNaSh8LY1x6vbuXc2URRbfmFVysYRFvIyajp+CapEUXnU1xLBN7E6Synw3k
ERTigiHZ1Zm58yptY3cJkhz3sRuisObfKEh4EU0OATiBWvLvg+gQDO6uUpPr0O13niduMinct7V9
MAvvH1CcyTfN+8icf/RQZ8Zss7/+7yH4XmZV9rP+n+mf/ctu7X//57e//f/m04Zu36d0ePVWv/3X
R1oH9XD9lnz8/b+vs7L2/+syKz/ePju1/fpX/7BqU4T8N1J4k86lQVXglx1b91HVf/9vRdX+Rica
9xVThimuGuTv6XS9v/+3Jv4GcoHWLp14AxiAypH+n0ZtwvwbYEAFyxYVuw2T//4nRm2/15gljONM
zeK/s5JB1wZB3nm9dycNISKovYXuidtWZyBovx9A/n31WW3cpD0kV24h3ZIzbUJhXVl9u01qVGuQ
zt18Gu9/zrzPjjLTk/67p//ve8xqLZXS0IMXE/NPzh9Ng/ikyghMmWnwfvoGx4ZoqgV8OtaIOq+L
BHX02yoDXWq4AW7gXtaeOXwfu/rsbCbaKtYDFPruLDWAEW5BOXMbY3n60Y+NzQxZaeujluPY4N0R
Tt11g8LNW9I06bq1erE7fYsJFPLF8ItZzaDjDtI4cguMWBoypA4xDQhqQ6Dbm8Rvb+mGnnmZY3ea
qhefvoOV21Hv4YlzC9x/66v5LoIB5XM8t9Xe8aToHCTqyKSdCx9XbhuOQxDYt6CZ6HVzJvBCrVw2
CTpYFl3f0+N25NOI6e6f3qbO+n6E/27demY+Hngz/b7XoX5QpFefTt/i2ItMt/50ixifi76OE+s2
bJprOZeXcRzvO8Nnq9CGMyWGI9NXzFY43lhox+mGeSt7xjcp5pxA5f/59PPPCgv/WtpitrQjq8wb
yBXtbVUg7VvQI4dqa7l7tX6yxscYRzJK56TIwBjBPBrmnRYPZybbFGC/nNezVV9kSqWNRtXeNqjl
j129l5K7LqTPi5yZeO8tGr3SyDl+31ovJry9FG8h2rwXrnwFDW/1zz8K+BD8TgL6xkXlhpoaKdNP
4Z61Fjk2/rPwIVulm/Q+8opC8vdCvBfBNw1lCVf0l2W6UdAHSTDKk0rYVp64MOMeGaN234lgdfob
qb+jkP79jWYhJraTUCrVIbmVE7QDYT52jJcFGRKjhtYal7x9Z724+a3rbRSa9kmZrye0kIuIkZmj
QJdSqjX2UbTxOeGffqgZ3fNfDzXX2U0GM6Kynwe3ftv98HXOu738MuFzIxAFcK3lJecsjtgD3kce
EnyiQbe261vH1cMnUwWN6yG+JlfWTRPi/2AYN+ogHRo7eOkr79GMpG9KY2xwKbroKmCR/oBtl3Qw
Gzi8vV/tZbe57+3wI4IjO9rgFQId9UbLIjY2ErJKrrsrrfDCH8dro+7vSQwuZNndNg0eTAiWwTJP
cMkYr6u2QY2vu6wb/4IAjgYq4rxN9mx7DcyKYme35dYP4lsM4mh9SdZGR9ggVSmmxj1VVz0EbtyR
0Mb9hd4SWgR8W/zNd0LBASFG2aoJ7UVaZ09DYZwJa78q4F/sB7/QTp+CDqoIXqHXUeGEo4GEro88
Q4EAW+OjVFV7nNybWE0OhFf8GiAab7zWNf8sFv2ynPt0a2AHuqkPoesMVPtolAK9Ts50do5Eg1/o
2U+XDjs10OxEzR2tS14aQ3+WcPRQ8/z19IQ9Eql/BaFPl9eyJLKMHMmeYlI2iDmeDmaOg2O99mr/
DNTq2CvMInUrVUmIAmXhIIxfTcdOSdDPjLWbsDDs/0zK/t8LbxaxRSoGU/OGyoH/dw2E4HKQpZvC
OOfVdOwdZkGZrqxiV4UJjKSAVzfG2Z2rIAXqDer+9Ic4doNZOJX0HoEE4VVOawM+kPRIWihVJG+j
WlbXf3aLWcDsdbhRhaGUTi0NzohsGKKauIfIaDqcvsGRLUGZZWSNbehp642lk8Y9/i2pDNugjM59
gmNXn2VhPY5llaXFlYOOwL2BwpxheB+nH/xIgveLQfxpFSS2PyCP2pSOHbo/XbUFQ0X/3PVdp/X1
H50lnzmVHHuFaRV+uo9pSXHddoSo2FVoUOXCnez2ziQtxy4+zaxPFw+FlGaaXRdO1OOGZNo6Na7x
TJiYdVz/tbx+OV99unhMjyzUsqB26qm6ioGeuQlrIBntIfXrlaTipRdlq2IE7OHW0fvpz3Lsjf6y
pocKQRRuqlJRzisVpUwXKsqfXXy2oj0RKGNUWmwXhYIEUQjxtmu1c65105T/YjOaN06TNuFAElS1
Yzdas9DHbNPG0HOxgk5l41mW8ARKrOE6SSv95s/eZ7a6K8MYRjlisMhKr0eY452mFWcW9pFdYt76
RmQBVTatLp3K1n40abPUSvMHpqfrTNPOnOaOpXPybHnXeGx5QS7lZEJl+BJZFNBSmWJTBih6HTH/
sBQtENc27dLF0chFF0xX7mSaA1d1O9A9GDx3LXdK8Wwk6bjP1VBZtyHdsqjzBNJdsXprtIpxZvYc
G5EpknxaD3WU4OIiybXTZd0mpx/givEmyNNDw+I4/UGnF/9iCsmzYOE2iVvadcLsJ+3beboCzmZq
8QjzSdbade0W/ZsRBPUZSsuRxTZ3phnrLrFTRN+dHk8RpUScT0HB/cwEOnbx6eefhgtIhZuWjVQ5
sRmiagR9FXl0SP6nR+rI3inP4oSCkfsYN0Pt6Ehm42KRhYyZGdLI64PN6Vsce4FZtGhCvYJoEZUO
HSRUHtzBWFqWGq9OX/3YC8w2f7cQeR30VuWY9aDSsEhfEldYSNip5wiFR+bSLDhYvTQkQVCy8bRl
e2GVmv0+2JOyneVHh0qr8rs/eRGcOn//zpkZN4gVlKVTjOIh7sttXdbOaKa3f3b5WYygeqwBo6pr
R0TUdyQfbzIUH+Sq/XHm+l8va9meLevO7UXjWojxhFmP/EaBpVwoUkQzc0XsNC0Vr61XAkkpoKHV
ppeCagDkQcKAprYAQizVIwqmOihwDxD1Zd0qCZ1CO1sWrRFfJYHlbjo7yTghDahWu5P4sqjYC6QC
OYMKRfg0ByYc0/IqWhf/uhGxDBBq6jpsSvM6lenO1jEFfbvvxCYy9RLlsQTNuNxlP/YB0CM8r1+h
1dGBVLfjVR250UEog4kchgs6KQvta1FEt7jkhltVIAfhRt1wgTxU81gKivPADVOkX2ssS1qUg9Tc
xMyD7ol3ZqkeG+DZTK86XFyHPiscjFuu0IiE0RAk711gIlma7E9/xa+zOSBbv09Cw88trY3a3Ckh
PeztxNIuU10MHzknqUXu0dvzCk2cWbpHXmjOCrI12AJlPOSOpYnrMe9fKMdcl0N2afKtTr/P19EB
r/Tf3yfIxwrwDDujlrtQcZpcRfbEM9FdIcf7o1vY09t9is9t6QNlkY3cSSwbgiEFgwWbmkdzC7n6
P7vFLD1VmziODEvOnUCprv3JdESx4ofe0h9PX//Ih7CnyP3pFepaqayq0/gQ7PVLZKLxTisqY1li
Dr41enPcnb7Pka/xF0LsGCW5bCqVU+XFje1q11UfHgbjnGHascurv79GH0TkhZNktV4itOyjp+KE
ZlCsvThI/3DKzoJcIyCPyEONyGQgI8AnxJs5AtiRTPTapBHExumBOvJBrNmcaqTGHJCDNhzStv2Q
BncZvti9NjyG9p/eYjanRtMogjbnFokpbfuxvIMOeJBwe8JT9kxF78j3sGbTCgXKxjPonDkhIJQK
bMzSL8+siOkSf03wZGuWtpjkuAOCUIYTjO1lWIcfnrCd02N/7Klns0jte6MoK3REXTPEylBKtwOI
GRAlsFNO3+FIkJ3z10pbQoLHsnVHilF2S7MJjyI/JHW2kexoNyj+mbT06yxYnkt0CGqjqHwmhmN6
6FV61tq1xg/Xxys3Rc0rxY5rwOzk9DsdmbHmLHsp+6JWMRbjW6PleRhtuHeeXQY4mMBRaiqEqE7f
58jXMWcBXRYWO1MrdLLURkeetH930Qu76ga13P7ZHWZLXLLBsOmaojtdHiwBoxzS1NpIqv1x+vJH
Zq45W9pewKOibak71aDQpIp8LAF1pTjzGY4Nz/TzT5F8DEMNH+9Gd8bGuooL/Sor6ntocWfG5kih
mAb279ePfFsuBObQTgpfUiv0jQedb+w25gg6v7K2RX2QqGTn3rnTzy+e/hcrfQ4WheFk+SGGgE4f
XqXGoweWWLZwXOs3yJ9SZsJg65Aiwm+5133yoYr3WDzL2ngpjD0pDAqnYDwugjHajO6Z4HzkuC3P
IbMa8JYhChPTsdxuYSD+a3c/R/tB87RFXWZwBq/ojWjNjVkgCd7i04R4LOzLTquwJ6MFVWzCYuqd
FKjsnp5UMw7D/6sxsYf+/l0QJ8mQSI8zx+qpxfgPEtgUzwPigiA78EBjBOSuveK7vCjcV6oPWyHL
UNBqMKoXGkrFpx/j68qNbM6yx1Srg5zTauYY7e0IL1ER49LMaK8ZcClCb6U2L3qebE7fTEwB+YuZ
MQe++25kdHJgJU6NSA8sXFplep/iJFWV2ks+in6hFvqw74P83Xfbh862MKjy8+GmLkHbZEVLX0XP
fqpxdZd4CJrmcYkhO3jjJYpf3rpIxoc+we9cz1PAQyFH7j6aDAdb/wfmxAXAdBXLFhvsXxxoxcpy
4Xn2kwVD7uNWcvolj0QLYxbuenAMeuOWqSPJ/k9VRWjItsBMn774kZhtzCLdmGRGIStK4qgDtNBB
F6Sw2Oj0KCguVa87c6Q4dpdZwOsBLcuc0GNH6MW13TQfBjZI3ZMxWmcmwrExmsc8s8rwXG4TTCn7
fadJV6ELOv/0EM0YLP9aWMYs4AW1j5byyNM3qlbv/X5U7o1iLLFFikqo0YgsorqR40UkWTH015Ex
zGMByDEpL7ReCrYYUcJsY6e/HSkWXA4VurpW4HNSDZLxsg3rYtmC6iTTyMDs+p3ozyTbx4ZlliJ5
8ejWTdrGjquYy8yuF5whVqdH5dilpxX5aZdBNDgVUEgixwNIq6X1g17HL6cvPU3srxb1LJCZFliU
Lq4jJ86thegQZYKxJ/T6zsTruw0PSR+9/tmdZsFK7nrFlBvqXWNT/vAzAI0pzoS9ZRwCvF3cOH/x
YVqfvteRAdNn2ZGI49TXRBc4WQVgUkH2chUU0rmCuTiy6+uzKCFSLNlGpQ/I5TetXqxUTCs7cLDN
3qg3iT75BgG4Dz5sU9m6fb6PFCD/sb6qQRsK48nSfKiH6FbYEEk7lISUewnFgtF/iKBAWvmzWW/I
5ReRUO/dtoB5G247/q7DePx1i8n4588GahaSEDKl9qzFsdMD94xw9ahk6dxaPvYRZoEoZIhUN8gi
x0jUS3hgG7Ovz4SgY3mRPotBgR15BrZZERHUSeQbDSMK2XWKEPWA0QkNY+saN5gJ/tkgTS/4afkJ
rwv9aExi8notBecUbPNeO9MKOTaVZlEjToLIH3QjcXRjj2dQVOyLcxCtY+M/ixpZEqcKThccym3o
ZTajv8spzZ35BMeuPgscFOvShHNz5IisOKRK4Hiy9/3PxnsWKdKsSKKk1BIn8pFpEGprr40hLdan
r34k4mmz2ODrmWX0rUrEs5JHKjFQJDTvqRH9wQzFVWRE3/OwOnOvI4OkzQIFTF9DMoomdEw/Q8cc
YY7Apwh7+kWOXXy2dl2sbEQ39qnTl92wbv03S5jZn31dbbZ2Iw2dkkApIkcJbfRCOzaFxHbV3ekn
PzLp53jakaoUoPogcfADfk7C9F3T47WvQjk/fX02kK+3NW0as09L1vXyKGqMNHBkVdoWZndFMNCN
pw4WUGHt5Rih3mRf9Xv+F3y0eo05iMEgqoOKe+a4GjR5ZSfS7TCWS8W4Eo3YlsCNuuqHiB64SDxi
yBLrVyoXMmqoGUazq7F/0ZJh33bPg8TJA3OKSMqRO1gZpLITX62uYVdC8PEfjA7HLH2fNXt4NFNo
r/DDQWZny0/GBihah12VuSkE/pDGt9bQL/EpvyoS7aKsD/yOGmkLUy1XbR6jueQquGXecEi/YuOw
3OY9UO5MvKvYLyQ+nJUZSIfgdNdwQzgm+LDwCIVZ3+swrHoV/64BT9S3MNmDDjRR85lUDoYi25Sq
WHBJpcfMHlcO0gF+x5LxX2Y04cJY/C7jiNTGIrCf5VJs80mLpqqWRboxXKD0H4YOz1p5Ytdr5fzC
hVfSoCucmKimlBiDyxvbRWfC3Ex74UABP2njm0xpLilwPLsoQTbRIVLuFByx1YK/4eWjJMHaU41n
nsGzOYf6KCzAolCVl5L2hJHqrxmmX5kGO6NIOVr469FTII8eVGQvqGFA+ts0Vbz0ZGXdjyqwv2Y3
DaHSoyNe7KFkNRjXjOjfTBwn8W16SRkWaypXKx6lH9plgewkZysrMnCqtNH0kVe88Om5e2xVzzYE
v6N9bZt66FQhyteKq3/zqAyfvva0er9I9rTZjhAlvmf3KQeQVrOfKJ8PDHssVtmAjHuUGvKZ2xyL
sLOtwcpKowQ8HVI+N7YCW5icbHiEtVhgQtQ2+UZ2lTOR5NhozbaKIiryCCkycozG1/YW7sULrTe7
My9yJE7NYdt509sGxk+ZA0jw3veoOzfFLqqTw+nPcQS6Sy3t9yiFYaOkY2sZOFiNQOLxl0rZXbDg
/EZfsyamnKmKbjtExQyxyYTsKPXT6VtPe8QXM2EO3477GtwTeaWDdofx6tpV/pBrCaZjo1s8CGDp
11aDjc/pmx19z9luUtqxpJS9ETiWHsiXna3rt7JSWuthhIFnZriLeWEBUsNtMNY1SsXew8zCwR6b
+IU5KNgfZ7Z1ZsYce/PpW3/aGUyDw0EZJ6kjh1l+gDASX0veiLlhpJkYBA3eugnjcxjbIwtuDvy2
IkkzxiFMHWFFP5KqfKqsYlvK0Kkz/8wcPfY+4vf3iWsxJvAjQ0fxsMLLCU8LOcSHquoq2VE7zriq
omZnSnFTjvTVtJkFELNXBtfqI07ncv2eadV1Z/drJWlvoMdmUMuChY4eVuJ2m9Mz58jyFvNIYupq
oseQlaMue03T/C2R1W+nL31sbc8ih/DLSrK0JnZypb60Gw6+uPtZRn1mmk1L+IuRmoOrh0aK6lBT
Q6dWtIOXaNMGipGZd6MXFANH9ZudDvW59XUk25nDibOwKms5U+B0j7tsvEhQ9wDgyx/5cFC777JB
/bY4e/Y6MuPmCGLFtbImtrXACSXfvNfHyviOp6/8U0qtpF+nYZprJDAigNmiIvZcKToWUoQzEAX5
lmdRr6yupFzaZuOm7bIWuzsBw7qqteDMge1XGPtq9OcBpxpQZ89t32n6ybaPDd+DER1ZkG1vyX2G
fFxPWVj5pmE6OqVmur73Js/6qZAf4RaEnRfeIaOTc6JENmsRh9GWn3BSr41kHZmIamXPfqmtp/wi
86Bjkh4m0V1TtVSlckqkP+TmpW3O7BRHJusc+mwkpoxmHO9DZw8VWGSQlHOOQQjzH1nV6ixZLu2s
7DxYmY5vJcVBrQvY6Jk1LMtG3RlCMm81o7N2qhG9RqJqNpZtl+tISeS10sXe1kz1u5LatLHwbUw4
FQsNQ6vuJ5MNCUAG0h7oqeoxeli9nDxFqm+va6n1HrIwCxdS2pAJVtjHjX6oLsxw6De+PFgXmtJm
10OB+nWoR8W2zlC2tBXlezbo0aVQLBxscyzh7ax69ztyNkvt0ws8R1TE30pxOZAWQMiWMMlURnHd
6sw1daxeqjBtNz74zAvgdtKjVvX4MEZpCZzcx452hL1kxjlV+9FHBq3Jmq0k27i5BjZ9jhr1Gh1r
2rAt5Q2IYW8jq4jBDZrhU6vxpUvDHJpV1EbRclDTiDEKy/ehleO7TNaSg2mrYQ4PovVu5VgN7wzZ
ffY8FV39xBBPYSJxBlLqatmNxrjpJTAZlR9L5AQYwWkuIvj62N3iK4u7JA3NhauJfZ1kwToT4lb3
PU4NjSuwVdOalVx15q6yvfQCmKJZLCOvRdcoExdQCjyIs8Ub9e0fUd4FezWIwUaGqvJQZH18I3e1
uLJp619ESezt5STEuxOP+vYmleN629V9s6N/dt8b+If6Aw5EvlQOG62RjIvIHdPLEHN1DODc4okz
mJlSP8+Nt9Cvle2Ymy1WOnaw1epGWw+Wh1QEfZR1NDTKTVjT4O8CDRCTUdJdqvE09RDrzbvwWbKK
d1NG1MeM4GZVKKVVSYz2ZXqQzcZfFhJkXvwgfavdqa15D7EFG83wW9fnyXqICEqe19fLPi7uTRFe
NEWI96aJnY86+TKL4NnDy83O2fljuNK+oPIGn7lw05WB2FplRuvcLJe9zbkpcHdKgil4gEjKgKms
jr2Ne9cCifJaGye5+lLpa2kZ+eMP0F/adiBpG92NJ95kGhUKMu8LTWyEiDcDAdKDq05m53LrcvJQ
T4dVWFynZrarKgPCPdrsKXKf6bjw+c08QnAMuUu5ee5dY5n2r3VDTVEm0LbIQCLjlLevzWhuJY7S
6JFmq0TVDiOanxpOjuRRd51aXGvMYmj8OxQOwGcm7qWI2zuVKjhuNO0qaINh77U54oID/bMFZ9Mr
1zekZYDfqtarO97aUvA3ws/+QkOTpcnetDB+VVnqRW6sR8Z5BNGlpw8yMq0+/pn4kKIZYL+1Lc5u
UOuxZ1vrrjaNX4uKCVo4u+lXmZDb2BuRT29WjElFCuNFN0SmRWwXeMdX25yEdAgNAL39QlGifRG+
Jkq+T0o6onp1oHTWtSU6qeqqQkK1EmKX86/H4iLl6GE31HkosPU+ao3mfY2FqyLaBWrMOQ5LVYfO
RjXe8n90/76u3u1SXfaQMnmPOnlG8e9STj56qccCT/Lx0t3k6kfkheOKsl1a2dvWQIDUMiGMD/r0
+HoJRntUkIrzoxu+vqqa62I4KD7AO/61ikhjNQbj2kvcXSPZC5MJ1RvuTR0UqKswgHGxl+EfIqXg
6NMXM9SDJSHLIjRpzbzmI0QXfhAtNCwjxiRZyqjgkpjAHMN3vSmvynSQd5TBV7miXbr4/4Z5C+k0
sA6+xmyhs0U/d1zSVtgEKY5WRnxjWqLZ+Ey2zBW7weoQmwgOvWsRgZRdGAF/awii3iR2iOBgFv9E
yPWC58yV6FC6+bovWf39/3F0JsuN40oU/SJGgATHrUSNtqXyPGwYtquLMziAE/j17+htuqOru6ss
iQIyb968Z69S55T5VXJIbo8hL7rRd6TzxLIbHvmMygaqYuI5W76wixPdfimw9IW/JYV3BO3WPiV5
u2P1+94W7e15qxDuCcllb06Ptw8sdNOZpK3575Am/1BkifNgN5Scq2VgByK4i9L+bs45FnjY0pHv
T26dMlIA2+ltrQi0DJcbpbE98tHdqpSU6ABXGIgYzsEma9OGLpqX1yw/3Z6ZeZkBP3lABrM1+I8U
pYOzltz4NWm+Zrs41u0JmHv3sR0e5/UPgbIc4vO5XTi9zcnx873kHUuD4tWijBDEs5rkOZfkBePf
z7wpvn2zebY0OF7FCtikftNuPM15RSqFvk28NkNjk60C1mmxN2E9bm7ftXb5XAjoWcT8qrhKBiJm
dSa+bw98t75O3vKcRMhSnLCV+Mtv767vpfPKylfc1OwXTuLC29/xvNy+brcf5faHlB3FkRWrquYq
t44lzfQSeFjTvKOu32UYfAx8T/iIiTX7cYMkHuvpVLAV6Jd/fUEaOj1AsX7d3ncF69Jui6exesn8
9RGL8LFSzqkJg9fbRxQOwacl12/Hzu9Tr4W5aQA/6yx6BLEQF5HY5WFA6mLpEOpYLcfRL56tBFGN
oVQuB+gwmfpQsxXPorgGjrr2drHHefPGqAfpP4QS45QMJ43sYtsdzq6ZToNyQwxw2nrqFh5RVapj
UAIp7IFYTokvHsga2VqGrOaFZeMdRONpU2bTm1pXUi/qiCzVkkTHseagte2uevEIRebjU7GzRjBf
Uz/Oybrep5lNfNV0t1Z+HE7hneOOz71Y3qdGP63Swqnb79sV5HPB17dMsz/zLfWUcpq1hVcEqc8q
Mq86S88Vvz6aaWFe2Y/3rR/+mtpc+hTqu7I/2ZN8ybnKsDrU28ltDaUWSVyLzLa4NIJLpzilfZ/w
OYFlmmjbN+5N9YLiegQxvV/m6L6oZHBSM7ePWfxiX0ox31VJtB6om1KybG33QE4zK4lNS7hSN1fw
WSNiRB2fjC+cx3ozdsbZT35abHNJ+cIckahmr+WSkj0ZR45OCGONvOmAFR2Az0AQve5JZWJvwjsD
8CRqsalgErML5J5JcDlh+eaxHRuAbp29GZwPr5PEOmWnvp+zuF7Ixe7yYH220d0eTZWps4oI89KC
7BQbD069sU0EHq3AWb/1Z1s9p32dHsQcauZoQ1C/2ZOS957l9ocmn1w8IYS1bHhVEqeWm70HVZZ/
zGxMnL2GaXJZ3yIyW4XGi3W2vmSQz5LjZN+wqK1YyruBzV6+1wEcZkHa5rVK2kECgrZ+lRoJDUpt
p9zULK6+DpjcnP2gG/+Z5xqGg12XxGx1uS0gy7GYvGYOil/X1+uziYg1W2AZ/tW3kEwi+1rjx4O3
CGi2RcNaXxjWtrvxQ4tWBZ6tfpR+m47wRpbht7CCW4x2741vY1TCzCv7+V/bE/KLN9teUtaNSVEL
adx2bppGIIg6YnVGtyPEidZsOYYkelU48CCfEcTVn0zTwH2qyr7ZdyHPohsQ9WQ3anhIvAAO4Rre
zD8mw8paWoeoXdVhMpBf4QmKYVeAHN6Vw1zGkZrHR8EQKpZLPWJSX5tXHCWKpD2cimXQ/BcuCom2
Jtwwl9/DADnYapT3u2SqPOlKV99pJod7QmydOLC4BoyPYd1tQjdOkta+hZn7juKCr8e/Xmd5e+2k
zlMyNCWhyKtHeJG49REj60C1Y/k70xog325IYto4i2OaAYPIp8qKCVyuY4IUIl6S8GFa82LCPMr6
GDbf4F9s3TggITS54PMwvs/jOt/X2P/2hH3La97nQLdZ2LKepeO4fx23Tx/cslvv6t7RBKOLDKq7
Zc1mq1CGtlbFdWFFxPHZuW9/0zc5X2PlJVvtQaGsU3CEJDiFu9Fz7ItP0DV+ZBcDbCsgtS+S49sk
4D4nXyV7IQv/lPWTOoxl45xNL8M7q08Xzh1pnmsoTU+s57Bb7SCdEu6s4c3Y3IhmsOQlSYx5nNwQ
fqueCRga8xHyaGANO62t6RRWg37zlwS4fdbk17QQX3Ze/Io6uCqbppAXq+8rwio3HLgUOvZIjmTG
Zs4qhxLkU0V2h1YctxEB6N7Nr+1rrhBZwadNdQQBtHwqQkBBVCceyZpluL4Igv08CWw4zAjOq2v7
T9r7UZyE3HR8iwhgfohcgu5W6uvKV4+FF1FDOoeko5XSTv9cjC6kj2QH6uQlIl7bqzRV0eqz4kvZ
sURHTXEvZLkruugJNPNDr0bMSen8SAHzpdyGlG7+M1LtgoPjiANB44+hS0atN1Hv2RAvuvUyBZpw
KXEoMrNPDHFcc5TdZB/GPOFAaLGAPtXY4r+0db8CYTUMSQj+dawU6WR6rzgIolI8TWG+d4ObN6iO
2KSfkuH2ED3VAPpqllXiqvVCkjhDXjVRgWH0FnUV1Tox43VO2lsZ7CbFuT4MPm8hWXC9Wzzotb1a
K6TMQN0Nbfmi52ZfOhFX+9QQ6ShCdQjdIbgYJcnHUv5ybVIRnjj4mV25iYSLKUp5cLyRamFILPus
lGhfJOOSel+v47UKaBlM1M6/UyjdyyhbugMnu7RlcvGb7IlVpHKbOdwv2Xw3Ia5ulGc9+MtKxtuQ
36GKf4Yy/1UlUa1ebsN0VPXfbvSuZskfSu3t/Rx53yHvs3Hgtgu3eZzrlsXmYDy2Nxfi4G+jDv4e
d+FgxjfDb9hP4+8cTcHOa4IebCjSQtrUarOO9b9yApdeqaXYtAmlvyIzfup8HqL5wRPmeDNijZPa
uXX+nyP4f/K+v8uFOo2S1MuUEOjb5x5WRNIFQUKp1IrwRUddsi3WgIwyOeEqDj7mntcHpszdTFFw
cP3wQNjCHtX7qYDDuE8adyB3Lv+n8YI4zao2t1X8yA++oxL4Oq9aOO1jrczn6jfnoeb5zZTon1js
KkBMtP6/QDgFjNe6eGk5zjd+qk7paM0n38CeEuEAmVTce8RGWkN/tMr5e6imQziNZ5+gA5Ot064b
6fKo6fP9kFR2PLr5drHTv9U43pAZ8pg0FgcCtFy++9+hgy9hMPj48CsQhTCVX2NfhXc+mz1xEkFY
0H646ecq3NLYbFV7K2CX4s7i82IsukDsc5t0E6z2fS+I5E+H+nOqh1NJXF2YrZciyI755P0sNZtS
rjrI3tMbnVYXXtM+GotiZ9MWe/66m4b0l5gT6BpOAhtusb6qrCHiLDU7f83c/dqqbDOGmsNU3uQc
FzN5GXnubiB2fWP5y0vLrCHkJAjolVelzwNRJN1U3ZXR+p2ijxChjTmpSa/hQFfltSSrBWnwGHbj
fRCp+6o3F2kn17CBJ3F7+lxnudaOfU5J2mS74nuJgIuv8IKDKfos2GPn/mZaOnq0nvV4V+Kd2PBt
ejQIO4tvx1Mf3k/afXRS7yzYwCKRLDxVVvQRrOu1ncU9wYz/Ctt/mW+pZmQ9nt1bJgWLIvckSb42
aXcvCc7DI9YSooE0RCrpKXeWR3eIDqLs/oUN0ichcH/Qa77wHrLaEFx1NX56EbU470Ruopc68I5e
451KqszNYkhndOv0ZUnFNZ3qI5GFxymHq7AQOHPAf+nx2ErIeKQWlrJ/9vvgCqwqB9puP4ST/vHm
cjl6EYBmNbj6WCNVHZk3iy1uXgqFriMZJDsPA4XxQq5e6wPtYOlCaRgG40yp4lvEYviL9yP5Hte+
Y/EsIbZqPp1tqJL0XjfReMpHT907jdtt66Hrn6xoIX25MRrjlCFyNPLb9o8zEnaXh162M27x15TT
27jk1YOnFHTbxXHu1M2BxqvkWbcWUC9ijFhvG22b74hRl0ou8tMaGvMx2zl+yshUZ4S66K2bbVAP
jqli7bfjV1C7BXGtvkeOrxn97GfuZ4IG6/8n8xGGukHiKvdLnXjIYO507jTXpd8toBpSexr/8Kl2
3wqXAKMUERgm94Xd7QejyqvXU8eUmtqzqB2gMivkh9VWK7ERetiOGIF33eDfFuvCNSWnL1wvA2E3
j4nvtvOmHt30g7Jheg6NViiZI8BhjqutzMNvyovgaXTS/kOMK/k8c2jDIp57JylOpDt2BPt4Mllh
m9TVmT6F7rcK5l1FNhPXZj/OW9dvikNuK6xs3aizO9n64tz1pj23Ayyg/xstZ6/KLgZc3E7NUM1T
PZWXro7GvT21zNfzoI/rYhWXdWyDrbAnseXyqp6itQ5/81n8yZLVmG0TFsvWWHmU70pvACiRRU6/
j3rhDlQsdnYI6dgihN925/j4jR1LmPssFOXRthOmjAricr/MYmfZQbdvUh+vKGAvIgLLMX/tWWo5
4IY0m07n1rFfYQKFZYG/j3+Mm8Aw6+rYSqHpse9LG5qGOwDvkXlFqnbCmtt7psmH9Ttvvh/n2nkr
5NwNIGeW8tEKiHRtirq7mH75kd2CiMUraO9XAXhCs/vwSdiCjq1pHg91m+j7wRugRJBGd+n7lFjI
qfDAPlf92zhJ97VvhvZ+0XkEKAZSheeODQmioDHCjJtFDF0Vu6WSiMO4sNfwhuee2WFDuOSA7hLU
04DdPM8ZnbdwblfCJX2427NWZNSWKjY5hhTf9ERb6qa6E2ybXOde4aF39bBz+QrHqqc6rzswH6UH
oLwwAZQjN6A18SdJNngHUI06r/8PixLRT2ZIBqA9gqYjZDfmzao8nIZamRxTTDKvV7dOBCYY3RNp
7GS9WoDx2FG+jWTT/hbp3GBvJ8YU2zR42KbuYGWm+lxUyMKVcJdd0Mhpp4VxCJyep/JbjqzVCWUx
FuhxdcEKhekUJ8arnxWpPx/CD+w9V5F97VuLeVTQ3Wa/+JojvrzrdOjW6O+cZPkOCgxPCSOA2Lcl
OZf9ZHju0uYR4X3drANZtrZN5KZf8o6qAkA1csetNsrbzTQGdNftQjapTw/A1KT/NCTCb7MiW/jT
5hwgFiWAztsQu83q7Psk8PhMU/0QTAG51hjcL1GFmGGJ0N9JK+/PxFQH5FgXIRKe9L+8eWG0WIhy
B8sGSY8hzp8WXPaOvAGzr/U8kp5iTMrcSCd9TPo475DNbR+yELEfbNvdT4npOZOVIk63Dd4HBzTN
2Daos1PKK86y8as26XKwXbPS4nojAUoUUFPvLxvB+HwjELoyA3ioXNlZrSv/P6su9Fkai1I0SR5m
3f5LaWFzVT+oun8KIvtBd85LzjhwV6/lY1ssZ1q4hzGv/xGcOWzrzv6UJZV0Vc4KgEZKGdEShkuC
vYotz2njcu5IqoVBc3u7uPRc8UIj9Wws605nGWTOpfypwo59n0y/rNCXWIPP4NEuzW9J/dxEPZs0
yQ7C3VEUI8ypyjvw/PxaBPiXkXMo7fxaR+aqOlhJSxLtZq7ges6OS0vCs8J35E7re4iNqS/aI5Px
UyJQPPtbXR7kL33FakRU5m9srdzqneq5pcYRFZ19Ptn80EN2T1a4gXJTk3GfaHqo6q1u01drdC9p
1b5VXvhv7uTJC0m6nUk5KBOCyVOfwXG/dh031PJeKArqblIIU375MN7OYAQEOCsOwdXErOQ0jcHz
NHZDLCSiq9++rbZ9Iafvx5TzV5MuH6NZISPJ47AiS3YmeJpUcWGX7F+6WE+w6lHG833bN/5rcLs4
qJwNgN/8v85Ww0bm7X6lqkWNZGICgzdcKQt06Lw6RY0fzfoYGKMyCoRc0u3tInmLZP5SSMYvSeQc
eaoYsMq2I3gZNR0vf/ogCudjsYJ3qYt3N0jhXlH1gipT9+j6Z9nL+2RCecnXLr3H5lfHQVPvAxX8
GDWQC0tpEi99z84uaZ47A2Bmq6xbhlpBiWH0cFdMdKT1jYzi+Z86sy5CELkcZfZ4Wopp2HPPAbi2
vKeZBXumAMx4Qs3nPTzw+7yka3YFAFFsFw2+xiuCA4jQfypCn2+deGnEZWkRCyJQDmVIRnVGLvfQ
5q8dmDPYNtEYr/nydXMgZvl8nSZ5oOvAfeKlu4hf2dzG0H1KweSMz1aa0Nma8DEPQb34wO/QaeF3
yFo9uIgaG19KEfN9Og9q2s0lwxbLulQFHxCjyENoObHfqK/VQUb15x7dvRUxAhSAm5IBsjtnHPdd
dPZIutxFJn3K/eFj7cD8TUlyE9zz+RBl3JlDPwbx1IjbDZy9aEUydDA+dDnlZVvfgQWi28Bvp4J/
fpudU2d9ZVp3ERj9yX8GsmwDo5mK6NGt7CfNjuTWqcavJHeDjV/lj/zbfltUxbm1w++MXbYtCQQU
YH39RC7y1S+RsZUjLhVgCyrx4S9KGXvlq/+5ijQ4yQECb2IqoI8ZsJw2ALFyM+DXJVUEgAtu7In+
9G4pbMAyRfpm9etb7S7FLllIR8yarufGpReqQkyIfjmUF7esiWwOYGnULW86yjsZ6wnDiy4Id3Ne
/hO180HdpLdskFa7tTP579wU6thk2XAhatWP5TBpaAq6xLNPZHjqRb+pnPujk8tXDqSeZmrW19TG
m9EUILPT5bYk4OdrPKbZ+goXw4qzUq672e30i2OPf9kgju6TIIAQPuV6h4mOlObAUnHlexiLcTte
QktdGz61jN5Wepu0R7vyUUUOmUynHZVoxCXTO2em++XWHpwAibvx1H4tuyjmbqp4TOz6RXhmIbW/
+6/IUu7liTD6WfZnKvflyhUe/B2M9p6D2sLw0yeEtZM4VsZ9HrZ3cE35tdKqjpql6l1Y8R6lDmKQ
YDx4ostKth7S/h9ZW5/dzCCpTrPyJSfzYNeIAMWrjUyM6DHfhUnVxJTn6V4vffDQzJW7TZzu77Sw
+13rtKYfyRSTi4JjyJmrT0u0y8Ue7X9qrhtmsw2T7jkLt6Hbgnctu2nnTFIg5pR3ZkKsnDyeLyYa
PN0c3XLwNpnMqFE8WrJicvsjJhfUnAjP7FzM1cYj6nA7DjZU0blQO9EwOEfiynZZ5nDUkx2Xb0Rd
W/vBT5Zd1wTTNg0JN7SpmZ7EYIa4Z4zHaBvIXrDIJe7XUHAz8gSU0wAngZDT+aKIwTzMHl4ud1g+
Go2BpbUBxXaRRQvvoC33zBrxa6wnyRN4DPvJJ4+cESd1nM0QMIv+JG75vFSVu0uKUW+qVjYnJ7XD
mCFNd835C1YB74z1ZuFsVVQ9hnw4p8g+u9uKXW534swEz6dLGaddanHrknfkbmnfOEYlcI2xrean
rkxvLQ3qjut7xU6R0ha37kwwe2j/63qrxlrryG0B4fe0BtSJwyqYd0fikudq2HKZPaXeJG+kKd44
nB9g7qxLIXuzQYrDqFx78ybKW7GveY3c4uMbXeZ3MeOMcMccUAjwmTA1+cHo/Czz5q3L5u80RX5s
RQa9L2/plCOYFxQwN6CNXreaVnhr28FySJf5r+1QPEQKvX0gsylUQPiysJiYhhJpN7WMW/taLNdg
odseJj5jW872xkjeEGNFsFtUstAvj3on+2YmsT+t+ei8NO6C5VvmwtsF0ugN8X7JYdBAJd1KvJZR
6J2xeKg4rUewIJoXkJTWo99BAdiQZ9LsvSLMtkZ0v7kKpwNJGjPVtuH2inKs3JR2MXLJJ5UyuDBD
3bRU6OWp82tbqNtZekuTEiXDexTJjSM5E4fcVcehD94nAzjU0eM9Lhl4AV4Jpbbh5dD1IKGvEe4V
m99G3ykHIsgQ5g9Wo58t73ZLt/PRbTJkq5VRTIvIT28wjaQ9iLeyasxOhULFUZfeBYUjzsJY1Yme
BWRyLQFdKf8p8qxiJ4ei2rEjdW0b/3cYYD70hRHbwUH3yHwMGYlLbOzaLAT+NxMvwk4lckTBNMhE
1d7xEHGSurKvjiBqIihuEqJTyF2+gv0Gw5B+5pEFKDuSiDqt+a/wqFmyyrxnEfBQfEhMpLAJx8gT
DVgOr71zkwq5bbIdbg1I7Y27cJ1YWOPRF5Y3z+2/rFrYj0AV0p07JPVjPbnc9okzPthBpg8+ltI4
8P3h0M0ZTsg5XMmpj5r9vKzTM0J1f80J7TtYWjmvAdItg4/eQKMha8JKo+hjLvyQDEus8yNa50NP
FshusGt5aqsS+GvTrnfsOt+c+06NilUYOH+CL+xMDZg24/Pc5fV5mFWxH0uRbJ0l42F2Lb1DaSsZ
3qUR2JW1j4OWu1hr7d7THy5XkTmQWPtu6rcD79bL0vrdo5rFcLaiydq6pZNi3gi6U5oM0YczkEPq
ldqNqzRTh2adytd1qMW+TOESTE0mHxNIrbuelcJr1DryFFloa1ZiojgjGPxST/wcxTCU/7I+8SEn
j93XxBhhn6W6fe7RXMkgakcIGUmHjcNUDKjlCInJq+d+33Xlwixo0gdR34REywp/RJT5uEOU/dJo
Mopg7rjx3C0GWq9TfAdJgWmtc7J4UWr6U5biDk/EJcki5K0bx0FSGXrWxFsSJqgERpnfdPCiq6kZ
YDeJ0aceRZVSaKx+mImH6dnXzgwOpbdLjrUAPbXFZDieVFN4n30a+Xdoo3LalsjQ/Ub0YA5F48vH
dCDazS66PvYjfHD50qQnnyZqZzc53dIUdt2DBvmJuyOnj2ySMKCKmaOLvzh/15TvmGcTVxwx64vL
AQQhqWFkh/Ul+pudEygsuKFlj9mksnK022W2TxOpjbGZw2mzCDVvE9n3cejgpAlscl91izNztpZ5
F5RuuDc9M4olSxJOuFJ59wCU1gMgQA71aAhTjGf98qAhrF0KkXl/yJDV0IbL4a3oo5tMlcgR3sy8
vvhZoe5bmry/9iqal4iO6YN1z/BxyNdsRxX5Vs18wqVTgpNXvX1Dz673PFTRuyl6JAvjdoclAInJ
se2fwqXDJ+OafAd8tdknuhsfp5wcDcpolHmVje1zwcTtqe6iMBaphS9ydCVmGM8+2P4N6+sqZ4+1
MNul9lJsfcu64agIQ9MMnr7BLWfxRAp7XKR19hN2Sh/p2jwQG1n72kRFv5uR4MiqLqbnYsnn3Wys
7FMEk7ymY+1/mFyPlyZqYFV0fUNrLXlIatvaLXXl/QnGKXiUqhEvrc6CH7eW/XeyBsG9xHzwOLfS
/TSRXV5N7mM1qwXziTqNXpJm0J+ul64HTI3NMQodig0PCgvusemla9W882qmhqRpmTBenDW/F5Xu
j0Pl2nE/NvqjYcdn34+QPLyk0Afb86q3WQh9kglaKyu9zqVmprsj6278z1WVPkU+2kvid/VHvTJ8
FWO3xGKa5VNfDghlmZduWzm7eHSaGeBGxjFZttkdbomS9aYR8aOX6UcReAnn1SztDZNC7+LpkqkE
2wR3ZB9C7A78dJtX0fwyCyjZJvQBDlmzJd4YvwO8czJ1vZnNSIJxuO1Sy26I4A01C9wJ/qfCDby9
It+EMe9gQ0Bvg/Lo6xvJeah65vWN9TBNXltsJK/z01Ehm0aJQs9xim76VUU4brO5n04EfjPKkUQK
nYiz6y7MIlgDo36W7ySeZfeQVmfaR0l4JEN8CyAl51AsMzP/MbNcT2DADHSyZp73JLzoh0kW4Pna
G3y8VNbDapIPvt4Qc8J15YvfJsCZphx7YMuexVblfkvGYzv90ysb0NvKdOPrMizFSXpN9F8ojYzT
IsvuRh/5C+WGCT9BvtOD8bLsAGzDxwZTFjvEF77imRXVHLKD/Scb3OjVS6h1tp5peJPEGrLeVBSp
/lY1drqZKufB7VR+n7WqvUuSJqD40uP4d86o8zunbN3tyqgGuJLfYAzM5PReWKX4M0Ycr81qh2eW
ONofN5zlT0qHuGtl6j27RRD+XeU87LyhsM9BkxLGdvue2CkxjQhkNYTrduouAbmZSDd2ctBhXj1V
HEpfykzhofZC+b6Ms37IMrc9Gj06d6LNfQKSSZKuw3X6SicHaIVuPRB10jf7yNXrK0GTKg5Fuj4G
EUdwyEzxzl49MWyj2l7CDRRM4K9YWhSDOQg+PkH58TqiJ7W5Xs6WKD0SOLN0X7k5M2vHDFc0RpjK
/Yodo1mjfYn2c+2UVYOjBSxLtFmDJ8/NDsbhQm0WicG0Df8bfAw9DVXxQze00U9WRQfDobmpjHCu
uWxmIOClt3XGsbkwSBVx0FPgVrU14mlhHNkywqI7Edh2lqUEM8xoXjtteQjJZcehyXNQav2TVIH8
0h3DcPKpMNlPfkAcQo3PwivXfaFsBGManV1aUDM1Vm120TR1TL9n/zFv8vnR13IcaR/ZfESTGNaT
WqfgGYY5z5RdyS0hHkCE19V5HaLlvStwc9LBYAVR/CE4WynMarC3Lp8QElSDA7UKnrK1ecvr3Hmy
hASzJUN5WNLsxpac63hc+lOBYL6pK1Qwepe/sqlfMjzORDgUnrWNFDo1ohxJNk3oOF++j35CnvQ4
/1ohDXyQJHZsJrs6iDzyj5MVzCc6S9b6R7WOGNZwTkb5SiFvh3L6IVkV74DJqutiaudsN+NwVgln
0iaU2j9Dyj6Cbmm2fepVcCxlsLEjAj5ouak1u0jbm7GSdZzDLoxHUoofi8Qf/+PNWb+K0MMwY/nT
tvWInokqJaC24T9BNJ5Opdv9ED7IOGzxpu95jTyWIZP30Xh/E7X+RnxodCYhyDS/9J/GKTqz5/di
Glb8/fpfRKGzzQBFm9V5IMYFGt/E7NG5EYxJPSNXxwTWpW7d8KmsbY09vqx+0rFhNiw89xAFaw2S
WSVo1AJon0W8/XbuegH9yhFoWMQt8p17SAeyQLzbmKH5qRx1aHGp210uN6MYq20bieMQOCduNosK
GPM2ReUhMYCXO47+TL7pbOWKtZf/OMRPfYGnKlTr32XtYjJMDqWK7u0ODjP3zS7DKiiDZJfz96Do
zwq/A5mV50kkz40zXi0N4FqBeor7DhNmyvSBHYdzUCwAcgdCh0NZByQQZfgAteA0jfD8naKBJWGv
Ch7YhLsdZfwrwJXFpOedu/I/+SM9ekTTPzM6n9wk20WF4IdQ4bmus6scgisZCweRuK+rbx4CO+MB
j86uto95puOxzS+l4tdWuUkd7AdNB6t0BUG3jPnB4SdeKudaEj2vmvzYqv5EG4CN08LN3u3rQqKa
pzvnNsxcWSNeG4e90rG/4IHYz3zd1mS+2ksShxEOfKcwmx5LEd/eeURGj9JLaOjKGunewUOTyAXz
K3YrNrvmh8Bnx2HiTYfsTaKvgJl4M8k1jjkEpvjshPMGa0tivFsJR9iwtr2fZTJhUphMAYDBpcZB
+NwkHTPawHSfVsM5HC3ZnS8zPnJC3V/bBADzmCT3WZJeV68HLZmFj7LuGHDU/rseWovGu12ehsL3
eCLTsw5gAHbduueaffJMipTXArIMA+soSpZ482HX2wYnwNqdpMkpFbP1UaX5brX818LTjPu6r0IC
Jnayq5PrZie6mZUNLLgOZfKmF8Nd26z3o6zSXQPE2uG8gnNbxbYWsRzdOKB7Q4dPn/0ie6sUP0nv
08QHr3U9go5cGohw1nRnLQioQ+0s29AJzsTIv6eNAuSXdQJ3eikGGLs8KW+qzx5yvNosqPe8TeMK
Q8fc2yFma98BOu5YZ0P0lBfmP6ZwnkIg68w/vrhE963dvy5Es9PkK8VJyozmf4ydWXPkRpal/0qb
nhs12BwOjLXqIfaVjAjufIGRmUzsm2PHr58PWTXTSsmsNS+losgIxQK4+z33nO9mGgtcp4by3rKC
WzOVm66K3hLt0wYJy+eYT8xnb8d1yZEcq+vZQD+fDG1lBuFLTd2pJsZ3ltVbPo0Xy9Po+CbcaD8q
+20qx1UfK0y94zYhjJ70AtlNiI/eTr4x5efTTyY8gvabYqhoFEO8C8vtwFfbxNNtnIr3jO9J+Egd
9fijssC6gu5PivTB4THo4bc2YBWe6HtHbXjqmFAnJrF2G0FNod8EhLaZG1o3TOKMlbGZ6u5OBCHS
eseUdaOiezTmHwXyBpauDYXKyZQ6EAdnWU5yAaDrXWTpbW7VyZZJwZioQtWv7KK9FBaGH0usHTF9
yTqICB1QPlOiDqP1ruWvrtkuTTLlnB1vjYwfCPVHQ7yVOq4dpuGRat1kUXew83ET4+LB+HabJv9B
w66XxOG17aJjhdqcMSRVa837fDBJcDwOhJJaSb+risaVL5mY1KT7ZphWHOpWwiC1YYkYyzcoX8Mf
ThmORZxPQxY9p7S648TbmSFB9VhdYyk381fFBPktfT7GPJJ6CFuO2tNKr1CVlLWo7O7YJGKfpf4+
Q0KNRLsfRcC2xtFVK95pnR4nUu7z5ZDG3Vq4UAbgxUQ6iYVxCGh1upQy2TKzJhypDwqS5JyVx/uw
KrmcCl70/PWYVn0N82AlQuMFbkBAIt/jzwJR3LnMXKSNdRfwfU3W+NnVkqbZtJ4/t6Cutqaf3YHY
DhaVU62cnE2TS6Duta/5NSapsw20YDsG8VrP5ZNkSUnsiJGVOtpt2F90JztYWf2dANDR7Bhz7aa7
+YF12iFWjc/zcotOvGG9WXpBuQIGf6JNtRhNSmpVbBOAN54T7/J6xGvbLlu9xJ6aHhDwv02+vRv6
jAlBNlPvC/0CsH6Zshonw7AVMUeU2MR+B0pgZJMemXFdDdWRoUQZV9b8aRctZ7a225cRXT2M8nXn
n9k5Fa9erQx6ZGmgnpNSXMvBv5+gqlm2RSO3RE0trwTAG+TBx1Dat1E0T6RodFaFeNM15nMfV7sh
iic0lvlTKvRTF7VMIbB14FNyO2J+W3AmFpj50m8YnYKFH5HSGbVqJSbNo9NZY2TXTcayWSu0sm0e
kmHJvV3vjTZrfVEvnVitJhlercDdxZH/zJns3g/oXvMGPjER3AVxukmrKKJkCtVONJ6x7PFJbcuE
U4GDwbqNZ2tlvABtG63rInLXWiZuueqOmd6cK2E9lxZzkPq+XCvGpY5p+5RPOZ9YdUq76MnK0mNX
jR+0d59VWTwZQWot/Kl9ZvbBjgX8VDTEBjQo8JPtH6hLfoSG/4O5PI+61l8Har/Kbu60qdmmsbNJ
U/OMLInKpzrGlg7p2TRck37dtNXlVENHIm/Y47uYXzYiNS7Qzr5ztArbXchBw58vqkgRWRkCKrKx
J17UGgqndPGIseahFNOl8gIc3AMZvWhot3Gk3dE103acrO4GFjiycoLuYzI1x24o9kOKvuIxUcOD
4lVxv4VK3areY5eDqMGuvMTTjge24k7UHLrOZrBVWbgZRnpHbkqYwzeNDJciz+LWG7dPD0nr3yMt
P+L73E1sbzrSFmEZenJBZYyYM+ji6i0T7bg43dbDLMo8W0cfbpXR0klGeqWyYPfGLlvlicU7tI62
pt91E0JlrLRnjzxo2qYHL1FPNHbgjhQY6QwWcDShh0pnYndtflRkjFiSrJ4pyqFJvCv6qDWN1gt7
lFkjL1I0nvyU+7wN9LOuzJtl5+zDvb2J6vTL50hkseaErmiX0yhHRgpP+qJN+o0Gr6MN+gnx2LF4
gMqxcSm2j6l+87Nml2XmOz0YYx3qZG3m+7Bg4lfpZ7ukxF3TSGuWtoOniOwFoNaLZVc/MnpJPmOM
o5CTfWX0Zw5hpFWM7tC3Fcin5upnybOmpaQv2m8xjxSiOII1WIF1O3dlCKalH6mzlLbWou6HMmiC
ObG3N+L6eW66VUJr8JCnMwfuqwhd/IRKO2b9dDBHYzZLf2Ea3iZhOZuHt2Zj73KRX5G6dqRN5+vO
YKK5ZENso/5Ac/xBsOrb7Kjz550xF0d38TXh3S+1Byd59Tq2u2DDWPulx3XAp89hE+tU1y9Tpk8B
IDnNMJL5OMkcS8ZO+1cvs89kFA5m0T4aQ7gW0lsJvGS4YgiPyJWmyqWW96uevNUwn3gPlua/+vhM
cdLZ2U52zYMu7vQ+B3qSMV53XI9qnjngnAtqU1TWVx7aaflMtJmz+3UG1pccYt4fQiwqvhMxBbbb
4kXyG2Tp1H8oKa3JP648fw/RJYGvkhbqeUyMvdXG7xAVdj6+phxnRd5kpxy9ppJX3xDEMz+bmCnm
DPfKSdDWtAGHiu40Q46TkSnuzIwjljRM7n3PUYoj6wZ4jRdZWymbM7+dL7Nivvj58Flydx1KZlax
4ePRgqR8Cqz6U3EmJxuXP3ZskWFXnPnbQDfJz82e0BMi+ZzzWJkGYqC2L7pivqB1ucDXma2CyF1q
g2rogjagJbmWyxpHT7D18rJbpH7OdN28XNjcAYKtnKeOZfYWmKT92H/ssN2F7XgOYHhgrn7xQv0S
2D2/Q8Dp5RFj30o21eP8T1vPthkLO/6Q1UAjQsXJD3D6x6TGQM9bw0KrHQe00Uam287Vj5Vt75zR
XtUSk3qhPaQm3+c8Ms95aWdPKPmrubxwHuf/muCMlXfFgd48HpB+ZSrrLurcg1+Syhe+/lbm2cZq
vVWZi53rD9tpyGAIa7uQW0hyZHaw2up+/JCysAwuVTaIHvoCddDMQbo7Ja+F/ZZ1d5hC8FmZi8l8
MQP/rCX+tnewqXRLxqE7DaIZVbbm7yuGGjc/6J0w71giSjxMpPrQwZc4wVd5+AMI6IoA+pND93gx
xTU6tLdWDQWkny8tKi/PqvZT1PzkozjNj6a8nzf1vmTWd/UWGlhHkFSZHsedOo6vJiQ4Y8r3tdsc
/cSALcCqEZYNtq3EW5dBwro1S3HWSNObxpeTuMYJ9QS5WL7xXgfncR6NQpic4WJY4Cp6DfMd5fAN
D9y0DcuYrzjYNsLa+rjPVmSvCgZI4dyl/4QdtGbcNtMX03TLT6a0qnWq9z+62c/MxxHr9oPNZWV7
hMo4NwTcueh4WCRuAoQu7j8qfxoyHNaWoyYtxioHOEz0dYq92sc4nXLTkTRaQhqMRlzb2Pk93Kdb
lVQ9/aNCX6iRxUwCal2QlAJd4OE8iLCmccraRnEBgxbcHKXhc505uIXICcxLmQdGmJESW2k6JHbE
VgTx82Ba91lu3vNGBg5CTlheZkpNmCabqNUO8wLEzSXoYtdttNHpXTC1hiQ1gRkqmtak/Hfa9hro
4hFCbcpEG9f8niIC4+Y/BLT8E5bW+So1ggGhRefio84HhTjOsZe+vwVOhxiHTlAUqI7qK7NnZzbH
7Yoe6Lzg+Xd8pkYpp6WjGsbPI5JbKl/5iYWbDNO5pzcfaZpNO7OPWRQySdqlIr2m+8F7qRqfnrt7
8TKcsPpLkUKAAk12HoOKp2Couc6KzeyRAfMiHre4sywyjvlRBOKW6aSzHXlLLNwHntb+kEl2M2eX
d6S/jJO9T/Mn5b4K83vSZVwsybqzVrXVxXubYxo6tN49dki/a43+w2M0ARaUgdl+c0eUyEybcPmN
Jf3jEedt6jj1o1/l8Vb1ZLTNsHk2Rvxyg818VyYFfqOlZWOMbLotg3fTj6kqp6cCRyiR+3LkvBGg
+zqD/e5MkmyJkTQfRhVU75pdY6wyEx0rWdDqCCteV10cu0dGKFVL16XhpIILrFrr49geGa3RL8b5
ZMIF2NJqYzJFPKbBbuKVb4ekjHDcVm58H9Di3jXZ4FONGy3N7oIqTIC69emtrl1vMgE0TPZbgDwa
b+ugsL5NVjelK5UP6LuxZGpjazYnO27F4+zyYA8a8bgYAafQSdbh0k4VqUfL/egilk7FPEVGKOCi
w4Ia5DGjTtp3Zup+c/0AzoLiXLpo2wAktFP2P3STgYuLMnasbagxSdAWUb7IpEcYhCvW2maFiPep
G9BotlooWQszCKxqmXuJfKikbRzTtGAHF0Gyw/iHgzKssKlOo6uzrkUFo1NGY0s+j/gvTgNY/524
i9x2uGefRHiUkbrW5SQeqqGL6GTlHNihsO5dT4mdlTDRcn5EvWIQTnDkN+EKA0W6sfseMWDwi/A8
aqLYtqxSwZC+Ujdli7oYLlBgDgNiRY5mvhSJIvNpcmuUCHzTUVfFs237xzn5NvjlMecEPKHQmIqT
sMR/6hn3uWuETGglWtPJ8orEgazgus9yIKLapfv5/jRy8WpVpHS1bkP0b8vktpXQ3e1MwVaE9EB0
1Efq8V3fiZPvBEfNcV9dpa+9IN4KMKBaElycwlkYJFXCynxQjnwmfbOzbOPOatKd5Wh7hyPb1Gkf
83U3SwQeZuaFaSLGY1xTeXOfhkzpDYN3wjikhTw2Ni9mDmgVcjqlbFzUg2zZlBRyvS7OZtc292Zv
3jGR5kA8It02zK+vU3XkEiehKaq3LtI2BlbWqQ1Q9UJvT3ADY5EMilUd2g+pG0LPMxFHBagBxmc4
qXbfGDE1qXGf2SDQK7wOEY/tRNocdAYa7NkrqUXs9ns8gkPp8kfGGt3A9kKhsa9JjJbvDseha56y
dIBkznEGZ/Rd55GBAm6ytPV6G6b1Fb8KxlTCuVkdbye320DJ8ZbVKNSCIOH65wnMss6BwV5FzmIP
lPvyU1JgZ88achWpoisTHb08e/L08q0rUr4w7vcoY7RMPN678z4xVO0mj9ybn7R380FItfa4FEOz
inujWA9S/5jfdVIZT9YISi8Vb9qQbnQ7f5b1vPyFzSnzSdY3UoP+ZOgHryq++6K69FVw6GN5QRTG
mJJKLGRcH6N9X5UYywxkBap+TiYAzMXXyCeUSvUS0s2m3LygU5+7psOHb+7qscLTYWukK6JXPq0c
LIxJgrfZ+r25aqb4KWZHh0Swy7g4ZpCgBdknw1VAfdUR7LTe3WR8iN103zbRkx/lP3DlFSz36T4F
CDhSDeJm2yeSalumF6PB+08ehWCoR2yEysj0ym9VNRgrUfP6w3hC04nzJQ3RPTTH5cx2l2GCkZYh
Fo6B5wYox6HXU2QZKkkvqk8Su0brsiOzI3yWbksHfpiTUGTAF0bPqlmPr90oT/iPd10LjDDo15ar
3etN82JwrwZUmJzHaQdp32YJxklg12h41Zp8r0bmOzW+i7Grfe2b4Jb54Amw31xLDY6ONboUPK21
QxrCdF8VHzn2A8g0yTHGxHzIzeLSlCRTh8SggZswoTcLLxY9MkM2r7juODZXxZUPf4PRJVyrxE0u
M765pl3DN66Vi3IKiVmXuGqJAxGfjLAbhhTmU/jVCPfShIjPE2Q3leeHujdecIxvC5VdKueDI8Z8
kSbLAUPZMEb0UeShN7TvpOSe5u+TlOhNY23D4tbulMDZkyXyaqvszuWjb2ey4PxNM0lF3GpZnCM1
vEhFGa45oXkVWvuUWWBAc2c1r0NBxMxndB6DUH6m3LcwnEjXe/HO0DHAV0pdzT54a1Ryh5HmMa2K
V5eVa/655GPCw3ayQFHOQP+yLeg75MPJH7wV4ZKjP9kkgO3XwopglMwKOO34pVtqX0HhbWXiUBhD
McjKo1Y1XAi5cQ/d5Y34Qbb2CnJRKlSHiPnc/hRyO2WNvQhyDQaSVrvEMdo7/K70/tRa88ZraI3b
sqxPZTAsvamex7375dIfjG+67XizDQhkh4+33CHMNxcuo+t+wMl5zwjpNVG7bxr3kBriVhjc1Lit
FyJm8bdrbHCaN11Q+TeekSe8/nDXeHzA9mRvVRPhh7YJQnMipquNcVVsEj0EaafvSuIk87M6ZX5D
sN1oAbJLpuPolZAbCsIKYGXpTBsmAVIboGpf30DIYeYV7X0Vhl+iVxcJr1SWyWow+mUe+qd5YFFD
pZErZ6uP8b5Lpu+B7bx5c2nfWoeq6Nl4hvjT4ASe5dx+ZsiRjS1r8ro9rj96oZiDTStfxn60cxOJ
hJzS8Qy9oxybfYBczxd3zcMYqUK6HCQK94fl5u17ovLucap9/CKiJUkZ7aXZdhunChDSioMxVumy
NvEVFsZwH039YsCtsnXHKflyjfpkVsGGVe7Lyqh12sq8L/GrLzDwVzgY2m0PakEV1m3qXPznhPUO
OTCHh7wu5BW7Ji1gOV4bg+BQls+DFXL/Y2riYJnJgHNO71NftgbBEk5GQhY3O+o+59cAlmYbafIU
Grhs6Fh/C0nCcfLuuY7UGKwiJl5PtXlnurVB9puQfB0OqzEI944zPdasF7TVK7I8eMkwrhAS8t4j
od3SrN9DPFpkhaTbad0F/DtdG24qpIGoBMfuMH+ScUQcj3pnzIC4NPOgELoxkDyCEPd7ZK/xrErU
VPM7sZR1EEXnTrWHOvos8VPWBaHZEgyuZWt384o6sRxZ2CwS1m3Zt5vG8HZOj7NZ5to1Nf0tBAHU
KDN+srX0jXD1U95lLKsEfw21oyK6Jxlx0DNEJke9QgM591Hz5mQ0mmak/tZNua56ewBenb9XPrbH
2MHW3r7pqd+so7C6tBWQwxaBownigxtYFlVwKrdxnegbs0Ygjx2bqYHJsZKY0/uO3dRvOZH447yP
Rt6DbwVPLU5jOsokGfLprEqLAWxuyYwABYps0jZaPr6GY/ishS78jW419N4Rk/5j0k5PvekizExs
w5ZdVjs/91uaYObSgVy3KBjPyy02G8hPbg7tTke9UwpPLVa8/EHrVLXpaLyvOgHOpxXasO0KgFlT
0zEvXZWgvXyvcDaBVjHbxy+ng0/Cds6OQNbCdkpeVxf+RuoZyCKtQ54aGUTvSD4b2uApCWG2t4ma
ekkWkaBbN31KhezR4TO4AcKY3oLGwz5kCyDDQy/ZsH1xUNjevgph9R9em0cr21H9s6JSuYIpGHdO
kdSHTvUoaDKW0ywMHlpGce7CehI78nzogT5d0I0jMn9lhFVyMAVSgUhaLK+d35e7SIdExjiWpluR
yoELNtKsyNuYdByVWvWWNJwCqZBtzpM1RKlDSQaImrEjrW9E0drrA33rtqF+9DAecB7IOgw7KtiX
6GCvtJm/d05XH+VUNssi0vxjnACSKQxEj8kIoocmb/vT0JLDLrMG711GMx7FGF9Hj5mKc0h/ilhs
DnqODk87/43R4t4d5VOznqTU7ulKWofADVJ41Iaxdyr1qMTA4Bgvad4wFZTLqcAsqHPeuCeAyAAF
pV9Hq6Tp3OInrGiNLIoeOBevnKLXd4o1lxnGe91xl76BahYGQG+qvozv+tQChVxY6YuuuTEn6cb6
LAyp89W7dQjRQUXroY5/6Ny3CzpiwyOVEXjkECXP9QD66wIPQUHcYIkKUWOYCVFSMzcmqOtCb5vb
O2ZfBMvWbWlO6/ThhhKQeIglCy84yq9fWuBoDNf5wJLHrV/F/S6A47EcJj86COAe2yrqk30+6+nR
5A0/zHJCrdRZJjlshO5qnFNUpcdUEDJxJO0KRUJKqzsMDHUMVykKp3qHYbk7FCIYXzhTy6Um/FfD
sNW6qxJr77tuQx5zANplxLa3tp3qXSDYrTDlxWsIRlm4sD0Hb/uYSUmYGdphrPQQdzIcDjPERhj3
Ecl1AaseR227qGIz26WJedM7YV89A6SXNlENyOjOtj2GgxjBByisR4oM4uGBeK5HhBgMfXhUSjfe
2Pz4kGrxY5Kkb52h27tYzdOrm+qW9PaH6LKWlZG4GfFBmHJB+WwNZgzXQs9viZkzXWOK9NeRIcUL
t5Q5l/uAW6wQNlMG7cpd/qeiItVqu2wvZmlcw8lYucLazxoOquAuyMpzGpE7mcLLRETC9klu0zWj
bg6rAKh5svzP0qrLMEgILhuGdZ6FoWoQXy3iq/KydxepdWoSeuecSsdZf+UKIA/Xr4eM9Furqeq+
iTHnkU19TmbymCWfLSLNi8ZW9YpMRroKTPRzUZZPYQk/YdaKvPpuzDIIhPk2j8pH4RXgOzEppekS
4Psa3+9T0rQzHYwMGNaSIF4lmK/BIzTvMqQ5CJLh+hMg+7++Df87+Cou/8KJ1v/8L37+VpQo5EHY
/OnHf26/irsPIF3/NT/q//3Vr4/55yPGpiL785/88gie99//3dVH8/HLD2yWnM2u7Zcab191mzY/
n51XOP/l/+8v/+Pr57MAOP36/bdvRcsGzLMFgJ9++/ev9t9//w0Y3R8YuvPz//uX83v8/bfH8AMR
Kf/+l4d8fdTN778ZuviHA0xFWhKipefMM0D7r/k3nvyHZbOUOq7FH8G84Ddw3JqQ/6T+D9uxDE/X
pSstYQnIwjXeLH7Fsxk4DmBf6KaQAgPCb//3rf/y5fz3l/UfeZtdCjIk9e+/2TMP+b+RsNJ1PJNX
Z5uuoVuWNHm2X/jP0IdKbxq0ZhdqqYcZsw82U0cAwdeS4i6wuzt2rNtg5PE91Xp7kFQKiy5Ddkwm
33meEu0cJOUB96v+PjTuetIRJiLRhfteo/jVRR3t9LZ7aqLIOLWNrZ/w9BBlxjc1lZheh67tt5Xm
Ve/JQ5/I7tHEQw8WR9n6YTIHd6d6JkLl4XCOzbI4JEN8wJ9T30/peMIKET8kqgEfkNi0xoz+bwYX
/qQS//rhWJYuLdewDby/jpyRv3+AYxMHCbs8DZtd0XOOa512ONP0GBpdO1chq1ow0YCzu3i8RMxp
bMwJHSow6htDeOcMOic0Dxl2q6rEXtixNz6EuPA3om+IKv98n7hR7ZXbu8FZ1Srd1p2NTAKCjKkL
A5hVX+sf4AfGq/Hn/6sL/+8Qyb9Ci7m4hG7q0hYG6GjQMn8eDEEMqZUc3bEKYF/cSocEvhWH7A70
yCc9egGsVL5NqTgWGmPbcaF0O+Dv9MIxTq20yQrOws3UVoN1s8zBzR4Bqv74w93070v2j5foX74F
KYRlugzZFFz5BPxnpvQfvoXE88DHVqHckqpTdDfwANZDWwPmSbtTmWrWvmqae6eLsnPFm5k7zuFt
zJoPxfznjSLUj93UkItq/lMM+heX5OBTl5BQUrOENKbpOiYpsvbAITKaPh8vzaBX+8LzhotD0mbQ
JnftonxvYie1/7Ve/rJc/vHtWb9SquevQNhSkNl1Ldcx+Tp+fXtlYrhiNHWx1eJCB0EEgmrbZAa5
HBWlD3XrNItYBgEdVk3d8nyw7vR8EmeRUXHnRogozq6+N3Wa/c3QfScalB0V0Sgcs1l5ZzZcsRKk
y01L681QOMnREKRR5AwbTWwvOI9d7Bw1woywOJrCO0Zmkl+CyLf/hshu/Mr+5o06Juuga+qG8HTO
TH+ilwcV597CTcDuaKAw6CC0DPR4iFUcPbQFac9gpLTp/Tn72e78anx1az/63k7yvjWr7GXiCL5W
bgmaXPOtY+x3GsjP8u8me5q/wul/vkxhCu54TzieQ+Hw6/dheEAEqC3arRUY/bo0RoE7dujWqZZU
m59rACoKYbAwtbnWtLh5D5tg1wMiRJfoqJ0G9zMIo+jwr1s8H3NvW5VEUyQh0mqEry+C+tqKZlHR
Xn8wTG/A3RdgUZnXgXowzPXf3EB/XuMlWwldctMThmd5uvwT/ttEj/ebIe+2bd3kJxHp47YaQkxp
k5N9m44DpnuW86DGtI8aMVVYlOw8G87uhJmq3YxH8lAK1UnPriDbw93kBc52NKZDqVy1ht1B+LWM
qr+jlc/Xwx9X3/lle45h6jrdP91z/3S99CJUJlVHS7amyO80UJhkILoTQrtHs7tFgHBb9YSb+2CC
EbgyXOhZDdj5fZF/AuaqAGdqmDchOi2KcSzfC7hxugNuTmj9mYEo4bHK7U3o8G2EkhCCyAyEk955
hhWQfUtJ+rMb7gytNZ7oGcB9qIy/uyX+eq2xgTvcC6br2RBD/7TBjMzgKyfSUVvr53YAVTKKrScv
O2PWMG48qgbYnOeXCk4N0k02Ek3DYjgG7pVdukLDc/tznhpPg/V3O8OvbPX5NuDyNy0hdNvkmKL/
aVnKC8k8aUBtWzZ7e99nabKnXqsPodlaywbvwZHeyN7S7GIXjPkMKS5fCSYXi2HAzZDSLlmD/fGG
8u1/vpqtv17NgpOUY/Jp8U9PcjT643YQOJ5htE3cbIfehACNgeVKKhiU1QJz5XCmbi9O49RnPoA0
Y9wVnLgotBZmIenVM0nomCakykcbupXEQNqlprcac0rmQYzqpFeuOpWmmpZhVoBe6jLnqBMQGkNr
YHKYSSsdpMmKKCnGDmz33237fiQb6pvTgDUm1Tf/89t1uRj+fB940gNhYtk2W7Xzl1NI2Fc+W3fR
oTVqqxbIoxwPEVrxLA2hkUEmmAG3Ierrsm8dxhXJ8RmWJo36ihFGYeJBrro4nup2tt4zGyk0sOyb
zLFq9HyNZbCnSxnj0erGZ9NwXgHmzL48Npa+cje1Ej0KrZ5v9RrJuooYzx2FaFag1h+yvtH3qgy+
bHg5i35E2dJMFPXELDOcuQbjACWR+7pxVzb+7jNew1sCBn5p6i1QbK+gJ99VL2F0QYtKV0Oo3Qfc
LdQ4BGNT5ITezr+LonyPgdsVpnffdhOiYhWepDEDXRSRYr/ERkqvjmlP2BfXqTnO9ANad8CF4o3W
oPpGYYRgL6mDUqKtXhRcsMMQfsWS6TXaPXmEA/FnnI72d8eik07WQwMQc4KAtQP8Y99jmzPgHhp+
Um/COiHb21BIOnPLFITKZdAOwY0piCCBGrIBJKzbMfJBjmVHuit0mGCmWt1M8S1oaMHuW6QHmmkY
4h1MIRlCExdbtFVoQosQZPLCUkC4RnxBhcNZJwDpE4dTA4CzWnRTDp+si/Rlx1kt1+KnqO4+yY/4
69bLFh1d2igE7BBbUbfNYzBBISk7xcDHiKxlHslyY+V8e7F+5jC3GQvtSRfeJ+27TVt8VX7QUmZS
egMywxrUvsQODYeimxmWpfctHRRcGNPDecb/EE8tlkld7GKZP7nSn5Z+0TJmV5E8yIX+Y7DqZ71U
5g7SOJZCGO4+IV2ILfAdXRHr+4Ibh6Dpc9zqxPLtY6f3j3ood+y+F8eVFQ4cjHi0vT/C3js4BDwn
ccrRmInd+kZkLQ3mMa/NgEsYktNZInY3NMBQC+aLPsXiGbTvZq3jV7G6o0wxgetikzqQaLWQ6cfc
rzWODyBtcU7PV0eJ1x5ru+3XxmyH9TXrzbcnYxnVzNkKsboG4XUcBeqapeNAtYv3eTpagWVhAepq
2BVJZ64NlYRLRKqzaQ/Y1hf2UH+zbQALllAvqLgIouo9spuTIky1aqL8qTKC96KTzwryDKXY2jNE
timL2WPVQKUuP8Fx4ZId2hfC5d1KQbzEOx6tcqYVkf7w1sAQcAX2Wr/SE2jYUHrxv+E2Y9uekDRb
2iycnJt8OGao3XOm4S7kFRyG4WiQFQILpz+mQUv408fXBG9H0puiW1J4y8yl5Tg2vHwPcYPgbFru
BohaUXkXF7BZapP1oXWmVzdNmkcne44FOV/DV3x5KbRI7zXXohdhC/omVHALB/SMqIm6e8mwocF8
9or80mg+OGJsvTdppLuqLMSzHQ17ECD1NiqCZj2khvzIzjp5gk+irsW6rSd5iDgqnyw5MbwCJL/W
B+Z9M09NMZRe73LgQBeQcuOyzjHc1E224aSrL9ugUTs1n1kS5Twa80LEuqE92FAYyLxl8jtxiCWx
1+izGq6+iuKV0w/hIQHj9ir0W04u7qWITOPo2gUg/d5yXrtoqEBYJcXJNzr7uRX4QtjCNgYDqbdB
4EDmTCcNeb803iYKYczf4WM1hkRfm6Ka+3z6m15V3PCKkQTxpKXH2gdrmhrWvUtTv/c9dR1LtzsC
OH6hx5yedDW9lhU2qaC19ZsMK3s54A4m1HCUsA/uQrOv7zUBIBkQwBNlAgns+dMbjfHDSzGl2BU6
v5cPguI9ekZHLN9SbIMLNvn+TUImgOuZfusRYBdlHZ2SMdFZEMbkAMlQrdomMOnGp2v6dszqKmCQ
O4PS9olvfJYiO+QYVR97kZ1/lhhOC+S/Cxg+XsPwcnxVHjoNKv/Y2+oEKNuKe+pe076NLL8P9dxx
y7AiM+FhJQoQHEkis8eKltxVJQo5De24nbBW9barPWr21gp186lw3T2Gr2E/EqtbWbXuvUDsubHP
N1/w7XZ9WfvHCOzmQpoZ2gaVLSg/xzpPpJu3rkG22GwJzpo+l36fplzWtu9cpqEqdl1cB4A8JZvc
/2HrPJYjZbot+kRE4M20DGXlXUsTQupWYxMSEhLz9Heh/iL+yZ0oZLplqijymL3XzkrxjEjuNZRW
9gWgdWYLEEysMILyylYTFJgx10Cn2LuSEHnGrqrSjYkGZZRT8EbbfK0C7qa5QFTS13VzRqxUxtj+
zEPP6RZjLt0Otqg/Z2VX+5Dy8xxR7jzDE3n8+XyoFqjzAgtum60aHhNUlltJdQckn8TEHMZqxv7z
zii96hoY0WHInP7etgHY0j35cZZ0Pf4XPtdSD5zN3HnD34XuVjbRvmjT8LZa3/y8J+OoBGL7v090
iyHQeQRAu5Y83DSZhOHdJMVday7/vVkiwRaYUf325wuWXYL7QUy2b8NlvnK9z1cA0OBTmwhwc96n
l5/P9bz8/331fx96bKqiapTECmLDUNY9OHLrvpsd6172uAApnftTQTpnstFjRy1A3ExRYiJaq2hR
WLQO0E/3DdXBbekRd9LC6GZBeW2yPCjgsuWS0Q4pz22aos5spuZuzHLwLpOdP0QN3KAWm9yhJAzA
76wO8QBn0k9NO5GC89OvBa3IblRvkAzRynfcwTflwlLILrkQzQRf8hgk5oEH3vG3HljZtkVoUAbL
RzB0NfoFETzb7rix9DwcjUnaWwGC+MVdSwhd31suZEOlHlzPgwmbFTsqRGxyoBZBiRc3/z4qxrA+
CioBaKrcLAzf4ToPbf9k9Bz7OvAhnzHpP2csEXBttxdeNVUVB2EVbXK5ghCSBurs+ubny9b6b+C4
qXMqJ448DjctCAiBc7KBTpT/ZuPuDFtmCfcI0t7G0agxlBQBNQ2SxGwM79oG9FPje08J8WvCA0yP
QJWHzo5S58UOYZunc/pUzu4qTv13J2rcebpPxnSO68BNIYlQm9KQ9Ttb+/aLafhxbaDw8SMoqIGD
AwUiCTK5Se8kHdIjbvZuO9eUuEiH+hKamF1ynZXqEUh48Yju1MQU0dPDRJ1NJzfZu2oS6sGagpcR
WDAb1KG7VCT73HTDy/LTPihS07e+M2RPTlNy1zCgKwkDQ+PP7SZha0f9y6xsINaxKdqnRkbdNVy8
Q1OtLWVrY/ggaAmUl8PSRCBx3JQzKvt5oVsZm1afTNW/uF2/3De9+e1a7V89OPAPNBwob3YT5ByR
3E4qyu6G0hN7LR3zDF6herJc+yOF6r+mn+dHXztPPab1XwZQgp3bWQQreMDXJIQKD3n6v5/d4uUG
ctQ0RH36NdXyOLyBUm0mnZ6dytUU5WHxOCaFif+azuHnQ52Kl3//3alra1+uj5kKEPtMaYQjc8D9
mwGs2VeZRGei8j9Mu/Th5yMz9JZ9PtXuqTFMiD29oE7vq+jsIOWL0Y84O1EP/WORiEfTGvwrduGL
snC345i0xAm+lQ/z+lft//HMZDk0TeWD4i9ycrkgNTlA2I0hu9dkoC4li/PO1dYec4B+BvCAHcVl
DZ/KJLxlePPfBA3C6qdEdvHHTbAz+hVF3yBZ9XScFrcPU+5Pj6oHRrKeD4Xjl/89cqYY8+voOwFR
D71/ZyG4ZuV44omx3xYfE6XGDXfwSNS4Re3h3mY1Y5X1QNWRqNHUts4zlK78VCMiPkj2jK9uNd0r
YTqxC1zwmpYnbuqor3nHxbXOcN08lkhmEjcYX/CFq5uOFyV5SbxgRvim4IfN/lHVNR7YjJgoqvyg
zzKU5bzx3OL+3zghsHRc8ltSqPPi8zITEj/pD6T8idPcep9F5PGf/ZAsN6ZssEKs7pKBaMG6l2sT
mFqanlQb/QGZfc6GX93o5O8q8aujlxWso9vuT4X07m4hOXPvpWF6qpP5iZq+uqncCmFHYF5/nv/S
Nv/a440MMIV1kQcu2gQJCKJu9zNepooDvDD0GOnK9n1FuBxBjLrkU4iMES32C89FVIOAx9ktcHjj
lJv8LoKR+0DdgTZXjd7p58Ofy/Pnc9ZiuCcnsl1ib5IJnBmw/GxZV+nGpN/GZeExmaJfUsTTWPdn
AN6CRA/pvDS8pv99CFK2QudfPYzjCGoB5fzz//ceE60XD9Tf5ecMdobQOkZZqy4TD7udZyhXmhsv
lYAqywl0DPzFJ/yva/FVjl56cbsKox/VKRZHmr0U3tkNDmP0e4ZzP0VJe2CK4W8QBrPONQIiUYxa
AirW7svYgM9QIv/vvZ+v3vy7N4Njjw4EOoH5Lxxx/jc/LmU57Uk5auIM78ghFYUsY+l6lCDr5HHW
0EXbocz31Qjthy6CSLvxkAuKjKpzeC6JcsGVLt5GEt+OTm8HN0KqAFFiuZxYmd8EEDJ6lrZFc8jr
4bfLWcHIjlb4BgOzRFF9a7Xsl2w3B1Rets3tz+fsoQvP7GgJCMIvWODFFiyfeDn1KZshWJZsU0yk
/CxfkBOUREQU+CtzIL0WjJJ7aKC0DJouRNI2b5XrWFfmsOrRC5sPWuLxXHWKHQaIf0ym6W2VxFPo
z7fJMP73Jke3sfuZk1NPuDfQ/r5/5uT10hWHabVcUHE/kcTRw9krC8ALxblcxvmjlhC+/l3h9IwP
KI1XqmgY7igFwjOdeCH8Bh09PpGyNb5NQUSMUWIPmL28O2pIg/s5Y3symYGI08K1iD+B1OC0io3K
BFVWjE6KdxOcqsGKC2CIGvBn+fi+ydOC4c+sIS7MLCe/KVqeyS5+aMuHSKk/pZj9i7ceXaWGrN3U
0E+hH36hsLQYH0p41EGY3dR+gn1DCmyVpgc7SuHM1WPQXCvgAvt/+4iycbhbE/qzgm67w5xhtWkZ
uN4uLEtCdPRxC5LrWACG+eXqby3q/LkOs7vFIkBKlF0Z42haYgA4HJNANYr439DSMMWm/9l3jWGB
uM/oAaiZGU+o7bboldZePp2aW12Zl7CI6rvK6nGVMHbf/NQKadAQCewU951XhZyDY7qzRj3GdWvP
HxVJOkrgNewb76XoJhz2Tr0ze6u/VplWN/LbNJr0i/HBdhS6v45uwLwQA3hxP0AeHJM+++IQXHah
im7JpIELut5ujB6DnVm5gP24HnuUhPiFCX6RW73+quWksc+uKzwoW3WNsSOBl32/uE3HbYjlk7Ab
+0CLOu/RMcHzl8aep8d+4en8RubqPdVjdaAMtc5uZ9LWO/mwLYciOWXw+/f/vrU5LuO1QwZdevb8
9FN1QrYR2W5BPSPKxj9bxFdu+6BE6h+YetvZFTAUbRExsl4QSV1//DyA49K4qOMjC9VGUZ8Zd6r9
v+N3ySsF8nd6lMGMFUCAiiQUkim0XaDrbrWfQPYCRmkFTcn1r06F7Ueo78PXuulL9qDTl+kYao0p
d68DMuYsTPENd7o79Gsn61lGcxZL+FevHy2MIUmWUjZq1CE74zsAK5l0ZB8p43Yyqz+JxRxuyazV
4bE+TT8rv3+XTtLAg0xlR6zE+q066H6bbAiTY+o688eC33c3RT2GNHsy33vfiGfIGudKZ8OdRy4S
JqfyzYISIoqyfkrQHuox6w7mkGRxudjO29wXl2wOqT0MEgESzJDwlrfTMI4X1xmN18St73yRVA/a
N6HLBN0KlGvKi1tjZgztAiLB33KuMw5ENm1NWXy1WVKcQbyh/GtEuCWlA4/Z2lswgsLdXQ17uOTc
RWHsOAdpv0HXWXiC/PYxUl1xrMggqLmjxAaLMjxZbJzTjj9L1f6Z0LDl9PMe0XvLCXi5f/55z2ig
uQZqSbBeMf9qy3kFFJOdihRLk+M6tOu0VXHj4fyhlxMsSUaEqS+5s/5w9nJQfSTrX5UzSksXdR57
f75Gw5jymq3N8RVPMZJAHzSbb3/iW10evYSgpGrC91tzC9o0dWXiZODv9NHjk7NXeoesnYCKsWN1
vPz+5wj6eTOW/KQewc2CA5CtpHNNF3865IoJ7VgPtODMym/b3jLOfm3E9k/vH3j3UVNUdDG0K6ig
g7gLgvCaq9A5VfCfk1p5d4Ffd0x06g8eRefO0KRzzTbcmzQr/HfDhRFlECp7XQqj2Y/VSHgbN3mH
KwLUGOMsZAj/er5BZ9VxmKrvMIdpwDDXYGgAfryNonpbpxmTHhqJ16nEm8UquhbSgTATFP+9l4JM
LWXCbjGwwfIWBrowDqOPiM6zYS/3VZT2u5fn4TEPnb/GsJh4gDJ1NSVtFLOoW1EV/QNDeANN/LR1
54Z2YvQIM03I+ypcyqpZvEkXeGsehnobIvXbmEEEgsi1zk0FEaTsJtyfcVCIbse8E0G+R3PndnZx
dcfndOwuizO8cpP7DCBebTmGGN2Y2dFr88cQpAg7BqastXYZ5lr91jtmLmx8ZzRx7aNZFd7kH4E3
pseIIxqKAI1olqbvLJ3B88Fc0ML5NOpu2hOZeirXgYYzMi100uo31q+z5RK5a1ckHrG921QYtDcG
6jkbfDn+4UxfOnQnDfTwWq9ZgD6NFYv1jRtoRtUZNhyFr5aPNkC57nCagBBgJLpScsE2jYiPoZOR
C+d1RWxlFgO3fN63MvmW/Lb71gQaPpnQmaD2luSyE9OZ5Zcari+4COgfYnoaHXnXIUc7WwJTp07o
tUIbu91+Xh20Brr/XctuKkTiVUJk3LdYwRjGrTcnzATCYHg7A/b1e1UduWw/PZPChvgja9f/sUwF
gMYjhkZBoagskMJsFCgCu20etnsrGQ5DYjGTQnUWz2QstcS6+ibqVBLIsb3gzmwK0MEiJbEP9gmh
sn52mv4A37JiQL+kXkLQC7q32c7YW3HFbzqjhRVxZMLymq/cU5OwqmFgjFsukE8Qt9V2+EKfkO/0
QtRZiNtiIj8oHjQuOdJNkDlbGzOajNsxD9g/EKrgVsLZ10t7zku8r27LAi7/oun9gLffHbTzKQxO
JLPwr8RrEY5c+TDu+X+0XRqTJ19jq/amgc8gXZxY5GDqiET12rJY2Jhd9KtjSHPo5+QLq8TqWWPI
XZP1kXfWBGsBFLpHTtqs2PThiiFFyNtx8FvHykYXKhj111l362DgPkgy+2zbJkxSW2fpo33KoAzE
JhpCpSQopv5WubZ7ItGuCl9F7llsjioIRYVrHAyLuimlhos83CeO9weU3nGeCJhlPXv1JDmR/nKZ
7fmdQRwcwvs6QlxO2kB1SOfyNRHDl5XreWcE6rNwsxdnHZzncANjaOX7RmC2DCCaxblpnVsrfy+m
ZD4488KmjodeqEQdhKGxhGdf7LSe5ux7fa0MHIhhYuCocMpf3DIT4GMFZhidHyTj2sXq/6ZVwGpI
EY2u588xl999OpK8FvXs5UKJb7Of/K2dGgbIwAgU2ejEC8SsZoATboMUB9A4H4px2oGQcZ81Wifc
vpA5O/lu+uGph0/A/a19KzpCcizsd66ITqFOi6e5lrvAi95b1MObxjQfAJjmW0v/9Zs4kORDhBa7
/cnDI0oFWkCNqt7NmZIoLMgGJny4SEIcXvUTRsYNxdDKUCREDaM/ANHkCXsLa4qUg2oeS4DnP+v9
TLy0nUu8U2N9GEV4SEfyNFSVX/wiS46OvZwit/4MAVBsHIdNX5OSoEI/Eez8DPNyKEHAVCCdUkDX
fZVQfM205xOTHFBPEQvPAF6967qYcIf+YPXiNy9v+KNlT4feYyJJfJ+IEabuwVSdLM99P/V2iqWv
xPowI3Ez0PTyYJwE+yE8UWSJt+tohQUVxLfPIodrYChSpRZP/Na2CsDWm8SPAtYiV4YEGrJDGDu/
ZkadbrO6PLpTcLWZ4uxUXrzb5H2cs7r+VOYpc6oJr3mpmJb9GWz00dMoZ6qWgEWZLTHCwDGM+unc
2TZ1k9LqqE3m4QMxzSkbMKZFLg1qfqTSezHPunKglqbiNNSA9pASR5ulM6Jtjx6GRVI9UtgXdxlR
yHVKkHSTlzpGSMN2jrkk8vPxKWGttKuQ2+C83y1CPU4ep6h0CZyAR7htOJMhExS2y+B2fp5bkiaX
CeCP/q3zIuHqJJZZtO1diq11q5gj7aRZbjvTqDcjpNyrItl8IzIvP2hEmnvHQXcdjrN/V0R3Vuf+
NcGPy2HweGQgqBirC26u22ehnFOjKm7vIX817eZtaD+w9VNHchn/eGHxUZt5/T5lqL9pmsF/lfO5
Tud5rwpowd5Iv1Fk3gtaHyJqIS4Kng6k9CNTAWbHBIfuE9944SCBEWRhUTB6OpgOYXYjjYexYwET
lqbJoi2ftmUVvucT4bptOoE8YDOMeW4XtMXHmKHKdkugf9qUMBIy96OyagzloEO4HxLc6HPaMYj1
0e1gJ8EaM6IqTyN2kqwux67DJgXBPNH8HlR2t9JoxXYZqSjsINwgV8ecWojfPoNIhdt32y54ISGB
HSHAvXYCLkFoL5Cvg/eusNWmc1Al00UujMRZYVtkgRJ2UwTOt7f0+3BKgTvW4BmcBXm0ETKKHSQJ
hq65daPbnFSPa1bZ8GILtJISZmCLueLIBXNatAFRv1MX02tDvH3TAWjzUc5mdKkMcePLyiEhrz8s
HIGMjdU9c7YTvz2MU7JOYqWbfWFkDeiL6Xuw1F7r8OoQpXKiaQQjbCTWNnGLK/K1hwIcBKWuddCp
xkgfSees5g8YkoTYpuFNxK9u6jKFWEFArjOGkCAZ2YlZ0Kt7krjBZokzbzoGOPN3VTafZdt/CG6Q
iUe/6QQVm5EIVk0KkDEn2ARqop4osx8gfYt9F/iXZhiyuJfddWSpuJ8QXRFj7G6baU23HgDmEWD3
p7B3I1y8vZ0T6Vf7w3UkhYMl9gcb0f7QdThXAFvEqpDtxonARwuTPVNqFvHSFveTHc1geeSZSCL/
mEaasYb51VSOZlTPdG6p2LLaGiWeI8A9qeiV5ETnnHfFF569Di0mQxjCFnxQYvHc4pVUYtwuUfsg
VqHMMqeXCIxmlBlIzkUqeH6DeT+M1p8RsG0cafMaFYClK5V/E91wXxqmcXAa9tUZ0RcrWJwWByMe
lcPbFFEOuDOXquHu1WK6qBcp+cjaYlOD0GJp0eDkBoJCLmCVlf6uGDpuunLmgAWfYLQLthVOwIMQ
nCqdb727dXbiVE+Iz13AeFP6E2obEfwrn1FLX2GdWpAQ8dWaKaXNoDhO4bGHzrzRvYHgn03dDuNL
KkuiAOED9CjYyCdjQjTTKOkCy0mywK8MtIgVXf8mE+arHM16m0dkPA8mMb46gJ+oFZ4Fs6wPvpyG
bRS9LNKaHutnJnSv87TcWHGfQuOj23voM+fg+3TTLimtgefqDXKNz5B0Z+6U6lLMDPaCAatOx9Rf
TFecx9a2DO2XLiLzz3ZJPbdtbr1oUQn3SLmKYGV03tkYxC/bEM9pPsPqLo2Tl/1GP/RGTY9gag8Z
5YrfARM2qeMPFsBJdKdB8mbrujvIat4xpIZJ6fbIwkT+PvsgxD3fj86NMT2kHq0H3qh9lEDrZgrV
hBw5ZmSZ+562ixxX3ewATYG+nD5x98R5hAHHzoFdFW7LHhHU4bZOym2POHjbZ0O9G+g0ihEEFUfk
kaKU8tVUj1WVXIxUvFdyNQi/w14NdyT54MZWIEUqz2bAQjPqrGVNw/32oKymjwnrPOPJIpmiG+DH
BT0FRheyppgYMI8K2ZLfMJVf/dUpfDD2ee3RVl/hYut9syaB3bTNjO7TktleBMgHWdquSzLnbJP0
57VFesAeRtMiCWBQAUxjRz0zUAHcVajwZPjeu83GFkJVi8/NImYkMn9Bk+j3vZ7u5CxKnMeTx6NX
0V74LheIDvcZOLJNTk7aILNnm0N2PW6YmMIt41I6tiuwgrHoL7xjbuwko38kdwBfojsyQ/IJw2mM
M9bgyfb0dhkyceQMjVOCgkm0uStINTO8sbmZfH2drMS88xrqOpoTzJE2E5zFxh86BJi0m5oNsAz0
McOqsTWsHlRZ7+I1KvWNI5jT6+4NxxkXGiom8NgROmoSlUaHlbmBdnl6HWsIHJKN0dITNugQxdip
/q13fWzl4VduR+8iRU4SAKpKEMKDWiFWl2L0SAyYxEVue1sLMw84sa9hiS5QyxImp3BgcDOcU/GL
6Zpz4yjNNUg6cu1GDqWAhalqcW+8vr3xojujS+S5t92/XvtcUrUeOwtT0DJi5K6hR8cDdOXW9tRp
BBW6bcU5D+EVpyE6Jts2mN8D/Com8pRrZcaWkV6HevjjagQ5OY6mvCGdge2XJ61XrIuxO5EmySps
UyRE4SGzEKiZJ47DGuibHRr7Kqr6XX3yZix0ScEeq+WlR4WBTx6BO8KraEHllX1OK9h3AC62aeXw
ZZBis18Q9+UtbtDcDZdtb3p/DQtdqKeneTNMdbBbP4WU+RiZ39JZ9Cm1UwBP/uTTMFZHzrfp6jnp
F/sUfEGNfc3c38qHApmu38+eU/jfluVQzDqwb5btktXF1lSQRM1IrEoiWAshPGUM8zm7F/0OiS+7
jL0n9/3K62K6e4kQcDDdK7Zatf47QR0nRwkEC+37TOjm3ruCOrLjxMGP3gJZbxLjr2aDAo7H5x5q
As7VY/nLnNhndZSdWDeXu7J0/+RyIr1uYNiMbfpIKoAA9CO+p4L6JZQzd9ZkJA4X6kPpFFsESF+G
F3zko/XqkZ7Bq04SD0QFW5uFsQvriYH0eLAyEp5Gfj5HUXrM1tFzZnOfd6dI7MyBohdv+maxPXMP
lk4cnHFGUjLavFzrx7mYu31UGzs6RO76rbqqvuVf59Nvy6PSHNMs3UWom6n73hGSEhnINGPb8+Cb
FXlz2cR6njtgQ7kuR4yFjmnEEJoZxMjmlFu/Bq2hXiy5OrQA9BHTcyAvxkejNJyfduLOt77pEqyN
HPr9Hv0YT1mFgwzmPGHwOOAtKY96FBjP8b0jPWSHIBlre77+RjAOf8haHFqagIspQNMiV4LiOB4d
NC1rRbVJc/9KTcbNitFGMIBpNB0SllgTtlhFwQYDzcY8u3HskzI5zJs17RoUcWwrf4wZ6pVjukYw
CABpIzZsTWCPa0HdRVbC/oEBu+08DTPZA+Io8vAVBaEB+ZeZ8m2/bvQFskkKnP68RB3fAqxznFg3
nePsiG4Md2QZo6NIiB/NW1CcWQQaWwlSiiqgZmqVS2KcrTcwVi1E1B/NMLZ7t+tS6OhLrAJedyN+
e1PIz9pqgk3GvmdjgXMkS4onyWAcexoz64649ejQFvm+psUErUhdNZoH01vKowEP3MSfieZ4OTiS
qAYyxkjuM1te0tkfx2q7Pbycl6F+XJgTx0zhYP8JeS686jWHju4kZbZDa/nimSRaizl6RNdAwzMW
p9lFy1k2TcKEwyIEqyFbvvOpKULcXg8+NIRx34Fv3FtOpuNaNH+LFl4jq+cAieeHdNsY5HyzbTsD
F3dLduMgqMEwaQXbCpE3mlM8TfVz0R9btuKPS0VYnclGNcGcvSUAzSsTpnm+BoHtELeZ1wHpFHSA
O9eqbgi8eGEXqg9216PaSt3DVGkbOAeLZk2oEntECsBJ8F5DUeEj7SLMeGLFtRVDehibad61xgDW
Iwo/WUiXs30sLAjXEP7vYY3Tqi2QuLu0vKLvZLdDXAzJC1TG3XGqqWLh3OyAJD11Usm9cO178Fxv
XQrKW092SZhO8SGS7AXVXXgqlupI+vVvVdzCVwUrlIX8ZVgmYKwccs1lV1XDpbKxvWKke8F6+zca
IRdOYQjIXbPIaqxdzdnhkpaLIbO/as6oMC3wHOcy2sgo+DD6HqJ5+mRkY3+1M+auQ24/pJphsGvN
N0Y4w8rokE4lejhxhap9ApzkSKsa7Md6X6VEbUvui3svs7+c0HwnHwClNJHX2xLkRgZg+mDjo9Nd
ti+CIUHVyAEj24dOLY+L3W9Uq9TRdgiLr+ae9VjmPUpgj2y2KfBHh/TSqdFsJMgNpWokAc8LK85O
psVRmxzlBLzWROK5VBJQyfBrZmIG5bLYt/5VtZ69R/wMZoLT9DjjGymrwDpkJuEJXqDU03ewmN0T
i5WXSHbJNSXEANqkdbSDni1ifjsg7Lq0lveiOnSTivJ7J8JrpAhiwQjensmSYuoW5avD/VIQ1HQa
2Butxhy5T1wYbdY4gKVEOINYgcCGMWDqZELJdziIVcqyuFkK8uDHcF/mth3DdEFCopy/y+ARiZYi
iJEU+kXZTptSpvdzXk+x4fJRQOQLnY5NKIJPypwXlIcpeBgJ/WAubJTnnAOXu4MRl3hSiNx7L9GZ
G1H9RIITgujUIfptCB+a2t65Ho0cCTmEGBfjm1lJGqK+/gNxHp1RssAT8DKQGy19F9aiAWp4ze9y
yEaDmhWRzwnm2wOkusckVwbyiI7zvu/96yj94xRywBd9INgvWkiRyg66uoGwnFHdEiBFkojYVj4B
IeDhLduI2Jx53TshYtfArsprJUQMudlBnabGbQP990Br/6lSinvEET0UxVMdDke3TYimm+vd2EA+
RZLCvLKQ86GNmIUPRiqZSY+7bByi+0b2AqcB/FPDO7oQwvZ+FZLztczOBX3okwFku0hK54Gy4cIC
GdJl5701AnydRUxkZaOqNfyFToIR7zQM+pwO1i8txEvlczh2ijPJD9NtAe52byp+HWCe8wbwx3fW
DinhHeMdpg7vUmEqIP2qnTF1o8YM2d/FZofljCic4SS55EmX8z6XAuQF/upjGxgzxbXFZgqxPnfm
5SgG/9t07Mco4hmCvgnpfUuMp7oQMh5RRN8RAv3bR4aPlNO5YHlHC8tTA97MOSw4xTZ9ZYx73wkP
0FBIpPMe+6CetpU5EVQ80DkEpLVRRNIkq9pAPyHZxmYdLStboQTorQ+P+qXqWpQracS8OFt2nSlA
FGc2/b+/ap1IXCKV+36QfXKBFnBHamtsBcpnKlDbl6zxH5YB6IYMxwN9AtwaUKOtXcGVBE+yd9C5
ot14o4LS91GAbAA8JLnOCOHzSC7PRH2J9c7yOmpyoV2FVGAgbrNJR28vE+tojmjpI6O/Twt4TLRk
vj4WMjtlpS5eEKHfSI85fls0eyyR9mEAyX1Sw4JOzee208AB2bXYoZ+W3o/LoqHl0vWZUbV9T3US
sqHUjy7DXOydy/iW+/Z1iUKq2xp8mxY3wP7Ta+GKgzST4JSTdGBJ86tEurUrKN85GZ1XLqUMn3MK
mZrddk7kYJ3J8jR2pt4XfI/xO63Y8aWQcI6BpEgtozFj7TCYm/ahlMstL1Tzrg15cXp6yS9V9KDM
9gkjNN1Sx31ElbchW13mQOl8qY3oae4AyyCNOQVMTfPe/EsJcTNLVmZhDn/AprPduHMKbwiX0llL
HyPIGJ4imx1aFFjbISyt45R5jHKszH8Ow+QlrTFmL2QhlkyYYy56NvS9uTPM5jg34wOIafDNnMRD
ZxjbASsx6VpmPqoLbsMHMFcA6UuTpJMMYawqgneQTdzxjYdpzs4uBUEs1iSEtOC1TaYMwhOI4XSv
OySbhMo39V/Kggj+T/TcoZinPYpeQ5vQRFUMO8dooWPVDAV7Jy4ddBEzSQeDCqAXIYFl8jtB/qiu
lVGzYaoptfsyBPiCJJ5AdwqH5nGWmY+UgdTzITF2NOn5BZvP1oXtU4QMsakSZ0GkYGNjUPUjUvfk
QHzhohAJI5QjvlR/hb42qBMYh5Kk+8bl/KH0OxsB93MZ7p0O0FJqg0mU9mdQWjNJFCa7p8C7Mkwk
gNO1fwe+027Y1vyBp9GgRaFBqFPzKbTkESEMDVRAgLbJCamnKI4G75dlu8RmivY0lQ2Yd/eJkNPs
Ynhh3AfVg6sada+GGxc5F/R442ENzN38HuduvlYTFNCNFBOB04mqtrlD2vyUZ/fdRH59T970OXDP
o442Ike15rse3yp/BMW17nFYUk9k9K6VEXsEaGP+pD591Tj3Bpmc3Lls/mtFz+TFA1zELADX6mfV
19yWhyIniIhxrxtPpEOLjo5eJQ5Ulk7f4bHksqN4Xthvp7N6Q0xwDycI+pGHzKSlfTy7KXIrIhvW
/GbMgPlonPCPvjXzLVHZyb1wIdX7MvhM7AqBdf7RJD7s45wb0IR3iI6bqGcJqjuol2dWqek5j8SB
MHuiCOHjNMZX7nvloSJxajuwZYgjj5QPxBHPbfm5mqNWFb1DigNbp7SvfuN0P1X9WhGtKJAOc5Cf
K+hMGZfcKJ1r1QZXpXvnBIxhkygNNWZQWYxp7bbwGxxvYW1vXcBwXMzeoer7e3RLu1A2Mb+lFTvh
mB+p2cGuT98pcg8CsHLzsuEBYl4E9QgJZ3ks4FghSI/w52HHxjt+CVzH2ftSMldx36Xfw2+UJBU7
gzhQGqTQ9EHWzXZwGHLdxK4EiueUjX6Cj7MxKqKYFLNh9JZfTc5aJOrlfMRFpljRZI+uI5aTRUjx
Jk85C2cOuK128juwEjs3Z/2tjSezNAsgVp8G0uNNWeO3WfmWACqdnb2sia3NmGzNYfARlvEDxAzq
JqyG23KZWWywzt3WppmdPBvENwTZM3dFnAhAs/QEFkI8dfkTsa1MFgXrC3Bc7AyiS50KYyvHYIXK
GY+MsrLYMYcXp6S6xy114yqIkf4fhqZZXGsO93I8sjBh11OfDJf1XcZuolVkQk1O1PwyikdnIX2x
ve3CmyIfGJWdnFA+RQwpDi45JDWCQs+ZMM7lSFcoDr6hGmyTVUYRCBo30C17Gr9zpvxfi3bZMgsN
S9bVdOpUydjB0jK88Qw2dWYRpjuvWD3RNcFYTfAJY6k5p4l5GbrgKSrnZufK/jOprDPKs2UfGl1P
mPOzHRYeWiGHPyIKtiVl0vP/cXQey40jWxD9IkTAFNyWBL2To9wGIakleFMwBfP1czCLt3gz3SND
slA3b+ZJOkovc1pcm5kMSzsUvLzYZMqu1I5FjwueN/hfZfXtyZD5vfBiG0AtazgMGoFmzOTcC/pb
lM5vVH65Jsu5KhXYanVPIeWw646H8p27HQ2utWo3aa2dl8W3aeE/QcW71S4LCteZj3aL9G1NLPVE
+spijBFoVsMZjf3aa84rCk2+ZYHOvd24u8NvjaPUyYujFzcRnNjS2vV6dI2ivT115PQMPchZ76xI
hmFuyDUMYmJaxRkV3glGsZmZiAGDH8HaxpMJfg7V9kBol4nEn5uN7XavrBWTbQZq1pgogQSLCtsT
Dajrdpwiz1a0pc5k34nxzkwVTHkIitkUnFi28ddl7pkt2tVqprtt5vrOqFiaEBHkHZ8TvhEAwUI+
hWsfX7YgdCHo46JcnvnfFpa+bxGOlYxQO0RtMArqz1Arvhw1XfPKPU8koilNWpm1x6mT2C9WSgdT
H30Z2ImOLn2SKw149jDnNz+rd13KzUVXaMQYhF6cNMfGKdFN9EouIE5BFiOtN/CTjFMvqnonzf5s
CestyY2Ln3E0T+da1g9zr6ZD04i9mCnhnuN28dA+1HkfbXIzv8Z9n29yiMhp7sLmJkA1Ik72moYv
d8I0apjxZ4u/WYJWwVLPjM8m6JLM6qEfRbmD8YFPl/ai2QYv5Yxju+EGyM8+Y+xNRvRiv3oCbMHy
tHzEqf9Ia91n+prq/On/u+QS954547QbAa7BbyiOOv2X9H2FY+DqtJSb2k7V/gIkaojIksY1Iw8y
HyhhhroMMc/kW/SeTXd+nPz0T8GG2LRIxEkMCJdcvYOhNda8BxO+WZDSNEbzYky4OkMu1yhfL5vX
JbcsQeEAzuPGBEniJRMUbSQtsKc4m956Yzx35Hp6y47wnYNCJcJaqQS9DSJZ4M3ZAVhAwBnIx3NM
DxTE9Wxiuo2rMViKot23cfqHQQSsfDxra8yqS3MBDcraLbaaE0g6yPWC8LFLYTq8QxTllhrDWP20
06Pl4f5nnd2zB850B/mkBBoeZwg3wCwo0Fr1VexuHXrUuLaSgb3HJiVrzatljjffBDXcUeDeGhG0
P0lU1l/MPDDVVshO9x9n5MegxYwfbGpIJMGmExz0Zvwv8UgOUea5iL28F2omUb31P2LhRbvZwAEH
bBMs5eMgQjwpPSif6WiiOnYYvmhq3LV1957myLNJn73bRQPV7MH1BuaBLgNKTi1jRvenwLvkZ85j
26p7Nhpv4KG54DY541tykpgltCR899zot7SlveWjB+4SsrKLIbHx7xUE7n2M6mLpEN8LGYIYtnDN
mjfdHH7KhOwwMibdBW/UnURrPUT+xuhIPj/B9Q47l+IwUrT8aiyP2lLpDxAH3ZPioYxf11hm7czF
59JAGf+JKVRMxXJh8Gr6NujIWfEY9uB/ko9orOPXzBTLJBaeZeP+a4AgBEIfT4MNyLWJ0x8qm38R
rj5TH76ztlCOB9wN9XgJt0kl/qoI5znrd9ap4RPP3hpXby2RGbEANeVOVPalIG/a2eaRA3mVOU67
Zj5nQUzwSwNAq/kmc7K7SSeqZNm2iWV4njNSth3SvmiiXTt8ZEmJR3OOdh6G+3U0dVsIajTA8hJY
0rxHprr3afsliugHH9JWpc0tqmJ/MSPvHR/NoLb+wi5CB4ysgzeGz8u7NJXOg5r+ADRgE+v8y8xd
eIJgKEfmQKm6t5HWE9lw50Be4qnHIZlTOAZRAWFe5hsSvo9OhM4GFAhqmC9f3TR+IDuAjYbYcYnV
5y6a3ly5qM+uk47IsqTeS65Y2GQmao1yMiJm8iI9zJVsK2Cf5d6qNWmkrBzUgzk3N8AqCQijDa+G
TJWBhoMGERwznhHfEyPmGBfFk0oGys+Bih/M+Bcx5XV2nH9tyZ81kdMI6a5D7JnsUcAlTOfeTX8x
1n6WJlLOOJIi67N/M0+2tR77typx440jyaUmyiE41a0iFcc3/uM3b3B2pkaZ2pAzjllwRaMoCZJ8
oy0BToVoIstpZYv2V6bxce6TEnPGY+IyAwx+9BmGzl08Cl8Pn/Tm2yVnugNAxxwj/EOaj3RpJEVx
LmLC/FLBBRaOSf0HdyzufsggdATNLJG3teZ0wSCKs+SSUr8pDJtBm2JNCGEKsMPFTNgK59BOnJVK
uzS03VAzY7DMNq9wCAATJvZb37FQh/TIIxHfRk/8ijdddcrYQuzzB8cmeB7WA0uu8oPV2mqoDZtl
AZcva0RET6yFWeugiocVt9le7dyp2ufWZKxY3NQwntUQbso64mcqR0AhPn0rEGKCAX/0qGf/pGQg
BpescfzaW9d8wkhgn4y4v7qDfuFfSPZ3LQUsKtJYA+u30Ec1SuHFp5kCmpfFp85pAQrA5jeLdwg6
SGMtdNsG9iY38S1AiUD2/amyGa8GPj670cOuw3YQ9GUaFB3P52LKqdhhHwrA2vmtQ/3Z0PKvisOa
/ZjxPBCTWllORV1RVX3JWrz75b5uwJwlPa2dqT1+QjoB+tPhDZlCPDcAoi4T3T1420KuuXPRnOzZ
hSfBHinR31132Lf+tM0jTDFMnnsjqtNHkaovaknJY4YxDULpc5VaUAh169AUeocerrBxYcVe0Yli
DmH1oNk/rpH/eJ1Fq64W6AX3JCPD+GuYsHLDFi70E/P2Zagze88bMg4KLcx2YVTsqpApwHB5UsgR
uatmJ+eq/liYer0nJpZs8L7fjQG6Q0vRhqXopcD/OCHKlJY8970UVx9/b0bae+OaxrZmZzZH5ckg
QcUxHR6lf0bT9KuarjGzuDUW33zRAmbumvaLNyB5inwLrO3HtpsJrYzhtTOzQ1Wjtct6P2TIsL6j
/knwkyzW2axwtLMxOLqTsRRosH+dEpagTUV8yF84iKSBozl/yekJwV50LxRzR6YUeWmNR0PR+euY
0DNLHTc6WGbyNukHal4XirRur5bMzYpKBtY3Wq6vqB8317TRBYraqgC4XLQyjPEiOP5xo41fSRyd
acZpM4sinBaTj2QkXMVWEsJTpm2VKuqTjI+FGKJdDWZ0C3B0eaUpQXV05zS1fcmLREdvWhLqtXtn
VVsjzMiUSKaHMRfVoKby9ELx9JvuaDrMce8KdAf8m10/Oy0c9UHHpYoWRdhoeo1dFqcYUIdNn0Cb
DvWwwLQAEzUdM3xj+KrxqJ78yPb3iV0dKJIPAwK7YVD1yUei42K2Ii1mi2s/Th1rmbCqj7mUD3O9
iOr8d1edLfbwnCCd1hj4kkw72VmO00q+9vLLKe1bT7Jv27e14GVqjwJMA/6w5CzA5657y7Q2k1vc
UJg07ig6XjXkjqDGF77vAQgwhLEemFuKUMUIb7ly2Jn+4BCgGqKpaVenWVQUJJlKR21F2/BBJqNJ
/iKGvzunnLzanUgcJ1oUD2uDdOTG9b/zDooEJsqTJclk2mGEhF0auyLKqQMPr0yP6TZ06QqUPPdz
cwmoVOEO7tiJ3TS1uj692Cmt2pDEul4GUPX3BO/k2rFoQi0SylIM9QsGPd5y6DFeTtNL2mQbHBpf
HqIWrxCPeSFpQRTHudEvTcf906+yHSn3jnu6xTdFNEefEbUWL+1Ys9BQDqQJwxouFtkJjmK4sqDz
gJVGNanVjC4yzfnIEBAQpXSs7ulJEI/B4OffaiBGOCjkI/2k8c7Knt1RMf0gpW7wRzyY9VKuAqy1
mbunAXgh+7sR5+E8bdSk8/NaF4d+aNSHtMZAgj5gdBdr9CqORnhBjb5XRVLd+2bON4ma5wtP0rfB
A/GtHMp+Rj8/2QNhjYkP9kz7dpV50FlMbik8XrA4CbGbBwjUnsZ/PM6yW15hsAtzjh9MgmNNWsWz
xXScDCtaR/V90ooMq5d/TlxckiMtmlppnCcvBgGPo1Xo/DhE4irEGW7dS79wUbxyrD67bWOtJl7K
0V5l6VzvYkYStm9cF/lrGVS/2U8RNoH1hjhC3dG6Wm206dwE24Jr0eQwF/gGuQCFhYcPP+Qtgsja
SDc6pf4HXDPmV7+zuLvwFfKpf9U99mpQLrNAROx62geqEUYqDthpIt5t2yZckhh8emAOHseEjj07
hrMzT7D74dnGGJ/O4wLHVDa7yyF2nryyA/GYS27FYfViD32N8Tzaokbzq/At+vuMgSL6H/JFxNmh
MwVu4r8iii950QFHWkN6RIp4PyoPwYF2DDMh6EGdzLexWJSlbHzeT222nhNwZmz9IbKI+FxFxoN8
5SjPuXUlBqfbI2pvdRtdg9sdOpLBAypEW+BEdvRdMvHBS5O7ARhKDidvwrVtdg0RVK6SpXCOYf/d
av5wngwaqzqHbisEKceiE7WtnYNX84uZaoJCvZm9NrF5ps8LyXdJyOnNcYpfgNZFV/zTfG7I8Y4x
oQTM7XieZGkApeD/djTDczPjAxpJZV5U5QGCSwgVkXxhckxXepPRNDUO26gkSwrW4coR6x9qz01Q
UnJyMtyZ6LZCyFVJRaELOwmMve5LW8TuqvFKNpPZxXRm9gBatCl9M4Vo0ALv4Ahrw/6vrb1xE6bO
3dPwVOTYZvniE+89GxoOMCVt57Tzcwi70BfUOon8mmB4C7gF0MEyMgDblf7jYXHqRu1L6bgqvaGh
5pJt+mgYX7Cj5MqpzItTEoquyyVMwX48zgGqU09zYK/QZjZ38nTZIeWvTj4XzNV8MOoJHWhEzsAI
x/NoPkfSSde1XbnoJidV0g0kqxknfSS/NXqsqYwYf+CR/kOTxhRlibXXhVR2Asg8TvA//Fl/qInB
U8T5bhgUzrjzVgr3X6ZhWMW6VUEpHFDDcQCYVdFyuTr2BQj1IpS0FmDgVsm/fAwp4FTht2f5/ANS
26Lv1AoB+sLZVNxYAAddLQA3ZeUVXwPzBOvIyCNZN/NLaxvuNxpm4m0Y9hTkmlTPqDJcDyMcLN2I
np0pNvfWksdpvFYjToqkE7ohVh0woSsJcsnI9GhNfJ/Fb8hEDsetJT6LtjpvZomBnjKOwXH2bttd
wjCzN4nOnTiT3ZOjSa4UE2fwIB4AD61TGf96XvpW+1t7HOBWrFwXDFT2r9Gr5zTucqSC/Dcd2pE2
M/3q2Cl5ffvI23PnV+YDdRdfHRLHVH5mbKIos990VXdVSr2Mk9iRJzhzd3goo+E9wxva9zpaoHPz
lHmYzOXGKt1LpHCyy+R5CeNUOcOylpOQq5SDwbNee2X/7lgEdgqt+BhHAzXD9X5MTQY46TZTElEs
Zh40mW/jbOF3z/hZSM0ZjXaOzW5cD57xbKhvOfARg9jNNvY9a7XHDIegiQotqruKiwOmSO6R7qGc
KuvIKjoYEsqAkoa6mrwoaajGBMQgrRUzExZUvtiEJpoXWRAhxDIcj8BICo1QoH8Tnn60df+fMer4
9ec3bVl9QO2eD3bnXpHDd2GPSGBI7gBujhiB5WnXaT1fzoeIpcuC8lz2MtygCrlX1vxryO3Ys5Vg
JcfsxvrLHMtD4UZyN0U1NPeJkKKRcm+zDX29DAtDO7dBaeTN3nM3ruWXi1BlBGMmvn2rfXSnFgwr
+0E+WLJ+iuBfCXgn9JBTNkqVJTQV/IWYulC0RMDbZkvzaL/nRjYFHfUmTb+4iA4u/dGHMES3mcdW
BbqAh1/M5HFm8+i53sZZgMuegOWSqrMW2herN0e4p89W1vvnSvjPsue+5XvZs1E4Z1Nx/c0MXnpl
lMBJG/NjrDAeR2FHa17UItZHErvJSJFRPT3mOqqV68M39GCkiCLbFb7hB76wqTXB6UyN+NXN6yPN
EfdQyEvnKWwvxHmQHVdlX2k7Hh2c55SuUrzOS2WZ/mMWZ4xLTrQxIm2Ze3/7SJ0jvRlOvT5CgPJR
1X58pKoAEGm0Uc3WFs7ZiSDP1jUGW31kJ2RM8XtpmyQMZpNc0yS3dTj/9qCHWX5RWMr/MHa0+UvB
Jp1HXdFvTTvhbhAbW9eihStHZAnCGl3EJ664yNn06BLxFCOrHkUrlfxFUvhqkPMvrptsWBz+YCX6
yyQ0zYLiGbv9Lav+tXWmbDO1zROsHoLBdb0LIRWV8gJt6oGziVHHZhbvh30vm1PScWmuI7UmHPZS
tjh8Jjo84+GUz6B1JrY0pBvYg7AlBa0ZYtg3zrEiE5Db9m87O7hMinTC8eewVsNs44Cd4n6rv8Sj
S6dZEs3bxkQf8jTc5ixLEWjbH66TejAsC2i3ASgB+x5hE1gi/wDIPoosN5jIXtB9Pa2koZmt1GcY
c06S0q4vXj5SkOiSKqSMJt4WsHZMh2+vM977mEsqkeCV7/mKJ/HRVEQfIw55h1AMtS5cngmS7PSI
4m+5FMoMZXzVEnnWZqltvRrjmAdV3sR8QA7GW9Na9eaEoIb44pZ+J/2ndk65RahhwwcXgNX5d6JI
MwovSVaGjYF6wBtUZu05781qO+Ti2JXOFjsyZRr4CrBuW1pDZWnBziM31aEwOOfLuZ/PQ9Qee5aD
l6xmlcvNdK0n8Fv1DtiKPZENJgFTVdGl537AbPPWjmoIsjYFFE5MHARgwvpxTg9yMndpjE5dMdev
I01MQRtYKuI6SYm9jSlnKNjzEeEIMr5F1WIUJy7CmnCmzlLUvEPK8J14EhogH5bd0Jm7vIlJYBXZ
hFjBQy8JyXxSmlEgcm+hixElxBGvwXGQQ/tUN9PBo7n8MGXtLp5g4ZDv8Y0BS9voXLTYf/OZ16Ag
l5i/O/FSsZWfM6yYjkZmK2kG8gt4cxabo9tCv0lnJJ94qt8YsLdOl9yVT1YbPWWXEZgJqdw5mOxu
yT/x19OEY64vKNSrTExkuAN6vyEgRuXKSudToOaRYJvtql1iPsdjWe9Fatxzz0QJcsBBjaVzSbS6
ggXnWFvfz4PMwU3ZKYuPNR+ApAdvaLQ4oJv00BoInEpnbY5WiXGU3xC2LHJ0FACJmYZPkaULNUt9
hfa097ruLaWfCnAJlHUVhueq98meCaJzqbkLm4Kbhota49MuG4zgf/AwFS9paaFGGfQYI/34bd7u
FKF3qMzvFkWsl9b+KQauy+SyUwy4bm4+jkspZja7z6W05J5fxiZPxDav+Cxg1hy3jRHBAeP1ZxJ7
0g08RcVc7qZw/ErziS5D+8OIeNPa8/CJ8eIyxTVo1bl9cIV5FxFbAqJB/3ozRC8gFFY1KAadD3Ss
9CAHqZptaJpvyskLPMwUW/YV91ZMn26EsFGb3VNLLQYHb2xTiaFj0ivyXajH0zqmBBLcOpU3YZK+
pXw/q15ARgAf8aRQMjGo8kuI3WvoSHi3bFhPc+eepXmmtBkW1TwIdmPLQrecMThz1WtpyxmqW+Fr
F5uaJqz+qIgVboU8cjf8qAva0zg7Y9Nsakv8dkzneEaB2ccuhTwJ+PTAj5FsQjncnJDW7rArWJfb
e8wkZItnI12NBlVwU40zsQY9HLg4LOl93GfJVzW2IWcix5jHH9ZxVWBLip6haLHEFSxAddf9TbPI
3XNZW+UpZ47j+RjdfO/I2LQyIklNMBWBvLzA0keWb9ibFqMQRYnpnO4JxLoI0s1TSmctcyqzbpJh
TnE9eyfEeHWIzuNhIsRUhONWRvkz5+W8S9uRZEWPzKHH5mJAOjoDJt2mYCoIszINYgOwt9QVtwDM
SGxwLL48XEA2EywP4rm/yTKqWd/380Y3U5p6UoJWXofrjVBH0fgUzMBYwJWZV+QwTX5a+udH9S6z
8D6mnotfmf6YzqIZ0JiwzzVWQadse8wq7daPDjNTkcs9rO6lipJ+HVD2Kwp/Fuit6WA6M2i3odoz
B6rG2NOpmDV/SfCtcUCKJFGgQ+KsnQbxx62PbGl2WeQ4O0y+7O5s/0J94j7RnOfOlyZyPM9eW+Gm
DancW3lx9uQ75hOSN4GeFHyAlVQcPPgiMZtWafgQcwEkky7bx7DmyK0rk/r4KJfn0ZuetSX81Y/K
5F7dI1pr+m7q4cZqOGcIZB00B6taUxhbz2npNYr40wx/9UIGKVcNs/dlLryg1edd7wu2QJb/WKca
BJmSgJOVsvSXSHIh5chJ9cIg7RWM5DIb4anhCRJTWB1RBVHsYLAHzlQEvVZ+Ovpgg/6kLofR1LYo
vcz0Ot/KMYHMPfdXyms+WGo9EfBO6auSMdkufidm/knRTndoCMAkWfRPTYSfeWBuc4Ojq4i9g5qy
fJ222LQrEHu0JJ7baP7LStRZG+V/JTWqSblCxGX4rUtgUT29Zp3uPNE5yAyk1CUO8RHHsBu3CY9z
F49r1ZrMa4WDVyXDlCVfwobRzK1jngM6Kw3HhgqQvoRmd2DjejMANmMsrVgBE/ZiF5LeysGF7RxP
kC6mkLGM1U1nGyH3tvQbh2h0xpsUS8D0eeuwkCOuD3Fp16dUE2rOp0Ggd1OLdF4k6z1XTX/VOk0J
nUt7jaJJX41sbQ9ooEG9pMp1bAarwQUJrQ+/QEPjjYfXZUis6+gkFyslAQlwdCUYTbiWph6RBtPH
J2pt6shm6h1Tf93Y06VoQQxzUv6Dp/4qnNmDv0vGz2jmc0kRUhDbAqeBK941LCMbOqH+PBeLEHA3
uZHyiDrQQiU1YEJY0SFy6oa9HW8gC5kychBWRY1qpk80o4UPFuQ4erLZIs45dRd2ca5sG/CzZx39
DMigvuwtFI0NHL9uihbOWdHmqv7qchHoxJtIiG/qrHiOTPIl+YD9101+za7dTkDpUbWPbZni3Ggo
9sjK7KMQLCA668opOWywE7/M3fBjJsbW8bAxCwtYwWyH17pS1r4teN/EXvfe6ODTamoxFiJBxmGN
UUZCAvEIKLNYJHtY2xpMMhwb2kSVqEPmehzA/BroDF7TAr7sb4ZCDm1KiH121n1T6MgAXD935D9W
c2FgL2aMA8qAaUp78HHgrpsGJnKal0cBpKLgROfKTlFhxfPWiv4473G7N335APA06K3ihfDMujC1
8eiqCvZevOCrMoOSZ4yey7ekJAhS5XVIJDE4Rd+G4EtWs4xwkNep+1R7RB/K/lEMSBp+hpRiDLlJ
wj5j2E7ZARnQ+RRLWBp8C894q7GC95mEYkgODxyVH/PhKJqCnR9JTn9yrnmBb0A64G9vvUNQ3c/T
8A2RCqwq+L4JSkWOmStTxFJwsK3SBkUC2eAuKAOxIgWGtyeEqtlQPFHCDb+BD8JfcmBNbqSm/eDH
vdrx/DNIhlA8q2ZANxT945gbML6dSt/9w5vF40iU/cYTry3BFyoD7e8qC7FO2zpt0YRNWg4yU+mX
Igufs1F+225NVI2y7aS4N/YVRDK+8ZqPD+Hpm8pgj3ZG4m/7+igq8qgspNbxBE8iodLVnXBP6Cqk
BlDDU5OnJyMF75d7D8lc43rx4seUHxYddNqVixmKORMqpZXwELKcxdCxl7GXBqqKXqKpmrCIviGh
V+Fw7Gk23YUU4m0ra14nNWE9SAL3Yhq63eDTFNAo1DGBahzYYfY5kgtaixTdShF2dN0FmRonZJ1B
RKwFnomr6Aj7UPtqs6e+kVHKENK4HJAe7Uv5b+woV1Mtqw3nMlY8j4cw+ezGjvWmOmiMmn0rPjz1
16Easvzziw2HtZtM9VosUa/Ygv2jauOWGdo3XO4VRckT2c/2cyA5OS/Qi26GuG3b+6gfTjzQhBpk
0Jq0F7txTfJywkXYVbSPMPRhqUzm08x42c3t2kU9GjV1NK3ml1zBCx1rq37KfmrXXP4yp1PshRmo
C/+S9eaEIGytlQw/W4uALoPIXx9RF6R51oO0yWlUBqYjt10YKRKqag0WYi6e3cLpDjaMsVX0Htr8
CY9K4w1PoZcwIYJXNPmW5ebNZqtggc1waog4rpm+go9gFry1YNwCEYogxqeBDgjrxaogAkV7l3+z
IihnYwBAXejFL9IgrcERgY1/UyYfei7WrCpoes5qglxDdsyBThZWcRp0ErVtIzETyWtZcNEDg7St
VQfUH9+NTHwdcWQ6t1X8raGtFURkcQKfMvOlFvSyRhiNVE3wgc0kdYXhRzGFJtX07jmq41vINxpi
6NCaEbM35TUpz/+YWGmAj3JND4YKCnpJcFKnj85CgLAxx2ZAXnLBodLnGYf0aNzgNbyBOmfRFHXf
JU+Bbq4DFeuXdmh+6W5cp85AetaQPi+K8+tP6T8/JRFFXB5+ko+MbIffldVeJ1/fYr08KrCufqHe
53RMoBDznDO2pkPvpegIKneTa62sdsLhWDYQUsaHRq8vVV3yq28a9N7iCW8AcJil0zsOdxnvw82Y
Dg/EeR5kzAnZNIZGAYNNgp7eBCKkro6ZGT2LbQ7vSwRve2eHHcdmJxgAWAE6O00sITSVvHMbupU5
qiWPtZew9+5pPeqbWp/CDXkKypq8o0r0g5hfjak/5L4XM6hwJ9FNFFjKJg10lTiHIeTgUASx/8AV
5tFORhRdl6FkGg4tgL1RNkD13ZNpmLeEAEAyLeh9q3kppu5Sa+U36vGj2Z0KP7+HsjmGuc8eHqkH
khte4rehJ2KgWftOjttOsrrozO3c0PzAt4FB89IUzp/jcq1mB79JkuFrrtXF77G7dGKTW/NLCf9C
TJjHdAPCg21vSjNDB4p/fG18C4HM64bGF7MZ1PB8m5TxcrZN2SPBjwPq5VBUQV0tOxrlvbRxctH6
jhEjxBXDVkubtmk7U7pp3/mN31M031GrF+xoCU+5SF8dTB1QWjg/3Ppj1ARRk7CAVjULeLnd+Nah
ekAIZX5NZ0yV5CGlR5O2RmRx8A9O2wY4d4MiAv9W8jHVR9zbMzEVG+gqK/blm9MbQqu9f5Ghu45m
JH8RIXF6ZN5Sz3t3RveTdlJurcnwW+blt9F7Y5BGyU2XHyPsA8pD1kXr7bO2sNY2dcAQa99d5RAw
hSInaMkxSnEC/RKwbXjzVRM0ZsLiYz8483YKh3tYVA9JOu4VQRunsyv8X/U7KUfcr9Y7eKlLpUc/
JDiXc9fesYbkRst2AFtSE7AItarxs575POrtRWfzw/uMPzHE7FTc6GsZp1jZ2TDAiEbOOAEmDitD
+/QlENjBhPLQV1TPo8LxbHM2CSXuOm4qzsRD64G5wAAUx9pTkcJ2x1d+TIuZC0pmvGna8PH/L1yx
qMaPhcU1g74hUvYE5nJcNDh4TGQosoIs9e8NRVolgThX3yf93wyNJUqrZyFzmHurdCC1OcawdoWL
7DZwBPRkqDmJA22Yz0289POSJbbi9JAqtn7LKz0UyWc2xnfFgLWqOwJI/TXufkyoScRvhqBLq1dD
qL3ukUEQWER0lqRBP5gAzGR9NIvyqa/SDRisfaSGtTVaPLvls2CMZyL3zG2h698hpipcuJazbWgg
tdliXqQ1nnEs4RGW9oAAXTxWFSxu0qSYGIS2AULCKp0MT41LS8rpIewL4q55dIm7YTv5QGBqX7tr
KQtTVwhWVfhc08dMTdNhbuqbADzJLa7fOgLnxP8Kx9AVH7oIN3FsXe0QKxm63oVdz3fv8wEYqveW
bVPR9y4UID+FW0/t5ZhPL6y0Uq99jWwFSt+NXr1lEdRYcDAp3sMw+OAmzo5A4rhS1kR9a0/W4H+6
nMASOh5k5Dym8ZRRAri2bP83avnAVLJJ1p4nfrQGxgEawT1jdFm37FozYI1Wf4lNj0qNBve3ZaVX
p902DVmZ0Q2fa3AyaMgMUHH4j2o1TOAnpmJ6Vsx1I8c966eLLKDcJfHjkDd5oJXjW/lC9TudrGBQ
eogWdaufOLJhKlcF7D/KJFjLZF9aXj6WjiP3bvrkVuXjoFOsMO/sVFzE6H0PHji7URDwF586YMQN
1QC8OS38grxhy7F8yY2xD4wGWEtGJYAey6DujLu0C9awNeQJunKOtsbmMy7B+OIbxr9jvNTSGE6O
w1IfkuIUWAWXNj7eGBOqxDpaBW2jUaE+VF8fPJy+EGGpl2HT4x9M+ASzOYM2AYu8MhQXq0IXf2bH
rwdip3HGELoq/elExSxu8IS0fWpbe3hFZ5NCY+xX3Dfj5reeXmgkR81HzMJc0f05WQQmu1KsoJ87
VJ11rMftCZuILs1/tjYe8GizExxbiYWt/pUYJBc37HUgKIXTFXo93wcGeYNFSbH0+6HJe/9LzfEF
e77cJ7PxYrZjtFWkMs3mxrGMsz7mtth8x2zTg5bH2aZD/V6TzPtsZyJXpDl9Efl75XE5JcMaqlGt
8z48OxaMhN7juGAuhx4R7/Ic9jJFVynHIb6sPPyLBW8JLIeraVxKzQf2Y2GGRO00x6xpbCBMwGMm
U3ueuuaqbKnteJg/plOyiV37pslGbQxN+5xVfoLm+25z0SZdKV3GdfcCR3Yp3YKiV++EN1zo/CaN
VLSncOjPvodjsm1aMhBESVc56/R50Ld0FXCnyM3vKY54cGB8wrqRrxJuFuuy7MeDW1qXStL3w2Z1
zyuQ6YyKwkiPHWt1XDN47gzwi16XmMGc7F1H7Tgx85V0G4KMwJkSPfxz66JbmSzTdobG7NRMxt7W
XcAtrUZgWyBhCek6V30++T2W93hKAsuCGMG7iq+Bp4kbkk6UE98Y99+PMjV+a8vMT4U10DMTp2sL
NX9VOUSv2ZUdJ12bd9z6KF/RayLX2HqE22B+TgXqH0gkbNksHIyZwumKTHrVk7hdN1pSXLBBYihi
4wUMAUmD5wyFLevW65zLf4yd2W7kSJqlXyUR18NqLmY0ctBVF/J9leTadUNICgX3fefTz0ePnK7K
aqBngIQQkaHF5dzMzn/Od1im70uHFgXXbjjDZf8R6OZj05CLsqpkNsXPbMpbiyz6Xpks+HXZM5Jx
+onMXnOn98OALKPqJQT8X/U4rHOfvaGVix2DrttOmQ+c+DQK1wYJ6TR9gAvymRv6BjIEwlKqhlXL
g5R2ZifcEg1lPtCcofGwGNVh3JHiunW0W1334IOOxrGd/E+rTs510UfYxijqZLC9GGNGG6BLvwSO
CaFt25qCIzIuSMvRXdNyek1VUC9C6R5CnU1/0c91Xrb4ZenDkx0yn2d7gmW62mkEdG/sJNc3hRMc
ujHZEYtY1KZWnwevW1eowCxE0xqRCg9aglknY3Wa1yVqbeYJVAGCyWLIX6CMdpuayinmWYwWfQ2D
QVU4SyurbkkLPNaOxpqkZ5waiaBe5cEdcUpmAzo+f83qOOoF0F5OafxgN3R44UAS8rXV5VlNtx0J
O3o8ymjZBhdTzeAo1G/WLt1KMCCkk8aAWwDfWrblrZekEw+0YUdYJMcpqGmL6RBrSAVe3C+iBvhB
k8iRGa/2hamc4jr7PQBhsxKzRdAWONRTxgahbJKdA/WP9glGoiMsyIWWFJcWshccEJrYopoKd5tn
OBEzFjqdrV4iC+xHNtRi3XnBLdrJgyyVtRg3euk8hZjkFh2YSspHS2zNxBZYG+Dw6Uu11N0E/g3A
e6+0sDjggajcGnw5gYRi6Ilz2UmwBgJIi8YMadU0bo3Ait3UiFa6QQY4yc9J3eO+VeodRd0kCxqz
7hFNhvjMiEjmDlgiiDq9PFp1G2wjfGs3ATbaYCQSRwdWTFS9vNgmgDr6LY2IoFWRqWNRGKR3XDQD
l0lGH6f3pkOqLZfdR45rds4iHcZ+enIa876dShgZ3rqpnXpDZ+CvsfNv+7Hjht2+Mka/N/oGdJts
Ft5oZRvHpNAXujEEfK5d14/2Hf6nnjCtF1SXvHdfcNLCZOwCsSgWzOwUwjBUGtgVmHLy7idZAoQx
pve2S0ceJinBeaAtWNTFfDvXXTOnpQuMuPFow+0ksyAcuJ6Kob57ESWW/IA7LUZxyZB10n6ZTvlh
KRbUoVdhvrS2hlk/dTyjlp1obrvAQ0RD/O/rnkBvZZBM879JjOM0Cj8aC14Lz0Z4P37zyDKfxvNu
I8toP9T9XUlbF5Sy+IsJHe+G+FZJeps2qmQSNH3gLfTXGrt0wGZRGC5diKL30mNyV/nbxBl+SsPv
N0IPXoyQdzfQnvWihM8t3cXUwR+rIJ7dWKXWrW03Y6NI4vdmdnCWMvyq9eY+0yzKmIm+NzZSD44r
hVdUESzJXeLwtvnead6hqjm7fGaeWPCs15aonp/A17RiXDMlc8ObELkIZ+3wgC8Iou7GZafN+K+e
ODQ88GrG7MXo8tTBmM+8Zf+LPd+zNkeoS+1tiocLtxwq0TxGNaNFXnNAwzH54Qm2GNv3WJk45bdt
ax88OiGbml/VJPt1YwiuCnNumG9fMwSE1MCSlWktrAzucaWETyrbJ9FM8EMYc3r+m+HVj51gy6a4
MxCMxtodJt91mYCs542qYsBg7PifKkgwnhO+P+XQzW9chdMOa8JbFdotfIZw1aSz6DMAgfLtdFeI
u7Lg4qoGZ5MBSkUgatBGI24HZAIZxzzqYXmQbqOWrcuyoUz9tW2l/kI53ocoOGXojPplM7jnsKR7
1sWWC7fV7NnREXhhO8OznVPiDnJChVYv8M+CmWozdhJaPCxSa9r5Dg7WLu3ddQLqa5x3QSU6nJLF
u616Ku+Uxx3C8zbdROwYwyNrXh4u0J/RNaYJi30QnLNIpUs0FtiKBi2Gg4hfKWTiyIyMg4t2uG10
5vDS4flIZfaT4TFuGnmO3JB//WUIql1kSEicfMAi2FRqfLD9YRO0mAvGyWEydR+wCV3T84aBQkQf
ps7AaCrCt2lm6qH8cZLCIEjD+ChVi7LOpZLhZEydbseg6qHqKdITXX4XqRL3Z352LUy0DL9ITOs/
Pe5hvQHqZrJjzLsOZV00ER/juuC8Dbct0J59+kWE5M1qicFGah4RMBMEwTh5a26BdnimHGRXmYi4
iPGIqXn3OnPdGfTfcEt4VOCoWTwg0PksIWKPMUdX2LNrwl3jq7tl47cpU/suSQAaeJxl/eSBSheE
9Tq8fdcNr0ONOcNeJCcNldBsP9Mh2JVFA6WzcLeV3Q8r+IkzSBEhhwkKh7rLFlRlfbWJCTULhQB0
mPkWd5bA8fEexsa0dmpSVGXzlofVlzs/gQJrsgDHTocyeU+YUdHRxbNRoQyvcELdErQdrHaJcxfI
R0m7jCl++paBN8NJzp5/oHKGkqppYiJv1psIdr7Bd2EsIncGKucaoPq3Fe6qBH+GGSOF66aES9L0
e6O5jJycaG682OhGcU2zXVcpStPEziSo77CrH+wJBndrGiQeWFuGRChQuM3PnI0XF03boN+k/rHO
KEtOaknCI02B5WnYh1U63BcWbJFECAAuDcstn+RvyaII9i/Q1nkgi30y4F6yANgSERLjoOG/tSKO
naZ6bF7hcXADe90PX7pF4F2LZvnTYmHo2hpzdcm9aBTJU2H1b9U04JB2xoUT9NioBmrYE7wmeABZ
OhIMhH0X0pIxSCxLdXPM4tBfjWb2QmR8aWOtWbQveN5fMggg8P+GYNn61WG0GdZA/gJ/WLbguBk6
c64zay8VWQFomaRkEswLoD02k4Jr0807J7aFugcJ23HR3NsI+m+sxDavxhX+1WQxDma65G7Fj64w
5ubEiBpRbCtEG5amnFQwy/oqXKV9cZFQcIzYvwuC/CMqY9ZtVfEFIWsSrlxJPXomQj0dCZstE5Md
CBXKcFSoaxgjLC2tbKyFrqG2i5yKz8J/rejbvB3wl5u2dqmr7ic58WnNrK9ZNuJMWXe67Ef/A03k
Wbo/pw7Wau9hjvN10VF5QvZg8LQ7pTOcM1hIWVbzpOvVpZcB+705S2Z63dt80xAplMAxUA9JFN3a
fvqlBfrPCfDijRUz0GKc1Chm6l5rtmhxL0aHUJaACfbC/skkiL8cynFbJuXPBJTZKrPyi6qS99YJ
JaJpDLOQrq1lLLPXerBsgGX1p0TUxUHn83xkpSVRD5zsxVBBvXRsMkwdVu9xfKJAbGAJFe+C4cPg
Phxm3T25v1esgXtv1uQrM//wUi6JStjPnRx4PGkOBZnsSCKp9n79Ys6O8DEfFDhKdKZ5zMbos1kA
J4mOMZZufcpeMhd6I0uSz9Qs91HGUNf0GFo5HCNdd8wFlyLds5ymNPWmenSOaW1B+URs6cgtyRyU
PbvsfgozrOIgXYQVXiwXGa42ko8hGM9DnUY3dM6xd53UHNyKV15DStWKsTGVNvfE3K/XIrJ/UlSU
bQIicWPabEcHyutYkxRB5yf78Rha0Be7/EukcMFyg0RGiQ9MtfqSCghIF1n3IGGNMId0Ll7fvNYo
92BwFMbAhSxCxaaDMxHDf7goGz1dYVP3hsa9QTL9VVDiGWddQR0JVzYL6+amY6INp9zi3Qq/MlaF
WOVzvntVbWsFPJVhoh5lH2ZN80RHv0eo/awTqDooJCvDZhSXFx0RwhyKkCJuWff9l4Sid/1LH0h8
ohVQuCGT6Kb0AviiuBO4V4Ax4wMNi2NuseWPR55m3tS9UMa4sjuDjGtZ4vLlpcWA1jesxxnWJ5si
w9uvWc4nlq5lVCMxWYrtCILTAC+AiBKTQrYdzKCs6ZPOygU+LagcbvVcgUk26/p7apjuzy9UFCTR
/Lh4lywRlpPgPqtl3srNrVNVM73Hpa85OpI2KWZDwXmM0fYSfPsQ4nCnzy9YF842B8dP/MHgq+Pi
LmZEn5j7wGuex/kn+0aZrkypqaXqllAIbjpzesiJ9ECvYy7KSbFPQWuNKlSrMjQuAXsIAsk7acE3
IzHrkv+xNpakxccvvm12jjd2z2uIFAksWRySkWyh6pfGwFOZVTiuEjdZ6IV47rHHIxH2t07F3KQ6
N4P/TsYTQpywvjr6UaYMfJOXSlwtQ/sCCGYFU4wHLiKe5tXWxqRm0qtmqiKjad1nX6mVBd5RQXzV
M70DyhbJ1B5MZKb5jDMYHvPs6pF0sbvWC32OOHhOdksBDVovfQ5JTLtkNxfvhCRB11j7b9TE1pZ1
kcbDRx5La2HqomCAj5Pb83MGlREqLYNEa6355i/XGrfoTRAE2kCsmVmSy4af4zJIlEBvkRMMSL7k
EWoRPqMLhcey2/SZ8ThZHf6mZniQub1svcTauJWb8vSF2zYA1vMzkqJ2ATlFxns9G5KFZEEruKMv
Q8TMjTvd2pqkN5wtO0hyQKPEB24GGn1ApHCU3ZDFsBDZC2rEeAYVNNxU03uV98Wa6GSFZjsryPOR
SpMXt8fc7zXzhJKsDlm7QSwISf2CvcvOOLJW1cBsJ8/fLCffeTolwjxPln7Dq/MpnEAzwzfgQ1aB
u4ocD9oIJyS7T6ycG9fY03AHj4MCItjwkbWY9GqpQ7S7aUISria3Aag0b5bwukWH7ixb3ntDNS+5
k+hAvFm6VCZCgDl9FjK9HaOpXOqtBSGacadWjtykh194lT6DrET2HgLqIBCompJX6lI+RtERVUgL
QVBuGPxdWYpLHNFPi5ZJGRdJLlwaktR3QHdVlU0f4Gjk2ugpRxH9d6H3xdbHRZTrE9wZUe4QmTLO
dUKiGaYiPEXVZ80c68aY3GzNPb3T8NVZfnPCMwSRiEkbM+dwpH806ZsDfzihUuFCg3zNs+dcFKsq
Jv0fiFYAs+ChDYgUm0/qs2A7lA6CmMhJGHhlqjFem81GicHRRr0PMezeuPNAgnqiRyv71bSZZFpN
O1FAlR9eQMjgw4qY5bRWlcvUFTwVlCR70Q4TmQqupAU1V/0qtNiquDzFeEKpTek99SijVgsiJHyy
WqdmECseTMxeVhes2gxDD6rsS1JmD+xLcMPyLtAtNYxqZl2sr7m1iKqTsYBxQKwBn2xrHMMAf7Qc
uJcXkvWwjerOWms9TD5npqvuUsNY0cqL3EbsfqGZSLi68TSl+jqy02KbWhY0q07eNAWd68xpxxu/
OVC1i9cvfGlDdhaT952ZNeuHZmGR9zsivrzYM8rfIJdzMzX5FwrpZ97NDlIT3DUVgSlZgDUG7jbB
Ax7OebduYGDPdpyEU30zJky4mE84Pdenz3YAqz0t3GAKyP0wHzTmqNUUa0hVUXibRDCVTRLKC8Xu
ge1an8Fgr41L2Zs/U8EV6KQjHThTWN5ZdqK2+kQgzC5IkBu1bA6Oa5V3ROQuWkRy1s6ZV2WRx4SW
Aoe2hHiejtx0Ru449shQmWj3E1J6v+ziztm0vguYzgs/qL96rjqnffQnxhWNY96aXt49Nm0cc3nh
4MXBuGMn2L0w2Tu0jdagdNnhQ4RF10zGjveyh/s2OUwSKoCRpWluSCcP71TYFqukRiKhhPfNm6vT
etWKnQQawEkLDZaY4yG2o/pWjjViYzcHLCZACnvdjt6NqY1+VpF+dumOesnG6ac7MFFaScluTOFv
ePLtbha9movrDOASkxAmatEV1crSGrnMPECu1HZZe2IJxWVinKAUk17DCT69uGOxBbbhwi/2MXfY
uqbu7ZhLMZKKKLFldBodc9y/x2Ac3/JuovmgbJzdmEWuvdesgzOXJV4/GMJ/ra99b8RxsbrajX8K
TWhl/ciCPJh8ZiaukEDqlIaSqbcTY7ZXo3dqkjBAD7wUWQdHOoKNQS+nVzDbjMJ8Fcg03Thd/92h
Jmy1yfJPhgZWpBLEiJMSHPH8v2JT0zYgLh9KyogP1ZDGh0wiUGMRTbgS7z2n2nrGRI6jFRthUBsl
83zvlVRUjTbcLU3AajR1KgxVqYl7boDy3lSmu/DD0FxTwxoDiE+rlbDH7pxkbneOgG8CcvNY2/dz
kWBgzSuO66FhhVFsOJXUusW9vxMGlbdlbfsW2iNsYC/JvUMBt4UQHnv9a4Vy5kPAy/i6NW2Nxdkb
QTlP5E0WsWrmT0lwZtvM0YmGhkv6kcLPzGZULuCk/n7TJ1OMh6tHxlIqPrsUgcgxGLdFo22vTaBV
Rut2bHbkrFXENtMNTr20Qb/PfxJiAp4WNxmpuhH8tAEViR6N5zgImmVp6f7B6O35gZQA3lUmdQAq
JFdNM+rWSGbEwlxYbM09nhwa6xhwADYSJg+avVQ8oeNXHkzRbrC16V6HC7kNhYZTCHHTNxw2qBWG
3BEaIvOdKHscpes/ppdyfqDVJnVZRKXal0kSWlPU0tvti+EPpcUecm1QXI4BhHvhtS7NN4P4UNeY
I+eCTR+e2TKtIrHTAanC0cAo3rDw2ltNilFFq/3yTsTjcyMyb9/8PnfTOZsyn9Qxib5t4YoH346H
kwhpoLPnMxfbSnQcZaSdk6F6xho93kVpHZ6UEzOdsMbws2fCchMW+HYwAebbLqyrQwbFjqQB33fs
QMamxEp6lqmAoi2wGkh/LDyiYP372oeOAtLewIeEMhxxW9MZm/rd6fdLhOrkra61kYbpFzcRZoG1
n2MEAun/M03M8WWEHaEXA/lbFz9MTV7kdD0RK1lhDhJGuuVq7nB5DtGOORRikj2BdREt0cg8+6lF
DXd5PRCP//xT5seYVuZ3jQuCpjJ/Bp+YebPt6/KnCix7lVLPtDD4LV0iBEeetRltpFW5mAhAboPK
d/bS+GKIMZxGq0gPKXgsK5f1bWCaD9djBORmTl2jPNBakR8nXZePsY2BLSiMt07lzTLR2UaGWABF
c+CMyAlnKm8XPUVdJVY0SHC8REThOSbCG1PP5OPQUPMnIM1iWveQohpwU0FqLmxS0beULSCKQF51
rHJfQTu9TVtWH45b3hNSubBQt+9yWzVPJVvQIC2Wk1Exb5ZM6OCoVkfp6MmRcijwReMaazLgz2Es
H2zaTEut+Axdd3wtdVtn1NLTdqHaVVj7CP3JEB+kVSLAiDq6V255NjvXXRm6l9+jf5INoJZ26dfz
u+FO5CJ1H5w3u90F5qj+RI5UI/NATzEZ5eBS9c591dHVVdT9BTKgvWPLjjkr7ouXdPjlBdNKwCoZ
yF48+J4rH2zhsGGR0TvwK30RaWyB/aY8OwbxeyFgPonmCOlVu824Z86lU8z0IxPojTCyo1d4GGoh
apxhhep3PsFpFv6TdQM2q/PWVA+dkTvYkRilKgC0f/WZFeyGirBSYZNV7Hy6m2zy3OxH4eDpyh/f
SZSwtA2qTe7AgusqtTLHKv3qE6i2IK+Mk2VkNMoM5QtRPwCQEYxBX2LPj5BkH0B8UAGgpdFPZgeb
cQj2VVPYTyXu2kUDbeuuj9v72Z26iru+gPJEXF/lOY2aKfya62XRm3F49MZJP/aaPjCuoSYQWD8n
TSfcS7jUyB6BZHfiM1oV9ZKVDI8ySOhtdCAOViONhIkl2H306pAL1tDk79N9g9iyt0bMNMGjjkwG
EtmuFlPZlzslVbXJCoi3MhM5N0rcZSClN8wK5XaKHWclfYqZCJCdWoPNTRQY3OYJD0ZOBCm6g6iY
mgNFsAgCPaC/IOtuB5yNIFSxyoRRhjgvXHpZualjXtTOFsEeacULuNmnmELubUINCMaiHIiGfuy4
X2yaptfheU63lp73XIb4NkOGpSs8zFxMPSSAfphAqLhqUVYU8dY0Eq8Gk/yWTdos0qo7FYOUd7Dg
giCG1NC02wBfO1jFSwVeAt5Kv+yBaBzxcLnbmOcoHXOUluBVp/0yJO/BEzWEJtofHSilAMOTeJky
whJJRRmOmaKJQFxFwglosi3U1qSBNB8qFrWpw1ao855aJ105njc/nbxPrUqnGaWFWNbWq6mUl8py
/Y1pu/LGLcyNymq1bRL9LTPFM+uIlKVr4SwmB4Oga0Lqtbg0SKYAkO3ibcrJmEW+cQoHGl1G3PoM
0xwMnfqBe1vOvgx7UaaFHylPKFnji3IMlvVdnW5sTspV1DbGJk9y/DHhG3Ow8IabOhklApeQpx/a
VHsP5/vfWFt3HTdxhNXydoztUzAy0NcDfVpanf5soVYtcKfP3i8VQ1o84jwennk5TAVx6+Q0X4yw
O2lXEncqG6Et2Ht2NUxgBN90gPgxh2NQijAMkuoRazIHSz8Q8S7hlpuRvFGp9ivX4BYasgQC0ifN
KgcDMDQ4Qa0wobek8/dDF74VLNQxR0M0IMzwNBQ53PmJwsB4+jUYqaKukh/L02kNz8JbYto96SZR
shnxQX1YsAv1nkzhtM5Vz7adsdNCFwMjvFLNisxCeFF1cOl9HkyCjY5eXkrLOrHgzblqqp8Vcr1K
JKoaTqTC1ohS82lSBg7N1qnaTYaDvbV8Fbl32xj9T68nRFrX9rvLxi125IEj2mw8EW+NwcL+rcZn
QFhUhsb9rZZ15S5sKK/s5mllkxrotTiCK4TgRtK2EXWkD8CWB+z26yejyZ0V3Oac+leWXbZRHB3H
CTad1KlTZTwCNwYvrMWAorZiVM4iXbKhp1pi/qZNOTwPlsYmOTEEb0GVUztHCTmdm5WwtlNWkJjJ
o42VND8bEFkL37+k9tAch1AUS8Y4R5FnNED0DIw0+9DF0Lq76TZNsfhXxrgvGLtu3Lh+Hk1zf30h
8QRnhnqGm3sWLvrJy4x0KSQlj7SBcpu4CRPC/Uiy9IDX3b2KeZc1p4JEiScgLbt7wvjJknj2npqi
ZwMYxI3VgTsnRUqJ4qg/RNb4VnMSL5s5t6IijIwOghgWw/itbFkbzTUqMha4/YP7Mdf7NzvC8JJ9
RRIVsIshbqmJoLKt72Kte6ZB7NkeeV6GJwcANiDwAi7XSE8bd+L56fvKJABdePZsTyGgbz07NGX0
VSsoY6OxFj1xDaG5zy0dZduCmxrmeUYhJYaNoA3uo6n9FBWiFm1+yZKU8FsmFSGx1LizR/3J1rCh
spFC8cmTd8yO9op6QFm1u4zVwU2ZIwjlJtqVB8LNkRIDtIOoDs8RaFuEeBvN0+Gt5lVfNUkSf5Qf
NM5DTKmv758jDZzZYbl2LZJnNb9rXJQIUgr8F3OX60WWV+U9MxQ4HlNKswSvxw30XZbha5bpuEeL
9S4+2lFjh9+FYA/hdv5jASuH6nL2ICLXMftR9Prjj//4x3/+x9fwv/3v/C4nG5Nn9T/+k79/5cVY
Adhr/u2v/3jMU/67fs1/fc5fv+Ifp/Crov3pV/M/ftbmOz9/pN/1v3/S/Gr+6zvz0/98dcuP5uMv
f1llDbVK9+13NV6+6zZprq+C32P+zP/ff/zj+/pdsB58//3HV95mzfzd/DDPfvz5T7uff/9hKHV9
o36/T/P3//Mf51/g7z/OedV/jP/tC74/6ubvPyzjbzqBKAKZRHAEqzHx44/+e/4X8TdlShB4ugsc
yjB1w/zxRwbnPPj7D2X8zeALdNfRTRMly+WL6ryd/0mqv7mK80kxiAS855jOj//7i//lAP7zgP6R
teldHmZNzTeWP/4ofh/n+RezXVc4lk5ph9R15di2y2sovj4uMCz5bON/+XmNBXBiGMq9KN+ypJwz
w90TRU7gKnx90YVZvITTGbLVjur7qJr6XaegDMObslw9fQyc3ruHIcai0MCDY0RsYg335FWCpGaM
blQ1hATmP10/iMqjWHB2TjlZbex8b0pP1w+F7f75JyChPF1jDIw+6l8SAAxUxVE22Mn8zg0QfdPy
zkCx2NnESbaYM3jWudRFj2iATKmgrsSTXzOxD05aA4HA5MJYNyYRElorniWrkTNx6fxMpqx1JwAX
dbGnV4w7Ujb4+7Tut5OavLni7yNmgQ+0qarKze+tWDegKw4ToFrp00xpKuwIOmXBi6SO6M8z8xm+
WXvgjkbtNm+Bo7JU2YcetN9/OcX+PJL/euQc49+PnOOa0iLlZzmuzajG+bcj17i+1hcFTk4c/wcz
poeM3mBzC0rhq27Hx6EP3JPR2eZT+iyiHi/u0Ml7hqpbp7D1uyAGvpMM+h79L3gW8JR3QoNR37l5
TczIZtrmEChtWHxvXNT+C9yx/sIaHxWzc+6uf4tGJ911Oh0+VvAc9Z51KqdcnK5/kn6pL4a4HZd9
4JTHfjrpzaBBZ4yIvAZmfVsblcGKgf360Av2OTeRARAqUo06dWGVHlyH9FkR5BcixIe8GMy7uh0+
pBP2q96yzJPlaHg/DOrzqtKlXYfpRp33oASy7G6Av5wWnXEYzUid1AikfXKbD3cy64tq3jsCIMTm
a+3s5+Iri2R2cPXBL0DfQBRnVw+a2CQWV+jP128neRIjVoT0hrr5Dm5oeQfiOHn+n48o0N9/O6RS
hwPNJtdW811BufZfD6lqLTx3eTFb87t3/MoV6/uNSUErbL3utsooJBww19ySRqLFgHWKUn66doKw
PgalkyG2TLd6lVlP9kghBkvEFoYHJ8D1rxPYTTiVY7ovIO/f12VMW9g4YH8R8reQ49rEzswJ0cqb
K5MD21kDVHg14xq6G8mJNqSoIDDY64mqme6wmUDyysp2d5WBHD10Fxnd7M8WNmmsRuIm9phmiDCs
D3GjRzunK6gTSqtHIGwuXuBa3/6+qNIUYun1/uJ4xh4JEMWaeop1iLsLNNWcPgJ3C7YueAgRhhcy
jslE08PGsG1Kvyqt3Xgkp14S66NgI3ZyKgMNUx+GpR19MuLJsfcYCM4O9I/r5T9f9oglEEhSQX2M
1B9Eqh3ZycwsFv90/aC1Ps6JnsXLSNW73T717mwOQhhkZkbSyxa5OoEUVieuP3EYWJy4Q/GGk3PW
S7NzxdZx5QcAsrKoY7zGcRBqUDu23Qj27nDLhKk6u6gaBz2ffmWT1jDLoc6qnI9z1BLQ7WDteUUV
PPhlBs0kVGxM2uyEEXzaJO3F5DGxnQpAb5ifJ7IUAKhM09TuyjxgFtDDO2gHRZm67wS7XGv8xf98
wlrWfzthTUHxujIsoTu2ko771xO2NsZxILNKJWNak/zkniqNtFpKnd7qq0ClwZi3REDr7+iQJRbd
/VXGCkpijnqWEm9s/HDV1V5zjzU1XMXqdWpluMhbyN2DoEm278R4qt0zNTrWUxeACy/C7IylweZq
jPA3xWV+NsPsm9VdvIsBoTIW695+n1gwoJylPrLII8SCi78yUtguQoADJVVZVfIS8she/v5kMth/
3prYZ/bnhhqQdnSdpSnKFOAsiMNKbRErim0RI015Q/HV1LbY/1Zj7SJcibJBiLeCqdvGcjpaSbrl
LK12RjOPbCNmYHnvF+CuRXovgOWis/rMDuhpzl+LgnHmmNfQwrCOs/P1Mf4w2Pcumm//qnu4XTP6
guD4UkGzHMPceqKYARKhsIJlSggeN09X38cIBdtsYNFMdSRuH+eoZ4531IrsFFVR+EDrDiHp2SrE
ZTFKSgeDnhxq0wh65eYLnGaye0Ut7NKAc9vm2oHGj+KtINBIYtFZ5/PNg/hFs+zcFOCMMcpTKjpo
R0k/vgaUF7eaG598PGULxO3g5BN7LDpq5/KScVRu2/EiD2W2NpjkrFTa9KeEnztnRF3w6nTeDLjw
wA0M+lIn4313/cBOBOC+45z/+b8CM5o76y2SbjTD/v40JxqgZ5YRKpdtM7OuOyKoaLlOKYw1DBco
Z3o3nYFeM24OgrUoivGVDqpDlVveo5RTvdWk2/ItxqUWTuGDEeJXC9uk3Qm1ul7fgRynHVx3Kjy4
zz3SdizvkYKhe97lsyRusq6j7CkPDOaHGKc0ugP60iaW7LnVvWOZDNir0VoNGBq37mAS/K3pNi5t
XawAULs0THD0NaMHvxxjlgRus3SsvjsWI7Jx1cfGYxyqu6FI7G2pZ9G2xCqw9fLwG4PYcNJH/M4I
sCsja6w95ez6Meyijjq/1D/Ug/pFu4eDOlRzEniTd/Byu95ikTmGiQ0lRbwTRCG1zgDnbmzGD8fj
+dwHQbupUPt4m/hgjVW85T5zZ8j+XqdLaNc2kOrY3qpNFiZ0JKQDXmR2mghdgel/0g/6dJXJEeyR
ZfXxzVH9CXCVsfDziVjr/NOuP/f6wdT5Zafc3/y+2WIC1Obt8M4aWyB2YZHiVbTF2UuInWtdX75h
A6+ZkJQo1Z3m70koiNvcDphWP5WNXZ/sTo9G4r9TdrCIC5C4GF7xH35LvnphUoq6o1Oaut5kBA5G
bdEixl+6Kupy75tDcQSC6O8CDZ0Uk9xG4vglFzY8dZ7qHogdflxnM1XUASwqeozN8ScrHntd+H18
1NwR5qJ03U06y+PEPtp1mXApSWKyuRiiE7k1yA0J1HEu2mA/2jmTvsZK7H2mhH9i+cjj//oYQsSp
GWoiWqq4UPumNThwIniJbXpoGbkKDJrp42CT31gOkqYWmdACpVfjvm4qb0sXa3jjVV27S90I+xzZ
1pXCZygR9gp9GfTk1kcjo8NA6B4jcZ8Fld4V46GQnyEXTBwXMKZ8swS5yx6xggR3tLCPomr2z3Bd
hpU+XdIM/td10WVqljr9Xn6BooyEiPYsfSDtlCBPI8s5RqZ9GdJqfOgyxnpaStqQB3x2+H88o+S8
aPrXHQ4oNdbJtquzx7JNMrh/fUblTZDnOAgp+LoOM+B6vHcpvXQUaFs3qGflurQIbFqiN9RNFLn6
QaccpJSoe23swzvttRbcVhbemiSHdLrBW7iHtBPSd2hhOnjBsk2D6DS0+4kKtwGX6+n6AffXcNIM
OYMU8G+F+Icsf0y/aImmIsCxX6I+RG3to40RGNOq0xMAWERy738/jnxNC18kSjvW4Jz4kVPmb0Nz
SXXM3NbkxrzMEG9QY2icp80MxmLhq3fNpisd9xiXMSUmtbeRhUsS4v8Qdl7LcSPbtv0iRMAlzCvL
e1pJ1AtCruE9Eu7r70CWzjlq6Yb6BVEk91aTVUBmrrXmHHOqgxNbXbmxkMhb1G6dF56sIWW7cZKj
7AtxwsTfnvMkKk8BTSwtcgfxYOl2vZHpjA7CstyruszWaGyGCsytmWqOt9bmxNqNnbeZCzlfXP2L
um/bqA8vsNfeNBncNOIcT+Ugo9c0aR8R9H++fxYzJfNbOOabkk016xhypCL4QcXzZmSMv70KdWqg
kx+hwVh+cyw73rlpkKBYBMBE/OTExyC7b/cNk8ZtA02UoceUVPO5H61T63n559GDJePVGB8MGFVn
eyLawiYbfC24cZFxhBaooVeCG4erGOzvlpi0/dzUwLk1suJHPdDJPx+1ryU0mDzW8iuJenACHfnF
shvvyU7poDuuu4QxOQZaawdlmFESzqTlQ7bTA207lu7bMFjOh/tzbDCwe2EYfUHIFiYPkTQOmilo
VRbSPHSDMW5CIfH2O+OtTzzW4eWDZQnZ1B4hMr1pFnsxd+ZbY+rkfY4VQpUsvhl2V25s0852bm4+
xqE9XzTRgnUahumYCXtG1ox7Bt0RYL6m8r+byZi/ZiEusZAb7KHMu/nKL/mJxjgyZTFkJ/UfCOK+
2Ls5jGSmR+mpyjhe1zpG46odXzPydjqnir6QQYxewmuRB8TJB1T+1jWz/I/q3VVf8SF8qpDEnajB
kGNrJJJIVlCocxTfxEDLA15bLAy2H7+HQ/x54TVZkad9cAYt2E4mo6NaSI3E7NpeTWH9oc0Xtoyb
IVCeW/tUBCHnRamfu+UMA5GPmO+m9nYjvJNDrQtvzblSf7eEg+Iydp/SYn5ohdmdDXJEL/YjMKoO
eoswyNlCSIjoffxeuhNbsZTze5H3/VcUbxJS1tcWRsems+v+NBP0gErUYw5WNc50JlXKeixhi25k
NYVr9aUHhgSHE1T+BoNDWVrOdwzRH7HoyQ+Wi+QBMPWI32CZDHsjETywja56SrQf2bwtEULLMS3F
m1Ggjeyr+lQywz5p8n9eqe+5SRWuekNymLRylD9OTCC76QTtto4M+Xz/iSjcfK9OBPkMQTYXUxYx
+jOSZ4+4CUKwzTVy4ij23YtYahtA01y6GVqsWjkxP51ST6IR5SxqNsFTRxAD+creUcMpItTZt6DV
cs6hDgEj4lVTM5jSUp1oQHTyG1PO7c5yw+pjwPuLgNXSsORYiFfV3usWKULQ5Y3ohHiuRmg80HLw
w1tISqSDysj6HAYE3cuoOVqicoPTRGYxpT3PcLrIinU4wzsT8+JbwgmNxkKkY6jSukdTZvyzTUyu
nU9Y3R7g9f1EY1c10EbhFd+WkBw0zzm0f+oYVcJxuCx294d2niIWzcEKTwNhxQmzRkzQ8tISzHT0
6a9d3RTwkJku/fIUGdtg6Aein0GIVKkXnMTEDVnHFMy0ZzygGaz11tB9Vmdrx8MUGNKPJ28kbJ/K
YfykjpJ/3wlt/c+N0AJ+iwncF67QbXqKv7b60nGSZdxPZOkS2Kg/9Ey9RcggxK9962PqI3VKpkVY
FhFBV0fFK+RrivQhORWQAM72ZajCj0MveADm4JMrknrLAaM7LF95BqDaKITgNesZ1UkN8wH9uQMj
g3WhbGS5+PooCitZBZwfZH60zRhgQzC+RNKNvs5T9oxolpvexhTXe91xKGf7gSgwwnL9sDm6Xvn0
9/dD/N5A41jguTbDe5fRqEW/9d/vB0eAFmBy2G842sHQluAg1P4cEhIo3bh+1wwSmmxd1462k3Vb
nzyOTcIQdOWBQSBZtM5u9FGzm7W8YgVkN8pJk1M/UN8zqhDCQKZZh1oDlas2Rg8CCSV+g8P3n5TF
GGF3lF4iAWQRggo6/QiZBMLjBUeF0znoiBa+V5hD3EtwLWZG5QXXvyEwaHt/iPM2r1aDBaSZ6Q6I
EC0sNsMAByTXwr1syI/HzxiuYqCu2LXK/F7J/P3tVLfPv89ZjmH6AsWUDQuJIvrfb2eWidRLAgIa
XKVmw/LaH9DJ0reRvn8oPOerm8/i5IEOOnTSsahlHOQOTCqyZEaaWsB004U97H20v6fBmn6IytsY
boxuA+wYtia33/hpEhFkE3pyP1TOyzBxFsmcpHt1sN+lros2E4alO/QnN16YdmixjCy0KaMK0r6C
LujPEQCZM4QwfW8bsThWcmZ2nuBfc/TZhrU9VuYtn/JdwYN/zkzh/kfj1hDLO/HbO8XBiWwVYaB+
M7zfOreOMEpHs/V+00qsL+tE4z+byy9h5sV44B37pi46s86b5ZsI5ug7xPo7EpUyWiMwdGAtxy9e
VraHuV0eWS/vnhIfpqepjysLo+N74tnTVthudEBxuynbSj5FRvfipnX8NS1gx8vM3qu2XRLYzpa4
XQ7EJPM9F/aw8kU/79u6aW+NzIMT8KInYKIouy23fTKh5OyiFIJNqM/GpWaEfzXReA1O667z2qMx
t+xgNuY8yTDtucwjyENFc7TRmT3aJlM3vHr2UV0I4baPWmR+DgTq5LytxpVWE9RQjJ21IxCRJDFr
uPizBRcCjei60fxvg94MVxMAy2NTJdilne/3FToek1VGjstzs3iD6H2CT8i8Y8khrE7ahBDNw4hT
9dwKgMBzBWLmClYZlfrS+VBHhzAl5HCKajz5RXOYupibwPfHR2JErsEMoMSwtPZZXdKcN1pVZSUN
a8z2YUmi3XJvxu3wsevSaiEdyy0My/TNs0GUAQQleSXGIoli4+ToRYqKNQk3vgsmlkW7OtzL3Qak
2/0tDLuSfGvNORtxZSEzjVAhaag9utyqX+peT/cI2+p9FXnpvrDIomEUMz3MpiZ2KPzJKJPs9zny
HQOBFulvcVuibBlQXljVLzt8AXw0Re955W+F/ijNGaM2rQo03iFWKhKfsY/hP5yOPizFHeQqA2lM
eoEo4X2KBFLJJnQYg9olnSI2YvVlbVff/76+OMty/PtTI4QvdOZeNs/Ob83xqUbANvU+64tOVo90
ZXd23OJ9ZHy2tVPbOGUNyx60dka/y5eEvTKAsDKycitvKfAqxzm300BTTMeePLucvY1QateiWTxp
rpXcEILAOTe6nS2q8pG1tFoxMcMjNhX6frTK6GVInYgeVMRuViHPzuODRYosAT/zpuuDjPHz/Oan
jXNJgWi/tg2VvlM52ZJGv2DFaDxYTP8ZDW8KnX9Y3d69Vg5rDebGJkT+/0jW9EWd7wfXQd45yVPv
mw16xvxDEIPxH4CshL1uvZmYEvD1GR4UEs37aBzjnnLKZIzVBfV0KpuM5OtZr97xQANr0ypsQf38
2JmoUP7+2Ri69ceH4/tMgXCVeqTz/bGkdRPjEDa2iUou7U7l0kTPbB9J5VREF72N540hNMIznUmi
CbZw2NO7RYlLew2OzjAbpzBPy13MjXt2As7ykdMW6baJUTOmse2eHRkeUiTFu6YQ4JQxFjiLT5al
7JXkdv2kZhqaL6DWNsh1+ETidUoHdJ25gXVFBgpdIKird6+cvZOpz9WJ0/HH1CvxHIuzai6T2vlS
h8GVAtHaWgXhoRF61Ed1ipdAyM9zIE4uMSlqW2kNuqayRpBqL9MsC+YpuvexoeWPoAJnUrVTOz+f
eQ+JEd98ABB2a7r1fKj4q3HAcsxsGUQoQavunvlGcqsQx7KWMv13BLOq5dKMiIKz4GPtkARAeShe
Gjsqj1p79nImJbhLnTd2huHUuiYTkTBHlGrSJXR9rMuTPmpnrXM1HhbdXxuOYZkbNzCrnXTqZy2g
gJFdlr6Cdli0ypP3xcnSA2lcR7TBex0b32uMGIHeMpnhA4UwCgdeAXDe/v0e8n6fRAtL59wAOMXD
a+9wivj3+cFl3Wiwghmbeznfglemh+iUHwPjqYK++iFOLXGQswnAOdaap44cFUYuNGJtHKq70WqM
s+piY4RAdMWZgqef7zkpfQH13kPESy8eswdaXGVDZ6SN1hVhICdiyPyvpt7g5nWNfktFoK19K5f7
XAP5OUFfPGsAnyOBld62JMtAl7c3Z9R3BBf1Z6p9thI5nRAM/nrRCAMCIVi55E8wq9QZABiw9j4J
aPW3++7B/fsNi++PZtltu+WiNd6a3mV6m+xuoy9TIxKXHu4nQM+crV2eyuGFMRCxEt2JPz8+GTT/
d1PSbEDLa8vkKCDDwR4PxTxiUkY/fsHGeVL9oVDGFXdMbuwbBHod44cbPaDmsZ2n7UzW/bonzuqh
wfsP2GPunsh+8hAKEqLz90/b/GM1t5YxJ1gvenMcvxdVxK/FCJS+YO5sx9gQ2or1BVuxXQm5cQr7
BeJKc5JZkKK8KzBNGNK/eV3yD7pP65wAtHoloKYnAWGBqIVAiZCRX4uZxpXeyxj/mFl1F0xoa24p
UrZiJmVW9SU3Iu1TZEwXY7Eumtzub4jO7U0pzc//8bf90XG0DBvJh+UYSy1pqjHvL5oKN9EogGsX
dfAyEBhIP2QGSFdwAvHESNIN6h9z/Mz80P5H2PmHsbKeoqTaibZqn+j3D+iMkdZzcqUV9cwJko5W
a+2dGp1a4rjjsXPmr1Pm6WfOCsz+mho1fghU6O9/hofG5V8brutQFukWUxUf3wRSlH9/RLbJkdyA
qrU1bVnuWl8vAbDYESSoeiaMKcEITPI1Pq08o7uOP/nCe0+a486vFiC+kWRHNX+j6ndQnVr+q29p
q6FOq2djrP3XJHA/YekJLupnBR7cIJ12mW4c/HjuPrdUo6upLvPT6BIsWxGet4Jbz7zG1fZhYM0I
VRsOzktffRjjjNxLl0ltkLW3RGvbVdB6+mZMaw/EbW07L9LM4X0sUlI7lWDyl2ZJ5ATRNZ0wh5mt
1HbtMnmddBOUV5g8ARCWp/uDd+9K2H1vHtGOyQcYQ+YF04V98A0tx7crTkS794ciSYbdEOiveGSP
w1x9NwbbP2EFJCWEsYqIr1bw2IWIXk0Es7aY9a1w7OSdEbBYGvHMu97yF63k0UeC3D9OgjlbQtOi
HhvxYhhRsatsjF/k+/zz90/b/b0aZitxyZN1ITkwyLV/X35TMVZdOSwoYX9ixO1mJFHSISR1eeSA
1fZhyaDzfy5BZ67NMvhSGUNwFr3tvhq0mptmDSQA+o77ySap/QE7Q4Lotpuqh0J/G3urP+qa1p4G
e8H5LB9Pn9Ay1cwlbNIrJqa6XrLHNEcKRzVNV6yW8REnMyVIBCx2Nsb97GlX9Zyo/b42WtS13DBm
ZNdkcJijiyeWxxuvgnsw0fZGWrq39bCEDNzD9avaGUtpxuDWbOathqnzpMfSPEKx85cvEulhVYsr
e81k4oIc2T/ry5l/CLD5BkEGth8rzbnL3fO9SV966LR13WjYzs1v5jQW24n+4qoxA9JyrDZPr3//
nIz/z2PJUYs9ktXT9Txq7n8/lp7Vd0xZUGDfb8oklPU20r9ZlV5C85nsjSGdJz+zgAgutzO2GXPr
ov1Zhx7rSzVVnn2wGhcJu7Wk0TSmuVGrk1cj1kjnmi4amq+tmgXXXs3jp1pytTYsqDbpcdsC5fK1
oLyUif+ktDzEXLY3Ym61Eu9vV/rVVYcVfFmcSAi8HigjcVRyL9UjssdWjZr/t+pS9RccCPwBrs+l
i8hXp3Sil42evfE4MFYZ7Ezwms798da9srkW5hdvCnJQSdVITFfbv6aAwU6QfwAl4qLYImgz19Yy
hYoXTVE5xzagbjJs2+d7PzMkKvRSeK58ZGRb4j6n/eTngHh42Lrn0eWz1DM0JHJcDhpqLjfEHtmv
S01q1uua6dCF8+14kXOzV6e4kmHzYxU0uPnETKmmdGjYCho7hl6jtSPDRN3bubjOAqhxYLokDETU
seRcqMa1ejNikV9ATb3njXSfAo07nnP/R/TqO4e01Qv1V2AnTBkIX7BRCz0EQ6vtxoJE2nEYWEaq
1vhxP1447xGNadx6OffIYJs/26hNkjbY0pcGagcokmib8dIso/dJC+5/Hr2n8cAo859samr0MP/Q
zalP3WTq+3Q51zM9h6S6mKOiqW056UJZFUEyoYe27qcwTavMzWwIrJzhFK8inxtrrW4qdVEnNXU+
G9wK27EyUbqe7x8rLdzpcH47KZifts21zKoXNQMxfFTE9eDTu86T9Rgm7rUQgA0qI9NXDOi8bXzA
Ka7eg1n4Mca68ssE/GmJhYKImgz5ITQH7tRa+xLVY05KItIGp59HUm5ogPh5qW3GShCaRf+X9LB0
R+R1eaaPg7MTXOgDNP+/P8/qoPNrWevindM9DyWoJZj+W7+VtV7eeMKvDX/TVxYJpLWcjjnO7Jfe
fkOy42LbJgempbGGsV5Wb0MG3WEeAvdjoRc3f6JFAt7ylCwXmXTw0xjCmrO2q+PEerM4c67wjKhb
FoKJe+IIK4Ot60z4HM9jRp2se30OxT+ieZsHCU7mpTeNmJRVtHHjnxulDKHhhL40ThocbzgCIZ2T
Efcl1TghW1U2mXt1pmpH52YV9N6rCr1l6wGan+J5JJc8qIHW6AEU5IQHTf0kyJmkhD7nCjueP3R9
maFSRzK7b2YLgYjW/siXGXiCx+yiXlllN8N0dB1mYfLr3z8J449J8fJRWIhWPXrjnm3oyxb5y7nN
igev1E0QrungkeaH7eQa9ALrwnJxASDCGzcP6vsRkZBXmNr2ygV1yJ4Jlz3E7HGYZiM9WSDe90p3
hornn4gW2D4Mx2GNQBwDqXraJp8tw0nZ3Rc+NSseSJwpNZ4I5MFfk0/eZ1U9tvbn+2wEbgghDrkB
JAWg0ZHWl9iS3fFPDyPk5LGSX62QfrmfZms9RR4W9Y33Ad5AS3DRR4nxZ02KhE9dqp1U22/GxuaJ
yb06kdi09K3BB1jegZPdAubEYemyLaNi/dQ3pP6k4LPWUVyVR5tjUtRne7+TvbEH5rqeSQjW+++9
GCZQnMXVkll/VfvIvaGVd+8FKbvrXNX+lXB+qB9WQzpslQRFXZKxyA+qQpc4v88YKdoNNMql+UVW
pRLBFbjKCRwYrzaD/hOSwWjDZgGM1smdLTRTYgYDshxxOzrboJ2JP6S8QfG4NMDcge4CZQymuy5o
j1hv51XU5vXJy0x2FStNOOUiBJlzRjFtBetsTik7ckrjS9tPSPAT/0ZCVfhQowDbl0k5bIxy2LYt
lhbVrYFI3mzvq67v9Xu/MpJdVE/BS9EnYAfkuOubIXtEgx0eWXWqd+JXy/NdaehDUChgb1C1MgNF
em18uh8vwLIyuByncZN7izsIHe4xqUk8UDY6c0RMohRk7eQ+IxnKkPCO9pMTwU234lb7lpUjNDbS
GyiySCWsDXGK0mbYMvf5Lj2CkR7Qoc6bvz9Izu+V/KJndyxadL4LzkmoQdQvz5Hrd7VI3YHgaOdA
A7Q/+sb3Anedtqp7uES1ThQt8qwWCSYTlTG3oUjF2k8tKKeLddDHIb7/8YfqGfemIMzBa/0Nyxkl
QSBfcqMozrooyls3TAc/HbRVr9tiF1aa/ZKn3W2gfjxEi0XWBJfzc/OWVM+AZMLzfbBbTTrZXYvs
bbmYXepjXAdP0ZXJu2qzoLosz4Ztf+yTHDo3w0xOFiOiz+XSNqW3m4rxO9LSZhOBdzdk3aFHJNYW
sisJU2VWzNdsHudrjB/H6Ugpg2fw3HhwEe77Hc1WSdoeDSoRAvRzZNP8RxHn/F7EUbgZVNeYC0xm
BUKpyH/5LKwCbIc1zv1PqWFUSYKh6ApyR9j9s7poI97vJpTmXn0pob0/FuaHYT4o/S0u//iFpzXd
WEF3kelY4GGjx9jq0VVdBr+xdxImCL0RWBLlSG63l7v+Zght53K/CJ/8lBmWNOfq4Ok+tar6gFbY
0ip0RbYAy2nZGy3ZjK1pw2tOOTfRNiNLqQYfnelT8znV60sZj6eitNtrs6xsIJFdfc4/OPNjPhXD
oyyWv08PCGKuB/umGbI8FZXfnMdysE+mU7GhNibRKBwIHglgw7s1N9W+tn3vFgttG2EdP5NG1567
kqOckO0er9fh7w+IYfzRLqWPpOu64xi2RR6K/ltprc86UDPgL2vSAcRFEvHM7k53QPW7MgwDESMD
daK8rwORkxGHQsP3wsiiXqv+trrgrDNPRsoZvtGnidFZg+eJCiUjd/Bs0015A+I2dT9GFjBEuO0C
fjfhWKktNVjYVQTTQP+ZPd89+T1Qt37Mxp9Da5KrvZ2aA/Xfqqw1zmTFWwc3ap6MaPYfWxPMBKpi
gpIb3HPqyxId5IG3dQmwKMHs8Wkf5nlg9h5DOzuqTztY2u+Bk9fvDAS1c5XV6Ex91JD3gzP5OHf/
BjBTY21Y8wB6qRVryYqyMRYVcLwE/1TlxksrKtWG5KAHpZku/c7ci+Uhys0yoqYn+2OrlJkTnT71
lKvagwjHcF31mb4bDXrD6Rh+GBvN3aFwc3eABKMPpWNc8ZpsM/JMU0TZ6br0mNqX1tnQZraTShYk
yE0tCKrJWWm0kK8RvxWJUNbej8L0tTD9W5i28b0FdG8iVF0BVKGZgtdAcHjP0V00gO9ihMNRYNRX
2eCSteJ800+jOAS2/vL3285bemq/HjV9YSDW1vEjQ6U1Lfu3yjEtHLuzjQrmi9JzOBlRDnmtpecg
SvoH1QOvbbpxkQB5JtBaP9rthGM1HEDlEHWUs7fEDgoFmO0MQ3z7vmEzZhz2ZWOQReFlKJODMFnF
tYdebrbkBXpWAFEGHgjzmQ/zchAn34V3fHmVmIyOoqJN8ZFz5rWB8hCLe5iX8KnBgxIcVrq/A/y1
7rIq3omesII+M/z9VHZUNDKIibWrFrCjQcSjqd+c/KmPXf25jeQ+QLp+HXJkwJpJTkzwTAO5urRA
UNrQx88zmmKLYXXTDeBnpwrEWQHdU82+hGlMK6JmtHW9KF7bODgT30BMYUkuJGl6ZI1qX4vlXk9r
hkFqSqgNuTwNYf40Wgzu0qSglFpAFA2SJZ5lp7y12to1gs9xHXpXFlTvP0oJ4/eeqo8SH+cIo3fk
HQzKfpsr+3mCbibmllVljXAXO6gEitFX7sJ8KYIP3QAYIaCev836OGxqPcr34dhO5ybH+oowEY1M
51mEBJn13tNq+u1tbVwMkoc3nrX/+/1o/nFO4Pf1XNZAW/eZ3v/++zZJHiKbpDzLi8o8xx2lA86x
YTS1q/oCPJlzgx5MeFKR//C6etroLT5exmAIFP0SQSKIDkhi6WEWUXBUFw+c5TFCM6gcF0BlkRD2
k7PRYoIqsylOTomOX/w//pTfu2fLWw8ox0OwSFvb/t1G5wdW5aLTb1dZaj2RC4GALLKmT1ZvfhFp
eANMdAyCRUOG4/whNfThLTRA+CRhkn+T3iFzZf51RsG8lpJyIkl945B0vnNVZZLmYEKvg//qwdt/
vP8GBScCBJdf3uJh+K0Hz01eQNsgIGzmNlnTqHOJQ+Yi/veV+tJGbkmuaZmDHB7tx6APBjIAbKTu
IdzwGA/Ilu2MVU3PXu/DzhJ3/tw64GKgh53CMa4OM9Vqa1TDSQmr1KWZLzAAgPGqOXoUFPpzn2fZ
yqYXvbl/szStat/XrMTww114WRLwV76Kx8Bd4ibttwK/3qIzXCRfUcZqPtfuR/gq+X88WxSZvy2e
AjemAP+jWxhEHFuNp385SHnIMcEL9e6a3Nhxc+8r1Zq+cccuWkWOqC8wO6Q3sM06wnx3ilTs87QN
rg4DnTaO0bSbpArDCMrW+WAl61q1toISvCbsbHS0YycOCPwACyy6XtMPftyVNAA79BfD9jBWO7bx
EpYLJHJip5n18qaDq34kN++MCtxEqcB8bgB0XTcuGWPMgMq4q24kIJCfYbCM9kGKgGBk/mR3Ljnt
VgXAbRkyGSGtUG0OHtU2sHxlt77/aM6HMerTR6FV7YkP9znpfetRXYzK/Z4UfblFTI7nwJj0d2WQ
sCKOYb7nkUvWOzs1Kx0tIBbqz1fviLpEXn/LYyxS3gLsSvB7fpbOp0L01clwasSfS+fOWC5aSck0
NB6aoPpTjRvtyaky2CF5JvZ+2HYvc/o5BZ7Pm60/q0su5pGQyVzs+rI2nmE8rnTZgB3zpydaTOZp
9KSgp9fWhPImjJgr+EyPdP+/yqpKtj00HFDqNKntXJ+OMO/YsUX54nt0oiybPPrGz0AFL98z2iw+
UoUuSdL8VOLngYFKgotWJh8KWTdXsF6As3TSOR/uJVdMtweDh/bO7Aq4xf/6ae6lHFpwuZU55XkH
jMVMm/qmJnfOXB25ua7qyevrWN6s0r9SvfWvcC3WqV+0h0EGbJkEVN+tKPdtnhbQfKvdHFWfJeJH
2ZOm6s/lbagWqHI/PzXL7QDjt7+pfYwVc9hUbLAbz9XSNXE20aMfRz8vKQY94hbAoUx0jUSSjnfW
VF1igMOWeT9GREHKkypolqqba/Yi4si1y5Dk/jM+P+jIXXlu4La+tRIFSeijWa2kJU8a0q7FCxNu
29LLHzXjg7IFdq5HpDXeqQ3FmcPoHscrytCfr9T3Orfn+B4bpHAvP2yt49jY8CnMgL1fNf0S4gw1
yBwPZKPYz5n4plSOetBkx7JPvmWRH+xnYDx1zlNbOV+9QIso+OLwFjmLL2tok/4oGFJv53ZI1kAr
c5r9yIapMvotyIiSKJGYZlhAr6GxnYjUi4/0bR6G+kM59+7lrrfywpckiUDGpIHzXWcwZkNEDMR3
t+rcAyPyr6odG0O23Yo+l0eU4pJ/c+kp+1n0pYIp/JAsSj5EVQR86sMPZuLlysRpKGNZvLaZvvEi
ZopxBi58GZgxcOy3uefO60b2/bUp0gHUNXoeBx0WhTjfWr5vg/raFrJLTp0ziH0HYnQ9IbodRGs+
duOIdS7UmnUliBFS8pahriZ0KYIsWG0oDvclm0S6aaXasoBwiJ8x8hEUnhCvFQnZWaCNj4SL+YSJ
co6MTJ/oWrd/Uocuy+0JzA7o2xKnnBxTA/67mr6oV4UXmUez4FGGqWA6u87p+pXuJRju5lkzGT5h
lpz1edywIoLxb/IsfPNC7akqv1mLHkh1L9XFrEzyzDpapYulXf2uVEsG7PplDWieAkJfz7rbblMn
vY12lX9fXpQ0ofZRPug9WZgMKeoioCNXcrIdO9kxwCufqFWCp8LGLG8Ug7UaSi94avxCe+oqNnv+
P02sm2coQTN9p7rehrSA1jxCaAzgXrJqNuY5XZoms6ufUcZzqzId3HuJeFa+n9mFCZl6bf1g6/l8
HPzBOSy/WpBDcUnbJmKY/z+XCDDKipz0Zqu+B2NjF+Xl2Rqtdu9AriVuhANKBsT/gY8iuTVG7byY
BEr1eLyvk0MuFh6H8VK8DxZHhD6L0+MUivroM2/emXQEH4X3lSkFUT/4NWvk7PdXjgHWPM0ZgULi
YjSPcLbp2kNXzDOgmLC9qYt0513Fad7M2uLeBKCVxMlV1Yqq9akKNzFnFtnPlvMoAI9OiwTLh7W0
w05GAnhfoJqbPeJCfD4VIvjSR5duPkmCuX21y+xoz3G4HQgBuqUsuBSr8Bd1p3pKht5+JpNbnwyI
SKZmw4yr0NhgiHMWv4x6VU50E+/OCWYK7NquVlxzhDw+6xPeEqjVrSumaymjeV3DgXXLPn0pmf5v
XeEirY9xUzHnRKLqIYkE948YXky++1ZbMjzjIsIhOThKBupvy6bhnNtiG4hiEh6KERSPuvtJAnrp
6CelF10LrWNHqdPNjU2ZsUCfwiY+xEieSDsdXlUbw0S5dLq/j77U5CaJJgP0VG9vcukZj5VBlx0j
XrSf9OoJm0hzFrW4uEH4ChEweFKXnHt2Ctv+bC7f6pfcK5PM122D/A5g6vB8b+0KCUL2/9xeQ402
mgoPAjneFbe2JVG1HScMgKVXQF5f7RpV8oOjE5N1bwGlGW7Qe7HeuC7B7cpLkVMvHNU4zGBmuc0q
ZhEMZZhslaE4a8yHWEm9k2q7VrL+J/piG7X203QpQyNg82WCHlcGej27PKrWm9D75skK62PsxQVd
94LxJTSZVUnvfu8WAHLzpU/UMgM5GWTd+GE+kWf5VbEm1cXVrVdV0VURHV0l37KNmU/Y1sVZpp9J
xwzf425w2RYJhaID5OwTPy2erLj5pBld90yKE43rOURROMT6fxxR7d/N2JT3nOUZJenoafBi/1be
R10woeqNOwawQHxRbfHwzg7aDDVx8DWSCTG1fYtEIlfTbNdHFFTiQLBDsSug1SZNSRJo5hlHxMvy
iK6mcdO1tFz3jQDhGquDz7uSDdrbiHTllKae+05Vvi4TM77EyLrXzgKXCsvpsxv1HZDbxDq0iB2o
K6PwolUGsrzUcYE60PAtJ5LclMLd5KNYmYYnmPzTIJdZ832ErdabA6KzOnhlQN+dzUmj5Fu+jLPE
3P29evvznbNQI7k6Nn3fcfQ/CqHEq0dJZCm8ZXVWa/1w9X/qRfVKXYqJ/0miyenB7Iaz8rert1Zd
rKC1CX0giWNCunQenLQE+cSIbiFAziPPvwAqt+vw9CoZJ4MQ6ydfwJq7Z7Xp10O5zil0Lr6BoStg
YN1NgNcKPw72ETM95cZNeyf9gCsNKX01iJPhpU8GY/X3LqImEhm41mGOwBUzP3+SjtlRgLC6LF9N
jpHf/v7WmX8KubiNF8mIozsUR7a1NKB/qYuKBeFHlp+GxtH+phQHDmIt7oWIjJBKF6zeHLWZ/SSP
eHJuqryYDCaA99Np2RXFHSyBY8Lb81+5j4/VkDjFMLbLFzi4KHTrbfZvBcKIV3WmZEhLVeqC6XNr
8dR3cffM4hHv7r19xFnWyl/Au/DTxCbxBa1i7JiWL2vk4PmpyOoYJCmq9qoueTK7mD1g9IjUasDJ
5KCzLy69qS7nwEKm1bACADdt6XKPj5M2P/Mw+Ct98p/gI1tvGUGK3sN9bFZxNklTsM36IobuUuJU
i+yCChTQtwZocQ4DKpLZuRIUSBKGl32LtOFlHivySJTfrBTNwCCCbpoy7amaamzrahWO/4RJ5H+Y
R5fIFsUu1dhyV2Evm+NEZMQRzdC24oSkbIOtA4kB4V+1gRTy03o4Za29VyZuMtSDk5t07rYVlbm3
K1PfJHFyM4xYR11dPJp5an1ssurqAq2wabDE4f+j7Ex321a2rftEBNg3f9X3km3ZTvKHiNOw2Bf7
5unvIJX77X0TYAcfcKBjyd6xLZNVtdaac8z9vHMT6tMeKeieQ1p4z0YpdvMU7jGKS2HnzFv49G/N
/4QSKqRt4cXbxWVG+Su/2wy81+i3nIvSGqq9jfpe26rmKLdB66hnNRuA2tsIWGMnWbsQsFbubMlT
4ez1hFIpQ4zToNNAo0yVayMUewXQ7FDHIwCSxz6B3rHQux5yY5twptTFVRmAf2rh26ykQmhprB80
VjGM7tKbfPIzDzJxrRUdX3Re09CZrCcqmiaFFV4W+dk2ixCL09AR1tZ3EN2jFCsEx3ht7D5UeIYF
edswEECYW+qg3ySV3waoriTXeBJVxVZwT7sQLDLXUEtD38USPElnHGiUsTteSsAIVITmABMS06dp
t9468Yo3SzrXxxJUYrcPle7pcR91wOfCqCtPAeqYtd87zsYYSx+ufeegbzXGw2N+MF9EQQ/KB0MH
Qge16L6jCXA3gwLOsXRa490IonhLkAlTK/jeUiK7cWxYJopidzhliDiGUdrtDHbONSeX+qEpQMoL
1CJ2GI85Cc56KxMreO3vtBxpek53gDFob8RquZdZHmDxLNZkw886Ea0zrc6Ws/x7flBNl3P6NKr8
71XK/H0KRvMG4xuMEuY4k0T9t63R1LF1lGS2ruxUq9nT8nzjDLh755UEPuOvp/ObirzhQojXjgzD
8KT0HRP3vvjqu46sOH/wGu0sPsShEp7ECEe0SiGyNRXZlJ6UctEiyEJWM9L1Vtge6+mpPXaYU+pC
ITTro8iS8KxNCP/cQXAMDxXI/DHFjo4wRRyg+NbPbpu8tjKGy+oYzqqsOm+pl4mabXz0LAsFiy9i
NiJoKRPxGHO6xKDSaH8Z5P7hkPMo2E3dY2A+NTZpFf7ftT0uFAvsSYWNApvkQyWGHU1dVCq5v0Je
8S1mmyoz5LWzJP61qHzt6K6iAkwBJeadx9goppXTe3LlzpqnTLcIDusQVIVBe+gmn4m0yn4VGyYI
flaH9cQ926lcdJ/o4++sTBnXEe8NTGOL6YsTmqdxetAkuBxWvpYJEVbYtCa4bVoNxh5GeqaZLyVx
h59y3z4MtA8fUqVfs7RaM/ao9SG+wuNcYcQiY6V70WLBl02HxAIdyF/GsH90DydfnMW4z2af5aTx
+wWoDBbmCbRYv04YLGrF2WloOPhjxUj+q1VnaMinhxD9NnNAxDLYHgGmes5hDMvwINDNLJJE6a+Y
LbGRauTikkyf7LqR/Gh0UuGGdhITbcvUT0mdJhfFJYQJz8mi8ntyWIHNAytJz8LwgCzSw+x9W331
SkqiSGO5aOm4rEMXiC7jIK7HcXxzGOBc/Hy44EoQHxmFNyOSgZPGCJu0sjz8mwFq/EBoJyt4r2B2
3ICGRU//ffcavxtXuQw1bZqX6i4SKe93PUHQGuNk9jCXsMNIKbQa9NT2kC6JQdomyFBvbc50uQ6L
rc0vBgrqf3XAntlt/Nqrn0odq3xUt+pH3PjBQZnc92qRZCfNz6sz8UTmJa7SC8O3A+dL4wSqlhWt
pQGvZDCNu+rqevXJ7WnVF70//mV6oP05uZm04pNzxqPD7DyUSf86ROGW8oiljXw620N3HDuzpB3h
4OiYJnSRfCOK0P5em8bBwSpPr2/aTKJOdZZt0OeXGbxEc5a01sIjCdvonkpbyngVeedHC9kKvxgz
koaUSucU5XJhN/6zZNa7e+xHdhVtSeyUJ1vLOWUlZr/MAhFv3KytdqQEBNhUQ8J7Bg2pPjR3dacP
QiHMwhq2/7SEO+hbgDF0qE6ow2eJroFlD7YgTvwpqJ6k9vRqTM36quvvoRNDLzNKYDxq120LAyb6
bISYzxkqB6U11uN0g8462jt2g6Kn6dVT7HUoXY3QP4Smf38cN5S4vTOEzhdSD2LCYhwa3G2SLR9l
JshkNExT57qvsUc17WBsw+mp2VNQPo5dpV2TuMdRcyypVua1JJmexppxpfC39yKxq4m5sJptXJUW
1HsLGMijEgZctLIzleRNi8i0g4xR+gQmxM5JRze7eFro4oR9YUHSnAaCEI02GgYaOCsC5jaitc5i
zN7mbnDj58ZmFlc+pLcgJYx9SyHr+SaSnYpJyVbzxUfoJO/NONSHWVweGe9/ue/+mA9NskT8h4wT
qYrMWcXwr6syUYpBQ7w2rAjtqaYmMVcEGZrEDuxmA7uajN/1FhF8WlsMjXxz54XEE9NTboA99YjI
TT+7hFb08XiTMCCShyIbEGdQWein+hyBaw9a1OM02xNS26UIqpMK8h3TaesFlMBXMjveOMYO+0GM
AOcmxsL8EA5uefNJdPqbJvPPBYdf3LE9g5RPi/vyd4k1PhhoJ63aryK7/DH/qlYEsj53x1ORNMWy
tNR6yyivO1rlHTBUrcUJsZYISnPyW+DZEvcM7TLZlJLLV4c9+0R8CjnvHXFght+dmlDsMlE3Vwo9
++B0TbSRRey8tWH/ZPrpkyfBVncZdl+jDcq/nYb+aBSw0lgox0G2kVWJNOj/buvhCAW66NJ6ZcSj
cg5E0j/ho3m1JDAs1yI4bWQuLujPSS1+p9mwa6TRPtlZ8vxYVvCvmm24gfc9khavh1jZyaEs9PLz
jMOjO0AF20r36BkobaY9PglNAl67ZhcAVJgH6FUE8tiABWSo0KQet2CHEXIx/9l12JpnlAmEbeGg
oZHZ5nX0Xjf0u2s5vnulfy4SAsonNl7v54TNzuLZTqaEg5iYLv/7TsC188f0T7Mt3izcpybHod9h
m4rImUC0jVinFTwlcg/q56SHBSls/dY0BLSbWUpRKDHcGhbZ8EU7wlVMy2OlqfEeDVx5VAPmdqA3
zyFk88lL1hoL6CTuZZwejqoWOo8PzXRU149hkBVZbwAB/K1u0bEtpnO6yPqdLvPPKsPzKRasuPl+
WCCS0ocvqf40Dvje4giWaxExGtI7w9waqZSrJgJ9ZVjVL1CQ3RT6Co9cuvQanfTSsS+4BKmECZNE
BulYclHY+be8NMw9mBvtSl7W1vNRm891iK/IZPewZ0USAJrV/MQZK1cPv81gIMBCK78obau+UUT1
T113dCvLP0Z18jy33St9TC8xiSyAjWBFcEFeog7K49xhawdEyh5cl5WXa8nro+s2iDP4P4LSTCNb
z0qiEEY6ge328aHKIWuBZte0xBrupWvR1EdW7W/mruj84GputfbV6BkonL7pmLofIrVMdj1UByLU
SwSvjeQ4ThAdR31JDd+I8CWodtn07grGmVana7vUg38bQw09BInH2j0W1/m02U46Rk9+zsERvilZ
HTz78St53BWeF79ykutce1bQA/+/j5cAGDVSImn70cAyfvdGu63We0lWELva1d+4Ov0Xch28vc+p
czGEhfIS1AbBCQ5EFJVIAuimPdZZXyxZ+I2DOfju1nSB+oB1rp6cUivRkBJ90+vOvszT9LnMQ21j
E4+xssLRXfhuQbbO1F0xp6jv+S1PSDdcAR9dSM2q3rXK3s7derdAYuIxYlzGPXncSyUjFURm2S6n
bb50E3M8gAay91PDQ7bRko5M9WSTboXDJENKZs1GB3b8RRr58GBq43sMxuX23zf47449lnoOl/Rp
keLptvW7Hk8vFEEOlQMlViM+aPTp6hJpxxg9Haxl6n377+/2B+d1/nac9pAUWypi2Ulr8K+NlWpQ
zwiPdqawgSlUO8m/hbDbmOGY1sY3zPHaDddsUOy744VP0O6CFWj8ZIssTdlguyt8BHWIko5RG8kT
sTU/XEKFd3M71anc+9hVw+OZHjR7urdkFAqjv43TlIn+VrVOCgIn//u3mqWkv8nLXNpvhouJmIL7
dwCILVOvFpTGS1etUYymbM16JbJrM0bKMXK0DyA/yga2ZgyawCXEKR+PZjiEu751PpVGLY/O4ORH
XdacjIxe3xVV5l0c6AOMIqubB4mVs9VwnFuDVlCDyXOvduGmV1kY6AES8rpzX4SHHp/hDthwSkZU
3GJ8CWmQFPFNECfFCdsCwYbspMt95UtuiG9mGQQ7XAygldwJnOgkPwPHzw+JA13V0MJL3Hf6XU/8
Aig+zLc6l0+2H78kfdqsOZAJmmM2jiBEe1neml+7LvuCmru+OqmEMQCWnwl0aCMvowl6bGVOoC/y
NdpSGUHjiDSOuep9DJTANO5iZU2RQJw6kSsX2ecCeCQf6QCkSKJUwVHJFt5p4d8Gsy0PY0vCdIRA
PZiKFCMtXv77j/pHC8ACTO4ZUImtSSbk/n4GNJXESYrKimkO8sYqcck9CHH1ALx01qdWzDdRVMUf
o+r2xwGk7tmqxKcMlxAhNwRnRsV1Xqvnh84g5aFN3ZMrCeagntIWptaJ6/wgpCPogKDZBB7Mlj7i
PaNvkx7lKO0cPigf5r6O1Xma9zZBz2zaNki/A0vRYgHTD3MzRQqSbIXjNzC9tWBd5iirlYYZQ0Mm
U9ipa0gVyLcnuBWWUHgw2FlURhcXrwxDBBfkEI/koPyFQ/jHjIE3kjElXRQoGmjdnN98PrUZFMT6
5Ml6qEG6QvM6F1xznJP4KKyaH4kW0JmeXpo/aXmlAcKXIMB/2mPzR5VXMPS1fEaHSJTJevOZGkK5
bYCUaJNXcX6wUuQbKqbYRnWZ8WepcjZYNreVZixZoHPYcHJT4WhEADPlQliZh9Clm+ZBpIUvB6iC
b1TKxBhAfoHgawPwEepTAu53ZQMafoplZq7o3qXPWQN7uHPq9rkTNu2YkWS0v1yEfxxYOYWznqg6
TTzIAL+fvoyKgX405ty8+kj+wiycIqaaDNnOXOMfU1e6XZjvw1hbrOBmsy5E1R4tIhxe4nygHa+F
t84Q1guSTdJ0khblQJ15S9J3OMZOWDnRQiGrjQEu1QSdQ8f12XWH/jp/sgoONJmjt8gcg6UiRoYx
Ck60WBjwhpQ4B6e6TIT6KUl/zMI2UrxJUKkada3pbbTwPHsyTocwd8l0WuSmGLag1eWxy42GMHam
z6bXO5+sVDtSn/OlhnNlzBzC5b/kBtaDIaqNLySUbGHcND9yZ7zLEbjqf7/LuvHbGZceFcYZxpLM
cbA/zbaOf+1KKnK+QWmAJcQFpf2MgyyrMmOwg8Iv91zg0l3gbIbeGfZhFQM/TUv+Gmqjba2BNmRq
wzjQWiY+fVbRSTKOfTxQpA9TCmoap09NxZy89VuqHjpYaW7ofzHH6vO06d97EBkGrulgpUOL6TBH
+O0ua9rER65dDxvht6sZBpkaJqE++Sj2mTA+QSW1934yog4nbnOhhATUSuWX6s0HgqBZIO2t6SQC
+K4/twYWL1BW9lf9p5/GK7Z08+eYa+dSzcMvY0tSD0GBR4sQrz3zCQK3NEbuonVMKHipf4lSgwsF
lOZ2fqowx1nkNpkB7jRxMOugOzxqY5Bi/W6YIXcyt+hWlJYHwCmNEKSTvTKfpRpMkvuHAqUSbr8d
6QNt8qbRF2kFW9oPAu3ZknWD7TJTj5rhmEeCx9d1UYsjjSKWSze2kYwZq2kei4QIdW9Y3TSj4lyl
tluaQBQBkyzE7LoPLYnrm+qVoOFGRH6T4kjtLaBDlnq3x7S9QxYh4tobDTBfdnMvGjjUkZo1F5GH
SHFihJAI0yBoNNtZtq+0zCjigvp+PjC2Meq7f0yvhLc9tG1KbONvY0JzVVsZHKYN8iZLZn0pc+Nd
2qfVkz4O7o0tei1TM2dsjEeQW1yc54/oshPcK5wBCySN3IcqqSahYe7plElJVKauImbqoXo4WvwS
9yR/u6P50wO7xglfZdUsmnw9YrLEQ66AHi/1m0NiaaSDyxdeZp9JD61GIYl2a54bh/AcSAw/qqQd
vviSUNUhIwN2XpbbAAd/g7If49ho8TayTc+MglCiHHv87e0WTkfYJe6m7T3yeCeEgepRfjx+dsvm
kNf4zU1TMMWbU+iGGWU3VH+nKCTEqslk/sv1WsWGi5kl462rBIbX2jhx+gLoZHB/zu8OgT/miqwA
whJUkxFPkuMzneeOJm3BZefX2b4b7e7JNWqTpF6SSCNGQfAM1knTLtBu+fEae2K0aJ3A3HH0cA6P
SS7HIffE3DX6QUj4hy5ltrDPQeoBwk4D9N1zEdcDW/TdVDvNEzddM8tVWwztYwAHeandJ124xzKw
DYPmPONPMJMq56YEZFZZxxmiTdypeaK/eaajC/RzAkZaYUk3Tt2ag+CujYz2BmW1pjWJ/wcT36+H
wi6JDxndYOLOAe3kKq5IqUZoWFT4fiIQxP48aqwM8aQieOFEGu5TBmdHS3SYAeyeSKoJ2W72+pWo
i+Qwu7dSkZun/16N/5gYkP6A5gG18XRWcIzfxdl05KPc1yJs+lbn7GdR40MY3I9mvqgk4RkPpWM0
WKuIwL/lY1kblJOnDRBCR5OUb+qaIzpNNUX0Or9C3JB6DOK9ioXvRTVFsIJtSmCQx1vCiWhu4MRK
w9cQfBKxuqBgFfVAbvFsEyaUK9rDltlVvdsBpu66+JJLNVtALZdbtSH9yDPFFF1uGu9daZQnpNHN
+aECFuVCS7WAg6/ZfPjw+DMN2UxvjDhQs6L7y37mTG2sf+8FHmcF/mcyNDSY/809nX/tZyOQmLFK
DX+Zkq9zYDEZjgpidSgxfIRCUl0h1LaWs2bBJfmKBv2NowG+op74drgI/sRJb7fc5yAIpqe5VnTk
whEFPrfJFbsftqOJ8Wd+yvmxXhSyUJCAkPnAnBpUtzJd7L2p/wybojoqCWA5B1vWsujgwQHv8h63
pT4SpBwYgM4fENecIGFyDTrydsu+xKta2K8WJEMoCJ3zJBQYYGYgwK5MNsr5IQ6+Pu5jDzm8lSdA
y2roG/PUrSvCdw3myo7pozaqsbqdZ5BK/k3Eo7otLaXYzLPXB4/LzTR7qcUA76ppeNlMDwCni+P8
dP5oqP5Sgf8RJUEQkUddzHSMFcxmb/q/NXGTmj2idpOhXmSYeDs9SnDxUw3NZiOlw2QqjoJjzmxj
WY6xv/AyzhFGPwDVG2IF5UBJbrrbD584t6RrzCHubn6qYxsQDDfXVt2Brnf0szDDzfzmzno+9gNE
dP8rpglykd/HKAk3RL4Qjue5VKJOy4Ru2OhlUd9EZOPpsivaf4FKMBImqb8cdqfB6h8DL256GyiA
hdzG+RMQqaeDTYYlLLrHpKcFs8MkOqD09buFRhYWJr4xfBd2tEsJZqEcFPAjplFQm3iv5Ma7FhV4
Slj6BpIC+NIiIHmts5Xd3LyLvISkzJlLy8zks+YGu3mOlNbeh7Sy6Mk0SU2qxkre+4Yl1s/jeF9Z
0Q+19+tdDEV20zVEhDMxvvpZ/M3IYUDiA8QxJKInq2wvY6iKDyc1xbJr4gPc9LuD1Xc1W0nrVQUS
asMISzzpeaMse6HLd+BTAQpOdh+rnFyJZFlQoiupWKZVQMimlRwRtHg3s+DuA/8JFqL9GqPpekW7
390QjtwbJ3jS2ly+SrPQSdAktDzxHdz8ZBZ1YWo9AnQsl6USx1e2pnR8fcgoemAGbolWiUSBubeL
Bta8MhlD8INZ185jeaKgd5/NJHgnI0i+0CG+BUUDgDXM6fBPrsS8A99JY2yZEHG1pp+R3VNLU46F
pOHho5lfNrmfchBDIKeYdGk9B9m47ZfVRiuEe8h0ouUzr3EXw0BbbNUwiFN7MOsm45VVPE1DekcR
a7XFwpG1gNIC3ribWwbaWiqi2Lox5hmDrOZV4wXWHcyftQhDL//i2+7LqNvVTyO/knChDaXzofGb
EWWIdAazdbGD51bRkiMRy5sjAQbdvbFzA39JstsMCM5MyKqcw0Dd6/BfcilISJ/MEzsGF7swqrV1
oaQGiUGOeu1BLCw04nXmlrUM0/5kjWz9vfmtoFHgLki4/zpHstAea0854/jdWDeAwCtg0mgHbOlc
NHjVED3V6jDLNOanvMnHREnQPExv+fxSVxM1WSvhwXOK4iULq/tsJiFsNlzJKkPlVDkFSaPOsDD7
QdsxWMWdNYksysjtFiJxf5C56z+2x3mPJLHrK+ryY6cz/JyVZ3HCDZQ7RDxkWkwiZc1v7UwUHGLw
Ho4HW5pMKzl2Ahzk3P/PQ6yIOztptfJdHBIPHCciI/fkqcAEHh6gEiP04xyTRS4NZbMb1mZS2eyl
KMszaoG1rLvo2Rm8YzTF/IaKra+JJiLwcsTlLMCtRxNw0tWSxeC3nb8hTNh6VMWKNJZh5hhXM4cz
OcsRrbpst6YpI8JZLOUD3BA9tllQFunl2wgE6Wlu7pAuzz7iZ/4pTsZwyT2EESi3r7PorU+Nm1f7
R5BMnA8LT7wIBQSr0eQ6KLnwZY5e1voOYa79a8Bnq2VwnQ3FkLuoAJ182GlFpMBPJeI51Kz0ZmZV
tMOqB8O1Y2xQDVV8xUCG6n80XxRyQ94wB13n2KciNSDsDKPBKbbub5Cm7Yvl0DmuxwLRbRS0C7+R
+VuqylWcxMXnqGjEKi+UCnsMpgUhQnK557NvEg9iCzM9OkX9CD8YRz597u9KHBkvPglGHAUFaOth
P7pW840R2Xd6mc4npG3Bkt1JOeq9TJmrR8o2Ict5SXZX/EyqY3AcvPo+e0j/OY8l9MGxFzUMUNoG
8eZnBFPlLzkkOzsnMUbm84miHpE8zh/FVFmWQ7+QaLRh4+hcFmkb9f7GigsogEHXXvScwEoO9msF
meiX0og0+jbAkJqgANVTd8qbzye7yvEO2ejB4tQKjUO5oZ4Kv3h5ZBFElWvsAdAeh8kZMSTQD8PW
rqkMlfBYu+nnPIqbQ9HExqIz6ua10+tvRunRTw794BerHisY5oYzdMvuNLgN7Q8RQI2hKgpktcmI
g74rJtck2kVlYTD5X5llHHyHrl3s6tQdgVMnuKYmu21D/O6yMq0pZrYSm3kwwSXQrGOVQJJZPRRz
65idJtdGmX7pTMVfqtQsZ6b5zbWvcS9LJz04Y+XcVRn+7AeXuVLfyPWs6M7sqNu0OJrJjS6Md5yN
2WI6B518bLIxkmFMhtGmDpRXrZn58TBMv7VAw49xVrC4Souotl53YTIGlwhJwE7p0JeB/ivXYYmt
3I2MH2Yco3knTPoY5CpRSNNEkwFHsJtx3MigJFu38mq7LhmKuInPiZFEBwWFqG5Y0VMKTUzCtzo+
wqWKYfgGSoYh0/TvdPyJjsQooOHz6uCiBmO48nx3b1e6/d3t2/c+0rlz0OWMYEieQuhdNMoYvDQU
Bgcl6YJD0KXvDzA4BgRO+RTKM7kmgfViIIQwA4r0OP02ov5QfQ+gpOm9PJR9Sn5KSffIqrE706uq
L6XuPbccnOZvH1KnKoUOiWR2mxMudpkXn9gYAjD/5nJeYjqh/cwAUsDUo3pAUMKfHZqQRihx/+ar
jXmPvJ+WMjKOnHDoSghyqGa8sXTlIE6MiXO84yQlTEtrhojdN69dh7MG4eamgBIr3CkEO79ndu0e
XTdYpqM8qbneb7o+/Ia2hoGKPl40In92PmR2B6rkXtPFQouIJTdhEq2ku4VKVKK1QRVD9U24TvWz
iUFQjUr5uUuKRexFJm0dFZyXW5PQGo8/RpWfmCh3FJ3o2GtVX5CaxJy1ojukogVOYgHHoc9OhYdn
vtIcbT2kkze4oyU5GOQn6X5CCHKgMS0pNLHqSWRZBW0OZQDkaWid8YpsZdNFjC4oQEQlyInqgmBb
aHa31IL8GMHOqkOwQ5ap7H3bWRqm/za2xOriU/EWyvcypkuBLEZs+rBdgKH/mqT5NevSH0rTADj5
GtjBLQtBXzX9zsPnqEjzSshPoRRfbTrKqux+SCfDxRzfNCc4es4Wd9y+IbDQQxvR2OJuuoO17sb6
Y4wxAqREbS/1Ormn2bgkhDiBrSrbRVZMOTkp0nc436xvh8TjM8WzTTCGZ28xcp2UAP2ZD0hQtWBs
M4XOGkS2ee+wHXSXXkM87JSYXMuEVHb7u4+qb1l7hJHrkzPKHaf4pzwBCFaBeU+GzeBgdc9IQTAr
68CkKlg5PeNQ1zQYMpmQttNMfRHpMm3MYK2TkbElPOd7X+l7Us/Ajo5W+5wk45OGjk/a4oRu67OS
Fbicgm0EumRRA9wTXDRjXI+svs1NEFKo9Opb3+bXHiMW5sS913rIXCTm/Lwg36s5hfFwN+p4H6ja
wY6dz4NRoI3k9/d9CtVhMvRzcGNM5P1AG7xkrSLdtGFvigwwHGXGP1UnX0xVmf6aCtikKianjnfM
H3UCUJaloGgvCnPXdtl7z685KN7JUYvvI8ZMD9rtgggclUGseCu0vNiYhGWPBKQsjaEK6Go5/Fkw
RapJ0y1rR2LNHZ5wB7xHRn0posC9WyL9WkK0Wg01STQeSsgFmCVga+0TSrA1k2aa7vqugqmikh7e
TYBmG15zaYwBxSy1hEtBJhP4YakZn+TNMOWL42O1athORuHdzbwtF3uGeAPZEpcIos45reEBGElS
kluBfpict22tm4KZspzIWtpXF95HbXbFSuh+w4CaZYCJF8tt5/1sGxuTUsPV12lPbaZ/J4zxPWF4
ZD3rYagsUF7gTcWciYAMNBf9YyYmCmYvgk2qyQkuz12b6osWHdtaU3Eu66qM11oIVqYK6pNQlGGb
K+qXVp8wlx6jZTJrWM2IXJMXNG/cSvKNrM+nJou+6ZqlL1utkotoOMYKzgkWBaS0Iu8XBWeWvmlf
ZRUkS0u3P6JIxRiqHmkkEVCOnYQshS4lqWukcxE1vKGpTHHTyqtjNvz9B5BMYFRvlV8/B57+GVBJ
vBgj6+xrgc+lQLpmBdjVby5Vgv3PjYdwo8bOMrNBdXR+f/QdHY6/16sbT4TDWutGJIBt94r8XYWj
H/4IhUKv115o0t9DPNvX9DrIAYlrkGbyzY4GhGQW/ukgtmmpaNB5CbyQw6nrVbEorUIH8BCdBILe
6VooCQl2xCUd1hnka1kSS6UX8YdTRO+tTDeai/Neg7q+TvLoFieD2DW2vBtxiF2sf9H4dddDMwXb
hAoeRJT8imrwCwsSSi1lVxbRT0t4n8ifgjnArBoy1sqDXrpKTFJcbKIDc6C6JBL9rIE5LgOCk4DB
FN7Wi+QL/z9u4zEXU+f3PmI3Tqxwq9I5XY6CtD5iQ06plRTLdtgUYFFWCScWThEA33wyZke9XvpD
8kwRnh/cXCObwvBp1btevwmSFxWFo9BLcaj5WtVKBhZ0x4XkN5xabD4MhDCuGENxsSx3LdGIrXBp
Q9YS8jUf83WeZh0kxkEhDuObbsb62gqh+kBNVA7at6Ik2a22nGjva5azbCjjF4ZPPo1ZAAExSuuu
qB7HcQqoXe4nq0w5qPCHttAACUSAnp37XcoFHBrn0Qjf7QHmLSfQbNfaYbNtCq1fgYIQh/IeW8kd
6Uz2aivDPRKsLGiKQlKB+Ya11W7Z+ME7x98qrxvOydD9wJFcrGosyMtQ4wtb4C0mqmkulcxed5a9
GuDmHdAP0bmu23GJ5rohh4HAA0qVZRSBQ3cFxYJjw03jXSeGXg9hzWohnNfMZ88xiqXuxQPfX4KQ
5JdJGf+v4KPTrfZAphJSuVYiJtJm8RMHVoozN0EK3KC64E81SRucRe635mHgr7JQo3zXh4qDUVBb
eoDRp6od/blawz5sExQ0jWScjDIyYCy5BD+aw0lStxDakiNpQCtPi6tdahMU6pPE41axPNNJPSuj
+iEQEeLrzZe0in5aVvBt9JTlYDb3rlBPlpLi3unPVi1eh8QhTLt/Tiv9zlCUxc8UW2K4yIvS02fA
+QntYyBbnWnsqc6GZdQl+ledzrCrR8prZ7MIE7560F0/O1RI75a2jWpizKwv4VCna8Hsc6PHwVPV
m8E79lZ6Iag8PJvBgp0XX1J+mA1Szg+ac+uSHx9inSlhMMG+0AcgJ+KEO/BD1HhG4v6l8RnIt7KX
q2xoueH6T5SN+anIBO88jGiMNxdOFc5qSPEeM6xepKamLJmoNAgWJZVw9qkbM/e5bdvoUGpmREtE
9GBD9OiiTw8xOYyrUeWuYHX0zp50xaEtBLA9no2wYNoo7PaNiJydymUbUH6T7MZpxM7Iz/a7FnUA
76nnsABR76yZ0mV7JQyTI2aQISWj0HWqc+bbeIhY6iF9qCsotHhCpPbRToCuBjOM1mGtqRsUdo2w
v9RW8lF7HTnTEhyncDYoovQi/zZGcUAkVRcvTG/iYChTJhTkxT5Wd0PQ7bo0C1e92exML8OzbVEL
aakVboDoVedSVPdZtQkxPdxmmaJvjEnEOY5yDQ9iKXxpvVL6aWezFtRlRmS/NvVQnEuXkdf82dKq
grMVNEAnEcO+xgQGU+0ZxiFw7Z7MndL6auv+IfDb4k2BdLdj7EMONuCsT2VJPHhvW19B9LCsEd97
8kZVPPWcexbl9InMCn5mSTo8mzFJLKGZxev59bG50Q/sv1QRiQg2nXtoOf0PF4vssfOVmh6ZbS6t
BIdHgoHxaMA3Y0P0vUmQm7srE6dlX9rylcDB6mYX1Rt5c+17HcpsH3ugLMUo23fTLVE9srvs8+mz
aVW8lJ3i3BiHmveqQtc1vTxiGD/pDnvW/B9h726IiudsPzArghnQiad2TMtLpCorwPTiiYQj8TS/
PkZfFX2kBfr/XiFe7OrWTXzydD+mM+BqLAMyhRBBC3ohjGB8mh/sOvnJSK5HmFH9eknXi6uDMPf0
+ILp9RAnjTsmzuWflxTEdmGdHxViNjgFN5/x3RtLWG/5Th+Tem9jBeLHH7AropahutdwvqjZh47z
eEUcZHhuXTe7DtEUsczi9ZE5wSlBMPum1qS3Jm1tEmngj28a8oT5C5S+iZd1Kte6ESvntFBVuFqI
E9pWrW6iVcalogfOl9yztrjPmu2QpypVAFSGphut8whq8B2qFgmt6Tu4bsiglQmCykvUdwdN+ZYm
j0cAIVprS2pIwSwf4cpYyw1VTE39CHbMylJ34ZZxffcq27gFarJtfJVYoKzCOmoMR+F56hdWQ4N+
X2kfsMxod92j0z+9rud0GMaoT45Zp6V3r/4fts5suVFl26JfRAR98yoh1MtyW7ZfCLsaehJI+q+/
A/a+t06cuC+UQFh2SSLJXGvOMZUHXlqySEcaVoSy2I5VMn/MafMiRZRQhPaCFI9MBCZk4iKPsq9o
6s2NWbktXmSR7Vq9Id3QHXr4Pj0wT2b5w5L5YSjUbVLGSMoYRXsly0IJsMZ6N9fK0X136UATmc44
AWnNMaPgejHLiu91Mde/ZGpvZt1Q/uitc6tVfbq0KtLDcKDS0uZhQ+2GgKtca71nq7E7X6thu1ZI
lfeOhzUvaRTKkmpXYU9xh+MgLOeSx+MYCM1NHi1l1Ded3egPY+x1t8jo6g2i//J9zGmsiH6y9qKt
xHun1c+WLj+brjtUTqe9zCpkyLyespMpl/e0LeEdNU4RrM8mhRuYQC8pTwCujb2+890+9p65xY/b
yE2qN2TyJi44uBlywpsZEjWwtzuq5l1dBRMCvB+s7mqn/W5k7SxDqHFOmEvewbGiaVieQOz/IIRm
vbJes/wymu86TaR9r/Xua581d57XvjNl6DdKnTSPDUXqEwWdcVc2VvtZalhLljMohjnbDP/8dVBs
E4TBPAfZWxi1xeM02RKHPp1ck0IXccUs/ZAhZ3oUPQqks3eUUtO1mEkmkJpyl1kbIo4Rb+ZoGw9t
MKVFE7OmTKvDbDYv+lB4062zojyoSISl1+wq+8JiqFqcg2QzKkwVXI3/CbuhGgMIGRYjoQKYbF9m
8/v6REnQyTQZ4I1w3V6UZWO2lnJeNy1fOrkpXXeZWxa9r0wtZgLG7gFBxqV0yn83yhL6gsBlIW9q
WXYy4D6sp6yRMH/PW491bXFGd1a8Nehw4UTM6M7CLwl3nT4mJF59Mql2J+pWloLekKfWRyiO+q/W
KJ/6Uq2/3Vn8UlyruU0o/vwsnPzGrBRmEpQ5+Nb2l2HPgq+9rI8TYffcx5bDVZpHiKCiCSBWSc7j
etAwDOrKmJP61IHuN6g2AXkVWXnrwwbh1SU2P62aFOS4gz0onPru5EN9d9sl9kRv/tTLodmzkJhU
mfE0uXp8Xs9YzyVAO9tDfo+3hDEq1U60LEuhAd0gP7kbvki6LxBbBJ1m6qeKO+ptFLL0K62JP1Hc
HnQmK78NYf+gajq8UVah94HW85KrcXY1ex3OHxibd8WbH9ZTSVC7lVXevs8d33M7sZorPizHN4yR
1aRFtbCA+f9e8tIZN6SfI8ZR8Gae98R6A8BSC5xSjmn0UkV0ydZT4EdccicxfkCadHf0BRFaFb36
MFWN3C4vhCgmfMPBdlalY772MBaPGVGuQZs65Vd1wefRfuVWnAQhAsCjHKjm9nF5xQXRfo1laWyN
2cW3rhAOY0kVuxlB5rRNeFdAIk1bx2zHXUY00W6Sgjd42XQUgjNMUw9GpRpPSe2Mh+grVJMeazVf
mlIq4oXatHhpDZgrnvW87oySYADsuZ9updXHie46UTVpQvKGQGS3Plw3GBiTM5jzjTXa9GYiLYct
y6Z1w38frbvo3vdm6WWnvLJBSKDg5r5m0MdI8VtuBrPsX1lEeFsR1WiQy6zcouE3mGMohNEyhf7g
shGbaHKNB2VZ66SK+UhXYdxQtsPmS/HkpGqCJezQ5nen3rFQ5QJpaafSic7lMZJSu6+bIQ0tFrhj
6kMB0cMN1rn4UtbUzXoS503L+5oLSz2tGzqnVHyWjWGNJCasB6FejYHVRs9/T1kfreetP6H9PXnd
/6+n1911AxUl21U64JW+nsWd5TO8ujYJhAzFPRzG1GMdS2REHRGxBf9K3Ndnag9KgGZ1l3VvPb7+
PEDxaWPruJjW3RRs2t3uKFrlSfO6Hvr7A3lKBmTdptlxPaYY43NRoVrmLsgbrjb3WVB4LmJjp5Jc
fiS6gRzUqH8tEor//dj/6jKnfjc7E61lhZLJ816rFv5OxcwHEdt0i2rV8PFtTJirjV9NL2G6uhP6
rGwJSrZqYKTm9zA3OSN7qJ/zLA+fx0EagRgWkMDilsjNnlu6JNCLpYzXJs1zXev1M6uPjnLZSMtj
2U3m8MkjDyComiW5ISz7ZxudaRzSBCWARvMzE3h60ykXvNm/hkg/66FIf3o0QTelhVgO8Jg4SOIp
yQJLmgNeh/QJhC3NFNbPrwSffCTIQJyxCd9N4ur3bRh2+0TMxQf8XtIJsvyrReW0I84+goOqsm4r
9Pg1FMNNpSv95eioFQlRZ7HXNNZdKeeaP3P+wuSqPWdSf2qbiflqC7qgzT61tLY/k1ATcK6ID64E
MhdlUvoXa4yLQDXAba4eorm2wlNDnscSVqH6Tc7N8//8f4jyqvO6l6kQ9izK7vaiSVkPRb2cAbnV
D3VPxYBqmXgcJrt8hKemBS7yoG0MuX5besVRTShDJwYJjK2Il2bg8pA6G4GXZu2e8fX/6qYy+tk5
1XtDj/slZ810mDTH2ROVkb8S3PG6nuAueeHJIMTzxHVy9HIj2k8VIDm38K7jqEc/08aWG8pG7mOk
K9GpbyZIJbFg/mNQQVp+iZ3VfL2twJWUC5rcsu+T1AlwA4BNhycUj4Qu51uZp9krlKNdgsTxvG5i
3UBC2uYf5TjiIRqXxUxDjY8wg1whWxmd886plzwcncRzmUyv3NeyZy+XpH9CbtHKCTCU/gJkZliu
z5LLf+qORrwM+xm3JTnWyusUD3wb0ij51SFinvQZ84OLtCDW9H1R9cXrIIhP8SiRZSj7qUexbjS8
nxiuuE1JIuKkaZ8JZQiZMhRE3c7tR2zj98tx5gaJZ8iPTFNOM7bil9at8quwZ767y3FWpM8eagRS
DqqHooz+3YzYGzZJPnkBak9gU63SbeyknR7WDbhbBGukR+N/BBONDugptQbvqRZ3yTwAml/+2deW
94irEw1/4fzJ9BaF+bKhQT4EiNJS/+8x+FEnAv1ewOzQARI2bX577I4h/Aw4cyzwdJQKTlY6gUen
X9HH4h63Ht+oSnmhMLFvVJOIdcOst6xKp4PVdO/NAjOPc9B5my5nHmAU2bVvWfX38U9uGZJy6iRv
6yNteQTCI9pY7qj50ag8RU473rw2HW8hLYvbupsAZaFcIX7kZEVtcBcNDxY9gQdZwL20BfzAqe9z
Pg9212Njo/yB5I4BnZKWVeI6dik/PzqjtK64RU7SqgGnG419pLNqbvkauoFQ3O4qQKERytJ4S/5f
dYxmKIUTCQCkDHDPV5whvahdRw+LcHNK1bGJnop1qqKnBjO9OX2sSmH5g9n+9LKouDXT+DtP0+SV
4hhroLJFrjfX31ozEJXKbKjptFsVWs/MtF1eXcwhtX7LxHoegauMqyn0EbGWWxjspp+PHVbqXDkA
Ni+vXTX856ap588+piaoaXibFLN2CAh39Y2cIizhuWHBnFofTnPoXmAdVp3KE1VSPRejYp3548+y
UPi0emt8UrMBu4jq/sFXVBZkAWPT7/pm3pexKSjjASlsKfC1taApRBEINhwbxajsU9kxUTBptvvr
E+uxloUo7/Ly9HpiG6kIWtf90MhJAqD08IgIZzxUUalfdUBg9CGNke/9qF/XYzbO4n8fLceGXHob
WZjGjowNk/FlOfj3HMFaTm009fT3Bf55leU0kuDHk1bQjPn7o+uz6yabQH94PbGe//Wzf1+Axu2w
CcekC9bf+P+dp8MYaUKUn//81PLHq0gzcVS2CPtLMf3zf0GTNWxIkh23Vi29wJS1eW0hQuyZ3TxY
kTKcCtoleDuVwTg7IWKriKXvQTNCe1eO3UAQgdkeG51iPm0sMM2znZ3GSGIukYIEULJS53nJ2BaM
NaHidFcna95YVDmxoL45t/prVT8i6fzuPOVHbyZIGdLc6im+pWHQLCBLBz+tCRPrNIdaqKFFRYyp
W0Wy52KYWERb064If/eTqj+oSojSd9mYRJe0dVdf7NqiuRP7kx4RkGDUJQ4h761x1e7Jc9oBhFRL
OtPw0xrTTwXH0QGSl3ZfOK2VCZRKKwz77HTmsB+RcpIIcmGsS967rnJPemGmvjtl9c705mRhAPgF
YqjBGK2TlKLZMdoZW02X+cOSCd1UZLOItnf4ff1j09T1lih1nVl4Z9+KsnsJwdx2nWa+5fPifG1a
7YeTvqaWewNxjTgpa08VHu8jC/u9LidcPxolUlOd/HaOBJxb5I0j8inoLnLjgC7TTb2jKFJvC2Pq
n6BgYDrOqZNkuqu8OGDT93lnSt+rqwiAtTBP6Gps1so8WzWCFMa6fE+WvSYj5iH3ot36XJe4yPMw
D1BHGGEASGP+rRsG8VXrrr5uM0be07r5j32i6hjsl2d6BLSnv7u2kzrwJJdnQnMsfIOU8W2PAfFJ
gAF/qgAjUWyRdyLH46d8zscLy9t/nlvPQuE7u5BPQ/Ru/2yiUO/8sAME+PfY+mieCQIvm+E/jnvd
5NycdaOE0JyE3tCC+N9XSsaoYGZmAfIELUkXNqofox7lSTKUGuBIlUyKH0Yuw936zevrOsEfTYR8
MT6gUQq/YvljNsyeeQjl89lwLN/C6L0gicWOGggtTGPCU2hUTwlV0eM0pr8Nh4RvcIqPIbnvj+kY
IRy38yBkkrWJ5DQ90tqbqFt28Z4srWxTDNNeulVJsCnXJFGxCx64d+/FlLjXqooDs2uKcy3Kh5lk
nYuTNEShpCOAcwMGiyNEm/vrQXVS/33azlME0EocW2D/wt367N/N+jKkuabEj7+oGKTSap4+XO54
+0nvEpzx8fyB4ID1qEMtwybTtwGPhs6D42lK01cJCV01zAQFItGZlxRWDlkMr8UUUhBUbO5hOMRa
PSd7oqb7qw9Tv1GrnLSbnsaEV9bzyaHJtxXdvdNLfTdpVLJFpE0/Ropxm7kdDJpQ5UTcy37BgL/p
jnAgoToxZnDOsrAb7cETEcaz7CYEV6GS7ge42eG3luky8EJFvikjxccWL0dbjlf5PRrq+I7GPTpb
AxmyhaPZ761tQBhEe3IhgNN8NYm8KRGoHKiYVHvEud4h9NJxI0Dxx/SyXHkYhIPCJOsXP81kMMPS
aEAsm6KOdrg+oFE3yr+H3EHTLk158ayiUjfDTMRlPQ/PLaqPYwdcC+mX55X0/o0U3xprawQanPN3
k9dZs8uWlK7KqrWTE6pkgXvrVh0LHCfr4XXBuW4sjSkmYGga6QYQdAso3d7IOv1HpGN3ShJYRKae
Nj/ocK2H8RUyZ8iLa1JG+UNiK3YAlgw91bKLRDN70Jw6f7DoltKGkPf/Ol4WJqFi/3l6huKEcmlz
KtN8PqPLnc/rI2+Kofx2OVqnqTiH1f8eH1JjPJP/WCXKN+VIgDZG9BvP6TfhyahtiuzN7klwjyvX
2KVpGnLjSA+626U/ZD68p5LIPrea2yvjYHuNsPf/80i1xUhdeaSksPpOxpbIiiiiMWcop1ZPMDx0
JmN/XBfXaGDgN5kfUePD/1InLp3YyONYLGJ0y3xyaazmZ61QoeSuD+fUvpHeWzBcHCamHpQ2BemZ
6PEBODGS91V/BtLY+Qz1R6ksAV+2nT/o4ASZxbuPcHC/wkTrIMrJl3Eg4QIbIN19yuKnwi4CJnTa
ESL7eOnVarysj9bNuOz+c0wMACPC2fSBdlEUgsrhXVjb/7sx8ta75MSI0UrNg7qvyaEBsrQgqOzQ
QTxfY9siyeAIHeZPuuytx8uCTGwN93aYcmudEucR5uNVdWZv13Vo/UUtwgMzX4daOZ0BNWuGUwbH
m/vExoBKdy+r7k+8hFuNJm+y0cweTNzppZ4K9wyU7IOpIHQbg7X+F/Ce7Jha+vuQjPnFslrizPSJ
r5PXHwvU9bWqqMcmT/aZ0F81SugnodnuqTLDH+qy6BlcQ9sl0qX3PNgCvFZHA95riV7EM6khZd8s
PrvSpFnZNCU6j4QYSCUK82MMLl+LnuNGHY+FQqUv1aeDo28EgQJ+GmvJ1ur076FPn4fUJUscgOIs
laMhsWWZlXrhewG6Ub8VLve24kb21iLp4avYqw2SHLzbwWzjk4Ajcp8NkO+aovmpMt6UgvykJvT0
7WTrGpK9b8E8EH/8Y1uCciR3VaSEow4YJICBxL6eMUEo3eOUNdIfxctQKeN1tqVgphP9zhrRHgGY
yw0sEblpI8L7sMVtOiDEm9Qtv+BD+xMq/InrKY2cYhPH9osajc6ui4Z9h4PSz/UhQ2/jHeOBu7ZS
5vE2YkI8ZdSeB5oo7ui+5ZaQW7Uo7mQpE1OWSHtrJGniS2ZHxA+W0y7EXjOnuOg8N+WWGHrnqZ4o
8Wlkb1GjeKgFeBAvKa8yNayNLt7yisQ2ncjBoqT4mhZwgO2KqLWsovXekMKb2NG21vIngU7ZZ8P/
0YIjP/YYTKbI3kG6st7K7NVVlxo4Ku4rzrbucYw6fNzmLjMgmbigoDAKvbuyLX9UdB2ZqRUZrX12
28l4atHGX+NfXuLqR7RJmy42jxgbnkcP0vow7JLa636kklAU2p7bokAUWTjqSL9YvVpeGR0riOMG
Jnl7pmAwljpT5SZqD1Hs2JtUMnUl9raDE7qDn4IvS3V1GgsoXHNKM1MpkD450A8KcrIayFPbfDDJ
hCqRuhLW8pQn3UVNqf73TeG3Nct6F9hk18pXIxL1ts7GxM8yegF0vNCy0oo44+baTlWFE0Lmpzo2
fzlR1qHyAp8BkEthTdfuMSPqWfebEvhxJGk1GtVrKcI/Kk2ajaD9D8193EmNqg6B9Fu85dkumQB5
N3mmbRFLEwqE8N3c0Gyyq4GaxYDquxLI8FVzemlHozlTvtqYttzaTGY3vDUwnsmWZhI8vDWxp4De
Sg9AMJRbalB5szaZvcXlMV0aiSu5c7khJ4pEhdorKfLi6LFxPSUwkA9u1jtSZ/QHo21ph7kwZJA1
iCf+jsR7FpNnb6u6n/w+YT3kuGjCUnnQo7l5mOx6o5QpxcHIPWq9B23NjJ8pk9H7NQMRI4UB63We
FLqQSkXeWWq2nx3zO2NMb/ZsW2fFY6RCtHcpyyWlYkCXUqEIDC2ikIkdIMpNCX0mgi8sf2+hNWHO
G7ru0qn1dAoTbytFyQocwPEF68oGV413hLrwBcgBQNk44TBG5JgmrPRzyRJChF0Z5KrT7y1T+y5p
rly9gf/QbKhxkEFUe2Fmm6jIuLxA0ugBdCSVszNrt5nB+CGhDRjmG6+jmtoquXjM06Z8oAu4BY6x
K2lEPOSAisgLgzuFUXZTVi0RWmNn+W7LDK9p9RmuQfpFu7C9WvUoA1NZGGzx9NraVHWMgiCR8dng
a7EINqdLUoj5MqYxPuy/++ujfs4Un+gO5Z8nBgX9cmuk9ZZZhbaA+I8xia5HzUj2soExi/YD3K8k
iwHh7S1kqLi4Xs2gNGsnpbOxSHnmXqOEcywQC6C73RRjhiFWoR2qR9rLhE656txkwxgP786k+EBS
TZE7xzBTac9zr99N3IygotZYo2isjkYeiMRbGjQ2YiWMC9IJ3H7wTibpzqujoGzcn7Uk0ckG9LkJ
qwzmIREveRUqjAFhCOp7QoQxLPWxDKCTaDC0h63YNWVakm3cNHdPzw0/DBvTV8hz3eImvwtETsgp
pLzN2vzQJI21iUYCTEtFMS+6q/bIbSnzNvFRJoyBqu0lHwzve9Cy2Hg0LnWCWHqV64M+FcL0jk4Z
Ou69GbcHvKfVNe8BGCiZilELWZYsuJLrxdAdOlrzEKbyOnHWIVu0HUWegJuCnlcx7s/UwZGmy3w/
480iWsVjiIwYfFFG5qZ7UTXk2nZnvUu0g2hrOgEzFJlPRwfhn1oNSYf9rqlZI9RqW1/IJ6kvuhr+
xDSFTsKIWKvF5ksMJHhPKwkFKHdT+no2gwljSIZ8W2EeNCMCaosTwYikwzF+9ujRC6X8CeBDBbBr
kzQaoQOlTo7QlwRHwAkn4X1WtBoDKhS8ZbmOzpbl0qlTql9hWDisSbyW7pbn3War/N1pw3WisP9I
tR4R52IX7zxD84twzD/b1nqCNp2SZefy0RiN8cSg1mzLUMsPsTNbjwbrtsiz74lVPZpxQ/RvqCsY
4ZHxgBOk3q4m1mmSJuBO9uxmqB/aMXGQjHAVNFGGxEaR6MJjB/VSDdXCcQiabSOWQ3m8r/XpoRO5
cV03TdMbV6Wpqm2necUO69C/T9i02ugJLCdOZhWEDrPc9eS/P7s+MmoKqakx3//fH43xhSNcL4Xf
dZYBBBHJ+D8vur6W0+u32sYXvv7wf/xKrn4dlr/tyzr6nZTlsGPCsIu6bv4idS2Dxj30762H8V4S
uEu1one3oz6YTxgck50Wm8Vd7/U26GaV+koEXZ0Qq0WWJV+RxI9nFdB0zlF8Pj+GxHEZ7wpqOpO6
CUt6ffgkbuiBmHxocfMQcxm0phqfarOAiprnxUdREjFroUE863VKAYvgU5mDl4jn50nNqc60g3Wq
K/Vc56r3UA2q/kKTVkUo2yindbeyPc/HARnv193aVqDLNbja0A6MB3URfEaYRy92U/ymPz+8UIXX
n6xiL+KnKXPzl2HZVHb2x5VKT6ole9JQ2x35Y3ngWNFj3TrXwpYFJb7+D6iIY+dY2javo3xTtb+I
jaGlVi2+gqTUdswPVV/p2rusB+dka5R8RaM9KsCdctFhRyu5gdm1LO7pNZ270ne9ZNzrSuY+xhEu
3LpUuOWWWKRifPbkCX5HAzaELK36veiZnPXNfkn4iWr9c9AawTqdy2ZozVtetUHu9PGJ4Ai5iYpq
j2VdK7qjK+0vF7vgxnaiNydkTknuBHLGkPY0Wsm6KvZcetYHEXHbuHEPhh53D3nUDq9WhGDZoYmJ
vj/e5858mLuMeEkx6H5dYR5oBqb+IZPeH7Wn3k0w2VdNR4YurqVZPNEpeii6Zj/ONevm/pB2tZ/i
UBIZxG0t/mHL8FPTmAFpQjkKQbCsHG6gnbTUQcNMvuimwRsCGyTA1XtPyfCgE/xYm/Zr7Yl7Ez3N
FE8lwT/bmSipzklIDxBAaKP8UddPHZczib9/gIIc+fi+OybIRWM0G+ExlkiblSHIOipA+WBgbgDb
EQZqpZzyBu7o/KSVs0836uiEwKnHQC1G3GcTzfEsRCkV948oR5gPUKpv+RBn/aIABexR7OE9yYrZ
3sghvxgTSwP1mhQAFYRbHVLd/qqBdES9+iyGCiqFg+nC7W1o+2UAM+yGlf5eU5H08vkzaglU/FkM
FasF68MynghXO9iJjshd2FxyGgsrbWuO6IicNlAGm0jP3vupzlfk6sc611+RGv/oEtjFmFsCUSCe
6/KPyDLvWj+eaG+/mQyYy+IEkc8lSZa+XR2UbbmrsdW6irwTyGATZFR5T+DYAd5fKsV5tB3v7ujK
kVrKxmowYUoLlIZ37KtJUEce6cLZ7QM+D3esHsvJ/fKG8ZkUgTtzIrx5IVP5mpBB5T4w9Jvqnro0
3khnxrmQn4akeh2Yc4VNuCN/wPytjPaJi/wE3Xc3eN2DmtKlisVGxflEozop3gUTZ8RVzz1pBRvc
Iow7GreaQT26GaUAqViftUlrwew3LVoxiDc1txfalYv0OaZc5tTqm1PSMm6XYuDyflEFkpucy2oj
VPMXhmcAPl9lUaJ7KRG92Yw+NJZ3yhKkO7Yo8pnmDi0U2zyRX5PqHQst2VnMAMno9PVFpLodbdRa
zGxSxsTMlqcKq23Buj3KtT1DKekLJNPp084CHDSEGlmCGe6TKDy5n8NoH2kCKPb8NHvFtzTHN5C8
R1Rw2ywsgnEyrxgWdxUt8Kij9WXNy4fpe1a3R74bJBNgKmHS92l80LmHYsLBPKhXkY6PqkN1fYgp
mRjYuLsXbiIjs56rO3zSoZ23UmXVmugafJ754PbpNxbAHXExN0fyrFNZCFYovGJ5YjiffRHbu6bL
H7jMISwycOW00xIIimV6zdUEauKEFsTzx859aCLvvR+rTZewfC3F/dCpG8tojqPRX7raPGqachB6
enFcOPDm0YLktXUytEBT+1XahXHW9F+V8mmhFDxUGmNjQxKurpM2qP1sde27djPWTngr5zxAIfpk
WbLeOBOmy74/A6f8oFuByNKIEO7H19FWX5hnB8AD93BOUlbIKP4TZfyYO7xdOlojisbvCI+gPPfl
N3L0Y2Vz0dYN2kuH3riBIDoMpkVoiAl041hvjo5SIyJocEjml84V3yjDNDwqIIn46NuPyZpODZYw
4Ymz9RMbEVkgw03jxoTzq8hjnBRcl6PSojy6iHKkpaD4ZgvJVc+G96me0YSKvQH/Dx/N3SKUj2/r
IjlJ9/qYgKRAP0ACVhQFxTDf7NBMsJJlfBDxqWyti1rjRnAibhJgDxKw1f34Ynn8G9GtHNyf8Rwv
gQe32aPyOv4pmSlB+9m2zQ9kFd25jKLfehgG2bhAjLRo79XjzQKTAg2rHG20EXzfWkobfU2UDlIa
k+Wrq2gY+YvdfKsg9+9sVBLIgy/A/jcDkTu4Asl7YiF41vrhiyULQhOtJVg3FH4bp3dTKKfB6I6j
Kw7L3UbNwndNaX23wBrjqG+TiePIoXJn5yCluLfswZ/fIj3DBqc0770EEuW8INd6VEfNC2rjIeut
b4MkQ6sHltDyja3iDN9H8yHy8DG1mUKoebszJPQWD9H/rKNjMgv5CQP+VqGIw9ef73Q80gp3O2j6
GwoHR6hv5Wx8mQTW2UODnVI6TwRWbLUR5R3cx3c9Hwlf4/YOKp7ClWndR3P4QAxAtZDSWazLp8nU
3q3ywiLY3WDpjnCfFAeDwJhNT1EkodlN4vLNtK07woidKIczwjXs6y3BtlR6dUFhEP7Yd7qHrbBv
mNkyr6o+FTd7fyThp9xaisayC/khEGfTlyY3LtfNvzL8ndTKbthT35qy/DOHyd2FrrVhkcFMwLBf
zQabcwmVsJZms3HgOZTJLVHpGvasExvh7RrCSg6g+f3JS4nYICCbZUrokzx908slENnKqDVmv8tY
vqoOhCEjplLDhAonzU1NjAQnxby3bfVLrSKCB/QdasNtgl3GYjIe0a0Is42t6H7E/LP9sKBfWigU
jYFCSoY0GsLC1Nc7TcuDfui3GBKMSN2FWRUok7qTY7yXiQy6lGYrxqjMiQA3ZgHSYTMPMl425YVm
MhWMJvZjme86PQuyJl2Ign5hUhKftjJGza/RDCfsS9J2zyyHjgcJDLJABd4iZSn3VKsz0tw7kxus
rHzUf7t40HwsvHvDlEGdt4fOMXayL/ikTums79G6BpoI97HzXbJ2grB4tJFFj2I46qV6aQ2g08kr
v/uSSf7otA9UZQKkEz0yMp4miOgTUJtosPehZuzJxmXE1AM5TMHoIrZNnKBKRRCx9q3avalzO5Ou
b4hpl4nxqOfOIce521PGKFLtseO3a4ZJ3Pu8x8lGLiHu9UY5SAv5jnwpqeVO3D5CtOkUhY9R1tPm
p7jTqmcYEoEwnN2QseAdkwO9hJ0qTASjyS6qbj1dkHBIj61KZu2sHcOl0IB3IMK9wTIvINwdGcWA
3kJFA84HSLsx4hUIIdWK5FjaQ5DoybEi5niwKyRi/V5zWt9Mp0BJ7G0JSyQus+3IF3yiENVQNXDq
B4/rYKzngErhDntTMKG9sFgrAxjypXQoChOeW9m7sRkP4DOCRkdQIdy90M2DErq7tNhW1nz0yMgz
bRsIwrPhpLekkLsZUIrQbVTGzkHpgH+mOv9iTAY4VyKRojyNoXnemSoLsDzbR1HCXD3Z9XJA76E+
uwDQl+eFo/hPSiJ8tdxizTnmCobnfPIrJb9moXNkAQfeFkCxNb9Enb9YuTXjrLbGYTHhLqqp3l/+
HidODzQVCXub/Lgz91kljiZQk6xFmD9bh8gzfRbop97JCedMwBBuS0M/tJDtRC9YMchztKTl9uZZ
VMlhobNFpfFTsLbS+PLG6rTvLGtv56PPnHGadzAEAke6u0xR/SSKb5JaLXSHo5KqB7Jm/Fo5FnBO
Vetnlk1+VtWBpVgn4lip+rlHrl9/UA9SaU5JyZXGu+OOTOvcTWb8GhdNS96RYOXdxWD7GUZd0E0/
pJAX3M1R/TnaHTUye2eo2q6YFYI0NRxTig/rgc/Ua/aLYYMa+WwRoQ49ScFVi/hh3eCiPCgip9HV
o5vNFeOYtkV8rFh1XVwS2fb0uD7pe5jwJip1BynGua7o9pYe6rVFkreGaxbkXh5otl8ba3oaZP9B
0wiHzZIuR4LQ8M+m0axghXC0yhxfcpwissiq92E4NB1V/hy1/4o2bOnUnGcLnUdX5c5Ohlp2jnFU
4Q8oKa2S4sdadwIrjUVtk4SNdmqMcr6N5VkvvtDtYSoToBv7KcxOVj5/r1xuivXKgxt7wtdUIAhK
tPhNqAEci1hhodMO3+J/uDqv5baZLso+EaqQGuGWOSclWzcoS9aPnDOefhaaX41r5gZFUrbEADZO
n7P32kAxIn8gc8a9BDab3mg+yOBCvCZYX92h+O3mXsl676onFcDAyez8j7IvjDdBWxuhsrPSdD/a
YMVSTy17/ZNEF8q7JlLGuVD8bmrYpzIeItHGV+K7KsZWc2qP1ZwZhdbHXr4LWVHxEQzAGykY/xJx
EJ/8wYo5hwhaSGj7s+Pp0pMZBupBMyeXy0VLRyYNthSbw4Ygv3ElsTSk2gU7Fqi1UQJJzDLSsEE6
UIDnYbZk9TEWRG6D9p6BgjacElr71ohmDdTQMiTJe36xElBGg38JoHz1pPrUgRqjVfXiLVvwa6Gw
v8GN0G4xI5osFQzxPVr2z9+V6PAEU7eE4I7dIGsGonPnA45jdNgdw3iW6gSQDWSvgm71+d8h69sR
S3EyxB9JzyaeKFVpzo5f/BSGzNjuZHaSaXTJfLGrGVYTwb5SvNZZJkpAsTK/rn7O+shUrvrPJzR2
lOJBc/C08SdIC3GJMF52DtamuWcT7BuTeA5vghhpuj7Phlvy0JQEcTPlGuBB2BqNh24qjmpS7XW3
aq/PN2aonB9hvzlE3QHBUyIqGQ7mnV19d9YTfweNxDvKwzCW3jGzwz9DCPax0Wb6UTj/VL+oNPMu
wkJ8Ig+NyTLB7OUg75WzgKnIrIuJ53Qn+X2SHFOg6yShxf/TJHpprO5P8kUwar9L1yZEdsZfapOq
MAyLTfZO/KVK/tF/T+l532nVmCTFwd/In8jnRJz6fegRSA0TY55bN1J1+EXtEAPRjBcMtT+dY1e7
sTfmSamKWp70HxSSrqqsLeSIF4kPK8vkUZEWvpf3LN/8Dsqyx9HXDBgGjXJVzUyszjTfKt6cXRiO
7qmzyr+pPmZbeU8ehNaU1UrexFJOCGpOTLUzYg2ICuMD6vVp8gZ96wi/u5v6va8G/eIKRq3AiKA5
qwMbCr0ocVr6IFFp48vHee571cMqONC21sZovAZdhQQVfbt8f+U7zbnJLlZHiIi7ARuvpVeb0XMt
E7+7iYJoPvSmz4yiiQRKL2QwuIa9ZhWUurGIyFc7ykPZY1XQUZeu0iiB2KYZc3JXSS88neZsRAAv
MK8IH/X5h4889l/jLHhVmoA0HF3fdfTCt8hv8V8WM9NnXnyqGPGV3dGHU1WFL6oyAN/kd6PQ6fae
2zH4cYcdLYbwrUpZg020T0QCoaaLxVRh3aE91PLm3JiKRhsT8teiml986KGld6KvcP6kJy0cL6Qh
5RcM29si16A7T4gGis5XcDfk9crwNFhhLYTUuQ2sD5F5ZnpjnE11+Ds78Omb9a9BgxHVolTftT0c
gUq3aSwX8qx84xnpGwZEtPDh2Y210W8LpfWavcGVYvZROYc8ePcC00H4Hj0AKB9abRoPIWxzLrZZ
in4+cg9eF19DNuzA7TH8GvOhL3222VGpTwtBas0q0egPm3Nl46oZrIIc1/cw8UeMOMCmHobaM2my
T02m/YiJgH4e9TmyjqxxZDnBsNXcls0baYtI6uzjk5Bl6Um4Zt7EnqPK6Kupvfdat1aDiXccEBOH
sN8kW3zsrF0Tph8uAmV15uEZOmPYzoySdyNwLnSYKmsKz9iky3PGSX6usV0d4wZpSp2r+Zmei7Ey
aaguUrc4lQG4PNik6nbW0Z2KllzBRqe1guTUDviqmkbV0CPSh2CN38DFXkEqJZsaOpJWqTjzHr/8
rletgf7BlgwgJ0bw71Tm/8oRfMpYEwIdNT7oqWoibbAdeOkpb9tWzczsWNSF+9Y6c0CU4b7abJF8
A2SwbhvqrkEAuepdYFGuIDK26hIDranlbFVNa5bZgFcVUqv6hXfjxtsV0XtDGazEtxDC4ZwI7Zr1
3VdFe0CyRRJtbKKXm+9mXKLPOi0ymwpILW5jP9j7+RlHxToYqwAxGvwDvTTpSxrRC5cb1HZ1o+TM
nGrCVla5ntv7NkbSFs5XfEMxaHhTm6GIdvC6J41/iKHy9KAujlXGXJ3t0dzZ4ixJnD+Onf+MtVtv
5efRJkm+6+Bl0dqMgj2IxXYX1XwEOvKW2kOZLD/FQKsYwszNqTH60vqGOn7+dX4EDNEogu7M2dgs
KjMvDrqK2wPBQ3J6flik22UHaP/FfvL6zdDHBz92vL2oNdJQrEIFcg8UYmEN8+x6Kv+j48tbtdsw
FmTgqOtdv1BrRVEXVZyWh7wxDrJckYdiHtP5afhhtvOZ7YbuVu+alxyJGc79jAZo6Vj3MPWMhUjb
Zpch/PKYy8D4y8a9rTJFlOWKmbi4MRlpJBSDSwlW1jrNZKQ6bu3EjtCWkdStlVaMYRJIZWFbPxEu
RSxt4LRAz6dzjdBbnnMwex9M2PjwCu1jHKroqhbqpnZGsMG+4Qp6uKPNFqnbSeCVk9vaJ5D8xYXo
wvKT6FkSTxs6SVUZH9pWR11l5/0aSy8KRkeH/RN44aMxqSuZUaDfxl03xTsY1DIjVR7QQ2a3WbIw
n6OuHn4nmoaWwOjaLdbP8VImYLflIvxcUFUCyJZagl5ErqcDsD5F75HV9RXRO/P53As33RJegedb
7//jPQMn/FEaHFNKrRpndz4gQMxOdqd0t15DZCaXhieHrbAQlqE2MW4Ew/NycrghpZ6bN/kYeZP6
PvYZWjrlTWIPyOLrYBnNy6BSiO6sWTu1ruKLVglCjUMsS2mSWA/XtIEUkDF6IEbUenge4gDWuBt0
WRpNTpnstCTVLz7WKfy0rvHhj23AdPtXyZfjpQMkkbpxtUkSpP6Cec+6jYBzxHRZVxMyvq02xr8H
M2/3Ms04Zi69I0dudL/QhPkvataHdyvKkR96uEEdADVtCnN/4SuBfgYUaB3HHo3JTGmwe1qUiAcA
sUaKe5aPuUAGz0NEIHweiFdZvgUVNA4DOFoPqGAXsYyAth4v8mOrwgQtukVbkG19Xh3SuPYulmHY
F+x6Mys1cPRfqaMaO1nC+CB6VC8C/k6L6qpSVm7MqEKcbXZ9sBYkkGABZ0DRZbTK/3uwosOjkyQX
AwCRK5eYH6kUwSUIY8ddRjGQOEdsToA0i5Eg0pUkJ81FVt4zH3jwiDy1rVe5BMlDG1rucigZgIUj
oYhLiAn7xtLtQ6VowTWuK5pxNo0UO62QjuDZfK3EN46eZt2RLL4KibC+QvRTz10cL0VIjQ0xNl4Y
E1kJYjZG7eWfkT8hWyBFznhodWxZixI6Hhfa0jtoIaO3oYjJ5FTUF5XIkaMeRubNbrSfIGSEsOvN
GbvNFuOGhhiHPnFdM5+N0gYco+PVW9Hoj14bvK05IqhP5oIUTlO7Z6thOas+jVTmh7m5py90l8VH
KLBSdaKb1kEpDj6+uM84Vwg8sfvsntLw2EwjNG918gS1ncFUYl6+mr6vNkTXmnj+yhbZEnyeaUTI
47g+ieRxUq5SCiBaT2XyTly9cSqL3L7pAq2ZPrgZ18nWAnYCj8XxVjBpA5gt4iscg/zSMFrYYxO9
IgQOL3J5MIvgW354QUXrtwlMf0Mh6t6U+FcV5ww+LYrhJmmOTOXfgdmwg/DLm9AV86bDgJ4Aqcwp
pSMteZF0XKDlE870RDuWAENABNKHs/qMLlf3Lil7dqQdR71P8HCFBJio3qsxv9vAfZckBl2s0Ndu
1lR8+ew2T5bqJhsjQLnLyQExZ76uyQN5e9WiqaPwyeqPQ+MO1rrdSro+TJ+Nnms3O8JJ+/x8hgqB
NKnN5HxAexJaAOtVaaF5hwDx9AbtaGZD3e+4ilCVJ+95i2OoL6dpESvde2V50aum9vxzdVjqPTaC
jDh03CTK3Q++g/mplgw6DkFUHHFAqBdzSpSVFmjeGZUlWMgUrtKTeJvjrNL8c97VEeMO4bz7cX9H
wTI9gkisUt8N/7BotLn6IjfBgRE5dHlSdSkKNIqojcZPS9USGnNhdiSTY0m4fLyyzT55980Rnf47
1a3228BAhUmFSZlS7VwrFvTyneo0WNWbarj5ZQK8uMMR9mGU6YcRuuTalcaHggBzEUWTOHo+M/V6
7gvICy2ZZlw9jfoezmubXOBwY5BYRDdhqaEhPfuZq++GfqDprejJKqUUBumZbir2vbXGt8COyUhE
Q37gkid6jCLd54QOYadrWnQF74rSz8sxHnEva6vgYGC9TWAQXJyooVUm7NvgNvatizws/LmnfqWB
ifujT09105gvzWuXDLDY0zK72UW0jBtINfrL0Po56L8yP3cdS7D8j3Vqw3Wdl8XUCgA66HwUZTCp
F6+0ERA6HRo9yA8rX1d+K2oHtcT/FagaH7iGLycFx0N6fejtrcLT9oFjZbxa0mrkQcuYymVj4hNp
ntmo9r34Jc2EeKCesR51noJ1GsBGZPP1C0XrwXMsZgRO+Z2XYfjmuLFDzLa5QxQdvkVaP1d1lGhc
BJntBeIdPOc8LBe/5b3MKQxooE5Nkgw/FBqZqWVBr801M9wviI78EgfTv5VWxQiPUXkg+rx0Vm41
fbWgvRLjJwnaR96iOhqKb3PmX1N3wNBhmHLqJug1bF2xhmHm3hUjYGP6dPTxqZqDERuZzDWYGAe5
DcSOsNeRFrbRSnRNu/FFoDxcvq2y3mn86tMdXeNRA8ZYu8zY1vJuomc13FOmfACd3G3oph/kr93K
tBzPfC/E6zC5X9EYV+c2LoL1CHl6a1UOHx5OiuOIWnhnNhHBKJ1vHEQ3viIpSZlaszPC+zpjhEIG
4H5yqsOhXlt+hl1m6vJt1b1VQ1KcwBcc4clU23huB43imyWBa0+C4yn1leQSoq/oBqW7VJq7EyTb
7Lh6M/QTNN9FGLx6kUjvcWL8En3hoeS1/b2q2OOHEzB3cpg6e/pYLWVSk2c2+okeGbhVpduZkaEv
Jm9EDSdG/hOpZ3qzZiaDTj/Y9n1HwuhU//CEnTsGynRbBnG+DgWSV7mA+7aufjGhtYlStKBD0xVG
CqyC7k70tNyzONNkHNP4NGET2hpRg1q5LuaIZD3f6PTfdqmu5PSn6xq1CKpZgMDhgcWwBBSRhgdK
oYGWwTUSUcruDFsqEYIrqwqND/TGuFHnQrFzQuta1eiAGbv85EW3S+qmu01xCtC4ZZ7CtspeVkpS
7vU+YrKTGJc2CI7GRI0tzwvNAkssgzSA3K6rSYijRjsboXPw8IOfyIr0ba562VbnzcO/B54GQnW4
THXxvzofczK1smo3eYDv9Wx8NxsjuWdgYjYadB7wO+Zx8ElJyuD4mL7O5cEDJ9l6KeoWw7wbhR2j
h4JuFxrmHwqL6kRQb32StxQr6hg0qPrSDjhtogRjozvbyhHd4odWr/zfSaNKJqKnWAbFNF3M5mQq
H1D21s5U6GdZCFt2hwWPvrM+b9qMeTvqDHEECZh+kGpn01utU549lw5T8Kb60OeYnfgfDl2ERebr
zNJS9Uc2LK263LX4e+knl8wbG5Ljeiqcpkfo4ll8JLVQtv0AF6Lqp2hVhICAhkghVzoxaueAhadN
3PIDaKtxgM91Mxrg5hL73s+Q8FTTK1Ttg0O+Ny5PBwnRpQekvu7U1FtmogZNk7f9WmuCdtmzr6k3
vT6nAM2tHSO3883UigglZR8dySqL2G4zWaQzilKYZXeI427Nd+SnHd1vSYI3aiBjqUohOdlEwnjv
uUNUmK/a0bbChhaC+l6rrkYoyDgER4Qm/x0IkAqZqvhfWUYwuw7t7ZbhV8GL0MWwI6kPwpQedsbA
aCVKVLayNmYTQ7+hAIUPi34X97gYXa2GiRZ1XOFI9AwDC3QwiH15vR3S6i9S/Y58Bg2NdG1629aH
8C6qFm11BbsganVoeOQttStCXwMW1txZ6plRXRPQIAwyLknsuCcEqFzn9CKK6rWTo1wgVKqmgmHB
ruq82/ntcGoUcWKEQNltdA+/tF8rROPw8ZxTJ6M02B4L5JzWziy/Y9MGkkmk6KJn1dSQw5MLPaTs
ZVVLwCHo9AGkxz3oB+Z0VXen9vuQPQML3+3O7LsXBzFQz6d7Mwqnf8REqk62q75TxNerJunZs7ot
CNL5gFGWpEzNwnLrGFszibRXQXfqYM7lW5XlO8t083U5Yd7Q9PCFSL9yXza4ULEpNc/vAGcPa7tq
WEv5G43YJCFs1H+e7QJ9yH8lYUcdPWQDYN8pA6iIzEZvrP49K4NbwWD3oOcxLEjmA2svUplkFCHe
wik/kuv3p7NnwGWZzpPM1tuHogaapVePqGnCm19hfpq3oAWZWruGDsNC6SvYtA524FJRmKJabMQ9
xQ8P9Bu0u9aoPFZUZ5Jt1AOsuaUs9LrcafYWlP9qqMQL3l4UmyHRt202Z2rUX25GfkCF/aLu1H4Z
Aa5ggFr059pwaA/ZpthB62TcQB4psxHvE4jlV0Dlo2mMSFw//2Cz+ZNwqV2M02QcxnAwLn5EtncT
1odYi5x1abIzgPGGOHeek0xle6JVbLyVnmJdouSO4rhdkBKk3JKJfk2lIMTVCqw8WUEgnN4OysWK
/ZVjibdGc6YO60f2oqV6vArsLvwV22yyAQY6B6fB6TuCAA3sIl8+m0lBihZcODSr9Erxdh5JYTs1
ify96zLPDrp2dnHgyph67ZvhavqqKUp+bn3hbP0y6/ciQyQSTwn8mSC7AcVBKhLimm40XNMm11UP
1Z6j5Z96loaP599EiLdWcxcOKnzfYwBr4kr9Hb/NqEQ9z86yUiafGlzkkMWrLlmFA+IFRcXKKXc3
eVY1a8VQHaY3o03ggYIaj23ZSt6tW/Mat/FfKwXU6diKdW6murkjpfyfuy9XSjcHEzIOfNcl+RtC
EfYG8wOwNCiE+QYoaAInplMTG8pZyw13Qh7BbKgJLMhz7Bj9L3seK8ivg5+WCfyFuTFn5Bk2i9i1
37JU/cQOa/1F/wIlSjiv9liLDbLJ8fLcTUb0sysw2DAl7X7xzIFvweB+TJkaLCeQFY80GfatT3Um
vP6XPDu1IGbKlJGtJtfsuKkrStuxeN6VucV+AR47H3hBBYYd3p1XI/LWZotJPXb6D35ndIjol2w8
1stDEEZ/yKZoloRdaJtg3purceteKfybhXBFvoW3OdUX0wzZU5OO4GbBuWJPei2NkA6aNfyNCl0c
kYYGL7Fb9Acu5TRnlEfYBtU37DCyJPvqe+RGH4XVsg4BnGSFD+XDx2euWM3GtQjTzIZpYYjGeGNw
i17OUnlMaQbATf1Ka9mXIcmS7QrRsPOb8N0vnX7SjppJf0Le4i0ktSXMvkpWATogKEL+zYz7OCuw
YEEAUksxrEaRYvmviOgIfIn2C26jUHJGLSDlqxglVhbjkJ2Tt2T3LRpQ5SxqcxqwvRAtV8CGgGla
WzsFzOtxbNQMzL2g+TzSOc8V86UFo7uusKMiclVKGl79w5+/IIUoCQJCVL6LxgKLpaaCRYht42h6
Q7obsQtAUmc2a7F9l1/NoqiyWatCEKYquhPMKHhkXIL7UwEZnCjwY23oWNdU7fjv7JKDkqmmiCuc
EFRkToovChtOc1jjS3xg4SosCnLTwmj46S1WHrl7plYkE7vMy20ba9mG1FFrFbgvALWM7/AVwZL4
62CWCkkxEHpkbZ1YmC8WfI8jobhwo+cdMRTifIOK3MXjhpkbuwZSVTmDA8e016LiB+tn9aqq2pJZ
knOX97jcTEAbgOPJu1NNWw+AlbpGBNcB36b5A4yovmMdETth0ZZ+Bi9DXrUgwrQGQCrC3P7vtU3e
YsaOHUAuiIMK+WvuTMmdExVlc2r74vmQfDxGRLVs2o48Bkuxj/8OVlygkK/LD8rqgBfMPfnDVv0j
pt+ycFEzHzy6q0Q4hUzvIHeo+KPDY4USVG5VQeLhkaVOX+lQmE+Zl5abuIuzlyLvaMZzIph7gny7
pRx5/TuEcb1KAsD/QqVeg8K7aFU9/FWUIA9qFVN63Ojmdah1gX8h/Mbrp+2otUFFGcbWaxwi5BQM
huxM5s8aaHMA2yPQ14GlXmNwjh9q79R7AIor5NojumkH2lUzVLcoGJprF97+PSIfnnqsUvnAhbEd
4RAYIXO0SmPLwUQEUbMhzJ3Vt+rGLFxz56LNWsWiARFhIwgw8PGs4PxAecwjiHJtr6VX7c4stea5
UG5X863KLtOr9RJnpn0mWA8bX66vMozHKF5QHtMkM8+BAtwmsqzpM7eoj31RewdD8TToyegFpEKC
vJmYS0KSlvRv7Kbcaey8d25oV3cc0tlmSP1oxamGiCXym+2UOPRFWp+6IfDAKs2ndZUH5soKLGND
l1C81CbnTGn6X+6b/KqYRJFoGxZxH516F1yULM3vjiiWuYCILq+YjcOEN7fByxEzgi+zj85K7zZ3
TcnL92QGeNAHG2o6AaYwxEsh6OYB6QHyZakk0ev5UDA+7JyTHqcOMEYyef7dDQvoscQFaEvYS4Tq
yK94Q1bNXqoOSl71AYbUBZRZdaqjoTgh8p964jojEJI58TA0T3o+9CBINPqpbX2VGzfbHbo/dq5S
yjfuZTBanOHzYtPOi09roYbt6oLxmWeBXC0tvKoitxlhiuiBhwuCaJOjWeeeVXrgPP2jXKpq+Svm
Q0ILEC8bnEn5g5HJCeZZNfgZDJYnegvNqsmziF8LzJb04GjHqt0RKeB4GN5Fhn3Mad4dvZ3TyLFt
VbnxgAlMIyia0IPP6Y9DDSTWmtpTLGj6JDbTuYmuFaUFA0utY5tf1210yZld4u7EGwwbiLIL0ERw
1b2ULV9QQ8FG9/mvDZ6E0++8+V2avIMyxlwdi09USsMxiURz9lqPNlyMlIzmANlalTrH6zXvfkAr
ye8u0ZCnr6quIoQIIZWz24P7L7RrGKrRo0Qp4qbjvY3GZEf4E+PvUEfVxrbrnNt1dNB8q1y7fq1f
Tb37CPoIx0vaFec2jV8s25jQAD6ieZBDH7G8ZlfE0S4vmR4ACu/jUzM1l0k53OvTZP9udMRcoiHz
KRAR760wyj82jvcq0C26s6r+NkTI4w29xmle5G9zOzG3/eGV8WC3HGvtC4UIehG5UA1IhAZE6w5Q
t5J0mLJ9ob6C1TiZ+6jzfojYDZ87TI8wHSB2qPJ9Li5S8eUTZTcTdszz1HSA32LGCcroYCJjGppZ
yBecJgq35lT6PBXz5b+Ci7lZWs+IjvmfcbltNlnF9BwE53B+LviZZsf3IZqKvU6M78JL8mRvzgwD
2bMuMFkv0ywOl/IxfX7J48TYs9eEs5EdfCXFUBYoIzX0bNx3WWKrxlK3UdU+w+jkxpNaP8U2VRCK
riKO69H7PzSfpgQ4FogdNmj3Uk+/klyBkN/S7PLQiXaeW92nyYdmmIbN2px3TVMd6Ed5K0naiWlV
pq5KpiunjrZFaDS7RrP4pDQRarsOaXSWFFdvns/IHgv/0mEKHxFKBQ3UY1aux5c0L17keacDZl/4
ft8ukjn6i43ljm9Czw6Le17QEu1RAEGVIhDfc/JtHE7vql3lF9WocffkRYGYPE7AkcUMNDTGFhEY
2IUn9Sw2dkx5qzDwC3uGuyU5xMJdWpg7J1OpGjtxyUt7eqBJWBf6eIZsHC7hpBQfFf7+jWemiOW9
FHCCnY0E8iHXkIfQ0jTodpOx+vdYgBPZNseVnFKQEmqzxKoTPHnNUwlBTRgw1ZNCh8OrIoLYwgj7
Nz+Qd12PJgk1kVTwuZCLWQfwcHTigKMT9tB8cBglPW/Ju5aR/gah4G7/Pe4FVryMJiXZjg0mdhzL
3pbq7kAt7h1MgFJHuM/sAkgnOGtdUixHEX+qtdNc5DdrvicIzDvaRvucOo2zEssqXFZ8BYCtMgQx
XHhkX9ih/B00yNdmFFmw8gIEyyQnL8IOXb7FoOzEmKY8ymW7JmJmqYEixAszr4Gd3r/xlSp2PkNU
pJf8xW2PzX4jhYd1yTd9C+qlXJeZWd0H7VB7obmUv8qLmT77dYwA0fav9kDECJ9nOCbtO6aA4uhk
zk7uPmznxYy6gvg9YswbzzgKO/FvVtMGJyTP5qIozA6akBfhXyOwrDAQHtRVC6Mmjv92EQhlADcC
BiyM53kMEvpYVIB39PuWtvqx0PC/BrDNF6Mg1hRaZkYHkkOWu9qho52eOsNDLiOAaB4RmucQXufZ
KT0mf74RQ24Ic3/zjBitnJAIIR01a8HupaGr1ryGsRueZNHqj2AUIldbyuRnxcUHU3BejChSz4XR
bf2gcMA4n329cl9lLpQZq/9r5y9yQ1LK3qs6xNpm1uwiy4y3Qg+dR2P3ZnyeTErZYSiKs24qBZgL
zf4cCv8D6vNVnsRK416RDMWLoT97QTz+crJM30cTJtDet9XfPKt39Dt/q9DB4f7/SAKfZ0lk9fgv
TKLVAhrJbTj+GsPkR36UVpnTV03MeqeGnnVVhJrA/CudA+hvsaRxMB6ZweBGXIGgyO9ZXs0cIg0v
Zd8ShUZdQ2RH+aV7U/an61/pDmpfmOTZPMdWTI8omi4iDYDQsh27kK3i7eR3SzWwDjg1SVjyrpgr
d8hi99HTgciQiLIwtT64DikJnIuOFJljwiWbXFp7G8ASX0DI4oqZFH/nGzWIiRurSbiw27jc1WS3
L8kWmnDgEb2Xh+G+Vn3lx/l2zAi9S6/8zI8JlDcLyxThC1rmXcw14m4C0mTRL+ZYA1IavIovoPwo
W4OYhojcdCq8DFzLjw8maJHdvIDe+DIJB0oS0Aar3Aq+BzsVv70s4xoHIgByRrd9xofVIr2WloZ7
ueGddoqW+ZETb8Iyhgdj4KjSAtb8njMTnDGGKKU/694sQfJ7WIJMag7o+EKgHgMNmzRASa/k4hD1
dnso3BL3EmAZV+dJliI6BFlZvnvkR6sOXlJmIfG55nt3FYXnMRY3flgX2l2Y21i85jFgoms2lvCA
r5MZ7dlJORfMdOpKKHH26HAxtrPeQF5cZV+jgGC01sAP8fEr1X4y+7tC5k/73M1AdCqTSP30dEO5
1opxVbTYXetOxUyOnVmSj92fIh0znX5Ik/3pUzFn/qgif7A+6M8q3AYacdIsQYac99cvoncfZ8oh
MOgRUoI1d2SI2fzln/6QkUS0usnoLQy9/wWYmF+8YZ5RWFySpYyHfYUUSE/44M6qMmDBq8k+G1H7
0fI2PnLHHde9BatumnXU1Mt4QLj6mCJfkixhvXp0vW/P7ZLZRePNYc5MBLc5mgv4pNZ28hnNOoFh
rMkEYxHKPQRHOYzFRsMu6xeMkBRNd6/ttIxctlYla9iid7rxo2v8YgtpFW98M+hLeRkiUfW/C9K/
i5SNjEwN6rNS0qJV2qDfaArssIXu+O7xuYTDGAqfwmB4wvjmRjD6cemfxyEkK84nWUa2KwCI2WfH
wEoyNy/k1Awx6KcbF2L7VBlbab53FSDAWgCWhQlgvLXCMECzYP7txrY5pCScLlzAeAXjGPJGzFBs
vJyihqZ1e4M7hNWUQdnleTqDMAi3U4yyKYsc8V71aO1sNRh3ctOTsuov8habdkaKRk4a7TsOjHgZ
hLFxjxVycpDgkhBELpY2VxxlA8zNQu09knnLjhSK0yorI20ZOXW7Z9tgLVxHhZiduVg6/ftzm8BT
Il+Pjv8NfYt/C/7IlTWq4uJAQwUBIgqTWz8F3iqZyWZdOtkH5GssfARuL60OP1olFV1lCtx5Itd1
obq07G1L1A98pM7VI3HDQDPVmbT5GINOpNsWzAgcACMwlCLjjRSEW8BuF36ETbJJ2s/4KRt0HBIv
Ok7y48DobG5zQkqeUvCu7NaKmjebaqrVRzS/XObaaYU+mTlobJ/0clU6OE+xZxxFU8YnFQIWwFZv
JzTju5mCEkvegLebDkB3UgP2aA8niG9FqFWETQSYYknKMYrcOUVjm5y9sFHZg8fFZ0hiRuJkZJEG
/ad8mbOR/0qCziZuynH5/GwZh5jFhMw66GgFz+2rZmTv7RSkVXih88ttzPRXpGY72yQvqvRadfV8
h57qb9NNwI85CkZFs0Xmp9CLGqQuR8+qpRwm6fNESd76/+66Dc+cwNJPAJGgfhwRYavQjWwtZ3hJ
QH6SbdKt+qeQVuaQXLIm937Xl+eBbSN5fnoJvMNROA34TJUwEFfdItZ5LvitmDiyzh2xumResU6B
bqyEhvvang9F1H7UZYk93CDcGr9CdmBIs6SNiE8AH8ezRPv/LshDAahi3TZqtbG1pN12WSj2z3fk
eZUYamqJ+X2kVri3okqOeNHPijLEr/4YPoBdjx99X3ynTIPdoHvJ55FE2XuzO5ewGRMLnpQHgVW3
b96EfxlSDWnBs2TINz0fI2nyWwo8/rk/mGLH25I4tixqq2e1OM0Ord6wEA4ZNykpVpGfwO/BhNO7
SbssJmGiNX7IDXDkljtbwM6APXGNwdxfzUa4y4wIA8YQ5V33ouhE/h6xyGGRE0cDsKE2sajIsk8z
SKwFeA8wSnpjFB1DcuFUX/ocIG9qLZM5061X+RRPFGOtzemlOCgrqn0/Jem2Ezi4bAcMcaIjM54H
ULqFwNQyqF6j3FBwvQHRAU1MOFhuPqAkN5expTdQU7tlRMRFcYpRWI2B7M7r/7NVX/jOWqgd9Ruh
fadR1GRGFH+UwksfnqmKUz+zyXvmuf/1zsKKIVBbTCBQypAIXNaupdRom6lnb1mXjP0w8LFNdiZe
sHW4qzQx+s1ScQYynAeRfkdkY1egS5u8Vi8GjnKQcj4dM6Uqm5XsS8IuWHtclRhWI/peyMZkN50d
1AHxmS4jqqnSRaffJ2zfZ+Ung7glnfJ11nH91crikZeGfi6t5DexNsVv5mgoeizUf3WNfjROKF5t
p3mw/VU/3emM1n2WbQG+lddRK2rrB4tcnPTfuYdv18/a4iMdar7VWubu4kzzjs+VC8HirzCebpZC
6UW7A6yUrhybFqY08AOUaUO6HSg0rYPRkx3CPlXaeLoOM84w6umyi1nBN/+Hq/Nablvpuu0ToQo5
3DJHJSrfoGzJRs4ZT39GN7w/nfpvWCS9ty2RQPfqteYcszGYsJuFqhOZimeAwe1fR+muntVOjySO
Euo3hS/hMGkn9O3JNVeE70OrQW2KFnvV2ybni/HDzEf8515BGy5Dt7yaIZqjT7NAZttJsx2wRK1t
cVMr9jjtZ7ormKZ5mTTZBTAyLnTwNJcRw/zaZFbJYJlppA1q80H1IQgQ2c3fKU4endhT3516JhbV
cWHcVARldnP0xYwSgMj/3gLVdB7ga6JyqzPyQfyB/lVFZCq5W8fl/BFCEop7psCpA2VZzhTiGQ0C
k7bcpLVe9h6COAbADQSSHMwexr9Sqd1LE0Z/PRb459knU63GQFGgdn8ukvREyRCc5N0fD4Ia0hMp
oNXOc4O2+LTcIIh6UNpz7AIDeJqL1HmWDRGYFASzRbchZK3USHYh0q6he26pMPDHaNjPrRk9KI7q
3y9T69GMrYO0SMzUfEAMTZMgHpW5ZK4GO1up46U94Ioewf9pFHAMeVz6laHhuEdkCPfmPPiP8oH/
3tlXhECBGR6wp8m5Ws91v5KWPu6daJUBvjl52V85SG56tucae3jVc70MeXsCAs90aRzqbSWWzyTS
bqFaJAc3jnO4o8TS5u10lOWGiScBzi5KTD8mJif3WAdyjtkpVRR4uaFetmTZ0pcPXGkV+dEUhbLc
sEg546Zk0rZ0tkdleOgDqF1Ykq1BGBFUVOo49MettN2te45+jF+634RDv6okPs9m0l/SMWvIHx32
kBVXi/THztmJezz6U0kIJhSDV6Z0eJ3E2BCvmgGQrGCyI+aJwey0q0bF84UL7D0P7f46VMhulYLU
YbNRKEEAawMcGKcR2XgUblXxncmHJqHWpJcOGUdc775iRA/AaUM6YUytAEQxdvKNeJWKk6fWK+VF
8Y8sUc4JI6hzks/kg6eN/15qngKTXPypfK8sCPR1ysbb5HWYYnmHYX1aelVOD9rXVHNSssSNhYwM
c3eOp5l4TvsUl+F5Lk38HgPzzrhFsGNMjrZvNDeGnI3CapkBWVmKtN7RoOzE6hfew+WQoKRpdZen
7UWubamzQQxHcopOMmreUv71PvTBKEG3vDxtYw4VLayZTR8qB6sDJPTzAJ2GA7qKNcXI+ortxcGf
yElkNNxPePwsB4EWfSIw6Y5NmxLt61vaBq7OWOxz52jpz57eT79ZHeMgZiegI8eRSyMlzlOTXeG0
8dUhmWRD8Tr9NoaN3Yy/ArbWg1RU/Iy1ZgdpSOQh9/dbwM2qx32NVqt/a4jUmNGtPTWUnbc6zAiY
jb3DUn/a5Axhmu+Dq9TEGkVzKwL29ER48jIADMsBg6AjXAdCROsFjrKtOrgbg9491vqAP07lROMV
KGJ9moWruTfifQnMXo5ke5NvpEtI7ZqLmNYsPevtrOvBOTIxb8lno3g50U49hJ5xkO/j/feJ62Tz
J6Pc0PYopQaaINBfykJvLrKELzJ62HbebJbaNi7milAdjPH8Hw4ePO8/S7Bob2vZUcn6belmCVJO
+mlS1J2bDBziGXsf3w61O3RWMCRonOPC/lzujtTDTkpOgry55G0WmwYZzmnEqISP/ECRTnObTs46
TwbjQoV8zSK7Zko60okjx8+62vG7hoQD8zba4QAerAsg+ucMpoOCTH2rP0ZT/Qdzw7STJlusDoAd
RPHQG0W8lvP3MrK8+4g8D4bZerJWS+sGYT7CUYvWVMaWtNB2LuTM39Hj6gKAN2C3EacqB5Vj8zbp
kQfp5IBj2uMMQieRHDlwTbJnZ7vpb+xW5dFkDrIn3ilcL0eoxiG40PDH1ZgO0ztr8pvnMtFMlZks
uJQUG7XP7M3shPzWmlBHLfsA+umbLDXltoM3lKKbgsQ2SN6VE0Y5b/Qnqydcox4Yq8NCt2utfiwj
/RUjeXJs5ko/DiOGtSBo8nvZkkEoVlG9T1cDnNynYaKyUnI3vPVMEXdxbfUgEIS2IxsxujpN/5x5
gOE9k1Ng31QPgUVUJd9Nc/XdkIScpIKhlDjFFkVQs7aUviDCHDAngbAI9LCcQNXr3HF6j8nnFN/M
iuWZUWHnEpzZhIR7av2xSfvpM9DDLy/2souRJ0vb+KczbLU9TTXbr4hixbPFgXuG/f2MMOxQjX14
hWGF7J8J7roe8/INiCfgSlw/+9GB1IsjClWXauIDgc/kNjNp6knMfl+4x0CpyofEHOFj53jyvbqd
Ufvgt/p3/KURsFNUrd/PFho4qg8mg269yrO4fc4zfaPFWnnC55E9FCnH86WGm7KZL5HRZm541d6e
zHLjN8mvgsBbOIBK9mDaBt9a1FIougr5wg3VuANa4MmCJ0FBQqtC3khmXFSb0ciJScMA8dxmDQHp
DGbAeNDCCKrhuzLAQcheYKna71XMKQiFwJzv0A2uFegFl0ZDxhvoXb+zbJQe8mXRaiZiqHjVRpT2
cig7p4XzKPLo5TkcnQ9mSV27k/v8nMBxZmiKboGTu0ZQRCp0sm2YjRtWXYhjSEcIj+h3bdVBcqgs
EqmbIL6YQs+XmU130GZGehst2EhR3VBZHX6Bwrg004gwwJzGh0gviQLKPxVPKQ6VWHVgDDpXKQQO
xXKkdDAQ8Xf+ku97F3hDNYxbdIM2lgHh+ucskK5z1zoZGcok+YGSJNbgUa4PJnKcfxX2FNz0ADR2
mOLnrMJJuU5RixCpJS306jijA5ep4eQAb39bkqx2kfNzOU6viqldO5w1wGzieWlcoNNIGfujXpoY
EK3UAtOlgeQSP7ocD8qVNHGaNzV3nu0wai5q1oUMNwqM5t7Y7grbHp+KSS3JFQvKj9Ey/j1b3hvN
cBfqugVod57OOUWVE3s4zBCMMFH65KYPNkAvnfMwIp4J1OB9KezGIm9E9tu4CdkqLmQh9NsoZP7Q
iLGES0bLPmaxW4+QP+m2CW1b4WXGWnYs3D6YKWrCABWe/0ZOVPrSo8l3zMx9x2YDgMUCgzzUjXG1
SP1baVUW3IQcGppc+QueT3jPmER9DfANo4XUkTiO1bObxHjUS6AwNBjPrceYDlD2yi8I9/KEwKAP
a//E97dXaNJfFZoQgDFaEC0losX/PZSR++9lgD5nh+RB36j0lQlRIxKpd2DgyQ0F6+S4pWGYrz3s
Z9sqgZSF33x2Dk6AVlIaZlxAnCwCDrjd2n7CL1tn6k3OLeIA0z3qkU2nQYYVmYnXpugcdUOPW4SR
mxi9jC68zXrgrRZTfKOjoRwnmmuxAaA2c28Ifwe6rhEFVeZhaxxqp7tCLR+d2NgrKalrad6LUQAM
v32FR2g9aXHzOFSet3A7irq+YbgnbK2sOGQL5gBnj+QpGxEbIXHw5gEsJ60t+dAI8/Ck29gFhBuX
fm2FG7cNtktriBr2BNacQniMLRwrBjJb+dK1munwakQoNaVcHUnaqjJBdSxnCScc6r3LsZVvaSjO
VZd/epV9lVtw33u/EY9bx5ZjEdbOZMfniq5wDAfUBsQcycJI1kPymZOxrw+j26+Mpl21+odLZ//T
o5W1nZTOOnZqRp5LBFqQxJV6x01Dr8cDwjbjc0SwC/FkGt7khisvZCd0si0ZMtEqIUSSmaZu/ipd
DqXx/DgY+pnTRvZcTrNzsZzsy67b8MpMPNxWrgUz0mh7ANDpmtFRQEhkz6JUCJSNTxhtjULKYpAs
7vO8bH4rikvLSryq3QpFfBp3uw6UJ3Z+n4OLcI+zlm2L0jpK5QPzkujVoFm1DhS43Y2LrpITxHkm
IWbpDKW8wm6rw/I7LLAQOoC2dO5T+ZDEItquie26d233R/YI5UNhBdeYxDU0hWV2LNSoPMf9XIPI
6H/JotGzjeZcDtaXz024XkpQ1l+G1DhT1gQy23e0/7ckIwofaVCAreAGk89+HnTs4iQjYW1S8sl4
aKGHrckEdHeREAY3GgN7HLgjza7/ykprbvUXY+YUPP4d/Hx6VODGHCJXJXWpyd/Uvocdyvn4YlgA
YOZMK85t5LwMda+f0ozodl/ndIP09wPTEadMVfsOQzriUcOYwiCI7OgQHf+Eo+qo2NA5sW+TwlFF
tOCAMKyCZOYLEdOWQKUFK107tgNijWmB+tRPRfHgeuZavsroNF18TS8Pct2xc9rgZgVQCV/yHR/4
fq5K/SibUKNR/6MFyJfdabk2NDRu0i5aEbCwaSc6UOPErbztvS7dBK6FcTQKKzKYlfKDcAdz47Ez
HvuMSOLAw7yz7DOo4V9/zvpE/BTVKjKr7x6p2b42MKRlevCnEs5W+RDGo3qSA0is9kiTIGjGtfIy
pn2463RgsK01bgetcR9VRMF0Rcr0n3C5UJWV4tneR2lGtHqi0v8YHPWoFQ04vCa61NDiX7rx1zK9
UxEhFLPd/m2Aj6sebWulLJUrkTzIlbXJvm+iV1nIQRoPDw6ZTKtqsD0c+8mhNhGsVrSuYFjAcsuy
tezcsXrSoBKh2pzRvYG1uVPT9inPAlAKMbtY1qVbdUBDKQyjljhlSJLKPMINnE2wB22C1jAwEyQJ
8m6r3K2peR9RMpRwegdtO471uB/Qnl0DP/OuRE0zqQT35FR6heGmDs4pQhAO5ehRAj0bjtKtwaJJ
xolB48GgBPGG7L0eSuPFqcqjEuj2W+Q4l8A3rG/szJe86chl0p1NH8T1ZszeoE5vTHxkV1X8TKED
YsVKXIZO4mWi9kLztJFDSa9tkfJhr7y4ytzCnUinI/13q7KLl9pgwtcM3YNOIhm+MdtdmjJtguoo
0uiqIVuFovMfskZ2x+WQip7wNgzVI7FcJShxDYyA4pX75Qxh61xpEenqh0rXDdRvwpbNkWclTa7E
W+gkr/DJZiHC+H+DCdoW+OeS/KE3vXobWmRtLpd8Ucx7lKNwfIQILbKM/M6umUtPHjGLov3LHsyv
W2BaGup7CIKgdIiDu0vVsj04QlGcnQPDga8shMV2orCDRhhlfKEOsciWJ7VkoqOdDq6+BUZKyVnr
6G/7ivnNbEBgDT0gdyQsVT3HYegGI4BiU6/ti1a3J43200HKlX/Uy0ml0pdxzYhN0ogDPmvf3Swf
jTIMiKydmEz5cOjOXtlqu6UMsicwKUyl0kNhiYCkccpx0XmtcqOUadb/3yyX5GzS+GiyoCsOzvqo
mffyobImFN8azHb5ssfbldl2eZkkiYQqjzyN2Hnz5xK7c4t49JCbD6Wqm/ufhoR8VmKRW2kTmjLZ
6ZUzA5UTUDXy70k55sjZZrtUfIqtxuuf/y5NYF34TnaU10qY8KM3GhEwNRidxkf2bRpJ8lwp9qaN
qDEbNnlodzTHVTpxb/JZ0vY1nkICjAZhCJ9UDaWjYxgP8sHoQbWmue9b75GWBhsltVOmh+UbamBQ
N6YWh5c+asPLkJh/U5BY2qZL1fqs4mtYe9Rbj2RYGs9y7OFW6HNYSs6Vmxa7wsr1c9yKiAb6cbRK
9DcrDNuXJIk4soyR/pw043MnNIi0ofptEgwcYwihD9euAoyvaILq7Fah566zxIVA7iK81crgSfjB
7xj/Zc9x/pQ3oNdz3e/fBwOl6AR5a3km36NT268G8d7yTE02gwa+GLZrTHrsZZmiImolapMOGYfo
2OcYovcE30f+te4tc0VuGRnmStBdmtF9biD9HFs91CCN/+e0lc8sglopK1EL6qQvBWHX3xrCUR+s
qFpe2UZerTkpTRMyF/Y6xB8JeFLZOawbbOOTjgRHHoGqlvuGEYq/kdepORWUneK/uRTamCspMnXl
zosrcJgtCiGE43/U1slfG1TVnJG6iWno9EfLK7hbwkLe+TA52pnKvuoxPsLziGkFzeWmTOa32UPP
jkCufFJD5BFhTEypQ7eDqStKaabCwa4eUbc5RsD8TCwRTmN8tvLyYNcHFzdDKl5FbdDgRKBqq0kh
MBoGglICGAcIluQ+3hhmfspB90PmnYvsgPEOKy1bsAkg52iYme0sWBQsX7BRDP29HayS2bmgczc9
5YA5Uc6wJB10dzROy8cSdEwKqICnXVbBJtTaSt/NgVm5q9gyrbu6/MIPFDGJaaKHUjxrPIIl7Gxl
BZq+kyOcCUjMSujgLobmG5s2RnDxt6p75I9WRXyqONiidySMRlVzbuUZ1nXs9Ps0Iz+2iUDy/1Dl
amV08FvgNCRvk6lHcOxFznA9xck5R7ZK47jjp2rm38xd6SjV4fieEI0QjvFxWQEWMoOOg5yiFuqZ
hs17F3UAMJnyvbCFTZuibJW7ftSsfeK4W7ZJwdtCKSsfshi/SAPH/WjW703Bic8UzS43sMkPlkdE
6hxOJmFJCHcxfQoOX00k4Tqd3Gyj/2/SECZhsZ6T0NmXlY4xtrJMyN3VyOSmewkN7UOJnfHBHuxv
1rAVfzzeOBYynAsJhWmIbgmUYLypwWyeCKd4KulbnHunf5TD2ErkSclnSbVnNoAzCrt576qI/ELl
LGfV0WSF65i0oqWbQQ7roYgHCx4KMKYhbyg4hhmeelJBDWNmLNRZutG1V/nKI1sQbbRQMWH6NNaD
l+ewwRzKV3Hiy1uX8Ipg2jGXfRgmp/yIzMAmO4ngJMtknZSa50DrYSIRM5dkCeklctjiOp530Q0X
gGBYfNqqSTZPAHq6MnVw6/Q3j4GAY9pq/abb2KgXymKsfMrOXUNPH6yVspaFtj5Z8UPR0W8Yuru8
C5vvUm/uVAZs75qLQNeN13JSWapJeaiY6rHP0g8eY23c+EKtHzuRudJy41oZAa0Z04xLQLR6c29k
7mF0LY58Qfy9KE/AcMEciJvTIrf3qq+O9M27sT5GihJeflhrYHGGC7eQt/fm8Uad2xDNR6h6YRUM
lxoNn50eBBSnkGomzSFvnLd+3k/0yxR51Y5m0bi1dCJuFdrmGxcJ5XfZqsmRCe9w0OL0rQhm+yki
aWirdynSL+oHn9uN0rbRffeDnivc3T5yP/DxIv+qKU+n+NYkw7zXWuC6OsNtIDPusZhRHGixemaY
D2q+G9sn2QmO4YAxf1pHzHeuswtKIHIofhWbL6FMqQ0dTcDjnfE1DyHfCCRKp5U981w4oBgcAtxn
7Xzr+ZIfQs3eEtow30Kft0ohAgpmzOeAgWq22zq6BKznh//zbBhJERhKQRprQ5VxI56qDjP6OQ4J
K05tGm2N2jsXUaI3ld39Zdq7p5VIChxWw505OngqQfm9qTrSmwoPxNfguTsjjpRPJ48niDhczd5E
P7krOFRNHWAWW7PN04CVaYXSqbrvLNVaV0NB+rocK8+qiRFRKHVajQ5Q6CfWQbYMwtF5LlHvrXu9
7o6zZQ9XB5Dc0Lq/jZy+HvedGXj+JoGZfQ5rOLSlggOv8lHYq9krSQvvzeDcuf34Jc8PXUG+dZZP
Qk5I0YvIQjC4a4ar3H536QSP/H/LVmdzcZFWUa1djWSMNvbLW1P3zTpW0K8ryNXl4A9/RHYcnN8W
tloiS3TzFFR0gR09t4B/2ga4GVAUcniZscszcDljIH9yKbgWSQqULAvNdtvvlRDmVOmV6iYYhurD
pGZhKPGiuml9lksmGqWYWDW334a/PAcdt2ziJyBUtmWIGBafEbMSU7kSBu8n64nmwK6P22pjIOB/
0kyjRbdeaC/51CEVR3oMP64MdNLD49G8N2ua1nlvJatkSDEd0H/GoEETq05vXBLWEW9w8zBtSJjx
gDeAs05x+zMv9fbAwhduYxDAVeBOfa+nxMCkHWFNYltFZte/DsZsPLidAU2jSLDv8P8sVS8pc6QU
8qvJl51b9SckZ2fFjHyM8PaHXD5l28IQKUlVtZ+BfGPAg9bpV5wTDFMvdy2RgyvTtI/JVBJEoXn0
AP/nL7IcTocdzSQ5L8s07Xv0CmvX+e6dVBBHxfSO0cN5DCO8uQKu0E8t549wWubz9tggssnaly4J
RH870pbPvq+1f0Vo1MM3DrLxrbjI6wKQ+n3pOvnGwZb9rCv1Uxj0f5LYEhBJajGKoRbMQ/ZFK7gb
P+dsAAn8Nxv8XWt3Dmt5cVeHJATR4Vl5TQKOodMqSPBiUe08+zboxaMl6zAIC8QohWLVh/0S5f4d
09kIT4GBUSZykn1qKgf3NjuJAph9bL7HasDS0mrMbIvESEBGKS9W3z1Hqe4f3bYDBmbFMLNlnWEm
nKk5a/hnTmRrVMHaVT5oXePTBU4JD02C+bvk77uaqTMcwy74nrrJIsGO47cRTNkX6HOrzog7iJig
aDgygJEGCJDdLD/Uhv4HMVN39/O+fIm59yVXEmAiQjolH8xkfp0KU1ne8u3WWJct+VTBkKckWufp
zgxauuSDYkV7YACo/ul4hk4BxJ2CQ47Ywl/E3p+yyKWXJSs/qnrrYiYWjVLIjEHxbpAAthf9tsG2
WlDmpuDK8WwAB3Gk+MRsjfmMQAw0MnXb42qNIFPk3W89S7hsCi046NP0vpx75aZdmEaxCYLprdCd
6jcZj7Lo0UqT+Ih5goEuDvVNCFzDbgB6kR2i77j82sWk/3N4i2PH3zVNfq3msTzbuXPGoH7sOyCQ
mkKTCF4AU7ReIXpxYJnHckePo67SYuOV4RPq/vqqisa7iWZLS2ic9G5gsMzo5APk9nebjB/sHdhl
PNi68qZTrWi+auS6QGFGAyf9sNCyEjR5fPVC++4Bbkq8vw3jNzHVaZ88yCco0sOD4caKCJmJn5Uq
elDDesTW1iAdUJXp0pPauZIVR9+jvQUVR4eqo+rFH5YdGbcVa7rd2i7XNXVje7SfwOXEa3VSrH3s
ZNMFKdbGhptwh4LklZMmYtlABGVy+EU4ha3jAKmtWqs2ZXHXWB9mNQximSdSwlFpn0sHozro7V2h
YmJvNdLDWdhuCMQZi5UZXUqBVXCxPq843r+jFsWI399PZD8RRwZGFhyeuyVAZ7wVvbcM1jAqHGMC
Oo94z6MNVDtbKFoK6CIoZWdTwXA9MRGxvOCup3V4NKqavXVwtAO+8uCwyH1pWh26iVw9uUVFM6dA
DSjrIYWlCzM1SZ+6fH40Oh2jX4qpL871e53u+JlRMb4Ui0SxRLN/N5Ee4aBj55KDuMFX9XNrpueh
NreLomko6eD0kTXe5Vptb3wbdWxJPIcs8KLaXVf22L76aXrSw9LZe0M5bWSBzvlzPRhY0Lm+vl1t
vOa5MX/T9i1+N4Hxt2XwdpZTDCQdxqkc7WKlEA22aqLhy+sE40YvHyva9VcpOPTBNiOnaMeHWCPJ
XQ4AxhwwkYZgcmMasFXDtjj4XIHS/OJi/DjBJoDeYdgDeO7Y2AXiWa5yD0vJeIrGdt15jncYrTR6
zG06WeLQhLL7WbKSasYXuZWnZ/By1kpNIpNgJys9RrVZHtLSIfanJkp1adBQZqwLzSQAp1Czndxz
pxjFNh4eE0JAoLIgxfZGbfCeuhHCgSADlkl49QMHkRB/ttqfpB8LlSM6swiKvOk6ezjG4e8+VmdU
70Ozn/yexd/Ruz+sCdC1C8RiYZ5vMwUS588igPQU2cs8+5sCM8/WJRnjEBmQ4rEkTJ8TvTfTwnOE
NkPfJlyt19yry5XV0/LmOo2Pam+0Kx9x20HHXsRMSWBwB8TlFcUztXnIqQLAkJTPFXbQnBch7IRm
vmsJH6N5ZD41HEE4Ibaf88SasFZ9pOc1hP89VytnGiWk8YFy55KKAMCQ3LiLXaVMMEayusQrw4dV
ZTuk22MmeiiMJvw9tb27wkrWnrxivi7O9CD7BHSBn5ZMo3/S7DrR77OaLMLRmU56QgicIQVTyjBW
NyU2dNR4dfewoHVl70JDVF7jZd4bfdbR1NfSG3buxyLXyF6q9VtnthRDwjoxAFmOBc+G84rKnVvw
u8iX4kE+68BUbSMFjV2Ya8mjkhvuit8g/s7a33pThWc2DwQVAsc+pX5ycequxr4hFF3E47xa6IW3
kaEGy8dr5MF6+XQrzx/vAv+u6hlPxEU5AA5HqKL1I2rFIn7JQxVcBsQbLejRlIhxhCROojmk+AzI
IhKG/Tpk/ByVo7NoIZkFF6c+b9/ld6lplQiDRvi4crj/DwG7M54HQTd0Z3vYxAi+udxwQrMvrpf3
TPSINVKUexuIhgTEp0farP6uL8vweUiNbDX58R8y8qLnvlPpPqsI97dVEH4uxz8ifP0tf9fBLBIN
/xEz4j4YcPTI05ViX7C2gNgciOVxeu70daxW+7Ilba+xdPiOpK4+A10lWt3HgphH8SXsyDDTse4y
TKmmMzEM9+ipZqZQ4LD/uao7Ilrn0jNOtCvwGJu09902+acjTrRk34jZZoBTbWMR/7WW7bKlZwad
CwAIY2QdD2GnBNmqreOWoEEelDjzL4j4DrbQmsm35nj+BoqgIc1K7uV2xrQ1fpCvUkiyy9gNlc+w
zDXLIGDwLCIwpNGjKpiG5ulUcBtgHbQ6uqlx46tPcpyk2sEfI1SiQ+0X9l2aBTqGL37RzO5vnoPY
XO9f3cTw7qQ2liXBu0/74a0scdti8vVWi56N7pF1aZSL75fzIqj+15L35u5coJagRzmnX22p7Rl9
pVdl9LtL31tPI+kqf0woOX7bP3OHI5Oo+g/IRfl+HiB0hUm+V+qRTYFvd6UPevI4lfZElpZ9kNur
fBiiGEVNieszKX5NrVavZBmB4AjVpdRTx1xlUpSqptjhydt1h3Xdor2Tcge+Q+anlH6rMNKgiIkm
p3yQX6Km0QMsVa0iLw4/dR9pAGckRyHt0MRJoK580EcPO3pcfAxmAnNVSGscRBR3IQYoB9HsRlEz
rE5xBPdfiaLdmNMdkoZdKHXknMijuKPG1YYeXZRMp2XSRouYuBhk1gVEoEUIErYp3mFA85yqBHpb
YMnlg0O8FRRz2oF92f4NBOknDmOFhLZp2nmC9FPM7VdobKzCanB2IN63ABpvHfZCkGtuuHUrOkJZ
C84DZiI/aO05l8gie64tc47yQRL9npv5pdoHSZP+KrrmiyFE+Wv2y7vO+yO1JUMbpWcziwRo0NMu
sRNwnlE8TMSLwKec8o2BR+UcKJl1VV6kREE+SEkLgaeIWx2i7wrwupt4CtxHmvVYjcn5xhLG3o4q
+kZU5cxOMXG7F965GNOIlGv1QraK+VqlwddgB/dG5LYXlTb2MZrHbyk3l+e1kLi0lY6W4ShFI41R
2Jhqun5Tw6qX+iUEC/4+Bqq0ipwg/h0QNIukV0Bs4IxVKdIIq9skNkmWhjJfhjgxHoJenTHiZF8o
Fa1zEWRX6eqYsyfZQE4Y66n+G4vrtG9aU71oDrtiaWT50sfUfJJqEoueuOwPeGhmkA/QeqVSBUXF
2ttA+tnIat9ISnVf7GnnTzddd8ChRc5Tl/WHrvSCJ63S/NPQhRk0pCLaGt5Uc3ERAZINnOKCafiF
2B/MjFL9GpPgHA8VaAUxsS8mSyMOkgpfFk053doVKvoW8RRxUYuuTC/dJzmXMU2MNxCCGM5a5UpD
7X0JujnFCy4UOQ3OijwxzUtJp2TvxhVOFTlICdT2rLc9PV4wGWREpdEhHyp7TctII65stE7jTB4Z
ZgdgAxnLVjUhvEdBJ4KApvhxZsiG07txjk3QVefKw9y+kk8DETST9SadnIx4opWaxb/ZWOj1EFtU
+6QKsTQor6bZcXQf6C3Kl5HLJ+wQpWiLWpyKAe34Rf6CCJ2+U3+Ktz1qr8V6Zwq63NIRJbu63wwW
MVeOOt37vil+ozD2CUMGOiZri1QDTj1VaPugkLmZdgmUBgSkHho7NLzJVtajLVGpPuiilUd7/SAv
x2Kk2bL8K7NTa1uXvFzRoY6VxH/UZiTQtm1/ZWRIPIbK3Ajrhrchac/b9k0y87kb6P2q8n5KC6wy
5nyIEH8dGk8twPoReBXoKM68HhehfHDRxS7Pft5zxJ8mA6aMEpLU5ucPwFcdyGk8t+NU4BWwnwap
HYhS6gDxUq7HQDENgmhtFkes83dA+woXPzlLfe0av3ojV540uFGrXFMZNlrZA2QpEKAZtYpiW9Sq
I/7jQmT+5LGKECOqXmZxfkWspAr8KEJ98VLjsFC7cU03t5roKBO6Az10HXSkKehz+UU5PuyCrEle
UcolQBEToAOFrjDYAik+7YaDPdXVdyI0Lho6mhX6zR2kOOs91+Enyiml02X1bk4RqZSTiaKWyuIQ
tu38kuKm/erbllaK72FtxegUh1rzNPcRQ2XQ6CcdZfw61Bmre2QgYMiyUURSXF2r8SQ7hcCp9UuR
2a+ynek3zXfhO45Io2J6Vvb+Q+GylfU1JwtzrJ1jNmWEGNG/C90AyMNsjQ+QIatTEyXpSjGg0NOK
eUwyPl7wN0et1VcM1foPSwWZ7U91j3IWwJ1cQSgYjYuPVuixg6e4qrvW5SDNGFQuTW3BqCpNwqef
GU85sOUMSjLuAjsZr1aI4qfXk0XQJBJU7lUopGY7dsiWvXE/d85L5SrdfrH94XG/9gh47wezPKdl
7d/kA3idJ6TH4Z18pcASADcJCKn1YuVWgVv5p+q047hbaa3jPJZY35XUKz8yPDb/7sUCbGhDXFfF
NhUMaB+5dBTyksS+UzOAjF1QXBrAvE2Kt+9zrEA2toRaZ52zk3rwH9xC3SLEXMRjYBU+Y/BezzpB
wI2pTv9WpYyU1x89g3xGJ6AqvItlEbOixpDrgy6qb40GY6+eEOXUlV7dYg8rcukpz6pruk8ZLEmh
h6sqMhxNTDRLWxjBZ7PrqU43BJAJomyr7ecoPsyN7n0GClhEjtv5qtTrAeCncHTWUTTv6gpNAnGF
2KvVysHIrWqHLM87Tkx+zkA7D/de5413Lg1K1N8RdZbwis25iNoiBys1h3ZeRdyLK6Nu0n0eIrjN
qI0RCAm7Ea27Aa1FOK1AQ5f3SFmoKYEbS+Dx6DAF7hocXyhNi3w9fZllPT2l/vhEcM1tEbJ1pAGX
1fAEwIGItIERNYnMTzaNrkelpXe19OYTsyVl2rfasxrkr7ri0lmxnHydDejdnCwwtyHnxUfYyAEk
MoUQVrfNyNDi37uETv3Lmup8L1+pnkoHJ0vpwMrXPcGJmw5a5poe3XSRf2xiK7eELH66OLNj7SNm
m3GWHcrIPPTzkYhI8NKap7u72a+TjSybu0bZhLm1A+0NV0ufgk0IXvaYeEQ9Tca90zP24MSbVucO
z5s8Hctp98+DfG+AjgCau36S7xdiUtCUs3LSG85daceIpXL7ZNuYTAJWYWdj6/egnS6vs3j4Gpvk
r5+T1rZURPyUz7bT6aewsOtTXlXhhWQPzjNdaeIQN6JNY3SvLHf6zbKTzxr/2SrDNneRgnzDQFkf
/0cctEK6WPb/Y+w8lhtJ0mz9KmW1vt4TWoxN9yKgAQIkQTKZ5CaMIjO01vH09/NATZfN3M1dZBq1
QsDD/fznfGcGYCsjsZrpfBfaTEM3Q4x16OsQdtkkPt82p33JVTr71k6xMoDfpLKPuq83l5RwyBoo
UUg9k9LRsRiY6xlb6ynqUop3E7pQb8JHIGoO7FpiedzKvzq3f5uqNNmYuu8CrG0vAVVeT/YcObtB
oWOAEuBjoKrWK0Ueh9jI9PMAjuXvIIsi4EqP2XWQXR4zIz3+lRdGjuRQlj2FHxNldQhMmTLo6QpQ
pJqKHWPxFQWU0Y2RvjLSkkIMx37lliluTMG//TmYj7lNdHOGjUE+a+yOthUjgO9q2dU3NDi2P4aY
tdUCLLp9TAvSkDBZuRkqkNgMFPRX3Q7JWQT2tnV0/T6t7qA+eDDcYzbHNKu1Xq+X3d3tRQUmpace
AocT180BoFmZz+MqJ70KafBl3ur3wj4ix4CIRUC0deFuXQclZylJcaHp7Zsksm6vWrIzBZYtiW+i
uhs7i9/SFm/kTofEs1+gkRha0dSXHhez0p8cMYm7EVrDFf7DZ70EH2SrOXGGgz32q5sJlZ6EmXpf
THiMGXA/UehWbmOF8xCjVXYp7RiulpCZpgdkhpYX41KsO8q9LlMPehy8ORDTxVzsv98Eq7qmSgTm
z70/9gB0jKC4Ym0rLmiGh+W1Wb4pDrjaAr84FWb/K+Qe3BpIfvJkV9pl6lXqqPHjWEwrS7pQsj40
oWyR16DUZPnPd4iOU2Nlbv5+G5p0QjsF2ZDeMYt1h0Fs36ARbG7nsCpgqjiYWDUrFfRUkbwvib6h
Sq1VY4PvzjEKnfNsJtGApfglx/wRW+HDqN7f7qL4RHaJloyXeeyYuldZekligPP8mY7q1DrbfJ6z
o4nb76DT+LzkaLFF0M8IYB7aiVybp1hEOwqymZQarnPv6hgwQzfgwpR51jyFP+KavnE0ZpNlWmkQ
AaTfNQzEvDYTCuC4Mr4Nny6S5SrC+nNKu8baFP5ID63MDKuF7OC20o60c4LtN9fco6ZyQDNqt6Gz
NVE2Eo+KNKbiS5IvFbNxF2eluklLqBlo09oD5l+whMAavYnZ7FuUZw+ZPe6W51URTRpOZOmuU3xO
Ctg8uF3ChYnF8KxbmfIYBWhPXMqzmrxTSGmvw8kCQ69/L4ZqTFzbriKEV+qBDh9NEhZGY3iIbSIn
C5DbdQnqxuIubUg+356jPBidt+z0fWqoT9ZEF3Y1ZjRno8X2ZhR9xmOLCzTZ0ktxHwAB2d3s+XVK
qCwfLqNTu2cG+cUFUO0F8GfxIBC8N3+/JIYWA70Bwepma3E15rRuV1ECXurKbrToFl1MXZWGj/e2
QKWp7KC3QvPO6Ww4l65uHSdOTQ8mvjQmMuY1dov2AUm4ffChWR1S1jrPZrO3ODps4F17/Db2Ji/a
8bbZQ9AEIzy7ETUvChW9pvkNPo47ztD5D51ePIu4MjnQZ9O+UOafgA2qbYVRiwbdPNg4PkuKUIFQ
LPg9v8kwxrmQU8os3wYpiXg6+y7uHL8GQyQeCTZnu7BUpouuQhsmQvBpE3v1MDhzsZLUIC/JctYT
YZ7CB6VKvrlRYVQwJ/MZ5PqwQvxNYWgL83nw9A+ryF+WobypOO2OtdLftVXDSglffJ8xRdreFB5s
6MxuUncPb3N8UyPjqbHKMqFXFX9KFSEM4n9P8pk+JXUUGyiH4wloNVyfubnPgnfEmHq3TBRc7Ym8
GHQ0jXPHIu/aNMa0Rs9Ure71c81+hR5Xnp4nDTtA9dfRJrCD37mTZfcFQT9rUCk4JOBFZtoYoltI
xOEp6tbBNutc89yCRngsDWiTMIB/3JaTKKDhRMYolot6qDANMLSq9pVDQSGOVZ1PD4cTtSXZKpEd
BgPHK7qUp2upC2YlcgKpMhk/tvwNKZPhNM4QIt25VpOQh3HbUzRU2Bt6Gyl9htHEBRDvBmiP+ECp
VQ5loT0Hq1DQB93VD0Ek3hzpuMkZjG3tOSj3SZxxsh7m/rQcwarPEgzZypUrMeuO+SQSbCtqbbj0
nlR0Oc8a80qrq1daSmCmKeaOsG9K5thph+bMqLmBUpQjHeiH5ZXlzZwG1W3VA/mzpe6xjOxVVWC/
JSa8vCnSq8dxJuA00h5xaH0oEZZ5ynPYk1aJc3aQDsC//9MAlXmM3rKdYUg7D9SKwyLZZWDBtk01
6KuAUgkPaxj9ZX7p37Mt6+7CNtsyFlfpJtXMtenTGKpIASyR/RMtOFWMq6AE+pmSUxqxtje3saFi
gpqcd8WKhv3tbk1vD+Fc/94MFUiHnJPXy3enJgevwfKsWiQiYeJ6WzAGuUaxT9VOKizQ4rnoqiHg
70tj85IL/SsYUcfBSrVmg+1+AMTVpWKUMwYJrV5XrP/G0hhgIEjAaITZzee8YJldLi6kLUkWxthI
bdK0YpVOH43RuaJWiGe5t2RL6pWSYUOdaImeyu8u+rG8X16qZoxHxrBrE7W+ZXuWgE8LuQO2dvXz
hn1lUx6z6S+nn1qCpwzJYwtiUH0IIFx4fOb0FRLEvOn0PCjVGD6Vcye2NGF6RMNnofP8ZabzFAQ9
2+nxjvDD+NgGqk+0euaaL2RpNnVIy5/Mdei8W2AczKTpdISLAuezD3ajzILaZFoOrApslyY/8yRv
4qiwee/TRlxuu40ReXEkZ9G3FH0uZrzlPxU+/RYeFmmYRrGOnVBBAUxW+FbVJWaAyv3LZJ41YX2f
pcq0xi9pb5CKD3iGYfR1wA+AA6QcXQSFJ/JNtht1zBvkME6Mev9QZDw5cOBGB5BD0EeQ2cuQ5mR0
rPOivIcm8IPb5RUJa5Kg4nw9j4pFCysUA6QqMAsu0vaZVmddNFc2+fXRsvrfNy1MFYa7Te+g1Sge
yFM4r34X/zLzWvPa1jEupCCNi+6X1LaN1CIuIUfbSD8TtY3xfQ4+R//hU4UMfM2pSAk8ojgTFln0
47yii0GNZhg3BYZ7tSOPtKTYdNH/FQhmhAb/Snf/4k/5PbcXIFCrRb2lGJXdGNba3cKEmyzLRZ7L
C7RYVmzwwRFGsz7fLbNy9ltALZdnjGDfdPsKiax76iuGNg4ZZc4umvOgCvCLi3tn4d/CeHwJpXqv
0INyY6dkNdbA0aFkre6n50q3JSExcWiFW84J0qM7zTquqGWqPyHbX+KZ7dsAAbgonPtlfmLVWE4j
K8YIIWcqkd1fcw5fJ7V1tF3lGprHm6N1zHY92cZ0/K4yV33WK9M/t3qXPVOuCHjcHa49vDTSJszw
FxvXzDGL1qD5oYlbNpdNNu59ZYovQWJcl+VQc0hVoJKAu5F7nE4odJbSt7v2OaCfaQ3seM49svez
t2FpqaeUhM4JlYCwyvLXI6O012SNksuhgQVChYJaaidHVKWHZbCW1XZM+ovhY2wohOfp8rBIxA1g
YFKZAGgqsUlGsyBqUFfHSO3ZV1PPQEFSDyrQafTrGKQD1q/+bIckfX1DI1Q9ZARYbi5TtxjvqQoQ
gWo/aD7GiY5S92MUF9DC+/Si2PB7ak2fmUGPxVqI3wLjFzVw5udtxWihJMlHPdm2XRnccd7cT4ER
HAaTQdjSokGreH9zcCXSpcJf2LjVL/viq2O2/1LX9hnbc/cYOLPyUrk/fHSkw+3xp+rb391k3X5I
98u6qwLqPFGNHK5r27bWy9q7FHz35XBahCCL3KrXD2+FloZbN7Ka46wEcEjA9a0Eov8V8hEolCy3
18ur7kg7OyPzir9lDMBaPpbLsREuybTL2BSd01VJfvYNv3B0KPHgbExfz56UeQaj42oUeJjOehk0
EAQ+4KAmblzmcJsgw68smcyuZ2M8LIwzdVYA+ST1czdaUDVGhniRU7/OlaqfJ3ZBWEEvJj6QHSTl
0VteXf4TBvC9GDOElk7TwQZ3tQsrZ9qC4QWhUU2ZV5Rq/G1xHAymdnhTaD9iinGfT9RIj3Kj2sv/
bCsej1rZv0ZyAzvnoX/Xk98w/x2YWvJThh0xq8TUGJV5+sjw4mOR+9S5leB29w6R0NrnymDvI8aE
27yg97ueSJZE9ny19ZL7DFiSJWFklfZ9pHLGnV2OwYu2rhgj1Z3Lfa9N0DitCe5nW3GXgPLhBW/o
rK7lWaESyf4VWH84K1+zEVxZBTl7q0UY8ikFDQzLuBToGdsGxVo6mctVVIu7An38u+uKpzF0gYyV
EfR/g4qbTINDFZE5iPy8vLRhgKSlO9adq2n+FQLmleao7Eudi9dofZvlUxpDIrN4c7HOP+Lc0y9a
ZE1eKXvfZsXsV2By3uNgqtbLlN4RxOdbPbi2DRdeqs4fhArL9Rg6FLWOqba+3ZI1NfI3y2Qy6Wmo
6CJ8XXJO6U76eA891qtp4llVMlFHP3h2aJdXg/FVD1GJJ7k+pQCQicB2YhcY8UB4rD4s0d+EnK9X
Ze58EXO5oQP5LStIidIW9D7jfI7a6Kp0/T3AGg2bHxsPi7GtLKEKzlnDtJHG7Wa7FCv0ekIreZAB
m3LppGFWop7CLi73tlGceivQDkZFDlZSv6oUyBOtLNrRnGbPsgz9dxLXj4tHFk4IXMvcdg+5bYHy
SjXlnmA2PXPESBPW2v1S9ZLXAM/bMFe22ItVT6cQ1VMX7wDN7eWusAM6EcuK2/00b+qmt7ZDpK+X
fXJlIFCDLDdxL6GUgcN9caFteJbIKqY7HTuTAAsWwCq4YoE50ZWXIP2bvN1ExbRqtX4cGkg6jRlD
0AGfvabrqj3o7NTjJMEbkiEGFyZSuyuyR1cXtHbpDqNfJaSl0abrTpPe6rHvqX2Xr06+n1AAxmYH
6aGuD3VcFGszsjDIO891lKIiqnjyZHOr6Bx8E6UfMjCxw0+LQo/SBwbctSjmS1rYpEpoVZD9l0lQ
3fCLKz2geOcDAJcqJWyvKZvpveKjH2EEC16tkJ2kZHQGDdzRfKIza7TAlMKNjfeJYZLngRgpVn3R
qdynODOXUXuQV38RJ0x9Jl29pKKmrC4gGB8Hg7uFpNxuJ1F+D6px8Xuaj+BpEAXyIV96qk03TG4T
Ssj6ka1XB6Wtfqqb1lnfZo034CIJqxQ795gfQdhMW8Mur2IwIn6iOUZ7DttVMtH3YfEDrw2CIZu+
GmeehbhGXEpl17fbja3m5YtT+3e5ybzISmeoFBLYStg89Iw5EW9hVmzj2bCfgQuNB3/EBNcZXAOq
o1GzG0sZMn6qO1s/kN/aNdLf6xg+KMtCD9eVwvkAAYd+KEw955Ds7jEIsp8LbmjM+YjazulClbaQ
ajJRA0YWMpahO6WGINKz6bjRkFO7Tba5644PONKw7w0vvmnIWVtX3RM5yd4T8BfLiDY04mm7kAwV
BmLAzLDlW26JFK9FpEvUslu5Fl9fcnGIunkzXShuDp1smU83Vd0fs9SQB5ixPhZ9GW/zakbbLzIs
vPikLexeD8jZ6R2nrI+FuIRv1PCsqGYvmusDdZLDZxhnu3mOnXMNKObUF1xCkzJ0V6OCeQQN0N83
EX2VfRr43vIsM8NAX7VmVHpKYb2SC7S+2codhJg/mNTjtqCg/FBXurPJJUBaJMnarOdzaSqUBTmj
dggxKa8qO/vVG732gvmEuErNRLQPqJGz6pTNozSoZzlLPIH895uTse84SNEdcd+04/k29MQj2m38
0V03mR8e82jqVpgptsvqmaXapz2Hl2JozGeYavmuBdi8Xl6NuwGsLfghr3WYv7ixw99DYkmWkSf5
zQC4ucFhzozinTYyQCzqwAAGE7YnBEXagWh0fQz07JQPAiuJfC0q24JfmJZK0HW6psh6QYlxcfzh
YhU2xi/XfJr0QHlcYmmJ4LQbxXP2JbB+9wA9aH4/L5W04HbnM7NzYuU8NZy0a16Wl5rRmB/CmbXL
sKfOE3krVpH1FetzsLOsqaQlS87sp5yG92Ujy0x9qa5qQfjsgbdR/obbfqMlDW3KhoaQ0tjDJkha
e++q8fyEQfaqh8N4GbSUjEpmHG2G4+dScVQ2RnKWN5K4399qmplvRIXH1Yrjjda8tTZClPe5VHYh
Os4Qh5RJyQsX+2SJxEYBrDAJIsg5S95QDBf0XXLCS0DSWzPvbMW9Dwi2PATxXDFh02F2m9BFlqs0
putiw1n+paJP4JimeITpIW7OtqI/85xkbNIOnzT8qdcyxOuPXdaiLhkMAHzHiMdgrBXlBcRBt1m8
C/BLgq3e5sM6Kkrn7LN/hoDUxyebfq24YRC+3BdK4R/NGehrMBCitikcW+Wp/qDDQ//Z2SclHOBO
AFM5+lH1mUlK4oDb0uyPzOV6KHwXxx445+qaxtU9i7WNTLu9WRbruuHG2MeHpIGMLV8IlIKxyTQ8
sI8z2EEbNCh29iUZ4W23lXspSBWuRTiy2S4Z8Z1I2jFg4EDgNQu1SDgVkuU8rouUzp4lhQR9rAV8
49wBJJW1x2SVFo9gVTNjWPQ/oWbZ0bCU0LOFMr+oTUoppDgr3b1j9cWxQuW4FBPWeyAZq1jLh5fl
JRxnWGRGgESJqkZ3Qz0+3nwyIlayuzwLCdgoTnwvRL4LWr1nfc2TeznnUWZJ8plsq9qmhIBWvchw
VZbr2syHL6cIKf7wJQu9GXnCOeNjPBNe8vXAWiHTJbuomvwn4ACb26jSx3He9+ekUrs3llKxY4yT
wv51LqyyuLqHvNxD3mBsGQSHZQvbKAhFPvf6XTS5J7C/GhNDxlR6jjDIxlGwra1JCAyUvS851BG4
KfsX7cYMg4r91Gut9D+rD1rCBl72wSkQM/GpuH3LsR3AX9nRZNrZ0RPCYbIxCkJVXVs+UeOt/xZo
X/zLqVBLGTCLxHgQtIx7mmOUb2VopxsHdvFhEfm5+UAyMSHg2C1bUcOsHi0qhtfZMplhCRg58gYP
vhX8GCUdDEpyvarBww5gZQ6NRQeRqDTVK7FQLQizSVaI6YbV4B3Q1s1U++uyz7G3d/b1tmMpAMsJ
ekISrMhnx3nrYr5kX08RnEpUybkDzMANNfKijNOVTXLwaWIfyZZu/kAZMskU0eghRdc737UjrxHZ
dKxk5F/uCY5KM32YpUV6jnaLRRoYWru5TxsOPH1jQJ2XO2EnLvILjOI1RDC0aDPSTsKeSwyZuLFj
Ghh5Ls5PrWXU9zkjsTVFuPOm6lHQivLNNPEuZZpqrKO2TR/M5pmgJliPqplIgzGUcLX6RTB229U0
4SROjwW8z+/sSfGPIS1onmY4NVcGkPElsJE7aXN7NZ6vMZ0mDzd0RR64m86PMRY16qaT8Hu5LIR9
wSZ2ct6iyWkw1arDWvRZgN+7PqFMiHOad+21sHHSWX1wR/5E2fXz9I2koqREBuRU6BaakBu+pM2z
45jo/v1Q10dHXzFryhIPg2fTtdpHFVU/OknAqvrh1Jiq/VT5JW5laz9MJcN4OaZP1XTnkyhcNXpf
3SVOXZ6YmDpb6g2UTQuNB3vC2Nz53dCuehlHVeFCg+taq1Mev6qW+sNl/PTVjS4WDvCBeWreRVLF
CeR/zkRjo8i1dRHioS2dxrivQ77rnATvUIms3W21I2zf7qoBcgEyRCopjPGVDUDWNco+w59Aphxx
184i/cXwUT9wjN/1kr5nlwiNy5Vn66+znT/6TlpBPpc6BmFLFPWshGAgE2JBrZjHyBaXRH1BxrAf
FtDEoBBRaTL2Q6Oomx1qIna6ZUyuZFCv+3xFR0uyS6QnJf5lkxTfjj2R4Nu3sCIqtcY5R0I1Cvvc
50a3T/z65wIY6xGEobHm46Yc9AqTZg+UzCqxvklGXRWFClwlfY8/sH4UsGk3omwmPEBAd2+8qiLF
pl6lJ6L13T6oAZK4Rv2KHR1LHcF7kJsdSkM1cNMyjGTfmO6PoMt+LbEzVdNpZnAKEwHKReIPMJGG
2rXyqVa2BQ51JlUdUFF8cI5Jm4ZfJvk5VZ1XTVifi7uyzpxthfuvwgx3qJiEIDWb7v2yTuCWbdc4
1DImKznyMZ4R1tL8WTdooo4rhtPy8DhjzrhxFVMrKNHb4EW1gvQF/pElCjsMsnIuw1BUt+0HrD6a
/2i7v+GOcJ0wciDCmukjU0h5BJX/qSJcWTwXf/iG7aXnoFHtD1twB+2SGhsgmXZPI5Gqe2nAwqVo
8GCrUJ9+1q36OvPT5YIgmrolRTOfb1K0bTrBlUsk+4txzrzckZgc41PBbsphRgZStcZeBVQcnrW6
YpKrd3dKpO4qkj4t1kQtYszVuKuQ3eI4/VTNUff+/OM//vVf//E1/mfwqwDfNwUg0/71X7z+VZQT
Cbiw/V+v/uuZrqkiWz7n3x/zPz/jX+foqy6a4nf7vz9KfqN/fxJf+K9vvP5oP/7HKxsYb0Cau1+Y
f341Xdou34AfUX7k/+87//i1fJXnqfz1zz+/MPW18qsFUZH/+de7Dt///FOz1eVvcPsTyK//1zsv
Hxmf9/Sr/ow+/p9P+PXRtHyu/g9FYcfnqiZLjKprzp9/DL/ke1TnHw4cX/ke22YabRh//kH/SRv+
80/D+ofqqhoDdsM2VBJj7p9/wAVa3qX9Q9Ph1biO5eq827L+/O9f/H88Nn8/Vn/kHdTFKG+bf/6p
u6715x/l7UGUv5qt8SMgwEDjw5nEed2U7//6uEZ5wMer/6drcTqWflWtbPfcScg+DaEM1Bie1w7U
xTYNT51NYzthQWgX7VGv435vZtzlZmqkNHqntmIeERfI7lvIXqu8rL9RkqKVEpFUYr9GxpOW3LmA
OxdG1qsDyGE1xwEICEe9T4aGUsLoCgdH27h3jgtcTOvHQ1Tu8zagGcjVGdvUKZ7E2npy49RFl0/3
eQbxem5nsWpadA6DJ3eYvM9jCgqLyeLKcugnDfxfdJC94M3pNgBK9pmNz434F+XlvnPOYmIeJiKm
ko4Xf0wqr1an76GzAXyVrICjUl9dFEuK7Elmar62JrKDz7lPntNcEkgDuY0dqK7KYeuNsa8dqPVA
NnIpYDdLnsCRfYJwqawKSWA3qAkysB3akJCpA7A3wucc7o8Yf5Kg27Af3nP9sADSd9zgvjUzpmFZ
/qsoKzolbXsP3KRZzUR9SWmH79x4KJbuLOTgbhxBD6cqdlx9QLAM7hqLqVRAUeJ2mEREuXz1i9OG
gBdFZ0vbI9yAFmmGo1vGr+4I91m9gKk8sWf/TvhAD8/Uhy845w+JBX0Yghayeeq1EMDnikxuZGi/
sx7cm5FxNISJRhmqf3FqeJ0BD1Bm1SXdnPr7IJ4GE+BaB17V42AJaMFinE1i3OsQTDkrVttMLz7R
IBKPfEYwyIPi2EM4AjZooNnVdm2srNYP1jIzrmX+B+2JlPs+UZBRIBxyRrQi5tGjf+4GdccBc4s0
xij4t68qe3BgP7qegzh/rQPiK6zqZM34p1nhN8k2Dad82sm9KXQ1qluTQ+T3T5M2XEr4ep78vCAl
IUYLZxxjyB5UHTkeY/kQ/W4itAxhvItWfA96uGcwvuFSrlh6h2I11eibVB38OCRmNHkJayhZ7Lry
qiZABTbPvnDOLNeZ56+twOXP13UVuEbrA6/Lj8mApjw2Tsx4yAehKS5ONOAoD5jkOxdbdX6aQ8jj
q2X3UcZ2aDCewrqW90h5+vH7Q5X3v3M1PIxdQkBydr3lVzay7ipbAwu139VqC/bAfqqZpbTa7zbI
Pq1kwt5jcizyaaZq7nXxwUF8NwTDtNLNED1ueJzGo4nlMzCbq62ChQGvHNBI1cXp2SiJoIQvxlBt
+OOdpry6tlV06Hr0GnbDGUAa0u2AcRh7nmvg8oFF8N0n9RhiHvHKVPtZ1cGVh3qlvdlW+amRafVS
h22s3oov3Yl+Bo1s2MW205xkOTR2L//dMQAACWTqlXoSedSv24YZT1eEeFWGj6LRD5SrPUSxeqAb
jB5I02ut+kP06pdp9G9DyxWLY9bnRLYiBfTAaJ7mmhnqCfdltYXTx8WoKwzvM/FYM5tf2Yl9woX9
I1bZb1ogPQiUM3aWYmWhjW9ZZa3HYJYEpA7I3ph87q05t7hS259RnII8pqswSQCZgSkreuMJ+dj3
mq4nGxqSbhwea1VHEdcwEY6udqhNDfw7l6EE9LzWxnTpoZl7TIF/kBYuAUjrn2M4bdMmJmQZArKy
0tazivh7DvHHxYymwLcZxhmnDIm1OeZP4DxEFSTweuYDw/DazQNfpzH3buIkXsfCr7U2w/38NRqY
XozjcG+sZLk7/UxeaTEsMBkW6HOve3YTIw0TzWtUagvjZmsXwTkysiOi32lQ+KVSIuvspfSzXyWP
rqUemq771msyXEGPLpBMeuQVGVdBGfgrUU3M6hVBe3ysbXS1/6E66WdkhfVaJcy+USSpt7aBunwG
8o1I6j8bt/rpYwuZRjiaJt+ervgQ3DIyjCh3nfwZnGjc2IKnLeLDipjGI00JJ/Kg5oYVFeFqTK+V
DfKjJxFrBu9qnEwsxxLL7a+sNIWoxXSFzFi9rZovprgokmSBGcxpAQya1740ZY8jkBI9YcvXxNUr
nE0sY83Ib9rDGNReKkO81/Ory6kpHb/9wDobib4RNJOIWT3YFXszN7c+IvZmnt/ASm4xTjk2FvMZ
p1Qfb9ouWkVF9IIT5QMjsQqtzXjE9UbuCEtvbTksOkXSItG4ryFHie0ITAHa9tpsglNpO88YopAF
4vw7CUM6I4suJlXZ3Q2Dw8rckn+rSA8H+JbQKMgJdDk3XIfT8UzknLOsu+5m92ff6r+zMNg0Q0F9
GDNkSpFTYrqPVTcNXBv6j96c7ltUiW1uJj0WVs45sfjRW+3kWS42siFwHqaSeEMbaSi1sGNaE6Ug
CqK3qjXEBsdnuy6Cb0cc1BJcS6jRcNxN+SPP3g2D73wdJtzbdMhEqdk0pLi6nCeq+NKy8cWe/YMW
++uw6ROWb5qcMugGqxRXIArUAVjojPWM1HbOwwJMxlzVA01zfXXsrHhakSv6GTUl9eeu/U7ZyRPl
ii+jH8kzQr4qes3xnPo45jQudjEqkqKz1A9ptHKmdJf53AWNqLI2XRWD9Qick0IsZTdSnipo91rZ
EQ18kDOw3oL8AgFH46PP6sOdkwO3ijwy3zWarbO8CUz2hLdGXM09zNxyaDdtCMNNsy59JiovGbXf
djPuFbvkkMUxInALCkitO8H0AyIykdDoK3XwB1QNab94VrdBm+kbV/ifiih5Ao+qiyQRkdQrnL0e
+TE30M6bkljnV6zUDcx+pKv6CkCOPQdwDAzdPWK8P67AtnwUNChUwbQPy5ldQZAgyuB0p8fhWfR+
6Rl1+yrGlFrFIhKrIh6hJOjpTkCxZcXR9JWOZRt8HEJ83kHIYra2ijv6qQJlKxT9J/uhxLMIPlM7
kx7hSLPnq0e4ALMJiSrfhA5LLne8bqUXIIQ0YKGzy33clXvNUTfOAjCQxDq5aU43WNB+5QEje5OW
VlXgkEj9L6Pxf3HbPxCF3HTMwUHJpxNM1+ZSYZHlKvbQHPbGqOByzBDuag7KnubbNEfUtTiRAN1o
laLvlbpc20qGM7FlEXO4cde9eynDftco0yfUyI2gc0B+t3YcACSUOzYE/QGLxHVKy62j2yQZAkJd
wRwApfJPpOObdTUzBqJM5wninI+rqH5rfeA14W/Mqvdz7f8Yg+wroGrKjktMkOMz2j5pwjSl1cwM
3231YextHTeQ7DQswFy71oHAJeTk0fyOIxd0Z/mA85L4jppvYmIkK3knzGMeFlWB+Jjp1mFKlHHF
IZRjs5+yymfGOtdTlcfM+nJD9UfIANAtzReu/MRTzVpD/YaS4KTPZWbGFIogqVdqfW7T7AOkE3qo
nQvo9D4jO43N6sSaFUb9cxUkDxyguPyqgjpv50c1Wl+1GVKuGdQbpnTzMTbUTZPFM5gg4oYKP3M9
tBe3qXREFywtWoLNrMJvOE3gzGeMblHVG3jTst9AkM6tnTJsNyuA1KqnhH29j9kYqt1UeSJp322f
5ZKb7xprbbZ1a40VoB1HT2TcdrPAJNseazC6J4bvvoIOrhm4tnLM9j2ug1XS+FjMG9jM+FQNj9pu
as4JaU+2465UcvBhMlPAaKXljvnVVzz77F9UHJjfZMSdtTKxAWhJlFkTjOS6tLPtUOX5vulLyDBl
qq/pekCub3V/pQwG9doBNpbJLR/dWHG4hyQ5Aked41d5i8vU3ziSMgjOA3zFQEa70aZ1y0Z7x7D+
2Wcfv0VpFyslj05m0mTnynTwG+Ule0L0TpfpG9S4GABWJJdZtsyhsaYBkKspKBlwqPmvEaApQtF5
JGlDgkf5MkeGvGrW0vacIL+6LpC17E4pZjoPMkzVqGXuoG47NGlGsBnFEgZnxUSjBA4a2Fozu99q
ZLK1ERqukGJcWVVivFoIps1Ant/S6g3WhpFqPb/BqaAnB7ExSxSlidcpXOEXBKGKSuRQ+0Fchj9c
XuAy03czbYkEOMtfrdkck6kXOz2d3vyIjpZUF7seHA3n1VmBcT3spto29yo5Jy82Cn8D2BgwvVeZ
9X6Y2QqUMWYG1yczKDgdgkq70Dr/ptAdszGp6xRJyHCPPh9axdmADPETNdbPs8IE22omZ4XbH//H
T2XQI25k9NA6XbPrNTUkpbO3UZM2Wjyj7oYD84lrQtrlCbbrI2WvzdFWcgDWWbkaBlc/1AB4GdUP
tCUWD0qpszSM7XfjGhuiGohIBP0JcCr3I/fYdYnmwbyDvLsVI6CPqc+5J6SIoXBgftkV93tlgDed
jm+k3noUK/JpWUDAypenD9UnMJSztrP5drY0zu2rkBaBOcRnYBUqZDDRrIpCsY+Dg2KKV8WH3gjB
qDgE2vQ0KUiDbazz5FbFxrK64kQMryC+EaGJjdVHRzsm0qq4IkNQUVNxfp0r4nVmfAe3lKOe/9uV
xMFiGn7gPpEN3GgRis2FOfTQOFFUi50x1DMFnnzdECQKhwbWZEGmF67aRhvZSgBxP1pcXasyl3Ab
fV1k3AVdU8PmHgU871mYLC1KV2miqyvFNEFiYPFz350Q8CybCEoBWw5K2b4zp02lDAJkRspCRkvG
/yXpzLaTZbYo+kSMQd/cKmITNWpiTHLDSPfR9xRQPP2Z/Ofq/Cf5kihCVe2915qL8b7uN6HCg2m6
OY+LepFDdgtzK+CMb+LlwE+H4UgrCDRAGI0DyK3ddSzGk5JC+GVMsElsIz+0IUODMQJLaCrqqp6M
k0s31clYXTJ6/2UBdVZt7Rq6W/VPMv2EMedBum2VwEzKCRQJgeCqRp+WbRmj2QDLJ1beIj2gHbpA
DJak6ITZGiKvdIUvY8QXAL89c1ncIWU1zqJVofihpiV6G3sgpZH8JSiAZ0HpKMOkguUx6Vau2npr
aCPjunPrISiL6r2ANEDkA3kClaPRSBju+UKBwYLCybOINk6cmmvMTGtHo2aydOMpo6Rmwq3p66Ay
THQCowl9ybHf28nckmXq6zFDei8GXcJuuR7wLvkqSTOYttIVsgt4uMqAbIuWQeox4lC96qD0HDrN
qbxOmfY3CgD8tZwa2sFBFuZYCW0bYWxk6OxC7VMXGhcdhlHrvBdT/U9d5ktFWTFb0XvfTCB60E0K
ZhsvReHZH3mJykpah6J5s73h3R7CAs7cmNHrqc5pPYFJHgxuvgVmUSteuMpB3nE2Lkm8yXQaDFkd
/qSWTgYiKgoTyCLetc6PRHwxVef1v6ZEPwI0bJJy09gUMX3LDE/UL5MwVFpGmyJ17m4B7yafUYkV
+WQuFGLA1hoUDtZD4B36AcXQVW+rP2dmDl3tWGrNtWU17doahogxT/Y0COLtaHJ5dcZMenRpDzj9
Tu87kg8kCVi5yHzkrrGX/cXMhSk7kAW0qrOrupgmRTwja/KiL9U9DmE6resHwtGYXcm7a1n/IyFp
IT1F/NWQg9LG3ScZN5HvjZG9Qpii0IRRIY6xbCfcZJbiWzZZgzZz+PV0Ze/lkdfCh9ALClTtR5X5
t5sr6npS1d/MizemwUzH4xDPmjZuG41nmgFj5rfVzo5ZvuaOwkWrGbKSdkM8B85QoBbc7lX5gVFi
OxRL3kEJKwq6+qfXVP4I1NWt8k90pB9GhlzafHBId9Zj1P6OaXvXciY0lZ7cERq0hsVCUUx/SdG/
O5wJV5lBwGzfvGCqfC7U9F+vq994XVbW8pcTcHi6jHcL6M0wjIl+P7OlORtBFFk/ZqRzUlJfZ2nc
RBJtkoqjfFqGuwqVU12hrf5PNYD8eesRqOUa6UNt3Wj137+TRfndmtq7yvq+gmoblCpWSkT74yoV
0W4aOcToCk4JZhM7N6XgqhQo8HleFsAAaoDV5p5256pPe29lxBnaTbiL6xb1CHL2GauoX8dCP7o0
UwD6zgnLfBixsTpjUKIi5rzoCbZOf6iatybpt5BAGrLjDc1PuOE5G4IRj+ZleEi1MFgbp3ow0ln8
SwOL53hFb004riqCZsbMnEffam9/1pbxPDaMBTuBSxh5i6+y3ilUe0R11BA/Kn1psCJ9637U8j9A
VIQFx8p+EkoL0B4v86i9eFUEBnmg3l3iYEOVrtxEEiqch9xXGds/Mf1zQ/1n6LpP+JMjPjAng+FJ
BZ8LxsOS5lopY45xVnTQ7TjypfjucL34jND7jdnUNAeMI54XP+ogCrVs/UiKLDzI7b4uonNXbVFw
rOYRY4OnBfXyfUtRv8OwDXQpXuse279abt3G8Rj+qXSFhbWthrSjCT/7nIISztxoMPgcLPZ6b+y5
1nqKALq4x515R+BurT3apes66d4VGvskmjH2b8fqA4bBhyO/IPi8C4txruBJKiziI5KY5jUd6DG2
X0HIqcD0tMOkoMWq9J5+WcTWaapBkkEcNaqWpzz2/gF9+Go68Ja0K8K5YoeK+TCkAVx1Mr4bCKYY
XlmCBx2b2Gz4nKqmtcYoy4sEmlcI9XqPAcNqS6gr07sZJatcZSmAcv1ca16/ZFkwcy3lwcq8w2x0
lGke8m2K/I8eaQuKo2ptpAZDX87KUiG0K1Lr577tT1ohDB/wZIZ8a1Oyva+dgslvZlrgCzJ0eMnR
Zc8KbBH/Si95Ex0vduhdZ92yty0lfLy3KijLZj0CeeyeFDEY2zB3aSMLVpyqardILqJVPxESleK7
oAlDr5HGRT0wLWiYBIKluIJNgrofGptxnjmC5gvLrBS/6UTTqLb1et23oKCqWv00K/vuVEL4RUtY
QZKzxONpM8gu4szhJs85CbzjmJ3U0DA3CflamxYzJxk6IeoM7bXArkY5F17VgY9/DsVZTpm1rkAm
Jt3DVqPblNFn0ZkDr7nmPAFIJBvAhHDaEYIMZDEjKMmpFraq1caBCZxeKpA2OyXiZIRIPmrWYZI2
ATeUP0HBWuekBduJVhCPgPYwzJTGT0QRKBZ7cOeYz7WwIKJLVGRDGj/yuiCkyPzKPYQnJgvWmmPw
R69lX5EhiaWYlXtvMQ+psWKvQ9cxeO0jZ7g43Yip/KhwZk4d3hXbtsg76GBIlCX+PsN4o13RuKY4
zAKgdZSa6LJjuAUOuRIJppKtQJ0faFbyUtbmt8RutbaaoQ4qQAP0d4C1JDNSerslgDk2vF1vW39G
tECAujxe62BeuDLOWicWaZdOwA/qgaNz1xANbpCtIB0qGYa+8AKtqQiGqHlTW7X10Z7N6zBs5idb
+U2QfZd6ybm0pwugL8Zrd7R9z80vvdd/J0t8NUOtGAbZWsZQC9uiggMi7GIzqPIhM7tFSNStYmsc
N2YO7C2SmHY8KkmLbDW9IGUtaz7gMJ+ycYT+FzL8pfG6suntIFElE3Kwq99Q+WqzS4LAvCHEh5Cb
o4btKnd0X0ShzkDJnJjPYIpu3TkJjFPn0gLz5vB3niE9KPOwj7NH3zRwDJOJTjdjd8toyQUeYQDQ
pae8JB9VVyIw8rLZaDaKHEs0eEMj7bNgLCgFXckSsPda1NlrqnhEfo73cbTfsl5dZmwFoS+JuU5K
m8l8lk7M1bdZYhQH1pWJWDHPdDaTLvqNYdScCJv0J7TilRp+dMwI1Da+G9YSaNAa//D/fgOdJ7fI
BX1ezaD3I1Z81WWfiW0LjVbjHU0bhAKZNA+Toy5HB/NKrBQIneX2tlqGUF3Ycy6huLLjEE1NR6sk
7Z090rSVDrwAI6Q9rZs8CSDFXRHSJzAtgWYQk8NQtO42BWrNiYN4p1FAuKllo5tGv0nGW9SCTwa4
dNAVJYgF8oah/fFq+eFOdeortWMyB6Ubm+rq1jW9xK+scT9UuPV1pzizNP8jR0bxVZzrJQf0TqfX
Ogsm4i1HnN7y2aS0NXrIr7keqC0K8Zo18V+GQH7Kyg/PKawVB+Z4U2M/XE2usVmouMdMXKUYPxDY
xzvZStJJ52GXLIrIOta0g+19OeT2ubE5AHNyjmmUfGaliChbMi6U3QPWyzlkuV6CSIWnUHMKnbqh
mAhiKkDwDhkhTwfN6I+icF7i/Klk0W5x5a7KsUf94GWNX3OYkhnmz1omtOzkR+uYkmWTLGVAOey3
uo7XZnzN5vjP8xKNwqXjWF3z0LU2QxyrcL9Tk7lHN6oPdsRxgykH0FOpXmAZ4rebzd2spF/o7awg
FMW/2aCzrWOHXReda9OyI3RNGI1CJmh7dmT8I4AhwpvkrwyWdyUuEcZAFrFj6nInmkjZUiXPbOnP
degdscQwiaASpluhS9rj+s3LGGdMJP75IlNXcfdDCttrK7xLPtg0eaoMJiSpVlm0HaKTopKlIpjl
buJ8OIEReIsaRVuHVO+IM9TNHDli5Vj4C/G5IRDlYNt0XbgRGcZc3e7pAeJE1nT3M9SzRyOG5FzX
7Vsaqzsb4cDaTVyM9VJ8YDf9Myv2EM5e7MTsbw4t7HwE/SPZfqnIGnSh8bNwCvvA3giqhSpMFGq0
omc16CoddrWA4AVfnhzVTW+Qg+xl6RNSsnYXuhlFnVFH4AqJ3yma/Ldw3U8AHXVJ61CPGGLPxtEw
uFBWJopNmg+fVYPkkS5db1Z/WuGsmimisdwAVLpigxq5k4YW+r276gWC6BTsCxTs78rApcwIIvAc
8ycujX3sWidciNBBBl9XNE6nyTJhXHdZ9562Js+Sk9+Nkk5Wh/f3M0KJvQ5VqyF0xMwDNY2e7czw
dTNUzlOWbCaOiZt66XnpE4BjbJKJj45xD3FP3hrN28Z9PZM4VQe2Bv5HdUy/6Hl83VkPGh2BnZld
K8Do13QvId4GFQHv1ixvjq0VW+rVfF7KMP3bYsEP0pgeVyRrLp6kkkZZyL5vpzluif438UqeHmt0
DzK3T2SfOKskH9y17KajmZjGCjlZc4iHqN8OYQUMfD5HqvCoBxFtAruhP7kgdA5mF3275TT6haN8
gM3041hZEpi6xs+c9BN3iNosvqiJyK5iSpnTDDmTfTliOaUM3qQz48++O0ZlSbYG04HBGvstpcMe
KUTlO4tnDWTrsCHzKiIRoNTtu5ZC92q75FYrtr0mETWvXgoPJ+xYM1psJwBaHshvEUUuDfPT8J+J
38UcsCHwgXaKBW4tbY0aIIXY5ZEE0hhaxq6cVJcylG6sEI4CnU+/gpAfV0SMAXNLEDPztsaNR5Si
H08c6EetiFelfkrqUb0MoyCcWMcTMtriTpk/swYcDUukNK5YzWdiVDEk8xnyhDHDIi+CiFadyZYv
jPIrV8wuKHrfDolPmoUdbyLjLXftfW5ignSUMdumKflRI9sZhv3Zt+15n1XpG9gvGzcMZZHptDAI
QY37uud+1rY7Htnglxg6BCJCksKeN84p65NPW7csRtzkSAPq8jOv+SRhteUZ5KBjWYDRC2vfIptf
ze6YHiK4n7Wlo8nJiedS2yByDAg5sbMf8p7BR2GPG9eUmJ+Rk2W6JbdGBC/VyUlcp5zZAivgHEBD
LIrWet8MWxJTKafM7h/5EOw0VbcVRGAx+S3umteByG16SvkesppewMCMPT4EbUL8ozeIN41WvNdl
6cN+nV8cQmnXKH3evAZxoa7WZxRvF9a9d2RS7JAuA0GcUDTTmkOjWS91x0dhzM0/R4cTZ5XOblTH
r76Uu3ImEkh6i4Grkn8Wv9MPKbV9TLn0WR213qlG/lYI5pSdrf0QIMQst8Gd1TZvGedf38idnSJm
lYYOZN6E2xHTurMSM++oo/0WFG67a1tIkE0h0o1i5S5NVLazwXlDldtjEFLulQqVZtAUwit91ALd
ccra3K9cLycp+4CNw+AEEqYvhaMdYUk9N7n358pC7gGlJggo2vckH39Cm9iSJMwPtbobCsqWUN3m
EGJ5aeMhtPtrXHWHWqdsmjSt3PcjKfCOrFa4FhJftgyBEWLv0wq446SwczpKjuy7Lq/DlERYyjVw
uhXUXC3rPhy3s/240lNfso70eX3i2PVrvWkh1CM0iXu3bh/w5vKVxV5PULl3lkCwkG7CpmEudUr7
8EsngdGn37kT3ih8yJDfde/9Zm7xD4znwmqfXyrFCHJreuDyZATOU2XlFSNplht/VLNffLsrJZn/
sFPMYBJcy8cpwwTQvFSqbT5lxngZJ8afordotZKkE1OnIgdVOLt0lwY0zWrA3o/DlZE1ARHLQwtN
tI5JFXP5UjaVUYCNAii2OSfHwSh+wqZX/FYbInKg3SeYaV9hqX0VZBqvDVFh9Xmg5ML9uA2jpt5P
LZdomVaKKNvxPC/DzPgQtgzRd/OYBXNjMBtOclpOY3bLBeHiXZ5RbNrnAnrwWi/7cOstnnGTGPoY
1YqraV8cjRi+zwQGEzWnS4avktk+0VwfLStgQy3K2DYllCUncSEDY6Ri3upb712rwKRVUKGHlIZm
hwZmlr6T4cJQqUmyCImnYGp5nA2km2bcvjaV5a5VZuSkrKXmqq5Hc2eFN4GoLmon/IxqhRZMzCcd
997kToRZCKKATSQ89otTqbuxHd+rsWTD073fvM12bNO7mcDYnW0lPvrxF1Fq/1ROiW6YPg8Gw18Y
KNe8re5NEsY891T1SSZOI3RPoufIAEyP7JIDjd3JWrsqIHLkQW9WTOy1lk0bZvnM+M9pJH5lin5O
evwLfLuTX6RGtc4ViCy0ZxpGJ1o2THD2F3+AoTcH5U21xmrvVP0htbKKQW2BcZgCMW21P6eLsw3o
nytOXYXTUUis5zBt4O4cYJXSygW1si5CYt3DFMgQBc/RIFKMRC6A4DihVl4TLhApcpFyQGKrZC7A
apqUFYsqKZaiPjUxq7IxvZgMKtPox9bTT9g0QLFByvpR2O3DiEbUIMLykGRUiSANIMAmzQ0QF7k2
+Z/hlcW3WeAtLoX6a1Vi7+TlR8cefc05S3JyHsujp6ymaELU3mGJyHHFJ1Qd3LoOBWhX1299YuxN
1X3Dcl/vpWJPgTqWhxZo2Fej5FdQ9PjlajITKqurArwMxoaOHTP9+YKPgIiR6Ek0zTdSNV/PXevA
GIL9TcZ/GIz2CciA8yIvC43PMIM+Vs2UUwClvtx6epQOVhkeaXeFscXddnam+lVv3iMbCsRc09np
Zp7fpHbVPSvywxpqJfBS8Up8A14eFu99yBM4kQP+nDChT3Ev+61sabzMoVzTEnEcLP+Rl+n0DnOf
Xp740kLqWWa9LiRIVTQgsOLuyTEJtRkYMCC+FxiXuq7Z2GMMfYQ57X5dtcZAjE55ISAI1Jaryqc5
oWOn6NlX5xAaGpvhbxIa/4TevC0rWVrtJMl+gUb+LzKV/BsJABQoWuwcvmhoBwTrxkwCJRnGnbFB
ijAKl3fq5bhzaGFLtfki8412vOrKHf6lldTbedvMNpbtQXx0GTYu4OPlWR/MbWuR3V52P6WuAvqy
Gcm5wESYF9BGjVYuTYV1bIRPHu4iqQ1fiJWWmS5TPIFqZ9WR5FZokAyR6nAhckbGM8tVZCTnDmrj
rITtsak6EPvAsJnqs06kGNxtNygqF4lSWYDIbCBJ2iVMjPFuqvkOHSI3eWRwnuNEh8uYPnp7N9kE
MH9AYO2t6FZFzYe0AC0M5hoe4LCcN4+iLo8NZ7C5NnY6Bh2yO3C8FiNNzxp13lFYzRGz02qOWydw
7Zbg+oGjXKI0R7dHHNa6QH/Z2nw7pg2bSeIwUhq4lsPMSpmSw+R5QYP78uAm8w4LOYOCZJkILPrA
SFt7GoSevLGoIEBvoJpvb3B1QerR3nHVxe0WO1cR9btccU7mqO7Rbm3Uzjl1Rrhnd5FPoAvQdyBZ
ChELJQSj6nbtUlw7HN8kchO4g7+DgFZ2zdPsBObzqKhogabMvWZ8zMDjIcvS7miYbcB4oI6OXqds
C3mQ1m0u+C2KdFe2a34hBIXGZv6kdd8iFyUHPJURihMGOaO46ynWeX36XV5kaBeB7WSXvNYemKVf
pBu9SlSkbLj7Op6vVRS/xr13Hwi+s2VE/DF7Qxm/5uY/T4qdOcc3M5EYFuM3Iw/vRWe9TMrKMacH
Nuxznkz3vLQBj7/QbthPc3YJNfecEolCChKRS/jkEcfAyNgkDvVEa+9ikV3wk90inRc6wkY2iq82
vLV1d3TpLCht/axE3o4krHfF1jcaHTxpM/YlJdAen6n+D0NOX62+h072rRfY41ABDnRqSeaAHbdO
GkpWco4BAIlbZeyslGmmN7BnxhXQty4GwZrqrwAvtnhRvqE+rYd4Fzo575Xzro78kQbQnsr/vVXS
62SKl5ltaVkQGEg22toxhqDOv9M8/GRP+WdnbLqjKd7sJHpGIMLQwSkRDlVPJh3sjHQTyCLutlHn
w1TLUyeVG9F8T2Uzbhq5t0jJcM0Ou36ymhYU99Zuv0fS0yPjXalJC2qizVADT4KXnFvzdprIp3ER
+ZF7r7McxxUdWdDF5FcoRyq2zNQuuSk+IS4d7DZ+VPX85qXzcZjggjfTP8fRv1tbO3WY963EeOFo
3cIrN6ZdpPKTZFd7bbgG6fRnLUpNxTpObkpnenqMrnJTKnngvYGaAZxdK+Wpy/qnqPZz9X1I1EvT
ZSC3TfsjzOJHXPdfWX82zPGGYOaroN7LUlTHdXabP+a5/Cur+lnEwQSIJCcu0OCi8AhuCOIIrJ56
Iyo3lRe9QU/ZyHS4JbV3KOrk6rjqdjbxCS3KGVxkfVgju+1ulZaAsdg3vTjNtXO0e5zwntzhycL0
jk0MtgUqBUL7rmCgN/3kcMRs0ZnMh5hOZllgxFnG0l8qLAF2wo06AHnCwFDr8ZekGbCKl9A5S9B6
0x6M+C9V2NNJn18sPN0ZQZiNHF5STb90jXJXbNpuTD74/sO15MOlCFP4GKdpuHsSrkWDh9R4aDyQ
ywOIVu1Z6N3G1jPIv8NNd+SjJDF4sv//fQ+xVHgQfXGc9ObDehZmdCVD8VLK9Dak4xsAzfOQVXvd
Ey9UI+vFquy5zrHVuhf0eLe4hAzdh1d407Baz4pkAoXwt1TFXcnUBzFApi1OaqRe1BKBfL6Maexj
PiU3GfPi5XBGx3VOmGQZAvRDq7wII77FrXfGsoRFc766g80wQyOLYrhN5FfWyT0Z49uyknju5GvA
Sx3ftd/H+hK12dtoFYcIqIML7qW/d/8gS029XEc8GpyD8/Esq0unwaQuNm53sco7RcxpBEvY0nXK
bEKNLUnLoQ2mBGhuzeQ0Sy+TSG+NIg//ifrS5K2KtEtMvFYj3I+Wnplbd3vN5JliBBlflOd8DkDo
+a6Qt2WZW/4ps61XJkB3YxjuDdKQfLROuEcgchYXBjc3W01uNoqxaIje6vadkOyzZrMy9smDCfIF
QO45h/ifeuaJ0PFciHNMds/gyEtpKP+9sa6Lb4Zi3rWK+a9yXl6Pt1zPgT4lp7JyfOny8mAMjJnG
/DJWL3kYH430K5btoZdwBAgKJ3n5DNfrdflTFu8gtcFi1md4BafQNh7WJGC5KC/LB7D8/sLoiH3c
2mBYUBI9oUO7E3PwaJLkOLHRhX36bkj8sjZaY3a9z8S2sYyOL8sdpQ0ueTM/ss4vFM23vjCfTRnd
XBT2XlFwChxuFP8UH6iOuPkSlTRf+tROOF0Jnr+pLn9L2Ofle7kZ7pr2qxW47njhMpkf2LKvy5ua
zeRC+dbpzdaQ85WR42sqBIjm8OO/TUd1PnR95AjLYDh+Qxr6Amj1Az/hzWph8oqLFNV32U5Q+PBC
j/o2JihQo3NN9w+M1UZVms94FmiTf410CAov5+Qevy4vocjyHWkMgxZ+LE8U1+qsCe0xDONrLrYp
0Xa6Jp/q5opZ9GVszW8nKS+cpF6YDdzIUNmJUAUFUsG14LZRh/ty90bWtC915At0cF1TeSIM+wVN
D8lowy1V1AeSGshJnF6d4tLk5gdyje2UWgF3JhtEtkpleNcr2FY8oMs+OZogAvEnZDyRdTpel1gS
AbnGiv4GlmQi5d5MxTq4KvYifozB53/ba5lFr0Ltz2NbnLTKXBcw4Kcm+zYNUMsPd26vYRCm4b0t
/kF9e+ag+2JOyjUOu3My8tctcWd4eF7EfQy2uloizy5Pjju8qHr6LnjkFEgfrXyGj3wnD+VGuYur
fR9P/x1Dlpf138fooQbtsCQZKMtQ1vL3+YYXvv33Om39oAyv0az+xk10o4HAOe9zeRd2X76zAl9N
++C50YKseJmi6DU1s3c9Vh8FN0U72ai9xb0XIYaR+WlEMuP5edfdTUd/blm3mmXAmEnvZSLPtogD
BO47t+UnHM5YeNt9qwxUvu1UdzOK78vmpetLlbUx2vK7r7sfjSi/gfrJpqJieBS9GcC5BStoZCg3
OAMLpxEczYqrxfm225KhdwLWFBiKempMsSHybJdCvko5kzpU7KkljpmjvCKs2BdO9cT442hpc+Ap
+TqJC06V2XXZ2VuvIJSFHBMYTlVCZhaWdk1BNKWQih5a7Tqqi5PhLE6WvrqM5fuYar8iVzgn6SyL
9etklt9WO70VhvPXjcNzkT9Pinezw3ir2uSpmcNrqrPaZu6xNtytWYE4Z2ihRTdLqiu7NMhFc3Zg
Md+FrHZzM+2lS14uyspCcF5ehfjPNK/euSqR7rS8xLxzERehY9mGvXkcCn4AqZNTkptp6WsytbGl
h8THhOa6BGM55yXciKX1ZR9BTp6iqj/KdN86Yos++1llkDflQXxhk0jONFB3Oek8mH2gPQ+bnkZ1
rz4lKolesYVA9bdOF6PgcMutB0998twksGUxNaFNce0IeE/z1EcDQuhx0xK1pOpyHyOWwS5LW4va
T76RcHAcsUXTqTsv8r/QXZIKwlctZICsF6il8C7mftv8MUPleGmRCccRBq2nqgKGSNQDaVkr7Nnr
ijyC5TovJ0pkiaoXHdG1HypcM/pAqkUtD9aQnSPOHIDjUq+72SK5iVReMRsgea23nsWaxiB8qJ/z
Mru4iBDxhzHMmVF1xrySiFECOgmS6BASDT8Rd5GesiKJ4U6g6osBOidPO7/2ukXQrNP1SK9RznLD
n8veC6kUfBj4uIA015M8DXG5m00UYs/ORxI5qKfrp4bW1mR7f2ZXwrGK1ralga9uEfKYa8/7deAE
dczQySQv3K3Ocjaof2nnHhd1Ze9sU++kW0hzbELap4zsFsw/zEsrvubxJOodxJjlVfL1RhSrNIfT
lTZMQid/GK6iyNa9M+2YBBMpxO3Fi4nwiWT6vQQ11dM4KNDoKtT6AG92UzQG/Na1HWSDHhihvU9k
QgvbPRhKicV+Pg00b8PO3WOSmoBUSH2jO2bQSyxBGZ2ZMO78Vs/97rlesuUSMjxC6ZuMaGBX8eAq
63pyDxHRFGvwiUY27KtCfcYgdoAvszeaeNsBPdMsuRvjfN+T4WfKQKDeQ2G6yYiY59TiMxqC7hQQ
fWgvCZ4cSUf116UGt3iABt5S2LNz/xpIXFEKcJ8idfWMjStvrnlargD/tZyXl0+B1AGa/0RFydln
pHdznelNybqt46knzws31WZSvQNYwICuAhzTPLkNY7xTjHJL1f9RxkupFl+LzPxIw9sCMhgq2DZC
f0zPIWniKPs/QhrmVFn1oKKzCRz1yeLRnysJI2d6RUt2dKPiMqAuqKEVZfUDtu4+TbvtchfkqnJi
vUmxCP2MNq0aCzz3bMorAnmG1JQ8y2TUXqwjkkBqZ+9x5Mwq77BseD0azEiGm2hy9m1Gw35UgjFs
ty13YdzeIGUz0UmJMtLY+Ub9We2Ss+Nm67SZfkLVY7AsDxqvuoJBQU6965EVl1p+i7VFo1wls4Ac
ihWeWwCg4wsDk4uWKSyB6skCNlor5hoNLsxwnE84dpajaRPR4JgD3Man0bKC5dvs6L6VuntHsK1h
fykcVlPAFhIHhoTHCQXjsfz/pNC2IPEZSI/B0JsbO93VJBVTkazS40hgM8BXVBHnyZ636Kg3bT0F
ofR27EAbY1A2+KQWlxDu4U3e5T74EH/58szFVqBB8miemaUPLAaL5NyW34umQiJkxBe8XTbCKSGf
bCgukvzBieSJyYufFPp98ZWOwEGaUMQRC1ZI+Dv3XJjOLtXq5yQ1nnW33aqht01B4DLBNaKAgAsc
dJuehhU41zF8niXVoFVvSVLb2nPzURsR/GixSdp9BiwcgScdNEkd7O5LJdq2fKurTzpX1SZOWyH/
2ErwXA6tj3PKHxCGGmnrd0q7haq/MQr7aDMYHwuT7haZ8kq2JzWFOWN8TLkE3ohnWu7s0fKx7b3V
KR8cB7wEifxSzVGx+ADbXxjpP5I5OwgTpcj3clOR/ncA84AwY+9OxUnGydZEjpJK+y/N96PKcG7S
NyqwHG0ygv+qQ7N/iShliDV/b2r1icj5raJ9hGG8N8dyU1v08fSj5FYpKRJdHM7W8FVYCsgFJkBt
fsrtctfsVSK5LB0HsmntDEAtphgCfrDYjT2mNZYdJywWNdPeKbxt0bj75TL1/1IQdBvCOTYM2jy8
hv9dcv4WQTB+yFCO3iJhBZwUdH95kVJBQJx6WzoOK+6VT8HXjIzUCyyVNKiDsNWxRHEI4H/ThX41
ToFbfeRGGNiVuwele9VN47lTzQDI9zVRxLHBc0iHbM3aygTBDBLTZI+7L4kSIpYgHasdKpmVWCx5
QqWVUAfLwgygbBcnO2pIrknz9N9arfKhe+q2oLtXTgShZAOQbzS09X9XQ6YCyWYZjHZ8tGru4CHZ
Ko69B00OrwuFUiICc1Cf8h4UVJkfMn2414zhsrncO7rYZ5TKmPTZrvWnODRRDHvbkASAEC4UnnBi
KKxzzmgcreKxS4Yg7ubfvm35dwUdmeSx3MlZlywem+e5zk9jrcAY4qxlIqRFudK18XEeuOlKfcPs
eodijAC6+knv3vWRUdXQbUut9gsA89R1kAdy6Nqp+1TWZYB+GrC59JcPunGWLERw11Z5yK8zZ5Is
f41qjaGiCRDY2CCAOjitu62r4Vw6+QHWwK6V6jZM8KqFrg8b4InA+2ek3c9hfmqr6n/knceS5MiS
Zb8ITwwGYsDWOQ/OagNJCs45vn4OENXysrJmqqTXs3GJ6HzV4Q4HzExV7z33PgyzIxj2U+oPT0VM
0VOAHwjdYwW7Hr3sJSWcNzL4S4hsJnydCdIKwdcAWhsAuHMYM0amHLmd6dKAiBwnjN91gmoLNsj3
REbGHoVRHhUlUhWBLeqePNIOLb/3YkgN3X5h1LuzNxDYZ0wFA+KUSmDGBv1/TwbRdXAe0FH+H2SQ
Y/MlGX8Fgyz/+08wCPgPS9iO6ziOEMKkSfo/YBD7PzY4EEgdMO510zX1X8Ag6j8CW4oA22EalmXa
/wWDGNZ/kFTSm7dJrjHQwJn/GzDI/Dl+xYIIhHuWbYIxNIWwOFJBQPkVC5JbaTk1LkfpKTeQuVsf
owSSGfsYn4U/2bgAU2LjjWcUwypTaLNSQhCZtezZVt8cQbJU2z9V5rQnbvhHXUbB+pcLef8JKPmV
XPL7G5TCcSXQFHCXrrQB5HKRfn2DUe8DNAnxysN3o3thyuigMqc4RELnmXMKyaKqOeaK3juwnZoo
o+gb5gCaHSVT+Zzx3I50C7ZwbvRTypRv1pXKY17UP//5nVp8kb9eSt6gAKsmOWcbiu/Oni/1L4SV
RMxoFws55sIaQpz+MQXjcM3tut4HuFiPkV89jAUBKnnj2G8TMqVzPabl2uydZOf4uTxgI5zFJ+aR
ryV7sBK63v2UbPO2GOf0JeYuHx5jjAdlW/VjYxQsSIZ11lunY8SQsiqSTPq1xGsfJK13ROom7b0X
hGgjyDG7c+p3Ydo2FUfUcFyMr4jxnLOHX2/3mYqbVkQuKLJswgwbnuiS/FQP6qfWOO29lXQpzEFn
zswmWJBI45YAcpp0zQyPYmjfbv/5es63/+/X03UMm0fGEdLgDv3r9Zw0WehNXzHAL7Q7MieYRcaE
97m5NuxiR0FS8NxjVHpHEm30S1hZz+htI05H+Cu9yB7pRbfv//Ke/v4d64YhDCjLpmBo/DtFBxuB
3oHYmj5x5H2lDRfCdl6ZhNHHaThTZ0Ri49t57OLi51TGiNDnzCPCl9/yVhefK+3nKvN/eThmqNBv
l8hkqXGVJegJ6MK0/nqJqiys2y6NUCQ2gkzJmXyZ2lG/63VEcqLJP9C0E0S9kBNRLmlM6tJmHw6Z
eRzAln1Ip2MEFJO/lcakYFviw8F6+G5GOQSUNv/mFaZNaqPQ15QSySbFILsinyWA90GuoZ4ie+iL
GumnEYe7//WldnTDUSyCxKE7Uv0GLMrKCgzebJqoy+IVwh0eR31Enhb4X/OJuaAxdIcsbccXx/ti
9lpMe0nJXWY0ap2Cx9z889tRf7vSjo4/y5GGIyEbOr/djO7owe+v8Z5+YiMDhteM5ek1opu8N/Xo
Hii7efznv/m3tU+Xii1A6XJ+Aly+6L9+vSMcj4jFJscNkL1gf2ExMUokeB382RXAk4lv0WxolIQe
E4isY7oAJTeVRrgLk3cr8dNLorvqocRBhAPVO1Jp0x9iRPkvq7Sc38lf6FJcWx4IGG6OYSrDnS/f
L2tfNuphpiMoWo2W8UbaiU5HQDeuePo/6kzHoywKrZ6BesYLmcygU1xv7tR7JzqQH5qIsOfWJiE1
k3wjd4T/vZXEBNs6PFF1apzaORFUpJSWXTuwxNenqnHju6EYXt1B1Dcr9ePVSFn/NnKG/JenzDZ/
//KxMwnLVhz62SbnTfuvnw5aYwjTsAGfUsWMSyXtvsao7pHxaxQaXo81Qj17kLGemN37F3iEPnke
xQ8xpvJh/jcM+vmTn0lEjSrHTmSEhAkFRbStq6a8F7QyWoJmnuLc/tGOMrpAcCGsSvcmUqS6k0ab
9wFnE7g9LX/33Dw7YOf5g8yk+rlz1H6Kh7OXiOHFxTK/i0C3O6h0FTXqAr60oc+tPRfYYKlU9oQy
5uaNtFvws5MDJPE1Qy6OcSqVH8vOFdtYMNP4qqVeDl2YgLnSjPVj12bGM9HLWHExGtDn6oQRXIG6
QE2Y17iKtsQqm9KJZnIfHwqamifH7tmZipwwsTnspxwq6wmT9LOjZdCLyRFHi+Mab0KUpGgounNl
3jDWV9Mdfv7joNvyUORASVgJ4H6jcLopOV5wO7DidZ3YTWOttn404PS3mO7XfeDDh24bxqa9uxL8
8SOFEr77kAGetI9a7/jXAhW33hjXFv0eCpYY/0iVRIQqe+bRwZC5bW0zunVdWNFoEoS4zTffML9Y
U78mHK9+biQhWwQYisvop3a9002tOOHjlAdTM7G7N15/LkbJiBxxB1NwZgyAtXclAFFq2sq9W17K
CYmV5nGgGdCcUAqj4gLf8IND2SmzvvsgKbFs5Q+pK5xzanvVqoxL1LbAz9cdnMNXWbV3deuLoyNZ
ASR222vgeYS1FM0mbswfeWeUkE7RwGdTA7tzHv+A7WYmnEx83/wEWn2N6j9/aKKPunfT51pCb/xc
YCzUtWt3SXIaVXmw8hqAFYx1vMX6u+8EA13oigmR2TB90AHBxQVI/SbEuq462TP7HcmvGJPvVWZW
Dw4ZZmQz7Pv5Rk9yM71zNaTlnnGUU9l9mCanFuCPGm3EujxHbVdcynD8WszZCGlWbpNYuy4PgmNB
RySPLsjz+FyLhKk7t3Cjo+UQy0GILAiFSEER0qn1FnZd/YWk+XQjBzp6uY0P24qIEPa9+4mvMF6x
XPWnOPcssos5VThNznMJuqwpRbi3M0fisCUxLDOZnUgmnAfgTkxybHN2q3CGW/7TUhnqQXM846D7
gX0sI2WfNbt4Dd0uQjpj2bu8JPByTkrzg2o6kQfW7YeE2zcUoQ9uja4E3RhaV6X6QGtmnW0OqXOa
cTq/jIEBF7+K7Ivv0SFsTOtp+du4Ke1LKuGrQRykEE+Q1IW5jciRSd3Oi4cf+ozpjR14xJOhGpzc
GV7X+SdhzXF983+V6ZV1RpFnn3q3+RFKp99gC8+3eK7zTZ7jUnfyxjssJwbQ0CRyTcp86siyhBY7
7U1ig66Tom1byYl0I5sEUT0NWVH0WoLiDU5Lak2MZPNpCImB9bGixp1Fah9Xz2eS6MLWrubgnlTr
kBjaQt23MdaLyfKC18zDox3lOtRU2YLVUAAvOsioMdvKtcCU1WZWdZkkw4zWjF2MMgltZHOcdf54
3uc2mirCfY4gzwdJ/TYbc0o/PJp1Nd4TMhBfJlg59LbQIdVYj0vaOycnmG4wIJLblM8ZDwxhPwPW
ffTCcevmh1rrp4ORDmi3Gmh73jc/GXAUhYSHTHZ68oqSFkik/RExqlxD0sg2HSKku3hU4a6HTOAN
Ay1bIKaXGhvgqifJnKpL7z+Wn2C29K/W2L3rIXlQarqWc26FOYIh+dweHeICgdEB8iXYN9zZU9o9
K98t1oYRvxTzoIWn70NZI7B+2Vh7A58SUUKS9EXLoRVkBYgm8w4Ozfyi9JyGOtPhtWchSOoaDt1S
sTEZw9fQMoe9T8/1KRi8rdmZRJRMPCshau6zUaCrbJYNPvZPzZRqJ0ojzGGZVULEoT1RQAW6GiEq
M4Zx4V5vir2Mi/4owvgn9OcCcfvYrPRQD29gh2qErw2g3e5VcDA6+lEv0TqkrC/O4D+aJeq4HqDz
6ywu8mqW8qaa1oxqsx0im+IIbCFbeUUVPOnkE4lhOKHG657tobZ31qmaLOsMP0jfBaYx/hFqd0Pb
30Bk3Vd1ykMu62CvTFRmnTEN51zS21pqngDbyWWpuFzbb1ehTzM9VMzDExrLkV7fpAj7jU8M1AFr
zcHFqP4RIx7obTbgyMjuBDXDvtCMz/TYgB11o0aUhm0y4luzzsgRcSRM5Ca7Xufs3AKFkdfjFrV1
Y9i4qTvuohMPBIA7KxvvSSNtdg6m/wgP1d7WscKV5Omd8Agnu8bxSKxojMeCOmmT+HqHPCfv90RJ
0qLGl6iGNciu+LK89IaFuKaBSJEHSbCfoGsdDLcILjopamsV5efJGaJrItBNWTFAodSq+uspi4L6
UswvllCwB9Uw0Hd2CBDzXbXLm0MY7VKtCjYLbDyNCrrvIKGjiK4sO76+j01aT13r+i9xuqZNjEg4
G1fchu5dH9XdHW+Q9GysOE96EILF7A4dQi09l+7XnsMTtEMuUT3YxtZWU3wJSje+4L5d+XBmzqWf
xkzasNaaIniySDtYTaWbH/PIJj67R05aOCljAgSWMTv6swODeoXPIdnRWKcrPRrVRQQ2pHshjwPh
0BdROtWl8i0cSVV6a3Q060ZrPoFH8zfFTEueNP+lzBgwFG6qPxYNEQVxqjPFsDNcDBlczB0xOOhv
5ri62JrhNeip5Pz/1laWDhWrafb9UGun2uK/KFKv5OOFcl2zyq4HbDlwNJz8jQeaDnCbPnqheHbL
Jr2rPAikORH3rDaR/wCQmvsgMgDI9XOO6uMw2DHdS0WrM6A5O1cDXYJRRvpgVMa+QJVf8yc4xRDz
WmCLaJlHvqa63Ee4/cM7Ilum753DaSpXJ842HHj9EWcN7VJyKfjoRoZuZYYrw9FkGyC5Zz2V9s2J
3OzOm7pnPejCLUp7AmRdt76Xxp2fJzuNNtPNtgHI5XBDwJw34WbqPDhK43DRmfrsqHY9zAJh8zjV
nsbz1zOkN6d3JyIuWWnZTlYud1OXN9G+syuTGnTaEE9UY6bm0cXFK1+mZKi3TRq+DEP7jp79kwld
G2So1UFAG2bl1Pi+KhH45zBEQCAFY07LBPHa+nxd/1zOSfF7kWRTIQlTuZS1lg3y5K9lhIsWEd1s
RgkdhicABXKfggR/pMoLNok2/GHUQ3kONOdUlkGEbb8GxT+DwpcXP1HbxkJZVrfV1+WCB6E0TmVh
W0fZV/somf6l2fG3ms5WJn0X7AGGZNX+vZ8l+1IknoPdphxQYWK29q9yColWYZJ2zUPvZnZ2d2MU
7eMGHYf7f75a+t/+vGvR4wSl5hq6rRz1W0npFApcq/IagCqNQ75rGOxCFy4MACj81EJUBxMWOaWx
459hndU3BWTC2Qd5sZNu7l46pU+H1iHEiepEEv0bUEIqsqi8CEzPP79Z429frWsrOrg62QZKF5CK
/vrV+l5qdk1EKgImeg7nTJNXEeeXIe/OhrK7M4nQj6WEsBGicngZYhe7hzTe5lPOJc6YGasuhcc7
HyK9Dl7w1GMzBcU8HN3GdPeOhvfDrPvx1Bfd9z6s06e0xsGM1ipkQiIsjLUumySia+YlGlMhtDz/
/BH1v39El+KXOFiwtHLGSf/1I/baEA1p7IDEmk+U08BOuR41Inkdt8+JcYQ/tWDtNYVC38w0vPnC
i87/8i5+bwrC0TYtbgzH4s8oXc0Nul8aDUHrU0yYaloFla6T/jcDezGLr8CaOA+Vk9AYWTaHaALF
Q2QABkSDqEFrQJdB+uH3aZQJi0aY/csdoP/eGZzfmG3TpgJRT7tq+fdf3tjkjlLLWEVXFZ0ywqX0
Sy7b7Ob3MyzYD59yPfnW6pKCLwvjzZId1M4Yo3RmyAtl5P9ypWjicyl+7clIIU1bBxYPEJhvzfj9
ngzyzIYnwarGwH+V5/vPHoO7lmNTbKzB60/EkNQkstXio3GKb8JV3VPdpu0xc5OMWLVVmvs04EQR
nRqZJCctqAlGd632MA2M0vCHP2RRr19d/BNJYrXVCu8++mzhvgbz6K/FC+Jr9XRve/mPEBPJqRyc
p7qs6rsm9dO7pQVu/9H5A2ilHPJivJwQLM08lA6czSbU7VsUxNFheTKWQsvpYFT1Fo/HhF/4s7n0
eSYOMc/tw1CrHlTjfnBtH5OGtix4155a8+xkDR8FM8pzbJOUOncaQOMmD9J5F9vP7jbpgs2q0Aqo
xb0Yt0nTc1Cdi5RBt75WwAVgOjfGC05UMm8mXEB4bC6eg8skLHd4xEzUiLzgFYca+lmLdoFx5NBm
rWDoxtsCrQLOWXAZ66pW9aYNgQIWthq+mdnPmqrsR99BshWZC5TPTcNz7sfNXeewnNiuOCZ4NY9j
ZKVvXHST+iuMRfO4fBShuYcO2s2JDBWkR8Q9giWyrA1s9uLsNG7xaHTez8Srm11A9DzT/jxZEbBT
PooEeVTdWTabjQp2ial7O4zCHyVl0Y9m5qTFCuvnCILaBDC3HZw+vVZu9WgnCMfNEfcWR1P3zRsa
0m6rdHju8QZvyIhoHsYUhQY1sUH7frukEGFeghUz6PFOTDOWbL6HRkQzAIM4k+tO9jymtD5wiB6C
WNAt4vmWHPw5MbTVNpkPQa3qFZK+/mKMbnM1a+dsJCRQKP+xTQlzUE0yXJAgNsx43OrSNC1AyzBm
NK4jP5xDIeJYpc8Mgj5vG6WJnT4H4s198AtcZYyDiIEciA1/xHnIiUz/5hZ6cWwbk+joHBn/lBr9
qQqH2YVnq6MpoSPPIVHCHvujWUW3JS0Z/+eqcju1NkZQraXKuVUCY+fKBrdKTkN7bZbVtyX4q8sm
HzPBn78h48WXH9UgkVwi6OsRKUDfDerVqeHyAflHPaFHh+WPCI2cuKjPG27U8SGuRb/FA/fD1gy1
jr3QP5P88LhU7j1FL2L6iSMnbeLNEppcicTckW79xZVkdIU6gURkyA7bOBD9MSgnB3ewNd1VKZSL
z8V1yh00QcJ4iw0zO49OcOx6zb8gQMdcE/QJDyCuNJ5PeLzWZG27zOveUO3gvjere2xR0bqP5PeU
uR/MCCrnAvzPlrphn8Cre4I2z+7l6t9Lgqcp/M3bEi+GCenNRrZ7IZsDxOAoHj2tq4+d3pLNpFfY
VzRSM6c4uXbzLQDu190pt+IAgP77GTwQPrKsgTqtU+WdQ89ew9rE8WG24kL43sefd0Kp2ttkwUsg
0cThkzSYy2PnvASAYYDEsW5dcgyyR4F6tMFSfM+ug3AnJgpcj3BLJOBd95FE49+KpHkkWKZDRCP8
zWT2D0Pr59flpa7K/OpTLjMqTORR2GmICGadpnb3NIwR6bsmxDUMevlNS7GeGDXeddgcPzElDVdG
iPKoOzuL4hOZKZW5MzF+WbZlm5CcI/EFezhJ3U5osLqXd59O4jkq8xTi+RxmhmrYIx5n3jPhyEeV
4+1NiULNkd6pmEw8RnM7bOq9esvEyz9O9OlOneoTOHn0Xh37lhg4qgINI11lVZAr54Fkqui0tk4N
YpBzTByMcmVmRnlPIjokqBqe0vzHa8fR9mQlJcCCjeliCKL88ugczuezMnAehBWZJ9uU8LpccqQL
6DO2xgBSEL3IsuVZq8yoro4Iq3XTpOV+YLi2cUd73LM5boVvxjez7mZQjfXFmtOJsLalN1DdXyal
gnOFixzLXqSukmfkipjP3klYuKtxLL1zgj3xbFWtjp0U7FTiFfkxMKGuNkBU11AxxEbWfnEJQDVu
mqwdD4C+Ua4JLdhps2yE+zp6zHJFGbIcRpaT+tzNCUFm3UeNMe0ZLxUfhWJNmyrI4O4wZGcn8PeQ
oHkSymas4cH683zAeILziIc7KPelQodi6sYZLf34R2bSqxmHFs4q/lENEuScV/FF0N/eDnWm7ZMi
frV6D4xP7BqbTJFEVvp2ghxLk2da7nfLISlAlHwIZSkPNS4sU07TxezNGE2PVu/8onAejLZA3lf2
3wyqddxoerOtbAptssCI7XY88SBpAe46Mg4vbhJB1pwrTCMVwIYYfiajk3zTRoBcVj74h6WzURtB
u1nyhNyifZc2CAJlFSglI6N768S7Xw63oQ7AnHXpV4e76EcyPI9dBxlzgMQVTbc2gzXLCFCUWbXV
lkXCKBmAg8esP5px5DCi19l9peq9ldlQIwoy3pJpAIMsDfedUK7H8YAW0XuUBTygAnL7dBhL+255
Vy2f+wwcHshQEu8qHMIXDrf5OcL0uPZ68Q0jpnOqjd491xRueS3pxrRde+5CDLeqAxLvQUCv7cp/
GhsrXbMHTB9Z5D/7wUonZOPBHI1uz8yhAySNUEjBpNq63QHGVvg1HYnE5ll5gG41bxNFTe7cvI9J
uB8oznqotR0OLit8E0Z9HAWDyKzXSUUwfVgKVFRrYDDEtERmd8JV4HOV+i8TSyGNVT3Yy8wCpDQx
lalHdMClXj8sAx0zC46kMJyAwHUH0eekgxjIPICa5Rwn3JKBEGmBSRdfGzmxzzNu3KXEJ+grOUDc
SPocJWCa32o7IttcCr898jikp6UkqAKT/gEn4R0aAnsT+pq9XkoxIgSBZLUMNzmsYuEagrsRoPld
1phnvuF938/hxniwEGKiAq59iQ3dHuPH1nPfhiTuPkjADNYIuYNnqfoSoN3wYgn6Y2bpBk85gTcP
pQ3e7aevC2S2GQdShqVEthYGlDGRkzHchOTdzC2TKHlVNoTYJVQsKZDypZmenZoaghlhFySqW2Nw
TyIiQ6AKIpjGenfs0hbwo37uMaPRyWI0luYwpVULF3ZJpm7nt9a6DY265E0bzOTUWv0A4dq/VkrL
nyXEYkLjyg8yCD+VI7qB4tSe7PyqdLJ0fegbxyyIWFxi5Rv7mGSWnSniDyI3fbCKgAKaSkEnmU81
RcudhXf68s9lF3FE87j9t2qCSsJkSkbxpUC8/rXwkmYaA6JsYLmHOcdXS5rDXKVywIprMlKXHldX
tROqy3E82zo54s5ILEfhj+drPVjtV42m+CthQsOqVz2o0TQ1b30wiEsPLjkyNdA3qf+lQT9K+Js+
6BP+p6orN1nhoPC27Z0/ps3ZSUV4pDXurCpnQbHwayK7P/+BGlnnJN68tiWRpnGrp0dwX/JitqW2
a1z8UWpmf4QA+Zg6pOUqr+GYD8o59HMOYl+60UEEaxx/GBDn/UGfX2jrjttBqXjrwsWCNNqXWODc
7l6mRb6C7F882WnwR6jaH56FYy9vOaGaiVE+GCOUEvQ9M5Qgv/73JUwjVFYjqsJubnEZ7tTvME1o
zdFFx5EdzXZU34Bpg9Yb2x2YQ/z0lOfrWjkm1jck73Ey7v0OVPVS1Vma4x7EOGGsnkJ9gNZyNsIq
Bl5D1ybjE4U+6/fkAnfwsMqsC9Xqz7nuOHsk+vd6kBtsINyEbg+jvuroomV2+iWFeX5bXjQjqK+h
BnJnDpvEVij3/708TLG+OEAxD8sKYJGyWnI8P6Yj3p45ps5yIvsI1lg92D4hM0G+tbDuPLtBPNyb
kI2/WVD2VpjD8oe8s6DRZZG70tqCIAv0KoellcdUik7/cE3TKjwXjfFjLNrpfgyib3HPFkWiVXKn
3CH4HAvRD78x6ZsL7+E1T4mJ8TGOLz2CaRD2LYjahzx1hm3vwjLkKSP8URFYqKrhYBmXLiHHo+6U
SR537G3METw5sJFnFSn3NbPCdwwBxVHkDIcZadJHdTuAUjCs1nZUvrXVoK5Br7hvUjdeCVpbRy3F
1I6ThBnVMv/87rt29tndS+N23IlgFJtaj8AB0JO91vMsPW9HfxfkwiQOq5B0Odz4BrFyv0zKqKg3
tkkOiYf9Z2cEAuMF2FRAc157ZJTwFStyfAqwcN9NgqXTzSbA1Vq9jbo2fqD7Po30d7VOjm9F1e7d
CF6XXnYDdXi5BixhfetYIhEC/3k2Hl3RfhZUQW8aGzSLgt0pUeEdgN76DlOqdmJBvBqu/cO1k/5N
2OExy+Pj5ywZ0FD/VDj2+wSI6q4P9J/IVsXF9iv0FCI9aMJ11SoTSuybwe3PsS+0QzX/xJBLO0x1
6K3p68K+IQXx3I0BJm+yEDBnOodWJ7NUalN9JuF+3FlaYz1xmi3WQzyyaOaV9TCGg/FmNRU223Bk
e9OtvaV5TzHEnzcxeO+EOz+5QTr9UVnGGT1++OL1sX4KQyroKhaHklHLc25S6k6cMu68WmT32mhB
cateoIdYPwTj7S4bIRXpTDSAhzo/dBhAsvDAsdjh/TDU7rOGilmBaZ2qetr2jU9sl4Ynr6Blx9AW
e1AbCQdHfAaJf3IJdBf0qVHsbQl+J8SmmhGxhjuj+5L8EDsm4HyQ2dx0ZB8aNBDJgXFBYMcQwZOC
sEQiajIc1QMtO8BTq6TtDAREh0WFkXZgyjU0/wfTrO1T3ih7b5kh4N95F09gVGZfoVBt+R7G9zit
kf7Z/WsUz+rQqgcuw5ES71dob5d2eqtK/TARAcX4bX7YYlzUkzXc05Zo9vhdzloYfSmGqsGjm9WX
KbMeqxgHZx2DL2mFhmEBJlW7+9xs65KQn2YukmqesevyUyglhj1T/zxRGEMpb7lx9Nk/8HGSbNqM
aXDfTsq/J0mRsQJesPXya2iYFbPOrDvCJsFm34w0ifvmGa4IQ3QNmJGfmt4G/WhHjesGBw6tJeE1
NAhigQutUs1zblhfAVb0K9up4bLWzba0tHIrGiOjCigqWP1IZfMa6YWgFeExb7bcARKMG93CtkW1
WcXvAB/9KyP9kJlHi7+oTvVXnPSGGRZvMih3Mm6dbRWRBh2kodoMDF6fPebhRRG9LJv78uKMjLjB
iPEmgmun6u458LH9aGHKyEi6bxQ0yXFcDnC2YcJfrVA+wOMF2Im8LwaK0ZZM1SFGlNtGhR49KDLl
LdpqG2X2ArKvbpQrUuGqk+wIqnCh5oSWjlhBG+qHlqAiOFkMXBc1jp8/yVorrhxV170RjI/Z6Ecn
MoJXjYsfi0RrynUTw6nm+v6jPr5VnjTRPvT+RjqIcuzIvyCgGreZcMgRHmYTbTh4OBWn5E6HLKXX
nXGi4jDhh+PhaTGJczSyGA7WcPmLKo8flaarLcSSGNYQUbO+NWpgj+CuKRNZWVQE8kbfrLmYHjjR
WGO8O0f/cn5fVWAnsJ6DS5ls5yfWm3jrW6I4R0hdPCQH9nddEuIWzsYOYTT5MyI3CO1XERThO5tw
ttGpzU51FkfvJrZOM6ItLyrvvDSYBn+RAgP1FQIyemsG2PsIM1hHFKDa0NLpt9PyQ9L2gLP0WOZD
uglEBGwnbqxTF2frZe7TAmXZhpHNR8E1MWq68xIXSbTNYmgadlp/rfUJvYe0tXJn0CpaLWG/Zix+
yiQsTw3AMdeK+xu7UnPnIDopXWKpNNm+RhmXppmBm9C05V1qQc0XA2vLWgyYmPoE3vIgsAfUCJd3
n/U58CJUUCSAmL0rN53Vu6dRBk/d8gT3nGdWCMLCDftutc/TeLouP6Gw4RGsGuscBM3ZpmJ7G9J6
V+JM2anai3bMT9xrMNke6QvWDG9UhnGPjmdfSL+7St21by4RHonly9uIQXLJOeZQNh1VFrwZmfdQ
RNKu2SKqrR6a0UM4H4aVRt4usXsvHe6dzZLpvLzUHuZiU+j3y29NCZ5sgK9dCricuV4F236MGgpz
BkXrsbf03efvwF+mu1q2f+R91XByqN/YDDzF0LBxGREjkKduvpsjue+Wn0rSIjYkbfUMVisyvAHC
r03LsJ5g8cMJTN3pXM2CuDGZ6k3Wa+95B3EvbULQ95MZj1dyJXgc8M3OZYX0s/zRd4PPvZ7niCHD
ACZEgTktit7h/v6fUeGyI0OLWev5zBkdH5fjQekhaxqG8VFPwCXIMUFUhDPZ8AxQsdJ7UB4RxKRh
tZkKD/7gIqKbV5dKZ1gFcgtuL9vWAaBqQ4IvynDpYQtdrmDW2+keGP+IYHM76jkhSAlVScTTPIza
+KjyKb7pGta7RSzXgM4lhSl6qu0WycPUiY0Ji5FIFry5Rq3Ezq9C60G5jfUwSNqxanBNKiDdxTxU
+DvEGqs0x787hGV5mBCo3EyoSDWOqm0vZqJxq8VX0Pt4sabonRFR/dAMCr6yzYlUqMx6Ag93Ep7D
KjZ1mC0jopTnqf/yAnX0HDUAveLJCOgn+fa+lsa6c1X50JtiAsRsmdfuTYfg9qo7HgzBrL/z62Rv
G23w1M8FoTWGQCwnuBml6Tp3mLMwURATBHoStN+s5bHmbTam9coxrwnhZbagH+YXWeTVwZDjyQYI
d2qHG8D3kvMQhp1V6UHx/+wrtZKWSfiClrU5WQ6hHHZRsgyQv21uK/5tRaF/M5U2Hj7b1nOns2tU
cwl+DrVqz+0Qd2e71BykD9bXFuXpudIt85y2DkwVCN2dnhx87VGSOr8PdZdRUW/B1+GljuQXq3cK
VkuZjqe8TGh5cgZcbkAjRVYhRy06BnNYnci5mZB3B4DXLfMQteyhhWaVj2RZywORbBZkGXsdRs14
m/RwvC0/OQV8es5NdMOI9VgWg+VFt2nMMTch61t1XyInKK992/W3rm4/3GZKnko2K443zaOKWV5K
FcNaJ7u9iPFR+uH3T50lJEFt5c2nE/Qu6RYsOxbdJmd+WqtxF8uCpkYF06gCxb8dOgAVZNZ3z8zu
iciVoKxE9gWjgfk+H63WLSaANYQRHZgp/R/pRBEJQx4rOBx8oxEOcUbFdKe0tN8HRkrsueAfw9Gz
ABtRmHkVRrMAsvObpwF0z51JnpZfkTydfdxstH/oROJoGR75Ks/RPDee/FijyzJBlS+Ruvud2Z7L
pHnLgmR87gJvwOZsFHtlpcYrRo1LI5J+FyUZ5491qSNtXWHb3SEwDX7YffRS5CThQb2g8Rga5MOG
fr3so+fGioZVOTdH5m2VX9FILL/GbaAORklX0eC8a4at+nAr8uFSRcbskGTdw9R3X70GA3FKrbeL
JLycosJY7ramsV5+dQzjKTQtaHsC4dfYUgzrnIefu8jnrur0adXEGXpCI4BcOwtnyEsgvTuebtbc
3ClKM9vHTLG6qJ2xwKP5OCSp+cgA/l0bh+yy/J/qyYdEiXYTuiCc7OXNV1ZfnpOs/PPX3LFKdNna
/+HpzJYbR7Ik+kUwwxZYXkmAO7WnlNILTFKqsG+BQGD5+jlUm81L2XRPVVcVCSJu+HU/HgMIzDZu
LrgGuwp/EmTpi79q509mznFah6i2suZuhk+stUVAFHauXxKlvEcOV9oL+E95vZYvCOAhafDRd9U+
g79y76Im3adN/h3iTMBOwQM6dMl4mlb7bl3Wsz/Y3r+i9mJP5T+G1egneo0H6ieH5Aza7bQ4bfbc
m8VhCFea0JafpaT7af0d8nJr8kjsQ4UdamXtbZP3wu+LO105fhpeNhsIZyDMb4dI3gtxYagB4Hlb
ZFarhiBV4NG5va7HfIHo0XdxO2XuAUlv+Tu7034RnbybQHvAxE+vHhdwWmKk8V57s9pQGajvSRBL
LvIlHj84Z7uWhdAh7zMyngsnhjJtOl3T+b6Cb3Swpon6Ea8MLxbhJEAF5fDpCX3p62b5Mw60nIgs
YLNjS6KJoXxE6JNwTabmvtZ8rgP4xi5YQBbf3rUEGbi1ikrFo4J/XCNW/P8fHJYa2876FKMinL74
fHkODjfLrP/Iapwuc0g3zixy0qO0I9Lz5e5+vcYp4xgn2y6fGut9RZ+KMjK+J1MN3os7aYAIVix5
tCAYhiDN3bX7z4HOaRbe8GyXwwM1FNgogYI95r2rD10N0LAgwPbQ5zML5yaLh2IlCn/7QVS3Pwwp
qEOXBc7owDzrHX1dPc958DLQqbg2M/zZPih62CMuZ+xfkNJ9uPbH/52lOfm3MllaWpG5Cm2GBaCg
7Qzfag5SXGUZXYD0ANdQSbIZaOVbfnPKeaovL3MWBHHb9v0GvoZ1qRfWPL2T/J25Jm9k3lQPIp9a
Yv3qXt32815ORloNuNE7r49IrD1mdaf2vtHLs+hvpIib1FQt0FgXXsrFltIQame85NxYGFoYoZzj
73LAx7QROTZBlLXpliNNKDsyYLBSxRz+XNVAYj3Qst95he9fTPPen+ziyZAa/qOlX5i9TdBW7QG2
tH39fTEvfmJsp6aqDw4GP/JL5uV3WO0G6MLJFDwiPk6sfPL66t7uWnxebF5b+H2WCh94FMfIq5fy
/D+lwhyC8hHCKclczqNju9zGSMGjFsqDnNCfl6I+p7V/cd2lv3J1Tx7t1IKVMk2bBl8aqoWRb393
8o5PTjHp1GPdUiXDxyk/qyI/tiM77/wWB29c/Wcpu/HRWXFsGyNuaa+mNjNc3YeqnA8U5pbXQofO
g2MPO6HX+Q4z799mDKazMa8Ee24ocgDsNCwlA5Fn8knh7b/XHsIDC6Tj75/1+18VS7niMGbnzrFF
a601c/udLfdJhfdpErJpd1Gs06q/k+zV9ziT0+2vcf93fso98hdW0eDx90asd6zLJ5N5C0wanZK/
CvlNfv9dxriUlt3dXotE4UNeU/7aRWu9mG++Ld7XomUhY5XyTqRjRi5BUnyLfzFeMZvHv2rrWJA1
SFC/+ZnBJAGknhAlGm4hv7nv2QE3PHHaLIBAcvpRG+RrYt3UPVVMpb+W+Uyr7FBMxUcyOBJQO+3p
CszmsUfv2iYVwotQFXOil38vrlE8JY0RXMj1PShMmqdZ9tNVUr0doQLv+GQ/mwqvUTFUa/QbkFFd
d//rfTRM6QEhd1u8jQzDJMiWOxPrM6dRnZ4YewhCeOMjt6P/qF4i546Jc2/b3fdaWtZ9mlVf0kCY
8Tsr+3Kbhf0aZyO799eG2ZPiXZ8cSEmisKn4fVhCcpzASdig3IXwKLPFuKJqE/hf68921MTQMcxt
a52eagGJ0hdfGlzrriitJ3fKUfYy9jvKY/e3ZBcUIjAWiT6EIVgoolNkO815D+ms3zXpWkRBm/3F
DFmGxN0DgO0h/srVMQuSBqXcoeA/hA5fJRq8x1u7G2Rst5N/qLndb7XoRLwaax5TEkmNPCdFMoXL
s14maKEGUQFhd80emGke5wldIE69nwUlJnWao0hl1bRdTHvdNUbFJS3/zDoW4LjOH6UnKZIsIeQu
mp2HbbL/bzP7nZEU48zKCz2T50QvGOGDp+CoalXGShl/2WfgcwjsQ04W8phStGlwT8WKHqrI5Oru
hfRvlGzLHINamJ6ZcoYUEEsHhLYNJX/KixNJezTFpvpndcxXa/lHmojDDgLwrWaKMizrO5t67K+2
fRCzuD2UfRKXHbX1XjDG4wRu3OzmB+Smrb0qkFjuX1pDPnKaWgxwGZVDYX0A6pRoyDdNsk04Pyb5
+J06U327ZPRcJvOIJ+cG57v3zARQRGW0KMAhCPH1ljNIjHDHBfonM6bY4zvslwzieX9CJ2nuakgI
VfVXTXOyUzkCSZoXPrb8UiCykjJejeW/0nC7c5hQI4Noj6QNunSU5nz2jKe18AmFWmR6mhsGlkZp
6j6MmkViCPpb5VDE3HR8Cmx/vPoZN0F8Q+12lixZqFqgTgLr/XkQYbtnVwFBu8//3HT2i1eXXTSy
JUiRgQLHOzdGxvIlwOnRhei8Orz1T+cSkR/67Z6SUISNJPZu7S5K85YxJzvcE0a2nJJWd/k0B3UY
UUbxqHNX7mfzGxrMN+S8JcK2Q01o1uZxeUPwrtqPctb/vimplPBJEjtz3NSGx/oXlmLwJAcYTRQv
fhZmHeOL43ae+J+tR0Uuepu9DcDBmCMD1zQs/8LBEzGpKwp98DOQT0OvyoZCRSDRosRPy32aQ2/N
lsA/efNhFeFZqhBXCa1kx9SH1Fo16jB7TLEtRwNeii4kRNLYSYjVLd+n9XShRdzaV9Xyk5QJBaTo
jWQotqktEDeNlQxB4pIG5zD2hDtdm2NKPTNdOE2247GBzi30+JCI8UjfpYVSQ55PE1fzs5QCGyMP
I7NgdUxrVrhD/Xom0VJdwqLZK2PsGZ3YzNjEhcYVPnEeNubWYpSJqArAg1xtvbK7ljaFI6rBaA6T
89g3glcn1gqrN56XrrtMYX7M++E0pLyeuh4mFen2J8W/MIZe3gx2L9MNeuSB/rJ7SJ/jyamP+FEQ
0YmtFuToB0VJjxA0Kv+jXbBGm4NdJcyaTrqeT2zywDpZKFOrKf6JIKPRAQMmOGaDYkTPQWL0tLM1
vRL8v9EfysR/ZgLsN5nZfbeehy9zwsxie/LBGl8Tk4pDIIf4EI3qDtPgR2BOtyhN/jDWVoGvP+Hr
NNikWNXDis8wpInaB0pk0UBMIudf2Afrzg2eGiD2GxiW1IreSDgjJyuLkmHsz2MntpXnb5cm64/1
7BBNq7mRa1gmrQPqHsX42SDxhTGyeF0GLJEA3auj9MCnSVYc8Sj9N5zx/r3gO18xsFCCUQIWb5q9
1xX/dbOuYt/LMQ+DVmEqCwGPEpUtet3HuEqIkBZ7tzB5f884UB2Yx9SlPGcJnZ+uhUqBcwLyT01f
khgKyDE59QfZ6BAh/0L0ua5V2+78zMNjmo70uzBicDB0ByPAPS8SZtAmg7cCKspbw6csQ7Azp9OS
m/JKwBeamKrueWeZe5cvyKa3Z2Ou0z+b0AV3NqAn7mz/VCylo6LEmdmCtLUFxj5EaeiMmaV2aUuV
i5fMXqz6r8TvbiVeAyreSAy1Ze8KBYr2Z2sJqy1gFz58ihHZi1BdBU5hb1aoXC3boKgmqLkBJ088
U7P4T1KtN6Hl05ZK+0ecJFO+TwKI3baJGkvJuBP5nbqrFD+ChFpZKit2EH5WtgeeAfWeV18TL9Ng
7aoe5TMtDjJo/Egngn008Pq81ZRbYF7CQUPHVZ57V0JuffofSPz5miyM7SkvpKifbLlzOvbhWRLs
aE2I3T70Nmnx18w5jaVt7TkBwS/jU3vOpXonnnfvO95fIdJXbNTdfRjUQCZ4cG5dLFYG+cKbH3Er
vZssfjfsAr8cQ+TbIWV8dQVwyNQTj4X+1LysaNuUn7UFlrmm2Scjoxh3uf5uJsruFmfmjB1vaw9r
fclT5IwizGMRNE/1Mhpc8SaNYg2Zmb4PN8HmOufSPnhyePV94jMOBI8ZPlXlLpFX3XrkPPp1vQZ/
MRI8GBylIHK7/xzNgMGMnETZqs5A29lylRyyHCTVxhlxtMDw+REyINGZWHe4E5tdatxJrsEHwkoU
mqev/GufXducd13B1WVFFEW1G1eucFMjG74iCheQ7Wjxtt49fqL4wSxOaCwAlCG9l8wcBD1pOKDH
gc6jkjUCoWGxgd9Vb/ue820ZUELSWR2pRlq3qii+sGTh9jVAuCbhJ3YeXHvexCcUylNPqUiteaEO
VYpz5ZPqHyyPni+5rH8HvnzjyX9mu1/FFp4SjKUZaZTJdB9kBR4rZ06riefhECRNuqiPiQlrH3CT
RJfkGMUW5Wg6sdskf/ACrYEvd/1WpXUTs4p3KLx0+CqT2rrDIY8lqH/p1hRRyGji2REPVklpKRb5
l6ahUoAxFbN48InFKc6GIHJM9S9TGU81txhDAiMS4TOxWH+Lxc4AoA0Dv2zyi+VVNpM4/agD/i38
TMDRs6FS22Cg3sUoGPdFQEkwgNmoqOfyYjQsKVXBElv6LCu77hgs/j8t23dzgjOWdGyI5QhgzMQz
OQUjLZQoiyQP1YWId7Ig8iWh96ZGDnJ3ofUqCMcr6GU8TL1BOcGr7bZDFDrmI6Z1a+Pys8dTveuo
Qo6ylhmCtOMrQAWPFCS907on7wmbhHtqpqfdXGZ/LQ7cnKaOZWHWgpLWML3Hdlk8dbqi/0hQG5kR
TOsSgycSSvqmpof5zliO+XADW1G5HngJ70VmvyzvyUvYLUemCrCfLsEhZ2V6+yHQGMHbwOUZH8JH
N70lfSt7z5b446YJVcn03flgCMmPztpOUY1XFq6iIHI/MYubBlG3Hh4iea3+Kus05LID+neuiu/K
xIPZ0mtDPjHYTZPp0UJXAp70skcX2vpltO9YSeS7tUHyU9RcLlY9nLgx3aBhmtR351OvMgjEDF6m
YumZjEz+YRv5KO30Fcx8f7SN76yLDdDcurKA7zecrLOKyEwclNZvVO0Ve2RwRi8YlODu1A7LQQdL
RT4voV3tcoIwueT4dsMM/p9ze1gC7+RNt4m6Cgew7JHhWixPGk51ekVQI1WxbGuzJ0SfACgr1MvS
aHNv+daBWISxw2Lsb2YeBxwQB7nO8x7rAr8A6exYtpVHT+3Fmv9TYvEPveXv3V5bUWZTKokbkgmn
NL1Dr9SRxOkYLQWvgnb1QL1YcZuHTEjFWTenIvETfvZQhjiD7wbs7KgXYhcq29nNzdJGyrXPbBIQ
Pss8qgVClDTH7dhAN55JM62J+mdm4ZPZesuuaqmLLuV0dJL+LyABhDCHqIBv+5QgUO20EgD3i+EU
GL6IrDDYFIgRJT4rLPpSPSvBy9RpHLGtHfVRhY0Bk1Jfc7gZnv/V1EP4bvqYmFRe0zAjFHcXWmeT
Woq9W9HHYAsJ9wDkauKjqeWsX9KEhpUatCa3IMuOEmLNm5nGsc3QmOW+NM6eKpJT6eQhfGrsWgJV
XKmc3qc1BkenNvlsgfc2Exqt8eBRvonCjEXJrfV+4it2YGTFVDVnO29Msi25txM9nzQPSviQQGse
Wh+bST95pzyEp4fVsI5aYmiakoPMpeuxznRc82bNwI3EdTd/hqCqoZWGAFzDHwatDJid/4DkTwMX
KMOclvkNHDZYGYH1MPBS3gds0hGHQWUKfeLjvmYlYD8xJo/BjAOxkiZ17VQxZioGLkcpQDJRBxms
GIT6iNwJ2IDR+ddRVHRYArzvrLy2MxYmxLUCPTFjUIfStBGpBNBuE/ddJRWCkFg038qxLM1XWeUH
IgVAJ5vS2SoP/oDu8DluqgETCibAMsqtcpu7eM0n0r+RKuUH7Q205YblvUtga4+5tMcjjHsD+d4O
+D3ioE374a0h6LnjooLDpkDwI4gfD7iMjUXlB5cyTK24qI5BzcaQ/4Pc3/yZCerAUHAkRtaqZsHR
Hl2g3Nt5su74BteDBpKf1eEfweR3lE4dTX7y5Q/jsYPFAxGT6toJL/TNs8nKp2oxblYG5U0B/zFA
TzgrtoL4Mv5px3EjFPB0Z497e2rsvfTsyLYw+7Qr9fAl4Rly/AvS73UY0nNfLyo2Dbd56JdLb5Az
G9yM26YqU15pAAhSs3EuamjAc8rup1XNY0sYiPcDyxO/ecfbV+y7fH1vebfwmXkbr/BuZma+Nnvg
zEhTHln5ZAh7jXKucxyFvANdc0H6zPbAmLjv+zT3Es/bOb57GLEHX5Wes90NwbWFJ3pe1olX+hn/
YXDwRmMhrhKsVFVl1XaYJTr2Z2lbNJEqpFleEArVBID/qmBJds10Tle9K8zpObGD8JLly6uziiWW
xqNlZB+L7zz6jV4RIbNylwz0xnkrn1Hu1BY5AxurNS81O8Dz1bvfpS2mR2r6/mDvc870vj6b8m/u
Erj2MVyx8MTiITUrdCPZBcxhEdh2jlj4zZi09MY1a1rJClfwSnBZ2C9382jUd6IxUUSX/jRahb/F
pHOrE6MhtijeJGbfmMk321czt7YeW8hOugyChLEPQNjuqjmbCOVy+/Up9Z7mX7xALvaWzVc5VqxB
JxBjtTk84InD8FXTMS/s8pRk2o/DeljZac8fsmmfQ/7JN1OO00ljhZZCiE32t8rrJU4P7XYYKPgZ
lXoxoQvckSs+sK3Msfdlf/IOC4ZwFehQywS8gme0d5147JxdD6Nn6ei5xXf11KJGx/30tWKJjbOa
hGbdNOehHw/TOK73dnEjZQpmYVc+sf4h/RbQZ47peKNlkPNITX9y2Xmxb8wqni0ydeBmItOqOVgo
xGauxfVALDRCNccrXjtQMz+LrvQvFg1aDTXiazIfBxz9W6zpfYwWcLdmphV1NJZ7Iwj7tPntTk9P
uUvjNjPtZiqgvI7Dqyur3VLZ/DrqYtwFg7z3U/ra+mQ58k7t9kM+/k10Zh1ao/xikZue0JidjZNi
s9TgcVtpQ3AVY/48+t4J1y2MsdDMNqsP+uF9HBsFr1V/i6r4GSuHX0w4cmGYR8oGyK3nw0vYtCKu
MDzHYWX+VJP9hMzbRNzmZu5SPh7v4svDPr2r+1Rt95WLnrRi/qcVbeB2lq3bfkLJWN1Cn8RY/mkL
FKG2asE4l+j8hTQS6p5HfgLYqsy82nders5+vxwWi24IBidxUE34UGTTdrzJVp6v552dCnGrChNb
wiBICQXOBXfy95lwYGwyE7ouFWpmPR6cQDibkTq3faKRmriAsu4xxyKSnd+Cv6XPkeo2nvBu3Eu9
Uu+h7L/Y6qCvr70ZW853rnPj4OTPi09Hkl/Mr9j7/nV0NLHrwLPkopPkisC5Zz8BSrp2Pob/fq1p
wVUr9s8lXO4WSWznjrp01ok4WWCL8x2J3EaldgiSO9PXvA53is3appxIIyiD8a/BVEvcDEITsfqN
Vy0HxXJ3Iy31mGCPYHwOICNX3RZRuCMPcDb95tOW1cXvKhcTr3UdtfhvyGi/05wt3tiHiJqbJkON
a5Iq2YCnQa5jEwed4WOuL/2AC5E7pZbcb7MB4cvn0pHRpIUalOyQ3tQ+Xdloiry5CB9oq36hW5cI
6WR0B52wXxM1DeMcCe+eLLKrqDF8WGPFQMHvE5YAWcW4CwqaYWoMZKM0fhbHftWZYe+4f5PyIqEY
dCx4LeIIG4e/O/aaK3fIBCMxzwiP9UeWyENa8cuHDj+0x8JG3Ot7YzzRZoowSxc9pSVmoKqLaS2f
o9mZpzFoPhFjTMANqMWNtcjHrLnDUvcHQq5zaGXxYTstbJhx/tICOiv6L7+CYXwdG8O7BMXe4WdY
wI+JmxlS/tys53BQNr6T7A2l0QbUCBolyWEdSOT5PcC7/7Klf1hZw/bWXJ4TEzfCWPod36Nx9s1e
vxmVPJidm2wnQzex51I6IMnf8ZJ8wmdlbI0x/ZxM2gFpKSehyPm6bUBosN0zEbQbBbXRfCyFTnZD
6bDFXKqPHMqGDRVCL9xctEPkJwEgWPg8i31jPRRjU8VD34zx4gxXQ1EkbLTfLqZ87nFMkYHAI1gv
/6bEJFhYc4QurLTeMl8V9/2mYRmT2lDVE0GstZuLaVsSiY1GoXdymDeO1PpYO3jHCFg+VzCId8bk
vEHuXECWgD6mKWwsueVy0UEkGac3aQzvBuB9ikQd2koXJMCpqp9Tg5+ptuZrY526Ac7OKgiCaBsv
n+f8G1YwaORNH4ME15B0qDyUIcgIh4oBupG5NYVMp5gtaFyW9RjLpoG6YuZv2snPdP3qg7BzBr6C
blAKVVC7S50/BLm7yW7N2Irt+DmR4k75o8mnNmru87JE8+lvcX7Q6AH4wO3aJp9ZkegtMCricYmR
08vtPU1tYexgewPf6QjRFNb6ZLf5g6zNiAe+eCyD6Vn56HDj8rrosXsmd7prl/GdJEN7wVP66pGg
mq3kOjfJtZbzc9riLfL65Jn1Bhc/+zOf0d9LwbytP/shQ59KrOYy/tWWyWWeFGmV5dwGVGrGQ7DM
lLcP5aXVPV5OXRYRCBiOV267vK+Xnz6xIlpGnMuIO1vM8sMKF7TzgT+xLgC5Udjyr5H5cJ4KPqlw
hcZSSrYGOeWIF6tKyv/9gY94o1j5xNDk1/1Yp99tUNxmPij7ZND3bk6p0WiHO8MN6Ee2mJGbnh2k
vF3nWGVOQh7WbuCbLymXd7jzYwUECvslHbx7kgJxVMyNn5gPnm0226a1P4rxZ0YE2EypaQH/XjhM
fSoqMBt/zY7+L6+58DgLptPm35JSX25NCJ+V6/0tQi7cpdVvJofrg66cjyZzAvh0ydHqWTOJJkVV
RIftFqbAsti3xmDtySna/Jrg5mHZiPPJzQ42ZgsSS0WMrXXcBqv3IrWNCzrgOp42ZqRTJOBUFztn
nAd04Mk8dMCdNyshXBNXACUTSIj8SCeXcw4/jRERibcD7sWYsoNDiV2oWyHZD9L5UWwbQsv5mrla
blYaDhjgq/sRjZR1hWbGX9Oj7kykLsxAXLkcOni9CZV+5sCQjtgEs8CE3rw6tMK4Bi+1on+DD0r8
ydbk6XX9J7lBxnPD4bY3UiLSBnR6LN148s3iR2WU4NZt88nN7jVY/fyIZRbogR6ehjDo9xIhOzct
d+vMAfqkizCkPxdXE5vgjS6q+Q8NhT+e/ZMJ9Y/P3Ir8Ajm8yNP+o8PLbM8JHRbtQO1FN+xDWnoe
K7eJjGzd5SOwkLXbs1KC2jkEacw/6IfwWV44InwLeV3J/HbdxqJlG/8VMx4c1Z1I7oy8B24rBW+Q
R9S396BDZBY29+KxX2I98+CZXMJM1MBMjO7O95iReFX+Vrz2Lk0EjAVuRdxyRRzaccf9SBYFJ059
5E06U46FircKoGPJzP2a8Q6wXloEO/a/nDRAgCB9xPBN22gQLUeHTlgmGu6lLCY+2t7Oo3zIIjdA
JNELN6swc5/XUFenwJrfxiDL45TSVPS0KuprTBy9Rj33vd2QLN5Vstw6I/VEGrNWbFkWTrlhb5pT
d4XExXZsjNYMN7Vf4SDrh1VSOsO7RmQVdUMoJ+CSTpgtNp5ZsXubGxBBgkBWkh1WLvFbk3nXnkdu
qwWMhlAHeAZW2GzEMo6G5KkfWg4kI0ckCB0PIYxF7taf2jvLQSpgJpq3ys6uJTmf2NFfNq1ENwdd
TeLJotWnRYT3qDpCycqees/es9lN6AcluaAYGXOztrjVD5RF1GJb2iWbf/HWZRMwPXzejoOxmcjk
kb0HuYn1lkT1nhvptlsRVEe4VkQit5D9eropxc+IJz6c3hNuF6Hp10er9p7trA2xYliIqgwfQ0I8
m2VB99VzxV/yv8qkLK8PFskWlwcx5XViaoZTHWDnMCaqFvjQa3qUtjOUBKj3+PsTIvWJQJ/3A+ZS
ijeYzFYLqMTULly+GD6BhPC3423AJk3TM4U8A9YIWUBl/C8G3NiGxXlEGcFp59Hy3Y5vNfZJylzK
J9lWh0moMTYk3QVLR38AAgAX+ZBRDRgWr7RyP1Yf3cpTWST2eyro9qGYFccDMoonF5IdU093dRE4
bEiJX3W2iaDXXoHiEImABxsF1Cdx2e0jHw5YxOd+DBpg9m6n82221hc90DHEJnwzSsihiqvUtq1R
2tABs7mkwROuS7y0/C/5Pp8BARJqZi3xZJD1DSVnbDDfNV6KNchEKFc4W/JiJUmq5u86qeZDWNPD
5LZs8wf3DeMFnk1/LK+IN5A2HOpN5rpvt4rFXK3QySdPNlEomu+CBLrZByYUgwW8FJ7WMefLD25b
IxwCzRUfedQ7dMdgom9Q7cjyc5FO+X+KxzHM36abP9kNHlfbaAnB7XFHPYapmzx6lcMmu1qvHg1O
w2xsW1O0Z08YNyBY/18VTuuWdDI/KH+tzzVEmzptkIRD4zMFdLrvgSttQmLBpCKRnnW+nkWaPJnU
baAf8S+09Abzv5+jBiU3VKLFANElkE9DhgjTP7HXpOo4dTZrWI7HCZqLyNDQZBpgZl4bd+PXXzO8
gDiB9s5FyByg69JEYyTomkROaqzu+4UZWDAnw5uQUVDDq1HaDi5j0rG78HmKhHzBgHO2vNSL1hVM
GMBD/9CCCOO5CU7LONxALcsmLNrH7larbDSM2qmyPzybCHnxFIyGsWPEETvechupIeCOjhnNc7fu
bha4YAn+cB631KEy5zq9w5oulOeVN4KjGIKtVMzHPC/3ell+uMpVm9XjqeV2YhjDfAmb5UyM14t7
vcSu5A6itRhimhY2ilTUadHWXTh0PcVEzYvTe1fHCdY7OUFxSsOp3KJBHusiA4luLDVtXLxITXSP
VDlPY9ZDyuhEucMZoCiyPfdutmxwGMbUc7knsov8FOYyiYNpPrh6+jJHam0weLd4mLx7JEfmTTSD
qJ6tKGafvV5WFm1rWdO0fvtwJUQV5RXOgX7IxvyYSAQ9J7eIyFx+ZWFV3wM+u5Pl91xND0gV+tJ5
SEhA7glJzRURG0QdzDenFnD2rhc+Pcxp9rcAe8PG8H0CiYnFdiAGTsQ2xo75Hws1geCR3btiTva0
IKXQaqw/RhFeS/p8LCehcWUyjQhf82NK8Ccvcnl2a7TSyrRe9WRugwXUSqP0z5gP9Q5riMEhwb/U
8A53BkeKg59ay4+mZNMz8I5ePR7hvOKSHoJvTvktHfqbq9FbHQwLiNUjTVR2v7wMgelxl2AuKRvu
AUlX0dVdXexa4MbRA1IiAa40pUa7dtaXJM2A84JUhD+bKRPcbYciGRDZoWqMLTqg5IkgPCdQzvU5
JUFQ/bhNSB9xOH4YbauiZLV2AowVF+L0heQszvKqcjnxSYubOiblJYHkT8ITuxR7apCxaLD8wdwL
yknsJDixeNtVN/P+wqJDZdOj1RrkA00H40ga+ienfZIgYny1L31MaHgvPsJSG5tg7V2yi2bUaJzp
pmPdnMDFpWCiCjxn58z/VSX6rz0+m6lkIczjPPeSS5VJuU/pmegP95VRLHukuIuJ8WVjhUYX5Rhi
d/Xw1AXNgvqX5xsr8U5EmZMdoYkNNTXNobXEjkyKd3DXNGZB40YONVoAE5ZY3M5ub6z1JTC57c+e
EbcFeG4fPj9+wmk0dktt1LFt+GWUzZSSc+llc4bFQ3/BOLwFZFUbhwu5FgbOPSm4KYVHv+SnvFJg
atggB3qtdv4JIs9w7oX5aiEzQrZMsfgwDWqyYxTF5a+hx2TEK2QXhuT5pYXeLHX7OCt9naSNnZ3x
oUOEwgKcXeskC6OUWzv8BmSM+V41AFONW4gEQb/fuLNvHAxtfeh1a+XPE+J7yl+M8o2m39YWsFku
KwNTVjUbmlI4gNyz2T05ab3XJEl54cnwPLfqwbIU11OHulND+++M0z3uk0tfktnwqhI+Aojia4+1
dXOrPjS6UZxS1yWZ7alrR/Zt5xcPtvFgiQzao4nO5gzBwWF22qydkXJhpMrv194obr1BcgnC3S/n
ojUnrFoySx8I+YoNlgxcfiEEiluwD1IQXweuOKxJ8HVmHjhnXkH1ZqDIWpGq+18cV1Nqzq6K3ScK
XtiT2YeC7J19wzEQYgwuQJh7nd73DoFTp5tG+HrP5QmXpY+Vs2bZj+jy8usLtRpeXZCE3D34c3wp
WXjOcNJvUxziLPCR9H7/NKbD8owLONj85rtv2tWNt6yKicdwHUjUUTxFXDH5gz0JAC1414HwFKIg
DHk+RSazvIgJVRW8n8P0pZXBbXLRXzOIIdcI9iZz7iPn1vCIB9tGZMs4L2tLbn8/CEdMSK4rVkCs
r3AiMayX2Jq9cb6WeRCvGKSOEsfrn6EhZrd27mYWUCvahJhlmkE3yLDy/gGgwn1gNZ+0bp7CEaSZ
bejt79/ZEi0pCznoS9IWASdHSSyTHr8XHX7iZmbwnNth/0sdYG7OI4AnIs74SyzyP0zNrGf60HmT
bSrxOtpErgtaTn6/MS9v5xPdAQ9inpbLryUVVgkFojeU3IQFghIPysDIOtbAkhTCNz7fe2AS7j1x
dhklUFmICtGvylYKPyWt2vbW7sX3//BrFPe5Lx4j803KZdJhmidZTLgMsZTu4FuO30fUoINj95vx
/f1DsyLyZMrZW6N8WNmlPM/hfphZOk9FYxygbh9NSkieWpbAW4oq2GEaxIK9xr/+/vVjhUUgdPxX
MZNZTPEhOUb1f9SdyVLkWpa1X6Usx6Vbas5RM8gcuLzFcXoIYCIjCFDf93r6+uTcyiQ8bgZV/+w3
y8QguCBcch3ts/da39pY1DgdLfbVkRxjjTCN+nyA1Q6w6PhqOzl5ME1yDqMPmA/HLrrHzAkpLIgR
mR75vWqHERN8CH5cHtTUpIlcRrS/ttRTxFxTQ8D04FGWd+PGV8i18G1J8luX3PV10WNidQhqxMG3
ji1Mftw8Bg+wGtNcVd6xRj6JWlV3ckBEhQzEuauzXTXb7Frg2cdslJRol1Xc+h4FEih2mjSEgqbW
iHg6JrOrHpYC88Ne5AT8puPguWHD+tijh1O6XP4YEgOnG/3dFpTVmPJUSjAKL4lcfpsJIPvCkdEN
Bhy4EdMYoRENhgNg8U1QF+EFKkXUpwE8fnNK4pte2Osx0uAcTdatNjtCmjotLzO+qitUubmXQfTR
J9dSZfW99egRo1YIrjNi1pBZcekik3HLEDbT4xBR8aX9VRZ0xf0InYqTNPiHOHukLdwf+hmYn+iZ
hwy2vRp660k1BDuYdihSt/1giNRael5443gVlZTZ1eRjuknHPXb3+roSFItHepIWmGQDeznK2oS8
PpEhtmLpMffp9EPh31cjbkkMury7kHDcWpAAlkHg5A96ni89r8uvdD3O4cqnPJCazoIsE80Wd3yq
aOwYY4vC3iqKj2R2nnTrszOm6/vxChY/4wx89Uc8TNghpzKD6KAlUae56ZHIwtM33CNXq851Jgtu
CH5sWTXqC92m9GwMjIHwleL+CFi3xlDsGJWIi8orCZR1rCtFZqwDhpbsx7pyvYzmzTgSx6bUJOV5
VU8wIUJ3uuFPVTuwf4zapyMLqEeZuAjBjq2TBBAzPriz2CLWIXecZC00gNC+CEjC9J3oTGaUxA0L
8JXBvHj2QB9PKtKEVVFEEy/QQvKJr+FoS6wCGAcG/WY35wbc2mPfbVHipmyTZ6WgSMfzml5VMMO6
fEhZmmFd9rNZFzR5sPYM3M69pegrNSFG7XhJSO7EsB7Tlee/wxvC4PZCUQJnnc14TKwg2mAWhwyn
+LqtPCbJY3+WC6kt7BnVR2HnLLK+z26UqLLWWY0u718/7avqd3AH1mXVMvZg85xsEyN4QWq+i7G9
h0NebQRdyNWQa+DggYFf8A/r2Cn3R1x1OUMgs5CGTZrtQlU+5EGzPuK5KoHC/kikG9IUZUQzzetG
cDtkerVwoOAcF0QMlaAvsmRt1uT/FQXbH2Ip2CTnNj0rDJ794H+g1HLC69JOPT8+bPNQvMo26CB5
RP15M39oVTxQ0Li1bVRfMho55yE9r+//8yG1nyw9Vy+LPr/p6SVQL/EtYXqvRQ9S6PjVZEQZxXvf
rtstO4Lx0fDsCrd1gxyh4E0gR2HcKFm9Kpuqe84aalzEhAbJvml4joaBb3Q0NCSiNeqeh0ZDgmAP
46PU92YXOLvMaj138tPoMWktRrWmws6iMjWaEnNES9K9dp5tPIVWed6pj0PphW8QbdBxaLSoP6hB
dS7hqXlvvhpgtjBxAJBu86CQe28jRXmix9tZJa6aciDIMkYFIJAaHhkyDQKBhUZn3TDLdsY76vdy
1B7iNDUOVfhwXGg9z0kgqdWPVhWphI1axNYXHn9E5l9BU5Q3OhiLPhYrCLs89PsyOyAqu4ZJrywJ
vebFzfRORfOeeywgZzgevW0G0o+oP6k+dX5/NcwmtygaC+I5reA+G52bEQj7xVhq4X0banTZrAig
+/xNY/bDSZ7ozVBSqk8s3I1Uor2N2vyQD3FB7w1X/1QDb1Y6cKOFp6GotYhNaZJq2PRRH1/XBYtx
LejojjzpdtEobz7YaFEPAcD3Z7xKskEiAo3bo0UQlt1lWGGVVzT0BnPuxpSp+48HfmkTboxuOZyN
fkrDnzIYKq5obf1xcfBL5WyKudYukdxuklm4tkFD1ll7H9F0ROU2KPshwLGC9rc+9wUsyTA+HNcT
xc8GaHSWwLECglChClmk3CjbI6B9Gp1pR5+CjUPLiNGKy/A7OINrixXrvMQ0uFCbyt6palyu+t6C
joLtfOXn1XAok/djhZPyXGP7CvdJ7xtrHSdavP94vuexNV7ldvHQCenQv2U1CgTGQAQfJXnX2k1B
+s6FrUeCBHQ6JSbRh44qRspSX6dZ0+5Mp2Ja0xgeXobRovc4ejvelJVLQjCx3xhMlgyPz1QUVZeN
l8/JpkPxxCzJvv74ExAVKuh9umJrWH7xbUQcOIvtwLrURXGmRHOmCirXMzMQD57iJRuNzM4ztAEw
8eAKFSjtt05dRVsesTSegBlxLucfImqF6HpKiybLr00FI1oaewhLWP7xEaOlqtJXAY2gqdv8zq/U
AxJAkx6QyVcU8K6CM/4u69lbKRFJsGlRn0dmVl7iemPPwO3AWjI+4vGGwza/JgtXVduRUq5jdydO
N9DOi9xc9rpanR+5Ma0s/kT6fCDJDD1SF6L3UzfpUTEz4Wd8I0s6ewXRNIF4rRkJcFutjpDfmImQ
0RjiuvMLsAWp3CHzuYiSoHCPGBmti8SV3wWoXlH6oXV/ByjC3cEnvQw2uKbBVFTy8vinaDTZi02H
b41l1SOIt8WYSzsJ9Vmtjk9twOw2retLXDjy1unvIR1spiQKXvwk79xYaPQnQ9NZxyrzFPg1myMm
te3CdN3GxlXeErpnzbEDGv7IEgM2MNRotsv/uWXBPtNhAM2Zm1tk1h4BxsdVXwbUyqVv7TSUSHgp
Q1A8JcxjcIEAHmvKyeO+reh03UUsgXB83qkhpvJXdRLmmzk4AvND+K6C9MvR/6+HlJIWjZ+xxYWM
sn0G73deL3ZR3+GHskzkh2UzrDqTYXR35A5oc1BuDEURzVm4qoUTsS+hRDZnrzGkAQYa5fC9VhG1
ZLHuEppEFE7mQTn5+FTBGUL/hfztvJQPhk0ojBOFcovCQT50dsDcVc+es9qKzzMQVqxGbb5oM9NY
ajMCU2JY2nth+ToIvE9H2uRYoWNRxwb+b25bt2PdOMuqeieXEUuqnvCh0BkTgqh1aT32DHE6tLQY
/dZ2KqKd4nl3EuLQZcXaU85pMchR+U87+i55rzofKVScH0p0xCAhpvXIkmI9UiEi16LS6T2URMct
QWFb6o7IEWVqkJj2g3aTeYJOalx+L8pRYQwPl0OC01xUPHKOa+Vx1WT1LLJWZyS8B6OWu2wESX/r
oUzZOY2D41+VaMEeUa+/bApA2dKCldQrhgPrSt+qmv/e0TZeJ2PKcPWY7NOfI0RJtw5yns3omOdh
0YR3aXNORV88NiKl/qnM8A4giPWx7gjeAPNPNrPVI5z8mmxgR7jctta6skmDL5SM28k0bgU4lLIh
F8sKqldcmeeayqw8xMh92Xv2O6YznUac+Z5BKryqze7bFIp2DYWR1oAnvLucmM8uMDcTQhYXZXR7
mTfKdgCjBwCcSSizI5yeSQj32mdDlgYeUu0WlNxcwCsNcSTHRcVXbZ4Wslly604Xvj4xSGQl6y3e
3V0wbrKSomo0MT3LgI5vlpm7DoHMuXCGZ5/Au70lJ3vPGklMvWTmlbDG3hasZ1469Xe1zibVTsQD
y1b0I0zaa5GmNtoQ/4zJ2rgs6Opvx0KrLmzetou4YnQ25K21PD7t5yE3bbbx/Pg3j81tZg/FlVaV
9KY16oJjyokB+343Neru+DCTs326Eiq3MallOjEtcwbJ8V/H0n8iLaYD7+j0nBDLXoV+dZNrZE9b
ge2cyaS/Fom+LedYq7LQr+tewQRgdmehjhecYF+QJe0K9Wl6N3rjBChizopm+ydnwzuEI8J+j29h
iIs3GnTWM24YdFFTS41ukLsi1a66/tc34sSTWxLVaEuWwZU3txTGxHtHLibXGK5faa8a66rPZUKu
SegfJE5dgoFt+4wt5UuH3IbROGuXYsREVRUear+5qghIaDZDsAu9Bu41i27xwzXwZnx7NouxnNRm
sMxaWAHU+yMN5K5yMzXZBUNNplybeIfWQV5U2nFx1fiMZHUeGo07FLWxxP35iLYSxDSWbVca5fuE
AGGXoA3kueXb7OSC5TEOJXUUpr9kVe2mCGskz0d/I4kHOBTEHoes5AssCZDSCy9ALjes1XwYt0pJ
xNvMarsMqvTyA0kshbNug5iQNUCw8wY6rmgNwvlByTSTjaHtBLNbgY01qCumKtEcp13em/EY0YSj
I6Jo0RknBhpFi5f1+E+j195L6DSuTDXyuSx2yLUTPpddtknS5FvLiPNCqeVzbNIXLCLW/Uy7RRvY
38sOQFzezkTR40JCy/oibegKq7k07+JIPYQBXP8mk1DA0z7d/SclrO73AxJMU7u1vZtgYOZ0Ycrv
k02zxo2R3JW4yDZ6WfHwuYq9C8e+15R7S3+ojIda3KFQWVS6ubBw3gsDUTU1j24oS9ZbUmTcs0zb
EhJsgFhpNk22tZtlW5d41p/H+rpur+dG73+qepBZtJoklYW4zCUudyU50wiVoM/rPwy+pO8xLUsq
rgEfYwh/FPF2+Q5lKJzCHcKaLc3uZ9WZBbMVGQD1CGyztBeBQZujJ2SpNOoHsiaZgwaYBxGnX9WN
uEW3ucKdxZMn0m/7wfle6OYqy+EKTXmhEG4vr+qiOdcBidDD568Q0TbBK+rnHWg8S6YLJpevKJTu
ySbk6s55SHYmd4YVYcvXBXrduL8J2mbhqDzyI6+6ZVMJ+4ipMe7oxsnvahwX4Mhi/CMNTZdxpWDV
Ru7cezGu9oCcIkipms1kszSYYE3kIohUW/kaonaUm4qhkjJmc/lIEd1m1RdZqvppOIWuSkNTNYaj
QjM17TS2NqvKwmmGqKSrnS972l0X4/whtq/imnK/FGPB8IoPllbwwbT+/PL4b35D8qXqIIOp0MEf
6N6eGX4J5EDJEhIdDBXrkZTG9ceHguo279n2/G0O1P6vn7Ju62PC9mtejFVIs/Dky3/c5Sn/O/7M
P/+bn3/iH4fwlYlc/t6c/lfzgf75Q/ziPw+8fGlefvpilcFbHa/bt2q8eavbpPkc+v2//eZ/vB1/
y91YvP39b695mxGYdvPmh3n2OSTc4ir9+0zxVROEeRG+nP7ER6q4sP4gZMSwHLQ7BBKrFpGk/Vvd
/P1vhv4HrSPycoQlpU14Dt/JiPEL/v43Tfxh87UJKFYlG0RohKvUeTt/y/iDzFYh+Em+IQ2T+JL/
eeFXHxTgj4vhv+V/fv05tNsQMw34Z1owdlqpa6ahmbYuzZOwmCgZBxWrbrAwAx3ypeOPcM0XTa/X
5i0Ej96jwcG2DdNnOUwIQRWyBvVyhWZYw8ToGzEy6aSyMRIkdOijRcAsM7sfFNXmnsLFg5IzNJHu
t0YGIoRAUJ4vhsIc9aJC2z37Rb0azigwg+gQTnYtLzql1P1vY4tcyoC075sI8v2ugJFHjafXukYH
Wa+tcGMQnjFUME10JaBrTqztsCwRFnEP5NaIQjFy6B/cOXaSRRO73RQ9EFIlGUdCbLJBaVSIDxbq
Wc8tOyWIHNJpsbcWt0asW6L+kam6k7DCFjMqv1jZOQHc40UbZk4AbMBL8vHRn1QL67LJMGnfV2Wd
b61gVhBKI+mo3Bt6cc2VU+lsBVoTkyZ+6UqkV6hhc35xiskFXcEwRAhPF0yVcwm3YiqaZ2dwDOAn
eQ9TYeuAaUy35ahb9raKpN6vhF8N1rr1JXbpecPpQ7uhUPZXhV4nS6a3obJRkap2e0PrgnQ90p35
YdEEU8HCoVz75ucTM+ZCY9v1rZ+7i6RkDkDQTHWIhl1AgKh9lmIwSm470JzBSkShMc/17Exf9XUL
jHfR97WKuoWhXsDWC0dw369CJ3SUKxTa3ZCjYolIDNCDEJ9mOFlJQStAydudF+Wq9kZmuNE/Nz1M
xMIlyXPKK7ckaMS8MWjd6is0WKiHNkoz4ESYMoK2uO6MtUxO0YCw44CTNO4ugjKlHZTJMaDR2stR
VVxQH4mD47cu6m1skgL7pisQhF0D4ZV3SR6vd5Uy4Hy2JlO8mUPa5eeYCiUvshKd8yQYE6HFdyZ+
ISjILluIMoVyirk3L7btPC1049g2MyzKMntCBxxKJD8gr5khI3xcDU6QmoS8daaFUbckQCWUSUrm
oQgFKGENxw2MCaY2wI7NSKNFxcS2RvSGs4NxHxZ9D4794OR7srIENhBorUH+Lc+TCZNsO0s78riI
3pSi0ZTdwBWnXkBKkBAZMST6Gh7EFP2w8fHZV61WITlpKtTmi6L1Gh0zXOSHF3ZS4mEeEUDaZAkW
vbkeR99Dje4XemtfikbDrUFsezgVrl9pDPgns3YahDm4icg/w4RMKViy7km82chhl6FhFOoD2ozx
jdve7uCj0ahcRmPlDx2DDcUJGIyBRljY0RjWeHm6MEDLqsEM7JfCiwH+EnNjI+dIw8rDAjjKML9T
dUMrlmnf6PWGYmEYL0jHsxDMgp0wCaOx4mJa9vGIqDY1kh4ZnZ4xUFrUhci7FRUk8Tpq3lb1oSZr
s9hgfolw4LDe2K4zJZIf8Hy/24oyqfyXMAml/pjVXtX4+Gic7to2c2BmbuZ3gGXq2Wi+aaTj58+8
rMZ8wYRcp2dRrUYB7ps2A0mZCjGM00rBVMcLI6bzNYmtg6XmhvfqGMVAEkhYMB7LIflF67pLqHXs
JrChvpH8t4qCljMr1ZHMGgyGWejKDv42SbgFSDcGR1N3HgSBrl2wqRTm1dQoVslsH3XkQtAnuu9S
E7v9VAvamGzyqSlttRzq2bIZGyvbZlc3O8SHAlHH6DGt1rA2uJOdjA/hEMw0L9xyCbOgkXcXGC/k
5cws1buOsBe5bNsq99j9iqoADCCa+LKo9LBB5BRPCO1suEBuNpbYH6F8ptBfrZZXrJUd0bRZ6wE2
InqWHRPUWn+dEq2gXjrIAemXd3FHUxPicndWjRMCqqkO5rjgztG8nRjykU2xJpz+3DFF7j8wXAbB
A4UuY6yYFsoPljSJYMTpBiZwEFDKnd3LvigXvllbCdsQ5Z0hXDM8Sr8oxq2tGYxxyaDQ1eVYk4sJ
8pCoTyahXjCry42yAeLuSQnTC4ZEUe5EXk4Ym3GoVWdSDYxmDw90DPdNEz0Oo9qstFSvDmbLk2+T
wsAFeG5VjbUpgIDhnvbbeDbQxuiNR9nheEUzRqhMt6gby4k3IIlrNmd1PpTWuYUPf7hKoAl5W4ai
NpK8rCtIs71LRdt7z3O0kIlhJFe4a1G1+VF2mAoHnoFHzxBbbKH5972ZZXTR8zh60ZOBT3nocI8s
hGkDEGmyGjqjwGXargfydwkIi1FqrnxyJFqgIoX/ok66iZrTqBmH5QYi3rU9GP1HeuD/qVz8t7Xg
51LwH5fFW3bbVG9vzeGl+P+gatRVCrp/Xzbevo2vwVuSvNWfC8fjD31UjtL8Q3dI0ybJ1hbC0k2C
Hj4qR8F3VMNwHFPafKLpBMr9WTkqxh/EGhpA2G1d5wMhlv8sHaFS/qFTuRDfqVpsMywqzv9T7fhT
6SgFzADTkfNuxaQWdU5LxwZJmTBSclk09ZvQ0suMLs86HYI7LXWeTbUjk0E49zy+zAU7GnMZtM6z
ikYESVt5bg0+6XC5vmuVfm8nxrVK7/CCpfdQebWrFTcE79qARLAdJ0b6HNrjzivz9TCotxPMf21o
v8VRsC2s9DLQ+Z1g+h4qaFKfLslf1MfaXP7+qzyW3AsapmbHYjnQKffEHN33KSxwjCo/aRX8EHYL
n0qNrsgB3Y66vyl1a0+A9U5o4EileNJMksNgO/z++MbPYR7z8YWjaY7UMXkaJqDNn48fTRWK6j6k
omyg/Q1efpvB/sgVkLSOv/OhNzR9tO6ARQpc3aBozgxBqdqbmyKXT2Wi7xG7LEZYVUFa3/l+sdfp
7WQtjY34Ba70Mx1Lh9KgPnjW+A6re0UhgOK5fBQ03EtvuPDhQ/I8YmMcjLRE6N4G71+8yPlF/HyS
bRukHG9XSPnCMueA0U8nOWxIJe2GLnb1qtz2vXwZSnzoNWg8uCqW/xgENk90cr38AZZKChyS8rLt
6HrSOADUk5QbNguuYzkIaEbsEApBE4mNe2EqVjUADqA4iL4zJpQRtG4rvwiN8bG3qk1ZwI2z0bvi
Rv2hN8EXl+/nZNT56tnOfGtg6dAIMrBP3j0xCv4QSCjd0D46FKNzbzrhJrblMjcaV09UOizOOVuF
s9+fUNaZ0/OJFkHVNCT3CIj0k/NpQh03dQOkthmddfJBxy8yRNO6tO9bxgQpOv3fH0/+nDj68To/
HdCYv//pAuaZ76tmxQGrVuLNbF6RDGwM+3tTBm9j2u1QdbjJQJcPDfBWYP5JS4sevH+tDcD5G3gQ
HZZoKed6iWmk6uDz6PcYnLeJlf+I4VcuaurRpm3WZQ+mIo4WUoOUUzZLzS5WMCHvQW/7qI7bq2l8
5Ol1BrlsXZT9VamgFE39FWki63E29CiJ2MhOAnhsvwedc1loOXsl+ENwMmRiLj1l+GIR+fUeZjP/
r8thnGyxCTthO2VzdgZEsN2T3iY7cxSbpo2+ONDPOaK/XoZ5r//pMmTwH2IxciA1/a6bFsTuYlHR
3v391f452PXjKCZvbQORF/Z552RJshKbJGcipF0PiCUipkXuXP/+CMcI1pMFgWebqvOUkrq0Tp8s
o5/nfYiI3a1X2rrozlAHw2G7EQvGN80qt8+U5Vfnbm6p/HLTmNLSMEHMPRfnJIS18tRkcmKO2bug
ohA8LGt3jFfdFsduvzQboohcpVh8ddz5156+VNY+2zQtFj5bnhx2MmxRj7OBN6TFGabGk29biLar
Ncb7TRVffHFmf273zBdv7hxZBv+3dFank8PFheOE0P+x3C2HpVwTDbbRdzR3N/maav+LZNuTZOhf
jzYvVJ/ekFMFBb7LORpuJ6Y1iwrtW99dmyAUKu9gWveK0y1K8aNKxKIjVCSS1iEVco/VdVumLdQj
U3OnStlnQbb9/Zn49V75+UScrJGAzpXRwDTKNcUdo2E8L1ZOfvP7g/x6538+iKOerIt+1yhlT4OA
DFke3nPmDIguyShPl188abTfX1hHPVlkIITXlBIcSo5UIU3t9YTGWPcGaJeh/2ENzyPTOWb1NoIH
2Ve3cCXXv3+xX/4J85/46WoLPMXNpM+vNomRbKj3AttEQwc9VHZKvDcQ+gFbVs2zsWFcW3xxrv+i
VONka7S8574pjdOTMxDXrQyMicMnO+AR+2jtLXFPrNGAvtVfvHlOAuL/fGN/OtbJS/XtnCgtdIKu
fdBe44v0Rl/BkkiWwdI4QCNjqXf7pU7i2sJ6E1t1K3e/P9e/rho/v9aTNbgMq96McSe6ke3T3wHp
OqU1XFj93upyTBra4vfH043T5ZEyQhiGNHQphKnRkv754pb0HWwtUsWiRKusDY95+a6hRZTKfWYx
E7afSzxjnjVLLyg3ZOg9t6PxZCjByvZnEL+z8NI3NuCL3LYhlkCKCYWLaRFGSHDOL97A9aMjI7ca
gg6P3ijv4h65JLcovAZ1G2uzlrQE+Oypa3qjK+T250FjqlsvqO4byOKyYDJmlv0uBuTdlOG2ba0z
DMj3kZ9jVusxpN6JujrPkpALhdPD6zHlY7tqe30TO3KpDtp5P4Q7NuFUKz8ipPid962aHz4V6uJB
WxNQvYjjKzybi0yhpRRAmeq77iEaggsPwKpGX6tL+gsVg17uIIPfq+CIYEy0aJwHzBf0DhZ9na0R
NLsmv6zt3jx6sgaEGdTFFcqKvnc179Ly3tTkzneuGnRQvonGH/JB9aq1EATDO8rzhQF1Z5zhsX64
wgi2ztVD7D830kas1rl6/pYX3/uZ0RcQAzR9i6J9VWxD7AidvLWRcWYPPbPdknaq0e50DMtdSX6M
RGUGUqVmMOxjIU3qR3p0q0ReTcHGE6TghqtmCgBWPRl4hiozJY0pXWtQ41I/dp1CXUr6UFrgrYVC
sjZGZ99OYVY1bprd6t17E72UxIgWUMeN8poJuptjW6dXhY6Z5KlnNnEG4n0PY5gBdttEJxlEaEHk
BZCfhVY9z4CP1DoUwwwN8BZe8E2zUipGaHKgTea34gD7rWrwOjGS9PofJMEgVmPYelVOr76XQxan
ox/DqLTuEvhiFp924oeZPqeCgE5iU8XoLX0V4wyt9JruogXbjiyWiEaagDiKVS9r8ScQKuVFbtaD
o+jewvipaR8NIjuEsjO6biN4l0/xpez3OeuBxdwBPyVyQUL04Ls74iG1mdNi4UCwtaAJb1kqIvLL
jpOj9V8sFsKaH2afiwxUM2yvLKmbyH/YR57cvJ3dlUUPwAenZt8etCy6UEIIIVK1IIfL+kpOiXkX
6uC3hKh2vVqcETh4UdkFBrmBDnTYXEE4uuoi7dA45Q8lkA/KEOwb1VyRMU/KtQEmbMIZs2gLxqtm
A424K2jsZ2rduj7FyA15LC/aLk5C5BqGvlXS+mX+oxa2qHSgilAdFB/URxisLRmtK4Ws4UR1E/8Z
Od+g3dvxAAXZWOnVeKakZD6kbYcgAbBwFl5hOQHySJ/RrNtVaNhumNkbYohWHjyMpZ+Eb8lABEBv
KLepAR7Fs2mnib3kd2b2fZbBvXVQa95Dig7i76Bt3JmR3ND5RG+DBeyiBQWqpBhymsc2mkfuvOUs
Y6EzkhIeAnCkP2P2nIebkIlrZawIINqQuNuHLxrux8lqzwclImZn3PRtvsLWuPQxpqCrcoemWoJA
WEChhrR9hoJjIYd4ZXAzWg2ONkZGlaOuCgvCRsRmPvqBWncV5O8tMSipfTAiXHY5VZV9Y1aPJnln
mTyb5du1f27YA/FglzVPA8tolw0kT9S3+0YDnjIQT9shyO2URxg8Z4G6G2AOBQ1vP9yQCwM/MyY4
7spoJ4CGOxooff+MEGKLXmaGRYDwhUG9s+Ib2xtYyyltqupSt60DTeGlx1lu82gb4WacPV64tuMU
6KXDGkfiTYixtUBh6tOE94S1SQH2xLATF2nhA9vUb1ujJf8OMA0TIMOM74m9WiVl9IP8Iuy2xp5B
1jLCiGT3EEwqnGUdRY1lLlWdZbV2wJHG12hHBzQY0xyFBB/St+JHB+ZnZUFOnDjejLvTHmHdAcO2
MW8LooocyHLZimcFRakBGoptJpfZgqngVUjdLub0TQsa35wdkknmMDBhdZrUgHuXkX3rFRrLVgVz
rl6CCTgz1OkwkhDs6d9qK7/RU9KjAhJivJY2cuSG3Av91JKHMTLRudC9FDAIn5oHNlgQVkkZCc9H
+Z6wm0OwXofvlXqXY/dummltMwMR5bj06g2uhB5aYnqo9HffVGmH6zsPznSAg5C/N4DoOuPQxhvZ
hisBlqMF/DjbDpL6Pbd/pASPxHjXqjl+kOeUqGBoahRoD9CSxfBtAhCirsbmUtfBXoQKb/0nz7/p
koHPzgMV/1N6IXLojN7aD1tXBauvVpd1dafRZ4rKH0b+LTUfsumG1+LYNaJrBswN443oWkHsaZOF
yTzRoEPdArXRvbdJu9KqbxULeI9ZvEOWWDQTqY0IYTELqg6cUcVazoOTVsVHww8TEuBGxQXpOhDt
Aa3j+yYLHA0hBSh9IEbTYDPq9ZBgiSmTdeKx6FKE0t5bmL0Kbjbd4/5mMbpt2ePV/VNY2huRPcEP
hrtDtVq9Gfw5QXyZj3BDyIGS+oqYkkVjpDe9uh/1G2I+FkoMC8txqCY2lfPNs2wQP7Qt6Cio6XWV
gWkUG59WXcTjVrVBZj6BaWEaddkLbaHgqvbt71UiF459UVaXpvegl7tseivFuR3AfE6XqY1rGIRf
nd6M1reC6ktgOtUodjJC6SQ6r1Tc4sHeSPO7OtyZ1Q9/jhazzmx70xYt7n+G6H68LLpHQjqpB/xr
p3yl+09c54UPILJ7BCvK3VCgImzcjkwoLTZo6fh70Q6XfXFf4iAmg4lxtj2z8hZoh1JFIXpF23Sh
/1RJRUOUTpgJbRhhbhr1yRoC14IyZ6ARdp4IkyADcPZOs8JW+NVSb0sa7jYMp1sx2gtM3wtNQfQq
WPDLbMvodd3ADjIwChjjQ4651m4wjNnOoxZBGlEGxw0qb81zJ3aJBv8+DsaNmqYveou+sW3N66yJ
17JHFV/FLMZDEl+Fjcf6RLO6mOIbn+wg1r7+i4r5Lx65hmrztEU0RZPktPWnpRkE5JJ6Odr523rT
bY0NhP9NtPl9Yf5rWQ6tz7ax73Asht8n+3nR28ZUth2lW2lS2fq7yfoiUVo73SlTPPx0iJNN/MB4
DooAhxAHANubeJVvjJv4/lUsNJdAuL2yxPDx+1elnTYUT485n91PW8moRP9qVBwz2DU7HHLL1I13
/5vzp81//Ulp9PnVmSdbdJQYTLFLjgTk711fZZfxJniXkfvKW9PNl92hcKNNvXIofv5fXiR6L5M+
miQN+rQXk452gRCsFgvZBGuU8GfM7681v1z6OiR/Cxm4OQe1eOs8d77qzPzVRf187JOLqpjYSUtE
wYtkui26aZtU2HrzcZ0nOvNEx8Xd/4DN79wMJvoIFSvn8KBM3kpACKCBtvr99T7tk8yXW4e6b6DR
NMiIPLnclsAMFaQVZ4K9kgh3FaJ1RWuoopMvWqR/+c7iQTVXwbrFEO3khoELPI3ImcQiO2dt23pL
kGQbbaXvv+oR/NLEPL6oT0c6OcWajvp50jlS7Tya6mqYACE3pAsekAgtAsD5hfJeNi/MqBHf7Cn+
f39Of2nHnB7/5KSq+L+SXM67upXxSNG2zN30EL2r62wF7tla/v5wf3kJ//Vqxcl9JFud3eB8CWnV
LRxxH/XC7brvSAe+uIL6X92xn67gaSfCDqcJ6xlH0q+ju+xOWWN42dYr1Q236YrNrsvu3F6+jmtC
QsNN51JfPkYX3oKIrC3nura+uI//8lb69Mr1n9eqoMicRlicZzMmi6S+q3TpFlS0vz+/X11OcdLy
0cvZL27zssWmfWk3/ip1QxeO0pO+zdyvutJ//ealiSYNBru6Zp3eJjZikT7kaNYlqUbLcGUv68N8
RGdjrJJn++b3r+6XhtrxzSoMYTvC4qinc9aE9HTV8o+vThQXByCW/83Zee3WzSXr9okIMIdbhpWU
k2X5hpBlmzlnPv0Z1Aa6JWod8Zx90w38NjwXyRlqVn01vswLPN3FxQPvUlfcdbd0rcSWY+4g2L4I
G4eceu4cJcH1n/GX6f3hwCGZV8Ha5SNmKe4C49+ZrL8uPRHJeHSthnTczLRYm0rtasBcq+mHZbym
yVuT/kO7gZDXI/YWO8wKRMA7GYmDClVadz9xacyJUPphesuj8LmpWB2IFpEDFldlL+KDOzoTnDRl
2LftnQ4zdCwMD3ThntbEQ0c+La0HeyYLpBKi+IaxsZq2nnv1nYOCYkimAU2Iq0McvIxIwr//smdX
x4cXu9oFuRCICIkYQFdOSdccGv231k5X3w/yf5muurVkJ6GQv//5h8/XS2lqmjmjcPM1SDX+Q9d1
JXjNrhsvfLt1Qm9rv/uSbv6fGfvfIZc3+2FIHUx6gLB8CRykXWMbF/3FfCfvUi+6UW6/f7zzH+m/
Qy3v+MNQcZRgRZTydComg6VWEhhsVIyXz7yOgjQKxqZBzsdE+L8aAVUS843ll1s3EfSKNivwr2rQ
/jVOKff775/nXGysiSo1aNWUdO09JvvwPFgJaXpcLZPuPTZuD8NO3W3Hxucf6r/DrA5AWQliEWAS
Kevih0gyZxauQCfYVdnbGsmO75/p7BT88FDvO9yHhxKGKs4DlAxctq/Ko+IGJ+keXa4GOg6/pJ8k
hfaku74f9Nzi+jjmKq83TN1sVipjlpLOJfeiqC3Xkv5/6zrLTP84ivx5ctQhtgR1wXvE4ssNDsYu
u/MflTvf1pyCO/bGZD8XSHwcbXXO9eBfpsjnmRThLphKV67Z9+Fs5vpWLXTr7a1WsDjKU5YvI1kP
8eN8OezHgwHG8wqwFqQamz4oxzhqf77/ZGcD0I/Pt1pqeAH2prxgatR9ct/tgfydhH1/RXZsY3JI
m0OtDjVdbnW17Rgq9X9p4jON9UAmyDPSJygXji6br9Jimf3Y+sQRS5ce6QsLLnFfv9CktJuK/oQ/
E35wr1H0IOVPhvkWCSq+WIhXavKOItDVarDpg3Tm+VrNsb3wzcNIl5s0YuICWCJJ84MYA0mDkjNG
NwZsrgbDzkIsHkrluSCrQ1eQIkObCh40/0mMHqOJnJHwmowYZdOdAz/GToXWw+e6WyhUmeLhtGoL
xa1UIJN8UabCBshU1Lga/xKE6LnEy7xZGgdg4Vi4EghtBaipup/q4kgTATmE4Uov/5CwPg4Ag3Bo
9JaaS4y/W0ElQfaTHdWPq7jT7VIPPFgSf4x0Jl0UQYzzLTIbiSRAKxlBAknVLXrwv1MZ77rC2JPS
cANTP3SF8kJT3AyDXeNtRvNTUeGqNpFSQ2uqyCe/A1dQFhfZVP3dmF3LWvy6kf9nz5NX53kpNoY/
hnxyDMjc9rHbJ/vaU04T93TMvzeCB/ncwfRxLq8O997oKsmaWUGon+lAdSOgp+a1dSM7sAQPJOFa
CAV7C/0p5VC+ybE9QKEY3MKlLOh9/+hnf4uEolBTZYti5Wq3L81WiaSe3yJMLRRqikzdRpB49tj6
7wjvKqgPO7xhNqKoaoyg7uujckj2/28pnbOxsPZhnNWurgRokiWDcVq3d6HBuCTC3eoO9Kiredp+
cnOvvFJ3sp24+b7YyAxsvEZttdnLlNwQpDJ4Upg7mD2uhgT9+y919lz+8HyrHb6sAa7Ky0nZNZdh
LYKAlN08egi6f2Hx+/uhzp/KqowKU6Kh6kt7kyoqWZMIy7t8613zpBzKaEfxUdoL+/qkAoBz89jd
GPPsGvww5uoVwkPUpbFgzEW9pDvxDu9FwgJHJ8bRBHsrQbeofb+u+Q/jrd5nBhgNDCvj0Xr72JyQ
EP3W99qORGz1JDhv2ZGmS9u8bL3KhWvkImbaIda98jc+69kbKovvP+96mVof1keX0UFdLnuPfufv
czfdhS6E9j3lei962Ep8fklLviuZZKjHqk7jmrLOGeGYoFa0Q0RoxNSThsXB7bJMcvKsGMwdQIUc
ot1m0L9eHToaHuJVWRc1xKpIqT8/YglFIZfViGvwkOwhIP/WWwygc9r/AywoByV+mogsRwynOpMi
Uz8hLJR0Y3QSYbiCWG9vTLX1p+f3IAAXRWSmpq6R//38e4YQFwXfoCLvF+k9IF0YPunoKkO6wxD9
JOC+rZvVTpRKmlzLizzP9ljAHLIy96IEj6Ss34ipvsxF3ZJklpmpykgEFXmtV26yAeYdDEYqh1TS
O9ovQCW5+khrsEEpx1cOzax6vkLJJoP7hAdgLd4LMrFlqh16QXCAJdLVLqI4Xvj39alP670RwYEe
h5sUjxOslQg8rI0byXpLWn42OmvE3gjkce9YbbmTmUhToFFQWnC7av9CVdVf8tpPSn6/8cmWf+rj
Cc01TkWeT15FZPdR1mrQStD0qjFAP/djdz0DnG4nkA19datZxDDh7Wg0i+ZhrzXqrZjV3vfDa19n
jIxym4ExlhVl/f0DflikMOJSmaAN1muNmzAEFUNBMZ1m0V2E114rqNdFSb9eI7qGWfTQfoodyl5K
TDLQDdWjqwALQeGpUkw3V17T9KUBODch2R8szoyUhEW8+EPQNSPVh0YLICVo+E4LV8CJsJRpSLD8
jMVfvvG0CDdS61mO3yJqwQVVdxMtSFvve7gtoAR3veIZ7ZNAOIklbwxhpaICVaiPdP0LBn0z0wiV
mr8rmspWPuHrOpdVpKAUVRQkoRy3n9dVHfhIeMQOBYlP6JTPrqn9lLvyIplktwDYa463+AJCTq8v
DK6UtCV6Sa5ddrm2dZgsm/d6unz8JavDJAlqGT9jfgmm0S51MGqe+5ikNVhyys52u9/KW38JP5YJ
+nHE1XFiLYaFTcOIi0QUWAOaJmpxperoP8pduvOP+UG9Ee4wybno6lMANX63ubmvQ63337BMVJL0
oHLF1b4G7onmJx/zOxOjBCeCoy8JgZ0IKXRvNHbirR9Ds3+aZczSM/XREgfQWtkim3jIxL+hgW82
bW6Nme11wdz4JGd+G0UK9jiF5m2N1pfPc0OpfHwLewtjvgVnMXcgepEQxeGTphueWA43Wtk5Moyf
71fu+l68pH8sld4elOQ6OuFVZB+aILUQ/RE/FIoTIhnJKIMWOHhYwUYy6MwWoS8tJ7hswiEwxVUk
TUtiDtCYkcLpIRpozhRRvSnDxihfQjMeSLeYa/R8SKIFUuHze5yKIijU2kLGVojYqSf+qz/fGf3P
IoKvP8VU8Zv2FQ9XT6rLi2yYb5Q2/Vln4ka+4cslhknGXoiOHak1R9a6hBpq5kT/4KIbHa3HKG+9
RjnR4r3Hh8OF7+hM+D5itr6rE8NVsTjr5/uq/Ds1YOSQveRdeMqihN4CKXBCHYkVkgFZyR6hoOzV
cWYCBk/fz4Qzb+7zL15du5KJ6/XIDvUuVe8vIRMbRJn1YSmRDoIbuZtxz7rmsn5HqynRa/UcVWBn
3kdkzg0/JLu86S8owrwJe9mOdu1e34n8v7kVVX7dAD897LpAm2kd3e4TQ6v76IDWobW7fbGHvOtU
xxQQqLuVbf1SEn5/WHL2IDEljXzoagOs8BsrookgrwUUipmO2wNCnVDHVOFjoGBH9TtK8h0eZRda
091a6XjdRv0rCK29oVk/c6u+XuqWPcXV77+78nXn4VXomCIQ6VG0Xi9MjNnDNjIW502fxAa8zWZS
LoEtuRPJjlzssT2tDlo43Sb0F+OH4qYAGQKaoseo2ekTDDzlRsd8XbZ+FGroKHJrq83jjF8Tnd26
AchwclPD8CDgPscGIFZZ2vnacKiRh6Wh7+rKdFMrgZPF9yOKRj3H9qS+j4Z/3z/n1/1Hp0FhWZKa
pHIAr0qJxiwKJfiZiFiwOwq0aOshlkJ+tLGPn1tGy+GiqAZ0DraA1QakJCrddRU+OnFk48npljfz
YVFul/h2O7Xz/5CRe99LPp/myNPpnNEVnQiZ9pbPe54AMUvx58W6hzr7KNeHdBT3i0v0KI2Xmqxc
lM3gJsLkQcV3dWx7lAo7P0PYjbie9ymgBfwcXFEZQaYSC+BLR2PlaRZbOxReZEnxiuK6125G48do
Ltbed4YaX8VNt9ek6Ll9pxelJ2ipN81gHHMM9nxxwi0ZLyB865BEcmM4Ftm8j/wYIjUWznUrsfdH
F3DF3BRn01TOQC/jUxU1L4C13ihK7vToX9O96K1+wMrUncEI9noMRa35U5C9y2EECUO0a2bLjlrl
Alk13seReFer0t82zsD3tbva920uDnsD24UsFO+KRaEmvukoEWpJdWvOd9kqDvGyt0Lhobf9MZOL
+zbRHJXEpVHPB1/jJGluykyGai38zGg5CzvMEoIfJupOAx6/LMxHTL6wcjHworrVEZ8nMtQR/L51
VPRJukh7c2Lxt5S/BSt4sSq6TOFuZ2UJzvCP1WvYwYLADHGsMbAZGOEpAK2f5cDNpd+jtI9H1M7a
TwAVnl/Xr4Ml30yz8FsNkmto/h3+OHggW0PnGFi0wS25bnXhVqfhH9zCc+KbjygGhSk5YOpykoMC
dWPSXvUNFmw6/gMZlfx6cSmgia9UPO78r343uj0w8VCnylALGubm6n5GDi1iS/P9sjyz+7Dx0DbE
kU1JWF9i5g83BxkWaNKr7D4pVRuJ9NfAPbvejD/PLctP46yWpUFzq1rXVsjFfvCWcDcho+ByhX6U
bfx2fo8v3z/Xuf2eeEqSNGDnZPCMVbCvU1srQkCwTusOnraj4pXbUeIlDtlLXjVctf1wUGhDdnDf
EtytvMmZs5XhTa7x3DVoYFnFk6VMS38naIyFonTEOaHwUU5PnLJKgnFOP0f4+9QbN5wVaIoOFpxQ
P4662okMrS+rzuKhx59SYYOZ+tHt+wuBw7V9JpwlY5R7SwVEOfpwg53psnvI91uP/p6OXu2Hn37F
ak5FnGZzDGDGwXNwH9S2fOoOgGW96ECR3WkvolP/XC3J4+kyg2PptvscCV2yq34Tk7nC7vuZsIz2
3a9ZzbxirLMigLLt6CatwjVMwc0z/GvaavXeVzUZsVycR+iCJ5Kim4DZTfuGMx/KAxkHuzzVT+l+
K0v0ngX68lxUdYkauLigcfi8ciucocZBYOVmOl7PdNumXbPXU9kpIH5r/UMaxC5e33X7EKJBnpL2
EGe/F8Nu4MBHKzCvRMtrkenKxnOVYxYw/cZPO+wzR0SEnAWDPVoNzGEgkRWuWLK4FzIKkT22r6HR
PydVI3hy81PBTD0ZH5SMqCNs7iflDWQe3Q74GYrDLibGt35oJIrK+Rd1bluK/2i0QUKPBPT0KGe0
JVyC+UNb3EkPeJ85iQ4CvrRgkKcHvL5gLxZXiyi5G3DHGR/N2bj/fnqc/3b/fY/WKjBRO3DyViQs
G4Xy1lIC8F8qw3vT7WUfJHGU/S4pgmwM+jVfxEL9MOhqdzIDwG+1+j5hQGX/AZp6iC6rY3+3HebL
y1aznihcaLH2lsht0iD6eaIMlj8Nsklo2O+UnfDcebjaPI0HLM7LXbxbkg4aHjUO8hXlb+Smjnpl
PW5tx+eOGdKrZFkJ/lTkkZ9/Q9MOfaVp/IYpOxR1+NMEGlqm5BAh8IXmY2XiLDgoh423fG4T1jkB
yOwul9L30PvD4Qb7EnRNyVseMW1uMB5TivmJcMauTfkQaskfTT4CYrBD+gIUelpG3acbTN7JC1EW
uXIWZHeDgWgiyZ43ftq5XenDT1sr69psgvfdmst5OOJT6HD0XllLg2HBjhHQRm+H1WZbsrS85i9T
4b8vZK2yS+jmEWHlh054Sbn4srkbD9q1CbPYVingBc78N0agjVvy1nw/OwfphTYUUuwATFZ5Djhf
eMFBgORx/f1iK/5LPVKi33ePNfGdY20U9c6GG+SrF5wJG6T+viY+fHmmoY9vypK9p++bpm8yz/bS
Obrof4O3crPAdnYXIaawTEmTRRXR62qCG3jwjC0DihMjij+4f7hQmmib/Tc7vp285adgV2xN8DOX
KvPjqMss+/CYtEyJZTwWdIweFSAIyCETBKGLA4+NaZZnvHaQypn1u/F/kV9ZOnIx4ab7XNLXwphs
ga1SQudUvctvK693Z5e754WhHmWPw88jZeJgEI6Wcfai2msekWsldkhXkL2xks5NLfxQAGuiESOS
Xb15ScPIB18P3rypkdXuD1jQ22l+M2unLPN3E4mfdKQZjMyNHo17U8iO3/+Cc3vbxx+w+ghCpIh9
pVNQzZrf5B7cBEcw8Dr7VC7sqGZjpwOJxq6NJXXu038cdRXWhL1vtfWMbDFTT3543Rh7rOC+fzBt
+eXr7cLgtS2UGm7s5uqUao1ECIKATo+CUg33GTPA3tp/65srq/9b+sU+ruVDK7cuZvCY/xiHRCkf
s+5fO8LzU7HGhEitiZpryPmxV94a+ag0wVHosMutHvF1hoV9uRjCipNwmwqV3czPZmsSGbzNEhhr
XXicF6tmKCJhcWclP7WGPlG54hp0HQQR/Ug01YT9cS5lGmhDGvQ0r9NzWzIQlRh5fUGDA36nFRFR
e6q5Wn//er6URpdoe6kjUO9RkFOtd9NKNfIs1rv/2dSw1rkqnN6WkAsWO46al+9HO/stSGWSv6Wx
4EsxiwJXI8kdC26e/8nVFbzqrcdZFsqXr00v+MLoIG1qrOZx1YdFDGaCsuMvbie4m1Hq7ehD9yjc
OFgCb8stz5zPFK0kbiyUzSTSYJ+3LxBYtPyWzC/dv03ByOUDTtDNBe2VRyqrY1BurJkv8k6+GAOi
iVRN7mZ8uM8DCmNryfLisNGrf6c8ALF8O/vTscpkp9Iq1x+Km9LK7+pJxJSj29gnznzBT4Ov3q+O
c3FUghF39OQhHDjlKZV9P0fOzUhLhPuK3pobL+0Qn59PVKNYMHVuuItIYZGvvmsFcNM+1X+3yjln
NiCIYzr1HE1XReC1n8dq88wHAlrBOSwaWx9e4i5yCq12Nh7p7DALrQsVjqVY6yJuY6ZCHeA+4ug9
gVuc+yRvl4iNlEyELGLKUZTVx1ozvLFvT8ZceZKYeDikYJUse5NUPX7/g77+HgNs1yKhh/9EpXUV
yeDqJfq+RiJDrH9g39fND1a3dY1frhyfV+LnMZZ18+FYH0voT7oVssPtx11yneYOpsUORszXt/2F
4fTesMNsYi8ehEcs/jaO9q+LchkcHrEoL8HTupZcjHIhd5BTHUkf7b5EEBW3OB+AztRG10qGu1DM
n75/p2fi0mVMJEhEahaEu9W8zYPQV6cpI1qiOjk+Vte6kz+YL7Er0BLuyDv/okFyIdjSxpI89zGp
ifGkBBAWlOzPLzpvMqvoE54VtR+n27/ep+U8SL3vH+/rwjeW77XEhUhbVGk1ZRI8N7pJ4+lK0j+B
9BdO2NbC/xrYfx5iNWNKC9wFBgdLvDt4knClOg26GQmxF3cK007Li8ARD02020r2nIm0GZmEuwmg
QEQbsrrZhUMft7W8jHwy98lBe25bW37QuVAihvgr0K259axnVgfiGBFJCndonRjo80crEVpCwuRW
tyjpxqN0KC+mnb4L7/yN73bmpSoiUeVCcqI++w5g+LAMQzhySlJyaZUxlC+y6wYfCKFsbFPbWPDL
BFitdwaiw85kxZnaQnf8uN51kJztPDAQVqyuRbHPAAcgcX2IJd2NMU3+fj5+JTgR0H0cbzVb9IKj
uKmZ9kIb7/IS5yhDwj+ppNM7xztixjehQvVL3/F0i3GvJ+ho+Smaxon6PA+ow+POiQvtPlH6Z9lU
/lev/b9vY3Ww6Di+FqXMrxtozs6Fxwq5lSzcTMbd968B7NjX946Rks4pxlRaYJCf3/vYBeh/sV9z
ygl4hYSpQmDZxZC8ZohDIO6esCQi4MVyMP/Ttu2x7QZc6R6qGdt2VbBV8R/RyxESrK0YMG9M2u2T
1OtyzMQhmsiYZRnQnfu0uw3mwGmCAvzIJW5g+yrJLuNBcQxAstqVhW+4hCkeHG5nihFihNlNasY3
nIqXvVQ4TdefSi3bR5J2yrUbJgveJpSRoiz7FY66F+f0cBkL0+ypBRBXV7rThMlO1/pduaAiekox
SUEvvVVdwrh9ssr8LvUfK9JqRhX+luUcAxAMXivFujP7t6hLH1Rovhw7s2Xsk3DeN9QHR6o4iYW7
ABivmR2sxNmavnG7FEgXUhKKI5yvugxrh7sE/Aptmm5eHIlb94IadbZYBXZA38TEdeMo6/l9HJV7
QZmg5pV2Xww7IR7xk5098jOoHGV8KNJTOcKWoIkqvJ2D8jQX448Zo3NTfexb6k2pf4PvoovFmjtk
IcIQDMynkEb+0cvRF1mBeFSEk2YGP3JCFGlBB/jXhaBhqXubAgrQEmM/SbdYvrn1wrfQpUux7bwm
Hk4llbwmKrycvnnciog31EMQC54uBYcOQEgA6i8X6qMlZmACfKe3HvrWvwvM1860wOXvdb/5HfX1
1djea/JtO7yFJr23yuWQowlLX2al9izL72wVfVaaEc4jzBB0vCfIGlvhFf8JYDqMnETHFg+ygiVe
Y1Syj8sHCejqFNS4qz7JuofwzDZD1Um73u64UY3WzSRiT5riY0ZTZMxNSEyuQTaYr3IM77yA4RJp
dug/RJl21QZY/g5s1fpwWSqvfq/YIYgNVbqwWtMJB8AjvMhWuTX1uz5nP8iOXfkqwDwTayqWqb/D
WNkHSJj7v6EHUlTM7SLVj0CGnSz5SaORHc9PVvGklNhdwzqdEJOHyl+NpbF4z6iLQw14GDeN5Z+F
vNNb6YT/qW1EzKsyojUOj6pWuOwCEhpsPIXwa9ABesu7PBguAsHfpwMytolusHnhSlwIY3OsWL80
OGgJcykJXbFiWpim0+h/woLFROdJVz+Lan4qBmuHvP/OQonYVXc0Sex7yA2p8ivzzR1NA+CeukMG
pWPQIvgH4b/MLG6CGLxAI94HevZkjv2TMIR4ht8G2jN2DJ6i+Pc+Zt50RPROCL0kS0EmkVW3Kqgp
SrsvzPA0N6+YZaKH0RZHJyevfjTpoynVTLkn3D69YaETDkuOnZuR4hoaYKNMe1q+/PsPhDA0UrEs
dMOmbOtqJmBBP78SxXrvA+OCwXk1BMW1POn0OYb7kkpywmQqx+yiN4Kj2V4Z7Pmj+G/05WOqD/dl
VR9jajFy2x9rzKwiYq3UqKCGB1RPr7oet4G8teu5vpbxbetLMC8axPEAgo6EaoEGin7ud6Ek7toK
UzAFDVuse6b6e6gbVxZ7Jx7qYy/T0zS8pHutuEITiDPXCMwLvvevGCy/QZl5KH9A/7JzMgXhBPos
ecom66hYuZfJ+SmHZWG2wyHz6ZMdTeAxwD6Sx2C+lPMXYPyXswTrXkyfsFC4ys38TuvvsQz0p9Zu
aFWRUSUVoHhmNYaSQ33D5IY0qF6t4CbD1g7tPt/Jxr8cwSKdq7gFUSS0AmJgGkWSh4l9DmHwZamq
J2Bkzuibdk2CKe2w7jajq1zN7cmQT6H+IjB1ssQ6BfyDoXjChNAO+wgCiswri45V8BiQ58W7lV0c
ei3za75JRtVRiuilxxXG9EOcw0N3Vqz9NEvuYL7hkumoSXvR0H8yW3hbmKGd+dW9lJM3NtJLsq6u
yJ/7XJwVDbtTZaRjRr/tDZ/ckOyF+R/FbH8Pg06Xz+sAqCWr7qQamj6Rb4s4YOKbyQ0redIcSxjc
WWgOraLsohjzBOk4a9mub6W9CUDdMhpW7aJO8E+9RbZtxPos9v+1eHrMIZXWYaCxVfbM3ndzrJAn
sfO4m3UKTwZgjQd2m3E6Who1Zy31LFzy0kLyMuF3QU+JX0uv2DfI3PVUd5gxHIGrNdXMAACy0+hl
1SLqejR8fG2DySn75HrEFN6amNg6ZYUwfBzoqgVdT2O4eKXUyOTRtOCBd7nYChjKruzogYQT3MCB
6uR5I3w5k2QgdsH0j2I6AgRS3p+jilnU0gIlbejgPaCID3r+QwaZ2ODbLlqX9Gq6ghk7esHEizeu
bmdUngxNJspEqo0O2VwHkrpaTlm3KFGqHQ7JD0ZeAtFO2NT6KnVzQXtQSvWIkIPgStVpZCIFMuZH
tRefhEq8LeToCZcNVYf6ls22WAZeLP38Puo6k6NYfqPxrhFENrPuE41QOipIRsgb4Le5L0kyQWdF
E7MnSas429LXLw1z+hLtfhhwFU+GErKDyCeeNK8ievOE+27X/1APwnZv3vIvfYnjVUnRGU4yJGWV
4ZmLXKiAt4d02AIbzO7hBiDOEuSTARpRCuh+a7TnsnnspAEu1Zs8wbDurAt9vMZuYRegq8dUFnls
qm+Euu8suO9+2RIJf7jKFFODP85ylWnyZ0T8jlhetuj5tbJyDO1e5egeZQmnw85GP+2W8I1K42q0
nvrFwXLUMTt5C+WfvZzaaCohioEDxKtb8G+n4j6G72R110YR2hjyNvx3CYEFWjunh8/TYsOqDdPe
Ah3YYJyu0PWewYoahxnEz73h684Yja7fvjbA+DrwDi2SnUL7FYm/mvBPGVzogcEv2utkPC35rjIk
m1dsy0RKqXAbdzdT9gv7yq070tlbJoR+VF0Ukb5UkDIraYsGK3UnjPvLbuz3YWX9mLGNbKffVlxB
SBsexwTL+Np62VghZ/IFCgm1/wy92kAmLNZxOyG1n08PWVF4Q8JNrRt/tsZdpP4T1MEGiO70cU2A
kbtmleGkhGMQNs7/mx9C0VZcZG0il6TPsyY28LQ2B3LObSFiXSzcmkN51K3bUDlokbWjs8OeABn0
mkH2pBfwKEJq2NK6E2/1RJ8pYrOIP/yU1c5WmXMhaXh7wtG80nOyQbiJe+JQ3EcGTZGU6aHaHzq1
gXUIMSqt7lqlucJ9AOA8TuyhtdfkHfbN3tDJtG63l1aM9GpqL9X5/vuXdvYuj+cW6R6EP5qy+qHd
xDoPfLa3Nn8RrZ+qX8NJhT5GsIEWzf1+sPfU0Zd1vTg1oDSS/sdt7OO6ngUaJ9Oe19K6MAfVmhr/
5AEsMW2ENocGRhZvzCnvsZ2jALpx0p0RWRsI1/FQIPUDenqttTQndBNjw+hleD+lLM9AuW0Qelcl
fSUqarvpOcIkS8DbIHyqkPZhVMMFY0bcFtNxO0CSFL1apX82vJaG5DHDo4nL9XXUXIXBtJE3OnPZ
58fqOv0fhooQeLWqkjkKrVZcyhuCiAJMsAVNdBPF2lo0y7+z/iT866DqaTtCV7E6bsx8CvW5nEjm
hM/jlO/mnJaZfDoVxvAyDHASxfaYBLjiVO2NIuLtpwILHSJpY2qc20SW2pRJ1R2s8PosUqIy07Kc
b5N2x0KirxsToI3Jd/ZJF3UdrY/kUdZZ265hD8ddC3nFLmyOaOz2zeCkMCb/TW7t1NwRdltirnPp
RoUU6n/GXB77w0GGS2+k5ZB535N/2Fy7vUSRHZseBzPtJ+6kWzWVc0lA8PHEZXSFALJaXsKHAUt+
SxdXy4C96qU4hQImFLEbr+DPbrzPMzP0Uyp1dUhjiqUh9CSVWr9LFsM/wz5+KFu7Im5wR092eaWW
to0FOjMu2k8AK7iiUBZbz9hWmuNUGihgD7S1O9YBSCLp44psVWZzc8u91tGfA9f6s/G8ZyoNCnIk
jW2ddhFjXdoJDJw6faEjDKGtfRFpyCQIvMSL7hLMja+5hh/RR1/Xji555kZPo35mn2ZhycbSE8NP
WGeRa8GsJS4AgQNkBg7hhZx1j/GCga1+FoZwkWUoksWyQvEc3gkGGaE2v7YK/dny/zaTdApG7t76
YMfpU6/oR0Gf7anABbpBXzKdIqsECcyFalFBK7h05OmIHUb6FwMqUI8BcM2Wm6qx02XrhC35RaaO
V00KUTJRbDx2UXM0cHar9J8RCfehlMGaR7clDl6VWV7W35KNLtsXMw+fMCx8Fnod8GtXzHDi+Wud
YfeC6Fr0C8Rc07LiapByuyn9YzY+ZQhD5ca/yafCbbnMjemP7z/re9Z0tQEutw82QP6XZbNaMWYy
5/6kLyTrIPsZztF+Sk6GUKGEFW0jxclQb20swFyKIdl0p5VAqJAAodogsaRAkYB2H8ZUnHLbKKtT
wMUc/0KvU6RdYr6qUoffNld7S9ynovnmI0AvKskZDHNjAz1XlKKoAcZYfFf1rEl+BhTXTKzqwEFi
c6FZUYod0XSpx7d9MB+FDCpsne4EomgRf0tdHJ6nWHF97uSxvHiwCg8D2Nnv3+25uyVgQeIxqkgW
v2sVXYAznRu5ZMtt1NNYYCBUapdjlzgkZN0wkbjmD784m+xUTY8l5IqN4b/u+CZwH4YlX05M+KU2
GFWQydtUIBGSPhYWBA0te1IMouHUvKCZ7WaWH+tuQBFqXQuxeVEpdGGwzp2N37Ek5j9OMT4KGqul
P5o6JdqU1RRL0xoQ9EIR6cMnhMbg5yHLmHemNbuj6GE6ORCNBPq9EPyjrrKxT6+3LQZHIUEo8V7z
4uz7fCIkQS7X5szggvRHlUenyjCTGx60+dWf1Bscvu6/f9r1TrUeb3kZH06gUS5TBR8IMuxWc8wQ
TlfZaxpxeyf9yqLfeLrlAF292k9Pt3q1hSTQgtszmhHf+yGNvluEzC/7w/p5ll/w4Xn8MjfbVmKE
IFHY2LT4fpisnyItTORpbkPdetCy3jOV8mdpibtgvI2LxsMrXItne9a6X5OE6z2I+E50eqHeyW20
z/EITPtXbXwbxLuJcoYPxL6pgMUo6W6qJSedOzjyj2VWb7yudXiwfpjVma3Xuk56hYdRpMvYvJ+G
u7n4S87s+ylwdpSloxHLMPhaa9GBRVtMHy9FFoW6AZdVWzef6DpxS3mDL3l2bn8YaPnzD98moAFp
xA+TPoEkRTP+WJXBMesl24wGEm/Isf2N02KdMnl/fx8GXEfLrTpMPLRvd1RaGr90FK30+jDAdgC2
ugx42ph3UjFvfLZzz0kQSYcq+hX4AKvPJvhZP6atjji/vjEE8VKkY6uSfljYSOW5RdnMPHz/Bb/s
3MuDsmeQTjjLLEkEv8jAbaGTw9Cs0ot9VfxRpRTVYngorB8RMMK2+BdbkxN09dvG4Ofe8sfBV1tI
Uwz5EAh0m6n7WHXk05DazStFIze+yZzS21ck1I+KAwJKfy73W7HWl6D9/dnxfVoUAkjm1lQPpQ4n
udZkH1ZSfE9kU9lTVf9U2x9lFHvt2Luhop1qsVbsLJ7vpjJ8iaL2ItaLje7kc68BF3dLW7KyRH+r
yabPhe9jSQ18SoFjUQU72JS0mk2HIcHaNorvapD0VpLsvn/9Z1Yvo5IPXl7B4t32eVGlfbv4YasW
CQfZi/vR1cVbvScJJycbB7S5fMhPuzeJo/dGRIvIlom2ig/wE22x+4Dg3evZVZ/FV0gmQWorf4O4
p/uiIwtQB+YfjPVsKkY3MKAfirEDP07DvWNRC3faubyS09dZJbMUxNeK1Ch7Pw6X6rGGAKfIfo1A
HQp5pBhHlo89qS+1X20O23PCOMSQryVlqZhJ2b4q5/1QpPYwPRVJf8rm+Cma4ssZJZdtDuj9jHQi
G2PgRTJnDvUTPOByuw0VJ5Hnq0GNEnfQ8oOV9Y6CbUTlC8S1g9dYxqHtyHjV9a//Q9p5LUeOJGv6
Vcb6HrPQ4tjpuUggM5GZ1LKqbmBUBa01nn4/sHu7SJDGnO6dq6lmsQIBRHh4uP/Ck3FdLiiPRUQP
lIwzS3Z8yXKM4g6zudO0qp71wLqK5TstDFcFdia9NbnIhtFNwXKx6sp9Y9BkMSGkx9YBmI6bQr21
hGEbYrLkjcHGAq7+9Xr44EpG1USV5VfXHZX/LQFBs5V1BBWYGwQop4ae+OTfmjrF0lwsznvvRc8G
luaNWsqAB8C2SJz9bZ2sRpiTXz/K8uq3fJJFvNczy2uADMLELV6SGF9FC2l880iM/xj7FvNd7Dvg
HPg1ggRAyyh0hUd/bdn6ub5pToP9MaGLz8fC0wgdSh09kQ+XyqmrAymjMzqjg/ozyL9bHOZQK6pu
jyEgP8a1eV5vxlqEVbWNK8kEcoGoxrSRbcWJ1yl8uxB14sRtboMjMKFPP9ab4RZxxEyAmUcpw6kI
8CUpreRnMT9m+PV69L0PIRK1Zw4rcMAmjOblxxLNYowpFKyiQFhr6PPh450/pqMfuaOurZH0wUmg
XmsV9f15y+raxSBQT/3Jgj8gFTTrJEg0nZQ79H+1FWNt0c5y2xSaR1Of+pTAgsy0sQ05spY/5Ml8
DchFyLuolGrQBXsfZjXFrCPIjzx4SyvDfBoSaqC+vA375lQ9dpTIn41G1QBqKXhFhKOWH0NEpb+Z
3eCnsKlQUG+2PZYS6XjbpcpmmPw95rY0KLGgBAzvZdlhDNha8k1fJ9uhmvsGNxJA+CKGaIZZa4mn
VirhOdVTn/wRWthxNYqb6e1+krq/y46Zdz1Ab+CIaEx9rFGbUQicAPg6WmaIQxbPs8WZ7sS7dgMn
k1N6e0zG78MJyIAwCMCtcz7BDV0cS2SRwjjWk7ES2wdLQVqHsVsVeCnpztcBTT021CKiWUE/SJaB
n0cZYrmdiJuKkowaPifRDxEGGM7CqsKlIUpPewGeVcSH8oHg6MIGTYWVGl0YgXBRpsqK4iq95B+e
qux6tbB9kAOikdpTO66zxhU87SDlFxHOJ4lkrH0Ma/0kO0ylas//v8yukL0rBywtVSTxAA7mVF+g
IhRt9ARZ5H6arAexxr67/n7kBXzIAFQA7n9pRS7L3O3Y62ozy4Pm3QnQDm5B/ZFX/FkYevsxFwGi
MxpjMHTe8BA8pMOlCRAn//b1JD7QqeYV+mYMc+7OvbmHZLWll6nGGNEOa5AtElWHuU+MlPHDsAbK
CmP7mO7l59OaGxmzOtEHU+gpHZIMo1UD2V1UyWmEJshjPB+Z14fb9eu8fg0yr94381KAndWtwiCz
vnRu2ek62IjdDlPfFSivaR1Z69412vWRYedFv4zpUEf+mtti/41COihJzP4bnpon6iX+PUoE63BP
vQ0wG3oL3Vrd+BeAWm5H99jm/4BKeP2YqgY7DnIFF4BFwYRilqKM6eukTVw3KKSlD3Sp8ONa4QJ1
RgVlF97gy7HBRWwFNmn39ew/e+fcQPBapxipfpCdAqvVD6UPy78vT6wRFtOo/oMd8XaExVfNjKZO
RJXXq/UWOn3yFljgNrPSv3s5Z/EYRG7qb7Ng1JJv5EmdbyryvClU2Y0r5SYsM6cPPHQCRVue+pvY
uPn61b3eF94vHPIb6g2kAbPb9bLwELW57CXBiCuzz328A1qCz5eYOEqDX5NZPWRCeldHym1o0HtU
NerJ1YDzGhfBk1h+lrPBrdMJmB/qgB0lmsHDHK1OXICBvW105blp3IUBKF/zOlXAV0l+upV06zQ2
om84n4V9dDEK5UGarbdo3BapcGvKwbYT1LXpGUdaAh/UE2Y3TBYoA1hwATir3m9OFZOnRI9Re9Ku
0b2VV4obbQDuYRKGgsIG4RAEC2a1CmGnXoE8sMs1NjnHqLIfmqqvT4FdAoqb+Kd84NXIU1ZMvsGp
UfjqKlQv84HsNYDWr1abIErWAXDLaLqQwdjWI/jR+Cqhm+iHhdPH2Vat8OvODFsWX/SuOufFDfBy
LHWw5cFw5nLs1yvkk0jNS/v1uEtdn6nF7G7GtBPR5kVoV9/F28kV1u0me2hPiqv2Wq1R3P561Ffv
8cW6JO+iH4damw5jbRHQFDWe6rrhJakA+7wg2kp9fd+oueNnTqzjQ6r526G9KDRMG4VzOUtXJhTA
VrP95FbEhh6QmA4IxxCRTBzu5IxWRPcNOwcZWRJTSewpuU9J6zIrXnWzisz48vUEPsmyiXrosM3m
ONgbLJsLkW6OQDOZgNEOp4pQYSixEYsXKAZAbk9HJHEi8SocrisDF8txY5r4f+tQfMNkHYPcQhlm
Y/jSKszhRka0XMcBhcuzFKRnX7JOgfh+/cCffue3D7zIq0CtY0MeKrP+7eBIeIf4tx7RGka1ZIOT
tMdDfS8f2ZGfDPo+mZlD+5vjkiSpikwTEVz8UzfzoI1rXuD/4KibaO/ZuesfTQM+nhbvh5zThDdD
VkrTezWClHgJinajAYI6lmh8AKRRe3qXoi2OCyufgkmdJXWD3QyAG1zPBSiP8HN9hMB7bC6LXRIK
oa8IIQPJNK3HMXEqvXVe18X/eRr+x3/JL/7Yc/V//pc/P+XFWIV+0Cz++J/T8KlC/vVn87/zr/31
197/0n/Oi5fsuqleXprTh2L5N9/9Iv/+n+M7D83Duz+QWofNeNm+VOPVC7Tu5nUQnnT+m//tD//1
8vqv3IzFy++/PeVt1sz/mh/m2W9//mj3/PtvCGu92SLzv//nD88eUn7vOnxB6+lfJy95xt7/41/8
69deHurm998ESfw39XqRpj7KB1y1TD5Q//LHj5R/Q2JC9k0GV0VPbcbOZHnVBL//Zv2b8we+mGoS
WWfzjt/+VSOXxU/0f0MgwwRvdoabKXr80v+b/7sv9evL/Str0dpC37D+/TfO7/lE+xVG0ZqD+oJJ
GT6yMP3gHS1OPMNoGx8iPzInU/i9MiP52bIydR+pOXZLytB16zhJDVccrGSDCH2I6SBtGb/U1BPP
yGFbB0ELEaR7HOta3E3thHpFTO6sR1FkGwgcuZXRY72jTrtKkreNgL/wMAUnsNcvcEtICMeVtSrK
HtaMDOXCtwL0SBKCeJLQKZeVrljrDfmGFiShrYTdo5+noh2kfQz6O72Xcktz1bx7gM34SH0bx9Y0
q2wx12RbApc9mKO/SocAFW1Pu237OlpJZn3pR+Gl2OJTGnSq6QDqg9elgXAr29y2ItnFBAYNG5XD
waApENbeddyqO4rH2noQc/m+E0VULEwzymb88IitGQnfekL6667SYnM7GWkabpQWSix2pBlA+rDC
BXEyqZ2UlhycNxgqukbgU7U0tcJ68JWQRn0dyOoZpJSqvaAIo/6cchw7NSkd96WI4XOeWsGZFsjF
/ag16H77VuiMzdh8F+lWQoAw/QxShYcdqCTruA9JQWNtjFzuz6VolJ8MVUqjAkZJFzyUtRUoWz+Y
+i1gGqVctX4iAqEx6vxm1Aftijvk9FiGmD/iXtmMyOWKk7DPtSG56lO9PGCoxOEjSBKh3xNySpVD
ooP/wuYpbUe09vqwExDgE2LBBlpvnftTk+wDDBmwfZKFhgKxMmI66PeS07QRKzAMBlTiNM/ykYed
+tFOeuQGgE173ToMpeI58pWuhIbQ+7z0tFg3tZ9cIV7IKZRKHTwGP0l3qjVU6zJumwvNt8ZqBbP7
3khV5bovYmhHRqh9p62u8NRCI11FiaHd9WGJPJvYF6daS4cr9LJyZ8Wp8cLembsEnWcDUQNRr/qW
q5aiitLRUAtXAlD80zzxjU2Zd+F5lZqirTXePtZy7z4LCuNQZwL+e0ba3RCByFNKMxrtUap9wHJ9
vkc5XAZuMpprU9Cm21RTp21Vmv0+EkINeW9sdlt11LDiMAT1vvQm01aV5Ck0hnSjRgqMp8kUw87O
wl55jBOxe2ngZqFCIRTPUtlVii2hbkq+rgYb+K2av9ITo0dyM5F9lUKEKJOYZZ4CdNLvIYoY3WYw
U+PQliUuoHqeXiRi64ZdrJ8oSSqP4B3C8rya0N9Vh1HYip5WXtaJrz1NPU7EZScKW6ms6TL5wjRu
NKUI90lSaKidSdO1F0AcGUcf74gwDjdVJfpuwaM/B0npnySqiFyDB0ZfBfq1NmpfPkcgsrhHTUqy
DUCeDqXYGSPTwN6QlQlpy2ggFwCfqoFVHo2fRZuVL6mE7ARO5e1GNwGOTNKUOZFW+I9wJvw1dmCt
01VWvh/0znrmjtWXTlvFXMWbbNxKlVwdItXyL+McrSL6FiUSrLFsrKPI0LYBiqX7RCalVPR2uOqi
8Ab32u+xEeO5KydXsRmba9noupPc6gvX12sR9YmsqtwoQgSynKruJhqN/CooPDhDUhuhiANGM6K8
n+SZugU1U2K5HatSeInG/LNaBhM+d12rX05o1CqnU9AL6zSLwL40UQnSTukGloGZwYIrU9HY+pYc
3wdRLLa2PhnhflQG6wLf7OERS7DSCcoBU2lie7fqYZqRPXfqsMVmKL0urT5JV9bU/QzEWNy3MTo2
PCA1OqXJFFA4XeoEIwTCNGnE+yxt1Esz60FRRpmsu7jYovsuDKoziXK5zykh7+RW6C8E8EpOnnU0
nxodG3RIlflFrWsCzQxg32eWVkfEuKk0vgHWHffYWsuPZdZGB8VKsTSEKrAJQ9QPlayQnaDIDaTO
FG+n9F0KexE4pxMIqr6rJkU6p2rXY9/MMfCYWIi49kg4sosjia5bEoK2NNPIaUqhWoeFbGz6vPQv
UBEdQ9SXLTpPWhGke9bJONl+ZxU3U5pLZ6okBcXKg04EkcksLciikx7tSz1Vr7oi46pVJ4lscEIF
/i6DfoXDeqUP20BJtMtGVjmJ4BWZ4bo1g8pfV1XRd+vOnAasDbtIvBg0U3z0Y0s4ZZOFhywqkocy
L3BY7DmUHRF+C20vMqFDGFaG46PXe0BHG4JQNF8IrDaCuOlV9a5Iop9tqEyOpw6XwJP2qD27AuiX
LMRwt4FoKQ7nXd0/Bl126CUQbeF1Lpb7FGoOdspO7ic/W9AeCLG3fu9EeXHQJv3UK2o7y++tXkdc
COdFubya2q7APzReFUpIr2pyZs/zsg/uKrMGyA8Ts/zep5rTj40jJB1LRHQQvsiRnk78VSUpD3o8
NOvRu/ez2PZ6dOJrKCt4doSNbx3qOnJhFcUcVdCPQs2JODvNoqM9XZ3Ak14bAoqRdemgde0YQbPP
+tjOCmFVAozQkJMppB/ACp0iYfdq8Zpu377Fhj3FgCDmY2vJvWch7gXHcCQpmaRiVSGMTrZlJ2rJ
UhFtqa634VTYhRisk6rezAxZKYNHGMS7eLqNQ29ddtx1/c7uwEn2/ktvsfJMBPMFfFwE88SSAfqh
L01e5MiZ4XoIVmAtgQHzbVTl+mpUlGdCxS7BmkiAOdvEqp0neEH70RaDtVWEI3MaRm4iiZBNB5i1
P2MRX1MZCTwuQVm0l6TiqWu06y4oLzHpAGIeilSGHlqMKeoa9UdIeqoVntcRWVz0SOHoEFbkCeMF
DZFVLYm7OrBWqvGDpj3cK+HUL/WNTtMzDwCclmayK8UJU6Z6NDaGxUk2DcYuleXVlLfneoX/vMiR
YsJDizTjxGzbn8JIAzbV94Y/4PagOdWsoipqj1XZIKfen8IF27U6qz+rkQpBY14mddKs6mcLhAwX
cNIqJ27FcKsoueV2aC8/DkIeOqFcNGurLCKY0qn8lMVWfZKSR62ltkovNLNprZUYevpJF9yEW2DH
kegWhmzjobFRagiRfe2mCR7onbojamawYouNqnkXVXBjKO2BLbnOJctudc8GsOq2pbISgaLHGeTD
Ccv7WTP5mv6lDZ3arVo+tSgkbjoi9aXABaVOIGSXAytzrIDm6P5DZTwUau2EPRA8MeNskBPoXsL1
HCOkIlpniL8Gteb2rMOs/qbl+llQ1Gu9A/2Jj2yclrdtCpkvYkGH+l3X1nf0iTd1mZqgEXPohIJ/
ldWlis18tpbJi4TmJet6qoEoDbOZRA80LxRTObX2I+3dpviZDclOjgWnNy57D/tNs3Iq876MoE5o
6cqnFEF1yFbbYm9MAFOFG98YN6luss3MFbF8LXmlI/nCOkqNTdMVdktXZFK7i8ofYPEW+bNgUunT
14AMTktVuYLGvhGyfQ8Fwa/K1ZQ9hwX5lcTxeCLlZx6wRaltkG/hAAhiJ+RDdd5VWc/b8srUKkeU
KgcGLkiFcpP1MIN7BChbZK4qPhrqEOfDEKo7rbaui1zeF9Jllyf3Ul84KQrZYhOftLNLSdytONKg
D3quXqu3HW05pGucoCruSk2wI/9EhtaPBHhBZVWNaMe35kCyNjzG00CbcnTCFqFjszut9PTSl7nw
AMJS/fsg1ramAiRbNM7l3t9r0GJ8Qb1o/LsO8HCrXMfSaaJcj1HsBBin9FJyGUMPLrXvglJv46K9
8ULrYKDOiU8JiI3oGzCdrQjMIhAH5oPHV1qSbAioDciIhyiOxt1qUBFtbm4CaLqxnzqY2dumHLtl
ldyLeX2I6OAPHPBEhIsOyn4B7oSq0TVwBqIPmBqAfZEtDHfUQQ+iXtzB6T8zRwkDpdoRyoYM2/uG
/sxdbkF/D/BjMwGit2Ac88Q6TC3VREnWQNfpFGFlASN3BHrUdSNK5Vmn5tpz6KWHRO1tFi1awpMC
xi/XzNu6HNypK8WVUoMDLqR8Z6bqj0Y3q4M6AbFoK0NytCFo3MGMI5jAwbCRCulb4LfymTZqV6UZ
w9/lOAQukSNpUnuwt6VGX3OxZ1f01sUk19q4snrreupbrLQGLpO54V0AOp5r5Eq+mobIOO85lE9D
ifJOYpWXE/3VFZ9I2NVWqW2jNCjc0KrMQ9eXzV40vWQjB93NoANq8VUS55D7DLQnmS6vVG7bSCXs
VKkdJXLPdrDMa7mklSNLdevIDeueC2fKNTr8UVjSmZnkbmOMp4qJKMMEtHNd9pG8jdp0k5sl/nHt
WrG8yoE9fjMzYsS4tH1pfDI9PdhMEa0TkDDoGCe2BK+8DSJ7UF1T9PeI1dtqjXR7LLgabhpkB3Yr
YcJTriyuv0bdsc2FBGHYQN9MQXWh5OKFBX/nWhbHwDUN4arSkoaWvrCPYaz0GJZ9s1Qg1s6ohsFV
WGn6Tp48a996XX6tjYkAF71BWpn1aCPxRbIG34TtNKCCNojIMgUeJ5zEYydTQ01ae/EFKHyyiWqb
LGY/JWW8N2L9obPKh14TfiZTrO0J0S+a1vLa2l5HBLtku/VVFyK7MWExyy1Y9DnbWJfDCn2LK4Ju
b5upcj5WHPgpfoVDK2y0Kb/v2Usr2S+2U6L7OMiqjmRoqEyY2Wkz5U4RB9/rvic5U6NqlWZKxbYn
z0i9s0aOVu0U3/qVcUYhQYP9pt00cnXiZcodF0yutRkyypG+EaiNGJO+VbSRxC3fWoWKXMBAmV3b
1uH5lOXrIatOVXRM6jE/eP5w6rF1Gji4ifg4eNJa87NN4n/Pu3aNfMguCoJ1oUzdTYFCvisX/VM8
4iTpoeNeddxkLCQSoG+uQujTrYkXmKGY52A0au6RgmbX8yWhCiLBlqXHvIhonPR3VdK7XdjbIAzo
T+HnIDwNXbvr4EX3DROzvnm5iWdayQGg9WBYIGZ6VRw7rUBg9ms7MpEpV8FLckRX+pWSCb2tDcNN
NiKbGnTBSWK1g1OnYrQWQ7w1p+G0kOOtmKQ38mTsBCUeV/mUECy0ld797IvykIRW7MrwS1NZ85yu
GQBiqg9cc5HauZq04JJSyqYJW2wMphNp1BMuxu2dgfOVOcTfQDrugFBgbITX5EbGWzJEpyUWeMwh
DnyuhwFNgTSq1mKjnWStfBWo+qlS3leWt6qrb2M0YXLaFde1kKM5gCiJpWB3pEZuGcH1b2KxX+Uq
QbtWDLa78TJp5lxKKLJt26pbUJxEOgrufQMAPmCjrErAnKGZXCSReDtO5YPGCllZlvmgZNF9kQRo
cwidvDJb4SIPqnsfOmvVpLYh5yeqLBAAES/ywDr731WyzXaYnBxj6lwytgYOk3GKMInR3qVe6p8O
lbE2SBYzEddqP9LxRU4UZT91kbExdUO/bEJ/ug7UhKulVxEMfINLWgFRdLSQPfe9blcnmfUt8jny
SWxbs9iZohbm7VoKqnpOFVQ1uwzDaBA3QxbL6T4tdGFrlZ31pKRatEG3TmJDho1qHqEpL+r9cz0S
viIFThrCWD5+oI7ouQSVE174n4Qgu8vdpH+B6L/r1sXVrJ5gZ7S/jvUZ3rfHPw4719Hf1Pwp96G8
30QI70SPkZRCREos5CjjQn9K0ja6bYsaZ6CqH44hyN6DVT4OvGg2cL/Edot1F4eJuI1r2EK11ekY
DhiTG/ZpeEwn7H1D4M/xQMZRPKav+0FMz5z8zhdyVLpk4aRJ0XwavR9viuB/FpnfFpXnJ35fUea7
UbeW0ebiHF1SQilF0QrWEXkW9Su97PeV0b7EVnikMXRslEUHRTW6ti19lJLSg6bDk7YOIrXCr2fy
2bfBEgqSjSnOYmML1IJHvXzKrdQV9axae9Z4I5BBGsJUuLA7jzRqFlyjPz4MXGHK1ECfTLS53q/A
iBolN6XYfZVvg9U4yHhkdJvpqnaCKzDjEtDpdJWPJxNJxhHViM8n+mvsRWcvstQw69XYDUGlJZS9
ih7No4YKkvBHr+hdq+jo2ngzyQVwKNTikiYCq0/lDibBwt5aTSi4Zmj+o0Dy5n2+QlLe7Ohq8FCr
JysunhrFllMHbRUEtpND0jtateF67Y5uYsNd/ydr5q9XuQSflokciJMSuxOl+DBAWIiErC3w9zgq
zfvZNvv1Kl/p8m/mpw1hjO5e7Kal9mOgwYV+GJk9LCHlyIzmhfdhP8+wSmy9aBAtyXxBEauqnyeu
J99EpBmTpt5bOTmhOZ4LU3Qk/n8WnmiG/zXYIg5XaBrnkB5drUjvdM1P175iHuOOfRo63oyxCLkB
6HBVDhI3NiG4IPRvdrMk1ZDl9tdL4dg4ixClcaZkXDxcqZa4raNoUZ4a3REYxAJI/mfYIBBp6HDD
NF9S0SajUqZ0Sqi/rpqTySmuB9y61x2Kj52+AlOwz2zVP7IiPv1Ib8aU34cqumXU4MfEHbT+UZLD
a1AaR6L7sREWXclqClrDkEAJNQp37Z2S//z603wa8N7MYLHM0qkJBom3JgTxIYRa5LNbG0l0mvif
RNY3Ay3WWoiUYRZ1JPK1BdEnbC66IoiR1CkkrKH+0eaBHTYjbOGaLBElNDnUvEpTSr4J92R1OJsS
8frvvzhk1sHWY2iDlOniw/SylHtdkbuxWOyLwLtIFesnGINdWB2jDHy2e6DLKCKce1B7Syy3rCDa
iu+3K8fFmUbdEEGjVLdLozjyhT4dBwwOBHTYpLgPv1/McH6GshlzanmCdlI1s1gV9Fanra3oCHjv
s0Wt/xrJWiBazVgDs6TmLmICJ7lUnVlDc//11/l0LsgRqIAHwEYtMVFjHvqaXBbuOFgDFTVNcPQ6
35QF5uxfD/TpVAxQ1BRDDWyjFi9tDLIAPcvM1Sn8cfE0bka/PEJ1+GwIxKGQwAEhZaIS9f67tEUq
lUJTAB8wTygDQugU0BH6ehqfva+3YywCGZXOhDVRuAMEUj0WL6dR2+MS6Pz/jbLYM3FJDaQ1CpdK
iAE6gdtU4nd0/bNvX4/zWVB7O5v5jb7JCIQIBGDfFm7gA4TLqytF6A55CvqOOvI/GAkor0JOTBxY
EkSgZetKlZcuIqmPRjbcG0rTrSMl+enNWevXY336jX6NtUQXEoeyXqhKNxyLnzBtgJe0GKCLcXXk
K3223mC1IwFLqUr/ALqcmpGiU5C5VdldhdP4gtDRMaXkI0Msp1LX3B9GI8UjIaTh1QTZDpmn/si+
+ex9vZmHttg3Xi5loppm7kTPq2+9H4rf4beQPX/9VY5NZbFzYt0r82HIXGJLRd2FVpChdNuvxzg2
k8W+CSWlq0wtdQEjfAckdZIJzRNggs3Xo3w6EzxbAKUDrjaX9646K7D783PSW/3U8PKdLpVHOKef
zgNKErgFw8J5dDEPLctLMCm5O46Zm+ugW5Cw6VdWkRzZ/6+PuszUgYYZKtdVEar44gqZtP7Qplbm
ZsPZkOvrws2mSzE9LcBaZOFlL6A1h7SrXNQrlKZXyKjRPshWU1nD4NA3xnDk+316pX37PItrpVoE
piZ0mVtjDkNJxRd/mNlWMLGTPGROsDHscTPSSQqL1XGr6VcBiK9exuKIotjmDSkrVJzq9HJQ64EG
YRleq57yMjaRubJqGUGuYkDayhHDWMQvRPXKctU1GWz3vqbTtGpjZaoASgzoqkj1lD6WUgOInaNp
hCwVB3hRNr3cXLVKROG79CJlXcIjt7GBj266TstuK66oJtIFibEO2yKmTIg62Rldqk7/Sf/JELdI
kMHByFOl3ssl9e+vV/f8it+9BWk2huOayEkKT225JJR46HQAA26g0jscKBXyR6DPaGmqAq998LaU
dZ2vx1zoO3InYVBNRZqDMpMyk8zeH0STp8dpZIquFpNdj8lVJyKcojfO4KubWutsL4PcbyUHxRy3
kacgzSAeW3pzlFvOW5u9PrA802f6wvtHSMxaiGD+u5G5m6wbszdWHhbvHRjqodrPWjkG0s3ypK7L
8e+pjP05ewgvCvB98aOwQJZ5mjh6kqu3o3HQMhM6Xx9b974upbdfv+gPB/78nkGPGziHqyJc7/eT
VCaab1opu4oG7qc/j1GDaXD87Y5dYl6z+g9vEyo5XEe+5wfTFFOtNfDQlJPXsb7qduHessMTYxth
3b45xhX6GMXmWVl4l+jES5F5vZ9VB43GmgLV7TbGN1xoqpsGqNqzuh7c2ffCindDBv8rdv4LH985
A/84z19DL061qRANJTEUN5TQ5ZSMYk3HdV/7/o2U58407pRMkpwIryEaFO7X33JekIuhuebAkoB1
i2Lb8rqTABboJir2AyCUtR7jQBgQjHJJaWcL9Vuf0uD66xE/lg4kiW6ASeEA1wE4s4ttWo61J/p8
VfQdV4FGeyinzH3T1qAjxGtUk2mRjMVdBusx6p7x2A2l6cg2/WQB67CyEB6DPit/iE6ebwHZMxV3
Ag1ai7YZXmTawUz+/jYBZU0UEAFhQ2hebJNqKEaApJqrWdG4M63UOBvxf7+PcjzN7E4cmiMZ2Kud
4rtvSQ/DAnE7SxMhabWUFlHifszLNGe7eFtEsMrqrOrs5CLbmHQBV/7glFf9aXIdXCu0m04r+Qzw
c7Kx1gmOaf2OE/wgmv8FvXFhiPtHrejtc82f480FIVPEKWtK2s/wdBRU0u+Kb8o3PH9XXElO6UXd
IkndqDeq26+Opb4fQ8jinSwCsiYEUwNC5LW8bRqHeTvDHl8jA4u2g3Z73PTys6yLpp0E7Q/aI/Zc
7yeLDEaDghTe0pXw3TNMlHIC2nyV3CtHEshjAy2yHK8eAcJ3XLvkuF2VfXvVD9P5qHrHSCOfj0Mt
CWVhmdN8/vmbrzcAUgVgXLh5lN6oo3hXmxOIufxIHPpkFPYImxJPJ4lqyOK1ZZpR1ZNeul7zqPe7
2njs+u9fx51PEm6dlsqrSDWHyTK+Sx5XMJ8RtBSZPD2yir0MEOhYjfKzeUhsdqils/Xz8m15VloY
cVG7VZLsfal+NBVvWyb6+uu5HBtlsaMiX9U9U6/cAJM/a/IuEVe8T43i71+3kdekqSZTD6M1Oj/F
my+fVR2g4ap2Pa9ptli0tfFq8DihvNFvi1UPUeJIBvchLosUkhXNVEgqNN7f4mSgOqqKRdLQD6oQ
fywvgxTsSqFeFHp/+w9e4Cw4yYmHCuMyNqdip01W0LqDngWbWknxmu8D80UPBeHvfipOu1cjcM46
jektFrYZpYmqF7oLGD/fjJ3wXWgxJtCs7kg98WOkWwy0iAeCCbxPbXRX3JpbY5NvUZ4fLmc3pAxi
NxhV8Uit/LNz3LBQW6QeSnlRMRYz8xXZE5JeJ7QC4b2KD+129vStHXMlohqD+2f5d9cjMqEiewrr
Q1pCH+TvpNRLrCDzXEXtvhetdCJXKlYqDQhZXQwuv14gH5biYqxFShYA55+k1nMRb6ima6P5Wcmg
YBpz9fUwHzYyw1DOpmzK0ueqvljx/JdBQFsHrvILDkyr0UsAvgRHBvkstWUUk6iEuDdOyIuNHDZN
W0ad5yKfhOzmSfNcXiaOsO7g7q6C1FH20ABcNHHQXT0SdD9bJO+GXkQqDANLSao8F2sddT/tpEO8
pV+ugN+0jb3MIgH4+vz1O/14/+eFzuJq5Bxzu2C55Vp9CKJW4dvl4BFX5RmlnNNwr150+/Zb7xj7
/EK9T15M+8iw85J4l36hy0ERjwsYUjAwuRf53tTrFWUYKjmXQovVDalVeuq51R3aZ42LBdqR3bDw
0povfO/Hmw+8N+E5xLkuHBgvvotukKtHqgrWuPgdB5cA2pe1NfbZ2tqBvMFG7Cwrj1orf1y7jK/p
ChUfNJjVpaZZUsbA6+RiF0J+K0p9lUw3pqkfORLmSSxfqkJdaXashnC9vFBrQqZpVdLsalDCAUJU
vf/3JGn+eI0IYaENM3u7fcxvuPfpU1ftDKj3ALtdwU4OtUPhZV1tEZY/Mp9PwrQMwf7XcIsNUScd
FxKGm6PmLHY8gvb54e0gp22GbYXG2N9NrFglGq4Qmq6j38CF5/0qkf12rIYh33lq7YFNi+AGrRRx
+D5NkXFsB8wrfPmxOA4sRUeCV/qgyl4aw2jUQbEbnvwrYzPe+ntvE6UISONhcOmxCr/ecZ+tjbfD
LV6lKmnd/2XvzJYjRbJu/S7nnvoBBwduiUkRaB5TeYMplSlmxwF3cHj6f6HqrgyRIjilq3NxrKut
rbMs8cDxce+1v2VkEd87HsvPIbhEJYUmljCRf24E6L+jd5rscgyOdSLBOzmy4X5eVD9Mu7lSUIvB
J8l7Ov1Cn80owB9AcB/xTmQasS3KsEzhF7RXFlt1/XWovUSAIp1u47P3wf4JrDi8dmEwOAlz4Ere
Vrik7CV45QMsiyUcFJz4UFn/OsmFgXfc0LhcHi1PFZxKseM1e2reqxqWQDmKLK2FK+8nOxsaAQTC
A5QXsYTplVeHMLYXldi3W7rrN3RVxz6StatiF26bdb+GCv6Qf4c2eGmkf9qLR+1Ohl5S4fg99mJ4
UV1qT9lNA9ulh/rstTgftE2/z2+0dYOzw+b0t3v/ONMJBu9X8BtwTzIwwD/2qQ7cNjKraq/vossC
9mtvw3n9DM2WD0DRXXjfrvQtv21aP/yWBvqZe5n8OP0D/hygNiIaOMR6iNuMZ5aP7SeKmVGTdnvl
6fJ7JQ39DP5o3lXIwn8fPEFLo/EGpgNyytZk2oUIbHvZ0O1DaIiLDOwcOHtcoZb12SjrpUH0yVuN
JhYgV4FEPx5nP76VCTMl28sVtsoUQPhhawFuvQaXFGdZEMCtFWTva3t/uif/HECorkMJHkQGIFr/
YdXUh9iOKqb2diEtsG3DV7fvfthdA6IdqgJOt/Xp+0GaAVoKHCex+3x8PxaqRlWwixQ9gVdHCqv6
eBuTYnu6lc/f6Hcrk/neWgaQmYnax5rhrDHbD67WA6hbwAlFAlV+urFPXwm9h2UMUfY/zh7MVHld
DgqGUojLauFVa9Nz3R4ev9DKKNEY/V+g0xh/xdESNnDVsbzt9wMqecz0V8xATUvzhVf5ZA1D/NWF
r/oYXEGwcNJKnpCYgD+PSZ28AJHfXJYHRLpv86cG8H4flQnn9Xd24V4uOVr8uX0i+GlbFHcpOKj8
MZm5IqKwpbuP9frWGyDp12pX/fuhhzZc7GfoQQRaJ9O4FDUuUQNcBTRLAWxAmJBwtrPy5zCj/d/z
+P8DQf4PKoKOBu4fQJCLF1knqElojmkg73/nbxoIJX/hBIiVBhd1qiPljKn5NwzEpn9h7EGxhcMa
9lGTYlL/hwUyIkQQvYQK2capG3caSv6hgWim/hfKT3CexIoJBwvIF/4NDsQaQxNH25ppeuN5EeMD
8RFou+g4Uo/mWdlVBHwHVI8aXfWYiO4awYZbi8S4vzXNNhoSZ9NXRoVSW5TXtUmFhEh1Q6sKZgc1
dl5TS988uqMSjCBu/nBcgdI4A3WzqGkR4QA3xwGLOGsL3+TuVRS+GH11FhXqAie7Q1+TdexEK9ct
bnkDtu+Yml3JLH5J4wF0PGAjsiqGN2cbojCFovwpad21FFa2HSV1qqFnDXJKG1IhRzV6+oUhqBZl
t3Rue7fNmXYSRV6KoFYBvBR9IuPKNTAw0hgcBzVy5Sl0SXnitwZsk6vuioXdKqbpfanLtbTlOh6i
QBr00hgy7g+dsa/HwvY+uQDyvLy03fBCZzUuVfysK6q7ZFB0TRnfoatRs5qpu7DUzHFbOqAaIwIo
mZ3zhO5kmFy6Q/Za5Ml9GTcLG8g0fwss1WiRNB5tUOWHwTXuMEfDILQTVRErx94buk+J11yCcAPx
Il3ngJ0SPVvntdwSEf7AMrJDxfxdp16P5s313715rBOfMHyBvcHVBTp4xzW9kUI7zrvjn8DQsooj
h6/LWF3HXo5KFvfM5vTll1mixNp0z4jZroqyhllws3AOMcfT0/EXHhv3EAVHIBp1KEgaTRo3YFSV
EJev0xCm4oMB5cCFPsBiDq7KML6k/UMR4hbMqrUHD9IITrwDakVAL982+XYo4vtCNCtIH3yggbYI
c8PFhG/t7tapUAZFMl8a5R2g9j7CuKW3Kct4Iek/YaP93XtADeGajmk8AgY+vkDU07TRmwh32ea1
NqDxyPruMkKUAsQ9e4DqA9F30DycGqafKHmVzavLt2FrQi8s3KCBcahJhR+Gas1MCETK6BC9ooLz
Ue+2MNY8yGa4Lh1M7BSeQYiV7YrBvEMI5LFCjczCQBg/9IdvgUwEom/YuggmG8y0Pr4KkukcEgIp
1hajF6ajPWDnOgcd5UlExktPYNotdRS8R28NtRZu7H/OA6gXkGoBMHi0GoHo9WPb5tCUBoiL8JDI
s7FikTzHmb4qCTiINUPCrthH+fbciWFPzTx4nVVau3Am+Tvw+PH9UQiFnwDlPY6/sPH6+BuGGEgN
rGhYTRIDdggte8MivcFe8epl29Ixn5uCIJTdwoOvo9dgyaByUU9Qmq15UGbioOmFJgyA2haePyid
940q3kjtXKvUVtoAxNSFna/GcuZ6YFis6etAwmTdiPRHZIStn9UwcdTAbPdFU5xZwxkqMEFf8lBN
yGqM6C4uUI+aBUZTbTv1HXBBprsXhTk+WaevlpfyVQ8ogmYOhV/k8jbiKxRCVj411LBqva2ywZkC
lm9jt9azcC40VEj2BXmKUPpqtEnAmzQoSvNZ9NZZQ8iZ3lg/sHLGw6Vo3QuNG88Nbc4tm1+VnrhN
UKGmu9YThIKvqZfcR3Z66MM7tyFPKmxvoyiSq0ZWZySP0rUKX6rWeWv40KwsHQMehI9roe1ATYT5
afdY4cG8VoD9ZAQpxOacmPK2MsmL02WBFslNDVh+bBrbITR3DfwJVyj+wJbE6FpAo+j19mvEvT2z
+tLvSu2lgh9tUuf3nYEvadXiFgKhPXHEhiNfDPCRe1dxsHCcNRv5fTbM8EADiXXvIdaRNc6jTVbb
F61uv0LcdT3+t0nNZ5XbZ1FEnvMQ3qKYrwxowyIiT14DtlYRoeOi6kc7wKIT/55mSe1nY282K0W0
b0CoDFAEDatSB+LA1pM3d0hc37T6TUcyYEych1TaT02m701LBuBS4Xfq+Dt5W/xk4p6G4hZ1ojac
hAU27Qg+wAk5K1GLAP4MilFsjpoiw3iWzkZy6wClXb+vuLuLaHudxyCNWEX01trYUBRJUa+pP5eW
8WxnBUhZlgUYDbEuGQr0C6w1rQm02BCTl77UfzVlAoRDDCdns711cLOhTTLW26DR93e0U7GuCbyi
ubmzaRIUECyjANPdW252z5WN2mCQ7+glBvxTSNN9w/UtzYwDlXBGxeAZgKyyX1MgSrMCeJ3KjIO8
r4DCCDHXkaECEyN+w8r+5irjeaCox41GdwHSjeGossUeYcZvLkrRywR4q6LUYcdU3yUmntUOmeuz
il1BIhBk8J/MuvQpis5sicrvSnf3wKzDjZ7BSzVEyaxG2n5lRxwOR6o8j0BKdVGuBQHfud0YqH7D
ROwMYBiEw32Yeb2oHqyaeMCl7yoHLYQ0fB9WaFZq8GzSKPIaJFT3rv5aOxFM4DsFK2WSCZSIJ77F
zRdX4tc3PD90tQz93oU328gJgxX4WrUcega9WHeo8EYBNgyXURSblHEgAMPwoeZ46KI2WfXOGWbx
zVg7qSxxXiYldsJO33XSfKGuuChj7Qy/BNjIHrCeyMnAOPUOJIZbu1OksQ+UkANyyiqN4ZNhiO9A
IcgVipNfwjox4SquX7bk2abOQ2OqX55C8XWBLrUAgVvVfp6S57aK6nURqnzVZOZlGe5AvXrFHgF/
wMZ5qDt3PTpNRDbqudP0RryYRgEAre08qMZ6KWW2G1r9JgmtZySMr1XsrFhjBbHCuB808HnqV6Ho
bTWgsxTMISwT5yHrlceR6Vu2PMsT4JWdTseAluIWv/POski7AsTkIgXviDagCOj0OrZhfu6CMucC
ZbZK0xhrNgzTqy7EqdW19iFKhjPcCHlNNiwT51Ri3wNwAYrJNa21i0oC0aXCN/A4ViJNonVo5s02
NNPvxIjWEfQnPuXaXpoWUAMwH87zGKZYwAeUYNgxA7/T1VaFekH0DF5ZwzkFkd8W9kHhloHTu/Xq
4WLvsxwqpMQofuQuXj9EOGg0qhQ+59gSxq0HLnnPUUtCRBqqn6K4tcUzikT2eCLIvsAkJB1qCQfN
fgIc8aI07mkhz02HXVWZ+6ASdFIqzCebqqA3QPVV3q3RY6qSAoy1pkYsFMbBG6s1CNjqA+STZfjN
G/cc4JoeGMDCKFiXd1aabhmJtVVXC7W1vXJdpwwoYdher52hPVeDQD1jnj4mjndn8fy6DLu1m3nX
ocmujIyvTXtnO/Ju4egyiY0gXDUmmpGKQgoKJHN3kgj2oAXxitwQQLLk97UHbAZwr9h8zS2zzJ3Z
0oshotepjpnuqavUGi6JS/eZld6DfHgbO+Tl9A+aULhxLIRR2nvSA3dMSDze83VH5/o+k7AEhYZg
LUPzGZA+P87ImePhaHcJJEfiD6EBLwCsjkNjPbvcRbm/5xeug3QF4rurcMD3zHp2pRts3DYMxJLH
YHKFhfH0L0UYfHrsww0UFxBQMZG1R+Hh5ARLbTezYml5687qNnVVPeZGuzFJehAWfnfibnHzgqFh
l6Bup7iTWn/hgA0C1t9V0XAYgzGMQBcntPTSglGcLxKysUFBLaP0Ki3jjUNarLvi0XaBPY90ZFxr
sGWGTZ256w7eel6nbyoX1mRCvNHUwMCsYewVvURUPZjk3orBXW5lfO6U8qB3Av+nsZ+HFLuat9Na
8ssGf2UVP0sGNJ1NYI5K1KUknm9wKHDdg9B+9IiQQzASae5VDfwL9owgrAtIc1HgAGyTJ91NSaOg
NtVbq7vbyITBcUbps8YhxTCLYiNcEGZYvEI8BwAo+Zq3bKt7DH48yb6FZDIZD239tsUc8Lpor6UJ
yAdtvIa5V9BVGGOoqfAEf+G40RgZvbJAPrSE99DAbkZT7qqTr16Y35hUO6+M+Jx3D/AduqI8x34C
SIa4FyLZehxIn4zdyIrdWoDIS8u6kIaBvUBfk+EBa/IZkicN5G+ho0BJ1OG+AMvWju6LPY6yACNt
4zA9Bw3uQif9m8fCdjUQci7zFQ2xCbsI+IW1fR/V2PzT1k2w0avLtDNuSAWYS43vj5AJxGNudEGw
01YIUEuRHVgNemQB3pNn793sJ3JSHMYc0h88pPmg04IciB8qMezaUlwzS6518DU0TV6oKj1HXdZl
09nP2TDcmAWOC1ilDMB1kAryoCPu2r1dAaL4PuT/VdDsvizwzxSM+wGo+38H2t39KkdEbTN91P+L
jN0xyv8//2XY/hFSu46TPOE8Yb+a46Dae27g76AaSKZ/YZGF0A+iFORWddzS/g6qQYcDWi44B8gm
wBAGxPx/gmqIm2FNBoqHQqQNCeqIvf0PYdf6CyluB/hd+MdAQI6//G9Cah/3AM0Erh//Aa//47XN
qCnEFh7z9i5NvG+Kls0trrkSZBJa8F9HPfJJsORj/Ph3G5OrYZjhXB5lFWCTxV2cf4vshf1ivN7+
vnr+fu7k2quwXFCpYjfAccNYDbFA+BvR/dx9pmnMFpb6uQ4a//xoLyo8s41iSSEjDyXQlV4LFGVB
QdUS/fXp7pl7jUnkwM5HmzkCCCuh/TWy/XdhgjOytK0HzW2XUjsf96vffYVxdPwaLZGo+ZEh+mqg
ICt9AwXThy/Sxqh/2UBCnX6Tj+HZ341MNsMhNVzNyVE1kzHsBBVgKIgFpvLFCuVOq7BMkrvTDc2N
qEmCipJBMs1GCMjhFHCqDNJvl8slw8y5p09iesKTDaUcT++cMN4lMVCRqNN4Pf3TZ8bTVMwOnZE5
DLWDigtZH3qreiS82lgZW1CpzD1+Mp/bLjcMLQkhXHaqq9zsIQ3wbqBnXtASzT1+MpWbxgkt3LRp
YJXdJeoE4W8B2FLl8e3p3pnEVf8ZQu5kTmuN17kej8B7w20S5liA/JLW5/RbUd0rnG8eu32yUO48
M1qnabRUr8yODYwGMaPG2nSKby7Iq3EY3oJufdc3xPVjt/7aJJ+GB7WwFwyFmnYAbDTi1bV8dVpg
ghheU/BoIa46M8ndySRvBgDKSIZGyrII4HeC4s3OODc6hHEam6wNeFgurIoza9a7uePRqgjuaZfL
bnwdAMSABAb2LHStAZkPdjE0+tvp0TAzEael1UbCss7FNTAQFg74fYQ6uAxBmK89fDLLsa+KuK4w
0ihW34NKTb6yNa1bePrMRHEmwgdh5W4Sg+QewAnPB8TdByjU5438Wv87k2nu5WFNdJ44QSRe3x0E
VYaY07fG6RYm4tzvn0x03BQ7k6FgIGClFZ+ZLbJmluoQI9WjJYbG52PojzQ2Cd22iBClC5T1s7Tu
iPSwh78NyCOd/sCfzwZEUz9ueb2BKik9Cq3ARUBFJjecFgjOFWDw2T4g2At73ucdBSH/x1ZUYlcx
jzwrsBtAQos9vMD8xF7I9Mx10WRDbSI4iyYcr0Bq4Lz93Lissh919+N0B809fbKL9h1uIcIoSUCb
28Q8o7guDdWtYg+nHz/XM5MJxkAhhmFSSIMwya8LN75sAdWEA061oIyZef50itVFnaqcoHOSNoer
KllL9yXTzIW1dO7pkxk26HEtc5JagcfaVWaBUI80KCDip/tmZmz+IXPQiNUI3ptBl2qXZHB/glUO
V2XP8LY6JSkwpGRhCM21NH78o5VarzuqARZvB56hfMY0n4O6Ok4D6SQ+YpWn32eut8Y/P2oFZMok
jaEWQBltfxYzcJiF5hwofNwWptnnWwHQYx8biFVqS8BL8RrRy+AcMroUypn75ZP5y8H5jh1q4peD
CbpvSriw16SLN1ZexJvTnTNx0/nvoeYP3ImwoAWVsuBBXlbtz7osra3gYjjjsvuFjKwucaU3WbWq
YYt31TWGan1jkJW90P7MPHcmq0gPkQcqmjsrqMC492twWXwYJ9yQpL9yqXo7/ZJz/ThZTAot5RFI
sjboouC4jycOWfkxrDdOP35uGE8Wk6wJh1DYZR2AiuXcaKqrrxVhyV4BS4i0YZKEIA5b/64W558P
NsXGcNkOyjGUE4SI8TYlPQs9xLAae2Ewzw0IOllcdLMRYtAcK+BICQmUHdT6jjsALoBVbY1JmPSR
wtVN89hSizPz5z2OeTRBUwQZQisW44EBiXLnh2u8cGA+kXMcBIKqSEZes+RJr64Ulz7RnuiiHmUi
W/vdmZMVKGcqM0Om9YHVApQNPQp4oo/ZABtzvfxZiWw7JHAmzdt9yZpX5Q7dGoW497yN96Ujtgge
7LKBPLqokfjSUKLjCD7qCktIrQytygjgcgCEbPwtsZN9xNjONJOdVtCFm9hcj09WrFaHaYTMUCeM
sROwiO0RQ74//QYzc20UWh2/QZ4OhEnNwc0Fnua8/RnC61Cw2689fLJaaBmDlqcQRhACvNBL1++7
zs+1bKH3ydyPnywUIikIt8ecIiq2yivHsuJdmZpin6WUrkH79FYw2kj2oUaqe68UPSwbcrgeoUwW
+o3MddaJLfO1C1aDgXnS9GdEwLq4rGvys+tzFGI4HkpprFi/Y5AZPg5xgQpRQ+MEahy9fmiZF91a
uWN8S2B1H8De3HpqPI4iuDw0rrTO67dZ38Bv14tz/R7lD6DnKuY6S/GkmYVsqtUQNvxia7PngcE0
ctHJFpXFdeHm34YoIdfIvuabQpfI5Z3+mnPNTQY7gwvQWHcsAhP3TWzKxZ4RI4fqIgxCjteHG8Dp
hubWNHsy3qNeAGfecDMI7cy7jERDN1RJcmk0ub5vo0qDP0tjQ+oDRcEKhciKrnQgvpfG1dywmmwQ
OmLtXQN30YATBJ0o0X9FZfSTJMYXDwr25EY31g46Njg/MP2AJbbUV0j6+3r1dLr7Zn6+PZnSQ+YM
GJR6F4BGC7apTOBNEqM+Hwal0eJSPHMQmMqtNCXAp0szDoPv/lFTGtsqjb4NLdjsBPvqwlY9s/BN
wU68GwrXVZYZ1EN6zUP+g1FtiQ48N5wnX9mrCYsR4+oCDcnjFTHtx1rjW7j2GKuyN7+l1ZIf8cxL
TOsszYa3Se7GbQCJ82URknUdhZvTn/qjeu+f/fBd3Hq0/6CWB6olg/ZB6aJ6q3+BHgXbH13Bhl4m
6Qa5olWeVQuNzYyraVlEW1o8rUlKAo2FgWeGV4C/v6K6YGk5m3uZyeYe81xnIuIkMCMWws5qTCSq
AmpB7rFhh0RvC0+tGInKCnj8UNB+aSTMjOVprXlBad7YRV4FAxRWdIMU/H3JzTMDn+r0Z5rrucl6
5lmW07dFUgVwXqDO9QBfSjtdCKN+HnpEPvLjBt7rZQ2r0NIMhM13Xms/cY4S6HxIApHJVzLw71TL
fpx+j7mRPNnP24LCVxO+ggGc6c7jToynzKX3mFjZ/x7Lk80ceHpupnFiBZmHZcukSbyHUaF5YVfa
cBbFCsW6qcHWFbwedmXTojohTB/DDG4pom6zmxAuGkiXwpA5oR7IpjXkgRV4Jz7t6v6xTSu2h/pF
39dhCXEjfGY2QEiVm94S7pbbHeyPaZGtiJOlPuvzHIpm7XGoOfyCXHbZNYLsk0p/Lhz9e8p7fQtw
1vlgJJjMWaYDSKx+DREfVoVXPXYF5CwG4RH0OSHbIhrYQUcEl6bTH2Fm3SKTfmIVkD1ZbneBm8Dp
a+N0QtwjiFo/FgYcgpSKawCmWbE73drM0H2X3R6tMG5ZJDKKMHSBYN3lnVjDZsBv+oWD7czT31XJ
R08HQXNwnYyZAZHGpV1B8h15F27CHk//+JmJ/Q6tOXq8hFinCjtRBXV7V3W4HsHMqIF9kycWJvbM
hDDHb3TUQOG1BRKHUR9USpqruA9/AoW9FNiZlO3+nhGTHaordRgb8cgO9DyrtxaDJaVfalCWEq3i
5xISyVXqVN5tTPUIIk6ubSOQxdewtxEPrmo1SMGM8vZrXTlZnEMYf5SDHeoBIMgVJkd35uqt8Al1
7lXz7zjf/7zwtKIyVDXcULLaCFL3IXPh38Ieo3Bp3sxsL+8O5EffCvT5zujzwgjgxA6xzK4qzZXF
TGhaLrX2oQA0NONnpztrblhP1uTIHqAX4wYmjaRvvM5eYUp6gNh4iRM6s+ZPOegMRnhFXQ/IN3RO
s+vS8kkI78KDOb3GIYUs++YX7fjCoj/Tb1OiAQUckEdxYb1HYyiyyEqTfhobKFY5K73rrPJ8VhZf
W9ymci0eqdCpIo0ErZ7BVafcN5GDnDw8ywETh753ISI7M2/J+K5HYwHqQ0haGhzJoLWn8JXv2Mr2
Fq8vc0+fhGQSMC9aErck8Hh5zmEM6xtJGUKEWmX7pLR+aVV+GVoMTstk27r2D64aWHGZAsq+HFpQ
YCvuTo/Dua1isjxVeeL2TMYk0AvjO7erc9iyrk3RoUy5rH5UNs0WPtvMQksmqwN0J7XR1KIONNeG
QSVlUBXb91pvwvnXEgvXwplZ9R4FOPpodsbgKyO8KqBpXqyGzrzPpLeGCd3D6d6a+2zjnx89P1Jp
FkEXbAQUx1BYFVoXQmX5Qg9NSqn+Wdum1B+PgxMTkUoPbF/zc3PVXCAeCEzHjf1UfacWHKQ3XoN4
xcr4IQK6h8fdebU3t2TjngEyM5S3TK6z2E/u2AP+p35Iuq3uLzk5zHWt+fHVoUeystwVBBZmTn5n
JF56UVoeCZDVhB/k6e79dIxAYjTp3kRR0dZ9wwKLO28shqx5yOS15hYgiIXFr9ONfLoyopHJymuh
OqQXNsLjqWEAb0F75ClgSud18CwctgNxsWRen27q0z5DU5M+s/PMa8kQldidBbyvbkEx2OIYePrh
n45FPHxyyHMlHA5I6rLAyzKUbyAtte6HpTzj5/EVE5jej58bOJLGLXrqHnphtuc2TWHz48Zqk9kM
drOVBDJ2oHAfbUGkchA32+gwqFjYG2eGwTTJCRVBYYVKIwcxeqSCkNrwm97FobtSCwNt5sNMBQVD
29ZZONTWAcUnHhy6LO2CZgj/wjcrWZ/+PHMvMfk82N1zUTQhQJnSPegNvNFGmzg4A9ZLtIdPl258
osnZL4yo1hW6TQ7QuZYCDl8Z6EHQpN32tADuNG8VdgzZfuUcDtDeZD8UAGdDAmWUMAWFa6yELRuU
2hoMRL/UXVOJwZCClRTrpncwNViWgaQVnQ+Ra2zwpXo4Qpr57nQ7M502TYXGo7LaTol5IHA4K1CC
siUyvPc6ay/C8obG4Dl8raHJflcrEqVENOQgHdLgWhGu2hT+pln+phfmTstRI/K1hsYxfrwn9RVq
K/WWHHip3VR1dgAWaVVk6Yti/aMeLXGkZqbMNCVKoxDFeMkY8Yxe3BhukvAeyFHcc/olZhazUXh6
/BJdy10xGIoFdcICB77jGm8XPsTcD58swrw1chQX4ENwN35EpZu9SiR7JB0KGE//9rkGJjPdhc9w
2GSNDumYh0KAvWoIXIoXYEJzD59McuqRkqbQygdRg6oP+H3bndxAILrw2z89ucMZdjKre7gUpnAN
LVFQ19qXRYyLsFb133iMamvX6O01Sbx8y5sigti/jBdeamZtnCYkU9xLMwUuw4HkGhiH3d6SkOxr
0MSZib10nJprZHKyRVVi0gD5VEMQwrZhghq4xJHXradebSQmT3/6mWE78gmOh23jAu7TtE0ZpNK8
o6W6yFTytbPDNG9ox+CN6a70DiGkXFkPh264dJNwadWY2+CnUIPeNBBLNVo90OLkQZE8OW+q/Jew
q00btWe8KnBRzPdeL8+SxFxYfGcG8zST6ERpk+SNMwTKdTepAA8phVs0Sr9Pf41JhfJ/DtAYzZOp
bkLVkluofj5oAwsPEZxFziBFzm96VENcuWlb3xFV2RfcMSFNzJwYgYnS1B91jeXXEtasCyIYF1//
D6U4fsZkQUBSD7BYxJUC2CmtbKve5OAywLl+lWotalPU2lTWwkFmUsT0+5Un64PUJfe00QOaeIXf
a0+eAUQELlh2WfoS7gIokt4UXbLVIanrYRGMyVbA+Ljwrkzs467Ug5h7K3zpWN3mxZfC5aY7zV5F
YWTHymqMA0w5UUJSUWpCYpC5q6JoXR97icU3p7/5zJCyx29wtPsRHRXQRc8RdCpACnObatOT6Llz
5Nd2jyngDxLkxqx0wzhwyKjXup6mt67oIM2vXL6gDJ5ZRP7I0Yai7KVkOClmcKLt7W4vhnAhivGO
3vpkLNpjvx31T8M0ibBfER663v5VIf6XaleEfxuAroDD0KpX6b6uQGtodNSdWmd6BhfgzNrxTOwy
USzsMjNL8TRZy7Uhl7HWD4EAKN6UCjSTq4bA4tleGnAzx7ppQhNOWJohjcw76KjyVOBxNDChMOlb
AnNqy5Db04Nt7j0m6wsysqUOhpRx6BK1sYfsZyXzK1RnXqG8OF3oq/cI3WdfbLJ62JVbVlFs10Ek
IxSmVWVtbApDEOEbIkM5t5bQ8K2kyv3VxChOQ7KlOLCui29tBid7HyLmbhs2GtlbnsQvLS39vuiG
DiCGIWPfHUdmVxFK2NJVD6PyHfIiPDAVCv5Pd9HMfJwmA+DfLlF9PQoOogFIBVYB96llt/DSXtIY
zHyEaUIgrfXYTbWiO+TS7q5aZ4hu9Szr18rQ3AeoX8yFDzHXzmRlCSPH5Sytq0AREiR6cm56qPnL
4q1G44Xjw8yoneYGhkYNSTqkLDC9YsVKsSF6eVMTfq+b4has9NfT32SmmanBkpQOM7mpRIBKn4PF
UU+pReTgFdgx4MBc+bm+ZDQys5RN89hhC0BEI1wO3WTSXtbwENwB7LtU8DMztqap7DwVAJENhAex
LM4iN7xnqXlosZqd7qaZDz5NXuuxlrdRgQglLM03XhEHoXFXMX1DNf618897XvNoMTYiacAERegH
M2oxXrGGtMk2LZey73O9P1nrO4rHU701D0BZZVc0It6midNk4VQz9/Txz49+vJsKo4PHOw9U7Fn7
xI2rSwc1oDenO/89fP/JsjdNUoPDkWhmq/SD48Ebyc4LuiaFqrZRW1uQ9lgpLOcVarM1RfcxKB57
MywA2GqNyteVxtdWrqUHVPsWF4yI5LHJa/f+9E+bmT7WZNXXDG62DBXkB4XTcopSZS89lCHcyKPc
p/nC+8+N7cmqb0RlRR1jIIdu8LTnWOhtkNm0Dcw4a3997T0mR8Ua0CJQxbomyPh15hCwJLSNbpyj
CHgT2sbmS41M0yYRDvgJiFDqgCLvbSl+8j5bp5Sv3aYFZWnJC23mk5DJ2qx6My47EpkHVMCCEW51
FyTtb7QKll5VGSSu9Xz6bWa+ytQtw07IoHfgU4JuUZ7DvOHSpSn8XeuFe/Dc48eV6GhKtVB44egq
+0NNtS1wCIFH2JrTcnv618/10tjs0eOZO8SQRCOcngt7rXP+Ux9G+nbe/jQN6Ftrly7MkLkzy3tG
46ilXqNa0SYIdJvfxTe1pYet2ssdRJ2dDznkvXVHr6Jr/TwMzLO7/CJ+SH6cfsO5DpyEjaweaO48
Q7u1fm3l14kARmlQm9MPn1nwyGTeg1UfAjLVyCCM+GNIzGs1LEFJ5x49me2mciHIJwh36Xl1VTXD
XST4UihtnAOfLKTmZFDpWZnZADeoQ8mRvPTMly5C+X+hrBsKlUmTuRnyexDln+6kiYvOPxfQaULe
U56TE8mwLXSo+Uvr61IlGxaplXJAWwiHy6pQa82scdyUhw5HVjALAU50bfgjEj9Lo5VDOr9OshVc
phYG/kz3TvP4rAMIKdIUD2QcnSGBj0rtfuHRMyPOnIy4CB7CsgpxBtEHfusxciWG9IBixNvT3Tn3
+MmYiyzUYDVykAETLF0Bxv3QF2A8xIX2xSPnZORlTl4QRyvQgPMKRdCqN9N1aKdbGKf4rbbEwR3H
2mdjcLLVxF0WGaxCjg1UqFeSWY8drw9O3n4b4qUPMfON3+0HjpYcq9OoGVoa1KVlvyV57ZtssXxh
/Jmf/Pz3sX70bFNYrAVkSAYlahVq6ORikTwgIhf7cOS9gC/yDYnEfc2MrVUCYPmlTz8VUWiAZ3rN
/3J2XT1y68zyFwmgqES9KkzSbLB3be/6hVgn5URF6tffGuN+wJpnNAIWfjmwD6gh2Ww2u6urKjQo
Do4M7EY/VXlzJLb8WJZBhU1oqQC5HedFNJF6P5Wd9Eeik4001IrZ/s0+vFuwLm3rQpP9EA0gPAOT
Lq1fy61mr+tN2pDWvVjAu8HjPE8B74aTHwZDg8CdRtwTqLYhd0cSGdSMtN6kVca5BY+L34Ay6mFo
qupX2VvFRui7Mr0LY8b7X2BxlAunFM8aDqoqT3TVBNTpXHp6Draq27u/Ys5EOfi8RMc2ndshomS6
l7ZxKiTbGHrt1ytH3i2HEoR2+hQt2jN1wa+THHNqbAy+ctuotK9mmSzTqHdlxNC/wcBk05Vvpqn5
hnu2+lNqbYk+XV8fEJH8uwVDMbJOFG4ZpQXoz6opnLN6IwpT+EH/d4VBFPTfsbXUmElfIWex6BkQ
FFmRox0Dj34buR5fDJp+7utqOjiONE5OCyHEfLLaAwMW5EhIx8LWFf1+QikZmdZY+5EMhHqxa6V3
5jRc0PVl/wRKn+HbqGXZwdAdxxMOJ8c+5wXYjGSxa7OZhFbiNLslpjCwObU/g7hlE210MaJr/kyx
3zoBw1VGBJ7l7O3Smpw+2mw6U3QugD5mZ4BiKwW1XY082Wj/IMbWi3HFNv6m6d8dXKmhBg4aApSU
5i7zEjQPtf5SjGGZoMFmQZ/6dLx9eFYC3b+e492HUocZ4E2s4CFycCBRJLrC0dKMn1XZWaclAxUc
bqNuw9ddt0Q09fxrLXPRN2CPgpqZbLm3SNcn7VZ+YOXaVPULBtstEJhj6KZ9LrJX0HQlZu2RWt/4
6WvjK4Y+NKA6RW8YknOQ1H3TRgditGlp/3FRDwlARZps7Meax7ns07v9KCArQOcS92dS26dCh1NI
snASW4q6KztwoTZ6PzzhJs1Zj0LxpWsPPTdh0tXfblvS2i+//P27X163KORlEB+IQAW9H/o2zEb6
hTn94fbwF2915SCSy4zeDZ+n+gyIweWOTyEtPS0s4A0w6PNYnOMF1fvR0fY5T+owycVWavzqpoPv
SVmtqtTiqYQ7imoqoTMd6wUYAxyw4FKS7QXbwgdc3RR8Rlk54k7GCM4GJ3L5srdZ/LkgYOe8vWxX
dwVjK8uWibxGQrF1ojnvgrqCumNcQwsJ+s77j31AcZC0XBJRX3CkKUAgU2p8aTUQ0RVduVGGueoJ
MYGLY36374kGeZBy0ewoA0kjMDl3iS32s+TBaI33DUcbgPx9eyZr26Bc9g7VM0lr0CDoFOydk8Cz
ksXZRhy0ZkqK6xszo9HtybUjATRq2TRfl7lHy5jQG7wdtirTK5utQhI0EBUsWoV204VYX7loX+bB
els61C9vr9Da+IoTlHUG6Aco0KK0Py9AG7RmF5jjsnHCV5ZI7XxOgJRoLIhdRYXzy87Sh2kgYYmI
2AGq6WO/XznPec5qJHnx+x1dvFHKDWjOtOmzjUrwB79wWbl31go+S6NaRuxAnXDX74yKg4hxpmCG
hsjB7UlcvbFNS0UfQCW9g8IXJlFknyXTPa0AUzwFaXZlBjSrg9tfWdtq5VhD4jiWULdszqkm9b2w
ubE3YmbsXTvvNq6665gDzEQ52rHR99pgWsWZJ+h6cOap3i2Xp2/YlVXyWi98epWka+8KXo5t6LqI
Gj2XyAEKpSxlD647G1s/ZWW6atsPCuBjTbVKAj9s7eAfgzT8/AiMptcduYc2//0W8vDv0+s/9xiU
rRRHIAeErqhFyqgsPPeleM1PCw/YoxN2P40/dur1sa9nQfzj9jZezzGBt/9ynb4zSF1kbVLH+By7
cx7i+znI2mCkfuyN3s/sXgZ0hyzS7Bthcpi/3/7mih/9b1+QRMd7XUswKjVPVjw+z7L7cnvo6zV5
TEcJj4D0B/oJfEdRG+afbb8MQTsOiazKM3wQv4QkEP6WfPzKOVOTgZVO0UM8lRIlXu2+b5xHmeU7
cN2+2KwJp97uPuZU1SxgLmppczeXkdHG4ExtvgC3+TSinLkx/vUMM46Zcq9Bk53pvOrqs6iMJVzA
0p2DUrzLF79tKGDyFhopOs9x5tzxpkVQ5DhAPwNaddO9Q5+T+YguLxdKIRD65ODQ9ZwlceNAc4b2
kRhTGdVTQzxicxHy1unQnBc72rkZW3Cd3971lRDgP9IdLshyXcbEuU+MKvYbKLcYHsPr8sWiaClE
138Fqhw29aDJNkVp1xuhzcqFpOZCG1IvS++wOSrtl6b+3vagUwdmOM1EeHti1yFIpqWCfXJcb24L
BMZZiHYHrOIDQFae0dLDYgCQ3FHPBcf1iNXOk+wEFoI+XjxJ6c6FzoaYfvYuAL64h1NbAxvUUHnM
Aun67d+24hFVdFAKsQM29imi61EfQZLcWsfZMM1zVmpbjVwrLXiWihACjWZOcmDlzgSqDv39xDPQ
OaTorj/alZVnQeWCud8zJ6O/R45vOExLPECWAgv0NR/j5c4pdHqatHH486E5qxnqHD1/zohrJRIy
mszWa9jLHG8x8V2HDcJ30X9d8YTu+q6YUxkN49C/IkhohNempnNn0H68xwU07xzi5Oih7ZJ9m+RO
0DZiCze6tp1K6JNw0Lr2dZOfrQpKEmnSd3uITBThUA/jljWvOH4VMFX2DZiqDbc6JyLOv1fx0Die
6w71b+q0xXf80+CVg87DpE7H3cgF2ZnuUu0dUxhfudXOJ9NY0FtXFzo0YIiWzJ5ZDFCGjQcD6ixD
kxVe0uRWFLvM+FQTwV8qG40ICXDKHRREermR1bpeUDdNtT1gZh1rknmZI/Kp/LxAyfhP8Wp+oa/A
DEHyF1XTGCz0Hus97ahtRCDX185UewS6xB4g+otPVka26+cHjqLvbaNeG1kJ2l1jSWtqyRnIUcdD
KcsqfnxsYOUungySZH2i4ydbaI1MfqRl8aE3H1Rq/j0p7TxNwDlSILfFPc1BFt/e1+Xoj/RtziQ8
/0ZBR9Fb/v/sJWgCLoflXXAkO0hbJJTM0eSbJxoWAfrJA+1zE4mwPpfH7ACIyZ1zbEMWbnFKrO3G
5e/ffdIYe1RIhIk7xfnWwgtMfGObVy4rFSgYW0yQwsABL8QD5P8CbfyT1I/utEUCef2HWypMcGCk
I6lZ5mcmatO3C2rfCchAfqTEgotQ8Y2xztxlyOr8PAowzddOETbGYG9cZZdY90rIrfKcoOd5anq9
usAQ7J0BLHhaIHB0oFBkPFjshY8N3NQH3+AqYsyMZ+RWWAllFbQd0qINKw2kRwPdmMtKVKrCxMC6
6wAygM5XIQ4JOffpeTYPPQTw2uXX7WO9diurWLEKCM2+x3qdS3Ox3qbFavfjpajW8kU7WBptXwrH
5Wdd6tDHYGYBBl5mAJ8q8f+B/2FftaLceEqsGLWKK6vknNitZVZn0reHATCFss7erMp9ZBPUJW7P
V5Hg/Z8XgGzmv0eSNW1rJQNQKpM/B6go7BF47MzQ2elB7bNg9rk3Hcf9uBd3SAIGcXD7u9drJ5A6
VbwPB587fBzi8j6QobX7oXvDvvXjsPZ/j9638/ne8N++PE1eEhJPeNR7+vVri1ltJRowFS8EpE9v
uHVWn+lknNPqoo045J90Ou5uz23FWaiIND43HErkc3ZGxrx5o6leoT9wMDecxZpVKM7CBgULIia4
osb+wulJ9FAUAlh2sLcqc2vLo7yYCmEACz3gA4OG3vXCHBwvrnSkAykYT26v0NoclDRAsrRObQh8
YrJkAPyPb8xQ4BCP0/D4oQ+oaDJ0vkNQmhX5uYvvBtEB3195nOo+aqUbBrwyBRVJRoiW1z3FFCyS
7fRS90Ag5lFkaXnVbqzSih2pIDIBTGZnZ0N1Zqz+tDj6QSu2gPUrjlRtqp8Sd6wTCoJ0jUkTAiIi
28dZdkKLWJMwaOpwbSOaXLl91Mb6Dk8nkEil2Xns22NjOvsSDIpSCl+/UOqQGu0tFOJoy7yxZmvv
DBVRFpfJnOR6kZ0RV5/NjgaLSyF7ygJ9yPY58hZ9AhpeM94n1ibyfm01lXShI50qjl0kS/oA3OJh
sUvDMhyP3f34UATL4WfhEZhI0L/B0/j972o/eAO023lY+B88tCrmrOfDWEFLCCm8St6XFgmzsj9U
tba/fZ5WTPHv7fEucJMyN7psxtuwdYb6qWvH7igcucVCvja64g5yVlKDDc4c5Wz0evrDyPqNuHBl
ZBXswy9F8wXssVGPNvAu/b4JLllxkirSxzScynQpwv+4/c3byqvdnxp9ur3YK+akAnoEitJa1Rdu
BNYycEU06N6LZN75I9qsHL5Rb1j7yMWvvdtRZnVATnM8jOzeCKUO+erx3nLLnTSF14PI8mNTUW75
eukNBM5I74ECAGHmz5JBlq2EHh+xQjrVGy3ma3O57P67uYwdsUDxBfvRodA2L1aJ3F53Fnnzq5Jo
omunrWzlitP/GzT+86GucuJxnMFUVELKowEusd6ZPPXBNnF7wdYMlv47laHNs9nqrDnqRB6Aiifg
YsOq/v7IKw8BFewwJiPIdho8vsw9/+OO3nRX33XBGLp/umcW1U9b4hsrD0sQBf47h3zIEtZ0+FBy
7Kk3hcvZ2dl+FVTB7Ol7544/WKfyF9u1u2pfbr1mLwt0ZXYqBAKHfEDjLmygsaD6F/NDD2o3Lstj
A2gOAP+x3e0onU+ytI5WlT0Z/OvtHVtbV6KkGIrELokWY7ot9DN3RpDt7CM5xkdYoIcygL9VKF9x
OeRi/e+MT6fTkOUSpuHGFrRxdm3KcZFt3NN/07rX1k/xB6OsDQauoDkaDKGlwKpRx0caJj2DXZ4f
F4ipgMFuNtNvwtLm3TgOznGOu2FHJFTlTCh47dKWj3dGajZHp+Y5/quwLi/laV8SXp1pYkBopyyb
wJW0wAEyQBckRg1M35Ak3np/rqT7Idn87yLZVW6NnYnNGHfSr47NEeqoh2FfBPkJl/I+97sAjHmh
Hg5HkN+EzX7aMsDrJ9dUdVrI4i60cZG2aQtPe2kep7v8Cz3Kh/wIHvjX4pQ+gTXwQyZnqiQrAx+5
JWo099v79DA+k7vsyYbFsRd2qB8Qfyb72x9am5MS2FBKQPXPMSee5cGYVOEUb5YCr/tSU6VSmWSm
SZZg7OQM4P/eeskPxiE+sXN6JLv2OBwB9H5wg9sTuX52TFWixQJNAIjGLmwI6Z2mvwl7J5Jft4f+
W6q6dnKUO85EVaZaFpxLywN79qf5hX8q7+0T2wN+7YPPDvo8D8796C0+CXJIBXv2Tjt1z7gIN8zB
vLzMrv2Cy/a98wwQgaDgrsIvgDZDMAZgRPBeimPp1d7Dc/j5mHo/il31MHv78+ubDHQfjol4b4+X
2uHlfQ+IXZjutACt9R8Lu1Tca+7U0HXqOqSQ+VmMPyk0UTcWe22qyv1Y5lAd7mxMVTt0IfoDPOtQ
o56r+b8RG+E6A/UmkgV5ABAOHC/Z8I6rK6y8iUk1SKi3wa1M/rIbwtzTztbF2eOPDKU/+RJ/smMf
gEnOQxNxaAXgp8cGdB7ov1FPr/3m0J+gAfk9u7d/ctezpGf5SbiVAF0rpql42sSMxUxr/EIBC0Bz
VlTtat/xRThhTdJzvG9CG4mUHt+MA6Dqbu/HyiFW0bVt42RMIwM2Oj/NWpR2zNOBFK+3nnMrDkhF
2PaabUrEinOUiVfe7+kWwdbfOvZ/j4yp6sBnfKAaCCFxT/yMv6JQA61vzYM2y3164Pvv0Oj14nD0
Rn8I5j/G6bJZp+kM1du7Ld6iv4CAa79AuamYcKqcg9IObmMOIAQd5ocEJf047A/8zM+O3wboJr0j
uwz3VBZqAUci3jj2O9B6f9s6qH8hHtd+heK8JqetnBEyrNH0CSLl++aBn8bzEuhwIgUMaIzc0PpM
j/TYHCrvrfErPzlBcvqhOXUP9ABqw0drw0X/rTNe+ymKF2vbcc46DQty0caG/4o/O4imLjnB/tAc
IGvvfte+88FL7kG/5oF9K9Ke28PW5/++lK99XrnrxFjhaVtdLCIw/ZcB/Hcofflsn/zKHiEnPnry
3ojmKP3CdyAhOI9v5g46szuoG2B3wDcVQggj2NqXFaAMnpL/uvQ5Wy7KXDjOKGlrD/1zAzmMb/aj
8yVG4H7uHiDw+UPfeHOsRLCmyginuYuLUA8fWx6cp+pR+1HeOX4Typ11omfs8gYKcOVhAKzWv5Oi
ozkVtn4xtlNzrh7b+2lf753PWNAnZ78AhGP5xMvCYm8d5QcjGAUBNGd2p9sCu5qnLbjuiD/X88Zd
tOL7VD1q2eppQ8hliwzqzXZoWC9zI8DTIjfu9ZXIwmRKxE8cURFb4BoVO+hvy8Snn6xje4jvy4MR
tV/agP4srJ350O3csP+R30HRBpd5dZf8Nl5v+/eVQwnx7X+3rBzmYZiaBj9BaOI4diNkhzPLbIOc
JfE+c93kS+M4o/y8ULp8zrPEHXzo+MwmJEtco/MyiMYGaPOIfVIVkK6bKjQQiclkdeA0+nC0+8Td
s84Q30tG0MIgAZx5zRy2QFw4N3m9cU9d3Nl/Dzf5e2u+i5CoAdGUJAXRbJJ9aZsfpgnu7nRjja4D
dIiaY5rcPq/6CczlcXLRR889HdUZt/s2zdahs950/uf2XqzMQU05lTnnMWrDJqCPZ0fGHpmMg0bE
xuFcG11xf1I4RVP2pEJGGHQ4lw5vjXv1vNUTu7ZIij8jjjV3pQ0VtIKhVoGuDjB1+mb2XdeR2ioC
4myxd12PGECw86/BLl0/2insL0LTzUORD+dp3EozrS2R4r6463bAl012NMgKsKvWI+Arb/un29ur
r6SuiZrCoHDMjqOBk7vtQUYTo9L5yHsSn2wweoE3wZS/pnImrzy7UMfWLqQMvCm1+GOla/g9o2bc
02Sx93K0an+mCyioodUe+70p532zjEtg6tmUQcaFLocsjRmDCZnVLk0S3HL2ZJ6k5iZ3TlZmQWGY
lTcsZfxW9KkMdbfq9mm+YO+mmqHHyKXVbnQr2wMzePs0j7O1E6Y17xaJFH86AtQ5kaUOe1b1Oz40
w3EE9OfYQcjPE1CsCwTjc1QD9Q/dFVEdaQYR0DJjy0m0c3ECrkU/CAl6bjNvhgD0UvKBiEz7DSaP
r1Y9Tq9z08d7DXU2X1o13fHJLk+mtHPXy1rwl2sSPSOJNY67rpeguY2hdk+cebh3+qEd0euXO/e9
3nRPKBLgvAKGuxNlWYWQ7oIAQTXex+S7uyCJA43agEyWte/cMg+WtliQjbVsfmZ6/GfI2vjeXFCM
DcAC2wXzsBhhb6NhCIISPEiSwXyq8qH+BIWUVPfHph+QQ6GT/dbFLA61bEyf27wQtWcIO5Ue3vRz
aJRJQ4KRNLpf2uYcAGup+RCgJ57p5uUjS4rMDri5dBcQIoCTG3fNqvEp578fgTVqOihkJPbIcCZT
5xxbk3wpIXRvBJqlN9MeJKHmp1YjLPaqpnK/ZLrr0PC2+V+9TQ1XrbvHkHUkY0P1KM8mP85/poPu
1UuUJFsItLUPKJdpUXdQUxrhgebUfBCS3WdO/rvUYeeVtDeugstY/7lmMInLt99fM44Af5Jh6NCb
/WzHL3Ge+iTrfIbz2WxJJ6/N4+Kd3n2jWzrLAlQKnOmzGbbp4sdEB67Z9PVN2dy/lYZr81BC8aSP
R0vEEH5DV5l51AX4MaAxHH+v0jr5UY18+KQJ3T5JMfX+nAsW5gWogpDgT8gJYWsT1RY3PBNY/S+8
hZJba+flkUzz/LHLSk255rXejyRjQ+QsEzlAKZBBJSGnO1m3zkZQvOLs1Wyr1mWVmTVODRYnqPYI
aOH4MWoyfjbILS2oq9ZiErUdzdWa2WbAjEQ6G0PdKb7Odmn5tNVSn8786OQgd7p9uNYmo9hMA/Ry
nKYGmoTdnhyXWriPQH8ZodDZ8u32J66aJSajmIwLmMAEHbQhaqkmg9xE+QoKWv3njprs3E+y/3H7
Oyv3u9rvDJ+aNEZnN1E7ICAe4mbH8s1etLVJKMEDszUXnk9HQy/4KLK+/AUOZry3rHmfVe1WqXZt
BkoYYYM21dYubFRDnKFzGGnbj6VjDFdNx3QJbnhOCgydj092xmdvoNXoFVw7mfH4IUlqfEUpeDiz
YaeDNHHKazByaDYJ2MT+fGB7MbbipdNJ73XDAllUl5Q0hNK52EGVlG7k8a6jjjD8ZePfOU8Bwjrh
lguNQEAFHuK66c1vtb7ov2eDLYcWF/j9LKvxwaqs2Odt+3MBxj6IzY580tLFDLqqp7+7uWl9raut
J5FkmWcYzvjcEM0OTIDH7gSZED9UOfntUkBnbAfBbkcychzEZPiadBYfWuGW4fd0gbZFJ1HKWeI4
3ziHV60LM1SOOvqxq1JPhi7CW+3nSLs7i7PD7b1xLsfgyrWg0uxXg4t6DVmQeJnbe8AYC2RDuxrS
dQ1q1seyp9qnPraHP7ZwgFyH3kF3p0Ms9rvgjYM6klbuIciThWzIpR+DlHCvgxv81eqz5K7J43IH
wLdxqlzJd3pTt6jVQC0PTCBm+QqylDKIO4peHUSIDySpBr8d+j4q9XTaL7FsAq0e8PbKJwr2GHCr
BrxGLxV0AZCTt1rT6+sClU+UV0+QcmweGeC7X/NcGFE1yfgBkHDjyFJbD3RIt516Ni5fDBOM6yOn
JOiBzwbg2RUHJkV+tJO4usszxg+FZQ4+AYvgsTaQIaJuan3N2xQpfmeKwyIr22rvIiYIJyLnyau7
QRa+bbnON3MQhPl5XQ7Zce7RKIwX4wBl6z6pXUh6kK/6vE1ve/Es/9039h+bSJqh54shUTkshqBN
JdmDTG4Oes10joMldN8103k/Jiib8p42n8qx2gIAXb3kYI9KXMl7NonSdaaorP44ApBf6EykgDWk
QBwkW9LBax9RXpe0onG89HKKdBhT6MZyerDatIYu5vxT1jqNvQYcfcfbx2DthCmXRM+5KRbeTlEc
Z6CusAb9y+jIcuP8Xn0oY73+cztMQHzkDujSJ+cTad0DNKtPFRefJyfd9wX7I4ncmMjKqjH3X2dY
iYa3cT3rkUEe5cy8sYYuzlx5BfsGOdsNNPvVK9VAo9K/HxHJwgCFRCg5c/I69+WjrMxTPFm1Z+Wb
VPZX4xt85DLDd27dGGO9y2MKGURDoB30y5gf+bQFOl4bXLkzWitlscwafioI8Ftm79VG7OG9vPHy
WjEntW7MG5fbZiLcE65qgL9jFlLw7oa3bfVvM9F/j76rVopnA6K1pUgBjZkWMN6N9iz9ttCdoChm
48UqdBb0C85+kQo0floThEAgBYbE0sLjsDXA+ePxr5bHgeY2Lxghw/SLP5k0qa/zXIaNbKvKsxDz
h7QSzB/H0tkVcTHvqWuTz6IzeoQ5YghnHo58Hu+nGD0vCSQufuR8gKadHKuACK04ihxK49Oggfik
apvmJU5N/XVI8+xTzCzrbOeaeRTZlH8Daik+JyDRFV5RCXtPGfr35nno0jBpBTnbHZjFvKWzh0/A
ZVTHUY9HVN9swl+gneTuelSsHpaaN2Rjja/n6mF9iovruA0eZsPWTsZYhWWTB3V/IUHXdmZ6Ipr1
xeHf4nQ+jQ14VL9kBhqWszRg1sYBW3EYah19rjnULGtxMc/5t07aIBvSHXrJgUQfnk2R+pq7VY1b
cxiK57NB08oHA8dskVnYakkInhQPL8Jcl+ht+r1hslcvK3Aj/nuWu2qB+HYBvT6ToAhjMl+Ce9BI
042n0Moc1FYjyow5dgqincAM6jHQf+lQ/9L06pCy09Ju8VqteD1VlUQ3bLdxGkyi0U7LsARW+mzk
Y6D17obRWddXSZUjGRKrtHDPmRHNhjdSislbeuuRX9LvH9oGtQupoOnI5hyKWAOYIFqnBU1a51fx
0+3RV4zWuUzrncO2e1NL9HJhJ9bz0S/YshzzIQFNR/sdXbXPlTY+0k58u/2xtbW6eN53HyMNgaBS
Zy+RtN1zXeePSB+cyFR/cC7Gv8ObekenJAZJeX2ROcpQO54Lv0KDccKIX3fQzJu38Icrd4VKB6I1
bY33hLHAm2uBNTp+0W5AKNdGVo52jbsHqGFkrhjyfFZeP3HL2WhjWRtaOdB4QddQVRjaKCu7b7Rw
vuXISm9cnivnTOX86IhJtbQ3QRjKCoLUSRMkdWMfZsGt0Ojnxw8ZkCo7QqFqYrma00YluPaiHnX7
T1Co7nxtHq3D7U+sLJJK/2ExEKDXfAKxp8hex1Y/Fq7cGHrF/FWtkZyBRFMOjgZez18a7T3CjoRu
AXzXfrdykE1IvRBmVO6pWrTA7E7OsuWo13725YvvTm1vDZDs7MDMj8xt/IUPvXVnGVX+K27K5IMr
o5xc6jpNJ0zbPV3CRtoXQbx8XfSt1tO1CSiPEjIP+uQYCT/lDsBfBtp3UdRsmPtB01dObJuBb46i
iHSyNFDpcKC93M8Gf2oTw/+YSSrnFgh3vUssfYniaej3VqPJXSvMdOPxsWI4avO/bbhJU8c1DGde
gti2EWdadCuzurL0avt+Oxq6pTPoBBH0zxL6MlLibT8IVkIItXEfULuiyeuEneocAIbE9BcoPjfW
fCzST3b6fHv116agvDp61DA5ql/OaYGC2slMuX4pP9VBBo27jSz62hZcPv3uhKVEK+2WTjIi+kO1
3JXLz4/9dOXkLl1qIvdStVGCmrLHXXYs3fk+N7YqICvBg9qMy5au4AuFUA8nAJoxswwrnj1NZb8f
ZLYT1ECQXW5xYa/VQtTmXPBWIUvFjDEaX/BgEa/uN4iPALZsnw2U7LzmnjzP35+aTyiKLU+3F/Av
ocuVV5vaszt17bJAjkZEdtdPYT3UJh5nCCcgjutQfqqhTvXVMWb3T1Fz+d0EpiXMwcr3OZkzirQK
YNkZIKlh27oJGEumHMVELW3bPy2k3VBJzY3fnJqG109ohfTdKe8fSp6ixNgJQFoit9St+0S6A3Kb
8F2j37KRb/GVXt+8/8gB8rrTLctKZDTawP+DXjLIKvttnlJIT7v5p74q9sM4b0Q1Vz9GHTWbjBSt
k4HXGkzceQEJgDjZtVBB5eb06nR2ZOW6g2BNf7u9a1dPLD6mnNikuohDLguYRiHWfhFml8bvIt5C
sFySMv8xCYyuHFbWZjhUPBlwWE+t+GPbFmSaZtClCG/Sk11c3DUQnf7YTJQDrLMUhgLyz0g2Pwp7
j2a50tmqfqxtifGv0yG6GZem1WBsy4v7tzqyXNyKl97J5mBtaaevLZZy9cauyftlSpF07H7w9A8d
jGdhuv5cyAfRjAEjldd3S3h7tdZmpFzE6VLqzazLIXKrHu4OWCZwdiQ/IeAeVE06Indi3uXV1r1w
9fKBHSi3cjalUI4DmUiEmNSfdRCiDtzjmuYlZEDZcEsGfMWY1dwg6FoaIB6aKorRHqZ35OBc5DNS
Y6MQc/XqoY6aFWyyfjJBxTxEZja/DprYE4Ptbm/H2tCXhXt3q8lKK4TlwniNdmFP0HCihdcNNd+4
NNcWRjnlc2OV0sHbNaLA6CAPfBAc1Qut/eCvV455Qx2JVeZ91EljPzUOuqPnL7cXZu2XK6c6qXnr
umU8RS6eRz41KhmWpCC7KSfxRm/6inGqmbBM9CimdfkUTXEPYrUSGBgAIvXvnEpkTr/dnsfaBiuH
O5+LymVojYuyuDuADuHV6sAA8bGxlbOMs2suMs3LaGrvlz4FwmvL713s44r/VtNaQ1q6fZuk8Hti
QBf0pE3Pbeo2oY68xyGthy0DWtllNb8lJ0fvOsL6yLDq9m6aZf4MkVEejY2dH24v0spU/pPccuHo
rNHto7ESn+jYBxXJEn+Kq89Q3904ZiubrOa3XIvnmdQvrPOyPye8f2b1+Ov2z18bWjnBoNQp5oEl
UwR4tWcPLaqznz82snJ49YEXUrYYOZsmL7YzD6Ho7ZHXdvUyl3dOrWb5hDCmHyMtHyD60u5qXj5m
3fyRxxh1VBXdVOCxNxUERtM3h8yyXyxeLhtHasUnqDkr02EZh0jEGLEy2ecz2S81+nWAVbK154Vu
+IS19VHOrV0L4YDcfYhY79xDZfhg1eJ7LuINi18bXrl084aIJO7MMbKo8GzB9pRwsEl9qLOTOmoW
C3rsZjGmiIlAO0cg3Beje6kw7glP7Y9FdGoGC1KO4JLpljgyEvFax/KQzxW45dz2+bZ9rrgENX0l
eskdEKwNkZXJp6nQHzrw9CVt8adi2uvtT6wcWzWNxXJbNlA9gtehjy2YhTox7G+PvBLAqYq5QBp2
KUWPWjTr3VOfofuQjZ+7eNkvpnGv6c6JWVDsuv2tlchU5a8tXGPKk0ulEqLlMYRV5d7UJwS/Rvog
zBYpOrTed649g/JeFB/cfCXkhsgAuGI1yPjNpEz9eYwnMAosBFDe6v84u7LmSHVm+YuIQOy8Ar17
t8fjmRfCsxgJkJBArL/+Zs+TD1/T3PDLiRjHCdFaqlSqyspcm9bl9mEcYeu/Dqoweq8AfWZzkrjn
bl1ljLfE6ZCT7VhYfR+Yb8Zt+ziYDOWxsfOEjPIwqO8zpcHHacrQxwtVZB6PiqLUu0xA0HQA17mV
yK4v3pFRF/edqV0edaZX0Ti3J4S8nvLY0eEN96OAu2sv/qWzPPMlDaoE3lhAQs1mAqF847xNffre
dc3GqL+m4+R7M4fSDMTuuwbfcLM7Xxxp/uf68VpwVPOsmgW4BUqybgcI+Y2L1QTK2rPfr4+9sC7z
pBrxzRpw7ro++blVycgX4ygjlkrHgUB24x25rOrt9U8t2Po8wzYxrwRJ+wgpu5xFQn94Btt8beTz
5D5dpEFH3EwRjNyrv4P1o/FXqrBLv/i8IZ/GZUbl0EL1sOsp35hoNK4y7+H6T15a9/MnPw9tG6qv
M1ygFLTUkdHaD5Zj7jlOT0KyNQTN0kdmPgK9BlQ7U54eBRO72hxji5j3NPf3RfjVpZ+5CCJ6Lh0G
zGPZpNMeZT7rWEi99uS/3Fxm+fOcGQP1ptfVLXaAt/6+C3i7Y1wVm8kkOup4BoAL9Bn6DQM7UOyU
oJyVY8cS1+HyQMhkRMqSIpkg/xU5wkSHRyq5EdPBQBux7zl36CRYA94sWenM+imTCtyfNZor2zD9
Bli/j0xLY+w7Zrlfs6A5U56grAYQLdPHmisdlxA7Qq/QVK3EiwunZQ7WJ2POeE2H7mRaXRX1Yrih
LHyl6HJI0Ei4Rqm69JVzRPnp4Nuli3vA6YDqKX5a/JXpMWb+ruNP1+1qwWTnYH3Hz8LaNnBgiuFd
dn+a8UtVWsufU9upGnChwcbA0rgFq2NMabVyky+tyMwViLGtU0tNyEU31rNlAlKYG+EtpWCaGoMV
N7+0LDNPUIXtZJqA6pxCq39h4XhTke7l+oovnPu5IKrFigytfXCSMqsfiRvupKAvqvRWfPtCbPWv
ef/TeZl86KCVkwkxSVO/gm7kpNL0riBmHkFm7I1OBSCd+R+rA+jj+nyWlmpmx8InDDln0Z9Mdcez
DzsgXxt4Tl9Xa3NU59T/yaTPHoDEdC2zu3CA5qx1BM1X1DGrHqy1eVS0Zdyzu2ygSVCsZIAWlmTO
WZfqesDdjV/O1ZPTvoTdmrbEwjNyzlhXjuHAJ6evTnn5sx15XJSoeFIzzqWBd8xaT+/CCZ3T1Yku
pFnYNP0JTKZRR2+ILIBT/POl4zKnpsuRuZK2biCuOaooTL9r4/X6wEtrMzNZ4VCjhwJUd+Jhc2zg
bTpo9dD+vSndpEuDLx5K67/uOKzrwbABqAaKun+uO7YxrXrl1Fxuvrf8f/QEn0w3sHUv87HTp1Sm
uRO5TcNjf2yzGNga0GT4dZB0QvtJ7wlkD5BNb3YZVdmmyFSeUEuSfZhVDdpb3Ancv2G6GWsNxgYQ
Gb4oqL2DRQ36oYVpKfzP/NxxUfp/h7oE5pVJvk1RjT5MQLzcwvPJXVPiNdbKgqBiNKK1W6gspm74
9/pmLZjgXE+xNTLoT4Zwgs2EuzO3usPYqZM1De9ZuwZRXjjGc1lF2ZgEujowFkgSvdaT8R6w9o2h
Sn19Cgvn7R8Q8tNuORYZvUpOJehdAFnVpvsMKPQptYpng9E70XSrzDY4WheSpv8ICz59CImqYkDz
Z3vqUNjl7bgTNn27PocFRzXXmNOSQsOB4SFe9irR5IeZ/ro+8NL+zp6Plqj6abIMvLZFgCd+UA5i
U0m3PWZ5TZ95K93H6x+6vMne/2DoRtcdQsdvT0NLE9MY9g16ZXm4km65XPe2vLl2luXJERxg6LGz
nZbGLgRLk9xvoJumFI1Mt5Nb0kB9UIc6e9F+m+6m1hEPPhssMCE4/j4l/RCXvcXjiTjTpmspKMKM
THxtmf91+Hw6GiLUrh3kjT65gbCjMmyeG9m86AlMHINcCXMvr7A/l4+BfzDB7pw2+EYD9Y/u1mfy
FWLzK9Xpy+Bsy59rxQSBghCtp5DVHbBWtVM4m4lBW7W37YpEBbUJGlAKgja3VINDeKr8LUOm6BdD
7enAaU93YpDgEoUa1XPW8ApsCigJC7MBWnswvE3dd9kj+BD7bySf9Kb3OlC3tJzEUHAcEhTgQSfj
490h0XJwh/phfW/h3f2aZpSifXog4sNtdIpcHsTLddV3gIiEaD23AnQotrUvQU7oeVtSMTtyqU4s
8NJAzi1MMt1VaF+01Nae7ObGQu/LoUsrUJmUwvZQETIn/prnNr0veyp2hUaeJfDKcMOzrIxJVzUP
GTPb+yBl6os51n99z5/OizdAG4ZzhM6OzjZjw7eZb0XSdlcux8scKpY/b97vRm/0mIkUuuzNwo0c
A/qeKInIYzj1/o5wG+o8bYdCfdCKOzQi5w9W50+7MK2Mxzp3g1uvrNqvxQNznSCPhg2yiwg0Kibr
2FDGu0vFGbF/Q6iXDBVZ+c6CD7XOLvDzmppGyKAPC4ie9RD4rykq+ddd29JqzmWB/MIGKY3dhce+
jugfKF+NWVz8bX4wKyrvih92FQPwxlZcydI0zn//NA00rY7CkvhYKH8M+bN2v1+fxcJN8I9T5dO4
feqYxK1K3ARoHGMURIcgqh++l+a4cg8vPHjmmipBlRt5a9klivThfe/qH6WdfQD+A8kux0nQU3ho
lHFblenKjbO0ULOrLWRpmrYMEWBL7iX5lppr7ANLjnb2kDLtSaJ5GAc2NIpi39ZIt1vu0B5SVf/9
0l7MSVpUj4SPQ4MCwmPTsXP5dNJqaD7coGxvXVAuJNc/s7BCc46WtKOTCbrh6qR5vkEidg+U/vP1
oRfW6N89/ek0SRKq3ELf+wl6fenOx2sCUiylcsFDF7ZijSXhYmgHUZDZU4LSCQwGGXiNcaNGNhdx
04BTo3jI6yAaUDO4PpcFYTZnXhQ0vczQ3plYsk6mN/ae3VlHthdbcjLu/A2O7CF7oE/1nTimK4CT
y+lBTGx2ds/hcODXSMymP2vQ87CIvLjf+WP1Lf2RQbs5HjZqO3q79GTdZL/b/Zq23j9f+D8hLL47
O9q+w7vOgzgzuBl55Kb3w1Yn/aY+2MmZ662I+22f0Dv5URxAVfsOOOyTBRm3MwnWF0k859VFdFkI
4VXYUohIvXGe3aUFXXFA/56uF2Y3ryvaNJv8QmJ2aqM2bmSCebLZ9bfoCorq5OcLBYVcuXV/Vbvi
NkjEqQH5JNgmo/pvuclPYoP/bsKH8nYNZHHRRkDidD7Vn2wEpGkeH60WHG5g+4y8EPJoFuhY+tTb
XT+4Sx+Y3XiZMfEKjWqY7/jeD0cz+I2GgOtDL1BtOfMyZFm5nvBznNA2RqnpniTuSW6HQ7jN74e9
l0iQAZLjiMMhbsc9v/f2NdR5rn97aVqzG5CNMkBbNbax94LIML9x470a16LcS2847MnMo9iT1i3I
hUCTRuwkyyny6l3MUfW7/tMvd99hfOu/e44aYZZXE3475Gze6hfn1bwtn+tTutWv7I//OtKIrDyJ
FnzjXErQSnnpTTm+VKcsYZlEFQHCldlP37AjTsO1StLZM1yyqbnH4Bag6ucS0psV/yRRnrz8vC0i
kFTe/mLH7a8q2rLoiSZ/dVRGQxzuPBBpm9EHHmUgf/s4vT6W8VfiO8eZVxMhbx8EYQuFKFblcF6e
2vSO8X593/4xyF2Y5rycyAy3nNCJjkrZpvqwSxDzRQxx3jf57D+FP8Vdc4AoIDQt3Ue0Tm5AJX3K
v2bE8+riaAZUKIV9dCUoenUdDfbjCNqA6xNbumncmY9I09xD1wT8bfptjM1Ne8uO+X16SG8MIFBj
iIXtzBsrESA5LKF983T9qwsW7J7//snzueMYeHYFOn9u7azsBZFa1JEVz7SgOwqxnv8OLpnRGeWI
Beu2xn13457YI/8W3AxH9YA9OrJ7iPWtIG0uBlA4cjNvMWSynHL3vHihjHsLQJi17OvFYBkjz/yE
QmcxeNPOk2BPonp3jAdm5Ynu3U3h8KgVf701ctkFaV9nXoosc9nVysenhnv7fjzKQxhNMNYuNu8h
E/r7+o4vMHY5c62tsGdW04zYcik7yKvcWcqNGEljYtsHMoFyn9F9Lvg+LNei24VDNi8qusJww6rA
FxtAXu13l9xO/cvKbM5x2AV3MC8pTkHPu4mcJQBhl2gbaby3Mf0t0a9WpE6srF8lBXI//N1MKxaz
tH5zeS27h2wEetKHk6XB9CqMqOsgWp3XsUuQlzWMvYMMcEjftb9W1llav5lnMDi1yorD5QEEH6X2
d27cV2sIwQXDmRcdgbMi6GfD3oCiK4+dQj83RvlwfXOWxj7//ZNzyWqV5swSwcGV5VHw4c2w85Vr
YGnomb2P9ljKodL+IQQ73oaIoLlzic1Xfvg/dO2lUzUz+jSAGEhHLP+gbYPcjAboWnySG/GElv2I
qoD+bY3R3AbOECANlZrfOXRnt20pjXtjINlLJnJaRP6gnINFm2zTOGlzPxk2lKQMh+KfpNia0P3c
ZiMpYo68xVMjBvYG1ab0SafEPykxGAeHUnlX+KzemGFDktLL6kPQmGYCzBMkV5qexywXbJO2afFd
68A8FiQM941S5gNWP3sZiq7d6JIB2GAj5xJNkwIPBbghwUVkHhsWeAfOCvO7K9WEQKDt1U8356gE
OV0WPpWNPd55TZnvOmANbsdJ5Q9+bVovRmlM8WjiTZAXfCoS9Bh5aFUMHCd2mtxIaoE+435Sao/1
A/lz2tXdltXSQ8DDW/Yw+i1oMO0ASkDQd6p1hKd0/1NDMwCvHe4422oICRJPZTndjH6lH6GqO9z1
dVds6WDWK6n8hbhsXvcdZGOBkAhUNqEzJTwvY97+8CBUmrsv4JBNrtvAku3OojKvSEXWcfSy1V2P
SNMr6we7leB/yatw5e5bmMe86uuFQYFYmYSH1NP+Vnm02Zsqz3dDULWxndrDlvJ6WAmCLqfYHGde
Ci4mCMtPBvcPFAX+MuprcCYB1g1yJY+lB6+vrZNsBfQB2Aj9gm7oRdSoXkDFFinxV1ZPwH11QVCs
PBPOPvCCpc4Lx5bfuyaIGdJDU+VgBKgEZP/S7A16jHtV8LUq8oK7mVeRG13lbQgBR9Tcio2lh0Nh
5yu+ZuGAzEvHvpPSamQ0PUDR/GCeceVZZ/+VgbuyYUsLNHPCxAPVlhzK4JCV9gDwsXsqAL/vZBv3
kq68PZbmMPPGJdqIGwa62QNEPEEOmKKM0O7J0EXXbWhpCjNvrKsMQgpGlR5aEbLHvi2q17L1IKVq
SfPJn8w17salXZ7lejwHBGRGGYYHuxIPPHN3VlrH16ewtEIzN9D5lssaMgSH1PXkDuHqmfrbs3ed
uUpmFFy2hHnVqZy8TKkiCHFD9CqMRG44NyDurSIeVuixhzJPira/ojtWvaArCYCFnZlXojxzqt1q
NPwDQbCV5nUUki4yCwe8Wa/XF27pETEvSnSGKxxSOuFBdhAxKwIBjYG+tCGdJkP3Pq1asit8Pwns
JmLhgDySctUenSW6iw3fB/MwK+uAIidJhlsxDd6K0718Vuy5YNDQUAzGQ/OU1qN5V6Q+P4SV2STX
Z720l+f1/hQ5iYDaQrhVcLD85tGzQqCcU29fKf19UtPtaFgsrofp7frHFs7mvGhShmUuXFrDQ5je
oawh4NoNt8om268NP3NAnu1mgcDj+cDRZKz9v16WxhV4yK+PfnkfnHmxJAwVz3QR+gdb6zeGpiLN
VwF5Swsz8zuuzKsqBG8bqp20iVwCDg+KhtbAWaM4WfrAzOH4OvPZVGbGweZ5DGrJKK9YhMmsrM3S
8DOnQ81KqMl2ocU9og5mQxoCYqwdhG4q74vhzbw+UnKhpwm6XYe8Nx5N2v1EEyXIHK2V1NmCf5nX
RdCxaoAZjBsHNbQ6TqVyn5yqJ0eRqfbNbya1ckkuPPLnRRJW9Y7HBFQAA16/Ucv/5XCqwEWObiZX
6AS6pmPU9wNEyCT4w66f3IXdmQN6/JByL8gQuci6rGIxDGZcgOELSO3sa4Y9h/PQuvcIVSDq07SN
BibBSMtQu86+dqfN4Tx5nTVgJa31qTC9hLvaBRcKvbebNajGgmnPUTxmNjAlW6VPDkgKIteSEIMI
2qevrf7MtruR1jKwLHXK/LcGPU1gWRv7lTtrSU1uLibAvLDXmRLk1PUNP2T12A3xWKQ0LlxfbNzU
abZeYIwfDR+NuxxEX7Goa+i/kV7TB9vrnIcRLP1TDF0MedR92G8NxwDsoOTdfeWFYxtn4dldaKcn
IUimA9y4eEmCr/L64iyZw8xxGCQP9YSOkFMblF5kCzDNknGbCrEHP4qMwCjxJ83SH2Pnr9ym/1bm
Qhg/h0EAESBKLAtWrGrBIN+l4oXbVIZRMJrqCQIHLrSyWi0hZ4QUSwQNJryh0rAMNrT1/BUv8K8T
9dKvOF/Hn65dXdYZRPPEdEr9fhzQw8N8D6qmDRuBT89cB7C7+mMM7OKXl9kNaOZ8IrcirNMbUN53
e2uqh8jqzW4zlH57DOTwNwhr/7b36yGGK3OiygPtC+NEo8PWY+9DbRTvLdXdneG7w8/ME+iJmdAh
E5VuK0/mmId9rBpSWRE5ax2b2PSjl6YKUomk3Qgz9RAOa/46pRa/UVZoJkTq4rtj8mLfnQv6Rav6
xClztulyA9KMLCz5jhP+XVvChZJCQ7eWlNYOGr3usW5Lc2OZjow56uq7HhPfosUtjUfwWiei0WcZ
gsaJzw1ViVNp8YTrJbcji5cQNZo6/xZUv+G2N0zr4Baa7+pitOPKB244r5rqEYKueB5UU5/FSDah
NCCpW46xlFzIg1Kjgbxgwx4VLZiIPGG5JBIgXv59/VBfvkvsOWHmgG5gtwxbAr4F+dzJBt7EY48m
p8+hO/69/o3LLgsJj/8eoBCCsl2bg59AKi89Nk7RbJiNeOf66As3xpxbXsvQUO0AtKvvdlYCKGUa
gbARmGBg1TfXP3F5kZw5t7yjCzeUdVef0MvzUwfqiHySiFgzfuShn3ztG+fpfbKysLMCmQ1tfVLk
R42OZwNhCfnIcPavj3+21ktWPNsEqI02k/Q8dRJlYCQdvKc3aD82mX8UxV6L4GVS1ffr31paL/u/
cwFBQdGbAQ8Ovg7ATZ3HJbsv5R1rizWftDCZ2T2FVEuooQVy5rPWNHaY2KZjt+O03vGqRX3Ay39d
n8nS4ZrFoiG0b9UQoPhQi/qbBzgNUihbt1zTvV8afnalIA3U50jiDSe4zzzxeT4dRrNytq2S/Yp5
LBnfbC+0YeNJDd2pUzWFB1CE3YSusWIWC0PPCfJ1ZTIBoWgNlaPA/5NXgj6VpVrLYS2NPrt20C/m
QQlYn3PwwY+h9hKS5l/KzNhzJqOwI72JbDaURbL8gZj+EwRpbv167RV8eVftOXeRJuk0+h16Owl7
H1sJDOaNLdYYAC7blv0/1EUlrUHXBap1qR5p9yxLZKj9323HVvyEf9G0ILvyX9vFw2ICayygwIoo
DW0csNID4hJVvbWXjDwY9dorZml/ZwfTcnwwXpi4eWrbTjz0HnttsIJPWprDzD3YXkErJCJAaN9l
dtLbVr4lQFfGcqByo2j+MyjFuL3uIS77VTuceQhsrOoqEpJTPqjHAdjBqCJI95QTRP8Mjye25f2u
wzWQ6NLMZg6jtkhBgGwmJ7Ni5mPYZmFSBvSnE/bQeGoGMOjVjZlcn9nCBs1ZizToliyHarCYmtYt
hDBQCm++Xx96wULmjEWVrQKj9mGAud1W+54G08EHsvY2TPs1zqWFlZqzmFd1kWZkGskJaPDbtBlZ
ZJHyUHjDru7pU2h6a/mEpQ/NDltug2UNoj71qS3BZB4Uu7KiiWrcXYhquDetXEQLx2yuuQz5lDDo
6rI+2aPzUemx2vhkeAjD4aArPxqaAVkkVhkrTmBpf2bHrC1YKnxRkBP4X38SWtzaBSjYqOWs8ZEu
LNqcWMf0JUMOKSCnHupmlYa2HEWjd57gORGHZvE1PzDn1pmKIcDC2SZO8L2f1gkFw5dF7yb3RxPK
FTzHwsbMuXVoanIM5ppQiaFZ5OaGSph2T64i73aO7IKiBgjTIfV13XIWjHLOJJ1royq9PqxPFclv
qjbYQwBuJW29NPT5MHyKQLNGyJaWEAkpqmnTU2AfgCK6/qsXLq3/aX9hROWTDXsX1a3hsKQkPDL5
37H9uD7+wnmdA21F0A/gl3DJyTHHE5oCnjm3/oR0/Fq8MAfYduPIWxpCTs3RVmyN6lkXdNeyNaKv
pYWfXSEVtXNEfa0+6VT9KHzrqVT1tBL+LR3PmSXbQqa1CgN1qicvNiBgWARv3Okj0fBNan/Uzc8v
7cAcF4sqEeW9QtiAuseLKDwSQS7kO2QR11DOC4s0B8e6UA1qC9WMJ9byezvkOynd9+u/fWnos5P6
dPC7tm6mIavBe91Y34Y0vwlbd8U7LBzMOc8OyPdto3ZxC+UKaQeHIJkFybe1JtIFs5qDXGVHoQXU
jPrEkKsl4GXI233PQYRS8srcU5/xFdewcIrmRDuQ98kbvxjNEyucfe1V8TQ0eAALEDLmOWblqgHA
P7aGKVzakFlo2Bi+Sc0+BectEwkfVDROa3QCSzOZ3dZyBE8iDZGErAx5BFZJRq2hX4MBsBXbU3Ff
GSbKMXLFKshlrXt0Mp1/x6ezxZWVkcIBU10KPaaTIbP0xk7RuqiHzAUVTjadhJPyg3YzcDI4pvOK
nGfzKyh9aGXywZEQTMt5CUEjN2tvUzvIkj6DYqZSoLJVdBgSB7QcOx+ddac2LMykb6AkbCK06qIB
bxxA2UBXHg1ZIx88poNNrqHDlYOzRcaG2fWHIQ3Qe4yW4KhH1+NNrkfjRow1MDhFlT2QodaPY8v9
h6l1zZ9gl4bugmI+oOADMYLE1dX4AyJL9QOiRXfTqKp/pRbxjWgEze/3Kocsk5zONGVTX6vIaGi9
z/osz6IhCPnGaazhTlEp9xSsu++4S9vnBqrHJ2Eq+jCixTPpOTJ8qM+D6CTNxH066iASLs6d0Yzp
bWWBfDGD1nkDRWTbB31n4UdC5MWOQ2kmpmP9LjLZPDLRk41fBfLd6ZTapAg7t81E2Ka0dLoTVRE+
BFIbpyFQel+5jXNoO1vGWO8mLk3AkgY9Od+potk7Mj+ArWS1n9RD5kQm8k3bpmN5TPq03o61We1c
m1YJCbx+mzEkPzx0S7wwRFBxVU8h2gUd7Gdvhfmmt6Zxk/asTixfups8leWzKTmHDqtJ48zzOT5s
5Ic2dwDXAy1b3HGLfaMpqTZdaFsPIfOtrZ8OaAeA/9qUhpQb2+ze8rCrdnZlV8mAdpytAF3Zgznw
/JgPNL/vCQ8h41ryJE0LlQR5+7MPen2vh7SJiKrsP0FdlW+6SNUfafZqI0tIsqBiDoqD6x73oluE
Vcw87gjQUpoV6NVs9E1bQGVb60hBzOr66BfdB0Y/u8tPNmdTK6hNF809o/49kMdgeL0+7tKvPv/9
07iQPLVHMoryxKC5sKcGCFqg22L+6luLrLUMLf32898/faOqeUsszfXJcn60SPWSaS1P+g9+8D8Z
QCzLzKva4/n67CDz1mymLeTHD+xUHe2T19+WIgIEOVGJF3Wb5tDdjc/Dt+6b88vUkfyb3RuHdPO6
sogXqyj4FTMH3J+Tg5aBPj4/v7Hyv2ZlJYZ8zro+SpWIifk2tmupjKX9msVVBD17ojRwHQ5KRqWR
R74Ehg8vpevH4XKzBKYyi63ysg790vWxoHarNpoE5tuQtfwOolxeYhhuvtFjbicKxeZNSdWYVGlq
JKKdxsgb+unbQHK2I031peeO5c3zcW3phtDugkgUBPeiunoURptUxQSsx0vA9YrpXny54SOzC623
XHCOEwR6DfWwqL94QBPZwKGxXzC5taU9L+H/nlX0Fv3XDLTMrDSwDAgvpq06CK2aHTD5U5znXbMj
U2tsyTjRxCKOeYdKYZg0rLWT6/u6NMOZ+8jBPK5TzvSprsUd4U0V9zWy8VMtqsgj2ZF71cqXLhu7
9z+5vCwABCGHG+xcdPKAxo/1f782h7kbofVopwbciF0Vw61PyiIOoUwWa7+o4wIHdJOD+H8lfr5s
Z95clXAyIW/U+ihJ197AHrOq80/ZZFmnlslVtcyF8zDzGjwXelQpGsJH4aWRmhx6Gza1ca9cwbde
hkZ9C8CBL27LzG+AMAC6mDIErR012U06eMZ+cPu1CHRptWZeo8DbVwhAf0+k9h/MsUIbs6fQRavX
rpCFD8zzdmMwZqhCDuExsB61/U37QJg/f+lYzfN21FaiKyehT6i+o/3sQ3cfvXy0LeP/AaBYMIp5
4k6NHsgFzAIXxFg2YEaogRWwGF2ZwdLizIy7NuyAZTZBetsTSeC4IIZo8XBao4S6fLt583JqWWuC
ai1+fF20TSR19xTm7OB51t4uzCp2deNHwKA/lKJaQ8xcfNFY3ry6aih0x4CQtjt5uMGjtt9Aq2La
sPtCba5v+tKGzOIGoupedk0GMgaOt9FQRGSNYHPpp8+sGrbMEQnC/1HTRK5+3DGm9hxtKjuAKNwk
N72j6tfkK5Z2fm7VdAJrq4GzK6wqUeOjHPzYWJvJQizgzRnJa5OrXFdue8rSbIi50fZgKQj1jbCb
5oD4u4t9lWdxzbIAmpq+vDft1t62ISQGx7bsNmZQuS8qdNZEyi+3TYFx5nxCPwWS/hlf6KQh6FZa
LiLqT8eKs72DECjSKv8zsHBbhWFscL6lpbPr/HCKgsZoVsKEhdWep14tyxodZp/j2ODZM+5691c4
Pl4/j0tDz2IDBrUOoDNx4MEwoXogxLdNsPJeP3uBC2HHPLvqOaBhTe30zAIEJRAgdx32W7kk9obu
a3fLPFPZmr5rs0CGR14/yBoyzG2wYqZLyzIzJgsHz3cNFR69SeaRUzWbqvB/Qbpzf33ZF4x13vPf
aJMN4kyZACYxwOSR90makO1c13lgNtbI8fp36Rsf17+2yJg0uybzAjg65GdAYubZTmIOU3tXja7c
dFYhjhbSCTcNxKChpTLx2Bw9ZAosz97mJpos8DJuISTu9d+LYDJRALLtnXa1dT9kfFxZjYWTMs93
qrZTVROCR7bs3PZGWHRjCKfcSAv9FuDpWfnKwprPGzjrQHPLQILq1CUFGvxl4t/mZaRFUuUrdrrg
3OeNnDrIwZBu4FHISHPHanWg5pqq5sKPn2dsgdjT2jQR6Pj0SXE0WJMiafEcsbP7IAByiq1dugtz
mBMVNBBuA8YMq+SUx7pPvDXhs8uIRcubZ28dPZIQFReo7oJEQB6Kp+zUvZBEJOWWbrvIS/ptdQiP
zYtzE5zqnYjXekP/AbUvOKJ5ZpdbdYlmylCf6I19H+z0wd3KLR7qNDLu2K08NVtERQ/9zZn3wTrR
Y7oJX6qVnDW5TLOBeZ8X+tPdUeClBf9KQYVDlWnHQwqtY/TIWeAu6dousgkJXqgXiAdrUEgZdU0o
hqjiLmCbXq/ewm5yvXiC5sQ9aofqhlfMtzeVZ4C+rNBDT5MU+nfHDv8+9qXkLAp66PtY3Ej/uATY
p7bW1sb1uQSjoBdsC0+7uwEwz4TZLRLCPrqZORLqm4mQEI/doDkKFZp3nKRBTB1DPAx+439Ae348
1Z2038aA5lvHLp2HzPHpybWzfpujoSgCESZ9NC0HBPhZjaoID9JgXzuD8U2gg/KggBTeqkK4iRGU
5b1HBP2YADXLImaMfEdzgB/LsWAvjV21TjSZuvgT1oImHNyghyAfuBfVjds/FK5tvKcoed9YqiNR
5vIswRWpX4G14Js+8PI/TDgG4Lyi+9YObneHRF0W5Y3jgW0RNXHuq+I5aADEKASgbqQEGXHRjRlP
pFcDOdSX1Z4ETrifKqlvDGdK5SYbsnRXKtY9qcpINxbkTu9bLNutiQsCMD9qPTm9i4pyO5oqIgMr
0SRchhGyRAWE34ixy5vSONH/4+xKliPFtegXEYEkQGILOdiZnu2yXd4QNQJiBonp69/JXrn0TBKR
q45wd0Mi6V5dXZ2hsOMdzxU92iO1TxrO/nVqWSRsCreP0brTEFqzqo4Fc9FGb4mO5yxolJ9fRVMy
or/u2i4s48U0bqOiGm4tyrKXGt7mMETL8/zIuuYtkugB17Xyf9rw4S2OqEhYUPVzDxNJmLvsVvaU
hYxkUskb/Da39Qt5ZIR10LFEgz3bYHHhp6ReXD6fOMxzALgxc7e9Pbs/CuYfFO724QecvhVaXjGL
xz9TOyNd4JfTC7CMw5XOaRcSocaV5sdSOjPqbT7EWJUdXIu46ALavTfq+fz3L1QInlEhuPFYCehY
skMjsTDzOfvZpdA2TbuLlE+QN4wSu8IdbDR0LTs4AC4fZelQFXQz7sAC7rBif9lXGIUBr4u5TOZK
HWX7mKbPORyVrerp/LMXWj+mRkeCceFuggVC9c3IYDyHaiIurCtJs72c1vwK/ltvX2R3U60DYplj
CpNxHKNVl74MU5re1FFBrmvkxSvhN3OMHIu+pRYEUk66pE8z6fz3TpJxMzmtBGWhkaHMInXftwAh
550LNZg4KvY23O6vstm2wglS0DvSgJJcF1P1kqSOtZ/bIb1WScx3dSq6fd/6KqygaBjkHspF7adi
p5ypuo11qYJyyOg17SO5z/q8vE2dVD12OK4d6yiJw6hxqm3ZjfEd4417kKQXG2To4Y67nbWbaOMF
wh/sLUwRmytqCxt3MGzcojwDMdpXzUqsLCxpU31EVhAJHKvcPyRAINpW++j09rfJd3+eXw8LoWiq
j0AJrIOEPZqdY3tbJK90+nX+uUs/+/T3TxtsnlFsr/CcPXIIPIpY7QcGLYvmIgIi9UyJET5NlBQj
1pfn2YHTA8nRsg0tQYO29VouPWWj/1vDDjNjvbOk6Dphobz2gLiVVDtVQHrq/fBO2gOdO/Z7+Fza
mxw0q995mtjbWEVqaxe93M2Vi8tCz59fzw/nl9OE32KkhB6t96l2wLkZpujO6boX7vibix5tZgTc
AtpaYDOEmBOD+6AYp4eRansFoLTww81EkMdO0fZ9jfq+uXf7V1BiLokLBxcM/y4w5bNU2w0ebNvp
0evtXV0Pd027dtb8ciPF40+nok/rl/N4sucZBuedvJ4iAK67GgRX6BAUI6I7C8t8ZYBOD/xilZlK
PG0P3xuvHdEdcuNHG8s6YHyMcZQQv4S/BtJYeslpdj59Dcko2gmnXoVbeyLkRQdlnrSNN24+6LDo
2nilsF56j7GxMyR6px3RJx9G62OOv09SBCltrgVdSVdLL6D/fghk+YAg0gASdVDLDJ3E8d/1qLNj
0tX5yXdyjYi79B5zn/dw0+RDoeJop42OTy5CfZhEoEJY2RgdlEfXxH++3I+xzozAdnMOVC3IO8cY
N0yFcK9r/61J5kB6vwBg2l0U4qYQT9ajwYD69eTAB2fFyiffQaRa80D8MtM7zFTiSRzY46mxY0fN
7XdWtz+ycXov7OqSkg6PN+IcRWrmYOQp2o7NX0Iz1PGTvrfK6UJFOOac1sCn4ChydxxxVcSODs2L
G6tJ2baNdbOp7BK6irQfr1pJ1BUkAsfrqrOHh8QvgI2AEvyHq63mXbRkOvi+zy6cLXPr7CogOq2J
HQWHVHYJEpjnrsn+LKxrx0gE7Ry3rhx6dpxG+aeLum2UOe9NP/ziylmBEi69wsgBfo+uSJYO7Mik
+kvQEdZA2XaO/T2R0cqWtRA0pjGITq15JHbt4hT1URU81H28T8pfxIeAJFvJNEvL2sgAPg5AzVz0
9MjLe/TdQqBx4Em6kvSXPsCIeuk5dpx4OHDmdvTYO/NjXlo/S9+7npo67AacJi8KfFMixqqgDVS5
ETvGHoQ/5h7+8BEsbC4LTVMSRlWR7qX2nCOHRGOcpJvp9M+0WZnlhRkwJV6E7yTaiYhz9GPwudqs
8G80IFJb10rHy/YrU9+FZ9T17SJyjmXWgbB4x+t2Y/tXSbWiUrMwz8wIZR9MQZGnRXGcRWrt4rju
t46dJbd8UOqKgZq4qzg6oCuzvTRgZnB3fRMBcu4coTUV6PhPnH/E89qd6+khX9QpzAhrtB8VuAZJ
BxJiVobwo/KPkUsvqucd9p/Rx6ccLMRIYzEjywMjBUn6JP6jZPJed+5vu58vnGwjovuohfY4AwhW
5QnE2qpHAnmW0NMsrCPrIjdAfIgR2d1kWxPIv9NxcL0nP4aEVdQ9eXN60Lq5bFGZgi9UWdFEvQIo
9hq36wDdyj3x7SDt/+jwfNpYWEimvItwPN3JqiFH4qr0WmvIsYJx6NN3wIDkt8veYezrKdcesZnd
HAG9q4KRC3s/pPytKfJuZSNa+gpjX8eSsioO2tAR5BvYE/Dr3ot2DVnjrn95Ee4wUz6lHFwoIWRs
PnqqtQP4FeQBIIo3KONvYSIFl2lZBb4tHzUsslbmZeFQ8p+b5qcoIf2p/tXgqePOq30U8P3cgxJF
kmstuPrwVT0/1GOHI0QtavHn/DwtvdOIexfuxxQtkxmXYiS6TZUvbmIQhN/TETq6sJ5oiq2Ho34Z
RmPnrZFnlqbOKPNn0RFkR7itANgPZR8cVLyj56yd7Bey8n8Ss5+G0ZpnlVkn0/RUSQkpz3k/RoCT
deh6M149znG1ss0vfYaRDDwOQ4e26yNYMIubqE//QE9vjw9bI50sfIipwhKXvjtyxq0DLvyfYyv5
bZX9U8Rf0xQoeU319vwSWPgMU42F90XZDSN8G6D7UEeP2fg8u2/nH71QLJoCLElrpzj8zNah8O8m
/6ZHeZ+nj2W+UsQtPd5IAcVoUWvKpuiQ45fbN4WVhYTcU+Wt7LgLm6KptOKhRaiBOsMEpOR7HTF6
okddZEHiQPXg33MJ/Bi7yY0ZeM0puqIRh5tnQfPfpbWmWsD+w699sambUi619Mqo6iJ5JMjG13U5
dZtKRCyU+QAnGOk+Ab5nB8lYfoucpgorG+zSLqflHv7H0d73yXBjdyfUoAXRpCuQat+SKWZhwqzX
Ee2Ga1ZDSCPP7BvADgj68UkR4D/PIWY6uZs4cv42stGB67SPVcyqa+nlyTFKJrEB0YZCcNM9iXGw
H4nMoapZ9j+dIYbeqvTdd6bsepM1CpZ0knkBl26+gQJD1eC6Bu5fUMS2k6BxqLfFfwSiqnLKQPbi
z+zV2CvbNMnDSvh1MCcEpgVz22zoBFu4MfGnrQMzvQA4CRnkVZse8rQa99Jq/xa2zgPdi2TXdmW0
cxlcx2KOgyi1fS8scfApwlPJCuYX9A+f4K7mPo2WZRVh1DtQpPaG6HbUdhSiJdI1QaRqhbuZTAXJ
BLVEf4ZkJnyxH8fckx/zYCcPs98M+36GDUXedGMQYf1uWvTJXzyd0odsQh9wcGkVgExldYHKG1Dz
Giin3beRxVSgScPfaQqTt0zXKDoBkQlg7DwdGEdHK878ImRW8bdkFaREWe/A3Y+2hyRrWdA0J9kO
wTY+c+58Kg/1PO9Kt/krI/3St10eSJG/jZn2giEHDky7KX+vuAKQJC39gA91igsjEu+U60TXJMue
1ZyDGVDUbF8I9ctVUAZt+/LVhsRiQFL67OKSc8PQMt35OoU+qE6hTy56N8yszA58J8ZCGuMmqCiD
VrGoYLtay78dU/cihk21y4GAFmNZh16T/vE9IFuiRt03hf49+MWVHgZc2bFZB1lev7vW8DcBFyNs
4irbClInCa72Zgk4M6grD7ZIGd/oLh6+A+MG7o/tsS1ch/R9Tl31GFnpBK3VpNxOPeNbKrne1mk9
BgKKJtvI778PU9tCCybOtkjRdhjlcj4MGbqHJJ0+ZN3CL9DqHTAfAI8pK8i+CBrZBwCrc1C5sxS7
KmJdulW/d2vrjuVVHMInGJe3FpyPxh63j72PVtdcYvtyHWji+RLFRkUhpSHVEGPHjBBjU3+bW+Vr
7kfPvTc2oZ9EMKazajeo3fGHViXki9kot17FpzduQwEVbQ8NT7vW2qI9UP0oSTIfbIf7G4CqspAC
Fh0CG91tJmE3u4xO6rmU9MYfYgW1GkAxFXBYRWTXwaTUbypL+giGvbUpTrZ4uPCrdsri34nyoRjV
sTch1AezMx+fJVjg1eXTdOq1QZmlDnwreRdyeEnc9M2zZRNyfCIeW/4UrLm2ddTe4CK32Wg3o6E1
Ft2wrQDR3aJusOw92DOQOoDK7ZCEbeFM06avYtltfUK43JW19DEV1ML6h+5ufhNNbL6e0eMDUo1U
3huHUOI+EUX1hMOUONpK+9u6zrwwkQn6pXnqsZ+dx8srP/HyR3eGWty2nll98tiifdBg/W473G9u
hrGMD5BHZM+eHtWj7kdxp2eok2qas6u29wuYW9EeWtK5woXtK5kK59FniuYbTtzk2CAB7riUYUSw
ht0OHCbA1f0nF5vBL4I+aL/xJh6FhXJ/eeUsb7iq82tkDlzVx1T391HUtvuoE/k2gV3ZNqNFAqpL
mr0S3mczGEUQnOA9k7sBdd3LCA/D1xaNre+8n2Yn6NA43CZlxdS2Y219zSKH7RNLaGCRo3x+FQXI
rk6DtFXkeeJsLBuCZs5Es9AdowpSR/oREhTOoYVC8466rggH9JvjQNOUxNuhKNhra5X51Twn6SEh
HtJfMoxbmWUfseiu3FrcjYMNmFozqa2Vgs4mHEvtUzVIIAyhelWNSXdNoaEUug0XIfEqd6Mir8ag
1i8JBJQxAxYP5JTdRoMT7aFELAMRld/8RLBDErlNmFTFUwMtpT2xLW/D+1Rv+jR/w6AM3zKrcg8E
qXQz8uk9iSswhDSENdNRvEFRqITlvLR/6qqxX30KAQGvOmlPVulGjcgGNpAiwYiNcTeUWXFwce8f
wGGahIKmXtjLpnkc5r79K7IJ/5Zn8Q2fpYf9Tmfv54urpbrNKCCwrvSJ1QuSYfzkwSQiFBzZqPK+
XfZ4o7qFCIhTniSIj4nvvMaih1OL8k/fPd2ef8GC7Q8z1cGoE89KwlTwMN9jGSQPw+v0gzZBc5t+
Gx+tD/ou3ocX9ahucSf2dP6dCxWjyWZMGg/O7KkQB5LUctPlvdCBl82g1jg8h7NekpGVw9xS8W4c
rBTAJbBPotah0T+Vp4KYWNsiLSDoFgekvrR2N05SuX3yTB8GCIUoL9ll2vVfbKsD0Cm3LhTYMqlu
pB4ntHcjcSgK9VCT4jaR4wdT+omW5Mf5WVlYySbfTdWEwQ6GikMqr2X1XuZ/ZqtcmYelZ5/+/uk0
2I8xiIwMbUaRDFfUS7ZO0u8VNr3zP31pQRlNubFpyoR7/XQsJhhJIZEDKaRsVFiRfO/6NVzKfyeO
Lyr5/6O+sRmaDBzSfbXVTNjW2uuT7GcesU1N3Q23y1cAy46zjh5HUTwzNrUQBXZVMMcM1STPg7a/
TBuLmfw3Pxm7hrVODgJy4e7yjszbvMvzR0sV2c7P42bldL1w+LKN9KZ52oDrjNOvA1m0WwKd+7CK
yZrDxNLTjeyGo/sMiwkGk2SVoTj82/CVttTXD6b/x2GbAbfpVB4dHAg3PvQ1nTejn64hwL5ezdQk
r8HLWDbW1OpjEQ0KjMMoG8IOvsa3s1NMz+eX9NIXnDLap4iB5g9DYRSP6Gq7/V62bnmN3bv9fdnT
jTO7FbVVQwlWsqdd9ZA0tbfHVUn+97KnG9E+o+Mw1yXF6FNs4GnR37lWIjfnH740+KcB+zQwIo+a
VMBF7AhYZLTxxyq+tomS23KcspUm9tIrjF0jT4dokFaN31/PIVReNwSGCapeybNfN/uob+wWLk6+
pa09fMBMcYpDcRY4o3/D29gNILP2M21hFOQ43fVl42VEcOZZTT+luFCPaicEtGqbV89eU+/PP/3r
zEt9I4JLBxTxvMizI0vG0Cufao6DSRSMQ77ygoW5MGloVjbUk6BS4/aoDhl0WeMC1WPx8/zPX4gy
k4k21yOU9Ft/OKYjKOyu7+XfIotjRs4/fmF0TBJaZqVZpiRaY9x+rae/Po43Sr0m0RrGc2lwjDB2
Ja+YqDV6nzXgyR3QcZ73IJR12dUmNXloNcYm7iw/OhCM/t3cDfPWstWaJOzS6BiRbPWu4DCPw8Vg
bqEtpb+luXMYCmtjq/n7ZRNgRLIWrK8cG61Pe77v7Henafa9/ONKd3f++V/Xl1QYsew4LiBjfuwf
Zgb2+zDKuxngagUJKtqk26SoX86/Z2mdGkEMzw+eUs5QpE8eOl2VSx9tRdOr809fWkZGELcpU1Fa
DYgxPm6yzg5l/YfJNezHwhiZFLIuSjPKgUE/Wmjd2uo3PLtL/aNM3jNY1pz/gK+viXBY+XdPULHr
Sd9CjqsgNR7aFQfjc+Ldve2C3bPhshpvIYKMM3wHbSFoncxrlwNfzguMCoz1pdyGerAFdI52Pm+n
fETh7K/k7aVHG0srpi2rcPalx85pn5OCPjX2sDLfXwYefrWxmmQDvPac49FQVnnuRQXsVdnDXwuX
bWjoDU14fla+nHi8xlhWdTNB0BpQxyNYnyjIqQDqyk6tj4GVLHTn1P/rEiT18y/7cg1DgPi0ND6V
BdKpHV+gljzKaAqy9A9OYYE3/D3/8IUBMwGWqodLWKrj9kgt+HhNNeSKRqCd34o1ZaT/7pX/72iB
n38aw08/v6YtKdEEwUIKnVC8Drc4NhTfVPAwH1o40rZX9DsgDM6zvSs21rX1Xb9Vb8VP+2mEHMWG
X+fhRZoq+CGnIfj0Q0QPqYc4TpxjodUVl4qgcO5vray7SO4VLzhN4KcXKA+wBopm77GJ/epOaG8M
B187K0t7IWpMzHI6ccjd9DF+Pjvp1KoPq/efzi+CpUcbsQ6tI2KhR4EzLFbaNS+d/sUjE0hN5x+/
tICNeCdu71LtuuxYDPLgc/FHuM1vm/uX1LQYdiPma88a2znCvHYnaaEaLs6sCe1+7bp36dcbsQ4f
b7T2bQieNZG74+SnlQxhPbkrwb0w9Ca2Emr/hUUjBkSddH+3cFLRabe/aNhNZKUPCj1DpnVxbB8g
HmQH9VTgUkxfNqsmsrJ1ygYoyo4eoaB8rzy+hYSKv21ztlaALwy8CazERCOTS85gh0CvmqZOAlDI
79gkVyqohSTuGOEqO0Jd24Zp3sjdCWxL5zCl9kNFR3AIq7EMs8pagdwsTfLp758Sg/ZibElR68KS
ghWh005W2Dfxw/lpXnq4EbzgZtnQmM4g4iOHzQC1jMSPN+cffSoyvkjdJlBSje3QeNTRR9Wra6oY
LmSHI7wI3kFrRNs7ehujtR11YR8yXfVin0MDuBrcIxTfxCsIKgD1eH2yEVOeb1o0n7bnP+lrIzoA
6IxwztvCjpLE40fQmOZr3O7O2yIrvK1fMnllo+t+HStPX2WyoLdVXpMNZ7K7gvZ8f5gszb7FJPJW
Yn9hAZrwSm/M5qIUPha4O/Fdwvtq58x9tm8mUnxMo53tqUjX1B0WBthEW1ZtUkZNnDlH3aVbIdyQ
1mWQKX+n5jUFyqXvOf390zKfcz5B8AmUb/QANglPcHMy7AW3Qin+cvnr/AQuvcTYxTN7Tue0R7av
cYODZq7V/ZyhutuOOphsf3/+JQsxZQIvG8uJAG1I3GPuaS9kXp4GXrTWeFxagv/Z238apzFp+BQr
hJXNMhUO7qweqyIpnjKFRqT0fLgGuXKKb0XO+L4ouNilXpodOG79bxsrny00nrJyJQsufaqRPjoB
ifFhcJ2j0+e3QLK/RHm/MlULCdxEZU6OW1RNBmdHyOLgzpn3zbHrBrYtU1zYXTZRxt5vgRcrO4Z6
H3Ts6SqZ4WRZj7b7eP7pSx9g5AohvAyYCCxoiGUHVvS9Lf4q3PWff/hCQJo4zFJlEpeNKbStdA57
k9t+sjdt+9tnb5c93zg5goc+V1Dado5J85LYN3IA+dHJA+auAayXPsAIdwq4hAVLV1SNXF9rnmSB
N+vnuU03gDmsiUGdDjlfbEH/MfA/xUoNrSNNWt+BumU0BPCT3fKov3Ythu05v6l7AFcylgARUDi7
8+O2MOkmMLOqIgIONN4oxg5hb/ODZ8G8oRifzj9/adhOgfjpiziumSWvMWzIZCwUE2sBIBbPVAy7
lqmXy15iRHWU5bJSMRpQVdz/saoK+iDeIT+hxqe169WlcTKq+tKnzBdwJ4IoMyBIMOatsj5oXXcl
PBbykomyzIfU9rpClUeZdW8khmmQgxL2/OgsZWBqBLY6AQncGklvUs09t6wfTT68Q0S1xw098q6O
RACF5ncOd1xl0V3kF8/+mG60voxawYSJvSQwV2YuOApHYHfYOzyfmu9zGq1xgBbWmAm5PJmOjE6L
0l/W0zPJQYgG9fwKaGwCKye9kt4XZsgEX5Y6ryo2Y5P0BblxVHcDFNdKTbuwyZsmd2nbxZ2vIYdO
69dyuIM0TdDET6n9VidrCiILta2JvSz55MpyiN1jn7SPpXbDhnl7Lf07QErvk2K6tyZvJRgXIsWE
SdozaHORzupjRpo+qOc02eRS6F1tOytH4KWpMMJde4BtneA2mIqfBf82uPfnA2VpHRkx3sZROVRu
Zh+HPOfBpPn86CaZ3MyilTuRFc1Kb2NphIxtnDstrl8b/H7IguEqeef6XRjLleFfWkxGsHc+0d1Y
DoCAa6AKSQWxbPgCRmACVs+2bLfnh+prLzomTLRJAi2QKI15cSQ+ZzvKYnILMTv/qa7QO+CoeYpt
PiRAoupeow9tdx0FXtNV4cnU6qJrDfwIY9OH4Eg0zxEEULK4+PD85CfnaxfPC2vBxGkIt5ADIxjG
KYe2P7vNpjvJnxsYWJ0fwIU1/H8gjWLI0nzE87M+DXO3Duj0+/yTF1aXffr7px1XUwxUmuX0SMq0
wMgrdzfnHdSmVVHvzr9iYY3Zp4/69IoKGt28nSJwAoDJa1IapBV7pt50XQw3Y7SmZLg0BUaYQ6iA
aMYFHPggQ5eTOEBCCZRtBWTNkvtrDWSMixHxEAIegcVDUq83+ICDFxaH7hv/6R/r627rPkyhs822
+XP6KL7bz/4tOegbeZU/5h/lh0e31ub8cC6tBSMfFCXArGnr1kfXLl9a5l1Nul9ZZkuLwcwGVY3z
vbJBFWv8+9n2n60h2uA8ufLLFwaQ/x8+o9A21Hhh3KLittrA6bTcAKycPOm8m0Pn5KEbtiDAbFKr
qR5kooubzhvSO+Hn462bOTMo4lm9IVQDSp3E3lanovjA/zFcW6nMQ7ueIRPfdFUSQCGIhMzR6iOD
u+3OmiVMQv2pTwJnAtRWe12+tVUzPJ+fk68XHyzZ/13iw2g3fR9F5GhFgU+3k9Ns6vF7Ml42MdxU
NK4VGILeAFIrSZx7oAB3QPOjDUMugfswbnqOVS4Ke1cSevRVAkVcDhNgiKP4K/H/9ariplBxkUOr
aq689lik9p86VzIUxXRnK/vX+cH/+hjETdOxKZ8at/NyfSSOgAKDV8prQgnbclnTTVo7+0jFZMv8
iWC1rcm5fx2F/D/ax6ek1jA0/wbh1MehJh9dEf8m6VqYLI2XkWbw2KpwoIt8nGPqbHMOrTK/KLIH
XKC1+/NDtvQKI4d4XtR7fpqAgS3H28Sj927Nbgc1fpx//NcZH8jXf8OhJDOB2SXinDP70GXeE6TQ
foGA8D4M8T3+flElzE2QSEwaFhd41XEkJIULnJ8FSQcrk6HvNvlYvQHZvdIIWhgvEzCiEBGCeBbI
BbV+srpx08XFbijSlV7KQvowASOk8SwCO4fx6Ntj0IkBWqrfhZUDr89WUu/SB5ze/Gm51mBYZOBL
nGbEVZsqdf/YoofUkoRk2/k5X/qG05s/vYFbqTP5Nd6gVA7VRuDksk2Ge8AtAQvj4Fcd5AfPv2np
W04h+elNnd1UtiUKkNfJ0L/NpSC7yOmiQ1+68dv5VywUrFwY1YQLNo0CeRbqCn5X7wu7nDet19pv
dKy8jR8B9WGPLb2WuNHZDF4Uo9KYBBqtCXs6/wuWhtNIAgBmpBp8qvnouNMbGfijKDkEmjPrIa3W
0v7XxzwujCwgwQ2aaJtiUcytt1NM9LuuVcmmHyayVbTQLyLuIZTIAKM5/1VfY2lRjhmZIQZSv2r8
Bp127onrLnWLdwItkHtB0u7gynn6Rlrv++S3KWqQqS8gFw36Ypkk7W2e+fxRjhO9muD3ErSgBK7k
kYUFZUJVRJ7Flpxhc+Va/aaF6YLgSWitoV0XkqGJUgGKv2gb0pNjzv5alg5PHCMKDTPt/WDRmskw
OQ3g//cCcXL5NyhyqexMs2g8Cj997ljcbOACdFW3+pFSd+9iIynaHAaP5HdCLXp9fjqXBs7IKgNY
fhSaQQQwQK/adrV4wGnbCqIx1ys97KU3nP7+OdZ1XTmDB50CVt0P1Q+LHvxL58VIIzP6GnyurfEY
DWyvq3SvRjAVVfWj88pt4/YXEVkZNc+GiaxoNqMEgZKWe3A99upAdO6iVAj8xL/D4xPaiSaLh4MA
qafwHHAenVuwMLfn5/e/W5f/X1XUPB3Cn6gCQywCGmUus3DMcBWXqoZBXpVH80YmcNnFWtYj6GXN
tPUzgDR93Vsv4EwWOzJ70RWHZv7L7Eh7k8B3YQq5qnDL68ztPi4j75WLitxWKnGuq9b1/noN7KTT
pCO3Fphtt0VrJejKFxbshWTu/fQim39Dpph+1KNgY5hJ4X8bBO/3FbiYv+IZZq0XjSzaEv+OrBvj
O3wrbg9kxOkit3ZW8xe7zu78wH5dshKz4BZZHw096HYHCC3iZgAYwlTB27z7jS96cH21k0P/t4md
1/Ov+zoFEbMC72rYnM+ENgebFAf0rB7gUPLN6dtrCOruSVSt1QBfF8XErMRBkJQigmfgQdvpVeXP
D3Ne/Tn/CUuPNjZkMowN6Klue/BnfSU1nAFhlrAWol9nGWJis0ENLHoiWXuws+bHmFi3FUiYVSsu
q1jg5/vvYlJDw/hAc3Ww5OTn4KGVw9aPLRJMVUvfzw/Q0hwbOys4dpw7NC4OxZBn7y2xOCjBdLzK
BgH4A9juR9eja9e0X7+Mmi2dSBR5BIBId0gHpwugBHCfF9jWLAK9Zu7eQb9r5WT69cxQk3tTjVNK
HCg6H2YqH3iibrvJ39Wk+31+0L6ugKjZ0QHQRGtoU7SH1NL1psLNcVCVzkNTwtvKSX/6uFreZH6/
sl0ujZqxDNwawp123PaHXrLHyePf6rGqr3Sbj0GaTR9OPyYr+WVp2IzFMKrOp4WymwNq8RgCzxK1
KRtZ4Cb+CoFwKR5Pme3TxkzsJgVnHyPnTUl5x2ovefLcWaxUv0tPN/opMpFWOYOif2h18p3L7Bq6
xmvA5K/HhpinRuD5prKf7fyQDLzdZLKd4JNGxY4M6RpwbekVxs8nELazofrLr736NbHgtD1uoHV+
0dwS87BY5Z2Ps1vVgGZTQ0a8sottJ6XYAPosV86jC9uT8P6d3MGX0GfLeXYgXZYlISSAvaceDNeg
xla81ScBceg8dGUIPBhsu2ZS+ytvXhq5098/LSsn97KIs4lft5r+qCfwMtoWYRivrNqlx5/W26fH
D31KsRMOxWF0C7iPQix7b/sn/qsvp/B8SllYuubJ0XI7rtHBca9L8JO2ceQN+27o5Eo9fJqB/y/I
iMk8GKtGJ5pJQH9LAaHU+8gGe0jUqCFWIm/pBUaOyqXHx7Zg9aGDL2aBjM6GXyXvBLT1vWgPX7V0
f9k4GSlqcjQBBZDkB692mj1wnu5NodN8c9HTzSPdUI4OdXK3Okyy87aUc1iMkKFZmYWFOTaPdO1A
o9iHEMRBqfgu84YXh/OV5bMw/uY5zk+9Ssm+LQ6wJH0hWrIbkJfjEBIiPzoOM4Dzw7MQB6ZVzaQq
6JfAgOSgW5Cwoy76iJPsvY7FygB9va8SboQxyLe1G0thHTqVDh8nssy+nmbY4QxOdlvhwHXnlaSN
Q6gXJ+/nP2nhBEy4EdvNXDpCa0ARVQZ5GR25PFTx+NvpqiNEMHa079yrEZwgQAt+KVa+nn/t0lIw
6lIN0WrI2aK07nRzX6XZCwyOV0JxaRDpv8kKihWNVdm8OVSsy8IiJWXgQQFt7qbXfObf536+KWS7
0pn5ujYhpkEPzAzioRF1e1B1spWdu5d9ufdT9J+nJ9LmU3B+uJYWnhH1Nu2UJtX/OLuuHcd1JfhF
AkQqUa+SHGR7PHlm97wQG6lAUTlQX3/L52muzsgG5mmBAdYUQzeb3V1VA4bxmzfhWT9EkT0WgNLe
MJ+VaSyVdYakSk0wx6I+5IHTBIi+FCptFvJIw/xCbmZbVmaxFKcxIDCGqjxm4Q3qkXqoW4+ZenJS
9+/1VVqbxeXvH64paB6ILEtarJJXjoGp2IPhkwdC3FM3oBMKpNJf246lRk1f8D7rbOy6Vl61ywpt
b/whJVsrleJGf/faWi1cgQL4vZ1tuz4kNsijjMH83YCPJdQQlfzaYi3sHsxPOTEsLJYNLeeg7I23
AdLH9jyCnaR0g6llN0xkbSYLU6+kZFLleN225LF230H1XMiX63P4nI7DIkt1jdxAE4kBVqIDQ6/K
ndRFPgauHtwtaFv6v4NVl1FHVfcEQKb1jc+ufgdqy91M9pAfoLDN9j2QJFvIL9mb1AUVm5cwHQjP
yI/1VFi/r3/likNaAsi4mhU6vDk5ALkTp5Z77oXxgjbdE6h2w2p07xJtGF88mQtHYbt68krbo4cC
rUfFhYxpRgtSM0fXp7Kyl0vcWMdAs0Rd24iLvnmWUGdw6sEJGj39uv77K9f4Ejrmg5zHZX3J44b+
8bwn6uggE/f0VsP62ucvHAQDONrMLMXjojw78kWSR2/8/rUvv8zog+/hguNO9imPIRMiI3MezrNC
pkIS/9FI+lvptbX1WXiFvCCKKpph/dHQMkKuPul+1inI7m61wq+t0MIr9BVBjmt2jdgffPAQGIDK
5cWxNZrkhtv5XLTRIkt5NVc5hqn7mccmb+qjAZ24E5RGRQh9xqwNihQty2K0s199MYLfDWdso6HB
FNeJUT/Ow+hs0nQudp5hV1973CzV2IC3LSExjjXt5fvMHim/q6c/1w/FWnC1xJHVbWpx2vdGXA5Z
EeDK6ANcUHfQs4+TEZR+LbPv9KTMQPoC3Ulzbd9a5ot3/eTFs2Txn2xjTtoUllTk0mKgIPSNx6bw
nQxsA6x6aEtux4nteu+lYiCQakiOZrbZjPocwNPCo+6zjWT+7vo6rBzbJSJNlH4OUgLsuWvPZymt
+1aab4oh/5w0+68NcXG+H+xvsqA3JkB1GXNoE5WFRDX7uWpfVaNueNaV4GKJTQM9nuN7LeFx55Oz
p3/bhgt2XYiIjujo/mIEs8SntVVupoDdJwcQPL0PqF+efHCP7YxqOssZ3LM1+BKvr9eKof8HqeaD
CFj5pTggkEn31jCEo9sV28yi1eb6CBeX8ckJtBeuRDm5O5QgGY/73GliNCLzUHnyiy96+3LuP+w3
0oFkdCyLx7r52bh/OKcBJQ/leCv3vLbd9P9/vyqsLAMsi8dJ3j8nQhQIiymK1un000ytg8nrYXt9
ndZ2YpE6yMGx1lljDpyy5+VRCZavqJtbE6ISqXdjK1YikCVAzTN9Uk2gm4vzHKyMpC1eCvAKTDNY
VtFGpi78T6W+MdbKwi0RaOmoGqdssXDSAjmZ1cPf/HLUHwF1D5u+Xl+yFX+yBJ7NyukcvIJw2cox
hARokIea1GE5jjfc58qeLIn+rcIHY61mLCZebCEL3BZlMNi32tJWLGPJ8Q8Nqr7uZ3y+6mns9MMm
zW5JXayt/mVCH8zCoo3KmBA+iB9Fty9YFrmZe3Yz+Qxuhz5QLrmxBWsrtLDuCZrGrlZwh7TU8mVy
DBYJqyne+YyTfH2X1+ayMPFENbmP7o30kPvPqfNclGVs9T9S+rMpb2m9rmRsl3AyYdIBaUGaHnTS
vzlmAn1FtbeJiw33+oC50KaRU7c3fO9rjAHEWlh7liidjmljxKDb6qD6ZpMAr5EvHttF9O/7hlVp
kG0eivr3DOZb0v/0yC3V2hWjW4LLKmkNczKCfbiSyAHnW7sxQyN1g7Iybnz+iptakvxzizRjPyJM
oD5eFb7wXk3L+dGPyc+5pA9IXZEg96uv5fLo5dR9sBRvYOnslxiM6OcanUizjBPj6frJXTGOJcJs
RHZmdsB2EHvTs2/qwK9/p+Tn9d9esYollkz0VZobnTDwRPorhj6w5U8I6ISgdg48j26uD7I2gYV1
K1uVntdcooP2myxIUOTtSU7e8/VfX/F//wrwflh6X4KcxbfhJ2ZOdybohQTxbzzD1j58cW1D+7gs
0dXK46FVdywdRQg5x8dB2rfKYGtndGG/OQFUOLc9FoPvtwUnsqXqCCkn6CpMoQ02pqa6pZ2yttEL
Y5YlGRwr54hAzC40sj4QI7Z5vrBMl4HKbgkbrGzGEjWmZze1KtryuDLVWRfJkWXqhgNf8RhLyFg6
dsCfUcpitJrQMKPZS9aiXmxYIi5FfWOQlR1fQsYyDk6vmuD7eToFOaiqpQeFt/SLdan/wMZsW5ro
9EWoYdGnomvAmvslsjaLLOFiXj65Jbol8DgU7j+106PLR0NitCkhJf8lQ1uixOx69EBfJMUBSst0
a/aZfYcKbnOjWrG2vYv7mfSFhfdIw2O7N3aggg56+6GU46Y3yY29XRthac2yyPkMItdYMDOkzQ8/
76KcnnGQrq/PijH/28b6wRFlaeo4qkJc3DXZObGaX7ns7klh3VkGBAU4tOyBpL0+1NpUFtbsCGij
AL3O4gqoWUhA7MZCPA2T/+i05vb6ECuWsESLgbntEugjrCxmCiLtOQB9P1qibyGFVhzFEgdW+TWb
bfSWHhgoxTedy1O0+yFTfP3jV9Zn2e43ZW4p7a6XB2UK1B9KFMi3wnV/azaRU+aA7/8r45jLjLFR
qbGXDYdJGLVZBLmem3fXTp2d3RJ1IoNKxs0XRkI5a7HjdmZfBDKm7ujrs40m5HGeoyqHNFz/dn2A
TzcEWVf//yOYsXK6elBtBzKeOtDGYzHdOEhrP3wxl49moUHFZxHQaPeCxKSbX9iQ3iqdfLrP+OhF
2NXXSTf1wq+g7ntvOfcpRSG+mcKmuHVtrg1w+fuHjwd/Xu2P0kqPgP48y9b6a5dsnzTVsc3JV+IX
zOFigB+GqMbJTUZQRADCaulNLmdrY6eD87Vzs8ybTKANLo1G1YcUEhObokUcj5oZfbF9l77OHrlV
jf/UXWAWC/edAY/hg36mgxg8eiKMl670IVB/o+iztgsLzz1Q3PuEphARHYY5MGSJMqJ4qdp8O46Q
XLluAGszWMRiAy/QEuzinNJm2ykoEVTQyP5SSw2WZ2G+wpyF6VGzO0LX1wt8JHED7jlDZFfpjy99
/jJTQuFPk4pB0dV356jVO6spQyLfrv/4ygYsUyTUcGdSMOjeVnrrzdtGR2OyKbLt9V9f8RDL/MhY
1DpPXPi2IeUhGnAhnf6VKx8qlpf5fLQtwqTpUNIdVf3IvAfT/VkjbWXd+PVPY2r8+sJyLfRVaDnn
OJbG2GxZ5/dR7zfVoZRCRXbWZ/tMN110fZE+jS4w2GXxPkxlnOk4dDYWyWp0FWWtzjeJQ3/PCUV3
yiCc31bZqo2HtqEbd9variws2gLBVDmwGbNLq3NiGIfU+1I5GnNZ2HMp0XmNZsXuCC2Ofdo6qMyM
O+Thbvi8zwsl+P2FKbdzZtRwbR1QBVF10ZEJume33Lanrt2WCZp5boRhKy5jKYZoCynGtIbs9Ag2
pKDAlTzXLfjHblTtL1fvf3Le1F3mSCgQoW011uVhKipxkMKo4i51zJ2vWhIlWW+HtgCdpzmU5cG1
5luqbv9+/mfjLm7sBLSqjWiUODJIWCWBVVX6Dyvc5IV3lonXYlmkEKSGxjbJeHI2zNZJg65N+41T
tMZhBkhql9cmFK1EXfwyJ667CLpH/g/PNcu9V3aXYBLkvQcHpP7vnRqGH7Iqqu9SDa0IaqNI7xwL
tlQapRGCYWp4bbPOS8+j09Sx3ZD023WLWnFqy7de3zmD3Qm0OY5J99gYaWhN/2ifnGR7wyWv7N/y
tUdZWw7QtXLjyXHZ3hhtb+dz4ENA0USAjrfzWFhj/Y3LxsbGVrdoT1bmtcxF5Z3ntg2hfgyBd3Nn
u2X6MtHmIqpk1/RVa6u7sYAr/m+ZmMpMQZx2AAVN3ozqval9I9Jmyp7bgVVGUGgzT1Eq9NRXSqvg
9l2428m1jD6bgFgTRI0HLqQPloyh6wL0nLjsRhTwrw/67+FH29j/+1nl0FQnpPMgmFQAZPhzBN2s
mEWcuNCuGTfcSQKT/HUqEo6JEVL/B8nG0HQi01O7uXFCbRzT5o75z7RGy0QV1v0btze9ijUF7t25
zwj4F9RLBQ0eToLe8yAbd2M/Lvb5yacvcX0jhFOr3inm0+SOsT1OvxhIZMOsBy8zyezY0ZJt+Wz+
vG4+K85vmTr0M99WjkPUwRMte6wbSjZoUnA2c92bX9vxpR7oYAzlDFGo7JBXFdpraZpWATETGdWc
ujcWbW0ai2uu7Qahe9WKg8+THzTnwB0SoJc7eSvTvWYli8su0y0zHZYw8FOz2EyftWdD0EAHhXhz
IKh3fTPWbH5x4xGWy6kAli6uQHUEGSwAGyF1mCe4jNiN2+hzTipcR4sY1u1NE/p5AhOZtbJDybom
lKPO9j04pkPtuvnJU6aO6sYkW9Kn7tZMOmsLxmvE7LzNIxsk3r+vz3clOFnmGcUou5FbhhcXnb4f
OrEp6ZfYeqm7zDOWbQpeCpI4McgKHvlUzmGXQRHMyKaH69++cuKWmTo+TOCpcHEY+AQu1JkHlaQB
9BBveLCVo7BM05md7TZDXbA497Kwyu/83jgNjdra2S3ms7URFiaTIFLjopcsnnPQLbk6Ip57n/J+
y6ebFfO1DV5YjUD4phRLWTxm/oPqm3uQe7x9bf0XtpI3IKAAOb11yQMGU4GC6SUlyKKv/frCSrJe
dXyE+AHMHaTGphsU3p2c+hu//nmPIi7BxfWUWqzNHJbbsUsrKEImjSyNLctYlod2P1G9kWjq7qMi
6WTsTCJ9KFlCyNYXPXQ4BzqDoIX6vIoqiKehdp9D1GPMRSAghRIZbeNse92KGwu9sofLHB9nbc/7
xLbifAIExwRCQjv90/VlXvGqywyfW1RUKelYMSmRi57S0Off0ey3q40xdKrXrw1yMYAPb64JUqeJ
YNSK7Y6GgIp+s6HyGarMeTAU+G0aktzKra9N57KEH0bqUuAcLZoCctPQ6tssdYfWo7KPpN+IX+VM
ul1RyuwGGduK/S7xfLbh1LYB/Y+YASKwTTgEXaFACIUaz4KQeNveujAuBvXfeMRdAvsgjZmx2jCs
eGyAA9kABZJkoeOC0RBx76QC0itx7xetE3g5Z1kAbcFya7mOeqYpLzbX93BtsgtrF2ZCpgtxYVxM
zmPju7uM6i2vvV2thi8OsTB5IDfQ0ojFi7MarGAjaX+hAYYEyTj5eOjcwoP9W0f473I6S36jLHVB
/w0EUEwnL6cBrRP3lzWYEMLVIpvwXHIdsC+NZNvMfRdZVlo/VxAuSQKPJuJL2AGKJrX/P6jjYCkm
MgNQ8cnsnkHiZmz7LlMRhLnoP9d3bHWiC7NLmFuiIXOEMWhvRyBpmVvWhubdLqseGvmrE4/l0EdZ
X/6q6/xGtuPzY+Is0dkl3kuNMkwvzp3pKdHdN8LSbdKpHM2U1Y2b+fOL31kis3UxOHUHCF88dObR
l1B5yYROg9YWf6+v3NoAi4uZgv5qNHQ3nCg5+OI0OMfOuxG0fO7LnSU625sKzjjYIU9KP5eVGdXl
l1hxcKIWBtoRv0sLgY+2+6d6Omjz3Bj76+uxtqkLw/TBt1PkRjuc2gJc3969C6FYE1KX/dzd2NKV
EZY4VsETBCkKy2KlT/P8u03TcGp/pSa/4VroJd75xOiXpEecQDnCMcrhJCHXwljyUFvtr9LU+64Y
ETjWoZ2ld/ZUhd00B54/om0DQY0EEhWq5WPFAkLYbnRG8ErSULb2I+T5NlR50WyNN9bg3wfAZ9+4
8AmeKBrmpdV4onkyfRtq34lmkB+j7QkpvaREosiZ7HwDnrhyC2Ua88cMteKIZ64NNyX1cB5lBVpv
H5lrlOoccA73pXxD+qubNr7Ha3QZo16FmhrzX64fjJUMobME15Z2YRUWqoIn0KL53zkyeRunEuZL
j89JApKb4NFlzPD/6VDdk0HXoBnQniZyw1DXjs3FgD9c90nKy9xjODbUqbNfkpXe3hgIjTxZJWc7
4beqhp+HFQ5bhBV5LxJD9DAANHL95HJ6khAlDpD0+j6iDk6gthZdX9AVz7ME3CINqdGHlujTSKAC
Cvn4bkMbme9dqE/dGOLzXn/qLGG3pkZjP1zQdBKlrWdImTMb3IgpvctNNr/6fjKcS56xo04z8q10
LPqXEFuf+jEroBRaKvMJD3HEuowANHDj7K8t8MJ5sTETIuW+PvE0g/gYDpTy0DysDPHoTBJswO6N
YOqyY/+xMRtY2f8/MWwSEgpaA2S2XNR2yPTAdfHyhb3DT18O6YfDWPVszioX3F2Xl2KqVRKIRLSB
TKzd9QHWvn1x2qEOOeC5AXXbupB3vUt/Zvl0ozL46bnDt1+G/PDtAGIre66BsGIDRe5NtUaECutf
cP0YNwKDtREWd+qQg553Skd24PzddIYwm6tIABh2fWk+PT/4/ovb//D9wOTWeZd07ECr8tclb5O6
zwU6R10CaLz0vqS0g2EWxzShXuJ0PYYRtNvNfvZcgvOi1eONPN3aLBb3LMpExMwYNOCc+UH6B88t
glG92v4/EsDP6wv1qce06RJTalz6E2zi8EMvwTTntcmWm+3Wbdt3n+e3Ckdrg1wSqx92o+wpRL89
7PWF9IyldylrIQ8C/Cr4+69PY+U0uQszluYw2Y0w2GHgPzWpIPM+BzK/wdOyYmdLIGlBWug1DLAz
j3ZNYPTk22B1f65/+Oc3JjbgMqMPa8O5nUkFvqQDWmv2VVtkgd8ZqPsMxqHQ9Q4ygMiCZ0cBHrdA
1bc4/NemtLDvbO4qUCYq+0ipgtQOtsUR1q3ukc+TKZjTwra9scrnrB+mI4XmzK6FjEOsXVu/SKdN
Nmh5b0Loy7fbvGbqxKRDtpW0jS3xei+o/aTY+SC+3LoOQyjV1CD/sqyi2ChBBzRMqZtcKWtrsPAR
kLEwOPGofWzqyQrHrijfeUbY7+sbu/brC9egee3wqir9w4gAUeQsSPSty3HNnBZuIWvBSWKa3nTs
af6jcbOj6loEqHW5UTeh/ysGtcSQmlnisQ6hwKHU/3T6zSpaAOOery/Np/UUGxHH/x953zBnDrJE
aBH3P5smifCPDaYVYbXb3nkbb+UjV3ZgqT+Yl33fOMjCoEWn/6br6VhN9IZHWNkB5/L3D0YLWHBT
iMn2oRDSoB5g6iqcMshlOoUlztOILvwbfm3lBlgqC4rMRH/uWNlHbg4g/ZaPLdN3pe9vRz3Gepbb
6zuyNp/LEn6YDwGny4SxcF32fA7aNOF4nhdOQCAiwlMnuj7K2oYs3AI1fAfQBEyGuPYWdZUdSM5u
bMjaTy9suWwAjRzriR0ydG4GoFUcI9PHA+f6h68Zw8LgBHQDph7UxQeR0XtL+vcWT2PTyzdf+vll
iyA6rXlDXD0fO2neI5uxpVYa5/oW2+qn5XIwwyzMrTSp1eAdQY7gtzm2mQmNqZqHZp1s8jJB7tg0
wVSuuR1k/q3cg4WeehydTwLrZQuhmtEXX83VfByJm4Bog4i32p3tGIXgfDcMGVryslwe3XwU37s0
A7pNe8X3wWj8DcfDvwlQbQG3uV05Lwq6X7FVzAZuqbmf/vFFm8V5mTf3vePKKiRpQ+4BoZ9O89jn
oTC4cfS8QoNqoPH3HuiQtoOZ8xcrGfodnZp0VxheHQ2ihKbuXLAXFxDLbcaa6sQd0zgwgi4smybw
qUSys8LrO9aeWSahOfbVG0HOhoTZv1wGY99EaipkBI4z/VDproWoj+t3dZjYNrnQQoyHodPJfmAt
0sFFTeezrdlw5pYa/jBfkDfdszIeZEqeepD4sLAehXQDUFQNAZgS+L6WxHtA3aHfVxD32Wi3Id86
i1c7WiAlkdoQ/5vL1n9yJlKkIXddNYWGyQyxSduq3DCNVFhmFahj8IQcE3eE9nsL4dXST9D3wjwW
jT7Vr1yhISTBUu9y3qVPaVOUOUBPGY0q2yofCQiHwmL0IohLPtck/SOpLXbKbN4IkFln6Uj09zWo
gritFUwaCSFptNV5nFkZcZBppTxBB30S9yjuz3IYgKpLq1fQ4utNUvUZ6OwtK5R4LUVS5vPWq42f
Rm4YG38u603vlC+Wge5Wv7GeZt/bQJyNBkZVdtskH/+gq/0v6jXzs+lX+R5DzgdhmmbQmyzfsYze
GVP/w+GShWDQeaYzO5aT/Wr6+bybtHtqKG5P6YKBZsiqO4DBga+VO4+1j1OqIRYCyTZ4Q+TR80L+
U02NHfIGwsvCnPpwtio05fjtefDAfYhrud17BDIvZMoZ+Ezasg+RwaHvWk3OYQA3W9hKGjbaHMBy
74BjDG+gwEtz74WU2tiV8C1TZjr/WF5VbdUsu4jnvjzWlc+CjJvGZZ360PZlEaoBSXcpmzFMPKtT
0VglA6pOU9e30WRI17ooDSAv56hhy3SZHMaJk51i7gSYfjNsAJkYNmgCmPammGnEkwaAOl7L2Bzz
ei+m6kLTVDaxBZ5zcHFw8BNDqOWNdGTQQaepsWvbBgFaadE95ykPmqYq0RFW1u0TmyiLiqLwj46S
bGM1VN7lLB0emPKRyCoBlcmrBrmzJtKp9Uqy3IrUmL2QOt8YJD+UCXmdJlmGY57/BU7cfLFqgtZR
k0GywXL/6lIdDBA7MYU+qgaijoE7MHkn0umQW2KLd/af0oMzpbN6Af1pH7JMggZXAzZomfhGj2+y
utiblfpuN+quHaxIJ3wnk/qstD4mhXtwa3ZnZ+Ipsfwfk5s+d6b/kCcampSj3leJXWwrPc2bwdJ7
q2nRriX6O82RiDOrH2YxbSbVPhPPO81UfBv7YZfOXmQlRgLFLHVA+OYHELc/dZzsp6k82ak8IviP
e8uJmwpUA5YnosbJ34VAsYNQN+QCIhAGwG/oV7sDUXTM+PxErO7e69w3CxR/feZEQIE9moneKi/7
Ow7GY2pNeyO17m3PeC4tewqJye+G1nswZr7lRDz0BCSQo4d6G4pudwWzDrlU+1KUqDmLfVnwXTNr
NI7C3wQIpSCf7KIpvOK/M5X/I0j+mnbsnM/yAed7M4/4LyVFh0/6klYT8IdwVqB1glSbNnG4C74t
hvrcS/rb8VoopngUuONki4YmUNmYYK/wvJaDe8HtAtZpEXW5H5nIsFXmdDLs6a5UzcFKWwkZ3inE
GrxQJu4QDafIUHgPk+FExVy8G7ZWgcqBGNDGa+EY30hV3U0MXjG3ILbp/MMrdc4cKKjYHftTUP2c
TeSlogjabBvn1uvYpiqbB0iTvgtHbxG2nEpnNDetIN8NlvmhpUG5URvONmF+lPp6z4z2qEQbNYN6
YoW3yxw84QzD3YNVN6bKOHdm+kDn6t3xZxkoc/wFsUcVDm59NtB+nZj6vSxYGlTV9CDH9oFk/mM+
/UjYpYRYs4dRkW1Cq/2QyRO6BM55IU6uP4UiwSx0gZ5AJtzXwq7vHMleE2HdsXHqghluqlXzGOjc
fvdRxghLl/32IDo8evSsoLcRlcx5Nuv+7zS5L8hoRmnh5mHJ+Hffrk4ZG3ng2uN9abMnKF1AzUg9
jwpdG/+SaI31MSX9PaRtXxODPAB6sp19nGHGvyFReZqL/B7xsQgSU4HWx/yDPPSDO6o7a1ZxjRs4
SCaQUdvV1sSXIZ+tAt0195wO+0mY0I5M73zwwyO1QkM/ZbsKpTDcoOmvfqjviVLngg/yRBMFN1H2
/EC0450dy+sOrpPUWzuxhmNrzfXWFdwMwUSKBrr6rUuRZILc5ZkkFLJ1ZXWkKQaz5fvg5zUkfPwu
onn76MB8dJurjfpZDa71yFKC059ndD+idL1tlePvJ887F+hqCZAeEJGW2RuZh/7U5Z3e6xy6i1mH
rF/h6gy3gFeFgwVmiMF2e/Tt6DvogT072tZAJ5p/3AInzxQaKlFFKgPHo/eoQIIcQ+yJAeonC71t
jcx00I5At1EcaD+LOkBKx6J7H9zqwO3cDubKMQOvatBz6Tk7NGSokDRYaENmuySbH41hmsPU7N5m
U4FsXN7jGfNiWNa71tlLr8ej9rqNXeRo1E9xtxXfHVVmGLL4Br62h9kzTo4FMvF0qO7K2QOpbJeI
KPNTPA5JdueIepP1XhpYbr+bbMSwcw7UP4oqY6v2vsP+eLUTwa/TrUWB9cyqHAq4ZnJMMTKp5rhG
N2qak03egViSZqYZ+shoAozdBmxIYpsrqGHMWEzHerKVt2kM4w+CvSLkun6t8vSbL+YXYYGxtzcd
D8dLd4FROA+2V+yFVZ/8Gh63bhD6sSw7QVZ13ig/HQ+Iu3CxZ6/5qB+a2TsUsojHKX1tU6ZCdGOe
XRwGMZFtCpJNGGn9Tzk3r54edjOR+6E2vldjFSFmQRxoKbFhedUfiFfvrbrdJZBORpZ5L4V7Zwkw
tzl+cxjpeKTEf8n74XGAEsY2Q/vdBomy9KKC5QV9Ym15Ox1LU742WX3IVKfjJKn4P3I0xt8Na9X3
qhHbvoe0t66hCQLuz3Oe+TvluFteiCOvx/ep5GBvq3Mezh6Ms1H+HOaut/dEn74krVnErEoAm/BH
viWVsjbaYfAYfuacUYUuAwcicIE0oTST0dYDF6cPTVybHfKWPBuTQ+JauTaovDz6IETbPJAqm0NO
7flYZDjzA4Sco7QF5lYmwgz5WBvAV9FfxGT9fpKQIZYW9F+cvk1CSJW/cbP2Ala136lj49FeUHTb
NTLKIAkZTanRhbSErcuMq4g0HSIYA8fLzmZcoZU8mzbfmxaqdUnp+oFsUfSy0qYK8sqPRVl+R2Gu
2bCk+cEF+2MOdMKS6WLDlDGjwEBZwPgI529CYNirRVh702OTwNXZSf8OiO8bKAhO3gBj8kWWBr2V
PEBMatwWaOCGYQ/eqTJnnKzK/W74xYvSgwzxOvCDRLoPFkmtIxfE+obnDuiFSJXvyIB0ru7Rri3V
a1JmSFjaSMaRWnzvq3aTVwMUONqwRlqHePNh7pNNRdjeZfPJL/yNmWOv0SceINbbzJWMkLMNvB5Z
tRG25qJ1vEBGV81tZAkrHAwbtBLF35HMatOV/cEZqp2r9Zszzjufju+OK7qQGfo1G9yT31vbvnTP
IOa76/M5hOvf+Qm581j66hXciRDvHZnVgCjXwWy0LHdU1Twaezg5VoAPrE6gnNy45nvHkzZwLgFM
3sk9cdE2YUmUidAStUmS+X6c2zzIsT9hja7/4CJ6knLIjlnyBx3BH89HvekhQ/S9nN0yKOs0i8Yx
c7fT3HgRcQc35vlg/5naxAjmxBZxVRvdXnNS7rx26mJtCC9qWtYeIVuKu9epc/VgonX+z2TaiQw1
9mjLCtPd2swUr+hRdKZoNHq8DKu+2Rusq0/cK5rjkBtF1JUowGnXn3cggfcihPDgcNOYdAUfGI7M
RmsaOjd3iJud5wxtN2dopfa71qFy7xWG3humgJMdsjKqtSj2c93pHRl9tw779CK+wvzmZe6liAuH
sed80sWz6PIpRFfmGEmj/x9HV7YcKY5Fv4gIECDglSVXp3e7XH4haumShBAgCYHg6+fkvHV3zFTZ
mSDde9agzm0/1vlIwo8UnQNvbbLahrbD+NXqPbvStU/3ivcr+c6ita34DFXOnqIdOQwi5BCoZUax
y9ya9yzM5wekaoQ35MeG0K2ZCe/XPFYTsk5ugvi5Xma93mJHQVxFMn7XGO8fMelMB72Z/Se2K/qE
WwdY0aKX8BYtYr/kbteVJW4rFxuSCuu0Pc0x+C/Ms0OdIjkCEQ4kBw+TkDuUXqQNVApQbsiseHP4
vBLP/MUN+F5ZIM3bljhFKhSkSwlV3Tw/aNASTwK2+1M3dOPDnM8DdqR8hjIWD9EzxgrGSxflWxUR
zs9poudn9IvFZx6JtShFT8R7wPHeC2xLV+xmWPAmm922kNulQlRDaBtU7WCzWtq4EVSoS7ekbQ2i
XR4hjsMBSqb10q+0r5lP28q0BRAIm/VHGhB6gEI/PyHVYzkk62Y/RStMIwu9vEPV/SsdHeqPVhG8
WaWGKvCmeF6ybHvARL1D+gEpvEV8ep3mPnndMsE/gMr30G9Bo4Nzuy3jbVwalk/sEdlfa6MzDXEC
XAFlTlT+Cv+he2PjTDA/ofg5RoDndWVe/O5dHCCUcpqOkRrkiPiiHNUTeOvocxHGoEo6tmIoydiE
P46PpHKei8oNhJZJho/B39slca7ywcJ4sAaVgkKwjLmP3iAYTr8wuqkE74DDWMCn8SuNrbpxnBN2
3whe3/apSNsnn7HfEMh9CsZkUxD5zdWwHugIwUW4To99pz7iNTuSJap24St8K6d1oKRC4DsMCYUa
ngK7QpjhozuCkaw1KnV0FafZaUj9rwiPVRnM2S0LZn2kg4vO42RuYR83MC2laEczOQxlfYpRJV5/
USPwMW05qIiRjo9DkJGKMDiNiO1wI4bTXE7GweYfvo+i+LUrYyowoKxxFIJPkE2mlGtmK2AqHvdk
91UsvYFgbL24fPtlJN7MrWg2u441zwC5eLM/F4NfT4m1f8CK8HI0nh4WBAfjhugfeei/BcE2h9Ww
aq3Ce+JmUXVQ0cPWIPZqy4OfatnWslvGpRLZ8khCNteiNS+IEjqFKopqERFZJqp9YgmvZ4h8Z5yy
ts/eMd5dWxvXDNNDhZntY5DItRt8fAd7228biwPcR4e0h5pwWX8YF7yHTv7c7I5NaUoBvAnITU52
CL8oG2ur6VUjhm7nPiuHpH2iFMqfLMZws8/7g6PxF/Qnv2S2nfQurl7LF5qtL/2GbX0K7sO4bn8k
JkU9iM+f09bsZR665R2RreuTwV7Cqn4wcMjt69DEuU4A/Ay3gOU3VG3lh552wyOYm7/YQoLfc2vX
euh6+QC/z14hEWo4rMUWvuD+05cgXRfk+tHsaepHdxIjx6uN37UMBlJUqWiXF9oLWuPY/7NE/uiC
FYl7GE/QKr97XtkxPHSB+m8dwhca0mMaUlkObsesTbubgeSznkQBzyz/ES79I7CIC8zqJx9rX26L
U00aRv+tSKNIvDhsk3wWU743CNDfql6wxyjhqsb4dkO+s6mWSJ/DOVN1nCiAjQuw2t7MRZnLtC1b
B4g2HsboGDGEl2MdebCYRJplwA29d1icI93TgzYyrITO4dDjyPOgAiMM2YNoPxTxNH5srUpu2ciy
Bs3dnzbbitLn2c1k+TcTeN9j5D2WC2S4L+uKkOlECrAAyF8t7WTDOi3WbzPCfjTS9gDsqVFhdw67
6d3S6dfUsl+KFr9DD+QQZUwAo6bpM1D6T7Lw9javZKySNDnBnWGrfMoP45i8BEPwVqAFo1wT9RRL
Vu3FgAeMrqC6U42vwZ2IwQnBeyuaSQN235Iv12enfmXrVLlli/92OcgQklAKXFBktJx0kpeqlTjb
U5STlKtHSXW5LMn4EGCVuywe5bt4+4bPFJmyV8NUexXhBqASMVI/BhEvdYvBBvjLjLYUp+Qjrr/h
BF9R2OROSAcYZYHMO1zzbqmQw2lhbHFhklatxCDT5RwzVjfhtXBkOSiIdD8jlAPujcIKDqgq5yPK
KPf03SUCheO7Je1jCso0qQqWbH861bufalTZPxek3a+wcIOpsgKmE43y2vdWtsOJLlNbD3FPn6zu
NexvS/KeCkRVAe3qb0vcBXWWoaEoXjSe18XMISvvK2tWzjrc3/dtcuiDWohoIhEghoVzqtnBhzKo
MbQnH56kADFFuv2DQquvkzjzX9Lp/i1eBoWIQKyrTzuzPCqZCOTDGDj9gXkDmANKs/B88FD9CuMx
SoBdKflnF26qNiDv59gbDTQk1k+QMJlTaNfgvwHrfmVSVZByzEJ2JmtgjpHJ/TdHz3gZIuavGZIs
futhhz8HJs7nUpMhWeqlZQlQ9TTNwpPMetfVIg3S7dEGiMNuwxkzhu878xZQfXIYwj4Bu2hRS6vV
cUtF9z7ATBiWY479jtgczrTR9BTRpiCo8DuGNY1M8JBwS1akaBXSVCHmL/xIc99+ZqASDtFgKFy8
k57LGZ7hoVRT4l+8kdtxQe7/f1Zm+pcyExTaMeagOo043qqebEdMpgyQpmmDyg9Td1UjUjAHq7CO
CD9vuFUSLdgh7l0PzVeh4GwK4/3iRKqvcozS04q44iqzOkJvvZEPE66o36NH0SLhY/JkfecR/TEM
t23m+ymAXBNf7ZwfTT+7ephQbDZLGM4lrroGBPjyvA0brRI08F3DTOgK1vH8SKwtbgnEr78gQMN6
I7tBiTLfAnOAn3R80TkaYZM1W2jl2ly+rIXBDbvJQV+1Hciz1grxtzjuyl4PZCxpS+ezdJn5CwJk
Om/OBG8Y9PYjHzBwrmrYPzDj5xBYiOB10xxTfNExX7tZ5TXSZdmxHXh4mXc3HHWf+nc8vMWXtSF/
hdhqkpXFT3CQxLOsZGEe9XDode4KPDn4YqnJvpY99rWAChqEkyUDzlGyuiYAUfw8tZ3/S/Qq8AHy
6XXN4wLLn88qRLRiuhN2v1t/kPEZwcNbubXIv7IJjd+72LZLxLT+gdYQ82ea7v1QCLA/Zq1aj+EU
0HoAonBYR7qfe+yxv8Nsuxu9zN2rFBl+Sle2PMC8mpwEGuOrUIQYGrE4H3ns/YPP2iCGalKQjyh0
6695m4dfLQYY/JNJWdVRu7w5/GXH5d5hNswGcG7fp/mPhBt+tHkEdCAcihNH5eKPXnB5CTSEoRLF
vnBKGqTWZ6XMIt+eLUay1zEGv1VDiSIG3BxTBJini7qPfpumpV5jgkXHkrjHXBMv5cqLSZ16MsHA
nBQB+Vq7YM0Pa5oEV2MS30iYl/u6XS37uwad+Bm2yBTRkZzfNz2PPdT882+imD7kY9c1qZX9wc5E
lyFF7cu8RPcJsci++w2SwNIG0yYaO0QIJcmpWGY4GrB//+SwGUNZMg/AceE8eiu0mIAi3SGQXgKf
8wXyBEpvggr+MGD/Hc8bPwWO12MxROcWUQZ4QvF7A5Rq2/6a9PdJEERUCQ4q+CjyyFcuXLKL1dqo
Kl4HjSevL7A2dfFTO+GAqGASRRJIuPod90OfubhkC3JIcepttxxr5GEp3O88oqZWJjYNPrC1DLgO
tjqVGcI9RhaLuMZ/KXmQy2e3WPXVxWvyGPZzcM35Gt/fK/IUtD1Gktn6Z67U2iH8P1UUE2sHzjEI
2KuVDDqZ2ZAGr9M7YgvxfLXkr2fbdc/Vl0b9dS0W4HvFpMfK9NFRzuOzt6CAlviUZssDi3cA1wIK
erH+XHxwlAojVatOOIjh+s/j992PC/AE+Yh6FneTE9+PEqgJaq6Hl0AXqpZL9gVerbEiuCLMey33
xIkace9DVfTjd+Ltf8jsMuXScjgBZLHXm2v/uYL2AICyQz5MWUPYgJ0+mTsgqKix2aBIwGJPUxyx
cqiHEImocd+f8KfbkhD+ECKpmvQEfSLpbpqOrs+t5zmOgcXXHKXJiH8pfJmN+58FOfMLSOZKbuvb
NuF0YkHw0lHkemGN+M5tdo2A32KtCwDF+fBvTxfsAhyYltqLb4adD6tGi8NToL4E2x2ujDFoq41F
PyaFPolxSWQVc44xWH8ueXLZeRBXDDxQjbfxN/g3FKUVIDdUflpIN5Q6x13ApkGU++4shHEtdvUQ
rr9wNH88rtASGtWgNDhWAHshm2VGh1CZynY5IR3mo8hGfgwTSKMQX3VWTL7mw3xLGLnFmv02M6q/
ogjDIbb8amvdNUmWkKNXx5pDz8LohC+YPe94l59RzpCeI+u2EzUaHMaGUUnHw4tlvIDk14UN4YE8
ZhyYbBIlz6LLahv1YcWMNzVK2R4SBVwLym/I1QT+hIQWf0IfZZXHTlmj+fngit2UyR5ekLhewXfX
N+g9GysQ0BRspbW1CsDFpmr4i80cyzz6rECarRuIDgDhG0Cwci6W2sL9Cykn/Tty8tTOubtS3xXv
DLahBgH4QymT+TPTKFfvoSboevFnKwJ66BDde4YZNSq70CmQ6KM+91sAS2cAPnVQY/4EM5o702K5
7OiRQesC0//h/yrLYkqgzsM2XuIXco31+Ax14rpDJI1A+8OelqDxs4ON0qCa+JZWMUoDG1zpl95b
dNnv4ZvLZdZ0aVfcbB4DiU3lE3P0Y9i6+RSOPj4Pg//RanS1gs91NciPtEb80oQrHwisINFSEQQz
1pkBXidw9jaRn96JFCFwgb6FunKIGi6IrQc+Do0leqj7uM+xI5tbRpbiILHFlr6FZQFXVp0IVVRy
RJb8iAK3BswlWI4p9yV444duH0FRh3gqiSNtlY+tPaO2sr/O8ehKHkGJ0CV7dqK8+544ijbAbRyn
eBw+9JTxE1WMgCBlaT2hVajqwoHgm/MFHP7TsU3atfLj8FOzbSqXeN/KvZjAUG6rb5xxAIamFAuD
6P+EQjPwk/Yl5yJu8CYNb8UOKhBxDL/xFQWlzfIIWE340yf2DltlcTXG4x/aRkmtuwC107Z/JdJ9
oBsoKQV4smrj2VjTyYO95w4OjtYBPffQwLBUVg7IZJOkMT6PPQOVi2nkA5uQvCZBO/7BavqQ7sPX
jr4f7JwIT06HIn+eOvDRs2ymOA9ObZrMTVdMgHssGH6w6Xu9KLABRPqi8fn+M59C9bDDhXJmhM2/
g8zh7snyDlH+RYfkasTNirCnFR7qobK5/4Hpe6wWMjMMyemKO9k+RSPsfHYYn3S3cwBLeK/anYOt
j6b0SJL51oboDke2SITXCSOumqIMr274C/PPeNsC6Z4F1onKRtC6AGr6VAFe8IQirazN178TcgMf
x6Hbjn0I4Gt0BQzPfMf/Mvu3eJY8LQyDEWpJY8wJAnv5Bn5KmzgEx4OverIT1oN5met0Hk3lQ4Ae
KTZLnDv3E4IyrGdjuBw3yFyaPRt+q1bQCk/ONymy+WEu1IIYenYWSqq6C9y/jCCtYKF4sGBcxgZg
z5NZbhwvGm4PPTc9DhSQVWT4HBAxflBJxOt9Zh98SW6ObGO1W+jv0yT5b6XDdU/w48Eu+R7P7pD3
6joMhavCFpc+4JMPxeVQbchJLmWa/sFH8Zv2eKPzHNu2EOrPNOzHlskKcSP/dQMFEKiDz2k3tlzV
AhbPk79FtDVintYmRvnhUSbTY7r0+DtDdwhc+hKy9tqvSlV9P4kD9Z7UFPPAdRwVaJYIL3kSbf8Q
K/KP+/1B7xijkiGfoQ2YYulLPYvoP1DuM3bzsIBLgqBvE6XWLRvKYE2jBn8CebrnrB62AZXMi2qx
wO8YwoNiZ8eQsmg8wGmLqzW20Djh/DAeKbgdprQ6k3v0gJlyvArn2IGCpX7nIyIwBIOnxpqEH7Mw
ZI0tku4cSW5/ZYQsD+EOkZxI+/ltQ13uRY8YxDBCtZAWS8RcXoxw+VRZnfffPnbJf4Ez81zDloie
zWjFhb5p+38rq6jshOcdF+GMNvJ1/jugf3etUE3EvvFumMO29qp964DhA9nqRH+afbp/z0MLgmFJ
rTujPhgVH+iQcsdiQkI0yNP5AN3Mn46n2XUlqaonF5Jb1qvwgSpL/uadHl6Ac9kmpx0kPyZWv8Hp
rie3jb4xMtcNnbfoFAHXOZOu3ZBznEc10LHiMCdji2/YxujYLNrsiwXan8BKympfRnZMxnk+ZNu8
H9duiv96s+wXYTr+tAfWHQFMtBeIruKfO+6CPyLf+D9n4D818zo1fg3Iyfl8PIlgSN48x9keZgrI
3QBFC1KLIYtuqfOY8CLLKmUzZNPndA9Ax7X6NJg1Bs0BFYBEw6HQUEBk+Mc2FeLQ36E1/E7BISuE
urmcoS+y86PoynHKGQyDBa/bTNhDZC35qYepXWoGi39VGI1kqW7aX8ES9x0CWO49VIFOyTEOjHEv
SLYEIuWXJC61HVWThBukccq4eEPOy4Swdi0QBsf6DfHFLQ++s3HQAlL3YLtBzRJVai74WyHAt0mb
/IMqfP6Hp3QrgR77umdAQ1qdhGUhCHDcfh2rgbcg6zp6H0WW8BDnyn1R1XJEHdn1MANkey8kGw5Z
F0Ozx0V3K5ZcvnkM2oiVkckXtu7k1BkrKpUidKZf8+ABaszuCAECQvf4WMe4MOMpsbye0m2rN6i8
noA9BSC7U5qclnUkn1RTcJDWgF66QVBQ3BFzD/V0CihD3WEcvSHzAn7GfkAc7lJkABnsDptc55cj
izEoRQAp6pVIvDqz5NmZtWtxTpSd/gQmsc3WORwUfag/SbZMLzPh5DwmhftM/OqfZQYIPVsiSKlb
AyhTAkqrNjclx5SrEaP+whs6aQ3AbYRgaHV0OYe42KtWx91ft0l7XeIQWSdRZN9VvvIatXK26baR
nEY/mNq6JSqLfT7ZZUTTAu1UlUJHWgX94BtIi7Y3TIkQIk6ZmU+mE0CSN5ZVFHDA4yRxwZQa3ul/
rVL8tEPc5NHkBJliGof4rYQiz9R4AtyBsUOBvpeHfGtRh8KCuXunKXWXhQtzhDPAnv0yr5VgkBiJ
WK+PdB/pMd4QVi0QQfVGVMuaZZOmoek8NIZN5rszLMK1UKjHdOOkwYLSHxyA4DKPlw43j4OqDiKh
UkdBW0cF2PI11/2pEPuIIHUAOQIn5Y1s2LLxqrPrACDjkODvfIawCz0xYb6W44przo3ETHU0FxSx
N2Kp1IJ8A2e4/54J01Xh17ScgOLWPE+mKjYB4CaWLmhsZckC2z4aYZF1noQ41rBn/Mp1px54ARhn
Quonq2Ysj1DybUEVMaiHwf4Y1/iC5zBSwLI6qHuNjSzEecdb9zBo1r3Gc5JgkBn3q+hgNgG50F+s
FFtdcJ88Yb2x4P0NqsVELn8W0FRcZd7Sapl2QOrrLEBspwmWEDBEu1v4byBEOGn5ZvgLlmf56JXq
iprCs1pxFG83XZ+uZ985U+GDx8e6rsMRWBqUPFK6Y4bz6lokY3Jx3E/HFCnm30qBbYzMtj5ECRSR
ZTZz8STQ9dWERTqfiSz8BzI04qmmm1I3ClHYf9RDmwnuEEFM2foUoc0YckAgwxCteglOLzlAiIhx
O3YHj8W3JH1USQ8NyhbXeQLrwYQkygCDyCqGqmsnnOMRwO37mOvNdChC+WhzNh+HOTjqtnvpiuWI
xwSJHpg0sPdBJQoakCC9t/emcd5fMkj9dibrWC4XJkFW93NjXH6JV2BrGwEVvF/aTT5oHmqkqgd3
ZbTCtDqd2RJXqc5V7bv4Ed5tfcjCAEkVAqNdpuQL/GyYBgV9xjf0pJV7QnonXr0Viw6LVRkF8aOc
+me+hlUULG+STy/tDopjmuFtxqaSmumxCMwMKZJAaJVife2Uyw+iKx7VRsw1wyHWrGZ25x5ccdUG
/BM451EKcZMaTucWOrg45jeSIGt+DNsfyzofwjg3tV8BYoE4bEiX3qDfZec26ZfrDiqwgOgNvG18
oph7ofOspmT8yFMIcdY4iC6GWXYI5RLhOCkk9keZf6A4OnulM0o9xnHvXrxX8cectmFR58um/yKd
N7pqyIbEIXaIiMBuOHkP0ATiX3w+Mn/OBp02ECpGJUY2uLln5qoZmuXK0Dw7TBK8HguwrjgLSaXH
y1P7eMCKnc5yqiHQy45xlvWHeWLJRSVzfCbwjVZKtcGxs8VasxSsZNhL3I0KShbkwOi613fbWU5z
f1pa6itAHcmh0356MB1UrjGWmYdNqxV3rowByXbynczb95Ry4FZ39Rz06vSjjd30lqfEP+odOgQz
wjklML5fEGy0XeC2h4oSwHcTRRi8F5UmP8FQO6TsZO5Igqz/DVbdXrP0jqog3M9UsNcgygUKN+CH
yXawgM+ektzil8FOCD9qnnwk3ZQ3Gvt1BGZ0c8dd9BTzUYJ4ak97Xm2CLEfgexg5qSf7CWEFI2SV
2JHQPanN8tLDvfC32HT00onIgFGm6kE4AvEJXeSvXvjsVY3EXYtC9fCxZfNYk5HBLy0QP4iRLw/6
rFTGJjU1DO9iNuzBTYdsvDCHyj/0lygwMwxFAdjBszHdLpSDjhaR+kdaOPNbqewvxPBAs7qrTxKB
2gZF+lzk8nXKLIiPvFj2W9ylOCsGOpmDgeAZh79D0nOyjJcABQSQBO6bfwXqJY+b2FHNrLcBiqUR
KBqE//Xa4rDtBxBytvD5Ey67u5mUJONtENgKLJGwyuoCuMayuUrwe2E8ti1S83EOHgc0OP6X486G
Bsi1x2Tqp3Oc2I6WDhKbCu+SeDR9PhwgNka6QD633zO3V7ht6RE4fiFg++zWD+g0u7+E7OgfEjMs
Ajv4Xxk7duFD9s9w+4qfrTuJZPgWxaiA+fbFw4Yn5QnZBhQfQwyZSx3g8/8jXLZ9Anh6Fkm2XlSB
aOrFuvG0m0Bf8l2qc0hz7Es8Zxj9EtfAmds3Xq7+sLWcnbp9QSLSOiAFjxb9ec8dK6EOju/x2RzX
OAS8hDD+jgNGQxewacQJMWRnzPhhsT7rBgVE0yfi4cJmjTaP0EE6noPNf2ZLkR4U9oXjmJC+gtLy
HWA9xPY5RtsiDNWjQjnSA8iz9gUi8OVJSz/82wjUXLKbabXqfa1NlubHYRhxYHCYTQaMpRW1ClId
lI9B3D+tx1hsSbWH63bn7Olb4ASM2QVsyGMKsh8BtAgA77BujxMprdzk4yjR6zlbq6t0cSmAziQG
7rBr8O1eJE+emQx7+SCaFV6S+3Jb/NFCZ4C/5X8YZzFUGJKas0fv5UNiJ4gSgMO8gRCEXHQyQw1t
kjoFiaNlsKywjKeKP2f9nledN1m1AED7NDx3r5lJwlMY5d1t+gOcmB7IhLciN0BB6D2y1oBhfE0d
8+U8TdfUgLkd7NbjNAC3H8QclEZofT1nKX5UncnrOkK9JSN1g6d/fpu7FcKAaY1e2X1STzvorUKF
Vz3dog+IAw8j0a/Bbn8Kvr3QIXuZFIXx2QO76PuLhHI62qcPfW8iBG70aBFNes32eDx5GobNECUg
j+5kLNaPqKG2uMQ2ek7dGgHaav+tujgofEylY3igsvAOcc7xEQ/fax/w97TvQBuB8FukGHHsYuh3
Nk5vDH7RZk4gBqRKLLfYY9SJk/005AFkjlN6wiioarC+/BTT+Y0tHva2EKd5q9AaJTP/nk3xf0wN
bwsc72y7u1jAmezg+u5HHoj8fX6hUUpr13t+QmJzXIOKRDgPxDblJDxtHF52yK7IC4NSO1K0SXut
SjKRrt5p/zOccb2IAChIBoav3AToA9aBtyIE7417C8BXlm0384OLSd/orQNLMORZDWArLqOY/dJu
dsA2Jn5v420b6HPBhOO11a4YyjXOfROjDuEA9c2KUr0Z4G66ACyFguwLyWlz4wViMgFZ/4SDdrtC
HayqxdwpN8OH4yBBz0qbtoclLRigxgxKqQH2lojeCw8Jgzwft9gNyZzrKbMQKGj4sE5YEZA7O8TP
uKshRobGAB9mfmshZYfWlAUPjrfioFgOETsoSvR9yB9knjWQifgzsAIdTtZd2pz86ARULzra/loy
/0pDGPcw5sJ2AIEP8kNmes7QCABqWS0vXabe25F+MSuSchwXiEhJdk4Ie9wR0QPvGOGPszdDI71O
Qevja0g5zJMUZTbNdh/JmEVGFu0gmTSYgi4Tn4MSmoR/bZ/gyYNesYbKc8fs0LWI34W+dpXise04
EPkZ+q0QhbUVSPOw4hCKQRchEAbjzcuQsDexto9BkH5zJ152mdwdRe0DmVqD+QBgt44gBb07iVI4
Hh7yOc2eMN8/TklQjVR+7VL/xJmkATKZ5DC23j4IROtgnl9fXQ/9J2I0/YnEIcOsHvsnPJE/kYbd
8I2+W75DQ0LfY5M+FjvODbyg0IPK7Wq24TwzeoZu4w0BNQ8Qk+DHQax8hRQfILvedrX03U+I007Q
N8Y1WdOhHvny2FkNfgAjwwE9hABRxXre451ATuAhdpMGCw+wVRJMaTXjWwS/MmL5zk1jYv9H+xZs
Suj5N95Te+yo+wclOILl88/tHptVhPwpSNL1AMFLVxKsdaWKkw88CB85xWPWh/4tAmfVZhwMsqWv
wbijwSxqG1AaNUXRdtlHuavxXddrkX6acLi1M4TQ04gfsY16foAvDM98Nvx35/cqLdmOX5ThXmyf
EoeEvnWdu6og/G1l4YVF9MiR8EdJ8EFmSPcRbE0hRkgAilXZrn5NAW/WPWmwN+Ngk/DozGP2we+5
Hn2OC7uFUAfSffybzp8UnGoQ1njMFf30TKPsuYUvYZvDQ+jCT3wsa9VF6Vfh2ZEX9gRnFtKLkzMU
kDgHwu1rRMMr2M9prpad5Rji25txBTaafTyOIPcuoJYxdlgIgZHxBpmf7j9AUgKf9S/WiO+dyq1a
YNLBi9//Cx2UB0g0Azap+89xlE8goGEBjYFGMm3hwun5Ba/5XxMtRx/5+4UOkTIuOViAKKuRR9tW
PcSoTUcoSHCNpXpCjD+1JKpySJ1RRo0ht99iU0FUkEM254F6OxXcum7C3SnxZSX5E0T5M0Az+sMs
ELghinK5hcHon9o1BSfDnW2yxAZnnhNADKoIoRZx82FQMw4clRe/oZGJTqKdobnSUOlnm7osKz5j
W2RTsxfkR6A7gMKtGy/FBv7yf5ydx3KkyhZFf+gRQeKZlpUKedMt9YRQO7z3fP1b3JEuVxQRNehB
d0dAAZlJcs7ea0eUdq+TnHqMGNTxUAUy7by8+GOIpNM2iR2799IYMN89ahqVGqOMZttWM+UbXbqv
SsprIuzrW/wVT10S0q+16QMi/PoWJkr2o6TJdU0nPD2VrvgRlDgYa8KydhbfJhslKfo9AhTxu4G6
ZlENp9jQF3JxoKL+PVSjQ8WGr87H2zHnq6NAfqSYw6Pa539UW9tpEgNMHstiQ8HvZZDEwULgdBy6
ioRqI5Rv0nHQT6NgRwremzA2g44J1UN1m7pDsxcofpW8OiLDei7M7LpIhsc4pW9Yuezr1B4fWyA1
d4lQTxIfSntEhX9KCcOm7XkvTan9VCRKgVGNs6gx++GgRKwmslS/+7DJdwo98q1fFgranCDcGhYm
T1+vPgY6PpsooO5aubZ6FHJKl71/oSRP9KPJWkFriG1cT6s6R/l2oOywa/yx2xJ/G+1KCIU3GCs8
pLtefrJT9Zpe04C/wuu31qgYx5qm1EHC4BC44h46+k8xWrQ8zZHtmlxK1E0Q2dm5L/76eTeVvbG+
ejbxYnnolXuvxy+LR5yyWkNV2aNPudVkge4zjaVHgEdbpamOUdo8DHFvPHQ4ezaJr8lb0si9XYsg
/2hjNHjJtIZoUTk0gOOq5UZXpBvII9cDOxrJ6JTd0GNdMwpU8GbhHtlz32VtoO0jY7zN1P5Rpu5L
cmz1ZsUtaaL+tT/Yk4Dq2kaa3Lvx3vBCJ880byfTxGIRk1ApWMYLa+VTbGtPvpzpJ55JuslV9U+j
6G9DXoQ7yuv3vVC/kR5cH2jH/E29kU1swrxGfB9k2TNfWA8RGGPLpuSfsSRusqE5eGXELodi+UYJ
65aHU77jjeMZ5IinrEhsZcHH5CiPD2GUUTnJgxs+KW7rEiJxpSnXSHb+ml1HPSb7Q1cVUX7L66wI
ymffrvNNkrFPFl1wheCv3lSJ7shN+5vS+mQM8jQKL96TKdG5N/P+1Wu51DA7Agu5NXRGbATrWJVu
R8N6Nyta0sLSqeFU0sZr0KR6knwTyv1jCothIyvZzdD0JylqUzrSFOKFaZ8Cn+1RKtGQ6Vxy1rNa
3kay+VsEzXs6PUHFpTuFNVkZtMcgRmzWKfUVOWUsYaP0rGTyfW2KFwQpL8Sw0I0XA+rT+jQJJDci
K5xxVG6GcdiWXnBS8+gm7VOB/cmE3RztMLnfCmNS+ccn4aungcW39Ex0Ak3nyAWRK2OaoE2jlqTl
4F2UIngO6/E3BsmXSstwcqX9XeMavyrDfu3bkn2+nd150P63pivfhrFHRcWc/DN3palEu2F6byWm
6W0jlQ66ktKMshr9FI0Scsq6I1SJ9SzQnwqkEgeIOd2VFJpik6pG9c2IzPw+90JsXuiqEL55iN0G
0+eLSE/2fYzgWatQqdfoAb/R56huDCMU94Yrp3+lMmtAH7Gdxq48nbrPRXwTj2b0oPD2/yUlY/Ek
yNI66X0i/a7ahtiovKPHlzDAtCw19lLr0jCtUyrFVeTfNiq+ZllKsVIbONqv20Jvrit03AczUPWE
BrwpHcY2DE6GWibpnhp16uP73VR3fTZZjdmvUIUGHkjLbdJne4e2yNUtpsD+rpJNerahhmdrlMsa
e3w06Jxi+EuaL3sZTSROFubi9L+c+GvL8PXG8ehl/SG2FVUrAgSW2/APhqC70LU/asM0V0ATC7gP
bcYVicyoIBgvEc6Q2MZGtv3fnaxl2wC1H21sa8On4et55sQCMGOejhSMIRfTjJwJ36GXNm9hhzH6
/LEXaCLzbKSyEsLueKM5Qc4uDylwEPNip9HDiBnIoAvXsCULXI7/hCOpwrK8Tmmdxn1Oh5vCve/C
FQDa11R2djozokjfjZGwemuiMFWOVFWHdgzRZKvKNojJiQmKE3XaDYqKo2rjW/LZYPsP6NN+nr+H
S5c2wweBuBjLPNbtk5+8luZzKVMy+X3ZoWc0k16VYhLt8V76rPBliqGt/IWh47KHP89LcnsIyGqU
uycvVk4x07sIsfC1j4V4Ov/zF0bXPDMpx66adF7gOab4oxq/zcIktPI+bV/OH35hCs5DkxoRGXLd
F7EzFrTnm4ZEEbm5MhXvQNgImm851beXnWk22cGVwcKBvegM6V+TQltNZcMF2hzHfBxXV+dPsjCO
5llKRldmQi3tzinwadXxLZXujZ1JKw97YRWZhycVQ4Nfq6tt9E39AWbFXtO6leewwI9RZ7AgJJY6
OQt65KhRc6eGyW+TD3hkbwiPRqPh/YxUHwmlsnIlS6NKmRGQ8spCuU4qkyHeRXGv4etIq29jV608
7KU7NZvPFCwF6rNScyRtHG99o6RGjv774/xTXjr6bEp7NSJFdqnWKXHtvaG1j3bYX1906HlYUt8i
frLD0YZBaMFmyPdSakYrN2VhcM6jpLNCo4kM1ONkgfncaq1wdMVt9uxaVwbR0glmWMCySEcL/Fzj
qA0xkjg8UVrqSbLJQ+vh/O1ZgCvNs3pKG+8ZRu3EcYfBZyvp+s+4Zf1fBoW7o0wR48kOjfIhG3Pr
dsyomF82XpXpij8RuxDvVO1owGezBqqksiLdQbOnlewX7S7pVoetmEbQFxineVQMkbR1hbjAPfWK
xBYqOqpueiPJPVy48c1DdSvU+JudBfsSS8TKsLCWHtts7qOCSBWJ72rHNnv1Lqi6/LVu9ZLPc3Q0
m2zs4hNs2OLKpez3EkAvO8SuhEAX6/k2bjKCEfgs2khG3+1T5N/3eiQBhxE2lmG2C/lOhp4Hzdnq
unfsF8ohykMavBT3Kd2bdS+QNQ/SC+r58Sa3RXlnIXJHGFV6Djti6gg1lm8i4/qDhtvqThnd4Tnp
sqja2mx5jz7KqL3WdN/rIVKe26ZDsa7LbCE7QqlGq5DwhHcWVcA+T9k6ZEL3b1AFUAbRu2jf1Fji
+16yTxV19Z80DDSk2qoubvLRQ6qp8sXvSdq7paEotRO//K43snGyR2VqPsfmPvMrbYOUR94nlTxc
2wCEiUXOAOjHyDwyE4UkvBHvahQeHgrR5dc4G6QrSc0INerNJt9bamrcaIZaI7fWMIoxg2602MM0
FzDqkg17c+5Hgsz6qFH6OnhapNxa0DfWkMRfP38xJxL75G1AAsE5ONpovqjAY8PznkZqu4fzs/br
l7ywZqsxEtVEKeV2ZLWPnwb61hUlMO01koxfhsJn//mzLLxTlNk7RVVldqctTxK+LWWCeKvGf2T2
W5F4PX+ChWVfmV1GK3utVcC7OtFQJwPJD4ZnX5f8lZV/6efPXipNFpQ25AFW/vb7kENaAL/S5j+V
6O38r//6KUO7+PcSJkl5DlRNjI4umodx7I8xjq3NoBiPlx1/2ll8WiLtElKN1fP7EyuBGDTuJ30v
Lp3Ljj57tVQZMDYgCtAlk+8VxI4y+eZrK8cW/3yGfbHsziPuEKHKYawgCxxzmpeEXTf3XTscbLTz
QHiSFuGPrUzJfT1++mH8HrVt7UhN7B7KblBfs1FLjqNaFz9t0vH20YS+SKgR7BpE8cCmDPcYtm15
4wLax87qDcajrWbuBldddcoslfa0AcOlI55gRxVHu275MuU7uQzsqyzq2pecBF8K0ZL8iNBFodwo
G380FsI7OQ+Tg2gnIf4o3K2dZeqxiES2G8ehdVIFV285kfDUmsIMISL5ViNlB9ltH96aFE9pbdR9
DGIKN7epNNIkw3OP6OixKHlVeHI56pF+Tg8cw3ipQwGuLzVt0NE5PjpFsXcaYM4PfFMjpchQy4/A
u9w3hTqTg/JZfxVuHN8D8kfo2OXDnVDl8krAOLgZKT/GyPsL9ZghfHjuRlZ+5JpIuHHLo8oR/XcK
XtqbFNnlneH5cbHB9ZFeWf4QbX2EdPdFalNGGwodckaTPZlxLVMuKKZsZk0bU1ylMuWOUUmPqO3G
J20IypNSCIU6rKuczCH+iTGL9LrOEDnkCCm5CtF9flNqkd0aaR4nNHSQE6NYBJXVCIBzSYGlTEGt
VrlSuJMUu8HcK9mIYuTOPlSoLSb9SYLoqcTZCbOFniRyBl0Loj2aZ6rgUg+HQg1FDispxD85UPdx
FZfUIp3ho4q4oVAX+FhbB/u6blCfDQ3B0HVNF99OMrHVmwCKVerKN15mATyQKM8IS/Nv8EBVk2yy
2GBdgP1sNsiLxpzyK4HPayzcr/dfYp7Nh+EpikawhY4UveZpui2jd095VuSHSL4Tzf0QmMfz8/3r
tZba4b9XE4H9zHTBDjoDrMxNK8MUz3zv/fzBlWln89/5Lv6haH5aq7JCRzSrQwvWaElepdKQINU2
IWKVmj5gdZONm6jp0yc39o098vP8oEtFfZsjekYvgoPHMlE/eWalHtlbuL8aDVNvKnKcL1GS9UeK
yOENHXCZnNBUSNtSGsCZKFpVistedvP0tcz2hsQDZXIykBe5pgQayUdXCx/AXEH1L7yPxPRkPt0j
3e4HfUAGdtLa1zDqNg3fDDHF9cZduYSvA3I05Z9a0KczxIZejAxz6yT07qWtxIfsq1dIr39Jcplt
FJq+u7zNr61U/G2YlLvADFY+0xdGlz57m9C/qjUXI6kDoEKh74IxMjHHlf300ot2tg9BJ1MMUupb
p4J9SI0pIqX3DpJp5bYtHX62C8HkUuNH5k3YxN8TrH5mcae0awdffCazXcgwSnXnR0CnMiu5D7zg
XpR0E1FdvdcdCgehFTv0y/uizpCAhNdW4V70SJR5IpweIUqoqOmDzK3761TKvaue2tMK2v+fUfvf
Ga/MQ9zAhSZYmoR9cpXcd1Sljb7jRfVfMn+qSPs+H3NNnCvbxMKbhjEGVJ8bxtelwCDsId95R9bU
7jM1cFfSyxYe4zz5TdbjsVOTqWdCCBZti02GWCdaLW1/vVAr8jSrP80tSr9+5DYpPPSwq0kL6vt9
FwteEAP6pqQQ2lHWh+5USaVxquWiKlZG58KqMU+3VTRAR11lWSdDeQFpVaeYBKxTqnQXHn+2KmVD
1WtSj6RayOV3q0TH6/uOUoTQGLsLn8zsc1j3RGN1aMFOtFx3VpHzzY1+ZrLgnn/7LN0i5d+PZlAS
epijYZ7cXMrTbZ4V7SPF7uIjpwGJJwOJ0MpKNC1nXw362VJR2EYlzJg6FVgiyBFviVluUp8/U15d
cuHlzFaMQmmCscsojbjthw46BNLrrqpBEPMhff6GTV8Q/70MjAD/vmG6Hvc4ZgW4dJH91ADPVnZS
HJKc93Wkwd21jGEbpu0K2/zriSnm+XSG1iAVjT3VGVvog6WU7CUXp0ICSmLlji2dYfb20YbI8lUo
DE6HQqcd+gOWbZRsL+fv1tfDS9izmY9Oj4Y5OI9TDaEyyT4668PTb6xwbeex9Ounf/+0skQqhsmO
lsYJKPFVPKAFBydwHOPu4bLfP5vho+RHKLS4/4Y0qnvuentjgZ7atJ5PFLWM3fj8eZauYzbNhzBB
tSMUvAJRA44ZdAUWhLJfq0AvHX42y7ui6gBZhDxkHxCc0fY/a8t7C2kgn//5X89tMc+bM+AkjmWo
2KcU2BifqaEGdtn7yMY/ZrKyA/yn+P/VxJtNbdM39FGOgFkZcSY/Wapq3Xq41jchcq8bvSG32A9N
Fdc6Rhzw5kZL8wYyi8/eau+3Qt+R2IMTSpLkqzBEhN34ZnI32BUQoLRIt7WCtWBImler1AeYl3hN
WgknuR940qZNPXGl6zI4RKTlO73RjB3C0OiuwL53lZFW9YNcMIpHQZXIwUUzU57vqoF4tHwYVIVj
ocnTtRJPsHIcknF3/pl9PTXl+ZaaTC3eLJKPThJSFT73TV80B32kQL7aIvpy2KlIgf49O8MxVlsA
6ZTaevuqhcious2OrfdKn/bLK+Dws6ULDyAERCj2JzjH2yg/DujyhYU69JJ3L8efLV4eXViSDXk3
Kqb1UPgq6kNrJzSxsskU0+z7z4jm+NNt+7R4Zb0oQzBMqZMg6MTVeBd4uIPz/B77MWJrCSgzXdre
Sq5dLPLbRirey6ZeuXlfTllOPlvZ0sDDAofV13HL1n+gNJRfw8TRD7WOh42yqw3xLSpXXgNfd9Q5
22x90xoTudowkNER0xuhNFpf16EtH6U4oScpUuuWwgDe1qFTD6UtqTuZEIJD77YdPEC2bZ7qhuXK
vPq6r8GPma2GioXUNSutwYl16bFswO4msvuWaYa2TVO0xraRu0ejUHB1JRH8W1iPK4/8y80DZ57t
gdyBHlFXS4PT2/dWr+K3/aZCg29DkiKqn1661lxbmhmztdKTsrpt0nh0ypaoLdRp4Cji3tsYNmym
IFkpsi6cZV4WyTph2Wrd89IqABn/BuKPattDW7lSGVk6/mz5MHDmqiXMvBNlvI1L66T19A36xV0q
/T2/Bk6D/YsZaM5WEF93m9DzsegF3nBvm9WV1dQrr8SFRz1PACSViWZpY3ZOFCvju9FmwaNAA7yT
rNJ6myRLH7DhW75MRkzB569m6X7N1pNKChU0xGwiSrnYhsM3u/qbV8MmHtfCdhfWDHO2Zgg3sDQv
aM2T32kVPpjugN6HkiEIyRA0Ci5Btz+cv5al2zdbMPSiqBXNGqFJ29+jsb83wJWNhBggxoAW3GN1
F7vzZ/q6/oY+b7YcyCxNk2DXOslS3u9anJzbICRkgMjQ5AA02j9qshGTcU0AZZv6qUOUTXDjFchP
uzaEUSiJ+K336PEMVddsW3ls9kOs2RsZ9dpN2QX2Pm6l9tjK0Mr7wUe0n8KVPv/rl0bwbEWpMg3c
RssIpiDyXEyIwJjd4/ljL7y+zdkq0gXBYJk9nTIcf2ysff3QBgLkY7omeTOmW/zF/JsnEFZ5Y5pm
lAwOscL6O6QRVpBKMh7hPQRbE0XiLjRS417XSDwtoSruvNG8H+l9bU1gd8wlvd3bRiCOYdPj82ok
tmq9gm+k1aOdaALvHlB1/gH+gv9QU/4DpfYWv0LwgzQE7ZpNd3kIdaNzaFaAWlEkCUKXUm/CFhwl
uQUWOuxAORkpCThSlhlAKiJrD++8AnfnNXsgwvnJkACpq2Ait+ZQKtuqGSGvlZX9qko+FhW5Nq7K
YIr/0Cc3uuZrlOgTGQNPXjagO5QJXG5b2YOmlo9xMvxyDdH9oKjeQ2ERAv6lK4kNzYpm38Fu3cpU
bvuVJWPhERuzJTZNSl8ZSI9z9KrDIImjSSUTMFhbMBZGpzFbX2HSFW6C9cnR1JiAGp/KNO7nJHo+
P0CXDj8thJ82UJrKUzf9zjiJyLtL7fg7kOJo5c4sHXu2mJpWVEat7ymOZBX1ocI8RrkKB+35X760
9zOm03766bLpY4Qies2xsvg2ieTrJqxPYVdc4z10RsOGeNVI7mYY5ANvwKsKf+nOktTLVld9NrMT
X9X9cSgAAmTdSc6G7KquI7xnwKUVQ4VrigtXlvhcOn+1S/dytpgHOrJZY4ABIyHs2gygEEknWtmE
LI3g2eqdV3bQuJ06OLXuo1EgZMn429CeO//LF16pxmx5rUnoDHPfN085UqhbkFV4dyYfTpro9pNL
Qsbu/HmWrmL2QEC+tUbqlibi/mc41q373ZMu20XN0xwlZMwxuFZe2hMiqvtJQszObkBS6MFlP36e
6ajJcmNJPUIUQW6SWcffQvyVQxutpAUvjJ55f6SujTI3dZyLlVoeClf96OPg90W3XZ8tIHJCKG5e
GYPTuQ9NfGcDgknfzh/6y5q3aszTG2NNxhqfD/BHNXnXSfIeOOBOV69Uvu1CFTw4w3VY08UuDB99
unWfVhMUALoGm3dwDFRuBgaXNsDA0f85fynK15IELmY2gVnEB11YZesotl9yFQHpacTIDIRB9NKf
sjIkgoSCytglOMmITZF6CMP00K9jrDM/bG2kywGRpB+VY6LHP0Zwv7eVKalHG2kM+VZW1ThBiqNs
I8Wy2U8MKxw1gZrXgAfiKsqxqqnZHbCo/iZzZe+Ikst6tzEJA9WNopfIgJZr2PAkgkLJD2EXEcQC
4ufeMAqBtEELMGvzNc9v0V2QG7HXv7iIUH4KVXknaa3+hnGY93dpuZPFuO3Gv/TzgxuoxfIdKWwt
SgWYe0MjxzeNRmpRhetnUyl9RFiajodaJR6KNLScGo0FGqKRwisDDPQVG4JfIoFbbtYReCRlxO8n
K7/hPU8WxiqD4JlF100q/WhM2MFtZqKlZeA8j4r03W0LbQ8hN/2bpS7b3lLK9uh5+3sq8/w9GcZJ
eoh0w2i4iVBzetB2g/QBGTPEuhVBIIMisUts5BYjZo09kdXDLpEBBza1bG3j0e+eMZz8iI2GlF7F
rG41v1PgfxrJTkqb9Bodlr2NByzxJpBskGgUt0We/Pb12Nv1oqnhnOLgFN4Y7Su1/scrNGCuzDQy
e3UlPcUY0OieppUBM6WtwCUk42Df+0MW4++uGhnUf4jxO1SxOncaYZToErZaH39okVHvVL3SyOzu
SEcBdxLi08+18gpZwfA99BC3qC2ZaQZsZUw0SnGgXYjjKMPrdhhlFmhNAye5sdhw3UcSnTWtxCbQ
xoT5dGXT7ElOSe6wm7/VZjdc90GefoPxJw5ZF1VPBWaXI1bDLgdPFvc/ow5w6UbPLXC8GlQEtm3R
3u3j8QfQ27/QuLMHvfRg8wVIQjcBBOG9YbI9hehlsZMsASQN7njQNMSohaWj4hik3nzw8AYjnGnz
5yLVtQqheU7mW+frP3Ot6lmwIzdxcklv35OAqKAsNNkPZpW4ysLyLe5p2dV55j5oJA2nqH787n6A
k7vz8umG9zWjpI2rmy4UwUHygCRYsguAvQG1QmRHvG3x6tX4YQa0jN0Y1g++lcTvpFx115HeKaAX
G5i/kDQBwGaBtVfD6oNO+Xs+0VzDBFFhWpNO7nZhuQ8iTRxjYLUWPNxKwyFXAbTNG5hLOzu0xUvN
+KGg2gMFCSCbyFulU+JuR27WU4gIgqyupNw1TNBdbj7njZCOdumGbBhIASToICPIJM5y3i7BS5LL
dbepQy+P9qnNy40hi4rY8OBG+KX5EGXdd1yDIwwmv/LuxyTXd60v8SVMs0vGEFy6qn6j2YW/qyqA
+zst8uirnF8vF1bjeaZrTdVOy6gVngoTfW7mVXexqrxShFnzWSydYLZrR9alFE1RCTaPzUeU+vCg
gAkMqbKyX1s6/mzbjldNQUQi6SfVwwab6p19ryh1e485sL/spT53OyWEbxZEPIQODRbzV+16FJ5t
6NaXbUn+Y3GShVX0gcicAn3qntwD7VCj2KBmoV56itk7twEnoxqdqZ+akehympll+9OQ8gsvYPbG
tfXM6mMgP6eY2pfvwtxoNvmaxnDp+c72zOgKCQmyIkK4zQqmVMADh1Dhu9vW9vW/5yfBNFa++LTX
ZjtnotCob00yW0UfO8eYDAoVSIrNEBLfWiVE3xlNJq80hxZOps4uyAj1zLN0kwsiHu+kZPmzS3Wd
XCXD3Xty95JZa89loS6lz86E3Kxp07CksioZYodE7y2UyNHQjOCkRKYDu+4qkpuV7u/CZemze9iW
I5RKHX0BFJRt1v4wIvz49nNbgGlp4uP5B7U0GGafHrZdy/C5DekkqvIqFbRQbVH9yuHrnz/+wkXM
TWHsQ2pXqqjxaCSPgFWw4oMbeOFzFifjKcm76Mqi+np1/mRfS4ZUTBD/3glXhIzFCfZwRzfRjlqN
orD/sWTy61JmaCACGoZkyr3CofZverVqj4x7e0enrXs6/xMWRsjcRDb09qiVk2titD/s+ploiUfF
UChT8V6PvccUhf5lJ5p9vCherCVlz9tXwde/SZqU4mUlfwxYW2sgr0yK16QGxHn+bAvDZG4mI/+p
cXuarqdCgk7b6byXJYABG5kY0v35U0wr5xdLxtxRRqXPBKYc2ifJFLumiq+tPlh5KAvf8f9xlCV9
6LskLJPiXj8NknKrSQPZbul3kOCXdQvV2WQNeyARY6+6J6VW8XSIK7Wydro+rojGlm7ObJryGRAE
eMgs3B7gepXy0Sgv7LPMbV5UoykvtcjRrJFmXJxuAhnaoHznrRlqF3773Oul2V7eFxZerzzX9tA5
fqNuXVOA/NMO/2LUKNO68+nb11JArsd8dp0EjcOtKUnKne6RKa2Clt6NoQk+SQPaTaDPLvVgNVeR
626SQiPzQHKDY4bg+SrSClTqRi/vzo/kheE2d4YRsSCKYnpYgWpu5d49Dfnw4fkDEjTFWDnHwoSc
u8Aw+NC4yFXzhHmdzI88iHegpr5Xcr7y9lmoYMztX9SJKtGWAQ4Tf3wpOviIGVFtDexFz2vvCLgA
LpsOz5ES/Tp/15aKov90aD49SoxbhaigiZ96VbiHwCZAKeYJefpbNH38geV/qeLmlmjie72juBCR
gwGO5LIVbm7ZMZpywABAiBfQKchpJKYc4lDlW0H0a89s4V04N+3YtcFcSKvMESK9UXvrKRmtH1Ip
wdK2fiQiX/tAWBp/s8WiUkVGwT3mHVRB/yYO+sWMdPpbhcOHlrpyvxYuZu7hsSRzIDgLP4CN/W9D
8nb5m2KsucuFGuAFSFs4HoH/dn5sfDnaNRrL/57lfjCmmWJNhHETX0VgQAuxIX2mYXS47ASzjYOK
y8weW7d3PE0tjnoSCpiHBeFJIyWFy04xX6lKqkYq+Y5OWCnggZAljQo0tbUq+5fPg1s0DYZPsyca
gi5KDZ35atrpXh/b+MoIW+mUwnMmQ3fMr2M0qhferuk5fTqZFjc9icoI73AwbvyiRLX8NmWRn79T
X+6huJTpRfLp6EESV2Fl1qFjF1eZ6ug5FcDIPXqkyLm97ZRhf8mnOieafWZZTdWVpMBinvbriAj6
4ske1Xdypi/qyWtirjCwgxwMd4YEytR+DdVrDnuPFNZAX/mM/nq/y/FnD30k1k104DwcLencn0TD
Ju8AfbzX2Eii7JBnlpJTw9GzZ7lLyJS3rD2JYORjhbLxev5ZTWf6z/uXXzAbCXGO9FJB1HAC7b3J
W/J0bvXuoxnDlbHw5eaB48/Ggm0AXM3Aa5+gQzoJudmp2X8//9MXZow5e/pBPWlkMt08dRP2i95R
4H+rUPFZOm4DdeU9/bXciAtQ/j2YK6lPorQV9C/i6FEaSM5uHk3rrVYJsA89oHkHshqs2F65Xwsr
pTnbh3Zy19lJjei9B0kNxIeot/yP2fq/z9+zpcc9e7VEfEFFec49awDb1xNn0AMPPd4Y5sv5Eyw8
lLkmwAgsdcxyDxFpqG+72FHj59Gg6T8haf+cP8XC8jLvetOoSFLSOxmyKWaVELK81pJY3wTvpRzf
9R3YajlZ+SxYuF/zFng5QAbNpAzsuhUTuBD1eDmKgzBAi/K1tjLGFp65MVsF/F7STK9CVxbYd258
7WlPY/xw/l4tHXr6909LsaLEZVip6AQ9RUfbYI/XOUH1jdZ9nD++9vXyMW+EK74XhFQCgd2wkLxE
wGyvZLIrVtbHpV8/m+HZmHlxIXP3pcZ1LACjrZK8wYZc+ShberizqZ129FQheE99t7y+Njp8dY1E
Z0NWU/D20KMuvIzZnM5akwhAaHlOJsheoo45kk1FVujKkrF0GbM5beRVb5GhAlYRsCdxVRuWj00i
og3y6vNPeeEM8yY0zSPLjNnwnoLaBJsab2odtp7+Etrfzp9g4UHPe9CmSGkimmh1Y8P8QfviWxag
FHIxTVx2/OnCPk0DYeZYlxVDPxWjYWHE0G7TNIGJmYdrYqiFiTBvGCdpLxS5zHFAZdULXzUn3fYv
m8Pz9rA0Tu7PSkudKmGjzl4qs4nVXOt0L9362RyrEtOTTbhuDhBumfZigJ1Yj23C5sKLGhKamFdd
A0jH3qiJ1LHsO1t/JWy40i9bf+Y11sFWypEsn9zx2sLdQA4fN/g7Vz6hl27NbGKFZtz6pS2nTqSQ
ivMzxtk9rAz4L7/ONTFvMmUJfuQxCA2GyXiv9jQR++QlKfDGypa2b3LSd9vCp2s6XLYGabMPJNdM
vCCPYmiNLuE9du4C7rfVYB+q/ooo6p/SxRdbSW3aEnyeZLhThJ5Ncoy+Dg9aGJGxZ8YR8VpN9A0G
p/cXRt8fuzTEyeuBKpIlBUy9bd1dBsmbXGlCfIbcoB+pSgFVoNy6NnSSBwNagb8TLycImnROUgeS
4UEf4HImlhtt2bx6u6qN7ZUNzMJaNy/+NEVBkGc6aYYyQZZUkefprd0VNk63PP8eDTRUz69JSyea
Rt2n21XZvDgJBHFPQvhbNSp2FcnBbodaPrrwUqa16tMZjIj5UOeScHxDImccxi1iSMuAfRf+vOga
5n3AeDSyWh3Q4itIktyg2cZ1tu20D11Z2eMvTMF5J1CYmdclckxSWE7SXi7cU6Xo0k5t9LWy9dIG
f848rPwwRkylDU5amjW5EtQkdKyhh6LimgIyd3mnWvHe7pLgFJG3dxDQKVdm5dc1M03Ma2bRIEY1
HXrzZIzRa6ZJL9YElgcRdRVro7uxXYPsX91CuNqcBr/8UIX0UlfF2/nHt/DSmlMYRyV2A9toC6cD
On3IccnvZbdeM68vrXHKv4dfVWW5OYBjcyrjLZDIMcn8W12998F6ihEbANlRZbQyEJfGyWyLRaJz
S1a1Cl7X8K9TsPKV3n6rg+F42Y2avQko1peIH+gWB8YQbSQPWQm+lsteM/MWm+9ldonUbHB0zCRB
gYXLtjZ+vGZ5XVhn5j21MifkachrHoOsqLsiJ4uImBlvF4s03cGeOJy/RUunma3+jQGPFrYvT6CQ
0b3AQI5ufOM7XM3d+RMsPGJ1OvGn1azA/5dmRN45XvqHbmoUk2Mc/L3s2LO1mHgOO0KJRqWfrfOA
cbPvfsoE+Z4/+sIH67wzZnV6D/4sypymIJggEmOJU5sUv01gFtVVjYZn24SS+pjYbrLyabMws+cd
MwEmBmiaDXFDG6OnsTSR1SFpXHkUCzN73rAvM0QldRW6pzxsyXbA72XxCn7PTbDcGDl9InvWdu5L
FzKb2DU88XL0UFKE4/BQI+alKUQJ+fyDWRqzs2ndU2sJ8VBqxPCgIRqUGz+FzNSdGneNDjKN/i/2
RPPmHDl4TR6XAUoWcnTvlQgPA5CjbZaZ5E8EEHUSI746fzELd2repotCstVtc8ydUlMdP0cRYOQr
h156R867dMC4mgotaOaUyl8asVc+OQZF0u6CTN20JjXKYDImm/U21S978c/bOQSCGC3A+sSR/s/Z
mTXJiStR+BcRARKbXllq7c3udm8vhNt2s0oCgYTg199T8zRT19Ud0S8zEZ4xUKAllXnyfGtRMTAK
0ZpMndUFlHHtvW8fv7ILS8p5QQfH8pahkVgA7gTqjnytqjlVn60pl77H2eBi3ey5TtwpOIQEL9pd
XhHzfzJuL1z6vHZDYW0P0Av05jT6Zd1vjfP48fu4dN3TAvavJXZdaMXVgJNmC2S9BTzaHT/5nBfm
gXf6839d2Tg+L4auCw/wF37lquwS6c5JB50w3M3rP23tbL72E05T/V83ktyDuTfDZlrH1c3sQgMJ
J+MvNcT43nlPt4c8XYi2EnWcyuWP8od3Jj7bPi8sqef93DKgcacd5E17pna9Z49+62y5AC1C0xuE
ohmAVyBPfaa0uTDyz/2S4LlGa3hTwFIggjVv+yA1TcGJ+vgbXLo4+e83GNpi7VqKiHpqXiPkoxpw
ClxQlr529bMdAbJtlC77mB/nkeZMABVGWxBLSpyevnaDs4nbh52oHdCpDkhkp9b7wRATlOFn4diF
l3NuTmTVGkDPq9A61D7NPmCi8fMIBcDHj35hAp9bExXVEntehwp1uJRouqXzE+gE+cfXvjCFz12G
yslpOOaWPDqEPKPJTW5A6wQUTIMfLvhxkZ/5tV06FJ0bDuF4BXK6i9J0vQ7OXdAtsM/z11Fuw0qX
Wwvu62YyCik2f5Jblwud2fEEODOx80uyUX8phnLPk5IwqSJLwBe4M/biVZrqqg3Hz3K2lz7UaXT8
a5nqm6Fi9mQCLMSwmUMgkWPn98ff6dKlT3/+r0t3lSEK6vvmaDrzaykY2mHBovn42hcCJvcsWehr
Y1k9Q7a+1LC/dcAElfplqE7cRvCoP77HpQlCzp6/nuwUQKR/GAFwStXSeOkSA73WM7STfHyLSz/j
bAlBFSzQ0Gb6h9p7qKHoB+4J8IoHYH2+eIOzJYRZ2RW0x3ZXA6mxlE+rqjNv+VZPdx//gL+fKNxz
G6NQuKs3YPQfOZrGN+UCaLTUVh9c34AmruHAMCxRve/GLvpkVP39q7jnVkZeAI68P+EXQeeHBPS7
y37Bu/FLr8tlZ9FBW8ZxD3mpf4BDjEoX24Lf2+TGgdFdMPdO9vFLu/QTzkKDEA2njeudigBz1aRA
h940UX0lXPKZR9alG5z+/F8zD/SihiCfgtqRRI9R2F2pkO1CkHo+fv6/T2yXnU3stiXrFFIcUoHK
vBnCPp/0sP340pee/Gxes4E13DAxIFMYIvtUor0QHqzu8sn3vXR58t8XAxcIPtUQ1h4Kz8+IkQks
trLS/f61hz+bzaW7+pR1OMXBlkyN7x76bMrPIr6/b3ouO5vIS1yAXHN68oF+61SY9gDeFOCHLT+l
+zWre/dcHBUUoquJjeyxi8qdnsuHRXrwIorcT/JLF8bNuY9P1SCHKozrHSfqvSnYmCcVTCC+9O7P
TXxgWFEUi9tHcOjtbvlKCwCvm0Nc0s9yJ3/3nvHdc13U4sTjyDr4NkAQCsiVV9lrx2cyA27Mphp9
A2hJaqfMUKdE/2HTm7sOXj1XqB40tyGSFLnyuvazp/nrcKD0/FQaSdg5VsIH4gzjYtdUsjg50Js7
t/dZlxCvjEEjtuaTvoi/blO42/nAtl3ZoZ2zgz2ah0kzF0N5swgT7B1b4NwNNvhXQmrc6GyUWxdA
arCj1UFMjd4uisqs9GGZqiMZfZJC+OsSQOn5kRX4dTRMwmgR+8ep4wI9gTW8GuYSuHWKsvUXRiNu
cnZ+dUGwWjrgryBmYo9ogNt3RVkmBvjXj69/4YOcn2KXbhrVFPjDQZs6LfgE4IufUjSofakOjh9w
tkWpMQIkVVJ16NR+WH+g0zahYAx+7enPtidugW3Us1AHV+nbIfLNCe18FKDMbJoK0LOP7/LX0AQ/
4bQK/WsTDBQg1N08m4Mt2qQkzzU8i/GvqXwBUTi3jH1yn0sD6nzLAudy5Jabg8RpPwU5BayndmqB
PxvUJ9Pi9Mj/l7yD5/9ZWDIXMZp/mynYRwOp05o4Iu9nIr9yvMDVz761z8u168zSINtIwKwtXXfX
91X8yXy79OxnH9sYlzno2OIHih7UzOkUu8a5ufpkZfp7QhAPf/aV/XgyUWmaaE+V/a2sDRII125A
pX3Tnfjp2nXTtubBrOx34/ifGbZe+OTnpw9w19uALrU4xC4alutyv9JmP3qfjdxLlz+LUpawmng3
Bc2BsyW8tXKm7ybwxmPkRvEn7+3SLc5WdEMLB7ANOx6r4A98j5OlOs7Nw8cT79K1zxZxafp4QeW8
R+ZobfKVxh5S86q9VSFcgT++xd8HFTk/dtCZVRIw2/4oKvcWDLItJ+1XhHaUnLvplYaH01S2CnJ0
cbSBTgek7hh6QFwQ/7709Oey5LZxHKedvQHUCtBzDfpX0b+/fDKb//72ybkU2ejFk06kh2M4o7V5
AF8r87qmT3zeVV8J0vGKzsZn2Yp1gvkdPODASq2Lel874TGa5f7j13NhTgNt/9+VO6JlxEwBLU3E
oUOs1oMb3aBvKYkbeyfm3yVb3svYPIrm8eMbRv8YjP7/AkvOD5VU+XxtJw71YFd7CJ3cid3Ldpjh
dS7JcKenQBwh/pBb/J+ul6x2cZJlIrCNB3qhPPJ6Ii+xO1B97TcmlInv9u244zAFAaGiNAI2PAT8
MTcIBzhRwJcJf4UEN9KDZXYCIu1yABm7NonRSuxaUHQgfaqiNGrrCARPSDL4OtF7z6mlTeZ5WQ8h
PDe3PUPdJuCrhmW5dm9o4fv7GaB62G6LcbPA6wyEaLrtBhV8421Rp1wT+0RhabCBQaK4UayZHlpo
P54R0KHlvQ961u0g0JnTNgxkppCOeIrgk5+NrjeglYXewqL1uzEwUEOZ+PsILWpqaoq+k6iqcvxM
Z2N7Bny1nONkKCS81jxV7PAWTCItFymr+LgZymJNFtMtCcww123cEiCtndjfrCfugwP6TM4FZxl6
l+Odg4KhWLpDpbvuex3rPwE4RGlQogfKoRApLaNJLeDY6SoE0pjNozNbmHzVakhn0Ii3pKteWUiK
ZGYaIUAR71te2BTWCDwRyLCCRKRl2g3hvdeh7GZ9kNUraa8Uia6DoVVp3MbgTAOGtAFWY28wuxDi
K55Xk/sjFu6r0+AxxKL5FhZkMBTxQXiU+IFoJYty7odOUgEDvyHj8NDY8rfu23em5BUJwge38cQ2
rtwrbcoffF62HN3ySRMsfUJ9S6Eomq6aIgiTYlAuKOUFhLNNsVmnXsAAs4PCHJZF64NbA4s8B8WV
oIKmXjVkkvEcNhkg2jL9QMCohQtVxipn79Tsd0Dqb1zAD6O23QgH7dJBk2TcJ2sQp8wNgAsP+hJe
J9VmLvodP8FmK0ER+jdzUrD5boLuaTt34h4tJxo2/cB8c4chQebqF9bIBhwJuQ3oenDcBgnZFqD2
NuqWjYZ/WVey1zlqr2kr4Xsyds+nRdZn4Wu91i9lBw3AsELnIinKYNE0ikz3wIgUpLvh1ntq4+LR
xaluCuYchJkxbxgMNv0R9G4dg9Xewb+Vcg0VVqPCLCI8gtBo2CDwQ+AxQrYVElRgwrmB3YuhP1vL
3tEb/xLMcA0RVfkGFdFtDx84GGmq62mSV8VQX8NyDQgQ5Jp4Z/e9sEfQ7L6PNTvClfaPVd0biYHw
pv3QJ8D6fo8H96rzm1vid79BvH0JmHuFd4jg0O/TqPKDrG/outeFvmetQXGrhI6DiOIq6OXPUEY3
dAUtXdbyVzPH3g4wc3y9mIkdp4D3ohfrCY5zGgAzWLq6ZIrSNgJHuGf+Sy3IoWlXk9COghXelqiB
99GO1G5e6GDKnZK8uTy8V60FML66HnV4Qxi9KppC/OJmdgFk51BL0PmXqgXK9AMfksYFJLiEHplV
VCXEUtzLc0PoZuIHiN9VJurmpe8wkGQdkGQtFLzLoQtKOnRwMUNfYd39wHS/hZvJpmjiI/jpXRrH
ActhtzLvOx/cN6bbBiN7kpBTwTqx5AHsTuYUZ+a0jmIQcxz5xB1BE6aCArYp7EewshUzt2h+6lpW
cKAh7taYBmurxOgGK77NPQbXPUBpWIraW+4z7yiD+XQ0bghGxNhuWVE+al+XICiHf4wid3M3o/he
8DIfO7i8BGV4u0TWz5yWP/V8vNaWV8kKpXnaz9GPoPJ/ocYnMvASCc5eUbTxfE4AKQd6fTbdbxQ9
9kGlTL4W8Kfxw2Dnrf3DBBs7gKELdufBYCWfS/e2WeafLno7MqYURQ2sr5IJzmmZV0QHAD1vsQTe
Rw0ayWBjI5GHhLUQlntsTWWXtxwpBWcmYFI3y7XtbZ+I0WkTujI4A5np2XHUo9sM39tQ3/VkdRLB
egXLlaZJLR/BqmuGh1APwdaN6K/eLo8l+qUwKqFvJHWcgeDzCoF4Jv3eRxdy7yVKxfcTHLTUqNWx
rsYr6utr4Mq/t0KCC450XTGHSxZK/8XX9kksFK+jh8gyiHXKJu9ldUkHQ338j7IJHlAXeBXD/FpE
094HmSWZHILu4Zq8AAME8tIyv66l1+ewhhlzO41mTyHpWUa4hIkhLVeTgzwNp9IRdgALMujTih8l
g/AW3IHbMpRDGlagbjsDu504Lu8G7b5fFXBRccuzBYAkbM1dDml8lNSlmPPY2j8x6/sc6cER0HK7
ZkFcovN2eo2CAcgYW79jw0E2HQRuwyCQRUrBTdHGBnB93PTB9dJrwJQm0NdVTNbtYPUR7vhpUONg
iM02hfzsFgFguIni4HQy1Zu1aN8DGHoqDWiPQEIHstw6xSBPCzEeA+o+hEuEh7HkgI3hSigFF3wq
n5d1rTYw929hwBOJPFSB3LmL06UB8Z18QuCwrbhoUsfx3QRQwgEgZTGlq+O8TZ1r8nE8QQAsin8+
0rhJv1q4VVZTv6GB+02UFDJsqaKEifBbIRqSKFdlCIjKLZ84xbgGBxAbdf3qrzP2LTXbjE7BfTdx
ktiQW9yuPQ2Mbm3RDTPpO9q7/tGZ8PZhUNXeNtB5Y5saYaQ+3iCLVmFY1PbBmuXa6eFzyYNQZasm
77Af+O6X+uhXdX/tzvJ2WLlMtJz2ARoasMFOcToW4Rso5HZPAq+/xn9HQX9F2zTS+agT+MsI5EHd
ZsrzsDeTUW+ANSPfwGxtbpvea3Myu0Xah1I+acX/2cDKbDCHGdRD7nfwCq75VeUwk01LRTAffgzT
O+egUg9Ll4hpTSx2SxM237TEGTQavaQEGPIAC7EtbPOxmVMJc3cDwOOATzqRbG3Hbx0tHiByT1t4
bk3F9FvDFqpu7Y3oh3xw7ZaoyYMlwwAta0TTXk83dVvDlqHKg755KNUV8htwBp234JyH6Vr4RxhL
bYUn06H33lZf7LrV245Tc0fH9tAKkvdonliQxCzQLeyR+aqb1LbxJ7SaFOk6xM8w8L5Chf+1pdD/
TbALj6MFR6CozCAKxI8slypVISyVohUCNVNeE6fflHGZdo56gnXzBvYcOwQoGRRmd0hNZ0Ftczie
vtRz+I3HvyDGTCKvvusWNNnbHiDKtb02pb5aIadNJHTUgQ6/yQZdlAu2ZVhzJsYPf2hNWB64YRY2
q9l3HShKZX/d9ixbHPoKT/AqdeqRIsr8U5WNSAOBEJW4xxoepA4FUMAbs4Fi92om9xWqj5Rja0L7
bN2TCb02wz2pw01Z850/FEPmwzM2CQZzBN7t4LRdBf3r+lCNNptHGBZrcZwQXAWUfoNqvUiCWGJH
gh1r4XDAsnxsv6aWO988BeqJGPfKR5uxrODWN3Wdm3CgKeHnWnTDQQYeCsdDsBmaodv0A4sAZyF7
q/sAzuFuvNXj6G3Z6Fxp0VbvRQlQCA9pd5CmbRPUSq51EwEr7el1YwqzCwkwlKsZdqorxqxajV/C
Wm2GpbLneHkx2TEHAw40cLMxDcG8kOJny+a9GVE1rRvwZYsqn/3KBVwPb24y3kFjve9LF3ZlFo5e
1IuyghN4w8kUpHuVoUIwpqdeZyw3eGHEH7zNQnMJrzvFqNoHUVl/AxME0jzKu7SaggibOhbhgfoK
0EwpM7ea/KQHKOb72PvlSyzn8WGgS5SGAdLYXPXTT+GI9tZ1SfyGcSn3fYyfhJJ8ua80R9tCK5or
6Bbdq7qpmm3J4hFL6jrQpK0mWqej7ctvrEJEa3kIb7SmwudVYV/SnRdEQY6co8I5bWbY9akI+mKv
7dj/bHsLXDQZRXMzeovY6IEAcY4trL5qO3ed7topkiafXbWyT5Jlf1ccUHLegaedsHWUwel9grlE
Pm8VsIAZ/xG+IJRNaJCFy5cSQOg4+u8Zu1gZQRSEQlsIrWRdBCBaIEiJPxNm/j1BTc7b8VY1nUL8
Uh3NLPJ5wYSGG3YxJv5nzreXbnCWdQXixsSjQQ4FgOYAAQZGWozz5mKwRVcnu4yPUwMXsin/OE7/
K4ks4hY6bqBqjwpLGxqkk7UiSbjef3z1v1dxyLktLId9YoOgBYmU4n6CS7Vf/JHN91PBQzjfv3aL
s2QcXPICPbNwOAovm/oBlgd3Tv2EkmHgf2adcuEdnTflRafp7Er4vqD9OR8dCCPVH95/pa4HgeJZ
JSWyFut5gF4cZuonOOViM4GKkS7dp20XfxW84Q5nyXXhFsM8gvm2b9SoGuBNPVDaqC9VoplF4sys
Q3QXuPEUJ7Oq22scvcy+ndn8ffHDeEU8EOFYUHEH4Ymz5nGoxW/fw6lXRZFFZBC6STXOX/NPIud+
aGDphrOGWdKBD1Nw2pgpjrzTt0L6X1sY/LMBU8+B4DDBJId5mhLtPPrlT4hIPsl8Xhgq5/qKknHX
bZqlODRAj2eehTv6Epag+xA/+3i8X1gXzklR6JfBLidEAdCZ3XpyfV24DVPR6l9Fp/Qnq8KFIcPO
Fs+5oSaQjh6Pvf+nHPlWNQGOgUuicTYUZZtCHAFT3h8f/6ILi8S52sJHl48DI1SsdCZdrmEMXzfZ
aneRyT++/t/rZDjx/3cnmMO6LksZsANFXA5DI3wRP+sgcSLk3Xjejs/j5uM7Xcran+WN47Usa4Qk
w3GlOHXLIqtgcvvxpS999rOUcQkL5tj66CrspLgzA8IWbnNkYZ9X+5lG+9LTn02MZZzk7PsF2lfU
Y1A/zPb940e/MCfOVRfraEpRhBWqAbS5gfnwth2bhzC2dx9f/sLwORddLC21MpSFgqgDWZwWUKA1
W4cuHb03Pyo+ef2XfsPZGlp6hk1RjXdjydXsPPZF3uvXj5//wms/l10IvwKLZMWlq+rOC58/3Rg9
75/y6V+y/uemKkoPc6mHpdi3cPt6dhj3cuIwZ99YU27LvkJcocAEbRS8oN0pYjZBfmPag4XKN+48
LkflsQWcZt8MaY1D77dWLQYwD7seTcCaO8BF3I3jQRQCv4M6N2EZvQRtpG/AweApdgz3upJx892S
FnVXQ3Fqa8l8IGgC3KgJkbwjutuWghLrE7PANHhZt1g8q924sC5tBjgXh2gdaJJ27iKSDMb3/nDW
Lr9gJVqDfzSCk7xOcAiup+G25zCvFHGMDaNrYQiZoYqDwmhoyJ0DHupD4caDl0S+XF79wobIlsQ6
ysq6E/tijqJDbYfl58R9SC2r2H0TyCtihZBmU1Ab/XHJiozaEnZw47Wi37FoKncsVN6GdITvXdGR
FAfnU0pyXEmiW7negLomcmSV1X08MZ25iz+k6xjJPVJk41aHjr3BaS968xdo8YZ10psBuZ48Xh2d
ifAEVVsNUiPOUte/nRDpkzac22vW9OuLD0LkPnaEQnOLqN0rUNkKD08Kp9+kUkRupVbDXTVgAigi
tM4iYMxvqqVmeMFe833pkPuAo28dJnAaaG4jdBC+jgMPr6OgU68DRQ7NY+28Y8zgHBvM49saV+YX
AZJ1S1pVwY/Jdg8LYwt8iUuGI3s4wPd/Cu7aqlpTvH++ZWymP6pOrblyJzNmAceDBfNaYjQBG+tl
bU904uqoyK1zMupu4jUdY6T4Yo/1m8HBQwxx7f6gCw2TeaiLm0KUZao8J8yD6JT5hCb5uQlZnRLl
RI/AwpLMLrq+sTFVMkPFy2xnf1I45CGVHxtqt6anfmLnyN0uE6gVk/CWLCikTuKJqN1oGUo0NPSR
UcdWUf3UrstOu2v83MMyE9y6Md4GrEQ0PiqRD3XzKJhLHq3AX4uFfrCk5nd+0QhcPprgkINCmoKd
1XUr+JpjXtwa1SxAh0xd6qhTNtsJyuGq9xROcIrbbJ1QQfDjO9bqN7yF6TCjieM0duiOA3e+mQfu
PAZksrcyWuCwwASUYJjLPzACqytIfsAPMa3DJazIZ1dkhI9tWo+o7fohD+57O7Ob2lD/OJZtefRh
EJZPqu6SgoDEMxqUpWKikP9xdZVrgpJWg1s8NkjPHC1wG+C5EwfUlVgjW8SIfioGBk90YM0R3NfN
JgZj4mkCbeLGUGRcGg62zDiDKIOoDo1LpUagq0NYcDNZXbkhwiK22mZr20Um9erN6L8V0S2aGpoO
2PWeP3pV6dxHjg/9j4skRbdB/0Z4Oxt0U9BR22fHnRQMqRS9scozhwVY6GzA8DqODHUDi1TRxteo
WWmJZFw8IlYCibZFdqAegRvS0C96xQr4+9zAQW8Opu0yxEuuFzSRlRXn71QUaBpnRXAoQYbEshXG
2WxjsSGtrXJY7I23qOgQJBgRGwEh3W/D3ltyZD5VyoQ3b+GX3+WcDfXGDbCgtUXs5hEY9qlwwmC/
RMG0WS3a+kpbOls6jGsWzah92nWoduvkqjfSEBg0Er68jNiiX+a40d/d0m+zaGzEFXONvfPmtj3U
M6oCVec9IaCf7iI22m3hIOWc+GJBdY2W9bFH/iDxPVMAX4+U4qpQCy66+F21S/zTq+WURD36risf
B8GIdmxLbLObmX/0UTc7KqrWW8tpuI0Cz8krjVov6hvxthpGtYVL+4ml0C4wChJP1amcUaEynHHH
YELzQqADz7G/S38tkYmpNJz3SXSl4dTiQXoVLz9Wf+l+QjnjImvtooYyDChN9NG4gYN0DYt9Neyx
FY07hCilAIWxGIYESIX4Oyva+I+kwZzGSF3+dCUaekQ3I69NHX9T0lXsI0FRD1TK27ZDt6KBPnbh
oSMHL/XHsdn5Ti+ziqGQGER+kLowV9/N3CFYUTv/eZpMs9H9hOYylD/z3kzmRwtDxUe4Vcl9UeE1
NKqlmwBW7CfHYYk1B1loEwD0AB5ts/Nq2mRkxl46gIYLaoz1tnb2eFZ1ok0amCFns1+v2A6XOWlb
cVW4+PO18m6bhotdaZBTHExFtzC0x0IFQGBSifIXOWEigVDu82VUBIssq4/ohMPf1HpOPAQKd5g3
C6oFyMDSruf3pV7CUwXoScXVM3HieuePDd+KCZ1WHj5loqgDDzxv7X6rhc/byS3RVARpO4TcSP53
0qa9N6Lr2ITDVaXwkFVDqmRx2yBB8hlLuLQapcba+06k/wsV2ruyH3YaFaIkWPsmg0AAf8dYk4Ar
SPYxYfXWcQOTKWlEGp56aBZJRE6UJ5MYBe7t6JoprTTsRhbdqe+wlA43fgkqw0LCOStbu2I/YCMm
UqkziIa3lhH3OlRYFWo6bsOlp0d4K98zsHtvAJty8obD85+0LTKg2CVS6UzPM0edAN0QsMlEiaWV
gAEyGj+UBe9zFtOfzPDHRqqtP/hvwqLhB2sYdl5azggR1j8iCofEd+KnZkFtyVQrirCTCZMKtpI5
byO2sdiqUdiZ3tqp+h0Yy5P5H4ODmpC8LOh7S+dvEYvuScOind9F+3Im17FHsAu1BWYexxMhnnmU
yo13SKyCa8DwhhiDpB7CgSUbCKoicYt2vxCJrx8dsBiD001oiQCzVYF+AcXDuKbImMpkHRhKwOv4
Ok/Lc6F62FVgk8zDiUVpE9a3pRM+I138Yk38ZEn/7IUe3xWBASeDL1gCl7WWiTe4f4ZwrLKQhg+F
xCrGsPTe9L5lP9uQIPkukTiPDHzT5w6Tyx++h2Hx3FYAxvolinq+o3E7rFIbyDrGVM3BGwtcMEKi
+PeidY0DVM+RnRxvGfHrRDQGZfCI/UbrJGKcAX0qBdZ+BHQzfqWwoBy03pJYi4R60Q5REo91kAQi
uKt5/QfkSJEAvQesyGC9TK39TU8anVGnMWmgYuQxFoLkUVXLPWYEThGwwNh6LYw2IIR+75biPW7K
EMVFD5uaQVFCq/VUVIh+VLPYxT1Y8LCRePJNdx/6iBxBLxn2walQQTz0ImPI/YQVeZGFkVlPxdrv
lTd22YwSaIo+qumk3vgzrDFNq3JBpCudMK17aCuoZTox/exnVsHmpZLmsffdOfc0isdNjZAF6OVh
h/UCsXBD3gOo/w/QTr9wW7qb1vYrkp5W7iJRPHI35kk0A7HhOOWPxcW9NTJ0SQjmR2rik8rWhWe1
CYsm86B7SD2EgqEmbiIGCD6gmL0uO6u3po2RFWY6wuMMqE7VQA1RFEN4PCVqtfc+jd4cBb24HwUy
1y6C5HiBCGVW2FZs5915qAkeetQ0065mUxLCniedGUFOQVoHdtnrm7NynXuzB9Ba0A8Ir+v3jirI
vULQkokT4PaQvBCzNmmIlSTpl9HmUcFP7sSsSSAqeUGJj6cOwGDImVqT2xEnCPhrBZvCG+SfqmZl
7pDAvcIaPO8INo5N7zWo6TfkHpYWQ1brFbpsMs1/JAAffRKNqI1B8hNsSthuPsy1upJ9rxPFoV2R
gViPntJPcb3eAEQ+wV4CqbRBU+eeR5W8n53WuR9jDPS68wswbeL7yCfVTYRiIkRES72pRmeP/nty
VZzKLq2sN/0clwlUnitQN2G3Qfoev107u3pF4QjGn28DRIJZN0z3fROGue8131ZYTJ7yZdclR7iD
vB/ZlxFqcoUxj0PneYltzGttFtTUNciQ3VCwI3R/TRqgJBb7/c0skfaX7e3arKguwHsAch2YsQv0
xSJbyJEXLN7iKkJ/hofa5VA22A9xUkrb0fkRE3FP2gobjsb800LJ3GoRJCGXLf4xviHM6fZeZKMT
quat78cbyx1ElIVb5a6jxKYGSGxHnakEslDej7I9WvTBZVB/iLQK5gW5SIhhFuVc1VVc5E7jvlKU
0Te9srfL2GoAVbwOkx4lVzZ45WZEqAcvoxnLrbBNCm0bpFUTv1bGrBuxekdNabUPWuGmZQBMoT/y
32ztq3RCPJ/KtiFYFT2xMWURZjjOCGRIwRHqezRICGSDMyNWH0sQtn2HuFc9Ezy3MTIzjMJGNiqK
dos9us4qG2IhWQsQHWr67KwYyaUJ8AMIg0JBANwbDghfeDwAEjS3OA/7xU9biLt1kpAGlKdwky63
jT+T1BmnJfWdzkngo1ffERNAuRbReFdO8IJgc/A68homY+G4pBPMOre9wQNxA6OlitJ1E4x8SDuu
4+0SwXbJA3Iwc5zopawGmgYNf56kZag9EywHOKtqSHq2NhjAR1IQ53k9DmAjl3EKwHO5jYQ3pfAs
v4ZMJQQ8qYOUtGWoIFRYNFtBN7rugVCLZxhvwLoTvoi++ubL8SUyarwVElaSXc2bLVpz/LRqJb9D
zsKAlCq7e2l8jfUPbmNGQohDBkvzHjAn+KmE9XbpI39voN3bdmTWOXRjNtfxwvJwUYfJHe/h0Ye1
NRAvBfwsuilek0kbRBGIOfaRa57nVd6DLczy2Sj3jveTwobeY5D8j7Pr6pHT99qfCIlqwy3TYbZk
a5IblPY3Nr0ZzKd/n8l7s/FvGaSRIkXaCzNux/Y5T2kNqPTm+bQrO2EcvbKWT04KNF3dGTgkfRRe
8wRXvsxF3sPtZli4Vag7QBxw/AZ8uQlbJI5zC7d5bLZCAJBBTcCZ6v7gWN4UqkTtezVCyEmw3+Uw
jrv+Mr1l0md3AoiINxfg01ON91doCV7vRjEB2pYDxpOBIBvAQGPr5f0brKPsEKyC5osx1gKqtdRH
+dx8VvCK2SY1Lt9OZkA7p/UNWJaoCRQa0YZcURn6NQ7Gks8FEPzZTzGJb8QBi6jrLfoq2/GxhXn2
poa0+A677a0YLNQIbSQjkhzVwlzA9RwExeQ0Ku999msk29IxBSCAF/vW8O2zNZpw+SzhGJRWrGSb
ER5c1TH3PcMNTXEBHtU8keEMty+Iuta+hbemaz3zqXce4U84n/N6sh+EOfZ3JK1wyOIFWzZ4n1Is
OrOv3BSy5yDSbIfJmF7hssu/mkQVRzDdyn0xW/zebNsU2MddLw5QQ3qnZo39lZXDGepSzqacYFLr
O3i2qMwYN/nUZw8Bs+tzOXXJ3vBmqI7bfX7IcZrsxZSRA/dhXRakI9CxsBnZQc053wKR394HwJfi
3Za7qHarHFlr1Ev2lgFJ3IGMiHS4ROz99nKwjT6UhiRPKayyKvvL2JsOKv1diRxAzYBwmG0RG0Xp
PHR90u1b4OCjBAHilJuJucEz+XIWG+BeFX12pAbD05LMeMZ0qoiFqrN3I8+gYTXyck9SFPoT6sJL
FGt+W3tVeiwKpz546lJDn3N5cIMUiTXBAGrzfVdu4JDhwHovG7YZN+snH1J8Iqx6v3ybaMmRh+Hz
2bdy/37G1WjHapltGtGlUVPOwZPfKycy8qrB85ZV7zh/xg0IQROiASQ/f0x2bj1ULkAoSdCMgDvZ
PJJlSQHgGzsS9l1hHxuHQxTUawBjyqhs7uYyL7+4Jahnpe2TJ6gqWWfuTVloDcQbcbHzsnvbsOGE
djEDlQOex8pj1h8hVQWJDiSsiH9JtkyA3HrYljsOIiwCEzf4HnRt/1vCE3VAIId7W4ZklVv7KW5h
cxkph+dA/Aq3hgGb7JOtWwXitkKfrkDNXF7YQWLXsQFcq0B8wn/lbQaNti4u3fEhNzvTqeOZP6Ga
N7ICebXbEuy6sPQAO8J0vrRNq4famTcG29PIJj+gd7RSNVtIgev60hXkuHtXwnNdecZFV+zORfrv
enZ9IXGvi0pbOXh9cw9Bf8s9K+OpMO/98ff1ppd+tVaSmefODSYDLOGkE+c56d990/h6vemFkpXu
KM2bhkL1DL4YMuWvI4PpXmU/ds2Qh4NvHyvA4N3CXyGtLoyQriPtA9AP7WUkAKYWbOQctQ0Y2QF8
c70nC3UrXULa8wpPjXgBRwK3CyU5HPearUNNoJdXMAZLv18rzahKVqpLbVjWlLC4YEAA0cm5y535
1/UeLLSve58CT2tOWT44UYcnDHV65NfnTZ2tuUMsDJB3+ewHAEZj23WgQBGJUKPsT6034rVlEmsn
OexQfNiJrkzEUjcuq/jDdzKT4dTuKi8qAVt0kTm+xGAvX8ORLHVDK7KiwOeIRjl21CTv/vhEYUPS
mc88+3J9Ehb2mi5smwvqs4FPLm52QFEmTXYUvfp2ve2lkdH2sWepqgrUYEc9tMbbkQB2DmdVujbw
Sz9dK6uKGfiqbCZz1JDiATWBJ9/Idtd/+ULTurat6JJ+rC9sGeRfn0mDu1e9Np9LTeuwlAHEAaSR
7QjO6sAP4vjsnDXdlIW1osvXTiC2UGXZdtQBZVyLbx2/9+nvwflxfVSWmr/8/cNKNwcnZ66JtUKL
752L14r1RwVdOLpr2K+FBaNLpUIFeQCXybKjEsqIqM4hsf3TGdYUTRbq2bpKqhMwONImgxsF0HeG
q28DG2D5Uk0E5suo7ikTqeXrA7U0x9qeZX6dKNe35qhMfhQjwQttzcFlaQo0IASqs4Yq4FkcmVbS
77MU+cOgsOWDJUdvV/AEz6LrXVj4kC5V6RYWlMArhJ2u+9Xa9zbFpR5vebYSGhbmQjdz65U7gT2c
2JHl97vZBQ7a/S6netsOv9SqB+fSRy7T82G91paFu7gBwWCQ08KOvUzdGBvOHAqBxLedrFw//+Kb
PgEDONpsdw4cGVu3o6fayEA+cqUTpSyZzhZEHx5RnbS/pAV8GsMOZfVjCSvZLbG5OgM5O1p7qUb3
waRjF06pYR2hqmWBZ1YGMUrD2RaZnunslWR6Llkx3vd4+P0Z69wH0Qlivvclu9TokprUd05tj3vb
N8S2lrVsN3gXIbM/1Zl/9BIx7Fjfu+i57aEkWKJuJIea4fnAnVNb2qncWzDKPgW5i1ckUvnJynVr
aQa05WrazgQmgwC9iM4HMjt7eC8fuhJIiLwOFXFuY67qzndZ16I0AC+yuKrvDeKgIIuyofxzfScs
bGZHO2b8EsljlNrrGIJOsDyod11brxwzC/FOl9bMLpYZRIgG7I6nC+luBLVFTivrcqlx7aBhZZUD
osGhjGy8i2HauqJAmuLX9UFZavwy4R+2Fm3cFoxAEG0tuB6LKjvQC6zb+HNb69pBM6s5qAeVz9GM
i6ef1JtRPrfj2inzV4rikw1rXzr14cerTgH44c/+iQP/DYFsgtSzkbN6U1DUyrysv3SrnL4OkzLn
0CqS4Td3PI4TCbzYiqXVHepS/rbOLLict6zadZCWWjk6Fgb2r83Sh9/GZA0eRlWZkfCd2EnG5zRg
kWuvCfUsbMi/xOkPzcN2Ziwp2DqRUaZnmfrA/Hv8CY9QCFpP5p+u7m/bkrpGIMCrWZCmrhn5ohx2
FWZzlwZGBELrCtt+YaB0nUA1CFlmnjFHTirN7QQVHVQvKzCCAqjs3bYMtfOjcYq2a8RoRjObv+cZ
SILgaB6MZNVZaqEPunT6mCdGDmMFO8q5ghrEc5mSELqQK0f4QuDSlX7GHgbuxoDbVJuZh9FMf/Hc
WbseLP1y7Wo/pUga13CRizwq4FnxZXD+5Dy98YfrEZeVvWtIDEsA1FZIW+/BKqdgZYMtXGx0FR/W
21TSFjBoz89/232Gum5a/FYGtJACsbtp4egiPtQ2wG1p8HzIIaTgocJnjKCO0bWX7dIm1oJvV9RI
SqJYGY1zDyBJHyYt7HcBynGRZZf1bbd9Xchn7IB18Etnihz/p5yzrc2Af2hbIBGClS28JNegi9FK
383aDneSqEIdSyas+w6ACDsbdAS9XrWsfAo8o9vOuWi9XZAV6dNIAJ64PkkLqSBL2919MaDw2Asz
ckcYB6AMMY44aKznxiW7zHxOnNP17yxsQ12nNpioPVvAkEUK1TKkfMM+fb7e8sIm/EsF+hDMk9Kw
c4Q7K4Kij9wZHfnhARdCDbomY/r5TwdI4N+DklTcknRos7iAzGeeWvdFjom5/uMX2taf2AmBH2Ce
wbihABo+b813xtX/rjf9+f4IXOffn51XFhLhrLDipmfvg5LWCUi/YJNXtN5ygw1fMgNQqevf+nwO
Atf+91scvlUoLLRQpsNWR001VPmwzcXv21rXwiweKUHaMrQu53JjlWC8uW/SYyuhcOm3a9OrEgol
TAuqepmk+cEO5ADqqAvqmC37/fUOfL7JAt0YovTrXHjtAO4uUY9u31vARMttRh1AnTj91Vj8IA1v
e/1jC/3RbSLqQhpyTv0xro0ufxvzme+HFoDpi5jFvEJyWVi2urm6YSi4ns9yjsl8ckB1QK3jtpWk
v7jxTixkyV0ZS/q79V+68ns6vlwfmIUNob+2lTBbaGXXKs6s/oDXHXQ3SlRRRZH8BA+JoxPG2rZe
moPLuH2ISZYnTQXhpjEG9FXuyFBBU6PChYmk00rUW5oBbXcPnI7g9dIx5mz4w7kBM9tkLXGz9Ou1
3dzmVSsbbsCylgHJAceLC4HXE+UTdVNyWwYw0F+rzPEHeMO5IiZs2omKPDoy/XJ9ov/e7f77tAn0
xyow95KkgAvHjtkkd77oITQk6+JSJ0/ngzNAXwEa2Mnr3MMaCKIZprkp+oA/tIYnkQkAhKovSfG1
RCYJhzJptniGGIfqIhUUDmZdnBwZgHYAX5wDPIcA54BCzkquYGHsdYMGN2lTozfAgBiBKATedQK2
AuB5IFVTb2XpfM6+CnRjLA4Fu0DMgYoTOrwPiQc8E23msByLMwu8SIwO8AXgz0B75yadZif4z1vT
FeYwSJjHGuK7h9qt5X5N6ocMWI/rM75whwJi798NNzKZ9iSFdaKPjGyeehtmdECs2qGdvDmq2dE8
/8KqrwlYide/+PkFOtAfLWVf8tbx8EHXbnaW8Q0gg71IzkO28nJcal/bg9YAfwWAFOYYPvIzOCTQ
JgjtNAbgcaUut/QB7VB1ID2S2a4o4zY7Qy0vrOx3gCWAM19ZZUvta8eq6AMxFKyEuSt3gfv9qbxg
a7s/3abYXp+BhXCuP2GsphdJVWZlXGbfWfdqXNSdABFn5rT1zWplYS1sR/0No5gr3FRir9TkF+5Q
YeL+9m+zE3IC69KzD6dE0SRFDojnBasTkf5X3wGakU5Ayry0SPcb/NdtA3WZoQ+f6duu8oHxAhqN
1Sd5Ceazc1HbYt8hbJGFtVGuLKnFXXiJOB++NELfBTtxhNYbzd0t5/x/ULWLzZb+YhX7mpfmM2Nl
zJj6NjBAyK9373PvbQQXLcUHIghINASe9AgBO/AwDmpwN1Nf7sAMBPsC4vbC58WW54IAQz+lKZRF
hpWL0MIq199uPm2tJBmNEvJ9zz7IDxCc2whFAc2yb1yBWmTzcq/MAHQFAb1ElUx6EBjrjfFcKZmt
bKSlNe78O2uNmtgIFRYSzZMxAPpnTAe/q8n9iEz9yif+3wfvkyNZf6WVs0k6UwAkWKiURBBu67bg
aqotwKSg1oB/FA5gy+zmxmohRUIS2GqowDmIYfCOsPGdgdtOna/CNEpojxVDJC2QYgpScFzWS/hr
DtI6GsWQbeGR4GLvAP3I+gn6fh3l8wMffRm6Y5lAew6VLret+WZSbnsqpwvMGGiIc0dIt3HaIHmZ
E18+FKoB7FnW/csAAtmTsrt6mwrf2wHFnp6KugoOfIbSnkkbvkGGedwAYAvhPIP/TCg0UYKmFKcZ
mlx4wQc+5HKtCxKvzOKccblXUH96DSrQ3TPoY0TMpdk+zSZjwyHe89aVZbrL82baV/UFBFkMyckS
bXIiCc1OBivQalvS7F6AIvU+5AH72c++CCBA5AV/AGfKTm4wsoME6vCld6gPKaCkSve8cuXepsW0
gWFyDlmrWe4L+Cfsh4CU56G10h1E0swX3gq2pWnhfYHES/fEYJi3y2QdHHMoOLwPJPifYQGXaRuN
B4AZgGmArgdhWszlkUDgBNeh0YxdF2J6nsmKkwJ8/R3QwPZHAyTuG/WlB3wbE2GgID6agxwvpjzb
595gHwE7/9P4zDrm6VgcSyBgTmXR9Rvf8cvHDAWjIy97tW1B79uZk62ee9Vjvi9q0RD+gcQVhCjb
ldLB5weMr4ukQvwqVbTyahDT7FGEro+eShMFpmBw2Yn6St1bZt3KlTj2+TYEYO/fbQi3+HaYZ6jf
k5lFgzKPREISXa65cSz1RjtsUMi0k5YbsEjreRultmi3fuVBm8iApXtJpbuzRSeer8fkpb5oR47d
p96Q9I6KJ/qLS2BCVazSNSn/pZir3VwkNaE1ejmTKbOhgWkBHdt4E0DqbrXrG+/Wo1+7wDSgE1Bo
HbbxmNePaZY8Mtm+ZazZXx+ihV7opYGcNSh9UrggDvV9Rx/LDrV3/3vqv11v/nI8fBJv9cJAMAzQ
E0thY90K+lhZ2Ysjk5+3Na2tpHro0hwyILBVwljnZdSCsHRby5ex+nB/yByV4KaS1DGwwM+D29w7
qls5qD9fkdDh/LdpOA8BED0AF81qFdKmAWyjhPzHypAsta4f0kMG2WBfwigLolA+eGt0YtspCVbG
Zal57YTu5wwCVRWQw1AkgyxVCqXRwsbjLKFizVNlaTna/45PAWgkyKUliWQCc3KwhP7nQnlS5BIY
EaM5Xp/fpX7oO9fIWqDmHUiWOi9+8oQn4ERX5ndpvWu7tQaRuykKq4olktgPcGOeRNgl1rwywZ+/
mX1dRARi4j00xYFiTLpEPCtKyQ7vc28P3Q8osIkJuOimjyYx0QNYO9ZKpz4fL1+XFmE5PJrAN1dx
1T+p8SKjGnreymV9qW1twh0wqUvIEJLI5vQ4OOVPsDLvs0qt5GCWjhttqkWeFYMB1YW4mF5BMEZS
+HeOzH/On03oKNyynHzd06UvXUuBOQJPTk4ebAIeZdWcO9f7dVPzurAI7F0JuKxVA1NJenYLdWiq
ug8nb/p9vf3Pl6yvK4s4vuT4lyIkpfV95nqvljBerje9MLn/cXOx2lzmHqz1WqsNLfodJKOwMVfG
Zel3a1Ea8tUSejq2is2hP1YJ2YikvW1R+pf+fDgA2pZJCz50yH7lBMoTc5im/YZAsPX6sCz98svf
PzTP+OCRVro0SlRR3EEYaD5lTrrmWHm5qP33yPV9LUoLq27dHNa5sQJ5LYQyw9Fh6bvKRGQF1S5I
IWRFxml3vStLM6xtX2SvzW6EHlQM8/lNBpztXKYAaaxlZxe2r69t37EDFovk+RwXpr2pCr5xpiRM
BmvTdBDXJmpzWy+0qN24QUeyYZIxdwj8hrOxegw8XErzgDY/bvoE1a7VRQIyTJdZZZy7b458rNSz
aF+vN70wSLr+jYV3AazhALhqRvNHlyPHZas6bJjcOLw7Dy58V69/aGGydW6H1TsGaBKBG5Vp+yWd
nNfBaHdO4RyuN/+3AvLJytXpHTMkV1VSFGPswaI3rk3w9khdJUe/HGvcZUoAB5sGQN0pMJCNTC+U
aHOY6DNgtuZ7AGk3A5ceQp5Gw3X3hExgsivoLuyq3nL6AxVT+SPlihgnOl3oXdDCvUt8ysBdFwJP
445+C9p+OHdWkh9Gnwb/q127/dP30FgdPEmhL+TIXxD4K3bQIA3OaQIVUN6Z9Pl6/5fmUQsLmccb
v8ozWM3mXmwn41Mzix9E4dXZJs9N5a8sl8+vWBAK+jf6zCrLAjzBKmRy+Ns0JccBjN8qEU9G5a3s
p4UAp9NRmrGEN0BjT7FRNafENI6Zs1rjXbgCUS0kQKXdRh1lqmPItKTHhqf3pIOsPS0eUFA5FrP5
ksg24n21VlReGi8tOICHChlmluNK13514MGngo24aGsnf65P+8Ku0pkpY+IqVHh6O3YsqAdBt6h5
DYJWnWQDlvT1Tyx0QaenBL6XAp81ObFt2tuueBvS35YvNsmqgftSHy5L+sOJVkqUdxkvLWgnQkgX
Wa7HdlJPDAnOlRX1t4LySWzQFVVZBgU0vJ7aGBjBac/v7cjdgFi/NcGk3yCzrzbd1riTO3OfhNEz
2yb3xTvSsCufX1jQusyqmyow/PLSjv1gVK/Q5ODHnDiQUrg+Pws7X5dZJUmPTGeXgb5lQDn+q+l/
nZ2HCZYJaySuzxcA1fe8Ks1BQArYjHvyw3cfISNwMFW5TbKv1zvw+fxTfcMT01bMEMyMiadeqGh3
qoT9aU5Whv9z0z6H6pueZcCg+TNgvzBK87aW4xWnAM/+A9DS7NwKPp3Troe+SNuN9yYHLpAIHCMM
4pqhb5rsKJxC3fR4pDppDRdN+EGAUhwTK2ghBAHeviBYgL54vT6WC3Olx4NJNJOE2laG49w6VG63
dwT96swytgJoyV3/xufrGfjYf/erT+CS4npQ47Mz8DtAJdma0KfaXm/88whNiRYMiiLta+DnYT0O
wOAI6xtuPNWFs3fUCyzDoF0/bfO1k2Zh4elhwVJ9kPi1ifokH8HsSLe1/d1e2zVLjV/+/iGqNbZr
UJ9nZgxRrx1SkxDR4duJprvr47TU/GVyPjRP4PvoUVDBY89ONyNEBFQGga7H640vbRni/Ns6d5qs
c8GYilPGySuFjl0LeQjO0g1S9PkdXCNc3N0MtctRwzlAdTPYZhl46B2UCaEzAOa57Xa3hQddftkC
KSYwqtSMnfaLnUL8wTh7YHdf7+nSMGoXAgZ0GemqYI5twCKy7ru8CN4WN/5y7fAHJXJmoIibMetT
OHdAXBz+IQE0Jgj0da7//oW9qOsuF4Bykn705jiDiS3kpcK2qW5bYbrqsheoyi+TZIpnlW65mZ8g
IhMbku6v//K/3Oj/HsrU03Y6/NVq5fVkjIOEq99W3wXtxp5LSHKwHqr8E7i93yCoH8ANoCaAxg5B
Ubgb3KbSuHOmAf4mQ0vAz0Sefp8kdI4UEeOuCcbkDlJ7phnC/MfelZQ2kBVx+KsY/KmAZEHv30Pe
rYPlLzM3zVCqo0WkvxPCdu9yFNl+JG6SfHObNgHN/yKWX9rkJHNYITBjDI6OnMpNbTrDtgfqFBry
/WzhVlFA076RVQKFKasf33LoQB+HNq2+GOC0HGHLCvshiD9Fyqjqp0BCn6Tp65e6gMRO3VGFO2iV
vElHtqcK0lMQARkNnA1Bem5q09zaJIDMRp1lv6mAVwgp8iDqSUD+B3UJkcCyqeoOPpJ2RypqdUdq
yFUmc1XFNe5tPyYUsrvQKRKgmPO0UaFbULyAR8nL5+tzuXDq6PzfoHCNwFb9HKf5YIQ1/FU2HE6q
4Yy30YYR/nT9M0uL/bKJP8S8Vlmt5dXeFJsOEgakBc8mL+T3640v9UEPqHPlSTKg8bmEpp16mVGE
52rcjNOv6x9Y+vVaTM0teB83eFHCZBH48QFYynOd0mkl67RwbursX5FYlWk5I5CyswkdooHBc0hx
e8+agMQMYoVbh2fti68gOA/JE5X8vq1XWgBNHYiMjnPqxX0mzV3e2PUG5Lk1QYilMdMiqOMAGO2M
EySdc5ttDNp9Ae1/5ZBbeBVQHbdMTIfVedc2sTNKuWtzaj1ylC8f7dRK30jtut+zzHcho5UWF6sS
ujHTWt6boMEcWxdivmHTUi8UdWrglxl2DFl2FymzybxvkUaDcgyEmpKx8SCqKsZTm8KF0RUTNIOQ
PDBWpn3h/NKhpp1iQ2Z4mPbZeyog/OE1b/ONwgRUB5siTzFQj2BbFzz9joP+3k9RVyElZE2rYuWU
Wdh2jr7tAmo1vJ5xB5OMbDLTbTdmq8bnRNXBrvRMCPRcX6gLG0Tnds6jVUF/CIexqDh0SuG7glJ7
6ATGZvIcmHXb3dFvjO8G5Gevf/ByHf7kfHO1a7Ii3kzanAxx3rEmzKA+Eo41UkeU1hHQnV0IbUqo
tU1ye/17C0tBp4wX8FJpS2IPuLONIwyp+nsB+OgmA2/wtg9cpvBD+E0HnEnNpJBiaqC+7EFmA0JQ
CfkmrB6KYrd9QwvxyLXVpj+lMgY21VPzhgQQue9WLntLM6KtNVbZFVDBI3wBbChygaHJvHt72EGw
OpT9L97ddhrqpAW7NsGj93vAZKC6NxeQdOLgvwto7uZr7rFLc23/OxV0Nke4NQMuBihi6LVnI783
x5VzamFH6u4StiBA99jzFGMJxSI9+JaSW+JW/QYiuSszsfT7tbhecMeHp7ttxdAi3pQViRvSbxJF
TzetIp2rAEcMUOu5Ah0CcpNkDA1c7rn7elvj2r4WhedVNbzG47aGTHTruNCd9d6Ix2/LGVKdmNCr
JlU+2IQxpf5wULDvdIQczgXth60dAPp1vR8LmEPqaIuog2wLJz7sc0wD5bW5nio477GM3kMqDCzS
aarK1zmlHaCH8C5jkCVw8yDbAX546+mlXR6oH2Qmcj9TXILuVpkMMls/M3teWWQLC1lH0KMoNl5k
IHElKpofeHJZd5BHrPfeNPm/2JSuhayFz+jUb7BumhFCNLijtHm2y7oQlrNNJOvGi7HEbyMiUh0g
WjSWYfjMs+IUWv+o00Nlr4MAr7MyVgsbUofsl7yHAgHUSSP4KR0z24YLQFIG20L15kpkXxqmy98/
nB4D1NE80vk0siBP6fJnB8r10rkbk5XlvNSDy98/tA+/hhaiq7AwwVDBjK68rwPz0A/5SkhZuD7o
4PyBd246FYi4FWR6N7TP1KlnCeyaUdcxjqPZZAcIvwIBGpDfbemsqYQs9cr5t1fAsVqwHOkD+PbN
77h5Pbtz9WAFw/P1GLA0KVoIUIlVDi60rFEP2dUp5OLtAgjU+tsoAKq+/omlHmh7vGy7HAHesuMc
6d1t0+YK1hUFg4B4Oq/cfJZ6oZ0mVVmQchYCzIwLvBai6PBlqGF5DhNNq67/d70fC8BwWCf8OxUE
msVYXy3SNxLCGhtTQQsfjrehgoQu2WDGsSGvf+pyH/nk5qgD9usCztQpcOgxE8NDxeWdP9Mv15te
GCodrj+mSsysg20JB4QMdoR7X3x3WL+BDettk6GTjeHeR2BMjlRRXn2zrHTbetMpV3dcrNU7lrqg
bfRRAblRF4Cc+BRqMyPUYmE2NlQg45obIuCqeH2klibh8vcP8cTKptxjMiHgfuA6XXtwUZxc9nS9
8YVN8Tfv+qHxShaI8PC1jubgwbxIY5rBoVTubaFQx6kneEVVDAYMUZ+9cgsWCZCsyYK1kLQ0/tqG
tk0+WRlg5JHpmskT8Rm0tWjinOH4bB59Ma75CX1e16J/9+GHMaoT14JHY+NHpJYn1y7/5O+VZ0Cb
tDnwFIr6N82EDmE1ZwPuvi6cO9KCskOWgB7fwpYe5hfzjWerDmMV0G/2bHiERhXGRkJpBPZLO8NZ
440tvGr+Oht9GCekSCW8gxTGyVX7kZ6pcDfEvmf9XQ4heztdec4u7Afzshw+fEaY0IKGBpwfTSw5
VDMY5HB3vj4HCzOt41p9liVV5Tcg80lTfOFzz49Vm/EnVyLOeiPwiBSFs7frH1s4yE1tX2emL2EX
OQZRWoun1AOmZvTPST1/pWNz5BVH0U9mIuyrfiXkLvVOO8JVzo1cOR5uDijT2DZE6BXUETO72WA9
vEK72d5e79nSDNn/zhD8xHna1gIi651RwWC1+x/MWt5va1vb9Cr3k14qkKVH5wLydqyfoIKtcBQW
gqGpHd9t1nip46YwzMqMbwAb/FTp+F4ovpIi+ysD8d/jlOgciJkqWHiV3RSzUlh4+3v9fe6U8mfZ
m/09HEPZ2R+yAI4LwjsHGYgLZYp1ZwMOfWZDAtcZ0aQ7wmr3eH0sP9+wRCdJQAU9TacxLZBHacZt
beT+F2+q6l/dABprZ9rVgyNR2NkGReWsLI3PYzYJLmvzw+ZNmmQywe70I29+TytUVFoCnwBwuXlx
E9cTpYd/vzAQim/YtYhVWZ/y3n3hnoEcPSEwgOb54frIfb6ViO65KNtgqqaMIVloX9hDd1AU3Lf8
Ds4rYeD/uf6Nz1cj0VHSvKwN/FE4QCPM96rNYzPJf1rOGppmafK1aNDl3tj6LQfxw6D5I0g5UILP
vMRBWnXut8LMs7c2Kb13no+wkL7epc9DHsxN/p0bSVPII86Sx3CmP6PYmW1h3TX3IyB+X+wClTEI
CUC0haxdnZZWmxYsRE7gG6+woTOTb6GyBaHxZw/ZXStYq34v9UgLGaD6zRbY7iKu+AglJIPX01c+
t92mVkZfhwkse+9kV6Je6ZXNT9tT/Uow+TzGEh1PzahpgsSWABLugO86QZJ26l6uz9Lno2bpB2xR
qDxwZM0irzk1sDps34WE55i3Ut/6W9b4bxi09FN2Fq1PPL9l0devDydj93CHA/bgHuIxTDZFqDZw
7dtUYZxsfnthFRohIFKHdIOXzZaHMGAPu223hdZSBIedEz00Z7iR1WG9eTa2EBQIf18fhIVXlqUf
z7UPC29ZJzyq0wyKyKqCgWHBGvibB1RGiWl6eKgqYQEG4AkJMHLTtiGdBTld/wFLs6Dtz2qWKek4
RikXZ7/8SazHS8WGqrUc9OchzDK1vQgvtGZEjoBFxdAcx3qAzdKQPSoLphNDcpf1/bS53pGlD2mb
MBiBxh9tQ0RsoCZs6R2gAq2khNeVw30Iafo2P1jtSN+vf+7zjWHqGwMOmqZP4NIVVcP4WAUgt6aw
7LilbUu/IBisq4eslSyCquKTWRi7KRtXLmefh2NTvxskxJKeEJRDoNzo91CVzjesGEJasGHfWxXd
Of60EXNl76935fPTxdTPfgiZpgFvsbyHgO4E/2alEHWD/P711heuOpDs/zfSD2Ct2umM5mff34HO
s8kH+seCK9+mKV2FIgTd084zwaMgEPdHIiP3ix+T6/wuW4eBYNt+vf5DFlaDfhso7SarQfvkUZPR
U8eTSDrGSh8/X9emfgeYLK542jcci0GGrIfnyGgDBMLgLeVBESU4Xu/B0kRdevbhxjRDlLXJ7Zwj
XWlGwzR+MXn3h8h5pfkFhJWp06JqOZu21fpYeHBztvLvIrfPPtx54AaJvZp9L/oX2+jDcqo3vRp2
hjvEJM9WYsNS57QgRHjnDykEzKKxgi9U983OvVPGvJu2qxlokQd8vrLLPItHban+WHDFMVz+8/qs
fB6dTZ0tpczch5mGyKLeGX0YkWTpJskN+yHtUgegzsRZWWSW8zdZ8t/j0tSZTRT6vVnnzU6Egyb4
Bg829WSOI3+ClQ6ZN4C4FL+oRVgb2o0LFWI/b/2THVQQ7BWuWQ97ozQtfnTbvnmt+hIvvtQS89aZ
0vlLzhwPtCAH742O2dkJNfz67E++1YWFyz1oOjHaPXMYNxphQWnxq7CzfjflFISimRH7OFUyOcBW
cP5Z9HXxUMBqFC8HC9YmcIVIO5DX52rrNEk6blGznbqNtJ23Hs49u6K02evoMAm3uf/j7EyaI8W5
LvyLiBAIEGwZksx0Dp6H2hCuCSGBEINA8Ou/417166+rHdGbWtTC2KDhDueeZ+53MBEmu34MvRTj
+lMBduacssiDBLahLImtGHbb4EU/WW9IjqtZgSLigOxGWVmfxhGzNTGyq93ULBXwdOtAAdhZvAPk
ofPjptu2kAoz8hs4V2lURsGxjqj6MXANl55hI9/mqguPhi7DXS9MA+FVWN3AZc8C+AQQc4H2l/ce
1drNt3iO0kHA/VjpdnFT1nd9jpJKCFPXeCyvnlSlSIEAq2gCDpA5D1Gvb8OQYYH00xL/8uFFDvmC
87vrQdMC4xTCLT9C6DIZ/0I4JKWbxoz32m8o6kYhC1/KSNAf6FpYoJa8xt5Gmzf/6nxQZ2BWsB4G
2kN0yW08o2fGhwJNH37w/YBfpK6WbCUd4HAyCDToPuva3pUsknAbGMP7GgjgO0mV/uYHnQJqrWKv
djFTkzEiQCztFUA95Si/xxFnUyIqfwSVSA6UZi5mgBI5BSQnoQZMmeKQgiOlbu+8UM0p8JsqA/9Y
IQ4e+Ij/XDUueTLDZXotN/PkDIt56hSWxQA9/AHLdERj1O1on7STu8EPuV/vJiWA54UW/2ctQ3Ig
8KdGaFh2S+pMHEA0GEvzOd2wqF9rkJvTapWLTB3lhle3Ke0B1+Z4hIF/cwlASgPh0SisGMZrfPS2
RpGcTp3SSbsQXqfN1Jn3cZy7AmjRuE/ccHRxK62juKKEWT+CzShBAl56+EhxvFNw05DMp9GCtmTs
NX6iwmE5w1svAGITw5QA8jplS/PS8mXNrdtS6PEiH+rBUbI905153GRjv2u7gX5TTcOvYSFglqkB
ry2Ju6CChK6Djj4ADDRdXdBZwZqYy11dAsFcmW654VsgHts4YqdKNsOtQC48Avelhnq3tly/T5p9
3KVyMr+h8SJ14kaM7AIZ+kf0A+F+6erywSNbdZBlpb7V1TIDzOS+AXWkrtPcznvpNMHd2jn+7VCV
/DqsDtnTAWgvO430oMem24FtKjI1CZhBSxrsZ0gbCl+P3rVuOcGsUQ1kUTvxonHnNZthDnixc1DM
i9NgxqFVwaUm8/AzkmoByjQoH+BBut6Mi1fmHqTyBX5PiC/LuvtAodXn1oNqcFNRl/qGZ/E0Z6CC
HmEh0R3dbnJgS2LiqSjprG7KkMHKhIMqF2d0huIVjn06nwncODXIm00p5C6C8dsuwqxWVq6Tz1Jd
eiuUq5N2ciIAKotqUO/q2vzq3CjYgzv1GyI2mlfr2C77sq/7HBAteuitv+wXpgJQj2YV3XEoUi6t
6/i/UYqQhbNxe+gHrzfpOrLptMA66FcMM/bnaKUGwyYCFRg4KIPU2wtYoiw9GGKrPILTBNAVWdyz
0hTh4AqeuYZ8vkomuJFfVSn1zhFhtw/Q6Lin/koe/YCSPVy5Mac06al9dcpOI8c2oO7BuzAnFfcZ
NKpxkIUkAg0SIMkE3tDVUVDPv6nbETNiOqhgdT6wVuzsgjJesuL4f3PrhjzF1sozrz1e2GguX0C/
U2fOQeNYqq6/6BVF2a1HjG/K3skis1a7qSI6h5ZeXuCM1GPgkfk5vnD9qiPYpMKu3ezK0PSnDWk5
tEkCyOcJVYkMiA/weLVuTtDg1mdDCc4eUrr0bvbidR9K3hfArLNdrdl2cCYpMuNCRrVWtHvHM1mP
cCKWZ4UT9VvMHXmHvgnDslntmg9uLx79BtOS8BDsxtSI3jlGqjcPnXD7A2dDtWtLIndBWLEUwwvx
czX77X2PY+POAXa8cPDDdyy0znn12uqmHhcA5DgXaKAwNr3AOh56U1uD1ej6bPyxwr736AYiepnb
qgXjWlQvy9Jg/Cogfm4rK85jiAa0K1mHFi4oxJZs81OMIW+Uz2HxozCC9qukGhNDfle/+bqTR2de
PFyjlQuMQuAemoXTpFzcGa4ta70f4whak96x5swXYIMjkHu/0R6T9ztHr8DKBJqU5yky5hsCMF1E
i3AA5KxK9kvUbNjXdIvTtnHFxUoFRJsGuuHOtVN8GT68F13dVc8k4q6zH8Dru7dW25tmY8E348/b
89JKHKG17dOWh/GzV/vBBuk2X5as7hlSQbjMvjIIlvMy4IAMgBGXg8c4whmn9oCXdIKDcSgvSu6g
auNYn+ziUG7ZEnk/xVz36dBWDnTgcQ+Dl9H5UQ646hYGoF5ixxoeVaFpd6yqdRaqqc+4AxzdyDWO
fN3BlXdrvIfN6ehOVXY6yq7Su0or/uI3MKVtSTsduAKab8XowS5gHiYwod5II6/td6ITW64Rylw3
i3cZLWZIgVTozlAxWwMwaCBv68DTGRg4HQjnHERjPsDVjsybkzQwDhGQZwPvBsLcrJOYl+5pxUWV
LzWaofi6uvsYDR5RUPq4YxFJrFeU0XE60nBJP0KSexiTT1lpYmgF7YDpnWgMu1s/wtiIggFULrkU
vztYit8ADz7ceBXFSxnAc4B0lKbb5LolUHJtfZk2EUNhHAI8+qOtx62IhLZFCLeq/cr78OoTgES5
E417AJpBOV79BgdMNe/RRQdVb2Cz+9NUcry2BOrVxFv8GI7Bq8J1XpvXPgCQZqkC2cA6TIOM55Km
OnESsh1CDnHPZt42ENcPnb9DcjZmoM11uYeBrmQrcfe0lgYdcNjc3mh4NfiA3uppyaZg0a+zDwpo
UuL4gklY0NHbcUWcGQQDjthtmXBt1n23/SxNX11aqG8gkwDhAlQZgbt1jISFIVRdX9CmkDqPSrct
EGQNbQLnTDByJ2ddMLgLDr1jkK826ItMHO5MzQjyRaNV9cEJ5l4L3DMMsHZljWrATmvEVcAgG14B
a9t6aSkZgKJ2ri9VH8bvtUfKn6isdRmTjpO1HjV3m0/QqPwouXQbgRuCpqt37ZCwnCmoy/nGxPzi
weAW38/d1iZxQkkuNZaNnxKc+69KLNGDS4b4qLxmeKxgkLXiLUAqJ1dWZ4go+1v80uzGkCVWGUJl
9kw8Z+tyreb6datLj2Rh4LQwwtYTqNxAxkfNpn/5hiigtV3t/gKHM7ys5Yyp2mY0zsmlAkH6IHwX
ZKpxDHCT8tjA9HLrQC0kAA3ODs2pr0gRE65uGOZbM44DMZtayY+IhpEpx5ULVKSsuyvmm22XChdM
62T0FxjrNnyjvzTYiaemlo8xrXxUbl336qDfg/0Q6QAL3vhPFV88eUPceUYM2Bg/I9CMXO1f3qID
kgnuu94A1jATOcCa/tM0YN5emSMkbWTfT0786rQVBrJ1L7a7ymr22vShTYnLaIHGK0YrOlXfs36C
517M7VuArKlDPaYFqtev7RtcbtEvr+26/URsBEg6QT7wzZeLerOOEGFCcQ9fnYbSE5nc9b4dF1Xw
wPXugY8nRxiCiT6TYbniN+KInv06DNMxks4ZE23iQucIn2mwexrwgtGxuziuE4FiKcfCMX5ZJdhz
9F5MrMp46E33PXptZ9bM2wsWg59X2Cc76tTTfjP9ekSiFWaIqlUa6WHcaQvvhBE528kApJn5dmXP
y2zAXo0kua19fz40MD0DOweDio6SsCbyFu/osLq6dB5wMy2JK2DA1zWNuw+lvUSnGlPLFOhliM/3
FY76p2Fpqotst/ZeVpjL8qyPxmoMci+OX77rFeq2G/rcz7VuoVlnoryRoYlfh0FWxzgI4wzxRX9E
C2S4o828FB1g10cRdz4QuNakTd9vBz5u1RvjzvjQYzwGLmiUtvsJBK901K4t4mBwvzN07wHmjL2J
pdHYDY+YN1luqAfGEeIhmK1RHhqYda6wRiMLklEMxfbpDHJxlBDQtERmuQwx1abNXPB6aK9KNO7J
0RHpUZJr3Wu0fESM2D/PgeX+zgHL+cekaPXdgE3ME2PW7llHdXUkjoA2nnLLTI5FwU+WDN21tlDy
QyVYIvZ0Ue/JS5iZLEjtPzJcd+550Y5YBXU82zUjFioZ1cO9ZnCp+S4q3T2D+60Rs0UG4Zxy4TiH
CExxJx+QmP2ELaa991vViGJk7dYjtOnoM9bfBmRo0AlIzwdbpgwHMfRkkSnhYjYBYz87HEYEfDjY
ODA4fRddOBi0Tz0zwcANUOYOggi2HnpVLTgA2tg5jateszXqvDSG8dRLq5WXeKwfEJj4ZDiuqscw
La6n7n3+4FtHONKBSoFFlcfCADbecNdMphCTD/DDdm+hRaGp+SgVGk85KVvr+WpFPdh0oKrLcatu
72VnxJlNwt+TOgL1yHWj9xGn588Vkc2lWeZJp6Zcuh1Mz0HCGNYN8UXUOshhW5fOKHpXwkXYB+1k
Kg1zvmM4xXY7wJr5AXUL3MtevQG+x4CkVimo2tu3sInsClD1MKMVMG4ynVFxIQkJ0c5PvLC7WKQV
6bIBnz1XfZCYUMvjQjkp5k60ey399b3jU5QgYWs9tLC3JvUxLrWL5qbdG8yd/aCWwp4SrVh2A6f2
BnRUCQesLep3g3HjguIQ2EEPu76WIBcfcE6CDlvFYMo1ExZW7aJMnWCOMNyTagtxRYpxvCJs7VIO
/VvGUFBIDWfyVoUYNkVSwh0vpWNJ3zlWaYq4tkunBdhg4bP+0Dg9eMyCSH5qymbeu7Ju9g3xzD28
gIFyWGT52G+NRH3BD1VOuvAVwvkOTouj2NGFuRmD4y+84KlbpsRpxwPnA+CSk5T+gyd6F6t5rgFV
roZbT3V1gTZt/SyC1sfUmBT7rqrMc+ybCiwdnNLdihLUNE8sn5dlPWpiG5v4gV/DEqCuT5X2oh2S
7j5rxRRgIHXSv2PmQRM9w8R6J02JGQt3RJ4B+YhEjWCuLILblZ79sSZ3Vs/0Uhuciilv1v4twFjE
nWc3miDM5W061HNz1o2Zs7b24twgcT/EuBxh1aCqw1CPMoMPEWZskU/BCTLuvhsAtYHSqAV77MuA
3tbd4j8xwRSKArDdh59slQLmFWTKN9svv1RA4sIVezi1kVPtEV55sEh05B6722bajrB3kdS8cFmH
gLvQFjGSoCzrIcXPIgzv3dST5RcxAvseVBF7AKq3O6A+Fb2ASdRfQvhEH10z1Hehy7pvTrW4L1vA
wr1FZ/YXSnGAEA2+EySovm07oz4iYA7kO4V3SI+sea2e2QDLUA3P7ycuQREaFl9/35hnD2y2cr/V
HDaiwg9uzMbc+6BBNRzKFriD9gA/E3R+09l07gl+z/4FcyI8o5PhV7fqMfvaWhxacd8A/GoRN3RN
1XzDli4vK2rUWRsSEEn6cEBCHrMPhMTGsH+acVfC9SmXsbF7hrRnB9syZCNB9yvUTQnRPWhzlbK0
8CXzswYAq7cY2fTOGbrxtwxw7/aD0+/kImqk7ZE5CrE2VyoGyERNbb47MTd3zcCiGxJG656TEsHY
tvqongQxgb2L7ch9rEx0pQ1q2YO7Moiv44Hvmsphz/UWt/uVreE9hjzBKl5aXyecTPAYau3WkZQL
Uz50SK5+11y19w4K/jA3CDFOLX39zCyp9yhSeunSIruTqMDtynkai7bHsB1ABH5w9OtBushAdXnj
N918WJGpYvRx3vpzWLmiYD28HrxA4sXZKH5QttVZW2Gv675F7teoUqHWC8ffUATkaZv9wcXJiDJX
ysDpuKWuVFcC/1Q4GLn0SAhdUuR6zoHjs+yoCzdTbQd+hL8uElZ3xTfGyJE6hHBgPX8wIRDz2GpO
cIyTbOgI7iB4zOUuR7Qz9FF7mBcikiWk5K1bdZnCQ2bJmqZqf/YdIzqBZ5//FPVhlCuUcrJpnNSt
WrfqFmUoIouGoFntjZOzIyYsYWLQazfBZC58n4W3bBkJhJstXLCX0nT67FrhFPUyTQ6A4hX8TquN
Z54X8/WEOV5w3lAHafI1ikhB+nou9Lzg8u2daAVpHZR37MQt8eZo/EZDoV4Wi7DY9l71rWy5eayX
uEItztFnA1ASlmdV5jOsCs4YvTUPuN04cn3WHBYUY04MKfKQyK5XUHtxqxCYKW8/Ya7jAPNnuxvg
LLoDAqPcBZGLHNDK4TuZGwQ/BuYtpWrrG2eR8X3JNH8IZ9Dpkwh6oQe1Dpj+o4PuiymGIbYpw7lP
/dDt3qzPFBwMsK+7qW/BClfQGaEOcYtxCv7oTJ64asePDwEDgRsTaXPe1gEK3zAHxycBl2mTein6
MeKXptFuoePFvR9Qxn1W0pA0aj3z0jrbh38R9bcC/DP5y3MQSiPzjfao1oynUSG+YobTJxFs6x3q
1CZRHko4WynLM3K5uvCieds1g2+KQZbedxmVW2HMgLIrDHAPdhzKDBmXuBdzX50qB2Ep7Z04w+Xt
PAsQzW9BcVA7i+/NCxq1YbOLfYCMIXXtELJqJHrngGDFisGtwxwBLvsedaVp0mAy4VtL4Jhx67d4
wanyVPnsLqoHUtuXr6jBrNVHCVIHRYMLMISxxRS8BisNNTbyHPupK6P51S1l+AjE20DSyTbiO2qO
wTs+X/UUwWK5wtdu2NWDs+jHSLb/JFzfRztAc/pMfFh46R6Go4mi5LncZqRiOkxCuEjBdEtH3X4U
M7+RC9nOXCpnR7X0Dmvptb8x2xfCwt1v6syry/EwbhQNSexjuo/lGj52EbxdO8Cjj1hKzstsSPsE
rBST4BuG9C4K5bIPVyt/VmRuITbeog0x6+ghu0ErvQFPfqhvY72YN7/z5F7Wi/s7qGJQ5DF++0Vn
+g+ttehT63iGIwo8kpU4kii4Qr3TJFMZdwl2LksstV9p9f/U+Iw+nv+3xipqLGSyykEZaaHmaBFO
QirgNdehUxatKHfaNW3U5CUm3hO3G3gmROcgKOR6v+IeTMKg/arH+5cDzD/1+D76o3/7XdY5GNDi
q9qjANfhwRl6LGUScqA8RYBAp56CNimdcH4RkOrdOWadnrVvh3O1zt7jSIFRorJkhcACg8113O1W
udGchSApzmoM0MKYnBscMmgMIqPDBeyvSGAJfZOgL53amgT2WHO32a99NZxXUnZeITyUipKorgOV
d8gwjiP0DxOyjBHH5cak9w3ZoIu1ifjnthJjhIc+wgNiAsxXVIss+iZAGYSj3S/RfIWbRWcTEYhx
v1bcealN3RWw8Wr3mNp08oj6cDjY6vhoV6FO1sLdPBzL5qUC0OvRuLA20D6SnkDO6AUIj+CGaZaT
UW58rcDsy2G6Vu1k6JB8QgdtD761uAudGbk+pj5Sx1l4BuQmeLNsc77oXv9BARB9as2j1IOics2b
o/KxMjYXBjSlU8JcxfWXvPEoyVbdqi+2xT8rzchnQ8TVgQHrUovmSOno+em2VSzjJoyuKMah8hdV
kLjNqEODy1Ky7rHx1/n+33vdf+xAf+rSm56gaBJ5zbEKaKHHFt6IaLyhC7prlxelaFEJB91ncoOc
OY389qcb2pd/f/YfBAKfrRPHqAHSN7Di6E/efDfO7A1CeXqQHfW/eK9/esJnBV/gztbzUbhyoKTb
U08gdsN9WOWkBBLjvykR2MdH/dv+npraUgcVZ8yEeX0WMjhxoE27Pf37S/qDyOWzKyP2bLAGddgd
zcar1F368J54rflCafiHF/TZmFHD5DNqAV06uugmSs5SJIY1+Woq6y+4wz8cfZ/tGAeXxR2Zp+7o
lVP7vUWX5BK0tv3VRn300oIVdOBBSFM7iuhqeFRCnL32WS28dSfccYCVr2p2Y0S3A3O4/mJw5Q+b
7bOHo2GwmOMMBXxv3M5rzH5L5jwutfwVbPEO7/fJjjjbFmeqin//hH96yZ+Okm0bV5fhqEOXCP6+
Hp28FH6RJPHqecj+2yM+CQoruChxFeAAkShlQK/o/Pa5/Ebj5gv1/F+DVf/0JT8dE1voo+hT8eqo
aRX+gsccOYHWgD4e+GweivrQpWDyrkb5FLdnTFic1jA8yJ1abTvV+kENrxZwRRK6reY+5uN8mKn2
vpCF/+kFf9ICURazyunb6jgi7VpGlfjdG1ff/9ur/XSGoBbWNIgimiPqtyAih9K+G3/zzjKOt/zf
H/GHPf7ZTw3CU2vadQ4PKCpc0RC56fr+9r/96A9J4t8Op8XxdKQ1dmCPqvVKb7vhi0mdP2ho0dr5
359sGJe8asDkaGuXwN5bLUfYHaNXHgzTXWhQM0ngIt8nm0XINTajf5Sscf/Lwe6hxvO/DxdcLyhP
eCDhcpBwF7TRYjGgCvSVq+/H6/l/yx0//9OKUr2MpR0dyCbnG6tR1PNVM7+WCwwL+m5Umdt8dAVW
eHd/cSh9BKb/74Hgin38/9++kwko4kQBZauBckipXRjAC80Ha+WrDfxxEvzTAz72zt8eAC2jVyL+
08dFAZcGERu4OxCvEwiwNhbCsYoanvCw6X3AkalGHRZWbGJfOjG7YaiZvHthJJYbQcVXOKI//cmf
jkXNebxaJtQRxM1CCvdbjzgANXdYQi+umb+I4/70lE8nY0CXUM4ObrimRDqHKjwn9tA518V4X9z/
7sei+H+vFjyHTwFANXp28NENvtHa7FvhoXsDWn0bZhNOQFgjXlA/L5r10FS/4Qz7lbbzT0/9tLPX
aZAcFqb8BnpiFITDA0FLw91KiPkQzBGY6GnYdUGFNbJr5AdfnCd/zfD+0x/7adsT00toFiUHsETB
1sZtuVvucWG7JOu40yP0D/psQSetziSGJaB5aUL/rQLV52c1CviuLbFfz/uaOMsRrsfOG12recr7
OVwuUW2/8sHCRMM/3/OIlP93xYueMLc1SwWzKguUl4k7tRYaqTAqx5Xk5oAB2fkFWJ82Tjp3QC7N
ZKle6bpMt6ghzOdKudON01Nx32Geq+jaaT14wUaeNxOQ3zVUGI861s1zB/kY1CaWeEhhIL1+hmR0
jWALQOSdiuIxhSuEvHTMbyfwIlCl8dhk8lJ3foEOrjqb8tHx3wOvO+lZ5XOH/NB++7Chq/R29Ddx
gJlBTumAiRNIKJuniUFsEHaZmn/Zqi+wtofYTamE2hDlC3QOz5HG47zU4WgZGZwnEWhv8Q/0zzJp
XhncLR1bFzBsy7fIzToPCWcv1qJCzR4dpx9SAXTYfp+Fn6yweBOHcn5DxyHR6FswIW+CCIVVlHsb
KI0o+pq9m/OlSgLvByam8nAz+TpFfYKqeLGiNhzbCgk1Wi3oltCdmKKrt7wR6tzMnotKIz8Atpsz
PjyNdC3YUj+FkF21g4NME0ovZ4FifH2ULXmI2IuScNwjGbevotFnhwHV1Ea7iVf4Qxf94KNBJyVy
Utq1u1m+oe+YBuItQhwUrKxJTLP92Dp6x7YFlZsFDf/gyOrmFu2V+wnKnR3GQpGo2p2Zn2O3yxyD
mebaDjBfqZKQiMJX76TBBldQwJQyZQ46pnc9Ig7IuKHKCuBcueWdPUv/vUK/G5E6VCl76324mCK+
PqrGyTd6GVaVEnuL/lcyhG8EkkQUcCC/ROsJKKsFjVU4cBS2j0GQZ4cN1kESpLbm4xXJHUOKvkhU
elgGE/JkdbZTz/o94rBctFUG28G0C8udhtPJHJmUL3VRQ8KKGm4KWl4hWY06/Hoc6G8ALnlSPvf6
XYuTtlU6wZ1U3qgOUtcLLuvz+t00iftilziB1WF9oSgRHL2zu9f0GYKWAL9ysnmRk84QVLg/3UX8
dgdzU26PHWwxSlC6sEwDOAY3x7g+oZqL9oHT54S+gFjgBWn5PNSXQOS63PdXrgpXn2x8RJNEP4Zq
394DTDqAJoYeGoe6OEfJlR0Au4EPLONwgHuY+DHsC0zoQK25PQAyZtXd6k9gj4P4kkK2pry0X+7A
stSgwfgkNz0qq3CZ3GJoRZ7ZC4PjITZKrYBDY9HOL0Rln5lJKp9fWDhk7qvBvzy4cvR29hHUTna/
HgM/EyZIBsgm/Jf1t1PZVzLab1OAldEIjBL19kBr1MSZi/XYQuF1h8J+un6g1xXFHAF2JBRMoHuq
Z7I88O1cXl1I5Dbl5lC75aJZinDK1NuIcTaypu4P3ieWBHvasoyGXYrKeY5NNG5HSLFadmi7e1Yn
sYaPLc9WKHX8d9/gNSUkuihyayBRrB6IOm3+LmYa/f7Hkl684VovDwxtye46RXXe6tRpk7G5QFQF
4VxIiqZ9tc2pg6kCWkqQsrbWS7DihHPFeuI2jeOkqbIVXT1nt+39OOVz0nsFZuXkmk/3sEtoulOM
av9RuTvINkRv0Gb+Ps+Fiz/yp9AZfQgwASb35J1v+8HN1bvtMAqbYnLUfx9+lzgSoeyv0aJN8afE
7Cd+N2l365S0zu1kjiR8rZzLh2w8vLOQtE/p/MzRSZhPMD7ElBOvdiKCMODghC8oubk1mtv+fUjS
0j9vc5SE23kw+247LHxIQnNbbfmsj6TNAs6AJsL/BQmGqknb536dLixRj5BBuIht4bWJs7hApTRh
9cU2qUAGHU2niNp0DvPNgdTJy6STs3bBt0KPLa1hM8fXFy2+9eFduQwZKvtH1NpSZ+ySIJRXTbwD
Cnd73qImq8dUgYu0gpLR/nKGx06/Q2CJeul9Yyl+9i/Snrn5SexHbwhSJpemMcY6xplDTiOODXuB
LLSQM3a+uHH5r6WDNVw0ZLP3Zun+Q7rQei+0nPJF0oQM8BisVkjvpixablG5RxH7aUKz393emrrP
In1WPtzM3ScWPU++n8yqB7jhfpnarPSfB/Vc94eJFFUAyklv06CDllBCDVfebK7GbwZh0HqF8jRB
9zCBZW3SwC8iBACqEUgYne9NdXCan4zDQ7pOCdQamu2V1Ek38bQaSBbUjyhoQ78V7UGaS0r84r5z
KgOsPZQLN3S2+ZIPw5SFBvKzU0vgkmTGrFvqDPo0+NemHEDIzl4VabIVuzB23kOQAmXJd6UqKORn
Tbvr3S4NMUwQiHuodNGj3NcxmqbwTx01TwKuclXnc7iCwTgmviVnGOd8aDXuKTSh0XQLQXi21P5H
20+n4Yq6ZlmoCkrWoDpu8ABGZxFSV78vxvgBmfLN6kG2yh76KEgH1Nia0Sumar6bPtqWFr2BRZ7Y
vJw7XHsexElxgLGLIC78tkfTWngfAqIEE/MPIR8hhBPVPYrXmTP+ZmuXm3ZG3/m1xrxPiEOEQtk5
UYjsx6gIjZ8j7sEr4clAXjfSH1Ys4cbvYJD1LQIwC3d8Hb3ypioIRC39fE/nuyD+LrSTmJWlJlig
gX+algg64wpylw9nLYlDl+UjuyO4mipyKkl7op26oW2wtxjbS4eS/iZum1cAw5rxGbDegATZEM3P
AGrewREXFrf62qhTPIiswvmGjvDQ3grESYgePJxcVp06KA0GNyujZ6T9iT+vfipd9O3Wwg+iZALj
Gimnd/AFgqso9ea3SvhzIoYBeqr1AT1qk8aw900mhkorltOpgeZ+G01RSg8tYf+OefjKg39uFXr7
stV3cfOGKYKMuzBUHX4HMOGkFS4jpdNKnuvymQQe6BQXp74NkF948v84O6/ltpUsin4RqpAa4RUg
KQbJysF6QVmWjZyBRvj6WfSTLkYUq/Q25blFCECjwzl7r31jcH2UWNcG/Y3AcvypcjbSrvcpZE89
yH42VnTLs14N8tmdcds0fF81qZd6tw7n7jDJ7j1tq5e+a1axJtBrN5tEdzch0pxGHde2+qcswsdU
Tbej7azzo/dZdn+RhMdo0HwXclqABkJK61DR3YMAyX0WP7qquEKI8WbIaZcWRsvOhvZDPl4pgcTT
1t4JYnXziUYautZjb7Rgok7a8jrNhq3SZRvLqNBU5ClkV2U3tHRY7WKrCuaxPt7KmvkXycINYufY
LyLrd5wbxjpz5p8uPo9VUFh/Q2Di3txLfeNEvDstm2mKWvZvRLmozlVFbCz8CB7rqeo5FIp+zKa2
KsJj6+/eHuu3wGW+IOkgZvSw3RLjWu3mt0RlC5AhcporsssRziriOWab6Sdx5SBWmiLaa8lFCHuz
D82LIWzuK0vxUat5AeeCqJ1uk1lhKyt/wL2SNHTZlqVaMHqaJm+wKL1bLtolk/rXKi7iVZHxkMMq
cMlbUndZG2BToTCfjf06CUiysRXMo2nNKsZJid5WYw0bhf6/yWKTCjP1irbcxmZU+mneXhmwKHel
qvwZh1D31RT1QUgmq69Crj5E3MZKLYW5ztvWWLWp8qQSCMtK5dzqnNjXKNz46rBbdI1765rVYzrM
lzYqHYoz+7mxk9VQDNs+TX6r5Lnnubi3nPLB6eSBlopX5UGGoSVxVoOOwNVMWL+LjPiK0pB3bqXZ
a8cN5IVh2cYVn8tTCfFnjapg3Jea8QcCaOU1UdQ+kkbVr9Iy61cKVRkvtLLgJZeG7gEFQMqbSttL
R/nb0MIf49hC9kgHdkENaAgxqtiIZNTiiuAunSTnSJCA3aYWchhzDZUSO5zJHiOvnsQlNb5rkcVb
w0D5lOf41ydpbqiRM13Y4y9iUn2OUe+BM6/xx/mICFedmx3Gov2Rp/3KTqwLMdi+ccTbGTlgp1oj
3LCv2w3mHz8vZLk71nVIeb+dmPOkHmx6kV0Oybgd+0zZhmhYVnaVX5ihdH2Q3Po9ipU7tw6uSiv6
Mzntpq6q9VyyGoBlxaeAcw6FQ7I3KJd5tCLMtTscd0ZBtUvxmPgtPohV3ByjpuukIrLFusx7wma1
tOdQ6rhbzqAXE41mYU+/ox6vTdTdtHPzZJiON85syg0J50Ut7owm2Oh98LdWGF301Ld1O/VbV5HR
pdCqCEPIJLJtI1Jn1UPn2plzbj8LvuctrjLnshmb6gKhg7Pr0N8fkrHi0NhZOe1ss7KbW9cx2n7d
owA6wBIxsXa7/DGijH5Ghhs+0LA2HmtHYedSDmmoeUk/Wlj2CLf1GixMvjAjDc1qYV0RFde1Xlnn
TOIIGd/G0a1+K8pUXoWWCSulU5FQD0nPLiDDQaiI4dfUtQVuglj3bS0Rb1WNbSSudfp/WTv+jBqR
XbPQzzeOS/hcU+otxNWw/FHjn7rPZIusPh2D/Jcs2yrhxDaiyisrSz/Tx/q8fAvR+b+FhhEEhGGZ
lXqI9Lm77Nw4uULweS5v8kQZY+nlF4rZmYnjMNaPzV37JUjeUMF7Zs9EqbMwDNoR9/StPoKlLuqe
Mzohl9VqPpBJ61X6j6PEiuS9M5Uy/fNCvbX02OdzlxM1rXYH8yK4iLfIFfbd9cB5MlmhAfURe/v6
Zrq0NgzUfX2tbouLfotw6Uyd/fPLi6UPX5BahfbDrA9u9Esav6iJ0gI/Uw8/1r/+ry5miKXnXo5Z
0bWYEg6FW3NWJAdOS0pfG4O7GmS5ddyrfKeiD5Div6NN6HDXRJ2pB1y12IusG1G6u69/+vPng0Zw
8dMyIwyxcNuDMteHqb4LtfrQnQM7f/6ArH+dpQ8F6FBr5qBT6u4Qus41ipldSrFCjvk1G12cDOci
yj4vUBrWv17kh+sE+dhNpWlnhzzMzC09B+OtKKXpUXUzNvY42I8aNdy1jSbR8CfZ2sq2ykhC8DKl
sR+Qm7m/wrjU0UPKghl5GhOUylgHhwLZuKM2Z17j549D/B+8IK0JpAghiUaC0ya55Jwv7aJboQb2
TFwb33mjYskxUBGNI2WXzt5W5ms2INikq+6msqpzvJdPR731DxHx4WEDK3UytXTaQypa6Vv9sS6g
pWdK3Cdmvn/ing8/zmw9O+E0tocQL4JX1Bwl0+ZSV6t7LXH3FaVKz6XQFYbie7PfP43EhwuyMe5x
N83cDUk00jS4l9cOX/J33oX1r33w4dcnfUYhL5p+H9juug7Ceh3kIG7mzDgzpD5vdVj/OnUfLpA4
RUwWX90e4rLVDwWrIpWiIrEebaso/9o2dtVv3ckSZzjim8AtQkMeLUXBNkW5jxVjX9bZ5nu/v6jc
p03ExiNjqmjG8aIkXjBQn1P7e9mm1hJlSPC0auaS3JJGEZSZbPmz7dMzMXYnZtAlXgmTFcZkrFls
TLt7OwgJVok2dBvONLpPvGH1eNkPb5hgP1eZYGHs23TqfWeuJeVt96bVynupt+dkG6eusmjM4Z7H
VlIO5WHCrj3Ewa6dnHddjL+0XNx95w0Ld3GJIGjrIHdtbIzOu+L02JCxS34zLFUssSep0VZqbkNd
HNmu5+z2va4YH0s7OPMajuPws7Ve/+9rUGosBU5pzIc4+FGZ7kZ2I4ELD647rToO5UV/5jqn1ojF
bqzOJdBhFp7DnL0GobEr0qupZqs03Y7NOeS0ftQxfHYzC33DNFpSOsha94FV4Z4yAo/vT1xpdWj8
cRU1fZ5Vt7nWMJb7U+/W6z5Bhme5tesPmT7u1bkD7mGW/Y1qp7ZGG4xKLgAA69Y0Z85SVB6eoW2d
w758PjbFkgBlOxgUinYAEda0D+48rhW0QlFlX3bQxL8em6cusZh9psSIg1pl9sGJti4IAkvN/j4R
yquunIvaPXWJ4wv/8B2niWkRpkQgWI3D2Ikb1LhQFWrb3mZzdI6/82/e/+TNLkWw4AniSR2xe8VD
/xzauDEqu/01lfFbapAjlXQPR+m/hs4pUlXzzAx44ttYBlM7IjO1oLbsPbDnX4na/yjokOVVldAN
zy/pfL7llXVGNHGcLT67wcUsUqtO2OhV27HWFY+qfez0dueA+5/P5MJZHOpSTdVbkk16fpvqjjmF
L0SAHVqXev/Xw+zUg1pMIn3oqsnoNPq+Vq/q/Ab31i6118A2vKwyVxIFxtfXOfWQFpNIMldBV5v/
ikniyizM/RQo71//9In5yVlMHWlSUYcGMnWYk1rfyUnBHl6GwTNsu3LT2gVQCqXS77++2Oe7wf9T
WSBRnZMgLNWDS+7afRu02Aa1KrckSjON5CPVme5pdLczlfNhTj0K9ufy+/TjO/lkoC1FmJ1N3LOg
5rinJn87x3bykveJvcZiXviKht8GIySOV6lVMWQXmquFxILUI4gm4GKO1waBTRcdewHHI8nSOJhz
VsIrCCnLR3Pd7dLRxX+U1OWvPlTMSx3z2JlRdmKmWcZommqvWCIdrH1Fs93M3skKxqd33U5nhsCJ
0bVUgRlBpEvKd/Ne5IHc6wjAPFLautXX7/zEN7JURekYinNtdK09WaCblnZjoD+n5p3BwR1/P9vz
c3jrE1/7Mj03Q5miGYQs7LV6oMteigxP8YQgLxLG9ut7OfEmllLbEo1kYRbMxkP8nKMU0R0Bc6in
gnpuRjl1heO/f1hVtKArOPdax7TOmuoiDBgDRQerADsG55sL8FI9K8j8Vey6VfexGWiEDSE3bUTQ
bWbR02LTVO3M3H7qZo4D7sPNhBXuxy4c1H2qhSsB9spN4m3cSm/GZ/n1Gzmhfaf58N9rFJzmu1b2
2r7I5R28qAe9G9eTBfeEzPbkzojxVbVlhVlEyn7jxoZ+gyvRWZUybs4slycG3lLIqKQd1f0+1Pbm
ELzbWnEpqppwQ/ZUX9/jiSl6KWQcqJ6WShjae4wYsEweLH7dcJkz6UMksv3mXSwWgoyiN7v4SD3A
ZvZcsdWjAs/0mcraiUe0VMfO2FGqXucRxWlertwYDIqomnRtK6BSvn5Kpy6xGGwl0CeDTe+4z6qf
wVz5joKGKDxnEDghnkbR/t9xFuhDhgxLmw542XLr2CAqnmMQWL9yConqqi2c+q0cXJzndT+aqF2M
RNG8mYZWQ0tN2Ndlaut/Ul0z1yjLtGenb3G3x7ManFGHnrr/xV6kaQwxVlVu7kNak7S9smfaKBcj
OKXvPd/FHqQgiS4dgELsU9N41rsh9tQYsLatPX39+ycmC2sx/lhie0UFrUTEE/wG/QKkGqGrDfiX
8MwdnFiJlhG49INJFYqt+AB19KDW04YiSOCNElnETDraZCbrwjXOCcL/aRQ/2XAsY3Hnrg+CioCk
/TAkuEXtdVGLCyF+sUj52XQJC+g6c5jXpe2nM9Im+u6j/gSKzGzkXTLUXm28Kqp+5vM+8XiXIboo
Nhxdq4xxnxBpu4lUwCO1dmSlHZvpqWNG3xuG4nj9D3P+rKuJEoHM2SddfNHw/emgOxzle5YuIY6j
/8PPZzHKx8Qyjb2Q94r1xxIOJO/XdNYI2Dknaj7xJYnFTJKxI66ygZ7jkGBA9Ms0LDa61E24hmPp
nBmMJyZ1sZhPtNTE3W5MR1vflTEH1wUp7PBwctq3uIQuvv6mTt3JYk7Q1bAaCmkO+2Ce1b2DxPci
0EZJ+mqfnFnjT11iMS1M+N4tYw6HQ2r3wwOpwUqP4CpG98KM0Z9papwavIu5oQuhIFR62R7MwFbW
5HK+jDgH4IQh4YiUMw/rxBsxj4eWD0OrTqfUiSyIGcFgmAc1z/IftpAtRjAAU/OIKFSYU/O9stAy
87NqdIt1ls+Ro+lmEEjMZqqw3W2ZJ+tWefn69Z+6o+O/f7ijIsv6SBurmBSEW0fcK1WNhibzirCG
hyzPDOTjV/HJNGcuPvgK4mYb1AWGl+BodrcfHLM689pP/fRxzH34+2crGXC3UqCagbDF2HfKTD+z
bzz1aBbfuKrUsVWgEt6n+XNeozT8g+2UA8k7LNUzx7ZTl1h84ShAgHD1ojrU7n1IsGecKx4ZZ16s
XsrMPvP0TxWIzMUnXlk9nnKIOvtj0nUGLsaDc9ZzZLU3DehQL5DGvtJktYKtdSltcebVnPgil9mf
HcCKAJBZsO/gbqwcHVk5ceTj2mlqZR0bdn7x9RA+sWabiy9fBoAk0x7LsrR1ec/3qV7xVKdrozHM
VW2EDburAnSqali/vr7i8XP/ZDwvI0G7LuOCjm3sWzGSMOkWwgH5GBWrtDHLC7dqjTWMGXPfdLbx
u8oVeeZOT71J4/gIPoz2lsZDMbmVDqIzeOhcs/HMIV4X7BO9IZgQvwRPIBHxlwU5Auz26evbPTFK
lxmiSR0b1BNaWtGFnMF6grh1YYyhEExyrzQJqmxyxNRfX+zEB70MoVZFD9OJp4tbuLvMUwHi7Nz+
5kTPGJ7Bfx9fPxZmFuncSJzBEF5nCF0ew3W0MlfoWcJ3TtIYKm7GH0ASruczs8iJ0bnMpJ4RpLCB
H5vDUMXZpsmyaOVM6D4rt+F4FpeQgixcB3mhxGe+9+PdfDY6F5OKHldAnitRHiIzkTsLTDLEP2St
IM1c/+uXdOLTXqa9xkWg4lI3NIItrJ+NCug4dqIDJa92IyHnnBkKp25ksW+IstnS5oLXBdJem++K
llSjM2/l1E8v5gx9GhvFHM354Chwxue4hRZbIGwL1CbffP2M9OOf+cl7WGa5ElDaa3lhIRXRsxb9
bpRPbzDSiqckk+KArwNsneJO5uzPznvYqfXvaM5XRVy1l6YB9J0QSrVaVdK5J1+jfhVxhaxdGbDJ
eMR7WKseBg7sZDU/VFnVnvmrTzyYfzfzYYbpi5BClZppe8h5Af06Lpm4qu4hJI/OmNFPDJ5/HaoP
l4DmJbB0CroigOxlMa9q6qeCVN20WX/96E/cxDJdcxZOAPEtdhieiOz45t6sOWg3jRma3xuaS5VL
A2zABknDBzCkaKvNfFdV6Y9oVH5+7w6Od/bhGbWIwabWbe09rZxkp7hptNHZNvsGCL/t15c4MdEu
Q4BBwClMTKjR03J+htP6BJ/rm4PouJB8+OvtcMiQDdp07yyrJUtgPLiGgxUCdeLXf/uJF6wfh9aH
C0hNUWtDnUkMQCzXAWSdutAfsbp+7+cXT191A/by0DgOoJj3LXTmoupSoGXhN5/PYmdpDLPdJyN9
wVHcDfWvrPwzpr+/96cvJv9UH6OwloV66ENYgpYZNBeDnU0rN9S1M+eSE7uff92TDw8/0TqXbAeI
tSa801XpGh2WiWF292isksEvs8eUBUFVNepcZuqeKU58br81xFKDVJKUVRqd7ZIEom6pWe1m1b4T
ueVnYbN2sV8iB/OCBq8GqEUvxIjz9RM9cbtLeZJgtTZrSSVcD3DCBWH+I3aLK9J0N7PZbfNWwRjI
Ai70c1U0Deba50vH0tMKiya1R5HzFlFgE+1Td7fqBELsmkQp+2dpOyN+bqPLgS5o1biJlB5PhR1Z
I72A0lQzjwelegk4VbY0RcH/aZXUcOK62KK0Tsn7bu7nesSBrafKoUjKHu5blx6siLpgZzudNxiN
vorduVn3aXQzuIGAK0qHNLbTP33WWOvKdfPLCnwY5N8iWUdd+2DE811XKz97qFyboK5uhNO/uw22
CYp0s9cl6uz3A8by0YEoWaviRQ/wsxHDlXH0CFaFPsELIgRDjOBpO3MuVt2I+6mOHpJIe0I0r3iR
aUi0/DRRWaZ8Q1jvIZg0T03jK1M3td3cz5jGIoezhuKOYFtLGjHTreVm8TpW5EEvUmdrSru8sLTs
LjGxq8hu3gW0l/06kL858JleLqc7rR5nQo0BJg7TKDcRGTE7ROrTlXP0BGnDFKyseTRWg1mHO3Ug
HqmZzYu5aW7K3n7vqwzQihn+7hP37zD3oWf0+Wujpc1FbNuIDrW52Wp5Cc50KOUmy2hot2aa+3rV
T2sBcNdX5myvmd2hd6TldeB3oSAZVD5DoKrwEWdw2Z5JQ8szYMcDZcJBq6blb5AJL30KYLWDUrmO
M/5XMThXRmoZK5sMnVxz8bzguGTbeRUIKuBoEcZNnEQKDY88XkehGnDPrUY8Rqas6s6Erpvb9QoL
RITrpLxPg2RD0rcF7h0lSK3wIgpdEgFtj+PKSKE7l7ODI9Yc040mdVzBffbSiupdm4fn3Oh4mPO+
Q6IduPoz6B6GHDF1HDPuxoks3kyVf8OGArpD6I1XJdY9bJk3V06XfUY3EJH0K+bP20LgXx3j4pAE
WeiXvWoAlU5sD7nvplcUEiyMozd9uDNC8bcEdznl6o7QgbtBJhLO6XwFvfjeHeSL7NuSpK5wWhNS
w848zp9Aq0weMsHVFPY7Tbfemji5NSFRCcwZFK90bV3TnAB+rLxY2UQ3RIbqjm1k6AcFMm2jmvSN
nUU7dXYfs7BtaGiUNM6M9rrnzr2cIrInZhDakQivdcW9VFuoPEllr9UZIF9m5dgPGzyIkfbYx82h
VhQcfpLnbTvKfd5O6l6N9d4zC1ioij67a6OTla92x2iJRNnEBfuGNMPek8HLf7CrloZQlgncgGq1
DUssnqFR4G2pyvJYdU5XYVgGAGuODtoksDeQYBJ8J3jEErd7M/P5N1mTsaeXGSixThzM2P05ld1W
BVjqBVM0raAPvJNzXa4J7NkT2vUc2dNtkQT7sNUIncnza50/ZS1sAlGdaNpBitkm5XwXKsal6Qw/
8eZrXu4EZAFZDY4uUlv09gr7C5IDRyebpO83xFNgghkbGuxdbXuK7McNzxNe3nhjDFROAgdDaxm1
TwFJ24d07PVt1uNrUnnUeUteLvkFm1Gt0XqU6rWQBsyv3j5S8npP4XCGHzLUPceOcExTvPBFhpeJ
gvJ1MxLPNNHmR/o0XSDDI2/GcK4cTcNDKzXD02pVbhFyPTEU24u5svdqWbir1gWbEgR4aNo4rP0p
UUL8mSYaAwcFQJRlOAJnyOAEwbykUwNbeAweCpNXq4YDW1a4ajLrxJry+0VaYvOEqHiQjoPiTbTD
g5VqOxfQYWe1945SQb+O+51tgiYO+/CZFFUg6LPzOGnOnavP+DFCsndkOF9nupb6lhBXuWG9arl+
r2XF+6hEl4Wd7qDEYUHtmH1A2L1VOQEAzHUMucHpdyIJXlRbrYEyy3qrV9JmzjBIEEL3sHUtavlt
Hc8bc5ACSgEejagqVvig3tpQaTxyPu7TmVFq02P12j4hYMUwPUbbfZL15aZJWUyp3D4ZefMIu4BD
iGP/BGf6AjG9ORr8ru0WqlLfjH/zNCcnwo3/jJFu42kzY6+0JnmNaRfa8YBDuNJAMlaNe61zPo0R
qa3bcU5xd8bKynQKsZoVcqXYjZGh0F4Sa+juRSvMLVG9pOna4y6Io8tEK59mt7xWQ7X3Umv6k7bj
H8WUb/PY3gsV+57WJfvOSd5GvL8XWhS0/hA4a33GahtGxo0yZL9kmr9WVvirVjCZdepwUbT1GgTW
u5y7H4EaPnd5/0DYQ+FV/Xgw1B4vPuRHX0N3y3jU8dcD/ehRE62ktJ/GBNbSNMV7EdNDjJSxWLH8
EjxclC+Rw1wh8MBg+tJ/QF+R66YtYjxFLKsygfesjaM3aZX0U4l3anLGO/w3pUd+2GstNZOhWjyH
cxCyp2oeDWKuVihwsq2sm2t9sh9dtXqKAjIpDHu4mApnjzoIS7hq7SCKJxu2JC+WjWLbsR4HS39M
R0qPXfEDjNBPQ2dS7cpc+HVagGxNMYa5CAC8TjYoa3A1YcAchW8Nzr4aFQ2bblX4UTBfG2N9p5M0
tGH0kN4Sz/CunexdSXH5jARq+XVYYObOEFiNdijJCsKirfasXjFziVczRWAcdpRDNLByxiWixVCU
7EOc4gZTY4G9lORaQhYOWqKyfObRDm//VTPkt3Yg3E1bR/o6crt8i4BcemNh/WaJfja0/AbUAt66
kbU4il0IueNzG8yPUZ8aK9imwcqW+u2sEE6hz+mNNlS/J5UggVIriytCGya/t3v7ICJ8lHFFS92O
B+cmz5puK9lP+A1n/Ju0gXGRO2W11wfs4k3XXDGbYfVuyZMJh7s4rR9NYk73Ci1eQv8QgDl8qKvQ
aPAdwO2nC5JPwGKsp8BxBmwQmaYe1KgJbxq7KncjNuWbeEhAL1QNYZtZP91mbtDeQXgRXkpxczdD
twYaomyJv24vo4QcS7Z/ctN2c/ansE0X47GSmABv494v5678rUNI9odINldK207PEd3xQxGm2nU1
KPZNKEP32dKUJ6kM840VSOyQ0tLrC7Uvp50RTaylVvXUk6ej2v20KcbU3SSjrv8o03LYxBhAfB2A
6qXr6s06ICNvU7a97kejGO4pvUg2lZa6mgHReM443uaTSPxYb5/GEuI2mx4wLwkUlkmJtW3UkfxU
gM5fJxSPPbPG2lOySx6rzrzSCqFtB+n8SZxarJt+/tUQGIIJmQw9hPihb3Rav7GT7tFSK/yghHJt
rMCK1ybaxeMfZfkATqxdBIuVZBi18Im/YlVwOrEpas3xlbjp9mVUuxtA191KKfA6BGWY+nCNg9Vk
C3GRDBNroLT4lisL/7+iQEuPtGZLrpD2WlHbu7R0qfqmgpuf0LDssrAG7VGQTrfFS+v42FnFD3uE
HUDwcLSqdSf7lWdu2l2kTV89a7VwPdO0ba+upPu3QGi7bkws8IOh/SXinF5zCuXfDXruOSehr8uq
2CfzO1lpthlsHD2ffViyox/Y2Z9oqHU/LExSqRzrjUQNsvVIyFgDj9PejUI1rk07/Z2SzQsin0B7
LOUVXa6paVomRcAKdUweW65oFVtYLOuqlqTbJA7SlVuOr4liFv7QTOOuzcB6dIbUV+OUKSjfhEHU
SFJfuQlpD45u5ttxwkLnJvPgpfAAiaaeBqIMwJPIvNF8wsiYo1XRrPXSSjZz274IN76t8hJ0N6ML
+AO2VpdtOaxlxkRkDr/sXqlX4TzeNJx8vLzrbsyaL4AJCoVfo3lB2913fUjeschzYmrKHtZhfZ+q
HG3CUmnXDi5G4Ok1tRG3ubNiG0/kOLEY6eI3aeGAPTp7PPJAI7BKbEyGCimFGSgvat78nlz+Ykua
D1oC2cJOcs5/c41uqackn4XOuBLkZKxiGfwpI4cs8N7mv8+0adNO7L17rS3hYnLtKG1B5kAmaNvw
by57seFWqDCKbAdUXVl3HYSEtAY1EmWtdpvQ/CRngK1srgNut6XTwUVG4LGakpHAIxVLMH9SC716
TG7dAFRQBe6G4RrjdZ+T2J8Vp77GJh2vHKbRqzGo8Lu6iPxKDvYgX2uxNR2DADbdbG6YrgMIWwPg
DiYqAkkmyBX1U9smAe3vMUnXdamqAN91dZOXBLQQfLkWpWJsYjn+LQzwE6oadevGIiKs6Jtn9i/N
heWS3QWf3P2BgaPwHERZXtzl71UBAwJ0tYGrGRoBbPb7sR6cyjPVjrgL13xVbHO8liTIrKOZJUxw
g8+9zO5rk3BLQpeqFbIurpSL2CMUIvLVbNgpUwB9Gl5zouIqz4yo9dRkznih5rAyh05ehG5BU7cg
FgfNhX4ThSxLSFBuEOawjHFo1Udgh70BGt6Ou6faDW6HObg3kmn0hyJ5sG3xy8o5+9mSjCEie8q7
Yta56IB9XhyBVXEl39ysLGEuqC4zFeFZTubCdlBq1mvXiG4SQ1H3VWoRn5ECgRl65W/dU3CO5umi
szmqD5F61eIX3jRF83dU+6tYzd4KA7wDII1wlRhW+47zkSQ/nrjX9Gn+o8J969Op5r02XelPnAV8
tDsdKaGhXBOZZvpKU+VraVYxgYkhMckBzmHZV+11YdeBF076aw/8HAgUQSFWZZh+oYbHQZQ8qS14
eA8vtxF5aiRQ02IWj8kj2wAVB8DUcYxVYE1ctJYxYL3vjwlnMxkRqfaEFMF5btIhuTdnS91aVues
XceZ2Al25PyFbEozy4yu8nGs2eazgGmsWJuK9LrHAhC/7bsNgMhCa7JNUOUjowzDSUlp5ZVSPHTC
TrqOHzdlcEkERPhnVnv5oOXm6FOGYzEXYVR6w1iOhOQo+kbnMd5rpDXCu0F0U0CgeAGgFl+makPY
gBI7h7Zppgs1mMVdEjQEeAi8J3OZVn+boo9nAFcAW2Ca5ntbFiAZEsdcaW3HawGBsnVa9+j37p31
nHbNRZRTy5BhXu37NJYHAueon02lDYymH11fa4W+T6K2cD3ZpmgBZOeEFS79YNb8yR3M269raida
AEsH3pRNRkPwoHpwRLvv0mJnE5IBZareDYZ4//oaJ+rbSx9e2ZE9OTHm95PJTriWoF4IN/veby/a
RxUEgBKut7ovB+OpbsANR3qhrb7+8RPF7aXtrkbyzAGtdvf6SAPb1cAaAc7IWFyt9szff+oSiz5y
LZ1Qt7RC3UM9ZZM/jtSOpPFCRf2bF1h0AEjHK1PQ6/Z+6u1ig2s02WpWkWDOGsszetFT73dxCVPL
YatwZDyYjfIaa/rvTjhnfvpEw1tdtBdy1gxDwXeNYFg8Jll5PcPoTOfqVTOsq7ma/3z9ok+0hpc2
P9BKU8eezd67tNqGaJc2r4G6xSzs6ZxEJvUcdvzE16Yen+CHgn2YWsQtllLb63pJDN3v9h/Zg+LV
dI4ncOoKi66DFar81S1VPbXqVkltbnLljwNyIk2iMwPq1BX0/95DTjTjXOa1dgizZ71/He3oQpBM
JRvj4nsvY9FsruOgmfM8NPa2iJM16mBsVHP61wrUB6WVe0UyiVD+mM50sE4NscUMMuVZCqiKJko4
BMWhFs5Fb+YrAlc4/48qmQmNeebJfX4lc0lDcNWWdqg7oX4fSXBDDgDOTrfY2VAAX5d9n/yoLVhy
Xz/Fz1+TucQjZMCHTNcSFOQINoeeFRP8otcPTlpOcNaGM937U7d0/PcPA5qYMN0l8yQAiHldVA5E
m+5ijChpyHaltudUa6eucrzHD1cJRtkpJLxWBzP9W0cvg3XjdA/s04ZzRg7BD/2/QMBcuvaDihk4
6xQgkA0xoxY9C6ru0CtFd6bTfuoCiw9fndymnlSh7UeDqOzUDJ46G/G3GItvjWJz6cAVRVnHLsQy
ODKEpZd0VdLkiJ6ssfAnh7HvzkzIp25k8fUXytwPYzZr+zqgclgO7d2swSsdouJMk+/zxcR0F1+/
zmYvtwaE2JmmlLveSY4dPko9X38Vp0bS4mMPJdV3junqfjRDTxPwQpKXFnJc1L86erz6+iInntHS
MluB6RVuoTr7LpDXJBu9cEaAZjpbZ/Zsp35/sWdwCR4Wghy0A4fN/bHBZB/rfZjivvfnL77pVsP3
0M8abVbITQ4gj0wNV70xn3nBn3dxzaVJloj0IKv02dkLl7BatFjDPoYG59fUqHxsfNc2AcIxZzyv
HItzpusT731pkmWTLoNgJFHblfclItLQWglm3gne4f84O7fmOHlmC/8iqoQQAm5nmPP4bMd2blRO
nHCSAIE4/vq95r3KxzZDle9SThUMILWk7l7PUlCBfO/FTSY5HRr45JZomBuRFkqRPC/LPxoVqetX
/6/M/UWQmgpkq6htPEkp+vFc51Aovssba604f89dcybaX/M02KQQt1l5+tF1485VZtv1n9dvf3mI
r+4+mfhBE/G+HJh9TF19AuzpGfWYpebbmbXKn8z5vhpbiYy8f4yz6qVnaoc06QF28ag8L4zpue8/
mfeB69egsoDhA+fgEMc09ElQVGYsFyi4CoUJpEv0wneaeZgpnDxBDsAMBobRhFVbYsPD1a/XvvdX
wJb2+qeYu8Nk/jfwKGOeZunJ9zJwCuFzihUXuLVVGT1dv8NMhJlKJ+F5lZTEDqAFFBAZDnFxYZcC
xjpSWy2EgblbTNb0BkK5tE/6ARZ7rtxQmjwUA3C+7rDUojt3g8vf/9k0KAijawWm3tGHH30p+zcf
3qfUjAsrydzlJ5OdjU6Tlw0623qXnSWcoIBb7YHVdP9e/wQzI3YqlSxgN0hQG65OQqIi7JlgU5bu
U14FT3EvYhQ9QHG9fqe5J5nM7AidJwNsA80JJRWQ+7zjCAs2kaqP65efEeOxqSISpzWkyfPCoPVM
gI5NsbHKYAK594oWbmFk51nFj24wn17TAANqIacchI4f3UHvilQnskPB8FQV5eP1n/Pfbb8IZN4k
FJCKgNWHbrVjBlj3vndjhTIeVqICmLyntnOSmxq+cLugk3KfNQEgrTW3cThw9E+khJxHWnng41iG
HHkv7L20vfwObn8ePD/79M70YOY6jexvXRBF16ZBdtBC0uausHh5qDLuXQjs5d7vVfQYqIrsBdCx
dx2O6GfWg9Y7ZoCqWjUXN4GC/DDQfXZu+7baYmXptn7iBy+w+VbrBu05G/ind7skqlxkOwc0aCe5
WdcdbIErALXyddQmDKl3NFh7vl8f0Q/BQL4d4VCQgFRocd8LURdxQ3g2JFtmuuaUWgrnXR4A7Al4
/iGIGOCtMdwvBdSEL3nSVa+is719gfRY2Aa83Lr22IcUDfCXqpAfosGm2TIUhDbXP9fM4JxqUakv
fCQbgfpDkv5kR8ExUM2WxOn2e5efhFI1oIDae2hs1uSnXZ9S8rNvF5rzZjgvbKrUh9TGtiTDz26O
bFeeMyCj65V79vZqHW3yPb3LDuIOFbHqttj2N+quWRB5zUSOqYY/wLkvAqoY1dMMqfsQFVEZNqQc
N7Gf9yh6UmdDM79b4qrNbAymSn4/4yieBTCn72r9gXPAh2Uhn3/988w9yiTIwrkQuFXXo3AsSctH
CUsVLEHMrJs26m40BIthHJnme4veVDTswI8gQLsamtz7bPyJwnALG9cKwInB19Hr9x5oEmsHonnu
+w49Wnbu71QQuyGcnPWJga174DxOni1YJH7vcM4n2ypnaNys98kIO5kX2zMru//tjD/HFLYV8dKu
dGYvMhUCo4yP2ZPmzpGPjoKdTX1BR8OLwtfBzyGAscD19zZzm6kamKkhQ3MgwAFlAUMIBz0Ont8e
y5h8FpwuzJuZg8lUAgy9eGO3lQnAvuAohJlVO3T7wPlZeC89SmPZiOoPrO6vP9BMXJsqfOHI2QBH
aI0nDmbwKlbshzuWz8CDL20S525weZP/bH9cnEE8hAEgjat8142wGOQ5/a1NvQAinLv+5e//XD9m
skojydF77FtgKlZN+uiVfo6KebOUXJqJLFNpb1TINBgsHETbBg0wfln9QtHte3mMqaK3FZ6wAbui
MDQg2WEogeoWlcFilxf1wi0ua8gXGw13Mtd1BM9lkI5R0GuCd5PTXVHAQ/lSTmAKdHzJ4LRthiWI
1kyodCeTvVW6csuWkKOp2WPqt59D4v1KO4JCevBAE7Owqs3dZrJ7QuehX2esqk+MOLciQ2Gv4D+0
afYZSsgmKpYi/0yTOZsKfEvRJn0aDxzeujo0aCL1ilUNIH1bgR0NW4agBgQo9u4luktMnS3k6WYI
JWwq9R15lriDzugRn+ZOO+jbEOj0CHso5VGeS/hzBDzEiqKH9hfMStEw63jV6rJB1GiMWAh2M+Oe
Xd79P1PrUnStHOroU1vr0G1R211ihc1M2qn816961VD0SZ+gv//LeXuHChdMNhbGxkyQZpOQMLiZ
FWkwo9FmqpLt2LXPcVuj/dGr/haj9ftbgZNNtgQZiqxMuwNYiax8bHj33qlyb8Xdw/XLzz2D87/v
Pm1gS534iTg2cbcmaCO48JtwFlip7wneGJuEBeb7QTM0tkFitu3XHIaNh2JAxV7oxl2IPHOfeRIL
cGFo6UbBgStIGzT7CVCxHKXWwkFn3/X3NHeLSRxAs441tk7Djrl5c3i+NejvauiSqnHm6lNZr89B
A6qgWzjxSIWGdnsGl1IKC/dv/fipeLfjzaAt6fKj00NgGjm/pS9/ula6lNuYifzOZALrthuhBs5c
qN68h1LkB9uz0I1lRSeHsd85S86IJwvfeiYgT1W6aGxtnQDCi1OmkgpmyS38Zux7k3ovQzn+jXyz
MDFmgtJUsTsAUg4HBl6cWOc8Mw9UNvk9N1E2FeaWVoFTXuUUp2aER4In1MGHb8rKR4fGwmid+/GT
WU0iWfldD1CXTqsdmCqHjEbfywNNBbh1NSRQryJYG7dGV/p+gKUT+jsWfvjcSJrM5Kjpy1zVBFev
GwXLBvPDSYsHCOvDBvSOVY5hhsbT8XubUmcyqYnsiwS2BASlXXUA6zEskOVA1/zCujYzq6cy3KxX
XYfOY3Kq8Krg3pgi0yGy782DqYiyqItIZh5ohV2RrOzop9/qXew/xUAyG1YsBI6ZyUYnE9vzgAjq
jOsc/ZjdN0l529UZyoQeb8KSIJSgk3fhw89tRKbCygrCTXuUWhwD+nu08w13zLMYMlhVvSnhQRcQ
7AIpoBlI0PMIa6a0/97G/j8rgX92H22KIy8nmI0AOa87IHuQP1q3aC67HntnFlg6Wb9V3OUNcxrn
GCeC3I5RoEMbRDYowax+27JK7K7fZ26wTaZ85oi2go1McHSC4JkT8cJSYC8i1i0MhZmQMtVemo7m
XQ3rzdPo9Cue/hTBQqCde0GTKY+8cpV4qVXB3EK/K0gndmgSvKGqbUPa63JJxEm/Pp1Mtd/obeKe
KrGPsr0s9BSFuKWrLLSWsXzfE7Qkw7c9Zne1SsWGKgHHU1KrDZR1OOAbRy/RDWde41TTadC/BbNQ
UZ2Ubm/QQo+eN7HwhWZi57S1zaZjZzUQGJ0S37/HqfQ94QQGilH6NiDDjLQ9uj+LZOHgMDPcpj1u
o6zQ9a6kc0RKcd9ZebG2jLjBPvj5+nCeiTxTIT06rCDcZnVxkmlVhDLpo2dfwNgSB/rkkJd2vSkz
t1+YOzNDcCp6zeyYJkCl2ke0E6nQHtz2d3OpZ+PW9ZanLF+4z9wXujzsP6EmbpCLomNeQNtEw8qo
dR3BA6otV1J32yIl8Eb0F+Lp3Pe5POo/t4oaHChTeJqeivbD5lCtYGtfuN8zAmBTC4zASAjtNa4+
EBJ2kBUFoLC04ilJhvD695/7/Zf588/vx25SOkAdwCWkCIYTWvnUTavj8WnQxl7YycwNscnq38e1
A6WEso+miwg6/vt6nWbuU2XXZ6UytP9r+ev6w8zcadpXOUipLd5LemzFXdCNMPm684BhbuF0Bn3q
9XvMvDByGXP/vLCkSTJiFPIhnbR/Jl59G7fdyS4ad2EzMzNHpqYGaEYfEtkVsHVVkMrlsPZrf3Q1
bPDUwjow9wCTEQvpVY3OXGC6ssqc69x5TQC1hLuabLfX39BM6J02PcKWkKPKV41HilQqg6rD7bvN
9UvPvZzJaMWYbJB79u0jsEGnDG1aXn2P6LW1rKUcydwQmizvMSQPReUaeJaxat+Z7oEV9IZG1SHq
4vdGQbx3/Unm7nNZPv8ZRnFAIxSS4VAiPHTr2a+21aInFLay8a/R/2bP09QEys3Q7yg1xqoozW+7
EndQci6sSzOgKkYms9oDmwBbLoq8IHpNFXSU2ITvZOqiPw+GXZgQ67i0T33iQbOQwcD2+mubSd9h
j/W/701IWBcQuDYe4zq9z1KxtxodcgbfEtBWIfrqynI/SLolul1J93skFWfa9NiPAdUmhjy20/Ht
aIbHyHQL830GIuRMbaBEhDZ8fwz0CWJ4vWOkSI9FLft0Q3OV3jRRn8rVqAI4GIFcKisIAVh70r6x
N8IrsLYVVWpl4Zhm3o+SmcqHWIeP1apq4fa4Gg1NHwxk5lBuBARJj7IZs3Vu5LBwtPt6RjpT/4+E
FKK4yBePkkFUXd1S2O/17MEaFsLtfxuR/5/tdqYNiG1fiAxeT/3RavIqjEqJaenn9L6q42iPYk0T
klw0PwKkpdIVMwmUd4r2W9sT8iCQ6H9QEDlvHFmKsPPghltZRG09D9SjzlB6yAWrF37qf0eNL37q
tGJJMxn1TiPgN7Fvt8Na7MgmXquNs4d0qLtBSSYc1+fuXN6aW7nPH0BAv4u2cmEczUxI+NT978xo
o9gUAIjg7jAchPdktsq6DYwvii33Vy7ahT6vT8Gv1w9nWs4EgRy8VY77sOBWNyFHzZmH37v0JCjm
cij7trFgA4HWyYJZmwjIWPK9lduZGnVZyoHNfOFB0kHrh16YZNXKaEsa9X79189NhcsL+yek5wTN
mX2HfQ6oAP3JyqLuMGYNh8sxr+9hIxjfX7/P5YN+NcwmBzlZ0bzwU3wA4Jd/qIiglzJaSHbMPcLk
A9AA0PI2g1FXmwS3o4ZRmpelEGoFx5Eu5Tpmxs+0ETfLCijighT8sdRscxdJAGL8l7pe8rKYeT3B
ZGEK0ty3/bEELJLxp8JJdhnLFrDGM5eeNuAGQY/YUqO4quJe/zR+S2+bwiCoXP+wM2/Gn24t6x7i
tKFX2JmlT4Z45zbtnio3Xdj4zXxc/7IV+Wd8Ruj7olifu1MQ/QQcb82Ge93FaxS6F0LQ5Xd+MTCn
Hbh+nkctg/TsVLqfdQ5EERzwsuYX989Wa++RGt1ef0/UvXzLr+40mWpQ0MLUqBnMSSu2dwBFCOS5
oWoLNi8wAAkMYCGGP+f63Uk2Qv4uYZeXJOCSXpj5o94XYs8SWMCrZwh3oZzYOf5zlsqd6l+zpNj0
fglV/2vaxscgrvcO29WVe+7aJwHdOEdWA632lfyI9bHkwPuIXQmKnwttbGy2eP57Adv0XAEHYvRK
2PlqcGCdftuyfaIhmIDnEgzmAVqAla4PcsUrRK5rgX+KHxzSWhYW+m9KbtEniUs/GBxWlQKIajvm
R6BI9x14+e5eoELpt89d9NctxgfPHtcuwDRZtB8j2FDX/QpULmHKbdv9hWW13XfbdADJn30WDEJg
0JC6dEOkDIPBD13QJfSLUt2PPIZRuRf2/Ttg9uAtJXpYQVFSdgI2yRs0lnTy2A+X9PAPMu6z5Dkr
9LqL3vUPoIXwjiM44MLo3alXVlWFHN7MvaxXLZADvEdfmEBj9AAJTLtTIDQ1ejXC2hdE5YY8SSrX
gzCrVH1qJywHstJia6unqILptnsm6ianT9R+drFFvvBVPGuHnrGt0TeiKE+XzjnSf9DU3maRXlnl
Q+kjVQ4hgUo9fLVtzPfI10bAWdAdjLcBkjgl/FAkOfDqIbYQSRFioxpKs+EoB9vlDXatFK0NRXQ/
tEDWQHeNbt5NhepBI9Vas00cd6sU+hf7V+3eQE22tbDgqjELu8QNGwWgRU3g8w0Gf/pSls8lUKDK
BXAkliGIl2sNFHDjrb3hnSmQfKwNg+tihV2UPmvQbFV3Fv1PgF7BtX3UdFME3oqN237A95EvXXzy
3CfM5VWSdytFsAyvQGwV8bby8PT9T7+7hx/7CgZOax/dtRQcD1CUVwCjgNt0Y4BRkjflJ5M7ma3i
N6dZ5cHf0vpjJ39Qje7ck9BtmMbO5vp0/fqo40xbeXSRAuSQog+UVOMvL/CfG43dM7OTj3aoHhLb
+rh+n7nofPn7P/GtHu0xQ2sKek0jVm0MUeo+d7SzkNicu/rkYFgzrX34WyPkAHC2jzUBHUyW3v76
b58L/ZOF1xKNTOvIa08j/7SxgRMYJ7AqCr939cmOoY9lPDrUzU5NE4OcV8EBfee7jUJilC317Xzd
5eT4k2W3yhw0XNcdrB4jAGKgou5DY7fOe+Qkxa0xQXLUODTFAF8rA2i/sB6vP9vcvnfawoUTDkAi
3IKqORuTKBx5Cyf1XBixGpOE7JEGHD+Y42RvcUOtEAJ9NMNSrfyFRe/L0U0BYvrfUQfZG0GuEY0a
/cD7lesE73EANXwrdi16pCQQB9efc+Y+04ZVt4qFaQwURomRr4lsj43PT0Hnb4H/OAzt+HL9Nl8O
cxpMbabipPLcMYdIskHyfBXZ2Q7nqoVPNXftyQYkyKqu7XiJ0kaLmAZeAhhGnm0vbM6+nEL45Zdt
zz/TXyWxL4oMJ9FEjjekaMOKDHfCWpqhcz/+ctt/Ls8t2y+wnU9OthVtR+OfKmrdX3/nc7/8cst/
Lk0ICtWmsHvQxPOXsurWsHG5EX65cET/eobgzUxCV+ZylXmx2x1xPK1WTtrugtz5O3oK3lV2fgun
S4WlOyCgSfhbK7YW7js3YicxDS3uGsxH0PUR4TlgHTHsftnbxd9Cy3F3/dX91/T8/3aCeLZJaBtK
4oGjC1aeRjsQ32A3MCJBHmTrUozdXS0G+dcF7WDngdGxSxsA3LAFcc+ya/pnlNSDtQzy8cgpLMm8
qjFhbrXuHqCG6KMD/Xoz5pZ9SAmsE+rETrbalNbel31tVnWeVSD9tM5D5Lnx2qD1eQdQlb21NapA
HFy9jXFsHlI08t93gFZsCl+n+9JLNsbNfw9x0G9d6WODkeSAevoBrwQUMUG66/pevUW0J7uUmnat
jbQBM9K9OLG2i14JgA97qQM7BPR/3MKvDvgpjwzYVxR8F8Cy8TE3jvdKCU/WiVMB69N1zjoxqd7Z
xE83XmL7h1L6bQgnY2gJYENrgS3YmRuLlBh4RCwJk788ceDwOJnwDa1xdCz7/qj76KX24hPspUBd
KW57li8cambmztRpxq0HZZKyj0+ihdcitup2LddWs1RVnps7U6sZv2gAWoq85lTGHRg/ypzhMcXW
AUBVHhilsKm85UnzN7Vj1JtlQjfXx/Xc3JmsKoVFYJYHlxZoK+ipEg6My3vs6Az4YCuO2vxWxSb4
3soyXUCTMbYd3dPmJDr2Sw3OTpUAmPg2+h2AgnTXQy4OC08197WmJ1wrlgF6RuMTWIvyKXHzUq29
lMY7kmlnryJQT2u8yS1YQu4fn/RiCxVFtAuyDEHRdq3nmrXVPlKlvSdVre+o1u0L+Bn+fdqY3l87
wm/ugzZu7FUgIrjo6Ji1ydYuqL8ZhsxbcSDToEPJGiBt2jSEoXN2HzV03HgVY3uXOIB2WoBN7eTg
Z+ckabMtjBC8I+s7Z5U0jdrCe708AXNJbhSvGrUONNJsPkeup2Gh71lhHVF1C9uv6DS6XrL3xz4L
QXFBOtpOu/1w6TZrlEk3sseJQWZ1j04YXtzjtMkgcJF6S5P2PZVjsmeOKCCYksWuc+JijW54dkAb
TR6qLldhxJziGCCihQRrEzwowYoyfRPdxehKApfMr0F7xUnTAoVp2wRJvzBcZhZCd7Ja1Q63YkFl
ckrs4K4CmJJ8z0UG8WKyUJk+E4DHme4ko3blkJc2Shbm09yPnqxFpKyAMRIqOTUGrOMY57O8ZUue
k3MXn6xBgUjhr1NfEivDqQYJs2mXAAVz82USBgyJqWV5FC1NXD9kSbLPjHMnSvG9jce0F1pGzBsr
jeDZEfbReVHYEfRnEAMZ68KExw7mi9V52vVsrJjy3Apa2AJFD32rz0U61KtSqpdcJQA0w5d84U4z
b2ra20zAwQQ4jMWnvs1f9WjtC4vuwXNcOJ/NfOJpgzO1SE2itopPRPIaDCoY+wagay0U02bWyWmD
M4cSzcsKN4b+Gey15qfMb1NEvHLROnju7UzmLAIXp3GM4V8Uf1WRbQc0KiwSQbyvFeTQ5E3mbZwB
F6xrJo7cHkqwx0ll3bd1IPYG9kr36GUrsOf34mzb+47+K9E+Qw414N2fkHBCDAWwZK9XWIHKPw5Q
3G9xXpt6348FS+FAY5K3ofG7nx2w55CR+lm2TlKUNFKNcpZVNhfIp1u0AMUQdg/fOW87FJTuPa1L
ZNoqeo5G09+DgM7vjW8nJ4lB+VI6Wb+tMye695gfbbuBq1AzYr15Lik+shYGWdwQiG8vo/w+F2W6
adve/IilMiVEsgxFuTrJ6lvIyJKQDbA6SuwKeOk4trbMpRmiY5K+S5fyTd8oAZAYKlkrafF8l9Cx
OrEhG+58mfW7wBrkH8BkrTuAWYd7UoM0KwGE3jhaBqvREsC3D4w9IC0AEHSRtgqO3FGNM4jublMi
6UXmU41buxNqyweT3Vloxt90EVNnPjTFe2+ArEU2JP5Lh5qeHVn9SI3b7moQmmlW37RDFoXg+pMw
tcYyhOwq3mof6UQ7sFU4Fv5t5NVnLkqkmMj4RnuXh1KbJ/DmIZsARhPOSH21an1AoW2agfE4GKhb
ORm3blScpULWqorU3o7Hw+DqvXSbgwJfGxZ342fRuTdIpr/UlUy2DnfB/43RkaqEkIDm9RZ25fQJ
RHEDEjSyb1UGSLKKg3sVFNmKecEbZ+o3sd18m9clgzyMop4wJA/WhepsQ726TqP8B0oN4EJDn0Ay
L12zPBjCBFp0HD8H3KbqQTbBjm6NvrXfMIHejbT6YyL3nUf6HtQIANShWYVu3V1ZUXKglNGQB6QB
wdr6MEGBLHcHyK4oOszZkcNtxpbYRqDsHSaxvgPrnYWRVV5g1ADqsQFCySJxtwNAWUOXV2cE3d8g
Ez7qJr/PNQqVkPniv1P6AcHwGVnAZ1az4jEl7kdlU0AFtNTr1s2RSSbwlx1yx/tLKnnn8AjuABQK
zIRUoAFZpYV3nIBA5DGQd2NrLYYcxnwt1yGwQE8wWY9XxZAfYLRh7bsLBtOo4G8/XLKNUfHo5dZP
VAd6BCJz5m70EbjysXfKNcxLXqBo/JE17iesIiRIVvXZzr3PngAo6ZIqWMcJoOGGQOY7NGTHG2BR
c1+ka3THnUURR6HNBrT9JW4LoLP9Oxsu7bTogYAlQopjlb6N8+HgsuzRQratz+QrOCTp2m6qbaSD
GyXHezKU77kab2oGgnkRtcfcwUf2WXZ2YhStYF9FNwFDQG29yAmxka2Q/GG3Oop/+a772HP6XEbs
ULvg1I5NAfagc8NbSBrSDFD6tg8OzeABwwsGfQ4usRlvuEyPpfDxhM2wT0Yg973+WWvnZPJgI8Dr
9dPhhabYV5CS1isFNirj+UNU9xCS4KSGRLQcs0+DtWTt1sWWlho6n5o8K0P+1qn9VvU17LZ45oB7
XGH4ttlN5RUV4LgoXHhuB2YiGjpWugLevqEUuOpgDWv78VyJoNnyYEDzReOEzONPILOFucorNEQI
4EILeyNNNG5Soj5VrM4UPbIYqqhNdArKccZeIyVCIYJtcMmgF3a5E1UEUSy994fqrWgglvJ9mIHU
JUwGWARQwGVLzYrPQmcfVdwDMevSNQDooXT7rRYjMm8VB56ao98XfgcpDtjGdKDQSQVsNmf3zCVi
naryIY9iHuY43uAoMOxha/VbO/LXaHD27comXkMW9iEc+yV1UExIKhvNpHb/kdoCJgsq8i4JjQgV
fVgn+kTgOBsNd4EdH0pEChanwFDrEXJ6AVMlUYibpAyAdx7HA0q1w42Xo04lqbkX5XBnOQFguIT/
KC0MIJUH3b0e3NVAh3uLBMBNB3jrwwa5xSfj0J8ApzpPNVomP1Tu4PugtXFV0xQc106fdBv/7rP+
UXC6S6HKK3EmPTSVeGswQFbJoG96BEisJP1fi8gbHtGXzrbR3UHFbghw4O/gcVlx91QK/shUr+Cz
ENkrnBRekkHZoLaOBGRiqbZ+ZwOsb900iX0qkLlYJ6695XBvOVOWjRs7Qdw2kbcpR5yOu6a603Cm
QLkqOkR1ECYRDDWVxkAEDBLBt8HqB6MXf4TJR2WfW+Z/jnZ034/sgIDzK9NwDyBo2POb6kfQeO8E
QvQNE80OVmQvAfRtsNegOwYMwaomzR2EwmSdpe7BKZFKdKthb7A6r3JdtTsPXsKwttD4AINzS+v4
NAYWvOD1+CFY96RJkIZ6cA4gBt8HhaYrkdRv6C+BTBt+8mtH8bdMjQdsKWB32JIzCRD0OGlI6IL+
uTWp/OPUKfA1ZQdfBugY4RUS/LErB5wIbt1wD6Vhfzz7lvhMLfC+W1Jj7576T60bP0CV+1C5+G2R
QCseyMVhCR/zdZpI51TJMliPvTHhKMVdhNECcG3koJoT/3JbUF/GGiv84FvdGi+frQo1PnQpCoFt
k7/RhKXP1sDQuBN3d7BqfoNAd2vR9lBgXPX0wkQYNIenUoJRXSLN05LsQrXOfdSXxCtgqzAU8JGy
64h6oUF1G3XFjUyxolXFY1zKjd0iP9Qi1V4m4z6NXW+fKYNzoMs/vMR99ky3Uyq14EaSZmszgOtf
JZFY+aW9sZV4VAFHm5MY14wkNixCkb3nUoc14HmoVpJu7fzHFy4bmJOUtFmB1gtz9aActxg8aLYc
otfeYlCeo3W4DVDa9IqHAZuLUrNP3vaPMrZA9esss85K6FZjXT2PaXzyK0w+JB6clWwZkixYSOIR
Embjq512bSinR+dHGdu/CsZPZV085e0Fxhs7KFc2e5px5OUCOF078boCFG2V9K6zjpDZ6lDvhKkP
uDkERl5SsD9xbbBpbJybqIBtC69KbHWyBqTasuhvBovLWxQ+7VUiAI6tXRdYgya5zYX+TYcgQbUS
RTYvUOUf5tqdG+ouqkAET8vkSaTV1us4clCmXuVdcut63jZWzasT8zct0RCfjONNa7rXsqFPmuPx
iSUebYZqRMu6F0j43lMn6daCyLDgHVqWfLh61ClMQx1awTBCBx+wJLjJ4YqQCOeccn6klcFmIzEu
WOqMbzkc6dqVKN2cY/+T64dc2LD9yXIMDl/Vu8jS5R31bN7BZAfhEr4z+EYaSEe4inDrd+74IJek
WlUirHK893gA12RNLAZ7hLGFi42bV+lrYPfiwmmzx1NaEtRx6yaB+Q+Qo55aV9jiv/pg3vchB64E
nh1dXOyGdFQP0m3VDWVO8piZPLpB2qd4ijXQTJnlJo8oCtqg+aNIABS+5aHhmYGpfS9HX7+2NCrP
xEmRe3WwYdkpy2nuUxZ0nzyLgjKMC9roNbDk496u7OqAXmAwh4mNxrCThwN6tyqJ8O6cEYEmkvA1
gi/I0LlPTm3BfwDdz/WPRMTBWo8+lBdyRM/CylQYE2Fs7DgLc8ZhhukLWAjZ9djcCj2CsjcAKnc/
4pe+utoEv68fm+eOa5NsBeSPLKl1gYKAdH8kGQ4jQ56896g3htdvMJNenBq35i7p4A6noNfFgSil
7DB43SPOKXcwUQqtipmFU/ncsXmSv+CQCirGkMbsbPLQGrZTKakXrv1ltwkNplrOyNN2ZiG7dmSX
HNiQB/mqS0DS7m3A8gk7Dnp4K9x2IXU580mm0k4aV36JrsHu2LFnjCCg8e4CAM+vf465i0/y5EI0
fsRZl58oy8HzDjIZvzrYU4Ph0upkoRwzd5NJfWwY4tGu0aF2pEUWptG5tFqg74vN9UeYSWFMZZyR
duB0Gmf6FMg0v+U9CuWwC7DOtegfqAzkQh7mP0XcFxml/6fpBAXbMjicnMhDebgryvWdQ8IDL9Z3
cHhAeD+pAwdfvVkdh3i1tv888den7Okp3YmFB50bdpNcR+k0I+UN+Bd5M6zH8Q/zzxrHZCmeMmwz
gNBaGBNzL3QSAwC+kbEHc5+TT58HBL4s27dARLvjUuF67gaTrKVtkHApIPw6meAmRcNsxy6dNgX6
mL43IiZzP4bpQxqXJb5Upou/voc8gokSc8cKrL6qsZa4jzPPMVV/+jEF+auQBXJD721g3TpYe5vs
Zzfo1+sPMjNxpgpQ4dZyBCk/P7ma7C3mYYdVoYegpXAHu34HeyYeT/Wfxmvb0mQ9BEt9K44xrRTw
WgRJfSyct54XkxUk0lZYyR7t3SZd1zEMwJpMRxsopwd0Vl32C6AnwyanCM4ZVF23LGb1wmox9wIu
b/6f+jSSn94FjKROLWF/OUY7yMLeZ+c1j9cff2ZK/fdW/rm+7LsExgpFh2WaHeJLu1hBo0ei6nNO
spccW3uo4IaFeTXzMP/R5P65GfZpiqLzACn1PG4/NFINT0lJ5UbX4/9x9m3NkepYun9lYr/TIxAI
NDHdD0DeSN/tKrvqhahyubiDJO78+vOlp88ZFztJTjg6YndU2kaJLkvSWt8l3l5+n/O7HnD1f/YX
03qHoDiYH7UJVS1F8d1lgszW5afT98LcmRg4Z9LCXkpmXaWro0rb4lFRxm76MJUCmLlxfJiKrgeX
RDV0V0N6CHAfqOluS8Pg31BDNh4bKKsJnBxVFzTgUtxWp8NYz2UIU4FspD8iRirht+aEGkwckwzF
TnCD9r2UxpfKymBtA3ytvOknCWeCUg2PojbHxoc9Hm5YsFFpak/UBK4DLRxH9rmQMJzkhdU9UNw5
7wW3Sy+1wcjHYXbEFHdw34AgZ6zzwpU1SbZCFPEW9i/Co4lJvmPtOd8T3hZfu9Kqn3O8+a+Qi+qr
Qgz5qiaag+EH1DhYXhxJUXEiypF+gGGZVgTU0uQVrDTFkYwpvHEAC76CaWLhuIYBf1YfXgk20hgo
yMOhwuCNb1kcNhSyJzimZBDZe5UWzWACX+VeCe3pq66w4RBWsRxyqDTOxZ4aGiRFw5g8JG08PsGs
RvcN2OjtucNfqI2rUZ5k3Vupx+K6aky+Q5pkuCuy6RE+Vs89HbvAprB7Gk7XnzLGZZxEVIMmRXsg
HI20U2j4IQOmFfYQ8MSbcg35nxiwU07pNuNJ7vGp7LZFWt3k8NusrClCAkK7n4xSbRjvH+BjjENR
QXA1iVJ6rWdW6eu8OtiyFD7Ahrov4NYJmpnu+EQnp8gTfmcsh6dnqp/gsxrwghkMQ8e6qDYoFsPh
DTh9mKTQZ60EXDLSmuuYYa/XOijCNSa9mUxn3JUw83GLQsFIB3kVIEEhLAmjC9vD33Qn67vWR5G0
37ZSIhGoOb/KUVju0FrvL6i9TU0Jwj1MWbwe4DGIIdjIj8XwwaytBkLUQGeWnQXdkVHhnNQjDQ8b
OpseWOLc5bJrAAXRwh1zNGcTJ/ovAIGK76kdRwGOuPlOFEPUe1INzi3c1aZHo8bQDBXTrhJM0xsY
YVX7MjG7HSHRW1qYZBc16c0QmrfFyamn4tp93KCenJiwcCIjmKtGhARjY0XZLpKon4EEbe/qmnSu
U2LeOIYFxUcdeC0o+FoMEmMteP0mh7tInxUPtGbXGI4ahlRjdT3B/yk/PfoZznCPSAdC/aHQ6jsb
tt0ujyMz0KpWKG8g4WsmiwjlHIhDZo42/ujI8FJrsTiMuWN8SaYC1W4kwQB1HvgGZX7U9LH4TC9t
dQEBRqnuNQs3ZnKSqGqAnPPrDqhg2fJpH5ua5uYckOdWx1YCQ87pUA+DBWAsey6zPPXDpKPu1E1f
aRUhTUbH6GEskLaiXE4BZYD60qjIdopXOvbOCUZsVv5c4+q/M3C4gZNalT+mCEFe0TH8x4kbjyN0
uHmfvFUyfNB4Ve8N4SQe0JGWa4PTDR2tCOLalvg6hvIbyyTbh0pv3YFpuHYaNYReLWFfjyPEUVDi
QSZ2lCdTODMJGLMl2TVTIYHesGzPAhb+apC6+ZXKSSJj1ubIQmrFfRXBlMNSACaXIcyI7WKEBqWu
wyAdpSC4MMJApxAIIVlldqfZjzJ8Jrvk2gETCxUnx/zZoyLmjmBSAOWqxwAUVGoDZH953eJy/6MU
yJWUeZYHsd0BbwDm1HStj0V6X5sD3M3gwwckYRPpLda8QXclKG8nnWy51+z+d3wywSZQ0kaeOio8
hHHbM8xe3zqddA6qU9rr6PD8FhKe2WZUYRr0qH6g6DEgK+alY2I9mr3Ky70VOt1NksNXG6kVISAV
2qSPg24I4Jh5Vu2SxgnhcjrFX5tBgwFklUOxt4N8HaJRs4N3r+5TNmhvdafplddOPayPpDCQzZ7g
SawRg+47y9Z+1CwekLJD1eOpgJQYgwLoYMZeWTvNnsKhQEA/skY5Ta+08qqqGdmaCkwaj+PiiP9E
3R1tGLJB1GY2XGCNFDYNXXgyP+pxnVFIGkf0FsVN/p3Yg/7z8iZ7fgvn7xSvD6cEJCJVrVBmOcpy
uIcKCypp4wpi6f0Z57bv2Q0izjtuwTwMQhj36irZ1y7ztrV7wHr6xrCH+/R+CuxA25WbxzjYA6+S
PQ8r/J6Fw89cXKKUKM1WHSuPmj64Nrzny5vCXDvFLj18dqEYU1UXU4wLZjsYDzVtXxwVHvOC/b48
JGcBxgafC0uETc1MEgF8M4DPJ+FW7WT0pu+LLbeQk++a+7EF35F9Bu4Nr4nTt/gwAWBLx3E9Qk81
qkfwUxNKpLnprJwQl068p88/PN2B2ksVx7o46mG17xlxeXTX6/QuHMUmn6AfMRa7y7221NJpsD60
BNEPJgARLCH3LB/6Lrs1M+0rjtsbKJAGYHjtJZErx/jTdeDMvJ7bt8sOVlY9pHwDCVlvbn2hIST+
+xzRaVo5+i61MFs5yTSyNARTOjAKWAhEIRwIjaILOj58cSIYnl7usoXL2FzfI+5kIZIoHwMOd+YU
G0AOg1kRoY7/mqhwf7mRpVeZLRbYcE3E7MMhqBXMVZGmVYaFenIVgM+zMoWXmphdQxzJwAYd4NQy
laknsngDhIA/UTgTdG+XX+Jdh+LMkM8FF1IdSVhZJFBeeqEv8mZ6ygIQi7D5tS/Dj/o24KC3uGRF
QGghAMyVF3DgTQ2lE1DzQ2SRXQIDwAbebMTYJ6Wdbkd4o+6oxoFqzmn/fqMb2pWYvbAdzEUZnCoZ
kp5IOyjgVZ0wug8N48flPlyYbeQ0eh8WqA5fZTPm/UlT7yU7FvX3EngCkR/r5u5yAwtheS7HMBpQ
m5TthEJBOWJvLt+MTs/cSH5K8dTgc++psMktmAACI8m6713bRDvY0rP9ZFhrutNL4z5b9RPooUkS
1hCsmDR717W6eqCaLO9FG8HfTgCWrRmVAbDj2AIeybOVrMdC5CTGnwOjuJY3VSNYEJrCM0/G3lWN
fWYErSTG1bR2bbaG9l1YqXOdBjhgxA6AMDG4BRpmL0BNGwIEqDsB8hGwhvU/PzcVZhGhTIo2HVNz
wJUTt76sdxXccFvAmT/zeGeuzQB9y56LciiPIkt+D0R7EUP5aDC1MiDn54EzF2FIDPhnaUTGx9yJ
vbwJAziJ3vXNsAME4R4utZsyUjsZspWFeX5QnL/pMqRZ0hsjAQQb+ocj1FjbKvI4mPUTq1c25/Nh
BRD/P6cYPNXsXCug9WLDo8ILG3srqtZY2cYWgrMzN58aHQQrK6I4wnRxsZWJkwUy7huc7m0HIw/T
X1TyEmi4p4lBXQDQcCbsR5hq+4pF6rnBbfdA6enuBlOQF8M0UVW9PFHOLy1UNf987yxth7ijWnnM
Y2PblyEq5Bq0w2NvqPQD9r8JlMzPtXT6Bh+iq4nQamgTaWEv22x0JkAUBncTN/w2E0HaOM8QlVjT
JjkfaJ05v1rLu4JVE/bbNnxW9W6qH4BCufwaCxNlzqyuO4sgV4ZcvZ3kVyIiz4NEIuHys5e+9unz
D100pLyEljt8K/omfmqS7oEk8S+zW+OtnR1rSue2NRbUyFs2pmFQTOkOGLTQBXI/OGGBJ0BFIAY3
mDBLzb5dfpnzUFQ0NxvwCiJiHCXe7qgyAH5smIK6DeXPlOSPTACI1FX2Nz2hXyNu76PJuE6KGKmW
ePBgirJyTjnbofgKp53+Q4eGguclix0eKJH6jaO5fQgymr6WjT8bl/D4WdDIKcTK65RCfyMzvoa6
7fOBHHRkqIyMr5QKz043NDGbEvbYZTiWoIRHG2NfKHVN1g3llr7+qc0PvVMkSKsayCUAq8S9Wn2F
ts5u0G8t1LZWpsBpN/vboRTffnZeqI2BE2sED9iURrgBCOZb2zYHFYttrNsHvZ02Ydb7GoQ6Cq1c
uVgvvZXx51tBXt9JAFdujnXrwBS+aMJH2ADrABZr33BkbTaX321pas1uDQlBoXiIouZoq6c4nFDn
HD1VlSvBcmnYZ8eDSuEG1zI8XTovI/yqtfD35a+98OA5d1XDiSkvHZiEZ2P4Y9KTW9Nak5Zd6Pg5
X1UbxsQJDdUdM05eqkE8IMEHkZ+SQ+qob18uf/+zZ3RK544rjMapAuWnOSZC+RITqQOmRR+gKAAw
Ub+icr4wtnP+KgAMXKQybqEVARye0P0stzwwYFbC/PnjAKVzGwpugb1ksDw8jLpu7mGODtd0My/o
A9HjHGIvYFBD21QDXLKcDlole280WLetcjl8VYoQtSFO2z1jDk5fwOo0Vibdwv4w5wj20Jh0tEh0
4GAibWDnNsR/ppu81YAio19SpJcBZmq1lV5YUtua8wUz2YZaxlV4gE8m8NNMWg90EIZwAXgbx0Ru
EjUhcgwaMuWllf+Gu5+rLLZvx+nO7B5kzfU90xn7Qil8Y20T+ds+BxCvgRPnTVKIcFOKdFqZEmdP
vJTOWSe6TDpIayVN4DRTf9OUaXzXVJPtVZMxXoH0LnclE+o3HGbUUwgWxf7ydD9PqqVo+M9oppEk
koYyVWAwWu5L2Tt7ORnIw9MB1u/b0Tx5/ZxWHuDuJzhUlzibKA77q4aJ6jsBATbI4LKhuWWaGr8c
yyH30qGlBzhDv+8Hk96bMOI9OplWvVpiHKKTAwNJXNlQmLtDvqQl2ypKdM9EDcdNoTYFa5lcKACu
zdGjkC3eZ7oBtLjS03rfo2r4BsRUfjyF4JcqTqB10ZaQFHHlUOg+CO18PxKc2uEAjFwUS0f+pGf9
+GrzgeoeaSHgHTs6A4zEynawDtVyYCfr/ksRmZNfssbedI6oHnuhD3fQLy02vBcalK8K5WV2n3lU
1BPg9rL5FsVpD0GV0HGHJLdGFzlR8YUJI/bNWq+9xtbJ0dSZubJRL0S/OTu1Y7EBJxPSBnaNwtgE
xF9ymw4Mp41PHaARNWZTYQQIheo5VYGsnSOsE2/CngO62vFtQuKDzIbHBqSry/NuKRTMNm4Z8iKe
hqoOOhxnNsLpX8J2fGh48zD22h6lXGCbJ6tZOScYp8eeOSdYsz0bMFmgTcM4Ooah1Y1eNKFut+mt
dPztyKkACJM15W8ICQNiHqV69k1NJZjcUSWe2sjM9izWnV1joR7st3Byki4tTfWWNEm7hxNTft8n
vAfSMa2/GWNRbxxHmq8ts6fXCsBPbWWpLuys85wYLRlrVBGVwWSJ7ACOo4WadyhXYvP56WXMNT26
DI5tcHlAmjqxt2XE/dAufMhpobb1fHnIz39/Y3476Hg+cFtGEmKe6WMCVLZlTC+XH31+PzXmN4FY
YTbXSOYepcFB/okBc+/HK9iYr2wl5zuHWrOzWK1ZJSB6FpxyURN/Kngn/EkY2g2Uc6M9Q+7gk+3M
TmUJjgJxBwAOCpipucnGxt5J3YL00JT2XpyH2pfL/XV+KOicDErjiLUTMVQAYjG9bToIajpTLl4/
9/TTmv9w7B8oKwhr4SsMPAeDri3MDXW9WIscCwe0OfuzUGPOszCUQcxEvJMTNR71rEv3MLrEtm5A
86agQ7dyx1wIU3O2Zt/KLIHiRAvlUxRcwWDx4G7QuCLMH0KL/Bws/jA57WdUTbATn0brQ78JgV4z
ha7QbzUQjhx8NQ72n2+rZI0bvfQ+s7DbRk4BKK0tg2ZMoYgFBTTtDrYc2m+khaYYu1lG7oZKq8Jt
KUv1+3PzYRZ8CyCbWa05MqCRpjxQa3qIdBt3n3v4bGmOUZiDPdREKN5RDx5lXl2voa/0954/s22Y
s/UYidjoUwsPP37X3BfLtdzC/WX7jtd7lnt97X9P3K10r1+OR/96i//dHg7bw/ba96+vn24f4NHo
Hh7c193ubffwdnjr3Ldmc3W3Oxzc3eHp4B7erhzX2+xyd3MTBJvN5st+j//7Fjx6+2B3E3h4ju8f
9x5+Z+MF3v547W+3L/796dc8z3/x/b3/soel3Er4WVhac5i1bcOhdOgxAdMqy39W5diAgA7sDmxt
Gj/mkn11KitdI4yfD9p0DrMGhCSME0nsQ5OSbTPpWytsgPQfVvb891rkmcGbO+jUfWeAects+Fw7
2yHR3A4miTBJ3YSAV4xxMMXDncK5ltlfQO996MNpm7SPLSqAl2fmwqZBT59/WM60nKDhMjYKwTy3
bgcbOrlC1wqcCbJmjxKTvrvczlI/nj7/0A4ZDSCcGts+JBLVJBbw6ne5Fv8WNgo6ixdJMsRGLFLM
iFgld5nhZJu2rI2VgLfUQ7PAwDpgB3vV2weLPkj9Fp6PPo/uJ7icXu6ZpQwhnQUHK6112NgJ6zBw
eZOmpY+7/SZLGhDKwHEcq0ME/W2tAhG/oneRosAKZro/FmuV36Xum8UPmYwVqQtkoqoclDZ1m8Yr
Z6mFlToHQo8EEG5gWzG3RlLuzH6qNoQN/ZckbdOrSIVmQLRxzaZkSYj7b1VyBpGqNuUyMHPzNQZf
p5dkC2vTLW1hLIMru0smAR3KpohdWRjNJu2SNfrKwhyZI7ILGk9ZU2VFMAgWf3P0Ut7VYOdd8T5r
n9Kyov7lubKwiuaw7J6BeNzYk30gciu7n8k0uKtW6EvzcG7EMzRT2Fa2zALRQNrATXu7GPZ1kbej
21F4yIftSYCXlAC3uyTMAJqXji5Tbxhz+WYkIt40out3OrOBhbn8vgsz6H2sP0aNTuTQnZpS5Bvo
FYR4vscJVEO7On4YkomDZO18Sq6D0ne5pQ8twZuFMR0M7iCd6h0wqzncq8H4B73196deZY5MYLbJ
GIXsJMSeIV2KXED+ZJR0ACuETQ/Q1i3v426A0uanWpsjsiFs2NGyZnmQdk61jcY0ex2RPSIeB9lm
w1JnQFYPvMvLrS1N/9mZcMgUmNshQmQ2jnvWgBwS03sLqSfWl9vLTZxnJFC4Qv65gUATgkylaOxD
kYPo6oYdS+CSWhlAKyl2L1RW37d2XgSpJYb7AqhoMO6HwThGhTkehgpcYa8J7WybAmu46zLFrkrk
r7zCtPoV0ZTzi9OYH0zaduwgnKTgBAA8bwTwJhQ0DJmtVNwWlqcxP4lEUW47ow3y7zCmN1ECKTkD
+fYpAyjUAkLR3MCo9gAvoGugvT3otrg9/0FEtrISl17utEI/rI82Szow3Q0DhmCDm+SGBzq8G9Vr
uY/zM4jMVfOQZstVqEQUEOsYqSujq5H8PNE5v16ePucDCaxuZ1+/EkVd8jwKDDNq/Ij0z+3QHkmo
9pUTb0XeipWFd76foLD+Z0MNsNaS9GYewCsaqsBj8ZSO0y8OXb2VBs7v1mSeNU9GPTcbYF8DJ+M7
G5KyzFwDziwMwjzzDbREVti0j4IqHL5ERmPcqBG0bjolwmtVma5sYkvNnD7/MJUSRcSoWAXguz1s
zOmpG+KdPn6JPgWVpWSeg1SNjZt2X0bBkH1HmRrU7jWPlKXBncW5Tu/zfhjxZK6/5eE9r77q5sop
c2GCzpXGRMqisuYyClj1i02Or4GhSJwdTUH0zj51CyXz/CLtgUlphyIKMhL5PNU9BnHsy+vrfGGA
zHNPhm7XImq7NID8LCivDLC4I7PHaB+BTPNoDgi3YTmG933E+wg8b6dYqXMuLYfZwi5DVRE9hDC6
mCpob9M49CCitCbsvjDg89tRAuVLQ1O4hgFm5hY6u3Gal7TXHy532jsX9e+XPzLnqA4VXEDagWLB
qcIIuJP8NjRLbKHuJILecBo/NO2dlWK0RgOO411Lf4yVBtnvssRBthe3IMJ5OuUPoNJCj7CFHoc1
soekVlciyTeVQYHmFId4UCakiahyzcJ6yJwUCg8dArkN3fHEvJJp8lawwR/1cgePVWvDJwiBOI21
5hK70IvzRJ6oRcWa1ImCySZQQB/EPVgF0rXqZGUSnBfFpGQu66Yss7a5xRIwFX+Bp+hzpFmgH4++
0bdxVFxDducpLlrIp6+k3Bam3Ty/1zUqBKkLJI6aJccamO+IJCuRYGEpzWtsfExH+GfgXVDH8GhG
voETthusEGqehmtq5CdjxW4IP7exQx3lz2gsGuy9jqJJUHbaXq+mbUEsPwax5PIcX+qoWcgk4HDA
EgGPh2bD1pIx9hX6+3OPnp0IAWIppG2PSQCl/UY996tE/qURMP7sEo1rogKrLAkAYCmQt7Wh2ROF
SdRgZbT8Fpow4DNmRtJ+szt4byQ17Pb8y++0sA3MdRCUbhMJgH8UNApeFV1OB1yvoqtY66+p1Gqf
KhhkXG5qaWRmkZNYGhNpKjEyBfBuqaCehXC38vCFJT8/CyeiTxMH5IuAgdTIVbvTu4dUrXl6LvTS
/CjcJ41WMCkwZx3qS7u7gu3U5AI/uqtUnqJ+qq+UbJYaOn3+4ahSakMDwR+lHfT+mGVvibI8RkEC
hBoTREZXxnzhagOY+J+t6K0JfKOOzrJUWcAv2Ir9us+mG9Xz9KbHHdiDOAr345OW2ViZb8ycftYa
IpoCjqeVA7/tYEHhZwN9zBkc3DMBkPvlSbLUAbM1JsbIon0v0QEpxI+0rBX3WjZmAViMJ8nAon2M
Rkb2lxtbmJFzh+nQArNQ70gc6EV73WYtVOTbFerB0nyc5dhgiNpZTY5Hc1N6RfUwqV+5vVZ4W+qk
2UoyAIOAmhJOCXW6NyYbhbBTyf1L2Eae5PHuU50zT6bZtmEno5MnQecM02M71aRxzWQih8uPX3iH
eQYrtyGE2lBsaErdxyGgJuG97pSuSeG2kq4RspYaOX3+YTlBrg1m9MaEwKrsp6xMb/MQmuXtZF4L
iz4mcbMCU1kY7XkmS3Mgs2XDfCEQxl3SQuNPZu5A1vyiFu4v89wKBO0clKVq7P1m84tOP+OuiFwM
jE76lVW31MIsIBQ1qqvGOJxOF+rA4rehZFs6tC6FptLnhnu2rrNsQLJ0iEBCbbt6h1GG4dWQDkeR
6/RpjOwBBi1luXbQXXqf2YYageAsUhvxug3FFZB3B97LHzTGShyytULGQvB4x1d9mFs8nTKwfHXt
MJUKyB2n6dJbOoKLcbnDlh4/W+OWUYwN6mzawYyzNz0aXhKSf/JaOaf2mUkWO8Syw4NN0+8pC197
Cmo3mPKf+upzk2NaOeYEiZjwIPjko3RwhLbsyqMXFtpcKKOOB6ZswwwPpWnBrKjwzWEEZZquxLyF
eTOXxoAXBABnhYOOiZzrqGy30A/MNlrFHzW4hK8stqV3OH3+YeIMUrOU2WrhIWx+5ieBXQlZsdfL
Xb/07NlCrvLW0Sqw4g84JxIvqpzuUaaVeUtaKMl/ronZSk6FLDguH9oB0qWHDEKKQ8TvecJX9oX3
WXLmjjovqzBYFOpUZBT5Jlreju2YHQzY2G8lLly3zYSG6zBSXgcrKB8G5xTn1REqjFLPQ1dvAInT
tYzuBwPeaFFlkEPPbOeYDSLLQWWM2UrEP7s8De7MBrGlYgz7zBZBI63RrwErBefO+HK5i8/iEfDw
2ShC6qOt4tIqgyKEfJ7VADyVQwkENhxacwurarWdWuVEXpyW7Up8PtskJfPChzOAXpaGYRyYBhLV
sCiCk6j8rkfVax5C/FKPb9pijf+9NElnoa1nVdHn4YAUSvE9SkDAzc2tRlYgdAsPn5c9hgjayyzl
UYDhSf3O6VQwEFHsoKxDP3dhnkPOpqalBSRBtUOm04MeEc2NSfMTDQSwkv/WN9Vejf0OFeLN5emw
EJXm3MteKitXlRUeBrWfQhz3xHdaPLNuzYB3qctO7X4ISDWH6K/O8Pw8c3DuhrIiSOxBzfMfl7//
wilszr9MnAn65Db2g8IcWGD1tLrXul7uo8qM9n0Lyj/kSuhK/FhYmHNySBIyKHAXBTlqdQsTPHIP
7Oua4N7ZjoLT1enzDx3FeDw4AMfiBg4vDBTvXJyR4PW7dqxfevxs2UM5Qqcqt0FXq2rPyl9CW4O+
0NrNaunps7iNFHhdOK1mB60R34ROf+uM8WYYopWtcyGHMSfBAiqgqdBBwYMa6iEpnNzrDHpPRnVH
jPQHZGrvItr/gBLi2vlraVXM3gcmJBEUKyvtUGElPDBT0kBPEzuB1FJs+DkB0Pry9D3bcRRs6j9H
nUdtoyCQhTNHnhxYTuA/E0ffbMk3l5+/9CKzq+IE5iOpqQ5AftUcnFq+xMZkemUCmW0z7D4HogQp
/M+3AON5SDMotQeO8xhXL0PTbkv2iDLYZ94CZlGnefFhbYgh5ACcoVRRhx1qdXunVje1BY9HYa6s
7Pdsy99OBmjitHd9aIIhOUIlQWqv916iY/0QBvY2g/ZLBPVW19xAAG4Xb/OtCXmcZ0g77LnXebon
Huo78sTfUBV4PmWxfRWUQTd4xaPYjUfyvHaHOp8TxtebXTZTQmHbANB+oDl2fGjCLPJyM2lfR9so
4M5d5LeVobWvYLfrEN8tpQNAN9julyfR2UmKxmeTiPRKwrsKPkWa+aCzayKeGmulzLwQUedibuCR
wSAMnsUAEoCgajld+hqxnn29/MXPzn6cdWbzpjPjyVHmGB6qrsncpgzh9DVNANnHP6cpfr3cyELv
zH2Fc7ODCisR2OEKQ32J+2l6jqz85KRqJ3xll1tqYzb8rDLKoZajA/VNaJ/Vzw43PZZz//IbLHXT
6fMPc98kpEyQA2AHsDb2CW1/DrL5ymnxaKpPWu3Mudi9HSu4MyC9rUN0mpkaLNbuSkOsRNF3hZ1z
q/fUbx/eAJfCFKLzAw36fCS5B481xy31dmxdcLTl3umm0aug5X8VnqSrCq6K68SOrD0w0vWXjPSW
pwE+HVQkb+9gcTP4SIMZkL2KOq8GT8HVjOSnwKrbFlDdPI59k20ud/3S/J9ty5WEXBnkweOgKsyf
EUwEPM7Lu8vPXpg0fLaJidbUOzNFJs8UESTUHc+pn9psTelxYdLw2c7Vppg2QlraoSTFT6Mpnf1Q
NeoWZ6TsezhV9srcXOggZ/YSsqaT0cRhERgxhaS4rvheQDZxpfvPHiwQIGYvkQBbWyeagZhtAzbq
GnlaXONyq+9UIaFf6HRw8Iit/HvTlqNHLLHGRjx7akW7s4jaqJbA46ZmgW0qcgRwsPWzMDa+aSlQ
aqlqh4MterLykkuNzXZnvet7kGJ06M4zDmdCe8eZr/fJxqb5AdbNlyfbwjjNqSZlCVF7eJmOxxNl
+LqAmrZXKatc2Z4XJtucbaJNnTBtTZLjUJFNIn6S7nGC7w08T73LX3+hj+ascqNiQ90O4M3CTmdT
ZDgb88kFjB5qSxYiyf/cH//zdfiv6K26+5+IVP/rv/Hv1wqH3ySKm9k///VUwf+8+O/T3/y/3/nz
L/61e6tufhRv9fyX/vgbPPff7fo/mh9//GNTNkkz3rdvanx4q9u8eX8+vuHpN/9/f/gfb+9PgQry
2z//eq3asjk9LUqq8q9//+jw659/6ae70H9+fP6/f3h6gX/+dfPWxG8wbS9/1X/7q7cfdfPPv+x/
GOAnUc6QG9QNqLrief3b6Sf0H5QZloWzMXT3bAhtIL6VlWrif/5l0X9Yp5/gD01Qwegpn1NXMJnD
j8g/bItyaItRCKZC3dX86/9+uz/G53/H6z/KtriDKXlT46//nBc2IdDDYw7ssw1G8Lj5zV93QJsc
M8XhME+h5kxgF6Hn5EFrs3QjeX6NzYbvYSTluFMGqxRWpc2mYlN86Mmp3lq8dUi7eFFXO1c1HA9d
mUjqoY6zOwFldlHexqBkAmM42poD4cxtmtUdRAbDnZ526oADGN8hQW/BJyK/06Vx0PXwOuva6ljC
3gmbXOds0yp1NV3XdlqqvTGtTu5Mog/XUV5tQyBhvQxaEUE6OM2VgsgBUC3kCIONamdHSebD51k9
MavHPsjBj7ZyO0AGHdoRiRXvq8h0uSCdl1qwzMqntUPBrFb43rsWxsiCNAoDGnIuPkdMMPzgyeO4
YyTu8gK2EmWFzNdQSf1BnG7BHPaQUm4g9wDjjCZ9gfxR6481XKhJDgcfCDb84Hp+bQBiN9jlsBI4
GWbYBw7jv7+fQwxmWQY1yPz+OZqyKlQ/OkAhwohAxUFsRbdQxjSPKDsETQQ2v8MTkCjTBj4PsoGo
IMqWu4lFj60jrrgDkbs6gva0ndbV0XrREnUvzMi4yuF2C68McoV0/8sIWTQfYtUY76TlOyGy70zU
HfQU2O37DIDVxhV0gcst3Dg72GiJbyQmB+jvthDZlUUwtXdRlGwjkU/7oYcnkgZtumOn9H1DM8jD
FkZ3Y6QUdlxFt406lj9aoFl6sUhcYY3N/WTC9YaI5LfZNdpNZcErOYamLfKExm3RE+XCIciKeLfX
QyPz4R+CAUNlamv1kAt6nyBwjOrWIvJpD/7fM9175zNuOAaEMkxqGnNMRxnZpLMzGbpJmvnCCh9F
5uQH1JjvqrEYjp0O7yMovPK9Dks0O4RDXCQhxZXaX6E1a265KMQGHh+F17E02VmmKj29GOwDTctn
bk8wXaoSfTtOh7iahpve4SlzqRN129K26YbWvZspTW1Ul3UbeIFSn03Nr8jWp13VTjo0ZXsdBiEJ
fJ7sbAdpCi8mcXkHrCPEckd14EkJjxeTjwcYEUTu2GaTO+YV6NJmkflj33ZY1LK6VpEhdwAXvMVD
kl5XhplcZ1P0zWwl+z/UnVmTpDq2pf/QpQwQCOmVyWePech8wSIjMxGjACEk+PW9PE6Z9ans7ipr
s/tyX9wyz8mI8MBB0l577fXtHDl/lrxXO2CXywuozyWQRgol/GirXdsTg6/2aDxs5YGDXLWflFfm
quuApWqjF3iy+Z5y6++KsO2QN1vCcdy7/2nkAx/I//FJUUbhCuYhAncj78/pf0OCpfXmnsQK8J28
FEESKdDqw7m+1wKGLWTMYcp/eeOlvLqrB7aUAfUmqtmFQRDLVswnx1pNKnfNuubB/MPn4w52q+Fa
WAuwpb9MmQT3KnFq+PMRDTuf8DHDRqBa5Ea1qjsMWJ0SZItNh4X4Xt54ctwpjqys1sUgUm3JiRM6
AfZVDAeGQfZd1XCQeRvnmQUKKY6NOlJYqpHSgJFDuBanfeVhtkJvFnPxPQiLrsE0C/qNKZPPFbLx
Ag+hyKLIYBhcQaQ1Gdgx094HGPCkEVfr8X4HIuRVRs17w61Omauhs4bzfg7YbySRAZtSet7Bq5Cv
WHS0ymXvfa7uxNIgWn7I0AGkAqjt2GUyQhv7qsBpS4ch+CShdhEsbBYk7SoE1a/lQwEO77l211MX
FYhNCG2qOVNZo0Lk40rbIkRcA0IUzmDTGPApK0RLx4jDxVyEmlk6OMpJlK94tuga4OAWXMetueAm
B0p7KvfMWYLHbSaPUpIfpXCeG4yT5yV13jANEOX4CSIG/bvdN0rUaeAGY8brvj4sLrLTBTKIKkXE
CRG1OVdBkzVONSJdxaNJVeJn9j5yi8LC/9b4RQEnn/01TgBoRU6LBxfe+7De0q+3yUeHIYP/2+YX
ZrfO7Bds4cteT9FODxhR9cctAK+qhd/Ie/cimAgnfxRJJ1JDwjGeQ+NeVjFFR6R3JZujAQo2T5iV
vBOk2uuF9U8lLfMWDPdef8MU6HAgPYKa29qNSdeeDGLxsGDwAawVmrgz2DaYoAeQL8DI4ug6z2B1
kp00tM3bhZK0rBb3umL9gucK7aLIO2K6eAU/GK3iuhVVGjHAA2VV/Gx1e15m4e7YKG8g2jOd5zFB
6uI7d70rRAYAujgoWpBv6+WAQ4//pMNRgw0V3YST/qNeyT1r2wmUNND+Vsx9CgrsdF/sfRgK74bl
2dNizpUo3je6fAaFX+UzASNtoQA7hWU6LId29mg2j/EyRn08EIb62ZA+ZVtzKrgU+7WY7zUH+6gM
vEw7q3sYhrE/VcCeesNh4fw1iODfb1mzt337qQP+hlCarORgjYbk2K8fUFFlUnD27EDDawkwIn87
V/7z5Pb3k9pXf/nv24WHbZrQAMwqGiGy9s8ZxJ4tyIySi0gKgeWE45dBtMwUex4eZDGXcxJOWHJ1
7ds9MvENCNZ7v4NTsMS9mqvqXFv9Y/bDj62SV98Bm6kKQieNOv8/NPe+ul5/vtEgJCzEBoXq689D
hSWOxBZ6A2o+FFM0Zo3fO88exmjiVm5lovvanAMuYuX0KjWdkRmC3f/9xfraO/94D4i4IgELAubx
4M9JggFIS0yTrOj2jUBOh5i1WJDvdRwi0SVacX7oZ/6MSanuNDcSfNDVYD2J+AXJ9M1BDxSHkLG8
jEXlHYPAfWgRsn4SFTLwxHIGWjbBVrXDYRL5QVrXsVcMfm6Xhp1aUn4PubJXMLFUigO3dyE1UIl+
yf2ElkF4nNslPA5jeajgJn6MEAoyR20OSK3Jtk3P2XI7Es923HNscbFgZ6vnXzo0Ov/3l+jLYP+v
lwin0ijC2/ewmIN2gk3vb9KS6wEe6GiDPtw0HsDQXsAMDHY3oNWp80LwQ+RD0dw4GlO/O/11ehix
wKThUDZ3PStXPN1OmNEiDE+OH1BwwPowXdClj78OdSvtgdQi5V1flAoESgPPdyP5Tva8ALFNOMf+
9vL1J3yIahcWzcXtQve43l6AO3OPg4VRa1zcKnUXMvZxbe+WanOgmdTJGETqDm55HftsnLMV1rqA
4/wwRHct7rEjjMuZwxmNXVvxnSmXOwrpIyRaPG0zRiVWh+3+/SX14Pf446TgeTjt47hPQx/D5+6f
jTQMoLK+ciZcjI3+6ObFxtvU5ZuBUyeS/SPp0ZlaUI3MxMlnvcxpSztkQ3nN2wiwBB7tyE3G7hKZ
43bDbMI1EGWObc5eM7Ads+IBIbZ7Wy+viO1xk2gQH6OFk39jz5jmi7yKvwQCvAeEz3uxvQVezhFS
BRCL3qxwwypMRmTwDbegRDNniA4AHt41G7L6qQ4/MBSFQ9dSggdf+Z9DhCD5MUJhJDEwsAKmEJO2
nHJszUmhQkDOKD9KBwZ2uqstEv3LpkmpAt0DqbROArvtHhxXldIO+wpmDnKnFq9BSe9sB3dcR94J
wKw3gorvyHwM6o+h6YNTpPucAdiItHiL/BRn+hSLJrugAVLRmZDsg2oqBlsWpRzAXRs+gQxARrxH
AAdwpPWfAiTfww55LBvMk0iDbZIF6MsvA1mQ27YDeN45Ma5+K1iqgK2sNN6zOnd8DGMVCo4IHNAN
C4Do8jkEolkFak18UDl32hXv1nCUEIB+DOAZhEy7se86deryqE0pRrwkuBLKJ0uG7umGunTRtyGA
RCCMvUP2/1XCwyto4e2bcJsy3bzPG/vZeuozCMMxsWMUHCUw9rZ4pTXotEOw+GlZ3Pvg5HX+SndT
y5ed9iDgSPkNbxI0gsB37vinCvs9BZ7tPsJxSzRliHdw4wBUtsroiP0/ipojvXSwKyQcbMIsCgFT
VNGDQ8M2FRV5gKfGS7wWudVEODe+M72vXp2VfNdlGwBfZC+C2O8mVB720vmKhfERH8MPLLRtEnCe
bUVQ30cT5Oi27bsMXrikKKs6RmIjJliKwEeHUQ4PAUMYgNsX+QA1Ot66wqRewT+KqN9hcdyVlMc4
HalDv+EDkUE3XPg6X1oHEwl+By7xtLqnqvO2Pdx8d5sOD5FqFcpn2Z7tRp9cNjzLNpje9LS9NcAU
bmFIY4YwnuexVhid7nVWdaCruA7oeI2/1UnbsYujQVGBTzfMcChjfJNHqR+7uqV5A/Ep4bajCTmP
whZACF9HwCF5+GvhUYnjSsWzYGHfZ+gP8TaM6I7U8Ua69dDaCFVRO6u0HF5DFILx3NZv82xJFoZ4
Mns8Hsk2OVGKm/dEIMtt4aoupSNybFoTBnkDfDPEu596s0ypT++HzWWPQUGHxI9A6u4d9lgy/7qh
lEv96icZi/bUq37MSv+G4Y4nEBxif0Xti9CvJe3LdkdKplK2jDZ3K3MO+y2lnmNi4nn3Ptg+5gaR
gwK0YChbm2hJhiq6g8rqgTZRP/cDMXHfC8RnQzxp8BQmNPDDGKFzwBD7aVM7RdahOWq64TdcN3XM
YWnDrTgPD7SNsrYJhwMm70TO/eV5wBGp7aJ3u5pnqJ/8pJgPr6GPunT0kTHvjHnogNUesOq4GfUk
apyE2+HkGIBPCTc/+oFJAIewTE7bj2VDYqaL8ysgXu2D6L6L1e70NJUJAKQENO8o9m1LU4BVZYKl
GH0D9TG2bXljupy60rx7zgrozzQ0R6FlCsJH7DYkxADPbSIHWxDMBTOGeoyLrBNFylTLUcbdONiT
31Vz6vU+xq4jUIydxgDcPcnr6gMx01qHJgYFovD1KwFcunNNvq1tcdFzeClW5CaawQOnIgSctunA
Gi1opYCNJBFQC5AmprrfB1eLAXlYMQMgQ33SJo4/1nvgBdBW13jk1ZI3neIJCvoKBwp250RIYsWh
G5earUPqLCW/faoJdMoHLElNquz2EfAQsrCHLwNVIDVT78b4zNFl8poCRO2pytxS4KEpN2Tl0wS5
F3PcOxwkX9lsiTOhcqDBjLKIn5g7XEKuv1tm8Nsq/kQ3oHxFyV/huJ6RRzidn1GVrVfsVJESd2DS
NbGv/TBDqwIKiEVWw2xwjS0Kmigs99wCtbsNYd747jmEKlTi+mWenCBr1Aw1CHOOVoXPXYXGamux
zIcryafSyVhUoQSZGTkwK7NZoT+EkVKZdgOM5dXW/KYm2i6j0yHNfJHdDmxGTPQ9Mi9Y95jeQGXQ
gRFSQ1UAEmuKu7nzdlohHXKZ5IEt3Y7M+lQq9x2bfRqqOkiQgPzkjfRp8RCrivgC1E9OuQtDcEzV
ZMasYAIVgZhRxQ9Pjb8EqBuwr2KYsNs3VL66wLIXN3y89xZuBZK8R1Ta0/IxL0fwbvgE4afHgaca
geOG6HV1yyYraqfLfRSIlYEOqh2ABgqEL6EmcD+d3ud5p+mzR1xoYj5jV0fnpOhlKttQp1MD0cz0
a51s1fjN67D4cuM/EMtfTEZ7bFZYDw9CrOdowHODaQ0Tm3JccK6TGz4rv07VLqqjE4YFqwTZeNFh
W9pjJJw7GBEVTrcbwtgmivi/EBPCLFpPM8DmNHKGh0jYn16FHzOaAiNvsBTwPtiSWqyZVmJLejF8
R+QTusBE3RunrXea+d8mSCll016LAUF+dIU+15SINAKassKwDbssjI77WYoISPninX/ahf3CAqBj
JLT9ithvHzGEe80h9M58ShA9wvOtohYRHT1krY2f/KL7jFpswm2VW1H7qVnNtLPLNGUt6bxknuiP
YrFVghuApTNlAZIfEXJYT/JWATcfHTwLSzHOFwYsx7JN95zKNnPBgYmHrj9A0iXnCEeGZAp3EAd+
yWJxM4fOHRjvmFHhIcE9V5W4CdYgw4p74l0F9dJj5oj+chN703QnZHiKQNJdcVxCke05D2xaz6MN
ssVZvsqLLSFF/crcV6tbcnEnrHUwR80ZdURSbyNI31CkT5j2wbWz57VqEKk1z3uiLALKpQpwWVzz
ZCHvYcuoNuSKV1DlsUD3MyRTVqpcRpg67KGiu6Apnbugr/AM9PAtMTJANHXNi6P6ZT+uq9rTZS0w
XP00Ymj8VrAeNhzOc02htjJIB4nw7cVT3aWGCPAgyPimnZrf9SphWt1vW/fDEwA5bUplFeBU0D26
EzTHe01Glth6kHgSj+wGoOS0lck0uq9izXEyhdMWTHlMnSWmR4hTJ4JU+AAE94gQq7wJTfASvQUW
zTiwthsFuWxNZdd6UObKVwJ5KI56CjjyKn/XPgJrArLDuu7iK7a3TToIxtl8PGjsbowEykbJfIxL
SmhBG3Sult1xQ7aTHvHkeMJJpVJVUk/lvTBmOC4V3dftGqb+6C2Jw/hrOIm9V23FGctNc7KjwlOJ
v7kRK87WESB02RbnKyuXE0BPVdo7g5/kGIpnmbQdriky4MvQmkdsJT+QbOAhcGPDHFI7VHs5kBUS
3vTdmqg+Sb1sB6PUivSsqsHhHTw/pXBNnNI9hp2LG8srUhD/vGdOlLPX3bRBBk4xiMwRa1iXUKKi
4FLZbIgiZ8dC/i6AcQCNObdhxw/12uazY78vvlieaVk+NPahjMiTp5wDBKcqrx3WgNytwvsAGQ+Y
kosbDaTW4nR2588sjNGsAp1rPSAgdcirSmGmygue3ab/6W5iw+LXfhAq5n15a6mguq9qbClwDyU6
IvZR97bKl0aGD/3Kk7DCicyYot+h2YDCBhZydLrD+WAyfAGS3lB4VQLlvu2v48BW4MF8cuDNjVEX
ldnS8zrRIcS+Si31oXBnGde+UXfSQuXEPvorqK8Tc+gFXlaDs51Vl65c820O34Cg94+Vyx6Gkvb3
LNJF4rfD8esthGv4OiNF9xBApkJPhqVAWQWeEXdNj1vGkkqe5jXYzxw6uA5kkHj6tdQrOiGyOpk1
yK3n/Qbj7IX3IXzbPcEZYAaYF8RsDCN2fvuji0RzblQ3gUUOtDciHkE3ntQF+3KZ1SGp03q29M4R
EJHX6tbZUY/BQP1rbwp4Apdu74tt2f/1DfmGnFWLWRe0hKARgNOdaz3yPWS26UQX19+NZHyYmT/B
Uzg9N9uCGexyjE5lj3UzwlXfffUNVn0BPLu9AqSZKiGWA1A5w24EJvCw1vKtAIUwGVywclzxEba/
RrV+7wul95w3+2YqYE3uuXueHSy8Jfb21SvvFG608+o2NJGSuUnfOfT09dL4SN5a3WrMMeZuL+Hs
vLQDjVLAcZ9HsToX5Ag6lw7VdezVbpOPrF+vAGxBilTQUq0F2j0svf5R6OGtWLv+5Fn0NvFrO7vW
WX+E0sDqG9bevSucDPsRSYthRKHIqb4HcQpybFF4uwLJnldQpoOdEStgejXWmghHrR30SnTHiNvs
Vdsg49XOBxzjxmd/Rkyt590FHCW32+LTnXryYochl84K6TmQc1YJlG4eYshPAlnDbemEYGGiY+bT
x74Rz03oBhmIHSydQuj9KxpgmmcEgeI3NrnaYaX87W7reQYKLtX+bO9MhBOohirmY5dHGE2C3G2z
U408zw3Vz1O5pBsFRgUAeH1SkPVKOVWpV4lqX9QBaKIlhad3HghAGk6zwxyx9yoLVJ8bAYq8qesK
2YBKX/12gvfKtPetGhXy2/fbAkP27ZfoAcO8Xzw3nRdMnCG6uTqAFPk43voDbTggPzjcsC1HCMbF
zuufJzGfxwXiSY06B8a3sYu7WuhMlVi0Srf75ZJXg7n5MzyOfbCm0Pl49qWx+2pGe0AaHjPqDakR
+OuGgRi7zdc6qGXSVAIy/iymhDhRsQN8D/VLq5HDitFV2E3bXbRsUbp5xX5oAgNxIRygF0dZxAaW
IgbdzZSfTkY/4jnDdJYUCAUu14FnSLRC86L3LgqiadpsIx58ckFOmD3KDTfM4NLzJM0RxV5/QTk7
VAGWVe432TD39nlV8CFQl5+DVkWJAwfPoSSAfg89NwcdjZcodPh9H7hgHbJQ5TVOKDNf3UvN2hsn
jOl8jkZ9AdgC9bRecMydZ5wSjfM2Brw+1EWL5hyEZXCCuzsESrZ3BRYviFVFjjooOHaIcQKDbzG5
kiuIqeg8kCUpdXUt6+23EQjip7NmqSnEbwS90f1S+FcPCO/EKwsvKSOgIsN+RJE2LTZdumA4G6SY
YIi9PiC6hLyQeT6TdURk1obvL1sEs3PUB3XoadRflXzkkcTOTHzIaL7X5Y6I9ohvLnbD1JVPyE7C
eF+IzKsgWD/m3kMNWOKupm53JQJaUDOL/hW6qk6Lmr1PaFUdBjHqg8cp37X16KYjUCV7d6vzYd7s
WzupMp4NBdh+Hbp9P7TNPUfKXGwWmyPOd/2uBnapmtU+kwW1SKiDbBxrdhgKX52V7yPuvTkGk+88
uyNB2ba630D8JEgKb45ujw7cMmAUkZTmAZ6JV3SwvMzg8mIxj344NxwaldWuGKDrdREOH8M0Vzu+
ICu6LEwyEDzhg9vhu0Qj9kIOVu+CRT6ZhEQve+1fImAFDnA0Q3gs0Y1zQfbN0I86F3KRp819GXQV
l6FZUcx5b13pPjb4BbjAcAZm2nVchQgBrKWTWMt5EkWtTAMPEyeyHw6dneBGuFFdG3QOJ0jqFZSx
TOIofduPJ253vQXJdxbj0Z01hiJwx8+8aNG4WYek98NbU2B5C4p+OYNECvB2uEAydVgXexE6rFMH
MNdkoXOBAhIXa4/ybjFhNkMCmMOl2hn4QXID4HA+ywG4ODku17kd78zIzGkMxk/mxUo0/OBv2AXd
aJr2Xw+hXamJ8ZmInbPhbdkthwODxmsTvZvb70Hd3j1sR3ebHsGfROgmXZd7L5I/9MpfygFNTyOQ
D47vcBZe60CAvYmfo9nDYB07PRpVqBg3t2BnYVI3cgMISMQFnVZ+LhGqKN1X4uQB1NeYaidvug2r
wxR8ovPQbDjph56bYKVp41DPD740WL5XXDZkBjM8MnOZSbTP6LKhX87ZmbVNk4Wk1NdyLqq/2o2W
oU1bTv4O6pc8EYtwfLAV17zo7LH3W7QwBjXsAwVVFhJ1u+u62xUrzMknsBMUy4R/WiA8EZpPkCNh
f+9BKILwqOfdSn/3UgSHsAfKu/DFdA4ifDpD/w4qrXenuHhYZCDylSqAAKbtUFqHpVpDKxntCnh7
eAEfMbog7uMblLgCWzsMHck4uE0itSgvxjQqRiNyTOjYJvXt7tui956S6W6OyjEj/UvvVyTuZXGl
K54gjHxkPUSnk9kTr1tTE6JSWm/9U2O+O7cbfXJ6xOv3mP0CdDQZI46BCt+mlqAvXIXcPuJs2QDT
WqznrrxgR0Z9u/locvS+PXTudqk3u6BPDpK1Oy5BLincJlPw4JDmjG7/tGdEVzttPZ2FbN12gYum
pYbyMfHH2sUbqMiWuFR6YL02HpoBS4kRjwpRebq6zCbwd5EgPyExRBhsnI/rhDp4q3pIMi1N0PZl
EIIgLhDnAuFJ4lkNJQ6tznekTODRDPrXShQ69jDslGCYoMn10Ibp3CCHZFN9n8tbT3R2+VGbieP2
EtDuOSok0a0/tYQRq5vKuAFINkUBr0HuwOKBEFz4gQb+Gcx6O5HhMrPBPwyL8zn3FC6C+WWVJX2k
bvECi9J45Riww9z2XMVrHaA4mmCc8ccQiS4W8LO2hugS1v3DPMJaViMJUE1YcJ2C5ouwPrwoApGp
Qw8JC9YIvXrvmB7dcYZEtqIh7DQgizlGXuwLjhu0XCEKQ4rJQvuNKCCPF/wc1YTQ/Fy5ky677wac
sYyZCNbAwOTEaZrL10vpul0KbdFDD73GjVPTExwCgB5LcZkOkNxOddHceYgOyScfviGzFu8eciET
yoAPDurwc4N8EQMCHs/axyECXc14hRlhzx1nRI/qRnW2FocZ5qPI9L8H2hxXrbaLI8gTzMP+fq2w
DiMpWUVm16Ne3ZKQEJVxR1LowKj/I9wreDBgvfHlmrs2umCHfGqwTuCe0ZgyA/f7GrrjR6DqNd20
hyxa4Z26wpqkBvO4cFGOhoM/x/MqulOxRHYXIh8sKil+wlYFSStm8M420LqxCiRhMW3vReM/TEV0
GfpuOrkzne+jYvoVTEp8m1wYLAiBMxnOoE8wwVbUufUP35WHGn4JoLxnfm1gk2iRdsqn8VvjtK+o
SRFC2cDHr6OEe11/HBg/VQ14btwEBbznMIqMNaDrphMshdKt3gnijOaAOG9duD2vbRPEXmjXMwAR
5a7HT4OLznsGR6Ec0sKqA5nKOqmt06f9djsQV8txgnp66WbUk7rdd3JhybRQhQCe3wWitl82f/vZ
yiqA2g2ZgmG2LilZvimkXDE/2CP0G/cljKWw0MCtSbLViOXY9yMgoXq1+ExBN/P4z5UzGD1wEkrn
wdaXMoDR33jj87jNOCEGFPdOaN482UU5pvYO7VaLdKk6lTpO8bTCinghHkR1aSfQlEPH5AKuxHQc
sVw19GkT1ftckjJHkizgUrju6QmXrE9Rj+jcx0m3YMhuFM2eNdgDJ6v2EwFozsLqP/XFshOSbaeN
PE0U5wXKkOcyrkN5MlImWOHwrPlo2t7aZdlYET8eYJ68H2e2ota0bzr079plfS2VzTyGo6+YX7Vf
XecthDyIDDgQKx6rytniKWj7ZIMcF7N9HSHWn3GxJsuNUI2jwuhhH6EGtsy5fxygZKWL4S1aiuA/
BEjtv2lu3+fKQ5dNoWgLCOSYyBaZZOMnhL/E60MkReM0E0WntQh/9Lg5MFo5v9Y43AHDht2XdHiX
A4sJ4U8dKZ6mmaYNJCtiaxkzTexl1P1b10Z3dgvsDvZSm2jBh72vty7xKxC+Rum+rEE1PflEXzU8
h+HtlKsuWuohaeiAXMYqavaAvpQIv0s3WKtgnKr1+BtTl23eCevkU6EPINKdUcMV13KandiDhG9M
2Ry9efscOoM7B7M5iRLldakg9wjXu59K9V0aCIUDPblN9DFX4XsvDqNp2E5YmAnmcVkvIC5fm0mj
ceFH20GtGB5Ct6Hu5EuwoKAa++UBEW3loQWMG8bm1MeZI696wlKOcaNtWNPZv5Uny+uEa6JDHPkM
TDmTjZ66qXinymd4Wxx9dVN9OnP5FEEciseG9fl8y6uNtnvpBmjOatLGRBKcsSAbWQC3k9DFvgwF
WeRKSZni3MviEkDlWBZ99AD9NgEk8N4ZsRfgNBnhhIFna2NDMmCyPkGPFmcQFL2rDyUGv2Bx47Q7
7FmxeIx0UsnyJOB6+y/8QRpUMSDEd/03mATvAyX6GJFbdSK9nQntAaHcmBm6qq66qMcdIwZep/Ue
qWtHAaxM3B7tuXWQxuOjpN6W9QOpCm9gvbwGrUgHps9z5x/c7Xcg1K5x6meyNc9j6ZrkvzDDYNux
oyitywiNPGjGw0CfOJDtpq2fazQK/Ta86mLr/zKF/ncb6C/V5ySV/D3/6aD/F9P9/ySb/W2I5/9t
s7+HLV6XH+2/eOxvX/KXx96h//BgYAcJE96ogLnBDRX2l8neId4//MgjAfz1QOJGLryd/zTZB/4/
vCCkt/9DMarCbmk6/zTZE/cfLrzwPv4POugce/z/j8n+Dxt4SKHZIM8OeG5+GwTw/hwjNbJvt8Ct
wZ7mdQV70U+LnqKRW3Cn/JlmbcCfmVBOFml1/WqTFxKtbd01u0UNzyCo8CMijg+UKZtDx1r/0wjS
v7pW8P4CjzGMAtAQqjKcQLiwf7cCYWOtekHgWHQsbfJS11OuXFvE4wlnnSDul5blgrP9MnUIBKxk
/QBbbpDBxPkwDLN/jDAPQLtKvoy+TSbvdmoaNc18rp8bdmuLAhVxh5mZrbTitKnu7ktwgyH/Y5SE
oiBHmxGnapifynXOXYyMpW4P6Ec5Vh/w09prD+vJ69jWDyWhZTqJBp0s4n1gUQwO8HWV94sh5Ao8
SLYU5pFUpvtPl+h2Cf63W+p2idAAJB5uMS8KA+/PkJORrhKeCbkmNT7sHKRDdvp6aenMTqOR+hDi
PBNTBZNKExTtm0tLmoW+GXd0nWwihwqBGnW9K0vPnsTqOanXtOXJwrPHsa0+DNZ5V2G7wlHmFw+R
o2FvMO2zpN61HJxgpyxacWYYiovob90JhnV9wsZ79tB8Zqhoo25ibwbvAqIHiU417CFvNzF206I6
roTRtCTETZ2SDI8rYuWSvz2Q/xd/IvvXASlcIUp8jocP2lCIdJA/b6JlqxvqzYDLWGN+wN9nYAKB
+FoEa3WAZnERrkULx4ZPwhTfgrV/VZ5XwYBSfIoKQA/XKcTD13/alsiJoaSS3dd/+3rpaGRSuuDk
VawuNFhSvUIcFvulboKUFU396ihJc4dXWRPoIAmW0D5+vUTLehicZbmazq6PKHrocYTvA5IS/oWY
2vWRREIjMqDkcEfElHJ135Wbe0+nwoFqYWj69devl2iqI7TAWHlaxtXBvC1aOwWuzAes4/fNysSL
HwzLricqnVpwnuE/q76xtfnmFWZ8cD0t73EA3dtizMuAOnVmJ7TTiY9TYIe8cWC2JYqqtoaUSfxD
77n04LUt6kZ363CyY4gPxYqQu5F+pL0f3E0VKV9L6h8xDSofdP2/CDuv5baVrG1fUVcBjXwKgjmI
pIJlnaBky0YGGjlc/fdQ3x9q74OZE9bYHntLItG91hvr6E3F1VoxRN1HU33957f4W732r4eACFUQ
ERPkTRr/jh5+kHpFFBt0riCXmaZ+n+UAYhHE1j3NjfAydAZrCVW2Dya0QrYfo+VgpwgEgrwjG1GK
TL07d4N1UZOZbfS+SXGBTNE5b+ynWZrZ2e7a/BwX8iN/MPDfv9UlKMs88ofXFSzcTfZ0deemUBtg
Xe02PV4Ky3J8HSfHbvHU4lvmkN2I6PRlGtl/57y9WuWgbs2incYlUkc1GdX/vli6+j+/tENFBx/O
lzDJzAv4oHHR0irZjV2zy2JVnTPHrc4i7LQVLafepjOiVepWhBfnlrPB8hCt+InpO3JTHsxqvB+o
PUMjzq++fythHz4BuqWH2MkB5LP+CGDUHbuHzhg1rhWm82rOIvOiWMCA6dr/dsx/h8/94+2zJfDo
49mUSBSdf1dFUmDY5pzQ4CCu0AJZyfwSx86VH8vse73RbCOt6gLW6PR1JMTMb906fylabVPHWrsO
rSkClGN1ycfuAG3s3usF3tVM5gtWjfSkCCC6tNnM2XTJh6F+UxRK+FllV+dSxozr0VJsQQHGszLH
9L9oL78b5f75zXEAmbbke+PsQSH9zzsMm5KdaOHSw0RbA3y9cyNTPnupZkDjpX2PSsf6GaFaQcPv
c147h/99AXXGgxBdMmkxL5qNOg7wNBsxUf/DtXbDue+evl8ISHFPRm5WVNt696RzozoYcvkxzF63
9ViETshFysMMnZKwm62pC673dmvo7/HypHpPnnraWwKDceSomV24ixyIvXwa3uPZ/VWQ1vSVVXuq
h3adqspzZKVovWu1jtNWO6DJEyltOlnumeAO2hIeIMz/74tT2//lvtP/1ff5OM4dbGFIEkzNdfnM
/Cs3YhK6nBuAiNUIH2qb/SEtRgfk8rEZF1ZIdJOYh24fA5+i+7Xu+ePF1V/QP2q3dHCiS+/Wu55/
+fj/X+qxC8Cphk3d2eEK8TgjwyMPNLWRvtQoT1zK1vYlMkpoQOuAnWjY8mShF4258Od1ZFXp1fWq
5V7osRMIIxRrcGIwReiECo/VrcmAD0vLnVa5Yf7wdI5v4Y3zKgThP9XG14y4fscINbFDmc2tfbxY
klQgVOEqqC13zUZcXnR9jvbu0tw0L6uPfW/iH9NDbcNPighTobwAnONNxtNR6EglU5ikJ9vpDwku
iOP3y7KE1jEX8YcFgA5e2wrCMsHx2sXIfEPuRJeH9GWZya0BN5z1TjtbFit1O+tASrW8YguW17qd
9BWRj9llqpYOjTnbMcsnkKSn+pumDaQoK1FczEYM+zDCutH1kOSdnlONjPxSkad5qgZzPC5OmQdt
XlYfYzK992pq7lOkSggh5EeoN8sPlXcvBaDzqYWTuX2/VMu8hUaVB5QAKFlCx4KBNqzzmIrfrlaV
v//zBfOdofqPh9jRHRLJPIfiBDSM/7YOOEsuy5mCiBU688ka1B1noNo1KtT8lDf8bPWS9ncPpXQn
NaQERT8wVGb7YW4VYHfe7grKFxurAACJKw9tWuL8CB/EMfD+V5bA38bCRB5wqzJ6CbOyzTat0sXd
nMdx17VymySzd/p+KWi934SJbFd6bA+vyjBWzZgsP/7zt8ynnw3kH6Olw+DN5MXphQsTw++/nrTa
68bepV7K1x4XwVy9fL8gGPNTjC73UZr6OZrcn21uoaPvIFaQVhVYq5g3rSFL3rD+lCcReiNS7Sl5
Q4GOJX5wSNR8/Kkd2vhfTMdataMRv01hjPkWLg4fyGZWev7qpjEdCO26D5HBDVre3QW95/yXoG+/
f9lSxAOZE3sMcJr1d8LNeJ4qZrG5c6+NQnjZlq25hkTflmE3rcq2XunDNKJ3q9+w+aK9hafVk/or
DbFMRXH9gXVs38bJl5uNyierFirJ+wgtegxq6jKs7udseO8g7e6q/wMvRAsVBa8qq1aoKVsUzvPH
ZDBsGUBbmEpQrC0jsqRo/qzHBOOJgfvXjrLVZOTIaWxz61WRXCWPAgkAR4aS0X3CxhguH15Xjv5c
JhcdWW9XlNe0GX6mjbXLnOwT8+7Wq10i8ixkkY+yrVWVLpzhSMI2w+ii/yg6fAvicynrWzLSpMrM
m5xF4SHQcojQF50OzpY9I5ba9IPHFWuFb2mSvjfihRbh52F2zH1qEvmDEOuDTs4sGOzxhyjZHUQP
CVIT0qFP4il19XDVa6iWzWJ6BWjvVyPKnZbItGF5xrzop+I19qIH3eMhK1W3zOnUeoqGraYr/M5t
EjAo4rVJIEPrqSo2RQMb2+jhtpHlj9poDVCkBAVZjlZPs+p5l5sL9QZem616Zs+VAUBkNAk1ksZG
zwSO6RgroKiBwFNQlqH36o2hot/4aYVw3C8wrD38XbqRSWxudPjvfXQPPbPFRyWmi4UoFMa211B1
PrHzcDoVgYtpEpJnWheetu5NK0ULVlr7vBl45xMCqtEiomxwLbpTNLGT+A4GsFBrECczjOJDaaF4
7tFijbGWsk8jaXeQzKMElKFT+ZaaopNQ2ZHvzAFypiMplOTo1j2h7XWDumPWnjSl/42F0o6DxHQc
x2QxiKW8N732koptP0Dxua7a2VKRpsKSPKGqkso6xF6ucKjYV1fNKCJaAzKkJug5xXhuzVK/yGx5
gwEq161p9aus5/e5EJ2Nzam3s2Rb+VOar02W3d0wWdN6QCCWlG9e534WlTcGCC4q40w/EQrETusw
tzXNS6E5f2llOY6WGT9NwAZzw4AxmrydtY04Kc4NDKaxuOrLc22Vv9oIyjKGrVk4QmBekNN45m6G
9kbW45tSP6vJu/YyrdZtL7ddrBP9Cx1HENab0LRPYY7cRdGPHGZxjrXdYJOy/pLEeuujjyZHoHKe
uil5mnR3PnQ/eo9ym0l5P7G3br0CGcqSDYQVc1EZH1jSfsfOT53UuSAZoYajWidl6g+q++pnwRc+
TlHoQ+Q5t+IQGY32VNAe7Y/0Wvmy5mGerepO/PunnS36DqmtF4BjkMNDSB7mETcKctccNk4i9POg
TdCXEwKBqZxfrSTdtVGFOtzjIjT6dgqqUZMHrYnilW5kXyqLzcNYUtizkJjij6HtrMe5pk1kLLGM
oLs101/4acptSiAvdj9sK5gLlnlgBYjyxc+98sNI5nqXqvxtUfa1OISH0eUJbMZpV9Q8aeSiy7UO
YoEt0fN2dbSxk+yPi70gN+rNsHTlOiwLbWvZ99kNGxwpkILzbM+7JaiGxPSbepQH8queq1uRUYZF
7zSwbhF+oBvb9znd5Bg25Ybh743RQ5y9URdndDQoM5HQcu8nHt6ZllShA5wv0XmNewKCufCG/01z
vq5WJQI1vliCuV5Vnehv4yT8zkYkhfZgq+ZyODtw+n4kFW+C1++sPun8AaV+bTUH+OXBmYlxyPhn
MO++R5rdIROsNzSe53hANRXA72hkIHSvbZjamApUzT9mB5qh/kCRevo9gXdOySVAD1ga66jpF/hO
nfskLM6NWqDww/lHp1rGfDnqgSLCctVCQKydhidXJ+FoNSSdsWnH8Es3ij+um+TvRRau8zlCa50s
xbU0rohYXyHy7o2kHj3KLk3b35JuU4/GS1nJBH1X8ux05mm0hg2B/AvgMxVkVpb/6dom2RTTNAbC
nkhPcKiN7VvzT5jbPeNcmSHIIS1hnHeupOC7UHlyLx3iG9Eibns5HesucWhnRXOfz127KmEBG28j
c50fnKHfhcu4B2UEDURUT60jOzVfdLOmgRDhZLB4+S2lxA+1RmA+6E7V1v0qz/Ry7VDCXlTOGgBI
20oRB0nyJd2l3sc5B+K4JMXerOtT1Yc2Gc+VtvYgCzY8CqoefnsV/yMfSNVRk/YrVi4kfIh8kE/5
C5ftW02WrO8NZOI0Cf3LY0z5uRbeBumMF1TBxbpPsz+Y+4aNlxSrEZpv5ZhkX6QJC5g2T68uK9em
MKrfBlWyD/Pgq4EIPTSeU2IAVnbVvllGna5H1yEcAR61l2LNWx2uY0GAK2ZdqgNDvHN5FBhWif3V
hE2Isb6mDiy9YCw+tkK9j+PkMZF4v7S638EFzpCTJfdD1f4ekv40sAZjlIGXpsDDQRkKuqGSovDd
GJNSyZuypKkRjEPmIRebrF2FuB9N2FDM5x5kB2GnOe7sLsqwoozx3pr0s2aF92UqXzJt3up8xkK7
sdf1GGMmiRr0oyShzEn6CzngtUmFs6OdF9+MPeIpwwLn4aFD/f1J6ppcRalKfSjwY5fB7X2/6HPP
1cTlpwonP9l4rq6xkbGB9sWpVs+gkOUxyobiWOZmcWSvsHx7cv86Gtc6NCYOY3fjNHjaO8yGG7Jh
ekwddrfi0moDFcyceX4v7X4bfsohjB4Sekarwev4NA7vaJff4XubjVvAjyVUUPXd+IH564GoFfuh
eqy4rYjWeEPLVZOiDU4wMxHn4+cxg6Knd6tmct9bBYZUGIfGye0jCBLzw1cCSOYbVoe7qyRRAm81
JrVeaQdsB2iD65tdlel68Cja7B4Xn81d7yTdGuptXfAl4/IbHb9Nl19AQTZySc7MhjK2oCYiZl2U
AzZI6p6D1k105oHsh/FuLhkqslbPISG1bW2bOBOExLUI1+9RWHtVpNx4xOGqFlVHbyFVsar4ZzS3
lxpUqqHRZzOo4qzlSTA30Uds8/kbw6fUiX1HMg+N/B/mkTlmtpyjp8X72IGlbvuvJLJ3ojVBh6uX
EeYp66YpIA/o1ZsRaUwjOYi9ux5t8Vd2CzI5M1xj4s2DES+v76iB7tH6gcCf4MChLFG8+QnFaSSs
7/Sp+x1OaJCYu1ah7N8nzW3283LoesCDiI0mbwe6zYkGwcL8uiyBovoMzwy2fNPoNnlNmSTaYmAP
viQoEpzJXqArsRYoPldmQ76EHkKHmg/5ToIQol06pE6KVd9BPFN3S7m2/7oFnwdBJrJ5TKc0OcaP
l6ioSa9FXDa3coX3G++n1uN5UhDCjE8qNfo1CDgmJBdB/YucmnGXUXqDAL7HG2iIdFWWcuPpmIiH
BdWTVtkJBh8klAlallrnrxKmmW5m13pifWVKLRmO5u66THwGh8icYEUdTFqpvsYS8SMJh9OYe7s0
Ca9FkUjEPsaMp8FLtgK5KmPS8pQJ+WOp11WLdMEa4qeq5H1zx3brirTxIw2ooE+Hg80ttW41e8uj
Ya3qAoWtKeqP0bVjf0LFyWe7oGzCNEn+QUIh6P/QMz7tIjQbMJ2YPlTjnleIYcbORnSiqk92Uw6c
BOOyLBhoJWkoByRLyJkEGsyUNSGfmy8jrrJA56vzs2NnD+MpTI3LQkvNKs0SFP1TLc+LzTRQNo5v
czWwBUHDDlrN+obCiLIqUVedb/Ac+6Ze1Cv0nA+R6nRL8QgejKV9mtxo3FdagvMo9lbNbDMXWsmx
npfPAg+Gr0f9ubacNe5NHJdIdNd263Dm1+w28bIcbA0Hs66ZP2cy4YrBO3mFfRv6JQSacVFwq8YM
ij4RK88aulNv5vSKtK8qztfi4UTJInKlFOSKY+LZbTPtA99ifhBNYfhuUn+0KMPAL7GQFZLo4sIz
n8L5p1NlTylOQl8sMapZ9gJbXz5zTYvWjZSbJVpOiZySY55yFUnF89bFlyZCym0v1INMru2SceUs
64c4LGm+ErLZMIN6G82Io7WaHDKtUlIqxiJ5K7Qdc/1ThiDvGnXTq8mhoia8sE3J33IdULTwNk0C
O0V8L7C6kWtxp9x29IUdm9sC34M/N2zATuaNd6sUxE6Aw2btSdflp4yGvW4VNrffsCaLJt1pKEMc
zpddoycDu2zXrfoaYTaqq+ERgqy51q0R8U8mcNhu8yOE9EFxZL1m0ObZ0FoBHP3TMP1wZ9Z7hEA9
iTM8FgKKsSd2xnzgCTOeqVieskzo2yq0X/tCXSPKQb7yaAxKG7dcJ+Q17vgyShR8SjXDYQ7tHcJj
TZL9VUiBmwNzHt/chLmWWpEmaEvb2Q9duLULjw1nUWuuubdWmZ88YUnQE9Tq51ozIzVAOxMv8Sf+
PUbzEUk5YSHII1uVOZu8Dw9WHjJq4p0tdR29QdQ1KD3eM5Xv1Mg/IHr27050MYMwzwHeHqwyy1ca
qffIIFbMGftTn6aKplwWIVvHyLqYz0Xf+Y3Qxr0b5i8ZnFlMNqaZIXN3ZUs+lCXdIIyWH3NlvEwv
YFZVILmQD8LO9glkCPErY71BRs8bhKC3FNpPvbYusLvhykVqtlr64k/ESNrkGysKiy09sL8rcyr3
Vdvso1HbJFnZXeQVh7nyQZDbDaQbmR99zyEJZboXAoasGwwClGLp92kF5jGwWEbWtV60tetGEV8w
3rqKM69JbXfdI35CWKIoV8NBT0lAiaHaWCVDY++6wTkx1DyHFQD9LId1iw103QP16JJzETSfapYN
VprncLlgnwAemJP6qEZ0GllTBzCi6VPWjF/DuLRwyNnBmzA4ZwN3itfoR2brjtvsb+uOr/VUD8fG
JaFlaP6iTC22peAkD7WfpFUdRUG2Rvo4iqKOatiGAA0/8giPVpbXrSd7PYzxkc8riIDIBabncxoy
8+eJ8WnM5adQJSTYUKzQK4nAM1bDAhcNERduXDLfiMy92pMpVrTJjiub3Dq+BRTE9kIiJpYuWUV3
WqkIwG/yV8foyAWJcQMR0cVuGw8200OBgo+JYVbJQyjKx1FoLbfWlTkYgsN0rKAOIT06WW5MGVuP
/yP/uSG7NyJbdz2iZVn8bMyD4xTkQoXWEoR4phOcdWj0J8IM7FdLxOLYzyDUWmU4/BleyL6vNqiP
n4uwQaTcD0WQ8O8sFfC3PepMpMyvzYgen7328TkRp4Rw+j3PUMZRv5gnQQSXUCYLdiYxjbRHBRuz
qgekPiXDwHqEZXYEos1kukZlcjB7zKuDpgVWBkSgoElXTVL8RQxO2ti7sPNjhjYpzOi/y+onw83f
R4S0zCPRtQstorEaujeld00XypKzuX/W2hjLHd4v0qDyj1ZMG68Y+egA1fFeZx9x/NSNagi0zGV7
qsetN2OiHrW3zIym9RIN6tGzdpo6Mwu0hGFUX5JhlelIc/Q+C/DN/oK9IQ6HUBGc+mHg6dZzny/J
9a4GDRFir+4qac9komKyi/BA/MIbSKGCx8Nm7Yd8rlCnt51vN9iL7QI7UfRSNfoL/o2kl5tiCdkQ
dJdflJ+JV+/LvtspEytsMj70itXD9tpm/lAUT0tmTmiKTfYSttnvX2UT9GLr4Dzq7a002mjXDtxI
o+6pQ6nLt7KJjOBBHckiA6OLkjfVGBGbW/oSOeg/MYJKlhNkilqMkB8LvlHVQN7dvLEH+WfqEnEY
yaQZs3A1m2G9FRYSk8FVmGp8icautJqMFt0ZE35u+rFktLa7iZSkhr9UfSYjsBBfFwbYScd1gzPK
S+uAEF8agKAHldFbpMhGq6KO5C0aWyZwsA04MYKES5jrlMlmGuWraTc/qgm0QPfmaEuo1z0qLCa5
UvvTFqQsTGa0+HKRNGJS+j4uWh0Af7/SOgrAO9hPWO5xOVQbi8V8R0No194ajeivJsPD08VF5YsU
6GKwf26TtnrHmvjLdsvBN0R+7R0yQ+ocMWIRypsWd39zqTF5p9F7iNEnzYur3tXjgb732pfjEO6K
yD71bfuV6X9rJyqYoDlEDPnmOnrou3nc+nQu5JsU5UVWzmtTYxVSdbJu+q64dUm8nbwk3JkIA+lE
noixtlqkKwQ1YdqUIcdP85FPcxycNM0EwycRi+e/CQpce3jqMOzH5mtZEHUx9U68U7rtXsyp6n2y
6NiE8DL72aGGXXSrqwkRYgjeJEs8k6rGCJnkZ/SVHwhcwQd6sZ69BUTHtZ/DrjoVFtRsiL2Ui5RT
Ks7enDHN98JQAIEaM3YIxI8770nMnGIYJ03ufqZWI8eerlVEIujMglpmksr1GHH0cVnZqv1MR007
jo9lMO2srT3ppFsAFDnQC04fn6elyzeL6ZrrBivdpmxU70+jAYUMOkGCbsBXDBqgZxeRhtitGhwJ
HrzDDtP+7ypvgYjbmij8nYj0Z2NpVgmG1j11gZu2Jha8IwaMcTbb6VxefiWHmRNt+aO5ZU/4trcD
CFBr4heafUqKn18INfC9TZ8JfsMUoHxFYALUZ/SUEybYzx3npJn9yDG19SSrPWuIdkeK7PdEY5HU
otU/RxFO++7ZaMz6HAcECSUr2xTD1h2l2uKSv8QkZ3i67H0+iX/qwPZ4MzKth6NJGXJQbP2BxEDz
Wpx6Hi+uC1x9Mnfbredx7xeJyVzzyVnGfxjRCLFZpB+5TzRiHdIweU6YSCYqJwIr5OQcOx7AvEE6
1OA3cEuv2i0lEUNFhlNwSI5Uihv7erJ+isd7vsCL7qwFn27b/OI6EL6NjgjtJGF4pLU2FVGckIV/
O7H8UWCAAavXp64zI5OpoEGUX2fEFAdqM3e5x6xUWsQrsr12PMMu2pzEPeejtWzybnh3usWPqvS8
kCOwjZf9krJ4pYQxSe8N6BqIA+u6TMHoxsb5nBy25cSLGFbzSmJjsJKDB3zZzTQ2Dl7UbiPJbezG
FeFlUAx1rKebLBSbKtScJ0miitQtoDuxVhAWz6HXE43CThNOxT3Xb2mEydBJ9o3DKOQkpDk4TVSi
osLb1v4hNZCfHf08a36Q28Ftb126kCfgdZLFWbwWIpF+G5rKN1D7wkBEfhjnAQ5reR3dhSgh0/lb
ZAUqV/3JylyMdA0x5OR08hR4FqKQGgXuCKQVTQ1pJG34g4E/XIfMKz05lWca1n672Wxu+ywEv3ks
K6LFdeMxdY6PDMjO0F/Gh+JdT6utZGL2S22CXnLZ0SNhVuiqtPnq9POhtMvozvXR7WHr+QyYsbcO
20ngaNfCi8XgcnG1ZVlH5YJDQFWsMbN3RNzUXaiTZTeLqlOiO81FuGO8JelkpcRbOaq/UcoNpFdW
d+LgpmyrCeftzOS2cUzvjxWnR1m7zYlMb7/pEX1Muoqvqs5LcErF2A6ovo6M4Zcgx6C053Iv4wS4
LtObC6Zga6WrrvudTn5a1YavGaX2CP+xNh0hTufGAhNI8rIJGlcbz2PdFzj/SlTyVXfH8190dXuH
KFwPSzWCgZHZFzpEBGOob/lZPNn45PZdZA9PiUW6lYumf0e8Lh6z9LMvOuuapk16x5ZjHRcrfndb
kdy/X9LBzTexydJukA8X2wlxEwzMd/YDZA+UihyGKoSRTsi0sCrMNXi5pm2oq/k2usq49jmrhP5z
QNVwiMnkv2WLSm+CQdafurDfPf5wzAvzIPDuXPVhUMFQp9CmyhRXsK5xjXvJJngm7gKBS3/jeFl7
x/7c3pvW5BmMx4uWWc3dq+bwyDf//ogmIXZLMw5JId3n0PkdKXZmSHLlY5gqTrolzKAxzPpk64RN
jMRR4Yc/S2c6a4scnov8dXZVfWenHp9jzWiCWS3J9vuX2oLenrDWYjN7zlfV8+CvtCAf3fIlt8zm
xcyqv5lXaie3bpsXt5QOOsbC23z/YdTVnNoRZg4jvWt17P0YJTGFTlkXO28ZjBdrhE8dEm0Tuoyg
WmpM29YgkEMkZvksI95CdhFO5agtnx3Zi5UxC/NCRTFXklrZ79XkVn9lgucTYWNxjq0BYmcRdkBK
wXTx4iRax218XaK0hUB3Po3BtD8aGK5V3bi7JjPdW2lCckyD/RWyUT8uHZOH5nPK448I59YrZcs6
2gDnlrpCD/Sqq9H29WPQN225feCnp9iq04P5EHIVtTyptFAIZGX/t2nkiyNs7e6KoyQfjfCd8aea
iw1Jq/XJNEDKTUHAW+q+xJFBB4Ow0A71PNZTc3FSaGUcW1h+THvejt0aBKh5bbqofs7YlHT93Cfz
8KPSwwqZ3YXEoZzroMBsFOE+0GsZHclt3tilFp0SVI1Bbr24qbESDskVMZWbOzJa7p7IqoslQoKG
4jEmszSTZ5E/TPn86PmhhH45Ft1bYemY5haLz1aUrMn9rCmKEWvyDsMfFuPWQbPQ9CfWX5Wa0Urh
2LtnafMyj0IeyGXJAN0Ire4MFZ+AV24knMgg1Ca5ckmRwQzj6kGTIteEJp9BL/IKCVa5bSySiklp
xhdTC+s223n5BAC9merOey77EqO7co6D6R2socw3LiCS7z1EHrKPTtSM1WtqIO/N/E2kSGgPt6pP
xlJYh7rn2H/0HtCHsIo00z0WHrxHKYdhYySEpEjDLFEqLx+cv+HOyRyx75N0YFa2t5HwirtODMOu
eXCYlf2OgdPeWwqJtOomkychuaAgfE8ZFy5VQzGrVxbudmHn37Ztfc06BCpRE/8dW929fL+Uk71z
6kLsKGWyCQr6Q2IUlynJE0vt/MqAEaxcKXgBFyp2kuYp4S7yRN9cMs9dz5LKttlOrHXj2TuPC49Q
3LHfujYfVCUch3A1e29E0bhim0b+Yl8zUU577joPoSauUxKagjkSxS7swEEXUlUCYSbkpg1qPjqC
eFfdTtgF6ofOE+8VHiK92yeFs41UbfwuSiNQD2un3mo/cn2eT/CDiCDSKXu2KtoYjNQ9fr9UCTpp
Ef1ohqK8OUVk3nEjicDt3yOELBsNGuWQSD3eyar90CpHrmSRfpmSOYKoSfvmovYl5e8B7CwAta3T
nUr5MO63yHAHglzIibp4HlBMrQTux6wsr7aGrsuxujig/kT6LFvNp/S6L+9JX0Z1z7iVzTFn4qpw
75q63UOuOjkaFlKK4xkTVxr1SPjK5rko/pRRuZuzZX6S2INew1F8iRqtukjnS4IDmOLFbK8SAily
i0QgaaVnTTS+Ggzrbe5K61S7rXtJiXknT0ed8XpheIfhG7NIv2WdDRW36JkvCOhmYo30bVko71wO
acGJh8VU9AYACLpOlBHqhhRmuZHhYt4Hdzo2lZBE9rGgZMQyEG5hRmcHZaKb92tbDtY6M6LwpAgo
A8Mj5cGKtTHIOKG2njHPt2Uy9/GinEs0teOmavPulOJKntx83KSP358MDLRx7JttZl7zCiLRo70E
bL4bfALiOKLSXq7buY59naUSo/QDW0/N8TSXpnOcGqlDzQwQFC0FOe4cLm+5qW1FLJPPVWfp4xn/
7RIkUS1XuuakUEWCh/JRYjnih8TAxksepoANpYRSHRFnez3Kfzf95Yav/SPBCpM8dDnnOZVWtRHe
yyT0mDgAmnQv25AW6L20duu9VPVPCcv2ZC7unfQofVMufY51XpkIYh9WcFezDqkRXdjm2Q3rOrm1
O8K3/Sg39Bu4mDjrBLj1vW4cRBUaUPrN2wLLvY1d3nPDcanZSHpQp7osTq5W7GLkPat5KV4KEkXI
8lvaIMx7RIimWT2FdHU/WX2qniKd2JX2JcZcf2yzEG23Fv0YO2u+8JDeBswgf6lCcOo2Csqyndgt
LZy+/2/OqUZrD4v+fSd4GHY/tL4/lFDqgR0WVvAdPavcCPG71m/51yy/sYlz6xtXvTqjRmSl8Hp8
0YW5qmmLgfVE72dqSrtyD3Wcb2RQeBNDSuOkamML++B0oI08V1nQ1eQJJlofbvHczWsyptoNfyE6
JjFZFWnXOS+UJW4RNTx841b6Fi0bzaYkxqjsP7k3b4spru563EmkuCWxHIQLsKOIKsh7bQ4axy4g
2fLhHE5re3CfPcjGsrKtZ8MDj2qi5DOPc1DAqGxOdYjopdeeTKVHBORpzwU5t6eRAel/mDuz5biR
LNv+Sv8A0jAPrwEgJo4RnES9wEiKwjzP+Pq7wNTtCkFsRle2WVu/qCwtK+UBwOFwP2fvte3qW2WE
2rowWuney0DucaSgBjuF1p6mp93gmliFnUHlTqSWDb7Tcn2f0hGqiurSSFJqdV4EMw33yZpaPp0G
CUWcVUb0RUyvNOxkKuQba8ClNjWBslVTv9t6BaipshPiW2Rv9Pqr5vrjn2QPwCDaS3ODTzvaA8p+
UbWuRX426NQmgnZLzkG+QRyo2NRXi2NpFcVR7X6gDc1uLPYNV0nA8aaetEtfLviDNpM9SXDgpM7v
bmWERrdmbDYXpqLd+mp7hIIgXQNh6O/76F4ORPnh4x8y5a6wBLyfvnyvsT8m5DtDyh5N1vNoFHj4
q46SXZhsION4h1ob08PXCkh6PEsBpKYYqqxQIzA1GavWIs2sjIOuJkyzXsGyU1DP1OJBjyCBGgqo
KTUqmgtrVsqHUuavxBYkZDYOvETBuNMtMBiKJ7ZrPin5Ki4zjarqBM0gRbMSKI9p5CcUJSTDHisZ
ZWFeAFobco/yYqVAnOxnwcYaT4hh4gQx4uaK80l+i7v3Bs9Sd/Xxh4DL2skG5DQf/yhGr0VIoz6V
je4CGJFTd3W9xXOsXyDKCXYVjuQLC4TVbsyick9andbxuWpLHamh2GbBGjTHtxQvVxOZ6W03/xHU
zO1JkQZQGib7YCZZslYUKpuKnKBX1rOHpGu0CzPQUMvkHcJWT4fyBu0LxveK8nW8ndhyrCYd/SqH
5g4lIvt5/h71WTGsrWAUcwtOvEDCJ61yMzJB/eYN4X4dzs04ya6LfiL5r8sHW4i9/NhSIXZI8TDW
HzNPCeFYNcJVSai27A3RIy0ZxP0D2ZWN8jQgrDl+/EGKtTfbLuR1fpFj5LzOvaa8jOFLNoaQ3xUN
jKuv588fomFDR3WtGoYum7Kmy/oCZF1moZGL3VwfGQy6iVWY05RWcve1iyfhudWJY++Q4TityP8n
ipp+n1osbrJMlarAg8EDi9YGYcd4diLtKjBx/7KohLejQaSGAoB4FauVdyMo6mveJgNHE4QTgYcA
rpC+WVgKnazh+1Wn9bFL4mLtSTml6ZIOuSTB/cQ3cCYtSp0v6VQnzSWbhGtJaDUkS1OXlyyWZt8U
ZVOt8jbvqKLquRNbo6N0uex6ErnPGdHNwJo4XmP8Fi8NyNxi7YU3Dd/mm1BE+JaLVbMHkr4qLL1+
GsJc2OelGDs++4vn1p9bHt112sYI4seMsmLOf+cH+nVQvXSi933KiuZakiv6kGWNjDQfgAaFxVOg
tuLeK9MnMxb3pNAJF/ijvAtga4gZBSEC35o/cSJK776eBfMa8dsdMUVylogHNLgr2PRm/94Jzdwv
ZJjgHXNZUDoYIHH0rqfCz5BgXrsU5gK9hDqgIzNvxVsWnpmCH9625egA77Gf0LCQFHExBdXMqvtw
zn/2RvUlEcLvg67uujTC3A8DYBVLIMvnJI/KpQnbEzIwvKiJCRe1aeszOWWf3QgKFLJIBofJWyH/
fiNYBoUo9+k4e3L2Y6grdvbhLu4CjUZbe6EHkJQNdWq3efkrJPV/zbv8fzD9S5bIlPuvbcl379n7
wpX88V/8ciVL0l+KqlmaKMm6rhrW/GH75UqWjL80VVVkBAQWJhte4v+0JUv6X8i1Lf4FoWCqrv/L
lSzJfymSqsqWbPK/Mlld/0byl2H87jswoZKTzaBgaDSZJzoZAL/PFCnS6K+34aUWhXFP3UYwvjWM
DKWohLuFKG3ciZLFbpyWaQ0ab9ZH5KksEbsY+/dEmxUiAnvDHx1VGECbECYstXT+ReoqFp6lsDSV
O72q4vU4lt2uLtEfhJgBo9r8AX4bMufQJA6m2nRfBnW4nho6vwg/tb2CWv02jepuFwNdQuItKQN0
Oa+0zVJVcUWJVAAco7T8t1bvYG5PPjpDEHTTtQYB+V1tI8ChmIxp56HOv+9KIXyKw3S6VNiU0bvv
dAB4EX/xCPJRSny8bnKhu9I4qA8aJal1ItQWFbvGuND1iFQEsk04i0CIafmRaylAvzz0kXUl6uHM
tgRDo1loYYmPEkGb9+OeNJLyyQi64ofSNeweNK3bDWmqugqGq51ojP5WaDUJD2M7HIqotqhMwSd4
VMq5AFco4ncrpprfhH610WWU7UIX11dKkkaXk6TiGU5N3Z33v0c4vQK858mfFxiJ7aoS1g6lQdMZ
JLbHRY78BylXRaG9G0HtQoCL4BhTCPYUdXDFwje3WVkMjkqtdYMyfLhMh7A+jqqg3gVVq219EwnF
Ko4a+dnXgI4LUiF/SzJh2CLJNXfYw7mdzTDu0rRBQChPycuYaAQZef74NplStR1o310IuayHNOHF
msDmIj8WkIEvqTFXwaqsCzO1B8KG8E2IrXUtAvR11QBe3IyYQ9/Wm8LNIOTlNWWf8tKirL4uQi9/
MyAH34+NLH+nLS4+kHTM7i2roguPYO0In1lnbvuhi7hhItJDzaz9C1Aaebrrqz7l2Jjr5AqVcvmO
/t+jxgKIme0wNDto6rS+KfyYPXxOg/SmfMSsr1V12jmleSOYLd5JxLmIIFTRq92u9hvV9YQsuyyE
2CAvpB1cJdL8N54uXSF0KvsOIQgORVOBd5IkF/gVCR8u++g9AjgMzY9zyjEmkoRGJdm7e0+fc6ay
eMbCWWDliCLy0EbhnWv0clbU5HP9GBcXBgVv7SuRsvWbKXZyoxY3jSqFV5rZZJia9JHustlc6cD4
Djjmqm0kyP6GVgBtR72Trgbo0N/1WupvI70Un0IjkDd15LUkk7b5ZRdhNyADq8IQ1Oe0gwmn30WB
ke+hBRJ3E+AEbECC4T6Jh/pH1BZpYZvkdz2YXZofA17Nxxi0Kp1GMbX8Ne8zqu+uhHbspHU5C13N
TichHliuY0FJeyEYTX0N4XgiFOiRdbJ9SSkD003A7Mfv/+61dQR5K6lCDu1qr+wyvyxwLWVa9i60
szseFb5oz5We17T2DOjVeZNdaGBsXE0efDfpYk5qVuX3b74KTz8OGopvU2RQY+DhQAHO6gnWCo40
/SEfZcJdZBEHZCRW2SNEzObWj1KoPKlqsFkSR0zNemp6d/y1KsS8Xm3uuwZV1ypN/JkVVGEJRXcD
3MwQaWpltSiuFd3qaLMBhCqGJgJB29ciclardsEv57c9N+SbWdS6eDMqxoTdmz1ZVcveBbkUEJtx
4SD36BOsL3B3coIhKM4kOsrTga97V+fdRTNZ3QG8PX3WOK0UeV3gs3wPVR91fqZjiYDWfNQTodrw
YoGmxuQlrkjhSG4UHMv8VVasUvhnKe2xlafTXc0L91Bb6NKcuvRVF0IyOsYMzShV7THlQgxQPBWU
vmo1ILC7QOYYgllSNKSg5VSYihODMwc3jUCJCoAc3VCMrS9CTS+foWgmjqSZkA4hiKYrH0nFoaZn
/zNLZOGVRDDzIeC4uBbqUrn0kqJ8mLIIB0qFKe1gtoX8MPppNkOG5ck25A/3Xm94t30lVt80Hyd4
FU3hZWs22rcqVkgME6Qx2vdBnj17zVQfmGXEXMhBTKehK7s7vRgk3I9x60wAubdsjOHryjJwi1Au
j1SEcWSJMap39Je98DhJQkW0w2D1nKqz8JkbJbFajFP1QxKymA9qqLwH6Mo3RRjO+sCAgHOs/BeW
Ppr7yfDanWr4XemYMKD2kw/bQZZpbkWEmDkTiUAXjVFWJGFm4oUUqyzLeI2R6qIs1u6JOexfzFFV
39o+rTm5JOlbj3LKLZOy2FDx0ohL1sPmBRFQdEhqNPRIkcPsMhaN3Cd4I/RFlJ+jLNqyOHQ3yOVw
eUnDODBnvQmfT9v1DzTiQ+z/4D0LkIOTuQ+DRqT6EvfssGO6j8hqYtzRxBrW6lySx7U4WXq8FXSd
6B0i3BMEAAa5QEUaIUyZcs7s1AOvJZoFewlV+88U+BIwSouOJWru6UAcS92uNS2mRiCjXJRXPNgq
RrEs5K1togK6a6JIOib1xFvhJbJisRCQlMGcr32ZPwX0iUqRiOtGmCG5MiKvOvSEV5OetO70Y0RH
uhmq9CdvGIgpSQF/NpY5HOCiCocbi3oJHjqAAMHKLPr6KAZDz2/RKoq9nNLFl0RSp2DVGtV461dh
dw2LAZK36anDHTsa/RbEdrcxvDCIV2jLawRj5LmIig77TSxkdNblqBrzt7sIj1SRG2U/xggmILzz
DXwzx1hX4Zr5EorLYqRnybluFFGBVGBsiq0voN7CqCOpZmQrvQJHdspJJaiyvH3Ssla+Ife2gv2h
RdtA86O7gSUPSQX5DBapDtdVQReptxR/C7UAKFoeFrHbleNsQEamkcTsv9hDKqTEqmg1xE5etyVq
kb71kLWpeelS/cAUlJMoiNTPnyYStIjMRGRh6P2Arc6L3rFgQ3PysGTChsvUKHWiqDN0AAI6BXfD
NwbZSSpTp6Snt9SJq9FT0fWP3rM4UHItGsWSXNWH6kr5xboaJV+U13IbEvAQQ3Yks2OIykuNYLqL
gVmNJhRg2jZE6viQmSkE0ib3nvGQppeAStrnMgKiR2hXeAXEAi+/NHkFJYBswujieyohCJgZ53V8
/NlrpKhgG8isn4liEY8TsWHmbcNsgh3QeDZm1ayvBdl2EPrs6I212ND7GcR3aC8l4guLCp9qtHft
UAQbpZuBuF0kQSZQQqWvZq17GjlKkyPjlmPO26u60umTT4EgkMoZUDemhSfRtq3LPKawQqbLYzTR
HbPNAbHOuqs8Dv3JELV3XVkU1OFbRXgSggoVoVlVXuakuPzTddm1445qT2K6kmgCqcglP4bnKAc3
RmgG70BKR/IojbElZlNhR7uyRmXQ8AtAn9l6YeYjRqgbOec7Tl9yI4P4KO2AVDV+Z+zh26IKKT95
ojki4TRgCro6Xvt6xbIYUqDWhyhzFS3oTNfIm0B2s0Bmu4AJhkyb1Ez2PcUmcR11qvBk+T2I2pba
/lwWjkz8uyOdFixQStnYSqRKtZM0SXGXqHwgbRSLlAzZuRkoT+QsfxwlzMqrAMYhXrGK2jjg4kgy
XFMBj8lOq0k0Eq2Cgo6kReEHkXqP1CFKIsTsvaBE9xn1LkCPiiwjzAh9kHZmjPSFT7PfhyuPBfFG
xOWprtSC6gMeekPubAN5+7DXJL/jmaURqkJl6N89PsU6PhIjcIexMOjqtYYp7cQUIJKtMK96F7i0
oLJJzKQCGJzvPVPwMnehaajYsHQ5fSonT3wdW6zBqI3ZKDpGlpG+gHy2srAaeXy4boAcE3whG8Wh
oFq16hV5cjll8XYp6UhFeZS2Y8Z5KaRusB5CtlWFjI0knyzvYWqsAJusL2hX4yj6oCxrHJJQr604
oJGVZLD72lgwcI/F4SUEVQ2vcCZmN53sKZe+L5PhS3MjxDusWrHdhC3/B4INAMhJo9HVK97nJmKT
z7xdVYbKC4r/BY4ETRsjdHRNQGTURmzgnSJpjZjji2xu+I8qA/oarexHv9NoteINDQewi1F6pwtK
C4MQ5iq2R5SMA/VhRIaZtqJWLPJaSD2b3KpVyhsPcIWJD6RqyrWnmRTtV3FlJnp8DYooMIpNIhqh
cuPDiUWeyDQvLeW166TRYV+IPiBRq+e6qaO5iijZmfHSBRV7uyhHICf6Gm4FKOHfK11TVyVlbrJb
Of9vjAmgSgoZyW48pIsDbO8jLI3S8TJ8j/PyWb5DRqzhzYI+RN7XXSt92TvWaFj7Ct1QYeMSiK50
X4iu484zb7tc8Nd93oeKnUWq+tr5obpRqK9v5bDwXrJg8o9qqktYbiQ9phDKXirMg9BFD6JuvGC2
phaRpz8lopevUdMOt0Xoyw8pAlBok2P/EAxw4lccTjHFcETLflh+x7dWlrJsh7IHHa6gGEThlr2K
HZfntdLkrH6WzSx7l1W1ZA8d+8aDijukdXOrTf7OmIdc93lk+R9lC0uSQLJpuk5ZBdnrDDM7qfTF
gqz0maJSN8/X3di5QdBv2OSC2Z0wxcPuvjwp6dz+XcU7Dd4kn/2kskiZxKLWQonZpDFBKUddjCdy
zU2u6gc99S6BZe5gKKINJKSxHWvrTCHx907I32PhuDONjzqi+FH3Pbm2WiTDA3vfYTAVBKASMvWL
kkb/mTsofTaMQa1cN0VJU0RzriGeDCPVXUzcgnhATJkhjzhSUbGDdenM0lTEb5eiU23OAXqkGWPx
rxrp39dmkB0iKhalLWLtfx+0riQNvLR0GInzJijLQQK9Sa9UR10NP0HG547lxjvJ5SCSX54d/LOH
eDr4grEhW4Gqa4V0UDca8oxVfzVdhFf+pXoDXPbS3Ab76IqdWXAuCvXTa1ZkjYLsjBhczlWduAOD
zfYB8y5iKux1l+G23FBGuYKRuuIzv5Neqv30kNnRGRzbpxdMZhgBjYpOk2BRDx/wb2Gukg9kU9gI
nax8b5JZ2NPX//rt+B0d+OupnowzT7WTqRRqpPkFiXwIJINPc5S+CkN4z07q59fDfDpjT4ZZvIQ+
ayHkB/lgoMHbtzlmikyi3f4PBqGGb1LKx3pvLWZoIyFfzXzlkHavqf5q+e9f//Wf3qqTv34xB2Nd
a1UpUg6FoezJwGAA89Ekr/3rUaS5wP/He6bpGuVjgw7Ashcx9kVYlSknhytprbrDtlu163zHHmqF
APXMerUgW/56/CeDLboNRlBgvsqUA9XebXIDLWomD89b2RVGEVuyNVtdc3BRHryjcP/1hX46w0+G
Xsxwgb1g7RXKYZqo6rRuYe6jCI8si8vX4yyaO39e42KKQwoqjJ4bOoK1WvnbbO3hqQjh5TjkQ67x
Wxy/HvDchS3mujBRKtFj5dBmtz7cHMqBjqYT8oOu9+uBPr8yvgKWZYgE136k2Z68vEXKmxAIyqFx
KKqD+t9i0NslF7DHneoQrg3nfzjefOUn44Upn06F8SrHeDMP81LYbNvnedVvvgfuueE+XTNOrm7x
Oou1EQ5YeA8hSmMNeM3Yn3mhP6Cff7xqJyMs3mjO30GS+eohfEx2Ci8bwPELy0Vr8I30B0e/AGji
5Oc+3p++34YI9lqncWQai3nfQz1s1Ek9pNRhS+3WIpi3QXTkoY+JBsMJyaw0jTchCd3USO+lIDwz
a35vMP56HU7GX7wOMnzlBLz7ITbr28Af917iI5tu3SYmxb2bXA3ZWE+r5+u58+lLcTLq4qXAB9+a
JBUfCCRcR1gShHxOlwdn2jcPX4/0yf4SAycOG85AKpv0RS8X1RkVQbzJcuWJT/QdsvtILsa1QbOE
6jecLlvsi+zMqzH//MVM0hQG0yS62DQGFw9V18vIU1vjoHhDYrdjWKDHSqjGyNJwZsn+ZEvy20iL
xydmupnkBimgg5C8mooCCMA34tChoii9E6eTPVdBajipT7Hw6xv7ySNE6KOJ1LcNUaXh+PvbL/o6
asjKPFgFNIckxfKYdBjGUss1wWv8g8HYtuuiDmFQlJYKiQ4wqjpq1iEuFTcy3gLtgRLRXtOvv76m
z+6mbszbO9q7My/x92uaFIuiS2YdMKQ5KMQwfeYbGr6o7gz5CR7ZfdBrwebrMWX9kyVAU+ZNnSUi
kUY49fuoVKPqYUjMQ5B1dkKSQl2zdI+JLZv1PpvmdBh5U8j0KkpobDyImb5/0Q0mZsbx4GE+ij3/
ZuyMlHXRv7TGx6rAmUaaTt2TDz3+qCTlQoR+TgjtCouOneXvBfYW1QpBImlwoXJs28SnWt/C5DkX
3qzqsUjJhs3HvSFSk5JCl5tB+py1QeJmz7KMGKR/RaJdPzS23BGrWqj3ehN+C2J6MEW8S4cXr2vI
a1ZsMbFsBMxEwBY3eGkexko4pqW0bgZ2sDyCtcyvhCC1Egke0QagL4lI4CR4/OCHWFyX8rWk01K2
ADFnRryaJB8Ki2yjrCSqYHbwIutBnoLtwMufjMnbldF3FYugFr0Ap3eHwr+SvRnZQHlciyaHRrq/
UokwGmIcm9QHtOoRGfgqDZLLDmRjWZuvuYWXsmkIb1W1chvIql0nBdVB6U6NUG6NWyPrb6U44N7o
AK7Zi7XlVgeGlPrGjZHqMCUpL2XGpjSMW1+ccbA8vjSVbnPvh0dvJQu6jSZIbtZHzjRYDih+N65+
GGM8ewrjoxeDvAOCwafBFQHZQNq7anvrRuY87g/3pfzT0FJQ+ows8Us1bSv7W1g1lfGcg/+jY1Xl
zzpauGCy3AoLc4XmscP8+dOS7gTvpqzpkhbbGudkAPXeDJ7N4o2DJAwwHrhY3JaK4AJosisLx2xB
h2baxjPLLzMPaTaC6VGPNBFXXQ7AMlf3DfZ3a4KgFrXfk1wqbA683soPYUQ044YCt4sGuhe/Cd5O
zApU/bUdFlXrSDV7yyI7yhVwh+k69L0NTkGr6DdB3+5gam5NzGIt1TYewjclkAG7ELdi0ClhPu1k
fHyp9ArBEK88jsYa0OVwZ8YvLfUu2ZQI6mxpXmHiNEK78jAtirj4GkpSfFaLalqpZMdJfHsCM3QV
aqVleylTZK1p3ubmI71TN2hJ7ArrbTC3fwSqPGRv2MMwUEPSncaEU5a1t/TeHMBCW0n36HOURMMa
O9oAWHVh33VF1BHMKPo22G6UXQrOsAK7E+7sqFlj3MT0qG8SPT9T6fjsy8fKjHZI00zDmiH6p9uz
KBAstU2EA5YvKp6oUR/I0u4oLpdEVxGzGJQunlf9H3z6TkY1UNycjhpI1PyKzjt4kfVilNKl0AyH
ZGJt+nrV/OxcpFH00KBXz6vmctGMCAkTKt8/Ng4wFTt1y6tw82ZsMld8Oltu+PROnoy12BjCJFAx
QQuH+Cfh9POZ318Jr8PWsv171qnkWl13R7pnN+WZzeFn24jTa1w8Qb1LVBqH/rEVwp0YbS0NkXIW
Hs7cyTOjmIsnNpKKTIPUP4p7Ynaxm6+wxeNT5n52ruiE9Sbaj+fv6Wfbh5NrMxfbB00AqEGRmBLO
6FI0v/D38QNoQRs3uFOuo72/plt45n5Kn16qAgQZrZaCXGsxqIFoKVBE/5js0iOh27f+lbemi7vW
18XGs9Wr5Opc4ebskPPH/+SQVEDim1TJPxp3MS56ElH0NYuiA6hiK+0J9V2xxtrnT0uf3t6TK13s
QL00aKH/+EdaiYo96gJujXH2do206uUiv/t6Dp0bbbELleVxzGBcHce+cgL8dUrD8TOKv/sJOqCv
h/rslKuxRZNRiFqGpC/l5bCZy1oegmPlcEZj4iCK2Bo2iLhNsykBC58b7885wxojGThWac7gIVvM
mabOm6Tz26O26hBQr9hgG+u5DEMfhNQPpzjqF/HadL++ys9WHK5RJvqEiJE/BlUS5B/KgFtRzoM1
zcNdrHS3JKwRh1N+6yzh+9fDyZ9uQYlHManogixe3tSgmZI6IeF4ZvLMcQDVLlunm+nau89eaYuK
t8lFfinZsPXscG2Bib0NDueW2XmSLA9NKk0gHeEvW/1lGdtUGwsIl3lIpFh8rgwjv/cRAo5nPhxn
RrEWq53WkIqUa+ahxflW2OmcNoTexjtzQz8fZS4Sz0A1cXmQ8Iy5++ZZM5f6QQ0UQlCRHn39zGbt
6uJ+/T4xFyuL4Ov0d6TmmEy3ooT8pYaadO2TMIfrW6yMjQi1prU858ywf04Vno2JLppvjwrrevE+
ENiqk/Uc3+OM2MWu9AR7B13mSl2na7Vwz71+i5VFEulrmBZ/irrI5S5P0ulojdJYyndBI12BtTjG
c9RBk+81rc3O3dD5l59MwHksA625xMXxGuja4oaKPjzKyIdYyZXN059d01rY0Ep2y+2Zm7iYHx9D
ofhlVwbfTzKX8yPwARannXqnbqJb0S1tdqa3lxtzld8mByoGZ67s3GiL/YuhtV0dt+qdZbz67MGt
b19fzaKE9PfFSIQ1YWEgjfiP5sQ0ovWQ1bu5apzdVNt0xyF9f04J/+lFnIwy//uTD2mnj5EMd+VO
SqBCBdKDPmFQ/PpCPho4yxkgn4wxfwtOxmgDU0pGSb1rvhW7Ye1vydzDw+jE7vREIAgxY1v1ZmRO
ZGAQt90xZkkE+nyT2d6Zr87io/PHLZ1fi5MfIodNVFT8kPmsGmeXTbLNevPM1S6/pH8PIlOnEini
EKe12F5qQlMWqq7c1a6yNtVDu0k3xsNkF+Sa3oKkcvAWfH1/z42oLBZfJI1Y8TSFaT/idbuaR+xv
IaLbZn01jxg//YMBqYTrhkTjV/2Q7J/eR8ouiNll646j+rROj/LDAMPwKd7g3HD0gB3DuY/Ycr/3
cVNPRtQWl9iYVV/h0LojGWOn3ej77m5GzVBEXlMHwaTo9Ktzk2VONvtj4Todc7kkT2pTE0twZ91V
O+uJW2kH+LvDlX5Pb9IVbPnO2Ez1qrsqrmiW2qItusE9CK76Sdzgz3z9N0v1v+6BoamKiIGHVvvv
s9dqTTHrUjjWEV1YpfK3kWa9/pMna6DknZdqBaPh72OE4ghbTPLuJDS7ZfOo08nXYGPV+mZUAL8H
FxR93j7gWJjDKNms5LA/N50/W5LQYvznb5B//w1DUALz4Teg6tzPzP/b0gZHu/Zueme8T9z4bMvl
k68hnWeJ/Rm+ZRxByxsbyVMZZ9bdjH0b+oCqzmtoHBvvV1X53/L+/PdCCW+K9+yuqd7fm6uXYhlf
+H/RAjSv+f+1Bei+CrPwx8uP/3jJfvzHff764uenIYXy/F///5BC8S9qK4ZlmBrwqflf/DID6fJf
6DDmajWRWhD256ydXxmFs4UIUxkmIbjMGNt4vr8iCiXxL1HlQErvDhkH/iLp33EDLRdaqsmEiUkW
lR9IhWydFku7NGRdS2fCssU9qm+w9FvPybbtej7RD9fh2nNP7tLt35/IL1Q1y/E+9qon3yt1PscE
NeOZFIUrC2u79EBiy1by3r8eSF68An+PxG6CfrjEZm1Z9zHgKZoUDoCA5yug2LvhErXuj/EqeE6c
3LbcjkTYlfqmfZ+PZpKt3gAA4k2stxHAwjNXzTM+XXf/+C3LfZXfp2pHW4K4uXtwJxBzfsTecGYr
sPyifIyCrhy9C/Np3jT+vsqUchQW8mRQRf+uvOl72dVtKCk7ZNZvFFAfh8354+fH6nmyEfpjzMWV
xXJAfCqqNfCrdu62LvwONgn5o/U2XaI03sDkhO8FHAvKIrKXgb356tynlDflz/vLtwRKtq5zEv5D
+zBQOR3Qcnp2EQ/vWtRdKrIvrmJT3kOauwrG+kAv/KVF1raqTKney5NyjcDzp9808WUstegfCRlR
LX3akH4zwyB1apF66wSm/I2Qocc5n71tw7torNxWLtFWGOTs9Fb3vZuwzaOPxNVPZYNwLEOnzE75
2UpKHnf9gGEakXHNX+YnMMkov0ZOk1oPedoFoEcHRxR0GErxeCXU5pUiC1vRktbWqD2jb73ucnOH
a2EFHeo1xD1oWwq47DgDSJAiRifW3YSdBlh2pTbmQ91yKUQCX1gygFXM3aVSIxtNFcTZpYqnDUes
nAioCzv16InxlYpOnMPzppsCAs5r8yZq85+qGP0UteSi0K3nJhYOaGl/lHolE53lAZ4ScV/p5bqW
RHAY1g4Hxk9T9N4ENdmOqv8URPXGIBJbgQwp6sJdMCaEbpn9DSQvflzeCfhUIuIoSE8Ya9wMTA0p
uorz5lufpViQtU0Q4Pcqg42Wmo+WKWxq1K/I57MDFBcapNFTlcCGJfWQ3EaYerMfhqy20XICqf9W
Frjw23GjFqK8srQkJWInD5xapVeNPUiyg3rEpNC2TlOPG5OQTqrvhg/GfLjGMUz8fPQ9w/YnyZAa
ItPfR51yXUrZGnX9ZkiFxu6jem8aFHS7Qb9Js+o9qtKdZww/aL39GCuNaMP4mgNxBegheYotFF9F
cpT86MLP5EPvmfEKWRNMYDkFGWsk35Uk/oB24sGi/4SjdJ3mveNp6ZMapGs4ATu1UY+WJqCiv0j0
lPLgZBPV6NsKwAlHBK7ntiUEDl91+oYsoDIedimWohbnEIabZI68WZMQCb2nPqbaiAsqqfcEYbhy
Lcr2aPjvitF+i0ndmmW8QBVTelUGGQsANuOXVE+rVZ3Ur0PY3mNAWEeC9APwx6NEx0/OSINrIt/V
6oSI5jj9gauDqBcl1JxQV45S1DwRcGo6vTqx7nbivY+JaBMoJLpUaXD2sLI4nM8rEp80dns6VQBR
XJbhQP6VmdAVnh3tvH227rZQ2ufa6abfnjsuL4+BH2PNRTAZ87lKhNe87p98zcSyhB9gTpYtX9G/
/4YBqnlWD/41bcAVMuKLyo2OlUvL8MGwDbeI9/ADtuJFdJVvv/7aLTaYHz9Exxwp6cTUi3+crKey
wo8w2z69/qH33hr29F8P8OkSa2lsR9iSUKb6o5pDxWUacRvajaNvql11W+1yokbW05YF5ibemW/W
XnmE1FFtzh3oly2cj6s7HXuxfSYENSMbbU5Ud0XT1tZgI+1hb2L2oSQ+Xpw7lciLgtk8nkoNiVY3
CE9c3ItNkU8eqEIiECDX9eiag0Md/pK4jGIHme4qWIcuJCTCXhyQaa6qXYrbc7/gs20ZSlk2enNR
kI3Z4hckuJowdidkJV5VO93OsB89F9tp3z3mTrpuL6Ti3POd7+HiQ3464h8bM5g2dagzYl6tAPq4
+abx7NJB62/nNxhNz/QcP3umUCywomuzC55p9furw/cQfprPeL3dOZhsqGx1W7y2O2J0N8L6zOyd
zzt/XN2/RlsetjGrtxgmgCSLm452QOzmDyQO2OklLNRN/3R2vE82n+jUJQVypWipf2xIPBKvKsPP
56sLrym4evt4i9PqgcKJne7AhHQHffvfUNp9sg78Nu7iTWklhKV6yLi8KRzei3Vyo+8AMG4Uu7GD
vbEzz206P7mzjDjX4VkVuOLFplNqkmHyWpbb2h0cifCQrbej3e9aG+tnY4eOcnvmUX4yUX8bcLHj
9EewR+3fA0p8Jzez1nWuK2PUHq7l8/3HRYdlXgw4oJkmRy4RteRyjUeoglkKQjGBg6uGAKJ4O8+f
YK25xdNwCF7gbQeYXK4zDg9nd7afPk/ey7n+hJ5p+TEjVBLcVs+bKB+EZgOQm/4SknLhTXvz9tWd
+mzZ1lVRkgPj6v4GbUxjOMRP4Vp107XlKLszN/+zp00dmrsgU8z4o5lOjqUObaWlBXowPVrcAKJX
6Sa0lYmlMHf+H3vnsWQ3lmzZX2l7c5RBi0G/AeSVIRkRJCewoILWGl/fC6zqrOBlNG9lj3rQlrQc
JJM8AeAIP+7b9xLcqzvhe5/77YgXn1uAGbr2ychKip34butYKILoRMf3Nt5/sILeW7lvx7vYl4Yi
1OclZTyIUfJiCx9VD0WlQ0dkauc/RF96Xp8wh9xZ1zbEdz41AjmNAoZmUD+8/NSN1ZaWjN8sh04Y
VPgNx3bHYVPvsj1eaA/JR+Sswrcr3/Odi6lBByApT5JTBiKJX3dhAzhSP4VK6JQnWumcxEsJtD+p
+87H3Y+eDEJO7dO13gFpe4cXu7Eh8ZTb/sg/P0+/N2FTl1LTL0NMm4CYF26c2JPHOEfpWAQZ8vEa
w61b4/OWggDB6F6rFL33zJSD6cYiK/B7XbiK8dMGyRbief657Y+q2Nqp8PDnF/vuGIaKH5Ep4VJ1
+V6T1iL7NjBGNHyxyr3efAiFKxqF9+YL1ea/hth+/81LNDNjNZVUYAjxtu1+TBgN/fkZrg1wEdxq
5ryaq84zxIAdoq4DWvf65xHeWWvU0SQD8R5bLI/y6yOo9P+FfR0JTr1YvmDRsD1abioM3oKm+M9D
vfswKJwMumJIxF0mRGVwHV0mMFQihSfBij7r6vT45yGkd24eJhYA2EBBWmegi0yzLmDX3VR8kXSP
7BAz+61hwAhkt74eEr+zEf8y1rZtvvn6cp4AYd3G2oRGkruFpOY3w1npuyh84+5a08V74dov411s
FGo0RBbDbeE/x7zLifM9oVQhBKBt3eJKNeadefHLYBdTe5nLpJx/PlwN+GJ+iLCdId1S6M9Xvti1
t3gxxXWJfE7Z8hbRiAxOg40IzRDJGfWornrxrg2al2v7/DsT8Zdn2579zYcLZ6SBU8KQUDXIQuAp
fq3f6L0RtjloIV0yfm+4w2A8TJcBeWYoRPdWy1W8vyZFfu8DvR3i4lCm8xZwisQQw2C6GtQDk8vS
oNXecK0p5v2HIXKn5QF1i3UxFfqqHtu5yFm3A5auUoKq8ooC473bnkkz5F9DXEwCa9XbpBNTdqFK
3usRRvkthldlvptRJwpt82OVtS8DNLl4Gd1QT311Hj+1UIYwbHluy8Spuvqc47CwTPK+ropdn/TB
nyeq/N5EVRD4cFSTZ9B+ssTfzJoeowHJnCqB5Tf9iHaRCwYat5U9hdGz5mFFtHoYZW73UpRx3R40
jxd716LRdzc4RVUkkuoyJt2XLSi1OtZSJdYCy8WwRba47twSnqBs3l2781+WKrewm85b2n1pUzVE
Goh/XSc4ynZqWfHEet6dDVipdg8MwYqtVzbem2RUac+YfRF+QYeOxdXz4phiqgv7Rvd0WnQdY40/
qlDP7VovcOvpZbJ7uo8LFQ7xNR41Bv6/jbiKthqpT6GRYLUT7vCxvadh4fDnz/fu7vn2YS6mWIt7
atU12DbkJ+ur7CUH86TdT67mZO719MV7qRoM5JTNUUyk6HgZfKhlY6QWfoCOHKx++GOTJZCde0hf
pPutM68mpkLY7IQPxZcrz/nOXcnUcajDEZFCDpP114+2ihJGV2YrOONHMxhPGLclx9KNfemhcbWg
2cvuCE/PuX5RumxI/Dld3ox8qdaqrAjs7szItLfgEyKQPF/2elzfyAKN8JN0vxaDweToHluL1vW8
0HBbhhReSF8Ri3yN0+ouq8t9LK+Fe+WlvJNNevtSrMuwwFJwzAcyTmAv+YKNDfNOCaZTfz0o2A79
i7gauxWZyiFaKNW6DHLMrI7XIRoEsg5bRN050T04VFv0S286avs/P9e7K5QMmcxlkD4bqk6/fuyu
kAty5Yw2C80TOd8c6xNgk9Oq3oXWLDlzaH5KAKabernLiuocNmoQp8CwjWLPz3/qN0tqqKfPpWD+
EOIy6MupPIXImGdjul+Ucj/BxLHbtX8m0/vaVuN3USqA22XXmszeXTF05lCiVYFik/L79VESdWl1
gPE8ykfrRLu0Z32UveKAhaf5CbNsl4t1e9M75pfEv5ZAoYh0+dVUysKb+oGbEBII82JzoAhQKCi4
KV51ueSFdRW+NFkneaASaMUJW7pejFaLgjBSQneoihr7A3N6HZThqzq23XmSkGLTK2CcqGUA8DGh
8PZWTY5pFOfjiiWGjYNSgWGwrjqSIIlIN5Xx09SUn43KqHfiWFCywEnRy5NkOdSVVQZhtj5JTV3g
qtyGbl2ZKkZPxuZzKjWPpk7tkv9N3jhqOyRjk71EqeWpSBmdGBtjr0vGr/MAgbtCVRRQCsl2Mh74
FMa60lvlHL6VOQW91eT3o5hyzWvhgRWTOdnxIPYebo/5Pq8AnuFfirkGjror7vbYX89PQI9mG6+c
FoMS3U9SzHTmEC4gFbaRDh/4v+KILVVJ8WzXt+qtEsWfMFKMXBzRTL/P+vq2FbAFszsKRk4mYk00
9UC1B4zVbbHvn+sFsxFhmF87KNRrWIkOThGdaRurLO4bqVY1n1Y641kJc7/FBdgFknQn6sunHHNF
O674gbqkek3H4bbFOiJZaaaaRyW/E6R4zB2MZCfVTcrc6u2+7HUfEQy9L+DCMwnT87mKUkfPstjW
V6s/hJjQ7QrK9k6o9MMd/TEmCfA2jD9YRbYx/mbD0UDW2JR+FmKkga+ejZILGqHZdZX4fRyT79ht
4VWI8MdejN6vUvMIVTLaF9l8qlT1W9WmXyN9fpiBAgTC2nzTNkfbOUfVBVVssftmiN3NytNOoHM5
aVyiVAXJ2CekDawYg8/GUZRm3ynUH1S9fqE46ZmDcqM1+aMlg7c3BFHAUbx+NEbxYzaXN3paQiHB
qQazwxmymjzTRSO0UOZiy9W4RgGBnu66aPzYFPpNhCO1KoSPcT5+AYfDj6V2zFjqfVVNl1GV3qxV
Pdu9VDfMhRQisaocJ3l6xhToDuz7K1VAunz69APmP5KTTBTgmEY3GqRSe5ZYH/h+k3No5cfUUl8K
etJmc76T1Q4jkzY6z+LwSgga2i3AZrxw5j1p0NRBrA9wTvyg18kem8jJHlNgnfNiPMeVfptq3I1Q
ibpRr7/UOPLBqJhwEqpB+Bl95piLEsNAUrH1nvG3mtW59yKDC9ZYKiXq7W/cYZf7nBnpDsr6uU0Z
MRYyVoLGY+Zr2nuWUpCVbC1Ii8V0G49Yz2ssr3R5KOEU0Qg1ncU5vJl662FWYzC7Rr8btdZnPw9t
pdRuu0X9lOURlWI63GnB+2AtI1V6ZbzBaWGn5mrGimq/VWK1j4FWYucmO+oq4PgcHvhLbiQapfI4
fM2YfXYzk79JxBNgC08vYeWYYobQOA3qLLmr9NlpwKS28xjgCHKO1/SHoGbnRO+ZBMXU00UpvELw
lW3ZKJ7NNCIp01FlNnqTwks+PbYLrlxwr9xVNje+aGcd5DDC+alQvwo1EidZUPEbLylUgiR1+gy7
c8NabxCrQ2YvoQgqSbkLp+U0L9aLNMsPhYJpY7QixkCHVeNomA8fMpBujloA9hKBf2cz+MxpfW3j
4Vurzfei0XxKVcyA2ql/rKNqryTLcRUSWOCwl9xoCFObEVR0kfpzsWIRaPZZIEa5PxTt7PZL6nWm
9agl000RpjeY6oCslHc4fZ3kkYa+lGjuXAnmjbxKOx131UwPX4SSHJVivhQTbPEFl/PDWuJKJgnz
DasOV9F1AAZZo9ITZbZ/2DQAUmUwnTCq2U9Lpv645D9QsaMQHYcXoVcpnOHJ6mMS5Cfy6JbW6qex
9MNoTJo2++a1jaQeZ9x+ccdQwDQ2X/JDGEHoiWpd8cCHTV5aN69aBFWo7cX7MBFvC8MKFKs7hAWS
yajJHWNc5X2nKwN9c9mIbqEDUDxMiBfa9mkWOVxsCcP4cyaMim1J1RcOI3ttcBEzjFNbQ9PWYLN2
YJuyrplhFnaf4mnxCqrZ2ESBn1u+CYZ0i+zuVjVwNzKU9a5pdQ+PNNWmOI3bYFvuEWr7UotTZdSj
MVjhzQ9Jsh4gA9wBByEa62RWcrrcqal0rrrk8yBuDjzV/NC2C0nJxPw059Y+0hoWXWw8T2Z/wCaf
3phqQDop5vdT1QIXbCrLDYcca7sK9AzSjxQbQwenn9eI2X1srLikaarW6s2iDWSbwuJsl2g8Q8do
HTht0uMyhTCSDQDny6geypn7CciTAjp3hkIzNR4bzLxsLewDSEHJi9xh/Ypz8opj3pwEhdzuFjNx
ZBWbT3P6VrfRQZDK5zzPDsow74kLT1AdEfqXt2a38mKMgt7FqUGDEA1dtcOYcJtfYun0ZhUkYv9Z
HwsF8gB7rSJO7Cf4RdlCO8+PSbzU52aGj1aKQu9aJWoTSe+e1L69U8V4eYGLYdlIPjP2cVa+HI+R
9+focwsufwl1qTWJImZFWx/0Jqy8iNhwbsrWAh2ZGpgHGpuD9aD610vPv6UftmGwxJOobuG8/1MA
8ObebeRT3q6kE+nLpRdzlTx6xZw/P8nvt+qLMS4yQos6SEm6jYFRrM+dOgj3yQllKjH7tbzNpQOU
AsD0l+fZLnBvniehZWYmv4Amyx3d5YY6qMOx7lSnxU1t4IyP15RvV5/uIlVUR8AVk4kPBV1zhzmy
C4ycmyC8xMO1Lsj3nw4thozVlEiO4uJGEo0ikhrCbJ5O8hEHabspOkSBFuAXaasvS49miOu+feUD
/nbB214qbS4KFUIui5etJwA0crYa/Cv1mhS2kDpcgffaAHoQLPaKO+8odTdTJeF7d3tl6N/uDhdD
X2RJEkMuRAJzkEeOYdd3uRu6zQFoEZoTlp2fHsvDstOulWCvjXpxY6m6NYmymQfeFt+6V0wbgqKb
OeT/XCGY9h1ulPa0u1Y3enfNUybA2QFkzG9F9X6UKgJmHlYNoh2wca/3tjV/Nc317qJ/M87F3qKY
dF6XNEqTP8FO0oNBGZi1jSrWDe3+PnGt/bU2n9/Fqj+/478f7TK9DjV5rPF1csyz+dT7ZmtrXBX8
0kehdYdm76MU1JQTBqSpLi7v+4Rg1F7P8UHZC3dXd6RtTf62ub55ARezKl26oYnpTWAdtad+n/vZ
uUO6sACXTZ3EmVzJE3cYP+gcnVQ7rmyIvyWRtndh/FRF0z6Grupij5JTPjIWnM5CrtGZCsmvzWY3
xuLrFCWf1tm8//Mievdz/3u8S20IjZJQugywYWn5IabPdjWf/zzAthx+e51vBrjILsi1kHSwyegC
z2V7aT7Ozd1UXUkx/jYGSQSqTpqG9ZcqqZep2aWXMg0uK/WZ7HOh38nTsegf//wYl7ZH/zw83py5
F8+RJkKlT0SPTlgaOwGwuG3hem032JbaRlL9KJoJGDUIrwZtNyjZ3bgKr6uZHCfgDNytdW6V4nrH
/frKjHn/J3vzhi9WrDFUTTjG1CC26hRQv/TT/CHxyJYjRJlwCb8B1eWTu7kShFwd92LZYrMqj8LC
VNVs6zY55neaPwSbXEBFkELn467gVL3a3PF7NeDXFaJdrM9kaIppSHlcNeiROtvlt63aqLuDOz73
PHbmgZKiTuE2p+hTV9sgRG870b5Wyvp5sP1pYl+cA93QwkvWmNg9Ejnd29rDmoNxim7CoL3T9hS3
BpuCBanIEpnIk3bTMwMOWksLtum39/I3ALvsJcPtf/CO3t3DkJdZiMvorPiZMH4T6fQlba9FxDtq
3XQvVdRKLCbCPmzt5GY8japT7JQd4IKvKiXa/jlRbOOH9FxQQHiVfnT7rQHrmqvAb2v052f79490
EQoBacwkZZuls/nFMM7KaJDJ2P15kf4f5oaF1xO/qK5ffJOl7OKpyBhkiyax8a1udIT5huRWN3i9
eaZL++WAqK9F/qbD9rSXU30v7q4dou9tqpJkKFuxyCBHfLEyaLlUcNSOke0gW2nw2y/Nvy2Y4XW+
HeJiFeQhPLIergVnZg7Vdaf/dDM1WQWQbTdlaOJePRnf+4Rvx7x4u6rRN9RWWfDb211WIswUW0By
jh/Dj5Gj7rLH9HwtOHg3hEZfvAnQoBr/JroqslSOLIzCCPLI3bqSve7kvRFQwwmujvVeLPt2rIs5
mltKqLY6Y20mH7GT3hre6G2uF3/Xr/LnaUJrOEcWClsM1y5eZT3VoNQ2SWa6j+82vSnXzAPpRRbe
dVvUd68Gb0e7uGSZOR6ls/lTANomdoJBEYJTwfnaoyrDlqXy6Xi8Fia/F8hI1EYs0cKr4DeZE1jv
FO8qZMvWoxmIHgygXe4L3nY2AOp+Xp83P4/qeM0C7eel9HJbfjvuxcJIVxLu4jbucihuItyfvNmf
vOi4qRaVG4VcSNC5i688xx4NHkEeHLI7cNXXtaHvbQKIX9kDDBO11eXtOV27BY93kpSdFwa1ZC/P
mx6fhN4myJ8/Z26a2dcKx793QbEtoGZDLoAEh0LYRZSS9wDpMf9nXp30Q/cwBalvumswuNVedMNj
5gJnu7Lpvju73o55EX/oXdv1ibwJ1GNnI5LTCm75KZexxFHNYHGxcPKu7UXv3YZUOpbRNJEJ+e2y
OwttAQGFl7vdhrYMyOT/X9+GVA4t/DYU0iCXO3mEUVM8bcL/rS5GTLfPDjhhcHALgeJt+ryr7snb
2XA5fzfrZGr/+GKol31s5VCP7IUVAj2cVMYRtWtyXHeGh/3W7EUkorx/BXL/v431vyhqWpSU3gQR
7mv/+j++l4hQlpvX4vv//K8PSVG1wul7139/28L615/8Zxsraxiq3XbgspJN7uDM8X/2sbJ7/2P7
UBzy+GEggGNv/Vcbq2D+Q5El3Cs07C1J1gE3+KuRVbBoi8VQAIkknTMKnu7G3+pklS92G52GWLpo
VU3n7yLgUy4WIR6zpbot/mPUF9PBKgcNQTToKCMRHkqtd3BsGF8Mk9w+lefFAW5L1Wku9ojW01Vt
7tb0VetQny5pcjvhieZOU/19jbrJKUG4wtONO7cdDkqunebBghyaFkfBtLB7COW7MDdOtTFFx7KP
H5sqnTcvOJwIx345itPDOtb6LTCUL1P8sUEd6kh17dNjVxwGAw/MboT0NViR7AlVedCHfTsB6air
IfaSUEUTa6V0ZYiSI7Wl8jSuu2YEgkWT436RMGuiVdFdJr06dBFtZaIIVgWesl2N83ruBOmxxxw5
EfP8QRh0Ut7x0rqaShuqUIY0Fk6CPw3kzPshaXfCYt4BNWu9tcGXT02T5yFZf0i1aVKu1Y6zCghg
jgD21FkLI4E3Q+47FymXvNR59gqXCgDm0uLId5fR3eUPKvGfri4UdXsJSJHQeBT6s691iS2SKIf3
2qLeRqFYnXGhSXxeF7i6kXbVMT41nZhTfIhX4D+yE8pJRiFE33UcOADgq8jF6xHyWCw2QUXxdF+b
xjEbhMYepqw5q/n4JLRV489UvENRe8E2uvB6M/yA6d7speOnN4vm7p/709vOZlxif923tgnIYoNE
Cy1AoWt7i63eXDkqiar5aNb1UQB54w/Z2uyw72uINjaIXD6uh2WtPEGse6q5+XzUzOZZ6Ec4Don1
tMbLtJNbukWahDbJtsHVTO018DQRnmBj9FXqpw/lMGHSFbWiW82hG1OyBhgl3o9D+SOpdQguqZl5
HW2idl0UDl1gog0dOH4Rbjfc0ZqO0ocFn8W9XMRB3puCG5WeJQni45L3uyUv9kx38Z6G1Kd8EuVA
mKvajVPwONZayAG1jQWhQeoNual8jEtDdi1ldQ09pt4rV6GLESUOezqMhGTVJ7vq03gHPxnvDp0y
xRJHXAbLenIN4TM1bIfSC/MvtfAeHfIiMOUhu19bar9CX+5y6jWCKK/7UueZ9VB5GQRDO0LnE50e
1I3XmiEFM2QDgHLdPtc37RaWlFEl7qzUtKVFEu4UsXcGYZCdVIxTV9cHgOxqZ5vkn6j6x9xO0yly
BVXMfX1R6JiZk69zWWU7Gu/L22iOTl3Xcr5mW5UsnIEWCFJ2FGLtuU3Eh1Wc5fvVGgLKRQVX/bI+
Zhqdr4smU7UB+uFg6Ea7I7IKZIsUOuHlLPtsGtd9Vf1Yu1DGN0adbgVAig71E9+QmuVOyUd0fagM
4m7+PgNmg1PUHPM0X2kfJbeRSVHnp2EtnuLtX00lfa/klcb1CduOoeuw71zEh0GnWbnNAEYqUuxY
pYGHahUrrS1Oee1YswyNdl2SfZtrn0MlOUvtMB9NfX0UW2YPUij5sLbAmKwJyzS1qPboqn4iq7Cz
AZWDrr11GT78kq3UvIcp/yhPg2NRDOX2JQn3bTwLbpmeWsC0bqdvM7asZGdIi+Ik+a3sCssiP/eW
ocCbEicvT08mfxoTAuaePven1FJmpwJs7KyC7o/Rkn5Qaj1zRb0y3ah5DNOhuJkyVQsk0DrU8ebq
XkTK6/aicatvEs5RkmsfmcoCLxOiUDTrMVTxjO5VaEKTYaU7tTNDv5TMk0AN8haHbYrnsuzlZfi0
9EpymiIVD/amUO1IlkbfXNmKNKOnZUEo1n0Wdo4Opmu/Zvp8ilQrwkpFJVyxmvKxGHVuT2WYQKub
VRvuxuyGvSofJKMonpMp8RutMb2+G+o92LnI6xZROJDI+GwoUg8lUEBe3U0NmRyB8wEqoj1DyOlb
Ywwo7qonqy4AdA0A4IHVu8A8M89cEgvwke5jsprsNKlfgwWLhdOkqYe2QeiSrTJicVYqjdkG4pY1
Df2hNWRbHyoSyqGpPjCnFCioTW1PXSQGUZTZsxlqj0Nofu7Bedn47yONKmluRlyp7VW92FELlo4w
+aSjFa9+Ncn6eVgmJCetedsYKuYLivJUGuV40kJpdTRwyH0RV8dEL9Mjwh+BPHKpde29lpm+YpTt
ntf9FQ0USaxaNHZjVi904rPB5AJVnXLoDFvDgt3L0rDaJwpcsXFInDHMop2pso2Omga3dMX4tu7S
LIiLfmdK2Ukt0yXo4/nHIC836jqTe4oImSs4rW3dQ/dZ++lWkxrPKrYTLTPi/RiOlpdjNO0OcjRi
VlEfMEEHld7zaRIUkB5vmGVsDa+1NVJgrlcPv5XVN0VhupG1B6NErdCoL5qZ5ucQMp+vDtEXOi0N
usbKk4T9BvGB8rroRX+jPJhDmZ1CAd0DBs3Ak7p9PVI7heaS7cv0Q52+NA26kdDqtXtjpRddh4Hq
dKvI2zayR7ab5Wgmhg9fjgp8V3yuS6XbJ2Jz31sTxdwSkBGHc7t2L7mq3hUGPser1OXeCJ4a0+Xl
KZdNdh51OYsj2bFeIA4ZzPaDlWTioSxAgtMjTlJTVVana9NzaCifQ1W5HdOZGr05fRTlZwhxgS4B
4RTiAj8IGe8NWR69NLLQgmbYBDcpyPk15ohY5ZmZkWM3PZbwPBetC5Q4hiEmROdR5FOzAOFvC54U
ru0RfljJ0TgGYy/n7qiBnCeKfcxIj9gYKtNcnUkeO3Z4SMVPfTFHjqBlQJeSooCnw1mQVELnN4ru
AdozPd1qMaa2lt7JBj1024rCvLpK3zB4MJyOVhJ36NbBh3qse1DfC3tqlxHyntk5cvexrvpTVs37
ZQBiBp6JE2IgfDRae1Ci7CxMxgMcT/E4xOjmljQ2bSsNbynqZ7AH7VqDbpVJPUTLIZhU7Ax6vrEr
VEmJqgteMAhI9BYl2vrKGJmfwK2GCpgv3+4TAUwM/pMfRu4mVx3lFw7E9YAKCF6TQSgpFDhNcC2X
2eI+mfmgH3pd+RDLmuC1RnEYW9PA5Lv9COOWZHnW+OW6gJUdUkhReu+WU54hEqQujHHgea5nGvnR
Uhi18LRk2eqWul45Zl/dhmmVn8HuIsgpY9UTEskbyww0YnhTdtNOKeUJ96zMl5vq1JlCswd0WeO1
Ia8Ha8SsgNo+6LW0Ho5r2ghuKxHnZWFf4QWOfE8IrS7oohkkmNgnx0HF+cIaipnDIgphJsKDHOIB
0vwwD4E4Q4rTqKTblbSEwdyosLxg1Tm9UQloHxtMQag77ZAlHrNpoKbWYsmx5WPdEnLzg7LYlTwR
4bbKzcRuYCtgCM+dQfSibVuSPgJS1BProaJpZCfLdxbcZk/rO5ktS32stbZzG3qXiTbdKibukUJf
j+PbpljOSAqfQtpHxaF0ROV7aWX3+YDAU9IfxaU5a10h4qVpuFkPVnJRsaKOBX1XmnxzXZyGABal
N7fAA7thk5IAX1CTEnaYnOIPjVMzB9BJT/vVyQr9SDfueR4H81azqM1I0p1YCt+EVT3rKXsWDiqH
VRkGLoUhChlZwqkTi3tI8dG+jon01kh+LEONBBm0YYFDZCdnuAkkefitLLUpKAYkaKFUnug3A0aM
G3x8LySvilpNqDWNb6DXdn2cOlK2nmpNbOiO6D72E8mXIpPsweQETcvZBecIwquxlQnJcBQlI6wT
WbLDovzQZ+V8gAs8H+TFQoMlQA8eVstGR2adVG0/IV7at5t+aFy7k1UWkT8X9UO8ku7qvEJxBtk2
UXzyX5DGhXO7nNS5dJLRsktl7IKSpqIB8Y9rhnF5UkqB7vP0yZCxdoH1qtnYivjcym5UqcGBxLYM
uqiXuvSkMh+dCOvwY57gvx+d9mnZHObeeuTS+STJC+70ntAYQGnjzGUj2Y7U5VAJmPmWC3uIIfVB
KBJ0p1HtgBdvvaZSN38uOcGtBPuEbk55J0ogEx1ECS+96gRuVryFqsmoPae9nevxt2LKS18QJbay
QvhaaNGJ+ZY0Ertop+/LVn6G0ZrZqujCh0y8rC5ehUTx6MPHrGMw7WVoEIRrxucsQsEoN6qjT8LX
aY7R3GY/EPp1riKu38VUwUjFVaO4cJq41IhhR6CHqztl/Ab1cXZg9Rp156dw503yh64BCVYEQY4B
LAzpzcUlaoW7lrdaMx6jNH1MzZ3RYCMy06ah1fmpbYfP2ah0VFHZyrroMSYqjFTRn8e8d8otCOh6
e5HMzC1+ascdZXLmJOYuPHM9imqOk5+3vr+VOfpQFfy69DQDbPe1qhHkRXH/3/+ZR1rwvdpSMt3l
X/X/oD0abLw31+Pfckqn5Mv3Nnl9m0/6+Sf+ZYlGKgnMCpQy5NXIqpAv/u9kkoDz2WbDSFFA3GxC
6Wb4K5tk/mPzipAtErt0a1Hi+ncySf2HQsaQYh/pJFJRivp3UkmYqP16k6cNG/c8Eln0NdCPjaHK
rzd5deBeW7GfjqFajj4sRY7hIjGWnSWkAntKk2AS1cviUNlNp4jHTNGz55HQKSDwGnd5Nhs/ADnT
9UvAEYS9PH6LOrl+sGI5fYqWJr1T2EN3OcZEDQQr2dqHwyoSfcz6tN9yW7sUdO3znKBGjXqJG34O
XXRek2IX4atzM5rmGCjGIt5NEVcYEgLdzSLmiEHIMPwgLlO+ylXff+qKWbqnlUvs7MLER9ZJ+9A4
W5gMP9aVCJS0yLvUCdepeaBGv7jQn+UXSyjX74turfskbVVf0EKM12VBC8qqaVEFzzJ2WeixuW1q
od8nrXIoAEnDOBDlj8IgWXs5Ktn8SXOhtqwngh5ZWblvhgNKf1GauA/GiQ9mvFnsUSsU2TGnLN1X
k4CrQgPct5rE/JSbg/zM/bg9Tkoq78FMisDfuvDeICI4kN4sHaLH6nVA5fuYF/VyhgwpHpPZxIS6
l9JjAkrc1XoucU46VZGnmgXQYrONoGWU4nTLa24/pL2hfONkxPMxGzPRlvS8tS1Ks3ihm+u9AX/8
wP0DvQ305jh2ZzmaPaGPGx936OQL3OJpZ2aq0dlqIS3OpMr9cbSMOaRvlUte2GehWzWRHnS60Lqy
ngq3rUlYXxRZ5XFJoHMQfOx5Nrkz46Mm+gkmTE+mufVlrJOKpLqVUeCqyfJoWg3zBMGls+ZictSF
pXsh+IyorQrokPtQWbhV6zhYaXK/S0ESP67TJh4eNctHK93v1oi7f7SlARyhUNqHOFOnr7FU4zC/
JqWjYu5N1bSXB/6vJqk/CdyxnXmqW0dVyUyBLhaPuZm1L0WWCyeOo/EujJb4mFa9/FXpWkJ7K4MD
IKt15E1oGs+jrBdIU/nxzCgNvyyJhLSpkPJat2d9SU6J0RSxHXVq/cNoVVI/6RSehljU7XzuOifn
/ubJo6ag7KYbwtTFhIlMs549J3OJc6dE+189KX5hleJjaSGyjuK8e+67VoztqljJSTRCkbk9BIGH
rqjq2G27Nn6QSgOvNaEZv7ZLJj923bwGxSJ3eMDhmW7Q8qTYtbVWBNZi8gRvZ/UqUxr2Sq3JZw2J
+0090vpANqo4mdxdgmhNpSDjqHmi2Us8y/CTzykXML8XVuS+JDE9AplHXV/KIEsafV9Q7CWaIImV
D5Fhd1Y8B3JFVpZ9hfhmwtrKrZQs95r1oa677ijOMaWPRh1uK6MtoOca4Xm0yBUYYlsGG1jUnWGp
+KagRvBXOy7o2oJER5Fbh6xLHcwpAi4xq7Jn3SrGQ7Pq5Vd6N0ZvUYbJm6vG5CYuG45VFe0HcZEU
b0pM7V5BDWer8qK6Onf40i41JcQkba23/leC2Ngs3VmQ2lMnhegflbYoUm5+w+xkBqlG8j8mC2Yl
116kQsC227lmWuY4gOtD/qxlWranNRcJkSmY1V1XkNFGTVSUfpbM5JiktvugdTjrg2EZh29KySsx
ahxRLK4RKg1G/4u681qOG0u39BOhA95ETMwFgPSZTCY9dYOgHLzbMBvA058P6p7T1ayao6nLuckq
qUpMkQls/OZba80xzrTkP6ug96p3TktRv6Wz5ya+t8zeickisculZlLeKi0B1jjmm6RQJ0WyKTyL
7Pqqm+vvCR19dGDX5lwI521JMOZ+vRMZ/emoNWRLK5lNM1L1sDQWvH4+Wpm5t9zGggSvu33JZD3o
kcgnMOO5vJNGpfp1bWH8g7iL1qhq9EsjomE/mXqzS7WkCCpR9fDcQr82Yl6eLGasG006ch9lo4ck
Nar2rcc16kupmKeiQP6FqiW910j5DMRE+/KLFicNsfU7Saw18rjqdXZj8hjNQh/26jD24ZI0Q9hk
MxqeXpSvmbrc6YkeP/etoe1NLZ2DwdbawNbm4p7+ezkgL6iDWOYSHdaYHnSpcaGrXvXKaqhiSKk2
GfgIeq4MVI62D6y1ns/9gvbEYVTyqI0R82A559t4kl5QZ52DskXRH0yrjDdlPzQkIBEtZI9NG2ap
NM5uj8C7LlrlRxWjyA0apws0FyNSW1W3OBgi0/EEPbEd1eK5YqD7Xosofk5TDHFSUtwz35k1WWyl
0bFDiGcnemvaDjjKTdsv3Fn435XLchtKSZIQp5GUtGpDviPqeDpUUg7j1lNjoR3dpM+/Eyes0T0T
BVX5pWowGsZekcoyzZjJ4d4XF35aJs19T3rWHmbf/lmMZv0scjRcFR/LCRVPE2L0Iid/MZVmi4k7
JoWwAMqVKVn70Ldl/h5LBVTOFERjs0FDNjnVJaERXhqvgUNj84pMstwB2atfI91jgVwa8ki6k4uW
Wbc3IrKtbZ4Py7YxCyC8UjeaK09p9WYrdnVhx9Sfcbkc78tFBQazkta6pnWxfGma0ttlVW+9MlHm
6p8G8e7WhTyqjbADHYwO26+lIkFGaaVxqDsaY2NyK/KfGlmHEQzj1rUUPzNhNVp9b3gLzXzRp9+b
vB5f3ZbBfUhuN6q3kRXbe1mMPYZEaq2F5hRHD8KLvC+pqmch2tH2QVU5LcZkYU7k2NzphaL+8MZK
30eFbr6PuhaReu7aN0WbbewYTSLIHSQFIYIdZ6OnisEU0yjPcvTiHQHS4mAkjuQik8Nt6HqTB1e3
Jjwto237bmw2dxJVAhkgcqmfsBZwoOJGIw5GthancRHDTRvYzNTLOGG6k44pntFeNH9d7Ml66Jyu
forsdtGCZYn01o9tIXept8TGztPj5KNHrDR8G+oa9tukaGA+rNEyd3UC+Aal3aPQj9q48heVXrcd
8v59Vu0yxMdl3nDsN6/zZEWHup1gbrRyPs7stfDztIyffe02w31PuNUdY6oUeQ5l5LvBNwNSF3En
p22XXFWXUyAR2JxS2+JLKtKUs0FBILjOm3N3V6VkPrAWKDdlGc+j3yVFVgVSVaNdXzjaayeM8oFc
9nqtRRsMTLMqo5+emc1Eiu0bDRrebNB4ZnusKe6E7s7baJCUk0ktcT8UWvnWizR667AZDbNGFKGj
lRYB2qa4WolZPZqcjJcOffpWVTDUNDiGwmGx2WQ6CuZDKGbcozHK6AeOpNGrE8fTITJlhnYRH5kf
utfE3sarpJNvChr117RKrO84FbBxmeQyPlBJDOJSOnaUvleRkcU4sJh61xxqB4NPHj8KRo1Nm9SX
Vme0ySwBX+DClGeHu/tujCsYq3l6br3MejFGDsBtWZksj4W5WnNOAyfkPVspHui+5SnEyyHfyfOX
umiyi+hLtITgWtHB7lOTKbETj6yQ8sT5MsWD8yYja1KPPaRq/ZAXBrOq1MCtA53arBvbxS0ooOh7
2FT4SWY2L0z15stE7P2AT2mOnogCQb/O1N5LgL4Q0Z1mVlIn2D7TQuKZJve8RDHjCqPLz1Op58NJ
V6pCrjJFQO2UlShrrJHoK4TQ0DfzyNyxqEdWe04ZUSC7af5hu6OAlGQ5G9Zlt7gc79zOOI+OOIy2
ySjfnUmiF9SHjNwgP0rqnmZdiq1QRN8giWI3tW9KJvWBdOv4VXHL9l4rbeZfbgYk8NqmbT0dBc/b
C+VHpxwKNREOIxszvtoKdmeErTCfSxqW/UGNxm1TG6xKuogHga9ni2j8Uk75b3DCzzYgKqwoA1HL
s3BMd/Dj/tTzYdA+N7UwgtWKdTrpwfiEeGMvvrpn3Gf28n4YAuWykmLz11v08Dvoff3qfxh7/Hr3
NVQHx0fHceli/7PjtHiEJGTNEeV4J+wfWvFjmX+zn/5TTwu7g9CcZHBaZdf6zEUtil5Qa2GkMsWb
lA8j7n7zBp9NK9fvwVRNUljW7wFvx0/fQ5SLxtDSOFwDX9ojfo4kUDs7pmBBtvnbWSW8G37PLD7W
+FRMDz77pSXexJ5EUtr3F3M4xDgE/2Fg8Rf7/JV0/M9PhLknC/3VoN2DJvvEkXV25kb9UiHVbjem
cRz1ZzIHm+kCHMHjtP/Nu2nrl/v8djZKMzhBcpz+hHOlih6bAh06bfWBCf1ptR0gP+SI1cvv3opJ
zf/0Vp/DNZI1JyflrdqfdNRheiwJcPdRaO6gIFlS/3NCxngr/lH/xc/xs/nJrw/qD9/ZOrX5IxZB
rzeXllaFzuMctIS/4r6OnGal1fCDTv+2Y+Cf3m/99v+AYVhVhr/8UIUCEZgZsCeCluUs3ul7BOO/
I//++mfpkKMNdIhR5KdTY8jFYrRKFcYvY0jTX4TTiWvD9vFnppoz/zbe+K/v7t9v+Alk1QaJRwk7
daQxxYF4jmBdvoQQySuSp5/HlxGgczF+d82s9+6fL89/v+0n4WBlTUw6nCokJmChuEDwRWF26EI6
h/ituCnh77JKPnty/OkbXe/PP36MxZy4blSFIEA/0zagi+6zbfojOq/fKGPzbNM8G7nff4BU4Nr/
P9/8f3nRYoqo4d5nubjKf/pcWznqppE3aAem85o+w7hv0x4E1jXy98lxfz6aXQKJHEA5Dk2s8D69
WVzPcmxBWdi8HYp7Ro03bpEQK4dN+b3fgTv+Jr34d+/36RpSCgntYuNKX3xJaVjzXvz9y4UDk5gK
HmWuQ3jpp8tFzhh3dDr68a0aTCG7qq/Ru4mZ8Bx2VyrS36kN9D+dnnDxFjihA4YInfgZGXVIuqur
edroX9QjC4q7fM+F8zi+yncTB14UpzLEJWHw56/Rxn0ovvyOZv+rv4BO3LSBEtmBafzsuRSX2Uj9
vGzMXbQztqv7rrUtcD5SOHW0QA7hkPnGbg3GIwAh/QbjXn/8DkP+dVH+x026/qxtHccs01thzE8n
rWRcLYyIUMwDSTo0XSgvdsnKIPtwiWF8hJPCkLzdKhgxYRAbzrB0fvJFnv52NfPpL/LpCB6ZdsjI
abeF2weOwtDFPZXZbx8snwhoilQYPO4X7LE1TqbPblNVVljm3IntKotYE0knQfr11454uzC59nss
Kc7LxstD/Bms6UmYv431+PMpsf4NViiWoofrz/p0mQ/SMkpE71tzJ9vARMPgsNLDb4nOa4fN++7v
75r+3xZJ/9+F7azV1f89bOc5Fx9p9eOP2yR9/RP/3CaZ6j90yk6M722gX5eNzf9ZJun6PyAI+HAI
INQdprYchP8iky39H2TSG4665gbSJq/Q8r8SdkyWSe4KLPMVDUo/3ul//6//KHe6T7/+Ixa6nqX/
vifpZ/gqpB+CYVPVIYf6dIm0rGC9spu5/aJ6Fyn6t7YW95kxb4Shf/vDD+WvKi2DAvg/345t1Rpx
zJ6MKhJaX12P/j88NblW26KwWKfbVdrdilTZ6L3u3pwk9W5uEnf7ymOL7KpzzPSQuOUds5wXbzGj
U+XMw3Zyx568DFPchPHdKuBJFMer9phAJPfR+sIQkpB7YzjIJmIku/TiYhTKlZmaeq0at9xWzajv
h0orX9TsSLR7tlUla3hZ6+Z5/u8XzyWCy2bUaZDS8dJUWJW5asYszllCMjpcbETmepfkmRd2VvTR
Z8q7SOzsXhP9T2ehtV6kyHcMOeL9HKcaa1712XTKdR6XMLsd1OYy5A4ZZlaeHLMhm7amXZxYK2tP
iTDsU+Q1XgBxC0ntLFM4KnAO04zmeqxb7SHvIvXB6Xdjg1OQMMfuoGpZd8uL4hKTPn5eRtIxRJ7J
fWvW+Q0NMxnvqX6a+HjCLnbKDYYe+n1n68TfWLMR6jBjR/r7GcKPl2Sc5LEPWaI0N0M54CTVXU21
Kpi12h648CR3lmiGY+7PRZSfHcZFO0dXHm29Ms+VNnh7YVXP08B0Ns+sMijM+lCKudgBXzxVU64+
lsK0QuWReAPluauF9jhsNKWvT1r5zHAHAnaSwxlv3/mQWZ2zn8twkDOYpTZZj9ViW74TL/1OUdUn
TUQtdWYLnX7WJkc9dzggBCxjk8DJYwJ/ynQ/1sly3+ggvTRT7MMmrXvK6nPf2CMZ8tGJRSF2PhK0
18bz7aXrqnfwzhFY2yXKgCUYQzZ7L0cpHwhUbx4YL0D/mEcIueY4tNEcmNxoB9VR32orN89dqla7
ebCcu7axjpg4Nvt5sg2/hit7Yrhj32tmvtOrk/Ta8trFnnPts9m5NgxMfXYNyVaSIHOKsfI9oTNR
9rnA8pop0P2vl6Frj0Nazed//1Y6wpxbY0XtmRcZxjXV/Nxk+MdYTpO+8Q6h0xo1Q8v8G/MaNLlz
d+fGYu/2/aHEfS1UMosA+cR9xBvsm5m7OHUW+Trlq72rxbZyX4wM630UY9g9Gc7dQG7pdlzcL5aj
XKymmd8ixuNZmxb7rJit0KkLxVfasj6PeWWF3GLk1teEUYxFfsmWyNu7IN+nfiAbl5mpXHFWczDw
L5+y58SNHpUili9ppvuR2fahOat9qKZsRUIimo0t94fwq9rSgFPZxyDhmG9pN8+3kkVW7Uiml1Ov
X0QbtlW8lP7QS/DAesw3eCyDL630zjhG97ZsJ0zM0iVoHQFAO4HCGdnBmorHKpETLKj9PqegWtgL
7VCQzT6bSInjNFZ8cz7uVTP/KfqBrbOW+SUD0/vYU3OG4epD2bVqGE9hMmkAsr3lUmX4Wlr3QZdF
UVjCeYmk+8r6L93UuXykept9xrTKbnShVPP5ubbT6V1TYu76EZBpaq3l3mi7p9Ix2q2Oc12wlMr0
uLTKPgX7ecsRzxqeEi5t3B9Tzej+8PLr9zLAFRaQfbzLYcoPldrPGwbc9cPkTTfF6Gc/T4fiXDlR
dq6H9Aff760Y1fw0jlYaZq3cAlQtYZvXxXb0vGzbyFncmiI+IftID1OuPWZKkjz1CZsBs4aVzDva
TlS498JUz7pdsQ2dkERwOBJ7BqDo5Fp3lnrUnQnfcU6Nuusk/6xKxf7ni4HxWbd0E0531bpqtfXn
kkNvGszXcUyy/eRZb2zwslPOH9moo+t8VC6FdltEgrX9kvmK27SHBoLANafszhk0iMU+ireJKOYH
y4pi/N1AvQBpT7Ej20fNzK7dEKV3C+PRTSGGs5yxmgCK/DCXEspg1PElaj1147QVFbs0xbko+5fB
hTDL8Bn0LQM8qHfIF2oxigjSzqqYl+rJcz32zP877z2PGx58i7nFJb3e11316lrasJemUR7lWIlz
hD1i3zvy/Esjo6j5LdLs5OD11XKJU+tpTgZ5VEhZu2eelgSA092uXs/0BGHU/TLLfJcZ1rZMmRMu
1rdCtcYXa5DlaZzUNNCcRb6U/VTv9VnFObFIaurQQjskqvJR6HrxlMaCApWbZmfE6vCsW/UT0ZPp
N7dc2OXIun6sLSE3S+UdcZGfzq3eexty2ssnhvvSN1PT/DahXbWiafqZYlPWZgYgpzp9E3L6wnPN
ekIUtOzMAicxptLpoxoDzNUjFGpUuBismXFQN4XyOM9Lvln7pzukOzxN8Vk8sm7WTlWnJlih6e+l
k+avYz1l/sQ9dzdOGhQyIRSFtQAGVNZwitykOih9kW1BxOsPup18KLUvYw+RoEXtOdH5T7VVD8/l
VClb6Hdmuusv1dp2dzKD/85mdzMoRX779SKNOt9IRgSB4xbYIerY++XD0F7K9WUx8wVkTRNhasQY
o/TlbdYvuoXjTWNg12eKOqwxV4N41IENhvyLphc1x0Jsr2vOb46VORfN3lsstS+eV1qXX/+WjlNx
0dODygFDinp00ufBJEGNAX1e62D6K/ValJ12LFuuvcVjAdtqnXLvWVqoOpX1aCC66SYW5ykuWMAX
g3bJsuq+q527qfXSB7tQ84PliVenTPLvTbQcIy3HKQ5Lw7xT3uSk6JuoK+qLyYIuyECu9/GUdhue
kwGLB4Ostb4gXWxMt8VUWVu3sscjy1IdfQKb0Imtfl2nxAtqRrFzrEaEUBTNtbbK40J8fBh3FnlJ
/LT1adoytw9TDAUhKrqDleqEJFtZR1SBnezNKVl2fKXFV8ZOewRB7LZNB/1hiJa9Iju0jVAWsYvc
Qg9bhSi0ucutHxjikd1AclJ5heGY7n+9OBlolKFzn2ooUdQl9i645bmXfsK7NJ/AdHg8Cq0RR9se
29eijECTS+O9KOWX2qne0srIuQ4thjwqogElSrN7b31Jh0psTFNWPLJwdh5YJ3LntcXN6OvhmNj2
t1+/Kk1URdkUnael1df9kvNFT6d7YJ5grqT1MlSGCOu5bO8yL/eOVqvV4diJY9F4w6M5TCCP7CO/
Fmq1icpG+4li5xzhOLdLehSGdeu4sOdl+4TZ2spdJNU1cXNv1zIbORJeV/FstNOwlnFxa3WMLvkR
GV+BVu6yLHMp29oUhYtp3y1x9WGIcdmpiAFZwdYmo2bVuDjFiH+Dod2pEgqyk0aCbAafVtsyqwB6
RT6AOx4YwI5hbTnG1YRopXIr+yNYsHrG+bwGMm/mOzsp34bOvsxUtA9VyR/E6Kfa1BMWbkzuA41r
9MnuDOe4NBGniZ3Ujx25sVVcXItWr3dTwVVm8BO+rj/Y69RWTeAaTU5xOExnJTGn8yLmL9zFzW5x
3PpgLs65iJeOGfokN3J9TrHJuzjm7B6mKpkuv15mY4qpCuwF9jXf45Z3VBJPXjXFXm4iBtma25RL
wspfzJmLdETcGdfasMW4HbBbiznSZktcEEokm6iqxovqJcnJK/R6oznxF3xzcHJKRHbNW+vOJZkp
nGvPvLIm2bhojY98mOmhHHaA3RT07mohGBviYGr919E15usUV/fpYnmPev9QVZTlojOd3STyE473
80/+l62XiPSrhhjbd0fdeSgwK9omI9RTYmFumGhlh24JiNxouvHopdqMnSKaqmJAnFTG6Ek6izC/
pGjL10bvjG1cRmKbERd5MZL+pzlq1ZWGyAe7Xi5uHlfXxm6ra7W+lNZ01ScX397//i1SBwVnLiyU
JTASjFITLRcRhZVCowT2TnnKS6Or8UYxIiVMhYldkMqRUxdF/FbZnRoU2fc4GcqHpNTuc/iyN8IG
rKAnO+U4xDsl0Y2LyOKJFi0PRV/H265CbTXXgF31SH3Qi8R6YMe8nfW4wI3X1KCkZ6w851b+eEu7
5atI+uJWtVFyLI2sDd08FWgq6iZIhiU+47fa7eymnIPOZNSdqF3+EPORbVloR5AFBUkXU9u9CMUM
htoo3usZxHAyen1fiX3VpPPVHY3pyrPG82WJ2EvWUD3THC87ud4AydSND6J5oqBlxSk8DkQccu+w
kK8Dw2zkbuiaJYz1JzvFoHdSpX3BZRTpDcmNCwbEmAPb42BQ/1IKqFP+NLtsxbu5tINUb7RDZaI2
HOfIOzX58HV05qdxbZ0jDjIw7SPgqfqjLJKdZhbyq1kjOLJGxEM5V8e2shK8S6JeecC+UwubVl9u
8D3Q5Sn4V5xHprofXBW5LKLYq6NjnFnP4+K7brXstUwMd9kMfa5QhmxEByOHT/OGsu3GPWVeMcxF
2Ns4ZyPKlr2Rmm+NzHU/nbmTrVFLT12mYT/oJUe2KNlp0LWTcObHAoHhTl1wEbVlYxwdfX1eqOa9
Krv6gbGAuVNypEmZawYsKJLVSVj6aBE3RddXd1gT57daWDwiHLMGoLGc+yG1jkPvuqfM1hNq0+jd
yqLyY4GI4HD7zsOKr+kOxyU2p4M+VFs9XrDo6asiyOu02SVusjrMtsZGjdODlkJBlA05rjFZsHci
9sajE9vtM65re7rb7CYHYYCmFES5Jnh7ej1yJzaIFsrwajkgzCs2Zp82yJVbua8nPbSXD2mLJahU
66VD5FEJyBN6dMVPiuGULRoml2hpgqjG3A9TUCcYYuVttLBMK1Q1cGYXnWNmJEEPvuLXPydDAMig
q5hyOsmayJFswGW5quPvyjDcaGHMPBYcBvWdYp3LrnOP5qXPgUfSLqmJm3UmSJUUDEy2CqvwYWvh
pZtCta+0hrZpdPNVMy0k6oW1MxMaG2HrQ+hwUu8ZpTw30eScCvOKgpklTvGi9zb1e6PpQRuxMor5
F7t3nu3UmIgs7Zhh9totcuVZW6IZsAFAKcrlrra1a8RZhdLmadFsjg15Btxm2ZWt3tzJ/D7cGZF8
qtsCEsPalK53Jd/2BwLvaOsVccOJiApC7V3EUzGT+TZ2ACw+sGHPg1Y1k2DqTdvPCvVoGEm0ifT8
brKb4hDXLOfnNGhnTEyaUl1DSX1YlTFMBM5NJR9VJqc4zBCV+Eaf8aDPQyNVlv0svnaWyk9wQXfH
/jNEb5fRxKhvzVI8ppB3QRcTLmZMzEacRg+77q4vCu+kD/rVnkjpXZbhbMSzHoqkIXFWB4syKySf
hYwqv6C6C0qeNH7DzMNX18+ChMimawSW4zpGqUqDPP/Xi+mlzRFYxjtYYuMsFvGzeUOkW6OXm85p
zlPnPcNycwSPzods7Af27e/KwIfZjMkWy9NzvsRTUKjiiE8x3JAV3aPJfNFH70AQbn4g02uTR+pw
jOhvITdhWBoUhWnl1uHckHNCTrPZfxd9+qHOJsbPmngGw7sSHfjk5cOj1CxCMbz2kagadpghbc+H
bc0r/pkG1Pcc+It1mLD1xDg36zDtNg4Z2MfewI3Jl9N+pj/yhYXKzcndN4dxih8XP/vWraitLSYQ
j4VcJWfysAqvZNt+WVL3imv4DQTj0aO4O4veRH2bcTwoJyzbw9jtzzWCq6CJlEdrGHdT53xYjfyO
A9uLSZLOKJIfUx//QGqa+EMm73RtxuJKT/ZDBItMgxK4Foa3mVG0fgTOzbLG3AhRP9mY2+Naj/JK
j1T0qHVHrEhjPCejvRyRP4uNpvIBEjS8mut264RDp6VDx6ZOJPoaOlBfCr7CqaDOgLlKqTb8Cid2
2deP+fzVqTSiWgqYMJ5F3MBz0u4mJOd+aSyP0pIbOyM+UUxRFcAWLGFRdZVvtl8zUpWDTjg/gUph
9ouj43pPzCiQpipskxI1IwQGctTnWcRuDdOk2fjwtKJkr5d8W+ZhPA5V/FNO2P5XZdIHlPrLqneH
uiEFOWdCI4r3IjE5WZLk1cXL2MEhAFYvN5FNoYqNvdtI4EoeecO26xwRGIq5m+f8p7rkRVCvQtAs
dd+WxX5cUpJRlToLq9n8IodtOyZjODQK50GmfTRVWt/JynxSVFM/65NDdACiMsRSCHs7C0QtI015
hqIv2Evy/BX3OaN7Lk10S2ZuPjp6hLA8xX4dcsHdMGPpArHydHoBJWjqb2ZVVhgc4IRvEyydEfbp
t7Zi+aLp9kWjDxdOhHrxiq0hbDT0WK+1Q4oAo9nj40xYjDCY0IvhIdK6S1vNeGYrdYG1/rMlF+HX
tvUjN5ofwrhH/nvOp8nbG/HJmvXvuHbitNArru/M1n6Yy7NRoh7Uh3a4qWvStDXbeD85M4cGXBXK
EE79cZFBjmxJS1OoIlfbqUwDQZPJeCyNTm6VyTlUpdpyIJTzHh+7WzGNnDUJWENWVCFT5PraQsjO
U7RSy61+Kse22+ith8vkrGJoMj4NY4KIn/WEX1eQ1zniToyUcQk/1kiV685ZHtMKrVwvPX9C8f3F
Q9tla/i8V8qQ8EjnBwX30KGLJHfcMqV7sCUFqUM+q9KZPhA2Xuk2hWs9iS+DQZg4bZNtGfykW9UO
IrPfwX5hEjFaDsTlmISSQRvWFUSWQ6TFIZ4ktE0YI+QQoDjn62mYly9j3HrbSLg3fBYsfxxmc7sk
stvOWqFiO1n6Vjx+U4tFP7vIwO5F+mqwxzlwE+1TTxp+B5J68tIkLDok4wCVkJ8UbcfalO+RodKi
810HsdVMW5B0N+hpC4zBwpEq6carUGGmR4skjoKJ2U7BG12LQZsLp8I9JCbYe3YxJIVQhmm9jmJb
ZsUx7SRVw7gdRmTvmiF+ovh5ynvlLnZ4slDl/0gK+cPNe9ahjW5j4ZE+Dkl5bEQXB6ojEDx3DAEo
hrda0Zd7qNGtg0IwJPsq35mdMqOU/hBRH51b+TB7MLK9+ZNEkVszzT/1tEmAPB2ki0Z/Fk6jnS2l
Yl60zFGIDmTZuJOwQyDDky3KmoJsuOEvcGitYvCl4kR3JYOvwFUnjaeJ+TEVSbV1KFalXpKusVTL
LsFAoaoYKE+2om3Z9hRIVCciExqy7SClQkTRpa8CIwZRXu4GrTkzZ9d8OuEp0OIYAnzBJw9VhI+G
dmcueeePuVFuFh3H/gHvDK6yDLuGosKjwfyIMlWESZ18RNTDfpF2CJkH79h7BJE3DIeTbKCqahnm
9tlqZTHK2+jgAyBRSJdMv/Z2zyh7oN0j6z7XOc2nzN1WiV3TRDlPXIpkv7lBHZdOqC4KR06OmrgS
hHdFQ7TXkv5aRXnPTT2Q7mHIhhbEzAjS+fWbcRnrdzpe8oIJyeJRfugV9HmFtKFbSjJXBgMRTKR4
19ZU1LDKkxOtPPucSI9B4btzD+EZuaI8apnnkNlt8BDQ5esYS+2+JZtFdYkNaC3ztSmzLAAOLY+x
NohXhUbmCnu8T+xu4OaX2tFc+vnizephGuL6Qg0bn/SEJXTWiSsxlw0Cz+4rmxpwnarHcsjGJyJK
vmZFdLNRhPiZmr70c3WaY3l0J1W8y9L4Vhelc/DWD53xl790uret8sfEm5PD3E0MPLomudlg/qmq
vVhZ65yhF7uNJX9q6muupxvBYDa0YzrscY7DcbI/ynzeLT1T8b6Pik2dqEMoFDyHWv0uZZaELf/4
kFqNF2JHUIdTZ8XsW5hwMoVSd+r6Xt3seaGC9MKI+iPhMP2RKADXSm1kECojMOR3myLn4WsTMBRT
taCdKk+A74Qy1BH2YYMOiQCdTt+KchxfAt9N9atRxpdE19MfLVw4BdW877WCkF9mvH5EFMqJYCAe
NgbcsFxk99RJzQhkde8AmV/SzCtPVjXtsTGSO6VSi11P6xXYAxQ6JfGljxISWhyExphtGL5iCkoy
c3rJEpq2grCfk1l2Lv2tO24pL621M6JhzaPq6GaZjzrqsmgtYEvptZuhXp+JRrWxHWfL/zeElTU6
144p99UsaS5zBMQp/geHSXsemmVkBi45RyObkO3EYK2jOY8d648PR2NMjZOlcVRnmmi9SLZR6X3o
o4l/t4NLetK32k4YznezW/rtaPJRWpWlXjWdQEur7B5hlrtHY2ZVOKeTdvj1y1ozYuT8EMJUTU3v
WGtpT/2GZTM93BZ/no+UZeatU823nGHQRI6QjsTukmBf0dj6nWuzGoq0nTEaF3e1LdBUSS7t4oiQ
9s9Sh/kY4wLku11hhJ3LU1TR8Yiyyp6MIm2z5Hr1iCJouUiH9RijYxYUgqwNKNG6lQebrBSkzA3W
rrWhn78tiTPctamOdJHJq2oZGIrHU/JSjeYO1YFyLtLyErtNebT5HMG0iRKxGNQmxWIG7H/JnDGa
6mZUdkBCVXogSUdF0ZiUdH39EprVvMu99r84OrMlN5Etin4REcwJrwI0Vkkq1+SqF8JDm5lkJpOv
v0v3xdHt7rbbEmSeYe+1xWvuqC7GhlmeoZpz+E1sJkFyiYomomnx4RdFcXXdhf566V0OwBYRCSFP
wFFMGCgl5nPJcv3ghevPGcLQj20wqRlWFoZZVYBp8r1LZxfbbanW7hpQhbPUe2lhbF3KeaV7DAuI
u6Yso6FVKNRXYB9c5/ldKZXf4Qn9DBeJnaLLcH1kdWI5avkSub4XNMYcw4M4W4aNnH0Z96a45+0a
8+t+4OQJIsOwb0VTfy+CQ8frU0HsT2WcGtNM9Mr1UU7XCcBUY/Ie+H9KiQ9+Xgf9lsNM3M0+cRPg
X7Ybgn623+bHKH2HZjLPgDwtIyQBxprq7KmxjjQQ6XW8hXz3z2JDAt86nbHH/HbBv4pBazZo9nIu
q67zXsMsVzGmDmKbZHo0q5pFTfBtsxQnE/g8skNp+K0i02TWRQJtBaN/2PaFSt96V3eX2bLXE28y
p6pmGOsWuEBlehsKb0kGCz2DyqrTBP0hbgMcPql8rxx42GPBrkax7/1hht6p7YkG90k+K0wTCphq
AXFOyy0LZzvJN0/vScQpryMssL3bGhMVaXvCc3jdQr2vLPF7yQyHHRvYKW3s1cbaOljnf1nfNkg5
lvQoHR+3oAqbqxMAHxgctzjUVGyxHtgQ18wZ1k1PF57WWJsDy0U6+EjJnDGtCB/8mfFbam42Jm8C
CbDUV6nxcFD6eMwtd4bZQQZ4rOCKsnrpjSHDAToxD9pgvgVH9Nc0lctvnYqzr5dvA1pFYxJeAw9Y
3mbXhDWhRcQAazdpY90D8MF4C7qmDW7dgyeHy5smvvoVdjyiPaqPZB7ta8sMaBd4NEPD4zvGYIJR
oQwvTTunOyuF/jGKdkrgn7DuvGaDDJOtdnm2/MU5k++0EHIVjJgH/U9uPnTNI5dSMOhDqugMl8r4
65U5Os4l9GIfohyxJ+8C7oUjFvvWcogj9coOuXanqLfVEQ/UchGPSSJ+T3WbGHWziYqKDRrQZHt0
bC60Nll9bvVNMviOV6AfEXGd59FszbjJw9PCdfMvC+19s7JbXHAjQ+nZL/YQh8p17oTP7DEmmxu/
5s7rGqQkqCXMhkYXLzl1mOFHa0+JNXiW2M3pWu2ttiHtwfa7WFbZfW14dlLV1W+aFLQXZ2OvI1Jm
J6ySdluhg6vvpWZUdgPgKpMxsoFU5K9k0LTVHFWaxd0TogYJaEcHz+Xs1E+o9xpILqWVlDnr/K2z
Dw3jyBOH4p+0y37mtknPwKUVV7YPh5gEOjZuLOn83vtlBWSHr3g3ikpRxnp6TKDa5HFjAcopl/Yc
hj1fOv1hbRd/g9VFuZPmJ8QRQFL6B1eLdYDy3LuLI+zo2u2jP/Wt/f9/kA3OKd0Oy0UXq7HTdTmS
GbcQ8MHazGlday/6/D+fV4fBT94eMV0lymwCKlH1Vc/6YgedxpOorcQILX0vJeJA2oF0VfPzOreJ
vXIJlzOPXjA+pmTFhn00nX+DaQTW46simsfBp+xEbJTlckHSDhlImeWh6MLpxVvrdcfOIz0iqoVX
UBg4ejb3bjTGd58509npkD/4EE7GP7myxSWjuEvyBvWKkxbBkfC9p5bQPfaAiJuLZrHO//+hzdJ2
L/X83YuQdRUN7o7F+HyGcLkDELudev7Dza0xlNJzgOGfxJ0r5P/lbnUqwno2aC8WO3Zndj6DmrAY
1cZ6YJNi3DBUO0kwCy9iL4pkBbnN7HETd+5dOu2/RXRvbtN4P8uWM90bXvzJpyeWqclMEFyWsus5
McvM2jGuqp5orKjB/M3eCT4DR64LuxT11U1d4oyy3TvGfC+zALjcw4nim7G3bcxG1pHwwKxqnjxP
+fs/B6Y5/wpRXTBy6ouXOiQXTcTeTVXP9+/2l4Gn8tX6LjxDH6U033U66w+ntQ7cSusPe5u+zUGQ
t9rnajcLf19JsuXKzQas52Dh7Lfuu1zh5pNMfkfY79xZ2gwQhBYyWe1SU1k0YYIv17+SP/UKKUEe
jHnxk2aDINM3DKTN74EBUtw2eDiXsuaAfbQDLUFeSLNEVNWsdhGR7wpjyc+5bMyX2nSm2Mm294xv
YKda33ryYbMmlXBb2DewRMEgWTFVQvAk2SVEElIhhc7SIGyzXr2FNerCmx6vRGSCVWN9+v+/mtmf
4oE3frui88/zfCzkNiLpWEAtLxysaU1qwzip/TZTKTcURlj6fnvOsNf5lD+mbPHUCDT96DI+Ap12
yRI6j/SyzKFA8bwf4dQ8Vc2Qn41g+w9Jrr1fRXqoGjt7Mnu2xq5RvM9Dn+/NkqTJMUgCnylpanvO
HwxD0WyMPxw+aYSE4S3nnTqU02cIiikuSk2LktFPlhYT1hntAK0b5tC5wrJoruXN4AIoGm1cJxPD
4nJZVun81F5xqgHyRLrskFVbuf/WZplGyBNefFqOPUZi+Hui7aNWGe7eHVrkFgNJmguDN+bwHPzV
kyWXfVZPWG085BCrZR6kBFDU12p4y1Jl7uY+PJqCp8ScTIwkW/AkbDiJD1xXM5Zkc/UBoULswNla
znsYHVhpRkPug1kSPlvuvEZCm51bDWQ2/9ISWN5QdeZzmFkfC2X0vhPlq2GsmDbF45lEKRWZsqmu
rv3Z4FZ7Hdpd1RCj2xX5L2gA/EXfjEe1iv8gXjiUbT6DqmBfidU4tnL90P5Un5eC33oFeXUamtoB
gEWcwa0ut/XFW8yB7xHjYV60p6K+iHrkHnM7sUu7tIlZahqngbduB7Hzj4/Gh2eaWowP0yOXETDX
ohzzJBb3efkT0lizjDojWWoTwAjNjuCwbDdrPcchgzAkYi17G0dkuw3z4gEdLgdA2Z19dn4eOYiL
PLdBVh034GudHTa0DD4SrrNXzepQj/gS+vbKYHbHeXgrixlCGXDeo63KuNDtCzBUQIaugKNR5mJn
54pRgxNKxr8YbzbZzteir+6ZrkmgNEG+9yFfnd3VB68j61NkafYYYOzZTf/iujo3LUvwPITv4mM/
3PRSHlST//M67iaPgj8fzeHquOI/QQzkzXz3OeYBEXHJtjnjk4n9+s6zkEOW8qjLQ7aQKZEGTItA
D61PW8CwA2zM0WqOaVEET7i9nlviH4EGnwOHF3mEukE23mV0x1iB+LjAFzWeOKHpRtpq+tIuMFE+
okO7caRluMqfFtVANUT2hVv4l/Sn4ML4e01Y9F5skzN6MNeMpdr6T43pcpqKbbiWyPE3rKLPZj5K
Bm8uQ4F0Jh7Co8Kv2asnLdRLJpCOcaxXhfUtDPdTu8PfUCczmunIqIAGlt6Dd5eTRpDlP7pNent4
Evd2cssn8mBgInDgDJbbcWEsfCtWFeGxy5M+zbiSmnTZ++zt62VxoH28zyxTl4ylY6nYz/i5quOu
Fj8C7P7xHKwf9cicieXM+IMgTT9BdM/ZFBKVNNVfxWa6CZ6QpNNt9TlPfLIjiFpZZ3fT/qxyJzgV
xkDFj3iuCdcfzYTasJQiiwG+xvQ/4qS2yjnUZEvxtT3m0NMIG0YOSb0YXYICcflUlvpVSCkZqa1D
EvAFGbxPu6HkN0Q7NygC/9ZQHZreZUDrcZEpGRyz0rynwlRnp2xKMH1gV6Z1fJ3L8sM3G942Z1oO
HXlkWH5lXKbsYJZw+cjS5adHIRvT/I4MWCuEzhXGzRbo9KKv0EZopdMelYqx3djbMaIT/9ZxmklR
XPu49UmBTHu/uQaL/yHL6tNYV/HyWKJ1XA9QW8PEcx2JKhcqULEFF8Rcn6XznvVZeCwrshYnhXCr
9A9wCLNr1YjHTC5jnNMna+eyE/NW+lZ3QOEYok+sDWdPs14ka+8OJyATUZUZmpxZMBKTkekda/yS
QSo6q///wIvqPecy+M9RU7OvvXU4D+IER2Mcqus0WjspSu9KSWSh83E/MN3DQ629K3jgRwhyf0Mw
5pAi7UwnuLxA9aRzluX0nvplee2m4TyX3bXLg2NgLjZRpPlzXSKLoScEosihNn6RU510Y58fNhud
DwDIxK+66RCWoYyoYTk5uIQKm9moPBeGh/2sCU6PeNurLce/4DDvXg8R2G7Z4makzsdhiTRstE2y
wWqQOW6r6M5fPK10pHsgLMKlRKj76qbGco81nRBMi2wWQstzGHzMkvNyo4LNmueyWT6XlDUSKBmG
aXkBlcALIjKFtlG++KFxqsQwcjDZ31voLokA0NhPLe1Q33OWBMXyLFhuFbMFHS9kJ9pTtBmcDPsl
y169bO73Q7kZCKrWw6BAK1JTpOcisHZe+9OCuXALHPlDlvKasjnOyvmvcqxo5t0YPGKb9SApbMD+
bhbfCqrUb80lu6Nk+M8bh6MMGudGt7F3w6pJSkC4j47jINribjqj92zWLftnmI+c4wZH2Ezpq2Hc
1UMb0eKPRzFusTkZ4dGoOlYkLc+q4E5PChhdyKfXnQXo4pK/GqP6VAXZK61hxKc6bfIjb0NBZjZl
R9kE+g5P8TyP4C1zARWQjVK783Vh0Of2Y1RNkqmzmCS/nnxVXmZTuLBm78BnWJDVx8knCCh76GWI
b8b1fiSUl/O7KdYYG0R57Cr7oDv6MTZx+LkMWCijqPN4AXLMqF5Qk3vZeXEcyKoT44KMc2XwgRy3
AI6iugrg11hrtxu0zwwTNXWYYanApf+Y3MgzG7gfG2Bve3a5FDbFKm7KOc4RFADfRj7BnPIdzcoN
CI3HOdyQIuw0XzYFZbRYEK4H4CC2FaEDSCgjuth8oEG93Md1YeiGKcF4qczFTLhALirLwpNd4gHO
U+OHi1L8THs+Jqu3qWh2ilvuspgJlDEmBPrUB7tDBmM+1ouZLD8ta+pjV7AMmB7/d1NzCkL+Ue3m
h0A14Jhhf3FSZb/CbcZMYZnsYNMlReUj/0LM6iOoGhRjwRqbPQ1IURkr+WKh+RSg5yI9EU5mn8N8
WHv6wIGkgWvjatb8I+d2UJ4ayQQJ6OZttFljhT7gYl77x3JwsfY1dNKMqUsOcHxEmMXebOIczfOf
Iq3u4OdeF8BFsZ1+w/uumI6SnL2SXPTWtVtEZbTut0eP3xSFsUci9Mcwc+sAUMyObSAEtvPER9fd
C6py9Gnkx1YF/TNqEzNUwzmrpfMqttY8OjyHnLRzvNUQ0JUYGaDr7afvAD2amVCVYKLqlvppZO4S
IWmNKXFFzC19EMH22Q5uABB109HW3W11WRDMM6ecYNjb9pffQ0V1CQMBMbSCnfFImWYL9WvyJ1i1
YfsHAERkpvl8WAoLsrdtMxKhLBa8TSBY1nuRo30Lq/Gn0hQ52ZQN737IRz+BseSesdDgw4rOVUeP
Z7XytQzZvwx6iu2+CklVF9ldFKAzLa85jKObWLzaUSOaDuAViiwr6ED3ly9FStiAatvvimUePNyA
UbfrlsfMbt8HsY7PW8iiADPBGdE8gsjptBldmthm+cMPfnejDT8GjnFSfw9aI6z2VwpHfhYRSh7Q
tXPtTEKdylV88EgEjPzz9ABegjQA5FRHIwSKEhLwy8Fq/9tsCfMlZahiU9/uZQ9bpu2RIVrQM0xE
4Hutgp8tKDi7qA8+2OuyZLRe1jCgxAr5SlVX+ui7FUnPf8VzgOVzhmlHfnkRG17bxKX7E2YMXxEC
851y39RUEF+tvSebkwSDBhv+rT3Z0O/PszLnY4+zY2ewoI64HYqjn2138GFoBU0KnwG1+lhTUCMW
P8xL82Fl4p1yNDuGqHyiSrv/spYZeW2D9TIhOjs6O5Sb5DUt7V8bi/D9Fm5sdbrqsOT1s7Zb79nZ
OpLsQ4z5aTG8M6EmGQIiE+FklXMUQfmqwgr0ZmqSXUCoxU6SOX7N8+GC8fTF88b2Nhvrfdvkt+yA
0BQ145hGndcpy5nIwW33YEPvcgaoh+lijd5rjnPpjNnHPqQSkwJqzCwO88ljvs8KT3pllYAsBwJd
Zk952+0XH/MOcyJ5Zv73YlEmW+SDx/3MqrzmQOeORssJdy0eqL3OI8PJJ8RKp9mZg6Odr8YFW2AZ
eZ6DTX1LyQ7g3r/U9vrTdQ0vDr0qKbfNO3vS+71NfRPD6n7f0K68dQGXU7Zl1OTzBaIGmITN/YQk
S+666103sVFjWuFt9v6DTMtQxEsKL2NGKfQuU4tzC3ar6b+WhXCZ68EI6gfrzWKMul8mWquWlWcw
OC/KCFSEhkhGYWE00eq0+Iat9sWdlPXUtVbkLWsZj4NGsOMX8u7l+5YI8pc2dzDAQxvswKMTPnCm
7KPA2ba4cdxwX8xQ8tKmtq/D1CTCZtbU1yD0+p+ehVCgqIW4YL/6s1agFv25GHcoqfO9axi/B4tf
ZJDMCCo73ZLJByMdMvdoWcIaduceTG9F7qU/rGDlNGZEEgUWoSEIrl8A5SEDZwTgZSlj6ZTLw4A8
mIDikXxCmISGwH+C78YdnE/Y3NrizVnIYKjd7F0PGZO0IPvbTKex/GObbECgxP1q5xpc7Up3p6l6
3DT4WeXeF9hQrFJBDv5g/oCPz3RP06JUbh2FYR7spkaGQMTYZqySVcQ0Qn3n9WuQfTxNQ5aUQQ+l
pOe4nHuh0GazGfHzOzF2rLWt8rft8i+mzUIRnBtX+Ea/lVawDX2RmFP2xy88cbAQvO62Kcxj6Zfe
brsKJYIDXdRzk1EforOWXca8Iky9c/2QSAC4A1/I90Gyh1GGd3ZL644aHIi3M11K7VGCDf25bkNo
9cL+FZYqEQ7uHWqjxnDeQHHTmzAE2zUNaUijenNMMOpTm4Y83gF47JZ8l/mzN2ETOT5hMWmupviX
VsMj/SV8Q+yPznsYo5YOJ7lPfQfo6nGqEFeO/MwhRWVGgt0/kXiQwnKe1n093Bc2nw8x4B315M1U
uA3tefpnKih8PMUN6TMjhKQ9soP1X7p8kA9kJut2kf38beRIdWe3OK8Kn5CHwZQFESmLZXpcOvkJ
dPgIwp3PDl0x/kCzdSONJYV9uf9fRdjTvHF5AZhwSn1m4dUl+I3OwIdrllSsedkiHtpeJBQ6Tx3P
/B7r24fQeq+gmbU9Yzw+XNQtznFYFJ6HFa3NKEPA4VaithBYh+qSDeFCUhZ8qhl/Zv9RNre/cSbc
O69898vh75hDqVM2Or4VCDeCzS49uOSts2+D+z/Kk3ZZJ3QvlVj+2rM/Jw27KDv7Rhp767VGwdVD
+VuaieAbvlZEit4HlLmdE5bsc6zxUyxMOGqWLn5QoAooEX2t2BTx2pCKYDspskymuroPGnR3k51s
Srx6o4QQweYlbiSaoXWjWZyts9H8npxh4m0zftPdMiifCCBtUMMjPGDI9digOAGM+vBHxeY2HtPp
LgLj9fGNkG0hLpuzvE7/5maY9jTqjC80mly/i2irbSJIKB+9sYBz6VUXxWItMguKrnble0rbF2Fu
zBVXTETVxuItVWj4q4D3wPvBSlIlX/62IG3v5WXKanDeyx8G7MwctCePjT5k+fAgpqMTCzroHgDf
U9IGIKLbyYD3h6sMU0e4LGh8lziDVrhzNvoXtlH/HH88TfNW7BhZPzHQRokiWJ2wO3wOIfjMPSDS
NfuQGwV/yBBDrZ+NtwX7OoME6ebjPl3QM1jsDHrFNtxxrwGbnMybDhN4qnbkQnbKXCX9uDCBq/J/
NH5MRNDQ7AJnEuzbyl9m27zOk+W+s0/pdunJMQzvDd/kvWIzsa/DfuC2Ka65M3VfurzsKPz5QpUN
TZ8Bp5wKcQt6pGU5S2PHG9IdZKK/jhiozVSFzm5bXX6qYAuNmDu28MFHrVW8SiluuMAVFwLPKC3m
785hIjWHUNN7+xXD6B6C7EHMHNVuF7hxnm+Y7aD38aDm+jj4SICdeS0vrlzmQ7nkz2gA2yMi5n3z
yGEpBManDCT8Fhx9FrP73OiYzPAA6wXFQY9IbDYXGTVa/aX9WwnfYQZbtetp8ym5eofGo24kZ5iz
fjiG7UTFYOljb/DKw1WOijlzbhJQIGRyvbPNvD7xnFg0h+0QyUYyxW2enSkNWGrNAXixib5OW3Hv
hsHNdNTr5PG/i+r2Gx/sSUgKgCWYE5Zi6bNtEvZVZBzDdsOwr4T2FKs5ZTHBhH+HcqjH2EmOVqDf
mbJ+OY4BaZ2e3mwQw2WIJuwR1Oxkj/3TxPPWM3DGlJi7sXDsjzFNGfsbLjrOdv63eH4B0ywgIhur
ypFaiNxjaUJNHtv1b9GnNvKF8EQUCeIec0pE5fKoDm+aQ3lxvRkxMMr6qgrt2Gs8ahsRnJj3upET
utk51S+KldxTW2RfwbY0u23tijuWSvoreSqx6NxX0NTIZqZ6Z/rZmlTZPpyr4IQO85thHDQil+kD
4Hants1dP1Z8RAZqqD4zQSv7/LkBwQSMJl4Hkxugxd+HGvsHQx6UbdW07TPfeKcOJW6L4aihCC2z
TePLB6FJmZVeSlU8wzYsn2zpv9k+KgZIty+8HePFNzPMeY3zkP+A8Qm253rb/jpN7AHE50Zq/ee6
/rQH9cvQtfOdZ4RTNL1gFdxaVuzPZDgYM2IBTIFYZ8fn1WKs5YvxYNL9P3w1cPC12K8VPnLY9UMy
sDPeqbJ614Exo6oRV8Ax1nUxs7N2kL8bnfsqR/MDpDAZV2vTn82Zo1c8fFp0RhhUFaEZ3z2fxM8+
9Wh+xICDG8pm33fuu1nfSARp9kVN109xWewsXGI3cP7F2tsR7OfwsDZ+HgdF0e/qiRhkjP5F0grr
5E2tiB2L6mWS+QEs1lO7oXAwYJ8yaScHyVDkYAQzo0K3yOShKCmqqJbOdso3prLpNPFmAg9ESGYE
BU/zHCSlx5TB94BpTUiTnAxz38JEoPeB8lVKH7OFnsAKMRja42+nc68m2Th7+JRUOyBAuab8qF39
el8G5QcKjseHp6ejZ9rZoTdA7VZ5tT6hQv3RYAy7TCXc2A2NppOHL9PDykdxA8EYo86pca3fbrfI
PeP8MjIfdmK3sJ4lKz8DsTnxHSl83AZNaXmYusp7Lir7bZ0ZvgHNvY+N1V9nhgNbJQ4FtcaflF3B
biCCIeEjJOYHP/bOVpl3rGvEeeQmQbbo/3INYUetBWvZHFRUASckWkG8swRBvh50bdy1LA+Uq49O
wAdqY48YQk2pbDkiERY/H6YGjzVqe1Vv62XwfurAZ9BU8dqnZlhCcADunqbM6x77NAwLn5bj/+cG
PuETdYfKDJf5LEonGdHAMrGk1NiuWedB9NVsdux2hLGtw7ibrWw/bf0/Jxu+nVXiEbK2X4VZ6jh9
PD2hYJRuL9kXQxbj7Bu+EUsXzWqAsz12A8bLQ8DZZYjumg7M/zzZJnMn3Of5uwnd8cy8GQ90BmPJ
Ygd5wFKWR6NLP1wMZCWB9EwTn5V4mwmacP6DAwOOFzj0QeIp9yxk+EmG06EoGmSUeX/RjVhYcq1s
ivQtZLHC9N+onsMpC5mk0Qg3wddSBEC5YIuaZGs9BjmD4dCZ/kAllsYZy8+H6rBNMqSH1wIXRFnx
WweK0XZV4UjA7h13BMXldcguNfPDfaNENElz2WW9uZyV8HDhhta8A28AJZXMu7kcxwgJNC2TR955
15ON08traGGoBaOBVswzk87TZyprnom5obhQxmVwaM7DIU0qVPexwzABOQl7cOW0u2Vl72Nmvnsn
AOWY9t+Vqt0XYegfNRLoGA36gmuH+CLvtU7zb3Ni6Dv63cnNViq0DnSw6f7pre1vCBd3U2Gw836j
DAiYIjrbIZiqKEM0eUpb/ard4HG+n7Ru2H70zgVC9Uq+miIre0EczhDguDkIdGQ4g7f1OsoaJoc4
oWJbVezbNnGfu95nXi2Dc1v/+7/y01V2+8xE/S9PgIBKSh7GWuaaRhNNYjjPv4QvL8BxmHugXo6G
vGBL4EoMdDx1Lj0uNn265TJ93gALPFDqO+oO9exU5gH567srJx/gLh0S2cJ/jXBlBWVYRZTV5jsR
K6wmLN4gWZVEu7AVrs7M4hSqZBgsQTecGnsTiV8bP2E2uWcqXQzUPTeR6UAa7uzVY+neGzixjL9p
0Bp4fpwZzbVAUxZuBULt5UFRR1NXWQw8/ZZF63ysFvM41AtiTXf+C/fGT1QhPjYkLt6SK8jvzg+E
ucxU2djFsJ4Rcpntu215xzGb+p1kKZSMC1P7Aat/jDdFkapEbe/mqEEZNtH6veHvg0Gdl35iSWP9
9EV+C/8v/c1Zp3u0WpiNyr0DA3asyjeEechzZJlHAfv0qCmxnKjazKI6t8C3ZMEllcEfqmkEtVtH
g9eMvEjE1tEc13cQtCXxXb9bRnwxOS51DCzYfkbBz4a2PKV2/6dEN3Nj+DEz8KRpF0gGZqtS5GA1
8spDTK1FfGTJJIfPoh8ii8UtouACnEo6fA5y23vF6kXaslJ0Jmjk7B6MbO2Ocm8i2xBz9ov9HzHj
bosdZVMMf2YGd3mGyo1khV9ssUTcP/REzWzqY5e5z4PE4NFNSVejAMyDejkIReVM2sLJb9+ZP7hP
WafMeDXqmYSi7oYVPd+zOH3HsO4cfKPPEm/r3zhe3N1MAxq34iuwWamSECGPlntDL5USx7PfpNrQ
PVFxgetOXOjjkR0qkBs8SpGjHsSU4jRPsUfNROOHPNdpEecPNdGgktioR9RPyqKdEfB6qNwH6Xp0
Lha2wh2Wpn6/SvcyG+BxHxrwEVDIrMOEoq/eMVYFZqdZfqRO+tGyRT5CQyRTCGl3YYqNd6Gq9nPV
Pa2SPgAjfokN+oDvnbEHm3oGSFABqlomvmFgFkopuEKslihfztmA4yArmv/A6mLS1eFRE+/0vHnQ
+VzE9CHg7bPNAkmbnXqqrfTPPG0IH+9dqsUzxHrEmHZwdNNMxJOH5avYjPti5duJ+M4vVkaa8e4/
laNGbrwaCQi+cUV3QlaOPOiiGE4WUjAoGhdzfrF6KDghzoLIy4ohEiUERpljki6WEaEzisGtavYb
cQqI55ls9/1pTDeG7lYxRXkxuwllvMcDpUADzV55oUlgJN7RoX/462ZdULo2pp0zQGOtzY6p2HUt
6v++yoLzANr61q/2gUd7PmmD77emFLrPw3rSqfIuGlzIzmk/qsDyLxQUcV63/rGZNLmKwaiTYkaE
WeaZemoBo7Cxk1zxywvUCOPcjo5xhmvDglmmMnZmxH8DsWM8e8x20kFDVx7K0yY5J0g7CckUgomT
MxK9MAm9a1wsR6XzOdrsbTyOXcDIAgjtcdRM0B7tWbKwOoqm2WyQ5TkIquX8jxJ8I1KMZT4uk9+V
VVb7YUNKtKsx8UUBg6jYHAbjwr6JDXYIagIizrc/deKCsPNPkWqPxszrIj1twcHxoajTubZoeTbA
WiUeQ8tNvdtYiPMvzOzVacFUPdV03Y7V9YfFwmdhMg1OOgIK0Ai76oYJE/9snmZ/erGyUWHfFtRv
qmmcH4U7HEu7yD51m9mE2+GZ+v/fpoMVHMKwk2wc+KcerSYVVVWfJo4dZNaGfM67hbCy0l0uheOf
c5Rx5zkPng0jR/Eg6QsamWZnmToxYbXl89Yav4zc+Qf/othP3skh32/fpfKnQji2q/X4qzDcImYw
yOW7+FrftJVdJwYoZ3ugbbG3edpb3aGfJvNdsOmMms05pyMHKUI5fP1RSCLZpc7IsposFFlak5bX
UUBhfLPMXS2KMGkA0idzQahtPvvxsmTmSwsB/GbOeewoy7iovn6rJCuQycUBNQvOajXTrlXGMyYv
QYd02ZZ6+ggEy3xWbT4rELJr8qgJ0+a5Dxf70S4RgqMH+zzSY2vVhjSfBQDch9/Ma7OrbQ4IBb6n
fhhvpjTgsJf+e9V/FsEXgbn7JnjLmEtszEZES4UgMeDRKLr+SzY0TwspJuNQPGIcSDr9IkLgaC7k
qZnNhXqE+EAsQcHbmqZIHsgTYwkS9TipRupBwbdZVOBk7mzODo2Cuk3O6Yo4Yh3DR1bHe4cIYFNB
7OdoQuzzxNlrWuGbxYpvnKEGqP6kBhxbxHEtoBeNih2B+rRG0tXGKQqC7COdLt6CZCo7GZtAqV2c
rfpKjnE8sXAVPbbIho2FmpzLuOAoQCrAAOqpxcMmtyxu+BPZpR8F/Sf5ArseAAdC83OPiFupmOmS
U6J3guhf/A4mN+lt49iTep2y/jRAWln6i3RuHB2QVKm+laex8/2Po/PYcd3agugXEWAOUzGIyqnV
aUJ0usw58+u96IEf/ABfu1siz9mhalXpMT/2R3FhUNh8RBpv4hxVLgFfuU4M6sxeoqeFQjwnwlHp
4V0UTXusLOtA64Et40uo9TvfPblChjuob+K07MW6szOCZoDqXVnYA7HrnpKA6lmFcd9chNcwkR99
+NS0YgsXy9XzTSB8V1D3fKwHRfwmz+8heJ81yUeraSME+oWaXT89lVIfp5o1YVm5Qfcvx6qJyhkM
gj03hGemk5OmFergErHmt2E+shpYA8acwGkH+F2W8DQk1FvpCdBBRsZAlnya7DbUFE57h7ZhMW3a
+xBNFdpjq+43Qll5C+OQzKS96Pd8x3Y3VLTc0yFpGtI6UpsNxBvgwM2AfFsQm22noCQormxzcGyf
kdd6YOcTKqBJ/MDnZqurHIxKz7IeFfaJKj9IjNLgS7BPYvQeofsgwUgf3Vo5YvrqNUTfaskUhIVs
58blJVfz07R89qOHCpFIQkTuk0SCLVMQ3RPyapcY2n5iFmYElMoYUxmAnRBYbheADAsS9KXO7KT9
CRi1WFzDQ/HIVL4eZIE5aj812Bpp84mCw8VV5kVT8KzkYTuA8upI0gxoOFXdA1q2SF8qq+eKeWi6
/MWlfpClbBNqJzb6wqwhksgdecBc2kS89/ws8/jo2QCZYU79to7s7NQkcCOQXaUIjhEstIToCWRY
u1RXvSraV/EBl5mvk0S9TO+ozv2Q6h94BrUOURxINgb9OySBRvrqtGXb5cRnSJvUepG7v1aLfxWe
2SL50TAyidUe2JtGi6Z3X5V4EMYMPVHj93xU+oPm1wGFYWenCUUJKcsuxK6NhHGEDSO7hV3DAycS
4lmDRTjGPEupTq6hlGxHjG1h4gp4TGWLiI3+IyvojBgSsM7253HeKfFrl/2sOaY4fEUWwnF1EfNT
1Q2cfBgiZLb6pJyvQISBF137bIuXHM2KoHWQui5Z8wo+zEf1cRa1vYhENSiuZlltpWxm1XKqhT0v
iJ2mRywQ9iBPdv6iknCzEN84xKUdZMRk6jszuxShX6yD0SlFsf++rsHD9CiwoUS9KWqnNtiySUby
uk/JEzNQwucW913LGIyfLcIsXWOxJOlxTr6QocZxdxqRIOSjR8Y71C/RloQj6r9tUbQbmVzXgFlf
/UbuhZ1tc2QOBb5Kie/DN5F9JhyLAkbjXsa23vpJY7n1/LOuA7vho+761w4HkjXOjsRc1OgdfI++
gEYY8aaDodNjuel00eJryRte5FrtNgoz86mvtyPRulNPJ1WA9Wj+YrYRFkPZ0Dr3pOWaJRBCKPmi
dhCwV1cw9aa0w4J2GslcUOicSVVAXIEhzsIMqrvZiJkT4XN6Bl6yN/pLE/DSZdHJqHdCeuxw08rz
BS4PXoV+I1FBDonbQEPSmn2XMUyUY5s4MLu0Yq/P2QgDsGdC1wPRxFXJAe+1xCFpCEWL1C3+qIBs
nW2ASH4T1zsrHr7v1stE40CNA3lrVdhA3QogSgAcQbJYj929iMpbDPaPm9oeY5QECvKr9NJPnCRB
u6fMtS0cMaHSMKqkKWGxOmfR7jbNyQ0381akuUGCgFC/gXh2qRC2IiZxNPRKocWkDiN0oH/Mk2Jj
fiUovYBvhUM1uuUN/exAVAYy0wRptkx9hWGCfQMRIfGfNL2s6IkEXTbLNTYgXgFMr22o/gyXJ40A
HLdCUppJPyLJnEXxVkuJV1TZRm1xjXQYfmt2oPjWk2CinbgB9dnoRC1LnFtFdINhQFNCRmvgZW1g
IwJxxGLVwDC/mJnZlxu4KJtWleCmCGCxfldvAsbwU6m0OxO1c5dKOxP5yCi9ibhkFvkwhA/BILCr
qXDi6yfLfORxh1u73d5Xc7g+X5uCu0ERnpAk2EpxiZgbJGEjV+2y6rL2Ua65iRqdmnWrtcqs+tGf
0Pog2RuB7pVE61Fd+kBINozotw3ArjRV8w0LkzDr9/TIdiKfcmwHtMR8xRflqpUncV3dE+wkeWwy
aMG128AxPvFSz+2epW2ft3iiMkeQS1QqA3UrDZqM3iyJ1y30myi8I9YysEL3xbaed1nBfgxwLPt/
JmAvYXfu65+g/VHGt7hhfvcktu2BWI20JnYvtO1dFDh9iRk+mr/V2eL/E/P9TxsQk/OalkODlWp8
afTvkRQqvWT2Id4zfkeVNzVqmacf5KV8SNq1GPdjy8RZyw+tckEzt9Ko3Dy4NlVyM4t4UwYHIiZd
iF9OEVXHNDC2lPb7IvYrTXyP9d9YV+3ODsyb2Z51BEmFYaFem2B9jrYpE7Uh8dawYknnmh+XYr+v
faVjQJ3agOz2VfkklRBVpR+aGaJ6RmYwNs0ftThJRb8zoK/oWeZJpBMDfqMOSDagDBr13FZYUOME
ImznhrxuqRFcZY77KDfOEMM+Ihk6R2phX/nuM+bQK9V0RnRzyhk4Y0UXzIiMqvnWknsvMMDRpn1D
nA+T4UpBWxWcWzVFqP1PWBSb3dIha97l9k8F7RMy3xwiAfHGeyYX3qSMt2uOnwoorEHs8hSufl8c
wuVZI4NmwSRK5rPR3g1Ld6TB2Cla6BomAxEkAJzq5hhtZ20ryintz3tNTGCK/IABW3dpVeYaE4K5
6S1MOafQg63bSeghJ5pNVzI5hPM2d+sEM2LjlV0jcY+VuzIh1E2dfqwGHEOokNOueeL8j1b8UPTl
Ta4JVLSszivG1VRi8Yaoh5SXUwv+meIzZvJUJ8q+Wd5H/SVTf8cAkaIAbAfuHbg3kjEiY7kVhXkb
rWIzmYIbBsKvGtaHfGG3KjzRqL+MjEJYrPwKRDOlWs7sBxHwyEANcMJTx9hoYQdW2UZgwaLP4Y6c
T7lgdAw6VU+PpWMdCSeIUJlJaoWhfi50Y1RM8Ik413XxWJYyTsORUEe0XzElPnUXpr80ai5mEh6m
OX1HTUV1CrFTpeZXjRf1PiNZnGfqHdB+yEeE5JW3wpHN+liih1L05rZEIcPPDFk3k4RAciyD/rtu
H8GSMhYqH6BwkYUqqAsQ68mCLYzR0VSXfa03WxyZmnZstGhXTvMO20+nYIFYBN79I43Kdi4lX4BY
mFyaKPMyv4auOlfaEY6pG+YUhIEZfseJeDGYFLCi2gEf3Tbqe2edrajdQDLbGHT7JSWGVQncgaxw
BhOWf1due/5JLfWtDhGfVfsdC8q6tZwoXLfTLYA74WdZhVIJM+OexdxBqgInU6KtNvuL1rqVzFR4
LSyEln17+aqbpZ2UzIAkL0CHwcOi5H42KJA4vwVc0JUqv2RF8QB16oo0f7mKw5LHXYRqpA+gy+T9
pO5Esh5BdhOyk8Y+EbWmBhNJ6F0LxJVivCTD8BIABVr7TRH6a2uXos64HMqJimiNafIKAu13qhxd
GORTBI7OWFwGQ/E0ddkQ8vnssvdk/VG7Kzgz1soR9L4a2FsV2lr/VETsFY1Bl6tflv6+KkKk4Us3
lIO27hbDz1mh++wnpzJu2oJXe8arhs75vcgTzvLZNpngxaSAd7RL7anCahsk+l4heg1b29KdMzCP
qX4dZki1rPYt4a2ClYG9xuP4WcoD0Q9b2WzeWhZRKk6+FlgTVoOiyneM3N1A1HwZenDCOTwLp0UY
HuNU3OM0oM8Ahb4UngouN6pbvzRGrw/xTDHFjoPPBhuJkZM5JaOeN/iugW/8NlCAIeQ4I1jvto73
Uws6atwuceNJ2H/M+ANg5TFkvkeUYj+yVlSvbXtvmtuKf4EwLKhXQzkvNEioFjIo7OTTiZHuJhPk
uBAnEIv+WhQueglj3XSLgA4YIFO6AltJzZNRYYvJ8kpKMhJmJFkZWGMRla6oliCJENAlhulzQrsT
1QRlXEElXQWdPa+kOHZ5Mb+bLO3I2dxEvAMVZwPDIE+WQ2dMXktJ24YKYvzoGWgU5RKEkRudut1s
E/1tkLZmWJyMDigrrn3zmFKqWNUNC+vYf3GPJqu3AMcj3k5yvKAqsyrrNx1qnbD/awjLFKk1+G0x
eP6KwoSxCwQovbrEILqf3DD1iuYnR+88kPkopZXbVjfktztTWXeoqNpGkAgboMWbDGoCwqwx2dMx
uhYD2b68xF0FrA0F/OxoU44or7DDprlKos+6Eir9HlvLoeYma+Pco8QBSmezhXmn4EevLClozTwI
pTs9OMar71Ucz0gMgEaYeyqvWAugU2DJrnKnVT90hsOicJZwLExhSUloXdnsshKWSqRZB0UQD4Mh
U+RRpy73UNorEKdENjkxgxXGhF4XXVm8qZumdQnE4yMXHIPfDPUai+bCawJ/hAYcAq6cuzttglzr
gL12s6xvSL60myp9kcMrkIi0YdtyJjbQDfRPvBvIBNeg0+qtn1CA3PsyPOhsoFj12EV9aE2sh7jq
s9SrY7wQb4HS0awbtqq1Xr4WMiog39Ajh32Td/kXiNjPST3odHRZEfgyzh+jVv0xhOzN6LMqja+F
Vm8oCt9iD2uUUMSYs5R70nZ3FbM02DudfrWgqvG8RRa5qwMvylxwd58N8V8lhL6QAwrdoYEpcslr
LcokzlxTv4ftI81xYlcMlw2PHWSS/+kCMJSfNPosrd3YlBdgKk7AwL9ZGFCNTHn6yyBx6LuV+RVK
4g640CYH6pm1eC2cMnRSobelZl23mTbDKZBLu7Q5dp1vxEeJcnIAK1iWBNbiQTPZZ0JZiXQ/YknA
asrThsZZWgnE/LCtexOMq/WVxfPLIndej+euSoP+lBbDURWowXStOZZAPO1RHYAo9eJDaX61YUg8
yAD7QIYbpYxT7VqiNHhDBXnDGrX2DGphw9a+80i759LYx0AlCEywnqmm9uBnWRdD02M4E6ThTqtG
f+j4gkn1UWlkIrCKLX6JXklEp1otWbkRpUd4Vkz3z4PVolOMlHQ7heojrep4V2OJjhFguHOSF5s4
NVW/jeTH1LTjBd1l4aLnCplBwrZKCBcORDScCHlGdBwbqyhFt83zX7gKA2d5/kW8H5MhhRGLwgYt
YXtLlmd4CevkTNDlORwmdSv1TOjywWQeqaDRGZ0KBqjfI1glfjYgS1sxHcua3zJ+wRNju9d21RPk
jZOnQrxPWcSwxF97QRzVtVWTuYmMJ8Z1rZJHfYKA9VqQzOp1Zt0fhIShMWzXnaqTXrvQ9hlZbD4T
ppTbXk1AAZWto+v0DFanuNjKL1OsTz44GTzrw1D4MU+O1lqYG6w39g33oQDqI0rik3H+K4ETSKFI
g4Cs1ZeIRLv8RdJpx/m6y8XEzDChfSuM7ruqR6ZvQQUn33jSJfQukGqvYgTqxvEg2VUbTFsDGY0q
Dlu5i/vL6maoMhEXBmR1uAj6nYP8nk4DsOcSeHAvcibmo/pPQpR+Bhqv6AFsfM7+AFhEZyzzmUW+
lCygY8fpD/13v0e/GNkkY/bbacKgJWWScmPE/R1Eza3TjeonA+EMYWun9VK+I3e+3wxJxD5Ji9yZ
O7z8LQHq+qNFY5vPydUE5jVKirxpg49GA1i0nWt+qmZkyl2u6xo9CH0dZPymdeY4+pMMgcXUgp1W
jpbKhUhhjcKfFOB6KPhNQeUiB5DzvcX4tYSQqF4SDWryIhR0rwkEn6ZPGNLKha3HYeJ8RQrFy6jS
nhsDgFcSTha9vBJQHtoLWIufMm0tXxqEP6Te9Kdsazbk875XY8KdBHcG4Lr+LmozFyRGLo6Gm66F
HDpKzDgGMdkoi6NdLWw32rT9iyJrLXwGrpVpditRFhxWPOx/5thLTYHvUBl4hARQksvDRMu2Phf1
YKn+ogKoyyWr3jZ68CSw+sB/J9ubkX6IQwFUNWMJSYtf0YQbexVPbx+zXF7q+MeQ36WJkt8uuISE
5kQS7rRVlkzezMioBvScYKmBYjbpTi0ZQQdrRTwB5lI0/UW1xvw8S8aJKPW9bKWcfvhxy0pibgiF
fDPEqHJAISLU7dLeSyppwY/PvTlFusTIIR02eoHxDyXC2EVf4MA5sKaxPMrd+wBBPFDG70ypfTPm
5qvlkJtdOKA93ShpsyOMdGO1htcvykmo660CTETRsv3cL2iEIazpSGCVixLVDE1vedo6WO/2Zfzs
EnMvyb2bInoNh8xrDAV+xXejK5AmJURNiSsh24IdYMgC/9k/DeBsI1d7s8BWSuuWnAv4MnZUgijk
gvaxHbnU657KwDcJH4xucEnPXsW9Vmcz+nuu7fKJccRDQA4Kl4AZ1uKCWNy1+F7G1jf9cQ6mRBeJ
xl6+J/WH9AemqJ/FOr3gwbKSEV/NNkWnvVTYF74M8yI1SFetPQkPLCXyTVj0b3qUbiFJ4eupHWN4
C5fZl1uQycEP07SXNCj9OjYOjURwiDs3tY2RyIvbgI+WzRZM0DTFf6UrhzgSt1abegMhAbp11btu
K8vPevmXyl8Tes8RLFVFExkwPw4YWEv1bGN4PksfeUX1cBYs01WkVxXTzATuff2YCuYslfnaihRl
/anZapggla3Yf6XMXaAxMgZn35oSy5CSTFck14UhgxLRWYAcTBo34vBbMP+Lyj/QEMjRuZ0mpFz0
FzGNX9ygO07bvaS+pBEgHORUIx83tjscftZ9YGyTpmwHEYn3RKRB29wryUY2P418WyQ7XSOt3Y6D
m9K8EnOr81BFK3b7tzCXXQVJjCwbmpXkmDGtEmjc4twNqRoK6I1mPF0z6bj0F5AsdlgVdkVc16wA
qe9vsqpdR+VpWk5svvw/9TV8WBnMYlgxNxSbq57C7HXbCu4DPhUtVVB0ICadp1OaL04cBrahP8zy
LOc1oohlr3ZQb9LiVIC7nyX4LzxRk/Lo/YIRYxrVwKEQ3ikIpwuZYHXAH2TVBYQ3BuzgeA3E5ESj
TcsDGJ73kiEKGjLyhqKYIYdhE2O/WyzUN8jASEfjaUd+ToiuwF1dLj72GDZPuZOqtCaU+PlPor4R
LUIvCOasg3/i6aOFRMLlZeq11h7SzwSdUqa84ZbfKrQYLSLlTSOIrH4UKOtARpkvDt22ZHuxzPg6
NcaslAE5zY10nHqyZJvGDdVjPzPRMKX7kpqeNfZ/FU18gZgpwxmw72H2DsyToHDaE7vmFIHkdGjz
DxgLy4giydwjucBUtyr0kMHbzKYwidhliaAO+qfVM/z21AxHZ/UFrGYdHfV3qb+UqD3HDjgJ8S4j
Cq+kckwWd3l2QvVkavgLIt6R0FFLfwmuUUzaQ8KD3GyCdmRXtCVzBYovQ55zad5inYwIXFhECmz4
tOJwSw1tTCdJYOqyPM7sB+5l/WZUdxmZJRBKW1A+GvBejYL9CYGZGSCi3glJewR8z+b3NWFTB6jK
ZVUNMfg34QCdWgjSMW8UYlfxS6DCy3pCQ4NPAb1Tl3FxIt+cBpz5LDMslOyldNalrzr7zHlFyOpG
ZmTLckn0iWTXQD5IYBFGfvZTn33UkuZZ1C9TCVKEoVAio+qqgc5kVFzmjxjidWEmIaaRy/p2E2QN
NGJeJw0jDLSIJllDLKRHaop8OSVdSHOoo/ayzCrtgHXqEuPc0S8tYnhU8wfcP497hrkzCKMYv1wl
om99DvLwK9X1FVhw1Kb72JhemkzaJrCd6C42TRe8DwSPa+l01qvod5CjNyNZ02aY7/AhjhYlVaSg
J5qN/t8EjjjOSSwCSxIcjAkQL+GC3GKKtNGnlkx69RZgsBWX69Aqbl+on5DNb91KxaSii85GaHqG
5LI4v5s9DrrAsotWRqSC2y7Z6Mznh3o6zhaZicNY/L8qGhoBPxLXoFlRm+IjyLpnj7gR0MtbijBH
kr8Gqfwe4CJnXXYucjpE7tQ87FfGPPuleB8pn7L0plfhVf+SuluD+SxofzPhECjRt9qK+1aOsRyb
H6MwefKyHpXpRzIR9rNGslv5R9szbKKmNXiaV5sv65ABqHyQN4jf0muBi5v9LUP/hoZmiExsQuU+
jGOnDxHsWAzTq8riEdZ3oaVue2Cflljt6oaNjLouSj5EKUNhPL+NWfrSt+VdGA1f5K0rlK8WGoUm
93Qs5mGZvqQeVI8CNaocdzHc7QI8gW4uVCwbcVP+jsdWh9NrZ6482H2QI7ytNpJBDD1g9iUCZV3d
G+x5coOCv48uuRXxJ7pdFYGKqg/C6p3Deysn0wuavL1V9XZ9fBlVekeaHHEQrrq04JdT7Ep0+QgE
g9iwS87CkJ0WhotDWWkvwcyOaP6mMJToj50O5JDJUB2+HCtwdaE0Z8NqNudGGIhKiilYuw3PENy5
aCUzViiH+EvlPNfRw0vc9iLullD9Q0VQYKVHgSctl8iylcAN65OS7MX2I7PMmxhvrfmOBJx6NpYO
S6PD05X8BBh/eYzQEkQcs0v5c+V98+boSe6Qg5L40OvGVsj/dYXkry/FEL9F1UPDsVMAtQpzheP+
glAVvoU2u4CNNCiKpzy/NLXHAgQZmyH5Rgr52cE8rtd4neBE9tydJOl1IlYbBzYvViKDi0TxOBpB
orLOws1KboECgOaWvHJ441gXgKxjhdGYXaKA5BazDXFL5VqgFiar4MFiWD/yCDTaRniVf63aA27g
EgQh9rZMnZc+LESgm/iI4ISNtLxDDtH8SxT5mckaoC2G/jLcEQsjvAmWpJfYK1fXRC98ndvOaADl
NTlLyta4dblq/2RsAiNT3MkS3wymWxffuljvzKiySQ/YZSVmqn5kCMpd32e7PEVOCelVk0JHYlRi
sfjhRmFQMFY+8X5ZFzsxfnSfz0M60SqgCZ2eKep5BzVp1thBsMmvyr/ia0aPfylRYwIYEfbxbt61
L9MTw+mSOialcOXUH0wFLOTMg/0RvpcvvG6r4vhq7eor6N0NlpYZk+IdOTGebDV7CdEtjNzkfI+X
DM7AkCMhGmZS3zJmJ3iW2CZSS84szibpOw5KRufG8E8YHOVzZHlbE5tr7REK9C/qUeIWkrE8E3Rm
W380HBaEdiSmTD5YjgAh+c2vSOowz9H4FcIb7HNWu9LsqvVJf5QYYcwtX1uX7qeKm3XTuBUWUZzl
qAOW04QceAbavin+ze9QCdAp47ugDF2wwxeupXzkq3PFZ+6Ldjjc4MYtTBPxG88uRdCGWoHnnh9t
IAgXz8kfPwqe837xalaE2Z6Mui7jZ0J1iPHOCypHKB94apAH4OEcw2Mmupbk05K647BXw4NgHvLo
wO1XzTuK4rBjbuwL1QGVEDqYHr7RvoRWxxcIGZ5r8730uhMmCTnYtMYvJl/jjzw4FLMllLHRZ3PC
GIX9HiS8ejlLrNPDU218NyaT0+mg9/CInBoezg61q6SdZ+XJVjnMXsT2oVSeVj8b7i6a0fBRfZaq
r5nHXruk5S5ML23NjzChWYeZ01+Cltvj9NRC3oQ3MfFyze9QBQDGoGoL+EX1R8/flfJdmE45tHod
GbD0E2Se8K/qPFkExue24Sa6cxIhkGbMhoGPYjC2UayjYmPbkv5IKBWBAJnuE2VBqz5pBjom08aJ
wg/FSatxYG01qMpbtgdmflLR4+NBhta02PhvVMZgSDWlbUCqdUOH6qWZh3u7lo8aW874KQVukvpo
OtVuW2ee3O6g2oz1CwcFj3eAIYLnjKQgFhdMzMJvMNlBhIKHx540Fa9QXsze7pKdIW3nx5jb83IY
32RG8hHKlLMmuKNKYtOAENuxPlPOWrwGeNCUFx6Rojrw7bYdf/gUDNumhGPJsouT1ter08LrEgYn
DQX1Nm92PMSo0BiH37K3CHVCsmuIBW58hQTEt4WoO5MI6FrjVI2+NPGkTwejPLStLwp7k0jUbM+p
Lpl24lD7zKu2cZ1LFKSxzA9+ITGijTsv5GblQPbVbR3+LIYtlVwW1W0xHLPCneXoM6aXrUw8ULor
yn+ZslfkPZidAIrpcqk7VwVZ8o+Pgu+Qe7J2zdSeNEfRz3Bb+Hq63XRG+1uhSIq2qkVlBg422jJD
LOTLKF+nsy2CNWgc2i/WuEKxJW66an6ZZBsQ5LpdEwKGdBNQGJxCCasAd8DojVLuRMnJQjbA1l/Y
Ct8Xm4P2jcCPhDIUBApivZJtpF0Nj5ZyxvqlHFRb1m6stB1guVa9EamGUpxRm/qC8TC8ZPCxhxP2
LRbePAHBz/C5kP+RQsGySczqi02FSk+GlMbiAoEurjh7ZRypsDyZq+wHhOqEqUkeqLeGdggxg1YQ
4YUN+5I+8FXJ7YE/FyC2pKDfNDrzFCKzbf1N+Bdzoyw7UBEU8G43AGTZZtyI5YO3hl+dXJphy1y/
gBua8Q2+VoqXfK4Yv3cFkpy1R64nUqV0Nnq7nL+BfplsiIPlawY8yKdLzk2DF5aNFUqFl27Udx0j
PA47Ur60GnXTY5roC0XabqZCAPTl2yooGYS7QSAE+iF8LLAFtsbgy82pRnSE+UhEwfws5C0rt7jf
m5zBvCAZnAJiN0mudBrpNDNKi8VzxyGjzg+VZabmTozkVUw3flJum5bjwwF8kF5H50OhK9yk4SHk
w3rPJ4+DWA52eehkSAynK5gztim1CA7gtrCVYWvV7JknWrXNfID4Ukve6jp8bSgHEW/3kaBZ3sMZ
Ge7kGItb5zjEGExsxuPq2VpcCeAucU6lCJ2VE9vDO5dFt4gWAiAOEhtHRjE1bOOPybJn6zTGVHg+
Us6AlE7VQanSibZS4f50QsMHyVOBHyHAIvXkfhO+MF+rfySi6568YxRwfLIgFGuTk9RRmqMSXVoe
HAbb+d36Kma7r5DI4Ja7kCmVrueBrTeM+Em381GrCYkfIYu3zh3IZQyBlQ1SrA6/iHLUCTqT95Xo
86uVkZuS2g2LgF3+3yg5/HwzDDhWNZ8hMsmH0JzVq4Z9DBwKi0piJjXudqf5SmNWEztaKMSsuHjU
d6JnqJe4M8EFdep7Uf6ItTM0d6JmBv6Rxh1/WzJvqE9cXideC762dsfDQxRJ9hWdF+RnbCLI+mvX
0xauiTgeUr7q5QotYlYZQpFCuOmPQvrQ+TV7m8UK67iy2aXBnkWGTg/Box+YF9XaA5Vnbtu5ueFz
UGsEFwhvDOynHOWtl7DBrzYdftkNu7rpzGkwMXTpsXXfgQuyBMXadZSRDHR7DbKUELzNho8QT529
VvlbSCuIsXRfhn/48qAH/JSNY3bb2foyjV0Lml2F8ND4bU0w0vhQikPUHRljJSKTSxBKSMv8FEFB
YzyYvClPjovxws2c4/uI/fKivJbaT258z40/4ghuK0bc/Et70F/IP4C4QEQ1dyWKLgPtvdfAxml8
PdjX5nZgwU2tjlJjOWHHZOk5ci3kma0iH8e+sZEZZ7i8Q1yx2MtaaAzYmdCFLxt6gZJ3BQWMtlaJ
8nLAj8WRhj61Br7CEYn1lfpYttN3Sur+Up2N24qB3Onvyr4jVikZ7WxBGAmj4S4YPPAuJDA6KOoS
A4DXNTSpP9D/OZl4oUDtB+Y/WMI3zIqL6o+iJDZ+sFZw6/DmC7lD1llq7dLqsrSgb2kYPEMncwqs
ijuyQwy+sN7aPZkcF6Iu2J5zfaUM2skY97i3qegRN3bWI02eMKAiW36HBKePTAUP4D0a7jvphF0h
ZGAyOE3maMW+QbxQjEeVLA2EHMSpjd2pii7SdBcSdL8V5zoxIrhGDWok+ZigSXlZkMEvMHtDw+Mx
o64qaSGBMJfTAWsPMba8Fxx3vHTVmcfPGOksfdBhAGrQicG92obNKRLJqFx5Ejx0xpMna19OBasA
aFJr+cpjFRVbCloqgPiqM/1/V63NsE+PJEdycPC/jFsoZXjJZYVV2nMc92RpsJDZ6ZgFcW4brrKu
D5kv2woenhAKE3m7nD5HmKJAfaTULVkIxD9W74AXIBUp/J3O3A71dckf8whzVrwKFXEJyGrg0NLc
smIWhU1MJlMTTLvIEndhFe/7pfdD6LRTRagyzSnaQCS26EZqV2etqnfifU3zmLU/Lu0xGZEqEArT
v5MSTlVmEBf+EptosMaLMCLDy3YqYxemJIrk2+tEG0wnrWR8graygtIYbAmMRMnAYxyGnHAid5dn
rhTrzaIKyKpf2op4DA1HsFU4okFot4BGmw6hH64wPp36OteXeerpM05F+U0gDcc7Orvo1nCyl8Wn
0ixuMX9l2LfRehafLSfvTP5UQsqDIJmoXxDISJ9a24Gzrjyz5HMeJFdEXjDuNIZiFaiEtE/46jPq
DNhr2I9Sg2OFl6U+L5z+6vDeGR1kInXXEh+l1eyyRuk0ZTN2FoQb2i0kFjBZmDQpuB4b7WpmUIN4
EIyJmXNmbMaeAMPlmDHxYcXbDEyyBYDooderKOActb7EPbusXz7kLuUsX56x/FM0pE6EhFvXXyoE
l7ZK7XwYmX1B46OO47trmX2G11Z8U2SsWN/PIruqGrACFow/rXpiYh8Mn0OlbTqL0d51AjaV1e+i
8kk2Fnr3+xK9IvrwCES8Z6iOIU7q/jS8ZWrNuDPUgIGsMeEq7U5Ehdp3hI/NZClo5aLt+poEKc0k
QkEd77006VsWbo2E48dULep9vPRD1HuhSmMgJ5zOkln4ocXGRZjanN3XWJBvNlEHmpyJXY+UZcLN
LlqOkE4cM9j6EF2RVM+uxa1rNncNA1p2j//agt1QN8i+kXMq6QuYK2oPVG6pwHYKzodSQwqoWVHW
dig1lHGByVgM9TuB3IuQcF0FAs34zHKUAG071baRnqV7ASIqq//qOOk8euExNvvXGKpLaGkBKhDt
Fsz4FbTgQcJFiBBYYDuvw1mrUXfrlom+Sjbe2v8ZPPcZSZLwF6jKqdRTPzD5DkJxxORICxG3byVS
irLPWcmaEiwt6aoWHUZDxQ0mxlv/cXQey5EbWxD9IkTAmy3be99szgZBC28LBff1OtBi3pMUI5HT
hLl1M/NkY7eLLCofFk8l6pPIMW9kYX6Qems5DbVLy/A26VAfS2l+10pwoQl24dn+SmtYGEQjp58p
YDUORrgAhELU41k0pNH9otmpbnDPtCSemVcGbbOCgjsq9PAKh8XYoHpn6WV/tnC+WjpN49xYtkO6
I4y90armt/EtwuQcI0qkrzx3Zt0QEk/QOWrqW5HGH6UaGEgvU6lgsfdbA5dN6VLk2+91DZJA/dPz
zLTKYsQplECd1L2fKlO+4pLFfUGLF/4N8j1eU4DrCnC7uDZlf0Wz9emuRV+YatquvTPsLRK78/SQ
98lV9bsYATzegdkg8ykYGhoaBvSShR/IdHPZOspSKsDDNMu02beysKEIGm/8NAv1PJ1TQ9ZApMiH
V+Hk8V7VSb1LIKflzK5k7ZEhyevOsTiq+M8H6sxMWq7atgcSxOeo6XfVDC9p4bwnPRRBSY4A5MNO
ZtnVUOVucgczJFeuRoN6HBBxr3eeihxRaes+CH/wpMMqBxDIihDCWk3lDcmaPQrgkW4SwtY8XMCK
0o7sGu0m7A4WS7aKGirL59MvHJurP9spuX3UPflr19z/jvLq/Ws1THNuc9ZjsOIBq34456MVb2mp
36Yu1u1e8udLFxZr0Dy2//ra2jVwfhWnuwgozm9uz1Mlb3cajRsJduKEH55Eus1Z7Y7jqUQcijVj
JWrnC6AgERYKayB14XAqEuI0rPUTP/2Sjv+e8NR9CzFw8S0uobjeAecftFHhvrHzDUQA9MNia4hg
aWnRpvRoaQlB0rIYDK6WxMYq/1h5HnyzP8jBvZEjNZrmAjidrgsFxJvP2VLnjM9ltF4YHOgYPdYu
6qYK/NZgzWykc44fo3eCZntzNdbXtbmqG16x03Ysot+gZM/YXGW5rQpUTSc71KG1StpdPbTrJBMn
wyBJaXmPSPMPVfwyJhTkJPsbuI0Jf2VNtI6Me20Qw27YUGQc11oWZfE+wTbpQosbGMZsCsmnktsY
/5mk8ZGuqIJx5tJmGTvHFIfQq4+/ku7fGLfwxve58Q13E07U+CaQfKE8rbuGoqSRvRYKITktHKk5
cnrWW4uSASQSmEaZxFviUnrZU07kki/xZzGBtGqyJfBKMavPEu+Y4HPRImVe9iGZJdSdFJkREBo1
mfi0Yvbjo7BnUo1nvpLP1GGr0eYW/TjBRy2IPXFS5mG2VLCaQR1ElRGATLBXa8VM8pgNkmLRd6/a
/We4/0CfUTW+cMNbmXxQesCqp+OchSOzzfZCRBgNzbmQwb6OeMA06SYFrx00J32qtTSBE/liFWfW
MgdBVkh2lSpNZrUNMRYyAM0OWushBdPSRnErpWhLHYq1CbSHG6Ap4aAM3zC53qyHkM2xMIJlZP3L
c9zIwmP1+wcGk86dcAXXcEHVCR5OY6H7JbcaRnbQWD2AIDHsy/6lut5BSxGX0xnJ4X08+tvEGLd6
31KLIml7yznVocnpW7PzPzXg0kgQ+6IZ0U5z6sIGfBsqiDmlR6cEZB761Clre+SUVUyNbECWsJMI
8V3HGgmsoTSsl8ksRpCARhazr28qT2C04XkXDCQowA7kzoJDJIsWECizwBMznXm3IB84i1O2q5Y6
r/i3qfwqs+HY+iaYHOesI7Q3DdHsjjVIJzhrSGzovtzw1DxjQloHSbgq8xxFgpMsqKmzyXIzcvmv
s1se8v4cVUcLwNybF6mrQBL/8NVjTZk2z+izPtJDaSm7CvnDytzfCkuQMrpXBhCf4L6qO0C+wK4d
SERT1FesMRynpf+n2N07ZUQ7bdRvdjhuiaDuHZyW1J1AdaelRQEA72jnHAapXkAWdvt1oH6J8OBX
wbLzlWO+8lrewsUaYulF77OjlxmrZKxPo81KG83G07zrENXwT+F9t/Y+JOzf90B6IHk+coIrAdac
CJuyQdMNYLWNA00759Dbe4T9i70xJqBf8qPsajzIN2+EKtF0X0T92GJofLZEG0gUJk24MTqXvfKP
ZKtrd0v04aMeNhslN+eWX/ypDbbhKLgPTbpkKj1xxms4iTQKPn32dLajPgxbA+9irvmaLKTUP1W4
xyEaZk1lAFFT1xaAEgvUWiz097orX1KKo9VVO/owKQl+9QkeZl3fQ7ukUL3jFSnvtuVQZwUyK8RZ
jf2rHtsXQhGj+cp2riI01lGv0D6RHEYUaMg+YOicW4Y4WbX+tWYva2W4lhzSx175KtuPph0OY1Ld
8nZ8qXp0kLQxkb+HtZl8y/7c0HAa9E+FY1xcsUUiyw+OOTvoI1dQfIv5cPuAKT2L5k5YXuGZIeME
LfqR2MO9AqJLn3yTLFIgZEK7cL8ucUMdJGmHlNvQCo1vt/dZOZbwYqIvtRFvVSSWQRBdGt2jl5am
R8vuTinmdWRkDkMdsTf6hB86VQw4BY+9kt6a0XvmanCzWINrLOqg/WwyzflTJRlSJ2GqyoEIs0KC
zl0SUVYhBnm3TBp3HbQSLGEoGs1RFAj9MV2I6PJFagPJjw4ttuLMl99OxCUPx3WOxONwnuCrTksh
QANWf+0nI/N4g7Z87Wrn6dXRe+1WyzIwfmqBMycuileIZYBy8mVf1wcIl/QT297R8urzYOmzCA1e
LfFWOeOumkQEh3e4X39gglBVZ21Z2kfYuCcOYTzR3X1dFHvHnHwWdUAIrzm55rIhkpyltvdmSfI1
mEk2IfIFZV4J6YKmEE/osk9eXquUwIbZP2BAvZfU0hUyfSj7vquPbpU8RKmts6LjKsVNVmvfZToL
w36dFCZmkEbcSv/q+/KHAQlHY7swpx83LeqEp3u8bcUNZ9PXYB4wJZ67otpaWvLS+ZDAtGIkXFXT
iQ061dof/V0ycLEN6g/42LUSRPj7jx2tIxVgp6RFQ4ujnT61RFg4ZctW41gQ3qpUOxZSmyWdXHV1
fwxF8zvI/GSmyjK3q/+tlFjH2I8GDbvntDdoU5rbPsf/2vmE4HI2pt2CRxm11X9ojjjlWn4wB8yb
cPyGAed68UHV3EkH6bAcE7JTbrZnrgh0490eS2qvXHaWSrtyi2nq8HdFIPfwkeBApLPG29OuuCzY
bHYKDyCIDEGqrWucLzV6ahklU4yIO2+KNyX/shgukP5XEPeDwgMP60e2S6HsOqYIUb6Dmwca+UxS
NjWk4gKsGALDALesln5RvkBZNwSIVcNbcGItZ2DIOQC+daVY1sRrVNapGS4GEaFQuc+KzZRCnG4w
WqI2MExgltjpPJjwLQ2URvFHMSyjwqfbs4NlCBv8FjwYzIMGJ4QF2rKEoEnckb2EAsQlGXr6xbCR
qeG6A7EUUt7XEzAnW7MuYUbqGn6EAovue5RgWeCbc4MPqIL0yw6rLC5pMgrWsv0p62HesS0vAZE1
+LNaj9r5CjUQtcnw3Nk4pBD0aYY0z8nJj5kau3oH1mPTiYAzmQ/brSJigtzs5PjbzMWIOabCQadh
eHDog0sKZ6MUF0kUK2kffXFSoPLUMUBb5Z/DVq/GH2sJC2cUWdKpJKQnsj00q5jXy0DytzExgyMr
YzHzDTDEMASITba9ij2VUviptxTClRuRNeOAqOZPUzgzBXGs0ps5XRWogT1OTndhB8Epjtu1UrFC
65otY+/CP0q8ngmPlekO8GEhCzipKkFKXiPz0c5+jODBngpr3oLpvB/Qv9nrxuXFaW9l2W/pB1k2
9ZpnHOcqPoSWLeNkUaRYoCbiH9NrWwrWw3qzsCtMZXAjInQNB5an9juQzh0pueKRaFoX7BKGZ6OX
WKsSDYcAWc2Yy/918mlUm0i394HZbvF16x8k25Zm8TN9mW5alxIrqTHwZ6ceJpAOBtFngUsB91vI
HirHlgPvsP7mlfjWiT3+xreMWHP9NWB4UgOWx9a3zBn02hQF5OJnXCDviXfDrTGWB9AHEB77zYR2
1ZNta38L5dzIFb/TiB+Q/7323czXevtLXKTSvsjHJtGHJAaXxCf6cnUB6OsKnIln4rIo6anjDZeJ
6EBZ2SEkVEGcs954AVJkJY+J2z8AOGFjKQ8sj9kuBo62oy8Z1w4WhauqiDVYc2bYT1H8CMxJ2dZh
L2bJd1eeRnf8f+xO00/ucVNmrwELrWZeq6gFuO5h+XJIJSwcObPHk80t6eHztLEfsIFkmO4wUOTR
MFex7NfDu0B/YlZALHoUE807/QOdjij0KIFEYaylVZbdOGdVLMsQFCCZMtxo7EKtag0whfWrhinb
OMK/S+Ck6ZMjSnpziZWMdCemynWb4pQtnx4Bu8h6Kbj2iT0jv0Os4VVS40lKxn1IwmQkyS8huAki
1yLUQGNw0ZAJgOvCb7XmQegupwcKNasLA59HpXYrF3MJ+1UJacBQT6HvsR1F9eOBFtZkyjtnzTGc
LqKa8+jex6TYdv62Bc0u2WAXRPxGaAoSuI+FI1QJB8YtnOb6npOPqdobUbFAYN0tAOG5fT9T2TRJ
PHhjgeoTQLWsSF9h8xz0dQoTxsadY/L1cgq0CvSOrkq2Liw0VwK8IA4bsBkFlTUrQsI4hJJ95Vlh
C+0RqS82zNdo4ABJipbnI2swQG3JclQRRTHlahgoPN7VIWtC7LbYOZdhCEwhYi1IKIJqrwKewQAm
qyWVYsf4chPAciXyQPAwE/K/PhR0EbFp89aRYGuQrIWgMqqj4iTCQdBpH4ObHnhjLDg0rnKCJb6Z
L/UdCzRkMg4jyxIxZgzGOaB3aoRL+LjmUaG3FmaFQe5mGKD1AarpwmSTJsaq5I+QWGhjmJd4aV1o
AT3Q0lWhQvghdLK0m0+e0qiMd9CalpY3/bOJ4AlHqzRWHbEprzN3U2KX9uttoxFGDKiyKDJ6Qzoo
KCrdWdhjsRTDxKSmFq0NniShlsUIclpb53hcpdbO6Tmfm3gb8EesKU8ha1298ZusQV00YQVjVJlz
nFyBD71CBlmGDf4i3vRhF21gZU9Sb+w8hfxNEzSD9uJMVmCeoab9T7Bj5s4v0rsg0lVnE/55xv4P
U/8wNzPy79GfBJPZVXKpqL9VwunLuQ+sjQADLvPvGkYON1lDm4GVf7TVBZTh/8kj3DE2oEvV5BzO
LEoNOfZ8YjLwncm/KDla7CtmWYdPuhH/FM5Y4XgPlIs6YvblDYxhaTcQGAqSS+4+k+ZsKT+BD8QU
C4zl0E/2lBm/D/iIglbeoO2NpE31SyaeUXTpwpde/1IZntYfTvMqjefIwtZAdq0VqpSid1CQrvpR
cCZv8VT1SCoZ9u9Oni150KJVzzzlRV8DHm3gjaZDhmOl9qfAP4MdJ0D+FuGHtnEb6m+A3rsbxioj
PavyNuqvNP61TajhGew8GKUXycmvv4ch7bJLmooH7aFRJtvBJnGwnpaQHzQU29b95dBmZusgK4jC
NTMv5grCGBu1v02w5Sm3NmnEo46Nt/Ar1rIfi2k/IwHcIBq58D6c9h61UGSGamkMOgYAAHhptvLp
5RjQGwaMBdnIK49oWAgKxkkIjxjlwTv39LpYCkAfD6I0l1JQ2JiIE0awbvZQ/XpGhHCpeki2CUoi
mw5O0pIfg8eKUU8u5vg1OYQBhoNx4L7Srbc6erbDqxUA7WCyZJzmHCKcecumO71nLgfZ08guTHsQ
mHOVnVcs7WpRdX+R/Y+FcisQaqf5zmF742LsxTQDMhsrJu5yTIejLPGdyllWMH20FtZXaz6FrePk
OIIu6vQFgEh3XCYq+3aGk4wSIl4ZPpWq3QGoJt/MPg/uffnFK1ex32lw41L/lwZAIK5a9DMaNxVH
vNn+WgZkePPGj9MY75m4tMVfOUAUP7nuJnXngvWL/+jbYJlYhIl59Yo1f5B0uMh6H0z1qaEHZgZQ
P7sK5VUgoQn1HofPYhHEN7f5zDDHACjqCG82XQISiuli6zgmP6hDaa9L7Wkh3DfFJWcmSRlBPfle
MA+ExqxQBrwrXy4ito0VmwKjN9u6cDt24kzVJz4KkDjxLQFGMqrPomDUxsFE+ifocHN756L712no
2NnOq09WcRlxtLkB/A924SJj5NRRcUkogA0JisnKyF1yTmyk6gqjjf1hYQ4vvJZeWmyS1heV9DNg
EQ33bpqyjwzvrvjkGyIYbvuvXFl52WeFC6023nvvJwJFUSCJhNE3G6l5E5/N5lhPp8diL+VZOpfA
3HjGMYzP/G8SLoNim5gnvPm9ggFHARSOrdDklE7gmosHT7wzxaLMEmGPqTHG6hn3G4JA7PjGhVCH
jSn9kys5ijbdOsZr6nSkJgvlOIX8RrHpnewx/a0ik90YVmjcuCc5iXJWX3dhzVN3OABhAJJO90R4
7Upu0pHIK6QlLR72euRu9Rhvhmlv+2Qf9NTODf9sXVtVICEoxlrKjqOWZlAzqtGcqO1BPAP/Uykn
0MCAgWkBqG5pIBQTc+X6EqWY007hYs+Mz1Dzj4DCvwM8oH7IpttprlGkXdB6Ps20XvVTJIs8rGzs
JW/YMpWbiN2mysLJlcDevGIXHUVtQl6KTk5HC0cocIz2H3qtXbHqk4Lo39VAp7NkWML/XbfJIzJ0
ZEqIQkXMgjNfGV18papzO3TK1pjKRYN+lzBW5W67SCZAe13sh3Q6rPG4mfpievej4KVmR4Tu5LB3
ZEWvEnGNLn4JM7jTbnpp6a/uiJkJG5+Y7q/o+FxnrK9S/VvByNbRxgsXYdqvaaO1dvyOtJW9zQFm
+XG2GhNr4zPi2DAnAWTgR3e2gO+V0N3EdbMx2Fo6ergOfFpcwA6GjHw6VSMFS20QOUZDwlIxkZ66
cR27/s2ySeIZ2UPXe+VNt1qH6PMmaBBI8657jBXKZIDqT4vYpTX4knquP+yJBxuWLO58rgCMR+id
aLiTmYuHY7/oZkMnsYrU2GypbGIu035KmjgtfTqjVC/RQcnSL4XRtLup1zXz2aqkQXUzFHNvy2al
RRUqnAIZxTjyTW5inDIFkuGsVWGwj8XBzMpPobbrEWz6lLjMJsFo4mt1FsfhwfuSEPUGqqTeAkFV
sWGfE2Zdh44HXgLjqTYYLHx4jRzBgerPQabviTdeOq2DTfXXJu0xMZAZ+1D9a6HUMfKWYDNVJfs3
5lykpvupMLopPzY4j5H+qArQR6/TRDxFiQg4dv2XW+2SZ+Yqdwtzno97ra7LE1mmz4zYSJHR3k3/
FVIgsgBJCUto370Hqctu+aarCGGBXYTfH2tNO5p873B9jp3TnYWtnkN0wjaGLlLedDl+VTI8E/j4
LF9ONDCLIvfnk0sCpKftN3eo+/ue55iRQRflZI3eszPd4Sqg7DvWo3Ojtd/8JtDCSld5F6p7Nqv0
anEOxCmwsO10Z3lELO2VNbKnL9rLaBsnuJJ724j3A+KfgAMrJF2h6rZiy59H496vx1XRZleoPDZl
uBkF56oSsKzR+lsUhy/fRTaVkpC9zs44B9eecZRzcn1BGmVR9vXCoPbCc1YGjOkUE00au4cGL2+k
BKueNl0qh4GM+1RPQKTuCmRRUgY82EFsnNWGKlB66SUvHjq1gIU3b6X6pyVLj/0mCe3R+M59wE85
mymJYFBozToOGISduwQ3UidfUTtsRlw6sQmWM7IXRtEsp7NhCPTFHR82W1YLNZcvZA3aXg3Ls5Fr
724yzsb4YbfKNkZddyFbDQFmfONtnqgXw/mMgYSBAac3ICLlhB4KphMExdrOvBMmJudWeibJZhbg
FH4TPJpbEVQRk+0CgCE7O3TGpMe9SZgPruAC7/759rAFtosPUluEjVyPAhehqbE9/DTHU49/lFIi
7NkhjFPhdRfLjy5wQo9gVdZUXKqYkdrRx8OKAbqJqIMMiWRkcukqjFEMEn37ilMPawidf3FKgAao
p8GkFYNmx/CcZyyZ4KHYkBbrNW9tfZ1DBg256UtXP8f8Mmz77FvuOW1w74Pe0hMFAzsC8st2gkvA
iAt7cgu07l9Mz11TRpsMhUFKc60r5X6AJqBP6Fcl36QGxzNnGDd+5OyL6qfByitKi7hGuhWeRxaB
KLlqH9ze2Fuv8GwH5VHnF0i2C20J0NuNixuSlCj1zwpXcwHur0+t5zho75Gq/Av69ByIcQFCznkV
Q3K0RLJKJQ5IWrksmwUdwfJMC7a5Vb9zkDRDmEWbCLsXh/4WIphz14sFpyH+KX8BSAVAGV0zpIQw
LOXn0dmM7qfPAykPVmZzpQG40A9kT74KGgarvejWWr2NIoBpXI57s7uPOQ/tNQjTKJmmIp9HCmgC
/xpU73H8HQJSs/jVZNM2PsI+hsNl2IfbgiOCZ571bFNjdeX4mi0KcQUVNVLrZ35L4o/lXTP+hjJ6
i+pzHH/W/Y3Va//S8tOYfSCB9Az35rVx1uzeOPOV7cvxVpm2kdpGcbdKsylA9VTezPEP6vCvI7+J
vOrkH4J1g9s8Df1d1mAOGfDIiTTKD5gmHmc/BK6wvf4kVB5007c7ULlj/qbVd1NiPvvQAT0V+o9r
XjUuWxzoU7RsiW29wq6RXcYYmNW9lh9M2WZ0p62bdBnDFelCR/3FgoBc2op0MU4rC5yDCVnELmWs
LJ/84dtoD4mOtxmepK2p7Jz8ajvkLw8NjXn5OamI1hK6qTktFZ5PzOmPrMRirDcw5I8Uys0MKOGJ
4M7lF25sxl4oeM3Lghap5Cdd2cPYEOOXFLu6/XC6bcDgJ3hEsPhTkLC7Xepv++EIOqPCyIUSmRwa
orBkUvW/XvJRjTc9fQc1PWIljPZOcyiao+YFRGOjN8P9jVx3m5JmYv71QfD4poWyOrFcZ3QYIs/T
3oMtvYKJ2odXSC/Tj5fLu9A3YYCfFHRkgherzKDf75nvVIKr5rflone/a/WG76zzdrLelYCnHdAk
zyD/adzPETJx272r7PKanMqxl6nsa4k2cMYSHf9ytoCl2fQHp1tn3lKhh57ObLkJjWvgHhnoUyLc
lgPs4dsp/mkc+8BZmOIrgTCsnf3qaI4LYptlSLMJT/B7UbLybn4t98+Q9zK70ukUFg8W9pr/k+q3
hikaeZF7wGXz6vjXVEFU0j8z6xBwbK59cH7DV2Ee+ubEbji1YLbMYJDWFqHMBzfNGJPeuGvyIHQo
94R6J/bdtRuwuG/98V9o7TN3h/Eqb9iq0ptzslnbuu+cXgLtMybSXHPH9SzY8xSDzskDfcWeizXP
yZSfA9p81icLl1BBA5II2eRN65OZmf1O5+3pOcE3D2STJcVw9orDwLMeqnvUgsf/ysRXBClmerkd
FR5//tPDRUxzEG6ZaNFmh7RfhvZP3797+m+s/9nOTXJ59azcdZf+GuLZJZ2bEUfkr7YD3FXO7RqT
V/mu+3sF2ow9j/Bhk3hXJkc0Ucbw7JqgW9aNf2qbjayP6bhzxKXRjq59tOtHlp4d8R5jyPIs480h
eqJ5d5GcAb4r1slPVvxFyoNRI5mR//kB2AH35UIdiaAPa6zSYTgB/jmE9m+VbuloV7GQqudEOQ/6
HcgzRwTU6p5k3IMfvUrgBP6Bxo9EL5+VfjeDQ03MWkuXhLYGgS/oYHcYj55h8OcZNxYoNsFBSY9R
/qWzbTIJVJrs3FQ0SrZKcHN/hTj3AfGD4pmxKOUl4Hq3wTuW8T8xHgy4Ndp7Wv2bbjAypuqUfdOA
p2p/bBQ7AhaDfU9Ydgf5m0xvgbE19UNVLcf2iNLWEzLXbxGhAde/esU2S87egLFnXst3qkDAg2OM
22kInaa+cxjatY3mnxA+fPa1kpRBf2wncAEhykZi/u7HEhwKtJ7UL+x5ogQ2Nc7Wk0b7V+DiUsbI
cB5GYnWD/wo5EAR6hOeSaqOpd5ljKqXTwrlmiv3I8/BLSarvIU0WkmFHG8Svw6Q599pXQvrvrdTZ
YbiIi4Le35ECOUR69dzbjMe9FM826/DdByrEkQDMuOu4c0pE6NHOKL3ybLq0y9hZZJR0Vk120PQS
FJUGqF0LMMEC1OYnUikJAkIZzyHfm7h1J/Sa0v0mVYmJCF63Y4TWojAFhnSfGAUqyx+UD9SwMJ1Q
B/TGk0Cy8eb3xlpzWPlIs2CNa5LBiM2Yo1xsKXNuvmxlN8WGQd/fpWyQ8auvFFmdbUPO486Y/y94
UreBC7CukD7D5ZhhwHWaMGTDYXOhjfDxSLNCFh/lsm7VbUqNCqtd+6y6JXJUCXRmHDhblf2qsdzh
CMfVVCH2WzEL42bAnZ8q+NfxjvNhWHNfhvqSiuZ5X0TNspE8EPWIA1Q5er+Z1ujLBKpZoSPixsrG
HbQIHIuYyyiDAqHaRCbNcOAevvatscvUkILGVLCvVpS9yRCFWJoxDXJKpy+TFwNKhsM5jH616uSH
3srNXXpKBE2WLkvdtqomsk/wIYl4N8PwWSjkWeqJjWvlec+0UezcBK9kEfAImX7eUPo3LuXcGJd4
X3QVTePej8OyXM0ByFmg5SoAuHzu0aaLgS4pgu+2Q7+eORzZ+gbystMPvB+gV9BoorwNGiEYVPtd
VJnDuqnNv9p1cyqffswsnSgdpTKTrRpuRqrPl2lX4vquWbHT2Aa4Nqr1JZvOXH2aGtjOER+CtPRd
qBXXqqvLq8YFjqwMLpZ0V2eV3xZsG6p8xA6VRGzbgle8yaGzLRLYBgroXpyss7AhFVHZ6T3HFSTq
10ggKDQsbUU3Ik9NzZiH+EtngyiqFbVGiyF3KPXq4iVipIvhZNr6Te91OqLZwzu5uhS29lfqbBik
U5FHZC3AV3YFueCBoLLeKjdL8U5gWHICi/Su5V5+dLOqoiGzXfnlezNiqnRckKNRZuYbSR/X0LrK
IYIp4Kt6t40jRp+QBDBk/70wyIqlToyRPORVm8qdVg+HZPI+qK2P37SsV6bCCd4raXnPWHmTfUGb
gUhPFVQV6gtfxPBwekLZfcQda7LdKSo8E0YN5I7/MPNBaO+HzI1PUo4frkjz5ehGK1UxjXkDoJBc
vJFuvNyzV6GkmCpzA9pd8HK+DQW/xRY9M9FogFoGBmcOzOx6lp3XEdWRi9JXyUU7wavPyEEBM3Jw
1cTqpRUjVvrx2rO1W6UlYrIllQ8z8U8MXv6uLzogLA3pkSxSkDEajQ0fmLPOOQ0OAIKxAK2le47D
XOVsHTqxmEGCMxw2jPmi2HFVqzMlSqDzJ1O22jYv9MuQDUjSQ5vZaBkxMYKwvWp5PE9NJCbLjvVl
VBNCT7CS6yahldI3Ccyq1LoUHJ8a/63su2beafAw8OPOa491V2eOcmb0NmZjvfisjS59ywtKJUyl
Jj2Dyx9yfjCjsQWzUUsXR84qzKUiF7spC14VzTlLlXVccUyyWg+KC6pREuOot2UNVq3ylzrrOqzS
/BjMNEdOQFGWpY1GFrb9TFDGQQ1itKhbixSFd+olFnnhDmDysVYB0m437ZDjo43HVxTS0aWASV+y
WbnFmf3gSlsxsv2xeQa4OpqsR9vuCXzfIIJQnABevaxYIB+7kklA+/EhzFgFuQw6eDZ4qy6Jz884
jgfBDRRuUl3p2BIFf5VOgEsMqJI9FgTQU3JmcvJVZXNJMyLEcdZBj/MuXgbTTfGJYLG34OGOQTGl
U3ohK+cZN+HeN5QdezfF4SntFeWr7cw7SKGrJEQnEn/e6ZoOOL+iV5QP15bg84TqfaewfVemjLeF
gfClsJvALRScRMZbRNPPkd5uB6RPwBaPmGf2zCYEFNjGomhQBNwh2OtdyDJpwNtCiTwfWU28ESkt
bZI7FH/aSOzx2zXUT1oqPjPtu2ONFA821fWQHWgZrhd63f9N92nXDhV/U0Fhdg/CjoxNZEAUkJS4
lHTRzVzHOjsBb3UnbSmPTuHD28Bta0iQJD6QI3icvBkm5mARG+qqHvPnBJ2HsIzXW1X7RaJQzRG0
+tyLJnkKv9kYshm3RpRSLBo3C9q011uMu5b+E8F9xuADJX1i58WZ+UrHOj03WDF789iN6dZLhu+w
kDp1Lez3Wn9SU1OP3oUssJZQU3n0EhZKBocmoi3TO5MclyLPKp+X9MOg6qw0p04q7vhl7VXk6zgr
ltVv1rKnDcLSXnZih4KLi1u4KPJYH+3Kvwy6k60xsju8Iem2zBaDcBoehsjebVrB78vPdqWiQtJc
6kUwpWJbnCJcvbC5Do1pAZ5Xm7vfwEYKoX1ht5V7DwmmMYiCTBxO0M9+h/ooXi3RE4R2dp0HDEyn
hhOX44ycc7m/DF4yHWOhV6/9lpM7TXTGPM/Am47YXYf4jwMZ786dP6J++gafpqIbt8hRw73WLRpy
7bpDKslp6BQrTbJpiJKQJAV5ueps9nyOetMYb1bvP5VRm7UGD1MZUgQobUzWRUHmzxp4Tw1kqB3u
Y98wP1x1vBSKqXM2bvaDXrwq+j/ivsUzEpLGVS6uJ4MlsHk+MlTdAR3clc53oHnLAvzspozVFD/o
vfXTrdUQZerCzOXm4Z2Aa5efjl/DDcPvomQ2YynhrSAmnwrxBtnfJThANR3+Ke6uXLllOfACU9Q/
lZggO219zga7m2uMjbFiYzOCalbQ9ZVk1ip1647lDfTZnsB+6rwiRwd1RBwGu+zdG2PSuqwZfPas
c+HF9yhz6dmKypfANz4X/6NFatLE2lwtsu+BGFfQxaDTQ1SYztV+peLdVS9Z6QUzp+4wHJj2Kua5
C9Al/BQyvpoql6Xn4e+W1rzRZUx46uYrnTurnIcXAwel5+V3cKpgMzRg5JDHJz6zTy4qYTVqoYLw
ISnxyU68qQUP0HzvUA6ADhJbFhmMNqWY1dM9eliMfd6Kz/8oO7PlyI0s2/6KTM+NaodjclzrqgfG
HMEIzkPmC4xkMjHPjvHr7wJLt1tSmalum8lCZHIIRmBwP+fsvXavu0uWPNHb/YzCfh8b/YH0t72D
qkaJB7PGMDPqgeGxU+M77j6d5KefWjS+OkZKJR7tdOka+KSCdl72mrvuExIKzgyORWLhdMzKkks1
wS+eAp+VOflZPbCtHg8PWAZx7AyGtamwYHtPW0wJAJoZFfXRdAzZ/rYdBXktORqWas6jg1olCfWT
Qxw8EQS0bjDW7TWbPIgyg4nvhHEAM8hDv6QQZ9BUpgpKoWdYdJP9D2/5sWKgCJhTSvvBXpeT6+Ci
wRKrUJit8yy9cQI6l0kuLL6ojVXuyPNs92h2BCF/dorKqGIhTxKKfMa9pN6Qq2tPn2CnsEiEVky4
DRUnMpLArhtSXEJzx24fvJJlkTzvMxu1IGzVLU4OQY6itLHUq+nZtuv7rNqx7G9EM3x6GVzt8KJn
QCy9iw5T991eFs7JmUkKr1O9/vqOcvk1c5ncBsn07A0lVZOuWbwtvPM5koMxALcPYpypjXgdZv8t
lKyzNV3xK/q0s1+wVNQYc6ehPSB/4YR1+nMGuNgkvUZV6BySABu1YciHtsBGY00F+6/bzkB7F7Zd
uzJF9RRVbO3iSpJYmlWPdQsmyMSdU3WED7pGQjqPxAFlpNAzPGI/8xxTWamTR5eyFR3Oez5Rbkc/
fccbto0F8DCimmzJdloMWLBqCvfoevUIJapQW3LAD63RjUe7irCu96i6G5depo8MIx6uIXRjMaiG
RzFzKszaBQc7D0jTbSAkLu69cuqB7op5S/E5U1QMHwHt+TBCtVRzK4gM5H4whwucX114H7i9ooOa
bFuVJ2jZUybTcY8IFqCG5z7pVDz7I46bgoym1stvhiXYJsi6l5Z7FC8bzUsnOZD29IJomh0Oc1EA
ALeDEB92uCjYW/c6FdFTEtEbHMMa4XSJmR/SDzPewdhaVJ9XU48YJwgf7NR4MQIc4nFoI4gzmRLX
tvfhhOymEGEgRdKANccA9glNilWbhclOYcA0tHMKoT/SgEBd2Sjfv5rSxZEji71oZ9hp1SMpyyth
zW9lSzFKZg09Hfeoim6nxgFoYdqZ6w5KNAp1lKYK5Q36xgISQGpgi4P+/WiWxHAyi9CsRa/mgkgj
XgyBsiQ5IfDuhJFwKFMfe3wYbRNIwKi9PH/Tl9OparvimFc1N2HuFWN7DaISvoKM8WNPUX7Ch0IA
bHOwOYmnhA5Ek4JnJZ2qw0ThRPt+zn6MFjvi0MV+MBXHOBs+C2IrV34tSZNOb9IqezBlY61T6xmt
1TcdV4/6Kb9hV7LQamDvTxGyJo/EKZqV28FDWm35BAhS4d0jxvqZjlGIv7950jWN28xey9YDNp2k
CwOaVYCeMny798IprmTjbafEearQb82J8cNrkE87XbkrJEqLWbDiV0QO5DF36Gr4ZpZ0Wwl/BxvR
GMO+1S4xJR2CLDGxs7BJXlcGmRc5u+kePi2tboPxmuXXm1Be3AIa7GDa13Y76tUxaaJHynXwp2Ec
nULL3npVIuEGYyMILaYi8RajIMQs0sPoZJT1bW+bOGkGR23gr028PaTDWPmz39EtV5AljJogy06F
iF36NQTWV+GW3TZYghIbHIZzxp7D6p46K7pmkRchUoXeY9hoN7ZGSAuaKJsWoZpDa6YrFLEOcIVH
0e7jHpmbD7m+yQO5N7MIjpUm8SkAM7yI4/CSYuzRh9ZF4GpAMdFULUMZ49Rx9P1stDcVsj7DIvSA
nRvNrfxHonp6vvV134WfgxbvOVlLpnaxBMA/SbL50VTmI/BYSoYiwlJkovlymkvdgzpzY4zxGY6q
doQtaDgz0bFyvusydtVElDKMivy9xXnCVtk4GARlixGWcMp+rqjj9y6MXqjmeA2xpsJgHdWiPNQ2
6hjDJCA5Sln7hoXmUm5Dk5STKeS5BhRtDCA46Wn5GWp8yHR9SYz5dhHiteHI30AxkHRpdIiNm7oi
M68onGMSdo+Nz/Veqy6/Jil7VSqLKbbnIZgZR3FVVMhuszRmp+EDiXQKRA21OfIyyZiqU2/Pyvji
k3WnDftuXuJdlYwecBhiHWBZr63G5ZZQ4GGTpCJ4Urfs7Lmw2NaSTJYh+HiQeRSj6Y9u40VrgNUo
ncxh5S3P5ONtS3rS/AJlHD5JK4OJlOt+M/j3teYeoWubEAfx4oUsQY71RioRruf6ZIfJKR+7d24x
ONZSTBn0Dva4IfcI6j6CoL8uQy9ceW1/y7GIOuPFJwjcwTjMkBQSI/ZJQDf50jhkCx8mI1VSmKHM
aG/CSm6nJVYjr56mvrjTLQaTWFhYV83XIBKUXoo/RqfVtq7HR48wI/ra3F0mTpaqbL9j+KzXZGB+
oLx8bDTs3qnA4hBLos1myS4nUXS2s8HbGH0VrvVnVZa3lqEOjmcg3imJfYHWd6fQ2izugHYlAhv1
HJkYQ+ZRbQ7Nix3L+aglNuFiAMkA1hUqhIhpQw932sv2TlVjLKzZkXf54okdsWQT6uCguF4bVvDu
2zSI/DG8N6z9FMtHlBQ/Cb5Qm2mAV++15ATa6LAjsk2uHBonRkiJG/gjdKbqqcOz/ziPH54KmdkJ
WsPpEhwyMpntdfSa2DHGpiqfaTDT6tbmSH4zcWJAT1K6Mn14y1oF9iL3oHMI5Ft1JadV0fnfokmz
E4th3mZCbcONRVIw4kG2EhUxKtYEDHUAhUVHmNSNBLqAnXz0lmtfSW2+D33SICdbjIK03mvXeTbD
8I6u1pnQ4FMe26zX3GNoMq81GKXRYllyuvpn08sV3efvrZMTEMEd3mTinTWwupYaErU2So83ihCa
3fZxKAjrw4ATX7mqP0wVMqG2ZTxiutyD2aEuPcQVgAdIkwrsZIDiZyWMAPIgSVAEt+EtoJrJsuQm
Muzh2GQL+6Zfzc70biTFq0OfSNnOQSnkgjPe1x41Ok1T81nG3XsqvGc3jlbwA0c0T1yAqgbqE6Op
Jt+hX95iCTgDfvSbIDYXb/F4jdxoTU/1LUPm0CJ40lgcpZ0SO1v7bKXZucxdWKwDxW1YVO7DYMw3
DiECFNAgqd1lrbN2bOR6mCaxvS3Q5LQOcQgNsQOg8I+BTr5LCn+krCYBUwPTKd+VaqMIC+tzJK55
kOaknMWfo0yfvNb9qQKuQar2tsDQX5RPXaewmrP7lj3gmU7DhagznyyN5YE0E/gVxTITxfvHdB/S
qOli4HDkzqyyfONX1iN+WDwJ6MKKGeYB3q1EEuQUD9Yx4UhvRxecZIRFUSULq5BkxSnG/KYdeJqL
RoY0t5/jjNMM8YM/w2YXAbK2yhflllzTpfGs5EaKn2PePbtBfl+QLC97eQeKOLlYA7EnhgfftZxA
oqbNfG9FAf2ecOm+w5+NjvPEEgVY1l/XefBij/lLkCAknQJagAtoLw9TKJlR81oT6JR5wD9wO3P7
NfwWXwU7zCRB8jGPyRvAdyvovs9z1qDzZx5DMuxCIQNVYxH2fNNzUZIx8pIsx81XAZkukBGtY94W
+sliPuOUUMF7XSJirUj+qekjbewmndZ+xfyksNnzVA5M96Yrm+UPfJ8m96Ul1APXV8jkB6cFMdfN
LvVAalvzzIQ4/ebUNAU95d32ZYXGwgjlOjL3fQe5M/fL8FK3qr1iFy73pYVeK01w0xfIktFPIrwm
lyze9wSMcSg5PwOrtg5tQYtyQmENe5P5pDspQJc2Fnrkr3CQSCSe2KoaxZVIYVRl42QhbT32CH5p
WqJdTrAq0jjlrW3WvQIVXvbSvwoq3TAxS1nR421dMl32ex+CnWQmbOX8uGVDqSCNZBQwPWoictHG
C3OLQXKMsg561PSjQvBZlNO7XLK5BgO03+w+cK386CdXoOTN5DpjTJoTHrhPqumxlLgvuxGFmp/B
nCtsjw5IRQdyXyt+g10W0QaN0Nx8DkocHYCrZsjwxPSAeidAa4xCTUcPkpInU70Ncv0auHm2yWwG
CIVBgPzMCdpE5TcYBa9l2YOp6ugT8K5URsQGtgsXL92tIqKADhvWqLwB5dJI3M8z84ZVTqhv6Ki9
31sAKRXAws65t9rM3doew1ED6HvGGroyM/x14jI0lrmtFBE8LjtMt2meEfETRKMfjRQnQz3vaSF/
yzwXXBh+M2+s4MGZjETN4kcQDEfLKQw2lUzE+7m7tJQIQ0rpqI2RXD8PBFQGUwVSBmaQeE3IXL1K
jA4DpZbLZLknmfvO7tyXOqQHZhqA7YLJJQPYrI9NPx46FxQwfNdiPf7Mw9hbIeoP2NCZmLYYMRpP
RjXrc0smNlbRcddaxp7G3K0x6XbV0EPEdk8+IJFlK9sA2m1hOudKNDfSG+4934LSFaAH9iZza8Wz
Plo50smS0dZWLaKNosMtMtv0LZykYaanSDIHOewh/FoAmFbWwmvCBNX2JI02fkm+pVsLOtyjsW4Y
H59MTWunRJVQ18d2IjEzG/ulvOXqzNF9xMnA/sHJCaseIGH4RE3ldUkXAmqWZTJEGb1LJixM8jYZ
4GEkHvOCy7RiE5l5qscim941ZWDfuXq8ckLyR90UpTS9UMJyPBS/BHeRSEo1w3yvgJfkeu6mytNi
bTVBuhkyPAsDIBfDkv2tg+N8im+HyZF7R5Ky6NBkpJfkir1JTDF7XR/VpnaMu8Ss9goK2oBV/RhN
xbOp8/6QueW1GwCesQyHpB7TIqpiFBsCNAgbmRhrhbXxRifvZ5tDLVRu9W5EPhipOnhSQGfoCPBm
pw1ZuJpTIR4nmKXSg9Qe/+hs8C6RcD96TxB+ja6zGjDSIDGYvABgfRdPGyeZ9wOFMGFNclgVGBBi
X6CghjdqLUafDMwtom8sH9yq10iaDQLyMlu+UpF/r5J5BNOJPn2umfLkA9Gyb+3IOiFfbURwxG3R
Y6NAVOP8mjpA6yLnbUyux4ll0oqGGzi+jAfCm661Ybj6AgdZHwK26plrzq/OVHvEQtXPBDC7K1R5
96Wd3Q0GWTIiMr+3bnVHbhVdCt4wlmz6scxoAzoOkIeABfvpMuQOlrdnrt5jZ7qPWqTr2i7up9F+
cKa5p/0Fi2ZwzafOyQ5s4Jlb9zgqa5TFPG0SnKnMIeyjGyEgBVfXfFd3/kPTvxhkWrrufE0yibyi
dQfTAsBZp+juam/u9znD1sghwrNxsZ9UECOlOR3pNIVM6ckNprtINUoWT+eSJBLSFVsMdaMEQjGP
SIarXT/D05NXmmmbFfSsmERuk5XbjdOuBJCWIN8m95kDAhCmwSCRDYeWi3IGyWjm3yKGR0H2GfrN
oeiSS82tuP2Z+qzfXkevo2c21RhH2XeaxlsGV6op1ynD8h27tpZtEoqN0tiI1LmL4/x7kIcvTAHh
fvTMdn20TsE2pKDv1cy8jC4Z8rCQp3DPARF6pX/rG5L7J5Y6S25cdJoN+9SxuJ7Lp7HCCylgTjfl
Uzu4NiplOKo+0SQW0dGBIraEMbm2yu8Z3p2SPZCjB/SK4zmBuZ8jVzJRHoX0YVIArYXk/woccVJf
OflbE99mXU+DDjMrBpiOPTs5resYyw+ZevRtP0xt7Ymsj7jAkQHNHUToODJXcrkx1YreJQogfv9c
TmuaLVcCFP/SC7Qgn7cUdQOlaUNlHcb2ChOrtYlpFee+D2qAgXAV7wtibWHy0ip3O8pK2lbMoJh9
w0RFSWgPkCLZF9rvJMSsekaBggIas9O6Ls2VjdYlT1dOzZSomqMP7dAGLvzdOM/d1ZTRyiOnoV+x
p7kdEmxfKYnl7ABhTUaEyCJWyIzaIb/JAUBmLJ77XeP7LNruvjZeK0yybe9h8Yi3FaFkGWC7tKNA
r9LLksjuI5QdBcWTyo4dPjnubdcULJpjHJ5D5Ad98Sa8R4fuaLZkpqqcYKKYdQ6dtMAxYn6GhYB3
rOoXpTuL7Uvpb12rxC4KzzPoTerrAJWMH6abJVd1Cfdzcf0KwC2TgUgXHnBCAxNoQE5ln/UTrpni
mt4zzur6WjnfEaDljnJJhUUbGXJrSwgisVr88H5KNDVu3uWWjc8B6AMyyal9NSv9TQbcFlPHu5Ha
ei0TH2q+SWUE3KSSUqwii9ZqVsXMuo3sqbOtrWsUa13oBy2oYawJLKAdLMr5nSNBTWIjrMnH9ddV
UjpPkjA02bTRN7vEJOp2IBEY5hr3bY5sZ8z6+Xp2UAr3rtuhWrL1MSdDFNwLPB7SvikhfZbh3jLe
wqTrH60e0Ew7UOOMLyw2opue3DkJ774eUIZPp56dXOAZT1k2RhfhDdhokPbfhAqcZZ+P10xJ6tNs
QmPyiqC4LgdmXZPq01umx/5V64Vip4zGIXYACsfs4V5WybNdNcO9oZW17q3JO4R9T5Ln6Fxip1Ko
kaqKgAeOAs2Y7FhVaH+4UI64f6bvvicVh9Yajl7YlU/LvxNWMViIcd1g8QtH6Y9gmsU10/7+4BHz
aSWqfLXb6N5oLfuu1DkWN77765/n1HVJOqnVJu47pl+6qik8k2ifOwjKW9oHTwsqpS1y8iGtzjuG
givEcuf01bVL8pZq72I3xrRl3l2+RHNxb5meumXaVT8N8Dy//pmODX3+CtdP0Xr1ypKR+vbV10/G
oNgPJQbd0WOD3o4I5DGF+/BVl/3YVDgb6mp4Vr0htxXqpoeyhC/eWp7mzN9EY2T/kGNFs1ZpdR/7
iEyKkQ6bbuPwxtMA1YfOaq6EPzTXekbu0xAW9xQPqbNSODEePI3iwG3N70NrJxfabYQU2JP7KenR
6VvhO+JOpY1/k7TNrSNBpPHML00M7FoESl9r/FpNNlCohc30GlfzR+VE9S3dv/6+zqcbnxXX9hhP
z+GuhQsCuWuyrmdDwRozu/uM/Ku1MpzXqkbwmxdY4+aqSXfKQq9joV6gEDLaE3SZqxgExX5CVP5g
kJXowSOLzKo8tFKPnDtwj8pUV7vEDR+WAcfesyP/PEXdN8/S7anG2gqPaTwCaYuckK9oaVw67uQp
zcXzlGaaeMvxOLWZRBUV4xDKje/ZPPCZy5oBGwz1TJjdND58uaYjiqUDnnCT5oDKW/a/JCsA/P56
yD0kQnOaqx2179kVnPIikMPJTfp5G84KND5n0O1oy48QWNvbiOQPSKB9sRKCC+miMqTzAusS47Ea
uVrpR7X9xg2qjPNE2tdlVSEDccVWCYIKs6b+NgZkBsgRKvoMA3RirYpKwLxNPBIGICT8kmHeAsKA
Z2wO7665swt2h1dz7G1nRtwbYbt6N/QcztHzwaclu2gaMEPF+s2OOy5/lU6nyIWBDB8lWc1Q3cSV
WzXtwYLz5i3D9ogW1hyWF99Ep85WGxiOASWgYVa+Ne0lsVuyVaVntK/8CJFQ18ceSjZ0roMwEcjM
stmwL7/XQxGeRxcstsrYAufNdGTVcI9eCoAt8vT0DZUffrkqhvzdSh/E2PwmtGweiwoTUqsB/roq
o+Uo5GqgV309Tazj5aDrkwU3UuXBzLZQUKpIA4FYCbaC9exQj5KCazJPHpw1vFE3Ph/3SiKwc1N4
SyQ36dJTRyASxQvNMXYBqf7WgaFHoEs/Gqin0UT3Uwf7qe28chMxt2QkLPQqESbkcmS+1ZibD9JC
OBhyPnwIWdxkTrI2JuTStmMM5wTaCmNYxNrtZIy0s2pENBQ5W35tcqztrVW57jXlPSZcQ3qbmsNx
yOz4oNXQvkoL9obAZOFwh4Ah5GRntQBq3MXaDrug8Kinw16zP3Hiek9TBZmJJZKdOyVqX48209pe
NNVlisAnmUDOwH00THa/HnBTQISaC5R335nXIOxnNn2DBYolNZsgjOkMydby0Gom6saMshzlizpa
E0BrQvzOZYakM+76EzMz6sgqaQh27MXZFvFdVw32PvG69AzrU19FdVNuvz61jTQ9X802RCiLi+Rq
Bji56DRpWGi6g4UniS002kcshPWtcrD9mSrDP8bZeuvZ5i1R3fiXPN2c9PIg6gwSlJD7uM6do1Jm
cECCkvyAFICVq8mme4nmYDe01g8tnI+0yeuT77saI4kvSNkpUvYk7SFiJ7sGRqQfCXkfdrLSmiEf
lG67dMOzi1LhqnUN88aXFrypjDCUzk+mSz5KMBdq246O+iwCRKOpnIxN40NBDXVActVszVv5jJop
pgn+ISkjB6N1T67My8vQUc/6o8Vee8DFBXDDudawMeOGYqcz0cmlY0F/ym8JIXbFkz8s0kAXinRJ
oX1s3LjbxFGJecdAjlgYiAEN4Hxd459KJ7SfK/Kc+oIzsAgm6DAJPo05oLsVSeBV3YAztmyQNYWt
uOuCRTNC2K0wtqWb02FyEhNtHOlQkZmeNE6oU1r7264IhuW2dlUIz2Vibaen0OjTk+gzfm9O2SOR
+zyPDjE7c26We06ndw0L5jJKuqtum4PYT1n4lF0SPu93h7RU3YNfmdVt4CoKwYh9fBoeKQKik5sx
aCp3YdWKS0VZ9pBXBT9KeBWqxelKDZ48aRmMJ2WQJKchen09MEIgVYVuraIdfx3Si62AZByhcQK4
JuXLfJWjDu50Z54cO+kfFuhRF1kdCi8r2Ovk1HGTPVf0SpgP9sWDqkkzKeLhlhvuacY8eTbtWuK2
o5NDLlfmu+5pDgxwUssDrwedSlRMa+KlLRahhFKOm4xcxxbDt7IW1nW+POg4eZrwJe06EQUdfGn+
7euryZAD7EqCO6q8YnG4PtJwA9oPDeDy9fD1718faTl/nzp233/6969PLbGEEMmOgG2/CRj81nVC
0iNb+zyd1KWFQIu7NdmX0tyM/dDDGuYOUBYUNCTvSiwoEgVFwOWjVHU7uyGW/jmILmNhIEefUzPb
qGxJUGhFdDHhDl6+PuIN8E9m24L/4eaRsAU7NZYvjsyFHfrpMaq+hnnUtrcNKHZRfzEELTOnXa6e
L7jT8sBYed6qEI9E3BfdOaMfW4dse5qugaBaJP7NnHb+TeGgmE58j3ukrB9tXGz7sH9pXHM4Gk06
HOmbC5BPmfOtF4pdYOcHMD0S7+xlwatr8j4PldDgJqI7VGNshZcj+PWRXj79+qiRtHKY1oAq5HVW
ix2y7MKDkNUMqpqHLE3xDc/49WL0F6GT1vweLW6+HkCG4rFt7dMkxMEKg2qPcdQB8h/qI6TBKnOs
62Z5SOqm2QnJaMtxip9+Yo+H1qkSkDnyp51U+vQ/DxUu171KTFKcG9WLhXGK1A76AMEn3NYoYxgj
d63/4YuWHAsWFGyiP8c4lM8eDTIWgWW+6JNW62N2jSr8G1GrOiQ5Ph4hszae4hnbZRwBOs6H5mFR
2HQUsqMRdKd+Es7564HxSryx5xqqyhzm7/CKXcISOqbYEsJhQZAu69IaVcmEmWyi24FMopxd/TOj
5mpaDEGuCoqth2riiApGXTO8Paqc+lc25U3V9JcEMwHXNHfTdMT3NA0TTRrnBpUxPDYDdYWdRcHD
hIpzJTXdAStjPy4MJ1suH/WY+gWjIFIQIXe81fRX70MXFFFutyCJOpY0YBtGSUjIjKv1Qr+EUC/h
QDw1rNe5n9SpyTIfBTyVGg5L8GeBS+qaF1YvibAqrhv2OQ0EwxwJwpax/VEr+PYjlnCDImttFtB+
PRBeayKCKBUtZR7ERfgleb12Kh6HFIVHT6MpmL7XqGFW+Driiwsi4xQ34p4ffEl6NR3kBEk/YJCD
ImWTeTnkp5a2VAOpdRPAzNwU7TWzUUK7I5oeFczKPHYBKXoCx0Vk3tMpWZuV9yPxa2qa3rdux5Tc
piBtM0I3QocwPotuS2T5d0lJ1EM+NpRVwjrT+yQDaDkpIPsUTEBDTKQ9hyww5Yed0FAamOEm/Rjs
rbGW5yJTD0n8EH8Gs21s/EKPWzBN8bPgz9gUsyCdm7y0TaUTnzuHg44pOJbOD+GrJTVvMb0V0WOY
ytfeKZhuZ/KxVNCnIqJRj+MSG+zK8qg7zEW5FDdeTNVmF+SIsKuLdklKyZDPGHAnRmoSCcumb2uA
HoqMyMS3m7PyEWS3sRKQszqK4bx/FBIXvWjISwQgWWABox0S2a55CfJMXmqJKG8Ogm2y3JIkTTsf
RTiiVoxBeIhgL8niexZZEU4xX617txvPaFFK9qToSedojztAbIbIqA4jCCAjtpbABD29ZobYGkZt
PoRBv9ChSgoVHMkXhIV3IDHzfWl2kGG6MH4ceg8lRh3vh0DR7u4zvR1ML36yzG/C7eVD0ZTJExjg
Uw11+KrSpFwj6Jweo8lGih4OP2cLaj+qNXlkEofExgffz5Fnl9cF3c7vomltZbDNfL+kdxFH1uNM
NQ2wibFQNQj5mEeoRIuaVrVTMl83fg7V2Y5ke6MzA+9cttxM2J3t4lgk92ooaVxGIsMmAiUGhft4
jOJu3CHDSugG+OGzDGA/AHkOt+3g3YyMN+6hXXwLTKP/kGIpaqnXnaVdMAfyxW872qHsAzfayJxt
jwYHbDwxqX5llLj2e9Jd+vGTANH+n2vr1xJaGdjphgHvbabc8qYt0paEhMDYfH2aT1l1k7+YIAE3
IdF47PxMupbGLdkSBSgHJ3wtSBtSc4AXtHN3rZ23h0ph48Z7RUABOxAKDBiGMlTJRSwPaEKmrdlQ
6mFhBLprQ+domD7eJ7nh3JfenULmRu97xJFh10xKZC33fk5CIYRIRCioIRGUteWdaObnbDCGR+5b
n2IEA9I7UbgvhBU+eMbVTNg0V75dfPrVk2fh6xpsbR3T0WDjt2w6x4VD6V/NBvwuiNLGbVCGqCRH
3JNeZL7kZcBEt9C3Xg07qiyEsTdKlCmNJdAD52g4TV2Zuz6Y7pKp866Veo1CpMtyIvvHa1MyTt2R
CBUKYvqC5PhY03udDG/oEL2Huc+3PqzXrenZwTZro/SFW/qJLEPnfWwIE/EcwBQT0xJ0LDXCL6SB
L6Xr5bioCSgOh2K6D432gHS8WMeUkLuGnMHHqEHJFQ5Du8XRzN15brFaDSP1WXz1pgTwRxsG84UW
L7PW2COEM4pxJJm92GvXwVgXE/0KFRQdAvY8BfnUaAfsxSAbVl4nplcwRfFkNddFErUg5hBc1kmC
hiWGaQsUVwIwkf6HaLV9UM3YbrxM1RsjBEeyAOvPfo7/J4+/kzW2821gCNiAqNFhi8d2ckY4Sy71
KMe1Uz6XSPbghhDhULctBCFlDRvP6P196FJ1zBN+rdFNG65zaEs2H9CMs19/tEOdfyAArWgTxbT6
/fJWcA4cfLXYChv3XlTIFdBntvvIiOR5zKHuu2Fk36AZkWvHsRGq6OSJ0tcAFmfXZ6PkapeNQ+BR
W0bXg598FDkD/bECh0vnF4xQS0HqqeyBN7i8eHZbb3795T//8V//+TH+n/CzvKVIxIXQ/uO/+PyD
976Jw0j/6dN/PJY5/339zH9/zx9/4h/n+KMp2/Kn/svv2n2Wl7f8s/3zNy1/zX//Zp79t79u/abf
/vDJpqD5Md11n810/9l2mf76K3gdy3f+/37xl8+v3/I4VZ9///WDhAK9/LYwLotff/vS4cfff5WW
+fVG/fN9Wn7/b19cXsDff30ELP/2L9//+dbqv/9qmJ71N8/yhOco4biuLdxffxk+f/uS+zdpKsv3
he0px3T4UlGSibL8mPM3vtv0fUtIl06a/esvbdl9fUnKv2FdE66yQZ4J2xTy1//30v9wCP/nkP5S
dPktHkDd8lq8X3+p/nmkl5fm+sJxpDBNy8eNZi+h4Hz94+2eVhrfbf6HzifTAP+rF3nbOuKEtTPn
LjWBLtDtMlxjJRM2WYtoOnmLCXdMx1PE4h1N3rnG7VUO1GKFQWAbQJTQONRZtqEd7WB9z8gbscie
pRbZzrQIvchd/+59/u3F/P6PN62//uMt8cc/PqiwPwdyUXsc7J/TOdnSXyMWvroQy7GLt8nqr59v
eS/+9b2ylcXGT9HHWd7L371XNfHOrhHzdNl1uLf2zQkO6CY7Jru/fhrn3zyN+uPThNzK2qbiaZgK
XHk5d8AbM3/+6+cw/92T/Om4G4gqe8eJ9AuKojVhujftOVrH52JPfGl5RTTZFq2O+c87yB9uIL8/
YJy2f/EGmuJPx8tjXxFLWLcvVUCOITzz8OrfvKx/9wxcub8/RKo2pReksX5pNwFM+jWGz4PemKvm
Xu2LY3Skvfu/Pykcz/a5yC1PuebXG/27k0I2yDE9y/WfYzHtfIS3bcUNHGmi52UnmYtV0k7H3Gr+
zdNyhf7rm+l4DpMMy8KraKs/vVTdpJUfm63/DGb4uszRmjk5mDsQZWwUcqJHRrBCOmoJc21wFDDR
n39OisXOm89mGdyK9lM5cMxrWucEFOYLSFla39IRL1SIyteo15MhNmgU0fFiXKvfLBfr8J2dxCjn
aA8j4NKJfWVGCSz5cVNjDVwZirjrGUpiExSvLoa9SLsbTXQ7npSV6yRPcQQ0pSY1KXzvZEO3AX5k
G54nzz+0aUy3Jj0WbOL8nuiPalfhy4hz1scJV3+zl833oj2rrvo5ZfrH0EY7w4nPeJyB6tD9wjib
m+6eJvyDhSAw879eNwOG/LYvigezrLAYEEOFjsW9ogP7kneAaoKUdb2N8IjVxA0NOSlHfch8DOyN
r67JVkdsNR0lCIJcffcbd812cN/E8ZnR17vKZwJ//i9p57Ujt7Js2y8iQG9eq4rl2ju2eSEktUTv
Pb/+Dgo4R9XsukXsfbBeFiCgs0hmRmZGzBjTBe45phiI+Wt0sRl/W3FkKyS9MmytVP+tlv6+oh97
JVJkz0tQCfT4lJTQZGQXEUgHK7oPkUHmOZZD5OyD4IpmbLuq+w+9aHal8IvWkE1WQ+erAnnfxXej
0TxpcftHKOlJT/DgC2g6qEILnk0rbMO0vhs8ETqmVonIY2IQda4fLiw2eZphs3io6yiiVV03RVPR
Z4EqieKqlIfOcqiXgzgBqe39GB7Sg7IJN+69dIu+9kHPV7TuYeWV/ojuUVtuzf88pnz5EbNABr1O
VFyjtxyR0po3cbV+L8SUM7vM6QjGLGpV9B34ki9ZDj52a3Xtr4F/rGiH32BkZXd74/r/ON5sYaPq
NXw1VSwnPPjXvNN9swtuzGtuxkfafbfuwguUOGdc+oyG/DVmJpIgZqIuWo55I+JeYRvbyEZnZAc7
8HhH7Q99iWv/w1jYvOWl1zr9+0ng7Hy/zX28pBz/4D4AaV/BbKDwtkMM/RFuML/do0Q7qvsJWQ+A
jrvuRtgs7bXS9HAX5rAxbSgnv0JEfE1zFw+v7qofid3vcTe5w3aVZ+6ulvYKbWGw6d9PBuvVMFM1
VzWdrKnsoN9NpmKYDyx90KVhpg9+MkwkR2UZ0rTkWPv4Wtom+2Ltb/PXYFdsskNzH21orru9PGmX
hpwdjWjSzhI3KCynsG7lmCZKxUDdLu8vj6JzuP3+uVRJNk1RkS1JUmdrwyzEWtEMPpcIOpFeaO9n
6vu/C6tqqdQi/MYwJ0PJGoMS8nVhE0FnDkf/OOkzyg4m4FC+UEs95NQG1OjgltVNOXSoRN4Krul9
BEEwuXXFI+dW1H3lz46SQmjeRVYMWaRTV6XxMyZHKKe0kAQUFvvugNzoQ5f0g2FG6CyVW0mkvzup
YRsTuL3qBeH2Jw2K7tqnkwTxFnI5I+oeA0W5dkGDeTpcHTkYdmH8pJcfSMhoX8ukx0BCTmnKx9Eq
UGhqNCwDADWgt8toVuEIJDsx9x5jGHiqFdtsHpZNNWcnwzuNQxyYDQzWwJtxYM+RlLPrVis1Mj9r
ir2oranmNz0EDdw4CrpeOhDsAJwRWq5JFB+1ZnQoIEMkKPem5e8asGUeTWhDXD6kbbfzsva5pkWh
BG/iAxToOiAfUoQFNpuogAgpzvdFW+wmH0OZbWdSkWpqZSNi2XQBjdyYRHbDpOdfsUl6Ll1vgmxS
C/sjJD/qrqNPOYcFHj8NnrbOM/NY0o8pIyjSpGQXuPL9OLCT+yHt5GRuECxalXeto/qRgE6n2U0V
Ss/0wu9yFCWyhZyQ7FOAckkRqQrT+KOLuW200b7I31P/He1WP94Mk0t28Fnlz1NfSACzcUSYlSKk
nQruQvmMavj2bx7Gu9fddNdU3Ru5qfsC84y/Rnv01B28dHJVgl9eF9swdP+0RfkyaLASh/TX0EVo
U1vq0N3W9/KrzAKdhxl0q6M1r4UVnDOKAYo9+qmdR5YjCOprQNd6iJsuZfStUfjHpE32FY01gwkI
jUbgW8QbK5qPtnoSvGel95HJgj0C3BohSKpxgbVRs48rWtMaYIxe4ZRgEgzMv5WIqmjpcVyqDh41
TspVcP9oxR26ZyHMD1RcPpMURKKGD4f1WKqTjwZtGuMuTWF15AfcTtR8ICX9omrKQ948ung4dBwT
s/in7gdkcu8j8y2IbpoooN8jWPXFrY/tUahYbNIFRpQ5vZ2vOuvLRQNBdJd8+bYScRUQcCHNR/wo
HgK02FYYHGnCfGtrLd4keE5G2hWicr9+MzG5bljewY/SoMULfYp17WWfJOahENDwQorrgOBkVSac
zmKqj4Pp+L6+TgrzViexK8jXaW+PPXwZTMyzgS8u3HXWaxpAmMRIY2heRfMdEd1OdIvd4GYPFmnA
7HfXO5bkhMK72BnrLH+NgXDUXJ5pyYe79WLpL0ryU6VIJF0JlIxMR48PIGhoyVll/WchekfLv1e6
d+RzyE3p7G1Y4JGdw1/mBJdfCbgUpSbgSV197yn6dp1W0N0TvxNhbKqv62iUfyXy7wCbOOOgDu+K
8uYNN0J3HcgkjpP7EP+BYvis3B9BhhOCEaw6zAd75QagB3X9ydhtpbSoX+tfNf2veYcHTU5PCWL8
mF7pMvkERmBiBU2edRJm18kmqEy0UyhGo+t+kmnraAvcCl+fBH/tgcKPWVS2l1V2Ghm/5RJdB+Fr
6F5LerxxClmN0kGv/vTyTZ5eUzX2qPOkyFpho1doTGmIlUYXsvWfTqTnNvmMvXso4Lr8SARZKZmK
M8W2y5GeQeiqyxuyKj9rZr1UB1d9iI8TrS7oaaDlDfcY1HFrGAlrwy5tCZutu5X8Y5DCmgHipkr1
Ff1DcCB+ARwemxephft6rZRXbbjXlG3G8T+CbiD4wtYQ9233nmMzVef3PkXy6EZUrpThUVKOroXR
RnolFJT7bnSDFi/jDYWi33JwmHrATJLJAVY8NhpInujBlZqrMt3pI6p45JyIiDr/Sc/eR/65ivtj
WXeIQ6k5QXpMyP3RqFf1b2F6LIIrpXjWwndkYDHZxiHJERdZ6kantypRH7lqTbJYIGZKazpVQjej
qY4bMbnXxp8ABV4VFcW2BxwRYXEcPAgSBTKzoIYu36iAbGuxuDe6Mces49ZL2malpIFohwQwYsw9
wNi9zkWQprmdNZqv5hAUVwN7k02+R4C7ip/uGBFpIRzYRVTtB670CpnHGMN6LN9zsCNDNlly4h7J
nS4X1Te/bG9QhT6ZnngVhpFdqdCIBe+P0EGukFxA93Er7A0JxaJyI0ePShCAGMI9y0uATV4VNIKI
mXVsXM8xW+nAtvxuJOWhHtua7JR469OR2ShQmdE/rroUL5imw3OE3pM2Y3ZzYaD/RgGpWN+5JLQ3
kfE+Cg3Jd/9RRO2a4YrQEbBatFX9+4S+GLJJq4j8NDdsEXcBS9JsjZR45sr0jTuahjdVhgc0elSu
dk0x2VIJiM2Ejd/S8K9A4S+3ZmxtPMXFQOsmZv55IaZwcbQrSYkbEN1zmu5CV7hvcmi5lQTOyHJ/
ihL9nOGo97jYw3XNGv3t8nnqXAJNpy2BnLtoKDJXuK8nRSnEOaAX8+lq09nRVboNt+AE1vEPSG0/
3XW2cDKdLoTzw/bpcLNToqL4IRYygUVa3dHQ8HP8tfBvcJVuPZnUy321cEU9d7U5HXB2QwXfVIxx
4nHHAP9P2X1N9xZ43IVczNnDL/lbUSaPq8Lz+foWezJA3MN9Hqt5TPAQiwak3eHP/+Jb6SejzL5V
6A4i3escfbW7KY+xDjcYlP0BNbCRkMJv0xvl/vKIZ3Jp5KD/Pdbs5SVC76cNKgkn9Duc9kCKwSq4
PMS5NOSXMWa3dyhYndlX3K1BlzmDPdxyVdmId8B71ijabily28r75THP5M1OhzRn13lPMIck1TWT
IdHG7aMdTbrbcmccLg8jnc2O/Ht98/xc61YGJbTWcqp+2Hua8tRTIhqCGrFadpDEmyGznus2P+AL
u4Y4uJBEls/dlE6+njn9+8klMKnLSpVNHrOypS1X+sd0y6lfvXfvmx2dn/voJbfHNSBVfSPu4xvl
QMV16SZ6fgZZosKaoOHDms0gM8DbY/SZQdC9163+LFEQXnjL51Y4hZL/HWI2gRSabKK2dU2H1i1s
KKBcM1Hpj95k00TiDhM9YZiGFOYGO9+FdX/58ZR5OhsCDm6zpmw6aXxnmU+94C8tj2kuzgPmv6dT
xNl1N+61uB8TLN00uo8Fw4RtEZQw5VBe9fUbdpmvAO6g+aZkML2FGXQ+NfK/r5ZK1NcZNMgiZXc5
ZXM41tfNLtsl61/9Orqvd96mWXrS6Y9detJZNghtAyHUSkgg2OYOlBDW8Ot+PUUB/6jejguhTV56
sbO0DzdgmhY1ZiawP7v8hGUwbqFyUi/gEIa1+Q57DkYXNxBUo6douxQdzm8Z/zNtFXG2ZQCeTNFH
m6Yjq28JlIEue46KamF+/n+i679RZltGLkQebtnst+GB3t0Nzl57y8YjcWXtyCRunh6WkrGXV6Mi
zjb4ShRlMdB00xF7WFQYJbnKUYzpTcDL+PLCX1p7s9CCeBnhcW+ZTpLcDtZNCY7g8gDn85Mn038W
WfzKM2WwipbjxrvO9vbjNX5ha9S+0tbfZkd/q27gT9jWjtIBpLpNtScLsjI+L/+MhYkizXYr/FLr
qgAUDrP6TTXo9ngyy6fLQyxNk7872clW0epQ8pKSd9luFQSc1p22xemXUmqbYXlq62/N53AFdGO/
MO7CN/wbgE7GNUUci8RkCjAk1gs2KC7ebPzFxlwpa3EVbISFl/n3PHshyvw9D5+M6HFlH3qNeFpv
/HvwOLaIQc3KfVD/uMf8OX4O31GrynCeb5If6Ts3f7t7kavVuOfk/0Z/cWitMceFSwP+ixO5X66z
Dc1iizvLtE6+/c6Tysos7uPi0BlixTqKO+3Zt7qdhWGEbNDHSd/w/zF3q0+h+eSlWLRpmg1nBcdT
vU1uKKuaZk8ID5uFz332QHTyULMQL5cIxqCHGo4EjLsvEXzJ/rgpco2e5xJMg/ViyFjOpsabLjfv
Jvjayz9APhudTn7ANB9PHpTpVmuGV3McKSHd417RV+HG00R6YVQKlNp6ZNPRCm+v6qI9/iUUZuui
hOhrkAjt/tR0WRjDi5hep0j3Ot1R/ffp3pLQWYuudyMGqW3p1tJ7W/rZs72ijHwjw1jRcrhnX9O6
rO2zG+sWAMm6tbEXw/Bj59v649Lh7fwB9uR1zXYPKSQH7KJP5qBcH9K7ZE1JeS1ukZQei6vLn+Zs
lDsZarZvBH7gW21L+wwdiGrgbkXhuUSse3mQ83Hu3yjGbM8QROzYwfNZxLk4WWtbkIPQIGzMna6l
Y0k17zHbpLulZ1v4fMZsH8ktQygpGJhODy/Y5JQt0TjeWbgPNYvyh7NjKVxDZV2jKmvNllifFXVR
ZKXl5L8mNtFu3CibZBf+rK9EHCzXyrp6Qom2Xywhnl3aJ+POVpbWUXJyR6aKYd2o6lOb0wRfI4PW
WnGXJZgp0qDarEz8LgblZeGrnj05now9Wx5WoeoqjBKDfZoOmQaSaQabWdd/Chi2yi9+8t56v/vi
Oo6fcENbmFPTg30L1CeDz9eIGQHTR5rv9OUeNgxIg9BeeL6zR9WTIWZrQy+0VIlShhCP5lHau5RG
kVjvMW1b2o+X3uRsfWS1F7V5x+yhIrvDlecg7Yatu5ou4csn/u9TVUeZCa3dkEUo3vOrDZgYNR0o
STkhZlFdSf9zgETHuwmDhcf6Hlu+DjTb3mS1UDVVisnOgKepYWdZmBwJ3sIo3yfC11FmK68RzAZF
eGni6fM7zJ3I+Lg8DaZ3/3Wiff37sxWGj1zolaphOADtbnvYYXKXr0EjXslds5c1uluU1eURv59B
vo44W1d1LyZ5oKemU7qmDYTrUKqtU/jSsc3zV2Bku8vDyUvfabaUOl8Jx0bnO0HL4Fym7HHkaYRV
Di5BpPiwkx68Z9wDthZKwlWB77wNomrKW0rv0p2wWUrqLX3Q2bIDNqT56P9NhzqWKX/26uvC835f
bV/f72y1aXSSi1RNyeetjFX2aFxBio5efO6bN/mVDH3Ljg7NdWqzI+3b3/FaOngCBIGFQ9HSMpzt
Tqrrm6WEyaHjV/Tm4p1Bwe56TDxb1BZm8MJ8mt9k8sbwY1BhhjMxQ1wI8XkOfKl5RgWCnLRdeK6F
zze/02h+H4HARZaX6vJuVA5F024XPuD3wDx9QAs4tmQggNJnCwTfiMw0Sm7XUw5B0Gx8435TqPYx
uKeVdYP6dTfaoMaLe1yLIDtnT0i4lxIJZw61X3/FbNl4iuBVjYryIjx4+wjx7Wq8zsnj508Uioab
BnuMrbFuNpJd25A1sFF9gUsDY3dyob3FvHphHZ//zP/eyvTvJ4fsUAyNWENh79QoCeQK81g6t1rA
tbVa3Q698Xj5K5wpYXx9/tkyioDECJVAit+L1Bb6XnJw5couJX9TiPHO9IUrt82wuE13Vou14DAZ
UU5lHvwXLv+Ss/GLFB2VKctUJH22khQPf00xEjiHwCKO6GBQAQ30nNcvDyOd3QkU8ALUbGRJU2Yv
OOmizo9TQSdOam8SwOBsJbxGH/gcbGBL2IgxdUDusDlXmF7+F3I7jpW6KQFE1jRDV2b7XKjIPe1P
le542rulvQWLx7npD8w3utMBZhudVQgIbYH6OlhbI1x5hPW4cjf6RgYXuMEXcrMkRDs7g05HnK1j
TdAytx8YcfzVbnD9IfUByCt7Mx5QdyPwM9PNwic8M1UMlMKWYuIgYaja7BNGaFgiwOG6IynSNYZT
Kz2MNiq2kp7mbqMiui/0x8bESsQ9etoPjFNp2JKvaHCl0Log3DoTJ/kplmKopojh0N9d+WS5pr7o
FVmW6E5EPd5A4NEt6tHOTFiDfhvd5KiHjHDeYjAYmLsieJOcAtBaiuylhr9J88m6AI6QtHABteBw
+Q2fHRIZmERPgywp6uyT6pKsD1qUSQ4In60sNhgekKoRsqMA2Svo3Yc+qezLQ55Jl+uGhDDNIlXC
dzNnYxriOFRKmiKdEhr8OnI8q8LfQpUdFbCFfbeNo1dZABemaMEdqoc8HRciwxRgZisH1zZmFMUQ
cqzzaovcue0A2GDgobU7ePHXLtLtrBWuQhUa7CAnGG8lR4kouPDkZ962Rd0TkAqzWRbnR/kiAGgs
cP9zDO1XBYrXVJs/tV/SKQZDov2TSfSMiOVW8555nPtc6TGXcjQB+xgzsBsxuAlE6ZBhRnj5d53Z
iYhRsghv0JREJPhfd6IkinAnMnzRSVBkJNig0q/ix39E7yVVzIXjxtl3/2+suUa4xTtgyDREbWoJ
iEIWsUwDgog8ISsAGPjdtSzIVy3tNf+nRzRmeUI1tCpQTAzbQ14thD8t3ntC9KmKo23yzS8PJp19
ocwrWpao5tEt9PWFaoastq1ViE4MISGT0KzhQorAZSt4eBYIwyNk6EOgu8dGvy7NN3wl8FbCYCnz
+m0B50+G1YirwUIEW/pV0+w8iWBNLnq9W42jM2Sfvba30DRmzYMyiT+KZGmqLw02m1Mp9sVuBMvI
0XvtDgusTWLkW7RhV1rEwR0qblm+VpFwV+IBE4TVJjTFteViyQUBtA3/RA1o5HzhYH1mN7G0f5/l
b63r5AVUSVZnZR6PDqznCtMD4HL0oSw8+Zl9wppquBRydQ4e8+jGqcNKwyIX2ZZf6+4+jsuF2aWe
jSInI8wOsnh06/ShBFjD5dUNpsN2roISLMdbmqUBdXf0P3t2U7g3ghXcGnr9Nkw0+AB1kK/02wbw
eyaMO0BJG1ds9mGW3BV+ssJaaxWq0Rad7caHx95jJzlI4TZoAxxSQaJAwAtCbUez8r0Mo1EdHnP3
LfKkZ1q318A27VHu18KAqsOMQd7JO72aSCw+PSzU1z6SOgerCP9OKz5TYX95xZ39sievZLbgKkVz
pRj7bcdQf6vubys+ptGv/3wIXVQ0k7MIagBzNqHrznXTQszYtSbEGSo0z7uXUG1dHuXcsmFnNFR6
KU2DHPjXNaopcVjQUDQ4bvYphO8D0tE4gODuATldWqPnXtq0AZMEtWQOqLOXpooqh3/fYhvEeUf9
CNNXv1IXnufMrRlipsKeJ6NB55Dx9Xlo3nZrCAW9Q6VgS6PXCmocxHr/N7fn58uv7uzjyLolo2o0
LF7i16GgbStKG1u900YvLnxv8a4MFyLo2cBOyvh/xphfzU16rf1IlBG2tqFdQdQ0h3yTowavtfRD
lNutasoPeqDvZRjVhfeC6x50UNVpY6dq6Unqm1UxLrTBnJ0yJ79p9orzTu9hh5q9I6EYH7MPxX83
0luXJY1D3H/1Of89vzx7x/jIFIEbsY2CNDWT1861NngEAupPFs4J359q6tlVVe4wkormbjY5acLF
ZyrTe6dpX1RLXSVatwq5sHXYzwh+ZP+nc+fraLOtMUgj1Qel0jo15KmUsBXVCrxYdyETcubo+3Wc
2RxV4Tv0WEcMTqJ5D2LLPTzXumNXm5TYzPaIxwiEtgKPe0G8DQTtKgzSvYQV1uWn/f/8DMMSuWsY
ljQXVUzI1EpsvYF68riVNvGmfnW3yDhoBo530v3l0c5/yX+DzbYrJWgtnB6ZM1pSrfvhD3Zlujrh
3o8dHm+Xx/oeA6b3+2+s2ayxAkGqCt0gBqiPIEsSD+rCQpj5vvsyhGzKpLKmG8zf2tnJIcLDzlbD
JJAQkKcPojE8j8ZnoOpXfqbSctA80Oe38FDfYygjkifRps1HRqX5ddHVVtmqoWC2TuC2H+BdN5Bf
r4QYf2txSWa4NNRsHQh5o+SlIbaOhne3FgU4iIl4vobH0BDqhYOS9P2k9PW5ZovBco1ID5u0p4oi
HoEykZSb2tlaND4rb53QfLWUqj4/8f+9yrmksQQ+4/che4REYSD0k63XfvRq/Qcq0QYuqj3WVHIy
/6mLOI326HqBtV6eoWeKxV+eeq521Lh3Jk1Ib4SuV+sRnAcM2ZVeR1u/pwt7eLLkcFfS9WbQB7ow
kc6ujpOnn0XvxkC90qpd64gWOOXktZTCoxk+LDzg9Fe+3q6/PqDydboGomBmQay3jtC3Tihj9jJ6
8JF15eCDuzYrf6vRF8NV887NFAoUU28QPJbLv+Js0Dl51GnunazSnBZgwdMGVimusmDYdj0pxxUd
3YDyJTssssfL4y0snPmpHxIjPWFi3jsRpkmGC1F8hMD8lgXvl8c5U5r/+nZn0TRypbTU9aJ3ZD5e
nCFr8ISRfmklO8Aufg48d5tR+2irhF6xKcD2GpxBEZOkhhYoEhybKPeX5vTZt61bqkrOinL6PHGl
5zSM0d3OKQ8BmLQpIBGugVijWsflErIZS3ojHLunlpbVYJtES1NumlLfpty/8ed4C5QMsYKFQu/0
v/KDvh4w+bsx6TNY5T889FGmZP/ntzw+A+xmU5tOXpY1m19Vkg9op/ne3visJAP2Hv3CSz1T5vs6
xLSaT6Zwm7VuYtZu41iyiR9r2kvQwC2OnB5JhMEbDrnabwOx3laBf6NBbjPqrd8q/qHwozs1E96F
sTwIQ0CHCHWkodNfR4N7W6QlDp1ue693ugloNPg4kMVvl6fpFLq/fRBzagancM1/s9DeaCoyW13i
t9cPkHPB3eKqDSF3rSrtBi+yJ9ALduiBbb087tmJ+G/ceXZJA3XbjZrfOm4EP0rCMo9Wq7JyN3nF
5ZMJcXk4eTpbz59TV1SFs4AyWRXNnlN241iQvb5xalneRxKtvDINkSGe9RnUdbhISbaqEvLiFT1Q
nFtGMtXymyv1N1Ldvhkh3nWB5wGdDe50M7mVm/QlpSBS1s0fRex/Xf6152LUyY+1ZgpJ6G+4G8px
60zc/Rj7egCU6zL5y7a/PJJ2bg/QwXxIIHOgHszz9pk6oOHJjNrJJCyZBO8jsHD/DMrbEfM+gKM/
MlPc+6a0FfOiQN+DIHwA0C6L2gOYKZws8hweZQdXS0x/FD6eDmZ6I5YJPZw9Agiz/E3D4pU6Gjcl
xKlODp7H3HsxJC2GO4lVFt2CFe1JsfhRA98s+mqTTM5RmnXXWOZH3WNxaNZXgU4jWkED6FCOKwlA
a+Zio+tmthih3SrMR3zJ7zwaAfFgW+VRYWwLc3i5/KrOBvTTVzU7clE9Elw6sVAMyO2bgkukAQQW
Bdau9fIPbyjXedtv3NL8JeedXRkpWHMA81VvHAC1b8rYurn8g/4G629zGkrKBFUC1zKv1sKYhePZ
lB3tmMe25hKNr6/yaGI9XwA0UaX+lwDuu6SBL2kG24IqPrq3+XAwW4DFxQ946Kuoeopr2rcpVuft
u6tdKUHyVBSfefpzMNkMvIfCIvH45/Ivl86GTB1AlKZZIkTk+T6kVVE6AusbHPwDbSB1K9qRYykD
LG3eK7im4OO2lRuVbJVvt26xFtrikMOJtdyO8BlvtU7YGM3UcBtudM5INR7qcjUeyw4sAKjoCtfJ
QXevIxNYiEXzY1C++la4HQYsh3BswPSjBrzWiHRyF7BscFJo6zVOE5UebvBv2kRl+1Eoxlbvx2uo
654GXjzOj5agbBvrJsEQrZiA74eElZmr2r0uOzh2rWWsUNiFdj21oC6A6J0VT0J7i1O76Za/gvau
HJPd0D5GxY2r3tZmDvL9rtahfD40bbhppvxqAA6StF/Q7ZT4JtKxTMFYe3xpgl+Cdd34Ku3FXHtp
7B8FNFr1vYS/D8iAByP/iS9MlIVQq4SHVBwoR/XGr6qwfgNQt+Pqs3XbbSHhfVVruJr2H5qBaZBe
lnY2PBr0Hda/MzNeBzg6TF64XTDch566sfh/P1Gemiq9rjHAiWSSld2dHGOO177i0nOwMij/bbup
K2lFfmVhnp/bKk7myvzMAABVEQZFb0A608OIEZwm/tTFP+34rBfjwlVH/a6AMACRWfDIyINR+Z5+
zMle7o4Y7UpqWjtFEumwxMF1ComKix6Nr0SzQ5ch79Br+im0WKTA2d1aGe7ifd0/6Za/cdPqvif/
ijnrtg/vQmw01rIFUKwSHSmnso1hd21gV+thHpxqPzoN03aTgTJ/7dfWT6txbS8Bt6DKe1Hyr4um
fgOn9gNjjnzlBXADRb97TwUVZ98oW9gkz906Tp99FuD4gnETqmHnBP2H2ly7zaHrliQFfxNv34LW
yQuebcRhA+Ipx3zAiSTroITwEXvyRfQIB5Aq81zam4OwaUv1IRQF+3LYObut/ht6fqcclS7XitZo
nNGkC1/f5R4+ee4uwxzu8kDnZqwhKhhZMI1wqpw9Yyzim1KIfeVgHrZVlfEmVYLHTC5ucnH8KQjd
4fJw6vnxSDtIKi02zNqvk1ZpRDfVqUk6BshQ0BDrVO1eIU5fWWV57Dhthlr66Bn5daYVmNqLxSZo
X5L+vSyeM4uEFt7Ag0ehQBG3ZY/MpMJBNTJV7LD0T3UU8ZxotpkhbykKPMECO8SaumqB23tE4gib
JxOHlUTX9mpjPFSqj/bLd3eBIaybASEASGhTOaiKvo3C/qcEVaEcrOuww0i3aQ5WtaTKn6bplxkG
sowdEQUAEEC6XWYXr9rE6KiMsshpGuEqK7FVcfERlnEQDXi8lhrmUrL1O29oNuTsA4RaXLVi14XO
AB78UD36b9GHYE+dH8GnZINP3sf7fLdUoVXOLVjC1f9+99mCtQpoxzpWpc4Q4NxYWXC0Mbgti19d
3myHKLAVo/9oovFWw92udAcDTonbXgV8XiH0/0A23uKess6xLami/gYOjbpqkvGxzJQnt9UpurU0
WeGVl5R3yE13OHDhpKathyo9yhqsE/rN9nQ/3w5ZcVtl+AyP5dK7/bZoqcHLHNtJLLOe9Pl9PSwU
bBrjoHbS4sHwcUcVkNi12D6DkFhYRt/mDSNpFD+4I6h0vE9315PQn8OJod+zrZ3Y+sByM8Rj9fIA
f3eqrzPz6wizu+jgq+rYGV3tjML42GfZtSZju1GO0VpRr9lV6xxqfwtUg1NsqF9hiHtldTdmKtsQ
s3cUxNcFniGC/pCMv63gFZNKNXsfsL8rrBgw5cGnyd8rU7uKQ0gwdJ/7+UII/a4smj4HyghSnJh/
an/vWScvCRNemLOxVztilF/pZbcrEGvJPslVH1KFS+929KGP8VFWm72U2mrfHzWOGwuf6tvEJ6Mr
mZaqmOQwFH0e8FQ41Ho6aJVTuU+j8F7DSRuDpSTcd1nalDcWOaFyxlZFiAJfJwQ1gDAvZCUm+d5u
jG2MzdaTZxs4fnYr6UM6Th1d/gfmnxz0mlfj+fJs+RbUiSmMyxSgtKIb85NI6VmJOGAE4zT4ILjS
xyDi+d7+Vn2I61W99F2/LzNGkwGBcj3WKMvNntVr/DLD8TxylCfpV/lcf2qvNDh6LzruaLhtHaSb
9kb86T727//FU56MOwthsSIpZZkPkaP7b0aZ74pIP7jpD5r0D23cLaSfzj8kZUE2ZTbKuYaKbatz
NS+OHIg6m6QOV5AztqGPGdXCQOa0kr+u9Ol1/htptgdRRxnxZzIyB1CHPaoYCotXJpEFbhcHyYgc
VKkgXvWSq3AkCVdn18CogDEAq8Lv3o+OuvTey5j9ZMGx7KGshOJtqOOw7Ie2ospHOSlsFWBHmsZY
hMF5kZ6FccCJ51iF4qaHwVgNtzwqU1bdRcWVaX2Gg7unjMxm3q9ijz+dXEnc9SMf23jVwkLSOmSC
a7PcbMS366E1uEIWq6Gu7Uy+rwvpwZfLbYPfj2/RUJwfazyvLVmzreCpsuBktep92idr4dN9yDdG
cBvnPyfTwgSEpB6qjp7rtsBNr426a5jadgdK3ORKwaETw8jskJjVVTCSTl9qBvxeS5h2Z9MyNAPk
KHvYLOy2GhzsNhtCuAGDXd9nDz7FC+3B3/fqKl0vtdCfW7eno02x6yRCigZ2p4FcRk6pfGY1GmWB
lMXEJpKKG7NTd5fXz7kpfTrabKL5QuaHbW6FTiQfaxXfNBr2Oqx4JMHfXB7pTOj/+hpnIcLXOtGo
5D4kHGJ1e2+9enYEWdBcZRu6+L3FjtHvBZjZd5vFhmo00iZOo8gBoYrfkr6OvXBNX53tl9IThlov
ovonIyvV43SBR2awoCFYerWzU3woaU2dl3mE3r7fGFG3ogrC0eMq0BYuuEvBYvZi2yJL6sFKIvLH
94L/+l9oVaat5CQazV4kOYQA22Ulcjz6hSyyVCm+4DFdotGAqesiqGP6c5eC3+zFxWFAKXswIscV
6CLI3nrczj3fXBmhvsJ8jvyFsHAeOPupOLZJaPhU8VvfQq8T9UIshFlz6yJ9UsgEckTA6+BxYQ18
Sw9MU/JkoNlyU8JBFKrSjByJxBOan52WxNtdrtFHKn3U3bDxsx9pGG0XhpXPvNHTYeczhO7eXjKm
jQvvmA43St3s+HDdVjYEZEfWupatQy1RcMZ5Bbb+ygq8peU/jTH/qqe/YTaJBtxwfaHsMnpDzF3z
p7PxYvuY2DbVVvrjx6ve1ta+XYmrpQrO98Pe13c+m05tLXsdub7YMRIMcyDG1r+DbjHxc/np5vUI
y4tzbqIacZR7b1a9GcVSxeN75uPv3Plbe0PJpc77DKBzoZXMg8jBzG5TaN6mFru934GDI+HmeuK6
68dDWkUkKdOFCXT+Ff4berYDdvmQT001kZPRQ5GARquGKyy8F1bhdwTJ7AlnW58WYpRtuioB+5dw
p3i77nF4gdADif9lXGvH/IgfuK1etT/gXuKAsbhjnAs8J5vhXIqU4a9YFDpxrqloIp+4EpzVwxp7
UNWOfUKd8nR5YZ6L3KcDztZEQvbELDIjhC0ab5SQKkjw+/82wmzyh2OVVh5ugs7INa/Of7Xkpi+P
cDZ2npyOZsUmI6w6l0kfOqyBTez9wi3JVtJfnv9+eZyFdzUXGLpRUxJDOIVJwf8j7cu6K8WxrP9K
rXynmlFAr656YLyzr6fr4YVlOxyAmEFCwK//NtH1ZTgIl+mqesjM5fSgi5COjs7Zw02k32rqCmb4
9xbfvPo+PMgcRD8kXqyRxkooMAGeUQQ2dCILXYLrseJRRl2t48dRF45a92Fs8n1TPAFaoFuWq3bg
kDPJj3XbnfLoZBrZUa2NMFJtV7LXpA9+17hffMpFlcGExF48yrjwaA0ydAItJ9BHFD4ehWQ8Z73l
F/ltBgHdAeUzHZxzId8k1R28GRtYRdOGQlDzDYZ6gNdBWrCnjgGeMfA5blqmTxJ8GQskK1n+IjrV
t+xjSvkW6F6gDiCHL0ogf7cShEBTmfhwmnGRXQF/jJlqxWblbX8acj5U4RZbQyK2mSUWAqrIv7eD
HZiMHwVOJ/QSYVQjDz6poJA99hD059WmzARuAXX3PcY1viJ25xgl7i/SG2yitkUJQagI1fZ6eGyF
chnEeGxgPCdDL5frxm0BUeFYf7YAOOyE7SH7cOooP/ERmaINi2c4pEPuGJbByAhg6iUJ+9qAyy0d
qn2MrmqvjS9lH92LbvIMZq0Exc/T5g8TsdjBEiQPrS7C2S0sZT/Fp87aN3J2tO1i243EpYXuDpBM
nEpIdVfcF8aLjNf69dv4vd82r7qfH2IJh40apWJahAMAxtVwWp62cR7vGYUoivHeQi9WswSK1AUE
lcfAgvLr2EMPWB3drOW+rlZbPWbuUI3uFGswchoCSvJQA5LcattvzD6LSneGeq30t7KEloTXAu6q
qt3G2aUANL+oOLosQAaVxP16ctaGWcYNtUQRWUlwanEOI7ZiZybsbBTF7uthPo2zH17BYuPjXATJ
AgXxy1DXs1qxJ+z3GjYGrZBX3vbaAy1Oe32aWhmdnOyi21AWRYpfQtiHipV4rn6aEH54oPljfIi3
dQTrE0nB0WTcJmflzTwbXuu1h9HXXZQvgwhyw069HyDw5qF/Fpin3s1PJGhdXXHNc7cScD67Lapz
zwWgf9VAEWsxvxB5SKZ2IBSIEnaoBu6Cq+Xn6Hb2bbEfM2mjQUxdNr/b0HIvNHnlsvjJnP8y+mLO
tTwzgR5BB8A2XwUrna5+EnRlxtfGWEw4vFNrDcJZyDbKLhQTnMPQzdHRQvt6oc4BaZHo//Io80L+
8F5jQ47bvsW1m0IzQ9tIPg+kkIVr6gjK2jiLSw1hidRLFCXHhHIPypLbYkKlJCv9QU5gAMn9mPCj
Kd71QQnjNPcyVKNQyfFkK3oqYQLSUH5A89Cn5ZtO1tT7Ptmtv0zC4vgSjAvVKqX0wnJopReKFyVg
6ZTOCDPMr6f7s+bRL0PN8/RxviVVkMhERqAU1tZA0TwiaC/HwMM1UWjAENSGkP+UMY8qj1P2XFY3
hQGrQKg0lSkAmWwlHK48OVnkg/EotXzoUHeWxtbXJQL3uWlbR6Y/xSsR0Zgn8YuVRmbQ1ocnT3VZ
AcFcoiADpY8AGAekt5zcqNABicQ95FRCizJXUSZYFsQoa3atD8UOND1AnbLVeKsoyhVl/Yw/gDs9
gYPpdD1M6jE2HizzhQhosFeSubFHYJVFe09r8gDVcWfQbAcNIHQmm6vBsncaVw+DaobGCM4TcGBI
HCB3Xbo8PiiixQfCfdrokFJq2zofPVlrHrofHmFj2MUQqm6ve/1UNxCULxNglbcyibxZc7mWDK+C
XeGwmkV+kkuDBGopxAKW0oB1168TxzJGdKOQ08s4vHBxO8S3X6/Jz9YAQYcHOjaqTMwf6cSHF1Nn
1VjFnKcXWJW3OrxD2o0U32mDHH49zmc3RhCafg60iDUlpqi2eIdt9r+eXXf0rO8mCLRDCxhi3KH+
xhNPCjW/udIfaOascQR+5wnNxOkPH2ARhDqu2NTOGWZyF103p/qs7aOtdac7kuEoLnWoH52yqzhY
A7ivzfDiDfZW3mpVjgfvROx3uNRBys2dmoMRvX89xZ8dGh8fcBFdmNKoLXzr0ksZv0oaD4Dk95lJ
H/6NUcDuIbqizAoii8NXtyPSs7bE43TvU4WyMHBEZrNyw/ukgqKi/QC2LjwC4ZayBLz1HH7aA5Xi
C/Cd/pRLG2t6ZvnstAvROxsOKQU1cKdQIbtdrMi5/c6BwEL5kF4sJQUL7BUyJIhVcAToIW6TuG3m
As9t+7Ci9js4hDpYn+paN2HlkCSLiZWzRCN9Pp/5SY36d3bTJzEUxhU3GSXHkOBQ0UlHUU3B1+/z
04358XGX+cwkxlGToxSyT49tf07US9Sjvkfve+sbPN39xuwx28DQwWSC8a3WPI0yBZ6+8skAT/YJ
Vnt9f46gTQXbL+8//HCLRGjMZchFxYxeYETsA7giPdYB2ybu+N5v3kQQn+GOdhM/NUF7zMM1NZjf
caCLlbCIWcaEtnpaIb02b4UP0/PYaUL4KDwRp9qWN/2pdst7+9vXj/zZLv74OhZhSi8UZLAVaoe8
uM2HbxLcG9KVIVZX+CIk8d5idp8ihZ0MPYj4PQz2HBNOBqkxuBaH5BCAyH0+bUqdhV1xR1XzdsSZ
bQp5JQNZe9hFyJLksozREs0uMsodOhSvGRZbI96/ntLPIvCHKV1WfCXLjEQienpps/u+rTyz2LJY
mhtn/tcDrTzO74oGEASZMk4h51OElXGX9UNoqeeVQeYV8EUuZS5usblQYY+n44avWTAESPmRwFkG
YRnl8vgEeMElbYvnrkexqx/5ps0xpTqZ906dbxmkQ5peCTg8eMqEnrXBvDLb2B10uGJoyTUz1Z0R
SXeyoV6r8LB2uA5z31Rl0DHTLnaHohQEQjKtORkMDIZc7lrPqgtXl8adZYwPbVsEBZNcgooMa19A
vHdkdIUnsCpFBt03M4y6ylPbYjMO5QGJoKeT97YxMDCsleCMLrdHgZ52YoAnAODe11P3WeHwY2g3
FzHWQNVPT7oSF1mga1Cb2xWJhbKYBMZT5disC+LY8m34xUT6cyWj6U4vXAWnp36E19qWJLJT8tZC
twmMgiY1ngAIRf+dtpuvP6e19ooXMTktGjOZUMy8QLPEY3rrE51uRWddp0CeCgGEEFyhJAbsT3ru
DCTvfQl36ATFmhLlpUdSn2FsSHvZL63XOkbpUEahbCK+SdRghHmzPFoeLNBDS3R+HgMCSDRX59yZ
7DiosthDbW5fFDogfdG3nEC+jSBDApMSXo+4uUmW5MaTFlbVdOj19NzjJme2bF/EzEkJfU4n2LJr
ZhRomQjrKXUrE/pHbNoC2uvD9PZlQpWiT61dluiemaThFJu71DgX/bQVqM/CC2yPUvutPPa+nCiH
Sm7DrCyOwDcOQVFCSVbhjtTA4AxGEj1qi3CWmiR931ZtUAG1oJD4XdZTX+l6aGmqrWMXpQdXFUdK
k1OrrNX9fkcSE/UHUArsI822cJX5NUcngLCwfoyTy2AdCbmboMiQjv1WjYx3PlZ+UeTXxKIhGYmn
SGiTNKh7JmDATW4BQXwmD15ttR5q8y4lj7noPQtMTzmDS5Yd77UYkt3dC+9gakPlME5ANZ1cBpcm
40ZTOQgA01li5tMgEUexylDhqBbnOqDt50LSVgLc2k1+6RaiqZohj2M3IwMAtX/s75LHCAICLr0l
WxGMXn9UfDVx2Gk4tat1hM/juK4DJmXbqrZEpHW6OTCRa9i9SuOq9eCq/YMO2FIjRSt5x9pIixBL
E7VO8gkVphhxMs+FF+URXESsQ5Gv9Tz/SZLx86kWMWnKdU0wNtcfcPfS9PdEgmfXdzDKAruuN6X5
PMASSyXMbXkVQi9mmxTqXoqGUM7XFPA/vSPJ2s/Psog71dDlpM0b1BOP9q3+fTjobntVXEOcLWS7
+pJDht9pbsv7tTvSP0lCfw48n6wfrqGdKEglDJRMW290RzScU1DEYOYj3Y8B0MiH2o29McQ8uKYn
NvYKM3X1uReJ3pSizhCpBYWLaKs6bGsHEzDP14j31mHYJTfTsWp8VGIC0IFXYv0/ScZ+Pvoi4Rv5
oOoix0ljHekZFLk8kPxZ83D0miA9w3XW69ZuOPPy/T2D+DnkIv+LNFUeYoolR7eT1znpbnhFC8qZ
vpNg3ExrWqzzX/tqtEWS16O40VvQmLrEooA4h3EzK1RoaunYk4xuT+PB8nBl/36eiP35gEsiCez2
lBzFw/RiWQXYOe9Vbjn2ap9/3g1fPJi2iPumqNMmZRUWbXPF+6eMDyvlfSDjV4ZYBKKqTCKhRzmK
zaPtZVxxUijda6YLMVL8Q12A32ELZpbbVukeiRZve9O4bdXuLpusq4EZhwaAWblsvRikHYoDvM6N
G6NSdgaMH0omA86aR65dwLyz7zamNQSdWnoUsqNUQbqAe0AC6p4Zv3HID6UmmK64/XLw9+oa/VTl
Ua4iZzRuIeLklFriGYDjSOI0mp1bFs9Jxt2iLkIlYU7D3qrhKjfiI2dHG50wCCI5dmJ50IZwlBKZ
Sv0I33hHUu4BDndYDsuYUXb51O+HRgqkPA9UUFON4cyY+ZpCe58jeayJ4pcPJbaKdonr0SfGG9TM
zqlsuATUqyh2iN0eJb3cDlF1qFLdt9SmhgASEI9AMw+pBdgAdrwAimBi+a4rkLf3b9H4pIs7+AcG
hBRuB7kFGb7ofdZ4kQmHvmI6l3rqFGnhMenASpDXy+yQ1J2HsombwEObarBqLJifp5mfFLB6JKqj
jbU7EEARS9MHjzHjU6iaDLNXO1b7xqQb3aR7g32TotvBVJyqgjzNd3X63mryxoKe4jSobj08WTCn
hQYUMJhvBp3JrcXGiDq09XInmg+K1nQEiMf8TS7gC4ueqyJtuh4uH3iRXVufGDnq+eB0ZhaoFm+c
sgRBBF4QJr+x+TvrGheUDs+kGELj0rcpIdBtIj7c1EMFulaKUpSOMcIE007dBkxeG0ulSVyUEb1O
1VzVAioK023xQJ9gcNlZm0a8sgaV22RjxbuINXdjBkdRpoFERoJuEkFbM5+MuRdpyd6s4NeHEaD1
GtWNkyhpYCmj26Jj20gw8YQAxAjlrEFF9mgOfl3CyjDXXTD2vCSD/UZ1S02g3ZC6RiifyLCjbHjp
Mhv6bkV0qljv8LrfGJT6pfwACUakvt9Yd9J1CL+VYzBq55pWbxOn234qdm1XuVGMHaQavQc/wH0k
D/uUntR5J7Am5ClIPhVuS1AEthvVAz3Wr+L2aAzRIUYmC7jajmQaDOOftOq2SYBiv1dapBRMgHHW
eloB755aCS0uQZ6o9I3Icppe8jStCnVW+lQvXMXErRVWRk43xzOh7wj45VzCiFWsX1cd902wJatb
sEH9wcbr5/mhwWoYeAt6IOYxy6UtH77l84IX8nkonmzd3HPduhdl53YE7qIwvu9xAaP5pZazsCNh
LtPrCMqD9dSDCU29HBl3NUiuhHBSo+nVgynYl1ALNGC2VwDMSBs06e+UsdqmpN8REXvDzL7UR4jl
GCmCVd+9yLKdOm0D62gAIQjU/uryzhyhtUNx6oMmV7flWYNIQyVDKAkPh8sW9M3KPoAC6CYG2VVp
1W0HKgvX72xwErNc3UFC083qHGod6YFNt6kVuVMkXMJUlw3JptRg1EnM0OTNUZaNoJXKe5pFp8S0
XBMVdeMV8lQOK0cnS/a2xDcFbrXaZHqmlFzk1thp0uCb0luXPWlRvWtstueQrYUzo6skzxnpHy0t
a3xM4l5U+UlAWyGPYMYQlVvVBsMZXQW/sJqgmeQ7tWK2J7WnmoA21SchRJqukkGAL0rmcNjvUb4N
UkmgNV+CKJdNiTPYhyiaXVbJtQJJuLh/YvgvlwYgXrTvUI2AkwfU6R1zqnyWx5tWH3coX8LO1diq
2Svuui60qI5KNB1r+MBCvTOoiwGjxq4CyexMyW8UJXHVyPJiMA3ElF/rWbZlBtQTcF9KafKSGfZM
GQoEje5ipcOlL7nKiHSs6HSFts5KJrZ2cC+SYRguc60Et+lSTJqfwmuyFrg+Enul7rSWdGmLRJdW
WaTzFOPwXX2IQnOTDo550+/kQPXYfbmL4Yj09Z1+7SRfZLii0Qg8cQAWT1JeOOiH7toKNz14i3bo
gXw91j9pNP7Mfxb5bAWGlehSpNMCwCZHC4A2DOKdqjmA5fpkk2wKD9oIV2t63p/waObS+c9xF7ks
IOnpqEwACughfEHTvWFvG8sjrsGcYWNCcQTgHMijmN95B+8aV9+sfoJ5gXyVky1S26nWR73NUByb
mTwoevVXMIh29dvkJnbBs3pfu759Xqn5+cSL5DbNSKeQCk9M7deZ1ZLqigODcydFlGiLNV25le3x
oxLx4Zok1bqWKlGCG/B0YsUxbmCue/l67XwG9vj4DpfoPVuDGlMWozhcjsS3eOpqVrlrwTdjghJ3
ADi/0ICGtuF7jFfYazcSUTyGsAoBMa0dj3IdedHsJCqxGmczaeG02wF6BdCTrT6QuNhk9nOkxwHH
Aa1pDysff+Vuoy8yZoOkokDCRy/pZQrIRb3PBmClgzwYNtN1D1lub5bFns2I7+imvqaTozrrpYrf
HSx/tA7+XBf6IpApAto3XQmp4F49sPxKoSi8WYAeQqh6mAwntqRQTTQ/SuqgbG7bBrDyNvUlVfNZ
jVsLhB1QVOuM8SCrmofqrZso/wftxJUbzJIvUwJFGcP4nl4SSDIVwFwNY+G16R1qUigddscEDT59
lg2tqEfhod6R51jtd0kH6/Ov39s/qSz9nLBFfLR1mqAZDQ7G7Ioh+8gGd+pOCzq3OepnoCSu8xvt
kvuJb57XruCfzsIsazjbuUDmc7GHoywf81TY6IFb+66+Z8O/TLefF8PPAZbX0UJjpllE8xV/nmKF
OeZspiDH/1bY/zDO4kKK5IYOo0zSS4PUjfLIjQELy0e6AbbyFCG3tBNIwab2Y9mKgCW3jMN1ugFA
FLzDMTbCMi38ldf6aTz+8JEW27ExVXAsRszt/Fp7HEOw//J7uFMqiP7J81oFa+VVLpH3vaJNNNN0
epElwzWNEQBZe2WlfhrxPzzRInXgJcuSgmGS1UFycAVWo28Z7VxTuuRQ8/p6+tbGWmyKTtdpDQNs
BLOsxcJBNY6d0y4NkZU6Pbzdvx7tMwDrL+t0kTaYsVrnfIagG7c1mqyNa53lLYqfP0LkOn9u3le/
ndUfZnJ++g+nGTYDjoAIT0e36aY7mr4RWgHI82tr8NMC1IdxFjkBGp26qffWvAazl/4Q78W9vU+v
zZvc8YUHQ0T10L/HnuastfQ/r+1+GHkRWVSbJlnBVYAlEPej8aZQu81QP80688PQBCLVAh11lgxl
iKSY2wEFehXxtTZXVdJ/nUr9SxRaJg99NEKkhGDhAizq6GkKyO/RiKt/Lwj9iViSFycfYeM0SDWq
YgKWXwXM5h16C1egzWyLrfjRA73mr2jfBF+v3c83/s9RF7vSjIhQmwgzHTfnBgDiZF364fNl9HOI
xWYEk7aQZYoh5HB0GZaRdpDvm7DfgJEfJsSB8aff7rLb2FNv/rOHW+xLiPsmRq7h/CjrpxRmsSnJ
VwLN2vQtt2LJRmmIka5YaHhAOEK1N18/wjw5v+/1n5O32INc5RKPNODY0h53eoV7DaQCtGrNRuIz
BvBHvNxScVqp+7oyBwXdlMf2wLb8WB3zB44eAqSZbo2VVvzKilhi7YUqqtpEiQr+I/VREmh7RzcK
fVDFCSo+KGsPt//RJC5h8nwWlaAKwHoCFRXLarycFqEwrZVzYGUx/JjjD3G5EaNOR4FuCFjiLhWT
Q8TKxK2shh8H0YcRCnMYKScUBw2wTqp+PaJpmZQPX8/W55f8D9jJRUzQlLRhCfxZAORKCVwMcKQp
exBT5Cts1sRTOkd5T4M1P8nPeD8fl+CPQ+HDw3F9ArZmnFL43wqnHk4UainU0OZqF+eQ6BY1RP5T
yFg8l4XpGKnpaLATkYwylLPMI3PFzoJred/uK2nYsmq6b5qbSbnjCUQDZmUAKAF0TfTcEuPdYOO+
HAC9ivoTTQc/gq6IFdVB3GieSuvQnirHiA0ArHHzadi/A4X/MMGLuAS2SztIEta/Ke3q5Mka96vy
7p/nCH/GjR+du4+TGUVMky2cJhZKsUqzYfoJBGBn20ETS4I/hYifvl41P6QhfolUSKhgBwObENWU
QTFeJNGqLJU1bGv7+xKVyoIBGMKY6sPD9sYoBg0CufWWRvJdmXfvDLpddiGd27a7mZL2oFCUqCut
CiAw4/X64FbavWVcshTY4cnsb7Mq2cu5cZDieG9RcVf17UkXpeXo43Q1NNXg6HAUwrSialMfWhjZ
6clbkiUog4Nb2XXnEkQdi6NajmI6rInuoRoZQiPdwv1bCw2jXjOi+22f/pgLXdcMsK1nQOavGVqR
S6U1iLi/H1CnkhLYS0tQ5Eu+fT3l8zL5fcb/HGWJz1KMgqcMxc17/MvtumJmP0oC8Ifh/euBfgts
vz7OEp9VNUYO/BcG0pvKxTZxuzpdQbr/HnQWY6i/TpmawKRZnadMk9UXVWOA6uCqAz2NZIAqpn0D
Z9nAEqU7TnALhsOfDmXJqPFro/zXSbqLj7LIxJA0oMCvS/w+P5iPMiiB2/oKasvSqdwMsx9ZkNVO
vRsudK/u6/fotMas+G3vLsZfxN8RoU3XR+ykOhpuh1aCOzI0ZhQ9GAjc5pHrwqItBBTs65e8tprm
Nf0hYtiR3nPeY9TMlLdNlwBHFqGVVXvcWJNL/+16tnjARfyre2WwugJDGUOF9hDsi6ozsQ0vkU10
SFaSwE/3oombigbZefx38Ta5MiWmCT7o/TDaTplfi7Z2pmRlh3y6fCFbCTMwDKH8tuPN0c4IxN/Y
fQQJRCj3l04atbfpBDSKrWlulJvAWLEhjCy66eU6sCC57BSFYkM0l1/XluF9/TaVH1TuRXRQTF2G
GhXIA0RdZnR0zPISQt7G/dCjk5w5BNmIVHuq/tw1thuP0MLBqYqq5UYh4/euTD2WDZuUmye5rsGB
lZ0G/sk8og4EiNDIDSdDQUG6AeKVBkr3kMTgo+rfival6VM3ATorRxiK0BqH6nw4SXu5nhsxd1UN
fkcMYFss0KzWr3pNe0y7we0gKR6jqmdoQOZl5zF9FGbYVwpMy4wjhPY2k2lu0ONLR4/kE4TUAqmB
zKkV+7WaeXTCrWj8Bj7Q7ImboDVQ0GOVDy6Kyni4+FSUDyBouKMdSgWMgjRkLlDeGb41coseWRTM
Hu5qInuKNcSQBFOctgIDP73rKT305BoVPmfIiAvNvrGywDNufRQag8YUbgvXLTmgJGzIa5wrx0wi
rxzqqk1j4WqIAj3JnFJGmTdnYGDBjUi3DhMF4Zg+Z2AZKCUkwUQ4mqECBtcwcXdmUkIA1x9rVJy4
6lS5XjrwtuYRdNDLDeGKCyahN6pbhXdvzGrcrGnuYV+4jfUGasNE3DZjt4Wn4F7lhyE7C2X0RAyF
6r4Nv15Wn4QmLCrY6cA+GQQac3Hf4Y3cQfZoMu7plm21DdsYYbL5swz8X2/Df8fv1fl/l2n39//B
129VPbYw/mOLL/9+TN/aqqu+s/+Zf+3PH/v1l/5+Vb+Xt6x9f2fHl3r5k7/8Iv7+P8b3XtjLL1/4
JUvZeM3f2/HmveM5+zEIPun8k//Xb/7l/cdfuRvr97/98VahnjX/tTityj/+8a3tt7/9MRdJ/+vj
n//H904vBX7Nec9fYIiw/IX3l4797Q9N/atpyqZtmqoNdXrYDv7xF/E+f0fV/gq9DA3/e1ZB0yD6
9sdfyqplyd/+MAi+pZjwB9QVA8plMmJtV/Ef31L+qhpEg1ccgiLsacAH/f8f7Jc39PON/aXkxblK
S9b97Q8EuTnD+xlxkPSZcCI0oCBvz7KSEIT79QRp7EkkKcbxKkdWi8Gv8tukLsxjxMcreLc0jib0
eGPJU44Ge3lt5urbhPoxWrFT5VLYWjMV+33obeZwtKz3OYS/ojR5jrRWcwpjYAH0YXtruJVay9wb
AuwWS7plETvnIzHQE7xR4QDnRhpYagWIZtGU7kcoTDukQ3dpMiRs05b5cfmqcmUHl1avrCQW2mNk
eqSroHk8mLfdhKy1qbTCA0wJwhiqFjl2LShCAKovVI5cohYE5HvVhydB5pgIhXO9KsijDCJ05gX+
wADGFKzxWTNrzYxj5GayDrWP57KxnYjFvQ9s+bfmetKBH+m6atuoqbqpDDqTzKOQeYYAYMTsgq7g
jTcS9q0x6P3YdmdRvgqEA+iQ+pqCChHyz85PROXDFydyEg1aWhXYeiLlbtcPFNLJ2mbiHbLoIvds
ddhp+gR3xuLCUM8KrE47VI3pM1kHPhadpyHTctcW066TFQi/0nEXV4CM9tNbBoIlta33NGqgPdt0
ugtzR6f3FIYbYhrFW1FXD/MbyfPou16ao9MPE4XzOsTZYh5BB1U869ZeA5nOhzVRqUzfH2WJ6fDM
ZJYLulA3Fj6vxHdlMODXxturqu7OrUUAdlDPIgHugzRF5NtSC1izbzJ05ZsEQJcyR3elqYf9pegZ
iEdK37mjmXujKd1NQwucL4ArKoMUNk6vUcz9AyIeIlJDXTLaJyaNPBgn9q7VDXdlMW1oStBzxQ86
paTdDW0JZdbukBSjL3PjJYFGx0Zvm106GgoQUP3etgSEwYdaQLtJAi0A78ImcurXOFWK2BXwAdzF
GmQE8sI6RlF3jqfkpEkpBLCvqqk0IOudpt6QtqqTitgKu5S+1fBeB71rBiZBDNeKrwpA7j3o5JkH
VhWvtYFLqZGcSwEha9aYgxc3uBuXRg/wCMTCI2QohyHB6KrCQmy5XWNCMJxDi8WNAB1zch0yEJoo
4fSQWcgCLlYEIFmSYt/liQHAhvWoYLWFaYN8bJJy5J71iyKXldPSN65sx5F+G9q4dzM9vofUE8z2
yvQOaDXbsVJNwnqxDqmNtpdFwHaKhWH7KCvCWAwuNc7I00AxwESj9sSvu4RtpBzgGNUSlVuPF8UQ
QOymgx5OVq44iQgTHbs+V4EO6SpZdfrEmDwhp2+NwWC/wtMOenmyGkgjeRv7zNrb9qTuyfNopvqh
52LYlRyEYaVXT00H+oE6SXZQ4Z4pA1pwJVe7itZyCND06BaJ5hWy2VzrSYBGRYX7KWDoei+oV5UK
dF0H5TAp5XUPdrlv1BSV/TxHXUEA7tcxyP0LwPgmhAFoztGgGbU7mYwilMpkLiRYt7h1d0QD5BGV
vKyx90Typ8qA7Ej9PYOEzVU5KoeBUnJSsw4aRPqDYZuy33d8L0kjoP0WDEimUdyR0rofGTz09Mp4
TafJAIUkg+ghyLSZKh5ruyR7eYJUPUJ+50FoiQJ0I6Q902AcgAW7bXvKDo2wh90ICKnBCvR7NL31
ap5njmx3qmfE6U7KpOvarqvd1AM8Y7dNkKgxDdViBOk4br0ywweyzUF22fTdaBRckxQAbEiZeGVE
edCIY1tFjWNUDfVzloElnrDYS2q1cWuePTTz0i3T5mKM0ksMMyqnnMp9B4tRaHdBXLunNbIg4pbt
BGvHAt1NkrdBM5e+MsrCVGnvEj3oZNKHUlUc4P9pREMd4IXAwsUtaPQukK+DkKURWJMx5hh2O7lW
EgUKfsIDc+akKgnccmO0LwEn9AisKB0bdxN3qrVHywbgrKVTFAZw3o33MS3uZE1pAqXdmTYid24Y
DRzjiGtNyVsbq3CuGaYHgLIQAAso/gEcjTLLFsyKxIEEsA5RPlA59Aq1K6U1nF7wztXyCkDt9jml
sIytYgAEdIs/TNXwMDZ653NDrrFochfsGW9Q4aamglnqyl2cB2xsH2RRYw5s4KQosvEEbUwcWLJf
K4B1NiTdR6xzcysxjjj8TlWv1jdj/lpaonATMxcnOIPdiFTaFXi1MoLwZBXgfANbp73W8FcJu8mw
QgEHUFdAkxu2jSrfmtCiQXp41fCInGGZ8i3N/V6bLRzwqk2JF8cisl+6CfwSHR4UKNnBIzWhCA26
Wl8VKdKAFED5putkJ7b1ZN9o2qarBHdtmEl5AJapPHMj7I1ygjeYTfFVEdo11a7hYvyYm4MZUG7v
O7u1fMMGJLNGANLhw+zCikr2owLiRGoJrrpRnblZs00VaagpW2NgSwoi4Dj6Q2cMr0WIpJy9ZnZL
vHTIIQJaFreF0lUhNfWwiSYg5wlAfq1VZc7UAUipqfGh7tt6Wz1LWAB7ofRurOUAmEUNWLWqvIEA
jOpyu7/WgX78fxSdx3acyhaGn4i1yGHaQOdWspI9YUnycQFFDgXU05+vB3dyjy1Laqja+49PczQe
ApyodCPUOmGj/1kUucyWEf5HijOhotV8drrOPqhmPtpZGRwGO/+d3WtAcGk8c7+xVDiTSJsZ6WBE
tchuVBK5GfidGPMxySii5EYez9riFmZFvI4jL3BfDKQx9qfVWv7ryhxAaAumV907L8v9B/LMrD4I
MZCw2o6PZuFZtybw+p1JwGyJwKjN/X3FlbKjoadgi8n/6Yxa8qX6o2zrqgru5KCJWMO89hx1qr3V
uPnXsAwRFVoBS5W1pqOsy2Rwqjzp7ewnNOptX82BumS4eIggasWeEvLYEvZfzrvfQ2a6KZW2Qzxk
o7Wz/QSFr59kWX8kwPu9HVr31JPtcQnEdra6ZX5Yynw6OK0LKD2RXzW6pZvMYvy0Fs5oXKArMZS1
nxjNSxeGKqEsoz/Ren6wisp9ClfSciJNiYAQpZNEysYLtS788bGjdKWxyWBq6zKOZiePZcXz12L1
64qHRTn4CvzejT3DfMyoR9hhwhxSw9en2XBJdl7Rt7pzncoN79f8JLUUx2aMEksx2NX3/zy79r9V
VsS6b+aRNos9opv15AbU57i2tyIv6JFLO33IzZuPZ8uI7H25+cwNOtitveknfXWuHOXsMm97VWrY
9iLYStTH8VbMG/e9/a+2HAIZdL/tXfO5WaMttcNacB2bOpFKfrGtGjtiUeiMK3GvFX6n0mC1l10o
hl0wLvqo6P5NdTmXnEfOae0eq7moHxnO/F0jxyw2y6NuLHldnWrf6WG8RsJMe08XvCDlzXSKdqeq
In9afOQE/SqTAk3lpW3DfVjL/Kw3szqsgxtgIkQ42ufBHJtzpfZhsKVev3FBqulnFB62DsOKC5MM
U6LzCpBsrJRdgCLPmHKIb46mqgURc2ilOOnudeOej5vgaKtG7p2GYXAd1v2miZ7w7zdMtbr/emN5
WmRzFYP/GLVo45V8GLPue5ndKq2GxJ/xXwY65RU/GQ66/TXwTllEr/pcfobljaK77FiYCx9xDrzc
ijaJCg7W0aGJqEDMT3IRscJyGrKTQTQFeOyXzlb05oVx1HbgpA0urZ2bLWnV6z+VVaDVf3W3nmon
JOFox7xnv7PSLsz7Q6hduZuK7XkJULhSvTKKojy3wnsR27Ttx9xzz908+2ldLN9DSx8atUjL3pkA
nhXYZYnZHCPDOqQFGu42uOe0TLjmegXRR4zyzmkmG5FqEEct5SH6HgrKynhcx+6YryE4kKtiG55p
T+1VdJOHRoksqcZupfOqf2qatniyxhGgpN5IqGA0rg10b2trj5TGWdsuR4NlFyGDF2H6t0LUqUH4
+n5aw9QJu+HQyglZy2gU1zoSJyP3yl2dY3kdKqBHDIRodEm2mfPmcfa0szdVkQZ6CGLLzlz6KeSS
YNsQh5UnbvA6/NdFF5sOrg/T6UQMpbTFWZ0/6HC9FisIDenH3m5QZK0J0giiRqNdN8c0CwOeDgIZ
hgzIJquGLC7C6MFWhh0PdjfENY9aEwQ4N8NNHKRV/3iBPq81MF65FG0600UDBK/DrE5GnBWo+KxE
IdnfCdf4VXjtRybknJp3ZknP8rscQXQ8HiDTn4JY1kHqTKxhpUIdL4a3GjX/XoQLuNXqkOnFXpDo
NugT1jHZBXGmjqVtPzauFFiDN6Y/stOCWqX0ri4vWkex7RFjPfU2DtRhRTofTR8Dtp7d4udf80Bb
ocvjWDe9cZw88OUVU2k6hdNrjYH3FDVPPiL+I/NXMuYW74VNaWb96rF0JK72mD396GFd8+fOpwks
H3H3Kmp8CmOvimghSY9fp97615JUyUtTn71VfNhDi3gi9IPUd9iBRb5S+1nViTSrR9NNesanJLT1
fADiqhMCrNhiw/poZf4BM8BI8ULxFnU5nzic1mIHf2k4wPKAHFhZYLskTP0O1JRkQv/K1fY5Za3Y
Wd1ta7q9YcurF5ocnPqVKI73sKSNas6nF7qX2e7o2BqUc958B4C0i8Quax6oddsJP0NN75FmIwD4
eAUP/lIeiETBl7u1WYo/qOzk3lOM2XJGRe9BNZqLSbBXHsVOXYr9gnmjL+qLdDDtcixlsVFFachd
WFbOuQoFSTomvhWa8Ch0dIIkD7dPQOQysceF+bryeOXDdFsTUv7d1Nvc9zqa3v0gBI5YHH1mYDy1
c9vEfWgS5mPZu66NiqQu26+pRO9UNaufRNSLrDWVlaVBBHrNlWKtb53eHLQENr9QVX/4oXzh2Plc
1DVfInNnLeojYMPgpyuio6mCcxvWP7xCLFxYdoAKKqitSRDQyp9uyyUD2+BRLcx5jgtbAjgUbXcL
FddfFRQqHu/meYPzjOWciLpSdulJzVF9Ncalj1eKPI+GwmxRFjhx15zFpEBvby8lo6EOo3hsX12T
hTwPgwUrOX3xLYkilqofssIgM7lyP825ICSrHf9aYU/PcgkINC7dcWmGfD9OjX10pfrFwXKg4eRu
NkbVl2nveewm3BsDuFRk1Gnr8i9xF6iH/+xaPaDp3Z4mTIxVady8UNKpLNarBdhqlK8qi6a0aKEZ
S2dEmKH4MQOjPUyl+2j6rIN5BbTfCTXw991nM2oOxNrQAzXXfwPXmmMqV87tgHjecNYkXyam3qwh
eb5/bns6RHJKB8cMl7pJ06Sz1E9RKNvUnvgNEJZIlJJVpMtskTbScYgZKeBddRT9ljTLNO6CzAl3
oen87mRUHw0mt73pESY/29F/nT85sbaGFkVVKdJtUNY5Un8LGYUP2rCOnpQCH81tVNyA2in+ZANA
/OQIOIHmhgsLL1FR8PiUr4Rt9btFsDxt+c2yyofMs9+MhuDlXJJriw521uTArHJmEGKOnru9BLKJ
fc2ZYpaEUTZ2eSszBMe1jflIUHPmLtuBd2QqLQ7HraqIimpeRWP9U6rfZ0RUubI9MEheBnZ6Pavf
vB01PQL9eeE/yNo142rwYJW1BY72FWzwGJPs98Ka/EcpL92KXEChIRvK4D3EQTz0FVphBz3x9shq
iJuK3rwN71g0CsK2aAyKKDKrbMU+4aatp56dLHP3tBnT9xWe3Nwm78bhPHKrEGQsDOKuObX0NCbF
lHotFaaDNadtKGE74tEeXxCVsalOPJx6SFTeXDfjpOstO7ngdeuACn+pBurdLLoEw/YIPX7Whfue
1d05BHg8BnL8GKeoxpzk90fRUGxTizmI6yhnTgACK6uaIhpRsrKbVXNfoyE6gvtlYxFqOrbhMwts
joULCMVdpmHvt+IpLIr2wbSDSzXX1eNiDM8VLrPNt/ybzqoR4WZRXXxPn0xCzy7WwNoj271Ybk5R
h3E/y6PvlWdrY5Dkyw1xob0FS1+UX+Y14lGu1WGaqZtbs2CKPY08XhfD9yxHvV9DLqUqsL+CrF5/
eWsej7A8SbH0bkI154OapJN2g7umy5it6VQ2Btieo871tj2WdDzs7KIO7gm17Q3AFuuelVscHQ2e
LnP5CvrsSTUlBXaAu0DC9YQUtGAoZzYJRv8r7xt1raZLuEZTYr93Xe3Ho78+LnPPV/HQ4eebqu8e
T9aULczOVfAOvK1utpd/1jaPqGcbzy7LVWy59ZPFtcj3GcYe2PS+tPnlz27JQQxeImfW2037R7mO
InFrngglxS00b/Oq20uzRe8gysNuUoBvVWfE/HLzU2Fbt9Y3R565IfG4B8mK6IpjbdUsKeND7QZB
WujszK/Jf7T4LvUs7D0pJf1e6YLVulm+OJGjc7TpY6FwZ9pjBbvNLZFURPs69hiyfrjLBSc7x7Cw
o/1QOlmCoIPLtRyPQ4YjtRJ+sWtWHeyhddTO9/hIfUmeic/j9NAZ4pIrMI6Vt+PO4X+1qr4Kvp2E
R+wXfznD7SnYMJYtjCvKXXYo6Ly0GJyDX0/6jzHWD0SM/up9adwMUYGiDnnsRbO516VLuJMCBY5U
sOvrwyC9aG/q3gdP6uHSvPoSBN344Ln1a0/5gRnARARUXCmjOBZYqRPDsY9NnV02aJvEKvwhyUgJ
ll3r7jqBbkTLr01NWOQKjKtFTyyezQ1MrAqMrQ71RVsEfah6vJkmA7YN0nsoGVvSLZgXwNcBX0fU
UVw40WmCDN+wtqdstZLNAYf0M5p+lMY2pm1uMba22F/QlhcIzA2Vv4cWRSKiXU9LNc5PWeuy0VEl
NTbtU8QkQcWpS9bL5CWVHzJNF/M9f9bbhXQ+7DwHsGwsYD+0lz3bq/ncPw/uvJwQoryVDeEettno
RFNDWgtTnDvD+kua+2vITlwtzj+DYafO9HLzXPuPHfh10ukkyFR0Ge5Lq+r59PvWuwVBpc7bgO99
7V9K2lKTOjcYSiMyZwbXeNkm7InTYBWxD+aDKfqzaciu3NYadI90sLQugULufqddht0otZtXuzGj
k+k8CXtlxHDsU+MaHMUrCBstaDHFVvpWWe7RLDSVNKoJ07V8pcrBPD0RR6iOrFmP+VC8VLW4qIrG
l9pRDxZLb9x1wWfdqX+Ex2Euqqo+AUznEgMdcLdiPDkCi2lD+zwHUUkKspqAzoq8OFpdLhLtarZH
bebnofGLZPHCMGWLjg1ZllC04xtu4zVe2G+H2rkNy/xSZIW9t6WHijGjXTRY/BhjoXvf9Mx9Jytr
b9sfwyqfBzXvMqfzz2HV/gmdhXGsA2zk3tP7IQrPXZUVR4fW0b4tjauPw0B4S8/5rKdYN8OBUe7u
x53co+dnIKpMF1vYvAyQNN6CFcaKoIW6sT9yyv1XTfZFuefCJ18kj7Iy1bSF7WzHRVYjNSOhF34C
QrEAWiTf92FAr6Y5QXftcp1bh6jnxx2RneJq8iTtEbPzI8PaOPHvuI0jD350HioIDqQIBeh+1Bw9
Vwy4l8s/wqrUBYPs2Weg4U6MfsoxqI7MPDdVT92B8Ao8oX7H9FfxpGMmeejsXAIKhxkpHn6e2iXg
pmFJ7v9eUlzacBFCat3uxV9SFN1JLFHPS2GiB5cWFc1/Z7OOWHgzTMJENxUqjEOvytJSia/CYJdH
p1BgVLkjaoFb7SbqxVx+QpNZhh1lVxT/Vv23tH7G9jsI/4zbb+YlWT/44qOfmiAusRzvmrHj/iSS
eokMeZDVRyCLryETYeLgo2BuZYld7dK7mqb+aASMQeFQL+cNf8dGkOxfR0bSegILVeC/tRHvt1lh
FVcGNb9wLfzovNKtw3k1Os5+qO1rpPAXh+wPYrqIAMlG438Fo/pB/vRn9aYZG7r96Wun3P83Lfbj
vG3DrYwc2AuSwuLVoLK6LVR3HIbut1Xo5TmSn11TtrFhCTChrlqPdtEcNkF7RNAWadlZGXi7/a2d
3Ntx6jmHeqgOjPV/rNUc9sUSsHisf8OJobn2neValVkHGTootoPO2cOOcHQveX1biy6dN/uDJ44b
a8C6Hw3l7/ILmGc3jN6zsK0foDt+D+6fbS4/xKx2UbmuKPvzk7Xy7anMOvtkHZ1oMEtE21ZXjpO4
ZSn4Nff5HrfYr4YQkivuKnGeh7yPI2E8AKDDvQjxZlfyspmuhkDJ//W53xy8kezjdez5BpWV5JTO
H4KealfkiI50HxqvfSvV5O+qcevgHaO0dqzw7PT1S9X0M+eK+Ac+/spo7OzbBmqGAPW01io6jjMF
4crpbvyMzwYDcjLbDtlLASi12DiEDUnHeTRcJh/iC8RXSJcmAejGVnbXdc36s0fmhg7xWVv9o+o8
AHxiBBxjtHDTs8ooLGWRm8XuRNUg+f2/ZnN5w6cf3GzXb1K2fkY9sx1uqnCBI4zMS5Xu2T+976rS
CjKn2y6VhMZtao61yFhfpnsU9GK7BIk1vHdjbUOK5djbRbrUYfVKxytU6OijwYuOzR3SsHPsxQZQ
yoVfSjKsg/eLnOL+EljRoWq2LW5JH3ZXN0pb2i7jtaAc2O2/5kgGz6T7L/fgrXw3+FX1EFTmrQpe
m8AVt7GWw3nSzaNEonpq8/amZobt0uOWpAFAJZnqd1kGJkI2hG7+ALZcrbbG8m+h6VnS2ZV0v1D2
HO5mVgu/mfZVjtIzr7/zZUNTTAjQCkwIabTegpH2xiYjBeCzqt5rUOLefsln5wpnkLTOiwso7MPD
GfaOEA9wBuRMk7fgBWNkWcSupCxyQMIuvkcM+wYD7/0m7GBiLVj6mlqv4TFrfi/+HwoZd6KRD2g4
DpaQv1Y+VOX4Rz2ALXORHnVunw0irmhZjs1Fxr2B7XE24e2GDHjU2pBcSuhyUj5oF/ceApLoVNk/
EQG68aZprjMv4Y7+3YT+v6hR7U4Gh/v/Z8GtL/fG+PYZgdeJJNBkNvtbvo4PQTT1MUjOYXM0LMZ/
k8kNWLmooKvdov5GG2EFuBUHuAao351DL1IZms/3WF9jtO9zyGvrPPmNd+gkx6crfrbtX09+hyEQ
k/2pALTKCMWGaEkG+SzV1STpwsxBdgVhPRHXdwUoaxukNWefnl0lI02okNVAZe8W8DRyinSVZ9QR
iyLga7XJ4XPSPERF0pCcCnwjG/RWCyF5mclBSuReRhu25xzGAG4iTHP5Y+NSr9MxD088r0/rJt63
sDhEYZFu9DGP5KK0BlAkiKRITZuPlCVn+HChK6fms4kWFMxs1lZzMkeMah1hBw2MTf9v7tdkno62
rd63nGecoqOSNC/LP0Mp7b3NfoeOI/yBpc+C5xH5sFeznWxS7v1g3bc02bT9+prbkiorMQKo1Rt4
C1Jzi3eXfmydPW3ms4O0tXaOuUAN2/UzdgKI6Hs8YbQ80+G6c8ffA0xGnudx5zxuTs8CmF0cdyON
GG8+Cy1lnntXPGQ2nx0LgPXm094Ao3OWdncYnrfmGdz+yekeiM5MI/jKrr9E6tWxeYgnfqvUTji/
vaUjuOEz7J/roEznYEgqoz+YvT7M/ssyGLHJNBLw/RmCcAaa3XVxc/zwSUJpsETsIkBHw80Sk+Du
dgbQ7YmqaNqTJX8mZi/e6b3rfXkLATn34q3A/DULfgRQwumsrCg1iMtpYvRIAP9LMi72g2y6WFnV
1ceF7BI5XpRvUB9pgW/AQjbh1yapNP/uVIEPwi28cWeO6o0BGCaSj4M2k8E7+pG8tBsxNWUfVxkJ
sS+Fyn9mFhL+0utCKFFhyItsmguak9z+Tcj2TsJkhGlrvbDELUW1kyiU8g7lTT49dw7LY53dale4
v0buxNfmHgjZS5IrmjBM9Cj5tlb71vGMzNTynsaJThw5Nl1a99Fwqma1PQOAoRZvJ+ckZXUt/aV4
cGVUnPpSHbT6rrPE9v5k4kvfDdGABHruYjc6bQ1JfR2ChO6AMn/XWRWpGEwS/ZK1MYg33+7a54dc
m1cmJhgFz/LS0XL/FCuZebUpP1ugprgQzNiewGVhkAW1c/Pw2YgEMLtGa+S35MaQquFWCIOJb0l9
c/4X6PJxAUDHOcE6rnP0vH1YnntOkxlJTd6Ky/hWreqvrPRpHb4cIkPoqElqp/+ZlcVxw7NCUZfg
YrLfmsGie3fs6CSyw6Rasj2V4TaXDBeEo8n7s+6lJPLL6KBkHQ9wUBN6Vrpgs/1nlalDVtckgDSn
2jdOiz27u5wulzysL3XAAkVuZ45o1ZK0kL9VH6H2XoaNKPnZUteomSD8JsmGEpD7yfZmQFbszCzk
Und3rEx1cBgjlLOFRrHKHxoD5xk277Sg713BhXzHPOTKOBVr8LGiZseiQiKNbd+M+jIw9i5mfmSF
/e6Ge2PotgukxaO0XhS+kznfzjMKaL9bvkeA4rUcL1tYP2EU+U8Rn9K/46149+vxAJJH5Q0yBDLn
YiaDOv9WEaPuXOBDbgtWTddHz0rGT47kOQwPXiuO6DBAkb10slYaTJR1hXlvmDDv/FB0gyi465+Y
8FbIL/tQBeFe5HbCx7oLA7Qw3Qd1UUmwrafOMJhsq2fm8geL5cHrvt0J0cYWfPUd79tKQlU0L0xw
5HDGdfN7qktEY3Xih9bDKMpn8in3db95cUt4ekwC6yl3pjdX53vt8WjxorvbuDdL569Zf7VF+2Vr
/9u876NLAJhENFSIbUe13rjPM/NzdZGABH6f1KKl0M64etzBTpRdgpw3os/m61wo64Z8At57Wnpy
vNyPxgh/9b116/N5ulQk/3ht9VRIpMJ6YIkORk5Kg49yNuO+sD5qbCqXKs/9uPfSTYJ/LizcyhF7
c2xsjjX56SG2bXz7sa4qC7Mh6E/+akeGf1YV8yIePjvONSRdFSk+exYxQ5UhbvaRZUChu1CopiqQ
g300eGmOi3VempdxPtX2CQwy9sivpLMcsjXZoucVBNCQ+rU0R76GP764hvPuZHZ+7pdiujZNd6uc
ok/LPkNZn/GaDKVXEtzltrtc8nA4CcXXBudnDX4zuvLRL1AILdtpsejwFW68oGI2ayRh/Nv98uG5
HRVB8pAV5bOzfRNBB+Fu7NcKBxZHxRJUTP71sq+oEF9X/9QPn+NnUbyQSVshziYymJhUD3n1TEJt
FsVwOlt3Rl+8t6ePQBOzFSXT2qN5Kw8hMiMx3zb1u5yHvWAAqwLCZTxo5lIflPU7XBVqLiaIPxuj
4eBiiSjt9cUxyVfVZnKXtY0VOYDheliAflkiM0bPpKg7/zrXJayE2I5bRXUVMe0UgWZwLFn9M8NI
VMPqsJz41bnvMNbpkpFwHL8MO3ivMjPONE3UG3MrydrYP6DBUxeheVORltasZzGqOGrEa6XlzWhb
A3SuCs/tJn8sBJmp05s8K37x0PTj7y6j12hpvAef942cOINQuN5b03qNknq2rktVPoSB87QN3ks0
Vq8i04dhs28BCqCm1RDfU3Gxs94/zOWfNmzPoJ+/bSbtPjr47nigqxnvzM4L+XzNifgJ/doRGpiP
hH1XT/aMsH6Wt/vySXZ/+92O19WLKUDaIxoAS+Pu+axyZn2Vne/F6W5IjPg6vbTwZFzm2gp+udNb
aU3cpUViMOrRKnXMitfhLoxr/plz9iiFTi3fSKRPmYxkeUWT3oLdKUOnWiFcdPVh65rU73+ZxnCL
4Pcmy33ruFW3or5J0DIymBi92p+1GFMQzn0UPrXqYqjwsWgQcJRg8/N3B5HAlLHXWZtYGrJz6pC9
fk48cpV48Y2nhjBp05v2Jj0hQgFz6Jx7dTpSczbOb5FppEU/xCRJQlP7cILDoVAbF+e71nVqTodh
YVNB/tnOB7v7xUm1G4iYxSybmHQEM4cuYj64hjgE975i/tlJYzJjqBjye9t7xdfICIBn5C9Y6omG
7pp7Q9SSTNpIfPIyg+Eolz5deEggP+MBnQG7V7Bf5YDUMqVfqkcFiIIK6w+Z/u5uCN5ET1YZbUIM
X+iWm9E5NqY8lQHOA5o/8nJ46lT1KPwbSD/8w3gNzeGI+jnNtX8Q0JVkWis3+KWCPkaVmfrQtRnQ
W53X0CKU2fS/iw1eEHlo7/9XF9Z+MxQOShgzbVYszlKfYc7SSsobTBG+0JXhtPaQ51Tuf5Wxnsf1
kfkYlKq5uoL8MplHSXm3YWhzI5KN1ZJ/suteqmjdz0v30JYWyuAyLRpORm39Ig7cRbOhesLhUFQ2
2J6LfHgsc0Da4qfg7qTqhxREtA7RjSxfgeZy53q3yd/SsZG83VVaUy3SN3cwwjkE7ZLeYWnZXvIw
2ktyHYdmOo7LdOuHj82D9VHoavP+DnTmZ0vLdMmGY3R3oC4eJhRbzJdyRkjeZfe2uMG6Gi36XS7O
v5VkZOjKh8oLXzPHuLJpJETxPgZROpLNrW1xZlJdFXQO2rgqC94iiDQMpvaOol6+za/aRnTkhO2T
jBhWQ5QkxC12o5VEaCzLIUPcJJKueQL5PvJyhZZ1lQPTRbP8Kwb01fegziwozWs7NrxuA3NAU0LX
bVRnjGXBlxz+c+38p5P6xYh40rQFVd0FMB6E+oX/CGG8lhC5+9zI3zPXadAlf+reeFSZ/NRWe0Ku
EK8lgIFReueFnpmjO/bPuSJiNodi59EXyofzUePLiPYmFcWbr1jaRGBwIG94rrV1NubO29smUlsS
0FBA2uQ5dNGKYBjKMzP3pHr9EgPayKj+iNSfqPoMcrhgtCYyAvxbrpzW+w2JYh9yr4+xJyBx5PAp
yyDtoSdtggK3PEEAfEODdpeSBcbTDO9wtEkmTisTnek2W+iwp1sN0pyNA+Hb42sVgiuYxGAnU//j
zHN9HhfGxo2umnEUrGTRqSz1t3JdTrzCnYEUy2eSQv/mE4lSHc1uvvGiJf6i4Kszr32LatKCudr+
IurniXfvu5uRDEF/oJ/33R4BocPujyWNVLr90YWC8HEAu+7PGjhvVS0PJK7DOCzlvo3+W4rc4NSf
GDCth0AEwLH7KZNQdYJfOnJZiL4b4LpAMxMdLSnTzVoP1hL8kpb43tRF4rs9ohE793mfDCVbZbVW
B1vtq614hAeCEEbrGC7iqrONSLdoezJMue0Yn8TFsHhSJ3nWwmK1x0LcrssxVO4hIJNxiAw3kXxl
t2E9M3Pj5iCqmQ2fOFCOCGhN+5Xz9lOsGXNPdk8AXIynbmIr81BhTZMbMxKBlOTEAE6XptHkJC/D
cy48uSu77saKcbLr9qV3cxQNI/mbY32sQ/O34RDVra0fEiGbXTbTY1gMn+YdP6nWvUPiZJiPj4V0
dLo+FM1yEsL+tc7bMTe3g9N3+6JFEaBtNE7FBdnzrp8dGtlJa/LX383Wfyx9lYppNqnT3RJv7V5n
3Zwch2fMsX6GaToEk/PG/5h8aHiwhJ9CNiZweucRZmdn2YhbqFdDexn03/aiqguS2JcpMtOwY7zJ
8lNoFn90FHq7rfRemZmvvv4b+kWWhMbwiKfn0SJrb4fl5omP9V5vnxRaXTUC0L2EwTA3ajW2cuI6
duCUlrU1H2HOL5bXxF4ZXYe8+61yGu8br7sAmbyKvAIcDR6n2sKI4j92nbo0aIxbGoQEK5ebwcxF
vWRYPi0Gko51ip71gvVmcV8K+Y0eIClJEqfnSP7daXs6NC7az5ZmsjXfM2U/IAtGqTU6FxFyunqe
ou8J9s1XznNdt1fbiw5l8Vd2Q9pCFQzm+4ZMWpE4Gdh8/CyMtJrZrp/SnfCL7PoX3S0PKxSzy+I8
RdmL31s7ZKG4iJJVzPsJC7BbrMcyquPesuKqz14chrG102dj+EYkpdRrRBCt9slKtXGLm4yN0vsK
6xyFBaLBbYodzS/Q+3BAgGoAYTqA4fbHXaduznwtuyp2fJFEudgFTkGuQH4eXV5I/soZDcXIaJm9
KWE+RGIh/hNAwL6GASReLI3s3nRA7KZ565z1xDzz5GzOdcK3zo8+7QsJpAeiVA7pXBPek/GPBsWj
sIEE2+FArHA6LM5rR4rcznVfcpTk+WqeivytRBEXcxpMhP8ziXQmigQMT1nzj2yQBw0atN3HSN99
acCrUkuTLbq9V4V7EpMVHLbGO7rW/xyd2XKjSBaGn4gI9uVWQmi1ZFmStxvCLtskOyQ7T98fHTHR
Mz3TU1WWIPOcf/2eQ5wp0wAWZ7nNISk4rQQ1DqYdFIZ1VHRx77NmkZVCURa9uFNZgXwgjK9KVE5+
clXd9CNhLuhFedOH9p14jZNmz2VQdaRhzhM2CMrFJ+iWSJ13bujdo1QhBxhYYUIyK0x1E93CEYFS
AvViTvJ1gvLdJBD7oXKU5PC2ShD27wiOAg/mQCPfvQzdwB6HdUdlsmITExo3207iakL9O8/tl5OT
VY2y8cBbDcgTVzt26aOd9AFSNMyYbkSMRbQhr+kwmVZ4xEJZruyqffdaO4iRGTa5tQVTaLct/wgN
fyvRGsHgdeN71rmHrg2Xh7FATj4yt2mut69oMgOkzQ/K+JgXyLT552Fw8diEbDc5hRnSv2rphLBe
ak8c+iZ7Ea+ij49e+FaNBBcoOFwizFajRjSqOdHxCoP3r/WQL2DN2svZrlbF4G06jUxPnf/MdI27
arbotw15pLyj6SGY9MNqU43TE2NmjbAaMRq8nxMUnaL4keM+eEbS8NnEl7yu0GxtQqvddIqnrBwd
aKp1ACQtfd9qGllmxP4ua13Yz9HGc+qbIxYsjP5ct/8h4mRNrvZ8nCzv0CQ9D3BnHLrZ+Z7c6F9e
Jb6h5Cg0ufFa3a42GvIT9LNMjij/5h4iZdx4mXiiKW6bu5YJeMvh7jonPhP4DSKcS81aG+TcmCh4
0lS8azoKxdnOGmZlpOzZjG22StmW024vMvvMTIemzF4jt10XmtzlOT0dfAVVpxTkB6NQ0k2ifrVo
3DhV7etYU2hsYduD/PW7uT1YrT2+uFX9cOLxkbrII+J5w4Qg2FNRw4dNxt5WzfUmNOd7iLDSoT9Y
H5EAUir2zfnx6BPMV9XnaLubnkhpM28CEmC3sRjWFThRiT1wPSnZNzJ4FT1aYBBo6HQOi3BScck0
MNGu+JEoAWHbPoqyvFhW57thhDxb8JpMDOPepYBqxusMUMacUpn6ybC9l1CJdk6+pd5OHPI8PXiZ
99SYGJwYJ0O9vU4W6JlBLniePCpbP0/pvXGGW9gC9stxpZWM+n1I918VTK161KCBpzp+VMNDOqSE
j/vItZ4HCxf7ksKnTLiZVXdnKs1JZtqlG7VLyqzRGIJw7Y6mDc4jJ/q2TBIQNZbU38SN13Emt6P+
m+YH4gLpPYNVN6FOhgcJKGhrgRuyfm2bbKwICdjs7Uxdx0oMKAQ8VczxJvZSklpUiTbXuCeGfKR6
/hHm3kmHm1FL/Sk1kXHjTS4Y39ONm3TnetIwIYWvUfZiD87eISCGC3MvmvCnTJA6OJpvdPBjRnpj
+0eQk9wHpSGrOcZCrvS4JOBctnkt0TqpTxrJzilGof4qFPdQJ+Pvyr1gGEUHNtlvCvDQIEuSeJA2
pL11Uhw5gJaVl0Y1diF7WGmRdW1Wh6mJd2Nt3Wwt3XoJSk1h0EtS1zOCbnvXtg64RV1Gi5Im9zMM
dKZmHBN3DFeF9u0a5NdrGWIi0ZZBq8U+vnGfJqoTjd7HKNewTuV0BQBQqHp6ht9/AzM92Y31lTft
ooHftK36Eqr5ZhBAqGzcHDg7rc3gUsnbNpQs8nMQH+5USiQEOeTiKQolVyeKMsP5J0jUhj9Pb2oY
bjN93OMu2lnMOo3y5cQ8TRxMPPCXwWkOnQ3EO0BV8GpoxSsoIw9+do/riLE/FBuDdSJiMxutPtAa
B6j3IxPTdyq3+qxxytXiH8DNvjGyJ8b/PxmyA8Qit1bZAsq24b3Rymtft2uFRuw+mZ8My3iZEA8i
ythWunIfGS26hEqQKubSKY/6OK9z7cOIMAzVbrxPNMKKE+LO3ajfhbqrIdKsv1EEfyHUCCwJuWdh
B1Bill2FsFaQE11WB1pWP5tsmFddWt/GlMsshxpMh+KXMIX3sMp+Tbf8c0f5YYbYFpvGwYLBUd5E
52SABmlehJjhlSC4YmyHeQR6j91Dx5O0QOe5tutigFlRvuWWcoizAf0s3xNwb15YLAG6tRoSZafg
J/CTQtsqdozAoeGtcT3t3EbD3xTa3wZUUtMvQupSvSnoL2QL8JKGJ9PR3wlwboDFp484LU8TBOAQ
y0OBPQ7DMB88Ovak9WfDICIf/x2n8MANkwC8CYuezre8HA94/PDosvxmMytsqh5D3ULtpjk4x3Rx
dRYBL9pLyWdsGKhPkLVEkcN7BSgNnVBiYZzuGROfKPdhz90T/egO7HB5kJwOQ/w1A4E2CiM6mjxa
l/JM9Uu3rVa6NH4cG1jdUqkmsm+eVqn+YJDCT6cDVu+VbFIf3f8JXOAVWHAte+ZFPcI6pq97F3hQ
KYNBbb5qA92bt8sjZUVFwk4FNCkr5eoMrp9QOVRn0wb66CV18gf6DQKI1KCgrJnhDd06YZxwbdJs
WaUd16/K+oUy4KumTG/p3iWVf9019VMyEs/o/MNdeajM8KUyRbbRF0qp5LaOlBsKmN1cYiEToif7
waqRycutE+ofteCZAmHYWZOxQUKYrrTcOtbOziqrf7hWzvjWUKtk1Rd71a30OkLMo2Wotpq19MJ/
Uka7pAqvc/fTIC/wh8LTGKxBrryaNxNnl1d4jybunyZBoGJfUlFht+hj4/AHLfFa6+YPJw2/GmA1
q4L6QTV+xZss8XqH+HxMAwmXYTxhajrFk/vrAFvg00Q4a4fe0Sko0iTiwhu3teVFa2LcXxsqNdFP
r3X3UakfnTAWJoyXk0c5cspd4+nvum2hVYe6VQjwba3xKgbrgkH+kHrIYKaCGh+INhPEImrFRnOn
R9ht8l6HRsb0MpvlY7SQ1TW6iFdRbCHBrbHvzCHE1OjedSYffOrOew1xkeW8inb8/2n6007/Ci9H
pl8/e3W157L60hMnEGnGEFqe3bjYIJTY1zkiyCraMbpJTUGs1j1wmL1UDniNkU0Ht3EfkfEIleTi
zQ5pJOicW1hCq/x2Kzgw5J+5PrNbaIEDlsMkPQRjfSKO/2Zqwu/dclvk3I50JuWyXndQe4Ue3mN2
DazFN1p+n7C0Y1FpeA0MtFhSCWhKCNFwIffV1NNsRGeZoXVUYoYjzNbGNdYZzcwKRDhcJVhiIxN5
Pv7aXa6kh8JODGwl6aeqfMZA17WVb2PjC27vOA6D74J7ID46ZB4u1MjkA5dXWyJ7MpzLMoaZxMOg
FPec+Q1gWZLBjPJp3wk+xSk/hMy8leoC/lpEEnOyxU5xrgQ8HVW237Ei1sJw4FKae8w326hibVf2
zXH5FeLplOuv9XzDD7EmN9KXFjIIRblHOj+0Zf7AX5I0U7kBVlqshzklWv0Eu5EhyNYDIc21GrtE
wdkY49ol8UeF+Y6htjmV6i5Zu452U4z3ytDvJScbohi/xv+SZUC3+pTsxbzAowj08i6YMvej9fik
i+4Fd3hQitwPEyXyiyjx4wzLT3vOCirqmwRiEt5n9kyQ6am6ql21GfBzC5DnkCYNo2rSteVm9Tq+
Z0Oy13R2+3K6Y+38bgs7GBDuJmN8mbX2WkYH7lyQ+vxZBe2xzR6FwriJLBf5jweKji5OI5/CE/sa
Q2KI1MCaG54lB+08nStBmuevFuYRqD+gnvBJwZ/QxDmeaDzaZnMYSu+l167N/Gxa+m7ojKOOjkp5
6ryfLFfWcvQYz2TgLBEFCsgA4gpDIvDNMCxPLsSo3NpajaHY+ZK6wYVxjSv5sAz1vZtBiO2w29bV
h8hIY13EqWbVgX8OJxIEDswnKfGLzi4Zs7sBjN3Z/UsXHrTy2cr1F6s1Ni7dfXKRiAss9ToaSp3v
2Z2DLu/Oo0T1YJ0Vw94TQPIPmjnIWyB2RnIT4YiZZ4e47p/rinWIGhW3IsdB/rYtqHECkZFX0ykx
qsBcONQsuhcmuvoBPzdLuTHqHdHsDheJ6lA/Kb5K1SaZCu2zo56YEG4xpsgVGOaXywBNqLDXxO9z
rq27Cry3GyNvERJ/IYDU2NTWQ9ufkeWKdZbYIKb4LCbFr0VBt4sINBUSgpq+Iiv9xVnWNOJEArW6
Na2lJIiy72iMXubOecrG/F5OyodmQsrL4RiG2l1hBfWiczzn+7TAjTf966T53ljWaUQhl0QuBHpq
vdY6x34midGAE8Hdt+Xa2XUuwng7PBb2IaoeFVdFR+VA2Rd+6UBy68ax79t12yiYGM2dnBBQToP3
MNqY07Y+TowaojQ22D12thLEKnIQAnKDCKGKnp9kWv/VpvLmGbAwKYNKNBxsc951rF5plItVzLgz
SfnEYb0mIxATRtj6mjc92lB8mvn0XIFfKLw0Qs8vGRdi2Sj71Kvgz/q9CHtAaOanasigHEL7qgNm
hhHYalICVNVzP6DaUEiIc7MQEAONzKi620jXdyOOFXZdXOzauBsQNmSxfR36a6Fh9kgbD4A0O0kO
RqPBIk9Lyogc1qS5dSymZ6FkX7gp3+eJxKiFYErBiqZi5omyzU+7y7Ezb/NyWo30LzFsJzCyU6WB
h0fFU6MoJ5eQf834kNG7VzPLJPmXpy8pEN1RTpUfq/q2BqLmjJq/C1u7TI0XjPkGafe61E7h0Ac5
cGemZ6vYdn+kiicWR5tYFa52jZsZIT1FTJPsdqFN35OTiTVFRDgLau/MI9JzEDRw9ManoahkkVWo
CBKxC1W6cIrUgii24k0KrR7d2BoCmTHnluGz2is7weqaRiR+Cs29ZSLfKgnhOr3Ltb7EhSgTKFUD
lvSWj8m1DXHMozbC3EDDCv61f2Ce82pa4nJgfpcDODfzJyL8OwBgRZhP1dgesJ8c0JfuXOQDIiO/
Kq6fQ/cX3RoAeEYoGagc4N3EcOVSrdJhYDN96NUWLm9S/6j9JQgwPsnW5GXw2Pujnaq9ueaI0Qb9
VLIFykVZhDgqW4cCNj5dBJkRfT7ptkY6sJKe8ZrUNiVcR0u+Cn7puTwl2b88fNAQBL3xGzMyFWl5
U5l743jeR3mxTcb8os7PydQc0l78KIqxRnC6Hrr2PTLlAYenPqGIKQqLWBKVmWQRGBbqK5Egz2np
ndM08Uezerj1RCF3sVYUpOWR/hlNcsM7f+qMamPHH1FzGPF5hlxxBc5hbDiCBu98ujuMSjn4ESh+
v4UmYQTsVxMOjr5U1i8xfnd0bvSAtRuvTw/2aK/j3Dy2EZRC0xwmVNNuX+xjjZcJuisMf7O823pd
jlzqR8XTlEcvjvwjcTCwsniVYKa3tEPqzlfX659VudHtcheFf17Xcc06YNPcvU1g9MScfTleupG8
VmAukR0h1VpqvzV+vZvZfygTLaiy2dWcMLL8NDKV4J8XTdQPO13mTeuipBj50h3FqUROIH/UKKlK
TYsYOcfbG6hJVmJQz02sImXON4XK2WVmzvCcjHilDZEfeocuNjGcGtfcOEXvqxILW3zmQyTIAc2R
9wmBcc7HVzV9iriSlcUSzJthpzcFgdBgDmwmIFhGTyxVvyGiYEfq6HIKEjq7Fsq0NpTk6mQ/XPCY
KMZ5Nw1/eVlsFajePv+r9RF9QOWPZXo3qmcnwdH6F8N36saIWuVYFi8tq3eifrv2jqiDtTBvLTm2
midX3I0MMHc7vCYIzLmd1lpS+rZ4DCa40HRh5tZhYmUdBZJbCFmsLoEH0DIaMk+DbFCZjgS+l75o
vhEXfkSdzT8p3a0e2zfum3V7bSz48zjBN59V01tS9H8ECDorbCudT/xJRsZnn+2MjC40CtXXPZ4K
0Ah0rfBsbfup94n1GEb3TGoBiX1uenIGzINDp55FWV7rrrRXXlS/y17Y1NXk7mtfTz9aHRHsiqCY
TC/PtzW8bETb7F3rknZWeMORQRLezGdLSPDHnM2/CUEzQmn5BRWmsQaXEsij2MpCR9bhFOWm4OW1
3VgD2rGyfaFr9n4EIANQ6f+pmMxX9qQ2O6d8IU+oes6zO2z7FEBRIpitpbrTqyYnW+FhcbhO4TeB
9hGpFaXzD2y6nD9lv1PqXz29lzkdwhrGuoeOSHEqWIfDPDBxVmvAF6HnrAr1L9Pfu6kIQMskUcJk
A9neXtrEhqUBqSNW9TVz8PfQKhMKWuZIHshm4xClMwcIqKCEW6SZpYmwkY89so+R9Y47kbRIPSGJ
o77Y5EuQdxqW14GnWTGU/WS5gUapLwQBh1BWUXo/rgUBjVUZYOZlULrKAXTw0rDY19YvmmIzgbrH
Fm73D5SiHjpXIiZ0+t9mNBLmg2xehre9LAhWikiCGCjoQn8ufxPkIfEst5hH15b3J+myrok9SNHM
5RVUVsNz+zsWkb9kmNk7U/CWq4F0mHHRwUmU2ctGG3EcI/MZvd9keNLFo+0YdWISkH9a+axQeGS6
3+OwSQj8BQ3GU3IAMko8RICU6uVuyJ/tHspjHVJyAnNYzi9VZyBQoLduOEbD3uX8zeUB94o/NE8J
JpuOwr323M3Pov+ttaP3208svNqBN2WtJPuyes8riQQrPhUweWWTHFt57sF+wu6tQIamTys16TlF
iTSqg6Ln3QKKZFenl7FfheobgXgrp/qQeDmVyc+zk8fYbcZ10ILbW6L3AVvWi5ZAg6m2WXVL+6Wq
wTeQjhOqCeavR+eMCNnK8z3tg8gDQmFWEW88TBkeQ5oGKZhmcU7QBFXr9uv/JwcwIxxwFqrlVsuZ
GtzFUL6zKcOJwG3KduPEpY+hcwDqbEuM89qLbX1GjUtpw9Yje2xOeQ+4kLz5wiJBTF5lnGxta9rX
9GbiRqwlAh0GkDk5EHCEN2Hmzl8ntPsp3NKQhx7mY8xXcOSk5cAxouuy0Pkd1BmzNx9NjrVmwr3d
zGgPPFqzEt13+GjS8t1eDLzh3RsBfwHSIubRpHwr9RH5+SfdnL7HmCjFVTinQm1OTsMOV3NWKmtB
jRufssklpXNIVfz7gFevc66RhdO1JOnLWXVqs3cRExXVGzI/MBe3PfcoyHPrC6VAqHJD1EydA0li
MS5fDB4pGRBDvdVB9OMhiO1tyBRZm7umgnBCA8OSSPQaFjubh+HaDo+QYAJJjlpe/RRlt8+wGQzW
p4wP6F52g5XsorlZzTViE4Sj6GFIQIlIKImDAvZzeWBM37WBistdB8WErXYdW18On1qlJ341famS
H2p+KaS5Is5ANt2uMx89d/KY8Mz0f8g0UZogwYVkggcqOK4SKFK7R2sNU6lDoxpdShwLEYgTEUXt
wemJXITHn0eEVTH68mnjWqzXnCSkPaLxY0+EYJ6Y0jAV6YDSgoo8D3WbV95LUdyltjzX2EqtgiFE
SymgLZD/wdbwXtPubqbKvRBECg1RCsFO2+nO0rvvVrEJBJnm50EHMCz9GfyygtypOlLI9ZtFnhd0
BIWaq1huvLDCh1KHVATiV1rnnUE/ZYJVp0ilX3pyQSIBXKnx4mwTYxck7ZK1MeXGtk5SLFH8oLAE
vpLthyJWtnUUPZtx4ctB9fwRyEdEBXXvqRzeyLLE8Nn8K7OKuV2pK79Mrfgcd+preAsro4PaSNTX
KG1Q/SXZvWPNOlokkRuokQciB5cwlcQGubRheFHNIg6w6AZyh7fUEiiCNe49qjKXbhL03P2sEOxH
zPml6GlNsZytwRfbwcGx8wEVVevJHTekVu1nCCsOE6SQ/VFk16p/7zAyhvrZKH9wxq2ogQ1fUaIf
VJGSg9LsQ1AcA20YV93GNUFhNWyDqpW/GRrJILkj0tP/fzEgetOx144mC5wGS+4Z+I/V0vxLy6Hx
CxuFcKRKQbKh9h2Rwx1YNRRSFJKAZA3ei2pbTPex/PFY+VZd0fijpvfXZTyDHtgmUa+ujZbkDKUm
rUT3ELymZRwYtXh2jJSpPPlIbXQWlYnREfMdDubO2PAYd0+5B4LkSMX8TEivklQ0aI6f0nSwisq5
uskihOTh5nDwPbUO0NnzRGC7rUpewBZ005lwC6jESjmLNaGeOCyafFoPpUWwYY/dcS7exBy+D+10
KnP9Z+DxfVXwbpIiF20nO4uPSlU9J2ljvjn1kG9MJT2RjsQ0sB14nhIEPnj+iSVcIi2nOUPqfOg6
bEEqzq3Gb5Bq8Q57xnRMTQ3gjRO5FE/tXN9IT30moH1lmXx33UlTCWlDSaoK953wGw2bjraelbxb
h5Z1+4PaOqvziyzSpyKPXLIdm+8pPNr1+NlOfVBn4VUY3VNh8V3WlJj3Dmyh6/2i3GlXEWK7MjVO
tSHsJeaEzmDzFcPotWaxMzkahpKMSu2pZ2Jo+aEs8PMGJcCIAhsviUrym1CHj7FvvnUrQSrbridd
XZtYPTBGI1eAieFhjfLhqPfWrRDU/hRfDaLKuua/7rn4QQob5Vea3bVnxx7xirc43gtuDO5pUOPf
PPlSypdJfYnbc0iacqbaXGTRXqvuhfNNNysZJuU+U/tgogfU+jSiW42pAcefb4mEeEF93eRPWgo3
gY66It7ZLSGJkG1WfmUkK48fqLbSa8wljXOKxItHBrboTQB6KvyUQJJIpfKwZcYrOeQX0btbvA8N
6H/bvRrK72i+zRF/KAKQbPW9RY6ZFCbLzQ9v+aEUBnK1Yvuas9tMqbaVuEksGT/ySQZTMgR9+FPQ
akr5AchXmgTL3C+CMGqCRFj7mtuuyKazQWTCqhyoMMqsryR+MTR2UO7HCAWkXqFgSIHHu3Sm8ZgL
bsJUOxFEREJJPbWHTFU3kk92Hp1tR7UOckzrI3bGl2KsdpqJwqq2wn9lWxzSrr8njrWqKXKGBenR
LlUu3ST6UatBQdkTzFj1RzjHGjFf/TGFH7IsPnp1XDtKfpMhSTUuJB/mHlAiv7jmuOUzI1p7KSUc
AKGVab/0rONwpmTQXueGtLi0rQ8hBlSpvcaJfI8t8rnsadVyeDvEYtTf1DT5pV5c6tI+kGOzXnq4
IwZWBdjLiHERux2IQs/Q4KBgjvAKI0IYHED3PojivVD6S5KSgzf5ashyoZtnCZhlQsubODzd6Gw3
HF0aUeMprtrOl5HyGsJ8UF+9K1mIBQFUnu34DnqKTgFaYN1TQe9QSmdk7BCc/BSbV6totrMG59T5
Gf9SxIWaO7J1g65QeFSIu23w9DUtA5X20eOYK5sBb8fWagGbiNSkZWOnW/1nb07rZEs+Bdd272ee
Q4Ive8nSG2sg3y1s8zXlC1j64yy5BCZB+SreWpknpL39NlWTJ4MlnDVJiWw/z+Wml80rI76nCD6S
Y643PFbtYeHfkx4SUgd+7nsmhSzEndAQK4MPZv6Zpl/YzEOqhig/nlSt38V/fyIx+D9zEzQPMgjo
24ZgL41TjpS0Mo9C0UnT5WFDRpL11UZEP1Y3bCYqdkdSqabkwfm/atzoCaX4R5vchowRBB0j3o/n
kJ3F1sfnDnTATO0rea8bRWC7s0PM6czrUwnpiiKDLld8ewraENhSPf1YZE+dqu1tJ9zQhnUKk+J5
sU+m4bUi4bHkLBuktkdC67szUU/qV5FO/L6IdFVlvsc9x8E8HIjme9cYhRLa7OiS8GfVCWo93xae
gqW8eRlJmONOqUdvBdwETNJAcBkCzE49LippVXyPpAjYPbuNqK8uMRn9RFiPcS0xBuBR2G8JIPS9
sfsnCnlbRisNwclahN2+xn9DIzLq8CqiB1r1dd0+jJj/C6IAlCWiHTl45O45XHhuCExUqFtnjKdq
/kiGzlPDO1yQReiIY2khDiIZpXTNfV5bNB97a3ZM2ck/BcFg0jbHVNduDbvAFD5FxcUlyXVUs69q
LgLzZxQXs2n37tidi4KsQ+xJGEkH3jhyNeBs0IXp0161qFDvxyM826nBXJE1NYli9K6HScvkXe6L
YceldXE089KqLLQdAaTjzZiJR0h791ewxMbdm21Jzso0IBvqgY9iFyOUaJtgBBi1WCJt70cxK/Ke
YC6VFzC9wjOCQq8eyTDthn80724dDEDYcPe27vFRp9OusYmJdORH54HFzLA1r6O689hJcrM+Cq0k
jcMIYnlNRvctmcqn2vBW5vL9kItsugfLfQ0ZK0dtvjiLU2bhdHg9XPAtWJNCaS+KO/iZ+y4oDZ9/
sykPetgKWxDCkOS/SVfcKaAMFNwNvHiM6ntVJSUFbbQg4iadmu2kzmiou4PWItBqlX9kqj4TqNQq
4qakGMLM4aB1aGiIwdT6eNebiGr77Nxm9k6DjI6QrWIAeSrBKe0SVS6sd8LnUweGUO5iIIDI6re9
qWMHwxJkZsjyqWIqnvMOzLDJAixI8FzkIxw0LgHjNxqWeAmaFgCMlHCTJg88hC4l4GlFQhEeFScU
d2/wtk1fn/vqnytBsgSvPutBTd5On+518K+IidZoX9qqvhDezDbabeyGTBRNW2XGdMm15L2fLxKg
vtR/ZfdIhU1eTbroEDhTt7qoDq3ZkhtXoVEYEchyX6PnVdNqV7CXpFX0E9GgHjL8ePn8Fs1nJ1d/
LRkQfL3N4hl12KvVmwSWo1j+RqBBgFD4PGcdcc/hT0L6SSk/ivw7hn3DnizQI/ZxcRHkkx5B6Hdt
lK8Tuij4HsFt8UDH1eugXQmXImAVugb1kR59ONOycEUb+1tJ221H6I+KrizKuq0V83trdO22nzUz
OsZHDD6kh+N9LIA6c/BQcGw4P66iczkD+irTCuVebraA25+pSbZe/qmX+EoT5011SNKc3mX42xQU
/rI4h+3Oa77TatzS7eZPqvrClKpBNJHDvXfsN4RagSyh+T00xIy9ZXoq5XV2shfFvg2u8qXYzxnd
ERD3q6hDGOP8pYV1IqlmhbuyqqOvApms3iUbtVIIEyZYWxlWE4dUOP/pXPNjtrdGtDuE9jBub2vz
bxJ0cpbK3sZGl+sPo7wTWEmKn4ISlmb4BrKWaEcyiZAXlvuePZTcNdTnSbDQ8z1OEK8+LzY3W9M2
BoeZQLuc5UXgTuTRNcmX0Emjz4eXPErWloOwCAJCqYJwgFKYsNfZt6bgdnOfjcy6Lr6lokaSCuc+
Egmhlk1gxfWOGJjD+BtWBFV2BG/E41K2QcSCJX0VGd0KMpLcGTNAyrVPIxWob/gXE5TBrocXWXop
ykIiykkU3CX9k2ru5QOiRWEAzXb9lT9pOKvH8UyZL/zJc5xdEYIjP1VqCzjmNRSXpCcI70cFcYsC
MNvBu4v+Ms/bIT3FAr+b73x65RLG9VEizOskvKdebxTJSXcgvXBvcNLYf/roBSb8ukmCf8ON5U6n
XuvWNhHLfcOzdRHxQtZ7N7sAkBrTE+zlJJNjbXpb4veObgOeZP0gB+DhQX/vMR4oxqqXgJKNfeWd
Yj7uea/ElnYBAJrmYvZ/haKi2ngyudPIxGL3MB5CE/1qkBcqFdqoOTpc6PWIVXZY68qlpWJ5bJWz
e0zah02IR6o/InDNKXf2aPWd/EDgop/kGtTRUUI55lCiLvXaOF3k+E81cmVrCb25lONnHpFzRlHi
GZkEvU1Eldmd9JZm7GM/Sf0Qiy7h+2FLKZDjkd7F1O4gSJgya6OiYOmnqX2N+JPgrQWeJxlq6vwe
aIicIHQcaZLrO20o7o6HdlitY39OZXGZo0a9oqrzw1mSvYHlZmMllbeJUo3AQtM1oWTBRxqNtKsU
l7jvIilAv0KLWLHxGhTceWbh9ycbayJ460EHDp7XlgBwToTGdfTDqEXnziZ+bCSljSNbMWNfRPUX
tWJL1mz+rmvhHDTWnmwdGvOE8Qcn9NV1RfJUkErNgR8dVOLRTyFJipB3HlsjgeuoGw4xAV/Hlvg0
JOJV9SQUi47TqsmgdVhzjbCP3iyzJwuQXKLt/3/bOESOxV6FMnT5X/EG7LRkMl7obsjv6NptJvsG
8cy/pEQLoPXJdCH6yT6mrYkmWil4fyxwMGup7HDa4pqyp+zxxajuQWiVfXFT0rjadk6CwpoRK9ul
5s/t7G7LibrkqXCtIxDwT2xOpMcZ7qdGSwPj1eBuVENVaIgWhCCmc7SuaaMgX0xLyEKpre9BZuqx
hVo6emX3VxCUGTSdmvudliAenQdcnqQ14f7yxp2s2CImfW52wwSXN3q9tfOc/Nkbp5rf1CKj1KXc
p7eI5O9qFCk66kZvCQXo+6pGdSvTo90kFU6HygF5MZRD1nUKP2B/lcZYBnnT+7Eg4FEs2JzqEq2a
tZN+iLLC3kni6NJcsY8O3oWpIzm5dKxjjkyWx7B5rgtRYvbFP8k8SvRMPFwIHXYPrQT9/o+4M9ly
G0vS9AsV6mAeNr0gQIKkj3LJJbk2OCG5hHme8fT9QRGdQcJRjsyoReepTZbnkfFe3MnM/sETh5C3
h6y6aeCHt0F4r/WTdJO3n0NTL26RYJTbENSMorTwW6mTSRmi2IYUUnfwJqBvbVmeMv+ImhxsIMhG
BzWrv1lhh7wqF64eIRup+mFlmzoLW6QX+Ti1H5g47Uas7CEMq9PEAkahE0V92aTwDOopSTLtThN/
oW/CIZYXL8DMJxAwwmON+CZPQJ/OXiubsxeTk0MOupsg7UzCIZa8H4NYoIPZkEsGRX8O1JijvMi/
hUCt7irBO0pTlZ58Pf/Zj1TkwWujGOSFN/UgnHUDkp/ulfk+ktV9hvbqnlSVspqQxG6Tdmeuto8N
ijiCh2YGtmBIzHZxcENjD80bZHAsxfvcjjlszrglr8WmZte2owUqyp281js2Ai/2XL0pJw1te1hv
dOI1UFgpxpwlLlw+cn3DFM+wQlQNgio5BXBkoH31d/CkITyRM5SnKqEOpmZzuT2EbNgbEDsSS4Qi
Qid+zDELR9ZJFEcP6suDT6/yaMjI76TGSzOreJszhVGdyk+aUM5SOp3iDmX9bCqQ2aK0eEDdj7ZB
PojoHGfqrZY916hjnzod4CYFRjdPKK/lyC+WOTJ6vnqXtOJ4LDQqSEqHUiw68PgmcIvicMFZlar0
XwUEUqeJV5HeIhIxIHCKmumB3htyqGMwULWTgIGGYMlLUJme6lVfdB40RzHQnH4mwoYtyV6chrOp
B61bf8jv5WQGwXAki0EbHIxebh+6oO4egBX/UKsoPk1Ic/iZfJdW6Lik3RhCpQLlFXJlmcnjxGLY
gdOy7HQCxluH6ApauflDkznR40CaM0efp1KKmU5qoFaN+BAtWX0+HZJPVZt+RraNzia0+TJohoMp
9/DvjQDzDqH/IgeRjmZ7LB6s9lMRiuW9EoQ/1VgNXRFuKahWwXDqVkOQLaZQIeaIALShcRwhrjzH
kA8to58cWchhm4b6kyXQRFPmkkVjfQ7rSt/LavtaJh396A5PsvYI+DW1lVjSHBHoWJbC30eqLDwM
uH7wdrLYvmkr7MVEeMWxgXKBDJcQsYoQZD2AlHoUEYT1UGQbFfOr3DbQhRAZP3k63FhKfbvojDWo
f0sh3alaGjhWhsih2sjPaqDDyrD6YaeJw6sUKijGhZkOmjt7nkjCEgq1qBrxrTK/coXpTkpJ1/oC
qB4qTbCw8f1RWgsafoE66W9N+6wtb4pg+MOsjQTSOOlJpQBfTWdy6JT3r33r53f0mvO7SPo1+IN5
9qRBd4vJeJSGOD4bOlK2QhvdClVJHUhS9iPi4btwQsu3owHHyxgWdzv2J9Qgb0aKXrclYAQPdIhX
ix8DSt8nq4ntqoDgXiDUs1O/Q14yd/MaL73+NRakH0IunTGP8yjX6cVpokcdgxXyY+0j0A8tRp88
MCAD6cL4BKhM/WCV30ZfPlLHUyF/ovnmD+RsbSDpu0iu9jCxsGa3Km9fzuR1f+BqalNXUhodsTvx
zDcT95aYJY5Jnb0p83uvKEGtc7nsDdrnskLuEqQtNlfoMYc9sGBUz1QSgao7BzraFymgNSOarIOf
WGjDqwKMcoRjlDjO8UkYajuM+12g5+d5kd9PGrJdAoUtUGk17L+nUlD8owCizSgQ989jDt9EuAUN
+mIaBaXlxLInv0juKEV2tmI9hJaW3JSSR0NyLEsIC7h7VCJaCcIXfVDPaZab0K0M7gK/cZFpJhUQ
2r019h6Sc2lBVluZEERaVDYNmTQ8B9tkGWJzSiywgs23pjDUOzXHpwbvN9yFivvSlCPYyjzMuJ9y
hwZUSj3e9/eJUAjn1AtfNKmD6ZtwcobCTBfLZfTxaOVUQ/MtaJpfiWbwgs5UBIGz+iiOvCwEGEh7
JNdjGTmy2qrPqQ9KW/LrcG+R76tZEBxERf9Z+MaXqJL3/DmwOfNNF1dgMIWpBIuT9iws0pekMvub
qTGfAOBp0NfQG9VNC4l1jb3Udjo8RBCAVsn/v6F9OZoFlydMRtXT9F0ZD8hVoMYBTwW2vImDLkWB
8pWC0oc4mQWUBl87tinUtVgoVDQXjIKaIgzXAAXSHyPaWzOnpkqBSAZx/9i1ReMGsfypLmLtLsNS
AYkbgLDoZYuUhOgxPoLLv0PaWnn2fDqvvYYAclur39Gkkk55Dbt8mHzrbpph2D3Jg9bJx6TwlBsN
lE5EjNsC5Imt8r/HrmVsjiP3JrDk9DOihOmhRPMXRpr/IJYoP07xxKcp0NOV6++iJXz1o45nDQqA
el5W4CGoQ1blcCgV+BtRAyiSugUi062JSH6IqjA5c91pzRNdh5OEIRYUJuscRAjwKyFqX6T7SM+S
OjplqvfoKw/CoTK1WbwN43cwIXRamx2qMWTShnRiCgGfNbTJjTBEJDLVA0cfPBivMasHsV8IgOqD
RP1kFyZhPMvPpgcpeajKQn2uTDTZcgRWQ1mI9iPPn6+x+C3QhuGF0r2Aq4Aj5sDPqqQrz00GWkKV
5c+QAj6WvCsfpjg8a+QO9wjj39P56XCFBPA/C2FCyQBRX/OLitE4TDpoAIS5Ec3TjZqtpdMDqO86
Jb+dNOgUI/KrtiHqErloooCKFqjHepPyDU3VP4bxS9cM+l0TGY3D270o5ddsSMW7ERCDpNG+1ET/
DvWI+kZDkUvSS+DWuY7oB4lBOIR3hknzUUusG0kUXrwB1B5JJrVEaSYkWM9jm84lwh51xTF+osxD
YVMsbw3dQxcRvTjE1q1z4YunTiBvAYfc7uWEm6iPlZthaOIHOq12KXgvBcrq4HH2k46WXo861a6z
BHDOIWg5dNiszqJagSveozF1INxD/6XvvfTWGj/gTOiDI5mNUQwqTSkJeRRbsqNWDcxZDJBPoZk4
KpJY4LxuIQug4yN1LxDgT2OYKIfaG18zUdBcI7zpcLnKVBo5jansWk2nrZ61v7BXgdMSUmXqwPlm
OpCdsAX5y+dDHEIub1M0V+FOer0dK9W33lRJMHIPoTP/m2yOz9ydbk0yftRHzq6+RRJNaTB/k7MQ
8HmDfqncQXDt60K4q+gaZkM8oHGtn5Jq5MQC1Cua00ddyq2HdJAd5BINLvARId6GYj6CJVg+8Wrx
swoQE7pWAHyTU9qaMzYifAlaX3kwADgVQoBgWyWNR7hrKJQo/eeigZQZqojLZDPO0ZSGkxkhvJuZ
aX+kJ/HaiBT0AYggUx1JuhND7pGC+okOIKJJCEUeez40HPy0Nppbw2sPSsjPxXzgTm3l1p1aLQLt
awGhiYrxKKSeBK1ToWGi8eZjKWO+Jipu1kaHQv4I2h0ECRjYXVzG3wGK06EXLCzmUuuh0uKPQQVM
VeGQcQI9wbqgEpEMHFAAlI2qdU1Le5W1ijJmkKHfXlq3eGYa+NfFTjnIkzPo2D1QzbzxlaZ4CcHk
xVZZkQQkOSAA61EWBLjwp0GA5NA0yMFMeDINFYhCKrFOyH7epTg/0+gMfuFyhHZJBEhpMtDsHWDj
9n3tGuDuSkW9L4b6s+gLuPsUwQddBZsY+yoNZzC7jTH0X0yU9ht0YHuffgpJEL4WUj1Atwr6A1hp
6L1ZdVu34FdkvT5Jk/6rQsHN8SdY7RR2HN/qOrwsSVWGod0NVinvyWeAcUY3/digvRPk94hCeogs
uPGoQXKBswnT/QfeXRZahvkN60Q5/JeIZwEeP52/D6QnSTBuC+iJUOecCoKRY0wNuJjwrFZtf+g5
JY858LIalXYHB1/BRm+mccAhD3YyWcf/ypNIRlRHnbBS5hVeWzwqCgMRaw2Zch38LYzUxgAtHYcv
mfBUeABT8rDGgFD+ZHl6/6el9F82qo9/en8ufFsX//X/gI7j/5bOrFeOrv+j0+sc6MeFP+xfgf9/
+rdKFpa3/7OB6wcMY6tL+9bf//s//Vs1+b9VdBsksCW4o2ro3f4//1ZN/G8DGrIl8qrQNNEwcVb9
y79V1v9btgD+Wwpmf6okS/yp/tO/VVb/WzVEQzUtUVJ0nKfN/8S/Vbq29gXxoolYt+oy/5JkqTi4
Xru3hrWqiC3ia47Wj+D/rZ3Ghg4AVtHvdCuUQ3mdQi+jAtx8NePHzviKVTI90F8cElwUVHafUd6j
td4fLmbwr0V06Sx7beA9/zAZ3rElkheL/EZ1tp29MCYfZWMCTwRYq0Uso/f+aMrTLHbyfpDfw/tz
Ac+2vH9FYfwW02zyiebpuYgCj2PQkRLH3Sai7GTE2Ls3aPsZQPFkTMhwvKK6ZtKuU0qyAcjOM8wl
N2E95jFIje7X+7/n2iL9zc/RFl66Vi92Rhj7hZN6X/rml4erR5facAFt/rLlFf7GuJfFKBka60ul
uaYYi7GPWSVKvWQBZdlTITjRmjmND+XJvOmP0un9ceFETEYy+nn2r2m+DGUuxiXpUlILuLGBEmTe
BgtPrrI06XqIr3Fj/ITrdouL4bjxdVeW0FXUxRIKsbcQQUtQkslg/GoURLKPnJwbUea9+GZwbCMd
D0bdMlkM12sIbjbIo57kFt9Z/1i7ngO5IrCbvX6ID35tvz+VbzcsR8hFtHmqL1YsvmFmIspEi07K
oXWFPV5yLsI0G19sc1SL1VF5pQkKzwMjF1kf80qAaiV+g9oIIoMkmhR3Bw12L/cgG1Hbe3p/kNhT
v51SQ5KV+RCwRHkxpabehAq8vhoHMEojgeDAi0DIhb4TT6T3Q63Op4GFtiSZOg+gxQHYtn4/9bGJ
HK8LH+2mOo4HaS/eRO77YSSO+ZUh/R1n/vvFdxuComlKX5zjsEi+GV+mm9T23fBkufnBepwgnL9u
hJRXQ5qSaCBqqBn6Yv2rpUd/XFGwCah23ofwmBw8hwRitMEsO6iy/IOVqVkSlVLZQvJbnLfjxQgL
HsZx1Qp/jdCNXcVVD5Vb//m84NJftxyX1ra1rsgGykG4n+PRex0HfwKxK0tqLDjPOUGxi75GjmDT
K3TJVs6dG52zZ2PjsFz7erqmG4ZhirQ+5ufA5dgwV55kBEYh6ydIdVC9KbdOkbWPpRsiC163NJWT
5DqCOKH4UGF74aBz79S72vY/hO68FvMHgEob0dS1DXYRzVgcyII8RBDXiObL2l0wTajAS+O+aL10
b8wkQPoc+6CcDkqW/oLpDtOGDkwMJrrA6YMM1RZoK3Wz+03wucGlxIwwava+QHunCICrowqDDBTK
XpRAU3al26vJCa89VGEmgOVZdy8kD+NAOpaaqFQnP2QvxUoWXZYG1iaVNdSXkuaTr9Dvi7+LefcA
9On7GFvngV6HRwXv/a0yf77l/WQoWMFpEmtK0ReHQIiKVyWEXuUEpISR+jnJv4qkHjnAsvz8fqi1
lWQZlqFZiioaVJ6uv3NZNRRWKvRqpYZyKPLjOn7m74dYedSxGP+OoS++rlVjMzKFcskOQQncDvdQ
zZUTiVvww3usbtRdeEIi90Szj5ZYseuy2/d/wOoYTV1XJLiV1FYWJwGvY1noEZhypoz6epQBcXj5
jyOooqIaimrJsqQYi/1YTYOK4WAN5QMipWB8ahRhYxJXTpmrCIt7FmFoASEw5hDKpav0lO6G6Bgh
3PD+QKSVnUgcXg2cKvNjfzFXYdHFemx5iFruQUvCuaOn8zSh/eIgzGa3fJ9H2TG/jDdbR9rqAFVu
Bt3k2fLm5T+A6NZaGW3AjioWzgiUZJwxP20Mb+VxpM5JhiqbHGrYUV4vd7JnPKYxuHCSUwQieT8c
gS4ETu9odnxAGOn9cPPmWezjq2jydbQ8RoE/FhhTjWCOBytG0CrQP1+t6TSp6IUEQE+tD+/HXFns
6nxuSKphSdxGy6VoFY0/ahDlG+0EXxqUXbu1RlaOp6sQi7UoRokhNBAjHUDy7GeemCeEufbDl+II
6fmQHmBwwNj9aO7fH5o0z9eb+bwY2+KwyqET6qaH8Vi5B3h0O9usp7b1h+Vm+/BjuXWxb0STF8dW
KQy1TqoJ3vjUfmaYNoyWJ82V9vVHf/O1sjW25TMixzQ40SNIJhwi+/Gz4qBka0vfur2yp621+f6b
f/xyKrnbTVXSFE0lTbhemgmeiyKGhxXvv3Ev7KRjdey53aPzVqS1fX0ZaLEHiqRADHDEHKqO/NMs
9qPF6GTIW2tybdlfhllcmYUvmwOwHXTXH6YDxUGndnHfeZx0Z+B9mTskkYK7sRzXtvdlzPk3Xbww
M00sai/m7gRqf4IioO3aPYB6G9dDp7kpHf2BYsaJlgQf0Z6fuNHWqNeW6OUvWJzWQ6f3WhuwExGy
rU5zrjc95YAKbA7sfeZiH74x5Hka3ywbTUIeF4toU9MXAZvYiwbdY0/Ibno/3s37D0rhbvoMvcLG
+eF/GW/5MBxohDcNUsLsivwPEOzdKXoAn7/DZ1SxcV952Fqua/ef/PcAjcW+wCMzSj1FwjBzlD9l
ofLUptWjkHcvmmB8fH8y5dU1yyuPspvMNhQXsQw8ImlZsH7Yg4CaMJ+k6oxcvXnUYKV/4s29j21c
z2QMEXATPZTm0QucCCBNtvdtNO03H+JrJztYrX/9osVmhd7UBYnVVjDVhjus3W/q5kWtM3rtKdq7
X94f/+qRx+EjU+kyTUtfjr8p0fKp5AGCgKO7so3djkNn+3HOMtKHduM4XzuHLoMthgYtfwBs4tdO
qBRflFnDU1G+YZj6uDGotYP1Ms68gy4OBQNj52hSGRQqwHZ4nDhYNRfLUDfYOn7WR2SQTVMwm5/X
15FqtWunNIBGBWgYr6tdf5997G6KozLa4J8578AxbC+R3w+I5RGgaH+HnXfQxQB7bg7fkzBnmOt0
7VNhYW9LoSk+h5Eb80IET05be7LnctPQbT3gtgY9r+CL6JmSJ57XAnQ0EepC0IICV/GYHbojoMfx
R/jYPUEEvVM+bXzVtWPhctCLJ087GCACYZj/vp2rV+MGMfX6BgaUnTzRBheOhave0JfeOP/WbhgF
tDKIPIX8RVmMVjIqCGwdAqBzlUY6xm5/+HdqGKuTyptfN1lHuqYuwgilLjQYWIEc9rCEGRV6zR20
eKvVtl7Ea/mFDgSAG4T8QrfkxRNOkNQ0g6Ty+91R2pCUeFUlntPspA94i/wx/eyPymvmbmUXa/VD
E/lFQ5uzKMvSFtsyD9GALSIqDN0BKf4D6E7VoUT6OXfGI7DijeUy/2uLPQKjgX4J3QLaLcsqHoh3
vQxlyDmjiyOsE95IN80XALwH/eB9314mK9/vKtziIYL+IKTzGeYje+J+UP7ocOOFP76xGFeuq6so
86+42Hp4wXrYAPuNU4T6d+wnDkoHvv79mZtX2nsTtzxcGrO3Og41B3zdHss5FzUyQKtI2SKA4G3V
naR52y7DqTpfiqSCYtpyNVJYKz0FqVDOMumAOM2+QRwfqeen5DuQApdbNtn3X9DJRA60HzbKEisn
qSKqOgU8bW75sDivJxSBLci/VZ078COhlCOI8JRREw1tDVjYybspXDo+wMhumn9StZxjK6rKwEX6
WouPGZdtKDUIpTByz613iP1NFPkihJGckuabMz9YzeBlq1r6dqUqtM8oOyuULymXLp48QqAYSjlQ
xi+nP7roEzKBiiFtrKG36/Q6xuKmF7DX6oSAaVXR8Yxh3hQYJr6/TLdCLE6TzhqxVSsIkVnfEuNr
U317/9+X3r4iFEk1mSUSeFK0ZflVgMgFcEkGuCc/ZUDrtXsve+3DY+H/mDvn6N4qbbYxqJVKtiLp
uqXq4DUMOsDLUU2dX2B6y3psbNPF8vIwY1NO4clwwSg7sQPL5Wht7YKVubyKOv/94lgJkM5LJ52o
whGvbifNXUzOD7ENKK0+1if9RnjcvA3ens904mSV/+AB+Lahk+HrnvdiSq0ORVaHoHvQZQOv6x14
I28X/6AIuhl0Ze1fBV28ISz6S0MfICOlusoB1OAzqpSOv69ujG/mDsIYzmm29WljIc0b6vqEm0dq
mCbXHimbutgMCE8K0FUYKQSxPffQ0XfnEkbsBPv/PHW6DrVYPoJnDuz5eVKjZ5GVIyLm0VoFLL56
vzGq+Ve/N6rFmhEFQyokPEQcSfrM7nBAZ+77/BOSFiSF4WZSuNKX59mgy6pJk0ed32PXazRBbHnw
ZiI2OoNuYANZO3qHR8tFwdB9zTcyFeXt5r+OtrgEfahfEQa8PKVB98yCOVmY2KNU2gbKVyr2zOCB
EpB2ja6fZdC6aF/v8yz8gZm9i8rbnSH3t8gJoYfwkZPwQ2H1tyb0/lk5qJv6fTzVrmnkdtC3zjA+
R7oMCR++UTVsPda3BrK44NQgiC2zZCBzhkIudOMdDBcL0uNmLvR2QcxTBj5FJZ+ktrt4VqIX0HZ5
SKQ56yqf5kQyO85lkPEUnPWN5ff2xNLBuZh4kvNglniWX68Ga2pNc1RAe/f+WONEKeHymJv2xhp/
e0YRxdIMRQQOYb7pwPVFEcZxSC6uouh2nqtK6TPqc7YGD8gGA/awGXF1XJbFaawzmcbyPSIj19yh
1z/X/pNP8h4D7sRw2VgH1HAPUX+MDzlCxFvHxkoZAKwC6CLqSZpEE2WxuWIYPblkpQ3PoM7BHGNO
5nb4NLlsZUe9/wfTehltsbnkMQ1ElChBGBHNwwfUkXYwG1/mzGrW7t9vTuvbJG4en6XSTKGyRMX1
ern4iIm2aExWSEuB7YT7Y8tneZ8cKt5bjg/99tn7hL3m7XiLBt9+u0r4Nne9jr+4ApS0RHhm1iQS
q9nNGJYc6GFPVhxkQd+f3NWRsiFUHay4SY3geqRWikJu5Y3U59vcrWffH2HIjl2MoE4W3eZR5HYp
Qgd+UG+8l1aHKOukroo1X+mLKUYgMJcnk8AWUqxah0NT1J9m05gOmc73x7jyNGM6L2ItplOQCvAZ
GgVtC4GtEbVDA+UWtfikNIdO7sGU/yEML6GnbBw6W0NcHDpqk6eCMHcjtOzFg6bu6wiu4icTeMrG
yTPvt+vL9XqAi8u1DgO1EHJS9EZUHqRSuoUc1qGKWm6MaOW9SSCMP2RWjExLbjEkX8HkL63CPytJ
yWN/jzwqTsg7w52z8myPTMTNVkVl/bS5CLoYXTx4sZ5KoLDm5hUOM+m+O3Z276hUssm3tlLMtTP1
coyLwy0sU03SPVaLahS3ndmDeu52Gyvy7Rvveh4XR1qK5GCO8vrcX+eavaES5859uOzDdvVvdW1c
zN5ih2MFYgRG1/MMEhFPxAYeyjV64hsj2oqyeCmPQPLxHWPSSkSL1IcCN1jBUreW39vXCdOmgTg0
JejJ1ISuTystwKfB0ikJiWdoRk7uhjyNkQM7axvvoNWtexFo8X2KwcrQFIbaHVgd7myR20o4zBUT
WpEbkVYP4ItIi8+Tt4mlZwrFZ1Bxp9btjhjRn9LDVha/uqgvwiy+D8SNGKEyABV99gvbPEidgvP+
mp7/hTdnkE7aoot0B9BZuv42dQkvAqp37eTwsnfTpH1sJnzHKPLqJUrpqC5VOrIB7wddKRKyIgy6
5rLIM1Jddrc0T7VqOVNobHso0g5QJai93wVhdhsJwmGKgj9SE30K7P9+9Y0R7Hzfe3z/J8zjejPu
i1+wWCp1jntUH5lIDQq3MpaFdQPNAMs7dJlNP9jaAfNV9V60xSxnoYTa6G/BulN8Lzmlndvq42Dj
X3sjHrfeeatr0+B5Z4p0fIA1XX9SUFayKgyQclS3OSnUsue1KR+3Ntvq2XERZnG+KzUYvY5ZhF1p
vZZT8xKU5rNk+tbGLbmSE7JYTKCvpIRAZZav5SIXxr7voFLND0nha0r9YHyYSDmgrn7cboWuroyL
cIs9F6V11FYm4/Krsdkxj89Yl90DkXuCuTF7sRn+xh5cnUmLG9qgDgoif/HBUmQmRCHirBck+TWX
8DjD9R2f4nDjSb4VZ/HFmj7sI0kijo9cKm9VeMrxz97INpBu6w+3i/HMv+Oi0GTgGDCJrT4vQP+o
HSFO2mi5HYGEbmB4V8rKLI2LSItdHGpIGdRYOVEukA7IzuHa9glrAxdR7QMKF4iD86Cq5Lu+fDFk
8Lbb9/QKvpfS4e+ShWGRciwr201N01ybd1tvw5s64singeDCJ91BgOWD+V04bYHqV/b3ZcTfVY2L
6a1L+AyDyfQmJ/+Yns3TdK5PqDVvnJArq+UqzOKp75dGIIrpUDlpQKEe3di6sVAc3r9/Dq/PnymS
DKuaKYOkul4scT6hodrSeaMX7iSP6R5WlS0+dsii74CegifRnzdCrjzjZBS3/hVysQ9wvR7EKvqr
sfo3AWK6S9ytb7XyIrkKtdgKQqmUCLKREirKTxnHnwJmuBYNDuKOG4fI2p16FWqxF3p8eKm0/h6V
55bn6ejRzdzBxr4R0HHeiLa6Bi+mcHGhqaGq+KJJKSE6Naf4PPdLW9bg1lU2f4nFvcmYVDIXlRaG
vEw3e3S0i3zgmVVCoMPOKMMDYWMxrFzNVyHmv1/sJpR4xqwuKVNgTUexuPwQObE9fShPOALj1r4x
b2uXGeVwE/Qq7UpN/92qugjnYYetVujyUPoZUJfZYQux06mnAqxz9H8DRfA7t1tO4WXAxXU2So0Z
5xEBJWsnP8lP0g+JfuKuOExfkDlH9t3WbrCHdDpeI76tDDbmfdP+HxFLqOtCXtNUiaKXuHyWqHnQ
qYFHFjAnTxia/7lobn0bCYyNVsdvxOCbQV/EmtfVxSxLMSLSXq0VxPom2nJy7Mufk/AQJbczEhUF
SEcuHurJogUxFDeYMd5t0yLW1u7leBdbPysnPUoGq3KyHjt0iJsivjYbi3cthkFzBSKVbpDeL2Ig
kpeZVfAXlUtHsfxnd7RAMs2XD3rP3LvO5gpeOz159iFehMAskPnFgT2MBsT0hJxkXsE0Onb/Pn1s
5SkmX4ZafEZTkxqlQZXJUYvPimQd4inCicZAtkmwwyrfOArWzrTLaIvJNK1erjSZaFX01M6uEcZp
SL6U8K1wBkYPtG4P73++9a/390wuTmw9zvwuA+ziyCGuvBjZZv7PfxAB1zUFHCGZ1rLiq6aRZOWT
WjtimMl26ZtfyyT/9H6M1Wm7iLEYBTtaKyodZew5u8dryEXb/Vy5W7CylWYN4KuLOIsrJ+PzaKhk
UV0t5Wwn48pj12oe74Nc/KFgpYlG0rdAVT+IQ3OqovJzPrtcwkdH/j+Dxd1F+Kzh6I2r9CdxxMQy
VZ/aRj76sfp9qLxnDwH2ONQesFm563z0LrQSM5UON+ruR9tLH1MI6+9PnLJ29VyOaHE0a1XaySEA
YU6Gep+1vJYLtOFK74i/7ClQS2jqxkETK5chHn1TOnp5fgLTc+oGzKum8M7DWQ0G+EdZwAM44hIR
9JNY4P4azzaA4pniwb5AHTtAqDgQcSTg39AC8WR40/3QZ3YgjRuF6dVXyOWY5tVycfKGWlCjkTTM
q8E8p+cZWIkIid3c/xuEsPmkWZ7yF7GW7NLIqw1kYshnZmiF/BPVMN7dtTNfpvFBeNx6jMz7/71w
iwdxbfBS9eMYKX/Y24iXvWIWpe5888P7y2LeL++FWTxIRFR5B12miFWaiOxOwoTUqsIjoUyeCtXc
yKBWT1jA6fqcvKDhsxiTZepeI8dsqi7AopBK4F2bYn+lU1qwBwW/Wi9qY/ufDPDvmIsBjolVdtpA
yamo6B0o0mmsZ00WZDaEYWMuV0/Yi+Et7qpCDFUfvhKEpNQ4oMhxKGL3/cGs4Ow4lgwNAJrFKfum
FYOmo4iGFS/h333/eNj39xjWONnNBBzet44t/taIov4zzPZ16MX5UXueXqEj1Di4AtdzcUS2p1N+
p5785iwesOE8/LPL3wRFLZkAYZVltua1ddH7gUrRx5SQ0VTUY1xjHVmj6mmEnkM9yPVKBHW6Kvte
JvXRQ9pjY8JXtyFYElMBRAnrZ3HCyH6F/poAQtR87pwJymSJrvBO2/Ny3Sn2jJ6xTlvNjI2YS35+
gk6jIhrccTmO7HEZ3pq5fBoGdYtTrsz7bbn5SavQJYClqeINwt8vjk/WWBeUNf21BhfNris/Z736
5Pl6hKcdNAM9PWpJiqBhfywpbqIVxqOv9erbwmh2xiR/9qvEDcsJt7cWm0fLCE8C1BMhntjg2U3Y
juiG16I7lREOtXGIyAymyjh0Brdou3xRBuHONBHxaXJ/o3G41g4C7SQBGqCYZ8AOvB6ZZ4V4eKDn
+buKh7MD5dadYDc75SxTYdjk3awcbEBxkLKhqk2uv/xiZRIK2HVJuG3X6UeYl4fQH567ia6+MHxv
rPDzxqpc6XHIpgzEEILnLAgwr6CLDxe3qZmpJXoa3l116p/nzvpkl4/yZnV3bSKvIi3fW5IZakwm
YH5LT3ZQsn+BJPgaW/lTKXofckMBTywYBysW9hGUB62evrdNtFFKXM1jL8e7WKjMe+qZFS9LX8OD
EHh4BtS3s6tfKhnWfu6vb5498wp5szcupnhx3EmdMlFeHkpqDskjtK1Dj0wVrpBgfYOzilhgsnFR
bQ5ycdQYVck45wdGcELOVd77Z1T3EArAuPA3zWgTwbC6/f8e4pKFY4xJEIcpqwjbltOcqjbn/ITn
ukNnYmNwa1fjxQdc8m+yrCe3SsCg6JV/iAYMpPStq3G+Xd/5YMZiy0+l3goDzfvfmaLV7cKz+Sn7
7O1kwB+Go37ZShFWH5+XY1pc9zG6l/FgUWJQXe2gHWE/79LbADgNWPeta2hjNRrz/F5seDM0xSiY
iBXv+r35KzsMx+gXaoF2chZettb+2pvQRP+DSpjOE2NZZJ5kgbqRMpYoN/m7ysMcprU+VYJ8stqX
9w+y9WXxr0jL4nJVdgrbmmH5khuAuyil1/cDrD6YLsby+wq8mLg8xnS6nCPM6Ex8QNCudCr6VKnd
gWLZw3Hj+Gh+brWrtga2WIxt1WpxkZFs13F5q2f5oRu3MPVrr4TLkS2WH8rRTSFgwgkLuUXX13w2
JX1XRMLX92dw5WrjAvj7Ey1WnhShQa638wXQ9qde73eeybr7NGGSPjX91iZeGxS5AaoF6CNI4pLT
34UTGnqCMXPHRBvdYtztQVPNmZbhVsI9Qu7Q47YkRdaGeBl0ccchCNf39LtJEbLqXJfaPhl5lWie
dZT16RZ1642C4epJfxlw/kEXi7JuysmvKuaULgQXyrgDBghDgOdDdDs6jR0ets7ftd4VcMO/J3Zx
nUVq2vpBhDDM9CN6hPiA3rEdfPRu2wMG8C5OIHuo8g6W0XflRtK3ugUvQy/uta6pgqEUSDGz1u6q
U0MXXERVaIaDY9NYHUJ5NxWv9K/+nfrh2ll2EXx5wqDmU7U8TMla8IfDgoLVBIkm47k0c2nlQ+pk
Nn41d1vp+9qoFSggSK5BFAIDvtieQTWZXuLLVEfPFjLjfOniLvXvQhK1/dw09F3Js/YzKbLYbGSs
7KKZBsID2NTBIS2Tlqnr5CA3+dgiLlQ6eIekfvJRe3j/ZFjrvF6GWb56paEISkPhBEIV6JzX47nu
lPMQIIo+6rchxBpJMZEoDk5GU/+DLQSCFiUlA0kLCVDi9RbSGwh0dMqpZnGg4/ZDj8vF5HVnucke
T9jE3roUV070q4CLDdTKfoFO8USb2VLcABn4WvWOGxO6cstDBqS2POukgdZd7JRKCkIpUmif+X/0
e+MQHZQnrOh39Wk+ErYGtMJTAqAnIsxhIAuCOvFihap92tal+bucj4EUL9zsO3LX9KOwBt3jsnKO
bKiDj1tNyrUe7FXcxY1SyerYA0Rk2TxIh+JRfM6QbnmUnjSogtV98Q1huvzL+zO7csJfhVzkS1Gi
YzUXokNjNpwyKJSH0VnOB7vB/VxO9v+7YIvrJIdogFz7zHzRsN0p5F2Nl/SoSruh+S4G8ka0tXX5
p8QPVRIgOIs1E3l4UFkeJMGyfp29Gge8bd4fz0oEDYQKHrSaBKVtiYhpEk+VvBGNxEKTdyKS1mmz
dUXMS23xdjch6lEApFMJpHqxFHuhCTPyeJR9T/PtlDk1a/Aov1b7uTnoW5uLf+VauAq4WINi2tRC
PVEfaJN7LzDwyOoxY8IoI8aw/j+evqvawKLoCSBQkVMMCh1SaWysXB3V1fcjrO1k2o98I3DSsGGX
QnZBbsRh7ZuUVk6zqldp46+h4/xW46dnIyPsFG7cPsaoDuDKfjdsPOLXagRX4RdHY+KLCiUcwpt3
gxNgGb2b5SPmTLkMdv+EFqtfhVuseCts5x5zgb4CLiown/8vZ2e2HDmOZO1Xaat79hAECBJm033B
LfYISaEt84YmKZXcwQXcn/4/VFf/k4rSVNR0XZRVVkqB4ALA4X78fE6lb7LiWi/gV0EaWshgV/rR
NAHZzecdBpJ3Aqc0XNUAnrYDxt9K5IA8HcxtDg+OLjsYoJdeK9J9YR6Bi0PTP3quBDq3LxWSscwr
EbeV8khcvCJ4OecaiFFz0XzLS0wK2mQKZt/VuRT101jStdJ6gGuKNzhqP3M0Fzp6AvhRL1rlKg1O
aOBjKZAlGrpCry1dV51teTEptkCi1O/h1RT416/iL9//4l2wskiQqVg8OCHVqHRPPYQ3FV6Gm/wR
7gWesUsCGyYNRztyrmmyvxybgJMHAz20oULB9/mJpZ3eybLF2MpvNuRef1eQnke+saGr7P7jnLfq
YYAIJfq1CfhFJkVg+YU5E7bUP7bdmrNIh46j8q78+AZoq3W4XjIpBSRg1yL5L1bjT0Nd7C4zHDMj
Q0NeiljhBgnQ1CFZd60n/CsN/6dRLsKrZi7mqWRIAVgnttJdMyBrzb3JYek2Ykn+K76OX4UFiJPB
kcY/HKHzxbSeUYeytARDLk5JZI8eysHXEIuA4klxNIHbPnyM3Csr5xcbjzAIxFnQyCDFf1mRAiVN
gpraI3HpDD+h4g/iE1xwA/ZsLMeR/+gY9mm8i7yANpGEjKzDSe9gPXejR/axm5/HdfRQ+QVMOqEQ
OZLMG49/YewvgiCMjV1Wt2F5+4faESAjBpljXGv9M9/o23Alg8i3veRB7vptuwNkbFWgZOVf8/f6
Yq8VSCAsDelolYIQ6fO0hIkxFQWBvSPs+tAs9TY1lctN6ROY6v/54/xqbhgYw0KVbVGoXCzZFZth
u84wUgEBRQ2mD+yWrwzx5bbw6xgXT9BGj3FSLbsPUNyYGj6Yg3QNQQW4SWinrioYzl27gcu6dREd
iV+HvIiORJsORmTjshbc8RBiw2O6qxlXTQK/nAy/3L7l9v6aloiLoaBLD030kt/394tu3PbQHDu7
ywSU7rW8y5eBgwGdFsJLFLGpuLiXWVlUGmg5QHluAMczfGyxfrIJ7Q2KNB7yxNdm+/J5lzcSVUQB
I0JG/+iOxoc8G2NrqD5OHswFO/NJ+GhKdLt7YxdfEydcG+3i6ka9TIwkxGjz2xIWLf2I+VPrx2t5
e70h6cvlk6JFD5eHQ78ulpLRLw+vynIjSXWM5gFP74Na4mu+OJp+58F2KRBABjv/98kGjc/i8YRz
PNaVzwMOtTa3GVRmQCe8LMwOAxSqPx/hy7kG7RdefhtLFvaFz0OUKQG3vYCwjq3KY3LH/HK16M1A
Vza81P8LR+KvZgC6wSEYtDkshj++0C83EWGTrXJq/autfrwHYnQDncIJ5jzITWmbqxWYr2b2r+Nd
zDh4RKgO4UwFOSiW40VKHpTvlq8/YynGjgeOxLvpXbmpX72Wv455cVMHmFzPCGSWMQucFOC0pLm9
29qY5H/FzO6rS0QOyoJaAfMOs/zzMyww8+O4QBjNSwNmK7XuFN145E3+eOW6vorB4KyBE6QwoPq8
tDi1kwYv62DXntyHqwrdxgCgevVmcbBLr03tP44F4A4aUuHmj/+AsPbzRdmdNfQlfD49u0JsJAPN
n++GoLiBfdt1j6M/7p+fB7tYR1ojZ6w3ccKP99q5umcvebxPg+WhGQFIWug5QPf2FkikK+moP+6m
n8e9eHJp1VOFZ4pxxXet/NknVxRpXwSZy82DKzrFTOM47Hy+i2qC34qd4S7yA1BlXvjIok3yPVmN
7uyjZ9t8YODbXs32f7GqYNjFZJvAOgrKkovrioCgpGaDYcdg9IxyBQOud+ACcFAm0oc/Fvgs13Lg
X97KX4a8mOeZ6OGbNcH3xTRRUVOvY3l35e3/oyLg80VdzGplR9EUxbgo5adoa1hOIEBZ7K6fP77Y
tDESHhpDA5GBRr6Lp5YoWcRGiLRh0rFnc2geJ7hUHQaYZbrTQkdPOpIdIY2cncI0VgDRQJswVI/S
mq+8P1/orpdvgimI8yYMbi53IN41mtURNB7Ee+SesYChRu8Qp1zxTQuzPGBdN/B9IX6zqlbmhqMC
nL1eue3LcfZzRPH5K1wcd7O2pJk5ol4FX+WfxMt8iIPAmhR3LWAeH8b0IxaiVQRRFg6+7pXRv3qt
FqiAQHyNihm72PPrDEiqOcLoH9YzbyYOTTEknG7jg3KIdjVwokP/yphfrUZwEVqgCTocaPSLbZ8M
YVtrAJRh+6ABpu2erMGEqxxM3XvdW/oL5UO8mlZXhl0+9vJGIyvyAVAA5uZy0hZhPaWixLDaDs3x
vcvdHo2aW4YVPt+J2+K+d0d/EaGRq60uX18xdOYWugkE5O+fl6kZcCPLSH6/4tgtbkfiLknyBakg
D5Oj/xUroz/u0ri15v8MerHoC+BHubU82kXoN3voYz40aGg3gtyf1vyavubaaJdLIrWlPcUY7aPp
0YndBhws9LUtti5cd65iP5j51Q766/VdrIhFKUOlEgC782pkg2uRvNiCCzzPLrZW0jpFn5MXO07Q
i95l4JAybTsDBMDBeVTptC4Y3wPRjdi9Bm0sMqZAKwsTcK6QgHpLhk2iQJ/MzP5I1bSj0twJ1Zyq
Ng4MlsPXxT4lLRYnNlhuyKNvpBfgi5fgvalZvdB8PIuEBNbc+VUJ5X+UgoHVtzsNRGTHSIujoVjm
jDoYRWyGK2ZjnGwGIWvSTDvTysHPykDCjGycbBrSHyyw6psG/IKY8VOMD9VUEtT1FKH0mf/gTQnk
LPTf1M63GS2ANcsfUpuujFkdEgBm5Uj2iT354zj8SEOkVCVvtoxo3+e8LJeQ6k6moCUKuVIyv9F7
3QtDuBOHMQMnF+JJxtsHoIgfU7PTcf42n+K0ezRr6yzC4b4exH6ykkDvBhhJjWUDbWe/qiwKSnM3
OFqWvaZgzm6ayPY7UVRBF80BKcDCIOrZNJINEIWnwZ6k23B+G0HvhlCSb2cCKNk0oeXF0ItVqxnr
Qc9ux1ickOvfkbLfpi1cAGO5homV2Guk34cq+YlDzIrl6X1Buu0IQERM6E7LMOVbYxtK+xFMg3uc
79PNNMadb014fJSkO9Hxp3DiD1y0h3Ceno05i9ww53dxHruSwpskCTkcDSL7Bl5oG6Ob2KoKNc0Z
u+lHM3RAbApySsiwx8q3AsHedsYh0lZlHU0HcE7fJ9XvtYSmSKwaN23DtpqZlb5Zjfcc7GTHqCa/
1PnRGq3TVEu8mSooc+3RaO1zE9KfPaX2Phr7lxHgToic+WrCq+TQsn6wm/DFMsMVK4Zb3kF2wKrp
HI9QDrbTagbn0THn8S4VdHaVpRlem2pjkNnghdvy0LUZdZoo7CyvjrsClq2lVq7sKSvXVWxt4rL/
ATfCvU2zUw/sfJxpW7TA926WT0czlhycRflD9OmdSrNXjdS3tZDC1erJrfXmRCLjLQew0mnBaA2r
9qgp+aQlODFr8ctoTiehxK3Wip0+m+uEwlrOSPBOVd+sDk7xc58Wq1HE3kiR7kpzuLoCUL2qctAO
rfI0muDEiyZGXrEH+wsJgi23tXPfRHuI+rFrI5vqTp3qXZwdHpqoecprkJ5FtkMyz4sA++gnDpFG
LO8HUT7SSP5gFGTCPD8ZMAZ0R4M4Vq+fdaMub9o8Z8ewqNM7S0jtOQlJFFT2sNZo0TvgvMd3TRX5
cI64yWPZ71o+rGBscsaC48F08AlV9G+TBNWa67UzTmCkjo+lidZzmJzcttY6L+ubqo8aUBVAhG0n
7qsuOTRVejdW5gMIqDDpMprZSRQFNrB/76qhBFiS53cKePeqKQMomoMuM1cz8DY3BIaYnYXUeQ/y
uJFZYALO8p6Lx9EK3SEMb6dW3eEHXbsZXC3RHM0aTxaXZ1SlA7MDFpoksj43StWOKWd5KgzjYMvY
U4nlQ8XtdfO00szHeX6WOrzVRNsDNG64lR5bLiAoGqOrCTaEAElyCiPXEQoJU7i0mJwSFMJJh7iO
h/mzPeaRL6ufdB7aDVOxa1QAmoGdGqKxD0DGytbhWQ48JRDZ5TGqFpeMpIrcOa6TQNkxIOnsxdRL
w82b4TR3uqNJbVVrN5rWucJqnL4aN2LUwKinLQo9uSt10a2MOISgoYRLiZAGlqLxqUl0vPTmrapB
7cWNeaPyJz7yORbTveDDU8a6ew5Hk0bWbx2ou2FjUkcJsc9gogeqKHjQoahNN5nYeuT1a8cSEIVN
E3JXgLJHJl00QG/Rh/HCuFJrUgAQyeBCRis3xlLBJHZLQ+RonOArbAN7qocHm/7UIF13s9T2rbK/
nUV0jlJAZ7TS7eWtrr6Z5l7pt1WhB6mJXaWgzmRGsFiaD7QoggZFz8RALDdMCR5a61TjdE7ZYSpy
dxDcVRkM16qx2KTp3GODUscOxiplB8loDtG4Fm1saDfWDK9dPINwrKV4K7rI0SMs+d95BS62hiOX
fBymeFNO4CCEsw/zvUD12VZGFsiUyVs9jtlGgh7KWGXetRwRV0O0ICqiN4FcE1I++uB2VL6GMn3s
0uYhM21InlNPAh/ZhHrQ9NDHaw80s/y6CB1rEDuAxXxTa7ayv4MxpWco88GY4lOz5FG5eTPIybVC
oHFLdkzGR510oCGbj3oxO02PkiK23A7rldiL9jXrdECEQWZO4VYN6O0ugr9rARlXSxC1RFuivrOw
28wku2cZPNbiNnFHtW/HnybfgKC7ZtHwXQedxNHZuKkTq3N0pFpxqD+V9uzw+VvVtyeuhnuAiW9E
mnnosN3IUToaiOG54m4KCHFXKZfM2WqKIncMdYcZ/KZvipWlqb05LyZ84DzokyujuyTCFeT2SkEY
oMkeVzIHrUF9Pb2L4m4jitmz8L/r+M0wH+xBvUbYLZ3OaHZFGW0aDo9AQLbKjPpdNp1YyG2nxMHS
ZRlePrzvKJXADNnNs/QgK3uj2sKpinyNiuNmVHbjtqX2ohlYiZUVv6VZd44lUU6WWdThOru1iXg3
LVn5yjLalVlqumeS5WpDy2mlSPFyFuLGGuqHWoiT2UeP6HsFJx7lta4bndmSN62wjnEn7ujIvgNj
8GwmetBHAzaxAYvIW2NDsC6Zbw5dULD6FtbDfhRpD7Lpf1ghWNgD/P4wnliJpAhiM/Vh9xnYJD60
iMnAGPblxAFIZ45VFT/tnj9IDQdN9D4/JnMj12bBH2Nlr3MxODVHMYXq0PD1axhLBsDrerUm1qJr
H0farhXlaK4QPkeP2iqfhoOc1fduTj20ljyBSudXPaC7Q3WGiykO7RYMLNoCi4SWbbTB2LV9dtDL
ZjPP4+iMZftkEPVm1TMDxhgdTja669xJKNTkh9EOBpPdmAJbhJ1OiQOis09D/c0Ktc5BO+M904fe
madxK+LsKMLoAfTn0hkt7W2yQVlPhidtYo8kH/fDAI8cc1wZNL/TOTDwXXpMtG5LZqTYyhnQMDvc
T7ONxzIWDjLvoO00m4zZXswK4mNb7d15jIsAnV5Yj9OcrqH2lTg5J/vYjieE290qseKD0QwrMrPe
S3l6x+vIR0x716XS6y0zGDla30gK4jt4x4x6IOltVBGi7QFNT2Mcu0M2n0mmn9jQHDmNng1Z7bSx
3ZUZlPsFBD8TQ/M3FswgH9IVL/uzKJrckTULAKNewR1z1ZmA6/SWgk1QBtvWMQ4mfYYPNjosyqi+
R1Zs3E1NnQUs5e+y4fupaE7pXN4C5euPefoAKhZxEJe/NoX+LuZhnRrpQSsTL5lVg/RAhVbbyo/q
yh9UFK8Y03Fwr5OzVhp+j1nAyu5bg2nq4hwQrSqDfp80Pp9sgT4HsMwQAhh7G7lNX/EJna5toJnh
neqLl4GRxxlk4a3JYemp8HichmIbtDXu9bnpUiM79qThTlqMHjXHNXAjUAvVFfovBUUbYxQ9U47u
Y5N3mTMR2jg01pJVM9LUjazB8kyjK9A2J/S1FWffR4nNYJwMtF8rOuMrRLM3jEl6PyOoR+/OYO50
PSIO6+tTQdlBtNmbJbUImwzbjGzyGmmtYsQrjqnZ1LFVe6g5/J94V9zAFCrAxLyhYC5zvVNOLux7
Y5L3GotLJxk7a2vHqLHXcaBZKezWSl05ljVMu0Kf4RCqmcwdTA0tWql4beahrMHBVs8xqfBGIths
2vZeRdnoAYyGHQBYbdwwAqfZCa8sIn0SjNinopHf5zFuK7YdLNLcqp061O470h4VUXtQ877btYTb
dQ+aKldo1m16U3OjwTqNJPZBMt6iN2CnUbVuqypgY7MDyHqDc0CQm9F+6daNLJKuzTHDotHAlKDi
9j2dcuWX1fCSMq10VFwsYHLzhuhz7sSkTUGNQ7esAVjAso6FIwSPVXEYs+LVgjfGQa+mbWXC30oI
bNE6ZpeTVOIFCGsj4Fbc7NO2+J7R7GXQZtsjTfczo+GjPfYDuj9IWeAmUWDqJhamN7ISj2j/v2vS
+d7k7GlgJtpxSD+2oInnMF2yp9SP4mQ3d2iSs8rKi1v2ox5ficSuDWcrLOV6yu6yRDe2Xd7p6Oat
mCtDnblj37Ze3bLCF0QrvDo3/aKT27FDjkWTuWfRdFdC0gGQag1O5sCw3umGcil0TSB1l3sUcgMp
1crk8ZkkUMVk41s5ZevCwpsbzRTY9FKydSeiiDoAz3bf7aEZn3SzST2zsryIYuOLUrZRsdyrqLyd
rRK126wJ0tIyPUGGxB8Flptq1kK4s45rvPFnnclb7K3oSJO0cACYfqq66TiW1iHlqBPZNmYUCybg
Chz4SyKQanFsG8j9YrxlwLvQzUP9pGvspxmSncykb9N4a4FhfB7KbAzQHBHhCA/Wu51mp7wfG8wD
qh5LKm+x9u+TWf8J5PgTTvqwU+Tk2ZaJD0dfaCRaYF+41AMejT9EDHyFGM/IdL8UIwndBQG4q0xb
+AB4J26NNlQnG/gPUlEGIDx9M7BlNlWHAy2C7sagMDqfrV06Q5/dCyi3QUt18sp6QL7muTLie/Ti
56u0L7+jQeTY1E0BiiFD2qZsb2BEX8DNbD7orf6zqSn1ihyv4jAicRI16S7h497K23wdjkm/Lo3o
R2+0xJ8NdGtjI9adQZZ3hsYeGoncSwELMMeg4amuE93ppi5xatr9mBLm6aF4LIV2O3Qj9RqjnpAS
ySE0GkMkYVFxQuU6H10IrdaJjlSBMm0Eg2M+OXnKbrMyPIcTCK90huklusThTg6bXPyOzRGpqBc9
5ThWKeDm9TAQADY7dlck4Gflrzmt4L9ohGsSlec4zL71GvrwR6q2YkjRNm1TBdZAuegaqlecszMn
tQruaHozriYyrNiobcA8e0wja6/maTOM3dqGT7+GtqldYVhvpNC1tWirxpEZwYu/eD12Sf4Ky4/c
o731VDXZbV213KVs+M5KrIF1iI2kUxoaG6G59w2OPMpY1fDZqlPqTx29J1qf+TJVhkO7kDpxRms/
ZXjfhjKErmAKEtvYMVIoRP3oe2D9qkAQCX/XtZnku3EKj8CTApRS1jXWFTUjk0DgkayBXp+XEXVD
UlRwhuKJ040h93MterDEuNcMfKriD6WhXvWpvRWl7Wet8Qz7+E0f969wRt4ibj40tl45YkAQAbDx
W9sYd1Y/P6c97h4tBMe5a1jrqTrNKWucLrKY09nQ7cD3GEbrcf/Cq/DcJPBQ1gAFD5jUzhBs6E40
zrfQbVQbkae1wwp203btq12o24Q2gWg4Go4ou+tbrLNNno4OHbS3MOFYlZOg4moT9prHK5Saq6Lf
C97WyAGTtyntlihapt6gmv2Y4zDWcFw/66qbUEoAszicahUZNL+ZBHQbXXvQI5CFYwYBCizlENGX
hwTR9Kori3UN36RZr16w7nvDnK1ns98aYgICJ06es9m+K4W5LubwpHfabcERmowtznW0bB+TvDyH
3DqUaaMHIplfSJ8846mcola+JglKWnLUJz9v7SDkbPbzinB3am3qaTZ5x/+OPVKEm8bo0SBrxUjB
ImQFXLpxMfvvF8MNNxyMzomK9tCM1gPwLsZtyGy0tXa8dVipocKaq8Svals6iGu3ptbmfsbzgCNh
EpudFybFsYIj1Mg1ir7b9o52yM+lMQSjKK1OmzwlN0YXr3kyebNVIaijOxuzJYgH40m2bE07eh4i
vJAUbtK89qOcRysEdD8ngQxbYXaOPduvRq/Hp2Rsn0zkc0SSnUurZltwGw82Y2mgF0jdlCTfiNbc
ohb9DWKCpzypYge54EBVtXo2YFDbqfy+TrW3useZURmt9Iu5EBt4pRe7zECKD3YtEsEj37YMNC9h
4yg4Jy8lt4DYU9ZTAy6UOzSN5fGUKGRHh4dRF/BQ75DLSSV+mjTpIY/10s/0dPLReYTkSGrbvpHI
xE3x/fuS5btpQBhXNFq/zQfx0vfpAyW6cmU8ILZpjdccuQMEnOBp1XG8hh8y0jZ9/ZAUdnK2O4EJ
HpJHXnXyQXQq9UIyzIFMEO4adIK4tOTzoW1ycmJp7us1kE82Fg+/brq9XTSG0xQSXU+tigKOM8yx
z9PHOmF+pbJbmUVb0YeFS6EN7RrpFsDDYNY5tTBhlSNaLMS5hs+L6kCJ9jhQ5FZt8jzn7V1B2NE0
6rWykIcOE2DguW/k9abtmk0JDW9ID0u0xuLikea9Z5EpGORwN+V1MCbsaE9dAMdnj9f9bVq2a0Zf
sS3iwI6zEle+zWbXNEB2wzmG8cLlMcEpewJ8CF0FBdI8KfkWh+m7bs3I01U3fQoXPRMV9Kh/sGuc
Y3V6rvV2a5XajtRqTyeEebgdbl9EPthZHs+6dUK6Yy9qR7DqriImrPBmHNewVcksx1LVOKQcewgI
s+QxqSyxxis2eRZMo45D3GYT1pFkOdg0M0TE0pqQisnqJbDpxhFTbczr25ZJTO6hkc01pe8Xgp3P
FZ6Lim1ZmlOSLW1RKER76L7VTnCjQ82l94f0zkRLs1xdFUBdq7ospa5f9C3RaOg1DjGLX4rhwn5s
hatfLb7M2fk/0MR+vr6LQmGLvEA6/LumlKzlacFBLaLw9PZqs9W167oow5bEbExtGWtBEU9HcCOO
7MOZ5T9jbH6+sIsCeK46VFWWemC6SdZ0HXpvA64KHj/XSq1XqnKX/VXF9O+nNYBmspBK8SouBjd4
YMH0+vsD+69PyHP1z//Gn9/KamqSKG4v/vjPQ/LWlKr82f738mv//8c+/9I/T9W7PLfN+3t7eKku
f/LTL+Lzfx/fe2lfPv3Bly0C4dvuvZnu3lWXtx+DAM6+/ORf/cu/vX98yv1Uvf/jt7eyk+3yaVFS
yt9+/6vNj3/8trjU/devH//73x1fCvya8yKj/OXHu4ovf+f9RbX/+E0Yf1+4RlyHrBSeK6BN//a3
4X35G9v+OxpuYJuNOi0abwB0+O1vsmzaGEPyv4NLLZjNUMIFwIJipqmy+/gr/e/QvEALBS6CCS2u
8du/v9rNvwre/3oo/wum/kL3weDdASeYBe62UF/5h1rjlxldoPTJY00k64mnttPWyUOWoq5jaT72
lsgHtRCO4fo4+l0IZ+PRjm3nl5v1+zf6m8RJHxCIVv3jt0s5DbN0HWAmBr9t9BtSiPU+rymSkkz1
UkbrCaQYNyLCL5Imvm0Vshacls4kJ3gPa7bmKyEL2GO1aNijCBpHZUKiRbTXP/9CF5KMj++Dew45
PoU0EaZxn7+PoewliciitWFXKNDnKCRUiZiBjKoBh7dedVYhPO+S/2v7wTIwEHjQRUCIgQfOLxYh
2TfTXHEjWbeelZZBWMBwSMxM82JQJBBPF/e0HRDB8c5JaLGu+uG5QRzoWCUiuLrXzmac7qau6x/O
f35HLrQTNo636OQ34GcsQCO1LyV4nT5bg2a1ElXzqEP3VqjtaVeFPiIA4qKAObhpg3D0zwe97Dj+
GBUiSrhPAoEGJePFc6AZiiWw/UVEnQ0StjEd9xSsQvxWTM+p+T5HtTxOsV34RY3Ac8YJum+rb2au
J0+jzkvE6WG+ldWwsstZbQ2KxHZWFNa11/fidbHxpqBtztRxYwgRmEOfXxczY/OQm3azJgMij5jl
SO4z4XIsMoidkCTMcvmmhnU0DcDiRrM4tvT7KOzWr6LIOsIylsdomkS+/VCxXQvBWXDlRl6ofP51
I5GrxCojLDgQX2zaQtNra9StYm2FlQkxwXfO6m6HGi7SrB3rXF3TvJ5REDJElQV1VN6XlUS2fO7u
ddZpBxKJzX/ylRakmIl7RtCs8fmmzSwe4ykPi7VsCQqzimypqG9VIUyHTgisbb3uXdpryZrN4bdR
xc82LdM1M5F7S8oz1ssrWrAP/c8v+qCPm4SnB04IzH4ETqyfv1EEjSZyG7xch5SZXlOS1p/RCnln
aS0Kn0RUh75jqQOABzjDObfe2hqVyKVUEE/NDykA4tXP2di0+5bCIGhCd8G2EiFd96iPu2nSHNso
jNY5tCGeaStgliCP83F1rcv6/DnE6vhAqi0SXShH6AJq3rhtNrFpwSWLQGxbJjDryluGQs2MMmNO
7NRJ6xm9WTlJ3TjulK91GQtGAwsTN+oMqcY4dKs4QcXbKJ6IUWo34L2kLm9xEEGy2EMSbNjOy79E
2KCOEpqlQ2DctxtBabFn82RKU0OqfgodhmSA2yhmB5NZGCcEB9uJjC+25NOJEim9tsDancnxaEo2
bPrc0N3RrNP1FBdPiVZfY83TJUb69XFhr6TExNGOoVcL/754gbKhN7EgkBrJ6f6dW1AIYEHNXbMr
xk1UGesynJMdnNiREZj4WpgVvUFVsNuAmjUUj4ZWPmVTZ63qjEWOaG4h1mhR5hKZm8V82Gs9EuB2
YnlGm9jOkLbwCKqzeIMN+RlGz7KGV2lv4+2cqwKc6xIZniJT+1yHqqer+vLIK3iJ9UYQkxod5pml
n9MWNeMrs+hi78bSYyxMAoQJBpo20bn2+Z1NShMhUq7jJthx54SQ1XlJEkz1i1mbPVIakCQh7+iH
dvWtzmd2pS/1w4Hg4hmgZRSUDPTdwrfKvNi4taa1277t1DquqjQgdj+eWm5Ag9Cl2yZSqAikFZzo
R0dOFloeI5vdcWQiIyWJk8Uxg6RHTe48cHSOJ6gBCLvaano3bXqaPVQDIlSR5q6Sz5Km5sommnpO
6hqHdhOFyDr6hpbjFWUdXDbyecUgHYhlW98ZVBHvz2/0hxnAr1e6bICI2+DCYDOkQ42LnblE6jup
4XK/FjF24pnpD6bAYbccplMe5c7UGNrzNEEBAfHfcz8MNdRBjQX/kfa5RpH9cSxzqDeaHyMccFe9
qKJjpmrs8EBZvMYUhgdoPBJIDipjTVm8BVIu2feE4PAap4dCj6JAggrpFENtrVBi6RzRRr1nZ5L4
kZEZd0hJp15aiNekUHjmhDm85yF+IM2CfHk3Mkg3NhTWc/mMk1ssR7fKBEMdo25dmSSHjA2h38Ap
wc9RIDf2bFarqaq1TWlVASgHjhaB5qyldrL+81v7VWiBm2pYQP6i7HJpwzAPrM4MqQHKRiUL8F8G
2H2QykyD4usU0McUC9SVF/ejjevycTLAGeBHiHZni10+znjCdJiqck3taHptJjtzwjCszrXBVFBb
g5O18BOiWDCctEJ/bB416xkZXneuzKeuJdMG2QCoOxR2gDFGYypL4OqZ9r3PkKt2itooUQu94ljx
oWa/+Nbw74JaF6EQQXPJxXQrOqtstC7M1k0rc7+cubWJynT2IXbqK28ipbEbWNNuDQOiL2ToC68P
IRGEZtFaT2kkPTLpTqPzeWNN2v8j7Eya4zaaLfqLEIF52GLouTlTFLVByCKFAlCYhwLw699pr575
OayNFw6HSXYDVZk37z2Z1FLIqAn0/MLc/L7D0BT0VpmMznvpGzFj2xRk+jm31lO+tnHKSruHngFw
aNjIYZKiamK8YrfBdl2q9rsU/TlQrXUJPC4/E11qX/nDayvc8rg2brrzMR5GXo7U1lrNX8s6yd28
md2OKeWB8kRefJ8992VnP8xpIWCZtwNfgNXFJQuow6oa7bNvKT3U9dZONuatKP/KRPGx7kEdGmdf
1GkYyI6yGL9LVs3lu1B4qdO5Sa8808MROPuf0Al/I8G+fiWEiwwO4Vvd/rVib8fRoOvJq0MZWG+z
51U7x630S5var1busVSaS2DfMa2PVNYCryFZdnFSzmWrSl/E1neJ7N0yYi80UzKN8b2fqw0RHz9F
nbnGPh9YCzq7dhZrWkFAw+ZPdnF1TvpYnxmWpcFSn+3Rb8LCwqsxuEImiNL4EupkNhwu/HGRz4xM
ZOJqMkVHxPGyBiZXtUQCI0wAjWTIj305qhB0auhNaxQ0zWlOe/9RwVXdi1FnVtMV/rGEUB6mveV+
s9psVwqDKSN4lZ9631wsrwcz0sv+zqvxUBmdsu+oMw5t3s4PBd8gCCt5p+XYGTUNjiIznShb22BX
mGWHOyq42M6iH0qi1djOov8+Y26l2/98SzeHPyvoMGH7X153bVZp6WtCHrI+5wcUa+RONp+6z5s+
Mx7475/2tTLhrjC4I0j+s5vRpr/+56XsO6U3Lfx+hy5nAr9Oc5VopY6ZMJ1LZHu4tZsVaFf+J2lc
DPRT//3j/+VAhZ3tG7eOhCr2a4TVW249U8+Pt7D8XJcOf5ad8Lty4tt+NPl/LMW+pnBulTPtMjxe
clOcTl+RW9Vi1pk1DPIw11V6NgjgiJvJx9XvKRorqsy+2Ocy3wuiGPsBW2ck0tt4reFuarzxQI3y
tPny/r8/h7/v5C/fugG6yOXCviWmv0LoSDkGuhzr6iDVXFw2POJOid9x09fpmM1ZHs5Lxj7UkgGw
ECneap7OXUO/E9G0UEbg9NnivauM/tSWZLPcZbww3MRDWtYPResymNM2N16DpX2vjMJhrgPLErdy
h27OiLux1R+erH/9pGmYUJPIEfxvI3dz9BezXraHqZHROPL2uqOFOcyx7VNaCWzssoegOrAIQnCi
NJmDY2niZq8NeR2mFeddj+cwqKc/7uz7IqD+/RDwhoGK4nLS9a9dsMkgyzWF3x4sYT1amnZBMbjY
A2aLIOj3G/t/z+FBro7aMar6EzDnqxT+909nmHsTwwzHDNwvPXjt590ATbE9jF2fXvGSRVZjW2e+
BVasjfsKZUuvmOMLzMlm5+PVWJqwVn2b9G1QxkaOTeIPj99Nff/6+HlUjIRrSJ249pdfqfNLuTmK
PqAGBR+1Fhvr6BgoJXwcjvN3ph/+Jc/uJ+ZwV86TOlo8mV5F8ZiN8uLVivF1B3AwNU5bptKTOal8
j9d+vZQQrsus1c+jta2X1tBvRcfr1Kd/eIH+9UOFJcU+N7Z+s278y7FJb5vOs++0B1voLuKcHhbr
mF1Zkh3msr02DMEydZMPir452TWLh11zzS5mPyxx2uODKaT++N+f6r/+ToHrmFy4gat7XxmdPiWB
3g28Ab2neaF2WxKfDyMA51prDs04+Xw0xCekHrDSqHVuuiEOcENfENUCWz72Crz1pvl/aBBuH8XX
L5sMlafTCJHS+yoetMZAKa/85uDVYKUL9ApQgNVRzlQoVf9WTzT4yuv+IOz8y0/FRYAiR4SNJN3f
8bb/L90GVu9slWiRltrX1ZXGxXPLKrakFsSly3y9WwhgZEP5h2f7Kyfl9rqRxjVoiOhnApaA/fOK
kxziWouz8TCpvzTfty56SxfkSka0RuZgGJ76ckebt28Ns8OBvuqRGCZORBrlLLNNBA5wBxlXfqRv
3WevFX/SDv/lEqb2oDUFpsKk8qs80DeqnJdl7A+DNjykQ7vFpdFqeB30IFKzHhyqecpf7GE4B3o9
7ieN89Qct+Myz2cla+tSus5d2Rj+sanRfz2zn5OmynI8Eu7P/36m/6U6YV2QE9CtGgaR0i/1gsbp
bY1ckgdZulq8LvpJtEayNiwpmgGN/fcP+1vO//KkUhn4lAiBa7K/6ovMNVuFGMeSfqb3xRhN69of
akVQRpvuRO29MFC895tHhfC+22rs85XGIg45zX/6gm7i7ZffwwZzjSOEE1s3vh4uBOgHRqN6g7i7
mAnejZPt2Kfe6vPEH3UVp51OqWbb72U2PwgK29DEc3vK5GRhU5PGHz6Xf3mVbuccQjOs+AAt459P
tIfU769mKQ9mnWfxMm/fOkxOKG8iiwP3rsiCX4Feln94gf/lKcWPibhNiJif/lXhXvVurFdzlYd6
qyiyfewtq/XXarf3OAjvx3GwQk8zWF2+8Hr994Pg/O9fzG5dGjGszZTF3Jz//IurPNOUvqT9QXTw
odIxmKMuUPG6imLXyfV9lvTj+Vb+tIepAOHhhIFTQGfEwRA5Gf2hwD9A7COYYrnLdFH9kHCpmNh4
8s7kkaJz1knrdAJfSerqPzMDFrCdLfUT6aIuHCRGzcod5m+be1LWL4eMlcsChBDLZXbQhtRB3bRS
HIUsp/ZLlhq32HSvfpe+OUVfHZhZhRJd4aFcqgd30+ROlrob5mwYerzZIMpW13htne4y5Kp9o6qz
xjqs9Ib/xiiKg8KVFpr1sW58FbeT9fHfH+/fz+8/n2+b44dSDag7h+RXlFRnr4Ozov6RTnLf+nXq
qcGLYysC7cD1tYTzUE8POjD7CvHFmavHubabfZPbduw3JmbRwVMJrgH0xG5zToLgkCwG/yz5c2vK
3WNppMCNRsekjp28nbnSYrBLM9tZaXuh/+Bi9Icfi1Vet3q6z3Is7/ZcpFFlsF1GBghqokhp8vGI
NbzfsZvLI3sd/VDQgYXZigvXEGtw6B3Sx5n23tm2dmlSdU39YdsroKB/eiIpF//nUPAcxzDBLDhY
+ZAU//lMBps5pllG8s/IKTK8PGgfJHDlZgtOkGWeAzJfT41Ra/f5VqFGd+1Jn8gSjUzOXoP0fQ2C
0CkG75s1O+o8ChdXDRjFMJtEerCVMdxl6t6pLJ3THYFiVct74Z+Ea0kkWhrSQDnfyiA/O1omz1n+
vRtn66H5bKjw72VX4/TP9Bm3h/woFI1z1TFJbz0KCr8/t156YIWsl+AULTDRBbE0FbHTQBxYbpBQ
nV9lvqxn3FI/LOVH2tLQjRWMOJcZX0NQXGGhou1Lm30JBg6VdXjpg21LCMO/drp8gdX2gDb9FCw6
rXPbJXbbmU9+7UVZXwX35D1DGA8w27CHT9pb2vrZJW3V76wWJF+mYAeoyt77dqmHwqJ9MEo1hqXN
Voxu+4QDzW9CtCysc2KoTdq6kXLHvzZ9gWuV1rHmdoA+Cix5qnCfBt8tonniAfnog1TDXd3/XiVe
ux7jI1nEUsjfrSd+s5ioJ3CGUQkHDtvbqiYyNbOMS5i6sdTGJsqN6tK1Aabhny37pRJZ+Z9Fajyn
XpWMS6kiU6WEPCB/cE2nBBD5wawff54cu4ylVA9V26Or4Em0fMIrmdpEsomSVE/QJfO0eaH3adnc
p4wQmoTv1q+xy2LrYiH26Dx7YjmmlX9n+9O3EodguAWTT92KIOjbRBMamcq4M/IkxxE8c4JFSuY5
yoH6nkG/Zxz+KZgZXfLGfEXITEZDnOd00+LBL4IoBQESuzPqDay5jxzcbNhoJajIUov1lQjvgrwf
KZ06v9e6MlpRgYlQ1Sru5RhmwicrYrChM8AHrzDtzlWZhViY9it2vivogD5yTT02tO7XMEzbyVxY
8u35JKBReyOjxvuKdVqNRXeayjxCMsjDNjOTRmZqt1nG8KDkQ9CXmB6zeWQNi3tRRT5HktRBzFaP
I1lf8wEX8WVjfdVpWDP/qlUrLkRsBEnlTpgGhHZqGqtNaqs5ZML4DQI3uJgFZvLF6pxQasV8Xij3
DtYcnIxisfZ+3b1pWu0mPo6DcDRGlqJYJpar2Xjp8OMlKMWxQMqPjUX9spr2+9QKJ3RG6BeMDLfI
WP2KlJ6mY7+aAtI2AnzAGk62HbbTgEdeGbcdK92H3ZvnNCelqmePasGGWxFzIwE198lCEs3Lu7vA
/2FWaY6G6N/xdGcRS30lPWK78pjhMbZmb+9LEn9+/ZFZzOqKjZtG1WNSqnKN8voGkHTvrJZvM9PI
PK4kCwLcfqv9It2gjvIsNXmMin1gdaiyY+/s52VO2lXYd003PBQ98ozVm49uNn16fneRw3LXjeu7
IYI7zehH8tIZm2DVN+aMu7ErXj2rdUMpL9pg8AAqkiWGl4P/yYi6V6Dcw+ogMvMnKmp+VHI9mOb3
UqzWcV7pf82CKIlGk2Dk4heQM7xz1mhELDcxy9xMiFfdB97GvyXtma0Tp0M7sPCIXduD9M+2194L
H6jR5uDN7Tw2n9rNsZ9SEtmE2SwSlotXD2eDus6xWxOVUQLI15xnp8y9K63yBYmXzZEG704weg+y
9R3MnPn9REraLGJTbCo2Bv1lLMY2tD0ti1m7TXrQsPfp0BPX1dPjZnrNtWzUg9neHu9tuLjufJcP
/Xdr8Q9VOkTbLBJLZuQWuumX4S5tyLjw3C7ahZLLCoHQ05zevqVtfkit7btOuBVfSfHL15jCKLs4
dkJ/FPlOCCsaybl4Xs76sXreeS1r4E3tYth/BQtXC2f2X73JiVwMFQtFZgKCBXV85DVbT5ByeF8t
82LqjLFcNgmEqY0PHXtunGEOjAdqoxlmDAk5OoNDRqNF3dJcXVbdJFyEWVwOdn/Sxfx9xVQsyxtw
gG+L9dyfgeP8WoyAaFH+wNX0YPsmJk5dfyXV0Wav28q3Lhu2Y5p3w8a8jRk7cCbRv2y9Ouslxc+8
lR+FlUem7eHDb0ibGc58xDpcHceNeqDvvJDdOO/Kls+l5b6A24/WznjIFAO/icJ9ndOwZ/gNJG/A
6I3jUPe1sGFm01W/Nj3vIuXrWySa5oXRdxHrs8MbWlKDFEg4sa7c1yAz58Ps4Enz8f17tyevZcHz
1opYVkN1mclWyWoNjgG5jcZuLW6d3gBRik9gKPtQm63P1bV/dfb0RgX7onUFn/3tnAPu0Wgb6610
bgzdyS/o5+ThSzbcWNV5GAkG+/X3IGuebNqccMofCWrr3F65wxHrMSepyqiZxMvas+EXm7Wf8izc
PukmJRRWWW+OEYxhvc05n616aSdcrsS5wzUnFgGzGdf6a7PgYkBh/uUa+YFD4JZZ6F8ch+9Qs+of
+eoR1CBustU/VFDs+4DJdMVv3rLwz+fAV90C/TadrMg696tiEcky/Ejt4W3VfJbkNmTDAvG+ldwy
xUOBqSC02vJ5URKsBExbxyvuHKLW3u2OhVUwdHXCLD3gJliSrnMPdrvsVG5+dJ67m60q8lqDaioP
BF4n66UQJQ2+wX+Vcoaru37b/Itl89OylEJg3tjJZFDsWL4U+9wqDzXc6ouNyu3iidew1R/swbx2
zfJtMtQr72HHXyb2c0+SoMRqPOmPjrHBQdd3S5FXoZU1v8165ZKlkGsNbkoP371eTNG42ftlY8Ht
avVXYVtTaGZlZFZi2nmKccqaasADym+iyfCLce9GnSqhHGqPmTvu/bF6XmbxhpNaJCmvU6gcU6EK
dU8BhvpoME0/9A31YZfeuduCmHVvr4WbyT0LbhjnzZOIC1EzYXdX0sMbNgnhFch4AfeFmItwySA7
BK2oIlvlH/rCBKpMPbqn9aRqhoilwaKLtrnlTtRRk+7JHFuD/7Ykle2PFAOLdyIOsidJ3IeOyZnZ
1YJluzU7NscpmrzajxqXlrzy/R928Npqfhl5tlaGFNPjPiUQH6V2Igxxx5ajt82fuqgDnUAg/Y0m
+4mIaRrZAcmqeWQYbCxLFpUpR7ARbOE4Vv2uHOQ9lHEzqsrmXHjb6Ya6KNdxp1qO3qpY/xplK4+i
LkXkt/0YbgNpcb9ogmgyKcFZJSV3zSaPRet9Tn0On3BMYQipJVK1TrFFRDgSeXps5sCKa98jh+iA
Zgk2wjY3qsrkc8IOQa5ip8mNa+YX+mV1Xpl/3/muujblZic694sQK9+VW6v9PGN2yOpkczFdwPO0
jjqMC6NknmSsC4wUQw9XwaYg4pxNtLiKwKOXPqgqFRH+n/zoKqiUt8K3M4aWc2uNTV0yKl+WNM6y
4qGv24ZBXWuEgT/X4UKdFVFOXEncq/OtuBqbQwWsmJNoZnRJiUMxZvld+9ib7si0vePL7M0nTFAq
xi5HyLElarN0wd4l+9e1lNTNqlruTf3oDmRMiJ6gYkrv3LRz6LQlw9JCv9OwYRrzJsJ0BexQtHhd
bLptN3tgDQjpNQ5vte7xw/TnPuVV57VlU+sPh6n6eWtuCvzIPRkMTBZ1OCHuvByUZX7kFg00aQJf
jUO4uN5bKW5N11wTKsqsu7XUiP+lyZZZf2XNj2Zudr2ep2E71s+DHI3Q1Oont6iw/pPwqEnY02NG
9fQ62+pxzFeRdI52nEb5Hsw/i4lCSevbV2EuesLZuhPbqVj53RDdGv6faq/n4h4W/dELmmRYKl5K
m5hV2X7acqdjxT8LHAFJ9mCCDrH74IxINqFy6i98p7bgYsm2j1Sl1HVqiofaTBy6rWDZQqk6yudi
pIxQ1K79Zl7ngDBB6fvfeXv4Qs59y6LVqT6TXNDiDTQ4QsUaT16LN0jnBCPq0rX6Cw5JqsvC+jER
YbA69V366VNhOR+T4dRRq/Wx2XMxLbbzketsCErrRE7VWXe1RN+apPJKsh3dfYbhLyRY9J75QcdS
2LtFc9nKZJf7est/pUb9ysd5R4YTKYR4RNmMd4XTPc0NyTu3YwcKF3pNDoLEhiWLay599p+ks8/e
VLIT0kLJs8xHX6s/x3El60SCMDEDDFtp9jAPnGXIM1u4qqQb0k+kasblrvFtIEing6wxW+pIV5ue
9Uqr9/48qKTMS5+LW0eL809BReffU4sQs4Wc5iJozO3J17TXtdkvqXffwZVFiBdIu44Z1e39XDPA
t7cPf0lP+pofg3m04rlxZEirv6MouA7ZSi6x0d62Ei6t1wABccq/hHKeN2XeuACYNIL2Yy3n45YR
vLyxODwteE8dJY9dSgq0FAHs3FxU/HFPmwWjfPJJgdFdqGQuCy8hytbV9Ua4HHySG+x9lwOWF7p0
+ZdGIJ5gwmuEz+gWxtH99L18ixcPPJmwzSj3tnMwgyclLaoFIdqOFk44mRGY/PsNcAomqKM7DZ+p
wTRRQhuwWv/3ZI95vBTYiO/ZoNiionR23C71qW+H9NJLi0gYdoDS6i8avV45uwezrbaL3XRJwJyI
vbiD5GezcgZQ1RnTYh3ZRYGSVS3i7C7ODrzi25bxnrQF957q2mNtgy2qD0zujb030oMSnFbDpz3Z
Py3pWEnr1Cdp5C9s7cD9sWZvdVrasZp4bzjr+ucxnbNkSGuGpYX7ZtT5SRudl9K8QRWQykJjXjEM
9e4vbXM++krYkDrIwYye91m0RtwUugYdpmMXTz5RRA3Bey3acNRDx9XYneWYw+6oaWOF4t7hsmy1
Y7ZmSH1SYmziRFdZTzHo+Q3xYms9NEPxpkg688C9c13utq15dmrA3sRr2tyeQrugADGGiWAIj1K7
fWPA7cSoaDSvnCZhY+aXoOVQMnKy+T597VjMr/BcOvrF9Se6bk7aGPhX3S9wRUudqHek54SbevNa
OTaLYNIgjeZymw6d4zwFFTjcuiRg6o7jvqTsEO0SFaWT1GXws6ONjLMOegiH02ObISN4SE7tQpO2
5rD0goXcLCwJFF0Qu/A+RA+CI8+Mt3x0iWdd6mElwJPTXnul+OWK7hPfa8+8uqW+67meR2s3+vrL
WndBOAJvj9a1WeM2hWSTBsTg1EW1dE3zzaeGeDPsEF0q7sHiaK5+EGvS2aLCcUh3DsXz0oglGcRC
NpXceuzMbNiEo/LkMfS+28z6e1n1pE49B8yr7py5ZKGWWEak8qo56n3JkKsjrTWxzNhyAbXQO+NV
t+6557DbAGD3ZbkbMazdCnUqAp+yQMxi3/cEu4aepag1RcBAQxXjqFAx9l+QDZo5nP3hLs0cdef4
nL1Czk1UoAszA5BveTr9Ng0+vqVe9lpuakmWk/IPlI4NThEhZGqzs9HcsmKzz1OeUaZ6m8YP3R4m
Tmvacytex+0652sC/QVAfM07ZrTiwyiAMdDFkx3PB4yGWHv2JaH8mzGxtbsHuUF5ygb6tcA3mztL
VM8mcZinvPk1j7UV2n26xFmdx5vjVCehqUPNvpbI1jYyYWJ+qGpZE0Jtg6ge3Oda0fPoIM0F7tPI
zR3IBQVpQVnxR6Q0hIXnPgukIxQo1kANA94ox5qRYOgDy6h6El5tU1i0NZn4tjimmUAh03lmg9n3
n9dx2uvm4sbjWkRKLYhqdUlgH0hWzhNSGBZlPpNx3BiUj5iDWO99KkzG09iuM3A4xofIs7+6zXhU
EqCQYTTFvd4ydRW12MM57sIfMjePq7O99drBb05G2bivvjeuIFnSYifFFNGKbaHNc0YI3nhcZf/D
5yzalSuF5zSCfGqyZedxcLUKfBERwdMwUPUI7z3t8heRd0law0zRlBfEhSIHAgGnxoRUe6HfWU5C
/qDeAnbxkaFFH3PvZp3vAffSp6+1J6OegzAgSEw3S0YdlMSFyDOftVCsdKzK/tEd7ANCdHYyqe4u
ixnN89QkXTqlkQ7cAlnX+q7pJslOWV24jhkVTsV7AAciarb1XIgMXY3mmBdvuVNAz4MFVfU2/F5E
8Lp5OoJycKyKAqP16D6iXcsdfuk8FMgzBMjTV6G6bx6RhjAdERy1KWMrqVFjpy1+NAaHvWNJUPSj
HXn4ihKtkRS7vbpimzIObdrm1za/m+ty3Iu6eMHptSRLTynht8Z+MenYQedGpZcXO7EixtpDw4IX
ibEAdNExsIdnmQe46jxz3onMop+p6YQDeuympDyfYXvM7sBOel08AKDF5r0M8SSaOsIYCrCLFDgD
h6BHu2yf2tVPE/ZcsfpApOB6ltHdmUX3JohFVqm9m7wlMtmwAeuNtLF+c046RXrqR8jAHVOJDHf1
sKzWRUz4IRCpbyZCwz0sBQ8HQ+fgiSM4KXTQiNjXteNyRDNyLlYaNovRvGpmfd8sbYQR+T2lVn5m
xS3os3q8W8bpnEFwIsdz+7qmSzMTziBdal+F1M9BtmQ72Y0sQZTwMlcMaAWR98gIpL/L7fu8yr/T
AhBbxTdZZcN8e+l+QqPhMDdTMs9A/SJUDCYuBnnXrFLMR1oM0QAOlLF+U6a8M+CFh6VcPFAWxs7B
d3rixDgxV7OSpWQd4rYdmI+/6ON9I4ZTgRa0z+hbSk/Rj2XJnLmPVGXkYGxVn/1eXnUk3Tynu+X1
DiDhR7glrXgb8jNIIzzq7sJD1Gcw1woBs0osJ72E+IXG1A9UWC3m5Lgw3e9VU6zPJjR0u0Br6upv
QU/qd3Co0zf5rTVn+2JP+IyNxgA8htdp8ENv9KyT50tS1stupXpNrQCmRO7Cvdn2m5zkYfTYFzeK
HoO+7d1PdLgkcXeprqcXHzAiam9Y0SiHtubscxI6kdnI6sDaUKQyh2rG9tYfvSFEUtQdJKMFV7KJ
ag/1TyUUgs/dRCW8rOO3uRnbhFg8nCbroTPOuBt/LHLWdp6c79P3siIv3uP23RmwmR6gL01HV9qf
HZ50ZjSS6s636tOMXKXhFIz0IanQpxLd4qk2Ddnu1845ZAjq3Syygzfxbgd69q1t0D+Gue13RjeO
h9YvD/Nk+lcWuaTR6K4bJ3oH09aquNuYV9OJZbQhdnoqVHDoMn6Ev6l3cAr5uajYaCMK9Mieke+a
bcOuMru7LIWNPCVQTafHvIEUIfhiUtXcm246n3qt5dgD41EVIFh8C2JLk0NR6jrQLT0Lm4RpJB3+
USDH4AU6cZzTVE+8oUnqCfuTFRTIfeV5Kj0ANIZ4nNLNjBptuug2AEe30soz/ThLizRqnkpCJ3W2
H8zPk6Ch1C9S85qZRL89QbHoj23cqYaLT2y7ufbvmpmBtlkPJ1JP1OE3wgb7j98yw6nONcHUiHGl
1rPIA/RQG/n1lOQwGnfOACxPaenRpWhiHz2NDgW6/jApYEaF4Ycb8ZJzWY7GUU81tAhcDNAU4Xws
hLyw9ixu2OTLT11Wnwy3/Z3eb+7xNkP2Ci24ukY6XyRTlK3HkLXN8ufkrcbVMQk5doBFYK1Rs5EF
0vcuc7BqNCCoKjFc+8q1ozZYIUBk5HPwLTt/85RgyvQ5MXFtyJI+79D1aCg7v60ih2EXY41Hb+ku
jmx3AqXTMxZ2Mge3WZiLLMnoRZ1y/pi9sJ2HFY7r3hxsNpXyICKWBFCoa5Lwc87eagsuEdAs+Biw
HO80cTPZTtykFDHfgitbWZYwXYo6cRSJfU6wm9UXLpVTP4B7mXYE0vtkqpHTZxTEjVe5xKAUapX1
AuzoJ3CyIvFNRWGUFrTDzE39+V71/r0zjdDWNDZXmy4ArU0yh87vM9GuR0vLvhMka3Z5gfLoSxgc
i9CXuMe7ljv171Tk0HmnAqlZIQMLc71sFaBvzUtxAuMV0PxmSXSh5svWUoFhaL0sxsqeBBjq29iN
D77FbaomloE1m7Eb7VmLcldYu6ygRNt6Dxmq9txkbNRyZXy3XOvaedYHj7bRWRPDdWvAOvxj1WV5
n+1BwIkE83zH8b7FvH3GU+Z73T3IxO9MPqqrE6C4daJydhI8SQwVD7Xe0ve5NtaRaziCkBFxAGJk
jAYzynj6AsaMm/8ip5ExT9Pp0TSwKqMYNWYLAA/Whpk5fZNTacGpENAvzUlLo+aGE9zaX93GzHdb
NCqitOY25bG7uSNV7TX4JhlH9SaiodVUxpGRZax51T5oWutIIRV1YnF3vc1K4lTvux3fuQWJD+Lc
5LyCf6kYU2nP2Zjtqqa3TsyIzNf+wx76JrHdxUBfBRFBKmow/VMjR8bg5XLtiu0sg8YLdVt4XHeb
+aCv4kdVQWBaA2+3esN01jj4tnRQp9a7DbIVBALdfeNZ527y+4M5gUQwNkJ8eAgiGSureVp0fw2N
Hr6E0XApph1+y6or+aQAdloy+K0PQUSZv5+b6UqGxbmk1uOM+Ad7B/nXD+w8XrW039tWieLV2XRO
9fqDWu2ywWkOrb7/xR+QxrNWHNTa9kdVTvCKR+NUFCyHhOISzwpbl6ZTzGT2Qhje7qwTJrBT2bZ3
OZwTYGqWSclT71Iz4EYjPkIN2J0nKwBo2JRoGTcCM9JPrpmXgpFAm2+PRVX/NrkLwmwQLJ1Zbl21
PKOpPdmdaKJxgMGRGxuBRvsHc4IogxMSOxUNq6/cb+4CA22aYq8eoXt6ooOq1Jg71a8n19bUDbCS
0IWSWfO+sWgdlWi2NVo+TtTN0sEAGi+qTdn0bgff8QsnXRYsSV40GjIXf8xYw4eEawD5rb4xsM1d
3o4G/3s3SMZhJO7NHEiT3nbwJ+u+Elg8jXEqEPIxHtkVAnFgZZzC1kc2GwnpWi8UfufFVeN+N3jq
wpWaNPLEBPWP0Q9g/ymq3Pyo5yaT0g6Qr/ciV5viQas3cgXaSYjg0ZPTsi+csmJ6ksZTwCargpQd
nrU16kseroyqXSvqZ9CUyeB3J8MMnjCcRE0FHHKYPq0m+PBTRrjv8v9IOq/l1nUsDT8Rq0gw30qi
suQcb1jeDoxgBMHw9P3p9EVP9ZzuGdsSCaz1xw5HZh5cZMNowOxw8YmnMesUAKWCoig5WVgYojB3
zqSVvvHlUUU0je9iyR67wmWrBDJczY1NLRKTXwokI8flaCoisRt4fQmf190cmX5bvHYk63GnhMdZ
59vCrt9Zd5/zTBAz7KRi1RAFg6/o0fQS/VA20LKi2o3YcIjX7cktGW+hcnlAOYsm5CYp2ear2mId
VMEmnFg6yupNL+ZvPpXXnu6pdSFSxOsFSLddR41hWZt+4vfJdJ2dO+WHUe3f8ds3i+AFKPe+n5jH
7HZAwxGe4aPSqHdmf5Wn3Zs3YoIMSHJOYX/cnsmxNdBx1YtLMrJYCYi6k2ZArxd51Zl7Emmun2yV
3cfjQ95N8xr8EO9Qs7zoAopIt/NDz7XVpQi+egJlm7jN13V+Jg3UJAhlMPhB43muMElhFAcr7iPP
4wfaagQTL5uPsRFvsZeDVPnBTzfHkRZiODpi7CIFIKerdjzOmfk62uPt/7t7j7gwiWonPiUD80Ts
x88SE5vSJItWpTXQj5ztSoKyb78e736zyjmYuJfD+6FCWrE0ZfgMi4QB2xPoeIiLMtyRzy57apPM
3Sr/YW4JYNQBT3AOWhCM+ddik9OXVMbJNOxl29oB9KPTmDvyTj9gyiCYvHjfxnpZ5c8JlpIojQVc
CfURi7hFOKM+MfA5JeW3OeVfMd71d7M8MvRK7G0O6OHAW2WxNaNFIHooWPxso9H/KfHB1e6ve18T
qhOqEy0kDHDBw2wC49ntaRx5eWSrFflV3ds0texfzYuWyGSkWeUrooerXdeIlwKKEmJekypoq+Qj
DiRuUJEf08U9VIQkp6oFEym/LN2epFf9iqxwT92Ybir8lceyLJuV0QRf4JiLaspV7rxX2gi3vRxL
7t/sEeyIGKOYF4SY8J+qVO6J/+gGCSDycSo0swEWH8Cu9QD+ZrojCOLgAfTkgmG3OOYZqXjkWP/a
vtPtZFLjSB9Nok15eRfruwmg7l2ST/mMXWKMnsZY3zmathqFqLlcpMuM6e+8xnqrp+xlSbJL3Knf
NAeBIzv6F0LrXrozT0QLslXXDMrlHMPqV09GTsD07HqRrO3fyYjwP1V1rLdO2LIp1PpQNeZDWepT
Engk5ibdMwq6Fwx42N06l+W1BWqZCPBN6i9ZtnVkCyItb2G7I4G4saAYRoC1huzsaLTeM/k88ZpC
ur1zon1qNEXcN96yMmq9c3txHRreVxJX/izr07RY93vObdLbkBGYFbO0NkwM8dbRQfI0C7xaBEu2
l0wTmzb2DkTWOL0TNXop3X7XxuVfnt9kfo0ZjQX52H2cvOXBUm8CNhPgj3lZhQK1VYtgnhw/yl7b
KZJBgQa0qiGU3JZ31oShzR8COTz5brb17K8WBuM0DTimAwQ4YViu+lG9OyOjfOMVDQdAhSxMAylB
hDPBer6P5hDAGAqb7YEstKKb9Ka3+KzHviHx3kr41UoKT/L1ki8fmZ9uYsa8+4VJtjRSvSE84L7N
c4ugKYs4erGfZnZwnfjGCoFLe3TbE8bMcB20eAMLPeBUz0dzMyc19QlV/CTDGDLKedfaKLb1kzYF
jypiNKazjW0jFRlnc1fbSUvyWP9Icl66y0uVclAFhDWQM76iKXM1qjDeLhnWGZNVrzBSaGm/gMLD
VTVh68b2kPGSoUQbWolwxjQuro63jpunbF/C2dgK7yhJXytCLc5SBBo6d3n02pKHg2+TxepVO+iJ
ypBguqYpA0h1OJdFxRyXKYq5pEIQJFaDn5JIgu4lukWfegUcHvnt5FMmCPmSqgg2/aJBD3Err4I4
RFnQfoAg7LhW7QhmnrepWHrCZ+UXOe579ybjqcPXvDn60kV2+TyXlEf2ynaJCkpRddQZQX3dsvNz
8VTVJBqG7lqb01djCmRLffGpJgQQ6cQoTlwH3ImmYWohfCAchmNQl1/11DFwePLFbYfnisMkIsOQ
30U4v6VjPrldi8xbZZ82tSsZkSg7S9KXwbC6c5yZ77VPHrQuX7vGyzdTQnxo4WVIAIPhTNrMbk4M
kDsEXmkXbDpvfqHUnlXEW7qD4/bffZEQWwPC3wyoZMN7N+aEDeNZnIQWfKBabZome1ZpvxVFdwH9
4ZnXOT3OC5cryZ1F5w4RIIbc2gEVg9xypIrouzZXVy72E05vABofLnihHY8ro1uHQ/s7O2G+6oW8
KAsxjKtsRVkHxY7ppDhyCkZiL/xsU2i7zM8KRGTTSzeGtLW5V4O2sx3Sd96JMiPOuA/JjuCYEHHR
RUTwutss7TgNTOb6tEzWRjf067lAtKduSZ0Ad7zBb6W7bzxEEvOgXIasattXzt+IHC+f9ZOjuHmW
uYAxVi+2PUe29NERghHI0AY6vgkK7fXtXzBc3Uq4oT5WHBFxaH2bWJla3aMO9NDY5FwJKCj9J5dO
kdT28mMydz+Bik+tR8ZhP/H0yLPPOM59195rbH8EfXJbIr95ykrryl25oaxkY/pg2Ck7lZT5xV6C
93S03gx0IYyCJSNC809M7JUK0rHtSZOPfe+cjV225fpjWr2ggKFpMhtP3VBMR2s68sLqdZjzdRoG
zvtUc7JbsfcpYlTPzkG4DnUC0ZjFD8JXCMJ8AM/GMAA1/FfHaOAI+vShdMGUZzJNg/i5aRdiD40T
YR6bJg+vw2w/OnmMfqONt0Z6u7cG/5yWBYZeKpQn+PGyx806ONyNwizQgWTxWrQVMpXup0ROuIpx
rK2birNkwCS7NZqURTv0VeR78dqzk19MIZj6bUVOYtC85E56i6SLbzUzKtllIN+CT4XLrOE196gV
iosduJBNBl/6jbzcY5Zv221gFKh6jeDHNZDP29TBTLTmrHips4MQv35hMWBVg1h9ZYWyD63ehYlH
W2H8XTEoB13NuG9Sx0H9R1sHYm04rhE1udw0ugflQ25s4kpbhfkyrgYwUh0C7ZtVcVJGzz8xCAOE
EZMAAfxGTlk+OYkLylSSLmhKss4rokIroz+ZqhujieehaKHf02vb3K7TeFvFIwyz2V+dJb0pPqdP
bdMcUjv7zK+2ZTxchE5+MM178OUm5ukEaiADN8Im8Kl9/en0kDi+fCkZT24fybgpSifqF+d57olK
1H5hr0xFrUqW+Pdd7yO0MyB/PGfgcDQvTs4GXsUaq7BFY1Ue/rQzvbetYKhE21fXoEa940FsyZXb
u+9pg8WMCovd3JvHMnF2oGG0Juh+I5B0M1yTRNx8umlxTywycatz+J2PPP6m7KdIoG1HUE3Olpzv
ErG8oK2dafqQzzOSznYwNi6pt0gvACIssho6QoKLptw4zrQbXFGve2BVn3hxxuV3zTAOCDnynVor
RCjednDNal0BnW9d8mMlTyPeubPldZd6CiyIvOTdxOLfGPaP1cP8WTkUpRkmtNO6z009PhFsyGWh
h7WDxkFp/dmaXDeNdfIMBzd5eAaKWauuAyHX7mYR4jV26MZhLVp1RfJQpp6xSmqSwStt9yuJmmou
AQ0X4JzKpUPCnLtln3v8zT6yTmK974YcYEQp9TwXgJ8utoXbtK6CbmOImkTjBj2Tm7gvTkxMqVXQ
EuF+ixyueRhSMMz53qu4tt0Bw0CZK27FQqLNm5IHI0cahAbnjgnM4PJqXtvBA1EeqANJaQAp1Vtb
YIIQRjOu0jBkjeurmfPb1jg5gRpFdkmKtIakWq49SZTsrjO34NL/dWWLKyMeDwg4GEjwiG59szzT
LbAfBHLgHLL5HN9YNzwwjVceIHw4L7i/DrNI3ypY1VVLXuSEhq21EeU7tfdDBaABusg/MgrghLSz
rnmoMW+o6b1fzpi3MpR16mFcLEEAgc+pBHI3tzaeHre5qKn/lxFOsSaJNXNtPAtxsxaJz9lbUEsB
quHOAQAe12uEUeCd9JtIdgVRq0NF3S0SqZVIrW0VmNNWUVCees5uXNo33YlqI9FcpTf8rdABKe/I
PnQMPzG/8n1TYxcLYuv9FBdRUn07uWvvbI8ItRmpONUM1bkxhpPjxR5zVH5Ee36dMjS5scPCiV/f
jul7d1ctirodLiGWNmXS4TPvKxsds9LzGYa74oHrnmxL3GSyFjPzIu+HuiD2FFQJJUofWQSkRlPi
8Pss/HBORqsYpv3E97A2Fj5WxyNEveDdFgkx1USP6WieNRnU7rJNq7cgtaddPSMqcQnhHmf0dmZR
fYoq9KlNyPFYNKhULJ1Fg7wpT9AV1j5egzjUL4b8y4OWsk3ffJO1E5V1E67iOk+2yUxeal4YwL3G
Vff2U2fGL4TU3kw57cRMqf/mwXmtW1DPsOv+iGJbVz7fD2v12uvI+7FZSCcQhf08t3sAeT6wAilZ
BSSyWtrmb0iQToicvNuFJtoR0MeaXQvOuYssM6PGxESW2iTU8FpjOh/Lpfzn6fJFSkGohzkeu5f6
2dA4NIycwJjqBtskzYS0rovX7MZkNvgI/bJEIw+nI2qtx+lR1F1zzqePcpjJZYe5I1bX+lCiWzas
dsXaJeFXE2ALytNwgLkxvE6c40BZunzdU2XUjeJuoX1n3yrn1zF7CF5Uult7ovqilVcU5Qpj7YSr
s16eUG6SmW5tANVuDDoh035sTxBLW98DuGwz9+9W2EneRCGYhGoUnWJTFN6waeg76vXwJ+F59gX5
LghJ3pTNRIuj96h7DkqL/Ji1b+ZHGxLnkRH4G3NFsjJc0mOQdJBW0htI6KgJ43rusPhFBFyfSBn+
oPnsu+ADGSZDHhKLRHGUwOtmHIjnmpW9nxPunM6k8GIewhc4h6M5PuXjaHEmsk4Y1XutHGOVmku3
lhlx39Z4r8RiE5qAyLkHN9rW2OKE61URxTzkevX17zD78yZvnAMTDTxrJaF2tM/ZIg/mEoJkjx2x
wikYaca748HxtSyZmfFJvn9mLiS7+B3dTqXaGDbUk2iWQ6doYMgT890v9Du7L/qclsBgA6HBfiHV
GQNLB+zQHuJywWeDEH7DVP+Z5tWHdyveIPPIXVt5+TaYjbfxZELVIyEgzDJcBqPdHoxpeBNxhXqu
IufXsHZkITH5e2m1qeyHzCluH5jzWk7zP9ZGhK99E2z5yM8GkNfJtJ0/NrmtF6KHU5BSo3OmPafb
ZapGYOVGhIievXT5Gz1cG6Er38oKCBb30QvRCDTFDgRO+dIBm7NIKsmflPbgnJC9EVfBTEymg6sS
MBQipwhuV/XGM6tkXTbVyJEh3iu4Ucdm8R3M7iWuh/clTWmBm4oNNr4dSqr32Ko/3LiPyQU01g06
RLoWCHXD4xhVfT9uMiONUvtLCDnv00V8joP7OE5TcVOA8vMtZkuKXDbLNO/j1HzMAuUemoneqV6d
R3hB+mY9KvtAbcymvzNrqpOsW5GVu/CGJbVfoMMq8mNjTs9WhYzUIkzaz+jpU/z5k4dtCgbiGfR0
1/TQ1oamJy3T7iFt5C6b6QkJJqQ3dtJ1R9+uX7yi3xN/UUYTPStpddK2uGBxbXe8HGR+Vx5MqV0c
O6uN+hEuw7M2IgMwyFF04kA4uM3yU5a3twonSF1mzKnxoPZKjJ9l8kwW07cT9BhntMr/a3VzTPCy
FPHQeTCpgOIeSPAK9VcjuKZoXrcwVfV26uYfEgQVglzOqOHU2e7FzI0SKwxIkZWSW5VbbMtY0bOo
tfnU4ZC8TVjVv5rIu+dqIadtaUEFfEdD6WZUOYlx2bU+b98wMxVP3ec09Dhaa2DAITbGW+LkvG5c
ixsv4BElwPGlCoZLuBlMRtgxHoKDQ57OScJrFfESn+wBv2fcFoQ3mavWCcu9NdX92mnVcrYplagJ
bYrwC//4wRjslyK96ATOviMwPhqAicnGmaCSjArqEjcZzqNlZDMOvke7syOvMC8B3Amx9Dg13AmA
oB0TLlWu352bJIRbD5LQSUXZxiQJWm39i5mmdaRyk+Et1eYJ5djeLJAFzKE8zIb7a9HVuqKcBAE3
lVExVVkIidIIlLSDm0DXXcjEWYctTQYljqG0MViwkm69UCCyi4VtMGyQK46G7r603Q/KnMD25FU1
6Jb9xnlHRPmXwEzDNnFqa4n9CTp115OyApCLoqyjd6lJEGSAGxnD0u3radkS3uGe8Wg+trfhEBXH
51jTR0ZoYgedLE/N4zD0yUHeHhe3MK+F4sIrLIZCZzRkVJoU0pFjshlJJiCjUV5ih+smW0CRMmd9
8+vW81uRGP160CWc7Jy916Vd7ShqQuPVmpfG1N0qpPHBLsIHJgh8tKSNDB33sT/leDskXsO632OG
0oBb1YFJnA2hn74qJ1/7OVJ08Mdj3LvPOJ6cyCnlQ+KP7xQXME2TL7MyHMU9KzuadcJtaSAB6k2b
qa3vAVOeG/dKqM7rYFBFKQKaKhU0r11dyxmfOPpvdhUDmnoi4mzF+fGeCkFUBzRkhfx/Ywbbpcg+
+hGTzzTxjCP/iO8K1b2kTfigC8/dDLbEb3Zp/eDSF/90g4vERdGgenlHY8gVFy/m6sA0N60uwiPC
AY6O/CAVH3hW+t8ClT+QwgyJOabdum4ckF5vXDGa0bLrBsxK3jabdko4ezRQBIN5812VsHenS/iv
t4AFCQ3IAGUcWnPSp4oXYlPlQgIMJft+rJ0NkkvJdHubJUycGJn/OKv5PUQIuybJlIo7UUWjai/I
yjEyZ2S8B7SSrDIRnxDgm1Ff2SZkOa8/ZZLrrEGiXKb/4sHgfuF1wpbNV4dANt/MfnfHqPhb2Wl5
yNTbIPBxTjZICzv9jYn9kBm265TU5FwN3xo9bWGMTMj+RzlN32HTkFArrf1cNd9mBg6NnMllBCl/
qaQhuOSmUaqrgvwvgjeFprU1jpSTk2EL9tvzWoIK6vt+b6aGXGXt8JK0khxE9iybqkVWO5fSUJH0
h5Ed8SZcf+DyepCxh2c63aa0mZQjUzGrsSfZiluCel2R7KoKu7xaPogG4uHgj2MZeR7d7Fo2gign
z3jzBDH+8LKxg+SltuVfkS1IW4b5ovuwO1n29K2t4tCjvQJpVr80GDAT2eBOS/mNNURGBQvkupKQ
+I4lj9THemQwhToaBj7b6WIgX+dHh946pEZxYr2uZADgach4U/lPLB4eFCcJFd6CHyxM7nPXctcI
M8CFbuYAjuxscvduCwNVSvLh2+q+nFw6rfofXLYxf25OH0tkDu9kSiCEMbn9OPsR5/FfMv32PPbp
k2EyM9M1iMBupHh3wBViA1zpOdnMzgB0YPwrZ/luSOCDLJue25CwYdP9zBz/sUIjD6GIvl7Ov3Jg
hXbLkxcfaRKWha422L558DDir1oz/XDgFVdi6PAYOTj/UvuU5EnEzvvhhd794FFSI8IDraQ/y8x6
DBLrVhQWxEV+orx83U3Fo12nKhKtx/JdJitvvPe89hjj71ndHh0Qs3FXhkjXbJ5jcNPNZCg/mnCC
rPphui2LcYtcev5xWmGizkJ9S+WTSppuA2mcrL3pHwj3qh2KVxRldN0M2d+QVvAdCyJjN6XFF2Ht
nN3hbYXxBvZLYjKV5MC1g8Z2RojuBDtT+o8KZe7WFkQHtjcFCAJQkSzWapwpfdTyZ4zLWwtLBf3s
pB26gi2uD2t8595YqVCB8+NTSJ2x3Zoo5oHV//Bv/1nGrrFNpLDeTULn0imLSW6eqk98Rg+TB04e
I4kZ6+c29mj5s2+8VIdnpTX8Ak0q3uDQQCok6v637kZrg7hlbzImbgRpxOSM99Wmy+fH9oATTxMt
Spm0F1pPdtK8lF/ao3qUQhXUTj3HmO5cPMdAUuXsX62EcpjZpll1rt5bul14ivSG9VVGDUvoELbV
OhTMuzppcRlU9PII+NxxUYfCRGcAspnznCCNmG7Sj9SqD57p/xYTUsdGc4J6I5qUIdjeckEw1dLl
Yw4pav70K1MLfqZg1utqfBgpxN0wjVxphfqYWu+X6hQCAmqrwERBmZowHzpvwczbDJvWc7Zdysex
YMVJWgs0aRyisUcVvggaP3jTnQc0AQ9xzUdIach6TjlGrbY+BGq6TpgU+arC6sIKqKE+CGTCAjwN
cNLsn44//sRuy0IxdAF/9sXojOeJnrptOi3Y/5p7003haAzAoDx8z7K6O02o0fMeAlJ17Inml/KK
3zSA8JqcrUlp6mr5mnFYDeLCWe9vNZkEbK5uii+54ybiGQxb3vDSHkMy0QJUa95MrMB3DnS4mtv0
FXMr+CQM/O1H+554bSr/PLq9H82cBuspCe9H0gGRXh38lJUgDQlDtfrwxM2WYrpK/9kB9gPiRRIb
4Q8nwqkvqLR2S9hcMarIpUJS9eZ18GysbtWLT3gp8vUezwsgOBQhKHaPRtQ31b+cnROXyYtvksvX
ueKVxM99IahSKxWhvXwhC87Lbaf4K1nv9viKV/zdY+QW+oLGpv1/Ikrv7rsB+t8JCiL+2pdGW+2m
xsPCXDm9EavLZxEsFhKDtWyZFfSoHoK+SSPnlhgibxiTqFhfApWZm9FDflE4+PwSHO4yjBAUQRo6
3kNtT+6mTht6by2VMNCE7xLAbRW4eYKnYgd9n+3QphLXgc8UYZRYBwgvZxZxaaCcFxWmnookCK++
iIai7nr+RbZ/lQ4mn6Rcoxjvr0oPj2Wf3wWVx6CFay7kfV7ZwqKIEj83cqXb645weaTPyS9ZS21F
8VVA4MLgIkizazj7+dLO4TEwZbMD0CGlexUHSxTXye8cwwv7yfTqZOmm7vAvSlQD45zvOI7uS4dQ
1EBfUdVv0D7eZUb3Vrj+LqllucOfAh1n8/v3DLSsL9nOpN1vr4u9bTRIz/vajXofq0hbVIiE3S9Y
HUVykoB8G8su8pEiZXNOT95ch3stGFrIgsQHZsXEcmY4ZKhbardSGpsQTpvYlWrVVDaZn4IS07T9
0d7yFcBZd1X+a9mCIlANx6lcIsaClneDZDKGvQ4vx+yn625UaURqSOjzZVjIdTds75JgLtaAxnV+
LUVhZJN7796MkRblXbczsTBea7TuXulrrtsgj2ZCsaWRhAfaseGIS2RBc7/Eh3Iori0W2A2s2bnn
6EosQ17qRiDi8oL0ONI4RnU6VlwDqoFtMIyM1ux3ZIccmpbsgrBpw83ck3PkDsbrMkqgzVa+KamX
FxthD0eGzGzG4EaMkQGMthW9esvy/GhkMn4PTwH5DrtiiJ3jfAxK2mc62+6+yjy4zwaZn+J/mrQL
HMtYQ5HLWIfRhW52DFrDEYFLAzFRdWtcXOstKq3kPLThWhFhcHR610IeklpR5ebXepAlGQpQcile
W+Jo3tKBHGU+eJsx3bizXZBuq67uEpv4uWCg75Usd7kDUlqKDtYr4wYqFzQS6UR5Fx5VkngT1OGW
1Rxwp/9Dsx/yO7kv7OokykA1F60p+cQG55C7D5blNucEc9hmIJGcwLQgP7le+axcVvQJ3b6sizvi
8vlfpumxq6rxmc4Eb024sQ/1VCDVz7z+5KfexWTzOSO8WtM7blzKkJkH6NQ+dS3tQc3wzyYpeoqx
oAUSRL/T0rx2ggEUwROXYoIxHw9DQeFqs1yEyUphLPPLMD7cImyK3HlbiAN+AiLAojyGZ9lKnnbH
2OEwzTadjy3KUMW0S2GgJ0Hh5aykOteW852M0qFGvbDQeMbOuUYBtJKBc293pKa8pV7SP0CmpFEr
Sh3RpEDGy2CWTymS+apwMSVkYfU4sRa3JdEWruWFJzHBpfrtxEfQ9+mptiQn6ficscXclYvvXDEx
HI0hfF54DU8LUFtpxfsSJpt0YTTRQ4zOGHflcE8FToU1DOIKY9JXnk93jqsnQnVHuRklEp9b0CXp
QzG9qQAmyL8hWxz76pV2yxgCtoUG6IqkIgaBir+D4dNtOR2MUB1r9shV3TfhwQyI0EI9mURFTbdr
Tl30tfLc56yr4rO0sn7tJ+lHl0MPEcrPzrYQizX7tPRiXgFU65Fs9p1LJzTAREoGPizk/E48yX2Y
DeUpVGptxwA5xnXEHVwXlBZaMdJLp8y/tVweBtku57zmnFeZ9NYUKUb02zJtEvOUBjySwvDnQ+JR
+gFxS/jaHwFa7dGrwHYHJsUdHVkSJf703tVxfufiV9tObtWTi1CXQWQHldrjnkXzLPz2kb0V3NUh
gbE3q3/kk4wcz2Fw3S6G+Y/knOpUkeSUO5W9JlGo38lwuAVLh5j7xDu5Ua+xQAWiTec88l3cxzIG
rkitipbim/sh4ISNs8ShlffMa2+OLHfFPBn3YYUhy+y7ky7SK1NYfC3jc0acwJmMsOKUMWzz/Xp7
LLAby0w/47F8SgYMRcRdk3DhUpEhtf1nlmwimTm82manT6n1rmZLkqk1Dm+FTbxCYcZYe0Hk/Zid
xBTqQkBrVOE3XqNwUwcvzNnP6uZY1e5w0cqZHtwqZZ4h2iudGMe7kC0T5yxcfTOS0OBAUVamo8+6
8fdch+JijUH/iAX9gHbqKMA47cWqP82U2vMPP/jGe+TQSkoqAclx1l6PlI8CMOakU0Zu1oWw3hNv
auX+EBbd7kO7jDA1ysfYrarziOiGDIl2LYE2X0OjIQKupz7Xr4t5546LfxeYPJBkwFgEzizTRnf9
r3asNwj34OCWXb2xAlD2zL0J43OEXguK7AaJSzA3yR1ysx8VV9ZOeMWlUUty588/nTDMB6O2NtWQ
2my/4AxpPVinzqDnRzICrxZ583TV9QPg4M8sKa6ejIQtLZw1xqIRcbPYGkWCX0rlz01ISksb9gjC
DWIDuDu5cY5V8SuXgn7eFJOV9I3qWiyn5OZoDVyFEIb5d1XZyXgN8+ZUGPoVOkvvs8DZmbkMj+Lm
YQyRiLOxUTJcLkgOCGpUDHUtj9zur1DTqupsEMD8p+nH8eSZGSOxCqjaioH2UtsY72Sb/plepy6j
a5vPJDzgP1ls0PBE7G8tKQeXpKMV0CXzotdBMdpyPlgG+V0UV1vXhG1JuyUGQfjSjRcjl3UQwKwL
QP2Nzh37zms2w6zTx9mvHvHHIBxFzcxIXuwoqWG8/j+oCdh3E6RafYJNl/51S8B5A05dMR/KbRCQ
3Um4wEhhg/GS3ajUJWg7dHDcZUo55lkFd71PlAtJU6SLZg/K1yGVsTwrFoGth/+cnO7gosQyXkTP
vyFS44sbaUtiSrCuKI7cQn//EzZnlaWs4SAyfzyaNjrKNB1B5muUpXOKPNbmFgqTkpptr2QKXW7c
1TQf6QXZJmid0PnYrzX2p8W8CVBI2HwaEFVrbT8msy++GY0a0eijQxfsZJIlRkQcz/bihMsX8Zi3
VoRkgNuXv32IJb/TBAx5ndU9lHP+2i7UZy4mOWUw82vKFz9ye3rLhxgnZO0/jUHqHpcFaYI3fqNE
/EcclEnfOZcyCvciykurPyxjvl8s6R7xK1s7NdofU95h6fPrIxPDsokb82kcMPlZrVuf/QDo1RqF
ovsweRMTXTx2DYAkJLSVxCrlEx2C1Wvs10yb/UoVwCiL9GhRT42AnJXmOdUNitQ6VsBRskM/Noen
//4HptRorElfFmFiv3QDgF5R6uws4/rYlALPoIEOg1bSLtITzQGm2Tf8lMY7FAZ8XJw7aE2VQNqo
wumorYNAnbKPPaqGi1seihniZa1JZkFDDEJL/r9cgRS/eGWOJnPK7odeWbQ1GcAhVvU+lWOwc4If
5XG1oF4hNk+E9+HYuZgK6LtqwUHnSnnEIWGWafm/2xdV9qRKo6H/oviYu8G4bxsOz3iKz4Ounrx4
uQlzJ4c6mkzBmt1nRKcl6VKchKq+g2AyD5WVEKEC7qp7ve9DwgdyTSaenYDIVx2EHjVPuxB0+Tr3
okWVF0wnT0FhOTo59Sna61ZZ5VGL9o8zeyh18eIMdbqtJvYT5YTHKbF+nRClPRQT/Y9hoyJHTcCt
9XWKA31foA/Fmb1rwxxmesazS0Yhohbk/gk9Bfu0dT9jlUjAatO8pMiv6afZWiW+18BFcIJgOy0J
/ceiFc4k+3XDTTtUnRBHBXzhd4UZbqYp/VSW/2b4kDBUluBRTBjqVRK0d1LrNwL72BDcLT1s+p8f
osNB01I+S6yeLL5WcvTM+pwPLBNJL70HRx1hlzHYdflZDvrbG8evqiQoFCR5vEftPWmln0fm2bnt
phFTpfU8NJVHcZlrn4dRn/Ie3TyFQSMhM1QXl/rYAlOjVeiRWf2PsjNbbltJt/SrnNj3qIN56Di7
LghwpihKomxJNwhZljGPifnp+4OrulumHGZXRJVjO2wrSSCRyPz/tb5Fkumtb/POxbavLA09AlGo
1Kpn+TClMUiiyx9k8zbHW+UOuE3iLiEBuVIldKmmvedA+k0BNdIXrbPNh4ozeSvN4TJS+CpslDLo
1HjeQ+tGIMsCsfMSZv6XvGnqtd7a3TY1aAUqFnmWvQ04PNVYeUyH+CJSkwd0oGipqgwPX7JotDt5
nEC7GxS67do012LMl83YGF5HwfLYJ9op6yP9Afg97dh+OhSBYFs4bbPKsjxnUoZTY9jFSgWMiMAB
CZeVvGjsFY4TSSzs6oz2iwFHGRcFXCLBS3iB4Om2l5HuFuO8jnddv7Pxg7GXCnaOEq6Aw5z6PkRQ
Eo9HGsJUhWqcLZJv1geaa7vaJI6WbW+1sytooqqRZW4ic7yNRjaqeEaqQxtHxVpTGFYvFaquokoP
YD2CBWCnbA09ARHNoJUnYGnVaUhw11qB+qC0yDr0GOdDS/DrHvodb89x1FAjJPIeTWMLXFM5dV2R
7Ug7T/Kx2AfybOOq2rmB36xlPRsW0pQ3CJfPVkjGXZOgw7JS88UoYjxfsdgRDOeNFNu3Jh6IKYuz
PUdhpoucfpUtGAFGkmxA+ufI4WkKzJsHc8p3HOXlLUlY2kpvs9dMMdKDaWjKluT2ddfT4QS5RAPS
HMgnKvGf4ewkCDtHIaM5h7aFL2c0/jFyePAQeRC3hz/uhgOV7dVO0NJuUCav1Agj5CCFU7DicNFY
r60WPVAaaldT2Lg17acbLK13hi4XZ7aVuGmVA9IYRBRljugqb8vN0JSPeUvglDk6rHiKH+7Dovwe
YYqHxgNBoxswVCSadUfBINhlpvxMF4FKqhweYjJ0z6aKbQBZfDHK/SaVsl3WVRyFgvI4+srRFo35
NiaHFCWrmkw0lIMbPWvEvpuaE8Zs6BC9+pVa4Can0JXg8aT+D9C3No3tYPW3hMDsiyreTiRerwN2
vC7eQ4sTxF6jG8pEadWdrHSbWFXau4xNamMpDyLtiGMek63WcohReg3DexgcssQA39exy8iGTNyZ
SA/wsbfINMgWb0oHJoLkLFvWCLBSznjz8xdNTSSPQx/BwMnGzAC2DSa0J0DGpFJnAc9qRtklDvuz
6ddgLsS2iIlck2tlvDEDOca9HFWcBWkdVBWyKF8bD1jH12qCXM02g/GYanK3VbjAOrpFfEvE/3Zq
Ed38/MWv6zWBxv2WjUh2iPMJJVSMJR6PJVkLsbXNMvz22ZiNrt0GA6X39IS9wd+3cfsom0I7+FF3
M5Kjt9Ep1W7Ig/oh68JapwN4/EnC0tnIcfWFwi0vQmvfBqXz0rYE3wf8i8jK9n4zC4vpwK7m/EMI
zFCLS6jgQ8XOsp+LzQAKlmhAqcwTjH0QBvmCY1ru1DKrKQ3DR9Wxh+PJAogosdnEI927EX3DsB4P
PlKLrg8KD50zQd7kQq+dHIaOHzhnHdbqQyIpS9zgT8gGQJDivNrVNpgTa0HghXxUJKo7vW2ri3Ei
x8NHEMriw7ndnE3xnb7rUj+5VwYtACXZCQpegA90IIajwV9nRx5QadaIQqmkeIW3IfSGRD+bhXke
8WW74agHu2g+/Mt9sXdqJQJMICurTMc7rWZl4NlDvXfMviDyPvoehbs4I610kUP2sVLodpEl5C3b
1sqblaBGPi0nQz9PTj8+2CPnZHrJ5skSmO/9ut36KJXXrT2MT0JOztDRlTtT3WPpETu/gj1K9a/a
JCYLVFgOnavXqMd4Nw1I0BTszKYT7igOB1itgHU7+B6eZAVty8B7Ez0MyScUJ05NhgvJK+3omFVD
+CD6tgcBB+pXaCPKYweZLtXS75z4lY0jY+kRRpt7ahU/UvxHcZel7ZcStdENP2KjGsUPHG7JCqDb
LDgohmOa31JgrjyI3DxIcTfVXmvKSHDN2QVipGKh9TAGkCPtxirCFKnPngDM4yt5pD3TTf7XPp0T
X6sQsH+Gk1QV/CJb1vCVgy4/sFiGnd6s1XjIzjotpT5kahUyFzdp6fakpYWCM4hh8bQKrNY5wavA
iRXYTXHDHgAx+7ouGjQZAFcQuHfTSzfqWNa686SQsBdS3zs044zIGdGyxIibffrYSyJ0yMUcm8TL
QyNwW5iTOz8NyAUdYCNgpd1NPsZDJOfks/k1Xlrnbgw15bksV6Iz6xdn6mscDDKpbFohXmpAWzaO
e0uBThMDbXPDGGxRoA0DvlbFeMHEDgaxs+/kCQqTOoFRGtqIMpVRqISqmCFisNJ8wn9WJXX1DAi3
3RoW3JSB2CWNIwevWmviMFAhLbdpS7QKj18jDezKSv9dJUTMgstORWAwt2kI5EtO09OYZ+UtyH75
Lgj0FWWUlWP45TnoG07ds+6sQncbV1Z8L2GZyFU/hslFt7Y5I/hTnyHY72m5W2clk77orfzVUSVx
QsIEPQXPTy5Ua9sUKEsV34n3pQDeGRgEzBpDdTOlmvQ4i+DcRrff69GSbxyna704N0g6UxTghH37
kOExYT/KW2+MpWMUhSwSIj4MfYzTFDH40ZZ5LSp2jZpvwk6m45af3gxVVVwFZtJzX+O3jngPRUkB
Z4lgxmUNbsDFaIHSIvbHLyqEEVRRQlLC25+/OKPzxVfQBNOBlT1VJkuJl+tGQtHKTsb2QAvS2UK6
sEtoINz6oL1JxPW3fU9iAe6mGMUDagiJNvCy7JJ+S4Dt1qYDdc9TQYWEwxPtIhruhYOAkBb+utHg
HUotz0fHSXBrjtBn1O4dhZJ4KEM4ffSbdoEeqZ7el9UzKQb07GwLLF2jskPE51T1rb0T0SQBon5v
LSP9FoURmZ8z6shqtX5jEvewKosY96aQqmUkld8pc4hdn9jlEu1edwrAFC0NTFtrdCBY/hO1eGT6
w+M1zqOWScvB5GEc2nbgOQ+TrZIW+p2Cg2gRq7qzRnCk3qjAljq9cPayvdP0Ubuhz1oeJnXcOJGB
LMvmHRpI2k2oNa8GORBn+me4W6rxME6542mj4mw5VmKrHcxvY2xpKzno762ey6aaFcXCDGOt1bXf
zLmgU+cAIOyYWABjBBtnwQJxmyobTsK60dSs2neopFGzsnMIqbIh93lkI/2W4aRZ1xm7RIgLCp3Y
26jSAbmBDvLUWr7VK8rSbBro0hIR2Lw275HRIyjnsHdntcPWpDl90wEmWsjiVIQqLCXJRHuhwLsS
IrqDJDFu1DJHC4QbmIPqURkDqGCi4jRikCSnAJoqQufd0HPzvmMRRjBG9xFJz0KufdBNbDtXk9x0
x0gV/V7pwlNexN/TAO76qNvsUDgxYxEcEQ7U8jJGDuoZWrTNipLKfSx4CaMK0CqdDupgr9FL9qhJ
UxL7pixYFVG7IboSBZ4Wp+PqJ4cfP1d1aGAT0YfDyolmYVfaxI2OPgdA/JL3eRs/GvLgnB3koZTm
a53tsmjp5qsyAgoF8RrkS/QhA5U1D8PYrE/Dxm3VoXpCCbNhdQ09we8ohJc/wL7E+wY5ysJs1fBM
LUnBWw8+UVaSo20ZPueuMFvhd1+29OF+7nFsFYAA8Xq03eRJ20t1hfpp/i/gvV/bXsSb1WSxovcK
cGtJ4n0lpyAxWiyRO5ltO5sGny4R3sUuQs+iGrQlEh/UrQO7TqmLGxwlYudoKrdT3kJNyO5VrSCW
Q29uVRChGOzwtU5atGnl6lj+6Mr4WzPAS7b0EIGRUu+lbsRazkfZ5Wa3onq7CUpJPBkdUjpp0qD+
G6ymZdDmuzbLl2rRdqewjyQ8/jHmcdQ4kQYDU5p2kwqDxgkLy1XKyd8VPvVcoYOjIQps2gWthcl1
ourb2DE1y5pqcIydTmWP8JrXSE2aoXilhZAfUKhUK4nC6CHisdnHsmys1K4u77Ggb+2s+taAZ3mr
spuEJf8sy+YdyNXodlD8Fx8l6Jagi69SUTY4lxqxjUH3e10HFyGqa4uaBFwEo5bFsVWc6s5Ste8o
2JWz7Ist4SLFSssrcxkVjX3u3sfJMDdWmEYLRcofi7ydHpEd4BwrmptJSoqVKabgSsCK8jnrxDI4
aJmkiGvEJDlzIMyHsCIuniTLtp1vDBV7YKXPLLiS4n1Sq5VXNeNXewqgR+vBPU59do2TeIrZD7vt
vEl1MAIcODTTBS9TC2gYZsAW1U2nwFVhbf8Z3vHfb8P/Ct6L079iOsQ//4ffvxUlx4ogbC5++8+b
6K0uRPGj+Z/5n/3fv/brP/rn+r04vlIe/ONfOhcZ/7v8K7/8WEb/96fzXpvXX36zzJuoGe9aXrv3
76JNm58fge8x/83/3z/8r/efP+U8lu9///UGyrSZfxoJ5Plf//6j7fe//1JNUt3+++PP//cfzt/x
77+e37P3z3///VU0f/9l6P8wNN1QTZsXjKEocyRU/z7/ia78gxgm1XEcMm5A9895iHlRN+Hff81z
RBTtz/9U/6HItkxYE0l9nDjUv/7Px/jldv2/2/dfeZudyNZsBD9nzgn5EL4i0+XTFVvmE6myptjW
xVwz45IdtmMOrlgiX6kXHa2wRboKV0CIvFn+tm7W8frDtfj3h/g46JwQdDGmoaEZoXTv2JqjzbmM
H+a3WrUqvbqOlYzzfkv9WEdd8u3PY6gXASmyYvHdEARZc6IcSSlzCt+HQQKqrmIays4NNPknzCZM
+3gPZb0wPYEQtnlAHQ60TK24xEgQEVOErNGCbZ+vZPYTqq86dH01pDvXlhrtXitO7PGgS42OjiSz
0BGrkehfWsWMdIzPlmXG2wRe3gTLY7DJwq6IJEWP1Pr4kzKB9Jdydsju32knf7ryfZXP31dRiZXU
dLSkZFXp86Ly4fsWdGobKBKd27v2un4Sy/qsbUIvQr67qDygT0t8iGvrSprb51EtS9FVRWUuqyyV
F9NnyoMB0aLZuBm9IbZUE3teHL74cVtiU7eWH8N7+fOdvczlIknNpoRr2pat2sxd42L6WDBFJg0c
2yI9UKlbpqtm46/iL8pS3YAiPP55tIvn49NgF9lPUdT6aVkwmA0eMt90cXflCl4mxDECYU+KopPM
oJIxcHnjyNgo6bR19oJy5RZBAmESO7G2vWItFV70qKzJet6kj0WP+us/exDnoRmTZ58XDSI64+Lu
0RlneWBWLxSjgcpAyLNGWaPSV3++hhfP+89hNMrwPJJg0j897ynukFIBiLwYR9IinnpIG9NwLe5w
vusfFpVPg1zcKLx8OWg/BgkPhH02VEm8kItZS3uwngvlh7rwv2k/qDwQa3DlMioX4fKfxr549py6
mmLKMDbsR2RPUSAMNx9Ipqqi5CbGtYeMeV1G4zkC6wMV8uHPl/dyeK4rN4rD4RwtL1sE3P/66KeB
THRDCl4IB+1B23Dm2amrZh2sruVOXQSh/RyI6UJ30LG5lZ/mi17HuAo1cizbR/b5BfpA33ioxmPc
gNBEdPfnL3Yxb34OZ1lUTXQGYxm/+F60hwIjykvaabwsEEcN+GoXZpBh3+znD7n983C/WUItWjl8
P8L+dFlVLxYWimhaN7SzCOS2O5B68RWdictK5tE2ctEUueVd+ag8XxlV/XXizt8SMroha1DRDNV2
LkZ1rDGDMJSB/tj6a3mZLf1tvplcevmPbPPdK6PNU/HDY8Jots6byDZMzeAe/swV+/Ca4MwuWgBb
tRsfOm9kNAONgud7jjuunDVr6KJ0g9t4B0PWvbbSfX5Z/Dr2xTfN/Qamh8LY09v8cBqb6KXaTRsA
W5wqFs19hcfb1RbGf35fGdcmalRXLceUtYt5VNsOZsnGql2CYrf2Gg3xCmfMKrozvWnXAC92MfF7
/pVL/ZsdyK/Dzpfjw6XGA0F0J5YIFwUBzv7X6EgV50Ab3MuOpG643R4BPO/lXl/CngAxsMqXQB5d
7TlZic2V+/7ba//hGlxcezMuKKN0fJhhVRylRbYMlg0rhe4hMPOKVbizvGRlL/886uf1wjbAOxNr
qljsSz5NbVRatiSG2RZWSOOy1JX2saezBLJ0GDMJhF3QgfoZepIGtppA2nPl4bp4e8+znZuO4syx
LHJDL3eaYZtgsWqRnoTmm65/NYwrP/83S8avA1y8dSy6l8BJGAC6yau2Mt3oLnms2EJ6eLk82Wvu
ypfxq3b683W9TLf+9L3mp/zD1CrRt6NcY1h9XZ6xGWN4QzGP+YA99ZlyiGfoHtYb6/napP7NNPp4
QS/DYn0oYWzeGXiob6yqAUX0pOuPRhpcWysuXqn/+obsZx3DIm9Oky+eWSn0pUrVGUjeIUTYJWv6
0lsIdp5+ZYN3edr+90iObVqUvRVZvzgolKqgKZbN1/LOWhirZDkbcQHys916MD1ikVn4AVcMj+hA
6bQexf7PN3N+8i5WZLbQnOhYkXmPKxebsEpThSMMOCJ6RGOugPZMi80AOdQDaNWIn/nzcL+bOxay
H3acrIYa6dC/zp2Kd5CJmB/JLXVIf4JADei9y5/zAGxdS8gXdBAycH52m9D0G91jFT6XeKI06f7K
R/n0eLKPhw05b+e5DZ/2E1McIq9qYeqadwrPTv84bMpNsoa6xDUP3igZBle2FJ/PuzZlFZv5xCvQ
0lkWfv32TRbVMCPEyNuWx3UNPIyVWD/Bf7rXXPIel8q1Z/XySwJVMrjWqKRkwCGf3u8YuywnygCv
Z+mPwdBXWvTik8oG5WFBSW4dyeGm1cOVEbfnQcMQ1s/mYtj+cXbtk1wuxz8/iQ2NmS0HOx394oUU
h/pY+YimXciMd1VfI/ekSZ5q/H88BKmFgvkR2I03sdmadLGMFJqmYUUhX3jEG6xHkyTqAlS+3Vx5
3H93jVSNkte8Sqv25TEyNIoA1JeRodrBeUnrHnLv6s+TbV4SPz5m85f/OMT8ET4smWZRDhloAzhC
sQ2fo3ELcXKawRuweXVm4M7BUF2dX5tvlwvm5bAX65iqtS0WfYZtU88hjsWV3zEUz+fywU3oAdJf
XcNmWYENurZb//Rymsc2jPmMh2GKGOuLlxPq9BLnMDiXrAZ+FkPBLJQ71Sf9o32ySsgfMhqVut+V
IDUduV9pLWABi7SBcdpEAVbR0Lp2OX43BT9+pIsXl5/IePlVpqDzkP3Qd5qnfTuPR9r4njgoX+pj
cSa+dEHkwn+66qmsL6bi6DJ4I8pdl889j2VghzoYSDSWNglPy3rbrsHjuTI9PbZA6Cy8u+9/nnK/
uQGcXUyNep7K8d64fOAMYUtRNJFc5N9IT+qXGM2XhLDjJl6BFmWzbaRfSM52vshXj6SfZ7tjahq+
YvVnPXGuJH6c7VNbFAHZbgUbhGYr1hyYVjSvrw5zWYuRVeWXcayLl0mO7iwPWsbpXVzni9Ct1uEK
vdYa9O/tte3kz1fhr88wo1H4UefSOO+pi1d1WmFW7Gy/cMNtdITvtqP3vJC4f9CfXen6pJk//eV4
rEcyBUSHU6F8MR42iyIZLBOW4a7e5qtu067oqLjZytpemSmXm4D5On4cSf31fmHgkXJUuSWvJTJe
F9qettMi5VxGgu4KGd8G5doud689Fr+bJjwQxnwuMmVs8b8Oq1YWVGVDmYf119Cct+0KyM766tf7
vL7z8z+Mc7H42qggedFDrx93zlNwD6ZjjWjFheaccT1L7t3VxW9eWH+5dxyp540jpUn4XvblXAEb
Y09iQJURH8z14GGAe+I55HqScJYxYRIPO8W1VebTaj8PamgIIRReYo59sdrb5mBpts2g+jrYZEsZ
mSFopppnArHJitZXfzsfNZXu5loh9tO2jq/JOUenaTCPDfv811uZjQqplwJjMozoJ+WAcnHJi/6g
37YemJu9vqcle2XW/twq/nqNfx3zYtYaQyzqtGZMsTSeomP0qr/QTV9rT8BjPek4c7nuYTGu4Gs4
X6LVte/8+Rajnefh1FQsFjp+0l+/sqlMukmMr401VnoEUrSnh/oGA+dw5eGcL92vX5Nx0NhTYNcU
k87rr+N0ceuoeazBAPf6ZX8Ua+iBt2KLOWFz7YH8+bM+jaXJuj3vzmkBXdzGijCwqLVxVYmluZxu
qbUNXnOSikV2ZCpjyVzkm+Jg7MJjfC/Oxo4mxIpizu56qei3V1fXoWJweOciX6wNbJJTvUSHC4Ie
H0h/p+s/JuvKpb02xsW6kMmRbUsdYzjVTaKUONMes2vl0U9rj8rd+/A9Lu4eJpo4LecxIh0dFomQ
iFOvbWt+N4bhGLpCS05jMl6MYfcgn31qUNy1NJOX/vpfe4tQQLlLDjBTZS/xpO212aL8bmZ+HPdi
Rx9NOpF1bAMWWJyDjbIhZXo7hwYsoJ2tro6m6/M9/zA7KXTbtkNJR6EATANPu5idfl1KcWTQP290
bXwrqPazjMKEj27j/L4M76Gg7kkdXY+6320zgKRWJJErZjwUk3ZvxQXnCqcw3Rx5Iwyb9Kh3yjcE
HDu7HzOX5NBwgULqruIwagUzQqJmjdabvUNUh5u0Fjt1bHNK78MBA66L8rclNFLE1V0mohesfdCh
iBn1Qts5agILi1b0yAKDzezVjhykcoM5nix5DJZ+KWdbWyW7Mib90Rdk+em+9UgeCWkhOXhIPF73
doQ3Q1fFXW76/k1ZmA9VJBHGSN6EiFdmYKVHadDD5laUbTSuyrZQHTJVCukcNCbw9FySjNhDl4SM
Y8RsRUMeAeBkqytAOT2OFAfK3qLGCxmTFjDbFGvIKqQtaw9Z4DdL0FbOsuuGcpeaeYFSgugRkFoS
TDLT8uCt4YwuZH+jjXL3FudCOUp6JW6jtutvJTlVgZwGcQdLJjPetVAHV62OgLwXrOr20kTA7Rr6
aN5ayRelldv7BIee19lNeZ+gmvFMAFDwTg/wcWGgxuYSq3xDfLLmP4TAO46tFCgDzLTePDh+dhuz
C8yMqQAOOf9DpYCuO9YZOg1JscaFVod6++SHAlNMFepJg1nPiAKsQ31TSDbZeVVcGwpWCjNQKbdL
mVJ/j8DDkKGp5FVlhO6UotuGCVFkoVwwO4woBtSZgtC5QfiE/9cJq0R7wBznpy/VVOhcW1E44YlQ
i7pbOMVQsA2GQEi8IqV+T4gEH3OWQFI5SJMU8d5OrRDont8aVfESOKbATdsoUfkcTFXNgUgn0wcT
hETayaSwVG991In1sLTZ3RjINw1ZNHi0jSH0agMo2CIk3ag9174hZ7EXNL4OwmaM0QIO+96vsPvj
zOrlHl9OhU2pNHOCFmSok917g18AsngahuR9YpzuKRmXYOPWoVGbwdchL0dihCurzY99nBPVuCgM
0sth3mqyrxIzWhlm+UP1megBoIGsLAkntiM8Qn5QIqiqNbVSiWicYmUcTa7OqMQ6sHPfIpBdRrk2
TT5IRUlpywojgKU05knpS9OaSHUsw/BRQuFuVmuKOBCECctJ2hQSUlUkFqkHmimkb32UFnbp9vMl
3MSmXUc/NLSiEi0ykRJrPrQas4oggfo9dOAuAiyvoy2y1zojXkUmYocaRq1tWinXKXBigm9JHAJh
E5/Q8BQ4+GS/674UWp29wXayKeTgBi+ACLc1+qVp6L8YSqOVZ6YC9ReEzAQ+IWGLBjyQxEp5vpYZ
PoxbQnmWqSGpD3E+YoCbUl9Kll3KhXFpW1q7lsPjorDE6BHWw+axsm1iEZVXAST9vlGkel0zxQ7l
ZOe7UqtLL2DeuT5oZrcO2q9WTBIJ9h107DFu9NBCIGumiXBLAik8STLFnRAWkeWiOYYjOvBaSKlb
lygkUyWrXF7QMxtGC9+BjbG35J0NNJxE7TAR025gQwqho6ZqxnMNrbQybvSJjM6y6wk5wGy1yomT
RLOk+tqKx/A8oh3bc7fVE6i0GOp0YSz6FERZQR76Bk40rrlYdzxuG63hRAyuD80+lm1oqlEQQRvV
E6B9LY55x7WI1wNAn6rfMsVkg2QoOMrDkKQGwxjLXVPrpN1TdsIiB2gjrgPNzekXAC2INVwzoDHx
81jOGqaO5lpOru8DJcm9KuGcrFfg/JFp4K3vrJ2vmKsg86EpYfjMs25XhB1a5ET/UknRjSa0neTA
4wIPsBAd0nPN4qk2MY+9WaDJR90Egdt912JtZSU+uo/II0UBNTJBFG0M37Yjds3wUt4kVfSqxIT0
hdHLkJMQoybqQ+a3a+w9LtmY6wZVfR0US7LCoXt2Kty6BMw29lmyy2Bzg/ZICf4GLHa2sC64bVZ/
FX5JtzSAdBHr2ESGgmglBRDY2C0pWzwIocyYIAuhGf4HIodTaVtMEzW47ts056mTChQhJI8H60yN
Bra0vOlICLY7bfJYOInCGtRzU7z6qNNU2CNc3j02Sk8YhKnoeUAgg73rbCjWJLcFLeBO8pzuzA6w
cIw7YCH5akcnRoNhGE5I821iDlvNt14SyXovNBCg3aT6WPgzhxUk4dQWRUetB/Yw99YWjYnRP+Jt
4sUdCUKJwAretECyx3R2vhZuUUNmM3uz2JiEnmDgCQGgify1MrMzuY1rVv9+bYA9AYVVPoytjWNs
XMlNH51Q+cVQvGfvZJA+ZBrR0lUYn6UsT56kmSbCYsEo/ZSf2JdI+9EMyfnSoC31YsjWdcqii9sT
n4hhE0JtPnFSHRGrkEE/IGM2pzsLvrM1lSetU95jk9kZFYRuFQRbLCia+i4Mx8e0aGngg8EL6+ab
lWMyxWrWr2BAnohgOUZF99YKWSa9RTSulWUOElTlGd77MrbgwgYsuZbA+V3AjsHR1WrDM1nYZ3SG
MlgZbrWUVfdmky/DwrkXhnpHGo2rTEW0kiez4+UnqUQWwnAuVP1ct+TJqHEGEp++njupcXGSdUDz
gZ4CkfQbCVOoat0Z8jhCpMqPAjOji7oRzoVQ0vukoMZLomtCuAs0eUlDDFpGwY8qEfBeSPNa2ojj
F0SbgDMXhbZOAu3FH012YEF5zxP6YAPihkubuEIyXavlvWwCNiHRXHXrMDiTD/tNBVSqkAnGbhJj
CLYrAOGgP8oNJKAbKwt2Epsct8+IEnKCApZCYL4ZZHorAlhdlwczmtGgsITC6jYRDmFPoyw2ZiAd
6nB4ZAuBwgKj+NJUyTzXYOmcNLAnmY3yO8e9RO4HNQ/CrIPgpAXyS9R0b02bLkd7YvUbtqCnsSCV
68bBP44PqNDF68QGzXCA8RWaK/LuB0ShbU90c62FA9lYpC0FtXOaRLBvuwG2rRW8KdI4J5pTQVaj
xziR39qGNYDYOaTn2DFT7a7Uy+ec7LymJBNErm9ryLGL1KSYZMm4qaCJdmr/MIn2TOLsLUi+E1Ky
L348fq1rVri4sUOPUMuXwaw93SzZ7ZuEbPBSfNZSeZ3O6YqDKUtQDNgIxXlBDlOFhbNKH3Cw3Ayl
DJh2WFRxSKoyimICnN1yxCWaEDPSFqnAf0mUoN4G8rayIwGgSHluNevJzK3GM4bpCBj6HZDNyR/G
atGU/ROa7m52xZA0w6uOjNrspPvKoZiqkw3eMc+L18pyKG8XvXGIJ+eJtHBXa7OjnlfNosHa4YWR
9RjV46mRWe6ENdKGz6IllutsMcghjDsg05shsFQX2Sqm2lxtVqWChwG58TMuTthSUnCSJemmxwa8
qJy8XvGxsjW1w5SArt6ENAQNWY7VAQdvIqPHIzqxb+tgmQGG0Z3yzEpir/qcEL7M7FFss7EkkdJR
S9vnkRzjTeHn5lrqmuCYhhrNDya9B7MdC2gBYZBkGk4URvmVtDIAPjIW0mzIvTAzcaZ+y8IUUNo4
n3QifeeM9eOY2p4RdwehSF8SCWwHRkwJQ65Cdl5gfPNxHi0oLn0P84ZIBkwfm0YU6MGAovfkgixU
I5lTwcrnlhQGFw0LgB72VusaaKFkY3Xp2mJ8LB0oP7HOvkEthtIDFg/ntKn2cgGfwPDHYgNBAkN6
qrzZSreVG/VxaOMHuyvHwyDQ76mS/9XIrOdhmJANAzfMhvumyrEKtpbrK/SJCFNZ26YCDwSXgRVD
OS4GcEfBazqhVVYzrFHl3EjSRto5kawcklG86A0RzGmBHJ1TDi9Jp448WYPvpgUph4Ai2Ooi/dHa
YDVEWf4gLx7TfJi4lQFQqQy1e7/Tn9LGNNY6unM1jW+tkjQFo7ZIkCRlN7akZtc75QrJc7X2I+G7
0YizSYD1ETKkL7waL/EURWskard2AmQ8IFaT9IL8xuqnu6mbyBmtmkMcW98rMz/AoXp0CEaNLX+r
KuO+zpp3jRyBRQDPFSBCeet3/sbUAbdo0akhOVBrrG9Ob97KVdYtSuAb4wwdCYSPex2ANihLuLuR
63CmXUR1B3u0i8unIBpfcAkroC/9XcKXIlWvlTwBcY8lVVsQhDyuAgVuXJQMm6Bu9v0U7Ji7D6nq
32siXBszUZbU3geDFxkzXj86EtRfhyBLxbSnO2KoafEa0nM7UIOUIowUoCi1+8aps11j5pTuIxRP
HQuJnhc31TAiaMgisQjUDJ5XsIl9ZzvvCBZk7QDJc8zv+PTIS+dMlNtOBKRXtV6rOT1a7nptObXE
+CVJ1C6HHjSiBPls0Y3DowQryYXtD7mMhU7kNLmbCetmXJZbp5Beq0p/7X3DGw3rse2SG1WoIEY6
vPIo7CJSIaBjg9lmO0lulr5Pq/oxVmqwBLI4p5FteHD8Yjzo6FlUMSyMUIbdYQIvLvUGLkS0jSLb
+ZLj/ceR6ejdChUvvLESyRfuI8kr4r57NHXwbV3UEJCkSXDGo0gYx0GWw9vAHtQ9qauCZCeFHZdW
WYLGmVXSUNXHr2TmEtsUR84bGfPSA9EGg0lgXiZWvCukFdxL14jFm6ED6FVzAGC54T+SZ/TMq5Cy
HkHAWciJw5fGfpVJoLV1U3pNCNFTAHx5lkJsQt7f+FoLdVI0PHW+esSx+qNq6mUa5Tu780n/JQck
JkzSyWOAA1J9J2f5tkU7OgT1tHcy7BJTtYtxDkYNUzkN4aFYCtkTFsBMTu3Vu6WOK17WBEyAsGCv
qGj7LiUCin1WFhmeJJukkORhhUKiOjhAPIgJi8cMPn+/rGv4XvVDacPsV3Z9o/5v0t5rV26jCde+
IgLM4ZRDTlp5KeuEUGTOmVf/P5Txb6/hcA8/a8MHhmBDNd3sUF31BrsXVaRXUATCa6S2TrruDjhX
GfLHRiE3FXnt5gxFLKx812KrSUPU+CXBRHNyC1SYL6JbkH6RJJYY6uJR/qGSjlMb3nsxhBipJd2G
NTkBzs5b3YXfuwsTtBlQatGM8SH389dsqs5ljpYf6mpz911qH4u+eh6KyRHln51WujniF4FoOHJb
vKj6Z5zI2lJ0A8R+6ux3gJs9KgeN4t0HUYlkdv+AdA8C5oLTpeFdrfnfqko4oBuDe9rHZpBepcba
+XIu7rJANu4pzimVXeDhjqqcLEGA9Ydd20W8hELRc+VGMmdGI3YDYAc+jlYhHJsqzE+1ABRAMWY9
oWj8iKr4M33bp8KkQqal0x03c/g+jf3a1tQIGo+olsihsCQHWX8VPTgSAy7TVdo9m+jF1L4qMkne
xzDD4SezcOudqw2dMJ6Huqnfi6TxB2i4361AvSsD7nicaz5LqffqyTNxrXJE8iXS+eSlHRFoVSLY
/QqsvLssGZuHsjXGndTmX5C4ugs646jCh64qEzo64A/blOXRNvPsvV8ZWMP6pUY6jellpaC6j0o4
D7jnslRQD0A3E4ub0fWEwt8LSfN59EWkCuHaNdSfo1bjSeXBhNaxF9kpmTrhkU1NsI44xQdJfj9I
5vA8CMnwSOmkalxIQhGav5A7LXIBE4pjTM1M48pAJQSy5jcTSCkP3OZVUqzGweKKoxgzMJ7doNIU
bQR4arhaebI8bg/pATHX2oINhGp7ykOw1x8HhYZAIt0HIp1z5VEKyxPvEbYHYlLJ3ksNxIb8GNW3
4WEWtEtHnA9Us8fwRn7WMw7YFmnVwUIvMewcamHnHi2LDC39BFtpGFqRA8+YP03TnVr4r3nF3xVn
96JcnvscT4hEfY45Py1SvBQevyrngPAr7G5wZ+IA6l9yLfCcHofrtt6jX/FrzBV8QD5q4684/Ipg
/gcfynpcvhb1c50iUKyJ3wMZMCL6T30/AkcKPnRS9ch1aFsARXRjLwhwz9269Y8JRK8x+d3XB8P6
VerfaATxJIncbBif0uyIwqA7RNZ5Qg2B7IpycLDL+3tcZ2x0Y6bdxHnBNsQ3ALcWzVOekfDEdC3J
fuY9dez0xFbHduCuGB6H5CsL25EizW1mF9Je/jUO1qOaWF8b8ZA2GRSHARNf7Agb6BpsHjCl4qEO
QxRjomM8avzyA1C9ZIfW8tnDMBsX1gd2kSNXr1MA0U3GikEVeMntS8m3W6l2LKQ6+YmT+kNGM6su
z0MgPlLHA/I84Oc2TwY8svJbKVTfSzI7NflkFMm9LMq7hOUtYnQYJqDO+UHmQOaDIYcef9K8H3oD
tqvA87qGUjm7DkDms7DmxFyFbCiSAgrkUXyWhS8d+CczeW9y1+JR/SJLCDQbxV1Xl4dxCmeD9iOy
0c4sbjNQKUm09yX/S9z/LNPwfUgRLxwBs3Frgeg6ZBKOrmYQc2jdh5i9jdiZmZhq6ty9+OmFUvvk
Jxoe8ghvmvdd9yqhKIydXXk3zIpPvvBLMH5nk8WD7yErTp057dIJDnz6Hr4g+bd3aGphT/mewwq6
OZhEHiEpJvdIkFJtQJ4UR4/OxursnTKiuoQfbYLBR57pO+pMTh+Xj0ZMtl1oyCMIO1SAID4nWByT
kXGfFG1mx7L4MWp/VC13b3CuB4EaE/UwXA4onLgSvz7BjMKwDL6psa8qa7b8ciScTcT+2URsaAD7
k9d3mArtIuE3Gl6HcIK2jfMK5RpPkl8DMpWsTg44KbBo0Zi0KIEP38dEdJsY0IhFJ/mPVg7aVR31
7jG8MyQTRdjqOPEgjvlrZheiUBLsAdoqpUSEcAy4exrlIs9qUNKITzxabS++SwodgQPBSp+10EBU
lM4xGTNK1FPT66cyQZ9GF81ecOJWF3+qeBNIR9Tfh2cqpol/ULyfsh995+JDW7atK/97R+ZyQPyu
fLrdAF10t2Z6A/BEmspAiSRTFhdgkkZpA0pydND8+lnEg67KtQ1w1rJ7/U8Imf41TTKYIksSjN8g
EhehWkQDrRruKDFjP2ZTBODjPghn9EXcbu9vQrQX7fplVG2BXimSDscq5P5sufzp+b+KfDYWpJha
ixsNwtUZpKNLoxoyMD20yw4yJaY8GjXRtEWUudmOSihtQA9WIwD5UZk74AdLqDX+YWXpB63JPvkk
0E6ai9W3V8Gy2fjPbBlAfgAzQT9dNoRR9oiCOq+pxD904Cn6B/X5x7RD5G6TILiEFV2Fmkf7BqzX
GQX2fSmo5gwXo322Hz5BBo93sBRPwwcEB4Yvt8e2uhDeDG3Rv+06Mi9NQEq3lA2e0olb1donKNZ3
Qpa/3A71h3h42UPlSQDBk00F8hVW1OXYgBkgcW7xpaITpiBHlAlhQsjutM/u/aMA6CdAD2Sn/xz3
+l5R7rZhE+ubTWRXgy+Ab2EsZtcfZQpYZAngGcSdd8Z5nlNRgfNZHSmUuhoWlPtcdrc4CKtLlOUJ
x0UxLOpAlwMXDYByVD1IduTfPWTq+nB7ZudNtJhY6Q3NbIlNpy6USOLMANOeqpNyNE/+CcOzbazW
ArQwL86LOIsPCKSP9aITB7qVbFOfApcRm6BtMFVypZ3ywfQc/z8DmmRsPPhcInMHeBu63gK5XGWI
IYhjoiESI4x7LFriY9knz1WBDglSWM33Vnmu5Fz9mchW9CjWMuYwOAajcYYJeCGMx6qIca7KqVn9
x3nXJDBH8EBFQOUWUmOX3zVDhC6XDMQro5N/VI7NccYabrPsrvboHAaWosqlB1B+Sfv0m070eXZq
+BKCH9PQ8xnTQ4ZlEVLi59sjkq9wDposAcWXwGvPrMwlK9r35b7p0fSzva/hN4SUzRfLVsE2Ci4F
Kc8Zv5SO5RovqA7mNqWsPdCOl+DXJt5xxk9drOg/pD7gJLMIgApd+nJmqYwGjVEUuj2jK9Wd4lBM
QRrOls76Phk26aDXJ/wi3mJlK0bZW0n1J564mxe2f87ujEPmZofyeHuKF0BgVrNsGbqmonJgMDRr
sWgCQ+LTZRjBmIXxQctN/B6QdvJ88WNNQTkXu3M8WhsLdQGy/BOT9AWUjqkBsFpC5AJLbTMMKzW8
7FVUSMKgP4SkoEelSUnnhtz6EciVtnExXy9b+Abc/KbyB4y73LZJJMTeoAga2ju4OoIInLpHgSem
bEgbw7s6X5lSmvuGBKtBB/uxuMSAzNN0KUyqjNU3f/qkdRs31/WtvAgwD/XNrRzodR8qDQGEo3mI
j/4Z07g9TpNgKbfPu6tTdhFscdzhg2UMGScB7Yr32vQb1bsskzfSsiWg+J8V8WbKFgj5MuxUfKII
MuM1aWYne3a44cwgX7Z1RqVjG1Q8b6LFpr74TIuVT42+m8A2a9T8HfUsPvgueAljZx2SI0Zg7n/f
ZhxhlF+xvTFhn1x+Mi+ve6rKAbVEo38OEiRfp30baD3NGzDaFLZTMfl1O+TqMtQkRdHIZLjoF8tQ
KOEKAQnXcNBEXCwxjwnVidshVjfymxCLhZgkOawZkxB+l8BBq3weatPwDpjxuBMa66BZ4eF2xCVv
6J+V8ibkYjlSZ03rLKN4NGNAkdLLH7M97gW7xqWgj5i5kx2Cv4sJXVcCfg6ZY5EwTUJRj3LPSsFM
ud2Nbnvg+Sq44ju8afGlDOD5YTKVbRxY69ucdwqfjuRQXmL641xpQg/elg0qxKWtyy0AO/Ps2VDG
jlsY4vWJfRNtceegfBCa6kg076F8HN5FDgwd13tH73c3c5HbT1sgbXle81cb8E3E+dZ9c4yhp1lO
tAA03po4xDxNe9WNv3KpPw8n4E9OcTQevSPVQ1t0krPvxPbwo71rbX8nH6tzuN/6PdcHHSB1EjvR
koEwX5Ea5A69tAbQMf5Qeu3vp1KM+gecURHOHOBC6BsX75LvyEpW4JpDrQTZIolXWFVBb7S+F7jk
B981D6glHs0eTbhdio+ki8wkdOjhIKI8iNbfAeasC7BtYzNdp1eXP2Gxf/Et7HBfAlZW/YAL7B1S
lwx6J2Z7nL8RLjCjTaLDyjIj5CwJY+hMGo+sy49uVsUwcvRSscMxfTdOT9WMUU/eCRD8h+nEqMvH
5rD15Fn7tm+jLpZaGjSVH6M4Y6PGCOkswX8GCffAvT2f1ycugHEeBEj5AspFSfRybMKotEVboL8y
C4nsVJlyoFjrG0GuE7Y5CCeCAseBEsDiJrFoYWWd3pKw0TOpdCTnu8TO8f3xPxfpa2aqG4vkOm+6
iLeszSR1EedtTBesRQp0wq24xR7gqRi/3Z671YXxZlzaYmEkfR2mnU+c4F49Y2n5lL7MtDAIku8V
jnXvcRNGvTWyxeeqakvFd5SIeNhVNPX3eIjFd8i9uOi61U7yWENW8e1isP1NDPdW7MWVIhh9h78W
X7GVzdYW5DrFj9AHMlmUxV6Jw+5vvqKqGRoaNwpPt8XsCpbkT7HMQ0rUxb2adScdd4udmaQ/CzHI
N4Kt7TZV/4NOp4aIm/HlPihNsZWnEHT6lGL7m32uy/rQTO9vLxh5/jyX1wcL01LgERuIEOnLamjq
awoyxhxemt26Ifwstz/kv+gz7a3Pqhu6cDsPhSs8GBD8SnnXNrvtEs7qZ/z3N/xRhHlzhalSDu5f
5wynsS/eT7nQYZVcj/4B/E7+LkpTdYOkvja13BcmD33OADhOl1NbKENJCYE1G2OUPKnfCgrcQvdw
e2q3gsyjfjOqpFQR7qWZi99Gfi/Gv+LGo5/443aQlfRGgYiNSYgBH5h232IorWr4bRAQBaTAcdJO
c8YxvMzXXo4E8sGfnI2A8xpfLhiIuNCb4ZtTw1gE9Nqg6iuF49nIQqw1DERUI7f3RB80zQAEzPHB
y2IbPKh9hz0rqqU77Bcm9K3irPuObPJWCrC2euAcc5ZTiWSbLH5QqvG0liLk3QUpelZD5YfZtA9K
qQH99bcqKSvfFE0FQ9TQYFN5ky7yZmAIE/KqIw+QQ3XSggMmneDCfJEWKJ1s2ANgMJ2ZWjnrZQj1
XuKC6Q5+e0R/3MfN8sn/kb7bEmxauTAvftTi2deFFlqkBggxAYwXZQhHA1Nx+6tfjxudDDiVc4ub
JG1Za6jUYIoAQyFH1Z7x6IZE9UUPN/oy0vWdTBBTRxmJmoZx1VaYxDg2Mcmjf5E4I8o50X1Su9lJ
dSGnOGHtmu+SO7WlpCu5CI+7fzHCf4Nbi+JUN84HBQB/GuUkiy10EOE7pIL97SjIGS53D9wzrENl
9N4UqL+LG0TC1bacJDTKwjzZ4ZJuY6EMfxubJFTAczqPstW+j4vmuUB+2Iolu6ioeaIvFIAm4LOG
VX7q5O/IxN8b6gdJPKlFa5eadbQ0MFOoeRthva91fa9P0QM978dE9HF3LfpvVp+cjKbeeF7NC/7y
NNDhVaHCZMoIQojLhQF2oQ4AuNIKQsre8ut7sTqpACdSEpxGfnd79uTrlQ53eVZ25PUIQXQpLoKY
vTZw/9JI0acn0UyfOqnHUVvN72gMYCkoTS/JIJcHCc6Eq7baPhCVO9RKYprJA/MdWUC66uxLXHs/
y0x9Dgbj5A/+OwnsOdAqZPQN8KtHFmH4HOjWr9s/f/3XKyjAzNoZV08jU0+8RjdZYkHeuMJQ7Zu6
3bjYVq4DZogvoisqe/Wqeo3rgSxESfZPM0RyaL/sq7t2LxzSPW3gDbGZ65OXYFyifA/Roh+4SL/M
UgZVo9Bw1P0XVVbvJPk0tgcza19uT9x1i0e7DDTP7Jur1KjC2q+pHfypyWdPxh0qsHDl9Sf/BP1r
j9RTak9f/h+Dzmfim6CDqMFqmEdXuxJuY/YcVXgEHswbC3Mvx4/22xT264N2vs45HCyVDoS8bGZl
YRspKZAKbFg+hfl9av4QpQ//eWDUCMkoZ41EQ2QbXQ4MQ6RyVgwF1uvObNzquf0Qoux5MFAum9xI
x/Ttf5AfuD4piEqVWlYRiOPAWEQdWqSjG50LMQIp2uCj16WHUb6Xsl+DuKUotTaL1I41ePK8IK8a
Hk3jRwHyeuQoqCtgZGL33jcdK9TbE7kVZbEquQ8H2JZE0VvtDlT3o5gg0N1IG6v/epchLItcA2sC
wjaM+MvPlaZRDNWL/Kau7jul2Vlt5Fhmeja0z7fHs1Re/FNLeRNpWSoTwkkb1YpIgKaOWITvwzb/
QPccC+9BPYql8aSX5re4TL+3YbDBnV4pXl/u8Xka3my3EQ86HGbZbjGwIWC3O0PCv6e0RfmlwkYs
0l+t7CwFld2yclMBtPXYb2Qgqwc0mqW6ATxEppl8+RO8OsC1ZRpwrZYl2FXggrao1X8oxcv7EmWM
/xNizg/ejDLkLaN1wA5tLC7g6rhF6dSPwIHutT1QcvFb3zmgh0MXBBFtR8QA1PauOtfvuxfjHKDp
hG0dzIsXcNTq3VZ5Z/3yePPjFud5q0eTlor8OCq0+7zYWcas7eKO/BJp/EI5fyN5uAYPzOf6m4CL
HYQna53o84SjBo5bMSqG1alw9IOxLw84eTILjZu89qFtGajPzX2ZrZ+wsuYvf8K8yd98EOyxmkJo
GLN6KB+Bzu7jw6xlo95tqoZcHxeXkRYL3B9DHZ4ugyWTxV1lhy3iHXKRKHgkjyKYtv+p77SypPVZ
7EUh1ZxhCovhdUKOWZ4Bb0HuvlEzBA66pQm1lM3g1NAvQizGpaaSmSCV/E/KIbrlDg8B7MZ2U/97
uAsm5GqHnbpP97W0S/vfyUM2biNsVuZWt+jAYpiEYoi83LnBCPWlLNkuAK5OfeKqwNEd5TgLpExn
4SyK9+b3/0GGaSWbvwi72M2QuiHzTkDJ5jZKgPhaSOtmx0Ps0B2ML1s1y+uLgINpLoxysc1X2+Lx
qfZ1m0q5DKxH9XYeAP+MPmxZoqUz2Bs3wXoo3rcyDB2KCouToMpRhsY4cJ5PSAEh793fwQ4+k1u5
acc701XOkztrv2zdqSvrlTH+G3hxIuRWXEO05UMq9fDNqGPAqzw8nI3hrSyXiyiLXZFhdtuY6EWz
6QMThy542DlCqvNhx4Hjv6RmhF09W7LaXKqrAwTSRq93hggtH4DoIoV6lTKzALvvxE514SxvfL3V
0SmzSsicblHlujzS8qTqfAtNFjvX071ugN+sCrsvhv3GLC70pOaNbzAQxSDILKO8WCShCQkfB8c5
K2/uteOAnlT6fu5ybV5M88W7uDUvIi1WBdTeShEFb76Ysvct+kOFGxPp7xr1VDcMNJbQMdZEAI6X
k1c19ZBJvUm5qv48lVC10neev/G0WPlAFzEWJyaed0B/RvDWYvkjmx5qobJNmEy3P8/8lRdzdhFk
cVpYSYNFXcNArEZ6iA0OpvLXlJ3ERjsW6SM+RyeqXBsX+lbMRSUKEl7vc2wweepP2E/OyFutDpCK
zKHX4ISkV7Zcd+7tga7gfDCf0GiQUxZgLS7BoiggjBOWckSNvlaJuNPlblfOSlXlhGXc6FpQtQue
/5L6LkiEjWleyVupglJ7lamjQz9bRpeQABRTnFRBNTE8Yz8d9T9queGzthPt/0HGbd5Wlx+WyrXJ
NYeiEqiSpZ9KDmotyOXessXDtDcTG+ooNV8YMNYBbPFu/K5vPPNXCnPGrFDH42MWG7xqlvnNaIyS
MFlsdAgiou6UGa6kTnxOd9Kr+SNWMrc3XnPjtWnv/9mV5sbCWulrXfyEZf+sMCkz9zU/oXbBclUf
/cKzVXc6zijaKcHOJoKY+LCt9Xa9VZE8UUTaI0gtsrgWT4JxLkfN+GFbF1FCtjDATmggRwE0mI1V
LF9/VuS4gKzhX0IhbQmkNVurnxoEpOwsLXX5g2Z4SMh2XSrZnqz4n5QQhLw+TNWXEcOjxvW5t6M7
3fDr0OktuZpsGQWfrXrlSnudwp5CxYpKgUhnfzH+AV0QDA8Szy6S3bQXsafIVbv+YH3Pd3NyrsA6
4HUQuZYjvpqPw/PtSVkp+F2GnyftTXaeW5Peq2HqsfLE7CA5sWvuGsfjutnP8lBU2RG/geL/fkZt
xfwZ/nx5QkXsuIlevK5OX/6UxW0HsGECfsRMhB/RezjViV1+Ez9275FWOdLmrPc6LMF3E74k21nR
yiED6I5LyaKWgTTeUpErE6cRCicM6Rk6iaQiGN3u2Nl4ue6To3ASNq726/RvNiMBwqGy9gHyLzKI
LhIrTJ2R8GjMNk3tQgiHr6WOHStyOAKyDaWylbNc3xyzsLqm0ceinnhl3KOCstJVAeJQYoZQ+VBa
mMxjh9yOmqFXaQU7A25w+Pv28lrb3Io49zXo6OJWsFjcITd90nSVZUv+qy5YtiG9LzJlY2NfJ3wG
PiP/BlksYbEGnaOUBJkg1iEMhRLyRoQVfO8cgt4tq0OBV7P4XGNk4gM4QAs0H+Rzdx/eWXcdvG5X
2E1O5sz//v8xzKIzPOBKTgFl/9+7UATnGgSRIuJy+Qen9GarJmLfI3IRz7U2UBvpl2J6+YuvpaOz
QCdKpv+22IDYWcy0cshxXSK+92vxY5J3Z14LGyX067XPON6EWeSaVqMkuWISprXwHM2C6GsY6hN6
XulnkrYtKs31qXIZbV6ib2YNHlXieV0OHrtWHlGUe8AjK3G60kdAHdUlm0Km2xbmx7+YyrkYq4OZ
uka/eA3JxZQwxtrkMrPOTfrLar/ejrGSljE0E68qDhH6NcvnQUYN2pQ9gqAx85yCr633VHIa9FG3
X+IrFwXBcIzRgSWDmVgekHI91bUvoCIzKwRX71Dwh8pd/spjW1Ud0wHbc8r3aIaqdvwu4tg8ep+T
o34X46x42ILEXFe6UdyBEcMAAafRM118U3WS4zQILXs27IwRakVnZhIiR4oH2n7WRk96pWpnzp1/
E61xCiBX+aAxynoxzARp8RwejU8B5idA7B3FTffZoT3e/qrXpxnBDLoGbHNZ44q4HFvLZZxnCRfR
5CUpTqlhjkeyF2+k9H8+12WOe3HZLsP0RqDhI829b7zzBrs/RzAt0YQkx/0sdbY+J70IviADPU27
wm4+Ro8wj7MJR7I/ArzZbqtOuDbut3nQoj0st1FfINWGdS4A2b750ZvT/r/PLGqUJmUsEP1XUv6R
6Gmq5XncgAGa5dK92G5Vda5PNu5Y1gdQZgosV0CJsfFHefgjVIUmgo8ns249GtZLoXdbt/lWpPm/
vznVkOlLUYQJ0S1AFm52YmBr2tIASaF2bs/a9RVu4hLHhcP7hJ2/BGRE+diJoxXxXdBx67LfSYYW
kaYdbke53tF0k7hagUlhGAX2/HI8Qlr5sIbZYhn6BW44oT+iKwPqkn1OEyuMqJC1G72IlYHxoKTc
J+rkYFd6tWFe6GJYkxCZSg6H2ERX4iEzpeZB1dpi63W18r1wS+Qtg5MGHnTLBEJKMq0XBQUq+q53
E2TsAwdNm5jEwUCwuzWPwTE5UngM91sPuxX8GQcXkWcFVs7LZdogVJaeWSo6gjM8G+UfJAQbErLe
Lpw50y3Ps2w42lTjsOe5ER/VDuC24CiCvXVsL/XtGTw/RdNozs8eHrBPF1/ZHyIVeZ15FqT9jKcN
HF3bDcppGB35XX7ilXscRWjt+zH/i0P8IvYi65CypOgxGvZs3XM1HMl4aHmOsavHPV5SyDcdt9oR
a+uLdBsQLAc5cO1F7mulVYSCKAGl/reZKqClBTtWvt3eN2t3E8P6N8oi+ZVyxfCmnijJqTmJvwLe
aOAZd+VPGAa7fCNz+1MAX9waQKGpjs/q4dRkFmPSmgBSoTGArsV7EDCqsi/PsGwoX4fH8vCHakaR
vj6izituTugKSAFO+Zvoy7EiqqZU3hw9dQMEcrCDmCXa094Wh/2E6KP7jzb85rqd/+Jbw16s23zo
ylYKRxD+JABYsDwUylPh5ie8vo9Bd0z/4i4EX4JnK1bE6JUvS6SJ1/uigeG1XRpglPR652efN9bN
2oH7NsTiAkmLIfS0lBDp7xHqXvez/ZUejF3v0P59Lu+ROabMvK1XvnLLIwsANRVbNYrnyxOgzAr4
ggmSHMrUvBuj/FteyxuvmOuEn1VCmRC4K4gynGsuDxmznowI4Rv88ITc3M0cYlo46DcUyHh3sYGg
vx49S2XzF9eJbsxFUoPq4dXjKTHzuOwgwthaHj1mVSTbpZD8GgPz5+0vt3asEAY+hgQA6SrHqApz
0muENu0stz54GDznQYjU6RYecfVgYSS0UOZL8qoXJqiRbNW6wcFyb2J7FLv+uXCbj/MO29aOX6k+
AtajvEwyv0ZqKdVpSqwaGb1B/y4hSHmeJR3oGDlZfM6kF3GPX7m79aBem0qYneQbkHZntYrLlSJm
vldgR895Arwq9P3Pga65YRDtb3+xleruPDhkRCDsUOa8aiuG/ojdnM7x8VKbOx30RVn8MrHUO9YH
YdcgSmJnpblH+Y+u3G52ltk6wVZHasyWNnzJFdCarw0qcneenU+Il0iphbhWEdzV1ZZn1NrmMyGc
U2Wlp8mgL6dUqcYs00X2d2DGp8x6Hct9TNlOKNHAQnfUED7entu18wQA/2wWAiaP9PQyXlvMKihy
MidxymPT+vep5W/hZq67cFTqRNp8CphSKrWL07+SPMzsO+ou6dSFDpQZfzZpzvZGlCVO0anfhqRK
XmS8CX72oVY/Bx1qdreHuXJaswl5sgClx21zuYLwhB0m0Sdto3g3kz3K6hgXjeUAgKdYGwZfjF78
7+9QtEHwh+UkXSndJdHYNXpAyWtso+9jHL9ygG6EWFksvG+xWYIVwcjURTYxBVLQ4Gph2gnPFjpa
uchGgFf9HKUdQtG5ENxJaQOMVw8KVdqY0pWVw67nhc1re6V4Epb0WwWRjmdoqahCTs2TMoRbS2ce
wSJxoDbDdcDHg86y3A46hlq519PATZA6qN4FQDUSKgfJsXrYOszWjtCLWPNsv3kSNlihoQJILPWg
7RE+z7+O7ZP1Wri9MwOdXRQ6Eqr77u2VuXKyQCUzUSfBtwpg5WLD+wrmB5E4a1FX3Z051A/agMyS
6EVbU7m2WGTM38Guw8nnmr0cXiBpURbK9KdK7DKSwu6ejU8ZM4ryE1lL+iXudua+OiQP6qPm/MUY
34Re5EpWjjhsC4QQpgE2CrWBmn8h8EwqaiSj/yIUGH3UVsjqqTpdjtJK5UScVFqPnRAkuFvIYRbf
BXGF5m0f5PqWmfjaJuB5gkgR5CROlsUNGJdjPIZQ521NH5xZyGwyPt8e0Dw3yx3AsQnNCiwsw1qs
jxzvgpDnN3OX6Y09ap7lJE0q78zYa2zZbDaeeWsDQr8KGUnQhRReFwMq0lCdYp1esaFKAxqBsRf8
8CrRH//76WFAiAGaDziGvtFiWKPsl50/WKTPVvPk5Zab+snGqltrSV3EWGzoUve0srGIUbPiM/zd
S2kfas+zMxQ13oPaPGrt6fbXWrlnLkIupi/E2RQLLDKiWLif4uwxD6tzUqGHmoiOFv68HWyt9Uk0
ul8iJjholiy2dC2V2tiEpJjtublPXemT8RoFyNW4aMY5wVE/ApBUbBBCH5RT/rT1Pl9ZmQZdFL6f
BMLmqqDdW9BT8aflndBLuwxsaB3J70OE24JR/YtVScFjvggocV7Vq2Ut1ISUwiTSvCreaUXyqmbS
+9uzuXYQo/czFwPAeF+9P0a50ocu0agbq2B6u7h3y1iqbQN70NuBVuYNhMKfdzjp5JVERKNZ1ZRg
dWerqMbvsjrInaypTZD0zaNcxP996uDByX8gAtQFl1iMahjQTZc4EFUhOmta5phds3Hmrm00jZIG
LhLAPXB/Why6nWT4hRLxYsxUCmAR4NGXpjlYob+zIvQ+owcj+D6J1p2nu56KCzpMz43jZOVyQ/1i
Jvtxcl17Z0lDSDFgLudypYi7pilRElKR9AzG/hwqyteirc+qF+5vf8m1ggr9YL4hml68yJfcorxP
9NxAMZCUwT/24bELbKHeTd/9A0LETvcV9swo/A901JXOFUbfbwLLl9ec2cdCjokEJUY4leXXuaMy
01/1T9u6MP+XQWLGRo45I/YWZ1o1lFFcBhNKaff5UbGLE9VX6bvg/uOU6ItOoOyFTdjzynbk/gY8
NFf/ZgGhyxGKam4UQTZicVka38exfAqj7EWq06+3P+HKZqRCxLOSksAKQUiMPJIvhcEZmq8+tpVQ
PlvCZ3ysmtfKSoIft6OtndhcdzOsUiNrRoLiclS+jHt5FhMOI5LhQ/yovyTJH7yEZJc7dOi0nfJg
vAxIdc4Om9tdyJXrnaYYyAmdEtJ1h7rPtUb0g0qwi9h/GLP4Wc7KDSzWPIRFwnIRYv4Jb9Jo1W8i
f2Qi2RPeQTl2x8rFum9T6WHtwymzoBXrkmfykuiuVvgqtwa3Tyf4T1EhoEQKFVypIFqJW+fbvJuW
QwKaPj8fMZa9SooGM/CiFmEppEzvO11y8vgl1r/lGLyOXySsy8I0spVR2XfiQYjyrehr3+xN9KUo
2ViNEa19on9GqNXFleqQ75oOwqnwIAEjMrrjFsR5Ze+hjvx/xrt0nRu63BPMPsT5y/TvMi16tLz6
i5nKGxfh2sBUONq4oc6V1GUOWGJbpmcSzilV+AFvEO7c7xvbbe3DvY2wyABjOdMmsyCC+aD8+Kda
9INUenYfDsBp3Y62MhwKN7zCwZYg47PsV4y5LGiFoHn2qOBp337pVH9jwtaOj4sQi2PfgyxayQmF
sDmjrZUHL/6p9I8asruOfkpP+bPX3mW5W4VHLcEY5Ng9ILC6McyVxXHxG5TL/W0WpKOJx2/oRM3R
Y2R8/W89viW3J3OFszGXwagE03mbn61zpv3mGBmqyQsii9mciQs6ra5hGu1UEtzox3Rs8nO361zZ
SZ+k6fPYfxx4Uiat4/cfN+UE1j/rvz9ksYYAoSDo2PFDkKLOnkqUnnd44JSvt8e7Vn24GO/iZoAa
Uqdiy7TirrCP3fIhC/fyl4ZWlOgAmUXmmO7XFrZnLY8gh4emLIuzXMDVKZqg4IM0ER4V8k6nHZQf
TKcb6ag2WKRvHStrmQTXrExzn3Y4HumLMZIhltFgUnqP0mFAKjrXYrtrk2RPlSc/9HFsnaJYMe4E
BQ/CAL9Epxsyf487kbTv6+RHn6Xyr6kQ+l0a691Gory2riku0zcyIEBfoRtaLTYmXUf4ptc+lw3g
tEhwtU02+sq1Nft4zocroqJX3QffzKRATWnBidL7znwdJJa2WO0z7cvt9bQaB+VSeNZzs3h5tk4+
bxm9x5ehTGLj6KU5hmyM6CMAceF1KhARvx1vrd3BG3DGISNCdy18h/1SrCYJDYgwwFlL8Jy6zd4N
ffaqBInk+t74lLXiD0TPpR0CA7MLn/zB8y379s9Y+4iQIqAgUZmc+bWXp4anpurU+ZTPWyH2P7Hi
a2yCRNpxYiFuHMaroYCbIyxA/nGFQO2xSfAVrZtxx52NNdYOVa9OHfe3B7R2+lj/RlmKPkDujsSs
JEos+ZVo10YeoqI16E21MXMrC4YrGAy5yqIxr/Zm5Y0xYplwPKw6yO7VsXpp48pww1J287LZEJ5Z
CyaBreOW5HC/qtIJvlkrWQykYlDayemSSjxbdPxeJ9WqW7xuq2TjY61MI/KyHHEK7GTriqFcGLGA
QHI7t00fBalyMqN0bn+otQsLLpNpwowHgaMui/GFWqSqWgD673cauYavO+Ov4V3JgRrPssgSNGG7
ghAkOCZo9PbTVotq7RV+8QMWyYFaiW1v1vwA6ck8ZM8lfHnw5u/S0/yUGO+25EhWntwm9wb/mIoF
I2BxmGuBYAbYFXFhRaZ/H2mFt2txBMSPWdHvx6iojyqr9BQn8uDenuq1s8acZYnhO3CCXslU1AG1
sD5jpMJx2iMiCEVVORiHmZ+6rXewulYpOxkajjB0wxZHSpAKuiSoXFqNYbqB/mvs4l1MkaGi63h7
XHNKs3hmmFQwDICoQIjpBVweXgY+ukoujGRWeW4cRF98tKTiwc+LBv2e3MBLbEt3ef5GFxHp2QJN
swBEa+Dt/iypN0mWoExWmsaDYeMKLjqRYivJpLtRLRqfY6hQ+85PlSds+ioMSMdyq0V+dYL+iY42
K6LsK1U9P5oSObBaA5PwKNv3Am4jZVVke8nIrdPtqb1uIc+xwKmh1Du7Hy4lCsJoiGNkmAxb/Yot
2Jg6M1MjPuBhs9PO1W/rQ3FsHZX+R/9d3EK/r47z39hL0QJ8JJLOyoldKgKteXpmGNsBaOrkccuV
4GqxzsOkHQdPQZkp/IvkPDQHHlJCbwADkI91GJ1kOflZFjJKU/8fZ1/WZbeKZP1Xet13VWsevtVV
D2dIKQfbmZ59X7Q8IiQhQEIC6dd/+7irrjNx6qjveXSmEwREBBDs2Hsrvf6btZ66gr3+JMrGcen0
+0e2QxZdu3LAqJoGM+r6y58OJFd3aWReDoo91Hr4trGGpwD2m7XiTQcJmdMeZWfbVDW0VYaqRADx
3H1wBRTA3twmKP4PjvXDVkXns67xqDMrmvohhRWOcI02eE9BooXk43Gu2D5I+Q7iGeC4cHc1XTYu
V78F1dOkPurVWr8EF0jHOOhVx+A7Cd1rEalrPYIOPVLfGhG+g/bS8fy0Pmed2anu3gfXHF6YrDg+
1+ALTOSS7IJY3dYl/ahm97vU4cYO/Gw3JwQANkgkbWxzGZeUhC4CC7BnzcEI+hYU+cfGp3/3ZIEJ
RET5qxvrtkZYJogzYzTgPrkC7eM3KD5+g0jkveJQ+j4/c895AMwf7wUJThS/bUMxNvy4gejrTnk9
UPQU8illcw919SvILd313mbZ9O+XRLDoIlL/hGqAwt0+3grQ5HdNBvMIscEnr6Y7CKgf1AfQ6L1f
jmEF9Ovmne13P3ja5SniPHLzOluiYInRJWl3ad7HRzyBT4DdEroDbrA/gtd933+fkiP4BG74wVXb
LPm/zzMIUHGixykDj12/AXDjZEDWBWnVnXM7gHUtADNz616dMqbOcYCCD8AHxVwd8JZ4EPnWK9fv
nSNyZ0DcwUWS8LcbBVWki6BanOyYCKZXxBUQppvL5ArIGfJ5GqP2aoB438Zh8ndniQGnOiWRgHzA
YfL0+0eTnnFQ3HB9qmHAhngH+kSocrpVewvBt/5/u/rvr+b/ke/8/n/j5/Cv/8G/v3IBPXdSKeuf
/3pBv/Z84D/U/5z+7K//9vSP/vVKfO/eqP77d/Xis7D/55M/RPv/7v/wWX1+8o9jp6iCHN73fn79
fRhb9bMTfOnpf/5ff/lf33+28nYW3//5x1c+durUGkStuz/+/avrb//8w8dS/vfj5v/9u5efGf7s
xfy5Y597+w++fx7UP/9AydE/UGKPvBP2GlRspwgj+vvpN5mPXyAphYwUpE8iPMv/8V8d71WF/tJ/
RFBTAvsgCJ2Qms6wagMfT7/K/oHDqgdUPvCoJ2BXGv/xnw97skK/Vuy/upHdc4qHv3/+ET7ZBx3o
oaAwCjWvJ1N9ZBXL0pk+kJBz7uOWg4S0YR8FVPnoRlh7any/mrc8vasFkY3biCIktbhzdAYJoHZu
M36YumwTH/nUr371Ypl25fNkEkMiisiXEh0MqfpYMWSC9mLw/bEYZbRE94o6pNkY19q0nX7+aNp8
U0c8lgsvKgdCsHvte+K2asfub/KO/hqStWlLVfdV2ELn10A8dCrU6MVDEYWL+AQ4kSpvPBLp73g7
JW+dVquPCKcQ0k5FVYtrgN/794/M+N/W8n+xDuvAAmlCB/vGKAvQDfcVlE+5bI8oBmHj7nwHa/Zh
oc2qSUV9qxK8AZJgetPp1PtRtzKFaBpx+FYl0FonVhWTEXUXV4CrFZIi7oJgu01fNb1u/T3r9d8r
aPprwew8pFJjaqKKy6JU3vQqlULfR0vnb4D9V4bgW0cQToWaVO/wIu1p+A5S3QvL6w6by25OFu/v
PaL8GoMVDFySVXiXLnnROngMWmTEoGva0dfn13rFZ3wrFtRgjfMgNC0KjoDzID0h9aFK+njr8Gml
hH99vhUGvE4YqNRyUcTNbPQrQqMZqunQpw+OiiG/fj1rwW/7vka1FOIwjfe+U1XxDRK31L2N2BDS
Y9m6KKnqFmDxIXGuUg+ysk1Mjuen4OkB6NcXWmFjplxzULCIolxSB3rF3B2qYxOSEMq7yCYBHViF
ZDo2ZSeCuzhRjTmKEAC7DTT+aaZ/XXp+dW8FlSis9JQ2RBYx79MbPZfhw5LWfCfmWEAlbcy+nB/m
2kpbYWNsF9HUGlK7hJPuNXNSluwqj4utZ6O19q2oQSD22Hg8E0UbtaKF5mPH3iWs+nv1wr+myYoX
EG6E8m5dyUL3o7Nvpqh+40Dp8queJbs6P0Mr/vzzUe7R/jEi8dq6SSMLJ5uHcNc6aNntFw39rSpJ
8vOdrEzTz/zFo07apU+yrkpFUVOfJjsaBQPZNYw77cYuuDYKK15gs8WDWontIeSONxwXzaQ4jGzo
210D5dIP54ex1osVN8DFFM4tbrEFdMMgXKid0UtvB5hy+9IMY0k3tqKn1+W/Vv1nVHk0W2M2K2h8
ul0BlR2DDI4XNupN4hmTgLstc6Dp7Zuuv3I4Et4PUzsv/EJbsILCVLnSCyCbW8QT7d4mFAnnfaKM
BLY9I9XfK1L9NTzL94PeaGUCzQvSiI6Y3ewjL3jUTsLEgbUopJKgAlbzBhRmzfSsCDCljvBLI2Ux
Dij7OZZiCEsoylfdu/M2sda+FQGMOFGicx/H1gYH6wMyw/xbCNLndMMY1tq3QoBTG+F0koqCZhl4
GNNYHnTctsfzX7+yDdjpERQg+qx3a15oD1NS7SriUXP0004l79olXOKigV49KsxwnEtvGylSJHBL
MOVs7AMrHuVap4nOJxO4yLE6jpiyjyUL/G/aXQzkY1TqbPSxMoOuFRtix0li2c84k/dcQ4lr0eGN
LpPkx2VTaAWFrp0aJL2ZLFLIIw/7cBzC7EhapAtBakeB0g4GKsWuLNOTEnQzN5/ALBR8Pd/5qZNn
9lE7ZVIZisx1iIOGC7lhdgjjoaqKuvFm80Dxkuy8SSrF+evzna1N5Onnj+KScHxSJiiULWjIli81
blTv3N4sW+WNp/V4bixWXIiR2qXSKFmodnbwNu5+AH/ankMk9tBJ/q6Nt1S41ozOCglIolXjfNq0
02hqUNRspjHZx1xylKp67rIF9ljrxooMcwQeqbCfMF0uRLvHRL5TadpDXX0rV73WgRUagrasBymx
+AoUcwMYsjy8vAfZxKp80WoLbvT8svwmrejLJeKU416uo5Z177wqmKoj4SwN9sphyBUtugzEznSh
6xwuMTQ8dz01NJZSnwcezucuSpteB3XrjQd3CtgWef7zEwfajqftZ0LVyeDiDiNm0gOk0XiJPqbC
B0/9Mpgwur9sGFZkIG0gfFV6oggmlJqiXLLbB6PcIg9YG8Tp54+8kbOeiezkjV3ZBbdd0vODWDr1
ls8VveiuB4qHp12UsaKNm+K6GneE7JzakcCM6DfOQNXVZVNk+Xzlhal0fCUKcOPWux445KteEm+j
9bUpshx9gkdDjKnHAgyQPvYRTdp2qfYBb7dOz8+HRICWn85Q5fgyYw4slTaV/MxcZ+Inbuzu/WXT
Y3l4KvmAW6/BuZnN/BWPQPwqM3/zJLbi2jbtRLw4nvBxwSzorH9ARobvZQcqNQq6h0iVLzqn2qiC
ttie/3PmA3nu03kCFrfNEt5hnbv6fvHpx7QEs0La3w+NvhMTuxGV/wObaLNPvKq66OgEUv+nndau
KZFvyZC5qulNVjtflrLZ2ApXLAsZzyfOp8JBlaZFBKmScDySjC97Tzjerneosz+/9qemft8Of9df
BcSp9L2RF8Oo84gqEDkHQ4wnz+wg4lB+Ot/LigGnlosraD211MUcpRUeNxYTeaBIYlvwkbUxWO6d
ZBPtA4GjPpf0tnbi+jArvz5gsRkKK5fy+vwg1lbD8vMuJtNkkG8pyLxI0J2GWryCcgQfdp3notbx
fC9rU2X5ujNF7eDNES+8tD/6euz2MU7/F6625ekyEGlSDT7WgbwS3nLbzcHO80AO5m8x9qx8fnK6
AjzaL6pOhROKKkTB0t4LUK1cmum2Y3Gvi/PzY8Eu/3LyxHJyKPnVQsueFw5bnH1P/fGmF8AFMdnx
nWn99jXqDKtX6dCGR08s8RvIWGUQSxrMh/NfsDZEy+EjM0de33G4jBIzgj4fXgOFvaWUsBItE8vn
vcSME29hzD54xV6RGkKbO9rxxd2PU9aA90DxEKx7ZtpCWKwNx9rh52rMlqBy0WHjodpnMQPqjVIF
b706P18rfmOLnUR9QhbvFGKyGCjyuoz4kVPl3UV1qvPzXayNwYoAVTfQqi3xPAFUJfiIewbOO9WR
DcdfWxLL8VUkmr6OkCnJILf0hs3JValAneTJMe/m7gsgfn8PSPjLti3nFyDxd7UzYC1QdJVHetF7
mgT6TpGQvDM4UBzPz9fJV56J+jaaBqCIKmu1wXz5pV+ovgfhysw/dmF1E6nsYZGzKhqpog/nu1ux
ABs4xIYpqKZSYB+jok72s/HqedeZVL9zpCqHy4wgtgLD4kzNVBNMHsAf6d4VJLwG8UayEXdWTCw+
GcejwKaGsHIZZFEL+H5yJQQfrzNVNpf5SGx5vduXU5B1CMxkbPkBiu/RATeiqkhSs3WIXFuE088f
DcB3eDQGHgLLHFJoruB94J6LzK13bcf/nqr7X/YbnybvcR+Jqr1gztpiGAIogeKaezRJN2xMEmq8
nrdbW1xa4EV3CJqhK8C20T1MEUFP9dgUzE2XO78Zh3wE0mKfLSBPk10LTF43gGbLJPSzgRiAh8xW
l9CDhNQUhKh7gN12AJGFrwcgr6GdXqdJfcBlSr+dlt67qdMmzJ2obm6SRYzvWgpG1dKdzC1tQ6it
J4P/ddRD/27qNQEe7kQNslsUzuX7KavdfVqXJV5kW0hOUr+KXIiWLkl0YGSayT7FgeimG1E+vmvw
2nUzAjV445cpf+WFQ7tnMx0/Ll3Skr3rKfZRMhO8qnQJUuA2dn60WpZynwoWP8yomNHHUDTtTUuS
5f1kpHo/LgZMCxHx41eNXtp3ZI7+7GvjfuENnW/Qd/0nAyvQB18xZ+8OEYEYHvISUWdAwzsZHAKj
rMzTSUNSuelVjgcm95aDHPsa8mZphCv5DGrwZfFfJ1WYfuu9WLyLwdUjd9QxGjmqbBz3ZYynXMia
BjWgj8C+vaVxDUa9uFmATy5TRSAhkKj4Ryn65MZn9QhuCCedQKhZl/G9Dnl61Ua8eiBlNcrdTIP0
PYsDOV+DAJRD03xi5XeuaLWVD1hxkMiKH2YAV9QCBHKh8O58cLokPIzgazoGzrBZ7XsK5M8EXpup
ossaZ9GD2xaEBk50k6i0ARnekrQSWFXj4XFMgbDq2h/DvoRwetmTA18cbYpq5gY2G5TpEmwcBk9H
sme+Jba2NTGYACp7rCsEWdRb1fn0JRKYn0vdL0DluRDlEJoxfxcKmb0sewE+zsu2A2uXm5E66Cgl
vIhr5uYJHuiuOHXnPavbLQTiylrG1kE36rRudUN5sQxKJvuE+PMhwEvnp3SoQAx70Tgi66w79Cjk
IEHTFTT1mqPfBuobyVh3u2QO6K3P97Gy7UTWxtB6TeRMftgWC0p5/L0KkhGaQmMqPl3WvrUrgLCF
osZubguw3ze5G6Zqryq1dTdeMbHI2g/mctIazLVNkZXRh9KHPLvSmTygJJLt/ZYjj92649Vw+mdb
sy2dirU5s06DZehQpYemLYQ7QY16mvs86rJ4YxdaOQ1GltsAn+/E0huBTmHJYoDXr9U3qqX3UMkA
erFgso93cmSx3rCAFVO2tb6dUpo28BeUApjGrfetkBPodWiTQlOKs/b9ZXZgOYwXUd2EyIIXDWfR
bdkm7b2XpeLL+dZP1vpMqLHL36s2NCgdr1QhIhIHu8lDZSKUggPISIx1Ao5IUffjRlhbywKFVhzv
UIMwjnXr5G4NVs0sEHiOK7EztxVIsqp3gzJXBsSr1yNOuzpUD+eHuGJ0oXU+XLyxBguFAUnK3Jqc
E8fJJU37jUGtGEFohYEmGjJadn5fuK6B/HnGUhId05JBlpixEvKH5wexOnd2OABXVJtR0RegWhpv
9cSk/KyboBK34IZIyht9ygBftX4G/eGWViFYU+VS1fdjhWLTjY84rdMzxmJXTou4YyMe5njR9c7w
JwUpn7tLZEWOkNRFXiFQ8tjEsbqqkdfdUjtaWz0rUDk4t7oUz1oFgaDNW0/yQ91mW761Zv0BBvro
VFxyGuA6J6tCAgO7b3ipDnMa0OOIB3fqZB/Or92aiVhxKRroGCV9QIpmgb/tA4TxT61kOjzwkm2R
yax1Ym3d0NwGH6ucszykHH3INti3jQl3CQv54fw41pbCjkSazUyqMMtN2U3vwd/rvChNlmzsdytr
EVh7tmGln4ROU+Zl4kUfJw7QEc79vmoOmnMJRUQkWMXGSFYmK7ACUSbjqUFNUJrLjqKSbcDp13GW
YEeyYLo6P1krm5ENZ/UCQBmU0KQwIBan35MJj+c3QB51OnfcTqijRCZ/vDYaZ5PLerQi0cBIU8ts
KnPqSFAWDaC2BGHMBNTAhIqCbO+2TdrgfTCetkBkKwYRWDFpAnVEW0W1kw8NAD17BfIdsWeBO/w9
Nr6/bq3BqeNH/ln1pnRNg4Ddd24KyU3g0JoDM5JtMSiuGYIVACCb6Peidsoc2Fl11WRNVpBqNLdp
PV0YwH4qkj8ag4x8XpuZYZIk7/bDNHuHGpyUx/OLvrYElk9GKOSBLonTFaiN+jBNNTa4WHcb7Hor
jdtI0mUyVPvh3BWOC7LAaNbZ1XAiB73o020kaYPXnrgpkTJwkrq/nUB+VCjleRsTs4LBBAvHU9vJ
SMsitwStx0hi9lElTrj3BZC8GSrl9pXEWXBODLCNQVTtYuH5txwcszfgVa4LldK+oKZJr8Js+tCT
rbLnlRBn404DGbkB6VJWIH2YwTmTUn9RPiUPjdfE3ydCm3hjp16xa1uOI21nPWQ9kjAilP6+ImX6
AlwI4bVb0vKyx2Hf8s2OOJkDGA1SPGHGdnj8V3etdv23hCzDj/MWsjYKyzuRlAHYAJGzCDUSMSqJ
O0CBW7eYx2zcCNNrJm7tzaWvUcidxnWhO8BArrrWhGxHko74G1a+tubWvsz6MZLCoAN3SMb30RQH
hYPj0l70TfSq5XwL1LI2ECsQoFjPR5ApTa6avnJBM+1reYjdcUk2ZmplMWygKPfLeQTja11MIJL4
hhrh8G5sEw+ZXNbFG5O11oe1LyO/JeK4LWlRzqiZHUFA2x4cPUfznvM4/nyRVdnkEUlPEqT0SqyI
xyvgMuKupgc/mSnKH0kabNWYrSzIT7WDR3E/lICY+K6pi2AU4TFEFfBeg073wtU4zeCj1ps4bAkH
k1YRpXV6p6aFv8I90Xtoaxl/PD9PawM4/fxRF/6UmUaDqrwwvf9ZVkicEBluFDSutW15dku0Ak0e
q4tuGMR9atJpB0604bLQ9LPC/tGXawPk4tDHFHu5TJZ9xcM+2dWzU9a7rPbkVrZsbRCWa9ckXKSA
NlsRu5UC0DhNCQSrnCDderJdiR0/74KPxoGEbVLVUVoVJQk/Z5BY2vVNfRca81JPxt/YKlYyQTYE
VCRVms4oSsEogpeLp7/rLkz2XjkeZOp9GBxUgJL6Tegsb8+b1YqP25BP0Uy4vFYBLcYpBmS+Gr3g
1gWv2p/uPF0Gy4fQ71PTPemctL2DVxqzZN1+KRfQB/bpcn1+BCvr7p6W69GyGL/2DYRWaeFzzym8
Djc7PDwHG/Ozth6WZxNorJG4JXhhWmTWHjnYUMIbWo3hF+UBYvyShRV9kKbK/pyZ58p6N6dI1hfn
h7a2OKchPxqaahwtphi3lsnzDSQ8JudBTRO97UidvDvfxSmWP5NEcC3X94J+ihpAiwCdUcc+Tb53
pmp3ZFafs3CGzkyNbHY4my2Z9LXFsjb4OO4AakFSpsBLiD46nh4/ZHOzidVfa96KAbx1AjdpYQFQ
RMhuIxLghWYq+QZuauUS+fO17dFymFJGRApOCtZ4971h99EwTzviBh+rBfzWQ7jRz/PLjhrzp8su
YqNCVSEPwp2YHwbVK3B0Iw9idCUv2trD3zCdI7h8wZSB630HhMYuzlj5spJOiKIZPg5boo9rA7Ec
vwch8yT6AakW8CIVycyH5lhnbBj249wOGweI59cc+banswWZWDEF8ezkUaBmIEblXaDny1DDoA98
2niC52wKrhQnxysU25WSvmpZWB/qudzwv7WvP/38kU3JCXG3TtGBP/DqEHpufz0YI/Pz3r3WuuXd
PWSUJq92sryikt4F0CW4lk63Bdxda91yZmZIu6B4K8tHxeKrBEL1AHz0W/Xpa61bvkxZHOGlqCNF
oPiPlLcgvYq9rdzpWuPW+dyvJxRYOYOTd3Fb5aKk3S5xpy1JgRW7t5Gc0Df1urFcsrwfAgeIq2Q0
8uCwCndbiDKBjeWi1bVhnHgcXDSqaJDLiAO/mCZNjtDkHS86FIY2XnNETW+Q1TzLk7qujxDJJLlm
fve3mPD+k0sKbcimlxq1KMi55GUvcSiIplqZfZLKyd9VUJzfeuRYWwnLf8ni+1OlEOfiOflBJtbs
fOG9EB4E+C5bg5OBPfJfrOyAd1kKwYi6aXae0qiDLtPLCunwov20ddrVk3QEHkv62NMfm3Csj32U
id1SBer+sgFYTpwsKm1pHZS5Fhr56Ul8GKByvWGha9Nv+TCk+lAat6BxyBW881JxG7LyfQjs7/lv
X2ve8uJy5AAyZS0pBLDE0KD221ucwZbCTPMWVnqlCxunmc1cLUnng114XB6qubtxZ3ndCr5VfrcS
iGyUpkr7Jg4ozfJM180dF2xud0HviEvbt7ZgGZAJZSnYHWVjoveDotFrJQd9PL8Aa19v7b1dCPUL
U8XYX/qF3CVslkU1AlJ8vvXnL1zgCnxq/Syd9WwM9kan0w2oDx08ConkpA520xFvS3RwbQynnz/y
YL/zQ+1RARsFjQGQ76KWO0Jns8V/uta+5cN+U3VAj/TY4buGXpe0eaEXusUOvzZFlvdSg9mGqrCT
ezTQu04PwFeV8cOEiLQHtcZG7mHNCSw39kVaOzXqE2BErvrEhdcOLwZW+eldhKvPVsXZ2kRZ3ly3
IL3RI4VgDKLFXkdjhFRpYjY2nOcP7z+5VB4vc5xNM+QsTzMVqfA66vrgQVKn28u0PnYsbd5JLy03
DvDPX6pCG2EZsdDP5gTIpKqm9CCcpr/JgGO6TpAFP8Zep6/B+DIf67YLNhxxxQ5s1OXcIRSGipU5
eHdfn0h+dqolV66S91BM2kLdriyQDb4EC43bZAxvgn5K5ZFCZfHQRuNWOn6tdcvbA4qjWB1WTj6p
OTjUQ5YcglYFFz2ehDbikutSBhNAh/nUiyQvYxR+TW3QbvDRr3275eMAuEDqT+LpLeig3pYjo9zp
PcrGk3ojybECOAhtEBoBCUWVlDCpoJw+jTz7oLJFHjNnuW31XISskweh/bfzXN+4pflxPgCv+Yzl
91JLni1V6eSo2+I9IKoo27lRpCHDoWYVOMBmED26ezpHxt8Y6EqosQFpKnMi1VHt5JU/qfssm3Th
ho587bF+qz5lxVdsOFqgaLAgBZnldG4F1JSUz0DyXA7xJ5CtBy91t/Qb87fy6hXaUEmZlojPC04P
3JVx9VpC+KU5AuPP5nvhSnZfQmLGu+ZNJxaQICWC7QY/lmaXUhT+54ThDew4N507vSYjDdWhjSvq
HoAz2URNrViuDccp1aw0T6Is7whofpln+h328q2CwpXVtOE4ZlZ9hEdFXISC8c5R1a1Lx5t5Ipdd
UWyUaD/MSJaSEPYJ4P+fvWpQseYmir8/b/7P5/4QOZ+eDDKPE8/jJssVcY/hEn7pEwcPFPXbegEV
beSVD6qbxUuHThdlyiEq9rTDULS4rUD9GXT73ZulMi/jTL7UshGXXVZsmGGAd3QmmMpykqHOyI+W
NnecbNhofWWxbWUeCXD5QIBqz80iIaCcPsSt84Cb9VaCf61966wDxq5Iz8mU5aVsX48eu3am7ioq
5YazrjVvBTtNFSDuaYNzWjnGUI/jNUiORggVS3EZQiOMrBNOrCdqFMcIUm/4Sn0YUtxvHG9Wvt5G
DqopiNxxRKRxyjQ4JpKXxRR23ZHOGdmwzpPZ/54qBsj7qXXyCXx0pdvhMqqr5C0k0mkRJE52n/Tm
S9wEW4/lK5uOzUcY8LIdOgg/5MQl3tHICVxHcuL7wKfq6Neo6PTJuLWvroW/088fHf7Tqipl2Ask
D0XlfQKXPvsiaZlsHDrWFsU6FtTlgHc6HxUCEPFwDy43yx65RJ4vcbt18FsbgOUUWUI6YLjLNBdh
LN6GZey/cpEVys9HwLW1sHwCsn2d7hxYVb9IkHWIscsKQ/oBWVwyHZrIhxSGnBNnI4KsDcbyD+b4
Y8MmuCCJ4znvjUAEhNLo8fxgLH7mv3JONqaNTngE1qRFPHf58D3Spo2uQ5ea70uDN4MrSAnd+644
xrNH77NAJuTar0poapls9qscRW1fkzFr+rta8Oguc8CMvGNxOKrDsvTRWzoMabjxqSuGYyPi6tZE
ozAszfFMSj9oWWdvAGUdkKgfTFecn461Pk5r/sj0ofw5sgaCfjlkGMerLByjnQm76SidTUzRWhfW
BtoGktR6meDKmtI9ycjLXic/fFJvHLtXIpKNeGvSUCzR7OHW05Pj1FZ6hwTKsmum6WEEIcPh/ESt
WKUNe2ugEFymNZIcieeAgToy/OjSSG6kyNZat2LEpJLa81hU5kh14CzBiPumdJMtyZcVB7bhbnhf
75JSjFnehPU+cnoUHhHwy5oEAjcUF6HBI+8vmyUrVCQpCSgzCNsnYavPLiXqyhdV+eay1q3IMIZc
OyBDxThI+j6KhHk1lmn19nzjK2ZkA+ugCt24zMO2HFf+7dzpuyDwb0fUneky3II2riyzDa8bYoc7
6Yyjl4M6j6sE9FcvzDJG786PYK11y5fBAeP7bo2jFwjUm5zVldhBHSI7nm99xY1toJxZJicKxQgo
azmpDwH4Jj/7y+jcSijYbeXR1/o4/fxRNHIoX+JBZ2l+0ue+5qxbdiaCkAzHYm942loXp8l71EXD
yrnjXZQiV9beRGF3DL32U8Lk8fwsra2B5cgatM5CK5HlkDVIbkmr2utSNO7GvXjNRq19PkUpiAQB
eInXmCa8MWBEfaHB0HTNvBlgFySSsvz8MNZmyfJjXeMZNXEYUrpk+Mw0++i47h2KXbZAxCuXqp/S
Jo9WYWwBw4q9BtFUiI7vlwjw9R2VUdLlnWgyqMmagEbXWB9IFZWoMgD1fieQazg/vJVVst/w43KB
UqGpkpz7OF1mbHbumCj7+0taD+yXe1lmkCStwiQ/oTAPkjjBYXEab2PHXrEBG/OXxSXSCb3Gduqc
GNGHBNcUA/WoKDZvDdKLl4whtNkhnTHuvdJZ0hw5rf6zVvNSuMs0b9xT1sZgRSpmIJ+apHDC0IHM
em2qfZw4RdaiAomE1WUwT+hMPXX1eXJ8FjZ4VfFJ96rX2buMyZei9N+OLYB/l82THbGqeMr8Hunq
kGUSukVlnPdZ328cbVbs9Cc7/yM3WXi8eH05IFhJYvAEznzowdD3l326FapQwKNj5qsknzQbmv3M
aFsD+AGCzsu8zIb8ET3NbArHNK8mUx4rOsi8Yo16e9nnWyFKOG0/Lb5M83Ee/LuogRBQPHmXsaMC
cfHUdpDdNKRJgGqAhju9qunUHvVg2GVWY+P7Foh2j1mMdY36vsnjQfj5id914+FhxbtsNN/QgX28
T0maQyn4Pmi9aTf02Yswacb9HGefLpp+G87HwgGnjVYmuSyH+oMnquBBj0JsBLmV/ceG8/UBchei
jmPU0jvmIfGr/uAAB3kL6qh+Y4tb8S2bptF3R1cLt0KEG9Jg2DFuqvcxo4A/XjZBp34f+a474O44
QCwvT7UZydH0PdU74B/7DftfmyLLfYOy8pKQIE3YpWP0aQl5WMxNSq6FWcjD+SGsdWEdNxRRMkQt
BLYa7L1vxpCWR5R91YdqElvI07VVsLyYQxeRQlUvzUufyx0kfIYdmcRW5vn51gMb4DZ1iGzDaQcI
SHLExeFPP3LnjfV93ssCm7AwDGbT1gY3Z83USHZ95lfX1JvGnBu190zWRhvB4vlVQC3YU0OayNgs
rsAgkOQuZgP5ISE/ZSz4cn6R1+bo1O0jO21Kw1rVLLh6gjj0PevSur5Sqd+3G3v9KTH4e8IQwiZP
2x+WroXQFnJTcXLSYAzvdGq+yqX9hDfrok3nXGbehQcvyyW8mvSAlcbQZXODhkG/tG/b3dxV7pY+
89pSWA4B8WdUJHDcT6Tx5G6qWD576dGU8UVBFSJ3T+cqNEGnxzmBNxjkYw5VpoCKAsFveJkyBcRG
nnYAgcW0VX2Kg1cydTsp3GQPPbQtcqyV6bERb00AlExK4Mx47K72Y9p8nN3oQ4LS8Q1XWPE5G+s2
BGMtpMHZF3qqr003TFcdGPq5ioNrZ3Y39p4Vh7Ahb7JR4JFQyFepxUERVY8iNQiobdEt/Dx9PuMP
Nuat1HPcslLj4bHJKqg2zhE4nQxJZrGLPTD23KYetFYAWoZ8Q9ulYJfoZBu/FyJz+h8ob/A/Ei1A
/VqGqbiugYT5GoZ95h3TTLPL6mQg7/bUTFD3q1UKhYc8dfRyk7EwNbv/z9mX9ciJs23/IiTwwnIK
1NLVW7o73VlOUNJJwGwGbAP2r3+veqRPmuGbSkl9NFJnVFVg+/a9XMuyLss1fsOFV7xV1LINC91E
a442UYPmSuxb/s20Qefv/h7TLm3E89//EdPGztC5cytMKSV4qXmE9YPJJ+9Dk44RHEWuXAEXHmMr
1MghCriC0oV2RT+r14KS+VvnlvDtYw+xiWbxhN5vWRKc1bF6wJZBw46K20ro579//qVfvwlmylov
HFQfH/zWhtD8CLs3BWGtK2H/0qdvthB8QyFoBbzQoaIjS7IkqcslG5bIJVdiwaUv2IQyYULSDhDb
OaD9lPxGYmg/xz2dX//+ci7soC3ir62jxUFXMjkMNh5OdBn93Vx3gBcWcfihEptuQX8FZHbAT6jQ
riuaUoPQA2B2OjaCxx/bnlsDPEswk0vA2T9IKKIcohXODn0nrqlfXHpDm7SkHKOkKQxAtbKBdXdJ
UWTMZ2DzleU9twL+I0xuYX+J3xIT+T0/BNLdhEUyZFVLDtE0nqpOlXk1LE8fW+nz/vpHrKBVv5Zz
4fEDaPPLofMw/GjglfqouBs/uJk2J7lbas+JdsK1vrTzK5+9oElbMSYwmnGr9/Xvz5FceGGb49wq
F9GqWqIDGXp+s1jKfhM9KT8bYJXnJRpc6uUFzC7YBcuu3v/9Sy8cwq1WITwcgEWJ8aV+tGI4S0ed
UW+4Ns6+8EhbBN3IRraSM9RMB29F6yAVpY9Jhdb2zHaQNs8jlLZTcBWjeWFHb+FzrSW1VRJfxxgc
HtJZL5AU9aaog1pqxK5E9UtvbHNsnJngsbOCjMFkO+9FrKYjH8jy/e/rsTEs/n/TTbp19I0xBmZz
HIcHaU1quL+3S5ep9odtdToXKo0Nu9VkuHGTSmU53WGs9TGYOtwE/32QOocybqmj81fbAFMCmqRw
sICIlZqKD263zUEKrWiHKWbhAYL6A1qF9FfRJB9TDaJbcJ3QdJRUB+xgunbcQRVTZdNctCkulSv1
yaX9vLkTh1Uyq6G4dKC8SMey3RfUH1LJ62NNfHjvrA+Ji3NBr7UgLu6GzR2JxFFP1YSeJPpXTXho
G7+Xu9qIYYAtubfWmSCNB6f3AaabENuf5JrZwoEvF/qdfF0aUoN0tviF/RBUCz6m/94iLYr9Dkx7
tBxDgPvqGsLQKD2vaXZeOFpbnB0H5QIouSo8jMu0x0X31jB1paV26aM3DWvQipPZcfRK23CFF2jS
zplSyzX8NjlvgP+47LYYs9DvR8scUjFw2GKzi23Tld+g+QcBlxjqv2NqhBd8CksxeWkRsaK4gRlQ
tKR+NZ1NSkPP9zJ4dQU8F06RYD9VCfTpGkG4Pk3Orj/hMh7lHgk/8UK7MnXIUmW2QGIy3P098FyI
nVvQ2iQAKPNEzA9yGo9B0b6Jda1SSfi1vXxpBTbRRcjID5Oanb/AvAdY5hQ9kY8RhOCG/u992Zxb
daULOXSOFPQJ4/fOlS8wh33/+8u59Nu3V3OkqZ9MKOvnmCvwdqcl91r/GrH6fHP81+bZRBV0AUkQ
TVN4gC2EfkRzqKnSFZKyuYTE2s52ZfKx6LsFrnGh6sjxCJnSzMjPEdNHP2toiT3599f0vxHWfzzJ
Fr4GnigwsZCyOJQEFpc7j/emzQIgOj8HUEt56NbWstu2073+4k2iLnetI/1DHSJy5XANgbQKB0jH
wjHJxl6mSzP1Kfwi5xp7pepiSKUiJc7hraRCGIzY5RrB6cIKbDFxXkVKwQrOD1qLt/PmP2+fqJzH
tKrnj9VTW4juWhbOCVg/HxoQgxz8nkJiMkY8fc3b4MIm3aJ0JZ0TADfRr1aaQcgXGc9NWxF65eq7
9OnnuPGPLDtp5hImLj4/OLQWIUuX9Cfo7dYfG+hStokOFtp+uOrO1aZfl+/LMKGnhV6yf0314UJ4
Y5sAEWEr6XlZOe4sBqv08YwfaKMkDQr/YzMhyjZBAuLS4BuFOjwUFfKQdIEq0bdqKJoPjRIp20QJ
G8F5r1EaC9CV4w2tuM6iUPdXUKGXlneTaAzwVPJXrTgIbFSf3KrbIxb8Y9gruoXswXmu7YErZoch
YHDd9hKex87/YCG7hdnFCp40usfeoZDrq6BUXXdlSmQvylPDTfjn78Htwg7aas8BBO/AuMO8zJBx
fmFl5D9HxIp3CN2V/e7v33Gh1U7P8ekfhwxKkABzNwjQ0xT9QDLXQjHUl9AKdl3DkNlV/LdJSvHV
REswX/nOCyu/Rd8BDIcxO+7mw5JU1Zh1ARTAkTJP7Pffn+lCbN3i7rx57FHrYxIIz8MxTiejOM2Y
c8mvMJLsswVI4e3v33RphTZnHLRa1ErVhKZkI/SDQEbzPQSS9rlowv5jh3ALxGt4GBXjQDAT9EJz
w9HTw2gtaK5MNC89wOaI9/GgbOcTPMDS8ymr5qV4gLhZ/D1Grn/ljr60xTYHHfQTEcI1lGO56whE
9rB0fypJGEu5G2x0U7qyLe6XCT8kdYAmXbOCvrANtui8Nq4pNpZF+CrZYzjIB91GucOliHy4LrO/
74ALe3kLz4M9YJyIfkHPKQySR9oZth9afg3Oe+nTNzVEwliHnYwM1pmguotZGRxNxZsr5/BCv2wL
z6tUt859H9CD7SOTGeiMnkKWBHvYZ5vdpJNin8RF/bGjspWyoyysbQ9RdkBHhtZmVSXkmkOHVEBg
F7CMa1ZFFzb0Vs4OKmMG4vUlPcQ4jGfdjRfatG0m1vhj55FsjnzLSu7qcqaHiQt7M9RigAkOu6bO
dmnBNzd60RZrYIKeHXzZDPtmBog8Wvxx/7HNujntA3T34dXbssOZMjmmRMzB5xVmx9eIPJd+/eak
NwPEXr0Sn1/RZ+ai7oG5WH6sD7DFsAEFoYKqrJFmTnMI5BH7rc5Gxx96MVvoGhreUACakOkswtW3
QSMEuPQyvPLTL5yzrVLdLNc16Gf0pX0lO5fVReNioNekw2FgzPJ95OvkSzUT/fPvj3OBsEC3MLai
CIVxQUwPjREyBq7dQJkBTVZvTs/9qnsj4w72AwQWjSofqIEFBlRZYReUS2HYnDK4EagdqVArpclC
QpvVIQTLkRhMsJItah9KT2CN0lPc6er333/0hc3jn//+j0zEE1OPVgas50ES0jtb+Dxvu/Fjkid0
a8Zc1VBagl8rPSwRBn3pOvSNTkNZ2w+WE1vcnWoxpur8BYFH11M+BoplXt+v+YdeTrCJOqRmnnQc
G8YtZD6CFNk98a75mDkO3aLu2iWOoBvlkwO0bcYc5hz61DuMT5q2via2diEJ+J/Z2D9WdxlQ9I+S
EbTxmkdrGEBmRNyHk/pc9MAQdmwm++HqPP7CLbCF4lEDGFIY9fQAQR16sxiPZGvBumOMp7qSOV3I
LrZ4vLnG5GSCYjzAx0kXZaxvhi+JX8gxo30NAUHmh+rapXbpu84v9R8vT0FCR5mOBoeetyaP/Y5n
fkfsPYUNws94pvbKLrvw2rYAvbDURb0WETko5zRGGFAW0WmcqIpmg27V/LFou0XqwTBez+q83RaM
eI/w3ijyCtiSKw9xjhf/0RHagvQ644OApah/8Lo4zioWRjnW5hp499JSbA5iq9ZShRjhH2B/1UNQ
xD4pf15yuEVgUHpNBP7SI2yygNZrIwVbH4LCe2WvYO/LLCqofP1QLPE3WYCNq4Z10g8O4VTPrwNr
6/tm7a45xV247LY4+bmPm9VJFRziZBKpGzS6jFp5hUk9Vfqf/WqcZxDUveIKVfK/3xXZIucFJdzW
84LvWxZAEpjpMoyZ9c3f39V/LzfZogEXzuBCWevg0GjR7qAOcTu2fL/wyqZRBAjo37/l0jOc3+U/
zrfVZRy36xAcRq8cXyx8jR+5Wq71SP/7VJMtGHCSEUmiDs9gWyvuV+HFt74MbJeCVfQx9A/Zyt05
sC5WuNoQpN0ley4n3d4PISE/PvZ+zu/tH++nMvE8IG/xD7Bob/cdel15UDXX/BAuvZ/Nkaa4tIMo
jP3Dqnq3b5OkVek82eIEsxGQJD72CNsjbWNokwXGPyxtUOQh/NNuHZs/5p1HtiDAiE+lAjogANOQ
DV9Kz/WvoOtdbZVeekObvD5eJJezLHDG+DLBm4yrfIEZHEiAtX+lrPrvOSd8DP69xBGvUdj2C5bY
G6JXiZw0W+exTENvmW89QXtYrvnNSQ1z82qovYY0vfBkW3Rg5LXlIDrEQgEfD5JO48h/JjbQVbbC
vG7d/X3xL0SRLTywYsorIf+FK8lSexMEi9h5YK/sF1dOu37W5krD/79jL/TO//0SnagDlBOefwga
WDQeXQejWxDHe9PsChP14w66BDWBIPA5Rf37o10IXfH5xf7jaDZQxpuHvvcPAo6aaB1BzUubatp/
7NM3B99F0Rz75Vn8f1Xlo1Re8NZau1zZc5d+++bgG9GV0IET5BBEZtqNvPoJW0535cVcWvPNgefj
SBT4vzgzMhoOq+8lx65vHHiJUfwAEamPCcaTeHObjz2YCKQryWHqGPpno5VnKfRrjW7K/ycZ+P/n
UyTeHH4v7v0OOr7ksNKy/OOzhaOnGmtbtwZiF61qHsWIdsINX5t5TdfJWpS4oyfcS9Grds5tVUz+
I1+ihGR26rt5Bw3XFfA+VMRFBkUUuEbUio/qSwLepp+GtmZz7numTldIK+iq8jMWg0uw1N/UZG+L
qOhul4QWTzE19gleSirrp2jO5Fyt6RSPDS62IUi9eFhSUHJOq1DfgtFf0z4pm6yp5jELuX0fGg8W
ihNbTqFLJCD58h59nTVPMMbKi6Y4LsxUqdd4Yxp2soCdWkR2fQIXR2nbTAKNO6v+i+S+t2+a4ddM
lxVS9w04iV75JBb3ux+LszFe8Mbt9Bsul1+49l81WcKsIcals6+XLPBZmEm93PWKQIYtYN3eAwGa
E/jfAubbZ2XNT7P0PoUVnfJ+Dj/BcVWnUz09mDF4bgL+2g7QGuEESWg7hDybohFmzKG/ZKW0P125
jifPX7/GoEjuogRmnTroX+O2eauS5nHGv+9gtzrlK1nnw6D7JBtbS/u0sQZGdV4jUyoW+1ZqRQ4l
w41Sl+Z+LfhLIVbvpoKWMXr4NCWh/1Qnpk0h0v3awwo1ky4uMVUdxzyOuJeqefL2srTv0kAdWjBf
psYPNRAs5ckkq0hFBIE4RX/WvFgg705+y4I9+azjD540J2RIAspkFOAPQX/7xBuhsdK2Bz0nt8Ww
nlqTnODs/c5b98tT7GZqOnpYmY5TEbZw+C4cyVckpim4TRKPKOdsqpofUx0HuZmZTccCKnXwLapv
ugi66Wjs8yMMWbpTtaoqD4RYd5Q23yJR3alexWmoA55yDhsORqo/S8WatCZt+WTK4RniUDUwiLxL
Gx2NqcQQOo3q8RcUmmyuh3beRa3/OkTzmmHZVhhtNia1iVyPqzIFBoQqzqlp2zxAaZfqWr8Rbl7G
YnrkXgBIr0aPFucoxiwXgAkTVy8lPB4xnlZNzh00sX2IAx9Kp18CyIqlcoJanazcmA5RoO+Yne5x
qH5Hg3+MyijOpjPFf4ZtU+rThOw81c8p6fXnlnWon4Lh3XD+A9wttIUMlxnEUKE3TLCKpoy/zX2n
dr3fBLsBLYpMsEqmbGm+jySBX6xn0GkZXaqCTuPQ9b+ZRJ0HFPHDxIKnuY1huDm7G1vOfZZEzR1n
yR5iMc2tm0iZcYrOZDF7t7Zq3XFy6rFR1bPz2LMLcWww+O8P0kPA88f+V1AaCshwP+2lipHbSp7x
SCd7L6xMHni1y5YW6KVhKL0sbN27JnOTemfBfJiffNKj/yqi5GkgVu86+E6mFcJTZnyARhYF9Lcq
NduHhfylpqUGZnUCNmYQHL5pbM5aqJykzvRlRiyYuzGx5EgHUeXSsmqvrbFZAIuBmzEIJzh/Wj/z
OvbQhVWVtmH0Lm34pscC7BMIdWOnGJPOEJc5BAyisEm8ihe0k/hpMJ4S6eSDOjKApvElAHr2y1TU
cC0NigD6I9M4iacEro8s44MiXwVvawW0lA7vrYqnkzC03itASZ6nEdHG+Lqbs4ihh51FUHyu0tkL
yz2Of2kz6s/eWz3Djjsq6VRiGch0aIOVHQcoy578UfpHBauS/UxrhhsnxK8onHGnZj17xRcBAugK
CMVNyJh+4baZpiwpwDUjgEii8zZYeecPE3qNouSCpXQBRimFOm3y4Ju++eOqit/qAZiNVMlIHiQM
JnOGrxWpCWl1yw0Rx1mTyKQBSvJPHsbX37pqVrfA7Xd/kmosn6Z44C9BGdcOXthB8FQmyj70FNls
FvOhe2Jx6f1idpk/l/0SYXVj75E70RwW2LCUuON4fassINxpP/T2PpoaJe8HGHLBioeHnZdqQuld
EunlqKhY233pKXpMnLZHYpT7PMeJedWwP77zLEjxKUwf6zDtyrXIJ3L2shgsd91uIvH4O4LSuUkr
sQ7QzrcQGVxN8eKd+a+IEA/Vwt9HDQhKN6ouC9qkTgc9vNtiXJ6bYQUlhCqTEt+fPg3wcjtBJ+ge
TEubUrIe4pB8KVr6EmMDpRD/m3B54ZnglNbngxnfPCJIDokb9LwV9h+P+6+u8t4dNtItK9WTqXsg
pyDq/LnxC2ySMBIneHAUKaxwyG7wAz/tLMgSCOPPvIlOBSdvYF6afdxBLVnY3p6EioZ0XHidqRH2
uu2ImTzI3CvCrpg+AT/Ncg6Ma4Yr74eqxWPjoWsdTtGQASgc3Fo2wfIzDl1GuXyqJQwtOzkCBN9j
WFWO/gMPicRdjsM6wufyRkbtg4YtKbgcxedV8w6G1WTH0OLPtRk4LvB5yogTNiWqf1dlArqrDevM
2HlGUO807n8UIa2nDh2VIpPh6KUwUn1onS6zomm9DCNzL3UJ+GmdpK+itSpzPtILadbuRlbjD0yG
YUhVYuDZITtJLdWHJUTiP8bKZYLzOFtggJYDr/x5sOCW162Dbpjf/ojFDMtoqcvdUAdvEIFt0ioI
WmCLe5YvfOnRLE3mrPOm77oIfkE6oExVY22eTN4x5EMMp/mmznUNJCB0Cd86aCOlsiXPfkDlCcQK
wEc1t/dh18a4aWltIRbUfykj3eHRpmhfrXTZD3JoXhjwranT66Ere38/434DxqS4n4FK/b0ubkpx
yftHABOqvUeGcD9OLT8WFfHQwwenJQnjrs1iNUT70tfwZISTTpnDY1vUiPK2Hp5k4+FcjGLBiK6D
l0BzzyXtp2MM3vpeuPNxQV14djq3Jf9EV38cwBmAmmTGGxU9Y5PNOSEqvgEv7ly6i/7X7Mb6Jqx6
dwQS1e7sUk4//LAaskjG5lM8M3oihYiPVjh5MybcvfiUsEdFVvlcwKe3Tonm3s9CKPm8Bqx4gC5n
uPeSsfragyt7hFtm8QzXXZ1r9Dsei6Tqf0ProNp11eju44TqW0gullAUGjFu7otuyAq/Ttp0Igsi
xBC7F0kZlNzivrud7bwoXMuwEV+cn9z6ZeEfIOyz7BaILz9ZK5bcJK1jiIyjucdeJ19V2ajP5YD8
ZmhrZOI1XUDNswOOcFi91cFUv2jXkl032xjsWNpmWBXkfXWPrtikJL2NPcf3uuEBtqxd70s1FLmh
Yf86ByI+tZJXIo15BQ4LbvI7WYpB7B2VTV7WZZzRqCAZCJp1Dg2xcg8xKI6RNzE74hp60yVk2IlK
/xgKr3jvzbq+t0uJ91RSsgthTvszCZfkMUFHEDvDNK8afjXPU9dM+zgp5K5J+uogdDPk53W+72Hh
hcwi6gEQLbyjWqvx2I4GLDY2QWaHhssJDOYWyY4DhBVD8l0Fe9MMKc+aT0PH3qjvwtsZZzePFZUP
w6zHXHh6wRyiCz5pIPUzdRakM80SAScYktxEofeURDw8thpTqNT1CUJmWRTkTQmdjEcI8sD1XYd6
2cHUtxVwMo2GJk0q5X8JNdSMUgcC6X1dR96p8+sWrMPBX1JSzOWn2i38CRNk84ut2n9bAk5v2zUo
fqykCL4Q4SfBm+ClRMPXtgQOAMoK73vU4GXux8AWfeZ5SpPvdRK0NhdrUv2sAjkP9yIYhmEnLViC
UCaGql8mKu59hc1r0aI+KZsvgjYeeBAlmjanYOZeuxOl6YsUyTplOW1Ks56wzdvxRGOYj2Zk6ivu
pwMt6j8M4ByEcq8B47CtImGPsJ/0WaoSPlW5smDcI08lw7hbggQMiEZWZWaYGckR7gXQ6TDwdO5/
kwbe57dqtnVxbIs58FIxi/l7BL/TxybSHFzxca7D25LZ0O2n1QvqVCDvq9LJsmF+mh0j5ptGb3zN
gChBniR7peubuJdJkC5e1ClANQnurB4majCaFGfi3hhHDbiIZYkSCX7zg5/btVix/RoswbOHawgK
tdUEdwXQ4pP+EKgq+tVCUH3JQKYM5J1FX7jIC1Yl3YmZJu5P0tPxkPadF+gsGdzoHlgR0Ab0T5nc
yWBEYijWybAn1lIwWeHyg5LBJVzj1oy08LudN6kaw9jWcy/J2HfwSeAUc+2YMmf2wqMB28/huj6D
su/Rn0ClYiRN+Ag/bNjzsnrXIX2X+4GtXvNUeyPmKP1aF0UupyAUsLof6zGbyRxOBxkMVP70a6N9
ZJiUBig9nPDNM0TzaH1qpkFgvDNCIeYUmyBAGrdA2PbFNu0anyavDLrDaNWIRag7Ua83fdKy4KZo
Bx0/oA0QiSBt1UKSbEkWT6WGYtlS4IhCGDXaWlYoP7vpVzVEtr+3nGv3QMIeFuKp86vK/qQ9raus
8GIEBK+fgvjUlL2J04SbFQghONWN0MNBeN+RVaMy8CGD0aSNV7XHkRQlgOlIE2DzuHQGsQvKw8Wu
JR5Qo7gJcSpLMeMenhdM/l5cSX3v69kmm+4NCZBM+01NUfbagX0yhaHQR8b4IuWLFxf31DLS5lWP
uHGUyi1ziqF412C31ws2lSiTcGenWnnodvBe3sSAIvs/C9i83POm81VK4QqMxCnmusIzDdAjcm2Q
2L0PVyiCoj/oBba3S8Y5DUeTLDi9A7Q2EPnnYa8Crf8oweefeoKScr5AsrY41j1g4Q+h9Eh8IgTq
fhnQ/OucIo2j6x38v1yQe2qo+nsxd1xDQSJuu5teF12wM+tMe5ioTYN5i2ob0FeiKGIYbvPFZrMq
Yx9Wmm1UnkJOIW/MPPxnV0D8nNyVlS+fVJNgrolys1B73Mqo+yg1TX1fe9aLTgYJVw1JgwZO4DiC
0XwDlpz5XKg2/OKJcq7QqSGKZ7NfYBiRwcOjVHtU0oN9d3NF2QOGp9XwG0YhgfkN0XX8PAnftB2J
vUS8E9f2PwKO+jAHEUrTlK/WzQ+jD/7YY7cC7ZepMI69T7D/nVQeF8IIpFR+j2E5mMkWlwFhuBeA
/kaHaZU1OEaL6svcIpdBKDCiEp+gj9FMX0sfIi4n0ZfDz7VOhHhiPRnhYsgn3e1k37c6i20h7cnF
ugmwUFPTgugpLE0tWah7cMWw2MPc9dY7taFtvoyl0OXTvEwzTY1ZluEGe4cOqXUiqXL4mfB1F7hF
LgcyNsEfOlT+bzXH+P+6AEniAbWdiu6mSAUtqu8Fsch1xvD7cQZP48ZwLf3TQN3qbtjUTPPeZ4XX
32PHBPwZIweD3hW44iwzPFzYLiSjMHmz+KjlKY76dzjNKvvb9wH3/VwB1ORStI8bdohpmEATMTJQ
ap/bNvQBdPIV9Iubqptume5jlweBjsQuXNZB3fHQOJGB5OXFNy3pQh+yeDImhyGYUQwkaN6g8vDU
4vYVbP1+hapdZM4GOTHcQaZq7zDj1vSk1kHjDDvcV7nx2obvishVyU5rKc0BjTmDUF/wBrsecq9V
Wg1qZbu4npJ1B8rHiCIBog5eiomCP6WmRRv2FpkBq+7KBiVFVk/L7HLfeIztAEL0HuaxFeKQlKCj
pFK4CpNKwBBVqno/rG+RNQ/6iLKQqcNMZWXzFhEflVi0luJW9Mw1uSdW4tAt64s/PvW8ZRfWI+lz
IZv2W8vr8g1kXRlklZXkT1QBoZZ2s6l1PlYRHfPKLPQJHIbx9/mPyHvhL1nueFV5TR4yWX6NoCwb
pC4M+TfN/Ga6WUkVDvlkxxmxt2q9YMh4q+gfsPoXvpsxg5tQxhfoqhFaITtCX7Dsb1fIFHT7SJu6
PijFB3GCxlKIRYHdqCGZKaQWexklVejSGseo2s0KQj3PZ5+O6mYqoZ6EkBuW05NJYN6UYSgUhPdu
lWAVlVatHkAPq09BoNBdO5MTCmEe5VOE590ryNkiBY+7CfWTgPISNiDsUSAlPbq3Ya4rmLWj4g9T
T7CVf58aMB0/UUgRrnsGmZrmBRjVICrRKoP2QTYJbZ6jWgKGxDm0iz63Na+nY1uCCrWbk7atb6YR
Cpa/Al7GwSmByDCIT0HX1F9hdd12e8TnEC3HqSeQoseBlDuvrH2W14uR5SMuMNhG154Xyz6FnCp0
5ZGAYOB/VwC2umQWthY4GEmdjO+9pKE8ujUSK4gt0slbiCiu9BwJbdVlIa6vKcWlPog0QbaJi7uW
9fKEcpPgH4oaw5l9h2biIzI6We4ntJh0avQqbT6GwMffVMgWgxPz+mg8SXRW2akjIjjCf1rdtZCi
7W9k2yP2GEIdys8RTM4d7QMYC40Dpxg6SF70Rz2pJgIeWvKXxboBeXormxANFq7R7mjmokjrmjQ6
DwPG0Wpd2mn6pbnxvRxvUxRPcK5Dq7CXjL9IUPIlrhB0OXfAWZTBHoNTjagI7lidQ39MqNMSD8VX
geu0um/gaMtQnIoxSqGQ7JIHnogR4G8bDCYdknjOaUmWW/hpLF2q5SKPo0qCX+iI+5/Q3I6+ks7K
EJfnMu7WZpyhZt+O7umc5MrUVj2ASiJEVzrqdfJUjXaRaTFEaB4L1sCYlFfPCQ8pBF58+x71cfkV
18p8W8MT73PhBT5SXNGPh8G5EflkrVyBAhoyhnUXlHviVdEuhA7Wvb/IQqeISji9DDEfjmXau52C
pfbP/cem2k1tUf+sxwU9ksbq6K6SUHzJhPE42ofF6u+6wjcKd2zi70CANm9dQHqDomjib61C76KY
Afrc1VPt7SKtplODdcXwIZ58bJ4iwcRe1fCghZBstB/5uqC2hkkPOE/KPFpKxtei6dyeo0fRn5qi
hFB7YAw6S8wjX5PSuH6vxq7F5KFSMUFRsKIvTGJiLDKe2B5Dh1LsaWDdeOJBgbpY+vVnTxZwHvFE
/anotXezegTbMIn7+7JZOMxCwhiURrVEM2JeTx6YwAShnAP/B1yhzGGZQbk+h+zXul557jD8vuVO
1ncE34tYM1Qv0bjSJ3iNFN/9Sf7ph7jK5oWtJk2gC38c7ezTFBfggv7vkiBIeBEUlOn/cXQey20j
Wxh+IlQhhy0SSTEoy7I2KMn2IGeg0einvx/vZmqqpjyWSKD7nD9yScGhvdfKhiMudHcl5msUF1WZ
3s/kThw49eCkQW7PP83SzV/r2OUPi10sfxvPB4mXvrngZGUDCqXfyavHkvJNkK7JmSm3qUn3ucWH
TKRobkWmtwx7nCtsWgyt42qHu3BMFY67URSntfQbP+mmTG6nnp77LWWd/1Op8r0q7SnBZ2fdDFc1
fmTgxUoGhPVMguxrqTf0i54oLJBeyPtmgg/v26uv8vpTWlYTBwsRVLkvilcyo7v/BjiYP75azL9d
oxheZaPXXEnOFOvj3LAjNWI6FZv+svgaJG9p/TG5qK+Ix+CcS3v/ZdXlFOlTMJOLYK9xY1kDrUtt
EBmblr1bXnlvv613lUz7SmpgQRwVrJEIlQay5DXucGwaKwBYoHqXH9dOJYtaEnTZ16DvGWTg5qdS
VyXgUdmk3L/LJ2Yk5hc0/bdcZUdPOnqiS2oJHE3VoWhXzPmNJ770Otcugo+tXvTt3Oj7dlzXbloT
HAMaTBFteP/uEsEfk1DxZMZSmMwznWaL3zupq2n6GDqd7/3BLewGdI9OfcoZYyeTZq+XlfKc0+j1
QbqUI8qRzrMjeEj+dNbUD3Xpag/u6s8n2DfjuLdEcUkmLVJ2pBubjZ+9u0OwngLdcHktHZZy1wn+
0KHdeSF3r/qsNUvRDEc1B39Y/bU6DiujY3nxIDjCgAjrEApSMTEsWqyYJg56wXK6WMP85Op2dZpX
NVMAI3kbtdp+7CiWauDZ/OFAgZgMW5I1W4QQvXphhHfijp84WTdRFGztmvbUjaM4+0Fufa7Fup4L
lqxItloVbvXCAm1WnfyjfLUdO3prLpqp/bRG5X0Ikcm3bs6ffVtfMfVDffWlLNmB6IIq+Zle9cbJ
T7szjJE/tWM6jOPwCbrvP+1O0X9C+sx27AuHe4UCzdidFrdNRkfM+ltftTxLupiag+9ZfkL8RhEj
4e5I7XT8KWGYshOhjdbL0jhBjHWzeyiqVTFzBmVYdZ5Bwswdz8jmESrHlvGgTOu2DPkat81W3wAl
u0NhdEZsBPI7Zyq40lxfPKlaWDE+g/VYTKZM2o7VpjO0IPLG4ifbrVsxj+wwRm1FdS/rqKE46h7K
nR9sM2vjaanqldZyD6S4ywAWwdR3mA3dDFjotI2vMbbtwvmzjVpxDZrafFgydzOBne+g/2ZmqYm0
OC4h5PjRysyNxDpVfye3UKFrLfXHNpmcSzBMJ8tbsn9FZcxnwhyGh7G4M3A4PuwPb5cWPJFglY+8
ISeTOdsMdZX3Bl9HNuhGWDtf9M6yPx3HG1Z2SSz7kWfRPCFL882o+tfWYWiOfNAiQO5yFBRHVfAu
nuR4CYeOuNkwtwjzCo1hXInEaIh/3td8+ktVgzqboqrjUfbuCtM3U0MP8HKafCujuVqZaSGak6+v
y6vm6sGHsefzT1nBtY2Mp7FPZNJhU62Gsa+crv3Ky4hLsTu3tuad2rUqeEgWCI4aSObVDqyGn1Cj
57Lhf43GYxqTrHGh9/x+TnIzfyWXKUg3Tdo7RKDvPXRFEABGaJWV+MS/fvW2Qe4Z5VyRA1JJRIWn
3XjRp9ADyv+jbE1/HTvLPdoaB+G0bcGDoAciXVjkz8rSvCuw33zt9xmSyayPFLbmEbFt6ht0rkj0
VVRPutW8t63RPMhqrOHK5+1rGptnfPKwXMNEWRZam0PfaeLERLZXYW4oN62U/d5zLoSVNWbHaeXA
WgNh/i6a1njf600jsH2oP127ag5dYxhMxrAaCND270zXrf901/+3EN0MczGOXnzPVoDVCeDWg6pN
106fr43hbKlDR1UUOK11WznhuZ36XD9W1dzECGawOzWBOxz8e5NOp1f9WZHndkIikn8FgFzPonTJ
aR7X+ktaizh0wtlf/c0dHpSxaEnVlcNjMMxavPc6RuU6iOu5VInXl8iMguqTrqEsROhRxr7Gy2qW
EmC4YK42rcp7RGIo06zY8muTBT+ea3XPXn8HmQJz3M5a7rnneq0h/sBtnu1y2FJRCTD+UrfaqGfk
Top84Jt1G4esVptzEIwORA3T1ZwQbTD/xRNl3rQg0NLVLZu4CiSSZSbih8AxXIoJPPVhwM6xzVX+
pSCy/WMo/J42Xi2xaD+LWzNoL6ZB2gF/iZX/6XxfYRW3vkU1dLd+a55bfbcfK5Numgms6QJd4CRT
uxVH28mcDzqWgi9HzdltryEn23LsT7go1ZXK6uIB5aWR6HqXIDHxnipmwUTTenEwOm7H0JywAusd
tEq/Zr9bLwA8FLL/208ALdKuwFy6egJKFEWi7M5Itgn6ryuWNWUvzi5snN5xBmFMeS+4+wGiTmOx
7f/kuBKeOCnnvLXQ2FXHfa7nNqKAcXVPTrN3MCZlKsa9Sad2slIb0dZnOS8AT5X/Ybt1cMR2JG8o
6YNY1VMVjiu6G1QKsDakYvqpQHHI3LiLK0Bkf6utaj5qfl6fwSmKcF6bgTV6aHgfSFPrUTNHcyBg
HFyVxy2VZ7/HCWpkKvsmNjMGIAIJjGjbwRQKbpeLawTvDdneCHDm6aJBJLzmgtLOEChwvZhFUF3k
oL69qdAIdMn+83Yj6SereTEsQxG5BdehmboTtspoU9QfoPSKOawo5lSWmTxOrvgeh2AEzpvNCM5q
Oyg1uDdcFho4WC2ao+ptLZmU+4eXpiKLWA6XYNbXI/vXxihRNwfQZftVg4464YSHPmi8z9qh5jPD
u87qQJWiMPEc7/o+nYzmTmzs0CZSbh2YhrOGGav+W9uac+gymp4C1thoBTv4ATuCLqYL4dOr/fpj
v3vTC504lqyetTMrh39ymImfN5Ebp4mDKaWbEzWNxqJ5FUtQPTfYXT89uZZPTUkH5nRXXGX52J2g
w5trOY2PRiDwO43q18ggkIBw5lE7OdpxyYLb7O5BilTmz1p6W6znTfGhMXU81sSbpfUElym9RjxI
KIJjWdifucGrn82rMImBqdsY0nuIfd/iHiqW5h/Cq+lQOHBUmr8sx13buCYwNOYZAy6CAfV37RvX
Ivqg8h5KP+jCTVXVPzXAgRl90SWbTRCZay5NakBnMolUFac7mwF+v/ykWyigGoCYiiW26B431wKa
zl0Rod6aweksLyqNbrh0mTNdpqrJTrsU8qALn+z4rsBjh0P4gtFuCH2bFnvDNWUkcs04sInoT8qn
QGhzXHcIPUCEz62CjvaaTotl0f1Su1n/8XRJKE4g7Pysj5sPNjI/o2rxQrfJytjLnH+WJErJNT11
mPNSxtXCMdf4DUNpt8yp0uWU2lnwe/BRJE1VsEUauxZQ1rA+rvffVJbdL7/s9dQnAOrFb7PgOit3
itxlgXArlfMQ7Ppvh1UJbHQGYMjak47/OZq18kZ+JBOmMSyx1W4AoyS4Mp11n63POLuq6W0Cc4zl
BoqFeF/FWVe232QI9o/+kGeh8oX8qGrC7w3LKh/qXetPjV//M12RM3i771XgmIlnSQsNij/G1gCS
M5u9npgDSryO2JuLzNajRvr2c0cLXUwmc8WVxau26fmOhIPDRAgCZtwisPh1WDNgV+vIHURxDGrT
4HYx64ulSWAWg3tc1w1iy5zq32xoInIqP38xdM5PAqvQ1mXSW1OFjyye+wmOlJq3WCFNOrXoGCKg
VjfsmrZ/mO+JU/Mg0fPBuYQgzd2p25r10FW0R8zTgNGmI9+l0IsX8tg0dCPddJaOrV8WKfIv0wz4
o2IEbpsIE+/sPEu32s0+1ha3TJYVJGE6y/K8co0/5Fr7NQZwu8ui8F2UDW+W0pt4GB0XAsZvzo1m
/rjS+WW5sD0yd4zQMFGmIjhIgiBDsob8mbtCG8hl6gzxoNuW+4h73rsKpzavFMIXUbnoz3PlipON
yjAug6CP98nuzosOUGGvsgoxla7U3Qtwjhwtul23Jvdk44YBNBoCCb07ge2iFDKIGLQMVtTcm0Wi
26gKOppC3a37yip0CGjd9DBHehLmKCRCgT0i0vC/M0i2+XUu1+BScQk+Vm7tHAuZbZ96T0wRbIfR
P95bYMN1aoXL4dQCZA7Oqt49vWRDy4WZgILo0wXhXfCEeAwRhmFOBAZm21Hxej9A4O1PJGkUKCf1
FC3DdO3y7D9RGfkbUhwn9lYuQ2Ea1bmgdgmikZy5fJHTS0nsYzQPJGsvhSZTsM3sAmlphLYDr1Ya
2k8+A/iJrWerl3nXE0nUyRa5FOmqCDF+Vn7ZF2i08VSseRk5xfJcTnxhld6+19tiH6oSlTxHQXPP
1fuGv6gi19XOfss2Bf2P1d7GVSW/yrt0Y3XFcijGoon41BpoX8dG9Fn93BnXiKp5i6ve/fK38ceG
a735btUygA5n1zNu60Q6kzPIsKmH991Sz4osstjckLhY/pR62vJr9vT3URdkcknGjF1pT8OuMC41
HUR20K03HikLZsCyIqd3/3XTWB4mXzMi2wIIpxdxCTtkkYdqLq6tLH95G6uREsMYerbb/9MpMrww
+9KDiQ7jZvljy/KLqPfTx+T61slm0VG6BqxnNcZ+wZ32y5iX+eCPYjw6TRkkMCrOUU6BH9UaIgwE
m0jKI1Wr8m9fDmQmq2LTIhu+8aAtQKRqylfjpi+wpRMbz3/Q6sN1bJkKOt1y6zDTtiEO/i8Xs1BX
FYuYKBasJygn242RjZngH04Opjp4y1eg+/DBy8p6sHfiRUdF+E2+XfM95dP9qhfuecpB3RAAZtrD
3rcWw82ONlMYs/0voHnkvz7v6f7qUQVzgbniw2gxYHDIaJTRa/Nq6jFnfZ9mQWZD6wtiFiytk9+C
SqujT2cYuXHefrILgU7HVbN8XgZ3hKjfxnSz6/qQqVyPmCubC1Cnea3kVh73bWoZsesZVTNVJF1q
WJn7HwqH8rTUEF2VO0zvIijXY6V5yFA6jtapDqznnlH+Qc44PLe532JbteLN3fQdiJK/K/YdXlUN
Vf/H5OzFX9hFokCqNtABMgmJ/wVl071TMjl86IUTJNZqV/Haa9tZ1/VhCfutVuGQD/NfEahhCt1F
343U2kskYxTCKpXMqFQJHqvLsQ3zLvOOeDvmP7RugNryddYs0SxjTBLFldVMO2v0QF7AJBsEa9Vi
IutWgfm9B0QNI1etNkKc6vIxc6EUuXUGZBYMnLfCX8xDS47vSz7Ouhc7RCODKFXgHGy7ZugXXfOB
Gmns4Oa9hWV8J+7usqteDyIgnj5ArlF32xEirf+Wud589IG+XkuUBix3CmksqZKgqRE0JHpsd2y9
LWmdPYAKcbzxbLcLWwvknZGH+rgUsDqFHjRJUTX5Eo3taO8f+sbMGwbSyL1oB7RJ6r1lKCx41ZbI
HmoLUNep7NQwN7GynNT9H5St3niPbTZZAwZvLSJ921YKifLF7eO6W8pEMQcC/TQLmwJD8Xoc7bV/
ymbHS2AarVvfwmGdMuUFXjQgTHCvqw4wzWhKyF/au50ehNMc1A9Bl/MASwtWIHE7ARhmUUlYMTBv
8Na8sNrvCgCwfamzAtR06vhSohncR8RjMzh9jG1R+OlGeeia3ie9p9no7SAZJ2t6QugenJY59/q4
k5NqI5QvWhBXhgZFbIqysRgnl/LbphjFCQcG8C7ZG19uiFvUjoWgcufg5JWl65EFjXGVD6QZsjHj
eJsC6w/S0qV+LoHH9hAZj2mfd793zQiJmS0SWtmyNhJeBb619Eu1wvJNLfI3oF91K9e6n45I7BsZ
AqjxOWWc4zJ23d7K3pfenLNX2fl7/7uoWmG1iBS2pkrdDtbwE45VrgevZBhaaJ7fx+rQqdr040x0
5UeVN+NTT6zPW9kVXhNqoPa3SSv5KTlXGZUcv/DauDV6YG1rlNMHPJFVxqCekzoJ2kSGqN2X4nOu
DDOLRjpexMO4FdMe6630oLaDba7+QPPa9rNnePrwaGV61hw2dGBE0M9aA3/gukg2KZW8EyWb6XOZ
ZvIu596Z2mnLHNS7LXf9Z+vr8lBoox0b5miSPru81G3Bb5Lr1TELujYmZmd585CHxosxPrNwy7NL
xEsy2XJm4Jifq7rPEKb7ucQY4HSpXCs97NC6xrQbg8Lyg0bgx/1NSYOBom532v4oHn2UzmDsIRMb
mDO8cQKjLX87u3jmQqyPpSmst9l25IMtcv9xpkwB896Iokll4yEfHI7c1VreFRAbhLT8WnUEYHmN
MLkrtiL2oV+RZUotLHyzOtQEN91nRDLf6r5/hYdi3LRF/SwNbYjRI4jU9woVy6bXrps9oNRwMGNv
AjulJpGdME30qV5VGaWvns3s6k3mflvYLx7zYNm2JBg94zdUpc4J20Njmdkwfi7VLk4DahCCIbVx
vKCT1KaoQ1ltRgzofVyts59oPhsBThgOu7AZs/wLied0KWu2PhRFxnYL7H1EeC/X6V+pA5kbKCuN
aA380sDs0mAoaMpJIuIxJNdEMG+pNTvmYwCbAU7JAwU/K15zZ14S0dNZg2/GRvvfVG/mOuanyd3b
07QPzt+6NxkKzW547PZiuGRosV5dR3fPZiG4NTazmbnUWFhCQ9hDkfalPZCoZ4qUtm8WNmR0lFUT
4s74Dw/3JT2zZq3ye3WepFBf9gSkFTr7HsiQYM4srqDxTlyGc8Ku8uGYbjbGk7tSUUfn3s9UI8kZ
hsV4tZk82Y9WLzakQ16th5LayXX/wwOVP5glBXT7Ur5kgfZF/EkNJVcXKVm6t7Zn/lC78k42obYp
J+PJQ/YWE+eYJTrIJVtez5fXP3pTdbFEpyeVjoCw6jYEbHq5nNkksEUYnsPGan33ZYmsvzebQy/m
Iazs+Smw+zVWQ1XFrlgJvFn9q+qYmMcgbx4q33OjcXH3WFtmDxPPcPNX84pwKBkaqzuqpT5OxRZX
HsK/fpqtGzklT12HmJoir4+maG2CenvjF3Vr3ztcf2iLwY80UaCQ8pw3eM4t0QjUTOhe/0ZYdHVn
dXDWzjs52nBZHPfdR9hK6pKcoHqKK8/7Dgbd4SWacjPcM2M6WmBM2brmsW9VibM1b6tW/0yFznQG
IUJbGXhpcTKd4pLNCK7wol3hn70wHw395A87XWMcdUsIR+jF5JLYEFd2klnlwqinPd11qOjeecXw
JVvjeFqHongr3f5mqWWNKMKtI8PKK+aT/jmTmL36vIAP5ZsPJVgr9MhctGE12mVij8j6Rm44aK3c
Suf5fvo4tV5emXC+W7sEN+NWSWDvBCq02QOJZk+z6kHjtgJ+tzPx0E32dei3b98ohzgP9t8BKsEC
4hRuOrdOZaBA+TbPSbtiwsAxDuAWdjlGO6zwCRLeSpRftMm6YMaytsH7G3QQW57E+0Nsr3Um7Wp4
pmhgeXPzCrRLyDIm/2WNi83eUakG16rfFS+7nQcfa+B8DFZDqQRL05qinrkI3RjeNa+5+nubR2is
ArqaXf337m7DT+HnG1NZZ1yhr5vqgneCsxBK+uL1Dsiwxqi4Z3uVmhni/gUbwD43v+ZglE/4fiCP
0S5E0s2dB2kJ42gF1v61cfq/QaLlcTWC2wel+bjiqoIG2/Rwsb0RWro0EVgOOIjG4psBGyNYPhfl
y6TpBo40JP9z5xUy2jpkzWcgBdjCaf1Z0Cw+2Nj5FmH7aVaZCKym9blCesE1578zuyIX0RCiNyXv
ugfTn7v7erS3cf7bTaY6DmZ+wud2tdlbjoZZNLcKQQl6sN9VX7/r2fC77vNzh0ToEKAqvpLOvMbg
0SL2137/zYdnHBQDday1y92vMyzaw1iv/Rrqu2NeexPTYlHzlnrtjoAPzUNxwS/OK7mMWBsXG1G2
Z5nx3gTOsdY25zL6Xn+B2WbKL9bljzfo+Umb3f4/5fB8uJh2bx4nUoRlykiRXhdRLTQbPHIdLs22
qn+lN1cTMdjAeZCULhKHICsefLsqv0RH5kS3UtvUdlb/2VYciK5Xw5o5/+FdyM+7J83/oP7lQ19k
zbFjW0Q2SWa3RRjicZFFHTnUxNxm6En+St85lRq2RYwZeRPOlHVePJGx7Ohla38JUzFzFNS+HrJl
9qtri4uliegi1/9rlQfaZrfbuL7IejIQjlRB8CHb2Xn3KO8tw7Ef9muvteIYwDSWh3oED4I+18sn
0w66Hx6cvDl7veW95F4uXZSGDka6jJy21d2wbNzzU86ZHN0LIWTGs45yv4+6VkqCiUp9i52gGzEQ
uNpP71KvKzFQ7OxbuVOT3WS1T2XTFl8LO/VRCKH+zWobL3VQV2vMxu7/EqUa9ENV7DsgQ4UmVuje
k8lDO4dbtYKPCawJzMOG/YYCLHCivlMGsjToP2a1YnTAC6bxZqKye6s1gBdrHpoLPoX5BFaDegzv
1HXMTO2qatpnpqIcM8xuUydTIyvceNC1eeIz98wXhk5X0mgSlL8dlNPnxtbnU9k5+8Ek6RplzuJb
V0S87bO1+l3sjxvmhqW3rtrkGRdGVHQJJSEJqFcQx2x4JbHnB/Nbx4AbF8Yd1dN1f3ga0CvW0TYI
N57XpYmUaUIuLCWEvbP/tk32v1mOy0dZ+Frq7NXdN7X5zxWbLyuOBVmyYZdPu0b+V7lj+dwEmHeh
FLPhX2UMTBMzanqmebIxcn28GqZdPjhFIx+ccXKIFbJx1WW9vFqm0lKekTpxXB+ZslJWvBA481E1
O22O3P+PENGvjjGXR5S8CllOORvHWrcF7lVgeFTZf3S7A2QpWMeU02yRL8D0RowYodG4rzrm/XAQ
I36/DfRltMz8DWGPc6pzZb4S2CKSeUQBb2xiiURjQB4VNv4ExiHcycOeoJWzWNb4HCbghbtSAThv
5DdjK2d/4Lh+E5bexkVPCemSo2RnNu8Zedz8ZECxcmgAqFqmaZ6oAgZIcPclyhCrPk2GI/cQoYnx
l2tIpnNDe4SzToCYGks67dqSvaJ5AvP1UxYzMvfhgNAOboguAvdSzoBuY1EEf+idu6NimbwEUyFC
z8xgZmlSTslZYUp3ob4Ltd5atZeIeV2GB6J9Yhp/KvbyAIK1NLJH9BpbxDdfHNZCv+TV9AjhXAGH
osCq5pmR3/WtV/tO6DVt+Z9gvQk7WRNoLgqD13EuD7torVDHtBItOtImlNJGkmNA5B+Zext6s0Uy
GXi3rTbeg0B4UY/K6mnj4/tC+/GfdbeodDmrnVHqT8LpitTzkPqBCwF9srGExkhq9CxEnlSINlkY
fA2kxNsfXRIx+0qhocWYOd7NGrOxqZCmZCecdB57uwGbaypxZZ5owynfiODdjq5EipY7yPOMMThO
suaPWSyitnMvqZf2lTanMhoERk97JDo0sweuj8H7j4OAYqdWtv9axxcHW7l/mYenx9Eq+TgVQAtu
i+UsctzNU60/UdXiH5feH09lmdWhP/Qj6645c9Uj9/ItpDfYnRiIYHE6rcl4vJzZuDVoAA8Vet6o
ljsM3r2fvNzIMZJq+KzX9t6xxAjZdvbbwgrIA+JWhy0oAwgcdLiKFfmBNrlPEgqDiMvtDAS98pvn
XYw4oU08gwYZ7H8tA78FiU971K1C9PhdrJpXMqUsztnytvGFiEbtkat5P5bTOrHhjgsqxtzhMNiQ
b3UIgxd29QPevWcfvdBZc/wGpL6xGX5L1j+Q11O7ie5FIq9ac91hS+KMCBYQ2VXZVuTihQiZj0ry
uRzkCfjoDp5faLy9gW79cvW9jeA6eNO7XsLWYxsYBr0DglPelwj2+rjRRHRTCJZfZCPWWKMS6uZK
r0tJmKWblEUNKKGZ+VfpCrxWLdrurNgjCjvqm9RlzuBWdbHpS0VmymIdSTB6XdVsxLoM7vkEvXO1
McxFKJrBjU18bKz1xcNYtle0U49OPTRpOef5ocmMx7odrxpqtsgycMb5sudiBJw5zTryrr30l18m
1jiIhnZGDtZWR2mXXii8bH+ssr7C9dkxFm5rWKLg5GTTRcKpfd26O/iPsnaeEM50be2dF+WZb0vB
2tAISn2XcoAa2u+G6boH2p46AOVKWw+gVMthQpX11LkknFT2IsLKWB9RF//SNk1P5ibTQqRo89Xi
c489u33oreIXqvc50iXq68FhHJn25Qbopl5n3xsuMxmPgzl/STcY0xpzL7AbFS5yBv3MbbriM5Pp
I+PQcBQ6MXwhL5IjNNIr+U615Y9Tcou7hRxSZC8i6epWHKymuGa2bSWr77w6+SrYPIKjW9tNoupA
T/W8z/k6xnfb478PdBgHbfdrqlFlbo65JxNYgeNhmBupFUgsVClHb69LNLZ1e8rmYn73hPWpJlWj
Z4B76OwF8aUI/hr0IzPKGV1kezx4u6rxt+PvxR3ecEQE+XAc7AA8rCxfLSmn78ruHlyz3L8xatXn
rDbzB8Os/Bg3ITm2/fQ9GLXJ4uZMsK279UivhPiZZF+nihXzd9VY4tzheUh7jImvzYRjzpkQZeea
jkrGckzcGPYjOQFQ3AHMHyR8aLGncVPhFrRXIzJd65HdoiV3AZRQUHiNN+noZvYTsafMO/Iw6OZz
ri0pJ+MDsvCPaS4uRsUdh3aujOYB2bHHp460bknwt//JZVdzibb3m0qEvlHPMffqDWsuqlO9upmE
XbDIcbAOmY5JVmrXTIl4yJckKAROk1W70VzuJKuYAWUXE/NkfnBVhRKvWf9zuYEJ4vBksjNrxpL3
PqQe3owDv/qLc4rFviGOFtsh+SBNbfSJsez1U1kul6b1eQJsnqpc44PAq/o1KvOds/DLgUlNszXA
w1dodjy7K0os1lskp22Zco8r+M46T/I8CKt5sG6BVUAEGvk7ZgtekmZVZ792X61h3w75vj8bKO0I
dOhR9Sg4R1XXDSs79vNhNLozs9t4t9c0PZBjJj7KleKA2UREYJgK1bYcf/vl/B9xIvhkkWD62orC
ocnyi8owgKJOUhHmR7w/I623Hl24R7tzZbTmrQ4VyADTNhhTDNUjb0IoFFq9XsJtze9FriqQPHVj
DbuPTqKKMrToiYNzOtRn69Is+RQWNRymu2tD1GGECEGt3/reMsIlM58oYkd60oA51o6NCweILsrb
4ncO+16CaNcSrfqoRSV7V+LXvp8iUO8ip23/Zb36UIHbpJSJ3Amf5tEuzRFB6IDUrkbHWjqYSINs
hMY1VWrYSj4G9e5GBWPTx2SpNRo0kfF27XlsjdC93lT7KRkowxlmzQzx4bvpMGGgh+TFQhiY5z2f
vDPKgg2irChTHV0gp9L2M25bhtFMNgfLXj5E3TyNwImhABS7u/HLo2mO372vvxfFiiVxK1REKGfD
Uw2Vvev33Iz53V+8KfFsgdXnLtQfTPbqtmVIatWHvxEAwYZHC0SmwdA7+nRQKK2o1KyAmG3RMqNN
g7IPTTujAcYfGFixtjMthLJWvCTa/5g7r+XIkXNbv4pC95gNlzA7tnRRQFkWWUXf5A2CTbLhvcfT
nw89I22yhk0ezbk5EaNWdNNkwSUy/3+tbylJeAhMmYsYaEbyjOuyfqSSlVW03IUPOHU0z/AMMQPi
j1SeQ+b0zq00vUrXUltKijtSn8rXaikj+/E7CeKMVdkNvSuRRd6294MWlGwcmgEanaHkOkpaZa+F
aHP7Qu99MZwpStXd9R63701sdMhN1MRrjEVuaF67ok8e1nQc7IlHjfq5Qb1ZRvSF+iP8ivn9C7TS
aRae1wpFU00214ZUIhO3bXn8buGj+vE5F+oX2K7THLxRmoZhkAVeaWVK0UcN3Z66HalEQT46nw+h
zKCmD7hHp1F4fqJ2+HZRuYWyLisbFtWRwl1HkcsZEfCB7cnDigy+zAifWOwXz1VTjgY1PU9Nzyel
TYs1uJbh8vOP8wuclDn/+xvOFtEOPNLUntZenrP+sktebKJ/To3uYdLGLzh7v+CHnQboSSwpYos2
/LrM9JTlo+fdqRRrwkXi63hziyjmGVdKtOefH9Sv7pL5398clB+UZowUdVpjc6N4ISWT2+qVev3X
fvsJ3kuRtZ72bDWts7Y0XLY8+kaW8/ALvtevbsETvherAdlXI4Nz1dEgQ3Mq4yei2Gma3ld89l+d
nhO0V1LZuWwhLFnnip2SXYYPRWVNGAVfcKl/dU+dkr0yJcMQh1cxKC8Dtd3EeuGOLMd66atEz1/c
UKdZfzRREvhc6QS/TXsuPXqCyoV0p6mrMqzyv3YTnSb+IV9u0UEQCl3FBjWIUUhLla7A5vOb6FdH
MP/7m1t0gM0hCjmaWJzNrW5R5+sRUMUaxcToikrxQIuUxRecwF8NdvKQx+glQ9FwQepOkGAo43Vp
ISPsRt8PV1aRZpSuOv93+t1/PQ//7b/mx9+nsvqf/8Pfn6m5VaEfNCd//ed5+Fzldf6j+Z/5x/79
be9/6J83ecp/p9/y7if4xX8M7D41T+/+sqT73IyX7Ws1Xr1SAW5+/nY+4vyd/7df/Nvrz99yMxav
//g7rLCsmX8bc1/29z++tH35x99Zsc8o9P96O8IfX754SvnJi7xqgr+dPz2/vtDbY3b8/de++dnX
p7r5x99V7TfKLAplbl1TDRSoYCn7159fkX9DzmTQJWcjR39nfgVl82/9x9919TeNxZttK7auacKe
02HqvP35Jfk3y5AV27JRx8i2xgz7r8/47kL974X7W9amxzxEA8hh0Yt993IyVcWydcWQMWYhlOfz
ndwxrYJ/XdU9GB+4XzuDtZXf86I38eItaIokFb52jEQ9EnbdwmhQ3Y6SRcOzBdcT1YtBtncCtNIC
Igb1iRytoRQ8CgTVXXSLVf9bN4PFeknamb530eA7o3hU4ZNy0ZmXi1gxviHE2LPVROhB6yeBYTcG
Z6SUsDzCJk7/8byf7I3d294ijyN72cWrXjamZWtCJ0ns4cKT82bbScFTFdY3PR7Epewp+UoVMcei
FsSeTeldQ0tiIeRGQgRCdzSNm1vPsJ+0MQpdI4jRZbXaptCQEUtFC39jsG/QPlA0o05YFueyUH8U
tnlZBNGwS4d9mOMcrLwrDw/GQp9yKhKCF6quNeGCgjC/pUUsFZKXB2vHix3zgb3WSMUCZWrVovIW
14BNarQb3kPYW5ToaepiI5wuKahifCNIKmAPMD37LNUXpjGch6HTGzOeCEEUFiwWeVK5wXx9pyVm
Q14ZaDMpme0nl5mCBsqvrKMmQEEB2DmDLwVIbjrPwu4Y4QJCHkn5BNHAkpaYglsGySdO/EfD7J7k
fjbY9lg/8hYlopXTEk1o1ZY3UVvSZokPifSoNPadSKhRJvwRhvdVUX2HZ7CXg36HG+4qlXJ65H12
LWhsiOkcyqu/GCr/0NXtXpIl5NeBk0bJD71AYK4FFx3W3I1lxfJCk+0bAfttgWxazFskM64XQqdM
LA2ILCAE2DI7D3qE0nw1ZTqkaaJsAlwv0PIv+ya5bPq5bEBRhhjJJxMyApAmw1UsP13Y2LYobeQ1
KecpFfv4mlSCrS6UaYGkLB36YxhwibxC3rcyBjOsu9eFGiADpiFRtBrtqpnTg0TN661rOQs3vRPG
bBqjKW4XdYO/vld1untDdJbKGgEJcned5eE6DZXHTIuRada7igUYutwgdEf7WpkAT2XeOCzCFEGv
T6qc1PX3Wq/cl6ruYs45B1Kz9up0HaftDSXXJWbRfYyV2uweCE+LFrHhP0mBtp1or7uRan0nkuU2
xQEuRQMohbC7YZubLUa53wnQ2ZVv0Jwl4p2NVMXGTcmplB7qwMYpWurP0gC4vemyyg1wTfSacCgY
H3P6F4nf3/78qmjY2NQ6wJ4a9arW24VLZZpXdLqT+iRw6MK/gJBCG+ERHQ4bUa/7HbYvp1CT771Z
P8hW98PSx+8hjz+aIJeuCrmtPQ4ENd9lKD4dNKVHv6sxu1rDQZC3M+7oYeP6o9dcNStTqMh9DQ4C
RAwIwJinTe5adALJ/WiPOAy9fR9B/BD9pW7W50IL2LUEZ5RNd2jBnkRHl+Yun+gOIhLeD6N+Pvn+
eRdYW6wy2Pd6FyLe3ai3/UIbkMzoWelQcUExN45oL/1QcnOfeKtWdb1eu+/iol7IDG6BdoOJsyEI
nqe7QPrqgf9E7eXj7pUoz/n1QUWCTD3bXugDPfFoFkeYoMjoTfAXc9Hm3ZJCEBZP0d8WIqhQrKEh
Rb9ynLrqCnkMgleZPkfS7PIEWxjUEPgAVreROLqh8fBNTRfIBvPlBGLVMSGq+WNBo549f5j8UAeD
0snQU3moMbihaUKzggc2LrUFIN6NOem7yADZU8LkiZVy3xZgvppUpt8jR44SKxIdWfbGMB+Id1aX
kVZdwSdEiIQWN3CmSYwrKvSHTG2ApFENxU83LI06y9YdHbN4AnVvaP59VhSPk47hilYTxSIikGIN
/gOpg5JTPLQpxmoKIkj8XodMQVN2LQ0JBcy6e/JrteCmwqHV5AdZny4yC/sqkxWVcwE7cIheYQGF
kHUK6IB8L37fYUF34C6KlLOJUBLHJEXP6SP7cixLm7lJVZeDsZkqqglJbXVMyPL3UUem7PcozMcI
OEN0predhCJBpTeHKlWaAbZa6jQtxWEQGLRbpeFCLnjsw0x+9fT4NuuSa3PqXkYr3Kr4RBawH3lN
TuhtiJdbKCZzi6XWZDcaygoD2h495m0yizLrASylFM45auEV9ily7OVhndkV/+t3ukG/prO53yFe
IdSnvN2mKc0G6cYSnuIyLUCsvZR5AziFHfZObX6LUtx3OZlGaIAAZkS0GE2tuLZ0pLiIkXe1UA68
/EYKJrSrbe07S7DMNTBAURfzbpMyllCHeBdZiYze4o6pDbEs+2hfedbeauQn0PPPbbDT5fDVLA+N
Rq00No/thEbHQiFOAe5REQ1XRaT3Ztvf4JU7q42HRkx3cHEe2KJkC5b7Ho+fhcIxdmOpuCm85EW1
PbEIclxBiGtw5AzQxNRqTzTXslTSvVQhI/AbXqB9V2yLIrsl5R4wHYI8bKj4DoJ209UxbzSzfqF1
UzhGLqPoxFjTMWdiC3EE63/KXZpJXS676BBCLLD9UGeysRonkrEUhfUU1NNtpINdUXOkF3q38hQl
RfiuXxR+Ha8szUoosOrnyODiRWkgE4vqxulL5SxB4Myd0hhbIkVfVAk0pERLMjkDgOGkQkWUWGsq
njRwERC2R0fIAYzenMKUUjVLZrsDPX06yhSFOH3DY2PIZ8q8cpluMvaQji0hnmm08w501mRf+nnJ
zSW4w1p8F3aqIsv2sEtY6ZUfdOdMd+vBvxtqTH61uNNy5cYw9F3fslbyG9o3TmEGN6kO0LEKlLUt
1ZfU1W+j+9yiVl4URIH2Bg6WJonXumzurEH1Fw3tZx5Baqdy1Bw0Fan9QDPBDFlbooRoFsFsIMJO
7tf5vU4zn8g7KIwqBrbBw5JUt5gp9G2ZVltYTWvKYltf/fZzUUYgA3EfSxx08JbhCOZFukoic58n
1UuqdVdgQqloYGLzMCrXVnJdyviMy/jFCu8ArC2wjP5oakGjeAgGVymqQ4MEdKGFULYqca6ltb0g
93VBifJHFHHFfcuY53zLGcpIcz3vd6eDoM9U7k21vMLryBoS38iSTBNm2bLYssr7VvXZIW8lb4nz
nBZNhVkeV5yj+9dh6x/h5ZwnRWIvGrxoIA7YCwq0jJb+wMbwoDT+D958i6iKI/rqxXfPVm76sTjM
y8Q0NLbYh26GnLlnEBg4mzJHCgVHm0n6O3KfCg6jOcsfZz9uhdJ1uJUD2FYVgPpFFU46OhtlOQXG
SxOm950+7fSGFzNQ31d0NExfBNsCRHtUtVWfrNEOXuFgzGl2VdiyTPCdeSuupk7fSrChHCuhP+kV
0b3Ji13JdniRsCrY7QaMpLSWANEMoxQuA6NvV42B6w8p0j5H9eIUU6Y4Mmtft6zU0FF9L1niCn6Q
QINhx5z7dIFsbvQ6P6jai2LigwCQZSObsNemonAPdJshMZolJW9EAnRua0mDiSDIL+8QWqIaKgnQ
2/TZJKPXF2cxlbZFqaM2kqHzwI3DhkwD0QTv4Jb9KOj3DdPS7+MbfxhI6/UgmTbe5BQ+M7s9FFcj
wtnF0JqVAwv/RYIfgkBguDAmGY+PNW1yzzq3WXK7QLCJcfHoorASWaKhvvUD79W0YDRPPrLYIuDZ
VR7SiTst7uc+bsuLlBWKAwgGE7BvO1OqXxv4emjWwC6C4CkhGNpUajcgCWERuDdxOCw19VIO4E9T
xDx0/RxK1LKyUBSWIT5zOaAWnrWIQYoJjUmXhs405i+GWVfYNLCozwASiCrjasqKybUR91agmzZK
vFNDKXdTjXlYgJ4CzAskO5fP/Hl52tLAc+AUYJthAQQ/D6dg4ZBYHyzXFMrqla5CDGDhdVtHWcck
cgT+uwCkSpA4br8KjlM/KS91m2lEgbex0475Nk/H/Wi0lzEP9phM8H0m2TWRQ6/bWjwgumdGqnhm
myB3C71UFj4ig2VE90adeBNIbb9L06ux1Nnf0M/LEb84eqt/m3LvMjOTyzDwNapqoFtHyGVJ9QjA
IXW5rVh01NeQYq5HcmUmHXcQjfoMcif9GTRTOBa0aj4sf2HnIN+ltl1OuIwW0F6o2Bp8XowO4OsV
fHYtpBCn9EjaC6QRhBTmK/jqPmQKJDId+IsS+wI7VGOvteZF2aYK6gi521jMmrGin/dJdue1yQrL
2ZnIkBQbfbVMAAYsw6Tcxj0zNzV8tg6adAsluHJiOrmOTg2XmzpIjKWsxd8kqzWW9sw6UaltrEfU
E/qkv04lPtRRhJMTNB5ry64Pt3Ics0NZtpNnngc9QZaqGIqt19lLO6RTW8rmtJWbSl9pSrfV8s4+
JJY4y5ooOmvo++u0INdhrDRAGIxlyI2W2W2/HCY80nAEMKVm4W1mfCtGgMvTmB4CXG1LPdT8Q8Wm
KUMhelZaa93olgFL+DUyapr10Nxc2omKW1jy5RCx+a2TFm3reIxMpdvX7lDFtwq9UQjAFfdu0EZr
K2OrgnM0uvj5B+wWTEVKBJC7UZcxDt6FgKvKO7ltadv03xAk+lu0Ucm+yGCqRT2IL5zkpdQ7Tt/w
akttuo2tAuU9SdVzffZNAfXvVJ6owryA9rHF+pZA0d+rWoP/g34Sl7ZaazTBVhmdNacey3OrwWsP
LidaQdpe+R3KZsA+7LQovkc1TUIfTMKObTEy3p4XUFS+eOUlTMPiVu3LC0Bw9t5sxGvQQk+Drdwt
pNvYj25ALvY8vZ7mdAWeGEl6Lcv6JqrmhU+MOU1pS/iUIQ9djymxl+VyqQOoaJt2kcAkdVoVdXTh
39eGj0oaxKxTzeK7MXTDTtxGifINEtUVkEfQOSArCE+5rMsUHEn4ovfmVWqZ+0YT50NUX7ae3V2m
ertStQFvhpLTb1dvc6ZeSmHorNjTajn7PrxgsCmktY8OCvpPs1IzFSDNeFk1VuqaJi1Fnii31mwW
iV2R0PErjn5gPFjFWC+lVKLdq5tXGdVebhH8h1FiIEpkmYScBGslnB1UD5oj8RoP0cGStm4BZRzU
b0PA/A2gImONFz1Zca/tskt1HFCDAEaQRF6jyxezKBjAsmJivWF7WfoJDps8zpaN1q06s7rQ5PHc
VMUhZCNYElfInUcplYlQ5A+6iVtISsZq1Vv+97jZJujTsT/Yz02cPgIWv2hG/XmUygelQ2+kZ+0P
X9o2XnEbs2fGrPSEL21NLkZc41+x4xQdVc/qo5hnQyI4thhlXnslqelJzhiFQ94x81tYgmc0qRfl
N3ZZ7LUJZDFbHNseasdGp09NLnzwac0h1XcBoylsV7NpmVEYYDWA3Bm7UdYBiBXAIqj7ID9WIrDy
AGKl9kBD+JHtIIvRPjZXVNBkCYYDsQBBACmgip2UiDeKPFD6sVdy6ZtrMELXkQ4opmwhSlWWeYac
d3IB6XFmAVMjdstcIhJqF6pLufE881bUkbxS+301WS9Bt9QvEqj3QUEZZsxhUqY1yyQTQ5tTBqG6
Smt6ZSGlSSMnIN4TxpMXJQI0rr5X8xQgIeffKZrxpYul6UxOs6XVdtCvfPsmnOT7AetXnRmaS8Wp
W6RG+eQb1Y9JNY+6paGlnICLxczZNfgIJ4Bix94/wt4B0NNtTOAbgp3UmBIR4SRWi9QeLib/1ASA
93OmMvZ7HoVMfFeUnMK+uKpY/fVCucTDqy29DH9caz4q9SxDhEeDiq9l+Sfr27i6juuyuIqjeJtV
gAumRht2sc38M4o5Ezqs3FYzXkCeFcvMq+46HWuMNsHjtYy1Dk/MAfAJqHBILxNrjgHt1GdvLIkz
EfVNGAyPnejTldLAaqkHD0itOXxL/Kj9vdvwHzUAPi7tv+sF/LJH8P9lA4Ae2q/L/8enon3628Vr
/7d1G2avJ/V/fvT36r8i7N90W6VmKUxZU1Raf78X/xWdOj51d2GjlbBsS+dH/ij+S/JvYGVsE7+j
oqryz5/7d/lfUpTfDKEbtq2pQhiKULX/pP6vzg3A/21NG/wKVcVgI+v8n24Lee4OvGlOmfBb0bhO
xZGSgliw7QbFrY0rsYJbuyrx87tx5SYXxVJ+Vps1U8qSLeOaLfCbk/dHX+JdH+J9g/Jfn8PWTXAB
lolp5f3ngPvcseLic+DJiZeAbvapjCDGo8gMpo2glAJ1IQkvdrUYwxizDmAK+UofDOvQ11J3iMEm
L01L7o9ffLC5g3l6gmjPCM2QZZKrxUmqGGIRVa5FWxxN219aI2kXNrWBPr2pA3WDeA346s4HMtJN
5tnnQ79vC/9+St6MbJz0VgOVtkaKKO4o7BhrRzdXciL2ebLfq1+c/vfdwj8PddImzgjE0kproMqr
AieNxwtmD69R7hFNE1D5Rczi+3y2fw0GEsy0hcq9f9L2DtJiVEy2Dkcl3uPYd1gVLZK83Nkt9MxC
BaKRg7XR15+fzZMg4z+GZds097hMRZXnO/DNnY7I1yBXyi+O9XJw0Sw6Xbfwz9JluGQz6FCeZGO9
LrfqIli2m8/H/vBKvhl6/vqboUFEFgG6rOJY2hcZ6iuDXgdO36vPR/noEULE9O8DPHmEGqJRfNbY
xVFDIlShs82i5ov7RPlqjJNedky7rOvsoDjO2RJbfZk7mGDnRCLHfrTX1QLe7hnOuM8P7KPTZyvz
NAo+j6rciQoDgnI86qGVH+PmCuXg3iZKw0aF9/82ysn9obR+18WsJY+DkoPVNdBxh66OgPvzYdQP
JhRNUWTT1HA2qurpTEcPIB8Hakzch8qqQJR7zC+lC/XQH4t7lFWOT9DSIruNr6X9cIsN/wsx0gdX
8N3wJ1fQsyMIX2XIIjsz2NJbmNvE8vND/OB6vRvi5J0CAydVLZhzR3u4pyNHlASZLc1fGESXeUtq
mqkDz5s/xJtnKhCRAXpT5MeWVlTrX+P3ceEif3FTfHS23o5y8kwldjfV0D3y46z/pBhAXsJXE9P7
/vvPeUl7O8TJBbE8FHiJzN2tVseJPLc0Omcfuc4MWrImtv6eBLLPr8/8oU9eae9GPLk+I1kEqZZJ
+TE0O/zKEBjz26kgA8uWv5jqPzx9LHJMoalYxeflz9uLZKEeBEqj5UciKwY8KzVuos+P5cMRhK6Z
aLFIrDJP5oYi7tFZU4w8pub16L9ko/cXnhfd1G3LYFFiq9b8Ad7cZ/XE7jrAGnSUae8PCrUXPLif
H8OHU8LbMU5Okx6ViqBLnR+jrcBV7JTDAlXBpG/K15gyT++qrv4duw3bGPlM/q5/r/RF9MX78cOb
wqQ7qVpCNrkt3x8nT9MoNK3Oj7V2GTTESIhjQLTWMFZfLGu+GujkkQrasuoQqXL3Nc2isR89HQth
/gCz64ul2wfrDI315L+P6OTBIl/As0a74crtxAoYxbJf6ato99WJ+/D5fTPMydMklXnp6bhRjvGM
yMEQHLUXmoo5xSMIEgpONH01KX30FkbCb/AfqZU6a8T312qIrF4URsK1Wlb7wKkO4aXnUpXc2uts
mSKK+fKtMZ+r0ynj7Yjq+xFxr+QQM9P8WHQ2ug5MLeaZXdxOtYbNNP5iflLme+3Po1HQVtkbacqp
5s/AOxAaCs9cvexJ41m0lAdX3jZ00q22K2/67XgdrrzlF0/hfAyfjGqerLf1im2GDtGCUb012G9X
d6ha3Ayq0xyN13JtufOj2D2JO6N222uiF6HrfjEVfHjkGjOZhVqM4U4+g5lpDbQC7tkEo41gnT/B
baHU+MUZ/nAYgyFUdG6GpZ9saiSSmmqoN/nRhgsuurtUumw5z5+f0D9dRhRq6NpkVcGawcL09DJC
COqxFGvjUV03e/mJeLOzbgPt6tLcyW6yCw/J+qvVjTLP928vImNy2hTuGYudxZ8ejbgIdWFH0zym
dPDWOAuWgVsspfNh2VxK7lfj/XyDvRnPmLfnsmpg4jbAZUEifv9gjAYQgVggUcn26D4uzIOyCpz6
kWQ5PHLLhbTUF5THF6pbMXu78UO3Lpz+DJbqF3fvyRX90+c4eU3FJK0QxIDtVS3usvSb5n/r8tXn
11M9mQT+NMb8Gd68CntSK/wiZwx9jbMETdT9tBFXtEpW8q1yX689VyzVb5Dol8EVQoMVeClxG+zA
vSJ8O2u/ur0+/ji2id9dV2RVP5kFmxbql1dx6id/aax/Vixcip/0NpqNz5OzVBfhUebE227Rf7Eq
OL23/zgX/zv4PJm8ORfmaHiwoBg8Thbpd0xSzBblIyYwbLwPoESW4g7F1X84PfwcFdeDJZNsaKDl
PDnkuM8U0t/k/uAhn1O8YkUOAVkSyldHN98tp3e1ibSUsFZBpep0fihYDDR0u3qudNUt+rvyinKQ
aztEoPlr34ldOsBfjHmyLPh5aLYsbKSthq3Lp+usPh1rXmped1CUDgUKTpxtQZ7tIVaC7LxVRLz9
/G7+4BCZnZgibIXyF6ue9xdQaanGBVLWH3oyDLDLUTSlTYzz/Yun5oPjYnWqIeRlVlK5eO/HCdXe
jGH0twdDQgfRFiRvwdrD1NsT2OD6sjl8MaAy3wQnF0/X4DXIqoZBhj/ej4g0gXxIvWwPjYuD66xd
W9vBmRzA1euv1j4fzDrvhjqZdVSU0TYxBC0k2McpAmGXQIGX159fqdM5fb413o1yMu8Qdgr+gFDO
g3+n7rBknuW31pHc3+CqfAjdZB1+/3zADyYW4FaKrWgWHGLqDu9PYJtOsGNtuzlIQUsuNnuDRVrk
yK1ajdhlU12oHfnen4/5wW3CLoYCI+xng9XkyZnspIT2PwFkBzi3R3Y7bhQn50GMJ0v6C5OIIBzU
kAUpfLZ8enh0mVJE8VkLVNPalywkSfFLiIfEBb/4/KA+OJHQ421WGdQ5bE0+Wc0kE1sq9C7NITSJ
cAAFVgnzuVXTV/Jftj2U2s+Hm8/RyY3PrCgrum7b6iyOf3/dRkvOMlsymoM5Hs36EujJF8ejfHRA
b0ZQTg5IscpqoDHXHHoHcYmLcnplbPPL6Z5sv5V18Bb9Vr+3H3Bh/4UjMwRVS0HWgW7Pn+vN2yYg
IzIabLM5jAgNkfwtBqn8YogPHuXZh6Cx+9MEFfiTh4xW5xhQgdMPVX4uDzWak8ci19b/8XG8G2R+
Ct4ch0ApXSsVWakY8mGstMlZFFZfTOw/DQsnt8G7QU5OVmhJ9IFbjkTalD+kZ2Xfrv1lcyYDxn4Y
HHs9bovHOWb3i1nj58X/87j0gll7akKoJ48w8Dy7gJ6tHzi/Ep7QVoXMoW3kptnJdYNsBjl5nqQX
qS3dDEF4+M9PrWqwIOHykUUkTk5tAj26ism5OJRdYVooTPWAyMy0ffp8mA+eABNHijzfKJbQ9JPb
hMhQURcVw/j5K1RBzQbVZrQ0fu/nPOLPx/pgTjQNlgKyoOgrIwN4f7dUIpsSwpO1w5ATkGTdIq5f
QOJ2GuKRPh/pZA8/v2HejXSyrqqJGRn6odAOcuUT7KYG0YquhLXSIg98i2qNjyTYWTfDJFurz0f+
6LEz8QBRDDYUnEAnL2s1tAINkD/HKIxF7JVOgFxosn98PspHr1ATryybIs20LBY9709lpiLf5FWt
HdCsrgk6vASzuKXE5JAA+zyeSV/U/T66cnR3dFWf6xTU/94Ph8hTgJyNtEMom46EKraOHtP4KsXl
//mBWazU+F2nj51F+U8RMF1k8/TGTyurHyb2ggdDTyxXLaUXw66vNHOm5YgyXSF9CFzfz190rOS9
V0Uklst3qazcFVOwJxUCQUjcPiQyIH9tupJR1tPlD16kon/Ui/SHOg26ow1oYlEozYHraMnKiK5/
jte6+BYa3Vltj1eQA26NTNuren1dTN793IVCcNb4m6SXEJcFiP9A0qLMxvqXZs0+APePUz502jL5
Tp/hkSQEaNtjeBcaeGx8/uKb8spUwpusyRE3Fsjz7bzYqnqz8TrxrWq9Ec5zf67HCCyRxVXLQB3g
CY2IGGJQKJNi7eCkDQv2KtUqNuslWGHN7TPxihzbWxbtMLqpb+2UibqmKAABBCQxuN5E9mFgCp42
gnJRESZbzDL3Y6/3uyxSCFkMHjVtPr8gVJfI2Sw+9pTdWbhm8Kt4AXKILjahn0j2WZkH1q0EQHUf
VwSf8CZrVugazXsS5JHX1mSyzaEr9rVcB9otGu8X2e6Dbxp4hHORgnuHEjBk3qqNG3+RxiK6aoUF
Jw3RimaMh0BBjtd5Ge6PIIZ4r/YbEBNIdazpsinKXaGV8C4k06kgtKlmd6VbErIjjRCI3J281slk
iMIG/J/Edrr4htXsWgI7rPjVAqyPGxgp9h1kWz6g3NgEmwEJ0hPrrn0MMC7g9yKOT0VQaMG4AARF
1oUnPQsSKorhVatf/cJ3c2G9gI5ZGtVlpQRrWZdo8VQukzky/fGiCIwzUwPS5LFJNngvBiFq0bY7
71X5kX0RjSjjwu7N73UiXWgCj4stI0mhjThFKERARwTDzkskNKXWpZZ5l+S575M2OwaDvFZHJueG
eIKy2abDd/QxC896DBV7U2RMNCJ2O1/bgMy4jDUC6UrbicR9HpnElkBBE1rsBIa/ySAt5hjAAFfF
RQMEIrqxBbY+qEPEVoGw6D3CpUU1R7MLjF1EoOfdk0TeJYvpFWWTlUQuyNBWZ4l51sH/RDku//DM
kLxe5GA+FAhR7PqoWRY+klWBjckKqoMUxef1CFaiLNa+bW86Y0+s3oJw3oVJ3KOhwenR+s1gKYVb
yBdy8NDz3czZCHJFBYm+Ig7ipYx1nFlKwLoatsZdNNDYroO4JmOTvOe7tE/66yqolSsMMLriAG4y
LkgYQ8k1cfckC6bO+q7pczjMem1bm2AoeN466LXLCSX81q5Fcy7VeZGDL5t4yc/MYDTCmYYUE0rJ
QXRJsBotcnNsHyBx0BfNSjGk7BbcrXoRT5m+8iFMfCM2Q4flXyhPvtZdTLBRUiXYlFnkSnpwMdN5
DLRQBOhsBoImjSm7IkMTxdw4rrWh3vp6dVVAQzRSc9nm9a5siFC35KMS+WcWSOCq0JY5AKLSqC66
wdxrCbe6rq28HD1Y38gPlRAvWR/XGFL0Wykr7hVl+IFS9rytuwu7mSxXTIrttlVxPfU+GkGtJeMK
SKdDdiMOfwsiti6XkiP80l/HeqM6fQ1pKSgx/5nCutML42dOTbws4g5tuei2suDiZJFOAiqJuAuR
ys9GZYcbgoaDAxk86Ci74KglBEyDNKNb3yQ5V7iFOGHU3ToghwYvp3ypK0iuEHxGeDyVJ33EHRbr
6TIyh2OiKTgABuulz/yXsbRxZNiVj4YFdxP2i5cwoAGbk9jUps3NkGGMhAN7XVfqkzEHHiDC3Pax
jo/T7m9AE12TZn5tBjzHAfT1WE6fKjl7hLz2ozdNbJtqJ7Ekmkyssxa5F2aDTpvd5KqRCSnSoOI4
dq3J56RZAtbGr+AkahXAlwO3wuIfHo8v7IWX4r+MCGwEYCyelSTtSaPLHhGy3RldCfQqMPLjVCrV
pU//cMmiOnHllihx7PLxAhTuzNasnpFz4O3rINmJaXxueRMuiA7Z1E11EfXYHHs96VZKHyqukIbz
VgcfFhlt42LkS9eTGTb8e/aQDBh1wVcLXpIpgjSmSzinlQT4rmbRSeZ8KrZaikIzH3uxAFgNJdjP
Ciqghn0+4VByiTkcXFKtVN6VuGEJgkzPAiCshEwSxJc3oJEJ2JLwiRiGqweefaYRGbqcnawXlgwN
rla7x64NcqivtvFM6o5Ye7Zcr8wwVR3JnvJ1xEsGCS4xPeZoRm5SDukefGFzPWcyriQlDFZF4pFm
YHerqu6znQXna+EZyn1TI4ul34DdoeX1cFM3nbrVwzDZkD/7QzHNW6Xy4vNWJPEhDqRXJTAkZ5jZ
z1DC4Caa2a1HfIMTte19YsT0VDtAwqItX1G54BLulHYpprihH15OC5FMGpQalETw4gnMwb2NaNW8
K2bRoMkL0aE7582y1GiZyb1wSTdLXXm+o0nw9G+HDBB9QUw01kjdxq3V+k2xFbr1fzg6r+XGkSUK
fhEigIZ/JQl6UpQ3LwhJo4VpmIZv4Otv8u7b7E7MDkUS3VV1KvOxrDtSoIb5NkJY4/8vpj9vsthU
AjW3cRMvfl6c7NvylXPKcpVGoTRbSDQDiwZTLU6m4+jDlJfOpnQ81iUyGlbXsACUk2lAoyJLxaNw
R3fblOKjnTkeekPijExYn5tNbsaZnModREAPMK68+6htoL5ty+8x1dLXRFoHuB9Y5OqHpZDN1gto
q/OHZOLsJDxuSVZ9QyDmsWF2efE+wU3fArBg7xZs98qR/tOQ9ayRmeY/xx6qFWIgd5s7fF7DyRLH
xfG7TcblfWUK/1PCtl9bM+ZmEaTDGZYX95Vlisnus0lbjvp1EGn3PAqjeF5wCLNVOtKfY0OcJXR2
+yCbBh/l2H4lI0Zgnm/fg40/13RZOZ1toqwLsLa9MgrehtqL11lakbtu8vcpY7emDEacvQgkN/Ad
QmBmTX3Kyu6xsTlCU08nR6LS7H/2dnZzkuw3GCZkogV7vQVrczwQ3S5SIQ5LK/Des6LjLmb3Rn0h
7928JlYLfjNm76PosVXg4dDFinz3TpS8DiPhYJc9QTmU4dZqMNmSz3x3fGqNdNqWcLM3TVKTpjbN
YqtYXYqS2WmODsTlVQ2UfsWH/r7qAuASvCjwSXDyKyjJLMpO2HBkzUMkwTe8VQP3kCnGwdZm0JKW
uP5w8tDcWKgYMKAm9RkvKTvPwMhC0b5R/z6XDZnsRlZ+5KRGuZs6TyNmsjt4waHH+k7IvlQpuHe4
2vrGo63WpLn5dLmkVn1SrdaEcTzpB77jY8Yq9gT0rXWIt090NTiYWPkxBh9zi2fluyWokJNyEz6w
mkFTqA4fXbh3q7LFxzmRgF8U60LIebjv+0a5wRborAv6jOs8vLsfvCDZDnPxb1Dxr/K8aeVkcol6
3BD8l582HxllxYHNwsGdxxXm487rsjyKNauqE/uAJMMBIYztdxnzLdVWzjJizupzzULaxG7yViqr
IHYWWxFxI3dvDFnzFJQeEFLJ8l9PFJ314s5/Qxky0YfsiOT3Omf5307+zDj0P1ptyxe3H/l6m6ZB
bI78V75v+7nYoLrmIdIA/Ppqh4WzZfEIGq8HdNz6WCRtAygbLqwz9fayygQ7Z6fZcZ+adsad+9eD
/DJl3xB0bCt5zfyh3LqYy19cu4s3OK+qE33snp+WV5zGwEUYxQmKEagrrpjm7ht11XLM6pxdG6fC
c2mPxNl55yF+YVHK1XUQeJBXDUBFiqxRjyA5IQYMpadI3bMvECB+X02dhTlYt2A2EYZwlPmd9qd1
rWL7iM6SbcIJPBoEA+9PVVMDRT6Xb6q5XyExb8xbFot63pA+M+Uq1+AlJKSGbW/Y5beaVPdaSm/+
YmmrgRsqeEZkSRzZbLGss1Dz9WnHb7us5WEA0LhF4Zeg9LWKi1tzx2sz/F6CyoDbteNu26qPd40z
SdR643hxO95xM2MUVeh7VsOsRmi43Bod7Y4bKebsmDdDeFQtuoQphNlfLKxJiaa1z3Qq/iVGfKAb
lxyafmw3NltTTm1/CSOkLlNNjz2nfXXtAWhFgaKM2BqPEpeVgHZIhlvP+PNg5fgz4Um4NplOoT8t
QWovqp0Uwn2rIM6mGWfm0A7GhzfhQ8vYidvmmLsep9y1tp6TWldZxF5U4Lo7xDnogJi7wGmosvgB
DR8/nzgndr7K5pq9BAUO0zUB47PBE99yVWabvmrTDY0PxHb5A3DI9FCmqQ0dQew9i4JsrKYbquxf
j3w8aw/01ytRPNuF+WShefDVGAmLizoW8xzCbzt2342dP3gyfM7M6k0O7atgBUPZ9/C98PU6WKpn
EJTV2nOzvQ1cmPy+c7Uz91OF8VE78W7x6gYeanzR9XCmgffS5FkTZaE4dx1zu8Kl+z7xtioDt0M3
qGfH9z5xtDnst7Ji0zntKZPJrze3r9Cs7l7B+SnwxR2pCdK2bOaLl5o7bQ2vaWarVa2yTxYTmEQC
zp4tTVHqYpqI2V9D3vqFMjTcJthwLuw3Qus0UV1Z5X7JXVbyBjfHZ4K5lxshWyDzP2nHL2wlszpe
2gc/FruUCnwzBehrO9Dd2gfBFySC273RXpFEfw8gbvmm9LfEMPLdfUQPixAQppcS8fUTpEkNUgSh
3ZPT19gzR/SvaIMPbEf47M9z7jmsXM3dXyBt9o6n+Dq1dqSF/Dbs4ipM46MFydEY2Qtt3K/GX65W
mLOOAIC98MSpd1nC9NTVT4tfDGTn9L5hV7X1MW0KRF2Gd6sdeWsrE5NDLNAn2jgU+yymWum3ruHs
mM9ZKxq5H8h2DrEu/lWOv8+Ue5FKEb+QyVfdD3/TwhiDfRs7Kf5kKn5CoxnXsQcYz7TmhlUP88EY
jfcun7f6Dkytg/x1hgiyQoF3A6rwIq32Wenuy58g2o/9Yq2K1EtZ3zc2FLZHpxkDtPHWh7N00Typ
GwKPW+HHm8wHnu4s6GrQiWy6EXOTK1LvVkmLfVoWCXuWpZSAztI5sBvVWRdBu27zaRtMC7QXZY5g
MFlh0flv56SHJg+/i6o/pnZPg9PO//neeKHa5EOP/aERPOzyHA+nazbQ5+u7Uc8xvTXdkx0k52Yz
zDA9XdlcStZ2V2Cvv1GrQYjIASb22oYseM8Roi65QGC9kcF+DKrgdy7SPXfbpyzMixXfUabnjn2o
B497bswKIKtUU8IWLk7qtq5+0yWHTzCOG3xxn62TsZboqCBiS+Wr6UpjtVTiq+qb18WxP+h3Ltsh
7CQnsvfosBLHfQS7N1pj9BPjg2fVeO9m88TzpVsbRvqIq/XBsh1+gRpuAznV2mQ5O4kLxsRNA5ae
05iF60VSTeboPDk95je31UebJtIKatVDE1KLjiWUZ7jImwoLLmy9eV8vxUu1hKe0Ls9d073PuuWy
Ech8G/TVJ/vk3wDI6SRxyei5QbsZ1btbVpdyyh/kZGXbNPNButStHykxHppiOtZLwgwDf2JvsorQ
BB/DQvViSynPkP3+5jH74fwEeM28b62L+bGvcUhZAMM5JVM6BZVb90cRsF5KScnPPiytXTHyEWf6
bTkMHQcI2MhrqAS1vW+XZlp7BuBrNXmnrMMCjPp4nSfdub5vrMJkvOCrAHnkvzSd+5EvZroG0ArH
BcTcuh0y6lhHP4ZVz0lI74hgcwL0P+vgfeeaWyKcG7BDBga1+zJkPwI08h2ioey/s5Pey7k4KukW
57oaraNw2niLfrRbnhwg/sB4Fi/cMY2O1wubpA9wZaBMABwcm6hUKv8c54Hd0IkbRhmR5VbV2uDT
e1B571/9kcUDXFmOPs5wCUAZ+LF1k7Gr3xfCr4c5HYw2yicVP3i2mfzqpK6ZjE7ee6m6fNyk+Tgd
bb4uSVQMkLpXfp1LuAcYg6w7lGlaJ9wO173flWsXVu0FzIn7iSgLV7qyaJ24pbUfHCdeZSyj/g3k
zh77WaePleDCvzZYJ7VXc+Xg6BEDLBYIa4rOmdL+Kz5CJqhI3vfLbHqY37IySqpcPoYm5go0P+CC
stYwniym9O/0QNnHR8Mjd5U7pO9Tw+WnTUqygmzNml9hzxb5rhvYLNyDhiaypKvJ3xTIF+qoMIUs
QK+Aym7Bq1NBQ99xGJvwP9TFe4HFCWiDtuiw9t3wl7aGABIzViyiumnCB9puWOkXcdZv22mwt3RT
vf+CNrOjptHsJk7T0h0rYcwdxPOFq0Q/BEDVw8bDOSDKsfpqa3uAzhQrzDBj1yLGnTwdPg9lFbN8
zVY1qzCzEA+dxnu4dojKfmq2LPM1XzIzvPNtuwdbDVim7gweEE6k+mgED+RKPKdlodKH8MeCIPbO
1SDpLnfYeTakA+cz4NMu6lMj7fBCO+brUITGefKd+M1YjLuvT3jDhx/2+oaMLP0CQTE9GCa/McQk
fgxYR99LqdsjKy7GNg3whyMUnPAtisamcVIPvti1sej3iFyLh8rr1dkJc+OOl2ZdcmF5M6Qgssx2
o0LP2Ekrh0cKKA/KUI1RWbA2xXczoDAG8DdnrbmSCI13rSXDg4sO/jR5dDkYC7YXC01txIIfMGgf
qHwzJV6EFANjy4Cyra3acgMtu2aLN09u7ThPa+Q87XpaWraATSemW+EySA8EP/Zz7sTud5GX3csS
WHg1aNEBaujYsURNbnV7lWDcgkxlsJuoSi12o2s3e1BxHbf5mQ2RUQjUhlIROaKRFwRftaizZ67q
2D+GhIKiazH8dbk0AhhEXB8oBI3qZbQcA5ggW/2mOYxvtb8AzZGWXx76xrV2jbY8fHLwqCHJDMs/
MYX1DyD4vlqHBY+4xbd5wsGwfkh1ehno0awBk8PgcYeS+spcjjQNfKgyEIUTpR0UpFyYDd/OYcwX
zXPi6LSl8J9rtRnB2x1UYbGBJatM35Vn/XQuK7wNg2EE/ymrB4om6uFRwE5+aSF83bddW4gPPJk+
jBkkS6CpNz/sZUSSaJtNcKKUpYnQ1N+Vzcq8bSraBmmj+686uSMLkkS8zUMwXrk+Jbuy0OnOr4hs
jDQukW/lPRAPnamrGQtA2XWctjvFku58gI/wUDjWmTNVrjU5AmrEmDsxZVOwdSzA757sNQAYzwJa
oJavwV7koybEvGN3PHtAA0JTzSbcBsTYB32ksUAXWkdCApEYWduHb+Fk20535SVEmbxDWT5dGjf9
KBx3MsATxf8lsgByMzvBztUEecPUfElVy6zanW1oLDH/qh4x7kpeulTci8eCOt/U/MXyqSTeWKYg
r1VFpyGYT2Duyx0POpr0rfboJmHhDTuuIEMV/s1F9qvA/LH5Pvpnzw/YtpYOyC7FWV2y5Gy47nfK
PutVEiBZ+TELS2MAeJ8uU7cx8cCDYYjLa2yNzRsvwKOmt+l9Gc6BhxiFT1E0UeMLpCbZL4JMyVWb
ixgLguFazb3Y+BXao6QT5yYtf12zA1ZexTzNl+laOjam4jSg14pOY1fX4ruJ86fAlPlrrzOENZnF
5MgBZeVYCJhjytKVKLRPx87I9plNu8fGYgHGAF6e01AGxH2TR3PpuBviRccau+cmT+bpjFFmogUS
cAH0oWAwTrH6cjssTXVVRvYX+jDNmiw9Lv5yNuvyNQ+Ue1BaEiopwmnn0oLb162XoZ+0skcH/tgJ
C7z5DWDI/mwK+rgqxBfCAUEEtdTdObHT6kCcpPmMSY1QWE2OfvYKD9AIgEbaC97B6H2UVw4M86ub
tPfFcR2wDE82L+WEDtjsMqgz53QK2DwUcBugpQzFIA9s7lHwWINxVGqByZHOxKRlrVdG5SGZm9P+
SHZQrqHkA2oaDQAmLExubdXbzIQkj2hOA/A0JhiWSQOlS+A9TR6fvbGdUkSJFb2urCu6dcYO0drt
SvOxznz234Oe+6k3tkRgMKkmO9IsWeSCIcIJcKce+hx6a+UnQ7didTaporErAwaj3TLZzO6a8jP0
A6/ZhLqHWxknLYZWWFn1ygpyOwAwmU3YtgdcE4iuQyHHf306iU8tq/RnipsCZAL8fnuTqaHMYRwl
S/DcGUlgnplautZByhquUweKCNRTb8KD4IWPm4zKrq9X4TDKx4K8Jll9enCvBLwzefTcQAGp8M3u
YWZMwrJl5m85oKYzGp0kSodJn9qa7iDweThmq2FwGKg4dpn88hRPvkIr8U6OocBgSCZyD5PK5FXW
tn1k3lQhWDkoq8rYJEpT63JPau1LP14eWMmZf/Mq9tZz2JiRMRbN1wyyEE6OSB5yNto/uGAUh3Bo
4H74Li3cvOSeiQwcw9VSVS8LTrhbbs/mqvRT94iCYoxCsyhpx1lcE4DGoBaI5ag4vIfkaHLy35jB
CVZ2mxjgVhce7YZyFc4VN0Nef7BOE03bVVP+BmbpQnZzFniI+ZAT9TNcP3tgz6c5eU0xXweQPRfH
6N0HpbVzFS2okVVP5fonqhCPYjbL4ywGxHsjDMCMecvGSwACxK4/cK2y5j13jnrj1kn3M8667+jM
LcNZQSl6QgOw8MUnGfvmNIl8ATZk/7i1b5+dScR7YPIqM/9qB4AZMndlOS5oHzM2oMQ0o5tfqXyT
W05PGCdbtXQ04nP+gaUI4SytreC/EIheH7V4OiFykI6r10Uq8ufSd9twJSxMpGvCpOXv3CStsYFJ
wNgrsVv9AnPd45kVC5wlQBiM+QjEgd6pUMXjnKL43gRB5j+hjJnvLWdfnPvMmr5qF2Xp2kPZduNL
7TzCenUamu00v5gW4KxIarNw10TMLCrNMjVcLFBJPq8aBI/jdjDCut7OorTAD2ZB5m6SsbtXNXkq
r8xWx3iH8rnfq3rOn2N4URJKZxxuuoUCXHmSFccFb0wJZ3FUqON0WqB+1/c28pgYPjer2qfdOYT1
/LHEsfc3gYuBhNDYybBuXWx7jAMqnqXLnJuXImzGGwc1rI0Fx2bVcAM7E/ygaR6wVuRvmRWX6tlw
ZzAosPYRVK/sugCy3HAZrNZTJX26DTnULFwVbGjeqljjhMiCEelgWZr/AUcpbOzHC+OGGXR2xGAK
rlPhVUm9DixfguOfPJQzgJb5/iRuiZXPamn6QpjV+3BAIDVjG9aHZDbVuy/K7rnrlNo1o/CfGmYx
4ZqvMiMGnxZzu5Hatx+D3FWvmQLgz0OyuKvMqAIek9AI3uxsGbOtq4o0OYl45DlT65qFMKnCJxnk
Hh48NDXquJAwkTesq97wx+Ha02oqwcwQzQiddtfwntMkVE35H7YBKKFjsjMXh7tbNV2kbrKHsLY5
QzK8GSVv74m/hvNi9xI2xwjvjPrwEXaI3mcTOMd4mrOoUoOBktrspquNN16tXT8dnkKiP8iidYIR
DJfjMhe/aG3fYskNeMm7p2SO22ZdlpULcAhJoFWaRhQ7TOM1g7qVcDSHty9txVFqS4GAyUqYkhl9
+VCMdCm8lLzJSg79tJV2Z69ySj8aWkgP5SavUw6UbiyjNp5eR50PQBanx1HFnFl931uvHKi2RRgi
b9YFGVTJJ5dhRiVfp4nmPRlYxBwK3tSxUpjjYv4kmeUPfQDWzVu4IPhV1IQgElQLE8GkdHD8bepC
I0Myt+d2/lKlVrw1e/R6S/jM6HMXzMs3Vb9ep/fEilX8Y0zPl2/8ovqjtdRkyNkMqjLP5BNpNgiV
ApO2n0MiFzvEl+dQuut4BNbiFZij4tQ6zJSBkTYwEDPWzdpT67X8tXsjLTcEp+y7EnC8uWiRotRt
GiBaeMRYwi0uXQNZrJrM+gXhG0UKj104oPqkcsruYAmaKMxt1LI+9+giLop9XwKKbCr31mi2hSER
HdpQvjRlH8lcPJgzgwYztMSG5xxz4Zg+TWhO18QeLkvBnx0nDZ9yMkKe36RPdm55P7PPFBxM6d7H
500WOgD7FfvUUNOVIRcHh9/tZZZFPdrVnFuF6/ZPvRXuYk+cBVd51XJHF96zm/lHYvTRNHs0jOSE
8Itxx9TurJKrle42BWvpQUFnIaEwNbqeB6n/r1XeuakNbpX+o0qaqE3SC73qkxkuZy5dp2AGR7AY
+K8oH4ZmjxL9Fnvxk9EC7RSleZtL8jxxE/x0S3c2l3lTifC1buUGBvN1KtptjHTWA+7pYcVlonEx
rCSyhvbLS0TU2NXW0RwuKUt0A9ww13tPE0qEeTCrDZlsXonHqHrQD/fGmDUulyKFCmbSAbXEtCKr
5q+zfNoZMxiIOLOvjhKnqax88I/LxhPzpUTMbcf4w2Cj4QDbpD0FrASyUIKmkl3L++r233NhHwO6
l6Ro9GEoDKhJZvrcZWC/q7EfeAGlPI5ugWwaBZvO1p6HXnuKt1KKFRFlcFNtd5AxR3qRMtF/MnE0
wio6+vyShuVF+28MkzEHgfFMi59gCvY4jXfcChCmeBv8JnCsYgpejOH4J11egWoJH1RZK3fYi0EG
yfmEY2t3l8B4vneLs+E+P7gY7ofwP9ycvUeHNxfm+HPb+KDJSwC2LqbQoD/cxwzLAEvJtm92478E
EMdDHnMtdDAHE1PZHZasOLSL/yLwr6sRu7jm0y7nC9FaXnCyS11uoYr+w+SMO0kDb+UH48uSyYPM
BFmH/Mw34l2JcO93f3VATcMoh0NrMr5RRI1QrNC/yKJ/oLtyqYLm1oXtoz+ne9lltyBmvtDKhnDH
VB7ymnd3wTer3qXFlzL0V3RR4hq6SPU85ONWTnof0K7hVK7QydJ5v8/LMAnuoflcqgIiUNViX8BW
NFx8TWmd2B+W70SzwRPArA8N6rpVwXzBMmp6d+DES0hvMSM+CLAVvy4a9Ap59xiU2YE0DN2ue6+a
FuG+TPkc2SndM6oFv6req7yi0ad/jB7TOAhYQ7EOlranIOy2KaUpTE1kXLPR0gxSDMrJ5bViT58t
CvoBGaHxRql3TJmIeCWdG2ZixzwO3mqr+kBEdxn68IbRddiIO9qSGQbZCDhXTO5Zc+VHmlcY7Vr6
UkG3Gkd7I4x07+YwYMrkEU3Tf8WkCce0AWD5gTXOIjtbXQObJd1zbTp3I91PBgN3GY4bmelMQIuL
zUooOqJFUGzjpbhSDW4qiYtjWeqvMHGjVhNgBRv5O1U0T1Syld7wHsTzuEk6zHuGct4Y3H+WAeob
zXx1JczgJqAH6qbauwb08QzpuyZISAvrM7MRhYbZCx+MK2csacu4V5uWftTaSJKba4+wYUvxOzje
h+YSiZYtBbFdyY/YN05LOj3S5byKeiHGlC3/jR4MQE+a/RHNBMBCpQd43AM/pUY8ccTk5InUqUqS
dDWUbX6syvJNZsz/Qm98KvMREny3QVz7zg39AhywPQtg6lzS32lB7zJsbWbtvcGi+YB0GNk55HCn
fA0ri/aM+HaD/CUG38b5TxPhvmcXvgLSOboWKRinzaBh9emmlJzbTahNUn6AwOrhnnLqyogZ725p
0T1CGeZvv5sqsILCfIKquSWOEwmbZnulv8CDRrPpPKVm+SCzalep8irp1VihvKTLTM3FvbxN9MOc
q7dSOYwU/Xrji+6j9/sTdzj0xc1XJuKvPM3PeBM3fkdirIWnm/ndwnyx/5MmHxy7qw/uYp4WM/lR
qfrgrvYvTpbvqVYnpw1ONDWZsWLvab1/tCh/LKKGq055f90kbzTf1hSfzNy/WOC7ciXcmH6/pbV5
boNLnvIzzxciRhaRIZNBs2rnqzUD7q7kDBX1eQimKFnKZ0FPwZ6+UsvdU+zSYat3Xlx85Ma0s/Nv
zzlJv93UlK2yp9Wh1MYaigeMXXtZPbO4/8pA9M3vnxrG3bO4aYSJfphFZgCkUL/SeXkvWiRERRDF
yXeiPAb55vskv1wIamgl+8moyD0+Wdp7mmsz8lFLE6VcG/OhAuEMy5dKMx9/oN2TWbsNCvAyf47N
V1GIldU83wMxikhRPvwXQhlenFOAVDxJrwTLTuCw1oOVbqUOLkH4jY6o4M5Vv9J5QWbm7G3w0ytq
zhe/8858xEEIj+2v4RBmUZZhwinPn80wodVC8XvATc4MxQyvfpL9s4MEzmgi4eK11bM5GW89zmkh
wBln6YLYwjhLLz/j9VQrqybjAZC5wkM9I+JYd0zpEcANyY6JMHq3cnpkq439zT4I0NExGjVA/3We
YB3L/Y/8xYtrIiRGi66vgKhYZfGWFyO3djLr97MeDsHY4MLT6Udm0A32VIf80dFm1DPODYfvUO0X
GPfSSaAzoonELhp+GzXP++7ou4+GMkBBv1G+r8vROXSkdWL3g1DLOcvkRlsjJRvTpOCcDGy5Wh3P
agTef0a7T7nEmsvn4j4V6lDYhPEA9ZDgEL6xavLD2CG2U3qV6O9WVO9F6KAAZzBMusNotnYHPaAV
T7Ua1i5PSZ8JXA0NW+R1ZNItB7m3bvzxgvriQNb3uXL/mflHZTwtut+Wkwfl/Yih8zjUZE2nh56Y
j0kJkHjFE4BjJtZcFIv/NKNMwY8tnk9T/TqX5dGb3u8PuiLcZNVTi0xW5r+2+RLo5CFznENt/jlF
ffbhvMA93WZVsW2aH7IbEZPjdQk7lJVR4rYs4Ar71Jt2RMPAyUiepMeWVxd7HebS/9r6v9HydrNv
HpG/7gy/W4uAdAhvTZ9c5mnZoGI8IDefiu24JE9qem+5drcWjQyCLZ+O6/9TS4EaxLMXZtv6ij+O
v1yKWKDxIivhAzbg6WvcrTGFWApqfSShvI2DgVKpiuwpu3lusyH5sw5I+pS6puR56RggMnW5YNY9
aXt+9uvmOR/9R9IWUc3vGpOt27kHepD3Vu1a+M81iwVCcMUpOdkqoIY1gbHQXhu0/xgArlRRLgCj
l/UUG3t/0hsQjeV6YqYOgHJVLc76nixaGrX3REHgjy1tvznElklBnG0aYyTI6B8b9HFlHTVBwI/2
oUoUz218lsVIvgSzto3hEWVDCfSxKtvVUFwIueArb4DJMAqPf8BIrvIgcskWGPVzMgSRHXS0Fhmg
zb9Zci8BAZyL77T8LyuM9wEzJ1+FLRO1CCc0yXLj3HClHyrvMwzi13B2T72fnHwfqLqYp41yzYfU
9rdDTjNKjtvKzbcNWcEl1FvePayH8fQO2jNyxD+tpl1f5Wca6c/ImLHQUqzrjzrPz3lrnkLGXTNu
TJE0j/4dlmxnkRHc56ykjHW+haN1Q+q7oYAneD4pCf3CWjdVNm+QlEbd/ThqbUzgg81aSPLEpP8H
UTAAyWYE5thxiMGMplNOh4j2wH723m1hPA1t+MGM5QRb+aG3BmDy+cYz77KH7hx0lyz4ifGop6I5
N933TM9KEJSLk0fDbC7M/I5xN190qiOHG0CB/rYv0g1FT+b9M8a/pHluYci4fg0B81IHM53aJ18l
NzN+bK1s3+BP6eN5aziYR9VWVgZSHWDFyQ1GGqn9tyL4tcVb3XINzjq6if0TQiX3/v5iqICFcPJn
Qd7RIeJNp3PQF0ULLw8M5lEtXGB6++1eLT7JuewCGjbqWC0oe8y55gLSftgZpM/6lh6ZSbImQxrb
k53y/vPFVswHr/rMg5Mm2Dcw0Tf4NiV+Ti5W7oq8eCg9Rt9eu84sEotSIoDlUqT8QzeFkWgLrn3b
0viHrMerxosVBBzw2F28+ZCMy7roxD5nKpkxysW4dCdfb0JfnuvhD8T3RndHSetrHPXGqMqL5X+O
Gvig9eeH8BB7RhO0GLLxaZppYov8lewZuRvjLSzGfTuN2z6j5zCYj/E4rcntreFwH8ulvU7zNXOs
P0N0e50J+pnOvg3iJ2WqI5lOVs70RwVWpKyTUw9xONDFib2mSOfBYxcS7/Xcs523W2vGIp+4FxYb
VlMQR0lnfzjVV9q5X0EanseRzYIwfjUYBwylvTVH7yEv6xVIdboCMEA9gV0j21SBvJTLEDMhHgkV
gnPO7ft1eYjye7DJDCmZg4nRCVs8oyb/iUPs4CXu3rmz1XP2sKua5R20vQRGzLdlqG+VSjlQlUnb
wiDh7YR8Qt2J6i6TpdyLbLjlSdhFgXB/EmsmugeAfFV35X9hwYpK4rKCo+qkuLWx/UrQAA/2/wfj
gf0vtGNqtgqKvd+xhBOMFDmETvpsOfp5GjWuG5V8VDX5UEf29xQUrcb0WiXpZtHpoXIaLnXWIXCX
oyEJpdKdWem4OuB+wUQFI1oxH8bs8iDcYcMpc1hKY234I89Om8dLjc/J/JXTz6h+yMe9h8Una56v
cZNFoxEcjNrYzeBvx2Dj0zvLhs84iTclwZ0JP6zTJ2tN0nIFxPzDcPOjT0R1lvyH1HpcOH4QZKyE
BHGTTUgDjEdlsUxV2ziTNRSoruHp49jX3geelfhoF+xAYQdYqGgnz6L9oWcIBt7sbEOfg7B0xBf3
9xx1tkv4JEitfY6gjyGLa5zmcZwf2kI/G6TGd2bIz0q46Vc+lz+xYXwOTXITVvU4M5FvBhMQOeOA
yVyxI38H7Z5CbpFpbB2tuzemJ3vWVnvN8viMACzP8B3TXCAcu6/c12GoHzqWfDqGTUbuRA0HkhvO
m5SczlIZp7INLyapWptlvDiRe7ehNiJQUFXVTcTTCjYNMzrxHI9w1Nv/cXReu40bURh+IgLs5VaF
VG+Wbdk3hNuyDtuwP30+5SZAgs26iJw556/WpjaapV2E7yH6vXnIzn33fNHJxwOuZ2W7qc9mUz2j
CKnP8JBQ1DGEQWdDyfGKUguTJjlSN4AlgbGo7kGQJq6z1kyXpgO5nvfaBtfwEb3Nli1+51X1pY3h
BHvzXZQtPRGDSYeD9m9K2qVjcFcmuT9plHjWCOYze2EKjUbt1w4RFI/enUGHYbIAqvxNc/M174mE
x6bSK/j2SBsfO29FDvw6pV6sRb/aPFuMJv2jKOkelFBN5lNYW/qK3n309sjqHjUwDRMfL8Oc56WX
UKGUyJhcFpbpIAQi1CTN/dwY/9hwfTogfDOGNR+cswqFbtJCAcq6zMJq0Vcu3rNrPXT7cGAoGLS1
E0Y81/neZPrX4+xfPZfbcSJQpQA5AucXLg00wqGynKGgklccV2gHv9GKHoVDkuZgL5tx2DRmsfNy
eSNW5EhKKShWsYvbdNO3TGMdTi9RxW+6beLTQFqXcgCHNM7n3sXsKPdt1WXeVKu8cPEpUqbVKIGF
Ebalu32e3Q+1qtYmVQWjxJxUU7FVKiiInzGhhC7r3VKGOjli3U6DM6VqcaVl8SZS0ReXzVoKquTB
xCkm3T6Vu+ZAIDzeTmwqS9usrgo3fgeSn8EUFPm0su3urc+nDYntu6GKzqMe3ivpcTVnPOvqUkbT
XlDjDW0pcgaSxPMtq7h3qroxDGXVU+xQRdOlbIbAVqzVBDjR9NRQs3Yne21+7+D6E4mqlaPBSLzD
MOVbmgqIvObGGP49/Ymxah0Vp/3QYhfeQe68ho0itM5d95p6tNvnb0yvFPLOSGXpscmA9kAGXZDF
bPYWBLCjrIK3dfGzpCBKnepr1Y/OU51U8QrJNEbjGcSr8r0GR0PS+L2a7jPrRsD6C7KP1TTg08pS
sA3A79Ki+Qwp3Qr/0j7NnKPUOJkUvT23ah0wQ8FNzKQSRPrGZMprWqrqYyy3I483wacbmT7VZgYE
OGAErOlfrU2Fj8/1IpMwSOl7mmxoPXpBFvh+nnYovfSlYr8Qfr+OPbc9IXAHX4OlOYtexK81RwJk
Cio5063hqqTj10JD7Q2vtUn4i5bR04VH3jUYUVTN2J0IgJqSCAxCSddqZu2GsDsks0T04sIpI0Jv
toh+eyyYXAduOveo412xplOE2gY9UjdgTbHvasY7RuK3ucBQxVBiLl22ieXUAFABzb4rtZcsaPlW
VlHTlag95nvllNlGmsz2mTUrZwTwD2Be4w+Smss34zv0RPQbteW6DI27FPV5tPPf1gj/JSJbw0as
BpvmHKom0LJS/JG40yIeLJiKfuc4X1ZWaqvMyDcFkf3xYN6kxM8H5MwRFMgJBabhDXu9jr7a0CYS
3jCWhYfCv43ucz+srBrllqaw9EZBOxKTkJVXNyxeaw5NojXRmrdbjghfpCH3BV8hr860NiyEjmpd
74PaTraF+oaU/DrOMfmL46KxYCgbPCGAGqniBC60j+VI2pvwi1NuFx1hWhZUF1wE2fmRw1rQV8cw
6i9eyYBCRRrLbLFqQ+vaut3SpDcsDBvcWS4WJw4DhV7Avqvx3CTXjn0UTGuFumdXo8I1LMpj0C0t
9CKvUeNTB6RF56y3TkSr9BCW+TXKshciS3zXw6JW1AedEolpkLth9t77BmNlU/yOXn12CaDmllwP
TRk4ocUbzeVHyDyeo4R4RO1NC2MsPPGIGyn7EzxzZqo+ICkwT9u3OeIJ5k+sIlYG9G/cx9Q8GZSO
of7y3bJceVW4KGS+LNI6WXJwX3FygGqgeot0+Kmp3sAlbwsXX4QosP7N61BMX+5Y3GU3vPd2dVEM
11dHZ4fqZas/Cw4UFLahbQVdxatQIz4WiL1nxNxqJTdWHh6qAQbfGt1kXU2AO4n4bbSOQrIotGk8
a/w6hH+jm/ENnP02z1z/QnjnuJsnBErMAuUxJHuYi1lZ6AnUsbMlpwZZbPsxRp9O+Ro7LILDrATA
m4FOeRk85Spu8vcKwsCmNdk2yu+WGkvbqHcuHmusAx/WSIIgFIiucjgkzr6rBYo75S3pn8UY75OT
bEZxMdR2o1UMAWr+U9IltZhYCYysv82afXt+/DHZ90lkHZ6vRgvZFnFhuRZtQQ0VWy7cSSKdf0an
fXstKTR2fLIoj9DoENXYHDN8XFqB+G+89C5tPV17tIBEmlYJOj5uZ2y2eIL91DDpZCJ5qNV3RjKg
W/cQaFAjrzk7I055s95aFPsk02BngMOPcZ9j0H7yjW3pF7WymROaHJJmoc+TH4EpWgBKeb+NXaDH
WAFnm9dTGp2S7NWE9lDhOXsjW7fhrxxIO8rYdoaXwYahePpfYrB6/TSx2dKDrHpKgGjXT3FNF8x/
fSWXpLgsq/xfMmi0BbYHl+9rpsqlQNEkkHUutIyeKDEr702tXTihHzPLZCmKi1spmO/UeznO19xy
v5+matdrb6WKE7YtXgZuMKSe/uiw6pPM9hu3TBUIvwpXO0Z408yhaNaNULnAwSnIGDykDpd+7fma
Wmw7UW1b9Q8bzcrMgUjyDe73pdZ3lO85jJ8Xz8RspYWOg9qQFkfEnLmHvVzpTnIsTp3Sb9Nn+6Og
hk5RSZ4WyS62UMDEImSXfZUDpZP9/Et7zBR4mUyXVtkXYHwuabr1GPrtkMPQqHVNEIA9g87hYMkj
T5xVrSp9pwgl01zFwZ6240oI2rz0jJnR8GAWpqALizcniV7UpHxFz3RuRPlqz/IzSZH5eeq5s5Rd
xLUMQfTVjOd05mHH9EsV7lIDD5A0cS8IkAEdltURgu3YCfGb1zoLz7h0tBEbRloWK+HMH72VbNO8
ylYyZ45LC12766l6B7G8qXMHAoRS5xQ51TYWCRm7rbCWaA6Kddx2+sYiua02+n6PenIzzMX8miPi
Vvvylqvdn1I24zKZm58hiXvfS/WbJkJqDS3eQ7tHMZTZxYbMBQ77pPzpZB5YancYSwOFXqbeJotw
fnK4w2VnTD95qaJ7EP8E2Q/Aj9gwq7gFprF3RplsjVRiV0t+rTiLVhGa7UXcPj1+tYx8TZv2ZN/u
HODSJnc+ob1mn3ydNbabdU7TWGBr8ooWAn3pFKpBRdNphKyZDNIJ0Y4WfxW9hwERS69wNyjeD0ZL
5wkZa5mg3Nayzyxet6GKXxWNBs5WukcSHL5qiquwHk6ltaIni+zUUByeGnmpJbeKyo7eqg+KEx+F
2wLOZr9KnaJggJ/NzB0M3odKcEY4y+PgoptQ1W9sC8sho/MqfddZqOmJWuMMZFOmpog2t35CC/Vc
G0NY6HhfGlwscb6q1b8YscKiih9Y2NewOIHm1dB2yYoaohPk0kHi1qTheKQXJeejXxqt58tuXiCi
46VnQ5eOdeNtCMjUpyLW26HY4bIpUfsnBBGMNU8N9l7HjPxOMz/SSJwHU7t2vAoCZGWyvmgnXHjD
1qKQdraXxNS/JLGGSmdlugerDZwGFJw9WWFAttZteh8UPxnRrIVIDga2rabZj9YRniXDmG/H/yLm
i2i4xkl80Wd8NkVz93r32o/zKQyxBcVMVcnOw+u1sAvugMQk6oINJiLoNCdiQUD62324tjsyt0+q
mwRV9Z6nj956FMW/ykwbtk9twQawQuLOWGRNJz2k9KtnG47mbV4KHtWKk6/YwPBw9oIvZf9aPGTG
rKwbtzu2ab9JSpJXWuQzC6tBV5EN5Dxkcjdbr7oIj270klo7tlRLXgtwKWBynRSipS2P6gT4QTAi
Ckt86UtUpAx52T7CyJdUf6P9/Mx4dMd4hwx90ekdstavnIExRNk9HB3LC0bWWxw9CwGm2Lj2Wo7H
DKlKhKicoiaH48G+QJa4KgbwkX6a5DrQ0yOEvU7L7xCHikDJCTunt3AJNLXF7iVr7N00UPTogtyb
vgl0VFnfudNQttPjbmTI9YajF7LpvSZJfVLc5oMF6zC2xgPJ9sbMqISbnOhCs9ZnoiAO7K8aERLR
IxPjQsMR1Wavo5r6eTmdZNQfvYyxg13ELIxgiP/68kEAKazem60TfcLyayrpylJt0LQX1ThbRIlp
/ZXAlrp4QYlfsPuhKTCxfyCxmM3splhdgMpio/DeKuxAtcy2sYYuPzH2cDvHMkywHZjLCsDSqqMz
Vg6yFipeVeE7UxlIhPwmqRcJUCS5Ubeos+99QcpEbw6nfhhiRkTksSjPdTRz5LSc27lUCPbLjxGV
hdTFeXpyph2W3qNUD/B5XWuLnqiofaRo5BoI4cjVl3Wtffd15aONY+3FwppoCViHuu4pmF9YRvuX
1iY+29TcoGmlS60rvhWFPLrwxwmhyg3lUdY2QSv0xGWzumtd7d5j+VLCiezQZmegHku4OIcGMYfT
4ETL3fPUp3dNGc/EkFvLwqi2yZh8F0l0VttHIfEVz43mp/XEW5nNfjKn7l3re3gsvf+YvMgPScKm
wdvod2Fm9Ws1bYQvnPod17FDZoM9BxZNw2T5fvZZe0txOxIwhzWpn1pcHlb2m2jGit9AIBVusjyb
v1jwNrrmbPqm3fCXbEqh4lV1fYFRv5zLu42bDiAOKAfuYkKye8Ciscygirs2vFJEX8Impf+GSC93
OIbizQzfSvM7WUPrLI/lTXETG9UG2rvFSPvrZYiz31KniwkTCtJ/5k8zVNgL2vZYZyxFnpMEQHGL
iA94NikjbB2l/jdVNIJFhYlcz4jUmwnso5ZPIQ6IQA0dPPTvWk59dGS6a0xLaz00PjX8jVzQw7pV
1ROuGmwVMj3rKZ8NjzM94Mcxck8EWmxcUSF7D5l99ZtVdB+oY7ZTUQdhluxgyXle0tXTgh/yd2VP
tXpBNpH6Uhr6PR310xx3lLpbu6yKt5h1T7XuLVsz+7QZnS0dq2/VJNuhQ4CbN5ie6dELUYxhhMZ7
on5EavZVPH0XFs1yxjyQbkeSE1qe9dD+hsgkRmKyTTpNwkODiMEpIsgH51Xoyd6SOh6/fqNTU6/r
yCzw1SYcvxhFrmGeXaUs7jkWvYwEitRGKUdDa+lUq6RWDpjXT72GsLOO7iTGM7Nr95YLKaztE1z8
Dqj/H7o1hBpFMMf6ioa8vYLSnrD3FY7ARaf8KMzNlVKfEUSfY6xCkUUxq2EQBp1rPhX3Eea79Lfq
u3jD24ekmecgkb/EgEzLzKb8DkXEizW15AonSGHozPBkizgqXY1GzOLRnjO+WOjJXWklLzapDopR
8eq7FDaXzJBNHSjDn4BcqLTRn2bpi2zfMuFZWcpiFh2jujhKygkhqwKHKT7OxMsATZCIpz0X7Lqq
PLb+btNaxrYxy6DVDJSvXEwO8/9UQaLJCXa642Q5mlH+ORrNWokAENgT1Zz+ZZt9f3rrKOdzHCzR
c7EMc2vVNJHvGfvMrd9Dvp0Yhx25AspaaNaaGIVVp01BGcdwCagQoDwr2zrW6c2WCkoDjYHEWI3J
ZoJ/kSKEEzLmQDEFTtosGD2VXcY5lr1yf1LCFuFIKNBWdUI9Yfr8Scmi+Srp75Sg/NQQX8WoPEZE
P5xWOB4p9Ra82eAULAIXlOWfpffRPan0EVoW/OApPV416b+ERkgl/ROO3Lr18HQ6+DitkIGUi7qx
0DHLgJhCdAM65l4I3/RPtjA7YWzCoX/UmvyZe/W3ecauvVsuBFcKBz5jbbW7W54AxiuW1nAB1n6K
/TR6Qque+6YN5lfdUQcq412bvsf1x9iUW1PeciV+r9vwM0YfrPIO5qhdplD32dc25AQcQoMjFpfD
jYVoqT7dh1AkdD22vzIE7Cnj2ygzkmo2eewc7Fr8OWXzmGAAQSHfqtj4fwFEBo+cauRoehtNzc+e
yW24dCMrBqcx8T165XE2m91EJkIuR3j2fDXxTsxPDMi6MO4vIlSjHr6hbp5xO8BKI1uPsd0MHG0F
Oixrmi7kCy9TwoUiLjVVkFUyVpR+hwjwoVnrav/8zPUWJKdQThXgrS5NilurR6xGW9JjDub49Fm1
3Em5WIpYbErjVW3x+g/FwUtK6LT0XkXuCufy/ykiC+Kw3rXZQuKp3DECnaVpblKgrCQhXh2BvkZk
IsxjBLaeHofQeVQqdAJDjSpgsmDMSbYgueVVr8zAKPAht856tkSyUPhl6E8ekQZcoqmGoCf4sKVn
XUOElKHLpCCbvnWQT8niRuPmZ2kW7cKwRn5p2A/rovrDY7TW4+ZA8M46twpsjyk/lLVRtUuk6wmO
xEPuaP88QCQjh6+PtAOJHaj5Uc0M6C8GZyKEy/og/eiLTXE9DO0n4b6oJ8NjlHCi4XF+qx33U4TD
ljAqIPZLk2MRnH5CHqKqPicpRvnBPTRPi9A0HjLNfUNPaC1NV98ldX2V7cWu60urR2sB6KxlOLCy
nqyhJOx+FLATTyHNxvPQrMIIVXN20/tXNWn3XYfmvezPoTbshlw5kgd+IIoYG7y39DxlU1ryRQrt
JU4Qhis4rCFCNRWpq+pdrOoLg5i2oEaNJmCSTJamroKlKNR60Nnpp9iX+AUSNNNk2FXIh/tyJMN4
4/WeSxCKGh4KNGuH3DKdc2KNjj+78l24qs9vHYxNS89F+d72aAOj6Zo03J6zqu6earimoRbKVPjx
Ro+0BAhdYrMQoCXZu1e5C6LsCBkcb4TAHGAPtkDZ42KYmM9xauwaV14b1f3wMpIbcMOTQzOEn0rR
/qJJDmaju8TT+Oij/tBG0aG35Q9YcL9ITOWNCnq0h6Wvzd65Q6gryYsaRzbRio0pHpOzpsYMB/1P
ofI0uFTFrTvJWEs6sYsUJV1HrXJEP0wuYfcJ+44UkzcNDxsG3KfRp3zgGX2KULD3Of3TdM/GnFEs
GufgHuoMl1WCGKSBl8BdxjFitxAeY3BO4eRB/bnxV9IWZ9WOibFLyJsUanky0N9lmvc+R9OLkY1b
IpKxk4ar2IhvmXHD5RK0jLo21lN9kmcrQk494wOz3Z1e9TeI+dfErJ4q39pHT/yGUAIg/VwzbBNe
sObJBUTiRCEXJjAzA76w+wvhJ5QBlXHzhX5zk0TZBSxzY+fd3iP/rJeS+AN2VkUzdwIJnQbnQ6bI
cDVqhG3J/CSbbG1r4xofB0hUcxzPowNEqo7tmyeL7yzKVnZDxFT+JVlQa5Sa4+BpFBp3VzQxV9Ct
fSNjvyzcy1Dk18ZAkWmamW/hNEKpWF+8VtupMLc1Xj0XdMXjv7Wc53ZED7hhrnKVFJwy7fbVlF0m
pHxCg5l2AStRBlIClDhAmPPCtBAw0qmKdJyQJJ7RyQiD3m5Qv0lz2Aqg5qTTdokFvW7md9XM0cEl
HLto72qmcUA6B0V/N1REmHQb1fnJXW2jdmSITQ2Bc+EeSIRvVLz1VnTScpDvVlc2NAIEmSGIFvNe
YovUGczSZ9NJ9pwsG+zdb7aT/cXuHES0wnMSnnv5U6CLfCJvOmp2LK++0hsBA83G6SDAwEhU/vG0
5sW9DhM5mf8I+rl7osJhwJzVW97bGPGHHAwdOrxcOJcPO8Rp6Yl+axjGNoq6nZeO1nrom7dylOCd
/SkP0UHLMUDutUUZe06nduOa8kAH7YeRM7ASlDMt2p5hMS+/M727DR3axzaHU4ra4a3RrSPEr2BC
N3CujUeYuU2uatcqdC66jG7zU8fJopNIZa825rFSSmBCUl+Qgzgh+Exp4qfIOySznfvG54aOyNKY
C1roiRkNglmrtNtoPQgN3c21ay841j/RlaJDtlGVebFLVEPDWNrJSmcEZklCnVMM6TZVvCjn2ySm
wwO5vjF8P5p50jdD0msjU0zKrJmCsGJBjj4nOIdt3TfNGmPKtRf81sfOgqHPJfLdGLwGIzyF6DZo
99o0vflPDA4VF5EMv6WKetOXLCjL2NDUVc8p65ou3sVeAn/Mj7GON4UtTlyb5LNk1d4jeubp4ejN
Zy/u1K1lOINtzemWZW/VIKzFAduD+RRHfAC+U7JVVnr9Wo4A507N69JTeUFGF579pLN/YOt9jFtw
IP1npSGslYP+jh78K5Geb84kH1oh8PQcbaUBM+KpxneDNqrh2DTy5N7EIWIdyjrcpONZApiwmHu6
pNmB6cnbNOZOYDYMo3VUv6exeRqJF9jYYbMx1C46EYKZrBQl26UKTGyf60cWl6PRYuePrQZ171P8
RpoihdcJYZMsp8jdfBroQLmGRsPiVwVejpIn9K5TQzherRSoc2L8SZrmrHhr3tXxU235DNrm62mV
E5KDsAS0btvqYvCuLRrom6hENe048reoMI0Vc32HZXojkjBfEdh3j+X8DYuD8btvXnDHBWFZurBE
ytrxiCqIk4McSge2aNK5AYcPzFOKP5ctGssM1GdKBdawKsbNrnNKesqbluWvVQ/0sMAapmEe4gvZ
LKsLIloFTyUl0Pnck+w03cjz36qduUXHhSMkDX0hAIMiE6NHScyTr1j6Q2t1a0+fPZ3ZI+vPjNl3
Qf4AYWaSIviBBwErDXSjNYR3u+K5R7vxKHCJIivRbUJkI3NZkr0IvUTilP3XWf3DpbFdhdL2eJ5d
yKq5i9atF+Ht+CrZ7237tTS9zh8yblpNCZvALmq8cGTDFC5bel8663pyhp1OuJw/FNw0aGnxl6sm
IiCAR4eGb7OwPpiqN1EfPZy8fxWlchZjBNXOSKdo62lOfBf5WQMqlui9r5fprTDiq9URQ423bCHj
HzGUZzKr0Zmk7yHpBxhrPolp2BkOFnlarRHFvDstyglDPcy2/kgU3vh2XjVZsSOGAt6AIw6AJp7u
hGiQ6EJMhh2ylzsljgm98DPeDjc35YJQy0PTeuly0sKV2nq3yLCOdvM/mIoVQjzC/K0eG5wCpH0N
DULG8sN1+jeLba+KjK1K5h0TBHFAIPlOdRkQHKmucQxn9cRzy0scQ6dwCJGyv5WTcaAYbE06ya2L
+1sUzuvGiF6I+CBxt1l27PZGyF6jT/9qE5SizaS74YR4i4b+a9ait8IlNqsoyZwtg1qxlv1TDON0
W2IClhqiYjkwCUQMwcDsVVyuBGhyZi3saP42GaVVQrQ6pX2pMbdWNtjakAcOtEQ6JftxDl8UxXrR
SHUeBrrG53Grw/JLgFHJ0eeR4jk0zlGdZ0KzujXZnytlJhxCvnid/Wqz5c5DHFRqx44gX7Ks3ef4
GSEbma3TwbsCNZnk/kCPokHduioRkkr1lMx/EAsO4R/Ly9iLnSWe6ymMhxqlOzXMz7aNypr4U/hu
tBE9w1UJ3lXsWwyzWQStrQ2rtPrV82/taYAWa9kRouvC+taAf2jivfzGBJsu5s7VFjaXyswkr3bl
odP/ebwNpqOv7EohSQOaRSWWMzQpl6Hqq6MfKqk3pjUfCte4eXG8Thx0kcSSdcnIQZa+K073adT6
U8xL9pdXQ7qPCL7lQQ87fhElMwBJ3+Thixp1KxkVO8cUBBMrE79A8dCtcmeXI1Si3GBYXWV98uGI
LBgorgx7ZZsm+GLQykGhAuqqoXuJZzS0pVU81Fx70eKOoFP4mBLOeNX2DFQaRtYxKdeNiU7fIS1Y
QSqSKkdkN8FTllRM7Z6etqg2bjZ7YoXHZgJ2HgbAEJg7Z5bLKHMXbc27kSRXb8aqiSjPcHACATmQ
ju0TGrp2onxrO6hrGTXy9LmsyjbQIi+w3WzLuEjCizPf45wHx87QAD4VXEJzGPTI30HMg85u2YNq
60y+Fnh+qhAwa5ZHD8PdIOOD4TW8kwSE26n4wIHL6NX0GzQ1BLQnQeSiyCatFT/5ZySSjTtpvjLa
p2rs/acHKhLikOXDA0PgSiOJ29YHLvBcrpOK5cgU146QjKpy34vyn2W9lpHDM+nhp3ets5qrd9uo
3jBNtYvRaO8xq1ypkKbYY7BsYUFF/0KW02pUtSWa1hvW5XXGQdTO0aN5Xtw2b49MyHNFG01iepAh
Sp6p53C/c7X1q+KN6C/f897zskHyQs6SzhiP2nXqJqxqyroiw9hRM2Qw2pX5zAe0DFr9dVCmAHB2
2QxvLsyEJwllqA7ZDLbisO4auHA8xPWZugjjDmGDGjSi2cj+UwB/FpjxegNdMOcW1pYN1PoXgtB/
kxuDZBS+gagKL+zDUcJbTbBr7dhbNVJWpfhreYYztH24rrdh6wb6CKyEwlaw3LjNdFYE6dtF/8vK
+9242n6gSxQ1yPiv96aTzdE2eehpVFX3E2DWrELjq6GZ0wEOBN7sfPzu3OrXNN0LwW9QExWlqjy4
aV36kT7fs1gEMm+X7bN/JIeZxevoJlogqhpOhFXEo8s+aQJdEjTVxNsnJ5Blyobi9bO0CeKKpo2s
xxdb0a5Tlm5Itj4NUpwGRdm1nXUcMKxZSRLMAyWGvN2uTgImv/F4AklR5d4NiWriPmNZhpoY1rrJ
1k4+JubCdZfwbKXjhxm5bBgmSPqrF8++1aV+1dhry+1IB9FxlnXLeHa3kWLy8H/kOYFg/CuB8Nsy
0fYhQHNTRJtJzgfUXTuMJ3t8u8eS9VUfxQt/M2Cuu5rYlSd09wJhms2ZQ/DZMcyieyHVTVtJlB0S
zRWakReMi1etFJh2neVsOutyoPIJz5bfp+rebr3z7LiYBENf9saj04gUdRq/BFONq2qnwyFAjwzG
X1davh2l/mhvc706cpITz0H0oGdh+MIwJ8ZLasUBYp2dUsy/YSzXyBIJjyZkpudZLJrCb2exrnL7
gC98XxfNaa6GH0JCrimxzZXd7GNEy8VT5hkZlxEXvBvCQlrwA/qINTldm2XmN1q0cQpakCGJvNnd
W5bLhEi5W/qnat1+7rOgN6ylBMQI2/jIl9sb8XRuvewtZito8CZYOJqtzhOXubKsEwPZtGKYMCEn
gX5a1w5UCW9JiP7nJPm/HIjMJBr+gNyWriQ6ElAmLkHHxfxRKN132zPekopHosdBqpLUggr+rA8f
s6KsM92554ay68NpHSKyyLLpTWeqGy0iT8B1g1IL062JE8UWUb9oDNKUZIXIELPQwquGeyiMtT1h
pnIzYSx6aN+cdJvQwYccd9YKmo3RIXxSlysn+dTNee1VNoYd9dQ/3dumGvu9EfoDk10RpUFRwP+w
nXSmPKnEWzuxucln9WJl/TONcOtQ1mlX197g6kQXXrT9w4FbnGUR5CK9unl7SeSnOmdkSxXUGRj9
v0yUPOXlaTR4uGrAGUoh/tIwerCfHkA9UB0Z2pfett+Esf9omv5qSLwPKHTIK+OjXrRY7hcZc7kZ
czSnFg0U4vkk1ctKzC+uYrLtjH6ajwEPSRA504XYilXEj08SUvhZ8nl0vSBpNNbfHW/aW5r3bc9A
02o535xGP3D/wXMj1qVEa+XW3zLCj6/kfkby8EymRZsbH4hgH5rXLUvFZvad8ZE3gVLjZkaskHvp
3ZkRrduFsRFJtZra9tyZ6UdT26vUIjpfzYY1mQGnwTRuFi6DUkQrySSU6uJfX1kuLxtCl0yPd4ae
PUzkwGYmAlT3W7wBAflYuDznja4435nqLSIULAC4xDFSNuE5RkYuY7yPIL6r2XvIfHrJy/I9xgc4
EvINKI8xokBQZhwKbhOmg4udueun1I8M52Ay4nU7/HSkE7qT95rn+acwi81MuIvTK8uBpTtVKl8D
/SVkdWeFEiEjXgxEAub8o4rPTH6lZDFC2ZHQLdgkyaXtbh1zGhDEOm4mooef7tEcvPXGPrqyzGrX
jxydpFAyo+yyofzBabrPUT3prHau4QTkzayM2AzKRA+wXWzj2tgSUMPOg3kIaUIv62U3JNtOcziN
+FIS9S7RkX0THshFP0+j8JVmODiOjq2wo/lEPIkTMkB8BBqbqWROJ26UVIv1rGlbKyOZevw/fqv8
8lLOc7cIF6rbfkwp0ErMrdcSCz3D0xIlNybDJscR60odOZRzYVI95GG7Jjh51wtAOji2lnlYa+F4
PGc1ehAvUn0y5MJvM/F0B51abAQKoRP8FDzdOuEOVn8wUFJK9zkkhEdy4D7t1iA/ib4D7wPR+Osc
gzVngHi4/Iv5PlYCQJ1c8sj+yclpIgB7r4zTjbAw1E1I7DEVRSq07oQpXyOwsHcQgql2z6NKlGBt
Y2IOf1qT5N5c7E0j9dPW8BUkhVodnqtanpQ2fa1KZR+O8bo00odCHGLOa8DC9zRRdn7qileoLAaZ
auGS6jbN5jodp/fE1ImuyJaDUaOYz8/IWla2hotNn3CdTklg/kfamexGjnRZ+lUK/7qJNuPMRlcv
fJ4kd82K2BCKkILzPPPp+2MWGiV5OOSo6k0mkJEIc5JGo9m953zH0HbeRHQDTc221EbUk63MXF8U
xsm2fveAnD1HrFrspElAmRS7WRCkh5DKlAVFh30naO9DXj7xoiHr/GiLFgMImiTACbpHI6541oD8
TQpL6ng2NtRhzBFRoHO2/FVX9piiAa+p5IBEND5gSG5aBDNGEJ/GXiAETOboNPwZzz6eq9obTVzc
GHwjMxSHLUK1JDdpt6BxD9md0Rrsim3YARaz1LXjoCabQj4Uqk2h8SSSG8QDONzU31S055Efbyoz
PCrIQOt8Vvg/2VgAX6xvdVsyH/q1IG0lg03W4mSrCJjBSEiiCUcmupJ7CgX2YxTHyM8H5VWN6b4A
PECJcTMABm1cF3WrweBUSe5YOp6FWSKSdd5DTVulaQ1hRcLlls5+4HDCpnFjt8VTHDkbU4zrIe/2
wHCT2RDHkEUM7obNCtSYUyeRYlsLsUnV43msWFt6UKyTPYKvfNx3OcILoDnZQujZg56wKiG3OAZR
us15P6OE3neo/eKkvlFjf0sQ2AoyJ9I4JEASt5Fd7BQCYkEHm1uNVBTAY/gix0MyUlYY843jKgu1
Ml7AIRKAqaY3Ll9jBSMP+rI7pSABRvzoOpBzWrOqKnTRAW53lzkxJps6C9ZdC1uK7pRBTcAv6b8i
RBpHEhOYAIbNgcSJgXB4hOGMPxTQyEZeH0nFAG6Y0Ky3lqbxsxHeruvVoxM3iym5RmqQTn11TgsJ
7UW8x1u2rox2pRvZWhO/U9vcdX65lLFyyrXuxjTt2dDqd43jHGjlEUaUrofQwrjAu+2tNDFu6xSa
JT6FQXUXlmlWrCJ3JDcsMxmcpDKsLKz+/kDhqzCpdCSsFRq2cJPzj4S7Qj/4gK2Dxm470B2pF0W5
p1q1MIJhWXOq8H2WY2wgmjvco63dhxqfvmwuqvDW9fA6RxFYlo4YD2REhqETYBQQ/DkYt76a3vnF
9I3NVrYZ36BKPoVA1T3wTkOaHLNw3KZsTSLvR1cjKFfLuUqwDMDPmcCn3+kRfBsAaemiKg9l4q6M
/qE2ALQoLR1kXvA43TKpIc6mjxyNVjLiaHUIC9IlCneDDHMp0l3l9Q9ZPO4V7IpDQ1nRhBuLMEOg
BamK8RmB0rYMKKm08tSDpqon13HT3WgcrkN3Z1IxH/GlVd24oY1/39WQiYb2mHCSwklzbNRtHZoQ
kn7WdNqbBkRuR4U+KN4b9tJVLpmB9sEhHYLeM6eRbp2jG5ZI0zJsnl0Gi4R2lKslG1cf98BJFvSg
lioy5NB8SaVPVZFZ3rvbxkctV05bOHYY+o0v4mXCWcItWubbR1DfWhbFY30f41ir872H7yBgFx1x
WJMa+SVMxxgc5yT5rtc1EioVGOTo/YhZK2xAWN4QL4deXxtN91Og0mr5YBbI9f+kLYUSieEh6Tdq
eq8U93V663jOPE61G2/0NuRQrwxsV3mBuLfpd/9EGI1Mp+bOALmb638AmFDmjd4AKu5Uv/jlU4Qu
ExVCAEsDnp8KHwpxqwcPPpJHdQcH7kJWQOf5EE1Afq2LOH1qG9DvPDfqFWUsVl0m3gtR/Iw7E2sZ
pV8qme0qj9QjRVBwGp7yLsIYiDQoGqmHHKLbZwCfYFtHSQRNkN8HVfeTmULBV6vdZa81S7UpIS9V
L56j/lbNYV+Z0S3dq2f6fzai/IpK9sjHKOYAgTcr1611heVUt+IFxivucTkBXxAFJhI3LwvRaNrr
OMaXZfXRAxb/F61UP2gd8b3JaWnQb94avvlEUf+lHkKHk2azUAqk7C3RGiMVIsSWaFBLHzBoEJn3
hUVLX5OcUvU7ZArL1L31QHDlDoefhpPwCEd9oLMfHC3eFRBx+6AgIAFp8VrowZ8Mp6mmFT8G+pjM
r/wRwwLcFr3nfrhRinsSxY+oK/q25UguIPs5rXBh8AwYqFh/fkTOCH+BDCuqKqyj8CYxAEI9Ma3q
hQd74yb+j5ZUNxpQHXBxQ4nX2Tj6P5yGI21LVOWmBe27BGHtAtui4pZbJFNmRWccKNImr2R7oIpt
8VUnWWvvwjarYa3xfQmz0aLS4b5WLrkAMq2efQUVHIdNghXwbULwTvSNF4T1jqQleJZsl4+xVSk5
tSpruCE2YXr/Zdog/GmEtoHqu69q8ikyvPwpNdvIoMJMNgHU2F3bcYZpk/ApNLEthuGbVgPc1Rrn
oE+raJ5T8Sh5fWj9vPpBjTuQsx3tZGrEo2CCqGTPjVN0W2QFYgGg5V1LIcV2if6g+VG20j1gd4PW
oX/vS7rMtdvdSin6zVASzJaFdvSQjWwMTVMgsDOVRZ/0yB8QzjjGiDjHNry7jgD4DYiNWVHz2dDa
H24CWiLRpgYNbcXGb4j7KJ0pSNi7d3jR6iDFdEGxF/mMr+O2BzXeQVhMpLu3QZ56SrILcqiwKRWT
ItvodQ5hlWgbPH2RsO8oCKNJU5HloDtFh4ZvXyEbr1ALDvVG4i6ylOVTT0DkuGaxxSPILFfYPNP4
TDlpWgGwS4ywVouWVnfduxjqmBiCG2gkKxK4F41Z0d8tdhQBfgdjwsbQL1a4CatFrytsHVT2im2D
+s7uCRbxM3dE+W9sudnNTPfFTZJMFdbcQRKc/0YUt5d+otEbc5ON3zUPQUARMjYVhIPJPQmIJ58y
TODTxzdbQohoetXGfSu0h5icYrQi7dOQdXT/09Og2jeiSG7CPD+1VYBTvIZlUffrtuSo6wUPhtoe
AJ7jCUQE32vHRCRPEuRMjl0MVTFGiaGntp158lZQSCssfW6NWKQxdjWWfqMOBd9FZbJ2JDWleeyc
sKH4QLvmq1GwIeL8pBZQhxNiFywIEKnufEgF5rijGXAGZRQume/mpifBZQFKt0fzgmbVKdlI4Xqe
kVMZEdvXWms16J3nUiJvHEGpvRd6jBi6s41ho5lS3qVJvGJpd5Zup72znsLEgexBQ+bOiMpbt+Fk
22ZU1fGL05R1vblRBjj1284kqw8RthauE9dO0IDBFUpiyj2eFFwXfGpRp6BKPT7Y2roa4r2I8+Xo
oI9K0f5tsB/COhx672BktEbQSa2turIWSUugTuPvrai5g8mMYoc8D4u6jmYjehY4JSGF2bSAXJ6f
GS8NPX30soqqE4RyCCsxCK1SUMdDKcNTMIxHDdhzVSrGmqJjsECkSfePI8osH9pfCTIxQD4WDKHq
xYKsg5c2wySTI1d1JnFik3Oi7n+JMbnTxobcsMoVs9LwdmrtmDh/tIVlAAQJonbd4dyrgH3mSXlT
e/apJnekchR6jhY7CoXqTymUh0bVf1nS+1FECm4xBI6qptFARAtReCs7LhDmpc9eJG+TSoHbRHk0
kW+lqD/0CmiXOplskHPfUaHGSjPchkW6CPV6VSWoC+t0D3psA2UL3ZAobygHzUEH4Z3P1FeqbRvR
cWNsP93VhH2HUP9XvRfRI1IrnExBc+fwyi9qehFLxQ30TZsDyrA1/cfo4IulbgU1NxSQLXCUxsyR
HdEKKHs00FwYbbstOtxmFxMWh9pYV/dAGwZEabIxnumU2uwMx5/BdJ4c1QT0blzatAqyHXKXGxKM
9hUxSF2crkM7xTvB/iklRBWyMmUhiDS/htIHeh3zOVey4a4VZPQS4wEUblg1k8gwdG6hPwds+ZIT
/Vwc97jFSrs9qHbZLsyOkNWMXR83zJuXRfzQFgJRlD39pS3ipa4wpzdRrY7KhNj28uC9UWAcmkjA
2tGeUkyeB7P+VVBLmXcW6jnawY1Tv4eRNi+rylzpen2IB9oWnKZf4jZFCo/80zfTLRLSLcpZewMi
l0aprx0slsW+6bC2THJHUWKhsfRq5QzVo1SBqPLhfEpN6y1yupOdOr9bYT3ALVpZIjvU9pTRWv+K
yPGEZYNr02gRyFKYn7UBcybDEZpzyG/ANc5gPjz2mvlEWNSNrP4EKi4N32gf1BrCQQpcBSlXj8uj
2jgErjk+IEmli7d4qTsCOjFiq+arkvuPLf5OQqURMVqWj9A+QYgFiEQjWbSiPNUgPq44EHY9WC9z
F3NvHDNY4zZZ97VOray9rUvCAWLTmF7P4dXMhhvZ2cSNthQKxoCoHH2Z6yRF4hucjfAedI0YFc/C
xGRG2UtkSoXWJaJ5uksrNgEnxMYrcwBrJ5MtFdt1nJos6spd3Uq6EzghQ7ptSb1tQhLoOk5ibTHs
vCKXyMiIPTUFbGW9NWl2W0TkZV7zblv9e+FQRTWqLWVqDP49KnStoQuZBQaZP0BxaUhAkqEJG7Kj
njW68pEHNAcIaBhnI/UnuAnWXkCYXiDgBGaVg9LkLszJcMOe1zXdUjEBKxMstW0agF9NWs3KrET7
4L16nNW0MQDbnaXE5DrZL73xb23NBFlq0HrjpEnCmVl2VINDuXSlma9ZoGsyAdAnIF+cOCrjqC5l
n9QvChHHb2xSu/1IlqjugpnH92mmjy7P/yPTKuOemLpwj1iypVRg8SnHMtbsar81UTBlGDGLoP6o
o05/za2JF9NgNZp1MafRGmTIIh041ZVjVi0No/Uey7Ix0LXj0TEntxbPt/W7GzJHqSwmmLikjPZk
Xm5jkAkFbAYR6nycsl0noUYN0ZMQwToWCN76gjKwtaUBtfPCpoTQ42wzxJec5/beSNh5GcVviPce
LUJWoYJTcE9wERGBkA0D1hCPz6Sctv2oNtZCKr9izSKnPJfLtu0fNScU6G6goUpd8sbRLRo7/adi
IyXVsqlWl6pE1ownuBjv5Nff2XX7a5j6HQYiPFsl9E2OAUCkhgia1j+ZWfaK8BitXZ0+GuAR5kWl
FJgAXQUtNblrRYr3VQk5cAVYeBHsRohmSaNR9D+xly39giSpqrcOdeUg454+l/lRtYcVMvSN7YEL
q2uqjKZe7GJTfxdq9kC22XOP3WheQBq19La9swpMMDJRSSwwP9BjTQRxFIi6QdFh6IeRkCnyZQ2J
jkQdzGhepxLuYl1/8DqcDLW81zPlwLcLBARZvzPKGqs6BhaREA4S0DLu9PhJa1yFFOjEXMms3uZw
iPBcJBnFs+oxS5XfTslvGNQSyTL4Fb1ga+Zl3q6yvDukAQepqI+6khNm460qw4QmN5Q3vaPdxUmF
QN63+Jx7pC2MNiKUrJOsDOkrLd5x7ksOPGG6oyb7iAdyP4z9QhXavo/zXeU4zVKag7fucnQhoaRX
g1ZCJREiTtzygP/bncXSPnoN6lUfXXhHiFjY7VspHkf22cS2OJRD1RxGNxz03kAIwQb3zXRCdMQ2
fXFIoSk5EcGvyKGcbLWUe4sBrX8g0DwNCdCBcjCA35ICseCwly+bETIDhZk7wqcfrajvQAD5y6rr
56SqrkJsWa1J18Kdq5kK0jXd5brYjSJfxio7N2pDMMZC96TrtHh7b+NHyqGOvAcLK10OFSwVEwcf
r1kKToLUc5yXuD70RdmXC91id8VMqym0jn67yerkxaC40w3+LvKxdTUPDV/+xPAWQ5kupAX+TaXG
i6Q+VIZFhZHZRZc6o09EvFh6D/Z73LdO9qroT0FZL3yfGzJU6s6mwVKSQsD96O84Sy8Emx8ChdZ6
ki14xRYNqnptnbJbyWCAwWZiLXwmAGCfk6lIq+oweQc7MqOysYU5m0MkdHGdqbRCkV4kxm87MWBQ
gA/lGOVgBg1VcSMaqr/sOEajoMhcHgN8f2zqlrKAhdQS9CqT/dDtM324GWSxyXV3q8o/ZJIveR1W
xFfy9acCBhfA8mFH40pRkjfaZKsK1HQD0yuwH8n5WPcmjTa06VbYP9PmPZhtz8ZHZecf/wgzSoyN
vmw9fVGRLhf67QMkqluz46tu6Vs9/V34Ok4P90Zvjj63xggw05qLghSzzEr2eeGvTHbBdW7cdXRq
/RhZhJl7P8yMtB2/eGsK92Db6GBFCCHRaU7F+Far9q1EKFuGD7547hpvG+U94WSc2+2p3UzSbcAp
rJpCREjSZtLnuLVytz9AlFu1SOrEj8br90pFKiA8lsC2502qn6LxCT47K3vBaM3aoWli0K4jPkSF
VTaybGNsX8nuJIoPVaWrYvxwCV8qi+RFzX+Fir9V+2iJvKlXEVb570q9lcq4KodTB4hAjASWU8mh
bLaaZM9+9VPHVyDl68DMUzX9BnL4XVfWe48kGi/7gXF3lmYPGWxjKy9WHjIjCgVKZ82zEVa1ER56
cWNWN4nZ/2xJJTQHEC02rUxb2QYYW3Iba+MoHpD6rdmyrkDNQISk1st01XLjBb/okD2Gza8CXVM+
pD98gpR0chhTA25a/SdQHqVmbx0+A3RcOO7uvQiTfXxj2g+csWcxmJqWvwtCKuEf4UZt7ce0p/Al
mgcCM0nwTrbsvrEQ5zeOjk3EoHLbfoSomycERquKjZTVopTxtrLxmFURxniP2iJof4nYmW8+hSMf
eiHsbRz+NQAHkint4ZmIq43v+kCPk7mrPJnxSCQ1Rv/0tYdEgIW2pM1pIvjosP5kdOz86M3rTqSF
PEYZAVxJjBvVBQMU3svqhhzsZR6a29LEjeJEMd3EcW7m9CimVHjMZqMwQIKNM/KykZMyaw3U3LR3
gxBgBGe6wDIeAFD89CYv/bGhs+siVjNTuJ6Yy/IKbDzIRJrDnOSx7uN+7dkJZVUJSMy64Qy+yBpy
EzOKpaV2nEB/bQp4UGPvahSYfaDd1ZH6kvrJ76I0awRj0bNtFOtc0i2jboEbRxiQXpI/VW2fMh41
hI+1JNPCMcwbVXzUQ7NC9E2dArpICIjM8lh3oxOwqV3e8u2yh+SV1XqmO/Wyo/QwlPazbrdLjTzI
KBidUzu4t0GVA99R9PdqFFuF2IuWUBdTeovYf7dUsWvxf/UWkrKkBcJdrYjf5Me4p7IHEGC0MyVm
j+MjopAYgT1309chhz7zZNXO2qedN3bZUmrBwqZ5FbFhqKkIGoJNQQ3Chk8+MIYiLpDvUhOwI+rT
RZm+lk72E8MQBfF7tXCQ4QjnaETxrT3dErXkrIx4APVApYZLK0SRp6BNT3VK6FjKmk2jBSeDiHhb
SfZNJ7ajKBaKFt51KXHKKZx1N9xrVU+ZC7o4WYioI4W9tSUKF5nddll455MoH49AzX0QnV51F5Gy
EzvUvA39hOr90AfG3odZvk0mKEwbIXjshj9aCDp8CgdY+2FNmLzLtrnLbKr/fo6iG8dy5j54QfSI
OrZgzO5hkPpNioYlVotdG7kH4Ag/sTM/2f3kROwBcZem+1F17ABTNUz3VkMprM/KDEJHuaWoiU61
QheQI4Zt6CQKu3jPLKI9lXHPar/wCYPne75n5yqpqbS0be3DgEK4qZWDCFRtWbXen6xFZJBq9rpM
3Xe3L58And1kuo7yUVWOauKxpypG3jT/zcppTCcTB8/qjDfMgSgeJw2sAINO+fDWSMUJ1+6r5Yz3
LSkPCAexvNpsTfiZzoyMS35/Huw4Orw1KqMk2a+wIItTZJhAksHZ+gQloV+PibixEQH51lOEGWVu
ohFbloSwzr2yuE2RsViAP209erdz+y0AMk4JLVh1Ay0xlyMM4CKnRevh53N0DWsrHD5KxBw9AB0C
1dADRLq78aX2VnXaCywDQtNqfwfqkyKHAruuNl548EQKNuVz0pgbel/bodK3HtKR3GdBRFjMRzYx
3qSnvagBubMaH2V8bd4cPtJqtICzM3mPMiu2MXnhejZYc49+iDZoP5oiha/dHPMk35XjSFfGK+/6
OHnQFPAHPq1PK+lXDgkViTcmoCipTeX6uOn6ZmmZyiqFcQurg4j51nnyWvVY5x6ZpiDCdbv5oek9
FWfDedQn9UgOc0XVgju1EfcmsbKNNy6jDl2lmiOwDkyDw72W/xJ9ejTQSSPTpwqaJG/cxaPvDtBM
rUdkcUvkwL+l73+ggjjomf8BgmHtygaTZMYh34YaqNAkQnYJjIDGdl/GB5Qqyjy24RiG4pepm/nW
BlZFmROWIbXhN6HDgYALhLWWcPbcTrsZqczBDIueQZRDxlpr27gSBXmTzi6LXTRRfouWTV+qqv6n
brK9GHPEtqa6U0j2ar2BR6E/tqCPgPsDTmuh4wRT0sHPIHv2UlnfFG7xJ8wpwEqi7bGSNgEFkBrf
EseLAjxjWqgrUza/A7b4XhHcZpH3RCbES2FCYhbseYnAfTVrbkipoTUO4tqkMudvBb4bQIIW/lM/
+Wl3+o7RwHjQhwirJIJIk93pMa6kwUAv8K9/+5//53//7v+X95GdCJrwsvTfiJg8kSdXV//+L2n+
69/y//jP2/d//xclc0tYtmMIE+aB5miqw5//frsPUm/6v/8HCdVoRiOke8Nd8hZsCDK9IX8JHC8w
+oWy7tfqRux15lA6vzKy+vfIjuDobNi6ZtryfORwoLILEVkenQd7jR18DXRq6T1SgJoHC2txZTT5
/Wia+HqdjdpqVVYzGjbiPIo2hFLzwfCZJuHR7l8DwgNK0jUikKMBJc8ro9tXRp9+3ae7nBaRo9ep
px6DP/bd8Eceirvop3OvvEUHdvDr/L69rz/+NJvw2k2+8HgdKTl566oFz0azvg5MT2dsDJSYx/xV
v3OOyW27rY+YKLw7fTvuhLIbtiikT3L7/QUbF67387DT/fh0vfDeiFYdXXlkE8r5Gv3PvQZc4/tB
Lt1UVae4Y2j4UNi7fB1khNqAtruVR1+etBqdnPWoVL+H4sFsHtJg//1g8tIE+jza2Z20y1GqaVHK
Y0wg0jZdeTuHkM75sMBls7w6XfULN/DzaGc3MA8dTe8w5xwhFM3HBayMbKssMbMsMn2OpmBOzGyz
+v4SLz20z2OeLQWWbwEFFI08csw8hhF0TWpzdvny/SjTfTpbcBxVt21dqrZB4PXZqyBEqWmuSOXR
G+PHzCeQGCiRi7HVz7aV9fP7wS7fxv8cbFqDPs1DwWE+cUQm2YX/Fi7fOOfKRL82gPZ1AL9meqp6
IY9K/sNySCyG9v79JVy7X9Mv+HQJaaJg98ORdqz5qIH0zhyknRUlu+P0zfl+rH9u/l8Px+KpOGL6
pzlNkU+D6URU2CM0iWPKGWhL4tmSo2i6QhFFWOmdu/Ge6IGv1ZW+afZRvsRMFYhZtvn+V0zz7Lsf
cfZeJ5jKvdrgR4Rbyr0rTgdbhc9QdWUYOT38v8axTVMzHdry/PPsYhVXqcIMWJh2tNf6POaVzpf5
G+16PkDXVmL10mplEG3o6NAkHFM/G62uA0OBjSmOwKzwS83Slf/AfoWD3mb48O6idbAL1g1l6Bkq
tjXBELeIv2iH7YgdneNWXyVXXsSL10/OGUYAk9OHdb5+6qR3hamQ4tiyH22g0wPlJBshR0cxYsRA
v+iG86rFyEhs5XCK8vTw/YO+9PKYwjElrUBb599fH4DrR2PVEMhwVIs/McTBxh+ufCLkpTXt8xDn
C0Bc05WvGAKcwQ6l/zxcJGuHhbRZlLfTyh3PjcX3V3VpS+V8HvNsTTAZLykxFB9tGjezBqnzHGLw
bbmBgnjT/UajXKwoxOVL7cpidPFipSYM3ZB0Rs93VLFud9AEKnFUim1QnXK6gC1c3SuXN/3889eG
CcPOkHVVl+dPreUI5ymmJ47VkhzaubYfN1h85/qs2Lbr/Mm8vTLepauyhKrZ7F9UYTvTAvlpTaLb
YlcN0VrHeuXeGStt76+Cm5EMrX27pKMxi3FbQoa6shT+vXGSgr2x0DDj0lC1zh4iCsWmCy2bzxQh
e/7404ueq3Byl9x8f3nXxjlb3nUanfSqTD70QG+dDBkdSaskbELjX/7/jTTd58/3kUBozYgsvoXh
C3wJFdlVNT4PkPK+H+fvhW66cxoLihCczPSzt9rA+O2oTJujbT3kZrEnH3umTkJn7bebWicW9ysz
8u8vJAMiZ7dVh02upZ9fWGjlvAsaH61ym1m3mqzp/E5uNwmI6tr0/3vNktLAZO44Nu+4Ls6W8aGL
rNqrLUE43Ei32pyp9n95G/ZlBHl+UolD13UiVxxHeogH3wPtT6nP2xT2kF1Zqi5eDL0SS9rCNuX5
nYs7VY4VYU/H6dwZPVNOvTIXLg/ATLB4OqxKZ29RzfkOO6si0AAhYMVn5ltXHr688PTl9PX6f0NM
P+HTtFZ66Rh1zRA5rZRtvkKWCVqlIw12qa3p/syJBfywttkLZtP+9P1Uv3Z5ZzNvZHlUsNex0lP+
KCL6A9n99yNcvDpD15jXmpDq+a6BYHq/K9kvH4MiPmVDgJalvVH8aE08KE3nZHz6frzpF39d3Jl8
bFOkYbH0mf/c7U93swoqkG+9xuLul7Mwx06saWh0xeL7YS7dOJO6hkTSZJnW+dar8ms03JnN1kv/
cFoXClVybV6oF66EVtE0uVUWh/OpJ0IhiP8T05e/WYqlP33553Q/1lCA18p/45012elb075ZwJ/4
Ogn1RgqbPEhxhE+6aMi+cI13R3v4/qbJi3ftP0cxzlYGetW5rQ2jgMeyCN6GJTTQnX0iKmfdw+c6
9TfgLpdXxrx4Gz+Nebaa961KVujImMasXbTbYuctCZWbIfa4rW+sKxuYC4dsKT/dR2P6NZ+mX4zI
Pe8Fow27ehvtQOrPx5254ri78NdXruzSVHd4XrrNHNEce/rzT2Npbu+FsWuO7GOQhFKpmBM0so7W
6gNNP3A2CK2X4U65sudVL91Qx9ElVS+KXppxtiRWVJcpW1jTsHJVb3HIoIWhJU0lmx1A8JON4r5c
tkvgmXQ4fyL6tCjEnZzt1RrDNF3O3nVV6I40HMdki6NP0+3TDahhixSJ5AbETjUGs8aANyutWnvy
M1DnDk24Zep7aAnCgFosCoBdYtL1+/4xXHgKX37E2VMg1kbEWFbGo5YewfpDaD60RTP7fpALL47K
M1YpE1kO4K+zFyfqaY15pRyPqQ21Vk2a22CEAPb9IBevhPOdYZjMKdU+WwNIVHNV+GAjO7lfkugD
LfdQZ71+P8iFQxtfAUNnkbEtQzPPT+hVkrquiLTh2OyAumyK9TRbmgUJIQsyca8sohfuGwsnZ2NL
lWStny9rnYXp1yNW6lg4SAEbwZbHdn9duaIL+8XPg5yvasCZOolvg/it1bgSS2Kj0Gx78/oFT8Vs
WAHLmJFd+kTaSvx0bXm7sPu2KENRguZgwVpw9jLaSkVe50D0V6oeuq5dEzOy6nCiYAS6Mjv++d6c
vW0UYTUOMkLno+dMP+XT2zZYBkQ21QCjTjZHXanLYHwqSeypGgwZHlZ3LXrQgM+4iNinvk7f6/sy
kldet0srLD/DsR2QdpLKqfr1ZzRBQjMOYuMRUe+sHdJXW7/vU7kyOH/TuprntOI973WgtS/JJrry
rC9sZyyOBCobNtUBeXf2jiS1HyPPC/tjfCCUe0nSD5XUcAVydVlsabkv+TwvgtW1pe7Cq0l5wwK0
5ei68dc8Tv2ihWRASJOZ3Qbdj7IBDuf9uHJtVwY5n8dDYDZeGmtELv4m3HDn7Nlw3CBS+KfWMKuO
ObrgtX3lDb026Nnn2TKMIYsjrswF3jOgsmjMdyPSrj23a8OczZoCOqVeJgyDUBtoibtGU3AH0BBa
0AbM0nx8SntO4deu7tKO5/ODO/9Yhj7d4EEZuyPK4fG1PZTv5Fitg7V/C3kbBu1cuVqou3Sg+DLm
2WcRN3edFYHoKL1nz7Qv3D/NWr4gKgt/+c/YxW+t5/apfoqfnMcrM+jSavRpmhrTU/i0RERuPwyN
xwzqdtltezQ2lOE2wLWIJWSTNx+XySJli3fbXn2+F0emE0glVFIJPd/253rtJ4Pbd0dxRwRdfGrW
pBiS/DD3TuIEL/W+XwNoPBrXrniaN2eLok2dWbcNelOcBc6uOCTSrEz0oju2K21VH0NUYxvCaRfT
pfpkgOTL72/xhfXny3hni7BGkLGu9pDjQdrjfZbK8R8Wi4If2skRyhsqkWDfD3nhG/plyOknfXqo
6AAN32+5xMR2XvPYOAV0HP/rQ0yPTtXROeps6b4OoQ3hEGW50x69zJmi3vehLK98Ny5MENvWbFPX
VSo69G6+DoEZ1dF99OjHUfffiHI7AItFcKHc2nVypSJ26YZ9HursmxyNbmLG+E+OLaQzp7rPmytN
oYvXwo6XIq0tqONMG5JPT8QVdt7Zo9UeK83ZuEU/N8Lqp6YTuFn2V3b7l+bbtCU00ZPbJiaEr0P5
XUqudCp5MvEsRC3U+faDgji6q+2t7yJJ+n4i/D2cKqaD+39UQ2z77GvgxX3p5Y4Jo15ot80wbAF+
HewSt3SNxi809Cvfhen1/Pr6qgL1O+oBKThAibN9dde6Vsgd7o4yQMFbo4vAA5QZBDhA8vr+0i4N
RZlKqpRzVNsS059/fmidnnvOYHZHHe+hAoGjMeslZ/8rw8i/d6OqFJK/X1KW4Imdva7mALfWtiRf
cTOHNTGWaBcwFTa4/AkpkfaqU6SFfda2MuW+MITzWpfum5K72zEAj7/pW83214LmJtZwUqm7TRR1
Q4Hnn0jNvvUBm0BZLe++vzsXPpQqE8ygpmJSC0Uh9PX2GKogtQ01/ZGumcr3GYny3twqz0OxSLYo
32bpE9lc3w/694v6dcyzW1VVLfA9I2qOpgaXFgGFRCj6/RAXnjqTCwyjTa9YV9Xzp97IIG28uDwi
sVp2kX1yYnsnlf7X98P8vSKonKU0zgEGLyrt7a93Tw96POW0v49FW/zB6PBgu+UTOvOlAl7nv3FJ
nNsoAeD+F9SQv44FHjG2O+w+R5n4xxRmG9pOJL/F2/eXJKe/5+zdNG2NN4AiNf016+zpNJHrjaKs
8qNYU3hfO0BfKIGBrTQX1YK07rm7R+V3g3/heF1uc+G5sfV0qChTVp50RV8v0h88B4qq31BaIK+o
qfdYq/ZaI7ZXLlL9+yKlyuIjDGg5gh7i13GsssACC/3zqPWk3e7UZbjy9Jm1NCK4M6uaRuq1o8SF
SS81zTRg5uma7hhnU6XGUaI2DSP6ZeDsC9ARW08Pr3xtrw0yXfanxQ4xfhwQQNAdFbeGVl4a7Vx0
6ZVdw4VJr9KhMVlS6eJZ4uwzKLLE9LU+bMjmg5XQR2RlxAaqYGIZH80o1q58my60RVWVSr1mOIKG
FgjarxdFJxIPOWDKI0D+/NAerE2007u5ki/x3MyyrcDZsCEwfCnuv58lF+7m54HPpV+lHhORZUcc
IvQPj8BFFznD9yNc+mp8GeJsVhQEjUcB1pmjvzVpMv9fzq6sN26j2f4iAlya2yuXIWek4UiyLC8v
hC3H3Pedv/6eVoAvM01i+toJEAcIkJpuVldXV506Z8II1Kt5EF7ah9KfDt2j5ILM46EAbQEGlL9x
jNPDxJx07KyGqxiNXx3dqduNnZKxBQ6lwpXlgDLaLg/NP6bbOfRdVj7/Tc1Exl8mMINob4gaG5Pz
QsVInWCAGN/8AhkOCCMP5DHkhcmdexgtXwMnW0Y6o7KLUudFVKRZHCEHB47z1HRTtAkg/f0gqv6A
7l4kvd/fxp2QhUtA1VVUCfEvBpvLFMuAkQwZ8wZUwgG09r/jSoP8CxG9+4b23PHaEOsrYjU1yUTG
y5K/y8uX3ni7///fKRHiokSeLtPrBathcoGxLNu5EvAcmOzRWZ3CBfW7U/uqBy/kVtDoqWWd79oY
c83oAF7XRhwiWz8AXuH1gAfFvujzCnU7QA4kG6iYA3VA8zMWdSDVSSUV4jDAzuRWLxTIETqI+ehE
UAhecyltHmRn70Ndm2SisJQScQJD+HAR5e8gTgf5t8X5Uns+d22BOblZJwANN4/DBePJxOsfVb/4
jOfvIXodnMkBL56FaQr7vtG9sH9tk6766m6phRL0FxkQ5Nl6HPJ3qHRZ0/xkQlX1vh3e7jGpW5Tl
8wLdkeES9T/nVkbVnZcc7oWI65Uwfg4hmnjVB3yfGMIRIea/SsxnY0qvW8H/JRC3E3jNf5m3eYy3
T2DeRXURJomHaXrN0z9pIOC1gdqHeId4BkMTyhejrXuCNwH1UByUU/aoepAIWNGJBnukc3+TeQ7E
3OGCNqeGnOP3KCYKVctzRKDKqnEC1kdNmD3j1xvN3NzS2Lb6uMIK6PRe1MfGRnHoZHzTXflCvoIx
ByjR47sHCjhPPEJiz6K4KtORzyCbd0ChZrjzBdrDIAu9v/i90IOEHWVdTBpIJttE7qtyAX/Ix8eI
/A6du+lADq2Xcpa/68j/mdGZi2Epoq7IlX64lGB26MBDGWXP9xey/3q7MsFcCV2NOfwZEzHoCWI4
zUZTxzhA4tNVbONB9EMbEi/cUvyu61zZZKJbPqhdq+uwmf0mzzUK8YqTI6RC5lqyyrd/6/BcyCXd
q40nXRllAl4okLRQCnyy9Bh6qj/6rQtpafR3eB9t9xK8cg6dCXMJRmMjTIvQ+wIz5UCF4P2Oaua/
MZV3U/D2kol1wqAZQ5ViL031JR7ASvBrFn5xfGR3665e+IyNtibZOrd4bRvGeDLD+pcqNf8swBtY
mpp8IXgY2ym4yIu5eBWSghNnduLezXuO2c1QKiUzbSMssIkfTH1+Bi+NNccApSr55/sLpf8rxkVu
TDHrFLMu1rUwgYuosa2Tr+XKO207O3ljgbk30iWOKhLnw6UplLMUQeGygaL3mrmmOEHNpsUAkYgZ
09X4hAyQE7P2jjq6CzLeqwaSzU0ekyaQmJ9Avn4hz+SUPzVB8pC58aH0JS97VTWrP3ecx+ROQwPE
C1cmmZNOdNIYoRr2F+hcH8dHCdME2QmQTbd2hfPsio9gtPMHvz3c/5D0Q20+5JVZ5qwvRpkPRMaH
DCPw872YAlRAw4bjmPTCvWeEcUxhgcR926LQ0GJ4HWPzhyFMPK2dPa0HOa/JKw/y1sQ4J5InKDdV
+Hpzob6KnX6qkthfSt5sFG9VjIf22SyBhQNmFhVCLsvoQvPv2KzNYcEcrWyOnE3cXxUKUrTVD/AS
/TlXKWGqJmWHM9cjfCWAsP2qkzcp//EX3kDB9risZfyTsTHMglmqGIK6pM3zQMn+wP7dgXDpvpW9
qhcG2VDWoJAWsikTL4rYVU2u0eM1O+sj+IZO0oG4oBoCRFny1tbKg9iP7OpTfebBr/cqHKgZ06E2
zHzoEpuQ0BI1CCcgfdk6iz0/Tp7i0wEK0D17kwMdATs+Db56vL/kvXh5ZZRNTwapS6JRmMGzihK1
2rzHyem+gd09peOBGrDXMvDQjNNrIUreWTH1F+28vqNg8wjC1kfxXJ1n4xD+ir+En+a38aV+Xvz0
TFbOF91bHjoaBH1RTdlW+CRdmUiilv0lzmu7K74tEacbtIOIkPUrC2zfvpEhozfqIKoFXN8BW9lJ
O2IjPaDOztxXLA21bLi6tsUkenldklABVRHqRBBzsepLYZv2dJDc8hQ5PNTTbuC/tsYEflEEuAXs
ZD0QCTnyregBRCWu8WQ8xr87Z3HG5/p7dBl8XtdeppGdXSX6aqgQAfGLdiRz1kWpCzFamcPuQfPA
8OUCVnfWfXAwQNXGFd6E8/CY+qmfHUwn+gl+fQcVd84zdyemoZRvoh+Kr4uqPvNmWcMFBJQYMb0Y
PYhYjNcueiJJzXHOXSMK4F4aKi6ouTAnI1oAjEA3vbuk4pMxdhA38Ao8BO+fP54R5jLIlH5t0Cvs
LjrguAvIe5rwJzpkHCsfZTvmo6G6grERHbNJ2ga2b0LsNkqUqaPlWc0zTpo9nauX9Sj5QkCc8vdq
I0+3YhdlYvQN3pbD6qKr9IyeOec22jnxNz+E8dqI5JAUmPBDJP0lmT+FhFP3lukh267UBPoIVXys
l3HPpVkrUYOCGp4G9RFSiJfpNwW0dF56AH+Ir3vRtzFQTtCMA/7TdHjjbXulLCzwP/vMo90gI6aB
QT2D46FftNN4LJ4zgoOheM2jelJB12zlHnm570V7UfzGKnMgGqkCiyWU+C7l4wwVWhuPvW+rP1sJ
ZkoXR38rXfEhPYNj6ZkfiXZcGNyb2G5NAvpq08ZLdTMk46C1FwGqawRkyBJYa1ZQM3PWuFMRQncY
WGvNlJHzss1bo8+L0UyWBnIqvVc0qx0BTAfFMXADRLYOGdEVvDiR+SCogC6BgnTJf0+rfIhAbyb2
oU2q+lMJCV9uBr79XQqa8nR6CT0jWWehxtporpBDUKsLZIsxPAzWEUjgdHaFSbT0DYInXyHH5y7+
8KX5KT1x9oQel1tvh21TwfgFAiHK9kwaHuF2UyCbWaG2AEi120AfDmiiyZFc0VdTF0p3HIPb6H9r
kJ7vq2yy0wERgXBg9dGO0GwoJUGBCpccNJKd+Fk/qr/uG6Txb7tAXUatW5UkRWPs1TPIq8MW9uK2
AVFT9jxFvyBF9j3jRuKdk0vBm7jW4Ml0tIA5Q7WERnFnhPVl8fTGGdzIB/0hrXslx9DPC2d901D7
bvz7C9yBjioyILJotgCZJW26qQNZlS4UZPoJZ4fu6PwADii7c0CldYgu5M8n7m7tMTsqpRKEz1Kl
uqiXKiA26KEPEKQGJh7IDgCzEifnDlDsbe3NGpmrNGyWOpQUrHGyJ7f9BflvEEK46nP2GvvksfVC
d/rCK9vsJOx0oWibyXgzgIqCSccAL6zKuhCriwguLdc4ld/6i/KQfcboq1cdQYYVWajNXxrei3zn
iMhIpQGkQqMJ1y1zAxW92Pd5A83F8aC/6weKaFRdaEziUPZe6XFHHegHY44I7GlA6GAwlAAncnsk
MxViixDFo/bgtJ0F8DHYC4YDaKZmVwV0HEpcLsdp6VnY2MTcDaX3UDBhwJwVdE56iEpUcNqTEFv5
EYJxVuFmJxC8HSE2qJ6zo3igZB+1rUCq7st989sbB18WiG7MGOHZAGqT2xUnQ5iXaquVlxYanell
aZ97mfcVd6L6jQ3mmOSdLqZGBBtqbCmojaPzG6BTrz5A+SpYLsan/m3+AfrU4pAc4j8GySkKPBa3
qmbgbzYS6c28QhZcLi+LpNs9lGoayO7c38Kdh5GiYCRUxz+wk5rKeGkLXva+y6sSzY7IN7+EzogQ
kPolEgTuSdy5pTCeARAHpuMlibDDE7ibJ3kCFhM1Kvl35kcnXFFfIbdjRzbEmF85K9s5fwraiSqd
fAfJAesdxkhiGWelAAxd8+InOkYBqWcb3PN28ys7cM/CzhV1Y4/xlH6ZhwIiZQUCONpGZuxk4DVY
fe2pO+ig2Lag2Fk5sv83AxwEeDkU3DU003GDMG+HfM6ntNJlVHbWurBLKcp9qFzVL/f3cxteYAWn
TTYweo53H/24Vze+PuGRbsQj5LrkEqz8ax2Pr5US5wnnItxuI4GTaAZYFBQsSGfsNBCkz0pV6S4g
7tdccMoFWjSclJac02UgHPen3n0bv0BLRJGAKA4gdWVzNrMLM63Vku4yUTK1WShfwLHvd1PyRYES
j6kOzh9vIp6KMrRDMG1OUGu53cTKxCCI0MMeCI7PYix80aaVs6RtwKJMSxhQpPBG7CL971ffqdIX
PUTLp71UWuTISJuOM2QvrUInXh4XINAboM9AuoITKHceXCoIX/CXhCqSQdjrh0TlPJVKHeP6SZ8G
1/geBfGT8jhQyTVAE7Qj+VQcs9fyJfvWHEZkVAdeNWDn9XP7E5iDEIdtWDQhfsJyGh8HN7MiCAq4
kAp86LzITc7ikYBu9Zi70L47cNte2+h2a52JpGYmJVqjwTpNbogtWQDiOaqrYxY1OXDLkNvjCGum
rGDYDdVWAOtvP3OujKQOjSpGGdLwViSMkJ3oL5GrOaoHDe8aAzZ/Eb9vbTIRTovHYakU2KSYk+pl
8MYPnhhM4aMHzCtsbeMANQaojoLTCWgrk7YBk5kapGjjy2AGgMlZhaw8aRgZk8eac81+TAbeRgFE
NFwTsqqB8cJky9YN7sVMn+mXO0F/16uPGWYyIM51oBBb4aUHY+73+C18X0DgWVufFivk5FF7H/P6
BzBnVpsbsVGo4/Zdbcl1bUUqpx6yUya8XSMTeZaqV6KIHk+IzXntawN1B4DIQiexq0dxOcxI+U9J
bIUvvErPNkmjhjWgxzUQDiFNu3XUYYFacV7AaYgOERalsivthbL83Q+sO1n+rRnm7EeGOalCi/UR
3PXRg+qrP5NnPVDPxVGDnMehwHgtuKF5fBv7dsFrh7EWzLiLLKo4GiBeXHQRDXsiKkxT8AGcQBta
+1q7NPfNnOzCzTV2HebKKnNJJnEdSesSx6DVi/weYsHQ+TlA/YYipUQnO8TLCSW8P2dCwB5fWWVi
DqYGBbMgWGszTo+hKBwy3pzox6zE5ihemWBCjEqyCKlLEiOJCj3xc+avD80pcesvFCkhnORD7yav
3REiOYfBr/z2EXDIL9zi3V4oB1uUTBMDDJCwwbWATAFpxQzQ7UfZPYMa5pB4EJJxgtrjdXZ2jweS
VFA04fW2IUmo2wpyHQtM6atpmS3Y6pdf0A7mHY/dFf1nhm0gQaGorNs1jUGDVR71Q3IijnZB6eyD
h5F3EXPWpDOhu4SoxCSD8P8ymqeucsvsa80jDNo+POGKV+thDsAE8et6amGCoIpNEYkUFvT/QJhQ
l2b8ETcCMjWF4IUEh7iNXj3GvacIbNjo5ZgX8yttq89+CYr7g+nlLlmd+PP9QLZzssFuIxIdbJn4
k53uiQVRlIykjS6RAEYwIbbr5fW+hR3UDBI0CREZ5UK8xlgQbET6dAS/dISBHjPI9cRqa7DpjEP1
KStWMPgkkPb4qUIQYBTHoBKpYKXJyRZ3PASUr5gOxmIwpMzydszYgGGuUwwbQpWtgrwrZs+shVvL
26b3WCka0Sj6oJQnG0w0kcFPuRRQ44TsNgYB69RW1YsuoQuwQulW5FEU7ZS3YE6XUD00ZNSB2RTY
bPo20UOc5X8zwMIFaXXlac7gRE//9lWm3vqLug+djQDQBCBgBRk/E5WHfJTzVlSFALiyzhVXG/pY
KVRqbOE7OLLnwsHbs/Xyz1Cmuu9I2zMIw7CHUjdohVApvT0bYaWKfWIOQqAVD0XdgU0uPiXGeoyM
BZqA4CCFQH2tqZxpuw9qpNsjCVkuVA8AM0AbQGZPSC32sjrGjRAUkERZ++m1qX/E8nQwV8HDw8QB
jb9jZKozJTwCmL0F40GKISXKUwZitNsFF6UOLqhVgwDhuvh4xdoy6E6J8L00DSeBbIYyK1CFzQ/3
t3n7oMPuSiJ9p4poZ7EjFTXY+dNOqIRAkFcHfKjQUYwepS46RknuYHwSaiSde9/k9twgF8a4CF6S
6KuSD5rDqzdknCVLlGZZe5FE3RFmaAmv/QljWt6Y9l7Y8u7bbaoPc2id4AWO0UY8+2/3dTIIRB7j
pL3kRX5MotwuE7ww4tGFJqh/f2UbU6hRwmcgZY3vI4LC7NaUNEPQiChDE3RdeB5G6aUyMU+UVO+N
APXpv7CFO4MST2D0ma1kxMmShysBHbmeQjlQrmLyMEYm+WHIUX8A27jEO5Cbz0YXB+gG5s5wMjFP
d7u4uEmjFHLtTaAW0APIzUx+NZIsgQ5ikRAHemUAt09rH326v87tiQRkBEVKgPYJbskNNxtgs50h
5EkRaBlSikQ6lPXi1sZ0hrqwPwg50v71XEumW6w8Otvt9zRo51/FqdQpDoEJfvJsCkVprE2g1GYZ
zIL+DxQHKl80IYZbVPLx/kp3raGTQPklUAdj88JObpc1S6YmGBfooEJke7YGM9GCse6IC0E6HhKN
BpSbUIfrBHUwvJ4AqKK39e0HzcpCXGKjaYJ56SwVfTXCaRzuGTCQ4YIPDJOloC25NZAWkyGNoVkH
S3Qp8LaNITB6f8s2Nz2WgNQWc+VIadCuZSxoeq0RaNjWAZVlkdYXrQXyeBLt+1a2iEvGDBOa+1Du
UBlV6gCCXEejAngdGBTcgLS2HEmW6ZiPf/ywZUzSlV8FSShGpDnQ1XUwrYazCgOkIrxY45WV9vcP
49cIwyA2YSuGalQDrtEiiGjN8Jr3aWbVY/iYtsn7/R3cc20TI3sgwUSzDN59u5opCaEJYhRNkALs
KECuKYEkvRyVTg++kfumdpd0ZYpes1cbty5SUZdJ1QRSq32TFeG5LiSvTntOyYNjhp0IjBOpBRl8
3gR1mH6FZvlvEs3nTI4O91fD2TiFOaN5MSfZEtVNAElhv6D00AuEoixFyX40Uy1zHJ23KObdU6by
jBp8iTtlDR9aiI4ljXQeB1nifKOdmI5zS0dH0QIH5ollMioGsYzrOmuCZVG+5PKAdhDotWNSH8q5
fxpS9ah14WUt1Md+zTgFub2odG2buaRXlTRhn8G2Xs4Pxao9aFCWv//Vtlfl7fIYd4f0ZrToOUxk
4ZOqRtDQfVGXzOohLhLmvBn63Y+GTjBwGUAEgRb61uEVJVqrucRHUzA+6usAr7rQN81PY2fGnOx4
f10abmNKhrphBy66KsqMNEV+oxd2bX4HWsXWOrBqdRAMDmeON+5/qP9ZY48YRmY0CaKv+FDCT9Ad
GPPb/a9EvwJ7/6EcS3M1CYxS7H0bt5DhGVIc4Tn90SmfBEhXpvPjIpnIe9+r9Nt9a7urwTilDnoc
gxhsxVlcOrAeD9g7kiR+skBussi/3jex6wlogNJ3E80hlFtPqEQiNg3adAFEZFRvWVLDEXJ9OEp1
b7r3Te16wpUpxumKMZLFIp/qIJSi+KC0WuNkEMASrA5qxVRlbxYP+Zyq3n2z2+oCXkYAfwF/gAlw
CBjQLbiK7gPAArk2dHWQHtFytbvGkjC7aUER+bD4EnFGzlfbVmAZgzRAXxmMRDXtpbSvA8q5jsp9
5ibPhd3mTlu4q41aOsAH5lPUQ1yes8Xb5jljmn6DK9OZLI5Ng6oznt7SQbPTwwLhTfDRyk7ttRMn
JO+4Jy0r6OCwB1nGpjIURWTSo7KuA1kUwNh6hDw1x8K2gYb1KLKKaiQ+oIzX5u16SJ2HhSoLVWCu
+aRBdofIrWLlQM8IaA5EElRf81BWOn/Oe4W4RYogI06daA/TCJWsjESHVpuHBrpUhQQFlCExYqiF
DUghymkyMM/bQYTVEeW+LQ45pK6SZ4730V/IRAzksSIAN0D8IGYwKxAx193GJKohnhlCci4VYLOF
blDVzOc2ig66MS0Qv47+Scb6lzFiLvb+D9g5dbCP1whFt+L0MQe87SdQBWthFeh5+7MzoeY3ajXx
1TX5qZTdY7oYi3Pf4rbqhI8GyJgKmR8UKWUWZ6S1nTxCOKUKpE+LHXpw+jx2SAIRU/ADmF5WW9C1
yomTTmfeAN5O7kPrXYDXUiAOYMW3/rK0EJCCMk0VVM0bqhE2smHI2sU2LjvOKncCJyxBUQ7s3xSY
x+SMTQS4AVRuqkCrJU8aTVsQv8eASd/fy10rgNxg0lQH7zf73oLI3FKVpKyCMk2OQPC7C+CkSsrT
E9lzEpQk0aTHPQ1Wa2bbgH0GVRN0QoOuWaAJ9WkUgPTrO2utocetE/+PF0X7bwaAhSp2jy1DVOIk
ruoolUE6odCK0iXEqYGYTZTk5W8MEWBQkTSiQsecPW0xGjk3Qxgq5t5ZdEjpqV0HfgpIg3FumZ0P
hQQRnJ6g1qW4Pibm58aStgOQRIFMOgR2afwB6PFJnldOnXrvNjMxFmMgAwakYgOYjxYkyGZZQfbP
pjoIpTP/pMzI4qEEzQIPMrgT4W+MybfHCepVMBXC/ebwUss/pPLn/Q+090q+McA43rRCNlcPqeO5
EK0wrf4JY4nOR4F6/OgFlTavCLbFtQIrhJSKBkMkwCILYqujJJRxg1Qf1zP8rvOgk2tNh+qI5tN3
Phpq95MhKFGSNFqP+gCqXF3KEoQNxwVXVaCCgabCWDAojb+GFwlEkrELbWfOntKPwtw45rU55qNN
UGsHXZBRBtEPOu2TO5Utf6M0HPP5/wGh28mIoZBBIR+AD6EewJyxqJoUiArW1FoNR0R+hcKAFX3v
H2oX04OhRb6mL+Ljem7P6jdeq2Eb7sHqAwlfdI+AX9po6Rhk0YbBWIsAou1OtHT2UH81BN0em8/3
N3V7vG8Msd3KqVrrJSYiCopGorttoUI1espVFyzfxeG+qb014bGECwztXnBZMRu6SEY6tmlYBEO5
GsDrL61l5NXXcB7OQz7xZDP2FgbWGRnNIVBabXK4OWmLwazUImi6n8X8DSz8Th3zSm7b6wU4CxB8
As1CuRxZfnW5gdq2oWFJYjyKeASuryrYnlbBeMpr5V3rOU/pvTWBMRLtxH8ppuh/vzpv1apUxZBq
RdB3pyx6NULw01bH+19pGxlNEBGhVYhGF94ULIs5RKuhV9/LRaBCQMEy2upBEUTedNSeK2C30C1E
UKcshLcLmVUjVLRSKYI0Vr2hmOEJZHxqig6MTnjj3l/R7q5RHnEAU3GU2I+UJBjzx4hpAdHa5dh0
qderwMK2Aych3l3TlRkm4o/jlDRJK8HMpBcu3mW+0QEPk3TaF2VdOHWbPcdDNZ4iYeCA6O3ebmAo
DkIzCl0RVJH8UiyQT29b9VFKMQGckqo/1mXKw6TRvO82+oJ4jubamLWCXULj5ZXzjVU4yEIvJoFi
5BYGxZ+r+m0af671qZRfpar4LmAM+f6X2zH50bbG6xZXDNDZtybrdKmjZlmSgCKmMUjgZUcJM2S8
3HrnsjYJJlFwk0Fnh47s3dqJ48QkmVEmH49LIDglKARCPjOxxwJM8C3KzZCVdriAJvrzmR29Mcvs
KJqrUSQVVYKMZ3LLb8MM8KZpQ/5dsWMMc6ZnlTdguZMi3K6USe7VeFhXVBfpSiHp/gyFhNEnVvIq
yh8sM7mtrZxvuHP6rhfJRv1RLZpmkOsk0KfYjZJTvqAwwX1O7HkKBnqA50BsBPE8s65aFWtTUIok
GLq1OZtr1GauWmniT7FTIBiuG1ALdXLIJv0qMK8pWaTsFM2+7607z0NadgS9Gt6kECwwGDeSoK2b
LHMWBcupTSz5dzra9aE56ykojFCp6F08PGSr5jLq7PnvjWHGkSoR5JBrlEaB9hx6zamyCxsy5o7w
vDgYkndDu+a8Eff86MYis9+zFmej0mOptBxT+IkLov1Xchnf6Ehr7pXvnK3diXfX9kwmd0CFupNI
hhV2C/Cisouk6ASJQWSAvS8tNs1w8aCD4pfDYzvc9V8Foh5gzoNmA4tEKJVeN6dKiIO+WVUrzMhi
LdP6HFXD0/017hmCeAi4ZgGRh5wJvZiv4mtXSaga12EeqH37y1Da86qulQ0FheTP8zDklcgjKA0g
3nbM3aHHSzInEgwVXWpl6iezA32/nNlGZP752cfYB3IjoGbAg/FBhHW1JBGjBIIBydBg1kBaEqp5
6TahL63S9POP9w68tqiAynReVdOYA2BIU9wrMZY0l2LmT3H6Qze6Z8A5eDJIH3UWJmZfOyLrDnLb
90UjJjjjdn6UbUryND9Q3rzs1Lx0FvzSNaHhp/xsGgtQFduMIcuOshCeeynGkLUHUHmVdv/ePoPL
ixOAOIeEHbFosQtJbuBQZkWW2ubUgGrZkFLtecj62V+xc7E11kX65f7mc4MBzYyuPjMEODRB1bEn
xJveVL+CypDybKAaTINBxAfH06955xuYjAPjZa1OM6HBwIX0pwOFE7d87AJK9FV4kjcjPcktzYdt
/rD5TpYHYhdUeBSaI2+QWGixZ+m4xlFgfB8dTPX/WGOrmK35ofVB5P46voWylbqTZE887bedK+7G
MrPqOc7TydSjCDrovaA7Sz/H3Ssk28vxn74ausQfKhDbWpk5x+FnHBM5tmW1kzP3L742AU4KjMuQ
GsDoy+3XHvsVo4gRvnZ4NlqLPsPpAcAAvGYpNlQNHB7Gdfd6u7bI+NeilYU56djz9TIf4hqHLHHl
1JGfaHWoeYoGa/G51YadcIwF/rdM5jLvNbFMCfSagjj2MmABmuYi139zcq6NMHGL5FKvyhX20vgM
rZ43UCZAVK32+9wajjLmdngloi3o26Sf7b9VMfc21O3VvkQ5Dw9WyGCbKNhIAbCgnd3YPbh1m3MB
kaBIdkbwFyx+2NrKJzqiLDg8MPZO7Yj+ElwKVI0P4Dbmo8Z9LMnDEgpn7RlqOSBBFOx3SAf8xpXk
8HTQ9r/lf7aYb7mI8bJMmimce+AT5mL6Zw77925UP90/GruxAdkfuqeUp5tF+85pnsyFIQvnKtc/
a1MC/aHQwSOdWMvaczKw3SVd2WKigSaFSo/GkXCuQVdkTVH+XWrSX7XR/bq/pl07qNeABhkwtw18
eEHWVSgzok5oBop6afpTJr3cN7F/vq9sMJnP0KeiBIRyhDIiNPEwB9B540OD6arQyn3ZEhxe9Xf3
xoKm2P9WRVd9dWOpc5e2mgiL4vPkSg4dIGu/5JjoqIP8VNq8MtFO4xTOfmWPcfZZJ83S4LUXLB76
EDHUqp9iO4vs5AykFmblnfylPHVPos878DvgEmoZmR56ZBC8ZPOVcV5Jpmfwk9jAw2st0UY0YqOw
Bnl57kVAdPKqfpLm5ByD57Q19b94/sE+MLxo1O3IdI9za7ZGSITzRJaDDlWLHJjpOeE0D6iHsBkB
yOMNdF3QClfYzGeEEK6UtDh5Uv/cz+/92nFSq/0veGWB+YJCRYgeN4pwNj5rnmyD6/c5dZLPJRX1
KV4p5Jz8FJyRx8m6e/yuzDKRSzfKpuo1SThnzcNcZXZcvhUzr7DOM8LcQmEzhbIQYW1qfxrTb3Md
ROTz/TNOfyf7gYA2RnkFPoihdObeSUwIJVc5TIyzuj6QUsGg3zSOxzpW65NUZCKGIQSD82rcW5eO
hw59fuChw7ZrI03AkegXeIW69HbUSZ8LU/oZVusfw98geI9Fwc1BWrUpxuHwRYPRjcI5zPyq/Z5O
P0j/z/3927tadDrHgaxzp7Oo9fq8KE2P/QMMLCrATiyMwF7OZeTO5iS6963tHSdsDdrcmDkABwzj
dWlbtJhzrwQ8QVGPkkt093kV4H0T0HPRMMAMZjPG54aSZEM4tLiSs9FqxcpuW47L7X19DND/zwLj
cpWgDqrRdcI5mZAuTtFTX+WfxQEP3fubtW8HkiBoa4gQjGIiQxn3BQZlS2yWnPpKrn6pURLN4jH7
88c0Lb9iw+BrIKNnbvxkUtLV7Ca4QPQj7UG82GeWwRteZT8LuOABUcY7Q0d3GixvzJcPG4gOjYU2
B2UM2u0mturk1/3tYj35wwI+OdSrMYawmeJE7bGJxkia0V94l4rXchqsuHlQSg46j/0q1AxtNqEe
SBk42bZ1gcx6DdtuRsEocXUtt7J1OhbkeH8xm0TiXzPI9dB0xTy+xnyUuC3XVNCqOUhyi4Djrfoe
naan+dSMVgrqotDuv923uL+u/wzKt5mLhNFbXLTNHGjiN8RUq5S/GSsnbm7ASViVjtYZhiQNWhVn
kdBa2aPRHKtjMEtW9Vs8KZWlodiWQ5fbMh6n97qx9daK/dGDvgiKixJnW3cWCXYNOCJIdgCT3lzn
/aznY1aOQMSuVjdSwSiQevDgbFsrAIrqGHyngH9wlzAhSG8ruYm0tg8gNlJgZs2kU6F4TJZL+ONP
PxrtO2G2njokOgyMpaLM1xz9B5QolL4d7H7MMQojyFI/WlqETNS5b257xGAMnw9FN/yxmQPPlpTM
MYnV89Q1l2UsE6dMQL3UhKQD0YZUcwIgDaTXdzsebxhgguATiqSYJ2bPQIllJyWukfMsXPRwRCYk
JKdyBiESxuuXGgqX4+qtscKTqt+zCzYiNOlB4UVJ0G+PAq3DZ0ncSecEigjCZCcJOINkzYnzT1GC
QkgcnVORRx7GJjLoEVGZKcxQoU2KO58xCg6TbCK9AtRv9DXqvlfvXVpC8CG1ki/3P+LWO1GhpVpT
uIQx0sTCsEjZt4smD3WQzYkK4e5yzQqnzeUQErcAu0ucj7hnDkcdtF24YdC7YAKZ2s1TNKNhjurz
ae16W2xrK6146ezm1Y+JTVreBs0SjgOOOGsmnuOpWpQyIM/rgTJ16a55lqCsk4EGjdex3IBGWWtM
sKyNMIrKiVrztFN9oPT4I6XHB+Mmr4e4dUYUM0BKiEFiFKAhwXnrjBVp27lOBkBhakXKTgtRZvkJ
GuFxfenWQtNOM+hjZ0sGg5fhqo2stMdkMEPlcN9rtj8DAmVA/2BzKS6SjZwdqO0KNR9xFkH7JIJP
fjHQruhsdaidTFisOleOcfJ23+iG8QJXBICYdE4L9LjolDDxLeyNeay0RT+TRjkYwnDsBBM03olb
lqojCeIvuZJe6jw/GGv1XZaaY69oToND05HsHUK/T/jJ/hD/KXQNPwtj5DIEzegtsml0tA2igqhH
2hnxyarVyiY6hh1HXk9gmzMBLIziCKDCaB5vpJWWpJBiUay0M6lCbDbBU4b3jN+eToykiYBj4GkL
NDubzcyZEU3aIKln0sVfpVjxzRnkV2vHechsgxudfANwETF1J5LXRmp2aqWr51GL5cHVxKVIvSWJ
9PghG6Hb4Y/NMmDWSwQVHCe73TRP6VnFwpBFQfAdjTbq2VclmSkUw2KYS0BpTtOP/KgeaFEmOVce
VD4PsW8YKIf+acMEgt0g2gKpHU4sRh/Y4ggkQvIUBe4smMxufSrXlviGFmneasziNz1cjWfEy9a7
f1qYTQa6kUC2DRPkABNTii8mKInNDPHXmkBhaRC71o8iHXCDep2aFbhhMAZ4ZVS3EBAJp6HlUI8z
bvRhGs0xBdBAjHMTlmKh7dc+gchofVGQh9gNISd1IcFoyB0nDNEDf5US/GsIU6IQgwfz1kZCDdFm
mTGpW4NDVPWq1YBmt6C2tjH3EIMQxtVKZOG9m/qck/mw9ws1DDA9HAi4L9AMsZlrLBRrlwtghv2X
F6CjQxEEOujNMT8NosW7YT4QjsxCgX6khwWAS5qM3Hqt3it1lOn1AuxSAVhMp/WaU0lK86KLXT5b
ep1lqm2YKc2E1glwEtUsltZbC1JnYA8Il9Ba9XL9WnRiZTgdNGUx56qZ4bkYBS13q2lQhoOWtxnK
dl3eqfaQ1Vlpd3Pc8/xyZ+8wgE5QKAHoEc7J8hMWy4zB6bUsn/ImDfJh9mIwuGeQrh6F00DQuZTS
T8lAjl0qHBQBSnXLwgkCzO2Fr4dfoIHEExUvTIyzrA5kzSq5HfPySVsWry3zUxN2J00HciPpHaCP
BgsAwkeDSJwjyVZJ/zUMDCsdzgUdCNsS/z/SvqxHblxp9hcJ0L68aqnq1SXb7fbyQtgeW5REURu1
/vob7AN8U8USSui5BwfzMA1MFikyM5kZGdEiXgHpWfC079mLts6Htta+1Fn+qGXTA4dCbq33P53M
SMqVv/uqID8GCS40B0CDgwb25Qma/ZqbtfCrdLIbcF6BXiW7b+viGX1aUDsDZep+vO1/3Ku7CYPA
uODJCieAGdRLg7YPQFXlWVXaWDS0yz+lbkR1/dHJd2B3G3bApIlzBA4A1MXUbogH95UNq8HS3Mj7
eFzLh0wjaZP7rxbG43fS16vwoVt4KuIiYoDSwQiGmn8ZPV042KECsNTkn4wA9LMYKkM/S05mrEuY
pV0fAlK1c3CU0P/mbkA6CwgtKuswrPjy0bBWR0AEPe3blkZGvfSPfVE3O2777X2oeBmcDSC6kcMg
0VChIatp0d6txykNqhwPHZCMjv5xRGx5mLRS5wdeNdo3VlJhfCzI1HtaXHVl4fwDeG3mRTNm5ETc
d6QdQhEM7JuwgC0+8NUs+0hbJj04DNCW0aNKz80+5oXIXluzXofQEG35GSILRROWuY+bgXmOKi7G
qQVzvhRC6AjNXqmDbsqOJ9gIkrjGeDRKpR3IVirvBNfOzNVypjHtjY/a+tnN8tjWXymygKIXOzdw
IyqiegfUH1j68ZJVnz4YJBXQA/CGdHRe9fKXPj5My+/bd27LhIdyBh6qmJWCkcs7VzudVzg1H9IZ
aM2AhoLe285eq0UtRsnTiOowiJCxb2BoUIdfQdG76KNXDGlxbx1GiDgegUDJEueoxwgrHbR7vTx5
/8LOTcqFn2VtFuFm1+VsSK1sMq3IHibxp7Po+MVlrO72orv86mf3AFDXy0uuWBscR7pLXPLiXtwf
ShCFW0fzEO2TUSnfSzWkTtsuGfSIdNbQ1JkAgsbGN6Fh+fHU7rEz7fktdaadE6PV2gCWytcxFvfe
4wRKne/Fr+DZeTBj449WxE4avLM4KvdR+iuprYPCpYrLCuw663XC/JNtLo8ByWOUk1Jtcj7dPhzX
4VzyTdlQfQdi/RqCP9RZpdVtL3Ae8zvjrrsTiXsod+lAN5zwhRnFCS9gysSIOcyIVjvVQ/ky+9bO
hqmVBHxh0PPgegHzDnarq5dCDdeKt08r0t5fP4OB4uPUzB/NTr+fXUx768UP3W+AfwE1k926yayR
nUBznVC7aC2g5oQ3IPin3vLQs3vWEt6Nwtf6tJ0K9Og+NSW9b+r10BRtRFCusTt7b8nX8RuzRDgi
b/MvYNtSLtvSgrB3DvQeX298oij/ZmVcYBDlMCZrstzbX4tnfw35cQ/u89bIOLvlb3stH0l4tQMO
iTTl0qdkC2bdXW/t0971Hhy+JIbb3Tl+9XOtpIK3e8jHPqnd/kMwi28DMIwA4z4tmQdxKu4leiFV
37T5I0Jlkon1UTj6nbaIF2j4hoHXP7nN+tcrswPwsnCLoOkBSLBvfqCQiJbkkwBuC1rvr9CAioPx
N2++TJA9berlKTC8NG9FEmTVU+3tpaCKx/nfotFwwfNX4hjVwhhaVfMoykkuuojMSo+XcQqdaudG
qpUaaQbYNRDbyac2ZLWUvS1pXwa8Y31KRN1DGKA1QZTvQJ3guZEt2sgsg/5lKRdyP7nUK0OWLcVn
fzZIH2rQzJzalC6sRfOxDte2fbYaljRCtG1y23Ns7AbCvw7gArgVgCCVV/7suI/5Ymb+Krq0MSwa
V4tpHgIMN4QOxil3oAOKqTdXf+4L5d/PTOXT0NKSTGAt983Y9icnWSHZlpvdHnuJktL8z5C8TVI6
AEmxsqZ8NfSl7Az/ZBrNcO/l3I3ZxIKXKscBbKq1OlCv1XcqOpurOzMqf9TZ6pBzBD1aPDQ1isIN
NWN9mM2WxagD71HNbC0PsihAREoJhqu328gRBToMXUO7yXoohA1hdrQAQzegAEwz735uzT0m2q3F
nZtUDnObLUbnmS1NC43fI9DcaQOKvHr3voeM/HCoEaEOFIAn3QBs+nIP7Vpfclk1g4CSGdZW/8rc
KjS5/YXowc4zZmNFF6aUFVVmu4igYfhcJVS+suxhaNtDXU0/33W9/rciKXyC0StMxqnOpsnL1oZA
p3eyAV0tmJ2QponINO/ka0oEuTKjnPiy4bXD64KmzLQPUzeDHhjDQoNxN0/tHhvAW23gLGq8GZMl
eFQwJIOo2i/h8zKV3HMzFN19jTwXDZ+7eyZW5oViyKl+BBGJGBNG+y9VMZXkidue2Zw85s1TUrXo
4B8rzV3EUazD4moR1+3iH7LQ4Dsz2SqiXLhTGRFNb60wmAlvw7ktVpoURtO3X/1ynuvjVBk6OomM
t8vByQqfH+dussuEULMxYivQPPHazgvIfOagb2NQ4pb/VEEH2ZC660AaCTYK/Ufd22y4x7RhfvJm
p8XsXYaXhRa5TeGCGyJo6+lQFWL+OhgdWpZzwKEEOs9GSUK6NusX6mp1diomOi1J6Uz5+iHnpTAe
a+oXehFOzGusezMH2dkdH5pi/q2jJYMW66rNQVxZZK2iithNfTDroP7rEg1Mmmyq0FwbDL8hFM1Y
jRavTk9X/24WqKc8QcF7tXcOjzwcl98Tj3ncNzBQYh8AHbu8dbmek8DTaHCCM41I1kRrueP51aoP
jgz+86D4gBIiwiFa3ZcmzICbeW0360kM2kkz2jCvwGHvutFo1GHjeU+m+6URLNWKbueeb6T9MA2J
Bx/NYGA61I5JNow0L0ixnqy1EaE91YmmoRSYfZozMwFh7O8xQ2mYfy/GXwSVk7bUD32HSrj2G8CN
nR9z7XTwW0AcB42vt6axUoGy7d7M+TQvJ9uYI9MFT0JwL/Yowq59AcbDQZUox3FxP1UnOoFIK2fG
uIBstzsEgxEao/1hMK1POnv31AkydENO40oSBuNqatBoWT1kA9Yz41gX3hDleAtn7o7O5cb5lPuF
ip3UsEK2cnl4yMiapWvw4phr0KzYn8ASnrzXS0PkBMkP0ldkweDjuLSgLwUH9RjXIEZ/bBse1+7f
YbfvorzR5B3AGtC1w3As0k91xDKY59ErfWM+Ue8X036tRpc0WR+39lcnA/TW7xPG96pmGwcOvUJM
toM4BjT16tYVtU/npTHNE9IdUpZhYHE0RneKZhtGcL1BsIO98/BPS9k9U9NMU1TGqXQfB/ahEZ/y
cie5ktFYcVFy9wAFQN0acG/lA7lo7PodGBdP7giO9NxPUFh/XucyRPM3dDR2EnTPcWysCowEGDpH
VUqiO5RTh0EP1+qHfD215rNm/9CnD9TYcYvXB1uipv4vkKo1TQgp6i4TBE/parpr1v6HSbO9Qv+1
N4ANPKjfjjYgmsoyipY1aL4VwYkafynqenkbduK1G+9v36Br1C5St3M7iof3BG3cqrC1N+285ntm
NuE6ppZ9L/HlIOVKFjA5eM854mIwRXvn/BrYDkwgZlHBGI2sDthNxXwHpDV6RkWWzt7RWD5IOvhC
Sr9NPxwn1I5F2ETT172m5vWNxtsCIRP/MEB9o95oNiDWDaM3n5hbYrwvuAdj87HL6tBvXia6xOv6
0UTz6fZOX59LyD9hHggGZQNO7bvldALK2xvtk7N+9SmLSAdw+zDtWLk+NhbCFN5Okk9dcqle3mmf
4GOWYvFOrH0u2GnqjIc2gGqqu0ettnGzLwwpH24lyI81wshJF8sj84B/q039qHenbnTjQJhxoM2/
bu/ghkn0SaU3weMJhDvK2qhFerNB5E9XHd2L/ocPUoSpKeJ+TLVgjUz28ba962sumyVSZBd3BPOm
8ouevQwtOpjVhNToxMvuT4sCgF2JHZKC60Px1o8BahVlM6CgFRc8oplIO3BnnIKA4H71YWfXIan2
4v3mSs4yRcWM5hSV03aZd+LreujyEWT7xd7w3cZSgF1H8c3A/9AvUXarzjFWuYzBcuIVADXZP773
O9uDXW7ZwFYBkYAOFuSkFBuU9Wj/MU0/NW4RDg1kYx03MsXOmLEpy6FK1AJhBBiCsQr0CGwlaplt
G5QOqfipQsU+QaGlv9N10NlUWR584n7n3BuksGIiuFmFa+e59946v8zIRELSTQ9g4fveivU1Q5/o
yCEMGkIayTxUAw0eLEbNeCmJfQ/C5iBE3W6vyrDxrcEXifwOgvBSHU3ZI0YdMY+OVZ0s8JWKov3S
9P332xdj4zOgBoeLiG8ArUM1qjeoh5O6LyFmZw1Z1FsTSBnsXEMDYKri26Y24hNiuPSaeLZCXFvN
imu8EQZI2VVQFEdwEEndA2hbH8Eg95OE1is6KAX+Ddgc3T68bfp6lbAsXQ2ghTgDatsZxDVaozGM
QphAY0C6IfK0NkQ3b8djb5gJZDcWpQY5nK2agYoe9SdAXFOUk8Ou+zwDIjXy3c7XtfPEl0LA80FE
GEivdunMfEHHJZh4kfrFZ5s1XwarCiFy30XMBhEVBR+KnT9X5j+V8J9pN/8QvvHHLkaEX2rr4Wr3
x26CZqExRP37b/XlT1PesQZuUes5rEiJ+83T53gSXuxX5t3tz6kWdpHHSzN4JvxPc1yN+t7CaMd0
WqQmdQGo1/E9oVJWf6sWKDWXqx2O5fhbE9YSTz44XU0vcphIl/4rse27wCVW7M9lHWqa9+508vKH
yRt9Fmcqf5zRJi+LdASlrJmx2C3qnWt07RRgAoza4E5A9/OqnNV7HOzTI0wgr8EyithorJ3+y3V1
89KEdKpnq+gr3gtvxPauFp1CD7WCbmxj5vPfGLlMiz1lxutrc2lOCWlBDeltuOkibYY27BmNMGSS
UFDY7pyaDTugEESU13FvMLiklIcpNy2COcgiZSwS3b3+F8Q38D9aRMgBwgL6QY/NsAOn0M527tmV
9/lsOwMnY0SbtTx1m/zOcUXiOeODnzk73mfjq10sTwl1HoarQTSJ5WUee/St5a5zjxiUfF2NLOmH
dzOOQRwQRUQP8xLodl5pyGaEQ/BBr7s0c+uQZ08BX8KufPfglLSCgSlZskGioEIJ8srUac7zLkXx
6mcxZk7ItD1A78a+AZoIOmggIlAXuKq98RIKq4Peprm1NF/aSger6zKPx0GsxiNQktoHva/2FB82
bjEIx+Q8mAPGPXScL8/EKEavodB1TJFq+X8hugh2s4WP/R7t0sbZwwQi8HooBOP5pT4itH6xiOON
6GSNRymSl2F1o5Hfv/9qXZhRPEZgt2bT1GiYYTDhg3VAAbc9jk2C4aAIQIn5p4g0O/binB5uG95c
HmoRUBYAYefVwLY/A/BelzWWZz35Q3ZkJjgKK7F32OXVucwiAa4MYAfseiamP5SwtowOxBFyHJG5
rIwkRx1kiuaeWGtYdBr4sqrMNf8BRfpPbc0Ra0D99+32Oq/fgrgAoDIA+gRl4qsKKhF5qdOyaNOq
MVIgsD87/XQofXrkQb3TCt/YUhwWlOKAKMWkovo0g2gzIMTV1KTQVA8b7XGC91j2ANBbRuRyQB4F
DtkrAnZQ7lJe22OTarhZpv9I+YfJ4XuncmvXzq3IS3jmeLNs1mnNYEV/4C/ZzxG0KVWSJxX00l0W
gaN5uu8i/deeiuLW4sCrhX4T6n6oeCtxpveBpyEeb9JR3GFa4Ej5P9zOdvp0G0kgCnGymg4UPuj+
lKC5cEAbA69s0nW2v5Qef3VK/etarId1yl56Y43Weo/ScqPCA9jmmU11PzFT5a5LjoUdJJEAO9R/
tE9B5IIDFTwwP5wi3BtAUqEoMtPDvUOehwQeHXKV60gfci0nhVGnurkcIRL5pPOBYXLNLeIih6h4
1sS6BxZw7nwovABCCxr/evvqbX3N81+ghFXTqzHikln4BQZYemdyx7mIx9ZLbpvZOqughrRBFor/
XxFR56XpMN/T67RhdViUn0wP1And68L/Q+6Mt56HDi8YlRESlNKLOTsTCkswNP/GToIOxRhD546e
mq9DEWb3+mF5ml7ybw1Ujk97zZeNqAfMB+ZtAcSFsJIa9SB62I6l32ORDWmLeGoyElm9XuwV6LY2
E2ILiOkGprwwp3R58f1yNGzuF3U6rVpYGt8cisnKFXxczrqTdL0pKyihAcFVosjlkwyh/NKUuXaz
4ZZ5nXYxfQFFEL5ckj/kd9pvPSkTyY/lfl79KMDXfOyO0517kBwfe2XQrUMK+NIb2+xG1z7zhDaY
ZlanlgCUvLsrAYGEDPLOYrc+37kVue1n/nT181GvCKyA61uvABH/c/sObGRieD//uwrls+kV59Sh
2EtQ9IblhFH5ZYqE+7Exj20xfrpt7HrLgAgyUaxD1RrwfxV1Q4uB2WibgA+EsQfI3n7goxdBM3Wn
LHi9Z5dmlPPh28Q0vclvUstkwxPAMP3Br63mcHsx1zsnrUhlTwkhvkonq4kPoJ33EA0IHyNQpFZP
bO2qkIyeiAGCKY7EnEGSfdvqhndGUo7kHMAK2XhScegjyxfamxhhKOss5DaLxqw+oRIR+u0SE78M
F6h81o0FHswmQtX1tvnrWy6fBIacLEJedFVPAqlCPbLMq9J+MqM5/16WcwTeMBjfA2hvfkQgSLG1
cphfbW2QwRGBOw0IfIshnkhQBvdDbxo7+crmiYS+iQTeGPJDXl4vrjfF4GnIvGZLi4Z+CAemh6L7
e3vX9qwol2zOML+wgAg7nSivoon1Dz2DnEQzkT/vN4SxZIQzrAcCI3JTz7wFlLhASz0XTQrPa0f+
CsgidLRB1EnITna89XnwlsKYMlQM8BBQXh/QzlvNatXqFNJSmMS0fxpOtdMA3zhrYFXBMQNJNN4B
auRyqCgWXQR1mo3kk82mz8SsvnPH+wu42fH9+wZcGSYg35IBNeUpjMzIMQBeYzLJ/5NNAAKCqgpo
23aKbxu6TiGhK35mSMlsJoGBUWOAIToE8VAOh9WyHlbt+4rMuJ3Yg6/XOz3krQ9ly4YrzgNq/mon
1DUZBSKzatKyLOPO/hasO59py4CD6RtM+wASceUSNAzfDwQZVOqK3473MVvMHZe3dXtAUS9nNXDW
rnJ7r67dkaIGh6PmHZZugKqXeSDT+3t/YEaFwIEOwRDkMWrdw8b8oOE0SHu9bj4O9ONaNQeNfK77
r7ePwNZ+ndtRnMHIRRY0FY5A4I5l6ukte0Dm1iTvt4L4hFY+6uKYkpS/4swTOGjQ6r2N1bhu/1Cb
4zHrx50G39Z3OTch/35mYi350lrTXKe9hg7PzBEQqgoKHtT59R/WIrsXEiuOCWglfXZbK6trR2At
zrwcrIIOqZZl1Q6eY+u7QPv0/6woHm2kfHEWrYW7ybQ1rjSQTg7jGN9eivy4l6mrxJpZpmS6wxip
WvjqzazU57GBkTqIco/dF9B1rYPQBThLW/Sdm7MBQEOxEAUFzP9hTMINlDUhvYJro1WdlqOJxhkp
vINR0uERAFstorQoH6uuzeIGeMIk4wFLnaBc3+9bQfYDhQQMNSDvU4WFBlEBpztjHJAUJMFrLPJQ
3giKfGdnN04jzMCKxJtKdMnlaSxrjn4hw5hjZQBhj0kKjJutw7Oz0j32kz1Lyrmna+/XY2lUKbqg
EW26JNBYTMWOW92KfkAwAcoNx3pN6YK+0mougiJScP4HShNViGPJIt+q7YPu9HsHc2NRSMkhyQDl
WHA7qHhBA2PbVk1MTMZOX3r6YOjPyx6aaeuCnZtQYl8LzHo2M4unhAMDKJw56VBL3HkvGVsRFu3V
AC1utB7BzXR5DrpSlLiRE0fBpAAoAOLwJjbt0c0j45GA/b5LvAct/9yK++5HHrPI3CkSba/yX/vK
6RjdqjW8fuSpk0962NvznZENv9/vRVA+B3EapmzxelN2cqqaNZ9qARvG+Np75peWB0/6RKCkIY5G
1e94xq2jiII2nCOYLlCNUiKWZQqtJxhfTltwSzoQfRvwzGjBQ2yOf24vTP5w1T2eW5If9yykYNi0
Ivla8dScyhCtg7Dq7XDooWDbftb5N2xGZKLvf9vo1tE/N6rsZmWWk6npGEtvsuFxxEQ095uwMfbe
i5u7iAFiHHOQCSEqX66t8eZyXS2YyeeTBp4QkO8kutlG9fj39nq2TiAOBRoPgHRiGtS6NDQIMtgY
ceIpEE7P+WzFoLXceQbumVAumU+LSq9LmFjWzg8ra3yy0YXe+S4bRjChI1/WgPbg1amsA6B6E/BQ
ePR2yKO6/bbsKYJtfJELA8oqRm0i4G10qtTSX1u7egArRuyRIanGw+0vsoHGhkuVnS58fEm5pGQw
DhD/AopLeDazeIo4+HRf3Wg4+vfrx6pPtB/sA0/40fh+2+zGwb6wqkT/bNFKY6rxWMd8U1wN4xG1
mRgPz/i2me3vJLVdAbbFG0C5P9kc0IJ2dpU6tIpMs0drZsfC5kIwfY+bg4LHFfhvsZDJQu1SxnYv
4Tl7opx8nLJm56m0ZQYeFWoiUEBEdVHZr7yZLdCkILDnswgL8ICDhjwqxd57Zmu/zs0o59qFnGXW
5TATrI/jtKJ+vlskkq1MxY/K2PB/K5E/4cyPNlltTjbwd6lW5l+AXIkxg/hQWuYh6yGhCmxoZ6CP
FkBQc94TUt26VCB+Qf8AVE3XFaLCrx1G+VSlWZtqXhe7Vh5arYb+7h5f5UYujel9PNcwyIl2zFWx
o2A1FBlphYGciYF6tVu4/lQuba6fZsvt+Ovqu+JXJ+wRJCi3j/yGaSSbYGfDiIWOErRyUphj56Rs
9SotGf1Ie8A2K/e3Ted7Y2Ef0Jjd29SNkwlaJhTcALlF8U3Fmrvcz7nOZ7mpr7w7uvVLa325vaRN
E7I4Ib0t8kDFRQkuzJkHXZXW7ktXdHeDfqh1sZNJqAwC6C2BGwSknHhmwRFekZEMrlk4FZB/afPN
+V2k1l31bII9J38xojZtQCBwe1Eb+YQMHUBHQ+sOKm1KPtFLgnghEHMB4HGec0N0D5gzyk8DJqDv
9Qrsk4NvdhH6CRaGYuh/QGxguYj1sr0EuJ+ajLq96Ltm1irAX0gQ9sLMMLy16iHVrD3mu60jiZgP
9wuCHYyMKEtF43UpAbapUkxMJStq8HHLusfBmF6In/0dMH31H+4AHigA+EHQG1pEVwcGA7QGxUVH
bfZQZI0ZknqGR1mMh9FxnipT7FHSbzhObOa/FpVbZ2PWbMAkCbyaVx1ddz7aYt55dW3dAhCtStpY
LAnlk0vHORSOOfcg2U9XNDa7DiX813GPHGGjpwsV0jMjine2wLXm5Jh4S+2jdajNExvC+tmP52g5
THEGjp5v5uNwd/smbO4dikFgrUJ960oO1+7qcnWzBidx5vpzUZTtC9Ps/2BFIr0guYCuNQANSirA
sqYvBS/hRMYBtTrcjB8Nyrs7ec3GWvBKRUlY0rFj3lw5eWi3uB1bfZbOGNIPvW55AN54J8PdOAgA
WOG/jWl2gKHUm4u8SXjCd1ERMbSnhkFiNecFw8Ud9wZLtyyBP1yyfsoqjbpnxgJlazbAEvWROuV5
iOgSzojR7z4AmHTEtBfoNzH2rmbTRV8QsQidpX3/Z/H8hDtt/B8sgHxGZrmAqFlyoWdJB6rzlTc5
KCKNtVOHPS/vmtp6/f+zIbOPMxv2AgpB6josFVT7nvkknZY9Yuet0wXeUAukQA6cqfrabZlJMbJL
q1QgVwIoLZryvbC04avBVY9KIwAWeFKr38JalrFkboaHR/PdbL/kU3+XAWPkiFCrnJ23x9ZygMJG
VAf9GEpj8u9nOwbKpX5EVsvSmn+d2iZymr3kZCPIot72rwX1u+OWdDZfWGqt/6DYGGlQDc8yctBX
HlH/O8pbD0If/sP9PDeqHISlnTo+ZyNLXe9zOz4tVtpmO4MM2zuHygCarWgRqtByJwc1niUGlvpL
lWgM0897g/9b6RCI0lBXARBSIkPkQTn7OBn+1ECzFhRmfxvMaP/0Diwm94sVem68Rv09xhD2guiW
uzk3qeQJq3ALz6xhErU+kJfQ6k837ryjtgLcxbKUMIC2LTqtgIunFMrUnwEyPlDInzTJMkQGtKmb
SNun4pUfXHnynNm86haiQsULsuJr5X+d0GWxf7STItaiYA7HCG3yFYareF/GefOUIGEAoSmSKnSr
Lz+h4A7XmI+1Yhgxgf5rAKGs2z5vY4gDUAkU8eUYtwRFKmd9HNt+xmViqf1sPsyx8dSH7VH70Nzl
90aEWBuXMXveg7fIc3C1n2dGlaPJ8jVH4Q1G50YKqpjtg8GX18zol4hOLg/pQqGlowXucWe12xv6
72qVA1qW/UhH8MUB10pfupfuBIbWo/t5fO1CnpRxdtrD627fwrOlKsfV4sxpSnCov+Vj4lQczDT4
sUbagw7YEIv6vVmvrRXiY2IiR46TXNOnG6TUK5uUqQv5JjHhPYfq9M4ubn0+uCw5mIy67VVW4S+r
5be2X4JcSdznCeTjTsYTj2UNfP7oHJ0HC6LmuR+CDGjYyTS2ohvo7gxf6prj1Cs4a7/AELnPtTJ1
HIrZrfqoQ427Hr+T+bOr7SXsW9ceT2Ok65CHhzKrkrDrgG/43EEjtQ4+9NZ4WHQXk4Ak8hC4b2/p
luMETAQvZNRvkUkp5xIK4nXhgd4obVqo2gZlaYeWWXShSZYd/7ltCVyBckzzmgI+qGbmLS4seeWS
PdWMB1m4jGRhIRhG9iTiNo2hJYncQIJt3kqXZyFIW9bM9IcSG9g0f6BwiZG8voG8H3s3xhmZ+pkd
xYlp9phNmpmXqa7lhhFPQdb9IOsKvoGZjRZPbn+sjWMBGiQpXw3GSAeo6kuv7BFUUwSmotK1gjDB
hIHhzmDgw3XDQeym1hsHHpfMRGsTQCWIBCvGFhDergD8l2lQEFCAg5C40kKb1NGSe4++OX27vbat
ru6FPWUrrVJfLH9Yy3TlZAp5Ud2RoYRAYXYgbIiLQmDqjD6BASaZd2V1NvwKbAMlIRleUdFQ3l5Z
RwVgGF2ZCrKEkvBzatzX9o3IC/N3U4bLzu5ur3frW/qYcrf+d/fU7YW+KPER2MsULUowqHiR1vuP
edkkFNX0/2AKabIsUMnKnrI6bwyydVxwSKGznlQDxvheNMM9sj2yko2UGYO48I1IKyUfm+K1MMoO
kqtyLVLafy+y+TCiqYba+lOns9ASr7WnfZtXd6czuXHT8eAGCTqqiMDTqF3DzPe7dR3HIvWaj9N0
CroydOjOt9q4Cuc2PMX3I+iRuTBhoxe/K+JHYvk1rV/LACSxu2F041xc2FI+luV1BE4RtmZwipjl
nJQYaxZ2/ljsTRdsZQgXppTKU7H24I0WMFXcz2Y4fECWHmO45thLrQc9xCT1TgzdGLf0LiwqJ8Qm
FO3fGRa7b/RF3PO4jcZfnEQM2UITAmUDBXf/F2ZKZ+iQ/3P7FmweFJxMSMkAGQ/k+KXzJIPP7BkP
k9QEf0XTi+O0zo82JkCT23Y28iA8SP+1I33NWegJMjwqx7bFrnIMQos1L+6DoKx2juTWawSgMdRh
QZCBsXS1XNQFbkMmc8AzBOrzx6CLjRd2AP8WiRYravLIhDJIoIX/4ZGP6pFpO7KUiARF2cV80DN3
0mG2rOs5rIj1OyDO7z7Qnuxi0g66vsvdsrmfZxaV/WwIHg8Z64t0mn6t7qNPXm5/r63LDeUEZHVI
g0w4ksvvxStb51VP8xT1oyq06zWZMpB/tfp3TCE++Xq+88bfapv6ENkBphADDNDyUgzaS7Fm4Len
wHKQY/G7jSpIbIC1nEeYJGY/uxCl+z82eXT35r23bsC5YSXCrkOGxk5t0tQFtDWyibEcudV/GLjY
G2bYPJ3nppRjMvadj0lfW/Lz6n5E/qJ2kgQJ/zuC1fC3H+pPEPnS35/KYl8x8ALCV/kl5UE6u3ia
Bq4MjClShJ85pDomlyQd29iKPVDWlovGexVm5PzLVZyzSm0mb/w0ZtWHAwSanImHDKrhxjoebx/O
a1NyVhAsU1BK2IDjO3PXCJ+iCMTrpQmhLlI9tfm0PBGvWg9j1v++be76LgDdBVImSTwAQRFbCXRk
WgoMp3TaCXSqfyTBXZg1zQMltIwXfRrCeR3ub1u8PpMgEYfTB+Yf41lXDMFeplMryGdyMmcABhr7
A0RVE2/s352nSzMYkQVri3RcymMYs7FgORYdOVH6CbzzBRrUmfHr9lKkI7qsLQCRiPchejnosuAZ
fHn+umnKctb15FSS4FcNgq7RKZOqyP+a1q+OeHFg9TunY6OGApPI0R3Jbw9smBJPPWRYyGc5OQ3R
kCwJBfoCyBUal5HAFHqVorRwYs+7OsAyMbha6ZlZ5aYBEJstxIdZ+9j+lGrYoDoMlxzS9WXMo72Q
s+FMsEo5kY7RVUey8F5ubInSntmhN32yTgJt90P54MfIzWcd8ulGJDEmswWOhL1kZXOVZ2bl38/8
yTqAm8xFgwEsWMbBjfLETfOjcVwj99AcjT2xY1UTBU3ky1Uq33LSqcH8BuakBoucicRTfBGxZ957
3genD6fDmph3w9cAa/2UF5FlhGt7h/wTRHq3D/JGmnb5U5Tvy4S96pn5tvI5tiNMn/2xPkGiJZ8i
yEK8CZvT5yULaZYIvuPFNzweGhToskmMF3RFFNuTtsxNPZfkNBOSeHmQzKJ6nCewhy57AeMNYq2e
Y5SSZCcMbu2qBGm3dd0PcxCcRk3T3ceyEMUc9TWfaOJTot0BPgD6Xw7/p4XAl6ygqHMW86vbBYW4
s8yxLUKeBwJyhNNkiwRz1Z2eVLPTtUnW4wGfQB9ioJ80jvwjzqautSKNAJH/fTS4McYovhZtUvVa
myUVtdY5avMcn5eKzPo11WNjPzPR20uU64vxcbLhX0JqoRmxk5FsHr039ldM7CDQOEpiYK4YS88F
BAJcZiSjVT6KjLzQ9Z+CkFCUS1xrKDeX88Gxu4gUP8yhPlDS/rUCUAB05bEx60i3/iF6G/sTfdDs
ORonf+86bh0M9EYlNSFc+BXSUBtsbaTl6p8qFgK9BJTeB37KP5ZHAS1pB/cSpT8G6u3n7nD7Olw/
a4HCAj8OiH88yTWmxA4x0jnw88I/EWBFmRuODYmqvI5c+oWQ5rgMRrRa085y5TFXjiYE6eDYAF1G
UUINWHWQByPtrOBkMT0qRgz7jZZNdlZ2HXwx9C1BTehuyxqg4lghqqeRMW/w3Yk1njrR+CCD9yFY
FGUVJ59vb+NGgQeVfry7oCsHDAKAt5f+tCJ90TO7BiE018PRIqFenUpriB0I6kzVa9t+c0seDg5/
N/oB+QViB8AqwMug9nhp1/UHA4E5wHC5vcZZ94e3eDGBLe728jb2UgpnQUQGJTrwnSnuW5iTNTC3
cE8lcLbohEIjaAzZLmHzlhlMCEt1AWDhrtp3wP6wvNUM52RRegBxRNwWdgKK5J0QsGkGnUgUG3H0
r1LcCYI3WSeE8/9Iu7Idx3Fk+0UCtIt61WbZmbZyr6x6ESpr0b7v/Pp7lIOZtmnBvDmDRr90oStM
KhgMRpw4J+iU3EkatO6rZ7nkKQ1ep5v/QjqsY32gnWWf5NqsowRWK1owmI1Vk8dG/yjqYFJf4e+c
a2XLFFJp5IAgDoYvMJ9HglpYswAWG/TCj2W1lhJLGU9D23hL1nz9XOF5hwVBRhm5IFsIG6G1oi2g
0QnyitjRsjhaFAWj1r3edrmNxAg6JGd2mLtSHTTo1Y6dFowebR2V2qVXDWsRx8KthXg4O+gNegOP
S2fjBQu74HhD1gks4pVCpJ5Ealt0rRbMv0Cl3d/LtuxKfujQ0/RrcMrT8BtyJRxCrC2PPLfJRA/M
/lY11Nu0oGnemuW7KLZWyptOuQ66eGeh6w8RIHChY0z3MlK0RhHGYCjG4QJoYdD+qPTj9hfb8sJz
A+ufn6WUYkIEmcaZFrRmbHetaNwvgGdbZMpiS2/nd4xac8qjG0U+rAk1L/RAUCwClu7SZG4kHdT9
QvWTy1VFFhvuzVMPBxF2hZe/VpzPxLXH3CngLAM8OzLVIPwxOqt+jemOB2WHN7+TupHDm3Hl2mP8
AiAjCbcw1mf61Itgr/zWaDZopHbrw0CMrJabqa9bdnk3X24pE0vEsEERAi2uYDpMrmCVXhpbxTEW
rXo4qXsNQFYLAnS+8IBcrtVsQ7HED4HzoN08++fflTn7pEuHaGyx7s6t99o92PId+tT7g/dJofIY
4l3A+7Trp7u17vWInnmv0NOxLBFhg1IjYF8fpS5Iiw6XuSLE8U/o6lS2EomBU9A0/aMKi/l9UseG
00bc4Mm43H3mkA6agEw+FlaHHvE4gbTOsps/QsVSIXbuYpISgIj8KN5h83so1y0+FELcTuQzymxE
pDUGrrcKqoZXjFhRpkMJrlzWL6AflkO462zFj53er10EQVRgIb0qP90OIKzaJF6JyGJwH8PwCuBh
sTUxFGbFMgT/LHijHIpXopnaya53Va/wFHAxc67NjafBpT2mqCF24jSvpVNoh4EH2c4Fa32eZnga
WXkQPkCs+UV/lt+FQ/8o32XPoDOwOCve2ubzFTPpW4UHgZmCdgOXnPCuHiLRT3yQTvrp3zK3oAFh
HlB5yzxu1eG23SvoTdu0hAIRqgdK5LT3ogukP1a8b/3pV/s23XcPUEu94/VkNi4IBQwHIgitADgE
lO7yiMWgszLEdtKDqKSq4pIlLlMbUpMx9dSupItPML4/+gQc2TzW7/XcMKcbD42VVnUlPgC7/aXp
KpyhBTIucgAZrfI+Tsf4rhnC3M1bKFJ3psIrbW5FMIAbVgp9rBeZOXMZjt2sgCAy1D4LHvMeYRR1
K8PWrcVBheVoctFUW18UcpDo/6zQbtDoX67QTLN2aVNTC1JMbyT5vgj/0IbH8LaRQ+CJ+I8RZlXt
jEfy0mNVBVXRitToaYgID6V+XWoEEBW6OSv1EtAU7FgwSIkIlNVEsFCL4lOkkm9VURwGs74XQShs
NQmtLUFRQvf2UdxwTjBjgKMR47srCT1zEtMkjXJpalGFE0pxT1NT8EqS9R9Npuh30GGND6ZO5Z+3
jW7s5wp3gNIrKsQQuGXcMtMlWqkpkQJzrGIvBKOcE+UNb8D2yvkhLg23ABsGUnY8ihkr0HtNhKwl
S7DUf2PwZg3JYdJ6d0i/317N1RaudrAWTDOsVEFsKbNKp3wW8pgGpfJXASeRMSBTL6GmBu1VoNw5
H2z91RdHmrHG5EYmiDxpDVxuYJjoDAqdlczmfd9Uf24vatMMBtlQQtDA/84+fROSCCGZaiiHNGq2
EwhN/UXRMQdTT19GwGBFeFxjEgSjh3jHMadLWDoxKYgwBoKIokH4TmtI7Ik/pqTmXDtba4I+CSpN
n+PjbGmkkA3akzyagmaM9mEf7xYhfu1jiZPNXD+lQC4CcjHw0mkrIpd1iFEhyTBPJQl6udyXGkpn
Qx5bcUXvO+k7zVUvXtBVTb9N80loyKnq5kAXi9huSiheZirn56wn+NJh1l+D8SEgWTUESPaE101f
FRA2CbJZd7K8Oy7jXR3uenhopmEcViIuoMOcHON6q6F3DFl1fFjoWKM5cxmWgd6PmmYmeC1nop3E
sVVn33KZl8lsWsHoHrpMqAHhCF5aEUZixnE7yZ9yPUoP7fgc9I3G8vXFYJhNgTgoaBtAiss8f8oV
YFRjnUEKOeyQVpa8nMyGBx665stS4ZqYegGVJ9BKCCWXqyFLVCdNOUoBVvouNdqLXhNPXnmlUtHL
wNfVgfWvIu3igXpkNxuGd/vIX1/ezA9g8sIGIzGVouUSLu+1OZI7s5/tomPvEnSB2qP2XeBYvC7W
wzVW2SlQYaJvDjrMyyUPybJALWwucCJrJ9ZCbdf3mTBaxrAEeje6QpM4NMu8VougxUPA3pXVOEmD
+JCa4vtiAO0+qY/GkHgQHX0ntT4C6Sgm1phLXp4Z1K7a2Ovr2FWi/GlZUq/sSjfJwpeum52qTPYk
y2yhn42vewwwpQBZY34F35LFQeta1TYLWKeCqaSQ0MqtLC6siSfNseH+wLUBmGKAogUDdczJzpS+
pXqmYoh0LZxAVCLUn7Att73i2ggSH0yOooOwEoobzEmei1GRhSKjAfzTBaG8U+EQ1Fnl3jZzfVnD
DJweevcoUILQ89ITphoZdJ3lNNC6xzICJauCllhSOpFOOZOdV3mWemmJOc1jCuAcoaD7z5XfJHnH
uJldRU+1hFGzxMKsLOfSue7nMvaYC7uC9EQNGQdc2JEr25igHma7/khLyzj90iG5atWnEG6bueAd
TznGP3Ocy+CPxWJgC1cR/rkax830kQhCnBfo6vb76pAcDHR2yYsYqHvwo9qt3xqW8qN3w88+L3nK
cAv54l2D+Z6Sc9g3HQkHfWXGQjbG3r7SpBWGshgLVKgqaxzR+cXzIwznLx+9dcX/mGG2uyBFM+kt
5OSa6rcGsBTknNWR9yDYCJWwghcVmkgIXlcE58pQx7UoDNDLa0Qf9bEAhFB7dRmAjWzuNDDUF/Nw
10BwUYhli4qDPfaaV5Txq7GI/u2Tc5VMr/4FtlQEAWDoUaC+PDmAQaRKhsdkkEsPsZRZQvf15zpj
ggnTULXpyEQRzszWcMoIUL4ZD2ez9gZFtQSKpioYRSHQhsg8eFlWPhRj4Tfd965QnDEW97cXfOVI
wITifYmUG+kipumZAyxXcxTL/dSgw+ulw51GQmcKeRwoG0YwmQw3VaDhincss6uTmEZ9ko51kMXR
3hRkRylD6CR3nENx9fEANVqZPbCMVbaCJWqmZgvuyLysgyotXEVHhAj7xy9v10o8gNCNCIA1MbdE
n3YA0xagoJCl96mdHEF60buGE1Q3tgvHAZUGZLxg+blqxdAGupeZWgW1Ao1OSMSXeEfGMyeVvQrd
mC5C7wqEF8hoMbPLfBRTj7syFscqWCZyEDvk1b1m45EHcnwZ/M9/ayniRJPr6I2pkPUNiYcJ8pQr
nkqzCaPCCPXwhJzoHXqgxl3ijn75oTxOqMoqb3Vkl3b4xCPTvW6sMnbXDT+ryyodaSSIt4an3Cyc
MQSTkQTCVvoOMNxDJ1aOUUoPFCmgPHGK0Ndfcl0wjte61+vD+dJwqZBKADQ1PKEkaRXy4JgD6sLC
wNtYBX/Pxc20LhAjpZh6QCsXd9SlnSjU+tnMtfBUq+1sib1GrDyR3HKW0VkjLkl6N5qkvSCbflQP
9hSaXlMUaOx9WZpr/SHrSA4oFoBcZ9kBFpUkEw1peJKWobO6aWitvE8/8jDlKTZd5TiMJeZqAuVV
nAD2FZ6aKnxvaXlXxoCfCGW8gwaRc/vUb9tCygZCPXUttV5urzAPpTyEc3hqs8JOM80x6aOgvBgx
T7/kOoJh+1YNDuRsBI8X5kyOclGaVIWhZMkU8GjrSGiiL4tBY+dQvVzRpziCmEG/XM2cdxDe0Mfw
RDrJj5fquND7sqs5Prnl+udWmIuFJjQGEgBWMqhPW6q6+GJjaBBO+vKEEbMcxhFIGFHkSF14EibD
CUcghGGmFnjExOvWs0cMaTPmdWEP7+PVR85iCCSgM0nGuOmpM/tvbVWAArAoLVJGphUp4Xel+XLu
ta7rzCDjC9OszdKUrgarSHbEwk8pmQPSzDyq2OuWyWoJoy94K0OxC6o9l0uLZuh5yCQLT8WkeGlD
QYc8iY7YR7so0h7rJH2C4LZhT32yr+m8lxv9UKYjJ/Pa9BfU1XHtgerzinmh0fIISukFvBKVlapq
IwsSX7s5UR9un+VNO6grAlABTk6DMGd5nkAcUYUR4oYo/Ek6/UVR85dE0P5HM+tJP3OXWpOFsSxg
ZlBqK1ROav84mjyf5K1l/fMzI3ImJAXq2VhLMT9lbexMuXDsuJTnW1FJRj6F9zfmiK6AZebQJkMh
Ceapih5J/lMS/t7+JJv3MzT3AHAG8TN8nnH1JstNs5IS5AVmifRXPUV9eadkKKrlQwrsPy1ftHjV
Um3B71/1lIdk3drHc/tMSk4zQawJxcdSpe8pyL8m+RttVE5A3Aog50aYXKBIWiTXNIVH9NO7MEME
cVlCn3bNHaQ+nAI1lNu7ep3ffQoZ/ntTFSbMU1OCIPKYh6fSROMXHOqiPcaFYyz0LTUBghm0b+pc
8di5OFv5WaQ6c0kzirJlKtfjVVa2QIA6nH7EHY97gmeFifmqpgl1NcAjG/klhShnMj0rSOlub+Dm
B8OLCIRm4LVBTejydEGQsgegnJindmocQ6GNOyuVQ3vhFa/C2eopaI9uW9w6aAChoIGEwhoA8sx5
Rj3Z0AY8CE6t+SoVv6nyfPvv33SJs7+fCfRZHJtVKYfrtkFgRYsh4gR+1FM8BbU2WRPAq7ft8dbD
nGsh1qVepFiPOCd3sdB1lkyln7dtrL+ZvZfP94w9u9AU62gNG8rU26mB0SDZD7XXmSr+bUObi/m8
/gFjRBa4/vmZZ6vF3GAEwzBPxWI+kih7iMOFsxaeCeb7y9QUJLzGTHDJ/RpIZOXh2/+2BsYBwI/b
dW2LzRJQgdYfpfjP7b//GhiPVEI72yTmi9OBjOGE6sqp+Ks/im+1p3zMopV/M+waTPd7+b4+9K+C
Y77wFB02tw7wNxPVOTxAWOxshcZFWs+aeZr11k9749jO9L94zKH78x8TyqUDZIVKx6RTcTpRO6co
g5nNn274et6A8RsoxMLDVlUCJrLl6HVBJp2QUyhX9V1Ba9VZxpg4+ZD0HLjSRhAFcy7U/vD4R/+Y
7UouEIRG40Uhp2QCQUvReSsbeYWZXY5PbJzQdWTcBBER2I+uKKjKMVRHog/kFL2twxLVY+Y3dhwY
Lh79bvHcnno78Xg8JtJ6nTJx4cIqc1zbClRRsgir6i7xh50kWuDSTvNj9gpga/Ea7ZSD5FZe/jj1
wLk+dtpO5SALPxsut34Cc5z7pRoaWcZPCI/hTv6hHqa/5vPszPfDLvakp+5IHmrfPEYPkiv6eLeG
VuhRW7F7W7RKLini1uc2IdW0FuGQa2mMZ3VDKnSi3pITxLMfACre6RNSj0jjhEnMdm/tPAb/1kY+
GBAJE5EjrcEc2fq98TP65pCF5ZC5tRTOURBlM3BfmjaLwSBHiniYRqof60XIQXJRpgPka2bTyD0w
M47Fc2PEso7/XkZ60BWSGJSDrhX3wmI0xCb9sAiOkcfx4EcQc4EK+NIJ0BWVzEQKFjNTFhBAEEF3
OzJKPbpGor7090lmiOGuzMcBdERCgtmRaRZar1QbobTLPhlHT5LTCSRCNSGDp5NcLr1iBAOI3ZZQ
n3/MK7WTcHFKuduLXdlLFpo6MXStjd6gnjkQIfqrpahHtIteFn4n5VW6Dw0IF9itMqaVj9J9p9yn
QAk0XldLwvSL5EZr2nVfjsJDRbS88FRgvotj3UY0Oxpqp8+r1pwq3ZtaKWl+NCboMQMNMsmuUMt6
bytz3X1vMLmqW7I4C4utrTRk/lQMi+nVhZZ9T+IJCC1laj7mtAkluyeDOnsyNGpGR56aKN3VJFsy
X5ryUbSFpW0hqKwJsgzGhzZcqWpKAzwuUfinXtQh8nX8Z7qTkOw9Qw1LlI5F2xemNxZzGyhZLbYe
em1jeEeKVKc2GO1BC4mBWkE+FmaZyZapl1XlNzF4OvEdynh8LKsRfB1QYxDzPY1EE90xinecVkDY
Oa/kNxnQJMnOC1EZ7LSvq9Huu1ClT7Na0spVa9KqDtVSY9xNS6TGfpkrBsZdylnVUldNlrZyTbxj
DE9U8pwelqISaqetgcyw8s5sgZbI1WyBPG1OAZkUO2N9ThlJfjKrGQMYmdaa6l5AovQxmWk92nh6
gcGxz6gw2XVrgngm7SGC7nW0qVVXWiL8xWECEKS/gJHZPKDJKlKngWp1dajipenuyrFMMmvKIllz
tLglmj0PRosYaXYLtaCWTtC8xaD54mpG0bYnLawyyY7bKp13Yy5WT/NCe/lFTNqktRZQ34iAhuUS
eGQsodKabN/IYji5JTwchYNYIegEmk0v7PCpxmFHIRZU3OvSEH8UpJbNh27slOpnDJZi3U6h2N64
aZY1pbfo49z6RY+Xl53UYSFbo1glFJoSc2d4SZwmka23bf8D7Z0BsMumLeqjUirDYuWFLLZuBaAI
pgKrOG3ddEK1cidJIUBz1Vym8q4QRwWE/CTKJy+VEBseaNXlykNIjMRR8iW3QTM30YdxUPLhsQtj
sdqnKmn/4lZBHhtT7KbXJalsONB5TXjPgGsECuiMEchQsQY1KFrQTNI0ToBviYtunCp3fO8mzDqC
2Kxx+zvxtxg53b48VKZnOppz+95cwyRze8AsaEKgbIm2JgvGi5BqymWP0UZi1pOzROZojYUKgt7I
n2rjbQorMFAMPM7yazwrVotO0KfuDh4/bLddiVQzAQkROQn+7Ol/MbdwJxQgHuvsyAfNq2diwlHY
idCUf5EBWM932ZeBKMwvYHLIPMIEdgaAwqlZEg9neRdDOUTV2t3t/d24Dy8WylxTUiJrcQUoz0nT
KqeHvIA0h46Y8xR55I3058IO8+5XemkRB3W1Y4mH7md01x1N8ijY+n1ybF3IQLmN1+5MENiltunk
Lv05Httj8tz5PFjAxsUMXJgKXCTYYAE+YB60IATvu1lIyamF6MtbBwTtH3WgvGbEphUgfAB/RK4H
zpnLNFmLa2FZptCASqh4oEn5jGuMkyRvNZJQJFRBegGiEqQ0THEZRyOPjZkYp8HGhPVbdersxiZQ
77FUC1HXSq2xAYkb70huLu0sEjAbuDSDFioDIoEpPQgi2MAmXtVcXrOw61P/T7BhVobLVUP+AhP6
j/Fdegek7FX4BiIR8qA7jVPsu5fut+oZh+gBubpT75q7ipPAbZ2L83DH5IkUNe7GGPELCNDUpaT/
7PMZvMjd0+3j91nUu7VS5jmlaBSNRohYoRko2v2LbBtWAbh4+gO0OhjWJ4fpRCo7OcSO7oiBtiPv
SOKqF4CuAz7xDu/Lrn9+9rhP6LLgBsOPIVPrTPKbIPJEmXgWmMfAIMlxb2TY1pDcQV7dInXDeWht
BRr08VWER2R3VwgmraWCWKyuE2nvpbHrgb5JpeNAeTiYTQfB8QYLPqbQrxhuSG2MQgXtuZMBkZFm
yB6EZPJjIXZvO8jmcsDCSlbeGcyCM59EBW1c3SoUcYSemvzXYP4Nq/c8/7htZft2PzPDfBdBU7Me
b27jFO/RO5pyi95nh+RYvKc/ZU84LPsaPWkeQcTm3X5mlImReNaM3dxibaq+7KTF3NFRdnvFQGrf
gehmyr934cwb2FjvTfbAoTqCtiw60ijjMxce1Y0xz2b4uGpUH5k53iuT+a1PmpdCKw9yPbzd3tlN
c6BsAAc+BjyvoBJFq2NsP++Nk4ChQTtVyh+RtPwAnttXBvNRVnncl1tuCUDyv+2ZTHAewwz4j9Ve
YYoPYlgKUM7Sn7U05axr044KbB2SJHCRszBLEAtSeZIr3D3RkDqFuShuW+mGDdbN0bq9hRsxA0UT
QH/RrgIgl+WSkklP5gHC0iczwRRd9deoeYxHmxYwi4cZEwCar1Qc8U6aVKUg+kkxh/tx6fZSWXDO
Mc8E4+tlqkRzm2j6CS6Hd0lqyROvf7N1iFf5UzD4Ac0Cdhkmx9JCQIHRidVOvTO5KnKB7rXYEad1
13IKBNPd8lXmVHe2lgVSdTwK0Lda8UaXN4YcCqSsB0U7jXoNZQfQaN4DkZ9znG0jUKykfcCMQvFk
hY5eWmmGBqTKZNJOeVt8AGf7HSiPb1GYP8dm9oqCwbHADAXnHtlwcPBSr+BpjMReC/ssWqUMeGxr
pzr5SZIHaXgCH93XHVsHmH8FwWIegi0RJTRqJSCktZMC2Xmb6mj5pk33ZWZ6A3cUMNGgdEfrGLK1
l5u31BKpjFjEQvKwh3KZ8DcEuvC/2S2QjWqYvVn545l0aUojCA+iFnYqRPINCMy7QkyPad5//bVi
gJMcZHbQNFkNXa5Fr9K8TaNCPQndQU1aBzJcTpLxSDW2Pv25FWYxAkmpkoLw7SQJGCf6W7dvEJLl
BLV115lraMU/A8MJ3i50HZk4HcdiNyaAt53SXgMj0gAARYpLQdMFXEg67/Ns9ZYvzDEbl0J9nFI5
Uk8V3avTsdHigM5PJL+nyzFvXnHA/KHgcfRs7uPZGpl9bOhcNlodq6cu3avzI20+EpU3Zb1hA8EH
Q+uA8Uj4l8mfJTXL9Aza2KcQiuAFfFt9M6qfXz2noINY31irAC9aH+tvOEuLFzD7TEsR98FcTHsj
nB8kY3Bum7hOE0Acg0sbXHEKslaZcQcx6eWsMaY2WLL6NMlzACb1l1RL78M4eYub8OsNajgfgC5o
6gKZd0ULWYGGbkInsg20ASDUHmUoS4wUw60houLdXtq1p2MYA/QxBHN5IK9i5ZuEPOuIEg5tQDL5
QLTI2MVKg4VpxUcViS+3jV33O1YWkrVXvQ7qAchz+amI1ix5q4RNUPexW7W/SdFiYfW9AL52MKLY
KHE6qE9yDvO1E65bCG4cVBUwn3F1P4WpCEmGpg3wgkre6CwaT1EWfi/FWeLE2Q2UEkzhRsIcCJpj
V9R7khn2uTgXbSADfS98gC7Rzi3zMfZFP3/lQUa3Pt25MSZqKD00r6vVmLGkJzwNj1En2mEDqZYp
+TpmEmwIqGZg3HGVOmb7cD16ikpfyXjWqhjRKH4NgmpjfoPzpTZyJJhBLgEGYohDA/V96SCTNBhK
HTdNoFmDm3RWLzuGR/3RQkPmEaD6SbZUFKLmr98pl3bXrT6LIancpXLawG6FKrUifMelYCXq623v
36gIXVpZw8yZlUIKpahKYAWzNTvVBquGYfV3Q2pp7uiKKKvVu/x1nCxe3/nz61xeZ5eGmVdVQ5qk
FSkMr6mn5uVe5GZ25/Uudfvd4Cv72wu9TjsvzTHHXK/Rq4DuehOgNYHLs7GW9vm2hWspXUjonjkK
CxxaMVqTjk4GxlxG2elfpl2zy47UsMh978qe7LSP7Wv6Kv0puWwKV+ku4K8QL4B+AN6oKGUwl0Em
1Q0Cd1oFYZ34qT7uWz3y8AxyQ3VVTEV3q9E55+Iqgq1gWMyWYloK3N9ggrl0HKp2sSRXgMGL0bGM
frTQMKoHDtT+s1Zx4SSMEcZJcqnthqGYKjBhSJWldW7xBlIgcANa4zPobW3piR5kr7dj19inVhge
wVHi9MfpjtsWX7OCW7+E8Z9SV+KmbD5/SfzQneZ95oKoe9c5C3AGtngXc6jzrvz1YuVg5bjc3iiK
lMHIYC/XWsgyPypQuuL461WsXk1gegiCf3gkXymN06YLJ2MYqiC+T/eSp9qaP/xBYy3bhfdja8le
eKeC3eTD5Ny4n6nJ1V6umu4ob0DWgx1NBoW1MKNTUQWt07ylvxXIbER+85M6pRd7CRhGa90Ce5Zf
gC7cgaicy1n4putiRASPHAx8g/fkcm8TYwYRZSSUQSs5gyt5w2n4MaHo92l7lI4a/Infl7qOeOt+
n5ldP/lZqFWiUJGSyiyDeC/asq3b5kf4YIJqlFjTSw/7nKfPVYYIe0g9V0jcWtlk+aehLxYnOVnK
gBohQFclHj+F8jxMi+SGCgiis5xbT5A3TslqcH0LiesQzuUSqx7ttpDiy5rPEkCoqYU5lbvard+q
38qfxOGRmlyHXCwRvK0r9Tu+5hVEppjmIoVweImQK9sqkAYW/Qh7J3yRTiuf6srYkx6Wb+A2rS3d
dG770dYRPTfOfM+qrKhU9GMZlLi8EoT5lJcCbFpAdQZCI+hXX5Vn9AR0qQY6ycGi6vflmDkmQuDt
RWx5JbCY+PuBH4dKIEv3rmWGNlFTKYLwOLytiY2OkczunrqYtv7/CE+tGSBz+PEgwlWJZpqIj8Zk
iB3EsPWJSAXmu0U78/Mgs1XL2OV+uWv822vbCHAY0UK9BLQDBt56jCkDUqLJaNRF0BLIP9W76DdG
Ju3ZCDkH7RozBTI+UNbj+ofbg3GBDSiZ0ghKFRdB9FM9YGKJevJOPi529jTsZiuzzdFpid3spZ/q
XcJln7meA2XMM44o0VkNlRLmh+yQvdX7AlRs6ku5WCQAqyhwUTt+xsE1ugbZs2hW1kmRqD2Mlvcp
GDd/kj+5Fzq1C5TD7CouQBzpoeN80I3zcLHPTHgBc3A/Ces+d9G3sb2vuELFWx5jYH4QqRpYR4D2
ulyU2mp13096HtC+21Gls0qltQRtfB6bp9u+uXEHkXNLjMvgClJoq8LS1C1vmGxdWWHsijecf/14
gWucm2FcI8q6DOJyJAfHVZYfRAHD36rbHfV9BXpFYmt/xc4pH0ub9w7c+lLndhnvkEZz1uvYwPIm
1CmLyKpEDqqUuzTGGYxU61JJwA7ieTS/6wfJ6Z+7Yw9wx044ZtRT8HQJXV75+pog43NHTWTb/+L8
ZPPeMjHkXNByXDlAc/2JXAHxa3KUn/Idj5lyexP/McVkvxJ03HUxxwqr7rcWPkQ8zqCtRAze8Y8B
JqkV9TkGag4Gsr/6bnHln9OufE6f0QBtKozlD45iR7/kO+F74QyAmzm8ztpmEDn7AWwRS1GLJNUo
3ER+lDoXVKMFIqbgNg6dnKzzV0bwxOP55vbR+8+q2WshQuksowpWjWq9oyTD/aS1L9mUfdw+4ddP
60tP+YQsnEXIvgTvQax9eoriGbWj6ja11gR3JSKzhcbS/f61IBYvSvLWx4QWZBO1ShpsqiJi0k4p
5r/LlN5Rk1dav64srQsEVAX1QAm4J5ZBq+vFCTrdWGDvia0FmBPI80DoPaxM7t50p331Cc+YYw68
KUrTgPs8D0w0J+zYbIg1D1Ns3/5sm4fubFHM+YbMB+BjLbyjV6A+DubJulet/80Ec64B2hyBsoaJ
uDAcsR4t5EkcE9cXGRoEIJjC/6kAe68wqzBq3UhEUDIEPZqrtTGkv/Kp96hcZCcASHg1smuPAwkC
RhB1UMCAAYJld8IsLGmgtZcFWtm+Qrv91dTFn51UvN3et89S22XueGHHYB7FddQIQx4NGcoBitd0
Ft1rvvQtxDPjx/BqetA2cP51vsxd8ft1PBVe4RDJblSfF5o3fH/9KSDohH4delhshT+qZXDpT1jy
ShYqOZ1d2eaT6pi7ylvueFJk1z4JKxDWXvnj0GBkc3S0AXSSaGIaCEL/3Bb9Q693zu293fqEK/Ef
aDRW5Rn2LIdhsmj63Kd4zHS2XD+hnmz16Z//zQhzgkfZWDIzG9KgzWo7jkerVxYvUXgj7ltrQVwC
UgOpP1QGmbwfcpANNUspCTT9Y4kfQc5oQzyOc8I28g/0YJElAkwngv2YbRzIlIjAJAvCqXXmX0KQ
dVYMEmTijIcWwudPzV6zM4/34r2ejQDT0plVjTkCvZEUGHCBVagVOuX34inySWMVj2lgPkHnTB8s
+TvZD97kyFbhZAGoEzGDZ4H/fhJwg/NYWTYqdJe/h9nrYkh7XQtDAeMiUDgE5czuQy8wrWLchXvD
rvYtRpjMnQLiWsXO3eS5PaoECENuJrHxzS/2Rb7M3JWyylNp/RprWlZ7kByNnej1W7IXdv0uzizQ
FnNrgmucZsLRhU3molUrqSqjATbzfeLDovQRZVYU+8LTr9lGauHS2UreMwfMHDEGEXgOyDO/Ro2z
/KIBwHOsms8lQ8Uh75zqSf/TPs/+WkKDaI60WN1++N3Vlvan3fE8cePRe/nl1y9yZh6qHnKkm59f
Hso5gDr/aF6ROQ6vgj3aymG6h+Kenx+KQNhLo8vb/I3c9dI8E0tCtazMKMbqF6jUFZBFff9hwv9i
Ty/tZfQ1d3Jaq34EHlH0MSfMV7LeqJzgF4DbAuQWYEs12JBJxlqMhR4bEB4XgGcStziarnBcnNQS
7wafB+/eunIu7DEr1tpuRJUD9iioE/zcK3b1XalZC6bBRJ+cIJtzO1pvZOfoTSIVAk4H/fKrPqwW
Dxh6XNYvPHVvXfhDnzUHgB2ngwhFQR7T5EMR38H8pq3TGHJkd5qnDdnL7V9xffdBJwJ1TECFAOPB
T7l0s3zS9aybeuEklxQ0eYK+b2jIS2A2jSgYu8J0DxooLOJF0eQwkcNaOEHcGqQbqBAVNVe7jmeE
ycmUqRqkocdKtOY7+EWsMOfxrWxawLAgrjxwgmFy8HKv9C5pzULAMpAgH4p0cDus5vbnWJ3sMuZB
WBD5AbiiwEiF0ZdLE4D1jfUYiaAckNLfWSncAfW8VxJM4ZH6121T1yF9NYXmhLRyeKIAypiC9kBd
TxM4caK7dnwr652qcBpMW6tBhXCdFVnhTmyJXC+qAcS/YPDQltlKw18kWgCqgQIY4eX869az+3Zu
iTm8Q1T2RC/AKlBEgj3Hs51MpgVwgA0MwMBb1oYfoIQFvlUCutWVlfRy5zK5K2JhxLKyqXmOo+U7
RvJ5SdbWglRxLRoDO7Eqil/aaDthFjCmBRuG3DwmGokPVUbHJ3QdertemtahUjRzRm+3FgaZC2Ds
8C+gL8wuCgBkgNQFXBAYAIs83axSLypCXlKzcbUpkHuEBiocHT0iNoHsIonWo4h5/9YhO/KT+rUv
UYc4qyqcZqPCudaWUhtjVh0w9dxAv+WVqCQDFrKSpaks/qUroz7LJwxMy7u1oNzvp53iz0AczLZq
WuZu2su+4PDKBhv3GVb9f6R9WW/kOBPkLxKg+3iVVJftqvLRdrf7RXBfok5S1EFJv36DPcBOlaQt
recDBvMwBiaLVDKZzIyMuDArN//iQo9UVgihjR4GCyQYNA9jK1QwtYQG645Vvve4lrQtudClwckB
t52ei6ZRsc7+Izbk/WH7NWsxH65gKHVNkH7Bd3AWwE6IPjnovqY98mKsMuaZrXeys14/6G5f7JlZ
j5vbQWvBCi5KSYQIZsB5U1XJS6vGvALQ27ny4pgpCD6T99smFuLilYnJd4opz/Rcy51TbtgBsACY
XXxo+t1tIwuXP/r60OABPBhHfHb5u0Zhj7yDlXoT77kSltVdDWYS5Hb9xgq8+BCD6ghTlWt2F5wC
UQuPXWDbgLaZxpXGphiA5LEcb9Ggy+COQcp82VoAMfyddddGvvFBtxw9/rW64MKxg2VETGDH0aid
si2WjUhLmkb2SVfa0Ex/uuQ7dtqPul8rWztP3LG1IAcFe4CK5+MUdd0lYCtLALLHW6U5DK/Fd02B
SnvhW8/6S7PRAg2CcxZ9Zvq9q20Sa0e/3v4Bcx8FSxpqdmC4NUH54E7eLWkKNnVd0TFfD1CFpn0o
bAXjPf+GJrq/gIWAug9tlOnTGPNeddN0mGQXqvWNtHbQMIhcpg5wZ/TDKulKYXAhcqEM8xfojysB
sraTu2gcVFI1xHBOWuo82UCDFZHnj1r1mzl2AEStb9kgTazfSgDSEjAgl/l9ZKzNuy7sKqo0AIoh
/wKZ4JRJw9YEhucZxnvMhB30vMMrRPt08iXLTf+amHy4LCFaW1RYJ9XOegLdIxPqqAqeeaxcodJc
KF5fm5oEGbsvbBP5KlZzHLf2nRGyc/yEl8ChDtsH/cHcs2N0Wrv55gcDRhGZgQzBxQcGoesbqFCS
tBS8cE662vGTk3TlvSA9ReyphR8xB3qs6QCmK7tYY9yZn/2//Cdo+SHq4MUzuYqazFQSaKI4mErQ
Ewj5uebHCFMbjNE3QVkxCDHdPoML8RUWQVQCTQ9MXhjTmimzuTZGgjsn9S7Z1+TFqIPuvgo7BNes
3uVPaRwwGqxiX+Rz6ToPvTI7LaG6hVIV5Qiz6SGz/Ww/3tuh2LIP7073IU66chsudMuuzU1OJnRQ
MS2RwBzIE3/w8hdt0fQv+WOj2KGWcr8EvY0n7oooD5vBWXHiBXfCKwhXsdTmQyCaGKeliqJQhY9K
SgpydyCbxPvAC0gcsNivKUSOnHRlwQtB4Mqk3P6LHErOEnqjmzinITND0wI7R/bttuPMb3/4J6aD
5SWFR9j0jed2aVqrFJcHI3FAkrMWnxN9TTlheef+NSL/frEMBQQSVhxhgKrj37huBpH40hbvkUn8
un8s2i7839Y06UNq4O9ylVquqcPbgQjfsb+S1FyxsnArSbg1WhTAQhqQFbleFO0tozNKG1aMFoT4
mfHb40AMaXUL0Veav0JH9Pt/WBe460Ad44AtaDpqYMfuELW6g4tefAdvy8EW3darqxWfW4hdWJeD
55Ako57B6XiZFiQG8eap8r469ZPiWnc2L4O6WmuNLXoFBiABlAcoyZmGrC71gO7ysBwOkWwVzGeZ
rbzHQEko1SMu9j42ftzev8Uv9q/BabAys7JICIiPTzl774kTFprGQdRiPlA27gB92902t3h4L8xN
40UxEsVTkXrqlthElfWsRZ8ebQCNEGD4mLZE2EePYnLDWWbVgqMDQ31qpr5khuWzUdlZYKVJ+bDi
7otuATIBVcoPWbB17e5NDVklp4Ipg7d7HmGss4KiOr+Lq6//YdskFTpUeHF5T7tTuVk5bg1dl1OX
mH7p4ETF/8mCB2QVSg0wMNm1SGsZq5PWPmHcPOjdF4wAr1zHc/4AfBhoDAEppiIFmfWyVTtWcj3q
4GoH+iw29D5GrNuLACw/ARQ1j2DVkQ0NZ2dv22/ODpEwWVWGW/A/GSz0v1zGeHVNwmDU132idhpI
T2MgMNI3ZO7B7U8lN2py+0shHCSoKHhZM6GtMqk6rbUq48RzEDIneEfZm9TgQeY4uyL7+LwxjCjh
pYFXFWqFk7sQT5xOT2hunNiQFOeGDYL62dDoJyFcvsmTlL0YvQWtqttmF/wehN7QykE7Ey4zVdWm
ZanYBXH1EybUIaf9k9imX6QvnvJ2287C17q0M4X700jPSmiu66e4NPwif3AgH37bwkKLEZB+PMDx
iEeLeXay1NpLUbiL8I4CVrI7lC/9V/txeEwO6UkPyV3c+LTx15LwhczUsmSQgqOAvXY26dUOJstR
iUcujMRfPGNuFhgnBz2l8lQ9kqf096rFuVuiiQKHR+YvRdinL2/MGeI9Rf9yCYxbftA3KHjdj/d8
r+3oQ/psb/PNcB89r86gLNqVmmmoQmG2Z6pawfMI6t0mahzIEjdm8RYNP4qseUhL+0g6/sfzBm1L
zHwvGihuiw+aVUFbCmj/ZA3xRxNKKZhTC2K1WQnd8xwPM5AGWuwYXZbIGunil+mXntPRBqT4xKvK
H5MqzKnhp/bno8G1mUlYVYqhynQP+XFV2Q+d5SLvykZrQ1v23I59vq1B1XLbo+dnEyLmqLYj0uKl
Pqt8oABHqq7WzFNmdn7mbMs03XJT8Vny67aheaqChgE0UcBgjkQZKmDXO5iaTGlLWpunYiCPWqUB
BlWcSPRC4/JerdKAr+pzyeB8HVoxX4chY/ixBnrI6Tdz6ZCQPqv0U6Hwg2mOPzX4R+Cy+Lmu3T24
6+qgByuen+rl6+21zkd1sU4cV7xcAeB20C27Xuwo8mTUB0VDY8kjfqRr+9Yoj1AX+tFm9Xuas23T
J3t3SJ4FG+uVT7q47gvjkzSj5aiZ0T7VT7RTXnWt2FQiA+QghcZQw8tD7Frvsa1tE0l7t7Ju+b+e
bTlSXoRI8H6C2Oh63VmTDvY4uiDibT098FL+ZCvDR4Hx+7iiz8aYPtKc3LnE3IHC48lE2gVpJVDb
9V31svJT5pcBMgeM0aBygeRuxnlsWa1hk9TQ0DEYgmEjkSDxnRdIOezId/fgG9qvWJSNtsvFo0KJ
exUzsiiRopb4dzTiIkZ4bZUKNM/aY1xk2c4uxmMU5cei1yBWPAy/IzvNnromisMsGYCWc5U1xcTp
kv/5ASiVYLANvcBp+9uIvXJMm6E9VmP74XbVz05bE4Ob+tY/JvDQQE8T0x1TYZqMszLtM7U9Usur
HkRPi3u9BiK7cBxW+zQBkbVXVqiiWg3/iByxxls1vR/+2keuLidaF6Re6jRXc83i7ZHo1bgRrHXC
FFy2ISR0UK31mnGTpUR8MvhPjU7e3iDHzGkl6vY4RpZy4FFOd11VDaFbN9GKqdlVj766akNUBuVo
zKrPNrjQO6XTRdQem9AG/jfQP0BXt8F91pMgxkBYML4mWzBQ3vbd2bZOrErPunBdJet6tSuV9tgO
uc8hGSf6D72MQ49oAa/54ba16WWKNYJuBA9/9PeRtUz5kGolpn2ddM3RiTP6IGjd7VjtjQ9dZeY/
P20KzFtgnsFpMHG3Tj4dJoh70qKacRxSvCATTWM7IFSAD0sVe+38T4MflmV6NtIE2X/Fs38a/Hqa
dkWi4GXyAKz7ttikL0Wgvji7aqv/iFYnTKc3N8w5BqRPTBQSMJr/F5xy+c2qtKyQK1ZHN8nNLrAK
RRwFjwkLEoc4UKP0OnWtor7w5SRVEKyB1x3PCLkFFzb1ThWtgbbksambA0kwrsD7TRWXK/fIDFOH
tSFso5WNpjngslMsZ6twVERHxo4Q1tylsUSRAtTp+dl9dbRO7mMSdBvxQLdg63rIf7cgRcZcWRbG
W+0lCrzDGrRpYavlDC9KwkC7gGNoArHoaCTqNMrY0UGdpd2S0hnwrrYspoaE6TUooARdezTJI3d1
m8Ag4KVYPqpImBac2CwbkjkZL8kxcZod6pYPqRZ/u3045qf+2sTEYRFjEzNmlBy1BGN64hsAR/7Y
iCCCoFITrxX0Z2ipvx9Vln1RMEBpYoryZ3YcOVpvUnzU7Jlts516kAyH4Ijer7fsFz+ZJKtA2xKB
dMpxD40sr0J2QI+WUUFC2htTQ9krGc0SvyZu+hMS6E6/+ex+yjFLSTSElxPC+CTYsLHJFUcR9JgM
6aHPzCOSvOcx1faREf9KWmWNSGK+RjzCTIiQyQ1FJUae1ovTKIhagIXaEsesLjbyw7U0PY4goI6q
tXrwwr0EW3BGUNihRTrjXEhiDYDOshXH+I0/tKc8pGCpNH3rjr1ZIPnGJGlwezMXYgCydtiUQQBx
bFqq5b1SgSoIFpX7HuG03UXhLt5FvxwVX9P3PgrciYVvPkZlIITPflSAekPCvvc9VFodn6e+phwa
8rbys+aHRqZ3qFdDCk2KGk0+smBl60KMFsjCxPlVdu1D6ribiIANjJL8o4f6Ix4UmJPuh/JIOa38
3k6faeHe2XX0ZOVlG/K+3iHA3hes1vG+c84OwNd+F+f71sboqpM/EzPq33nH6Tk2CtXXHOO7EIO+
EmUXIowUvEaOge8JVIF0rwv3Kco0Gu2aIML0sR2oXUGhYjx+VspQB+PhpRW5nxdWOkBYqsSO4mOl
Rb9MDx2tpF2JY7PWKL4DvonUc4d/zlXNqtixG97hm7Bv8bMZdI+R6Rtf2b3ppx9Q2dU+eIBHBvm9
Ckua34fXhid5k5WDeSfRYBg11noDWvxdGnLVF+/Gd2i4hnGALxgan+VL+rtcCVWAPB3izHRan5Ha
qovWLo4qJkozroe5ywKbeSvvyLl/6GDFxJCufNDgUTcJLwlrLXhHVBwH3XnrHAv899EK2m/JBBIJ
aDdCQxvQlskNJHrQZntdXB7N4mdpoA9oaisxedECXoHgf0MVYFZQEnrjkc5xi2OdAwIv2F3UrnVw
52EYcqAWHl1490LrYtrF0txaG5XRKY42zdQNEQxRynKe0a5Pd3GVrX2W2RMMzo45ChSM5fwJOGau
D1RWqUhlTbM4ckaaQxLbNOw0/VAozmOXJCDxL8EAn1RmuSFesjZjsbTWS+OTBBAM/jEVqVEcgZvF
hE2vfmcFS31jyMpN762JsCx9PKTUDmqtKAaCLO56qTnLQHAP4MOR2OqXyGv0oI2UNdqUJSOySweC
BEALEQivjRhqqvUKZDSP+sj6Qy5YD9GAbg1tumhFpnJo4ULIetqp40xthFfXuDbU4U85xK3fI6+9
fTet2Jg259gokgoIvuIYV1CFF9BxZtn+sybklQfPA00ALsGpr9sWc9SsSotjUjdlDxJMjR5KkWTP
t83IS/Q6+b02M7maBFO5U5EEp7bFgKbX4Y0BEHhi+LaOclqigsL/622L81OFxyi4xqQuHCooU2RC
qtJB4Lxkx8H7aui9LzyoUaOwrBcQ4mjKQ2rpDyQfVvAQ82QCE+0aEqp/Au00S21TiGM2SpUemzYe
H9y3snNEUMbmO9hmItAE6e7KnT+rTIKBE41p+UaFvJEzkzTxWNVYcaaSY6VH9DF1hybIiWtuu1Hj
O1T9vbAhvbdjJtE2jKC8Pg7EXHGi+aqREiDf8PCRMd027YO2Seoi9fHIUYFiLS+KX6b2HfEEotgd
jsWwsuR5yLIAMQCtDCqxDpBgkyCilei61jVWXIKNDILyWGAXWmXjj9GK187PH/oDeBzLI44LzZxY
aiEIEXNKQIavG2fSpZoPCYZy5VZe2LwrI/JHXORT7pCz3NNgRI9UETZJG/tK176CViYszcHxaw3/
5fbZmJ9GfC7cbsj/UU6dkZ70cZbYeZyQY2favgnu26rWN270JzMeKnVb62ujsvOz+Nc98K0wyoMR
48kSY83sqAkp9aPQSnULaiAH1G6lWwQ2ce0N5qitsNIGIJOJ+8201vDC85xOWpcsjqj7zaGSVR9D
H6XIyNFR4j0xgI4iH9oaj9aCEQkmB9Mq/BLTohNX8fROWGrv4umdtewO5TcnVPSChnqs0E8i9JGA
wxSqF8Doo8E8BQMMYH82c9MiGPPz9vWo+pk2rDA/LDj+lQn92icdYngYV4UJjPuVfhs5dzkf1tQY
FhwfoDFMT4O+Ev+aVrcjJU8JRAvIsVfLQEnoFzaSgwOqCYVl3LeNj9tOv/iFAMnFZY0ceCbBLoak
KVRlxOtILza4THeeJbVZ+EosXNw6ZATgAJBknn8bzhfH2fTGkui1jVWNQ7/ncZFus6axHm8vZuEE
Ax70r5XJfZp4ZqEYDB9Iq6sDi7tz3SpITlV1yyLrqEJLcSfW5EIW6j0S2aCBYgvXjRTvvPYKJakH
Jxc6wTM4CgfVCupEPehJjdBxHqrhqW/346BhTu21o8Rn+cqaF/3lwvwkitAUyfPgwV9UEE7ppc/L
7KCPjxbEybzE2tze4IWQdbVW6U0Xn3Goej0Fvy05Etr/4LECjSCnPEWN3YZKDXlySka/a52twZu1
mY1FDwIJD1xI9qatyRtK88q8Hy04qtc4jxntngp17YWzdBbACa0hZ/jL+DDZSsUUnWKBIOGYxM6r
5rAn0FG/pS5dyYaWVnJpZrKJBXe4nWQtOeqD5z07gAbeKTbp1lrea6uZHIZIMJLUKifH2o6/ZJR+
MAV0d6sne+nMAfsuOR/A6Dcbx1LMoRWG12E1qOGFQFmEzHylkFxSk01q500gKmVz2wuXXB4dCJRW
0X4FWFv+/cILdRLrLakELk72k3NM+iYvcWkddNb5dvnttq3FXfxbnAbQDN31yenOdKp16VCR40Dz
II6GoDVAF6h+dg5U3l7A5VkYioDWA2L/9ZIAsdAHSUB9RIXne99Xb00CPbfbS1nIEK9sTK4vtWiL
JE/gEKU7+J5ebdMO9KBZ+Wobr7ctLXr4v0V9S4aRiw+kGAKD+UpOjg3TT0Y1vntx/1n1CFlwk5VT
FaJCCzD21unqpupxWIc22RrduGshQe0WbHd7KQubBsikZC+Wrwg4wvVSjKFOFbwZyNEQECwCfLfF
vEw+Kn5TrOluLpwkmEIPD3m1DukB6YoXu1ZVPBKdKyPcUGKQEUjxcvRL0DuMTebX8ffYWbO44NzI
ycBHDqCKLOZPvpMVU2AW0hpeR+wtGTDXbZqhpRT723u4ULjEt0LDAFMOIJ6eMVbQupHc3bg2WkzG
6z61/RjafvfVzg6HraffOX+8wcf4QQg+sM1t24ubCvoSG8AfPHendKa2MkZtU+FgRf1ZMbUw4uwH
cwu/KMzvWl0fBvAV3La44PwW6pUAGyE8IRmdHOXKKqCOQ+D8yvjHsr9zsYavXVqShKzhGgSFFfAB
136S2okNChO8U0pUDLzRuxeRkW+FDcIzGPsKYcwHlDS0lY+45CvATkF2BP/MQeyOnZl1Tbz4KJyX
mp/K4pctVlKZpbMGaBa6WZJXBofgemFVB41Ao8HOZZyDCyaJAX/QHD+Ku0db5zS4/Z0WbhE882SZ
SvolAC3X1tQMIB5FPvcibfyolSFENajyE7f+gupPErRVRlc8Y8kiamO4R9DLlgfh2mIuLACWSys+
MmZbKL2Ytc8689QkAw26in9r2mJ7e40LdZB/aooo3SK9R5v12mStq3FLBdoSinCfvarYekzDDGV/
bFxj02d8p48kHCDiMJRGuGJbOvp1deva9mSDK8eMW6OP5ecM1MH6GLxuW2vlm5F4Qew1AZRRNm5j
b4VbPP9/0OTI3bw2j9wA5TvcEmghzIYGiipV1QGv/AdmJn7klGFlqdumo/u80n0XIpcY6wrjRN8N
Mf9ye+nzNBlKuUAmGVDokcjSyYcGvtGOK5PRY6E5X6wkd3YYPWoCHvsV8C08V0PXoa2fa7W28sHn
RwixHLHHwKMeiJApdUFeC65mdYSenHakmGyGNqrPtMJvPz06Ay8G4M+FgAp6lmg5TNYIGdYxKx21
APor1r5EY1RHvpIXxqs5FLG1cnIWloUKApJLnFO8AKZAQ69idj0MtDhiFKDdJ5CO3epR1e+GcVQD
YQFfefsDzoOdJBYHkAaBAWD1ac8wr3UoQSPMHg2te+euqvgtJ0kIEeE1yZv5yq4tTQ+owxyOKiY5
cuMhL55M8qYkd0r0+39bz+QoUuFmblOhDtP3L2WDS3ho/LZZu2sX1+ICEyl1nTBQOXGJsbcHq+ZI
YCQ+dlPHzpdSqAcTDU0Q0a7RcC4Yk/hDuDpa1CjXTYy56dChdg7gSNR6NtLZvPQpH76XTRn7fYH1
3d5BuUNX0QRDb/BzSTmBXGKmm8E6ZdAoZ+6DnTHtj5rY1rfMctsvqGprXwfkdPcJddI3kB7an30u
wjKG7sARglQNl4fciIu0kGeWVtE6ch6Y0Gjhx3mh/DZ5qa6Ymbk8zICABrNByCkAeZo4YtH3KcIJ
zGTM3dZcgd5hs/VSsjKhPSuXIPtDNJY8Bag5SQTt9XLUPhmE4rHxrHD3GRreodE2hzLF1HLmBLXt
hKizbLJc3TV1tskgRKdkn5ZkkD/BhXgNDhb8dDqoAVZyEelDPZ6hYO23VRwO5RpF93yCQooFokkP
UK4DwbfpxUsg9Q1MAGwo4Nt5Agx5n22Sjf7uBAJlEp/s+yO5W+MwmCYY2Fu8HgHJAUMgUNnTRmLS
oe2h5NhbnlN/iLMg5u2G4oYfMe1adJ8MKnjyS9JpTBcCuYJx10m6lqtqWrQeHSGDokBgevB1CwxY
azRMU7/8a8UGmArXOA7gtB46GugEd3YznnP2xWpemu41y1fa84smwBkgmc5RoLQnb/whgrtjeH88
D0Prq70VGAb1C8P8ZMIpVwLKPkDsMAElxceuPR/63KXHU2s4e6YS6A5oRxzZOjFDtQGcQtdXqtVz
ojIIBCIQS5uAGAI1cm3P7NI8LywxgCmyPNQnEQe5vRvpHhBiiB9CZoFu3TRQHqtz8dNtwB+H5Nc3
V877NBVCLoLKBppfcEyk2tOc3lSIl2tKNZ7RHUTWl23TvDywEqP12TevMbZR3Gztdq1qM48yE7OT
vbZGjUUAUQ+QPLDvHHDYNL7kk1GBnlznQZ8du4kx+SK8jNCi7KzKTsZzo4OuBI1ppcP8dT3uhQWY
VrZ2Fc1jy8Se9OcLe7mTaWipxuO5/gPxEz0JjHtUns+4140/yHVTv9klW+tdXfmU04ftP59SJrZg
vAWPzeQiKkQHSgSq52d0VF0lBlPO++07dnkf/zUwuYKEm5Rx4Y3DOeXpc9sqbw3Q/b5X/0RRzLfG
aOXG+zu9eXmnTxc0OSB564ocVH4Il6Es7L1FdySgT/TVe0bX9E7/lkJz6VkS59Mftxf6//iC/650
cgl2kO3zxp7DPR+Sk7oZTu0riB6KQD/YkCRonjlgXN/XZDnWrE4pPJNBF/YoP6C5U91AA821tcGh
3PC9gi7FcwpdqaDbKeEarngeX2UMgKYj2GfQoJsWtnBF8qHOwJ6P5Cr1vdHckZ595Z27VnpZMmRh
EgppDN4mGEK5Phi9wnnbR6UKjpKvNXRrCP/ZjithdekU4BGClSB/mMPfk3zsgVtk+RlicXHQ2Owt
d821Cvc0uZWeidsC7yqAGDykKNcLAY7QiFVmD2ebNfuMkL1FzKM5KsFQF2tzVIsLkghbjD8uzEA2
Y0XLQTjZeSRpEzZ14fipSdhKe3bx08iMCDUxPI6nU2qg4NHTpMuHc29YezG0IbhkN+A92tw+WYsb
h0omGNTQ18Z40vXGYVDSsQtLQwipnka7ukdBbF/iMeCIL7cNLa7nwpD8+0UMHjUgFJxUy89gR952
BugcEkG2OWl+3bazvCB5hSIx0fQpDI7Wgnlu0g1ndNJDYXVBnhNfQzu4KtZIHKdPnL9OZwAt4wEB
jxrl5PQYLoS1xNAUZ1BMf49cZm8o4XeiArF0UZ1EmWK6D1ne7fUt7iMawiBHw/T7DLioKKwUeoVI
mI0N5KzcgflUaGBMofGKBy6GP9T6/q+pSbjv1ByFERXXtAj6MPQS37lPw86XnLHFe3m3X9cqWVvc
JMyXhQz0XV6ctSEFCAlYKyLsV6XhK0tbsTMdolBr3plRnI3naPxu1S+x/Ww7329/pzmhjgxJ6N2j
FWLg2WZPLueqKt2kalqIF7BWDzqq6OB8fndQy6c93VvjRzv+yEoX48nIbI3cfr1tf3GJF+YnHy+v
wPmYDul4No0qfqhE34Vq7PJdmeC5+L+Zmnw1Lqq81TH+dnZGTP+Q9nGw0MLXyP62maVsBxUmoOsl
bnc2s1X2mRK3DNlOE300mbxKtI0zOAGOySYWK2FkcfsQ34GOAThsVgwdzVZzUxeSURhB9fM+AQ4f
g3bOGpuFDK/TjAolTykHCBzrrCjYUptoVRFlZxbpqT/W0aF0MLBxe+OWjAADgCIFAIXGjF+kJTaA
pQ6e1g5qPp2j30F0diXVXdoucDai14GcRZ/xH+CR5iZRa3RnzfylxWlgcLY1abWykKWA+3d8GFcv
XrhTMCaIbIy2dfP+3NjJ184ir23ZfBUDKV64nrm+Jlr7i96zFYG/Jb9D2cVEAo9wi42c3FwYFxYm
6/pznKovel1jErLqnl3FfjQUa+PxwV5Z5uJjTBZawB+HOwav0WuLSZRH4CgqBwReNUjf26P1LL65
vu7zgL2az7e9Y+nClN6HRjoQ3LNxj0i0tCsMb0DhJds1nfXWJuM3aqp3fd39By+5NDUJiSNU9eoR
gkrnXH1kDfRH8H429DS8vaAld7+0Mol8gllGbICz7RwPrxlUhkAQu/KBlrwdwwnQYJCF/BkjXO5C
R8MYbHEWNfjMa1TtDlUm6iD1yNrI46IpKFQDOIp2GuA8165QppxzxTW7s03dO28Yt5qt3Kf1Gk5p
0QwYGJCno0eBgu21GWqzyGYiF+dcgZoPkN6W3wHfufGc2N5+/vNAfQTrkYInsyqLpdiYF+Fad07a
HwVv/RGMGbctzJp4ODS4e9Glx4ah2j2FNpI0MZOaV4iqbnyfOuq9ElX0AMAy5pdLFiYAQ4G2Y+vE
/Tl11tC+C1sJ46DMgA6xo83mMFKm5Cr4qbIz1A4xPdmFpcF81+af93IkFTivmPJywYBsXH8xt4y5
KPI8O0Mi3fJtu/w9doSvfKvFtVwYmXhf7ZQ9CKk51pK77wNtn2uSlCEGpVcqCwsxSFYsATkAAEDC
R64Xo1M3Q52bZec8/TBZu+k8+5ti1r+UVP8v23ZhafJQrCNbytQ63dnyij+uYYEYJnHzzW0HXFoO
gDYo/0uc4+xRNQLc0cWA05/tofA7hUJwkgc6GNGE26wkRYumwJ+EUiF6HhjXv965Ua2BqiBOem71
p5jvQelx5MXPMfFW7Cx5ggvWFCDWUPKdUddZvVDKZhzSc5HD3Rq3rIJkMIZQocnv25u3cHpBCYU5
JtxJ6FTNcqLG4ZXlsI6dzQHzqurI89rvQbLd+GanJF/LXuN3LeXmKwTnKxXTAajKMN1KVj7ifMWS
SAI/ROpSSpTR9c4CpDeOMfX6R9GBcueuzh+i9On2UpdMoJuCGAV6fjSfJzeVJmozchQXoskpxN4N
b9cB+xL3YuXbLdTtMEKHCQTAQIEtn4Wk0W0MLx1tek4P1lanwXhvJFvaniMQAwYtyrzFFrDfrDi+
MLJvV6zPPRSDyCBukvHQQpI7CVS63tTIO9P83NdPNqbXg6y7by12Xwjv6+3tXLAEbXlXctJa4Bie
atQljtVBA74ezlaT7brym2W829YraZvtbTsy6l0n7Sg0IVdC4QyP8Nl0Yl+pxHbjYjzbov3SNM3r
4LHD501gLbjDgNkEckB6zkW1JAV0l2tcGc6tQhzuU6ceoHOcGzH5D2sBbZWk6pd0AtOvI6hJy1RQ
pJqRdR4igEzY8OnHNgAPf/FXeLQBpD8J7mgtVEnKC9RuOzAMaeRnNSpPRd2vRPaFrBl2wHwh66YL
3NI9E32doc19djkeOwFCCxjq0yqpnYCrLG3+ZF6cMYExbCjHpb6ghQUEPw7HuPWigopNj/G++Dkv
e3eNnmbBMzH8j6Yf3i0ucH2TF3KSl3qhx2x8pCLZ58QAVuu7MRpbjNJ+OjXFJgBKAEZ7yEWiz3/t
ODFvtD5u1PE8Ktk5UlFui/qDYq6NVi8sCFsNlwH5upyMm3xTk2dGMqrGeM7YeFSpuIuy4WjZw14n
2kr9eNkUgL7gCYMe8RRzWZbWmGYG0nnAoXxF4CXe/FDIoe/UlbRx6VjjgQeSJAC/ANaZrslLQNQU
6/0ZbM/CV/r0V1mVK8FwHvHluwEldxc8dhLxeP15zCIukQAhnW8q/qh3UG/mYpvH3cvt8LG0Z5dm
plmOqgCDW1jd2SveFajuaU4U8uoPMvyVQ7dkCPNKeAOhxI/qwuSSbDi0A8Eun+KtlUAo5WsGEYwO
upnOZ6d8MKKEO/JfQ5OrMo6ttgWOHZkoyLBN8GSZJPUJ+yn4e62uXZi6/NmTCG8CdAgAM4j9II4+
OUUsYgPuZTs9GyQK0Ku5zxiRLAiNdrDN1t7p0IIMCqd6A1lcmA1j7ncA5BpF9UNwr/Vjb3zTa/ZT
VbwvXEWfuCH1ntZJvhuS8bFR+clwIR9Qlluumlu969wgMlRjYxtrSGK5LbOFYGJNwlARfR35/S7u
kU6B+tZIKxVJTLLNhiSEnvydaMgmo1FQUQ1b6a1EoIVjhFITpoENZL7yLXltsu340KdAYj966ksn
QM6+UkRYcDlU5JAtgZN36alKM1NtHT0798DmxD7ayF3h217JT+4gTCPI9Kggm9vnaeHYQp9c6jmi
4wPWCrnmi22kWu0NnQuRzq5PSxKWQ64MOwPUG815oH2XrkSJ+RKR/IKaCgk3KOrQm7k2Z46mVvRg
cD7pbesdnJqMX4a2TfptWREd/Je5w15vL9BdMImAJDmBgahH3jFZIVwh53rRZ2dTQHIiGBCLnzSo
QxC/AhOLF/nILwkLaRw1ERiXO5o82LWj82AAj0kDBe4yMUJhuhTT/42JB0mAJzAgmxGHEmjYjAbm
mDVLybtdMvDOaPwScF7vh1m7AoDSQiTu1hwISYLYgsAlJklzeChkl/Sxif2xIv1P6nCV7ErP1ceQ
CEP76iaQak9LUyk2dqNQN7RoHNehjemDbJ8qsaeeIma2zd4pHSc/xsk4ADxVjFm+6VNU+zZ2X2l1
oKisqXwBJcr8NU2UqtsUgyKnckjTtm+ZPozZNq4s6FS4SebkG3NEQwi85xA49w2gGPA4waybF47E
6Zwwypu+2vaGLjvSdsx+pDRqkvuI1aN98NSuAx58KNq83FYJyTvohGpJs9XcxiwLn7U0jGuvFF/y
0c2AXdP05sPxumZrZlYDqpTIbH8A2wPBmv9D2pftxq0D236RAM3Dq6SePKhtx06c/SIkTiJqHimJ
+vqzGJxzdzclNOF9k5cgBlziVCxWrVqrZFUzTkExDkA0LPgl1Ts0LVz9ZBJmDq95MrZ6E+TZYLXv
4EApnV0PDUQQkMxFn+ya1Jtmf3Frj+6UOC/Nh7gD0YvEE6xPDS45ZJzBbM270EQGBTaXfTpNC/YU
Ld/VhT3WwKJ6nowUYCPwgx1+UPA0xR8R8EcG1L4GCJZCOh1is86+P+SHGUUqE6TJYfP2H2AB1/aE
Sy+fipKAv5KL2+6nnd77RfhSwya0HEP0deehcpLZXLNeW7DJlVrgV3l6SbiRNK/NC5IhpcWe8Sbe
5fean0w774OrP4EDDW5wxzWvKhfkMnlIjxrEMPKdrKeQW7m+TtBsYHNCHaQI0VEm3sKAIWoD2KXO
cTyPfpZ71bmOR/c+MZMSHfpJdmpbQzmkjrrHUZSVxGXWxTmogPbMkgrz7lqBldHnLpl8DZzOLtqL
qhglXvsXgvfDbde4sYsRqYHrBhAJ0AiJ1MOUOIo3grr/PNfTV3WofsGFvGpaJvHA22YQEiKchizV
X9qriyuG5pBw0YwsO48AY+4BDun2NWFK6DmjrJ9yZQo1DA/KgyDeBvXuqoups1INoN88OdvDw0wj
db5HXuf2pK2W6trE3xzPxWjizO1MBnm0c1UmhyztHtCjHVojYqThwwEBPRLE+wR0ybetSgb2tyR7
YbUmTZKCjiw5m+479Or9In2McdXcNrK6KdEugCw54jFMIWpCQsYt17R0Se05jhIlefXSEhQE5p3K
yI5IMdQbs3hlSngt9DTPC7xW42ieU2XvThMJY1f/UjF21xJIt9v0qPRaEVgekzwgVnEjHyTkmZAQ
4CpNnnDU4rGqYlrQOCqyodzT6gsZVfo2wjXs1SWtdorT0Ack4WSygRsreGEXyNzryCfpIPZmo/8m
0rTKRVQHCUaaqneexn7fXsV1TgwjRISFRzlymsDy8GW+2CvUG9nsoOAKxvY5XLgsOLuDdFkWOciI
GaCNTPOgCszhPg50WX54a10vbQsXSGYwBxS1QxzZRt0g9Ihfslx5gD7nM2PxXV81AcQtbL/prEpy
QtZ3JR82x8ZACB2wFfGR24HdTeuAjoe2nt+cmn2yy6yDFxR+e7KPIKGTXVw8bry6Mf7aQ9YY3Q0g
FF9RZBb62DZOGUc9ONjT7tTlv24v5OqpJhgQzsigudXikiaOapRNw2oC+b0KYFGSxXc4K/elPr3f
Nrh1/l1wn+E64F2SK4ARpX3JKCQ74aKboE/0I0n6XZ9WP/V4SCQh1KYxcP4CXsS5XMX2JGRFaGJk
KV4C2TctPyNPtUv0l7aSlpz5wRLWCfTraEdH1yfeOSIbjp3k1CU6BAzMw/xgHMej6S/BdOoOsg3x
l+76liW+Yy4OnlnXU5tosFQ8sJfxY0BSx+8Dsle/p2/x3kSX148YhW5QP9CjlIubJz5E42iBRDCF
PtO10FQLPF9vlTA+7pNjH+TPcZgehjsaEjB/p58l4kRfAWqqyPLYYMYC04XgzTrUS+bYcGOoA/Te
Ef11dRhnSbMnMWgfiJJqkkzrxmFDIIx3KkrTnJNBOAsWhITsztEhupp0D1pRBxOTEX6uHTRyixyY
ytv0UP42rlfPMGZgSfDEjhIcd7+iSPZYLE0Cy+pk0lZrcVdAzy5tCTtFB06UTSNsoRgdgiPj3vs5
oGlp9rXBjzMono4BMPmhDn7H2c+Jr3yXbdb1hOILQN+HMh4QBWgfFkYLnP5opksctaT95lRHY2Zv
t73JGiaGQYK/xgEnPcLqlYItJUY3xioAOeZhPNG3Mhh8MFMGxZE8y9rNNtYOWwMdemilQEeFGLnM
be52oHGKo9TNkG1KaakZATXjIkMqKOtkZfgtc5zghTdIofYjbhUEtHQgdY3daPztoJvuWOlFmeF8
uz2Fm3agzvcXZb/WImTEhSrZUsXR4OpHr+5Cq/uaQG/xtpWNgIE3ZfxrRnj7TLGSQ/+F32Q7ba+F
ePYN5tFD/gARAyg9f+Emt+yA7GotQCOR7OW1OUhcAWhTxX60RSVSCvmSorWMOGrcE/pmdqRAfEA/
DTzHo4BfNP9rxRMcFhRw6ViaJi5TTw9bpkc6Om20RiZrujkY1Dyh9oe0LtQ/ro8VHbLBo7gDosRS
vBOx0cyW0CLetaz2JNnCdTX5b8MtINRI7APGJ8Iwhy4lA+IhK0LV0IAoQefWBzfTQSsHzJMb78xu
dAbQHRW2ipQVscfDpPRdu1Mg7STD7q7dCRLKQGzgDY1m9pWIuWFk5dIrqnXOVfuxKs0v0+Ccbm/T
9dRyFkabU6TDqazAau4yqm3RjtbZy2LQRWiAqaM/MA5NPVMlptajQToe4AaobyPDDOGo61VcrKyh
S5xZ0UAHM+iZktzTrPx0rxlk3tD+CA8CR4JZE14iY5Pao6fFZkQd9t0C86APvMu3ImllB3xrOGit
NSDLgvz1StqopLRpvAaGUFz2FfVcfbanGBQSJlDiWHboN6BuLLw4XBVXJjMmM5rHMX8bwSTyNKd2
+lPvevs/LA3KLoB+4G2DBkc+1osYC++dLp8LuF7slaO3NNBIy3KJQ+QTfx1KoQZ+YYPvxAsbOaJS
ZMLwkgC/K4AEo4r+kYF1yI3Svqrzva470BIeLLPufaOPy6e5jmVbcA1Rx5xefoQ4p4ZX96WFgRJQ
FBxIAJrb3xzS0PjAB3/V/SZQQtnAN95Q10aFjQ/8Wk4gkYYLB+ID6b1xTA/TXjlkiFqV//CAgkoF
aoZIzhtIOoiOXx2SxLGI40VF+QBJnH29yKpda5dxZUF0+nRAknYyLS8yvDQo834HnhKipZIt+fe6
F/YLjhXYwlCcx+NXrIHbCjp3EqeAFvHJeqfPbUBCLrqD2pmx4xMnuzHXTyeQU/M6Cq+6gxKZPwUu
9mdFqnyZFhvCM7YxB/qoKiGS7PR11BIa5LYySVImG9OI9mXuElF4B6JbOA8tGFecChdQBFq0oPTu
K5Bws+zHbfe+NYvA7yBKA/iUv98FK3RhbYVeOBcJEr/5qKDAthxtw68/5j/9CQF5YEnWbWMakSwA
4As0RKjBi6wvtKybeE5cJ1o8bXyzEqf8TtKpexjRifJY6K36/fYI19OIC4wja1Hb4QLPQgjSFAVz
6ZjZ57wESX5me7sJLVa+YaSH24ZW0gXwx2CQxskCBAutQiL6quyLLG/pAF1nauyTxQoKr/Ab+4+a
o1tIU7TnQjGOJB2BdwTFqLUEuQUdv6EzDpiJ/ac/BskuTpysWxxHL7IJxFrBNC/nt49ff61f8l2T
B0sdgnPa8vNfXPFZbXZSBtf1ZHOrXCwGC8vzztdnRIunZUQd0ozG4bTo5y49DpME2rniskIogtPA
wYnAGa0rFyoKfdSsEzOqHvTADipU8MP5ZxksL8ojC+dDkQRx4pulL2u/3bbMQcYW1EI5lP56dLRx
0H0L/xB1H5jTH8k9oKuOb0XQxK1JqAXZsdynofWdflYOhw8Zqwj0J2qpaJAX9vBkoRWi6nMjyiYN
XQl/KFED0A1LckP8mrl2qDoUfgH0QZubxmmZrofXWEgUDl6lIZ7wdADeLFAV/eNNC7WhvOr1XtDV
HpiD8tGGJMbt7bp2CrAINhGgI8E7BV7sa9MpdCgw9kaN+ubr0t5l9EdlHCDvddvKOiLjVnAiwGSD
+FJUFSoGjzEzqdTI1p8d60wWmTPl+RBxBoGeVsERglw+nM71MJBVnoe2dRak8mMbDf1Mpd+7vGr+
sSq19ZmqQotX77LROvVmaTwYLbG8ACmLtgs7NfU+/z7nro/z9+PGQtcdn/XLGytuFFT/Evvc6oqf
Z//E+ltWSo7jeuWubQixS48eWc+rFescgxLtRS2PSe6Wd4Vtse9TEneS1pn1CiJzgpEgDYBuFjwW
rkc0jJbaUWA1z/VC/bJvD0rOJJ5zbQJVP+SjkMnnx1wMdbOU2Cj5GEu0dOiRLWk4ZZ8lU+KkK3hO
8VAa9xF4oq5HwZrRYo6RLVCnp4vmjzElhY8vyS0QQGiE7MZ0gLu+vfk3bnrec4QsG+8gXGfaAH/p
PIgcsGj5QM+gvotpCNoQ3AokMIL6u+qC0juQqetspKM4UghtLVBaRcwpgjW9JVf0JmUMsW1zKgFJ
OA/Hae/cTb/0o/V0e4hrB4aeI67A6UK6gouJXM9rq4ANutar7Mkbv+Xk2Slb353eNRNMtbKX9/qi
Qw5dB/kKnnfomhBNWVM6pzM42J86Nvlt0oWtG/s9yyQJ2PXp4tw12O8giDZBIyKMqCQKZJYKCJmC
czcc9DKIlWrvmNVBRlyz3vUwxNMWQP2D+E/MrcWGNfUgqCJPGdu7Zf0tnejb7cXZtoCrE4yxYDsX
w3WjdhJXySvyhPDhwWQo3lAZ99rGooCGClJu4GTERSaCnKG6oXp0acjTMv2luH6s1PylymQ09RuL
cmWG//zCraaOriRNgbky28wf7R9OQ3yVPQ1SFWjZeATfWsxVrwzgp38i+ZsGcI5qPli5LKu6EdUg
0Xkxa4JPrUGjvhg2rFi+8dH/MML20PwcoJh2SgP33L62aAg/A+j36aa3vzQmeLWDmBQsCyJCLCvz
Brn4gjz142IEcWc+TrPy3BSmjGh/Y+eB0RJscnB6QF2IIBOTQnYy15TkqZ3MsMjGn25jvt7e3Bue
B/VPsPzwZmKuznq9JeYZtQV0uSRPSmN9ZTm7owBu+6NZO8GgA+bWdXARt02uNwdmDXEhCD1QU18F
o6NlDgVj6hLNbfwEyOK5MZLDTKnEA20kJ6BoBFICsEcjNkSf3fXQkGBqVS+ejcjx8JRXZ5AXQfHx
T1mDSBG5x8pHCWze2eBpDtTc+TIX2hhQR41P9URlgg2bK3kxzcLJy0oo+QKvmzyBkeOf2l3eoHN2
vD2tG684HAeEEH8bClG3FA5dnmVZnmhq8mSci/f8K/uqfMvfuqP7BUIDy8495ntZmLYxxdcmhRPY
VMNEyhkmzUN8YLvpcTw2O6TjI9B2HmUJ3a2tigcqFAQ5RyWA1tfrqeZl0iBfnjzFRROOU3yEeTSi
J/tUUXySDAfJfG55y0t7wnzWSFzOGmRnMDhjX6A9swlps6/GvXoqfO8Q3894w+n7vgkT+Jzdbeub
xqHuAcIE/AXe+3qwnV2WXZbNWMylCsr5e59kfjUWwWJMkuzl1tYEsBucNIg8kFwWnmhWmlJm63ny
BHwNpG7S7LsNFer/MBpk+pG5QwJqVQDr227oaF4kT3oGSrnYyJBNSB6mpn7o9E9naeCRIZUGrDBv
JhNDVGtx1clEX805ncudES9hSWK/1ayQzL3Ew6wdGUxxNDQfGIIQYUMCJsCoPdbJU+Uip9wm4+hr
hf5SuYnk8bBlCNK56GFBDRExvrAZaIKetcLF9C3Nc+Y8elXqmzKuyK3ThYooMhQQ+MJGEEN7AqXD
NCux23P6C0mYKqgTtBcSmkdASbt7uNJFEthv7TzUYHmXK8+4iPOXK3MfazN2nlVM7QGAci2I21bW
B8R90PXTFm1QaMzB+iD5sqoX9iOgY/niwko9nZJCfwXA2U+qF90BXJWAnGGUuUX+WL5hUUwjz2jg
RQ0d17apqIGm5l80Vh87pQn1+KCgyT9Vx3BS0j+3z9h6AdE5ySknUPTiDSjCJmm8zvKIZSlnNy7u
gZLzHa1OMFDwfmqZ7gPz/Ou2wY2CImp4QMmAW5RTYooFKRes8kU/D7A4x/uyZz51W5/E9CvwjoEd
K3srncMCejpq00mc1to9cng+AmZ4FP6+4FvrIpJltk2UEfxG5xQN00fLWXYzOIt9z8CjpnZkmdgt
a9w7IjBHqgf9xdfWCvTMVapieWgja5ANSezHRovRshJ3p8HLColb2VhIDAktI3gOoolTrHM4taEV
LR8b2n9Bpdr79qz66LIMeu9nLGUS2RobJhBXDUpxKIAK7j9L0dLQkMI7T0uHly7pyhBFrJ3HBuJb
aSKjTt8AD4BdA/L0uFlRSVn5sqLQY9udbRdMcsPD+FSEJVBH45flWNyPdyyEVK7q26jS+c7r7e26
dqLXhgUHN9UpK4cehjvzI51rX7GKUBum8LYVvvGEs4/hIY2M1UM0LZJW2kqtKjOL8fwoqjRkc+29
LiwtJJRKm1bcv3w8wMysKNHGHJXSzMq9szsOdG8WjX4iuivr7t2aMeDqgKIC1AJahvwrLg7ZMLvM
JqXqnmulH0EzX5kfPUSfgtibB1lmaWtEwNyhjgMJkzX9T13XwKi2zD3Ho/obDOffykwJby/N5nD4
RY1cKvpQRAepdkkBEsMWJswKHcTeXUmrA9UKSRy+ORIb8qNARKJlXqSr6/W460El7UKZGGDymTTG
ri2b+fPFIWDWgRvhfacclHW9NoRmQ8wocc8UyNhUBTv/oh0ByvkPfha5bcA7kRQGKb5waFrCkkaf
lvhMW+u3aSvwEL3VhbXy0unoFr69QBs1bIifg8EDuABEvOA8uB5U6lVjbxppfM4Tugfe4WudO2+d
qj3GLn0cpwdK/pknY2/no29oWQVKNGiBZNoZ+owhJZ8PjPE1yD7jS9AOthJAMCmD5GXCv0b5YqL1
3Mo//yq8tiA8n6qCFBZBa+SZpWpUkHgHohlJjLXl3rE9OHYd6JQV/kHTF8UeK5gwB5S0qmyH1vN7
cwY36ny4vXobUQ9I1f+1xI/fhbfwlKS1G6QYzh5T7zv7p26davDaNPUun2J4df1LW32+zQETiOQf
x7GCoUysa7GZlm6GrpRzxr7kjuenw3Oq/rw9ru1deWFEuP21rPGGWoOR8s+8B9HrBwn75C4HUpy8
pN/LECqvUIWZEsnR2wgDkMfHewnuHR5RbOFwG1TVhn5yz9aMkmA/1W8pTgHeioHWKNFot7Jeyw3H
BeAXQPEgHeFMm/znFws49+hU0Sv4xznvqT/EcbtrYnf5fNkFY0LSDGU6lNNFrFSVmqDDTx3nHJeR
Ef9MSBfQPgtNS3JFbqCrEZSiSRUAT47jE2tIvZ0mOtNi59ztmwfkJnbpfflchEUepAfrYO9p7dMT
dIN+F60vQ1xsTeWlbcE7j0Pt1QwTfWbU9PxmUqI+bz5u78stG2BT5sr0HkI3saJkMaWukjlDINVp
jr+U1p1ba55kE264D9DP4Pej1Ze/C/mhv9gTpsmU0utd56x3P8dx8qG6i44XZ6cYn+YqQ0GPF/xQ
NQBye9VMoHHB29lpnXORWJAZKx4HVv+4PWMbAQAP4pF55GBLcLBcD8aaiDP36Jg7mwTCzET9Nlhu
UA7m6baZjYW5MiP4CzOPe4hvorDYu7iecvtZrVBnv23jb11ZiDNB0A6HC5weqgNibJY6xtgMiWed
7XYCEt23i76cg8VTQe3VQlKyPnhuzernQW9q+0RjbYgDFy8LCJBWqV0FasLmNkybSidH2xz631OF
BMC+QJLylbRVqT4VTZ1lj5gxrfWpRUvid5qVsrBevLbyp9KL8T+tlWiHpEonrnlL7YxIrq+NuUTJ
D4U4lP5QHBNzmqmWGM2Sah64cj8I+6nR/xCvIwEB/jBU+YDBFaEvHtQc7F6n3lkb9AnKJlXpfmQD
KBRvr9dGDdPF9culqXCToGlfOEgx5gbyAHjUmYdpt4TGsTzQvXNgIYgMg0JevdSxl4X9cWlPJOwG
RtsAjgb2psD+C6cnoRdYB203v8lZ7Df6E65GJypsEkDmB+DlPPQBex+ghbS7/Zj67p0ZWPfLsbuH
Hlbxw3JCUENUL/QMbKBkn2z4qavh8um48FNahRinSlrvXOe9X5k5CAjtg6JR33Tj8PZSbngReA9Q
hAN0BkCQmIzT63wxzBxvr3HCOqbPHUHPvPr53BhvE0c0DK+I8o9YvBgRd3tDX7gIPmO0OCbh0Hnv
nx7IlQl+9i7mDH1xelujE+JsmRXa/EoXGsHxgkptE0s84kYoA0uILThDJCcRu7akO7VeLqnioKN3
QU/CuDOs9qNNrTpAxij3bbP5fntoG9vBBsM6GiF45ATL1wZrCPjSqqf8/v2h9M9gbNshHAg0Q4Kp
56dWOGWoRQAJAZIc8L6I8P2aVJnZIcZByDQaIavzx35i71rO7i1V+ZLldK8R1Asa+/n2+DbcIm+D
QwIFaTfU7YQrJi8No2hyvP66wR7vEtciz7k6Kl9uW9mAQOAZa4CUDfU6XDbie8xtS0UfUtz+vDNU
D/pgOTb3zgENM3siSXFvVK9gCzkoTngHOiUxcaJmBWnBAY9IY0CNIEjdMm/9eGrNOPBAYn6Xek3u
l0pl+mo+5btxqsiDirYd5Wi64BKCBrmif2NGbWoHM69mWT1my4Hj+4CIB9kuF64RQrpMG0jb4tPP
vAVrCTU/tcI8GLtgDkDdumNHIuth257+C5PCsdEsYhfTYiIkOqXH6gtviGJ7Ywcdkv3n27tQ5AUu
ES0ZCCjhcK4PTGkvhp4CdHVuChdabKDiHiV98BtuExa41wR+lndSX1sAtdoQt27hnHv083aeEkxL
tndkTWSbVvCGgZgbFmtVI4SB3OwgWHiei+SRlvPXuE+/lhU93D4ZMjPCZiDq4haTMrtnvUz9soNy
dQVQrFQPdHMHIBkCpDjw7ijRC5OWjKbddNyPkVN3Yv/wTj/TH3ctIEiyHbA1JLzIQPCAHQc2M9Gl
mFqXZmbqnEtAVHYzSbNnTwPQJVlsd//p2bvCwgmx0Oi2TasnunW26BzZQ5v6qjV8UWubSaKC9aHF
rkY7Id4tBoI7VB6vN50zZWO5FAYHhqoYWWH9btMJq5UqeaBOXVROhR42aVOitoqubDamajAPxrjL
yu5PlSuSbbOumPDvQd0Y71+4VIBXrr+nLkdF1+CiomQxn8jA4sOStSyM/544zf4NlUA74P7P96zi
VGilrGl1dTH+/QBkDuBmIcUqNjezoc90cPJqkaIqgdtA8Uc1j0v8MCi/b68xPwFXN6NgSAguehts
imoza1FXlj9HdTwa6eyn+bNa/AM2IUl0vboOuTGUYQERBORsJX+sTGh9h9qyHiVgCtf04j6hRBLC
rI6HYEI4HlmKPNRCUz1K5zcdkVJnx4E5yXBgm7N2MRDBrxQm0Gv5TKB8vYAdlI3oCQHYlkCHpA/R
ySw5HrIxCfdLlzsolBd8TEwPjMQJXVCeKzK+uu1Nz08f5/kDe52w6UuSaW3T2FpktuWDrucRkDD7
Fo0WADMw14cM3N3kFbu2Y+/zAiXi2xtxc2+gFoN+OWgEwZNeH7mlc9CPrcRatDTuD2VIwTAla7vd
PFToJEaQxJNaYr03L2qLUbwyI3384bogTFzQZUO/eaYERbG5Oy7sCN4sZ3llj2ipi3q7USBZWb+h
Ve9LSbTXMukeB/T93p46vv6rM3xhT3xUdR0QpKijRFWWPaUIqf1kSH/VKSTstdb5ikJXGdS0+Ppf
rCKTDMY3hAqWsCszMILYDeCyUTJau9a07ksldXxI+d0ZS/M7zZDsaAyZ4t0aycTPN1gO/8+qcCfV
6KzBHYE1tJj7Qof8STemyJjpj1ozE1+N6V3uMjA9ewPKRiBbwsHczxSk2bcHv3UkgcJH+RDS9Cg5
C7s1RqNCnFS6FpFlOqX1fIJYylNuuK+3zWwdiksz/OcXT78UTOlux3AvVlV7whPsNQVriWQo2zY4
jRNeYbzP7dpGjHphniiY0ZQND5Nb3FVL8n57GGudQqwacoX/z4awaizV07Lm4yBmB76vWHs0kvEw
jxpkmyqcEZUoDIQMc+I7Rr0jOvptrPafpBihb5nS73WR/1QX08/Bl4dTa995Kr1DO+ocoGdUVonZ
WFokorm8GLJ21qoyPHkOWiwIOkWArYw0I/nDNG8PEpLj7TnZcEZXZoQdNFG1UiYyqBEAUkEz2T+7
2cAczJrlF7Hz89PGLudf9HyIF93CJljjpK+DFPJfrX0EdV/QgvrztqXt3cT5aCHujny0eP+qaq6P
JtMie9LvQNAHQYFCe7ttY2OFwD+BRAXndUMrmHD7OlNKlZbHLN5SvSZFbXNcaOpTQ/l129CWI780
JBwNqpgqYb2mRSMciAeqHKg47wYv0qaXxezD/z9jwhlZRqdpRrDVRc5IQheC6kb/w6vy0HQeFyY5
kJsDAw0yQGQ8xhSzqXjXE20kuOqBJEMk7WUPXUV2BZpSQvS7wJ2Xy+E/jA4VcORgwNK1QkJ4XmNP
Kuo8EYgvfnS987TM+R3emkgzxWAPiSsi2Ygb5wt91v8aFDYJS+jQA4SpRU1jBLOi30/kBYLxASGy
RCPfBeL1yy8kYKXR9oV/XTvQlEAq2qxgyeyKR2RnjqliBombnibaPaTUOfSN9/32bG6b5AuHCiBE
d4RQTa3wACFsRLA0Oxa8p9r7IF17URfvR4L3u090r/RbYkqu/M05xQD/z6wwUlJBp1qtYdaJkw+L
zQ+5XXzEinOsTfpye4SbOxT+A3xf6OTAhX89qcs8LswjgxZlJae2zuZ9wXCdd1PO/FxRzqNjN5II
dHN0FyaFA4jux8IcrA6HQl8M31HiB3XOXuNOPw7zKLG16cI8ZCJB1gP+T9FNxpBg7DNQUUclKDs0
57Vofg+VZAq3x/OvDeEELEOvKJOH8dRaBj34cfnajd43pTQeJ5rNkuMmG5CwXjMKdm1m8gENxg6c
uju1BeWkbIlkVoQl0rUCNI0NhsQURFv3tncGIe3tjbc9a2hTB10oigdiKqc1J6TX+hI+n7Cwb4ZX
Z0w/aq2DEk8pa77a2uT8jkQ6z97g9qpMfakzE/2wkP/xE6MA58kv6mY+XTh6UeIztubu0ph+faJy
FQKt7tRo0ZAy28/i8bc5969jOUu23bYdRJLg2scjSyxFu/Y8VB5qgVGcW082K87KNDzEWiIh2d80
g3wRIjXEaEj0Xg+nQwKYFSrvJQaXi6/T+ZRRI1IbBAK3N8SmIeNvBQa0Vytdvdbu5rHrMuy5EsBV
5fsADZmRynb2xrZD2ZHXT7HpAIPmX3ER6Stu1k44RGqUptadrXXvHgWOqtJep1im1LExoKvIk4dw
F6ZYk+cjhJfUaASNBhIk6SNl3UvRNK+3J24rqwc5EKhZ4boHWlBMxccDTYk5tCre2/aj6ynQ5hqe
0q5z9klc3w1mDf465Tg1QIQpzP5OJnQ0YUlPlldIwCybQ774EsE7taPe1epcq1ETfwzFu0ZzUGPL
cGibS3hhRHROraeMmormb6o9j84jcrT+Yr3PpNzdnlfJYES+CZNSjMTDYIbx3WAMLMY/KB5St42s
m/bA+nOxeCIKs2cFm4oco9EP5p0WascuDnMojhyTRw8sCAOnO2TNndf4MnFOqWnBUxWKVxuxgwFC
M6P2m9fyWD6noDo1Q/VjYX72MgTp3sYjRgLoXkORhDELPgWUeVQxCMbMCdOmF3ooD9C4LN+6c7b3
Arq3YPxYnt1mh2FrkqwRP3ZCGHk14cKxRN3sf40v1kOpf8tZLFtSmQW+sS4OvtfXTlupmNcMVQr0
HaghfXRPww4KJXbqd8/ll+q3DGElXUx+ai6M9qzRrNnDnA57uuO8td0X6KAP38Y4SE/kJfbrMHvO
3mpZ8WJrsNBe4eVeAwhcEb826uYUjxkGm8Ze4jOioYtkqH5KTsmWFf7YRfkfVd61bl89KtrULAua
zykwSuoxOWpHEpq+ja4KtlPuil3yRbZTNhwAcH+gXuQkJcBgiY6mMwfNArwhwmMryCboOSrDTtdl
LmDDn12a+Zsvvlg5JJzdOk/LJdLMX52S+lan7Fo7hgr2pyUjUTNDtAAwts073ESKoGTKiEpKAkYE
wzjnXb1LNGxINB0dPr9cUOIAutZDzxkKdkJIbE9Tp3pVwiJQUMOXlUEVZqEb9mGph0WkAuSjhDKG
wo1rELBGiE2AHkPjJK6C0a7UoHnXYbl4lxsU1PYNUCgLtA4UFu+1pPmazl9dVp7rdrxvoBHTV1MI
BhrJi2MjvX/9GcIdOFLI4Wk5lpN4ZRinblhVxp1uRJ5XHVVW7SztXFn23u3+gz+/tizs1yJJvLyy
MAH6wfHTF2efPU2H+NTc2/7wp4rcPXKOj8ZJstZ8PNf+9Mqq+Ea280HPzAlWrTNuEfdPecwBYUF3
5k/vjUTDXfJq7ssQAo52oGW+8+u2+fUZvbYuPJVLOlq06TDbaT8AhmyGOrGQe/i0yCHQq0jgIBXG
EeqIsa69a6o0vefaOYum5pfnUMAL3wDL/PxQLm1wH3jhB1yUmpAUgg3PfqsRplmuX9iSEsbajzqg
c+KqBUjZcArdaxttZ4xABzUscuPm2DF2VMdUYmJrRS5NCCsy24Qs8VCxqDTgngsQZg1pqJjPtydL
NhAhdsFVVJmgOWKRklV9qDfjsRi1JbxtZP1uvJ4tYdW1yZ5dCNqwCOpvvpkZu4ETkbSvU8d2GpUV
CNb3AKwBwcQp6cCvIgLp8nJYSGVg/SFfPQyPqQvFRdMJrfzj9qg2p+7CjjB1Sd4Xi7lkLMqbPHQs
gC0zfXfbxMYewGUNMmidM/yuyuq2N2ZLipdA5CJ6HfW3koDkR1a02TCC7neOzgfv7RqL3VnaVOaQ
3oho9zX2sM/Sd2ZKshSbNgDDQmLMA9edSIOWZ11d1egYiZb2ez/Uvj18m1NJQLqx7uj9Q+sSqiHA
rou38tK5Fcr46hhR/TVz/pjxbxPI8jKWlQw2xgLJMtBI8WXhKYPrsz8vbWoyxx3xkr8b89dBf0wV
SWS/sbUAzUSVEnyHaG0X7/1B05V28KAOzuWhyh5Xr5SGYNMEnrkgOdQhHyR2g3aDXtsZEHCRZ/0i
8xwMuqz1bnOe/rUgFnFUlSmWQrIxcqoy8BTjgYBfvJZ54i0raPx3kYsA/BlJsOvVYKxvFigu0MhL
f9j0XLRfwVcheYnw3yFczeBrAscWiu2cbluIiCwIZixFMtGoou/a/M2m/+jJj2IAGYXf2yHR3j99
6oEDttCrwHtMcL1cD6lE1V2P1ZlGJFn8uFL8BmxlDZVhxzcCDvQTgGUeYwObksg7ac5Vu1SkGyO+
Efy07JFEdvtzqip3FvKW/qJqJWrRuozmZuOcogCN/gLw9cOtiedUd3QKx+nRKC6KaKJFuOjABrYf
GlTJbk/kxr0DZ8CpdBCum5B6u57IHmIOs9Ng3YC2PsdVowW6UkJE3qrv8bS875XZkUStG6cKZNsg
UuZsZtiOfLdexB4KcKVj0TMaOYTet4vzjvek5NrZ2PAm1AbRR8WBVqvOu7heSN24PY2gkOeXDvh4
2z5UpXKQm7vjwowwEuLEel7QjkaJmd2RzLzvl5FBxHjZaTY60xw7/Q0Vz5fbC7bu4uZchxdW+d65
mL9Kxa3qZpRG5aI20J5TSyP7xzZ691uix/rPzk5i884rM5qdKEBN2qFRqtoK2sUboQ+XxYt6SA3i
5j5TGmoE41wU886KY97ZmTuZ+1wUmvQgbW1oFHbhqaFZgqZW4bwmRml2Bk1p5Dbd3lF/FC1op+vA
IrI30daagECbo5lRBl1hhUfHnHrUnoYIeI7AVYGSGc5N/I3Nlk+W53b6JVkNHsH8D2lf1hs3Dyz7
iwRoo5ZXSbPaHnmPnRchjh1q3xdKv/4UfYBzZyhhBH8XSJ4CpIcU2eylukrwe4CCAyRqqd9CicLC
umzq4shqWqQkyeTSfbpNdsqDFLqjB/WeVT7h716FYA8iHhg+g+wksOGiZ8iTasxtKdZOmo+xuv20
l5WtGt1L8mY6pa/Vge3km+bDqHbaAedeNl3tOYM8+fb6shc+58WvEM6gHlghyUmonTL7vngNM7/S
Q3cluF/wTAaeE3gKsKZaED67POcFa7SorAPQ/0u16QCxcQsN7bEAAgr8X35ZRisBxRzxi07AuUHh
OoPivY+sylZRS2sP8h2m7QAwn9z2cV1/ZsFBwfVh1JqroQOSKppSStZNA9ZWQMPYScfyTh1TxUn0
5OP6h1rYxAtDwoeS5HqQswCGmBzmXoqddKEa9N5Iml9PxQdm0P5dNzgfJsBkzvnShEAgbsFyx3tI
2MXmjzW5/VOEjUx/MehTBKqjl7gVq/WYtWUKrxiJQivXBkk9KX+nyNG81FffJSCPgDd2y8olbrzR
Tad8sVzN196vr3jB4/AaM+g5Qd8KNyB8y0mvQJmcWepJbqoNDYHrlX6lDFSFVuSkFfQQJX1z3eLC
7bt4AYQtzgrAMXKQ/J0IvLiefI1m5aZF4gSr/Y/Ft/rsrRH2NRqIUU1q3516NT+UEb2BEtvu+mIW
rgJ4ZLhGJyag54oHtlYZY86S7lRO7R3T8m1mSOCbBjL9up2lTTu3Iywlgfy5PNIcIdV4sNuHJPsI
9K9mVaFlacfOzQixNgNbKpqBaXeaUkiaJcWTRJWVRHFxJQidgKTASwD/cekYg0IzAKmPu1MbPtKa
iw93LstCV9J/Xd+yxU+DL4NIFHDQGWtHZDNtaGUYyovfVpF7WRC5Ema3f2zl4v7w5Z7FM5PWZXY7
GHAYRNoabXDUjV0drjFWLt1SMBXwF5Oz9GnCd0Gzd0gSpQJO3aSRw1h+TGqQfqeStFeTyleCEd2w
tVhtYQNBWfR/RsW2HrJSq6lrGLWD6FkFQM+yMy4QvRJRz2dAuTgbHi+M3ShAoIilAyWH+FWpU/UU
3tJXzIDG9+Y228Re4BmHfM+O4al/Dfeohx/pz8c/YRs5CnTb0JKZEzRlGUaluh64eQNahXqXy57C
dC+Wwse+Tf7LSiF3BbAZP/vgW+Q7fnZYGKWsog0wZ603bBQv9aDxnBVu+0Goox7oIUIFuHbxwpxq
utfuWb6y1QtfFGNa+rfmJvgBRR3WssaAawd2thNVj6XBoDVSbYgUb358JS6sCL4qHo0EM9GSfGIA
0pnZb93MN1Nc/H9aEa5EMNpDNnErZfg4qqUTyiBaDF6vL4U7IyFetZGpo24GklPM02qXH6zUZFMq
a1k+UUyxB5QiFTvJWXyylA9A0vbXjS14RrAoYs4NlwFqAmIRorSkIkI2iAb3JB2t8RkvsyfZ47Yz
n39uCAkxxBBxBMD9JmydXRtaFpFePgG0+oQaBVicmVMG5ga86dctLR04JE0oOqIQgQaXEAVHdjzE
OYlhiRatk2AOxhmC6tGuIO193dLCywVKI07kjwm0OQ89VSL0MvqUr8lXGz/R15qPfFPEowDIMjDE
gI1zapXLoyDrNGnblEyYacjvOkQTjlHQLVW1T7NT74dRkYCSst5GS/0xVATkFijgcAZpAPNE4GFq
h3VdGqF8SqTm2Mhm6fSlhlSCViveYc5Xw3WvziwJ54LqfaxkDZVPxT/9OG40L9kgC/WarfqX3qMX
uQs2a6nY/LPBJDhIeP0b9PPi8G4va8gJi3E69VPgEOuGrKUQawaEG5zn0DaVmDrhBMq7umDMCVnR
rxy++THHKtApwuWEkNdsjKxPMQQyWAP635Xl2cZrqSv35qivpHiLVlAU4OEmxJPFExibBTg1WDWd
rLbYKJnxt6rrl6qqVqrsCxMtWA1ydE7dBuENUZ1VU8PMmtoCJ52PO+hmGm2mkdZbtenku7iwnk2Q
yN0pGWPbpqbTDlSc0rYakcoXYxivtK9mTpGTTGNMg3OIoeEjVn8pCpiFMsrUtwfF6ezX1plAztB0
a4vm5+DiesMO6iDIZoGwRBNBqIQkOUVKa9YURBTtrf7a+qGXuXxkNqTOdLfehJ99TC4CTxCdEmhW
ctGaS3cSWnYpIdyAJtBUv+hSftKK4a1elTOd19vQ+MHBxOAIvAeXUr20k3F5mg5KJmh1J6fqVH8C
MzjshpdsV26KA3tFjSm+oW/53Sp2aeHLIcqBVBUIxAA0EDvBStcSm6WycYpepaf6oN2mW/oQPE+P
0zE+dYfgJjw2v1YFa2b3nXc6MNujfotvg2Lhcr1WZyc4hIV1agYkr4r8DjV7N871u7AcN2E8bEkO
LHXefrasc4cy3rLqnyT3gD7Im+sv0vwL85Ye71EiM7RnVBJ2HpaFiifh1Kq3w/jOzPdpXANpzld7
aUNYLQYmmD6C/PAEFRZHJ49S/mNJP651Aip50KHz6Fzcz8omTOsTCQCVIQ485G6doybk3w+3ihtB
I0nH64pq/izyiZOwU0p4trF4bWtfpjkGBn+cDoJiDskr6jvgEJvz9chaM+SDPp7GNLgbRunfUHSe
EpRv15cyjxhhBkq0HDmESIQI97phfWKC3hn4h3p8Nmo59dSB7tIqxUwJtVDF0db0rWdnAAnMuUUh
MIFk96RkILo45VXFK1TKCyu7j+urWrIBBUnkSHAnC5RhTRbEFUWbemjhhjG1+pVU5t/rNhaKwxBb
/Mat8XbfrG0U1RiNZBiuOFUbY9dseg80QMRpIihe0c0IzZGvdk822YEZDtlNmxSqYoc1UZB5os3p
iJFko2QA0Stx7j8OyiSFLFuPAX+7fmOK3Dv9kCgACpPfrTJWd52RxQC4ymsT/gs7jHYPCsUIlRco
kasC9HoFwfFU8nTwKj0b9lmYBSvImYUQD/k85jsAzdHQMBObwqBJs6soklooh9s+88p3riFobtoN
+0OO1E086v28mw7IPV5Unt5j+la83FTO8CdTW/goMBGjwzQ+m+br9bMz87V4SFGCg5y8htRzdrmN
NMYcbjy1pwSaPhpJ92hBOna81rVf2j4NDMto0SCP51CEy9dFD/K8xsRrA+1zto0e6R6ab4d8G247
HAo0TcJiIx3W0JXzzAMz6LgQfHAGGl7i/AIA6JUhN1Fzko8czJnsNJAQrlf1557LBs0KWFYwvMC5
6QU/EtIMbKbQEzpNSrWdQNWDJiAtHpFzOVXwY8FMLAf5jIqqD7joZsW5Qp3CrMhIBdxjDDmmD7sa
tmiqXj8Vc6AjR3CgnM/lcXCrxOAxDYAXVRIrAg2RsjW36G69lL9afCmUWXYS6uorGdTMe8AeuAiR
7HKVK3DWXB4PDdBi1IKzCBMmxCFVs82bk53bLtX/akG+Y2nu/YcVIunATBpeAVxnwaKex1JZ2Wnk
M5ZuSlU/aHbg5IN5l6btIexDd8j/FEG9LyII95FGdcwQUrLFy8rPULEwIXoGRQLic6hNAtIgcsCE
qOfbkd2H4N9FVQnAhoGVB5MRtBNCxJmq8auHJEyUK06IbAIEKsc2/Pzxb0AshPQVkB2+GeI1MaCN
Zls9QbyF4pq6SQGkzVz5YO5y3Mk13a15owgOANg5WTXgboDfEvNKTLJmk4Y4E5IKyhZi4u50E+3o
Qd6qW+KiebqqmTJ7Ib4tIiVDKrRAH9cHammROLROgWRvkvx2ZOHKaZofX6wJCQlUKfDIz0rzcckm
05Ak86TVb2pRHqI+cSS027ThF+n+VtoaizH3KJen5tIe/z1n5dCR0ckCJ4KFbkO5l9LGTaAIH4On
WZ6an2bo2DzA4YHXAM8LmHRE52YYvZoVECptk9RQtlqomdauB8C52I5WJdHtymFc+Fgq+ONAqouB
feCJhHuJUIz0oVVap9JLD/Vteq84/8vBRLj0XOb9ByJDoP45rzswhPCsAOFebuYQGKNSBzakWPs/
4/SQK4COR0fLWoMozJ5abgdJFsdCALEutvDl2kzsqIEdNc0OpAOnGEYFG23FoywcDbzkEO9DQARz
4v5R2tiItAbjlAeDi9108/YfEAxOF6+RF89eV6SoXJsX0EgQG80U1EZmmNA1boxT1j1KSr4buu7Q
hhh4j4KbVDG8NAcuO8x+/jShmYPtQzGHFzbEynKvFtLQFLWByZ7yAEQJ9QhUsNs95ia2RbdX92ua
M0se68IiP7Jntw0+Wm6IhYXGh+AfSDbtbXAwPG1HP8dbZfPtsVaew++QQbjgoC3FswAEIhyiWGim
YLRNtEQlKAEob9Yx2TcvIF9X74MtuNHvx9vWTbYxsM8rm7twRM/NihSmaTSMUQMNtpOUoD6WOVmr
OAZNNyt3fBYwIZTmUBYuxA2tQjEY7OtOhypERU76Q3nb/Yn29rZhDvhzY9d2G2/00DHrHRXv3upb
sGgawGFUOjDqM3tv66HQojxNyKmPe0c3b0CCiO7VR8CafTfSlSL+gi/jAs//Z0zwZRGKHK0tx+RU
xxCzTP9NQ7Z2UObxA7byzIT4EhAjrpQqIycCjLouVW5mNQgX6H0GgMmQVLsAre4kl1xFx1xYEjm9
sibb+V3JEA/r+W8QYvsik9qCalim5suu7iqJW0PkEOFM6RVu7Af3utdv6tOJUBeiTd1T+hvk7ewO
JLx3a3Hk8o6jZIROL26NmIUafQokmBaSUwDWTMzmjKHtXT+833xA89X+PxP8i5x5g0EielO3ETlZ
d9ZO3Sg3UApXyk20Y/sEh3eCQ+DJYH5Ub9Jd4A437D3d/bd1ol5nYdRKA1z08kegewfpq4L/CO1B
Mx+icY0Kf76R6CugnovxYsTkM3h91fR10+S2chqQxZjlrzp6u76PSwa4JiG8CUKLWZGzm4IxlCE0
cRpBiacrX23xeN3A3JchjjgzwH/A2XdC+zpNwOsH3r38PRjAPB/cNQAJXTeykChdWuG/4sxKI5dy
2Eiw0hxHV3tDqmQ5beZ0nrRrHyKP+mtKVwuv0TefOkqKYKhEHC1YLFo9D1O9AM3fm+2H7/mW7eV3
9qD6yXPsxBCsd5JfK4uch7d4aaEcgF4uOgrQfrhcZF4ME635mHJwV0HJXP9DUy9/YvveoYfkwDaB
Uz4ohQvGvHFf7VeMzz0cCOR5JR6yK99l8UvjE4rBRMnQxbOfho2+oUcUltzkmbq1m6+SeC8cGnDu
A8+OGB5BjUiclwdNk0QEs16MQ6yqP432FzrmP3fa3xEgV53lqZBITNFTQ20tUCuBLMKpD1HmtLmT
7cjvyQ2chHrlbnV0lydVl04LzGZoY6BbCIWkWayWSEaRYfRkQPklOFLwUqkbPtraeRrgQ8g7Xdtb
K76ofNBrZhMuGJ1XQNlnkNzGbLspljJUJWswR22bfyrqkeQXKGhPGFP0O698DN6UGp2iwMEYuIcB
qJWjM49QMb+Bfh/eRxDTzkbq7LrVStIF/Ym+Br95alvtMC5APsavANTs5i67py6ooPpT6a5PLc4D
cQT7aKYAdYxSDaoal+cWoGwrUnPM3FiBsafT9Kvi1FNhGTy21Hi5vtIlW6idYPYWMgs8mbm0ZQB9
qYMwrztVUB6oWVoCHl6eOp28p/qq2tLCHeFNGX6QkKDN7ojSsbxmEWpOVWebm6EvOzBZKtWrkTdr
3KnzsiEGiU0OlgWRMUIMUYC0JiBianPN8KcyxKBvG6splGRzXGDI7Nn0k8VJ9suUc3AKaKA79ZKS
RO9B1bHOs5txhGgp5mSzO7mztBtNmoLG7RRJLnbXt3/2lgm/UojzTLQukgw0Rn5UD/RgDUW7AeWM
vNLQnScFMAMWWeBq4DXAxSG4YcMs7bQGvYavqe4IenAd9ODJV/0+3YDRwAMLH1jNnPX8ePa9v81i
ogJwL6A3xFwkj1lbZ1Vv+HzastEfijbdgGh27bLO3AU3g7YnLitK3hBfvjzDejKaRTvWBrTCus4J
x/BLbr6+GiO5DSqMLsQ1OhpZ+BUN1o+nfUAiiigag7GACOCdE26qrkEngiJd8ZlRbeVvBUd7byjt
TVBA8V7tXHnKnn98YuCF8X7zySmMF/M9PwsbzDgOqZkz05fT+9p8DrR05Y1ZOJIXBrjHODdgGUgL
ptH0x1Db1n0GXvc1iYE53IHvGxAV3714vJfCeRx0FpRG0Jh+tbF2mhdv5dzVPWjCb8s7/TQ+Xt+y
WRAiWONxwtmKxprSVG9gLYps1wBoCANcG62dwAr/J8A0I6Gf1w3OIy1YBL4bzyZ8ELqfwrkIagPB
3QB9nO6oH4cd3Eh06l0MzbghAN9OfBfuzMi7bpS7iotHU7Ap7CkJwZZt1qXpJ0qdOnIEppYU6iFT
8TphgCes0xWnsnC5URKF3gWayKDYEBkN+KijDrJgwx+1Yzim+zruXJDur1zu2fuEVaEtifhDt1FE
FO921nPcSB0bvhG+0RFjZs0pp42D4aCVY79mSLhXVWAORSglht+E041Ehielr72xDvYRDX7u9OEz
OOoLAqWoRQmmNE2Sk7oJDT9uJTeuHtXu3/WjMB9M4bt2ZkG4w6A8YVY0AVoYH7LH6IZX5SGX42Wf
+ioV/RztItgSnrAwbEZSQ2YVDZ9pmxaO8pblXuNGv4NPesvc8FFzMWUASE+9W8toFr8Z1xsC6QEe
NRHuoksDpSYLiG8mozuMkxPWwJrFLQTskpXbteAVwcELMCCgLjwM5j7mzIdwhjbWIIP360j2DSnc
xlG+UvNZuFAAhqKQDHnlBRqHKpFbi/RQiSo702uNAUoy8rYtp5UbteAN0amBKgbSMUxDi9rRGBQM
SjvuiW9nmeTkrNBf0iLTXMAdZWhWKHHz3hZaeWeG9mo6yD2t4KMubAvRZlK37TCNE8QEoMvRnLqd
tJF9CEk76j6/W6suLb0yF9b4Nz37ZinT+8DqYS0+lM/ltt/zO2B+t9xzd22i6Ltwcm1twq2e0OEt
bQXWmo2xKQuH3eeH6bnbpZ702D5XwFMY3rDV3GoLxhUHY87bcN9vyKbfoLi1oauDf0snFrEQ+uYc
DwZ+vMvVxwQibabZED+T0SCrRlfqxzVow/L3RBmR1/KRPghrtnQ6DNC35WtGhs2glCVtuu0Qopal
7qVhVapv8ewCssShZnh7xLhBq/S2zyuZ+IVtmw8TfFzoDKmlv+DhCHxrCOPUyWiicM5zcB1vrrvV
Zeu8d8DnQVA7u9xRMkRaQhXsqIGxV68d7cJFeoDJBeOrlHQ/H8vSkQtrRRtx8TtCEANCLxysIiYy
JNOMroFioJ9b2u+kbV7suHm6vrAlz4PxV+wnhrohHiRclB4sWSQ2YCIMwtbN+lHxNKUjrtIma9dk
0RQg8Ph+CBtg7XIPDRSXk8RIMPtagpCrHT/TOD927fBT3K6BdjTmxRF9AX4mf7uG86svZcowgm3H
jxNr36qVR6HOBaXHFTMLD9CFGcGfaYTUVVVGxB90y8nU2CVl7RnlGwkef/6FIIqAtgP+grJZuMyo
00cDHQewGEXDixFrD0Rn7jq2YemsnZsRXrkKHRy1TODDzNz2TC39AxmlNf6ApRPAJy044SmoSMUu
3NQRzAhKOAG9ZN2SiaROWrT3Rq6utboXDSHKAhAFAB6IuFweNTMP6ihpKR4bdBSC3nJUVObkXnWu
f5qlMwA4MZZDAO5SxfcUFNaYa2aB7ls59OYjzFzghP+JUU9xAPhZwwssfqEza8KJy5kiDWAY0325
aj1wiXroeO+vL2jx3dRRXUfXHqH3TChNHSqCIRLYaMDVp3gN+hPRTnfsXeFJ72sx3KzShpt6bkzo
R8hNBgHHBsYU68gYu+0y+SAFFBhw5shS5OpK9TWZ0UoIvnQ2wByPGbRvmLToyvsqhUxwpupQo9bv
MmY/arUFfxSsTUx9v4BiVADHzVFkmPid1ddqEvfm1Na6326z12CXb2MPoAvWb6Mv82RiXFz/W/wt
DhwGGH8lsqM3TrWvPjKfetnH9e+6tGYDTVOZ69DB/wpJqV1aqaYxy/AtjNvVOX1CYvVoUfvfdTNL
JxRq4Ci7cYEfFFEvrx3m7VWr0WLTlyayD4voPu6K++smlq4c4MsaB1Ui7hBTz6Gb5CzHBUPcv20L
4ig5lAqnwtFb5l23tLRnWAKUYlDaB6qeL/bsHSnjUR8GCocoNWHmJEUG9ri62QVRk6+4kaVtQ9CC
nhBwjmjQqJeWzIipGHxDWN5Z6Ls2oVI56ZRrm+vrmXedAFhDVw6Zp8qtiKT/HUPeSYwW0T+V9WOl
o/eaNl3mZYkSPg5yA0bAoCFeOE7ldmoI4uRsCLw+mIKdASYFCMoq3QqJ88LKUZgEIyMktiBeL/b0
G8i41hOGn31S9U4aQ/t0slau+5IJDHwAEwGMEeqEwmc0yWCa8JuI0Sz1q7WVr0EHWdr1rV04Kly3
iNO3IpSa51XpwII+0nW/NOmXUanPWgGlwVx6v25mcSlQncIgC84+RtQuz0lDOmsAalv3x0J9xAjc
KbfWEqfFlXDZE0DSMJIkAregb8aAWYl1H7XNl1aL79VRxohwlK18+LnrxxfXMZbOxXwJNu9yKSnY
X2gPnWOfqsVnVuummyfkpkAE4hBJfSdmuE/s/mho0tv1PZz7D2BIgHZHox+YxVkN1VIkPpVXaX4Z
3crVDQvi2yEKN8kq2o6HZZfeH/+7gdhdwambw1VaW8JTJmWqn1cPhgEnT06jfB/nv+pxjaBv0RQY
mRBZITOalRybYaimwojAVhEkEBgfHDX9CKu/YfeRR/lKhDA/g1jWmS0hsgpUexrAtaL5ejt9strY
snB6vv6JlkzgsQK7LRfUnWG10ioguRSBCdYe/8nRh54p3nUDC56Qj2lxZjsU0ueEYI2d4XpxC7XX
3pIt2Vd36nvk2jvVi/z2xTxct7e0IMRTGOTAOUD5XvDvfWAyHHFZ86e+3CkM8jt1Ehcri5rfXKAE
gUXE4BDWBfjQ5Y0qwyarpqbSfTMuDpY9ntoy3gVht/L+LqxFQcUXfBIY6wHIQ1hLRCeN2uqo+ZWU
eiz/tJvXH28WDPCJEF4fnfVVOpJbEaSHNT8rpthN1eLLMoOVQ7ywVxc2hENcFemgN0Wn+eBO84zq
txIZjoUxhusrseYeAFYwYwKmA46L4b/iLIBgUFPu+7HR/BjAbHWwHDkDCkFFPRa8L4ZR4hSsjY8t
eLcLk8ILURWIQlMNm2epPbBxUQrJTkxJRzRBDZZUPz9ygHGiAoTxBfTeRFB2EdC2pSZ8aafcBUnk
htEdNda4OJYOHLR1QOLA0RyztzWXM0MHP6Tqp2mo3oZREf+tlaHfXv9WC2Vz7nF0PpDBiQdEbBSp
Qzm1h171e8UrD+WWy7BblTeA6D7ZriErFs4fRiWxJsQjQIyIoF4DsiKJnfRIQfTPSAaSwyCuZq88
sQu5HGIrPojx7URnnV8WV4EiScg/bD4Pumf7DBT28hbQhbv/MHYEwXAgfXh6yrFfIoI4IUmV9pY1
YTJiCm/Sboo8BYKut0Nsxj8/doh/EM2BEAvi2t+f8uxedaXSKGMxMr8Op17ycjNRMPGHkoLTGQ3k
ga6fjIVvhVyDTwAAXg7VQcFXdPJoJZ1cMr9idJMHCI07YIjMYuUALrzhKO8AO8drIwAh8n8/WxR4
PDtNURPVj0von4+vUN51qtKX4/d2TZ5yYUUXprjfOjMVREwZiZbiRmn3UbvT0n04PF/ftMXVAEUD
qnUUOmYDYlD+bhKweSi+VAxa5Qw11XJ3KpXykxktoB8hHZXOnXQarBGzzdwFan7g19MxF4TEAsHy
5eLMopbsIE90v9c+q2hfmz8OtrgBNO8QhIPdF8D8SwNdkyqypOKdZQWUvXLDGWtkn8ajijnJvlR+
ykbxbQ24GeCeETCL5ACVXA5BUJa6D6fVu41tGG49DbljV+THgmlgd0aaa/FRKjgO8aBXYVhnLWWK
r8TqQS5TNxgpUDN/TPXH3wiW4PwA8EIHF+dDCFVCKBGWltnBUmcdxlLd6Km+cp2WzjiARnBEmGvQ
Mfdy+ZUyJR6GDGgGfwJa/s5GwhQ5kHCubqgq9R/XD/vCOw+QIdaCz4SA6BvSdnafwl4D7UraKH6c
gmdR7zD1VaC0SSN6Z2jpq2mGbykkG37ul2wT8THSGKCdZjwlY2FptB5qxS/tskQQAxGP3tJalwTh
SqV7Dl7G9+JtF+RLgFXhcbzcTLvrlJxpgeyzpKmIx1SqZI7Up6mMEKYEG0WXF0XkRhappm1fDXrp
WlGVh/e5VZj5EYxz6rhRk44Un5Dh0NtdIundk6roibY1rYxNR6Pp4ltkbJl8Y/V5MQKzpQzTPgpo
YUOiiLZ5txkryBO41z/d7JjgenFkAVBwHEEk0kLooxHoSoJAkELRUX6IzS37Me08TADOyNnqgCUE
bvly8/KpsawmmRCSRZmyR+NedYeUBDdBbq5NXfH/Skg54fXQ9UBmg3dEvFdljRW2GO1HCvBiIw3M
td9B9jsZ9ZVdW7SDS4Vn6ns4V7hcml5VZli00IvIuyMNA6hiBbeDzTyiBz/1f/zogZmXc2mA+U/E
LQ+krDrFxN2yKup07FgZjwBor1ylpeDvworwjSxWZawNYCU9MOAXmi+OmeCTjPHveHf9xM32DqQq
BLKbPCkA+YlYVVQZamx2Wcl+Qspgw4pAc1s5eR+HqHWkrK02183N6izcHMpS4EaAxRmedKSgHA7i
XPbjvgPFZW7ejZgJt8be3ldZ/RBZ9I9saBDjSunjdctLC8XRB7E7YjT0bQUnH0djmEQaGf0gK/7q
+ngXy+k+QJrkRmr5cd3WwqMPS/9nSyxvJ7jcdtDZI7RjrJtRy7/gNn96ELGRiCYg94xcBAhdcTll
2nXgxBl9efLl8HNqXg1ze30Vc4UW2EBDBOU3hO0oxQqhhVz2YxLGMmyU911qOsT4rOW/2tA4gZ06
Y4Z4o35IpbU0bulLnZvlTvLs/Uo1QNbqeBr9Kcjij9GI6sM4JNKG2VmOp7kqHlbWOYsO+TrBxM/1
gbkYg+A/Rr0oimoYR7/1ZDe/ZyiXOqDn2/KB3kTxhreycWQHyixfdK1KsnRSzk0LW5yUTdUHDFtc
TJEbxC+k+A9H0cbFxqHnU/0iWKgxSBM3ZjaiP5GkjwqmYd6IOta/rm/h0rWG6gNuNkfhzRDOZhgp
0WQUCg68tol7e6tRbZ8O05HI7a4ow32qvNVr3Z2lc3JulH/Ws3MiWxDSansYTcM/UHiE8IjlJN2e
WP+uL27pGyE+xEA/Ihs0NIXasGFXTRl2keKj/aMfzCBLD1VO16jQFp5+tIdB7AX2Iv7GCHldSjKw
M04hTr3KHJu9mmHoytqf60tZMPK//TYkJEj0xay4akLa18xgvp699pgQJoUTqytnYeE2XdgQ0rlc
qepJSQPmxxAbyumm7r7IGG0BjnMjfQWQsnAEuNQmukgq73WIzRQ9J3oeUaxn0uyjDMHSqDWeoyl6
keV69x+2DvOW+EgA+GFi7fK0hVGS1FOejz5k67TbJq2nm8msx6fQpGumFm4Tz1NlPgENRjlTcID9
pMdS0FM8H2pHHq3KCm9HO5V2g1xBoi5i0MYyg6+BqPlOyo329fpCF4470khUnVC5x3SpOIahlIU+
jpLOAC2KXbmUUA1KD9dNLB7DMxOC1yvlqLNkiTDAC8meUm1bmrILaZrNdTNrKxH2UWVplk8JTocV
6b8gJLKV0mGtqLW2FOFYJFZdNFKM3eIABd0tjjTxip3lcToYYKxloDxWx3+X1/XNBoniDKaCLo+i
niAJH22V+e3E3kjcHqHpuRJeLL39CCpAEooeDsi/RKcnD0GDiNtiPpPVTWCEPrRT7+K0fKt09jfI
7do1mf6GaWPPgFr79e82H5hB6Q7QAE6dgBQWFdDLBbaJZqFqgvMB2eZ/wNJW7tQ6wTN5gMCHAypW
dHm+In+tCjovUApmhX2ltDXsNsV5GVxr1x66r9BrnQHYSPa1XqBccpNoe6OziSWCAlAwJhXKVHcZ
jJWTlnlVFEuO3VjJPlNzjFLQwDjaRVk/Xd/Zub+ElBmoB1EBAwkGOGovN5YDGUa0pPFOh5lXmkdL
s520oRs8cSvfcH4vLi2pl5ZAJd+j2QBLIUqilSbvM9pssmLlmC6sB5V+AwBMDKEg+RPWk8mVZJey
hOwlH3ZdYT1hXHpT6OXgyKRcKTssrOjClrAiCIVZbZogDEj69D5IlJeGsNsgWnNaczN8YhkEcigX
ctwK//ezqGYMpKDh4sA+oNEuOjR7vKWelK9Br+c7x4WOMILFtdRA0iC80nVSJ6o54ZWOTGZ+lSoo
po66nUXZVuulON3IjKSKe/30fd/bi4IAOiYyXmqCMVzwlIiKRNJIM2PIcwaKP8nMgOob2upXG4ct
dJbBnUS8SDMS8GATO1SdtlHKcpOitirdNCwi6j6hDUY+ZSMqlL/oVwE+dP33LewJ3ltsCC7GwgBi
3qg0yyBE7quFstPz1slIewP5r6RbowJf8OBgbuCdHbSuQZ0knCVp6utEj+3OV6MKMGGVtF6fRmuM
0gtHCYRMqDcCr6vD0/D1nh+lLIr1MNc7H8koMV0zL8puS9saYuFJl0uZd3375osC5c3ZZRS8NuNz
Vl2BshyG+qs7LbK6PVO0euXKz6qbqDGit4Pl8NgETd/LRQ25nZMqBYVdnk023WpNEhwkaSRsR6VI
lQ9xPhLy3IJ0LLlv1Hha41uc89WjagbUEmqdKOpzsqTLHwD6CZuipEhApFL90d1QcYoX81G+V0AF
8dpvVIyPKwdlAHGgQ7fjfg21PH+lBPvCV0XDUZ5yFfZ5xEH3+TaqHNMdQTzV7rpf4QqufvZRBWv8
GTs7Q32NW2FLsEYT041A0U8y54fHRrAgeKIUPcG+ZbDQg7vMmiy3gI7XdRPzaEawIVZLwoKWUcBt
bGs0U2Ovd7qteWx3a9CKeekOrQo4ET4qjWRhhgdUizZOEqvUTxFpoV37Qka2g1ixFyTMrZvIm/Kn
VM62qFC6OllJUWb+C8cRptHMANnVnMR4LGtjatAzPJkShtEDyanUv5EOWfSiXvlmC5fwwpLgv2xI
w8ikm9TTVFaeHDKv6Ou7hD2xECsswh3r99e/4CxawtKQeiHcxcNozEo0khpGYWC2+imj9g5Zslem
bzUB0J0Ym2CVEGNpI+E00RICkx/gUoInsyjtDEI77TQlxO11ZdPEt1mseVFpr2zkmiXBm6ltOOpx
08BS82TS0NOyp+odtImb69s3j6i5pzpbkeC0yrLIFeDBNVwAevrW+mp2yQ7RewS99eaQHqMn01sT
Wp69P9/uEROZ4EHjCBrBd7BANYEFKyDpHJZuRHDrMhC8QTnt+uIWzYDcBXBiWJoRe0DhVips4FNP
IzBmcgUe+djVujVQ7HyQlq/mzIxw5jGH30tDiS3EPL7HPMMtmBsgQehA9RTv2134sEZktXg4ziwK
x7C3C60dUuxfB70ELf9T9oNbaGAlCp6v7+CCk79YmnAKlaDTmq6EIWhtuv/D2ZXtxq0r2y8SIGrW
q6SebKvjIR7iFyGJE0nUTM36+rto4N50s3Wb8D7YTyeAq0kVi8WqVWvhWafItGTWDViAgqFH6Fx0
7AY690OhF/qR5j9z541pktx8faf+/X1hp/ohteoMWoLHJEJCW/2gGtsaGK9w60WSfqw72z9Lwlax
JOpUoISxEuvQKZXXJU9dIanSrQU7NMz+b7eEw7pMFUAqDWwQGjkb16Kz32tLuUlVZIwd3g6/lCit
JKxpK58ILS0M1SAzwhirCH2OGzroU9qAA6gA+Aykfon5et3LVrYOIFu8d12MdfHG7XkqgSlVw8mt
ghxRyPMS49modd+kslGbtXN6Zob7yknGEs3UUhwlx0I2GHIAr960dw7xrg0IpNQgs+weZMimla3j
2Fqueo51Aa11bjFuSdX2JiVHarxYmKl3chmvxIp/o50EGCV6Ssh7xSF+hWrTUFs2hBoHkKO1XXYH
reUsGCqd/ipoIcO4rZoDdBxjN1gOat/nCyJ1SRutbfqjBcYXPTI/9KH4FsE3CsZk4hlr3wtPUIKU
HjLFwCcKb3iiZAy/wujwvfQ3F9LRvor/FM8KwB3ASXVcTMqO8iHZlUUC3cRfEuhNo9Ap5J2YoojH
EQzuR8NVvtdavcnq3mMNKtVsQT4TP9cRmq+dvrXs+yxy91l27xZ56MQfeY6fpTE/nrrjoJQQCK4D
Lfo+zb0fx+8OyHiMWPWbQdvGbNldP0QrvobmJSYU+HwkF+47/zRFXGv9NCI22FW9L+P6UCqTJNda
2RgMY0AXCKPfmBYSiyqRi5aRNkN2EUz5Q/dURB9Of5ProyT1WQkHgAfzIgeKX5hHElZSG8YClFuq
H7Vu9sr8AQgiP2LJf0gOcC7hYZi7w9SFkIPYeTGUjmJDoK0wd71lB8ZEPG2QQR3IWkaMcRbMQXCH
ukhCGIDBzG0b7ciQG4xHdsjvnF3i97v4prw1w/ynsqP7+qEMk+evOwRHtgGbDISZIy5QSSa7YyrT
jk30pmbPg/PVQh7SHjQQodpq4XBeeMPi6pBPTGvtmPWu77b5tugeIHoosbLm1uCuAcUW18RGXfTc
rfEHoYxGOw08d2E+Uih0mBJHWPFq+Bm6GmDyAo+WaEFpR8upACs6tibgQDnzGgLN0ngMhlZmasWz
+esP3gZ1arzEhIjGiwcYRIcooN58X6IfifKUFg/Xv/pnmeOslIbyAwHWFJzGqBYCKHe+YXbfzJ2i
txrorkFX2fjGX+2GfTJfN7vCH+Zg8e/UO30H3VL0rlvHa57SQK5dyr/LlZ9hC71RrVBNfDj8jHbD
DpHl1U+TV/jZIdm338aPZCMb0Vw7Z1g3f96i8wGIt3Cel5H0NB7hjsZu3swYgbO8fgf6yp0VWOhR
ePGP6Vg9zbc2aAR3ZnB919dqP2fWhTtjIV2UjDGWy2kzOUSA8ymUQbz5bPhs+wOq6mHsO7flfyDL
5B/cxklHloFkQAiXFbOtxlVhesILgBoU31iWZfw/m/vPBj9DJ6nTEDGUZQ1sbrXRdtO2BlOw9vN/
l9e90MWnj5whwj1ICRL5d7t0pH+mhe/qUgRvPUUAYEHCAmj0jDfWA39lccKYPPJNKMRqIKoowX3u
tZIb7//5rv+sC981IkvdJQ02d/RBHuGDL9i5q0Lzsf1to+c0HCGICzbU6b69JfGNtO/E48G1tQtn
Oc61EcV6WDd27luxr3wFcC+ID/809tL61EqgPXWjz0rZyScmTqUomoXrIv7JJd7A+qNslp3l0cfk
Ntum36JH2QjfWoJ3ZlIIh4mr90k+YXnDtjhyujew6R7sTb1xd/kmfsq+RRvJMV0LwEiSuB4IkouL
WN9PpBqtruIbGu/dXyDyLZ7T3QARZzVw9tVT8t7vla/fYCA4+WeTb/zpxpZ2Y+rA9R7zovWbqfLc
UkokuHaHndoQYgDenWPFStjQdvlB+T3dqalv7icw59Ub4zcBPhB1iPhJpopzydmHy+bUrhAXSJUs
uophns/9jEC1mUCNJ4OEWHHIH+2X5kl7zUNyL5tYX/FV4MBwuwFFihxERCLkUIgu6mFCUqA3B1tZ
XuvY/bjuKqsmMIEJOAyg0heTLxrmrqKZwISjF1vNSnxWx8F1EyuZIVBR/OGGIVKeIZ47hquUozWY
AzRmZ/M2L22UgD+aavR0o9oYFujRZirJrNcWBSwML0LDJPpt5xZLp7EBkMbnmib9TxIBwlEXsWTu
buWIoY6DWgF/iyD9EOI1naeqW5aIHOtoBt72u5oVPjGfrm/d6kJOjAgLcY2qWcpBIUeQVQckywIj
3V63sHKizpYhhN40xnhL5MDCOIHrnzzqvb6J6a+8lEm1rO2XhVk4DJWDSxadgfNvQiJDnToFhlRC
P5bEbPzOap97F8OX11ckMySsSGcdeG1KGDLd2YuK32NaerMh01tdc2qgyLmSFPjB0As7Xw5d0kjp
FYcc7aXcFdUvMj9OenzQjPemAX8ik9T31hwBAqhwZhTlMeAn7N40x308LSCojl3jp8nM1zJRZe/R
tRq5c2pE2DktoQOqVyPG2HN/+T0F0U377ije9KC8K4kPBTd1W22VgzJIXiaXbXG8tE8Mi3dyHlvo
J2pY3eirfvWIEna8yfz0MAbjB+dCNR6vu4hkN8WBtdzQ2BAZmNdXixutKT1zljG7rzohhID4cw4V
JJHvplVMQsEXQI5V/aetcm/qUr9SbMnGrVnBLAMXagPxI15VghO6CYG+k4ZKX002Y5p6zYxpkP79
+m6tW0EDA6YADhYfjhHOdGunBNW99vtkv1vo69Lhx3+wgfIX8gcTjTXxxVj1ozlQZUA0xQxLxSA0
nVVexmS8EKsuznWSMRXEGbTF72KlmOvLm5YcE+3P0G7aF/K7vi8D+q2+dZewwctC23J1GtmzbSVc
IBf75AoC8gOVhPMvxXLVHVXggyEj+apE3zlix3CTreMeMsv6pk29JKyvfLMze8Kd26dKg7Hjmhyb
+h50o1sTHOU9kc1prFoBJTewCBgauwiCldlGUBNF3bfNX5HCbydQ/mKeVxLQV04rMH6fBEGYqL+o
LNlGQ+s2gmq7zh7aqfVHIpufWV0HHyKAQAxw/uKs8UhwXzBAAI/MuEtLxdNzMF/IRsHXkkiI7MIJ
uEYY+gvCaSVT3fUlAK9Heqd8i27Kb93e+Oi87mbe8rQ1DfKwuK32Xz5YvHDFK0ocZi9C++MhHYpy
NNVjaf/OUfWjDVJXGQp5df8wZQzkuwMEjPg0R/NsdHoFRrJluHEj5pNBD4dU1sRdcwRQLaPsYeL4
4n/nh6gpabuoy6QemznU9fe4+roCOLZfQ58daR1k8y7CQ9q16VCnuoqikrNTX9xbcmvcO+W231YH
9a4OI2On38uKKpfLOjeqnS9rrovJYEBLHTPjtlR/OJYM6nb5ebgBBFWA3jFyJHa2IjIrRZSr6tGi
mGGGCqXeYqrk611oWDHgAnxgGlefkBFpapx2Cio3x2WmQAK3tgsK4hpSbY6Sbr7q1NwUJgU48yNG
ZIXo1pCu0ydjUY9aNnlL9tCp30pLdles7ho4DvD24pwnYlAgWhEnWQVfyI07u3md6tuIfr++js8L
+rzwgYWgEApoArLii0dEVuq51tczQsIh3bf6bXYz3TqHwbc8cJP+aO7JM8C++bP7UQfXLa8v7p9h
IZ/UuxkSBhYMO4viLeUDnd4xQCgJ3JdvC6wOQzeYwIWmJkjIzh07Spe8QxUCn6l9bIf3dGEeM24K
S9KRXjs/SBtMOAI4mC46QszCOE8L/z46dbmN+NQjeEqub9faSjhmGOtAYECB/nwlSgoe+a6ylqM5
vjU+wPsonr8W2n85Qnjpo4eKkTNkjXylJyWUvi5nPXfM+ZjPYEAydVDWw1r35UkbRLlTM8JqtC7t
KIRBobWblB4bag+zZvu+ldGFr1x4XO6Bq00j9ABGJAQ2Nydpz0p9QFo/BRrqXnXmO9mm2Nk+NJ0C
80/+YETBuJd9rRWE4LlhIRR1XTe4cQbD5Z0ze9pm2dub+Y2T+9Y36VYKSFxxQADYbQtODgUCR3za
mgVlymSZ49H0Zp/edwDY5Z8QO05XYg1et5PVa/lLTIgbZxaFl5pTQz8vK40RL7XSpP5UOKCPpgA7
a3uzapfHtu9y0zO6HHLAkAWeIByg1n22uX4qLtdtoZPEeWAspE0XCP65B8mIEzftEawnkEVP6INV
stfrNi5PHrcBemEdsA4cDMGH4rSaKmCS22Mxk71dUKTmaR9GmnE35bYMJikzJvjNlJZV2Vp5e4wZ
9XLz0IGlJ6seCvJ8fVH8gJ1/PiyKPwMgiMT72EJgNN2yjSGJAjuAP4NW0+jdl24Y2gKUpaSRtWZX
VgUqHQzUIaNBU1sVVuVQp1GdhjQQoFbZRlvm5gGDdsWTWhrvZmNmEsDs5VMHTT88CYDBRLsG19t5
EEsNq5wjIMaPafvLBDLRMZNvTN03DQTtXE9XZAz+l5sJDl4MbuPdqGNgRxOyQkDHi7oqKsgDufFU
ewlSbC+qUrcIemPOn7765eDwGKH+RGrYF6lUA1rrQQVT0HGhfWB09CV1jbCllqTcc/nJYAYiT5yt
Cuy84lPByifQ+KvJcFTTMSwcC8UQ1YbAGrzJj6pJCu1b28NTe0I6EBkLI24RD0fQB/xUvjk347H1
F8/dRIkXPeWP7FHdy4DV62uEzjzIyol1QfUQkaIv5tzpj8QCTW9Rb1iqB4b2oSm2jEnlMlBhO8Hn
iSlJ7NDFO1XtC8wh6dpwdMEFr0GCUyq1vbaBnBuNgO3NwRQ1X+zJzY3YOo+AcuCqM60RMIHO1j+0
ru7KYG47NvnXvXBtPUCVgncSY0zIsARrZjsNS+6y4WiVkJlW512lyFxiZUF401uAcgMUh/UIN0xc
kyXuE+B7dJL3waRoS4BXhOuxqpHVKlauawRCruCN4XPEJzFiZHQkVtNGXFV+CCDb7eeJp6Cjo9+g
8fhgSHB+K2kJzHEFNXCLgZVcfD2kpTpNKNC16GEPAZjgpkP9pMSeE4CS9CcQ+FvrtX6OA/1w/aOt
VDnP7QpXWeSYdVaXFq7Lb/XB2JBX9D2mB3IDwgkfVcJ9LLk6V7rZ5waFwD9OoKp3cxhcOtdLpv6o
ty8NY16ZDtse14zSGB6dMVtoMDRj6BNK554y217sRDdGloVUj4PcUW6AwpR9A37DCTfg2TfgHn5y
XpS2sUq1svHJ24dOY/vaUfyC/Uw1xzd0ZeO61S2e4mBgpoFj1Q+SL3EZevjGYLqXh3E8JIUro1Fd
RrtFg3zNm5b43eCNaPLTJ3czsw1IowAm2Vp7TLMYnoykfuXFB9McbYeTi7MlwtdMGhcKhvnaIySx
XrNC37ak+NYxc++6O9tKA9bFd4W9bGPlxXAzf+70YIiXm77EpTa6Xjv/sZt+c30/Ls/6+W8Swslg
tMMUERyI3kpQKiRqEbTV3HtWIq2wXEauc1PCzk+x2zGMG7RH5j4n84crIx5ZP9x8NooTd4CIQfB5
t1Xw1oaO+hE6c5H9+eqIN8awH1Svfm2gYFs+LmDrh9CaI1XEkBoXvDpOSGLV8YSNZF70MG/IXR6Q
W/sRTeod+JTLR3AXBrnfSLKFz3zx4jSdLJp/4JPT1IzqPPTjzAMomLeJHuhP7K7Y66oX6d4CmpkM
8ozLht7WN8lxBoMimA+CXvLaX/+0/3Ze8CIn79OxJFj8SPYO+UjAn3PdTblvXFul4DuWxSKlrcb2
2C1VoCuzZxWPddRtK9ASaz+v21o5EnixguUNLQ/cfxdQbQoVRLuGG+X6n4H+KJvMS6kMbiQzIuyY
3hDFKDQYiSC4yp6n7vE/5CUARZ6sQ9izqoqh3R7hvLkqQ08l9XO39spYVrhYCahnZoT8cQEzSj03
MGM2NQiP3c2UZ0GUY/xfRne7umcAe2K6Cxj6i5ZXW/T2EscGFrTcG/XPGnj2Tnm8/vHXbmoMfv8z
IiwnLmOjrwmMUNb9JVCHc0fNBwMK2NVMr2jel8b1CnfCucKEhaZuwT1zo2EW4vrPkC1VSMGKJmdO
xmNlOyBBzhuvK59oLSsOrxxb3DeAVwHmjqKTWNoCOx4rJgoruZlvqsR909JEdnLX3ANkYXjqgiCU
IHM9j0/MBU9/orL2OJecRalQv6fFqHp6u9xAJUgSDde27fRxrQnGCDIetNoQDJPoKTWcD1Dk3KKA
IRsBXPWSU0PCVZMpyOdiO0PA8xUS2JWX8FlY50eXB3W5SQqIrOV/jP/0vYCBBIsXALYXDP2NOlrW
YGN5bum47+Nks/imypqJ7L7ufZi04FzpYDO8UN2taewMYwo7BPiWpnt3IIRWQYv9upU17zu1ItyY
WWL0jTtgDy3SGsFi68MuinMZkdfKzQFMNTI9XpO4lLisaszksKFsj1lT+dGSbfTZ8ojSPWKiw9W/
3jgAy/yJNcEBqaFneqfAmhq9tslfl3x3ZpliOT/7wl0IG4A/oyOK5qiYwcYFidvOiuF7DPWjGkCX
/HepH7SkDxrgQ5PoBQJI1z/V2rk6NSkERduMssGyUImLysRDStqCPNuVPc5WjXCxesDFOL+vcF+1
GKJkVuWwo1XFd0Y8gSW7yBpQrVWWxL/5z73YwRNLwnJqpdCHVnHZkerqj6xevsPb73Wrvk8xn6dO
ypPaFV+mLsadYiL/BMsVl9wSsdt2RaKlMSN2VJTn2gGM1/qpDi//4TOhqoIWAlZ3QdbFqA5MClgH
jqDpL7ZmphPwHhB1axpt9188At031H5RhrhowzG7KgHIxMdqDC0Ec+ITjSzIdDr/IRcDkgY7Bqg/
iDtFn2hcxAjbYkewQv6yU5CRgv50t6B9IrlwV8PEiSHBJWJ97C3KYCid2oc8K4hHzf6HTrpfZknu
82mR4TvXvN1Cgsb5faFMKzZmay3D/+kY7BhBrjjRma83t/koHTBbNQPSLhQ7EAMvJljGKal1oDzZ
MX+btvGevilRQDHmBbnp6QVP/3GTbKpWOmC2ZhYGwRjHQZhoA55fxMhuweJZ9TjLtGKbuDTvs3H8
6PNFxpe4dolgUB3PPVCXgJ5McJBCaVOl7bE+cF1VgOj3TbFsFSU2Ykmncc1BkCwBBQXIJ2wJGZlb
gJisKXG2eiN1vdmq/yq5HTbT+H2k/TvkLSVneS1GoWcPzAiw/2CgFPKmRVlmvZ+xMD2PqTeXCIfE
ag9kyXVPyeeDVjngglo0CQ3M2odzwLz/qdkH9Cn/95PnpAFxjAVsv+wIOpjRI3bxOHQZ0pnKkgF1
Vy1xJUUQaSO0i6U4pvWLXisDFshGekONLtpErlvubYA2JeW31b2E+Byf64PWtcg4M1kYFQXOAoeb
5X6x9P7s3Jq95pcThFdnsGvpEtjcqrOcGBTSQycdO3BfVOzozsULg/xd2BXF3ZzZuWdV+RAotezd
spZmo6oEP4HKO0iOBfcsMzWzQc/Lji1Eshqn/a2o9t6FtLc3dM6vr18zDvrUaMzxXqshrK52M+Tz
pGbHOIbol526VPWHXlGgMwq5mFZy06zuJRASoIRChf2CNymvyISYXOLipLPmpZN1F9EYemnL/WKY
D3UkE3Zas8fnbfAm4jyAYujS6OxAkC1mxwHX54Axsnn2jHTedMO3VipMtOaZp8aErbT0aVBrN2XH
bIoDVUsNz1aHX100/J0Ye6P99BI3MtX39QWiEokaP8KziNhSSexmWWc3x66KyMZx2wDNs8mbE0ym
d3r/PTIVScl3LUhzTmdQJEG3GY2L86CidVZpj6PZHNvGfi70eDeX89f7PLhDAchGuQGAQffzxXYS
uEihaDFdYIPVdeqlC2B1CZU8L9fX8c+G8GLBW7wYisFojtlAyRao2XpLCruV3DSrVtDMBFwLr3Kw
yp7vVjLkFc2AfMR0QRZkFNKEMmXJtdALzc//syAE+XYuQPIyavx7JE448V6AXlvNTYegLwm9K3EJ
XWfQGKKjBCyIeD+bRl06ceE2x8ip9Y3eK/eJotyA2MMMzKgzJVncytZxgDxBRxFx3nb5rzl1grSd
LWjs4ANplP2yZmbeoyIle4ZfFPJhAjT1SG+Q2yDnEDHkWgN4bQoZnnAGp7hfRVq2Gaah2k4ueNrM
6qZSkzeioxxbg6HHqsnL2MdoLkXDS68MD3FvLYFWQgg1U6nrj7SWCS5cTJ3xH4gtR00HZwFZn+BC
jVEMTWY0ZqjVlW8n7DEfHdvXZnqHQebaB+gQQ/yWO+21lt1Ys7VthuVgaW2zmzUAr5W2S/fX7wwx
6Hz+IujLcaw/fpLNm0InX6YvU3MxamqGdspQgU7sv0BEL55KQDjXlJ1ftobsxSUzKeSgY036JCtS
M3S66M4ptbAcp73eKiAacpzcrxUwW19fpHiuxEUK0bwblMqyIUMcGtjkvK9BGv42lnlw3cpFz5Sb
QbsZOhOggEM/Sfy6CXADLXWMMI9+KTN9Z6a2zVxIXRACNoy46i1f68Y/Zc3eNDI8m32jerFRS4K6
eLI/fwX0RdHBN3nRQ1js0mLywWGAQGQZ2Q4UkCMbPt6/tZlMa1e8JGEJWE8oBQIRgaTq8zie+A7D
MRxcwsyQtvlGUxev7piHolGg9s1tvdhe3y2SSL9uEiBT/qiAVpwQITWrAugEOs9hW1OvbT9YTvc0
sTaTUd/MFWiWShkuaMVb+RMXJKToDHISxvMDUs85hkaQLYftAkXmX4s27lNUcyjJA5bkkpxKjJPY
UU72zkt8YN8Hcu3cmGMneJwh7IeJviBhK2cFo+SuU6uSPPjCR/BcQlaKQAmkKxhcLraRZqMG7Hho
VUei/sIjYlO0k4dgKVnQZcTjljhbGVfBgJaNsKI80cvZimEpe4mKTbJs+YC6U3tV7mtvxCfWFrlj
ICOpuqgDEy79CQiLiTkwvkrBrDJ3PYm12Qjpnf1tChLq9ZnXLUGRY1wbMfa91zaujKGG5/Kn5atP
o5wPB2h1XKnic6bQpjgb1NYIXWV+MEkSpK521/ShUjvb2cx/TOk+GmXjiBf+yVeKlxrfY4AdRdyJ
05GKOR2MTrH5nNB+z3IIRVfjLquToEm0r94XMAe4OloGSBvQqRfeM1CcjpQRuVa4TK8ElEJlw7y+
/GFlTTDJNLgueAv5hp4YE2fQotjq+lTrsLYtZ02imM7o35I9mAqD6YckeF8cPcGW4DGDkcWVkfVG
2IErZQnyIAlUijXt4js+4J9+K4dN6myvW137eDq4EzhHKV5QonKVDvi1anYwipLxXhvjbaW223mg
m2oETYtUk+Zi1OpzQy0kH0BEgRhGjNiZNWpWzD2U01A1NxRI2M3gTX63H7e6Px60fRwFX1V74EYB
FgUKF8Q9lyT1oPJ15rJnWCTkHFPAXcCpe30bL1A1ogm+zyc3UdzoS5pCRTxcVPeZkfKnlVebesyC
NK3uQGHoa9OYeUXUbln2x5jch76nP+yp3tj67E/U3NCu8HrT2CRG8nj9t635FXJskEUBLYudF/yK
zm5tVBFCerZ0u84ct3Hx1VobX/2pCSGhauY66lu7NkJSR/5cOp4zf1xfxAVXKTcBHWKM1YKXmeM4
zjd4SBUVROCjETpQaDBYEcSQGppbJIru7A/xsFEs1V/GzkvkBCD854thFbVKAEkhEY9MQ7iskCpW
TqYi5PCT2R/TDSdqsCFDm7+XvqyjsnZhQVPjnzXhqcKMhZbG/GlN9dVN62GiIDoAPvig3aXb/nZ4
lgHHL58tfHNPTAre25nqYugFNrf46+wMf0k8UvgIdwFobdPDtKnuUfbWc4/5dSiTWrpgGfn8sifG
ecZ1cnSKuR7NpIdxOmUY49N8R1H3fTHuUqA5hvSuyRJfWR5GBVx1GcA7Q4up4zzM7MS3yRwC6Xsw
HSXA8yGomWxA/RMofO3bC9dNnaFNonO/A087aDrYU+r6iV+8m7E3HFqQCrH9vAWKZlM+m77zS98t
G+ZX38yftR8HhST5vEzwzz+UWPvNGWXtWOE+0nATJBrbzCOkCFDzNZWnKVI3ZvUzTx8UqMxN2QGE
HwfJKZScBDGZ6mwzjk390zfLQ1x47muM8A0+pbu29+qdjANmLXRBqRTzkQby3gtIfD5B/9chMFeQ
yKfmD02XgRAu0nm+oRhSAJ4VA0kXjfMYJJ+9VuPzZujrNVm/LeF0ysJ2tZLvNPfXTBUJEv7iKQiL
0BTjFxGiGeZKz929jhgEtSkSw0H/S5sqoKDJw2XrXf9SK/n1mRXhDWZoUatnDu71aK4foffhUZvs
h4kFeiojPVgxBYFudKtwuzgWXvLnC8L7PUWKBFM0t9Nn6MA5L6xV3d+VXtMHBRpmkpRlZQNRoUTD
EvAUfDkxhaiGLMNgDT6ZQh8d5cPK76Lhz/XdW8mK+PMZw0lQfUC5RgjBJWbMzYHgNreqD5LcWbUa
mNohccqgqpbguq3V7TuxJcReFAQcI3eREc3qw2A2YdyXG5La+07TJU+h1Y0Deg0U+6B2RN/v/ENF
XW0zTNHjGrN3dpzflRa5b6Pi8evrcQnELgnKruCEF9ONbFzyBv8SRiAiqPYtRq5+m6jUK16Wobju
1Xmsynq0K6cY9QZNQ2KJljPqbucr6zoUzRqz0UJg+m+c0glcNjPPWIjiJXgid4P9Ulb2JPlya9cm
zKJ/ygvL0IMRDlmyVFTRoR8eqjfpPg+K59bXgwb0xxrSzAMBghtDDH0HYi4Zt+qK08Ay10zFfPrl
69JdxirLW1hO8s7ejzonV2L2PW2gLOrqH9e/6FruhUlXfEs+t4lCvdBxBAFCDyKbCPLhPVhzkCTF
Xm4rnqEpQaGzvQvGGw+jbn+gnOEzln1VFgIJAgZ6eQUfbLLuBehIm5a+ifCPIdMsX496LyL/4aKB
HLHpYhyVH5ALgLAOTHmPOkU4Lfed9WLl9dfPHgwgXqFPjKeIWJmD+Iqm9pgtD+c4uelI+uFOoN3N
FskjcuWIoz0F9RwgSpCQi7WiGeqILAHyM4zMIRyUGBmRszWV/XWHWLmWoc6BkVcwKQE+JRLhWj3a
9X0fqWGXJ39my9oqtJG0OtZO9KkJIQIvqVapRRaTMDWd+66Fx1EdjHcUuBU0oeKoPWR9//z1ZQEx
wMVSOchIbH8Zo+4sSaHpYQdYLIneyuTpuoG1U4u5HDRhofiClqwQprIMSq3zCBYEBgJrw579CtV2
t/0N7Y7tdUurRxYoME5bAG15VITPI2LCqa7sdtLDkpC69Aok9w8o6LlbshTQADYbG4OgVtr56lSn
UF4muo8Cv0wVZMUd8ejEjY/d/BQlPv8V06IYbWa2Wjg2v8mAsUkr9QoZ+HdlV8+MCK7SsMyy24Ub
Aew3qoBtT7OA0Mo37O/Xd3XF788sCRdoPlmNUlYMUSJ6HuhNbd9f//trK8GhAoUBXtPo8QkrSftC
1UYwHoVdXD91uvZQZmi/9qygoB7PZAxsq9ZMjuTEHQK5LcGa7mA6vrRGEiJm3ZAOZNJJprFdp1WD
p2iFjDF3ZfMwja+CaBaVSSgJCZcIaRs1HRKXhFmu2l5B2ISxonx3fQdXHA5/HrR13Outi34ytJDt
BdRLJDQgEzVHLxOGnCtIvv8HK+AJ+pQRutRgt/S+LdvOIWGuvxCge9Nm77QSX+C+JLw7TYwN8rKN
hUhuCO/ONqmpkScaCe1FvVn6CThvPFD6tzpVfJNJqvEr0fbUmCl8m4VAK5yiRhgWcZhYdOtOo8/6
xKssAOknfZeSzdd3kN/laPcB4gOfPw8Mqpq7/aT28L3C8HUFkhHqfazLcMRr3oAJYBvdDA5IET08
KROmdVVOwnp0Zh9ILDAoz9nPJNeC68tZ823cVnhxgVHFuHgCxV0DVAzEG8NiLNgB/VPobBjjqEju
j5X1gLQH5X0QMqMRJFKQ23nfLNA4VEPNiA9zqW6zuN+Qfv76x8HkrYvqOrrywMDz1Z4UZLLYVCpd
qdTQatvfg4m68FC+15opKSasxB+EA9jhpWDQT3OnPDFj9GxW2JKqqMpO34a28YkCPRmleEWJQ4aM
XqvPfvKUATrBO/Niqr4oc+TQOsGawvquf0n3jU+32a76w/YDqJbMv5i33BVP1qOsZKLx97xwkNEs
5GZBVoXHieDqTFNzWrTaguexH4X5Qd3xKqLhz8/lN/Az35PH8T69i57cd67EYL0mmfdVOk8k0PgJ
HAWDUAJGGeGDTmNiFy2QqmFdmnd5jL5QAmSm/+UzcGaEO+/J57T0GfTh/bKELXQA3Czf9nP29WMG
R8HoFZ6vnLheiIlGNVQl1I0RphTdr6rap6OkOLPik/8s4KEjBMJ0afU6d2ChoVHYpN3RoRh9NdLq
72CWX52Pwmc5Myakg02DUdfBVdQwicJlflExcrpYT3X09/qHWYkaZ2a4g558mJnQAS/IlIRVMgQz
STfW3PnAXG2vm1mr457ZERy9ysDBm2oJCc2n2Te36P9lt8OvqPZ+g+lwg6lmFEizQG19o/DiUjpn
yT++cM5g3uYahThmF+KB6lyYLWZr1ZA0EWgDzIh6yG8fW2oeemqgN9/+qZus9cZERuW8usEWoGUQ
ceQE90IgGwFSHwf+VmmU+meWp5AvzN6wGQ/XN3jVN3kxCl1laBqIT8i0MaIeuA81bBPFVxN1A4gg
hkjyLSSKJBfNxczqp2ue2BIOM7UBnNAWbKa6s/He9ke/PujBso+CCHQM+JxaMP1RAlnvY+Ue5ZRA
Dlee5wxbglmQfTN7Gkwssau35mQco6GQ5FVrH4s/XPnNA20VEXhgthjA7kdLDSNM/ShTwrlHfH38
+t3mYHwIMH44JF57gkukPckVs2jVEKN599NI/gDqANTedDMVssm2tT0D1SduGIw2AyIiBMUMKGwH
wGg17F1lxwa605pFcrTXTKCyhnSUI1Csz67ESQQZS4YapTIuoZmwW5YavxcCCpDr3r0GmMAAzGfB
FVnvRZUnTlw1IV2+hNa7vk18oj8nQeYXva/sqiALkuZZRoi+sizeDoXeO7SDUJQRAhYda8epI3MO
rSH32vSPNsjevytH9swC/wUnGwcaHYJSOCxEXe7Z0aFJNZ9E1LcL2WNOthbh5CQYd8itGJZo+V6i
Dwum9evfZ+XcnC2FL/VkKXrkapFJYUC13nJwVFjLqybTLZbZEN7XDSZoXVClzGGDFIKmk2+my6Zu
ZUQpl18FLRgwEqKaCegYKvznS+lYo3aUYCnJ/Nrr6V1utDekXO5M+vHVPeOGXACqQCeBcTxhPUZK
W0UpdfQo1Q+lM3w30z0Sy0A/K2XozyowwDcYpUW7QogAizVnscuiORzT19yYwNph7CzaedXSHyp0
f4YnG4/tRof2RzNv1Xzc6DEQSTqK1D3bMqcN2PJ2feUrF8jZb9KEREpRJxdSXA5+kz8E7KBtjL9L
0O5osBSegcPmVffM14gv6yZ/lvrP0wAYJhiDxXw+RwUK2Y4ykSVjLT9yikW+QRpk2TT/Q9qV9Tiq
dMlfhJTs8ArYLruqqLW3+4Jub0AurMmS/PoJema+sTEyqh6p1U+tPs4k8+RZ4kSkcnotp8FF+7pV
3U/V2ek3iBh7STSCoPKhZKQegsTlziFBRf8wdW3z3KUWfyaaL07lpNyvWqqVeZB1onox/Lr0wlR1
3Rt0m8ff2UTEe62NSayP6BDxmkrrgKFY3Q/8cqTx5A/D3iIyzwJXMsOLKOj1IdfZ6Kx9l+2UfYMC
BwKigtR2lKF+/JNC5HkPPLlGAYiz83vqjcNJanp5glqPMwQ8T52XagCu2EkotHb7kYC3xUnH7zbW
/w4tmG6fKMG+Wso3y6AdNcZ2xmC5beT5ffcZcBj7XloOslRHeuLfwSV0DHLgcmI5JNa3aSDDnQHQ
2OeO+eypJZpOA8E74WN835f5o+EJ0IADvnI/6JNSIZdZh7/Rg4kBT9ecQMOTdGdmbm0+N41mG/cT
WFqhVQL+zCdlVxbdJ26flnvMxBKobaal24V4+wv7aHmyf7Wnyf2X2wl5xWip/Crbxn3MnTzB3FFv
ixiitZkblF7LN+um134UxwetZjDLoXIK5aVL32DnrZtghepRghDKanaN8eqDBqhN4lKdZO3shf17
GA5yPIIpJrL9Q5H92rg6c2xwdYL/7ycsMWeTApQGLZf56vhPtROkr+xuCsY78DNwCU3jftcdrTt+
SCHnDmqeDcEOY371luaRZM0DiAjBrirHddL6bebDfGOG3Y7sQHd7B/ptRnfNrj4mD+yYgikk+8cF
q9qx6aHmbD2QQN1ttWRWXcj5D1m8OA7Nmtxn+BSd8dJitm3InvLxN5Ofhf4tLR8zeXI6qM67gVTl
S2+2YdODVdGnIGDYmkhbOxXnP2XhyHs9sRu/x55k1LwfkjYoO77f+OzXBT+0uc72fREyVibkD/IM
y9X0gHy2wnwHhrw/lFd3PNBDwwiMgO6G78bdls9cWx1m4OepLRTjriqzpGHcaB0xPqJf6uw6VeX3
aZbQjdR6bX3Q7gTcl4Bw2lt2n4ehx1y1rMdHDMDXIDV0hvd+erJAp5QCZbSxmfPzsjzEoMgDsQSG
ipD0LZ742i8SUhM+PtpBH6E3+zSjdMwduJp3G5bWgolzS4v3BogS3hbqfyzhiQsH72G0D4Lde1Gz
08M0FG9NF3E2t4E3bM+ruLXKRQBrqh6QFvN/bPdH/QvOfzCvk7391Rk529D5DJ2Ff8AVa5ZOYarP
/agb2pCUcuOArPSsIBN4ZmMOD89s4HCI0ZZ0fCzS4gjZqzao6iE0KH32GOo9JL/naXOyNPtFOfzD
yTWKMboLUU+cl5n08NK2lqPFWAze8Ghg8rPiRYh0e2dl4K2xPg6WvDS1uOiMp0rrhAVTqRMYwjxU
kPa6fTLWbjTUM4w//dmZB/NyNSyvSdb2bHrESFrodFDOwFzEbRPXsTpqBABl4SJ7LjL2xdnrae+7
iozq0csnFAVsjB4PIGvbYiVeuV7YLZAtuZDUMdCcvVyJ3XHN5RwpAc3IJwuKJ181V+5zqg8Hp862
sDgr+4a+G6J18KJDOXtZJVblCHIzu4MPrt/TpAnaYktOZW090FnEUjAmixnZxbYZbtdMGWMKaB83
xCBWQCAfpXk7t00Ptz/QHKksnAMYqpB/gP8TdfYlU/nItMIo50hmZhHPT/lBHPVdddhSwVo7BzgG
M5UsJAWukqlSlyIdNRue1k4Cx/1Sl2CObn/eXssK7hHdG/yBNwdG40q7yQfRaVsgt0FMNOzEBHFD
DE4H4qgdMHKwKT23tqZza4sgMOs6R8MU3fho5vA3ugbopzTDlrlGuLGulVhvHtiaGfLBmGEsw83U
q5nw5o8EkssH+tN8cO81JG6AlRpH8yBEWMXmzrozZEA/iS+3ja8cReTAQGrhxcfo3dLl5QPXTOWn
6hFoinDIvnTNP2WNgYO82VjlynbOyTbofyGci0GD+Yec+fWsT5KCmP742LoiD4irvSmpvVWdvvXs
r64IxNMovaHZcVUCHiYI51oavlvVGYdK8jfQoexpMr3Rsv56e/NW14SPhrlzDEujRXu5JlCxOxVC
tvGxBg8I+cHqd2dzcHnLxnLfkFJyNK7Gx4T2ERJMkCYP4ZSL3e2lzI/BwlGAjgPR/qzSZ13xxsqJ
ZqyQMOM7uROIfIT4ayb60OhA+WUJ97mkhtz/jc1ZVAUjn9e17LooldH1zfioC3LAnCsm99mjk9h3
g9Jex+bjxSsoADizSCgCQhT8Fq9IVbdjWQ0wJ+rhn3JI/rGpaoEP7L7dXtbaF8MZh24DJo1BqrII
O6UEWYzRFeMjJN3vB9kcdZYEXddt5GhrX8zF5ONMVAv41XLAkjc8z0F3MDxWogwke7RyHqr+TXRt
RJMtPp+VNxENZ7Q2UEtBVWUJRIDnnfqp9AecwjTQ5IMiPz6+aVBQBtUyHkZg1xbH3EC/0IXQDlZj
eRhcfXdb8gD/+xdO6NzKvKdnTsga6eSWvT08suLea6yw8ETYka0+85oHQhgJVAMQysAoL9YC9jAN
A90Ik4mgIIvP2E9TiQP0L1+29AXWjhpql1BtxgOCYc3FkfapzLuhzMdHbmuPSYpXA4NxO30y//3w
18EgKGi3COr+1yihCV2BVjPK8TGlrRkmsm4iqjoagZFiq4a9XBJA0GhhwG/DpQJW+Gcw5uwTJa1V
Z6BpFXHNGp8HtPTcb+VEUOdQGLr99bF1zcZmDQFUewzEycu2SV3xvBmlw2MoEqV94PZCYg6+rMZP
KLPK+nDb2vKdhzUw2SAdha9DSkYW56L01KBnRiZi3tuTGTKU6OidVhUE3FVTXdF/O0/5zRHMAC0u
mWlSr98AVC6v8fwLoEJhQREOWY6/TL+zOk8hU96NcV+WgQtlBs3YGrVd+X42+kOgYwFbN5qH5uUV
cyqT+sUI/QnlWEE1YPq0H6LGS4+393J5x+aVoK02v1gIbXH6L82AAb10KjYNsbBEF2TAyQSDVr45
du+Fpgc1kdvmVjYOZCiY8ZnLCBg7XXy6fpz0fKBkiHXVf4dCwhSU1LR3t42sbZ0B54cJCuhgXomi
1BBudIDH47FW62MSuWNjWJHKvWEKNQd3cGNNy9xg3kI8vRj5xBjFLMJ6uYU+tzDFY40sbhmm2CkF
8aGXEbvAIK0naZi0XfE01S79JLUWZBWWMW2cxrVvCLeCDHUe48WRufwBvdU5djIZDEqIjWXshJMm
eYgRSF/b8aES7h5qNI79QZTbvGoMjFiOA7AbHs7Fl3QGp3WrjLK4x8SyFdk8k22AwjSlX7Lcr5PQ
SJL8K4JIV7+3JzJUGwxaa7uOABglIfSFMcq4SPwNvSHY3VqBbIomARD375jye7F8Gc4cWtQtp8DO
m6fU5cX+9vFa2+7zy79YuT6kulGKYQRxMU2fuO6jkJx2tePfjUJY8sTdCVfpts2te7N4cEdepByP
1xBnvf1eSVOPTAfggdtGVhZ2cTkXW4qEgkHJVx/isXqqeytoHO/30Fvveb0lmXc1lonTM2dKCCKB
iANZyeLOAD5F8GQ0s55PHxUJPlWQkpDtsn0OyrxB7vQxEvutGt+KYwDWDwJT4DYGocZSRWjMRIlt
82Rccp/uWlsvj9nki7fBKJ27D+8l0O+wgqACNDnL0gRXrNGG1pax5OW+69I9yYYnuMVAByTttqmV
5xA+fE554QTATDbflLOXHmGYhgMJHQlNsScQDH0p6umlBrQFClSffbMHM+8WFnTD5LKrMkDboSpb
JWOjV3e933whMgmd0t+3afPi5o+0f7+9xrUvd7bGJRVQmxlIOgYYrLt8bw4qKDNtZ6mtda3cgPOt
XGIzRmpBYt2CmazN9gLoqrQQgTnKT0iRNw7Iyo3GiAxQOQQpNiBWixsNvGaj0wamdIQQ9ZT9m8tp
Y9PWTeBFgKQxurj24pLpZYpZeVdiNb4IlPpa51ttpev9QmHUxTwCTh3CzOWF6pmrZY0/gMYwH/OH
tky0qJUKesaayLpAuNqY7m8fhBXPMc8qYtYTI5+olC3jogmkJrziHLxxe+/UPU73zrNlBhAf2+s7
cpe8mlqwNalwVTBDKenC5rzRZzcMyT7p7Qo2211zhADesb9PH8cT2Tt7dYdJ+dtLvL5cCF1A8g/g
DnRuMF94ac01qgR6xnkd25r1CZNOj35S/Uid4ZsGZsU0lWE3QmH0ts3ro3JpcxFCiNoxtb5PQetm
Qc6NIGQXCqRZt43MR/q8NoJtxMKQKUDN7A8Z+uXCZNm6RVExkJRlg3Y028yLMlQ00shNrQdUm8hX
aJ0ZW/xU1sohBWzdRwMWeG8wsC++XmHXNKsMv4oxJfHLtaYwGYwDICsRV+ldb4Hws8rvqkFFU14/
mca/8Nv7Nh9eIHj44im0ZUv3ieVgtUlJnJjstYFWFGcu4KU/xiY/ytqMlDW+G4w94xr+5r11SFpj
p3n80HuQfxkwzEjScEzK56FQ/WvZ9knAef8TNNlPpGWHHGOwvnLECXzJfVwDp7P3lPSCDIIWrt2+
3v4Kq58aiSEQHShRIX+6/ApA0fLCqJwqrnMBmQpBkb0k0opuW7l22HP8/X9WFpvuSpXTUtpVLCZz
VypUXS1yappmwx2sLQZHBIYgegzp30X6kvSNHL2mq2ItI69Z66oALMA/P74UTBABfYRBQAjSL5Yy
6o7UTAwx4rGjGGfnWrHndVZHyeh9tA4x3xCMhAIzYdnI3t3Fcsqp5wz4jSr2EEcHTJqPTEu+sCL5
fHtJa9tmo4KMRhA0eq74nhOS0sGWWRUTq/hOFNjGi1zfOgKrRuaaAC49KGOWMV4PGrEeaN4ybrTO
iEyo7u1op5kb5bu12w1niQo1HlF00BbH2TVUZ6aNBSsC3HpCRnWS3OW2FnrJt9ubtnakzy0tzoEm
OlTuMlhyK9/b91mW7DwNHDSmAaay26bWFjVXUmbiOXSblmVCz21rr1B2GQOFWISOV8S89YCWSe67
qv/xF7aAqkWsihlHDAdf+gNjUgNz6rGME+ZIDk4vfWxCv+DVGzSLDCvUa2gOb3y06+QNWhiwNT+r
M4P6wqbbiD4DAUIBVfPEf8au0k/l2Hi/aAny+4yrV5CmAeBkD14OifqUvH18yT7aoHgV0Dq8Ggcz
cy21DY0UcWaRT1ABzEMoK5+qxIjt0urCDxvDnAyZ93aWOF5mAqPUagdyU0VsJ3a+t5umPEHG2fyc
JLYRGcDNbdhbCR8u7C2O6Zj5CSY7sLhWZP90k/dSD3jjLDZ+8khxNDOZBjkGEjesrlx2WMUM3/xF
r6dikqrHQ96ORZxTDJ2H4GvtUNuRaV7tbm/nWgB4YWm+pmfBWKPbCbLYrojJi/vUPNBn+07bga6s
Cei/0w5URvtNPqolAAZuGdMQqFnN5wUFlkWGxZO6ljkVBcqbrNzlXVnsirIlYNNW452LWbYTgvki
SFCaRmgw8f7Ee4d9kAgSzT6MUqOkC6TA/Egs3oaeibrGM1XEiHPMn7w1soB06XcFJPsdwDna++19
vvqgc2wNxBr+N0RrICq43GYUPxmwvQmPG9dRoVTs3XPqL7dtXHlUNKGhsoKGH2QWkaQsIl2dpjZp
fNgoDOMXs3q3+J5MFe1fJ+SC/962tbIePKgWuupoiqBgNV+bs2NjG4Nv1UnKYjT5d5DQImyL/nx1
NdAUndUaULhd5qhZlnt9YY08ZhOYKqZCfzOl+9B3gHLcXsqV98S2YQQTfL/IgtC/XxzHlhojmAgo
j1H4VmYgBsPmgTTsDIRWqWn2UWl5tQqaTId2u1ZRxwhr1rMP18Euf4a5OJD1hAgv8QS+nrCnqOqJ
i1Ca+QkwaHVX/DOlVj1+9F3UMRUKXSrMPQPBcAV705284I7XsFhp+qtuDEDiMnuQat97kOcJHKPx
n2/v9XXuN5vErCEa7qCBuKruKt/oM6Y0iuqKSfAmVV32ppO6/SZqSAuH3qjARqlDZqILHelzc580
fvmVtVPytXdSHRwbbl5sUVetHLWLw7w4AXWaedJnOMxNprH72h/8veFl5auYvC1/u3Zv4HFcQDhw
2gAXubw3WtWjm2N7NJYyi+AzPif+pgzXyoFGOgLSqHl0Fcx6Cz9Q5OAz5pkm4mZ0iAapp7a0w1F6
fEALVhNi1zmjniEfspqf0q36FNJgGd1wEKs/AvkhWjroLcHBXi5Ul2WWOL4hYlH7UOxoaH83VHUa
qmyqjh2g3AffSLWHqrAcFliO2GJvN66CPuwwztpcw/tD+r942FjOerPAoFMMQpLyC85kHtbOkH4i
IDIIeFsPOzVp31oHslejTE9NwcowNzwW0JHETeH8do2GhraTvurcGyM2ZWBVaxgLRlKcuO+iNANR
vwSL0zNTHL05t23pKMPM2uQ0WT01LjqBqH1CD4IsTk2Byk3Jax3dR94q0NlwLdAJfU9yIAXsUm/2
CoHoqUu15OQ0Xo3hBb+KpJaekkm7G+rp2BkueIfMH82EqXlDiC9aUkRTxk+jkYCEwG73TB9Chg2K
pCJPGbM/GTrbt0z82xv6CeXnA7FBmWrYyREO4yT9LKg6H4pl+eOgDXs/1fbg/DkatD+WrXZMC/3E
axL7rCMQex+Pt93I2reFdD2UTUzwmF9RyaRDrqCg3Yg4zwvKdoJoqtu3beOMAVRwUADnKSdbALyr
egsOFNAGs9zODPlbFoZtDgSo09cCao4tiBXsIZXFabTSjIaI1tq3qck/K5lgfuT2Yq94SRGq4AOD
3sgEkTQoYBb32QXlaZZTwmK550e9DNirv89PyU+zhUgmgPBPzj35Ym946hWfiFYfWqZzWI9S+OL6
+Ji5a2xnYiig2OTZlxSj37Ju96As7g63F7j6NcG3D96ZGeX9Z/1nsQToNtwB9TERI5vvdj3O7szs
IMFQ1fERT0SFiavbFtc+5VyvAdHYzDa/ZKARqTspVts8NuokhzJN15tTlJYp8ibdL/Sgau3qkxR0
C05yxdmLTwln6Dno02B37aVKJ+cZSSU1eexL/cdELeM4TJ1/dLuWnkq/EHsAa/wHzUtcEbheyQ+M
5M5XNOzcjVhxdQdmINqfDANNx0v33FBjEHwkHABPE3RZmAiVXyvpel/t1BtrCJZYeRK41FP17i+2
HiTwmJOfyTX82dWdfezR8nMdDXLsQM/I14RL+8SL1jv2Ta3uvQx9QA0n5Ptto2snDMgqZIwz4c+V
nkPj5gQTSRqPuRLmA+na9l2lln+qCtF88vECb7SQ/0B/L2qz+M6zAhgGvdDYBYnj5SolMsLRF/jO
iGLLO4p+dYSu+bvlane+ZmKoDbLCoZ+YJ9SnWDD5uQiMLu32I0pZmCOyxpCA7ynqUcpsG+0J1MTd
wW/aNmgA8IEeZf1rAl/SaOpH5oM0EZLM8N6QQQrsFJRXSan9U3Hy0tSNEwo7L/G/+Sn4h3SB/8Wt
dqln10GCZGEPNW316NtdF+pev8M07W9fF7/NRh4qph6cXv+EwkqEV/YX54W2G8nIDhVJxqh0eBo1
TH9OHf/eSvsXPPfPZmbHnDUvQ5V7gV6zIcA8+H4ECnfnt8j1wECCsT8vf9d1aJNCYwniO31TvVu0
s8IWoiQo73r1zrLTXwjJPmetIgc05LxAlGTErXT5neWVxR6Nfy/ISTXs7Vb9mBj/Mml8xwg2Fs1z
0SHFYk73sy7SbuZiOImsvseQTGQrwkIrJZ8bXec7qaB6fPugrT3UKEwAzodZcUCtFqe7xGhZQyuN
xcAzqh1t0vwAzq1m4/lb8c3z6PZMWwV+JGC6Lk/XZLUI/VyXxRTibyrU8g5DwmbNqlfEArW3cWNX
rF28BPPlOruxLZifoQ5hshiTAcUXg9neTjV9ywNPkC3vsHJRUXScuQqQKINJZv4tZ7b0uutHjOph
/4h5n2BmqrDtvWCvOubcbn+plVX9CcAh0QTWAnMpPYWBbrPrfWCsOgbyeya0zx0hn7Js9DcMXRWQ
4ApAPjIjO+G4EDpcLilvtZ7bzQSHh4R217Rpf0gNs/1ZCFMLfT1Hpawy0r2e9x8GI82W0cQGsYo7
A5IWm1kTnYHCCEu0KfOe3Zx3T5DLrY5FoffvKRzY/vaWXg3JzK/bnFDa6NBD0GiJ4+obp6i7uuOx
NIsc6rI2KYv7wppfVNdNq896L8YsakprYnfQVvqcNA2GNrtKfrQeimgJWDbAhTEoCMzVotiilMlG
XUtoPDp6ZA/kBCLMsGr4DHoMdWiPDvbvvtyqTK7c/Zl/GycXDKIY4V6URHToiZOS4OxSiNHFk7Dp
A2/Bcnd7k9fOrQvqPDDlIIqAZOblcTKTSvrwWygTmJ74lDaOUQeO7A0vBKV9u4FKWrmOqLdhrBfH
9g+73KUxxVnfkBHQr2Yg1jsoHuzHbOzKN5m2yXGoyFZzcS1pRGXARuUT3egraWfUdknalCjFmHnW
gT+60PbUQHsP47T+Tx1RN542VR5J2SRguOtVF93e3JVPiNEXtD/Qa0MRbSnmapbuAC1mrLceJjiC
Epy0n9xqHJ2NktPV/Oifm3JmaHFWHG/IMqODIeuQ34lxl7pv+ckPxxDibZjNazF3GHpfGInU/RYN
5+oa/VkfBmG9dTUUI5RdD3TAHms9hBu0YldjQPv2Nq4Fl+ev4OL+QaU2gf+GCRR2iibsleOyMMlk
ss8SNQ3oJcniPQP2Xm58vytCK+zrxR2cD9jZ+8EUJYqxEncQg0VFGkE8KXBsNJQD+qTtMOYY1Q/W
XoYIFuge1SWneDSng28FbL81fblyUWe0ErCKKPnCDy82wVLGSDuXA0aYQXCNdPtsZPu6+ij/ybxi
3Jf5U6JPAOD95YpBBZ4ZMkNBTVrFg62ZB2nlG+HGmheY4V1zBxWN4avatcVqDK0yvGCeR0lgmFMT
tSBnO5A8qZHAtPTt9vlZ2TrcQng5H8UbuLr5CJ99xQTDnL4Prdm49HMlwsxz5beu6iDbCJKkQmwc
mrUHesbMzTI8c499YQ3Ekrz0xg7WNE1GmUiek1a9ZjT5UtaJETopokRptJ9vr3F1UwHXBCHUXAZd
ajWBEsqQdp6wuNAKwfA6KcPfecLjOeRNQKgJSsDW25oVXy2/AgWD1AT3BBzNi5Cg6KxsnHrEcl6t
QyICXN6P+eAP3zj4CO8yn4uHkgO8l5WZHiY+a+8GjXSPutV2oUcgE//xPcDQNQoqc2MWMcPld86M
3B9qgZ1XRetD4zQD0HyPbyGLSAyIGCLfkGa5YXTtc4PFFDM3s4grgsxLowYHdSWrWyBtW57fu9DL
O5h1jvTKIWjMeJ2+GyU0myHj7bC/eLtnxhWMEuOg6cuYU4mxxTgTY0CE1t94mzybpdSioc37jTVe
ERbN78uZpSXyQWO6l/sSzqfd4c1MQ/oj3fmh82Ts07DTInK3lSSsvdyAqMzFVhSMUNm/3FXUQ7nu
jcAv58DW3o/gcxntHgp9OhkiK8uqLuimjp6gUZrccdvW939xks7MLz5qXRuMiqpgMQDx8mj13RDk
oGvcY1o6vSfG2N3dtjf7hGV+7wOlCEk7D4n+sjrGHScXiZWxmIHGvQT/QZNtlf1Wz+mZidmBnDnB
SdmjbBqY8GuuRznGEvcj4vy9W1dFiAkXO6hAcx/qJe1fbi9uzTXhtJsYv0TzDYiCS8s2dg7KPxWL
hyoDvDbvuQAKECnUs1WOycE2xNYk9YrDnxUnANCwdWSuy9PjlWadZdkcMLjISwJleCMq7qNffpNA
yycb6cHKzsLhQJ19zoqww4uMrMNMO7qacL2elrHXRBWGdSeLqbVA/AIl6cgfJvObViYO6qsmdT/d
3t2V4AgTa8AjkRn9ckXM7ydGM48wIsXtMaQXQNlyzFC7oR0NQH89sH1XW+C1K61GczfKUisLxxQl
VAHw1yyKsYgVHAhB8STDLVFeilKJrrf8gOOU64FK27mQULTtd1unbTujj3/fXveqcUx2QP8RvGZA
F12eKoweaswXOFVGw+j7lHqNgWkVJe/r3Jz2TpUkP6piQqqRlRut/pXThRuK44VaCcrnyxCpkJaZ
2BaCQtI6h3aYvjYQLw46NBc24t7VJToA/wBrBL+w9O8oNFidmwsWC8enZmiYQ16HWQ68epBhdqpH
uYRhusSISkCBPow51YHYQ/r9B1iH4tPi43ZQNOE2qFFigd4fWvLmGFgJy8PbX3H19M4z2UDuGUBv
LHxD1gufFBThJs09jKSRqFfi3rG+F0X7PFG5MZWy4mZnoM9/rC3CFXdkSBIsrClzIIGjdfSp6ZQe
3V7SytMFEAiSVyTtBuKihZEBhxAOAW9lxxMT7xSkC7+5uBaAonZd0Kd29qRNZHprCpLtXFdYG+52
7XiiFzArFEJFCK7h8mK4QmjgY0b3uVY8mYLJAzFf5CmP/ewgNbDF8LEWGsyhBwqImLECamyRIpE2
I8pMHIqgi1j/1kPDbeiApOQ+Kfg0BH2fuW5AJrR+Qo3QmaPDVUMbZJBpvTM1hvK0MhSPSOoa2l/c
H2MmSMNIJ4KJJRIDaODGqaSiMU+NPiaZ076xQlQPjnLzVyCp6YM9JPlRAM2w4SLWbi6KZSDkRmCG
SezFN9DQXbVy00DFaGpotysTTJyAyrxvf5TNZPzoE+48VwUd3sdC6FsTJ2sHAJSpEEzBDb4e92wd
b9RrjjuFnuasjuXXaXmkJcB0qmCi23gE1q2hKY/oAFhBe96Ks7gCL5PR4DjS2JvGPCpNDFe1egI+
r6HYwpesXV/kjXhoUKoG/exiV7u2YmbvmTTWpant+ql5m8xNioAtI4s4qVEgiLIpoTFgkDTbtToD
1rErKPnwlCo+z/lqFg8YkUq0lY0zwvWCBGYrn+lk/rzti9bcqwFkDDA5yLevMoQaLscmVKdxouRn
OYEpEyR3RWRyA10fayp3o2Dj7rbN1Q2c6V5mkmBQDC3CIVWquvdljw3sDfqbJra263KTbwRdK0El
Yq75xQDWDcCXhRUO4Wojd2BF17p6X9JqiDA6njzkliCfwaG0JRa8VoxGERbPPvYR4NQlEUFr5C4B
KT2NwTFUApRBMkxVoh6smzKNzLqSoKswCKgVxzTqjNp7UqWt/81dQ9kEekg60IbLpwUDlU2jvBI8
i5YROMx9GCv9MEjyN1/wzMziCig6a5wMFUXAPu4kekGCadHtQ7K+nUgIgJbEADxc9KXbsMqsxGCU
oHGLDvaTo1IzJMrWArTsfXgRvz05VWOHxK0bkAsYbR+6lfK+3/4Vq9fj7EcYlz9CsyAKjnYKjX1f
DZgd0ocprmcR7sAA0aQfwcODuCVLHYxL3ba86jXPLC+iK19r4ChzfMlS++LKlzHpIq3dGn1evYkY
IrHmRjUyy8XTDFov3YSKVR6rUfffpOjFyZBj83p7KX/4TRfJKyiXZg0XG8HiVZumqhzeOZIiqmqG
6siFPTw3ej/EBQiOjoXTWIHbYV41YbLtgwHDpRjIdfPJ3pWWSu3AcCftvnT0FFPRyAp54PS5iAmd
yHfDLjoWoieRxnAhBEBUXmy9lmu1cx+hEqoMM7U0btblIUjrHuJAJhw+lNx0cL01STQVlbtjyGyi
XugqsBoKUkrRubE2YJ4MjTfywCuziQwExBGXYxq32oSMHcEdkhDH/XV7h9e+4/kvXBzT0myTFJJl
OKYuChGyGN6aTLzdtrF2IE3cOAsCRvDcSxxFqlBOHtgE19ICrxiYuSO8AwUMfwoNqyiLw8fNnZ+Z
RdTAi7wwpJ8Dt5nzN7z4r63jPpXC2fBkaxccwQKCIECdXHzky28LNKI56jylMSlqfleRYQz9ui+j
gpfjU+EZIxTecu9vthJADRQhQSKCwuClUc3TJwD8JdJiCCP/TAfNtnemTOpfVttkzoYjXf1u4IhA
9x4q9tBbuzRGVZHnemnR2AY5bRGALgdTVmNH6kfG8nYrXVvLbeZ3HbwaAI9BeOjSmhKVpQHRhrhW
qnSXOcNwaiowxVKZyAP+vXopRG7t3EbaNJCSdhsNxFVfg7I6QieQUQHBtgDC+KQqZ5IgtCcgLGI+
ZOI9Vy9QZLMTMOuGPQncVwwb7FChRP+LPVP7LXUOfDhmHy+9zup8//kdC6ehgP+pqYvgDUCnU6OS
J0qsU8bHv0hYZ91DJBFAG6G6fLnfrsarySkkjQ2DMicYGsxKhgW0r7dGq9eOEV4D8NHMbTz8uTRU
DnaF7ATRDWum7+DtC9Q47odWbeRFW2YW56f3KY6pCzOJN8XE5kePtb8yrQ5ve5c1iOOfAaL/Xc78
O86SEpIbaalG2OnyI9iaC5By873zzZ8C443yAMQ+Onp2ebQ1cb26PhM9X4xNzTn4chsr1v33WzI0
Pcmg7qxVPGoHsG/nZmFtFcnXvNsc/qLw58LcsvVQ6kwVwkCcVkl4To91+Ztr4lJimlx6L5o+QH3P
4MZG6LIWeVvzHD5w52AoXJ7JAjCQoewbeJxSKpB6G8bRobhunE9F5PWdkf2FiwNpEeYp0NfC67T4
mJ5QgEm7iNJyaMtPXhGk83CNtlUtWP12Z2YWbrtpPA8lf0SkecMCjfBgGkTQA+d2+2xumZk/6tnR
7IRTEVIj8mMaAsxeRh0URQv3o8rB6NiA7gY0xwDuo/S+LIGD3aVHx6mF5yhTs4QSQ2o+5C03YqdP
9S2VgbVyh42OG94hEN3gVFyuKc0qYQiOZMyjPpgZeAZCH0vTQgEg2RMRqf6CkcI2zDRjaxp/bTfR
HQKgGEh2FPsXu2m2kJW2FC561VmMB1niMRW21QQEH6R3vY2TOLunZaSLSju0VDCDAK+88PqiLkeU
NnBERiWGV9epaVhX5lYzaHVNmLhCKA1yXkSkl7s5glUexJS4YE1pRrRjJ8conlS/hapYdZLIz/9j
Z7F3QzkPKoHCH6CR9E4PBMDub+LRB/e5F0BR+F54QSKCj+rezAcT7FwOQHLYRhCCLlaXew2ZCjuP
GUDTwVS393ll/Pr4HTu3sQiYW1Vibz03B5G9fg/tvT2jKkqk8/L/M7Pw9tUElbWRwgzOGzQMAIGF
qgraqLu/MAMAGjoO4Nq7GjtH1sQQjSO/MpSDpaBkfPK7/yLty5rjxpWs/8qNfucdriD5xfR94FKL
pCpttry8MNy2TII7CXD99d+Bpu+4CsUpjjzuiI5wyHYSWyKRefKc3gKS3cr2v2MKMG7sOuTY5Dpk
mpslUbKIHpk+fc8U7SdxYkCJ8Ui9bmfxIKFE92870hYfmkhReenCjjs+2V37Yx7TtZ7XJaeE9xxA
s5rIQskULk6Wjw3PTWy0abqNDAMUx737kpvdi0JKyyMNv60ALFxx70sjA90KMPmguAftirQnGLWa
vogJPWp15exYEX0y7GQtzFgzIn5+codoSlGWvYUzZJiZ6yEavEVg9/H9S3Q6EOGlTmw0djL16uzQ
YzsD3F1EY+o16u/kCk+NSPsA6bQcyXusEe6W1OesCXPVyVeWRHyp7LXRcyyonhAooVp5PhI1b7oW
IoD0OKLaXEW9Z+apn+vG5vqELSYSTu1Ins1WKasAJKXwp4rr5YVvAbNae5qXBk7AgikJkzJk++g2
26xFgosb4mSIksNLTdYozQDTcavfosJdYK+PxUpUvWZE2trKpEH2zoURBPC+1n4vofJyfQqXLbhC
O1wHVZYMRK+aGV3+qkrRzuKSgLnkUxW39f/RiJR6MJntUn0YcTmQNPuUZ+YUUtVae+msDUUKiTp1
NChe5PSIZj6sSruvsundPBS4SsU1KuQhwdYop4MVVe175sJGG6OCgHIXSsJTWILmCW15K5fQYrQg
dD0FFhu0DDJqr5+TNkW7IAbUBkruI1s36p4WZKFo7+/1G6XdzKHuKcEaY8Li8T0xLGb61BExVAah
SQKPmtY7OtzMiW+iYeQ3dt6JEcnb9UrS5WzuKRSM+E9lMp+TolhJ3i/uiBMTkq8bUW7WqhoTCI08
qEJBGWqNt29tpqSAbmw6g7QWBgFImk+n1NcTYNRBmHx9rhbNAPwg+PbRd/wGmj1ZEGjCWATvW3os
9GbXtCO4hZNNuop/X6wsA+dKkPqEstgFbe2YVjPYg7Dw9WceGJtui37RL73Pw+6uCqbdb4CG8Fz6
b3OudE0wI+IdyNJgror9YdL9LLPuYvs3YsZTK9IlYYIZdwAlJ248Q/8IFfpgIkWgVvFKomX5MgIS
FG8VpLYvevGLEnlHDepARz5uyNZGg2eh7Kpqg06CG2XL7qv78qCnvnLHVrb58u74ZVhyr3NXTraT
J6gGqH0emKBEC5uS2T6gZ7/zlEAvnGiRECwYMtLBqaLBtGNkd4fSehiLdFeP+UqgeqH0qoPiTUez
AvosEX9fgLvqMm4bUG3AxwbOYYQ0S+PX7taKt2rItopv+4MZsvFWszbtNyNMw9Jnt9eP29utdx6/
nH+CdLnnWWcaqDbA8+7ZzzYJCuI1Y6AF+YbvzHuahLkSqpA+26PJbuv+uG790mvBON5suJNxI18o
J8ROUlBVq+ixa2LUO0YvTdyVR4dwfBfjOzEh7RhWt67iZDBBkauibrtRLIB3J7Y1QZZxfTSXmxOj
cdHAD7IYVB7fLrkT19Vq5kSSOUfgPGWK1zrQ9BoZqHBmcyYrYYZwttKo0BsK9wgRCHQ8y+5EUWJS
dx1QGJxV96gmVpCtS2sT/fwjKVFgARP84LlkXsmQL4xQQB6h6WYLsKecE8ygHWNRA+mlTqfRT1Z0
rvNZZWYPnSuzVdvdu+cTEAbIlCA1jV5ymc+ezw4X+DzEUv2stz51aITES2U8Tb1iz+F1Ywszioo/
oh0NgCMgjqTrTSsjsKjMAJu7xKGfC9dhh9SK8m0CzeO7AqHP7ZADlreyjiJQk9YRtOngJwTFEFoj
ZfpmsCyTXnEAKi9n1IWHaB50QCdAB+rrgwV5Z5RuGxfq3JOubt1BHft9VPbAXV0f+8IZQdkZdXf4
IoxfTrpCeia2XZDvHKsqeXLdHvSDQ/7NhkiUHynTu6sOgtYciUPUsIA7lCFdKe/QOB0jzRUlbfSD
O+ABeqky28o/Xh/UwtQK4CjoSzAodPlJdyG0KlMHVSqBTkmsxBsnS72JqDXfqYXbhEpKWEhiohYe
h0TNg2rW8/P1D1g4LPgA9C1geaELLmNIk76142lCgXywisk3h2nwiNJPHiQz1lrRFk2B7Anac2iO
RvHsPIqtx05rjG6g4D8Y222vgwJvhtzr1omd96rTw+OAOBD7VYjt4NqSAk0dWLO45Lw4GrExaEE0
z5O5cVruvB9fALwfeCSE0B3Qbra8fqAacMoauY6cuwMNzMJMp62jDWxNSUrcAOdn0IING13IqIIJ
FM755Bkgccd9MAEen41BHg2bEq0sbfql0Z+HQQ+Hdv743o2BMhheV0iB6Sh1yMy5KdO5Usdgm8nt
qU1CfdImChUBFc8qaL3qa0BfbWmAAlSDEwcMJfbI+QAhfJOqZBZ0XsG4ASR+M/R3bBsFTUA/GFv1
HqyoXt9syht67364PtRLzwJM04lp6aGKNbOjJoPpHi0yuJeiof8JZdB0W7Xa+ITMGn+5bnChqQ4W
Bd0K4npBFCX5cfQ5pHaWgy0j3fM9t3Z65YOOn4aKb3pDYBxVqPo5dKMiCc0Q6fcgaWrwrmxW7q7L
OUd2EMR/bxhywAmlzzBtanY9xKqPGZImG1w8/bPNHAUMOGWLfiGqe11T2EiAg2lgZQounQFMo2yB
DQPEJCBl58tduymJ2AgOut5Kik1BOggNmnxqn4ycrLJVLhqDE4efRRP/hf5AOVQZ5LLR3d+OVa95
Rsbdnx1T2XZyNajkXl/cy92Edm2BtUDLq2hGk1xCpCelA8Z/FNG0PPfMwZ1J0IwEhYyKF3w4xBNd
6/paGh8wZEi56iClRGL/fDJd1ludbYniU2P/LN0hvzEshdleqpF8rSH0MhoGyRbEALFsLl4cckf6
yHuwaHO8qkowffbAh/XpZw2lmjUq/EU7YFFD3U5IO8tCHOZkGoNJ8IgqVVLvmZO0YVzma73fi1ZA
ZatrIE/BC1t6WHRajCARUKxjYSXKjaMM/dPI+jX9qyUrSOjhrCNDBWJR6V3NZ2qJ6i5Fg1yvdJ7a
VuoLONdYFr5/64EhBfkpQIRRD5TsoEjSOQA50yNoBH19dqOjacTw1yMdbxM1j7bXzS1tO+w5pPp1
9JeBHO1821GnAFqqROjbM/SQhojGWePV1sAgfd1XpvH+0aGbScVVhD59wQRzbq5Et2SiRODWc8Aa
CETB1mYZOrY+4ULZXB/YAjQT5+jElHSgCjQ8gwkNHY20RxLE+tojVqmz78CAFbyEzf6bQUZ/TNfY
ohe6SYVhNBQJrSI4Ksl5ZJDVbE2KUNtx8mBO7Q0hECd1QRw03tXmnR69ZsW4myC8WU2F5/ZrmUbh
8c/DDIKqIPapkKsEtlO6Cs3CSEZ8WYLybq4HZUsEK5drfiYzcW9SZKZ9aifRGp5iwaqo0mvQMEUq
44J9ZbLqMhmGHBhCklpQncqSfQ+GzC13RjA/2/1sgwKdlQ/XV/nSUTsWqolIHSPQNxBbyfupJdzg
rnKY52Tyjb67AZwj5FHc7WpcfvvfsIbii3h1Q/5Mroql3FKAqDCVQ17atYk3Uz/dksLgX5mRaw8g
4hlWTuflpL6pCyE3DtA7Og+lpczbaTDogHAbWesnt++2mqkA/DOS2BvcaT/O41qMeukPYBH8Zjga
Nv4vvxObCCxKNkRIj209jLeIv5VAHxyBsIcI1vXZvPSoMAXydhvvQPACyVkMvUlZQ0RtYXY79pho
Q0Y9y52HFYzbkhn0kWC5wA0ibvXzLcJ52cRd1QE+nMQvaGbHW9fVv79/KADxo8kNdwCI08Q6niRk
chTQmRkht1WbdXyToUvyEDtOtTJhS7vh1Irkq+MyitHDDisz/arXPIHIWnvb6aDoaWqvHpUVX700
cYgXRaEElHdgJz0flNqMXT2i7CvE3Wq2U/XSie7taUaa/P2zhyZAXApI9KDVTBpXCh5n9JrBYSkK
Y0enho4vkvE96o7vtyOg0Vgo0Bqg4nQ+oKoi41AZBhxjp7N7AkGbL2wuqpVE56VLQh4XMDZw9qHB
AV2d51aQMBton1rJEVy5ioecYDioya41aOOlnb6yuZeOKxH9agivUKiXKfsQciMYzjB1cQx0DfJy
YOJUChYHY0W7FVuLA4OvhSCXYHCT46wemA6l7eYEFaxu9i0WZ/cp4PrhZBkK8zP0TX24vl4LBiG5
gJwKynTCvUuhEJ/t0cimLjl2ETF9A286z+yU2LeTvg7GEb0W1+0tTKbIBAD/j/ZusGiK7zk5xRBv
6yYVZ/loQaXEq4t0I1TefMzq+4u3KHUCz4E9CPlygKzPLVVoaI4BgMFOLPsp4G2c3lvg9Vq5PRYO
sCioqtjswCnhTj63YrTa0DhTFB9BFZ2GLTI0jg7ynOuTtmZE8hJ1WjS1Mrsxkk+k7O8HOrB+A/LT
4d2qfqieCbVbYFIQrF6AejJQ9VKTJ8mxcjKnCLqGZvrG7VPt3aln2MEViKctEOIXgJuMJENfuyQ+
xhXoqgavtaGnNX++PmtLWw1lRzxncfEBDyUtTdWnzqi2XXxEc/ej02ovid1ubLd/d3iEsYjzAwch
8kDiM052dOSCLwGs1TGA7lmHTF3b+WmkkjzIGW87aMxPw8tvDOzEonSGABOYTdBjxUcj7W4ypwxc
m09bxBLF5p2GkHIV0piwhZIOSAvOh1aSck5JNSgHa7A8c3SVfQrN+Woc8pVTJL74LJxGPAvIriCQ
F7UBealYWwKDmQ/uAY1zN4Bu6hsw1DyTKouD2YrXFDnFXSdZQz4FvXEYF9LX8rD6DgURpK3tQ4+W
R6Hq/GVg9U1rDDeRhb4ACPRZfqyu4QYutiPyRqL/kOhv7HAyBGPs47lk6gSrc9EcVGLWm0F30ZBY
ZWuX8LIpeHS06KB0JU8nRfUI4kOjfYhZ7vfRRujgxuNK3fjCKb2N55cRySkhOa2mfQQjqcr9aY79
2vry7u2HGftlQdp+OG8s7mJYmNkHt9zR+Xl+N9cwBoHkN8JjqFmZaMI53+FFzAutn2FCp3xHjCjg
zAmMju/eP5JTM2IuT3wEL9HBN3QwM02dp+W1Z2gfqtXn4dKyn1qRPFEx9DbkEMV8dcmd09UvoC7N
fbybVkZzqdzxNmuiwAZyLtBISZ61Z0TlHcVWBvXrt+lFu8s1rznQg3XoQzVgIFsL12Bry2P7ZVLa
bYWVa2gEhUm9dP04pZ5OmT/P784Qvo0MkGNknAHLlB+DCMlAv4D09qFF6xJeSsY9qbSnSJ/WCiKL
48HJFIT8yKfJr5m5GTTKHGYf8AK+tfN7Z6pDISB9fd9dVgtQbwHoQYj6gXTmAts/JUOkWXmlHHig
bRK/uOkVv7fuc+te9N2H402ya577LGTFY1ZDrtNzupU75NJNnH+BcMYnW3+e0PQctfiCOu88ahi+
M0cr+3HRBHpooKIBW0iMnJtQIEE8kChXDoVWv3ZWdu+W6coFtWBCsObggkcj+aXQUASqHoU6VnSo
suGYasmnZLa+XV+rFRMy9jSvazN1K5hI7e9O2nvd8OM3DEBSxgCRPyqYcg115PVImy6KDl0S74ZW
D9NiWlnsy12NaxyvMnGvopooV0kpkhCg0SDRoS97D91oXt1xLy1WyeQuXunIp5/akVZ81phimJUT
HeaRu0FcW7cxYBPgmoYWwGRX6H7L91yLbk2bfzbM+gMp6R2J+YYoeuC691xju2S0X7hbfL8+x0sT
oKFOjXoVagwQNj/fimh30it4quigQjwTHL8+mY4phFT+b1bEVjo5Uw34dUGDqkcHAh1aq//BlSGw
7DUOjbWxiJ+fWKFuSmukFKKDyx4j49mKH91kZUteAvewkKfzJQLDExuJkeqN2WHTK43+AzTjmzFS
PVJZW4q8sZ7H+4Fb22Z2fHssb5Jq2PE62dhO/xv79vQzxH47+YxJqaFHo2BCtbnYVVmEdHJzgGBJ
eH3dxGjOA8/z0crbdop7vFMxo9H4selYWPUHAlobTqcVj7jk98/mVUpqamPGiNEZ0WG66b5FuTcc
86Daml+0I92PYU19UJwDXO4GzsfBXtmdS44MHQ2ATAHPhJSJFB0odTmU5axEhzybH2In3hUdW1mv
/2F8v2xI4cCIDkc+GbFycHf2fQyUW30b35ZB4487NzSD/udcbhkK4UfnkxKstYssDhAyksCHAaUB
VYXz3QJRP6WxR2zaYlZHsGVqAfjm11Agy0cD9QWR7kRsKmcWZt0aDDarEYIs1YfivRHEN0Ptgf1h
i6700Sv9taLG8rh+WZQmdc4GCGtNsDjxH9Cb8QT50vUDcAkNF+cd3cMIrQj+k9v/ImPMRiPvIsQj
qq/1Xsw8iAnsrKPp5S/GT+1QvxYbe6WkII7VxbH7ZVS+WdGCWs+R08ORRd+mCJRz6TNxa/Q9lF7K
k4dW0Ve25+I5PzEonYABiepcVzHKzK6fnA6iPXoD6mHjMWbDCgBrIRY/m1FLWjRW8L4GQ62Y0TEw
/TwYb8k+84mn+YafP6Jx9L10OudLKD+ZIooS/VDAoOqipzGZvCi5BZsqWJyYf323LO7Hk2kUPz/x
yk0x5OmYjhgawiGjwLVurDqSNRvSWZ4iU4ccB48O7Xfo2yiecaft7Cfu2Qeo6fBjEShf3t2SJU2g
2D0nw0q1QYsdgu04cvLQEeNepd1KTkp89eWOB6ILR0xIhkv3mQ5RgXnMYALS4b6r3tV1vSHOu5/n
Yuf9MiLdZh3AXnE8D9GBzoY3z0iKY8rmQV3xGcun95cZ6SrjEE7p8AvTZSSeWf3VJOhRth7L6Kg7
XzldY8lYNof6HKABwDrIhZKIgi4K1OHRwcwLd9dSBhwMK++asrspYoSN1Qz9KfDDr2RTFl2GgDjh
4Qlg18Wp0orSyiKGUVbRbQJAl3VnTfGeZtbKdC6Fzm9Yqr8NSYeqaHMVJNMYn5CBA+9PUGhzoFnP
EwdxrbUWC1yycIjNfjIu6XwNKjUIiRqcr8C67ytP/zmyoIq90gCMCx/gTxsn36B2Y/vKjfFTDczd
mvtfG7F03vpJB8poxhGP2YuW1WGaQXYu2kM0zOuzNa3kS50lacDS0YOuMAXMGdby7A6ZPbSG/JUU
uLvrx7p4HvrWK8n3jlOku5vtb7jLk6mWziNDXsnkA7ZQGuEsZo8F/eu6gdWxSUcRAFTI2M2wIEKS
6sm+TYLMN7bsQ3W/tmjLEd6v0cgYHby1IdikiTv0Zd7oL0XsMZ/eOIM3fsr87vsAfrofHEoF5asD
tco1mOXynoGQCNIzIEWQM1yDoTGzTEq8S2zqVccUkZCTf63mZzBVrhzIy6aNtx3zy5Z+fh/00JnQ
uY1ytnavPNufx319nx2gqiSu8P6YP+kBiFy2bLemPbkcOiBf8u9BSo/VCrJxStlikPq2C7WgCLOb
aA8Ve38IsgcoNDxrK9fScvh3YlFyPgDFJgXYPJGCuMn39V6EK2npmQ8gf98nu2Kj7tz9GrHTqlHJ
BWUQaUZ1AcPU7tnPCN046HgLo6DeNZ+nz+Wx2Qy7eWWgi/fvyTgllzOjHKTVeo0XAiRfMv2zm7/G
7m/61l/rJ7kaNPUTUruYzSbswnhn+oVo6/TUg/LZ3mQ3dggPV+geip9+nnl82OfbKrzuEhbDp5OB
Sj4nTceMqgX2Lueflegun1daxNb+fcnjsFLVwd6If1+pKq9jpqenq7S0S1cvMKEgpgO8Xwh8n58/
e5pstZswjSy0PucPUCbbkAe65TezPwXjVr+tD8NuLQhc3JVoncDzGEg29QLH7TKelW4Nqzzogzlw
N3kAObXC53jhRV73rH+K398fC09zalMaKW/qdoY6q3jgcS9qj0UcUmuthry090+MyK+teUy6ue5T
vLb0emt0zrfBbT+kI7o2rm+9pWU7tSM9siowDhgpyaNDAkrt0hx8GwR0cdFDbd5deYgsLxZq48AT
oMR/oQ4Exi5escx0D4bXB8UTyroCg25s7Zv4YQ7JLtvEgfIb7yzjxKbkQ+o+Y3FDdfcAJp6Kxl4F
Wu2cPGtkf30eL/s/xa44MSS5kZ6pXLGADYEbqffjXbFT4Bq3bhjvGx2X7LTPw/yx7oK12ttihuPU
sOQ88jzKRwrutEOHcGIMmDe8ioBCSBGNR3VnrQz0DWcrv4qAX8QvqLzhVpfuu9ohLfTmZ/egivtu
o2Lze84LT+6ieetQ3/zYRpsBKryB4usfrK0Wcn+w9trH7HNaeDT5WoPQMfbb7dqHLZ6Yk++SbsXU
iEZthmrjgVbdxhgSr+3xxEmj4PpCL/nS0+GLzzh5dzrQ8o10aJwe1LzyZ3LbrBbWl8/JyUikPdsS
F0QqNmaYB0NYPHXH7rHZKqAJsm6qH/mu2ky7Nfz7qk1p+5KMmlAhm9xDss/3c9A+oDnjr+Kj6w8b
shlKpAY9uiqxJDylvJUEAgMMr5A/QnVNmksjcmo8d1FysubsNoNk6RMvbfVO5Zb7Ga3o91puYkul
kCz7wjq0j6w4v4X4FFTNeCeiugeuElmLLSFlN85TjIkGlG9+dIep6vdGPEMDrgb+mz0TEwLUd0Ay
slUFsSXbaKFG7xjuTCEMfD72mZYJj9PKxSsALNHsp7ExdoK4eavZnukhUQm+vOJeeaj78N2N98AL
CbZhQIegoAOusnPT0BlFYWmYnINpfOknqHdbL9kaVdPC8ESXEwgsED4JuYpzG+YwmkOP2uyhpNvM
TG7BKbfj+UPSlN6gj4/vPZPgLoEwBCg5AbKG4sC5sa41G2pFjn0wsrsefHXg41/ZKZfX5LkF6c4v
hdSRVdv2Qe0hStZ+6AfnA+E7pTS214ey8I45s/TWLHDiXyCuWyRoi0JJG5dkfNvc2NyrXu2n+hP3
iKdsiw1D1H2oSm/1sXh5HGEaSmQWAEtw7XKufDBpak6taR/yyrPu3fvqaG30j81X9rHfUR8BVRKW
36DCGHkA62/jtRTVpQNHdR3gZ4CTdexNOYKcgdOsGnvSDkb8Uc08Upceq1dur0UbcDXAYwGmcsHS
oEYNVfRq0A6t9TQhHODZswH+xutreHlFYCDIelnoLRDgTOmKiHSIM5ddpR1oP3t1/9I3L79jQCAe
RCH9oj4aM1bHcQwDrp2COfvj1K/k0S5PL5TooNyG7YDe5ws9n77RogrAIfUQzWqg5V9JCt4FAo46
WwumtTTr5dlCOA3whgEomagFSe5ojLuWg6hFPdgNklrUuQWWdWM02g6dbWvN5ZdLc25L/Pz0dHVT
V9dNpR6gab9T7faRaekKqvpy7tCPgMK1DcAk2lvklEsBbSlzSnQMp1Bcy3O7goKF201IFHTo5aFh
XaOtHtrcY/FusK6OqAz9SiZwKm9wLGl0Yzsxt0rF6Ex0c+ZFDibwNdT4pZeADSwXur5wkC4aWapC
YIUddT7kavukVhH1asJvnAqyuFzPvBaF2VQD4pmU5rtjefQACqk5sDwI/hHpTulTd8rsngyHDD0v
t6OmzjeJ06Dym9XdAXQZ5sopuHQWou0DXPkAbUKZRw5P6l444zzvD2nnZGGWV9ZTGRH+UKtm8/n6
iV4yJZgG0BoIeBFahM5XTkO/Dhzv0B8sjsxulJqRz7TRCHDhrennLZgSRNno+jLgOS6qGgh6oq4Y
9f4AsmXfaNHfDX4TMv/17gGJhQLBOZhcIJss+cBSixIS51p/cLRtOb805s9Yfbpu4q0p8zx8dAG1
B8oUyEOw7sgV5FQ1KrdoYENRJnfLkRR7mMcJaDo6pCEq20jE8ba9Laci3td53saQvnRQIiVZ7cH9
IfLRioKGBp/Jd6Jmtc+hM7xJmFlsS0VtNqRpi43QA/cyBemniY7mlxKxaJAm5MNcN7nfDjAMyp1o
HxkzEuGkUj0o0Ch+55QsUAxe31DFjIHF4Oojq2vtrgWyaGWqF2J3zAOaZEUjFLhS5XhOGVS77xhW
VEHoc6949aa4GW+dfbyN9+5WuWm/0s1a5mVpF53alDZsTaPK4ANsAkOAzsAXR2s9vV0Dz1y6a4xM
h6AQqFVwKN6CpRN3XVS1ZTWs7w9jEo2bbLKVu7jjfCUouPTYsAL2BqD1heKrDFdskFsqgVyFlcEK
UMq8i03ymWttEcRmnfu0WpNlXhzWL4Nyhy4dI03hatsfNKhx+XbbvSqd8+7kqRgUnjcW4hCUL8Wg
T6bOiTMyVE0Dj6KPByj67rVKSyHE3LzfKYNdQyi0oPUFnlI66G4badBEhx19nj0g00Fe+qi0FOGb
tpI/WtpyuDvhVgCMg9KWNKIc2APNau3uMCvM9CFCp4VJwgwvU+O15t+lBQJ8HZYQY12KpVg1pZbZ
wxStIKDoFuh+tRLr+br/WjYClCwBblonrn6+Qn1vKIRZRncAEibzY8ua/2I5qdcyfEvTBvJkxNUm
3nwX3sF24rGvaoyFK33YMeevFEyco6qvXJaXUZyQ3v1lRoz2ZL8Blj05E4WZfjascC6iPKyNvHkd
qond5G7BViAbi8PCsx3xL/rwLlyDVrZKiigfw0pH0IHF8S2rnGpjmZH2X+7hP76P/y9+rR7+60Zh
//pP/P57VU8tWM259Nt/3dev5TNvX1/54Vv9n+Kv/vcfPf+L/zrQ723Fqp9c/lNnfwn//t/2g2/8
29lvwpJTPj12r+309Mq6nL8ZwJeKP/m//eE/Xt/+lQ9T/frnH9+rruTiX4tpVf7x94/2P/78Q/TM
/sfpP//3z47fCvw1r/0201z+86/fGP/zD0V3/wnPjkcaVhzgapD5/PGP4fXtR7bxT3TJgs8IWQbE
aagH/PGPsmp58ucf1j/xSodMM3i6oBSKHinE+qzqxI8Uw/gnJCbwF0ALJN4eeH7++9PO1ujXmv2j
7IqHipac/fnH+XYEPQ7oqsT5hQq8YKyTablAvsOp3QBlAGql5hME2tpgbkbrpnMbM3RmloYnU/O3
/VN70nZE+AHmY/wHeDjuEZCeSdtf16syLafEG8Y00T1XZ6TyJkjP+nGfZcF1YyKfcRL4iG4sNPCi
IQ8hOAAIhpTvKBUDykmF23tzXdJDF8X2izvyBDBIPj20ppJu84yZD47ZruXwpWG+WUaLkejAAd8I
6IHOh9nmCtdjNAx4lPXkx9DFiDC0XJRcYrdb8fdyoVwYQ1u3gf2F5rNLPkpIaoMwLk5Gb4J8OUYL
NifNCGjeJ86hrsaEglt//hi7ORAthL24GYfUhB31gxlkuVI6K2GC5K/RiqtDZA19y2C+R+gjM/zX
LQTA3E7pPU0h2j7tRufOpZX94fraLlgBMQGSLw40LS8b4aysU7K4StBAqtRRMHGbHXpaxk/XrcjU
DxgM3kg4ZQZaZEXfnXSZsslgWlfkg9dMQ3fngK8GXQtVxIJmJtaTHiG/1ODGDQ2GQNgZKy20AcE7
0rJ2IAlBq5W5vdhXeCSAGEg0s4K6BNng830VD9EwzhRU0X0MWve8K3q/700SNs44rJzUc8+AznqY
QlwkSAIFi5Zcv8igs2Q1RE08aitRwNoKHExaU+84fm3LLq1X8gELQ7PR2ohHCp7MSDZLFbbYYlZW
ZPHg6f00f3WjyN6nrsICNerXZlGuBSG8wksV1IBgI0SPwMXxdJSOtyXueW9ANm2ju+0UDnNCtlDP
izeFmxQh1CiiB8gqMC91OhIoHeWdVw5dtOuqtvRdwsrNylYTz/JTb4W5RqIZuRAVPGmgucd1cBoZ
oFdZnd0GE64Y+mM1Tl/aimtBbSd3lTKHKeO2V8xR2Gt0x5O1tnPZVcI4lIuQEwH1PXRB5eRS1uh4
F8JXeDMxoKQeZR/GpPiuFKD2jEA7xTO4yDlfC74vXNebWZDsIDTGxgYd7PmYm9at8rY3c09zU3ef
dFytfbQF56FV15ZALaEaXuokrIka75E9V3yuq3TvgM5wd336JX+CPQduHhMFBjz2hQiENPvNrAwZ
gN7ANECJ9b5RjeGxyyZ3Deojk9i82UEFR1BFiiebvMpznKX5NDnMVyf0vHPT6W9aS823Tm12m64a
km9Q1LA8Nvcc3hoTMc7qShlADOVko+ETgD+A9CYEnAHZBLL8fNJrV626NO96v0Rezu/RchtASDEJ
J67nt5PWtgFIptVHJTbYU4ey04p56Rl5YV66G7NYc6e64TDfpGgV7VOIPIuUQAvuhqr8YRFekv2g
4DXhXV9iycMIw6LEAmYS4C5QkZXCgTptHRfSw51vcopqmaG3u8Lu7SMeU+37TdkitQm2HoAuLFsy
1YwqgzJaD4bIKm1v1JoUeBmVbTV7gxnVKwGA5KnFuJBJBfEXSs14W8j5Pg6ZGUr7N2MxaEaN1iCq
x2tdrYO0IMVTgdahZMXmwiLCGqJX8CKB2Uo+uODMqawqggglhLLcA8iwb9J0KL/T3s4OTTGZXzPX
QiLp+gLK7uJtpHCNonEbhRck5853bkNBNk+cukDLFZJxbdfkHgKi+IYbccDKdFMoCgB0th/V5bhx
zHHaaWpMVjzF0nSffoTks9JYmzNcl4MPDqb+HiTEKEB2ceNTMKv4qtmy9935aPvUcCcgkgT9iAPX
LA06zsDUk4OlzqN1M+6GCgjajsytlzmErhCCyOiMN1tIIYFVBx2O9gUbqJYPIDyewGzquq0CiYhI
bcMpqV0w0zSKeoit2cZN5FoPyaiiS580FDwUmRvpYaJM6Q/kog3lxra5+cJo3ty2k27c44FB12Le
i6OMOTn9TrFGJ6/oyBgGYihguc1rqvvQripeUyRfdkkdte9L3IgpAfAcnhBswqCQkNMPnKq0aSwA
B+HTlU9FVucfUON02JanLf+K7IdGViKBi6tIWMSTEQQp6BJ/exeeDq7ToQ9uqIgsserJPV6X5lOb
tvrH64dpYQrRS42GH3TsovQsp9KbgiVgYUDxMK70eANSqjpsuJkEJM/TlQFdOAsM6NSUtFp80NJW
U8rSyyCNzUeFeEmmFn4DNGgIYfbvFhpFn6+PTjjYsztOMinF7bVZYMmyBg1T7Uhe5yrPArDPGHd2
UWboH6iMbq+MKiCvEdLT101fXK/CNCIaRHBYPMTq53sziSwnHxV79GluOQoNNX1UIp9YpQtUCqkN
HKNaicpgsqoerHHTqIA6PalX+TWXtpGOJUSK4K0DV7qDshK0STEdR7/hsZJ5lA76M9jG2u314S7M
tIOuD/EERWXmIoTLXU6aSGelh5C2A/sziHbMtL8x7OguAYttUFXFJ57hpni/WUAZTTw2QSWMpPT5
LOPYVl1hg8yCE6D57UYvNzgzSmg4+WvuqNETiuRKWCVwlO83jM7sNzAl0CEyWLtxaA4+QJybLtLc
znOtkdCgMTnaDfKGjV+BSLSgiOlE9acBRYg1HaeFs4QsHghSDMFpo8oXbwOGQa0i5ui3bYVWBq4c
qvlIKxynoR1AzofocuW+W9jPSIy/EeMKEkJL2kdpZkGbPQMgBckdHlo0N31GohZoS8DGS9ZBcEBo
HKgtcfzcUvKn6/N96adAlYdig4kXG1gF5AH3kZFzmpe157a1810DYbVHAJD8WPPpnckp7JlzU9Ke
ytNhHHsVEC50QgIwwLryE3Mz5y5xzW7ltXt5asBPj+cG8FygmLuAJhTEyGKdJJjUxiKbufr/nH3Z
jqy4FuwXWWI08MqQU01ZWXO9oD3a2GDAYDN8/Y3sc6XblbW1S32l89DDPk0CZg2xYkWIBvSVOKzR
fY6YpbQOEwUzFVgsTv/49wf61aUv6gmjq3GaHYYZWFRGGEoJtD1Zs3reu1su87vHE/W7it3+vofe
2Vecj8/HF/cNvXo0+FD4QVL4+NmWsVjmES5haeD07uvIu+h5cpsOCo+Ljrp0rmOiM92UKC7+P+76
Xxc+n/J/VQy2o0NZ8Uql5VguFMOQ2tmty1Rvqtlzt07lwDQIc/mcRKH4AoL/4wP/f5e+rM/lOo0w
IJdgIi2R+u2NATYsEsmfRduqrHZDaIm6cEAIlQjzv9/05xQABO4cIM/S3ZgAeB9vWmHYSsBbxinr
yuYbB9BD87CW4it15T+8VVwHQ2zn7DAH0tzH68SOULHtcJpn38y6qGsOqNOwDs5SIsC/S13aNklq
h6X77+kHCQ6D7bNcxj96HB8vrStwTJ0Ft1itrXetW3lk0Co4Bp43pU0nyvek7sK7GGSW3d+f7TkY
fKwwPl74Aq+CsXrrTh33YGEq5k23tFU+hGOTxVg6zjETq7+oQz83P0Ah8Yz/UaREfXGpC87rcfTB
swAxcHH8TLZj+a4s5ycxpYJKWwylKF8GUbNUN1BXTTunC3J3Zl+UN384zR9+xsW7Vt4aKONDdFPW
ixekGHey27Ln1YMfrzPoBJSmq5u2JVu+KDT+kAjARYOAEmx1vLPZ6cc3nUR177WeblM2datLsskf
pX1VHNWBl5vY0c3b39/wJcfwnA+ghY48C0U/dHTxBVCCMR5aF16tGY8iDFCjhVZlShkRXuoH6Msy
t8FQNwM4iLZz4hoKHJOQ8LfinlzWNISST4WOsPHlVd16MdtyYuSrw023XJOoJyIre/pfIetPv/ri
o3f5NMs19pZsXt14G3IusonP1V71jZu12rjbhFB+xUZCcmeVzp0ArvtoLQ1uoHL51ULUn0IQFhnO
AQgw+ifucM/xW7QCdTdM6lAVHXfMvC+DYaJfvK0/Xwh2DGfnBzRPF5mlXrvIUQMWd3RlnPHYCr8e
MusujvPfzyHEq+MzD+9sc3cJVI9MATfrAgRVMfl5p1xehC3vtmry1P6LE/iHM4+pHLguYH67MY7g
xzNPddWi4URghUCn1+eGUXzT3JplykUdrkBM5+EwMmdYsgkqqy9zV683lpt2zbHwY04Auc7+mMEC
ZQ7TNPdlCeTtvwcEqGJH4J5ghumDePDxN7LVH20YnQs09LR+vnT13GxZU47BXT9WcVegtlzbYxj1
S8Lg44AJ/he5/Q+vHqMmjPjOwn7w7r0IxdIPObUxcvuw2CrcLLKq2caFnsV/lLo7f1pQVT+Tb1G9
nCHEj7eqraSuGFC9qISbvdSTKcpkKu8b07AvoJjzU/uQXsBMDDAvPltO/qGtaoOIKKxPY3NK+DKH
n7rZV8F6lgmbYpqpwFt3k7MMdyBUlTedIv9VpOZsRBxgyIzhF1RHPsW+xlWrnhz2Bia6sBvUSPEJ
vLywOQwdtV+ktotUSs/cfmg545s6U9Q+SSSugG/mCCEz7Qht+mOfhIu7nXCugpuFMMF+uFVTfbVZ
cFGz/O+ikOoE8R5AbfLPvuq/CkIAt2HEynpJ44rXBfKt84pte7ONQ5gTgiY/7ED+o1/Ejst54j9X
xfkBDyM8z2ovKU2hDniSSLWkEZG58vivED7a5aCf+so9VAJMml68WAB9KchqhXS5Alqtv1revggr
//wK5FI8c0i+AOC6OMelXEusOfb4FWaJM+L1YREsHSnAuFw3fw9hF98mLgUwEbZf53k/DCMu2+Wu
ciS2oMQCvp8d75JubK7W2Xwlq/75hsA9PW+noC0G2nE5cwZIDTQumKcUSS6AbsOsH7sKzY2K/fm/
5ZnzDeFSMYawqA0iEDE+xgCxVtBFjrFpq6LG9Yog6dauCBjDTtDfn9yne8KWAZZdIdftQL3mE9AA
ltI4Q/enyryOBUMR0UmVWSR6W6WlWir7Va451wX/ijhwCD5HNDimIV2jKY0vbmytVd21JsRkBMUV
SC0oTvoyVeP01Pao6dR6WhcB4X+x3HMabiR3+pTS+fff7/p8lX//CnSH+A24a4jBgu91KeoWdS04
hvMAiD8e3Dcmand31vZ58FrLv5ewbvxvuQP5G60oRiewUISQHNLXx9dpWjla/ApMaqYl3ECKo9wn
8GJ+/ftdXb5LXOWsvnjOHWdHr0sHh6iyvWU0bIA8GhRhZpYb088yK2fzlV7mZVz736VwQiOwiz4r
UYdeRaQ2CR5gsLrYMyRl9cabRbrgntgO/f7QUp6tiHdf6i1dTLDPzxI9JnjZ0MtHHZBchBWXt9hA
Nw2gsTjRb9axQe4RCFZZB01hqZWbzsod9pxgRJMs85MAA/mLFe7PJN/zb0CXcBbPdJHBLiomb0ER
6DIYTU+E2CcH6t87ikZhG7lNvJXdNGUVLXG+9TzuVTgFMp3pwjCLrGkG206KeagtQeIAEcCfxqT4
+zm4jIb/PCHMVlA9wpYMuf3jaevw9VnTAAoApUfdGyvobQeb1C8qsj+dtrOSLYIu9moga/HxKlWf
9NS1QHj8xPrZ1Lj+fkLzVOgR8rx/v6FPCe18R2ffStB9MFQFs/XjtTw2zNjE8psUhBQXus1D0G7w
5BGJ3cFLgx5ui0OkSdo0ZFC7hayOeoWDbg+vwnbcWAtJqS/u/o8/KQLnDrJfENPAstvHnzSufiQZ
7GtTLxHr3Xnr7XmBv8fGNsrPRxgyXlUBXzaODsXLGi3tzYpNEA+jREy7vsj3f3oTeDaAIBDAMc25
+CmRxjlzXVSm8MSWYY5EG6xpuVR6zONlaNcvbv2ry120frXT0pYsePGghHEnrVqGNdVxTvA2luUr
9do/BBrwBtHSgbeBvHt5llWHOUhM8LV76FGeq2iGnrHC8pPbGPHoV9Q0abP08dMXB+4PQQbt1/9Q
LbhqXRIogPQnxsWzS1loa1lEtnawWoNxz7eOR8Arp0Y4NYzbzks2cRDV3zA85Y9DPdCvDtofHgAE
B0G0BoALu81LojVk8hMSJAqtbTwpmjajmb+vCTalMtGS7ntTdvxhnCSS6N8fwee3jFSC3R4UIudg
e6neRLtyhb+Xv2YTOGtbArLGW6UIsHjWLl+tSl20Ief2FvJ555QFuwFg8BfpUXYEi1kDXnJnR5V3
HEPhc0UHtbJq1bcaNI0Dzj4t+Br426pxvuJsnMP1h3IAhTmIhBi34GMGG/YipVgmIL38D7wXB/y5
7ti8gwFTvbMERqcDmcRjR2exb7CSfPr7U/7DnYOJhfhx1h2DuPlFYButjTQHQgu5n8gvGiHlRiKL
7+QiMfHop2ZLCO9S61NVOI1Zv+CJfz5cUH/A0P9sl4la83LZop1U7fYLOv+xk/O1N7ZLAX92cS/9
FrZIBPsQ8GFyir/f8+f0hNIPSfOsQ4T/XaLzlLcIViGwvSky9ApoGzt1oyW7v1/lsxTQGVED+k+x
NIAq4ZJrNbVCQGsiblLCpzFdfeLuvHL8HocVeMilGxduPb/ryrsqg2nbDQF4LFLoXe3PVcZDCHDg
VOZ//01/unNQdUDGPhOvPy1N6FhNcLlCGYhAbXkGCg0Ni0iAM/tFmf2n9wr6Cu4egDzkWC4ywoBH
03breVwaNbDvgLHXRmDTbKpS36i4fRqhQd9lGC630Rf9xOdPCdgY1vOw2Xke2F6+3KnrdUU7DC5F
OZjC6rjaQsM9AaAwyCtYKoWb3qnC0xza7ouY/c/I++NXfIblHEzEz2AWaI4fMzKkZ9pKKJwrz1a7
lfZBhgB2LX3vkfvcplFtRWYT4aQcxjqDbX+WsXn1mg62XKCH17H7vRv0j7bxnrtkVQDABME8exmz
xDhh4bdllHpNsmToQIfUri62bwn1smWxdw3/SirlD/XFx7s5v+J/IQdYSB0HiGCCzkCskzWer2/C
gJtjLfo1HxryCqo9K5JhcVN4M5PcuAPNl1h4G9XH09t/Pbje/wWnoYENpPsiQHrKhkD/AEnVxhEP
fJV1QdQ0ff/7VT6nnI9XuUgDNaIG6Uec2lKHes9kOF6DiRZsq4Eu93+/1Pks/OusYOUBnDInxFo4
AANEv4tLGaeCREyUwGNV+5BiRoGbtKkAxb1ORag8iCStsIz5+zUvvv7La16ez1EsA3FoO6fGkTos
+qXrfgx9FX+1pwdy+j8eR3+5v0sEKNEaqtKoCopujO5gaOv1Bl29CDAla2cDCtgGxDrYeabxzCJn
ysjQWnRz2hAIz6cwYgH1PZtqr4XVohG+TaUuI7wYFfWtTRM5xc3rYtgg0V1SWK1EACdaXjW5XZG6
RgDWA9HQmmm1Mx89MOfCJ6cO3VpmapktRYM4duB5QUGWDW2Sg0+xCp6Z1W87noWDwcwjg+dX2/mZ
1Ur1528tUD7fmkmX3lHRYLApOKZTu+koBAL7dFljadOATc684QGbC1J1AuYuOrpaOo8DsadEHFS/
+oc+HOm1cliSBV4dpmaumtOirDUg0wQuPKnM6sC5LllPnoKudKn76hqAssrraUputYbDyargh9i5
wLViLMhnK+LtQde9f4onZ7iuK2MKmNBAlwE/IhNdW+576zQbTmeblWvZZLT29CHovGU3NxHZDwAP
igrd6zUZ2bwZXV9DFywJr0J0cthdIRP9BRtwuWkBq90h7jYHZnyKJza0hTtz923wHXEDGCJ+m+dJ
3sAEa94A+CVPKxCkKWtBpp9yZ4B6L7Gkepz7yH0XaqxzB8BZQbDAAURrMCyttXHyNXammwZ7CEU8
hGeRR1p9J3WLNheGoo8cJIlNtSYYj0VTnYmwFmllR+epKledU5fUa2bhDwq6SNO23yK/Z4eFoSke
rs7E5CjtJgu5rmWRcNOcaljSJS4EixI1+imG2Dyz/UHDVkS2Jn73F4OtgMjpWV6jiMm1Ju129WMN
8cvE2UN+XN41Tdc/hzM+pbLT1TVGEW7aVeN4a0Cc1Ckf3eY36RzxTDljWIufhvFK1KRbckpAqqQk
nnOH0DGtAbTBJLhurus6gjOzAGgZurP3jtWL7oaWRm8SWUYPSw0+UMddd8vm4KWZsXgPrJsfEqmV
LWDRheagJeGOr2vwtsJqtogj5aVxmWj0ZxHPzTw3N0SvbgaaJw6Zry3fkJDFhTdhWzoTAPu27Rje
w4gwKRwx0ryFSM1uAoB0gJHHZuJY7OsGqE0P8TqxYo7UHGZGuvOLUiP90cwCg0KIbReViqO87N0J
fEqvcoH59v0GS+ewMx1deKJtwSiCIchisdszy6MbCMw7ze/GlU9AqQu7Vj/WOtn17bATpr5Sonvq
sEuoF/ITtolhRtB/7pK1AZbNFbCgZYZXotefVwz6RxKOT20EOnQ1r1OBQK4PtPe9m2DsIK5rqlS7
NcMXnzwTrvASYrlvg+lGEP/B4d1U+F3UF3PiztnSO8FRlM1dXVdz1g1NAebTGXcYAPjgas4a5iTQ
r/BsfKKV92ox4E17UOEzMhKWe+Wwl7W9BmNep61c3xHrngLT8JS5bMF2GMUslUt/36P+HR1sSHie
uk+o+LU26q6KK7ap2rJFVQzdTkALSxrwhu/aBDZBU+/gSIIOpkK19Qj1NwCdhmxR1Xfwg7uMY7qW
MsxIc0xYsDrVJ7lYGhDHShK8lG4AVzorD+sqxlSacLrurD3iRN8MPtzBfe0xGKPaMPfnccXn6h7G
1QPIZ5qTHzankbvbGM877YE8ImiA8E/CJtiUE2WFpauXYgMf3StEf4Y8MRTdm197uOMEPoN97M7g
+CqZ1g5xMIxwf0ou43ToY5UurtoYJvmGdUF1LGnMcxEPKIpUGaI8rkW3jaDO1aWNX+rc9ZW+dRd/
PjaiR8WH3nw9wiIqueuJtCKNYynyKP61EH6VNMnd7JZ3WD18RRjB2QbjI4WOxmli8S6OwKer++kG
0+7jgPlV1mMzaDvOHc2AnG+x1JAaEeygdF14jrxjiX/owjIvy6GAJ2hqOOB5NlF0VWAnpLRqQZNU
0w/er3AzG+QWLOJHwcSbofNhDTgoxqG8xsrsVoBoCEbUeq3X+cnXww0UL++xSdHmlYP/XA3aUD+T
OKNNfVUv/lU/1LkFEQ/my7yYCbuzAgpLrPw19yVPMUwUKNUgDQw4vEjscmz0GOUAp6usJXIzNWhF
rNfozFJnTbn1CgVXmX4NX5upea9XfExDneq2v2+7Nhs7ZTIiIRnNwOOqx+U10e1OCYgo1BCGicDJ
gKHoE/Zr8DZZL9KGrr9YR9scLiyF7Zxf1ikzG49thgFvBommlJnlOrSNd9NzyPBV9WtL1ylvKXa/
5qQ6DY3U6dRXGxhY72otd4j2aenyXdgNB7L42DRMcJZjB8cRSOm3CJ4kC/HRNaIwSOH4+cPha+FF
FrcL1GJ1/G07E1NIuBwnXXBjzCBMGi6Du2ydsBJJTg0pRUpHv7tzoJ7yozYV+8lo0lx5Vns54d6L
1ismFKuG7DD+RIazdw2Hq8Jaclg7iX69mu17De2kQk4cGrfVsoEi5GHVcqtxQASLTyNYpDtIOuqc
kWnYaENFnsCkEuS4ockSF0pPiGf4O3br4g9Jt936Y3nXSL85oH7JaMu3IpFFJzwc4xZHzANTMVjg
swFjmBDzW2Sf+nYa4TTY2Rs9VVmk9GkJLKgJ7m3tNMdI0R6lGKtzVNY6g1w7y8zgD/gDvkUxb/vc
EXxLsOoAMD3Jk8E7ui0Y8HUlbjmDTj2WZg4DuHymv3KTfje01aFUbSErho9HtBlmGUMmrLApXOcP
sFq8DiQEN2QE+V+vrl6cBqSS3gJqIcEGJX1qa/06GAjMRckGPi+ob+rwB1PQKEaejFb/RVUD4vyK
k+O8uc6yqSf+BA9P+B0IUYhQAyZbN6ZUWTwt76OQfcp6cr9QumkG+pi0HjIBa9Oo8nbMY1uYyRdL
IPPATJuABLdKljjKZf8TciXfWeg9h84cIT/oKuedmwL+wlxojo+liV5cf70dRWjTsAo2/jg8yMk9
gWwOuAQnFZpVUbu8NR52UoMsIsMxrpPrFQTULHS7vYi7654KuEGEyfsg7f0U8MKMQc7mOJdQfp+F
t4u9sag7cYXSawHSiT2hymEPs1O/OdAjSMFGfrELZg9tXb6xRR1Xd90TBgtrb7pvEv/I2Rym/jRn
fPLehYhv4Vn1ngxoMFYfTkJMVcdQl7+w24nCa/HeY1eARM2TvNLkCLGl1Hf0eQcNG669+w3/cqtA
dFPzW8imvC+DII/Panj++rRyvSfn7YmxnW9bNmOEL++I+ckmi+ML/4kIRR7o3xDC2gQLooQpSSEF
LoFFpQ7VrnuwXBdwgkUFGBxV326SJtwlQfkbw9Atx4g+B9MH/u5E/mqc6nuf4KvG9u1T7agXVi5L
ShvvDvT3X6E3rJlo9E62cZ60Jo81Hie8oUkqB4G37tJMr0DBFXFJWrvVdp5MnfYTzweC+ioIRDqH
wQGiXWIDYaEbLZYrTwTxTpPkdpENyE3qSjTm/JgfyGq3vg0PszfkmAMUIV23sC5N0AvYKxCCfjlD
WCKs8k1QtQ9h6xxrpptdUlc/O4KqHSJFbUGa5GGK+kPri1Poi9/+Ot3LFTLOcOXpSXdVokJAT4zV
3O/YGUSZRR+wy/bO3O4wo8AvVbfDh7PXvMqXodoZRoAjmVwKVbjDIFLTRqfGYbmP5FUv8xarHGUa
NBTzi3A/TrTwe1PAou29KalMIypPMMYt5tq94jYowjK5nWq987B71IF9Dq49pgiBzIIVIVyJUadY
U9lYU+XA5F/i5XwlLPmkjsJhKWnWtLro12kfGpHKmf4c+7JwgY+MncEK91OCvDXWzr2z+qcZBte5
p2S0XdruJcG+PJKFfhkpPoZhPTQCClZzCPn3ZX2AgosEF3y8xyT1xmBZOMVS4QzjJgpivj/l2PpF
2MAjwA5c3T5CxufU+1HqlKDPMP0q/Rgk/jrnSwJ4jqFSggSpCh+V3+Y+/gySdWfi3MAskyUaWrH+
PlBVweLh1p+jHO7f+VwaAPK/8AEU1seyBZ1T7vXXgsR4237qVAICqN0GNKX71sojQd/N+c0cQqaq
kQ9hUxetWlMYs6c8gYJfpNNOP1KGNOuvj3PwSqZvrfvQ1dMWMPvzOMabFtWXqdBAJ89h9+4M3wch
8fDCDFstOI/BU2X2DW6yptDSnd9KeV3NcIBZ48NYdXnUx+lS96nb3rbTLWkfEx7jxCxwqJtSZlWu
uh+IdVvfX/fOBA+s5YlYtiuJvMNUoE4b4l6j0IEbRZlbDY/P4VcgoFcD93PVdrnvH4lCreDUt0FL
M0GvufPNYByHejEDK/DBTPPt4JaF7E2uBzAGMbng1qZx/wrV2sJn3qGH2LZJfjEs+U10KFh3qnR0
PXndHRmfy/JYr33aDOVtVQ9FrJ7hXZgCpSoimBWtQbWZwyWvA53DdQo9gcDKT43lojd/kDfgXcOG
b8S47j5ATpYOisim2Q9sv4wGxQG5goDChpkfK/KnXNGYQJO+X+yV4yDRJSU8tOR2wT+D4ms2J2zD
MUiN0bkJqQpgDAfh3wfjhmBC6DOb++6phcaOeDLVW40d+ThpC9FzcLaObo+wTzcuymnCfjZLl4er
3ZBg33a3bn0TyAOoH9jnCfLaV9hQ69s88Uk2x+824OnglOkioepbu5uOPbHgjnjxSY0vY7OFVlEu
9Wbp3jR6yIHHgByCeL84yAMmmPuUDz8ovW/Q1w4h2ZrZR5Xd3sK8YhMyXtCqPwh762BY3fvoe5ro
CiJk10QJls7znJt2fIyWJFvoS8lECl8xnDFrxtuyHp4hJOP78BymVVGJ0k8Xbg4KYd9foIAP4dh+
2Ze0ug9V8LAwZ1MK9eJ6KHeSvgDztJhQMhA4LNDYZGYkh+Asl7G0qQpNxhWyRi13561lGd9M/X4l
Y9HCZ2+dlj2wMmztebaYvUc7QJeAPcbTr8VXRRM8dOHr6gS5L48tPTJzWGOIgksCDjG9IdWWBtXV
gJUS3SGEthPehzqrHkA0AtBTCNXBuDu0/bQFxRLdSXyIQn3l4SWUvGF5FTyEsX0yFr+6mUBRZAWr
v6vmLjILUKXq2sdhlr1/T6YdB30u7btf1AMW44tNiPq7qnWe6LVCn3BFufs4dOYw9c2mt8N1W0dZ
A6w8TIowiH+i4nexDTIfMYr7ZmkoMgAax8rtvmEUetL9jAYfYD4MaVKPkBqkA3GCseI3xILdVJMG
3O3xPsAwVi8+Sv2Kob1qUZDK6jdfWgRwD4gHhDQeWxd/GKqYNl98euOVdBfH9TX+GjUTrCC5Ipl0
bgA47QZMNBRag75pjxrgb4Auz9AoTarbfi4mNyrkDC4xclmmw3Dnmvm2XNimDd0noStkmAhCaQ6y
jS1GJbK2Foeq6q412mUgKDZX1OZh9ybVsWTVo1H2+wxzzSHmu8SZoSY1FEivaJd/+/OKmPNqywWV
myi6nno59v2uTIkKFwdyClAw633QNTd14l2PS3iS8bRRNUOzQpPU6WeTNTUmffRtcOkVXyHJCH3L
qKZIBOa3R8FzJr8IXU8kgWg3Mry7zEU5oa2Y/IJZf4v2LK0Dcd21yKUEXVf/6MqfAsFCj8nGxf9j
wTK0MuFp1POBEC/l8Y/egwfOWt0k05HaKEUb1zUzYCkXeiL3WN8bMljGu6kXQ2hVdIVu+caA6SUU
8gTGeNt5nB8siw7Kix/nSB9QfT+E/rN0nayX7BDZJJ8dXgTJw4qu2VNuQdXOxxuFjnwRIaiRdrpp
oUUKlGlTKx90oKcKDs65O/bHwDdXpvEAlSZ5UwbfGPUeaQ/0yEURKvWOCIyQfCavoiq5QW2x873u
NXQ0FiN4juXlO489agll74TvG+tjpymBrHABlBDSl1PWRSViKEilEUN3pAoq+w3IvKlSP7wu3JIY
jxxqrAgm2Rg9aKctBhezQW+v2vanqwq/3EmnzU35XVR1hMc47pLJ3YNZXNSrl6OPSweidxARSRX0
Q+CdmUfE5E14jREvzJuTCbWi2rU4+lS8BMbg6MAiAPEmWN9J6efl1FyrbryGpzokmABSUKAH4V7j
nfUVTFKcEdDSc1JtK8EyxnYc/xAruunKwnSFbsbg/QRRLnUQq3x0/Oi5D6WnXqH+AIhgecWW4ZbF
T2CDgoLp/CB8PPQeLBgNPpjy2ekRQ9f1qieQ4pjnvVHytcX3DRQtnYRvdu4cI6B7aHkrBWU6pm5F
T65lD/hsTsaf5cD3M7iWhU4WNx+Md+qX4TfvoX2+OPIWCkkYMaAzxnz0J0T4n/2gO4F198BK3OkS
TXcdxs2QSjn5fnMbd8l30rknOVhkjfnJ8E1jx00S3TLHPBh6gk54ztSdF73WyCF6eAtdkHndJi/d
es8Y0pqfoBGXeRJcJevtAMLdyMmNMy95OARby5MNa+rdon+bMsl7SrDYXmUhBECASVIzIfD8aO1a
NFNbRPjbIAT3AckgJikPvvPS27DwzdgJ9DkoHIh8RTarEDpJ9HvEs5ToHMDCoUi6lPd5LPsMriXb
hvkHqRGy+h2GAVvqmkNC4QHY6xMTd6Hl38oA75kIEFhxajoBteoZioam2VG6LLfgAwEyAhKFGJXM
RxzifbeueZiQjZx200gwvnmr5PlBm41dXxLRpjxstuju97RPdpS9Rkl5WGpzJbgA7b1PsQmdLXG0
FfI7RFkwK/EywaNdg7abzB3mx+H80PD1cXXlwYL144sD99QxgNhCyB9J6V5ROGxAPUXbX2t5l8zI
YyiXMNzO2LJh/bgTAkHFqXOq63ydzC4WgGL9ew+1s/RAYlI3w/wQMYJC+1upaRpBZKmxz7yHPr99
qNCot3iwVXXwBTAKeY/jjHWkOK0XB5ItiFX9S+ONmY6vw9HPjUG7EuUB39VkdybqqRZt//Kr9h8D
QDxlBU89T6ejh/+A/qWcDqqjv1U7b4HmXqu1+TaG0B5oolwEmC2OrKgbP+ukjwXCRO9nJ9xZ/6jq
YxM9TnW7VRY4pk57zA+G5FaFTyFc2kwLJL/cRiR5n6IuN7VbrEDCOx2mokcTC3CpCa9i++w1/e1i
gWvFdd40JfBeUGyidud405YMC0xfptsKU/qqGg/EYoIihAE8O23GPj6V0wAxCKQRKM5ty5pvFJV7
8Ike6jHceULtJCWnkrbbxsNQnw/TjW7UaWogliEm8Jc8oAbaGRDr3ACDf0CFq1sQBwMo1QVXoFzt
RKckkrehGSho1Q3Xk8ytYj9k30POhL2IsT+B4HlFF1p4JCk6j+2WmR1mx/1mu+i4AorZNTx+DGs0
k4lTVwCpODK4XKq0DsPftdWA69p4/GGdye67GDWysHzMpGAH8L62c4PmPCGmA6VP621MhjvXR03t
AZWeqo5tpAYgrXV/gszImI5Jte4czdH+maBGURbugpnvVkhspCWW4sFZK3fY/3+0Y+eldkqeugAe
DZFa+yzp683c9NtB69fGpXfBiHJjoHdtiT5t5XgjrY8PklD5XcUVpgUKF3AxbGrr6v9wdB7LjeNa
GH4iVjGHrUhlyTlvUG6PDeYEMD79/XS30z1dtgSC5/yRMBmpTDBs39pBx/Hey7h9p0volHub9s8Y
sIBNnoDW24ks4MUYL+s7e5mnuMqhvPpp+S4L+7ONApC7SGX3VrF2yWjZF8LId93gHNeG0uNbBF4y
5hWKP223RytKs93gjF+tj+V9ajx9nvrmP5a2MFYt320D3RRHQuFc6+5EMD+ZfeA9pmZ9QmD0HHk5
c683kZviGeyHiAiYInrM81mZE1UQTptV6AhkzPFgS5zKx/ZUi7RRm4bYgefAXOrXPmqLCMvGNLy5
AizxteCT5pDbdn/kMBSIe1od3aiK/MwoMUUvvTcHmtAnbUL09CDWnjSPUyTbf5EnsAxUYdoejDT3
3qqgco3LOgxt9QDOu2b/stnpw5/GaPp852q/AFLgmbjMnnKuHdGPm6WnzcD0J0SHJuREqrX5ofCL
J7YOWUxZK7bwK+kJhrP5tAdXHLKxH7cST8KTPxAou1FUmWBKbqprkTldwo6wbspqUo9GSmGLNFbv
7Ih8OjhVrnagG83FXNEa2jkpvl0+uGCeTpfvsExVSTgNTwNb7TGTLItRXToPVt80+cYEbtsaFl2i
q98G8VKOxOaGxfQ7RV0etxMEfRNEcU6Iw9kH47msPfdAKSAlhnLJtmVfetOuskN9BFaqEZ9W4xmi
GX15FZYvwQyXyTO1bEiuAStehvQxt2Yz2BpEz65JGMzpZUqdiAsfAxmjHf/a0uQ+pbRjXRydaIYo
GaX56Laj2rqF3T0bYqrvOb92Yo7OwMjgwfWllgQXcSF3Gqua9tOMDjCo65FFPFCHQvj9tlkjcYmE
H8Sun7LHhaLK40VI+325HdGpZJV2C1/EtZXnD1F5u+dm/BuFjVq+dozx1HZBh4KnzFn0pbUs59ZS
6V1VrAP54mmkfMY5rhu3s6qjCSC4rdo03QvbFP8E8mQost5Tr7Je9CnKUosCv4ULjAgdRqoZAGIx
bVgjMzysqa4u/VBbe3ccKZRZIizLXqThsPzoVBsgugTV8UIJVSA2BgTFuTFc5yptgs6o8LDgJOt5
O+RZsF3kUJ2n4raSADbv2rUuts7IBFwjeXzzvOrLK6Zg40Pq7JU3GDfo0HrxvLGPbdEDZhZj8Wbr
QRMYVZMpBZsFg7P2TYUEZSyfXGxxf1kw1rFVKhkr7AU7s52q2O6ALHWux8vSDLzotbSey6pGW+eM
VdvvyVWceM0Odlda70sNCYhoNkTc+boq654qK+/Ex12k18ggvre9eaiLArIsbZ20Tux0HqNL25sF
rkwHZL6VQIZlWp6d0jH1d2QaRCm+pogOJBQHtoeeIcOoxvK9qyvT/UbOvM5q57qr1t1RestawhoF
dfe+GqtoHtrc6IOXNep9/kc0trpk3OGLGN+DoHK8P9fW3gzTUhgWFF646nA5IfYPi8dCExh6yqPJ
jZhGhFfvloD342XojfJGDWXELFgbvUaZESZtgWoBOg0xWflptb7n/EoXueG/xpDB/N+KDZU1gWzv
Bc7Jn2aTMVg4o8rktm0LV38Ddgw9mcZrL7rE8mamtc0SamN9yBq3ik6W300NuVRRM7fv5Hr7UtAi
b9keII8b9ZJD1E9502662o3A9oDgRPVZ4N0E+ODiScljDuDN2NRTU5n/cdgCUGJ0JfxImzbIdPc5
lHSZPvruOEdHw83d/l0IS0XHMpC2+As4+sv90oh5+UAJpJxT7jdCx0oHkiBSd6i9g6zH3udpJGuY
3KOiNt+aCMLu7LssF1uCP0ON70+5/Q6eg6fGMaeg+fRUZ6unMhjnlkFgRo9VDTgDcKj7gTwgDrbc
O9V1vZNMHSLhbaYG4aBBCWWwt+VifC52E34qNwzYXjyzE9k2t1eVwoOnLv6DuCLGrDKPIfGTwIfa
bWo17UVrhIwQVmkWwx+/cudvMSQFsHK4Zf4GcxjG336OjDyL11GO/WeFzIBh0p0DswJ7EKvOXg1z
GMkjBLXg6zDb1v8IIy58YLosW7uj1rPJCJ773uq8NE6T/qdCe+7Oc+3OT0SlDM5+aX2d30d+b1db
6vLqFtTPcYx+idsQfUqwqbPFgme2lRzhc41llSqRvmm3n+64cq12QNAcVaAZluFN07ZmSRK82chk
xhFtsYHLYDmLRtrBs+QWrMiHHM1fws4W/UTok02hXRc53WkqIOb+FjKliA/My66JOx99qdioYFQz
XiJRZixp9mjErRwsZ+cGiuG7H+0lP4dLa3V8OENjdP/aKqyzXWOSdHo2Oq/3kn5ee/uvG5tgTpxe
mN5bJM1V/Dh9MV6DHm5kvIXeOAEsjpSi2S9rloF54Q6rmTLcokmTLitb4xfLXxi++eY8SyZdA2T/
X6Pb1XyGp1nFXWqOQ3opeajSgyXzgZCZNUOINqzlqL9X/pQKxDrn+tyU6yh6DOFm5cUWaXPdn1Be
VDwj6FqzQ+gj7kSWiE4y6xEblW0NXDaV5nCvSo/hL22CPHsfWojgDznT+r4XQjvBJSSoY3zxmsVv
t96SGQ7hZ1Vptl9WNtE4UhP+GmeD7lQ885X8V1qpknv+Wc+lVr3I88QVIDarMOcft4jSW4iY9VGr
Ppp2yk7tw1ymk3uM+jA8r7lUJ9spRb/JZIccKlfrPD2UosHDLUQd3qVQo3dclEhFm87+iDLIaXI0
e6oYijF9G+de733JrFqGg9dsJ7Xg7LRUBwBUpgam93BoXGRrYxbeIVZjnImEeSZLD0Wbi3e3us+L
qv2Xq9D5IM8BPsJQQfDbWuGwq3kUH73cLZ4cgsq+0gJ7T2/0ALZFOBbMKyO7MplcChbFdMWdNY+L
OmKDAJpfhnB+bk00++wjoVDILGAB4gFxCxKhtACzrjOpfmw0+9PGCZs5Qk0gnB2RFnaciUXddd2Q
obgvyvDR1+24vuiybwhgSOtfBOiZTvTo5t4mC5tVJdNiOadqVuk9ibDdfWoZ/dYQ4sOVwyfj11sb
qC5WykF417WSUkHsytY0Xei83dMc9+ZVK3o//KFMJZHaVtoJ48oz3s0Zks2X/nsWBcOlp7ZhJ20E
ds0YPJQE6LBPzvVJFKipzBqterMO8k14uv8Bc5YPtaHEtl+aAzZtP/bs8VhWytgxVBmbIGjSMwEG
6563YX3xhNN/sVykDPzdSaDAi1XeGomXC3CqsVs3a964eyks663TvTr07WQ85LwNzNjMzam8Cwph
XdEv8SGWeKvyJaUgyTNgysbxGLhW+eiB1f1bjGp667ql6p4cs3C3kydG6xhqnq3YmbvqipQAbU/F
qSTAZO6ip8WwnZP2B2eILR9F7gaJi0pSIivf0ZPoTdvo30w3frKqFjJnXIc9P/7fWLfGLo+iFUC9
AV0lgefGq6ld3dZ2rPh4j7Ov3KQL+0sKsOVXVOvMHUuSYQFNLZh1sePCPjiqc8i+wEnWtCE9mssY
bS3hvnt9D9leO96VOCPU7LxMH9oUBGNyuje7A+I0g2Y997aQT7pbs9s0OG5q27nq0j6bUcmignY8
biuniufUdzdtFz2uVndhtEEiIALusWhe34YhRA6SL12cCmvXDL1MgjmYCKAgAkG4LHHWzCc+2OnD
usKKF6PnxlHV37s9Ld+Nf8tPvCk15hLFKao6H7Vb0JHwF3pJOwT2eRy8B8aRb6NkSpJwjhzOipLS
QRICVbTMgAED/Yi7eEMkP4ufafGp5oxvzuQTZ5qH2IFqeepG5zTIBg2RKuq4N6NYjGUFSo1Qg8d7
Y4VFkES1aZ7mZvV3Hq2h/I1h5t0DckCidc2CT7X1xMN6RwpZAKlbpHHFawhh5eMckbLddjzCRnG7
4+GMjqbOip0/Y3BEnH2Gokxje7UEL8Fq3RITESWkBXxEWoNaMr5uw7Bu4jLtfiaYg7YO5otRuC+u
ChRksXob/NWJlZl6MYEn8xZTUnGcMeImvG90UshW77Ni8c6Euhl7ZAHTa+DeZPaGdrfoJM7tODF3
1IRudwU3aarauOelHLfdZFO0aR8JSm/2Q+8duhTqY26QD+YVQTZpBj+phySTbAh6zPmejdHZrr71
1SvSNfEYwF3VfMBEoK9x4ZblEXTdQixQwG1IBpOqKPcoOeAOsvESRh70F/g1fGx/cYWCZyw858ip
MuKyYkgq0vzdHlE2uLcXtlxf0rloE7fU56aiLtqGSW+Dj9wBAocgPxADRnNTkD6g8XodXDCKdWqf
RON+pEzwN62CHUu3Gx9l06F9c6rxIY/yaVcONp09vZUI+qXiKarfuXKdbZNxTVNCX28jpIzx4kGr
mFLLo1xsCGv+G9452cZZVlA/PLAdVTd2uFyK38Ey/aSgESMmi8JJUh38CHu4t7LlE+XtR9t2n/3Q
39t9eJelwz0oxq5mJN5okkv92jDeMmndV0ENgRjWC3HeIRjR8Gb14intTWcXrNa9NS6gZpma/5oJ
M6njZaCPc2Xm/DPMKkTAFKXJBqXyo9vbwB62v8bQTtVxrkBpN42Xy2vgFhSJU0VzbkNinQftEFih
c3OrsdKBNqjsCZRMwS445TnHVv4A4DA+mQiV3+pIra+9645PpCo5uzEa62sbRnrf4IG6zKOdBlDn
DTIouC0v3NZT3i2PZqt4KP3JyuYk8usOiVjwaqHOIcl8wSLJlujrJhFrbQEQtRVXdGeqq/KcvXRM
c7OOBcIEy9V3xdwZb9r0l12YmSrhg/yRpgcFGPRskyRoH0dWL0R+03rSZrfQMMQS2gDxbGnWyBLf
Gwjr9Di0/pKllI72UIZ0Sm7Yv+1DFMnzLJoPIkiLOENX+l71cCFTuXRHluJ2O5h+fy4q1vuiSBPy
ngjvovnAdfq7wpvdxNNrf+MKlgdCL92tMKxpB7JzkGsLzmvpYyYkKhBwgzyskR6zUewXejQ3tVPR
UTihzfCi6htear0bBsm91iokEusY0/4bHWnViU4mEeVXVfCx8KlahGOnBXSS8l5lT+RSnUOa2nZ6
nxbDHRglsm4j57kbe2QPMn1017neR9Itb956/kH/gu6PfdsEDZu7CUU9WUKI0mm0qvm6fstBAY2v
8/MaOQPoXtCjYHH7o1WmiE60uQ1u0GdjAVT3TZvznivuGMTBnSYWMC9aNmJqD96M8VroY2HSs0ee
3ZfS40+rFvhdxuY9ugzUQKn81Vl6i5+gA6o99mW/c4y6uBCscL9W8DFeR/BfwFUPII+QBwyctcec
5VZPt9sTRZO3TqQPR1HcO8WTHckTd3QypPZPrtr3cgTaLtX6MGDHj1tvYBXoms+gat1d0Xi/1pwV
2yVwf+qUI7QOnRmnMxe0N3RHu3Tw3kE1jTcZiZhepEijLUsP7m2vtybkI+m7p20RSxScaNjr8q31
rGcrrBCQFRGCxWW5BGPxXkw029ts5ctg/kxmsQ2bckRS18k3X3BBI+XIE09GwBO6POi5POMbN07m
yMWAbX3GVF/2lzCHPSFq55FX7FnLaYnrQl+IrjvVDrNuvbTIE3oIOFuJU5kBZoXhFyc6HoPyai9L
vMzhvZmLN2uZHoZyPtgudPeSWt9OuQDjTwWUEhlqO/zxaRK0pIXTfV4ia86JTp2olqyaOkIaO+Qx
LQ+c/BptU2aNPoIXB+jOTwPiudBveIEOXudAWh0ktHBPTNcE7EcIBoa+u3ZFqDZBSnJZUaMKTe3g
UgXWfk6NLOlbx2CV5ycpiuINfBJNWqhgW6rVRZ3SIgjF0xWvvLetvGJ5Ws9ATC3K5OV+Tse/jJ6j
WDToLfEVjLE/sUKJdrkXTK6xPVmPpMk7W6+0kg5oGD3G/N3LckhypXGHWcOviNrgnihiIjbF+L3U
+quooGxsxPux1CykfWc/lqPzKMt+nwqckuYUPWcm7clkWP5ibUOfEmh6qVAhxMMw5XynmrElUx8z
C2WmyCtOXSeRsEXHrhczr0a720FmG5tB2agvy247Bq23m6LqRIoJ7X0GkmpHWOvWxLZz1q0FGVu6
f8Q/IUUL7de2cR1+O7i0tP6r7Xxv5d61hVfHYAGoKWR6GJb0xDZ6387yXkkGIQW6ngfTV5iKp56l
cbt22X81szrwZn3s1/HTXkuxWbuo4oqzho3Vy0cDwVho1HdqDC6ubf3NGN6xgBnfqOyO3IOIBjx3
V+aAzGkRbckRCeJhIVqRoCrZ9f9kiCR+JGO/WZ3+KVjd/RJGP06aRTFcPM7pxn0n9fjBKYvrHI20
BmX6M8tmSTK09ZEDl0GUsM77zfqJm2LkUwkPAun847hM824gESk2Q7KpquwysUs8YvdxriFLMJiv
F9v+fNZNveCcgEiXYICRLDdYrHeEq+z7wSkTriY+l9r5z7SRzpqlsU8BMa0YmtE9l7P5Xx6oT7nW
CCbb6mWV6UPjLB9mjdPCNHvoNUM/Gvy92KQsOLfLYzDnZ73WZxI/VIwVwHyQVXSsDU3vuJ2h1RqZ
OdopAjMePQkiSzve2CHZKdr8lE/66DaWTQsg8ZyEuz+louHtb4e/opieWdz3XI33FJbNWB3mP6LJ
b/n9tnMgFPC75/fxJ2QMvKu2TjH+8hq+q+GCtlHJbDjJ6I74LyRaxpMvrSEpm/ox0LVm+pl2/Hpo
X8RXcPPaDxxIJsuGG3Q6WiM6UKPLD5Tg+DBAzWGVvUklfRXGnSHspFr1b9plMrHm7ksb0xbr5Rte
MNRj9r0hhjfmHOpE/X/UebAVT0Wz7Q3EKkBlxqWeSNFwu3SvRQX72uIXhS3CrgLhPYZpvc1wBF4n
tUaMW/m1MJ2TJ21kRNMPlYwfsmZ1FkrADvCzoL/JYwnkepO42jHtl3dcnMBYY6OTADAI5TyClWIB
TWzt4iVP3Ud6zB5t0apN6wobSSrHN1g8FB+5s0kZzG5C6Kr2smOahxoGmdvHrVj7pH5L3eAAJ4fS
TZZHkj9eI6M5Ux15CDSCgN4+ekIkRRUy+qbevm8LtG1VyKuhSexS43NY/U/IhY9oUXQE5TyS6XHJ
gNkJHR7RUKw74BA/QcbyHPp5msA5yaTvmTfM6ZA1NhR1ZJwlo0DcOMgVBiQRuvcus+/dHCULKGL+
0zSWv6GF6Fj3Vb+h0sI8YiTYFwMhJbxi8mtYGr+uP2DXGdQLwE63mcnUEIZ/VghSx87BJIiazlHI
O6YLj8DWc8xt7/8Tafto6zaJ9PxTOt3ZCDWPnH2n7OppBN6N9Lhv7fUji+QWgGw715TSeWp5rgcj
cUputdwevjxbpHEwZafJHZKIqtQ9C/UjkQ44q4J91+QIKUQMpbql9nGzIvecYMQzMmY6PyDfgqvV
yU7l8htRs4SKDdMZr96XJpw/LDHpeJy9Z+0Ne2USHJx1NznAoJZro7s76jgC6GyOXVfhUpj/MJdg
boSJjmW+vtb58r6E9rPXIh/wlHd2yWbfT039tHCKYvIYDw19PBrcDwOHd+9nAdxYdVUS7USY4g3S
7ldYB/887X0stg8O4nJYcB9uI9c/kDWXbhrgYaBjszrorDr2FXC47vud3fp/i1XxSKtTBQmWu+ah
XoNN14+vYVkf8sk9A6tfoX45pNVdFtVJpf09PRoFAlv/1KUEQliWgfZNhrFn1A/W4NZbIdFwRNl0
Hy3irK36mAvv4twsnQhjEBf5/ZeH0Asx5qmWAP3lfAdIp9D4qF3OiTU0Ipk6bZ7qun9rnfFBWFoS
hnEzLwmi3SciUgcn31fDjOCvYWwJXz3EA619F6zjoQxRITUl4nNU6JnRHX0nu/TmeBQZLs0uhFoP
Hh2dJ1lE+/osHxicyTpNw8e0HfaG3cYyRPtIwU+5YQloNkbtvRnzzUCWYSzwmPmaar6bo3m3zGIH
jFtyl6FEWMlITrj47wuJ19KMKqCP/CdQHKqbsARdYKQQ2DPpCVVSBmOdZTH+1xbmF7E9F8et3gxz
fPIoNN2OYWAklmyOazA9O96wUzd7tlt9GEWXgOlvcUAxo+sUatBio7Yc51DRQ9K3NzfWuF18F3EO
TgczFA9Ohw1ybbNDUfl3o5i+12h6AdFlI67OrV2doHhOvcZnuYR/Jlvcxl5dF9OyQC813mkaSOO6
Cu7MwNz6js+1Kb8M2/2bR/3s4xnaOKP/DmbpxY6Z/a0ZV2QfWrDeNkEtEnUhUWbjtlHOuVeou3sv
ODna67aV4x672d61QbFbVg+Gsogxqx1SE4eBO35KTxwznZ1SLpmqAzb0AgBsUItwQSXVz99m65zs
WcScj11mrH9WpRI2/YvFRNEXdjJlzr202R8mf9yN2XjKzeUPXpEq5jC/EgwN9YNCUP6bbmqyqkHt
StOoqKanxX6mPODdNU3G6jDx8UTeROc26n5PrV6sJvHVdiaU1XSWWbazyYLkHlUvZJ08gtNBIObD
yV3LbVqB50w3fFJIRMJwIUGMjAKBnEDLJaZBJaOojsBf/3JRbPueRCsKnZ9dW2CFUNMuEOtDNFpv
U0p1V722Bzkb/1l5TayerJ8iU1xCs7QT3clXr2ADrJZyp9M28VefQW70r+Gyfi++9xAVgCQAFIi7
ePpadEibeVpRuVkWYETtngJrPKItZE+p93atNw7yotEuK3A+oInab8HLa0b6LmE0fCJBLUkREIzZ
xGXuXdPV/m6l9U82KEsjvZOzvp3gfeajrNX9CjxtuvsCakqF1jaco30Jj5tXzT312ehTs+ASBGW4
LSFwdD7+pG31hDX1Lscdh4mgO862SPImSNSs3hq7OpJw2POApiYSso7QMz0f5qH71zfuzRLkHDBc
mWizMK3a6s4c6kuIw9rRT6Oi/0qu9jH1l3OUe49GlX1NqGq6CKY0D+89+TFXFEWJ9lxhxnBuv6jv
7uTUnlXlHpouxAdnPBMffzLa+UA81RU3dLrxMQG3o/tkB2aSuj1Db2gcGYe7eJoijcsOXY5VmcVO
IQ/W65uGErUqcQ5l62ynqvzLivDFJ0szqbFuJMGYLzs7xA3KWlDHTQMi5rW/pPgWGxQ1MD4185sP
9QJ628dzDnpoi+UZvzPGb1wDWV1gdXJhFDpR/IZteLdGsCZrgIqdO6YsrMdJROdgbX+HIP906uJk
WjXPIOyrE2Ia7N7NgRTUbnzoBgJ1+YWQo0+Z/ZkPCgJjJEKvHKttEGI6xh8PZ3izjiEQZh1AL5Yb
67NhqQdlNQmKWOQEg/gzJ8Ric0eREHpQDNH08bzy4G+r9L2V5r60w0PmcppCtqls2oNIxvg80XyW
FvmhGsCMRbbK/9kOirPWTpQT4q/zJ+gJ4eFXNOtETq5OnHpK79QaEAUyg88iM/ChLlnYLHfk0Fpi
vh9TLD2Rr5nD6qC5djLTYPv2cu4W7exDX6ldR8Xjo2oxV+Jh/hml3yK2rGVsdQCEpWnW3wH2SiJi
qTcreztPTFQ+V9Puia4wQZ+oTP7oU4lsoJJb4pP/SqM5MegduJy3wfRvbifSYfz9WK+/fW7FAWiG
rPZwxsce9ocopgHbBLoJ3Irc31bQMmqQBp7bp6UhdbOD+gbJAzO/ppo87UYOsZrtA4KwY4vDoigY
gOoSuZTo1d4r211k6TsSFzd4gTcplkNvbLZesHBgzYeaBBLB8y6q9nqzwxOFmQyM2k44PJj/Xz/H
q07BXV2CS4o6KXAu1cUcB9ZE9XVeHlEGbXIH9ZLU360p9tPY/pYeJk3cNpXtb4wye6kn1kGd5hcv
Vx9R7V95OPDzORtBTkrQYJDB/+HIk9TZWaKpDlm4jJ9xMrl03diQ1pUP65JV9qF18ciyGqC2P4QU
fWah815J9yeyumudd1uwD8Z8v8kTUJzip56aIYZ8znf9rLaFHe3y0Uay1vN9WQmxUTsW27jsK4S6
2WWGg8EC9VjLB36qXT3DXyyT+2fk1hGhVKz1cHURNArJD2aIt05CrAH3BKpIJuy83rwvSvAjwJ/I
F2+54SNkfG2ml2b6iXLk8AE4oSofCoAhaCFSxuaPwh/jof5VWfAiO596vuDemvWrn+udWKdfqced
g47cG7PtOOA5hjH/IhQAShZzCTDDeDMkZE9+U+8Hqzo4uiQDCH1qbRUMdRzidvjM5LU2s/3Am0XN
w4/f6Cve0KSUzArQ2Sj5Gy9ea3MfoOq69WyuIQtFFJzgSY5DMezH8JXfO2mK5WnEm3uLdFiG7yFY
tpqD3A3ZOezbu6Cpzo1kQ6uy53qV12iYT3pyzpEZXpp1ueKVjZyUURGoGxRTF8vZDcxLJaladybn
xMR3b8psO4dhYrZQHen8jOUVc1t+aiPel8Z4n7oLSQ/eFdWOhb40uM4uULexnsUa/iulv5EkrEdY
NQ2MrGo2X1RqnYX1Z67l0V7983DrudQmwznIytj915FmsVEtt2AwfvEc/EaewRya75iR7svlOPgP
kJrPqV1dRaeuRLjEbb084LeAaj5FYCch7bPLjWMU9j6DJlgigLipdaBtjX0fqAend17tgFXphpWG
U/CPTt+fthSY4Dy/BhCoj5VnXYqh+leG7Qt3UzKXw64hbXr5f72jRS9JuFWZ+X1jTAdRnq08fV6y
BRcUqK0/lR9+U77bRWjFKKOupUBKqo3nKCOxM+O7WdZdO/ASIxF8d6NWUC2pDUMJGkd5Jj4Bp5J/
l/kN60ezt2BLiqI5N0SJem2RhGoAr4NKIohdYcPmG3rgBF3Kefkr/dKF6MKa0JlvNWH+gdX/SeQQ
G2NVJCykXzazTlYOzxMQvR0EBy2Rk07B+iI8Xl2pTRCtL967G6LnqReSL2H6sHF36pAh0kKpYe9b
j1i2CuddBiSPYOZpUMaj080PMMDb3LUeg+hrdFcc7k1sau/Nz8KbyRxRTMHi4HhcsHgC6fXhD5OI
xV9POlE5roBJpW/sM8cK40jVP4mh+KZyIQ7ax8l0eDzKkwWIougEM/slMUS/bVHeV5j2K4hXX0w7
v03PDortITwNucUG04m7uUOqNapD4NSvRe6cFlwRS8Z7JRp2BsJUsWJ7IxPCgRLuvddOTPd9YLQo
FXS4GYW5gyPtLOM/rDIxyAiWsex3dt2HOZ8uZvc+kiErC8mXmD2YqjzhlTywVN4Z5npYx+puxCcW
LQ5eZLpdXf+2d6CbgeNhb4hKmhck828OFjwqkOei/BlJ9AIZ744DNMLgqB8mvVPlMmJ07c0J4r47
1rjvbY2y3ng07fXYpfWbr2fiTPDSIeQ16u2MyIn4kcegnw8Yu9CCHXHqeFyWkiuF/IF+/VvLivCW
ddfredvW1JWuzLPluZnfeFeceE/8CeJG7NbYhOZrFkYIRxELLqwReNKiLnoNeXexOyd5tOitn9tv
xTzu09o65I4++kOxM1QRWzMvCijtkAHEwvpEsHGaeUkxho8uCMjsQsT333m7JpmIONHhlRHm6Cmx
kWLculX2zTi2+R9F57HcuLIE0S/qCKDRcFsS9KREUYaSNgi5gfceXz8Hu3fjTcxIJNBdlZV5SjVi
bWC7VThrS3SzimIwyYWXj8nGLPVtiHdaw8OrT3R65cjOPs19bYX2h0Vkl2bUyBZbHlasSDvJ1N2G
Aep5NVyxt51bE13HxG0DtGmfG2rD2efVkU0EvQcgMotzodx7i8u2CwsSItbvWBCx72YPhfoQC4iN
5EORklkQNZvHJGHUWGub0L2KQb0bES5gpyPtSQbFFltb1usJEEQRuFvGHR5RMITiPxoDrvB8pzfG
v77zTzWqpxCvDpwRT5bDVWXTUeGQKFDbcnyiK6yjD4Pdn1urfKpjtQnb5BwXuPIL43eZhkSjvA5K
v496vmenwE4Wxm5uOub1sNHARVljc0gHl9BgvonxWM9mcISLfmz8L39MHrjjmPSBpShz6kbzydV1
vNj5hl/7bqjohm75AS6xXgU2WhoxGDR/tUlRAKox29pBA/32dSKZN5pQDswZE8YQE1RQG6CSJ1mx
3YS5ceP3ipqjDrDZweDBZ5rgqQtmxVy4g0r/6TAMzZjIRLHxNrIDYMUcmPkxj53/UeZkt7vHxehU
k+yZJK+w9QIACtOVJte4jDcuWoHMdrlZ71yK0g65zfOdi2Qw0LQXY7pEyVfVcBJV+dpw/hlQkBQH
k+EXX3KkDxoa3Zv1+Ei87jMc3APEV2Zg8fCYNcZ7ISzKOlwNLKIgXjSdi9hZ29YpE3JrNteOiIbS
foEgPTSp2vST/a8g/cA2a/AyjNMAWOR1ex7Ut4pJ3CfjJgbNMPn+ygj/deWEWbplHvqPPo7obv0T
xcRafftswXkWTetlTYUIFl5SCnIHBzitf5gbVL+ArkhqnYGo79F5IQNy5rVJc/RpsRy73iXxwddC
D1MDJzhvlilPU/Pe1pknavJ5qexeGO2xzDsaH/rU+LZqCFxzVzxQCn8EWK8nzgKOBLKvjqKKtaru
KzXrqxJL9rJam44NSMP/tnJca2ZYURpZxboDuuWa+P5SPmotzNZBF5Nf7J7GNnnNWFXU1YtinQCI
wPKiR3CkmvBe8U+zvPNxyspzwAc6SMzYBNwxtSBrcJrVtkPI+Rb432X0wc20VssQz3SY+yvcThwu
3czPNXfTzszC5UOd7mOkf4ao78sKxj+z0jDP2gsdg/h7GFBRteVXrhGxl/JamdVHpDufZveGdK1t
5OTv/FjbZmZ4R3j7DJ3HMU/+tdP0mme7houdrAUMlQ+4ZFtJM1RGzyDCPrQhP7t64/mF/tVG7m/j
lxxjJ1YyrOvU/xOasc8Bb5l2LXdaC6XIgsazdlmy7pFp52rL4Eck58CnIsvF9ED2LLo54+R/1ssj
mWTtaxQZDn5CZoV4xyYkYhltnNQpntpSZB6TjcljD0KITUdqJC8b52SWjjrIsgXMAYRq0ybGCWeT
L3kVQt5fEJb7nCihV6kWlIZNf49vHMKEAe8jsVsy9WkVnCbNrDD6t9V61A1SJUJNGHidL5zxX/OU
MMZxy09b8uVl+qJqy+KWVUWy9e3pazB1An8uw0AxkmrOR1utoil47SqL/xIdi8lldZlHq9tVChW0
idmINBjjKexEdzAFDiBUBgjRC9OprcAWotxdB53RNxuT0nWQM6OwqCh7M9piHuCvyRhm4YR87Cfn
5vSRjZKaGZRi1caXxA7DTo9W8ZTLnRPOZwvxkJOWnG5X9Lu+sb6w4DdUnCyEsQPWhSpMdI0dIA/m
3yx5hWOg8xso9q4Rdc6YOa1koF9l4j71Jvq1ae0TVket2ZEWEpdksu50z07e7UuNfwJdlfWjW8up
vbHND1Cdvhy0EhtJJG78qxBMT6cl+dMZZ7fultmVeEkpKOfK9hiBN4hE7TduRuZI/TpMJcoO6SqV
P/BXY2fnMw18I1p1pUlSpZ2/k5EXpp7DcTNntLeDDkMldDIGfmNNNFC7Kukc+Hp+oVNZZDDFIbfS
pwEaVG9PT0hl+aa2YV0ZJgAAjB4IrEm5NWV6tgu0MSabLwM2RzMZ71GD5hDjQVyPKsUp53SHLJpd
hrElBaFrfdf9bF2zrED68usCkrcdrCHLeDPHUQQrjAWNJ0ejam3C5tePOdhD2uj1rNIXvU3+2KJw
idOGkGJ766T2rDnFr5qn5RpCGoMKTIysL38sQ2Chz8MDAQOvrNWn75DDUCZJeDdmUBVVCrdw9qdH
lo5VkLhCU1AZFDmqssJOmNcWiUXiHJY7H2Q44SEAiH0Yo+qxtMIL7vbfWenySGf6zef6wy46jUXn
hLB1ecUq97noW8VSlrBeGAmqXocViAYWxkbrydYBkDLuGGrHX8GK7ddDOITrMB4+9Xa+NyTSxnn+
SpYMeOV320oqcEG+/1AUyUVGHHN0MdGqzyJYQd2cYKwMthATW3wIkAxLfYy3MgZEoXMqrxWv1ipu
i6/Wl88zL3fOi823CIuqlbyMoWHoh85ADx7w7jMOxP+WK1gco6X9ZVjXN1ND7IW78s0tG3uFlQyn
YAxShp5300rU6wSmsz4RRcNh/xflOG2qwa6gtJH2siuAWhkeCxYP7Zts/EMEGPZ1I0lkxf0T24j3
DLtpj5KDwKAIWW3wmkXmVKlAn8caAmvmyOzrK1XOpuR/EPLDvTKMlJ9KMKtIp0toZ2TfdTAlfq9R
ei9j/UHqZxP2kjfn/cChIAn60jzbMQeukYgtA55t2Gvczql5is2g3flT+VKM6ZfjknDNSn2XslNx
FY8UmH3wYFR0cKxdXA3QUdYlfWxpVP3W8v3XebIe29z6yTuXS6rw0jS/9nX5WbXYHwvBJJLVhV4U
0+NI+VziKgOlkytvaEygzKEvcPIXpyrzH/Dhn+tRnuJa3xuqs1GXP5Spa9t0sp4hz732Dt4L3D+3
fOp+ki58nDoWEsT2JY5ReTJ870uCS4X6tY6QQ6RMd1HZPba6+myy4D4P/ZteyTvSPnWoZpwYlm61
ViAzu78Sw+0hHJrRmyRKbxTr3X52MMWn884ItT+mWrBUF6oj0W1Cz4Q4zdVUBBXBftCDYxOACIip
azgsfdUdmpINCVgGP+jCDOJGJAAto/oqE+ZPWsw5yWDsYRyyWxwv5eGMA1WTYPrimocjNuvHPHGy
rcsQMpK55iU2N47AZKA58QM25WBlZ7CQZRvhyTaVu9wC7yB24hVByg8ZkL2fYXmYbZPhUG5JEtm9
vQ3qKltPhVFt6nA48JyqNUP650o6eB/QU02CQ5uk5wEs/IlXuiXkQwo7mIIrB9GxieW30yTnMSET
AIwIDFLq9hu/yv1tWOJ91iT+HTmeImk86k75b9bQ5yebQhVIJ/Z1yC0HltxdGv7/vmH00RgHv7Sm
vejZ1W2bIL6MCvjpMlCbY5BWVYy0LvL2NIGy9CKzeRys9mhAhZp54/Hj7IBhRAwh+1NmWNkGfBmx
nbiGss5k3BTOLS7kL2ut2NHcudzesaAM9Rf5iXHBvrW4o4uec3ZKWg6nHAwQ2mu06Uz7FoacMyAk
9rHLM9kw9fEx/WCbojYc+03YuB+NMO82NBs/8i/EmPZ2pD25WXQ0BYOGQqRMdNlbQhpMv7FJ8zTA
K131E51qaaVe2hawGSSSToUaRNIIo1T0WWHBmOm4RRB8az28oVFyYqFw48WUB6pwhrFjFz23DnyR
1M7f8wxhlJTapuNXzxaf7tT1iDUpUiztYWxNhNunPt6y/81Yh0HT7hsXoCdhnfocaD0teIk5p7fx
ipmDb1/xh9v72i8XWvETCzL1rZ5br27saASlYafNrQWUUBJsKSJolX1eaV6bqRgDOM29rc0ljBP/
n9tB66E2X+O4TbaxjgxM1BNrY7WgERBCS5OTZqgFJ1l7q8uB7jl4i5Fxytj6LEc0f4UTn5VsW4Vh
YW2k2SVPkze8VHw1y+rPEPSFOHY67ZGBVSDkzMcKPk/tvrXFy+zIa2+rN5a2rExG/86svU8QrJIi
giMs7Ys2gYdv8+1QJ5u577wpYz+dFS8O9mVHsgHfsSrK1wZKXlkTiDRD7bMthwOLWg5GZb9Xw/TB
8icNmErHYF6o1yyBR6piqe8jVpfiSAkWZOzEWEQ3+o0zSPglbnnuYXhbgV2t6rr4YN7w0KMPrwJG
fWD/tOckpEAsLfN1LprnhqpA5c1B2NA9mnm/NJ9xEb2IUDwQ2n4NQ+viu4L+vj2p0DjL+tGeUKDo
chbCwFovi5MuQEH05o506bwqEW7XDXwjOH1bVY8XKyc+F2XjV1A8u3H9ytbTPcPcY5fOt7xo6HTg
bCQspLEEoi9yXNaiW1JmdaH9yjNVrwfcqJIMGnqXf53N6d1p8oH4oPnPrKDRBvRgGrorowlIyrFF
i6/WPNrBCZ9jtRi1X/s0eJwS/xQyKuxAsgAhX3EpeXYnX1nw+5tM4dbXsocWHaHtvpJ2uihoUXHi
3JGEHtvUxbnK2KVt9l33xRB4FZUadRzdoprPflr0Cyjyu0DM9YQUjwh1WGbjO9aPdZp/Tjbkq0l/
NRm9R9pwLqr2WNtEfKCArfIOQwf2amJi56LRvn0Nq4zDJayM9qUrLFjK4BqBEwQDBanb/EOIrnvz
gMly5bvmVtqNV8xY0MbUPgkO05I8Mz6uh6BPT9MQnTM334VsJ62LxuK4VaBc/OzNL7u7IaxjisUm
7MUdqB6oTfNxoGBBz3V4Vx3Kg6zDtpQ3AB/rOvR8pXH3d5O5a03a2bzdhQaKQB3ffZwOLOE7hm7r
oZggxJZr4Ze7eXBAEX6yhuZG0mxPyvTTX2xHWOUPMRqADfXXFeOLwuWn8i8NNU0vMRJj0mn0GZKG
ZRB0wMmcBfu050mZAv784CkM5WIOEEXyd7u4uty4QRB4SgFLaH8KQqqUwCVm9jm69636QqFBGR7b
b6qGZwKlHjDkHXm9W2M7m8K2r1Vq/xLAgO0xHcte/FG2bjofWU13bgM4wb5rt5nl8oXnnumP64xj
mDjvvLFmdbDQD2ktqZuwOwXJP5kQ1p4i/KXIGHMyHG2rYoaWD68VfRR3+Va3+p3uxEdfEd6yxVVh
Hk4Fc+Gkx7epPfe5sUjCnBAgJ3QWbmxj9AjIZybbF/zh3CqKzWJyLi1T/b7QngB2Em9VCaPj+Wxz
0jM/T7wq5onnh9j1KVCRwoAeOFOIzc3w2VbWTomZSlHM76RCkGrlXtTiTBT6acAMERAlYyA7hR5k
zz1m4tNkt+spru/BiIFMy2g++n8G9cDaGrEQVFW2D0v/omMoIyx2KtziVLuQWv2spRfXTZvZRRd7
bQLHOGGZ4cqW9t709b1jkD12XUA1ldau9Tpdi5E0GuMQsFw1T3NOzLSUAoBRfhoBVHpyat+Dor6H
aceRM1LhsO1yJ1KuRSvrzqGMDxWVObvTEDlh60HKX9kGbncdoRFcc7JBXH/LWJuysmxzPbjwHrJk
kps0lPJE1/pi6op0Ph40bh5CTck6JOe/dmcM9EX/qfLiOtgTfu561TnyAatqs5I50L2wqp/KyP2c
Mndc97H/ElnwdEpaATe8lAudnNj7nuP7FVXa821zpdvTsenVjbKB5l1wrIqVmw0PBVBA8nS2DngW
A+YghpPCN0av7hXMzAZ2AxbWtwljpMyggeCBmanuCqx9CbAM51nLXqFB8JY5xPfrU17T7DPC1HB5
hcmdAA6IJBRtkGxAjQq6pUwr9v3cnByrfXZxxIENkojZU31F2onhBYV0bAC7RuopxFjL5bZ1s+KG
4lmsWmygUxif8nDCi8lXhGJASrA0774Ag1sACmt1G2ZW+EqxutZbY8Mi2A+dWhf3JSeb4ZLe6Ssx
HbAf7iLM7qvMCknLmMB0wtZ9CkiZWIm4l3F2A5w8UGjKJ7Z0A32wfiY9OvQ1MzcbMizD7oFSDAdI
OFjpznHqTVd2C62RwcvIGstEROvM/gNvzunFKaO4TcskOXY51YL8ZD65aeoYdfAXsr7HBbP2U+08
VtDzWE7Hno4Fq21ffDNGv67F4wy0aOXiUfH8cCw8TXZ30zYe5w6Hjm+rq1u6NOKWoDqL/aPJkLnD
suu1urN1h4rzd6YrtJ41GT5n7KlgdNzAF7FAGE5aSYU2qm9r5GbGl+wBBeHBnjUqYVVH1IrFje27
uLL1nxqZ3nCGDfFUJqREl0ZC6HVFUjtRDyU7v3fCd27plAcbStFrmDo7rcN+xdzgN6iIoIHUf6lF
4sBhqBNWvofwaVhGPPTRk2+aDxjxd3EYUT3gBUNda3YqoabpWvq2qIQA07IHscum10K6f2zfphdA
dGrwGxUhU9zA5CcroHxhVjcDYsUA6grzyUK2XRcJ2omtOqwX4QtZsZ8wTbc1LLG2VM8ys1/ZvIht
yQghQNV7OLWP9jK0pcXkdE4/XKG/TLbx3WnOwyRGSkv/NJMsQxUh7z4Q1LBKNiv4yNqtCUA4lqzc
HfrhGnXmC3M+pgchiYHM+rPGB8IXUIRrshulHSIy+/G7NZpPVWFc/Cg+kL30cgunIYMi1Q9Y9/kZ
NP3eR/o+5aAO2mWq0dQ0bnw4kmLZbzjwTLFJHbXVBgvAAXSgaZo5l3Cj5N6c6S/lTOTA9psd6Xzq
e98LTdoJ+MLaUH/gBhl5tD505a+dxtkz+FQ7KRGM+iA4h7POhRggaTONuedchZEeguebjqmfId/L
m60KHiCNpqemdhmd+RIWC5DVemxUe+4q3FYuGwUKpuJpN/7VvMv5HOOt0jVuT+3eGFwFaA/v5syi
C9mKB3pJz9cE9vm0XY+EsCftlg1yjcBRLF6mtRh6b+BSi/EK+2F/cSLjrAZ3jxvC0xXsI2lffSV4
sy2O5oQJOrJ736PZYDGMUL8jdAEaC33v4zsLi27rGLcQ03/QwwqRklrWt403grmPyGTxmURZcXIb
99ccjT25+iM5QPKHfkJsAhee9WNU0270wZKzpuswVDElQXKFjPKH+YNrXvjvvcItSSxlXrdRfe/8
5jb771U0XZJ4vAfpcNPrON/aEmQGO9aucTNuZIDXLjGomxmDD5p2suoxQ09LgMkUzlpBFJUZbnXy
BJ4/5bM3zaSnNPepnvMNYZnNqGy+uyHaZFP/bFiE+cq8ZqCkWMFjNNk/w+puTaD7u8ofqSQwxBLH
yrBNY81H5qpwHs8WNat1C6bqR4u4DdDp6NLd0Frhvt6aRn4OnOY7kLjKXKdYN4Gd0Ybw+zP7dvv2
o+r0FHKk3NC47zVdZ98SLscyyz6JgVEsVtSTPKFPqN83Pok11JRjt1QfBoMzp93buntanLhDLrfK
wrHimhvp5p8Ci6zWdoehqc5uG32hmh2iokYRYdrFrsjQM8Swm5ryAbz1gb2jiAbmDQumvtYIATOC
F9oW7eGvwo4hHKOggi13naHvFR7KnFmnqJn6Fu6oQxZpvrrxkEuyK/rMSxuw0iQYIPz0B8ss7ukU
LqAQ/PQTO1ISJv6IxnhUgAvHdr2tKmevlVsVELGVP7qPZ5DfyNwjCrGKtzbhWsF/nQaBgQF2Zaee
xwG/eJs9BD4Etbh+YdSHvw5kL+la3U+f+nF6mg3zGbftTtjJwQ5Q+vFTdzwrbjqdp4HCzIyMPyK9
mIaHx86nIeWk38Y8qlqNO3Cp8GKzc9dy4tblGydFYYqCajXcaPnMZcCaFqfu2Rgfx/xArENAErdI
Nzrkzefqy9VltmZPxEIGbrjgypxPjim1pLoF6rJymZwyFQDClnGcR3nzZ3IuM4aQH1KHldH4N7cN
Xunf9u1sPs6hcREkluDnC254Si1BXmet5/17vTSmuG7uVo4LiKjVBzYUYkfpc+nyTVoFMxy7X2Ek
o1b5M+hamjgwd1FA+mkUaz8jkmQI+15MrEYBe/fdFO1miAYv9X3u3j5ie4UoyL5j4QEouBlGsGE9
id+wwqIVfmcSq2EsgO8zBWy5i3VbWwe2Ts1Xbmwj3pgRY5BpbplP4/wzWxdUcM0ULOGy1cr4PASE
hcp4OqdTupkVK3Y7buA64Use5KXt1EGBipEhG3miBPijXyWnVuAWnBSlocEGFXQx56siKdSp/oTN
qMQ+0kGlDxe3d553qxC8sjOYz1nv3vSSYzgIsQWzk0BcWVDiUifUZzBUZ5MMYDHUx84gVqBVWG9+
0bLXQkPhTvRPGnW8WYIoDyDm2yjbn7wuaoLFQCfMQLw7o/WclQOlT2Nupj7dkvrFPpdjYo+tnUvR
uSJ7TiPV27+kgF+L2X/L9OZn8tHEUFiOsvupDYRglYS7mRG9T05S9vgsoshis4Yc/uX5h5gJJzjO
c04HkrvJLpvNkzE8Zzb3lI6DvI9oiW1XP/MHbn5LDY9v5Wppw2eXOm9kP7EUgSHZmdHIcxhp73Gi
P/ajfXGa/l/IGhxOaac4mr75Ujrlz6gRSi+X8ZfBpxv4QBfC8JQNhC0td+/QbHQg/Kua2UzRGtsw
l2+QOP5I2h4T48Ek6p+7J9BB7zm6gmztXz8SDzkfcj2ORytW97Hk1K6TAyu4z6aNRATstAm0qx2g
Q4jsEg0MXCljZ6fxQCbzACJwRbWnza8Wk3V2Fu5Ui3wvTlP4yKoqT8f1GFNDsYkeg/QeCNJy5JGF
tNcGdsy4qPjRH1JglBOjxwJjaoYzdk73RHaIlY3bhsj9EPYHVuZ6QUOXhre51zmy5mojtfTFXVwy
HHI6ndtMOi5FVM4bZpaMgtdG3a67QD1pSPh5Gm8wbA3BV7+Et4pXSXkCqYT33LxVLFJpwSnywLxp
Y3ycFzOhyHaJhRffGINzF32ZMZNhXquKbQVor10p9vaYceM5u8LML2pWF0f9Esjgm49XKQHXyaCD
sdl4ar/FzA4sE+tc8OvM7hp41cuUWl+M4p0gXfz0ACVZvbLvG3vb1iTNnRZJTn4zhfbisd0lqBxa
8J0veHN38MKMMXf70qM+TdyAhbD3SWQi1CS0Jv4uMXjec+oqTX5Z3DLs3+FHC0kdMshAVXqDYXHJ
83I7hV+sK92atr0d4dMuVm/M7pAHsk2D7pcpJpm2u5BJVyNauNPLteyI91bZUTCgSOv6UDHmLxae
b2CiL4lDz9atGomtc84xznUdj1/ropbA7hoYtjPDw7JCb0BtVObfuYG/ISCRiWAU+FvseARSg10t
uqPUPswcg8BsrAoISpGBP7L5EMbZ0skLznAA+peJMEzPYUiInPLzUEwAY0mJQsoDqs3pzBXf6M2u
Ar0JWPWhK95Y9btOHb/0wvDc1Ap3rfFbTVx7XCtlhiAvaLgZ5E7Psjunw3M+7DWybe6wn7tDPFae
yTZTtp2j5nDt2Oku7pNNEfw46BMJ6BFzvrHbYqsJ+oaFm24d4ZA8OCrfWpgV3DD4dLTgPOXGPwWM
fHKBOAs9X3ey84IugFiqv5hZgYpcu+xesLE8df2v4twMMCRpfbrRDcW53k7brEK4HyXp3JolCTSh
AQnB8giz5Gw4ztXMJhqohFBp8VvX02MzXgTMHbP3T9ISmzFi0TT0sYgZ7jjVu4a7Vw3P9Aux8e2M
IaOt/Yg2Vw6KKkzfDMDt6LGhzlDPDhWRTETujBebYe686EANSyzK7oAcyfiDNZkYJeVcnoFZtmpY
JQGYRqF7DpGjYmb7bmDv5/ardRE+TfcwDE9RC9YNW1NCQJ2CCX19rrY6b5HTZOeGmKh6CELAfhU9
vt7aT4Su2Y7w2FbHXnuRvIt65Cmx5cBBpf+KA4DH+r0uDiJkDc/wNFBeBNexec2Th1ZJdicsc4sf
HEyrknGQo2+CZWjgqI3e4nAz32KmM6QizTHdy4ExfQYaONa8qFOr0V6aTrZKFO22CdSGxYYIsyXm
QW2lATwLGGCAKeJ1+VE9PLGEtPIClg6nndFpN5Wz7cA+a/aWLmnB1uvh91zfSxqiYEaqo4YcQz7d
GCYW4TWB16o6OFwQBj7+wdgu+qeefeKuS6tzOX3lWKlLYl5z8M/59EvSntFDTneKFOxgW9S5BKEG
QBFam/AprI09fkYarO1HpivWuGU6jXJGmG431DuIjkF1sRd2OGSwGHAZfEOLJtEst5nDquIXq/Z6
PMgWXB4i4PQJZzP4U2T/DLaSNbPXCyww7oMj500bjEcTR4xQ5OST/FhwU7SZy/6CGs1x3NQs6KkN
l3OCJA+5xMAg5sMwFkFzU4Xc9dSfbOujiDuww8b1fy2TpXnJg3SN3eiIdYaG4TC/nszF5stmvzk7
K/fAO4fwDACgQggkHyCtuxvCZJXJHpvvsYkAP1vJXxGLdVvUf50wQRBqeADGqsXER4Y8y/Tbolmz
3SOkGQtDWA3z8K0CiPYFiFK2ho1b+E1Hxw1eXYkBybTjK/N8sAKQbEBpRERBitHes1jOy5ALKPs8
I6J3c7YsRQunp9YfoCy/qBJbHmGEPl/N8jmFV1lr8QZ0NcF/cJOddQwbY63V7dWmkmQKcS9MigJm
onkYHTLt0dGAOr605jXoL6hSK0lbLGY21syfIxOpTolLUnz0OmkIvIEEszIzujcTZ3sJtc0qT2b/
LGKxcfBBgh702sg+WngaAZfRNnmD+a4RJsCIAspoldGkobWoYp9Z7zDBbZ9Acu3lKJ158dGKe4Nf
RI+ajS1mzDRECAH4Buyh0pa3jPsieC7DN1N716xT7T/0Q4Be+TABcm5J7pVMwbwYfp8+HalXLZv5
Heqw+knwai8jDiCZDPBesnJiKJAcmt7dyoR3l104GdFXk108qXrp5p1ybwXbjwCNYo0sDpIQd69+
9Gok//qgYvBAOzbaXNz5YyDUigVpA0LMi+BYdzTgCJ65+TBhdYxebeeQ6s9O8Q7L1GSX9ADu0XL2
sf9s8QCa8WHWt9h1kCEwdTj6O0sx0S7wlzBXPS7+w8XkOwT7fgSJyyKs18h9sBioE2hxu9Qbuy2y
mxlvDQy9BiPPiDxve/NZv2TiJHXTc1ixXWLTsDOGJ3QgQusP9pYI0rnkQgUbsdzVqxTiAsv10OzM
rR5PN7foBLBneGOWweXlBM47MsLATgXeH+RIPyK9jC+XcK37Ohv9kwYXU+8R6UR77OrkWA1kVsrH
Iivo25+Z1B9h6F8zODZhoa3HaF7D80FQKFch8089cT8zHJk2FTD8RwR821MTq+vfIe/qbErge2iA
Zkb11mSBH1KBUb9VMKuaQ8PmrFlcB3UOqpeheRxJRKa7PM23jkx/opAHVbTFaRTEsmD+MdldG5gv
/dTYAcr9nNiEwxY1a5toyS7HYG/jm3d7zIqxfm6z5J9DUqIxhycKu6Ngy01Ngp1rnmmUvs+Zkw2o
40F6rsvh2DesUxEIc8v2ZzW1AIkrIlPjmr/n0Gq/ytE8LbKgYlEEldPvbGi3Pu/fZie66M28swSC
Wl9x6hbGd2CTBob1NWfmSgkY14zZiakADPY5X2wW4wz+jD0tlkTp/gJRXrtpoyNTtB8js17LXUUS
FACbFhmkTIe0Ik/y6pfUS5PXTtWjMY4Q4Z6WZhmGzd6f4g2bfNgPuZ+z4Ys9iNhOMD03+UbY/TFh
M0HQZndHm9aDzi7Kfdz0HK/Dqs67axNDreZtvYD+Q0nLNJQ/zWtwezIwfc8Ehn/D3HUaKFX115en
mSrbzi7zLHcWoo4znYVebvrqMYAbMwh2YRFuYHbdxxpW1uYhJeDE/gJfwo89Cn9b0BQmk3HGybof
ykei8pwoLJxqMUfN2AMic3jGSu717IuqWqS4RLvq1rDr2+oV1NnZxAWmNzj97VcykumysJIWV+LA
MA3xVLriTXUMtSjIfBnuE5Bg+XAlnPKrhHstypESMYNNwja9MVgbNiCviYcVfAsVE4ARTGy+R3F8
Y44KGmChAoU7IwI1VasDGv6GVUSsgvzXIUqGzbtGBTESc8Ir5oZHJd5zZje1+BnG/CC1XwtKcDqw
uQFFoi4vffkGKp+XmzJf+cchss6SQTHx2t00QEhHce8dzkz0y2hYuzZ7mRf4O7TsnD8WzjGUjGlb
KcxuXbvPRlLXdXhgQdVLrPxb1F66ct7K4JcTCAs4mYsBG+BMV2VReafcM+JsKnXIQOh0/VPLJaE9
57V94N3XnB+NYjBr35v6rTD57tJDUr+G5OMj6s/YJ81TBS8+7t8UDy4WiU1iDpjHu3/5gkcYQkoo
kL5UtxieUjjjdarAom5c+nKrLNFbexYuWF5lkLYaPghxhvJYBzpXkTgQWxpLZFLM3qq8T+HbHLAf
KKAXCekLsytbxPgnjE3F1wx587FrcSPM2OqdY0MHE5FsiwyyjcmN7BxfT7rxyVD2PZ/UMLIyktVJ
unsbTW+KX1t56POJRv1JFLSnutjBO93gpbJFe8lCvLwZrbtp3H0+anygef7t2E8OPL8KD0NePI6M
Bd30rak+GslabYsne3wf4mODo6pkGxzDBn6a6Q8bOcGC/xydx3Lr1hZEvwhVyGFKEiCYMxUmKOmK
RM4ZX+8Fj57Lz/aVSOCcHbpXa5wghjvfuWZUuQQozz0XVYvE3V0P1WrskTb3/UIDm8ZKdilaUKdw
ZIVj7RSQh5uRbR8mUjIccelNhP3I7hx+4gm5E6Eyp9WnlYJFYOa72CzWRaWvSW1fiIp4QAh555aA
ICewJx7RfYWbvlXsOPaWbcm0JaiWGZaseXWFqWRFH4qe92C02iWEwC2h/jG1wU15wXNOoAnY3STI
5MSoWxxrLvSVPQLDjehRdhXxEwPSLSQhEFTvcpi6VTlaIGEY/ALLCgjPCqpmQcKqHSa4MXjbCpkJ
po6zldc+7/5Eyl0uF/RFtbeBUr9qEP9EE+aCWHKBGG+61LqI1rcWhaeAvAS/F9xCAyteUeIqoAu4
4Uc1pfcUgcuKqxSDoRKF0KU8HInjqvTNW2RwNoaQWbxojWt8j0F1o2O4XhrIr06TxzZYylC1UHbp
YfTZ6QYjDoNuoRwJxWBd5S8aM4FQmMSvEgJt1sI67MJDLA+PCWFVbGTEbZYnGb9l2iZrtVV+hAjD
T/astOmeJK8q8xFr9R9DTyyxpBx9HOKlEu3EwD/1fb1pNOvtD9ZHwI62KkS+k/n6OINUs/34Wqcc
l5r4x/7k1UjdytQlux17cv6KLVh9kEUl0sMSGcAzy5EXWvN01KRoqyd438a0ruLWRoGxMtV013Xt
MW/KZzVWjJ32sQrfGMmABTVL0x2Y84LQAW7JtiZzpSAfbwGTNEWV1oYhXlryQScK11rsmPsqV2w1
azBsjLA/i/Tc6az9rS0HNnqnUbJhljt639sqZTPnyW8c8jNy8EKPe8EzOMUBfkz89arCk87sIeLn
MClRki5zW1M9xNLsLDxIvdVhc5KpkWHdCb8BtijeK+NrQtLeyD9UQAnhC0b6NyK4TSJhFQzJo+Ew
CaToC0gnhyCmEtE3FiF8OZ3/ZCR/IBdiwPFqNFbGRkIjGdKLafq2nZ4w9f5veMYB/6EUHwPPRu/7
8vno+1ZcalxiONxhiFBbG1q0rjBa5aBU8kyCJv+vS+4D6WadXjoylrbe05Eskj2gstEy9cMw5qcq
T1ZRqeMlxHSbV9upruFlqrAqyc8YmmeHfywTvWM/FbbELJU7aQ99eGVUzNeK4Cwz0jBT4cUo86nF
j8j6C8tHJEA49TQizkBgSz21br1Sp9NYaBjZGqhFQOlU8adQuM9itOqahHuAt30C9akxPsgQZxhj
tcqNzCkNolSsyOUGWfUTuYFxtw9DeRs3WOv6C2KGjRo85uwOwib5aEPqs9hGkHQKEwTlLUkz1Wco
QhVoB/LfGtAN8/DH3wtha5exhY5Hvvhx6cqM5mcUkdfRGY0QK/AJy8K2N6keWmWrhSxikwDWlUVH
TYWmhjWBN5QCNP0wfjWJsikzHZ2bTiA0kQy5N3x8XrLCThKdJJMpxD2+jVsk7uQLlblvaz4mGVhp
hzbRcMvHtlUoIDh9B8FM3WqAL5jZElc9pBcmX9fYa/ALGHc9mQ8hdp78iSUCtlrbasz1ZEtfS5P4
JXozaEZjAwinRWjo8iO0fDE/QiOgZU5b6SJqyVZs21c81SCOut8YXx/VNDijYEDWMKTAhWMl1hdd
O/4DKHixhvbY81Mu0ylBvIHxc1bIU9AL04yOgIeTpppTGdXIhxAndxRx9SkbR+8UlPnDVEnvllSb
wG+u+rS8JcCwyDxqvlsFBgPxdBwRmYdUL1buY+D/YXx7CkH8AgjyZAzxGqaA2lvi9Cx7KDEhyXO2
UVK/RoX027cDbYHCcigf+9ZWyh4Dcz/V0MxjbQ1fbTdCxfb4qouqRRKtVQWde56sLQ37QTic9CCq
8YYIf4oSn8m6CddTOLDc8q4p3cuq5oNd9mpeYPDwQa7E6kPuOXzHHvMqbE9pbY0EPmizalrJPKJy
+J1JhSbiUbJaDEYcEGUtv4sYU5ufKKhXuv5o4Kxnbmlg6RB1YdnlkoU+vbiJTKznqdBZBtK2BDbJ
o6JpX344rs3YO7dZ4vhTvm0q0Q1kTt9MvpuUlFKmrOXBOOLsN1aSBMtGj9GKq9dKYXxPLNdC7ct3
LsIl9+WnD+YVS30AYhrfqCYK26DK7jVF7yJVQEdg2FP6/kOMYgA+8fhQxPCRVqq+ylqdqxw8YQjA
IZbaHWZRAKcNOkZjnc0547HhnzQTdZFlwLdlYZqL7AS1VGAobuD4iPcd4bbh2O/1qtuysHGhWufr
KJ0+whyHOOR7rG/GqvOFJXpDxzS7a58wevQK9Mfaj9mXZwxlthJZZ3FgaDQgCIGo7sXDF4qUfZHX
TGAQ8zKSVAKDHLfqSUTCIWmqiybRkGK6xIcuGnt5mFg6ys5AgHY1o6U44piHPHpG7jhfrrnaQEwQ
JbesdLdX2TYwo+A+Kws+4Ta9mb5/6UKkJpVs7vI6+Q1CBsc1oUwtI4BgerML+VZLIpb7dtUoxUen
kXwVKMzSYu2WK9NtHFiVwdwgkEKP94LHiUM4rqUrEvWX90FE2UWRRobS8UlP02eXBIe+8X9mvJLS
D/uK8Sd5Gxs/nwpHaVvHkxkFlGx7M9GuiRFTQulYyP6buStIrmGjieqmRjqKFzRd9YNSLOqGkiKl
0AlagVGgeIwlk1NIduHLYF1Ae1ZwvxJ6W1XmJmJTmwrDFqqVWwX1CoYKwsCGGpUtAhKmvSCABEj0
R2myfJBjTE1zG1PQxKWjcRrlmNYrXNcABkgRJH9DZ02bbbxR2hLS4ZhFAnAdeJIF0pHlD1sfMb5O
sudkBVSM7l8ZElfXu2gS7KHA88ftRw7hIjGTJeSHrqL2RY3I/OKA1HxNWtImN+WTrjV3+E+boUsv
BDyvNKpMv02dVhLOSfkKkZd1GipwvDnrGTEceNnFHJMTJ5Mrh+1uEKFusI4RcuPZxoJb5Tdj+tQw
i4jtXRQFhzyCb1OYowqNay+fgRYffQUoQRftejZ9fYS7kpYAEf5yGo1LqcR2oKcA9siK1JE9TCiE
IrPYGuOI9DdfWtZ+JlmRF73C97NqDMwG1IGZFa5lwaAwJA2ibLnfVWR8+t4Pf+V5TCeUWwXzGCKc
2vrNRuKLGpBrLB+CQLGNkQKLlzEDdxhZ7Mwsfh6GJep18umT2Ozl1ofIerhiZsAQmueZDHJR3Tae
d8hMhawv6Cjcoq1erEUZe4P3SlvLGRLVKRVhTWiTS6KFnRm4tVWZoRE+dYs5eMzkbu6Ncm5J6n2+
tLdS5D+JgA6rHU0kuAfRIFkEjyDMKG+KXd9jNh2PvNjFm9pxU0kPOc1cYisWtY74IbDLJN5XsN7F
+CfOnkUtLYVR/VKG/YgT08f4pBHLHqP6JxZpmfWU0CWDSLRFXC0O9DocNfcQaHiGXjYUSbdn9dLU
2BIiuCG5Qh/I2BgiYyHD60qq9iojrhIlEOjJsLXGAPfEsJSElK6tQkiA4BmIk6nszfTLZKJO/A8T
0MwGveAnF2lK1iJtnTITy+bskKRnTpJTowFCzMFjDFS5WS07s9Sm6jnA8VCMwFeaf3r3kJj1tvpt
HjW1JjmOhMP5mrUnYcNVRGE5WcGuou7PsZH4JH557b9S2sW9tqqR7mnTP0Ipl74o/cnE1i+iiZEh
27XSY7PcQBrR09Uo+b9SHFwlrbezMNqHU3lIJ4B5A3d95W0yK7VNH6d3+EZyFfXFRe+qf4JPjlRv
UQ1ErHLxqTCaIjBiZ5okHOPXwie4MQtl3aHcG4ybCnEIgAFBHQaS9MHxUGxZJP4go3cM3mIjBj1U
/LTBR2oSn8N8RULUK8OICOaqZZyRAozBO0pUFX8eZBxUAHtBFbd+gOG741gdx2+OsBU3+B4f9F5k
Rd1OJ1/5tERb6D+AnrLqA2Er+s5QG88yGn4y3SC8ssBwrTylUX9zOm4hKUNwEA99ClSJjZWcXqT+
raNX8WllAGXir561DVZ9sDAuGONNpNLK5681z91s9GwkoHai3UlcWvbXUvCJ3TqkDMN1Xq6mgHEL
RA4RnSw9BiF7epX4KzUlRmo8MGgp+U1bfKKi9JFBsehbC8AHHxbcHHeQq3cvyP+gaIzRwGoqYJhK
fgOHBVO1KCa8adrWeKaZxyTCyZgTYxEp92jDSoaPtYAbhfM6FZFU1Yk7TfPGZ9hlEOtHBRIIm/EG
h3akpAcR2ZmJSKorKyxI1YpUS3TDEtm1oGaA6b8j1UIVXm5NdiE86Q2PYErGdIvBiWwbHvVnPOEL
5qsNWXL3ZTi7gJ6k2fBaMt3GtUfSN4mWJTiHZN1BJ7DUR51cMcL3/YHa0ESxLOwK3w2bfYTeF4DF
ZLkxXQ4aWBLgy/FQILrzI7sRXUaXdbPhou7hdJz0blFan3L50KfPtENUh3Z3Uj9T5aWxGjG3unY2
cslmWsL5FSbLhlkovq9eOQOFnATAXTC+fiQ8d7qDjZQlISgS2NkSN7sBByDh9UMCgKKGcq6ec7oG
p+JUVPAQar/p+JkwPalfoGmmaM0cQDrH7V7pSCyxeZdmEn39TwXTDhOT1d1IT6iPDzgCZA/cJg3G
FSDbZOep2NmoNdcp27pQD9a9/xw6SpDgYMDw0oB+30zld4hQOKwk64jUz62Nb5QOGHBlIGmp1W58
edJsI/k0s0fDhUn4lB1CJGODpmEDGNa+v1PSdStsGZ6TAW7nUUEzuFbBA3bmSKDUncprqQZI5gS0
May4v4XqoofvfLiUGqRLeGxw4o5lu1DTRZmAIV0U9Z+Apb3+0NO1IR4oC9Ppn5nMOkrwS9BCOuLo
9n3G4LK4k3UfpRcUApGAjaV/9gWiZDvT/sKQnmivgXQh9w3pXrwOPyCgmCZIp1kuVO4A61fahsyZ
xFypnSOXX3SvIjBHrwSyCNaDkOgqf0JYMPKrIUQwtOlbNoBMQSEgzkpRqcERA/JuZxgch7ch2cO5
oKcyymMCKUe6ZebPLGY3jMNYsf/9TFCDir0t505rnhL52czRkw/YLhNmHkQ4U38Aw1ikP+KclDHa
IRt+GQA3lgmfJgFUtohlf52E5iHt/I0unLvUySWMLL56ZozKXbP0YHgvSF9KrHM7AGom9BCDJ3ld
IZXVOtO/B5U4Qx9oW74NmFIk/EMNsyGBhU7UaEtL8UmiZj9xkYZPxEFNvWmDG7kevFqY8qrfrF91
GCm7dVviaYOFAXO9O+n5A8M+12WOchkThc+KnyRelNi8PQ0j+8/iIyOuR+Nk/UeTg33qOKIu8VDf
KSS+42Zl6nKv4zNPioGjxlJODJ2jAgbaHIviJDQ6GnVbD8oPq2xOEBED9MCWq52Yfsj8dHFwifNX
C/SAakM4awWgeGQsQeoE8ibqN0196Ycz/rwtnq5SXbNI6bjEgw4B/x+wz9BwFWjFgPuZQe9xgN0B
1Muz4XHodwpfukXxH9ezuxY/Z0gsAVKqFOgKID2RzyrCQ7VS/oEVEvwthB1pOg7mQ+gIgFihMApO
AgqwBMA5Lw6u2ZJMuBY6jdsLJjGUh3q8KEy/JHqGKp6eg2B787GG7blID/ggkWGuNTwjVrvqfvzp
j6yUMHizOjGFzhbxVhC0iO/cJzLoPNZuypQXiPr8ZKEWWPXzuVc8LbRtlURdKL9r2V8FI+I2NCM+
tb44sHW44zHoxm9F+OhR0uTqS5k2SDmq0MkMOyOjfDRXJlVY7R+kdgMhJkYNSMqtwgMSm2fJ30n5
LcUM1YBtGv9F2b6S97DwaBYO8BYL49/ItN3ghQ5uSe/gYuVPD/STaT39xBEwYDIm7d8x7z+hYe3N
AoEqujoL7XafIoei0LKUIyLq2uhnlAdgfpgPlEooZsfDaDxDos8lTkIn68BNwBTZZtpPUn8ZhdP5
pzj60hQn9Gi4wczdMJDhP6zSn5EnU13zf+XTimDJi4fL3twEGYuWdBWr2yjYd7jvBNUdkCtM0icE
hsZikQuSiRAccwPp3WgxWDNTE+XREWblK+GJMgYi9FHTMwNg2Ij/RMyA9W7UDsSsky86jn998NsQ
bcDdCbkgt9ajvER4FvRU5/g0STGY3ejfzMP1ZIlpOKdXopTk/NNOJlYLIlNo+m9duCtbl6BANaIr
YozBtIowQYPjb0rOjLS6ad+qq2BeKf+LmoZR6nL6Gkr0ZS4vp98tU8VmZAVSFZG17rMoRxrYCqfU
f6bFZxEwV2Zb06XTEVt7WeOqZWbIAW3534H8K1r3LAFuMN9Gu5g9qfWwlPsEpNKwZ9iTEIDHDJ0k
vVbTp89SyhC6vRwGKz+6zPFDYc510/3WtGb+Kk42Y3TQfddM1tD4na79xEqLYvorAT4v/oXKT1qi
56BTq/2PpvjCn4yxBIB6kjHZRfdjD/5GrteD/ynWH4Icbk1ZXOL847GzWPgPyiNGxlmp/BYdH0h+
D/5YkNfXaOi3ZofXc1zU3T7NfymBVpr2M8WfKotVxEXpvyjwVoxK4HueKuiGMmTwEs4IsHVPOw26
7LBJ1AGIIxVt7gGEG2mY/W5ffveldZ09TMOqSXCIBYxOkHlr2A/AKjXTPePgwpMJX5FTmSSlEvUV
u8Ge7DWDAkK2faj+OVpOgyaqytAnavDZj1C+JnQrSe7210SXT6wtcuGUaY4gob5SHno4Lgz1wMZC
+TTEfxHPYYIbL1MACqG+hcP8CEwbW+zCFH4NJEDgX+TorqduHW/a5GxFD9U74SVCmZGA/5Eeer0y
mx1Kc4uVUMdxyaHIfl9EuGT7nLwh9KVKczLr2raAbpS3xFfDQAdu6E6ubyJSx0y7wW9Eb7ueBmtR
9oO6aLQ3H14QnVRij1TdJlGAiuqLPzfct8RNIv6xvKOXXjzrISqXRttI0rHXz1XxkfZgfR0//VSn
QwUcXybLnOgQn+MQ7gJaBhr0It8LoBsqMgQIDha5nF15XBXGIyu+JIpO3xJXJnxLgXkj22OZ5GZk
KA13MBitRWBsu4Zg8moTNW+h+xn8CzALxFUriN7g+ltYO3an2ah9YqyS+LPI+V3yx4zJRQ1t0dqH
2ofaEopEmHlIqUTaJrq0d80yGPgXjxP6q5JvsdoIVNJ5bRzjkWEuBL18KczJVd1DFC7sf6zsNItc
Pcba88LhksE6C0XtoJgqxGWMQOtIogR7iYj3ku/WAADFXm76lfofi813oClrvdmZxYfOCEW0Sckr
MZbRgFEQ4s9jBKNC3IwGqJHCOsOOk+PKwYpSIbyOTl5EyDYraOg1gKXUdcCtMTFrvjXBp/wBc0TV
2VQQeKHJwDaxQd6Lmp1885rSG3iKJtlWSOOY9wQEtUSg+QucwH9jtO6bg6n/alxK9bkff1moL4Px
Ux03pmcnFmUo9wQrVGF8hgGrHBrOZS8A7mCsZEIbI1rQNeRNO+xEFPqRskOFYA3vDKIBwvqatAnW
aJ4gHkKCNZhUIyJb0etAph0tiCNuydw/ZKsuobtHj+lXRwFB8yhiCxuXrfJETRYG7hxRMTCfzsnw
zucdT1XQG2Bx7d1Rcjz94UtfKf0rGooW/U0fv9Pqd8L+KRmgaECJsORljtwKsIw7Jk0HtThLUJQD
nWqBx2JibrJq5L8BTqSWgqyJvnvmKqW8LjmdQClrcHkjNyrvZoslrNhJBbdmTwWjbgzOp/4DB8FI
Mtb0wVgAvOqWZ4+VZ6ZcAqZ1pauX3zo0Pos5L0ihL0nCvDL/FfCT2G2ibSjyYmQMi4p1Vf7EESFP
x1F1ph47e/eFP2GWluFjtcEH+wRC1c2e1Asm28OyBPzlUcU3GfjSvxydfhvtW6aflYNIYzHyGNRA
A+P4mHvviLpPihPHUB2jOCvooqBnc2zo/Mua3fuc7YC0sQGyQ/9oIsijD6JXxxY5rfI0sy+Zpha5
XlDeDektF+faAgZfLOa06rzE2bKskZHLHx7zDmwIbPgIeEkvOpEuFn/FQjfjP1MceyjEM6ALffKE
T5Mz9IvEaTXMV6wuQxG2JIaGgsMyCcdlAnWcQITKcDPzSYg880Kdjz6sHsrwLwUvafyiJ8CAdTG/
4JnpvlMmx2p6+SWVAJnz5jLMvhMErUXz9AOub34Kmn5r6qkf/ZXAFb6SglvdMd/A8OJ014InoFqV
CEBaDTPk1teQMYTQ6VZ6/VZror42kvxZ4yfWLBSE9TEzVsMRW+JyVm9KoPihZ/pc9YDDWm03cDR6
tAiMLPx0F4JXmPo/aSJCeiWM+4h4IzocuJeg8/vwFQU8su88+1cgYSGiaxOrL3P6Dv5pqCNkYZMo
39i4HC2NyDFa93xt1fxYfyD3NIWrUODtNbhRWCI3t6j77hATqRbqLuzSh3E8EZhFnrKGJ8nwiHhz
RKTO4JU5ViTxzeokEQ6esC0FshBvtCEdW+pqOrYRjrOEVHSwvlrgtmWxtiLiY6GQ6Pg66A4k6aWT
BMY/g0GN3TWq3ZOONQ1TszmudR8/2FNhCJ0Zqq1z3PNHcY6CWrOm7wRbVlX8qcGuk/Z9661EqpIw
WYX4ktOgOxBMLvILxfEuBqc3HSDstf3OKs6iv/NYZnhP7Ypyruk/dYF52yOBSqeNThbQdLGl/VFR
RJlI43QyqJr4Vv6RPwfDIuj+cnyEzHtgAB58BK6gUuUn/UgLNEF3TY+56BLeYdrNbJTFIH5L+isq
aIRZ0Sy17mkUf5V2V6IN9MCl3m4LXksZLOBNm46Q4q2ICe9BYiXgqZQh81escPfejO4nCn/I2giw
BSudo+UOkjMwRLzyLJGN4dkn8Ak2YsCxbkvmsjCcPj1ow5Jdcs2gT9twiU86fhNoIwgBYw5Tno4x
39Cv4v8brVVbXzVzXJTD98T9xKcnclDHB1jRNerYmGWsfqPFI20lZrAud4zVtgSzOjAeUc4trICM
lgvCVCa6erqbwqMnfAT5l9A5TNLU+BakmKSy7y5h/XATRXSOa9IJAEYaKFcr1fHUs6keO8mGyhQm
l3q8shLrQvzkzStGXNdhvhxnXxMHZNSFpKq4VOKafIzr/di8pCJ2K2530F6riWzR/Gc+AOMUM33I
QK985rM1nRGmUs5DTxrb9NsIfgsp3urFr8mIFWsb6ydKidw4ZzQvmMDIVGSjzgWFFKNyBHNftsz7
3LQ/RC1R4aQ5EN1GMiMq4/YH+gKqsk2Uvv4v2h6SeQ/wDKqMr1cppsyaM9fiaNJRT4Pgarm4u5xe
PXqqCkam4wyd7/l6ggBH7SKY8zH+EQiOquhA6K+SulZ+roVTxzFNqkrHQTPuZfKDCREwNY77rawT
HbcNtS2hmP0f5J62eE0yUBlYeUA30DSCCUeJgAI4fo5sJYK/afwzEAW0FJNpuZcVBKkD4UzsO1sW
qbyyPJXrOj8bdJiR9uczqxYj7ILPMT7H9a3P3FpCDul6yiWzUEFgGs+VhRBBUuIWjNG5gnFA/5Ov
ugGlKZmKDcIGrGYVRstX6+NvvWl+x08PimBu8ZhqCFCuxFokm8E/wFsJGb/jArOm7iA92S7FvHzt
dsbPomCh88GdqqPYZamQpY76mvcVihk6M1Czm9ACgUK5xzoGyaUa71gk9JDKOZ3bT60+ALQPpg1h
doX5TNotnGvUS0CqSjrldACkrizEM84vngvzzJ6ybfYgqEZSspT22AlvQzmGT8HDUYPNqUIWwyo0
AqSQsDIvau6aI3wushJs3Gc0VmbNdbeY8YmmAvRwkd9rhuVNFC5jiV3O3OERc4rCgMwjuCjJ1qxc
Fqm4MxGozP9ALT+L9JaLs6sPd4PdCF/6QHzQOjDpM2DGjzw004pMsAxxAfckdDfBR7j9KjXbH3Z+
HaDEHbhnbEkn6gPz982LTRxIYLV/VOVWDOuRPQGmQJXBNXYllFOoBEWyKnLeC1RJi/EQmXdSS6gh
VgSvquUD9Q7ZHnXynWOJgidUw+qPnSmhA4FTvlYsVN0KHcKxpWU9+rHTdBcQIVQzB6JkC16g7Mqe
Thg0eNu0IeykJScMNgWvTzDuA+M7Un4C9aOe/g3C1ep/5cJljtuixmarabXwx1WDPStnRPUtybeg
8RgwLVkDMPBDeOvU5U7XNFwYkOpOKlsyLdxmOHkx+mhkBpv4lg35ZrH/DosNAwyCVyHE8Df+UV6J
czYAmmWs/Os43IqTcmtRR0rSTHKvFhhsFrK0S+HZJH85hlzRodSW0I5vjZuB8KdXRzf4J3aHsjnm
bAC98qVg/e0YkNKEi2yPFUTCa1999t6CsjVV//i41i2vk27+gzkRTViA+wLl+IVLBOv+JO369hG1
uOL5AtD1QRppvuqfuDqH6XGIT9n0qyJuUNh0FdhVtgHDFWOnlZfRwizKbRyxE0Lp0u1qNCqMPhQs
hudCvZompVnlytq2qG0PhkjDNrdz/eLcBb8dtOByAm7Zdjb0rLUJgT3r/7TYxbXRmeRzi/sIPRY8
MMK8mGDAw87Ce0OGb5K+1WFXivsg4dOyvspx04Qmeno8/Sex+KzzwgbAgYJeNLkxNiHvXN67ZLpD
VjnH0XpANJJI4C3I/+RHsJKjAFaQzkfdmGQo044l11HCPKOd1L9IylFvXsRu200EKKa7lDQvr+CN
28dsKMRNOhGFw3U0yJdeOtPPFfE5xMXFGH2p00HJRwUtQmwbsUJ6VL8UrDtmbmxaUPFyqnDu5MkW
OBILjB2kFFIxBUBC0uaZc8ogy0zLt9zbCNNkOvCRQ76ta1vkfxvcPxHpPmqwREHdkLqV8rvRIRCB
XqAJjj8omkT2tt7/t7zN+9cqbPokrgtusXqe/hesyWrtkmqrRjR3wfCTwnvoIA/n1JItKr8aZfej
G+4gOxyLgBdVXMaaDSwV7OGf2P1q2j01LjqqVWRv1EvMxqoPwJVKeWZF0s1stCX76JZgUuI2Jj1c
Efu+TmMGFWgtag8GZXDAz+TGpAXrYfrjVXstuSWgpxgzV5x/VItfaFewkoeQaLCQmaTVUQ/VLtPu
Dso014X/1nFeWgFuaJ/x2YGwGpJVjOm3ZliReDupe6t/xniSdEeX7TrFv8Cn8oJ9OwKyTOJ1hOJ4
vFD8KQxb1Lte7euYp32td6zxT3rlSkqPY9puMnkDiISW0/EjDH1IuPMqdi0YkfVU3dEkgSwYQ2XF
jTgQBhjVXH9ViJuWs3xcRtlPE+3mQiRIqdd7aZHJ2z76jrJ1RBvI6UMAzqg+ydPUZqXblh+vpmzT
1I2ICm5DDGcNBUAx98MnGUGasrS0Pfshr/s1kzMAG80A+xTdYvMkFU+WdwhlVf3Ui8C70IvRY/AV
7Kz0XHVXOSfuzmF9VCSKbXZnBtyKueMj9sKrqV0rRK8Bxtep2RriWRCPHbc+wh92NybTOjn+10uY
KVCKoRz3i0PvQ9SOgK62J70+xgzZpfoUtocRwFfHoIEMKnE+k8huZYg237GLJtwwZtZNqhkEH7Dr
JILItC9ZKxi6AfFg71HFHxII1Fj/x6ISvRj5hBsyDx3sFCwOSa4iFneXm3A2nk17wG8Px4olzGcB
SBvy1ELV+GovgnK2DHxpjKBy9ax3Fy25+FQJsnxTP0vtMfU/5BzJhFPSw+TXILnPi1kPW6b6p/pr
r7GD/DeUPDfTACAXH+XwDLJrT2AeSYc6DeSmKW+jxxNuFxbZdD125MUUYGwg65dmmCW1gHoYBVR/
9hhoZ/bUsshEW5BsPKav5iWWdsJ46C0OtEetqs4MpqyAQiYU/X+RydhFcpLslYjKodGYezH+Rw2/
j5Q5uqa3pQlYPw5LT6V1NnM0kLlTUx6WKhTI9zxWkUeXvTCWp4TPgbMjORv9NZJWo3gO1VMh7UGF
UcxFxPiyXEkV5IxEQzTLSPlCFe0pq7ID8PNKTSdl6EtJ06IMVxnpFDz6UvFBRCdE1k0d7DNq6wBs
QVWHC9W765ptTssaDWQdflqcOuN40bI//Ola70xI3diOoqiXixNr/zIPEJY/05zEobVHjcT5XHNt
zM6dYyb9wmfAd+m3kIgO3d8kjQtLn7ZqQTj57Pt98nfcGgpCDflBRzeRoZbA743/3WSSHX6hT+H5
B9Rpeo/A2ol8QdwWAQyO6F3MRxRveRW90vybD5W9cOZ/N4zhIKuYs5agAFCY7uXXmLOR5SZCO6qg
6xRZNj90ulFPZtvFigHXEpOHrcEbpjJNu0AQNUaOK7xQwg9PZjysCSox8BmXrqVfBQaWlbwry7XI
S1fjWc1lFw9fjPkxIjAjnkeh+8l7UYiAkmZItFRyt4zRNK5QYo8Ctx+DZx9AQtuVrtLTPj2M4p9S
6yQK/InMNwZGEf0PbxtEC0V9s3Mo052ZIXVApMGbumNwZUVgXb/QjdCvwcnNmPvlREVsLdYh+NJi
GaU2w1XiY0jvFq8GvwjAYMk6tS3D6Y4YLm7Czmb3ID+DutlZ1reUPGayWSKB+jWj5XgMglNBvy2k
FrOyEtRya1fiKaza1VC8WgQD0koxNhEM5AklA6pCUo6XwvSM9Gc0nCG6WJWTgZGpn01E+ZhfgoYh
bLwNVQCsxbfIeiIjk0Nvmn2D3TDS9pWxLYqQtdKtignTVWhYxJvB7jh6KsEdH7UpsmQ/1kK8MsRT
MaGfuiINsCocr2dPc9q5z5DPUEWpePdieB84mkyd/mOw1WJcsxM04YvldEXIbml5P0LjKTONGwEn
kjQw9rYRfYj+0cJyU5avimAYPgHmBN4OtgD/lm5y8MCwbKk/GcLlSwj4bhhdAzxyafdpsJ/xkLvo
TxOdIhJirJRcsDHFTvwt+Be5PKrl0xwu8egU5qY/RumBBgY8SB86E/dT/s7QUuXxBi8jU84+XcnT
JW0oy1tbxL0DSjnest5Kald+oDtTdHfS101+VQc7lWj27UFhVVAzeEZmmXc/KYoUP7uRk4qj/ZLp
J9ZUjCo7VhzbbACGu/KHCzQFedio7b1vv2Ug5cGPHB+9xFWYXPvlo9cspsXTfxyd127jyBZFv4gA
ySqmV0uicrbk8EK0E3PO/PpZHOA+DHC73bZMVp2w99oLLoqVIeutKS+D+aoCgVCdf3mMKeEWpxQT
w8oYGV/jd1lIwkMp16q/keK2sB9JcYpJfRi2YvhJvc1sTDFGc6mFm3H4dfDdpYhB+Rfw2hinbAB3
xtlMro6OTzr2v1BekL8wmAiM1pS/ioPou7+JBLk7oZM4f0S9zYIvVLChdYvn9mYNrMCTp4HCmg84
iv6q7gt9VZxt5zmnnx4H4CJMjQLLLQb6b/yleEW75JzZr2p/9fhsU0T8Ein+Ch0r2x02PN2WRFr8
Lx7RtcaxYTUXMVOuIN9jgv9saE0DbA8d0bUKKJAguYSo/CGryvzdhmKcrkD82f0atX0b3Sx/j+0v
LL4U69tgiY1gkFW/5Liuw3VADH24kNFGl/dxonBs0A+8yhC7r9t+FEQ36JcBDXGDskSdb7aWYCS3
968lDG1McuJHxPirULIyAEc/QoPYJvc6OHYtR4izVL07MwxplWSo3lLUOQXWLzcNNzgdh/rSNd7S
yU6jKbDt/6GFWtd9gYqrXrTS2cBgX3aM+qf4Zs8S9fpTzl6pT1HOY1sC5GLG157kDv+p2mdhA4a2
+f5pZVnWvIwU4IICJqaKSvluGlW9k1s7HLKKnEGGZR9+/NFTcpThRbHYopL3mAMMZPAY0DsX2kd1
032Wws/6nkTokcmO4CWl5+Tyk62rqId2+FSUfMMVQDGvcqg0a5pmCCOV96szRbIWjTiZE8/3pjLh
UbjjVzht9IASf/qEp6Kwt++HL2k+AtBKxBYQ4fViW2dFOdjDc05LGddht1IMd4TJjVNE3qd8z4x0
lJuaH0R8h/13B65kjgFP+n0vP9Joq43vHuyRWh59jaTvC42QgkeqxxKEcsx+5ggpy/Nswk7/6o8y
GxYVCjAWWHp7F6hDCh5Bmq4kXE3mUZqnUexi6z0l2znfoOdGriAezGi9DIr3EucGRSzgphcLTfnE
e2nPeavPjC2pxW0/2auJ59XMoF+xs4J/olgYC5gKvMXVq7QYwv2bEvAP3p9ID6qxlwgTsEN3qAiD
B54wMTx1sc8SalEeAcIbaKarCmb30eDFiE3Xnn+dPyI/1PM8rt7jokyCm8AGplO4DFQ4MYvF0b8N
5b2IDQrYf3Z61nKSbOcx6zpud0hMMP+m8JFbfzeIT62HZ5guzS8VUTOMlWY8R5gX8+Q9yL4i52rk
O/nuNwsHXiUTZPhsEict4wAtRUqOyFDn86SwrIbgBWSCb97UZqZmodNKuKDpjD1933fBrgMlF3HW
kkyjIUiclfWzX7Hx22WrbkbhKhDN8meO3nKUVwNPQITiX89WabZXcGdBbZAL/UvXNxptXOKdY+S/
mXKmb0xRaSszqOy7bJfsvMeMugARH6uGswOCrCfylABVMsHf4S9Zn01wTSaVKDCAm+i4QCyRP9X2
qWuP3cKf9pN60LqfUrmRSBzqBz5WFNjtuMbx8VL9U+b9R4d2lsEfo82WB8HGsmaES7v8Tr2V2VPh
+L/KsOrlD8PjxHMNAA5Co+eiwwm076J0XkwkNy0DCPke64syYK7wSLgikJ67GAi0o8wAgj1GgYam
eFrKWwdiIfFvdn3BJsYg0uhe4RPX/jO2LAacNBDtZkDZoPVQGnDB+c7S5ysjE5zPwJWCk7sT/6z6
nrV868mxi4+gwXqc44m3E+Ufjk5T/bLHpSRNF4eX3rqaQhD35PGb/BnaM6jGrnt2YGkH53WgLFP0
z1Av1mZyHTHaNahyA74VgiIWMaMtbSbwzXJF9phOhJtnqfrrPMpWqv5ovM3MhrJWcnofmWXW6BZb
qtf8kA2uY2DvSM86TBlrI6sdqWec4Hsr3gfyxN4ID99XSY7YJFgTE/MyaRc6QFMe8/bYE5yd7uJi
qZgrH++vusdrKPPPmkFmbD8C4263f0AdCusy5HfkiRwGZXrgSq4iXuPVWFE+X9qSv8OmFboPmbew
X5d1ucmCQ8l7XqfpMtBvEm05jMH5IiqCzdjcs+aOXh1I56Est80/rlXOIUV85s3VD+hqXhINAvMS
bUhq3brhyhDfngDX31L9yBXVf5g6qr03EFSL8s6KmZUGK8yQOywnL4PThtAE7ObNBtGTJJBFv3X5
XftM41vTdovmLWPTqfKpkgTyodncrS3Jh2q80sjs4jhGZR+GdxREOT8voxz24+h77btBbzbnPdQI
tWPcrDrq8gTqUeaIPdY7HuwP86A666w8t8jmQ//utVtPW2bWPmmaC8iyZcjEKPThIcIUJgSsRcet
sxheY9UuJQOpyZ11+eOzsnyk1je8zGpC2ePG1YoLqWhX4aOzuzvc1CWjmWxiuxadQODCnfO6X7gP
dUUySohukIAtcVSmq9ECF0tvansd4G56eyP5igGeJMNvblzigjuaUVLl2ghoAPISalqxEO0ucfDh
je8NEnYOpPcw+K0kIlN7D9iuILHYGZZl4awVSj/lgxLBnq9KLL4QU1MKF5XFDqUgfvociQ1mWDbe
affq99vkGYRoYqUEUHZFfURzrCCZRR82wHxFbVMZbyPcjg5lr+P8DtluYothez+9+q7r48qHDm+2
HzTKYwFi00ZeAh0qQIshGUIlIedqtFOMVfcwYZLi4w52OIQY2hbJksu9gGCH4ldjmm8Tu7vqpy/G
9Ub3o6GoGMjfZtJ6iLVdZh5KysPBePTxflQ2A78gfYQMprEByY0tx8xkxNc4YwyuLXj3QMULfrqg
eeuJ+2saCloLCtRdimPBuqq6KtMRnNGCphpjCadgFrgm6BZ4SsR9e+qq4zOYxdJyFYEqrosjj1zG
3pCxT279ppRZTBEgG9UmV0j/VVvnITlJkrraqODoJj0HwLH+b7RgoDB+b1DMpUe9eLGovEbUsEgT
yjUPuIxOhrr16f3JpqQph55QvjDzqc1P7RFG3+i6FXUVGQvVfxfVRxn9SmDIKrm007wA1JtnUe4c
eK7Fq86NjLm/2cvhwi8ZooJ0TjPppGdfT+I4DX/JCC5lOlz9FAJW515HMALI3NmYNXpOxIKbDhQW
zEN17xkE7aFGw4uCGorTnvnCLLlA98/5UvAeJAPSg+6JRWVZxffYnFyzIylkaB66+YWRzZ0M3Ehg
Yf2FIm8SHbTMm5dRAcg/IGXjz2a6ZPvPP8e8PEw9RNX5u4WYgeykS2kXixyGdUc+Oqk3raGupX5P
q/dIqbZG88SbXYUfXmZwZ6E2ta6d9dGGODiZSYnuPjKPTSijW09bT8gFtOjU1n8kG65qRHU6hQEq
wcEfNyKSaLGDS0mAecXH7zA4BE0a1AsFSEWBMFFSnsXGZ5xu2/xSVUcf60EImVhE2SPB+u9gvis1
V/EuCfpHka5CCnAHxs5IWneim8yVZnkzoxb5HMCrE3O56AHKEXm/DBr9RcJVaTtiEN2SvZtKYCw6
0g4SEpYwd/L+RrLVgn8ONDhWhWxs60NDqFZS31PiJXxORdtwB9+NmNkCA37pWTfieICXRIQO+hWb
PfQUmeyxWAxh/OtJxAXqSf+wIVJq200kVHkrmyCFkglG1HCG0ePgbVrIHh0FYxZBFpZTxutR/oSm
Sdmho39Btzi61ciqxJxwvjBxWeKszNjyyTFEtYjDH+sUI9QBhoKJB9ah+tEhkQJe5xE6YiNbRci7
suGN0JjNFN2GkL0qF0eM/geDAeJqrGO6sdA1bPnkoUmrfYUNekZmtpPCQYCZoG+tvzQP3kFVxy+s
K6JomxKAMjpuPZvyH/7429pXDFa4K69exTnI5hY2mcyujvKheP9S+wBncTGMj867JtqHLD8qoHl0
B9Mpy05B9Knr14L0Sp8XruLWGwdWkCxXKEcgFIzwsQLOH2aGpZ5y5b7hmV5E2qua3GXzOUXvmnOs
WaON9lNFrcPKM2LVbZTewgfx+aIzp9Y5HwPuLQIj2R8ycpkm+5QO5Tpg6hXWx9l/X6iouKrfOLLv
46ySDYhlTMNvp6BmhE+Y0VVDS3iptLNK+Ix97ZP2pe/nGwysB3jOuDkHdrEnc9QJ3iPE8rpAd6gQ
zxTwFagNujTaJMwMO3xi5MEtUgaNOuo+E/tFYQjAIvMvtH+qePqdjntGz1eDoqzYK4DoZhVtNkww
6VtKuSHQgQtDQy7+3VWsyOrG58QWh7wvWdyWfw2QOYunAkwZFzVAdRGCrypXZVttIHivQoSKQ0dR
E3pIMzdGdewjSWhbfNeq74hYx4Q0oqp6KxufGKAbUSFGs+mHnZcV51DGeHXsF5XlVCloXrtxRRg1
45zPfP7W5w+jblejY3IXZOzCTQfF6txWAW0JGWDou0I3+EU0AGGb7i8V0ak2tF8FNVPQ/y9QWbTM
LhX7VZhnsgtA0XDBwAsxRIPwdMBH3S4T1AhMTU0HG53LtRc0uO9YfERAo/TwB2cEUE1qpgB9+lYa
e53NAZJUT149693uDjLiuO3Xsk725btObTOxSM4xvTaWsfDjT6v736xFnLcCtudIbHeJhLCrBRBj
klriyA2p3HolePFoeibAAE6NKbG/pzEXxCZlmmba7AsnIpAkxR9rzUOtzb3hVZqXsHfYGQPGg6LX
rx00NF26SOV3nv9Maozzf4I/6FZsluviCzXjSYneA9TnyodNSUd9Vtlui8YX/WfoIyxiKbrVKh6z
fdGAAxI7tSE3ST+q/j+VfXWBSkVdMKS7FMI4j0b6zFjV0YjIbNeCvk+Q400aQaLxwQjknImwUNEE
2th2rPzbKka3Hf5AzMSYIyoEaoxj2OvPkHlxUuS6U3e2KfZxZmG46qncBb/smQwGNICazK6gVQ43
zfwmom1C3gPPHv9L3XwJdDck27Kq3wFtEYwOh/4e6TOC9aURDN8MQn03Pou7AO/PkpeAgJ/g2xov
FMi68hbZGIkYgdioYpLuUZSQHtRHHkeAxqi14OTO6U5MALz0kPavjh5jzKM0R4iiL3Oepppfgha+
lzbXCYnnfYZQ1oYU6kbJF+Jnv711xVWWgPv4mZOFjRwAi9xLY2GFR6st2Zgzj1wKDcz+snfekRNE
mVgKNqJr33vYCsBAfalyfit258LZfokYbsFQCVhWcGTF9jKDQhVsY20bGCbI4+fgIT6D0MnWinXM
j+RZL/Ej5FbtGlgkSejkXxoB+DP5G+K7Y9J99nxad9SvFf9VehupXtRxn1a74S8F12ePyqJELjL3
smzZtPpCfiXqD6KvDnmGBv0yTUg62Kt5SGpONE1Rt9EwDHUM/oaQqUFzivsfaZSAiDEO7C2dEGmN
7/Y7L9hLz8yyhIq1dyuGWjIdQMQtwUdihrIM68XHPJWo08qyu3WsUU+RI5zCGERNWa9G0Poe9oCZ
ItIZG+RvKdJAX823lv4Ike4PSb6cv0rKMCVv8DFF9wZCoL8um+PY7hSbedI2fWTKW+t/zR4D/lci
6BKrytul8LJqsDDTqxK6SDl9dj+CR+CKT8cublaIdhKmeUWkozavAEFqCSBXOlaOETkSOXxXzJ1H
D7VKzv5jZBwd0/Fmfnma4nmhC8u0HlUXNZQbYLlP8B4QZ/dvpAlounbbOAkudWZNWnFKg2QbYCga
ESNi6rr4ebtGdJnwaPjE6+2Z4o5yPecTAI8jlaoHoHPGtBQINyO7Q3UJ93LibTKszOSSkKDoH2gg
CHmYhcgYxX3CPTvm7bgbCWG10WQywxyWBoP7Bqjma1us4b0Y8RpaE7aRkQVMsRl1VxfoNp4KLve7
Xp5zfVHg7clIlPGiGGbPnSu0nVBFfPHvdHX0obJ99VV3YNHCDhjfC8oMhwjoWnzluEiL5my22yq7
N2gCht+aWrsquYzqN8LcXugWiR5IjDk947tjwj5UE7cFqR1NfkxY5Ncc2Kr1P1p0FB+Teq5r9hT6
WvedA900EzrJWTEFaynDZVlNa/TquBvEoKCQeeq0QHH0Nkadm1dXP2GL5G8LMrZitrOQelPVWw8G
lcPZ17Hs91wlA1MdvK7NTWXtLMks5gPU+cAkuZ1sxlPGxY+i+5vA29bwwXG8E5Fz6oZVY9xLRP6N
/bTVivL7EvuHJjxa1IG64lBgHwJxdpqLYbFeUfdO9hysZDnSSZvFh9AgrKokbmNuxQlZ5qAVE9+d
oStDckzFtRJ/AWsJRXsWM8q+3zlYHo30n2xTZnAZAu4jmc3kX0eCTow/UZOCVfxLC0LbYDJQLp1s
9ZqQ0IZ9O3zL4w1JRkxhEPJuxqjYMaXTvEuOHiLBTqVYPw6HxEgzWdX3qnUFWGEcIIDMUdxAFQPf
+BpZblv7yyyI7zk5btplCI/B9IFoIHTmiXpjVGSTyaVvkVrqvLfj1TdOJVU4DHl3yjawWDAzCQOH
HlLVWaHn4VtPCZZ/m5hxtLx4zNTxUvtkq8YrxWxc1JsdJIKQKbiXURzj3UJlpulIPuBY638aaJqo
t3FvrrViGwZs531/p4aXoP+OUf3rhU5JEa1tgw2C8tZwkGtYWk1/9nIiBZj502w+2uisJhS+Lk6z
bReeJu9mV3eLOAgzQ/UDFjQ/MzCDmozCk3a2YcX95ct5jgQzHYnHb6gvE2KSvDezP3YZ0iEEQYYD
UAyleiRvyrvjmEvH/4iI8Sx5V6SyQKdFPJspsW0uShZ+GVuKYJNaOwvqbq7pe19hgW3QWPBuR1db
e41BNkDRcRtlIui5cZMaaFelMUMGMIkAz2Iwq4lqXUYVK7Yfm0YIl/6LhWiB33Xc4EHlA69wlWBm
4E5Cc7sCtGOiUTU/JPiecNh65q703oZhL0vll/35PaszVtEmPnsuEWIfVHJRfY4CwtU2pu1xvkD/
ypHBK/zQOn5tdRvEP1r40bJCG6xx2/a7rOppQjuXsM11p7OXoJYP8V30DAYLEifyFCJ3m9afkRJi
fnKWSXgpHBvaoGEhTWdCpZndxtad7fz0Fp81swFiy9EqF0zHpodq03irHZHV6dvEbliP/7UIawos
PCkqGJlRbyDFSDwUb4Xza3fHaGjZEmJi0wJWOM4Kcee/kDGcpwWHRqAr8xnweZB/q+44NSPKEoD8
TMRbjBW+QX4ZYBrP4aYSQ73vzf+7VbIA6cV8z1xa9IMtmVpKViGux0dTD/W6RH9i6vjUuXk79ryU
XbGs3zOYSfgDhq1NLJquSbAEODoGvo3JfElktS6mp8mcl3LZf52QxTikA2k6nGtKROSNEXN8oeOC
40lLRL1DALO0anMTTvCQINuVjYVeep6NPMIJTHdgrXyDOFH833q3rNS7MQQrAgpp5Z8Dj7/OdLAj
Jo4wtMb8hcAArCM8ZjGB6BHbmjTr/zDBMU6rvXvgpctiMN0xT7CfWKPrm+LTwNGasImy70rOTDZZ
91hNUw6PGMW958PGxOnTDMwfwRsLBP+hzattbWnHqM5Zu2Jc8fiYMcMtrIajqK7eFTRpFdbw1ttZ
7Rf3lo/4JcfAkGSkt1nqM2T/BRQNV4W1mkiBR2vukWOryOKaTYJg6fINZ206Nt+lCdl/yKEZ5NiT
yBhEFBmH3lJp/o0qoA0pDj5vZ2bP6mF/m3DQ5EZKZ4jpgUe2LHs3aJjPs6uIKJE7Hpq8wiPubxtm
6H3zL20vBAedSRVfEIn9YmH6dpBZGdV4ysznDFlQnUOCjqCfPEy77cJOELo1Mawnh3AJidTDd4KT
yXbDKr/5g9c2F1t1+uxyDJ3Mp6rUbUimc/LxgdGAtU42k4xXIUIjT2NkiRM5rpy9ne5V8GVm6azb
JDyXHbO2VPm0q1F/6QDWWv8C1qM+XsyUAVYkFgJkrRIhqs9yN8aU7nQbMzt0KCqGdCuidmnzKqvT
xke3PeZHBemIw/BOB+Oc9d8FnfuIxkbrcHoDB+cy52eXq1Y/w95zpwqDLykMFrTnKgF9nd8bOO/e
/PEO/BMxynRjRMAxtsjHTwWCdGLMXyJH3UVqSopMtMj0dJdMTFfQiqKfytsHH8OWrDsYV1wmqAuE
5q+V9EDoDeM1OOZFOWGJmYmc7TJMtENZBedqxP2DTaaF0mmazUbrmf4aGSVvdSEgcqPPdl49uaXW
sCkwiEhEjTmLW725mVyPjkaz29Hdl0FB3JhCSv1fOibjS9V25zAgDROGnKM6tHBrmEVLp06XdBZr
RVAl0Yl67IuorbqW9VhAJWk8PKyFXs0pGtrdUivFgf7/NQ6Y1tuQHY4tZGqKqKWD+CFri4WgTVWw
FKRk34wt5FqYbqYACdvYS0XAbMdwBXSphW8thLJV6HxbDpCn6Net7nz1NKkez3Iktb+J3Rh3B9tW
ubB1Y8nOHPPNQsXCnQvaAxG/R0bxDGgyNRa7Taozs+jcBisOysuXrvu14PdNJYVzUEKLYK7vm2et
j5YDsu8EoQ4EZ3d2ZjPHc4Xfs/ukftDWTbprc3NlRK8WY32FBMZk/DFCyLzieyzRffwzbHA0LcRr
ER0dVM2KlTwGc/gYlSPCvkFH+2gnJLtBkOzWmVo8SRRB1t73OBml/52P8b7znVkfu8yK4tW0Xpvc
gIxTA8bOfUgYMH6aq1M9LPtoiRz51qdTEYc14Dn04XQ39rVo+quB2Nvjyq65hwVau/ZZo7EiDCWG
dZ0+esvah76zSUWNLIBTLR3PgeL8jGUIOQ9p8oAkpgpwLt5bB7NmTt0L3IlgYN1ALqnPVqp73inM
to1d2FibPvLYpKNsKEHHkfKAeRdlfoNTL6TtkT+wWhd5ROs6ixq4HuFQSyOiw33XxXvMdEqPv1qL
UXtk/JItS/ekAbZh2elj6gvrTTySpdcExLFG9A9njee+bYEv4O7I/X8TYl7Pb0c2NBX+ctBIQXHT
Myw3irFEMYKfP8u+mZUPJVmR6U/l2N9OOEu4CGzR+qVkmciqgH2ts8oZro1Y2PoaRTUONLNVCBk5
t1bF73qjoPYVvDyCMUXeZ7dkzvr0KNfI2ev6Z8FRWXacwWfWmCrrt0DcQcqXzqEwqFyqh4M7KKJ7
CfaiRRhDGEAumT9/RNjDhe8RP0IfzPY7bH3WYUfHmrfas76oR/X8O5ZflQSp6l/SGDFwjxWY83qO
xchHMNUteBCCgDQmdYPlwrmn3Y/ofIFolKG96nVxV+BjTAioYHQvO7a1KX41k3vZS0F6euFmYpsd
zMtfHoya31kF0k8N1YeHKaDVVajqPcJeuYmIHVNK6zCF0Q5eIaFi88tNtjfY13NaE/zhcVRGaOol
jj3fAXHGVeL4navNEltEOezZxW8t2hcco6VTrabc/ujiIWWcZa2p/AiCi1myQu4kAs2EM41G1TGu
Q8CwgMHvZKEK4mHUMcoOwa1mu85f5Ln8InlqGzZwwHmumchimN/ZEIiqBsC5+i7pC2t92aP2Nkqy
szPYOfeKHJIaq2GBEalsOriX1kuRfU0GrlbGu7VwcLuRilbUrol3wUqh69u7CAeixnpoSEu3whOt
ptV2NCJa1nClsNgu9H0yXj2/2dfEKaeVehTYM2SeLFLj6CXpJiQiHTLfp+iaXWoLIBgt0ai7eM6h
M26FqrMKRJfKgEbv0j+FrWKsKtw80NDTOVl4X/OelQYiL+RIOo6YnrFjGMtN72fbqkM/L8Z1imSS
zJhVTL1nImnU7XBd1JC1qvJz7Ky3xBwRaX3nTCA1wLWWpy+i5iPNxTEyWD9zWCVOcyOufCnYereV
ztpzOgF0ewkZUJQqLIQ+P82q+BjAXs7AAVzdDeIHITivtkGT3LBNbLQllymhwWKv260LVqDKL4Pe
zpkjP3N28kA9W6m3IWovGjVPNlkUdc26cswtadwvMikfTdDTV7zh3QO9mqwsqpa8LFea7LYjxYnT
eJDTnrPUTKEqtIlb1KnuOmxrceFve3PcS9VeF122LueuB2Yd5TwJMeQH2Lwd7MhJJ45ArGex+k63
hSpFdSOEhWofvob+00+1s+EgA2am14wkLF0TtAAl9WE63jyVmBw8VPhct44C7oyza+RAi3D9ZZ7+
1LHZsp8IW7I/2ZfpRMES7udmce56//NCjRVFLy96t5YFCguP+NwpP0cMtmS1snnFCuVfm16kGQGN
ZktFvmkfAgbBGTiqp7JmHFilf0M8uQXNUqN5eycI13aSnfsq25XAGWw+bp8DogBzlFXvKE7pBpob
H36ERkoimuva6SbzQycpQeyQ3TVFlQKFzK6pFTPn1Pje0bPis9Xay2SgbyMRscTsyrYniqv1UAo3
IrEw0SNXIlp1YtXVNWvnh2DUaINVBgIaNwkmeEvVj8Bm8/pVUkg4jyjEPuqZSIjIcShoeiq+zR+W
ObYeLnp8+DWyLVaIi6HMzz1OTR8gT+aR1sDW0JOsBiiKLbYbW5PlQVEMaAXx79Ouq5ZKXEm+zuqd
jZ41wWRVwMwycLsD+YByvPbg0pgWPJbsLaBBDauYq55REfdTVsR7m1Qqq/KPFJIo6rxTiNlFdtkq
CNlXKf5GG61N3RSrgroc0D5y3frWeMqjwn3bsBUYMEBPjErGlLPYa1cs+vuOWYgawJnTVh78FDXr
eYfZyq4E/w+RYAtLJJtAMlfpvV1B1pFpQmrimzIlVrKn2ZDfgPSTzyDWeEfw3RXoyG3MqPLbKz/J
D/SiN42JQ+arSwcUQwZcysk3VEbr0JveHJNsq6Dn7kyXPlZvQ3xVgMICtvm9+ppmy1hF5wefsJPl
op8oDj3zMhkKIwJiaQzgPyg4Zq2INTLkysBxCUDETu+2DF69zv9oSNqMU3SNacWrgNQZNoQH/KNC
WIHcYCMnhOwJpRh+HRkle8N0foT8inOqal+5O8I89tqw7sWAOV1bjZT+Q6C8Kg6hFE1zbLy/dvxJ
w2XD5Rj5c32k7S1HgYH2WRuPaHJWvvrbm7+K4d1U+ot5Xl+Xf8LsFz4yiSFRmceKXWnT5yTVCgTf
UuA0UZkTpPyourjqcMmHlM0x7WTMEYGNV2GHC9UNyF6LLq6GPsy+D+uPLIFqIk2qpg3N0KsZOBjC
sO4yJa6dhE7eW8Y10Aq7n94t5E4dptFWC48jTpgiGNaBwmCzlDtNNNsiCfYGe9Whesj61A5sflTG
gJ4ncWSzRsXuYEIawmN1woG30VQF6YZzhRUIYxtzJaU4ioZNKruDz+7YjvEshBhndRszUUY+ire1
0HpoKpLRNuMvJfWqSqp/0zhsLSYrdleuzQlNmtVyXfBpj+QqAEIAhn4Yu/Jp2ckusqerrzNDs8Kt
xAaeQ2DuVOaVU7jv0E2rI1GrJkgGM17DYV4Pw5tvj68UfUxI1VXsQKsVSCFkDgciNDL0CwkOdHvn
wJpRMb/7WDBbj+yMvAKzODAI8lGlspxFkKzHGtD7+jaap5aeOSGlV/Wyvxpq+kseiavPkq8luKRm
0plM5Tor1EuMxKF1dCJRv0P/wZZ8bSnYJSA71mWF+nfePcCa6UxocmJf8aeVGusoODHWnPuGlYvk
jOgR+fYDlJVAQ1Ien+oifOWlP41T8GYbMfeEbmaLQXtqTOX18smwaWPlgFcRRBXsqFLEWkr5kxP4
Q5jzBnDv71is4W+7ASK/oPmgE6R69V8o9DEWITM99wGltjBRxGSgjPDU4jJKoN1H1j7Xvkt/W3E3
8sztjdF+1Uhjr4BDpwOfwBxlSJfgTdO+c4afJmZgj70tJpslIJNS8zklwfeO1C228dkU4TpnMzzm
OFsHFkvayxyHU1vcRuj5gqj8yQayO02arqRO3BHfgcqQuguoRzh+bGBymvnXMz5SRv/owUWoIB0U
oXZXtZniSUsNNM6Qd2S5eErjhQ5mvmnpTtESGOiDI/XHQPDlqypWyxJrB/xVKS6DWq3nKWymm+2a
vNvZjQW2zod98To0byre2hAekDfutJJ6V+WyL2C3sNk8BLypZWk8SQZ5IOK8eg3eHDOdD+0Qml54
oNG5WBEsPBZ/jVhaFKoKoT2syF40lbmVzsggY7jpBWKtKtpx4DwORzCRvfUXZvMKly9mYIGQrJ2B
ZXz4zAQGhH2Vgb4d8s6ouEOa30qH+VIwbiPWrw4m3jTKdr5kM9dU7JrTRUM0WI3jQDHLbaqRzIfH
dOzprQPrW8/6Z8Vxkyo6BZdE/yasZ1IicKS+zmN/Zr2wACv3wr9lcE4yv7skk1zZdfDuA3W082Q/
pPWtY2OgjslWqXja5vyHEr2MiB98mXtt/Sun4RhUFgOhYgFgf5X3vKoNkVPw+PRhXPVs//XZIGTZ
bzKgcR2KXQYookyQpwjnt0mMEM1qC2zHuhFBGOJp07z0WXHcEEWAoDycDjIG68dnmPsqwV/Zquid
Y4tXTJ2614DCexrxTcXgfwogebnLK7O1Bh/fQjOtia6nYGf6rZmqq4pnI6ngNB//QcIDYdbo5fRK
fYuqK0YzJza3RZ+jV6ckTLTkTIrDRfZfRfLsu2lfSs7H0jg4QuXu+ZrDXAygfIVcagOWP7DOauPs
p2HcWkUJTM7RVn3DWCnAsu93DlkB6BTVBipRemqgLDiJg+2Bsrks73qGoCUL1yoRe3WMNMJmftq0
e2GZXCE+SSYthRpNg4Fi1euy12I0N6aK4NcEQFQauyB9qh5SlDlFhCiE1nLuObiksh/xEMyLvgoL
IhMpFFy+MNxYP/aT+fSrZlMLcepCey3YORpZsNDUYldagyurZp82OTIgJGaMLP9KL933Jc/hfAn2
Nd7hxJWEWomRhYhlun1RPfv4n59+TQ1wkzJ3AXxzDLFlyjpXTP4uVfttGE8XryhWDrpntkBMvuOF
nLB94WwW00EwA/Naa8XFjL4phW1EzKX22ThkqztLGzppqVonvWZPEqubFrlKmhxDj8vE78jv/eGh
wNBDeh4U42GihYLOSLo7d7Bx8iMwlZDcO9/Y9g4sRZYwOcSQUrPQ5jA2HGOdM7a/2ez8e7JZgjBc
6/9xdCbLjSJRFP2ijGAettYsWbIted4QtstmJoEEEvj6PvSuOzra5ZIg8w33nkvWEmYJx1+6hsXl
Cmu6eiiTmpUIC8CENFtDatxl4RkkTTfIpwjxIHftbVL9WlfYCdyY3QilbwswaBbfJV2phQzTiZv7
Igl2Web9xBrNhqH2pjNzIG6C7Lb0IJmh3um3WCMULNt6lCSfNcq4EbH3bOhjnbZIjH/jDkW+j1dz
kSJ0aF/MengoDewppvFg+8HObWucXONxdEHu5wlJEGy/hW+e2zA6RLa/cQd1FaaHcQ5yBxNVf4ox
pF08ksHnYNebYO0+KnPYFDWHKUrFgonhYGKplftYoYSl5Hab9rvUny0S6Sr8chlt93J+DmfW277c
ER5HinNRfObcyEk6YcoZk1OiGdBm3bfnJbea9fu68HosPhELeMfUiw0pxwBtuK/+8BDU1TkO89VY
3vzFUo8pMUjvjaY4ljiEBzZAQBCYsPGuac356N0W0kkF5y/P9rJ5L+bs5HdPDgSZNJ/OmD12DZ6G
0BsfimzG0okTANG47WhM32qVjZR/C1hABx81kgG718/TVJ58bd0sYraMuH51EmZko7fp0APdTQY8
QaCunkYNSWEZueXi+J+vSTID0yivpt+gZax/RROx7NPMibIfU0nKP81D1/cu2JxsfEdlRxpSzFxI
pQHDDqeNiKGKdllKkBJplj7wClnnOwMtytxcmql6sk0yrlCfVFn5GFpwCPxzHqfgq1RJ/F0uKEac
+zr9F1c+3SyivoQtTeMWWyZ4xxGH5CABuTTmW1IyxZzUojYGggHx1slLQjCQ8o//eodpOrS6jRH1
R2PymP7Uu3yKMcQDAu+sc6PwC4VyHenYQkdDlTaH56Qarg4S4IyjTRjdJQ68pzpPL74xba3c3euq
5/7scVj4xNc8uPJljh7FRDkz+g9dYGL9x0VQ1k+ZtE9Tog4B7q0ZjbGyxKMIfKySDIaJurSH/iGH
ON0mMPnDOTxMMbJGG7D1MnMmeyEXWDDppkTbn2PIyulCCwSSBzGai7o85aOxaof3sOh2scsVCT1O
++2qIxUx5Rjiz2PJhIg7KU6LEb2pDci+1o76HIUDFRbH2y7vy4Mr3IvgstZxzFNP1DkYqbQEKElG
kDvSGS56dS75zEbPazCYRCsxzhR4ibtS5aIlRztnZ4wXO8zsHOBmfGiMfxOhERZ7tSIzDiEUlBxg
MfwZ0rvtQ29N+0bwI0sLkwX6Mxf+ReQD7J0S0F/6KfGD+Emq/g8R3l6l7kvSpIrpAr0Yplz0qRqF
I9Te3pKvwRLrnSHW7JFRZUsfjHupC/UDlR9aC8xlbsjZxcf6VdCnqcXtIthrFKbzaYnufoiiZyHV
L0fJw9S6lymTf46PKqhCm2nQK3ozBKmcvakkI34IQotBj8WwsqdvLLkhQKmCtvVn7u0gtXmh+2+5
CLBVif3RirxTn9cAdgOci0mTvDBIXscyxpsFLPiOO+2urzEOpZ+D+d5Ot6aed0OUs6cjKFXLwxLd
RE95Z9vJ1ven3y5uOfUoVZu2IdITKrpZUR1znwyQ0CGRo4FR9IBzSthMVh7Munhu/TfL5olpKR5s
xweoDB8pgsrkIxEZFQm1ms5VBGzD0za45gJQnpUdB86qCbaDr+OTU9iXksAdME0OanZ+8xQQ3xA3
H1NtvTohcdi0+6L0D0XngCCBXRmZ7q4MxJ4B5ooae+9CpcoCYycohBnvbbWln7PKWtZ7OBgwdHHi
ikId02xigeExbKrWXcw+s+huigXfNuHNr7TeThylMdKDSTkXBRC/8+VX3+mj6dFql+56LupzCTfP
Zvlbib9IPudE4TGexaeNSceqiPmdEfgQe0TzxcAQN7+D2lN0YBtxc1YZjs46e+7J8XGlJKy1OuaJ
3gfNt6bO79W8GoabR21Dt4KzHOFbl19r/Ft4UgHRvAZyfJczWiBN5Ll7o+v9kHj6UtPa2ViTRVEz
7VFwj3H3xHAlua/FAlSgwxrS+7hDSpYtwo+1BtQZOeSBed29iutrnumbV5lXUUEdnm2gJOAeDe95
LPSXG/f7etoH2CObVqzrnhrQJX1DRB+18lYzu9mAgYOhMXsypsomE1nCxDfdmUwbin+pCIhFWnwC
RvqPIPLrMOE/783gRdfDp4JbdpeoBZBunmBx0irFcI3myr4inL36GZJ4MeLocylRTPRqte2Brwpw
bxmfDQ7pgg+wxA8rzRHm24wHp6kflZcfTdKNLD/6gQB/zyIe7m98DTGH9A7fZqWfGtt/bGziVsg0
shBVoxB54mIYmWQx0RIoX9PyoXTl1WSul01KMCmPdk4rT25F2mdNeyiRRiMzcUX42dpoqw3jWXTm
ObBxsOm4I+Ao3dloYmbbuThVsIuTbKdCpETIdVxNpZVZz0D8IRnBJmNicxkNJpuVx+HQJ+w+jJQa
AuaNpdpb1jhb0wheZENj0+Xjtu1jakSHoAayVkr3M0QRgLfrN6U8IX7kyesTDxPthPsZ5nqZmS61
AhKWWBD2HgGojpfcoT41luRtaCNOxtaijdsXU8WPTjjcNE0oA03QixZguFEiY4ecxme/U0CaOgZ3
9MIPJUIQI0+YYqr7kK+6FuV8N4YE4gWxpDssdmbXbTxqWpWJJ6YWRAQOsIWxAk76TSp6ZozhAw1+
ag1Alij7cpdDscsSehb9Rq/5S4eKTwiFWVMzHGsg5qOQZ/LIjN53XhvWFQW+y2JU/6yB3adFjkoz
r8YCJXk83lvsOgX8Yj4cmuXyMCXj1qvCjeG4eAz9TRIGBFMDq4Aya9KuIJJezxAARG+tPbw/PpRX
B6mKx7irT/2bHophXQZLLBhalTp8lza4QMoOTyn2T+0XN6y3KpPg0JsN/QVO8XQMM/zrC5KatngB
aavYuA0Fmt3au+DEI/w2wk8mAWP8qR5GVvVedTUlm33fOtNJ1d6pVvOlLouncsh3UQl3zGqdQ2o/
J7CA7A4hrMfgAgm6wzZ2NbUWAgXf8vZMRh5VYq/kMmcM6zML79+iBoPrg92SKclw5dyfUXKisS+z
S5OAUK8IAChEwJ4K4avk7NzMyrn5nLNJJJFV1nhGsSRjuCszCFUSNXTmtyfRdk+DVBeC7rY1pQTQ
KPu9LpBL1FnPhl7kK9kG+HE9+BrWRg4Nfapd3TzNtFXXD0zFLvhdMAqYr63VG2iyONb9nt5JZh69
ZPnV2V5NxkXAvtZojq4Y3uRUfYeZXs+Vd+rs9MqIm5kSeBYSJoH7xlvc7z9DyNq+awhjVLyGmLX5
Bx8iguvLd6uej3Gf/1ZxSZiZOOVo093a41FIn5wB6T//keUFE6lORVvTZ1RUxieXkigLkCU2ggVE
wvBd4UvkgCRmxILqNpMVrHIWTgaWtDihpA0oxSSubLOJvvuyukffv2/JMYht5LBW8mvk+rG2AP9K
Me/MHAVzODnPSWB9DS74zAw510SZlgw+KkUqaVDjU8s8hhwpf/bCu7Fn0lnBiqncPlsHxnzQtiaC
GlOZq1g0hPCJ8fNEWNWarrpYUX32xvIv9weyvsHHyrje5FZHsJ/bbCtNvJjIjiWxxFw38kidiqsB
6YcZHCp6Gq/9KNAGqjl+aA341j4kLOZbZkFqfRGuHD97bnJjR9AvBT60Z4e07ka1z6wONxYMb8KV
cCUlxmPJLnF2+rUwkQeZ3sUyqC/lhKXEag58eIjIxEYvzqi8V1vGSyc9W5coRS5DwdpWw9ky7JtM
OfDL6pzk4basjL9coOtpUAMFHiHrlopxhdfbEJohkhu8oia7NWoUHaAj8tGoMs2yELEVTy7CsruJ
fWjps2hjmocAEe/9PD+PPuRAFQuM+EawnamuR4RSZpaefJ91VM7mzzAbBMXjLW27SxbeTKs4xMZw
SlPnh7ywjfSyU21wITfG2epYfdsEWfno44BTxnW0GoP6IwmT5yaeUKW593nInn5ioU7sLZoTAAWI
w53qvfTn5+Wjkhr4myG3vAbYY7H2sLbKGV3G8YjRNv5rI0ALtZAPvRgeEkyWIuSKyOyzC8U5G+Zd
loR0MBaml+RvkOC2Lce2MfiN1GxocRJ5GYX7rNhjiZ5liYWzcAwgj6ChuJNFwaw7oE8aLPQIFFqg
16zTZBo7u0cxNBEA53CTJJ371E851xSwlNG4EtJ7Vw3umr353itIaaNOvquI6qzMHmA6VQwK8qE3
36IQgT77ZCKqQ7x2uJUgDZdeezFcBhsSs1vk0t+O1OmYrolS7Nx1UmNGmdLyXhkYoTsXdV43YISs
FgGsSo5z4L+UGYF2WDQXjxMilYPC4dMa5ntjjs+9tyhXZLQzwnkz6OHT9wR/drLz/eRSwNtFt2iu
W1xd8Hquomf5rjznVkXNvpvhb5nx0evV08znLl1UKSUw6MRJkGj8BC7oq3S6uXZA3WVVLPaKl75m
5OqFlGz6oQgVJ2D11NOreYDh7Ki69XH2bHjJcernl3IWLKLw39T5rQSbIB3gF6yu2cIwUgZbZwC8
J24OOycABqwjOj4QTEiDC0sGfdZwdbH703Vtg3ihust9kLkbWxdnl9BoKwSaZ/ThZ0APIjjkk94N
IcCh0hz1jwreODPezai/mQEDYgJCXPPmzN4qlXThWlx7oEgTpanrtU8BDiavst69KXxMGLmVhII3
dCkoAA5W+wRmFvtEu7Gdlxx8ClcPnCrWRWgDrUlc5hExxcATU5f+S8ryyMOa4jnNLxKtt8TP8G2+
uNp6wqXza3MSy/TGtvrSZO7BHeH6px9uwfuJHES63LwN5GBH35sl+pe0UifTHs+EGOIufXHMgg1n
ir4s9/r7zF9iXlCJxyl5AqSXhQbDdgcRqJy+m4gNEN5WG1qLwBTIBvhxnHiofG81ylfhKlx3Bb00
uLjGOgxWdIjFPwkfsOvkfvKAolu9oliFAjErvt0OVtsQvDTyfcz5iOLpNR1QRzMlNQGxyIIEZcyl
o8NgSybkjBDcNHGL9zOOurCETgQvJK8AYYCKXnYN80eaIfeIvF/X5KysAFjloAIJFASMHji4wYyv
lm5Y43HP9UTsdH8vc1DjXXjG8HiJtPdpcy3U2noPmuquheOgg+xlMh3S2n90K1/8GMC17mBlIgdm
V2RWw04sPid1P7lsxCysZHaIAiIvJDPT4ihNwYgqXOhim5pgrKAgEMQjHGbMzpkBMkK0xl54PahF
VhkpQaFjBAlqplKFS/2QtajR3CB90rG6uDESUrN3SUfuieZkB88OBlXLzkrVKcVd6zs/87Js8bwH
fBvUZ9/N6P3Lg+5hlsuYGoVBkbghHRFep4Z5itY/E+Lm2SfiPBXOUx20bNOndQQZwmZNAmNasXu1
8QZ1TfpP1RVSSb7ysJ8upG5sR+RqTPsPE9LrLiU5gUfE6II3UPHvoiUXC1+YRN5ZuuEqHECqVor7
opy8+3lAa9tV7Om7aod6yli3E6uTjE10hYj7rrVlhX8DzHReppyHFcgb2O1CfBfxhPQwjPb+1O+N
tDuFBgezJUiPLufxQYwFuCNFpVb+iMAz7quajZmnMQPLCr1oHpMfOISKzMEa64ah5vfOsK9toQ51
j4PWosBt1R+mjWtSs2Zl5k7QU4iWp2gHYhhkiJxl2GEJxTNVWL/OhGFt8sVniyKeEtAr75aHI6DP
QfGAbGEEJlINDDdNm/kBx+R1rhSxgf49ohL8B0n60C5IMbNhA2boizPUV7tn1M5YALRDd9Ij5BBd
WkduG/qUCRG19tgzaCu/AB3zAUiAbp/L+VvI+sGqgmudMZhvGn5n1H9PWVnfW3G1d2rCrX315LjJ
UZCl7nb5qwLJoLESlUStIQ0IP1ymYS0lu9IC4FdKnxw4kIELz8NqhvOebL8lqsGE+WZ3fO5ZAx1g
MurDXCBCF75Elm+fU6O8hXHzFaKS176BKcLGUweGywPgRZyWZ5MdXKQ0GWbxDwzxes7/AsVXKoIj
gLLrqKsvpgePBEHss4LLech+YCLZ2953kJsB9mOHxGib+yRkUZEW7iHj8r7T4ZcDpNmFVNBi0vLd
+p/nmO99Ph+ZRD65Y72Lu+S5DuZtaI0kqgrmXfEQYE+Lj3lhUBEJnOogqggTWUVZ9+w26ma75UMj
gVBSraJKIbQY5Vg2E8WOKWBE7xFyfeaW85kN8bop3FvWonyeqBQmsFBZrlHWoUwdTbLzArIPTSyi
gdU8W2n4UljQqYM6fHYM+4WIh1/NqGNUAeRUaBF+cgDice9NAxyzoD+2rnEYefnjoryP6/bMamoT
GPhcfXHRUbAKTNznRrePUrh3Gec3hTWWVNpoz3kvHGAn3YTNddLrKKWZG1yM3GjuTC+FiJdhm7Yh
IEY1eewi2ucyOVlG/jBZ5lteEQ+nzC3xBxCpFhwiGFfbZwrsITOoh/YS9hhVwQemZrbW/oMJD3Fk
/uNaSxCD0T71odxx5W+T0Tu09lG7rglopHDOngmxrUoeiY6eVgNZVV3Vb62xIFOLqSbKVHNCg+ai
wNVjS6bElG0n2yWARm3Gorm3c9be/DVJaE0e+wKWZWQbG8yfORFeMC6tkc4h1iC0537BdhGCVjJj
njUYmMZg8Em9MiE4n6R4tlH4TGZ23yqwxVWM2EJQC9ZkI7t0gGtrgt6Xi/k4tObVzeZDZZK8M5mo
bVTeEpPp/gx9cOna/nk0QbCqyviwlP0elPSBzQIJ1yhLPYnnK1Q5R2qN4ntM5V5V87aVLGyttNxH
mAnHMna2uvXmdZkkL11g4XjjmLfgNETjSzYVL7YiT4RdPYdQIBbaDKeUkv3BTexPndGTgfx9SKnK
t6YOtzMHkSccqgCITswl5EbiL7hTZv4tY+/n/ym/Nb+nNpmx8Sz+4tB7ro1QbaTAWkoM5iEoxhMx
fec8nb8CI0LkMgcvQYlXvWuTI/mquxEyKTcfJqgRyplM/Lc+mD7rOX5ixrcrSI1sdL9P6NUQVvY3
SEcRGNNo3VfVCIse5pGBaVna9dXxyhdRDtzo0/hpdn6xX5Lmh1YbqK70IW45THWw9NYZ0o5uZKYF
uZjNC6PcMi8xKRo1mrmFXlfNq9qKNp2jn2WZYR7PYEUMHXsnp8JQmJT2lZp4yZmrb6XnsrdFzqTs
U6qDt2HC4hjluV6i1TjbOvPWqo4vMIElVsfV2cuDi1Nod0VBQVTHqFlWTPhkQGsaBhtaf6CLyBYT
bGOb1ySs2nsdABnnT/7RNrvdJvBevYH9pKmpXzs6/TsRytcSBkWoIQqokQ/BEKLdmqSzhnlBGLLu
/okSO7bGAQOgB5BN0DffqESeU2Ny1qIZoThaVzHozyqr0YCZ9NtOnOxjnTNMqk5tguwiReU+k1FY
PvRR8+M4lDC5hfM7lPqsTPeDB/WbKlex+GlAI/Gr0VLwtY7BhAPBBTJYp0z/ICE8p07vX1yk8Pin
CsH1X4BD87MIVVkK1MkqfAjOvTEY+qE0E2r3MUrYHTJGT0twKVW1q5j2pmn+N4CaE+R5lX1PFgO5
QYAyjZoFkw/xOSCL+xzLV5IfN24QHtXw3TK9iBjcYqdNI56W7BOIPdumjCXlJ4iZp5hc7rCif505
egXde98rljgVj0kcb6saC3Mhz0Y/ffkkoOV+DWC+Z0/3EJrGZVR6a/TyQWS4V9AfxXxh/JxbqLpH
o3HvIOXXalqpwXyapuHk+RrK9BfkrLWxSDdYYs+W/+XE5T3xwbsaU/xAtoBGeLt2SZs4qsQsdw1a
OlJHu+9WNb8UxTj8bDJZBvxkmz6FVakSVR3HxmM9CpApCPvmNOLmfBxMBCaOAk/GTAkBBHDxtvam
o98V2bXxmhoDsUSTVZBfGj/mM3hccP5dzbSWUAKP8Nh+gXeMHDAdrhWPhjMxwqtRRXiApfVXzuy8
ctgeLWQUIFd4jqarjeQMpRarVT7S+5FuJrjUi+T+k9PHKHclwJn23dPrvrl088XsFvkJTYS7zwg+
z1EprcDqDdnOL8QGkukqG24g/RM26RbblOZl9g+uereDQyOJXSjlJmirdSS/ZAx/VGwtANojSVB+
vAc2uTbzchMp+ADhGuGwxgpMwk/vPwb6qUeloD5xZbIrYetzV+tXTKkMINNuCx+t7s8grWwJ4n0/
s45bojMW9j/PEILXvYVHgNVpUt3siQUqKtUlJeFSDjuadjy/OaqQKn6LoWFHHnrs66g2QQ8HDXbP
DGgBno8s8Mwi40wvFIwF/b7tnqf6K8VblUQh7eafAD5JoADjoN8YL9EwlKsMfZ1npw+MNnll6fo5
TX32fCGPrx1nq6xlTS64JjreXdFdCmR/Ho7DlD8zxSYAEgU1G0NfsJtfA7st0gm7e7uFViwPTcjn
AX36M7GPnXhjU08kmIhO9hPG0TXba+bvZK+yul9Z/q6EeOokUIExBcYHCdIcBk76NnnefmwRot1Z
n3w9ZkMAcrCRCC5p4dDCn0Ym4w6XKCs+Oi2ZPizL/6Z5rUkOSNhMs2WURPZK6kPCMgC9s2s7FNUm
dVAnUa/QeONu4dIZlsHzqkLla5SvMJ1N3gUiy4L2I0mOPMZ9t2NyQvKZOxzHYYvm565lg5bcCWql
qv5dPlt1qqt711xgWrL+qLKD3T0qKCE99o2UCdeqGVmP1Cu/Og/FY2KOKzRY5m/LQBf0gWU/EHJh
9N/jjObjovRTbm8da+fGBgllO5qMO/OfTxPvMRQ2/b1stwM6nmzZ8iBRzi9+dcXnFgIUpKVN4L5W
BF4ofvRbjp6hS4/Lnh7zKvLZyn1tuuvU/NY5ZpLxtyb1IKCxCJn3EC3W8hXm9aHLLnRmLbaEKER4
AEof9GVV3TnMX+h3kJ2Up2zSVxMOo0zF0aMpwCHDNYg54RTwG823pjhVIVJSWgbgQQ1/D/gEPn5h
7w0z/exc2wDGwavCBik2dXgQ/aHtfvriYVbX2T5h/0AeylsRU71dgT0Rp1AycxPN2pw4gyPYozPM
xOLZIoAC1AcLRKZHGH984BZfmBtU8kpFvMzB5712Nmm8HiWC7/3c7caYSmZAnX2na+MOkwpdKnr3
3SLMYutReNwNPH1VylwZ+aK1thSz/CsMCBt6+fAVZTfPP5WmhV/R2VcLMsOpcMH0m4DNpboM2Yco
it28QPnN/o6gDrQylvrf1rrE8tJ9l+Jcw4FqwnO7PH7MU7y1Kf9s4ymVV2P8wCNZ4lhFiQCMbceh
TshHnnzlzb6xX5gLuhwko8OzBCIgf+Tf1p6P/0UidKSBw9qRn40UQmx7X0bkr68N1ko1nbI3BNtQ
oUbZmChMxZc7RLfS2vUuPwCL3+QAuKbqwHXH4ukunS4TSynasI1KENEN4NLrG37bdWPgwHBYIqVk
TflkOO7c8QMSyRZgwCrA/Ra7FDAeveRj6z7JdBOHuwwIw2w92eNhYOoxL0lt6iVCJdvNLffn3hPL
0uODizfJv5Jg24zwBetX5bxKBF7iucwXmgQeh1UZ1HdN7NEGf0NDS4dtBvjT604ed8xCNCNWFr2D
vYfwQX6NJTYWfDALSAS945SCWYHPH+w7eUmtt5R5ggVbJi8urMVQmBzFDMvUeOi5kMeepCtnPXQ/
4EKd7jQmZxbYuUSltOk1AviU5cyq4wktnxJ011yPVvivHe+T6Z+yv0CmNmhzJZOWfLwv5FVrC2Xt
PlucsOOxmYDtJZexb5/i+r7W84pEt12eAdOHxRidu/QtTv6FeBrG7CPmteLYGoBNGPV9b+2ADQzJ
C3oe5yFzH0m5CfmbAwEK5dbEXxjz+bT2m23+GVQy8zq032lhHajZ1skYHyBLojkox+1U4JF51CgC
NccRrxjRllP+ZsWMC0l+Gx/9ipqWTyQ/NLRVpIoUCoLNW7tcGEx+mY3e5TzfMtpS4x1cooaSfY1E
Z7o0+sVkHO9+CwxaSU9u6Q0C/p3dLvCCAmBDHT7F6rGati4VewS4Dn6w/a6Ib2JB3looPRGRu0dc
LmV736IAFAAAgZH23b7AmlzOIcf6MTFPnfvTik9fHAbiMDLy7VyHzcvG/FQ4YwzUjepgpv9MMDJ9
+STUqy9sOl7ANS6XB24Xdq8Vb4VDcGbSHRT5sEKEb/lE2AawzGze+x7YaIa0lM5JvDad10zCITi2
gdpo+7UQFuKyQ+W9d+qxJqvEeK+Q2ES05y3ha2jSBqJ0poUHcT8igsQtX1kkuFzdNF/b0C296Ch4
eWEF0aitbS6Yor9EFpoohl0cLeXWCtudqgDZ88Sl10VaweNpxTbGhP3CkurhODIGxJ5eayTNeB0A
HZfHhp7cSj6IV5PF0QfImWXXLHypTVRcxos1LCMrprdJSOTKkwHigTU6/II9eyQO3k/XKIBp2aj4
z236PJbvfvjat6yF9jZLuYCDzNXcu/rTZZJegt7H2kG3U1NUnr2iRoDUrwmF23ZBu0KMyMkA1XK6
76eBbUy963K2oVsjjA/KnrYTk1u6Ulr9d8lz2I57kO27WZU7XV0cB/OwfQkqd68EEHB73zkId4DN
Z3vHf194+xn0OvRjrf9u5ukG+eJKoYbFjTsTphhIdpb9jxlcXCwwyNMZOKGax+LL/YdDqgV6AAat
D24i/uosHFsYMcMUAseIA7gFUIjzehFDefrVh+OkE39vyeYqzeQzIjEnaCwensVohrYJHYGJZDwI
CEFiFxxJiT/eulN9eGbLSbzFeBSNuHUDg/IQN0ex+DVSLz3AvdglJM+ZKcpiICkQeT9Q7NL6lfBB
jQq8rYxczm537bLbMIiBT7h6Cl1sWm8xpRF9NXpGfZattKBTRuhZwvwZfQggXmBQpWGtUj/cd4u8
qEqSG5pl9qZoPewUB2zo7yY4DfjO1clwgdKNC/dAsDBeNZG9cyN/VwQRgWZR9ou+61pLHqCgK+JD
7zbPU4PULWQq/Ni7KjpYCVzgKQ4JtK/Hci3Svn7LugbD1gSdHXHrRK0V9un3GP4/AYE+0kzhvQ79
w2jXC/9wxmDt8gbYDm90TX6EcucEGnzvHuJKPPp+nO+jsm+OvY9obVIVQlLXOMvGewtMcwRZxCOn
y5oRW+yZnOLwyyEOqEvAr3uXa++NqGSWjL52tt7oRq/IHFgs2B0I1ZGdLARE5jf+cS6h+qOTpJ6b
x0soMOyUte0vn+ajlk5/MkTcrHyH+ClfY6P3LPPCkJd+aj4XeB1Cu6Xa0NMppdArSguzTPBghwwS
E0qrldXip2axuK+xEneZ8WXbuCh77g+EA3So9cpoLW9dNixqJNuP0uGVtdJeM8iHLtID/fMITwEz
kMvpWAVgOif3JxDo1IFlcs12eMVVY+9Gy7X3yE72Y7pEE2VH1/UBEYUj1gqHv09TDpfRzt9Shid4
fYPDTLMzIdCfzIYdHs6waaEectUqNuQyADzZ9kuWQc6SqobSaHgeORbkEmCQCjCtTEDjoyT7Q41L
KjAprr17tUjiFBkk5rQDYVaRsjYhKHd7hifyI3WC64D2L8GCsFbDsOtq/7ea85+4YT/C78ZGZ4R+
osTXmGDvc1gSVJ3x1XWLPVz8s7L4N7HFi3TBoYSU9rY4F+R+9WgFlNUCvJPnzEkPXcI3LspLGSSg
NRLSKDnjZvvQUdgXTvCKeAfpY1id2W9ZbNhx9HTlAcfhdvBpy4N4n4EHTjP81CSzOZ7C1KmOtq92
tmG8lhqtJPIfxGfpOmsBO3YYKGYPb4lXXWiOIcJ52VPZkmCed8+pol9SIYwViINC0cBYn0UkOtAo
Jm70LvJtEoNNH1qBtRuCSRu/MGlGDBquqlz9bdip433FObLUf+bQNz27NdD/tkEyVmEQ/KgxNEDy
tEWRs4qo5FBRdElPVrm1jVtHcpN0opnBLHE9s5pN7LpgwaVCUEoMMwhaIS/Rp3zE6xcntbAeEhm4
QIG7MgJduLKrKnTIl1SQNbhP/bZGC0vefMs4iytNFgy/5nIRYbcWX9sdwLuWyGPssq3DSnNmN/09
pTQ6fwbKS0Ic/FlZBEg5YoiG94j/dxkNhGbc+9dm8EtYXWVWsLNC+xv1FA2inOrgI4k8hAwMwfyk
eaDXHeCIykDlnA0+EKplydPzVTnr3BEdDT9wUZqGjp0EM5F5NhkHMVWyuFfkwILypPNyqIp145eu
pvSIKfTPyib6G1SbP9j1SnkxKRU6CZ2jm+us5BbS7CjWKrBLWHQ46BIyixHXVrSkOXLG4lOFjJin
VWUkkvFYjnwp+o5c9hHlBjOdwyw/JWuYm6ns06L313ExRoowIjdCngvsIyYsQCbR7DYIBQdt78FO
SvoBP6rJ11j5AVvBkgcPeSdMhS4EBFtPo/ybG8u0PqUN5QO9nJEl+YSash2gdDvFHPrmPQKzMf0I
wIcRnShGmWAErMIkjgUA49hhJWhEyVj8tn3jwexXRhaPZyMfcuvBmfpoabqzJqDwLPhJiJfz2V1C
SuLRa+vPPEPIhzrFi5FWV5OPpF/OQrP2JuOBiemdY5mBy85Nl9kiaU/97JbbOOnwTgRgIvoN/rZw
ootPp3KCp2IGDhDB2GoyYLkUOcnFD+sIZPQQGjkr0JHDg+lfkLZ/o5cV5KCKVk7A5ZLYnBCput1k
E5cR5Jx+egNxPvCefdv6j7Qza45bx/L8V6m4z81qEgQIcKKrH5SZ2mXJkvcXhheZ+77z08+Pvt3T
zpQiczxTEVVR98oWSBA4ODjnv8BCojdgYokxrDsb3910Q5eTLBR+Jq0FpEFeTfdak18CO3AcBbke
/GuWnWfRvPD14MHrYHoniypb675qMsGnbkhiCHcouM3xj1ibBCpqy8naf/dAVEI0I3Z0V/NgzSuX
tfUbh4ZaG5Ib7nQEnSMaMbunOanhS1IjFMOQtsA16JbG4rIroJOP11pYJS5ac5Rousm95cUIMOao
saQC9XjXd/GFsVvhWOe9X5XTBwWdAyptIpPUA4fkVlqT2kwgTy0Q4D42bGCBYqK8WJpgisLLusiC
AfmhsBtAT7c0acAnepUT7XjExlyKeqlpt3SetWJ5ckio4YCkySrHHwKwQpinLxoupRB/StLGrmsG
lPUasPj0hbTw5w+5acPWuinaPimmXWuNoWnvbFdlubfto7Bpoetk7ioLGsyZrL4Opg+XGMGntpaf
RTq0QF0d285tKsRIDKZyy44LKYQALugGsxNxE4unVgRB1u/qoC1t922GsjgYTgt6QP/Tobrf50+F
R8exeJatFYK3TVghC6L6dlxQU+ii2GRfZSBT5y5MI1lT5y1VAT5srGFBo4HjlBKq/2zp3F8dfVuv
/xCkYyrmi7QZhT8BF6kj0MekDQM1swrSnyQyW5V3H/iNFNd2Xhc4KQo+5bvJHUqutHDPeGkN9JZe
YtiGLIY8TsL6EyghVtqmBiA43AWgX8Cfdek5Ui/6XWgrLJImSR/0bWRHGFnMiy5Q3R8EKsnEUJBL
/uyvKWbUU/8DPZbfFL0B9Q7MzgzPQmYKr0+N2+z0cW6nCqdev5sFl6R+qRvnJ+30cLnj3VgKyRKm
8VtUHkt56ypnrRqgPsIBntjJkl5EWey4t2pqONZrwjg8w8TjPlR33LF21BdNcmdJs1YCm8a3bge6
sssVEscdaob85flp6eLskU8cJzex36jhm3bEtFzZZZyh0BU5EJZQOveCtzOFBQ0eonOKS3fpcx9h
ka7w+wsZZjaqaZnFBVcveYziYtVFHvXWKTH1I2QyC5VDUxZ2TDFsaerhEmCk36FNm0AcgipPo+ND
2xUtvFIL3KO/o2Aqo63smsXYHCTQ4774S0X1lCXsUmMQLmhvKhLzkvzUKs9HGFBxGDdP4IJzKolz
YOEeFYrU1J/GVsZk03wji1pIEy4jfMksCECxhEU4xvSNwClc5hP+5lDIy4W1Qx1zxdfpriShwc5N
ZQkjBEuZDdcp6jSBg6frQIUMceewDejRZ7Y33WmfWvY1m6Ly6F0MDSxeUmxwfWRXs5q/W/WAC3zo
Wx8akHuA9JKkX/SNJYtU0n1IiyxBOsmfQjDN0zQjdI8mA/ptuzAOQKhUFRpALOl5J+ngoWYZIvFn
soVbY+nPVRyBGjGhj9hIjS1FOWkZtDirSwvR1ryJ+xiQSDlkyBFlXpReTI6h/50rgtm5ixOXvjDQ
OaxvU5+GVOFGWucXXYFL4K0VlVDx3XzGeoSTCASnKSqELDUiFsGt5Uv65rZt+ui7D0u8p/0SDcFF
bYVivgGUNbTvsRJJIXc1aYGyHlTGCZyUKwKCh8Xx/DCnuUR6ycEIlOJVmRZEuUqkmF1H3Q+XBX0n
2rp0fkRF25BpNUrkFG9c1ds9ok2mzM9raUMGsxJQJrTluIbdLT6yAw/t0BrnphqtkXjBmq2vCreu
5U0dLkFFlSN0uvk5CBqalLG7zJRkCg7HrTAWO6oJuhaUYdrJBpuQjlzWkkuRvI+avOjes1XLZDO2
Fo5tJnb68Q0Re06uAVIExOpJTctt17HHnUlX4bbtNLRXaCr9u6KRKPukJp0EhjwGQbLJeDEGhHSA
8MXto5K1ZyHuqqrrcRoxf83pR0W3NEf7DsJgiXo5qEXAOV6q4vHaVWSKZ5OSOrqzi5o2zUjJctg1
A139cxnY9g9Hest6tg1GPjhBkIKtrwawPOipeSGXvcrBoGgsqGh2dt7or0ssUlgfhR6HtxRhM/8i
l1qDZNW6IzY1qQHVVlr+mF2h4NbLnWKzyE2qKsLiOLmlYhmWCCfWohHo3s9pSuLmd+J75DXDj8Ev
Ox4ncvEEcObBR9OlGJ03vExyL4WMauygCPJbqxvpm8warB0WbI2VgM8YU4rpKdpD1AsXi/Kc7NAg
ngHuYxcU+bj3ClBbZ3pcoMhmtgYMOFMinc98r1TANzq3hmJWVqNZC6Re8kbqfFKbClForDw7r/uW
tlLS6kMgavXmMHlGMchJ/AtT92DSLHrjzqOIxQROwUt9+bjEC11WxwE6dZ8iwnIvqiD5DF8EcRW3
S0KU6et8BtEhsJFRYMe/1F4zv9WBgXTltGl4rQNNtTskoABZA5tPndetS1yVQo3rel0ixx3Arf1W
tiLNNpMoC/53HuYfQONJMFqg9+l5AjHvsy0C9dV3Joj7NJbx203rMYZaEhKokCUQ/TdEyQxCGnkE
oHSmkPRppq36iDpi/T3OKkx2VFVEcOqauARmRmqJwL5MenR1QHxi2Cu9CKdNwLLxpetIdDktXwu0
JlFSeGrQ5cS6roNVhyoSinNrzs4qsJQrM6qTBkFGqxmteTsTZfjF7ZgjleOmXX5ZtH5JoZE4Pu+m
3sGepIPMXkD00fgJh40tOJAsA4ORwYtwVzgOOgax8BVC85Ap7B38TjRW5yimL9OOCYb0HooQMB21
XQzU8Zru3WQBmdrluUaXGpaPss6J5p65Tchvx02iwsK/ikLV/UCwfyiw/YZrBu1wVlyNWFcWJ7UE
j2pFoBYQqiquq9xoRKIR10U3bky96JHkRaJlkw0u+sClwHI5lAqhFhBPGqvKNEKHEGYiuY2yqZGe
z0Nm1+/RVyq6845rWPqJBVm093CMinjrS8sG/RtNeXNprNFqvnrliIeqmdsx+tL0PcRZByHx+EcW
Ivh3XvYOuB30zmZR4JeBXFf64COcxppfwO1KQ7oywGRxUq82l2iuztkHHxBWyrlVecNtR+tqvJoC
u0y+c3xmLJJlRqYG6NsQ0TAlI7CC2yH2QBJw4dHlQFrYIJ1GVQfc30CVbJXmdublYZIY8OJTuMwT
UrhtUp4PnhLVW9No7WIz4E/g2/26B5yegp6bNiXiR/RmmjyyybE1ktIs9Ki9DBDsiX9UTluQINSx
hXlAVOH25csY/HyaG6D/XbFwLU0GK3sch8oCWDaXDsA1YSZ1j8OEni6QP8sf08ET+lG6HQhZNK/D
rySES7MbaG3Iy2yQXvg+RC4UY5vOtiuaO1FdEBemKUgClMVkOcYXA+g6pCH7xkOywc/GO1UOfbyT
VVTmb4C2UhmNYUleNdnkVGxzTdVc9QpR3aHO0/SmHhvdXcSgUsZLeyrSCNRvmMNLC9fAtfRlgabZ
ole3hGxKS3+TNe4Y7CoOueijBhjow+OTOQ3a1PKr/j1glJa8PYTgQR9mauYOSKnUKB8jKINernTp
cP5bEMcwLiuCPvStLRGU9u73Wj/JdpWQ7DcDBJcQGUZZQchK4Vc1a46vQGdEGWCFrqOc39T6jM+D
RM6EJDSVmyX9ULOPe0BcWQRoDsiDL6fNX//49//8j+/T/wqfy4cym8Oy+EfR5w9wdbr2X3/Jv/5R
/f1vr3786y9PGyWMEdr1hHRtBywKP//+9TEuQv6w829IYfRZFUGMztDFRKZFOVG8zdOgc8+OD6RP
DCT2B8qRjyktTXVlwlwmuWnsLMgxq0LPaINIXIFwH8Yr41IgtP7/N7C7P3DiRHMIyK0Ej5mSJXdO
hulQa08UAcu0bPCN5U7EOZa3ZXJ7fGhPvfbSUvt6nWJHm4PZNaRmYeNznDve2FJ4tKzzygpQiSgM
rrgRXilcRFZ5kRQLKYqNtArERk++e5XJIT2PdIWnJWuSSo78YNijDyxd7gAjLGffUcl1D4wvLEq9
m7nAgjPGoNDrkTi0tL4nX7+hPfS+7uSTVXGfRWMTMCxS0ZYOf84FpjKRBlNUpBa3i3RYFQI/5LGH
tjplAyctHG7qsOqWOByuK0nnn2I+UXZKvyV99ZSU4zdHI+HJLQDcPiroLjzNbHJxPY/AfXmQYbuH
2M2f28w/T4sUAEqNA6CCxB0n9ts+ah7SVn0kKuLy5raPx+fesU/M/cGCo8JhefP61IkpfQQlg3DE
5zICWsRWKhBlAHb1MyJXdeiPpIkELYSE+gXlXHb68WfxXjwKe8v1ubRLVxlHrsvkt02WdxPKTRn1
3MqOg4u+i5y7xrWTCxxMihtEEIerPx5P2UYKbWvj+Z7v7483TKG2LTJ9wBVD80wVCYWOljtMMQQ2
xfE6fHd8vJfL3P1tPG0fLHOf/gqlDhpNTo0yHb4Q76wJQ40x0er8+EjO+qv245WrHeU5HjNKZfVw
qLBVko45zenWi9Ae5KYDDh043qXruuIKoH18ibAoZXvH7Ti+ophCuRC4zvaghrfHH+aV19ZSrRFU
28bx/YMVNs3OmJZrEco2OrnlakSCSTPyXKWTe+q91991+N4ehUWtlOF97INPWjdx3VoohhM+h3k+
Q6TgG2B1RISaHkpSyL9REi4M18MzDLWndxAuOTpQktuEzlL/+ffWngu8n/+6RquDkFpJUMBRBdKx
1x420mMdwZ11YIsnQGo8783xaX5l95C0uJJOjKMcKQ52zyJoJhY0u9HfbeYLV04Cc240aq2g7++R
+fF3x8d7JXK4ewOuD/TbdrV6YfKug6EJ3c15NtqUQMw4q6tB2TsFFeCiDad0O4FPX2tNorhKwTOe
eIrXFpdBrJHda7QQaj1Pf3uIARwkOFf2sMhp8JRDUt34UCg+2vzrL8dfeF07h2sLFID2PQ4p1xcH
n9Nv2gRSMXCKuI/aGzePwJ1GYQUctYTI1WPj4EcQRYYEhgSqCOLh+PAvMwPXOBqWBFdNShm+2X/T
KC28KnE5jtvG6b8nY+O846boXiA4DNxNlj98WiAf/3xMwYEMeFV4CNysadFvsyvdTGlvICIHvbIk
0L++/4ra2KLgv1c+tF3fW3UmbB14J9KR1yIYjSYpfE+ypMkL9oc2ZcvR7mI7KfoUVkHQ/SzdDMZT
hWQE2fj3BkrYz8BGW7oIHfsyaRGry4zsTzzHa7OuOB6IpUyCrw5mwJNo2hf5zGM4gfxip2Fw2Qw9
kCph5s8imcTb1Ice8+cnofHoJ7DYfCKnexAyE1VnxVgJB222COXEyBrj+4Ea5i0d8uwWzP78/fiH
fmUbMSCXLN/n7AXqvz/bMfdhH2VzTIvTPL0pQlRfZj1UVyENnRPHwStxypBQC0YSKBGKg3U8zLWi
OoVogrRa8zlrJ5QcOqldypuoxmKDZLl+cOJceOX1eC/tSTR/OYLU+vPf1vEs4MnR8OLkDQp0heop
rnfIfk64YKRh9PSnc8n+FPh1aYfBhDo45i2thIulAmynMVOfQqxJQI43/SYuxujxj4eSWnpC+ALB
OaL+/nsVwTRlEOsRl7BH975bcudjT//lLNLe9O74UOtn2Y9+ypNrMiEkz07g3x+q8Vn1PVBMwAEt
Tcy6hngx59SrE7Jj9I3m/jwn4bhvetDzx4d2Xp7qhBkCASVC2/OVffD53NITQD1sFDsQTfaNeBuN
3Pmd1rvRq7TnhLtounxb6jrYqRJIPMX+GmDJiad4GQqU1ra3njKoeRMO92dgUU0+FuFSoU44h9dx
Xy9Xky5QrZoatIGV8ncqa9sLXCgbxKckGml2kD46ysaGaPFDnHM8+H2Bomm9DBXBc4aH7KF2dGKx
v/qcDrdUo2xWhj7YYOsdVuEwAh87d26XiFYPrdFqwYgMQBnaR8VtiensiYi1rrSD5aF927NpIDr2
yzhp4qCdlhK4PtwQOgzRPPm3kKv8U+fCy5cjECuOBXaQEZTH9j8C6bpPhrrWMVoHH5JqkQ/5hOA/
ViPTTa1bErssAkd1/Nu/NioJBiAa5pT5O9jSDXB9Mku7hlGbjls7qLNdV9vT1qKUwRnwLuy9+sRy
e5lteOTK/zPkwYvSkCmSTsG1a513UGjqGx4A3i3/gbhTwLowoHlFBBCZOFudeN9XBhc28YR8ikd4
sYRmeuzwfnnfpvEwinMucusDxwIQjIYm85uw8+cz+NDWiQzrlWkmEivyRe2QaR3WAXrA5jFlGN45
7sD51pPNboL9MYfdhQ3Xp90mUwcA4fjH/bVm9teucYX0sAyzlXZfnPH0baqRzIqGdiGuXfQgtssE
oqeC3LxBRAf4If3im05Y+sG39HgraffSYFQgsyyDVg1Fw7f9ylTqDHb0xx/uZdg10C85JrXnCB5v
nbLfTi60JlSFiXiN/CeELErpvkYKJQKq1X/vao2e5FAEUbjBaExWX+DcQG0+/gTrQtubHTa1/PUQ
RD9JLrT/BFlVWTWkN8pdyHIhFm8FMBQC9JroK27+fChuyJ40RFdkuw/WfD8EAA2xDwHeWjvejT+n
yHcnoUEMGcZs6N0cH+5FJsKbscYpAShDSq8OLoueLMHXIK2wjSZKDzjiDvCIO7r4NeLc2Rxf5h18
iBPT+eKDroO6pHbIPdouwXh/Oq1+pDQV4r2XAnW7F8BI+Jrg19DCs2/yQfg/ESMLby3dJ9+Ov+6L
3cXIkJsdb82+bACA+yNH3rhY9YgZukxHcUEfsX3qDUo3OuhwlVUVTUc16PFEHHtxMJDH2h6pCYqm
bO3D2z+1NATbui5HmLVFJrWW+RsoYiCkjr/cK6t0vajAe+NmRNnj4HDuZeVm3UB3rmlXHxw9j/01
RL8KETUwQcfHeuWVpOe761VMepRxDsaqRNQgLc5YYdLZt/T99OXAQ52YuFfeiAI5i5NUQxkjD1an
H7UC5rPhczk6R8F1ZY2prLvWdTGf2AivDEViZWzOVcpu4vCFAlQZEJvp0eCPc5xEnSYA2BoJWLbB
8uP43L2818HMd1kGvqPZfMCT9lchpgLEEglFvXbaEQQipi9xU0BhWiYJBAK98ASa6CZoHdj2yypj
Askc9QKL29DxR3n5GV0uBNrmTDe2Awpt/0kaeMEo26LORsYSQMF0cR4itFV9fXd8oJeVEt5ZcXdf
77Ncog9LMyFNFeONMI0TO2jP27lskFwb0u+l5yY3qQeroVcx3Jd5RhHQg+Q1FiD5/18eQq6VIT6w
cb2D9UTCKFpT5DgrdJ6L0OhioXhNlxU5A3dXDoA94feiJIQs+yXHpPyQT3Z6cfwhXkZcJoLqmo8W
AZm8XH/+22kWu3bP1SjEA4T29HDllm4xfbHJuPHhQabcFYgrCTKsPx+VnJHuzXqJN4cfuuq8AXU6
Qm4GJwcLbzsxSDiVeb4KqoGoaRVexCUcsj8f1qyZDGkc7pRqrbz/9rKjE4Yp7eAI1WBX1HfSTsro
Mw5WS/gm6+M8uWiGUosTVcDXFrXvCO073JZc4tP+oEuoAOAiE7LNBwUDjx72eOVA7UxPxMCXh4lL
Am64wNtmPUUPtvHglNOE+m647VBPJAsZJ2BmMOQWLOQ2Tl1g3ruJW4pUJMkDneYTe/eV4ckPqcgQ
HVlR4mAxl3M0lmALSUrGAeu6VdsgyhMgeMPs3U2R+i4WjG6Of89XppaCsuO69CdslunB+WnljuO7
7RBvay7aH+A89Oc0dcsTzbCXsZjNaVyXPBfOtDhcNbqKM7DMSUnXuo3e5iXG5wBIvMsmktbH4y/0
6lAAgF3uUQ7V04NbjdAzyLiCttLYDKg39ynKHElfKPgW3KH+fBMa6iKKY8YozTzuL0yMu5CzbWKc
6poG/XTXzea7GV2aW9F3WHbEAyrcx1/vZaYFmICMh1Hpahh3/Z6/7T9LqXAWAoJERLA5o7uFhtzc
AdddgjF9m6OUdtXXKbeNsYuUPrFAD+aWj+dye6JYwW2VQ+4wHwlLzECA8GGTOFT1eQmk4dpN/Xgn
TLKcGOpXlee3DP3vsTzOMeBPAJT9g4U5QtgXTjQBpcIU0YsCWkseUsKOmlg67Y2e4LE7zhZFPwGn
xN8io4nKspkwN4yGG8f8aU/x1wNJ7uac8Bx6xhzszhTLizhsVxlxJPMvMugCb4Wp8cJJ0LQasra6
0PFgXVYdkRekc4HV5slZOYgQv57BU2otVzm+bTsHkyJrwA2kO3SvXW51izt9Ek356EHm2vmAztkN
wcXx9XYQH9YR12o1LTfNJUaIg9BrtbkF3T4Hk5L38OTT1O9LWscuYqjHB1p/0f73luwj2nvGJw4Z
fbCwl4BcCCAPCh7oh0D48uAFEI+XAb/EEshxjDLd8RFfrmZq8DQUKQpweyBr2t9KTThVCZB/dxPY
c2y9iyeNpHQD3LL6NobSn5+PD/fKCzrsH7IEWpeYGx7ECiUnRMtURFPHQQXtLEWIuN1kdL06oHrS
eSaLoaV0fMxXXlFI/kPFhROFQs/+K84SwbR0QK/FduZipytbUXcoQWAC+D2xUH4lHAcfkBqc46q/
07HDWirkHFA2LngHiGfdTZRgH+PiVHyerT6BfpxOF0isIOi2zJ90BMHPb/zuQq271lbQGhfINdvJ
xZYX5ybvepTzzzgK8WvwK+/PTiPWNFhHnysclytJ8fdgF1WuARdsoA+JocMGa666LarP09uohzp6
/AO83D504qlYsitd8orDoLGMNjBmRS3bbtrhSpZ5f7G0XvJ0fJRXlpYwCnYdVbG153/wQv5CFlaD
+KMxbqYN8Npg5yO+jTUiidrQy+hE7v/aW/0+3sGy6v0gTjyAZ9Ba0ZHZDEUe5xsJmrk/ERQOi+S/
PpWPgBP1OuEbYsP+Au5Cr0W1AQAPLK0ZW/aSIHVH+QPrh6UHEHjWWHU1YIal2+YirRao2INHoQ81
kTjuUQKk57ST+L98Oz7jr8yA9gUlHZtLB4vpYAYo14Ld7OjQ8lRzu42yBJUMMXd9e/XHAxnBtcIj
aeIkPAxSaTgEKi+hJ+jCRzt+Vn5hnZtFAvY5PtC6Rg62L1GCc0VSNlT83/2ZFhkaTks9oq+RYERD
oad4SuAcbOtc+PcwV2FfWLY4EYKd9fu9GJVbBLd+2iB84/1REz+DDFXZfN9hidMNuGMqk1XYoj+3
5JAzXZG/mcZSb3WURJdpP/0ScK/fLUPRXVQld2gbigXU9QWCYhK62WPq5z2CBLRTcak07kNWVvn8
52HViP95avfgEmSw/ewXDy2SJFLBVTRyqYBLnVQf6jhBvuv4h/kVjl7MEduNAGJ8x5EHozmEMsxT
0L2KZhD+VOvnT20nP7UTWmmVSPxN6I0I1+QAnawqf1ybf0j/TXRuYpTDQGIjSwf0cxu4Zrpu4gH8
Yu8PO5rf0643pTkvFVJ/ocqoEPZBd15Ti9nqWn+BYwh1CuYI+uSeDXN9/OQMgGrwn7iWk6NW/KR3
Vrhoemd2hdVY5mBZFzkbZUc3qdXje+M+V36AG7K56xv/Z21Sm6rAFN5UIjc3eKZ9olax6nDU2CQg
qxTas9pMtsjviq5D4ESm1/6MdrWwm3BjL8rZ1C1Y6eMT/DJ6Kpv6gVkbmxzNh1nt0o2ZW2rgNWO6
2P7W9nsg/RpXcDSzsxiAr6nUYv54u5FGs9k4hrhrvgA+SG82yxDif5vQ5Uy2QEj77RQN0VVg+9p9
g77+4nyoR1+9P/6yLzOC/XEPNlxsxU1kaovQXYv4PKNTjdwj/JNEW9Xl8aFexkjOIm7tVPl9Sebj
7u9tqwlEkoXACEoRz7ehlSI1SmH6RJnv1VFcT2tuJbb/Ii135wFbtxgBmHwY0TEp4nHr+IM5UYFY
4/n+HuRduPMon1248vv230VVSxIXDtOWE0+uGn9KLnU3IdWYFc1XaMtQNJpkQItxhCZ+fBrBir46
+NrEIbmiGXlw2GCLCAq+YfBWQclH5/titlp0fzdUCfhnoyn7fCyqT7mLt1/3I0AbdxqirRXifa5R
GcKekW79MkN1vQcAe2Y1Al2R7WCQuxkhOcSwn941yO8sS4cPz6YOv0AL4CCwN32ITUH22C8PprTP
mwkLhCLdQTACdpqBvq6uXMRX0anBTgKN1RoYkXOOgIYdX8Jh2uTem86ZkCyLMdFRt6ZdhXVuLeT7
ffiQaltE9Ag8PCkRXFgtVhB+RJPUrCQ6NIAbjFEqDy3Yic5uYLLbsU/q6zyaPlukmaH1Bd38LG42
TpAQyL6E0MYgf2I8DM2pVx8xShq7cx1dkvCS2Dm/aji3KdRV5970SEQFcrvQVfcSsSlR1UHiXc7v
AoPfyPsIoQqC+qw+QEBCieq9HFAJwAcuh4XzLsO6mPZUJR77HiqKvh4xUh9r96xe7nFogkJ0pp03
KaY+JeTW6T3eKPCTkReDXYG3nqYOESFPYILvC9barvcTb8rFfYNX24IFdASqL0VZhQC4VN8VVa60
+5r2XPN2Pp4DOYpig0IV2a43ZfGx8+tr6SNRlab3XA/PHKT6lvRuwDSyz88LqGBA0KXecWuFynSd
YmTtf26VOePTooCF5Cp+1VZPhVpcCje47q0LmZ2nvbMx4Br1xkNEJ3gTBe2bKbsYERlJm7vVhjQB
ewkTpAzfI0KM15qDoab9NNY36HvY/rcSAcH0Aq1S5I766wgHlG64gaQQ4s2J7LpTPk4SVbfhIRgu
Qr/bwV3FN+RBIv1fRghPQo1ecPb9IBpUI9OnePyKiRi+Mgi8OMiwjc/h8r7sbgWQfeDxZPHdtZc+
YviksrciPR8KTMY5LFv0XNv6ywRetEm+NSCv6g5jmjjeKTgxE3p1+goGyAJyQftweRdE/Ve6w5tK
Xuks3UQKpV8O+iLzkJlDaar7ovo32FvkqAbFMIun+fPiP5cDydJTBvY/TYsrurxOcG+yLwoR8arA
QhPOv1LW+6IoUfgC6g+RHKDoNXKulxUytZ13FiQYM/XJeeVdD/7bCGUNnFdgxsJyniVMGbw/s/4S
AWF0J9Su6e1txhW88x5S/A2H3NxxmeVHnKOFPE8GvpK384N7UW4h19gIDwnrmwimB9QWdk5zCb47
hSPqoR54PFq9krGvkfJ/gtVhpBTZbJdBABJqCn4UyfQ98BxnRxr96FvW00rem01+504wvLPIeb+U
aOV4zYkb3q+z5TBea9B9jjRULmjw7sfrSSVhSwMEbNSkbmWUQZ1xN1K2d6V0MVnWXbrzYEX/MIEK
b6O2xTgDc+EFDNrZkNbDiVvgy0NX2/RIQIZRkQfFe3AStrBVB7sEtx8HWE732JldVjkkpDxoT6Xx
rwxFkZyeAKcFLeDDQ1e4Y98MLhGkx3R+l05d8tYJTHIumiA58alf5k0UT9ZyvFzR7c7hmWjDJdYB
3qFnssfjJOrl+LQkrvcwTRViKNQkT4z38hiE70YqIcmWGPQwT8MyzwNXh4JlQbqG1PQ02Z9HhBXe
22ZCaxh6LxZ9eRNF9okE8WWKoT0DZgSRcyRUX7RhFSWUcYCCSXkxKi6doIFG2oTh1fGd88p0Aq8D
UcVt0qcMJvaXbCWW1PNiXLYc17O/dG7YX1JZxlzOWdyk2NTzqpN6fMjDviXXa2Cw63yipuE5Ly59
3BtKO+oJg5VXaYTDEUhzz6w8sB9kkNePinbit7JykgT7IPw1kO8sUlxwUOzHWtpP/BPP8zLLAofM
WkIjQ9HlOdy1ULr9vu3giS8Q+d5HWSTuBuW0NPPRicNhezxHlzs6x4D1FB5kjUr78WJ/5IOolSyV
B+MrpMeu8veoKtzhbPSxB9S5bdARV5b+zNVYr/bH98c/wYlX9g4vdzjyJV7IK7sKXniTowxSB/id
waJ2L5MId1HYp/oyaP3+xGS/Eqm57zg089ZusScPWwlIdFlJqTvwXykdOzdGAtp36ugalW9csiDd
7UaVxV/cfJg3gHkMcByJ2fuk2205dsXuTycChIMAswSMY23XH0yE6f3Iileb6W4J7BuzKpwFzRtj
ITjoOXZ/P7U9zlmuzk6M+8pRwcDsAVoqa6n0sKZeV32/BIASzoJAfFD1lNy2lWgfm5u+mscrBHVc
EP4bnYpmh5SQgwCa3W/SaM4xqDrJpjnsqlNhXyu1XEY9n34nj7UfBYAJWK2uPERj0QuVG+OOj2kx
vJfJEj2Og2cewmqG8QGUNXtLvQyJSmdCGOHy+Mc4RI/9/Rj0w8H00NZ6UVEMcrPMcYnq2Jg3Cdpj
nqru8O9BEFGm5e2oXAvIPA5ZSBhMd0hA249ybqv73kMINE1QMENVRqJHkft3iCYUj8cf70VAZpIg
DQibAj6kksOTQPchOg4NcIsGLme46zMveeyzYsgu/mQcKns2wAZK9mvYB8xwCCD3vahRiDORRjrQ
2dLOdt756C6cmOz9I/vXKMwyNzuObSBMcg0Rv7X0ENsgqrkzTtsxN394gnILQF/uECzqThyhJ4by
DoaC+msHpetOkKZNEn+j79BXzxmHaPYkIvxHno/P3/6J/evN1iYl6FkQA1RwD/Y0xSkswZ18FdKm
KIcolIdQGHIGFkAYfDo529L4JDNr/xx9OejBO+JgNEXEzVXHRCVfQzd2ueMU9tJva7hgd0mQjeWJ
GPLKtP7+nof1wFLiOFeGNfDRip1yMZuktq89gb3utWJzdn8vmH/fI+62v4i838tqbmJM4A7+8T/v
4u9N2ZY/u/9Y/9r/+WP7f+k/76vn4qlrnp+7u6/V4Z/c+4v8/v8af/u1+7r3D7sC6tz8tn9u5sfn
ts+6/6YYr3/y//aH/3j+9VvezdXzv/76XvZFt/62EK2Dv/7rRysnmWbcbyts/f3/9cM3X3P+3l2Z
/SiHry/+xvPXtvvXX679TzBymn0E9MnQ1+Ezjc/rT4T3T7IbgBXg3I2iyMcoBfTeCE60+adkfVIU
g9OAILQh1mAI8etH6p+SNAxQnARAJkHh/fXfb/7wd+7w90d5nWwN5c3dzzJWaBgheeWHrGhQDt2D
4L6MU0hoB7PjjmN4g+aZtRXdYG8KCyihrZDKLdwEkxkYlTvlw4CyKXytR3GKggEkYrfzBTYAkbPV
DXXJYhrcc5HDHRbxwv13ds5RugxgArr5uaPHx7WFvItGOAau1d95UYikNQ6f9aTENphR2puEfmhc
67LT8Xxho5OcVH5313wCJ+JdAzTYeqYMttjBIhoRY3JqEKpRo3XWDtMVm7i+prl2LqwghM2N7VOp
zUfricsqOqspKTq8vnxXDxSWpzzZugIfsYysbsN3uvI7NEZQR79a+e/esKAfa7pnqWhvIOCJk2/x
o8ycCcpxdYma2V0KK4InHz9X9XIZZjza0r3zOgRXnA6DLDynnAjBniRwzu3gTUWXkfkc0IOngKDr
+H1StN55nz1ZHUbkU+ajViTNZSiqcyjL6aYWALiyJqC+gbHKGRRaXIYa+ZD14b0wLbY+XludWRjE
oUd4USbFpzYqP1Pzr9HGpt2kHUQ9ljbbYenwaaiabvVJ3DRhtly7PrejwF52cDrmjTNIZFsFTj3P
iEaEC27haNrDUZouHfO/STqrHdmVJIp+kSUzvBqLqauaXqyG02Zmf/2suiONhu6BLlc6M3LHjr3a
1yI1DTuWQYFZieqU8tRiNRLvQ90gFRgZKmeDgESFbs9l+0vkzMsslH/Kc6asesLIzP5r6ZZfJMnB
G+KtEYqSjyiG/UUkm5smZAZjkFK/HQGJAvvS1giiF6RMWrS+ZaEthSKTB1EPNjIViAkh/kc0kRqV
mag5xmTsdS5Iziz2MZAGX2wZlsmkBOh2Ea1Bl2xXsFPoUvoxp9Szi65DvxPHIiBZfTukZFbGtDKw
JaupRwMD7HwU8XOFneZ1aUk6jFHTrWY4iJwv8rVlgrpORi1FRBlvMNzKLuPvlm2axkVviHvr1+xj
VNZ1lxumz7xgG2ggrwBjrRHkcugjgvm2LOt3qXUQdCSAj4S1KS6mSGIyZe6pZGLWnhabmddqQ+L3
tOkd5mc3BUmUj/aAp3nPVX3dZjrsaoY03qZ1/knFSTgXxUorBJXDnVc53Ytr3t7UcPhUIaWuc/qV
kQRb9RPZZwIJ5s/cO77X0gCIogetNbTvRV+8r2AhG45POizoTlCm3toifFsJFXPFpSHTXYx3xbWJ
RnGnxkyri/QFbvWCwGkKoqNOS7ktoGKclFG+VuLkGVCMpWl6lQn8SEfQ4EzQUuAz4uRnIbzOeCZT
Sq+UAybRQ9tUf/I0vGiEsLlrokeeopOglunTwYjFzp90sFPamvpJou0EzSyBbirM+RhbYVKTk9nX
YItgJaVt4eVhEFfkZg0r3lMCD3q3LJ+tEyJGdlA/h///W99DoDEWgvJDtUWCJNpXLqsHcVivQ+VY
pKM40qL8DUX9IBP8X468EKTjM/yW1Ok6tUzPnLQnyltDB23xVxZh/tlX0W5qY92WO83wMmszSAax
4Rnh5s0UhKx5u53bDEGqJytfOXPXe7FMBNZlINqfwCNPX6GWFaVAkGuhfxKr7zDJf66s6At6n0te
xGElk4q8DvFrQBxaBbX2mt8UL7M9VXmIZVqwtVieTkkXOV2tvYZD+23oy+uQyDp/TbYzzJ40IpgD
ah+j9ZXvSi99g2pVKhHgkRzPuzrOz4CP/DrSamJzMUZLwKYKjiZymQvQBjDgMBDHDjR7EQp4OMHG
5qOtdXYwzHHLkkP2LwfBHSp1Z1nDeeq0rzEJHRW+lgQThiSzvTaTgcS0yZ2AvU+lJi+y6v8mZSUp
0ci2betKk0ZLL4G6GivrPq/7oxxF1yQ3XzmQCKbVa5umEZo7P/+AFdlW0p81JQkCQbQn+c1SHTqY
fzIkZpvENmiOmWoLhGsBRlUSYR8tfRgUg/VhKvPCrYqwlbQwOm+ZgFsQeHZBBgFpoWRI/ynStRqR
CR0Bgd6VajV5dDPfyR6i31sQVFZANiqrrLfn5Ke3+vguVA/Lmok6jxhNVM30nE/wnNK1Z+8aW5co
MtKtBYR0uS/+5kS+h8oGjnN0M1UpCJWQJHSFrI5RZhyVPbMv8j3Mg8RVyYjZdISZLcVwFeQovQvP
kdWJzO5a7QqX8QdIwWb/Vo2x4GXkzPhdbUD3KDqn65fEUZvqKlVs0jq0XdTtJ8qlugz/CCchdy+f
DA9iKI3T0YDwmcg9QJj+gyi8xBmb7N6s2g95tjDaq+5z1pmfMpB4daK73bqZ7/XTjFdMZGfnhJTH
ivK+SNp16GT6ilN97Yf2ocN4qZ7VQtifm7nY0UhOHVNtSJJnlyCNR9z2Cv9cnXgFSQRz+9h6y6WN
0PcXXOooA+HIUID4wxzgRufDb4wyS1xBqwjobL9R7/dZvDfktHNUcqARXwmQFaGpqB81yWfOaN30
ooc+bqH1/6ahKWyTUfs2WzVQUiF0TAY5nFQNa4/DV23ji9bLybmwXtj6i/PcYC8RSRmdqs4tdNBF
TV1aSOdEV5b5wC3VJJhMjl+IXC7tODausbyeNSV8s8rO2Mz1fWlpZUvPv2mwmFxciLgMrJ5BNwUV
0cZ5UbulqYTAPVSnadXioPzXESqme5FOJPr3iZ80F2XoIM8luptFCsFXZJ+BPbsIY31K1fElWU/a
E7g5TTgzdSBdNLGi0JPZe5VJdZI4k53oaX2t1RAmSVdtO1CNZtxee2asnDGK38hE/e4tMsylGbBn
aLlJ3wpb1GO7iK3NFCnTZoSMaOvyeiVBa/Qy+q5eysANGXSM5LJybeYkTzBHMFiVRLF0XUPdJt0F
JusJxS1A3Rl81Nqfe/Eb4t4vpo9DZo4XWa9+QeLsnpd5t3lqQUl7Ftb6hrmb+P9+xbolBllTagz5
6P02yupLydeRhv1G6teNTE6RIxOMhc9e2IP8Uwl3ErsNYzEYhEyvUelwxBHaCSNrlLet2vPasAsr
ANdtwuHlLj2sxkOIJgOOSPxntRUdIL0afEmPPuoQsLqY/lsNikvTFFL29uEWLSl1T0KDb61W05uw
j9PAqZqLCbaTluEUbtQ08Su4AwvoA0Vs5S09dV8PG1arRiUoTOn9rHVzT4ibekiKlh5udObQaznS
kgmm0qIGQ/nMUJbT3yynN5VgF9xp7QAIhMZN3ArTRi9JxCdenxvg9FEmRKk2dfVgrCezOQaoreQ6
wI1fu0sK+rWcMSMbj2Ex/ZSxUqVovq3+lUitwlHSLLSVzoBSqrpDUxJVqVaPbLYEu52MPx2hZV2Q
QBHhgI4bPsj2iO4Q7bWwZJXUStfZ5Xl4DEl977Tqo8veZmJ5XG2uX6YShFIjf1S8JE6aT//Wchfr
PQTPQWRQzEp+NWOmW0pkGoUuL0iTEsYepct7TWbBNq1+5lnN961k5a7I+nWYqDzk4PvKmiKmG8rd
VBFMmRkwwxSph4UT+yqxGWQvl4AFjCsTYbWbihBJZ4mM2jp8G2SZ/0wmNgiCSnKyzsgZmsaAaC7z
eSbpFexD7gcr/UiX5GPdtsohSCN9NygT9j2RbJ9l+BIRqJv6LqojJ4M5gGZhFAvjFF02dQmdySxW
m47w3gSYNGdDGjBOnwOjS1KnNSaR9nNPwMiUeM0Q/tAFKPYL4Sf8rVXroia8q0n6ssBVSRvaxMug
CH4rp3yJWcXpHjXvwtplvg5/OOz0Azhagq5E8WdRL1OLPW7uQCJF3fSWcktjv1V1L5uaLXr6WxSB
XMiE7GwQ+6SlzAnF+vwq9A9Jg4kRpeOxJRjY7rESu2ma+oI+mltG6W79TNlC9jblZZKMbhQmAKn6
mgjX5YdBpNVudNGfGolevcLznkK+s4YgfqcEVyASw84utRCcDsS5S6bDpFjZWaBl2ChjedHq+LUX
hpl0Xgw9dWn6hoEIlpb6jlxRgBnlk+8dzyrZdZRKQzL7+pj9wT3GNftNmqldrfl9ePKiOkOPCQWv
XkVSSR1DIK65GbTeoxDGEcCkCtSNe4obyLVq0vI1s33E3dA5lFktiWdnRYEN3j9JiJHyUnYcDtka
KfBl6u28MEAVDUfGWHu4B902ajNC44e49PFbJjigmGmn2hlXvAbie5otkAVaBfpokWR+UqeO2BeR
I2jc9GRtfB2b+DLpw2Kb+XM5MJfbT1MBtEXZa2m/WYsOlopE/Vsd/vsVUjv9I3zCq6dAU6HXmstr
GBX0vuX35fnHEHj77IRnjqYoq2soQHzIlpaCoZlbYA3YOCyw2qmROESAh662/Bssvk6rJvcUaQAO
bxXh4Yh0YHfZXlmqISgiYpxJS3Q4W0GGs9rcEk+HJZS1a+pja9eLrjmizi6oaOdqgpasVFzcyRP+
GU3p1rRK7E58oYCkqNeFdlszYsul4hkaaljonORI5pWZOYSt8tuq8bFoRHbCQTz2hkLFXA7E++m0
quNlN/f9TjVn7Aat32VAFmUqNtsCM56Oo2YjtNE3KKIvcVGc1RKgeVRg2xX+q1NnFEGhKtrFrD5I
Z3pfLJhdoiLs4j7KOSr5KFLUHPT0jzDef6bWvCz91D3TNbmfxPdeN66zNm0YiNwa7bSx8vB3lu/G
0p2ytvwqJ+WQYTZkzwUJmRGrZKfmbmGmOaBIe4r57NCpkJ5J9hYbuSW/IHsjMN1ph0TzG4lZS91Y
om3Tp/8QJNhcqtcQccdRGm47Ugq/SYRo0n5wGQ1dccpv1Zh9ZarQupoeyGvLaxePKvGmRRAW0WM2
pX8LhFcnJj3TIVHAE63qh64LPKWjiTvG7VSdSe2xfde7CHZRWtwFUWC81LCCcE2pUDLhXvfrQ9d1
mHv1h1TQkkvEcFNn4rR9UtUrk3DHrBncjEkUL6ZiINbSJdj20pABu5vS4bcoEsFeKJNjVgB9Trsz
n4PoKl/GVGXgNsPIaTWR9PhJ5FLDHgUNCgBnxl43x4WJAQbM8BTmuzm8N2zkjhoSshiZoW9m4Q+t
+AbQe9S7cXYYifj003sxESLM4ShAsitx2rTvfUQhSSuS81S6Cor6URm03VbgOmIUI6yQ8h7iVrSZ
PQdGYRDWbGiMb87hq0LErK3NlOPG3FwKIq2dacT1kMd7oYCrBeIHbAvZY5rspYYYHyJFeQHlBLSQ
MGRP2XNhh8O1pH/hGhNhN3pJNilw3Su8ItlGm0FgVFJ5M7grmsa6HXg/yZk6C0t85HYMaOoYC28h
TPBR7IDBWceCXGJe3CNS2AEuTm6H5MgSW9KDMpFqbCbHuI01e7Sas9qiYaS55CUDvgvTPLdCXsCH
Apq2dkYPMb1gHlZKdnkKdMwoNkYTXpUuWgIaQqZPeKs/d/s4rnW/fE4VUfP/G2RoaxJ1RiVF2OxF
yUlNhfr/TlKyhc0HJl1dK49s2qnZAgd3KgCgdC8oNZov5TzHiagVSkRmEhIkKSfMlh8w4DuoaoMm
sfO1+YUE6ffUwha8TOA/Uh4mob6/JMophK3WTjTDllsz0RNjbbGlSPRrplfsZallKOcFPmJx9iqx
LmydgN1uLV/7VAEkp0ISKrjEWwtOps4gNbapLdJCARmY+djYJtGW0D20C4U+EI/RWO1Uoe026gS9
dcQLLuUfptjGk9vlqLTzX4wRzyPf4ZAtuuTMmE1L6Sesqy9LEb9qff2R6pRU7j67TyrQzhXQBCGt
pV+JvDED0cfkMRzqHpBNDJzGqLSfsjFS4s+XB34WVycWdZbFS0+caEqBGNU4DqbC0niGMfYmpn+6
UP9JQqrThRv0sJYgxirwaS17O28QYbnRbZjUu2YU76lJACCY0zAJ91EKYKkxXmNCmr2mmbinmWoQ
4prhNHzykDTjWhLQmBUgTmAyXNVoxtHGDbFdIPgysm23MjENXNL+ClmYnJU7SpYuzJaExepFWXRl
IMXa6pUAU8La9Zn0qyTznSjM3I7y6T2ZmzPR+wrGF+lV56RnnAoQBmy4P7oz5OjpDzqeL22px2Tq
1q2PiveO8ERmF5G3W6NQHfGpKpDPWhPwbpzLSrkPU/zM2aRnPENDC2eWIvd3PlJevieqhXdMGKCB
NqFvDJTAYqs09ky4ri31wnmUKLMG9t9iJpG7XUAGZEkcdALWZWgXxK5VkIVa8Khr+7SfSP1hXRQ5
6BQUwUKuvtRZT7xZ5crSWZPCkYNsmGEztNBlXY0xXRvP8kYPxdtQh5RXvKx2Lg9bJum49lgSfDcq
YhJwXDOXhhvAwJXQfYwP6dGkebDLNPkqxn1BcQy8Q0PEcZau2uszkOVEiS5jiNjJNAjS7xN6XHGQ
r0bdbNNVO48RskraQAqFdDia3MSspVWe9Xi417LwrA/CR1GjEi3MmwW5tN6mbrX7eRCvDDQSM1yQ
Wywa0XsTiqaXokJ6W6UgAxZdfCtV4SYSSZ0yurniTqQq7kpDB9lGKffMUaE9lZYerHSPiRzna5AE
fgnKcGB1vAzgXT50vcjOeqwfnsP5pIIsoKKbCO+oSodynIn3BSgdgGyY7aKJZU9VuQkMIupxid3c
DWs2GfwSbNtR3QaRNIabHOzZ8z2NxnzYC/G5MFLj+c0Au+qlQyss6Raa8EW2+mmX8AI19SIcIfVs
00Itt6QIpMiKpewK9VvXczkomgZ8bHmqzBzpxeJgkSzhzBj0vV7y0e20dh8X+U3ISXjh1JLGFhEv
Wv9kiER+q/E88hpTeQfwHGpAbgZtl/iNQLc/UXsvIZo4kGa5gUP0PB6k4pqAiAjIEqP8rd5b3WfY
+g6ToGG2hrGPUhC4+ZBohkrFNDx/c9ZwQCx4IZEqjEAduh/2XoewLsuTc5RmYuRvCRbIUYNtOK7v
bEfwfEvx9WAyu8lhqiUbVaKYimNyeUvRLH35KT2sFbPs1crpKKo/oyqW26FV/ySlWjY6BGSmg3Nv
Flr6M0NEiLExL4elH/YMgL0wAc8dz2Q8qCosQJHhkmxpYO2kIr5JqOOe2QDe/J0blf5QBQuL6LFn
5re1VSKQx3VE6GwmQDBqWeegyTcdocN2NFJqCpBYhxh8jxh9NAsSTi2yg6sw/Dod+EaoGMGgV2e9
tqJ9gct4qgXkfCUigV1VgOLo+qWtwgOzfyoVjDU54OX2ZNBZEH4cuMaRy5GJVogcnpHxucuEbS0b
815PV3voRdkHBfVPSRi2HAYhDVLZ6PwQ3VYYYtlv+0ID+rophBk01IKhR0/J05sSi6uEhaPaXE6T
MlC0Lea2rBF+OiKtiW241AObtGItOyXpBwyxqSdXCJ/MUsPh6alDRdwojhX7+XNuT+9CwZEliD0l
GZUak1Dh0FzSNciMxXA7hZ1e66utCRonEFMNZISadnBluR8CEpt5o3PmHQcgoGJk+qHYKFyb4PRE
pl3KZ2mR/7SIb6kySi4FswEgtiyPrH+aN+XwT5Ta2cvTBJR9zyh3Fhs2fto88eWIO0BPQJwry7Xi
8jSOGWZsLbF0j9mEDMA0Ib9RPjrkJblDZBIc8fy+pwKn8TJ0rwuODmox8SJWerrp09Wnk0ql+Kwe
Le7gdfKOc+lJ8av/9avyM7O+w6yhRRJ+FbL6qDvjtqReCHvFrgoOdYTnzIbvtVsl7b3pZX+pkdAM
LpNkP733hfLalSbYgD7VXaWKgY6s9QsZ8wAQkXicvICk9lO1Lw0gov5sit/rM2X+jPtZVXNUAHQY
88OSX6IhgQB1ieS7nu2UKMjGw1ScMpRSYz+IG0G/hc0p26zjbtJfwHfm3FifDPcXRboZ8cGgNaBH
VzJl+L28BQSg25J2M80XgE62NbzF1QM+JwXWQ8o5dVYVSHLi0CnhJlu69Uzvq0Ep/bZgLurHdfAU
oIrGAryeg1P8MGPZZubKzl7FST+G4MVRlTwlfKzhdmKERh1RGsJTmdw6RNDpZSlPefM5Uo4Xy0+p
Sva8vivTvVRfTPiU6iNc/0L1VTPek/ZeZfHGWj/1iWaefhOMfbbuh9HJZgzVB7CzIV6yNumD2DzM
0a4J92CJwmJvte+tehPzyNabnoqc4ObCW8LRSbut2HMXe4unxrcY6ckeKUAFIzv06D31RdT3cvMj
Vq8GU6yIR1WDu7Y4Ld3f0D8q8bqqt6j+S9XXUtPZQEjllU59+RlH331Iq5UCQlgajP/M/tJ+Whjz
nljS0YdWfIvhXZa/QySgUH3I0k0JK19GrEwblw894nfP6Go9qVGK5iRsUkmxbjIGpGPNdOYSGV7i
wdIlsASYWDOZheScTwsHwKfUWcCmH+Rl8El4yyjHZ/23BMaXb7VqyywneCYwsPus2KRjoPa3pj8s
1iWsWOBHU36Qi9+ohxIfv+CUu2zyeZij8tZPR51dOwP8ZMVbrLdGAsBwo0TbUmWu55hpOwK6V/M8
ohAhBIwwFVxrbTdJ0wChqt16Kh0BYWWaPmHd09dmRgOrJSnSdogh3xA+NXZ3EfHfYhQ/4oBWka+f
YwEyaVK9GfuyGboSAtKacxSgORncPeR0kwPyowK2e/0LtwQVKUu6+ZjHJ+0BpzSlVIy9rhdq7ym2
kwoGnZqaE5AV3Dqn4eXjJTCXPmhAEpVmkK6XGK4Y4v+zeeav0nsvv8cUG2eRQZPskrefkRgHs3Fo
qm0/e03iMWvF0KiXDuc03Y/JqVm2k3TPo1uh8ZImTir8WKPkQiYbq0M8X7X5zvesNTS1XzZkFTKl
8C62mNpRJZgItGX5FoGbAXHehvyDXZidyyujbPb0DC8vvnlFpHRfNC9S/WmmL7P4V+R/kvyb0c4z
0s8WRGWE2JArfyKdyb5wFuW6MGvQ1ByxPBMO9AQRtuAslpIHB6dk7Zrlm9wVJ6abk62hx+ibreuf
y3QxEdQjdJvYZeOTl7+ZWlrMAS5xX5FvnG/2JP6U9LArxijYzVyrnJ1EiQOcK9x/eqdKUQOlh0EO
3j2RvyaQwDxG+sSEeV1FEX/FLkNLXNNXZSioO+AgkoyWTP/wk3jJ/GsygcRI+06F1x4umh+p/nOV
k9/OC/AMuwevzv9urMiJJfql4UFkukSGLKWOv2F+NNqH0fxp5rspvlUdJMrXejnX0j0tT9H8poZf
Lc8iRqGerbd6kvcVuh0TgzYo4ohSqnrGzF9Z7oh1ziB9Cx948GFlEqxrgZp7GPScjPQpgYpM9MGj
5b4Oss8FdMOsz0BkBZ0NqF3zyCr+mvovevAe2pZNSaDeCG21a9TuOlbp9cykLP2YBa2CNhAFne/f
Mu+Nsu+wUsTrm1nyzrPq29whctCm2MLy9uwYfiX9X05PJCdTUW6+x3bTowJrRBw/9x6TjHuR2SKC
HoO4NxELbn3qZdxeQnJnFH7Wks19SSd6m5S5qerCVnK1hOcbWnac/Gvwg9BerhRvPI1I9AVeu6oW
PQu+wMrRHAFk0TqiiXibVKokgcmQnMmcFKgI5QULHzArzaABB3/LrfFpM63W0G5yqiUeHwC3ilpI
LzdLjElhAVsUzj7LDpcIiO+udrO02CZAgXoDCC2wuslpNDC3WuyJ4gNSwM6cmE6idKro96v9wsmm
uINe+73yllW9EzOWA8DMp1nk6QCadE7VsGq9OESKJw27A5mJPuFm1Qe+EuaiSs8cmUSKcEk3Xsof
2HLnEUQOCMGorwVsYuhvg2M1MMJLhdZ2FiTxhNPpI3qGeBqLB1QNSCQWkuxVIz1rvQndZ2YW1CUc
RcyBRRrWl5eJuksPQXfww8kdq3c+LBH3b3qAxfBrJXvDOIjpedI+Fd7javxd6CBwUwMulXp4aYHF
9/6yfizqXkxWv1G2whpvUPNcFn+USaDiB8bmGVe0PhRVsysuPSMHrcgGWjOHMwP6mbpvOXb0hVWC
0FowCGBB6VCkFtM+tRfbY57mLsRxfo3uJrXl9DpazRD7k5k6xNo7Iypgm/CiGKeOJzJbt+ffY+bv
CiYO3pTn4+2XyLMKddMPkFFGpFkK42rkOKljW5CP0XxR2xeSOAgVy2zw7cOHCd/LVPnUtMblkWEW
E39QxtLKCsdiSWm0A0fltwZTvBj3UPwW1a+uOMQkH8x6xJII/wrsTQpbc4iMPHA6IM9RhoL7ZoEn
3GLytQFbJjv0ounHQwZr0cGBvWWS6lfhcBVJs4BhdhU4KmiRIOrkzkoXXw2VZzl7wFD1MkXzKQNL
bhbvMmmTCScOlxFE4lct2YmdcGRi2emwReQjrC2Y2nqOGBnhh42sXZTWQDin46Brl8FK+SSF+QBG
xBn0fOdkvze0oK8RwGTcb5ruzgIvsDTsKgwQYgRppQBzW+uOWuETG5MjQ4SHaohPbS3uxCLchCPd
Vem9k7+BFrJRmr5M3i2U0X0oifcsqXbVxCpi2AwvAZ918nSYhELc7GpZhO50i+DlieLqQIjRkzoA
LriNtTUY1SxYUGgjpkQFWT2ahXU1Gc8r2+l3Gpa9UIu0qEJ36HV/xU8H7gpS7Qs39ZOZTGcTj1dl
GkFIfzKa14CMNWg79VGOhUMVJRfygVV5pDk8ilu1C28klQWG1p16uTt5BCUcJ3S6Qk19oGv+QDDS
QPtPWw0I25is8Gur0DlVKOfgjvx5fkpq4MA4ZvQCn0FSPepwuvUi+D8oMw5pzI9YHN4b2aBbypx2
1x2iJtobjeEpah+Y8XPoUHlrJPFDzKxT26kv+CJPaqkFVf6Z5MW3tm4soNZNve0sw5ZiYS+l1V6O
Ed4pTHMRvFhUrK9kIVzyUvybmYV8XgKOqiBdBNqiudRt8l3fNp+Ay/4azTyVU3TPdVev21ujG/86
kyM/mlDB0mMULltJwiLS6M1XbqEis33kyIC41MDSsMwV3paPpii5vX1JSL4F9kpJ4XveNlBBq+Zb
pI+ekd6XpycQUCQV/GvTfdjtw9UtLL/AY2UhWJo7RgX6+LpY2y4OkvUlGeiOBHl/S+X7E4/RHVrm
GNWfxGA7Zxas7A6j9t7yuhRETwMMZRR8T3Abs6iBWX+qdkG74DNST13yWoJwhDHr5gKiLYIaxHUQ
nxl91Ad7rdPKZ908SjtbCiT5A33GLZTeCePbWP5jaskhrMMrwsmRF8t+UK3MF3HcleI5Va70Vh09
DorinPj0GwigRpaI/+r5Wk+cUgw/eKLySLtP3mo24qNiW64h+vIx5dCWekRu5WQlF91DmQqi7sSr
FKxUTepEoxxDKZ5Pr2RUuZJVOrK9beJbYlIOqMKjkzeqcYcA5xZMNg3KQ253EgJptpXKYBoCrHH8
K1EOupai+3/WkrgVfa4j1Z+SvRFP3QteZW6wHazpNm5eOSttwDa2fjabI4mA4Jud2mltbKqTzTiz
dmR3Ma2APc1Rar/FWSf95EgnmGFHeCwHFCel9FKvgji2TZ9TFm7CXO03h5crxKceAS8E5l0fFayd
0vhSWzudjrWM54MBdy02HLiFTJR6I/C2XxnN23JLqIH68q2M18KCLm18ZmwXyfUpGQysCtHczPNj
Wvd6uLWkc+zhUtQvVPymfm9nZp0/ZvlFHV+blXvgvRA+Ev2V+1G7er24WaxHTTlfQpSZXT4g15kN
nX17rm785MxKXYrsKGNJTXezT3KdvjerU6/e6rq2DXUls/EsOr0rgvNW/WU+N3UwivtpfOW3Zcp2
0c6leYEUqnW+tpwHcyu6mEF5EajTix2jts4q+3nAwim3SXyY6VLWOdLqT7H+E7SXZvJz57FgwvoX
h6+ddIuTP4r1yQqU+Jr1m0W7AYtLH5H6Oy1+ZT2ow+2m+dClk64HwnxnMxbNq+EKrPvf2g0J/jql
294XyrPRHCN+FgfRLX/hz3R6K4iqfwnnn1R96Ajjs9+7NIoTky4wSjNH9lD/TOr70v9rhcDoXUk9
afNOSPdr45cO8RLKg7mvYdiL4bV0HoWWOwqz3333WWtUV6S57frhh2Bi2+hvSZjboCtsk8Ff9Sg3
m8z64vl7hoQT+jpL0Gg2ZZD5E8bl9B4vQQ5tkj3D9PJAKH1mX52MvnyYZRxHb6OvEdN8WSlYDZv9
qOc5GK78/HTEibT6v3Ik3OYSUSwO1ps0NM44Xsm9pAbCjoklSeAOGehksI/NQbNoKG/o49hG/UoS
EOPNhZ7h2uOsDeq/UEpsoh+42GIdGN/CLihQJXAu28Y1a9HBxbOUb7RMt2nH6cVIVabbswy/CPVv
bV/DjijCt7L7eq608gmjhkaImkDlToPL4f+lKKmbT7ndJ6CsWiaZ7F9c5VxM3kv1sj6/seOknutq
tcvlak3nLrrE8mAbgufJ4VfUHrkScW9i6Jox0mZbd6e4ZyzG1qZDJe4X69bXM03JZ2w3HeFqU4DS
Ev4MvBgtcEMx+Z2Ef0mQBbnxQRg9G8ulr36eH/DjIsqvLQhFDYvl3N3q8gK41KDbHkhaYFo0Lfdt
e++aS0vZ9I4be7TYXrad8Bq7bLiuPB65L/KJTyO7bjZcO5cIAemjCo9y+47lBr+f3ePbp3JhKzrF
+WYYgsl8hDbylvIadccU9YDn5cBi4qZ/e0652RxIXIsbkmSEE08hXr7+60/T05ODJvwy5YNCNz7N
XyLlL1z88Ta0AY7Q/L1Ca0Wz6gnJ8sVutkMv8eGFUiJfQm33xPNa3Kmpkm2icJ1quYXJXRqvMfuL
zrk3YGCj4KbYq/Qd8IhVcws816m6R59WuAviKK30bT98y4RCwAWMrsO6X+wvsfGwNnA52ZndvqDx
thTvYxaEHlsrdnO/e0YuVIWXcbPMur/Oq12YQY6KY0PQaLt2ND3l04ptdzkI2knXtnrBlWcHavl/
JJ3XbuNYEoafiABzuBWDcrYk2zeEQ5s5Zz79fpwF9mK2MeO2KJ5TVX8qBvdfZiUxvPncBm13M4N1
KaKDhTzcG+le8g+F9lQSAK7NmK9H66SFr1DaiWg+enfw5mIfF2s0/1J/xsgPDvRK6oW+3uXj0eLB
F8JebPYCc3Mc/wTzTy6ACqmvRTnOgGKzo5ZZ/MXtnFwVf0Ow4CJH5QOMjrqmvbO1Q8qZsDpPQ446
m6qbN1RwKWXMMO3laSoPGvQgcofyrMDu9uNjCt3IWn/pYOJ0bWtrW651NnVyn+vr3wffXRlsiR23
yptV2JrgGsND5jYPBiTV657Eo9oxpF0QrE8XPnVgU9BbT0y9HBVmCfe9w2+XU+h8bR3Va9MlbQLF
srDpg02T2NH8rLStVZ8yIGVrRZ+zCq8AfBVjL0uBPyFoYItLx3Ck/G0odhzcFipI23XJcYzWimz3
PwipVlggvNlcjatvdhlCup5po4nUXGnGeew2vQKMvhWsZ2KRKnOJKTmB7WdeczBX8kr0UHX40EEO
YB2zFbtngY0uknGwuIhRYPEkimKbpIC159EABSkWR+yrTS9df1JoeIyXrtAhWU7femr10bLTswFr
XyM4+T8a0tAlmv2TzGFwwAmRRbdql1FWIIK4XkfJWTFdrsX0zaCj2gSegpsDmysKCs1WIUsRUXk1
irOLxG2Q7PX2nhYuAztDDHLuUzpejfKxLIZCUMUo8e3zyBtlU8hfEvkYJihcp+3E6M2cblzww+SI
HHJlW5tPFIwjN0Z+aKMLJxN1faYMzOxP+aaFe1+0zZnaxvHIKntpNTrjQ5j3hVtk29k4aPGp5Feb
Ym7n/Uih8LmwJqrHkQWgvG3YVLTaTlhnFGnneXwzwh0rMsP01T7pY9yagEpHXuXmIQ9Jxtwmoqe2
d4hpUECFcGb6GdALEUGdvkNgXpU7gi1IaZowKWQngQNDTBQSjAs79EBP96F8z+h3ljhnZYOPhKbX
kte8jEnmoTfpi705ngZrN9sJIMAaUQAvZ8STNUjR6M3KCcZfY9xZxiEgLSbwnYHtzXAqduvzf/VF
p4dJqKJVQog8c1FVKuNseixeSNAt/dBU6wRKVNko/BB/o5drcfzJU9GR4XdEf5/1nolcwjHizq7a
vdKeux52BhVGw4hVub5dm/8U/2eUX63M4B2ZO7SA0FG3bDy3noYau8Z3hbJKzvbIR2o+Q/qREb6j
F7sKkssNXSH4pZRj9GsGL688NXKbyNHzmGWWX+bwEmlXlQUogzlR1RtHxh6CtVlv5wh2JdkY4nH8
G7nNw69mvAvz0Yhfk9M5WnZfmrj5M2iuZggF4yUOeJ47VTsCsWRpWoXDWc/fuS41dbcceJ08lA74
Q/9cDlTX4j+wNWS2cWOulsqr6xwWH7Crf1nhISUbe7qp2mefLD1kJZ4m8UKMqBYcdfOMeUqZNik7
CW34Zf/ImED2F2R+i4ThFdg9ZY9lc2sQT5Nqls/nmB22OPQRG9Kmp67sTPWabtBJgbm5RpRtrLxY
+21rkDhddF5mKwP4nSEhDlo639cwHc3yPvJlj/3RHA9mdyE6vFNJCl916E8yr+VktQOaJWzh5I2J
fDaLAdr/m/prxBvGcm+52mrXWiAH5VSmm+UBqr6H0SKoErqkD6u/EtA/OXK+M3qOeZdum+7fAp0K
3Ucy/3Tqki/0AcFk692JsUeVH6VwQ66AR4m30kltOmjsSEtxUBRSa266Rrz5uyq/yfRpff7R1u/V
8BkL27njwmxX7NpuhhMXLj2uwogiOyHM/GR308UPbqF1t3DTTTZBskxEl54pXjowDDb+jvjLlRG+
RAhTBwQXoD0/E4dkrvv2UDRbMGi7IJ/ByRyKxnIBTdF5SP/rkOXO4wUNUtT+PIHuL6bf28ClynDZ
Gl3FUwq2bboXdXcWTqVNPojwFnihy/Wi05N2wjsDL7PyZMOyoqcQdqZ1SvH1VddS+VXhAFJ4gkkC
4kP4LFt3tTjJxbSKB6IKvkv1ksx01C8kzvngSqmr5cB628j8rkVe3ecY76offdXi2tmKBgPevtFo
lXAliMo/oMRBHGn3WCmNRMEq/mXavyI4WcvePZthDScQpdwK/hnhr65u2LDI/JqWAPnXqL5WyeGx
sKTHoN3UylXDUZOk54l+qJsOUX+ywl+UAOK3SoWYJc/KYWQAMygSasMk4XTmx0wazVgcoBKbFJnF
WW/WIy3pnL7UYE9yDhuQllu0LW60D5VVgqMgcCgOcn1XxHdKVK7Tjo4btVmn+iuGHBaE21Jl0Aw0
2VZjooc8ePQqLhw04SJQtjCeBPEwVN+L9y4GGRwhdUr1po7KVk3/VdYlGX7q7KabtAlH3/IifQ24
zFX+pWSoqN3ZHhh8nN6G6cWIlH7N2Ro/P53xzm+cdBXZ+Jm4NMhRYn89Bi+2fDt9eB+DraytBf3i
08LJoLMmL5IIioq3C0biURpYFjw9RvO2B61qu2NWvnTi8RT0vDpRjag6V4lKxJD8MTuISZQE2vQa
uWg7rTc//U6qR9d+mq3X6V4c7BXlb8j/0Cr1kIvLTg7ldxnYsnQnrEju9Ndpcxyyneqf6umeNN9a
9d50z0F68IUowW5mU219kJRdpC2aktBmuIc7UMVLhDaheuYdpqXpEbVXRqCApOBsYFFj9szK7Vwe
BmPny1/KKsLUg2r0wLp79Lg/nct7HD9ke6RacGcoV6zhdsWWaEhje6iD1dD8k/sDXk8I/78h2zMY
dzrd6ZQ4Vo1Qa/iNatNVCOZMhl+mK3tueSKrX0F/jh4qd/k5goIEG31tWVs5uqqoTorgjtHUDhhP
7NAR+Q9GcqvBftRzz4mlnkCLJV8jSOzya/B1SKGbzqB1xvdcfATCZZCumnSoJu4s2nzsuKsezFia
1xkOGX8R3aSXUPGkAQX+t26SA+nUCLO+E53z8JoJDW2Twg2LW4KGZxnWFHIvWtaWF626zlZ/0rBL
uFd8jtip658mb0dB1os/PE1ChIP8IUBbpAeGAmRwlOXrpJ8Z82mSnclnMOInVrCBVfSWqUdrE5dH
A3CRNhjBhY7IFFImBtaqjnQwhb9Pxl/OZT6+CQB0zNeacZkUR/gzZy/5yKL1VG5Yr5I22WpBIbpD
JZ9YpD3/ZeYGJqJWjpwESd7V4tb0z9wB3AoTBg12sC/T17KkVKl+5GFvmPcuvJnlcdA3NSvMKImG
+l4DtWpoeBjlhIxZVns3YbKG4uyPe35YH3iBvpmY5Spa0OCvA5eOetPVLWRlxhHApvJmYz8x9Jen
DkhS2pbBFcEzMlnWCmcfZXNhFQZl1LCD6mhdic9Gwy1MYPtQXm5dH/774Ri+xmeQvcXTMcx+quG0
NMlaEKGpHtBlJvZYPLRhnUABh/nNosBocWQvXT4seUezbqyHadPS29RcMitQDyNeNZzS0Oee5TEJ
O5XVxuYpkuhyN239SfBj0r1U2a36dWM9vmY7q87cKKHb4jW8MkWyMn0zJO8zpFzOXWmk38NG186w
mAUpbBmo4DZ501NveeYQFpF5w8xih2K/xNispk0e3PX+X8vvSt2wZdRsgAChThEt8b6/LP44wHum
Dw8x2XbQMtNK/+wM22yRzLzL4jcte6+uim5DDS2TLcwcnu3t8jYL8r7e9U/hk9tcSzetdFYamkxl
jXqaK3ndFugADwusaciIFz2z2c7pPZQ+6BWkaSNH+6k45N0F3RLU7aO3GRXr7077MRWAEriShcBA
vchG8la5Ln+xCH8QzwQAnYTiblgH+OIJClS5juIZjTlPBMhluWVbD8UysqtPA0FP235SBkdjn1nb
YPaIh7W/UqxY2wKdAa2qQwIr7qnJjigsmXgjWSguHwDKhYGydLxgNoyE8zSBx62n7FCukVP5TmFe
FwipSt4B63TlWFrHQvqQ8g//WIAc1Nc0NDwJZWQzf8bwsVL9ZiYvgQRfdtdPx7rfizg56JAHND7R
aGdasByVlFyM8ndSI57gUwEqSZvvCiunBVpr1Qd91ds6FeuTKoVS8cXXrgf7ZcZLT8Mm8qbqtUzO
I3gbvUEI1oiWDDOhvEVXxrW6qyl62fjZxJsMKEFIv+L8y5dRz2DM6ZiDjV23Inkt2PTjlXLND1sq
Z+3pbm88GHbw/6qrrmfyKYJVIJ6X61FrN2FxLc3ZTQLPsB7JfEbv00pOIm90bNa9N0VeiUQy+Tcl
2arvDgvqooW7biED/GMWfTSk7OHYoNcRvmr+OKk+zOwTcTJ05L6ozln4raOwGuNjDkBjBG8NCnfV
+BHEbSGcSeuCaiZ8MziJzVGUb5HzNUJZ4q+zm+rV+PvONhw/OLPNfakJ+rzNwIbmToMZ/Z6Vf772
HvkvvXtY+raSN236zdII0diN5ffcfQoC4l8Kefgflj3SrImfmn8PMZwv6EAivZZRXlHvQbWrgztQ
s53He+ZD1iohU/1CArYyWbxuwJeXIoWHapsNkTOOd3D5Itt3YBAVm3ZZtFlBz/PesHbWP1VSvsWH
amfc1Gld2AbO6p5O1wf3MLJFcvG3cArdSDtoPcTppYs1WaGHGrEN11z1PYTtKiofW6u7tOVODlHb
sBSc44po18b+SMJkW6PO/JeYC6MrrzSi8GJSJXx/JmOK15MfLwTHQQNX8uTUYw1hhNH5SQQnWC3m
KEaO5X2b1E+5vGfNqch/Lb+wOya3LLmL4oeGn8/XrrxoI6IfOeAXzm9tcknu8Xw1Rko4OOdmnArc
O064zDxIGNC4BaD5/PWlDBsCTIJsnXtv/EHNDK0KvIlwsYzXqvToFqBIRDPdv1B20RacjfAWiTgJ
t3gg3DS/hs536mMQIXwGwKPnik/dWjwZKJ7Yb+qqSoCb1yKXUF6RCJGYNg6GMbwADDHl6hbhyKgX
dNrxAUMhwRzTUVK4a/hc4z4oPpaTWIgn0QLCY9ZsgEyT6VVz7TXBSfW3y8i9DAmUCV5Eaj5ATkM5
iTaYjVa+9GFV21nwYp90WD6ADCqqQzcPiyh8esTWpp/uSJVXSnmeJy4NJL5b5oIsW7PWSjLc0jxk
S0uANqHszjqlqpC/leQH2N6Q91V+zLRNiNFRlNkDRW3oZeJHQ6JXbyN4g+nma6bDXPJS/SB+Nm5n
E7mFdJeEU/QqOHIyDjodmqFv9Glb6o++hj/i8SfZVWmfio5J0kvLkyn/LU/CUN6U4ZEH7/VXpDer
dKBEC0dGQm4qQdrC+8ivRNgDTj7/xgib13UiG1IYCCI1GDyC30DZsP8UVOV9zg88txjmqJNhAFYD
AsuDMbxXqhdOHp2FbtFYr6XhZNYnfI+o+IwVvjfYfbSKyYls3aD1RmE37SZCiLqytk3M6AlGITW6
8vVKaPgaxge4+BnxZS6+B9bVr++QDI6Ocrnf9KQWHM2j1bhNd2iN3yx6H9+q6oIR35w22gqDIv+1
BKJxVffjI7cBwkQAWIQ4zZpOyZLpyERsWZ9Zex+JtKWFi0c0BzSvObPzutoMXOzL9464cMH2CkNE
7fltGFgz26uhPUVzr0Z/hf2dsy7SnIAXRlzKx0rcaotf7xgyyNdmbksM0injDivZfX1t7vup4P15
1vOXoHx0+h+qfL/fyf63UuIKWYH+aS95vun9c+FzfP8deFjRYd6QpLjFPep38ei01W+JxwiJOxW0
VhEJmMfWQlrPVaUuZN6jM2uH2uxntJpeRwPv7/34iuJu4XyMxNP83eTqa/RuIpEq6tuYParoT4Ea
Rvtv8YZI8DczLEhSc8wZvutQJqJDuyExs2vp0GHbZnlaSlPqpp5KzXsrCK0wlNnVgc3Euaa1+szL
j+Vy1dsviQIzXOWWk0UqmYh5uGtk+sYAv+rN1ECixVUbo5vtaJaQQCcC14ItOIb/S0Kx4yd/BhbW
ubUcM2BK1jfmeA7l38pYyR20z9HqIQ6+5pBuiqtrygqnZ5l14H9I5CdopYDSMLUtAEtlwun9CPwr
LcNswmPgmMKO224lmOmiXwnlXx2+WcOR3xuKD2AZPPE+erUzJtFucbz0mEQzDkdHUkuwS9o9+/lW
iXnkThTxtU+DBmHwIyPvKXSurvLUGA3A23pMtgKUpOK0CDyxXMN85jju+TqUVwcTES16FVB3RBf8
D1LMiAHtgE1FBbHJfCMfw4fN6jWnHrcpaR85gUE7SbqyNgpI51OovuuZMnkYnMGLu4PI7Ev9jjwK
ivbfLAP+pREek8enpL8sAm2/bW2x3Fb6s5dmcNvQVsdX6r+mnhn+zxLehfQ9r4jJR3axGUUvmde0
zBuMrw3ipWmrrTtPQH6OGAP7Bkfg9cWlq/1DBQhnnq5UzF7dYqOacH/1lAokSWr9UkVStOUvbXpf
5kKciVZ9XubOqv5u/hJuEA1Ia0YrVBdnpWaG5GXZC8VNqvZp/U8jbBmWglSg/KwupXupteZAcWuc
yrhBv0nVzUTE62JiBX4AqDLMFEzyR64iWwp6TxorZOl4PBc7H6KlVkHy1//44pdp7UNFwuT2nesn
ngwzTMRdiwPYWeQ/oH7x7MrWY0SRFlINlkQDeUfICTHPjvzKIk9VzmV39AN+ItJUv3hFeOjzviAG
gHZcpIqFdIASEGSBdXY6qPpOkfdmDaS+RhSnopfF6Q6SqGR3PXooA6Od/gNDRWzEvwd6VOPd6r8i
7XeokP1pvx09Fmkw9uRTv2DuNaKqz/F62phY/gWSqqFbXRBKmitig3ok7Jq4Oj7brnJKMDYDTsfv
OxTJd+xMrXGYeg+aXsKqh/6sm096eOM7ZWGqU9MaxeRoN+0xnUjy/si5scaYpeB971XTP7aK8G1O
q6q71Ez9HdI7yYSITb/q7OxnF8DMniYvJI2iRQo1jOjX8t6u58vChcVvrfCnVF9zsF0WI5IiyXUP
QpPQbkypG4OyxhJVOgntnJcvqDiq2mgHEiDpvhFPxRt9UIKoRLw3PcRKuRmEDymEQWZ+yEnwWApV
XHAxfuiF05UYB3IJzH1yY27qtKIDSTvUTy7JNWGwAVcni4uQc/qp5dsolWsfNtztAeMHs9OihTXR
VEI4x+2BH7SO/HVuOkP6mXKRrHy8aQoxXuwj2TRvIyOt6gFwWxoLhTd6dDHw683a0aLhq/CK68NO
mFc0Z7bBymcGZH4XXDE2+lMaO3XJMmHC8KeTVFyW9z0lpyOr3iq+/GIg54ZDUPq8S2u+/OC+1OVF
bwJ3JU/b5cvv/FdDClpUMMmGAwgFIQggO9ZeFhnZQ75GA1CHbodSrVsf4nxQylslvBXEzXQ7P//g
UlCUtRw9Z7iNhs6LVXWiBYRZhnaBnbYtaXH9AjvtB9kIDHsIQAEzF9cLDlqlvGDHc7R0v3RdYafZ
Hb8zq4cAhHJ7JlNsEWGzjw5rEh+8IOhmgKRHd4nbT8uTjRrorhhZwOMEQ6vzOk+atdpkELILqYeg
FQ4oJ8tHwVifOHIrr2pKwTJl6Z1l5weMSQBjpaDvfTBUi55pdC3R4YIH/oYFgTODhhQklNE32TPW
Mgs4tDcxRvfwVdVrn2anBQHFj7XKAevNpLXbkHS45bUBURSM7aeJG0gufnXpWs1HIptUNlbHfeos
otRU5jtCBV2ZnZ2uge36eI00TCW4hiX22KjrNY7oOrvU6m4G07VEqp/+w+iAWsng4PbmvU3+AsoC
1IF2CdJLq4K5olHFyxQanxUWfQVDijV9L7KooXO5nZmfvULY+bS8vJNlcJ6zTTTdR+s+IUsMWdVo
MQ9cEq4A7KoI8/5m2+JG2E/Ss65ru65/ig+lemgl0hCQNH2kyUceqM3pltR6dhN0tmiSCZFwyuPc
GS91CDvk73swsx6EODcMhCkdWNkl9T81YMdBA78HNTV2qYYodZfzLWMszv/5qYh9iujo+3KZLr+o
8yU2NYSOaIvSDEtnARmijEJdlcFxc5dystWCVKMvGUReKM7fmKBn0EPZzklvchrbjC9T8lSl8wTL
vNhJQvOvJRtBCC8UnDkcN4HyKQk4W+vPxveUJerq3qDwiAjAEYd7tPgJoPtNNBIgW7aGJH4BwOqo
XrW27JXpmibdnbRjCLNfyy8O8aayTp3+XiPOmFLauQD1OEdkMvkl44kTR64+r/zQ/gk6Pfx3mH9B
QDTqhu5B8KGUuFxScduMe5ZgUUU7euKvaoHsjL0SMHSxDoJRYqBfAH5S9Ws1/HCSxdTBVi0Ldvof
tfbojKvm52uRaJYSY12t0ozOKTDw4OAmJMQHYxdcnZHBOxwbgzgX1CpodAkKcEK37100WrUD0Nmu
B+tVxwwJDZvRqHbNxtB4ksknTWQ0b+bwUmjHIIOM4u1Q6GjYq+UYZfMTIMg2+QYJuyWi8Nd3Ay/K
t/6Xtmgp9y3YMo8zRuaH7EU0BPCSDwF9sRHwCX1ngz3B7oRsW6L8N/GjKAXMtkKFgSEYXMagrFgB
UiJNfOcOZHnHkygWGcD8Qjbd7IxeTyIShxxKf3byBXPbJxPzPSOyJMZ2THc40hoK3dHsni0fdRZ1
bqNUkhihLVebBFcCAGwqwbY4xXF5yGe0Jj9y6KInF+pTjCNEoHKm403D7FCy5/fnX91cIGb5WR8p
DpC+eE7WMcGZltxDhFcm6g2dXQ/c1nLsUY5WqsRGolWIQ936U4gaIuqSZj2Ycs/yfwvxsaBDUj3R
WdWeVchup1IJ+O3E0JYoCjEWpeJg9ICA1yEXoTW9SQaJJhzyX258ZL3beMFayS/LVUC0K3mOtY3U
xvL6aScTYhFe5cgRw9MCseGxWPQxKCM3krKiH3OjbA3uGPJHk9NP+8p4b4CA9ZjgmnRnodE286eV
o0jgy0fS5N9ClMiL6yM/yuZVL7ZFepPr3O6kW2IYENfoTxDND0q5J9DTZhAKz+q6RnO+kdsDH4lJ
xe3kY8YVSMYzvOKfkn75xGr8VpS05XugCbcxs03luyTxMDOCVxyJFr04L/dGS/xydVgebJmsjQ/e
t6UEpN01E6+tfCrrwTHMeRuWxdaYRTeZLaJDas5e4Q3UrtXfnBiunxMCUKk0TSgCF9Gp+ju5I/tM
4BD28/yvRkVmaNsmeA+UtxrBc9J2yJE/ROUT0dl/jw5cCcWrJZJZOm2Z25Tiq8KcQoKFADId+dB4
YEuj8Zraa4TJqMjeDN3O1xy98tH1/wQEQpNCu9R6Rfkc3M5NAN/wkpCdBV16LktxNeo3FVyjtM4D
QEb1ioO/vOPeR0fCHZ2Nz5zDnpKFOdaYRGek7tKmzt3KfBTNToqvYf+n4IovgpZMCZJ7pNZpNzGj
Rm+jZVKiNQjtSp500heXlVqI89sD65a8dMbTkcOWFeu8O/TXgnO/1EfBJEXPga4BEm9cwj+kVfdX
NZ4ubkg0MxnmOjuMH1X+q4dvQfo+4VSYwY/64S0eifWZrrQP1j9J/BSnU41OoXyQD4RacGMS7vqn
BuvovTOvv1h6lHtgXEnqwexxaqZbkVwJplS70WGfnR2hL+8b0at0MIXVr0Z3p+NIyZ8UAEnYAfdx
WXiQcdhy96ZTETTGIWbcZK8OgRqF+GmZZz++p81ZgXjHtozZhelMRIh1Z2vaijZbi7dyvVWg/FHJ
I1RN2IXCR++wwVrjuybjSIACW16vydR2Ktlmuhnw76K4WCbelp40X6SQGpqJ0NYmETE1eVZnMLjB
f6thocsPVTgumJWlo4NapoULLrZVOZ/9xkWKuciFBNkLQjJhSA29LjeY4X+KuoOqfZUsdg9EGowZ
Bs2Vjie95gpM4996vC4N8ZgBINY90EOCC/gDLtb6V9qPWScbxy3pmGaUDCcL6YO+D+DXKvW3mi9G
/swxP1ZisGI356rnBmTTBEoE0mwhKwLbJESVFK2jjJvJRHfB1yIwruJ09NdyBpS0RzlZyzsDdxTM
QvdrNh+Q/hbG9xVdHvB/U/b2F7vioiNBVau2OkzfYLaGSvNbv2qsCaqympCr6SH8YMVOJMi0ZYjU
m7+QTzw3cEACC9/mLRlUWODQxlBcu/GCLTS9KR2ODtSdaANJu6XhJI/BgBDWPmro2+US7CvMZYix
9R11Joi3lvycndmTq4uP6WiJNJuqn6r8kbNNqNxNfpMS+BZ/o18fe+WINZDqxllBCorwRy63DIJx
tmmbnxkbZQ95Sxag8mPhRtbrz6G4BdFGKzamE7iNyhS0yhHtesk2HxEWTQA9/91mI6jIWDSugFkv
2kHFJSNqy45mSHqrzHOkXgJXHoFGPLH+kgh4SZv/iFSt2OmOYHcwBa7qlCQR1eDU/FiXHDLwgwT1
Fol5mHVYXGEhvaHJwZ0MrjrSk2w1ZFVZsROxBCfHprkk0m4YDoQBk5f0IBnn6EfXkWu1Is2egcWk
QbdwEdLKFxJy1w5DGCS6BN59mBtvHB7Y+FcpbH7Y4sWFhvAixPmqbWRe6mX8vf8sN/TC4GMZhJiC
4nyjrDVXFTyfnQOCpxCSazJNE1fihQB4QEYQomIH88i1BVtWsHYr/HjKwM/MJ0x7bfSsyleWvoMb
5sJmGXYll8Kn4/cFlZFqPkoF16TTu5C010OILvrlZVNoWv88dHyfbIVV3gbmsK9++MqUP4tIt8mV
zxObH7uN0P1rIPFi7ZNP4hIu5Rygxe9mcAN8cULjXTY3pQ2vmLriCxRDE1jp/UfWjT3Iyaq6h3wf
VbQWQ3KU/+L+V0RMDwaUKfdKv3Q03jwRJ1W24y1TXS41QCNvFDdFuxHrK7FxpGu+TYAfS69oyUfy
ee2kuSMaoTbq+K6W3b0PTbkA/rGlYEKTSy4v4cliiIIo/PpiLTb+Fv2H6RVkKhzdFLgsOgV/LRTt
zP5DH7iNACC+tves83rrGcbPMPxr9bsw3HL/MIm0hudpLXiVti/lQ5dhv6T9IgOpBnrXmTg7OB0B
fkd1S+kQYU2lrg0bYVqXyUVXz7J4GxpSgy5l+KdYB8CtototQcffVbUmtgtj3YY21oGjleOtmXFz
l1vDvLVzg6tcs/30NPU30kVM81UaB4WUPwhPaCUslvOz1N+scYO6TdPeNEAurdxrw9cEcF/JFyPb
LR+cfmzIr4uUjwTfUj3VCqDCjU3XAPK/MlRqj1rMcv2SnAR4CRtnuInKtXua+ZvQfvVu7WZApglr
QDKuFIVJW+U9jQhsTWZi4dTjPBI67hAP0/JuB6tuWFvJEY7awYuIDmkkXdtZOsaEwQy4ZSgBKc5j
ukEjxVuuRZcFjWcT1NL8KeFJ7iZsV7UbYZNX97J8tiIcATuFiBgQzvZGfCwg7z0GnZjlN56DI8BH
0+H/m9tzGv3KxDz1wp/VbxBKL5roHMDGHH79DIRZ+xyB+9ECqiNpMxQKX/u0+g/pqKkrC9WMRbzg
USStFUmL8JnkyymxZ0413SZb3KhOMEaFu1D3HZ4uJFSx8JfSHYDN2ob1W7hNUdudSjrzsRSFpXdB
USpzYSyxeN4UfhXQrCjbnYCQtCF5KOY7EEkkvaKPafIGwQuKR0waevwzEP/DFhjciS4mORJI/6HS
aLxyUyAV097BrtCFNRa9aXjM4cZod8g1a+ojQlQOzEj4hookigquiyf+iUyNoaIj28bWh19+xfNv
PP/j/DlWsw+APuVuA9RrS9Rkr8QGRguAj3QJbU83C+bJEUo/Re3YYy1nKoavSwjpXVdKaod018Ei
JpV8m/wVJIlbOX2raq5MljKp6TnqtoV2qAhgsfzTrFz59aSjgUQezUFkXUUYdWmwDgvzW0LQgETo
1V6GmaCghQsOVD1VmCo2Oljm99DTNmOeKVwycTOTTILV3B+RYvbaR95SqsUnaVGrWNooUbjULkle
D/WREAGkivt8jXxe3VabeA3N3h4Npb400oPXBWY/VnaLiF+zThepvJTiWUw/IZEQnwtc2UayH4Dv
a+FvEul+BKyRFBYJnXFlvhnClmxPHNGYjfeDYqKM7hEY/6ga+wGvIxvoEkdVED5jtBqLr/SY0jf7
dkusQ3pbroApfvX+sdHfrXqrWZghHVVyCbABE+ez5fWlejPVXwCOhKun4y1C3YKilL2rO0aFxYG2
huK2PvjX1xEpgT063iI9VrJCBs42wW9Q8BoBCJDTLaRglTNpvVq2NrYM+oWH6DhjY+FF/vO5aq09
UskpuoLgrRSJOcm6JtG/Jt0r7HAs1jAsQfHMEPjPIxd6RXcM4os0lf0CAYi28eNDN+Q1tmacvap2
JsknXMfrGQ99i/QNcToiEweKIZYhueXeC2pAS/GW0/QpI0qzwSMQUgKD44kGzPY3oX8irKASvqGN
dBTl0+qoCzJlctVo30PEF5yBFgve0mFMyQHCyel+RaSBC4wx/bAIy+587Nqwl7SzCY8cbN/Bk554
9EDrVv3XAgMsmCflAwd6AyFOmCgsJgr0UN6Y/qPuv6z8NwGX18BH3XSauQfQOrfbkskzKLfT8Nep
5KOjAiDjJbkSzxXSUdBY9KgZZtTBuHpUQvHFFiwyqNeDvI2ItzSvifwtmRc9w1dMnL5ZgwD7PV0H
6LV0CsSXVf915qrbTBv2nBKuk4jrYT72Tg97cROXr5aerifQQMw3IgbknB0M+MkdgP1Q+h9j57Ek
O5Kd6Vcpu+tBE1rQ2L0IrWVGZERuYCmhtcbTz+e3akg2aUbOoq3tVmaGABzu5/znF0tjqWo/wRdD
NTG60d3jSLEYXwdkGR6wgr2w23lcvwqdi5fA8PfAB/Y9nxpkaJQgwh26GSOjat1a27jYFuEl9B5t
x4zAnGtYjHGtXW9Xd5BT/Dn4NzKXOYU/1UeIDSM7Vbctzd+yEJeNiQEY8P2VxB52DKFN4JrDHdk7
624FUS8O5xJXzz1FrHV5H3avNIE22YkmBhyggmAu2UCnEa8tcwGbClI1qIWmYEvOUSg1d5D1qVms
6nmBpHHLnK9FmBzRDmE1XEN28Ep2sEyZ+WeI8aTVx0xHjWfEieDL2344CYpjyBnn19IsSn4Yw/v1
Bt97HC/AVbN0rUJwbnBwodcNHCQ2WGKmUNFh05TWVrZWVb/ow1TwkzFVq8d1ZS9N732AUhFIe46U
OHlVgwsAPLR4ukvUign1ziQornYNgRCP5Urj3q9osOP+kQTHXLo0/rONDyHPRjXuQDiqVbeq9KXo
D7J4BtOrLfbqFE57uky1b5tWJqvf6455ZLmN8SOiiq9WZqvOzWpvNXy5YuFKW/ZuRuSszXjpyIsH
pscTCVCeNQnOPvG9tY/pvjLvunsH3NW10DW8o/Cy0MyDY2ILR6To3MJIc3CTmaU+Y2aIBjtgj/dA
xkGdT17r4U2tHvrCWUKUEqQVvPkBOuFYAZGHynYwNm0Jf9FM5gZvj5yWuTLY6Lmkyx4LD/Hlyus2
wB+WdEBrDMjFksOpIqywEodOVe/KOxosjA7LGjbxItIOVYMlFhvXcrxzFonixwSdziApyqXPUOCb
wguVcvYarvmrcuZ/5akxNVwmrhDIkNQ4UH/qWWIIkeOXEDFh+Z/sh/YUNK9x+4lnIOIBDwiR5wxe
ZSW7E6l+C+tbP2pc8b1bb6jjyzN+2R2HXcc0hbIhZ/gfTX58DTYe2+JSXXqgt2QwL7zk1WO/oXCD
4o5LxS2cMXuAGtmeUhPdqrQKqkkGAkZPFF4pGvE5DdEv2veaPr17ER1w154064QgUIS8+Evd+K7j
TQy2otBRiL46QQLFMA2rEXdggAutJXXvvsIOMW589ji0RfVbgQxXW/YI5Dl7+Ro+8GSyGtp5r/Ll
aLgyLOpPfj4f+7knptwTnsB53zOLZfqhX4n3EByPNv4sCopy/8Ay7xSq2baf9BU58vWbBz9GxkD2
SzZW9E5DSafWzRpnRZnQVzeUk2zPPACQyPCvmwXS1M+Zk3MbkVHmTbGM7R2vCHdIwZASIMt+t+u9
owsakzsbtBMdjswEEc0VtYYABT1/57AIRGmIq+OsLDkksB8JgHHb7IKPIA4kh6S59m91vOTr6+GF
okGt1jzPRfaUaC7b8qMId2I+ZUMsEFHsFAaJv2V9id5aJRfWtACLuFzud/BBtomgYEkDx0d+7vWQ
lBN/KkEIb05294NEQYKkEQ5LP1rePGsp9JRj9abiI4QRaUN9b8P3pmiqzJ9WSyexheUBvZBQAVDs
kr9bphfVZgPCQrgKnoLA9W4S34yvduIc/WhjJ8+eqrvKQ7gNaAHjV4E6pAyLuRJGiBjVm2kFlnhd
wwzxU2Y5cHAVV8BjlPxx8Eq8zqRzIs4xpAqcNQFqK+VZcnpVKW2Id9YNzJxwqvIQl4uSU4zAoEDq
+SZEFqy2wCqXsLip6k0qdoq9HeFcauqMsiqJ31Iq7pHVnxiXnCFQlj6ZN5vmSnYonMm35XSiEIVk
kL8x4TfWzUppVpmzBRZLoUiBpbZfWgF0YBAkxGxsVEBSRJnt54cgpwVQSLSkFq/YAulmzFlTJVOb
NVNEzZwQkMloPhP7Pe/fUgZnE2YRFfjxMLPIDvbxp2YViKkBD41pokXq9mKXZ8sTYuGMY2gYdsy3
qGGwSSLXR12EPXvKhj2n0r8RbQrNTK/qs/Ic9N9k9/LzDZZHQX5lj55qlYWWzaGuuiDTQPiXjD/i
KYFFGtnfht1x/HNYsbhtXH/gS5dU7B0q82nUbf1yS50w1NCUWsA78Cxh9joIX725O5Oo3QDGY+Us
uvRIZ7/D3CoAjfcgEeRDNPeELTJsDvQfU/6zQEjETW3vfEQqRveDU5k5zVBv3iu0h8se0gmwitsA
oKxCcyuzIAaONCgVGionzWH4V555koOTAQlcWVMvdwgHYUdhL2/usoCZz0XUOSGIzosgeuqvPd55
Vbqy9Y1O/wqLH1InBnvhDDqLsQQ8KiB5Uqz03rLJTpjJ18piDD7JCJ3UbDTFAR6KjPQIonaaLUd7
y1izazc+IjdBLpJI+VmJpozaCwQBMSKt8TYNcYg9Av0z5UqXjAoaeaY0s2f1yDAk0aCTq1PfeUgl
wglsGWRYjkYPGbL3WRfEBcgs/1NovTQ4zAVfvvLh2rinL8JFhVE90/6ZQDTU4ND0D8kDpaUGgdbc
MRd/spUKWjIrFWmk2OIka343yRio+U/CtC64h0REmKBuvnE1zaP+KqMOULRtgolUiBtQnl981ma4
R8ldSMhY1nW5dQoTM6lmngxLW58V4ckMtuCJeCdPuoU1BV7iczF9vfYpIdUl9bg8JZGrs5KZHgrj
0nXgHUwAs+k7xaMBfcNaNNZLiIkOMIEJAom/A+UHrjj1QjUvUvIzGnTeyRyXF0wpJhpbd58tGXkK
+4LgtzZ5RLu664a1MxK8Ts0qnxsmbjQXoNjzttmEIn7BZI8+2dJJNh8ug3/nyFCAwBSn33RsZ4M8
ZURfJwdTZiY/btnfPAOymyzEjCGd9+9ZhDWzrHeHXC2vA+fGhiZfElWuc7LStAlXw5mSH6QQmEJJ
5omOURFQHhJmmCEsjVvpSKu4Iyho3IWQuAMOOKzd/Al9sudf6gppNEkGqrrTsyOtFrZ2HKQqHN6j
DDsoXWNMIJaYzmyfUWXessEazbS05iE4jesvpBAdIUOAjb405wCuxudguIscd44QLCTEXi1mMJFc
ZAH0sv925VUG4vMhVl6w+fIkapjoi+Uu50fPOUburfI/srYimG1x0Fu0AgBUxikFZYlywhD4LM3I
//rPCrGbujVgo1ZkAFT0rAUMcLp75H2FtjO4aahp8yVaomEJbbvpP8TGWhPr4BfHVEL1QWZFSomY
QV0j3WWH5tbEVSAvviLtXiA/vpvda2HB28Z0QxufLiMzI/3SLGbT6jg7qLUysYY30ajmlrEo1bMj
b8A3rGW0Zt5RT/VF7thT6lKjX/f9U9i2xRE9IpRye0EPAOmJB+7epXcXjWVi0ropvK0WL3ycEiRq
XXXld/MUM2/TmxbUbmn9ploWxmJ8RZfNd9HJM1SBPVUQvX1vJtBKMPauNymNCZEfvChn943lxnxJ
2Hlp3dNQHpjz8NS5NJlwUaCiNReQ6wlNHhuEgYsXX6WiwqjBVy0eBRuTmv7tNyKaXEOJMK6PBAvw
YW9aG214wjIt7DVKf8O6ekkyGTxgP9ETJu9e8KkJZNe7+1Agm8pBk8/4OzkmzbnJJxV5AhkOFuKl
0bkgOdCrl2iAPUYtOBBkD1zupg9Hv1o0Tqb1Ini+TnLU5WeH/5G1LAqcS7EZVhZauyeGTlKWzI0C
8zNmTxsCnfnyDSNduCzJWmspvYtX8wtBvY5bfxWQEERv3Xkyi6aaEWA2FVgSCIpEuabID55DUZMB
YMD74HzCGIzYsRwRqmoxhoHbNYZvufqDu4hb7qqq4khbjel7wsDJ0Fr+BhgD6BBKO2E1FzAyisVG
6EjXLbmBGdk7bypUg8D4NMM3tzgPAyxeyquGOlletg5wCpls6G9eA/rFosNpeMLgs5lhHcr0ZmRL
0MlTNrn1+euQveekvoXwENU6PyrtvRPzkZXYHRXmO34HHdb6AUYhlRE2SDCpPiJ0/S52sW5czweV
YALUSC0767bt4PNTax1eLZeEYIge/BYnCmTYs5JvS3mag8VY3kr6cgsqGHLJ3BlwTL/MynUqGZPC
+0xDh5oYkhSE/mZVzRyA0b0Ygzn4JNT5KdO/lZ5ENTLF9Hbp06O7I1PH4iWyl+pJb8+1fsxSafKZ
YUbVrIWOScXb23kFtJtU2ZGn3FLPZtlimQeGcjXzTS/B+5rV1SZp3gvs2pIk4z5hHg5vklC5TIjJ
57KgxG6N5obgQ2iYN6/M1oWGX0fT3E+gADJK9vQ3JhPY7TpCfLVh6Kpz//P+s4AR7EqfSroSADDg
vx9dh4W29KiwXojxEuPr0P8OulPsbNtlF6LvNAsENnRCk9aagw9V0apnlw1NSv1loJxV56SnB1oe
DXoLBGYsFmB96CzfwHY5tEG6oDpCmGcUhEe1jUcgm647CjswKu7gqGLsRXpmBM8DXRQ0muitnWA/
8gGk5xazYlig58ET6KSZNK7ld6o9shp8V24WgxTMAxR+ENqwiKA4o+Dgvjcozwgf5jZdJboOWd5q
qoJif0Qae5dr3P230gcoPCYyQXXxsk/SKXkrLuHUQpWG5yeoWn1gSsRr3vPkCwIcFANSlyS8pI4e
TAYWE7VvdaUFFwNotz6J+akHcNIHOyf+zMeXv/A+H9m1H5KPt8SsUIo+TG3tkR+VcygoT0rlcD0s
reEAYuow/BmXvrms4lOqO1PN2OEt14xgXJRWS5/uVKnqhdN2MzPGy0I9IW8D9E4AxAQ3SEyO2oRr
foJrn0kudSP8q2BjC+iXk7npKu7ei2TvpPiA2wVTTyF2RnutbwvlqkI+HYEKy7yehxCCVFaINw9x
D2Lt0oI1PAO/J4TdQsRH2bMc4yoJMmqOOrMuRIM0pYmmBmJsEArqufSJWS6EeDogpsEJND3LptqP
DvEZA/4Yj5CIQWd3FTw+8Bw1wrWEloP9WAiwKmZYVMCwKTQOwPCcTM6UEBrpN8EnLjEc4W1kQeeE
nY4TFNdX1JVgLcSuzaRiRrk6z7KtwKVJqQReit0PteCB/+7HV9xxmQrhpBHzQYrkoRQ3hb6uIkBg
FJIwDu4Yqy0mrinqwZ3KC9uHGsdqLXvLEGfmOya6ffZtVAg5l0xNKndcuMlbJKNlpOljSmfxRGuj
8M4kLMxEWowZVNtjeAibVMEMq844eU0aVugrKgfPbwImaKb/ShPOXs4ugSNXb8lTVacWI2knYqbj
Oe959hlQRFbb2twnSwy80jXxeIvWwohvKWZxQDEK4Kvo9RKaggHznpQVClVQWQhljiEtE2091ntU
7+iEma/le+yz0ICY2TwVVs9YIuwkE6rNoikwMdjE6D1k4+KjAMLtFEKpM217h0b3UuCawcAUKK2y
1vhQIcqfV8O2uaIbtWnDYuuEbfvEbbagSwYiJJu9ZhVC25K+q65a+Xk0JWcMXAdGORoNpA7ZhY2l
UV8C85HG9lrlBoYMylmcwIXLJt/pMjCBsdRZARbsJ9W+B0hVHAbPF/buKEgmmsV+srqN0769+D5W
zB82btpppc6I9JoXKrsdcQeyyQbzGKoVuFNgHzUOtwgvgzL7lO2j3C0lBZr3LLIfJcVw07DGtB3u
c4sC7I7ycJES1jrnuVw4zT3Mr0RS4IRXT3McPceQOQxeN6s83XeOBH8UlBNzroKtETvntSPfxt8s
LnGi6M6RUdHgQiNiUxWTcYillnBOVbceithxAAbOzgEWqXaJGhfpNEoQeV+GK022WGBfES2ghOtM
eTT7R5XiLPdgri2FELL1n1Qj2gYAEngq8B5dflDf/XyF3Qb27RwD9CIZ1niLSvIBwnYIeSZuu31C
E/gIxhMjw4HBecXW6ARM66rzkB/t6NbZX2H72cnjinAAirU8huZlXQyPfUDBlukgN0u67MSlMCc+
REcRAGXlzwOm5f65nI7SjAWBw0BYacJVc1aHyty1fZRF52ZBteeeYILHGpA1NT2DB7X9TrB38dOP
LHhKmMCV70CkOMcZxBfnoAlna/I12Acc1XzlxyDD1bmG8jgL+jcD7/N6Lzk/RrNXzY2KJsC9O9pV
k35YqGN6CSNIP2sb1e1RVecICTX04erM6ry1FlMEwEIkTHeG4UiQHjXr6Sk84bCI5GEjzcNFES5p
JMWBKro6Pjl8sLnkXkeIG1WLJgu+viHG7fVDlhZCJKFKG2b7KkiNEmHee5TOiH1zpWeE/kjUnWxB
9MFSY5v3HdsvYyEISiRNMOVdQ6cLptlTZSTZ+ESDTmwmJiWGDG9ysNO7pYY1ZBJ8KRpCdOVilg0D
M1RQw0vPlGhc9qtiCTkjX7EQzXXHXD8IbwI4GyhGA8aeFu21PEKj1XEpqxc51GCsfOsYsCOguDRr
kPcbHs/TQDl0MiAUIKPT43BwtTgJMpZKjHaOUxIyDWU55RZYj7MeVuzRogfS0gXKaGGsWYGUUL3m
G86ENlgB0kfja1VhJrlPtXOcXBu8BIId6hupWBgsd8Y5c2dJVy5aI8zsqSSq/JrQMRPug3DuXU8j
uHqrnHZbYVEyA5phQgFdvcd/k6auCm+Yu/TZTw8qYtFnCKVKrYL2JTOb/ByF58+A66etq20yrEry
2LD9qW32buYmbv2RVJ+tefGn3qofv3yfDBXUB9HcMd4TWLTly2+fuy38wEYcQJSd9tKNqT22kBgI
fgCI/Pbp1WyyLptDRVNl66sof/j9RRkznrxNweIL253iPUZ/bz90Zy2P/s5Uy7kzEIn1WuFxKwbU
TJLZaIVdolzBpjQPkgOxVji5cZE7YfwkCJzMtEiQoozEmdN7T0gvKxPqm8akOufuEKEXMqDwF0xr
DeI0wbIjSgus9nAVQP2PFqYdTi0s/oyJWF6uQIwMdaEz30makszsjGBFkM9qdcMXtJlzy/LiZCDQ
wi3d2jXwz1WuaEITL7cvMrYIAQy/od7Dd522tKPuSXQvuCMLerPdLsW0pSQUsjRYh5z/pZIDE3WT
CBJ+BVPXYSYbSTyY2D0BB44LLhVeBHq11okozL5KHdsMCeIVx9fIktAsnktfJyVdWn2CcAMzz7GA
/NMmR7c+BI+uJoADPgk4dFRfI4olz9AmdPlYrE4rDYGwh4gIX5Cmh4BBG0JYQt0+NRhD/VnDMNwj
2KPr7yX2/TmK4LV2zzAeC6+GCg43nNT8rNCD55QK0duIZSAcX+pOONzlfSRnhzoHnFpjT3fClV7O
+/qki0GEKBDt54k303BU3LYMcdWnw0OGYk5ZicFBxAGG/aNt3AmEZN68ZZ5HX7UvbOLmZwV+oQK5
cHW6Wpo6bXiJ9S3DB5lkixcvf/7efOQBtufOYyU5wuGB9pk7hb1grC/UEBAUg8Vu7V5KFPmLVN7C
um3kc9qsB2vh1nhLrgqXl5vhBwDKpMUb14qWRn7I6UV6TYb9vAB+HfHLSnct19NHC4g8hKZbmcmf
Ma6CeHjh8L0XlA1FGNT7Blw+98WJD1a/38jdAuNdYfcCOROGhp+TE/nqUcG453IgZnWVQEUpVuMN
fIb8pH4G+s5+RCMX+seGR6+KPqzuMwhnLcKtCtjhpfT3snmp8mdawJdaCpPDbkG11jB7KqoOKz4s
yYplZi/wqypySOcL190DhnTRmya01gGTZsS3mswm92P0l7HDbkNiqPehMfxQEIauI2stZtoLLFDj
flapJSUD4LW/H6oXG7EGXuoknrosE4wZYlwkNh4LUd9XHINzfDr9d8ChmEEAERxIhqDps+npjHOF
xU2+QSQT1C+Vchj0u4VbBdo+2KGRu/R4YFugvHWWb8Z+kwZ3fYhXpv6WqTdWp6ogr4LJKTrYEapQ
wdluoUrBpaYfV9jeYldyZPbEaSparhEtTDclNWQyqB+lgq5r0eRnh9TmQL32yrsK16Ti2Q6a2WgG
U8d+DhSCEaFJK9fd1P5e05+Kd8b+VXY3ub6PzU0Y783g7lgvENgaPCqeo7KGjOz71wgcX7FOHk+A
tmFZ587VB1bxAEWNT2ZFQ7mX6p1B6YyfhOyuETMXIxlag7JIPahH+gAkCutSethEp/aoExcAXTqe
RyVhtzOdhiiGLqNr9146jeNa0h8qZJgY5EqWQGnjZ5/dc7qtbItpWtSI+qL1vTnj52l566ELy90X
F1RqSJHYptCRZMzrS7Ig7AAnsOzFl3/I68bCsTI3rb9yi3mmT3Gq3mALGcPuy2BwmvLJxeS2Xgvi
l2seg+4wQjQxlmn2PijzwX7JdCrxGYcsEy673tjKTr5ihKlWTy14UbPbiBUXAxZpGejzGO9h+LJz
3oBit/EwKX+CQ40xAX6Nu8y41wlI8gA932k/XJ8nYT7GBHQ8bWwJzJmcLDoTUQKfs2jR9mHlAMIV
dhe/PPVop2BqtjBpaCMxGzaHXU9odYnlCMCq1CCkR3AVnrA38JoeLe3csR5KTMm19yMUW2gkMjw0
bKSL3ruu/oR81g4Bnmx9ALUQkbMQz3xu4eF3imEoATbObW2dyDeCIof6hPFzZeyBsUbzRIYiCCxa
KrzufxO3/Z+442EeMYN9z4avmIbPTIjKkC/QZ+HSNPvUraezSnpglIRKJM0uMj4nyb2xvkZWgUQF
nwgKY3eDnxAEVDrKhqDkSL0LSp2NteqNtySHE49lhnLMBBjSY8KSt3Ms1mdudxRji0RLpqH6LXJC
QuU++C9wqTUPei4uAPtWOZYxsMherzdSTaUtsLrsK0HcQqFvWis2BzHSagIMO28OnqhcamV8JPXE
qTqCghjQsH/7PoeBA7Rr79x6Sw4Nd0tvlqKpV18OfoJHAG7/vGKk7XhysERx8Wo8Cp8rLLFqMWmI
i0kFQBZXxrTmWAmNAwhPj+mR0j2T0JjEwhjD++H4w+enD8kmSe5Yf3pjQEbDwYzPsfzQR0y++pdw
I/Hluk1Ggi1D7JKQ9h3llV+cBrCsmiY3M78ciqvOO/xeOEB/9VbxAPJ55Im7fImhovfud8rX6rCw
FwPuWrozuC/gTNsF1BY6cnDWVp30SgvQgHnFNVmU/b5ISZNa0MWxXTWUVr9hvmbWgHskmOFhhIvZ
zjZiusGs3s3XDD3IRh3zU9nB5+ckhHsdxW9ov5IYMvaSzB1XFzer8HY6HhAB2m+x33mMkrh6qnlU
lJVKx4ZOGtFJiacBG8delb8FEIwxXBk+NPvA3lZhIorHr/OmIqWssocvAb9j0t5/xjpCQ4zf/FUJ
XO1s9fZh88mUhxhNWmLvNI6+NTXoq81tQrWG/LnadCr7nVBcHlgmY7RmusTGhokIFQ1puYA5A1aa
5NlAUsRj+I6gDbNPBUcnmy3HAa1ON4q85YJn/Z38NKhAPlf9EcKFp7rf69372G+VkrjGOQWgLQPE
EffAqK/seO3up+hwM10C8rgF7EUGZJuIgqHfGphq78YengLlM9AmQIkDyXBlrX0eufaaxd+Gcu3b
Ob4nzjfIq5V9F9kxCi69uR2aZV3vYNp3cAYrOGDSvtdfHGBQAuKqF53HAk1u+KPIAIAZsFN1H9Or
+2l0Mztg0r6z/ROISZuuYmqaBtAkICko+yTGljF1TB/FHEjXoSTiK81go8XHCmYjtgPJOiR0MPYX
agIncxOSXqKc6wG4aDGmS0QHjQQFB+dAKFPaLYUcXl3b6BSEzwHqSBUBOIztpDQOtQQp6CWF9oCh
X8aA8iqyXoB5pPpSDFth1k7R0xNQtGHqZ1kzu2Qqfgy8iyvf6+Kj0i6B+iUFeKVDtM+3Ed3Xgrf0
w5OEXq9s52O78vRVYfHYRrjF790U25ZbXMCYRKYJZt2ueSDxDGMCjmUx9rVD9egp6EtMWZol6gzk
8d60Fh/EbP1NiY2FLV9abHLYjAbQmYOb44i8Nsnq5v70kxrNxEIk+9Zuv0oJdgQiYgQJCIN4V925
pDzI+yCAO0pMibWy1JdQenXY/rGaFXTDtQKqV/U8NN1yIEyj+tHDfFEyLzGHFXOOBNVhhznQSnVf
+mzeyGTuLKNOwqxnbwXfI3y4Nl/0A8tgmudT6j+0RHm8Zvc1nQ+XyWR4s+MFQS1msSG2flFzFge4
CODDCN0WMhjRG0HwXuB2g3C/K/ZBs9RNusUdYlQzufRVgkpLUPUWqb/I6c4t6uThViefncpBbBl0
TcIailk/1VZIBDnoa7a32quJgr0qPyRtbveCpwnZpcTzwmxPpgqTJjwUOkvLRu+JMGqnYA4Q4biM
9hFpNdZTPHQuXPgWSr2+xkeT9kEn16GFIIkUBFsXMXVMjpIUksG465mQNGiFg/ZW8/FHAx3nDN+q
9hZGBKECBVZY9I3WssVBu1i2/QYzLi9cRNalcah8qC8UlCWoAFs8xHzImIhajD32vYm11HB+aNud
pL3kzUdiYBh666qNNMR05w8GhiHqGM6n+AARttb2Bvwa60IMAQOSjr0T5/EkYKlRk2wJctGHzzLf
2SDMJRdr2fVbbdzn/XGQPiWR6v0R2wvwezLoR3mlh+9wdSwZYxNk3Hi4Hp1hmbE/pogMNATczr2o
rsM2SB8doAUYtQz6zoIy6x88IU2MNcs5Byj8DRCjGCf54ZU3BfnACDeQaR27Hzt7ICdtQMD8D9dh
oW9iDDJ0mF6L3OSV8NGgsAwP5GdaTDvC7mj15764Zd095YmpcpyNhg/JwoUR/X0cfCb5HMdai3vm
b9x6JalAM9anbV4MYEV45LQM0GeIl81pZGeqfxmbdwPjFkV5IfGgtrbZuHW0jZ5WU3iycjWbQh4i
SkaGfC8gXwzmDfuIcQ2rIYVyQdBLDUnikGPU6wHX5TR4pn7v5OuYfhK3J6qcTltJHE7CVjBElsP8
umQsyldi/J56L0N0M60P8ciCxYavQkdN/OO0oF9hWATWbpSX0tgq6pngr1HsEWhkrGwRBM8GqlXC
Cd/Q/cc+uGjwFFUoqgOaXzzOvAbGxY9Lm43LhXJovddk+I7NcNYFgCy9Teje0eAhzuY9hlpxggn4
KTewKLbL6zBcSHZNCPCIPrgD+GkT5NAxp+lprFDFwQrBMxTmprmMMdrmr3iwoeszrsWnIbcJ0113
xBpTkEbehwMVj2oUujvLlYaIm1Kq+MNYLrDnlYtOqBvVM1OOhO/UGMydDREp8V65Z5x5k4rdbh05
twKnLVxk1K8yveeMKSzotPILfWOOCSST9WzNAs/1Vz59HGxJQec5LfojPtI1wkPvmRAB5uKizBT7
xfFQvqMSOGuozTG/FVOU8LPqvrmMTXey7G2Q3GRnCShKtWkHl0Q9calsaQ9A6nsYe+xTB1frPXJM
aZEV5wKs1+22jXQE1RtAn+xynrbuQqouWPw29FbZga2YYGxwYMjCZSXGLYidxcLxkAWyB2hfbIN0
2B4xqcGsMjBNLSaNmm/b5H0EkkSS5K3GDnuFXWDcFeCUhgFDhzkPmjiLEwzXtIMfYSnwkMxN4mWA
ITQwmPpqTBoYDM35Rni0SvWta7fjcgw3vHXc30T1xRfEg0J4nTDSKzDaX6v6qSQsuf1Whp0r3XPr
ODi7Kt+Z7ZkhAqao0XAK1G8jqnkCz2V1CauLKt/z9BR3swicKoXSOOMZ8XoyIn4U924mLx3Hnb+U
xhUm82X+mkUtbRdjLQ/zXkQkNTNA7WZnl8E+5SD+YXJWwSDh8eofPt5PIxpqYHl89t/acR2NkJZW
dD/odjL5GhYHkclrkDQ3gqtRVcFmxmVZgb3c4je6aqybAY+Xq8x2GicbuT+pyoGAHy+86e64dPJ8
oUYhYbrHDuq6BoIWUinwHvyOj6NYV4A+qhxFwSYz3uPEmrqdfVCrns5wo2COra2N4k3Dwt7RpbXV
gMxb54LZd45YjtOPzguuC1G97CRMebufVrpg3KX7xwGaCTLfeVFe8y6eSbXN4LtZA7Oa7RfmfZCv
onbRgI3XmH8tIwyXpLKGwvTV51+5hi/Eota2MQq6YUCK9aNDBEi9b1j5kov0/q3Nn00NDsxXB5I9
UrgbTLVgykVLx3/I+POpoMMUk/MxXZThrsZxy+bRxmbUMmmszx5d6TBlQNHjk6yvZYXmIgKNdc94
amrRARlAVe5i60M3iEqBxxjvxnzdmYcCKFpWHxH2IXjv4dipzWPjI62YYoEuQoZy8LilnI+efXxX
LFzU0brpVPkD2XeMTZQQSBYavXLxu2enrpyeXugWvWc2JK2aXcfHLKr6NBqKFul9RHSswymxhCFQ
tyWXGDKTXULeWQR8ZKPknC8h/nxW+K6GiId2bEB5DusPziWbTDUevOKcYZIkGbRE0lsSvcE0o1HJ
QSyg7IHCOCQPMJtDYAcroQjnMvMjuYjZujYdqV7dqtYWQ7PJu/dCYDc1XLzmgsmh5rSAzDvOPhfg
OqZ+a7R3FxhsBLeZ1h0DeNooP7oPaDLcrZ2symZFugqHIocq55efQtDQYHioLEPl1RgoFKNLg+MM
5xajZU8+CJFiClWEWS0PmQrETiT6Qhh0c26K/dWDsy949omx9kmmoIDQNvTIl868C1WEvMIrDJ8b
5qF8M68/m/0mL14zChOpheTTfwhqTVgtCFME/edocOG1d4D4JgTx1hdC31dJ2GRIn6H7YwFnZfCP
9ln7GBFJSaCpDduR21919W5Z10wGzeDaKSAybIAkjxYQ5Rgp6QeyioVNgMvbWk4NOQcSsnBJIhQg
flQSuXDrMHlNxleG1YcxWXlGTiv6rPUzNRWs6YqzdxwXOru9j3sF8I/vEBT6PpbHwNywmATZXPFQ
cZscu6Se2RKZ49BPS/LFWbRaLYw0CiC3n857KwOgWwj6Cbiys3AIACDT6QZnLRwefb+hcbP1o9Sd
u+GrLN6d4NulBylMsgusTZoj77hm/Jz8kNbB4FnmzkFcFaeYSUDFsg62Xn2QlXdgMIGJET09UdaZ
+LmrzRzdI+YsguT2KpUKtB96TR+TDgmwiJkIE6vw8euPf/nHv/3LZ/+v3nd2yuLBy9LqH//Gvz+z
fODD+/V/+ec/XjASyJLff/Pvv/PPf/GPffBZZlX2U/+Pv7X8zg7vyXf1X39JfJp/f2Xe/a9PN3uv
3//pH/O0Durh3HyXw+W7auL696fge4jf/P/94R/fv1/lZci///7rM2vSWryaF2Tpr79+tP76+y/V
cH5fqD+vk3j9v34ovsDff13fk+z9v/3+93tV//2XpFjK3zTH1hzFUjVTU23l1x/d918/Uv9my7qs
KZqlyhb//+uPNCtrX/yZ9jddcyzFUWWZWEMIdb/+qLLmz5/pf5Mtkx/bBnIq1VF+/b+v/k+38D9u
6R9pQzY9fgDV338p8q8/8j/vtPhqpiNbjmHbpmHwIXWHz8LPP98vQeqJ3/4/Mpl7g2Sa/Uurowrv
Kzq7sl2FhbJ3dayTyr5+Vua964D2Ms++/acL9den+ad31/+Xdxc//0/v3mutUowKCbROtQqtJ6nd
c730NgaulBgk9Vm9E9SfDgpFKlMm682jhDKXRdHyf/kgXOv/8TIY//xBGjdXVcZr/5e681qum8my
9BOhIjOBhLk9/hx6J1K8QUg08N7j6eeDqiNK4q8hu3uu5q6jVVXggcncufda3xrvzathqwASxmLV
n9Cr72jKO6svrrbc1D9uOpkhlnQcoQTwUW95KX7/2VEt8iru5+keN/IJMcIqvuNscmHSGMp25UVz
+OJ6/7jNH66n/rxeU4adUorraX6d3HhnclXsp+/WC+OhlTgDSHv2+RWX2/XZD/zwVplhnNvaGub7
GYGWS4xdbNzpWK0/v8qvl/Ozy3x4fZQIhjRhL7gf1vPOWDGvC1fWkUpwz2z1aniUx//HC354TVg5
yiyauaB90Z+TS7bJ1pzvVvq9XRNXic/xi+vZX9zH5d9/+z4q4XWW54XLi9ICega4uW4Qntgb5ldX
cg3t70A4xBdX/fdH/9l9ZfX5/bKTS66mY/FZZqP7UtcKNEmyxPn1HnGYxjqwwrM05qP0pWbOFY93
puRc6GMlUzVFtPCuJfwpoaC31i7VVlvQ1A+BCNVoPJP8bcIHBknwJnTwUaLUkFWDFsJiImUEzZkZ
gJMKwGpWcXrr2lhLu+6R1KwH4AhLIplLPGwo0JN54LOm+qXP628g0o+20Gu3c5/zqj7Ucv4RebNN
e4boDL85L5wC+0Ertqqho4N2D/Bzg109xkqQxLeZzfTegE+gwQZhCTSSi2wkw9kbabTJ8MVhsJCZ
1UVDVHZh+qc8t69VVl56lT4PJw6u6Qwd3HtK2+jJ9DIEloRBkgaNXqGRj66TvXqB/+KMKQNVo/kR
N/47sbvZzrYD9FuxDQh0WNuTpk2TxHpnh6PYumFzOZQK+KSFdtQlMz0yTPp3OY2zPAqPnU0hUtPd
ZS0npUx6L9VQh9AaTY4pNOrsunYpk1UPg5o+hQv2az31AFTHrHqIF7pmq8S5yseHDvmwl+E18EoE
vu20V+VixAywYMUAhZeoudy4iduypPTEIT1gRDFMY1U1GG9Cfa67SG7Bpm4dg4NQZxKp6M27IfZe
AUvexT1HYqa3/HhQ+aAZvNgl75vkmxD9bBQsk1MLkVDUmoeqmO46UiFKYlpiv3iboufZP+NBtGHw
FrXGVd2yO80cmr3pZNFqzFIcZgYzggHUsjn5x3IE1z0A+o+Y0OpZXSVyYGGNmPykfnkZ5gx9q3l8
SyTVkl/Zwb7q9PuQuaSyGQjuUL+IB29yECROTv+o4on/okvad544QBzmdqMtER2doLBRmxvJfpAD
odJjx/ta4oyuBT1K3XEonBs33bjx0osMcpTmYkx3VQYoxB9Ffhq8jM4tCWg5Y1ZRIYWKGaxX6qqo
aSKYxTeX6K7UgfgbisdghvHkibCgqvbAHRrHvOIYP/fDI8CaM5njmyHVleb2GB19OrJN1TnHoMSh
YSnmP45u1ToxDeJQMwboTohtqq4QELp32o6PZoKj3CjKQ67JSEp8hD7eSfgRSsFI/TSEdeWHHqLG
wbiK/YZuoLIfNI92G8ZehSk5uKrc9FsXBNAqM/vVLiT9YW+L6umnZxfBOpioUJsO06QzA0GqtqaI
kRr26EIFesWUeaLMafmnWr4ppuJhPRzMUjFpDDCSGy485iAwdrYFa17rptj45sxbbVQ/SoyIqWO+
VqY4J7UYHE0N/D+j8xsW2dMkhrfeC7Ayg6H14ooIyHj6Frc9ymLHMbeZbr81Av9Y25lvmgBeMtyR
MrrSvxqC+VvURvdeb0f4pVEdT87EQMwTyXNjdD+MCo2Tz4EyGbRxJsf+smqSB38MCSkI3kcjIL5Z
h1jdca2SUxbllzMu/V00jMNVCuCBOBxG0RnDui+2jK/2evfPtbvwUjfFXsOWcd4vNq9H4haQJ7p3
1ZG29sYDEfD5Ff+61yspTVdQ3lJE/nnBJGujuRuG8b606F+ZtiINmZCfpDv//Dr/LFWXKsaUlqU9
y7Mtbf55oWhyHGOO6/FetsHZOJyJ4afJyzUCxHKCbG+Lc+zN+0nXmy8uvJRH/9gOf7vwhzKjS5KY
1S4S99NJ7kjAOdFgw2mN54A9/6vdVy3367Orfagx7HFy47aQ4r7Z4mPYxDumFKf8aP8ILvHNrdNN
cUH4eYJEtzpORxtQ6W192f6ArE4mG0PRx+rxi9//jzPChxv/oQpJeiVG2fIXoXLfwjw61Ae9l1tx
5nx1p/9Rhn+40sfCY8rtWnjefC9O5g4VIiGjzt47MV8/WJef/6q/vraOsh3HNrXNCejPt6mBPOHU
Ga+tnT529nWD4Fv6t59f4+8FqmtbSmpTCmr+Py/iC50JZmrjvbXnWLEud/6x3vZbSaHPUrXpvjpY
/O1NtU3HFpbpcD40P/yoNg5rn37kSEEs1nApSFJN9taGBJXNdDC/qob/9qb+frUP74WQyWyy0Y0c
K/oNoqDvyJgO6aY/yNuKsSF+VqiIj0sHEffEV++K+ttb+fvVP7wrthEXk5siZkjPbaB80da5TL/X
93LFNrqx752bGT3pargSZ8MKMYa6+PzZ/m2dtS25HOC1SeD7h0fbgMdrRR/L+6SJUBLijpi+env+
9jX8fonlaf9W/YdmCUQjSiS/sD9naHpWbrN7xbCeVuYXX95Xv+bD2mr2ZVcHdTXdywaNU7LEwmVB
8MXB4q/vy2+3bPkjfvs9fqdcUICRvM8UzLAkYJyme+com76hk67WHobZVTGaMVISwvY+f15yeRs/
rqu2ZoNyFYBZoT68L2CnKe3sdmJdxfC6TnfWsA7eyq1xY5JaisT1It0TvvnwxWX/+hB/u+yH/ZjK
UQzdXAo+yWFLxO56PPMP3j4nnsP46icuT+mzn7g8gN9usHSnxolktlzLpJjfRTf9iuTOFf47er7l
3v3igS5/+yfXM5dP9Lfr9YM/+U6VynurauBbl/nRhLEhFTOKfqhWQQtn1S5vPr+jX130w4c3BC7O
WYPn6FSopiHx2tN1pS91jfShfagRdXx+vV9f8me/8sNnaAJ79cU8EfJxMVJRyTMkGrvwsGSu+tsv
rrUs0J9d68N3WAZhP+Uxq8q4kztwd7QYkgukzluTBkN4Sg/G8cumxl+//f+8oeaHzzL0rNIZJNds
XziLfkNyvUINjFfoCqzYbr4IdsZXpdzfn6GFjklZHkvoh0taZWHBAEfLbDPWCjbu3tqOB9ac4JhD
VMUzu6lYwGm+sdQVP7+4x8uH/s97/J+Lf9gk63ZoW4fl4B6L6DcKe6qrTQRhaVVTUeXvkggrVqc7
2kfXn19Zqb+vQf+59PLvv38w/eTOJJDK+9Cb3sUSEp7PbYB/HPvQhlUR96QJl6dZRGzdaONuHhin
L9jXEHasnuW2ypmmD22JmlDB4Z4Hx30NDDSDYwTCA3pOiJgBuZILJ3KozKMIkaMwhjmbCH53zfI+
K4Hx4Fvc9H0y7SGwW0BT4ruxDJjREUbG6L8GMaYy/LURQd1pm4X7UhrIe2YsAUFfVph3jBdTOaQR
tBLdLdDm1WShwI37wXqH7slUP60vG4x7SWpZa5XkDVCCNgr2uZ97ZLZLrIPFuU7tb40ynmw3g56S
XqYDkgfZeQCR5dTs8CWLqz5q8wvZp7wbaU98dcj2ZHJC70R8PdZLsLgd2zttJze+CWFqKrAY+S7i
1Gk2NmZPOyKZnGRDQ+XNmdA1ZmPfMrx1YA45TbsJo/Fpgpe5J84i3ehJQsXxAJcGsSbYORJMQoX1
amCO53nAJgctgL7XMeCw9fKxKNLv4E/IWZ4ZpVvANpwmVpshb5k7Bnjy4qk5JZO5LmLoK2WORi/N
rtLUuRh8G9JTikW1tfG9jD75DX3ToTRpB7hp+UzIS5Qmm1jXGEACiUC1aDFXkuTWNgglJtgITlEj
up/5DyQm/frWt3G5lu9Ym7/JigHcqGX3ishNr2gYxJupBY4eaJpZg7axDo+gTYzew7cxtgSCD4+G
BWTdz8Jtrv3XvpenBlgEFE+CSgKQBTmD1ykJH8s6P+hOnrdiERp06FsrmRjQf+YW+0+EtoV5XqoU
AY0B8VU0A8txxhS3pE5Xpt407MNom+hK+A0H9nCsrkKdL0azSdKRyunu+RD/2q4Ztn3F2b+vfPty
TphhAwknPzsU0ZbDul47cpRYHZNulTe40egF1IcwLHMw3dAW/AK0gi0wjlYthnyTaVvpd3Qohq5f
mz1CKsNIiXOp6MmVA0QQCEBvMKVbZNvRpZOiKXPoMa6czgcuaVLRztwcoEQc4BGP1MHwkrhVu/FE
Dgm6w5+TmgVZCOI8qsGqUbapKQKNT6yhjSyzzoChRS6yw9DFwjyX/CQTJWvCsDtHKFIVdbX6fL2R
y870caVzBGMn09W2dr0PK51rl4PIndGkgKT22CKMXsOX3kOpIuH4q2b13xY3hhkOvV4OVFq6Hwqs
MPVFDctY3CNfAZ60Dhn4HvHw30zUPcUp2uLe3YSbEDw9yRL1pd7PCB0tgLPh9n9Rz1oUeTaNAkZb
UnyohOog017vVdhElA1G1V4P8qtt5C/FFj0I5nCm1lJp98PNVXM9tMbIz03PYT9s5gM0fQcDHjo3
DlvVwf/x62n+j8av/73Z6lX5lt+19dtbe/Gj/P9gwGpRNzKI/r/MV9c/sp/Fa8Td+ve0dplbLv+N
f09YpXD+ZTMflTYPm+exfAP/HrBKof5lmp7n2abpuJ6w+Zf/mq9K61+c+Pk3WkmuyfiTV/W/xqtS
/MsSv6aiWtoe3QHnfzJe/XXA/88X6Lgu7SrX9TxsREx4zY9dBuWk8Qycvj1kFQlOEbmAzWJjdMb4
vKsx+HTs3/QdegGuJG2OQdeSQVJiMO9Fcagr7R4MySDBdwdYQFExwJENwLeO2bWuR+a1LVRf3x/5
H5rZS2j99fuoa1BM5/NTMSbtQ6dnfeZJbztZo3c2JAEHD5eogCJnH6xiG5sijWzTKbHfSSQgeaxT
jHh+BiWifezq4pAz1/nioKKXg8GH2+KYtmCGzYfjefrDUtH1XpdFVdgcWMYvawttWcS93FAp0kFc
2COpASqlsax6Uw2uPvt1rwoxIXuUi2w2qp76KTwForxyZGhA/UU4k7VkZaHFb5q0PpXRyHRMEj89
CXnZ9ma7EdqjYpeh2LKN3IStn10ELnitOGuivaoqRUQzo66M5whOLsy3WTFEe7Offk61O+6CwXjq
PSM990R/PmrjSP/lGFgRkQVqJGAgeJuNaB8nc3HMzBAN55yct6Oz/e3dv/73Pfp9ZP7rmPrx1sH/
56USyjOVXtb830pInkgl4oCIEssjaEd1+bgVdDxSdCs0hchyDwAN2G5bHKecKK65y8DzUGcaZHSn
kSBCpb+QDnt/HfQP1HvBpWsfxoYSlO9oKRX5zXmGZNkw8gLlaU4McgESMJCW3LQjaIbPf9CfTYHl
C9EWXT/6HCaDE3aOP39PKrpYjaFsDs5yZZgwB2AyYPtUEe3rTH7LYJYYGTHEWd3LL3qA8s9zyK+L
a5p/HloLFvF/bBOt6rrWMcr20AxeBIksUyfkY2xg/Cm/Xpxpfupjk/yXEG25imLrOmih9Qm/IOAx
n95tHsAxUeS5oNEFjzxxduhmefj8Hn04gv7771x6XRrGnHQt+8N25sejpsbk7+RGKWhrBhEkmB1C
uGSpz4AsbF3UTO7Ec0abs5NZdjcxpfriuM9geDlc//n2eZYp6JrS6ndM7Xw4n9plauXenA6HkQAX
kS8wK0rw2nQ33SjiLW/htW+jUB1J+LMltNxwrt/qXk+bWCIJ1u1dkKBQi2mZXtiztBEwwjBQMy9e
XD/lTB2tdGeCtAoLQK6yKjFQ1MMuc5Y44P7JGMyrNrHPewOsV+SCFOoAx9lKndJf4qfaCs/H/EHM
Pih5aAbHBkBoVrQuhjkTwd8osbh4zaPdx8EmAkcAHZlEkQhXUBy3w8mvAZyGy/9V5j5ZFG5FEEmH
k2lbzjUdRmPJIc+STRO060ZkxbEqKyBfji2Ppoue2cwS81HpaVcEPXq1oXT2kwrTbTUbWIRNlV8V
aaBXUYDZ2w8tYHpaEGk3hcnOxxQwZc2Z43nxjTcNAbhVEkDY+nYTQ7S117kX/dy+oxa6s+zwemad
PybCIh8+uDY7WHGqw8ERE/yR1Xa2yTnZpIJDnSY9ATfA5DUIqANcoAXvKiMyKE8z2aKAIwywfKHG
cpTI6BDGNlK8jqNbaZG+bhGwp2QCexROQtaYF25YHudJRBhZkLKq0sDi3fiwYkKwQlaTKYzX7l1W
q3crNatV4QU3NUHdbGywwB3IHFFHflAqFgKh+TMu9mE2VtBVFbxUPfJlGYyUr2fLuZt878bw1J1j
TqAyRTFgF4FsmfUs5VYyXbRc30ilecXpxB5ztS36HNOd3zxOcQ6eZKjfRNX9aBxv3BDNR3QeC6Uq
SyB6tSHwyYAxz2VwWYgi2lS29Yhd2FSTdxkHTNgdr8IGgITBmMsSQrZxZ6EfzPEAB9OM2tOUD0o2
D3OpcXxA4mh/+gp8gOeh4JRluAlCdab8/rL2jnUWXmV6OvTaJhWlnWlZdagQZpJ/LDs9m0JAsPGY
czzHZ+ML+9lAxzzl7aZup3M5m9eyY55t1N9nD82jWExe/ZCTqoa7Jw62Rh6elxqtfeylzjFtnjnP
QjCIDHYxr4XcbN22dhczTAX5ZZcQyYPKCXd0HtZFP5Nq3s/FmYOnxoqNZzGUHA+UAl8bNuF1H4fW
3je1z1koZfrp1fLkh8Pz0EO/ikM2aY7fq87OxSGIJOzSZnqeIrPfcQrkJoWLSzrW11U3nTnytWcf
ZehpzHwQnIHDgX5G4RFMXIHV7GRK/qIl60OSBiSz4SEJ3EZfBfWQbqeQyG+jcpmGy0ttp+25aOFQ
VaJbzQxfEJhO30bdoRkzigs/4+/ysoAseIau0PQcDHmwJ1l6EDf3LaRCeH6D3V/iNj1jLI/WnlF9
2DtXPr2UdefVxhpQwLHI25+GN1S7Ji4lUDn4kMghOsxVE0j4oHDZEvz6gG9WjvpbOCXRzurLlzgs
3hpStu8kS1XK1HxVi/kJzMKjFbUZan6EGKWt+2fjaDfFIWn87phPTKcV/f5daMnvoxQgbYP4W+Kl
7zp0JzJjGZl3LnTpaSZEpdAdf1SNLCQFeeATbZOI+imMe9KaFNikDLuQW/QXZCqtaZdkoHFQvLde
hGRlnvFI11sEYcNrWyEDyQpxY+cF7YpeAiiyuse+BKhszAkm/kZd+HO2TsiwOzhxfV7XvDftU5qb
IbpzA+5cFHK6t5AVd7KvwBRhkDV7WLxxkTzHlLF5p0gJSy+9SfZnZp5vxxzAz3wjRJ1us8qHn6h6
6AZzG67qJASTJf1D68QFPQegrGbTvy4NWJy+AmuJ8zxmxyw2n5ppMFjVRAGABnBWG2WHMriJzPzW
KYwHR0aXTfQWpPYmSY0as5WptwHOLtXDvFeihnSXg07W/nw9QIbl/1dH5XGMdLFzMzj590UKKk3N
YbttZ5CIaBO4rS+UniAuCiydC1K0a2ui+IybNscxqgwX1wPgnNogz3AMWped0SHqFC2MD7lf6Kk8
sleS1AoSpmHIsvGVxVfqdZexUwRbAtnYB9PlQx70JmTya7uEJCba2tRu8Dh6sJ6joHoCsN3XI/HL
vhMVe6NHsG2U4SGZ6+Tkp8O6talVRPAQg/vTXfpNoKl2Sv8u8/wfVX0ZdEN88Gf7OXG8o4cF/pq9
YcsQBgJi4FSbtgZ86xgEsV1FNdaIrpxe3RKfMa3A7+kUoXyFJjj1JShFDdMpCd1uJ3PvTcSthSNl
MRl1yb4pguQoy3nTmek5QrLqcJ1VnXnjubxs/UkPkg1PdJsysb4Zip2HTDigPB7khxIijGu099pu
L0IfDLMY/KcKqpubmxeoQpk8t9tZgQtPc71PWQF2Rq6OstJkwGYLJMUisHzIj0bv3JEHwbQ+oTUz
vbSl4TzNmjQ6SX9URc28CaE4NHP0asYx1HT6MhvfDy8im7w81wlvi2qsLxVYTG8YEYfl9abMsUh0
cYhWjC9sXWvon7YWHPzxu5bec6ibem/lYtooqGKtHOrTEr1nQitOoZSjEHnoGyLo8XY55cyeqW2i
rtMguyi8EaUd1R3Y0KE9FtLDkYmkoR4LdRZXMNuzwF4W0T22anI74pTQd9ldjHMcnA89YhTd2Txa
qwYMnXUahOJsnXdT/hyVc3Qe2r1/npYNqTlDtu8mw4cZpBISV03yAeSLF+rnrnB9PKe8sXng2mde
S9U0jOVL6ig8WhFhYcmpUPLdCGegOUbjr2oLSIYYi4va7R7cobeAKVfpVs/0/qQJdUV04FrLIj5U
ieZ9nBnvOXHjoPl6j0c2uMS2n804PXZqCRKJmBu5SPO2XprfOKlbXJR5uOEL5IRcDu9TJa9dxVJV
wsKrnWfojZcZMWxdUE57Zj+0e80lYEwubOZEn3JGYt88z3lusMNRcBnnUWyQF+z26b4bKCtG6B5l
fGd7yQ8vgM5hc0xGxBI+1Ko3Vr4nXku+nkGrhWd9i2+PHnOZP9dGSoAkDWcPJ2g5njmpuLXGZjho
JEArrYPvHi5+0lE3rfDvsxTqWYeQDC0lFYpjJussd20amFl+CqLjHE4Eijik1had+hZwBECDFN64
RHEoa3qKKVSmlodRvru4xWuAwRh7nXNRzwAwcURktryuBH1UVz3Hg/e9cov7InpNvO5NWv731jMH
tiyzXM2YJU5VKV7nueD0YHJuXJp1TW7txvrJt0WyVlCy1onKxbbu/Xcjq19E135PQpPItGWPmIhp
kDGRwS0IuVTTJvchG8turlbWOFwaUlpbWFLAtF2K1Sq8Qg355s9XhhyushzTqgFrxugMdysLRNZ6
zOVKL95UMxvCTR5/q0jQ7vOHNm7WjQU6URfpC2f+ydU3qCwNDhoJIF+M8pXNi9XQ3qFW886KeqUk
hho/GAk/0PTtMfkYdpMfNRKu1ZhXzZmekytMOcUGAsVGAZuMy/q2lTD8dNLdVRFuCkO9zj2RFno4
eXb3QGjO0ziDI+JEAVhFYq5sRrnTlBhQMD18OMF4rd15J0rcV5nlOqSjyLOuAGzNbn0ZBWhhPTzu
OitQOKb6OvTns34kJruafvrC3EajuEut4adAYdrPRIh5wJmrzOewYeuT5AgMwCOBuBVCjIymlBKH
CflaCuGQS0md2cXf22zcdZ137pjuBXnw17bnszwUbKN8A+/UpHS4u+oisa1rw8aaNxvY4fLkvEOJ
Cax+uAoMBh+Z63zXE8eeuHSbrYq0sy5UMu1a+vxiKrhUrx46q0q2jcCbp4IW3lbf35WzXXbc4JKP
h+IybPL7BhvXduawettZw4XX9BIycANHvA05TmDlqVrVgE8yw4M3JAe7YbVOk52b4LgpJqeml0NG
pEV7Psoze9XIvANX+JIGeGfz18mPACn1HojK+K1MBMckxmQZ387KcvucuARDbOrQPWrVnlVpM14Q
gLip8xHOlk07mG2viZkF2RPuryFQ+NwEQTzCPbX82y6enAwve7+e9bwNBdEYJS7XwCWkQ/s2soFE
r2sTpPtC9K6yZpdZznsK3IksRPSWYwqQOjduRQmGpuZ4YAbd3RRUj0kZXsasr2S2uletkz+p6d6q
iR1y0/akegojUcSv0bxN7Pi18mG41ZpmecsYDt/9khiGctLougtPps3J09a+8Pv0PDUBH5RRueG/
fbIsC9ufwiORXgaeIkdpZmSSWOD9inn+WXAB+qb7CUNy0PkErcnhjKVxK92Z/+3E1mubsRgTIPei
y2WJKSmB1DlVq0T6cCBdUGe53RPBM0w7R8XXLhjO1pUIYydR4jG+FUk5X2cnmy6YVxPbEjhBSRZb
yX4D+LUH4FqZDPlmhlluqymX+wVBKq9n4PqKEReEFqKLKlKn+4kq3iIhBEsulr60ioZNlhOOVGVE
kqBY5hEebTPYB8mwiEoftF4QK3emLtDlxRdov2ByBf2RNY9/CGme9vmFqIVzkg1LrQkcw4tvfYLU
d5FGtq5gXhC7iGdXBd2mX3oPUVONt3muxlsLgm+Bymfuc1JcFDMjRlPN0SuWbNF0TLZOsaTasq7U
oq53EYLyM+k0SE+9uiE3yMgx0TUlhuEO6Fvgnyw3OmtM4zSUg7F1hW0zHBIb09LhdTIsTQXkw5jC
McvOJskZU6nATI2QuTJcfKHzIxhEQdwB5yygduO+tn1CI2dUyCbb9Hlnsb91po2Lh+K46sfy4Hbm
S52ybiayLXeurC8y0cLuBBM3+Fm2H8KI4FY/uc16kkDqwWUZXwVmPZ8cGgucfJW6KuG/pQjpvdC/
yTJJAmAUD6c5w7lX+5c0bqFVmEAgEzqhw+gGG0v1zi3SuHPhLl22Nt1HpF1jlRrXXYTAKHcIjxw4
/LOigLGgybGd635Howbr5EApXE7y0R5Z/0Y2oI7WIPFa/rXy6XG3GHDplQOrjtx1Bo3DyHhkOlII
jmN/O/g0k70S06ZVv+aC0JKsrXc1IuhMVvtpHF+c3AZD1wCrd2N3c29PQAjqFFjiWBfdzlWgD+r5
3art8zpqQMybeBJMthSgLibmwLLGlU3FnubGsxLVDR3piGCMmn2giUdAj9Be+bbuVXAYionQR+RH
K3s+If8G8CrVncowg0cdEdVdTQBgARYzqMoHTMVQhyvIOn4JKM6IsfYG/nNNM3xwQZKoyFljmPjO
Fwm/zLc7kOoqp0dWEwNp9Icw0g8oGwlBFz2wUWO6bx0SmmZ4kxEImBTl44qRKpzBkoQ1yzHqrR0P
QKZSbjGLPWUsjeLVCNWgyduWw1xiggjW37zeglvtgdlqifvbhh3jjNAY7uYAI4yGiNCDYpx7yiuO
a2wnJgEXSXoaQzy9ArKELCF0V4SsrK0B/n1ubHt32XvdRuz9wpdrG3BFUr9ljNtIAoMBGPInTJJm
fXQdN3RvggGiij+XP8wXS/B2pPFwnL38NEZTw881WX6NiqSVGGxKWNvfQ3OuTzKARa1K8sKKkYMN
vZmQQ8+RUpVg07xqj90Ir7hJ3K3iZTiPh7g7hMGC7kUmb5RQ/6zSP2cKnZFfRt2ZF9HJiTLik8rv
lZck60I4ZKuculKAgsvpCqQZWbri0utANqWKglfV84+uhc9UZS2V79gcWRvgAlsOFhvw7kH/g/yQ
ZMvgoME/Aas0V32BKzZ/VwBg+YDNm4yT0IZmGRDrDKtHO2IzQM/GbAgC1li6OyQY23i87WX9FFgC
3uUwfQtngjOI/pwKgBOGIo+1iqA/DAUgFvUgW7hGcrJeMqGIpGmsrfLzd12cFf50HUzjxWBiT7Fk
EJMTkR2anjl+T5UH88CD+T7dtand7g1Dn0wBILJQdOLYf8XUVVtRAvMdCJ/j6yWeqHLO20L8dOuB
A0FK3lTA77M1OxWp5HQnY7MgtR16EQfBqnWty2RSRyuZl54qDoqwgdWLzz8aZEhIVPaS9pm3s5fA
+zBvca9QS6zmepdnSwmbLtyW5jBWzoWBYcOGsjfn9Ffzwmf7O/ghYdIuRPA4Bx+Q9lO900UPV09v
PTwL+6mC9KTJ7VC8g6Wh7ivt36mKdOU5eWsn/OO9wT9LaEAd0YRRNYE2UB01DKHQ5HpYVkI7OIP5
BFzLVc3PpsDSo7wnJ9Q+hqdd1nA+bmMiXasBlgBNYDQa6GfMqfYxp7gPVpyAZRo9Z61CRZYjjzn3
DAjDU/xzcGi+NrZnHdSIzd4ZJlLVYH/2Vk37LLtJ5/RmpBMEgzE9G0sSkwQ0xNbBARQaWKW5as7y
63c+nLLRI8YZUf1KO+E9emLqkCm+BJxmkNQoyQEpZrpS+cFwTejuaDioAXhuiCDYarm61zoT3wlK
JLcV33l3NGNOP2CFoSt3cM0kPZRkBalkXAvpgbfUKZtzHgd7mZsbs52OjYmfowrYZgx0Qym9olVh
O5SBTuzcYBu6KLQ1X84TWJym4nSZpSSNjrys6zCAkTwY2RYCLOEwDcydJoVebzf9Zh7SH0GYoY9p
/XO6APFKFBYuL/2gOLVtKTTo68P1IVbA2djBySiWetQG0BFMJZVI41DCiIDhg80pgYjX0kABRVuh
QUnQHCLMjCcWx9tcwj+wzTeEQ5fuCJhnhB3Vc0ppkZXOBb77ub9rc4wxnWlyv6vkZQpOQxadaYK4
JIVYbGzbML60dftGZ6Eg2G3qOFE25W2nzsrlKD9bVF2zzdvZuTEnHopajz8Jqm+bnNO+wgEV5wNz
kDRrT0mHvZ1IpFeboDyzbbimdiQwot7aaKc/n6T54JCJ4Tn9LkuA0ZXjwXKPY018NX1tOheCM05a
+ISp+Xj3QI93VDQ09dM3G+S29wvcw3msDhv86iu7tm7dpmzp9UprVYhRbTQGr/amL2rYvQ1ljbST
Td+BNHNNKF2ZKNh0S86H4qZQU38cZxtygRvPG7ePwS5DiGi62NjjBKAj6dxIf7o16iiE1ke6dZt0
oI95I/8Pd2fWIymSrun/Mve0MDC2W3fHt9iXjMjIGxS5gQFm7Ouvn4ecoznd1a0pnduRSlXqrsjy
cHfAvu9dFwJtWtVT/Qa5eBgmVvFlInRrPLpDeFMN6pRyBTqRZd9QfBA083I32CHfnP2l8prqUFt9
TXYnZvq0AHFrRXlI15dUAipZhlHFIoEzRIoZO7AXKzxhzLN0i5qLt7KvtGC0cwYu3SIfz7bfPrmK
tcZx6uXimGdgW7iFosFmxdU0hgGPqZYrP4laf7f2lBOM+fDatkQ0tGGG1Q1ogjHXOzdzqY7+kj8t
60rveeE/YVP41fbYwsKUeXTyP3DAxG4/jWfXna7I5gD2k3bXL6V3sKG2ROM/I1d7T3zAqZk+sGjM
b+Z2Ya3rhwtyXOcczg3ZA5QHdmDstJh29509xnnVdBRCiuoQtmUVO9jJqMQ5DG1HOMjE3sad0dNg
SlwBzHTFqgymSWHToQpGfZPlBbNVd6ApjJayMoUjm1W01w2pZ5Q/RflPrwijwzi5pOtGI2VXVmnD
2ulhl9i8h3EilAuaExZoSY4Ix7LLGX7h2xjlC9bhngy2+kwUFqq82uh92To3fsFc0rbLm2tHD1zk
9c5reTb7/ojMqYQh1Vv4bkcRdM+Nsy/rfGu/cO44Hvw6iM61YKyUPAWTDOlp2fL09xP7sobBcRTk
Tg5zwGgluYK1DmPj+Jcwch7tLPzFFLIcw6WIDklvFrjBDgVY6BBiWDD8Cj/Y97h4ODrogvKIyTUr
Gj/AqVeXVeag2BTcppyodCSzcnSPxWQ/DOLNtFAvCjp8b3JxWJN8uEYDMbCNBHDhQgh887Wff5aC
woPKyt5NMTzWg6YYp7XfezMRw5Kkb2vVUKlmZmSS7nQqdduQy00vRNQ+5eZrgsUd6WUUl8SbDuFo
k81bYTCdSCId0tdK5Ae8i78YhSVNLXET0CelXAgwuvgqEigmUP4BQ/wwuVfNd3NYpCasYsm+BtN6
LSLLOtsTSEDvFTkpFw0t42tYAqjNF10Dg1gRebtZQzg++8veqPBL617cBEXelL2Eczkex6KiA6Ep
T7OYXpA6HEzUPXWglsrH8IiAADkCKAE5208+irnAgfMTPZJCW3voItf5qLLiNZsDh+Eb3CzwEGsL
B+SVgPVBWI+yZitu7fFErIs3tyQvD4V1mzYkzNgN+GtCUE1SAXfqnBhbFolWnFy7J6moMzcdbxwt
IVlxvTxrm86DyFqKi5M7n7ZY7paKoni3ex/Hjuk1mPaBTyGDU/spAF5KZVipqVjdlH7FvIWoMi2+
bxOdg4weLSWVlo9ezRvKVBaPpfkyFWQXGf1KBF1yaqgunVIIIngwkrr8Maal+7Wke4+mwf5mVSbm
nuNGqaZhb3ryHl0aSvAeHoUYCsKtcbfCV30zGvt1boHZGGIR23GhezH7iEo6mWVUfC0LAgV1kFF8
N5BaGKXeSW2/Ru1hyKShByGSlRF/uf6oenCtWbOAhTy0avGmo2Ei5NFCJ/t1Ggi8cqb2p22lmIw7
+7gyhOwqUu2Yra2bEUnlHmrk4NPUsW3WWCO7C06zowaAP7pEtRH/tZJ+na7luU9e6lD8BuysrySo
CwHebGqC4Vwiq1Kf9mU/nWgXHIm5G927TH/FFHxNl0XQit4np3EFIRzd7w5uiEQ5wBywPfs6pAdr
8y1bqHVJ/4sunNTuIXeiD78Lv3s0UHRd/y4BSOyeuJzGG09VntAcIeY3dLbUfNpspkjMdgXr/BZy
TIIzRGL7LjVPsXK8q3oJj+lgv1XkmYClr+N57oDdrIFrdlixd6+wzCffIe7RJ21yEYmNa2K8Tf2p
uitMwaS+PFQehzzzrRWghBGGRNWVqEonIsbMX7jQJRiYVz3LZPLPQVXIox8WX9WAo7VNe6K0+ud+
morTwOC2dwhjaAJrj8Z62nkCTy18yT6baUpY9OxRKAwbNowz2ZSaQkL7a1RQK9pZxQiuRX9O27of
hZOHFz0QTi7djv0yRwlBhl4QJA2t4ox3LoBJRtQf8e28TYdyd4OXHPoZ9p+MD6u4Abcb4yT61BOO
+5FchVhaGhETGPOc6PAQdF0BSGtCYga6oyzIAEoTCUQRqCuYLYmAYqREtJ/9fZrRIDKn9i/qtimg
1lO/a9WCnixpPubkvl3yj3oKbzq7ew5C0GOnQXgyoe1FBbxnDDSHwdvyCQnC9ti+wMuaKXbViiU8
4n+uhFAH8/C52vxgxexAvGN+EJGw43SrKmgq4n3BR4U/lnGGr7e2yEjy/ei6+iPsuFYEEPXu3guo
w2ooM3CJLDitQ/hO5hcginS68ikF6WVlI8Xdi5Wk1BaptZ/9KPvCumQKGtTSrzn5iBmpYml91Gly
8OX2aHW2ti3b4ggl1AUqy/6iIdb3/RpOt3Z2H83GPhVLdWQX726icGauSz9HGJCdkiQXBP5C7TFl
tIn3NCveBQ18cr5DzP6WP49DPT9n8xcVdgM+GyzrJcfvzqsdugS40ajAzm6jajJ7EcxvvQPJHo50
lqxFgv2/ImQBtH3faUqAaqY82+aCrNzsczU/u5JnxdRz1auQyThKtvjfXdFZ/JgyZpdatGYG2r1t
WvPamD6K/YK326r12EsnOXtMCJ1P+RLIQzxXOZU0LcIrSyN7mugxNxk+fHhDj9aA5n5VELQ2K1w0
q+RStmwTIc0znUHrrywZe6TFL9F2+jW47WcB6O7jn8qpyMsduj/DsbdOIhGPaAV/JTlxCmjFblOF
5H+cxE+qOSBDNF1ySYbUPkkAltYlvTHu/GiF1VPRj9zcNQQdi8axU5TO9ChoqpIb302/F17KnZIF
bysjrzvOw9mGl2F2JKe+Lt3xIJT9vSJ3UOjcPxMPeEUExUKPQKO2+/yYjPkxsKP50gUgDoEJjwbb
/651uv7UocioCM1x7Wm41UB6VQpn4wIwDnQD0w13QJ7P57pKGh2gzlgd+TzXmh5RGiVc7d2wotB9
IR67rTZThVZ1qGz76v1ROJFGtddLiAYh5Bgm505nyzU0TEbKm89DT9i/zKvbAfX9zpkBaFM5QTlw
NRUp7ElGsgNRGneW3483RfFtyXlktEOz7ps8oH5uCDHq20+WzG9LC4DImcbsIMkQvyAaZfchT3Ee
frljYI7dYGKBFP6YBmLgchxgvFT3aEmuc6aHZfCBL015VxryFToiZ2cipu0Z1MdF6XLjokObZwzO
hdufSezB4JyML5FPqQV1PzaJcPfSXakRmcyjj+AsDuhAiyCUjp0b/S7hgEclfnEbEkk7w+mnhXVT
pyDpfXQaJepKpAAfKaWN+0aTtVmmb4YtgxyTZW+vDp8924E35D/CtMZ15XGimGALRNAkn3H9JtTT
cpIV+CPz5jSphXmzo2Kwyk9yHdBS+Wl2Xr0XVArlITIG+K0Bu4ioKp7Et6BR4sSJRMtLaEBU/JQK
hPrAsUtoRTLGTQjn3Anvw14Izw2zwY7l6uUIH6LkiQ6mYCL+zCQtHR4dv4czR1+Uj4DJkVSiEWCn
fauOk9SAeXLTce19ifqFCiTTWIRVtEzIfgCpFbG+hSEh7ewWH6LLvtmF/rkmU3cmRyQ05r6ddL83
HU26Zedemqx6bTX51KXXMmdlpNMVBbjkLH6b5aGzjY/4F7QVG0gQJ9mCLrjt8Y4J3d6akdeJmPpJ
ffYPkxUh/OirB7Ay6n+HKDoE3ywXonOR2DzscXplfL+DUHB3HwyxErWdOEWzZ/ZW3jwvsz4UzXCK
MtaaEMCTC46gdosHr6G3mWexO+z43uLOyh+SwYBU8IEReGpRARaigxrahM+HOXENRkE151SqL5z3
575z3LvchtOreCwEWctRYLqz1S+kEofjta5lGbudg7eyC74tU40FBk3MvpE/xpwmG6jVrWqIIPLi
M1lm6qjX9MMtG33wYBgV1XDMYqDhq3mrS+QBbAVxthBabNMwNQFyoInWP9KeHbVQtMKZ6bMP6GNk
mWL3A5aKNRLOtLvkYUJM4djCnKJtIYY+/TwTbfXhkmhDS0b+AAwNnT2SjodO7QhVQzCezH9sqWQn
ruaDjRQx3rQmu2khTLJQtGDX5JAg04oYKHNYBw/5HYc2UggdHCCriFSqi5G3BwOamfKTVZM83K2V
nSRXa6RkLfcRObkL6gbYAtCeL5mfdk/zVNgwMSjDJK6cvV0lL1GhYpju9QDBSospLyun8oVJLryL
itgNczrQF3Flev9I8oo4XI8zhcfIcGVRTGMkQfb4u5SEmRvbfvIjIGGkuh9QnodgTPMXl7Y5u2if
VdtC+ATNe7f6ZQyid5FtzdlPq5acqFQelXxlzD0gQDmJoHbRCs85dRGKggQajvl87kRKzWa/DTUy
JM04iSjvwc9HPGCjf6lx+Yyi6gINgDQ7aH5HWxFNlZ1UZxFL6hM1krvFVyqtkC6gmYf14nn+C6j1
pZ2STzQhd9q43QklNLq8hYSTOVkw96mPzBZXX2t0Tho1GzE+NADSouskrCpKZl+Cuvmc3Xo56LX9
PlXqzZaqPOkomw+Vaz2szqkx04fjrzey1u/D0mBIpDdizgBqXO8nvCF69frUBgI212bbLH0CF5KO
g5Zohrfw3JGsxH3R3tsGAZaj38pFpMeKRZTLSlzpjBY7mItjW/T9KSB5yal4FEiiXNOxE+cQfdph
Vv1pWtD0VB4lwDIlR0bMZ405D9xRDTEZoLtuSb43IdGdaxt9rY1n75pIl2+JuSTdnB8HRTfSvOTv
0cgwwKI3xmVCZww4994NIwjTHEmfxb8jpjPqFMKyqvkm1PdZ8rzNClC4tbm6pXbjLOMPjirYrdFs
3fs5SNPYfekxduymSptjsPXgrYSae2FBnLYTfunTgOu1WJ8l1B3PUggPSo/aTrz17dk13UlnRDLN
Dmut375PyjHxsMDn4XA4chsT6XQJ5n57RLAGGSehgYrdo4b5UB4bqDvlVL72p5yKvuPQDNU5c/qT
79fx0Gx1vkkHMke8pqJ8dRDZ0asL5+J9Oktgo0riWTrN6hMzZXlurBlmlTzift1Spj3WyJoozLyk
PqQYN8F0dgJW8zC8zMHWKYJ8aGvtQ/kxK7B5K7+Obv0wwBuGUZbdanthLs7UTS6IrCJV5zxBkdX2
RASIbkxc18kvtaolxjJ7H3ltfqT9I+MJlZdUGwArj7YJeTRRnxsl5cNac+j7EZRdWrGJBNR6ODaT
aedDbRm0CCZDjGQR2JWNN6IMAcVDWHcFN4qsa+V8YuxDYgy4Ya5OWv5wJsrc827dMLDkkhgQuGC1
P2eNV3EUyy5N0w/b7cUh5Lc99L6iKMOb2TFWLJtbuVoqWTTk2fJounYNKHYU8LxPAANlo55bOzuP
TAxoaS3YpMH/XNzhDV3fjTu9uq2T34behDZSInb3c5pHkAyQ+Yhyo/Vj5KLXLpJ0pw+55lEB3ER5
26bY0O82avoDVB+O4cS98oxGf+Va7S3fJu+yLU2MpgqZGMBgsqoxrixZHBFe8nCSZJMq4OiEQ06V
Y/TQNiiVG7s+yrJjBptAadB4UQTlpL/XBHHQZt+IyNaesRA9lLLuaaOo1xi6fjpkCa3FpqLkmu6D
yiHs2facp/4u1YO4D9TvcvWq+ykgW2t0Xq3K9W5yyhB4BA4IApSjEBNe6izydn3p6LvWrV8bFYyE
2jpk66ZbTHHRe69D68RRceVrfvdWDqY0RPvkuC3EB+vnkFV3f372z2+aQGgSPoyOaSQvMFPcGQiW
dulQ0IQwRxNqzc2cSpWFGGa0FBmKgX66c7ot1G6epwu5Us8Z195tOJOf3AXWxepXqEA8SnIegN2H
xb6JsOyboX+2R67kzY4VIG3YN2u2pWyHPJCy7tKK5WfKJnG1JjYnuRVBGYRRlpHB8Y9fa844TCIn
ffc37FsNs4yjAbBHF6BaaJIZypegu9VpQ8UUAzwnMcJzc1eltHKk8pQheGTGyVeCas3d1wKTyv1I
QiMsCLbqvlf5JgnjbafArTMe7bXPn+ySfPNBzSewzq3A1GfrWxllyLWTt2jbKImHIqgW4ucqJJ+H
HJD0UGTDI0FBX0hv+hLkujxZ8407z/7dkmR1PE95G3cC07IjO3OcR03dz+Z1q8evghvnEXWld+ym
/McchrdD42YvZbF+s9i/bnBGXGydvxQVzg6dF96T0qs+NH35WLe9OtVBX1+LRCMkUPY9+R/RtZK1
PKV2eoncrrw0JokgPyVZ3LW8T2aKlqzBYbwryBwEPTE2nok/vjcjUWjw4zRthIeo74pd1K7pVxt1
kXDzQ97zDKodcUsvNC3YrWcuOpyOVrXooxlEc0glXSoO4rob49iocyvCPnAna4FIo4I2HFD3ox8y
1jFboNLKfjosCcwIH170uOj2cwb4Jx3u1Wttvg8Gnl5266VdPe5ULOucR+696Puzp2z/anlq0yuW
9IbO4OkiChiAsPxjlJ/3GnEJVShJToso2ewt7nO6msr0xoMk3FW9+2ttRuLSzFRdvM3zt3hQar0j
L81MwYdruX68RHP90XroeFUJx9nw+OzGoUKwjgiY25fVz4tN5Ou43z7QYft3i1e7R6PGb388XdHm
T7Ty9NqtnDC5TNLnoaUnyZvUpXFzbA54Mw9BM9SX3H7keYkoxuPpWwnKR6Twfvz5D88UBbGUV9R7
i3qOeyxsu8RQQaEMh2Q/lT8Kn1FyyTkidY0ATK9TCyfEHaFkog+uO5+pZCfFbskqKFVKCNnHB2v1
byuVHEYF+yhAjYi4B9+u/XGOvVoQ6V7ld3KzR655jUaO+EqqCHRI/TNFV6OmkoW5uVGfWBeLZ8+p
DtbMupkmPaV1TTs/miC85ShH8yvb56iC7f9jYUyglgEi03Pb8jwOe32cN29m0vVc3w8VkH68zFWz
Fw79s1ZT39qcw3vPbcYbHckGEC7CXZh6Z4E+OdfwZYQX8n+rmWB+fzrS5AaDWRbPviX13iNPchML
LbFpR3EvwUer1Bnu/QH6XhXyHqg3FqUfPHEdX9MNxVtGJFZz7vE7NfnPtQgE5Q9cXSvxCLtsTPyD
VevhEpTRZ19Ojzq31X0qUkCyrbeslu7xz8XYzBJhdObEPy0uupthIHi2Wtmc5+jZmwB0AvVW5T4X
yFbWZFUNZ2w5PAad59zKtocrRhpjTVvUQDp513JqblQO/YgordvLiCsk6azp3OaZzVo0PygXlUUf
ankMSTNyl+57VRg2wOSjgJX+P4a4/5Elmzhs/vqry/qfU6z//0vEFv/vROy7qq1+/Kj+2bD950/8
whmwhVv/A5yP/QhptO/4uLwwGf7fTOx/kKjlCxTZxJcRm41h87882673j8hxpAQcQLIWhZLMmP/y
bDv2PwI/2lzWPvonX7ju/8SzLTYH7X97HEOBECEQvL4Qgb0FGfzF4zjZc26nrv29i2mt2YszTWr+
ozitcX9KwX3+xv8qtqybf3u50HVk4AcRZvHNcvlPht4mn1Aqeut3VpKjdyxifFgH5pYdzTAnfUxx
m/yNhTi0/9V+zTvEcevhuiajgc/M+av9evUsC4Iy/SzwplC11ia0MJSJi6yPMlkrTVF65V598HI7
SxL3Uvt6pvhWBpDWl7DQHpk0bl5bPwZMAv1rPrkWf1LXUWFFl97T6UItn2uCQcIFdFHznjpFVbry
wM5RLxON2pY9o27ExCYq67lwccI3IH6DkvSC0Y0gCMYdDGcT657J2oehNaoDC6qbtzok6eaDoyHv
X8i67LCGaTpVvuGO8MQV9SRFpQv8iENHi7/ZlquKKgTgUpc2zai2vH0jGjjf+o+ho3JFd6vgepj1
R0mQWxooSx+D0cIS0ZPEC0Zr4Q6TWTlTpAKJwLoaDtlZT9uHRY73QvFvu3HMjU2nje1nEH9TuyDX
C9f2E5F/+pnraaCD1pnLO2lbDD34nqYPfO2+u5/qZst8saDeMZc0x7Ik/xzoBHCQ4ic8MruOxCCa
PsfEXMu+YU1hTzoXojLJtRjrPDhGcilQ6zBjIMckTAbl1BgqVCg9IGI/MIKa1R/mLSdzWU+Ov5g0
bpc+ubYsKl9Q15lnpPf22RORZ/HSZMDvErfuo4O1pDy6TzbakPRBQWUC4tbWMkc59GKlAUGLcs38
l2Ap0Y7tYIlabF9Q3Hb2nquyhQ5bZ+JkCATSe3ISUkr00FyStGQyvQxx1iKiPLhdiOenzXKXHcuV
+CjSZlVvSZ6YMWbN22qWRiiES+Vn+qlBHUlecFfAIYdy6H6uxtUvUpnwlx8gxj2UpQ+CmsJSsyr3
Yf59EKv1OlpL9kM7QvwwPdRJPKP6RRimbc6EvOYyZoW0McRMk7CuA/g/KGU9DeKqkry+a4MpZIHB
5VVG8qUcew1VoR1Ql0PvYnW9TaoqUz0FvZZgGPLKDO4T6UPy0wnaQj8OIsAHoKd1dnDmVKNFr8gM
gDsidROJc7IyXeiz72aLZPQUbXLbQ+KZS5RqSeFGq4T5SUS9+JBZIZoXPelJQP9EtL2zeYfaavd1
o7wNqhu1cxAuJFFsB6tTPXSzm3oPxHdG9I+Yoje/k1TioiWKwhgah+YEFxvEbLBrlKv6uMu7noFS
tal/6qsizRF6uW7X3MI/yY5LqVmCx9yizeVr262Zt5erscPHXvsIIj3N7qfoblNCvagKhfQ7wtfe
AhMfBjLFqmWistc0nsPWkwg+oykz+SXrGit5kGLuvbNps8Lcd0RC6IfZ7XPv1a7QWGGXablnFOHA
XSjV8hh5hUO1ISzNB1nNBdhWWX5lyExR4/BEkDeNt6boEFJ7/jEMnu2e86WmRH0Y9PoxSRd4WLaO
0h/ZmmNdrMah7M6RVXv2bQDmh8bXnhNx4b/RH52gWH+2/RwpgrXpW/be26WYiEm0Bwly4xKQCv/b
JQhldNPXFw+pBm6hqeRuiOq+J3K7XnVUvFe2W4PziwRrB7/J7OMGtupNi25ZUxZbf/C0qdVJd7QD
t6Hqy+R+fjWg5uKoQhK8zyj4h+FoaRVNN401ulmcWFHnHSfktIjHVMuSrIK0pfxpGXuUVriX94YM
ZXT0Q7kFhKCfhTHoKLjMCI025RHRIYEPO2cLgfy6VqbIAXYSEvxAZwnmJo2jTx3rZ9FKvEI+UymU
2tj3EGpWboqHEsHOvdBS6gOkc4WsdYgCwz+60reQ68/oNtwtS9xdw+FsNpIyCVBCE3SHJz5lhRnI
QvLnL0li7oc0eKl7NcWwPU+1q02cQrHfd7Ov9s4qnunZuM026M9zrFczzsnJXpzwllDA7gDTgcXc
AWZZ+9twqLMXwq5OSae/21Hwe20Bhfqqqt5EBJVfoNU/+GZBOg8zWSEfDBg2x+gW5D9Ab9Z8CcRE
4Zt3LmoDOqxPRenRW+g9BN7wpcZzvRukj2FI+LcTtwAS3Yzmou0gDet75ULarbod9iuFU9Ww9dTS
eZ5pSUjhWp30hjUNgfs5L/RrUN03UvOUZXSDKg6FvkDQtKDsf5YQK1SIkXXF1vQrTMzjUJPMMVff
uYvuasUFOTv0Bq2Rpo5UJctFyu65hSVDp10XVw6Fal8LfepKsVwJZi+/i6ZP7nOZrS/FVIBY+dPb
4NFb2XBGRT1BCFbBl4PXFGuM23swALa+mdYGb3deNBRF+m/5wAAwRHCCA4uDj8ECoWUQcXANC4oA
KwnaX1GDGbstLHGyA8h0p+ldauTcpfjaUXRzhbH7SJIubU6Zl9dXC/wWDqSF7huaq45aLL9rbt32
snFuFDZqHm0FVC3BFAoV1oBOwAY5vPpormmiV1H5Ok55gh4tEcrfOWSTPVbBwhGArCellTgq5st2
ynGHULwruh5rC3S2A+C3EOwVAu5zcUzLN4OaCm0Pu4jXBpA2XlKRFJBNNxAp6+1S4g2TCHM6GxCW
tQ9ZTI6kpM1wnUENwlRoQqDGtKBpvXWrQxTWiBhbE3713Hm4ZqZ+jryM9IHGarfa6QSXbpVyHTWe
5aHagOgm2z3qDY2uLoVefAkdfJIP2EGdVPTsFvP3XpRteTOqxZ+8nRlx9KL+zA7uUORXJwuDK5l/
2fvgRin7dIRWyNcTJB8EMTYrv6KWq07L2PH1+OyRfuGQukdWnHWYh/CpFx2Uqs/7Du7ahDQI+7Vh
m2wK9zqWAKprxw9H6fo8BBHHGvzKhKh/R+5oRdXgVokUFK9rSxBF5KUXf6LgYZVYkutaTJStkuHg
+0LfT7haS4v7P5tKKhhDDxkQj6hD2GdhbIf5eSzyj3KTFplQgkoj9L5zwjGJRzug7Vt46OlGg7i1
Vgscm0ekQliL26HrTUzOHcoyd/B3QTAS39DD2KyigZhIoaVnnjK4RdRYX1qnBXdWWg0XJULyZSBU
yEtz9+FCrDBuxxAeMsTxuZfwEOmOTIqrALAb8uq5jFRLzj0Rw2tVZ3fh6H5d0w3utSMZfM25ivd9
Y4PFW+FbtYwko3gqjRWO2Us3WT9sJuXdzGjwq/SNllhRS9IVxgmtMfkFBrsBYrND35Z3SthEVRQY
6fREcex4awq88uhe31WIzTtwKQbsJ4UbqpbeJc9V+hgIy/yYZYEXZkRgICzsNSn0ynml0j4v3IB6
VJASrYps3wsbNCgJqlPDOHrxk/rnuAwlGjF55qgj+SjYDsFe4/Rgzd+HTbtg0mUJz9COGpxMXMTO
b88CHzQpHWNSICxcNV9NMTbbe4VM7KmSdE9uy4AyjZtxF1fiLrVXgepjIOlhdsITXC0ZziikIgRX
PDgBwxssBWqhIS+QNVw0Lsb91HVkLSx2F2fgqFPF0SkL1owkrH/UvY17Hpk/SChTS704IHM+NbhV
4EZXh+cAdIV9FrnyT1Vo60fl98WbK5oAmoU7hNq58tP4pLtUSDYOQyeqUz0lkNZN0adnF6D7mKm6
fsceNT6ulbP1JeWlRcF12QVfdBOODzwt6semMPl9lSbBPdfjdCsZHbsD9hb/XngmOuV514JSTsPR
F5X9hdRFc1I9lW6ENyLamHtEkJblt0fZVv0+WCmMiFqB99stx72aZYbTZ0ujmJG5j2Z5CyGbd9GE
2Sltra+ZCJ9InRx3BZVNe0lOTtwGDg7qen6JqvLGtNNrRupVLDn/z1kiInrTQlEi7tyKI1VKjois
u7S71jIXGA/L0R3uZ4jAT0W2wKHLsg7BlTejXrQTIrNkDhjee2Wb/XJct+gfA9UUT9EI8nyovX75
QW6R/ulBydV7Z6haecj91RRx3xGok4FtL/gzNj1+UUfqZ571eX+dOosy77p2WAmsNBeSSzTixUwo
UgaBFk+GaClrTsvsi5VBrRQqs4rYSqe8Y/NIaZlldTHhOyyDp2+9JPOmL10XhoozH8SZZ3LKN+3g
T7KUsx4LLd3JHAC1Gn2dxOplt3zRVXGeyqUgqS0ZbO+mjZbFIXKscAfvACLX9egl52zucW03nTXf
Wo2r8AUCLy4ZqCi7k6S5NwOD31Ty4FsIkAiPOmcujRbnlReT59objL6pw9CVcpdLu/ZI2mhywAfV
M7LvYH4B63aFLIPx5yhG9OE7JqgckUCZV+bZsTzrGwxPUiBKoyX+RxqMEoeiU9aeTEAJsYD9Yq62
rd9sCV6rkYrpdb5jViBrSHvdYgOA1+70vWc72ZwmZNJWCpMvdgKHil1wHKTQCYg8Qox8Ign1pW3I
wNqM7xq+kbiz+a5lyg5eHCezku/MOASFEj2J2rScTUFzvLVY4q6xuwntbjAW0kZuv9bOa7f0Y3Ou
jMysJ8TBOr+dgG+35Lm5694yZ0DMtQuQhZ44VQeUCASRVEjFBDDqwfKZ8C9iLILy9zwOBRGaPFAj
jNROZpqvTeClP0ebWpG/QU/+HR4CPIl8PyS9jr/Rz/aveM0wpFZAuMEnD8MTIzp1uWcK/OL5bXzO
4r/Dav41HW1DaoiXtNEtCbIDhfPXFyvHtc29TH7ml/QszpTNkJfJIXH6X/8dqPgfQuX+QFr/gkFt
L0NgnCujiGvN+wvkJZMgcXIVfLoP6n68hdfZ92cEJ8c1xix0+rs39Z9eDo8zeAJ/l3hb/xKdqQTC
VL9W38ntOWwtBUVxsPZIwA8iRvh4F/z8m7f3b4geMaCAa8Q6Cl8K/6+fYrKUaqZZAkRvof4sP5Jl
Ig/UMMTkvp+8v3u1fw2V+/Od/cur/SWhb+4LZ2nC9vtwHWI7Nkeyu/Zds7Puk9eW6gcUb7H5Vn7h
OLj8zfvcPrd//hqFdKgZDEInIurPdu2/fK7Yx6a6RIbmnMTRian4lJdqenIuy5FCHlYCzDLNiaTp
9m/yHP/tnvjrC/8lxM/ObFizWvzaasqIrgEPOAd3wVWeAemZyv8uavY/v57n2f+bvfNojhzLzuhf
mZg9WvAmQtIigbRMMulZrA2CFt57/HodsHo0JLKGqZa2io5gVwWLvPmAZ+675nwi7QK6LKmzgbpm
QxhClt6qnb9FJGVFA9N1bw9ODZP9VID2tw/1k63Z2IS6EKRakd5U/YfR5ABQKgp+T6J651Hgjyf4
ycqMiKnVHN6VIb1JhwEEJa32jrdL7PFCbhbWlfHe3aRrYAX/m/miS0QPZCoKj0LPSmTSOGFJb8aN
OsBkozdwodv+yrsz7oSf0WVBo0S/SE9Kd/zmiWLLVAxDJdZ+RM7VrFrui0p+E8fzsbpNy2djuPp+
ZPK0CX9dCdBFDcOwuNXILP7ZBNF9kt594r2r63giBZFlokG3vIyWrmPYqDrt2muA0eRAt8Wtulc3
4tlJ0cXffAR2bc4Hmb1bVklKfInryy7sqVFX3tWuWEqef/BFbxMRykAuuVMrsnGvFE6vIxRhxejH
98P/zfogdQHvGRQzgX4O7a+2SeebAyvyZUphSE6xBpAU2M20va59lM9+pcF+8Xh/c3wcz13DNMBC
GoasiRS/zh522I0dtLPhZULBReFPfzi1r50yMFuCPe0votgOL1QEl4658206wXcRqlYNZeiX0AtP
Lvojixy6HIcQgHl4RBVmL0+juE4dcu89lxCyyW9d4Bd/9RXNLMweWlLVOBHl8IaG94W2kja6I98M
K9LWK9cuTvFDj1acJsqGyhEoqoaqqfPhQBgzAZgUr7ljQR04S7fGipoASmu2kA79i0l4NDpop17b
76xSKa2h2ITvYs5XQESlSWil3rt2cOQdbd1rwX5xbxrHsxNnMxHCv3+kp8xN7/RTIs1siDInvLM2
/JnV9421m1qVvzcx7cJfthWe4+cRzV6aR0hEV0zhTe0Ll3q6/MEtZKeJs52pRwR3pN335uTJVfjO
3mzicx0f6Czx3nFcqPUkVrGY9jHpDHwXYVvH1n902/zJXWQrb6U5tEMtT0m8HO+ksyHPDiYfbosQ
8lTFHXL1VHWsvF1w9Ux3T7WG32CDeXmnHA0g1668K3fCST20GaOXLOzsA0zu1qfXWnJnKqiDep/8
7UFflJfDT3JXh+ouWhfO+J5XqAo47TmVVrZ1+/3zP/W6J+/8k+m687Mc5cH3kTIxLhuxBW0y2Irj
O1ePEzPryCeeDXMinH+2NWTcGqdXHe8Rev9YKzjEq5C1GS4D5//6Wj/A5Z+G1odFMRDSfCd24F3E
lVNd5wf9vj1QUMkJKa60J2Z4lS+Eq/4elOPytFjZ9PC+mdvqNPc/fQJRLAJ1ZMCTz5jsorUyCb2t
jVOb0O/foTmh3uXpBjVbsupoBtqAJ1Ats6eQqnbq1XbKGWRLYQkDc0UtIrlX9QxK61+/5/x6p/+0
PVu+RgxAmV5obNdgmmCroEwW2aRiaQR60kfHW518r/PU/tzkbLlKaVinUPfe21V4OYWjlUWyzNbW
ksLkfbE1V/Wdci9umk2xmsQLTwrQHTk9H4v1nyOeLdY2gThQW+LLpD9HA+6iujOW0i7c5Gv9BLv7
97v9Py3N1ubQI57pht57PdzkwWOAg5eHJ0zMFCf/sfX8t42P73+aopTrF1bG3jfsym2ybDfjuttT
BOJEJxb/v9hk/2lo5q+5YhvUBasx3KuYgrbbrdNVu4E2vvUurZ2ylB8upB1QM5s+nbPshFq3dGKN
fLiTn8Y5hPWgdSzF6F5ztAVqTDhYQMwugysaxYE8NLf6Q3BSMOSo8mU2Vz+2xE9mJSLYKBn8ubMv
6cQ8788mr44+r316dVpOe1puRzsOggMS7qpM5ctsbfRua4gGy3HqGjAiQDnRwo0SCrKfvz82fjM1
rekqJ5m6ARVfmm05SV+VNIKp7xSu2pV2Q4bXDrSn7238ZiyWxh2H0iAuOLI0m/50g3hllajvubHp
+/tGJZ8cGs7V90aOByKJVMabNDqLaC8cOXAGwC3KPN4l1e7F7iaH75D3/inndNrov76Wr1Zmflsp
A30ZVONtuqwoXFZgGe+n4Ey0ohPp9fsRSccb1GSM8nqN7lhuLDPHnm52OOWa/A6pF92GhbJpN83K
oBp7QeW7c8LY8fNDpMGUPmrdRGRAZ8s6TeSubVv5J9vxS74Prif5P38VrAmQotFtrNVVtDoVy/vN
XmJNoR+D8jWNG9nHYv+0qqxcrXr0QX9CgbpQ0JALb0rXsS7GM6CGNoWzFwZVHDYC7GirkXw5N7Pl
iWEfv9Cvn2B2CKhJQZc7nwBR7iXJ1kXomA4VDatJ8zA7MXuO14ElmqpE2EunAOno7kkZV2IkUfiU
+tcdnFH5VYC1ao3uCU/8N/MGOzoPlDApIjPzEGLkCkVKJucp3lKYe+evLLuwiB7IjrCNTkkAH00b
3dAUmXiMSjx2Eq+ZeUZuLgb0Tj5lbrMMy3YC/e6S1Fh//5qOJ8pkxhAlAqJEfNkPv5pRS/p1groh
kN0RFY2dXLx2YfM+T45RvwzhXzn1etMtrNccDopmnzx2fjvOTx9gtvDDSCaxXzZPwBzirbaKV/WD
cm09ZT8Auk8zdDrtTl0SPzbGL7sNo0YoiJ0ejxBljdnGCaZxzIOxeaI3YEMysT1TXy1q3he0nKPg
9R7YyRZ23BL8NdVwFJoM1l/eFaZPwAoxCM9McenZMdQh/gAAu3tSz2OYqrSU7VEjPbhOekaKTD/A
n2fJ7JoTC0U6Wikzs7NZlYR5UsmYhaVp6o5KEOUi2xW02C+U6wgc7XlwOd01BEf73wxYJ1JrsSEx
18xpHnzakQjFhX7fqkw0xBFQ/6DJg7sj5fxFbAvn45L2ygd6lMbL7yf4xzk7f9XkGGRF0pA0Ospq
eFENOzo2sDs5o76dHjzifyobr7ScxLvj85OZjWnKzkwyQgUnY6pfxtP4OtQ4AOWsjsYTkJNNtETu
464906671aTAmt2AtM8evh/ksUFTNUTYmzxdIlXz6uEShnubSelL010L6a4CvfL97z9eoyTyJIuq
Vg0PAIz/1wEFcRgnhVy9IDYA/rh16mJYCFGy/N7KccASXt1nM7O9SBbkjBR49aIdJrE4vM+VutUP
4DFscaOcmhfTS/j6kr4am57pp/lojaSGi7J8ie79vbpu99ZqkozOH6RrZV1syd1fTuLc/eNfHSMp
mWkByJqsS7ohTgv0k1ku+GreqSlBWXddH6A2OPmyfdfxAYyteOrqMj2wL2M0JIVJQZbShLSnz+dF
I2VDXvNA6x8pBQr7Zg3s3Y72BizJLUJkq5PBvqNDH4MqNonr41rJ833VozhA1bPhLXlvnSlX+XHT
LRdUs7GLnzohj2Y9iTxZxZNTTf4nzfOVFil+f0jjdyTTBhRt6NU8Me2P7yYzC7M5YsKypL5PfqN2
1pHt4S10AH7bxT6/nvymeH3qXJrvzrIo8qImqTqNpLLyIbz0aXKApkviQg7f6SqjEfu1b14LNDYz
4dRVb9rlP8+LDzuywnahIR2ENuTXSVjAsLVyqXqrnW6p22gyCovIRgN00ZH5cbSLYUWPt0NJB8UD
mn1iBcyd7w/jpERMScX1wP3+ahxia0apb/kWVXtzPYWgYT9rZ1N2EozGXz3vJmOoM3Lq0eWgkoD5
aqyXqtJsi/qt/lHcd/eg1pbtA3141apbeZf1RbqjVnzddqcmznwdzM3OJk5RZC3NEtVbum+37GPm
IrF1R/wxpe2rZ+v1xBOdL4QPayxvTTNUU+fBfh3k0Os+Rd31W1auKusiJ0oxdVHZ9BiYd8pPuvSW
yAGvvzf6W5u6whWa9MikA/bVZqPkZRAHzVsfkU1PLJvCpv+bgZmnUhdMHUGu38AoP1sppfatbJw8
cY5HwbYhonCmUVxBk89sFJ1CDQo033eK07bCgVZ6wO8HWKG0fW48W97E5399iZOdl0VDpFYGe/LM
8wxA1egNzy32ngxxr1KJbYmbQDpxlM4PbO7rWJl2EQos6KWavv9pI/GTQgiCqn0zCXIE4m1UyMu2
OXWUnTIyO8qkokyiEfLOFLvVkitT5wTNbHXbOO7C1JY9eIcHSqBO7B+nrM5emaDUcmml7RtVYyvD
Q/7OTTeeNJ6wcuQ2fjxBEn+iKNMjhULl1ycoVKWfh0HPFunW115+4RIvdrfGEimfeBdFd+5HOPzU
7DhKAMzNzp7pYAlmHyBTPbkHqB3BY2rWU1Q8u4VtDT8tWJ00+dsH+mmkswcqZaAp4CO+Td4qsnRT
7L8mELJWF+2y2ir9gqqyDaCF75f3Kauz5R3SEpgobftWQ42Xz1rzpu5Ozc9pb/96yrEIPg1sttTi
VBJgI3Rv+rlx466bNSXEtvJTX4gr2cn/cj3D7M0ps9RNKqcRpdjdW1LCnTN3nqeCFT0xpN89NE5t
RaNHSdapm/g6KeHX66JvYCOFMOXeWhRdg1T66y9mEvmkIVAhRjp34UyYjkmKCxdaNOMcmg6A1e33
Fo69HJyOKQnzURlxdCPzByMzNAqUXONG0zZD8ZNyzgV83++t/O5ZfbYybf2ftkCKGj1pUMS3FliY
Zm1V+UKtTyVajm4ssqZpBJ64faEfiuc2eyG+L2YJSiGvdHI52bWySViq4kqxp8D1qbTK0WOb2Zp8
jk8DEqk45epuvPYydHqaBuvKsRLB7vLE+f7JnRzVtLA+WdIl0MFqP42qWxbXgJrWIEOIUxY3p0d1
vOPNhjV7T6JUIx+hGK/hNrqQHOUseLPUQ35WL6lmXwbuY3HK+T3yzWYGp4nzaXQyN5S2YnRT3SFC
7IyOEhKn2haH08mGoxvEfILM9vMK/lIOKhdjop3xKK/R31uki0dh3Z7/D8wd+dYfY9Mos9A5ugBc
fB1bgRoEKEfjVdzJNnhc/psOD2Etk+z7fpJMr+XL5krrsERJFc3W+E3M/a+W6t7MvBT6XJUg7yJf
KO2Jre7U75/NdgkorEiX0kvUVmdRjwYpvbDfj2A6Yb4bwWyWo18b+0VQv4TlYRLdMM3LPl1JqmUL
AK995cf31k6NZzbNU+r6aymqX0q6ncQe1YLo9nsD0zE9H45C9If4t6apFC19fSGoGlZdVYwvMfV7
vQrS2WpBXWh7EN+oSBrmqWX0uwEppiIqKrEuWGGzZYTumabVmQjJvgRKVO6zNrN9BY52OCwtyga4
stM3PSxKYqpG3a1cQKoFynlWfMqVkOfpbpm5+PmjzBYZgpZFV5TkmwVKURTE5rqdF8q0bNQ/w+Hn
SIdLSM0IxKHFqN0gY+0ENJMCVK7iVSx427y/rZDMGaeeL+v++7fym+3t62ebe1dqH+hCI76g1gZk
ECyF9kAmhMbhH67k0JB4l96BYfre6G9ejY70LHwFnW4L1IK+TgVZz62Q3v4Xyz23jHEiwy+/N/Cb
paOrxHmouaVjW1Vnc81s6Vephe4lnLiK9P/TCVGDh5EPfoCCg4YKSjTcfG/yKHLNS/5sU5v5V1Kp
REVd9ATOBmIW8cpP4QjVwX7oeJ+UxIMG2tAuCajT3bgWLJ799x9gemiz9cXCMrmz8T/cytmGF4o6
LTap9AKIbhFwM3yYaji/N3GUlpjG+NnGbNMD15ojRSO9eE/mekrG0OZ3Y75ZD+FKd3q7voecONw0
RBNuurNTObSjEisKHFWyyWCR8GUgHc9mKq16guc3BvWVxqHcIjTljAAFpnwIeRjPji+EXbIKVvH6
VCjh2N+YWZ6m26cTWUN3OqOF42UKR6l2RKlKvVEX1jpz0ruT6dhpW//yHidjNHsRnicmRA7oqzEz
NEIpEnXm0a/YV66tEeOxpzMSYKL2+GeC6y/hYc6DFxTXs/f6W0LMIX9Lb+ry7a0+f8rn/3Ky9wIY
oww8v67+8+Pb3lvmPNVPX/4CS5YGuavmrRyu36omrv/z33+V8E7/8n/6zb+9ffyW2yF/+4+/v2RN
Wk+/zQuy9DPOhdDPp/k9/f4/f+7iKeHnbrKm9v9207w+Hf/ULwjMRHNR0QS2qDwncaHpzPdfDBhZ
+WOqUJ2aQ9i+CJmz2v5EwEjyH6R5FYuU5bTnazof4k8EDD/EfWWCtrD9kQnm8/1j9Je/pgAP7l8X
NCtf91ECKHwEVZ+aYYhq8yFnHkJKaUeW9819Rv1jF9qa4tLwVnmDCTs0zVshhUA6tH1kS1knkBlJ
JIEGe3R1FOVKtQTvplaGlKtBqdF5suBiCIlXg+Z/35WVoGyiIKCrvNTaKjrv/aKl0VHVqtims91D
o7qsK/iaDh3oVXJRB2LlPhqNyy64CANi/pVNJSJtdUtBaJEfWKdQ35tmI+hCgh5SFyEDiaZZXqgg
HtGAGwYHlJiOTxA1pe6Aj0KXRtHSUdiZcVlr1/CekuJQIHIdLeihp9d+0ZvWKKxKmBC97Ql5K9mi
FaJNBUEOnNQE2eTfutZoEcUqGupqBKRaypj+e61WALgPrYdgqyI1xjrVMzN88XEGWvD+ZFqhFrjp
svOjwFjBdaC7KVGyolmWghlU21od45LWVTlq6NZOBx8AO62jQ7vRLQm2JzwZmMxlmckZrMlyDAh1
5oFOzhjRob4fgsKh+7SEgw0QvkoRr9Ny2jUSNMxfvchPXT5ijny3oFUovOR+6+nwtRKr3gtlV3jn
gVeN8hYkQG8t8y7r1Wv6NTv6bi2ZLv4ybXMRMXeDCLnZiOXTKJSlt3K7MDRu1M4AkVzBya1hLFeJ
sRLi3pfWbTp5HW6gwAMogE5AyvZo7DuMFnjY8zbPUiBD0OShyYpuCU/HgMsXpoC4d31qjrFDm8HQ
2lrbFDddqxsp3LUKuT+qujWEZSqAqkjFSZ2/0hV05Fd6hQywI1bqCC8V1a96pclVeUe3uo+mQlxZ
5XmcBS1o8gHZyYM+DiNJMD9vAKKXjQiuM2BVLESk3J6aNCVL7kqCcSmg6NA4RRvVqDNoYNbVojJI
1CGI3q1MJe+p2/KIU7y0VQZxUhJ7B+O+UoKsAyWkLgtRDvJ3NZClcV1XXh89DIrq6Q6sHwlpdRX1
oOpG8NUUzSN696V84SW93qys3DNEoFOUIb+5WhwjveQVKOA5Wt5Nv32EPwkb1IP8SzMj8qIF+g4I
Mmg/A8aDSAUNr7TYc0ECXWLlSIavk34MikVRZZH2U6dnCsRrqEmRgXjCALtiJeSG0EcroatM/VmH
EucDSk0CI1q5eQA4AfkGF6lLJ0acTLDuRK8skm1YSZWho8jqQpylRHxIZX6RQtjyIqJ2BImCAbUG
a02vI/K+dmJmogxoNORmd5EWWYiAguVnurpLOIwl0NW4+sYGLlIGTsQEDkJDb9FB4NkGkWiOtEgL
uUpfPXoTcUhqux4A4yX5KKEvNADKbG9RJPXlxyFMtfRSq+kYfTSk3HrMo1Q+eNEAgiAS1fPKU69K
f1xOAuXDWSx3lrRuKg22sKqNqFoPhawADs3Q/bNSGtfNVFVgeFiqE4iIvMkdyzYQLJprlXRoRSdq
oT9s0xo9SGRradZdsOdFV26iutkS9DkIcsRGIkjAYy7RvWEW+Odw8z1cG9kdcvTPQy1BooTaXYSQ
i/Ix7M20t7O2E34avgGitREBppzBRGxE9mXLR7skDMcoXnqmmhZ0/FjJmcYJtPHrnnXR08ypLEcB
8sFG8KKEJnJdzaGvVqW0ygZIgbtshA3uAPALc5iHg0yJT6LCLnAaf0ADrFdr9BDFQgrNa3pbm/ZM
LIfeuHAls+w3+Vj38pPgadq4CdVEI1iSocULSSPp12Pbd8X96PdhthpHtH7pYIWYtE4l1sA5HJvW
WGs6wBUESfxWpNVTbsClaDIBhGWDWFJlDx3ita9D2gvpEjJhCueQfljOkUrt3Uu/oo/7LBkti2UM
10H6WVtxZO1VOvzLO4+nky8R2YBlAPwfLwjdLDP33+pK982LJlEL7cJS0vyZLQAd7lYzXGJzgiKm
W2VsM8COEfOFhvoA/YfQU6V46TLhjG3sWTWB4iiOhEe1rFD+y7I8LVehl3r9uvGRngTDCzA146VT
+cG+j/pIhZQcTdJlZtJHFwmlnaWItO10C4EXlFJytXMQuFWEBXo+HczONPbD83hQIK6knFzQHYMw
Gg9iZAJz5DiNXSdrx/zad+HNnud+X/b7VAhMwkgRv98W0sB9DwG9weCiNFpCsMGksXkIS6Pc6pWi
pNs6CczuTA26adfMCpKEjTEatGuP7ZPZoay0iKMMzr0PYxkaVS/zCPBdRnp/sxA2N2q2rIhchBti
50YaRzYSWqPl5HLrR4B7KuHdlIWkORhKFp0riD/lH1AQ9BBwdsx45SlC1j0bKTJX+qgOduuDpnjt
xMoUllAzc/NnNwCS3MVqb0ZI543VszsiV4JkWY26fZKbfrvWm4peEIlO371bmf5DHgAes3W3Dr0z
xUpgfsB4M621IOmsscaS+2rRGl0+bgvkF6qLRk5c2kq0BOKAJyhCYZuB1yT7GtEwZeURmIYl2+Cu
XySV16brmCrD6kypQqv/ATADrcpqVPVk16pCV2/AKqQibw+xxpU5diN14JKMsIilJHqxdM2MIi+1
z0xgd1YjU+GMkHV/0bQqYtCAD8rHUWnGZtWjQMz9J0mHaqtLhZmuK6kpaPwAltAvx0iW9aUSyWgf
umIlAJekVb/cjBDwBDtHUV5djpkYoxOhTDLHWaUncCNqIQxBawuitxugvvVokshBwOvyFLgrlozq
ru5ppr8aTD+qz0iBxgqCcS0AEqGW/dYGf+UKk3p4DVDCCuDiEKTqlF937f+/P/zd/Pb6cOu//W39
lDwHT5/vHNPP/IMgqfyBq88VgPpnhbz3VJj86/bA3P3DpAVapTH/o1JTx7P/x/VB4VuaTC84twuF
0BX3/D+vD5LyB6UQFpdgk2/TVWz+lesDGZOvN00a3uj6hEXJqUK5G6VgX2+afjvWepnHV5Wo3HYd
An9lB4PZ4pyzCzkolrJEC4jiCY9iWW5RrdiWLW5/pAxUY7TZc1hFD70oX9DFaaK8WN8BTHakVoBw
TLVLSwplQU/yknNz42veuSebVDJHXou8DDAiK0BHVQtcJG6S4LnQc+QOBjTZsho/GAWomyQsXmtZ
9wD5yOICOSc77cxnJJefIzrxNbV70tX6NZqUkoSOVhENFF9OSiioLeRqETLytAI2TpYA5oCMKK6D
MFVvI53cYa9Z0nOjDNaDr8bNoasmJ57jAymjHpVCKBj5lZCH1jbvPPfRrRX90LkuxbRxMNGzY6EH
KFfmCBW77QWMahSOJWSHcwaFIqKjGWgvtqXWNzbs7qazRxo/2GBLT3LyxA+WkWV4d35rKZdWiaBb
bg41StnIt0rhAM0RhEnQAqQIAboEhab9yPRIe5YsiEHQlCd90h6SbqEUaKa1Hqd+71lnSRzdNcCc
9mVb9msDyYuDCQcvWaC/BfOrE0bt3hgK6SEwcqVemGyRNN6IQDw8RMMuAllIr/Qg9268sUOVwrI4
PBf0JUVPNbFhCFLZqJeLQMf3QlyZ+g1PlyF0e3198Nhoz/Qe3MVgaqCWoX0EDxnGNxKH2E6lC/48
kGt3a/WGtNDFONtM8R0Hdu9dKLn+1gwa87GTqRJcNH0nQSJRkvFcrcRk5ZeIvoD07LYZBw8Q9KaC
dZN3grmCv9I95tpQXFbQXhxq2bRb9GfbbZvxpfA0ed2UA8l+r8PFi9jwH6DzKluq+NEV0vT6YMmK
v6XqkxihOMY7iMlGbgPNyrdmyVGFaEaJWsKYrnUPaOMC7bBiHefNuJWrMToPY4RYwkTr7MavorNR
D0PYf4PwkCMY4YAri9ASCXmqKHb4TqVpD50rCw/cAFHxCZvRQrYZpDDaLt5lb+rygzzGiN1Dpysu
O/ydhyEsSAzHvvuYKIP2qFgpFyktRNme3INOEXRhSOhRjTLQllhVECAGh9e/G2ZpXChMJ1iQ/AyS
KKHaPyJb2hrTaNDwzCytvVB8Y9wMujjBOuXiEmUWZVnh3qwHsa6aVaf43UJVJrqogaKDY1mgmogy
uBeJrPuciggEvKAPaKUOcjsCIYO0X1HkaXL7NKR9qKoo5xYJxINKqW/YiSp0rrkTa2XeO2poDHcm
igJnOheLVYBc16WoJPKhySv3PMp64zIOQnWZxerPcjDGQ0shib8BNxPs4JYCvzIgb6r7EE24lTQF
VHFKpN0ox6nN5Q5BW8ktNjjA0lapUhSxS2PYuIIirdwhGX/0QXcxFDnSI5qHcIOQNd6bYAQ/VDG+
73zzTKuT96xArkVxWeUlggBiUzuD1kuUOKT+Wg7anZzp1LtTmr7wC1G5UfKIhw4UBymYPEOnjAiv
lHn1JiPH+1K5cnRQk1S8aHqtYZnkcFGFFi3AOHmGR/3mSxZUKhF11EFrkExswTrpXSyjlcclGRjN
VSMSoolB5e0LLTUmdffCWlV6PVwqqhwv4rDn8bRM0roKndJoA+7HA3qSce8uRM8w3v2qdNkIw+rX
+f8vw1Dz6Oh0jFAoLlIbS1RLA/n49RjhQteWrjtc0T8IwmA1biIiskDj1dVUVHkyPjrF7j/FR4/M
TUGxT8FYFopKo+14VToRhPofw7XyMtWm98UydKxlvdR2RIZM2FsVZZ2nKTSnzM8OTW4cmaoz2r7F
c67VpVFvVQUhEWPbNsY215U1KgXrT3HJPyN/f0ML43JSGqr+4+9f43zm0ZDxMT4PucySxu+l4Uox
DtyVbd30Tr3D6Td891BnQWe4VcixMKrORj5ReFDt9HFqrgMJ40SvZnjnbyZ+walC9FPjmsXVEQys
PRiPVyEVnlZh66Nlfzy4//dN/y5PNe7/9o9o8VFs+y4N6rfXv51B2XrNks8O6scP/vJQJfxTZK0s
S6YEVZ96Df/bQTX/ID0/xbB1Ywpmf1Ts/+mg6uIf4JCoyqVpEEjRR1D8TwdVtf5gI6fgksKcX9D0
v+KgfiR0/jkpNZU0lk4JLtFy2TDBsM8yamKrBOj++J2NmPq7xumBxEd9xZmEZ4qeT23s5ZucKNb5
x5deDPNNXmrJRSrXne23foc0WabdC2HwrLhjc2JR0ov3ZdFMn0/HvZ9aNKnjIY85y4ZFkW7GqZvR
LZe39VZvW0KeiohCjKJcDrkO8E+p3PXHXz++ZASo4iIVfhSd1CyCoBQuS4kbYJEHmpMXKdizMlVw
oxGhtOo8d3rybU6I1tJPuLxXeaytE/R29ry35LbEWbZ9tIy2dWscQN29eF0lgp+utF2oi+LWT5BP
VOpEbAH3RsGq0Lp1owXBM0FZyTbTKkMkR33ONK8+mIbdtbJwIXutBjK675xaRbnSU4UQAeI6uUeh
/FIvK3kR15Wkr4GW9gsKRbmbI382wOeIzrKxE+CuA1TVfD86EJSfBCmln1GoB89hblaQSA3lzEB4
2abB8V5SPZx8E1CspLZngZ5aTpyNEfK8fbDAbzbYXpGMUoo+RK2sC/bVJDfSDYGGBCE1s3+OreSG
YGidhXJ43PxUUFe41PUfQxDgeOL+rUG/WoD+PDTGWmtlFYHwLKjyQivK5g3G/7uo1s2dKeXucuzq
rW8owYoQz6VnWLSeR0XK8a4kt4noRbfUDYBCtf0hwnFQBN9p9SzY4hYDwO+8ayStO14CgjtWPWwk
X/Y3eq3fxmY7XhUqCnep5MV7meDTCi1Sc11Z9RJ9Hp8YlNjDphb6yx5CpSMW2YFEgGJbeSDdooQU
72I5Rz1x+muke8kBqKB1kFtdvtPDwj3oJaXB09+INw57X0x2xuDtIEkTRQCi2dle33BfcPDLNN5s
kPtnEdjJkWuUbo7jHZpR5VolIulk3ZkVmeNFNHrV4eNLOrZUWQnBeV95CF3l7CS7vM7yTdIY/TmV
wspiiLvhB/rFdBnmhI81Yt8LpAtu1b6rrjJ16C+jkBibFhaLbOzNc9WNqwOqvvihgaBtBS9/qyVz
hHsck4wyIkqCwVQHr1KebN1aNH+geJgsSzd2qsEybojP3EShGh3yXTAo5X4Qi2rP6yGx3ylTijRN
CtI+/KFLDf4QRLYwyZm1UpPwymRNOKtd5Rax9XFDCofod1foV6kaDi8DfxAABT0KXBvUFrEwADji
damylZD6IoqYD8h1ITJOR6whVque7NBV3i51PSquArU2rvQkjM9zLT33CqG+lF3uCeqA/uii1cmQ
ePK11o/V2cfbir3wFbb9KCbuXpxeH8TE19CaiOpNdWHmuXGmoDpa1aq4b6YvFpFVeMyu6ihSIpwh
JjmiK1NN2vZAgOumjGFHgAxuy+IWeYiz0PQKB4yveNcjpLAwiSc9ZVwuvDjxnz+dLr/xUOTjvdCY
KllpCdHoDqGA/KuL4kbtQF0XIt+g4tv9EHbZ3vO57wuKcY7gSWQE1K2T0LzzWrjVinBfmDmxv6xY
S1fNOFqHQrXMg6eiaYWfLMMfJSAwCGP8MhjeTVRn2p0Zu3DhjGgL59FfFlnXn08pqO8HYkxlEp8P
HZIVNKoZgAapm4TFN/O1hLK1YheBBbvmwhgs2twk4iEni6buUuJwQngdt2V03SRLVHL9JYDNcB+F
6bAx6ZxZqFK2LQNUbUq0Es8F8iyCJV1Q0KCuuHBnN3FVS0Q32G3cHta96WvVrlS6xJYtT7n7+GuB
TFloeB5QZWtPJEU6C4T+NieBcwEFXuLyRgoRlXMPJL4+6at1XLco5s3yYuRUkJ1YMb0bDY7Aohah
a/uq6N8MZnOVjaVhCzGheyGv9cuoBXUNimjtlwUarn1SXV2wtYnLflrPQ6k+lg1ZGifMcyQRG1/d
9oDu12pUygBBhcdCaoiENvkjiSxtX6jdDyNvs3O3iv/8YqTDeUDsZPP9G5LUr9U907lL/QfBM4RX
kHiTPy4kn24AY4DEWCcOpY06YrJOmnDXK8KwURAgKBeuSHuclo37UgulS4V7/qozCmh4reidj3pm
oZJGSAbNtPDOy1HdUKMQHcnKvSSw5Z2XiQIMsK6lpWQBxu9IR23D2jI3ZUsqoIqkxumCVLn++JMU
qos0tJy6Eax1DYPgzsdpchJEfBCoG2zBdGF15+hGyGJwU308ztL8GXNGGqVUXn18EQXdOlMK1yJH
mgTnattYV4gEviRpLP8oOe1EMXxM/UB6lHLkSJQ8F7ZapofcYp/KJjBAOIfdoY24rlp+at03WSPY
ikSsBDFRkYqyoiTQPzb3XU4wOwmSYg9f4rkNzeTSSMVkWyEZysS9Lw35rKF47yHuyGBPUb3zgMh8
SpcLZ6ee2XKitcjOa7bfIboALNjfBaZrbAgCTY4AmD4uzH63JHlUj4sWfP+5G63GMHQ3I1hmYk6c
XSapgTJHvEsIXHlf/xdh57UjN7Jl0S8iQBskX5NM77OcSi+ELL33/PpZpBozLenOLTRAJEuCOisz
GHHOPtukybixccS6T1of4rHb2U5npoTqye14mLWrK9nMzDWZFqNBoNNaUo5l1qpfx5AxdWQigM7y
ViWP3tfWWRimN+AjbfbY5ZzGQJxQlA4HG8si0A9L42vZE9kVKAO7jJDiW9Cm5oEkanPjV1lxkWuF
V+QHaKW961Jbczry465aUnAaJldZiqvXxrT3owilh2bi593rJqbTIUFOUqMpz5EWWI4F4LTrrVJ5
LhLP3szmt67d5kcc5/WbZejFridtz50iy/3vT8bi1PDvvcvARY+dCxcMHPVMlFa/b8L4YDDIrWea
IOFegQeYW4+SdZqABPdtOPWrqYcIiZ4IB/vc2iMtkVx9Dvgwaw8OYqawP3T4/AWa8S6MOYHXq94F
yVvYFRMy0/rDiw5OdBU17KexXSmhesDDYvisEiDtkvSRrbtUfzK6uNr2hRAbaY5Si0VLvAlPDzBn
uqc4vKsqLvU+zt2u3Yl3rxBXowPeyQo//EAsACT++3aO+wjs35kqY85i5yVk6F97xSCLUhtKv8Ao
GCyGFIL3rC83Y9HLJwbyGp7WKsRnxQ/vsK5cKLfaUR4tm4zCSWxGjIpOMoOcDTyfnRmq1r6PLOUY
G4m25+iw71JP2LUw+uwbtcuWLGhiLIhUOSWJPLpEy2N7YlRnAka7tdfVghkTCbBxpcknNaOQYqR4
JGGcgDLiU1a5QrBpXEjaoQmE9QE9kMyqvz8KCJHsnKquC/w0/1gdXWcbvYiy3KGEkbTmWEZT91ym
ZB5SmHebHpbBpa3ydytGh9CkNQve0totjtI3ADPfXZqTrDPt3XJrqeV4DDVCVm1fISCXun5flHnz
GCr/rGIf4AyNIr0yMkZvkmMYv9x6BdmcuvoqRkM/EdGbO1CEbLLodbq7wIyK1RCmpCyIKtggvP+/
9s6Xgy9pI7PeTG+D7yF8VZHqDxLM9YsGnedFp1aHwrSh2S3ePWX80SqCQEsd0HtbaYTlTWJ0htYP
TuMYqyu58fSLJW2XahRV93et9cbdsiOXOHEx0rNzOALej7JADLpWcALeS0Lzjsslk4Zp01GuE9Xa
DgSd9iikgzx/I6ld9YKnNPX1nyTYrkZRK9+LQtzzGpuMLEreCSspV3k7KieG7ZCQyKHft11JCm8X
ZsdUTkh+ZRD6wKF6ReS5/ZjI9wnl6FFQYaybvjPdYS5DoqhNNp1UyitfIZS2K03h0ACANC+Fy+i3
PnN2jBMY7egEFVP8JkwF7mkSqBs9hZ9TQEXYhKZ2iwDwn0nn7J5boOSQGMur3KGpqqNkl5BkBsgl
d9vK0ys35Ly7MrGUt7ZMMbLcKgMYciErVzkfJbBWsVG0vjzZYtybpuTfh+ZnLkXy+lfRkgYK+9Ly
Hs204iu2uuKWW320GltDfsdfLnX9XgVzTQGT07z/Huu2f6YU9E6/tltBJ6P75+VCdfLNC5p2JWl2
s7eGtLsoFKI0UVZzUDLPxKc7s29d633S4vFVNqLqVcbnNC0i/92IpUtndCepKUiObfLn0OArgABH
glRdf5MMo/8U+uVdxiT1qc3qz0pA8KkRpCjQlsW13He1dWUvblbqUpRZxiCtUeQUnNf6A1Y9DJgq
N+8mArnYm7xjOF+WV5yFHVHMFflZtmRuUGSWe2B2RxlbsmVEnb8ZQwyMWfnj2ehyf5MMJA8ibFXX
fmPJuKvbxTsBhwQIMTgoy7h6M8gAkCX/RzSZB7X07vYIE0zCYP8KF43SEzR4WM6slnW8H2OYLZ1P
lHw+EFK2hCy2AcE2IplbDYI2WU75VDuyXycrvWnIaid7bSvnxZ58pGsaE8Wb27l8+/XNxGGJmF73
4iMMDHOVFBXsvcZHsqCgCJLUsrgFqiTvpjB8Hc3yAZ8gcHxL7l+zuoTGy+ISBwR//ZG0H/MexjxO
2eiN7nIrSkvcu5jUCokcV0dVpNBV8kg6QP1QTnWk2WuRKdFGDke2WyMezkozsD1LL8q7102mhX1K
GX7o8/z3sSvkGQijFp21DVj5/n7s+j70PD+AFzV1yvCQ2D3JdLcuE90FSHzyNULiCy0gt69e2Bau
CgaxVrQiXZt0l+u49mgxS50cnXn2qKaIcSg7V0qVXvIhLc81/zLk1PrhaTLSCa8s3jG43Ye13N7j
3tgtzWRYIjNtsIF2klB8Jscj2NewprSVSXRJN9VilRzEXHNGQ0goQQQ3xNBz81zbDOdGUq5+Ia//
71RA/6sh5EOBa0GFjr+Yac4T7n9j1kSfNZ5aUTXWxTQ4SmPWx2m+hPAJD6N3W1qpwQu6PUb5ZC8h
T3SgSKl7jKqCe1IPhzJq9KdKJrImScI7oqiDkcnay/LnfIa7Pm0OVF3WVsQd1jCcxqZR3/p4pkem
8OmUbSyJbqvXZqKvarOSLq0bMx1Z1Z4W3CqCIc7FlJM1XsaryI/Sb6EnblAA01dNsQIy6rVLkxoF
k00lPapFMG1r2Yr3/71m0/7DqYzhDGXfLIjG4PqPxaPgSk74M59TQKbk1zFQC/ZBWHPAK+EjkaFV
CZ/anYyrSzoqBWcvUhA0BcOtCIu1LWUColaaHzX+nZdQVGLVo0XZz2S1qqzqa9cpPwcrEruEjWZN
9IS94SD2N3pWRMdEasVFL6nNWp1H1bfSYEdaSa+l9cs0d6QEO1mUCOsEwt6Gxqkj7HiwOL76YS8X
1QfN90JY/q2AFbJJyKSFATAJmX8tmi5jaKqYwFZGJ7RN3gz5ifESh2ii8AVzgYztTm0pvXVW8V22
PLAczYINOGe+/goOhjrkWdHKsHxBAPWgrSrb09xUGOR4a+E56AtvT7BPfeqkofmgAJ+5Gb+BB5C9
Z/DbgJdt2hhq/7Hop0mI1pTZm+o5B7ko1J2tt3gVlTYxX0XCxb5XA5HaEsl56w4o8KjGZX6hwogP
01DX12Uh6vNvD+gkuZVe+m5XFjIh0lZGNItynFrlxRom69GV4hUS4/i5yGXLIY0iPyWyvC2gxz1y
2duoTbgeE50dXtH7VQKxaRPmU3hUOmP8SGy1qBL++OaYA86tx2w8hqPb74+7kqg6i29udSsmytEQ
hYSjcyn7+p9X//czo6sypyuAYHaBTVvXGAPz8Na4VJle3WuFmS5MExKfIyl1SCyU10JN84vKcj50
UXYblMF40rTvQpTVY7npsFV2dKK6dsutgAt50KqAvLMeQKbUfIofcKujH0KDBKFQrlbS526lFtaV
70w5Qci7mFbtn9ImlGCUelLgGNZ7Z03hbqmOsqDxttIUJijvpOAxxJxFh5iokVVhtq+J1OPNN6xk
mAiAhol4qbXY/NSaYnIgbTG5k3J70+M5ui6gq0OFs+nDBt/pfZXMqlH5NE09jaQ1qLtOaitCk69l
64/HjHN+K9n6l6Xk871Muof7pRrUSjNyFE1q10pv1Q+9T7+OZTQeRa+u0yqEgGPFI7p1Lj5Fd7ny
1OFeDrJ8Snu73eQcTOtaa9NnRfUv/WBuJTXU7R3J8gbfDWNvQ85zeNg2LJGoGS+RJCXCbQSmWBIZ
dAsGCiveCVRwY3mSY3mbBtQ62aSDjoMGv6R9Fe59ubWdBd3sIDPviei2neXAgrteb4VNol8t1STK
y9I9ZzXMsU31p1KMnzVA/53aJnwsEZPCQ6pE1Xm59H3jbQbS6VZ1mcP7HgO4gLnHKQLpbjxCXv2m
5f1EMEGEly7hhO2GORkhRUmFB3MXCFZRuqfkHvapMcLNIDl7OKVG6dK9ynOEDnwVrSRiYEo6t4ra
eEeGK7sekgU3tcpyJWtS/VDTZu31Q3tNyUb7aCecn5ffnyf4X0zueZI0g6H6HzCkR+xYXPdZ6sRR
Q35bnSlcf+1w/g+bHMVnm5Daaz61R0QAg5vJ2PCRVnmMU5HDHMmyoz/lnzsrGm5QHNVH6xuukhIa
bodqsV3O/iC0zXMr1J8fHGl/H/3sfbOxE07GVCJ/1kOd3odiVONkboX9+BAG3nQgMvUtlvx6B3FF
uDnpkffllQ8RdBOlqrdRknHtmb3xqlFUXkwgWMZH/U9L6d+zZoB2AtJywS5KXdsFVVTSJMZTIskb
va7Fs9CqiBiuDk58OtYrRas2ytRG30sI4qtCC3QslAVHo91WN0Wk1Rk5AxSXqLVXxNrHH/Ta+jwu
//3bs1H/AFSiPoQXv0wO/4U69NC+JZgs5M4N05dRx+KKpKty3cmbBrjvEIyy4WKjYblx7Hn3LAO7
a4I+2+lhAiAe1h4wpkmAbic3G7MJgvNYl8/LmRJ5FnyZrJcPiW/Ih+WVmunjNrBheuyXwQgE/vFq
i+Sh12N416r4VSLizq3qQLxZPjlNRQUb2y5eR49na1lfUkgo3FSSeNb1o7GDQ/0TjlN6zYZPIzPY
NcVLfTS1pj7K8yu1ifvNf181/+HstxVr9oLB9haV4aKv/Pdn5hNoanTQG3KK+FUeq07USTWU+1Jx
ory1IK9q8WZoDe2sDpF+Jp47IZCNvsQeIvs0htGnBajrAlM/NzmFUNDH7dYI44vhVdHR/N9LLIXR
URq91//+G4i/sCZThupJMYfglJzvP7/1yALDSPUeP9ikSxEdh9YnkrfC+6AY79g4f9Z6GWAQKvej
zrr8ERUyrLqhuVUdWX25rsJMT8N6p+nQ55ssPVm1LLaYfRKG2oXxg/EfLDcSoNeeLUu7MUhyZ5kL
9XERbyHSfSWckHhBs8mhYI/HyLCjJyIAvhCwtxoUQOtg0OqTCYEJdnvq9n2tHAJV1I/Rlp9ruO8i
zHaqXZvvREoZjtfW1ZWAZibMevEYMHnaEqFZOr92oZrmxo9lAw1Z5jkjMzf311bVTOIbAFd8Wi5m
Ykuroa7I7FVUabes4dEeincUZ5+kqMVCOk2DI6N+BTWIBSoXDx8trT9kqwwM+GLg4bKwQC2h3P5R
nIRDEAe6KBC3pZ61BoPTX2LN3w9j/23WZq2gQVQMX7RvZj98JqMOEWmo+G5hdtob+c5khQZuXhiY
zphUwNDytB0WejU8sOaDQsr4c/zEW4UqjHmKzTgNe9x5b/3XU0DcGhJbsHxHCdiper7iBXbzJ6U4
LLe6ZedbSKWVU4ehctJN+7tR681G7mBmLpcm0Ahxy8wXQlfojYuwPE5xqWxpIevrVPpIHBhdOXld
Rbe+C61Zje9kZiadI903t9MU/1zuLIlYESkbG0pRtb6qPd5dppYo995X9v2U4xNPcrkc9Fcj6vUr
uZkte71I2Oqq6lwhcnNipe8cyGjaW5GDNSdY3jBz5bYX+ksIdnuWrabZS5L6AaHp73nk/DliCY2z
MN0E3tO/f45qTX2pSgTZ/qqAE2iPIBmFywIMzi2xiChsROfAXOtXQz8Uj4hwsZ0tFxRCWf2ct57k
LDM80y53WFhjoDujUJFxxBKLh3uyMnpWE90dwaQkWs6HtOQD8Gc5qXT402gfjL3+029kKDrEBqZe
/Pfnb0RwMvmPZZo4v8pZ5AHHKkvW7RTAvWBO7sRZ0kUOjcU+iSdpHU8ExfJVO0l6D7BCW1cEbkPX
QFCpDbLxbuT50ZKbxjXMNlgvNVlgbFo/efpn+6Ie173pDbnE+3/fKNW/ihtTwaRTn5F5/FYBT37/
coJqsr1QBSFWm+iddMJinXSddfSFN1xkSLiOHfv+tzzbdl2vumUsiH8g8fiI3k0tVzEfeD8c1TY0
XjMfaZ055hDjCtFCXSvQDvbJSfPtjN9OiT54PtUl4eK3ox3LahodTdWpbYy/Bt1MFnsfLCFy/NRC
9Dfq8WnBH8QrSyl5Iy/62A7lTmrSAP2e/UVKQv2SdZlwe68enM6zq3tvRk/As6uQIdw9kZLkBtxI
LnNtZMfQDsWmQ0P9KDLd33qJQU2cKdnNS5TBVdjHHH6t+j6a46GItewsoh0824xC3BNbTkJ41U0X
7sFEamcp8DVG17dBVzczsjHW6akbS0jjk3xVq1KcVSZ650Ht/J2dNljLRVN9NhWa7pxi0RhGcSSt
GL5R27ke6Gqk+SiX4k6ss2jCuyELhjPymVOPGvOSZiK+t7636WrJeG7mix2jYAwjWFjV13F+47VI
Rsevgnxr5cAsacQ7W8AgEgRrZ7DUxE3GEFRCDh7a1CdbFFbjmo91iuTuaZgvRNfLUK0ATaYeEnPA
1nSN5kumepYbDNiFp55BdwD+MaaatMkkApJhNHdXiCPb6jtyWulk5lnoQEkCZyTg0cul+EzJpqKn
zfLntM+nVdDCFrLAiKIeMeXUlCfJ6+yDB6L861IkqbSTxvQEUSN30d5Vt6Lo662ph/kx8mTZHaex
uE6jlriqV9h7NBc7vdSTaxj5r+gU2xN4rcH8vybQ/NMY52TeIw6Bp53Iqz6P3NIPsnd5GJOdChFi
YyCpfi8r/RFa0zVM0BVLOszJuLJ+LAPdfKxWXdUxY1Gqcje1Iz0lyaGC0aeRR/YTVmrFu+Wp4rVN
PAJeizG/9JuFe9RkI4HZVs//nJH7bsEZg1I3dpYe3RFlB+Rr5+7QlfG6oCbZKSIx3qSueZVhAa2G
0izXSzUC1DW6lkfY6QqJebJG/qhdfD0SxxCX8MDW8r0SZgd5Puxt1XKzUlyWfuqfpmrVR92VqHT9
gRlFd2kKUt/CEPFW1CSnpk7aYySU55zYJFeKrAp8vy13pEEjyEq68TMyBZaXNWl7H/26wzAKgq7R
fI3R+15zmOzkoGaZazGg2i0LpM16zyFZFj5DtglnsoTkh/1dQ/bW2/09y+siXjd6/nXIcK6ptTF6
llq6/E5In7tSC55adOFngr8fBp/GmgBXU1uHVpi5htxVzA788sDp93O5w3MRPF8e8ClXEgWiuSUf
J7uuVlbg6wd6HekpCWzqb3tE9RF+gE8ZM/70++Y1w4x0Z/jwkOOh/4FPoQ4HL1TkhAx5o4eHkvVu
N4nwlPfNDz8IGZLHhgpxh1e+HxZuVba12wum7FIz2e9EPW+AJbWbFCbVqpymdDt51egu/Whr8FHk
soJCsd3PYPnJR19/hk6zZXAMxjUDWGppla6iRoWrK6MKFDGhaJDGwLFFER06rXrX2rx21akCEmps
cZnSsXHRaPp7kLSnzm+MT0HKkF026j3qq/xVV5yWfO3PeqXECFRvv07HQk6GTdokPIUdo/flVTK/
kpAyfHCa/V2yUV8welfmQ1kx/0RwmTAnaSXnlGzInwN3Gf3IHlm8njnjuEL/WpqyfQpmHmFWSW+a
MZq7WvKgyKPK1Q4Gkkem7sdcFhbDnUE76xhwOuPY5bcF2MzKOUy78NXrB+98Pmd/Xw7EjVoLh5Wj
TNb+KDYLCUalVowJpQMJjkUr55fO22pkCFzamQeJVHNdBM6oRuZZnZlc4DD2PygE+vNuV9vGu2fW
2t7DB4B1UPvZXk6kDVUhMF36ETlr8Rf+9xvGIRpU1SBwFosUnef/98IhY3w9pP0AKoJsC/1E+c7c
pV2BLHkXU30tFH84VMjbd3BzWYi+cVOLTt94QkybhHLtxfS91zGqrb1QO2IWoTZc5EoVR907zHGH
v6qgxI8f811iWFBOsuJ9Ksm5NqT+HMdS5upGW62R6ttrphrhB3MT5W/W81KwKia2x3Mah/zHM1o1
miRHNXVe3pn6C0rpZSik3pdXqs+oMw2nS4Of1BvqOXk9cXuU4qK+1KYHRhTF4bGGBnIp58uIrh/W
tKk6j0g2uleoDukDevBurOJLVFJrEbxpO2NVjrdSTpgmqgXx0Qnp2fBgMqUyjm2DHixSY8T5Q5pt
lp9NjdKBPlqWq4+dtQqDZkSwGj/zFqpTXdJVbpdBXwFRb+i9H40oL0FRWHfLkx3LH6ZH6BUHSQ+a
t9GuSD+3reyAtUN3Idq7uzARYZiTsofPd8vPO1OLtolJjHaB1oWWLbYOy75jdj0jz7JS9iHANsSW
sHzrqgqrBLtet0UZUBTB2SBputxIUQ7f2DdIDk5y++apCPV+1e6h/9CYraNj9GazCMnCuzDpT/Ug
roPPLJVBS7YSplS8J16HNj6Nbgz7jKd6Yh7fDFm4Xbpa9VLOxL9YUox156s2k9ll6+PD7g+WDBXi
1yZhCGhmC6rt45iAKI6GbjOqtbyTu0g40Vy7I9H+1NLY8itFgPhpmXIQ+hn57aJ0Yyb1DznMg0cS
jR+QZhjT/bEx8JzNmlX6Fxj4ApPN358z+GGjx7JKnCHHQIumxA18gzMPYRSPVpd+Zelmq1+ENqnF
JmVMD1OcZbd8kq15PBT4cN6CdJsYZLP+YjPKfRfAfJKjVeuV2hswKgwK+VF4ZovJgGU+dAbLUhZt
lmkJ6SxMS+psbjL1aovaGenfzPoOkjLcVnnnHb1J946TbvQ7vVHevKhInBYt2KlSCvnZ1mBwYfrB
8lPVNYYUyOM74yhMH+AEovfSzQ3ot7BlV5pdGw7pTYnaYKOB6c8pXcNKnab2nLYqGFkSl++GDm3P
KvIaa5j8CwyIDJoCf63UovgiGvNrMvThBcVCdTHq6DsauuuYp/0jhsS/Bs1Dl1Tm07VpKez05G5J
01OqR/G+L4PsmQmOtc0SJXQnCtSB1v4JHdjkaoHW7BQrezbbsLwSCiSvpFqkd0+3UYOpeaCttHAq
NxzWWJSWOH/gVRV9KiZ/H+WV9SXBnX7j11nj2O6g5N4PtJHMJ6rsszWWL57+skBmFJVA59iuLPtf
2JoBwz2MBnvBFMaYF33alg9cjde9lcDTGfE2/qBhn3XSv51F85JD3Izoma3vb1Knn0NRzU0oP72d
PLdG/l563rCvhxb+HXMPxwIi4hP0Nzb0pp/ZMBwQDDZHu1RyyoXYcDCJqq9552cH+IjWxqzj+tlI
/XOv2ftJUYq3vLKF01SxcpfmkUMSWALaKmh0Z5pfxJBaRzWSCTDWQ6bDcc9Sqw3z2QtyxI5VaWxK
Bmq7XFfSXalUR29gPPOLmVL0gH2ZPR5adsE4VdLnAJz5ScmU9WC1xivSLbGtVOVnUjIgwV5eep2Y
je2hZuIoNpOk9GE4I15kX5kCDG2jiJygyg5WVqJMX1K5Zc318Qs2TfA5rWgGuNux2udWqZ3Z+c09
c0H8x3PLu0dS7N1bFP9r/KkuVR3GbogE5AXDkHBlV0N5XvYpLvWBoTIXZXZMSbvuOYmk4Dbc5Mkz
jhVFv4MrSkUDwy1ay4/icv8CAfjCaQWwZp/tsLS/kC676n3f0OUYB5WqOSM4r7d+LUfreGj0e9vW
3xvRJWsti+2lh6zNVNpr+sRSnfIc82nQVCiobbr3Nd6hiNXP6ZTEWx9l9mmSsi9pUZo3qmHcrzwv
+0D8A17x56wXzrbQZ8QaOf489fwDYZIVWg6pxUsDXOhzaKqpUwZjdK/nC/r9cd/LyOcjNY3uGprl
ezWG8Qmm3HX5G8uPim5g8g7nZZWIBJhUizInG6J2a80NP72Ctrd789tyNyreaQQr3dqtVwDSVdql
1J/QIvvNqN206lM/f/08o9J9tHPrYFyN6lpMGWcRaPcCfv8BgwNvhk5FqbXRZat6DhkQmVmFr4u0
DSWsY8x2ZHIQBykFB6d9FA/TThtimrtGMl+hln3HA6r6GXmrJvQkFKh265iDSW5OEovXSA+BPYDt
+Tv1ThWZtjVyIn2S9lb10DwKbfoCuKjdoPxqt7TGAT5l2rrPyqlBDtGUrDzGPAtE4sPN1dWImZfS
kmhLh8MTjei+QOGDuYhZ0pB0FjJCzQ1jkyqb3uzIH0K/83zg21b39lUS7lE2aW8E/j5nZFiEbXjz
IQd8y+r4ljHj+wVf+yPeLXXsPTQ5J+zTkNd4UQV4ZEG18kTlmEHWHgOl8mE8WjDKp6BZS7awt7pR
43xmd+PXImqdHCj6E3WH4Wad7LRx5T+rlYThEs3KOo0NHQ15EK/ZZmNXa80Oho/9blhxf+vH5oqh
QbyumuokKQhx0AqlLMVjEsviiA2W8hTI5g+50++MexwkZOEjFiLZhrauOgP8gB0W1sW+KYx4X0oG
CrTS29htWK8nJJZvvTlPuHE/gnFoQJJrovQa4VLvyMNcG9YG2FY+FIcuEflZimpjlUlm+6IWNbZh
iRU5jQjuDB+HPcZvrdPzDL8IO/JPampVq3a+taj4CHzZ4z8RQcAavP7QCOWfiya38r7IIxLFqRhq
hlxgwvkcMM7tOF88Ncqpa1Vy9qTYRc9SXWGsKluzSwbXk2COdkVPfxne5ZAWy4Y2cMHlp7pYY1j/
epXJdgWGHndo8PlTc75UIss2zXyslrI4x56uf4rIwXA7WYsv/qgpO8kew2PXGPkG7wH9HkpCOJ4a
xG9VCtZN22q8Top9syQmKhkd1VZvW+/sdfswj+tXM2pPttYWX4XZ+U4Z2u21ayNxYvqQuk065F/R
8qwUE/zST5rctY1gOjJ1h8lKh/uaFWzfQ/Xdk9N1K2L/2ZeC+FHrnEt9Xx1THzLBWNjhBaHdg8J2
K6rE2nieZq+U3JzW8BZPTVeZz1XpRc8Ct52HEhvVI+Gz3g0VrJrl1rOBKpTI1leUruWuTRh0+NOj
tWIF604uUZW8IvMqzsudjXxto0jCcMOyfMI0LDnIfjo4Ie7Ha70p+ksUSMCC82UsGZZMhdoeyPcz
d0FYT1vwvfK5G8pDCG0AJwkfvwCtaE+/XrYqPblJZWnSHezzUtpHmnUc2W9e5MqQ92VXqTwIPegJ
9hKxVMhHXNLlY5NO8rEYsrFE1oQFBK6+NsTqyUScMHmbvKilS8AoaJOXKaBiHFrn5QLATKhwsmOG
9cVOCZ1vo/InY+CbnJX+u5dKSCdg7XrhsJPgUbtp0SuXCebRBZfi6SJWaS9HG6VRu3U31216KXDc
UNtgHtGZNX0p2G0xPiGYT59FT+9WtHpxzMmww7sO/KhKmINUumi2NPTji5ZVNRtMC58BksXL1E7G
OtLlbqMV5s+SiC4d9zfUAxjPYd3D2GHw0UbwSKoBT2gsBS8jfZumSDdlkugt/D1stuidiDY7QjCX
ejEO+WZ7GGIrcbBBW+fS5LahzcBHnWTM7DrAloKkRwUPwZVfevlKxhxrZQL+aLT0q5Bvzra8RxXv
gcxeOc5MFzPiQ+SLfp0NhslOV+26RCbftv2G/eIuaqx6h7PNuNLyItzUVoMPDAp2oLMvkx+vy8qc
3FQXKxVXyrU97dMx+6JNIY64kY9yUNNhMDswwck40aYtytYvxqio8G4ysUcWifR38vRtZuAIE6rT
6OSVayUt+3QJ+D90+Q+QQpoW7OMcVBhvdqQyJamDq54PX+QE1ogU+8eOcnGV9NRkiG95IUFbT140
30y2HlyyjH/riJfHDVI2y7/MvzfDgGc1TcAqi/FfGlvQ2EYjHUUvbcR+TDltDFm29lmb5MS1Yi1c
o3qMV7nU4vqC77mjPVCxckTWHtU2tJO1J/WKU+RacUnY41edLcsrIesvOP/Uji0b06aHY+mq9TpW
GE75eQndvElg3wzHQe++pCV6HPxy38RYqlBs9XsUND94Br8a3a7Vr70GXVYbNxDOscxE7LuSpUpZ
4ULicFwgiYCpZetZ4o6+Hq+HGMVSIWW4QlreIWimU+uX0TnPkHOOo/kaSvB6MrDpigPRrY3u3KYY
wMG16k7AbAkT404zik2T1WslSI5FBTGoLiR4w72BwRl23DOK3wjvyQwna99NnI/jD1EPx7jqNp5h
hdsmqH4qPngsE4qTF0ee65kSB4hurQsP3uhko1UONG3VNdpr36RYaevtnQ+eo01p5FUMaCt7/RHx
LT5GJoQgFRMeW6FHN/lG3RJdTDg0raM3Gs1VDxgYd9FnbB7XZChPaL68wpECeLpedByzl14NxkMi
1ObYGmrk5PrE7yZUp1eqxmlBzxzfsz/bzU+S/bAaSuRHZkWhk0TiS9NaJTyhQHXY7rUZ3Ax3QjQr
jVlWiNDGamAGaPmPkIHvWpqQZpUhywF9CNuPpYROVjXwW+uACkKWfgxR8Yyh/ZdskN2ijX9W9v8Q
dl7LjSNbFv0iRMCbV5KgJ+WlqnpBlMokvEu4xNfPAtQxPXNf7kMzCFGlliEy85yz99rWfJyjR+qL
I3dYecyFSWR45p0QVn2zxGBvU9fcOxwMWC9w+lYUkp1r3fv4OZ1JBQX7z6d340YNA8IB2jIz92Lv
9OqAdvFA8nqyUR3UUMEkdd8x9Nz0FX6F1tPQGUprOFXlN98HOpN5rJilo8aXbMo2cdFrRxGZO/6k
7i6ayxIFMJ2Lwt9bQ/cwRNnfMahHphQdvacpObkK07Dk6LAlyJckSwyqVW4eOQHxLoNrG5pmyTfX
IO5W1g20bb6z9RkMTIljRnpwaC3r0af9swyF2G9Ddyr1sPP8bzE6kW1qemdiiB9MCgMAV/Wwn4bx
ABBT7Qs3iLazjJqtyprTRA0Filw/2039Y07RJbhmaJgNy735kgU08Hu7P+Zz/a3Wl5MeggrOvPpF
IIZn0Wwp9vqUUUswhYGM3syChFe2ql1iIR3Lx3Oj8uY81LQdVUfgFt21PoJvhKEYEdgBEcUmyzzO
1n11F0y28MnHwLc473r631TbI6sDjsVvswJfd7R64NsTIo+8Uh9+amXbBuCMXUGONBuzDaPsm7SR
xmQz63UkL3ZpjIfKq50wG2extQLpHgcLsXXb3mUt3a1mRWrLQKm9jMo8xzpziNbrcFgiEZpSvF5V
hq+sEc1AKKcbbGTd/I28Jjj0lEjbUvm/p2YcbkbjnpoUJF1qvIioAFVllX8zkV5LSrbETbd62U6n
vvZ3PdQeYfvvoyS+1I5xqWdxo4XR3HXbjiG0F83uzsDoGBYmIbMOgN0sGZutDQZnKXx3hURnW+d2
xFqkN5ACObSZ8j0xUDk5eFunUaUboTJxyKd80RBWT33DGM/0DwK4H+ew5M881eVmag0XjhO0xVIb
H8BL/u2q9CGVcmQAiAcsJeI5MN/LHg5+F5VYPivOFBoummyMWFMKq9lPWk/rsc+2wRicObtNh7QS
n4nKb9g4n+JIPWa+/cgZ4tXrFn/i6Lw5rIF9ZxG8JsV5LBHJ96NAbhL8NOa82AbWN0OkoaGJ4+BH
MKX4GcfEe9MqJuMWGw/DdXBZQCU3huP+ckrfPaZe/DtpQOA0WX8y8RB0jcxPfhCdS9d5iQUiL3/y
aJMJ0rIFy2BSnPmTPruV9YKbQr/GUXpNMOhnGEErrJUGiKSRBU3J7gld0SEd/8qkPrt2r26s986z
2yESLfRyM5rYBd3G6U8VIbyTl3zoVnNQIsXNXh+KISZkQaa3Noku0Gp3RnfgqGa66aLKKEbIagpm
QIzmFy5oDG1iE01housDNmzyGwyrSLfFKLuN3TTBNmkwp+jJH86XToi09sHkINzNfNud/dfzOJ3S
P2geGT+ZsJaMS1u0vNkc9Wnig+izfjq6dsyERWsM1uPB2seUgrysmnxPG0YdWbAOzRx/NEiFtpr0
Arx8zh6UZUDzIbaO2OyQZBbege2aExc7j8lYbFfvGtd8B/b53ZsCuRkn2pepDoUjld8LnwOH03f1
jkB3/lrw6ayRWebYs1zM1iYrYzbqot1ZkXWspwCidarIdKyD754NVA+Fc+j5it5AYSAqMCJGmPjk
aim2EYPCui+i0FRy2CQVdt6qEn+HLnvW062azXk7MDMOWaMt5o7IEvW8VPspd++cRi3M4+JK6blr
SuY9SeJuMEDShxspPFyWtL50YClEbF/kPtH7Qv86JSCnSoTE6+8l7llnrYkgFATif+dK/OCWjUPp
tLDs2ho2nqCFli76Zss7oLv19vYxSlykZCYrflYq0i6si5H8sZyLTDxIQH57hhvNnDKarQPjGxr5
6CXoA8bn0Wo+0OEzknD5xzFsaDQwAU5BIjRynz1Hr37FzA83HmXYxhteEuYpG7SaF7jef9qh3/mm
8EPFIHiI0lA0rg2w2PkWzBxrPH36mAGFAWj2klOd0QRrC/3FwQc/+AZm1gikICDuTQKKdhc3puDk
PADtFXJrZ9ToYiSGuvA0sjNS1Lf8E7JpzLAP9XHeyARem90P7X4uZpIlscEIunb70ZMSk0N9KmXh
bCat+hVh5hOS9yiMWcRc6dxtIOYeZ+m4VLWceyB+/u01g5nErB1gx4Ae8F9JEhYPLMHexnV/LIAN
C092qHT0BU2Wdy+d3up45AZ3s16SNNK9RA1LWHmqEj1+KhzXfJ3cDtPH6P6XYaPxn/0yjzEDs0/s
yS7sS7LQ//9MQYkOqDjjrk2NE6OOLPw9gQeiwCHVs3P8A9AM9IFWe9dMLd+NzBsWnSe2iBlQ9jxo
ORu8S+BD8F/EugaUo//XeUYViBKOd4NJ9LPj/qc6MGPyHOScozjYJ/2xRxZV0of5cLwWLYWuqrOY
IrxjbtGfgX4fvtRRqYwwqehUSBnKwv8yUjb+UyDFtwSXE2kU5Qwi6v8czDIfcb0YbxftQ5QJjDHs
+0AGQlgC0829eXzVR/lLN7xzlrewAw3rZumJtSUy6L96yk39P2Wtnm1AWwjwDNuG6xGa+///cEMU
xUJNDUsUdoxMb6f7wN9h7Kt91y1oknYezq0QdzHo8sJY0b4II3f3QR7bT34O9UXnVsnhfeyKRI/C
pA/krSkZgS+9fbNw5Ykonh9OR04KGpc4dCpHPnw1/m08YYzUs1LowGIwcMhosN68mZ14vcw14933
xmJR/4s9Kno8qPNibopqfz9Y7sc/7hoEBgSLJOAJQM80Q4OxoazQfyCfhrcoaNf5GFz1POatCcE0
lB7qvuVzOaWObPWlH8pxqIH/Y3G3SRMVzEg+g36ASYNZ6jDnQbGv4JqGqdMvetdChSQbxLtG0Wz5
gjDhTPFvKusDoNA8FH1mIc3D4uk0T06hPZlpgRmyi/i9fs0IAaa+uCzqCxMKc2pKVy2s2lph/12h
A2aGGhsD3kX5eXzUZXLzxpkuIT5WZ7ZICkgN49V3+2cbbcRdqcp4ZWNFP6iKC2AKf4cEPNrFpDPv
nYipUxExDYtGR4Wa3lWbiIMmFQ/4HpKo0XBNrfOSYNnp8tZ+KPRN2Yv2zagw83JUD65plhrHWm9J
5LU65lWOdvNlHD+09Aj3XyyV2bfi/Zhr3mMcBDvfTaxLG9vWYWAPLL3uT96m9ikyDf8RXFlyRpXM
e46lfJsFsP83sqPFYVujvM0C2lMnyqv06/JqtfM/z+IrKNPrbMFYIn4QaGmA+uYaufV8myqk5ImV
0BXvnRO3D3ZLYZTP+/URdWj1HGTQiMYUrX5XpuPRi6fiUAfdD4XR7sEelLbrY8c+A59xzk0ZN/hr
rZMteGfN0w1dkHMcYqdkRQscSobE3Kx2Wi2q270flP7JgtPMom7nB02NEFgTR4Sp6WOsJnT5re1m
QTu4KQ5opYGVN9/HtH8GYTE/Mzds6YsDJUhQ/H7ddMszzVZPqtGr4/ohQ+tQ6Xjj+xSk3+a6svd1
MIAsqvTq1rVNdQs6LJa4JZCbJHTbnUYv0W1HDKk1rDXbJJ6x3Cmne2yWh7EA5L3CvqIooSM8ZuNt
8ovuKc+d96R5cTIlONg0dN2CpDaxJFrqPisPKHXBzCWrgwuGZAMqFg9KgwZauQ1ZBSwZWGR56G3U
WcWoHtcr3eFsES0j7hiY1GL1YMgQ3ddn7BzuqYr0F1+6yIyj4DVjmrWDpBkfZ8f9bq7Wx/ZFSU6X
g1d4oa4X2lXPGusylm5+weEc3TRL2lvTq4xPzEUqgz47bqvKyh4LaBzP0io1zl/2/ODLvt8MOd6l
6EYvW15wXgf1puvIaRwKAKM2mJYTTeFDsxiFTN8FdlIoGjwV1dTObjrmc2kqhv0M9JSJnjM9Ouag
A1Jjv8PmJYA4/vDErM6Jg4iTcpXzxHqNhwdSr+p/r17HIqgRXliZc2srCwOfPTh39ldoAzn1heu1
biht/RFPmzqvFLdB23+N5J0m8kCX5N2zcqgi2vyptOy3r9dQxf0Qq1aSdImd25qKmIORFrKZOPvR
pg21/Lt2sounST3mi+jZo4bZJ65Dw2y5zFQZ31Bb5bs2U4RiF3pHUsf005ae8Tq0Tv7SlH8AtLMw
LU30bvrdRoki26yS+15K7Rec5r9AQ4OHGi31Hddes48mCFbpMrtpk0ldrdr+Y/g9DVVueS06Iumh
KzCq9qny8vpB83nnqud/P6r5ZnyrWYqbT4pTe+OWMAgIujiVq9Euk4TG2nF9qDFnHi1CU7aIdb8H
/OW/4T8io1R3fjCxjQELvWROQVpLWk/PupqSMCH/EWq7SsM2m7HRrRJ72VWhWRbaobTHbZTPjOHn
fvLxNQ9jtHdhxX/dd9EE1oPMETpbyx1YDRAcaOMFRIYsqo+OM+eZ1v+1aDwEcuCqEQlXJecxNCT2
qDhi+BqN2LKYbvBppupgOPwiJ9X/KDGzbYMyWKhgPHj/+yywLZtVZgD3JkoTSHEgDgzyyo1D1Yiq
t2vRU05JZl5V/RJFpjhOWvpYcH9fq+UhMzGMmX69T9uO7iY7+WsdaEDmEGjD56PBD57DTZla0X3+
i3FwOw2+/6g0928ADvsaiWq8Mm7sQwRX+ma9XF+QUffqYwI55h7d0M0QG9nVh0bSxkq7oS5st3HB
EcdZaWkUH/FBQ7qaK0TBcx33bzIiUqg2LPnwtf9hetKP//eHarIm3gwloEeXkfNtYtFZkh14avbv
HNfDfE6tq5474j2pgt/+IKzTlzSFSBLWYzgBoq+Nz+WJnln5QxQ5JHz5iOaF2791bY96w6kPvaYo
OlHDjZS788aix7bVRpeTWSnmJXwIJ41eV594bVH46TqdnTRt64fqb2v/jkdEa10ykKXTcvMMc0C1
B5grBCtwG8pgfvXs2KZDkdbZ3m7y+YY33Az1zhSh7Bus83pLUbwcvGKiCHYTuT+ImLNj0kf5hxnR
e86U418Ku/dR1Ki3yGx2vdaUZ5e7HDniv09VQL+l0b1vX7L6VWEPd9o5C+blrNRS9kdnXc2kHsQ0
yvwgFJrTHhRD/c2qmFk1x1Kz1INd/2zSwnhnGjCfVMeOPl2k0OSjY8DlAAiUhrljU0YZlTmydOv2
vCtBsSPnZiqa35c2lhvvpU3j11jORytZJMNvtB/Q8Ya5q/puo6NA2zQxknitbuMXMCjpBolMcHXX
ozgHeRJGsO66dRBdUFNt/FqM53wBbsTjZLImNpwmsVJ+wUP+xYh03vfI/1BD5qMa9OmmgbzfrZe5
21EHZzZS9Tk3IN/jODu4Ec155DreLs2d8iyM7M/qtEX6qr48t5XpTRc9yd+zwTSuhtdmz3YAnGY5
zEllZc8uVzKYHpSCS+a5A+Zc2UenWjKgWC+T1pueAmMejjUeHSPPi2+Nof9NJvwBX28PuiLUfg4h
moyVGL8Z/h3//wtNeC+6NFC0NzMHdSNpnXNb024ZfO0WJVqKMq1SP7pcY8MNDI63o79fKRRVLmEL
FqSBrJejPbbHxITq782iflHV8BlMrf8Bsp1mTE7c3vKQLQ8qGT76NrZuwJ7SxyASf5rYUt8EGyjv
4t48OHWtvnkJPmI9MRlX81nQQT4r8xanVXJrjCz88uIOCOF/UDVQzJPf8gTtzj4F2EL3RJD4b0J1
b/FMYxIvCxNqVzQPaQMbHmMX84wie0cmsrXNPnjqABocZ3OYD3UVJ68RbCkWA/faYtG7CyOIkWzH
T02e16dWtSFSLONWu51xy/F93NbLtORvMebNT6Ry5UOZ9CVU05rTskVTdL1cX9DkU7MygpQ/HNXo
RltLqOLX3G+lUZif8zT9afHmrwg31InvPqXTc1pMzZ0DmrVh/JZCk1yAfyDEmrCRroUpvWqPtWtX
G3JNdMBS0uI7V3PYZKPFWB0Sl3avSrfcc4pj6tUCwixJfZNzRe6UH3zVT5wKZKjbYMAjLavuaJfs
Q+SZnPJlNZzEWKF3FGK8VX3dHSqhjzfOVd0h1iZvnxnTr5m77MaxeN5mndn+rIL4weCOehuS3KBf
btJ8I8EMuXD6GtdasStA1WJnWGBMhVsQvKlzuRzO1ledTs5HYKnavkcCG+JKHJaTPWhNJzLetcT9
XTKyvRtRa74ziNnZRTu9tNXUH1vsJpuFNXLxlwoHRRd4T5md16v1496UWQ3kGT7F+fepjzpA7NbP
6vSfwg30s6s6f4eMXG2C3BOX9cFbnlUp5pXt+jTRnf/8+uvXaAL5RxtHOF+LlH0VtdeZFu2myi7Z
BfGUNxmedjiVX9pERfNMur77UHiZ/2gAlVrHwt1Mz1nrROgnXvsULQ9OMZVbSq9NUVTNcxqntHhl
/BlVAP/z3gpB4Od7fcGniKL+52G95Og4brvKnGgLRNa9NfOnrtC1k+0SWZR2tXaBjCFCx2iGA7uz
9YbDRFDBVqGnBcWNY1l1T2133KYgp0IiG1Lc/r0TIn4SoSBT4EfmuSfuHfXmFPURw1mPE9KwaCYX
hLplkfvb75CFeF334YC1EYVqjpPt61vKXefF0Yu3TG+CC53TJ8ZW8XVFPHAXHJgB8d43DHVvUzHf
gU+ru1109MSb4HH5r8zdRzezpnMlIu29N+S7nQTagw+54NaK4meENIfhqfvbttO/bZbFbxkz6X3X
uMbZGvYBERhv3vBo20n9UcJXu8dD8sqvNtTRSf6pJeXCAmuYffPBdTKdyDRMBp7T9FtYBhK82xi8
On0+hiRrMI9fdGiWEeRHZUw6UELitJaKOG5qCiZBRy+rC0CLy9hsNOtvNtjiQ7fwFXIpAWhlsR+u
cuUZcMhFjbTMGfcUr1YxTRtRKoBjBcPhZHKKX91IAQGC5q3TnF913H7EeUZRhNeMQnIUdKCK5kVA
73tmQ0At2oz6AZV/8gPM5QoEWT+MBQYYSADsJ3KGN4JXvo3TqD3QuLTfvvANZCRYJ4Yn9smvkucS
FNBDoB1W7T6K451BGsWjh/LoDCoUsKbA+wraNHp246B6R+w6sNfa1FRJGX/ntog22uxVrOddsHEr
eubtOGUgSeoSCGomf8ZqPPpjo7/rHa0Ck+PHVtT1X+Fo+gM8NCaNyzOAbmI/Y516oNjmY7VOFZ7B
EYRRxMoKUOCn1AKQt7n3m7Y/iqqgMemAZt0xrbSbYVXxA/mCqC+8gUJAye0Q9BwwMQ6ds54v5hdC
Y4rZiKOzSPrTDr5Xy4qcCzD+tgl0oneM9JC1zL2dxfjaEeYx2Om1y4lDY8T2k/cqiFsjHmg15Pt0
6s6Lwfg9KwiL66Z5uLA8x++mRx81sQD5ra/Wnf45Vk55FUwL/OW4zqhHv4rJWAIVmRxlAfVREE/d
IeNL01VIjHBVs2mK1DCVvCi8MLvUrYoTuuqF+0JkGPRWqx4O/pjxSy67KCQbLz0Qw9IfS4Avb8SM
3Q1Kvk+4jijnS1U86Lq6TYj9SC+c51NVje5Z1BzaKt/clwoxtjnbJJR5kx1ObIUvURD7m9rRvqVZ
XN/95f2QL+8HbXk/4L7Ak5fgoQWGEfg2leBCQSbKRXvs8AmqpEup4eQEeZt/4wbF8d/T3XrEK836
MqxoZpkhH2vSCTvBKJJya/bEqHXCTC/JMNjPZqSh162yV49YQtp/QXsA5E2tnZeVCXbGqY7N1P1s
CY58DYI+P9qsaQeq/GPM7OWhD8jTo5NV/4n5k6Xk02rZsCFMTBzsWpZkpMX02LU0/104O79AuZnY
xU+Jqofok6C4zjBb7hmwuq0TZMXHPxu27t8Q1mkPriop7puGej/J3JdytqIXERivBdv1rRfacKsq
WyPD/QrNYfrQyra4ui5gryZq9XesYLvO6N9XkraMinHnlkyurMJ4UXH33EvHf/XS4ZoUXv4eSYMV
QBrPcdM/OQtZKCfuaBtZKmywjb4OXr/1g6G6DNS3aDNbNJhVp8GdK838Imy0sJqTOjfDjbttkukY
TRdqo64Fx6odDyMTg4ZWEX0uCKadkyiMniUZcsultbJMh9HefVZuPd2Q5RO83FsuWryqAjNb+bxX
SbYBDtLcpqbrd6ytnIgX1Th/k/GgtT0YUvJUtw4c+v1qlhqy7JcHddRJ4TWmyuLOBA66wUiEeZFJ
44poLHLrd+EPA82zWb/WRjec5qR9nfp7WqPiwrhxp4krT2LSmzMX8frRub+LrHbfaAiQIll7hHUG
dnyDkF2/zyy/Ws664dY9mUy1YBiopPNBLNdyaPWHnfAnNMnpfG2GQt/1ZkbmtZ0F+5KZusNsigiQ
fDatD4ToOHtLT9unLsnU3cBPa4yIMVMz+Y24BulcdhMoI5/XB+4CHd+mXe2jXg3PwR11VIT7wA3X
LWFw6/JJtoQ99bZG5C47uZr8TEEa4quPjfzVKmhCsnW7o2l4E/ry4SRBFf3UE4x6gwU1gpMhMxzO
SusDE6qMg2Tvhuslft7zRCjqtrdGnLWrrXYyxWORm/seN/iLQa7lKvuXOjPb1SVV6Wl7Z8SQl9Z4
m1u0fKqJg91q/03cwjl3K8LdGYfsBsyq2Wic0E9N4KTPYizz89e3hTrC5havwPD4bUK4HVrtmrfl
zm9rzPgrR5iKLaO1udzZhSqyq4QerI9of2aYBRxNR/wkfXb7emprWXbLDWgk0chy2yQMZ0VSmF9u
FJbafler2rdPTwZ9vXhrzS39FLPVwm4xYuMi7G9gRU79Qt9fH4LUIKSIb37778c6OEW3vI73rU4L
leY6Q4ABgOTOSSZ7Zxaq3TvsqzsW9I6DTdpcislsd3TKP+vOiq9r1MFgy/rM1IHkh8VkWho9majE
Kh8qH2HHUi1ZqcU8PkmbnWXF5bUNSLpaK/3JakFU2fFf5iARp4oIIvNsRK+21Mx+m5G/AzYD3exs
knuDw7HarZedMWdHoP/Rxo2jdm/144B1tydEoK3bMzoE1nU1lE81qU7nKjUVVGoxfFJVL5GF7jes
OXLfLWOwMnbYDJfiduSN+H8epDk8kiptXWep/8o7O/qjp7/GZHqW7FDnvs12NYvyJTE4wYCD3My4
+tjJMd7s50mxP09VcoTYET/JpP9i+viIo186ib8oRw6Jjx3RSKbpSAdc1CE0U9cH+KpPulyQKbl6
yyTf8ld7083s5HE9ZPbONyf38sfOabuHEYI7u5+4+MtZ33PHFCzQcv3P0xoibAaT9ib86iZnRVBT
ZfSbTMngnPQ6owNccNihBMhJXB50F2EZPZSNPBiQZs5SUvWtJW6jdFREo5ZdGXa9xK0KuLGveFrl
A/gGsjjmwf7L+AHdVdnH16lvkmvWRp9+2VKR9lKFrWfYm+xI+oH5pwn8F0/T57fOrg+V3v9Z/3yS
49GzjxLPXTquy/v6KahZZeMdwXCohmrNvXiB7D4NiMzkgaf5BwRFkzeKl51HUiF2qcfoZZk6ZMQa
PJqFeRmkSXGAymqLgh3Wjt8NKNZ8/L0FdZX0q8va+yWJgUGMxk+bo+q+yhIDpJOJ+PuMNWlbNJZ9
iSCmvnQB9aUr5JNeR/G1GMSHwc/xznGdoS7up/VKn7fTVBXveaT3oNmgPvr5r9gP0t9RDiBZZdpH
YqVzaDOSRkfpNPcWHrkrk9cVXTw29mfiTQp2NyqarKqdy9xAafSNLrqXkT+EtnKG5zKvHZjc8/Ce
6nQ0u7JkmpFbeYgGrLl4HgCM5Ry47met89Z0xvhm6PovrQiWU0NCMTvccC6S1KF+g8AnlXdszBf0
wnTim5GoT7s8kBFGkm3eMQfzgiXKAmHRdphHdKjLB9eXheH414rWB7F6He7a/02uWZ9V6D88v4dg
1zha/hvBYKHV2nk02bCpKJZHLEb0XJaPuqSU7WfZv2dm1NxKW8fWM7GpuK1ESrFcri8o3WymjXSb
5iYbJzhXfh6ur/77KdnIMLedtLcRfN6jArd50kokiCUam8f1Y7419Tf+jAdAMoTA6Jj9U13UB6+e
++u4SLnXZ0X3nelPR+hEwKCg8v3+KnPMZ5qqEX8gQUAYhOJPMIx/y+Fqn2RMG76etN/MV9CGJTWh
ZlQpKAnd+KIFZnH99wGLXYtg2vu9NhxFoS94XHjdzXhRpKJeRs+1to5y++yDKG8SHTk27DpC4vbr
auJUEhxRhaJan/rTIBOy6QVvkjhOf692rFKmFnHVQK7h0AHgxOF7WPehvneyKzlsqDj7G8abPHSt
Pn6hR3YqQX9f2wUxEatuwo9kjsjtWBUCJCjyo4sn/ziY584uTGIb0+b7pNmP1VTO/BAfrCln4aEt
V9QrL0nAQj2SwLWd9P6nqJzumFWRefL64TQ6prdtqRzOpOz1YRwwotBVR9y87NrvvshhMOjubnYX
BpQ2109+D2pk0abjR8S1M8Jw9qb0NhpB+xPuD/dCY4hbyt776Gj8zvPRik4WcUDhyruZqX42RHr3
DAiXSRb1IXYEizkfyiCPztE0o7Vp5CUNMJn10QjBXAJQra3xwVAIswMPpOO6d64NcHP08XJY1S9t
0IJL7fqXPmXARgfVuTBd/sxlo5iYcFUTCIQVwW4ejORnlLQTZpCABDI9PetL27RVUR1iIWJs2DMU
MGDYfWoVP2IzVn/obv/tIUG8sTam+8bBRkf7v79pBLqLcpOYaJ2/cglmlyYvagBOP8s+qrqYeXD8
q1YPU9CevJUsLvUKwBr8TCsf7+PSyVhxcyNyn96S3nfhlP1uwFtwbTWKD0PZ09apkrdpGvvD17C7
z4fkUlnnvmjd907BRCB/IyDhybyAV3BO6BWZgdMdu7Cy0V0vQB1LE0r68n+LKjZoVdDAzhbM3fqx
1PnFPjlBPijiu0SXsh3VAGiyihciThO2fNm9SB3ndek2n0jsgIOxXCYqym5OypnPknvVIXrAY1kj
61xUcXQ87efRhIyyvOp7OSnMkjMKs3fjpQLzEXRB8i3AnnVKJ7RTjCDMc4I1c+dANctcL3sLxrE4
2E1RnxhOuk8k+cybMsJo7wr7CILJ2BJL6YdJ62tZaPnAPQbNCcfe+tAWB2+wPKzPBt9KkdSa2ZUh
3jvSjflJem722DiWwHQbie9aGZdhmRMdTePoRsgjMF+Asd8D/LDbkaCKSzcEyZtOzgCmP+O8yhy+
HL26Z6oj25rF0S1Vj0OsPTLt0d7NVn2fiix6a6OUcYToN6aLhytwuXnyuvyn0EsCvHL/HqjXniOR
3dMBt8Wb9BXDvEFq46l0pyfgNX6rJxvGvSO8OsGBYhn+rc8Gt/nR+wyu1nbd7Bni7uqXydXuK2+F
ycomnUni5VjgXOtsOuEcaHf9EtsV47OPPaN86gzdOHXL7Jn+MPDmuXzrXTwVyAR+jA1xWG1kzIcV
2pB6HShLY4YvUpbgDSYdX52dTgYAnqRagkoee6OduQlYL4XWVEj0xNxck1K/+E2EYs8BjXls04B1
uW6za9nxpq478+gORXSWFOLNgnpbXyuQLF3rRt7rqLV66qFoZkXQUUghajn7EsR95/fxIdfQybFx
vvpGBOB9JXAmvjVvva9ZmQexoPIKEWr+8C2NDVZE/1NT+TNOFjjalnMiIgqfogTsX5jijwWUYo88
Yto4tVJ3vemQI6RZnaIhFfbJaogEUyZ/IK2Iz0GZnQ2iDtSm1QzzlBFB+lWdesR/H77eKl9werj+
Cb0Fyh2VT3JvzZbYdWntbW1mQ4xJTe7QnsE5boj9mt4jMEc+L1cWtP7Hr5+rp3/x5Ar9SU7w8R1y
U7/qJJrw02Gta0dXEG5l6vEuXqbyFn29a2S13s4G+rONIs4nDOSTK5ZiUF7L3CSqX7VKlR9ZICUi
h6Rge6itMJ6Fdor69DUfeVs7ctyLzrAu61DdF7RhBI7+U11nr2Xe/lAAdh6MPKUFQl7lo8a4kNJR
yiOy9+Li1i6S6dZ60koz/iZdjdKeamHOGSouKvVVhhW1QbKtuw5LRdx81ibtU4LVnVfmRy+5EVen
gDPVwSoiVFE0Rw8rFFbPiaNbLfbdsV4G+vUMiIrvY4evq/82JuPz18szNKtc8zEZ1Z62sWZPnkBT
fUX9dZ72jhg8OsTIaW2YI6403d/Yd1DqnEQQ5YfGWChAiwkNjnZDCI6cQ83rgvdxIvOCUC2/M5Fj
G/Kx0q/2IuCxqnUhBZz2heJFlhB81ePu6MSHht/EbsbHuUszXRyNMnvP40S70+5xtlo1k7luo3Yd
B8ZMI5m5moZQfDCRYfmIne70Md71XBaPta89+uWozjR1EIuMdfPdBMC9WR/iqvfCr2QBbH6KttiX
6AFNFoErnH025FMPG9U4xmklwo8BE6KI2STZKRH9i5bA+putHdgBqrt0zZNDA/C0YpmY/baOqA5a
1Nv4mPTzOn1YoUSMVzOB23wdawzFMGGs9dUhQ5gRJt3/kHamu21j6da+lUL9Zx/Ow4dTDRyJFCVL
tuXZyR/CiV2c55lX/z2k0l2OEsR1+gAFwbJd2SZFbu79vms9ixj7CqsB5gIUQUoYOGRiE2RCQ/1U
iimREO2CyrhqEP88e8aYwIzp7NNNBFUsitQAd1uhPAU5FdlCMInK0OTxDvK5q1YTaScJ/pSlFSEi
Vw9zHxxQT/FSSIlMFtLoNUhQonTEwRkFfcKF8O4hN900XPNoiqGS4gmu97VWaLZfsorQCMY9LC+B
KH6WaYmwJMcizuQaN7tQQXoXegiF8/7SAAvEBJgSxrfIJ8VIHwm9qpj6JDYo5QzF0cZiQ/ct4W5L
1WvLEmHbVPrNcmt5tcqTMeuva882NJhlRuvNO7P5gnwz26h/9TN4rpok9HDGzAmRPjil0zXmi0K0
ShUE6Dw9lXU7lyR8OU22dYKeuGS6XjXkh+0npVC2YQXPpB8mwrjYk+000ahvhAD1yvJWKrBnLcEy
gR9Ih7CBEWGSjlZXvf6INmBHMZ4qcDnai/+/Zh/iCLQHb6hfyTh6OTdFxTHFaetyaurKujaklCb6
okpM9O62LS3r3Vs+AOHEPOnTPKFIxFq3T4jMyjs92k9V+edyheZIr+hq9JTGsoiEhMrvybkw4Rbk
N2Vl0tPvFZLBo1F0klmrs9j3qXm12zS85QFAPh7zMB1rhUKfib/RlEmSsIbAOkLY/UpRxu19dC2G
FRj7qGi/yLoH22FeNfU+z68kgXxLWl5+iLrEv6W5uhFK5bXRcEhEqvIv4Vocq4c2pKGZVTKt5gTs
HX81/PKwVHDqRCFsBjVNyRispGjVdcl9kVGQJXBJ2w161m1ST2qfuiF1aDnG90GdJXfY9gEroX4I
KPOdpFNR3Pr7052RznFtbY+rXzEJXQnmJ/W3BWpOvaFMBGWn9GRoSjMgvpIAl/nFEFGrT+56rwm+
CP4c29YpsyXG7C5CRcN2O8mPRsXiLLMs0iQNZQD2yXL3r5dFzrC8zXr1QZgD1CS/xFU7A0QIafLv
W6DBblh2PPHVVt8EMo9ZI8Lgvrj1Jzlf1TU5XottH4OT5VQmMwZBQMR3JZl8NVZYdns0iA0Vhm3U
5uGmk+G6zlOSFaTaOgujwAkIe0JlXxVwuYEGoPssSpv4r4mtwdxUZq7YF7GXuzWMvU9xeV95eb7J
8yGh2RLeSUYuvCkY6Gt22ispUxFWILSilj8XqQRPiQQ6kBEiAhUdv9D5JiZHhbtmliEEIPnNQuKx
UeD+9uGabsllzlw5UYWHrrNuokaV0E5kORv8wMJlUfswVI1MddlGXBPWg+y7U6FpEtQyOVrQ5a6l
B+p96X0q6k58gy74OvChXwlIh1m51uU6g7n0sHxFHG1FNQPB9U6Ty37lzy2UVmcOqtTxJkn17s5o
mCK0JD5yqQoIImnS+oP+XBWWvF2AQoGc3iByGHcnHVmJyoI73t+DhdDg28nj5ylGYioOgoUfoDWu
Wj3TqAKuZeh0PA8CcQe/QbDjPPoUdC1Rp55ZPptGZR4MLDSVPuL+1AvAh6xHNkvRSTUmY9uLwJh1
nxtShQy5QcBeHEmmQG/NvsHAq03ompSAiEKl5ZOi43dR4yyaLQHe3Wb5yleMZNPTPF375fS509vh
sjST0PWCGMd+FNAS7ao7r0BvNtYAcaiGGBdkD8numChAnTMaFeAcpZs8jaSbWAZRwWSneI3s1lgo
1zVPi11oEVC7TEDhYLy0lQ4nkP7+bWqpl8aUfxWJbLuOCKRB8Btzu2SIvmPV8LZNq941UyTsk6BL
8Q/zD4qJlT+rcfU1J4z9FSD/OoiN4DbEhOPSoN/LqAq3ZLeU7PDCo5xoHXGwyevCPex09QWal7Yd
2MYiAiTtTmBdDDEjTr/GnbnF1RE/e16L5Gao8ouC2F+23JpP94fCQKNNL63ohWjuwKvFwwAPuAzU
lRxjATmBXEziYrKoOkLXuezUTn5IhDiya0UwdjTPU2j4qboewBiQXtgWtMIRgNiTYmlbva3GOyrQ
mzhGVSUDVTn0WtIcwwLbkkhAh4MyRXkQQrKD0+AZKwlpsn1xteztmeDZRPV3QvbWz2qiVJr/NCOl
TtsalJQVwQXad+cndXyfJCI3Zk3y5Wnq01v5YSmJl0lEVo6HomIpiZOYu8YT7kpi2e7asDEf9Xh0
UIiPn3UfiSXiNmEntMpXAf8UHWBRPeq+WdkyqXZ7FlHBvcqJIFbwKPpy/JQm4WORRsOnqakiGADR
dKeaSe10Y7jxuvbC6DQV5LXyWUOZQhG6Ca6YMYOr1pMaNrB67mZiDiEUq9iVAPr0PogROABNeR5a
RF8iDztbtKYrnhO35VBSSsApe5P6Jupgw+jcVtHCuwRfOjuHS5kUiPVokSfgZ8KnRVZ/qhOMRSFi
aOuQBrdpujHH4YqCYrpBAU52bWtiJ4hqsjGmoVwPVmMcdYC562SEjVKmWPhS1P+XilCpN0k1vS6f
Rf7v7/e06jBchXQAfAKYl3AR9Ij7MOqBpEn9QdG9F7WB95d4pnIlysSBihLu1lRDxJjpHRU+rg6b
VSe6VmIOOsq76FXAAiv0CkM0us8RUcvrKCXcVNVxKAwAbB01kJ+EQKJ8FFZ6cIDXYA7js0aQVNfl
/bZrmsgtZBmoP0Kzq5ZKUFSkV+UQNk6vQskd54eFklIqRZdNcEYoy7uhk1+CBHC1XHJ7ogzMnmHd
TkDMnyStUcG5EqHZa0326FsT9lDKVzh3svxWQr68ihN5uOhyQFhKkdWHyEtvIq+ujmNdlgejTWtb
QIhrC2ViOrE1aBcKG+/1EHowhimeu5WhGk5h1egbdP1JKs3qQLGkPgxykWzozpNbbL0tzhVltq+k
ILxWXD7eHlukh4XMJT8ucXJNGY9lpDyigS1uxIS0LFm2vmoKoXqej+5wqYP8VRbpZGFTiMJh0grq
k4PiJlIpUY+kYCR0kOAww859jASluuEXTxYeuYhCVy2aygO7VjiIpspuDRrMOs3TabuU5P0I0W0E
CtBnOxDOq8Ukr9Td6A392sz1YZNPHdPoXNkkNKFdy2aOaydMjkJgBJ/A3ah9TL6IUH/7Is4cUYr9
x0ho2usAjxmOs5bdH6I3gpRXEgWkm2hsPlnmXN6ykGz6XmQeTqty1K5zAIKRr8JSVcARaf1Gp42x
GYI8uatZpVqKf1XMOe6Q94tDNU2sVOe3EulA24nutm3sgOiUGSzQhKDOwZMRRBIi3Lqw5Kt7+vg0
P1M1f1OE25GH/frkxznNRWrIPBcpnnjokjS1CyDD94qX3xsxrQakJZ8NM2BRF1OlKUtEE11c3C2n
BgmcgyBvx9xZ33TU5MgmSh7p3ikPkzIbgbuWC04IZx1N07pMVmieyXy4r/l0HEPQzQ0IfNyjgNQP
IQHsqhVkx8UywZbE28YTZtNYCdEWR1mH4CjT7oRG2yV1N1yTpqfd6bph0H8WEUnXIDsazAvHPFPR
2FAdFunn78Y0HI8s6w276TQLq1ID0YTnnWsYJp1+Hbd41bfjzal15uH6tP28Gi6bhOIXqofKZe2h
b1h3j85isgBG8u1t20ztw3Rc4sOkBOVcNNF/COZEkcjP4tm3jFcoRQeBh426BnnzB1NXU0ib2Kr8
wmcfyQ/W6aLrRdpUrs0wZDE6V3oRWymrEKPdPlKwW5MmfUIY15QDr/rF/STKPcftkRLpyQZqnIQG
WO0bUNDV6LNiBuTljcorD91LMjVs1ciVwxJx7JUkXVaTeaVUeA6zbMSSD9FtNGjeE9Jq3goi27dC
Y3Zs/V162lX7KI9MRdcYML9Q+yC6EfHfILAXOydLVYRPNJ8eT19FyJeW6V2Sq3hV+DniyaTSb2MW
/Cci8PJ3JED0bWpcUxfy2ZVSr+3prVW7xi/v81x0erSqJAnpk81sF74WU4eHtez6C4NobYqeFhNG
lz/LgDOdtKGxu1SpWUHap/PTmipJPfOTR4p8ZEM8TS4GydtUUlk/TghBd2Y11CzDNXkd9iC3Irl0
dM333qpSvi1E494vxvJetZJXsnziFyxRr/1QYnmX+k+Cnl7wdFOfopFsVFqN9OSHIFoHRmTj609u
OiWgiD1amHSaQXSzXNdgCxFvNuOnvXhIrjvUgIRkQz+QeGZtSK74s5+zdq2gUrdWbUGGidKjPEwI
+dlhn6pmop+1XOyhChPB6558duPII2+rJVjZbI+FYiarQJ+SR7bTnLksq65bYH1bOZoJHsDCBBbe
d6XlVRc+4eKrcpbwLd/zuzcjJ0Gn1oxHsUzUDZ2+Rx/LGY68UnmyZBLkRVmIDtKSSFTGKTLQEDJG
iGzP1uamEEzMcXuaWwhNji4XiLvJ/tvFG773c3NYzQ/rr33/yWt9FnbjBNx+zQ5lwlhfoH1J5Y5K
rRTLd4NB9T5OeoPEOorwIfgp2N94DMQZoc7OBuHifC4BWV2baFX2XVEHjpj38ucuMlZtm+Quu2GU
9jOf3dChkwye0m2V5TGBnUzJfeV2THNxrXhdvPOrO1zayoPnQ8OJ6VHbWJAMt/IjdvXhGB9Uk2OV
MqO9UaueHpJaXE5JJthe0eNeksxkvDh96dEsdijXwcoEjVeF1StqNOA4ZeY2oDxxNNOrnedMUR5b
bCNXRluIVyWtfLcnHuJwOoG9gajfiBBe5uiET84grawPla6oTjG/LLDvHjqKqGwtKjG7MwF+LIuZ
c9I5TsF4lQoxsnkLkvxfvaSGjgdZbnRyZstT2g5k17JIRexP466tb1MlYudUmO0qIWdmf/rLAIuu
vFmCtPhu6mACCByInW0uxetEhAtDSNq2DxJj5QNzPqhq4m9jepmnr5aNEG6XmhVxUd8EZiDtZRaX
sKUBGS9zm5Uh0QqCcS5bFhcL9t4TgR/5PoymSEpRW5QdpVwdFtQUeD4c4CldsWPSvngI+Syepg9d
0T8Da4PenfmGs5T5lnmn8+TaLgfjy6RhFem0VrtV8iRZm3HOs05VrsJIFNeiTgcpVzAtSMiEalwY
AESn4lZJFbBr0gw+8EbBX2eW8ipCrrpI/bixo7QO3USpauqHcX1IiKBlnw1qM5Qlb80/LlzVWINZ
W7PLp7iwF3I9fZu/yEg+eBvjZs8zKVu+8/2PBPhny+8sv0z5i7Yvqdq5pHNCpkw/+kFCRZOuuIOM
s2Z6iDRXyYXhgLcFaRZFqE9cUth+QXxdW2ZkXFMTK+hpGMInIshYjP2VW798ZRRdfhkZjplfmwJB
fBFlxmttRqGi1K8PCkzWB9SAAeGUXXCJV8rbN1n+2WO/vF9eolAmjgk9EOGa6q4LCsxbpafucMJQ
i2xYuVdIFh5iA0BRozPXCyQ4XS5vAeo8ewO0RqfSWb4R4Zp9UiMPfRbyyVEUvF0yy0ZwaLarMQIb
pva9cihkxB5RpfZu0gJasWbFf512j0mbWrdVH1Z2Ktbm1ujap2gqhotYMiPKJaJ4CwdulUgUzeXB
0SsyQqnAJhdckDFEsAoevob+gkKt0zZQ/JdqsmFEQA3wjHM9gtwDSKyQz6VwARdrYrhoxsudmlKP
9j6PSkfgIZplZV1S3HC7qvjTwiH3eRR6LNvk3p5spq0u+TR7KaihVjNs0EDlJ3RXf3oJf0uf9Ldi
BeE36DF5YMMEj419rAzTh2F+I3R8e/kFv9ei01d//apYtMO1UmeDjd2qfMJMbC+EZauRdSephgQi
TVJRvuttX6KOi1Ogh+9BGCEkfWrgOlSJNOuYoX9436qFc1ensvzQxtdCa7W2oTTKsTJGmAXB9DUf
ReaLQhCPRpzXFwK8nw3oIHhxNIa3g9gnq7aec/KqlgAkibJ0W1wmYjDNaa2+k7csckFdRk9iaZQr
Ym3Gy7BMo6cgJJlXoRVkyk2JNja/KC0/fipICASnBZ5k+S2vzL60npm5RQ8HSLXIXZTmB8jy0nj+
fcGVs/fj7tu3CqW5JYjM2yfWxC4zUP0bnBjxYfn92MD1cPKGNQGXI2lz7R1JsyBOGtIt5Alxf9xf
6brWIdQB5Z2adCVZ98S2On+PBeHnvkoAZVQDODusvfTHKdvFFH1ocaI77MuqX3c6riM4O91dXqPh
kbWaW2WoNov0Y3lpIjM9mgqOwSiNx03Wvpw6jn3QBauxaMxXOEcqleS3MkLnxanq70s0uKtelMOt
MKAvseYXoVdIE9V8yjE4p+KMJUMxStdhqhg7mZokEWtoOfq2Mz7HE7lcgDceK3kYKOh2kpPixr4Q
S5DrSNdmjZwRGej+dH1PbDFVo6a31stbrHsEPKSjDKTHqjZ5lEz7IaEoiPo4p4mh11DX24mPIbJZ
A9/kZtQfrSijyx1SiQFwRE41M1ElZ5gyyW9alpe1KgdOFBDGojZyf1i+Cpa3Oo8GuUtvqJ5rtxIp
FaqfuI11W5eiwiaGl04ppr1eXpg0e9alkrO3UeaITBzTNzF+V7cK/B7pVy59GrujPOnm50ib6Lzo
Nw24nEuD7j4GGow/q76Kg83yTSGoAncUEPXGRUnGNqLzsoqmlWgl2UZWkmHVN3V+kaojluTEYrev
XoZFJ9no9+nqqMqMrZmdYv1Aq6heyYjAPsWCaWxzEtXXYaHHpOG06uR0WPlLlSmzSVP9NieqehNU
pXJRe954qcsVbsFImR5hV73IqiC81SqfkUHhFy73V5kq6JhnWItx3D9ZOcCJPrWuh1Yf8G7OzWzf
gv0xGLsGu+5K6nRU9OTh7IoZhRA1Gt1WOiljVbBbps1/JZBDQ42XBALZINxS6aP6YjRAOFIqGtd6
1yQXYW3A7e4TJ6ZQcaeodeb6BTBqdmtfpDDGj9BSYGvSUbmYCrU+nipDhayvumkCFQGnBfsbkV/N
/JZwQcs2klxxG5/sb1nuyj3uZs4e4NItFlJxC/5S3NS5ROR7SK3a09XsCOgzdIoaVpAad9VLmGk7
rcfv19LBcvOsyNyx94cd2iz9KI51uO4kvXyNgP5VGcoyK7EOkIWg5g1hvsO7Z7piNmp7qbmdDfIv
1Sh69oRmYD+IiKlGedrVBtIsMaY9R9JY2BaYLYyhuZN9/1rJlOETT6mxMtE1z5tmhIXV7CXES2/6
1nWpyBz4/FVjqF/TDjj6pB9mI+Aj1PN90AbmDaAH7YESlZ/jWMJJVlGT8+R10hMumbVdtvElPbyM
JXncyXA5oF2Ooyu1Xb5aWtHoo5RDj5DmhD0nkmjTD35+PZAGEwa3S+IqfTJW315nC1pYYjro/Pvl
RUQwi/Pybnlj4ITDwyOpG7+cu4spdDIj76SNH8vjSl0MzZS+aSmgInXeu21l9mstm2pSG5RPehUq
T1Uh5VuBvjZPYt4qFOHXsWaJ+6j0DpDkDZS1SGd5NsJLL3e+MFKWUb8sD2XosuKhFMdsNQpjexIY
tt1sKcSuvNJnT+xihR3H0ttnTAHinLoANPQxLi31euimctsZDTnwvuGtl+69EBva3ohQpCynTNYJ
l1DrwLbUAXL/5M8u9fJQjddLJi3+HeUyH8r98o6NEfjPTgWnf1rXGkqlElXG/zWSZI2hL843i3Fd
7xDlEgn3KRXkz0tXMpi1o4mA+QImKEbJQlHdNmupxs5P5QRboZ6kdxVcrHoSCRME8rvxUuuqHVXr
MHZRtB1Ns95lklDapdzRqqaKVJaF/9TpRNSEKhA8Eu/MWxKTncXxFCr+pu2a4rJOwqMwDcY2EkRA
SF7d2Ko80awKJJ2HgJ7/eXoL42VuuBM4kOXWFRhB5K2tgiwzaDX3tKTJpe5uKXRD4TPX5FF0p0I3
OdEcyBRSZaeq0yskvdMJckFm3xT4ZNgXc5CUCYnpzA4RCq+DAHOK+u38pUn99+DNL3TWTVdJ6sfO
8uhcGBHOYUv1YXgREV9LPfvOLL5u5Jq9RlL5e8ps+LGUSbChM6wTk1C7Yd5mpAkRXPmYKlSTqGmb
sHyvKy0qt2MjtG5t5HBW4+wYNmq2KoxR3WIcetDNuTEtNAGEfMitEkLkCjNaFtKeHdukUFdKA1EC
dcDcoW4nz4ZkVFR0vdLafDqJwcYwSJygHPSV3/u7pQcgNagKcW4hIJKmXHIyIUFO2KuX8xZAyMXi
a2gKt77eeC+S98hG5hJZT/Sqyc0L/uDoITFC36WxFNqnR5o1gajuapZZNRvVr9xUxwCX5iP/7kUz
9fm6K43qIRl7OA1ipb+pOCYN/HQT/U0741mIh6sZq/3y0sEyP31FWOAdJcbJzdknaJcmqOODlWsU
zq1wzoWZHSBF3z22XCDbZburxYW6iQPgoZyWP/EcSEc1byO8X6axH3XlKZJ97aDKIAfUSS7RG/Xf
cO5g+QlkZAl6Oi2oHCjnS7l1vbwg9PFczIL9Kh28b99bfjAaCaZZhBnrNug/M/OgXzfKbB9ng3+1
bHZzAwWrpGGy7UN76R0NcqzdhAmG41kcXib9Yx1IKjpqi7KipSv75Sux1e5HOCyVQzaCuY/z0Fjj
q5We5CR4awAUvrF7XeMosTNtGnAvYk2KNBSNKPd7cKGz1dkLtXi9jKm0AAnrBAwQozttR/sky0ID
bQFM3FNppx3JvQiS9HM+u2LZC2CvyWp5X6YDbIsgBTQypXv8RYT9Ll8yk9H5Ei+gpSqXHawYajH1
YZGHlWY2si9SB4csUDCLRqwD6AvGmchqYO6qB2dgK6OuVKmHGTy/1HKwr/Hy72kwBiTbNE22wQZE
fbBVBD6phDRcLI9jamx6kIVXRtA2F1COqauXQLHnbwUzHttn1rSbSSHQrwIkIlSHMuzGQz2/dG0y
v2j1qiQHyhm0seJpR4MhU7UXVRLyVS7ytPVD6IAiYSz7vJ546AjcVEvicygi+GVbd5RTtdvTgqPX
Oxd0wrj11mKFNiumnHEHM2cVzrMIhjD/gEzixScGY7O8++v7gjRA1JeMFRId3HCFOW+3RgVMaxGb
6H1pOgjUzb8OhEvHRWV87fgiiPgOjnKNR1kKR+/YyGl6Kxj+zSIMqryuJqSWlQzahJRwjOpZrG5C
ysZfB0Ala5Mq+ZWYTUBtuNuVTs3lFRK/whksHxnO/Kk10WitCLggMi9PtWsYxjRN55aojEpyXXcE
igdLflsUazTR1sBjyVrJenaUJTltgaGMKDakpxyN0KrQC0y++L+gWJfghSXkBX7LhkOfqMaU9Ov2
vcU20JIye0iV/HKJWY8kGptc/zvKtjPOWKL9T330IbeY67ywQGXWMuFBfBGuMqO7pI3gPQ7sfQlf
9AYk++Fm0YibY3XrJxRZFoGh3me7DCh5YQ3PEP48G+7pq28K5UU8A3dAelPSGzPgVSapd5YkpJe6
IBwKGhR3pRG8lJJknt5JIoIME2s6RTJ+GAfhcIm063F5t7x0SOS0ibzW5Z2RSuBoMxDLWghXK0mG
m2Io/5QoXUcR8QmUQQhootAoAkvPOsO6DAQEYSUr/s+sh9fFHD6QCj0vhJYgRxCkVemhRV+TgE0e
Z0bdUo09Gr/EL6jSREKsobUbGdqZPLmsyhKua03dl8anXsEMY0czlb3Rep265Mxfi+g/MGHR2Usz
FF2idjNNprhTVesJa2mCPQ7GPEvP/rIx02d06+YF/qt0o9BvXQ1D57v6nMNtlml1nJqhOrad+FGO
mvED2lA1ZQsQhaGqIul653FJ4SDJFDK4WORyJAMpKHY1nLLLCt3mMTEewrmnMtEF2Mtdso6y+DmE
ar03R1O/zFJPWaWSte3n+I5l0i+ASW8x6ykEQPK9VkiAoFdXuUe6ua9RMV2+ytWB/go62JMjayCE
8OTQQkQ0gepD3tsORoqJCoOi2guRKwvd8VRHT7zeLlR1haq7+NLlKZ3pcaDfm+UtNXyESNH8Ms6x
b4YZGxcAst7piT2dKo4WEd+KJYdWlhlFPLuRP7UwHyjXFqwQZ19a49PGouqmHNMGcFVtoOuP1CNE
6NhhI6Ge8EXx4OkraOSZU6ABq6FHfJL1soBs6433qCPspk8Vpw4K0W0gxSwJeP/1dfh//lsOJ3r0
86z+53/z/mtejBXdzObs7T/v85T//nv+f/79O9//H/+8DL9WeZ3/2fzyt9y3/OolfavPf+m7f5nR
v/119kvz8t0bB/F0M97gPB5v3+o2aZa/guOYf/Pv/vC3t+VfuR+Ltz9+/5q3UCH513DfZr9/+9Hu
9Y/fZZnEr/96/+9/++F8AH/8/pCFzdvrb/9TvXz5zeEaemne6h/+97eXuvnjd03/h2IqsqSbGuAC
EdTw77/1b8tPpH8Q0mcalijzC9gFgFzijG8Chtf/IeqWJs//DzpN7pzff6tzZEfzX/YPXZF0fL+W
ZWiaqVm//+vP/O7j/Ovj/S1r02OOQKv+4/fvc8wMBjVFMoYNQ1N0XVLVs7xACqFDPJaEsFRUapP2
ypLqj/L6DOiXp+tqPpGnIWaoqWiIGmhCfZ4b3gd2j4SycGQE2yRrKPS219/Gju8Y68bJX1ma6JSI
7dGWV+HG+AgT+j2Z88exzw7PahUQ/alGYIIz56IA5PjUXZduZMMbW+krQmr3SEAnadfiGnXr7btr
4tvJfn9yzxKcfhx+PjXvDl0ffK8YBlIycoc1+hxjUq2gjUGvIEnFqW3xuvvTey4uhgcZ2dPDfBpS
m1L6Rx+B8sFHcAYojSgsQgSVVFu9bB1/S98TyvlqWKMIdAqXMIHbXx/499P9t+NWQbNyffNE0c+O
W4uJoUFHr9tWdVmrV4Zyb6UfDHFGy/1xjLNjSi30rH2f6DZz61bbxjf0YcJLcYf6YmPuo8/GUTmG
X359XNbPzuO745p//u7zFEH4A+OeL+XdfBabreZKTuVGH2VnceP/eMuoJmpoS+XOPE/OwqSGfwBh
AZet55bGGmHTlvzEjeQQ6fU3bpPvY05P51JH/2YYuiXp6BbOjqtAsjRkMq3CCzwrHFe4g5fKDfnh
kf3shvz3SNhVzoLNEx3q+2CKql3Zg21epHjRkUCpN9hLXWttrA03fh1MDGD1Sj1U7ocTws8+wffj
z1G17z5BI5E9HOamZlN/XstrxR7/1Dak6D0qNuIf18Kav2kP5Sa9q79ou//91aNrEIzm+RZM8DwX
vxu7NCzNyxIfx6vLAn1rOf1G3fyNq+en5/jdOGcT7qCoAPpqQePOaHYIVm5QLDqBDVzd7S4GaDQr
BEJr/Bjbqf9PZpr3x3g24WpNq+fs/k7nlzR2u7zxnXg9rHu7PcrbD6+nn81s78c7m2moValDB9bI
lq6nTbiVth7HqbiGi1JqTfP9o+P7Psr4253y7tyezTqscpUulpZzOxwklCGOxTw+OQrAzI/ngY9G
O7svQzGpOp2tiD1eKJtik/L5WS6h5CtIt6tfX5zST+eAv45MObszSX/wkiHjTPbr3kEtu22200W7
S+/a7Qcj/Wx2e/eZLRnG7+4DvSkFOcuWa4QwZCexKeCu1TsqbJvErTYfjPazZ9H70ea/5t1oUwBo
VvcSjXNI+smh2JRr75jsETzeWxcwDWwY+l9+PebPFlXvh5wv2ndDVuBHVbg2TKcV3bTW+BwK0/3/
bYizuaSVhHFg/8cQA3UZhBG5Wn4wXX10FGfTSB51JMiweLKlNNnFPnUXKb389VH89CFuEE6ks4UV
NeIuvz9T/kQLLhssFWqTT3MTBoUg0TiTAkQQSLWOBBAEKzmr6J578etEw1CO6JO1kUCsVmGCzIFh
tC7a+uGDP+yHOZSVKktyMPxQ3WXES9//YbCqkxbfD3eeWxy0+2BnuuG2XlP7tdG1jdf9ZnKIevii
O/avR/7hrJ8NfPaAKussrNWcmyNUczcgnyGRp49u9R8mzbMxzm4JGSik5qeMQUqXg43HSdfRU7Ka
1vqmcMu99MGFJM2T/nc7gLPxzi5WQc3MlHIxOU2H3pl2pdttvUP+DPpoE7PgDW3Pka6Vj0adj+KH
UVnNzFsbSVfMs8kzNk0pIq1IXR71HeTBVWAT1LLRN8Pbf7LGng9SUw1DEg3FVNWzmx4kRCBAm563
GmQlkhHj5C7JuU4tXBP1vPY/XtXPz7YfDlDjMkUaa+imeHbzNLJZpfDdTitg/I/5BQ97p9kbDl1n
G2eXQzRks2pQAH20QP3hwbQc7F9Dnz3mJQ1+mYTonnPb2eWVtNd3SA5ddRNd6Fe/viF+nCMYS5UI
CAVbhkbsfHEaYrrrVZ1bEd6sI5ZvaExWvgOcf0N3L/hCgCAn98PH4c/uEZXbX0FZzvhLRevdHA7C
CMOMNZ6OcF4okoM0r6GGtbcad8ln4z+5XN8PeHZK4zjryxxvnd3Y0rPsoJw4wnq+0NaFm7jm+oOT
+rNp5v1oZ+umsWwUWtiIA4lr20ysEpvtcFPbrEfX8+m0th8+9X82Cbwf8Wzl1CkT1qKUEZNDs9Fd
HMuHkvm0WwVP6spcibbyUHx4nD/uwOeL593HeDYJpD2ym1KaR92l++IZ/cVa2qROtAn30TOpGx5T
ApapwTYeh0txkznxx3ueH1ZW89+gKKoqGVxOmnE2pQP1131oeLotu81OWkWcayT8f2fl/9NPVaWo
MxdzREU8O1par+DEUMRztFgJV6mzCzbhurXL+3nF368+XA7/bI6lpPuvAZdF5bu7xNNFXcljEsLF
CyhVMdMP7JF5rX9NpJvP0uqDy/and6WqELaCgtWkpPb9Y1mSfCUrRVm3h+fBlp1kI6zJ3I1382o/
e/DWw/HXA84n7HyKZSr/93hnN2VQdjJaTk5otNM285ZN+Vsb/p8OY8Jj0RTVgLNxNoxChbeyzOVz
IxzaPe0MxQ93Sz+9BakbEncj4zy0zi7E2LTSAIKyjhq7Ie6wXUFrWLViavs4b3594n7cTnDRayzr
DBlgGdjXs7FaJeytKeOTgue5pfewxaawaq4+3iT97Ny9H+hsMaPEohIiwv7Xrnq+t+bH0IePvPnS
Or8U3o8zX5rvLnXfVLypLxgHYDS5bFjFHkTM9I61notAYbOO/Yf2FeqT/cGZ/NlNrel0TlTdooki
n13zGNgR3bQM3K+BGL8Wd8GmW5H/6gZbEF13hK6sfj3i+ZFyvc9lWpMKtMS9dD6LUCa11KkNJJug
hMLGV45AxGvXMEA/2AmeL7JVFmUs0BiOBYNiamePhDRswgCRp2xXY+YEpnoVhfGuwzQaYtCG8rP1
Oy7S/+3BMaZBdJQhybosn29zs8ZocSyHMkJGeLHPSnEc1KdfDyGdL8yW43o3xtm138BFSCtuv2Ur
rb60rnnUX8U7IBbaheREDnUJJ3D/P2lX1iQnrnR/EREIARKvbLX13u3eXoh2uxsQq9jh138Hz3ev
q3FFMdeOmPA8zJIlkUqlMk+eUz5D1O685eUB/8cwciEK/jXV4LMrHflobjbAuuVYHB3R2jc3dfQo
wSkAdZQVQ3P/4ctpWFpaOOWIBhZGo4XmBpdqapd+6AUujobLNsQp3O5yPcE+uTaL6hj3wzn4LSFj
ADHziWNtSvQW192VMeRuajEXbfqVV6k2f5/jo/5zcUemFuF4NEAXPpUcJBc7vkfW6YwewJCRF2/B
p+MAzvtYHcB93LrEA6d6v9MOq9FGW/kJi/yMQO4zAos0hJGfQdOybTeB27/we90HfaZbrJzDhcAb
ng/zQTxa8OIgAq0EguU8AI0zqqKDC8ozd8BlB5HbbblZT65Pno8jc4s0hZQJJA2yeXFKulWodoUm
egqhRGBimC7ATCr258/F7xHty/r44jUPKjtWNz0+aCuimec12Uw9KBnmiezzhuaW3TnX4Yujr+do
aWN+GE1ZFwx8do6qMsergW24X15Gm/PWflYhzjgqn3/N0XmvQwMjUnMwI3Wft/ZEIWpj1h3UALNg
9DgIMj3R1NZNqKfDO485aLGnVH0aI1H6IPLlr93UYPBWy1E7FajNQ4g6gZvTSKLpme0nQ+xJGQEa
dv53n4z7v74/X1ylOXChCUAKADanmAZ/KSHmWw+lF4CkKnvJErJibvWjLMIiUM89G1vYC6ZtAaKL
gKiumpm7zgCeEg398kqHhCs4yTHO/FkUzZpTrLnfIlgCDfn/x2t2Ch0NuMTj4oa7sPdpOKhAglvd
WZNIXDO6CGKFVUNXIopwuYaBExT3IRVbbe0GP3UNaAQPABRTNA3yh18dEJyeLQODKw6W0XoMwts5
98/7yqllHFtYuHhSYB4epKvEjflMP8WhjxKYUHqP3PN2tFNB6djQwimNVFIw08MQu577FtEOdC8l
vhffz0Q3dnmgm/oic+a2MUTI91CG3ldXmR+6k7D/RWPj5M7iItdN4D8YowufbYGICSqB3Gjcg2PW
pdvIt2C88cBM52g2+GFWbr2TBoFBQOrHAQRYQnQA8hRpCzEZlzXS1zoUPArv/BafPId4i//XxCLu
W8IIcO6l5hrXEC33pm36pN7Pz0Xod0Bse+XYn17QrBGKAi7R6OKDjqHalmOOU180ij3Jmx6PnfML
+pksLuOvBt093KAWp3i4fXX/OkhLYMcogF+V3vi8oAy3C+rct2nY9d8GmkO6oBMTwyBAz8Brokpw
fauZ33d6s5etAmWSVurg2pSYrLBa6dUTOMqgnYbHcwZVGAO0aYCqAwsJCiXpFNYYY0AXc9FdoUXb
gVRiS6ykcDXwfbt1kuofigh7G/VJKKWcX+tvRdw5Rzhe62I7WSrKpBugFw2mwttqJ+/KiwnnBJWU
Tfk5to6ywezzdX1YMbssnvw0ywDbw4Mfz1ZzcQ46qYcBRr0JKgzyih6SjY46tYbW8GrKdSrBhBYh
sXQ8DDActUgS1AISBWlICMo06U6/DTY4c67lmC/MiXeDZziQitqvnbqTqRcyWkP9WSTSrcXd0IFA
pYHAG9YXo4SLZPbFiLJ3iH24Kec+G0Du3HbAi3OIa3VvEWC7GCvqPmRKVuqsJ+MfWv8UdQgUWvXF
8g2tbWKWaSDwj+k+tqhvtncR22sg68pigIPOf9eTYf3I2uLiUMJwaiLQC7q9iZk/Q4Lu0nCHUr0/
b+ZkyKEqIujsPCree19PKHpLQcKnATQo78Gmuw73IOd2wbkRosyZO2tAm1N7eGxt4axS6vFEU+xh
bNaPouYPIcj7klaA49G80svs6S9Xt3CeFM5sIJqDQSOWuzxWLqBw4gUK2cUifoPoFBIeblNePSWY
/tBSCJRb/fP537Asv8znE3oJHMg2PDghDv11g3utMoIa9DNuowJrDi4pqN3HUIcZczBltmaL+QY9
g3pB5oDodO0xf/L0HFtfJDmgsLHCkeLzih2UdKCOEm/nhDveQV2EOv8KS3XyG2uqgYalCtSqvliw
aHvAR3TIl4+Otg+3fAOtQ1duUAjypNt44q5xmlfFXSsDndznI7OLlYKzC8QxLcymAHXUm2RDN6af
+f9zG+Ln9zyyMy//6EkhRzwGaQ87oFL0IGc97UK0Bytv8CAh/y/ynFOBAG1Wi89oRlVXF+sKO1AZ
dhTxfe5FZiF4/RtM2fjcBTkoRtVtcDFbj+tF+dNfESAcw0Kqw35vKgGNXcOnIXXRP0E+0eU9kAhZ
teEhaHXz4fH8KfmtHPrPtv7HHtpYX7c1YwXmaUN9dlTlOQeSw0Bvh1wCYeWct3R6P38ZWgTWootr
ChlG4g7sXTH3anxHh9vzJk6mAhR13X82j6uLtGeIRi0BX/h8U5a7+JDszZt8qyn2nBvPiCYFkfU1
cFbzx9kXlunWsd1FME/SvAIPEcKrZrSQrib1RutbzDGF8UtLyfcy6/f6rGYU6a/gcr8BczfEkkED
Jhh4VM1413Jw7aXBysV5+o452o5F1GdSx6Qx+JPxZohu5ravtuPXBEk6+iF+u/J9T28+VedERdMY
WfaZMRcdgENoTojQyzL3fI/JX8BpFWe8QUHK0Vz+tB59Tu78kdHFEhOMQOIv5NIxEPCQhq8it6gh
Hx4NMrX1sF65VMjspb996fnZQzkwV2A7/XpccG+0KaYV4cU+8Xt9n/vdtvIw2Kzv12PQydB6ZGyx
OKEUaYOUeT6bMXB5ycZAI3vdzGk/ObKzuDm0ESILBprcPxeVho//LGrwrAIC5/+m8Tifw3O7uIit
DUg+upHA4Aw41Acbg+dO5xBnuOpeEfHWPHPtoy2uDqZi2Cefyzoz7tD6PuP+fuJjcRuuXfwno5yB
eRIgVg1GjUWU00pDjzEHSVzFNK4asCuAAeTWGLu1JZ3cwSM7i0jXW5C5Tvv5mqDNJ0H5RovfWZbd
DFMGWerwsYdKRaJ17qg3N4YavAUgajgfbH/rYOt4iWhINUyKzBKg0YXXgOGnmzCoBj2sQ36RXWXb
abqIMb10H96W2+gKUieHaLDxx0E+iAPiIkjpGnvtnfL7GZl/Bc4iJrWJivjy9UDWoL/WOyOYXNay
LYn00q6SaoD4HKRjEonRmMzKElTSoB9WF/lK+fakcQKQC2pMOuqGC+NNpas5F9gCiLNuWqCH6EbZ
/Ivc5/e6JBb5y46xuKQNrddjo+LTT1QLMhKoeLvZNwKyXX5h3YJAzhkP9VYBPfMDZRdrN/eJoDeb
R6mHokEFLqxF0GugWJ411Jhcw1adCVX44pvhWRuUgLZy7Vn9u2PDFj4oLgrd1HVj4VUMlHF6lEBi
uvgcPYbWdvwB8rVqvr4Bm82+n3fiE+nPV3OLSEQaZmYVHmLIXqF56HOghSan32X+2sjF7xfVV0OL
GDQknJQCpR+QGQtwYLS5D+35DXgVYzjsZmVVvwe82RgiEE6EjrfAYlU9r6g2QYLrZ3wV7zM4cG4+
x++RtxpcT3+wX7YWC5usdh4UG2bfRA3ZqZ2hsUF9YlubAtIO9tpz4/cA+3Vp81E5egaA3k7qpQq+
l6FCS4FTJxhQ5CXdSnRbM7M42aIpsrrmZHKtDiJa1kMHpbcMBdWVDzWfnK8X4ZfVLGEqA3j9AoxZ
TLiZsgEdQ8X/B2bR+pORbys82fJvazt4ogv81ejijmKdJGPVwuh4G1zONBcOdHCd4lJDvfgmfUzf
guf2ejyAUPFiZbkrvvIzETn6eBqxcmWk8EvjGvkSoGT8wgTEClPM/wYSP3veb5tLdXTwVSCcrGWJ
xZrGWp1E90/UVCDpYKOq8wE9lGRveXO9mg1u4gd343YtYp6K13gPaJYOWBUyxYX3GHmj9ELDBGQd
mpDsqQFAAidR3ocemuDcLgSYS1oWrmzvKZ89srpsJkZabKWVwHEgmuK00K6qQSkOzsuV3ONUJDs2
s3CfyQDJkezB/hNBfLrFYGdmfG/UHcHE9oq7rGzjsosIgcEoYxQKq71D36Mf5QUe4nAa5ao5BH7/
HN1Ze75Nb8N7uV2xvLaVixvPYq0m5Dw4nT5rt3yje7hvHfCwg6V0hrDObQEEg+HlvNk1q4t8nyCr
U3uJnc2KH5DdsFsNdPys3J23cvL7oSeArE3FS81aBGywpIqu5i0mYEAtSWYVAfCTNCV4EJPb85ZO
rufI0iJWc7DPatCfgKd0BLQPJeR6ud2BN+y8mXlbluccOeh/F7Q4beDu1gwoZsDv67J0Y9qBfqYY
Voyc9EVU+gG6R0MFAJ2v944F+i4O9ip0oapM90vRNwcNep3fMsxw7KKZ6J6mSrNt1KFcc8b59/+2
PqCsUNdAVQ8wvK+m28qwEGWYikui2+kYzcdkyj/wSYtsAsxMxb7lmreVLw/l5er9fuqKAkT0v9YX
HxHMw50UEq2dtrJnUH5Izcf5vda+zxmgopmPf/Kqh0iZ/nMqmaHgv8Q4myIqQZADx4GwYVDddGpj
c/MjHt/PO87JJwzIbhnXgLlSUY/+urOgnYD+e4Cd/Sd3yV35DRSoXHdpfcire44LEd3UeYvVbf1d
ja8LYwNKW1APr17KJ7f56Kcs/EuWOpRaA6oix+5c5NgYrYx+FhvZBvP1l2sR7ufl95tTHdlbRLhO
RlUMVYZ56Z07p23ha+Jg9sgDFOOJ3AJO6uSIciCfuqQPIHv2w+u1W/I3AP38ggS6DuPXHL1QYO2+
bn8Qgzymg2IrSqziQUbdh+5ARfq6s8HJvkmi4hMK1R5UOlcO1Ml4YVkgmmAYUkcH76vZjo9KS4JG
BcFhYuvG9ypYexuffDGhZIzpeuS++Ntid4dSWJ1p1fPuQgzaxyQp+vLZjnrg6/uD1aCHBJQUeh1z
ZPq6GszG1XpLsJoh/JYa3G6gpnb+mJy6MI4tLBaD3CqCMFCrovFnvATyORmHTdVqzgTW9/OW5p1f
OuXPEIu+I4ob2iKSA1ZdlZJNGCVODQnSmJLaGKQcoI0YGB6FuoWrtPV0w9FwWLF8yieOLC/RlyyV
ehcNHV7yBPogrPEyEnnnF3cqHUWlANBjDYTjyKC+fqjGNKxYTVAAzwhULAzqFJqE0EA907XZMnk4
b+3U3atzwLYt+AYy0MXZEnVQs0agQDRguh8wZGcMMxvMRyv7tmZm8dJMIPTVyRTtUiiFOErVeVDW
BE1W8ycueLSaxd7pUzCK2kRqq1jv4JkCH+CrSBJPHZI/MsQRGNA1ZNryRqCNIrrYQNe7Vp74mAFb
fCNkZItVVz91qc8Nnv8YWhxbmZcqGCGxIqO8rbJvKdR2GJj0Yw39AwlRrOSggVj0vE+cPMhHNhcH
OQctAaigsThj+qQCsljksWm+TcXonrdz0tOP7MyH7eiZ10EkD1kDnIIYP/RK3w8TFjXc1TW6dRDv
Om/stAf+2siFo6MIpgR5Bkc3i+8T6EV7cFVZ+R+5+S8jCzc3JfgRI9APuh0BXSzqblP/lln/e/HY
Uo99YuHlWdvkFWlhxeDferDSY4y0LeRfLmVx++VQl4hLHUaKGtTQ6Qv4I52ax39pZRHJ20YjhTK3
MfPgu5zVQSDJjgbRipUVh14OwzZgpsshYY2+W/0eT5BXjDdmAcGgXPm7sPATmH3k0ejJKgoItwAM
hiJw/2kqhcuGbRTwFWdeW9AiKoCBT6QyxLaZUDbsIWMVl5dB9pq3K5i6lUOzzE9IT7kZlLADLmuP
mY+BKHyZvJw/mSdv819hYEkrUTeiigIDWbw0xHcjhDMPw94qoQ+oWHcMaj2yHH6cN7m2rkUwAMsc
g1QmvlNOb5TkA2z3Bfj3ztuYo9dvScrRshaxgEPFDKIRiKIhJBBb0wJPV7ni12vLWAQCU5OFVAaY
sKI7PZlpL0Ezu3anrhlZBAIDyjPmpOAGyopPpc1cShSbAG58frdW7oJlSkeCwQz7HkdUFgf+KYPR
yernPEXxpF1xtxVLyxQODN1g94nx7bUcAk4GcWS/C1TT7i084EK5csedQPggWKN+gr4Msiu8pL5e
csyIoSab5XNzfSog+mjPxDvz1KYw/NGFLspu7Y148oMdWVx8sKHNwiabP1g4S9tByipHq2L4/IPv
dWRkEbih/qKlQY3q0GC+68NlG7fOUDwSmts6j73ztk6epF+2lm2tyIhMhVpzPpIZF4o27Ss92Z43
sbJny34s0C0JoF8wkdfCUaGUi8aIjXrRSkxYM7OI22peJmE3t33bKvZ1DR2eJKmvx1G9+7vl0K9O
Bx0CFkUxTlM/gdfZBA0xBKaCkqwc2rXlzB/u6LqTMRj1eYbI3UCxkJvS7hpt1oX4SzPzzzgyw1HY
KpQ5q++rAgp5t41ZOgy86H+yZwAAos5Ageda7Bk3wecaJ3CBWAx22LyGqW5Xw8PfGVnsGJiWh6Ka
sGNx8QHG3Uz/Ua+V90/mBoBN/mcdi90aG2h7DCN2K6q4M6i+2lw22X1a3J9fyckwemRmcb0ldGSa
Pj8SivSzK695Cw3d4TWod9Fa8/W0l/1a0CKCqiWolGnU4+1IH43hsW16OxLv51eztmmLmBmDtyDT
lXk1KihPMerYjG4aqKDQFu55S2urWQROZpQmmG8RAmY53gKCKKJJ7BqvrPNmTgw4zvfOf3dtiQaH
jFsi4rnaPZeW5PAm9+GeedGVMTlxeoFKJcbb1yp1Kz6xnJlO1HJiHYN3W4pfVe0mg3JvNuv7xbtU
888vcOWLWYtQCtRlZUHxA7HHGFy9fkxoD1HJd9W4Pm9n5XtZi7Cg5y0RIGwmLo+mg2ZFkIjstn02
rUTsteUsAoNOBUTOSzg5/gQCJfHHkblUtraELNz5Fc3/q98S0yPPWASIQUQEHETzs9vs7tgkDryh
z+dNrG3avNqjiD2VuD5pgNUMQ+QFfecTSACL0jtvZW3PFoFhGhvRdwUOrS7uufzIZ8FzLbfBOeqc
N7S2nEV0yIORZoqcPw4FCA2SBYTkdhzrK+tZ+zCL0IBpmMCi83UaouNG2x8ifDi/jrPnE/DvBT6o
AyVUoI348q3+HFdQ6RyAag8g3pO/Eqjvnjd29uvMWPOvPsCjoQnHAsYKcLar+j1ks7edvOhMZXfe
0NmvA0OLSFCVnGug2CFuMk62pmh+Natdl9XK11kzswgEDaHlOHF4m6FC4ybG0LgJmbZgLada+0aL
QBBrVs9VNB7cXF5OEXRDrBwM57UTybfRXGm8rn2ieclHxxQaNoVWM6QKmlXaWn9Jm9QOgM4vVvBv
J5CjR5cRPtEiHpDYkniFoE8+U0C0VzP8P7mod+Dq2YSrCPKzxwjGFmEhI2HIdUh3uJlVvrUT0E1R
9ScV0v+EUJhYBASFmUBpafhITAN0MdacFspOgYrXamX9pdstggJ0CDH+G2I1afEyTD9GsMtNyQoC
fMW1l/AiSKNBpLmAH8Sc23KCltQsF95Ff3dQl0VzqzZloKTYNaiWumMAhv5Yd6qud/8qHizRQ1k1
sZ7PslMZ0dxch9J3E7gsWZtPXjmoPx/+R4cnFVGWdeG8acqTEU92DTRNCd9md41e+OeXtHJQfyZ7
R7YavEXMHHpDriW4PSmtbdShl2MkCzSD5y2trWoREpo8MQZQ0KMOM7ya4JuGYALqcU8Zv6NQVfrf
bRkEOAnwYUDamS5cO6lpColGrCpG0q0I9J3ouzTRBFXvk7Ue/qkdPLK1nA7sWk0XxQDfS7PctqIX
bbiKjIe+WAvfp47SsZ3FrVdBIi2JwhD7l0pIdcQx2PriZLiu+2qNFuC0KRP4MQizAPOxuPcgHDVo
OcWSEjBHT0blVib0d8Tj+Y+0ZmV57bW1QnLeYOMUKDmMuFlF5gStueILp7/Pr8Usrr1Jr8nALPiC
JPsxembDaBt4IKXKn3SpDfLL0MLBoUsXKYM+Ox25jbMnmhduhKZDDmn5v9u4ecVHZ1ZNmQXZEWyc
AXE6pn4nxY0KoOt5I2vbtrjrKlnP8rJYTaBecvSIC+tz1qXXMev2d4YWN94YFDVgg3A2AkrBGkKV
sdY4Bc5svNaRPnV9H3+gRVQIqy7mXQxLIcTAyNTY9bTi0vNvXT6AjiwsrztaiyTkBizoWYBoesuM
Dy24g5wrBK0weWA+nd+6UyH12NwiJHA5QaVjxDeyYt2OcmJDOtc2mg/BVUdUw8qHWrO2iApctv//
Bh9nvV4LTZTPyXiOw5t+rU28EhmWF+Agc/je/AKnhoBCZmxbEJUGH9bKgtbMLCKDMOvYJPn8lkwg
sRgWcG7014y10uzKSVqCjPAUUnirYTVheTWQO2rFni6vacG8896wZmf+50dhwRhAO9XP+b06KRB2
euypaQ/lIY5f/s7OIjJw0KdkdQk7Q/08K+5O1aZP3tRxWlnP2udZBAYdiscyrbFv5ghiGuh+xUXt
TOHavP3ati2igorJEm6OWA4rS3s0r0z1k+sXWnX/V7u27BSHYUWzACUfNyt14L4FtNoBee9vovjx
vKGVbVt2iulMjwK5nrnx/ZZDPnku0BMQKJ63srJrSzRqr4YNLSmslDS0VU8NoaNcY0AmYn93Dy0b
xUXcJvk4X3adcTcoua1yCP5CaZ2p6R+g14+i6bJbrPZx3IIuBOc0qJ3R6O2YBzaL1oiwNOMnIu7M
NbHkLVRZ21tKDYXzKgetxRULY2EnKccYDoHao+6AIWD4rKaUSmfiUTI5BOM6rwNmi5+CgOs3kHRC
k6ICj2VzgHLaqHGbQWAZ6s5t/NCk9VSgbzJWeDWCv8okNrTGQAnHeQKKjFGXkP6u9CHb5DPw1S0g
4PkquGg0CIJr+kZ0PL9jdXgFHtVwm3eQR+uq0Wg2QOiJy2BIMqTUGXQUbLNSTVDyKvSOxeLR7PjB
lF2/s8AkdhVZ5TjYELX+UDuVeSI2GyivWbUHfu3U00LRPenBWDxkGUDiqO+PzQUbsS7HGiW/HNpp
N4RoNeES7dBrgOzHpxIL/k6gh7zDvF26LZLgSuq88ocJEmS8Y6Aa6AfwnFa8tryy1YxdkpP2LmdK
dJdN5kGCrWYDWXpM04QVGH3xFnHLlGDIVDT4zwIOwSk6MZuh3fQZFRMFtQyXFg5qp2NuAnNpH2aU
WG8ymiLU6YJOdk6sKAZ0LaNECbwgrIzEnlSjBBdlFmTbHHoa+2RMxSYrq2wzZGPqTMRon4wuoJvA
YKYD6r67qppabZsbNM79mnBFYFZQGMyrqzlzrCyq4DMaUbALUzYdMqKPG7yjOuGkYQjSjlGFuqmS
j74GGS6y6XrBNsBq8+dqbCbNGyDRZ+djQzzgbqqrKJaJYwbygmmge2ubYJf1TLdNGZqQ5rOEk3AK
YvVMkNfW6DFxIMT0AJ+Db7Qp30ZxaX2DqBYCpUGf1NRID3FtVaCC0Rj6gWMC8US7GaAYO8Qju8ih
1vhUyCgXkDZuldopcwkddl5N5V7wuph2wiTtVg+55WY87txiQGssBgfelV5DS87uQiV0WZSCFHKw
uFNxwexpNKMtC2TolyFEg7LMKPdq1EEnIZbCkTLCnDIZQEIIwDqBfDGQmq0eQhqiSTPERLRdkDSl
qE5OPYfePBiJVFDlKtBayqYQcq2qHxd6YKMo/6BV41bP0wOBXrMRDQ6q9b5Im8MI+VXeFR6KGU4m
0ruoGi5qRX5OIpzJ9zGjwTV5VcXQK2/q6MbCPjhRF/qsn7zRapwUOvFGmO8GpXNNJlxS6vf5pGpe
O8UvgW5WTmVCezK1LjuavvRD6ytmme+1kOIlK8fnjvTgNMGjCXimpmCGRwZeugmufZKnDimN3QTB
zqyEQNs03PMkht+FoT2x8qDSonD0CbMdAYs0bLDhgxlzk8X0IrMUTNSAOhKMg3UNPUoC+ttqCKGy
FwxwLAy1w+c/6iDzco0+g0/A0yKQU+ftD21ISqcd0su86SD+l12KAmCoQe3g+7NyYt6ql71MAVua
HBCWxzYX2kEb6Y/QSF5yHY2xon+jY3aRy8ZhZv7Wl9xBYlF5IDnbs8qyNb21SwIGA4iyGwMmOKaE
XyuqBTmeabiEvO6uTq3N2AqUfbK3DtgOBoVxTcsdfcxv+65+H/PIDwJiJ2heymA4RPi/hqG2Swey
HbLh01Tz70zBGFHYBJsgMyERXoy34CF7y9OqsWMl9YecaLbQ8r0R99f1wK6NNNz3wOqafbSNeD3Z
aaJAJ6cO7R6qmbGpQtvUfORNujM69lCI8gIMqO6Uz/wdxWQDng5VZYhD9z2krCeqSjuNFCczAs1P
rOIi69IstZsmaAGYFKbTCNNyRzOMd7UFIbxkUNF16wkabkOVbUUwqSo2KsWjM9Zictmj9H7dCrBg
0bwD0Fwbv0kttC5aVuS4rXNtk4e6autKe0li3bTLJo59CWzeZpKqF3VUdzo++QrqhHak9teMt55p
VftC1e7kiLZsBo3NPbGaZ4NPW0yBXg9yBOEv3vNupoINARIDqLkgVDqlhHphWgQ3Wp1AXMxKXkbN
2rVJ8lkFaeeWjKUe9FymG0p6za4U65uIa3kF/wLJSW4EmzoeDl1M76iKC1lO2kdRD4NbDbFwMNfz
YUKs2W6TsARmrQV5Joaho6yDJhTGeA0EgIAeWr15Q1X6uatE4hqFUu/7kfndBKbskHiNrHYQOa9d
WoP6nACHXQImxEQM9kMxOUWkuNocVNIh8xUoKjuqHKATRtVvQxBtEPR7GxFrdKIsTO2oicotVkPw
cLGkLZVsmzRDN+csW8aHt4GgfVnEaudpgD0pYD6wh1C/CEje2IXSswvIkyoVZCvJeJhq8551Se42
qcHssdaKXYDfGheBW3YZGEgtSJCob1XYvwQadOTU3DQh22beQT35NmgY96pK+kql7OM836H39yMJ
QO5IOKbJpEeL+jHr+S4X0p9yPXGVlNz2ifTLtLkM8trnYXyhcPWGsIahEGl5orVwAvNquAkKKI9O
0bYECg0isBciUCO7rPVnwMp3bUn2TFM+hiYH9LIZdsCCy6fMgvx8ZwjQmkK6UuYDKN1yIDtG6Ldn
mJiCtCPgs5rXYKkQFAJYZs706tDFW8YrksbWSuVGnUovCqnDc6hH1OU3FGHvTHAB4HZJZymWyWOg
m3NJmGJ2xBSbpM96V4dHN0T1qzFE1FfRzunojdHqe5HwB9FBpV2kP0w99VmYP2Km+SHQgn2bUlSl
suED9Hzv6lQdmix4UKSeX/JU0e1G60J7iML7QVg3JYUWZyjfYsZ+DPguiPmP9RBW9tQ1m6LAd4bg
NH0orMSpMceHiXac7BTitYnASZBzcxb/JgaK69yTQe03TeSNjGLPcSUGRXEBQitblaS260SvDqos
dBuaAfsu7hs3qWrVbqSKzlFhHGTHL6oUGiycf5u69inrxDNn9HXCoKgbiQrp2vjY0WgTVhyUFBQy
OR3AkdB7fasq5pk5EvmYarXdk/YqAOmnBJbNDMsLErbbUOqQCtfCLdFr3ZUsdjKafUTlD0gX+ZSE
EJ6Qbs1Duw3qaE8j3Z1vOTKxfRXj3pZsYxFypYRITpss90G65tAK1y2vIju2kE+2Pd+ULUTmw/SQ
s3crw51hICUFGv051LNDm+FBEzbVd5nlXiZj8xlBYttgntghunElhqnHxZhGfh8D4YkseLiaOLi3
dOwPqIrRUSFiG5fC1xi77yI+qyP3nYOfv42qDtFmdAdeeTIL/azLZq1TN8+j17audlFrblFR1uw6
QmcG5Bv+UExuo83CvFrh9IpxlWgQzCXDY1RUr2yUmz4c+Z5CFh3dDwgvQ+Jtm+TGt3JU9lGeOKGh
XVCgJthU/Jim+DnuyS1plVclF6jkUIFqWBcwF0Ur37ACd7AgzTyVW8iubodc9YRabTEu6BskuQMk
9EIN2abPiwcmxmvTyCo7TadNRtmDpAEHBtEYPFm1bqLKXcxM3NC0Ld10BJe5llSXUL2408R4UKrg
EJsS74ag8QchN3mduXqQ25kKlhSR48ptDlXwPGnVEwkmv1CVg9KmfgMSIdkVj1DyREpZj/1Fl1sM
kyWi38bU2I0WMjAd/9JYjo4kJh4jChwrtjpHl/WjHhLT0fUORAttjAA7kYNaQpnWopafaMWm5SEe
DsEGLavIHq3+Ju5SuGf3VsJF/FrXIXZoBfqeFROE6S0UkRKHJeMd8kWvT/THqoxweCh5Kgv2Norg
Q7GmnVojCwJbAeYsppc4kI/9pG5q0DGMo5I6kACNHMvKP6Ymxoi82lto90DWjNbfyCg/TDr6QpAB
t6MRYe5pumB0UJ2WNpdFkT5UeLXmnKbQncanAKflLs6qHxJPqWRUt72gYDUs0OY1g+DKUEB5RTJv
EtEeyOTLdipSu8sN0HzRzmVW9lLXNZ6kUQbRbqK9gzsusdMGmNwqQsCwOIQzU7Kta+0Wo6AXam+q
F51K74VQ3azHKLYyVbdTTL/LNkWWPMCnZlxLkNN7KEiD1roWL2Op70EdtSUQxrWLpLwN5bRRMkR6
lt6ahH0CReAjm4fQi9WV29waA59IgUdKbl5mFl5rKu+ZXdE2sbHuK4wpQMm+HGNPE/rWbDA2GlS3
lrQ2RE9LXFB1cVkjukZVso3CurBzkzgqE5Cqnky3Ze1nAFGbNI3uqTVs1CLdYmfvokIjV4kuLjAC
643C9LJS8ZShbW0knSALrUAdMGUjKBnkfcQtyLDHk0/LfpMHhbE18aZzo76/opWs3DhSr6kwoHSs
1Fuq8ZfIgrx3Y/Xw/R6pg6pGrqKMm6YUodsweQERee2CC/JNl4ZpV524yQ31h9GolUeHfAt9ej/n
8UEpy+ApAs3hBZk0ZVOUphckyhYzUe8lrbst+jyFbU09JEFSbBaugdRTobvssGjaoisz4bmgPxWp
sptApGH3JqAURZhv9XZ87cZunujXiNPK9rZU6ls9yXKcywekJHddq37osfZBq6wC1zW9FFq9j7Lo
G1Ury6Vqq+9Cg1Z3gPnv/o+0L2uSFVea/EODGYhNvEImuVYutVe9YLUdxCJWgRC//nN6Zm5Xc88U
Y33e2uzeU0pACkV4eLi7HqKK6OJANUhweRm7a0N1O7gZbx0F2VmvuiW03misPlay3Aonh5VDiu89
ArsUKClCZaar0slvi8zqNoRn5hfizFkqC3hGH+2UlTsYtx7zAApAzSp3zA3UBz5oaqPg4Lsh4RvX
GptdUfFN2yroa6eIMqymgcqrICntxId9+omV4p4k7RNpjLt2JM+Nh3temNEz5Ew2JmpQKHGDzqDr
6ga/u1qPFrtNNYQWwBkwn4freu8M8C1OIVVvNPDTrSJtM2TZYzPI1K9y/UuVuX3kDLaiJMqbAENY
X6oaK18k6Wed5agryAZTZk+GI9cJNJXSxt6rBtmeAQECZW8Vahzcze6VNHrginKPafC1bDA/65Sh
q+7rurhx3AdrGifU1bqgb6PK/aRFCARQc0lSsXWLJrD0GsBTESCPR51J9noFQ+C2HXw9xk+H5GDC
nBH2DNfYMs85f9cbu/IdL/ft8q51rk4H9+xiU+AvOWPoAi8flLPCdlmbmsLgInKN/N6pXrryxTN3
RA77wmoCw7UDFwMEnBRrQlO+srsHgc5IB7U2oAxlcxlqeGVF7RAo9tkbFVzanQc4f/vRAEbHcJf2
YF70z7SEy5WDvKlee5F8GFW6Y0a9c6oxzKWxjSPvMiKCDeqaIHfi1YuLFLfwnuF76mOY3e+si+Jp
oJwd/isbYSCSvauGrM0OYdKyAYoVflwSuGFEYYO7q0gjoAz51RDJM6HDgVqoOFRjXRsX8PfoPRA0
RHhlIDmlKoTOOCTS4n1FT6pwzEBPXBQ3KqBYIrA8VJdltZWd9EV2hT/F0RRZe6JFdOj5l4PIhjfk
p6A7w6/d79sucBX82XoZJM3ZlveSXUp8u3R4iaE5w9k95JV9VfNdniiAZac2Lfy+Qq3cuSBNQzm7
dR6a+qMUWTD2oT7Y0WMruk1TaysMrq1zuMHVBdClG6K9EHnsUi+kZDeiRyqikyleC20nvSSwonNC
X1GPJnHvV4pdBlh4+HXDdpHgvj508ipSt/DzKHIfFYyz/ZaP7ZNu8HsdLZbONxBsJ5TCGJLbkbhQ
cRIeTNkieY5EhqtfYuojnnCL9uxV67waLrrpRpdaOYkPycCbyrB2ntP5sayDFgRt1iIJKv2xgwSn
O97q+oGpL4UfJ9t20w9QXMenB39rU8gOt+4b5W9ejmNG6ZrAqVHLId+NZplr6auuTC+epl+64cQH
7wZV8hNUDkMWw5EvM+6jzD22AD0k3UcCYccCaoWso3bdx6THRnDd5sGj7ClB5xoMsqB2XmtnDBTh
pzFitzFtjqmXrT1Pf0x1dZWj86sn0blPtTXs5eFbSphc1aZxgj59mJuw7tD7DjgseypaZUAYA7sx
MurPsiQn0zrGhfLbGNcPkwlHy5ehb8WAvNYSYy1YvuFqU7J8NXZbCMMfWrvYtyp/HzEo6Lc5e8eQ
QCBGQEX1R6w/Q4V5E3v9vQ2gzWb7urA3VIxo8ZXwIdBXAH+zIIteB1H/EmazaofSj5h7RMgNTCPp
jl7hrGGTvKpQJQ3QSPHaaA+C4SGTEEx2FJRoMoz0jxnCQBz2dfWRjdlmKJ+j1LqLXHnKdKAznP8i
QJQalwMHxc+0AN75AFDuYgNHIW7wubTk4qJLqwx5Byd4X8VqgpofQCy7azTxRHOMDQ0YUiyjJvE5
VU+tSs4qLiS4px2CESTB0/bV1pDKOCR+17ryUyAkdq08DZBD9508fcFX+8IIlw+DYGQW7SXO4o9C
IsfvB/BXKbr4riEz5PDxTnQUmCaGVHyNvpP00yJa2CvtISt47UNOaURhDrWfaTjCwJ/Btds8FvLZ
6H6ZEOZFac8uph09e1CKA4r4gNLXN1PjUjgQr0J3sNNuACH/Aox67o2zHD57SzuyrH0AYT10jdeS
yMca3DpZuZ+s+VQglA8DxLVUch0a4zHLEDEJ+wUWRwZcgNRAp7KA5/eDd+sU6gUqdxAG6uxzZ7gv
Bv8wVXXv9DhoUgDgxtRN6jdV7pPyiTYeYnHn3IoxO9ee9+nRS0bJVxyB9D3Y0BcyAHC7+WNVgGYD
32G/IFBZoqK5g876yUyghOd0G1vgT3qa9ZmK6oIDdJBNHVj5LyNLc98pqoe0Q/nalfkpx79QbXo/
tsWdp0W3WqduXQBQOnJni1bAA1zgfq4X3xFslAxZkRqQkIpI20uvCUr4VsgeBpN1tW/T9ECy/otQ
lFlQIqowj9UAMAVo6p4qwHPo96y6aoLtPD8Zy+expGj6AOBFKmCs9Y6e67xZ2WoIYCQd+2YeXXV7
eNcxy+P3Y3QuEL9iPTD6ccMMA9eJvk7a8TTE2jkZ2b3nDV+ctRiWIvlKiQYyid49zPduK9Z85BEG
ayOJfLWOcIjw8sbHgtCtlqBrUBn9trb4NaUD/rVIflWdvUdSUfoaIkkAwBBnxCKfUAq4Ha3s3rAv
Lf8FX/SV4Fu9QiiUMUqNitm+odIwLoEjW/QRDqAuEpXiAZd+4JaHnKvG18S0r2t5yOjFA2I+GphM
4KwPBpZBcjgWzLfTxwhjBAxFhGU0LyoZVoPyvmjXhK1Jzpg62PBOXyMp2SiEsiIRq4oZYVYZT4wY
G4xZYcMjOXEAQ/bFDjqfiPVFkKfeJsVIJsnYV6lZBMM9Ckg3MF2YIRoVwEmCOqI3+yBm7dvYR+9O
S16BCG5yge2c8yGEPe5e5DJGtYoLUubxTd4aYc4SFbp2g2yVXURatn5UKLJJbFibJP3G9VjY6sTz
Ad3v3DIOqXRC16N7ofi5HG1fjPUNTdOwKVlQjWpFvfEyVPa1Bi9y5EwPjRRov+ZsiWU96Kj7cF1n
27zx2A3V+kvnFDuTpShfmnsm0hcN+Z1f21JbaTGDgHyNC9QxDnkJkx1TXns17CuuT0D48KJZKQp1
fBZdOHdxMR4N2zxg3VNZj8hQqfaQx9mKKbgh5ejpDcNjXGbZnZGQbN94/GS0MW49TWxIkYYmpyct
rfe4YLZU0H3eZivd6a7l9G9rgeyvZvYHLw0AHo24Zj3rYmhomUfHzjZCkLDqzFDX7FDqkGItjFA3
tSAZY4jSp2dWZh9J6cLlSkJpOGfYcJ1maGtpDk+sGe8LuFscIFDcbpKelGdaA2XQiMS0IktfHF7a
YWmqa6Yr46BxjYe54DAequA0XDl8OKTFMASl4XmBqvr3nJntcTD7V4qkOcwV7GriGrgm2kUY6255
OHQFUEWDl1u7FAOAYrQoqyyJ14NEZoDq56LRGo6TlmJhTDK5sUBH3UW9l8CIyNEOuj1+1KNlBV7s
DL4Sdeu7iiabaCQFdGFB4mp6G/rirTLP6JxFZw2g3Ra3YnuV1LlS9LN2kUn6HTQOx11jJ3DyHBMj
8ESD2q1BI5GU3Q7CPOPOQBjDbFZh0aCk+ScXXrty7OgcmyhjNTVuRE0ygCKot4lF6nM9qk9ZoZ0J
B7pHXdEJorNJQMxcrjMnL0OV9P2p69sHF3L+GPYZcRPWTN7E0AsNDUvLkP5ogPvSYR+ja4vIAQ0s
PnHGity2NibVugcouH2VmQvRLzeJd7mO9iYiQ4OiMebIKc1mAjknikwfj8WJ5nZ5kEyvDqSiDHkl
BRDagz2MZvIIRKywAzvykjv0E52bstHYp8qb5CJNzHT6RYvMlNFc+gZh7w147+tYV/CTLR2oNDB+
hQXQI+MSKsA8+0TueDALkx/jzHroVXFbp2gh2Jm8cw38CTPt2k0OS4yvrmfqI2Uj/NZGivPCQYuq
YQMQSPh8+G4JnDOyCheMlaGF8I6re2GejDdFMlanlGL3eHwADRo/ZTO6LIU1EQdWTtMkvTiDNH3C
ISuLZMT2TjTS6FOb6LgwI1L1MGqvWvO+swrsw1EH34uVMFFnOEgi9fS1p6aXiazyjuCUXFVaO2/E
QC0a5TlcLXTDxkh/9pKaXr23Y9WeqSe8TZ0QvieFJxDDZZGEtmWSS0Wz0xCZ74x7XpjYBfVRgRV+
4ZpoCqLRZuaiQ16GlhqgJHnpUgNE0Q4T/KhORiMsmAPFJ1yra2IB8yERw81YgYJQNu1tKdNo70J6
51j1nZw6t+UhIbKABzalN6JDDUTd1DxpBUAB3lU6TBzM2LqJ0U18z626WXeu/OgbMGxTz2lRPMGy
qk7i5zGtU79kHVBYoDwrSOgjyI/80xW68wxFenpQpp7fWgkQR4We8wGEiCGsgFM+VbbXbCF88pS4
YBdA68+JgOCXBd17bffUGLkO8Hfg+SpD0xZi7tgSaJlEw6VJIm/jeKMWQHDSuPQZy9dgPbR3TUQg
DD6m+ZaNbcPRgrdQuIsiH54LrchewPm4KbMeOXYMlW1/sONuPaBvgHahGW1tAWnMykCYzPLuVcWg
RhjY7eteWUg4h+rCOqbDi6+55rZ+4BbueD0rYADdo/7U+vw+N6KrIzAALKK7dJDP2O8YBpXpNmIE
tTU6GBljW9Kjek9rADe5QIu/wln3Y+Y95DpkK2HFslOus64igJo0WxlFd+nG+MTGpt7XHMbBCllv
h1QvRUGDv7IvDfJkDMaeCoI+VoZLqE+5ue2MFjWnHr04lvcIEmYZxLR8cEod3d80PiRucmgoUAuV
JNusJ09jNK4Lq97WablvALkYmrYuIFazImVr+6AjItzRvnmSQtvTNPdAOzKOfWcAoSMYGTcbuTMg
3uRzoe/RSTzLGnSA2AS3gVpYHBqE3YoPbrPObTwAAt2L0Ez9AFqO3LhVMhw1gz0BF14jkfQ711Po
wonoyJ1MuzK7L6BSgdJsEp4sigq0y6wm4hSjBbzhttNofqzjSunirA5MV3QrraJFEI/uM5hfxUZP
nG6fDQRm9jmygShFvZepN6MbjmDI72Mev2pAM/N0CFq0040MTqDdse/1GxbfmkwddOM+QQADaf9V
672nEW4tQSXsh6Ycr57X34haHCokh1p1TRKFVqj97OrDhxej728XocWeDY2GKmtCic8M/UwwCDz9
KB03rDBc2duw3QaNK5dHEwVci44yhcp+hD4tmBPaY0fYBk2uVTrmxxwQTuHR88jJGfo6jW92RK0y
wO5C/6isLPW75K7srWI1TNGD6uZWI82KVu46S395+PBosllri6YBWqNgQ46brpKQv4N4WQlsn0Ub
Wj3WTQzhoGpVIMVWSK8NK1m1Dd3CFhLFj7GGdsQuBdK2hSoZ8WNKYdlqQq267L2vgaZ3Bs9gr2Ok
B4gMrhOiKt8wYKWK1n8B2jn6RH04Tr6Znp6kJ4S6J9t97oyG+MQBvs/zZ5Mx6NJocVBGuPayzy59
doFoFydrBI8lpeoR9SmcoH0vQcVQy4AM8KAyXGuV9hqG+Tx09ztf954T6xHF82k0+T7v0dajWhC5
/WPRJnJdty2qJ/oIPa6NNckwcVXt6hYaFa3iiLdPqu8/ncjYxSaRPs0OCk01aCXsc7dGMdHqITGA
a3rOvizNU5nHAcTAbpse/VWPb73c/SrtDw2RJq0w0YbMGIcyKKINbGFXozvkYT2ot1xzb+tIjMEg
HyDJj0YAKChGfKZlFZg5+jJFegtp7vHQmU1+NDKUEEmtjTfwkHVulF5vbCimo3v3NdhGsxoTIIey
4paf2doRMPqnng1GIPDWtyN6sW4svaCBOOchinUa5nHahb0LxKNt9FdjbM9lEiFlMUb0qisNcP4I
HhFK9kDX0Owcs6jfaY2JcwJYzm6T15QYR7Cb1m3mhiivcTNEaAANcrjWXAHM5/eOGBCs21sCWVfQ
D+qj1dVNEBvwIFHVBwja6NjnElMpwxlogOZrmXeMGh1GMxZ9osUU2vuXqnC2iqClH2dQZy0HkVyA
4zv3RMTyDeS0/s5h8rFkqHESeH35PegxO6kLODaWSG8qLg6tW0GNqpvo2pRjgxc45I0AitffRkZ5
An1K7hveXRKBdsaUpUO4+A7tF0BKhkQjW0PK6Rdxj4H48tqV7q61c+ErzkDtEc+Y4gnttF4NpbWx
G0s+WY4oP3iM+qSo2TUrPGvljUKjqAsHWJ7auPX1pD8x8O2AMjp7c0CAj8oLQTWI6EWwF7H79aYC
KubZaIghbPZllqPcYl76knPZbJnH26NJSoIpenaEUvxjylRySDz7nhQ8BcriIvPsWl9Pc761SocA
4yFQu3TppA/XgEphNxqwdC0cIxMNTbmhPAJiy9w7FN5DWGR1Bt9K+9XR0RqIEztZuzFBg7P02Kog
3AoiiImuGdqnma+7ygz6vGhPBjKnbWEiXfCl5SBeuZA382gNQkKhYXCY9PYNSj7p24mDvAbcMqTR
MNfQi3VnDwfIj96BIXPKhGx92vZvetQmN50YLmOE7myRuHdEq9SZQX79PBZoiSemC/IEGFzo1nRr
ReInGJqtIy5CRMRPlJvAjqP+MfaAx8fpR2nkzbrIga1KkLugzKdec0lp4CIlW1saQ1WQoP/GO3oF
CccDuBHVvjUMh7qwjukoQ0zN8NBy3N7XjLQBW4qDuqM5sAIFNOkln3keDytdT71AS4B5NFYH7L2C
kL9MOxjSJM090fNr7/VvsZWsK6vcuCQzAwiW6Gs5xv2q5wi0mAC473uGx+vjBqMAWrMqreZiGNHO
9lQTltyOwxgH50hZ8pZoQMlsLXZDI0EJgb4GiF1t5wT9kD/ohXpvpXvinnovMR+OKtOCe0qHM91z
ovtMFZ4/AKPwuS3cTdO6MRCiFMbvAhcF2BNPOsfFXOrNKxvYQ5dieQ8dtHUhvT2UDXtfwNj02tlV
63tgFfpgccIHozDfaIFSswUg3o7OibbiSgqtvolTF16LDWABHQkz/s9vYOe9QprxoR0sa5va9NBX
zV0OhAXqgpVA514dwNPbgcV6MGW54x0/mkVytMDsDquI1uvRKLP12AMcbVr7xoArGdKM5LlkMZoB
GUiDeoMh1W4Ay8qwXwZR3Q+W/gt0OoEk2ANWJD4HWZXVgfdtYaQYZHNj74o/Oko7QGPNzgagJCUa
9CdRalDMvdU1wL1ggCC7cvWvHHRpFB//K4+QuXapY6HbahYX21K3aLW9QiQCcd107gfTrc6ZVl9t
gz4iYdPXnKD3xJsayKTKKdpUIPB2Ws2OJdcOZguDbjICjOOmdzNJKcVaNWGkRRAhv4ZIg7i0MVog
FVoRCJ7du55bGHqJW0TQKn2HPdsB7xdN0cTYs3JIAjTvPlumJbjAhLmOgUUHsdvIFzcqwFyvYLhY
BtixCG5/RvWezRUMDlqYXEcv2+Uv5vjhgeiP9q2vqfjP5jHm+pR1q0DOASoJ82pwBIp36eWhXjkL
qyxMAZHZWMFY6a1pTlMfBZpLMjFuu65ZUHZYIsfPRgrM1MogNwsmeY3ed2SzlRpPoAD7jP3ht5lL
TlWVRlpz4qy7YNpZoP9pTbx24P7UsIXXtjBWYM5mjVhHm7TvQPgnKJ24/VSQIUDJtrDXllaZzRgp
PY2YPY0VsE5/AU12xzVxw6x/o/vzjepvmv8clanq3LUBU2JUz0IVjrxjBPWZ9r9+Pjjm0tPMBoyS
gjTYYBnGkntRrGQZ9aFiKHoh24/CXBTF1jSTeguGvLaH1aU8gP5cgD/qVTfKsquDESUTbAywr8ja
ZJPHVR0IjXVomIFzl3cmDxjr0BdpQZx3cbUi3ilnE7vTH61oDrZp2x+bRiuOIxXtMbEyudN6cADG
tBBh1LngzXiDiS5mBDI6bMYvP7+BhZGxv17Qt5GkOEMPH7ZYeM/xADrjtu51H10Gv2Pvdqv/4Q6d
xSlSgVmcS3xULQMn33QBw9xlZbawym/PNqoZCrVuXATG7GyXsraaVEK1pR8vdfM2otjqXGBXQA5/
fncLC80HhqoYFdNIMQWuKCYwYAQOSp4/shrgxu7nlX67Tf9+pPnEkKehJUg0zL6lIl3ZDPwONE2t
Wlt4oKVlZmcbiBvg3slwdDD5ysldjFQASzGXJJyXljH/ebaNrtcwCIGn0VJ1BwuCE8w1f2kWXxr3
XVpndrhtKBLx1MS9bqXEL7tXMrBVHt/9/GmWNsH0I74dINSsvex1PEw3wE5b3Mddtbb0O07v/2yd
2dnBhAVB/xG7GhTsKqt8r/iQaKjprVzYBEsPNBseRLXWkm6SCAIU0pQ3hQGGa3kd6OOfPc/sku+0
rOfFdEoV+o6jWYKA/lHUBwug788L/Tab+HZ2ZuEAoy4iayaZWUM9Rnbj12Bp/rzCwj6bX/EWF5Wh
tViBl1+piTqZolvg/tn3n9/u8N+u6Ojhs0SuWlnZY2380kGCSxfVOBe+vzkLAgkEVABI4NQUNgsk
QDPZvmC83HeTf6MSZP/9ZeZ3fCOhLwBoG9kkgBxlA1hq3xtjq6Mc+rMPNG2Rb2d0BJ7QagSPlOX7
KMmDrAIXJf76s0VmgUC5iS4tMWm3y9s4g0SQeweqy89r/HZ6/dsbm77dtwdJxozwssCDtGBnJKI8
NCPQbGB1ymxxJ4TcIwvRYGlvz6JBRQiGfsAkXDnV56C/V/Wj9qcvbhYJ4rgFKBNjCQMWXQ2vg1r/
yoQT/vzqlh5kFgYSwAPoQODz9MBpU90LUE36ZrLwgaYP8F9zo39/oLnUSGyWmXIVQkFLTzHsDlFf
cwPMM7WwoxeCmjXL9YdMNhlqeghMJPa9JqNtreSfBRxrFgfARELvbLql7fHSjleSvNfsQPuFU/Pb
/PPbC5vlAnVqlpWVY0erWATgRmLW6TXLbpP8rHe/ft4BS99mFgXMyMvGTmApU3jIcd8q8OEscbWt
hZR6YadZ0//+7ZAWlU2UqKY9UIM4UKLBAqJU69Hw58dZWmZ63G/LGKC7gfGDx8nRz6y7fOWgJRRD
uuDnZZbe2iwAdIoPwsvxNL33YDtvmAnFbBEArnopW1taaBYGUjTbO33KO5oWYK8JWBPzHVZ+7MyF
2n/pxc0iQa0LVUQx4AW9RQXicb8EYNfGDz+/t4VV5sLFrZNlWj7ttgYiDzrG0eJe+hl7+bNVZnHA
rrMu1owGm8B0Ahs9Oi/bdRgg/rNVZqGgQq8adAd8GjB4fWYLsL1AcJfxQlBbemWzWNAVLeYHM2y1
HH+e9C8Uoh+K/yttnr8jjj0LA2AF2XAjwcN09aWnTaDAMAJLZ+GVLQRoe3rWb6ezlXnlyElShKsY
ETQH/JvCq+HPvsssBNiR+j854Qh2b8qARpBVB071z6ssPcosAhAB8hChExTj3LfRqzm0C+/qtyff
BMfXwTyDa9PZJgZ3V6p0Ul8GhRYzsM8EHB7DeLHMpVvztxvs20KzfVzo9iCLDgsJoOZ25KxG/Rw1
/6qK/rbKfBuPY5Y5k55wHd11NianMB7osWThqyw9y2wbgw0Db65JtdxQT0MF+2La+91iUP7ttzcn
g0y4tzq6NdthrHYw4tIAETCHAQwh7cbh+oLPxO+//t9LzLZXrXoNZjA4j6kN+YZ2D5lNf0w+idEs
bLPfphrfnmV2wWA0nEpwzZDQ9MC3NBh8j4/MUqtEPAHnCH8+NMb0lf8rE/y22uyW6UwjrWoPGszt
2ghZwPfpiq0wWbrSQ1hDvqebn9f7/Xb4z1ucXzcO7zSXOXg4hf56DRGGDl5OVb/kOrHwseZa+Zpl
KINMIkx9AgYvKNeEPXjoxJJoyehmaaXZWcVgriHRPgRublhrPtzrzrvjcdC81cK2+Evy64cvZc/O
K/eKJHMr7HHHKA8WSL+R3oRupt2kVQKhxegli9pNUbkPmOZfAieWnnJ2iltnHKoEI/kwWUkAIWLA
iL6Z1r2dLplwLS00u49EHUWlLrA/oDAbYOq7yCM/cc9Vf/2zfTj9jm/3Xg6mZQQUHb203sWAaLdy
VbVqQej6eZmlx5kFDbPmXZf9JTItYa4yXEBDCAj6konTrH5eaelgzaJG2Y+26UxwCEwoAua8tWip
J+1CGrf0OLNgkUcQG9Im3X5u3o+YsB/pKYPcyYjm489PM/2hH/a6M1OB7hzJE8tGiuVKAqUIss91
tu5Lc9NQyGlkAtmW9Po1Gtt/9hqd2R3vws7dbiMEDshS+Dlm0u1pQAyqSj8/38LX+kvX6dv2qyEr
yscJUooxz9IJ3ecGZiP+leLV37HdmUWMoepqkUy3ouphcTg8pk206q1Dis7vz4+zsC+cWXhIh9qE
HyBKFVC9g6TtfJZd3QijN+LPrg9nFh66tG5Hl2ChGuq/DdrlI1TORfv68+NMP/en3TcLDuCmSVFL
NJsoeAzCzlcWKN0/L7FwyTuzwFDoXa5kAbVp2363+nNTvMRk27FpMPHfpa3/uXKdWWQAGj/01l8p
ftcEbfIB0gMUtO8EX3InWXqmWXRIWlZbEKOBkht0NwfM60NRxE8bBR7dRRkPP7/AhRPkziIEWEtF
zyeXklHbWywBAwSyF4yv/2yVWThIhe1lFsEJiuQbRmkCE6uI7A8vPZf88zJiThlbTo1VNPDe8wcP
JjitdhNDROXnp1k4pu48HkjcRbbEHRHXiAV7t/2VWleCgYKfl1n6NLNoYDklJ7RA8K4m0o9zSqBr
UKcLV9HCZvsvX+XYTT0y3XcuuwV5sCnGUNJbNkwE6dufn2dpqVk4SCTPEnN6bRWoETE/RfHXCOka
qTDK9a/sGeHt838rGXceGDydSyjeYS/Y0O2o8pDRGrIPXz8/0tJOmMWEmqUa4Q1WkVkE1sCWjOk0
2g2u8YJs+1J94c6CgmOCe2xAaGNlbeJts5OnZK0F9YoTX9vA7nvFl8CG6af/ELzpLDBUGWRACJsW
jG9MxfxhOA/U9Kv6LoFMGyhy2z96lXNUIINGImmmECGqcw/MycGEduScyyWDgoVPRmdBAlIYcHSB
nsSqw5CCkb7FGOyTHQ2oXNIxXTi/dBYmRgvjXmLq3lgVJiEx8SqdX/G/0n41HQr3QdMDQD/bgb1l
9lltYxGNt0i2bjjGWMfODVjmBj9/oN8f379Xmu1AKM31VgMK9CpJbqDe4fedgEjXu8wekO//qwj7
n7XmVIsods0xmspbiI8EdXOEPVsA+2em/SsM8u/XN2daNKI28nE6wBE4A5hFA3APvil5+PnVTa/m
v86SbekOhaU8dFlmwWioedbkEO5cmY5YQ5LaR0CHiDImNjA/XKJ9DA/ehcvjt9v825KzfWGUqnS7
FrmXZ9+q/FSTdBXT21YMC1/qt5v82zqzXQENJdN2GNaBcLPvTXzJ9HZS0fj5BS48zTwYZTJmTj5J
AkPJCSMBR+EYm7R8qhu6/nmh30a9vx9nHoXKtsI4bTQxHi0HdQvUxPKra2Ki0YTEzraCRNjP6y28
vnk0Gvus/N/pl7ReRmL6dvO2SCX467T8sP3mgchkkD+wJ0RX32MqXDMfTTgvFLYDtH1F1mmIMdb1
gP/EUP8IdxjWvcNrAlJuQbxasuf960D99FtmSU0LxSsiVAurIJqcdcEDqVebWqANXHgY1dId49Yi
xXZMx9us7t4dOoQgYL9VUlQrzwCZP64x31FvIHB7lG22sWR1V/EC3TC6cGiX9tz06b7VllxRPfYm
lm0OCQ9S5L7RAOLg91DvWtgEf7mh/PRSpp/yfSkDLtwkTUBYqOHAnHrjtsVordebmAaBWNE0lcPH
TAa5EKuxSY4UUm4L0d1Y2omzGKXpaQYlsBj3YuNHGyfwIAxHC8wgrrSg+OVuijXkCFc667awqv/T
xWfRigqP15bApZzv2nGtD2+seC1WIPMHUKeDAKey1xBb+P/Yj385xMxfveNBT8ZEoPLI3JhEQZ1h
5HmprzBHFWL9EDkO2Ym1Ferb9ok//Xzc/x/LURP+sLrn4jb455duqWaApxaNcEcyQiuA1CX3IcgX
jGuxmT79woudTtP86VyDGMS0dNjXz8MZHjwpFWqIFenoys2NtRUt2CP97mr7vgL55wOBHexB5NIb
V5pxgTsS1B6nczo5YDj0NoFcT7LYa/vtVv2+pvnPNV3as8FutRHfLN725/JGYQ409/WwWKstFJN/
pZviZulV/i4cfF90FrhKxxGYpmwx3JfKINXHtVPZECQ3MQRYrBd2yfQA//3ZMHSAPYkRorl7ko6x
CNzUsQ4jYSO0QxQvK3cdH4fACnnoXrRwYb3pI83XA30WfELHJbY53yYupoKF59j/Q9p3LcltNM0+
ESJgG8At/Jg1XEdzg6CF9x5Pf7JH/8fF9oLTEs+FgoqgQjXVqK6qLpMJ5ERndMD9DlxlGxDMDsCi
TgOqHByrlPbOciuPMZqMGNUoVpCn+suL5tWeFIT3bdB5k4edrePox8fcV3gp0fs3FDIwIBWZwEXX
FGxmMZevl1OpbkWAYwEEw6WXL340H7DF5tBjJVjj5Oj57vYx8pjcaOojYPXE2CYO69SXGu1uMcGE
df3bvXPbVIYuGUSTJEORWVMBekg61xLQ9eJkfC7xSHTB3w7MBGTnHEnvaUYvovDO0EWimQZbbMVi
lTkAeHNBGiHDRgrA5BHQW/eWigFl+K8wtYXK+8+dLkYqc9nHTG4KoEovjjZ96ijEdnRq4ti5foq7
X0p/VY253JgTW8ySCslCAszA3Kv6w3UJ7xJLRg0mmyAI5GI2QkIi30nmZ8T6GVidJrApEOirnnej
eQrRG7jJKFQTbH9iDdMDDJyPvSaUC2IQkaM/gzzvEkl5xi69ex8yGjIJBDDjlxrPQ4j0+jOQcYaH
SrdzR3B7a3KAyeEAa6hzwlPr80zkff7EiGYvdifOBUoHs7PYo7M6khUd5QNNWUpf43xH3sEydzoC
5ocRyhAlAZ6r0KYThhw4buO9e6TqGLKkYxjeNGR2IaotckNZU9xp6qcAD+WQ6AC29djDpp+7unVt
A2hZh4vmsvruareRzGgnj5nUqlgJcJqKfDGxtdelvJ2y/Y/1KoMdn06bCKMY0UW70Vm+KoFxUGEh
01PPN4x3ge3tSbJT1EusFwnIDqnHF+3+qcRTZ0CIgQuzalvjDAK+i2qMMCaqRSvlEKlweJNWx3a2
Np/GTgAIRQP0P2DeXPcn75MgRhrjF1N1ToTYvKhmaMCbBNCdZQKiq3Bp2jy6CQBTIhugnVwjufCu
vEkXqGhTVg3RJJKisFQz8ZAADrZBIABMnHSnD9hN9sKb5NaYnPCDoZ3yQ3tQLw+H5Fzg8YR177pw
9TSYXdmJXd6bfdei6G9BOq0gzdUYqx1DE3Bu2YDfg9podazszFb8OMiPAGPnBMG9b2wAT4kYugYa
PravKariMsZas6AVWAMgYogA0VkqQCnVlspZEIt5vmDPgg2avqvIzBBzGdfWgQUFRTdQlHcuWYMo
6HzBxe7iLxFn+oBWV3DdrPacOA4R4z8EaNkKYeJGa+ShlsvQr5d7t62A627EmNCuhaekbCRviWJO
rku/DWtLAI8RZVGj5T52glpLq9YoigrwYVN+00RAyBDW9Qgatdu6EwFBqjiKLn3D7nDJOdldTTeC
2ZaUIA2DKQmzYwDR6aUh0Whr3fpVbyThoDZKdGwEVeRcWp6yjIfQx47MpIfrE4/0S2a+4gMyLODF
w72c0NBEw5SxUqlpbK+gAFTXqJfUZorlRU6VQ7QC4CjXDY46u5fhVQ5blVubMO4UQQS7jokOddJV
X7VS+WxEGTgWi8q/bpm72ftGK/aR0jdNkhgEh9c7NHuXwMTjhQ5mh124udmSvzXfrkvcC4ZbgczX
isU5bRtwXQFhJnk2DAxYYfWHlzbtC1EBZa2aiPbseCqG1NRcq1MwH1WRry31h7IXeQ+fvdzTwPT+
/2QwuWcn5cnYLAtAgSEJIxLkKAImOdTEoK8i8KiPPkiTOGN+f/hcr0IZT7IM2Ti0QgToLK8/tNhc
8gxn+S7ZgOIAFD1KObyT3L1cGy2Z/NNsJhXwrAiIqt8eQDn0Ly/XpaPyzmNt5DAeOUu1tggXRL/1
u4JJv8TtT+jt1HerJbiaCxIWwOX7+oGEdvKoO9dNknuq9BA2ef2kFGsuGviUgGnwFldxErfwTbvz
aLbb3sS8r7gbfl6VZQeIzEEmAmA+Z4Sf5qvqzsF3AOt9/6cWx/uAu1eBgJVGVBUDyD2MbpWmNIAt
h0eODNDOkhakFrybsOuxfovQRaapGTdpo64Ldfqd8KXSxhFwKc1xEvABC5lwFg92I8xGGBNhlnGI
lVqGsCIF8VpceVmmRhh9SD/LhWRTrGqOcVw/QF1kHBZRSKppzQT0MnhI49fgD9Exs0EO5xfe0NkJ
9tJ9nkXuxpqNkkwaig+W1yNFyEu6BfjDwF5tANKLg+XoxvtyVPeN4aujoUZmhdpNeugPFJJikCdH
Ckx3tjGnB2R9AC9pqo0dfvQtkIb9VUzd6Mn4UOCCyP0KbDTHAFlRIwASG3B7A+cFsX+9N1IYpzmU
VQMIE3xBcrN67ROm/B1MTgEUzlKglsBtx/C+HuMzR3CqAXwUTnpRPbN/1PJHZTle/3K8D8e4S9Al
jG1EjXKVASk3/azz2wKbpv3IcVU8OYz3KBddAPKMNmPLXD9NM7HT6KltW7soOu+6Ru+L+Hj/GMQQ
dVkxNF29vEc2tpiJ6hSTRZ+duD3gsj3VXuSCfy7ztMUKrd7nJeX7ZqGjSaEqGGmRVEY3syu0Fpzw
1Asr3vyUuZWKtowL+CRaDwbHIqqlTxwl6cV9F+ZeZbIT5iIwZ2tTh0y0nLSH+DOYXhHgWhcroasL
jiyHB6+w+6I1NhIZfymaRiqmMUjE6GN9DJ91r6KhzSFdUBeOZGt2DIwOiyd39w5sxDJeE/tBiEgV
bnaXt49yet+WQNk0PnCOczeQGpIBOnIDjRiT8ZPxWIZKosM8R0/xSkc6hY5pAzr7oAamM3P8yK5K
G2GMswTVXVSTGFEbfKTGrQpbtYq5agNzqJW/Sss3shjHaIhlCgBC3O/Oxd2zYJt2GjqJYFHHTCtw
Ba/ltK+dJmuyrKl44zBOK5RIpEoElhkOX1vM/GIfFmDUAi/i7H+xVzGM4wrbYRBkgIPisZb/qI6x
U9iqtdrJZ7A7cJPX3eqpYbxKY654OVXGUgwoHsW5R2uYna0E8WNh99b4a3KI15zprUPxhJM0KLuP
g1fBbIYHGItmCCXculLTkkAEzORhIoN4K+kdOYw18O3AVfokDmSwhYkkx2nEQF2yVFkAhr6vQjj1
t1MjP2dr9ABDMC1lqcht2YLgaAL1nBUWNcj9hFTEzipRba3UJR/t6xfkfxng+oDLWRmaYJNeAK+U
lHxPFiE+qJkCrpiq+dmnauHGXQXSlFkWj3Etge4xG6RA0waRE6j23boBx05LrjphZ4FmFa6g6i65
ruJp5zXQRDs6Lx72dyDP1jgedjdgbcQxfgeYdAj2BvxOaz7XcQNEXhWL6hpg3BXnuvPZTURNdIHB
lSqjc8NYcrNGip6HBBC5jRlbwCxyprVGUbk+g4PKGwfyfF3efrwyNWyQSTpRFbZKZgiobusA9qc+
IbFysFYekqOJ7oPcBXSuhF+43v94G5HMaZo9qBawqDw7yp15lwRSQG9rA6oRh8Yq3lNl99ttpLHe
fE0lgGYaqHwIX6LuPgEe+9J8DnNOTvMHrdAIBpIeinIs17ZWtXIh1vBBtLIJyEv6iAZyvRWfwKjC
n8N4PymEzMYUZbzaYSySaDLOvABzdYOVXBr0UWNRjuEN/nBpN0V4xiY4YJXA8ugVT5qdoEVmoZv5
N++J7S+gJ7/JrTpA18vtgEtojkVld6l0l4IfN15k3trm5ezYBGcriQ0jSbEquYFbofqhD67qG+DB
kvv6I5ivfJrRCXbrmscyskY/84ZTAyJqR0+tmBdA9xwwJpfQmBZVMJOzb1JMvS5zVuFJ37kgNPRn
r3hAtQRTN9O9+Ni7okNOgjPYpc+rZe9e061kJuGaZ4B+g6cbVnzGziJxMzf2aOugiX3QhTnTfx9H
oea1UZW5pN2qVVkJemBHWAb9HKK45grV1HJGUnZvjSnhzqBQr8gmCzQDlAQ9FRQkCKo/vdTIIjFN
bEm/ZPR8Im7auucKtsKYXEvHEpVBVFwZyayWmxjon9L6YcQ+TTCuNSdk7HY6oI+iaaiVk3cvjy5r
ZEGlJRJDiYOGdMfCV0pQPQzfqjC2w0gBCr47xTLF3g2uO/VdPTei2W+Xr1q+FMjzeoCxZ5nfiKBn
oAwMnKrJ7nXYyGFcqx5hhlYCrQXik45RFGMaj4AlB/eqqkz4imIrKyANFwQP65o9x3Lot3rnEjay
mW85pn07izm+pV59NnRgsHMXGf/wBenmO5o5qs7uW2Aod5JGAo+OQkboa0F4+Kha5W2PiuH17/V+
z5VeNuVVEuNJxyaZkMMiRumAS/ZD3cgDZD4aqI80xUZGVpzNOQGRWjHOqyPPyNX6og05SdXuiaK7
gykmhSgS294xljgEmgRuvCkVHyS1uu/BGcxRdC+9wfweIRhcAg3E5V25CRnhmIIgnbYhesfwRTfH
4nUcOlhtLKIAW5Xml+aQu5EXg10vDBReSXH32boVz5xzbRp5F9MYXSwWLT2XHoh+Uvf7gtd575uO
cK65Vbf9j7vRmQle+qqAfXBs8FyAFdGWZ2EPXg0z4tW99j8geD5MfEGkjkxGYHZ5UbcrfCm6OraQ
/8yi1ON8v13Por6KYA4wVLDmBMZvGgABmX8zOorX+Qj+lAqjwngR5pTPra/1d7wsbtfVbAQzhwhG
nEJHmwJxQtc/Z5OXN+mXxUChFJi9jgj2KC3jOJjdGSpzI5L+pI2t9qDuKdsMl5KOdqBaKiPoJpEd
Q83FI94gOPys7g/G8nrAzNvS6Mt+MgQYi1SZxmf4BMMDLD1w/iQdRGZSVIAnNTPrA1YuUndehPVW
rubm1/XPTIW8862vmptM6V2JB0XP8o4G5R53pA9azNjyG9j7SY2mmDrGZySCfOrtCc8gZih7FR+V
TtgmkRXbcwA+EKzbu/ovWo9YeGa0V4/ApOZviUwaNZES1JQNEjhDlBegjteSK4eq30Qgq75+hvvR
YyOKCcIp8nZR/iezye8Ldwy+ZwfZU4PI4ym1O4S01YqJw+A1LcdcxhsuDm/IsXAPlW3a4mBZ2aEs
HOOyH8B/WO2cJfaYFF2HMwfdN+vLJRFEiIupTk5haOhhyEPlgERvOZglFryvH+ZO2NAJkkQ8ig3M
bbDtprhYS90ACYwDjs4JT28DgObKCN5RAwgoH9WxDk+9anDTfWp/zD3Q8ZAjsmnokoRW11v7bNdM
7XQ1AQFcczOo63Rjaqe5ksE10YGCUzaCsT3IWQoapsS+rvBeXqxjpgz7/qjX6Rh3fCtablYQVoGu
A1cwvgeSTFB/pPgkcRAfp4D3kONKY1wd9urUsP5HWnFbenMwHlc7xOxh/S/e/3t2s1WNcXGoFSml
OUC1AvQ4+XIGW23YjS7nAOm3efftXg+Q9WFgKxI0pb8c4PRCVVKdzhkcEIBasWseeLW5ndi7/V4m
41jQ8zJX5GiT08r3c54g/mY6D7hqJ/hiEpqIeCjR7UGdsYk+ISSrkmhygDX5oU0by8ifhIIEIL7h
mN+eNltJjD0Aq7JeYyopXQAgM3+KopzzffaMwJBkTKpLJt2zY84LvBigU+uF0QHhHXhVuudsMI+A
QfnvOS3ujgpJ4PmiMzZvr5HYd8VI0ROcbMruRfAUlnHNEbE3ZPBGBuPoxbxeSEggIwbEdG3R0kB1
lF1QHQeUHA6TUR4IUKz1Z/a55uZ8e2HmjXTGR8USRgvJWPyTpdBZ7+hYnqoDJtyCJrh+p3btb3OY
1Go2CZEpJLoKcp7Z0RDawDWcB5WwnPss+gD6DB5axK5P2n46akFbaSUmd7NMQUG9tkU8mFHoiT1A
3rYBcnW0l7hOcNfoN+oxue0sp3WUylBvspsXOpYSfTBQwatfMCSCGtpy4vmMvbj95tsxFzqM8ykT
RVgOBaKavlQPAuKJuwZAPwNf5uDnq0u/Y/md91LYewhBsoG5ULw79XfXLxNJnOs1rCY9RAFYs4IZ
I6mti6FPCwU0NO4e1smXaqvlDT7s3vuNYOayqKj96sYQ4aU7f1y7xwidhTl9uW6nfzCdV+2YO4Et
/5jIIF2EdmBu6jGNndjgLraMoAEXF3d3ZC+PfXOazMVoKzTNDZJD3rl46Q+ZCx7sye6PYF3xal/5
nH3jKLhvqq8KMneDFPK4Li0EUsNB+9zD6nWsXWaJ6fBB9FiP3KWqfT+HpqihYuBUM9lySCKma0UM
nKp4XFY7trvn+q55VlOLOMZjhxXps3kE5+pjdLd+BnzndZV3niQ6XrSYOEIpTVVU5qqkKejlzRBX
RTwmwRq0AX2C1T435dtLG7ZymMgHYrUWtEB4+tBHX/VA3an2kNim396Cvs5fP19Xi/5sNkvZimNy
IQwLkKGRkEOvTbX+SBJi3nazqLpZb6rgdgqLr2tdrZzo/ocv+fsw2XmBslAB57qQyali1da1NajP
KGfbjW+6eo0VEAm7gSY4k38axR25m7HPmTkdJ5hwPigbmYWWVGGBaavLG1MJ+mDyhkPr88TstUl0
A0VfBH/8ASirt2FElcCjmC+4KvSDynbp9OCzb4DKDfiAl/lUHGMvs9ETKg4yXG1CEmfgBk551+th
YFQ20DWgoyFvf0SdSqUmdLg6nZvdrueMWBo2vO0k0GDL6j3oNgP66MUSYWNTHPynBg/F+EN3ijxe
J2HP4tBKAQgmlkyJxBaJmn4eezAXIogD30CnKADmLH/BiPynJE8jq14aHkDErnvcimQCK0gqJRGA
cJinACCcbBW3MDU79sRDuwB6F6AoGHXjjYz/QShAS2UVbIzmu9epmoOFOwWGQo+DTn8QGxP5PxPs
KIefensJuBgsey7ZlIDDiTl19G1Zex5VPJ/SCLWMvP6sYuZM7QnHBe7VhlCLNrHLgZ1kFCgY3wSi
wbolYYXY2ev9r7oaYq+eIGouiXpS17YN2o6MjhGG2UOzgpiyxVQvx3fsWfL2NzAOqx0nEB9OMB/8
R46ZjXdTNZ8wevV83S/uXlt0T2T0wXUNU1RM4p4rVVwqpYint2KD/HuIgdM5GSg30pJt47S5ZcQP
BXp8KpbyJiATUXpeGwPn/yIz3P8xGgoPCD0Y6zKZ+F7PSj0UNXzIqjxnWudG5XwXk94WxthVquHT
1L9QHkwxvJPADZt2yamp2pchBIHpKgEb4EMU5n4MNjahOLbrp+tHtW/pm1/HeLgFQ504BJQMqYer
72k2J95/rw7xqUUn8j+TXagiXYj/fRbMZTaivhXgzyanV7rsJKQzKM8BUAd6V0CkjGIsccqwu/dq
I48J/KsIGg2pgtFHqPW48ZTmN6RZjPP1Q+RJYa4WNNLERoKDJjkJ5vSQzLwlsMumFRvqtwfH3BzE
OlUYaPqUGTZ24G9apx4tusBd2SQFYyemR1XsxYcndHw+CH7u1jeRx3vkUD3+/CPQxn4biKpVW0lR
x7CVQXIxnZP4axl6WJ8BwuSkwVQBUxXNvL7LrtP4/Q1Vkb3M5pIN00LDn3gnp98x9AliL553lDmq
0b/fvBfXEkzWYlijYX0qKebWsbDFQ3FQ7PoI9kmOG+SdIxPQxTlvkPAjbyuVyY+rITAXEBEPC2gu
69t6Lp1GIT+vmyjvEBknVIYVXosCDnFBDJW1WwNkQ4Akui7k+j1AJGMOUdLTuaBGqgJnF1XNQeUx
y/DUYPxHOI4yWYsM91mqz+Gof14W/W4q5f+vCw2f9VaROAplZdWhiLLe5vqHfPlw/aB4ajAOIwai
cxYr9KB62Y7pVCPQOXWe89sbNdx4W1S+36rRhSYmFiaIMW7U4/SQY4tq9ckPzaVPy/UZXNJO62kH
4l7XjmMGl0xkc5dC0jRdq0GsToD3DiTVvOcRzu0+Ql794bv5iFgAcAao4fGFHtdP3Ut6Px76OymI
nfCHsjjVAZUlYvV2j2UBTNUfrivI+XyXCsJGwZVEDYDLoGAbPyv506J+HzUODCDvDBkXkayCqZa0
CFEWIG9uFvtfTCjQ/8cVd35pYW7UaEaiFBG1QsyAGbbo0udqLlqRTxvpxikFhoBz/eD+kG0o2P4E
iIWksx5CVcraaATwsmPLCFWyzl8/0iqZ/AnYhkH5zJO3+1wBzMn/xDHuQpFGNZLkeXLMZP6plkVh
A0P4UzE1C27cTM5a1HBs/w937lUk4zq0KNSTTEO2hwh9Bke9W3po8dxndm7Ft7InY0qx9kP3r0oP
6OL9VpVxKYAwV6eioQajTragydbSPisycL3AFYulP1vq80NeD/4MfPCpNg4ike1M+Hz9+9LzZCzK
ECUMfqHrhfchO1Uol0iB9TCcHD2c7EX5mEaPg7CA4t67Lmfv+uMJI2uaqQHSSdSZnGA0c7UXZmSt
9H1G3+XjeL+oFrYz/PmYPvS2GJS2jg0Rq55ueAM3O9f/jXAmV1CmViAjESZsJn2YMFpr3FbdR46C
VIF3J4kRXjp6ijo2i12f6U3YFDPyEeUOoy430VG80/3IVgP+atDeyxD6vMqivmjjB4oVbJtjCln5
OfQnfw76o+nX2KnnwQHtPYXeSKInu5E0tEvVdCWMlF5/9Yjxjwf9Y3SMwI5tTZ/wJLu/PDu+TIH4
oQq4O447Hdk34ll3INYgDSxhNaqPbredHLGI6yvuvygE7rjvN5IYL4B5eA1fFUe6oGF4n9/TOU8M
2WMwepD/5aQyTyTjAPoekEFFCdc6gj7q2PUm6tV1zKuM7Nv+q60wKUVKQIcehbD9ar1b6nMl3vc1
J/n6w+X+LYNdVOjithnMFFaSHoRP89PkDzfVzXjKP+Yn7UP21D3Nt+Rj7pNnlZtW7IRE1EcI4Fjg
VQCQxRhokkoGKNrxPu1cA8PChRu5WmRprokXlfzN5AbE3Y+GgRJUBTA6al4uzOZCyGJaAkoHbSox
k1wgMfmRySvZ7fX4oNOrDMZXhlInpvKK4jcd/qWrVli2FR91GP4S5LwOzV735I00xjnKKB+B6v7S
lcI9AyxQ7ETPEtAPCi+/qTjP+914s1GNyZLQ5MuQv0BYFdc3S1YHU9vetLMbh+HTdYfM+1D07zcf
ysR8p1RF+FA5SSwj+ZlPlX1dwu7N2ujCmN5QzpkkRxo6ltlC7GSVAckhEdMasnnkJJc7adGbb8T4
QRJNg6nnUKYwTWz+5Ae1Sk5mDMY0Mk+HROn+e76MwRuCRiESdeyJMKqB1CPPigifyRAzt8++mNXg
lyvvubN7gBspjFZJMQmzIODu6kARFU544Wrq4/VvtFeGeaMJ49cFwRiweA1NsCIc6GrpyMYNietf
WdzbRjjcyeUPMt2VzaMAiFUgPtlLchTyzpo1/Cv4bpZExF5xGRgd3MrSrp8lDOJJw+Rc/517Weib
38kEgxCoewLIPTFQMtjgqEwehlsSoW4eueqhcdJb7Vf3o34wMJbIBZbZvZMapv/p+DqWHRh3Uy1p
MceXzzBrDoa5bKkEfg5ZLV3labn7xTeiGF9Tt5JCig5fo3UQz2sUdW3aAKcLQSlgZr/KzvrzrybX
MN2CIrqEpS3U05mzlfIRlEwiGhLKiHbXmmLkWI4x0cDF4d5bXHkjiQm2yQD+mElXEdKrwTFiYgmL
6WTa4Gql6IZ9Zc194TZV+jSpopsVH82ssrDm4aY6ljJRNA7V8C6JvS7XLMzHAbyptafxPIY/MoUL
ZUbP+l3C+noq7MRUIclNBSAQmluRo2Cl3yM3s0cbNa4Ii9K8FHzXHW+kMUYWrXWpx/RkBr1x+3kA
buxXzhWi/4trCjHGhe5XG9YrFNKs0ZHOFMQnx1ZofCo8Xptx71mMD61jeB6Lrjp2NN9Gl0IZAfuY
oUwt+8mt7q3ANBnt1aaAN4XDz8N3ryiwHQk6JFhOuDQcN8EsL9u6iDPMqsgpmKbDC79S3KvgUtGA
u45RW8I7zN2Is5HI+OY8zaJq6tFP0ywsmumyBcxfu7iZLdOVPqx01yyxwAEW9Lzl3gsVyLvPuJHM
eGxjHHJRyVExVEid4dUvmzdplMt+TXrjE0LrYhF9Fm6noYkOIPbExIc0yye9i3+06Rq5UQ5+ssaY
paNhRsTttaIPqtJ4lLB37aWFKfl1EmNzbDDiu1qeMG/Z5T9jKRbvM2X8Es5tZY2aUluqvAievM6L
nTVd5iixUTqaChbhuO51yatrNG5VcyH+UAqJM5sksnINaPtAmkuctjRjOxpGYpNVEf1pUTs7b5Xn
KR6eGwKwX7nQH+O0nL1pyopD34Zf8jxFSacpG3uKuw6cPDreIkILds8e8xXFJNthOA5WVndgnBda
gIHLax//TJv5W93F/bHsFCWxRgWc6pqgo8MdZfpkKaBHyi1tnbTElmMQZrVm9lVoStnjXL5db7L5
aoyPBTlXVPb1jE7DcfWSgO6Urr5yjOzU5S927YYRCheL/Bv93ncoWmrbjWqDl9NQG0fN7AJhTo9g
EuFkQfQ3v7dEHY8K5ECyyW6zt1PXzSuILxwh1j30BIE4ryHvr2I7Lid7Jetg9UrlXj/J/av+KpQ5
SITnrCxkDX0joTtG0eRJYf8Rj7gjVrw5WeX+Mb6KYqLVUC5qOGtwYkmRuaIIo1tLS8Da/nWNdl0/
0u3/O0b2dZhLU6fFOZ7WY4joO3+bTc6R7ddDNhKY4DKshTCGGlaZaHGJLjTrKJjT8RIexOjekgjA
RV51Yfy+nDWr2QJ+DH6/PBDUQwCQfKLzZqO7ABHA50+b7X4kpC2YSMd0OPKzt5EG8xuJYcYYNNBB
yFl/XVQQYfCov3kyGJvLp7oATjEMHbP/vYWXjFcr2bMOPFWOKfAEMRbXDQP6aAtCdDV9bUVs8YX+
Mv24bm77sfn1xFgU02gFIQt846VKjpku2iAPn3qrOojnnnbIefJ2i1QbeYz1lTmJq1yEUkDIxzQ9
iA+QdUwHoMYH1zXbr8ZtJDHWV62JoK0trC8/l09Z0H3Jv3c3wgNxBjSKaK1Ks+cG1SrREmtHOPC6
KPTrvPOHG/HM4x1FCWDWS1BUD/HPSKzMWNx+iKypAK8SxkgTbPaNYepw1N5N7CgSJUDeFRPI+G+v
QChXohGWuAI0sdNkB2gJZ9P6gkzaj47CrY60q7WGO8kG8ia2pjKPB2O6Gwg2P4Ca9Sb9koYCmBb0
DqbtE1hoLEHFxs0SDH1gRpgV7rijP/Qk35/0q8ZM9iUAA2OsqWdGxJ8BMy89pZ7gGqU1eaqXfEq4
gwL7VaCNioybMWu1UQWqIp0qGW5p8jx5zaG1Ci/ikkrsxjjMI6sK/Br8KWNIilqocxaiXrhG+XqQ
9RLYs92S/VCqUbrP6ibhrYfs+51XgYwFIRskc1ZDuzwunVYKwdcHJKP0LxBTAV3/Koaxk0WJ63rV
kQTRMevBHwPF7w5/BSL6RgxjHaGQqlUnQ5si/Shrj1V4kxecOh3vwBhzMOSYYCALngb0SH5RKDdm
u4L198v1m82TwsSdygzDOqbDPkR50uqPQ3aOxG/XRdAv+/4mvX4SJuIoxtTPUoJPUoyInEVXJ1Ya
LZzT+kPI+S2FhVstaSpVEIzJde4FzPoSclSEnP6WDmXxxoj3/dGrOCbi6OrSSssFdEwR3LIDpnJC
LMADWZ38ua5n26xKTuDmasiEHhmTRGXUIqhSBDDjF52vDH/Q+crmiQ7S8lfHd3WkiBS0WUhUwtyl
WhxjSV1gG3T1mBLOdOto9xa4fuzW6t3QqrCPOwoWlo/19rjwyBv2Fd7IZy7ZTKasHsLLegidDC+d
6KiAkYJmEf9mMvwyzfnOULF/jCxPpSUF5saVbdQSpcWQ9mXV+kXqAwClWoNb3RJ79kB/VgDiM7GL
Q3avAWteP/Y2XqV+di+sdt/afwfdf9nax86IqUgayz9aExh0mWFppM/t+lC44WEpUSASvcrJv/BW
VKh6rPoUIuB/whiTRv+7H3I8IJ1Zq10TIJxzq1iJ9B25ttU0Eiel2PMKW2mMNTfo+AthSVUTOq9R
usES1ZyX7O6a0FYKE+aEri0yScJkgeqPhxIz5/4I+0WF7zBj0Uc4pLzayV6CthXIhLk50dQ5r6AW
Irl+G8lJchwAamrrkb6cDUI+KpjYBGYypqFV1TA5rparL3NlwxRbmFV4mb0HTtpo1Zjd7b7TzdLe
Vr8BKedvnNJWX+aOZo2uN3J3ESiBISpxI2LXQQ9sIDqzMQThypPIM1PmlqphPIEtBhIpHU+0Ws3L
4pagpupBEW4Vto7boQPM4980/fdywq2yTLAkiZrozXpRloJsZ+56ioFNUJwplsVwEnhNXXoHrt1I
JnKm7ZqWYQRjmuzkFpjoGFxVHlCOcMcb/itX4pguG0ErMY6MNcQAOPYp19sE899D+DjqvasBcSLz
OydpOlTVTyY5qdXdXC/WgsEc/qTnbiK8OWYWy1zTZkUJBxyz6iveGFuN3QfNpxX8Tqmb30gTz6L2
cqCtPPoZNm+LuNTiLKZriMjzB1vFmyazs+kC0RjBw+fPeGA4PG/Lu6os7+BaiXVUGDhuTP0sVgok
W4x2CXZi50BhoAfLbZzvlk62ijLOqR4bAox22JOIssnyogId+/A9fTF9bDQ885s+XBUZb5RFGQrY
CmZHKPpleOzs+VSfVMv004DmZDKnmMYJKQbji8BmIijRgBHhsK2eO6O7q1WS2deT2b3Fom1IZpME
xMRFj9t1cgQSKGpnNW59ebA1D9VXwYKKQXSWP9MYvTylD/piV+Zdl54lm+5J/M2rePtBGYekSdkK
JhLclFzBWCqRAVoS23osYYKrtruiccaEc8bcy8n4pLJsmwqjZP9g61ALyk+rDb5yABeUtuZcP22e
xbIdsilLk3il3coKfSTtIR+OoIF06cO4RPk9G/+lC+JYErsLMxr6KNd0vZQQD60Qi2D9kqMZJ5aY
jNOZhUIc1x4iaLKZfs+9xNdvNJdYHYqmcmjzIvW+kwNOIhAAiGmYzOUYdez2xBkuhxai4znU2S1Y
Dw/qUBV/p5mBaS1TFYFTwtx6Q+31cTIxlHFJo4kVyXdjfJujKkdBbSYQNPHf438wlFehjHqykldJ
IsGH0wKV+uuy051alBIq+kGn1bSUi9e3n4i8imQSESWeEsx/4HkU19WnUlBumqE+deFwEs1psZRa
y73rNrNvla8Cmds+z6vSRA0VmDcnLRNsjEHyPh5PBnO911gp8j6mZoJz1JWzIIFpwGt8YMx6cps6
/yCt85Y79o3zt2Zs6lHooRI1MwIT4GetufkxDEGXPV0/PZ6JsGlF0aYpGNhgIlhce6LFoepZwGMq
eaJoA7UvHHijm3vvZwkz25i2lTBjo9Cz3uQVQ6hWpUI375P5qZI0P6+roK1exEw9x/JpConP0XDX
p2wEMjdvJXnfCPH/PZjHA51Np/G2Oijuv4m3u19tI465c4DqWyNC9wl66X6tjtJwHsrDdZV2zVHS
wL0JSEdNZPeYhDWq+0iGlzT72UKr2cZCOufUeCIYR9wqgzSmAl79UhQu/tAqpwnYiRzIkvfMznCF
aB/9VoR+uo0t1MZg1Gimo2gfW9WLvFjdywrg3ejF/DT5eJXauGerqzp1FigfZrcH/AVvsJ+nKGOO
ktSUekkfTtH40CLlVLWc4z12DUKW0REGniEQxhj7W5ZI66MK3Qk5DxWvEctzXNb3ozEPznWz2J3P
lDaSGNNTy2pO+ww1RfEIp4GpZAMbEZpPPPHEw2DZQ+4Ams2rVoyf7zQwNEgXcoub7rjY+IReY48i
mInl7/RLVXd8up5d1yFrwPlCsiliLeCtuYAMSa3rDvVlZXrstdyqh2Oqqocq+ioIYpC3vLLFfqq+
EcgoCWo+uUNRgh7o8ELRr8aPpq356YNmA57kI8817triRhwTynRhFDs5h34D1kqiKMKwGxfOZt8a
UbtEKQ87Hu/Y4/upzYDrR591i6udMe3lhk7kl78oL4TgaE77/zj7jiW7cSDbL2IESdBuaa4t70sb
Rss0vbfg178D6Y3EQmEuerTo3iii8iaYyEykOedZ9qgTPqH1PyK5W26Ppl1QHadognl9X/aJsaMp
yd/7ZrSAkJyoyRo6wPnLPXDaWV/tlkjTL2YZn2oGm5/A3XLssxQztTCYYQNQB0Qp4PmDY467RoK+
LX4IbQRxlz12G9XEAgR0vc0fmruGeB1wWJIg9+cscL633yyPlUUSrGefIp/u1fP0vFzrZ7COyryB
8LYQYE0BbMJmaCkfb0trNlOerWiVgAZwj7ZsjEotHvH7+f2bPQVTiHq1n9zP5HAvWyES2thGMndt
MluPyyaDHaN0fLQMVBhVuj7M9fp82eHJNOTuy6R3dmsyzorCmMJxtr1s/AEWbE/TJy/Fe7qVyBM7
2I1iXB6Y5mPZaymOFAQnGCbSvCToDuYeY1Nn2aUR+oI/onhslGJcpl5dEBp7Wpyjzjy1jSlrnrDv
8OlWbGRwtW1Dj6dKBdlpYJjarWJXt8Zs3w7psouLdp/Q9vHy5xK7U4I9KxBFagDn4pOK3mwcpUQt
vSl8a2/uMNWTYs+qdgFkivJdDkQ8WXiXyuScT191gBlxEX3n9JWAnHyfHvLTcJiyg16+0x1w+Pay
+oNwZhpZjaaDXlS1QcP58ebNTWSVpk3ngAygMrlzwGKqY7HdhMdl/SkDNcNrw3jAiL6P90OQSwmw
hYsvQOYDrBZgIuDruf16FPeVtmE7fH04XBmdV3xvT9VtknioGWaech3f0avxCazOi5cG8tUNobvd
iOcMa8oNMmY6PjSg6JI9w1j+iY6PNlUXOi5A6Dog+fyHYi0zoE8GvZHLGZgyLXFduDPWA65jc9eh
N8RGoKoMfY3/AsghvKMulm10fGuA+nBqYm0R7OYuKGwrat4UDDQtfrl8ZWQSOIUoUMxjvOKR8SRm
elsXxAlqp093l6WIL8lGEe6SpFjs6Q3sjfxsotpv6FichtcUxlmDtgHIYZknESj8UBuBTO9N4q8v
VF1MAzckutZ2rIE4eX3AGjLTXk7AK1WPC8o0Kuc4B1jKr+f7m+Vrh1/qTS+o0MnVE79rNupxobcC
ptGE/O2XQMzJH8f78RoTUTfVa7Qzr7XTEgKf+mF87NAM0sA9LhttFLYtAFILaF/N0bFbwBkOSVUy
VRNMc9otE2CmtP14GgJg7GFch96N3wBco+hPDY589NeQUVv/TQDb/gLOptwpWTsHWPyBglURAJHq
jbTqzP4Ef923IjgrAjp0oa4zRLTGLv9H99MzqF7zkwICsOJmCok/nbAPF0zX7r7elTVK7NN/GIQU
llB0nLNhYQITs1FcVgBnl9CZbTKqpzz1u9V6ZayXRoDVV71+p0B6/S+U2qIkayOVx0aYZgeUBhWk
pkZbq15KkujgKLn6bq3pKEt8RJnCVhjn6bKm7Q2rSFjiA/QyrQlK7egaLwTzJC5mLVb1C+gGy+gn
Qtt/8Oti8aYOUwZaHDCeP7oL26hHY2hT9g7TyFXmHKKJ/GzAOZgubOozHVGYI0+Dds3oy+NA9oQX
JZpYcLA1toqL3TPOgYxq2/QdceeAtiMAIiLwqfoYK84yKK3rx65z1+d1VJw4MNpclk0Lpyu30jlv
MpJFcyobdcCl8LXHAWOGtu6N+yRwQxPN3TfnqQvXENDTP2d64Kxlv0D42N/+Ai6hsdbctpR0AQq0
6Q0aCHkfejR1GADWsoL/62s67hnX3n8gLZCdPJfiZ4tpTRmrFoKv/ttcePF5uC0eu1f6Tq6bl+ml
eagD41UJtO/lV0mMYsf6ybswdh3TwfiHyiPUuY1dzrOGY6+uGtShKnIVgyNKCXtQ+hwHbIVp102/
I9irAbFheFm4UO2NbO6T9/WIXb9ymIO4UgC14g5hWh6IEn0Dxm7iOeP8LbcXydCbMEzqLrBzbQb3
baqcxwZvVJYAQwhfuZ86wC8mtfOYj1bvIPtYKFY71eIQl4mKOi1x96RuIy9pcitMzG7dmyot/0ny
0Zz8y0chSoGAEujYANtE6d7ibM8EpWbiEvyqDB48s67VupZkI6L6BAGqOsKkAeZGvkAXayZSEaVH
O62vG09b2oeENE+Fm77RxDlqSvav06nf0d2UoauLLIywmAFERkIs/sBbAn71psFXRhXe9swKt8vt
u2Nn9k+9jc27ywcpjFPA61ZRb8UUjf3z3zdJl5JEuaagQRNEVjQGg7E0D7Md4/U1jFo/nC0jM+7m
cegCillrgJMj4Y183SYkC4qqHa8roFhnnm7lmKg29SiV1E5ENg9EcQBk6vjvMzilmSwmPgA6ZPWd
ET+hTb5XyqPh3lKa+FopxVcRBVDwm6Mmi3caeGC4oDKmQ98DYhWPBfhRb02AylmwYTr3/E110XCc
bxnqfNpL7Fko1oBJaRo4mSwej6OIqT5rDey5Sa/65FEp9kUpaUcLDXojgsuLTJrYlCx4BnVGdjPP
puNhzzQLHfYNGyMHVmH7gN2U01AikFw2sp9EWbzXJJjRQpDGfQKEy8dQjTljlbojk41BpOkp8et7
91wEJPKbJshe0+vaX7zygPl4ZGksaHR7BRlSuWsrr7geZj97Vs/2CIxbmU8VJRHEBEcd2iYEHor7
3nGKleuJYJN5Vo9t8q+GQjkG+W50+s3NAc58+RyEpSLGuQX0B0wogjXi4zlYFcGIB8VmPLCfrwCv
t7dv2NJne6cfpOFZlAdvZPEDkWOmUUXRIasNsYeAVDtEpdpT/jH3TQ/SjeQkq/4LbfiPcnw+1i2u
OdUpBIKsPCyc6F6bmx+1o0mioND1b8ToH8/QSUi3giAKN9RWPUfv3pU4kgU99tU/2auFdVl0FBBg
+Df8MrYYw3ZhFRT00onp7IgRHZq4LcPM0Z7cOT7MlXs1DA34Vdv4Ws+KLrhsKsLD3PwCTstZHaaq
LTHNAV7VsNDGd0t1Hkpj+KvJYVBeadhzx2YwSkMfj1NfjDE1JoSbZu0xJtL22eJV4F4/JFNq3blO
Ve9GrZzOdYHY4amtE5+0CBVshXZtaI7d6hX2GGeSjyx0+4BIQYQHMrFBuIsyk54utQmHsTSFEmA/
ygr61UG+VQLvTU0jEzX78thH8+7ysYtQ74FxRRDxwV+JaW5OsOpWUZe0CIdaPPl9990x7kDLg+jj
HjLjqsptrFXuXLxe8zH26bzuVwMzgMa9isWiKU0lViAcIdr8HP49p2h1Wk4Kfg5GqDAo65X3oET2
qbP/+9qVgR1Vy0E6gODHpVWqU8Zjn8eItrnhG5P10lHt4fIJi9KbrQgudyfqtNS5DhE2SM5H6z2x
nb1bf10U6VqSyFEAjB3bR4h6IDTiPmWMIZehnpgyIf2XDb7O9UMUMHiKDuQxZXkvLyqJbi2yKDwP
iIn9d5f9+yaZQi6uVrrZ4jIV/Wu97IpGu7dl3F+iu7EVwj0DsLoMtN+0gwPUyL5qb0fl+wTUtTVf
d1il9qemPl7+ZDKtOKvQa7dwVhc5WKd/N4qXSLtK/oLDGCMteFUBM8DA0XFWYfVDuxgEIhbgualV
Ewx1569FHNq9dNBdaIEbWZxdFIaejKAlY9OkDNwt8YsmKL5Oh9xPXszwFzvJgG2o75dPUexa/sjl
A7KTrR1F/R3gLoG2U3pg2qfhvOxpF3ZYEImBKdfZVwkqFdKNQGHesTlePjTrkTUNwwTR6okp3D8z
PnDAz6JFJUNBIywy8bFzK4uLXFo1ujWhkIWO6o5BCCeVZxf+Cu/FAGIwlf0lzj0NY+ig//QZ80W2
Qnv0O57TR7R7gEn0qxUQB510flnoE5BmozrvOgTw3R8vKFXzuVha2BkA2Pe5QfdVnQbtaoR21F/r
Ub8fjfzgACnJKy0AedcR8Q2ERUrKczR3nXfZJMS/xnFRwkKqASLrj7+G5EMa6yM7qnICbla8uoFB
7fT5shRxELEAmgi/C85T/rGsJK06VCbeNIQauT8qSxqOtfECbFuMcmXkh2NkoZpPGKMZozeUZ/Og
HEsWZWRPW5HnQgWBoSoS3HVeX7vMs8lpMO6Y6qeiMkKnqL24+Fotq0dS6mldKQnnouz+j0D03T4e
MLI4p7JmDCy5GGbQ/7GUG6Ndr0g3naYqDi4fs0wW95KYyVoPqBnh3Z6s19nQ/QAv+tOoW+GcVpE3
ZolEnsgrb3Xj7llvKTbSJMiLCkBn1OryWjf6zs6BnXFZMbEgWyUgw8KgKv82pe60DGpnowKUHl0w
d2NTKFhnSYzRRXcBZZvfUti/b0JnFumVnhBIQfuz+sFWJeJ/rNO4zygJftErYeIr6TBDHR/ro3LK
E3AH/rcRS2GjdPtb2IlsfsuoA7dlLh08066s++QuPXS35Rfrrjmot8q9eapWNCqVwD2YdzJsY+EN
AZmfhZU6QOrxLArVDFY/lAhA17XiZYzZajsE9HkdVmkGToWuvOrSLPPT1uz3f/GRN4I5VxRPfTan
MwRbRnPSHOdFXdtzlHf/XBYj9EWmhvYzaBcIq9x9PNrIzZpsYDeSTTwb8U7tvWLnBKxWra5n1vm6
LFBovBt5nMOvTVCw9kCpDtIUXFkaADLb8WSvncR8hcVwNPdRRGAwS8ieP+qFHL106KLhw12tu/mG
DYHgsf0CommfocpE4AuVTQKL8pitSO7GKI5bpEARg5Xa1a5HPa6cqgcat7e63UmsQ+jbNtpxF6Kg
aRFnFUTF4HICz7y3AlScRthmiN4yLZY4HOGohIVCGGN5NRzEi4+H6ZYYr+uMBVF6sr+7arID27Vf
4kUcuCq4f+a4bny6Km/VuB6cBlyDkamh+1PtF9sESQLG1YrmPFrj3dibj5ftSVgPx6QhXhQqqnUI
Yh9/WwvaoyJr0xUbVxbWuk7YoD62+3RvPI5Bip1fKY6G6DPD8YK8BQUN1+KfwmnnrKVZQWBfHIy5
2Dvr2wDE3qiR1AdFN2Ujh58O0bsKoOBzsQZDvx4pBdydoeDgZTPEwpuylcPFSadSMtra5YpctLgD
ccopC6avZhg/EV/18tvogeFXX/5oQtV0IJFhORvc0/zoTdVbfTZRlwZxj+1gl06YkQZYt13qfxGT
3Y0g7hmjWPkQY62EBpo9rfsoxcRmadXGro0NSWYjrNtvRXF2mGhDpwMkjAJdZVSPy1V+so71FcGs
8g4Pa0wwoeMpG0UVXkyXuC423EH0Sfj6AMU8Zt1HEw5SAX7tHN2ska5ihJnexEN56tUh86q19JfG
fSB5eZ6U/NxQEhpat89J/tJhkc9zDTNMtVa2ACrKH7Y/jTv6KlnasTJwTRiqUl1jtqjcswX8ot8x
4p3ivv8qc8DsiPmXjmuhUaODq0TV+aX/Ao3pEuQha5BG0YOrry/LWr+3aXQTdcTPR2XXzestNnxk
7pHFkktyuRiau3XRzWa/IlUC9zfruZY2aASjnbqrQhswSPL9ROHpblTlwqgCt9eNEVQdLfWoJ86j
vqay1ECETLQ9Tu4LrihDpgvoeuAY0kNzG2E8lo2pF/cydEdhEsJammCqBSO7yrfYNKL0ahfXzFa6
qzVgmEvk4SdWwK76IR02FD2It9K4OF2uxFpSEAPgc+kntpq8euk1Q10CNsPfYT26KN25DAMOTVtm
PJvctZqsMR1nSBuC/GY4FkEUZCBJZ5Qcwxe5YQij00Ycp5zTIhet2VG2Shj3AEatQJhsVqEKRNrL
TlxoghtJXA6SLePUAYJ8DeLhWwHM23T697IAYZTYCOCulaGiKtm6LAAuztVAGYm2On/N1lxGGC6s
BG2/EXeb5nSYaZPh0Ga/ftF20UsGGOsUiJx40YTlExtXqXyZ85Z9Ke56qf2ydM6E8wN1t5d0+bGh
tu9iPWLOst3lkxTHic1RcsGpcEtwomUwQmsJ7dvqyd3B6l/tB+3Gvdbf4sZjXK6gApGDLIitxGDQ
o5aL9g2XXZgteNGzDkdbHIddtLf8/hqEA54FDCVPx8jVX84hIan4LZJ7iJOoqoZ0grI9+Na8sj4z
EADFB09td6i+AkQQE4yZl6LwFsp8izACOcB2BdsqhhX4ut4InhoLUCxrQMvcs91/iAoIkjpohjRM
7NarberZs8yQxPfkj1BO3ywxR72JINQYUaelp7W4KippI0boNTeqcX5MXSMsRVmQ0gU91u9RHjuy
WqGFBUQsh0t8i7BA6oKHUTV0cMg6/GRkW4PmT2sqOBftuqMlUFfdnTql4ZSgP73kJzqfsWJ0UBN3
Vyiu5LoIJ0O30jldzVEbgRwDCzL2w7Hq984criiNLu9ZoPjRrr/KDs1+te/ifr98GfIg1zGDIMtm
RLiUrmoRy8TWM5Iam/NKSUMLyx6RQSmNlnrdmhReHUdhFC03EVl2xlTvOkW/G90U7SFLtnYgsKoP
0jn3tE6KMjhGvII/ftrBqD3TvasVey/xTAKz+iCG80x2Ea2KlsHJz/4vEBa9xjD4GGCxdT9rfv56
WZ7AHW3F8du6FWnIPJjZGpAKw8xmG8SZdKVHkDd9kMG5PAxtYao2YS/SOor3mdK1B31cq7vFdqo7
0PRmz03RuGej6JXzkoxFBZhfx5W8HmWKck7BWiJQeTNFGy0egOvYY57D6M3D5eMUxLAPqnIXZTAi
BJ0C1xTPH7+xvs8KYJ4XzCpNT5cFiZ5XHyQxfTdp1Izh6Wp1oU8bjiHwrJbjeraOax2C29PTQvVA
7FBGNyHKCyAUr3zTMrA7wM+cTZYa5cWCEN2HU+rleMudmt2gY1/h2+Jn/U7z++8drr4hmwJgV5t7
UXwQzM59o63Vur1Wszc5ELR82n/vGz0AUqgXkSNII0LJ2bKvdEka52jcYZrmjkmbsPuCbtQ+/tEc
Rsz9oOtyW/jL+2V5Qs8CChTwgmOpB13Zj8rV+hA7ACTH/WhuYtfx9QINqWXyLksRW4yLOWD4TtSH
VE4rvVwdtGZhMeq+OC6BFrR+9pg/s0loLVxR0ZYFf1ElBaS+WJvCwjcWRHm2M6xIxlnt9hS+jEHI
A8UqGBmZU1j68VHZ5xWaan8nFPwDWCNCsxY16o+nWZYLLQsro7BRpmSqHRjW2gRIYaLvLYCMmNjH
Nh4uH67Iu4DO7bdQ7jaCp4DWfdpgar5BdQiYz0bX3V4WISrsgZAZg3+o4YKCmt+tS9slL7sVuwIG
ltDcM+MX6AMawC4ZIoD/Fwg8H8RxXttJyiGndKWB6zyb3ewPmaxvIz60PwpxLtmmdZy4S02Dyc6P
U+E6XoLsR2b27Hfyl3l7bJw9NFPv0JxCCm2Au9fskp15Y2ngiq0BtCiNdTJpnCE4ca5Ng5PSYB3a
qAH8t1E8VbNrBwaqioHWxUoIBuDKB75REyppWTzTiIxeb1FwtV02GNnxMrez8ZkAhx6cuIPiJqrR
VQkip0giQeS4NNQnDAtkKyhdco6rLK1Z7SmqiQqmFHex/mgt1bgbi/vLiojaXTDF33J+rhpsNMH8
FlYVqhFyEg9gbQAFzVsMRli+ea731etkYjeQ+PPtmgOtWOpQxOf4Rzp3ETR7tKm1mrjb2CIZ7tQc
659OsOAt3DzQxyz8D45TFIC2CnM3A+dqrBmgvYO80EA9MIzdzk0t1aM2QLCKxAHGFyWTT+KKbaI3
U+URM2+9xklAaN7YcXOqS0XWAZV87Z9sLZuv0FpG62D5DaZtIA7md46de6otm2xkafSn6wpzwsSB
zcBKuUgfxySv6g7fei38DK0qPUSYui2fpwPbQlOu52N92z3Xu/jv3heagxFbB2RWWIniLoxd0nJw
CTweqKiwtuJGgG0bigLrM+TYjNMall0XHYBu8kBGkJT3Ut2Fn33zAzjdqYOFpUzBjf01BdP6a++j
lm146Guh99D8cJX95asltG0sKaCTBTJJ5KYffYRbgAulrDsaREqX3ypOBfLnVSnDv5Dyc1oRu6UG
QHQ4KauVqoWDyBVrddiPDJrvL1IodP9hMD8l8NhitDQwF1O1cPJO/FYDuqYf7Ltsch8uKyKOwRs5
3HnRqrKzbERGE31BLHkHRkDuY+QVvX4NJC7TPjkVsklT4SfaiOR8AXCJrWUxcXiqc+eabxHmOC8r
JbzXGwFcgCxNOrhWhrNr2+yqrqpvSef8m+q5NK2WacL+feNAyDBlZRnl8GodAKmw5e0VQVmjDlV4
7YQJKx2cpbKigVimgWIb0lDsZ3Cm1ydpqqNbS4NlTAJDx0SdbPhQVKwH2ddvEXxephplZ9gAXMdW
sLPvb1hBe/KmE9Cq7/8DWan4a9mMhIh1n/kO10AiFEjQ0EJOnd6gOZB6DBoAiJMe/ZbdrOHwIF/M
F71qNfePTK70Aep0TCMayF8WAuw+e6A3VRG/lzr5UbTyd4rIC+rAyQHdI3aAdX4Ia0xjFBNjmImx
H1FYY1vWiw9Ga/jAHGRQMjA94Z3+Iw9LWx/NUu/JWJMGJjLtFAqCyHbvhuupKH9e6Sykr7KVDtEn
3ArknYgxZIvdEODaL/peLzBokqs+XV4uX2tRyRCEPv9zjngyfNTLVvQ5imLgjORWNx2MbCgOfdov
3xDJpqt0LrX32Uqwd1zVAH4c9cJHFleXXgru0VfJT2FPSz6ob38K52IMbSBaG8Fol522mwBf7Fsn
ID2Fi9cA93zw7H0V0vhKXjMUWe5WMOdyLKNTlp6hyait8di0g49kG3u/KE8OkueZTBL76BvnNru0
dOcMVtQ4X2r1qSzP62QEVWb7l89S5NC2GrHfsZGjVUOEJTuQ84xt9l6q620j5wyTfC2uUFBSBXbR
wXDA2eXl1eBVy1Wvf8t0lJVyacGTWftn2wDDswGIFeZjPipUl5hj6VlUYF3V8ksCEObV1/z1+u9o
iXEl/sji7DBbMmWpMqQ79uMU0NA9z4ZXfF38GeVkb7nOg+xHKyEzYAHmknqcBZquUg01RXSoFWVv
YhnRs9vkYDcTYOIy/TzExZe6NhJgmvSDxFSEFZ+tupxNxkNkVFkJdUtsMmBRMD2TQ3md+mrhJzda
mIVWLEXSFIbDrVDOQK2onVzsNWCmAXMOiocBmjwsxp3hIUMC4y4d7i5fiP/Fz2EaETNIjoUxh48G
VJpdnKhM4LwcRud9tZ3QKkAHdzsmloddDrCKvc9ze3YG2dqg6K2CkZ3fkrmLMmLKscvNCpG/7K/z
uA0NVO8y/JLFQaFJqW6sRJUkusIS7FYmF4szA0iUVgsZxp6GjJ95OP/op3sN/DkoBpW7+VCDYy9/
kwUtod/BDLhmoJEIFExOVzuebRXQZzRwrMes++bEEsWEIWLz9zm9Zmel9agO0KvswPWiLXawYjzF
y0ysjhCjdIKkA9/sZdsRRmKdbZVhaBXjV5xSqtO5VLPx4iuxhvPYF0oV5oDKetfbWZaICkVhrB/T
VSa4rvnSeQnnR5MWr7lmrK/oUqTo0wF12myG/WWdhAeJ7TDiAPvAAM/xx+ugrHTpmxax1pgt2080
E+/nsbyy8/Sx6NzKq6fo/rJEoWo/s2vUgLCLyJ3ikIM/x+yQHnbDqTGfc/XO7J4vixDetI0I3jrs
KV/nwQGgQjnlfuQoyZWiKvVLUaCf7lE9XlJvXrQIcFztJPHgP8tYn1z4Rjj3hogbey2oQQEjsmuu
mmN7M+91wzPCno0GKyHZF6nvloH5MgEYbz7rD5d1F948BEYXq55s643LTzFxrZprgXSx19YyQDMt
tn3Mj8aD5DKIPbejYrEcC9AaaiAfLWcmboy9VQDgdYHFkILXgxUoXzC/D2pSepDV1YR2upHGxX1U
ClFOcl3A7Tn0qVsxz5n0JTg7K+KTuYl3ZSOtoAtztI1I7mqkxFYooLoZGcFwTMMV45zdlUn/ZRk/
A1VL6NEB6VkSZqAbDi9/RWH3Gnv7pqWB/0XF/NPH0yXLFJuljcpwaa3KaWjj4txjmcErnEk72G0Z
h1OWrz6tyeCPZlUZXtRTTbrhzY71kzH/+Rl8LVUDeTclDOpRPRn/Mt4LrfKidyuouyB9b2I//gvk
AOgLNDcN7znNNZn32CSsHRC68gz9eTj213R6cvF/Krkh7Oh4nYBIgYlsQDyA8oYz3CGpFFOL+1/f
td8Ph3mXHNSDDBtK+FIk2MLHbBhbzeKZr2k/xk3C6t1Y2AQmXhqi0duApw/t+fGoHhxylEUNgUhN
BfAFaPpcTFejk/bx9Kyqm4lu1WrQdzaYAKy7Kk1+zG76rhSgDF6T9nqx3VeC1V+nzm5IHf2Tjlrs
aZH2ctl+Pzt5LF+gKIvpEwYuw1c5UtpVdGF10aTQrtMOo0TEPVQZkVyTz47+oxjuU84TnK01A3V1
spwOFzK5K6x4xhD9dG91dev3g3JQ4ox4/2ftdGx1mhiZN0Hczk9l2VNkmJHTTUGZJt1d3GbWMUtc
N8zjpZVk5Z+dkPZBFOf3kHGk2N1pp2DGpCpGBZ7zrAqTsdmlgHv8G61YydXQAabK79WpJUaBNBD1
BRq6CFir86b1S0El+cbn8AR9NEJsdLBdoMFwFtphQyKOOuijqJk3p1eokUpOTGB6HyRwnhNusOvW
FWq0leVVw+yDR8uLFRnSjMD0IMbCUjIBas8nQLSqr6lia/MUqPYwesTGbHxrFHejifmUdngvuzSM
nKWRWN7nMMiO77dUfoHepnGWaGSaAnQ9sExcB1g09ori1VVeFCKrX392lB+FcbfLbtVRWVOsF2RH
cwcklZ8osPKdJrFJ/NGJM3G1SZ0cJKa4TQXZoQDjOaUhgd0RimB01S4mpOGKuaSozm1QpYzrBLBS
5X6d5xNJtMPl2yMTwR3WUKm9prQq7KE8VYnrWY0iMWyZBO6cZmuNlTiFhFR39iq6FktXfb2shNC8
sFmLZTYd/AUGdztp0SelpsOo7aF2bq2mdmbf7Gl6lcQq9aJhyVSsNxeyvVbhld2I5a6sFc1utBiw
6gbbbIuVICDRk9b8e1k5wWMY9vxHDB+UChKj15lAO32v7UBWdusW1wvFrvpzegWAY9/BcP4UAyvc
lzF6Cr04cD+QyOHt+GkDzLRbZHjJMAU96IrPSdHVx9FwUT5FQ5weEaRzSfwVDNNAVzwdVRegbkCM
4JLXxOittcGOGZvi3akVWMY9UBruDS/XPectOcegFfSLPTZcJIfM7PxjdvVRMLPiTQIX1Y01ZlEP
E3IxcNl/ddc3QAX4M32K+wIr8MDndvZleu4ymcpiyWgGIy5jz47vONdOlaq1wqwofihH+9Sph5q8
Wi3mJeKHer4xci2YldljLVOJ0uzqfVb6j2hO6bQv7XhNYVkdsBAINhTy6d3GDJEaAJHKOpUy0CDB
I5Od8h+B7EZtTnmYk6ruM/jM5k313bcS8LJgKh47oL46OHlsmkTe3AfDv2s4P1a+7DX285H+SWEL
DoLlm9ik5rydE2VJbGbwRSgfsVohCdZDl/vxfQuE2/k4Xxm1h8kpNGAa2Vmzs7wkmnODxVjm02LA
l7OKYfFOdiNYNBZAJ+7VoDphSOdORr0tdE8bZbm7FK/l5PSFNgV5mXp1eQCITjS3sovD/spnvUAY
gw0eFEb4TcxYW90CdV6kX49jCBBbDNwNhx7kd6iUYAZNNvYueitgyu63PIuLictattWaLMgsweG9
iw9JgdFFN3QmGM8aUgYaLDUbiY4WZzapUad53UNHrNMAZ+iYvRVYFcFseL5T9s1JTh4uNlQ2J4mZ
QiC1Gdy3cyjwc5WoRsK0gCgtW2ZykxiV9trHWnHQulQLxzZ9Q27wtUmbyFeAVHNONHUMbTt7WmuK
930d093SL/W1BbSTQ9y0xvGy+xDZF/AssB4PNEzgFHG/Uc9ydZzGZAqsFEk3JoaK7ps5GhIDEyWs
Wymcj4rjnpC6TtHJKH6YGRa2CLgo9H+K3N3T4dWaZRuMom+NtjODKyJ4yvOkS7Tvh8gCYlEwvJlv
Nm5pclvhqQ2i+GBC11lmW7rIB1voW6qAz8V/fD0qs0yrnQheFsCjeYueKQbiSWDczyGwWYJkV52x
5z1l2D9YfX03PSCRsXzZZq4w7G5/BOeczBn8ayr7EfZj+6KGvZ/fZ7eK34RjChgYawdyx1tT1tIQ
nvRGc85+ysxo3MFCyGXAxQYAHtN7Z/acoA+UfblzjUB21oJWEcp+QPMEBgsIVrBo8jH89IUZz5pV
4RV3Ll8AC7JXwlzx6ixkw0eMdE3LUJ+SGPD/IhV1DWAq2Tagij9K7fo5sZcahzvtyM6MvPyU/4CW
BLN1sT9cF4ZHz9r75bspegNZ5I9MLiNW7SIB1Axek7qFjYf40QWQ02QAkyDyDL3w1O5r3yb+ZZlC
17wVyuXDrhatc80UzY7NUcNCZxYsZ8Zolxwi4ADLykaiiIrxEJTDiO3CAXHn6gDx1CxsiFOL/eTO
XqksEo2EHs4EVLtFADRg81W92UpTNctgoU2bhQRMAh6Z6nAGza3ERsSCUL/QUecCgTh3FWJa5Lpq
FVAFuVAb1/e6XoSTnciK/Ozv8MEaKIOajsIe5uP5Wom+VplbmnCmKC8AcT4B44V1/DWZoJ7/8gtt
xHFW2HRFXQ9Fhgyk+DbNGbAqIllaJXSfGxGczel5aSFxhwi2hc1cZvkcg/m3PYKtYCfbIxJb+B9p
PHhYjO6dmTBp6ok1fWc0YWfAZy1wzeBT1vwSaDHh5VslvMkbkVzu0VTzkhYDRGbZQ1Zeuyt5zodr
E1DiJu19NXutklwiUmSNgKDEMqUN4GWT32dMG3VJaDMCh3jpwT6+jCrYw6bGdxrgxFzWTtCO0XR4
YlR/QTpjYSL1o3PUlLyf46Ub8eBTfTUsgnwEdnof9Ef9ABZyGS6aULWNOM4isUasdwqBOJVEQWVM
ekBrNw5pnx8liolqEsDXMjHrwSBmeSga4gDGQy2MMUiOM0B2hjRwd9UuzX8mjgN4RVPNGx+tyFMP
/eGybJloLmWa56ZISE1wptHNUCs+Uubaa91nmj/VzSSbDxC5YUA+GMgAAcfyqf46YrGusCZg+qSO
+cVF49TDToWEjVB48TB9CP4YbGQB15EzE7cD3uxUmSNeqgQ1EKDs+NlXCwvF1g6rKH76evkEmRnw
fnIrjjOTpdXcNmXiIgMXwP1GMmWnOlagKYARQpewl8xVCfN9cC8B3AcvU6wZcAEgm61aXywIZEtE
gOvzlivtkOxyn5FhMopdTN2GoBiQWanIu6CeDdxxtF4QQtl92TzIm341FIxj/6oA5HWoDY8LsE33
62kFmfrvXW3qk/w8tJi76CVfVmA9KC+ZKmASMGJi8+gdeWUuE6vYgmYye6qq8mntZFFcJoJVuTY6
Jko/tu2yjoGVmCcsHSTeYmb3lw1G4FeQyWI4G9xZGKrnxzmbNZkrmlDIqPpT3Wax1/ZO5vXuILnb
IocJSWiRM0BkHX3Aj9pQdAFbPWaXGxUyVrMhGIL4/+lr+VWevQpqgFt5fMgrtdzUTUcfscoPjgVI
rPcLADvpW6o8gK47rMGRNcSnaJTP7QsPFb1khsGvwzq40GdQomMSGLYx9fV8V8+leaVki3qFaS/p
ShMrG3A3nmGP2wwTHGHo/5F2Xdtx68ryi7gWc3hlnKAsWZb0wuUk5pz59bcwPmeLA+EMfL2f5eWe
BoFGo7u6is7AMK3UzGkrDIBtt4/SOvuJLHp1WHpJmd9LSbUHX+n3UQ6vSr3jMVGwNigaguRVYoEt
RKX9BM5FXAwscZpHGNoFTK8pOPcsaym3JkgatTkDXZyJ6QBtX1ebGvUhW6T0sMyL7g6CztMK4HlD
hTJtUNZJHeCNVmtB1o03ulg9Xj5tMs8d8hs27iT6iN+dwwaZHy+h+lEBwulmmt28dQ/VA6BVO+Na
9LO7OIJYpxsNNmKXD1ZD1TG+8QkgWGdku7rk525+jlmk8lqAQ9Stpm9xU4PcEyNc6820rAHHcbIV
6G26tUTFslUcwLtewZLx2Hde8S5B6rA4RJ5+V6Vu9xpd9dCOBO0RiBHHB5SEDrwZUPbKoxUFTnDE
IPqiEkvTAu+ajgSqHqW9npSNq6lx7NbaXHAuJ/ZG+jBFf2SpLJRVIZdwgcfr2NsyylqX15ORKeHK
/TBBf7gQIGPCpOFa2RvmzH1ZG4O1/TqO8904GN5lYwwMp6SgPUVaOWjn4T15vk1IZ6NpMGnndoKJ
9mehH4xmBcWCGu/qrP6CvVovN5JWPpnT/BYVMo9zmXHZn9mnNs9Yp8tqNvh2ahDtlCPkRoEgkbnp
J/OK2vpJJWuaUspz3sEOkWTHGL29fiVMx9Ue2fZXXlGHuUs2i0qlagr48sd5wKK20c1QF/Yk8QZA
uf5QV24qKDOk7Ml387pnoFEPazCjvJ1CGUPgT2owjzjk11EpAnMOFH/Od0khzxNYvvFwIC9a5Uo5
JkGO+33Z84VM2RviwxS1dm00TH2qw5SsHGvp3UqflvKulmNAUhYbjO6eAagv5xCQm+ZTBANmEwTI
KKtgIuvcvaTREwHPk98lCJTTkctn10SQrUKNkSeGwf50UBYxTV2HQLFKxZB8gJTA3IbkwZ7soGIc
eRZghahpYoI0iH/9TXdCAUALpT4Uwshj59y7mJAPjybs9ZBYsTBBiql81S5ta4HF4pbPJ8UOKhuL
1DdUhHkSLPk/Hk7XoftDuEY8CaYdzznmbtlYoo5Btxp5kSUC3icIHwSApoAXrg14kikcMzR2T5hq
bRSjjZnJJ7QwvEcy8yJDu4r0XQ00m6k0JS26JhvbFS8fEKhWcWdb45sKYm7Odmee5o0ZagOG0VCF
SwkzQx7bggZeira/TXBZQ6TWlrAtBLWwZWm2lxjTgWry8jf2TcDUQLVu4KKjcstClwknDFYz3aPu
q0BEKUFB1ngnLFw8ll/2XtwYo7LMEWiBwpJhrJ1LJ8KNDfKDQwQm87p4mbTxQTHG63U9jKaGWuCS
cS5zpnnQfqpg3cObVqZbkXLWL1YWDyjXpo1uA5ZjW8lDn17N4MbtjQdQk9joWNl6NALWWP7FjA8g
EuAAkyUFJCfATJyf/VGbDUwQoruQaZnfos4SNXdi2jhDsRtLyTWMRyuW7rLwfjQbl/OZWbcg6KJA
nAHdKhUrcG5b7fqigY4UiarSSxpiXLIJTPCBwHz7TcQTLXJVDtcQCWV0INeB1zTxalIwwEhlM0Mo
rF0hmYOLMb/8KonHKHYWo50yZ4Q8nmP1fW4PJUSILrvK8BSEvwQpjg8M65SnUt9PcmdEg1so+h5j
5qCunzirSUIm5dnWBD1nHXfKVC3ExKLg0WuJIMG676vZDgfUnXBc9YXbSmWECbxxUTiQSU4NyeLz
75dnmazlaYdcV5cxoCUv6h0oW+M7pVz168WIpy9NOBeYecEU7m1tVfMhCtdWc6RRH3ZCDgiHYBr5
lzFVRFtOxQKzuVpcjE5bjfkuWdvoOgKhmgZwRbKiUw7m0kDNTTFIBw3sA1G+Ao6hSKtsW1KeB4ZY
FIDqiZ1jWmt1yCyj+qnkBaIVILfTdS/31dcoK3/0dT6+LnoKbkZhyWbBXsMO/z3YaYU9+DiWmzSt
qptuBUtyrBMyKl3B8VfXKN+Pkd4mBwkv/8Ru5i6UbFEOB6RTo1Y+9KPRcaB0DHoNdNFxNcsoxpLH
C7XCYDTN5TwdBlcokZXKTvac3tV+A6XM+aFvbZLOCdeqD7VWnzcdx9qyW9PUVaPjqBhqAdNoY0s2
FGH9Gdubd9MQB+hdu7VCfsXmEYpEAB15UrXvvOqb7K075WYG5yGoWz3+hDbjxUuIW0nAkyTtU2km
HtNVKvQeWbe1V+JXCNPbegoVQs5JZPVOCVYZeHcJOMhPqgegAylIxxG98UfNDgPUu1wg3UBHAMHg
yp0r0Cv/RVvxzCS1jnUE3fBMh8kml/FSe5PaJrgcwljV7DMTVOis4iyZwaEDQasTe1PjzEetAMnC
bwI8bbK1Pcciawtu15F6+k26OWeTAKc6j2AIE08FuQiqle7ik8EXPXTNh1rlfT1WVNOQdmPSBm13
tAeoLQmda03tYXVNvoRBAfrIxNGyR9kHtyoXpcNy0cBbBuhscLahH3xuDHOQZorEEa/OvHbE8bXX
eNhppgVc7HAGnbFPTF+6EWeKupi9G4Mexc97a7BnIa049yoj/1UNkJRg/hmKoMBVnfuhx2HVg+S/
dzX9Z5s/1OOzqN7X1q9c8YTyRyTFnAuVwXsJtrSNQWrhxCRv8maCQTXI75Ibwy8fy32ITQleuCEI
gQi0AmP11J0RQG+g/wMVeLIP6NCFpyQGaET0Pz712bPB7EZzHsADLYT3gG2Uttn1kaPOss85B6wd
iSQYXDDggkYfkMoelMSspxLkVfBV+FH7hJRWCYyDeUy4cYQFqsFk4j+2aCp/lJMlXSxhi5y58Wd7
S8jMei/6WeZ2vCMlOvlGefp3DtK15HWGXqHUw2i6b8Gt70eH3o72ydP6xi97sl7XZx5Sd2o4aZPQ
tzCW77MH1SEcRlmgBao/guP6byoHZ9aoa3SqUqlop5M1ghdqEMXIEJTklYe/e1efWSPBYHOdtnOf
ohd5spbf4dZGOk0Aht3tHxD6swLLdqdQcbKAalGdh7BF7oPxrrgvECjB0oFXGqFnrnZ/81I78466
DwRtzgEPgUXxID6DFfpIuMlVX/rCTxVOrRP6dG+9owKaIJihUOWwRZTeIh0tJD1YisfoKO10t/fW
xgktu/2GHOwR1evcrhMnxev0r0hQCPSXAL9MMvpCNxsNTVBkKOyQXzK9r5WN2qSTP4LS+FZylgJy
t38xTHdukVrn0ZBrDc8JYrHF8C4gx6W7ovJqOMlT95N/JNmLjTkoE7xihFyN2kqRmchrZenEIN78
r5JPbl3roTxaXn/wjHvpoUAZNr+fvuqefJjvmt7mvcNZ0RxMmP/8BMpnwcD0oBoZuMBSPEPMwY77
B73g5PNsI6hqKOgZ6yDEOj+ect9ZRljBSGWOvtRg+kb5Ig2caMp44qqgoSazrCpmEzVq5469VqFO
gCeuIfXFFTAsejD3Y3Jdj0LrNsVau5BfnW1OCGc9P7dWqfs46RaQBJM2AfT7nDXUIZ4BAXCQFyeN
3dX6l0IVPM3MnWZ5Cdv2NY5extp0K9SQrFXYtTWykvQqn+KY98NIgD0/yGhaAG0HgIKGgTdapLYo
okbU+05z5x+LQ0qAhMakeimuJA94TZc3ffL5E5+boyJwnaTRKEBJzdXF8WDWy67Itae2V4L/93qf
26GOzByP+qhYaCmTgencTR8LMvSuO0RPaPKTu+J1vRZt8Wv5hXulfU5Hzk1TR2Vt8wJjypP2n7Q8
9fvaSzCAAWG125SbjrO/Hw4MkSA0PtGrA4clGGOFBZXvu/f8TvWagPRlhsFpIELJxzazP+CHPerC
toqwAQoV9mKo4lUPCZAX6szBa5MV+rQnIWYOHREVWht0kqWB+kyXatiYpvR7koErM4as5WLtQcf9
wtkozPWzQBkgYjqaMEOfx5ylkPulm1PtNMJR/pwfCTF8h8mRDFIK13+QFzAXcGOQPgFdrsfQhYCW
x/V8VR3i27a/UfFkk1HQa76mvwAdtp54lLiMMioEn1HnV4FJ1yU0Kik3l9nMldIi5wEK29enQQfQ
bcfQhePV+lkObk2R87FJskw17FBU0zU30hdfrduDpPyYuCIGn8P4uUNUmqpZQ9qGQFeRax+IdgdT
R7vBT1KvWHzt0Ad5MEDl1glXWy9sHvMa00Uw+uI+RtMcWOJzFyOzWVH7MiGVbU1OIR8nHQIKIwdL
z/RwY4TyUKqgtjFg8tuNJjA+6M9JeWv2Hap7EsDf3znH4DNUBssJtSUTzRPAnWgqOTE2NLlbV7I/
sgdlN2ItjYN+5NMass721hC1dNKQzXO5KIgfQjXgiE0SxpciJawcodTDYJXlmccm9fnxfe4btZCr
ZY5maiwasPpokWPysAV4/Q/0gZi7YrOGVCiJ0rqXs0XGB3uObiRAQ6FV4uWtHV13GPQgbbX0l8gD
AbGd0yDIAqAf2FAp57oqTo0UjLBI+sntTfr/QiDzGSSYuxG4V3ScMMAE+Nb5lp+SKoaQOOx0XvNt
eZ8clJiT351eZwTxu188qf5wyy8BMQpr+HwQrAdiX4IEJN0GKaJFjY00wrMC7VeiekweNiATJtVC
fzpyR1gYnxG1ExUE7MAuo79GZaFj2/XlLKJwFn37PcJSzCfJyckfn+uHzC3RY+P2tBnnD8S9Gnob
okXGZCmjUWcYiVzG6inFh1KJD5XsYLrif8jPz1KErQ9D9KjdpEBTqhF0xVWkm3X4ZpXfOJGEcaGe
GaAOuKHHmH3NTcVtAGQC1RASSgKmF3AOMOb7Bw9AnkfUCQD3zBIls6G4ws4MZM8Ar+hDCUQjUcBu
5YPs1kHPU7vm2aSO+pIqoz5PWMVOhJbV/BqVosNZR/KzqSQI62hB8RRDRngTUevYVUZUTlGiuiLm
xrDtg+qLeQKFtg/8xjmjrkW2xYc1ahEnfZB6bYFDgNsBmZLbxQNBcUSBcN39iG+wiKg18TIFVlYi
GZhRw/MdPVaDJvoUJ8uYF6kA2+TVfEWEAUabqLdJz33AU6ZjxK8zU9QXK2QLEidNqbpFHQdxdF2u
q0O6V0sn2UlY+5e/3ufnHpZz4xiV5CXxMBcauCPcQQXHO7R/fHSJvBQsbeo8HupeTd265M7NMHfl
xioVo1c5GY1SgdXRsq121+61XbgHt0nxgmZetbcOa2f/QT2EcaWfOUv+vkn4rMEQmynD0pJUjMz8
AbpY2/KwSw3b+rICulj4w663HirDvrzMjGLl+TqTr74x3SadNvcWPCblWAXC91mgP+XYQmj67RQe
1w77lOClBTZmJGZIpM/NgUMl0XETEk81yzbs/8qRdRWWt7ZviIIMD6HD3rgfNumTWbepuhCbXTTb
qnCsjYfWWO0w65xG+cJZT9bdh14qrlvU0+AjtZ4h6vnoN8JYsnjRt+Z58bqb+jEE+MJZXtD7xyh9
d8e/lJhmAT2VMRptoRpBVUcg2pMKEjRG3RRA21ENpBo8u2jKX/aOeTw2Vqg7tkWrvrYaOFdXqwZ6
RtkxY24+xjz5H0ZoVpxBXoABNcgZLEenSX8lM1rzoPOMoZoxafuy4Y2icryiESrKBE5tixx6oXgz
jHut4BKv8VyidmDUdQ0eHfg6hOWgu+kfl1+VY75aTvq+Aj3gtRjWWR7wEgofeJuffeI2y0mF7UGs
B4w9wbZ2m4GrcLDbfRdgP+7UVxWTQqgzS9/6IOUUIhn0LIgrJoaKUVpGUUCkQlqlz8WcCQJa05h6
FT3lqEBmsfsCLWrUIdDoSb0UIkA2d2abuPPp0t/Ypc5fIk9yISaW4i73aJwhDawcfa9cz87soeO/
5+FsmeeOsLOhBIj5CLrgOqVqNWN2BrHFrA9GG3ll1Nia8nj53DHvB4xgQH9Lw0WvUk7F7ZibSxPC
KWQzefGrqnfG+DjJrXPZjsI8ChtDVBjB3LmwoMeoum2XBPKULU6p9vd1qsW2aVazY8z9rhmyr1In
XIWxca2UauyUQ/IDmPQfwA22jm50r6E0r6CKD6+GKl5tIgYsp+FBr9LcWYbctFcBveio6n2zBKeW
3uato0Y5xLX06bURxXclrie71ur92EBHGvsFrC/apNTBZW95zlLRDBQzSzFi7tFVhORFVqTrrogK
zoqyE7SPFaVpigQrtiapx2cjbZ7uprzFcD04ORRP/8rDbrLP3MYWdbk2KFHJVYS9n14hBRX2lYfp
+qspiB9NF/G6fYeyqbsceWeArNOnI7cxS0W3ohErtAqQ+dZp4UxW7LZVYkvtWzVfa+NRBQOUWu4u
fzp22rKxScLAJm2B5jXQqyXeSORJOz+RZ3vr6S+tDXYVV+HUkf7HwmKaUwamD6V+amFzIdKUAUIj
rvWo91dkhj96M13gyLJdtYee8FfZlSFszY3dxIvPK/thl1rZfhJUIVFhdzmcxrj9EFPA4yHbkyvD
ckUOxoKBK0LQJlOr//GTWlXwkIt5TPxMns378NAFxk2j2OViZ5BgyD1wMXqpxjsh7OD2YZQc082n
DMU8wqg6jMZ7ANI91EGuuy/6K7JvtF77IH4LI9vis17w1pZE9o1ZS4zEyhRhtgUbvIqueewn6C/r
NqHZiHxu/ZgdbT7cpC9EqY/EjqQ1cWLjFtahnhh56h7VrRSFmHsysWvsp/vL54RcDJc2EHVxjFpf
aF2dI/EAMegCrmLZir0kDp05h4BTmPiXzfF8pK6PMBKTtE5gLk/S9A6DirLspKOSDhw7/+P4fywm
FbplodSqPIIh5bYEnSHhyVLewPqGdg2AATx+CHLMLqwi3U2RMQXZWylZRVfFwEQVOaRBRIJ42P/B
sWdmix+nkAarLEWZh32DnaLJz3K8K8tvGAd2IwNloLn0BN4e4Z16ugCaWU2clj3sQZZ6r3wHvzUB
AGG8eiT8cjKQktPOEDmfkLNVaCqnKlWEog1xLw5LgnnLFu0pTVjsy/uRs/3pORdrLOLEAke5mwri
dQMRBnPVblq9CBZhuU/FgbNRmMng5sNRIaU3tbwqSiykNacYjIdYXfxtqVuOU6xyrkQmDTENBc44
zP6fR65lFRSlH7B05O6bZle5wmPWbVzrXk1suQSHNe+GZzDUoTq+MUldRGU1J5U2n7IYkG/dYbxx
jSGFh1oBZrDi4/xtXh0i0SO4zXH4i2E2wjiFZ8SJnRwEHOcOa60UTouMRM1Uq+tmnF6BHnm4vFNO
r0r6jG9t0JFSFsN2AU2Sa6xobuhQfhWNOyAO3CmNPaK1N4u6Uw2mIyzJ/rJt1rbBUBsIJYHPVD/h
KVYhHAyjhek8FfY5eDeiSQ6sZXD/nRkqOMegeQIhMFZRLTq7HOIDJpJdUf522Qp7d268oUJzqKat
vmR4QhDUFiEZr74UmIpqPXKvgruEuzdZF/lm+eh6/JIOPXQXYJAUz8Z9CXalBEgiFRe5fgQOm5MM
cr4WXcFq1WpZywZfa44WTzEmVzLv+VKIZEt/2o4fq0gr40yRklflCCuR6bThddjand05savfATnU
NtiFjlA7qycDmM9bUVZoNkFXD4ZdAxSnJpUFltm4GtGC3BrB7LEVrG9N9jdPL1MBCBSIMw39dOpE
l7EuV2ar4URbGJczFjspeAx5zJfX1gZ1orumzZVuVPBESCInmWpHaV7LTnDURLeT5q1dKlfMCtuw
QIfcKe+cY8BcxI2H1GlrrCJXIT+L/gb44g1/uoaeo9YjThM1YvAZzLY4+jxgHc8odfayOV+tmASx
sXypWslWDZ6QH8cCzXuxhoW55isWtewb2yrjQ9/xMgPyIz9t/Y+Vo/ktjEpUEjnFKzbRlK+hKnT2
GBbXuhAeLZDf22GJ2d95uQ5T7fXyN2NAvnHPbCxTt1yuQQTGwGQFLlYziH/KnuJmeBZYmI6tXsrl
lryCCC5CBcemZEt744539JjVOii3QIcUchto6lCbFnt2bCD1TJ7wJHqSTsAQEIQ0KnWOEKS79MAL
aOyIvbFJbVW9WIbVKHEYJ0d5gcy6WyF2PhORW8WZvyS32ffL68wYOsI6bwxS2xQi84Nhjh1ZZ7Q7
nkmVbt6p9uA2I4gOR6e8yb3IN518X329bJr9iXHNos1vmtCLomIbVIVUeS6xvmogohKjoKSl6I5e
Yrqs7p6S3bqzgF3KjeOwtN+n7ItuCE7Y3kvDQwuyjAQ/6vIPYp6nze8hf9+8QpWpidp+we/BUIgj
Aco4dPt/Z4FKSqeiGjBCh8VGWfGgmd1OTrnBjnkFgx4U4AYwoykmFc4BNKsbRUFqoT1GN+EhO4Su
vB988WVFnWLa6d5ll8gh+BQhNuaoQzICX2/GBcy1Yuz0SmHnRgL1hnmXiT80gD0vW2N+oo016nio
eoOODgpc7qjJv6RFKW1h5T0xmUnFxgZ1IsJYWZtogUeABiq2qTdX41K6mAjmXEvkt15YOXqGUwFg
V7ZKFJLVtfWt3HoQ9fBJlSNX6q1HgH4nOxt0TkbIPnMfztH00uIkdABMwOj40ic2kGbKD8uWvcQr
HB2n3VSc+FuPN9kPYHvR6MyDtLJTnpQus2QA+ZL/7lGLCu69YK1dliBNVDVgztcInKaytgc3hoeB
vcUBWcKCjll/p/drtp/DRXiZIguXd17EnDN/mlW69BWoIFQkyWBWCb52501ejLk22dauIo8wy05g
5zEwCHPsbsWvQODZl/cyZ59ZVLgxk6ItoS6O63vqW89qB82H2EV8NGOT2/QiC3rJSyrwoGA/K+oA
L09R3sn9OgFzGyYbPLQ/dUd4+neuUTFoHcUyTskj0UiuyvK6bn6oHed9z76dddDwY1yCKIVQoSAu
YyAmFeyh3l/BWqs70jHcazeTL/qKI9vpfR5UnOjDfphubFKhQWxGjHKTRpoahIfmmlSeDBS66oDn
HTuq/uMcXeWKillTQ0XF9wJNQVp1To3R5WbwhOS2QJ78N1/rwxhVwzDDAj3yjrwSSReosC3rKuZ1
zf7H0p24wzTA3uimuKCWQoW3NZ5qoYWRgeyqLLQbVFTuxip+yyGfPFcg1i8HaCnlnDPOPmgfpqmv
llhRki6ljCPe9d2hztTeXaYIL1J14on+nYCDnw/aP7ZOy7DJIcQVBB3RBDfbel3taoqvs7G6L5XG
cIVq1e2wrqDuFWb2Muk3g1XtV62/Nwxker1202fGazfIT82c6zbqtx7aDUep09F2M1Qb49l+nCom
sqP5B0BxFRDB7euqZdDZWPqboRxu89l8TmYzdeO+gUbClL2nRgxS1MaGmuOXxSxuFmO9yyvyy3LJ
VgQdHdlITe21gMpTH9eVP1YqmtIIQZyPwH4C6h8rQ+0yVTB6SEkhodc6cBSkX5vkuUyA+kjxrk7e
LR3VaU3z61BzSuHn5Q3O7BmBh5AQ15HNd7qPNl8lkYwi0UZk1Wow5QfzPq5s9RAjo5/RKMYbUPIa
a7+aLh9OxNx7QLwZZFQW25nyepSaqgP+H5HQDKQQ3LvCa1ZzEmkSTT/tuY0N6jZt5EUSsWPQkc47
Ww4Vu1q/hKB2nNGsubyQPG+oy1KT1ClTY6RfbdYEmX7XapVn4DH9F1YIcJsM26LXS1kxFnVIlRzn
tdWupDp1RXVyYlHk+MLekBsz1P2LRCOOxwQx1kiMlwgEcUCyep2Svwj9JHmJXAeJJqEUPpvHNBp+
GUPGw2UQRz59OGwNoIBVUDHRUAIiTzrOY0VgioSFTLJBSEbmKg10M0CEyB/XYO0UCwQTIMEF3w4G
bPCDNudATELIuxix5lrKCr668VkORTtH2ckGlpAz9kKWj3Zua4uOui3E3KxMQP8ynmJPSuphX1WG
GlzeK8w0YGOGFqASMtFIws4kFUfth+Enh1RyevM+uVYCaA8e1eEudDKBW+k8jZhccI8emgBuLiom
IMthF4Jo4k7ztT04Q/brEVUtmwjURMH43hRO+JLamcvFF5BDfck+dejDohfGwUo0tx4cPSA4on43
/FB/oCoCTRNeLeQk3nzJHHUm1UbPcduEvzu0JWqF7wRNFKIn1XiDB+Iy1EPxA/z6WVtW1CpAh+ig
SLLYUWrjEAncnjHr9bT97tTpVdpQr2UL20sA9M2OGijrydmEUTEg05SycPCG84ep5k2OMt8LW7tU
Jg1F0FiWe6w7ESTKInsKmjfpaL5iI2BSR/UbP/Xk78LE3XHMswtOOmCORNBk0U26uJHntFRguMp/
JekE3qTIW6P7OuIlueRK+vSpN4aolW20rDKrFobSfX7XP8anCTJMHz/xb0dmuxOyiP84Ra1mXYeF
tDYYH8uvWgBl3s2AdOJHu/mhLLe/mXt5W5l1h21NUm8TRauHXFwQA9UqBTr8xsgeR5VDGc2sqm2N
UFWRRq/TIdGwhoBLB+G7BPah3LmWMc5oePV7/Rze5jfNT9EGTf7+ckDkuUeF+Go0qzCXyNczs70s
r+44fdEmzh5hxvbNZ6Nie9pBQduK8dmqWXeVsXaThrOCjClxciv+szNorFa09lM2DzBhggopWP3q
JrkBlZYYIONAzJV8ydUSiD/HvupmAjgy7kWfKCvxcD/syKeBnRH3JUjb6AtGjEAopdUI9AQvSgZ2
1Khyxl3tTyDJkCsn3Lfe5JZe9Ep4R5S9lT2PFYZqoI6Bf6c1dnLLE1xghoLNT6KSSrNV0z6GdKZb
TN1dlac35dL70Zr5Y5ZzntnMgpG1sUXdM30IiH8MEDkACdaLZYJozE+FkwyCENmtJ/oS9HC9BloI
Y3SIJ0807QSAQS53Dvui1zW02DEaTJgyz3OXVm0BZCc/5Dcuv3OE1MHw/qkQjzGmoEexileiYeWI
oPKXiL4lRlcgc3VutCwzLR8gxIR5NFzwxwJKGr0n+ykGD3hPflZRDLbUk7IgRsPoPpw85lUO3V9g
rVHOKCG90NikwLD4ilcJ6Ob//1mkUCFWQE+nY9YO7U0yxLVJBlUNte4kXvBl5+oNNbDCrloeDTYj
Gp3ZoNYv6/KstkBG51Z6Hbq6XA5uHQrIjaqy8C4Hvv/xrT78oXZqEVtrqc6nbwW12BO/tgka1dYR
d7zxG1abRhbBLQYEIqFjF6k70sgm5BYhbIGvzhtDmyjl1d76vriyrX5N+MwyjKfCmUGy0JuPJeiz
LmgDDLbu7AoJJCcFb/CzJxRpsTUybveSvRuh9YhXCVgnse/ODSYd+gvdqgGus5cd4IqRB/R2sU/B
21oGvK3ItUZ9O6EYpTnCATwBFZJj7mKA1tEfLcAUACF95ewUxvUFvz58o5JZI4zDrI1F1TXz4i2v
4+99LntWarkKdEu7SnyMmvmQhelDLDYP0NC9VUbrIc+mRyXWXc5vIZ5R2dbZb6F2kmyNQj5bJ88n
LztKduqOtggCssq3Upu70Iyr48wctY/AozgtNSZfXf0+DMYnQ4TP/vpVR/aq+7rkgIe+GmwpcTKf
Ow5AtswlV6kIvqaSmtYI4rhKkp3x9ffUvgC0pbgrvl9eVt4XpvKv2oxzuW8V1ZWbo5JdDx0P+MVb
RyrNWtIQmugSDOTy9LOQo8AoTW9QxOdaD3mpEG+LUNlWUzRoDpBgY14nD0tnD5DVICOh9U6YvSb3
pXfFEU90RIq9OAmGsyNbuDOeLi8psXLh69F50IxazRS3+BW/uZXJaDYhPebBJsiXuWSGijtt1TVo
gmOTDOqjsBrf26H4rujZt0VJ3s3p52WfWIXB7XEwqbhTR7OopRbu3B7db8EGb+NsJ9lNpjyqe4Ls
xtid5hTrQ9IfeY7yYh4N7eladUL6DNtE6Wy46d4ItIDgZucMsEFec5v3+ag409SSNRfh6fD1e9Ba
gSqMuMe7GZkX/kdoNan40o9qXhmgkXUhyXVsVMUZhfFQop3H+XDs+/CfEE53ucO4EqvOhDtklKO+
IxPm6TMBSbQOJtqP3LjJOYO0kl/Wl+FQg1sRPCdh80xQzrrbuXL/Qi5ggo/4l/5R8aU14mLFICE5
beq7CjaQ9Ua3JfS1YsjZ/MF0A88/KsaEWV2bDbhuT6e7vwU0yp4d5YASml06XJQLgx9AhpAoOJKh
RARqAuoC1iGa01RTR677ydOu1p2M7ahgdoN757AtkXEwQ4JwNV01wTyTOcriAKS/nNnrYj5Nc5DJ
wmOczPt+XcFG8txGELhQeHJLrIYXfPywTB04Xcub2RBm+Bj1u1yND5GgX8ltGzmN0Pu9maDVZUZf
VSiz2PGQv3E2EM9x6iDK7bKqVQXHCWWURFQFvN+YfN6JZ+fCOh7reCKDK+oU5zapaYyCcrjILQZR
QesLHTnVy/DoRf21GxzRr9zikVfjIEv36Y7YWKS2T9RnuaDo4LRooBOpDIVd8t4tPAvUx0sGpVIF
mVgYMrsu3/WUI6fGMoDyhgZJMUz4gO8ELm4WLRziuhXaRAeRNga7y7R9GfXu+fIeYOUoFlH6UvDE
+0wGpaSGAl29XHfXMXIsY91plv5L0zpAc3jcB6ywvzVFrdeSSGVXR5nuQr71QVWNY6Lrj3UxcupO
rKo7GLQ+XKJ2tWZpZSstImFPkfz4Za5spEJ+8pZ50OhwlABPohigBjJ41n2PM67UJc9PKoUda/CM
RxWWtMkxMNzmfr+8KfPkXv5wzKfs1k0qfa0gyBAjQmE5gxOj9G1bez2aCmQwqTP9y9Z4PlFXjTQC
4i5Y8KlclqtpNNCZjb9DvurnZTOMBARVG/BaKgC3WSqNpsQ3jeuwNuXTDUOe5wpYWGU+byhj1+s4
WAqp14D0n364mmW/5kqqY7jyEN73fnWcnHqveuPX+ti9yD+a/Z/wQLGi/ZlVKpFczTk0wPskn1p5
M0CU/a4C6aB85DZ+eP5Rwa+IM00TOlVG5tNerT8UUOPdEB1j4ybaQwu7B1epLV/xW0CsTQlWPlRl
8fHATEoLCJohFMSkFIbT/QKNoSKIrrSDbMtHPgsO4xEAiQhSmCI8SZ9MVak5q+M4yW6SzjakqPaR
sa+1J6vH2G7d8HItxrsUhBQW2DNRqwIYllpRta30NTVa4li/7+7/y9vSPsjc9JiV9J/ZogJlNwlF
Fekd9snj6BLCjdAV98L16qWgwOfViVk10zNrVLjsxkVZRjGR3aMajFeELzLce8b17JE8GWqdYJW7
fMhZw0m6CqIBqHiB2hWl2vN7Le2lcIQcsAxUFjGpOkMACkfS9fBOlVPRLVxxZ+25FTJGFENcgTIp
lCkwi6VRCxubodoKIBxwuxhowVm+apbuKR9qzr3NPH0bM9SKtqgWQRp1lN04rp1WT2yzqI793Dqy
WvHWkpGTwyVA23DcQDInU4E5yrW0MptBds3FhM5FORXPUlyqt0bcoAESp+NVvYymH/dictUZPVhb
hFp2qkjMnttmEe8vf1r2An/8GuqFYIJZfkRXRnatuHvQtPqmzmbPbGSOGfYCG9KJKErR6IeWsViQ
3SGHcZ6PaWgE2Xg/Rsu+aB8vu8M+iaaK+qYIgkDIIJ/vVCSQXS8lkoxy++LpTndNSo7jwQpKr7zm
vniY33Jjjbi9yfdSJU5nNYY10roiswQmxogEr0UzAcS0ZKSIkyqxbyRQZJoQvgFVJl2ibmoLk6vE
4uiTcri5VwIriByZz/ZGjhaVjuvA8IOGTUMjAcTV575lEFyRsqwgMwsnbq+TXlrtWYH9WOFtrP/F
ZPyZPerLzVXWKKUJezHoTLIj0G7u4Of2b9xn7XRHzlKydv7WP+rb9VkXtaqSAKgrlROGAuQAxIh3
KN+8crYkuWg+LSQYr/AoxmP1k3BQbPRQSQuRRCBluVq82CHgfcLwi0LbPb8BxHq5gZn6H3s0Al2r
pgm/5f9Iu67dOnIl+EUDTA6vE09StCRLfhk4Ts55vv4Wj31XcyhC9GqfFlgD6kNOs9nsrq7CRgL7
d0pa9DbBWH81QuSjudX/anaVdQwgngD0OsB4mLKkttIYhNESa5xu4irDNeliqCBuXU7q7i/kDXjW
qDQ6VzOxqdtIRvcuv20OhAtXCaqH3iGXLa9ExMpvDR3KmSIR7wGn+uUpkPRmCquyAXP5Pjwkh3an
nbXneEo9zBt2a4eKwxBc7q1uqGV8tNWfC2eU7RI0H6dkV/q/2X6Fda8/G78g1omJRJf73icLob10
8wPozvwAutg6Xizp3Ktp7lVP+Qb7u9wm/SHCatI66UG4HWweqpxnmHozTyJY9/IEuYUuPcRz50rg
u0nC2M6jW6vsd3HBQ/Oy4ClQa/nnm2rEwTZRW10FKyrzCkmFpz2vJ9BRO5Vjefqn4VR64yM2130/
BLBCqYGITQpjCpGpowwaRipmgim5egMlyOkhDB/fN8C89tDyBQAQM1eqSgfrzshawwIBFp6WGYRU
5t1oD353IgPjfHpcRuQE1amuYxPB6YpU9HI5hVWPVlgLlStpT9X4MqknEfzFnBUxoiaEvzATAr53
FFRomUSxyfMu0qwKNQGofiOI5dJ97BNYrwb38OWQfwR4JqkbL7ayuqn0sIJfLF75MoDNUoPUOEa4
4ZR2BIIm5/1FMoLLxRqpjVSUSFZlaFS4qxUptiwYp0qyvoarBNh8/VKZyjHKDE+empW3uwyPhGU8
xPCa1qDRSB06tTbMNVn+LFX0li8Wai5gVO6eQ1s4hCYkQ3mdEZkRty9sUscOggWtqAOE9vtBNtvl
p/7zAjANdKN31jXhF8rusqBzmz3YPxDJ54cGAHou9Ie3dOIFm9O/KEOoQLe3ci29t0upsud18d7/
royHroUWDx7VEvQ9NZqyzGgMBWzbWuXKg+lmw/cx9rU6slUd+L7436cxsIWTqIEMUbIU6jYsQFoy
WyXOSdw9qHlha/29YZYcR2V11C6sUNfgmg1qrA1Y0XAorqfVlo6WI8z2+Nnw5kNzIu+/ZTeIdlVz
tpIV2S4sU7FzaNc0nCNYhiLiLvOizDYAt3PCG8KeOYTuwoOGkUNHXYRbgzSAppGTWK8mtQKJw89R
eJDVzk6k+/cdhGlDBgRDEU3QaNH8IlayJpO54qNJ9U0ZvehjUPJGcxgvLkxXvJqgThuGUcawXrCM
elR+inoJYXjV2o29sesnsXP/7XrArKGAPI+oTqGET52puTLyyEii2rW0+2HaDcljND+9b4IBWSM2
AMzBycIcDK2hUyldl4glbCiDbQYEspcd29sc0PrppU+d6XZ2yIUHJV0Z6KAQTYs85Szz/Hq89A1S
SQJ+UUcTCEo+VNgUVbz3hAwBWw2K62gnFm7VQWo5ubPuO78BZHBxFa9zF6SkJAE27dxTe7uL7b/o
Jb4NMpe/hfrAnZQNQkxuK/Ew7vVDsjjDY49m0DEEAzMmDm77O8n0REjFfOZmq+R7Xu6DCf5VCCic
efgBa7uMoZGeJbKWlP25wV7d60/TlXCdOeRJI8x/IbHHiAKXBqn4U4M0uAMpCPr5KPuaBxSaj1JA
Lmb9yM/5GQnipTUq5uRJE6l9DmtqoPihYEJ4NbcJUf4IjssktUdjBq/t7YfwWSao1fHcxpQ3CqU6
tbGYW53GTMrJOkXnrBIlkPoFzIKVGXDYl/cP1dvcG+ZQU1cIm65inp+Sm7sQpL1LJ+oTFhrW6l0n
T6IH8TpQ0JUGZmXWyXwYMqgI51GicK6tt7cwLIOP5ywA+FZssJpqqShiKDTGUq372lpkdthVuv3+
+t4GQVjRFAUNOYgkQUDx0k/jtq8qBfMDmMwH2NJE5xRNxf4UteFDJncfaPDAHJiBkVPJROaLMjdV
gxQbbYqMFbhS+TH1LVRHVT96/ovWPvlb9BHc2KJpQtSonIUmTH57Sl742XAC8dy0OnHQnmRPnp3o
YAF4oqtPYvYInSY+qId5Kre/gQqHRBCzFXqslxARraG9XGEGEN4q+ilydr6+A/l7762ZCnlw4bZt
qoycy2iXPoPgFwC3eDd94u/vmUX6rS3QNJKmFmS4iANvjoZUhWHZgRoF31J8KnbDoyrY0wSk8OCC
cbV6AdOS13iFm7i5owC8ld1LbuMYL0jEPH7rhFHUIa5lGABroIr6Rl5tHCA+va4R+dyoxjVO7VdB
CGpMvB2e8Mr7CFL00iBV05GFTG0UCwaVT+ZddFSgZyEF+nkQic9+xngbXFqj4l5vSg2ofeHNsy/5
/SfDz10QcTpWZOu3vZ3bM/Axiz19w0QWOhwCJL+4BRDiPG8/+OsOU1dMU1jTbFgxdviA9ALidaPd
+QZqqxm+Ma+sxPieqCdB7QhzkEhnkLhfulecLU2ZtNje8Zmw0DROp0LA4/vsSM7wI73jane8jYQX
9mhtpXVeo0hrYA/rA196h9cedNoEKJRA+ts2vmKJwYe6i5dmqQghKICQVD3Mkuy9vpmhNaxhgk/+
C9Eexq19aYuKDqExGoMYw5b8pXeF72RTY1cGBTf01BO7hYAs70nLqMZfmqTy3ijsND08f0U/uSeq
ruOhQicaauKci4wRai8tUeFokUi8J4vrPJBrGf4KdZnkpAX1PSQr+WMZbyPtpTnygNlEv8rK1mW0
EP100EjvIMbrmqcGnB5gQ+Offsb0HayhtQhEOiZy0Nm4tJZMmpg3ldW5xwLAe9WR7Cr+VQSk9KI5
2uz0V/VPIdqFHieff5uEbO1CBfjSrtZos9KWsNunjd8u6dGQkp/vZyCMmbFLG9QJqNp2lvoZNsid
Bdko82d1Z+JxADok0F4NLrRP4z26jobm/sX5e5uoX1qnzkQ+NWW+KLBOrg3Bjp01cyIo/fWYZBXR
C7jjQvOYnvPPt0Tj9nJPRXmtMeMFi6TtjtQ59cklrfpWhMDNK6wyWuGX66OOxZyX1ZA0sEYmNlY3
d43xVs+OxHdGwsSt7UV1J6TcHvzbB/ylXep8WPKcSMMAu4bgF+1XpbpN8+8cz2GG7M1OUjdwNPbW
UmmwMfsA9YMy0zG7R8gBu+kTEP1OO90Mn9QJ2CHuN3ybW16ujrqNwZT0x2uIz8qzPYG1q7zTAaI+
REFuS06Y2HUD0HpQHtq7sQGYlHtBvr2OL38DdR2rZS0aSozVE8/FRG6enSmBjQAahD0kTDROLGDf
yJvtpoKQkcbmJCQwKF9hNtER7NwFusjrn1oMevMzOkY942KB57tlE2JHoZMaYAiJ6z5LfvkDBDDC
uLoJuEF2lkcSAdWfr+vwtERf6vyH+S3y735wXIwTHs7goM1vWJJplcTivMmYP0J4aGuX9O5WR3TL
O1nk9q/Z54YgcmQdgA76hWQBjdzq6HS5RSfeWd21qvbXccod52Y7zz9m6MdRAehbFv4/7Cmn8gap
FRmFWR8jfirHjnivxqgIL7egPO7b84ecMDOffflNIISO2SNPPpt9Yb2aosJ5NZSRIMUhQoIBbq/2
cw3qxg+5xKsJKn63hbwYWfdnNecKxHhdBKMDITs3G68/mtoQPcffPmFQMTzNQdCX6rBIqi2l4pEx
BkJ6PF+DWUXgciywg9urOSp0L6uiCgVxQTXAxzok0I3HyMSRh9IiMfLyOUGO96sZKnqneaVmvWB2
ONB+p1f2YKleonyN8lM1JpyPxnMLKl6LSzlpCcmfFumAiwlwXdnhuAX7MnpdDhWOY6n9c3CHw+CR
QYm5/gw3BM9q7SQlJtqWQ4Ny9u0ScAzz9pEKy70aF81EjjJ5QShm5UiTn+r7/IZQ2xEGze42snJH
nK5BeoJfwksxOHtLD0jJRteO4gj7YWw+lY1x342Yl+YskhMWadqRNg2zBbwqJGmKdoJ5GMXOtmq3
CSzQ1Q1742ddQzCse4w97l3PvgL++bD0rFQKRZM+J5nMDMCUYNc3UJIUMKAM3I3XoojEl9xgx0tT
R9sR/WpQAV1miJ1UIVjKeMr8nkGt/8ygxsear5HEXt2rLSq2YFJZQgELtjTM0JGJ1+Enic5QwgWa
Nj5wQUwkAL899a/2qOAyCICepaRM83ttPeSXMGBLZnz6++SGO1zO20oqyCxaN2vFDHNkHOT3RmrA
X6e2uIt5tEZvR09IQHtdGhVk6iwv1EU5Ly3BU54MzS/+chJ33FWxT8OrJSrWLEpbR2uMSgwhY4lf
tF3uExoacT/5khPvxiA+yB9Q6cPyZHRRJRAPQlGV8sq8GiMzJ1u5IAsC704BREgKAJ+7en1QXkm3
7x95ZljZmKMcU4hiiLoSc6uWXo9xcZS4vsj0/Y0JyhdTZZKMpYIJMcieIuCIiCRZcgLNsYcEev/v
+6aXG0j5Yqvrgypl+GplgzdYIYK3THrQI15DmLdxlBsKxhQWa4nKRFmJXiWCwab//P6nYb8ENhtH
+Z85G7ncSti47pe1W+ANROIMpMV4BLhC0AYZj7SMtybqjhOHFEFKhcEW7NvIT2wt4XKFcrzhzT0W
hRhkIPVckOU9abta9DOPIFWB9gXD081fdNGYwel1G+lLLRQhfInWPTnGKOp8JcOc0D3xlK8Fv1rN
zBI2tkhc3jxk1D4y2jmFrd41oCsanXXpYj//PKVedkW4vcmT2ar9+opbBGTG/I1tKnIIppipCsYB
z0Mi4YEI1482KXl0N39ROObtKhU4QIkFZmZSUZ0O8a3srcf5vtgrBOd1xTvRHLekp36X2sgTK4Ep
cJjYVXkwZl5aybNAxQxrgXCSVSBm9O1VLYY7q533nMPM3i+gyNA6MSA/QpkQG8gzAVJIvo58WE/F
oT+S92173wcfAGefcXGibKEBqGEQ9tILZS2t9SobkKuKNQjLwtqYgypcBdUG2UwlOQXkA+46oal2
qTDULoaqk0dh0BrDeX/RrCcO8L+yLqGpC4lUKvKPM/qeSWuQJw6ZCu8BWiW6TdyWCevzgUZHJzyY
sqrQYyFlmMztOOGNowagepXW6yjfETYsUvHrytG2MEiU8BknyCejk6ytWerAzUuTC4uJ5RHUfdU9
1X4RdL5Y2UtoZ7e5Vwbr1/E683lPOmYRfmuYOntNnPdqYZ7Xm+xEzQ2XA4Zgzk/jKn35ED8Mepqb
DaY+5ABFnNRaYZAgEiVUjAcV6STAHT/IQHzo1DygF7na3tta6rSYvQzMkAWDgvA4tr09l70TiVHQ
LYuXxtCZCaXd+77KbNts10gdmtWodHVUYZJkexCX8VsUweqvaFhj5DP31uFGza94rzpmy2Frlbrj
8SknMQ3/7GyE5tDJ8gEv9ZLJk7NrgvRAwcOPJjD28itGrBtja5y67/u8VtTZgAOne1RYbEvEi4s0
liUnea4D7pQK56PS0G5lGEY1yc47DEbtCSVjdKoSEDlOoy2Yz3Ji56KjoRP4I+lcBc8/LgCa2Sjb
rFgjUXpzP0eSYjaQdiJH1rBD4HeImOR0yg/c25j1TNlaojIB+K8WGTksYVBt3121u8XHGJ4dH3gt
VZkT/WiEsiTW2gQEHlkTQSjHjjbm/mza2TXpHgODCQa92G9cMi3f6p9lPZgzL5Q9bQkG8M3hEgg4
R4npV2DhFlWLEMHSOPNIkjWltkgZ4WTcRLsO40GtYSuBDEYXQbF5DNzso/tq7w1UUhv+1OgJfZWE
7kuSHcFQ/NuVQcP4KQYY3f1vi6Sxk8uSJhUweCQm/lbslEu86FeHCHZ2n1fOO42BfEUI3qyR8ifw
wqvNSKqTHUgQStw0cqPafQEeDaLXWQZ5ca+GznAIr3KuoAIrd9napi66sqkHte5Jufe76EF1aycV
NkToEJjqR4FD7Mu+3DYLpS43bbTGJiQ1qM4bnrQTQfKQq8b6hefvx9o726VRN5shdV1ZZFgacZ35
gQSE7hmNJVveWS+8RJa7NupaS0OljcIJ1sSg3iNp3iln3hWC7eBDh7guQ91oktICwkrWJuzEg+4R
yGLhQXPuceox0ib72FDV/hCt4aWrUneaAWYIMSEtM0KjMNwld/ot8ZbcKzKHG2uY0W/jLtQdJsiF
EvbL2RiOYeGY0hUhtElQFMpNd8530w2/30u84k168mqUvsnMWCrWZcHO5q1lS3rhxNGPuX3kRBjO
0ujLCirczaAC2+H2PmZuUQsKXa3Yg8HRUzyg3FMn/cmbBOF5KD2TJBuquHTN2UMLEBGR+tOQYoYH
xTyvfPyvB4K+u4ZxzBptxdcjrJQF6FYH86lBOR9TsoGo3CTfOFtKItV7H44KLk0+5BD2wPJgDyNX
oOhHygMqogXDbC2KzLz2Mc9RqPCSZLNcp6TJk0NKNtTqXYQjl8zcbhnnxtWowNIZCt7jNdYVXo0n
Yxfuz7XlZ/nM28YFATHfdRv3pwLLOAzgOCT3AemUaaZd1vb8SevQGP+u2ou7Zvb00D+hQe6bkV3P
9n899BoVYeRWQeVNwrY2XoWSYhdATis8SXe6He+IXDZYYu45nsPbYSrOYJYl6lMda+48yY8WtwPH
yOxMbgqM/7cP1lc2F9MbrcuhrQuNoC7yff2gYSTq+wCIpfg3ZO+cQ0HrXGZ5qw8puSd+63jmrhQ6
4Yv6UP4yyLh6MKmcGj4zsGE4EKy3aL6/mUPs5zHC7J6GGct0PlaWiAxqSQX3I18M3MIQncToHgg/
LnN91axBpz7AihosXoFUGBxVKwrphE65DGLeUAbzULyao+8EIssSleiEwBxBqmWBEgiBvOMWd5iO
uLFDPWHaMhfUlSwrxQBCjWLm9/WAkQ9wEqEu7Py3PaSvg2FKAO0WYYzoEJAplxjCA+EndK3Q2pFe
ONZY0VKV8blMEDTgv1RcEbopaxp1xbG2Sql1dMz4uKMg9z7oGSNwwhRr7lWmJd9UVgNhW2icOWaf
iU6arZiAETLt1GT9fK9b81exjzBSx/l9xD59e4CJAMB6CSQ1Kj1uonVyk0/jhCgryU4jLvtY0dy+
V29aCTRruZzcyCGU9wzrypIUPx7bT4og/yrU7Mcir3dzKNyuKJratZhzfJ31st7+MCoehlETzqE2
dhgDiiJvgZ4sRhky4zj3FsQ/chGUvlY9hJ9mNSkePrQp5HtBtdlEZfPymIEJzgAnyIwXOwTaARBD
jgk0QwN5RwiAoVsMxLRKkKh8ZghW3AIw/h/L5KRsHvOtUYh6tsBy76sH8tbNgPkfXNM+gwG4HDDs
TX41R37OxlyUaLFWpQui1jqn7tKFg6NKw16W0uOMZp2aR0fgjOuPHMHtKkkw3ZiVuiUyMh2rbN3F
q2vM//THGaMN3a35+WMJy9YalbBUbadKS4JFghrm25AOpT1Olm7LiLK808Qqn6JYi/Y7Rg/B2kCZ
kgcU3LUMseVMNUDoikBcEgOmCdb1KxLRihvL5QlKMptqW6tUpgQu5qXqNZVcdihlRteEW5tknHJ0
DQQzUkButkQ+0JuosVknFdX6bhqFLMI6q/wMDoUy1M0QAKONGXK1wJQgSEV2nEPJjKQbm1RAEMsq
0vL0HLez694NA3AZHNB5RV64QhbZlsAuwMt1mW8HBEUISmP0H7RC1ELnOK2kZEX4JsW1/oE02r7n
T+hUApvDuysYI5CIwKqEsX+AAWTZoIyJWR71XSTjrvg1u7I3YFedyVkwrCYeUAQ6tXuCFk+cdvia
PJT3YDAOtH3yFHMrfYyZkctfQu21FJpqqbf4JeS5O93HGBcHd5qBwRgoP4vwZ3x24MfLO4igKZ6w
l6+E2uZVAZlOhntTAcuiBtkpKji1Eib2BhKFDQ0TbMliG1rpvu9UTJ/amKAC0aoplTLj7eICVu0k
uXXVW43dl/OHAh54fkBRAYIh1AovA17ZRfraCQhBoBZ6UL3ogPL/gRQvM59/OplBaGOMCgdG0hha
32NRZTwc0cu5BYcaAM7QRS5Gg8eaykoRwWP0z8oony0EyOqtJlaGcswvMGS4oScH9UNnS3bsS5E9
32G2IbqVrhbMGHzoab+1TvkpiHGESNHOF4kEQcvcHztHuT/T/wR66PCAOgw2TZyLzWqp/NuwGgUk
w1htDAT+crWotvwY/kKDjhBUxW78Lfy0oFfmTg/zo2j5OVKG/+hKCinSb+7OPDPqRRzwE0hOrjs9
BqAhRSvfEBBpX/HDLis3x1vDNCxTRyeSnj9P8CgW9F76/ZKa9x24qsaj4ZHxuCK2eShcdsDdmKNO
ZAR5uaTtYA5kjQl0dtHx/EGayuCwQcb1oWLNdnXUwRwAEbLa9by6yctfCFtNedQAhK+/TNyiPjPa
bNZGHUxg4JcuLWEMzCROSVhsJ1AutIP3flBjdoS2i6LOZNXqazUOsJPDS8s/cDLJ66+4XWreiqjz
VyS1VDYTLJHRt/pHcQ/atFvyubIfE0b1C7d+5Nlk9oZUHWRYIEbVRJOuCw2xEi1ojQP9+wQGv+Re
v5P2nWe2ILbNPOkbiLgJifIJEdbBbJp1B7l7ZyicNuD6KrmA3mRBm19C7fPcqGAY7PFLOk95JhXa
zJkPWoCXJAZVc0fwP/RdX1dO7bbYDpVQtLDXR4u3JuN8iOJlr6hJYEAeFuD1r2slniYocQddmHIK
HMxbhQjfSJjCtsBqehl3lmWsZEFH3LGiwsFbcSzWoBAeBMx9c5bJs0S9gYq+q6BGAUvtsx6IXneX
eHoKVrfwBq89TMmVXxLfqm3u9jIjHcROMQoMLjnNpIJ7LldxPZMSjnYznwA1QpojfKkhiJN6yQ2P
kZudtL9ao6nkmqEqhqU+p7MVKuGlm9yNx/FAdBBbMFlh9JmzrazuLcZhRQ3s8XjoK9QHjGJdwbya
QoosLaH33dVecvtXSovMc7GxRH3AwVJabR1hCbwHT+pXcjOSvqWMkdG/qkizr+WNQfKDNndi10BH
ZFKRrqpXg0dqp6E73ZIUtQnao4FwMO0BSPbyE4IUF5rETFM3xqkba2mlGWLAMD7Ev8riZ7OunC/H
PA8bA9QdJddyryuYUXfN0nCavnXMtbYHvbNTLd+/7yQsU6CawSA89K3wEKEimpllVipOOHpG/jh3
GGnUa19dZq8vOt4lRf4UHTzB84IHHfjayaz25TdDOayretMCnLuRHhSzlogmXvZVGrQWDxvjk1qM
kFbuvHa8WofmLl2KSrATSz1WAF04YqpiZC5XfoL8/ADRPivh/D7mTpggtwApB5ifVPLvG5daRjUz
dS3FEOmk3ZmltNqxYvpmmj63efLvtXEsUZcUEZAGIAxAyndpDLT2CK0QOXBVMXEsZbnWp/mhljUv
03v3/S/M8tatKWrbS0HQekMO8X6W8/thDg+lsXBuCmaTdmuDOhFA2FZrR2yMmK5UnfZmRmuqt0GV
AYrTPohK28STVvwo/EdXDElSNRniCnQXRSmTOLUMNINHMAIeCiIDcm/eWCBw1v6GO4flxFtz1JUh
9Q2YgiaYa9o+eqmg2XZsJNHwOlUbdqqQVw+qGoqB0DRJhf9pLBiFznOnzQ10ICUIXvhVYmJW2BhH
f11TQPwy0MivdQcUxAe+++vG0L2XutDT1mjwS1f4dJt2X/IkfXrfBOvIbDaD7rn0EHvpKoGYkFu7
lb8qzVOW3WkKR2CRlXOC5RnE6oSMEfwzl4fFGteh6hOYUavrKXw21Xsh/fn+SpizzzpJLk2YQUeH
+q5zNuvikkqEoWP2QUUle4nX75S7BbzRyGvP4JTU7V/eN8s8m69W6aedJK8gRFpB3COU0OEz9p38
/b8ZoFMARSxFK4SBQu88FUOAesy5q5i4pc3OKVQoi9O6DCMdOwdRT+CWjGNrIWra0IP0Sy/5VOmQ
/ORmjCRo0XeJDqFRCHVDegoEvZcu0elWEenTSCDqkq9A6Ms0nwidJcEUVJi3qj1V/NBCIS4JR9Q1
oJKpvSSSw0mXdL0bPamHdLITL3ZrL702oUQnA2ojvHwIngWaUwvqmooFeRLKKwdwcJTG2GOOBmzH
SHPw8jeuSZozQUyU15BmyLii3Ak2OE1RsbOWQX3J3CqndFhztGitzvCyuLuZTUWN3LEbw0Dr2uoQ
gcniOc1x+dqqtShBbQp60JTLVQdBel/I8oOpLbNtxoNXt903OVHxU3X90VjDJLB6A7RRciFqTj+Z
yqFY0WcytLjWndCoaqcUpvv3vZ8VrEkVAxxgWA1ynEsvmfp5BfN7PbgDxKDN+Fdc7FeQCyDx6DSe
S5JPQXukqYHOnzTVCA/hpa1RTMsOQR2ERl11WAEt8IS+95ZCdAarQlVMWgJzhhy2WUQ8xyTf5T3T
lGNC9XXtiwGmR19vUUGRdoQxr0J30yV0O7yCFHl0vjGHmibRvAR5H43omfOsU9MYuyqhBp9Fszfp
qdcP33rzKUqCoeUlFzx7lFvW6bJUSwF7JLko3eYq1a4m6yn8gdacowF1VgMAhl8z2eOLiKKHwUkM
mdUVZBZo1EIsBUum3KiT4hy6jMPgziGq8FJ7ypBTuXOqOGs87pW1ui5bwVaLtnaWafX/vQ9bYMxW
VRkzELJOlQDyNIvlYugGjOI06I6P4As1h0XdxeaQBUVbgJlYw8vgfaMMBm0IKkAgRlYliJkggbn0
5qpVakGdGoxo7cpnKBZ7NQDd2n1vC5ZTYPztG+k2EaospfLL1G01nk+TAE47GQYH8SrH4g2dVv4b
0rgPx7YhE1Y1cN0gHfBH+zcPenXzQQilZYFPHnxgoCgTKSdbdTmWFblCVQsYgbVwjM/hHiVJVz1J
X/+C64i5vI058u+bx0aalkVf6TCHQhLK2CCxv81ORIq3dwo/8uV/rweA77mxRyXoUVqbCsTOwBC4
Vw/w1a/dVehKwQqMqL5TnvikR6zUcGuQytliU5raLizAQdaawE02leKEhaF80frSPKqCkXNER1ih
fmuP/J7NhrZL2LfahAXWw2SreeLGc+6omquk+0n9ECXG1hp1PFBQUtRehDXCpw3t+lN9M6IVigro
6PBHoRhZIp7mmghkAihVNHrqSkv1Ebdq1GMb+84eFxB+xWrico48YwcvrFBrWufB0iQDVsCQg1vE
0U4DQG+fBOce/ClW0NW2dPU3fO7EE6iTfmGXCnBSpCPpIDN4EErpv1lxa+5nMdc8TKE195w1Mo7d
hS0qn5JWNHfFAbZ+T5R3QQpmvO/xteJlrrXnpW+spurW3LmKtXHKUEi1RSLm5IBkqU0gCnZa2kTm
G9OvhJq7vSIUh5ZbecSTutWNf/ISE1aDBb/CRBfLQHnDpEPpXCMJmkUM7RER1TP5+2+uumo/B/yc
9cw48PZ7vpqjQk3YF9Gihli0ZouOXrjjQw7pLQvkeGIeiF+h2HFXAOSi3a2emPqgaq+RImUgIeK2
8tnn5vWXUDEI0u3ov5RYOEFJFGDzPpKyJEmf16+VX3ziXyOMJPBiq6koBESGIecSLJJWnbIjAsAE
y8nL1BnB9cIMdVQBpRGXtSMLU3JXHq+b4jCakld2Mi/3YgUFHT1syJHoEtIAakFqmg1ZkQCTBQSW
O3xVD4pvHNd94glO4iSVLR0g524CIWBz5wNJ1kr7EVQRUCfTcSXrtEgdKGglVC0a0meG09qlD6q1
YPF1v73i9nXI7f6eLer2t/IJQowTbJFl9g/jDZFKJPE8SvGw4wJbeEujbn9ZhXZms8JcHBY2ZK38
UZWdYrLsOjGcWLhDXmbXOmZsl6uy4SEgWH0IpO2vG0sd0GHOFytpWtJwFZ1KEn73XAF0U5fPy+DM
f8Nuy0K6XBilzuKgKfmYL1gyMZpbe9UEt+0QRNJVpByE/EvavKwyfgnh8dOCdHY1cd8rL+LUuHq3
06qj3lwlOqaSeGeJ6eGb3aA8fF6zamzUGtiJMrrBXMvkKqs22tmS7aOy0N1iWWqfcw3x3I06v2Wd
jVY8YDPIGNRa2gqE3nv7Dxtb6fDuIVZx62LzqSs2VvHmbmV88WciljldEzko0i1NfhCQYeTy6zO8
XaUuWiPRKyOusUISCDHcq/jmHaau/CzoD/GTEQB63jsVqIYLHjcD47W4XStNzdAZay2mxNHC5HkQ
6me1LPdpeFMWg5OWX7plct7/mKz0ZXOaaGKGtcysaW1gTxZKtwsjW8Fc2TAUnPSMFfIRAzEWjgc3
qXtd5reFslhlpOITDqXstNH6EkWghzfEo5J9f39BPEvUp+uaPEonDZayUQpC9ZccznaE8qQijZyt
Y92WmzXRE4+5Lrd5TNZEnIRIloCW8S9uS4Yqp4VH+z97Rw85QshD1tO8Q3RvAcFQayQbhTEGtdzd
Z11/C6YD4yaLjAaP29GGeqBlt5XxgYlA/AhTRrUSXO0Q+Lr8gFaXZW2uI84IMdiTwoAA+1pIxKA/
gmc098gzvyKEQTURdQvoPVJfcQ7XpjBX9PXIjZbskgPCTOwnZ+4O0R0D+XP7N5OI5OZ6c5G+mqUL
2mYTr4VKkLfnAU/UaiDDqIKnhIzRGA/xI68WxXShjT2q9BX1YbgoZJnpPtlJx+zMP5fy4ZHMG3tj
h0oQzFwr50U6ryt9kL3cra4J+Kz4uQA9+M1AIUp0px/9VXvIbobP/B/AimqGqaIvYZgA7tP17rAI
Mz3pIyAkRMU1pNPYfx9yjCXpgBRpB6vhCR6z9hWVU0hrovQCPg2qmjlZFViEhQowcV1BF3o8RqBJ
l0fws4/xTWMut8naPuVFwokILK81JQtwEzTzDLAXXx4SsTVWuZQLoIyrp6WCLIl8nSjpbu64UxCs
D7q1RBx58zRbSi2WI7ns3Drsj6s2KC6Uce7Cqv9sydU+Hwxv1CxXjtLILotil5nZy/thlvU42f4A
KgtbzAgIfAFLVbU0WIFzlZfIft8Ey2m2JqiQk4jp1GUqTNQdAC3trQRxMWvFDLtU2mL2kIofaDkC
xgzwLmmSIM5RpzHOsm4WlAxJ3nw197Id5QrnGmQ9ZmXI/MgylLYgmUKDCMp6nMKsEVpAdsRfyY7Q
o0TSmbpQ8oD4WDj2WECTC3vUZ5L7EIPAMezl+/wW4ztoDkJMWgFHImbIY2hShMmXM4Gwk9zku7/g
Z2GAeADMgDYMKtAi5EOpQK4JYTHIg966tZReK5MViID+u2I3xXZSYEpl0qHRY0SnwtAPRlRZwfs+
RNZHBXRZIpcWxHVRglYoH1KEOczjMcErTK58y7pWR8l/3wKL1PvCBAkKm6MYSXEiZ3OMNuvBLDww
3RQzqngHKEAAe440tbXrMhhib3waE6e55Te+GOfk4gdQ6bis42XSo7PnjhUg92E/2ci2vq9gHbKL
uHs2w9nt8oyzsawX0YVVKqOLTbnOhwZWyQ2Nwg+oxNE2nVGmKOzK8Mrdb5otIoBRHa19eiCTccbN
Eoyo40ycUMH7zJSXlWMhjEmBHyMn30E0Zsdo6bz/mdkWTOjjSAb0eOg8eSwXHRg/fOVBXjFkm1jP
XcMXOmSEdWzqqxXqAoGIXDdWNY4rKaeRWte6K3cGgNLLLuZ8QGYo2tqirpBwXtQ4EnAnK58InSqZ
Mi8/94sNJVpM73aH9/eP9Wy/WBoVieZuHJZ0gTlC1UGSD4I+hVC5o/uZb7niPccecytVVFkVMO+i
7kwtTxblEYcybJGdQ/IdaHdCUkm4r/IDD+FLgsibILMxRS1tmaDBrA0wlYTVbTyGBwSdq1yJ7t5f
EiOpkaF+CeHZs5gbPeSXt3Ety4tFVhTtpHN1jnwrbnmH6eobO5QTxiL4MZYMdno3yQ+CCWuEL3J0
lMLrq2N30oBN5tXLmHu4MUp/rhKMfXMDo1IH+n5d9NbsqpVEXrAmf+bNp8JojgFNcAkiiZSZrs4j
VWkVEI2AZ11FuYZUEnI7+kGI3T9UUMWZfTVHeUYm1LUlEXNyQGahxt3gGwd+h4V5zW/tUNdcpbUx
BLNhp/OaMtDszO6OhBdgCNbTEAgOeMmqWwOQ1tVDf+4T7+OxQDQX66TuwDlBg2wh9sk7prwhciuR
Z+G1ll7Huzoo+RwZ7A8JuUQdk8oImNSKS0Vf+nRd/0TKJ0LGA8zASQhEuw0inzt3wQwn4Lb7vz1q
hXUTN4k+wZ76P9aubEluI0n+ypjeMQsgca6t9gFX3X13U+QLrEk1gcSNxI2vX8+idlmVDWvoWJMN
NVSTFZVXZGSEh/sm3Of3fNtwEvnsfn3TLJ0/6NVD1t1Q8YwQZd1nEO+gBKEyz6KTuR36qIDw8ZDu
PvYmiw5ZheCQDJ1gXGmyMIMao7OM6hUIOVFX4XIZ0bQHQ2brcBgSKqpQ8+y3/9CmMIuQTByGYYJN
3n4BkqiggeYrku8ebu6g3cTRbi0/uuRXVACCEPtxBkRTCFMshY4V/jPz5DZzMdtB0R6h774ysDUr
YvzBJgVyUegtbMAr2XxK7QerrN2VyVsKpQFoAIQLSqEcMXodaCqRFCp9qzMvD4E4Zp10a8QkqLvk
ppiKwCpjT9KzA2OAyQIxt2J86bxdGhd2iz5EUZmGWDl++Qyn8lT2PvvOOwKn7ay7xoOytj952Cq6
alx2aOAwoZwLYeLr4UqpPeUa9HKAm0H6dXRN2SkKJ9onQSW5U3+y0SbDNw0bTjp0GNcu9cX4CA8W
AppQkJPb4nUrpYoRG9w+A4Fs7CoHa3DbPSfmQ6L/U79GXbFqT7h2tdoqyMjtcccddw6U3m80j7et
GQoIHtfKi0tb9nJ4wk2YSorB5AzmbOUFIKjWQt0kV9e2zZIvQ80W1y0kwgFMFawYZqINwFoBAdiA
KiOpoOmk3sijuqHRoQDbyQjAvBnFvsHTl6TYgcPBHeQYVD3KCgp36ZsgHaSBARX9rECtX2+nrLUy
xkBZ4VVkfCuJ+ajTtd5S7r3EHQvgPZ73GoDx0LC4NoEkdy8rBRLC4O8PyrG562v2mEFGpcua4OPz
yN2WaAptTRgO4E2mJSYqp6S1xtRuOUsHuIy0R4mojpW90CF5IAPx2Dz4Hxtcmr5Lg/x+vHjlNiyv
qlnqkFaf0feQ5O44rvjQpTIPECJ4qaN/Aask6sFMdkXMaMCYpn1xRLn2RtmCPMx1woC9EDcHqfHf
STNfmhRRj2mrJrLZwCQnFAI0rbZdHqUxv8+AAoXegrTJwQpHdvPai3Xp+EE9FSLJUHHUoY55PZ9t
Yw1JmyO5lYUT1E5tt6wSlArXOFyVJS+K5jdccfytB5neaztRTZnMGK8PSlnlxmZaOHkELAMlt1Uu
fx+yHtS8WrilBbuVFMszQJ0LvmAvRKmhZ/ORSsBENugTJNAt+XhLLR2Xy6/Gt9zFlgLeKTPlEF+t
1qsjtBg9M56fTSsN0O6zBiDjzlM8L5e2hOsryZEQrnrYUu8H3wzoPqLfeNulCqG10TxGpffx2JY2
MzFQt/mRCdbEIK5JSjZPBUCtkfJUzepG1T5r2XjbqJZLGtMZbdmtMnNrR9QL59BFz3IwcdVUTXH1
lKy99RemGiAIaERjo4HXR9SqBn6tJMWoALSjRG4/fY+tamNXklNTSGg2oB9kDymhB7v9hO6hh2GO
XXOS9p1WQDc7cfgeWZkevu2E9UBnNlKTnDfCRlHweu1zPSntqNbQ1XOCnDK6Ffaal7xyGWfeitoc
1gotS9HulUE+QxebTcpIPHcdDPLKTn1vvQ01NDZbh4vfaXgG7te6Mxem/MogP5gXBhvbiiK7hcEU
nTNGsZukO6MD4mQs3Y/ncunxd2VJCHFDIuXFzIcmg9McWeXZ4eqzsaf9nm7nbfapPALjTH31a+ZC
8vh51YkunK0r+0KgplZylQBUzgFanOOEbKNoxx23GpSBXO3XHpvnu+2DvSM67cYcu0HTCdj96YNk
gagGVN+VrvlGETmJ7ffWM6hAXNPAq2b6nsOPhVXiNOh4mNFenSWdA+FgZ7Y7R7ZVV+0OBH1sXfU6
FNHDGA1uapADTfsg19/KRt4SIvlmEq34Bz4nH41BuE4tvRxLk2LOwEx8ROptQ3fS5k8wIK+cM7En
ou+MRLXm89rwPI6+hVSY2zs9l5a9W0ejrB0zMd5jtjaQdsbayHuFOki7AVj6A6erHVGx3ay9y5fn
EUotZ4yVIUrn6qGaNGaq80eCtecMfWjquFFXk6ULt7Vm6zZiErQJwopwi6bUbGzWzK1X5tVOVsLn
2Gr2cl4/f3yUF6I6wGO5QwSPPrTfhZMMXqumnixcGrlsK5uRNYNLYjWDEx4jvMYLKXVqSEycLKaX
yopLXvBXugGA7hkyTxCvX/urjuptalgRbNsS3lcZgyww0/TTDMYSTw/D+dPHY12YUvQjEMBBkORA
GxT3Khf+kWbyPGgRriRkOdTcyXOpDOaySb0mss01H7nU4YlXHBLBILRDD6/4mOwNaCOxZETeL+he
eGIdnUiJywvf5VPkZvtiU/rZae2NtdSHcGlWrEPHc8isOIZZDhvjAnqkdPCvTbjLAsknGysLeGTL
NazDmzXrC2fjyrjgY/B2KAabDMgjVUiPzb/NuQy4/Oyn1e0wt5YTa4MTVWs0eEvX0ZVZYWElSTby
iE81j6ljt94oNtKP/hTIXh4YpRf93ro0MBJwRfUBLv9S/ro28qWo9+o7COdVJpkWavw7JDvDwsST
rXXHQZ9k06moyYFLLeBkjTXIYVZu46Vy4JVpIarNpzwbO7NnHi6YEWWx5E5xcBsX4LglG61zQRXO
3MlxAbVavYnXVlyIqpTcrkOJ2x5c+5bX5Ar0npBt/5U3VJkbjpkD2PXYbgZ53fhCeupq4IIDmXra
5+OE7Xbe68d0zw4tAFH57Srcdcl1XBxmsS8OAnVAyeXnwwxyKpDtnw9ztBkzKHtDlPre8JPn1YVd
uEoxPhTteVqW63BcOyywoZtyAz5Jj9fm4uxYBdkthxH3/iTfYEt7+dePPeTSZXppUQx0pLxOET13
AAugxCqlxwYbafzEWbXt+MQllPMVn7xqUXAZVMrDJG5gEReqdx5jjUab/xvj/4NFwVt0WRh2dQyL
yNC6iXaEw3DzN04hWdTnWbWfVmaVf6IQel3NquAbYmqABJS1P/LemFW0hhVg0u/9rL7hEjXm7//Q
oOARWG1y5cOzwcFvpwP4Yr9yNn2Nnfi2Kde2Df+8dwNEORL4J367isjzvminVlWbHwMsItjLN8B6
YavKga7AZuyvcnqv2RSWMcny0pTY2eYfGyfyIXBx3jq9fMuV4ufPK/O66AYuxikuJHg+BrRH/DiQ
2DrDJrrno+x9WOR3DHgL1rsyFrePYfCkG6hAUFi+dgMQ6stpF8PNcbECzO6w6T+1zhSY8SnH01V9
WBnlotu5sCfEhFnaJx1tzj4dsszp+YCkz3yUqXbka7l2QBaX8sKg4OcMJWnr1sQAJ+DGunJ2C5Ws
iVItO5qfRs5BxEX0B8r5qSbqeVSyO5kHfuy5a+u8P3boP51HkQ6KaHFjpA2GxdXhZfPAa5TSgwnl
m/89hyvO9PyJ787hxRiFMxHVCZCQKizyC6Mme3RQ/eG+lQTb1NwADAHetk38XIHqC53AwdpSLsWf
JkSjOLcaQbezmGVsmsZMgCLnXyG8L44or0tHXu7j+iya5MwHJPZcam0jVy2cPwHjXdi8V/YF1ydR
M0ezdc0nPduRYEYvFfo272fo7/Vf4nV6xYUY5MqeEAB1FQmbLjvb47Bh5cCAnlF4NXP314+liRgA
bdU6SgoADF67AezehlolYwA1zQEPtXhTgrbLEGYVIHH4O+xboNrB29NUOd2XyN4wqYDWYQMzr498
FBkhjg1m127YoOum6R3wRjhVuS7ssbR+l1bFLZywrFbBTe/JX/THCiRcI2w6rc5vr0DeDo7++8q8
Ljj1q3EKTn0aRgO5UIwz1A755BrQ5eYpi7ELUsUrLB6/etB2DtbCO75ewmFFSRU8yGCytsGOIUSv
XZ20FP8AwzPVatDZLPVpX9EtI32/m6kS75iRTO7KaHk8JVoFkxQQksgVcw63611Uh2ZcZwiAkAZq
dxEaDdE+JP8WbxUdb8K1IS5VGE2CehE64QiIMkS6XtAMkaqgCa/hcomqnIAel0eTig8dMHBb+Cuj
W9o9l/aEq2sqJRIrKezxpnRV3nJ6cJDJ+0UGb5cAGLjWK7q0eQDdNc8FOEg8CuFrpIdKC528Gqjo
1NHlb2UYOnP0/eNhLdyPKEnjDKIfgssqCkbQi9qkUQ+0l9SgzU5mjmWtcNQuDQPUpQrciqIb2IzX
u8LMISVGZqBpiuRZ7ui3MidI/NSbj8ex9Eg2L80IzrnFAKH3DTPW8zC5ZXGwNmbApZ4MoEh9xfCk
N65xmyBTsspdyI+TuPHRdsT3PReMFNucsqogXTPgAqzktHRR6/9s5fNdPat7ak5ryqJLN7GJxQI7
P04ZyFSEYxaVA4sGLJVnopcfKr7wZDN6MvllRN1YD9TKoTs14ImY+sBZQNfVipYgUlffQXAwCm2K
MKsVANzq9KDIL4r+fU7uahp6Y0PBm3bSme7MyU1WIfGW3M72Y8H0FRDm4sa6mAfh0iqHDvyNEkBM
CrAMVqQHs7Lth8n/eGMtHZDL2RaOPTOLuGYqZttO5i/qJN1r8t8h+LiaTSFIBaVW1qYjbHA0aUzB
71Hs2tCBtBaYqqFA0zjhAeIVaN0JVW+dAOPjIZJ3YIKcGZFcYyJLiidApObUH8rEeP14Ij9eLuBY
r/2AEgI+mBUYpGHdSLPk2eEn8Kl6HxtZyteBoARYArSt8HyscMdbKhipFR2heMOQZpCLjWa5cjU5
Vjr7zQvveqxP6aY8gjjuXplwUFAT55pCa9fT0pzCFSDzbPLmCLEkiKKjLIUyMgFRFGQZJAGacvvx
UM/pVtHrXJoQzmDcljFuQFzyaNBI/YFJ7FhO3XyscwnijJKhuels597cZO3GVNVjkqGkFIXdHdXG
T+E4a2Cv7uLbLoHuQ0IsT82Kzte69qYPLbKT0Gvrt7OSOlIc9U5T1Ylb1zNEN4gRBhryY5MzZnrk
xG0L3hS7L1yEO4dSAivGXAOJUwKs54xJH+5AKNF5panRNyliht/Usv17p8ieNdrSSmlc5cfxo0kR
nAK1rSrO7HMGZvBnD/MS7bXP6AKVzCBUHxMWux0gEX3s6MpzpAYamNFQNfYhuSG3N1oFVl3Z0cht
TXYj+EtAKLbiT5Zq6eblsgkOJc+A5db5zuB5MJ68Z2zDyKvtc2o7aL6AsavYVem64YUABmE1En5g
8+c91sLU1AB1N70Kvi37kaey0fO4+za67SuXi1hHZHGfJSwEx4Pw69DizJrcHVy8iWdLqVhfThVq
WWyHrC1qWQ140laB/0ujAqeYAjAk+EzBTHhthxkqbaCFU+FRyEGYKaRi8lOPtDhnZNdaZxVQzj3I
+4H9NCisHzAJDAcbBgd38NMDoP8HyQXLXUD8DEjllVO+FOZaNgHi0yRopQb31PX4GtZmg6rBHH/p
ownPzU+Gp2F07UbC+/djn3IO98TBXVoTnDTIdNXUgni519oOb4u1dsU2eZm8EtRl4dpJWJrJS2OC
rx4s8K2SEEPjOjTAsgbjJwshDKcqTP6exJutoWeTy6VzDjphbKaKw28xoIGKNpOcMqJG6NiAZT4A
rtk5qIVGgC3FY+IM4dB9ZcZo3E9Dn35Golw+psOcPfbhmL62Uah/Xpn2hbvRBtklFE7A9AeQjRAj
hwmtjSGscFu8TO5ZttAb0OGFK59jQnUQ1ThQV9l8bHXprkQZGDzDgBQjMhcZQ8OpUujUFvxFMwcq
og4G1e3iLnZjGd102ufK57ytWu0XqZM2n2LzbtquQlkWNsHVlxA2AdS18nEAzvD8rCofOPS9d9Nd
DV8h7dZu5XeBug4kOgrewOpo0LLXhLNbRGBS60ewfsupmW1ZXigbElmhayegy27aSr77eIrfRQHg
IJTharGweBuAN+768FZMiyLCjMabxyF1Z+i53SR2Fa5ceu+vFJgBIhV+XQeaGv+7NqPiFczMzOR4
sA70cOWeWbxAdzPvLQeV78ThZL+D6fz1wV1aFQZHW2ysIoVVYuZOljVO264BIpbm79KEcIl0Wjop
4QgTkwqwT3MDRbyVQbyvpQtzJ0RRUdawqOeK5bpjZkgmxm77CHgRao68anMThWghSyGEF651s77P
GguWhZuLowimEIBNJDBG4F1fclBWbNqt6Y6+oftwTutEcKs2hQPQZXKJBlpsSGnLg495p2xD4MbI
pt7Npz+hjr62gMLLZkCPYUM6jDFFsNPvqtjhjWvVC9SQkfay/PXU1/sjzhk5bHSAAGuvybawK6H0
M82DBYFypVO+RZzQO4Z+UW1Uvh6tAcL5bF3dlmf2j5+2hO1pVrkN1PIABtPItNAnmscnuaugldLG
36hi1E5Tzv2nhMT1ytW5Nkhh0xqTNpqS0sFw3zr1BHKr8jeqv1Fl7Y5+dzEJIxT2aJ3RvoAYfOVV
bHJ7Zd7qrXEaxnjlKc8/5t1EolVdRT8ID3WES8C28iRqYownSfKgHotgYsXozJW2i+Xpc6zAwXzs
u95Fp3xc4OIwdECgTPyfa49JC73qkwmx8BiUNznUGLqgANJqNbH+LoUv2BF2o1SbLehCYac4Qrga
yDj+nq937aoaynumt7MlPH0hzIJEmPi8VocyyyJ1rLzwi32rB1kQPTQ3hVe6+k2PrrkQKps9PEsL
lrtkdpKH8NO0XYNsvD/tfFZ/fgdhGcewkCNqIXqkFGnu/jdG1+RDl4eJngRiYuU0pEevF87q43AG
9AePmNrr/HLb4ZFnH6pHO0K6pDwZd7zDWALe/ZDta57vQwOdvVtLzS7u14tvIRz8ypxm66yZEE6m
/NxEer3T8yY8VkQLN5FhWa+EqaubafHUW2BgRUZBB3ZDsJqr9aBGkc5fHuVLtTMhb0j9EsW30WWv
56GCPmpNuGRxTdGgBQZawPTetYFkYzGpNTDtKCXgDYKrClp0H5/FpcnkncCqZYPxXRdTJVUItp84
SSrPKA6ynnhV+pprN0o+uHGqeR/bWvJncDIgsdXReKyIIjO1yQpZYSX8mZY/c55ZtzegLGp3ebbi
Yd5Dp3AgCTq1AQjDVn3HFTE0w2zlxQhZMI8dbQDBXdx+4a5HjTZyrS3gPcTN/Cjgwlprce57lmRu
XINrw1sHcjPvCI5mW+1jdD940Q0PaeZtdeCVEfmw9oh4/2IULAlX0Rx3UpFKsEQir9pVEISUXiod
EAIF/HDKari25FAvByZcSHJozKxIlBJphfyGWzNP9oZnMKy1oJo7K/FOQkYBEQR/KbyriaYTZeaU
SiWSstHDAHVN+ZYz9HJbw3Z1wZaOGdd9QfZVRv/vOcS/SJdYVFHBxQBrYau65tG6V10N6mu5K+/m
KUKSSkZtfe12Xzh5nLCfgFeA6x6IetY5yLHatKtw8kxkTCx7w8zUS0DJpUn5Jq7LtSnlL2xhSi/t
iYLWc07ZWBmwN7hKkEeOsqUn5luOjRae7V9HDumKrYApBTc8HAv85fVVwYAeTJsQ1lATgg5K6kvg
aAIwYMPftVZQF06H4GktX7OwkEg8gxwKFUmoyogLiWqsYVM5RWjm98dkB+7EYN7avvZo3xsByoTB
2rWw4NJQ50UZ3cAvGor418NE+dDW2y5EhmbObhBc3TApPpWN9fyx51waF0GpVQFgHOzHZz9wsUFJ
ondWqWM2K3PYNONdMnUrvvl9qgsLRojMO2kIBF/PDL4XJmxKkaBJ0WGobQwwd/jzFsCyb/lO2ie+
5P31LiqYQ8LQhowdvxEswXPpcTm3cYzYLGnorqpK4jRTeteVCkTdq5s0HT9XGSCRuuWber0ldju5
dVesRL4LL7LrbyE4tHku816p1QovsjnQA37k7Rnk6rMLd42AdJVKZGkh0dZJTHCQA0Ju8J9fzDLr
dB2dXDCo31Y75didEnCKHSEizjHNiQ/q2nmAYt/Kdbi0Sy+t8p9fWO31rJT7BlbLqv+OUu3dqAFX
IoGi+69v00s7wqIqWUi6ySSVF9eVg64sZ1Ie/pkFYcGmtrIhWgsLoN9wMvaoAYf0zywIj/TZaKgB
ti48Yev5e1WmbmNH3z42sXjWLudJeJgrRdpkdIQN7orlUz3iYa77vIUQ9M/RKiDlPXaLHzYLER52
Hm4c8aqZ8ajrZx3rz8sBUeKi6x0af8j2tr69p9/qx/nEqx+8EiEF9Uq39Pty9bV18eJBKzqZzR+j
lV2dOvwlpjngz+GMyTBq361e6Px2Ee86WIVcA25R0CYLt49d5CPo9e0K/b/JXameOPN26JnIbnfN
vfz0J2ryC6ERSOF/WhQOtjyULCrHkC+p7Pa7Imi3Q9Dt/oTy5tI9fmlJPMxKDWKnDpZ4zYUc870B
qNjgJdvifu12W/JWyIcTgH/BtyirwmkDtXZhMxOm1OJbpL+R4enjg7D4+QAscyQF2DlFb1ioZV1J
hlF58ow+v0a7j8xmRQ1h8awhFQUWRZC2gexCHENlWUU+mbyEc674OSUEtXnWbT9u8tvVwHVx512Y
E9xHOUVFiOZzftT469jcAgXzHAaceIsG5e3aCi159svRCZ6kD42WlDpmMGpLH7r0PjVTx9KeP16n
hbevfWFFhNhU4WQYVMWg8Oixn8OyHLb60OyMsFQ/NU1frxXCFqJ/IM5tzrYJ/QjbEtZMn/oaK6ZC
Ihz6UiZCOIlz1ZcOVAKAcl+tgrxfM1QkCKhrbINAbl10j+2kKvNgmPyxwZW0cSUrBxStM4QBHJo4
RvvVzPf7dbsyKfrETi1lFS1VeCJqY+3DaxuDExrptM9qNFStXP/vlw/GNI3znyAmxuP7+vrPS6MB
HMIqvTJ8jME013fmtlRf5kJfuZ0XDhss4d2G3YJS9ztq37aIDGAAEA6jevejF5ujgpHGJxAnWk+P
LA5MNyFAhhIa+hOEeGMENAgJZ24u0dxcY8Fk2U7HrK2t/PViCB/ZT1PClkyGNB/7BE/EXIm8dgrv
a52u1KsWLkrYQAMjgegmz28Jt1Y8jaSYFDyveVgQ7tMDb702nswNAU+MtCsf/0b+4NqicGt1HcTj
qhYHbf6GRiQX3cNvoI84xtv+bc1TLWRFrm0J91ajhHJtj7CFXLZHD/yGlE7dTt6u+uD37uPakrAt
zIR2vRWe3QfPvzRu/dZuQeofkLf1bM/7OwzGTAA4kRbkiSZhWHWPJ3uuaaWnVr9HJnFjupaiW0hm
wQToazmZI8HTQTi/UWQpc1npJfLlJAAlZaU4seUYI7RDKn/w5GN/GiPEjdITjZ0i9daWbtFZXdjn
833xfKikjtAmhX21OdLsW5XswuK3j2+Y99AhHgGAQplzLCJvJ5JiGkPDiJ1FeKL4xqk4tkckYrb1
/YyMgXFLTuSGPretE2F7dt5ZGwolH0gbI6d2Krf0O/n88fdZGvLl1xGGnFBWqbWE4z6ln8Y2C1pG
ITlM3I+tvMfN8lGrKB7j3U1UzRI2T1oDEq7yUWubyR8fsyDmNTqKLGV4HAKe70q+mHfFabUfcMlz
XhoWjoiNC71LuGF+GLlOXrJrUY60H1LX/kLveAdJZDlrrQc8+LkOyzFcaKiAdAy4arRsX2+keRoM
vr9LT6Fy7RRKBH0qYIUga5LKTqemTgIRROfjOVYXl9LmOChOk/wudyJlnU4LDbff4CZP+WFCmZk3
7NDUIdSZJH9+wnHyekc/tX4xPisngG3cOvgzsKxFD28AEcjpg3nKSDjJTZMweWTYVujoVfeyj7cf
XDyY4Vs/vRs3JY7veuf40gRcGhX2ct20tjyHiDU4X4ls89cfPXH++9CBS4EQkqMiC26xlc39HiqN
zQ1QuI6ElQn6GnFz99SYWNdhj7Ve8a33TvDFO1TH7uqD7hjAhxPZ6RWXbqLxYKnO5MTO6v3GhyZu
uMuvIGzzomx7Q2/wFQpohnJlMrK5mX3tgFLNWlVq6UQZoAEFVTvPI4tBVlxQUlozTEXyZ6W5j2Pb
UaMbUqzExktHCElALs0LrgN0DV4fIcsyGAydU9V0m41h4pWE7EJ5/Faw9HVSs1d77CL/4zO0kEDg
S/nTqrCFJi2PqwnhvmfLEIIJY+OlKcrIBQy4drrMuumN5EbXu9/rKNcdO08NL0Zp3ukl9nnSVCR6
qak5HYlTJzLbBLT9Q+4NiaS41TyuVSmWF+LndxWcTJoZ8mBRzJBMCi+KJ2dKkV+nQOJI24+nZaEe
immBFh3KZzJHdQqLkUInPa9qrHnjVztbdRQo4aYb6bkbAOyofHpXoG+duGwPHkxXRuNqiOpCoq/F
jUu7HOPV0IqDMESWhUcg4MBJB9WOyat93kCW+pEfnfo9R6+tZ255oCseqQtj5zDvIhgYcROacw16
eTVO9O9tHctHK2myXWvp8C5qm2/qlqAF8OOpXlhU8LIAWQISZgNzzY/FpVVTYwA/NDVgy/OJyODj
McaHppCCUvsj2vmPb+N/Rm/l3Y+xNP/9X/j9t7KC9FmEvXj92/8+0W+sbMrv7X/xv/Z/f0z4U7fV
W/HYsre39vRaiX/y6i/i8/+w7722r1e/8Qv0gk333RubHt7QUdiejeCb8j/5Z3/4r7fzpzxN1duv
v3wrOwDP8WkRLYtf/vjR7vdff9Gwcf7j8uP/+NnNa46/9sjov46vRfoq/pW316b99RdL+Tfej4SA
uAa/4IWCa2Z44z8x7X+j0IOXugxYJ04BpzMoStbGv/5i/xuF8vNLHhq5KDHLWNem7PiP9H/zCjD3
lKiTIvzB5/3vV7tao59r9q+iy+/QBdE2v/4ivDxReEHxBSEUp6EE6Q2SSdcbZJgHuSpGjqHfmL9V
YATnjdTp3Q9VpzVfL2D+YE3XOFrGRAkDnQ4Y2LU1qudtlGNP+rXfI5qwTpNLQXuu3SloSJ39/uZP
NMBen/J3Nm2egbw4AqjSl2qS6cw3b4FFRv+b5iGHinJ2BcXA1RGuWRNcmxoWUctyWIt31ibdRnvb
BUpv/4Pbeu1xzafrp085Dw04IJTK+FbBORcWz6KGjfbiqfYTsMeney4WqAXr6gZCuedsx4IiNcIv
A6817LnrKQTOqYsJiJH8M6+I1zg5Gizcbx2w/+x+2q6WI/kkCeO6sid4LYaKWjlSrYQ9RNkvPxLf
nUc/r/N2C4/E92MTtmRh1pmc2ATcQyVY9nhsW4AUWXKLQ3ImbJhdsC5yuvX66U+QdV3fCu+si+xE
4ZRQU68wUs72obnEAwRpgysXLYD8NaO47T29Xa/cn6uSH8ywJmxTEhc5BV1MhUejtVE8dJaQlquK
9ufsHXHRZnICK+QugyRKDEYABILJ6e8cFgieo4iP/YsufY1H4BdHc8rjTCUFRt8HCrDc9ab9ZCKN
whnSm09ruwp6kwvbCpwcCP7QjY+SjmCuytJZpUpS+knTabHTUTna53labiJJrXbdWCmFVxhmfF+z
PEW5WEdTDYQd95klo5eVqqGbVKH0NUry9EWvBn2H+AFCzwOb23u1h5q9N8eoyiIdpT/lWjr8Zlhd
XW1DsAo7kNGpHdVOch9tH/KXiWno/9Uz/ZBYrXnUWJlscj2aI48Zfak5eSvpx1RtY7pNq7z+Ckat
VPO7WBlCT9YK9NkpVQ6SsAr974mnyJQGs0lnLJ+ipJ8mDMgPLb0vHFWdjHvLmlVoQeat1R0mJWKD
Y9E0r1wtnK17isCvdeeOZSe9najpDEVefjXmkd00lEx3A4NajDVEA948YXlf5gp5JXJcRbsO/Bxv
s1ZYnU8bldFNauQ5QyE6720Hv3Spl05hDxRRocT1c5TDi22AHe6Hgz7JLPEn3Z7QfaLCQTv6MIXb
kMyZCQAqiQp36FV9E6cNevlRF74tWtvQnII2LVC5lWTe56NMX2dV7VFyHkCw6vTlOJyMno6NM6oo
wTiUmupLWPZaf6fZffyZll0kO8NEE8UxQzJJrmIXJXr224H+NiRad2SmMn4hGi0CAF7Kh7DLyFMH
ktTbBFTNjWOC4/HOUNr5NpnT6Gno1Gzb51q0ycvR9OupzjRnwIaOnUYrTLfqQe/VpUa7n+wMSPqy
Asi9zYqb1IhHt0oVUJ9iP/pqWFluptf0qFVAOWuFbjsFC0HFoXXIzWYN3tSYQK9NGXsyutC4b21W
3SJdZxzBLUEe5rKufRU8NFC9GZWbUG/mp3CKxg0wcMyXNZp+0qhcWU43hZnqgPWjmrwuHEx5x/q0
RLeMnuXH2jLG1AEnaTYESpOjJBeWgx7QIs2V3y0A/AxPSfMOZSAi17pvkk4yvzcTFgQr3IxR91Lg
25gvXV3TwkFbNaBjkR1PyBxocp55LWRDCy+RtDkLusGqM1equ9mPhszehFAyB0Okbaadq3LPrydS
e59h834ppir26zYevBrdVIE6jZQ6KcpTX+2spZYbW5lcoWMACl9KnJhBTo3McocwUl+kKtfjU1Xo
8+ThdCtONbLRmUgkfVHDHFWssKwdIB9nKOZE9ECmsPbqSgfrsITu3KadS59g3jZyXTagH9eSjmwt
wiprk6hppHlWBtBYL4GnX2OJ9hiRxB6dSlLZpi2S6KSlCrkNJ2X2px5YutnQC3xbu5bA4KzrIHUN
6xLpOsak1gllsBAHuZIyd5Sl7qWJ6tqtlH7wwrFUdqVKq98oyUPN6Q0ClBooqf2+TTKG5sjikHXf
Y+nO1razrJ7szrT8sKjZlg5dr6B0AS0eLzb0mblFb29TPC9LrwbqFRpUcjMdsxgPJDcfjepYy1qM
9r5EHT6H6N54mmOF5E47NfbGHuWjNFcJ8j9DlDO3t0gzujHOveINsjk/taVF9lGYGb6ed9leMSJj
dCT4Nz/SIjCf6Kx0p6Idv/YpiCSibhocoyaQK1JGBOY+ziU7hIltAdE/1WHqGXXO01uzNtDtTMcU
XEJVqd2FacQeitKIgIQijdsUDJOgdlNnO+1stSABq4uqvM1rwpTbiEkNMma6MoDywM5rv2FZiN0N
3vUdqVN6N/ZEkzxEPhJWTm9VeB87ikuXqFUCDE1iFk9oh5+2SWwPwO/SAQBPI2y9PK0Gf5I0Ckkr
ibh6qN9P7ayCqWdmGxLHxV7FaficjNJ4kpAFduQ5zR1bnXHOkl7xYsR1aPiXn5Q0yr9MYxqBCq8Z
9maFpG1ryU49DLo743ABuzQlJ1Bsdk6cMcsNCzo5rCjnzWhn9yRVIauXK9YuqQzlMNrVUzNFltt0
6h2tLAOiX9beavXPFagksfWhiRCmaEn0IOmKRHCigu8it3Dg5dzay0YPQfqk0O9DrbQ6x4Bo4bc+
L7q72E7afZLYzYFoJTTgwB60T0ErcFfYerxnYY1G5TBrXa2SfxuVcILPbhBnD9Ae1grI8MlhJj32
nRZ+N5MSlAaK/X1GD6ZLCyna1FCxe+zyHow0YVFAFTo2azfpQmmP59LohBbWbQwV67GE0oLDxvCh
wwmJ8/8h7cuW3LiZZl/odETvy21v3GY4w9mlm47RSGr0vq9P/ycofx4S7ENI8oVtORzhItCFQqEq
K7MBJoJUj3I7SZsRHmGTrK4cTQ3NrTQKqaOZ1Sx4Q2nVniRnsa1q2HjdxGfpI3A72EKZdzU+TKz2
9pBFxo9gKkrEiKp+6Md4WJtZl9upKkRrgBwJyp9lFn4f1TbYZbh8vwVgJB3v5wDDlQc1zJL5BoMH
GfhRZh3DscN4D/rDRHL6BgTOCOiKMky4F9J6X8hoPCeGgCaEUUte3+P85ygtY5RvlMFBDa7nIhzz
Z4TWHJ8DNxSmRaHRFozEtpKh8cc0GPzI7O/0iaR2p9YHfRoL22iraFvXZuvI5iCuOsnCKJwVWU5P
1ORnhHO0DyWwSSW9hpqHgWnRb104JYeoVoIXI57z10Tr9HVTZY2D+nqLEG9C669qantWCMawhd70
5FYp74uihPSKXMf7eTTnXRqVhGzDvJuEm4JMQXKQrDbrt4MQ546YjuVr2+dkj8K5/FIkbWLas2al
9W3VVfn9hEF+y8cgWuoMUOsR3bbu8EgLajKtiyhOpnUeq8VKAMZ0oxVltZ3jMv1WT1MP9spKlcab
QUyaG6h94BrSgui2MgTTj0KMegdGmXtEaptx3StltJ/KseSV+GhZjM2k8SKCsAJtv0Bn4TyHbTFD
hk+JpHJwor3xQbNYSvVYVg4KWL+jSb9oEHbA3QEdKhSvzg0mQ56TouorvKFnX3XotIQa21SVvtqo
axCFcFFBl48UgA2huoPcGWAQyJ+cWxQ6AMJlGUukFDljfqu9Vj+CLypoZCDK6qbPKL+nEDq6F77w
ZjPk8y4hfR/BNEonVLQUPcJjrfzkhYCyhVlmZYR7+K576fHKJW+pXzjZStp3QDd/NG50M2Onx+c6
tct95sqvxr0VuScFnX+qJmdVkss9P/8Z9NV/8jOyUszLkWg5hDK8GaNSGGGggjmICbJli+gE8KfQ
Lh8raMxT8VQMG8uYYWBeaMagjGXSdZMnJu0qUBrM1sWHtpleBqP7uL48+u45d2GYMkWAHABkxZYy
3zcxRhTMm3byNKN4m/RoG+iZi+j2eN3MworA3YyHHm3IQjWDdVwNObGZBRgUTAM7xEhzEO0aAchm
yENft7SwIIBfAAdApUxHyZ956HUQaY4VqQIVhPaRZTsjxgeaVtdtLHimRetZGFbA5J7Bvl3HOUqB
Wx4nb+4kZG8/s4ZjgOkDHX3/zALdzxOnG5oxqbsWFgYnfABhjG/eJg9ZZtfENtbjOnJSQDn3XeYH
b5RqsdsBEMOLbvTTM65x9hsY1yjaPBXmFL8BijiRjTt18kDwcqi/gLkPFYrekyonn23rB0g7eYfu
spQGEOLJDjNVIH2OilDpYBv9txrI6mJlgb+3fUf/BOeNF+WYwXK63UAIoDcEWikYveCnxuWkdMWY
5163zd7Vn+GueDE6YN+QwlBquXqdGq4Jd/KRnISgD/5T9ol/fgHabnRMDFhyNs6aU5KHZYwrS9yG
a4xHrjqU89Itl7z3cmOx0hM7zMaqUzPoFoGddKP5/SPx6eWhbFUg/aO7P+SCuFwVU2ALILGiqyGs
HUXOQJ4Zu6Od7oyV7MZfuQ57Gakp+yCCGHZQB/CIcVgLL6QJ7Aw5HDZYjTe0p4NWeelZq34l7sI7
cns9DFwW0DU6LWXCnKqAc4GVSVeHFsB03ci9/zGjQNUiANdFcNeBeYBHD3wZ2c6sHYUZTmJCBCq3
Fq2b3CuMXSa/lqIXJv9xRWyrlIio9Ja/VjR44a6BGk9yYwKKJq8HrirIZRg9XxBzsxISS0IuYEHx
/DPJ9OdsMH5wvtBlNfncBHPvgNs464PIRB1pa64sMJ80Pnmg9AL8ILJQTT63RZd78n26cTZ0NHap
N1D1WOKM1kGdVlrgCh4KOC9HJCZArqUvlX4ke9zOPW8/masPNwbeXNAxg8y0YNnxdzJQ6nPfAIRb
NcH5R4GgfxGpz1fN3FREmGRBoB5D+wN01d0Pyi4z+aYff+WFr6UjgK4ZWkjAglD86fkWj0AvFkFp
YYVN75jZgx49DIPOySCWtvHUCPMdywzS7kUBI2nwPCaHdPrCccpz3PsxKlLtnX9XwXynMZr1IBVh
gObU3S1VBBFuyVpc65z5NRrMz29w48wQ820QIVWC+iK8P3/UhxsrwQu3lJxhujc1vNeljJO2HGeq
rhlkIjAm4kNV6rCyI0GLg1x5q+0x3rwFdQJnbVxbzE3WzVNMygGLAy4IzD8H8miBhiWOgPtEzfCV
880WPA9sNwjzQBNiDp9NYIu8bSO9ttCuUJy+sMUXbRdt81fr1rSz++oufp89kJZt/qNVxhWzuNJA
NmMWSIMwf4j7LFbWmrJB2dsAgXHu5SuIhDbVKuApai5lRHhfQhzEkg0Tin3MzZ3Fo9LMEyxTwckg
+U7EF0FB/U8/6FuQOh3IXeKQlwjN4hGvNDtvn/v6nT9NsXDF0iGcz74N48IzqjJ5mxzbgZQeLXVH
IKAwbVZt9N20UziwkMsDc26N8V81DYpcqqTCk7uHoI9tKXgX2mAtqx9WdZ+Hgcv5vgvX0+kus1d6
O8VqI9TYZRo8sa32+GpgpknxhPu/yY7ObDGPSiI0oUwmeHCHxirF7CcePuKKalI098kdzx79MEwo
gNILNF8wzY1xZLbLmJS5NI4dKcGTrlp22j2H7VOSN7baSyYnYF+agrQeZVTDWxnKkkck1snFG/Vm
jyKoUnqhpfkxOgxm5IlRumn4QjaX6fOZqeOxOTEFmv1CTxSt9MpKcdoaipnZWnTRyfTLAMPyxl0k
Qjx0J7QfRs8JBpfX0rlp5vuVotnHVYBVEqkxUCJF1zpQBue6R3K28tg7PlkfGoshVDawPrGMXHWi
I8eh/orvXtnFHHO+22VMPV8Rc5tbgRiWXQBjik7stkPL0VM6Dpkvb9eYCCqlERoaHXatkYDIQHk0
nhvOni0Uqs7XwdznBA+3tKNOMZVOW9jWRzbboO2E/ItCGS+2gtM7Mmil8xd8PN1WDtlG8qTn/Fb+
8zvx/Jcw0TINM6WcLfwSKgReQCY7cbSVjhkqPnaT9/GYUJnO46z1hopFVz/AueGT7Dsq45wAyXNH
5o6vakFqlJL6fPFFSER/ClH3PZab3677Pc9NmOuO5HEfyQVdjW6t5bJ9SqPp6T+ZYGO9FgehZtLz
mxPpRRer28nIOGOjC6swUClF4RBKYhjoZ1aRJH1S1lLeeFFrRja6u7djofnXl7EACEL9GUxptGgC
3C5LwjeBpmM0uqpBTmIezG2PoYIV5QKNnprviRvdcSkeLy/lc4M0Jp/EpKIIsiAbYbB25W2wap/w
evKCLyB9sHGQVmQPZSuXfEVTlfe4WXC/s6UyAUoJhC6NIlg2rGc1wUBdZyDGh/Y4fLm+qQzgnj4J
TFSeNBHU5ubxCJ+vEWCLwIw0HXTK4OjEi0awrcekBuSbfJlvjDeCojMdwDRTcPK5N+kenPF++y5s
+RUiem7P7+3zX8KEEAtd2NxUVfyS2LrP5AI/YtS2SWe8iuoYAzkw//m5oMxxYOwBHIh67/nSzQ4s
g6Q2UOS29moIQHvzfn1zGST2r81VMNGMXATMjSpbEu5zFHFaPWg8caWljvGh+P1T5sV+eCs9JCC4
Qh4b2MZW8Yq7/DbhTRIumqfVKDDZgv9JZ0t7VpBKcVgl7TGJN+4mr9qKoZNsiY/+d+nNNepv3SYH
OMiFcT7ga+nEmrRWDfwlUno8PM93WEL7XA+HEtNckDaPQNe3lr/0DqWbxXZLANZwZdjo/5F1ohOL
LO4yk8UgUFJYHGrDBs8j2pOHRHuR0b/R96P1VprcEi51k2smmfQoN6Qyl6UCQyFZ+JqH0qMmJt8j
XXVzLdqWRN+hzb7X8+cgllZ6kYZ2Hn6g+epZ6g7vyBXk5vfYwGkd9cmqmjLF/n/5KDSWpmEVM1qZ
YbaZLO4DYCG24dMA+4SATVW3mVs0BrVFWulVCxRc/lSB/AEgHNFGXx4joJCs+Tq4IaQactnX1N8p
WS2ksxgjxxgoEAegl2Irpn2gBRM6pK3XVuN7Q+THUqxXkFrbQ6/4OwkxWRUK1T6LUlRuA9FR5mSv
x4V7/XwuOQvobem9hb9AtnDunkIot3MgTFCrK+7QLk6wDUXxjlFfwMDWSZ17DTAN100uJC9UiOBf
k0yQK1OxxzDujC9bozy8R6fBmUvO1MnC0xV9yxMjzLclY4Xp+lZsPXlVvNOJbAs31hBhIjtx+UeO
a47JlWBLKeQc5lLLLjc0vuXQOVNWylbyEv/PmJh+xdTTxTExJVSGpMNbAR9Nmt76MtyDX+61Ieou
SSD8df1rLVRW0VxHYwYnRaVGmStiFKDFQJKu8YBEfUoeZPShkkPyQ5nc+SG7AVAWpU1gEEpXAdZp
dd04M7Dya6WnxmnSdZJ+5ALYapMQxunVbBEPKuahibZQccjdekMcypJBSRJriJmCkgRMfn5eQv8Y
gk68Cu/CSUElBM0hE0zTyL6YGCensWgBYdogkENdaR2tqMKjyKUoX0gjz8wwCdcwS1LaDjCjtY+D
UtlqLnGO/EJiRYMdmHIBWJMNkTnyVkkS6M/OsJDGjtp0thTe1SIQqyHnEC7E1zNDzEE3MaedGZWI
DA4Ui4axkWdz1zb1o0lWOUhjCo65xZ07WRdz5C3SIpeZsK4h074XebYmjcopUS2ELgtXqwqaFgzB
InCfu+NkTrGRSEiXmkp+ssiwwpSZ39Qz5ymxbEalGoZgoNbYoKyXJnjPCrnxKlF/UEbgpvtobbVf
rh+uxf0yPq0wn2dQrUAtKcDBkkA5KABfSsSCNwfFM8LsmKg1wSSaUuNluERN4znqNtdXsRSf8E0+
l8GEXuARSK0XsNC6GCOYXpLdDOLED1zZq3n7a9yk28S/Q49MTzyT9ZxZZsIwhgKnCTI/NDjR7guE
lbe/iFOmte5xVrl4aD9XyfJv6EUcYSbpaEt5Sxq8UUBFFrjyPbAI8UNeObpfEXt4lff5x3XTi6cY
rXkk0FARso4J7kkIJjmxCKQ7wGsYAq2eZ/tIijx1mJ4SAXKlGEqzs07i5u2LR8A8EvyCSUC+HDxW
56ya8WwgG8MubDq2pPkdGFsz3OMzCklgauVF+EVfpXAn4Eq0SxiA1CcYhNbMxuukcCPKQIU3GefM
Hd8bFz5zYoPx1iJWorCYEUHkVb2hpAGNXT6ClxLdEzpzmUOvT13zx6MWtxPS6jI0IUAaw442h5bY
4GKxGm+SgBCHTEshJU428LSJFnfwxAwTUgojVYEChxlhfhWBnAwlLlHqsglNpTIEIE5kX6yqDmK4
WsClAmWGjVXYJYTc8l2/nR1ra67LFQTb/yrCgCHmfybpTzo5ASGB4ALmVxovvrEe+3ZlrmRoLYn3
dOwrBjx926GvLXmUdpA3O7P83T5N0/9+YpoUfaGoKVbbz/tc/iiVL4X2fP18L0aWk9Ux3yxsqkGA
MAu8PkLvGNl+Lb0nBSTKtYDHXrj07cAcQWeQgdi8gIfFkMeaihahRF2Jw7O5hfgKsExJ6s9OLa4h
YQURsuTb9eUtnjjA7CgcDX/HEN35FsoYwLASPIO91p8ctOYr3dZrW/Mpe744+l0Hkcx0G4BIzuIX
sZZWrKM1gmYexkxVgzHeyjnGM6Cv6DV6sxWaPLLBSsUJ0Es+cmqDcU/MryhVoBG897ubps+c2noD
6MK+vo3LC6FsF8gYaVPyfBdrqQcNo5G2nmCth/Q9HAOOgaVCCSLTpwUm8RVrkmpTkdHXOKiYkp2F
gUCfitThhsEUROHmq1jgGaXpBxuOT40y38cUplq0CJYFylunLafHoIbkQNofKA2EkGu2Ote+2or+
rDV3gaG8WOm4trKys5M8vyW5sh/z5tCmE+eoLH/Tz81gvqkxCTGmYPC75PS1GA6l2Nlq93L9ky7b
QN0BoFDENnYKX69LAFaasPVG9UcxFfdKS1ZjzKuycKyw4/di2MSCXsCKnhM7sRoXnL8ucK6cL8kz
w/hn0TUSptaFxhvj+pkUqhdNKeZP+q7iGFr2mH937VgJOInIhSJIcxjAkJLNm16XXkF6AXBASr6F
JN9FUcPz0cuVQeQHsAdapUIexMavGnTxQtL2k2cNmEExVnMJQiX19U99AUbwoIH+FvxBY9+ErY7B
y1IUJw9zcL5eV3YNbPmocVpkl3tHrQDnDGQ1SFbYIFJhVjMaSgBLUwL2rqlyjSFxNcxETNGE8ZrD
9TXR9Pv8bJ9bYwIKJnyLKhZgTR47J87fa0F1hNF0iknF1I3qpngplD+v27wMk7BpgFwD/wC1CXum
mioEDNucJ0hSqR4pwUjMRdVd3tdnJtgDFY+GFFiRNHkB+MHM1exiJKyZPdAA+vWu9oJ2i9lJsHeA
NJQHK1goc1lIxnUwI0B8A3RTzItHUI0shF4KRUa3rgExXW/eGV77c3D7BiUXrr3Lt8eRoJR21I5P
YcZeGPVdX5Jm8iJwfn/V7vBO9WlLt902GLdobUqPL7r6txRpMy/1WsA4wTjYOwwKTUZ4ZIy3PTJN
TLZOHr6zk4ztalT7p0CxNqMhYpZsT4b4x5SSTdcLr4DGPVz3pAXvhRIzIE80nQaxJGN9DkopxXEB
+U84OBqm1ELlSa06b4hKR5oieyhlH2OUnOi2QBSBCt+nWfad2RVKULUWmT15ciQM5n9vDlBu/5bv
tN7tXP0tjG2ztdPVzGPBOXIfnh1XHfAREK9j7EK0RNTDzzMME7e/MeQY9cB8wmpy4tvWL3BY35N1
6lZ4+E2x3e5UNyrQsQkdgO8xMS/6uo+hUdHmUtRcRF3m1zDvtKQBBiMeVLzHPow7463ZZ2uwHkNl
xrDng26XIAnAQCu6Bavrn/0igDB2mc9eS3Ws5yZOmCDMTjcIXqbwKrrXTaDCdL7RGMUWshilLC8N
Z/D4P1qYMLu+iMtc7mwVGOE5N4GJ8qE1MgvTiFvJp8rpSmhDmuDwCzbXfhF51z8jzIVCMbVIby7w
ocriRVFTmlTMdoNSCJGpeMG7lnIoZnheUDrP0WtKO3itQS7EZVJY9JMTu8zrSbOEMkXhBNNC22ht
YCr2KwR5vw2djZTSj7fIdfCqmL7xmuPLO3xilzktggqB6WrSJ5wWyW8iEFjQwZQkstMXKtsjrkVe
k+8iIDE7zJwIqQ/npuuwUsq8R7Hpg0/Wmc9DGV/W8xg7zAloAfZHHZLeMVt1C6DcVrqpVqbbOyAo
0PZ4vAEQH9vkgC5mzUNgcdbI3q1ZZ4lD0MG2qIxOHlROkW4yTVsZup90fqSMtsIDJHMc6HgLneST
BPPEmjBgW0sj9VNwjcWo+6IQ53KO5EXudb6tbN6aE13F+Bccxvw649oubAJt5W24U9Zoe0YeBZEE
1kSHDdDr5PHlHDfuIrh/uuvRnU9WOQRj33YyrMebYp/7/yho/YZMJcNYeBEIjv/9xNIMlq9Y6bGf
tCibfpd8ejJUV9oOru7XwEJzj+IFohw7i2cxEMqYHzLRyz0PdjnG4oGCRM43ps8i9Nx6zVpNBs4/
aDhI+7XsI6cOUSAmPDbOJdc5NcwkuGmqIUsokLQnuJ7Nbdq9j7wshGeCeR8HXZOBDl/A4yPoN60c
Z29atQvqePh+3T0vEj1mD+mddfLVZPAcDHqIpLZvDrMJQCfYYGyoxfvK9ChDYmYquy/XLS5G0NPd
o0s/MSmNVSRIGVxSBKP/o+Kb781KwCkw5jXQpRgg5h4CulnsITi1yNwVhJgmWIfgKFScV7kBFJf4
rT2CbMh6EW9E7szS0kWvUAZogHMV1BAZx0yBtigKYwTmpcg8PZP9vjE56cqyf3yaYFwwLDPFzFSY
CADqKNrS0cod9LCvfyreOhgn1KHiRlK6jqD6aNL7oBA5+QpvFYz3YegKIXjAhwnQPdSN2FNVFJ/m
t/+2DMbh+sqM21of8DmGfqcIdW+DPKfkLGXpBjv95oyPCarVVQl9YlcFEHvdg2jmjjw+6+mDON/U
AxKFhNMTXUy9Tk0yqYgWjro0R1T/3S3exWLVfMWcuFO5o5eJGJG15TUfcHHxCD7Gi0+/Y5KRsdBn
Oc8R+uoRbFkFeQ3FPrrBQFvkl4XBKcbx/I/JSLqehABjY4GSijnc9gul7bjuGrw9NJicvFRAIaUU
+GzkBtpy2lu0np7zxEluJwWZZCXbw03hg6MvXnGvr8WtNGUDIlTWsTBzHgcD1Cy6yoBboke7FzKH
5LbyQGm6p5uuB54ChXkHwZg/vba4rSeGGVfNC7mHW2HNg5a60jQ4eT5wwtNl8Z/6iYVpZhA9Qr1T
Z3xTN2sl0yOcbHE7RraGRuK75kvrxPkA7+yKmC7l+c8dXqhfPIUnZhn3xOyObmCCBzPqTbftMZlT
jTs9IXe9MtuQuBXsrElfpn78ed2NFnf0xCzjqMmMlFU2euR4ZNO0Jsqfg/ufLLB+GmcEoNwZzlIm
aBQNkEAun69b4H0yVnh9SrNJq6mJZrKLyZ7fdNDj2N1hfq130U3c+NUGkyzAMyKs8IoQi0kBmD1Q
AQFaE39gYnQ5VWZV6NhBijcKUrvFuBOerwbwgE3mGO9/mRWcmmSOQZ+oQ1zXcFGKQhyfisGjr9Zs
o3jyqxT+xtToJagKh0Kl9L+Y2Dmy8J6f+DhIiib4FbBHt3iguAX9pljJP8ZvYGb7Ok922dh0XlV/
CAwbimdPAEZ+mTn3xmLB5/RnUG8+ScCGXq3SgdZn0ZX2FDf0hGJraFsNuFx11dvWsy6h0085v7Pc
tlwNBU3LTWx5pT2KeyPatxGnPL34dkBVE5TEsoFSOAvvEaNYixMMH6A/WeRepPvRLkULqrcrN3hs
Wi+LoFLJq/gcZw/YtNAC2zu+CKaxLlhAulaMygQExV56MxxG8CFn6wxcQWsqNdzgwRI4iU1J4IF6
S+zsFgjaDzrNnEBYIJoeJ4q/93gYzcviJ3wESlQogAImBpJIJnfMwNEViBpOoYwxWW1XwBzwOzaQ
NFveBixlX6emmBxSADkQ6B9w5tKh2gQhnqVidkgMhTdevxSUT+0waeTQClNctDho8K7ejjflZjQ3
Voep6dSPVuXP/L24l6SV9FN6aVf8lGUxtpzaZ/zdqtH9yodjbAHrdfZPyaZz5xlv7hIM77xb6LJc
D/UcERLAgLSAgxqTnOcnrJ2jskpLgHjpHCnRHFpHaZCXEZzqA//WW7h+KDEyCsgo2MMg4zOWWEIV
Q8MCRT3aCZnxVVRIxMlvF5xFkqAbDf0cKC5d0EzIZUGSVoQNScd4ffVtFMFmnFQHziVEfY45k2dm
mAu8TOQp7AJc4AKx1S2QR6vwq/Kg25Kj978BJbucYsOXOl0W86V0sIeiakFjISi/fNmxfOFudIeV
/JK6/asEXlrQWO7JneV1LpjNDpbmJh/8WsZCLnj6M1jdrCIxCy1PdBxFK7GrUHeKJl+B4MuVp3R9
fYuXl6yCJwij+DKaZcySywzQOcgPYPQC+r+eCkkPCgapbokDSmWP+Ko7+NkmAAVw4tfgqC5cFHA3
xev1n7HoT5CThmSvhCkVdjzFyJtqliwaFARKcafKGIbUI8smifmnoE76iU8sMff8WBN1CEM8WSoT
UGZgbLrUk3lP5aUgg14Z4GsY/cURZLsofZ8P6B9o9DEm+fMGN+guua13+IJ+4YeCwwvelw0juqwT
g8xJAVmW2RBqsPfDdf+o7MIDQBs3JrpFAvTq4up3qt+Lx/PEKOM7FRgulcSCUSo8BSWtLX1xtluK
Ehm+ce/ChbrNyRLRZzgPo1lKgS90iZRIh+I8jWJNK0WgDNwAdNlIDs8kfZZchB80/aBiSAcKWaoN
QUvaQQaXricVT1q4n4rOHlXTbsnj0H3/iwNwYoq5lTQhFOrQgqlqnG3kjDYp0FxsiXPdzNLdAN3c
f1fEJNa6FJtpYaDAB2z9nSFWrxB54ySUi9fdqQ3mhE15LSVyqaAQ64foAAFzDoFcywMYJHyiYxgT
b3hmMVyeLIp9XWqJAE5q7F2fiY6kfZ37rxN513gQNnqErnkDc8SyTNS0TISZQjDvUfSN7FLGBZtr
XgQMSqcP62zkhefFuAgMA+SVZQMdNSYpy/SxlZUJNhurcQTAdcAPakumxLnOl+PViR0mKVOycJSG
At8seNYUsDCkLkkc4aX3jG39oO8in0eLxVsY6++mEWp6DINVrNu9BZaqObPngTeXvuCMsg7tKBni
eDpUtVnkX623U53kGp37G14yvCE/aCMS15j/G13Iy9MFYzRj15CwGwj75xFK7M1R7GUMBGl3wSr3
wRNXYCyG8jPSxwFE1gIn5Fycywv8tMn2ygSQpI55JgHYJWEwWFtnt4IzWbZiYGrud2asLj8cBBpp
Z5eyYYJngvGUYBiJpEgg/y1GASTn4FiKgL0dNn8ap86tMO6RRPqQpSIe4UOV2aJwp0Qv1w3QT3F+
mEF1hwWgV7TEoqSThICXVepxX+rbX50w2VfX3Hv58go5t8MsJChivO6qo53RzXtH9SAuhNJCjcre
4EM/AjIcqNmX/ILigjMasgLCSSwTw/A6E+rVkZjgHodjNEYXboHDM5zQNCIbciyBkxNh8PS2gumu
BgcSmOKHVR0L4SNolxM/b8rq2RLTeW0Wyp+pfdPWILhQMGppUF1CPG0ZD1IrAZ36XBy9UenUTZ1V
opc3SsAZQ1o6GPTahiQmnl6XUIQ2bcisRzoFssZPMnTpQ4zJm0ct2N944y18Z0g5qMA+YJgLNU7m
DsotA92RqkbAbJ1yo7hVZYtfKhT9v4uPqj0ibRY2Y4ypeZvwKS8WnNnUEHYwGAiPviBmGusB1+0M
45odHAAJmlA1ax7kCnUzR7JDz/Di9/ol/E5mUFiiEcAL5pc3I7SsTuwzTg59rqDWwMnracEhSQlw
z2DsD7O3MJEdWQElNdS0rh/fhQuLmoQmIOgiwcjLFkasTo3UoGx7xHXAlDOwDiPzRBNPwfqOr3ge
xGQh7iGZB20rgp8BFlcmtqO3hwH+JAbjpw6nzRvLDiWyCTAEwVnaZTaDlX0aYmu7fZmkbZKnPcpc
iTPk1ba2zCejLGYbNPKcKMhZFFvkBdF0PA9V0nuC/m4Nqou5A1vkdVUWj8bJgpgcpiyUpJ5mGIFQ
nDMVTwDzgdX70chfg6z64/z2fPOY2CIoWWK0Fv1Kw2jLKaYpY04XdGnLIESpWiJ6JmARZQ56HfRK
pZIIjpc8ysa9KkClMM/d6+69tGWnRphUk+RCaaodjKT1IQDAcmxBMZ2M4OLCn/Hv160tPB5lBEmQ
LaPeqkIXhtk1g1ShUaZhjymv8AEqLtC1NEHhCX5rnwo38TOl5U38NMgEjKAqgYEpYDCuD5Z1ILNg
T93P66taOkeni6K/4aSuXZlGqZoCbBRK6UZiehCrxI2z/Cvk6Tl1qoWrlk4jI3/G9ukX0JO0yupO
BlGKV2nNIa8VTEoU3X+0wZyiXswUlIIJLhgNMhJy60xCyPG6pTBuQoYIQkTQ3bRYvrtat3I8QbGM
IlCcANIeg9HfiOm72r4CcHYX96J//RMtVPrheJ8WWT4gMyaVVc+wmBfQgwSFoYIXfeBXAmb2J5fs
aqcTuYw2C9C2c6tMgTTUpV6EzEsH0F4su0fFq9iNVhUoDTfZLa2wz47mQAgA2YIvcTLbhaNtSTRv
BpoYc4BsvU0PLGMgeTN6aQaQywg2HZJX3yGzlDljUeDzQg+KExQXvquFNBCtNAphvqAOiCHdRKBs
DvU3K9c2o5QSL09Ivc9nKd/Moha7fRGGayHQePMzS9c0gNPgyoHkHf7A1sFAdleXUxyOYC1ob0Rv
AJOHSykgoIDw3kNEjVtsX0iFsLUaQjN4dPQL5D9kZTOJCBUMhsG2raDSEXSyrQfRFtIfH3MtBS7p
re/lDFWz6868ENPAbqOogJ5hvO0iQaDcmLPSJCPUmHS3rcsVeDn3QcAtvS+AFCihBghTMLoBmmcW
6GY10CyEdA7FnKrbdqP/EiU27ykdZuGig3EXvEZcfvCFVtS5WSYAmUM6CxU1S4me+w0k2laGRy2S
LS+fXMApnttiLqRBG2WMONQoR3SlaY8kWc0GBDfq21J4S8fM6ebwRQuEx1zmabMuhPKzzWVuJilK
wlRKYdmo3oxAdluFV2tZuJeojgQuWwQB6A0wCYQxa/qkmyVaegJwkHIrbjtLOYxTnu3mBh3f6165
uB6dEi+hoYo2M3MLKvFQm5GMr1aOENUR+9dGNngzg5dEqboC1DeUPClwBYqajJFMGYaCRDFt6Zng
GfLmG4hTQMk2A1K/2FY/ottwpdrHsnDkAwDFB7EseAz9CZC2o0qjaLYxHoNpHBmyIAJA15JW2UOq
a/sZup7rVG7Cm2YYpdsqkPBMKFpp1clzsCkJJKyv7/VlnMVvwIwMLfpTDnvmiSCnRpJbcoaDqXW9
o6goJwyRrwLhC4kae04gPTWmFcfoQog9s8q+F4pebGIMJ6N3b3eeDL5hSYQWvGobq2lT34a+xjF4
6b/n9pjbU6qNIJ8xaulVk+pmGCx0GkgKAdRjyHZqAqt0fVMvw+q5OSbsNJ0+hVqfYPbINJ7KMB5t
MSOe1Bq8icL/z0aiCwY2FlAIKsznG1ShLC01B2zn1nhTbsCq4OiQSg2/U9bw3+BKX17Zv/ZY7ctw
iAsDkou/AqrUoGhA6ZE61zCdCvR2lPTKuueNDywbhdgJaiN4PrMThmNXJCQLsZ1zrqB9Od9A58S2
SOFd/2oL8CH62T7tUC86yb6boVQFeYQdytpM9WJqbSUP9v/k46UX3BueMtjiQz78lcd8mmYCbF/2
AtSVqOnwzQBomaqJKY3KsbJwDZ+vkHmjzZUFLhAZZuh9GIGQSUw82jClVQhI2ZXHOkTuZCYnaV4+
f5/LY9y0BdeJNjYItqm8L4J1Eb5GRLRLhYPC4TgKW1eGvh+xwgrHHJS721A2duOsuyFPE2c5ZP67
mGPSceImcyxCHdTAYjJoDaLoWDrzVPlBF6yEQvyWaqR3ep3H/nF5J559uWPl8MQo5L2EcMjx5cYk
ehWUwnRTUeVWqBa/E/oAtHWDuhzbeZDqVKnnHhsI+ZaVXtkGKs1fQHXolHslQ3G+dqyNvAIIseKd
8WPkOC9u0wsI8+SYV0ZLnx1azAIwIwctLkPJjJMbEnShQ+oQMm6tNAWOGAeQsqn7Z5OWFaD5dpuT
PnGUvPhRhOUBem8TWkxQIM0CIJ1IMRYHJKEQDpXABTCr0qNeibUrCLVkW6k52HlmpJAnqyGjmVZU
v00InUpXn8QRgVpNkwCo0il7JRmk16y5HR9BRTzbk6R1H6OILqdq5tUmNAbVhuAPWZWRIPzUSt3i
vIIuH16o2kAwDAhb5OfI0c8jkpiGrTmNIRw6+aiCANqgk1OYtZ1GmCBso4QXH5a8TAWVOsj8juzf
jL0BGzdrSTei1VqBEymsrX0tz6E31sLwGITD6Gqy0m/TUNX9Jp+IXdENaq3JvG/MBhrI+TDdlVYZ
8tK1pZONxwMlAwXFDjoE5xuBOYU6GsYZ2nhlaedlsAlzyy60mbMBi+s/MSOfmzF1PYFyGsr8yhhV
0GpqTV+A3i4HTrYUQE4Xw+R9ndaXkhZKaCakgicDBlCV7xq43HXd68AmObxcv9eWDjVGNRVDpQCd
i0xX6Iwy60R59GQZjgpaxhQV9jF2qrbnpFlLXwk1dd2U8Y2Q0zJhvkCeWUXiNHqhdBBTxa6s1K7N
6S8OhaYCJYYBZzRKWH6nJJrAdIuxfy+vZ9+A1Gk53QoqChPTa5hxM6wllzi1xrjEXJsWtMhgjYZE
zFxAdhtFTbwiQ0A71bf/4+zLliNVsi1/pe28U5fJHWi7VQ9ABDEoQlKEhlS+YJJSCTiD4zjO9PW9
0Mm+lSJliq62Y0dmypDk4PNee+21jADkCm3YXeLWf9qVv73kYo44ynAHm6PZ1MIVdUDRvOv6orow
Ez8NQQg1oW9DbZROL5EdAef4XvxNW+0QAM32Vf1Vub4sO/6nmi7ird9aWkrLmk1tTl723o9DCKF1
K6zPkPWYpc4lRBx8sCxCb9tFcM9aJWvt7us18Oko/vs9vcX+UcYVZ5qejqsE6siILo9aR9++buLT
uzjmPGiMEIUmkKn4uHmkvYph9IgTbJ4pME1e1/0PgHPb+VIss3Vrh8y+sOA+XdoQVHCwYTuQZVw0
qdlK6wcL0RsDW0Drpkg0ztkkMXQM49sLrzd30fKAprOgmg7nLGi6LRZ3JkWatQKvV+Eit8virIlM
c2weWu6I9VgWPLQnmv8kbWpsM6/1ThoW8JXU2urHhSf57FQE0xohs4Ogx1zGzXpme1lJXJxS4KaO
B/eZPK61VZeggBmVqNx395hKoQmT4urC1vPZNAKRSceJDNsKUAk+DjFeMueJwFbqOmN2L5I8ufYU
dS+M6tyTi54G9xZgIATXALf+gbY0AAMNaoJI0BvxjTEK+TJOifyZwgeZQUYAohatkaVQ34SAEwkH
oon1hS6ed7XlI2DXw8UDJwZoKIvBLqdCVgkIuSvYcK2LEZLXurtKyvhoQuWnGvNwgJcFDJTXcqij
jDgn+GxHXz/DJ6NsAGrG1gRUdC4S+9jXoq0cWmQzKjrAmj5TIxSpeX0cnWSf5c0eNeWXCp0/2XM/
tDiP/m937HYyEtrZDdBQ7RFmvL5kpzq5JHBw6bUWS3YwC87iGq+VMWxzZfnDzobEZ+a9ciGQ0VQX
G/xkj0BiBKgyAghQYJYZkt5KIaZKKlC3x2xY1crrrixharcU7O6gzsQld93PehEUCRAYZrD3Dyp3
VZnMbuY7ZDVq1yDvPTQulmLDYNv+9QT5tCHksB1o0EMVbjlHU7wK6RQaMrWuOKHKU+zHWOPct+2p
vrAgPln4gMjmBeGisgeb7cepYTHgVTBjhw+qHktf1SBGVGjp/YX+63X438kbv/l7fcl//Te+f+X1
2GRJ2i6+/dche20gfPmz/e/51/7nxz7+0r+u67fq3DZvb+3huV7+5IdfxN//1X743D5/+GZVtdC1
ulVvzXh6k6po3xvBk84/+f/64f96e/8rd2P99s+/XjlM3+e/lmS8+uvXR9sf//xrZnD/1+9//tdn
x+cSv+a/ofDrbfnzb8+y/edfmuv8A3dlGEN6kA7yIP+HadC//f2R9w+EqcgOzbEKlHbwCczF2/Sf
fxkufgm/BnsCVKBgHmLzQPry/SPyDxgxI8TFBuvMWS361/99sA8j9O8R+91l+OMcJAR/HPU32KQs
XAM9qNt9nBfKzBIDFx8IAmogVvTgJ9Vql4jpwvT7eCL8agY3XpCzbfDA368ev+1MI4Ab2NCPMlKa
tldF7rt2uq6MciecDVy3AxOxaWlvfxuEX+/6+7u97wz/PgR+tYpAkKBJiNwvd+Acr2bE5iQjII+a
X3RslUr1zZPDnoyzHmK2o7SFxXgqdsoNk9qKUKJ0TLr0BiMAQBfBqsfUvdlp12ZpPmcdajW97LtS
2jWUfU9d/Qo50UevTe64JbZazALHkbtWag9fv4j1cfX+ehEXdxd4fZqW4Sw2dqO3YnPwBon0Fnsz
HRUiF6b5rTmsoVvXlW3sW0We+NTFFz6SMFbWrZHXkArxoOSqsE3Kdj0pepc4zUmMZ2Ha69pZc2bv
Jw7qqdb7XbZXyI80A7k12ckq1nM3mA3s7tsJRrSURzSHdE2L6osLLzefg8tRQqrUQOkZiJx/1ICl
NuFTToWMaOEcW95fx3xvqGZtUXZXF9aty9mP3HWOFvqYF8WqZP2ha52ooxDBsqE470LcwvFWmVZv
zEKt3ZyGmFpXdqUOU11ve3eHAtljR8G7w33jKRuQMcmHfT+SYzb016nHnvS+ugDlLaDKv8cMeDYW
FVa/A4bqx5WlQQnOwZ4uI7My/REmPD6RFZgddMr91lBHDW5JwLBQcawS3ymsg1laN621Y3F6tGCn
EbRWDi6S2a2+7u/P5hJO07n6EEI55vLU0RUEtvO4llHRZFFF462bak9fN/ERH8Bqw6Gpw1WGwKEW
/t5LKEwfmcdzHDkRgvVSd/dqlPA2upPCBSQxrnP9UnrvvTb19zn03uI79oaV7iL3/bGzaWuUI6tS
GZEeTZp306Q/OSQ/NyU79em0Nkb9CTG9amEUSlFRw26twttbk7XVeHFPswzil+2GyzHkSXlyO37d
ZsUNKQzUO5RhHLOTVxJI7l7lox0RoXa9m6y9xNsbGlS3W1gA2SSH+on6Fmfi9eveNNyPN6C/+xPi
hOA/YdRs/Pfx7UhZOUWRa03UgVvjy9IFhGRO30fLfqyM0dkicLvK4iYJS7ctVhA33wIidNcpdTUk
xflVX561Yc8z3bpJbYQZBvNWZpymQTqJ7ahPaYhK3O/xlKHGuADTibOmCMcxYZsKBmmpXkGc2VCx
jwS741dG86OdHToMrMdqvvPRSp3cwX2iHeoOqiZ2V01THSfHuEqLBvPZu0s90oeG1Tso40iOg9Pu
OW0g3s2zaDLc793ovsEBcRMP80WLiHVqufc18QKvy068gu5YDMgMhePPbLIIrjDOFFA2QoNMVb7u
0geSirA28tCm5VVP1zjxf6omaFKnCFTMWNCV9HuuURl2ldRCADzRxLrnvEzbwGpPvQNWSOF0gy8s
N/eTQSPrqim/61qUl/mhomZIOHgpmhpu3F6mgcycV9K5oR5Pkw9j2N7XXJuFE6BfWHQayRAKhk9S
KWUI9u8Ppti3NrvSu14B+UwD2+OFL4yHgWnfwVU+SMp3FawM/Wbe00CRvu/TlUn7H8Pg0zo+0wZ+
boUXCKu4V0SRFXPK6/yGprxeZTVaYk4jg7yukWzOSQ0hI9myMjK0sy3oFNr6gMmQ9wcxwJQeYlYQ
OsrUvlQtNF5RDpqOjCFZk97GRfVANRchaOkGdJB+0l6bfTmEtgYjmgFAiz/pbcRYvW9jzwt6h2+H
WoggRyHPuqvvK+3RY425NjHBaKMOGoQqAvg6bVDvP/mlnr8kySxaEWuYaL5QZAMV+XUJ1xWESK95
6R243m69WK0MM18PpnGd0ikJXGdlZY8WHU4Thyu7kfEUdlTG1dh0ld+b4mRoxgVg6R1QWe4oBJAS
gecBBBiXexgvlVt0pWyiQsTpivfVW97TnZWRzOcw9+aFfZPUp3rQt7og4EuN2akqUphwxCzHNaBe
iTTZ8MqUocrtoBn5N8OBCOeUTpUPJeaKVYeywAYPEpY1VCRUrn6eBnUTa0nmK9t9khL2la1iV6j3
0n1euT61iqeBqTUpEyOc9A42Sh3GRc/ifdWa972yPF/a6bOZ9igBkjhW9C6u/aFgfm/xjZOxp0pr
11QTr6ZmQOWF9wcnyd8U68FIr92g1cynpkefjsV0NrJpk+XZT28i12M/bPIaJYInRemmroIsj6+N
YYNn3Wied8xpd2j6+ImUXuoj2KbKgT9rAwmDukkEMhbF65SxU55h4WXJSRFzmGWN7iE6DR0i3y7M
qMcxPcnJDSBIg6tXo+4v7KIf49a/N1ECzXRkI3BamEva25joA5lk0UTCrh/LfjzlTAuEuzdkhYro
XIOQYj9tNOXuJPra9A59Dnl/F+qbTk92CcukL1yyEap4+/rJFkXwv54M5SuWbuJ/21rEZr3heg3u
/k2k3PaucaXPG50GW6JyK3Q80vi2jNcEd4FOh+jEZJiB420zZG0KUWHPb6oRBklsV9nFYajaTWeV
115Ov8HegmOM89CoQA2fkkIL9O6bgvXFSgKqx8aZ73TWWH4hjfRCaLtgt/79TrNmPMqVZz7osppW
t3hj1G0NiG1iJExrfcOZOwSqh7lcWyB1NY3rNpnCGJckv3B4FVCef9e8b8gSJYGChveYdhdYxJ/M
ABvytBaKp3Er+eOZIHBE2kKP62iqnBsCi3a/LuxzguDHnuybLK5/fD2wC3D6vROgLQ0dU2COUC9e
AqqGJ7Sy9aYmSnT+ym2QHqXl7HSp3UIPDlK1+T2UTg92DhEsq4q+bvyTl0XbqIdyDGQzMLE+3hk0
LlkxZD0mlTZuWtrdaxgDj7Iru0dhgGkPl1TSPxtyANQYcYA0holr38cWSa+5nsgFhtyp32QKzohM
byCXtsqnlq48AiHiwTniwlD49TAdpyKS1hTiQH9rDfxCmV+4N33aAyD8IPCDcLu5XFZUuJ3TeJiC
ndzpFeR9cDOsnMCW3pGl44UAd1H58muskXrUEeTbmPiLt/dUQds4rpqoJvpT7qkV6/mVhZ1kcrUf
EylPjlE89n356JbpSztkG+QYL5XOvgPHi0MLWDpoJkDSgSmROdr/LcxG9qqZkOoUUd70FS4yJsw4
VfcjTzc2h/+6RVsFhXdzi0zxmTnFRkn24EAeutK6PHRN4fgdY5OvI7nmjPq2NmovFJ1xzt3i0Tak
bxKP7eyuD5IEQmTNeKAogPGh1X5jZaMTDUmxbjMLG2WhQS5Sw7HiYti/ntifzzMQpXWonc4M18XM
pgo8/SpJsapq++ykOMiGyjgLi4ayu+pVXvi8RzbdrtNXW1c3uBvc0RFTPk5WbToduYEKoa8faYlu
4DxBeRW1wPSbPbLoDEb/1u1ObDHS9J5A9MFOrddHxJM3Ija3LOdPfSv8QcND0qy90O48p5bDPZda
oS4QWyxd9sRItURH2b2IisnbmYI/CnapbuyTUI5a2LmwhkBOBw778dUSylQRo1wl0nPt6HIjCe22
qwKROm0oabVVGZZzUVoXoJsFm+Lv5fRbu0uCXeKl1YCDTURJlT8jW2/5icsf3S5uA/CnIAmfh1LX
Ic1FjeuMqdcG3EOZGcR3SIbIGb7YlPdQjE4zCE9JL+A2VLq5KJoVcfN1WVstrHu02waYlM9iEcoS
hmA4QbdamXyXDnvNkgRzyG5lSONrRcoHs8XVrw5cPt7mYGogAy0PosS5FvMRfMPiQgw9L9Xl2Noo
6oRylzGjcwv4YJRGpc8S/lGuYY0Ww6G3xJGw9PY/n7q/N7OYurlSKaWqExGgmVNZQbKAZ+dhelBd
scqGagXaLEriFaQhvm73s3n1e7uLRcyLBvreA16PdN1NBeBpiFfdCAupmm3jalinbnOhQz/dN97P
f4cAHoM6zMep3KNSObULKSIOho1J5I636V0/IsJ1I2NfJQrRbnUtm+6QUP5t6K0oz+tN5+YWJlVy
+vr93wnjy/GFPQJiVaDxyH4uOqAfsqzXobkVlU4dqC5pEXDjNtwfGuB8PnR4I1XGe42iUlUEKGxs
nEniyobb9GgNQzDvbG2O8LedqreaNevcLPfz8q+lvHBz/myX+f1JFycbb7PBTBNdRKPbBYCLVzDD
vlA3+gdSO++goEyhI3B8zlWNH8emosocptqpo84mm6rufNnqQAxycSza6pZq9NQ28cZh8d7qrbeU
IKwZe2j/54gw3INgyQoZqZCnKNaPaR94gx1atjhDTO08SixkCJAcJ2E/lqLzcVK9zgtJ6Gzf2JeE
GD7BaoDkY9vVkdlBtLHAatgwAsUYSoxrbXzHhvNItHpdm/ApT4yrchIbpaWvlYxXZIKOFRm/jx4s
JxILwI6Atr4Ff55Umhf692+EeDHdgEHCXREEJOCsdDH5eYapmNcVHLZqdFZf0us0AV499EiDatK5
bsrxynW4GSbedKNZNfYAOfiugWDUdfufrMn0VTN5a9L1uDw2KDUVXRemqTUFpVjnnY4QuJOxn9qA
AwwOpHhw6odEUgbqm6j8rumQbuXfNSXPFUOJft/gXxNb32amHuodcJOhHXTfs5Kgze1np86eUVzz
ysxqZZnxpjcBa7Q70RjfIQjBENfgh2un7PwKGxSzic+TYlUovnVyqEh2Wu2LUVtzaBEEXO+DNCFb
2k0AkVgNK1lAXnmzLovpUCSjuS41d89aHQq8ZRFKjedrEpehY1T7KivNsI89WI233VpT5VOs2qgG
zSllE/Fz0hOI5qAnBWfQohD6zTTUB50CneuK7dD1G7MT59r2sLwbXI7sNCyGFpSfYk1I62exeWVp
btQ46FIuIPamWWZQ1PJnQsiKIEOXNuKHzGG5w46myo+soi9wHF6jKA1jpTaFloLMmyKCwCaNJPO3
coJKk5HiBTOKP6dGiwVgRPboLLXFPhQkPV64YIB8ut5VqDydU/Kx4TfC29IMn1mqA4B+6gv+M56s
axwKoWjMFwdyKeEounVc1OTeVeAgygdj8kwfRpdPSVZhOGn50MX5UdOdfdtLmJHaqbfqB9OfLGdv
ycT2beEeIeu/lrH2knT0ZegL3Y9tGBAnmBTcVU85Xh7muz8TmRzNkgSZzI8WypaAbQbM/FYIhwMJ
sfVVmXdPgnRekFEeSsh0OukPw2YicFN2NDT3Eil+UTj3fidB8hTLB1k5JPSXuiCDFwsohlrgC4Ay
BY/K1cg0XPdK3xumkyHZjV52B0s9ABc+u4TdPLd5iUwNltDXZ8dnsQZUwKA44oBbgOvfYkeOWWV5
pT7WETeyLCgdZ48wcM+b27oh+1ilO6N74lwGo+K7eqhB7/p24Qnm7WKxnWD1zQpWuPPO8fTH/dpx
nUFDHWENejm5TV32nbvJsW7tO6MTq7SK13nmnqys/tG31YVIy/4krgN7B6wZAlIFirEWbdswyxpz
QKYRn4QZDjnCZ4BMja86/UZXw1Ni1T95bfmNKX9mmRkYwtsXFCCYfB71vPRHEdhPpmzziHa5Bz8e
0iGP1Dc+t5PT2NGfTC/ADyHNiZPS9AFlrGNp3BemuDJGE2KMhfrpavVZnwprH1PrFOtds7MlhSsf
o6FJk6tGAFo1NLLFRIoyPfZjM161XT1GgtkHSxvLNdQWfXdGRS+MzGe9Y5k4fHCIIq215FmPbpmP
npfUkazLq7FmPxpdCzoLTFMm+Xcqmm8lEaBYIRc4Tt+mhO60pBZ+Wq68ep8NVhbAdPulQKddCFY+
ezCISyIOBz6gG8sabrsXltMqh0elObsVIyqq1ZH1sFrSr/vEukQF/+T+DG+a+QBGCSQQ3MWBZ8m6
Vj1o1JGWuNvJKFaNoGuQdC6l+eZ72nIl4EilJlxYwWlaxn5t6gnFmo5HulUGicr2cJe8zxk757m2
K2VyP03dQVmk8vPJPpTN1mnMvZ1fPOE/W5F0vj/phFgoY1/eoHJWeBao3VHdwHgyztx1MzQ3GQT8
ZHkzptXNyKHV1LTYtll3ASz/DOiC1glyt3NIDqXheex/C4Bzt3GRGDB4xKRe+Gky7E3Kj4KUq84w
rrktfcsrflZaebbj/kLj84stBwDcBbCDZ4bFH+ipGpE5GlyvjgpCbzSmUEqsoCJr0X3t8D1sm86W
oGeW6t8vrLTPehyMCVAJZzdk5Ao+vjTpkX/RbAMqMgkLUAf8kBXxiqnUp5kV2Sgr9mthrMhogkOc
549ft/6e8l+8NrKBEASCmeTMfF1APTmuKpJUaR15PXkACEb9rB6vAX/edA3yBbYkL6B13FN59pJv
iak2su7WZNYpIcjkDVqHcgR1C/1RJ2idV0n1PBCFhIODVTz0sShWg5huPNqTwNrUqWeupeUBJzfI
VtQm7Jc6+eTYuJDZKazmiPOSAnH3ATCVPmFxMFEzyGrjsRwq3Ex+1M30MMTepm6TtZV3z4Zszk5O
Xry8fapRCw1y8PjzbDoaNqdrK1fEz6Cm6dcl42E4ebhJ8BEbuNnB4FzL3V2n7hPH3up6WA9RO1Fc
9jpeByDwEmT38EDV4IWWUo9dG/8gugVHPDqEXSbOX4/Ce3naH6OANwPog5ITWJMs5kBh09obYmxq
TmIAWmsfpLC1dSrTxu/cBCBUAS9FVq6nPI5435hhXZAtq0sw2DX51AKw88GZ2et12wRuo21JWyOz
qpOXZqqiSWv5wUQmN2lxnuhKITboveuMNBvq5NeIl56Her7K1ma7dpHiyeyXBD6SvtYxvyyDsRjd
oKswJVC6FyincS7s6X+QHBC3gUxrouACiKcFbs/H928TkqV5U/PIysoXlZm73GaQDG7ukXnKQ5Br
jrCaOKLQ53vt5jowMHqq9fgqbZDbtY5mQ8dAlqV24bE+yaiAxA8WwKzCRCEeswBPimIgZjMR7Eel
gxuvtI5qwESPcT0fJYDQxLBfRI9qG4OUqW9iNlY97wIXCaJVOcY/p9w6kJI/dD0y2uNdih+fBnlm
NsrqXFqGXKEr9RxmuLJ/mnS72HVd+2RQQAXDgxhVHdiF8sKvJ9snAMZ820PxCBBeC0VOiw0HHJ5E
OMqugO62UUmUFmScN0E5wUG5ydg679kjLUBT7NDnRoEoOoWD3Ew2eWwL6yGzIa0MUOFCZ3+y+RsG
Sm4wEUCzRXXL4uThiorWc/sqUsDZCjOODEjv+gbBxpIamPz6NuEgCowBLuuXYKQ/r8IghbqoQUZW
B1oHmIkfJyC4XCkhXcaj2QOmRoJlhHCkvut1sBxSxB0t3UpBrkpi3bczMOD2F5JKfwBZiwdYvL0A
6JiWesEjUEZ3maH5NXjNcsDmX8Y+Tck2t/+zWiLEIR+bXGYy3c4sUkfkuAB73QFmi1Fe4cDl8sJF
e1Hx8KsdlK/D2Qcja9FFmJHoJVUWnCSjNhZb134vukG36mpHwKIvbRq68QCiMblj7fhQZuy57ewN
tBpCBu1JaJ1NBb8nRRZU2qmzLxUULhRFfj2eCa9ycKxMBASLOMCcXDDXDYabV6HtXI1eyQbWY9CA
kGkZFLG20jOQ6j3vZmr8zGAbbAVhY83J7WSf5nxty6uykmtPvvyn63QeH9zBUNFszLzvxaZYF10L
tkXCI1Fru0pZt3XrrKeMhukgtrZVIym+GysSGDK7E63YepI9cXk70Py+ASJ64WnmUfpwRC2eZtFN
TNOyNEW+JkoyUAc8XITpcACAvkrjHR9pCD+AeyAFN6At7sD5XacZ34gMnpIXNID/uKfNzzGrhoEL
gi/L6DmpnGHqc68CieklHU1fSWvTGiueHAuj9l0NWW0QHr5++fnd/nj339q0Pu4OrYEyyb5zqkh4
qGl1oUnSqbAnpi+1S1Jll5paLJZYjwWwK7eKpF4hAYVYALJRRncyLybAFh4Gvya+TQwoWkDGBzqD
H9/KslUtKEgw0YRiT39w25A1w65pQW8Vz1ZmXNt8OsQ4g8rcZ+mVVorXTIz7HHreKqZAvconvUt+
DA5ZW9MT1KkDhyV3WjfuZSsuBaTmH3HfPO54aADdLlxW3MVZXDa46IF0WEUgkmwGs46GydlquVzX
Ut/Pm0gvCOqN9X2qRU7nQCMiXo0FwufSDOq2el+2RRrfsKp7TFRgYU2NBEyyCau+6FPmE42hyDFe
WQpAm1IXTt1P9/ffHn9xw4NLb6fMElMI7PnjTGiRAc2NPcSmNxWKz5N2urBOPmlwJlCC7gVwB1ol
i/5KUeBeSY7R7eCfAjrXSprr3IFPHSLmcZBrYlxiT/55sZgvxiCeYC+dg1hncYbZnPasddBkn6i1
B7nEOHaROOa+logolTSAcs+6M8sbFwY5fdefMu5eOVDdabqXCXKyXy/aTzcKHDk23A6xgS95BGxE
HrJgcRXxUdvNhOzatY9NLHe1ZV2BIh2WSJDwnK2/bnahtfNrWSFvjowp6qNQIvZxWUmQ1UBqw0hn
IwJWSstVOoVGoq6mWA+4xVGwjniDfAPCH2Qq3V5ofp5Ii73q90FYMmZ42cRV1uI4w619XwtEXQIo
fF4d27jeKmgv+d6MMuhO2Hm67yLwqy9JAH0+9f5nHiyXqtQGrSlRQw0ylri24uuUPbkTYtuhWQsT
+PPQXnCX+mTTxDtjTwCC4s4Vvh+7fK7VHuoKZ5MGRY6ijVcx1nGCsh4AwRfuaZ82BRdxAmYKZvky
Xk5MbtCJ4d2EpCBuEqAE1iaVkI/QnEvZlvmA/2MogUyiWhkoMQqXPr6WDchNb6GxEI0qC1IbBbdN
WwRIF4VgYm0tgRuVKFcKLrdVNfqaXV6JVGR+At2CqnXORddcQKkuPdDicFJ2bff6gLNXZJAFKSgu
aXINjvDp/2cOE0BhyFeDl/CuWfQbDlSAbUqzAUuoy2FSjSJHX+dQOsv0/Jg5ZIucOoobkUNxTf5t
Ko+mQDE3UmEXnmLeIRfdP1fbwIzDdXDyLK3WwbOkZTwiKE26+KrJQDp3YafkPjVjGgyi3eWoNRjB
vk/sflN57FLzwP7+fADkMl2EoIiKYXwwz8XfuqEDqFJpDKjAIEu8sAmqc8WvBw05vpYoBCkgUIHG
bURWCdk7A186BwKxuIzVgmwSW9xp1jnummzdj3DAqIkbNhJprtqw9ihnsedSlSnUDFrAJ3LbU/O6
Fe41BJZCPUd1F36kBwUHie1yBF9DWdvOSe+1Igm7gRxsT/BNrpM19yBvPhMi2/Fc5c5Kt4pqzS1z
Z5DmGqy1+zQdcLeGUIfFjrUyI6e195kV3/LyDjg7Dt7a2EkBY6BEFQc3zmG6lds7wI9IVzW4ZzTZ
nV2Ck5zW6bG09efSNB+GlKcRdIqBPiXWlg76S832EJKqo5E3oMcpd6vX8siV+RCPoOer0T2PIAOv
ar266vtxCHqoAUfJcChYNR5ymR6mvq33aVL4ShWQRSv5j6ZnIOen59KCgKs2WtmmUFQ/FNPwRiPD
ZN8tjaS3nbgtSN4Eo3hzaAtzdZVC5BFVwalWvLokm2NYOKDYoNQ3VY/CXAu1Qh20pOPy2cn7VasB
SHMGDu/5xrqpUxuOakXzIgbDDEUKBV4l3B1pYCEkDe261PhjFg9Y8iaAfwkiDR2MCqFAOHCUoY75
o+jtFxRunC0jKTbCYk8DquZBzDKg9QQ2lzfKnxOieVkFmhEywxv9rrAhe4MPA5DbPR8hT8tssRqU
99Yq8lOok6O5K5XPEN3Qdj5VAw+nwV51nILszjMStvGwUdOw6Wz60hoPscBzt3kRwbQWt0XXO2Yx
OCFw6BuDuhcwFgCJEXPgpYLFLDV/xtowHKSlv3glvWeIv6rR3imNv9V5fGw79gzNvBdtY4zdTdNq
MDCn350se0r7uxTpQJ9UaC7JcJ45zog+cHZObGyVk2OuoFlb4gsb5B2j5C7j+EbPU1+r2nOmxUeS
lXZY192TAc1RX2XNGI4KjOoxJztswKCVgw5hQW5DqzFGXgzao2U12GFtqARgZfhjDo5BOcHqDKwD
YAU9MpCJnZ5GYZ/z+KqlOqjniQHhXM/YDr0u/ZK39k4HCgeCLsS32pu8yV8RIbN1aWC+iBLUL70z
sMVmTzExrnSZgaTbyNDLC3CvJZLiLVYLJKGNFKxj3U1f67mGoCtIoAn7mpbgoMD3rOqh9SJsyyfI
OvuAlc4qhjdA16wsD1QykGfAP9KqR6qxxq/z/qGt1M0Ihwl9zO+qTKcrZ6qCccD07z3Z+qQs+q3I
4isOz/PeGk6VZZxHmz55R9WherfBhCJeGjCOCqXeIdd9Xb1WDhAkzYlfPL2FV3r+WlV8R0UKRy7A
K+FUyXtOraglr6ooVxayXIYokfdX/eGdeWjFSMInFbAgJecKjvw1bSoFFAiMX6Ptv4H+C0KwKOEr
1Nx2ybcaJHs/EcOGJO4OuPt9Jk92CymdAuJcKWq2cUBiCgxlfta8LqIt2I0AXI6IacAbKAoVNLAZ
5Ia7Q9X9pu706mBl1d7AfSI0R302tVY3qjk2tEwCMDIYEFE9xC6+qcsR0xKUMheWruup6NHVzPXx
luNBaAD1PD0Gng3CCSr619KwNb9vblAm3AbdnbWhSsBsQMl94sK+Or9SZfEMxYskHFzIeeT/h7nz
2I4bydb1E6EXEPCTM0gA6emdpAmWRImwAe+f/n5Q12qVstjF230mZyLRZhDIwI5tfrPsFjyQ4WhI
bWvn8i4yUSTXHJ+mmrYpxSF2snM58hBr7nCrpsLajKVyPZpsofrHNGhXPH3FZqo5AOBRYku5Bg8R
ZV9LAmgYzb66VC/8/6IQPjeKaAaQn/o3RoR7LSEW683nwS8s7Ruz9xtrVgLLqFBBCrVnvZuyq9FF
dlF9LJ0231Y0KGzXekX9+l7S2KLawQw8nHlj4G3ZCTyZzHIp343ABjXmi9aRfgUgdNO2w22VtO42
m5P9hFRG0CFNVyXdGq3cTR9nnzM7pitmNsN2aBe/6i0KOcc9D1kCcGGNMtNk1BurLCa2PUWgyZA9
Tnad7Ty19Tz6KDtwtg22TzM88qAxKXWKYVLJz9VVeVrsft5X43SdaNLDv2Pkac9eoygy/bRtAqAs
426UWsmLG/jz9AbGorpsAlHWKTuUehmZQo2mjKselcQYN1Adkw0nNC43c4cbqcyUIMtxiZmzyLnp
3TrcjAsPeAhKYhNmsVjZdPXWYuDj5SlU9VofBcOV9ErjVDk66Pum9fy2aM24ayW4Ecwe0foX4DY6
3f7eKDnHj82TRa+dAc7wnIbGl1LJX8oMsLZuzsVGjoyX8Ujv2H4R9y+OilcZ9U+VxU/kxCIhefj0
6oft+s60UqDU6aYcLU93p6uq0KxNGzVPVaiC7y2S3EeFxt22xvq4+f1kXWVpe9tq81VapmeRAQTW
CvTqZhmELuGqETb53HyFQrcTWArOe1BLN6hw+WgB7WFJJGAqWyhX7dfSNeKgYPjG6OteyYznisHA
PtXjIBuqH6rLiTRoBGStDyqt771OiEPO4TSE4i7p2eQRZyWpc/JmK8BsYr0iwpQhB51kTt9lXyHn
xBvGWdpW09MrazAoj5ws30OL2IyVku5HV/sy6ZNzSrqWPf0KSj+GbeRiXtTmAOzcdt6Bofk22NPg
jXkz+NUS6ocxWU4wb+azNTscjirdfUfdMtUGSd00d2ncbfUUwnKOIgvma/Z55Jcoz5/muaOj1zg/
YpkcdB11uHjcwHpdT9ggUma/MJ9LR7m1sFtxnHredDMLZ8LiiWJk0ujqZ1mEC1wYZfJtK7uxah6J
Pq/ukJrM/FlXFw+rlpemQ7HEkPskKs5DKJ+VhCjSlvKkje1j1JJcZVMdzHPo5yPGJBKhLXMZkm0T
KomHEtCj3ZdvIw+Lp5pzcx6YmO6kWpWc8UlQLARWgEznUMnPNsY7x6U/aUU8HxvHOKxan55ZuD+s
PPYc3gjITKUfdgBzmnl4jCPpAufcwWPloDaktVVz1NNJhVfQrOEZRQUoXFcmLHXLN1dOD/kS9jwF
MvEmznOjkntKbd2LKdU8BBi27VJpuwQabNDY1XnR1mMEZUqsqpsfkgLdG/XO8ac3u+q6a0h8wM/C
LNsbCc+dXedH+FpLzHvdJwdl5hCztcUC7dZ71pJ/bqrXvM0UL0xKfSPEdNLyAXgYw5RyyG8NB0Y4
MfeTGPOOLCOj4RS1WM3XbeDGpNaxGMgyrDsrkbqfLfl3tx4q+mvxm2kWw7ZXTx1nm19F862Ztjyd
di78DPY70IvEM6ypP4Zm+ja1xuiF6qq9Fl/nhbzqVNuTgNZUaM6HpU8YbdL4SfNKw5nK6kHjuf6Q
/px6Gj4YD5jfQ0fa1SN05vdW3nkLUNHNUuSaP7lPNs8c0KnhWKZTdZ1IEF9L27BkXt2uenV7h4S3
QyaV4FWcEvBvGzcrrqw4ZCxmv+lu+FANMTjg9Ls6ttYG5ietzXiawd0dsXU8jnI4CnPEmSFSngC3
pNDOgHPSPkJk4bbZq8ZtNbwpNpL6J5lh+Oib0QaKgMDWq7ytq8cifME6Z9a/6zyWodtt9PJ5dm/k
+BBZ35as3dhy3qTVq5iaDfqaEDozpr6Rj7b2JkqZOY9fwuQMm9LSMXtZ4I0vdqBF8srpi8NcdIfE
RmHfsne5ekjb9gpyqK8zni1a58Qpfz2NMPqoZErXPrVCnJWpuJnEU7ZUN7nojlaoHOIk2+VWf4Ac
fxPlhLoOtAwoluluykaGs/E2NVKGIuJK0+MrLdf2bVqeFU3Z6Ww2wCDMCsVBU26x0w7oCexsqi46
ixTG9jEX86HAqy5Vj5XmntpyPpaGAiP3jeOUslXZGo3tK5yoTjeSFaIalGTbqsDcxFyCpoTfGUYn
qad7EjowTNZDMkDuLjpfkufQUtqHzkTxYmyRiSXsbYVm7rM5PodR+9i5D3ZfvylDCDFMv4nM6KEb
liutdKn8Qk+3h5Oz5Eejjh8yO722VbmWPcEcjt7MgDmT5pU7z/cMQ86dIHopcvQWRTzp+nDqG/Hd
7brPhTs8kNpcwRKuhvZKj8ODjHNAdJnnJv29YdUncAzb2BDXCTL7VXToeMjMLLobzHaPc8I+spz7
TK+vUmF+Kjp5sJ3qGBnh56WRn3IeVk1GT4qjv6hQnsWTbK8ynZEPzKNyno5hrKyCxEEo1Gc4WEdV
HR+BIdkEHiNw00O+2G9uqB4aU9/V2XIXlsq+a9HW5dyx5pJo5HiZQ+OZuUiYiNdKdfwq1YNeONez
uyD9FV3NfXxakviOvjVHWQgk72YqKbdH1bMUZavLaZMuzi6Lkfg3qmCQ0ISww0aMypssQNW5faol
w6qu2yAZBZSo8BooksIeAtXNvcYkZta5pxo/THEszdoDhHMAzsDsN90jEb5D+NKDORgYnbF1DeVJ
7ZF1q/D3WuFnK5+OYO3owagJoGj1Kas4e928eIgd43ao7OsFlWbgSX2sHMaxAthob/N8OSJc4k/z
/Gi4DKymXehWAUp8G2GDtoNsGtrzxrG+RXWxU6fpWPOny14ErZId0L8MOtBzWWkARoKgaCt+QWOI
0bZvKvyRqNIbg0UY7b2CQyMvo2Nj29vQaQ8dB0LDIMKIFRJH302KrdbY19iEHi20LIReHNJSnJrs
AGny6MbatlWaPRO/XWgX97puP6KxD4/cPYytsndmViQb66KI0w6svZEGI3Rpvcj3RTLfWBWpJIct
OBNzk2sq/XbIJkSxkDOyrixaAui9Z/3ealKv0oq92erbGVp1NdP50GK/HxAT3/d95znQvULGv47y
VV1+9Bit9BQV0BqwCzcRWO2CdCk3ri0BqAsfLKk/0pJyGrG30nqrZmmgnvGPooxVfB1nGKaIOwmy
CS+f5dg0FDZGdWQoBPFZ8WHObobhNSY5yFiXGx0kiHOowE86hbq2+tyO9IqdKFi6KDCTJWAwd8ur
bIW+KoUL30pTXxnlOTU+tzzsIW96ogpS7GiP6Ljn0KjIQlzb+Itk4ivxVZxjVM/hLqLPs6P50t7b
rbVrqnFbkT6HerhxOsWTWu6V4j7vc1oyrXJwEjuYhXwOh3DXh7k3dKAphvko8xlMS8cbQtxgsGBk
piccxVOcaZOn8KZJUJda32a1s0nxY20JZ1GS+KgfxOmjWUZbTN7S5ThA5FQsNaj7IIQr1BW7NHN9
beHOJ5ixVYIitt6EUgRKSOdoFl+BsgWFgxWFrLln9g743mcpm1t1m86MdNRrAg09n85v5AKMyETV
Uhx4YWRJEGarFdIdFFfKlkKNFC2mQx7JHcQVHbc5ZRVnDUGRq5oPA9Hv3eLkQKZxWavi0FNqizFO
5jVlR2rYUnJr+6Qqt46Sb3s2xYJdKaYYzSI8A+yp9Pvwdda7dT9w3NHXg2Mezvda8dWZsJlCuiGC
IBwqiDqcBh2P3ML11Z9CGPcwynNK1WFM/Oy77ONtMpt7XJQ2fUnXRc98NZHbeKr8TOqealOAcmlg
azdFPAJ3N/wa0YM8qwJ2wU6tipXoF9hA2hej8yM92Ypa9VB5PFatEpRqvwmn5h7dNVLlwYCbofqx
RDYA+G1WJ+csWu6SWuwEKjq9MezMLHnU5LJH5vbQWVQN1fR5caybEdhs0pWbakzXbbBVAO23Bqlt
AtZX3dWaulXVikk2xOWeA4+xZ9glu0azN+PsgIkokL4lR+L6rHI550u+x/F+UyNUYddBj/m0Bsg/
NzD5ZRUNX7Y1gJJlnrVB8Qxs53s3Q/AhhJ0AWB8YeZidlzpCDmzeTraO5M52mMejGv6YnP6e3Ulm
4WznUPONqQpIFX058mj2iT/YJppzShBUToK6oXVnKp8hox01me4rYR/aZjm3WXKSjN6innhvrPoQ
s9cPcNGUxC+2VkonY6m3Iq4Bv2fHoSkfxomqK8tUKC85ys3OW27TME6na5rIp7pU0SiiUlSmvW4k
APa/VLFznfWjH9Npj8LwkKoo9BfONkzAJ48GktZ4AaGxIPYI8QTumF/VanyqFnGixrlNW+3gOHI/
dG8S6FE1yBslM+9IdA8J7ehhSIIq46noi33Y+l1ebUNyjMyuT6iBH6pUvbZe03q8VrltEWfhiIsh
HNVtaMc3FNmqO5Eszdv4BkGWTYg5UXRFb/9bW4+PyBZ7HSS+oh13vZEHelsHhrPsmtwARz14ISeV
hgido98rc78Zqej7vt0NehKIrtx2XbVNoYnq5XidztTt6djfY43SbNuxqY6//mkytTo6avYwaGW9
hXSI87wbM29cP/r1aRxjNUqm/W++/fMbF7/y82XmYvnjBWehjuDJ/vX5z2//+r0Pvv3zB22EFUpj
tg40yIaTG2Xj6edHv/65+FoVJnDGfn676Wg6aGmz+L9+xlhGunS/Pv+3r3PxI4ZYDiiItvuLr/9p
uYuX+udKP7/483eSvFYPMwDFX1/6+dE/f44+eFdGHRCanNPOis+1YT5ro9nvzFzpzqJv7lodrnld
IWZbhd2PWRkexUiH/u+HSe9NzlbZHVvQWOFcWL//p1GOocY14kJMZUfTOjja4EUZqlKK+QHK4D0c
G5qr9ioQB5aO+dnv66goZogq78pd2MgABP7GUgdkq/KX1By3drE8Jz0zy6UBzxfbkBtah4fcsj8i
8b8ze2d1iBWraCZ/zjrZ+tPlFuRBRYEey04VGIGPHRVfXbtf1SY/p33x0Jv5RneWT7ka/6Ed+Jt0
4G9ibe9N7WAsAAwScFtU9wKEMFftkEwNs9F8yoPe7HZCcVdtNi3zHEuLCBh+VkIz03Nz32YrwhuF
Sy1zmKGsFfIwVw/L0pFVUc5LI73tCwOWVQGKVmbpJuziD3Aa68z0csr46+/VLp2xK6UAv2Fzq+zW
OayQ89AxPsBuvTOzXmEQ7ArXRVngclNEi1Xn6KaUO3PuToVFLXStK4aPP9EHC72D0YF2+VOc3MAH
9CfY/E9vu7TcJg5HTiEna+jDoyGVGXc4Lgd1G53I8T7AOry7HGKAFthh1DgucQYLGV6TGWAmEdfy
pvxqLgvfnZ/IoiPQjH//AL9zD118iAUqJIjeQlH4fUc3Sb7MImbuXy4c3QsS9AgEmGhKmsbd36/0
zoZwBWhJ8IhIeIGo+X2lKS8WteLB2E0JwgiS1r/onMf/3RoXk+VITChyuQAmUphxOR1hKGbB3y+x
/pkX+5rLAJCBFLQAhHQRAiB8cUQPSrHrXPXZKZPvQ2XsY3VWP4is774xjMlXlhKiFe7F7RoYjkyq
xTqFvTwPMv0GqOh61fdDSOS/uqRfS13cNduIhtqsgD9UuYN/cjb4o+M81jL6z0MCt+zXOuu+/9Nj
pIyzPtk1l6Qa5p1q63eKjD+CNL67y0w04HQ0bFxTXNy2frawDAxXyIwdBn0o9nAz/5t3BlYfnlx0
G6A6/n4ZlTM7jOm5jHpcaCjNfliYW21+Javf//1ee+e4AbQNXwhhS5NLukC0q4Nb5AQIoF5L/hbP
g79A4DbiEyqd0rYe6laeF/cj0sa7Gw8bTEMHp4II9nqH//QuaU2YW+yHAg2i6qFeGPit5Cw9D9Jh
+ICb9N5SULKwHWNTkEFfLDXnAhGezGLjLe61q1AtRhoIR9Sd0tL6AOPzDnjLXRF8iC7aCP/Yl8/t
2OWmW6rFbsyfZa+dNk50by/RbRZ9AG96L0Agi8wpYa5c2L8A1bSmtCJzWPF58lxMymtJgSTt5AN+
1XvLwG5C/BaWK+/Vxd6gXy6diOb8TrdRVywnr24iz9Kbj+gL7+1BYpAGK5HkC1Lt79uhRp1bKQrW
aduVgkOPibWs8KHMx2uYIUiE5adITbYhfTSrremJWD+o3QZD34le7p0awrpmn0Zz8NFB+eBR/Mlf
uIzGLrb2P9GQiP5ehJSl7RYnzNmsPe3FBa3FqAoUlDXtytwq9G8ALCLxaIIxsWh6I6PWfs4YFCup
yYQWKEnuZZ2zMTB0X4S7y8rKB2h47FN8X/ToWFDwKXa2bxgcr20vx/hId/qv7BCoiH++gIvEto1b
02lXeatogKpCYsv0SuwM8X3SIQrhDSGMJjBE88Gxv96Xv9w3E/6nqsOxhZz4+7uqCNlbZc2Tp8fO
xlnouyCvoTB2nMo3G3T238ex9/Yq+dO/Vrs4YCT2UHmVsprRCx5t6LRYjHL//36V968JMfs1SYYA
fbFTizjrWmfiVk7mvFnVoyY13kXGGV0Hr7TsD7bee7ELQY5/rXYRTwZwISk20sXONN9mBn62Pu9M
5TkWH1zV+/cOBo9YqaPIzPz+ToUDnW1Z0VpwlDlQijvVLdFm+Ehr/f2r+bXKxXOUD4va2pYowJ59
hgG5MeYBoU0z0Iz/5eVc7PcKuv8w6yw0gBh25GsuPpu1+GC/vbsTVsdFSmwVbudFrcSh7QzE+DWh
aXfK+KZbqNooTIm0CRyR+0HAf/fe/VrtUosJ8kjStyOrRUYbTJEL9AftVUewy50PNt37F0Y+AKsH
COnlZsDkqtJVaybc6Z/7GI2Nl/h5fZak8xF18d1tt2Yef6x0sSFQx3TUgVnfbraFn4xHp+x9QHsf
XM+7tw4BUfJpDmUEWH7f3G2hJ2HRsxu68m49X9BCCfT6OW7lf7WQAcUCI2mK94vLiYzZLiyb0z+P
Rr8qHVo6jOhisin5QQny17cIbefVbnOlfTKsvoisbUpBh7pDsQsVe7tqcrdoi3dQJUO/sYv/OEFk
MdTH8H3HyecvpKFBVLHWCwLruhioiechr3axFl8rWbyT+lm0p+JDa/a/bg0WpeljqaopkLK4iEjZ
4uYQouDfltkSqPYLar3Xsh0/eIbfafmwjMnptFpSw1y/SA5dDRygLXnL7M2E+40sgdkgQJ18Uc9M
/UP3MJFiZEwa7Lz9AHf/7hXSJkAoQlXZmxexvUZTzIxqHrNOWeVB4c7D1pPjFPz9gfXuMpglr+RM
ByLHRSwcjVKJIsbwuygEY8PwY2EeoKCu/PfLvHsnMZ5GCpDGEQqqF3cyy0TohkPOYY9FOzPajaJA
cV/uy+aq0HfqEPsLfTP7TX0p6//8EjWYM4QqKDuwcy+WTkWZZ3E6S5JhpMVL5cw7jbBx8UEI/omc
/z2fAUfOcNQwOZPhO663+k9Fi7oYSptkjtzVkVSByxhePlSM76byRlGZRkN+ujKWpdrD4BiQJaIj
ZiRtDLIBiLBIBahPeORdsrwmOhz9zLnR3e4lb7kvrfERhemvUY8/lszTBWiJSuMlhSkqhjzpXEPu
+lTcG3eGWfm0bm9FmHxQ86x39/KuALIXzHSNlbJzEV6Z8eV6busSSWqA3I7JBSeK+cGJ/tcCQTM1
YAawRpBaIJ38/dZ3Tgqgv1vkTrhYZpYvc20ywf8iVbCLcx0IBvqFUXz7+z29vujFlf226MWV0W4B
WAbcghocwXy0D3RzBCvI+J4yxK0Tvynbz3+/5DuBHU4hzyr7Gf3+S8UU0F2qGKyBJavGwy5kF5rL
Li4YsyUMYJf2o/j314avBlWEcwQbKiob8yKdnd02HhtVyt24yE2r2VuQBhsVuW9zqQNIq56NP8M8
7zFOQmj6o7rvvav98+oXIbC3qmyh74hKuj56VQIie8DSiOF9BLA+k9Y/48Qf1jS3/3zrLrxwLj79
n92PcvWLaS/9bn7zyfn/8895hGNRyssXWv+afznu/B8xzlkfl3/vnPP4NUVDvO2+Fr+556y/9E/7
HNv8B70hd6VSrQ5/f3LPsex/6Bxg9qq7o8MwdQkOf7jnGNo/6LBhBkjnADaj5fByf7jn6NY/sGTX
NL5IWYqGwn/kngMk+/cQRAebiEDzEqIPxykCOBe7GDQNbgTppO2Yk2jgwKzwhZXtHlJLGGp0DZYi
CInsMzqiFhJyuhkpUGDn/LVtnAIlCVW/651l3DmTaz+78RI9rDMnoBCpPt/GZuxsDUx67rpQxGfG
h82Vk7mrsJtprqj9Mk37wJq64lkqfZps7FlC6BgrPffiGG00MlOQGTJuvlnG1O0nGelbDQLX1wk9
K2CC9A7cQDdqICoWgnSggOWYHjNNrUzP7CyFuW+on/rMjYArISci93DEJzAl9VjuR+jVrd/SBrkz
Oug7uLDk52oMo6s0HhwAsGYKjMacunsFWARygl2/IIak1SggCjV/KUZLYXhfCnRlcmxxR4n1noGo
CHxwidOnVy7WeJzCbNBAmZv2kzIO7ScjHwViF/kCFTcrRJ+CUqlt3x7mFkFD0S/3oCFHMBrCndCm
G0GPlgzdyKgG+1gUw4hE0qzsMyikt7ODjAJWvcnWzaf4Rcs4G52KBnSrd+rNKpWXbbSlUZ+r2M6u
qyQadlPfojzT2+ZTxsyeWry3dkgXTsfBzpKnmG9/T2baSWmszwjvl0r/be6l8nkJI+0kpYZSPo5p
W2E60TmsMX2QQ+8EujlETx2CDjt90OF1laOaHZIidI7NOEYvUO2admMyibxnh6DyiWgXJr4T+A9R
VCjihbmMHiKgRjk6QEn7VdfMN6FXoY9+brMPGVbtGYbBU8kBDva2LG4YwKi+icTMl6hsk5tiKsR1
XKgMmhRpbNvJwFckLQmICtvLRxCses2Mzr5r7Xl+k6WLIH2hxPadyIaQfSYS6ZG3QGGD7HPOxnqq
j0is2F/srIPgYofW4tmJBXJWNzuwSHoot63o4oMcldXrZqXqRRWlv6pGDFpFfioqpbyKojSiY5Tk
bxY4y9ovxYAiUWEmr6OpzM0GEbMZ7pUiIk8qcwsxeNEGXw5T+qW2JuebEkvnDpamhe2BVd5YhVPe
xIYBHFlrK3gjWmOM6KZqzdUoBfTu1NRnT6p0VdKRj5TK6pCIVI0vSVJoKfYlKeYJVTLdgQbDvjpS
WhO+nF1fDZljfTLcfnx08wYiFr5gX6cZTg2i2FbtzZpMPkXmnJ0MMEtnLVPD73Eam+1Ga5mzmSiC
n5YCFW6jlPX3emrQ0cp1KQEJz9pRqc3yptVG+UlPYBxIpHz2EwMUTx9TE5xCVV5N7I1TOczDtinA
COTA3ZmMOgmw57TRnbOSjep9pccvU1hD3mFQAVyIi+vmOdIQCyr6E0/v9L3PSv2+KLvpsY1D8WqY
aX/V9Oq0Z1u4NAvF9KzPyHaanapjOZA1uOROeXdu81S9gXxrIJmb1dGDkYVCQ/K9zL7Pen9WtWx6
dfPBKq7G2FW/6Sh6fLFtyIPOiJ/VmE+oAs2a9Y1ZPPiqNM0D0apjABwOTZXYzdGTV9Ko/gK6sb5p
QuRE8qkvYz9EhfA1nJsewsZEL3PTgwLCJqNwAwP92L10E4EplpATaM0RgZpwDIMJ5/M32y2xxBYj
0DU3m4hUxmQ59oY2HtauZTOstDAr2g1dnZ26uc0PbWwoJ7XVBJoEojiYSaq/EFSAWdqx3DXzMt3M
Ujd2Rafa19LWxbZBl65HhUeCJuo6dBI3rRsqD7WCiEE8q8retar60PVWDw4rr+8m/Eg+ycmc7ptO
OuUmamLn5M7ALkFVJa/LGNdnqyrdo14hfZg2innbGvSZOOncbeMO7UPF4P7Ngvj1rBR9fyrQCQ16
V8xXriLCh6Qd5VfIdFVGyRl18BX0nn+y5kvrVlmgF/yQZ8kMLjLgcv2eguJZs5Jl26NrBvOx6sYn
FW/6vUKTJljcovg0ZtNAnl/Gj6GB14TS2ACj29xcIWuKnj1i3KhCFU2sKVmRj3AxZF59KgfhHsB9
Wnc18nlBkqWM+QtMVQ7qHBYHNbblViRJtOvaRf9RdaZ4ccAhjog3puqeam+nQGszwsJ+sUe32mqT
ikp3mQMd5MhH92JqVeVI3g4rz7XH7k5FJKiDi9VmXxFiNz5NWgrSC2uaaiuyPMnA1qZG4tmoer90
FVQUoIYW8bvsGhV3uhXol1FjvI1W313x4I76hrMZo9gQ1rrUbTCOZt2svnB18Ql77PiRmyWPg5qs
qA21vh+7pd/XS6dc271lQJtZerGnPobIRpoDumGCE+tGhnI0x8Y55ZDPmo0Vgywr3NbezrZTfx/o
WficwbhUqWlhblInGW/FAFeUlwshaSRTeyThKA4RFOMvWR92V0Lpx8QzCX7+3JVQjk3FeZzVud8u
YTcikLsMB5fx6zl2VyM+ty1jyFWq3iv7RJW4n0Qutl3YpE9vOifxFz1MjK/49mrqZrBqcRyYR34P
e2PCQCPrXXCNSC2H1fxlUFTjWcNo5mbKki6Y4rm9GkC9+cqigDIda0WDwYb4dWQqxetSLB1PPER5
wkl07SBWEog+LI5lKxPXq0yBhURsjFetKfXdsoTy1FOqQfYS9jOTd+2JSNzgw7ekiVf1qolUME4p
mykxnLtuTGcFCmFE64FNBcdBT+f4wRoMOwEZYpnHLBmSuypqWy8xcU2x+OgpatoZcUpYZVaepW96
nbuPTVv3J2Ps7T1nkFpuBII9xyTO4892mJlpkJdivNfsXnW80lRrPGWkK1/kPNWvEKVl6SlFauQr
szB8Ke3FhbU2hskGYUfuHO4kMBBia+OgGXByOnKWvMekpTIN/XqZl2VEkFmx3mbZ9Ss0N4IKCj+v
vkumQRzdLNJPluymTxF9SF6zD+vdpFTZVougVHsqx91d2sT6bdTDDlKMTucMJAH0jNm1r5rJyQNU
UieEmAfYuJu8MCfIU2H5uVTz9HY1EQcK6ejdrinyyY9JsnFHDEvQOSrB0x6c4qGwa+c7vPV5W4Es
TMg+RZ7CEiy7AA7hxC63+xdzKCPkuwnBgVYK+xg7dX2UA0LBfeWe6T0CZEZIajelJqT4kKaBpiv1
bWcBQZg42E+KtMNPZE3tSVcr7Vs9SXNr1i18nwJTt6rSon1DiXvdl+rydc4Nykqaa92577NK9cZU
jYNECxMNGLHigmRvq+pBVdpsh+oGiPR61q8nfY5vzdqxsG6p1Zu5UPsgGqR4FjEUr5lYLj1ZzfkB
5yiBthNAXtrxsGFaASLdrqybRUvhjZURyMpFFY/4Rxa3tWq2JOsuWlQy6+8L26YP3Kla9RXxHY7+
VAF9jtakH9m8YFd2YFOHMISY2Jiwkuvu2g2xa9RMJTxpRhR7Vm0nO1pf0AMc+GiJOcxvhTG6kFVh
E34nEOq3caUrD2WUuY+9MnVXjOHGm5qJJXqZEIdsdxULQIdPeyy7ZTE2GDIPykbMpn2rqEp91xCV
z3oTZZ9ivYdBrfUAp3G/C0+g/5/zKHHEOR/b7IDXexzv4S8uzg24KAlXVkQnTGbhiS4pjoB3c5lT
6ZO5djpJYJn0KDW7+r2V5NGnJMxbY4NybX7j2C6C1xBazXKz1K02+T3pCrZBM2fkpsTZ8HGwDduP
U2M42cj33uTtbJgbZyyN3ANjPaU8sd3wlHUmtb0Gieygx/myVgSrCoNqB4D9nGPkDvFdOSAxWZdk
q+RARnMI1UpcueYUG2cDL5RrLa4QMx5oBuNF234SUtFfFQjWu5JdDqWn7r5NmQxfl6HMezDLkRLt
zLRq7tFRX93AFBdGtUXgrLbY1E/PtiuTAQnhrLmODCoG8g/NuYLpObwOorG6zWI4wL+hKis3bRrn
kHaRg4HBhy3bAPAHKftFCc+mUeShryVFt8uq0BLXBfIeiBXYEWZ1y2iCcXKMlUDYRrqSonVSo0qV
mVpyhKUZ9UELc/uh6OOZVMudnuJUOI821F2iL7KZ5wIpx+2QdeAjmlRbIf1Num+GyH22apQiUBOk
1O0ECbHdEXdgmy/2p8ga4K7bsHyfF13pbc9dUtyo8kGcxsUhYe3zacUsjbtS1OYPMpriyVCGfpdL
rTga+EQh+DSEKcWMNcvvkda3mBRrIWT01HjGjH24QUmBZHWR/4+781qOI8uy7K+U1bunuRZm02M2
rkIBiIAiSLy4gQDpWmv/+lnOzO4EgyhGT83TTD2VVVbihqsrztl77X41CSbWti0TGCNSVSlYhLU4
8616iR+qTNI3LOIsoIMM44Di7+gNZs/zKiRsjDUKOHvGiXxfZ9nAriagMCwW4ZdmqYTruNCn10Ia
sjcwhnhzJropMNtD+aavivEE8Q3hzRwWyAuHvqoPgRYNXxQ5jR4ks05P0DqyG3nuhF1WdwA7SSOb
akcvdA51eluh2U1FNEjJtSCApk4wCIhy6eSpUXgYX629lveltxjmfJiLLHsZB/Y7ijj0V0EfiASt
VcZBncQMQ/igzcTlNcI+6FsRAw0WQCHN8YvWpB+ISSvYYhvAnwlIRsBSqVwr2tQ8tGCFHmepFlXb
Kpb8ZekCxJSGUve44pLAF80iqxyJFXRjhoLOOhMZ+BJKo6nvF0ld/MEEcKzHdXCgWFge4lptfLng
VRktQdqzi5UlDIDYSzhZSYo9pOp0KFoopXzEk4aNhLgyqc157EqselFVG/dhGWCQR/HeP9Bx1p+a
UtA3PZfwSRu1YtuNE8qBuVdcJQmjl2CJBOG6HDUjv06AR6wGT/bpY5F8zpq58CAyN26UUYXh5scY
CgcejN0V+sKUr4fGeEzERW+uZ5ozCoaLeYEuYiGgYD/J67er8pGaQlIFaLUTS0Znm6msel1jTLjz
tOS1RhLCwyyi6KCrnBqpyVaz32c4DCios5dJquJ7LreVP6l9/zjmFe99ZqlfmoKdopv3E0m0dSit
5RmC564LOcyOtVx2pPZx3HIyUgKOgSlgLA6XGg/3gI8qE6vjMHKy42yIOSnN5nH058rMv+vGFG3S
cBgeOaExc3Zx2Hoc+0mBJK1yp2C2dkcc2vtexSaDWrZ6a+kVHtUgiDZBYlGd6azuYWkH1BjdKKSf
qHiDTZUW9jhk+0TFrWlxPI90sbu12rx4k2Ypc3Eczp+zvp2eiEmlc98LKf71BNKHYaXKNhWm6CUn
mxCDXKTe1kIt+VoURvsZYVwLTwLBlWFJ7cPCWkMWgVmGW2mF45aC1L5puLW+aqMpw16pFgw4+hjt
y7prXtE8ZP4gNNH3uhjxgA/dEAtOERsNcT0GuZcQUph25LGUAjuLkswtm0K5zQ0c5OyCuwkcjYgF
deJD8MNSWx4zIrZ1JzJG0jmVaWjpiEWQA/FBmcKOiS3dCq3EZFua1V0D6dopG6PBGBIWz3lsts9z
Lo9Xqj4v12JCrSxnrzSzn44LdXmsx4jEzSJQPpvRMn7SZKRfI/Wsr3MUTHg/jOKlYq26ktUBF1o+
RD19m6UghxVu6gnXiUgdUSj5R2I13mcp4Fk7HFrCpttqOkVRnV4r9ShPNqF/ZedEfQTNg86Ech9b
DWARVW/miipZ0Xm6JVSv6J/aXb90OWmQ/eADi7f8rgdOxPuUwXzL5ShGIKk0udNMkBwUlgSfDwdY
vTpYo+wx/ws7US3yz/x53BpzwMKct8V+zlr6PfpY3QhUsPwokibKDUP/tTWj+FQrgkDWKnvINxn1
mIezLboxtY43wcSk+GmBnPg4KtP4IEZN9j0UFKKtqf3iTDGbO5zo81ZpJtJ4B0k86UWn7Ky07e6a
vCF/QsPgyhlADTZJjTcwLxRjo6mB5RvNqN9HrYrfLlj6l04dZNztEl9furAX14OMRNOhnYKbvNTF
3TAv2rMZhyb1GF1djr2SivfiOIlPQdIHGNhredhGnSjvl7GguiWp+bOuNMRsJ4GcV7x+6xckCHrk
JoWq+a0Kd4UwXajVvjyl834SFGamRbP20ZL2omthKVrP7vChmOLr+64nGtEh8x13YNWmClm/lDdE
O5XVcqsQJHdMh2LZSPhxnskZFRxYGdLWhK3kV6Ta7LtsrrY1sCdM40szkashaU8AcuWngWr5sVb1
5a4P1s+vsWj+qnQQ2Y8BbP3aZR3E3K4Lk107xvpL1VnhoZM0PokwHDiZdkVtuUHWjc+9sbBWQBDI
YYrHooZY3NKg6YhqU3skWXKfwGxspEkP2FeGuYFqLpxjh0Ti0KcNjtdZJ5XvkyZ0nUPxXDwMqRBv
pV5j8Ql7CWt602KpT8zgm5QF7OByaQ6f07Q1b/NQBqoZyIV4kHIt3ifqUsmgQPrheoqkdnLEXo0P
ED8RSLEbVTu7HRIrsSURfDO9dEWJXavDhTUz07ihPCvuWFikPCudIL7KSVrcFTzkLxXlo+CukSuB
7KcmbAOXeb+4RXRpPOpZwaFhqo3u2eol3FBkM4+ezp7oWCNhwnhqNJSVIA+7cS1Ft2Mn1w7Ax/pq
DvqCOTvtK5NSLqGrjiU08wmLWbI3F0O9Nkw84XnIFybw/3JUY5LuBDWuDyohyBslDYzPbYFpD6tT
SGVQjCuclmkc71Rx6LZJV5ucARKRcpVZzDdaOHQvlZxzDhNo7n3KFj3FfkW4yxzKymdpoolr93JN
IHJnqJvZKtWdpM1QQpWwlDUbMWlneuWiiQNudITgHGama0KQqUJyVjB2WR8p3+VUCb4JIXHD8dyp
XtUngj9RJ0qBO0ULBKTAUikpTeYdu121cNRKkQJ/aprc7/U2vcuHEdCDLokO+Oz6lRMhJW6Bn4L1
Yb4L07r0ldFQ7yYKCI+iAdO76GCRQN0dvEXXghtRCqptkoXFts9LwQdaHFxJ+ZDDOGusJ6jl0T2Z
RDkm2XR47hR53otTkBOLYMCKSsUSumVlZSf6VMsDB9ue4oXKGVjrOfKJfFAi8yEiLE7yU0Mps1i2
hZyXMfm+Y7wtilQ/cRJeSaC07V/HWMt2UZMWj8UMgkqoReF7OGi5P5olYbtjuIAuU5VdURZMgstq
M86pUiaOJSYmlAtr2Fd9bu66BL6M3Q2adiXOQrfXRKonpL2YW6YLPq4Vy5MFIqj3Kpjg34Rz5yeN
Kn4m8DKg/5EUX5Sqbg/ry+lxqJqvTfjMR4of5sM0ieJdZPb97ZzI0nXCw9uXfTzc9xRTIN7gllUh
uZV97Vtdrt8qEcdbe5lDzWlVkeylMG6U1Y8vuZEcqC9lWY5OBjznUVd7i9WFInM6C5bPcbY/jPOI
1TLVe1IvKjlwh0wiGxKcRYCVNQ6/LhEWPpBisRnZhdUFbhr1+i2uzfk4T7ryYoS55CVZToSoElTG
HXKgIsSnTZ5TN5rSSQ3T/FR3ZnU9zll5TaAIM8aSpctOHToDK1UOnSRlV8VP0B/bts2fe0GbY1s0
Giovhph2btEU8uPEsgFzSLUchWDm7+E847NmjQN/JGqP8aiEW3Gs2q8mUZpr46ZyQwgCJGHiQVfZ
zsCsW5prJRsXYozi9ESNqjgN4Tx+k1t5eailtHCMNADcZygDmIO4IcVJr9mKhHImeKTEVW6clu1d
nkS4ZkGvOt1CggautGpHiFgNMGhSxYNWUGqnH28FB5WZfjNFqXmq2k7eQRGKD5k6ZAd96Ga3V+LE
q7Rq2iWhwV6SDOovkdbIz7Tx0pthEPU99vNk34Z1+piYzbgdg1ZFexQC1Y2MQHhCJCl/5l+LqI3n
DXFWEm5+1SgDR2gU2RVwh3zpyji7WXgKh2IIg2O3IKos5mq5yqtRpz4m9A9zWwqQJwOSorKhPFHP
NHvbAJKIo5fO42HIjOATwKTouo20dGSRb/R7Uc+G4xLRiCAuOypf9IVziyCJ472k1Nj8FOpbio2j
W53sgkyJtVg+4kCf4q4YbSsiy76OU169MJXHxBY1oE+iPOqeWFZa4CQ08FBSp7O2Jzcov4lIyl4A
jMXZFn9dDS1BNT22mcHXqbAsDuSapD8hdVFBH1K3dvWiaikiZ+FuNufCn2tZ/hoSFXTVJHP2gIOi
eOoH4Kl2G5uEHAoCuVRAeYp7cxIIPosmKtZOk5faGwkKGbPLkizEXA2BRmVMmFDnROHOCBoOU5x5
NIXqh6q+tksTeFXQUzd413X/S53wk/vuZ70JbWyUOhJJUqjd1sSc83Qehc7rHKpIxItcJbaVWkC3
U+shu5pCQ3wV20JTeQ746s0BwXuadjPt3bo4UWStP5V9CePIaBPPmvJqN+l1KbmBUQPXGOOBoJ8u
JcAro232ee7l5In/+3g0hHDZ4nATvwwUZkEbSmzqZgmkWjjCuQuJc/v9NUqrY+BvTc2Pa6Thr+ho
6Vf99Dkwvk7Shc5MH28jufs+ClS2dnEiN43T0Y3wJf4Xwh8EibpzFlyZZs9rr8mUQi5ouX651Sb1
2lWnxh0XLYRjP+uJ4lgKp1Ic9Y0WTYpD030BiTBuZ914M6aksqXeeqnC8t8QoPz3tCXH6ltx3zXf
vnXXL9X/CxKTd6+B+9K9/OMbCJ9uXqU2//HP/8V/D/uXf7wUb/+wX5qv/dvLT0qT/9SZCLr0h64Z
4Olx763kaRXB0Pit7f7jn4Iu/4F2kYakyiSMmWDVF/6lNJGMPwyZDTkeRhHnpLlihf9Smkj6HxZd
TLwH6DsN0gD++T//x09u2D/lQeG38oPvkz/z7tVF521htkEDC+xdRud4LrqdAOykS6KAfxufK/pp
inlvNY/vbswHY5x5Tf4cBC0dEd4GEVLoyn9+MccAseBiMIhgfIVmRWjfcIwzSlhSCskW9APBUmTt
EOxdS3syKsPlU5omzgjhQIwJ75OUDSZhOy6PktS7KRtNY4bdZoXbLv9a4NPO4nU7/RgpDw0lkd//
+p/1XL/8eO3sqxJkJejkkh9vsj1IlspeE8ZotjpF2Hisbhc0px89kHf36ly8loxV3VejOrpsMDd9
QZO3Vry20y/My2chF/95WatFjrOFzpP5+ZnUYDuW3NJG1wJw9xoNTr2XnvpN5Itv5ApazrTPd5ID
RhlkZepdAoJ/PDxqQKqaoqRCU/55eKkf2KjOOq/EtveoV15lPpGHR6o/TuoQOfWg+8XkDJvQvZSn
8OPK/p6t/7xyVMPkaoMIJzjg7MqreJ3JK64c3OFV5KRefmex092gDvCk78qn4bo+DZtxK+1+/yIx
0gcfm4olDCGxwZp47gibqT4OBOPxsYmNb5CHnhl3VgJJeXysIjoM1XNYJGCdJ8fKjxXknJgSQI1y
KKbSqifNZsotW5JR2HwySt76wrI1BdiV9FVSbpJVaIA6axTZJxUFyGCwZFrp5fK0K4vO1rPwKh/K
J/oQfD7STu/zHVAYr85SJ+oKGCiTN0A0xaGWdPdGCMpEPinprZGMbmaZXiUMO7BaV2VVesogO0t3
UxbzpmP/AQhtO2poWCXDaSvpLs8XNj/6TcxZBMHWBu6qrY7FvrIE32z7Tzrp7odBhZUGMeirtgQn
tukubed02qNROLRApyiu2RWvpSW9tQ1rd1xtRU59iMFMgC3Is+y4VfZJEbnzErttRQlAQG4CB9zo
uh3nXZ8znG8IpHia6pYmuE11kxMoOiGNJ9DASy8oUsDBtcOysyurvkEbRMQaOb4ky1QDeeCEgsnm
iykQpdU+DPJ3TXvRs3uBj7EhGyMI7iar4izlG6Lmpmm+S7KWQsQ3Sfo6S5pXwYOaqMsMkuJbwIJ6
sDocjTdSdF1aD3kk+kEhbARh3if9QgM08msd0rXFtoHgsghyXgyFb4GVawiHEhPOaF1PIdqCpGDX
ecuO0utrhAvoALOUZ48YaJBfALHYc6tRHO2ve4ECgaRuOvHLlLewiWtu57ekln29hRlMM8OCQybL
tYfiw+nCr1X8OMSGTSXD1kRqXYbsxWKD5Ibj9fycmYuXiweVfRqfr51Zk2tSAmuktdXxxZTUmySf
vCo3eTdUGwyWgxnA5aBncK6e4YUK7cGgdV50WwKVmcef8y6AvdY5M49LlO9p3zhpJQBi/qRH9/ME
eDd8K/jnUgKwS3rOTZHCTs5lAvTTISSVr0NxCzPCLYO3gRK0QNzsoIjQ7wOvHe4XXbETVXT7Irfr
EWbV9I3qJLiW8vM8V+7QHI1GdyUdSuZS0lUyHnIjcs3sJpTZ6VcA7oJ2E6mlS2HMjXgwpkRqcTM7
JbwOlGgO3GF3hl1LT86tjMmThi969Bho3xAA23r1hQBPZ1oye6raE/oeApgjB50RO7HvcqG7qrAj
4fUJMJqdsaMnIIypwPQlkoSn6knJVXr9tA+JZBBMgRtqbEzpmvdMGwJ0cYLbg6NMaGCWyEwUGruT
YcLmA1nNT2p0foEVg0wCh12Rckd2VL8dmmDfieIhE1WHE5GbAIKrxGzfDOYdfUW3COVtFJ5E6QCQ
DMwcUbQjLqb6qtJaJ6jktZ+xV7Jql+vpQYbuVGvRQU2iG4mkM0Ow17N9mJ80TmDDJPisPYin0BMO
T22cbOb4vsufl5iKv+5wjP1SmuBLo1OxMpH13rasAb8pyTMgDtpCJYVsFcOUqEZyTuqZL1fphra1
33SGrRipn4NoMgj5jA/sEGSjO9SG6Y1y6YK8XML6KiaduKnYCgtHc5F2+cJHqL3qwecse8rqR02R
9jCZnYDan2yy7ChXApKffNIdICmPuSy5Fi9wSRuLk8R2LSviV5/T2R+62xAitSQTLhNIr5mQemqg
3+QmMwXiWxuy0rEN37rA1wSJVGhkT9PGHMadbKlHEfUH4eqeiDWmKUwnNz+3EvBP5mElulKJssxx
6DC9UzxfUrsSjg2ApUUsnDZIHUATnKgdxE12C5sI1vWNSmkJGKdZwZOucLgNpj+o0yYHBgZj9JhY
ALUoEsdpCwVddRtewiy8UevnJbhVxdt62lEPcJsv45K40bBsujHbR0RbJ8mCsWObpoUbRg2EMOJ3
s1SkIq+6KlUDS8ycNUdehZ0Xy4g2ynKrLk9JBlerBGOPsq6ta1cUKI6bywmhqZdwf6uJFkhccET7
Mo2wtXiISUXfqnpoJUjG4ZPBv0iAlhtrETrSyi0g1ddhvDPK8dZCEgG7MvyalPnKmPPHmodXHahy
ORLFuLKGrq9C1VmGxSmN1dP8hqwETL20FUzq4SGYezWkJafDD9R7zwg5CRNy56jT4msTtXPjELXz
Dvmno1uk9OXRdUPhI9JRW297vrCZBm1cpLvahMdeAU+ZlEPXxXedUjm5dYCHiSHVN7NnrUzBUH3F
XG8jvLM6cuSxR4emSuE52qYI3ULrWxzjTSisazG/y8TZL5TKVwbhalQ+pTUy0Wnc6la+DWXgjSop
AVq4nYC+Bmq/T/TM7ZSMlVVyjfGOytZd3UZke09uqCe+UcJNK65VJM04oZmKv8jMpG27aUEO98U1
9MwfFRAvArhrtji9y3xXARKeayY7Rd5EFcntw2wv0+yNXX0Ew9fa6aQT9CATfZhsRiivk5ls5JAX
WS9piu7C72b/1IjPANWBlAd+BU5ymhoHeeZW61V3NKJ7DO3HoG1fxK51io76GQWLNRShVq7VNAM+
StESdKoko6n+KjaJm0oKfiQmFzODkvQQFodo9YgWXySDZHYiGUpDuEu17FCrWIE0lkwYgKbkK8AZ
Ea3YulzSV5dQU9LrFjxYoHabpx4Z24kIK1++7eeHcnqVB1CXs7gVkwwE5sAjV7Zi+tDOR634mhgz
v2Nw5obokQWO65FCGQ04y0mKm0qSN0v8RdBYauAJLtpeg6aGZz+IXutqPokEu0/itSblD7lEWU6F
GgiVDzINP3Gb9slBL7OvtdIeq+pVG/q3vlGcdAGoTuJg2bIjYY7Ebd9F2R3KMrcBcAXL8qbK5q+h
1bFdxyNmCEDLgMQoDUAzi1b4uDZTqIiL8ylXvsjmLXS1YQSZJ9piXlzR7L+REEclmuBIleFOUbFl
OcDxZKDVSe5U6puwoGHT6ns1lVydvacsnxqcwFX/LGjDnUjUaw0NbyaDhl6rNxus9jmU3kZlCcJD
AFkwgvFdseNciH1OW9Xv+KX9NLid+toH7B2q2m3Yr43KcjWx/ujKfJdgdAvA34pMy3Ee27JRH7NI
gsUd20l+Q8he0OZHwNluKtf7TuhcPBm7JgrZ1AW48azI55kNsrpZqpWi+m0hBwWp2rapRgKoWifT
r8K+c4Vk8BM6TrUIvY8PnzAZu+3J9tijPLSzgG7+eLcUT7OyeNKc035JIKQtj4UGclPMbwFn2xb9
2DIU4KcPbtsEuByCnQirNUi/payUvfxMtPtLI0l2rEqQYgdmP06R1ecepqoOZFjn4yqgtwrWtdTj
tR5EmmEB58s3JT8ZJbnDbySe7qrOHxK6awh0ms5vosdlqjcFigBQ7G3FVGy2rjleScbXOf1stOm1
SWv/98cXSfng9EI3byV4qaAX5LNzE7mgcU/a7MhGHUC/Ezn1N+IQbTD+drWP/egC4uTieOtp6p0z
sRctCmnJj/HiG9VhEfKCt8qzNoqXuqGfP/3++tYixPmxkC61QYmGvChOpT8Pp2RZvEzotd1k1+2U
g7kbfdVXD8aFU6C0/p1fxlFoI+Fb1Y1f8pUlhVprgi0WROtwHasHrVlI5bphNQyq9BRPk08dGBWB
tS4jFyqEH559IWP91+BnDuRRCJKuFLinYCYptL4JzGEu3obHwe5si5K/w6RBW+1w+dz90eH3/dBn
rw8Yi5lCLdc9g1aXmfPnFbyWXQVd7ta6jp3nghdZ+tkt+udB//2IZy/QAlZjrgwuVrFRFnpclgPX
5GZwFkdyRBeQvgdq/0K56KP6zftBz2pdRiqXqAq4zK6+XZYrlTNbdff7N/XMlvzXhQEE42VF1yEb
65f67ssYTSWkgpFMbudObrxlGTXt5kCT2i+8QbXrC1/Gh5ek6jIVPMIDqRX9PJwiNL0udSFySQ20
LXjUfOx2YvBw4ao+/ADfDSP/PIypRAsqi2hig5WdZL1C7SLu06mHxffSDbXb5nf6WBy6lEl9QayH
r2tdjen0eFUTOwnHfFC6Ds0Sokf/L2/B2R23Orz2XRRPrhpei/VLnhYEC134OC/d5tUQ+O6pWqY8
Im3m+iX9zho+9eFhEv69N4fKF4Ypk/zMs7dTCFtMH8R+uOI+vyGEcBucOCT40bZ5LpxLAc4fX9B/
DfajbfLugmorb+OlY7Apyx1tysHmGn5XXbhtP9adXybUtXT95zX9mHDfDZNNcdnpKl8DhQ6fQJpT
8qY7VI8iF4zxNnMTV98Nu/pWuCN4wxM5YvvNDaoatuBufJQv3OIfhvnf/Zyz17jSpjkSW65avw5v
8ht1I/kdC/qBvnRT2cXbfIN745B/nj/jw4lICUNE9CnZV3cUKcTtpVX0Bwnsdz/n7M3VJkM0KfFN
7uiwS99RJEpO3KSH5Yo8a7fZ5V65sRwsEj5BX9A9QL/Hbn28/DZ8uJ7/aDH89ZzO3u+kL60gkX7M
WqNXfMFLkzu6SxjLnfaCWcPV3i5MKOul/XLpNDYUiyozBtuzl72JurwOGiwFPy791G9iD6q1Le2t
PUWGyyucuj7a3wx43iroR+qjpcEVxqDjA+ou8kxi20zmQ5kcOiIaMnbGgSHaJZtXwkAJZ/mmoU6X
lG5niJzgy+6qa/obBe1TCXU8B1Ze0trI1RDQW+AWBLB0rXZSwE7h60F3jYiTc7A0R7Y4XmX8lf5b
b4Y0Q/KGM7tBoMZyW4zqRgPHYOrqBnuPlw3h5sKdXtfuXy7cUPA/45cGFHd2pw2jwqdV5RMl9cza
9IvX2vOj9KRTtLomfg2PmlNtlE/G5DYb0/v94BfGts76M3pFiUAKeMqd3qHab7yOKLcpbTYJMq62
cn4/mvThpAbdR6Woi9JXO/ueVk9IVEKNc6V7Aw1b5BQ72aMS6I6aY5IF3diyn3nxUflyYeAPX653
A599PlNDyS3tivUe5zc5R4/DtMVXRiCHSx6Wc7FDs/69X56pCRdEhcSnidp6399Nq8Mgw2nVmTj6
fSS73Y4+yab1Rz/YBkdjL9vZPrnwGq1vye9GPNuvTdZ/Lk7qptm1mz934PL20jAfb5/eXdnZ2xqm
M1FIA28MOtX9cGQiEpzX3pWc4ZZUs4vDfbgN/Xu4c/yFUgTlhG10HY5+U2W3Tuil3rAlEXmD5+ZR
XJ/f5tI+9ONzxrthz3Ztskwslzzz/EQM3VBSNoS1U2gv/RQrt8Amv6uwL+kh6S3AOJlB/p339d34
Z+ug0FjtVA+M33qis7ipF0X2q7QRNrkf3yu734/28Sbg3Whnn6W1FGmXpOvV3hLBcEUYrttupINk
rwfV5ircFn7ooYSuiAh0+FKfAhs7nC1SmPjvrAS/f5PPSaCo2dh7kZdFOeSw0MMLh0+/v94PpyFW
bqQeNO81pFo/f53ihIs3XUt9rSf56VY5pNfZwW55iZmADuPhu3S6MOI6j55/ne9HPDs69otKLHnK
iI36WjfilUg1BTflpgwatweLpItfGwFfYnLhUn+oZ3438NlEZMxh1NHNoKq5VKSNzbfhmtQ1Yd/I
r1LN2Adqs6+zYTvgXdSwQ2mkVCnKeqim0iIlqLF1fEKDh9LBqeggEYQJpx4bMoq8VtmJo3ETxh0J
cdmFnemZLujPcxorhcVRjb6WeF5S6IcsMiuTWybuKaPv4826064cwb2UTCx/NHUaloLoB5EVZ7Sz
18EI+1KN637d6hhHHP4sS29EvNBRD3aEM7ntFWSETXoyr1q/d3+sx07g1dvSB0Z2H7rJhWVS/mi1
AmoE49dS+FnnTfamCLQibpf1iDqyG+hOawGn/oZp41Rfd1vxqPMdhg6BmARuneL7+CjeXXhh9Q8m
XiQy5orIxV+vn7fb9bmTm7JCsEh79CbCJR1X0qmbEJoui/a9hAgv0jmQVahV9VYgdkipE9gb+mlJ
o+t5wThLl4YKjQEaPW7ZcqFdLvonI6NWPY+3amtSaNQfDDXwUkN1dbV6EqqBeiAx8tkYHmE2vGaF
sRfl5p52hE9ncm/kGq0rgKiWfl0bs0dD2G9WLEZgAldNlX2H2bZvctJ48o2gdWi1g0cqpDTZlF2T
hFTgeaaygOWcxEganflNnAgPGVwSbJS+KPbuNKz1StGya1lFOwm/oNcLrF/98kUIjCs5xpCA3k4x
wu+lJd9XjeKVAafu7iGMn/sOL26p8jknsrv21wSYlq0gXNUJva3oATniZshKFARHqTp2xObYeLT3
0Bpemzpob0JrOpjzINqhohy0FX+IG3eZOkeOlW2ndptiMND06raxBsGlr6lATkhX0T2V+SibzUgg
ZkWQOuLwEVklfeRRVZ7xYGT0jNRkRxbfrZWWjyUgJaXtJ3sOoM0oabVPYtoDQyl/6fDdkyhT3pp5
4qmd9jhjcLB1qVewgaZ4KfP6TuzWvB89LpDoKp+Iq9srgezTzSZltnWsOXUCHYOBposlWmQaJGSa
H/qkfV6VOWhp/ap/RLc5IF2W2G6DStksRbMTVPXYJ1bkVYp81eTwfaP6lCSqa7TzN2rZJ6NRv5WK
9lrowvegammkx9ZDlilY0MOXC+//+QYOYjjIZvIDyKUHCHheJTKBoJdxVE2uda9vZq/c19eRW7vG
Jn9bN4yFc+mj/2XLwYggt2A4Yv9AzXZOTYtC05IDuaXPRej8zMF21q0jeSu8PjpqFkpI5Ooi2Agk
r83qC1OO9MH1IoiDryijrFGAzP+8JKZ5r42DPEyudt++FJQx7anjiPmaZHa9mx9ogfXucmlVPD99
/Ljkvwc1zk4fHHVzoS3GyYVPROyOTcuud/I7etee4K2vPp7rh+WTvO2fSLG78ITXTc37lfF88LMt
Xtf3YDzWwcErfa9vCnfZdk+D07G/2zSOfLh4Brlwi42zPV2vG80wLNzizk1vjMwhUNSX7PJbi0Ex
s43Rrf34SLPx99f58aiUdziHAJI7R5BWUoqcKmXUleXRGi9y9/TvDGBBbEcPxtbs7M0Ro07Ll3bm
IS4Hg2INhmL39yP8Unj/8ajgRoj8Rwakvj7Kd6cpjKSzNUcMQSy7C14h9oJTcMULybI8eaULKmYn
XyPp+LfeEY14CjhnYMvOiyDW2Cz5MsjsDPbpDW6obeq86sfJU5yGjcilU8eHj+rv0c4rIPOQidZS
M1qifBu0yq7UC2DGX4r63EiWcsreK5gRhcbZjcRUZolNV5NlNxAhqYQu/U1k43grk88tR4xhlv0o
CY8Giqu0vgoRarbickdn/x73qD0Kf+XL/B8B+P7/1D/DbHz3lv+igD69/ArY+/Gv/AXYM/4gGsVA
9m+ulF1xpYr/qXvWxT/gmTJL0/6SaCRKfG9/yZ4V4w/RQCkGZ9pc0Zgre+8v2bOs/GFA5NTX8Aiq
vYDr/33dswDrA5KDCaT55+9QSpYo1ZdC9+jwozPoSf6rgROUerd7dy9Of87C740PP38J/zXA+VyC
G7+f0oABJCH/BPNqXy7qhXPFv/rTZ/WRrlTUNLFyzcvikYCzsLFsK1n0C1WYnwtcf//ws2NWGkjx
iN9C90x9OlaqdYiV+saUlwt//udN+d9//uz4SB6XbkZDqHsawAYrOMka55B6voprw//9nf9XF3B2
BorGpE3RdxCwKNaHqYKeNaUv7dhf+PP/6u6v//u7GRyAUq0uE9tOY4lF1H+BRskvu4Tb/lc//mxa
U4aWkgyaQC+oUFOERrnDLvpolqgcf3931sf4957h7/t/tnQrlWbMQxmgDeY4nP5vzq5syVFd2f7Q
IUKAJODVNna5xq6qHvcL0dMWM0jMfP1d9L3nHJd2ycQl+qkd3UJKZaamlWtl8kuWoLJKYjite19l
drKyaL997v3vd7Q9CXdGe/DBHxaOlO9JDoqPcvjaz+3JRx2wsBzoO6P4Z9uYtGD2HJAk+W1EwxZ6
6LdAI6P6Ps5OXd7j6FCwMy06lBNd/5a2yf33wJCG3s5/I2Le+yM0OxsFVoFc3uQjlFWdY1s99NVj
Uz10qX/MRkCOnZWQed/jUGb09ovVMKumqPFFMUABXKrxoaByJU1pdxT/HY4W7rnKy3x2GhZKJz+1
QKICy3zCFc+xoxnYPMtXCXQXqEDPSrW/r5vQNB4tBaDWfYxUVGE8dvkrzYHPLOSHbU1rsZ/lVuDa
S2psodXNChoOTbSiwfR+ZOJ25e0szLTmjUMgezLRpkcJYQe1ikhBQt0W/z+Zp//OhRb8sRtbqT0l
LHRsco5b76ZCheM2w2hhP1MVzAOJWRh47UOd919qaB9ua1qL9L6PUWOaCzRdkOEMJBT09GaRreQR
k7NosQ2KPBnlJIIoeUxPkAY4du62dRR8vdqMDgMY1pa0kU4S8rjOKSPDzXWbLK78zyz7hx/4cpGw
ow5Cx5YPXhFQ1Bx88J3shGc1f9c1CG+cIXdXQFIG6/ha9FLm9KRO8R1InH4ryuAedGHhtiFoUYoD
LVjcSDKFUoA8kvmPFNlgR1JktrzdtJb+QzsvziZwwHUC3wAPzinqcd6qHbfZ5vM6dX7p11yCywTH
qmh8sVMKOWb19bpxtDek/4Sqr4WqVbYAqUwjDb0By5v1xaqgEuw+LzxyJfusGv8wymMG8LJHrDtf
JttiTZfPhKiwKwC/A5G4ZHc0Z4991q/ApQz5Tb8lLWbeWdhQTmFWV3uoni6SluljPgS/rpvM5Kpa
IE9uEfSoSgXJZ4L6G79HOZDbfd/UtqdFMk6JYLQGZC5E/fG8Zyng8hZqj643/v5Ohnva8tuoAaVO
bQ/w8yxvAIrGFSZIPiqQbQbqG7z3GVuCw/VPGdKGflte0NGegxRzoOwC7ILdIziUQ7DGvkjZrayQ
hmnWtUfs1KV1kKkxBC0SD0FBOoKK30cdxJj726LaWz59sUMGI5DlZHU9hoPr/8wZfS3AmnjdQEte
eyeveotzXTStUAczZUM3gbRggvD4CJY4eCuj9BmVzUew/X+8/h2Ds+rXNP1sJ67do+g86gaQYTgv
Dd6drje9+OR7Q9BW4gx0GlYX1FOIW6h9Ns270W9RbhvvbKgEgnZjVwCP7K1lWA11859E5Wmrcw6N
BejayRGUhNbHTmU7r4HOxDPvwUWVxfeuPT+2YLbiGdlRdj+iDgrvYtvWbv1SNBUqAreEmsI6yb6W
PAenTrKyOhkmSL/kxQ2zyP3Fx7LSykFxJCGpF4v/n4Tof4zGtZCP/DpqIvhxCFQR6sRslOIN7r4D
x+MuTfu/rjuCwZe5tna7YHnxwT6DSMxQjICXmZJ9taBWYQmwys7VSjAastefx7GLiBFW1lPLRsQ0
9nRTdR7eR5x7UC7/ZUVFWMQtoDl5tpJbTJOiBX6asVJabjuGed1+LSBlu6Pq/6fI8t8pWb55MY5c
zrGi3pK3JhTlEagXzSB1XolJQ97l2moe945VEjybhn3vPSnB7jhoZ7uMh5ys+Kv2Qvvf/mthDx/q
I5QJ4hMFWGYbgBJd54aVeGbjU/29T18CN//WA7nLvpIEiFYkhTLGs59QtxVOZAWqDClYKQtUqlhR
dVfh8Ln8Gzmwxw5Jw4rZrQ9hEdcB5wkI9xTevHO1knVN86rlEOm6GfXbYgrjqPzIsByBeXQlRZjO
nzoqZkwrrwEFD3Y0jvXJI6itRbER2LnYZ6cCJ9cxR35HYroecobcy7R9Ai1H3jZNjmToi+Vlb19V
P3qoWVYWMj2gL7NLUDa8EnnaVfV/ppxpWSR2uU86oD/CyfoSEOvcqh5PyXgbslAGi7mzpNoN6YMP
DH4LamRHovZmDvP8LMujAyqE62M2TJ6O3xIZqy07gYFB+1OHHlQS8rwqVsZoanwJqIuoxPaaQjgl
m8JOeX+nkAgAK0JfbmxcSydDC0IvsRRvuQ4QO1yU32U5PW+zyjKgi47HDti1JMHcjLT/CNjGaeCr
IOulf++s8Do0MOiIC8BH+r/zDuGQNvqBRbcEJdQy88scw8egFo76bh/Po5/BKLQr2mfLfr0+NpOX
a6kmrljjxbSZwpwGn+IONZWuWx7tYHhmFgjafO/gtD1qyqaVqFom+73xaumht6e6ZTjLhSCFeyER
+agCwPAjdQ5m8nR9SCY/0w4PKi+giWFjrYy5Co4ZZAtuh3lYS/+G1vW3MY+0CmSACJE2JgFu2XAM
nawy2bYq6iJ1XpZabp1KCOHSuf42JCAkAiQ+ubluGcNkL6wyl46c8tEuULU5QuEDuiJTcoDo4H5Q
Xy2XhT5wwfC81YxmmGiqRXvr2l06CsZCarXHIV4o38cX8NeHyrXW7ldNc6EFPSgfJFEzrOWODKxt
5UNXJB+vm8rU9PL7RcxbTopcTyTw7kkD5Mfwo7CHbfcwVNtA1D7oa+wWYsdDHJ9sJo6qaQ/beq1F
M9gr8DplodcCSM6dBcDJsPUGjGqRK0ZHePVcTaHX1VZIsxk8r8z6fb3jhp2nrq8NdsSJZ5B/wAE2
OoA78sD45+WosZzYOqbCOl15Eza4paut6hEo2p3ecbFODPkvPonHwJdnlQ2nWcqVFGdwnT+MLheu
EwPurtJxxgVDUX0Dk9qNnXkrAWxqWgvgCdpeeCuPsISm7YcmLb+AtXFtc2WYAlcL2JyoRIKDewzB
iXIr3B9VRHdceY9T+tBU2DcWD+7wMAwn3h7d9HUAoSq2Wt7c37TVL+zAJlD2XfcFw5LoalHtzm4+
pQOiek6mV0HSB243YAVdqwEw2XD5/WJ6vFj6vVdD3rmsixta8tdmXWfcZEMttGlRcx8pCQwoWbRz
GT1WvbUbQedPoyGcIQqh2sWEJP+MrTutUshEYeXH78B/PdgQwoFJIZy5MqWmkWrZoG+hPMp6ZAO5
SKO4EWQA+OH6HJma1pJBPOP1TIEHNIQYwBccV255S1d6bYpQbfmucuIPAannsBbu9waeZaXWj3iw
Q0qzYGWfa3CxPwevCx/gCa5jof+FhdBynueI35aDDbXOmH7aZB5dpVPMKc0ykCaFILy8G33yPAfd
ttXjD6j9ousTmDoTQuG+nsC2H1sPCzX0vN42rzorYVoJcImOzhROVfIAPixoXbYv121isrkW1rz1
k4oUaNouna8JHV+buP/YF8FK1jB45J+atgu7JFAMyhwQiobjIv7GcR3tgVZiW9e1sO5JAxjYNOFx
IJl+5vX8rcq9r17f/LrevMHj/+CiL7oeBDxpxgwvGyrqnl2QUqDCXx5tO/7m8za8/g2TebSABa08
LZ2ockIHWl0tb24LUCNfb3pZfN7Z0jtawHI/K+eaz1MIEgz3RwKeoVLZN94fVi0wBqHIbiWqDB60
QIAuM7ejUIMDkhjQ+/fFZ5qDOtqZj3O1dndvGMcf+rmLaQBjX0Zm3HSHIPXf163/OswvQ1EcHHL2
p+B03ViGefiD+bv4iEeacfIojIUChZdshAJ1FXzd1rS2gAsOEp/Ax2Ux9GXu88D+kJdypWnDweFP
ZclFryFGBjXDBL3GLmHHpvy7Be3sjjWniNyjzPuGyvmmLqrz9YEY4uEPaPfia2Bqapo4S+cwSYFE
TvNpPHcdS44QCnHPbEjLlZgwjUoL67wRvZ9DqiH0SpcCg1tMJ5cCjwt6rOah9pt2zxlE+kbQXNq5
ZIdto9NW5XEC7NITOHGX3P7p9/797Cf71nHBgM+/b/uEFuy0YEPdLscABorkxA+OEUcBYCR/dk70
8/onTLGoBf1IA2/kAZ7afQHdC4b7IlADQzUPNxXXP2DYSumYuKaF5kSFfBv67RGEpkefFOAsO0UN
UC1QVsrTZsULDCMhSwcuvM3NnYjHJYw1gGh36nn9hxilhXNvG8iSbi7aH3I+D10QY8+ev3bTV6iz
7iCEhmIFPBaM9idZr3zHkFmgJfzmO9hyNFBTEHNYZp79QcRgnSG5n2+7VFmoZS9H4YCKkbjQdQjb
JG4q1Ann4xMYf2i20vvFGu8sImQZ1YWVIBpaeq2P9/eAph/yobhFHcl96/DzBGWQbkpWEplpsrWQ
byHHmMsBrw4O+JVS2z8uW+ICsojX59rUvBbbZcyIPVdYyccWmGGZ5vGDn04NKnVsd9vp8h/1YZXi
eQJlmzCusldF25ced6or22KTC2lB7XnZaFNIIoV474nugsHix6KsV56w3m+c6Vi4jkRU1DkeBvK4
+Q0W9xybtMne1HMUkrx1HzrkjRUFOEwRaDjtorn8tBwcr0+q4dmBBVoEN6nvTvkE3wTb/CMkbHZO
+7moblNo1BD1NMsjg57L6sXZ+z6EMrS3QwHXfllNHPnIzcbfyganlVd9G3ixBrZ8P9JYoEdy6uSg
1sVoGr8HKVz2d1N8EXgQ93P1C48J1232/hL+B5J9Gc6oMqls6KzMoSyyzyQQt2mG0jgIHsoGxFrX
v2FyKC2WYysAPUIGh3JkMuB5MoAqiQ2d4W2tO2+nIR28qQFz3gwVBnlH/O45c9c2mibjaMszNBAV
NrK42k+b6hb6MZ8tZT3Ggp0kxE2u997kRFokNw0uGHvoS4UDmW78VIFGhewpiPw2Na+j4QaSyqnw
4KMOqfcy6G6hFbIj7rSy2BgM5GvRDLEFwGZ6bAAhCB7vKzI9sEQ1+0oIcMCNN9fHYPqIFtVt5g4j
VGzGUHUA5dZQ0BiKz7Y1Q5r1/+ju3xCor+P6UVj31ocE5CBzqF2NoeTpj+UtJ8jkCtDIMME6Fzbg
pX4SSPS+bAAyqvoblLTc5NAIu24cQ2zpcDjIg0xV5Q14Q+nIt8S1boDT2dhzLWw570cvLW3sf6Hf
F0AFflHAQAHkcVvPtbitoibpIIKBdzPLBZtt4t71Xr7SdZNVtMC1VAXEcALSapAU7Js+fi0i8el6
tw1Z2dcCNioaqEXYcJGqLaCAKO0H8P7iPnDs0kM9TfGNgBbE9U8ZXEcHwFWT5bV1EOCRl1knJ/X2
tt/fSEtsbF4LXllXY6BipP6BjvWjZEl/bhJ6A03jYSU1GyJXR77Fs5vaFMDwMM34Lcz2qcZVNa3T
Z9y9frluI8NM68g3nG0sGUP3MlxmgqjyLqrUin1MTS/TcrHTHWO880vl4mDjjuDPU905aOlK4jS1
vfx+0bafuhyPJ3DQGlCPNmnuwIC1YnStKvHfCAX2Fubm/KvOpoaqdrkz9Z4SyNT34Iz/15zNMi4d
PClGXfsi5gac6W0QQQyHyZmNuy5wLOj3UGe4k51oQL/ti7Q7Cijx5CeJRzDwYzNU2iu4R7HyxGPy
by2U6hp3LBaFgfvY+kCdCMTVN1bXr7Ru2g3qaDIngsg4YJ59KPK/Ff9O4/wusdlp6oMdWApDvMxj
R1j787ZMrMPLprgu69wtoC8W/Kglf27n7OMmH9cxZYONJ3gcU+oQdMj3Q0+PXrm2xzT4oQ4ky0c1
dJk9AkJSZvc1xChYzT9f77VhdnXWCquHJG404v6bxNZn33J/YfeX7DJveL3evqnrWgjFXkusqpnr
MPIawKgiH+QvCfRxtrWuLX5JPIg2a2EYUNIXEL0XB+Jn22p/mF5pXYBRAArneFgGu91u6CEUzNYA
3war6MhQ4F9q2RIklsCt1c9BQKxxV1F/Gleyi2FW9Rpg4dGx93zU4vTF9Ng52PB1ydFL/G2TqoM2
JHVllvmQbhUWNAzqAmoIEoi5lc4b1iPuvM26DrTv7KhAII2oP3kJqv6LD3xFBkLvIlfBpnM/49re
o/EiWQEoXYfz0CYkLN3Eec3TAmQ61z3TMAM6ti6agqRsHAk+aFL+nQ/VdITUyrhb1DQP179g8CEd
UFcFaUMzpuowkyDb6CYohubb4BpMh8+BeJ3ZTobe96BSLxXeV1O5cm9hmF0dEzf3g52MsoHhgxyy
YeSUpb/G+netmrUMvyxM/7z7Ymz58sWqXVgisWUWgG0Ir+kL/d9o/QK0MfNflzf4IIHAHg6HfmXt
Af3EenuM4gDqAC5BxTxoCRfxg6p8UTgdCa87s+KBC3Vu2wcwCn4K8L+CrN3ntjr2zP0YgFAdugxh
Wd3iaVVGNgQH6h1LrL9AnbxcbPhlCTTofAcsGMSrP2yb+sXpLkYYKWZVMCGqakqQ3gx4+8DLt+Me
r7duWpKZlrNlIji0IVEuQiJ58oCQRo1W0JxQbJn6/Ab1lRI1Va7V7K9/zxAqOmYPe54yh44vg76C
ugdE/zsq0M89rf6+3rzJ4bR0Moma+aWfsZAXoNd0pXhkJeD/IO865iNb8WpTMGrphBIoBbSqZGHM
gGltk/lBsbX3G4N9/gFiK9xcgceJAaabhdzLwJoeL08pK9Ntan45Ql04U5VEs5d24I4P4v5D37V7
EIzcOd3aTbTBMjpwzW48CP9EqGmPg67ZxSL4HXlQ/bw+t6bGlzFd9D1FKavtK/SddOIMPuYb7rKV
janBbRZduMumVWRDpDlDNXjjpj/k/Gm04wZX0AXExAv/cL37hoJmpmPXaC7bruhrHoo+gwxr8inB
Ou0MoGey+09dNELThf7w8Fcv2o9d9PX6Z00zrkVENjsjEDspaAaY/ZSVwQ1kKj9CK3nlWG+ynBYL
vXTSeqgBVXRy56EAEyhJmgPF+cSqV1zW9AXtSJIkvCduAp+qW/6aJ8nfbpUcoCS83G3VK7uQ5Xz9
ziqiI9sglsedokF5J65bGYoe2Bmq1WGXlI8+9vVuWT900HleSYEGP9Yxbgw1u4JHHj4myGMTjSBO
3RjeOnPPgGTOcHiEi7HEBnO3B/2VOaqOJJDy13V/MkyHDnXDfJOeCvR+jPrP1kzOPLJuZid/lGQt
0E2f0AI97tnkMO6w0POib90M+bRK7T2wZ6o5eL4+CkNUuFrAoxCvHifAIMLZzw517pzIJO9y6YXX
mzdNsXZUGSY/TZsUGrWdZ4MGU2XPbQ7Zm22NaxEtsjGHHBjMw+PmwVaqh6rbGqbeZBctnGPCULXR
oeMOhJjAozrvM48/JXSVd8NkGS2avUQUdE5GVPdDbYx75SMrqm0bJR2Y1naMFyLpWWgN1X0ENZfM
S16um9xgFh2TFltZxGeA78MotdiuAefGburie0FUseIxhgykQ9NakedNTGGX5jYnB7zbRyn74Mzg
oy5eHFVsc3sdosbrbpqoOzDclIKU1nlorf3Y1//H0GS8sjdZafn9YoH2OlCwDj2s5E81fQa2AQpi
UzLd9nFRb1vNdKRaNDR+nHuYYzXmKMYi+Uch3FMv24/bJloLXN+2yn7MQAFiSf+B5dltBkK5AL60
rXktdAkKdaui6HlYdNVpdCi0zH3ILGYri7Fpi+Fo4WslqIJHiQCiK6vPgYKQojNF6oSa7d/FZP81
e8NjjqDIiH2ADHaAyvYqXvn2soN8ZwnVkWxCxF2bLiEy0fYI9i+IIo3pt67kP1wePUI0Vqykv/eR
R+Cne+tlo2V7TTVhjNT6XBVPOKjYVQQWjy/j/M21PtttuUatbBiSDmqzUUyStLnCzQftiv3cYCug
krYOW+is7xWl7R50CmvXfoZFTwe3Mb8lA9gywWRhDfPHIVLl0ySTOmzE+J0QsQ2kikl+az2sqiNh
FmhoisJ6yT0vzKxiU/UiaOnfNm2PgOogQHk4Bu4TCmv3UVvfXI8bw6qho9oaSSrszDseUuwye0eE
AEYetjWtRfyiTp/4Mya5K+bqZrYZ3de5teZCplnVAr4andZpZmjZ2XO8X85b8Vi8VIl/Aif6im1M
n9BinkG2PupVwsM/kAEIivW4okhaYLEktApW9qyG1P7n9uAitdtLAXVUYr/Ehfg0ohZx76OCQk2J
ve0DOmStr7zRcmpMQ8nHfF+kEQRIAf/5OSVW8PP6TBvGoIPV4gpsITEFU1bV1v1hnqzigbZNtG+g
Mr/NmYh2vK4re0RxPObCTieIluFy8wmUdOzH9QEYokBHqUVdT4fOhjOlvVfuSXFfsGraaH8teKNp
jMemQ9tZFf2kHhT3kvi2GLaVUzAdolY7ZVklAqdQpxrG3UCyEoQurF8JAZNh3LeZZ6SWR1SM3Bm7
NIEO3ljPEGhIqDheN7zJc7QoljWV6D7K1EG8faoFpBbB72AX9HS9eVP3tQjmaVZgmYHtsdbY+0KJ
fj/waQ6vt27qvLbjdpwKyOwaPinBqLYvUwoFPiXVTTVB3XTLJ6gOT6tLfKG1OXJoRe5jf3qSEfSO
8Mh8vfn37QN5jLfTmxXCmxRb/N6N5RM0QsmnNhvi122tazGbokARUrBwzdkdflaZdfZzd9OKCBLN
tx1PrRw7ohIcjBCZqfZ54ow7VlfpykbIZJZlwi9ysjfWnqAuzMJA7oTFFlTbA5+/XbfK+7ssUOq/
bVxVed+OFabUTeJ0V0/tLV7zPk4Qfpxx8GF8ekkG8pIuws/XP/i+m9JAi2FLlY6XWLhIihb99LS4
9b3uZLnd4XrzJmNpIZwPUMJzc4wH9BwJFq+WHL2u71Y6b2pdi+BhFKoJatxqcw7QOJ0dwJNFtHGe
tQCm+RxlpVjubAUVB5mJ3yywtjm/DkZLRx7PfMRdQjT1dzZYMKOpXDkQGCZUB6LFILL/Xw/qguII
IvwXv3NOhRs9X59QU/Na2OZjIKzIQc9V3z7YVk3BDiZ/cxWt6XAa5lQHoEnh1j3LUd3N2vkcQCdu
0Tn++3rnNRmVfwNCsF96G17MmooC0HmcM93xQU3DawWV8qgjp76Wzzh0QBfMf4b0RgefWoIusSEa
Y1fQWQPeGiesh6Env7Na4o6DnGun+IBAPLUKyauiCNcIGuDYdkJYduH6b1P6IRmatZOKyTDL7xd5
Z3Sk4D5wK2FDIZzpZF57G6hWbVrLqU745gcjVAJK4GOyLgItlzyPGP51q5tcRssBscxwUQaVSnTc
PUWg3uRJdUqLfgXrbLKLlgRsD7jLxINdWEMeep5/8SAwurLCmtrWcgChdVZ2Hp6F3CnN7rEzjiAn
X66RPL1/hKA6qi0GmVAMBmg8yvnZufFLII+DG7j+7zTx1vhwDcbX2d1KwQqGQjdYp/K6Q8xodoD6
a7MDYluszK/BSDq2bSSg3nAHTEAdiV8iG1SYDHG2zS91VNtAY79KWjQe++0haSFYm1UrSdhkGi0Z
1EknBHi4Kd5QEpfvoCSZJ7uc5D3Q8lGM995N7q9zuk0jpJGdBp8BZ68AgrQCBN9Oh73doGrh+ieW
5PvPSyD6Fudm/6uqUiVTB27aFuoXt4YnKr1ql1KIFRA+/BYOW7nrNZlMC2URQH0nb5CcSdSXL1P8
00v5oVacbmxfi+Xcq/HKEWEgdpeHQvIzr+UZ/rWyuzJ5qhbOlEZWIXrcww59NuzcaXiUlf39+hwY
TKNj7JSwo6m1BbIczx5mSMnJrj/Frr9t3dUxdanLinrk6HognSNrZkiPJ5ABwH3pCg7T4EM6tE5W
gNdOJW7CLauEQDznT2xqzl6fHNpesYOdB9vytQ60S23ZtkOFOZ5L966KrA88D9aI7UyD0EKaOLS3
sKRTrGLD/RB4Z2qTY0/En7W+CNbI2kxzvfjXxVI8581MWoIh1Im8y3hx2wHB4pfeWlGTqX33bfuO
LfyGUly3W/34MKbeaxJ4z+PUbTzC6Oiv0VIKvBwwUz9MryDDPuAKcWWLZZoBLYIZtWoJGihcE+cn
DnmcNLch1/5YBfI2GX5dDzVDGOu4L9umYOkZkFG90lkw2/PRArnrSro2NK5DvlwalaL3OA1ZkJb7
yfFDD5eH284UOubLjuXoRyUcR0XxM0uiB68fv1w3isHwOuYLdwG0Ymp54RNQAA/4uWF+fxBB8skm
8U2ZxSuYDYNv6sivLCuAMQGoBxfmzpeghFhNeyzUvLLcm0ahBTAqCuJeKZA8k8rGfWQcF2evRRVT
lII50sUlFhg9m7Wdo+ljWhi3UvZ1BE3lsM1H6OQJ7u1L0jXHdgrkDjWwfMc6Vh2uz4/Jr7SYtjgp
M7LYrcjkS5OJB8tfu6Y3jUNbla2yGWQWIeZc3HbPghwm1NrsckApCgeKTOu8oaYxaMEdCOzkkwGX
BV1cP6CK+nGO1yCLpjFoS7M1AnCfBZh4LrMvC/9WUdevkDu8n0uKRzNrxb8MI9BRtSXtc2WrZa86
WAeA+e8mLEKbJliHkHGrwtHVw94oIiCyKqDluLOmbq22z2AfnQctT6GnHLjo+MhurNk6C/mVCnIX
tb+9bdt4HUSWcdLP6XK+JFVxdkFnu+vTZE3Ly3DUoVpcE9+1PBu3NCEK4Q99Iw9F+VlZ7dMcrWCN
DWlJh5IhY0NKyXNpWAf8B5vmk41H185bI7kzNa9Fb2/ndFDglg5RwRnsHJRmIHtn+75JVrampg9o
MZz7bueKikLRQXgveNI7unYRzrn467pzmuyvRW7X9zyuGgd5NbCyQ1FHYUfYvEOl343f8Y0RoMVw
HPT9yKFfABgUKjfL9qns+La41ZFirZMo4Uw2+k8W1cNuemrGduXGzJATdGAYiWPl+i5MX5TpKUig
Wja5qy94hrjVoWHU77KyTZa8lkn17LZ9/8o72390UNJ88kGyv49UI7etzTpIzOozG9BoWCkt3H0s
ipsSmMYiWHvS8N8/ZuosZ6oXXWEDyYIdUVq9ENRJ3468jM55XEPwtB+jfcRU9OR0zepO1QCtoDpi
rAks0FVSQkOAoxWZdrlbQg0UWhCfqfg1pSAYzb5jc7OrnX5lA2gIFVcLdaBB58x3FQ6JLXl14uLR
H5J7OWdPyO0rgRIYDKkF+8wCNUoX81QweaNEc+s28fepdEK/S36WBc4RBIo/h6yFL16Pf5OPa/Hf
S5sEZMSgoG34CDriu7QaV9YNk4drUc/yyCGqA5K9bzMIojYl6pJb2aJuLo7YaUg7+wBzyh+bBqKj
zfACIhiPgBjMevYbDOOQZoT80TYr6XizmQMmX8TAvI6RH0pXPEbDNjEWKCW/PdKpUVgllXjJr2Xv
3PIuInubFmvPyIbp1QFmrcWzdqgVDRtwGEAujTJwwwVtHIfbrL6sWhcH3hjE+hkRDQWDx+DvpDfs
esurVgLO1Pnl94vGSTzNODoDwEJySR8qCyz0KDnbVlxNHS2cK38CtVAH05Q9aBx6vKvhkh9UUNcN
Y0gWOg9aY/M0SRo8UedU/XDB67ojmX8uq+wmLaH8e/0jJgNpwUvwSF0EObbdExSDB8CudrGdqJXG
DblIB5CxRCg/JqhzqZrgFMzgdPTnBsT2qBxCdB2tQiW3tRXXPygVa9VnhgHpWLKiafpCOpKGFFB8
BhQtHdfizLCP0sFjdW9buHzGszIHBbqK7c8iKapdNM0rqdvUdS2OsyIXduHg9ddNQETsq8red6Tc
ePnwD5jYSMZ+8CDZxD2x5xBI8fgaN7zBU/8BE5O4Sc8yGyhR2R7aQNyzpjhYdbKTULNa8SXTN7RI
LuSQZWIA1KdIcYKmSQAZruJzljkPVk/W6lFNM6wF9CS4DEbfg/OQ9qkvulNXspMoorWTlmmGnbfp
qMwzbxI24SECuHykpehCheq0lYRhal2LZdtpOpeNNlp3WoWqjf6xkuplU57Q0WJzOaY1+Okh+llM
420euTW03Ona7t6wzutQMcliN3WhehFy9ROsL0cS3QNOcMAJLt76Lq5jxeQIcRYpgYP38/671zHc
yoxxc7xuHoPj6CgxnJ8LOVc5DW10+GZik/fFSyZ1b/Ex+LTtE0tgXCxlQW0VmcKDWzhEED9w3erB
G5zbOKm3HVV0SrOaQxe1jOQSYN4N9GMP3WoltkHOAVvqt32Par/M8SKJd6q+vO9BZ+aQ4ljAXjsr
6L8UtXuMiuDoZXwHmfrvKSk/0REyYLF18vr0xJUfqoJsK66mRAvyFvuZzO6wQ47cftxFSU6OLk7H
B78Xw7ZIJFqcy74RbaQyGnZdkIQplynAPBtxxeBBeWvNTI6ZCny0XhbNISD0pMBsPlZVGNH2eZuz
aRtvp42rCX9QgD7b7Z99Ry6ilyRYu1J5P1W5Orysqros4IhBVICRu3hyvwT1WrmlqenlhHkRJ5BO
HQO23LzaUfRhadrz1ziSTE1rC3QggpK0EstDOwYHv04fBK03nXRcHVeGoye32ODjEqiab5ocRSJD
/RXMGZP6KmrZrfjl+3nW1cnOqqbo5Cxb3KJM010ZPXTjOUAFctwl4TB9vu46JiMtv1/YX4gm4KB5
xwE09vhfjHXiG8n5tFaRYmpei96piohljSlQxcS9KzqS75IyX+n6+/tVN9DC1iJDUWdFvIRt9xRM
mb1vIpRK17W7mxv/PA75b+iAVidA6crDdWuZZkSL5bKQzAVuhYLdfaDfcluQYj/WlZx2Qe5490Fa
tPFOZkXz4fr33l+o3EWe/HJ22iLqU9kLXOP44ikPFN01cfWxB5zoevvv3+O4OvpMcReipglWchS4
k49jGw/koGoPHNSBAqdCKIeRWbtSzU21z8rS2ib/5+qEUQSbNdYklhvyFBiL0e1+gt15zwr7GcYM
r4/N4Ho6/K2aiqBJwLESMl6qXQfPhjKpv41D3tX1SEmCEnoIXCElOvxLpdpsb9vRWsWtqeva5sHt
FARtROSGUvXpruTo9WCXazyfpklfnO0i5IGrsBKQciHkiXsPwu4nOyjPVo5T0sBRvODKEBiVNUiQ
wYN1LjZw4Y9R0C5DmdQ5pjV0vaZ9Etk32yZZyy/jWNLSWhRP2xycpVlFxxc8B4sVgIIhw+gipDxg
flCnjQ+2K4HVqV0mokxmyQDry6FI7/HUkrsksOz2AGoc/mHsCl+tXOGanEDLNaSpxij3cb8F1gsG
uSlqBfeRXTbbSiVcHXM2B01LvCj3QrcunI8dY/XT6GfjtiJrV4eb4VAsMivBxHs83jfCn3dNbfu7
TdOuA82cunUGIRDbmIX0MMXubS3ifmPjWvRxbgW5P6FxO0jlkVjF93ae1m5w/lw//BOh5eqaoTjz
Waq30LrCWhW1817M8xMOHs+kIM9eg2ftRPy2Inkr8/y5RRG/m+DtrbZApqJasmO4DlCQyMti62dX
1t+u29OQEnRkGso3ZR0DLhBWnTr+qTxW7TmN/oezL1uSFNeW/SLMkAQIXoGYMzJyzsp8wWroEkgg
iVni66/HeWw7+26z89rWGRUB0hp8+XLvw/3a+REpbjkR7Cz+l2v1H072v0lq4wo1k0a08Q6b7B6U
+fT7vlH2//8l/+mz/1UUOEN8q8IMO0amgv2dgJ9NU5LIkv/ypO6H4H97ff+6laOytQoDPKlQDN9L
VV3rhJajTW9Ek5f/20/4V9IPR6zE+QXx2bmqKQLXN9Da0v8NY/0PP+Df7LQk7DLjRkTMOZBlKskT
2ZZXZ9VUDrST/7e38G+OGuQiREQD9DxyeWWMHmil/st0FxaC99j+v7yCf/PTRJZuoViAzQdR6lTR
pJFt84AlBES7MLyoAYIt0xoOZVALffKgjUL5KPIn6Xq7p3Pvj/CtSs9t4Lf3JuLqKLZwhEIN356w
6F2XjeB0J5IleTd2/PLhNhzGcWpum3fTRawM++fNslwmlia3lmbmWUmIXUqRkjyCrf0tHmvQnbIo
9Geu0vYaL7b7EQ2dPJC0FjczL8gfU0OLKe3cAXM6cw2qdjuDrWzLxMnxeXAKuLSWsHLA8PSyLRv0
uQDqy/VhxreG0hG2WdK2c4VJlP4k46YfBdwZcjVm6NIXjrW6XKAArotUUBifqrD+oc19q5IlnYIr
J5aQ84hDhhVOkNXPqpnNRcVwfuV8DG5t1ARQCZ2W41pNMHVPsuEcy1HlDR3+khBc0tmr35XGaHGV
LijdGIQ7sJnUwUoSFzbofyfBtv3YoMS1s3YciqzehhOLhy3PyBZkZd3btiD9epuI7U5BpsmDJMTv
hwlWOX2gmidCs3GXgShT0hV7vgPjEt1tfILRxc1RePdg20wWZlll7oQ5Z7EmB58m2z7E6Ok7Wu18
YH1i8qW1spg0WL3D3fk33JLw5sBmAIIeXiRWtUvqDS+B3D5RGbzGLoIa5yJ+1dz+GpQ0Dy5WS0H1
sh145vUucak4QsLLl72vaJuv3QQj2xkdZhXGGnabvDr2PVkw1lVjScdF7lJnRB4v3uqy34Z230r/
l/gte6IdmlPoJG1ANDIKx21mHyACpW4dBA1xP7v4NPCeFmEc4usDocqn0YPFmGEhiJE2KOs6HQ40
mW0ZGbPlKsaON7MjRu5zXZdukx9bBEfM775ZzE1rZ8t6Zc8k9hP4bDKFhR5cuAvWuoPdttnlA536
yzbrygNoMUlem0VAKlPNZTg27d56M8C9GdX73i4p22neKGxVLWZK8zpo0AWBdqE+UAlt4mGLkym9
qEDX4kl5NawlMyEeW+qbhOZ8VdN2llxnS5mmjZ/e1dZODpuJrMnGcuvCMHywMWnw/kHAPoQ1pWGp
+qmt8Iwhq18oyykr21Xpbt+SCQMKIZr+dzqKPnczg4gnXfvuExCAdPsWF/tNkEmu+yVq5bBTftXd
eVXb9o1nmF71NqcdlMg8FTnMHOl1rNtIXpaBhCRfaNo/edZWnxZKMTdcr3nIoxquIvnoIQ8Ri1W+
w/lqy8oonDn8amlCyG4au+GLrJn8hOmiPmo5EFYsZB7SfLPzCnmPldKTamvYky8wKvf7LCJzeBSV
pQhKmZEY70DqKoYlKImWdLeIaq2fsKI18FwMQ8oK74K1w5prze7TGjocLKM6KiqajNnOA8O6wRxk
fcK8l4x5NyeuhuE2H+1jg/JSHWaztkMh4moheQAaRQdZdVjSlBnrmXp1MpOqVHI1aj9Hs7DXNrIZ
2zfVqNCsbbYlJfw5hncqJ9rtky0mazngJo0nNEYizTtn0vFDDq3f9mLVcfYYmawyn/E28mYHgkA7
gsUBYWKZqwHmf2eXEq9P2LWn36aK0/UtShjFswbD1lZvbZcM6lrXasTPZ2pcTQ6Z9vFPBYhkfRNy
6/mDYAHYoG22pO9YdK34tc+qRhSR6WFPatt41TembEPR2bJFPI4A4eHdvGGqdZmnNXmQ6aKqGc5U
zCzXRNvUfsIbbpxy6I/4rc0l1sazIJ+SWbtPz8NUnzIP50LcwH7dnAXbi5jpYWrWqXta0jnW+3lU
W1UfFfbe7HFCGgieMrKaZM1pg9enyo0bi4n/1Gtmvvt1wRgu5wNc2RGJlPdDCYm4lry1Vc1oKRp0
srtg64i6e7SFMST2GGc4jq3gZVOZ6LPntH9MaqqghYfpxW/qR8aO+A7x8CxFNIW7sRLDVkR9IJFg
3IyVuXVq7XXiKclKT5pWlCPUxdt8BPcRoCUJwxvjEYJSzXu75sOo56FMm4TVZTtBE+zARgedHXAj
tMvVTLpxR8gy6TykxkJcfWnxYa6rDId+5YgzBxLkys/GbkNzHezKfqxD4mO86JiOuUfMqI6dsDU5
3LWMZSnn2g2/ZTPa+Wjltul8afB1HpJ6MeFPZ0I7FLqidYB5MaDnJ9xV1ZwG7CdMzxqeWmMxTF7F
JVZgUp4HcTL/qFUyhI+ThifzIY1o9jHKMExxgR0LcuVc/Fr3fmFHuVIOy5DZhxfPYSJZOsbXAdNQ
7VFNhFnNiyig3Bcxp5M4bW07s5dtmjqXi25ubG7mal5PidgmemQo5PBoDPPjtbJOY4l5E8Yc4Og+
17lIbMtzFUAp89K3mSc7YU1HXkI7ObCzhBzjPewYjSjawKXtk4+0VTubKMlPsePI4X3vV9AJZC/s
yULor3qrsiycd6Fi0fzCLXZzcoTyDMo/Zu7bt2xL2rBwwPtSKMa5xXTIAfdpI7C1eUWsjtIOV6jG
cCquaphN1jOxcT7DaqO9rSJO76XdMtlnRmL3y8RILyXU1+e4DOdhe4niiAdIp5lVX3M2YeoeAvBh
ZaPr9VrVUx0VWTq5FnAmZb5g4WrhKbVgKXLvdJb5Pq9VBbmPLAv+RhXkPyA4E+PQ5YPHvXiCwlNo
cMZ4F4yPDKrG3TMEJufx2Idj9qNJQkI/ZRpAE6VQPRvW73QGtg3bCDBLq0u6bV3X7GA1M8xXKW3c
7Rc5YlKWIWTT46BgwQYtxpqsz/ruu3ljsTSsUEIIB0Uy38u9wmoo9yWSCbFreYcLoHnYrw0oHb6v
hr6EjyyXRbuOa/wHWa6v9lwOgTijCM+6vILgAgGpyHTyK47McF0rDW/uKum69FebrYM9JFhhMC+g
PdXbvnJTT49bmlRDnug0HJ49GbBiyFZsBO+A2mErMXUsnIs4sGOKPXlsQLysoucE3coIjTNbR1VX
DiLVoI6mc9Tfi0QUE41N/T8dhv/bhXUcvA4WDlAmiWvZRGfWLMTOxeAGP+Hqh4gmN4f17+QhU614
TjraxqXF2uCcb9Dw74DCJqst53RgzTWQGZ+LgOIPriGHg8BxiyesVUaTJc1rYlbyPjQokA4K5nrk
kFnWd4+dhpRr3g2RQK8bo/IsERLjl6THGKJIrEih+xKMHUcShtc0CrNUxv2+YZL6PJVrlSC0kYnb
nCx9AIX4zGbBdW2Jfa5cNyJTQZZS7wc+d/rZbwlJzwwWVrpYnB3na1gpHFrbgn6Z276GjYwYmm68
CwXOVZdvoLsML0vYo3XVG0SpdhZGd/0jW+p5LnDvmTiaTQWANRsEh/PEkXTyvrfL/HeIEs+KdoZ5
Y7m0Y7uWY7Wmbdn3gsJdZAvWXuYj6GDRuSdpNZdGwPUY38KNb6Eytik26Mc/YCdkYoeOEpyhdU51
sF9ZNUW5mSLfPWyMbje92MWWJCH0T2MjamCG3ZsUThHNSnKnaIWRBaWIFVpMvnuCdMAiiw3Jedy7
mI3JFSRsqPyNUNriBxY4TvasQnlygpFum5VAdIV4sdPai9+dJgGuyzq49RDTAD82pSGOWb2uFV4X
jlNdtN2q+Ji3DdqVo9/A3D9mcdOxRz43gd/ju7nlkgiUejuo51GoJEASriugJRYAft4IoBJOSXqT
zodTGS485mcZZkm9Y2nl4a0FeYvmFNDA0ns+DOhXPzNSFSjtscmKYmlMhmOCd6l4MXCSiV9zN8H0
Zmswp4X6fsD8YXCLC6FMqyFqXVZdHasHGWHKWkQC5xGPIoWrPWSeo4dGaLecbNxATjqHcArfSsmt
+5lRDd3KfJAmMUciDA0xG5pgyJFuarL5sjAp9haQYVKGrBrcMdY8nh4QW5R7hbpmU5fLBOpvsXmU
0zkikLbHsOWwEB44DN/KypEtxc2q47ncoPXTvPaptuaSTZOfjmYmPMONFkv/Wg/wk7xEfOiGf6zW
Cz0YbGuIn1PYbqJUVRzXT23V+faFLQGiB6SjqrTUEoPeJOLkh6FkekwUTec/W582BKymvkJhqM2M
DDw6ibYwkjo4ZTUoeM8s69hc3LGW4X2d5GSv8M+JMlxA7R5MH3XJSVfb6nPXG2bf8VrU/AgpGC8/
qjrQ4guyYl14I5CBqGD2GjNbqKa1t8wJIY/MUWSUapiTbheOFHR6TCQhQdrAMcC9wy2gn8Ex2Rj6
j8jPwUPAk2o6RxbwP0JP4OZy7RFT89QFHX+aR4kXhjJ3GQtOdUeLoUpmNOzMEPUEqd+WP8Edbllz
aODguOe9lXXS7nSG14ImIw1dsYH3M+3qYUW4ypkcbPRZuc3W1zGrILc6t0Fc/Z5URbY/2eK6afxL
KS5UuKvSjbMnWbkVfCTgySAO1UnXv29gxIdoNDzfYEwdozUTi5/FdDBtUjPy6y4usbpLFa298U8o
rYLaF9nCFG75BJIT9MS2AI0RVGv7tC2oHEMJSBqt2A3qzFCZQ/VmAfE0aBVeFoXVfeCxWLDseIkt
VzahUa57bkmeLq2PfqCOFD3LG9C3xT89c2hd1wyvfb/AgUwctabjaZGqTvLUI699xZkbsq+sHuj4
MteN5i/acLT40erRPauAk6/BirkpV7i1/wBpeMC+fbZ9aMSj06ZxAnJpovCXnZa1nB2Vp76mTYKZ
U9Id4tEiKwYDpniCSHYTNrnnMusXfD4q4aJagu6m4TiC+hyvJMPSZZC9ThJBLSejZxAOWNjS3wKE
VlpCTX3JCsMIpzhH/fpK+1l+pWhGUBoZ6HWOSiKWNhoVWoC2FYT5SB/8MLQ3S6f2uLRAkKbRxiFo
HSS4YCE8PWTKNL9pMoVPzvbxqc5ae4FREoIOMdlDlo76Tz8nVYlttfYRzZnaG7KQG/aZs5d7xflX
y40d4+yuEoOi4o9o0WSv1NCXAXnrBC4bzAoR8MJC9jbEwoqd2odO+XQuxtXrY4tb92cJ1+mog548
wpU5KD3j4y0B6CMKVqNkhS2x/mZjnOVJp5NDomb1QhIkFZ1s6SfMN9IPu+qlhLYRuYGTtOIHjtgX
r+RUn0O8w9fea38KYSf2AgAsgUgUvJODyZFXeA7QwwATP8ADGt1VhUx3wU7V8kfME2q6djD6H9ck
9amuk2WntVIvesiS7pLxSj9UHYABj8YA5WewTIe7mscewBRe32T9GaewX3K5GLU1eKFOqf3ahiis
sNiWBwm2LtuhcsgTPf5K2Vy3epl2UPC1bSkzhhOS3KNo4TFSGeFM1vD2Ojl2twFQ/WxUB+8L0Fvy
iBh0g3EctM8yrRDb0Y38beiYiHymK6BGGvf0aYgsd7vZYZCd2wWmwFCi7BWSTKtjpIOgxWfUw4iE
DkNitMu0h1zyLoka1qC7AJr43EHSE0YjArmIRkGJ3qZ+qIOQ3mKVLDlMUKLPoJkGCSfdqAdY4Nco
gXZZI3dNbInIQ7iEAPaK2/jGIpl0RTxqiE4EnZ1Q+1mfApSJ5/C8wG79fY5sXGy4Jm3p10AdgZW0
Yt+jonpAPTceEMDdP9M4/QQo2hyjxchdz0OL0za9Z318m8a22kso/p11A7M12UqCngY2OXklmqGY
0DzwPKyh6F+i3eE3pie8pQykHX0C9jBAdr5myXjbFooJbJAqeBjUisnCrhXAJdf/QLv35JB1T5TS
+U1szr+SrX2tEz8BSYnqp6QG0qno2Ikvx7vpDJhvTotxaBskoWZ8YU3cvYMK0NEdgG3oXs9ZHPwK
h6Ur5lo9ViGgla7l4YGMdis6XCAYm/eTIIXPPD1Bx0e0OQcw9OI8MSYPofRQGkn4T+gSrSWW3eIX
vJrhMTCVw8q1Ya+zXuo/GCfbfNAwt0vANM09sMZXMuuGwZgu/YIbZ5irbulATaR1zie0w6ReeoTY
TkLvtp7TEoZ/6KOz2jy2rELX6uYP4TpbZiqqCjVAUv9skNo/G4N12rKBx0lV3CGEYt0UL90UYVrT
A9bMYPSTzOuuEu1rAK3U49IpeNnAogOX1EBrwC1/USn1AMuXc53Gz85gfKnrEM2wGd86bS5h213C
ZPshWA8DYcpgUDQ25wRgIhLLP07MfYGDeRi4eJ0y9xLy+oZLd45iRBZZQaSfLOZV9u0VNfx7VPmb
0PVXNYEbwxL8u//TVczoLxGpXmcX/7z/cSBNWnidvWAPrH1GxjjzGE3eRtcfbQx5WpQPpkz8AOW+
djiskGsuDOxe+hGdfDDJknXdfe20Ts6A/fylSUN+cjLKIC8Ux18s7YDVD/HkyqCyB2XIBRqZH6wW
rw1svHMUzh8oIk9mjP+Y1BIQRRZTjkjzBdzPx1wvBE4V4D+4STw0rBWYYE5dmZr1qCbcNDvzh8Zv
V7T/z1W3ACmr6iKq2SlbqxJxNw/gpbmwqtlNhPzhvvlA9/+7cQ38asY5pygXAHf/qNLgvBG8Xqyd
/p0MJuU1OwYsLJKm/QZMfAHG/hESdgk8hoJ6fKsFRvVB16GsbJ6BDIKxlhwrFf61tS1gqlAVwxA8
haOvC0xIHkWYHd24vaIlvAJ2+lEl2a+5mb5Z2L3LOHwHugUx9/RzagDPBxM7qvjOTZNPZrFv2eiW
giUtupmKD/DsQFFdRd1Op8CVXN0UTWsO6xR8Q1Gb5Zm0BPUjFUcXLHnEmkvUYbgpB5SlsCqFhMpd
Tje5m9UHe+QIdFMyfDfUQ16nx46ePRnIfkPPIHna0mlnVLQfIJZu2uwyd/WuM5iDZzI4AY3fxU4e
u7o62BkmN8CFZgTdoMpNOhSg8rHcRYbsHYSg9LqNiB7DV1fjibRJf5ZrfazG/jXeumMM/B7zlCzJ
nTdjMfLxvMVi72ezW8j000KVOuQrwgfcROB2Fbo1zhe4GEVt9EoAHyCKXAXczSzgy2q2nxjnfHNm
0JhM4c8mol2ORuQodP+BHjjJez/vDT4rxACOpBwqt9uhs3N5f+5QBb1oDOOCNcqFXd/gUXhxoMVL
DH/kBm+qFFZba8oPY9XIY1y3r8Oo3lCqDgW2MnRO2/YngY/knGD5ILHJwQX9I6cNFoB9dW4EeR7H
+StN2SeoU2edNu8sw+Ts7mKHBu8QJeuxXqsH0Tcqr9PuokRXCt4dzCr2a938hgbZLmFkB5z7kmWT
xACpQehDrR5X+thV7gWlZgqvhKqsTVpSiyY+BjyyNuS7Cfs+112CZgvEudzEo8whwCSB462mDO34
TrRUCNdtXQ5b/ANJ4CVmyx6geZcLUA9Pzm83IeI/KJYOMFE41S59zPz8N5OoLZvm7JrxMXLuxs22
5bz2h6pDj4+CJA2X1yXW+G/1MVjdoxThw8zNHzfWJXQ6SoEkhe5h+VSRgOI8yi4hbnA/fA0SfWha
/WG35CzlVrYZfEYHDs/aNchljUQcD8lHaKZjkGQPkP14Q51XSphiY2X2QmBrGDKIRoU6+dsTeWyC
4EhbcQTe/WCC+q2j8znzskyoed1Ysm8x1cdMdudG/gyv4t88m3DzwGowYFDkLmRPBLkx9zWakHZJ
iyno/5psO/V2e27rhRbIay9q7h4D0T+Gfjjyu2T/vClsbwQnOgCRQDB7SSK3B+Z2bZJU5msUfimy
Ps3K/qgW8Rpt1Q4t8bGR3Q/TbyUPmgyoTndxNnoDbHblYphyKZd/Bpz3dA2KJnKvrraf2otzK8x+
5urUSr4TqT3TDerldDqtaXjqM3adKaJHTbMKMHq3p7QpY2oOm4KPVLA+gWP/IdWImUv4QInF1oMO
BO4z2yMJwW93JjD8s9PzGlQNMC+g4GBVRwWa/ef7WwMp/QRF/F21Dde+A9ws4/nHFLrnQbCfq0VZ
6N0K/DI8hzA6c017IBjBdLECM6l9gdLDD4MA6bLptARDGQ0V7r9+4hMOKtf+hdfLJVZYIAm3WiL6
psfWVRcsvJWYdBy14K9e8AMfq+9+Xm8B7ZZ8HPqHoF+uYmjPYUTQzGaPaJYfNz/8vJ/YUdOCDku9
01t7CCaAaD09pxN713ICihaQU2vkKxhgV7/WbR5rCldmgh5yxki3J/SkM/3BHPua0mDNVRg/1aZG
+m0+Mi4+YOv7mCErOcdKSZfHioq3HqRmPVEYmo27dFmOCoXYfU0vLRsUInCV0rdYTH+adPrGG3lF
oQMd22kPX64/q6nrYu2Wmw3nY8Xa57XLDtscHTeIyo2AeLzRD7Df+e36tHA8grQRLkZmogv1YizW
GTsOsFx/i9cqLNFD35aJ/wRWdhrqSu1ApDxiB+5YV+mXSfDq0yDKOTDFncH8ODd4QEQPvzytv+5/
6zuIJiz+Qnn0F2LhsLPEo4SDxJOn5NjJ7gmwzxFiNS+jH4p62j56E1xne1fxCLsT3CpzSJ+y3A+N
LeMQ9K7Zv1EugZQg0rLkgQuAojSyHzxLLhCcT/IsgNmfgCeIW4JrnC3vQeLfR67/QjzrsU+DryjD
+A4Jomvlr1jr45C6RzXYi9j6c0KHfazFy9KafzxbX8a6+1Ub98YBiyRx8/k/B71r7GGrkvNCksdp
4Te14rCRSDytCU0O0KSuC9ptH6AfiLw14tDD4bfErAPJD2+1HthlhEMxzushG9VjT8Upjqsq70P6
jS2W/RpWSb7p7JoMy5AbYK1xhjmMqkVZK/OJAHANYvpr1fwyBeSXHtvTPYLNTn5nVRbnyTDewjn9
6DSEJSpQDRI8twzequOUPrAtRtNliniuX+oaJXZ2j/GzUviHAJMkWWmRqRNODg3QME5oHnplchzr
j6x2PgdX7Dj55R36PziFivxOVUsBQoPRwZXMewOzEdVjyiWD4blx6JtW+CGhO3uBqu3F9z160cTu
8DBChMXsOxglIkdLHgkSyzSHvAR74SnQAA2Fn3Nw+gRKEPRakOK+1CiJpyT5rab4IZDxdOoClAkp
O2OovBsHE+ZbRFPQtEh2TYftDTSAv3OkL/fHpcf4EDbqZ7DSLFfI1+O0pntHqp/rFLmCrOHPOcD/
kOs56j7rXnS/ZrO9C8wF8DJ6FIYcRWzwE8A4+4lyHA7y0PDH00YXjamvapr9Ysh4NmnVHZQFCReg
+rlb8NZIxt8UUKAjW0mSAiod9a+gsUudL0C7iimLMVm3Zq+nqM712H2LOOZFENiHBC5aHs+kSmkG
+cMuPXi2fd0DUNL5f3oeIGNY+TV1/swkxiWTTV51nbwPcEAvqENxgRFPhnya/ZhAGVmsvqdDWA8z
ffXSXSONiIV80VhQOHhN2p1T0Ymtjbo3o10uw77ARkmw9zFff28gNqbFEmThP5BITPYs0fpQ4Z4+
RIuucu5x+6B8GmAVP+BHVPc4DmCU55hf0x2GHcFN1sv8vaZrVWC4hGFx02IcahMwZyOJ7jWn8+x/
CM5luWie7icK4I/EWXcNDUYImzcEELscfRlk4OgI0K9gvmnTVzurHdazsRvXz415WJyWGfCJFSgt
tLjfnfOcAbVokjKGcu2Wt1mDVjtIuzTL102KR7Uag44mlAfMKYLPsTHrfkKNfGItB19EJitaoIiL
vYJnAwSA0n6XbVjBk36D71nL5HeKQfwb6m24XPVRbDAIrTG3AyE76lboKvXhWjSQEoqL2IUDmDNR
1Jv3QPp5wyzLpRoI3pS+gJoDqwaYfugSZsvbGd/Lgg7UYRbRDy558FXPQDUwbAUpB+ofcdFHgn5D
oFvavHVJ9d3ixD2gpxovgGri0wiJcIyvku1DJGQ5tyPg2UxKTJbodPXhED7XixL0KlctoKbJtBW5
jcfhq5YA0x9k14/BrpsmcW7AUdjFAgXD0i8IIJGuHkndDHPeLand312i0x96dCwpOUhMTdlifTp9
jNTS7aRk0RPqItYWbeWTk8J7vkFId9itY0h7KKKZ+UV5xs7z3CdvUNmRV4eJ/7WKNeqENQvOca/q
PU6+KvssTA8M7kY5l7gRkmK7iKk4ARei4zu61vScEfQPTQbYUSQpPmACDtX3IAvld3rFnvjI7+G6
FHyZhSZf0xjq57gl8gygZvD7ig4G7Y5bbpLP6aEX8TTndpNz4VsmPrc54Dwn1ZwdpsnaYzdGM9AM
0MDWzqU7usnpNLFOrmUPgAmqLLzBVAVNFcTG3uZ29EUHwLV+2BYfw1PMtfvMo3XdmEvyCDc+T2YJ
NFzhnmKHV50bmtoiAR3pmJqkxKRaAl7oj+EwYwKzntZIF+4+DsngH4xSqjelUrHN545+oFnoC3wp
kauUXJo5OELQcsccfwakS3As0k84CL3zUH12ZkaB1j+JATNLyL48obh8hJyWytsRloFsBrCTphDB
sj3+08B/E8v/+GhcCjvxrljb6SVQ68fYZaTQaSALBzpUkIZXTB0Ptsse5qSRRd2427wukDiU7i/j
27WLhyYP+/CA9/sYkNBeMVx5kIihTlVXgLwH4gNVwAaKlnM28z21/pRo9tVKCrFWcZhsuPcJe6CQ
6a6IfQQC/KsJzMl10b4y+qYHkNhEy5+D2j0k0xDnkJ2Xxypq/x9z59UcOXam6b8y0dcLzYEHJka6
ANJnkkwmWXQ3CLqC9/78+n1Q0s60OKrq3b7aCEV0t0hmwhz3ve7znRTQwZbqdtRD3YuyrNnQ4QHF
kwZBCthoUy1UFHqLUE81ew4TbbFG0JSu0GZwuqxXhV6Unp2yNRSh/lAG8nO562EU26oZ3wQhbVXP
rsw4XbnOyBiia1pXbGXb75RWXY/avI1U40BcOmtllwt/RBUpa3GYc/k9E+I+YYVeZYLoB1nn0KOC
7Wl6HxWn9ua2f0gZMthey3OH/rDM6w6Iud9MFgSeuvSq6UM26JH+9h0L6VyEpaeFytUwmNfWPG1s
RdtmKX27VIcl0r6pupnDj3mPdP1FRNbLrNP+sbQFiAogY61vlmt3lWlb1BavPdb3maZfKzZVwhwB
Bk1lUvkEDZ9QsK9b5GqOmVxVPO2t4tjFRnPEARMwYGveXgZX3sgwOrVIp4OEirk0VMsbtdS54jXf
x6StNIQnen3b8npI3ZJDQKfFzj2P/KWZuXcyNO9DHV7SEZegSE511K2MONizD6YoTKYtmN9Z4anr
YeEpCkkFrXMksmrTiehVy5VzFAc0bJwOyx0NNpFrufuUGv1NW6vPuqZseuF+Q0YJdByhqsqGlRWp
VMICVjhNVjZoixE0WxoXeMU0PYJyhUgJkIpWxpZD7s3yRLWuOjtWuquC+tqI0w9oKvRrcqU27W1n
SeH1qELIlv8gQXnVuPGjPQzbMol3wkBHOPThphDJIY0mn/p51we3kxE+liHSFqGId1t1LsZorETT
eEVcPSyvKqVl4QrJ1cpwIJXzdz1WrrWwOKqadjbsQFAhqe+GOqyWHxTgqpML2OqkHvr1HSLaDZGV
HLjgttgcTqjrV10w7SAU2ZztevYDKINcsEforV8FL1zibU4ql6o8KHa07wXSmAkAmWZ9+hvCqpVe
6H7ICiAUhnkx3C7XUVjNFaoo2PjshkrpXAvGHelhqUuL0NaEzEDL8TYT59E5yUoTiIIn00/6/hgi
N0ldxQ/b9k6xnYBjUyu3U0HYsyamA8N9rWnDRu36GzZzvxko7l2AVaA3DujK1i3faAPO54Nienmi
+41bXFdx/h3e8qJmvW+40ypKitelk6QyFyy7YJzRsK+14L3skitrqg+F9tIpydlo+l0qxC6Vr4Y9
7svS5jlidkUI3phPCl1w7E7dCNXZBRYVm1NXd66T78iqo/2bBQlhZv7yFJbxEY/TSkY6BGWqvjSF
3FbjkmMXsF+V+cfQZ9+UOr/pg6XJqlruKFk/f9wCUXsbnYaXluip9sJDM6bbeHaeWbyOONLenLCn
cFB6BlqW9F6XZJ7jpB9oqKqjqU7JVibWbjL6J7R4/SlulflD0aJwOIDK5LVXdTEKpsDQM2Ydaoze
UueDmIL+CSWBgUaAJUZ10ctYCtoeIsA3bZMjyEB6uTG6RB45/Lg3YqjzB2cKrb1TzfFngOJ1ZbaD
etYGlhFhQ0t5/RCNfs/ahTzHZYWe3bOhiwIMGzWvaqEekEKdHkVInZSG6U2fdTPnwSry0xGGJqlJ
gZop973ITQNJEobgoWgcRQ2rsa5kMEVXiDnlpmgdfd82UeFXk+7AULUNBW8Tb0etwF4TRSYqsgRN
B0Xf86xaja9KOeznPkjWrhO3eyeO6pFyqH81K7vdCdHEclfmQXiJguG+cGDe+zC1e8/UFRC7pZOU
CZK/jlp03nNmHDq9tPaJTB9LVYMJC2T5EIGq0hWQ/TgJHp2m+iZKjKnFkG40uoR6s6Geo6RPPSdL
aq92x9TP+9TYqVGJQMQNhWc5XejZcQ3bjlBml/GNJ1q53nRjJNZdp9dbd5K6r+lIsENT+6wTkn70
AeCDhdzcF1JXGH5TenYLKQBWSTEL+ym/6grnPtHVU28i7nXoMQAiANXZqJ7OFXpTUh5bXfnsTDmC
JebKbiqVkk02Le6Guo02/cDBGyV0a71ZnP5WTtbdWnrTPTd94vooQhe5L5l1Wdt+B0l+CURx3Xf5
AiXB+4rZeLRt8eIu+hhMzSDYVdVsyWmh6tLqp5E2R+jFnXvGp32Euo8PRmyep3ncqUXOUxgPIh23
jj3sTUU8OHbYewV62WNrgFzbbV/4NjFqbWLehVae7eaeo2vpWhWL1pCtxMimHNf8qsjrj0y0NhuX
7LZ1YQaX0DafYO+QK7TZQucp+j5PS7mNWII8y5KvujqA8+pzOjK+0JxSJsfHfGSPKzTc+JMVHiaU
Il7Vq+yeEnCnBpv25SQKX8smbpriLZwNNAaTXmLrmcU3w8puKJ5pMyzCV9KQM7+HkVk3aKQ8lH3u
Gh37bTtNyaYLYU/VtnRxITvUWXN3qWwzYwNHgWPbxknO2h3UWe0Ry/QSakQCLEG11DrmJjb1gxLF
zwi4b7Xceou6osK8oPomaSRgR9SccpZg+NFwnov6LY60dwRad0XWKVBslCRMGWtluBVRdaPzFOn1
dRrPmd8ZLi+gQH43F6N6IrJD8QXdxWm1ArhsQ7dZdd6jssjflk6ic8N2gyYvPdkB5/EoHZ5UCjJ7
GfWVnV8PwXDm4HqfQPciXm2fcnIGUL/LM8H1124TPpManaKOdZ7UxXEmOTtoyXxQS3mFgnrw4rS5
R5ubAnYt/XcFGsawCCNM1ZP9pBVjcUhmYIjcscAjs0M2x0dRDJs5qvf4ci5pLW9NpcBVPDYGarvC
OrWu+kkiYOMFre4SrYWyPQMgXNnLeanTA1DPaddEs7aeDEi0KHB5bz3QLGmvvNZKTLk8m3YsHW/M
cgRSYyOnC0h09KQ6c3RVhen1yCJZ6mnoOW7fUbyWPuvnMdWi6xJqGJuaZeIDCK9M2T3amdy3iBK8
Ks/eTT3ZFi5PMklZRqxRPBnzPOAGcODXbPkYhKhvSsM2N4L60luy/kcn0T2g272mYtExlINl6A7o
X7XTumIfTPOpbZJdZTgnLUq3UiDflm14yszwUqjWG5q+beb0RC/aU8PgslnElQdW9KvCQYfB6aZ1
833bKhiZjduoHacNHesGRg2gwdAgHq2DbNfZEHwIUmB8InelhfYZW9c3HumLFrPgV5Vc5Tl6wbpf
V6aBJ0BFPjLqPKyFkeyHw6RY9gpJVbBewqTDYH6QCBq8SeHsPiVaj4DEvISOLahhdWw4cQGENEyf
eai80cL1GtHLQx6FMesv5+8WcNPRwCGKBNgC0d+HbbWHGT9IUqhHpUEuMzLRFt+fFW6XLOhOurs+
09+sQKDuHTnOjhmH0vG5nMpHtyyvnV5wPhDZQ1rJF7eDsoDTaD2bGKFq6s7mlDG8MBSWheAYbPt0
YwWVuzS1vavhLYv5dWBjZ8VhAzFOCb0gDGKC3Pk2rwWWgVPePi4ORo7omyn/7FLjGqWj7/DxJSDL
KHk30yauOKb2nEBm98QRLqQ9O6FePoLs1fLbS26JaSX0VA/8mDRzkqINNNz8I0sGsJc69BFbolAC
ex3wELDYNG6zCa3kFObjRukR9s7jKupm5BEJkjuOsPildE29FQZIpHMfztdBmrDIc5kowY7LxTNV
VoHSrNv5ie7qmTZB9TKcB/OS0c9DagXwD7nnPBupFxtJ7nNmPqTGuKcfIdKC8KNtHrllh9O/mhab
cWkFRtTX2LVv4ZStmty57lOHsd74XIUoAt9ZImDi5hCQFmGYBlX1fDv1lPvRC/+mGZzd1RaGA65F
tzm8XFt0wnbLdG0n8ZUOlo4w7g1yGhRIne5SDmG9j6LWuSnQV9xXrWVplEVw8FCMz11vXnrsLglP
punA36GEVCvwBjXa4T9inaNnI1RLDGmsvcXZd9Clp6XVdjqCPbn48Dt45BZUZep0tMENLGVewKfK
TVNs1CK9NuWM6JrDr8wDjPXZyyTyD7PXToJdkg9EyrxePKqLp781n3LxIJuAfa7xgyrajGN+BF72
llmA/+bCTr61WriuSHRe07sVq0fudWbnO3K8HUKxSScFEUkLGl/tGBvCyHdIZVeliVgc9jErkhs0
W1eDYV0EXwQsM2XqFt73hBdw5drirBXKLkyGbZJmG2nD4NKhT9HTs6ElF3sawSRxpLPjs0/JVen0
gHnVFG4CJatWiaKsCqM/W0b2iBVgbzbNiQeBHn7pGc6Jqsb8Yc+03mL3aFep2Do9uuX5SSX1xcsR
YwgKNvAkDAHWfOSFz1ZxCbNxPY7uSqrV2cy2vdu+LINIUeN1Cl4c6mC0zVO8tHiKNAxNw+cS5yIK
8vakgNrr7nmNCQqXQJxEqq5soiknu7mlTeASaVzlP/ydIXCLCyUMuMbS3t7G7YPQnfPQNtfWUOBq
MU7C0o4j2m9k7+WPqacazpurdvfLCMgmUrWsacCyU71ULEEa7QyWRLJMUy5Fy5SbL8gctzbJKgYL
M9b7XVfRjWCo51cjGW5Ss99l82PmcgAZyd5noCGxpYqCU7vKmW75wD6puh0ZQ9GOLE9LwclRyhuD
E4bWdKuUu6eI8TPgxals10YdeZJEOlUzNk7c4ego0enN+6nKdyXpn7WJ1bLyI6rJPLgqxmuJECZa
nIqUgctAwnR5SfV4z4ceRnSDaWp/C9t5x6nDE13gtbhWEe0cSksch8m4sS1l8g2nvV/QP/LrefWJ
Zp7TKFgpQ++lc7vLe44Imkrb8hNw1Gs3yFPO5QLwc6QN9i0hiUYk10W7CKfm+2AprTuh3v+YcEtA
a2OmTzZTPjduxZSulDDfOCxSNNP7sTU5wLAKpMmAEyBHTuTiC8AozuLVx9N3REGATsIbU4R9KEM4
Lu9qoLy53ix/lHTpdnDcYznr63TSrriFinMXL65v5u3Ie1qoJaQcZ7VjyrkfgTtQHbS4Fsb9ctiI
E5BQFQiEliso6HxzHjbEI/kYDZ+CsdrUWn7olHS7LOgieqlDA0/Ix/KeWBmvlndCa1rfBhq3ppha
WF8xcpflY3nFZjntYvmqgqwv32tbVCTLnxg0mZjMYN1G08ZlT5nqzbKi8ISRF65SHPEl3e2KPD3F
dbeuZrr2FQ8Ry+xIHOKybMd5fI1u8Ru3a7cCRpig3Ubzpzi+CXt1wxqR5wg+cciabBCo8SBCzSfH
DdB35dQtJVKY0W8ddx+6tu/W9kbSBkmbnE3S2CtET1Rk+goZ0J676dGF+ct2mcjkmzniPHBzlgBy
wD2r1K8y4HGqqd1kW3fL+lqRJ9on9Uct1WNjI6eCigwuIoL/L68TBhZrKGDFtpmx3LYPaRHcpAmN
ovtptTz4Eh7Izcv1cgGpUa0Y8lqv+qyMJv+QzZNVyItexfsERpX/d3ndbL5qgWicmdOgTFzWMUkE
1RyNQDG6hy3qyG9iPwCuKX2C0a9KW7sYFIldMgBoFSfJk5MM8ih7RwEIvZB5nBGy8kBUwoZL6LNm
BYRIydgI0Kejo3NUdM+020PtUfPKrBsXTalfFcFhrNyJszeBwTm0oYelSAfwbQCAiuw1zsZXulJ8
c1r3O2sfGk3FSP1Edqj/G6gJN6BFqcVkNgJyunoL8kkNHNBAc1sOSURCTgtmt4yf1H7tteBJE9Z9
3WHsWR4gzM0qCwaxKyDSsuUDo4gSlzLrvlnidpXAvTV0ea1lwCuSKs40ss6X9cwkW9R3ywq8/Jxu
qd/EUHw2wVi8i0yc7XKC4TFecruhTmjuBnVx9g2XcpxvSKA5l4b2bg3qwVJaRoVOVx6l6I9ZP2Kb
mj6WYQJ/+z015SvhuTzbyHkbCnE7FAbYnQm2bZd35H+WG1UWtCXSqZgSV7ldRiNE7m2Xx6chL57T
RD7HRsPJoLoJQVgBFTY8xH2ojGszd/f2qD5btXaNC+fUuMmdMNMr2+ruFahvA14EAZlyn5YD9vAq
vlUDdz5WdDncYO89dFX9FCb6w5hqL6GhX8yMg0BsuluhkdSaG2q00oyRJcetb4OhPuejcS2t9mRz
NKCeIPO61viS4UdMc2J36zTHaePkLSf8bKZs1fKPog9eENOdKFcS1L+5TZ6cuShGYWvTjMJomfdd
aU2ejj9gIrBGonKuAAZo2KTdIs5DgOZ+gnzQfgdAO4JxxPLhgkXmxqsq4tZryhlcp+quEWPpXmiU
Lyzt9xptGda8jqfWnms4Bu2p1fRvHODPlmleRqd8C8uZHKGs2OTSXnPLa7JScV/b90mk31i4a1on
Xg8Ox9tRe6mFyQrDasYOCpZbZR8NzifEP62+UjW6n40dMBBNE+SUfR8EQo26DdwjKTnLBWa4SCy8
1kXcSWy/UDVm64xrlaJh6pK1YtftKZuK14qHkbbdpcTdRxfNwEeneV5msG1B24xD7We1/jhyYqhS
ypplIVoWYEg7L8iZOaM5lr5uKO96RWHUQDumdfZaIShoxu4lNqfSj/P2ZTLjN5Cdgp3bhIDoMcOY
70WBKKVzMJE1hrptreCbazcPMP+b0oDZFqyq5lQ8lWNN1EmreOpcHsrGvWWJx5TWst4q7qWTyRWH
swerCl6xVuierciD4wwIkc07sJXjlGVPLaogNN07vbOPRIZw6VxKAG4u5vjgiOce3ip6SCN3E4j0
W5mh50IqmvjkwuDNzPaxkLjeJAeMSosuqs4iRdjZHcL9wpcd+gMjYWGTQ7oWXfHUdRpcYXI3Z/LT
iYeNlch5p0TDuMEOh1gHdWHtSaeq6bzHDp9ElLpK6wT7Dl8D86u3iWYIbyxRiq3E8r7pWpmtApWW
zeYQxj4y5hyCv78QDJieATJQRQ/UH0lYjDsXhGeH9Tm+2FmMFKz+1LDweAjJhkf++Ko2rfBDb+z8
0CJ/gMaWcjPVSNGsStxYRt6f0mBGOD7r6MZCc/C0sei9zKHIdRM1xdaOa1Ut03grEutz0rvNYNZv
deVc1Hja14l5CaLe3CaAuthb2jz2tITVN7QsHDZTZpHrTgSgUztik3eh4pvmEH/HJusiDg6Kq/9l
WT3m7sCA0nO10g+r7XslR7Aiq/HCWjnJPLrF972dsnRf1XCB+bVmNJ9/Kjjlaz8pnGOLLSMmmyXO
nQPsDGWK5o5/kGnys+AUkziS38VmZaLLLd44n04g+5KRI9g89YHD+ijSt1/fwU/y5awl1eZ33xHG
tJEaErShWN52qgXdrlnXFfN5if1ZIn9+/TU/CcmxvqRmYdnVIc8mgton1YcfuRJ59gf5LD/76C/5
O7ZKV5VSX+4A5AYvXqgRXtPaqz934V/SdzqjLe0yIxU5Q3HhOUS2qnPw51KJrC+xO6UUJDAlpAco
XXvfas5NifrR+1PX/bWVVC5hp+o+N9YO/Y236RR1ntWpfxS1pS4P918k4nxtJiUR6SXxwKRL8wY2
yG20ihPmYBOFEc1mXaxxnRSPipFrAypWjXp37OSYr3prJEucJOtc24wVCoU/95q+dqCqByMu25lw
EyQECPOqSlvHCBz+IHh7mXD/6m6/5HOpejlHgZ3S67du8g70K5jv4lGbThqCxWTz6zf2k9lufpnt
XV8noGjkkubOXUH1AZiKNUDc68rDr7/gJ9ly5jKBfjfV5zkBtoskAYLGwuE8U7+AA4TVm4g+ltme
ATv8+puWT/xXz+vLbK8Lih46uhIjGgZv1Zg/q43zR4GYPwkOM79M976wCZeO+GyKuLG8SJBjCxE0
MSJYTapVC+P465v42Uv/MvNj8mfMBPnFGrvoi+F0nllXexq1/0FXnJ89oy+Tn+TNWe8VWh5FSxdv
NyNNZ+j/ZFrd11ZTBO3gWWsL9sTlYLc8o2jEPfjrB/OTK//abGqWqoptfHGB2Mob0tZupYaZ8efi
Fb/2mkKuN+W6SZ+XlvYuK0KFm8e2Kqw/lWGtf+0zhcHVVnsSHDlIq9G1iveYLNrqD1aJnz2XLxM4
qvR+hD1jwATjcelTQW16++tH/pNB/7XDVD9JEcQWjRJU+slHRgN7Z60AGkaMgrVJIAMWn19/00/O
A8aXqet0ZV0pKu0R2KDzq6SJSwj8AWEpNSPOR7uA6puLPwiD/cmSZ3ydy6Zq0fUhIpaPGEha66jP
Y63sCbSO/aWS+/Ud/ey1fJnH6DAWF2tlrjPdrn0bCX5Pu7E/mAs/WSSML7N4CDEpSRodE2npPigk
wBWhvIpcc/+nrl1flvLfLdn5FGMStGmWWcajr8TDjYHT4tcf/ZMr/9p5arBkHdgOV+6o8UagisO/
d1GS9s8d+L72nmqqEjP00u2cYNnJJzMq3EdZqa1+ffE/eaf6MqB+91ycWaVPaUCj9AQYe70AQWot
rc2vP/wnU0D/Mo9N07Uw+BF0n419WQGMB2ZwaAQSFk+vCvT5WNVS9JKWOoV/v59/f5/+I/wsz3/f
G9u//Sf//V5WqP3DqPvyn3+7L3P+95/L3/zX7/zzX/xt+1lev+af7ddf+qe/4XP/8b2r1+71n/5j
Tduvjk7yn818+WwRmfz4fK5w+c3/2x/+2+ePT7mfq8+//vZe9kW3fFoYl8Vv//jR/uOvv6kO8+3f
f//5//jhcgN//e0OUUrBv/2PP/l8bbu//qaY+l8IGKcTtmPRDVvXl3Ps+Pn3Hzl/EbZwcFw4hqqT
9MCPCnKPo7/+Zv1FqIJgHRR/hobRZcnXb8t++ZH6FwfLve26ri5MWzPV3/7Ptf3T2/nvt/VvRY97
Iy66ls/9ca787xOOaalEd2iOq5nkOFtCt78sLqFGNkSCGh4lRJ2UsLgV2h/YsdYzFbJccXyGwb5M
9OA2lRXxOThOkWbrrD+YqQC/VSClkjZjhd8PTggRJezppGoFWQlpbR0zYoD2RlL3Nyih0aLqyPfG
yaBu1vNwl5IF9GYkavhQy2R4NoBq9zJ3w2unwwNVBkHwXbgwNVo2p0d1UnPwojra1L0xTEA+sXuV
q3Xl13GFlKAe4bcczblNhig3PQwV5iaw2yLxkUXLo933eGVjK3nRGNVAkwMB3gRvOS3CYndEEo/n
tnIMgQrA7adL1BhEWsZkXbgOiUFkfhUDagADc+5EXI5LFg0mDjtCSlEP9mPkjP3aKYzxOE+RCqma
h9MuGTioSnPG5O7idMVYGfc8Lvw+99HUGkdj0SMmtUAZm5QTkho8KxT9cQPoH6nRN9qSd/Wqs1Aj
YinObRuTRWO84UOauhVtoCMVKZiVVvuwtXvFG8gZqFHiFDK9NYJYul4XmnO+pvdQQP2iEVNNwU/+
OvaO8o5EGUIM23x4V9Hwwi1amV/gl16PSYAsMSe4iRiZcZc0bNd914mbxiKIGgQ3RJqkEyQIIEh6
T5ocRqGHt30SxVuy7BBG4knZ802Jh5FMPgChGW/x0AO/qn1lree0HY8AgeZVlAN7IfMTPONQf9SN
nGy4EV0XAXgwI+jSZ+zsKPdAioktiMYENy+JeYUeoisaazQ+2kAyV+QK98osYP6EdNjwh3B20coo
Uw414kiFRKFUaUDFBTiNnPk65ETXEkvdttRCckGn2fVrIptWYOvyGNGs4NDmafHS1EH9fZwsw4+U
aT5Muipv3SRMb9UR3WWpJfoV2eCjDxCGTSy3Qk4zoxGfu7rsbm2NnAHmPhyu3QReXtSR47X5ROQl
GCVPIEn3BW4FksC69IGYE3B/hQ5eGNuE/pIhlidbeAGlOhEf+jx1N5nTjSfkidZdWKbVIaULFM3u
XIWUD1udzy5G+pOBuPlkOHL6SDN0A5PSzPgG5ATfS7xAR3Tyvsgcm0y4KUexNrWwJC5KeaNPsqdM
RzE0j+GSzAVYDLtXhkfSMty1laftyXSByIvItY+NorUYxd08PyDCR+Vi1M1jZAtEuILECxIxLVL1
rKL+IOAnuyiF2+6bbJJ3CDLKtyRNy42bOPR5J+eAtJM+0FdmOShrrbOtrUqIz4n8CXUnKydVqVsc
FI02gpFez/Wc7AsxP8SqmO9Im0luolq1YczcFMk+0W3qi0rM/JmMLPHRkUhFahqyznWlEN3oE+Ma
PiE4CcrFx8isMFgZV4hdTOJaataWIQ+6G3NqkiM7pZFjJxVm6cVWFlperwwY7ZzBSI8IwsxtTKrx
dZaQt7OFWzWj9di7QPA1ejzUNK14DkO6LMVan96wMOXo00JpbxI3Qp2bct7aS3DkGt16bWsbBzv4
gUQGHNikekTkXlj2qVXTGHVCF27H0hx3IhChs4makjrLRo/xMMN13CuGWjfEYgV9ujM01Q4Ps0tb
uMPScuO2wWmq3IVZVSmbAbPYLZE17q0mGudZtH2Ml3eaFQVmP4yWox9u81Fo5bc+dvOXPkliBZYp
bVo0i8ihVtpALvQ7IQoJM4VIYeaANfXNXa65uNOH5lZY0UiIX50/ayCr0Aguclu6gluLpcLMLb9S
ZXRfjbHyWqK924q0DXzpIOwXc8jrdl/qiSrBdrVXo1cuY5DW3tBGweNQqDpEbQs/gztY23MlzWcp
xvQYR1F/jKbgtcid9ZwFXKQ8zxbsaqImxzEbNl2k6NdhQkKXohxlZ1X7OQkzHGZVjMPXUoh2JbTq
onRKsCmT7lWrLXddGNDUcULeQZg8q31Wr1yZJLQradUN6TvlhnC98VYp0mY3IfS/5JrUjkOnX3o7
I6lcLYyTmi8ptlVqbRK9WhDwgnBJv6g15bonyAktdhhdV6XDgpcbJQCXLJt6G0g3JBOGCBNSPIIX
i6AW3zLGlIhODrpa1VY7ZSaEt6nL9xQrD+IUw9jSZGvcNm4Ie28wDqaFslTpB+6T9jZiwKh6T1gO
szccopOr2tkuTMnY8kx0uB20eCkb7LnTqp1yEnCDK1WWxVaJ05PFwJgmFAVZmp1MqX7T5+xKK8er
kJ3gos4Nex1M7aZN0u6U6PMu6NurrBwmEn1wj4f5ET/aqe+j3TDbV7NSnOO6YjTQOXeDa/YYpuW1
3VjRka58SzBh3680bn6txLHrI+hZlY2ynWjmcRwdGgoQp5xHI9RgsneIzPAGdZr9TAy7MK9OZths
DVaMl7yblVWqgksYuVL5esijxjJZNNqDUWY0hCnQMLGwTPHAwaJT88ch7iCzJFHC8zbT6pA4z4H8
E6+ahMDSHmUDs1vCtpiodCfPQCrGhps5GtqM2AyLXUzk6KlJ65kYPs104c2nAVbb1pLqDS0xmuSh
n2lKUbTteJokDv+VLUw06KYSw0eSTvgU5+CRVZGQV9ay83uVlRX1CtArbb0E+/Z2NKDLiMDi0vHt
JedRbVESGzVTkAg1FYuEqBGiOjJRyBs0J1ZFqyepV0eoNhJWidtDyWoPEYV+7SaTvDc6WdwqGHCl
3/du+WhqNkFySPYFBguLL7SISwmJXMJuFOSnviujk07u7lltwvDRquzgwU2y9FwldhNuM90ZD7oW
mySwkOdAg7yuPU+ZHu0ZfvLZKiHxxlliGs4KfMpsx8mzlLVyl4o8x0/WgJNcmcjp2LtjjasxtUV+
54jExDUQxeF6dvPskro5FFyXuVP5pupzEK7V2oQyhS//HtAsm8QTMGnzCmeFc9+MJKas4M2Sjrkd
tAbrPl2Qoa1kHO4CkkDd+wh3X86UtWt8JbOdvMgolMml6CDifIvkutLXGkE8S59KZTUoBhp5OsLW
JxIEx/eURftxqmuklSqJiYvrsk1vyPiK94HGmF6NLGs4GPRcPI5Rjmia81n52E52eV1ofel6rW0T
JkUDcdOTfdLdaFSGO4eQ8720ej5WWUKjV1qiiatRmMqLVDv3hOw2erXGUCXOnWZcqTcEWJXrkmLe
q7jdexwp4Vaz+3bl4NW9NnT4cj3q8dyo0bTqm767sYWNEi+MFJWREwzumbS39AZ/PVqfNh8Je9OV
aK93mba2Dava2iTD3MRhZe9iVePPSTJ57IiS7ZfYM6Naj2bD7ZU4gB9xQkZ7o7G4mskq05t2zsiw
ZmMrNS+NhgqqLHcf2GxJqmRlr7wu4vVpnardyHIO37UMvUWuq5EJKpohflSQ1rZeFQbysbDztlgp
WDLd1yDRNW09ZHpmbetORo0XYyx9HDK3eg0JC8891Rqie4ml4tRVCMstBMV+KTRkDNWofTL3wRYx
R320wkHxQfwtrfmoXRCTz9VF6WvlkJqtXOlGU5wrTti7spFEZRFgSx7YPNYkCC+HtNlg+44b2Hqd
NLPGCJRNqEr7TroSldGPEvP/qcq+it+bsi2/d19r6H8qu2+qz+Kuaz4/u6vX6utv/n9YbWsale4v
qm0Qh9ffl9o/fv/vpbah/UW3DfN/s3cm23EjWRL9l94jDxxwAI5tADFzDpKitMEhKRHzPOPr+4Yy
u0qksopdve7aZkkuBBw+vGd2TSldcN22uCT/z03btP5w8KZYrsV/dhXa6H9ctE3nD5MbvsUt2Nal
dM/D/3XRNvn7hDAxYuJKOt+P/6ObtvpZ0vnnTdsxpGsZyGgdw1XU64T54aaNma8K8HIaHvaveCJh
PGjXRSrkjMhLH+VW5WWzjWOa5t3sYvMAzb/Xzbme/DR00eqtMpvYNC+HlH6rLKSBcWrBknCN4SvZ
pPrB1GHGrhDttJmXFCAZIYSHysLTG88PZTMG96EK7Dsn0bIOklLb4j3WIvNYZf3CAW7unytlLZmX
hxkH5ViLrC9OUqenNIzwR6CkV7hk3JiQPJr2at/ndh3cFqmJeto3xyj5ko6tpa/jUCPpctfaiFua
y7YPx+x1rLPKUQAdwXYKcHyQMU8qUS4OVm5uMl33DkdGHDa6WRlvpREY1Ifr5aFthXvCy1Mm+yaN
rCMlCbZ0Nl2wKmVuoClSc521R5IrKnJe9Ip0gWEunOJ6aOrzCjFO3P00Gl+ncc4H+AjiXKVANlwg
YyR0bO6vQrOVtyF26T1Z9nHE/RZi/3NGWFVJYDqZ1uljSnCA/J5PteauCqsjpzuPFnopcxiHS4Q5
f0kM9FDa5NLhD84Op1G9Dk3VcOEddfz1xFxVP2anXi6mvjMfq3khMAqBlJ8sePgj0+2OI+DRdWn2
+qloCvMhidPgiYpS/AVBDDiPFDwmWA47fXATRKkyWVpa0NmiPauqau5LQNTkDqOpe2AWoK7tsqg4
NvMwdLdJ3GgmNtcR+6VrQLw7JbpWmuDbLDN8Qnik9kPrth5Z5OkByma0CYAFvVr2gLU94qS+AnAJ
VWPFIdIMAZGUxQ3WAwzBgIYuyiLJdgTb6zs9HCM0/rl9N7bkJnhmkhXpHlj2fEJewoka11PSHWo2
g9TSi5XtRNqLyuPg0RBnUpgzOIO4dSm0amvXrfXmkjoINSMzyIqHaaxIs4hmfOdogw0SBuCqRul+
SZxMbPh/o0OTUeQahw6TbHKQEJznh8UKYvlmOdDsLsKKXDjWdy6pvgprI70GyyyQJtbqspVBundR
IuKb56T6HV5dBDEj0EYNMXuMpjA0QiM9f1DykmJRfjcmo8IqnJkjOuQmvKT8VpHVC4HSpRe+ZaJP
R5kGGurTzPpiVR1k5FazmzfUQwYsKFpzV2FVkSiMHTq4r83OvKWlbBhejCKwvQts7B5sU7o8lLFd
vxCEWcR3VmeNXkZwByea0oVuS6Bn8JbLJkPEbIQX05Dot1W02Ne9zKI3bRnh6o2mRAtbS/0JoIo8
hYQjXcyFPBf0RIABRa97kkGh7o9jk/D1w8eIjD6aKFVI9KJO91ah1dmgoQ47JKRh6O5bTlJipVsx
uSbJbLBZ1noenRbSF7Q82DVJV34JxqA9lrURr2FHz0/AVLrjACJ4ZxnLvMGFdi7ISGlfYc0AJsV0
Qyk9YVzOS3uG0TboDxVU9sEbICc+ykrkh2bq3EdD2sWR+EXhTz1e3ZiijQ4e7Js52tM+VbGzk1xF
Nm3qJr4gn+BrlRjU3Gz0hIHuGtu+UpDGQqnz9lx7P9SB3M7UDneNrOsLPB7a1nYTpF15KYC068xQ
bofldMNh9JsQc7tNM0GHPmO/n+kK78POaiHNF12xpvz73OUNNlzCiH6EmiwehU3ERQC8cdVl5tdh
7pbLWpruZhigESZ9W1FkY20PUkTMxhCUa7DUTxnM5KtMjnDj9aTPfX3G2u0k6OoQGGGBcKCtSKye
7GnKQyXx1ckweQ0yOrWB81gQIbkaCix1OJhflpj6BV6fZ4pMt5YRXMoR4yL1q4cBj/q6aRfba9R8
FcYm0vvSVptglG9JhRcsn5Mfi6YGAGRxv10W82RntHHoRX2Fy+GsjLx6zqg2rkowtnSAxTetx1dS
aMZ3EduOB1z7ilSAez2oXsam7lY5njbMdALDc9DclV0JHTojuqEAp7pWucgheyGJRoT3GCSa7UUi
D7w+HgLcH3Pk84/6QenqVTjEX1hjMnDZyKuXOHfyFZFG3WMEuHuXNRNMu9K6d8ZkvqyzxHrg+lx5
hsimizpp87OjrufyRwtmFzQBdrMK8VqOXXYp932nlfgDXX0HITTh/NzghBOtzqSYudx0tTgYGmXe
VQMj+FKDJrMWM36X1J3dkznBgNDBo6x13HD3QwN3OJs44esYKU+NyJOHOZBvUFTDfdo5mV/ZYXaF
bAGszkBSZGkGx06G40PO48ByIA/ZM/Pq1UEY8lA4MxbIMAkvAq4kq0VQA8/MRqdmKItNl8h6GzL+
ldYWynfHAtu/A6orHqtTMGt3k5UbF2Nsj891OVNU1pvyZqRyRIiBBv6zbZQf5cvzgHuYPn4HR5TS
6HWZdvrWdBpsmGVoQqVZ4k069lRoDaEd2lAHQNRIb9bcxo9jZR4p8r3NRDxwt8a2nSpXHJAIOV5g
l7oXaJaz1yT7YptOHV+62V4ihEPQaeFAGtSu4y/sZpLj2J863FA1CtcgvCZK8KUWCxA0TV2nIRzd
qoQeVscFFhL72cAsWI/myZ3MHEt6N3iWIcvDAOl/h32uJhbKRDuPVPeCQ0u5HqEt72aVYpRNu8CF
3nrmqvbUsF7zZnydpla/DoYsoaIbfkmkjjx3BK7kpNNhKXHFJvWYbNylfbFMZd1jkW32YYIJkN+P
RCBcvy8KQAaGEHmdW4Q9xX2ofLPSbrqueihATl5Xjl7sgPLEXjdRr6YOeExSY7yiVqjRQjHjFUW3
ayufJXQZJPr5wiYVhOgVHcdE4da+kfUd/9Cp0Qu8ewcSCMilZ029mkUqPWPANDSEi9wHvRjwd7fX
zhRTmJgW4AnwWbsFt28Y0RuxqRB4S8mdKHAdgMG45inBXoyz/iWfQ3oHja18kpK4GafzbWWmydqu
zAkaktpV+Tz5RS02TttwwdM8O2oBy2fjNfbBe07DDa7Nuu53+Gc5n2bdTT9S5RK6ew1XOVgvWMvq
y7FSB1fqKH478UqMwykd1Rs/5xP+coorSbqVIb7tzrqzEUP7RV/dhEbRXgCMDT0L9+IKCu9VUbTS
s2J8q/3YfCON+64LQFaBzviKUuJi0bUbo6UI1IpJ4rCK7/TA+do2VHWh6yEtq9ybIojQf0+O70AL
3dApvYdtc+QYlGNZOXs8y+gOC1MC3Irot2CiFRRW1nWcjqdeOXLDfuRsooAyJcgoHSfrgqs+ru/i
LLc8vGAPpj0yQIIQt1UPi263u2BYHhtLkp4z4xw/R5p5rjt+VbmBF7PmXyEtbEgwhe8LtHBMZv0u
TsGj1Fb9TYWiwsXCFs4UTvxSFE+6gI9aYAybS3xpTcg/LBEvYRG8RXr8FcvAHuNadTWEovaW0Dw5
dj1tlQEgP4Zhu42pbV6ZFTEso5aBSK7j6TJFc7cO63zxaBnf56q/dTTcLKR3aQSlYSyYOsAtxhSr
VTab3PCjKiWrbPqSBZgTeGHYF6v4qDTxVOhuDUUQByLBf+06G+IFz6zj+LMRcxPAxZ14ocRsDG26
8auEgJoIMgawIW0+c8HgUSIB82dA4fvECPRDn6SmR2GHA3bo2GhIRH494Tj0Erup1k5gXNX9wE/f
aYA9pQsyK8HcLxusAb1tBjsKJpnnmm7tWSRTnTtgF1ZtAKSWxZ0rwQyLzD4tXXzhQKWLjMX08zq6
gRbgtwWJR8RIRAeBp3lNgBQvbpanWeVh4WElqhBq6Lq1J4YCs9Y49z01bWl/03SXGDSoTDBhcp0J
nBkLxZclUdnjZPfB3inHHA6Q1l4iOyYGNFJtzVk5GUe5CoDQIDnve/2bXXURVeySbzmrp9iikelq
OgC/iaJfS/X1seCmjJqUP8E5K+yjK8BYKUBrMrq+DmdOnB3Ew4mGRneYdX7WptEgvGDVrrC9OcFV
XNnQWOs5+Vq5S3XTVKp5gs3UnwxSHd4yUiZAldZhtA2wkoQYUsboNqXZ9pLUVD2MymwmqJfttMNG
Me3PJ1mc2q71ICZresQvqA5DBbEM139wLcF9e4ve8Dq6oc/Big985aqM+WmiiKNNok/dM8im6sbi
yh5sz53CeEMwB/53h4aX9Gp+9AjLq5X3PmcKDEhyiLkU1F1j3wVZZd1HM6uQp9WYAvL57MWpnFLR
sYzBACcsoow9OZa9aakQNaTOB9DEh163fvD9zJewXxpogJMT3COp1bdGqaAcc9diFwtwgk965i+G
Jjgsa0wInVYCxt7nibQl9O9l8BgC3L3r1HA1JKN1agh5O5owMTtvqOd5ZIsCyo7Xvulgu2phQbrT
0J2EVdE5qcwg+eKGgBykiVh81fYKirbo7PjBXLJ+3qaacrudbs0xfNCxH4oz2AYgWGKF8H2dlkV4
7Q5UXj1nCFI/4zb+Iw9E8wqxnYbTLxWZvzQGv2oKxFnT82uhw7KlspH/UTzUgdt+jMtUrWWCTLFt
z76kl7fRH+dL9ix6HNt4SzIRUvOV7js/jJ3m23fLJ0qsDyGxCCLej+58EDQJxwrLfj6XsS/aK+tJ
+MDLfFBjjQfm15cbmOubdBNcRZfN+GdZ7p325d2Tv5eB/T72hxJPnziimBPGVpcNo3NmPpI3Y13F
F4C7vGINZ1mu+mP5iV7vvQLq57CuYZqScpUicMv8IHkbOkMQS+naWHt/dLRqpvCynj9TkYq/HYXY
RCF06mS282EUlap0iZzY8UYPYvVz5kcb2Are5OmbZkVR1y9+tJ9oKMX5ZX2YSkhT/jnmWT71i0yK
Ulo2KfvnmLoX7+oHZz1vMGVeq/Unk/ZvXh06GOQdtkO5j9/0/UjuHE1lZXFQJZDIp7q+Ib0nXkVe
7QGqWolmg4XKi9afjnv+1X57wl/GPf+7fnlCDEGkrGmMC/zkTmJi80lT3Ybzhhmzrrbm1/yTyfJe
FPbnZEE5ZCH3McEb2R/maKrTMte0kvVxxgcuvsnyIQhNjjvBpnWrT+Rtf7MUnGVK/xiM6uqvT2fp
wyCAkaFbucDxfAz25ra8N3bJ9t+/vfcquj+fSVom/7POYWbq/My//IjOYpN0ENWOB18l0L4n4Zd/
//eL39+SZXIGdQSD4IVzP8z9Jl+SWBfIfvRDca8OqPR33QqXIJzNVefFm/yTAX+fje/H+zDvE1mx
y86Mh/BlO1rOyVb9JaKwoxP3+0+e7fzC389ATgLC4JOmh68r8eHHa5OszjoD0mEX+ssGfQIO2ZV9
33MsW2WHz17VB8PF+V29H+6sEP7lXRE8E+buzHDiRE6CH3lQFH/Q+vaKu3zjfPZw7/XGf47mGijw
XAr5lmmcJ+gvo6HhpyA7ZQrz/Kp5nb3Jl15/ifxL+BjMfOg2cm3KDXqXTbWlo/vJb/s388YVurCk
Qs1nUvp/Pzz9QPDbYQvh/UE8Nfv8EPjVekHuvC2uSn/sVv+Zy+f8vLYhTSlRHNqCvvuHAacFuqgd
4C0zl4sAx7COuP2TZ/r9Y7OlzYZCE9hB/aJ/WEAq2USgTUfFPoAr2mOJdC/ISPWcLcGzgKy2ybf/
w6Q5j2kbiiaNwyHnw2M5TooSi6o6Y3IsD3ftFtulV7frZZ1vQt/+RFL8N0cYxmMX0FFg0hmi9fNu
2pCtGE3gvn6OZ/4Y/OLVWiU31g7Ij5e81RcDIXCXGohqD/SC99lLFL9/kufBXfZY9J+69XM5+mXW
1oUEJJfB+E0uzhMWlc22OVpbIsUO/Wdb7O9T9P1YH5YaaYKDNKqAz98/2509Pou9uOLr94mZeqi2
1icHNONvH44F5yxiFUhOP6yltoYOsQBawruckfeth33hWy/1jyihH+0RSbdNDpmnAQ8k68mb/fP6
+ukv/PsCy1P/8o/48NSVqydoCPlHxPRus72xJvbo2l1baCV97dl2D1SVKcJsx1Xg/fx+/r93+1/n
xeZft2630XPx/Gvr9vx//7NzK/4QrstpRDfQOivXOqud/9JIm39gIodarxwmDNmoOrPlL4204I8h
nWYF0jkg6ubZSPVX61b+4bDcIpHWXZdvSErrPxFJf7xSmLrUlaPYkRWLwrks/H41MAwQdUlyrx8W
v/ViKGRrEB6XkU9V8xR96f3zGYAqunvz11z51xeKDx/nnyO7Lv1nhOMIxD+cSrVBIUCeTqOntuNj
vibzk/P2QunOS/3Q/9QM+eGI/9twHw6jrka/hXAKrrLBLZds39yVW40zvnrtYS77uU+yyp+fw//9
ET8cP4I60tuzLnQdbOWZn3dK/NyrfQO1DtFmHjb+/S/T7ubPk827W9qHBei3p/xwAoG2gjJGP8kt
K8+JjvmK8BDeIOCPu09G+rBV/jbSh20rKbBezNPPZ5sfxEayuJ5nTZhtnG2xLrZgUj8Z8f2EUZxQ
OQcbjiB91LFNS32YMMAH86yzvp1/zX4brzVP+unF6MN43VKqu/73o72fLj8H+3mYExSE6NTJD9/F
ArqTpKnnub8b0+9YJr3e+sRY/HcjcFE5b0KIvdBnvP/yRNfo5Ks8B8FJrx8qfa/m7//+EcT7V/Tn
M5Dfw4EGhQahBB9GcOaJOnX3zJ32aXwm9OigbojRuHUO877cxJv6k9uXeL/x/DUeixIHNeIGuGu+
fyKns9BHds/tutrra/hLtzXJqZxDF29Z1/0q+BLdJlv1yUfm6OfH+Och/zysJZQplYWVxETM8uEr
G/AwwB58iYFdHAawyY/WJLtD25rh0e4GMYMzjSRBj2WkfNZn++j2kkICeaA3YDKnb1ZiFc9Zosk9
LefoWanaeQ4LytHWYItVh1IJEXVOx7UspB9EQFHgoZ7VfS2H6qJyHVwMy3KZBihXvAnq8yuQeON6
iFvjuRMdYOJE18fmUM+tG9Jv6LAJlHZxi+wa2n0fDhTEOzTWd4tGUssK8oL+HBk1mWB5qdEfVLjE
QYeds5/rqyZDTUiWihtdFoasnspEZsOxt8b8OaT39prZijhEk/Anzyh04zu52YazmpAfxE8qB3Jq
JiP/Ihudc7aRS6Xfj0E2XE8yye44ibobe0TFM5t+0YWPrZkfLKeGgUFZy3T7Y5cRvUMwF7i0TNV+
U7Tjl8DsabmRK0nfMnX4012+0HAAXY78LnBgc5jEGnMXgnFcEF7v6kBKVQO+HQ+mFmwbWIXFJgI/
Nd4Q/a4auhYjwcPkFam30s6Gt1gR+Xdgn2yjdUMgXuwLCMcg3KKIhNsE2Yu2K+xWfkWKDNmOtm+8
a9rOeMxIpKEMPUawU+qsaNodC3K+IEAuCxOG1kzkskHL7WKKRxNX0BBYP+x6jr7FdQYxTMvM2SbS
LKivu7AJj2Eg8u+2K2avKTW16uSi3Q0S506Ut6AwKhP+R0VwI6HDTdfukTpld/D9aFdFpX6BTA9Y
L5XSZEuVuUIGPejuV72x9J0pCBd2p21OxiVV3Ej3Z6EvW7ezsyuzD/uNNeixZ1D/vZ2NJNpXqeZu
aTd1X+auMsj5sLuvEIjaB4fLy23ST4J+9EhDftWNZvpaqjAA9+jWT4ET0uxL9Lh/GRItISmQnJD1
0rfuBbjzblVzvz3UWWp0Wz07h5fbQ3zfYxRhsRVYGApXay5D2E/r2Yq7VSyhxdkUSu8bY3FfQB4u
QGlQZVNcHuqn3iImq8/j15n71onJEVO/x+My+robNFvY1xZhnpVZ+wuuhmXVc1B4rUhCvdI7e7iQ
iSQ5ve6X8l420sTTwqcW5kQHWKLvHiundjF1zU6v1gEJS6knR2Gu57Dik+HDEaSm9dO++sl+lm4N
4JYmKALn6mu/WOTYgz+4C4wu3ZXR4PqdVWHMYI4de71fjnXWaJdZRbxkTL7aOjBz+c3AvfTkjnZz
0gJBjARBP4gYSofaN1FLX0DLTSfkxuWKprrYEICNS8iQBittoLn7TDTGCY8Y8HV8Oft0MDjlmAam
qGGYA4xpuUQzNcf0vDKH9UstPIxo1WVvQOIjLRWofdJaV1k5j8eoHB6Ijw41mDtSyFvTrJqXYUoi
5DdT9FLnVnsMi9YmAtLoPFcHYl1bMf4LZS77GUmAN1r9vG6dQfqNTZBLVGcKkKrd0EYu5W2miAEf
hhgxDmkhPo2V9rKgPO3SCQunm7o1mmdpDuWEwrWZNrMY3de0CWjnV/jNPTKvB1hHbhR+nVHtKa8K
6doaaqiQby3SwU6ipRo2ZtWth74IwQK15rZXHU3hCg3fugVU5Is8yr5CAjc2jj5o+zI0kA7X5/ah
TmBg0qG88hJ0yOSpC0lTEA1Qd9sCMbkK0KPvAtfuvoWTW3Vk1qryuwKWQ3c+G/WDEgvBZYisBnhf
SU1vInPiVSri9mSnXUjwAd3qfY31jBZuVZ0WLaqeWrFUDykQPeCgZqiOCJeNb0FCPo0LWwzMkcmr
n2pkGqMklARiFdAcvOztalKW8xXxEyL2xAVXEs3TDHzovEZUMKhortSz8CXLM7EYbRz40Gmbu8Go
l2sn6NXmXNN9jshsT7yYhjtWAr2l1YolTydTNLKGvS6n+YUGfvcDzE/6vIyRhC9EBMp9Gw/OsYh6
gFliiGc6FGX/Q0fbwVY1yC9WbhrfdKMGtUqbbZMPcYTPS+/HY860fCA1b3nJAqH/qPveOdKuxGE3
W+njnKXmuiMxEGafmDaNmaB+4h/lNwPqPq2f1DEBzH2fwSpdI/6acTL0pKnui0kbrlUrCFOweAdz
285iJcClX+Vom1iRUsPFfjQaQBUheHBJFQlA9mWqphiIaooJCQJXfYIMiSQ0xQT4OIPIeUgrVgMe
s3hpJJr3jR5Au0Q3J+Y1WO8aGYGh3sYh0A5CjsUbptIc0tOY9RtCP9u3wDGT9EQowfgWhoN7jfWd
7I/O0uN1hOnkwq1pykWxbuzjquuGM8IWDTgNqUeURMGLReAIfCM7TL415mhdssuLfdVJtTHJXr+m
8Cp29ojeRFpJeVOBFye0jpD6izJxSAqTLdRZdisiq8HtGy9tuthftVK5yPwUGq48goneTe05c0zg
pMOIsNeDPoc9SRi1GuF9HxaTRFknM4Id6QOgvoG4XwWVgfy8JAv9ujZUc5CE6N5oppUfiF8C+Glk
bfe9D+FgzqpWch8HSb6FMEW2I4CugqgoY6z1i4poqPmxMxf9G2f+oPGXgU8v578TukxKmWfh+Apg
QtcDEQsGTlPa/mRnxflloKXm9JCJ2YS7pdOANWVqICCAvbkOUd+z6tNpvTGqwrnjCAu6aoBM/zQD
TNNW8YzIlZahq9CfzDMSM0kEeo87ck14ScZDDBWJKeIs3Ijy+pUgCJYdKyvR7uGcIqWCdinKPlzW
8bZtjfpmdvJks4Rwp1YNiI/RdzppXS+jORH7KcnW8XI1preFnsljlhdN6NFgn7dhrCG8wpZi7Eln
6EgrthtiAYXTQAorcgIItFDS/K9Zsk7SmFqBlHEkgRDG5Q68AR3ZpamtZd21WNRTlo9nO5k6VMMs
VIReWmdxpFNrx5iz9X3U0w0gZUDmVy7aEHvVdjFWCBuFPtHTAvbcAldOp5ftAj1hM4Hypc1PSD7D
K0Nre/KsGsfctlYNcC4WQQDbuhiQTjthpyu2RQTQHvFR6YxBDFDwKhqaxoStja2vypco5/EGIr06
UH8cJJY517ySPcR33NYuV2lhBJ4rzPxGtOSTVlMm469lmxnpy4w2ub+cc1A2+9I1YnlI7H5AsxNO
6yHsoh/F1Ocuc2CMnHVb1PIxqEN1qCo+M+zBLC6QQKunYRSBQ9iuicvREITAGTTAN9GgZ2rTzETn
kpwzwEJzOm2n0rJ6iAm321vLVHB+1oK0XQ7WYpgF4qM6O5o1MSn7KSVm2ZtyQNwIOWSB/WlEH7ir
miDR/ZLdl4s5G96TMSI/Y/ZDyOPVOEZ1bDD4XjvaGRlrJPboD+g/jnMTJWR9a4n7zZUQ+ZZwnL+4
/AsuYiTcBBegweKKX8DmuK4rzkfocyUbRJhkxs7kPrBccbyw3C8TZlmTdVJb0mtR6RZHb2tib65a
4eyjwsiOgFY6r9FGzjmOQ0hq16NxwL0FNTnHpEHERwjGYSqn6xqJwxqdKF+JjUhA38fxnehQMvGJ
K48uCS9uUDYowgGXu5kq0CSOmxNqZrDXVpz3lHgUZZVcqoQU26mJ5w1fkOtZRTtcCnr9Xl6B4HbP
H72OxhJvd4FPxhTohQzXfZ0MxNRVZIRowDVKOzoWyEHlZDxanMHLJUVOUGEjk21dXZCYIQBKp9mD
cm26Bwo4fJ7wJ3qUqmgmG3OHs3U52KMLVj4X/drtM5fU1KLeoE+ZdpYOGpoSN6LqcsKtq+56e96M
ePOGmixQfdb0C6sr3BuO7xaJHZFL9nUJjR3hazUSFiBG5Gy2gpw31aiiU8dS352Gn28MVPHEUTbE
H0VfNVMPbl7FUCWDZFz6kyZay/BVA8tct5LmPuWoeQWDIWGqc/MBnQjcrrXPsXnABHflHOvAZYnj
1CxOP6tSr5PbYdHKg4jczP+Pr/0WIU0m0m+6efTzPtyH64VYL6f73q7DO/uxvXSvzoU1TLVvGOke
3L312Xi/12Xej/eh5kQwYGjZxIQ+0p431vWluEsvaHldsX8+hP5n9/3fyybvR/tY1DBFiGn4e9Aj
dALo2cMNrfCffvIbfjLKR3RMqDAO9tYrOmQ+bXK8yzv70G8JXPSYLNj/2AO77f+iSvl7CeXd031k
IBVNLIG/fNe3pCDlaxj+wp8fwtBzvWxejdwPKI+q1KPi9WcZ5f9L90BOeLn/unZ/89w8h/3z/Gv5
/ucf+R/IifzDoMcvaehAdxV4nP5RwLeNP2w+fqwq9O9sCin8p78K+Jpw/zCUw4WIBulZjaB4039V
8HHP/XG+FLM983WytAHp+g84J++nKkV7k7/KMnB92row0SS9r7qRnKoMUFMpwv/sVAhWN4NjqtdZ
ifvJl/7JSMaHD70atXhSDSO5WXSNaxnQqbDuzETd/vIC/qaKjbjnXUnP5rcWSBLO3TlWMkdaH5aw
IG/xI7UmeNW5tyzPNdkQvJEEqGYd58n5hZYkj9tTED6rmCOGP5wX9HWNo4wtaVIOlVu0pOGm1ytw
2pllTtHatrOy82mMwXwu4kHNnIQqa2OSUJ5dN9NSWzuzoPp21IZlzjZWjahs105YJa6ihIjydRM4
AxiOYm7HbRctHYYYqlE6KUflAIpoqAh6Yo+PMLGnXSE26OHDZucGg+FciGa2k001pTZxog40rbXl
9NV80UznNPPUrkS3QxQ7O7vRGEbbE7rW5BuZsOX6VVe2/YlAv6nmFu9M6QXEhXnxpzrEF7LEzbxs
1IwXhior3IJ9kWsQw0dJ/OBIlbPzw4hz5j51XL39MRmxmtfGMpKOkWRt7dxlc14ta2N04+KkQtJF
bjI7dlPfbm2CccpUb4gtzwq94I6iNTWZNVFiTvJSTVU1+F3Zl9pL0XQ9hItyJm3Q5VHhHeSOnSIE
tc3irjYHJW9wtyC1DudM/24XwBQ3/cAVc10NZgShPy8mSf2lpzMiVW71h4jwBqLjjMVxNkWa953P
yU6OB1S+RA/aobrRu3xHJbEK1k4ZQj7hKJmE66ySGsrNyXXnrQPyR7CEhwbJmM7c38dDKVN/UJGW
IV1M4julcANT1CBB9RCRRs2WHHf2NzcLyS+IQrPvL0kzg8PSADJFNU9M+ogy0W7Ch4oCgCDiJOV0
NmRjN6/DwNT7PbNU174lpICR/Zs40SGwMAyv4DAv2q1NOYEUyzif66OezGLxSrOu5dEB3VLsUwIH
MZmMmp0fqJLkXEJm0jaIhAhc8hIGaxw2IRQYMDEB93GAqkZkrnhR6SMN/0ASGKPOsTMt/J9N0zf1
m7NIiovEpXAB7dO8M1eQEex8PYVc3lZzBfDYN0WZT2h4NQ3gQpljMgdRTLvcMFW9szLCS1BQI2rJ
4LyXuWPukyJDWY/1uSh35FHDCGmdLLtfTGO5J7vJfhooUAwrK5nB78uUzBCoN1ObbxH8Yi8xB4oc
nrtY4ilrIptAoVgnEMEqqcvtugAN28q0S7tbG6p2KyKL3fpN4EQW3kzYVUjwyqLEOm+jmu0Yo2B0
gN/g6PfuKF0Na5oKMTJP9hxdmWmlixOSI7w2ekmpYT02aY+c2l7OZe7WQl/tZH2cHOYsxJTjDgth
dPo8GL6wGqqPJOAtgTdCeLvMnbkK92SxWdrG7pqs9V1kxbYf15zgT2PTDTlYZ70kodApUZ7OXNQ0
TyOBi4pF4xTWynLQYvtcOjrh64tMphsNaHK1DgkxrLZtYuDrLEo5upz2J/A0zmPiWIu23BAMlszz
hY4tVKq3op1NVa6VJTXrxokorfSXuqxj4EFmBNRg30e0Scaa0qRRzISCRhodVbfuSXl3RpeQHB21
46ptrEDedM40xh6TMr7WqcQqBOJleNcVgXHTGpOE3u2ILgIKK4lJ1LHkUFngd15AZovyR1GRNn5V
D3HSXblpIg1oQaN2RTgX3YGJ0KzhgioN6vQ+Xy9FRkjaLGS5x3g0/uiQxuf7oCgMoMPR5L6ygvT/
zd55LFmOpNn5XWZdaIMWW6irb8gMtYFFZGRAC4dwiKfnd4tNY0+bkWPkejZt1ZWVmXEF3H9xznea
cFLtTsbSMXByCc3On+GTEF+7VjVa8VIWqxkjW59ojwz9Dax9edV6a3pUVJOkO6wVJU7aViWzL1EB
krglvS6mBsaD9yyIsPl6XpU0r61C/lSYtnWONQCO/hSRrynyk7nd0uS0EfZ4aEozZU0rl7TwXWUj
UVwUDuHWCOJTceTrWH7rdSt+ep0Vum9XztpeaCAa455NkTqsd2qqKdgD7B6CPCcbp7TdSMveF8rY
EpI4z10eTqLpnKPZGixW6JZ01E04SV3fmLoKNEYGlgl0vZdiWN1IEtk3VuO9Fl7RN/upq7v1UufM
xTEwKPUzn0V1qIBz2VfpahkK+HpZVawoXYtnqVQkQx3XJJXMtQbcwM2ob10IkacYg9KsNYvBc525
UV00HirrsiJ+ngRi6CpVVTWfaU/oM5NXc2flRvaVEJn3QR7HLfmZ3N4UTj20DCO+ZTuyxOrX/sVT
3PJS9n0yBFOGLyM0zT4VQeEizQ6dpq4WMCETgwaEv/ocO1vubb43AveKV5Ns91iuuXUPQo40okmS
rQhIISlr32W5w8AeL+W+dBrsyQUrPEyAYqKpy2adPx2DtvrqdCBQfLdCarEzsbEwFCQDYYwgM8z2
zgbJfu0nUeoh+v6hDEuQiwtB0xbGmb7nW+TPEK6YjrQYjPys6AcwN11qIRUwu1U/uFa+LeSY1jP5
RNUCToiahex1O50ljPM8R2SLqbdeQV2pGzlz3rQtOyMDZOYTBI3pueM0vMC6mU+3kGuSvuqk7kIC
w+GhsOEyWJxusur3uASL5PaCt/w8Z1mF1cSB4n+qPAfnk2FlU76XKhLXkSzPeXMedG3VvAMC+LnH
GbXVLsut2vOaj6ZVO+WicG9MwKAHpXgz4PVaIatOd7n8tSqmtSZANKKZPCa+NXmhEpQ+DprRnDuK
YJXQAKVvPi2c9jd3OE9rSNEhy+NfCd450GQ1VuZc7WYiTTrvbrFKrXhtBn1Nd3+VdVkMttFnUUHC
qAZ1uk/zcM3WhOgBfn7D10VhjP/FgvjfxN028kQgogblMVKTW0dMlf6vOknPswTp8Fjhtpzcn7Wb
9k6tu++cSx44m+5CaulVM6tT01YWP0HOCPJWhRCGsrNbpQugSzp+IrBE/d/L3H8rp28/F/pJR9Xp
LW6sRPM//1ymLG1NgVYZlXh/rh12jPu61JZomtP+v+hnb/Xy/16R//MtYNWEO0HlinD/rXKXZEnn
Jr77aKPsZjO9sUMzu5IwsY7iql25HXMsIH+/vv9uKf9D15mB/J9byqcZxt2fvvpsvv+1q/z7d/1T
Fab+g87QBDTnGrqBwoSm7X+qwqx/eBYND99SHibGvrdf+WdPaTr/cBn/IdXS+E18mnyR/5cozPqH
iz7WIxydz9hTbf3/paPUOQz/0xeGPte+yV/5MRyUoPx5/+Y0McDuCC1nkw39L8CDyHUFHym0Nv6p
mqbrpnyNY6/7o5tox8qVZAaZmR1sic7MVL3m5nOatttVJOxo8qYnYGqxWIvb88XRH4uRS8NqCOGw
NCcSt0K0VN1vt1heNueW9pQ/rdJOSHr9DYtCjRppTL4x6m8D5dmh76bdXOCShlrY+wNOp10FpSJU
q7lhJEQAK9hPb4dexPC1etpb5rRdpnSL0eCVoVWZzk7r4X/1DPtlu1rsMRQryhd9ifWb50nat1Qi
5b7LE2u/aXgwXbHuhZ2Pp0HUO1YJF+CMZSzZYIacllPQCkiWs8Jxqen1Lybt8iiGAus3mSHBrVlR
hCTyOeOxPuk6uXyUSxNbiPoL2MsdaYfkiNtLEy6b+bgk+p+OSMoomyYrWs3nyQbTaZTyFumBCHmh
XLar4o805W/G7KynzXelPGvUlJR0QL30EfeZbedPs8ZctJNkd5vpRk40vIRMr9Njp5Rfk+i0vSvn
t8VW0IYn68FNWTJ7eF3HuuBnqyhErL4CRzq8LIV4pxNiWcCbPog1Pc54RNcZB9/Y5Uc1w3AH1+S6
lEUfqSzXAjluB07+gZE9IZSTc7acz1yXBIZt+VNKznW4lN4FCfYYgpJSA3sg9FEjSodwtRF6EiBN
oux/ceMDC4Uj6qszPu4NNpk9l8MjDxZiCPJLW2u7K3W5n+z2lNbs81aGwaRYfZk9ty78mUdhVUsg
suTE8D/2aiPCVxfXN3p/lTZGnHWwQkwj+5VoIt9X9cwHnmvXcRyf+4EU8iYwYysl/zJ9E5Zl+ZMx
HCRpIrHb9wQbN+2TOywfbg1DycukE5ns4ZSqZcq/qoRa1+pwr8iW6kA7qbriBQrbh52EEbsTDuOT
ofZO3dLMUZWsV4NAGgHalL2EkRFySNRV27vZDnUMyRzzazc5GiQrUIzYVvHUgIc5eoP+pOHmvYpO
vQ6ZHWsFmLXWhraZziZwgzLx84qSiXCBPCRZhzT6Xr7mK2F+ObcSuPL0OlhvDsqFjUnTaWy9XwRA
LA9W6vyuN/LxpmzarRT2mVFroRh1rkijIYATeExsTOZ2WhzjgX3yh1AedHiwrLjUFx3U5DlX56eb
n3boGgQL2wjeo7evc7OOe4tmyeet6wL7Ta2aIZCzVwaN426hNeGIdeXo7ufDDSXHZEA7kTpEUo5c
8CtNbYNbhGTquowxjJOh4VhtlGTpLmk64kibweNVkXMNiyPM+keFb442FFj0Fk8jQToxAlWQkKy4
9q7Nt/dEJbNW6cS73Gx6x4GsobF7cAomJTXYi1Qsxrkj7xDNdpmGo0mB3Ct8lP165vZu7vmmjbzm
9LQNTXupqNzL1fK7DQyZDlGzYZ+T2JOOlXRnEDUU96A3Q834JgWDSOEkI956sGd/Q8SDRokzZEz1
2V9U9twlW4tAoJSI3GE6YM/8Muwq9KQ5HkAy/yrM9lpbyrofte1qJaTJmyNwTpX9XVZHFtqU3GJG
pC6f3W02497iU/U5iVDp8fGN+X7EGNybWPf6ERhyNzo+FVIXm9r0WkP2y/gth4zlYZveZYoUPPae
u4N0eUeWixdm2vjRpjb5t6NmBCvrxcyTHLBuYoXkaGdr/2hRMedglKAYL3ilZUEyvf4iymO9VPNR
AdkUFoCbIm9dhtheYEBM7IYXu7AiDUIZIamcDTMfm4aJZ+9Mxrej5bdWS1Akb7igofLwDSPrC+4s
WIxwNSvsl0v7ak7JAxHpc6A7w0UTyzGv07h0eDG954GicrX7PK+RnSGmQRIibystCyiDc8+cJ9tl
3p+u4L9bNItcJ2f7ZEopgVT2R7fOZMSyt7w1hq9NsofbU4eiI5N9zd1j4zj5nbSVewfZIJIwFtHb
OLHBynPe/By1f1UmkanRTyij3Flcjxh4Txb/AlduFq0D+7OiTxDugg0x+NettTAjUkRYGUAjnbFI
jpVyGhu13K3NQo4BykUWSkwsEsfsiTdI+HLn7PIUB7Mf3GPD6vvIqlInUOqevmJYp6B2pihjD+yX
Drv/QtgeKXC/IW8e11Reaq9RHpNm/ugViCWdMeVs6YzxqWzJqms8F1Sm53v8WugWwxERa7NLVrz2
jkasZjqGS4cjtRjGN9eClMmwJ0SMscVDhVxOm79vz7vO5bKX0CwSI8l2ZZmHSo7ibtHMZ5oV2n3C
rRwFB7i5emZcgEn1U6U95GZOGiWLUYBNxkubNDxC69DFqTYjAWDCcIviPgBFHFfjImHN4iCnmSZq
Z/XHFqEJjcy5a5kV6iWpTUU3BKadyzej3wAABlPpvOokgwULMZk+kKtA9IYLdwJt0XJ7YYPqIY6c
moOysTavGutz6+e4MRtS2Wf1TwlZwCltMhRdeN2QGJuEJC80dfqO3OowuS2Wc31+yRjZH1edTHFX
7/9Ywpn3MwjdJLd+in58sJx1L/n/XtdAWOQfWmskE9h0NmzcYEA0QpIDj0sK0NrUMfsuvlDA7Hvm
i3u9N5Irgr+TCpvS1wwB1WppHhaAVqHhWB6zjXHXkTX4jJZi89VNEbFDcLrp8H2dFkL9yEnVqchc
zayjck5tIFD1XleYPHLWMHjVrMNNl7qb8+2J/ei75O0SA+uH1SQPz27P/M0FokudDy8RIApmFYhC
Rk1UjjiNnM+Zsyc0qA5mheGbckRx0Uebq/4apINDdc6P2aBPEWzLinvPNgIIAdmurrT7zbqoSnG7
2AXqIQ3xfqdf3Nq9x+IKRtM7GQOh3/Pgrfw9DM4zzTQi0Kz7aQNPbd8uyHr0opyTqaiJAfHyT9bu
EDCzAu26vrdq9atyCe/sN+5h0hWpEJxPqKipz6AJ8PpkXFHnLkfdXc+2vix7d+0Im1vFwZhrnuY8
YHAV63o3nDRUpyGzGCI4kU8UjJcuttKehUK8Nm00dM7eX7aFP1ly3jsmN71bIyzyVLCnadqBzTnz
N9/zLHLEAvjyKa3MO+a1u6EmCDcHr7Tis/KrmuyDSncOtjPmj32lPkupfE2JSV4rw8NgrauE/T1D
B1MO991mAOWsbN58AYnEcR8dCEHxuqXgRxjFmIRdP1Dj5X5vrMyQMx6lrLx45TnT3OyQty2luDF/
ZzljSUf7Xp1tCNbFfZ1Ame3UZorLbn4a8m446KCakrR6hdrdvOaKfEKqZGQ77faUVplyVOW6sxNb
4fMcf2ukOgpy7DrPeheuC+uuAElh6Ncit1yCVxUucNuQUYlwN/U27Ww7iIB4GqD1ND3AhxaEp31s
2xm6cUrqKhwxFkYMm22ZRnmDlKDKNb/nqjQBD5sql7A+LCGtT7SqoAFLxn++IBszVNBXBIw4q4Cp
OQnr8PkhFk3UbdZBTeFCGx2f6FpEnWViXDNtSOtNK/00cT+Bq3UBLvPm5GmNHrX4d+LOuulUSZs4
k4O1BUSV23sbfsrm9GuINSaLYKYOj6KzHgeAhad64h2ypauiv7DSC8jP04jy5UG5MkwiJs8qTyYJ
t3Jup91izQ9I3MKU5PvTwvxHkbWKWpWMwrIwft/oRGyb3lxb+eM5JMIi7eIoaj81KcSxH5q7Qa3W
E7Dhs8iaL0fYE2J1775PB0K1F/GJOgK7uGmNOyQpz6PFJLmFSc/wKRonpBkiR3pNut5Wp+m9EAR6
UpU8sNT72EoYTmg9uJcgzSZdce0q7UlWLenYgE+TVKPzmq0V3RrNZaENBw+1FAE2acqA1M8d8/vW
Lk59exImxEiA1KaDkGRB0x2aWqLsVW293DC8PJXGt2iU6ko0SGAyudbGjWjIKndCOvUxzOeZkkjX
3lmaweJDjB25UnGQeuHp1MgCdSdebLXPlM45p+oAJAcY4IpTkt9fxm4lVH+ay/u+VfetB6Usa3uY
QhrEoa7afvV8jVKp2jS+6kumVTiMIMPmM5fTDSrsG27tYYwNsPLKIxYDQuqF2Isq+egtmKoDY9nG
kl/gQe1YQQFqzw1MoCnbwtLQqQigeU+SVN7UxNI3zcZOk1uGoCayBvjyzJ5/AA8ZbnFC/HaWjmip
Y1yk35JQB7wnUWEbKCOhOMVIzEJQIcOu7+fjRCV3XElwRQu35Df9obO8Tup8dLYHCLWfVm+G6m1G
xiPa0TeHOSQa32i1NB7q9q62Hab3xnhCh8JPwbtuTVMSTzq68Jp8u3O2Oi8t3+R8HmaeJIUEipKl
RGHxvdC35F0Ql3MeEewQZE1uvABGtiWc4mN3ZyxqdlgSdrO6/eiq2WteM1Clc4+7fgLZtIxH1cVX
QDNZZdrOchclqKriaLuQ26Ti/l4Uoi7GGXXh1vBN6KpvJZW3uTcK2rEfD2vPF72v3D3pJSdu7l+p
Q4UguVFlP5AMPBiJP88kfJe8OZ2bm4E7klpc8MhGZHYjjAd376t9+RvhaoGd67BafzQFOg/oYDIk
SoQjjEKWnWXNWWgoxENQAS1cd8Vp6s27Vlim7+bqW19Pz5AggdbdrAzeZP8oLkeJV9kiquzsTUFV
2TO0jW1rOc5Veg94bFpU6CONl7E8IItcMrgHVO5Va7Hv5tt+RjuBDB5OXut8lPXj4P1pIEH1w3yw
WSHj/aTT6EhaRQq1fRdD1R4q7DUhatzMn6DM0vTLw6T+8qTxzRLzp+Zg1zfkW71a/pjlauwKg+s5
A4GPdjflNFhwLs9nt1PjZpZb7DFKBMUQJ6uNE3b0nnm7Nx/TEKmvrhhC6VQXZPFL1CbF6KeL4YTa
VtwRQblvu/RxXnaFZ40XXZjHRirfmJXfCah8nizyhbVeo/Fn3uMPK8E/eRqj0f+9qvWnpzOq5VEq
RtK/3e6jssz7VivynZuGwtLJwVXCDt24PiDem1x+IEVlOOX90Eljhx1TsCpJ7vnIHSNz6p54Ln/G
wc58NZcyVMDANzU5cNCY6iDJCQBS7d/Q1tgJl6+YBYBUr8bVoc1oUp2s9f5Wm3JZG9Y2xvOW/GjJ
+nuoiw+Bas5t7efGGhI6UJ3lf3agTmS5OpMJAut8pysGIavYTaLtOnS81pIRbzRN1R3Lg32Fghur
JgtW1srVXp+zM1w0WUFOT5r8l+ciiHcQrPpGXb1ISPXRMstvOyV2Fvr9RB30YQwGcCVdnIkjLkP0
W3E/oBVlTqhEhXIWk22fmYe1jBz5Ve2XVMRHb7r36dhccFJ2xEI7aN1GRw/hjgfDLcseBrYVl+bv
qnG7uDamM9KZe9mq7WUlt5hLW+9jkw1eZaJF/iZg5RnEUBmXWRvZ42qe124Nt3Zg0JISycGRgOKv
CfIMCTtGge3YkxrCNEmJ5hRF9Mr8BQ4o12lfHOaZ7Rn6Zp+14/NW1TBlS0kwc1chZXA+uHb/QE6E
jTsQZD9b6V3H6gv5v+YEdk8eswWLrz5k8B8XUdJyK8qZsksN89YKiFXH0iiHw5K24QJkyUaVUKjV
y2SyW0Ge+GnB/5HgvM/Mo3bKUBJE5Xi71pL6sfIkBKqEOBMLwUGXFifHEuNxxCAAKR3TqzN+kBiH
UCHfDL8x+PwdAxH8oidfW5bcT+vO3Lrpqa/Z/6G5qJkntNg6y8rel7lh/J0yLxONlJbc8RXIgLQE
6c/C9Z/X1RFs/GMGUQlCmAlamPbA7LdDxp0fZmXOCSQZKelqT/Zwcp9oE0IKydhJWO2PwW29K74E
DK8jYz+g96FKlAnBA2vDkqT10BRA4FK8u3qTZ6+C07maZZwrDmeuo+3s5rmAWX6E06Ajd7mUBWa8
poyyMpkDlhRviHV7fybPOeAyhW4yzz/QjD+IRn3MUFMF+vTUMG8Nmeto+fZaJ+SKdEDzTFHHqoOT
qh3dRy8RO9Pw5vvbbMjvF8MKdXfZabUqL2XD5TOrAxEokoybJeuplzceGh63znKRllSrFxLmCT7K
6P2O+IAQVu9zpQw1WEwjPRK685S5LlNLKvTExZeR5G1Bs9lDngYSuR8V8yGfXzOjC9uxw0+X2TJ4
p+sndgfY2d/fKw3eejiWLLdUw8YeC3LVQZkAfq04N8JhSlygk2WshRAEeV/rtqeJdfhdWtJsm6jT
STfoGpZ4ahtpBVnvmuHI0Eo6Nagc5K8b2+f9iOkskrcBISL2qJ9TsC3liEKyi4YuqWJkxUnsLQqe
FycPrGR43LrsWfPyky5wDeSNAoyRbTgY0jxMy+ZeM+TAwTnTZxb9bphLSp20e3ET8bvO7Feyk+Jl
nW9Kanr0ta33rBIujmB4j+ibh12aQKzjvHffGP+wMhCPU9L4WuOQRSS6ldlf9m4zUPMJNHnMtZ7O
8VbsuHfUKqi7wZZks/Zhs34OtgbDDZVD6GzbQvUst6DOjLdSPNDhXkisKJ8di/iq9pZhJQ2uS+dn
wfUT6Kn7NmnJ0zo4BDop7HA3FYRjgoa8d6KO9ItQIWyGxVu8ecOx0S7pYIPoX+pziuADO2Cdnmoc
VwlD0W7U2v1YOD8lTh1VcKARDEIgkKm8bukQJ5aGP2DO8n3dv0G0/DAH4thXibeL/BpVke8Cd43u
4T5YZpfrWBNI0VLnuDT2n3a0Jr9D3UMFmc1xnv+C+0Z9Nl1p21tGHdmRiSeqfAtBqLKNRYj39Lhp
N0YI97FPPE8dIynXwBxj5QJxzsSWk0dqLsJfQiEr0K0pAOlAqarHYcEwmkr3sWxBEc4TpcpsJpw1
Cz+bueE9bLsnLdWPWpe9aaNzNoSJbKI9Gs1JtJIv7OyeFJQ4byoSHVCi36J3nSfVUcAGNjP0WKZH
YN3tkM/2hv/TYVeO8xcDNMjNkcOdkVQFnBETpxFBP8wCGkCYzuy85BJBb5Ny97kcac32UaBAZ7YE
WlJ0elBq0wtUYJWbdgHVyiPNfWD3RGIwUVIVFME0i9ud7F5gss+7Wc9ehgL/ae4M5aNVpr+Gpv9a
ftTMifuuSvdq/gt1YH1unJ7vhtal9MpuG68ciJpWDA+9Z2expd60fVDMvWl67UcjPyo0gwjoiri2
Z+V1RTCYLuONrtGapOdkWQB1fb50PSebYckwwZu7d5aNZGWpM38hVtY302l5q3F2mHn+2TYKjrHq
zzboTMBmd7jDpRRuufgA0xwy+qrPeAFivC57qILWTmjJeKmuCE+tsBSDfEjIDIkwCWBYTMfAaHlL
CtzIQQk3GiUDLQXcbLEnSOKlB8FPBPQFVdMhq9s/pbckNGZ8r2YvccO611Q6lwFrlyfzg1NcE+cG
7xSzfUTix6SHHXKViYQxfWUehgZ2ZvMJg9y8I/eIEdDn0iZzjIvgyyoMji4JL7qAEzcIYwpKASG/
7xeVlmTADjXEaC/QbK1+x6Icyuf6w+wGLYDVHmEn6IFeMBdWVbGCUmbGnGuTHdu6cos2EZcJhmCV
MeZzKBwMGGcB8/IXs+1JLcGoPbUtgTYFAxbhYkgVJXVKuXTXDpUHI2ZCyar1yZCNdUAoa2J75gzK
E3BeSf3QmfLOgZGK2mX2vaSlxWyb7mgQRQjPsVnjTtcowUb9V1nteymTEDuSFlidw8fFHdxkRhZ6
XfIO+LiO8HCTyiFrEurYJzU8TAtVWo4vcFDN7/z2BBsF+eWT0SDW+tsyK/APYf6YknqHIuIZtSd2
q2V7NZwOCehPaXSPmSWuOI+w41DQQNJ1vubu+xYlxGHDsZyXaGuaR0fazPubq0o+odDPels9dkv9
R9oDsrqW/c+UvGutqbENYvVpQDpV7VnzV6N7nrxq9snpxj5quGcXC5KPDOllsK1IOM3FfqcB0dV9
n7h/Jo2pAo3y2jxKYf0WdkuxnsSqtxw8ez0gBN2j3Fn8pjd/G3WUI7n1x8jYKA4Gs/7MJ/ONr/S6
tryxPeMl6zqquD0Qa34m0B/DvnWvWheh7gt53q/TuH1pMLM7tbi2jYZPvp5/KkDL3O33y9bcDzbs
zM7j+DXA9LtKql1nh3aZ7cxQyiyuZJfvS6tX7pPbixzdaWeQdhn0AFw4jbrtxUmOi+zQMSEHYoTN
1nvBfXVMy/FddviVsYIdx4ThGqPKCxTvdqfWxYEF4mGtnexiusO76vUVIlZe4rx6sWJnSJbYDdHZ
5208ZzKE1YE6sk2HvfQSyvjBYjTCu6QyLzv14NdPQ5majPwT0Ew424/ojPFgDQMJSYozHO3Cxpxi
meSjCaEw/XrK0vaT2M0tFoZ4RnkaqfZmXq1VHWLTzGk/Gcv5pV4OO5XEsgOLoFNbmhfKVTRUhaHs
tgj7MNhsS5381C2P/brcrZXxYKrUxiq1+EF40/1sy/fNvUU2YPnPBpsxz0IFZPBgDNYe8fSM4hpy
wtjmASx1iNfIqEIkiSzq06u5bPAPlC3KDJz0bOll3Ku0nn1NZhBiLyyRsFLS1JmOK7xvSgWqLeYH
+65VMR3BX/AH+xEkcBlCV9Aiguh83SN9AenQLzVLjhRTaqySXhYMi6tg1Vj2tXQUZAx438mMKwOi
pk8IH/Dx9zxP2FnTE8Ug5t2p0cNKNYJi5hteduw/E7LlwdPrv6alZXNQApxNSCmGt8iZsixh7urI
a3XJfqHEJ62ydBXzyMbGxfZKX00X0+L9wQoeyLRNr97Eqb/oSty69dNNeej3Nj1+12tEPdkuuAxL
/VpIQYiMhh0pa3tnz5dib1QKV56SYKjU06PCQUKVvTdXhKY3cYGD6jzSWpH4wyReqtV5yvLxeVOc
KbSs7Ct/FfXIltVwCU2DAR6mKj13VX6ZOsshdHLYqDL93Rp6MkpFlBDix8p36I7IIuxvTfkpW9UN
5c0OBqaECLBX9gUEnCjbxzS4aQRMDc5zt8ugWWCX2eJMa0OrlNaDuYw7Y1r6UB8LXISEFeZ5Kj7s
gnJwqgyNdeb8vdY/rSj/2NUCQvcm10S2NyafHfXFVrJqtIVNgzsVMeVmv6vkAOGaNxoTcYGAtHyp
7e7T2ur6aAz1H9uWx3ayVl+f9DUkHm/j9fBqVAMaJDp4DlumsLl4ZSxDl2ukL73avJSW86yUDkdI
qUE+XBZEqkZGDQmVuGDy5CNVQf1bKFzo4OTHKq3vGn3kM+P6ggbwhb7wWJb2H8/czKgczVDJBneP
bYPRz8CE0VRCxKVQu3nfiI2MVKszfbqW0CutgkbIVPebpbJs3cq4QHZG2oQajm7JiBL/gA8H8tkq
zSkgl7WI0JX6a5riLe3LyMwW9iLgDFhqDzRtxa5dWZfjFPDNBgWrKm5pm21yoGx297zpH9LgEVUK
je2sx1rUZAk/k0YiarQKhv49s9KHbg44aFl/FE98tUxsYTNT+cpU1S7zDGU6n/7U+N+JmGiYmzBz
9cyG5aAvjIKAcLf7mprkgUHRBdV+vVu7gVkdi/8OM1WpTxNpYEGhVfneIfbRn7wkJueLQLSW/zix
i++57pawdvLfqVOp7GGblMlyAT++qc5//w91V3UeZI+5zVLJ4E6A1ztTP5wKbKZ6xv5m67uCRomg
D/TCH7qFcFwvjHPu6aGea388QhNwid902RP/oSlZ+SkzYvlyZCurzszR2ZON0byxrtlK/ZB85BTL
Z1E3rMyTT6oZXNMyOaWt9alOhu+I5ClrzZZrDg5Ell47g+c1X8IZv3wx6pwf6/QubCfeJPMlub5M
Tj0Rezs/gXIpHgY+cLqfe7Idt8e5a69JnTexWQklJn3u0ZQtd44uIFeunMaGk35BYYZdNeNSnqiX
wk3MJM3NmyQ+hCXm1DhXS8r05CHmvOWR+G1p5/d6ynRaWjlyLLPdotxF8kDgw0lXyldURcVxAT0T
dTZpqSzR2EtvZekXpsOcqPe2UO2NPKTv3kurehi3jWGnbXzPE+AV4m2meCQ/gB01A/bl0q4T6RYL
Bx0m1T53JIc875qcaIfs9VXjKvKTrUz39hroubHEApU0uZrWa+nUXCam+lQZKht4aqyDGBh8WDKG
1rOGFfukoCaEFgtSrzM+SffEdRTFXV+/KstDy7xYJmpP7MP6jRC8CaqBVTpkqWgS9e9iVa5CERe1
z6ZIalkVsZi5l02uBSm6ZH9j5zqR/uhreLpJTrrjIa8++tLwB7dN4q5SH4SBfb4z4Bz1ijy0klkM
31GeaHU2iYlMP4u8B5qiP4rasBFb5gODaQlrpTOTIEHTSzaNfLVuq/zS6dj6pTh6tYX0VYEhYBX3
tKc/oiV22MvNG70lY0RVKzrnQ/bqDqMez812qpfJRU2WYJVArOUUu7HhTOPze5FiVcMJkV2QTctX
bdA0zk71gQbO2Cdb+2tcriQb9Q+lmPLdZKoqVVDzOY0rJDht/dzcsToXyWoEndr5eRd2QpmOuV4M
LMEZGAfY+jEnrmLvyPmDlUoZT5gGOAC2i86dqurL5jv4m/0smXDN4tQpOlOP81F9mVb3z9KP5lEz
PD3Cgl94vDYFTRYWXzbRtXmw+iK7DO32btaAEqbEmY9yVrp92+SEFMpn8zZBzpuzgnAkSPqV9dTI
CVJioLD529Oh5aDr2ZYljBkc5tOVd2rRWH/QpDHgtT6KNIcpMdpTrKy+UCv0PDAa0dmXwSitH0vX
LmBIUBn11XlzGno0Sz3J/AomqaMGcd3QE1UotPFh8CSfb7XupwRKEmrEIfirtWqxjR7rpVEgy1FM
77th2Qlv4In1Ljon+zUrwa20kj3nrLSBocbCMZ4LrzkDJ2B6LvmyL7cFatm/KwK5xV+TQ4bThh2Q
3EtUHEtFG0w/y9ccNhnlXzEzS1fU9H1ihINPiAGFkn8NavFUu9U9XsXVJ7ztpqmpj06VItShQ4RH
r/mFS/g2AioGwsuDrlbjsWze1XKp/j8sps9t/T9IO49lx5GkS7/K2OzZBi0W8y8AAhRXq1Qb2E1R
0BoECT79fHGru4oEMURnjbW2bEtnBDw8PNyPn8M/x2J9MOr9oBVItT7q/ue/E/9b/SqFSH07/qsE
Ovmvv6v9n48/Ri9++d69n/0Pr+jibnja/WqG51/wP3T/mcAU/8//9g//16+Pv+V1qH79n//9o9wx
4c3fFsZlcYb7FRSsV9DCu5/vl///P3HCqvUveBmpnekm0F7zA/L7J05Ykf9FJm8hvGfAigQnPYjk
f+OEFeVfipgEtU1FZpTSEGjvf+OE7X8J8Dcjp7amyKplmL+FEx4h602Fv18VM5qWmNaU5DF1NB0F
Js+K0nD27t4TrMPx1r43vYPLM9+pX7JV6c2xmyrno6GXNkeoedXIj4HWYlNwutKmQxnornZTr3oU
VLK2K281n54wF9ur4Q9rpj+7ZAZN/zFS+zec/vI3CGT/CYctQ46FEjOh5pB6UqFe02pYqXckg168
CVdHN7sv/dC3b0/cYmIsVuaTnqD4/2PWlnTVYrQY6udzs7yCEWyhdeREm2wDea6XPCAk5Bz/4A5e
ovP853n9f9NXng8oXNhTRyBwanN0lCsEjYvbYNvdCmbw4fHRcMDj3eX+fv0E/P0vv59YoPj9l9v6
1/rGKpJmmMOGELE+bdVt0CJbqSs0DdazzPvg5C/tyAp0rBZoJdru5/uYdUjVajV2EGphytGLtx0I
Gsbr6fZEDi/GuY2cNKipmqwaUL4aHwyGp/6SFCYwPQwmm/add5WLiOO6d/dLkWOvZhmlxTTHxT5q
hggOtg1/5Wh9ulzY0MIFiLpv1YcCT0nX7bd0yzPNU59U2FRebCg6h+/Wffr9+hcUh+/CMhyKMFqa
KuDb0cEIaHb0+x3wWjWz7iyQJclh/+26iQmnFLFGLE9RdH3MbhFKtnwI6lyU0GnD8D7bJEJLRiU7
+P8zNJqZOTLqkJFWs4uw8DEG/izl9qvR1tvrZia2jPVotkSfymB0Y7RlOUxPx6bFTGC/LCj+oUe0
vG5hPMwhwvSZiRFDQKguWq0T8z2tl9/Tm10xJuYydDh/siaCM2xzumnaTKjAiCAi2ImjG2KgHqlF
cSHw/rhHYGLZrPON6inraIY+dcLJNQ6vAWexSctrHAyPVYt4Nl005wAZgV3WbmytIguhqxcwBgyB
zwTf8wmqj1h4am4cC9s+Zap+h7mB1KmMvsRZ56d56zHzSHmimyFpn3IKUJxQM8P7CVP76AQnaR0W
RU/AGLJ4mRrPB4aQZ5xizsTIvQOz3ml5zoKSTbxGQz3ypYKO/pKhE19apssdIhD1qp+TDZg6vqcr
G91hQ9FAUaahaEWDFdQi7yyGOzv0Mq8vb+Iq4XP9ZwNlaXR1tc1ByYH/Gk4oq5uWp9A+LoHs/zAa
6lPAwZPwye5nAsaIb/ffPmIapgTdh6Wo46OMMJ0EUDsV3m89MWq+SvwFzC275fGT4khOuNz9g1UC
8bQNIb0MCe4odhRWnClxwnELy+DWzKPvRaf+UTSqHyba3b6O6W6Hvt7OheCpo8dMpRhE08g+9dEp
B7S3N/tEhOAyWcJy5NvKrR1qftv1DoVCr1PmmIWn4sqpReHMJ3GlhSsN4TQyEZH0HV7bVbfe++R5
T/Ok3VPn4tTUaE/tLtvvOhpMTphAsaaWeyYysD7z5SZjsiox/qfJJOvUms5XFJXtYIUVwCxt1d4X
PkKAyIQstvTaZ7xy6sCdGlLODcGSyFNTpuXMJePu+68D3P/os86tR3zz0c2vnZoZ+UQgy7kKQSW9
AO/o67687m/iu86Rvmi+tG5vpJkAqUzbMxWU5j6YYkZxJIcu1+ygoXCUp4MP0Yj1rfHlh/je9NOn
8g0cmLHRlvnGoqC5BfOkb+nuuItZWvnp3f3rZ9ijOGMUMqNMNZ9RobgV7O5glYZG1LsezD5kai42
V5ZMUkfDpKg3ug6OJP12IxJx6FGYc8h0+uQQUqqbFKClC2Ch9lGzi9c2qNkVQk8CJlcNa2ZktNWu
UYJPaqaEd1kH94OWHdrX+JCoT5TGhl8zP3Tyqyg0a4kNEI+NGcDb4RANaUVkGLbB6ripkRTpnd3y
8AkI23LvzL5QhPNebAzc5ox1G6qC0M+5cw91sVP0jO03npiJAt0CQddB5NU/m5X5OBduL6RTRCLF
4O1/zI2TAA0kSg7VD197ZW0BejG/AkpmKa8CnyUvLT96Fm6Wvywes7tZevWpFAR+J9aJ7o6FG5wv
FsBWyuAoixVBsG2R04KFA80da2NCsS7ERLpV/mI/zj25JyOiqpmiBqGZyljUhBmWvQmbEs9Ao31Z
5FD+NPFMdjWWofhIURl/o4RgQewPkdX52o7U5MCPiOO82nmy371WP1Mv9ACviOdmB+EZQ1aPeJEf
rWZ8dvJuOTE9DpBxLiMwx62dbMSrs785DkvhQ+VyWA+Rf93a5NWp6RLaAgxpq+PXCwDzBayCrDNb
NL/gXfp5DKMvfaQ/arIsgyqmY1UU1YyWwbTfnlgVv+rk+mRAFOrVgmPJ2O4fTH0Zd7R13WDF4NS2
g0HYpTUQrsxtdU8lwZ99j04lY7wF/1r06JTumYdYZCJINktrtbtPb5gpj5+6h8iHBejp8Mk+ACRw
LFdbfRrWv8cX+GdSBm5VRSWLp6E6DhGQcC6qRcKOR/DwEPycdPfF3H+9/lmnjsiJkXFg6I9Q0NIv
oCCUxnBo9XBgHqTjzB07aURhFzmDEoFodMX2gIyQD2Yb9xTaBSBTV+YoKeSp+0w7sSF+w4mnUFU0
j6CBxDksNpD2C6kNRoDW6p39zXo4eMylb+declPlNI3kweYtR2H94kkPiW6vwrwq3qfBCqLyFXAu
JLKrtb4KCafhg7Iu3ONXSEyuf7Xp1RqUUZHqNkS95Hy1CHGbUCmzo9I22Ba++T30wColvjgQ9orR
NaA8pTt3Hia/o0EFDxirdqljQj0VBroFy+10yzNBeQZAJK6vbOqqoELyl4nRi/9QAdRuZUz0Fd0b
E3Xg4ZskZvF0XkJavrlubfLhc2pulJ+Y0SBHRYo5xlQb1BBp8X5L32yXjfXlrVm7zWyRayqQchkJ
ATMRu8dvEOYBAHNqmJRpuu2QFMgVxVHrGxuYd64993MfbdpXTgyOTkYGou4YixpeswxW7TPg3xsZ
JgtHyPsNS7DF34P73ewrffI8nlgd3fn0Y7tU6zmPoqByvDVqh2lnBNqRmgXWABaTF4O9nFXunLoT
T3d35D+hkeE/6keq0YMJdo43xWd9pXrH2mHwyb3uPnNrHHlPsjd24SCKHaEuoJZ7e/dAVzJ4NuG2
i2ZsiRM9ThhPFza6CQ9wcOxUUWKWtkJpz9qkG8NPvFltxskDePLdRpFlyMhxNJGrie+W9CBgnVxy
K1+/gV+AjBjhAdLwxKHR3N3NPfkU8eq4WCUQJFkBaUnSOsqm0GTel5B+GU7OP6qN/qV4LJZIn4de
73g/gFtsaDyieeUn3xabWecRCdM16+LPT+4QvdynKnx3IpwPdIVij5anOCW819142e9nPulkOD1Z
7OhajCrdzHVhTumN9S58lPNmJmmbdFCKLAiy6TqkPKOP2aeprVvCQQNj7w1ZstrL/fMhl5+vn4Pp
hRDQUE0RV9LoHEhG2CvqTvjmUD8g1B3AhTa0M7s1ednqaMehPQwuhkr6+dexir2y6MVixCvieBu5
2UuwYeiVT2RywgHvJ9v5XtLUFp5aHfmEyURDCT+eAftkvrUCa42IAqMc9dzqpnzv1M7IGZKDfmxQ
YOFT3Rnb4e5ws/ODh2GpOJVrb+aen1MfDAFLZAnQ7xL17vOthMAHmA1PcOcQZBqspYvvdSnPvIxE
pB0fphMbY8nvAO62zBavE6WtKKMzj+qWGVNgTgPRn9/b0vDpuhfOGRz5xwKeYXnQWNRxqO8z6BTh
VighxjS+aRkkf9eNzewg7eizUFEyCxIkCg+TQIWCsziso2hz3YL4Btf2b+QQx6IvIkvCIZJNuFbX
om4YrefTkQ+ytmt2xEpPgt4xauDpEI7X/6g26jJ9Wnxpkf/VKse4tSU33ISvCvAnZLYDFykAED+R
Y/gIYcx2yKfaxHyjv9zSHOUModLspESUoYHMbtJ1TSNVelReSMVI3tu1+vP6Ds/aEx51svQ+ZDgj
O7B08yF5jG9qF8zR54MbOMpS+/6P0gXdMFE4NbncJISPz81BQnVodwMOGpqlUzJlEz0Fw2yLf8Jv
GG7UNaG9qfE0GR2DA8Nadh0kPNQ3TA90t7t3/YexbR7lG2PJlN/gLe4YM0UQgkttWKuPM3sq/vqR
O/HMU3iXIPEJL/PoG+rloshKWRz7BYRmvAa/L7KYQUuEy2B3WXxr2nYjVeYnaIC/dGqygSh1pi8p
T/4E3kXsMSTmNNrO91mNsmPPAK+YP2P8+Vh+ZQTpBuJqd1GBamZSse8VF77opdz3a3hAl9e3YCqJ
oUhCrcuivye2+9x+Du+TZIZMhB8fhq3+gxGVZhPemDeitKw/60/7r/qqDZz8a38nrQOvnOk5TMRB
NFlh09N0cjVamufmS6nZA6JiqlLfV8EWBwevpcVwcYbHI6RE5sG/vt6JB82ZvVFm2lpygcJPZMIU
oQP+taLbIg0ejxVB4nB8Q7kDFuaweb9udMLLIbWHIQvZRIEKGi9SXYTMRhmmk6Xf4DWhVxSt4xRd
oBS9nKz3Fb146GRpdd3qRNQ/szr6sqWqNvsjXWRep4SHbmPt49+/V2id6nShNc26rCikkhIdydlM
hh02RfYFOuYZAxPeQfwxqQcTaC+fn3IliFJrcNnIoHsxhR9gdRtI9dCmamYOgvgGo1BwZmp0Ds3y
MCCJxGROw9yasdDdrGKy3PpeydVyyF6vfxrxl10YM4muigSEA7c/93rI06q60yvLgTLVbZlVFXyK
ujyXOU1uH3BDpIeRP76ILQEC1bplYybHA5elZoJWZ/gFJFcH18T1JU0cLAulc0uVTTpFwFLOl9Q1
xe6gx5CYH5nAtG2WtECLs4eHhCH7hJSmq2cLrhMPMAr0DOVjDv0HZfTNeLU3ATh9jiyT+fBYreK0
3grNybiQ3piN8LQ+BEJrLKNO+v04YgsNe3rQGooUY9HXrKn6w57xfEQuDa+jlAh7s7QqIGDQmS51
TGhHAY72M0daFpnayHHEy4U7U+aZBGThfJfR0EkE8SXha7cQnFUvdtQ8BfUvqTpsFBPMdxkIttn3
Y40yYvZDM+eaM5eea3JVA4UULgUucZQWCFpktAJqEr0W0LIexY5cVxujjGfwRxOtClO1FEuFS5cQ
AoHv+Urhx1JzRLPFA6r8pG33h+Vwr7zBD7+KXcmHzad9bR8Pd1BN+oF33ZWn1ij8mDE0mv60Ss5N
M33WyllLtEECYGWp96n6aC/auU95GZ5RPJZ1kg5qBxb5/rmVIc33wV4UD3fb449mI8CNJTMen8Eq
e/uNtIZjZTHjtBOXPaS3kmxJaC2jXT+2yax73KPR+FGJtVz+E647JKyXaKc6mlPByvqJ9/DgQ6ru
Q2C/hNnv99tcpi5RsqFrCQDlos1VQcTe7UVeKVH73gl6iP3MpTHlOpgA6kVggPZ3nNIgSygjrvfh
OnsPpUv/sGzLm2FwRMM8XJFTDdEz/XnVS7z9zbFwr7vPxIc9NT9+Sx4lxAiOBkmlWfAcbjunL7KZ
Jc6ZGKXNQqYmNUpWmDKopWVfobj+/1yECEQnrw1V0kzpWFMRZRjSNaufWZPPrGGinG3qMn0WavPG
R9Po3ITCdOUi6NknUSJR+AcqZU6/VlfV+58oAnkm3Z841xiEbJlbClyvNdq1+Bgkh6PosBqDvTGt
ErGnAjba2Lv+/S9vXbGuv82Mtg6JCKbQYJx2Mnt4Qp36jwABxArCiUCCGOG6LREFz+8DbAEDpS1v
iK7RKEpGrYloWiYeoXF0o+uJq8pIFqu3cM47YRTN3PGXeey5tVHyPBj9LkzEWyXbl8vc0ECX2W6V
Gcyq97xPnuMK4ilpN2N1aj815kQtWpsge8dX7SIPo0QCVAFrEsCnzDMM2LzCR3gjZnx+KjzqbCd1
JuIGZ3h0uTVtE6fHRkwnbhetFz0GjCZD5QSvSboOtwJiZkqbhkq2/IDOH2i6P/Fmv5+2mWc/Q5z+
k7NnJDKMxD3xv82Q2a6YhLGPrmJDZMwg1nX/mdpb6M8phPIqUbmPzk1ZZWQcSxQHHMReFq61k41N
RgEK0XRF2SZDWz9ftzfhr4h4ASS1LY481ddze0PSFyl0iDoV+c8Zk+SmlSN0+bxj3IeB8N93nI/A
ooAV1Dn1o8+ZBMkCVj/eeoMpPWodFGRl9gqg5iaHleL6ui6zX9NQucyBuiMUBnLlfF1KFZlNFlqc
DEWFyhFkYvx4PGjLKhUssH+00tt1exPfjQY1S1IMg8rJODuy6jSsTYmHUa/r67jMvZ20W0s1eKVh
rkIwkXOCMxaPFFv9U/3sfG3tcUBbBLFs5/Dj6EPW/dDQW7F+qG7ONMRcenAZo8UQDumxIuZmLioy
AH/KqEbkFoX3gTHAW2n/2dgrM14/ZYT0AG56jemdi91bxGq9GBqIM8C9MRSWOUr1VVnMVDYmWgAM
BpxYGUXLJIHuZi+YhYI380H2DcRyKVWiiGp6xgtHgPl3R/ue3eWfr/vGRA/13PDIGa1qn0eVhmH5
QbSJ623sHW/6G4aRe1LnEspct3yZ68WJoHR+E50Z/YitJ0HLzI+7eldjtNhtF7tfB6ZZry9r5qON
oZwmLO7KkZQWyZflAjBuUj6r6szWzdlQzl1dM6QwaTJsWHAYVGG0LLSnPjZn7pnLIHi+VaO4pByV
Tu2FY+wWlP3KlapBVrVfh8OjFbxe37SPXbn2WUZ3yaDkTBpSBXKykvFJV3QKtbfswXqsPu8gR7sp
1iLTL19KX7sZPqP9lK3mwvBlbDxfrtj0E8+QQKymVctpM9KXMvg0QHgz3NI8dREjSvWZeuoEYvXc
moicJ9ZktbODHIYyWsJ7j6PdveZrxodr1/6yv4+90o1X/RahhlX5GP/kjSe/x1/gVPGu7/tEWff8
ZwgfOPkZhVorYV6Jfb9lhMwV1VTbHXyDbdY3M7YuL4NzW6NAk0NqGDRQStIJ1rbN5lvuhamT3mmP
vQtBnl+9RZ7yec7qR3HlmmeNogwjE7YNFyNz/U7PClsn9oJl69au9RjfLSjmb3fL/XLxR+INaxiU
3uG7vms/Z7RGri9/MvCI6j0VQlFiHaUwpmJpWUbyCKt+AV5LcnJt7rk1kRiywwxC0eYHB82o6PnX
RC6Q60rscHJ7/DJ4h81why7TATQdNXrZM0HDan4Orayzo9eEfgYU7TdzaeHEg+n8V4xcGyEYWYfp
WHxnaG2gtF61b5FoKXvDcvfS3/+jGb5zkyM3ZpA425PuiNMk++oyQYvdYRB6KXvNCh2lmfA77VMn
+zzyZIjUokJrxT5vDrc5qUa5zb7u7o438RvqE9pSoFSZ9n7rnxMPhQUwOqtsharCMH+oJqPWyU8Z
ubdR9goikfyUbtkvj8Kx36wFXJ+O8lh5tCb8aGtD1OmYX+OHf5AEmRQwYKwnQdGU8TskCeKgSXOO
lqne7mB+ht9hQSPz+rmZuOvOjIxuhjTV4FpUFfZa/dkZXmpDV/Vy3cRUCnRmY3RutCIteiNkIdlt
BRHGl8MmfYICHhFDGutO9AyZ3410U343Z669iRv2zO7opCiD2sSV2EALQQy0OA/rAEYReJR2c2Fw
bhdHB6Q00sboK3ax7eBjqd8L6PEOzcwYxkSIO1vO6Fi0ITLcnbhBU+XgGhGX9PD7QfTMwsjbk0Gy
oB3CQpdRQ4hfS+PXdVeYCqGnFixRyz+5EAldLdR3bJT2lDwi0fjWwQzvVD7DiwBBq8FN3pP77h02
fbdyoQV/vm5/4o48Mz+6JZRm0Te18MS4JWSr3sJ4UhXYImeS/kl3AG8K7IwHJ0Mz56tUo3ZIjaME
jY/23ARPEsRxReVfX8qMjY+Zp5Od1Oxde0DNExswGunpQ1u+Vsen6zYmPe7vdXykNyc29goCKVXD
Ougbo1MRruJEncmCJ96VbBEVIo0yP6OsY4SBVOzDg31AxQdexshtNrknPCFA42upLJFwWV5f0gSA
gscewVTVESgEbDA6qtCPxGpeY0/UGzUX/njkNx5t7u7FKvcDiJlmnGEqCp0aHB3bVJYqhYEh3amN
cGmqgRcajxr0c6gee6VqzkCYJvdTYRoIyDrKdoy7nftebKQ2ErSY26efkT/zoH1e0Zil5vm6iOkN
dbs3XnR+CYWqZFQbkMSzcA5hYpQTIgYFZYIOkkG6oE6ACgCCogHXPFSv1UbMQAdrqwLCUT4yKTT3
QcVr7Iq18ThA13a5dWiw1jLLAloiWUKV+GKuYD6V3Xlw3eQGn6xuTJyw6FIeuOLgSY0vUE7REknf
P7jIxFDQf4Ewmluf+POTQ1gXdReZnTjozUYcD57w0Ko9t0vFpzA5P0EydeghPzHBwgjg4viALOx8
gTQth16FIVUCArNrZxKCidBFY01lToSpYRDl4s9PViTbfQirAKWkIt4vecx/Mo92TTlem4stE+Ge
kiaIQfCdNIHGCXtv7qxFYWGIW8YHnA+jE4xY0bJ3YFbydg9J6Ohvxfa/iDIXh14RtAlgeVTeHMYF
vHQBk1ZFX4pn0QtQ8iVzunkO5JrX0cJtvI8vNyATfFge3v8LTgp1fCRG1kchJ0/rSO5oloOnoumF
kC9gZDEggKb3K9xRN3Pt4MugOjI4uvByU2+N3sCgCKrqrfLxIDm47a3mI44BS/LclxUrODv0Zwbt
8ch5v8vTQ84U3cez0/5yvIXoFeGPxLeW7RJq+6NTPfer4pv5a/7jXv+29jjClsZiKELeoOANjJXd
/4JcHS67YVnuoUE0VGfmwro4/2KpAIgBcAh01LhfFWhK0IJw+HcpwysE3NET+GGB+NvNZICTX5J2
LE9cXZUJ3qPrMY12w2KfhMBsw6XAVoZbaBSVV7jgxWunWmVu8D6zwClvPTU58lbG1RYDDH5i2KPV
/W4jr3M3ptPhJPcFM3LNarYsM/UFTy2O3DUNjFq3YizK6Og9MnLRQcz1Aw7677178Gh5o3OxFbQ7
oW94M6ud+py0vPmSGoKjQAvOg18RGxWNSVRBqIStoq/NVwEHjzGLvMz80/0i1OI8tFhAVmLqkjRK
QhihUlG/diqtuSUpvY/iirs/nElGL4ceR3bEpXIS0gsrsaKDjJNqT6Xu26HX3Bqu7OSr6LP9TXlB
ZUteDYoje9QW+9U/GA0f2R9dKZWt7ZV4EPbjdiNHpJBGd6PV9kxdcfJ4nO6nuHFO1pkgEFv1EftZ
oLzmwIS5St3MqW8VAXTm9p8bqLys9owWNjqPlokmZP0h1fNw9OHGbt3Qy5mYy6Ol7Kp4KvS4cynk
VHA9XeToQFbGPsv2YjPFtaneCtL4db9m2gz6q6fbrwE0Sn9kv+gfzHUPLu5rFkupA0iVzug3oIDz
3S2QZT/qGgh1kYK4AVymLpL1gyu3yrMsJTOB5yLRwRp4MRBUMl1eJqHPrSnqIbSqBhATTF/bQwL6
Zd99vX7a50yM3AVeewjT95jowuwFMBUqdAu4BK8bmdo1KkTgz8DSAJMS8fXEJ61Kg4VkgZE8OW7l
PvrDPmafmCoQss/VYe7mnYid4N14spHVgMUcW0vzoDT3fLuPWqDmltu+3OT6EppzeI4O3rBRqmVu
OWim0aaePQ4Taz2zPoozkaFG1CewLljLZCoGiR/V216MVQvElOoGn6PuW68vw1n2iamzb0imhVod
nFvShXdqdCAb6SjjL3fNRhDwHddikAd6459w5Xpz70Z5InYztSpjkATAuhhBDoK2LHP66B+z8la0
PWZPxkYQmaFU9LYrnOgbMssDOinedX+6fOHw+Xi2ifyVW/JiRBi1TrNoWkXMlJXvEN/5EP09mYzo
QitxM/tJJ67/M2ujaHMwI7ttjljrmPWMviS+ea8t603hFXfZNnP15czqxAU7Sh0NmU/I/DOgW7z4
/LigZKUtckKQE3xDpST7OdwVL+VbfKc8UsDfFhZ8ih2sEt0qetp3jFDNnNbJ3SXg6LQSTGgmx7Rd
snoY6ixd/Al46ntXQP7ElGL+s/46n6xOHBjCmwqpJdxW2sV0opG0VtoGMNJI7Y/FfhsVr/tF5AOr
X1/f1ilnPbUj0p6TILRDczfdHbFTRk/p4mepPibqTP3zMvIIxjYYNgW1ALjB0YerCmXodgAeQP9U
yBsoxgNtTdbVrkybJw5qxzOf6tJTOHTUMNClgzqIUt75mnKlQTov3tnOXs0f0iB4P8BsHlSH9b6J
N4d6gSrx9wZc8fWdvPxiWAWPAI0c5ZML1gqCeRiYKlazoLrTTbjHNfu5RXJU2/ffr5u6/Gga6g/U
isDgCJaTUa1IjgfJThZo4cnpt7b4fkDLK8vn2maXdyBGGGwRXCOApMegmG5QisNup9tOuesQJUIG
OZxLWC49AxOotlKsgA8RWOn5hzoEaQDvuoUJOXeaWPd7PVhXhxKB3gFpt5+oHSyhvAeI5IRCkXVA
PID/rljP7V5b1cdfRZ/OoAwnoje/yZJNCVJ6sPBjcH8JJDvS94g4tp61Grx+Y8ILKdgO1FX+qINe
duLl3BjNZb9ZOTc6iqVZa2tAgDDaLM0fineEQjTfoIu+jeevwwvY/cjW6Djus1zWdgdsaStkJU3Y
Tazb4r2HJWxuZn1yWXxZqmqyCfXBGOc0GNquTdvKdJg99vojWp1pu6lKvuQOYbw8WRUANeracrQ8
dI9KNvMtL+ETLNWWmY6Cehfg9EdmcBLcggDaow6U5UdCDAKPluuq/kUpCQXqe95urr4dbk309r70
d/Eyc5Pb9PPvn1TuJNgXKZiBmxvleI1F0qXuEI0Pj7CPo7JkQ7Y7Y0OeiDyCuhILAnZFJn5+jIKu
4woxGSvo/fro6n7md2tRd1zHv4Avk1zxwkmRP3dmXxwTMeLUsj5qC5V52+sH1Euc/JO1Ot4WS/k7
KgoQWgniuQWql97vU0yI6v/fi9VHMSOwpRzgDYtFlsszffidkCwindsvSdLvUn+xsTdzdbLpZTIf
Q3KF+bEfo8p2OC6Cg+lIBdptqHmq5hzsfSKks6y/TYwiQF4xiqWHmMh4PJVRCxRQQY3o+bfd8czK
yFN4vXWmivCJE6vJSmo0buOvhPe5RPQyNRTf6K/FjNFkyS6vwQ2xmNbTvxy/mH4tCMCejB/RWgyC
zrYSZjZvfI80h7iXKgQ5HPUlCT1jFa9FM6FOvPA1WA+4ouLMZ2hTTkGPHywsQEeO3Wgv4dxH0tw8
cuqO5hJ5EMT5vl7/WpddV5yNhyEAWKZpxJDl+cGW1ULT0hQTMMU9Qaf2jPI7aAbrfXeX/0I/Xl71
+VL6ovj5srqz56eIpwL42Q8QkeckgA6ZlBi9hb8gTrxs7/OtYGSW3Zp+0OzBFgf3PL8/X+woa7P2
iX5A25PFYsv02zcoT53oXvWqVT0XMSe/3cnGjk5bkCDh14mNFcwjgmt69ytYiieh8QV7NLDV1+uf
ciqtONvJkbeog2KFusrqsg1C05pbLJOX5qb9IkjgCc9P/d0/evmCdtKYK+BfChncaEtrCblOEm9x
Mci+7fvHdeqihpBvFGjbGHa7vsapUyimFbloxcjneBrcRmw56OwF020GD/zUdkvlvrFn2SvEjx77
CUZ06j/odvEUO/fJHHVbKzsyqlgPztFP18obAMzoi1I7ZDJEmfC11pC7WEloOs6WoCccR0COBaCa
ERT+/dy4BulPbqMn4gyIMw5Dt9Hr9+u7OHWbY4LpJ0M3Pk7+uYldVANWH/YIOOObJiDWnwjR+vTV
VReVzINXeOHD8TG7tWaeaZfYSzHRZciA4AXhFm+1c8MLJGDgwB4Q/vMBmjIFudm51krxbNlNo4+S
Se8hfEnF5lu+bDeo5bxUT/8AQ87P+PBXGO9En3F0wdeokJVDwiS3FNxrUul38hfbmvOiCV9lfg8Y
AaNQvG3GN3qz61WjSG3L6YYOUVcUcnIZfck5TsGJi/DMzCjOJHFnRMwz8S0rN238YqN44ipMAg8N
lwGuCWn+MpxyUU49E+sWpcWLsdocuW1N2WETnOFt/emjDuRRrrhXtwoUXPFythI08aJgskjAK8Vs
qWmOwkxXVmU8FGymxs27uzM2g69w5RK3ZyAZE6U8OjAnlkb7GZSM/Zs5lsJ7oaVRb4PNfwp5qT+P
GZhIrGn22uKFKjELMI6fcgdTdbnLedLvSN6X2gDcEooqPX2ixg09SX1kFsWbOf8TPoM56hZMh5i8
m0YhJm/MxcI8JLaD8LFP0glpqi2t5LLdxPtflZKujfpmJ8mbKn4xQ6izwxYFpbnH/0S1S7PoPVHo
QrsEfo9RMBjUMpSakOVGG2Mr+iXdtkAvRIxMze+zuPxGIZ1aDT7L8A0VtvHNEbYWdcS0ZZ8/2EUF
/4zsdau5NsXEobeQdjEUW+LuvxhF6yOYwI8028h+i/Vi96UNDzc5XE7XP+DE+RND5YRvCQWZCx5i
MAUwVst7G3mH4yYzFRfhzzkfmXJMhCt406KIoFITPQ/VMJqp9R79Zu6I/R/VbQ/iCgnXp3JVrdvS
ibItCozLEPKcz3Np2tQe8om45206MBfFvMXQJnbZDDYgad7NNWJOkbzM7Tmq7EszzEexdzq9c1Hl
GqVL+yYxYQm1bcZF9p61WCwP+R5hZm15/Vtd5hKYEaPwVJ8o1Y8bV+jnQTGJioxjJNuqvNOL2pUH
+f1QD6vUyF+vG5s4U1gTdBuwpHGxjafv2bFE39WU7WzlEVlutzd+yV3w1JrBm9zHMJa2wEMzT21t
l/n5N7XP/eu/QITH83Mm6InpJ0MIZCus69xtkmNnLKKeQ9110e1RR/S9svduqBqPkjw8IUq3UXf9
TMye+pK0I9CCp3KPx4wuB3Uf6YCgAuJm9W7XtO5RK5XieubQTX1I7nLD0mUbIp5xuFLTJoqkI/5y
sI2ntsw3gL1WlRTc7ft6maSzQVqZ2EnRBxCHnA85ruuEx8BoFx2fsvUOS9FTipbhm7wSUMT28xz7
8tRnsyGrEqf9Y/T+/LPlyDZmA+g8Bw4Qz8qDt1B9zDULdcn7NnwPg9K77iaXEYz2xok9sfiTV1/b
GsaOeS0+mV3eFBlkRog3XzcxkeWe2xjdL+xsvdvRHKU0N6TrfucKpsmFp7wOmWs9oDvXvjYCBfg2
i8u5zFbOLYvVn6xO7uosQmiZWyBOvhcLZm1U/VavG0c5INiZf12ksi/tKidPZ8RYLoP2uWFxUk4N
q7vmCKwNw3taEBy8ctgifIA4ne5e393J06Bz1hQY5rmMRmduj1j6oh/wztLkpA1dtDSGhTcMhbs4
xv5+98d1c5NH/MTcKCuLKV4FlEJoR3SRF9Mhs1CJz7sZKxPJn9i/v1c1il4hYpSSln2cuWMHMylc
xPfHFa6yLx17q/wXLHETB4ErDkiFmK6mITB6imR7RQ1rCQtWr7uhHd6Zh27uuSf+jlFMJjby13Pd
CdztyCtgYoyO0YANkfs0D0KdTUjDBTfJ7KzVR6ftmi3hoSceCCUijEUdtno/fVaXAgRzvI/fEJnJ
b8tvNrDRR/QqqUhk4AEQTF0gxgId+bfFi74p7o4voT9XWZ0ocfFFT5Y/clU9RAArqPlJjZ8PUKZk
PJGk0g235nP+Zm2UR7EZle1m68jLfgXuHKnKhO+e2R/5bpQF9VEV9nfpZgjsZaQ8SNkcp8glpwkw
QFoRvCJUIcYxvgTTQUablKBDvqbAom1pMFUiymctpYe9LzgHcwaSuBiF2PBsx0eZuD8gRUDmEOAa
pcpxf6DqjCDfp2ngaN92XrPZ36n6SpepeXUpc1Gp5Qkqb0aLfQPRNYSX78yvzQo4iP7eQAi6WIdC
nWR9PWZMAKR4XPz9o8atgyRYxPIh40eJSU8FbcIYJD+/Y7+M1sa6WAX36mbG5ERYpJkJAZIkZgF5
bZy7/16pkYeoQ/Zh1WyCxqludX+4S3wQZz9LaBI70SrB8D50Zunbp445VGsMSwDPFsP/57atvLab
oMUDpG1+D8RubT8L4ReI6z6rc22vqbB1amvk0321UFsoEdnabbk2VmoM4M3KkMIAbwOiD5C9awFI
KTelv1jqj9lKWacv+nvsz1YGJjyPPFMyBSSd18p4x7XW3hVljEIr9WN+w8pgbgPCrwAxDuVH5UmP
AttMAUZzsrfFTHf5Y4BgFO1EjQ5yJjEKc1HP6mI9CLSmIpWADATZWYpnS8VLt9/t2PGzZe4aPwF1
F05+J0KuGMKMv77DsAr116qmRJo/zDr9RNoIMp94Jwn4PL5w7gWqlR/YLX6SqKdnj+gsbLVH0aBA
+Jv+43V/n3D3M2OjNO6QIpeeKBirF58zHUG7Q4ROM1T3fcPY6xyd20Qkp/VoiPkVy+aLjynkIms/
RLKNOdXZufpDji78duGkXrBwdqgNpW6/1T1qz8kNXPfG97m9vXR6dH8QYLHhZoMMc/y2GRIpMiMF
rstD+C6Ff5j176cfgo6E7/aRUV28ufuDbJuooKA2/Clo/AYVFCGkg+I07R+0tmEym+tr0a3GH05d
mIYupQpRDgYLbNEEOvcXDaaQjkfbF4BWO+M1qvsamYKwThKpubWKPDR/hRJvZcQnimNbNd+0bo86
ineQysG8y/ehoSReneeWHLkI5+Z9vQkqVe2Ue5UnboE8dqa1vboqI3NXemETqHL6khyYRaqWu0Vc
7LkMggTtWvdgqRnEeOGhtYzvYRAlA1P35VC0nb8n4qbmWsmOUeyW9iLR3v8ve1+2HDmuJfkrbfed
NQTB9eG+cIlFEVpTW+qFJkWmABIESBBcQH79OPNWz2Rl9VR191ubjVmWWSmlVHABcM7x48e9dEs2
p+CHg/qyl7yuaIHYOkJuLgqWVtcwSadl8LQyi7CUOqKOrkQIDdemGMrF63NHbKLHuYWBHLymkU1G
LpymLYyok9mOQZ/FkbDqy9B0yOHTWgzS9mkLkZPqIE0tuk8KBl6bj2M38gTWlFDthLyv7IzMMFkS
dmMGIl3pItREZac+pdvH3VdnqGACZTFrlXwsGpd5a6JqoKeBCHcEeSmMmT7CNnEB1CKGOXZ1Gngq
pu+ysbQdczOGE+arexrbdUmFU0nY6AW6FXXRG9tXEHoXNoHql8FjfmxWxwts3pVVn4RZssbV1MI2
cSbjY+UwajE5jMc6pAKM9PER22pZAxhtx4HzNiQTDe7UTFtxEdUqw9OknY7V+C3+5B1ZV9FB7yC3
bfiZDz6VNJvALolhLTWqunwLIkgs7CxdrYXvb+PP8QPXTqmeFEka8TQbv2rrbKmJcvbO5K7yFDdU
4aCMgf2MJwiX2aAACkvL89iBAfkc9N6EZzobfFqTxmPclPcyqkOAk3NE7I22vY9MsxWln4uo9jeL
mdgoOGjP5bhXHOhB1tiK1CdvdsL4zTed6HZR38G7LKuNcMs2VxRMdSi9Ko1lKDjzzTFa6/DW9v2Q
M8ct6Uu4jjPaFgGDvbubau718QGj2A29FotI1jadmOmHI9e8aVjGZvT6v4gV3DUY0rOoqa5pP6kR
sljV3Ks9NDc7rPu2JLBHK10kUNfKUxyz6+jUqjMGlzbMZgV3boZUy6SszeqQlV5GvFnP+8XAtj61
VtDwUEaN6r2s9rtueF9WD6nPAvPNvpo26WK7zCblftSRjwTA3iqOqnbYpvfdVLyH3J0mS1dlc+sy
NIVWp52qUL4GpDPD0enVbF24wUTc7/ljyGqORPREDZStMWE/RL749KjPIg/y65O1r7rXtf6YwtVz
7+dZgwgneCT9IIPBy4zWnamVS655RXyB4RilYTNv5tDEe4f6lL0McWPWKx0GjoOzwx3nTDrKgZ0a
wVRP1k3TAgGjxhmIrrO4dFdvSX1BXazjGRdt8NRLT7WvAC8a/3uraeVSAEJQy8JdlqXsvpoxGdyH
bl6r0s1cbCnnUsWmYjvaAEPqMdM2O9NjXQPl1KtD1RdP9NQr+NKXYKgNGBpr3jRtg1Bu2JYzXPe2
bprnyIwG4ma2iYMBJHV/WQ7DOPLlAVaboWhy1Vh8bkphFs+bk45EPIxpAs8NeTdFwyTKzCyRs45p
HVnFrqdk1aAQEzFXBwjcO2HBVO05H61Yqxky7YQHJsVcg0eusMwifjd3U1WfJUTixSe830wzFKFs
DiX2kpe3ZjXmtqUdpycaT6CW0EHOfTq4Hmu/Tutk6JiN49iYMS3jeu041Fm1s/5O29jM3mHufvev
uAK391/M33/+8j/pK3/bfcfp2n//Ply/d/8DzOWhdPpT6rSZ1/9uSn/zLmFKf/3ebGX7v3zqj9/+
+Y8fP/8vc3ni/waiJVohPjpqoFbHyDv+ZS6P72z00q0PvPGCaIz863dzeRr+5m7eptvEMmbcwEH7
P+byNPhtMzULNpASs5o+QvqPN/LrG/q/X/+bwiprKzWYf/4DtNZfMgSUlMAf0TqB6xxw+V+hHnfG
8mPCAVOiZdmgMYsELkiI6UG4cASrvvFNj+B9qWPv2AkH0pkvDb949D5wTUq6pHAVGCRjve+qJifG
7ua1TrULMyL3uWnFaY35sZ2izL+y5VPrwwItjck9JJCgNvfezacOhILxPZKf7nBV3innLliyBLIf
jyzwU+BaLq4scQqyQkcNEv8Ptbxd4TXRflsx1jmpXU09CC2mrjytFJOkGteU1mAjl+TJmkOY3Plh
bjdkKYGBZcmyBV67NQIa1A72fgyuT3WM4S7fY+TVwbQ+raEDn8H0IWtbkQb0roOWjg1NGmt0Pmvw
4O2y2x4Pd2wet166dDJdJnEohblSEhLEDm4hJsXMDn2AwOHKXQWlQCtfY/GRaZdmFZ5ziCywRQHp
wFhSKGg1BriiBUMMnZNuZ14XXbthnZceSUtR53FUplWAdv78JW7qPMB123Le4WQ40ZYfZeNlUwKf
ikrsScd2suUnpnkBwjlyhe/EkiPGpHD761EtIp8YpHsZ340cHivtkgtmcAs6E9Vl1GfG4Vwz7CdM
qU1JTla5oWMhRfqHNLwR6bj0mYYvIsWsl2ViX659ul2nEzxbxjKvup/rlwD8DY2UsVgMSeP4aVye
vUMd3rDqrXWvWvMejRA/Q1O+IiQF9SRr2ue+Q3XlpPOwuUw9B40BqfcZ16Ron5UtzRz9vF0lirJ0
cWB/wGFEyS6O70AEwaRla3d6I9bh363NVPQcQjEV2Utb5179hlXVBxAWgJUuKvjMw0IVFLh0cgcl
58K30OwZMoZbsfqy/U0SOKm0ToHZOug4YxrQu0waURa8OiTImXY+5ErS2T4rZAJOvYUncEa6K2nW
fVABh8JlNXgt4KnmXIi8DAEaoBNlE5KuiQNqGci5EXRB5cFvITrev7Xm2QwXwtGMbYe0j7AgsLxm
RvdrAlEjfIzr2hxjMKlyPRimkcLnDyEg79bNnemrHWAFXju7zsSp534dzBXp8VJWLB6s3BWuBi0G
O0uDVcugizKv2OsyY+FzV3sZaD6pgzcxclxV3eRudxmHGz2yNFpVKuJj0j8LyKdEHeb7sAYa6aSR
nQsdVlkI+2pqcw2T6bijGRttPky4SRBGFyQznkYKWom8R666Epu32iJYsmzGWtm+rgZ8TS8dLjaE
JSQmt87aqXOrUBEpLCeDLQbfCW3xfYhAg4CSNdFd2PfZ6GB2E9xNfuWwKnWma15ffjrEfw9nPx+O
0Z9Kwu1sBLHcw9wThn+iX6BVGoF4zodqTL3m07R9vt4m3Yz3ivE7pFwQRdxj1UuIi41qu7P4NDQe
thrMGuKjH8msW8GEwRuf0G2flz3U/8CNgZPzRMluZFBcHgwEU0UewDSYd2If27vePXTLlA79tvx1
BuebNFEEii+XbZNZ+2MPmPbede9KWC1iADRdYpL6qLQkvzTYQLH77Ed76dEswZvXFR7i+FwuYPjr
Gnnoxa+/Qu4CnxaGVxpFztxfen1vrJc69QXpQdriWVdLn2K+PQ3DW8Mf5LBkgd3/9dP9M6Ptl6f7
C5g8RosUrY+nuzZPwj5qEWXgZmH513lUm9R1kI/pT+rfOPXN4iD0+Etu+nNQ6eKvr+RHFfxzlbzF
wI0tAbICtEH+NFSuJseJZyPwnlsEu11HzhSrfeGZ7x7x4IJkp3U2lFdtfJNgWGnJtbkz0PPQXloH
RdsWUbgPUZqMe+OeHJU36AV196K9hRtYry9dcNLO0anw54VSNIar1A0PnQtZp/FvCEN/gmzQagDd
Aut1uxuAhX+s92lNMcAWNyNU0HZ98jEOTT66YbZGZ4hi/w08tLVLfnlq+CzMX6AhDQZU8sv760mT
cG7lmM5wn27SqMzhZTGO+8Cm8QcMF//6JSV0+31/+DzoRiQu+GWgRsB654c50E/NBxTM1vFKPqbb
ebPW3jEqsa04VE46crQediBZdsJePEe/ouGfIGbMTlI49nmekf8yqK5YL+tjckPg7LwIijjCTx4Z
r7dTXhkP1Zh4ZnWXWaf7YP6LK+H1zJ9qUJ0VNvlcDd8ChxxL/thXw3FNUKoZL5stzDMlyGy4iqap
70w8X8+JPvjqEtkgp8uuh6dmae/9sVjdd72yQo+XmfdZ5B9dBNctjXAg0BLXfWrgI2RO+IPwer24
ZTEv50nSI1vKg0VG4BOTRqTOewkJrRFVTXhHpwdo5e+N81X65Ohw5zBgzy/6Uq/6ymsOOEIzrJS0
Lm0uoztvRCIzzfkWeStc9hYewG1IZ/jMzCVJt8i33S2bH+FPkpbP7ohACzMM4cPaG/EER96WNQDB
S0HmSAO0eRooEW0HfV/2V+NHVOciRN3Nw3xaXqZhTsOGpQNkXC3fewh+vgM/vtGmvvNt3wwvRt8N
645N3a4GtKuiqegQJBjynkXt+gkbEaXXuM2PCwgSrd99ced0U7rVa96AFEaxbYxpu68toMj2ZfXx
kPT1WqU6RgZJKmBReKnkK3rG2XbNGjFvqYBNIWGbdJX7t+MCSJFHhS/cdIivBNs04/HLanQFAyeD
Fr+iP8LkaJ1UD+wIJ5IX9HwPhM7X7Xyslyl3aXXkJr5ZfOcQAqKcTIZrA4j0RieekVbmjSBISnjR
MiSLUZSVZo9ZJR8QlCUiNdWya+dmX7cYuWAaT3jvBuN+lec1YjuGsAITKFC18Nt9ZFVhtW8npKpX
CJdVeP0jLhfxmmRGvBuOQXUksGX4TEpWdO33EXdRItsM7ZmZ9rCFawoof0uPOiH2juoPMzbNFpEC
eRHTzsUs8Vo3GamHPSyUs9I/t929riu8CtSmAdZizR6FokgVT1Nc5zVjx6Fjjw1BM2ZbEM7zAjBE
mYeJ2HMnoL4STNcDQ26gDJKqyxx/AJ1LCcY8THCO4vMSV1mFtDb+oPMIhPlRjQC48Qkxcmos/BYX
Z6erRGIeHr6K0V0/I5t1EbGYyBeGUBbhH5ur7RyYZm/PuC0cH17X9QDO27yjy8uWiiC7SRjMRLEr
K9iLrzAJ6RDyqP6CFZB27QFQRdqlKKdThnDYecg1uIeCwDty+H4H2E44LyINaZX+uY3sj2g1BiQP
cAi6yaGf9UHKPqMD+5Hf9lguy5ZV20c5fGxFRKTpjxqj15hA8S4CQ0zbVaiapN10KV2nEBhDoPJ+
NJctiZr9I7DWGEHRRxbOE563K+RsIl5wZyrM+iYq+yMpDkMnF4tbDDL1x8fQAvaS6EV1F2VeAIkd
vLngtD94CqBnYotwIMewq+4Aee5D3M/k5Cs8NE1STIRiczV7TkRueJP1pjzo4EsMKKsan6W+2dUV
SbfvbpWF4V3uoOnZLzmd0JcIYSeB92W73wsLrIatdEgQRRMsNNCbMhUjmYNKve/dBxDiikInbatv
MAQowNbFpPww3KOfR3oc0tHH9sxpp1FkXXqFcx95ZjJPxQQaRCMwpYSKaiTNbRShntMLgtGa+vDh
bZK8a8R+tDrTTKLORMVCxsItza3o2b7FKdbHb+X41lbwiBFZuJW9/VtTVtnUt2nN5QGvNbXz81g/
EfVZKWixVBDSDZt8Hpe8wzW404R5zTyQM84N0Mj7FVD6AZ47fZdHJKsxtbr9Z2VXOIO/t/R6RAbZ
8qtmHTNqq0x36q6DeGDrlEXpzUh7gKXVIiPDmieWFwytU3KvxVXJD13zCPy04R/+WkR0X5ZvVXCp
Kj9ljwMy4u1dz6rah1+aHsr1/ue/X2wLLC4ZHohzJ+Ym10OdVZED+B067Cgne2+vIfs3zwGSvGXv
6wZvESiUyXu65KWCMlrg7PQWdN19Sz5dcWZEZWPYY/TuemrmHbIMry9YsClqvyi0/Em98wf4J5nw
WvGPCY+2eorHR5ysrMWVeWIH4APNvKX6zgOoBYiTyx5noIjSnBycm2Un83J4aumjrd8dHM+IACW2
D4rV4SyISgO0W/tgzXV0Vs2jtgUbbkORV9Oh5EdBrpL1ZmhvF5yAJt+SoO2VreNzVAwtuoVRk/se
T6dK5yw+J2W2QPVKrrtofk+CJm+rMRPeLkCrC7bAmWAxRlghlOmQKzXnSQQRADoWnkieHKZvNxWg
dfVyQDsY7XL3iTvuBh1m1bLkicJljrzY8A4N8RAR4A4023GaPAomcyhiFQv2VFA5ha+wkXD8wXvm
NqllRpo3OF01A88cw69mfmg1XLMdyK/G5x4BAYrzO9KHmY830uWCvLASIGsFmvi2gJwC4uNZG404
UQVOgZN10JuvZxy3E2YJh6whh3J9CbxH5fnpdv/YB/70NfKelg4Kk2OVMfALWc6rqbD+lHpLnYkJ
sL4KsrAcs8RTqTfOxVi3qVcOWRDAcnHxkB6A8CFMsSb+PcaPdh56BCEOSVmfB/nSTy3QJEzghgx9
PUQHzHHqBtuqnXbRgKMKeaNPhixKJmQN+DvMy5Hmy/bBPUpRzYOMS3OUHliOMcgc8+NoP0dgIG7z
aqg8ciQvAsub4Tw04pOsr7I9UProuFM6jhKpxyPaXZnnfVJvggwZS+nqFA04/MKrEIY+t4Xi4Wwi
5aedH2cKRQAJQwh/zCKzd4FKt+HnSiF5gUfS4ZzrLfy+8f/hwotDGNIU3w9dDKkZZN7Vm8IQCWRP
sp5DQReN4Ya8qSXISoY10Td5guRITmVRA2rwCX6Mbhez5u5aFn0FfVtZpXatMrAq06DEBZfgN5Qc
8+eoVbyuCDlILfj5BnCNg2dUd9CmwW6LBvTr55QtMh/QnRAdlh2v4Ko7YgOg+1SPWSP8wzzhQoFe
19BDq3DaOTgdOLoRg35bRojeInvcDgkHklcNgYAq9p3103473pNx56MktJG9l6jdtx9LTJBVMSbM
BpBB1LQDiawYIdI7uUjCfL5fe/bgm2YXhuptWXHQl0iNh12gP5dgvjZApSqAB7VcdvGPcXsEi8U7
J/1t00hopSNCx3a3MXlLiS0higa42kqhj2vmYl6R+gb8JAXNRtkXZLpOeP08sWVX1btVLKexZ8e1
ct+qucSpPhf1Uucb3jEE47VCPmbWBygopjHC2cSAOAHfq/xnI+vdlvRusKGhIFwgzxvae4hjIiEi
e5gWHmjEd1viKQxCsbW7DfZRotpJRHMaOehmrMVMkWdUEMQm732ALQ/FgtrtDhxJJUJ2OsfQtJ8f
w/WE5eBGh2Dm+Q8M0g7ocfWZIUBAkKVVlOzVkDclZhNDbMcaijwkn/WJYk0v86Xe4ilcp/EO+Ddj
3WM0lIiUcyGA+5jQPYfT87r2N4nkuy1n52JNv63RxTDQ8oESbklW45SHYRX7xDS3ztzfzNQc10Hv
OaufKUhHI3dyqaqHH9Xdf6l18NhK/Pm1G/Df6C7sv7cbLm9+/VXb1VzabukrCFejj/H71W1w/h++
KNRQDcv9+L1fHr4baOv+O8C+/eR/9pu/dwMelw4Ngks7qmH7baxq1c+Ngo3k8L9+/vV/6CsgNqjv
1a8//3tfgQS/wRsNY/8YrsCY00bh/72vgMYCqi/M78BBA2xmD7yN3/sKwW8u6PAwWoUwAaZgIG/x
j38zmM/l//wH/g0Ew2LAB2gF/PiF/5W+wq/0XFBUXArYDMQ8tDdo7G/Q2k/F+to5LvfJLI8qeq+j
ZsfI8iEjmC8FS/I4VMgdLEZDsZ/gAxA1J+zpwh0xptI05avUHFPZa3ezJPXf+cptnJWfQITtujBw
m+BWIbPhAiT543VFCWbDAAA1SBKSSzhNK9Lc5aOZpJc3Vd4fWNse0Z+N8z7iLK9st0fl+Td40y9A
xp+u4RceqhMCegZBoDnOGnhTIjyIGMb3RMBSj8Tx/U8r5j8CMf/6hn+1IxvJwpEjk+bI+fxhO32j
jPPO1XFco29NFT799af9B7dGN86wF4Ilty2yPz5e2XDoRJVw6XSMOiVUnWgoT0GCRMap/85Y4seQ
yi/vEkQozAZAtNTHHB52wM9rTJuaulyO8ji4UH/yVeFZ7wyye7KLRJQPPLz3FhyPnb0qZ9ivdGVp
seCasxTmEtauKRyCkz5wPqcALQsvbJEcAWs1ofOtjz+TSZVpFzN0lj367FEctn/9rAJ3W2x/vAEP
zDJ4+MBgB/vl1wnwzhks40ECgmTigkyHpBLqnWjGDz3NE7c+2CCY8g4tpkIuRYn76wzmEgZ0gNoE
yiJMdTegFRRcQJJtruxdUFf8pBNVn00ABg6mmJ6UJ5CytgL1cr+iNYAdSIFd7Op4YgDeMUOi+jGt
tL2Hko95qhqIIi6GPTBLQcSKUQ2uFiBIUPr+vT/NN2FzpS3VxzmipoCf+F4x7wLvT30zWVc8V35y
qzz8RuKW9wGL8iTujrbX9kaJ4auNw8PQoqWY+IeGwe7Z9JjWluuL37oV2oRocfnKgOTDiD61hLdZ
vUKZiUMxVROvu5vXti9GqShwkj5nzbymC0r4Qq3B0U8WkyVdhBySTXsbxOcOCnJFyLp37qDdFgnz
Bh7IYQr0fAiJ/IaZvXqny+5t5T6MG1aCcXE0V0A8enDwMlY4IS9Bc/YD9U2g/b7zQzRpnM7sZr7a
LJaJSmdJbxpC+FlUDj8n4mvDG2A5yuzcKYZ6JiXIrWjqdB2/BWGlzZRTr2nsqS9+5+F0CVsfLRp9
Ba7EwfOar65ajzFrs6Hyi00ac98s5jUmGC3AMlkyP+hPgvr1rguQuI5BsO5sdJhkghmSqETBgkSz
jLqnuLUgKBF+bWNJssZxxj3a0/2D263Z5kySugOG1cOxe47GaczXKrSpiVAySidO8nUje6woa0fz
EAC2iKGkla3BaDOvP6sxKU+gJH3t7ZQtaCJFcfms5uqzR0HWxeE33sPP3hzcxrVZ9KL1MO8Wd37j
EtgdLme6DpDV2xINJws2YCqHh3UoXdBgkiibZrgjgdMBAWKx6y1yGtxttI/KuQBXBeSjuEtVMONf
6QZebLUtAIK98G5askHNb/0IWdZ2GV7rlox4Ysk33BNacYGsMQrZ1RkwYqjXCfo4f0YBZhqQxrR7
QHxXVQJslCTVfdhwP5eATiA6cx/3cM317fotrFtVgJVDken3B5RdPcxNzMLStp0OxEVTZ1JgoHpN
2aSYnzqX2ARbzIPg/Fm384fEMUuld7Zr8AQz5kIZwTPIE8B7HKtfvoU+f0VAuImBXzCnAw+Gom3q
RhjhjLTJ3CYZ06iu3jVrXmoyf+jO7eBP/Mj4KnPowmAiH1nAcHLVeepLkYmuwvCuD9KTv8rypObg
lvI4zv0ghkVMjwtCKXRukra7HvX8eHYr17/rype54s0X7ZGbqpswQOBqMOkH713R5MWXW2dpCkFq
0SV2HfABNxZvofKfVgylYIgvedF4Cik18ZVumi8VmGg5heDahoG+dugSRrzPF6xCKsZbdzRdzvtm
AkDG0MWq6bkhNfrexmaDiV5sA0lYB9VA25f+kYCC4Ai6FEDR3NfF/+aaV66i4CuJqLObJlEEypCi
bkv7lcJ1LeESx1KlHgFTPMSYuAerMOhvKgErPUWi3RhN/dEHBHpgE+iDq1+HedJPw1U1oeWF7Anq
wgSdfCLfgmG9Dvv12CUj+To36gZNXKzWquPXsYOmR4D3mja+t+6h8ML2ioyQrdHRjYsSeT8knkbP
numnoQDjbqeGsboBHwyGq/My7BLQFm+Yg7mlBtVp403ucaikfFjrriySsAQK4uHImN3ujrftcBRs
vqwq0Delx9vdFo8omT4TytxTzLwdKFdtKiZ2ZxSAx4RAKSiGeGCPB3DFKmy4riZhxgg4dGHr6pT3
TgOsePlEKISQOaMY9BYBGiMb/GmQokD205xXCbANax/T9LPmOUGB6lSO3AWkYSjdRIWefQ3ZC6nv
Iwl5LY4x7gKdxk8Qv/q4BD2cAnwAb3nJ66XEyEjlXNNaHUJ5XXq1fnBBRb1uxPoeluZLjCakWpbp
DHG2VG4H4MpWuM0MUdE0J8qlfwcy6xPDkXeMN3fVHkwPUybRDVoioTekykFVM9PyvmwnGHHEMUjb
FTS/DBoKdTjEGffFwem8Z+WweO86Js7DSUUgPGwsFRjisukmqfzgCmLIJyqSDTySECVWwT3YWA8h
CICYcUj7dn1VaOSikK5NoRV90Ka8nUqypIP1PoY4QqleByZrpuGLW0OzjgzHpGtfVdfdImwle+1D
omQsw1M922MLjTfSkNuEzSqnRgJx9Mv7mI47D6yaOxd6V9pzMURUdt2ZNMEMITOnSRuMnaoVo7uo
MtEx4BFa9SVJst5H2xF99te4VK9BC8m8QXYgXZidwltvO5pXUYCC3wAsaJATThDRBlqXjTrmWbS+
mrCuDwoZ49AhYDCfg2AAFMOZ4LsZw7dr0NFLxz5Xj8sisMm77BTO+vW2nKfg6PbiVK5k59fz979O
l6AR/6d0CaIWSQS1QXQdcaL9ku91WoNlN7YCO4Ej9LhyQrQoH6qa7MpGAUgeoJM7YN6dxB78Dvz4
NXY5AOvSu4lC7xbIhwTdeuLXY13iJSZgnHKclFIqcRPouIDh91cTcu9O+9GXEivdKxXKk3gx52lJ
TtHSd6ivGaKtWbBU0KM5YHBBpx1N2l3rTDt0z8EI5iqD2FPeKxcdx4XtsFAKEsxAVMvoi1rYAd2L
E8Fmqtb6KEtYv1EKzk9UmZfIIGXho/4Wta9lvXiF1U2VrdStTiKczjCyrK8icER2s3YeWRJkMdT0
c4sUP0sS/uIPLI/n6gPdcoA/A1B5HFd3VJEvkrWHMgwKWfcAKOPvjQlGqMQaBN2+AJr2GkyjKTAw
fDPKMQtnTHd56jax03RE8/w99pprsUr/rGsfKSCmUIhADPPNjFZc0frlVTIK5zhof00bVgtMKMYX
LYLo1oEMLhCZA2X99bBF4qqtbrlcD8qt6sO4wpfOce1xy8OCuduDe7sfHQ3ahAW4H8dOMcMR8gfs
6fiAa2Ppf4Zz/8BjtC8IWU6sRfeAAPhmrukOyFfv2tp10klDSrSx1wwd2Q1vBjkluKal1Lt4ga55
2S7ZrH1wvTBpnYI3U+joEJdfHTm9bR8jOv80BSvAmBGtPGTZstt3Md3DIvOCcLFmZVC/gSP7NgMZ
EQPKRXkrR0DKkiEHAD4TpwR3kE/1KRjZa2ndQzBUN7pjr3R1z5MJINoz4KpcfqUC8W3la8q98Som
w97pwxdVaUzmYuRGc2sKNkX3TRIejCef0FR1TXnnBSsI63AigNNMcD9E0z5ZRln0cvmYf/DLQ4gh
EMB5M6D9lELZPZUKpyFQ3Ld1QrNRNKegiZ/QC/mIEojpEuV+eBFk1xl2RDlFMMUEIKjrwdkHDjpl
bjmi8TfdiuQK3pL37egXcBC5oGqKjmibVSni3wcd62+MlyqzPMTbLsFJWUH7RqN2IZgRHAL0nZrE
/14HITJ6jigSLGNWWrSjfXIReHmMEEBObf8IrmyXupMccssTGMyvD2qFJUUdyWE3SLD6wn4jsrkZ
N+Y+mMB0A5EZYzfhdARKi2Eg9oIEwIsqfkadCFEDiSExSChlYQ2/w5ADAGce+g1zdYfUNMRbxoXO
rL5hJrxbpI6yzpuBcJvyGfJ0ZQ6f8esyqW+swV1VHSvR9E5eXSd6WLlsMo/7PBf4Vh+FM9at+dLE
5gGZ+3huLMQ1+ggCukuATnTnvDXu0oH6/13p6pMaCM+if8mhaKy+Cgxki0FgRzogqfv90XU7ch0N
1204g7BXuREw3apDOykZ0KCsPiKJlr3f0TsFDAWgbG5QltgpfFxVDfVuF8UfKPCYDbkC1ACBxqlD
MaOuHL9D3TA8dH6PPrMdyn04iYuJ5n2gk6D4cXD/f2zvb7C9GIPj/29sb/f9f5N2XsuNI8kafpV9
AWzAm1uCBI1EiZJapnWDaHWr4b3H058PvWYoiCHs7rmamJgJJatQLjN/8+u9/FG///rbQ80/qr9l
v/92DH6WWfpeBR/AxNPf+WfNT1f+TrUP/RG0TjGZsv7CEivG31VQP5aBUjUcf5NSwz9rfpL4d7Rn
ZMua6E3yhNX5d81P+jsVMFlDZlqdIMqQnv6bmh/b5cMFzd08yYNzP+so2lEDmvNE3ZiCZZ8JwZ2h
NddU0XgF9Wm480NhN4oPkSXaWiUOVKrD68wEcpPcdsIzaPutH/A0SQEfR+GLVQQ/JBpX6yRAUDwZ
H6gybZTQumv8a9n7AUOMfiSPIZ2sLyD1fzMMpJD85EHKdJA1uSMWv5v4FLtXsnire41dQtfrvF+9
KthZ+lOJX6sKi6BhXBWQsgU1WSf0z5RBcLICkCZgukrR98CobI+ecNu/8xCdfJVXfrvxgx/NWKzq
kEvFOvrRL00y7Irf3VXCg0JfVRvih1EqjpJ6H3ceQyzNH5bLTSpJ+7RrSTP025STcRWnoH6GkA5Y
B5kv7N+pIFCAUI88N34rGvRGWXmNXO8t03eatIvp3MXDXSsdLenR4BHm81ypYtAsuMuEj2Vwm6Jm
Nkgn2b3WXLCjdbjyJrTwbZfuAzpn2vCQk+RNyMzOPMB/sxWtWeuFu82bABCPe+1WwA4yTV7puUhv
xuRFQbeL/jDA9Y0VnSrlvRo9Ul1rq8ngo+mqh7q4Br/okAfbg9ofNSk79iLdhxJxyDyjkxc7OX1C
rzHWUgLuobuXa22tj89Vrz7WHsJgWRNsjfbJM0cnAGy5covvlIFYC5zosoHCe5g9afVPd8o8LfDZ
ZfRQkbj1LgQNORLe8oz/UidvmSq9FKN/RyEEV41SvYkEmBpWF926VXNlme1vU/Ppw2zKZh8Zj35Y
nJTg2XDbd7hXdlEgG+x2V5hmvFBJWaklqVFbXNcwdzSKDhn5lggyt3ZXVo7ICjlU36WbvHlRB9dG
1M2GkLKGRLUa5B85v8+IXZpxiu2DgMnl2NGoFJhSuWp90Dg6LyLtSEYqi7FdxyWIlvugyBC5Bb4e
7tzSv6qReY86YS37bznZi92JcmSLtf6ipcZmaJVj3CT/FZzvH5sXSjM+qhO/GP1pNvdZxT7odU8r
BjW489Jn0agdE82O6V1a6ryy6nTTeKfYW6KYfnzSfw46axNQ+PJrMIYBtUIu9/YqL2I7KJbMOy6d
S+dDmycOIdxSJWRobg0yyAxxCxmSjfDgqVgVQSr0Jyx32q6M7s2U8q2vf6NF6bbKehgkluJbOABt
or99dt5fqMxfHDs6SHQi1OnsntXKLa2X2zKSAlA+b+SJUg4ox1igcs9Y8v+c4LMgUz/k7KsC/KuG
VAKVzxBJ74ZNd6NcuWgBroRX+YXa0WYy+tp9PbKPXYDPQWdLCSampdOJpZ6WbK3wVjWPQ7ARjW9f
R5npefwjDNAfGaExAybMH/Lr2djKsWy6URnCu8mCmHY1AEHbXVuYO7PNgVPZS19sJsPwOeJsuQ7R
EI9VS0QzRDo1v0Ui5Q6NN96KYJbldN0kGn17C8zFsJElwTYpl1ty6QQiWjiJubFiysJpWQBl052F
2Zhi/9VM+Pzb5ou8HAqlLsfwrnboIziao8OGuGp3+oO11R2oX/lxSfFxlpF/jjkthLMvIKQ4RrQu
MV3IeJPF9n3sRFuwUNpxysJtcU2nIbMXZQF4AX051gkGfRZX4+1uCVNcSD2HZptsG4eCJfY0/53i
2+cBTifLWaAAsUBD7PngkfyttLh/D1Z+v/DhLu2W82U8awdWRqaavkGMYpOt8Mb7brxh9LPX+Grh
HSuZhWwvMcMvnYhnMefiGXGoUayv+/DO7/oDdXc7r+BJR+lRwNdwvBs4DBdGOR00XyxPbXbahVGn
D5lFRHXbcsFuvEONb0wnryBT/AemLR/B6Z8+nDY794oSMl4u/Qk3Cf1MioAg4hdFhy+d4efzODvp
OrUY5cIljAcCUw5/oXYMmWtRTPEjrP9fo+FdjbCqJPHvH5dh65mF6MpieBfu88TWHtJ9ssvufB8z
btoyTrI3X6Sn9g5Y3Xrhs10e4L8jf3KbrdEvM8DYoh4tOelJ+qaBRLoS7ielFdERwbHEa+H7khPN
hfEC8ocsqUO+4TEyWyxe3em9JejBHdQ2cMovhvKueVTyQBmaTb7978co4++j65NorYlO08fZzTGm
KlUxD+8mMUTJiZAx6nEThesPG++GvoO49n4Ou7JfepdcOLI/BJ4tUiWIqUZpWXiXtsOp0xG94kUI
yec98saDB+mu9d1NFrgYLVU08vrwKEFqbIS7AQLewiQs/ZbZShYH1e3UgEnwnpiCCrGXSeyZpmCM
ok51Km3xbXFxXTiFPox/+k1npysMgXZQYsZPK3mLkaNhHAAhryrHeGQaNi7cGpz4TGhh3mp4Xgw/
DWl2JFG8lCcvYBIe1DE+hk+1MAfLwLNwCg99lU7yJBmeXfcbIIkmT4m1uKCRPPPL+7OTiTmpUhpY
o0Cb+Rgzl0eeMsnA0yiPoacg4RuYtgDLS8gyW0heY4r9foF1dKbsRboMMnlP2dtjnB+8uHhT0Ufw
o2fFU5x6ie4202/mt2nTBsCyBVklDfm+2a06KCZqAcAVTkOLz30GN58q6miRVdNtowqtPw+msoew
THM6fyP1PIB1W7uBbufUk7Ks2I/CQLdG2gWA68ZIdbKgvwq8vLVLQdt68ZL2ljTN1ocvOP1iOIHT
oWjB1Ju/edxB88ji9dNkP+rtgO7+8+IUr5Z0Sz+t1Vmo2VNHj8tS1ipVB4SQ3IrKsYtA+7Nishrw
Jy3gHHPxhS356eydhZx9j1SHbTG1JE9984KGyRqBlE2a/aBwujfa+keoK2s5Dreu7B6ULnqTQfWK
qmT3oQo8w3xa+DWfJgDAFGuDdr+h66Y8774Y5cgxic7dyY1+m1Z0F8jCa0SbaN2Ev9P+Vyf8qnjx
Wk1MtVPZptbvvkVwBLwDhji2pUMXaBIKyZKvLp3fn/bx7JfNPo1hph5wA0U5iYJJF7I8FOZw1Y3t
jYFSfiEW68G8HUxzr8TSnW6Wu57GV2SmS5/r0wkK7Yaalwr9bpJNmkuIYi9mZolhKifJ2HcN1dTo
XlPheKv6KqpGWzAT6JoJPLluFYziVZ14aB0GLxmKDwuf6tPCAVGEYJVIUiRhHTvfyHkWpqmCxMzJ
b1VH9XoqVj5qGO1b1Sb2RORt4fxDbAqvc79f9TGCS412HTaoufQjVi9LKrnStFI/7NPZD5rW1tlB
7+aiIOt93p3UrbfTnou74CpeYwUBFNmebHuF0c4cZMTuzSWS4tJUzF5OqLqGoesW3cnUXhqw2gk4
EK2/W5jwz5/+w4SrU75yNj6UTNQ+kv81vsie3J5pXShb+BOJTdMLr76+3CxE/XT6fZzV+V2C81Y4
YZe6k3gIdsM7y+mP1bP1BCXa+TrW0gDljwNMlabpA8Aip64fwby/mcnCFE579IsVMs/lK0FqAW/R
T2wyoCgelbpwpUe3kr9E9v2cs85mbfbowDIgQFeDWUNPaaNn20nIDUu3Zo3OWbDxr3Ib12qA/l9P
4MXxGdTakfBDDGR+U3W1FPQRTfGTikABKkebrEIFoHtpjP9O+ZpbfBrfWaTZadiWoVHJadzRI1RB
1lD20X4VlLy+Hs/nUsgszOxyMjIMaiOyutNUboD0dELMaNrVtMFw5FRfBpxJGjwe1LelnHwx9Ow0
SdsxHhN4R5wmbg17U/UOofpbzWlvbmLHPMEi9LYjz0bk/g9G+8MfNzA0ImfpSXBxU5zN9Oxs8Stk
FZrpm0Z9acfiDxWBgoVZnvbVp21hANzTFB0ZgvkTVff1KEj9PweL8DN33D3kjpXyG28EtFWX1uhM
C+ZfS+evaLOt0VZDMqh60p1aHctmpd5g1bD1EcfoRXTaQXWGACldSGtmmO00P3QaLXAUYzxgu7c2
+nw9dN9TdJw8kCFq/xDDRgpGWDrm2zA8CtTURRUXwEG8Gq3sKWmQIaG7jR7VTmzQbqXHefITOgoN
pI1xcdVcPC3PpnK6Kc7O6KH+1x00SSfW34Bn7VQMe/J7lEmWXiRLn222Bws0GqNQy6YzpjNtwwnu
pny5BK1nl/ZwtZTJXLzkzoY224sIaNV+JrIhklpGgUP/VkexbQSL1/jSsGYbr8w6GvEit0C8D3am
uvIdgA971QGBoXLHLZb5lsY122DgiWoEBVmPACARXbmv7rLX/kq5R7xLiVee3WO6h0mB9P3/t+um
Buz5UonHIUZNLJ0+X0y5wwkOKHKs6EhpdrjhLl+4Gz6nMX/O0n/vO3NaumdLU7Ui00sgbDGv9b45
8kaz6w1WZ8dlpwxp4Rua038/iwVTbMxlhVitA0H+H3U4HEICphOeoL10piyObZZkg8CKcXH8c1hL
jrBSdvpeXZmrcLdcjJuWwxeH5aS0dT600GshUqFUfMLB46nVtwWHCmk2+OvALrv82RTQQwKc/fVq
WVik5uxcSQqty0yy5RO678ey0VHPAjRtLUT53MiZrZHZkdIIFLD6P2uEr3aQ1hbgsJ21ifYA1TW7
5ow+Cmtz8/XYPrdYZlFnJ4vrp2qd5kxp8Tu5gYYgO95RXekvzQndmWfjJC31q6Y/+NU3nB0xiq6g
dZlx4U1iu/EJqrtuFzagw11cUZvBGMjfSDi6WZKztFSnPz0PrYkoqoE8JIP7k8Sc7YzcDOQmb+r2
FPkoUeUYiwbKqkdWHNS4hgbTQLH66+nl7XcpJiE15IUNjJpnJxzZciCko9SeUjTJCt89lmgGrZBZ
t+XBeMrrZyHUN5F6n5M8RmF1igt57xVQvyGHwrlE8sq0O73cjaiu1eGTn926vngD0482FU3OYScL
+TcLT/YWhsm6knKIg60NrRRoQiUdG1WhQU8TpYwgSZY7vbzXRmQPeEphBQ5EWHZCTsCxqu2eAneD
b5nc5SgSbYpetLOEncyktD1+kP17JT+E7Zsr7LUg2AqBciWpty44pQ4dsT7WN+qQ26Wc210ubb3O
QEzruhy8pw7MtVcC/Kftn6NJlY1QneNhm1jiTgEZIARbxFRXHr1nUIuQIBDaHkS71u/dFpBDi2xL
WkdbSm2r2npvwE33hjWB+B+b+reZKccAbLhgvOZNagfi8G1MtMfMR2A1QuA69MONEHVbpQb47d+3
PZY31bDyImWfl+YmF7YjuEvcoPdSIm7cSZlLFTZG/B25yGPWyK+RgaOvVe5M/hlZvs2MQrWvJrby
vSTB+MYMIkVqRCRQllg8+fW7NNa3PZjz2CiBkql2nw+2XCsrSj3ovSAWIHYryxPtseGiq5pgLXqp
TeN/Ler+rq983leoY0avQiLvPCQdRjcnzcz3jf7db0wE/JSNUDyMvfjsZS3g6ntKLj6WYZ3SrAeS
ggHhsajyV5YSnPDbZinIwm3oqTtx8G/yQHTcTrSBs8MhIHuA/Y61mYg9XpU8JWX1mBXJxrBQAXN/
Ft1dr46O6vo3QwLnO6yw9YluC60+1onpCJ7+AiNm6xo/JIB+YgNhV663mO8BZnlNjWFbNegixN22
lH9OUgsGPNk4/GbGIKQFcZcY7XXpSWuQCRuraMDC04dP0ZZTvidCd5saqkO5yU5Qz0sspOghl+eJ
DqYHoYzgxUsQ5XdBYhqdnZslainduo/uvUa6irVymwpksqGK3mvvbjPIf0UsbA3FcxD0eS/L9AB0
aeULj5Fwj2efrRpPepdMajKbqoI+beRb0Uc+QwnXUuOuBOQzBDPcxxPaSEnr76kvHNxeexoR0VGV
2zLcxeNdLz025k8xDOwhjo7guH56DXIJtbYvkQRrg34LdNnO1ENitdfI5173krHSxPQlCZ76tDnF
ouTUWNdCmbdzvXpCdvldHqxVLgyUBfkQSbiJYTgkirQfjfRdRIe2VqtjN3R7ubeQD0GQqlZ31oA+
PniDEo2tIkbt7tBpz6Z/lKV6Ffs/Ou9dUt/98LuFjowpNPs4E+3cUACGFlsZ2T45kb+5rbeNCh6B
QfksdwOQAuAurXDtIoG4TlhqEKboDikv+oBe7MZSfkrVJLoBG8Ot79EKXKNfuFFAmlZ6jEqTvgqR
QhbkVWLAa1LvaloheZqttbhAR0Eip6M430LMHER6/KOZf2vbY+ijF6OlyD776GL88P1DWGFxE11L
gJ9HlIG8BoN47d6E0ZVn0B1IYMrIXzVttTPHG5cjwKhcYGaiHaa/BP0EbB+MfL22NIgf6m3hdMmr
h6yV+F7n4h7y9qqA2SOER7W40pu93p9080mnwj1ayWaSXg1bMtLuICk92oPJJmLZumbkyN1dkp+8
8rEW8GQznVq5FYtrHZmDMXW84Bc4+t67CcKbMHqVXKBTKdKCP2okEtyJnSa/BBAhxvTKV98t8dqQ
fujmY+l+i0qeNGhItfJtAIUw8BRk3moU37B65XQx4dOgQsxGesJvCOyWCOwZMhEPIk3RNmLQPERs
uQQZuFT5ZnnfVfcYCsW6Gpx0FFGpTgG1QirjiC60eAPGG4U+6IJ5DSLpWhVJ9WuEW4gY4EeoZ4lt
Sq6TyuHWQpbQEO6AqRsmOWuX7aQmvEZKF268jxHegxvKG1WIbyhm7A05epZkAHlMb1boTjMYNsg9
1G0QNLEOaVlj3QX0KlOeRvD2Y/nYD8LBVPBWbx4HtICkQb7yBtMe/XbVGcgTGf5ONn+k+sHNntz+
JTFpsIw/OxQ+hfg6rk8xlMLKCsFibVzfe1XiyIaYtlKrJzcqUEsf1t4Ab6KotlL4PSperaSi91Y/
6cV1mivsM4mHCETF5j7pxe3Y1U8WnA+RMzOoYOupr50yIvmk36id+t3SlE1jkreHd9nwPKKnBS6Y
39g8JFK1DnztOgWy3iP9NMr5CslxWy/StYgIU5T3yAFae1dSDqJZH2Jlj0CF7Ra5LXf+ZjC827K4
FwrzMBGZ2vjFGx8awHk5kjMFqogtR6CQBpuR2TPE+AbVX2TGjrFB9dlAZ7Wzy8JEF8lwLPHo+zAA
xcLJxs6uPXedyUelPyCd4KUvvotZobq3qgMelzlXhiWj73uTw/LTAMUJgA876y7zlLXBY6PCbyVR
lP3Y3kFw3aVBs/LFQySmTMk9qqvbUMrWLJDOwklGlo9WyJKu0Dhwm+sGGb7AGumpaNtBl1C6jNAy
chRuZR0tlAQo6fitL8WDmmqHyOo5l+Sdr4GTbNFbRFHNbNYKqE8B9N0guxsam+s4A14P98AKnqXk
eYgqBDXeRuiwooCcX6Xt5egW3vA+KqInE6rn2Ge0uA5dCLejAoYuqGtS3yPCApAzwEp74E79Xz7F
DDFGa8J47DNxE1lvkXQvN2wXgUZUAxbQQIYJQZMoHyAGXEn5o46qROZdazEQIRN7VBn8H7+7R+Ci
ov+pImIJS9RLrxPVf3RLmJpJcBDkl75Xr0Ig9xUVlVzJd+iXo0fypvooULb+fdk8aRMdN8geK1/f
NYGwh723boxxAyfuFMqjo7XhRlajQ5u8Nc/Kz0Zi9/eDHcWJ41ndVuxexpSmH4pNAutnkO/gklw1
BvquMTz1tnzz/jBXQydCQbKLJ/Kx3bvZIZXwJkUJz2tAlJfuTR+Qa8lbjOpWWu1tc26/GDXYzIAY
ErznOG8m6i4cHrQyQUa0oehz76qPRTpueVJs6/FdFK5F2BDGYNzQZdkU3ci/eOa6yX56fuNAr7mu
5OEg6fzfun/TwwSKjLesMLY6mqVgbp8TBVfWUtmJRXXVYcml8vRKUa1NvGiPpPYKs4J1F0ubALaQ
lqJ1IyJGICdObNL7peFtcjbIKSSeNofjYEG8rjY1Wzj3X8eh34yKexjCei0P+ToQgP529a7ModbI
O6U094LyhjHNSvFVp0WDqkOgXOPJGLeek3JijN1rQ8fX4BBIUPZQlMquwltcjHjUvpviD0l4MEfD
Cf3joIIBUjQWZmpnISrDwy5orkSkwyA1QCJGgcRHnU45FePRQwSN865HmU1QxR0s3ZXr9TedSnlN
944aoOu0O8TtW9c++UgZed6DCz0Yok5t/tIVZCsf3EzCL0GwvcJaCcFVgshSZEiQhSjjZsYuNPIj
CGUHbB+Uxm6r1s0+QA+6BexligOygZw//s+CCfHbx8H/URo3GDWMqxFmN+VaLkHzN7RJW0a6pmya
HbbkjgUjL/K8Z7OYBIzNjdeouwAQbPWH34oytE9JAmWIGj0tPa/xVlLQGKw5w/miiJtFPHwj4CH8
XZiJz8igo/eETp3X2lCHbBnThjY2gCoLvHU5agZ1k4zKxtQeEGxdid6z3vGaU7qDIn8b45+x9UOs
v6VwhksVQlfyzjG1EZXbPhH3o6utI7RXPO0QJjhg08gbEn811uTiMGxqA/o1WNFgIR++VFygf2cg
omEh2DFX5wZtmJR5brSnCgB65r03aWIb4RK+6FIhW1PhzICkxJZzDv0VK81v/EYkC/XTFS4YiAJ0
SzWuqc7zKbs+izErziR9VRtFSYzmMHlItbdI3sI1X6GXfGCy05WyMHUXK13no5oVZvy4Thps2ttT
ZyMnuVPWQM52kyN8eQhuF72hLtXVAE1Qp5+QRJ/QvDoywf1g0A+pgBBB4b6dAG4o/rSrdvsfOLNP
JchP03kWblbGs7Bn8OqCspq/B8JPY8DbW1vIY+tFg7WLi+Ms0qyAV8i67/YVkSaMBfbTR/eQIFeH
EPZW2vkP3tE6Rt9GYaOvcb6wUcmkEpyN0G0XQYsXfwnwAyAqICOA0TAnZwUatSiSCtmx9oSWiC3A
LkFR/OuCzB8426dp/SvEHO6GzUedulXZngyIxCXZzKjVduruBKQsMnTJdBfoHdUAj6fBQuiLpaCz
0LMiMB/TA1KTsdU3KNrFu7rcFE+Kg7yHUznNGh6e3W68ap2qB3m3WOi7VHfTDHA/EIKA/xuzQp/f
DLEYVlV7gri3Du7L0/CIxKzv5DvxJ0b1a2VTvwbr9NH69vWwLx5wli6LYOD1aZV9/KaFiRSEH/Xd
aVC8techxYJDfBcsTe6l5o8uAVsROUTZo7PJNUspw5ij7U6h70LS0dYh9PEG/pCOVMQQIPs5ouIM
VVxM4gevWrCwvdhzZoyypiOMgzbzbOWaZQWdsZWmhgKylza2BU4BLJodIzq1HR7iV5rBz1/P7FQQ
ni/ls5jKdIKc7ZbYtVw3nGYWUy0UGjFKJauySNcq4/vXkS59QyA4JssHihkksI+RhrSvKQqo3QR8
kbRrCfJ0//51CP1SDDa+iq4QKlXi/IrCBKBuSonRoIZBQxEJvCa7VdC1bNHh6LJfUmVss1Ijw4f7
Hsl2Ul4n1k1Xq3tytU2CNL8OBK3tZMcYG2fIjiacYSsYDlaUrWrk82oXiCNGEUXqrnWpoGaDLKOC
xN5YXQXUHXH3PHRGC9rVcvTgGi9whPwRlpRedMpN6BmuRPWHLz/E0U4TngrlwRuuhCZdu1Cii8rn
C3S2MlBqQCNQhAe4KwOER8gKY/QZG6zjANLqCoK1MMATU0H3try1hpevp/FiF8FAPVuf5lKTzGma
zxaF0mIh7UOwOmW8HbvU3/bxo6So+3DE5S6UrlLkdZvSGaL7qum3sowisIdM7pAumZxf3BLnv2TW
z6jxIZpAkgA+VKdIOidEMxSI+E80O1bYMUGEqq8qngVxLzwCvMPc07w2CnXnagbWGdLu64m5dLUY
hmpigTJhjs3ZBo00y+/5QSzhOLdz6XubPH0d4OJrhGeciBs5xi2ffM8HC2il3jfdqZeuKffaxSGk
e+q2V+GNhmnkUgtauTgii2ggXNF0m78cgzYZlKgTASfAKR8Hc+9Tqbesdi1gq4UxElreT3L7Qyl2
vjcih4oQU0Apv3CvOpE0N8VTJUQYR9wim8DXaJPNmFgoQWPxgNRPnZZr0RcxL8LnRIffRspLurAO
+2SvV+k+BPaU1hnyFtZmYSIvDcwUUYDAmlE3kJj7uIStKK6luGBg6mt0I29qlgi8e9v9NiHhxx/w
GLqrpdbQxdV6HnT6UWf7ps0KLXPTocPbJdorqb4J/PumUtD7xm4GjU9BrNdjFWMAReckbbf4fG0k
0qNQAomC9snCHFw6289/zmwbS6UrAxsfgWPZog0kWLWNK+mqvRLs6Nq/kZBuBfMHpXYJaLAUd7Zp
fRFBjIb60KksviUwZPMhOKJmd8jQSv96iJ8jQWMG8jI1xnTzU+KDgZcQAtDmrccxX115erLJ1Xpb
Yan2daDPz64pEGHY9CKuCbOpDIqy0wyNR6VI4RYyGVT99Qjtrym1VSnvYz7g1wE/r9+PAWdzGGYx
91tFQLcZ7RJ8VqZ2C6fZdOF+vPoJATDpTz6ninNCQ6GKY4mqSXvSdMTRsaIxWvROSrSAo3ijCf3S
62o6HT/F4xtNFlcG2PbZ60r23EguJauZcBrdJqgd2grGTyS1rrFnAQ+GnhAqNa8KjTVb4knrLD1f
p4/06QdYCswYHXvcT5mBJsimi9MUAy7uEFBYldKrIS094i4uyb+CzHODfDQCkTSvBTkRnlBRNnAN
5yEnABZcWY9ogqyQT5WiDa5J+6+XzIW0hA8KsO9P5iN/ep0jnoGUmaY3JwWfiFYZ772s2hiFuJba
elcFKT7tJexkE+W0cGEjXngyIK4oieiManB9uEk+Hn26NugCdZL2BGl/dcRtaaftoCrwUekifl8G
T11avGfx5tQ0qxFi1Ws90nZMJ8zmbcghmFs+ujKRTVXK+XpqL60cxWCnqCLFNODxH0dXFvDYc0Fq
TmZGN+ghEA7tEsHv0ro5DzFL1fXWFFrBJYTQX1lWflMn2yCl4tEvJa+fk5xpB/KokxS2gKLO3uEN
TqswQM32hMSCPfxInWQrbaV4laxpbi7shkun2Hms6Vg9uxD1xkKYpyGWDOXDxZG17b5//WWk6SKf
b+rzELOFl3a1aZodIcS7wR7Xvj2usqMACIQ38726WyItT3/uUziTDBhGEH652mz28IJtItcFeTKZ
eyu7iTHo/wcgJTQ1LsXRNItXIG+YOcxETGg6Yyb6B1yGOh61KcsZny1wneifj7bye9hTi7Y5xRbm
cynw7JMJiEvJGnYsFHJGNBqqfSnrdo0NcbAdbvUVGP2VZ/ycEIr/AbT0c72KtWn+NerZx4yKMf4H
kNU9IkWNqzPkRVRhJ2gPLxh7UBzvD/lqYC54MnGY5gcatgHUO0d2MnT9JhD9zeLJeun6Vyc9YEmi
lA2L6OM6HmKMSgWN6hbYBN7G1O1pioM2Gg3buEOZY/oWW39v0oT44W8WEY6XDruz8NYsSVfzMuyM
AZEujAISYWMelCuk2YT7Ftu9n4NTb8ZNf0Oz7y0/ikuOSp+5aDrfhNU+JYMKWcns6ZOP5thgmtqd
KA4MrENGj1z5HwQ3XmPxSrJNx9rKq8ChJ7e8Ji7vhLP404I9O0Py1Bv9OmcndIco2rXrdq88G7uJ
O0HlVL5G04626SreZgvPo8sny1ng2VY3sLf2spGtjmhHuU8mIB3m4ulVbwvb/vgfsGgvfuazgLOt
N4pZXWMmTdr9W1H+qOnd8Tpah467BkfV6mvpHibgpnhYrt8uDna2wrHk0UoVGdKTcgu0aF2eYDke
5e/atrtGIwHl16XZvXSlni0rfbamYVm5khszWHpmtFe31pX1U9sl24mu9r3cCNvEWy8/AS8k2B9W
87zEl9fdaPQtYSdeh7wJNmTXzniYWN+ubVwvHKaXvihkDp0XL3hBil4f164lwWik1zndFt4Oz7Nd
drQ2yTVuIncIHh2MNTLTjrce7hfiXjrEud9FUxFFHbWn2XulFnkcVhFxx1ua98CScBGz9ffWpFY7
fMfj6DdYDRD5+XbxrJreKfMLEvF4jTc+gY05hUXT+LBNlLcnU83uBE3dGrgjeWm6G1EZTlptXU14
QCN1sB3HWkJ3LOBrC8O/9OzQVD60DFoSyY/Z8IWhL5LQjdoT1WLqcVsAIig+N9/VhynpjTfxHRZG
/wOfjmhnUaeZOTuooq4JZTydW1CwklPcZ68+K9l/9p8misv4GOGpuVo0vLv48D6POltiedV5qpwR
tbM1a1XuMThDUrTd+b/BGYrr8oBuMt5fS9z7iyvsbLDTJzgb7FhJVSK6ZN4dNoYeiBMkmBsRBUDA
FV9/zaWPObt/Gq0eYoOq/ElSruv+SWiWxP6XAswumGz0ohp/h6mlUl+bv5U1ygUgCjAk5W7j8HsV
vuP39v8b1OxuMb3IDbuUmLr1wNMfSZ+l5XjxA1GnnEjr6BXM22Ce7glYFhfsAe0asUgwjo9+fq1Q
K/16JBdPVE0j+YNLqojSvCeUxAF4v6Gbpg/W8U2zDR4plvNEtcf32P4f+rXssrNws0vSRRCpjWTC
uUcUCHbewbtO9pJd2+h2rfTN14O7dEmdB5vdikPY5YKeT2MLUM8u3jRrU2Xrr2NcTNvPgsx5JE3n
ykLbEqR1zEOFTE1/ELYTG1Rb2EkXL3mNo58MHXK2ps62UltLApqltO8mKaR2nz9MZRf80+wQPmOw
WG+5wOqYvtVf8WY7S/DGrspy7gI9OSmgTUrlZNTSKsqu9OJRpPCZ6pojiK8NysELk3r5y/0VerbB
UhkPTrH/M1RcV+NV8yrtsOKzyw2mlNfWU7TOF2WA5Mt77q+gs7VpCHnRxAN9Yfe1gHl0BU5ctBUn
uGkdyZkYCv2zdV+vjOPgKBtgkdx88kt+E2/yR2+tLa2rpSmYLd6yTXQZCHNL8x/byU26xp7nNn8u
1hSd7fIAOu97f1qY9umO+3T7//XF52WZwSvNANnU6TDoWWHpehJIqQ/FtekMV0tnwcWDWycdA5LC
M+fPcj+7g4xKskJVbEn9899dCJzLvV8YzqXiAroy/44w/YKzCKbnQZEVGQ756LVuJ3eRutLuW7vY
S0cQDJSanr+OeOnBOJE8aD6r1GXn/Rg0G7VKScX6hICgalc1fEdMAPP4Bm2LfIUs+8I++SzGSXZ3
HnC2ZKXaD1Mer/UJk811UdG8lyFdsHkAJatYvA11ddUPoA9xwsGADCwjyfaIG2xQDXcjJoZS2h1j
C5GPoMf+rVfRUPaDp3g8KEl/l8X9lZdU1wENnh4kvSaIWxF0XGgtrfZLi123oGxRPFBJVGfPIAlR
acyEOsaBq0VRdetBeMxVxf7680xbZr68z6PM1kOrC8rYa3190gMERt2oXHXtXvPc1pZG8UbLb3I0
tpNsXCijXQprSJOcOUtCk+Zvar8ycpf8vznhB4wZIwlvqNzoUb/3C9+OqmOpaUeZWv7C4riY+vOG
V1RNxCfK+pS+NEpee2pcn2pO7RB2gJgZIpjbrqcG8H+kXdeO47qy/SIBEqn4quDU7bY79/SLMNNB
OWd9/V2cc+4emxZMnD2YlwEMdKnIYrFYYS3lV8ZYWlFoD4P+56CAXUYKyEEbAm9uohWYc9G8qKJR
MkT3MihApdTwat+4v74jzD75HTHw1jAV9IYYFy0bY2eQQlOb9jgRhtj+PcjfuhHbKnhwTf9XGBGB
BSy5+FN5zAGeeAQitUDJzbr2WJUfHWhulQztPhiGor4o8bLk3U4lcRZtdpGfmmA0OVr6Qza8yrPA
uS25GhSzMcEmIxl80W1SlUmM7mdoYiZAzwLpEbDeVuBHBmMvmqAJmv2v79TSCQWaL5KmOJ+mwhtT
W04xujLm9qj1aM4HjYO/i8tf12UsxFLgm0c1m+nFuoW4Oy8sFRWokk13bKN3vQbLTtCCq6QCeomC
Cqt/aOlN3DYbwxpF8falIUKybgFP5XcFhE8Ml+kIpH2z746BEYNDmbhJphxIhLZ1pPG7uN5Ipvlx
XdtLWzwXyflurZLQitV3qErMyCGMaFSfEc5NP4f2f68ZQJJBFfK76wEdSudW3wCDy+jKEfOcO+ut
Wyf7FgF+9ZTvxD2Ll2ZyLoqLGaup8yNthqhaObZAvFKmDLyqoci1sXN67jfOxXDxYa/6fWRWECM9
pk+NjRfzjeUMq2LbHREIC5yGSCduo+Z+rEfVGLpjAzRfkDSot1r347otiERwhj/6Gki5QIh9JDC3
CZMMMpo4rMgUHOKFdMPZuvH9YnIz12g0xroN9/XtrCIoKtb6E2CS0GAPpH6nRAu5J2pTWTxbf8yP
cvkc0GmqoA+EcrllrNUInFmpvwKjsauCR6GrtDWhyte/WU/LslgWi6GwnVt8hbnOREf7+nEAdkiS
fBk+eMNqgZBLF4/FZCyDwCcD+i7fVdDLJS2GEULG8Tstb1rr5boSor/PnSWjzWMQmMJB+F1qT9or
qUSAnYs7c6IBd4wiebTmSIIGUXWsMcxUZrnTR69d8W6BNyhH7fm6RgstNudLxh0lc84p0XKohM66
CeGXh6gHo0Xgbb4BDPsOaIjdvCrvIyHsyUId4lwyd8KCOABBhwFVMbpVYBZk5X8HN/0hRXaePEFu
1nrAufQCYW/1QoblTDJPzhhOHVjHIugcbxvdtjIn22Vr9UlbN/4agfhqFPiSxUU2UOkxLbSFWAgO
zo2/t5QktvyyOxYtxsgI+tOrEuM9/V1Ewo0yfYH6D5xCgCCUAJvDWgQlIO1TlKSMMUFeGexo13ed
c27o1UBLHJK5SGhrC+ekIbIEoDZDu0MNzFFBR5tk77kI2FAkhDssfg2yviwwtTtQdYMAKEAbwePk
i+C4RFK4paVo7c4ZxujdBIKvrvkANB6490StX9zBv1gw7pSEqeyHWE/tjmDKSepVNDG/Xt+SJQkK
oFdNHZuia3w01yhKr4blpN2VXYwxNstNwOl8XcTSUp2KYJ9wEmoHMmhfTXXW7lr6YmDqpH82h+/r
IkRasE84ERFZKhrqC4iQo8c4fa06UT6EGc1JmPF7I0514Iyq1/RBmypZu+t26m52x0cw2Sq+y2qX
cJY/0RkD/jGPYiBYsHh8JHwhmTO0SSsK05IU7c5oLTbZDox+2ffflGGy6aDtzFR7TkFsYPuD+dX0
okEe0d5xBoi8dJ7M4Iu/C5Qnkh510DUaiSAqFW0e55AjH23rPdAT7sLqEFpPdSEaePrdZMHvHuyb
mDgmqmLwRj77Mi0aw9Lu8NDXHrU38FqvwczwK7gF62T3oewADWFnj6jrdMK3Nxeg/t6/U9mc9ZNU
BRzb5Gt38EJOvc1XoVvfdG9gaHVDT9SxubSUp8K4czCgOT1uIwjLklc8ruwME/7XTxqfe77QhzsJ
UZDLMehTtDuAXXm1tUHi4r7/ja2V9Wu04ltH0UySSCnuBIDyCrEXbrc7vUWbBrSamvV1pUQSOCuX
JQucwjMkZEGN0xXZUigAf17yH6cbw9l4kbV6mfrYGHU6BGFlp63u9SFam3RLVKteOrJ/RJkyV5A3
0WfbUcJErQGeAqIEB+i8+dbwAmIHaLOQYXddtOq61fVFFMnlIu0+o1ouazAMKwFkcBavslAFv7zs
/Z0Ydt5OXH04FT0Qg3CWNYSNPgDDG+Cu5HEr8Lsibei5mF4xUPcusIqxOTh+CoZZgMiNgr1atjtM
DyKoMjFSwi1Zq/vm4Cehfte0hZOQr7D+eX2xmFldOr4/ArjFatoc94QV6HcGsNQxFuNMrb6BNl4T
pi4Ze7fO4l0vCY7TsrH/kcqtHUiJ1XRoILUpjniSAUcwA5j7YPdBtLmuHzv61/RjC3xiDANoyUsr
xwLKvXYflfe9nHhz0LsBYvuOHK4L49/M/3V9f/RiNnMirZFzLS0tSAO1renk2QplkZWS2agjhB6p
XeLm7wARF9W12XLxShro8GTA5WhW5KP4qvabOKNYTgkEwh54W0G3CcwiO1jLKD8FEvgURC6Xfzn8
VvVUJucRwxqmUxHI1PA0M01H9RIwOUm27pK38MG3gduibYFyK1jiJXs9Fcu5yagGpEebQmw1/FRL
a5MD7SbEXibg4g2HyI061Y3MZvsvNhbVdR1FbxnNPfw5nMe6kkDNy7QN7ur6CYRfrDFOdf1DXr/A
zdxIruiqXjLdU5nc0TSKQEXVC+6yQC1AAQNz0f0Ia1AKovG5ASTudRUv3Bn6g9FRDsxqJP3AK8Ed
yWrMQbwOqtFDXLAwf/ysRtWhhiwocCyKMWTZAGGrpcOlnZ8QTHdKoQrO9UNbyzeFeZP20YNCWoGV
MOM7OxBMmRMp3NIBsyA1gMZUHdQ6cgf6VtHMRkLBloCl0vXqd69IguUTSeSWr5VMDYCmc3Xoa/2x
KL4UHdzqc+tKiv7QWcCgkirn+oZdnkBOSc61FRPaSuaGVAcpD5xQQU9mFg4bqacg0cYMNsPrCTHh
mYRr1a/XYLx9yJXRyQNlW7XjegSsx/UPunDqv78HhCQEqO+aonNHc0BRrqGVXh1k6dhqtV0awLIw
Dl0sSsAv29A/gvgsSTdnZoEB7Oowh+EmmLaAIfLm8O26Nssb+kcIZ6hjFwMvbIA2pIDftmR7BDBS
3oJtNvYU+aD2un1doEgrzmYrtQi6OIZWFqBZ1GhHq3JlVM/XhfC5LUU93yQeQHgCxW83WmyTdmay
AUPTbCuvyTNroq9nB2VUzPNh/tABCfHTddEi/ThzrSaUHKQI+ulI7ZjJHXAOQSYtCGfYH7k8+H92
jX3EyQUcT9qgggIQB783d2Xlu3Kee9f1uHwrckvIzsGJjKDug7ph5gdnopqOD6rZz/rYrdnoT2pH
vU0zNyZrCmxY/0GEDXtxKXDC2e8nwq2hwvCwyvaPMQuFlTM1ME1QTBclsHMEgYVoy9gZORFWBfFI
MGqELYsB3B1tyhZ8s/799fUUacS5DYKBYh0gJFhOStC8Ig/3lNzrFJqJiH0E6vDtV5Gv9lLA1GnK
YFX073OqbgDgIDjHAhPkwXvjuJOkWmY7BMr5CHA5kvRxfcUEjpaH7AUqY4HJZ0iorHJXpa3tAzhJ
J4pLi/5/fZWem5vJXWsFqN81LcSSmQPwPDD6bQAKSw3uhkFEOMS2+crJNTn30FRTH6nMPagtoJkI
3gSK4obpD598or3RkQFhCkbm6wvJI8f/1xv+brZAS8EFMQYCyBJgfAOEgn7CHWZnxPiLBAg4m3y2
Huh6dwAPc4CqdC+JoZCXDeWPcO50zVqe1C2F8DH+qYyAXhpKwY28HCJYbJzNQOkGLXrnB3hAc0QC
iM4KveG+D1T+5KZZmy5QL0CmCkgoBOmYCwYmmsBvLBgosgoKeIQx0U8Uvl2rCvSk1gOEX3WEB36N
6DxAadetxpfr+7fgOlAvAcgEyv+gM+Z7qABdLVlRg4MQ0cobosIZsh8SIBRD6agpvWAxF7zHmTBu
u1J1boKQQJha4xjkGw2gdjEs5bpKy1KQgIROBkqd3IFTk3QEjK0Klzu9J8BEM2LAVIseb0v7gyr/
P0K4s2ZGmW/k7JaMgN0/NCD8HF/J/BWYAtcuUoYzv7BBwTAJEexXbQKk7V8D0FVz+KvrS7ZwjrAx
f7Rh2p7cUlTpAkAfQ4pqPQ7jPmhLgQCRGtydG0eDIRcRlquVX3Mwsmuf2KC/lMFbl1mE0thTdq/L
QMrD+J1f2jT4ur5UlwkKiqG7k7XiLtsBDB2mGkJM604oamaNHSoAS9AejPfeK3MXAMKJIyrqC9ZP
5fKNIDmNZQyqVIcc5Ad1el/DGnRZ1OAoksIF7IqG8dDKwMmJ4MCL0dHrpxq9TtcXUCSEnNtaaxUZ
kdFmdIgKZU3zARTboYOxTvfvxHBeoPAtM0oH6CKZ69wwgKoH9PHy9e+EcF5A6jNLrStsiwXAwySJ
7TmqbSP6S5Pj7yCz7hS0vENMDWIY89u6YeQX3Sr9SVa103/9q3sVxWPMlhI8y+jFCLc2z8UE+GRk
MtDDW/WPxSy4di7DBjYOzIYkgY0lUxBqnVsBtbIkGdu4OQwzTmvR6w9pbvxSpAkoA6GXqj4Y8mrA
Emrx5xxWaKhUV8NsuaQdtkM23UYZMIFKEG4N29iI1td39cIb4tvQcwfibswXopmTWfCJN+yKYCBm
UDUHGS3FwHdBcXv2rou4DCuYDJVpzua+Ltqxo0KiqRVBBqDB7pq7ZDNu/FvlVXU7V/vOPnIncEeR
E17US6UGw8UHhA0fVmvJ0CZ5CpkBSnRS+WGKggmRAO5oVzmaAiqmFKm+B1R40sQQRBAiCZzZFA0o
5akOCXFZAIr5hwmQpes7I5LAfj/Z/KGb/dzsIKHPn7Tp0Abff/f3OeMa/amPx55tAh68ya/UUP5S
Ae4ubwY1z2rCNmGMvBqNEw1Qa/6FDphbRMSoE5XykFedOddNbEGEBfoPKf2qFZGpEnbVnL1l2Plg
8SgKNhgi//37yTboct1mQ1w3hwYlPHe8fSffWodBnPwIpDfX/DSeARiWudW0Ake1gwYUYJ8b/0bN
k28g56bQg7ogH2p8w4yWHTkH+nCiCURcVno5PTmDnqYozoywYXr6a0zKJ16/aTO79tKHGIxU1Swc
bGIGdrmyAOcArAxlPfLnWvnDXFEMiTeHbH43E/RXfmqiFNniGWL4H/8RwY/gg/4CK6VCKUNBL0D2
JRUP/8IATwRwgQqoF0dNpxAwB7Odod++SUXHiKduVdB6jSsQgGmsrwsoONxBzcxgrIk/twczSX7i
/XSUu/Do982NlKSHsm0x6dG74CvbBkrryX7vZoBXA9mKMxmtW1bJF7hF39C+9BzNw4tMUlQdcuAU
giajmS0ADvei5PHF8599MKYXAcaIMZWL8sPg97nfzxQfrAJnrwuAOD6uqlzZIc/lkfzdDJMtkULB
A+WydwZi0RqAvWau4IJPzUiralS0uj1glMBAhqHdTq28MpFXpnR8CZIYTKWli2xf4qnAgrpuCMyZ
8cYMFF8M9KA1n1Vezo2ZzEWdUR/Fj1lKbb3BMdXNjVoHN6UmCPWWbBoMpOABxISohk6/c0lW0fmz
NBftQZFbJzDnrTqJxoQFIn6v9InPC/RYHfW2ag9qeSPVd9n4eX2xRH+fW6wJDYpWo+btQWq2ahDb
E0Cmr0vguy9/H5qTVfr9+4kKcdWqU5pjlVAGn2/T1VxsqtgDOqQ7bFNMTXSoGgtCgmUT+Gdj+EwJ
io0GRq1gf1afOx1lec/jYHQYMhI5a9H6sd9PlJPkNCJZXuKAoYRYdY0zmpZgAZecs4UFpCYoo62L
4aU8r0Efi0aWgzbdpO2wmZMXWgvx/kRSuBCh8GtL91VIqYElgbxSvlKsH5bXYtwzcKpHH8ToiYch
60xQuVxcwBPtuCxANygUvXVJe8jBvwCEWBBgCIyBsIfwhUM4EcElAawxkMBWARHqffVz+tmtx19Z
7FpIutsVJlseGldBMhKTTgB8lxjtEph/hJh+y8fg5Cs4Z6ElUTyVPr5i2hEnBEGI7busiXFy6/vo
IKpyC5aV9xtNro1gysW51ukTLTBiJYnC7qWrxQJvOwwSaLEXaHQaMYvK1+P2MBZW52Rj6lZZ8TJV
YNHQXwewTplq9aXSUnC3LBxtDAkhq8xgVZGl5OxFt4a8aKy2PlRG5hCr/iFpb4Wxbn3t+brfosz1
cWZzJokzmyGzSGtFfX1QhwD4+HW9jrLBd4Imru2QpB/AwsNIsqbJR0ry74SQlyl7zeWoQPZC3RNT
Vj1imF4elS8gzn7ocsQBwySBRSZPfqbgbfLrbFwz8im9f5ujdiMrmZtnWmqD3QWJKuJpAMQt/VBw
HpbemcA0UQkxFEoJ8vPnPkv2iyQNAL99qCF6F5XoU2P9tLptvoGg0Lf1G/A9uoXgoC+JZV0eGL/E
Cx9ot1zwhPlLkH8oCDLbt+5n9DM+FrvkvQRS/Ldu2aAXQ+QOohvwqv/v/vNMLufZStqDtcOAXFIc
R22r9M99ItKNLRlnK2cyOKu06iGVrAYy4u14m7qguwjBnqTdM/wL8zUQThgsnAIDc4eygUoAJgF5
pGvdjwhFHrs+hJ1i+0AjbIKHvPpGO6Vg8Rb8CLrkAHJpIJ5SLroPWqIk6exDMdV4s7KNbuyvn7JF
qzgRwHcdBI0RzmUHAQxSIdpoN0XiBl7+CsKyNfpagbmYOJY7rQVi2eHlN+xULBf3tMC0rswWYhtP
WWm3iRd9FWAEVDcADLcQnJBV6vnTLSYtc9Pr7EZQAFy4bU+X1SDnR9DvyjKjEsRHwX7sMR58S4et
QMVFGZjlJqA1NlGo4s+bHKuDmf1Hxbd6m4A1OvCMO9XOMYOOYx579bMI3W/p7Ypg+I9Q7rARtQKx
x4RXWL9qt7LuxIfMme8Y4le9S1xZ8UR9+staohYHSBN02PKdFy2ARWigQaDpH3Xt0aLg8hOh5y8b
KSv4/VcIF+XlPuY3VQmvfuPAaCCKfbTfkiP5ZOCcihfuChNQgte3b/HgnYjkdq+TykZqUuhV+vfW
tKGgmbougAcXYXE5tuqPUtxWJcNgoSgGCZqdboNNA4xA627eMUJcEVjZkrsiiol/mJkBLAN32qKI
JLjYkByqUIUuNAYNdGsFb02ZC1btshLD6nsnkriDVQRxmmsldmoIwT8NdG1QsKH0gplsG4SqNhrU
ItA2CpsKFy3kVC53pxZxF7cthVzA/45ussE83S+6yZz6Zka00ACRN97RQcj7u2T9p2I5wywQ2lLN
YOkof9dlx2p8BW20wE5EMjhLTOc5a4wJMtjgQZEDIRT0VF/jg7FGNwnKzyg+Or7T/rgudsn+WWyi
Y/oHfDl8ss+PUi1IQSN8qMCBQqJbU4QJIRLAWYofavXsqxAg+7dUGmxfF9WDl0J+IKf/0YEzCl0d
oz71S5bQ793y2O0ZF/rgVmD1jVaicqBIH84UsqiPyKxD2FgVaF0p7EHUt3TZ5cYO14k+nCW0iFXV
YMIx7lfgSZLsCFwOzwygRgWOBbBEW3AYfKAz9FX0mlk0wRPBnKuKtaiWrQa6yeCnK4qfk6o4Vi7c
r0U3dSKGi+LUrFDzlBVDWPO14ibeGLoaqGHGxpGPw2oiiNTtsYC1C4EORRpyjw0ploBY3kI0OGR9
dJtn6BXcz0CaL70GFBsbvE/ddC26ZERSuTepVNa1lBY4A0NQ2ZH0UPYtMMRFY2ACKfzIO/jAOy2W
iuaQINgZgb5bfKeiWbbL9sFz2/z9mjtJxFRgiG0GE6pE3yDnpU+aXW4z0J/hld0AwhEl2LXyrYJy
w8mFjEkCu6GcK5n0FtxzCswzDwAGNn1I8asagZSQ1oLrTbSSnEOhkjzGfoeVDJUXK9/36hsRBeRk
UQb6jIiJF6pxkW6K9NSI0oA0B31o10MyPZNElkEobO6bAfPhZfug6pNjgeuujegu7DrH8EFKGCog
VUaxm6Zuk8AdVIXXmvOvPg1uS5I+GEN28CvfsfzkKzay0Q6y2b1+YyzuAgrHoAZDIAho7vOYOi18
ve9lszkoCC7aDb7Q7vQPPRNVARYX6I8cPrWiBWPbajnkVDPB6DH1aLqjci94oYikcCHTHBppm8aQ
MuYmWAY/tOANZN+CGFAkhDPcpFbNPAXS6SFvAvCUgie7+UHzh+v7shwbga/IIHixMuTU842paVI1
um8hNkLTX7xFB/Fn6FRrHdUTFPPtjLhpY5s38kYVDLguq/dHMOdUpxbcTHoMwRMSDuYxrj6Ex0Uk
gjM6f+6q0KohwgSwEwJPkFnsakuUAl427X8U4VtslaZpMcoKKQkmC8dpAJt04Wngv0z98envdouP
1THgMNYoEsK8AdPws/5ktVUwIEe38cvoaUCJlMAOiYFo0fjBUtEIIEp/lOSMMVKbrkX/EqrgVWKT
pvL0ZFqXYHqJKRDJRu0pk55UvbiR9XJ7XeelZABFsUrBHD5K2DzoEfgxA6vKpPpgduVtFob7AohH
Ga6RDLTZqJC8GLUQh2Mhuwg4hn9k8kB/Q9IFfjeFsM38pairTduPuBhNz9Lb2ypIb2ZwxA51Aczb
eFMqoShhxdutTtlLDNV0ZFIB0cLnAJsAdHDSrEt7UyqOhQ58oAiJTKkCSfAPQAI7atGuEmP0jGze
UyqtQ6QognhyjQhU5s3/eE75j+FC12EkeMUDcHKfFI9lfTMRdEGI8kz8euuAMTYAnCWjMqmzyuC5
EzKBqkxBazPdaXFuA3zBjVNwLae3CgGbvXRQksZOCwJuY3mVZ7PAz148S39LN1jVmGFKX9Df6EOC
17wJ6eRe3lHMLwae/qPeJLfWGkSv9vQaCvRl6pzmt1gTlQYuExXPJ+syxzunOVXHuKpA1QtCtMFa
hXOxC0ZMM02A4A9aItCQ+blr8rgtxCpGAS6S6i7WZpeq9W6aQT4QA/03r5wKA/6aMT7Mgy+wnAU1
MSyHxAJwczUkKfldRegRZTrE+mq06tPcM8fGbeXMM8IAznEQXGWX4mA7qP+DhQ/grxfdUlY/RJQ9
uffoWXZa/970/XUnJ7dZM7pzJoppL8/ouTTOISL2kksJTWH7crzJ0NRmPcbSv1DoNxeHCZ46Ah6o
81PhT5VFpU6j+1YbHKMq3DIEozRV7XKkdmGJpiEvrARNCMAYNFhbOchb+RJAGfUVUnjFuE8VywVN
fGznuTGh7iat8yp1+lYqvLAEKmIdCEYXmf2d2Scnmd2wJ8+DLs6BztCU4z5LQQedSysweAsSJfwl
zYBAgTsKb6r+xv7h1jJQ4yGlGUS02pcPMDkapBurTN1WFTlvvqDJS+KUAY/xrPUEkhQ0IUWldDNW
6apRvvLprR2qdd50WzP8OUub69fkxQ3N5JrEAjQ9sCwxZsrFpOkwoSbhp+N+GGqnrOZVZ35lWmTn
oImvX6Km9wChBu5twd4tLazJOveJqbJ6B3fI46EYgNXPxM7o7BlUuw1B4q48j/H3v1GQkS8xkmYM
P3Dvq0qWKuJ30biv6XfX+yjzzYdpuqXzKi2alZEqGz9uHAPt/dcFXzQWgc0YSECAI2DNRRpmzc/N
szByS6sbqu9VK3332UhtggxOPAIgc0iTl0C9nwx5rQUBGtnnVa0ZDsEMqDZlB9ks12n31cWTo0n0
taneInN2g6Rfy2riFmEP0mxRaeHCMWGkmZioIYIeATEEn3Nv2irLzEEmexlfKkdfmvUYUIFnWpQB
RkVMxJvot+W7eJKxUfIGgcO+C/Zh/jyUTwP9dX3VL+0KJNzwelh3NBUCM+p80ZHWlNDFW5K94T9X
GYbOpXTV9Xe0VO3rgvj4EgPZEIPGOtzJOkPCORdUKEnRo41D3WOS11OLehX1IHHWVBu9sW4eh8gU
iF52FzcVE4nqOKqDACoHs9+5yLALRrSvdeoeSVQURPrNKN+2jQHCdrJRRI5hST/Ek5hwR8IAkFac
folcoXfFxEU1zAe/7Wyl0x4nqd2C9GcVWua2RgewYEkv9g76nYok5/plWafrWRaoezl9bKKvzHoe
kzecGff6zi2KoWBrZwuJtlPO9ZhxnrRzb+IKrp9apQWwRgD63Wjla1P0l6LYIp/cUEaRxnGI9sx9
MEQ3QTO5Y/HaVWRlUoEbJ2xtzu5CtnaIX8BfhvFFk3c2fanmE0MrBQX14I1PK4bufofOpU2zV49h
igw1wjawUt8zPEq8aJ34XpSsvkglsyNBEZjiJgHvncm7EAukk0WPdvt940mH8kmyx8fhK3ykD8ra
Wg9PxlfoWSBUFKzxRXmSiUWPMmwUWAwa+h/OF3mQhjCneabuTZBSd3Pphgr9Up5iPVxT1d+D8+8O
K2cn5MEcwp3V+3dW1j5dt6mLIAjfgCKYgik+tEpfVCxluUnksE3VvZ6BVqYF41ZVPTZT9RiOJdpG
utWAOCydiQh5eckl4AYHVibucPnilRtXuh7l4ObcKy11dNKuxpCs2wwApPOjjwKW4IReOHCoqQMf
GYuNXOLFrR1MuLELNIfui6joXb9JgdkafWFsJRNcnkveB4kDmfHUMBQR7oxWRWaOWV3QfWylWDvU
IIDRoPutq5DR0YIcrGe1yI6W/AJmQagKYlwwmvEe3QdOexCMLG4OvOjO/AakKspiLnLNP7TMo6XD
sFpaR94IPdJFNo2ZsAF8dhTZQaR84ZIAqjql/oxtLPWfE/IVaZyukb5/6Gs0rlFsI5FLe5i7O6JU
N1afvKQ6BsNGpd7WxbSLRX3/l09b7ns4v6XLgTLXNb5H3uVHY5PsMB5EflTu4Nb2DJavHGXlz+sn
aMm0cHgQfSh4sgCB7PwU500zp2MZ0r2USJumfbZq020KWWBXi1Iwj0SRB4dl8Vdo3xVV1VUd2Q/S
Ywng/tno7bgSDUsvSsHUDwYnMINz4YwnUMuMqdkgCJlyJ5t+xDqMxxDt0pK9muBbxFsPVFp4MJ+v
mFyFRl/kAe6xdrDN9LOgrVfl96X/fX1nluVoQDzViIx3Mhd2WE1iZmme0L0iAwO0DB2UQoZ8Xwtr
derCHYZQ+f8F8emzEsVAEo8wgbg4tO1jof+dIhq3YHlEAUuUpHRP4ldgD9hq4yfgkJ/v/LwW3MfL
awb6cMreHRdMlVlVqVGEa2k/gBpyimvX8jOvkONV0faCq2dx1dA0iT4WeK6LCTsz6uAllIzuo2C0
R5Aid7lAwkWzLXNPDNOUwj2yIhJnAYo+KYGcF+oe3d7GY+eBhn0fbOgmWid4dA+2tpdX6krexOt6
lQBbNXdEYOEXc4T/+QQM56MUhMCTx+0C4ZBkpA1iw8bT4YN8G5nU0bYUB7gl1J4+eg/8yGg8X+vg
uJddyRWhiSxGN4hp0OMIwkvEOVyY0WZGowZdiUUI70OzdkO//Kzz1tMmZYs6r6OH08oo+wOISnax
XDhqGa0LNMg4iop+viHGFO88Cb9qKQDAXUWA2mgg8cs3hMltofZor8ZXvRto8+5dxvaq/PK3AL5a
ZdviUwFMTb0WxXpL9/OpWGb/J4Gtn6haH84J4h0SfdRUP/S+vh4m6oZDuSpN2TH6aHvdDV1Ug5kJ
QEvoiDgH/+E2IOnB/ZDKMAHlsX8zwBa0kvfN3tyG8EjP5Uv8EG66g/o63EgrgeRlbf9IZkfwRNt4
REXIanyKh4nbyGt9HW2qfXCffNUbkErX39FTdyu/gVcO9K+iHV6KLC2klxlfIvjEeKgoS0uNPjTx
hJgo2IIRbCXxCgk3DzDmtj7F79P8FbW1wFMuXWAnQvkGTjSnFpI2W3Q/miCY7ZG16DMvT35dX9dF
KaCO1XGLKdhR9vvJss5GCFCIkNB9Afgr0/qOUiQ2NEEGb8E96qhQIslE8Tq4mOfJyrZGn8lM9xZG
t/CEtiuAKF7XQyCCLx6nlZIMqtHTvQ4cqgTHfhQRqF+MScL2oQVIZxDmK8gAcEvlk8gMadjQPWvB
LHbdc3hI7kM3cqR3GQ86tNeugJqIQULLLV3/oRJcZws7dSaeO+6tRMZi7mu6z/N+FTR4YaqVl0v/
I18RDOFcSy7qL7JRibMSWs554yjo3a3DN9MQFW4WXCb6rGF3aOICkzSPG6IB6mYwTYQBMyZOs9m0
R1ndlLrm+GVlQ1PB2i04D7QFE/Y0R8pH52H8hklOlU7GU6aow4ehfYkZnKb5RcJoO5Dckfuv69Z4
0QOKdC67DzRWI6KXKTCMieR4P4TtvkIbdL+t1uWr9W7a7IL2RVBE5NL2CV4sbMKfsaBcgBQW8RyU
OVp0YJhxb9eudEvuqxcGlJvtk7V/a2AWwG030jMQ0yK7fACs5718w5oLr2t96SbPv4PlR058yTCg
9TrO8B1y0K30GkBj42c8IturaQ7Q6ZykDx1N3EkvL+mPCE/FxiKBeoE6m5pFggQ6rfe4mjyqVq6a
psdM3ahzvcLl79VB88tMsx2hyHwY28S69YvIJsUvs/pQ048YGeGsfW+D0lG0bYBOWrwTnF77nHPV
pik6GNPHUj/U011lokPAyO+rcQ8icuAXvqjBsInKERNqoMqcj3nwIufKuiXxBuCKrpzAPYxgBejA
ktRuchKvpnBY+6Zsm4XuaqAxC+bPtikOAQhluv5XriH3bK3qtrbN+ldn3eogNIDs0ngO884tyocI
abnEa4HqOa87QCbQUttORrqOm/u+uI0D9nHgSZ7TVYJQrKag+ZseFOVDL/ZZDF6SHFjQ9FmvHlXy
ofmVk+vpqqLDKgYZbmpQ/Fg5EVjV0nFypo6uaWFt2tK3s2p8lEt50/X0Wa57uxhUxyyUTd9rAOEA
duv8Q1czJyGa1/npNlE62/BnO9cewv4mnfAHZNmpEfAPCB2p9EudNgbIFaU2WpVp6w14NoXfZHi1
wskJ51cSleDlMhnJzirSb8bC8KQZs+f9j7nb5VbomgPwIyO8hoPSA52IS83neDj6k2Sbbfws5Z+V
7IXB5MQ5EG3Bu9Vrr7PyXTWNjc6HtdyVtgomxM58Dwi+lKhOAWgMY3i3uhmtAZ3dtSpCxe/RjPcl
le/CJn8H4cqm0NGaaT0C92hlSGi2Sh4N8yNGvJvBUyZKuZos9HDhfZb15ao3fs5x5FRoIM4C4knh
scUIdT5NIOeS10k5YKUtTya5PSaAZjG/6773Bm3etNWu0dsVRQlC0rdKGHhy/1Oi4cqXKw8gY1aa
OUWSeHLzA12wNgAu1ppc3irVa2cBq6NOXVMLbjtJ29E4XEl4DnR9+ESz8AZc8SsL6iHXgedqsNPS
xEH//22HbdS71NOsyaVd4aWAamvU2UXR3y5nNNWW1QbJP3uUfmjBYIe0tcc23VrFNi1jl5g92G7q
R0nJnXkInw2138gYMWnAqjzC7fgdyOA+xuzeBBy5rgWuFRLHNxsn8HU3TcAaHurbWjJsFdpQ5Crb
at3cDJir6Gf0D6t2RJV7nAYtl5xJiZ3i/zi7rt3YcSD7QyuApPKrYkd3O91r+0VwVM6i0tfvkXcX
a0u9rZ0BBph5GLiaFEOx6oRocOROtmOIGbZdYHRpawhjexSKT+iQGwns5+u4uk3YUzjlTeJzQKa/
ESYGVMvNSlRvYr197tQW+ydqbnNJtDh5LKLU1svRHPvU9pp9IwGU01F74Mwm+lEgI5ZWaakqt3hU
bIYgdeioQmEuNUpxMAq2aXlyI+qN00iK2yapXWig2siFEQWCGZb0ECiyAdVVg/p/4YBp6APZRr5i
h8WzF7+WebUJcIr0+qvXQc7D86B9+uWT0vDD+AklATMWy63eW5qyLehLXj1VVXIOCRR+s/pBTvZ1
GboiPlWovvTlWW8/dd+Zih5SJANJqEOvLTSJ/DFgBUupcEiCcE9h9jlKThu/824vF49x45uFei4b
sLlCyFvH+ybdVtUnG9/V+pOFz9V4VOTUIPrXiFMmzx7S6akHwSwNpprRTccFK1d3OXJIwc/xrpfP
g+YZJQy+q96MYs/2/BZnrVtmugGl8L0ufHUi1HwkyfXKe1XOYcp9H8SNSX34x3hrOkUXytRM0lE9
BdBgErqYd6ZafYgFbdCqo3waHdUZN1j9UIGh5qQhKqxb80zPod8dgd/xZjmbHCpxqfeIN7GhYHbi
0r9YCma+pTbOkbc1OsiFmuHveLPkTQ59j6AUXaEDAWD8Q32T77ytanIru4Ej1mbdn+FC1fR3xCnz
+nHnl9Eo6oOIiJ3Z2bIjoyKRnJpNaSlgQvUueF7dfo2adPG+//EVZ6UQlSUdoE2IWUmlQ8qj1Ky1
py4UGn4Na/H40qHb3Qv4cNEWTM69vq8fPchndw6KHUayyXbRrb5dG9c3nvnKclFnxTG/9kJSTMtz
mkzxMOwmtDyeZTt66C0ZVizBTrUaS3OJHds4LmNzdBUcScA6DYHB8QKONrHTbVYppsv8GdOBtBkA
EzQeFiamgpYUQUOE6ggLhidWmqK2qRo73oQ7MEsNHFf5QxPiN8A/1Qz2yW6N/sa+M/TZ1IAjpqoa
cMgQvpiXpqsgTBMpJOikkVudA9wqFWdd/FNrjiiPztgXpi9ue74jKMRzmViKrKAoMRp4KN2Mypuq
jbYIbZ5UgMTVI4cNq0Y8UxMCo6+PffdJcLonyEc0X7UUPj5S5Q3etiX/w9rKStTKrKTeiBTu9ECG
DH1uhI1vKFNCUEMnRxpjtOtDd4gSe8zVzXST4A4zkuBNbY80yQGBg/eiPKUYnnSMG9HReGPIIQzi
ogq85ZdCvQXY1RiFfZy1W0UcjrIwmujPk+imCXDDKOcuh9Ao+tsFTMSaF1U6e8k+jzqzpZ+FEB/U
PDvG9XDKY9Vgw6NQHbIAaabUOq3U3wp1C6JW0d2VAdnUJbMr8hhiGvWqcT0u2SUkTNT2tYVQfKrr
plh9+v1nozylw1PSNAbk5G096IxaTS2veCzDh5Rmhhf2djb6ht8By8q8rwzAiIYOVgYEi0/cZoD3
ea8bKoclLN16kWxTVr9o+Y2YlgZp6V5Rkl2g38cJVnbvsOIhVrG/1J2Q+3+FKjqklDyHjWxxWppY
MqbQZPfdt/iIakFW1lKy7BhUxV6vcL2DIhDmmVlGBzjCW6n0kaBjFHutXUZovEaZVbWiNcIph9AD
b6iZkrcS+aiWbSnuq0ykBmshL1mdhtTbQ7LfjBt21oG78aFpGXo2HOusKvF2U0KfJY9j3JuTe11H
H5j83g5QPej/drR0anVDlZtY27QaQWmKmTnI6vEgG/F415VPmSoj7ZPsDO8VYdyHghWiKQsBCJpH
9oCHNtC6K6TYb2HRxebBWxTPQxiQAizx+5Dm4JllxahjpWe6Q4fACYN2GzWAiqmaMQzvVQl1Ve7w
3MPHOncdM/v8RQoe/HSHxDsRv1DXMbSNLvz1P8rmJur/AtERw6Iki0qr1Nr7wW/cRMSCx4xJjV2X
h4yfaPI36x98/Yv2D1UTuKwTrKEuz0GguHnZmEKrG0re221i8i76qOktkAkul7mNze5kvHsEUsVk
WWz7frxTvXSf50gdSQbssE/tcXxWI9ESBG4pvW8quf8u4LFX5/KB58Wm1kIj1G7H8TFJxsEYlMCs
lRdINpyzsDb6NtxUAnGUOjZFwOVr5HvqfVDu68pzIXFitn62E31/y6raUZrorHcQjaKS2Qq41JTS
qNrE+o865ZHm51FzlHPbExqT54GZraFApiRh8fUmDBOaTChgzM0c9LIPh64e6qMHPWsdFXeVp3ZQ
Q0qkeLz+gF+WmIA0+RFp9oCPPHRSchmRlAwcj+qDtwDtymuSKGvjmdWQaa3lEh5CiCLITigIVlod
cx8aDqhTXB/PpWscAwJgBwRZACLm5CVRC0otjPP6iCNYc/3NlIClboX0JNzqLtB8G4C83LXr8kJ+
MhV+AFbUgRJawLjyko9xOXr1sZr0XvK/GX26Pi7xwn08bWdAZzQdBdV5m1wWAtgUeElzDJL6IWki
qwdFqIClsNq/U/lAc2qpHazvqtckGWxIP27yMt/XgmaGY3FKE5zyQQ+1m+hZjqij1YPJla8EqKKh
ap2EMljpfEKFZNdwqLVLEChl0qYmTl8NVui9t+Jfv62dJMqdsoU3DQndEI6///zjAVEO6+Lvax/+
xbNkVhzw+MnQ2zjixX/owfUUHRyb93h/9LvgBsaOuVG5nm1dn9tlZRJRAV+jcJ6eYs9WJ/zlSz8L
xhDd6Ym6N1gdGWxaU6fHmeNzyb0e7sKT5He8aTH9SKBrqgMwTzHK8kvZ4T7xN3TTbJI/sBsgFjPW
mxnLTT4FRG1y0rkAhmSWZIowKtU4k0M0UppNBz5k3ZF9rfy5Pq5lFIj5MXT3cWhBcnNOM5ZGpY1l
TwyPAcGTH/dzLLwOqxIkFx48v8PMTiwcmCmpVIQhu/K12YpWYuUuFN9M4qSF0brrRc7l5tZBhMdp
DGd3GRIhs1UZt20jkqiNgYopXKLixiRrFnvL3Y0QoAKhxTM5/C5eqXlGZaXM4mNZoyDHCpuLOuor
hVH3FAW/x85f2WrzNT8pFoiUoBAP5zm2gBR5jdQEI4vB8aRki1KTIvwhtWyNPDSD/O/1hTE//eex
psH/WO9DXECfj0KMNqnBZgwCu+v2JEVau0b9vTioqdsEGBwWybxXDKArQ4WEVSdayIfGP0g63BCT
qclVI5NfA4IsmuPf4wIGddKZRbD5La1CvVKRuA6u06NUQG5HNBQXfWAkpGYOZvNH8DU4qHLKnwwq
QGv4u/mK+Q4+NcUB/EMLen5UAjgML1RUwE9hzHaBWrlDCG5VhyMaTvM6svg15da1gLOvSIRaJui1
VKcaRFZfaA20WKBOKiCPx8u0HO20+Md2GNMi/THG2au/DCOuxDHGWLV48qKyXot4X8DK6/r6nB9c
31OJ7Yd+Jbqvi6u1QdFb7T1an3giuWX50vaiA6M053qUeatkigJGBgFOFFBFpAq/d4GSp6WWR9Wk
tvWkpMmryjInCYo/ghLt5Fw1I7A3kO5trke9tCV+Rp325o+91+uCUuHFB3Uj4SXMoJwpSrbf5SjW
sV3e/psP9jPa9Gt+RAMVLvHaEjpfoRbtaKXCG7KH2N1Kb/nS9wIsRtI1pMaQBp1dZyN0cZIoGKuT
MPY7lL8tojVmt9bQW4syu2eylDZxrvTVKY48OxgPTYkCeLImG7Copk3LYgLQMg2JPuSFZlMWDdrQ
FCmmTPUbRey3ORRMWY62WTGgL2D7KZdGO4DKWHvf6H4SmCSsHEFHWUEm2BhxP+B/AptjtMtUFlGn
52sIzeVEwHUe04xFqwBpPAf6+sGo6V2lR2d0U3h5qDRAfvBG/qfr9HeQWU6kkHGo2BjFZ4GUZh8/
RxxgXl8y2uRd6Vv7erD5hT7txJ8jmkb8Y5lSYdKezRFMRpsojF5Sf8UUc0HvmUeYbbuk02nQEj8+
S3J4T6PgXum4rXuyMaDzCBSp60EPQ/R0gOHDtdhr32u2omgoN12mhPEZL1NgLcVDfstLo8ULqIEJ
4im5acz+M0Gt4998QmxL4KJVFeyb2WmNRo4gNKkYnUniG6CmofIWm4qMXhGvNmTNd/TSKIG9AzKH
TgKG86SM1BXqW7gdzm2YWJWfo2eSwJGn+xdLZcrICLT2pnfXbKkUohYVbZ/G57jWTWnsYJGd/+OL
AQnfRJb+zpwXSMKqC/kgcIyk0gd0lWGUhDnL63zr5cCQwTEyCxVzWHW1urRGJ5As6GAMwNxFiSga
eT9KmRCe6aTkUaho5I1TB2fINk3PTa/jrhdKDpTPvhpPfLq+BZfnHp7oiCoBPilhYucAqwpPiK4r
5fAcHIg5ARd4b6amyJ3G4Jb+BVKcOZSu+nE97CKJmQoDmGnCdB0mBHNAT9bpBA1YLzjztDnHeQHq
MipS6IJ2Mtl1TDfb6O16xOVAgSuH7hJDMgYAER5Ivw+blsWqKKjIfn2k9nLbGbkIO4I4s/vmM1F8
UGzhDNSImw4yAHXBfPDV4JclwFmnDyAh4ekry22xcb5/D1B1wFQCATbfpo0XxJ0vQ91l6pyT5E+Q
DoakrN5ri8Tjd5ilSLnMozqEvsrQYSQpZHhaetY8smGBZ2kaP/qqdtTSqTeLcaO5Poq1lQ/qthQl
Ny0kO1cKCIw9Xv8aFwcPvg4w1ailgGX1+2OApa9rfZlC5Avlobg/qs2r3j9fj7FAAqGehi9NCMCh
EvKTOWIS7uJy2cL26ZREEj4iWtAjlL1ibTzXvWhV5FRpqDwrwt0osC3L85WU70J8BswTwwMInc/l
u0QY+kHwao+f8k7fQmHf0obYltGGjZLcGrzeUkoQharuUIWCqw3JWvzpcvtZvUS5GScl/FNRDgCV
ZJ7SDKmUehWa5qcieKzUwKBhafNu2PcaPJbqxyxTANsRHC0ubTTnAfh4ENVtgu5CMBzVYFWfcnHb
Tz8HgpvY+SB6LGgBkMVUWB9oHKJruA6L0QHfPDD8ncJMaYB0tv8Ev0zgZFb49Bc2PuJiw4ugD6oo
Rc7uYbmO8rpP2vbUh0I0IWscX4V6I++hMEpeMim0xojtSNveFcJ5hEQIdgjwU4Ap1a055q8rq3LO
dP7+Kj9+znQ0/kh6wiLuhTru2pMKRNjQJWaZ66YG3THe/pVTxQhCWDqBUeQDmLISejriFgtChcAx
iOqoDM07eV1N4oQqvD01XmKUcAoiNYcJTWXVfDBkEltd8iqqyUksybbjnyvR2YXoCphaOH+RLChz
IkUyKmIjBH578l81V2cGZPec2OyBRDGQqITO2st8qVUHRq8E4KGG5sUFyf4ip60YpHF74pXiZjI1
h2FacOnQm500QLg4AJCzsMRIRkMw7m7jIXCHu5VRz3EImGsQijFqrH59Kecg04h0aD9WkNEtHrJn
FMmO8g36KPA0MoBeSx4VeyXicp8hIpY7iEQURt/zuzVU5TFjMmRYMqR+f6pt5mjbFgycPwNCYtqP
ien/XYm5XNST8IsEMXeIMKNENss5xT7RR7hIVCed1U5WRhYpE5flUC3L0a6qIT4HLZi8/fLZmtDN
4jmvSASsMRwrKA0uCfxKLtQhLyCxM8aZq/fppqWlpTfMaOFEqpQPvljYgda41we8nGNEBdAUaqMy
LvB5ycn3hbQLOrU6FeWzUr0MONSvB7iweCUCxS+kK2BUTgTP38cECVml5ppYn4iaBwb67lBdKPSb
OBzRsutsn8iZ0ebVy0jFLWRcj2JQbMVwpX25SNMwuSiR4EE8XdKLNG0UoyHPoT9yEoBuRW17z8B6
joR90kW7RlDtPHlYGfYyMUBEJGjQmxApwH+zYcdEQg8Enb9TS3qDqzfgxDmqlOSm3Grw6GKV06ln
lsB9OBpOPkvgmw3KaZjUls+arZq9/ZvfI4F5AAUMXVzw8nIpaMcsTZA+Bd1NHOBGSGW8hhlejbJv
8wBaTpLXwZ+c3OlJ+0DZuEtZeSOrwoZLZWSQgm6v/6SLM4RSMTY4nf6ZXWe0py1PeQ3p/9QHkPBM
PcBk6zX7uumv/L4q8B2QmoNyAlWExXuLZB3XcwlS+D4ccNXxS0bX2NfjbZzcFZBwvz6kS7vpZ7DZ
K72q8yGRyxDeFpJiZKzb9KK2smEvJGPTgEBJQ8GBqAt2dswhKd6C+XzSCurSsXcajbkyunU5q9EL
90zwGKaK3EEddwmJrOsjXNaosZOQDEJkQmUEfYXZVwt5PHplKTcnoAYnllLhUDjpWSiumMlgeKLN
rRFSZLGF6pYoArz7L6b4Z/xZ1lH1Yqp2ooQpLn2zox8Keb8+wkvL8meA2cYdY6BFUGBrTm3iJAXQ
zc0fHq2cDpcWJWyGsQ3hhSsvXg2KliRaMGASCx+H37QXYe/SZ58jnsnUW2vNXEgc8c3wMgbkCdpT
YN39PoLDtAX4OVcwJCd78Ildm9DebDetKb0DHv0KMG7q+I601oOi01TN954I0iQcKEQGkb1ZXB7x
jPio858AqbCL1iAmDLVPOdgZpnaIvpopeeBnSGxsQku3wjUs3MWrB6YGmGCEh6zYbK12Uqxw+PY1
KIVOmbrqhMDbZE4e2CAwGFDLw9t5NeilMwC3HEN6jHR9kR02vB0BZ8F9hwQ8244pqg4GMPsQNINS
XmjAzsTK78FrWKtBLh9JUMcDcQEC2yp6OPOcGM4RRE9rH+cCpJu0HACXkZqxvktXO6aXdggkN6CF
g4sU2dKUKf5I/KED6IWVLONqo6PVswFYXthIx2uCqguiIOgYYETirAPOFkZZ80JHrdVFn+CNAStn
Vhkwh7lB0mnqd+KdeuRWfO5viAGTIt1aJQpe2p8osOAffEh14bkWxFpFBLlpTnw3VEbyoO14bej7
7L56QzXpKX3gAKs/NC/F55qn1MU1C8QA08Fsn0Y/2zM17mguqzAt0u/H0CDH4B4Ha2J478yILTkC
gPP6cXdx2UD2S5yyTxD2Zx+TkLDQAOXCLYz35AC9G3n0QTjpoG20cuhdPIYm1Vo0vFE1W4hrFF3a
KEHawc9qo93SCvLNolV+VnuIRn01f7pDsM9e1JUk4/8ICk4PlLEg8DdPP+OqgWF2jvF1O+8z2GZb
yY4cZdvfag+SQRxyAJvKvj6ll/YH6iSoCYJpDem22Q0S955YTsYZp1B6loTEpsC5D7Gy8uEuRIHT
IiRT8AKdOtSzKEottZOMBz/1vUPTzJDIZwWI/vWhXFgdsISBXAA82xiUUeZBNFLIcqxh9uAx3oEI
EWangr2QVfXkBYYFmx2qKzi3vt1OFzUugHg0EdxqRDLBGvqj7n3ggrnjn0UztYLbNZj7xdnTQK9D
/QCervOrgVdpUkCQuDmxIjQaXA5x/FhKa+raF54dkzgF5g0IArjezTZXxXsuBznhJy9gRiU3kDw5
p5CH5UyCzhSKMtWKDf2Fywf7S8cjfeIZo2z4+2imYoZheRRLz++NTgdpPViza1/gZb6/1I8YswwM
usdCFo6IId3GN/D3tEajbYz8fVKZV1/B3AdG4t8swx8hZ8sQdRi1UzqJnwKUs0sx3GDb7Xold3nW
rQj4XVoYlGE7TdJmS80PXiZiqAAbBx/qN0mA75L0UUt8Ze9eOpXw0EcdRQMECBi82cKgwwDyX5FO
JUT5vbdAzIEAqKFY6nGSZulOlcvf1k76S2sDaxDke7S5Zciq/V4bSk09bYCG0Ym2g5ngzVWnK53C
C9cmiqLooaNdNyG2ZqPqedyyDpqVJ2ATtj0AwUms2LwpnXAITPhLudcPp4vhYPysQS1qqpvMGiFZ
V49ZFKIOF6LSKKufStuBfKUYjehbPl8TX7+0MJiOdASirXj9zC/mpklE3mkYXDxCGlt3SAQurrCy
+i4uDBEPApTaUQZCGvD7I9XlWDWkR5TWKV+ZWRuot1neB45CyzP4WWkM31rbXdPf/J2mT0sdz8lJ
jQ7jm322Ui2LELrw4inLatcbchf1KScagl0s3vl5ci+JvVP3a6q0y7Pxd9Rpuf7MIivwM/2eiaeo
eiZStGMlqpkpTOy9owRODo8T+/pyuXBwYdGj+gNtRPxrcS9DxCNNx8wTT8l2cvmLbz1QC/cKyFui
CYnGwhQEY01g48J7eQqqo5AJuJ++oIv1Qt/0sY6gErDDsR3dC6mhm3RTFTvdbGzJqdyy2MkW2XR0
1fxgAV6GZs2v6LOChNj0beypiD6xgU7lZFdc7LBjms24E1z902sdIh/17VrJ+tKS+jnq2T2Uoysq
e9p/j5puYncaKdtoa590mZ9gfMhNoGsDOYUFqSgdVTHTAkH8dnGRzNqUCfpidmrWmQm6gUFtsqn8
Hf+3U/sj9Gz9yp4kj8M0tZUFcK8Vov0KcKWbAU9M9q3ZWYrTHGEMkgmo4K7chxeOid/jng6rH5sn
ELw28gYERwvKolbiNPLR895rq7dzkLdEb5PxY55bq+k0u3BW6NBVA+YMalULuUxYDXkFIGDiKf0a
TH+TOamr1mcVwkGZ3W2KekVe9kIJAQP9EW/6PT8GKitRxLQC8QayA/mnbaH2dIcCsRU5uhkWuC69
JwmVeXXbm6M9YfHXFAkuHRuTSTMKpziOyUJBc9rTNKEjO2ly+eKl8p77iYkfdpCKcTsKkZs28G+G
mpDH9rm/17zOVETIyTTrpkXLK1xDJR3oEZhDShClnX32MVJaT29qetKO1GH2uKkjl0nnCaos2iP8
8NxQ3BLurBycFz76r7CzU6QWeJtxtaI4RSYKaoJStVHs0Xp0Uwfk3bVE5cKmRjjwHiDCD3vDOXx+
HCQQdQJGTxGTrTp9kyiSPuEtLtaeUBdqqZjPb9gfcNio1c8yiKHyWSopPfs+HqfjIz3KR+bkqIat
NtEvTiLEcgGQQAl+URfiJCRdozTsVNX21MvKzdZgExbbVN3MztxstUt6KSJSCAZs2qW2ISmHsRti
iZ3G92pb3zZ/uROePSOz439jVwS5kp/BZsdhkehlrSYaO+lN6PJcNQT0wuu2MK6vxUs7ANkrKlzS
JAs8/2K+oIyZX3rsVI+CwSJhV/fj7fUQy7RyGsn/hpim9ceRI1KIgwmKj8SEfQzqvhQjq1U7i0mP
Ayql12NdOsjRjgJoCqglGTIvs4tS8AsieF0pnkQQZxSrObRbddNvWgnrwRICU78d7cgOT2vt3O/k
eJb0IfDE5pvUc/Fe+j1KFqdUBAVBRDEmqaxK3zYDJImqe/jN2pUdn5Xa5lCIOGjvxYCLdLBSK7r9
N/f3r18xO1lUqfc16idTfgI1bF6aUXrIHM8qbB+/wMpqiNBDEa6AMdTaKXNxJf2YgNnMA4SqeP6I
0ArkLkB9Iixe+7hT4nxtjmcvZSEGodbXMMeNJQ02bBzdycs3PrRf+YP//1Bzu5Tu4WIGUmfS8MEb
b/ZRs8iX85jE7CT6tq65WeAGZmhrlnaYfLTD0Kq941RPSU+ree60K+ZjBbsQRSJoS07Q49/rSUQ2
z5Qcd8TUFoo3kdO8hardmtCts4Vtmq80dJdgQ5w3oHFLoBOiqQxjuN/xBl8YPCEo6cmHwGjoRW48
pk5B6y2DLkskorYHjnlb8W2gBSv34TSLi6EC+IPSEXA4YPL8Dh2qXtu0HkJT4m1J+eJXFWRlM+v6
0XDpGBJ/RJkdQ75WV9AKKugJa8gJ/MAe2r8RmBF1ehvCXeh6sIs3IViOcFFFaxjv29m7MxTiJC1K
QMl436PUXbVmg5u9U6B96MNdcqwtrgj2tw6IVJzGoV2Z04vf88cPmKsljB1rh6JpyGnU4hEdBeEB
F4iRNcAQZZUZl9G5iaJD76vbQl/jayxeKzB/+S+LDRnCbIsMT+Is8DkHE6VQBigYDedWyfZhHLlt
1Ri01F3A45zWH7Yrk744H6a4yOI0gPXRSl2AL1hR4AMDySmfpryKfI5vggktoXo7GfKC1V2b1yNe
HOiPgLM1FWil3FIBQEJfhXhRBPmBQtlokrAZE8n0xNzqBhCbtPrhetiFqjnEU6deMQ4HZMtAWM/O
WujRdlEZK3AZi7NjBAdupXyX0UNRwI/UfagcVHr/GtHhNmUakJQUUqREeyib8JDKkMlRwMZQVZCt
1R3xS7ch/EMWAbWSyB2kc5OVjbe4GGY/dn5qtwGEcyjaW6p85/u+0ZGP69OxPKZnEeabrUujgnpS
fRJP7QFd+8QRbN8FrhPSoq/1NrGhumM21vi8Enc6mH4dXFNcbG7gmtAzWCQbo1iNeDB3wIDA2r2A
JhFroCSm12/RqDVGGErQnA02JPDuI5HeeZyvZFbLTY4fAIk5eFpNuc7C6InTsoTGUoa+N1HuJU/f
jGpupc2BgCTOwY+xxa6zdG2cuP329cGjenZh9LC5gw45bDzQEZ4d26PUUp7DyPNUB9ypJWhPDJkR
kSZCq4u6LfuI4o8OUquCOZLKqKXG8dP3NGg2vi4Zg7dvq23aIiHBY0R/oOWtEBdukR1HcubBRp9g
qSKkpPq/kMEgmjlU0KnDcj3p6sYTOMSW96kKN5bz8FYFt0W3SXyHRrlRoPXOb5p0p39Q+SMNzC4+
q9yUo8QY9Tc2WhzOrWVlR4IBaTC/e4uqpzjb9v5rBT4x7wwlkkzGcremwJ52b4kWWrxPzQQPC5bt
S2JKmW9KmtECIPuWVG9CtWfKnYBVFxxa7D/6SqCUxf7kzOmBdiiNpriBktzQ76LMLXKLeUeW7PsE
ahk7HcKU5CXuHrzeGYvNJOwA0zv8Vxo7rDvW5CzGtx2qEYEDKx8ts9LQHGMLAFC1uIGi/5htfPal
olAiuIW6q0hlZZ7VNTslvpPuy+BBS79o+txBEJaA5nUTQSzLY1sKGaJ8kwmuUsQgmr1WoaU1j7my
r7FRmh2FfFjRguUDKkzdQM0FMh+d9iSwwFW5egg8QFJGyapg2SpmFq8Su5JAmomBSMM4keUGsBtD
2d+U1ButfgmFY6hBZkKJga4/hOmbqNu6CMvQ7CvTbrWIGFw4QUksFd7l8cjaneR7ViPAkCFTiRGp
gHTl93Eh4vf8RYWmITuvvc3YsyiKTgxGRt++FJ0GFcEPqMK7Iwc/F6rwZBi3lYwn/OQJVqs2kT4A
tzRqjxmqNpipdnd9PywbzdiL2oT4A2cCdN15pVnVhSGjHqlPhRgf+iJCyVVmf3lFvlItsNNySzvg
6kV6AAT2T9ugN1aEX9d/w5Tdz88jqIQreBUDlgdY8+9EqgUHhaOFCagElH8U33fk2DMg12f0IDdd
D/UtCr6INbFDGIaNgLPdr3faoIOjjOFmp6yR/xQjbGe9D1LetLQCOo85Q/jZ1o09UDQTNG62QW9K
HegEjByC6q3qH9u2PeoBlB+GY08bQxojU/ID3QCGcoRNDDMHwK3a9jEfqx1LxadiVCx41xxFSNsR
vTJHSjdqwkBeyO5HKPb5TN2ESgZakyIaWso/O/qYN6VJ0szksXCMohhl+L+h1JwhAOaCGGBy+nZ9
Xr7z8mvzMksJ1Cpoy3HEN0gUwVGrrQJBnkhMN17cwUD1BeoupkA1w89zBwjKjVzmf1L5deVHLHLd
6V74cTTPfsRAVD+Gn0uDx0P8WqA6n9qRBdvjyZHbN1sXhl0mAWBnrQtMyQLvO0XGygNTEsU9APp/
L0FB1dKOBriKexwaeUmexC79zPQU+/Khnr6RCoVG8YlEqtFAtklXudFId2p86ysQQjxWanQse+gd
+vWmbca70LuXuWKOpX9kUv0h+L5LS9VJ+/IUpalDfNFRIGueMZScSkDjPdXKpXd4D1igpIFScfTH
nYKiiUSeqHgYtfscR0Iuom8A1FRYQu6nf0mEZ8q2IaTaJby1snKXZdFzmML7qsvtUIBYJMS0An6X
NoXtld2nzP2XXLvhw6evPcfQWlKE5DZWn7MxsdCZsGhMIE8amzKUBwfVKYo9bTpIVkhA7msvpKpN
qD5iEiJbG+5iIEPSLPgSoGqRd4HV69SQBxhtkAYT88Sz2xEoX08aDbl6a3U76h966U7qblj32EHm
ElpSK2tn8Rr7/oKwdsMzEJ9Qnn1BqMf1bNSRrk0tjtoebAFdjn4PASq3/9OgdOCvavJNf3K+Z6Ag
/z8hlWlR/agQeR5gfV2AdJbsQjzqY7dzkLK7/7zYPg1NAfwIRyxEw+ePMqEd5JpxQO5rqLW62UNm
oTpjKgcZTWJ0Bt3VcsylB8mPgPNHWNEpWtlyucJcAusxWqoDkU4eGewpu/PN5uhb8koufPHr/e8Q
53J1NfdSpfI9ELwhkOs9qNpNUK6dLtPRvvhcKPRCK1oEBn3e+JabRNXwuPwv6/iJGTihnOyp6lp8
rk3hpccD2nwgIk50wAW3OclpOXgc/IG+eVIFajRstWR4aThT7WOCy0BeZt6Iltt2TFCCqE9NqW1G
ZdzkQXEbQ8IK2mMbDZJoUg2Fvyz5ol6MRgUsnK/vuAtDpEARAH0M3AxQEtPv+7H624arqRxgVRIK
Qc7+hVbn6wEubK+JBYGLWgLWZFHjZYGstDhypgDaWZwYfaHyWvLC7sXbQYEjg1SZSpauDOvCSvwV
dXYHhazTSB5G1YnFgVHAiJYIjRXKm+tjW4IaQRmDag4MkQimDlD82ewxvS7wNqlOyQGyR4qjP6ET
bacuJIkCHKFf7Z8wMnxukDf0INbQBRfuWUAppwQIZxcweNMc/Ph0w8h6P4qw2/ATgAD26XuLEerh
A5Ue6+Ddo0eve1IUYdNoEDSLotyV2/I+UrVTFjGr1GGl9J/MfUdz3Ei29V+Z6D36wZsXb2YBoHyx
ik40vUFIIgUkXCIN7K//DqieaRJVLExr9S0UHWqKdQuJNDfvPQYTYgY18hPpP1mgwI282XGAU3WS
ivZV3mYsrzH0vbVgRLvRzfwPMti4NjQOLCleitz2U6GvyODsG+j/5xSMIJjm4JaW/sjzbtmk6pLG
ULO0wAvNCmTu3F6CtgDSp75MrXTZDu4322NryLcGlpPfWVLxBSkXmMhoYPFiaVYvBdToODRHGIcQ
ZvXVSNe2A3B7hGuxkV3p8hWayrFnBTbekKa8KtWN0WdhrSA7Ecy3vWLL8ggN3+y7MeosmlsIly9w
7dz0ZM8jyAR6WdBU9sJRyHpIvR26x2ByPpvsC5wOtzXgpBXqAKCseWq/iZsUmvK3om98Rz40wrjm
rtikClm6ueoPZQniX7VN9PoWFeZ9zFgMZmiC4k0SxhDNhoawr0R9IDzojUIt2YnESi/ZrsTRTlt7
o5pfSuPeAUfOQTOPGEDbGV4QxV+t5o8B/UzFM14UjIdZKeuyM0Om4sChO9l+p6QKoDd9azMW9JW5
hxrPjnZwS3PXLnuBtF8LBrSjeH7ilGHF1U3OITbu5WHXgIPtRXA4riFMArfjxlRDC/cmYXzLcnBi
kiaoLMh7wInYK1B5u7zy3lopJ7MMIIy35vXIgfk4+Y2BwWvRYPxIoWqjky3cN7604nqA04Ofpc66
KL9z2gS1udXBMoPFwYYUbZAp/SLtrXVh2CHsYoIqrQJo+alttuht7Y/SXVJQsAe4rkfWgXS7HKoy
CmTBI+uBQOqM1t0ydwc4eAt/1BJPEDvRkNfHWhCTKIi7A64PkJveF46+AD8nbNp4oRRQ/s6vZNr5
LlQIOreCcysmHQjWrZo9iaqJMdWTsFK8q1LRQ9G4a6dQn6A03jG67GEKbgzgrNntF110C5VeOxnB
e2fbqIc4tSl8NYZYd0WXJPWWTmLtO6289xJjZaflJoJAzuWxf2OFnIw9KHXwVAd0AEjPj2PPlaSs
Goh+HAsOsbCBBqDKHG1MFA4xcVI1G1AsanR7jASS7AUqMt6jOYDGL/CM1VepwxqGWUHnrHXywswb
qJSA8a5uG1KvYoLulPXQQ9fRanL89q1XIWVVb1OyUSFMU1vw4cX1yUrcL0NHDp4bQWMRVARUFXld
P0aVcmMN+RXDBWDoLNzSfpjDLgcSiXJlj6YGEAepD9HpMMWe4UBMOxMrx1J2Une2lvd6eaTOXctB
dgTyEDZNBpAFk/MBWGGt5y6g50ARADHkfIsXjZ9B7Lm9mxeXPvG2RWEWScobRggXjBO8KPjbld4L
QLKbpXJs4RjwBe/E3EIDbZkAdhbt+2fUo60FGtUWuI+4jPGgX+dXaj9z+p4CPcZvgq8CXAPQPADN
fpwhka2VlHAD1blFu0ifxWr41tTXXoDGQ72FivqifnRG/eIRAOL/N3ieM7nv+y8w1Rcoe9rDPwxf
oIFM3+gMtCqCEaELuWY1RDU+nXe8fGtSTZcFmljQcAKZGTTMSV18KMqaZBqTR5BrA0fbq9ZRKDFy
tvKqKaz7RDNCFHPhXsAWXQQJ3fjeVnD0USPdFjAV6Oyli0JeiZncJE7IiNgQ9q2ltzp7IRb0TFFO
aTm4GRBQN1KxstzmCIqfTXYJlkdPn9J2yYD3U1VrqVbmxraHO9frbmh0XVnlD6Aw/NT7YnjPek93
GboRbnpdYIV2YB9z1EwLAXYLPKbTwr6Nq6PnkVBrxF1U3VeoI8ZKei8S+Mtk8BKACD9XH7g9hJkC
BXvmYnW9sCz1GQwk9C47JmHv6SiodFc134lqNyTwJYDvR/Jc12lo2c9ZWvixvUVHvpebNv5eKs+K
FT/YkE/hxr4yj20FOueAh25C3t3CpDPQnX3On+FljlTHDWRDV4lAgZXcZNqSaFcUwrq50e47aP1L
mBaYKXkQQ+eXfE9tnJ+dmYauWWx72BAM+kGmdDEY2bXI7qWG31C/dmzpyte6SgNW3MbpNmm+NTDH
SJExVJmyKHEeu2IA1fDeRaWXFdXaLqsFWvK7RG8CaHQLAxpa90OL2gZ/aUo7HOvfCYrBPFIDjzYb
aQxPFYRMxiqhC4GReAYvfqYCB78VtLxsFdjPkxtmSkQKxCmB8hUSXg1VAovavtoKVIuT4PLOdiar
HxtAKP+P4oeowX9c4FrHHCjdav2R64nvmOm6jLGuau+2TND8quqQ5dWiHfjqF8LikgT5ICCFT9wV
DRi35jIa+mMBUxZLKaE5bPl6dMdrsBeBfBCg53riy+Wg5xodgEFDkw3G4dBWnd6RtNYeSCnAZjBk
ej/YdGuWNsS+uoPwzEXPGHI0e2EVUTgk5txOeqakBfkd9FdQ/xmNmCY7qUHbrPCSogbqoF1EW7p1
N92235c3s/WJs1um54xKlhb4Q+7kJujWcWXISgMXdOss63ZB+1XzmK34Ql/mC2GuE+CxX2ZG1sQ0
mW6Z4J2BH4Ub4qn6TYmroesSTx6hnDbkQfkGBXSvCV26o2EA+v87rZ0H0o6z8yQsgIhQtwQb5oRd
ZymRFkmuo0IZY1T1oD3UV2lYfivXKdRuvmOjNdflyjLmXua5IQbHDm278XhGsfzjqsGh6ZUtDEbe
qlsVyBbJXfkoQqQ8e/sR/OKZq/e5CyJyDnws5B4ABBi/zrsL4ghIH3Qb+YC0FjBADMtECWEQeNv2
P5iu9jMp+blBhZQJYOfQuwSbeLIl8Mwsi8iR0HWRGtr8HtwVi0AjM1PmbBRgryGFCsT5ifNeDkRD
HmUCkHpsOBCSgccOIply5lWdm5iAz8M/C1U7y5sCUqTLUtPLgdyPcH1EC7XtXn9h6ltAouI5YBN9
UqsWtKoa0UEGB1XObK0H0GFfw2nPh9YR2ntfaUiWf1tpFTPhXchpUiSJCwsoE5wRrnth4uCmSGBB
wxaF287Ucc+cRB8iTfYSu9Uyz+BefVTBTGFOHBjJs21Xq4LnM5HOzQcsYhNNcOAuYOLycY7zWheg
WYBMZERD4HTtOqaNPzRz1tdnw0AuH/LIKGmc6KnyOifU1AYMXQO3qvIhGW40sIBn5sRYlZruS+B6
/SfKBKzQmbrjCQsMM3U7OoYKG0aqUPu6U1agEKn+3Hw4c4ijVYjdHgcbyqnTLhp3mBEJHWuphfSn
pRZfRlNrkemh1gJ4bJc/WA3Wc6nOvLJzXSrEReaA6hXAitMzLWGtYUEJcKTFlPdc87W1dYvmEPXl
gW8h7Lab1TM+hX1j6r8LOb2y2kbKQElByHYLlR8wCgIaxK+grH/XAtSW1oXrz7ajzu32uPrhkgwN
O5CNpkc3L3VcwBmacW16BeZnUHho8TQWhAgpFH8ta5sV+hI+og+NCz+CvNzzjO+QTM3sZefmLr7G
mEUACoZ18nGJ6INRo/kIrTWd/sgBBmj4axrPIPjO7ZfvY4wbwrujhmtEddFoRN8GuPI48XNQ5S8v
jnNPAbzRqEgIlZFTnnrusrwoIMNb0NdC3Wak9Hl/cznG2WmC/gxeBq5vpzhaYZQNnMiQGJCHdpEE
zR2MKJOlvsl95SZZF7CoeJ4j15zDDwEgD4UB4KlQS54mBUJG0GwtCBb9alhKb9ODbVD5EC0/ANhS
r4aF89Ci1Bj/Fza2s7EnGw6NpHQjF/xIGaoBOzA07gPvcexLNaip3HMflc90CaL6HA/jzHwZWQHI
a0fT5pPCuQ7RUzMBh/aYZyos+YjfzYo/ncl+PoQYv8K7KekVUKXNobH0VnuJVswJ8mvQHZbZCj6M
ztorwnzhhd21djTmGD3jsE32ccxRqAUBl6VCxGGSeCVGrlTCsGCDVsIUEVxQQ9phlu2B4jGaRZM9
XJ62Z5aGDi0gA90VcFzdKXncMZJegPPNjh19Zu2zNO6Hbm5lnBvNUQTDUfFkI8v142iij6h5VDgM
TX3glbCB2j7Mc9Z2GMUA1AOPrCNhiQJ4Pyq+sbn8fKe0O/Tz3wcfz813r7JpAb7QYgSnvT/A3wlW
WM0e/dOlHer2uvkh9nGQLgT8LIL4bg5afmaR2JB8ska5xJF9Mb3rGrmXeErW2gde6QvNStcR4ASd
TrKliNOdwG4Bu9EVHYrnTo+3GL47ErW6z1xweJI6X2cNpFJdfWY/fOsMfpxk4MniCzlAm8LjdZr5
VFwk0OozvUOFS2+pwfVMARPFQQOKtUt1tKMitA6cHBVsUu9pjvp9rlPfdtN9z7JAU5J1hnac06Ms
F0dBlQA2Bcy+qJ5zxmEKapew0XkQYs7G43Qm4XuPqD2sDExYY/z5u5dZ6HapDbgSHsa+j+R3ZQ+Y
LGlWWRf7OZlrkp0uxY/RJjtcHaNiCtgOopn0j0GBhlFuLU1yJVCzaUzoHXXdYijsnaSQduDQPnJ5
vxjUcp2BwUkzclPbaOwYjfuNxHx9eV6frtvxu6FYCJy2ig7w5GCOCiVXq9L2DqqZLVBj2ERVEZSG
MzMG5wf8rzCTs1mqFqFxjTB27QRub/gC+tyaCrJZQqHrOCdseS7cSFrADW3s0E+zuyjpmkGReXzU
SiPwbCj1OE5gKtYjccfuCSrQNO2OBHJdTSrXvWUv2PCQ9eWS025lRnxn1fUPq+leLg/2+JTT5QJB
PqQPYKKd+ppXfcaVCujJI0vtpZ28ZC4OAOBGCR3Cy5HO1IvApXRdTHHo+Z7SmvIkdYem1uNjbwL9
I5MGhcV89J/a0Ma84nUf+2mWbnL93lSKub3y9A4xCmHg+q1BtQi1hsmkgug1hPhMdTiiLadtR25a
FMIWsIADhG8F+prNzK7Tk/xNeGMkpY0Z0/QS4fDYNHNeD8esEL5ZWX6l3F4ez9Nl8jHCZPdPbbXi
JhfDMbL6rZ0bK0mvJVqLl6OckrdQhMKBPdb5oMNyUi0pXbvUa7jHHPvtlRo0G/TxTSDlAg9ioNl1
dUPJEpJ2c1FPp+UYFe8LCmK4IkzP1UyTfae1iApbvtAMUBIKvVu6jbdIwUA71sO69PtHfW6RzoWd
jKk3GA00rRFWO9qr+gAoY7nW01X/nG3UMIWjgO9C5mZnVgttZh2euf3hiaGBCqSeg4xlSghtU1fp
HIMOKHxodaCjDfWGuhpNsrf6UgbzkqvnpuioV4lY0LQ+wbjQVkIpQ43644C6eN6jBdbM7ORnGn3j
Q/0VYjKendHnclC9HkJP5cZZMliKJV+HYExLlNCa2WBOd9iPwSbppVqgAtbzZDhym67VCHAHpd50
1Fw6Tfal0aynyytDP61BI56Lwh6K7iiAT3d0SwxDZQq7h/Lb8EQenSNgGQsI3o+8bTcUYXooSQAb
Y+wwIx/tv+hsnvsGI9Nl/DM2nidPHCeJYkYAVR8HzxflSrO/j5oPkKMvQMFTvwMFcW17vveHTK5M
I9AW5s4L5xQuz+SBSK7ffYlxmr1LXDRFYBJV2nDEsdnDtDnUXw3oeC2SkK/FE7rV3A1yVDCyJdBN
l1/BbOzJrm6rQqLK0A1Hir6XBNoiBKy2wC3RDJsFcda0coNE7o1Ah2TxHKPqzGZhgFINhNp4LwbO
6eODWyzRo7SLh2POLZ+gipdCJKjeO9ZMvfoMnAoQ9HeBJsla1YA9C5n9HqrEsH8UvjOiVVETbX5k
1/2mWiVf8lsVDwh5wcfLA3zmjEFkSG8hPUDaMuVaEjNWMpuS4WiifZhZ93WvhUkxpyB1bptAGMeD
dCsm0kkRI9K0StgOjjK0pYnfrlJs98CJLXT0GaEIN1uCOrNuTA8aueMfKOBN91oRQ2RDt6L22MEy
1lWURZa7QD4cpAo/CbTQMhfoHvdJk3OWjudO0w+RJ4vFztTaLaXSHpON892BKtcdvSE41PqjcuVs
46cOSOy72dN0vIV+TPJw+333vJNlkiiOIzUDUXXVWqhNdRAKLFcVY1klRWjYPRw7ISeuo5Tae+DX
ZKvLs2haUIXFFSQlIPeMOYSS/rSFRlLbwjUQiFtLh/AZvPu6CObzOfxqCd6wTdwrW+v+kIb9fDnu
Cf97DOyhhItrKipJKDd+XKEFNZQO1ncjtlhbsm113TS+t4SLwk228hYR9GGMrbdNd/raekYxSdnM
jfz0iJ18AWuciO/2xrFsp3UtvoB0C3/oN0o3x3Y8yRveQkDcGuVxKDZBF/NjCLMvu4R7AOMC2TLq
ZRTbGGRo6QOvri71sFrJOXXacbt5P5sQcUSuQmEISTy6dZOIjamojR1B9bmHS0KsZddRCg1+lQww
XS2WSDeAAjSuLr/Kk53+Z1DwdnE91qE2PTnq4DUDqcwM1BagtkOyq2AH4ad3GQ2A3DZWympECvv5
azuExsvl0NM9cBp5smRZKnAARAJ8UiDe2vZmyB8jbZhLeMdM6HRQ/3q+yRIFM0aNOMXzeVA53FbL
wg7gBMYX8JpYj/B+da5+Mz293h4L29x4dI+CuZPKlQd8Fi81PBYdFllhLZPhihoSXMG5OvuZNQAV
uL8CTXLANlJ0Jsfxg+N2kBTXefTj8gs6s72ACIktGywvlJGmlWJLUM/tx/lY5MSv7WLbQkSHQhfQ
GOhNAqBzAbpgqsYzl4Vxmk/emAGmFbi+EKZE12ayDFRYwIJmByNDUC2/DcB15gYEJEh/Vzs/hlzx
Lz/kye0Z7wuHI7R2YcCD4syU2dnQhuVEAhGfF8OGavGWDwla16rfDPIGhOdd1jCwrgaIX8nXy7H1
M5MTlbTRVhlodVDpJnMlqnIhZdyDVJa4Vypp1/BiAXKXGAdIBi3gJm6tDAugn0ENY/D8AlyJ/YEC
ITwEsLe466zWWbm1Ci2YoT6AwhDYCdQwHOPJpMVj9/dP2TFfGeX5cPMY28hTKnbUWqL2YrU7wMJ1
AZg38Rmt72ViPzK3Bspsk7nONRhrr44ZBXpkgj7KrwmXgAcl+VKH6/rlATydoS5AQdDvGm/Q1okB
AdwHaBvH1Dq4VhFUcRy4HYWGEsyG03CIGuTuuDGIOfG5M0cDdO4M1KaxUcNHZDoMacGMNmF1fUjz
8qof0j3n9TV22AWJkGb0bGnXgKrBD741QcEFwst2qitcgWew76fnBeQEbcDIUdf0cNOcnMLY2tye
ZB3c7VkMwyLUqo1hASWqUC+sVcPFlxpu85cH/HRtosqDWQZ+Co7/EysEOWQ1q/toONSROEgj1OQt
QExgIF8rubO4HGu6kdroYYLDAR+y0QvzZPvp9Ij3kUnqg0se+x6t1A4qXvUAWeo5DcOTPtxbKEgC
jbQR51TQlVMu3Axn0UEFlxQqAaYvcnPdthRCFv3GEreM6it0TG8G3X1suLFoGxC2n/RZ1fPpnj5+
EQtFPPiH4NlPhEmkMiSFV2bykCtNiNmzKqIqvDys0zXzFsKyARAe0xr8B9vvu9SJ55ZK0niQBwp0
YlWPYFF724oWz9Qts8Y7QIPqOqbl5nLY6Wn/MyysC0ZvWvsE1KbGNZq2kKYGSXp4jFW4DnQkzOTj
5SjTJYEoSEdRGxw9cE9BQcSLlCb2EgnCorWMGx6im+JbqbcScXmoiX0TiTnS1pkHA1YOMr3oh+E2
Ny2Asq6NYWRtiUMHlH4c2ytK5FLPbi4/2ElRBMI8qO3ivZnQNTtlXCdcdhTq8OQQQ+lJzbDY1fJp
sOqHolJ2VEsfOqPblz1EjzVcvzo9UNW7zDYeEmHeKIVclXaxr3B81B7xS1K3AZQP/+Z+9PYVkbNh
HVnQpJo2/mXDqKrAIvAQl85hyJqlnhy8DpD7fGkNxT4unmbG5GToxzF5F3DcQd5NZW0ASDbNEVCG
AsblOYxAQnBHRi22eGFvtFvjSng+2bvX8apejiqDEDF6TBfsuVzN9tWnd0E8Pcq5uA/h6vuGiv/4
ZcgAMrRbZ/HBYxZEoQHTTeIqMAU4v+zRKsFa4M1dVzRfvdxbqdCMujwYJ8v6Y/i3NOfdWNil2nZJ
VcaHJHaWfGBAxOYgDPHF4OE6ajcAJotriLotL4c9KTH8fGwkuxAidlCrmWRrjSisxilofMgsNeyI
sTYcKEEAAb5EdrpMs2pDaue7aSaQ5+rljrjoi1v23G3tZN/E06Nbivb+aGwIdZKPg19VKqtE7UJ8
QYNIQwS8c7S6/KDnxhfddSiFoomI/tk4F9+Nr250Zg7jvPjgwjjLG8hjngyZ32rMHwbjYPJVlYp9
x9qZ3fok1xjH933cyRz3iNMRlSKu9HzAdqqlJQERkSqK9YnwaQhRixY6gDOz6WQffYuKLjjWMvCy
0wKolpuV2baYzKwHm74mj1YNr1/KVqkuFjGUFV1IPlwe4PEVvU/7fz4o8JzYusEuPMmFtbbhlMTx
oedLz5WhhopVwZ9K2F7EXTaDHzqzc4xGXdAihrw67hnj2373NrMs6ZzUVJQrV3+2TZAdqBemjTnT
qxrfzckj/RVluiZ7htGNO0RptRu7KX1X/9GyoyJnCFInV5i3oXsXZ3KNcJO271SJOErj+YNlB3FC
dnpUPBPm7jvbWthqjFmjiFWDu8Ll1zb3jPrHkZRqj25+jdga+tYJdPgy8kfDXoryb6uM/XxKQHFR
soVI+BQXkRIOLL6lKld1kxxiqMnAlmY5AGcMk++gFPaSW8ZCWDT0Wrms6+L+8oOenZ9oc8IHDJ2J
E3k86DDrSkFN5aq34q3ZftM6iABBWEFFkVrT5ja0sxP0XbTJsq+pHRUy1pUrFQX4uopvzdIEN0SZ
217G13MyRd/FmWycHSDxVhUZylW+kZuM7WHsA45dqKygaZ0Cr+TymTUxN4zjzvNu5ZnQdlYFdN6v
ADTxDROsMRzRDA7jCbsm6c+V8T/fu/+NX+n1zwcR//o//P07rXpO4kRO/vqvY/Va3kn++iqvvlb/
N/7qf/7px1/81xUBR1PQH3L6rz78Ej7/z/jhV/n1w18WpSSyv6lfeX/7KupcvgXANx3/5X/7w3+8
vn3KfV+9/vO377Qu5fhpMS77v/35o83LP3/DBvlu+o6f/+cPD18L/N4fUBb6+q19PfmV169C/vM3
w/gdciVjCxjWiLhgqbgEtK/jT3Tr99F4Dr4Wb7IRuFj/9o+Scpn88zdFs34HvAIJPORT4cgH3fzf
/iFo/fYzXf8dpwXK0Whm48cwTfrt3w//4TX99dr+UdbFNSWlFGPUj/MfpzjumJBIhHgJ8Mmovk6m
CXNLSO404DYRmrn9ukFDKE0hcDS6jcDlDieie11HrZSL2G4t+ZW2gqE/ZaSwcdUUhaijAlanpfvW
cFHX0QaDihsT26AXOnbSy1UPYhZbqRlwvHA70stC/YFCggB1tipA2YJHa1YvCtUGy4f1sKwNnVzr
1E0lFeu6STMt+m55EmbCUSpj+1rhilkFmZYQ1Iq4zuplBGvffmEo1GwWlUxAGa7iJmch6QuQy9qo
5zUs5VH92suk5NBrU6IBxxFq7f2KgYQDoS0Alzd2WrteqIMSV/qVC2L6Wm0Koq6Im2rJyoSdsxdm
RQt1mSbKPA7KfWWZO+5GjG+UREmsJ09peRE2RVc6i6pvarplnVKqC3wPWM/7edqrKsiBOvlSZzJx
1kk2lHkACjWGHeXirUUyyLtRDwS6zsp2VNG2dZNqPlPBDg5Y7FYvnkysW2YaSuUT3unqxsV9ubgG
aKftjp5CrWalZ32X4kbWJukO0iQMzURlEGV1U6B1E+0qJhsSGp1ntXed04DTm7opEsq+yTo9lA6r
m6WpMhVfQrAKjLoq8qBsycDzUW3f7mqluu5SovtRp4WanQgwwjzm8SWgHDL6VqfU85WWQDHNrHZp
B7wZXNxkbfqRmmcREo3cgWRE1zge/OeMxrTu4VCcVzuWRXrf4VSpm+q+yBzSPStyKLJVbUSdtTEY
y8WCAdhUrZxYSdxveOFeeaeC7wKQKW3UJIXSDuSidp1hKl3YxmWeVYEtDWZDbJ4h+CJlXPSrNIfZ
5UJhaQHOLrdFs2mTyKsDzhy3WrlxCi1DmzppuunTzqj2Stwb2h+F0XakDcFRs5J7hZngpRmyyJKD
VsGcyfbByy8qF8QLvTJ3parTeOnlTitXA83rHFABAZGYh6J1BR2lG9SXTosNqPx0hCtoR9q1Dry8
KgYIiRlqaoi1yYa63jA7YmrItUQrE4igVYLBb2pI0gD2ZU1735gxFCDcPKrZsqhthp55hI6Cl2QQ
sitNU0L5281aNLErw3kpILAEPca8bRp+aM0iE7vSjeoCcZvMvYLbCYGcXGphGevVQKoNw6RnW8mK
toUENqB/Ig5700pgZZwXon4kbVNABLJSmurZMFsv3sQCT72zvFa1r5vMLjSUb4aS6895Jbj7DRNG
/jAFlWbYZbYcAqNyjW7T15ClfUrNPsm2Xmf3ziItPeh6SIDr0BSxM97iozveKbdZwoc2gFKTK26H
jGrVvh/6gq9AvOVsreb4tZVJLKzXAKbqBAPfOcBIlV0p+x1RIAGx1kqpeddV09Zk4XA3pqvciWP+
Erca1UnQlUlpLLhjxU9mGcmv0hRR6StUgphODNaEngnFgXXEo1s5DAXkd5Bo79usJWRr96YHvU6e
oXS7EXBlqjy/kqwZHL8uOGpZWcEya+/SvvBWVhqV8Q3V8qHcp1oBdQfwB9K6w9ZHRAso80AeHE4g
32TaxGzCructpYHBDJXbPgCtst6IypHe2iYyiX4kgyKqm9bTYDtdFp3DHhQCMCkYjdDqLFd5WSRG
iJoa/OgFVNFUiJmV5E/9hr+VCHx6vH9ICS6mC/8/JgLj2f0//z5rTxKB21oI8vVDGjD+ws80QAGf
7Xfc3GEH6sD/ApVk3IN+5gEafoAeJNA3Bsr9AM4jAf0zD3C132EFiQ6wCf9syNGMv/RnGmBqv6NX
NNbjUYXDL3rm38kCJrUFBTdPILZAaJnczmqXizSDOsvebEETjRbg9uvCXNSZGqNHCN8XQH7sxPmq
FQ0jmU8djysNlCFM6G7e5GVp5N9wVrX2XlRm3n1/N35/5irvcxPkWe8y5r++1CQj6WAFif23Kve5
zbNnS+X6l7yjM5CUj2nPXx8+ScNt0Jo7nbbFPhc1R34Td4A7JRrXwlSY0fLXnmByp6CKG+mi14t9
UmgjTy6RCgtFyyLMn//MsDMjNH7OX3eKvx5ifLh3qX3h1GXZl1mxF25dLJI8HlbEG25Q/+tvdMZm
huqzKOP7eRelgWpeOrQF6omxnt3mVL+BHEm9xXXMDKqG3l9+ls9eCNbM+yglbakxgAK4T1NSq6Gi
VzAOi1oD2imJJRweXg7z2cNMbs+ceOrA2iTf5zoENe8crVSLVQT3XK0ISGerJbRPbQX8/8vhPl1Z
k0qBsBRexgmN9g2wOqMSlsBZsZIRrE6PacJSxQw9obkU8F1DFMkG/9rOAfSDGlB3pViDKftQtZve
hDZNza05m6zPhmEC59A4QHiwmc32tBCHUuXwOGorNazjrocQrJrMjPY4Rc5M0GnVJx9UQWI3d3dK
nzy2GtLF2Easy2P72YdP9ofIgYiMaTbZXk9MKyRtll15+a+uXXWyQUDnVGdalLg7oCP7QFpumfq5
opkzkg6fTHd1fDHvFpXqREmD5NLYC1Qj2XcjkT1NF0aqZWSReiVr5C+O0mSPkJVH1KJn6T7Jmgz8
4ygpqrA0UL+dmeKfvYbx/797Er1zu1yr2nQPeaq8Cl20nJRQNdAQufyaP5mq42H6/vPLMjJHWJ2z
8wT2hYISCxm38hTrXnSVOO3z5SifvY/JvlCA7QN3wtbZldBZgv8DRB8iUlUhyXGtuBziY0HmP7v1
CZ8nkiknhpbvvRFmiQzy3pNN9ZTFNeCtEHfSaUfmysqfvZTJ+laTKjNKq8v3lQKXOI9m8VMZN3Ok
0POvBAZ7H19JpRuQtKrVfF8a8KcGFAw9XNS0g5jaMcRb+mJ5ecTOvxQ4/3yM02jxQCPaODvdTEwf
145sFTlGvXDymsy00s4P1AmyQNqQl1NUrdxDuCG9a00lOdZNdnf5+3/24ZNF3kHGDZxZt9vFGuke
TPif0bXmRpa7ufz5EzDmv6cU+GsfB0i3pFDVzkv2EmJ0aPTokU3tpZIMXnvPHSeVxoLqTNHuk9aI
5Y+sAcL5GYJeDoz7clnrd5yNiHqfKKhePZNcgaPiuu74oF3Doresy9XlL/rZi5zsEVZE9NxVmLpT
XPGjU6v4TpHmkyPT4RcDTDYJL8saoLNsbddlirZv9BzQ20zTbrNciX9xpkx2CK8vk8hJub7rCwP6
sQrsxdxMnxPA+WyqTPIEGGpkpQaa/t5QpeEnrFeerIGROZP3ccWcHsQoF36cKGP5wJWmk+8VBfyB
KIiiwoVEVZ9E6GQlahmhS9rnWfcCxKIKOeA2zVGEW1x++59sF1OxMI/bilD0vN63UgXxuXbj16ry
bqCbHt8yO0nXvxZmslsYguJSFRX1vkp5FNgNVJ9ce5CoXrBnhcu/h4j9z5pzp4mBtONEVYtm1w5p
isqMg+s9g96arpdz+NRPJoM72TeUgbMOddBoh5tiH1DX5rdQXoFQyeWB+uzjJ7uGSVveASvuoS5H
GnvRKrXdLIs2ymc6D5+978lq73UZ1zJLMZelG8sHppk5rI30xnadhdWWbonisdRbbea9f7K5uJO1
39p1RDvUsnZFKqr7QbH6PYsgS0rywpvZyD97osnadxXZ2Uxlw870ajXoLHBLcXTXYUmqm95Kk1/b
xaZI1sRCDl5ykFcrVnxRavPejSgPIYTza7cfMKU+bgMDKfpCpXF61RDy6OZQMLMqaH8T3ORaILKW
vzS/nEl6EFEJR+YiTvZpZ4u9xnW6dbhazuU240I7s5eNTZH3CWGcYKs3uKLeZkP3xS2LMkTh9qU2
mBJEZYnscJjFBIzjci7UZK23OkuiuKTpVU7UBzND9Y4fiBNT33T/H2df1hynrrX9i6gCMYnbHu12
24ntDE5uVNnZCRICMUgCxK//nk7Vez6HY5o6vkt8gVrT0tLSM8BbJKzSL4EMUQ3PoBdn6RrCZGG1
pZe/v8qowb5RkuQw/KhLeErYwpAtbF9AOGigoynIGqJkIQykszDQNt4EqmxJnvxqLD/qquFf06zw
V3bl0tdnQaAETLQLh5CfJfjf5Y4QCWJROhIYuLxvlc22fR7mbWhiEeKBJFPfSa8wQl3ukZULwdIk
zLY85ymf2onzs+WVdwxkH24yB7NEY+HWhvrr+yLLXFGdZZ0P0rri91XfRTs3Nh9ikVeoJUuoRLbp
/+aW9J9Day4VXwChl4ZJLe8p1+XRFCEQnsisV+LWwljNle85autdTlkODwwLn1dVAh+XeYchyb9V
FuTw6xO+1Mps33eceioTYX0ue5tmJ8xLOB1HV6LhQxRWGXTiJ9yfo24FurKwgpPZ5ifjpKMWbqb3
/ZCRbTjQ4K5EhfZwvTdLX7/08tUmB+S3yENO/Cebd+MPH2qcwZbjvWvN1nBptGa7m0akgkprgzlB
VrTFc9BXIovkTjXViymSYGVOFs7eyxv5615w2qQZ8qD8HkkdxxudH+xzACC3cAer99cHCg/abwbh
5PL3VyM1lkKGUzniOY3VWYgCqpVET/tyiDOX3mjANKEaApk8ab+PuVZ4MmMFKqAnpXXaQAJ3Krz4
SBNZAtiUZbQbIADNwaRodwUtXbi309CmP3wgct2HtAXs9JRVpSy/lsXg2xO0g1Esg0C0iQKycZQo
8S9rlKUrJIzLofjGEZPM4oyMgN4nCeSj277+QrryCa+zWwcP31NUmpcy9OGKZKD/wfRa+rc0Z7Or
BvQJ08RzIr8HePSz0C7fkZCn26xt1litSy3M0gyZaJWUQ+ad7UXAerBesWMezI+LbrIrIWdh2OY+
IpHV0Vg1rrwHb/Z3oiAo5jfexg7tsInyOASFxT+aZIAnoQd41vWVuLBl41kAGkDy70XDvHPUmfIp
GkO8avapXdP9X9ixc/YPkXEkMp7n9y7BWyTz0o/Sa1CGqmrQji89vN6LhcmJZ4Fn4FM3MeAmzkNT
d9ULZMRl/4DXyrrl27HNWe+vNHQZljdW9h/Eyat9SzHvKOjn1f0lT4NOyweocsPNOLCPesy+jD0u
t9nlL9e7dYnKb7U2i0RtM1RDOcXeuW643OEJPN5WMebfL6gPBXwsia5x73p3gQbU3xEpgEhl53zk
NkM/gKEYNPd+Dsu1LqzZ3hM0O1zv0tJ6m4UGbVVn81g2T9pCDK1m6ficDkH+5X1fn4WBNtAsE6UP
+emoh3Fwoei+CqI1J6+lyZ+FAKZG3fdeRO94Vqhc7ZwH4cPbMFSD/F0Nacy/jXGZp/VxKmDE5nY8
hjD/sLIWFgZuztORxQRfgWJqnmis+aNFT1HkYP54c33kFnZQNIsD0kuDOmzaBp6LSX9L8G6jto2G
4PXYsfdu02iWfcghjGuOWvpd6kLYfVZ9JCH9XfGSQ8GRFWvStUtDNY8GTE9xViYYKgmrCABo8vpW
q1g8Xx+qpc9fhvBVDCBESynLpnsCx4neJjQywGNY4ta0aRd2fXRp99X38ziqAwec2F0PotBuopZu
oYbpttZaYIxs9A2qL2sk8KVpn+36qEARLXdx+wTCkHe4xGa+CeHQcjtGffrz+ngttTHb8lUb1x1o
/uI89ahhfAoyRuXlDYJQJC2w1+1vr7ezNC+zzc8gWiWwcLsn4RG39z0/BIWgqHS+vf79pX7Mtr9D
cdGWRE7I2VyMh+/MbKXq9RY3d7l7VxNzgxAS8wFROLNPzjECt07GvkvjwlPHcYiuHGELwxTOdrqw
I4+7NNBPFZ3gDpL23l0jK28lvi8s3jmHwo9qz7hcJ6cRfodQJsMSHtqt1wFAD68ck8fsNhVVAjfn
tkv8+tf1cVvInC44k9dbRnglH0cxxY+TN3L4nQQDpG0GwBLTlF/uuB7L2h3xED/tjR4FjcW2geVg
+iFGvgVO0/VfsTSyl4XzauNWg6RsykukvWPEUd206Q3kNPKVtXHpyxvJQHhp9dXX62ScjAPi7V5g
jA+OpAfac3cqkFr3/fD5eheWpm8WD0TSMY+NNbpQ9WSbVx0/gjAmt7nvfo9oUqVetHLiLM3ZLCxE
qTJN3eCSUIMhu2UV/IfAw90AqYtqJJoirvw2jVwBkzr9vt67pQmaRYgaSEshp8G7g3xoOoCn3VPy
NWzT6H/jKf6nJBHOQgSAxb6JnIthazv0kPrBU/5BMphywus4hAzD9W4sTNJco1f3zgxtH/FzzKQA
j9XvaKurEzVZbA9ZD8grlBYc5eMhygGSXwscMxvj//SOzCIHUs84l52DcGWm6tTsZN3GMT94Anr4
e1FJG544gDWB3Qd+Plj5MHXA/BUoMLaifIlTomMQcrTKs5UltBCR5+YlPuCFImC2OXO4lwxwZuEG
at3JCJOWsaHH66M9E7n4/92eBReAXFAaU0N211U96ic3UN5o7bPkbRO91JlNTA3G/ARi176MjE0g
nlcC7mmBbUYqZW8B/U3Ys2v6ERZObvLb7uhY08iXUSrZmE3idwHdT66mZk20emmBzAIR7r8s61s1
QUHHyjo6Gdn1odrCeZoBhZpHHoXAZtvjIhPBBimieq2ctbCnySxG8dyLKedVfjbt6I/qAFFBLEkE
3zSAJRVX/u8oLWgnDg2cuS1OH2IqdixbSl27siYWp2sWwlQ3SROrzN4JSEj3L3HlNOyxYiBmh/oQ
MjKK26hozKTPQ5mTESZsXBTFSdu+az5nSYHy68YBSK5REQdy8LfQdhj/DRPYAIq9dDDW24hqDFZ3
80JQ+iPv8CquDy5szRCG/Elq56YNNNJGCJ5mdfK+U2kuTZF7oW2bLpPPGialZwlMVLlXNddsd31/
/JncNw6mP6TjVx0QMmUQoQriOz8aWjXs4CCTexfDm1blJxf5hp2BBsvJcDeVgwH/QmbJCEe2BorD
BugplhsKQ4uAqcnb9E5BMuDI9BD41ZZZUU6Q7S2UhYMPol72ubNZYuGAwZsC8lDekAHfviHEK+Kj
Hm0WmxvI36QK9uOlrgpvKyXYQt+ud3VhquaQ0pYD0F2SKTkjm3VkJ5OYRfu+N8PH699fiGdzvopt
xzATHD6kuchjGHID7vIFCBdYrHe+tCsvmQvBYS5JNJRqAi9GirOFxuquhtUXtMOM2ob16A6Etg8o
da3qVC4EhD+b9NXaiAlXukaF8wyjKSgVHGIrjPnICDgB9FbrrnfenhIUtsClSeMGsEXhVPSvAS6f
3JtxbNJ/hkHgMrcpU0/6agebxYxTGFTTPPgyFsMQj5uk5gXAmy4XgycfVBmGv2ojLI/fVzT/g1R5
1YlaVJmdTFg8gysk2M62fQzJ+xFrb+VAX0jt/ihLvGrA4czUiYaxRZzX0b5O9Vc1Ym4mGz3Dybte
ub8srd5ZYAQgSJdBZTMAViJY5MBGMNymhQ7WgJFLvZgldHlGa+NQ7TsbNnrbNGGPdIqCW5hD3oZB
1670Yia38Z/j+E928mqw8rCbylxOwR1pqmgYD4y0CnXR2kuz7yrqBTyshnG0Ojh0VTOpz5l2IoU/
luATyoBBOmTl5wq3Xvhg5WL0fLOZUgKh9cr4sEC7vpGXhnqWBxY211qmyoH7EIcHn7IMsgKBG75c
//zCFp5DUCVPkYcE03j2nMs+ACf13If9ry7opkM1sXoLu/GV03RhTv1ZyieaCm6xmeLnpHPwJavH
ypbHuJQKxbsQ6VB4MwWq4ePKRlgIgHOA6shrGwgPtLXOgwXINhzTQG4lTMC7bVpP7TsT6P8CqoIK
Dqc9ngLDxscpQk+Qfv3rhIbVusqyona3FDi94bEPJl2u2ZAtLIo5+T9pGdg2jeNPEBjxu6+i0x1/
irp6fN9B71/afbUxKgvPxoqx7A6CFt1zzMLxc1fmn64vuaWZmQWPCiZ5pW59JMGp544JfP6Avaqf
bc27lT1zWVJvpBH+LHw4l2hTuaa6g4h7ze7D2qbND6691o7wAAya4IQ4nIEbzmGlF31VHBzvNWfr
pd7NLoacRuPodBjcDSUY8newWOLQbIUwEqyHe5muOcYv7aZZWDAZbMzKHDMUtRmEknnzmRbm01Rg
DIm/BtB8uxGohv+9DOIAD275NJk7R/so+UKGsBJQPxiqSX0ruMrCfTRIWMusTNufGst/z1s4B7SO
PBIaeOzipBJlxl8NWHfTkdaMTM8j5Gc98LJhPkk2Xpp3WQ+3RV70YmvGZoh+VJEhYM4WrPWix76C
esMXaLUVFJVIP2shSqHcONS7Als/kbcSMFx/W7Z1XtLtRDl1j24KefShg14MUaiNag+RHgImcGve
M6HL/CHoVUD+GWLZ9/spActOfbMeyIbxT5htQk4EElTAmKoGOC5wPnM8FryQIrH1ywS+fDFsRZB0
/Ul2oLivbNMF+gSU3f+eIAnwjbOxbO88n1FTbSLSQFg66sCZBJSsabjb1BiK8Yc0CW3g5HWxJHjo
XKnFDSG47n52VHjuOytiHpn99f39dnCCqtPfP8pPS9wDJbSNhPPze+FSERyVtcGa9dXS9y8771Vw
SiSpUaMIkkcCy8zqkEXpcASUhrS7679/adVf2n31fS/Gm5gzODkYFB4SBY43pDsOITS0M7lpjQvy
Do68sHB6V6oOO5i/24PVcV7XXmTOttAtsKeyjV9yVkKEMuj5/ybS+H+pDkR+/27EQbeZiLzp7ihv
QQDHpeknOPNrt40/Vam3du4s6lk2oUib0+48qVjGA3w/qBAPCQWg7h5c1NSJLby9ZHj2aZ+GZOcN
oV+OG8+jjcX7HSiWL3rsA394AbLTRtEWjHCmsIJqX1jUNTIV7TH+ttnaNgbZJ9VheFtYOUJ038Zj
Nd7XlfGwy4FEG5+rPvUnfhgYR/lRR11nxi2JGhltoLNSkAKv3hr7fD8JgyrkxpEupNPK6n87/kN/
6++BjrTKBtJYc1YlF59TVCq2Uc/gyh3brjlcX6ELO+C/EMMJsNsuJt0dzs3R+7cmuOr9SMCg/ff6
999OClFy+7sPPajVY8c9d4dnioHeezZV+iPomRxyvg0eKn040Xu4fRcV9CirlW231KlZLDO4l/eV
isEGhJ1MrjfOkV6fuXB5+3y9W0stzAJT0idQA5ukPrusDZ4NwT0JbC4Z/3zf52dxqaANwCrt0J3j
LvhqGqUfphgo3/d9/NKnV0FJaQvxQz7Rk0i96Svj4BnC5q9Ionely9Cr+/v7AU+d34Qsvxsrl6uP
cZ+1MAjxc3jJby84z/LH+/oxi0O+q0c2sqIGPHyQyRabsks+Thnl3YqQ8ML+m4OE8S7cNVWt8nPS
tHm4qVIjxLbyAtjT95D3WMPwLK2l+Tan4AR7zLInCysTSC6A2KtuQhgWrVEjF06hOUoYspBUNMIr
zsoWL2ND/P1UJjWEOgDti8fp9vp0LIzWHCyc4HaboQfsqa0yiGwwiF74U0X3tZymlZX1djIOuda/
VxY0TjySd9rc8by1Mti1Xh7Qn1VccdgBgvmf9Tc2cXAs34B7rb7YqKZ433tf92Y7vvWGIudZSZ+k
myRsnrwMghHAuni1bI/va2K26xm0JWXi0eypZVN/gr0dP/0ZPB70a9WWpUma7f288hQGMEpx24Nr
kMxAtUzKOt6CCPk+tDDgH39PUlKNkQQaSZ6R59uPxQgtoa1nh2oNlL7Uhdm2F56ndTHS9ImVXbHN
JziC+9GYwHd8dZSW1tksBal473JAzuq7tNbZs+khLPnTr2nnHzxjvPx3NDI+/Zy6uAa0T4G/9c41
NosEoGB3UIPxyQmk//TkBkIem8zxW6PwOnh9jS2cx3MAcZXknT/2Rp2CNBy3TvW7siXlLh2s24b5
cJDxO/mwkAv/eyFIf2JejrX2SCLj/arLbvhMemQv1zuysAzmmOFkxN2piE117uKsKJ4LWanwq6iY
r2/cZHi5tpz/VKDfyEeT2cbHqVXhhXaSd6ZLhPrVWznQuxz5CzswA7zsx9gbOAkOamoCOLgHKvH6
L4rxqP4QMyW6aQPDu7b4SI3Ik9uxMHL43boib4DdbcoadtldBpzgDuVkv03eVRyGCPjfY69d4zfG
pNGTH/UE2tUaBW44MPmp2r1v+GeBxIfMj6lQnHyyERT6Pjm/VdkxBxiN7mGQGn+53srC0TgHJLfc
5rJEmH0UuHCfXZB1jwq6Nof3fX0WSRI6ETgLNjkgebyrvlpXpP7RJ6Jb83Be+vmzOOIHNoUC0kCe
KpT/C8h5lVlyAHJ67RHtzxPPW2tzFjBALSugHl6kd2aCxOOj4dZPIM2vIZC2S8J4CiDTPUI8dYtK
Bb2LPOl6fawBB1BYDKF3KSwyiAqbLe2m5IdQLlQ5BE4ZYsSXFvh+kFubOmWe2ASl8YGY5zC6Sj/2
vIaJ5kpEWtjIc3yx06XtgSnKnyuZefcRzSCyS3X3UkbcraTTC0FvDiduxjD1ujznd5Bz1VvJeH70
k3E4hW3d77PRdtsBN4Tt9VW11J95kjJBHmnqRXCKIh/73UxBuIH+w3iqIp+t1YqXGpkFJbz1+0PV
efK5Va3UG6L6Mt3oOOTDJo2n1cxxYQHPgcWjI9wUkfJOUDgqAyB8K2thV+WzNfH1y+99YwHHszBS
+0VJLSu8U9mFE1Ze8Iu2vD11GUOFqYKy2fU5WXie+S/x8QQGNl3sjH+Xm6yOUY1zKJPcSGnT4EyI
mLIb6UOwJId1NgRUgw1D6Q2L3tYNSXZe7RVpt+V9w+B6NmYQYtg2dZBAOS9GSSAsn6//yqVJncej
GIC6XJjymVVciF2F+gb0tWpndoUE5Ol6I39u3m8N+SwoNToIIL4pmlMK6YKM4gkzioMnDZnYrtoM
eZyIf2qTC3dIa161xd4HLiHZQElX1/mG5HYqXgjAIcNhmmrR57ucBNDO4p4M4FcTeIJN+7F11plz
hSRzhEAa3B+aj1NDBRxcoZasC3YqAOhVv+NWMLrrS1AMfyBhJ1O/dzRSPDnkgjbVAbeuIf9cRrYK
Ppemhera0Uvxmv84RqnHy23Wm7g9UJDtY3I0PUTT/q3HiDD6ENChUo9Io0nf7RMtA/FLTDB+hbkN
ZMuql8iDDkiyHxvN+T8FWBn+owihUPdvmJKsuEVRJ6qKTVo3Lfk49Cb1YPnqcCPD0xkABEdqUDSG
AjbEob2HBuXr9ivuOzTcxhlN4QjL2jriN0pA77WDE2sdk9M0WZY94HraRA5EjdCO4TFsrejju1qL
tvku4S5Fjy3IL9HXdAwZjOQH7brgtsAAtOrisIkMh3s5MyffLwrm7zIPkB74rTYRfcBTWMgOpvWN
/qolLep23xXWwLcWt+Sh3+lQegQT7AvIDG7T0XiXynLpTfewTi94squqvjGPuNcIhacNgFDCDCKw
XlKUG18VqlhZf2+/vYdzeyNIwPtTYbh/Mr1CkCyywSUvjaS8urVTHxSw6HHwThFbWA0iv9tAL0+J
ch8qU6qP17fAQlSbg9YDFPwagnf7u6RhcOmlA4r9Y1O/U6cFsg5/J18eh+5jxoYJ9qs9S7cMMBC5
cwGTKyfM0u+fnTAijEgE7VDvMbLJMBxw4TUVhhDg+Jv3DdDsdImAzxJtGRV3EDUsp6PLEv4JHAYs
wuvfXwh0c7ljv6viph2D4WQGMYZ8qxJZZOEGXPYedU4jSLxSwVkaqcvfX5W6/AxGgzpq3B1NRKL3
qY8ttAO/367MxMLxFYV/fx8uDMyGKmierYihtC2h6VFRarY+Lfob6AGtiUosDdjsZDDA5EGqgPWn
jNAmORQ8z7IXNUTFsIeuYLnGi1oartnRUDciqctqaJ5aFULUclAAl0HJVXj/XJ/3P+8Qb5w90Sxf
haMTRKzTqnrKepr29LaSpZbke53IPC93ivpqwBVq8Nu27jYst7RG835ckk0mdSuPUwXfMgDhJB2L
39hclJ4MYkf9cUBZP9hpZBLBpsmDIrxH8cHyQ8WyiL1AZ6x7jFhppwvHA1lAC4wA2VEBb+Rnkbqc
fPYDl4/3DO5WoH0IIpuYb6AD6Ps70ULtd9xC6TUn3531O4vCUm/b3dCliTnlXlU03dFOmekgPIMO
PUcVymovDGJZFWACBkiiLUWaHXa3yKKT4i7M8BYa7V3tBryUaV65YOPqrlfTbkBGYvK9TrzL+aad
Mc2GZUleHQGcBD99UxLfwAABGclw0ECO+ydB8w6oXtxlus85YE2QQx+baQyfqtr6+bEBR0ftaKYI
HjtyiCLXe1QXBHL5vHK+O0Vpk4XqltGqkuNFlxR4xLZsgGC97agJvAdSdlCi3UdVYiq956juwJXD
jwKGN0LqNBBhQMKl8gkMLVX+wn1EZR8ljFfoz6F1fgqBXXgqQu0V9h8t3l1zGaL2qBs2qPooWmi4
fk6RHgcgJlGZynjPSijggVqaargLxQDC13vLaW/1Zhpi4LDPvell3XwMTFewcoMMLl0Tfl84m/6L
6FBAVJhg5T+JAtvZh4DzVpIMrDqeQmfLglQBkPsW0oUfMsHWlCJmdgj/eU+bUx8IXE+aMRrikxas
jj/ATHhIIF9XhaN/lAyqdmyjMyvwrORHFUZlQ1XjyE1CyUBLyKG0Y7N3MIeAjg1kD6NjKqE92T+t
bNm3E/Q5c2JEoTjXIRQSeNbrB0LaqnMb6dk8xfRD9ZXeeB6s7sSuGxqN0hFJJjImqJJnkKV4XzFj
zqPIPFsTqG0XZ8gBwZm1qMQIaeGitW5/vZOXg/ONsBRewu6rYyIrxJhVCCF3RUdd8qs0QSy+NTlU
aL90Ok4Kh1DRpy0iPGBF6sf1RheC7Zw5Ybz+4u+FWtIEjRi+sRb82Q0c/dj7nnnmZkgaunrDlAT6
GdcourMBz5MtVFOHNXWeP8D+t0ZtdighfMWKcDzOw4Kw9ON7y+EYmu6gLOnyeu+QQsf8xs8i7YXb
vG9qCm3w0aUQwWiHKoZ+cwyN620i8NwqjjaAjprbKQh59XLjhXnjjqjP9Ok/ZR+PTb9hCKFZsSlU
57+MCL1c7lXMc6A3EQVZRTZEV0ZvaeZlg91M0ZhR3PRTHdxGihRiz6Ox8E+1X5bBQ+n0lK7ZMS4U
i8PZoUmsbVKlCvKYSIqDChI53Qil38QvJKy/yWQhUuxLLyK3nkYF6y5AhUOt8S8XEpA5tYOlpaJ5
M+jnJPXMdugLc+tSyGwHCYrhDbFrnN+FxTondyQOLN+mp92z1CPOAt5kZy9r1rzUF3oxp3BQKFqo
whPJQ5I33oF0ySdmEPVkJ8pNQ9SX6xtuqZVZ2gzUNmTUOz95aMOx3rIYtB7IG/h738S3qMSq9+WE
5NL8q2CCq5qjXdEmD7hWmA2Bpsw+H6D6HCbD56yJ08313iwsOzKLWUOThLqZoE6ujSwhLBCUaXtH
SevraqMDP+xeIunD4abVoqEjrFNSo3fXm15aDJe/v+ohMJDA0sNB9pkEKvsNXLZLd6rERXFlBJe+
P8uqNToBuBWhj3kJKqusLfswdbhcv+/Xz8LWkCIBEVq1z8j+8ttB8/ZYJqNeEZlYyNTnvIahMwNq
4ZQ/+V4cfiDiUpcTHrSSVEaLn9d7sNTGLIumquw9o0XxBESY+e6yCTJySRy438aPcrqyvhYambMK
iCQmVV49Pg5J3aQ7YcFgOXRFnTe7UmTN+8RZwjm5IGkmv0lB/nwiKoofWCOdvwmRfn+6PlQLuo3h
nFdA7VhlcKjIPzBzkfsDZCBw/m1LWiDncRyVRXOGNJP+VLuGwZWJBLUed2llFSBFFrYAeNujavLL
Y9mJCZY4UD8pU387TbSq7wF0MyjsXv+pCxt6TkqgsceKwtP5k63TdAOuxddkhGZDlA0J6jA4S7o6
3hvSrknfLSQ9c/7AkGSRN2AjPwH+ox80QwAUKirg6w3qGClBY+nL5H2CHuGcS5BYcMrGAttCANxA
d3lp8R6V4ExZq/Aujd48ZlQxb3Br9R9dKMpoPDiAZni2B9wocQLg3HpI6QHVhlYQlBtA9UAmwYl8
Z9H/D6ryVUi0tqBR4WzwyCwvxwc35FO6Cz04ONyoMhblCsZi4QibswxcZtJuUG3z7DvhfatE7FCd
EQNNT7WbOn+jwJZZi8JL62MWZYjMU03qOHpMWIZVAQfvW9fof+piII906D8bs6rAsFSen1MHLBQk
kqpS6WNVV3n94o9a11s/jEq46VnQ2/t+RyuwfR+JrSNTbiGmKVV0xCibYgf3YSVfKi/u9QFMJQjW
bSkBe/AUw+kmX6kkLYTDOeUgqSlvdA0dc5kiGW2Lye2HrBtRF0/WhDyWmpjlJyLifYVXkPoZN2Dv
1lXyEq9gWXTTIXF5ZzdmyQmGFc+nrGieBcn1zm8QaJsRV9ki8N5HKAjnhALa9Sbs4QX7DNLp9Gjj
Qr0UkEY+XI+SS4M0yz0udAVTDLF7pl0p9mKsAalOkPDilX5NRHXpzJjrYNckDybaN/Kp0hIuSAM4
51UIcAG7vA6j1nL5D/X6A4OG1YbiXN/B5+PXn39YhqP+Qn6fEEtXTuKFTT+nINRwz4E8euaemdXD
BmI/L1WsL1IPUbqBB+B7l9/sHlOLsqBtm5BnvzIgIeGh7Oy3XrLrW12uXEmXJm8WUliMU3aI0+qZ
KnjsSIAco5vQh2o/2PROrCnwvT1eZE41qMssnYY8YM8thdL/LnGZRzZaczwmyBT2SftetTx+fM96
JHOeQeSmto4TxZ4TMzxA9q/bMw/np1GJvrnewttxmMyB+VUGYCMMudkz4GziADcnu8+V8fcwKnma
2i7aT6lLVpba2xNE5nh7wOXGZJI5e6ae+9FGEzvCqKzegvxa7q/35u3cHu4sf98dqiZDodVo9syc
FwWoQfacbzOZFWZluJa6MAsQYEfAVpxhQoB1URCmwj0S+ovedurytVxjqYlZrkGzya8yojK807be
QfOR7ajq6jsjgjXho6U1PLukWNqjfEZ1/Ag4nXrxpaRtBkS6FVm+NX7W+N/wThepend9VpZ6NNv7
SQeo68Wk4lPNejBXL+EF0JVu6+WDv7/exMzR8//KnGSOZieVV/YOcpif8rZrPsFecuyOwvqwTtJh
X3uguyHO2LL0z9CISJHX9BfASd8E5ftWxhzqzvoJVRG8WX+qoqi8y5v6I9VNewNMzqfrXVxY23Os
ewX6y5QFRHyinewu6tv8VISqX/n5S1+fpQeRp3EQZdH4BHmk5t/WRuYr4ikXK0tg6fOXlfg6g0UN
1LFYuKdau/E7FXWz7yLNP71vaC4L79XX8Ro/WdKQ6hNLZSE3Bm4DcPitjVxZXQsLmF569er7Ng+N
y/xMfgKPVpbbfJhwnCTVBIs33gUA+LyvG/OdP9UOSjpt9uRLke5avKrcXHj/70rOCJ1t+iRgyMUq
Gz5ZuM7C2E/r41DKroZuCLTCrveA/HmF/u+yLfwn/x4qcP0E7AJp8uRg7Vqc62hQ6igEgAXlvs+x
DL4XftDKD4JFY3krE5MK8NGYl9k9CFgh2TM84RRH34Of4w5F1dhtqIgAbRQj9+FKAeGu5j4v2tj7
gAttluX7KMmKQWwg7FSZ26DF612ywQOQ3mfVJPgBhyZeuVxKPHZmjUm/9UE3mhsKRsJnF0pNzkNc
wG0G1SAUr9tWt82ntuCS3umh8F23ERZATBhkln1766LBb36iAKbUPik9YBjyoElS/MQRZuEul+Md
Unnz07G0Yrd5PJXfaAivkL1/YaMcIP4kUsBipzo404SzR8IJHY81XLjpHZLk9JdncjjkWpj1ya82
BEXn6JcgeENOZGyTD4OFePw/VQa9nXYzJBUON10Y20LwT4XVFrxB3NWgKpdsEzNKJCcirX9WXTU2
p9YjuFDRtOvOCdTJ7jVGfHzWqhq6dk8YVPA+5aIsiw8ATE3eLukBJPkGUem6PNaSVKTfV7Fhxm01
HizBVbRR19wwDt2uDQrymmxJNebue52qPv6YhO30mNT1lB3yqu2KYx4KMu5dFsfTQUpcLDdQkyvy
G5+nVbCDaaomGzpOnXeCnFQHKsTG564Vhylr8EacgAwFl91idPcD7kbRoeqBnG42NmsneJfagsBb
bwdSJRiQtgDfDa6PYQ4Vogp8KwuS+xi3eNbVdR+dx8h2476d6vpH+v84+7Ilx1Gu2ydSBJoQuvWU
c2XZ6azpRlFfVzdCaEYIoaf/l/uciyy6ZEX4NiNDmGkDe69hmkZ6D8NJbOMaXDq6gT9rMdzltSyq
V1iXsnfpF9A8nULR/sPIMGNNYL6/ev0cQk+pGuf5Jxi7Qj80ZWjkWaFWCgkWDl1zrIjBfh1zPf/S
0GaBXaY36Ww35nPNNoZF3nce9aJ9bbTs4GrZeqLYg7dnqmc9+HzcAV5bwsJ1ipsWGphxkG4bECDC
uzwR01ME+1fIYAZwdsttMqXPKI0KuwvB/gTSKbCdPUSTauUjDqUOwlIdRKb+agHdGbZc9Viu3JpC
3oWzJ9Rf4K11v9JQB1uvikV1H7Q8sa/GHyC3Gs19gsdPgdfig7HwSt31GlqWT1V7GbM+pVUP2Rhe
pVtQusdtUVEKP0UbAvB6iC9Q5m2sRqRErEfb7wqud8Vm1kP5eQbip/7GW38g93HdTxH6OI/ehujL
UV3DSLWEwdRFa8JTeCXsmxYg6Z0lffuPj9D+hZXE5I9pLmaxQ6Y9+iW5wR+ggQhFmUTU/aZFkTN4
ajNfkm00JOBP1dKied4BDLCtc/z/TrCoDasNTKvVI0h2ufzUVax6I5NIR/wgCA4+wTi7LvYjZJ7k
A+r4lhwmpHVfWOfN4j7SYVhhj1Xl/NxKr46CjdTQ/fjWpzEUZWWFWvbzXNruzZt9Feyx5Ot8F6ae
hQNVRcqvXcUn+OxAF3a+S3M9JA+t0cgpwGUlBtiNt5D0k2rEjw/17EeHDtqbX0oYxUI6rAt0Cjdf
ShTKbgYMXiSG/eGLr4PyqxEQF/XErFKg/AWk6PIG4O+z9S8wYZPW9nEqVPA18aElhYsE+BRPnmcy
unIILJ2W/3mHaUjQw9DzFMVSmT0NvDTcycK0EOpK/IrddqVweUeVJH0RRUV4UsKvqh106cN0S2v9
dv0oW7ixuISjKElYHuVDCiJIbLYSOZ9Pseev6TYujJHLNVIFoyrt6/yNXphMKgNcFNZ/xWYakmLl
0rLUAefKpULth6Mp8resN/7dxcD5ubXhjXd613SAJBqaJFETnqYgKt9Crb27IQ3HeqvzYc2pZ2mQ
nGsXzIiDlsg6PI1x0LZ32FN+IqvPXjXPaxTqpUFyrlzgqqAYX87sFAaDedTeADnlIdMrD94/Iz5g
Pvj7ZUhSYFNlO7GTndtxF4ijUohy8OWDMc+I6qMhxb4Ove9jytag20tNuvcv5QeAsGoGaoY5Uky8
hc/BFirbZIMQZ7cILbshRvk2N8burm+VpXlyNryouwuk109OVSyFBiDW1MOmYRxnwQiF9bVM1cJc
ueQiEkK2uy5AzVIiD9SGJCIJ7+EvWa1JyC01wH6fLoid+tnAmuTEqxbYH6XgSb0bYeL86/o4LX3f
fWPFWUGlLcEtS0CZ3DIyj+aQJwRyTtcbWEjmuGSijLAkiTjXZzPG5V4AevsD9JnmCBU0fVehrtft
xjgRN1ErApcFROMwa7JMo7UYzAOdjyM2EK82CV/lLF5G/g+vCdeWQFvZpckY6jPj2S81xhF80k2v
7qKhgibKPNndBKudV5/y6cZOOQGB2KkvaiH02UKXB9RubBI9gJ6bX5q9PksL2RfXKQAKfDYq4wad
qqJyr4f+pWJdcg9Np5cSdKfd9VYWNiV1AkFgKkHjkQ1nYLdgKR6HCk6v46cZ22WlhYVQQ51tf/E3
heme9k8BThigAli7JZ3diAs4xJB63LBIH5mt7yB+ufKGXWjSZfM0sCjWbSf+f5MknH9a+L3yAVH1
3xYhKNJvKr/fTFjnK5tqYde69B4el3XWpxOKuFQE9tFKIdS+GlEWWGlgYaZiJyzYQLHJlMV45qOE
RSkM6yf+OMMgiNx5qFrdRs4NXL+ACo6kvGD1cCY54186KM99tzPzHuu5TleKzEtDdenhhzyJj3cS
9QDcOqYmnPmnAMKf3hagWWT8ry/qhXjgEnpM3U4waRrnMxlw/4a65h2FQOlOmvRLWNPnuk3MbmjL
NWHnBfVXmAv83iFiVD8rHXdnZU1vTgxUL1wGe48R+1DxWdEd+EQkeTMQRGQ/GQuD+FXaGkCgDU9q
n20SOGt7r9c7vxDdY+c2oSvAbkSmUULJ5/ChGtVLhKctYLK+eCpZ8hk31pVttjTMTuzokA3wi6EK
kEZXbBvw7pk3GNkgDv7mdbZFxuulJ+PxereWlr8TRpqp6KcSZbAzIzI76qFLvmdpal88E8Qrd/mF
JlxKBpumwE8Sbc4wYCg+Ea0ADyC+tA+4KDVrKPqlFLRLzBAjrqoJs+Q8J92Xmc3ZBiBa7yWoO4Pn
f3SO0mwzTFiuaTHHn2AiuzJbC+eJ6zAAaUavg/1zfJR9AL06MaZy3tGI+iheCx+C8B70cOnn67O1
sDQi51XRAQiczUlJ3iCLVwP3GWxBrvAxmh6AYQGKlZ6JTxNJ1/DLCxHfJXOwComFCIm4NwK+00ZC
3JR6+Pi/NUpAuOst5KT2eQCDELihrvrFXfb3H+4drh2BCrJR9XU6nVH3lzXZItMGFsxG1DEAp5t0
0HifQ8KVhOkOlQZ/foYIf8O/IysWeE9lkzb5uIPAV2GTvaUhE0eoj+KutzIFSxPuRCXWVXMlQdI4
6ZELdWYh9coXo9I8eZlVjEwDsh+V/wO52C6pdqYV45z9lCO0g8TjWMB5914CV0rBB7hYemwSH0yW
LY2r5ie82oX5KtoU8ORtbTop/lK0r6WGKFDKgWACpBhJj0fAxy+l6rKLpfcgIK4DR2fatwLZtkwS
JE74kHtNvIGmxhiVu6gv7fg+zcCbY9iyuTtDF6ZUu4bopgSIUUL4YNP5nTf9kl4ZeYAkxXg5AM5P
iyB943EMV6oNcGEe3+kaWsoNaq1VEz7gVRt0Pw3EJmEYmQy2hSjIHET9JmAkIW+BxUztNcR6YTAF
VZ08OEiQK3y1lwWh4OlkMAav5a4qaGCOQQJbO7EhcRSp9wrqvaggZg2wWGcaQVv1DFBw6H0FHYEX
clvVfILklu7KYNCbgoxxewTMFF5WW7hMjuHTlMiSfhMKxGa2qTqZ03svGXJJ76n1UJHciREEd/zS
zAMpFekpWPfc911X9BYy1abir0jq8iDaGcYr6O6qaIirg0/h8HCHszyAxUMISY/6oSmGaVQbyBJB
2z/I0taPgFxgpqf7fJxI9vf1Vbe06JzTh5I2Mgmh9Ztl8mDhm7oj9eABoaLfWugWrqzthRtE5Jw8
pKK2CHyRvJGYIG0fBeVQ3aFWKNOVS+tSN5zTphv7WEzEImUBDNx8X1qv/dxA/Ou5geDWdF+wZg3o
sdAVl+4hra2lqQFHiCZktPdcJp33OLYhnFqvz8hSA5cQ/eG2xXCd40ksmjcVJv5PUHuL/pS0kPi4
CU8RuOSMAGYfJIIn7jEqCYhP3diOxae0LKvsoh6Lp9j1bizMiMu/qCgKEciF5WdTq3HLKESSZZHl
25zhCj/wQazM/MLJ5dIwOgigFkzP/AzhRXDowIy9PL0kKeodoArwNUmwaStGV1bywsHlEjBgfWBM
B0fONwZ1vg1pVLtHiuSCcGv+4hG4Vp1v2+8ZJMwegnIN77rUqHMygOqQjbnwzZtN6n572anQePys
4bUImkS6hT/0tmXNYy7X7h5LDTpRgYc6IbxX5s1o4CEuDTZl81lfXLTwzu03NPG3CZ5/cVOuGSIu
XOZcRkQDl46+LhJxzgRPDhXPyCPSW3oPPzTv4fqSXNpZTpDIBNjKfRWYt4oNxb2x8fgJ1/w1PtDC
mLlsB5PB6lL1zLwR0fzFtPl3juiEpxIZyr+6qDjEl9s8skUrK39hh7kECCVAQeoMq84MTtcPUR6y
h6zt+UMZ42ZaJKvtLOyw/1hTwPnChKYd3gAt9v7Ha3uhqgu1qQI9IzM/Bo8mJ/d1iB13fZ4WXkQu
GSKwXl5nc1SfGxOEOwvgPW4c+DrponTbU2DkUqgwbq83trDuXEpEUyAVpWY9vWZsLnckn8iBRNn3
kpVr6eKl7lyW44eAngVVqZlp7WvV8bz+HydjGN2lXZxBeNoocFBx4QYNye6UYixa89hZWOz/2nV+
aLUqxkkVEEQ4Gx+eNIb3zXG2WCLXR23p606AIJ0ftH6VI0mYD+2nICvEoVQ0WtNpWhoy976Q1EPN
oBT6Zn2ImpkZU97NcX2nFNwYJqrfUrxeVw6qpa44UUF2EmZKqDq9wUM0/VLN0AuCUh8ukLvrQ7Ww
TV1OhB3zughBPj1ndErIfQWdGsWh+Vn1IA2j/Bq1NeAmk25W8gkLC9olRxhRZ7pDreAsbQNANF5a
3v9EGMlfNTHJ6XqfFsbMJUhkIhZpDRHtN6iPQWleJ4rH/8sBbZ7O1xtYWAAur0HTnFpw5Moz5Kcu
t3JtUfZHVuSSndyEjax3fr56hVgascvfP2wVBr8Ur9dlerJk8GAtgzw3VzHkSXISrFwblgbs8vcP
TciIVHNYh+VZzJoeqyrR410iunhNoGXp+84NgfCMej6EKc5yikrgJIYUzii8htDD9flYGiJnv9uZ
m7JC0fysStDdd03PVAZXIBazw1TTdI1mtTTtzr6HgEyrEnj5HFk3l88VyMrbDOrEkNjt6SN0z77U
dRStdGlpXzr7nngC1Ive5MdA5SbemFyo7DG2TcKfrIxTb5ePgc/ur4/fwvy4XAWU/pHMbGjyGT4P
8Ut0gRwElqnz9a8vzI7LMzCDUHTOeXEGaoXeEdaSXTPR9F6U8Ka93sTCaLl2BiwNQTiHwsrZegmD
ZQ197i5Z4CiGmmXIgaa53szSOF2a/7BPtKApOPNZfoYOVmDvYbU7ypeQIRe1MutLDTh7PZJpE1WA
hZw1/A5hswPuazxMduUsWZqIS6sffz7tFHy9BT+TgKE0G4waNrehifN936JQf9sYOXtdwufSRMPk
veGeMnYbaCvBPxUwNr6//v2lqXb2OiNBp0vIsr+RkZY4ciP/AeIBG9Dpt52R/7veyMJOJ85OZx3Y
Eirm/VnFQ5HUezWnnT5QNda020bAXdlXaA+x8W/NvNms6bEuzb6z521dD9r2GTvxrtH1lgdDvpF0
rtagnn+ef99lEQDm41eFsfm5g7Mdgdp3E0Zb0JJT+jjXU7Fywv+5F75LH6CzgeAdAxKnGjsI4SBx
mA8b6+EBf31ulr5/mbMPq9iYurd5MienpmLhq+wnHgHO1MNP9fr3F+ovvssYgAhn5hHqh5+1Kgv/
rk0zCLQDptd2HnS36y5NnwNIRI7ffIDe9NeIiDGEJAhtBy03Aurc2blIvWgNkLLUXycmaMhYt7Is
w7dgQl2EAaP46OPNvbve26WvX/7+YTQlhGWqeojCt6io7BaaoOS5jW980/queH+GnGGsDA/f8FCH
njGTYH0Fray/Xf/xSwvaiQUiAgzP+l3wxkZvVi/Uw/N1W4kapQimqr+uN/LngOOnTixo4AvegB4e
AtIUAdQyteQZXNuXPumhOBu2tx1hvssloLCPS1toCH0WZQdqioJjs/81KNIhvE9gwpS/jKXm3U01
U8gz/D7r8KpULWiJ4ZssePqNNQr2E+AmzLfZMvkubWCggLTMVvN/IHgUZK8JZFW+Af/DvC/X52Rh
1TInBtiKS08VpQD3Fuc9SKM/DMvXnkQLq4pdFsKHLcEhppcHbZi/2QmJGEjQAfooaBGq/YBgcbit
B86uZhypWVON+kyBYakPWd4PP6Leb4ubICW+yx6gY9YHRPvpm55n8SyyzP9Brar3cTPL99u64Jz0
TRWmMfzqvWdYqnU7gZvR3vfXlC0WzA59lzlg/QYVP6/wP0s/VMWjhs4KgRxoKeR3XvGkeOH5CB5B
jhtTvMvoAKs6zup034xwH3uY5dzTu6TEm1JXoWwfsgHv6Ffa9K2347rHs5BppS2A3BAqbFGzHBN5
J7IuRK6K9xOAfyGDKtU0QPvlBwDw/ZowyNLSdcKJhEqczIuMn1Ssp2cIenWPbVx/vz4lf763+My5
QXSs10p6nOMOj1dPUNIdgDhf7IjbnoLWoD90azmQhU3iAmEV0NFpDg2nM2+n2aC8HYKr3UU+cPBD
Y2/jPfouHlbrOPSDMeMvxtb8cIHdVBl8ppVfdzC89lZGbakvTjSBC7zw23KKP2dM909RCtkAPoTm
daLt2q11qQknptBBzBw8x/iz4UHxQuYE+PuuZtuuEWIlolw+9d/yse+CYyNYYrctb/nLv9uRj/pb
xPH86ViYbHLos+2uL7GF9Ztc/v4hOrIRbJciDryjZbSyD6ASVAeTj1SsvB8WlrCrtd/RGHXmRHXn
KFT2QeTpZ56BFSAV10+qHQ83J1d9FylrizYwJIyHM81Fou/tUEcS97zQIEzGXbEmt740Ys6OV0nk
BR0kIk4K9jtPlI3snMfQwb0+HwvmQn7i7Hk51lOIikh6hFN5BUETDzXZ4R7ZVS/dEB6VDBJnsrIg
tIS0epKIjPE9H7285Vvjt/EXkUY5TBmhA5dtdR02CrViezEsbtoyq0AELylcp6Oag3RxqCchHuEK
ZulZchgtP+EBpPtHnk7NU57nat7EdCxT3JOHGIqFKCUT0u5MM0CCT0AIK7+zVVrFkMMeQIy4PgIL
C9+F6CoUGOJ4ytWp66b4pcnKM7WMfGmi4jzXsDW/3srCDv6P9H/JYRfs2exIKihUPXIl+Q9OZZt+
6lt1m7OgT51IpCTkj8oh709Zk8jHKvHinzWk4m67E/wHqTsUhEwylCcOnNCO41UB3MFU3kNHXKwk
YhbWugvPBVEcBchIjydORfqJGqU+xXkf767PwUJscJG5vBah0B3nJ5PrCwMOIPox/NrwGagPPfdh
8GrtkLPvU0Qht7ky8Utdcq45BgenSWkv0WgNilBWw5RzU5rOWzP2W2rAecWYYCLU5nF6hNwUjx8l
SDlIJw7a//v6qC3tDyf+BGAJmcTw9OjT/B0FMe8ZJBwY9kVhCRxOk6/6yfy5FAdUiHM0ZMyD/ZJX
niiLx4euVaAugqtuypwfgrD8Hg3joeiRJ7+pXy4ulwwwDrMAoUHTAqrLnSiqTQAk34OaUAPOQ9x5
rrezsPNdLC4re96FAnKgWVDXfNOAwDlsKdweOZzSZmtu2zouIjer+xGQh1ackAFs5b2Kct/ceZ53
45vMheJarwS4AhzoE2QpIqDadIfHTNmT+LYqgu8q6wMRmMB3PKhPgGEH+YuFSqw5Qv2K2htH6LKB
Plw9Gsgu9qG26TFigLNDSKYH8rAWsC29PtELG8UF3trYzJCHnxrwxUV+b2AdozrkqVWAsl6RqLUE
08J+dyG1kAKgAdiZ1UmnJIC7E+g/Xh+frvdh6ePOZgdreKKjh1nmEB/aaQhsAC08BiuXjaWvuzsc
yU7uqRpuulkmnghu+g9NWpxv+ukuYBa25CXcZpL+Hxk31S9N2JTf+Q3D5eO271/C1oflA7Us0KJR
iTpruLaKnUzpGD1BuBL3nusNLAQKFxMrBLd1WvT8XQG1t2NwWdyQidUPiV7VClqYABcJS6GeXEA8
1D/CPFL5G4xRC2hoFX693oOlz1969mGIiEdEG0On+b3zDX1uLpwarcO1QLr09cvfP3xdIu7Ysube
mQXwfmBN70MAmWar+e2F/Rs5J3XT9jWOmbk7Zcoyf2vh8pBvmxBSqV9iYPD0ZkC+sF/ZaEuTHfze
GZuDSOnphB27HvxdnN8/ZByKt5nYn9fnYqkBZyeDINvVWP7BUSd+99DVfbxlI4kOyInMKwFv4cB2
tcupyPM0KTvvZDR0oaNZ7rGepueGtXBtgK7Qpmc8PbTGrAnLXvKLf3ij/geeCJF8vLGL8Czl9A5J
boihZ5BmeZEmfJxb76JxK7dhOoMWDz7zmlLfQjddNWoYmMLIA1qvZ0jm15tMtE8A7/7SqEtukEgE
kFZHj4OPm8r1iVtY5i6EMYrnKRelGs/Uj5sdj6dhV6b5r9s+fln7H/YQJGfAIRir8BhJbyoO1Da0
uitZLL/c9n0nAvQWhvfwkCnexxZCDi/aq7MOpHkvGauVKLk0G04UUH6ohcn4eCZd/MShpyxlM+J1
6tUbpnHSejUkGqdLyuq2HjlRwfI+o21fxUdoNDfPhnfBJ59iM932dScMBPBMCwMk8E7Q7w9b3A7T
xNPpvu5iDZ7AbW04kUBA+gMx2cOVChL/BwoW32Eum7vrH19gkPiu3jKf22gakcl9AaLl0UbtczSb
XcObz9xjL9UFQmmD+TVOq++oRfCVLi0ENxeOWE0UOo9Q1Tjqsq4OEdwgoP4BCYkkKNZuiwuPRReA
aFTDwio13ol0vTo00YUE3SAdICem9pCV+F6gbvdwfRCXunP5DR92ZUMZIP7J0EMi189eQRGR/xj4
gbx5xAu8lXW8NFEu8JDLucoUifQ5MP4rrCPi+38RQTy2P62ummfUFBDd6ha4hzR69LLbvGV8F4NI
50gRbgv/yEPoRcJ3bfbHU1zG7ZqC40LA/LcE8GH0jCgmxWGQcwxmIfoDbfI53RPNgpX87tL3nQhg
vL7yeK2DI0Q4YaDBZzqnd7PH9T+3zb4TA7ooSlBtKdJjAw9i2GpAdqh+ZNIf6m0fh5Kt6DAvdcMJ
Aw2EiiQUYKMj02PwCbl25BEpMM/XO7FweQqcq33XtEkZJVAtrlAJhryNggplnvzAEstPUHrpV1bx
QidcvGEEH2XUYDqk0YZEzwcO4o547vusbW9LcrkAQxhN6BzCOs2pY5m5Uzz9lUXAZs6GrMz2Ug+c
vQ74og9iloYsL9Rb03tGCCQfBxN1a5ekhWDiogtt2RU8CHCkcLiM/4wCRCk59DDAS7qKfLs+20ud
cI55lMjN5MHz8F0kKaS2M8jaxJsxXhVHXgi+rjiylWSQDZwM/hKAL/bVwUtq4ZUQYOo0e0xjm2Tf
fMVwLXroRJrStdLtwiL+14/kQyRRkYB8dQvRXchdDFO0gSqmX/6V+BEJv5soACow1pC/WqmiL02U
s+9JLWlA2ql5h155uYPeGH/iAiWXmU1rpNilJpw9T30Oi4d6mo6IwtX/Q+apzGY/pywxd7ctBWfj
C79vaGgQ3vVkguZrFcHd/MjTJlwp6Cx0wQUXBpQkY1wV5AgfJDvciyhV+RfC5rDft3PG7Mq+X5h6
F2XYTIzGRjH5Dv+94AkGj18aDzdvYIE72P4BSXV9tJaacXZ/JAZITJVhcATGfIb+NucZmIwbBmOh
ZgcVAjWGm36EL+NKWF7YqOTyOz6s6GCMIiMTv3w38IZOtlCOjpsnaCCMcmX6F55krrYx8Cx+HWSw
LGKjBJ3WJMq+iY7q4iWDNdVjbnRxKpSIa4XrU9R792aA5dH1wVxaGpdOf+hc15CYJlJkx6aozqgk
8oe8919nSLPeX29gabackz+A3bQCFco/MlbJAy4Z2c5orAXOI/E2Bnolmi48aVw5Y6GqqvNbU58s
AOf3FhJvSsFRKMK9OS8KisNOQgr7k80rLTaFN7VxuTKCS8vDiQ/okJgTzvt3OmrgICyf9a9kRGnu
tostcYJDJgp4bNUhQOHIWj5HaqjjLUmT9D4PR81u6gRxcYmEgj7qiyGEMiy2zr6rdAGnR93YlTj9
5+khLiIRyk1j2cgc76cSCHreQg8W1gQb1UsOKpeE8F1FdyUOiZX+/HlZYzh+X9ZZPxcqhTgvEPt6
TuApxYsHBtHHBs4v9DYlMuKiFHU8N3i2yfkYEB8KlpTEYTRvvYJevHKu755/pf7/m64hrrIxHWgQ
M19leDoDy3tiA0SCIZIncCcpNxaigdUjivNB+ncPEbx8G0DjKd+BecjEg/KqSO/iKmvzr6hEp8Ph
+m/684KH1dLvY8vo1Mc6w4LX0cUAb2q0gYEck2slxqXvOxGDhx3p07ZPj53qOw96qBwYVjlxMqy8
fJcaCH7vADB8KXyBuv49gF/so7YQO4fe9vS/68OztPSceKCiqtUwbsJTikfQx+TxAIwU7PVQsYoZ
BItuXOFOWIAsiW7gvhUf1czr5DlrWu9vU/l+9hRPkVp7Kyx0xkUp8g7VDFs2aCXIp1d4NpKtTZP4
buj8m7DKxMUpBvXcQyuFR0d4p0D3kLdZBa3oPPRXpuPP5w+UsJzJzkKeQM6zfydwIbxXuWg3JoYt
ATEx3/X5uKZCv7CoXMhihlx0nec++uHBDeQghB3pQzFd6tXX19XlB/8hErDLFH08qfsQIuphMrwH
RvVP0KOYmws+PYb6pDen8xHCEI25a2kE6O1tLV66+qFF8CuSIosv3jGeH32DHV+7kRnsqTnx653I
WhTNyKr8+dL4ObseZ2hGjE+ioyn9xO4yJqFZmCVQAL7emaWVHPzeGTx00jQkAC7Qqum3GDJ730wl
3444v1eaWOqCs/OprlIaIc6+A+7oQyvDei/hEIa3HaEusFA2RWhgN1c/I6cGlmAbdA9VmTebKmqD
PUvoJeDDOmToVzOEC7gm4iIMqQdCNNSFWlxteu8CaCps/q715Hcb2rUs4xtoCj+CxCI+DTDYe5kH
8RDkJO32XjF7wwYYNb5n0FrfRjBT2QfD2JxhdgAFRGpIs7toEFM4TgxpB+D4SOcDkLIDQF9eAR1s
AdhhvvFMAt0Sk9Aw/zQ1TA4vZCyi5nur4R7HN3mRE3XXmkBkK/fVhUl08Y5Qa+iANBXju/G89AiM
ickfvN6bgptUe4irANrUY1IWsE09yqAkJ2sGKOnkir3YGWZMyAesRe6FuJdc/v5h84qw5Fmq6vGd
RCAVWhhH6AZ07HBGXhIVus837SoX8SgBMaoG3LyPAV7740HAT9duNceldePPXrzyQFrqixOI4GE5
xyntypPwvOrVlDS8k3B82qrgomPuS5hJ3NYdJwgRAZGc0org2KgeSuMEMl7JRkLNob2LIK2y5iax
tMacWKQG5MOyeayfTVvaLaDUej+oNYjZ0sedKAQw9TTRUofHRkf6TrR26PcTaYZwf32Mlr7vXDyC
gEEAzR/H92yW9MFmHqA+noxXS4ULgdrFEgZ9NXAoybfvpplDewho2htgXNnUfJlD3qnjTd1wwYR6
7Nqm4Cw9tgmpnvrQiK9ltKr1uHBYuyhCGpUAfFYw+wGqfdo0szlc0IoHrscB+jnZNgwFWQlYS+Pl
bHSYFEAS2g7jezMNUAACWtd4eL3DxPTrbSN1afhDJEH9JAom5NVPEU/oj4BRQ7fpNOe3WQQRF1Jo
M15HguXyJOMS6qtg3RwyYEk3Qw47rOtdWBojZ18HLa73qkL5wSZN9cnOoBRuSNakz/0QND+ut7EQ
pFx5T9sOddI3Gvcz6r8KaFNDa1/U2zIEedRvQu+288PV9yTpGMSTwnRHuWlQq4XUXPtVkb6xd5BI
EXY7ipTEa4X0pYFzNzvzWdm2xXzk8Aco91GStxtiA052HETc26KuiyK0LRDMhMx48GUjntGh+WTL
vnxo51WqxMLcuPhBXgQQRJ+y4q2hTfBiZJaKTVv45ZNAIf9lhuv4bQRP4kII0dLQQ9O9OKkBqhoN
5OIbZFEevJmt6XYsTIkLIlSxKMAbA+pFFX0+7WkCUQrRx753N4t51jfOyaX1D5seD78SLsdxeCRx
HAOsQeMnOSXTG1e5PFzfMAsHiSvqSUU7SQBgOeJKLcH88UjIp21alXDfWOnFQhh24YS0THzW8MD/
KazX++AbVVQcCu038XbsKJTsVEyyHOiTit+WLQZ08/eBkyE0fT1NwqcKCfAfgGLPw5fcL7hcuXEt
jZpzvMtpyqH1xsKnLJr80mxIkGbhc0DSKVmJMEsLzNnzxlAp89bMR5IUTbTjvQk+mYYLupMyuq2S
SlykIWvIlFc1BPfUTGKohmcdfAggc5oP+5tWl6vKyco8zUmr+TMrkhIqZgww5e0EIunKPCyEFBdp
qEcIz4ikz546COGD02F2dmL+TiInc/DiNebrn0sDKMD/vpqqKfRL+K/oU9D3AioXkdl2cfz3RWyL
MlikdE3S72ys70GI+Ov6wC11zNn5nU1s2op6OpnuIreepUNldlSV8JVRgtoJ9l25twZ/W1jNruBm
0JpqYArZn2Zqi2+E4OxnY7L2IF9YyS4asWiGjERzOx1Hr1TbKqj7vVaCvApPrwzWUgvObu/63qsv
suFHXsywiWcQQ5N92T+PLPtyfTqWRsjZ7yTP4y6qi/ZdYbvrnSxn+rWBQUW7uf79pRXm7HYJPHpG
xoYco0LDIyhMDByMGz15f7MxiCju9igXSjyC0lHmG5XUXHwd0qaDrt31H7DQQReQGERa9x4g2Ec9
I15vWDYkX+F+wlaKkv8Wnv+QN3Ohh10/1eMUZt6RBGGhwYcoifonymOl72HoJeMfFYyZoMc+xxZb
LGwTL/mMIoXHdnFf5D4ub1EXmH2GNHzkbZKxzceVni/Aich/YIqeaQoSjOYE2+RwW6WQ7kQFYN9A
OK9Lw78bCa83VkR02xL9Vmb+Gs9hYYu70otUJhGzyg5HmMuBR8HSEra4I9l3LCCbKVwDSi41c9k0
H+4QVS29rrMKZe2m1d0xaKNS3HFOe7I3EkThl9nDFW9lnpeW0eXvHxpjQevFhkfs50C9fhNf+pSM
2doVdeEiEYa/f52ETR6GgZf8H2dX1hwnzrV/EVVCgBC3vbhtt51uO/ZkuaHsZCJAiE2I7dd/D3lv
PEpovuqbqSlXCrWWcyQdPcsb1Gfjg8jxTLZRI02eQShNnkNdjl9qx2Vvl0NiIat4VlYBcGOKItWT
J5m45EYEyIp9loqbzOnXPC/o/K2/hYWVV+DaFbsKBiRP3MmS8Z+YJV3mbjyDRzqNCvlYy/sqLEzw
jWEY5U2K+kd6Rxxdm09xnsIwd6Nj5UhgrbJpgIEarGkVXBpQyhoOHHAfF0qQTR5A48Y0qfdP7Uk8
jnK3GpN36rge3rl5CG+z4cYZ3StFFeAM8t9p0hmrod5TjM/wSYIiDUlhPLeryjFiK5fthVVmgyad
IOq1glLwT9iUFUAAQ6w2pZsSYIN2jey2sNRs0KSU3dCXOhyegV/9rHMWgT+cNfvZwMWNoKhUxKtv
8wvrzBZu9J1JxNTV4VsjzXSAhhJeZuEJGLXVCvBk6fnSBkzKCFReDh2KZ+25v3qS3sKrBI7fI3TT
dJRnEJf1H2OQ+aDv/zL59fAQRDBCanJ/pWi+kIJs4GSdMO45XA9Hij1Ayz1UQxtIMHC8b4vX2MCd
7W2iZg1ns9SalYOMUyvthI0P0W3U9XD63OZOHO3TrDnXfXSdMQV2rf8ucon7X9t6eGYQOa5mZepM
t53p1sxqltaElXv6HkJUvHD9NwJpl/2Yd/sYFptwN06ve/CjVuIhWUQn3yuCtx6KVPGWT3VbfQY8
yCcri25pFqwk0BRQKXanCbl63t10WOebJI/rTeLgfTHnV/oSERtHWUJ8nOdTGz3FWcRfxlEM5abA
K9kK1nRhImwUJbz78Fmc+N/qWAe4uTg/RxF6e2G8fHt5m1lIZrZII6y5PagGq/QJmObsfexQo9JO
Yq7bkG0MZcrhRgcQzvjsu5TBCaE3xuwAXM7XMCVLP38euA87vk8VSqw652+ygrtlO3JzW+tS/HN5
cBZWkQ2fhCoI9OPbXB97I4JqQ0M426djqkDoD+FI4BWohF1uaeEEbiMmITAcZJHHnXMMaMd2JOO4
8YtgT0s0NrpQqGaO0JuhotvQh7vO5UaXBs8K88iMPMpw1H4bEng0vzQVB16OEBhXHi43sLCN/Zb2
+jA7KHjIoWeDfIv8HBp0Vf8pjGW2KTqUxXTJzm4pny+3tDR+VrzDU6/M88GNz7WSwHxJuYfl1aeY
Tv2We3gRnUBUHVTzOGHvXomchdi0AZW1yGEP1kg0KQLyCoXeBFocY3nGQ/xa+C9MkA2mBGtxSsde
ZE9l01QvsCtJXuB7JVc6sPT1edY+zA6B/DRKOlQ8QSIw9fZ1l8K8oW2DQO4uT8pC+NigybxMmowP
vv/G0jbYZbzpdnkN8TRdOY/MDPTKflg5gEm49xqRwoNHDtADVZo9/D907pameR69D6PkG+gPFcnQ
HimY9O09hyTgvd/EiPzYNeGa29DSXHj/baUMXU/ISJojDUkCvwvdj/A+BUbJn1YqekuTYQX7LNTQ
zx4Uz7VACaQe2feUAZqkYlz34FLzdHnKl/phbexadbIe4KzxLED+vKNRk71HjVkTpVmaCyvKS39g
Mcx84ifI+Pgd2ZYuAe5pA2urnLt3iZ9Fa8H9V6xiCFjIf+dDCAp7VWB9nzD7+kZE0aPhZ03wMv87
JROYI2y7Vr5cMWpobf4VH9aYjriCRbDJn2hWwsMcfsnYID1ItxQrk//XgUMDVqizZBxil5n+iJ54
SL3RrWAwqAcb46oiHlqYl92HLkjXDcGnF/kTHLnZQfkdPTepvGojwdetEKd5ZGADTOWTLA1gw5iO
UvRPPYMYgKbRP2BQnK+bCSvaQR/xOSetefLduZaXgBAXEgi0XP760qqyozwzQzkIpwCuP3pkXYo9
cXAPdabf+YhNqoRfHiyRV+b8r6GIMbMCPobzTQVfPvPad6TMNjAZEMERrjNRuHKvWuqNFevcLxuv
zeP2qUxdtvEHnFTg+7kZPVPsyzDTN7OcAsyGq5UO/b1Uhh5Z4V/7aQ0X+UYf0wZVstEH28OYWN+m
FDbTYPzvYRse7+E9kO9p0MLmtFs1nlhq2wZBpk2SMgCd0ifm8vOsgBY7ZQYNWogaM5U1W+NPp0EB
hAKSG4yw6qpb2d0WRtnGRirT+CoeefLkU/Ygm8Tdspy/lARlrdQt+80wxgCV4rBzeYkudtRKFbpo
QRShvj7JbCQA/OWwQDzAOLqSbzVg1N1RwZ7Q31cBhQUSVYTp/kCNbKBklISkXvNDWPwdVkIBcrLN
qDNoLNl0PED5PttJ6v6KHbMfw/Ds+4CVjToDStAHjCzM12wm/3pmDSMbYklBuYvINCZPZd9EcBV4
UTDkgPRW+7+tMnbU7vJI/3VDRkNWqqnDqOW+xCN+C9T2OWFNfRhzHPexfRY/B5HU+8vtLOR+biWd
eDQlnBia7q0OQCZUsOm8EX3w0BWwbrvcwkKmsTUi4zbj7STq6gSZZpLv2p7HX1qmnPfrPm/lGVZl
LGckq49SlDAd2zOHQrAALnB4Ub253MRSkFmZxQeacjCOic9lVfkbgaKNFvD4gIFpvXNKs51kee5c
tSaBsjAlNqYynd2tIWjZHEmQgPFNPKfw7ng0Bu2XxnAYiF3u1V8vRWFkwxhr0RAXLHL1xLzmLpaA
vJbdDxwxjibrxeZ39nCJ2TfzseZyiwtr2gY2ppoXik9NcaIKYARyJ8HBkJAIAhsalO9aqjQ8NiLo
5RrdbKmLVpaIUZ3uRtzEXmPmfaHQWPzGKw8lK1OmG8TRPQRHPg9BgDpwMVx71rEBjyQSvmCA0z3V
pmj8A6lyDXc2WKJ/vTyKCynI1nb0fcjyuXUtX+EUVG21i8q6Q4bbOMDZsCX3QbFqVLUQubbK4zgO
MIou0vwJ/If8JaYZe4JC9M/L3Vj6uHUASZsCnt2MZicJ8iEOarWg4c1Eoea7u9zAUhhZiUEraNLi
Gpk/xU6cQMSiVnl2KhuUewEKjgRhV7n0IpCs9CA1DzVxMUwmC7ncplhxZDOGeXMMHHeN4/X3OnkY
/QF6ZLQF9r0tj31fdVCwgDhgCjD0NiX9J0BuCtxzZt94RfAQ6bfZoWxf2rJ5dLo1oMHChNlwSGd0
KNw7mvC7B+3VzZTK5FDhlXAlNyzMlg2H1EHDwVUq1KvwB7C+6snbmboJHl1flG+XF8RCNrCVFVkR
aJQbpHNm0Yhxi9t3nQ07hSM1Fc1d34QuYJgKBahVU+qlIZs7++HaozKejAEFJJLFia/vYBYJm0o5
qr7/53KXlkZtbvhDAxSWm0Ep+/isoI7rowRZTU/Q+8VxC2zQtbS9NG7WEcFMpdf5kLU4iwECRBCf
Oo+JBtRE4zjSB9Mvn4oTbcXPfPL/va5bVm6IIP2SDpWQ77Xb9vvJY0DnaIqjfNg7KwfnpU5Z2UEQ
cOkH6jtnqPSXIBvwG8DWYBAg572PsrOpyMFt5XM33yIv92oxhK1EARIT7HbdZvyp4lqcUui3bhVJ
yoNwgFRXFewCILkDWkPVxwenV3QLl6dmE+voWwiM9kpaXFiTNpQyljXxoMI4vpE2KF/j2U6U+mFx
uNzHhQX5B4xSR1VmmEreQScwNyi4F3tfpu2moAjo65qwriABrGuLLOqTd1juPKRuFx/aEH6Qeoir
lbWx1Anr2DCyoiew/CzOPC3rAzFqvFdgNG7ativ2lzuxcKS0ZRi18MIO4r7huexQbZlt3GYEOMhM
uCGXEFnSgQ/zpbVby9Kcz3//kCb6QHvESWjyrsHg3ZO8rj5lFLJxl/uy9HUrP/Qg77tg6DVnP27B
ZSNZ7mpcdJP4ysKIDZg0dVxFqG6HZ+2xh36KHznNQG2dx4lPwd0QkNP/I0yXZt/KDCycytyv++pM
XKDl1byFM3A9Ng5bdSdcGjErEcArTHbj4LTnss7LO4PCGNkERTz+ujwhCz2wkZNjUjgwpxb6LDUK
0aixd4+0DF5gUd+tnEEXlq8NnYwBzRRTQfiZDgPypQlfGNHvCr6w2xFgjd83omEu91zu0MJ42UhK
oDNbQIXK6a11CJdHkncDXoxEOYbJytlgaciskKcKJcQ2rtT/zgY4ue9U0o/7tmYv13VhbvhDCOoQ
Gl0iKCGUnsAxtwQI+G5ye7K//PWlnz8P3Iev9zCIUtC2UWfFcpUelFMhQAwycfEceDl0xS83szQP
VqRjKyxC5hXjeQy9L3ECazVwoa56cIKgjbXpc1IPmWB6PEPU/adh8G0HHGMthczz+AeWCR+3gppP
DpONM45nWKzW9yQEChNS/+w8ClNuPbN6xV0aITuydd+aQEbDWbvlLO0+RN4vqYurfCnCyEZCcilh
q9538n3wh7dM0mZXDasuQwsXSxsGCafchKU465019FbhzCdhaw++yoMoOdkW2KcaHncr1dqFBWvj
GuNI1v1Q+e3ZeHDn9CcKrI03yHtHkP718mJdasIKadliLQW66dFEAcl7KJiUaiN71wyfq1l8dyWw
l5qZ//4h9OIpqISKUkgFOJgJWG9TsWmpBImAOsX75a4srCpv/vvHNqoYtEZQ3c406sqHsh/0W1vz
q7SFsKisqAb1qSld1LHO5QT5vZqz85AitC//9IXAs4GKdZllEOPKu3NN5odFCv6cmnfTJIGAWTaJ
NYjE0jRYAT5fUnwquTnXcfBvP6Ka43ftVxR31jBVSx2xIjsBeBSaJKN4H3KEAyARehtW3jPJaHos
vXAFmbQw0zZ6UEGpKgVEtT6rqbslLrjzAXyTLk/F0rfnzfzDKvKrxu250+HbEABHdRzPHyDsrJV5
F44ENlJQTgkcHgxVP+ZfDiup+0zRgyP9h98NTbz7WhdkjYW71BUrtuPezd1eyRpHTrgawRhTgIWQ
f7tunKyIZgpCZCE8C4616/QHMvXB56iJ1m5ISz99/vuHWaDAjZsmUvUZysqTwGvr4EJlosyvAlWF
0R/Yv6FKGmN49Z0jlx5F40zPXrtKLVu4Nv/GCn/49QSJIUuKvvpetrJv3E1Ut8xt9pE7jBW7MbQI
2yMn3djexHB+DHpUy2Poh208Hrbxyvws/QYr1L0+lswzjfxRCRcongHapJq9qMF8znpIkMC8CSJf
BDajQ31lVFqxbzJVQiCEyx8AlHmbGuIDN7hQrRUqF1aEjRKUJsgS+NSHJ5p0jr9FVS8YNj5UBm4v
r+eFfd2GCZajKkniVOEJauTwAhL58++jG+o38V5N7efr3/ltvCBEWbq27dl0JFV0W4fAV0XFqvjl
0jhZQc9Y4OAaUDFIt3qxfDSuawI86hKPXXe8de3AhwFQmmYmP5datPsY6Md3ZMxq7RazsIP8gRdM
CSQj28n8AGO23tQwq9jKeQPMfE43nQe19cvzvTRO1n5OEkjfqbFLT0YTmTyWhsHJeYi7NNtfbmCp
I9ZJvZ9Yb/JmkmdgnkAvnHcp40EiaQzxyu2F5O5yM0v9sOK89J1kcHSe41LDpvBRoMBjbqjK86t8
cMLo9+Pyh2SmtGCl7NL0FAsXgQcjs4jsJpeMamWgFnpggwCVNj6JOcnPqSjZHVxwxT9BkoVrMOl5
IP5yqfkDAIinHtdrUX2FK3vqfiu7XJl/U/ji6dskyCGO008mjG8nz++dx7TKnO9DiaC5URCp/SL6
DjxEmGHXXYV6u0u8XZ8Kd7ofQbnB/0vmp/uxa0FsmlAsdbZQUizNI3gMeXWIE5VWW0pHL9p2DsuL
R5gM+n62qSTXyYmigspviF927qMKwox99b3f7y48KiL8K1QG6ugE4FyDW7DkVXUL+bpC3tQ6i/UT
wqHnOzq5vvy3xBBic9dRrQLc/jsRvzuZcrlcCfmFpWx7Uvt5y6OpjOSZqsR9qZsZHlrJF3/Q5Wsf
dq+XV/ISXMHGOjbcz8PMTZ0fbZW7e6JpvGuG9nNQg4iU4EK9BdxSbwdnjLZRVOwo6HMrHZxz19/W
yPz3D2u8HzvoxAt0sCygRf07VqFu1IG5s1qdWRrDefV/aEIlvIUoZZi8i4A9u23Ot5BbjfckK6Ob
tOJrL0RLzVhpLdJZ4Rc9xjB0mgw1eqB6XJgDsJTBTF6otYeBpWas5MYG03QJLYdj05lsGyXlQyh9
PKkNYq98f+VWtLAl29bVOUeJGdps8Y8pim8jx6k3be9t86b9BFYXjuVRsYLCWpp+6+TSA7k9+qjW
nSgiju+hB1HJE6/TXj5VdQGjlZVl9vdMx21EpG4T0UMXsgfNmQ/bKhbDzhDy5XL4LH3curgMrobi
pJPK92ksPbWlXaY+QV+f/7zu8/MkfVi/fjX4Koxp+jpCMrq651FP3b2pnOyqexe3wY9+AtvYqq3p
GyRr4o0oYrZrs2TtVLE0OFaAp07pDYynwWmEXIKCXIGD179KN0iz1w3P3PCH4Um4r0cvr923rBoJ
OZOs9x6mCbWV1+u+b8V10AI+RfPJe3N1GZ8q1hr10HpGFSvH378HNLeRjmLMYacex+pNllE0U9OL
bVFCqA4lqPsayX8lpP8eadx2oI4J6k2QQAtOEsYi2xQrdlO2oobtB1k51y11xIplEQ4+xPSK4i1s
crYf/Pn2yLABZ5X7XVYQ7r5qPmwso0gJ+LdtEpxIxUDrJsC1t5uMJMHKfCwMlA1Z5BNNeh2mxZuI
2XMLoasbmKffVEa7K+O01IAVz2Z0i7Z0c//kj+y5JyHsVVs/27thZVbug3Pi+XNT5baSYxJFMCzh
ungrkqx/zoj8CRGGsYOsGSsOohn9vQ6bcSdKNayc9ebf/rcW575+CEI14BQJhx/1zhv2DInkX6OH
y5WU/DHF6xFK/eFVph9w27LCXanJGYespaee4/mrTwAOlqHHtl41vF5eYEt9sQK+GVOTAaqn3uE2
D/OtAs/uQ53KTcFRy9EQYth4AxyGLje2kB5t9CEd0iLtvTC41w4gdWCvhqOznXx4i10ZLtYtpR8i
0ZjBJO9uVDwPDE7nIZwyrvz1VshT13F7UxfiHRQTZzNMmXdyKpGuHA4WxsYGGkIfTzUESEYAACrd
7VUGbvZr1sZFd12o2xBDoca0TkLjvAU5pdhSUVV2ofGNw84aIHkh1m1IIeR5S4DIaHgqCWpQO4Lp
8OBNIhwQuopED7urVpEtlWhy1RUJZC1PABMW6h64/MZFtDuTvOquy23QIBu8MRw6M55Y23+i2fx8
EDb9zeVfvzRIVkjroSMdbRX939akTHebtqYAKMMdgby7rg0rqDVONGlVjf4JF16xK/P4W03cL0Hc
ZytZfWmx0v9mQBFkqJs2kpyYyk1zi1sr1Hp8lUBa+roeWIEsXQE5z6zxT7IHyhdGR/2mxmvUdipW
K32/ma1/SeM2VDAlblD5kK85lYUKxUkP+dD/Y8Kg6M8D9wYA+0YIDuMZV2tePcIcUhVf+iphAd8y
ATf37ai5G36NNIQZ3gnuKkOx6wATTr8oTqeJbFyuR7rmprww5DbkMB2Yg0/PGykBWb2kIKB1aePv
L4/30tfnzfXDlhY14E7FHVFvrm8efkMH8HTWrkzm0setM4CiZMhRwBtPhLooZqhOp1sYznRXnrpt
LCFJZ4096fqnmbYKIDh9DPAIsfI4uvTj5zj+MDLOqOHZOTbqLUlTta3GinibKG7JlSvdllPsleOh
QhORkxiHiD74qaH5DZ7m5mffytFGrUzC3wv1nFk5IYVqaaYHRe8BQwHFiOhHJL4HiSr3RpXFsRyC
hxB/aPTaTW4h0dkCi3yKPKHHsT/FTYfyQEgOKm2cO9eYcSWVLk2NlSTKnneBrEh/8j1CbtgUuDt4
mrxcjoiln2/t9nWbMu73NU7efQkIGhC9nqvNRhcaxuweKetV+6X5i3/JQzYIsMgIcss4jj/gsyaB
5nVh2Z2kG5XGWRYdExal8rn3wAqsdo0jI3MaS8hjwm1+qpl7hnu76vpdZGhGb6dm0vGLSTTposdQ
lGYc9n7lp9UhSnnoPnWZ5/ifG+xB9ATBiLiONulUjRwWBSi/nkbHqydnZyTuBP2mCpIiHzfQcs3e
iwLG6qJthpNikFu+gb4OIZvJZWP6DMGZUH0foJUPwWLcHfXsMWyiMjoEXjeGn7uaCP1YTYVHsm0Q
Zap6cnir3E9pnNb5DRxmaf0LdziTvXGPqmIfx0Ggf/bwOcrBIMmmNPomAljTwDsmZoXvHSKpfBbd
EenVtF25RizEhw2WLKFyMVUimX7kgHRskzB6USAkNC1xDyFA1hu3yH4K4JQ3rK3XVH0Wri62+qRO
OGMeDyYUhCjx7yTlTXPnVx37Xg/tFHS7IGRl1Ow5c0mB0hRDLfjy6l4IHVuVsteVEqwW7D6FmtZj
38Mxi/bBVRKxIbcBlSg4Jz1R6FeZB/xOdcn0yW+1B3DgrD58uQcLAF4ezF37kJjHSo8hDVJ6T7L0
lpZ4/PgNHI67J58FdxpQe8H4rfS615G525ngmAvor19unQZ/r/dzW6uynJGJIDk531My8fg+GVGu
fgmHOHHyPfedPjjUWuflDVM9q48x/Lf9TR7IgqebbojHc1DUfvMQyQZKzE4Xw2gLLL1x3DGhWr3t
B5ilv1IdTuO9aETUnJkpwvSoSIRuv/YZpGOzwwgjKrkrW82n13RU2XBQLZj80KNIB/kjEgMt7ptE
FxgaOFXhlhWDUurcEBOKTmxQfMFyi3sv41tpKH7HNBRB7+0zuOGoXwSMmSydSdRDdEuHMCqeYgnC
7XMPvav+UbIO1wjItfXjO4z7QHyYWjxWvHJpmulrjReD8ZHnuir+1SlF1tmKlvdBsMmbpICwQJZU
hXMaG+jhfk5oEPjPXs0E6BJtJqGFDUCBv22Kln5WnQOJu2lspdgyoqj7kvRDmv6TOFK7D1EP4cjX
CoaFIJhCK4huY+hXxYeAjRPsiyHH0fI7hv/WB4ineGxXgbvF90UDXP4hEA5Q3xGOPM22MLnJPoWE
wtPG4CkAXATtOndCO6P8l1V0qjasjLU50aaKvIeSko7f0Lz06kOR+oGAhKBOIDwiPeq7twMtI2eD
ngT6HW+ufiU3A8pDet8ht/G7rAbV6lF0ITTFi2nGdkFFt40PRpey/DVVYcfTvZ/1XXPIXTwXNEUU
yQcDvGW5ERonbrJtQw3CAYT6VRG/F/VIAvgD9hPeRyH3lfEbL4ceyqZVPPb1vooHv5w2fQGjo5fQ
D7zgKegBNudAkmVjd+6SIESdzM9SjnFkUxoXP+pO4VYSl6GfbqBZG4X/jsDoi6c+yALvfhRR9o51
ZAD4NiIE5jdO2dTeYHV2nv5WJqbwv2SJyqYDdGXCfjvGugUfvCqjasBmWlIfjJjIjXceMID5DjDo
WO7hTEDJgffA692lcHCdKxAR3jVRl2ibhwkcU9fd5HneSrkt3MSp75uRxqcBbuHdNk5EV99nDOL/
NzE0Y+NtQ+T42QvGjn/1QDFqd2wQ3LlJgO5ltyhqIuZU6UzlFwhl03pXOEKJHRfwHdoXHjSbbntd
5PqGeWVTllANq/y90FD3uak9R7CtZGGV3fV5qWHQ13rttNNZVJhjlQLdc2Bl5dN94I68PuZNWr0w
EYETVLhC/tDYrPsnFA4h5wM/b4gHPpRwSWP3g5ChuQ85xOSGTUAIlrChE+AuoapY9Vji5U30UGKr
aZLu6OAENfRMpxrQT1QN6HM8emX/FLrMg8GaX0QGdQpotGqzTRKfvPIGiEhnA/ZkFw/gp3SRgyGp
aHzjFg57y+Ouyx/DgMbVqwyqINpltYnMp1Llbf4ZsuLY0ZUPusIpr7qSfsK5foo+12QoskOGN4fm
O3T1KtltOth29b9g+ZYnL6rsx+keb6JuAAAjz4NDUAvh7AUGmO6SPPGyQ16Ogu1gDFji2crzg2CP
kGLpPYkzCKjpwBP8IPDyGN9Kt2DFXTBBRmTr10C6/4pk1Tr3IAyGQO1XqRMmmyav+uR+isHVPJvQ
z9rbosyKKr1BLThpvjFHQw3C4R2YEHlD+Wuce93XSTVhnG4gpanjXTcWRu9clyTDV3wNipcbv01R
4LvBMy1uYbsonvK1EuzSVkz/u4/1YQyPYpE0JzX1eIoE4VSWYH8m8tflrWrp+9YpuQZSo1AtcV6k
GZv2qHIXa5cOdRhfV7kKrJOycFmme4jpnkBaHvF4pmCndO/g9ThauZz+XRM05DaGHvDUPMRJQh0J
OG8bOnN1RCq+pASrJiofYFF7C5K52iCtmk3Zhz9Tz9wmYM86Ab+uemaD7P1Ykhob/XDyXRQkUMVx
NjD4FdvWDFcWVWxgfW1oqh2WTCeTiugVeZ3nO+w+7lr1deHJwhYnxqYf5Y3JuhMbUBiFciQUgnPe
7xQx9d0gu8+X19vCQdq3LswEPMvMF6k6cjdvN340vHLIH9c6+Tmfx8DHRYXTfCroKsx74aZmixKX
wkQsQ2VzBptxCKwjZ9AWfAHwqtZ4WktDZ1+e6VTQAe7Xp2kC3jRUwS5tc3OTeWYXEWet2r9Qi7dB
9/BlARM2KYcXv4C15AYK/gyEEcIPvWzEk8jDnwPkFC7P0kJWsDH4Poc9YVJLc+JdW8LWhwU+nYOX
E29NF2JpIVh5AYLq3PP6htwTkp5moj7cMI++nAFKSXk/22q0BrDXZpUUu7AQbEB+2U5Rpw3pTnUT
Z3tItPggloOInQ1r3K0F7Aj/E5Yv4c/XhvmRKVw4TFbF+xFyqCB61DciCR5oYMZdPYLSnif8nOMA
u708XwuDaWP0paecMY9Y9wnHt0jdeBBHrPkmdorKv9Vl6eOpE5f9CXdI4Ud3QwyV803lQ0Wfr/yA
hQVjixD3QV46McSyj3BP7OUh9sY4ufOSEErdl3u4OLZW4oCLNkyWw8G99zWghGn/yYT8bFy67Xnw
8Ps+Zwa2GSDoAs/7tQfWpXGdu/vhFomqYTc5JcmPAosUYPhsWwbQa6ER1g1TwYs/8ccsQnMQjft5
uaMLYW5D/NMqykw7ziMZurjDdS7uxAo7SrBhWeB+9+BCAVvKDiodKyO7NHXWCaMUsePWgrt4KpEk
3YqEwHnXLeD+tHIbXmrAOmKkodPlqFCYF4MqsgO1tYqh7OTSNdfbpe9bmUTSUqA2PU4IbPzmuIFw
P25wa2D5hSVgw/xr5vutjNl4AvAkCfmmpqiuQ6M1ZFGyAb3NH+6gT5FFwYZAbjX4mhZV3sGV1nC5
hgpeyFy2iDDP8hFKG2F36vVEIJdUQXu5KbqtG9Fyd3nVLTVhFeF74gE5yKcedWa4teA6ngFVg+JB
MDXdTwgpxNXKeXNhedsawoq7rm9cZU7xwPkrcdr8gSugzttkKLeoUeRHN+y6lbPnUmNWzqBT1w1C
uepoKohxmqn/BLndY10rqOKPxbkr15SJl4ZvXpof8oSoc68gFfYWnlWA70HmOe5n3SoATVZOmEv5
7w+yANwiXfDOyb0/35QFSBqzeBVj5IT6wq3oktu6b9LdJKNHNy5WhGcWQsvmEPixQuVKDPUpBkBj
BAbakd42GeFQudLAQo3T1g8G7NZJSu7K428iG4Em/zxDI+5TeGfCg1nCHiqvNDeXV/lSd6xMoaqp
I34HlXq8ljGxlaWEonjQNeG3y99fOAja9IC+ZlkX1ml7Agdhwh09MnEIwDg1AQoL8M6O0+6m4LB4
XeMjLK0KmzAAQROnS4tCHsu26W7j1P/XROEZ7NWDnIpsU854RRwPYfwghtdmWHu9WRjIP8gDxKmS
KDR4vfHFRNMNg1ZBUO6mBhfnfy+P5VIT8xh/CCklA8WJbzBXdasPIoRT0ZCR+HDd163M4IPigvpA
gYWdQ5hFdKhEBWLVN2rpt89///Db0woV7noQ7NSTMXmBfrj5Fia47lz3273/fh0QaKAO2g5f5zXZ
gADV7KcEosnXfd06DohCYQkLkR9VBKXRDXUcWh1RwCLiyqG3jgO90VPlQ07qmBoUdTcgE2PhymBM
d5c7sJCLf4fKh8GXRIaSubo7QRWZv4gkrevjiMjcO9qP2EomWdhZbLqAmUSe5oOfvEqcRmXtH4mL
U+DMqoDC2WlKr4UV2cQBw7UDTmyHBBkT5ygDr3rsx5ysjNVSN+a/fxgrAtVgmMVPyati/CxC/1hX
QbiBLtYJgpnf2hJ4/qsmxUbVw6QtYE0U4YEQqop7GvTTthyaZFNEEPm6rgkrpJlpajerg+FEdfWQ
svpd58UZS4Fdd04mdlD3wH2D092dfNqHNYzzBiLuPIqC90oHFnYPYsU1gTePEIa28BusnBsZxf/E
Qzve9OMsyrLej4X4IFaAp1NXd3g9NaeUQrd0nPQ7RQ37HMET5fm6mbAifH4VwRufnx39Ju3BLh1z
8R6Ugzd9qybHy+4ut7K09xFrNy+9EfJatMHiRd16S5M63mgHppNcOP/0DrSAFM4rjz0Nf87yLFGm
3y83PE/4ny/ykC/9b9DUSYa7qK7SI5RH6hqSGgHewUM87KxdmP5+KIKi5H8b4DFeToiJxavyQc6Q
Tve1x0l11m+qXfpv3ScKVslXOcyGOMr/t7FYOGkbSlm8yMA/cszVPvw/0t5sR26caRq+IgEUtVGn
tfXqLq9dbZ8QnvFYoiSK2iiJuvovqh/8QJtull7UfzLAtAGxuGQymRkZkUI96PJSvX/WQIX258c1
4ZkozISkYtY896jtbSgpPtd8lajJtRfngd84MMVRV/NlmH3TGuLVZTUFO/Tfr6GqXD/fMnndZU3q
9+14hLzJsGk5nlumAmEbKk3RSgDsmoBl9CFCXrDNRsu3XicpemUyEj2ZcWbfLm+A6/OWscdjn/h1
PQ9HplhzIhlZ5AaF2+tkM3B6LFMHEK7Q2Thm30RczQ8G8mPommDpyqPnfY+Y2DzBYR+MY10VGkhF
kIo903mCYrpPwUpK0RLHDvgnUBNcXinHWH9h6VPTB0Vglm8MCZ8dLQq1oT5oIoC4YrshuLIJBKjt
P0+s9oYEmx5OiN7Ib1WCxC4AWmXljnIcWGYZMwPkQcaSTcdZ5fOtN47BRuAxdUpDXOuX18k1hGXS
Uw4fMXti+dbGi0GiO6QPuKa++JAGu7luhPPIb2y6r6D1WMXR/BW6BoCMlmALNrcybJLvA6c5XckN
OBAiqBv9OUyGuirpG22+GXQ8ZlsNQJrZx3Ov+aY0UMk5SBREy5vGm8V8E3ZyIfdqBjPQLvQaNd0C
BoFyesSzON9fnrfDVm1+XyjS5T7K+vqIICzbigqFXQ9dJCv75rhUbHQ9T3M8qlGg/koD1R5YFt2X
BCnwiS+/pwZ9TiChzFsRrIzmOiWWX+gjdLnW0sNczJLctgNBn7zmA/vWzBoAlssL5pqSFQBwPY9B
FGBKokV6p6yaj0J8eo1g+7Kot6ZEvQ9NRMnu8nCOOdkYfN41NQfKojtCaKreCwMGrVJ7/V2A3t2V
o+9wQjYKn8tAQR9myB7KBHpNkB/9QTqMQFJwfxQNqAcvz8Rx0mwofhx4GqxEKO+A3Zds+h7Ig+Z8
uV33dctD9JAfQyU+n+/htCMoypXVxwjErj8uf921RJZ3MEndji1D+NpD1ecGqtzphuZ8gITETD+B
yG6t3di1Rue/v/FCpp1bEDuq8ViOqCpDjZvsxmB1B1yzsK59MHPG2mfEuydxDSV5tFcx9FjfZAYi
4P+H4qfDQhL65yRajxvF2nG+n0bUpc+8hWHKbhmc6fbstAGk/Mcrzc/LO+OyD8vm45rqPI0Mbuse
nF14LpF9KM+pp2ZZ610932PvhN42KF+BGXEM/Fwfp7RIdpC7+ZWqBIwJlQi2yEGVm5Sgz/jydBxb
ZEPqjRnMEFbII5ShOPOnSDDZ5CDKHyEas+3QCdDU0Gsug/jj5fEcB84m7TVae+A4gNw82hODG93o
6jSARXXFs7i+fl7RN8dZZIU3gogK2eJz+riHPAkAMcvvyz/dtVTnv7/5eL90PnDqHCmXtO62XA4R
tADhT87BfgKY+v7yMI4DFlumzyHPJhfT+cDCjN5dK+MdU+B1n3wU/i6P4JqIZfSZzzxaGe4DxwHS
ZlOSZfv6kmT1HD2kc7tWLnUFHzbeHvoWBvw7tbk3cfRDYLHQIQ8WVqgUCEBWeEduWjLQW1oHSFN7
4aMHZNbVncjAr/25YW1ZV2VtKEEVpvoslWgPXeZXK9v0fsUsiS0/gBpVVyzMBzS1VTfQuGC7KVE3
og+SjUkzEBH7/Dvyl4f1F7kjFZDEViRgkpZjSIblzPybV02W0D+Kob8r0+gx7lHvOZPxh3r8BPDW
Wre147DYyHyN3s6xAaDl3hSozsoR6WP0HHgPQyI14HkiXkl0OI69jT03yRSCGoKQo1ZJsoEOwI6e
1xJdpburTr0NNC/jOZ58hQE4rTWSmEjOlZArPCRZ/e/CZX+4PIzDeduocpbiysmy5f9zQQNUUEQY
fiUVYrXEy2+9OfC+Xx7K4e1siHk50poGnSZHJJeDxzg2+eemR6hz+ev0fKzeuYZscPkEWn/wGnXJ
VwBy/UXt9FCOza4A0AJiDFXd/mih0qVvoZScqRfdDWH7mUcESmC72uiKVHcBGdKY7dFMFnhfIJ1L
wicWGypBwgUSEPJ7xCOuRpttweKu26Y9zUa6gXKNygkQdAHEz6+LBG2cOoCFQVHFLVr1lnrONiVA
wgK12GmNPNm1EZajIRzIqLlu6FE2UWcO4TT22deKKZWtlCtcxmE5G10HeeFzjiYJv/qcnfv/pmL8
NA+rVFauASzXkjUxWYKi4/cAGZADUM+QWot1tknYsNaQ6VgkG8CIZy5DppQsx36gaA9gk/e9jli+
lnt3fd7KOLSpx4X26+g4cXCuQe+C/fanmd5eNgaHt7dxiVA0PysIldGxL6OHMyYH10mwkR2wy8Bl
e2BW+BrgRA8asIzLIzp2xEYqlnM6/6+hT0bADNBFf9EkyT+mXhevHCpH8ydAU3/ej5x5LbDuwPwo
hGXyJi4oROVLDzjZHaM8L59IU4j7BrBxs4X0Ws1uC6CqvSfg8eIf4ZB5zVflGVm+tHxq9XNfp/X0
IlD7aD8EclqCK5/ZNrjRLKAKm4aQPwUE/AanpTMxWvSVB6T8v81CB7bG2ek6Q9Z7BTQDpMobwu8h
yGL+FWhAKjfTMhYrbZSuLbXcBNR2o4ygo/dIA9F8nprmowRrzKHMTbVyTF0TsPyEgGI54mpwrxBv
nP9p89Sjm1wiMXrdmbS8BF/QjqGqoDkaVmYPpENGT7SNeEwWcFpcNYSNX4ynZOlCMMD+LwxotXqA
mkl4+/9jBMtRsHkUTadoCzoR840jN3kohQluGoBMvl43B/sVwsbGo5nfHGMO00VP8acSoih7dAeu
tV45TpINRCzpcBYpJ+qIZDHdywE+IcRDews+v2Alc+iI+wLLOailk2EFNtZjNqbNVhl8WIo42oR+
/CVXpPx2ea0cJzY4//3No4owngFE1PtHzk12x/SMm7mCQMPKVrhmYVk0Oili4KINPYZJx/YsKcw2
zDQ5JKwmu/qsl3h5Go6oz2YVFqPvxQkE49GGu5ToXMOHNQp2wN3K5ec4NOZuGFcvI9fuW1behqOc
miDF7tdLdUd8HdwJhst6BFHGSvDn2hbL0ssyILrkVXec0EcSoEPGS1ApSPp+ZdvPxvZObGnjDY0n
eGeqCgwQNdR1ZKmT7+jP+hEPUXxIW/U8F1N8n3voZbu8P4752OBCw7MoEL6B51qMeASlE94yCaor
p+s+b1m8NBpqPYY3RxWLI569kMVDxfnytx1H2MYSinLouRnx0svKqjyQkhSAk4zhZzys2T6R5Wpa
wHGs6Pnvb0xxmos0q/vMP7ZsrNQOfYZVsu874TOI/J3pOa6bz3mL3gwTpl6FUErQoyEacF+wUbUJ
SLj7gYSHaFyiFWVI145blh+StJoBhfePikv9e8rmAB2URJCVm9a1WNZd3kcjkpgBKAtMgSeMTmX8
c0iw700Z9yvhgsOn2KjBUCdETQ18F4sQYHZIL4qzQZxfxMn5/5oSufnLe+KajWXuPJnAFIb+Dpxd
vOrZOQ0cYWOWhWcr6+XYDhs0GIZ11xAUuV45sFiu+TEw+M/ln+/6uHWlh1IWepagiMpE0Jk9yWX2
q0jbXK4sj+v7lnmHUAuu2g6bDSK+8RM0FOh3UDKuZZIci/8anr81iIUHfe3J4ChAI37DR18EzwUt
0mTnNYEYb65bI8u6wRNNjYnS9F7kpPinrDqDNlLWdisVfsdhtbmEyTTg/OQRnsA17vHW90GGY1SW
HPi0FHQHVtjqthi9vltJs7i2xDJvWddLFyPaARa5Ji886+Z4G4H7fq1G5fq+Zd8gmgtlG1DEJfkg
n8jUzcUhV2W4hutxeHXfusNpC2G8ijbB/8oIaI7+ytg8fTs/Ihf0il8XxNkoQTXwCb3SeXBETw4w
BGVXz/Qewoz+f2lm6G1UFtX09arzZWMFJ8PO9BFDcQKfJAjuznLDPMnXyhQOG7EBgtQzYBRWCt5c
hP3P3qPyP1OFep9XZbe/PAHHCf6LeddrkQ7kfQ0aYC9uHsAiEOg9T9Dj859AW1GNTiORB3Q396Di
X0tKOo6ZjRhkwbiAlZb4x1I16iAbWvSbyGPs9+U5uZbNMnraxVPWTiBpe815Qo1CPYyZuEXLdXud
Hdp4QV4PRpWZL06c5QkA2qiIB1udF1674ntdU7AMXY/1wCUbcQsO4MicSi+7pYPXbIa2LVbuJoct
2ljBqa7QyVz5uP1QppgmqLWnytyFCf/egEPvOv9rM+z2APnnI5mWI0MFEZ0TgRegkKdq0+0u77Xr
/Fp3ONU0qcEAJU6vEclU9MHjOaQOJYqtfoRiFUju1lpO3t+U2AYHKhUPlUfQjPTKZmVAOPSa39ZV
eFX9O7bBgeCdyNsabf9HFnTja/bL+BM9NKiGgfCOr4Si71tfbKMCZV4uRV56OFuJNnc8jxe+qVSW
rkE3XN8/H7g3Nztk4nimyjMHTJqnT8Io/QUCXmxlw11ft4xbeT7jnS6Lk0n5dFMKtC8dQCEBPonL
B8r1/fPf3/56lecVOBjgm2hR62+6YQlALVU8ZPrluhEs26apGFWCyOGUIad338oFwsdNSdS/lz//
vl3HNtEuyGKqhObpcgzASLxf2vnnRAYoWeDVfBOh8/fKU2Rd5X2B6lHXVf7RyNbEBxXGY/cBQgGA
W12eh2sjLMvuax8M814znEAdxx7imHafivBKwE9sQwIFlKCR6o/6Uy/l/ByGyCbQWUXbamhWohCH
t7DBgKKVfhoi7ITCKPimdc8+TtBfv0mSeK270zXC2Se+Oap0rMKM6pbdq6Zv9m1bfwd9frcP2NpJ
dQ1gWTKohBgrE96deOX5O67oNpuhvohi2FXXQ8wsY57yjnPGGn1CBQF6EkqMqQbvEEk/Xj5DrglY
xmy0SIoxIN1JU5/eImnwyGpVPYKM/b/LA5zfWn9ndCCe8OcWTKxoJzr2GADJortQ0Sh/msYqyr9C
PAEsNjIyJPnG5tKrb/KOrCWSXgPm98a1AnVwTY1dVQflTxouNVR+YsD/jm0uyrG/ISnegy163ycP
2p9NV8R9cBgSX4c/WSinGYD2nhD2EEGAYlhr+XettOUOaDPNkOLx9QmcOPG0AbN39RmEQPxHs7TX
tfghR/LnYjOQL0PuyCdHKNa3aNAVcaG3NfX9n5c30+FxbBDgNFddC2am8RQuqv8I/rUZqqa8Nf1K
cub9WAUcxH/+fjNKP+9aIn6ABEjk96oaTRPfgxkt6vtNTmVPH30e0dAcOFi+QPp33bQsN6HHfKCh
CPWphwAGmso4uEOzIB7ClZvAsfU2K28c1/jRoDA+lsj6llPdHzxOfuNwZofrJnAe+I2fE74HLbA0
bH9mUlefh86rv0HNag0c7vr5lo8QaQNqs3QeTnHIBDsYPwEfVVx75LnpV0V0XFtv+YlQG7A8dVye
2jO+dETG8aDBgG+Q9D+oDj3SQkEB8/JyuSZk+YaepyxlZZrckyAvd+2Eku0kgMOY+WrmzGUptrXH
M/q6E66OouvHaN/nqivuoXZwZeY6tsGADARWQxEReSJ92t8bwaunwV99vjlCpL/gfx6DXicouE7g
QmHBbQmdyPIprCWLPsTCK3/NFGoIK4fXsRs29E+BNWsklRhOfJ4rENKhYpGRft4E0EG4LtKIbQNX
/tA2i+5PLQeIiKEX5wZnKt/OGmW+y2fKcX7j80q+MUGWJGgWLc8X6SAW+YG2qCd+BWMZGFFJ18j+
GR16ZY7cGpro8Jy4PKjjlNmYQDaCPrIAK+KpiAt+VzUBNHta9nz54+df/s4NarPv9riWlAF7y6nP
luCuJfrLdLZKsYDKNMlXlfpcw1iGL6IBjAgil6dsoGBHJQHot7ZhyG6Hov4emby98gxYRo/GMZB7
ZFSd2vCs/lzq7C7q5gX0b1cW4GIb+9f21eBXgV//L9cFfjWyee3zjCqkby5vistYrBse9Xt/FoOo
TyXiiXgTItn5jQU8FZs+PAs2Xx7FsSc2uG/yyjoufd2dXiNziPAcytITd23WTJtUDNf1uoAc/E+b
wQUORSY+1KdQqOzQE7xdIDleb9J1tJrDQmx0X9ga5AdL3p4Mjcz3TM0QovDKtSyXYzdsUB8ZzVTp
qK7hujqBB6S/bFQItbIIcpYrd5VrAueh3/gVQgd0k/RlcyohKgTR+tqAfD0IyXUJbVBZ/fn9uCE+
XixEncw8xY9E8fQ2juWKC3Gtj2XbhiZpIwOK1e8B8vXOJcOFAmn3fxDMdg1hmTWfTQAuMIEXWIc2
GDio6VCCfX8HZa+1DJprC6y7XMymjqC21ZxCj9FPZQj+DxWWdKWc5/q6ZdE8aqQYlr4+ERnjIdBy
L7qJoVE17y/bsuP7Nr4uFEHs1witTtRD7TyWgf9PV15Z4UYA+OfxyfxS0MEP1WmKK7/e8AHw0M2Q
duBpvPzzHa7IRtiVFS5rmZriJDmyWcYDVkanbXJLp/bDkk5XJrVsWB3EPvIpRVL8GCpwXflpt0uv
zfHGNqAOnOMq6culPCFD3d9O+dCRDbAyyGpdt0aWDZMhj+Gxy/bYpuph8oph07PpZ1eoj/NZPPny
II4AJ7RsmcbhlKpeyVOZF/xWnvNk/dA0e16i3gKi689dVZaHy2O5Nt0y6rKOxJywuTi9Cjr0WfqL
6NzcF4M4vr4MLo/icB02z5/QEqlM0B8j9Q6qR+N5oLVFI/2IRmQAKdZAwK5RLPuOCUSKUKbCAY7A
7Ty1ybRTuMI3TQyk+eWJOEzcBsexElEARCiLk8iC1j9MHgOjbIxE+XXaQeBdt6x86PNq9pcW3UBo
AgN9+WM3NuPKr3dstk3fR2Sw+KWMy5NRIDGguPw/iHPnh8gqvUFNLfpyeZXex+rGNjgOItmLB17u
+IsUc1dtZQ/uG+mBuCfzEBQ0CS+2ugj6W1Xkx7yLv14e1WE2Nl4OxdvZlCnB08PU4iBQVXiYBgAk
X985pvHMJ6TflhUbdR0EyxHQGLxr1SzkT72MyS0ZZbOflapWpuL6uuUBJMSw1KxIcQJqJoy2YIFA
SxinhEVX/nzL7JkB/07J2upkgrKtj+DmI/wuHUOQg1+3GdZNTiLoVPFYyhPDDXhTwp3AP5aQA4fC
dDKnv6ozV+XloVyLZZm9ViCABtcr6t5eMP9Af0O/DVNybU7GBsqhmI6TrGl3z7l6FkULMvoQhbCh
GauVxhvHBGxonJh1UvsgyL7nffMwZWhljJCMWdlph1XQ89//iGrLGiTI1D8BQLpsyqzo0kci0JEd
gFFoYXV6X9CRX9dDFNtQObNM7eiVeYUYIp9GUFmM4Qtk2NkDRBfy/67abxslByBTlsi0ECeFBz4o
CkdqoB+89PNK5dNxjdDzNr1ZMdoqmSAnOsI2oCMft+NTX0B5PTGgFbluBpZ5QzppxgTK7j7z/Op7
nKsQmr9DKa/L7dpseihcIPFdqumkS6FujIm/KgL1PHBEd1tZQuR3VOWwcnZdi2XZOWjqm3nkozyJ
ii/LT6K7RN4x1kfiy1z0Q/XPdStm2XgcdBUzftzeQ9r3KPzJgBV+VYPLMQcbGSdpgMTkaMipbQFg
Y21+U5XV504gBXPVr7fZ8/rFm+ZpSrITMaxe0NEQUp8/EDAxTbeXR3BNwbJy5kuqM56OJzGY5DuU
3cadaVtQ+Y9AE143xDmoeGMWsUGSFc/M5QswTR80qIkOc436TQ0N5pURHH7QP0/uzQhoQp27DKjk
8/tMF7chNkaelRD098szcLhCGyEHyHYPNrWs/KmS9Fc+RY/sTP8tff+XT8cv/pmF5fJArolY9q1y
k5mkG8pTmEPE9LOSJQU8oKi0/H15ANd20z9XCqxN0Cin/fJl8qZPqBNV296vp8OAJNVKa5JrCpZd
cypNiG7A/NSj6HTf6igetw1Nkuvg7VAO+nMGEGJDTYrP46ktRIUpBOUzeo+vvbT/wsLpxeSRGswX
2ULGiNYInyAGWdykRK8hcBwrZAPi2twQSPrE5kvGlpJuQyKMfx9If4xXbNo1gGXTrZ4J5IkxgFAV
+IY1AfGluZJmLrZxbzxoPH+oh/nEA5W3W9IlabfBc/9KbAyxjLkPMlDizmF2khVYptGDo8Vyk+dj
cmUp0ca9kdYjRQpuoC8xGt6e5JKFvxDnyP+usjCbJM+EVaKk7swXaCguWwbdr53ss2ATUDzELw/h
2l/LiBUxijZdnp0U9Zpi28aNPtB5uNad2ng3JEIIBBUn/cQl/LT0erD2klWlWIcLslnxoDzsE2AL
9FOf8w9xlei9aJMDYk2zvbw87z8igYv+00PIBC8rHSfDk2jLfgPCBHYHFse+3TRslnuV6k9RDxE/
VaZHSEZnYmXY83X2dy0m+gv3pg10WrzMP8WgK9rQxlS7VjXdg0qLr1HFyUqN5P3Nj2zgG0TC/AJ2
gZDgXFTsVYaUHvDh8T+XF+/93YlsQjw+1S1k7Uz+krWBvlHZ9ImJsd+ynj9fHsD1+88Dv7mrQUXO
GyRQYzwrzhENa8YkuYMyiV4O1w1wHvjNAG2mIgKWA34qkyYOP2i0cGU/07ZjasW9upbIuqTNRPM5
C3C+XqUoDer5m9e4aYSu08ocXENYFq67EcTjjTGnrI2B858C3Xl76FAoKjddm60if1xn1rqsZRWE
ft0ky2lC4uCmzZvvolzURwBsvoGocq2H//3wKUqtK1vPVeGbcMpf4jGS9TaLhb/NwDP3Pez6cA8e
kfauRFBynYHYoDgorCcpijsc99NQ/hBRNeabcSyXm6uOl42I02ik9ao8xPXXDFCnMGj2GHZFDZ2F
y993bL3NkMfrxvPytslfJAtOKLoihZuq9ksxyGjFAl0jnA/DGwPxISwysSHSTwvv2mgXNjrm/0y8
99ItwSO/+3V5Ig5Dt2FxjBA/BLV99kJIE7dfBE3a4ns1QZZzxUhcA1iGTtUwT8gC5y80yfpd5hdk
5+s1cJrDMmxMXNsldYErNTuZuP7eNvofVaP0GaZVCODZKh2iawqWnYulG0TVdd5zn/VFsFeo4I7b
xEcb4u7yJpyzv+9cSswy8JDAgSya8y9h7/8WUNI6ICX4eC7dA+N6C8luefDDbuXoumZj2bkpeDVI
UgQn5oHCSWfhf7O3StDs+LiNayv91k9yvw5O2egvv6Dz09+XHl8DuLi+fl6/NzZBOEqRra+GJykT
9g3Y5iHY1gWHdt9V+2AT2il0VaGAW+ZgXQAHSymie+l1m2xGZkjjRbOvQS8zVlDlujycw8T/QrP5
WZSibE9PfS+HDbZkAtMZSPQKCBhe52Ztlfm+amjZqSH/Cqa48h7SM95dZ0Dadd0Ezvv0Zj9KqbJq
REfEi+gqdUs5xAUDDk1ytoi1tITDwhPrGs/KKKmjwHjPWTF2jyrg046n03xruonfJGyN6ce1FZaJ
g4BRV202hCfhgfsU3M8SPW9qiOuNF0Ts5fJyOW7YxDJzLiRaLJYcaCZViT0BmfEmmmh0WIbxYW6z
G3/ka9G1a9ksIy91OE/jhJ2B/i5EBoux2ApUo268SBRbv1m1d8e62fC2sAccuOJKQIu1j3bGcL2H
1KS5T9Pw1+VFc41g2Tz0F8EpRc8KkT0eAcxLpuM4Q5ZnCavl43VDWC9xqYjXoT00OtECFeCbCcok
emvaem62RbWstbA7tsTGtUEQhwOW5ecvXSurfYDTsDtLr0Ram22Cis1K5ONar/Pf39gk4HJArea9
eIGgqNgDn80eoBP8GW+5NbYYB01aZOPZaJU2LThzcB/24wulSKA32fSBpagEKeh0blrtRXd15v/2
Myo/DD26ti9vlMP/23R34CVOI1KV4xP0hOlBcPSEg/Z8TUTG9XXLB7RFt2TQ2Ste2gkAHqiGjrui
GNrd5d/uIAOKbEyb1PEk0onU968dDqBhAa9lVwbfl44ER7TIifsQ+iEV1ORMe8c1mJYZmE9/khyM
ellUodmsL6qv/hR/7ZcanXpp5l2Hy4ls3rsp9X295H58onhYNBvcEmi5H/CmWfPijqW1YXBiGOIK
DazDEySIz8x6gT9u/ARw8esOho1/k1GeqTHtxIvEQMmmX4Jl0yYNNGsvb54jQLPBb3GF1rVcBPSU
VWDvyoLc34JRbdy1FXi8wLj6S/vJsMUTKV+xYteCnZ3IGyv2RTYEbCyKl0YWEcpfga7LA5PoZV2Z
keMu+ovajjA8X7MQ6RfIPW14pL9kRd1/LMFtWJsk2y0pBOouL55rLue/v5kLSdoKash+8UIqnPkk
y9FKIYCHXfNHru9bIYJGWnBic+I9M6luwjAanxaPp5+u+/GWU+h7tHWnotFPoecHN2OiX16X57qP
WwFBWBS9ydhMTyjggtoOcNC6V9dVpSJbMbes1ORJA5sgowdNd5Z81I3yVuqCjjW3sXBlJhX0BmAQ
PWh3NtkE3aBiztZ69x13mI2FE0jHgsopjT5kc1Wr31kalcyH7LfwS3OYyw6h03WOwwbFDawUskl5
8JOctZajPEfE13sdKNmv2mEbDcfhmDrVV/RUgrr8R1ucXao/e3Lt9zuCir8AcQxkfCrFe0sxaEve
Qrh7CPaxvyzD3eAlZbHLJ5bNV07GMmQBzjqkGWvvG3TCKVhAqmZeblPalHR3ebVckYUNjdNFH9El
ns2HPvaHf8Wk2kBuetBLGaTOl1SN21ak8OpsYEGGQKNhKeTFS+QQi2k71kWy5h5dJ9Aye56aVoFl
0j/JDsoRO/Tp6Pu5GqJpm/KYrlB6uDbPMn89hXIQWFN0CvrxJhNT7u8nlDDBzRlGkLE3pO+u3Drr
PdATOcepSf2TSGWYPIYFah97M4/LWl7d4RBs5FzIgiqXReU906Hu5x33AJsq2oaTw+Wj4diQv4Bz
WSNAJxqWL8SHgFVPu/p+6BIPraj0uh7XyIbPhTHpkNKB2BeLffaBBHWcHUc+zHrTLUZHK2fctVDW
zV5pIIhplJQvXIf94awNsveCfE2ewfV1K/onEB1B3akDYySVhG+KZAH0L2nT66Atkc0mR0UagPlT
4Rz5IZse4rEKipts0t6aSKlrAtZlzqiiIQ8DdR/6U/AoVKg+/x+eq444zmaRAxKqiXvBEIqEtTpE
DfofEznUe36mGVdtNT8ClxluUrrWtOs6tpaJZ0WUlvE4829ED52AgKiMxMYEPok+eWg1W4OVuoax
zFvxSvA86BUqTYn6AV0Y9iEDwe9jlvn851UGaOPkisVk2Iy5ePGyELSkOqluslcdoKIrVlimHP7Q
BsqxFrQwrS+qFzED4WkksurQAGh3LfxwlaPD6LqZWM99Q1rRhWFbvfQLXnddJeudYNV3vfjXjmDZ
OER2SybbpnipBuNt+VJ+DiiLt8tUfr1uCpaZszBiQ5aMxYsvWKjvF9C1qm3soelkH0NUZ15xuq4N
ORvpm8gdgoRp5Q+xugdcZHrIGjnvY8ghPnAUDPZtvCYP6zi9tiYtrvemF3FavFBC6jupC7IfIRh8
m/nDWjDsmol1n3uF8cvQ98oXFgXetm1Kvi3GERx8Y/A77bo14n/XTCxzp3RJ5nxcqhdWCDrC/cI9
bkHuXj00pPI+X958h4t8pRN/syvt0goyU448BYV+gYn1l56y/LqEsQ2WoyFFU4LXJY+Zabqh2UDB
GVg/COIt/pqzcvx+Gy4n0aqvM2/AHZX2Q7Cphi5qNuAl7NcwsQ4vb8vKIhGFjmG6yKdXrlDNPp7F
gNWU36qKf3+l6wl8L1/xJq7ZWLZehgATzE0vn2g1MEC5s+wYtOFamdRxoGzM3Dx4fgiyAPmSLtVw
KyotHqn2T8xv/rl8mFwDWCZee8sygcpYvvgkPzVygT7EOaxSZFpry3JkGnzrRqcjhMd5HcoXAKhu
Og0MGGuGu4J8nRCIdvkq/blrHMvEh0nWaVMr+YK3wfwTVApsC82gcVvNhp5UBn7gss+7K3fdMnRG
/EwB4y5fugo6mJug8L3/RFl4K47XtSvWfd5TkwRhijULvekbGEir3UzKzx2oA3aXt92xWDaAjhgd
zGnYBT9ZhyIg0GKPYI5X28pv+22afQWl2Rrq0/Wm+wtIlxSU6DDkz22AhkUgiBWaYCsZQJIUTFAb
JNSSf7uiiMwmQgYBhL6AmPubBhrUl6fqMFCbds54ka75kuknQ5neT8MYHP1oKb9d/rpjp2ycnYqj
QmaZJ1+WUNabpBrEBtpeZqMjP105a64hzn9/4+97DnR00nH9FOtw2poIchRZkt3WjK11KbuWyHIC
cgGdQhcX9YtCqfCTgirlFI7Z8+UVcn3csv+wSj1wmWXlEzUkwztX6skPIIXlx+i1vm4Iy/QTUZC8
zpl80SiV/5cXMr4HMGaNS+U1xH2nPG8j7ThrlqlKWvITkNxA7TzapUu/SUe2MLNhMwvVywBRjR7F
aFXWim6aXOh4X8goG3caNfAuP8QdOPyTuxZgzHJ6RJYvjH7LtAuR3K38qctPgtIgguwcicWnxOto
exa2gbxj0ddmAymAIotuRgR31XKDc7yQaiMICcoSdG3oymi3lNeAd25UFPi0/lzVAxoL/81i1ob5
7rpVtpySNL03T3kqX8yA7E8U92Yv9ZrY7/sBWmjDAYU3AoKcL/WzAknTFiyNPihLECdsKsgF3DR9
upoye9+cIFT2pznxSkZDirbjZxPEXxGMJJusHQ9e1q5Vet73raGN/TMM8mKq6KvvWSbNNs6ld5j8
shFI6Czg8/fj/t9GgTTh8q64Fu789zfeITRNmjWkUM/tGP0HVPQPPlZ9th2C7gOEJkBlfXmY9604
TC0npKI+qU3cls+SsmIP1uR4MzfoLbzu65YDIksSpb2W1fNk4PvLVM0/POAUvl3+umtDLA9EKhLE
qL6p5/CVC530/3CR+v9AXi7cny12lzQh/ffyWK51slxRjG4lb0gX+ZLNk06QMxzlGcLcm+uyVKEt
lUvhaVLuB8Xz/+Psy5rk1JkofxER7MsrVdWbu7y7jO8LcW1fswhJCAFC/Po5+JuJaMutYqIe/NKO
QKUlU6nMk+eEKSiq3QCBbInG7jzTu0fKZiGGoTft6DVtwLLn37Uh1Inepk3Njg7UlXb22zKCif4L
u9QX4eLSIkr0dJe0kf8QcjYfZr7LumfZiL8QgMmYrNncZM+kKh/8GQ/WLkYz+vVdtpwoE/4X4upF
oqXqL/5GuEdE9NH1HbrkJeHOYY0Bkl4ndKffZnupYeKC+EkN1nP3HEdu6X70AZXVp9RxZn66Ph2L
DzFBgJr2IJ0cpv7SON471Ng7njeqK3Mm1Idujm4sIIR/aeWiuyt1yiB95rVc3yuZ8iZP3HLeQbbZ
TpVh580Y+SMIlvjFx4v+pNAsAy5/JHfoHmmq7UyZxu1xHWh/IBfgBEBXrKbYF+hUK/dybLbvG68K
XwxrqZaGXARa+95r0TXJoR3AoLdzbG0LZBg2ujWDrg8zdolHqIfFCvQ9VOLR0sElXj9JlhmY+L+w
r2tvdOvsWUFS9Y3LoEEVsDnYuetsXzeublkRhw7BFoEkQdnnCRoDxtyPFrVjB7bvb+b+4i7lvHGj
uRzaSxpmeD6KBcw9BzRzujsJTtv3DUNOOl/y1fFoEWjxI3aDDH0P3U5XqMWGTaRf2UH0FRxP/IKO
TfFQRc4julr4yVuDt3G6B0uwHKBkm9iLBUpDh6jIpewiVEo/TfVKPoThsCG305+3HSDDhsM5Bt11
XTHUeUR6CtuufzsrIu6vf/31zFBoCtmmU4/MrNeF5yaqGyf3qzHNnvC3lR1LTSCHcud5IL05xZEa
1Dcf0HT3NnKG0AT/hRnU2ap+4UVFkXAe/ewO2urzEWJS88FJd8EWth0yTDyWcqCgPA/PbuZ336Ag
9ZiKtf85qN08i+UQm5C/EmSVGlIN9SVEdiWDdrVclucgpOVtGluhSWM30WxsgmgOL6B8mMITIXWW
Hng67JWYLEtkcthpSK376ZjwonHwnlYat7UImPO4lrviJRZjNLF+DakctEuL+gKyGvckZuAt/ciV
50Tw9yxs9xpQbFuxzfCFOYKbZmsbDOpLFUv2JILIfcoYItvrxmJbJ8PYNVo3Habi4IxmOchAzErd
pW6mu5x1bCdatsRRJqBPemvU8GXmhYqgKSgSXzy6qhcPvJT8H8cln6MB1G/Xp2OxfVOsNvWJ0Gk7
Z89+yt9sQaHo+ZtJC+cA+EqdL870KfEIv7s+mm1rjKtctQspGfeaiwAoQT8I5CbVv5A/yMhOB+/W
J/d3UgLF6T/33q9YRCWY8y4ky376zQeeRM98YPPDhJfnQNC5jT8k8e6RtkzIhPCFIRmHMarCC03H
9uF3eJiSdY9vxWIwJoBPry2hSebygic9WuXiMPzPU2K9z7zUf/bDaeeStBzpv3B8AnpxoEJhhYwC
fzn1QOecnI2VuxQsJbc9bkwuO2hnANIr2ugiKacgK6mltxzhy+b6FHROSB9uOmF/IfgSkKKOkRdd
cJdJIBF7775d1+B4/esWyzTZ7PxMUCyW5heuZvY0oYPnfSz6i0K14FuTevLsrTdKpId/qcfGSQDh
5bl+As2yOqVD1p+BwVrf+0vZ/kPLOf1yfU62I2yE79Wk0RNGJb+g4Ahpr8qNO3mIwXdQ7SyaxSYj
w+grCm9ZT5l3KZ3kLoQMYk4h8hSz4cxbdp/6cDOb6lPbhzdV60IT4ye8WTAZrcGFryHS6mGKZPeH
FZiV8bZDZuL8tCdIs/hTdEn14ha4Jts5B+ev9necssUgTaRfRdIlRBI0umhVUvB5rTprcz1mYjm1
Wum9dgjbMEZg76OFEvD7tr+U6NiERnon7jaFt2C6kXsrNIF+JHI15QT2okMNckBGUOaak+VT6UI1
fFl2VWstjtIE/EERrVn6oev/h5GYYv4NvSvrA+P1BO0W8u26pdhG2SzoRWCRds4Q+V0aIRtLyA/a
wsGoNml/Tc3gH9ppD8ZgsRcT7odPqpV1vnehVfzPpuyXztmZwDooEJPcDd6MVfcRnfo7V6btFBj2
H3to5uijDNn6cokObejqXJLkpxO5v64vm8XBmDx4HJrCEeSTvIuEAs1zzBT9VEfC2csD2X6/ceXT
SQ7tPPK+kE1dnf0mXB5ZP9B36OzZK/9bhjBhfDJyyoFrEl+0I8k/8VzF99TpoGyFvo49EinL4TKh
fE0GinJdL6yoQHfxNWvd8PNvXvJYEfU9gAvdeexZTpeJ5yuhGIIWicm9cK/6p3H73818Gg7trhmA
2EeYlLL0PJYAtNy0/X/x4jVBEgYR8sx+FGXd0W87jz45LXIWO5GF5XyZFHgq4dJtMs2KGFkQ/Yaj
xQHEEk1EydfbZmDYPZBDuhdZF19iDQ7YsgKDajvd2EcbBsbbHmSgfJApKCpkhCu3WYS+67bW6eu/
3XasDOt2KYdEq0v7gjfKf9ukLn3X+TFECEDEkLOFfbg+jLd975XAOzAu+ZgFcYLydV+4GfsBRcH3
aqGPiizlMe34e1fof1UH2lx0ld0LgEHSrP4nafG/14e3zdLwATqIqgmK2bzQ7qLvmqZ/jiMxPyGx
cZfcWhAOTbCfmgdUaeu+edr6qstJPlYQT9nZJ8shNlF+UZqsDW/SvmiD8Nc8NePJ8XcLC7aPGxd9
CJ1HqHOl/DJVMqnylGoYn7ewvW5E2/e3bXlxMcoZHJtpNEQXBWKSu3R19D3UTorre2v7+OaUX3xc
J37SDWHaXcLaLaF3APb7Bcpft318G/TFx0G2pWMeO33xGxmT+QSEJGG6hwu23BsmhC9eE18uomaF
GAPcFk7NgnyjCISkqp/tiXLbTM9kvqMoRYQJGIYvyhtYHJ3iHqWQZzWD3ehBdVHcrzmgAJFsc3RU
D32Sly1zyhOwcrJ9rgbJ3I9zV9fOJ6Vnshf0b0frFX9gqsiiag3YotOzIg1IGdyDLTYa7iR4J+Rx
mfzs2YFsknN0Y0Rp13fSgqgJTQBgtVYlpR18gKzB+Qiy9/grxLEhwJOUof6tyfQ7iSIgFnlPYxY/
l6PcYxa1bLSJD6xLlQLGUfdFAjGD+04n4R0jZQ6OztvuOBMdKLpo8Rbq8yKtfSioAs/w2e2hZrPz
edvvNxxEtEYDQ3qOFUMY92/5zLpvvKzeQXy2vbu+PRYPbarN+iwadRRM9BIns3/yve4jFas+kREe
dCG7+gXp68fORAbSWqeIZmtRxGtEnjhpWe57CUrzjiwmSPCcJC0PNZt3MieWU26S64ViJlm1yB5N
diQ5xh2gXJSI9ODOgCKtffbAJmePXNbiB/9CDILUykkiTi8TlELR+KP5jxUESjdeQL+9ywtPWMdq
4kCA8yKIEiiv19o5hylJbzxgRnhA+hVxzpKyAj3KoKfQtZvFH8CXHLlIBsygk75+ymxrZMQBIPQl
IUsn/zKpuTk2FYChs7iRPQ6KR39eFmHkQwqdT+yiWkRqClNx3iRZQOlteQsTE0iAhK86YOQLlWY/
wejRAnlIPl5fGYv9mXg/fxkE+uwD7zLhmf+kg1ROH3F66+CpDL1UXtamznZM3bIJJvgv7BoZibJz
L1NCljfuVp089CUYpnY22TYVIyBw2yXqas8F1mOIozflOBGYQxPM/bel80v5AZTU6Y1WYfLtoR03
8NnS9nCMZfkOAE12QfQ87VjF70DglVvSJNybFGkY65X7DLLM8R11kHd/8FonC97VMUnDXxOLl2i9
X6jUkOhTVRxED74fyu8xVgCcR9NIdferLJMFLWupgHr0Fz/zcNPGbV3rk+P4in+IUZCC5tUk5nLy
sB+64Z9AT6z6z4FXBeGcN2vQD0/+UpfJzsRsR8D/01JSkAiGekLGUgTKP8neqy6eS6vbCsYm8rAh
4NvrRuFdgGAK7icpurjAa3z1diJOyxP5L5a/RJOZo9P2WXpA3alwEwDOatD4u+if52Q+kjV9COLo
cXTpt+vm+fqCBSbQTyJrAZGFVhQ8E+IdGA6is55Vd7z+9dev98AE91WlJEEIjbiLToM2fBvH0OcG
fbuAZvKgmdjZFtsoRhABvl+JV3iVXJBNcu4qT7nQsV7mxwpq3zuuxTbE5hJeXFIV71OAcuL+PINO
5W5m9X9UgUcDYe1eGfT1Gz0wEX1uBtBvSDVSPVEbgLJncguZltUd6M+nxzJy+qcxiW6jCw2y7TS8
mE5UuzrkLoJkb0El+gFKP0n8qZWiv02cJciCPwdwI7ciKgj6cyrQyZATCs4jh1PBdg7W65YSmFK3
Huuk4skE91jG44HM4ZvGTeZTGIfjg99w3DP9m15DOHkd/e7++mG2mYoRSkwpLZm3JN5FsDfo7/6q
2fL9+pdtp8uIHqKA6pUGeEEIkYXfUiddIG7Jeb4KFfy8PoTlx5sQP9mh+UIyxEG+66XtLx6k8fRB
jHLYu1JsA2yB8YsjBQq+NnGhQ4a+Au2XR2ha4mZwaN3uRLy27xtG3kCBdR4X1heI5Wf/mHhJRD85
QXljAQ/z/3MCcUkA9uLz+r/oQddpfKe63YqqZYtNTF/cKpbQPkIcypWqj0uC50dGVoj21rhedwIU
y1M0MBF9RARBDIYxedYUqTYRoezR+LgISQBeUukBfReWw5LLhfIP2vO+sn2WfYtFmtx/a0xHd5yH
vlDCI59LltHzluTF7fKeLUOZqzLKDtqZZpkrhr6m2461cd8rQssQcn7xhY+o9p1ICE6K07AM6Y7N
vx7yBSYV4NRmfgKioOQiBpDoKfcXz4LwjjL+nCBpupNBsJ0Nw/xLQTN3bOCNFd5xBzRlZAd/zPqn
vgr35mGRDQ5MJGDlQnmS1EJfiCvRwgtd+dLz1YFvBwBS6l6uff8/5QZPQeNcxg5PSVbK+rZdMuVv
G4CJ3WqUyJBUoI87NEHnOadaoJR94wCGcwiHAZJZIUpJIgWgMsfhb+EiXLrXNGczLJMbUC8AcrUK
pzvQk3vsqMNzmqHtInOiNwu4k/PZ5fqT8spviAqf/j9Sv5azYeIIfSXmeUYzSaG1Q9+5fAZbYD+l
YZIrKurbwmbURf70fXj6eVPWIok+EYl+XLDUPbZZv+wU+iyu2yQNpHyifVhJeY4rpHnyibogdGFD
E+3Yz3bF/P2YCUwYoQBzX0LYJM8cxcqcdP37ynPL4wSdTc5rcqfWSB37ae9Fa5uOEQe4vivKkeKw
ZQxiPkNa9z9a4FVO1z2abTKGMwDiUrbu5MuzbNRdCBn5B+VPxVaBbRB3aDk0x6XfSyNZTpcJHmzS
2il5iFtJp9x9N0mgu9Keum9oIPdaGy2rZcIH2wVy0LgaeOFHvdflqzs91nW5/rq+WravG4Y/IoNX
rSDoLKDukR7kVDoPgaf3frvF+5u4QWRcOEFvjTyDLaI9AC/yU7T8qfLHIqt2C2W2Pdj+/iJw0kSu
gNvN4jwxaHYB+9bnfosMukPQCnPbKm2r93KIMs6Y08L/Nr2c7qYODaybq7rt40aoL2YxkHD06dsp
aH6GGl0wYtpDaFuMwQQJ4jEv1lAk+lkm45LHQywfKkV/8KpCuaQDhjZjELmdt9Di+mRsAxq27Ycp
Ruo1kpEq/bjOBETSAl2xqc7qQ7/En9FKNB+jde/1bRvOMPYJMMvaS5Bdj/3mp+Yy52n9Lsbn8Xh6
Kh16HJY9JPdmEa84SRMwSHlUiyTz6NstKiszIKzBg7GBO6ba/7oPgbKEgSZy0NNdTJMAzjFsve7Q
aYJwDOS9TpaCEDrqDsrP0ju/pwe/SvegpBYnYMIIuZM1rBzH4fzbXU4KL3SUNe+unwjbum2+4YXt
AMsx9n7H5BndMVneLDXPtUzuyk0yGJIexxbpmOsjWQ6DiSDcaAwFRSbjWQ9ARfEOWjOy/uny7ke5
jJ8YTkYX7rXO2MYyPIIY+TA3ETxCu/LnqFzUYaDpJYz9ex6279Q6oliLSvn1idmW0PAQboBUuNCl
PNMehLS0i/+TEch23Qk6X2Pmomy1q79mOwrGe2CahkVDoASeDrz/eZhQ/dTPUt5fn4ht1QzvUJI5
kehW1c8inCKcBdDibKmHzWB5GcQHtw8/bmf7+mi2uRjOodFp7y0VwprfF4OY2FGJaQ+4YPm4iSTk
7cgA+AAphyZ+eY9+3jmva5R3rv90y8Vp4giTuF6isIwRVzSJOHlxJQ4jqAbgzkZJc9oq73LbQNuR
e2GdkHJzKujbyrMrU2hPwur/3y3duO3H62NYLmgTSwhWhJRIsS0V01UeEzYf4wxq3r2/K2FlG8KI
AUqvVMM4O8OZ8j6G2jPYtJHzR8+/0NW60473u173yg0QGjavwdWuqtUdzmU3+9Ody2tGnyiUZfDO
g56uJ76goR509HncOKoEjaSswvaHKyp3vDhdX4ry6IJAZzhRrhPn0JYLsvq3LbHhIaDyG+k6VPSt
0mN/EiCbqALWn25lnQhCwy8A0YySjZMBaY6HKBpbwf71H1si9eX677edd8MxQPIYOWjoRBdOHbg5
ikE/ptp1P88rXtdL3087DymL/wkNj1C6RKoRDAQFtFqKBfnbQ7YupDmQPi77u61mB+KxVB66ul/7
HVO2OAoTggh2I2w5QYQdja58SnVZrjlCMrGXG7A9rU38IUl0whyCB8IG4GJCF3UbvwHRmH+elNJI
HeOtnejoY+R5y0MCYqrb3KuJRyRZJ5xpnOnbFLmXPPQQYIKfYcfYbKu2HZQXfgmi4VXW9QErUC/M
PoxhmTp5FIBS8nj9wNm+bziMSPTVWAeEFXPHomNDav4Ahdw9ekpLEGfSCg5OSFw2+oCEMj4dnH6t
kDJMf2733JYmqofs8DtE4KF7YwxnghGh8+xnQzCwgvh1c/AVwFZdAlz49eWyTcgwfzH6UbvSKntO
oUUoO/fXtFT6B5i9m2PI1u6+hYDnnZZrda7hKHas1bZHhlNA6220uGNMirkph394MoxjzusoeLg+
J8udERjOQGapCoHXrt+quvu8RYscGNpnp/KjHads+f0m6jDtBpbOZYMzJtFgEjid9x3Ylr2OLMvP
N3GHvgvemRKSJ29RU/0CPob+xPt2fIRO7p6+g20EIzZIVDymJQcDlRN4QfNVhOj7+w4S12p5LidZ
hu9v2oe/RHgbxRgYe/CwmqGcBiAYOIVFxKOjx0j/6/oYtq0wzJ0mpZPW7kSKNSjJE9TMysd4ddGu
f9vnt2FfeCs60ipNEoZ7hbhh9rj0rOm+xCmPbmNZDUw8ItTwaOclKTY7Qhsx9SBLneE1ff3XW4zb
hCFKFpUcFQbxtGXMqqY8q7jK7kJkau+RvH8/otfksP0XRNpuzNibIEOA1lXGm4QWaMVo88bpuxxY
FqSD424vhLadXsO8q0iXI34+KaSsydFz2uE/pJYjEN2r8bZTZYIHEx7ihkLkV8yDiqovqTuDi/NA
u6hKPlzfGsskTPSgTDuyjCCcK8rtweRPwxlRCz2jJ2fv0bxdqK8EtSa5IKetK8DUTv6nrNKsnJcH
9JG139OkloUrVndPkM1igyaQkIChDeJZCy1AwREclLdi56s+jb/dtlSGiYOzMPHTOe4KdxFplWsI
7OR90jmHgTt7Mpu2KRh2nsTVNHRMb2w41UfAUdf7AJa/c13YdsKI4RsxTmMNbrGCjPFHQtD6qFER
fmS4mfok4Dve1jYF4ybnYpniioIbbWnnnyQs82S3lcB2WI37ukc0WHUKvKdLDBYcwHr5o1tqIHoR
F9wWc/6OgV84WtbweJRJDb/RQwQZ14SE0C/RdI99yjIFEyjoQsmIrGHSAUsZyVPkD8G3fkWHzdIL
Vlw/p5YNMLGCIaE1bdwO55QuXwZIwh+gWdbuJFhsZUoTLdisoC9mQ4VKIRx2GvP7FODmfFwHcb/E
1D+t2xshDI/ztMjDGOF81SBtP16fmm31tpP9YnfWkAWehzJpMQfReKy9MkFvkqQJNAg8gCOvD2Jb
P8POfdzkPRtLUpBEiU+kRkv4gZF6l5nd8kY0gYPOOoDrcGC88KTzQ24cUQDFFVtmansf8rUheR30
t8FrAxNH6INBiLW12xUq9ILjqiYV51xDpQ3I7n7HM9pWzDB56QH1FnUhoCsBEqO574/d16Tvub5x
2w275244JUHMt6cHFHxzyYf+gaeR9xCHpdp75trOlnGd60QxudKwfutOUOgofbDola6rDkm4q3v/
+hC+CeXjqbuiIxgO2J/RLdZFyfM4hvreW/vqdMvZRab+TwNpmzZuAlRziw6ZiHuGR7ls5B5W8PVt
9k2evip2wnCckENpJvYtVRAWy8iQXW775YZpczA5ZUHA4Bid9sGJEn6MBESUr3/ctvDb31/4DZck
tIWuN+jTFmQoiN8d256cWpBE7pzQ1yNc34Tr0XRKkWdGl0S6xI9hsxzVlljiS3kpIQOro+mhggAD
3LLeeRC8fpf7JnyPRgC+IKOKW5al/6l1IHnfu9URjS4dqFSHHVdoSf34Joqv9Agh4DSB5SFkmBYA
KlMOQe4GGKYLJImfV4LYATUQQHqH52Qk1d1tG2ZaPPbLkxikkKOYD6r13Evntm16mEO08O+s4fbM
/Dsy9U0BX4iyjI3oAlpIYM1+m2PQzfLJC1KRD3X4XrRL+3DTfExwX+XooBnx763MVnKQS6KOKuvj
7y2p/BuxZb7J4Mfj7P/a59YkkIztx2WrEpWr052dTNJ/IycBYpFDjrMWtXtRmSQ3tSf4Jr1f5NSd
NyO/WiShV6KDdErj4YhHZPjx+vJZPI+J/HNHJ4IBg42etA1/XNFm/Q2sGNG/179uMV4T+SedauWq
QjJtq49DozivdPpzHJQGirv50cofuiE/O9Hs9XPbZrP9/YU3UlMAPISDeIWC6D7JexL35R3oNp1l
52DbBjACfQ6gXQhuGFqk47A8Q4oAZd1ajEl/vL5gtu/7f04g4DNKkyGyEb0r4vuoasRD4nc7STmL
VZqAPoh/8CheexRzysW7R9eG9E4AuwSgzJIyySmVzRGSRntW83o05qfGtZ/1kGNKy4Uhe9799Dek
Z6PX8n6GCbn669xmAnoE8d5FZJmcCfILAy9mUmrytkK51ZkA7NM++YcytDzyO18pzyvPCx6ybn9A
zcwbw50L0DauERcQV9RiikUHYtIomx816Z27MFkIXuKae8+gxfoQgM1tZzTL+TBlgdnaoJsTdcSC
UW8u0pXQINc86256xyLF8ufxa6ZsgIq7Q97qNdTfgMaEZkjc1DQ79NUq30JZUI47M7FdgCa6jyZh
M2ZBUp0lxx2hMnRfb4TiOhVRztvlXyifdkdofL3xRvLRA/7oJgsz4X5KQvMPKuZI/HRJJE7VOmXd
g3CYSD5fH8By7E3EHwEljet4bnV2Ab07qfXzNis/Ft/VCD0fOotHj93Gcemb6L+uitcBHH608Fso
OFHhx+/n8kbQv2/yBGpk2edZI3AcBt1/E2nihveu67byeH2lthjxlSghMRxEOjOq52CEooRGqpIl
3Xs0dLqPLvRXdkawHTIT5Oc64DwfspoVFHRbhxr9Ei1bfiFvBl1zljXnLh0eZaeOWdks/yZ4LF6f
meUt75vIP2/SYRxNPu4J4f0aAJwLo8/l1lxYDYBUARVCDhvEyUv4E23Jz15BG+v60OHri2pSCjZ9
iRMdVV1Rg4DiVC5J/R64cH5//euW4NhEBaZerMrMaUFvj6Q5RGWqDhxMQtyDtPDS1/20E6TaJrGd
mBf3eMlKMLN4W9BPsx49dluZaupuy2b6pmhwWZfCwc1NixhSpkheZ8k9V16889st9m8SCaLrn4QI
ExD71uX5dwpnC3poXf2EzEU+xR3Nb1dA9k2YoBN1bB14xwqGEfjIf6i0HvISMIJ5lv0J4JajUy1f
1sX5pgL3trjOFBBmTcNakHFB4KSKngXhb9qAO1+Tpe+Oq1s/DHxQd/UITl+Qhrs7F4btTBjegkuZ
dRNX2WNZL+pjivazZ0+M36+fa8vHTYSgJqCbVlmQPVJviT8Q4ge/lhk199u+vh2VF8fZgxYeD8YF
y9W4oOHzfTH13ybiQXvvNqs3YYB9qcseIpGw+sCHlgU0ApnKG1HPty2+SSQYl2DJljO8Ss/qyM9l
yYb5g/SCuXu8vkSWu8AEAOIFIgbZNBRli977BO0q/UVTF/uhWb/zlLL4LpNHUJbJAE5ovysAgGma
Qyd9+hGdjdOXuulD5xiFfvr5tskYr4SY9q6fMK8661p3dQ75Q/dJxSsEuKAFUu2l1SyOJjLeCrTC
e71nyEiBucbPHeQMuhBUKlCU+Rpn4nvotSfP2wNN2gzESBvEXYrGhR7qT0C2DQcRTfNT0O1SCdm+
btg2AfB7WuYkOses8Z6EBP9e09G9OMPydRPv54I/PmmcoDo3joyOcoa8hvAggnF9sy3bYOL90mhO
01FE1Zk05c90mYDVjuK7SeJlGPbzh7lUX5L9diLLITZVgqXS9agiKAb+rioigh4PUPWg74Do6XKy
NLepKvsm8G/q+nhtMwZt0K166SKHe9znRbAYu8kcqH1n8MTUkkIz9TZIkxjUF8P4Dpq7/dfrm2Lb
8u3vLzyuC5rgOs1kC3r2ZH4vEiTV2nBXVsX2+w37Fh7Ck4ytbfGb4LwjXpUzgIofKA3+u+33G7bd
jkgCNxrlGC/y07etjEdkV72Yxqfr37fNwDBnAfRMNE68PrctyNHuQAYetx/msXf6OzQTrXs1cNs2
GHYtA76MBJXFIh3IkOsUlG5578ngxmDXBOhJVs0V6ABZEYaq/oAPd6A2WZX+cX2VLD/fhOdxj5ZZ
F/Dy0UfpL29myU7t9rS/7etbRuHFGSWMEgr1obagderExzbzvPR9xcACvhOJWnyFSQJYNrpa0gYw
CoBWoV7kjv6d59P17VaWRiTS3WZrJhWgKwbVDyNsTdEohCB3lvT/9dpDme/6OtmmYdhyg8RKLRhp
inhEbafBoTouIEuCqECnHonfQ7LxtoFMs3Z7hB21aopyEe2hbIboIIZaPK0d2jl8RsMv18exHSvD
uHU3rYBTt+Wj7Of0viJr+W9SsvrD9a/blssw7dABfcoSBg0wpd4vOjuZk3MRfmxxGR08RGxyZ7Vs
szBsewiZCqDDhOMrWS0OPBoZuctKBezG9YlYkscmBg/EPLylIOcpvHXuFDpn5+k9eFvEuxYCpv/0
ifS/Jh7r3WOiwdXswsXcZvYmPE+TlXY6k3XBly74Jh23uiRDRY7Xp2VZN98we1Ty45ozgsvDX7pn
6C+XXh6PfA/nYvHsJiSvL1XXYi+6ImILf4uEKH3y6wSqBSAD2nFctiG2v79wXHKK+55Oa/b4W3KI
suifZoF2GWAX368vkeUI+9vSvRjAm5tZ+2PZFAkg0X5aOn6+CS/P2mkehc9vkwOEqN2fw8TUyeZg
durC1Qo6kH16P0dc3/agMZF5vOvH1UnatuDQYD4yOMW7YYo/LnOU7NiHbRsMQ3erqFJxNNegpwu7
Uzxq/1jOMTmuIQClt22EYeOpkpUXTLL5ncvQmZt+cYetrAbkw9Ed0cZ8m02YaLwN1KTR3ps9umv5
U/Y1RKsWVHmvT8JicCYQL6yo2zhrWRcCaZkPclGxd0SXf9fsmIPt+4ZBo7kfTJkBMspeWGdHPnlD
BcYHkn267edvRvLCGCboPIJRJqqLuF/Gd11N0kIhdbAHy7KlKv9i70OEMy16mM9Qhmuet0Jd5UKI
darZwUV3ea4CcMW7nHXPIaUtJEXRT4669G2T29b0xeQ8tnrV2HVNEWVV/L50e04PovadHUdi2xrD
wvGsoeVYIYMdkbHP7tk6DeNzD6ksdePe+3/+/hhkP1nTYe+1jJaHKhs4ur1WT++BEbYz9EqK/Pem
vVgfXYHQqwGks6AqIl8Y3hvPo2YfY92iXwjMm1+y7DY+Wd/E5020DttgraFLzlnGIA6ZVuqUTXxv
L2y5eBOgR+OgdPoR+Qp/4pceTJcbP8rikeiYbOiNjaUYmZhnD02M+c0nzMTsBUHkBZ2IcJe0Uffo
eKL/PMzR1O04F8tVZYL2aBYlsY4W3CHukD3peuuVj2d+4ClTdy7kKXbGsTh7k99v4pkKQki0otIj
nppqe0LF6fou01G3J4BgOWuuca0vMxRhnVlhCK3CnDP6ptY0iHN/dOAFYk8eEjD+3ZixNLF6Qdms
yVyOdQFmzZDedQ73lsd0oNGN6bG/4Hn1is43gOOf+apoXs2dznmSQE74U1WhUT9sm+kNG8WNdWDX
8ARNquqqynBVjs7igPxpRFvmxgE2hP2B++x9i2LXTiLT5rJNLr51dEgmQOlfJEiI5yvx/82y6UPt
088RL/087qGKJrcuTd69B5Xzk+qd2/y1ydJXsXAkKbq1C78P5Vtez3GJhKOedj7/+hH0TBhfqANX
hB0mBjRcnePSpnns+9A5XtZ/wRlN8skr6fGWq8czAX3IHQwRlN2AR0Yb+NLx5ogcxd5peP3i8UxA
H8rnoUrbGSUmwb9JCWBQz0C7ev2Xv55x9DIjIhB0jbgT6QxSLuUZjdmnhosm53PwJlv5m6SKn7tx
jwLActY8k5sPVVLQvIdMPCkN/N2sllzH06eJCgVxFJyxOPEOa1K/8zaAR5vqf7ea5vV52hZx+/uL
y8+lYVVCXACoej/r1px3JV3yloR7GouvPzA9E+mnabZ0/4ezb1uSU1e2/aGtCCFAiNeq6ku13b7b
7eoXwtVeE8RdCBDw9WfgdSJ2T7lV7Kj5NKMdgUqXTKUyR46RtwmyUyjSrtQQ0K5iVfAfUw8/hwiC
zwrsDdNwpbSwZ0P+IhDXR5r4/x3PmxZxgFTrVt+i43r1/lLjRRYyn6uh/Fn23fsalymti36HbsZ/
WgJKYegzfWwD4OFb0Tx0fr6lBPL2BejZUL9BLpqOKRPHpEXUIxOoDRVItDICz/Sn/ejyWXj7/kNN
9t9nQYe6riaZdx9Ahac/6a4r2Mdc1mTZEd4F5P7yKI4TZ+P8kjYb80I18aOpYF0deOpqH8Rxlz/u
WCkbyqfA0+ET0ogjoJGjOHAzpvdgOdM3ckQ0x3oaf7o8kGsWln9IdN1VTKEZTA2CPAL+Zr7ksZQb
b0LX160woSJRMGY9MCddmZIvHcSGptveD6frIOmezeMHZRGPGjmJo1HZczACSMxmSP0ggt96bbrO
kvUqSBaIfEdjmTyixSUf9yoXiHLkOI2fIJN3nXQktOH+fWB57HG/ZqREmifxln0Z8epRrTHPxsvD
NQnr9d+0RTuMTIlj06RPkkLVScfjdxjOlrC0awDr7R8UgzeUcxIdi6Qb9xDmeAzqKL7/PzzMHQZh
Q/bSZBp9ZHajx6KP4D/QFDlPYF8TYXLKm/nXZWNwDbJeoq8ukQatnUkGzhLUmaZ8hwpTugML808V
c//Gi9EeeXkYh1XYwLx5DoVYtDd8qOb+XCWivouu9hw2LI9mrReYMIyOdKzzn7Lyyidw/qmvqqpA
I7jMxSa3rOsWsVF5NJFp3gKN/pOQ+XNXKP1ZJyshRwsa5mglCyhQW/7ajXP+mFTFb8m3APGuBVz/
/mqfAkBKhqkBu1ujk/gz7VF52UWkna9D1no2LA+psklT1vHHIEaJtqq1xMMmq26v237L2ptFSL2M
iT7jMQPOdYo+nZMsrwR1eTYSD0zLTKdQCvkwc0gdgnsbcQnfZAhwLb1l6YP2laElHz+g1avdg6s+
z3dhHI0b9RtHUG9j8NAbXC0LT80HM4CnBqFct28GgBS1DI94J0GI8GrXbuPupJ8Fcz3W+gOr899i
RteE7MYU0PzNTiPHYtn4ujnmQwLQovkAeNe9LiAhtQyGXIW/9Wx4XYo3SVXLiT7OC6QUqMi8vaR0
vknGQX/Yzq+75mBf4VkCYTW2dB+YipMncO1nEqTCU7wld+a4OmyAneFaBdkQeI+JEvpMa/S1AP9d
fR2zYt7wt653iQ2z4yXPV8J471ELKscRlEGzn7zzZIt7a+ct8Sj6nRxQR7g3oBbv/Vugi4YG1F6U
jEI+BHGhSw5uthB6Epd9gGvWlg9Ilkn0ZO68R/SPfBIacMUBbCFfO270xl3m2jf7zvfmDpRrpfdI
a68/VDE6i7MQchuXf7/r65YbKFPI2esOCUCIlqljahJ0k8t6633i+LqNsBsmI7pmrOYPpp3IuxIa
CfsQ7H+Hq367Tb0XFNNs0k4WPwMC0KMWyj+S9dV93ddXz/bqblIdRR86OPDPU1FN+3zxo/usUsHG
b3fduTa4zqviMknGCuA6JEUpC79AMSz+EfZcQBYebLd1GT9WUCO9pXPYPixmOl83LcsNaD4nsuIS
B7buCNrWqf9xNt7T5Y87rMFG2zVtJ6F6AR8jQYP6syim72kSLe8GDimH60awwngTUNj/xPlx4ONX
GhfqTrZVsqsl2/JjjgSBjbArA/SUlnlMfmWA2t3m6EWQk/euK8AJ5OFK2yOp+JtE5TtK2yu3xLJw
FoTI7EctewRsfRY3Sdjw9F3GFHhVLi+aIxy2ZXrl4snY6xh9/BPVS8O/BXrp0F6c/l7GeYsTzLH5
NuLOoFSF+kEO51y289d0SMw38OOH/a6rUCLZuAJcg1iRPeMEQbfX00fw9BQ7tj6BZOHTY5l443Uv
aRtt1+hax6nw6WNAzPdhREqjnK7sKPZsiB3t8h6gdtE/Cs2BqRUxskG7iJF4I5nhOL02ym6UZkxS
3xQ/006w3eSXzW7I5e+k0ec5S/1dSkgFTuLwHeH5Fm+ja09W7//aU8ak6EOJ49Ws2lx/9iTo6uDG
87V3d/kEr5/6uyTm2Uq9TRLW6ewN9BHK7NkXxRkB93W9BTpxTYD9ewJo2lK5PyT9I/xU8FuKMP6k
Mg6y8Slry2/XzcAyct5nUVf3mIGK6gEdASDv5o3a8Iqu5bFu8crMUzMA/vgo44o9c22i8V0Niut5
Y/kdDsSG3MmoiGMw/fEji6TazTGyo5Qo8q6Ol+GOrDILVy3SX9g7jX4P3rcUZZSxfA/0f/M5EoPe
KnY5lslmwBNVULW+ofyYqNCAkBeQ3boHr8Z1P35dvFdmQNOyHsO4xtfHhDzOyiePSMuHX6/7+np2
//frl7/hOOc2zR2bSehHYBSEUNDKGx945c2QeOm+XKV9Lg/himtsXju0PubzlEzybAjkaVf2YEOK
9htbc1S1QtOfT+Ju1yqkDsfEC9+BBHiLv811Si0zFuMAzjufhMeqX7Urpu9/Eol4Sv0zhdUWTZXr
DFl2nOpSDVGU8aMO0vSZz0vzEmcs+3J5+VxftwxZ1bSqs2Vh//VzKONBGxBRx8bmOC4HG1wHJcOS
DGYOjiutQkGWf6hXvVBh6O1K896L5n3u9erex79cNZ2/QHVt7KF4TMNjwvPmHtVl9gFYlmpDIcdx
nG1QnZiaiuYLlWcwxwLZXzcJ2FJy0O9/W8ZqE+rv2BIbWycXJtFdkckzl1x/RyGKvZTAIW7c1645
/Nus/weCcqAxgNrksRGJOSCjSHdBGfB9rJPrkHueDawTsWkhQOuFR8Qz9UPT9KBlHFDBO4SgO9xI
97jM3obVqdRrkWVdV4kiieExNu+6vt6v7RFz3ZndgMNliv4nIlHzvhjLH5cPmGv5LJNPB4QxIBvg
R162P/6Q/3Cv+tGNm6SprgEscwcnyOSVE9jbmgS+i/H6R0KrfO9TpLAuT8F1viyTB8YHXJZUZ2dk
Z8DiRvhc7towqq7SivNslB1LghFwwSXEg0mLPxOgKq/3uQbN1FUT+AtqV6oGPZU+lqjSU7zjVVH3
u2lEB8nl768P7jdiP5vxro8UXeVaijPXjNEDCaZ02o0sjX+SONN3YiqiaE+a+fvl4Rw7/hftnSgM
OPBZ8wGxyLCjYGShPi1vvLXr5roR1pH/9yr/n7nPeZwUS/MhEMNPZcyyj6tp3uXeZkDrOFO2Wi6F
Zg+kjyoAlBiSu8iBpcdebOZdXCvk//v3x37eFB7yhz9HaHvt+ixpd3np8c8oP1YbiQTXBCy7rtAG
Y5YkLc4VC7Mvfdu+RF0SXpfzsvF1guYla0LTfKCszaFAgfCVJKDvu7y7rp9u2TMLgYmQ0CL/WXQN
BX/zBJw890q69QJ2fN9G1KEhnzUqyoEA5pO6F4OMAMGokubL5Z/vCKJs6FzTs5EOSHM/NfX0nUIi
7pvi9TtCAJRuiWY3l0dxTWK19VcmQCTL58bn4imaA/m+KHsCmqUs/n7d19e5vfr6XEI/dBzj+Cll
aBIgpmCfDNvkHHT9dst8Bc/SjpZB/LRCGWdkZfecj1tN8A7bshFyovDjcmrS5GmYoYmBmv6nsoNK
DlnlYC4vjmuDLeuVaqYsGMfoSRbRNyP9BTkBHP6gwghTnfGNJ6NrlSwL5qZjPmS81GPVMWgfy74t
mxvRItW1MQ/XANbNPJQJhyIOjZ8qNYSHsOm9s6rUfB1U0bNBb2MbAytYtvFTk4blfayD/sVkxN9A
Ob0diVMb81aNfTX7GnrWsm7HQ5BOn43/WCDMEIP53pCcHjJwx5IluyrMpDbubYhpFaWVjH4GWuiH
RsviIFBe/tHF8XVgVfoX+i0CX35Gm+gnlNKD+3aJy1tPkQpc/fVW1+0fifS/QwEol//bsDl4XDLT
i/KBKX6QQ/gfkbefBvGJAX5mRvOd5iGYPepPTS3uWYj2NxC4X7aat+2S2oi40QxqiNGvdQ5HBAKH
LFl5NnLgVGTYE3K4PMjbR5ratHe0oXrwdMx/phVnL41h5qMfoYJyVdxBbeibSpTseOFHT3XRvWQs
zQ7AYZyjpbyOpJ/aWDf0S3I/X3LxlOTp8DS09K6DQt236xbHtve+bgRjonjOhfCP3jS01W5ssmTr
cLkW37q35TJQHs1D+TxXwHOnw9gfSvS4XeWtqA1l80AiWCz1XD7XYxncMC/Tu8J0W/ApR2GU2hg2
mQkRDSQunqkuoWeS1vtuNPd+DtUKf5m+k7G6S7rodsz4+1W/qVf1j8u74nj4URvg1kMleBgmVT6j
M+lZa30vaPAxAzsjXjP9bkzNrfHNoaPVy0rZuDHoeom84QdsAjuu8XGPlKD6Csb72UecHv5pU2HQ
P+Yh3ets+pWt7PQ45NVuBaeWyXDLmdl6kzj8t81xl/NkClQLrjEI5T2m7bAfSo5muLT8ESCVFgLn
uV/Xea7Fxjq/fWtTGyA3eFM7lL4KHtOA/GjK5hPPenaTsP5rF7AtbKzDBGxJW5q2qQRZSf2gFNR0
eQK4rwmhRnJ511xfXzfzVVRGvMQP8JgunmXcdLu0I+JThjrhr8tf/9O69NaZsPxDoRYENkVbPM8t
gIPrcajb6bY24+0fm6hzSLC3sAf01Zt9uYz3UV+9n4LoxDMITTW4pEKy1YTtuC1sFjwvillLaMXP
6JvLin1bG7gp8M95v0zTRNfd6TaSTou5ZsIo/1H3a2pCpsNeLiiFRdUW8ZNjx2wZ2wSdGUHQxOxR
tNmzUn34oaxQuLi8YY41ssFzjZewCDmv+Iz9MNnDLNLoNiNZwCAQzYqtlKdrClbEQMtwVNGSBEfm
lV9oB0Ab2Iu2MPmuj69Te3WicYF76aLw8T86rILPv4oEL5nr1mcd9NXHkSBnE0kFPi7whtc5+WE4
cMM1QE5XjmC9BEwuQAyZYwTmt8kuIdEncDX3h64ChPzyHMTbftqmqlNFMZRexYOjIt2RBw8Mpecm
Cm4aYB5KTj+ObbCBw3k7SURtsBwUsYOhncPgSOEfdYV3vfaSPfg5viec/WcQ3kYM5fDDNn0duEbR
RxZV7Bf3OchGSVq1Oy9Pg32Q9cH3pJy36KMcA9kAuqxTfj/IqXieuqG6HRYoBo6igdIKQ+iwgFzs
8g45rNDGzvUaPUNLO2OYMJ3vuSxvgZlsH0EttRX5uCZiPfXpWPVRzxk9l1kaxruuHMxO14JC2AP0
L1wMW0GQayqWqRt/mlUK1oDnYgQti/KH6J7JothFGux7l1fLYfDcMvg4EjE05nHttw206mjRkXeh
Ga/0VTaCTkJ7V0Nmip6REu6PHIf3YTWSyz/dtTqWscuwaWgS1OVzXMnyy9TN8sg70BVdPwL7t8NK
JUrcuiP5czWBJlDi/ToD2n1s400UgMPIbQa6MVaZyQExPKupuJ3mYNmHg7ePVXQEK3MLdQmzEUy4
9tl6C7CwL4YeCuFnKUfvTikCUZVaqYVseBGHX7RxcWink0nh+/G5Twm7zb0U8uA1EQ/C7yZ0wM3J
YS7GZdUcY7dXbb+NlSuKQIkpmoJfIub8qZ3BxiygnHcjQP26YRyOE2bT0SXTHHsZTOJMJl7fTajz
3nR+XYMNFbTZl2fh2BcbNFdls1bD4omnkaTFR3SRa7pb8N+Vb0CbkG4uTU96gCDP2GzvTvM6+sK9
Yate6fr1699f3egzVWPjkSJ4L1BS+iYUKKV3xN/EEbvW37JwUpjUJxAUeQYH7Ue68kFkZiRHFnbB
t+uW37Jwpo2RAF1652Hpz8sozL7Hxb5xQh3GHVrxO5T1xjQSefAeXIbAK7E91WsbUAHQ0qjT55iq
Letz7YNl3QaajhisS06lN8j6tgrQUXZYfBFszMSxETYQroEIb9J3KTnrGO3hSYTAVvlele7GLNu6
iVxjrJ7l1VmKR1D75MqQcwvVuo9/OFk9n2jAkMOthJ5jmWwcHJ+DWkijk7MYx/KLmELxm2SA8V4+
S+ut/MZzzQbCGVlHHlkWclYjJNqzVh27Hg8zQxCB9uhF2fAYrmHW9Xu1TjkEpqTONTlnqJvs0SUH
LsAYOvNS/9e/XkfZT22t2Ya2QV9qbzqBz66j+yHJE/2ZTH6+Bexzbbhl3QYqe2jFKcg5LEZUJKf8
ccpId5ghDrBxKbn227JuhX6+oW1McDTzon+1gop3V3eW0cAy79xbogrdr8lZapClh57RP4YJLX66
ZXQjLeSagGXXoh6gJBImQQ4yxsTc0aEy/8mwaFeVDakNghtm9CjNU5a+dDmItiBQx+96wBx/X7YH
x/7a0DczFYuHqmSYQ2w29vy9IgWySzPkTjQn2c3lQRwrZAPg+BhoYItHlu9mRGvICRLT5o8EjALL
1qPSEdrY/HNFCnx/0xURhmgX9jQqAPIbHb5P8zy5N6YGX3Gdxw+hrDcy845UnM1ENweDmnkbzSfk
kvj7tvVyhu7OZXg/QBxdvgdRepVD3Cyue+hqzUnHD2WR9/6Gf3Ft27rSr/yLVJNuxTLMJwUexdta
J59IWop32Si3RnDtmWX4WoJOGrIq2LO0Bl3+H7gWclgbh9q1XZbRDz06MI3sYTNDVAbLoVhlgaGY
UN6b0jc3YSLH/ZSMdXgLENFINs6ha88sZwDxgnqgvVxOaW5uiVjuwu5UBu0xRlyfAIrmh98Ua6+7
aWzdWCVpqE07pi+pyONblHZuqInHx6oGd247bak5OQ6Cja2Lp0SqIlyS84hOvgOEDdr5MPVR8WU2
dXUd+xfAG/8+bfFQaNCBTvOpBk/hjgRIZ0JzFY1WUGbfONCO42aD6ma6FPUSeASpSwJpIAYs+Q+O
fMvhKg9ko+n4yAVEkOLkrBKyFLcLpHPAGJCFW5zVrm1Y//7KHqslTXOPpX6+Y7VhNyYEdGeokAUY
5+rl8hRcQ1gmn1aEdmD3J+ccervf/4gCQfujfUyz4LqL7C8wXZFozoMepXIJvHLV75MB+h97qPQR
fwsy7jBBm6qumAqaF23I3ldcfGpY8S3pUUaXKfxWsFZumq4e9zJSx6WasqfrVs4ye41cbD83Ij6L
nJDT7EXfdJk035RCB8/lERzhHrNCgCpPuZnbThyHqT4UOrxR0EDe+Zm5XelKLo/h2H8bUScExLT8
niZPEfLvh7Rqmn1HIS1TKxldZyU2pK5RTdQ3fsKOBUX3Na7T+hBF6RZ3nWORbEAd3IqniyQsIcQE
nuQRYoCH3ATP1cqru4sBCdnYDNdCreO/skUfwgQDugTEuatNc9uCaWwXpFF6yLItJWSHs7Jp7Gje
T+E8++w9umaLw8z84aZnm28H19ctQxeFgpTVOHBgxApa7A3F1SjEVsHKtTrWva76SPN4Ycl5tYOi
xnM9rcL3vURZ77pzal/tePHQzMTsmKYM+B40M0GCYD5AMe3L5QFc62OZM6sgpZzPMzlLg3LoIWnC
vD3mA3SCN2bgGsCy5mH28/+m4YoaHbu/xFTq6V2KmFjdXTUDG0vX0LHwIfvQnrrJN3dLUbJ7km8p
9zoSGjaSjgN0XfN6ZO9lrR+LEUUV06DUyJP+Zm1S6HTkX/dys/noGMLtOGuI/MlkPmS3TbpEehcn
gwk2okTHRthEdJCJm6EbpttTMUXNcwT24v4gZG22agQOW7BZ6CqZeCyvCbguokLeJH6d7EQZebvt
5LRrMyxbLuZG0hjFrqMRSXpA9p7tGnDk3BYG9W1oxYELhtErV8uy7EKwIa1ZnL4gX0YgzK5JmL1f
iALtzOVj6wJd/MU7RwikzRhYhdb4mYHECm08HyV4FCuUsOdBHaug/zp21Q5sRveXx3Q8FGz6OWUC
BJmxTl9maF6DWEr4u9pAgLFe9Jcq6eqbJZf3Y00gRHJ5QNeZs4w/wDU1almJY7B44CNswYHRFtVV
8D4e2wA8RYJBeotip7UunCVBv5dBubU/b/50fNwK05Wi0o/AkneWpai+Ipqu0Qvpp58vL8ybxoKv
r0f81bU617KqIW8V57vCW34B6pIcgkE8LukmlM/1+62Lm8/anyTEcU6KgRN9kCN/gMzyFk2e6/ev
f3/1+5sFYMo8CPwjiOrjPYc4LVpUkeVdsvj3dSu0zuvVCPMEHtsQBnJigLgGuiihzszLG1V58+11
I1gmjjS15EjsIsUroy+UzOXdevxJkl91M2GTrcs7QPO31zV6yHdJR7v/pFMpg3gflxTI+MPlObwZ
BmII6/pW0LT0Bm7YqenB9YQwNtnNAdie/W75lSvQWF4exrXdlh2n6IEuoEogX4KK8h2yyuLQ1nm1
q1eilquGsMF1MQ2aXnYVO5Xgsr2r5qK7ibpG3FSt2cJlO0zCBthVTZQB7qWzF4DJ1degK5t8h/aH
q4jDeWyj6MxQmIo2iX9cT6ym9J8gjLN9HMLpXV4ix2bbiDkzBRq68R07dYP/jDbkdB+EgPSXfdAc
ym6ztcU1jGXbcqqlr/xA/lRJfapqk98PHXsSwVzeg35Xbuy3azMs+y4gXi60ikW+oyLU4rkqwqp4
glzVVuj85mWH7bDMexY1tOrrDrgVGn1ToaBHaNLF+yKHEyQjWC2YH++JlM358u64JmRZO2DScxeD
yuQlLlp1CP2gO4CPqdm4ul2bYhm6CcqZR1UVHAO8kA4QCxT/JBIsnl4MopwMokUblv5mjIVVsyx9
CaXJULxrTm0B4ZpSnVM5Ivwpptsx4XyPxver6sA8tqFvivLRnxrWnIZuAsrb04CULN0WHYBjHjbs
LYsZh+77KF9U2xYSLWCQ9Gz9MNtHKo8/eDIiN7pPk5vLe+/wjzYOrqhIF6NiBv9YFOE9S8UAfdJC
37Y+eqevG2I9GK/uwwJEUgvDu/4EMN+U3+oqLO8iqHHzdzNj15ETYlMs2zeZlyeFyaMj69Gx0ozl
8C6ha/VWlluO3mEnkWX4KiRh6KnKP82FiNC3wuXx/8Aj5vq6ZfUCsSvzZRKcQqA+hl8+ZWP4EJIh
IlvpKddeW3ZOfZHVWZSgOJIOdRbsaMv+m+TT99mySUv4NhocO2EZfCGGcOiKoj51pfcUgBTrNl+S
+GsP/fl9lALZZTz/nV/iRer5zfC14fV8m2TF78unzbWMlhvAIx19EqavTnPdZIdcqIcwZvOGtTg+
bsPiqsLMkIKM+LFK2x+qY2Y/xpsMDo7tscFwikACKGxzfgTIq9qxsUpuVvRgiY7QazK7PLaJ5IYM
xaLWl/yk0CGxR73Yf4ir6xRU8XXLznXXTEEp6/qU0L57V5BBfb22hQFft+y7hIpxXaPWdgIwdQYE
cVygNplWabDhpVxbu/79lZcSQtRzuND8JfFqJIQhrw2eSw1FtI1Xs2t3LfM2SvoVkl/RKSiT+z9q
3aHfHT0Kgd6rDr6tyjq1sgFaPqtOYvBQbCQ+4dnOKBHcXfd9y6wrMoPwLId/YsL3q1sGBHV+FxEa
LE/XDWBZbujXePbFRY5ONzXdZ1D+/oqQt984+45r1Qa9DVFRJCOoZF58Ymiyk5GPqqOImnGnR9ja
nkCq88PI+OaBcmy4jXmL9Sx4UTXFywgxjd3YTcvOL9myS4yfHi6vmCO0sjFvaZ9GYMDm4Yly0j6W
XRoFj9BTn4NDMA5jti+h2K421s81Hcu6ARkco8LDdNbM4m40/PcsA0jOQ9H08mQcBmij32goomxC
B9eLQuJK7QHPSKaDL5v0yjjEpodrWwLZuIzxk4/J3LBg+GriVN2JsdvyIa41smw8gB4uwjO/eEEL
7e+qgWflxH8eU4Sf162RdYOzpCiXmhfyJa2HsLlryjDI7qO20FeGtjYMzheqWDi4hF7AU00fCEDB
n8XS5BuUKa7zall4qlroY6Rz+dLgYH6ecwU7hA7Tz5an2Z3S+ZaGlOMo2RC4EM8/kA2Vwalq0S19
0OngNUfwPDfFda7KFmBlXpqC1CLLX0CTl97UQdN+ofOcbCm8OM6RjX0Lm7qbRNXxU+Jr8UX1Jat3
2STMM8hFwc9x+Sy9WYLlsQ2B457yo1LH9Giy8tuqtLC2LNCi+aRM9Gnohw9CP9ap+Xx5NNeWrFN9
db2Suouqgs3ZSwgJjBrU5+WY7aBgEl7nCm0EHHTV+nD0gvKFzQwqIYYDMpjP+2rR+pyT8SpFcCya
ZeE5FHEKeFX/9Kc02s3x9DD06bjxVHYtkmXecHygzAPJ7IuI5LLs9aSXaZfKMr7Oh9souJRGANCW
hX/yR9yDDWgDyqwadlG5qd7muGUDy8KrIUzSssr8Y7Msv9Ip/JKy+i4BxGbtgfHjrXKAw5H8BYbr
qnHA8yhDsIYUdygWsptT/oNM6FxAr+I1lRQe26C4ACL3VZPp8JRqjVbyxEDc627qIQq/cWgd+20D
4hT4sFSCpsRThy6R45pTeImTLNviv3W4ERsMJ8DnBMqtukOcg91o2lp/qtGdBxikPF62akemyka/
iYRlZVSS/IWPY+IfoBmcfSYe7r8M1QAhGu8YAlQ4o1q3BU5xHDCbRG5VWTYm9cAFiFRlKrP8OM8D
lKkMT05jgF8CCaat3LFreyxj9xpeNiTAZajmjEKKSoQt4EL1IDauQ9f3LXOPRYe2XVVUL2jhUh+h
qgPSaj406nR5c1yftwJ2DpkMnkF08MVrS288lDHwu7c1VO83kCiu71u2PpI5K4Yct2yR5diGjBf/
tEypjXSe4/DaiDYN5ZqxCmTxEpahN96gaWXskD7QQfCFjdPWFjgciQ1p45BWjhjoyE6+aUSKbh4w
6plih40GTdWhyBYvIJB3bmkab5iMY9VshFvt+aj7mUa+5EkyR7smXvEEPIKg++Gqbbcxbo3uG8G7
HnG0UUu7o2FvbocUxaGNGNS1MdZN3kVxHS1BU50mGZAjdOFbtQ/Suv0BcMqWxqEjNrFJ4wZZAT5S
TsUp6NHDsHqvgA171Tf8pkHj0p8OewluZGLIdcZig96gVDxpD3nd49w1P3Qp8AyMQei+JbztWjTL
1IsOuYUV3Pji9+G3bo10E5Br/x9eBq6DbBl75Hlhn4OS8CWIGdl3dfgUxV37VBZQlK7bgd9ePlyu
eVg2j5t8glp4UJ0gcvgEJ8/eVb3he2mWLbJXh4O38W0KINyo63DpxniV1zd9OOt73ifgd6sbjkQ7
AwwKkiRQhL08I4c92mC3CjzbaICb0hfm15JAZrY/jr4a6g1rcX1+nearuJfhcqqHRvMTyAfyj2nT
Z98IhBWvs3WbLS4Az//ShCjcScHEd63r+KFPymUL8Ov68Zapi1JNDTok/pvuZBq8u1F6XQ8RtInW
QV+tTODXiBahpA6YKTbhAUJlUVagwRxCF9OhRqC61azkmoV1jafLMIDZBnwYJiH6gZd0avclilJi
YxMcNvGHLujVRGKwPiF8AzaFatrcl+hp/NQA7P1P2c9bh9Q1hGXdYweuzNlbspecKq0+D2j+Hu6T
VIBdYIc0nL9lfK5xLPPW/UzzWMn6BUXgXzJR8Q9Uo74BwLqFwXW4KRvy1lGSDUODUmOWV+Iu4Hm9
Syjv9wNv9J0Gmvw6q7bRbwZvENNlvTjx1uMPPKEhvEYQQzrystdwzcMy666p0dCVJfzEoqF7Bw08
ICXSOT1UQ1cDztr1Gy9Cx4bY0DdNyjIomzg8LRXL7vRYfBspyx9rDfLkyzNxWIcNfkvQdyHQRunJ
HcjmG8TUENVrD33WhmqrNfePSf/VbccBiPi3qSegxm170pSnWUGwD1AP9GajLTGBdGSw1oHwuhr/
3Okg6fm0EogMQf6lHuP7XJIfAXDU103VcgQ0TKNENkN45N7cvGeLAVNol/TLdbrWmKd1y8t2rH1R
IZUiTbM8Bm0PNaYmM2o8mJwU/j6TxlO7FGHZuPM7BoHJGSncW3SJAZGSi4pNGzN1HU/LXxSsFwLz
8x6NXIq9MPlyBzBPvV+q+Ddph+S6F4DNUqf9bOm8vOCnqYKS1s7jAzl3Hc03ngBvH01ho+RIaOCB
gr5+MQNbW8TiSfLhWYNzud1KG71tX8LGyg2kiBbGg/qlbqN3tWbzoa4Fli3i17W0cGED5nRP24i2
SXFSngoPaZ9/C3P8zzVHGt3z/7YsxWfstJxBcU3rDrgAgM14K7ckxt4+RsKmnWOzrrKhwerwwPuI
6FXdKaOVuhVR/QCm0UHcXZ6Faxcs/wCNJoIMi1+/TDNp9xX3xuNQ0+aQztK7iugY22AZf4pyz5IH
YXhq62E0B6/IQUEcIKD9cnkOrsNq2T6El/MszTtxMklLQW+YSUgyNzN6KS9//+0nkbDxcryCVF0w
Lkh85IH+Xpl66n4NI9rn9uE8VeYgIhBQ7dHVT1AdXVBu+tjmdTRsdLG5ZmcFBrSBjOgcIAof/Kj4
zkeoZd7lI2SEbi/P7u2oX9gYugGeUZoaVO1poMb9EKT9N1VWXzQChEMeN/qWJCTeynw7jrWNpjMQ
iqHo/V6XEtCdFbgsU4D25qp5T0oIyV6ekmPJbFCdlgPUe1DHPppo/lXhfb/30infsBjXFNa/v4o5
yypHbzc4EE5+HtKbP6x+GXzwzhSmP2jlDRsXiWtfVot9NY5IxrIKSNm8aMhhJxUgCaBv1Q/9WEWH
mSTVo99Dju7ygjm8gE0yJ5BT0IQHuE10m92VVPn/HyDINkuArj2xnECLt0A1mjo8zaWPxE6ZdauW
3lBvSXK6pmA7ARIUPGIRP5l4+ZoGHvgW2b5f6HUPMiGse111YB6RYQwQRAzi1oGCAFuH4rrr1gbQ
aVN14f/j7Nua29Tdrz8RM0IIIW7BdhI7SdO06emG6WkLEEKAEAI+/X+57003v+34ndx1Mh0Mkp6j
1rMWhuTZVws07oETv2RunJbs9d29sPRb0NwcGNAK1rjTwvSrjg5AYRf6qegLpa401v67Fy3+Bzd3
Zs0xS8y/hrX+xcWU3Pqp3hejOVo37XkAlXpWj2/9nLPB/GUY7WxdOweh+dmmIeAEvmNR8KRDjPT8
ett6bSxcQUp7oU33/xrdxrS4gOhQDPA3bsfWsIMY0w3c8a8xROZGNDxlYHaDD9hbF+h8Dv5aINfG
coDKsfmJwZcJ6hi++QU29eRN7TqxlVbVjVxbpdGZ+ENPtxSQd0mvj2dc8K5b4rhpJJq2hYPX0wBs
TOnIMhb56X1hzlWqLfSXt+3xxpwBfqwd0G9QQ5mqNOvnmd7OoF/Yvf70S1+xidk9pLhCH0Pc4zyi
o9qh34Eq4L3k4iHtR3olLbnwI1tEHHM6mG1qk7uegcWP1LjVLWz5q+iJz8Mu/vb6p1zwq1toHOFD
YcI5TO5svbz8Efcs5v4hLcdrjKoXvNMWGVcA1ql0NyV3aNP9s6RllJUQ23j95S89+7x0f1mCqYph
brUFqfqKy8qqL0H/MLi3Cd9xsQXGAbzrypj64vMsyvK9FzM5gEFsbDK0Jtb3b/uEjTFr8GIaE3hM
fHUg5s+Kks9yH1qmrizRpf3dxGW2VpBxoIA+VjX7/Gd/tZa/andVQf7SMd0EZki0etA74dpQy3Pr
TE+ySU+RxgodODgtY+CqIed4pSy+9DUbs+45xl5xFQ0ZpR56ZXTm3zhfi5syvWp1l47UxrSZjWhV
SSHuMINlcwpnBZrh6U3XkpCb+/d5dREQZWjWyC8ljRuMZywRyxsai2su48LybIFxjA11R4yIT9YR
cuA9VUfRc7nDTfK1POzC+myBcbRkVQ/9NvoAnU7swAgOwCkJrqGAL33AxqCtiFc2Fgt9wAcAaUmK
dn1yfvB1Ps+heHnd5C79yPnvf3sNEEnIJV2TOwiUw6fqtL1ZQ19lo0jW3es/cWmVzn//+yfWMa7T
ygeffR0W77qqJPedGPrD256+sWnrhCrSqgg+I+EO7laTAI/fXhv2uLQ6G3uWCvC0ZeXJHXC7kJgx
fZUBOv9xCN8mjMTBW7ZZnCFQk7bIv6ohfFdQcCTiWuiNteFWEpVTSkuoVUIuoFYY/jVTu/j8zcgF
sQXAtarWUJF1wedhqvSNq+r+ABqaD69v7H9zXXOxRb9VDvc1umLRPSIbAmb6YFribgqePPlam0NB
9Vc6tyLnBT/MCbkZPWZJyhqJzSoxjDGHU7vv9HAl779wFLZgOQIyCWenUv9KVUAzxIz5JvHnSanq
Kuzy0k/8j8FHrJu7VP1a6jpkWT9OjzxhPehLQ4yPvr6qFyLUVjoVQg6JqAapf7lB1yrzUfEJkUns
CrZGz+FVzopLP7OxeT3GXgnIi94tikMcJQKjEyiyZFd8XQPcrL7tWzamX+hkiIey7X7apAgzxbn5
tChHfBYEGBcuh3G9JipxwYWxjR/o06aex3ViJ0qQC2qANzIwxpArLiw8v/D/XlyILWCuoAiDtiPR
HSuSpIa+KYmpxCiZGCs4nNSX/BMlsq/MaZBLP5xk2hZLCcKOBPiRXSOYnn7wPtXNkpHBQy5mX6h4
4lcM8dLHb7KAMmliJyJd/KprBRUs7xr3NVlrecWwLjz+f0B2iWWdUY6dIBazDDtXzkOIqSdq39bv
2cLregMEEQkbdhJJINo2U4NbzUeIsHqVZKuCzuuVbbz0IZta3ZIk1hFt2anX8QxmscTvKsxJvH7W
Lz38bGh/BVHAlECmi4nyE1+bZ4y4Tne45LyGr7v08E0S4OzAR23TDlieIAlzhgPV3pRahNXz629/
oWmyhdOxFWd+hgo3LuHRWXo6X83ZihTvlkk9mzTCFLBZqyZLurcJ23OMivx7vRyn/TosKvwdY4Dk
MNA6vn3zlJCINv4gCtc2GlJMTS3WSf+YSgXi09V1g7pyIXtpR7ZpQd2m7aIp/elK1oMYQhiQnbSh
edsIAXS+N8sDHcuFgEbwZwwh1ow0UPcZgjDaxd43V+z6QjTbIuvQZsfdyijCnyOGvtE36RIa510w
2CMNqmsiKX+e9h+uc4usS0w8Rci+SZ3NYESXH9FO6Yo9dr83XaZSHpqvdtJQ7vsMBqXZx3tAWAyp
b2g7TQMKAjN05BYteVPkDBKev/XMjNpJNSbrCw2nIDrJsB5DJJZTPTxTtgyA6EENweDxuIJF+wmq
BV2jfS4HCMqtuBQZBnlyktUcaHrjQwxQxLQYlulgBWv4wdvOB4czs2Z05bBcCLZbrJ8vwGR4FnQ8
EVwyoPsY5FXnPlQq/NyGb9LW4mIL9+NirA0wIRimNcznYvUH6zHVEp5T4td9xIUjTzdOqIK0STXH
BaBeTerYdzsyTLrrUibtFSd06QfOf//LhfK4giAKH8efKPoTswfBSLvcTrOfr3SPLj1/43KUnsD7
BxGAk10dhg68X3b/H4nbpadvXE6dOOcLsZgvazW9TCPYYgZRX5OwuHSCNu4GPIvDOoGK7VSEKz+C
NjUG7Yooj4bV+6C/ihS/9DMbrzNiGI63XTD+jru+TffrEPg0W1YVTXWO8yXSJ0Z19+lN52mL8FOl
gDUkJDrRIg6XG5UqW+WdDlp35SLjv4XaQOl4jnZ/HSjCF4eIBSawzCTeqB6Um3WPMLboPhLRLopW
qJyBntUH1a1KGzfTA4GYl2R3PB4H7k4Ctx+82sF8y1qBnKSsxOFtH7/JRSjIYYqiMaj8Vv5cjIDU
xZALyd/28PP2/vXdSRVHvtdaQWdv+eFiRKaG4Bfe9vCNG7DUMcMN0ce+gUKZhZBYBvjHlS27YERb
MCAuslTAuiG98ys8ZRGCpgXd8Gtw4ktP3ziApSFDIzjnJ2NBv4U8fM28Z1e814VwuoX/Keba83RV
fzyrARYzoYezvNPQXxWBvvT2Gx8Q6JAVjQ/pbysn8LmBgSmmdxjunta3TUaKP0Rff50btpp0itGw
uaP9+ANCjdVeFOwZrCbXKFMurNEW9kcjHQbo+2G0nYFDy1T+i9LIwuPY/nj9cF76gY3FG92mc9vQ
5shLK/ckVB+dNjEwZdcUfi5swpbkToZVOY4YjDwuPgh3ZOjAWZRem3W49PCN3dKipnoB6/wRohhg
KuFkvh19cu0O/9LanP/+1+5Wo2XOqJr+NguYlmwdP6HnG3wafHgNqHXpF87f9dcvcCcns/ZJebQz
8M0o+lFPDGRKXTYw/9Yf2RgxdSrVGMov0DObwISJeIi2xYxoi0Iye/0UXdqHTSjnXZG6LmHq6FPb
7yyEGvIVh/ZtD9+YcaHRHA79bI4GOf6eaXSnMO/3/fWHX9qBTQBfiF8Dqxd5dBTXcEICB8aAAYKk
LsgSXv+J/16cZIvGM2Jse47pxyPvIDZowuWfrovfhqFOtjg8GsXgrwV7wfHPfS6FiHXmdDLmU03+
ef31/3uFki0Mj0RDsHIwfx0hg/KJhvwj5W4BA8lVvtZLP7Ax4gU6PXU7uv641K3KwJSG4XgFtaza
4KS+/g2XtuD803/ZmbYsqaum7o69Bq5ENfgJV4BK6W1P31hxxXsgf5ekOkKY/OnP6s8MF0tve/jG
ejV4KOaJxM2RLP7A2Yrb4bK/ph1xaenpv9fFlWvnyNLqo2OVyZxCllzUYN0Og+ltjcZkC7+D0qEN
wVvTHO2AKwYt1nfddJUe7dK+bqxXr1o7jON2R5pCu6qIXLNb+ZsIwzFIlv57cWyhAtVILI539YDY
i+h+pvqNzg7o9b29sPxbPJ1Na5/IftRw/9MX6Rk7nEPjTK72xi/9wCZptote46iZy6MokTRjIoEw
X+xGMBntX/+CCxuw5aeThnad9AZMpqG0uyoBvnho5pfXH37p7c9//8tqBTLaJHIzlmeBWxZCLvlq
gXoHHfm1hvul99+YLq/6QZtA6aMSAM9LyMw08o35Q7Klo5MYxPSBwPbS2v3gmBLIfTK9DOfo+PoC
XXr7jfmiaQ5Fp7Lvj7yFxKDTYIEcwAv/5fWnX1r+TdztKwtZsDEoj24WB3p2OsBW3dTXj/+l199Y
rxAO17TFeX9bXHXkPSwM/sdqvn/9Ay48f4ucg+bcOqDEwPO9+QlNO5p3y9Wq7sLqbFFzlU6HNgjG
9iiX6QtT5B+ob4y7NrrKjnnp7Te2S0GPB2XbBnFX9eBKwBX/QMo3MdXzJNnEXEc9aEonVh9ZRNco
k6ztp88RuJzp25h6ky2tXDGp1joH1xz5LsgTnsj384gm3utbe2n1z4v2l2uQ0KsRok70Ucdrs+Ne
HP7YFwqC57f9wCbsktRIiouU7shD5IUGB+nIOvEA9uZrp/O81P/b5022WDmfhvPchwABgwtDZosH
xkUAV304D441brA3b/uQjRWDWYAEZEaJgTltv/Nq/MLG6RBdZ/Y4n8f/+o6NFVegehjhevQRIn/3
zgOUQs6RbCGAFtZqBd9xaPS0e/1rLhjFFjVnajGigBfYFjl96EO/os64emt54VBtwXKmcmNUBxRf
ci5VzxLh/HwvWvD2TcMAOPP/PrXWRSPtPW+PPgBxyJ9gkL5NBZwnWxa5HmLuMUaB1JGhhZfh1hid
e5Tzb1v385L9ZW8uiWtUYX1zFIRHR5K06f0k3qZojFffWHOBK4i4dQUEzKOp+rPwkkU8j9w18otL
x2Zjza5ImS8XZY5uQZ5o3Njfjk0x7N62OJswrEEshaszoY4FaGflAn2A0kBJ/vWHXzqUG/vt1yIG
V7hswRW/rDkkRp7Azmmy66o1l35gY79giC9SVaaoIBXwUrrD3DtmikwWUv02RFOyBcaRpVxThRwF
yw8S+j+eOsGHvL5AF/Z2i4pbpqpSC5jI0eRfTP7HJyCOfXrbwzcWK7tundqiaY9LM+3/bG3IrybP
F1Z+K4tKogRMyyXtjzQcqkxX87JbovHDqK5KuVyIMVtqOA0qTAHaR5xMGZfPFAxDByhzBmdVyPux
H6u3GcCWIK6IY2ggT+c0pcYwXTGs6iVpr97lh/GfbsZ/xJh4Y7/ClxNSLZQZZBbmGzAIfffBIW5+
cmfNqz0F38QvDJLX7YGCMfvWjpghKrKVrwIyudoPUJOaBCTS+J7OXVNmQAN0+8phbbK6atGtpT5V
dGersgr3aFZS/S5czdwdje87dSukU0Kj9U0XJvcV3ljoz+B+bmeV2wS89Zlq8YoHj6FYujPRXJY5
JawqDyyR9SM0LEZIosbj2h1Mr+lDT5l+oIPpjxYTxP7kkWffYQKpmnNdBvUeJL3dV5Sf0xdiynLd
y2INv5Pele8TSqJ3/VyEuyWl0fNSmhWqkkX1QU4tuXWR1vg16tLcQwDnybV1QLKgq+ovjDVgKRaB
VnsNyaiD12olaPMC+xcuPrkV7eQPk4n1b64Vv4MOrZhuQHJ2VuWzqfhHDQ2Qdhy0vdhgULc+Ouhp
Y8XKAsNzuoCeojUMAPkVLQUQgAx9e2fidf7GpXSfUQjx9y5M+QFS726Pi2zsAecas2oL1G8z0Q6Q
z5H8XADjlvk9cOTyxM7X+eBa1RhgBQp4zJu05VFm68J/lGUrD5RG64jLtrA5lQVuVgthg3nXQzkS
aU5Fp0xG2HcWNdV+7Xl1ogNuqzMStQnDBNDgDqTvbZJBYce8lx3BAAdZ0+6AyYXl24ApGw5gkKqQ
AAIKiwbDCO9oO8ipoEvYz/ckXTGk7Ip5fGe6RdxxihJMj2lEdypRvbuxs2AvIJpo3E5y5U6ENQkD
wgnMP7d9atgX0y4YZJbTHLJDEWj3OcUqhLcozgGVm8hiv5Ox6eJMBGUoTtpy+6JcGnxFXSl3Yig6
c2r5POx85Muv2o7hbxmGszz2lVrbXWN6Fu8iA4aZe+BEcONJLGY26zhIyUE2bXw780D9Un3vvrpV
y3fQndEYXOrmdt+YJjiA+0HelYDevxjMS4GzPQyRV3gfN7fBOOGounoVIluFWsKjlZF4sAth0Xuy
4uL7qVITH+6AWgyX214WxW8ThOfb73QE3RXthTXg7oGzqOYUCBnR1/4hSdEnygdTiMeejHiXADQp
JqsX4Mh2y5D0S04VrlzyZU3LJ6tZCArSkY4YwiFT8rNd/8yF96VlOxAv9CQrxkV1d6QCCgTA8rF4
4M3KFMBucqUZLdU47vsOF547tnjgm2yommRfx4VoHwIGhc2DlBVsW9gyXI6u5OSlwbSl3VMFd5CP
asG/q2YGMCEUjuI1ehjvM7F9qd/Xi9QFJqpcC03QARLuOZqExt5qDnnqZzbjBMUeJM5QfgFoMZ0K
NG4rpIYgl1a1aH/4AGabC1Stg8rHCqLpt2HSFeUDxBFCh9R3HOzOFnEkn0nMQbKFQUxZZm4IY7XT
qHN1rrtxxLYVFoQg4HzzyT5J56Tdp7jbHW44HbEWIh5ACFMUCZE3Yi3D5gZCCYMBiow1N1HdW5ph
IozermCG7A5BHycDEDVtR27wsmNvMwj3aTblBeMFfay0rpIcJMZyyZIoUu3L0nR61LlzdbxmvBlj
tnfRGra5wqxl6naEVGP76GNdocylBT+y1LnuQxWhMZZ57efxtiG+C+/nZe7iMgumuAaWOxkXSE8K
J+m8c5oG9KfsZT0DxbE4N2RcyTb9wlPTogYhAWidvig4veleQiLXAeBac3E3l6Zul32cTDGfspWG
c/ANzVbEYpg59/7ehCF03GW1zuwEel1D5r2fQLswZRTLPx2CFRof3xXuD6ZfSjZlf0R/vzY080Ht
G5stwG87RA0n+QcSQSFsrxcylLfVujQQUFGDWu9YuC56T3VtXV4maRcepjC0Itd2sXwHykfPv0LH
xT4qv6brezX1AEui4FI2U12yulxPQT/vYzhYn1taNf0O8Co5PfEy0W1uq6Xgd+GUsPWBgM0/N5JR
eWBht96UCY7Bd6i9uunOp0vvDqh4CrBakrIGunXErNNJt3Nkd2MzRkmXYSRzIE8hKMmXT/XQaHeT
slRV8z7VRWefEil68Mm5IZoQW4OuICdAkYb0nzIOdPRUFDLl/xAugvB7BUVtffBFirCYrGk13YCB
ifu7oNRhu8KO1Dr8XmSayBd0m5Q/AM4hF0zQ1pXPxCJr99EyWn7E1dZCXsZUT3WYpa6mtkUNDTxh
lfPKpXFWxYqrE2qJPsG0t2xGn2sVav+xCL1ubyuLcZN55xvAVQEDnXvw6Iyap+V3mWoEkMQXFcmB
Q6XJi5p90ezBng2jLxYZdDdkigeSVXCL3W4xY/MReBMRY3ZFlfy2HsAUv3NpPUc3Eo5lefB9bYb7
JIzBL4wT29wpE/Zdh76mcPUtiFZQZhIGz5cDctG3OyoWK3Ockp7edRVj/X5x4eQfuCNQxgWPSrA8
A9FYd3dWzOF3ym3MwZQ8Ns3wsta1tycKWoN1F0wT3iRW0QphKYMxuftGCen3fBDImHJSTQUEHnBg
IeWezbI+u7Cos0xk0vpRzfAgYFg/NG5K11MslvpHCRXF+EYDm2X34Tw1iKFzOfV7Xs2r/crHMEkf
IOvQpD9Y2qWh3+kaskonV0Oy8DBEtmhuJ9ZqcsBMVrx873m4pns3rjZhOTQ8umXYK260PzY+Sv0/
hozR/ZS0LnwocKjlHQeO/iuWcK6im6qIxmg+9AwwvyhDHRPP4kaZYU3eV2BC6z/TpG3Ue0WYXD4V
dYA6ZMeEDNw74Zu23WHIknaoq8agT98p6CCYexCRDOq5B5ot3dNWxK6Asbb1fEN0WBiXc0gSrxgH
1GrA+3br0PyGyFYPqLIpu6X6ytDa6Z+WsmFD5gI++m9i4cgueJzqUOIdWTLdLBWP1AeJcrp/5LyV
7GRnyim007Tr+h8YjRl/xhIo0yctdQmYTQhGZL834Qhur75sYqgygluALLcF71y6s+vZkfaVY/Ru
ngZwGfSRnNPbhuGW4dDPo0kfXUUFiHzU3JLljivgryE4ZhJUlM3sly9FmAweZLbAbWsQX85T8mNs
1hFBouyMHME2lcaQMyW1duJgyiI+MdGy4JbVzSx2S2NsuNcryFN2tAhLxAEOFmSMvIHxJ68oxmMa
RBjMB06TkntBWMs+kDNN6GMfmdmnOzkY8wO4xrS8izRrnm0xleZe4z6cQ8cl8vHJ+blZjlBD0cKg
Y1bhVh59wGL41QB41eea2mB4FwZRVHzrLMHptLwc/D4UCiQCNO2aj3M8xQ8yKM1kMtMh9zmN5YKg
Owc1TR8DK+OTjzqmbx2AbvRAU3Smy13hdZ3qbMEFGRyNUo1SLpsXxcQIbpVojg4VcQuboE0HMvxy
J7tas6+s9234sk5lAOwcxlXqJybBJXrqsWjxJ8snqNFm0doWZa46ijzJtzRZb+CJF5IlRmFekNQ2
xdvRJJD8Fny2YfDdB70VxwRjbMd56XF5lzUDFExzCKMphCZH574Qed8WENnAFBFh2UqGOX5BpRkV
h7FeKdkn4MD+psXQye8CPCWgOV2QBuwWsbTtkEEhcP4IKa6qf9J6KKffuooG8Y/vuK7eh80U6wyU
9qK+T23Jm9zEo5z3FQiqygNyW6u/8orF5R6Dmw35TRlgfjvEwFU+0Cay6DXbIiofZY0dysTcDsPd
YikQV7TVa/KBhpEYfogyqod9VLiG3THWLeNBNGaZc2agIvlA45L736rHYu+SoXf9vmnnabrpjdfV
i8XQszz0kAGxOwKdb/tZdAg+t0FYIhHi8TSg+AB5ERsOvaiQid4wNs7fhgEx+IecmkjybCoFrw5I
80f50buUdc9Rosf1lDaDxRxOMyIjwScV7EOMhJ/Aec0B0hKyFK648WFSfShWpI3vKsphUqwBG/sX
J0fRC4zHmqjat0slfksfAi1Ie0wD5cvULIPLKEP9dAA5eew+Vj2CTS7rsRP3KdZ9lVndoqBAb8+X
N9FSdvY+Umvf7sspInkYxIiPWZ8uw7pncNlrRovJRzc+TaXO1diiNiXx4F0+zLasEHPXSe+4rZFq
OSQr4c7GtJen2NQgwjOl8uQuBjj2lw4F9geEQoHaB35YwswvLVK8ARn9ul/jtPusV6jT3zgUxifS
eSSJgN2vsDk4IXKnMP0R3hfEiZel7uAVQQHQjLlodKdPHEX4QbYMSgIoiuwPUMEwdqtCmw4qQwRk
nyZQC06P88ibzylJuvJzWcbRczKJwaAGMe6+LmdanMJw4OthTNikbrSU8BBeJ2nOyjOoRkP1bTiw
qTu3zqbU4LYJT8375cxpt+COCOiYgaDawDBKSnbE+eRZCC7Vvmj6hD0haYBFE1YiMLPZJoBKNTX+
DUZCALRywbhY3y8mrBQc+BDvUlkk4y6dy7T9CHaw+JOJRhQqpmUIBCykU3CQCZ0exRrxZYd3rD6o
pLffl5CZJzeRjr9D1081jwZg1c+In85+8cJhJjOBKtsH1fbM3CA/lsN7HUAl6tGsXYKBzakCy1DZ
ghziDGEc4JHbIkKdhOvZ9QHyRLW/JaGELPi08DXY9RYG3LPGo+dXVGFe4BianZrXtt2rCqHvy9hx
074zBUdLw6G0Eo/Q2CJ7EqhlyDTG5EvINC/AobJE8M90AJrjB4wutblnXXSvuqh+CFI6iz1E0Gmw
h5XBOtcWOKE/0Vzsh2D2vwt9jhLF2INujiM+Q8YgmMtqZ8AHEuwcsyDqAdDZ/Sqqs0gq+sTQPBZy
CEWmJekGvItpjN7LCVruexGignImcqDP9tSEOpOh5PzZonoT+RqtTXSYwVL6hUzn9k7EFlgVDWxz
R9rzMpBF2uU0pqS/c2Sqp6xoFVLbIoome4AK/djvAfctvyqQS/xGmFX9DoO5uJRGcYLCq2nhfr9B
M2NU+ySZPAw9TlUWIbm6MyhGqhzdFzbsSUpGcbDBiONkuxmRChInNj4oYJbPfjIsP67xEji0L1TQ
INUgK1idjAC9dl5VcykOC8wR1jhb2CTwx8VvsIDO3oK41OLIlQM+K07OxEY+0KjqBpxV/DvpkEa3
3RDdF0iCTmllMZChPMTeUid7nKIw0O8wh7YmuVrG+h1v4qQ4FgEd+x3TMcwJeTE0iWQ08B8mJrVD
q16vTTY0CdxmqtdwuvWgowxvegSWPcRGQ9Qok+4D5LkNDiWbncWLQECeZkuKjp0Eu4zOx5DYIWuA
k9I3RRdOX3wZ4ZzQoZv1RzODAmwnBYPkgeSkQAepF3Py4Be0aT72fOD3oG0Y6mNVNhjqctWE5BfC
KwhX1Yj2kqYL2n2tAPaHJgs/KlvUO+3NWepKYPpSoOa6C4rGMVSZFo0hYBvCNjuf5U8LUskd1QSF
BYh27NFNNb9JgVL6eraSE4jq6GMaocOTAe0Cmt1G+KHZmYCuQc6An/1BgOeb90KXVXsy4FCSOaZh
7CMjAyi1QFCJEXpVSJwJpIXU3rGyi/ocougILcZBT0d7rMZs9fqApJ4Wu1b58rOkk/yk6r55QnZ4
jiSpVS8KEnu30IecnlaOFmwfsClGVlAG5KRQ93Z7jmLpyOcqGU4twizCVhFNDTheghZJsxkQme8B
Mo8ewFzlPvZ6bbusXKrmV5Msw2+YSlLfl8sE4j27lP15F5DUyXkmJUrSRX5y3Vj/6IvJfVCyh4A4
HwP/vW/hM7OxFPqdDfp1wtgMk7kIMX6C6xhKwVAt9PpEU59g1qPE7SeoE/QHbtGJ1eWQfiLofRyn
tMSOQJ6quJXo0qFvosJl3xJQoO6gTDp/a2xQI/kxTbLmlSxAsAslmXOQczV5x6ekDLK2IvaZ487m
Hsznc4foGFWPDBoq1W5V51PJMdy9T8HD0R4jlGBoowj/vZw7sFWKAh3hKRzNDgeG/x67Yp12kgm7
rxkUlkEnFXV5UVr4CmDZ0F7hGLO87QhchbARnj2XvIMMUI00Oi2Wfs0JVeh5rUvqFaJAUOY+JWgK
KkxC/PSVmB4J7rkPZoJNh62jObxnzPNZS3Mjwjg+wT79S9NJ6N2pkK86i9EK/QRZe/scldweq3RC
At82ZNwto1bfxDjr38tSrf8Ms6+/E7TskKjBUeWqoDCpAuCs+z//fV3m+ZtI1fxD+wqd/YX5m271
8g4Ln9xOSe98xoc6+AEmfvNsaFrvvIdX2i28Qs+ALUjVdgZCwO3ezUo/WhGVEmMFtj0KNqKLatvU
/+66MvgGzgF3kiipW6D/MHzGZsJeoEuH94FtTzbzpRu+8HLuSY7JgxqTSbpPnuN+mo4oTPhntArU
0QUJ+YSPiG+qOpl/0m7QjwRTbGVGwIj9cUGfkt4qmxbfGcriJquaofmoWGves4IMXwpv4DWQ45zD
YESV2VWLiFTWyzlJ72XT1Ouco1sGY1zLLqh3JkTJmPXw0CPEXmljsplgsPR2nVb0K+3i1l/wT8XN
ECWU5bihcKcqwcBEh/NSviNajOJBT8ogiSGNmHDzhh53m5rmuaEdH06948NvR7jMTReDWZQX0JbM
KG5avqDVgsMfJgXK+DMD4BNkjHr1AmIl/h5uenqKEqbP4ZkipQTJP3qmQdpj7Dxl4pQmxP1C2338
1HVVVKI7GSc3zeoJmmAmxGJO6PrlxYTEqvNLqW9AdSDFjcBs/B0mdm2x0xzE7pnoSnIKhqri/8fZ
eS3HrTNb+IlYxRxuJ0oj27Ll7BuWvTVmDmAmn/589H8uZGxxuIs3LnuqDBChgUb36rUOqkvlI9Fk
WIUQXGU6nLlay08mXqF9ZcTnsfFc5ZRmAAV2OtGY8WQQZfroKJGh7LqBS+bQVAPZu8njPuNn9UnJ
Vc/dU8rAhPdm4r2LgVLVB+hHho/s6eTEbdDcj9ABwGrt+sTZciTmOK4LXk+upYzd3lSDkoeMH/9w
yBIY7B03+Gwj5HGfJ1CwQfadCDgQHBaJN1n2lhu4bEDHad574c48J1nXWPuQoxcPQIGCTtf7/qlT
i+4ugmn7zD1tnrTIo0BG2C6cqPrEqZfaYfMJmg6wrINRKk8q+Nk7gosEeDlRjd/E1pvvatfiDg5U
FASQ0wbTuYSiogQf1nMUVqUYOQMGOzPgOU3cnthA1r8lAitO2ui51GsPc7wYAn5xN3QKXn+QmtHH
vEDKcw/cI36siX3uG5cXL2zv1X72EO5Rx+wsAmOK9RPj+u2KGivQS9fNjqnFhX52RyU8VnjEyjlv
PaY0Uxz3s+/HrHYAx2ewQ7469fk/ZfCoBg7QDgoG1LsyrmM0sz3ifnGoEt4DpvyJ4icE2z2zPYea
lnxWTdX0DoUq0ifGPP2G4kIJqP8MiFZrLYZE1sx4bCuBA2By0bAXbH38XVh9/QTqI7+3Mu4DP9Td
360dpM92nvZPs0dyxyqAu3IU785OQ+VJQdWpfBOYGQ5roHhl9eTodlGBKxvG4+Qie06cGT86ByWx
t4ZCOZnC5+SxVbUUOzi7gapWSsCkIaxlfRx1UiOVIOvWjkV2Svvc/pmnlv6BvUz4IVUi0lt8+pMn
MoKnkeFR7hcreKdj3VG43wyp1R/UvvMPZTpwFRuWYImLwAu+2KFNTsklBfPoRkb0ELaZ+ew7kfJD
z5rg0dVr4ieOihrI50GNje7Oqht02nWfGLAPs+t7ctHhFROipM3At6w6W/Pvg4Ko0IdMI3QDRbTu
qzsLDWH9vakU7UNGYLY5KNq8UWoxxdU5s3K8raJHxVsUTszpqetJTOLI4ogZRa0+evBBd6dCq+pT
Xln1xUlzdE5xNhrnnrcuEQ1V0cqvRaR04RH0koMf2ImPTTc4d6me8KDQhlp941W25t6VGUTGo8LG
VEs1tndqm7XeXLiUJD+qznTvPTfiQZUIVUXYJbbNT207lt+HuLKpgfWo39YqHrf7JCvFx9wFDeoJ
2NaHHbq7XnfwbVu95AoVkCMEW78SkCq/AstspsNQ6+HTRBi5PCcwORxNjwzfx4kH+yPZD//M7cuR
4KIlWT9AFug0F27m/jGs+/zoE88vqAtwFf8QoGTp7UzwMPYOeakq3UeNqcV7lJPc8qja2vjc9V71
oS1Jd7m1Xfwo6iLsjhme1VHlhfsENtx9Z+PuvDWLqIA0X22tQ84bp+A9pvO0R343e5y6KDQOsVCm
B2dKuMXKyidTJiwkIkVArNPTGjHsK93QP+hlVB11CMI/1kOJpFmdzQ9zLL+g6NTioaYrYfKjG+Zr
L41qwoUEveyfSWFG7yay48aBWywJDjaqiv8EMf6qgkZFdfRCK/lC9oXXRdDF+L6Dg7xDxFuwP4LY
SU52WCi/0qKtm6OnGua0KwMLFEPRd8abySV4urMCY7BPWhDa58JIp+dKZb/fKbA9xDuhQYuJbqep
7RQHBZyTy+X+TsB/lxz1scFJ4k4hFJHlWXznJnH8TVfs4h8EGrNqjwZMcPIrQ6iH0S+c9qEdpvJ7
0vJvfKbo3Z8sKY5W+KmgbI1LFKysguffvXMiu/yqB8QrQs+t75DqQquyN+30jq3GY2+O01OklOT6
r8pDDvcwOJ1Tn9IhSqJj6FBBuot41lAebbrfFNc3zLuuM4rkLrMsXgAKXLmzarIPk1iZh3r0pPim
Tl6GfBN1lSWUEDsxaiHHWqY+mRlKhzugqulTN/FxhkLkcddYNumHTkumZyTN0v5Rn3z1SY217KvK
W/Wj5Tj1l1Ip3XYXOm6ogDuNlWkXzfcPqe/0WHOepAe1HtozSZv6c6/m4lxZJdkFFNj4q4K3nZbD
+N3sdC18WwSkvHZ11Iz3GWCOHzqL/GSkIxlfMzCKh27gtj9EA0I4eJQk94mgs4zC6t6VOMACkN+f
REAyFJPxI4g5saHyjdvfOE8i+FkMUXBqbFVXzkkMefmgROM//SQa81gkWufHuxq6nLumE86Ev+Yp
+a/aCX/4Wpt756Djg8siU5546k88SceMAITo02S+ifwjb7HyazBlERes15KYFk6XfRwjq77T6jj8
TnhafOQ4CX6UtkZGlDxbeIWIh3dB7cSpsY9IFz4WTa4eWh7a5ndS9uOFVHuh7BzN6JBbN2q0mJQU
mE668wc7+ewGqrjL/Jpgnd0rfX9XxxqsAyGvll3dUXB/V4w6Vx80BOIQDLUo7+oSxpjD0EIqSFDb
i6Dlrm3AK16gDo8dpMrJ2wydrPiTElpafyYRmj6ZYSDcj+GokDDMWi39msQpGxKnGIagvlEa9UGH
os06kCbS36ZRaMb3ztT57Tea0Jo7Y3SCibyMClRDtfzU/eI0+fCcO0m+V0o7Do5+0ZNl8kLV994R
idHzvde0+td8mtT0e0HoqLjzyniKDso4kTvGpIv+zLuJeAwR8ih455kp5wmvTlL/XjjC3b4rJ3bj
e4AW7XcLxQVgggRpzXYFlr6E95LQdrqa22PZtsH/Kp5mGaC7SZmMjVAmCW7nJlVha4ZfXBIC5Scx
zadQ6HDUrrS/hPmS0Ha6n5b+TK/wP9RvZAhrL/Tmozaa6m4TZE2msGozq+8EwZxLYQCyexgBPaiE
MYAT5dtWQKaxKrhJXR5gxWVUqAibhwDHz5rc78LyyqxUkSkGJTOZIDOOHrnY6t1/QGrOVa2v4MhM
CfaO9xd5vHfAkVkw6OkizBvusEE766FRZBTNDSHenMMbJDci096GUJQZqtRowOUf3AzcLJxrfWGX
eydd04dc2FDmPI8vkLm+VgMOi4vgwsVg70GgfefMed8gSLoNgCorN9o88XSdirkL5aL2BxjMxiOM
xMZvxffWxMSWxiCZNPmBziCVSBkvZPA7HP3vtl5Z/4UOYmlXSWaNJs6cbnMwCpOH7mdb6WLzg6ZM
xUqN6gLQUpZv1EWGRHjlaA8qwqPGnUrWNdMAe428kXIkO0Y0bsYJMOJtG1+YMJlhijg5D1gHqD2+
0+M414u1U/z0HwrrljqYDejFrlJ7pbVMW1HuzRHmj94Mc3xI8Quq4HbjECRkLVRgQWpbKUh+Eh0F
SiZRvu+C1nszxEX66fY0Lay6rONo4pMHSRGkF90b7Itbp7jRg9067YppLKy6rOIYJOT77MYkomUp
O5Pl3at9AFBGEBDnFjnfHsXSWkgWXuAQi3EAvC60EjSLYQOvfD/2xOKcw1TzMlnDsS91JKFsgzZD
BWHIiovKMYlvlX+HsQIzXC3oW1oPyc6LxrCGUAu4XP2J43eupcky47ptmiQTJ88cakLJOadA4fOq
hVR5GH7G1Wqt4B9Wh1duD0O6u4WZGML0847bI/gRWNGjaX0KMvU3MIKP4Dy/ByK8Q+Tt54R066Yx
yYxTdhdo8ItTdhF5RXeYK4AzcIl3HafNihkuLInMNpW0GgDRJuuowfNxQXQnIWwdBqp+d3sES+1L
Zq76qU0CUpt5Bttjq9S/Cj1fuVYXtqtM4ESGxddEFRsPY+3q79E6rLoHlSQPQeLGIqJ0ewALNq7P
vb84CV09zMMhNvSHJNTUE6CnwCLzpffV8KERZQHXv6MW5Vpd3tKYJFtHTs/KdagCH0aDkoAkKMIP
Pu5h1fjdJsIYR9ZrFH4EeUhTsYl139iPWOMuTJtftydrLo1+xUJ0ycBtnrVKaUXNpfUq6CaGQ627
z4FiPPVecGeiEkiI55JulaVwdMnmwauM9WgWzaX30pQ8qFnulXSN+GBp68rmHnT+5NVjc6ldyo8F
wbVDmqyW3i+dJjKbUxu2cW87UXsh6UScvIifSfV+nCerDZOOqGj2BWTknePm57za+HiSCZ7MqjVA
qukEt9y0oRofwhRgBmuyR7NRv7L8mmTsxJS8XPEHhjT17/wWIrUgx3MQjnjLqxSNyNX6zwVHXtZv
zIayTQOLcczcQS010JAXtMesE/ezKN7Au8cZle+3N/XCPvjD5vviBLDJZqtKqTUXMxo/C2pLDs24
kZDckfmbSA5HjhHl7cUdYGPR2+pXalBXcPvLF06TP+ysL748UG1fAcTdXhIHOTjwRHu/1oL94K/W
Yy71IBl8YDaepzRifGOqs8sQw8g1tvAHOTHRlNuDWDiANcnG1ZrzSuSQpwoPakLXyUiMZkyV2b5z
sq0MITKTkx0rKUq/Dr1giC6Is4NmEsm8PYSFHfQvFifAaAXwzvqSmfYnW4urPTnrjSQAsmJjAm7O
Tk2jvvRhRJGH630x1n2ehfWV2ZuK3o87Q3G5/VJEyyi79sEWFNEuTYZtbLmOrNQoIIVuhRjrS5Am
zqHwSXXPjtS2mZ/H9cIColrJSQKlzSUI0dkj8v5dWS+iX5qceblfNO4i+GmbHtKoLREEYaT+cRap
Q5hcrLh/S/tGcsj70P3/2W/d6LngrNiHxuoDbKlx2XRnPI6fhxyh3pC+gQbpe5145sq8L02NZLSz
RlybTuTCfIN7LexJ5wUcbVu5WB1ZQVE4eV76IxszmNJPtVqO936ZfdE0p97kJ/Gm+ntxVRC5de+m
9UWdZmE1G0xjOS/xln1py7RNcA8plNQk+BZt8MPmHbwnvVCvHPuvr6wtMzZV/BIrdhpdka4B3hGq
j3Xhi41fPh/TLzY9cHp7mkPED0XB5ocTEAL2HVA/89PtmXl959iydKLqwj9p2qPxkIVFtc9mnvhx
hKppGMPnbT3M0/ZiBCbJGKfKhfGgTrUZ7yGN78U+sWApAKCE0OpKcGBpFSTjHdMxgMCq1x/aBKgT
YKPv/6Gwd6lxyXhdIDVqTvo2IBuspvcgmyhUIdtJKcPtSfpzvf7bl0Nm+u9ZqmxXdE2nk6BOwvBp
KEWyi+HfnZULpjpMCShHd2mWunvq2QT5J+570fUrx8fS8CTX20oG10lQ0QyAS9dN/zC5cRxRfkZY
+3p7fK+7qsha/j08t1MqpQ4dJtDSnPQ+tZTnyii/WNFk76mt+5YZ+gpb++v+iy2TPHUpWlUFCETQ
E62r7sMmT3cNaZ17NbPeqAAqVuZswXBcyfkO1CqxW01rQVXMaEKRp5fU1T4jAzuebs/ZwqrIZE9m
53faoKf0wE1R7lt4pw8AxLcxnaEc8veSwA/ejAMFLsGuCqhkikCZHNVK25YXIZ34d/MUH4LYb0y+
PqiGzyJsx0MTt2tzszT7krUDh4QVcrBo3cvat2FIiYtajO8G4jfHbbMvmXyMdlQfeFBB7NAwMqqj
oC64eaLyiGL2lYtjaRCSzWcKqYkoBsC0S0z73tLID6Ktkh4HXVe2XauyVmJTN66jiYYufIjt7uJJ
FR9FSt3d7UlaGIFM+ZSbFECrZCdCSMI6E9EfBV5+XbGukwZ86XYfC2YgMz+lrjK5FAQ54a7Rmm9D
UitvwwCU0LbWJTNui65qFLOidUI1z22sWGcjyN2N8yPd3gWAX1BjLq2Do3d2eYiDUGcJEISAR4S2
cYbm1Xlxw/o9WTaqbagNsIZ0eKO0tvXemBCj3TZFkiXXQQa2xyldBqEBJ3NB+O2y0AKXsa19yZbd
1q3cvjB0NlHd2cdwdMVuLo1duRCW9o/+9+yMuUEVCZXEQL9CuAnUPvlE2HKbLL3tSDbs1YKiV9Xh
441c/wk8JTugg7VG9LpkX9LFnFhUTmdVybebAoXHQIW/Kgqq+/lCW/E8FqZHpngaSASW4JfZPGU1
AV3XEETyJ9CImxZXJnkiOqVGwpgPIGfCrYx8F1ZiKGlWvn5hgmSKJ3glCqUJNP85TDIKLijQ26WI
pe8QL6w3diHbcFsj+GdY/nM6wjjnaH58csYiPpsA6bdZmCyNaAhg0G2rYmF6nb4vDcOikmOIVzyV
pRWW7FdEI4y7esUmMlT3TZa21FRNircyPQuenW38bV4GlJFU1LS0PvurmVW/DWrzoVWIWvRTfs5s
7bxtJ0l2HDRT6zXBn5MaanFwUUN4tmtg8bebX9pJkiFDu5+qiTpylelwhr1R45QaFScsTla9Rh6/
1IVkza7eKFqStz2EZ1wGrW/+UCnE2U11s008ngrnvxfDMePOdeeCz51dsFGBESZUZfpl+XR7kha2
kkz+FPQOQvGm6j9DPPGpjyl4odg326TnaMtiiHnSTVYESJJ7QMHHUgPgdDud+vo1l3S22FfeWDIB
FMS+TVfkpQmzdXRXhOMua/MvKhoHqdC/3p6gpS7mpX9xFbuB00NjGDIG0PPi0Abee9i+mp8gV/Vj
LxRrE7WdLVNAmXXnwv4y0o9qhMmB6Il6BDWwpjy/tM6SUUNBoPWmmI+MugIiMip2eyxnpp/bs7TU
vGTKYs56W+TYLjrw7HGPEF/4narI3l85k5bal2xZHwGp12XK56cxBpaXfXpMWqACtz9/wY4tyY5B
E9YAZkaTWFVlvwcomHzOkrIxjgBhx2jbcSfjyiIfH5faif7Sj2b9M4FXqd5XdT6ubNSFMcigsiSE
o8mtqeiJoOl609ftN72PlJNibaMwtGVgWRI3JBCmTKeCi7JgULDjXoGT537TEsjIMsQU7TAlVPGH
mNItyHr5VvvOGGAI29aBbMheOXQ5L/ALYRGQuhN6H6CtIamP7XD8eLuPhW0qY8lYTN+jgqO7ZIBC
oTlyqO6HKW5b45IJF0lj2FU+dpfAt5+gAlCJ7axpyS1tHsl+3TYk9xEP/qkuDZi3ytQ9R2r8ZMUQ
mt/++oVzVBY0HKkFDVtNp4eoPyFf+EYQbtYtYhWh9XS7C/f120DGkBV2NylGTYkVIPHortKTRzso
3+RZd5xpIUTlnKppW17ElgFkFuRvQtEj+tKK+Fg17icKaLY5j7I8oZNBLYXsHnKOAWVKBy+F5ksk
w8qlvLDUhiNdaDbEUz4MYxRC21G+o2L6zsZr2VnGmi7q3NIrt7KMGlPbpp4aZBpC6qUppDG7O0VN
TyJJniCCu49r63h7vZdGMv/+4mqurTLWm6JnJMpAVtaKIdhLhGnvIcLYJnxgyzKFeZZ3pdkXyvPo
zuXlJSoLjSLWgMBLI5BMWmSlXpjVNAt3ZpN69PO+PoddrTz10P3cnqSFI0nWJQSDaGQDJe8sRmmp
R8vrSA+Gmb6ymxZszpAu5iyt81DVB5oXGvgBHd7fKPoQqOEdhaoW1IkUd8MTsW0s0jXdiipNgkan
s0C3zc+gFcYTNbtrhNIL+1YGi3FdRlBcdcqzOQzKDurG9gQ+Spz7oP+shpX+XuMtd3skS13N0/li
61qIm1rq5LHw1Meon//w8zdBOBwobdX3XScKyFP6csVQlnqbf3/Rm2GjizOmsz7sNMZ35hj8CO0E
xpn4adBhKlPLbbFJGVAWBl3T94VIgp1aqFekkToQ4VvDhjKQTB2zIeQPWm+gwd17k1/uNXPtKbdw
P+mz/byYIzv1TaexlBC5RxtSsiYDxmeGiAqRCBBoMiTULt1e+wWLlAFkUB+YJqScwTVo0fcNE04r
2KIUsoDb2pfu8mioXZHUpnZJwvhR6BBwo5+zJsm4cGLJgDGYVYy6ioPwShTOP5dtFpPecu2TJ3pn
m5XrkpVHKuU/sId2l75364vvhtO7sicDeHt2FgYgo8Z8xVQo6xjCK5RN3R62F+swlii2VNaa7MnC
kfgviJhQW8MYOalI8Vlf89jY+0X3bjK6n55wPjVW/kXLzOvt0SzsJRkwNjn6HKixgysUMuKeEzf6
WBh5uOJQLbU+28oLm4CBrfQpP8WCRRmpIoAjJphKbzf5imdvC9fL4DDYam2oZTr1QnX2Q99AszpQ
crnNFGRwGO5ZV5fBOKIcOE17M22IBdkELbdNvnx7d8KF45iwNlmB9tw7XvRRCSjnvt360kaVzNhN
HQWWKR3CO5LV6Rs4wUA5Fo5BAbNmz4Qz27qRLvA2hlMzNPP4WiN+uo/65ORbHiXAg7YxoC4jw9TY
64Mib/Lr/zSSYNE6UkmbH25//8IelaFhKlSjuJptfBUVylTUjJPMr6mc39a6dE+7mgoBpqHmV9go
UupYjfEDSLd8xdFfWGIZHFaHkGzpcaFdMjXQD3PsykeVeOjbtbDMwqUmQ8P0xOirJnCTazP57q4i
SPNQ2eaD7Wvdew+S4rUo5dJA5t9fHBQ2hEilKRLtEtRsIopV0XGcoMCv+jUM6VIP8/K/6MHURE90
TFEvrT7mR0rcp7vAMC6WB9XG7aVe6kGyZqXo4MNw0vRaxP7bxoPrFaK230iLZMfbHSztVMmgRxvq
GegziyuPluJn1oyGODsjBfYr7S8NQLJkKJRcK0Ab+Zr5iEBEBXZG/aIP8YjItjl4MmgMXmyILIca
vs6iOE9D5R//Q1bjjxD7v9+NlowYS7S00ifbHC4FgOfiZBQk6ONdapiUT+2ChPqBC3y6/fRE0QJ0
Mru+m9ksDQjLKwhztQg246MWNHViQUrklhn/KYoCdH86yOzFz65NyumdRf6cbDml4AA+7Uz9FsB7
QFl5mllGedA8PVO+RxOcVnqbKk+xKvLkG9xvjUZVD+5geNYTOGzB1cC0ZrlQIWuepe4y9IDKTzPF
TevtsqqBMrSpPEdbCY69vnX+R+v/YveP7Tik3lRplyhLn+wBtHad95+3bEtLBrvBeDx4xVgn11rx
YKwwOxMKsjgO7XAlbvX6vrQ8yYtoo7iGB6bIr1HaWvvI0/T3sJWPu6aorZV9udTF/PuL+YGCHCFy
JdeQsGjt42hYM0+VZpZv2RwbE5+WJx1BVgMHejCq3XVyLR/SeP8LJJTRyumztMLS6QNvaGcXFsRi
bdvDMwueMR8oh7u9xEvTI508M52+mneZ9idNIgwqu2yY+WInXnty/PGeXzNd6ewx4MhTM7hpYNhk
E30QkfdeDQf1FKfNWxFE4D8xloMh4PHorBKePzEF95AjTNDBhY95xnjVToEaF2IRLbUPRmc91Wk3
XjQLQeZtsyC/K/JhctmI3XVAKmdXDvAc62EXoBQQRivIhIWJlkFxvm1UXaG02dWkXgDuC3sXq6hK
Owbh7E2DkMFwgzYOVYnC3jU1sgC+eM4eZQrtS1c7a1287jRA3Pa3MbkZmgNKWhTXtkuHByvIHyxF
dx8c2LMQqgAOcXskCzteBsO5YO2cIsB7JmTw3p+fqXBdb4sUwTP09xjgdCnRT+m6KwQV1M9YGWry
+kbBVUtGwplVY3adp7ZXGG3KvdlQyBjHOXSD7rbzTBY+hH5DKKrrt9fS6A0QCsO7FBnQ/Zi3297x
lisdCX5mQk4udBxbCok/K7mjf/WykPNfMVPATLeX+PW4k+VKp4KbULKNaExxTXxSp7aPMGQ4ZvaF
nDa0YXbz0RugUrvd19J2kqzbVNxWDTSRXQezch9KsHfqHhcL0YZN7cvAOL8LLEtHZORajah0wpYY
Dv9McWl8v938wskhY+LUyjNi9Ffy66AZD2Hop6c8955DnXtyWweSVZt6kQMBTvNrEvnPpoe4md1B
wr01FGHJiohRp5ooWNfZNXat/GzBD3EfdOhh3P78heWV1RA1VEkSBLyyK2REDkSdXX4cUEU53G59
RlO8cn05c68v/IfaR8kBpsfx4qo9l1cJdh58ZVZB+RY/wR54302f4IteedkvjUW+60PKj9u8qa4R
xNq7Mop+5LXx6fZIltqW7LpWnQSmBpbZyvMnx0ieXdt5vt300haVrDlyDaTiIdK7Ogh2/AGG2lmt
ndNutfxxqQfJholqkCKsouqaIV8A9zgp7K6KoCgff94ewsLVJkPjgkJUIw5hdVW76DFszSerb97B
IPpVsbYp5VkyPM51C1R5Il1cDQcVcR1yIt4a1sZ77V/oOPR80HSZ2quu6fpXO/HGD1Mwio+3p2dh
/mUFxIF6UNMLLHGNuj46wK73xXNMRKv8YA2GsmBoMi4OrJSWl9wGVyVU7rjjvqVpfYfv8rat27vJ
Kp4Ho/kP+KwFa5B1EaepLO3RR5MrceLhcSpVJE1E1JfhimO91L5kyTZcR0MxtuJaeHV5rLk/94mm
uCtH9lLrki3D+1tObhUUnBMwFJrs0wSKd0piNn69ZNBoB8Dr5sf5teCq0aEp21kFnGC399LSx0u2
LFAvRcSiGS9ROmvtRMoXUUE1ervxhY0qo+IgAptiEoH5dYIkGAUWhdqdPv2HoLu50sPC58u4uKbO
iwSxK3Edkqa486fkqUKrYdsFIOPiglkOoBAdL+KBaoTW8/KzEqM2dHtylj5dfm8j8qFCPiau6MXl
v4Y499Kd0RJY39b8vCYv7so+tmM1rqr8isDF5zZM24dai5VtgQ4ZBTeiluQY+tBcqenWd06bFGev
qZSNMyOZK7qfTTCGjriOmnXtGxOltzUAzYKra+l/z4pQxOggqCiuMEt/b83yMqfAa7X74BTl+0SJ
VnbOUjeSyarQ/jfcw+IKbXKwt0Pza5I231S7Ak+edB8Q9zpuW2XZfKfWGjp0naId9LzP6CtCYVl2
PeyOm9qXwXBuSKRSgRb5lBjQorpWo56MCAbAba1LYXs9q1rPGZ3ySihafajqNHtbhKZ22Na65EoP
kVB7q7XSK150We86u0X/SY2bbUA7aKL+3ktt4iCrgIzH1a0hRHybqb1dP6C9knzY9v2SBfsT0pRl
4TsnCFLro12E7Xmd9GNhh8oQuN6euqHWRv3BzmERitKTDwdHlFS/qLTYl7163jYGyZRjLS3QAlLq
axo5cLf3HnXS+2KcyXG3dSAZtGsiK1bkArWk0bwmjfNMZHktLblAXWLJYLjC6bpJt/h6qyt+NLql
/kpiB0WxhlpA17KmhxixlrOt/Oz6IjkZcfBj26Akq9bSARkXCwfPcxT95COjdN9W7efbjS841zIk
rrDQu/AyO7lGBeDHAZrhHSR6MPEE6qPmxWscKfMufeWtJqPjZhHSLnEirresMFH+M68CRY0DvPT6
ytIv9SDZt4LQ7NCgFHjNUNmM9w60nhdv0pRm58Rlu5L3XqgPtmSUXDxOVm4EJiW6HYKPyrnMq9r9
PLRuYX8Dq1omp67loTh9LUWKvtmOqJyvp/g5ZQWXclA6BImfBgVa9TWqqaVxz7+/uNn1IUiQHyET
gGyajbqQ91Z123qvdGsH29IOmT2WFx3AoA8/PlIw1wSKFvezUwOQ9fcOLATRtyAgh+4nY95/ur0d
l0YjnRBC6U1wacV48WuYoALouZHmg6vJzr/c7mDBz5KRdUiL2gZiKrz01FTbx1EXHDUo3243vjRV
0kWfwSsxK4jVpOUNbeZxhmTzALZ+SA6JKDT10HiB/ut2X0sDkU4FlzBN7g0cdUIF+iTikO1VbEwv
yaC6HAmW2jO65qpUTQ3TB5pQ2QldiFo5bvp6mYBNZCLWRy1nnUtw3b3ff7ahP145ChZuM106CsgB
ukNqo1/aj/b9qGX7Quu4Nu1PInTeD8gsrfSzsFll5ByQXM0q4bw8zbIJJ5hTm71qDjZZivD59jQt
9TD//sL2KAAx/KCwvFNW9O+EBkVSXcef8iFee9ov7CIZQDeCNeg80WmQqxdf6okqje2vSRkzR3kJ
h6DD1wdl454zra7fWdlqPH/p0/W/5yYBljwWgzs+wLhWvcGrLp5ITtYrrsqCKcuQuUSx474ZJu+U
lHmJfEdk4LmbIZjuIQNh2q4dGUt7VTLjrPB43FjNCGVM46P5pffNY++Z4dfa9myxG40RUYVQj8d/
bu+ohXHJSDrbd0fht1C2BkgpPGR2iFBUGSv+DzXrDOj37XJl6y4sjwyoE4UKgUlgaA86TxHf7qd9
3qBbcHsUS41LFl7bmgnhQGM+uLWi7XDlv/iV835b2/PMvbA5ux+QOB01/zSqmn4HU3h8Rqrk5+3G
FwxaBs4lQaRGYWaXF7PLW5JPxqQ89HmFzpaROtn1didLszP//mIEI4LUg0de65RMGnLuEVkutI7W
5n5pCNIVPdZ9q5Ug6FCfzVBJ1ayHEcfuBH/707bPlwzbR46h9+vSj2C3w8kiEht38ddBWG29xhW0
ZAXyRR1FZpl3rfqQiR69CiuOjqRiu1m5yt8ZAyrg24YiWTe0bb6RNrp7ciuoQ8SUticr9NaetAsr
IaPooODXHKPyx4ci1n9HAdQeqm0e0wHwzO3PX+pAepEj/Nj4joiRgSdiukdS7an38S03e2Myli5S
jBJHMjMf/Erpz3pHVXpQrUF6l75eMuSyQUy+jQ0X4XRnoNQhR6YzzSHlsrut+XB17vuFqSk1PKVp
iXrLDrbw912fUOwLa9/K/C9sU1UyZB9BPsgARHDOevd90IEkxZFxzfiImNrp9hIvnBWqZM0Uilco
/DTKyY2oRke6tEI2yzMQXdvWvmTMJm8dVCWr9o1A8OqArvQTwOc1B2zh8lQlM/YDJSqJm7ZvEE0v
39oFeHM9nTcSBQYBpI+ogTob6QzJhP691Koe+V4YjhS/hSl+0gCYCwRZ9WvLPJkyjE61mgS5opLW
Qea79waMN/uhDdY4u1+3BVNmXnNhAEKaI0PRLhrGE4LB6KTpjfUONoj6uG0E0p2sp2VsNJVpPNh6
zdE9oBWTT2sPkqXvl2zZjvy2iTPVPyG80CRvbVO01dHt81R7pw49apK3x7DUzfz7C3M2/dFSHYSk
LiIUCCQBAOrdYFea5Ur84PVMGmJLf7dv+34YoG7CKveiRDNFA9tuNuPPNq5+9b35NE9YCTEE6KCV
2PMfEuJ/R15MTzJwcDroepTB9KD7qPWCroyrrkGazkdyUvEjZLjdwEDpDtGe8Z+snhCeq9sR3vXC
shB6Q88sVT+2GkJHV8N3LOvYpc0wPqqeNhXP+BnIhyXt7CIXZQNRQDZ5uQ+lvRDDIU37MH3bVXa3
jXzC9KTTJFMEsZck9HlxsYNtlN0PGM0aQ8fS6kvHSYE0oqFPTnRuVVEQn2wdk7LsA/TwWgquGGaZ
37e32euHLriNv7eBj3og0kCKcmoL51Md2PezGMrtpl8/Ek0ZzAYmz9JcVH/OLuIzxxpxHOK4TnHo
Y4CJWcUjySimtershXHIuLbA4Plgo2l3Ek1qn5EIKz55qeifbg9lqXXpQIk037WGwFNOY4GqYOZx
bSirpPwLay0D2UyvifS2t7j3OtSedKf4/odfV9RruaWlr5eOkr6aSlSDWOMsaqyDiHk/moG5Uh+6
tMpzpy/OKVTVmrCZnP/j7FuWJMWZZp8IMxAgYJuXyqSyq6sv1deNbOabGQEChAAh4Ol/p86mWt0k
x9il5UJCl5BCER7uzsNSv4n43ztuApSvlz+YU53GYtg4PNYmyTo7VAYZy9GDc+ACs30McvqOLrnm
hfpo3xJb9pw7Ywy95Ky+we2YTqIC1ytDjOZ+42tfb5mzaDsXZ6txHrqe/WPqxIOyo/8Turb7sg2B
zeoWUxfitEMEhcwOAtvMwHsFWmvjqlj5ehu6ZtqJNx6vnAcmEJgXw/iROzOyDaPcQHivbFAbvGYg
0ItSk6S6sYXHJ3Agw1tpsfV0WGvdMt64CwdQ+ajqFktgaWMOLnk+FS/3V/bPfnHwG2pNOE7pQ23r
wfjjlyU05joxGJrD06J9cb+Lte+3zDePOFE+j8RF++B6PQiQ/ORfmlCYYOf0Lx2/MWETZyBDM6a6
uVAtPLhdHRyWKp99X28ZroiIC5DLUN2gYyMvbt675wxFYvsat4xWI8kfK7eB8FyOEq6/eRtCMpc7
u7Jdgc3kFmet50OotboFbVG8h0axk4YohD7t+3br5lVh3HVVBFVelYBnN6jK9p03DXwXAjiwkWoo
yyvm2PerG0U121F7iMlPKI48e+5mFnLlWLCRakHHzBSOfn3pPGybKoKQhYFibA9R48P9KVrxUW20
mgm7JkeN23Jxya8gA+JXoDtiiLNDygAI5OjgZVF39TVNjl7bbhWDrNxoNooNaudh3w2jxFPXu7i4
zaCm+bCIgDhwjxxAMu4PbsWsbSibLGdmCjnLC8qU6bFy5+mMc3Aj/bPWuGXSTHK3jjwUWUFv87Nu
iDm2dNyKBaw1bpk0pK+Rhxs9KKBPCOXFXvQPhGf3wYMCapm0y3G8TWSubpWc5HGC0vrZ9+J/7s/5
2pa17mEiee44Bhads1weNMX9SyI/OoSokD3t68Iy685AA4lEsQRfDGIAXDQN5B/1ZxAdbxWJrOxP
G7xG66ws6ZTICwUzihvAFCA6uuAfA2FOmdmXngxsBBvIMsD3Ucn5serhELEM54bLpn3PDhvBVimI
oCsi5scuoJ9knfcHh22yca3sT5vVTSCKNONh21yMZk+QDJYHv99J6AIp2V8vy4pkYdbDkbjQDFob
i9pDNm9GOde+fPn/zU3c6RaM36B+TE2COlg9gRihFHSrgGnFVwktu6VVDwHVOMlTFjfvFN72eqi/
iia+epHaR5oYhJb5xnU9Cs8zzQUasl/NCE9XztBsjfJ9okBBaJmwCGvPrXiAxS2LZ3fJyLf7d45l
vBAfZoCFJupGmk4/CLeB9KwaPt8/GVam34asVZDjzqciah+NdiW/sLyDN8eyrjJ12tZcd23qhE2v
N5h1VvaSzedGk2GWPeAYj1qME7nirIsRBhPC9873x7PWgeVXA0gI53eMGkRwan1wKWRmgSp82df4
MolvLGECPSLLZ4J9NINLR8w4HPZi7ANbDxRqvrGiqmpvZoQI0+SKT9VSy7Lvyy0bDpIITqLjqptM
4uCBc49/bclQblzsa5vItmFD4rJx5vYmDRyUycWDD+WYiVsdk+Vdv28IlhEHHGLUYwudcwGn/VKN
EFuqqn6rznzl/rLBayIWDGXITZ4uR8TCc97Rl7xs04n7/7buVvx0bXdapsz9EKUObdveugkbCNLN
/LnpNymkVxyJ37BqsyzCoc1avGpQKy9QwVctNaiIon6/vwRrHVj5rmDosUuRPrsFvUPguwtOL26b
8X+ybCw3Qh5rfVgGHPRg/8U9k6fBzPhJxtnzQh+haPHp/hhWFtpGqMVBWeskH+FBDN2TASjuYFz/
EVRI56FKnnq+FRtaWWpbBXQKIsKRkmpvLFD0bIKePfclgP0bBr02TZZBkzYCIVKi25sbyA/gmewP
3Zh8HTLEEe7P09r3WzadRyRmeVK3NxXDWa9RE9UmxXzZ17hly1LLLhqZj7NuABRUMMCAQeRReFsI
p7WPt+5jpMLDdvCL7iYKp6kPlGT5Qz8rgB33fb9lxxAW0kYwPT/mEukiFZWf4imfNuqtV05TG1xW
RRC78npYmTuGn5iJQC4ZplH5P2Tht96wK7vnN3hZzkQ+9V57I7P8KpGifZeHeLn6ZjPbtWJmNsYs
bjyPJyRsbxpIBdQq689L6uRR+QSiOnXyDgGSnd6dDTMTXT4C0TbAoju3AL64PQgHWfjd7wKbo42q
0qNm6NSFyrboL3XOg/9GEGJtxQLXFtyyZQF6GQ3p7/lxCoEYcf3hu27JNzknr6zPu3asjTUD2h56
pL2fpeyVUagnQzpU7ZZ+/Yq92QqfkAzrAbifs9SUUXnhQWBOfr+F717bSpYxG9GMIjEkS6vJ/1ZB
IOsAl/jaVf13rbFpZ5FshKfWOrKsmveyh2FkxRMyWl95FNym0b2YcfgC/tvd9XuBDTED5S0otuJG
XchSRFZR93l7q64MwUaVsciX7RS23aOghJoD6Glj52jGoj+Tlub8vQSD/y0is7clcb5ykthcbZ0j
TIc7NU9l7uTzcTLKL8569rr3cnI1+bhr99rCnswRbRz6fQcmbhAlAYHWfWhcdx8BUGCDzlBm0XdR
Y7x0KRl8dbr/PzTTV0zDZmvrUBnahhAsggRpiZAwo04zHbMi7zfiwWsLYN3TgRe3UwLaiRR0N+pE
usg90MyVp1jGW8Ita5vKuq1dM7ht7nZeyvrinzzsICrRzeUMkuOmO4a1gYC9FxXt+f5arw3IMncq
E6dwho6kZlz8/AUOpg04UYsABFz3u1hbE8vQqwoKfsL0XhpnTsA/QQSqTi656HaihgIbeVYRovpY
gSkppk5+YyiCuIQz21cvHdjango8+6AVz7OULtHIQELfOHG2soIrl5ENOaMV80pWM3rLw5k/4R0H
SS+OQGTl1PRd3yJkv2sNbBY3t5cl6KrKDA8tr3WfJJ3ov2KCsvKXfe0v2+vNWz0u+rkAzrN5NG3y
xBS4UhKwW532Nb5srDeNO6KoR3ecg7TtUEV7mhQgkYek7aO/7rfvLab1B1TKb7Az+E+uHrHEQQOI
KsQTPLDU8O60vEwlQDB5BP0bAcGXI070lyBsx0Ps+rfBjfyN5/baPrCMvtMzKeY2mR5NpKH85bKj
QR0mzfx/Q9xY94e5Yoc2Po0WBAxgUvlp3IfDRzAqhePVEaR19nnSNiRtopDMrv2wv5G2RlirA/oK
ZbcTc1QAFud49PVwLkwyV/veBb6NUsMJPBcuijQf8xaQDOorcowI+7pntnwbo0bV2Jqg68Kb5t6z
yBBkDCVyKPsaX87+Nzt6khmpDci6bv5A/h1iLQ5Clp/3tb1ssTdtayrqpJ3aMIVAB1iIE9SB+AkC
c/db//NG9X+TBmWuM4B4i6dg42ohWsPi5IwsU/NUmCFT6d7d6tvgtAkqAiLJSJjSrpLXacyIuNa9
6yaX+wP5szX4NhLNc4TyfAaB0APCycP7rKp76LEV++rz/d+wYW7L2bhkC0vjNu0XZB8q+XFwfM+R
O/eQfXNDDVS4nIU35XixPBBQrsbHAn7JPhEw/zdcGDRMCl35zrUqCtR+QEDzMBTJP7um30aGdbqY
XOqBGvPwetKyAGB0X+zLEPg2FEx1pG9KTvRNN+a9kHnxPUOF3bd9n24ZL3CfhhcJRA4P3OTipCPe
Hbx5X9rWt6Fg4AT0Ua+XhCnXDj8xgZBi6VZbj9+VXW+Tmpkx7lQFiv2rC/6C/sCasP6L9ADH7pua
pds3Z8+s6tCjfYupmUWLaqWFHnCW7j6En29zmrmNo7rSy9F8K93gPCJ9fgnLnU6SbxOayUSXginp
XEGlOL8HD21wQHwj2oCvrU29Za9ilJh503LoJCIWGizpjKyEdsz9mf+zH+/b6C93MvHQMny7m9Qy
OMWtP7lHJgr1kG0yha/0YYPA8ngMO8NKA76RpjDf5zwCpiCunadEyX23rg0DI4kwjprBlIacIehw
XmHtkKnZl5kHfdKv+1OyyotZ5qP5LoeTx2Z5g9KkCyEAuYF1Wlr63ZX0bTCYAltcBF+Y3qrKu0A8
6TjJ0AXndvw0c3h2Ra83sgNrHVket/B7J4xLFV5dFd4WhzFeHNWhvnl9fdp2g1bue5vWTE9SQNUg
UY88gSIUGR4WYNsUzc9FsNPTivxfF2XyaTdNzZggIDACQIR3SsYPjtOZh/umsWJ4keVbIzyiVNcL
c0PUuDkYDbMusq0SurVlsKxaFqA4QamtuSkRPyCL1RWApQr6EjTxUzsCpLRvDNYbegqziSa9313A
+TOixBCFYbtdLRsoNkVG9iGEEi5BZYrkMOWIM537WWxVea4sgI0SmwKUlYa8C6+iLNrDBOTEfyEC
mN92TY2NEONeyyFOE6lH2aP1zgQ314e3fr/xleW1gWBCQa+a5zX0sAOSXKEh94kz0EYv+oBRFzz2
SZNv9LRyuNpYMN0OECZxCnML3OYDlLPjkzBATWRiUhu5vrVlWP5/czmTaeh8KOr0F9U376YSjsXc
qn0xad9W/KyEA4nn2YtS1SUfiO5VOjtCbxyqa3NjWfCi3+HRJnPTmMEnQrFHYfJD3fW5fOeHQdPs
u6GpZcusqEJZZA0mKAz/FSLkpwx/7HONqGXBcS4X7XbFANGiU3MiDBLWV+JXhn25v1VXltfGhIlq
YkNU9uE1z50hPgZO9DGMHWfnAttYMAniu6IkQXjl04z8YZOR6qn0kKjc9/WLAb7ZnFMVhrylvH0k
s6igzYQQS0jgadxvfWUD2XAwpsu8mhoa5YdXFQ9Ub4zyQNuA3JreHZuNJV65K21cWN4rBD4I6pnc
EEUtQYhCUkpndihiiEl4807kHHb4r3MFXjwolqlCPFJHh6iozp8nUe/cp6F1GzNd1W7IwNoshDLV
0W0bmnzxh8ohW8n0tY1qWXMcKwf4PI4qVQpKn0M8mI+vNN73l3qtdcuITYca+abn9Eqhfc4uNeuy
CwRW6JbC19pWsuw4L7E1HT+nVx7Cn9MBDgjaVl+jGdUiu0Zgg8TyRS9u9jS2EXKTQs/+CVzOW9rY
KxeaDQlTNNN8yAv66jaCb26AujftobeqyvZvMD3M0dGZ3Hkr9f36sPyDP2wrfpoEUcY48ejV1FNb
HRSq2MrDOA4U6giJyeoTsNbzx6Jp4vgwcRUG/cEUgTk7DTb4xa/jyXyM2jH4r1YhUSd8JWDG4TxO
P5RXu+I9QwXpDw6HyAdR6qzgIE0k/JxXfSXPoikSdkURTPGd5DSuP7mNT/+WoL+sHwJwZ/1A4CR/
z1SdjQcv93wNJUPS6w8OWPp/UNNHw3GWbCoOOoN64wFAGbd7GuZM8rORAMzEB0prGtIDD2vCT4r2
IseTsclaKIqUQBkDDZ87AFZeMZYge576RAsfJdlGg2mdohg5Uue4GKv6JZi1Sl6oGyOGYyoV5ccq
mOPuSKB9prDBoC571F2OOA/+YOUBPHfDB1D24e9KuP6nWUB65ANKHOG51UoU+kV5gx+/D4QP6JBH
NRufpxnVZT+i2onyE0DJ4NEn9dj7xyiux79lDopTU+fqW5bFPHs0FTWQEA7rtjwS5oATbQD1fnWs
nEHr0xxnea6hVk3FlzIC5dhRx3FGzqWbefExCqqg3yhMWTG3YDlr39wLTMygA4kovTJQ7H9g4LJh
/Sgem3BLtG2tg+X/Nx1Aak63btzRa46xHjv4MPQUg665HwuTnfZZtHVgBxBlbL3W0OsiahCroT81
CwXJvsatA1t6YCkMZKkvAiico6EIuRjq7/O8AuusZoGvRTGG9Cq0eDER5cEhCiv35Edtu+Vjr5zY
Nhhw6h2Q/sQRvQYu/5bnQGGGTrAl7722vNZxLQKZzbhs9CV3aPktrwLniQCB+yNMlLuxRVeufRsI
SMqsqMVsoquhyZX1y2FKEhD2HTLwI4ZdqZx9/qlNW8eGogY/qBtdhQDPTOxE862mmyixlZmyRV1l
KYcxnsPoGocoRulagNxymbNzT6ACdH+rxrCpP1wGNhoQqnwJSNLRRRCMX2KHmHNnpt796ba45BaO
9BF1MA+Z8Av37/s9ruwtGxcYK1ZGFP7X/5uypbg9yLZYANbatqwaceDE+D4PoRXsuv6JBKDEyIza
Cr+vrYdt10MQhx3j/NE1RqhDQLv2+8QCfU5CaELfn561PizzVlBUlrzLMARKAYaSkoGpAu9bwK12
QdB9W9xVzaov1NDG16lDTJUiq0OeHbDFZRsoorVFsOybuzrTRT8m166V/3MnlI1GBhUH96dnpXEb
Gzg5koZj5+Lhn3jSZIdchSI8iXYc+4/7elgs5c3toyue+3mEyv5XN9hkwSeHIj61r3HrTeUyuvhB
c3wFuXWZHxVFrdyxAABuI+G7sntsKCDwhkEbOi4+XjLnK1mC2QuMDhShO6PaNhYQhRhdEkD0+/Ia
OdIcoVSAY/rD/qC/zTmntZuUIFIxqPeARja4TdVBEnSxbwksI45RhEmNR8xtaronnSCqgyO8P91v
fG3+LetlCtJsXe2ZW1XSn3JshuPEcbX5reBbqnwrd5tNPAcCW7dB5iJJ82V2XGE+mkSy54nXpyLb
hK+u2ZllxFRD5yyCyGNa4blwoFBjOzrgFNi3BjYCEAG0mmhP6ouOFsJrjtajUn7YtQY2BLDDk98Z
wGWSInbnH5iGSm5VU+9Ugp504/tXltkG/UleKJE1sQce7SxQ5qgpUmzFpYg1CYqH1gmGLb3QlXWw
gX+ulgq63tj+hxwM1QdIdch3NZIMGzGetYEs/7857HK/HBFxnOQjxOI7gOcq9cBR5XAqIlRI3l+O
tREs/7/pwsxeo5I5iFNordPza+llQujLvsZtY05kj2IYJ3tCBXj4JGaWfGyKud8Fz/FfwUlvPp0A
ZhZkSYnTVPeQQCco8jhFzhbzztrEWGERIhFywZs1SF9JcqVP+XXI6IYHvNa4Zb9LrS5LxsTPDxMN
/w2gwnguwWh32jXtNrwvR6VI3LVdkGq4EE+djMFE2XdgptzXvHUFxyNxwQrx+vHE/4YSf3WsK9Pt
M14b4OcmzWRYljSIi4NCeCorfZiijpwbpaeHfQOwnsgdqvwHgGUanJ7oAjLL1QHhuq/3G1+xWZtS
Dv4zacHh06QkbB6hO+59FfGkLwNdIKn7ulh21ZuNz2VOBEiCmhRs7O4JwYfkQE3RHscSLun9Llau
MRvgZ7gLxvI+aNLOA3WMdll7gjwa+9mHbXjss8r5dL+fFUNwya9DqUg0dSjEa1Khmg+GgcOx8De9
0bWlsExYSOjLclI0qVxITKTCm0NIcL+1yU4lZN+G8Jm+VCIaCw6VR2je6SW71Zth11OA2HA96flT
BBeUP4rSqY80lFcEOPdd8uQ3uF6iozYiBHYGIs3nWOgEwmRzvi+FSRLblRbexHsBGwsICJomqj9P
7WZJzZ93DUksA65AMuS0ssfuTFz6DTxj/X9DZfpi1/mJ0MOvm9LNiznLhefibFg0NUsQsPZkM8Cy
9vHL/2+s1+38kkSdRuuyRlSClU54aQZoq+2xKGLD9KisQoDS/Sk/uIH3Hwcq5NPgVXTDe/vzuUBs
lB74Xih0oJ0yXdAaAlwZDJuHt/HTNt/E2vxYVssrjrBKrdq0GkMDkAZeqJlw2o21/XNEhdgYPVXK
HFQHJn/KUcT5oIaOnnP4i4cgoc0RWIH+BNxe+DTEmwDQlfH8BtyLCsfkc1CmopT/I0D8npMBxcH3
V3tlPWzcHvNnbfqqwWaqVB8eY43zgdeo9auS/rOv8cK538/aICxzhkQAdeYZFqeDGppVHWFhdNDt
PF7vt7+083ugi9ggPlD4xlFJ3PwJWvJhGnTRclx/YEH2WUvufBrynerykOf+1fz4PJTSBX1jCjeg
eJJslF8gM0H24U6ILVPKHNqgSssvwQnox0BTNvm71mxRK//5QiM2nM+wvqlAfFSmcpz91FQt/ZAn
YfdCiNwiTl9baOtCRiWQCZrcLdPYyZ+VxIujKT3ycH+V1xq3TFs6s/Zp7ZUp6lPlO2hmiceB70Mt
ERvQN5V0RqjU6KtxETBQOnwBcn7LpV45NmwkXxUmRe66arhQFPlBXDsVQ3ATnv4IAebU6Z1DKbYq
s1cW2Ub0scJHwrHU+jrNmnxTACeWi2OR/UB9tvPv/YVY68MyZ6Y6nLBDq4FNMA+syfqXvo4/ROXm
PbGy0jaqL+ZQUYJalki5O6orLUGzoBiKXO5//lrry7DeXKFI4w1zb5whpX3WnSqIn16GhSBwX+tL
r29al2DZBJV1pNNcIvwRDKo5E0D6drZuvYllQkfVhhMqEhECrHzwMW5jKdfmxTJenfgN73uT4+0B
GuW8xLwsot73p2XlqvmN2a1pGjOMfZ5Oc1CxmwmTsmRAqI3ADxx16wjpHvlcbjp5K1dCZL2RUULU
9aBLNJfF1ZCcvltYAruo+tBCG6fv9ef7w1qZMxvLl+cB82gS6Stxirp/kD6AIpfEuJp/v9/ByrzZ
YD6QsHtNLFwsOI2CL69pIgod8fM0hm46owx938ayYX2axoXbwLMBJwiUK+FnqFMC4P3O1pfRvTEK
eMNd4M5MX/WonQBAaXCuIpSWTRvLsHIi2Wg+k9cdUvHjkKqiAVydOcN0Bs3uePVcUILdX4m1PizD
BpiVZYQWU/rq+wmFgCmgDP90stv5qLJBfQiVZrrzx+ESFL2D3P9YzvUpjFxP7VwG8usydAMl1VCX
w3US9KdauFDbnZy6xEbzyYbxwY2jHvG0gjy/Ot6KqKeCMHdjAdZszTJpDXJA3hbzkOLtVhxMDw5C
IJjzfa3beD6ZtTHgMCG+3/DsZ9eC/ns5Ku7vnZVPt9F8SDkVsR+GY/oKT59ADnyM1ODvQpqS36jd
CCniLPb0lXoeJIalCuYD8KH8676Pt4zXZXNtgjmrrnEw/6XrpD9mOtu5JW0Qn5lF45dJN6ZCmO+E
SnMIk2Cjenzl7LSBe3yuq65EAOHaOQsQ2iuYcwjcqTz7Dfiww35QdMOwVs4GG8WnwHERilwAth+x
/MZ5kr+Ps248+GonBSSxad6gTNM5FfQZ0nwEXTXw7pe+B8nYviW2XOtJR2Os/GZM1bhkhCA9ey4c
hNPut762DrbhJoJ3CP0NqS7LT4rQ6MABbrqwUT2F0PfewM6s2JiN42MhUhF17swpBRnkiaOK5ZwU
zUbIfcWdsHF8LBizIITyw1UNqPIURB+nwX0G1cUlZvx5BJXG/alaG4TlWussh5BgV44ojUatm8sD
nHFqK3m21rhlyLxsymjOuXdzcwAPookeIFW9tchrjVtetUIW1PMzR1+rBb0GTmz3GA7d3/umZen0
jf/QgVlMaTcYUl6j0u0CSXLm3UIOUPRGbn3t6/1fO8iRk84iE5o0bqp5PnK30OEJoc12w41ba9+6
eVEE03tDORlYLzJ9vBq/6Gbvo8BGdBFQyIQD07hdOPRbeCO6h9DZfLyuWG9gWa9bQ7Yi64hJ3Uyq
i+ym+AmEOGD98lhxyvxNAYaVKfoN1zVEeafcwaACGZB0TTQ/RHSrfGvlgLaxXFLXkV+DDz7tAu7e
yKDzd7rHi7Kd94aGbEAXUZn2iOPicV9A7slEhXuqzfTXLgOwoVyi95iPUBjS3RpFADOU6yE0RNyn
0DVes6VMsbLSNnpLzRpyDkNvUhTcPtMs/rDUuJGq/uq4W7JMa4u8/P/GkEF1gjLzQGCrDou+mkYc
0I3CLVqHlTiLb1mxC8WRogH3CUKA4RlEKNAexEE9Rg8IR73MhB3nqN53UNtSoqZrTTMpo9NYjOU7
IRE/MGbyd7Zu3cfYS7LqTDamugEJCrJ14gGcKFso8TVjsC3az7vW8cc+lXGcHBcqRXAX9Mcwj17u
79aVDmwgV9cD4ov6uS5FnWz5gZcCci1tSaFf0G8xKa7sVZvkzTjtKCfj8ifp8J9coOoAL5Dk2ujI
XPpc6Yf7I1nrxrqPO1BBag9mkLqg5Epl4dGvHdXxKS+AfW8kqoA2fKQEBvCHELYN7qoCn4VZiAtI
AO8b3ZQu5vduM4zJAXGMojxKcC05hyqu2FlGiS4+OmxEnPv+KNfWa/n/jVUGVLS55MqkVb1UAwlv
Rql69bVWVb3xulrrwbJ77ucyglY2Epw8KF/iEVgOU1fNeRAMFIb3R7G2Vpb1E78hxAw4442s6hNj
+rOENvFDp+KnDG+7jZGsnGA2GxxcPgZeDDmkKEzR78CrNAyHuWnVziCADQELQDI3BVDgTRmFYlfl
Kw4G/K136NoUWZaPugRg1zPTpVULakc5D9nl1Q+E6CV/msHIeH8lVlbbhoDh0TX6xA2x2jEiltCV
E+1ZOHFxClE5vXFErvWx3AFv9qzMpkyH89yleTLIdyRLPkweNM22lS7WOrBMX+QU5TAJAcaj0/wn
o0l9CYe4PA4UgPz787SyHDYALADfiiPBM5ZCyyw/s7jXD1UDsAS4Mf2jIeM+5CKxOeBU4cpkzLsO
LDK9c+yqLj7roSvTtgEZ8/2hrFy9NhOccEIVqUb3aRUP5Kj6uTyxALc7HfV8jDqaZqrl52T5636H
K3boWdYu28ipg6Ts0sBH9R+JyDeSD1tFHmsLQ37dXBoZiF64tUn5os8iTVUeaICF4blnzuGg+Hnf
IKx7Xge9YaRZQlooXzrlLkioQl5sgaHWRmFZOymHxqknoq85wmZPpIm7K2qd9NmDqPQHH8/Bl/uj
WFl7GzEWj6PMRaKnm+mmg67lbVGq5MPwpVb66EnxCRVgH+53tbLqNjvcJBySDWGPq7jn3xANnI5+
6OxEbtjgMWQm5hG1ZV3KW1EfOESRD0OyEx5ObE64XAq/ZHJCjLrm0YOaovAyt3uf3zZwzC1cvxxU
jtPKrcvyoJbYfb6USOyb92U93py2JmcFyxE8TicadO9Z6CH3OubhdV/rli1XTeO1o1leN/GEZVWY
+HoRjbrf+spB/htKLGJBV2UFJp4DElIVyAiwBtzq45T9c7+HtV1pmXHOlOsUfJ5vDHTSYnbnw7jQ
kNxvfO3zLSue5FBFQzZhcjD/IWSXyvZclSjbKjNwb9/v488D8GysGA0J8zTzxtdsGVsgjY7n/NjX
tnVRTxJICVdlQyoauGWxaSmoFqL/7WvcuqRj4+dOI8iQuhGeMm00zudJuFsH6Nq0LAfrm13P2dzy
aVKY+tfSaRQ6Z5Ai3FJrXGt9WfA3rePgD9wiV1NqMqg1QigwOkzK//f+xPz57PdsPjeEKRGBkws+
nhhVHEnuFZep7pyjcmn/DTWo+6pevN8QYznxeBwbdATtFA46zS66+uNOhLlnQ8ZkKzlIrrAlca4p
aHQr8m1bs+nPpuUllt12UxWBPqjGt4NMgJ7jwYcsVJxh90d1siuyCKnUX1e5AggG9VfLQkjp9ScS
tTh5CsTA76/zyhBsfBhpqq6G3zClSkUvFYhlwGaZZMe62+ST/fPL1LNBYrIZPST2ENjtEv6TBFz+
xdra606alTE42SBkcAVqOZpRMD3OqCRJ/C0p+7WxWcbtBmDjZbydLhqZ/KNrYv84OcVwGsLNmp4V
G7SRY0HdM6cVJEfWb8h+5oRXqJbHJN5fnLXWl4G9sfDYdeuiL+cJAASPnSCxnfVnP+7JfL7f/oqR
23Ax6XRlLGpvuoA78Dlu8uvCQE8HMAdObEsjfK0P626eYhk2vqMwQywBQByFST9i+C0fAzF8HBh+
3B/Ksqa/xz88mwxOERDy1l0yXfImig5B4/41Db7zJIOqfmwKPLsaWOhGX3/2V73YMnsBmbAkAT/I
BdQMzwvp7JLP4QgNyig4L5oofb9V7r7WlWX9uvO8yfHpdOmUOBPHe1bQjVmY13UeviwFy327D+/t
2SCzwOSgBJjC6cJiWMtU9PmpLczGlK2Yog0rI6oTUwb9vAUfyvxjx/yePFQ8ak+jxxtzub8JVuzF
5ovjfjJ00Ady3gVxyR+g6vYvvPF92ETvN1BZMc9zAD3bdypE9hp3+XfQoWwRPa5s38iydFaDARvs
VX52cEHcFoQvuQZmXat0QSjOY7ZRPLNijDY9HAnF0DXahwaRRJItrsKb7INbrpHJcDx2vL8Ka51Y
Fk9aMbVO52CPKkh/5OMXI81JNOG7bbNYW2jy68E4gWJ9DEPpXZRPf9Icz5TIB+Di/vev7VXLvCVE
CSItW+8SVzUqN9w8aUHMi/xzeAydJNuH1fVshBkN4fZwCaRlDsFHUtGXudmytpXdZKPKgkLRelR+
f+2K8RQI8bIkm4Pk7zKpfkRknxwmoPe/LgIqOJpajkN7rQbkJJUBtc7CoHt/EVa8BhtPBtkBz3Tg
AriKyjwQyM92M/1EhXjICzwC8uFjFdc3Zx4e9nW37OU3Ny1nlcN51xBgsiYAwBbQH5PkKH3nxzTO
z8tp2+DkjXYm5DwbcSbGXrcxk8WVeKi8Y3n2T0SKrRfrinnQ5f83o6HRZEa/8XBUNYn/iTEePTvg
Mdmw77XWLfvWGoTuwVRVT0BffiReNHxPyiH4fn8hXuNvf7jIbTVRPrBONG1WPSnhXUi4KIaPyBa/
lknEWI4gK17iDvURCEW1JxP3x1F3f4/TSK7jsJlMXjkDbDSaIGR2IjhHT0JE/AvJNTmy2gMet6n9
DUjIWhfW1Y4iOu4yzpx3ouqHozJLjDsGZ33vRsX5/mSunMQ2Jm2CcAdNJC2fIJbaHVAAjiBn00Ii
Boc9P80RAz/Mvp6ss4BHSdLSKONPudR/k26efiBuOJ3qiv8czTRthAJWzjUbqKa6EBUOTlFhPPVJ
ieGsQ+QD4hHFM32IgMlA+T7pFs+moIOKaK6zJBHvuDdnLzlDDaiZjX/Kmvyf+1O24trZyDXwtI5F
7IwVdNZI8RS7ILhCvdT/cXYtTXKjzPYXKQIhhNBWVaXuttweu23PjL1ReDwzeiD0fqFff4/8bXqw
Kd3QrqIWICAzgeTkOZUX19XCv2Zz13zoR89PnIDMR3kai835RmBYsgl5MibkW5XPw4N0yhKF8Mq/
QgT0pFmbULZs5G1QjzR7RoaSAMcDnjWB80UU0pNPN64JZcscJONyp5DPSiKhBYbj5jKg4v4ByZby
gKfE5jnGGYCOTC5E+XgerkbxkMngCTknZNj7Mr21Nf903wRsy2GEgMlvU9KSFKs/yDDuvG34K8vZ
G78EvOR+DxaPMUFt00qqMHTb6plQZD+K0JlugCEXeyxwLwBDed6tLttJHGyjlq3BhLnpsl9dAiay
Z+WtQB3zRoKPbHZ7Lh7uj8eyLiY/HR8yga/m8jkrtINbKp5lFQ9pfumrJnzjEdc9yt3ZZm7/gld7
KFv7cBvgKs+gDEAvgJpn66cBr20gEfRK79kl1KGnoIeuqW4qmjLssjEFQWFBoQcAhh/vUrny5f6c
WayMGU7fKbm6Y1mgNk/6OM92DcphRLN+a/uTAhkuM44Ea1lxVHlK9QgK+ad5aFYcB4OjF23b9xuH
fbWKAAQmNWZncZv3VLYZMm3spWWHu73NbA1vLzK/giiGD8qgDFWrQDLMF0+RI3CvzWYNL5fB4OYV
qCIeZZ9/3SULm3yO5ThDKPqoassyABP7NvRZJh0VtFjiPHW/TXp2+LUdA3nuacs18W9QVwlSLbzq
kc/8q8uaNpJl/vm+fVrmxwS+FesK0iCQUDxSMt0onx9lWfwmavHYUPF4vwt3n+tfnCp/wr9hP2+A
iS7fSqjvgagZZGlF+zb1Sxnh3L9GPYro8ql/LkE5BvzsEZGBxXRNRBzd6tbLxp15tIC086edkKdp
2+AlpOyf+yOzrbzh3KJsAYEpu+pRV8t+XwERb1udo/d3TTwcqHgavAaG+HwcuMsnHLTCxw1jOPfp
hl8DoBnMTvljctKteAtRWP+hJueYMFyTySwrtnxaodUD0leO2uQJiiUAkUE6I1+75eDUa5t8w7Mh
/or7B/QWMT8dlKh+3BBcWNGp+TFRcLJy8xKqa2idjzuKT4Jf/Lhaz2KaJgBOqCFfBaEIGRlgYhEA
PdulKebh0i6HSmAWzzZ1Tonr9KqGhA5u1bR6WSakmkr/UwlwZVkdYYUsa2AC3yCpMy7SyTEOJTcd
4USIvXM+Ao7bZmn//9UpYJA9zSniHUbQDkskKuz/ULTLQcmAOpb762zrw3BhBYmUDQVb6INzCZaN
Lf0bLLPpdQp9Ht/vwjZJxv7cDU5RVFmHLuQW+AlqYflTCwDMuVOZiWlDCcOMuvbQeWB19amg9CKC
9PdG+k8tQHT3R2CbJGOLHsqm6sVSYQSDAj6hqLP5BjY1/1oKnV7P9WG4MxtCzx9bVmMhsjT4rnLm
dQ+Q0/SXK/iJl+7cepvoNjrwvg54jqGkHHFvCKc/Beh/3/lA7R4EJstsmTRnlds2vVMVJHZz/9Gb
p0vf1Vc3PwJrWczJpDirvCWdIPtK4o4Pj3RAYswRXnCwCrbG92DyyuWEYnjt8iSmRzBIEWUFmE3L
Ij9Xp+f+hGUjNHcZxdTQpkEaf3RQp4cqspMfvw/q1cezkXeyllrHk5ijtR8fmlweZERta2r4cFr1
fjpAcSWPKMMTV0PJv5OcQTqWFf2B2dim3tiRHShOeoBYbnGdddeNkQvUtg++3ta04b+TkkDpQFYt
Vp6M13V40t14u++2ll3mx5nv1Zwrb0xF329b7DXrg7O9HYbqNhV1VM/nvt3EpwGcRvtFYVF9PsSF
Gzx0wRGZlmVaTDwaK7gsG6/b4jIFdpN+CfmRspG7z+wvjrwmGm2mY56JDou5lnF4A9F5BO7wN2WU
XR3/shwcrC1GaYLS/BQkQiGZtjgNxxd/cV58z489pz9I+FmW1kSlhSIF5MTpt5iszcNKlgfQf7/J
BxXJXh3cvW0jMDy2HVea5kOzxZx77OqATvHSrmCDriU7qo23pBJMOrOuUiHr8hBdNHKIWFEWN2h7
prfBE8MNKOSvLq2ygxc+m0EZLgxxuDxXPmx1LvSNzx3A7EfRwbYYhguzWTSQk2y3uAN79m1b0+qh
DfAcRnsnjdYsbQ782TYEYxvGAwwpXL0hhm6fpTffwkYeWGv4S5cgJkyNgdNs5tW+wTdbViYNbaYv
BRiXLhBhy37LoPjR7HSvkIj+La88eYDg+bWFEZPrrCl4IEjuoFcC8UTkEN3fOCAwt8090k/8tYFB
Q/W/u84oNFhxg1nHqJRFpjVzr3XfRjUJbotiLyAFODi5/Hpl8BL9337SfM7ylGVuLMuyjYYs2x7m
Em9y9+O4rfV9/l7F8VGyKsPhDrvPOn/R4/IHHw4Oj7+2XGKC2XAlU6C/9bECftP82TlB7K54tcq9
TypXB3R5tj6M7bmbRoHbLIMUd59daqeMIX8YhUz/UYfFwTHbNkGGb4uwXFzV5VvcpNkDEd6HMfcP
fM5mo4ZvEzXKiWYcFpR9rgg4XsmboDiIsLbPNvyZthop1HI/7zY1KkC5WvTNxYvufav59TMK+QnA
VvtSzbqiDzt+CXzKL2kxP9J+/AgAy2/exN6U7XK935VliU0kWwBZNAoKOh17hUyjTqFSaHNv+RLe
Kur/e78Py2QJw5VRM5L3aFEjQdgU36Hk2tNI4+h06iiDKrr/+hgoO0ukOXsSg1z2W+ZDjWAbveXA
iCxhyCQ3C/vK94UOdAzqRRea6Kx80eXwZZS4OReOnCM8PlbnjMqErjGlIFQd5iROx94hkWocUbzZ
smrsD+zK4hEm2xl3srwSs3RjkL+5b5r9cV70WXFzfU8dhCXbWhv+jEo9r+QrITGSSE4EYSvxMDfL
0QHQ1rrh0kU26EakG2ZobtMb3Yr1G+jP/N/P2anh1LKe9eATUuGuvAjnWaRrhUMNuLrvN2+ZfROM
VoB6I/RTTI0iSN51bVo/ZGHgRnN6aK22LvaA8mq70bmztpBiIbGEugVULT9BdfJj3Z3LbhITi4Zy
H5CceAPumZ2g7zmOYvpSz+NhzaVleU042sSV9nAfwZ7Gh2Xp3gwgRUqfoJ4ZnKN7QBn1fyeIo/AZ
jOIUBuShGkuDG/Fp4yA+ub/Ce8T5+XpCTCjaAno5tUwzWgfweMDWH//Px7qsjtwZ+an73dimydiW
l7JpFdRvscqSfNv5lqA6VUTn2jb8d6EixBUfRipRYXlpXChMBcW0HrRus0/DfwexLGpRCq1XQExm
rvyU5Thw9e1JxgFiItC2zskV7ws33lo8m85V5dx66uW3+7Nj+X4ThNZJ1UNwiuPutmDXpwJFIYzu
Fx7dnmPiIyYCrRhUWQDgT+ICVKtPrFyHb35Pm/zARC22Y2LQGs/zwZ7piISGOvy9afq5i9zBC9/f
nyBb88ZeDIDbuLRlFSbDFLrfKJsy6JodN2+b//3/V/GNOEUHpGoZJMxd+PRmJONUx+VEyRqPLgWO
9dwo9tG96mbi4C0K/SVIJtLSKQYxG9TUhprTgxSAbRiGAyPFRRn1SpFIzV92ycyLaoou7lnXHpzc
bT0YbkzGOUy17PaM4J7ir0EJ1o0Ff/JUf7YLw5eBRJ5E4OciyUiWg8QOpTq+J6YbuAzP1QITU7BU
jT1otlqvfdQuCjnK9k0h+7/mjSVreXTUthisCSdbpMirdIUys5Il/ch4AObiqgXw7pQlmSRnHKR+
pFaFSIoekEiGFyK/yvjB3cmyyCZ0jHZ9CYV44sUpXke1EuSJTtO7tS6CU4kXYgLGlhXl9qpmS5L6
kIMQFZKyFLZ0uz83lt3yJ7CYUyyru7pePLEWOqKIpZ2rrmDxeh5lk57bcUx0GEE9P2pLBXYcDjp5
kir/937u6bu6PFntRUx02NAt1RgWkxfvssk/tmPghg/CtSW7Y8LCipE101wtc6JLgOeFA6KeaRUx
iqK3B+Ly4mmZB/G8lPOHfhB/n1sXw7GXSrcNjhg0hiZFGxVqojfWriRe+jp/8IMyyA7WxuZ7xnmb
j8h+OpXw4kU23yWDEDQUd44SlJbGTZSYaDI2jn6+JqDNlf3LAIWrLIs8CUaMA/ez9WActouAeXma
yzVh8wTReJ22fLtUuj+SNLG4t4kLG/xqkr1ctodBNQ0qP0DZQ/MmbvHj/kLbOjA2axJKOS9+GiSQ
V8piTXFAZboByanTHnHF2LrY/3+1k9JwAN4zaLyY5FMHDTNgUyod4HCm9EEm0rYK+/+vepggVyNT
SSBaLhwsLTKfIUkqt+rrf8/NkrFZazKvZYgyyHjy8EQ1pLgtCNk1Sd4fyjfaZsnYrTPmu65CcQN2
6xKi0LNUMeDMf+TYjW7nBmH4NM0Dj5MBN5NMMGSD6cZwMHMyP+WRi5Ir5yBc2RbD8OimDcqNSBxs
GK+nL6lCrt5Fvca3U4MwEWFARq59iZiRdKJ9u+BN/oPuez/aKveI1tOyECYkrAmQ0VG9CJK05F+H
GSJCaSNltHnAyd4fg2XTM4FhA5s463tEU8KWD7vO8nVHzgXV8iFf6R/3+7CsggkMK5YyRGlBJRKA
GNLHZRucJNjEcnAosGTETPyX64xgKwNZfEx420drSyERTDi91oOHZzhRh5cc57YDu7UNZf//lXcz
TiiemdSaQJR1LVHvOnYzGHM0X89ZrAkHS2dZ94JUSyKL3m8vAo/nSZkCqHrQvs2iDNdmUGWdfZn9
76jfYO9+djf/a7idxHkSExPWBCXKsNR+4WX0WyY297cU4ukH1znb1xv+jIdPXP4DpEuEVm/TydE3
GXrrzRFtda4HExCWhaMjMijvxV7v4DJdrMsVmcOPadaEB7ucxYRMUFjGRcooVIPjSftflZ97UTnX
4sA+LRNkosE4r0ZdbSxIMuqF4gL54KZC/Xc5LVE/baN/cgx7NHnlBt22CvAsbXtmEiHwwgvI+/XV
SZ5nYmpc6m4CvW0XQCIS3FR+tNCxK65gPUR/pyKSqXCJhy9VMNX7D8McFuNN1U6jvoct8fgR6MAS
V6mxS0NTIBe60Ijc1Qh91Jq/1Rt/PxSOiJwyPHebMzFhqRfycO5XTAuevqvLECI7luPd83p/lmzG
ZGzScnWQDJN7/rlrUcqqB4iYqkwi4O0cBuf6MDw6Q4EOcmIptEZ3wE3a6eo6BLp6dLpD2nzLUphY
MCgU6hmibfpBj+5vRV+9DM0EISAvEUF/ZFCWqTLBYFOGmhwZpHMyoJjtmo3QAf0hmTo7J5nniQkI
W9rGkSwYSJIpXn1hHXPnyIEs+DlFdlzW/uvTzVwA9OdW4DWkYA2KdD2uxW/bRLqjN0rLRm2iwkg2
jYz0LW6MAyrlwPsHhjMvbx477k230qPVY0vE/Od9u9ovPb9IfZtcZw3KvkrRLyTpuPBeRIvyv8lD
lCIpJLazaeVRAzWIi+eOJ3PJP5GdpQtK8nSP24sch/cEpafoB1UOQ16f1IUnpiAm6PXBkM4cP5ly
0C2gsjm9jnIODsKJbYFMf3dV0IxlyBPSseYzkNcfeYnGs/1er0MwVuTzSdQ+MQFlrPXXDuVq6GsF
ucdnXkMD7jEdXACFECDFcE6/lZi4soJ6VIKjkyeoPC4jvdTDg5+BX+2+lVn2chNapme5LKNweLKL
NVDS8je9wgvj/cYtMcUEl5HVyyH+3vBk8UZ2w127B6n5SOLZO1nETExo2VK0beXPG9iWg/2Fd/IV
K6OA9UdDsM3PPrRX5wS2bu6GXZAnBe5fKI1TzlPvZSdPUmTv9VXr1NlUvrkQe27qAryYa+er6p0Y
x6Y7eAC3rYCxidMS1DBeP/lxmvpVkpXN/LiEBX32K3oEXLLNkHEeh2QAT0lW8QSVbh2POkl0cS3B
8HMu8U4Mnx7yCexYSpKEy7l8VOuKNCMrpvJ5zgU/SmraBmFs4hNvAoTZgieNLsJItogXwXyOXsoP
TUSZLqG+laPINRkWuvxDob4J0E8akjMJGzS/7yCvrCj1wSilMmdOinAAaLNZgLbTh0nlX5oQWt9j
7avWt3nRS9hmqDiGkms0QL34QrX3FSJOa3wiTKAHY98WvpvzEvWyCVtyeeUUYpPpvqN6yhNnHnjR
heHGEAsH37Ga5F7nMzwPLbj//OYc1TVaN9x4gowuCGsGPylWIa7p3A+ftcr1bUHK4OCU+UsDRReG
I2t/gjpvKlGVAcKDZtg83Nkhc3t/AWyNGy7Mun5UFSmWZOCj7KJmEuV0Kbu5OvP6h483XBhnomoq
1IbZHxr/Tecs28X3zpWVonXDd0m4eqJumZ90njNECvmNmxfII31zy9yYyDGAAsELNws/oUjqPetw
LN4Kn72cmngTK1ZUPfFWkWFidkwa0UP1dg6WI+oVi+eaKLFs65aVNvVu9BNKwzqSZUmId/aLu9an
AqcfmlAxUNjmKBXmOBI3xd9Ugkdp44f19bYBmF7bh2mLVBKNmYQKbaarJk57jyBF1p/Kr+L7Dddl
1K/ncNyrnbpAfqaiWcrLNmtydK365YkU7Rt+OxSsGao+B4VSCx1sFA89N/lUfdHe+LEneQDhrVId
hFGbpRpe3KR9AKoxwhIK2XkUPy0b9Z6ComXF7Zy1Gm6sejVPqaJbotiCUxZ40APnjeeIwwox2wgM
T+4E88Y17VmSOkEwYK8B48alggjqh1MDMPFikg26KjNCkPsswk+QyZz+xiFiCg/CqMVcTfoytyoK
H8gSkmzDANHkTL003ZhGtF7P1Hr6oYkW6yAxLHQ7usmkwvlPKDfwyF+D4qgO2TL9JlisqysmqO9u
OGnVU3fNWoBlry2YkNW5TczEiu2yHGOpWj9hQGnoAKw843CuQBKTY3hy4XG/aoYUxgOXilAKWKII
cJ4/uGF1SgkeXRjO3ORZ2I9g/UCCYdjaCBgisCLOPPfccx4WGC4M8VxPBs7sJmJAbr5BAjqqvXPX
MXy+4b8MVR9+riuWTPPOiLI61VvX66ro/3GdtLmA6cGZ8OugctFFnjbv021LH4iDJ9Y6yNoDI7J0
YSLGGkE5OH4ljXUBmh8dIZey0quUTVH8mRe0Lk4uhokb43nNWefPayIqNmbvFAeSNcJuV4cHGZ79
fPtThscPTeSYKEBQ2eYF8mFp9rXwW35jYlm/jm2PXHct5b/3o94vE0noxjxeo1Km8xgeyISXXhiI
0hYNRnPJ5g8/HsooiKS3+qjQ2rY6+/+vbgu8clUo/YAlgyvaC2ppst9/FFtvFck+3x+PJUz9xFuW
j6yEEg6QWCPkJVRepLcSXBD3G7d9v+HiGVk4NJAcnWRONt5kCwhFWGp9dU++HGM9DCdXK6DEGmwW
CWBdqFwNV3nhAbgV1wWwtfujsE2R4ekTy/zMmYItybyl+aBx+vuOmuVTEAQMwHByypyqAkZzS5Y6
EE9C+EXSzOmXXmAk97/fsgomhowKSCB0xerGmcaNUI+duPzA5lQr7ob3u7BMkYkjS3MPJ+2l3JJO
NSx4C5EiPn0YofNz8jhmYskIlOgV6Sc3ZjBO5ngsBs5uOLjyW0KHiSMrfO1SWonlQbO5uBaa6Gun
wTNagGw08VR6SmfaD01EmarwnDgK4sYp9GJQ29AW+uKGuv/n/iLY1tnYs2lDlOYyxDqn/IXsMMcZ
S39xDpFXtlU23Jk7Kiebi1VmHqQvpA6W33agxu/nPt/w5G4cWNhWMFMAyIc4JVUXz9n2DUBR/yD5
Zft+w5GLutq4A+KbGCusoy7QIpk7uR34gGVn8A1H1gB096COTRM2uP9q7v+zVNBeLad3Kdh2o4F6
b8YCbMynJsuEj4EmDdqK+aaT1t069xouW17riAVTFwDfMAUoD73fkcU3THqxjDcqBKHIblRQ1JHK
iXkFbsgqmz+u9BBLZpm7n7BkDHhjoKTTpGHzn0R+B/eUuCHfeuUpj90BvriqQ2Vryy2SGVt4N2Zp
r/SwPMgOGrPUqX/fy1AW18N9Xl1C1LLdnzqLP5oUYzpV3tRWPM0i4tQ0YaVPb+HmLU8hnfsDo7OY
tEk0pmsIEtG0pjGOb0+px9OnHNyGB/luW+OGv0N3OmUbkpUJ0VQ8q66aazAdifz9/fn5JXjUByjn
v6ebrNqmlPoj5qfj7ZsJqe4b6fM5UjXNIsnnK9gAQW8bzolD8Nhxv1ObPRsxgCNKDsWcggm7Q+pS
AOdX+GURL1v9ULvIJdzvxbb0RixAeqIMppnRGG8zur6OwfbPBC75iAS0DQ62dcvqmHCzpch6smyr
BvrZHT43gdRPoB4ZTxHa+qGJNdPzNqxFWuukyfwQt79AufLmQKz35P3VhJoV6b6hV0wnkw+9vssk
CtC9CBWU3++vgW1+DDfHdUPNwVx7yQ+aLqh4U0DC6iPye4sdmTCzDtnjuskbL8l4ncXT6lZXkSGF
UDC8KgeZ++/9QVgMydsH9+oGQPthqoiLpF221vUFwhrf8VDeXT1yDh6OdTacPOsmSfHw5yXpBBrZ
EoXCM6mH+P7n29bAcPGpVkvX546bqFRt7xZWyH8rqrtz7xAmtkxPPtD+W4lP3wsMgJ2/biGkLe5/
um3mDRfW9cZQ4597SVOmz4oPID6Hksml9LpTtK1+aGLLuj5sXIW0XLz3kO1f3s7+11WgmOf+ECyz
/xO0LAgcFtAC8RvC9W+1wnG/q3AWOdf6vr2+Mk2ZrVvu1SUiKar9oFYjp8jLDpFrtm83vLdjoZB4
+6MJ6i3B0lwExZ8ubadzbygmooyigHYt3JXGkwyRvaGBCsjF6SS0O+9PjmVvMxFlGbbkSVRtCMOf
3ynP+0PXOgPGBJVIEKpgoM+JVDX4kZsGB7upxV5NhJnqhF7rvAwTzTgtr2rwIFG34QIezWVwdFOy
dWL6c1nwxdkVXlB3IT1I8CzBY6Hc5urPqjuIGbY+jB1aE88LvV7wh67JAMwCK+WtyzgeMDcwkN9f
HcsJkBq+PW2s1qtyacxxjGWF6+FKybGxNTsCzG0wqNkDwcGBG1p6MwFnC60hyI3sY8zROp/pH7wD
HWwm2QvqP7aLl4qjC6bF6kzYmaj4hjquKUQOzPcTcOahrG6AfWtRvUgUd03jOPzFJ/BvlTM7OCTu
DvmLvJuJQ+vCEUpwVR0iATPx92obGwkhV1DJACvbpXFORnLgtBbDMBFpUFiAOgeIyqBHQL0tyly3
5hGvt+7tumVH/Ju24eydv4pqusIpVxFF426u128BtoF3rQi8PgGRd1g8L0z5H+4boSXCmZA03vQQ
6lg9EpcsF2+zPp3fssD581zjxq4OVUHU4qxINchlCN+Ad825pBnNTlq0EQbkJBw9ENhZUWiwTae0
Kt4LUDqRCFRv5EUR0B5eJoeG3vX+cGxLb8QEulB4ZYdVmZYGNPeQvQADwpgEnm4+3+/BthpGSEDB
a9+XOZIn0se7CgpePffjOobBkZ6rpX0TeAZCiLmZmy5MhJ+3v4shKP9FYfCR+LhlfkzgGV0l1Sni
JsS9wIHwkDnqOw/G7mmFZvDBEtgGYGz3kxLBLESAmybJh+syMAgA4PZxEJFtrRvbfdo4swSnGYiu
2mB6nlHRBHkT6Guf8zWT1Gxa8FjpooIlhisTcm0KTZ0/ts1phoPYZPv+/f9XYaOhvEzDSogEUhrO
H1wyZCt6UU0HQfZHjPtFlCWGP3MRtv4oFtDI77phNB3/EhlqEaEN/RW8LMs1FfSjHsePmo23QDUP
G6SxQuGGUbVlOtpFW/K8ejkWb7GN14gAOuBkzdoN39NklIPKljQ7Iv/kydWEqaGQdJ4q7Pyo04eO
L81zSGnA9Q/Cl2WbJIavi3B2g7agQcJZrWI+zY/NorGhlNBMUP54m8bm7bx9AgjpCLjw611FmJg1
lmahnHGwj4ecld84y/9OBU5/C6/Wt854KNn+ayUXX5jgNZ6GS05WFL1zHDvTqRiudIAkROf3z1wD
ocVD9lVX/iceQlgFIk7lw4wkZQ5ebkAmSXw/lNoGa0QKJbp8AIzUiwEQmJIOepkgbtqa79vatTfU
A5VHLO+/NkJhQt2GlgxgS+m2B029PyZ/bi4gEjhKFNkaNw4CSNySgVYpmEt+HN2h9K2vDgRkrvcn
6dcRW5goN4DO5qFsNRwI4LzhAew7XzpZQXSnZ1/v92BbBiNkQDFoc4tyQg8i61GNLb7oGceAMgRo
O+/YwduJbRxGIHCw7QPVvkHEGI+SRcQA5Zdr/d0TXncwU7ZxGHs/F33FUF+EcUAaormq3pshLJpC
w2VOPwSuPJgu20DMoBCAhbjt9+matEQamBWPa0/elkFKDsKOxaJM8JtqSR/yfl/yPX4XKYB7uGUc
vfLZWt9T6693oHDD08w07ss9pssVaE/3utfy3TcmW+uGT1MIhhd1sMuYFAWHDNUK4DnY5JtT2z9e
B//78VMbrHLSgPzgirx2jzhrQ3uzPYLuWSzIJEmj1YAyj7llMUDPfoRcHdhkmwXA5Po93nFv92fo
17c8YWLfOl2nIO5XLN6x/1oNBWQX/RfiTR9k5XyZD2kDbYMx3LrxqAPOr72fdoBg13xjfPncrd3z
uBxyWdtW23BqXuUNyZaFxTRNy1vaTdsFag2/358o2wAMf54GkkEdR7MffHhLXn/fb8JzDebAc6yB
vhCGLyslZl2MG+ZoFnEKmPgFef+3Wxu0l1UOf90fh2WSTPwbLzs6zQ1jMawruw77ez0QUweTZGvc
8Oadh2or1cTirB/bWxOKv8VQHfHW2Bo3nFmhltWZ5p7FEGzooiJXX8qzuRVh4t4WPqrJcRwW71Xw
fTpewN7wHi+Fn7q5/+ssE5gPKp//hoxlG6dKCZjRRGooilT6W4v3+nPxyIS/MYFQSnIfBoR6t4hM
7MU9rnWyTb/hwRQFrnXvExRQpUSiqHhDWsivT0ZqE/XGlhlE7hvkGSJeoPWJIsWEJPkRD70lzJmw
tylnjioGDu/1lw/gq9Ng2AVNGiiWoGt9CcbD/cyyH5tMabqenHTqELSnhhMIQDjkMk09imH0dCpH
IkzsW8YhzQV0Msg/wuqTbFDF4FTNfM6CTLzbhLomaMohOhQEaPF0F07yiHPucUKYYDc8y2Up3TrE
Hsf1rlBx/4QiUH7rx/AAHGuZfRPmtsgOJJnz5sVd3bqwJP+r3lTzNl9W5+F++LQYkqnGqZfJK4qa
e3Ax8X5B+AdRERio1m8SINbKJQcQNIuz/YRvAyvAvEEkOsbT3++DxmGu6gFiuD8GW+OGJzelr5u1
o4jSNZAEEy7cOHIhpN5v3bYG1IhwPkR0IISBRU6VGrCFlQLUKHKr9FM/77rk97uxDcLYjwGzZowM
DOwurb9cuhKEolse/n2/cdsYjJ2YOzUk5tnKYpHr8C11iu3D0mXg5ShP1tsIE95WyG5w22n1Yg5y
jIsGxXQ0EHHgB5bJMYFtMl+rEokpcJhBOPA2dWqKZxxZ7k+OrXFzH/a9HFQMO0GaI4foB1kMlOG/
nWt8P369ug+gal4XwzBj5nnzoIrMi1Z2slBFmEg2roo0nFbEHx0u9CYnwMy0U/QHFmkJDSYpmubV
0PW978VycLLrpHX21Cy4eRNg0j+gIOyveT6kpLWtgeHCvJdsmlFQG6dAOr0jYhteuhbig/cXwWL+
Jj9aWHWt9HcOuXqCB0sOnh5FcZpe/Ny93u/CNgDDfQlewKGXiTiqRrww8hlPSz2Iyg8GYGvd8N9i
rvuuWgcvFi4E3KADWFxI7Xw59ekmiG0grKK0J3JPsSwflxw0tONwjirWFyZyTfPeq1NaQhsjAIsx
mD9plKPS9VxwNhFrWekA4rOAHC4NkPvIska/IfsZlJXbKbSiMGFqFPIkvthSxLW5+SJAJ3Dxh8ME
q8XFTGwaZRVfXHBXxrLhL4VbvaQ5SA4Jf5+N5aewPSLEtti/CU8rgnCY0wLmM1WYpR8knKJW38vK
OaWSiFU2/HcoCa1x1PLibCHfhg0cDkEJ9aJzBmrswBnoYSlkKry4KZY/l2Lj0f/jgGtxLWY4bhay
PEtXDlTS2LIok/V30akjcWjbxBt+K+bc8/paU2zquAQQjoIRKJLVkbOsp5QpfGHiz8g6rH0Gkj6U
WwLGdxEE9IugKP/n1NSb8LMmXfzFa+sqiwZvBXCuAS0cYtuRJJUlCWGCzyZAr6u6mvcHxfkjraFL
2cqXFFmUWhxFtx8sHD+/2QiT54w0E9mgM75BRHVtaPYpc4qAf5+mWbb/siz1ykvgp+V3XZfh9l7X
Xg5NQN5UIih/k40L/a3LGHYQhLyAiUiH00HC1mJ2JnANSudlMTg9Rj6Cqkn5UGaEttgRAsHW+v7/
q1NHFqAGFxW9btyRHmL1UO9ekTg/d9w2oWpFQErCQ4DhgJr6hOf/6pZ7uN2eMzjD11O6Es40BTgc
tynq+kDxTdv0cL9xizuaSDUQfodaMRwjx2ZZom4BX5IawA0owf55vd+FbeYNj2dc4MIZ9m4sIDPh
Zb5/4SgzOBcITahao/K6AdMaXsdrPLBw1lJoWqMA+tSnmzg1FOPny+Q3wJjvypsaCpA3yPcWB1az
p8x+4YYmB1qDMl4sJEpHJkh8gDglmD9MZf8c4LloHKIgBAXD/WFYFtmUxcSrH9huZ2Audqh8g9rb
6+IVY9R3/Kgm1rLGJmxtv/a3TQduQ5rhrKcX2lzL7VAewNb6/v8r3x28unPTHV+zTEA8umF/XUNI
Zt2fHFvjxj6twM1CQTUNCxqa95k3k1vppMXT/cYt0dwkPpvGtXT8FCSDmUShqu7kywC6qshDgXjV
EnpgSLYhGBt2yisH71wdeqGcfWYlLxLRr+cAIsLEpOnJnaHijQkial7iH9PfqvGv+xNk+XQTgqZG
XBLWChO05O5wIX3Dbpvm/MDwba0byeqso1s5DKMLsbXureTQvnLVIeucrXHjkjysuaNnheBAAiCg
xQIO+i1AMc39ibGcg01MWbO5DCXyaxhTEMFJxp+4IHhOpv8Iwl52KuD73dgGsYeMV66lcBRrKdtD
A8o0phKlie06Ftf7jVus3wSSZaiZonk4h8iEu79pV12onN41g3g8LmWxfb/hvQJvTv/H2Zk1yYlr
W/gXEQEChHiFHGp0lcvl8YVwu2whBAgQIODX30Xf8+CWTRKRcV76VHSTIGlr2Fr7WwCRNmimxSwR
bhh7cObKuDEv132CtfhSUfFugsjrpDS2eFU5viPRcl4zymV5HZ0rZP+6Nv7WCdKbs8zJZiwEjqvf
aRT/r5UZuKLY6eSN+d9mmAk/6t16WMOAgb7Y4vSZiIz8nLLA3VmGN37BFpEJCuN0MfooIHTqDtJO
pH09CPan+UrNgK0jUyilRZ6rxg8EQ5jwmD4obzwRgZwg8/fIeBuD6Q+QWdNBbCKRNYVboJ+2o3hr
I7rni7yx2v+BMCth8cR6bIOCOrxzw/yGw/k0VQpyqEHd90X4rZ7zndzyVndYUU1AbRpav6UnEbHG
Q80SaaUP4FVIRH3C9VTT7qQCtn5obcnfRi5hsMh0XMyBcpo/inCgdzEqHmrh7C2gW11ix/fQqKWN
0O+yEfEXFqr8M4qL9rIAW0+3opuMZRGPBE+fJ6ESGTdjuq9M2Goba1WW0tSGOw1UwRy6RIGE7aHy
wjIt4yvrKJitFxuGfIEzA3zJIJ8yKXNiLyFQbhwuz31/b53I1oZlVY9CwdEg5rpCPCtdxHfhgHvT
y0//++IQ2Yqwyg16nWm4JbhueM9wuGVifL/etl8bBpHNNGPd4uALOHINyPYDLATnJw1USAlc0k4T
/d1YN4xspZfIF6MHk4cnAqdzEztfhyU60QbCvXV6ir20CMOXYgnu+hwiiEbWOz+81TdWhGdz78hG
YUo3AN7DSw+qzrwRb5e7Zuvh699/i+qsDRynrEKsR+tJXBg4q0PBex3ZI7IZZ+NAoPhf1vQMrg9R
Ls8q536s2yJx1q3x5S/4e+xFsRXYIm60Fw4oASoL91XHXZFkTX3bkfq6W9TIZp2ZwtE9yo/BrMrL
Ks1MOSQw7q1uLr/+3zd/kc06Uxo32dCWBSfjDSmfwRHU41qiQZ4dF6eq/WV1o6dt5Vc26UWJum3O
EvzkGzdHNWs0gVd1+TM2esHmnkFiZLrQaREccmn1WTkkf3V1R8VDOeR6j2C99Q3WPnxgU1zRbAH8
EhSMh5nG3QK724rvSWS3nr9OYL9Fg8rZqHALiWlwmevjjC2NFLuqha2HW3GsUO8Ncg7236QbcEdI
omez7FbdbEyxtvJrRllgRvKyOQ+B/zlTS//UIrcLs5gqyd14755nq5etJRrkMb/qXQEJe5y/DAKX
5ATCHSd09/yOttrICmZNh6juMo2bch3+1PX4hehxL7m21UTWIi3aQnd65CG8lIYjb+jD4KsHxFku
r5O9wN35v8PHQY5nAjncO4UgeKbGR3QFpbjKHzuM/tB6OQogvhxsCubDc2imQielCH9ejt+Nacgm
nYm601jfSmy+cEv7A93rpczDXQN8At0ncOGqxw5wnp0p++/748imnmUcBkPeusOnizxlYDr/uydj
izkNHoD0YV6D3L/nBLkxZm0tWKXGufAFdgZVDx5TNYHLY6b4XYmy4J3Mz1bbWYFNF7eH97ppzkBl
/ZCDPOLi+JbJ8sdaCOGLq8j66P81Zn6bnIBfojomSGvrAGvpWm5ceR3f+YaNwLNBaGyp/biFIvsU
QDZ/wytDfkTlLlZl6+lWWJPcaUrHXffHBldwJsDlWDUH0c5w2nq6FdjwrSDKD3PUp4fzdOSBT9Ni
WD5cDoyth1sxzXkI8niMS6y2oD9NiKr0OAQT8/LDN8amrf5SI4Mn2oTdl+vI8EaVSByKXJqXOJ+K
nZ/YmPVsDZjKZbcacEDAM7QkvneZqsF01m2DKslkgklGINLGC4Or/JPDyFaF0bomOa1w9sWqrM6A
n3sJGyFLBRbtOqF29IcuDFKqUdcSqrxgAbu1dOL3PXyIr4sEWxPWCEX6Jh/IqendMZkFhLvZyPZq
srd6fB1mvwUx5V6PAnskmap+oXdoqigJPJCkCuQ3DtcNKmuRnlFWO1UuUkwQ86w18b46DBPg0WVg
9o6LW19hxXO0FLItZ+adxnh+D07fEy3Nq/KDr5e/YCPmqBXQXAxOa3C/c3JLvTxDE8OfSjXVx+ue
bkV0UPfcbdY6PNCvZZoxXD4O7EoiQWQrwVQIab+TYZWWSo84LVT8OK1L9VXvbkvBWm+trVYFMkt5
1SfDgsHZEIyhy0/f6FYbcAYfxdLRGpcLxsN1d4v91yFwTX9o5K4gZusnrB22FCx3RI4iNAzOb9oF
9dqdlyVx/HhP7rQxeGxZGGjR9QDgTXNWBdwVpIJmK/L7vRPC1vtb8auyJWphz7xuXZCGCXL9lccg
06ypsMt9sLGZsJ0y2y4Mhw4w/1PbNSjbmEJ/TogpZQ0PhKD6yShldwtdrisBi2xxGAxiNK5UMaCy
Fp5AROOuTcAvJvHWaePyF201mRXNuNcnlDB8URNk+gEbm5/BxOVJriPr8i9sdbkV0bKXoXIlNgAS
buVpJQEXDCe49lx++sb72woxSetZTBqZt3bGigb+YogchniK10TA5V/YeP8/VGKVnKZgxPaoahd+
yylEBagq2Lsy3NgB2CqxYcp6klHstkXO5REVjOoTHXib5HnvnRsD4tV1X2GFdrMWQ2hsKE6lCeOT
jsxHmLcEVz587Zzf1s2qo1nbeWt+rxj+UXk9plO+W4u71f7r3397+Iyq3gl2BTiZ+yFPZYGnh6K+
bjGzxWF8muewypFaRUeUKRlck45IHl5u862xaS3EfOxCVAuub76g2ItE8JGMZuPfOryZr9sP2RKx
Kpgjpxc4dhhR4F4BatJjJ7tmp183prvACl13ziN3LnDuNF58s+r/YO4Ol++uf5CRIukys7fLLbXR
x7ZSTPZ+L2f4Y595gWT0oaVmLB8bVS/OlT9gXUAHhlRNB0DZqS1LH2JMLo6NeyX/NbK1YsRFJZPX
MXUOWvXDhPD29ikMva5rGyty3anzFhwHoCOVvknXWqx/c4/XPdyKXNFLDlQ0pC9VNfyjPfAUpzFk
h+sevvb2b5Fr+g4VKI2B8LgsyhSgoa/lJPa2Qxtj05Z6mRrqdUCcsZUDgxy7IZlUyPbPMYeYcfHv
J9HsCAC2xqYVxRR2OFPn4FBAW8c7a1KMNxH1v1/XRNbyqxpvmn2oC8+m99yjQQnSjWOc8araBIAr
/tsBMq5gJgh628ltpiAZNIq7a6fd075uLF225CuDYYmD2oTslwjNu2Cpfui2fgZy51OX1c9XNY+t
+zLAboaB7rNftBZvpum/9MOukeBGv9qqL0mVz0iR/29dGcDGfeymXFw3amypF2VMcA9plROupfIk
iGFOiMTQy+Vm2Wp5K2pZTOYgc/Dq1GHPREHhaBS7KRVA5j3Sppd/ZH3Yn6q4yAaUEarypSJTc24z
GC1S0vAj74xMuxaQ7ss/sdUF1mE46zIOsrVUZ1agdDxx/QhHjqi7kp8X2aqvIMsV9VwV/6rkMiey
Q+iiLh05Lsbr9PInbExDxArgagnBXBm7BskU/k2H9FZ7+RNVxYsR42ma3PPln9lqKSuScX0wUQxY
dR6cQicMbsukGa/Tbka29ktWRe1FVQxifdiMME+dvxsPlRZXvblNHDOlJrwrImSb4vCoGlYc/GnX
6WtjjNposSoKa78LOjyclv5XTbtpSFTY+c5TDW+QZifcNjLitgRMiCDucM3YnHVtTq5nDsJ1z8YP
HwaHnqZhfDfhuui61rIiOyg7Pyeh879+Rk1Thiuikjvfrnv8Orx+W5GV4QrngD7+pbCPTqAjB2N8
CXf2oludYUUzzfoyGNl6S4HKrwfRq/ugdlHlPe5CILZ+wVqKUUugurpBFADd3yezh8v2wDfssXRb
+v5yC23Esy0BC6BADXBR1JyrUbMU29D6wLNq+Dp4oFcGLFNJUdbZdQiZyBaEUa6zhufr6dXHr1UU
ZWXdwHc6e6O1bC2YC6dlfy499qsVbZbIQIjj7IPqMzrXxp+tBpPIj2u3q5ozSuTMiY8orhlWekwY
hNcp2iJbC2ZyU1YTgO9nrPwjfZSa+w4AMpDfPzSzHsTONBX/fbWzVWGcVzIflrY+ZzM85XIGRZ4a
G31SJNQvKAGB3LAd74YhLI6g9Lc7u4StLlr//ls8tuGi/v/qhTY+yGAjzG05Ab23gPfzzodtrBy2
5yX3Y+iFkAE7z6Hj3rre5J9zI0+Xo2Xr/a2Qb7FoSJnz5iw6ytMsjtULPCr8dBG52plVNgLStWIe
p6mIAAOOsxXkesoMX7BLMId1dYUGqjt4q+Lm8sdstZS1lGehUf7CsKuaGw4sFgUJRi1kz8x4YxGx
JWLZUA1VqLv6zGPvl3Lm77qUr4PX3nY0uM9z76kDgu3yh/y9V+gfejEOBx3XRVRmIwimYsrcu1FO
7QfnWtkN/UM01k8qjsa+PpuqDfMDrqT9/rj0Edm7Rtr6hnU4/BYZ7tj9b4vLPb88t6MhJ28a38Hv
Qb9cbqW/DyxqK8ZYIOvJb5V74oF5z3z+uerky+omwMBoGUG1ue5n1g/87UP0siD4aKzOcu7nO26C
O7g+OolpkKrJXTOfcl/uFbJsNZq1vFPUEi9qxiTG4QhUESBxG2BPowYBc/lj/h4i1JaMZaCGTA0Z
3RVnfiaZ88N38+s2itSWiiHPBOtEZerzinB94qUOPjY5ykuuim7g6/7bDyrLRzaEDSpjMkxWPwRX
5fLAdV9G58tts9X41hadzR0co0d0dOvgHEZz9ixE1B1y5Bh3PuHvxz5oxP/7CVAA8LKOsJVeZQxU
lFDLuufAK3/UmBYvf8TWT1h5MuoMoZlQjIAJvXwhmXuu1HBUZfCyDqTrfsKK7CAemVyWyD0pBSSG
7mWZZBizX4ChzA5x65ZX1YxRmxgmugWW9y0WPh7z8MZRYCg6zq6ka6O3bWIY9fsFgmhcOUCDJg98
xHo9hNN0k9N2j2a8EWy2aqzN/D5WkAScZ1wKZAD9nwtV8uvWCNsok+SwH+Siqs9SN+qfGZSm08BM
dvYVlzuTxdZYIv8driADCLizh/U5UOqcLe4TQ8VJNwZ3eXBdjoIyK6hp16AKBMmDs+jh1zP3QIbw
MVu++L3OXy8P161esMIa5yQw7IFHPsux4SdXtdkTKvuvy4BQWzamvFgBPCewu63U14yDDNOpPYza
xpvbqrGKt3GFgzyeTXHzUPjQPDeq22v6rafbYdxlQx/j0vNchYM2tzMYK3Uqq4hfxyCjtjTMHdXU
jyAw/aJeM6mkrVts9otpF9+5sf7beLAAzpsMlp71uSLRUXVZ+f85LnfNcdEoo4lsl52paCMSbHHY
POs8DivkuZb8oRTFgfkw5/Bn91stos9XDVNbIkYcMtZuDmtY2QvcUhKO8h+npWpPLL71CVYwt42m
uhhX+j1BpQbaq/ikcv2J6DkFeGsPSvD3TTK12WESmHghgM85swZGdEbnJXLizn0VlV1K+DAfBhk9
U8rfLjfa1kdZsc0HsYTGcapz2IoqnZoslTm4MUjnQIaI4Xa+6mdsIZmEsDXKpFudTZClWW4+sCIA
f3c5L3zPR3HjS2wh2SCHduJerc50ZtPZDFMqh9A9lF08JC3Nx+N1X2IFvca8qiN4f575ADUcB0I6
I+0jjrBPzm7Of+tT1r//tmGeTaxnB15fp4Dxb61PUiolFDVAQkVavl7+jo3Jy5aRzUi3uOByqbOa
+edMQ5Lg9eUenGjr4evff/sAgNsh7CYaG5x40enMAb5uxG4+ZOvp1pG7ihbSMYb1aDVCg0eJONbw
IN3JZm893IpyGF6EgDMin0oJkHqUIZWjxG7BycaMayvHwAHPlwXsQUhxzfu5U+NhPc+vR/lYZ95h
X4y7sTmzHTOXcZnyESrZ08LJZ9U7X9tp5InBNfPOTnyjnWwdWdC0wBz2GD8rp5folahUeHt1FBtv
b8vIMkgB4YsORPvgNOOB9Lr+IjgcyGI4Hu4sSFvvb8WxKXQEO2KQZWaZVxlSmk5Bk7YbCna6KsBs
w0zZ+HGE+nGcRCsfShx3jniQdK6bX3f5SG0hmZtFDjKa8MZgOC2e6AS5iYKaH+XB2aew3CO4bnXF
2n6/hTJVEwuKJoawhQ8/dYuqHKbH9+EAZ9/L7bT1A1Y0r5eEkoZAJTO+sl1c/Six0TmUsGPdGapb
v2CFtArIICXvqzMFoDd1QdT6ylZ3aBHyYM9rcms4Wdvw2gG+3lQ4ak3AIYW3Xbw0IinjwlwnMILz
s9UPUZ9FuSl8yFxmAKY5QPVTRK8DY1NbQwacgsuZ13PA0fJJHCowilC4hHPp5T7eaB1bQObUOcyk
+soDuIQHnz2oZlPieNcRP6gtIFNdPPu689wcoJKqS3LaqZMPd4njdS9vr8a66AnXa8t7RddiB1ON
N8tY7e4oNtYEGzMGorrwybg4JxCQzgYbmLVWc3aL0wRMQXglXgFU1f8OIGNGr+48aBWGHnEG740x
XVYSyHWNZEWxI6eBen5UnqGhPNRZdZL+snNDsDV4rPAdVOW7XodHYzFIiKzP026aeOvRVtSSesmq
mmGV5L33TGdY10U6vvLwb0vH2FxGWVRCJqkHde4kuZlgmpRkTnUIi10Jx8bcZsvGghbmvCYIlxOs
K1RiOoQs5dDH+jrfO/ds/YSVEGNZ3bu+0cspj8b2daky85HH+SfYRjrXDR5bPOZSN4dmuXJPouz/
0ZOjkn9LlK8amTZhLAwgiJYV7jSWnEh4L63+Gq27tw3a2KrbpLAB7LuSY5d74sAbpKv+KpsBrVZF
/hSh7PryJ2z9iBW6gY/JrQ+wnQasFHekSHuuOzq6TtITuU5fQW01GfOAy5g5OsFtYSejZZanUX0l
6pn6VhAzodrQB90F9e8aOu4FZe9jZ95fbp+NMLbJYZnk3MkZEttczA6kIbAYreddSf3W062VdwC0
J2wLF6/exc9yAiczNOI6iDq1FWTI/bZlrwSk4Y2QByGUPud+uKcQ3Bg4tnhs9ucs5GXkn+Cre8/5
ctd6qOol48erlxVbQ8ZXe6BAChz10ESJHHEJVsCW/Hy5ZzfmHltDJmlRd+6CGyqAJWXawu0o7SP5
EuGaYWf7udG7Ni6MzFVNpyEDVYeFLyrH9f3YXgnOpbaADAYYqIMx60F+iN9mH2xJT+6ir7fe3Fpy
aSOHZqEgd9EW9/W6Ay60EYBLXG75radbAVv5xVTkYlVErdW868ScOYpd2ejWuiv9wC1L6OVPfPHa
DwKVnE8UNM4rX90KWBfiqjIUqJJXuEK9m1tcyU8QNuzcxm8MSVsqZgTYJzUM8E7KQenO3Cvv3HsA
aiwlWGdXtb0tGAPsnUEq3LmnFfmrSmhVsLUyOyG10bG2YCwLVTkFHeYEAyz+kz/JOfVDuXepsvX0
dSb67bioRcewu4GauiDllC7RcBpGMDuua5e1S357OPbfGraGKH1sZSDvWvgNtwlmnfY6t3BqQ8Jc
qPRkuCyrWrWjxff1NryKpvLz5bffGjhWvLZBGaAIAhan/0ZU4ADWOvhAjuP0slfKtNX6VtDqpkep
kYulyjVOgUNEUZd5goUluE5KQ21tGDN8DgMPcEUp3e+VjIpj2F7JHoMs9b/dOwAz3nZ0ffu+yG5k
BqnhMuxdBW20vi0FC/wpyHHfAYL/DHRGxSb345IbJ0EysdyJrAjv+adcmNpSMAJjWe1QVFjwAtJC
ugAYjUJ7gas+2tf30IftbHc2VnVbD7ZwSWMdCpRM5+RlmarDrNrHLHdxzbtXt7DVWlYYUxROU9nB
74AN4qbFxWUz1IfF2UtmbD1+/ftvgRwUOamddelCDUP8ICpwTKHzVK+h2RWCbISCLfpqKzjsLTEq
l+nAyPvZZPOvUMx7FRFbXW3FslgaN29w4IU5sn4Ump0Ubw6iKl7mpUv8Yc84busjrHiWNcWllu9g
/zYAraSIuyTLcu2Z/Q8Dydqv4TwBmxrZ5M53TuKOJ2OA89Hl+W7r5a1wxn1ZPYEci9qXmL4y3God
82yMbi4//O8xENoCLyCCZggsveAUectTMMjXNqvvWBPemtD/dPkn/j5IQ1vghXrTRfkVMp+8CQLY
q/u1Lu4C6LijQ1dUstkpMvh7M4U2GcyEPVkyuG2fSCDeYEdZJTUS35c/YauVrDBmbueFPEf50TpM
XXflHYwQ2tJnf9nTQ221khXKyvOAa+4I6FOaF++IL7xPLevIsZBjuQfM3vqMtel+my5Ia4oKDuoA
8UfmPRjwGln19StWT87LDbXVCVY8B4K2CxtgI8PKaoHiZ4o/5GUWXYfoCm1hl+haAP2yHJNR0T6Y
OnoLl/rKUWptpaH377ICdlknEqmvKkKUMYEkfTyB8Xe5bbZ62IrjoC1UFHMsN9ncPNDOOxsZ3OuR
7UTyRtPbkq5laZ1RwV7n1OWxQekCztfZGBc7J42/T9Swufvv0OFjrSsjwNFEq5yHvHkgM07XVVw/
rLP02HfNTittjFG2vsBvY3TIi8FEM8KYe87HrFb0exXhXglFeLCcgkHd8XJnbLWWFdFDRqKhh4v1
SYT+56rJ35ziuixKaOu5wNofA9KHWJRdcCeCoC6SyBN72satjlg/6Lf26b1KSLO64bSx+BpP8sks
rzJmj0NWDKuYfed0ttUNViBT2LmLCaV+J1lW56mMfvooSuqz/K2v9m7Etr7EWpQ5xYaarF+C/dCD
HwNNQPK3FYXcVPRQXLlHAor3vw1WlcyMYwQcmOlonrYtTMpZSTnIU35+5WCyInsCrEsJCvujJpiX
YzbwtyqS+enySN2YNmxdF8mgmYTjF8zd6uidNOyNzMUpjvXr5cdvBIIt7TLu2OfMx7SBC/Q8GTh0
b5OzK4Tf6GObAAYmrkcWp0Qfl+7XUOh1tFIwVBPaqqcYia7LH7HVRlY0N9gUxSBGAq+Tlx9AboTW
AFsYlrufLz/f8//Nof95KAltjVcrRRWEGj4ECfaS0Y/Kq6gER8Mwc9LFXD5Tt3JemFtFHQz4BmSU
qZpBrzZ9P33zBtf92Ectwf9nFHUfxJ9G1N4xsBSglYzrHrfCZXUKOqgBswaWcTpgeZWasBl+uXXs
jaj4dIJPc63VgwC2oE5Mjvq6rGnpXTtmYPOg3iQ+Kg+ngFZSfROUsOqTI6h9aQSJxxe/bMJnynw3
6ZwplrgeHoYHFUv3CyFC3aw3rrewlQ/as4xD87GLG/KOtUHzVuOLnQPMpHKTQHxe+O85YX52wnqZ
+Ycg5GP7Q8f1wH8yUiPVzeH+NeNWrBDlQcs+0nAsBdb0yOk4nDswSF4Wv25eK4IaWfC2wAGo6+l+
EMz7h8q6f1VuKU8cpsh+0vZ1kbpwEMFtFR81zD0j1TeJbhpU1JhmBvaQjx5EgiRC2shtZqRMg7wv
vgzlMHzgpAKkPDCSpbQEZyWRYllEor3Y4QkjY3aQEx3fgRLAF4DcSkDvaEWC5Yl1AdrXgdukSWUo
p1cOpMCPXDIgO2WTqRa60AIWZBqz4yfYXuN+KKsM/c7qeLmnTkCybzDx7uQjyYPyHqfWMTxyg6ZN
eR/4dwBl+XfCzckBNNbgi+vNpD0BmqVfZx+eDoeyXrr+rnKX8lb4HSRLseT3ijTBcKC9MGMCwi6E
mLzSuTxy3GOUL/j3MiehhlbZPQ11ceMU49wlLuRCn2CxgJuNOcDijTPoVAWp58x1+KnzW04SKL16
tCtFaVobVNWcxCYWCB7etR+yEmf7RCu2VAnzIpgQOA2Bjbw3NY9qHthZeDriST8Z+GjoNozfV4XC
jsmVPXqpDnhQpDLzsvlFzMq8zANebG4jsdwQNGP7yBTOeymZBCiAIGUOKLaPUOF5dMXM3xRIMrcy
ItnTzADdO5Ud/pc2YgQfZwjc6MYlzuInaNX2oAs1kIPbT713W4+ajEe5BMUPB8YzPCG6wUtCHOt9
d4Ms+MgRml0C4Lh/V9K4mG4mRoj7QWrf948DBh89uiORwS1beuEfkQ02T4KWMy4cfVZ+hiwyKm7i
YQ6+gOAz3eiw428ofqTNC8ER7QVyP6MTXZaD+0OBuasPFDxWFBguDornmI9/bIFJSFnTdg/aw+iq
lsB5zCNP/Zy1Gr4tWVc+FHnHzob6eP+OE/9MejRQ0hW9eo+JLg/v46DCeF2avr7r/Sp4Y+1qH9sF
7H6uGSqZ6kZlKW973DAWXfnM+Uj/6SUV/M4To3ceeDUMB9P2pZ+OyuAgnM0lFmK5TPOSxDpmv5yl
LYdDYACJeF+6HXrHx390D28q8g6TASREhIy37sTq22BR+oS8kH/IWJ5nZwPKdEK6VUYtvLH6UGkT
JoLJrEmCfOjpXaN06T2Lru/kkvAG04A4IHPaiXdNgMLFe96q4VdVEAcDCNS8/FABBsMTv+fjkyf7
WaCOUs7LLajDGoIdE5vuzOcKtaFZS+WdoD1ay1fggB+UZKvzcCH6l7Z16ZyKsO4/8bCPXrKCyY8o
IIjqfxomMfYheuDsDKxKezOphYkizWevXVIojYpH38jlnJNi5rAWI/BSSmdYiP/UqBj+h6BY7Xlo
nfi5QmC/sDxEK0pnHX6mGOWvTGGKdV0/56eMg+eYZBhLrxT+P/8Mei7OE6bJmww24Qfcqvr80yCI
X5zXYvDwUEXEyR4zzGuvi7+OmSbraj/JzVwstx30JtM5KLpV7CPhiXXQlJL2kAMI18KawcXpyBlq
d/ophfGfzAwvoBOp4zk685GN7xgPzStyYAAFwjitf/LzjArAoctiTFjI6vmgXAwON/ScOK2IJB9Q
DDOOieiJ7pIalicPMbSDt3RR/bfBFdUJJ0zVHeKQa5JkJig/19DFNkfTEL9NkclwnI8iLvTw5Pde
zRKFtJibulXXPaD4q48PIF/25jHjOnyEpox9nFFt/3XAuneO4GeVBjRqdBI0U/lswO97DGigX5xw
hDRVQrP8KgGFPFMj2q+06Oh7LF3mQGbPgTHOwqfXbCpCkdCocseDdHw/uJkC2Be/MxwVGEXChsJd
XgmKcmmLyShbf4oDZPIjoA5Wz2ieCE3dMgvxIjPzn3AydyrQ2ZXzQmiZubfaiUwvIU2o2/LEYF/b
gD3nYyUEIs7LHykHgq4qXeIeh8JhmEtFND5Kz0cmhIyT0jdN3JXqhAxe/lnzsKyHG9SLz+JrMAZA
/pcV7tZuBzY20UsTNUGXSI7LcjfDzXlC8rBF1EDY+rEOWvIOarzyGWZfwcfBoB2Otci96Z8ZZ+p7
05m5TOM2agYDanDbV185Ro/3sfUY3gpqVvoTab/up5Mhsl24Pb0xMqsy8XFTdsTWBc5xHJure1Rp
dugyMuaHgDjjO0r8OUqUW1TeO5AnvfgeqLmQgFck4Sab8dF5mYshbO87OVMgDhzxBVrzITw2ME16
o/Fcf4nzoo0TTaSY0wintBnqHUrumTM5X2G5jXCs6BB296zp8PKUjOqhb93hreHVTNLQbQqZYiu1
uGnmYjosaVg9KeW08Et3ZgJOHAt6zMFY1rwU7W6yFEBl/8UsExYjqkIZHrJA0+/zqIYPkcaYw10+
1G3G8OLWwdp2a1SgvwPehg2JycAgKLLK7dMG9IYDbaohPuRAyp+auC3dpPCzvgaaERBrlEtg9Yzj
HEs1j13/Fqyl6kPgdTVERGKgMB/FUcUhCa84AKQZJhFsITP9WKF27gWIavVr5pgs/Ek504n2E9X3
ywzTsFlgIUqMzzVPlggWTXBMIfQbwN9tcx+MJfrNDGyGYG+esghVIaSkLk3hD9fm0HG4WMGSaRBo
dUwhsn7ElAT79wTl6q57cIQTA+Mel5jIHzUkGv3BjzS61ItyOb0bY8rLY49XXA6LW1P2ofREe2em
bnwPieziHhbcC+gzSib1J7mMQZMoTOCw5IVT9VGGoyfTOG6KVI0o7/dqJ/sWyqV6twSifMD1jkhN
RSH0LFwnmBPuF1qktAU952ZmM1MJbpz7IhmRPMtTiVaVSaknnxxqVmflsSNxS27rKGC3Uz/NX6Oy
mT+rsPDogRdDe+BYHIM8yQrelYc2r9sTWg4lArGKp3uKGdJJ6TRjC94if/lEcoF5UmLHKY9DiRrr
YOQUi1s+3ZPBn79mcV2+NZCbP2tt6jsYcrgPE2qA71oACvMUk2jxyLqyfI4d4+tj7C6tfxix83w2
WZmjiKPUmMDH0MxTWvuz+sYFjfM0BoSrTMdhyvO0Jj4mTbcL0BhRWTRVIlqHf4UvpXLOLrSYQcKq
kX/scy9/oUUm30eYbQfYwyxIwbk4wyxp1gR8PMweK44mpE2T6oxl34EAGb4CvVZ+Z65q3rXZgCWU
ty4mFl1CT3fqZ1J+xmZ8+d6iwi5KhedgozhgIb9DbV+IN3EdQNqpuw4k5nRV+8QmEPqSMWzz90Tm
4rlAufKIUhiNpQBWCqxOA39NAgucfcKbeo4AqADfHDd5NTaZ39qpoN+DujMfwwyoMNk603cShPFb
JRg9UV+JU8ty7I3zRX00w0wTJ5qBujUs/irySL7/P86ubDlOnd0+EVUCJCRuGdrtMbbjIfENFTsJ
84wQ8PRnkXPjrd80VX2zK+WqLWihb9T61opQnYAg2FVPfQwwOo6JiP2hkQ7xqbFgr7EaEvTZHWAh
eTm9pAUISOtqnN5R0NgS9VmOkqKkRvQKrj7zlzU6k3t0bGTAftRmKbKavsHFoCQDJgJpZmUfycpq
VjfDfJnliiARbYCGjuZxvIpZrQ6OQ4dXMdXsRTYoA/NeGdcUtdvRbLPyTrA4+x4DxjIHnWhHP0Vi
+11ZuB2XkJ8I5mqML4GwEIC3DOyWp8By+DPw6Fd9WQOpWWMqK+3Au0yoioJ0qhaI0DYQzuuguTgF
UAY2XxK0PzxUDuo2UdaS+p2NNm2NS5enZjHHS2HB4a2XYoEjBvzvvU1AeommhnU3Y+xx9gRIhe+p
LOFlFGmWi0hZlgpl1fd3AqMi2QH9A9zHEpc3vrTd7iFvOYyeNUt5S4TEptdxQY551U4vUZk5l63b
sQBT8vRxMdzxts2H+qa16vYKWUvup2OxPHQiAwXq1OZvZkeii0ha2O2IW+1lGtE6aGUlX8maG0Um
qqrYIfyRNlX+4cxD6fogP2wvmTk6V3VbV1cdxD1fLXzTW9WK5RpXl9E36dAsHHq4oaoG+CNuKnCX
YRM8ksbyp4WsafJS2fQTYl20FCElc/ETt+ZWFnRQnLSCrE9SvwYA6Qq6NtUtGk44bnImruGVFfxD
zVDUgiVqenEjEFZiaKvA/k356qDtXppo3kHru8wz58IkquBe1VQwx9Qh4Od0k/u4jYSHRnR5AGZC
XM7QoIVwVQ6a39iJUeJHlhAOyirwhx7nwRp/tLyVvwH875GCx2UU5g3OGJ0RdgJBeHMb4TrsvhXO
m1XHUCnmRRQfZV2XKKMnbn+DdYIC0LJQs5RN2T/EzlDcICLbN87MxssB5vN9pDHcMxryiR2kDQOq
iLrAdHReaTC7DxAfMAB8gXKJGN4sMJNIvCIhqf2UJ7PRQpciI+mxMlunehuoGaUXsWH0OVhYGsX5
JcpfVBsOpL+mQEwx+ZGjx3nZR5DG8RxmZe8W6SuEtGU0HwczIpMH5OzNTDq3f07jFicVeRZk2iW0
VMR3gnFOA8Vyi1hI63JQpYdWBoWLWKLitZzsqfgrlZn3QUtq1HdrMZR5lsRQ7pF2keivMLcJY3NJ
N9EgSzBjgk6ZwIdqK7CSX0W1iVoFY7Vm9CdqrJxdSF4mji86h3dHe6myOjBqaVdXcR5HRyC2EXOT
pkyhITg2azbJkGv3PZHJ9xyZKMrSoorz9LthDkkKcmoVYXgRNL1jEoKhMccZHVB4eHOiUvuFGXAB
4MdBbEQ5CrhCzSNsUzQnmXNfWgNSL7heya4oXFcPF20zFeTMsB5onXPnFyRvUTZjorlHzmXVqIuu
l7Qy4ntkFy53EEDN+nkcc6hv5M7E+yvLsbh52dcY8fFEXsk6gPivMm4diGmiXwX5C/eis0jHjwpY
eH5F06UTz9BIWn1lElsAKoHBAkLBBUI7ZImxA9GEjPgQ4VQUYEbnCntnlig9wRemeDg3bl695mlU
N7eu6NQjqdbkHHLkjXWxOrr22CeDMg7CmPM4UHM+f08XG2k/oGROHToLtFewll2kFxQ5S4crZuEa
QeXieHt2lRSP84AU56dVYAb4vuxY9ctyM5hDjbw9AVOizJJD6QycIM2A+7wraQki8smsFNqlg2Pd
5rwpxleYU5mEZU+c7Ag7Qxo89xVAI6nrjPlFpWrnfm7GJfKQbQwvEZg2kbGQcq030rqKQsMZwCrm
gelwgP4gBDjjKfJmpqwjxdVHH5RlPqo3E19l9C3A8z+sJSnNXzZGDek1Le0EONPItnCRZVwuI0q8
y15R3KjPHSpUzDwnBJqDeWl5VU8NJP2DuKgtoQLkmRP5LcuB12FcCriNaOydws9AKDh5Q4cuAAhM
BlFhNB2jXFBFgg6T74yrtJ3Mmhc69OhPCQbHLGSn6sc5JeIpchvhpyiwL0iUkmNa585lnikMdJQy
RqcoipxuDIsRqDUzMookzKYq/t1DXQbI33SahHvVLpC+khUG6lBlwAIFGICR8Mk59/uRuDfMbWB5
67lJLqMB+CvYYj6YoVrgDREcFzQdLFAeP8VdvfxWxIpfOAUfMcCz8sYmgGsNIjUfMgKpxytZTf2d
jDm7ixzZjf48mlMckNQtLziyUtsTNrN9WiG2gfg7QksoZ0PuFxxK6UkGldQU8kdll11LpN7FhTAJ
vGg/oW+IOqW8zd18csHl3cg07BmS0h5eOwVBfJTco9ZldwBMisuY1x9wG6gGTGHUqL66vvMxImmi
GnOMKOgIdyKvRA8WfUcJy7foxG5TkqHFYLYiJBOZ3sjIsl/RhH4q5gadmwXy0Mkh4xHx+4WhkiyL
FrIoFqk/kqUjN+ZUGcvRRq/6QzQCpROA3TdFMc4Hl3IIeXaSFrACi9HCIwaK2Ws6y+QilVbsO2Zm
o/cIEg/h1ss9hbZOF0RjhF5LX4juBykHGrZF4kDrCGRnz8mApiU6ppw90x6edRYjwWWiNV7VRoVW
ryCtvB5mNABEW4wgW1gzEODx+8OErsYRQby5G9rMhWLgOBjXfRID0THxAjVaDH/wVDX4xi66myG8
0fgQwZU7F8mAISiQLcl1JxGUjYZjhGaAKm8v0H3y1BLb7cVcJu5vK1rce9FVxSNVFCWtg+5j15XZ
j2hxzDfZVCjw0c5HnYz4N1+hX4Hr+Xju0PBoWYuaHIMb6mCOPQdjODCBER2QJ6AeeWmcaqmQK0S1
4SHRUN9g4/E3o26apxTTW98UnaIE00J2rN7NOHYt30a28jxAh+LWojx6Fbiw9B1VEGg99gQXCBGN
MDYL1W/fLq1i8fq1v56nIPfz5WDD/UrboB6FbIk34QbygbM5rzBfWLIGsSxGpm0PNRjIZJ8bUQjp
YJzp1jXTwjOLzHrDwE7yKgXvYkwZ4RLNA0PXHNJcJRec1WUZVIs0hTdaaH2H+ZyR0htxCdOg69Uz
UBaii+mXcsmtYAHNYB0ynmfzTTllneF3uBvoAtIYZnHAJcr03SE5h5rKOKv8KYdtG5ct8JvolSni
viiWj+VLGnVu/jM1KuOQm02HxlmRl3d9ETv3BlANgSpS1P2DPQ/fwMkifKNj9fqZ8vxjSimOqrTm
MJnTog4SFzUEKL/yg5RLtY6wmeLZGpSjfIl2GJrM0rUd1O9N8gBfWYORaFokCaPBqudjhHxuQRjv
Rvhbe0ElnYeNNXP2xHozbi8R5FN5WQ1pW63d6SmC0xjp81Dl3XwwQF4u/Mxq8K644EEnBpSJ8O2V
S+1vsYmGTR9h5kq2XJRhJ2LYRD3gP6Csg7hD2aH+hiWt7SOoBLVX8dIt2d++WEDH1giFShiNObP/
JeTQ/yJuLK9nO2t/9laDYFs2M+pl1mTyVU6sR8UzyN/lRKePNIqKu35BE3eakDAiYSc5foFB/HpB
I2kyMRVpzMIl3xJiDPYN2pLpXVtbqxcyIGISVwhYJsG/8rrs77tZ4SRy03mLhIlYn6nU/Z0AXwcW
NDu7VdmaUti0fDZ65J1eO0pxjXMLCQ4BDV4krdb8tyrQb/DRa8V1DCJP/QaHj7ymZbJ4MmKEnADV
lvEIHj/07jrV466J1a286UF3I/xZSnRa6gig3zY3UOrUeU0eZZw1j5Wqsh827aw7q4HMqV/0hvk9
gfNonqCNVA3egMRNHpNs4D+HeCDo6KO3kPXhXNjzA/DiaDKXgpHLVUf8JTKY+YbLv+VRSbcPyzau
82BA8mEfqxJNx6RVToE2YTWAqWEabDJcutC7SFnQLjP/CUE1xDWIeUJ/Ns2ssUUebQvsECrAwCqG
FIk9pra6axpbEoRAM64i6KRQSeWplanjXNoIDQ08oierJserGnS5NtyO0wCdKWP2OgZNcHCZZH/B
FRG/YJQWdGRp3mdASCH5+tkRBFU/oVZ7E3NUscc5KbNjSSELiY4Ru8TFEK0uQd1afpPZaJeHxOjS
LDR4JcYLXIigOmpAcbgnIrl1l6sBHEqVSBNUwDbQq7hHqKNaXAx2d1vwot25Ud+68tawDRZ2TwhI
JBxIZS0IA+B+a8h5NPCMa6gGmWbmOpfpHIicUYogcTI7+uf0NfTWi2tQhiWvYkXMhh1sRt4ht/BH
8d7cAfhsbbuGYYhzO0K/AddIVM4XkMd7tdoi9hgC1c4d/Qai5H+oK9qOw5MCJCFa+Qv5C9qi411U
yLsxcc5Dn+nUFa0lR9XXUHyhQIqhj8ueCvPMGSCmCx7hUgakfslADwORNy2ZDwuqVq80s0MBVonT
H3gDLqErHkXGABRP3THIjXLPoaj3RZP7FlodrsHvl3GPm2vjIOmkFcpKOygrAaZH55wH8DRDMPJz
F9cMuF9AOakYDLjkNS7IMWE0LJiyPr1DK97sCxiGo9kucXuCEgLCgcUytx4GZQ85evCrMmvJbO7l
2XgwgKY//bCtbdJsGfQhI6QEbDDVKLSWcJlsq/lnITm6aacfsGUTmkHTCiK28N3sgNm4v2hkBcro
f1AJAu7dI7X1GzS7RgUPFGnu2oc+mp5RmDb+OOxOI26cV528onMhUJNNPTsAQvRWynyVbEd1IUGR
wR1wP/P0vC+hE1n0SVX0oLdlh7JOgzzqX/lAd4aENhyfLoY0E9mm4+TSQxnBH5VrjohkcMAtKpzT
zqndesb6/T+B9krmFEUzwnHjrluGjkLani6gSHNXNNpZR4mtj/70iFr2NKlLYoPJD0lA6ZY/V2Qv
QATXppTfTz9j4yyx9e+fnjGncZQNDSw7XcDj3hPU8E5JdgTOtxbXLHtkzFK4cYB6sOsMfu121VXa
oed63qtrplwSAGNMc2IHEqfHaELlN1W76hRbn1czY2xyj+av7RwitBK92sUkTG8MP5rIWXbgmFub
o1kxwUAi7wfqHGYQ8Hq5GnPfrrLn03uz4YV00gp0LbuJCLx+bZnoIlFUyQB5ujP1miExdvKLjV+g
U1f0TS6Kqgb+IO2jX22EiyVWkPNYEzCK/t+D2RtZBdpjoHkhAvosx/XrTu3etNzG16W68cq2pMTB
xNM6f5FHEDZB03MEMbXcU6rb+gCa7c5uz6247v7/9QU824oMT2V90yT1Hmnp1q9Yv8sn21V9SZu5
RBxYOfo9x8UezUouvlHgnuq8c6RZcG82nGVGzVYAw/04T0HX5b8p0KqoefZ02TYiDtXsOOq52UMu
BBI2PVhFK8sXPHqJMLsyLk8NPPmOw946rZpF51SILMV47SGio/GH5W71YVVxsQPV3/oWmjX3yZgA
vrZulDvjurm6WYfOKjben/4OGy+vc1lYqNO7mbQI+S647VuCkIx7iPfzFtcGASLwwMe4/1uB827h
57icC8w16J+3um7IZSwLJ8PqpJ8e4gYzDLyDsujpxTe2XWewSN0hwUxqbx9aAMw8NPsGv0WNMLX4
x+knbJxOncVCjdlC4mJmh85R14uNPi3iMHFdn2MUqTDOLGBtzZZtp44V9BUxuFgCAYh7xNZD92Nv
9a1t0sw47RoGWPTs/nOmK+C85ObrAMGHnc+wdTyt/3qitODgVXUWcUA75wfGSArcIvI9HogNV6pT
WMy4D0ji1MTiVXkzp+2Ns2ZCDTpzJXk4/ZG39kez3rSM3VkAC33AJUcRoDhTXh7Zro871b1aeWOL
dDYLOhLJcS+D2fIcl6xzB13RhHY7Uk4bW6STWeBqKcNcfAZcpC1wKUQwzJYc67S63y8BN6o0ncwC
CAZc8IPfCUPTsXEfieaGGNV9YtPfjVsFJM7QUt/jPdvaKy08w7PhnqTvEGFiM02OuCHuD4tzHr0j
02kt4mGuwBrPBQqPeUUTQzezwkXC4fRR2nr39e+fgnI2ZIbZ0gnvbnb5GDaty0OekB3Vjg1vZGmG
bPVAPclKYKyjLMWBp/K7PcnnprNDdL/fCpvvxJt/U+tfFOW6OFJqrerTzMCDRsjY9PkMDbLy0LTm
n/9/WHOjbBWIJftmwxCX8ud5u6cF6TJr0fAvmEAY7d0rOQLUYc55vROkt76NbuZO1CwqSzDo7gKH
gXtdHjSgeQ3Oened/ULMaMgaPSw8JcO7MgDYMcW5rSqd9yLKMtYkzLEPWTtC4lXIwheMPsaJbSPi
qfMOr06AwarGqRc6cHDEVc9OCzcI4OCyE0k3dl8XShIxGZRrMHTCyMBwwYt6YVRnTuiZq2f/ZHbO
MmTL0McOBC34U4rBSX9RQMKd92U1m64Vw5VZJOkBV8rUSzEVc77vNjWTztA3LRdlr5NamA1Ju/Ji
aKsUKCHriuPieydCb0QIU4/QvOWYWIlW4XX7tV2z6rWX0BEVQE779bxt0oyXAOMQubIEkg8IzxAJ
pbqw891fsHV8NOPN7HIEY//SY5+q4X6yl+nG6upsJ4JurK5zYERDKwDIlVi9Ne1XCxLX16MBYM9Z
O6PTX5CZTHE91lhdyHq4xN16GkgWkZfTy29EBZ31gmbKWIAHQVNzWRUuJ1YHM4NaVNXW7y7tlWda
zV7pvLVR6wH7ZGgKUAVAYCmeBXU+O6hi4YaobZ9O/5KNY0o0My6KdEh63F8jehbiDweO1J9yGyMJ
zptj2DtBdCOV0fkvBhJDdsUx1oeMeR7+09+deHQHdGqMaZKh9i3c3NEiPy+oEc3CAVqrCzyvQeoE
HKSfzgsgj31xnkoA0zWQJrBg50M1tIA9g3ObesbQdxhxmZLm+fRH2frkml2LsQWbqnCwX4OF2hAw
BYy1VMtOk/Afh80Xqcb/aB/F4GIruvWbpwxyIq30SyUOvUmveVLeu8g0x/lWNM41ZgvP6r1RnSLD
MmO3mgmA3kD3gIAyzTDUZbM9Ne2vzxfV2TGisUPBJSqsHltAhZrGOwwmgDbOtZlAa03G1gXQcj/O
+ThU58hIeT1yI8u736SUk8cSRKkWCJmzHBfVZZBoiwmgYhy73xWEWfzRrN9xv2oH5726ZuyAByZl
n4v2dz+qH1DPE17mAix4evF1kf89VdRdD/MnP4XWGMDqtml8pAPk4TJZGtec59ExaSx3L0leg+dX
z9AMu+jm1miJiDEUpsy/Bm+ZtzJQtmxtz6x6q1aGhvRMB+gUDD5UsF7BfTzBG9dn8b9SnTxjzHJX
zZjw+ruGFx8AWIDFsjzdSXu+Div0f0SRJkwTEWalH5iIDgp0VHAU7nBl87TyQ+z/iK3HaIE9l8p1
bQAs/8q0v5wN+Z0Y4jad5XH1wgvk0HdOxNdujOpsGhIxC3dC3fw+kTkGDMdF7tM55/FJopn43/NW
1HRJ5yGnH/0SHUyHhugkYMYoh94rc/d0z7Z+wrqFnw51Q2YnBfUKey8I5khUV32AbCHbMccNtyW0
yF5D4bB3pWW8zw3ycyZN3xjLR5fViQf8CdCZyej3lO411rZ+i2b98dR2SVnG5CPKMV5kqF+Moydy
2vi31l7//mmfoOZUODnm9D6cQd2pZur9ASD6HbPYWlyzeiKosFJWzx/EbkjgrG/tLHl35uqrr/n0
6mnbmgZEVOyPJCnRA1wHJcBtseOxtl5di+RVNs3zOOPVF3SQeYA5G9cF4VvVp2fBNajQbFk6jsFB
HU0+xGzal4C9g6wOcznnRSOdNwOsVnbMXKP8KxK3QYIG6C43zwykOmtGmblTPNOOfICRYfhVOGZz
1yeOuDt9IjcaKlSnzZjGhEJ3Isr/umK4pZZ7C76jMfgHJcbIaeqNTXTLpu5WtnHrTQl7a8fzSOCp
rpXkzBWFlKBw3uM+xfBTBuRGKkFncfqXbZwpnUWDQpUHw+gjfTfqjPqkrUYf06s7yeHW4uvfP1kD
JjQWMdcNfcft/QiCt8nArFy6UwdsLa4ZsgWewBZyJvHfOQdI3yvnwnq1iyG5OG9jNEseXDLP0dK5
fwzMknnjxEyMy6Qf5y2uWbKdOG6FiVvnPcEkvxeBacwv22lPZMTF9n6R2HDNjJdsEe465vner4yf
leB/HBM68rNd/rQkkIRL51xGy4KJFzVZ5xm3DiZranCxjI41fTSU5UBhxaCl7TpUsKc3bCO6Oevf
P50kqFzaNSWG82ftKaZp5bcgoKyUus0ghFkMzRVmU3a87EZCo8PKWtFIlvVq+Kjz5K3DtHBRDSFp
6KOLhvDc7sktbWS4OrKMd3a8KFUOHy4o1K46TEtdxIsDnI4xAsVxete2nqEFaYMRNKS4mtDNqbxO
rqPMb9Z8XrBwNON2ZAL1INlMoQnOmBgEE/V5yAQMQf33YxsOV2wGz1to5t/M7jBkO42WDY/haCZt
FbZpxgLrdiwCIVsx/FIYR9+J/F/3PqgugDQrywXOYZ4wMnScoTM2pl7XvdTqPI+hyx7JMu0my2yn
UMbN5bQ073HLd5pn/+6ZvvAXOmisFOY8ppRMIeYcb1ToekPQh10w+7UH+d+gCe+cIAmePqhn+pBn
DqYQmkie8l72Ovsbe6eDybp5XlwLY9ZhXl/HZuNJ/pI4T6ncSyg37EBHlHWJWCw3wuZ1df2tkNWV
QTBzWiWvp81s6/XXv39yTgU0w3HP3E2hK9H6LaLkEnHoDiSkwVKVcud8bRxeHU4GZD2CPsFHmkhV
eBkIiLwuPQ/HTHUcWYsbd8xwL/iwsekNfDg41h4r99be68ZsVL3rVHL1QY0MwH1VPIDYzDoqZ7B3
6uit/dfsOumifEgGbE3GPqrkDjOJmELzaHVeaGNasHbdPOYpho1DPs0YG4inP9YcR8Hps7O1PVqs
rqQUfV/i7JjQdnAwWmrjGax1w9PLb5waHUlmyamWTozljfapHl+p9Xx63X83D1/4DB09RjOwy8wc
JqVeqicSmteg8iheKThuguK28uOduL/1/lrJbIzVTHvIFoc8A05WVgd33NuajZ3XUWRjl9fOglvx
cCqfO1J4Sf3eiZfT27P12uszP3kEWoNKEWMyUwg1ufGvAFCw8llWqXbHGWy9+/rcT+vbIFoikEWb
QhDsAtLyl0EYJ8ranbRh6+01k2UMqmUFw6Gp+CXEIL2cPJ7elq0ySgeLYWxvWBqBlTNk0+/s9n7y
h4vv+aEO5HlU95Rq1tqTzCz4hK2pBFQs3Tqo3TNtVdc9gog1iG3mCsY0HVp1marGm9tk55NubLqO
EUObqXdrvi6eHWbjzTkzcbC1zLlTTIAxEN4r4cdkfnSNHa+40fgHM8h/z2APLtumBn1FaPPBT2X5
mJvT09gzcFZYH2YuQXFvfzdx/9xj5PH0+dlw9DperKJ2jLla/BaavY4m+PvyMEsdTI+e5210tNiC
OhKzngW8TQIOnesu22kfbJQUOjysHqHIjTHdKXTm9I8q2aMCU39hzHc0j0AfZe0A57eOkGa3c+Mw
Rid8EWu4SaerIj0vvuoSR7Pb1mAvLqeQUB5aDfcll52HeZXvIq3UzrfdennNbl1TNLPqUE5ks/sc
G22BM9VWO8a1eVj1MGsNEfoocDwgDPGGqAHKA3NgBrgGaHNpUHE1cNATTdxvkz1w48ZH1yFjhl2l
mDLHD+JxEZSO6ZXZIU2EFznfFH84bRAbcUBHjplj0kDzDgYxKbCBmv0lcwTma8udymDjm+ioMVeY
TVaiuRvOUJ8Cpc31ROwd97H15lrO3KrZbqHlOYViuKHqwekum2gn+G54CR0h5qysH0WPpe3UCpeh
80fW+QNEqKDNsPOIrY1Z//4p/iZgomKNieMkKsTev5iQPv09t9bVLBgQSYCOFYJAzHPQ2UffeZHv
bPjW0tZ/X3kCS4fJbDgHcMuAUHj0bVXuWNfW0prpzlQ5QnIck6YAI9DjxHbc5ta6mtHGVW9NIBFR
IWFt2LIpMEAhcdZG62gvWUZVV2LKIjShBO6OeVCYe6qaG8dPx3pNdO7VorDRVZ0cQJ7j1f0vShLw
0+7dvWzYjo7zamlaWjaoUsPK/tOwt7x4a/h5TR0d5dWNWWXW7brlRuT3fRtM4NA4veVbyZ8O8qpA
6UUjAw5RQuy9qV4Wszo0leNXDH4FQuPFVS+aYGmvlbvHXb9xgnTdI8imi9KY8ZmZUXjgl/TGYW+C
bGtpzVQjE7x/oEybwh68wN1Dx8PT27S1rmanii6JFAvWBXutx8HXhp7deStrZlrUTE7g/pvCpj8W
0419ZtrxL+Z+coZsaXgJcsK1e3NnySB1Hs96Xx3UlUswRaGMUmELqpoRh/1wet2t2lXHcymcLyuL
sfB8Vd7Ji/T2j/nA/CvjHkxFO4d9wwnomC5LCrJQ6DWGzvQ2VavGSutxfj1xdnH6R2wcE7I++NOm
2xmQENR2VGjaIA+aMdCQ7F0J/UMJf1Hb/w+My42Bb1pAeTH7zgWICILsUN8mh9iLnuZvN/aF7fuJ
9/1oGx59vI5fz/tB6w/99INYJ0fOOXas6C+5AlHjeR5Nh29Bx7Rs3RwejYF6Eq7gKhJnugAdurW2
kouBRioEHj2YuAq4s1ddbZ0fzVY7mGpPc6JC0fa3ouSvVRaFJJ0wow/O9NM7vhFGdOSW3YJcQAJ9
HGLczW9FfOs2LrBze03dr0+oraO0wBCUVE6OsDozG1S5pM9DFdfnCcLZOkoL7L64QbGxQbV7F4NA
fmHfT+/K1muv6fync1iqtuvBxIiP6oLlhB9XyszTK39dENg6GksuqZBNjZWnobtaOcjRqXieUAmi
S/fBFvBLnn7Ov2D9v/Zru+sH//QT3KKx86LA3jgPzSG/it/43ehdGM/2VX3IrsRjfX1kT6eftbVb
698/PWrMud10FR7VlmGTfrP23NvXZ9N2tehaJW4FztIY7UWwfGUg986SHwO0gE6/9dbq1n/fGgoz
PMsFVl/YY5p/tOkjKX+ct7RmuIvTC2IWWHrEWHDb/qJ24sv0zPfWEmLoGLtNBbba0KBVOIJkPZul
D12Ks8o9W4dYDaadlyAFQR4vxR23y9Ae+c6bb5wTHV8FEeypAX5dhdYE4jrA8DuQlJ3e8X+J9RfH
XWgWy7IpZeCqVGH3A3RFb/lxOBo+D11/ubsvb8ob5j/wy9/l+87jvr5dt3Wg1TRaWUXWaofcqj/R
vQXS63sCiq0DNEDe/0Z31W1za1xmtzyIfuU7v/HrcGDrCkYyNkok5fClLnyHl+XE9QrWQFp2LQJk
Oe3UiALn/6ud1Ky5cSM1TAX4YwvxHLc3oGQM6vYhMp9TdQEqtZ0fs+WfhGbchlsT3s/QIo5T5TMG
3QA3urAW8PtCBMEV1rcGBt+644OdTDeViK6tSPhLVftVZYVOvnybZiM8/TW3Ntb6ryeoTSKFEeFV
LPmcxUEPaldy36Zn4V9sXekomsBVUvBWhSUpQ9dRB5TKO59q68U1VzBkRSplrJAgpIUbtIYdQAv+
QTVX00ohfXpzNtykDtiSPR+MLoJzjw3nxgF9OcifymuSxWf1K20ds8XijmPYHb5SCJ8YFyw+q19p
62AtBi3dFvxzKgQNvpUe6/gXkLXyPOVuW8dj2SnBxVExqBBkf37cNd9UbR2mak9rdcMGdUAWlCl6
EbVrABl908TtxQ2bQQ/QX4M4zFE7SfFGKsI1Qx8XqzSXbN35bLi3GkhZtPSiq+1b0AKD0dEMzjtA
mqE3IFXjYH/E3QOm6vlNuhzSbMe0ts6mZrj5HPdyyic4fcEKr8QF2IHPLaj2nbw4L2ZxLZQjCZzJ
OOLt1fTG7dtpj/lk69U1022gXWz3a24z0ccZVIrtbWvsWNTG0joKyy7oUFRrKOz7G8O+LKL74rzO
kK0jsGTNeogH4a1BI+EaN/15t+u2DrdKJwhTgbgflxY29ZzogztndQ9tHWBViJq1BkRGQpYaAesG
lCBnZjM6W1cZJZUaJyxN57Cwv5HivARMh1SpuMlMyFAjAYvLgynMq0VUF6dNccPidUwVvGxEDTdB
k8Z6gFCN4R4N8ZOrZ3BBnhctdHTVUENQ3FBIHipS/wDD9B0mwf5KaFKc/gEbGaSOr6IsWq0RP8CK
Ij9xIuDn92ByW3ujGWSZ5xEg5w0KsxrU7QaGsIbW8tJR3qmsxQCIs3cNtRG0daCVTKqsrNwcD8qs
Q1rMF47zbIJsUu7dOW1skg6kqikHSbmDg+kk/QtghJByezq9/RueRYdQRcQsudEhppo1h+RkHvsk
BdfrZMri+fQTtjZn/funUtIZDRpBTEHhysYhoVEW8mgAmB84YBEOkwmDqaefs7VH6y/89Bxrzvqq
zZE4m5bv5leg/zq97kbg1jFUygRSnub4uFZ5UaBJk0LbginQeYMVb4rvx+z99HM2TivTguqQN24K
6SAV8nK+Y9CiikF/DbzkPWb+j2k57jxma5u0AEttt+xaU6IP0rpvQJ5DCkSIvdmkrcW10Fq3luA9
gzGDzd1PmPSGZcfPbZ1TzZajKZ1iDh3BsAGXcmYG7vizAxHz6a3feG0dTdUkXEQWxEXDOgGrGM89
NHPOW3k9VJ8O5SiZUhZdvVt13ctjN+045Y1iVefhqkvoyBRNuq7be8Vyk6AVlwFkLKG2U1gQB3oo
oCl4+jdsGLAOqDK7wYbWPX4D48rHjZdX5k8uu6Z78Jt/F0VflKdUs9yiK6HWNKzb//Le++L+cb6/
4Lc3JJi97wbQ4Du/Y+MI0fXrf/oWE5QbMPOLx6zKCv2LskCUXv04vUdbJ0gz3qZgdWSnWDsnl/F0
lexV7lvratZqTrbNigXr9t0HmJG9sdujKdtaWTNVt4fUms1L1LBlhjMP8QFWn+eJdTyVjQbu/7/0
PH9bqstlDw+68QF1KNX8f6R9S3OcvhPtJ6IKBAK0ZYbx+JHETuI4yYb6JbZ5I0CI16e/h/zvwlGs
0S3uzuWF0LS61VLr9DmePeZ2gNiEDisUSqOOXwciNHiHxh4qnmrIksKCsBQuxUE23vNm+eJCIsJw
yNHNfNvz37heME9uxbGFxXV7X1rnMvtcNZ93eZ6KnYJDQJKnw9Ctd8fp50TuW0QVM2UVYdIka4hi
s8iPjUxiwOyPl6es2bxU2FQvZZVBKGcrxRfyNDiWd4D2HDRLKPg6T1VK7KOLB+T7si1BZdAyk9S2
bhWUIHUKi5ZegiVO3PoLB5cN2gR970hmz7DMmhSuAqqsGUquYcbxAdG7h4WLHwma54+Ol603w5KI
YwrxxevLRtT5qxK/CdRFwJXI8K3woxg+hfv6o/DU8rer2qKDxIHEVRPth1dW0V5By8XgUhr7q8ip
0oVQrIW7ROx4r34QL7KLZLVvA1YRU1ARSHBKhrtCw/u1m+f5ubad9ddlW+smroQvsA1oSaNwnNm+
q8mTYI8QsDVkcs06ki3rvtkacnvskoXgeNln+Wsg2RoNrDSUDXRjb7/nzdgQ02m4KFBMmRPoiWT3
lXO+bBCNo5Ptg28GRtEgI+FW6gBTIySnDl7+m9a3vPnepDy+/Int979zKFA5tSpRlfk8Ye7QlDx6
042z/CiCa0n2MRG4KpXW2kPBsQBDfQwZppNbTJHtzsduMbWm6EyvhCcvu9ylE95cKg+Kru0M0RZq
WFWdNyoR6oezU0M/bozn8LnMnomPNkATIZFmYVX81FIKqHHP2MEG6wMFq1xltcd8uWfgCyrr1bAP
aGzzD5LKyjLJKshH2yKIeYsl7ad1ZzypIKoWcAOoK+IXeG3p3ZNBTFfDEEymx16N8VUg1QxVLayk
g3uItx5AR3w1ZuCSoK7B63X23z77JrCg3hNI4qD83/HbMfm6OtVBdB/q8AZ8i8fLgaX7hBK7rb+2
DDQCAN60D2V1NeM5nHmbOoMFpmNDHVpnJSXTej7azTm1R2BkP3JBD3V2BUV7ww/QDa6eice1KBew
ecQyzD6sVXlVVuH1FLaG8NJsPH9gbm+WoJh8wv0U3smK7jRDLgnamREi+Zg22b7crSKrsqZNg9HF
Kuf2TclSsIqZusk0tlGxVZQ5JVTB0KcY0ttQ/KTLzzD8etlvNv94Z0NW0VW8Esyuu81vhjPUYOzl
+fK4uilvfvrG3m1dDnXvw1dkcT3IlwLvu+PD5aF1U1ZyK3QD58SvUHct1hOH6l0bXx5X4yIqkAqC
Ns6UzZjyGvzHirtm+ZU1LxAIvzy6ziDbr3ljEEZAA0FqZKZ1mo/tBNKoMIhq4PsuD68zihKb1kyr
pfDxNLokln/vukMAzjBn/n15dN3kleD0sh5q3Fvkj/2HFE/LGbtL+NO+sZWc2kMjijstltNrphO4
Fo8QMzqGgx9dHl5nGCWvMmuG2uuGm3LQUROCUsdwWHrfJNCo/3s9QfHQ2l6DcYMqewSBWlyPzR33
CsNe+/60iYqYIhWoy/3NGR0/vQvAXgEdzf/2WISoLFZLi/fKia0YGsdSQpMonRvDGUBnFCU0W8i5
uX2bYy3T+Sgd8ctf12s2e7ueEYkKleJQ44BoNIqpxPsxOP/V3ouEbtNlq/xBGf+7ExKVxMoDPY69
Don1vNQgLIW2yLeiDUlUBe4t1JHtqLTodS74jyYIISs9rf6N4/iQmYGCA7j/7ueZF7suD0SFU4GJ
L+jYjJf8tu2hJzlGwjKhaXULpASyla/FOG5rX0Dui/gdcAgcRMzBrk2OqCxW8+o3jVeNeNEkxWOw
VGHEyuAHF46paqkLCyWaEx9ErKOHU0JgPwdDDjEWU6VIYxkVTtURqwb9EnIstB+jNYG6eRPR4v6y
c72fWiAn/PdmwdY08BuCaGYuu4FE8RU07q/ybLyrpsQAo9BYRsVVdU6ZWd004IwweTjckyc6hLsS
LlExVLhRLTlHz1LsDM6xZf6R4oXksmF0Vt/+/yYrem44zcAWgarDvZnRzOV2d3L+dXlsnUW2/78Z
ewE5DxjOtlNTOH4QtP5vZYnhNKkbWsm26HBJwtpBMl/809h+KcfXfVNWwhO8CtbsjhjXYVey/LVM
Jt0H3YSVJEsBPbRCFwPb/anPP0luOPPqHFuJR28GvC5csOEHnmNFvYfrwCz8n2HvVGdo4VVfL9tF
4yYqtmkOmjFZFkx/IN+S8pasc+R1u84fRMU1ObShzB4QOP0IWFZN44k5HxLjAVs39eBvL8z9qUQb
h6x/e2PRR6VX/85LtBkB375z/krOZTKtpLuVVFj3wW8b0NKio9QQntv+9E5OVOFNQQdl09JHJnKd
+eRIPNqEJIFAtgANUj2eRpn/GIvQpBemcSYV50THQHAyo4IMJRSIR8+06OaomzgeX2g1n1gid57G
SaAEcAkdQHdyxBRnVESUsCsBrr2BVfFlf9WEm6piuPRQOkb/HsLCrU7gxsT7Y7qv7ZmoQCfQYGai
2tZ7DT804omUj5fnrHNUJZS7tMggXo9dPpTWzTIDVxGO6WHMmudd46top7lehSAL4mwMc6hhN9/8
sD8EfB+AiKiIJ04GNnAfZpkaHuOuAn0t53R55prVVEFPvQ9izN7C0KUMoiywIPhrArPohlaCd0Al
go4CJ1onXKKun44Qy913ilRhT1AeqdLaxVmMAxkQT+NC8P6SEcOZQBOrKvgJqniTJ0d0NE3pdDf5
5VWYASAzOscR8hSGX7Bdpd7ZfVQUlDWANcBa4JFN+MEl6Um4v/vspg++OejPaqdb25QCNA3nREVD
TXm49l45py9ZljVHaIQdRJrmh6nNmqghwXouSshkt5wcxgTqZHjwMBGB6hxAScx9UnsEHRkoDfYn
v/lc7StGEZWBKvGHtgp8jOv5xcFz2vPckOPlcNBsFCouCrRGGfcSOJbbnyd210+/ndB0C9OYQ4VE
4dmk8lMGHEsIEp9ozNsuKh3x5fLENa2ERIVFFVW3dlOKdNZL6zfhLvpUZCTk8N/gz0eaSKDUOBTm
/cOAe73XD8VBSt9wd9UEDFUifSnxaNhATCqmSXoOA/ceOpzgNijP9RoYShI6420L9ubAy2RXJJ2P
henq6aoidkTlYrgd64be/v9m6CGw17nKsHnn7o2PApALXZ3Li6Ib2VVGHkMylwtO6ZZ4SMT3xETX
rLO3cpQuC290waiII+O4PlqJfd9UR+AhilDsO3epRFPCq0SSQE0iztczofd2cO5NkHhdhCmpOGjD
wGvCvP7NOPNv+Nbf1k19fqxHf+e+o4Kjpq6UENSCOwZWdhUWxSFtmOEmqpm9SjblU7d0sxwRNEIf
YZUfQ7uPGDWcSDXLqkKksoR3AeVYVqd4HNjNNH3NALhPppdd3qiiohpGitreOkwSfiusn4FnmLbO
Jtv/38RPx2yrZ1vnXc6LSKT9IYGydWWqReqMokSn7SR21203Xeb/YtYj9MeiZqwOLv9vn1WUGE1t
KdKlR/RPzgcPLxsNOqj2jaxEKRWztZQeRsZm2Hb1it6D3osvj62zuZJas17gTDvAKmUlQPl7bvKn
JdtXAFDBUGPagFtqyyRtf+3Vd76zb84qGIqiqpwHFuKduaCW+rR0D5lpU9FstCoUqgZ5vUyzZIgT
awXkbMi+exCWNKyjxgNVeilWQxwJLoj7lJsWkT9D4itx/DUqU1pGYINvDN/RrKmKiyqIsKFon8uY
ifYcOO01KKzidrH3ZVAVHgV+Od+e82CIwb4ARm3/YIl9XONoj/h7B8CTewE+cFiIWAG0KZKt0XpX
IwJxlfAsM8/P/SSVcTLVUQjtgDEPDPbWOY0Sn7MoXVgEfp7Iso5yG2rkVt8KQ+7XHchUucGB01aS
FSeW3LGGaK1yepeFI79v2PJh8RrnQLLpcWgdeuQTuF/56NlRsdgkEmwVO9dcSbasnOuSBLjdLYvb
3rbD7HxvLc/Z946joqP6pKHz5HMZ07WPAjYfKmnqzNTEggqOmqbe6rthuztO9EcllnORo46x7Dzy
qXRSYU8p5E4wfJB8gljJIZ3L4+WNWeNUKjiqHEeIK3A4FWvXNW7gukcmjG2xutE3c71JtSwtnVYk
2EKlc82TD+64z09UdJQ9e+CQysMhzvrykOftIQnCnQZRAlhQD2qCsoGThMmTgzpJhEea75eNrfMS
JYIhfYTQCS0Zr0sa2fnHxjkzufPRhCgpViQ07DKSAbRk5z9lUH6naX10vcxE07wVSd+pABA1Nq2q
d3oLPojn/pewXtareiHeoQoCGofl+nUR1ETSqXEbFSMlHVIIcN8OcYsUOQXyiuMUdXkJdEOHf3tk
aXWru1L8CuKhqtmWkWfqq9SkXRUWtfqdm/GSDnFefpnXO3uZowAkEtRwktdNfPvsm1CyKj5A5R3D
z4A6Hywm5tMssyy+bBbd5JVArXIw+zQpWtDamR+H/LOTQbInPdKdVxyVTqodfCggb5QmGajZso5+
snzD1U9nFyVeA/A5S3TKjnhZCtixBbQ2kpYznC7bReP0f5LlG6uXcMOp5Ji3EP4VoJFXrpVeDdUM
haP16KKWd/kzuh+hxG4/pXWxbp1JjvVJ2CkID/e1ZBAVCFWQlDiQocYhzQK4YOzsKGnmU9WK510z
V+FQ5VzhnPZn5s5RFLd8nyInUbFQQW3P7byuMs7sEaDRoY26MSkNZx3NqqocU1MhszLMUJADa/rc
QX5rvs/a/iDx/pDNhnjVfUOJVyfvZnsuahmP7YcwBHF+ehqaqzXpI88zKURr8sk/KKmwc1kfIldJ
0LFMbnjtJwKv/JMJwatxS1UwsMp5jcKENcQBB7n5XJ3X0N13CVfJpWqPT5MoMfVwfgzt2zr92Iz7
juAquRRdiSRiguVn6+vifiPO42VX15TAbSVI51XkHUlLhNL8sZOfu/A+g0aXJ7rI8T429VMiTdBm
3boqqRZvX93iCvinvV4v3pPXf69yEyHK+2M7KlaqlT5oYjfr1OtPVjnIgc+t8Ri8ZdF/zwiOipRq
p6xgVYJV7ZtPnfM9ofd98EO4r1Ta0I03HOPfz1WOipnKrBbFrBbH+DG1rywCtlI8p3SyPnX9vOug
5vxDOFX3reulKFeM3UOYvITibKRf0M1+W5c3GSUdci91xi1m/eQR+iufQbodpXQ62i37cdlRdUu8
hfObT2RJOJZrjU8MoLxJ68/tcr0YsVm6+Sv5FtdOKijgtHHqSTxuP3M3++KN7GRVJoiLbvrKKXkV
YzC4JU5+gKx+EIv8Hg7WQ+OaOJnf35gdFRfFq5XnWYUAmKzxvHjZiYrnOrTO6wCo/FJf7VsDJYSn
3h254+ErhPQfgso5DFN7agrn8+Xh39+Z8abz9xIvbpmOYYiLFXWyoxeO8QSB1ctDaxZYxUe1XSCp
ZVcyLp2HUaD8kuJ8Dyg+WtdPl7+gWWAVHlWw1rLnEdHVj91pWhc8E6cHf7AMw7+/TzsqREoOgb+m
PWxT1fMtFEzQJg0FhKw6ZED4yqSMhmKJgr46Xv41uqVQArpwcpB7hDhh2bRhh3AO+Ali6ya+Gc2O
GiqxPEmrrq3GKn/jLNFFeEufDqVgH6Zy+N5S9xrcifmx9QNDVtbEhsovtWYeZ420h5iyT50FYA+q
edVwAn38IWD7lJSdUInvEOLnAMqgRNbbIIuArGB+CAPQIuxbDiVL59OYLyxc4bcQ8MRl737Kp50r
rcQ0rcqpXnxMHAglYGHkMXX3acQ7KqgqkA50G/sWQ2d2DEXe61Ca8HGaaFMxVXmdVpwI1Er6fniV
FX9yHJRpp9HQkakbfnOlN8mG1glLAwqjCP4NqibHYL1KvJ+71lIljAq7oLVHsPrGhaQRBdhjnk3V
Ek3UqmiqZJO2L7diqhusMbfnk8f36VE4KnTKW4Lc6t0tQ9bWRzdZP5T9YDjaavZmFSoVIG+1dgVj
Z+Suya8IELfba2pgevLXLaYSmvNC86lrceAfEqc+BsMqD50ziUO/FnZ8eU11n1Dic2TDsogetZ2e
EjAL+VVUTTkDli032EizhwVKlNojopKI7VmCP0zswGgQueJz5j1YiQnBqVkGFT6VL1062T62ydRJ
D8Rh38M6e5ZFtWEUWsPP0NhJxVBJ9OxATA9L3VI82dZ9lA/nrBH7VkGFUTE3rHshEVnZyo/lUhyS
9bYz7sG6uW92e7MnTIEru96GG3W9d64Sdm+H/g0h8ttlF9LEroqmKhLwukGxY4hrWR1aJo8SPZT7
ht4++Wbm0IgdQZ2NowkKEMx+tGx7+drx2SoNyBNNOldhVEGX4BpVIjs5s6xA53k1Svc15MsJldvy
uPQkzn02GBZZA6VyVCiVJ4CwqChO0gPP4q79XSYEtMgQSsSjI8PjRAPUfks4tBjK68v200WGEt0D
cYqgX/AL/OlnnSyHta8OiX818MfL4+uWXgnudujboQhI/uKVrbxN04VeC6cz3Y01W4eKpsLKzDa6
SeC3iQelO+cEzNMpbdNDBYiNXxoulxofUHFVJKMlT308bDaTO97SBBy6rJqPZOH3EBN08ChpQ5Jk
pqb3YI3NVKTVhL4c1+abF3j+f2TMTqKzn3Ythwqk6okgI+kdbIRhf+sP6a8hdPfRpziqbN8wD2A2
3+rpFCCwslmOpWWiH9fcEFTCqdDvR58ttHm2h/xsy99Nj26QZThz3lzNqwfOBH4kk4nlX/c15cZc
lUHgCwsxQXt2ct1PeBxw2xw7TAq8W+w3c8RM4BOdayn5O7XavMkLfGqpbzPvdaru/fSb7L663oPr
G8ovOndSQjykQTWU0q+fuZdB1VIuVbzW9utlh9L9ACW+KW2GrAg9yMZ6yw2RZdSGawSSFGBAbWz1
9JANJtY9zValoq7yupOzHaLIVvPkP+ATrU+zFM7RoajHrNQvDDuW7jPbL32TUdxiZB4I8bYOv/5M
V+cazaefKKlPVZkYjsm6TyhH8Ao9wyCRX5rngYKrKu3Lry0bX22XnXpiIkPRSJ06Khqrmj3bdzlQ
+iF4m1vvGS14UEG2ozF8GVMazSNE2/Ey3aBSvLbuZy4fmvRT6CcRiqRXIPg9TtZLU0DkYrHjpv9G
+jD2uiyu6XAMiRtNxVMwehHN7Ie8Numz6gyznU/e2J6RPq3IsOCsCfZdQend0jz6sgZTMn297K+6
Lyjnhdqt0DA1I2NAMKU6FTmeKBY3SK6nxvMPrGH+t33fUfaQ0HXKhbEWgT2To6yGKF0bC4auIMNl
z9Hlj2giW9UYbIHlg9QoPtKCFPaYd9mvJB9Nvb+bzd8pDavqgtnkN5OdLaCkmOxXN/jqtevnbNgn
SemoGLChs8OsWzE632g5c3tybtJh5VHh9v7xsnU0P0CFg3nSKe0snUdgtuyrqa2u6qQ4j2my7x6t
QsJWMTcuCEzHWECXz1mGm9QuDzYUd/fNXtkjnMZHYb6CgUTA0NoXFhYwfuzZW4fUYB9NmlPhYItV
CVmMYC8g/SkL+MGdk09y+EGL6yRIT9Q++9T01K77lBLXKR+7oQb3LZqTrGPYL1d919wzd/wq0eK8
JN3vqgvuWEZP+2ynBHlrOx5g0WBGLJ0yBnw5P9SEQWQMHSiXP6AJPBU0xvp2dXgBQoxVsu5xDLnP
Pg/+1JmkFTS7lMqatVqM0iFLAfLxAOvkhJ+GmZ3XEU+elltcX/4RuvhQzgVltq7dzOBho7jh7m1o
/Vzk/eWh/4TxO5uHSplFHAdPhR7GXu+qYx7n0fXX+a79mt52V9mpPqSPn92P9ifnJgaE6fBqR1++
9FflCVI7+LM8npOP5+rDJlHkRqYis+aqoGLJVrI6mRz+EFTcyApirPQWMksd27oJDWld4xUqpmwW
YZ6mPn50VzmxD5GvRUhDrGrWSsWTCaepSlpj9jZK1t24xCzPDrWX7xx+88M3eddjowuMIs48mf+z
rV7BxDeLH5ddQTdzJfTtdibNRAY0KdvBDfg+vYbhQT01RLrO5Nv/30zcpzVfhmrJf8sFEEuSlzIa
mWWYum5wJYf7YZtYORm3DTLJhwhoy8w51zwTtilM3k+xKuFWFyYtC3MQCriBvUR8Y54sy9/77K5E
N8gE2gw3STQ/HPLr8GCCY+mWUznvp9a6imrMwZ9mnfJxjJzmOOYGc2juEiqKjBf9nJNQZL8n4eM8
mp/9hB4FTsQkrH5wMPc3ngGBrvkVKt1WKPu8yrIEZEx1TkDJa7lW+dplXeeCjnIyboO6zyg5XOaL
L5bOR7fpkcTe784we41f/kO45WSWgMbMCjacIDxUQ/0p521uSG26OW//fxNRHFfDgKPWFAuP1BFo
2qxo8idI1JbF3k8oQeuEa854iFpmb/sgDHuC2PRBmlgANKnTUYLWWpa1ERTV5AFXGUAaGv5UdPd5
/XA5rHTDKxf2Nu2SzOsxPAghoxm9vt4995fI3qfW6ahUWxOAMNlgYfymEVdz6R+6xfRWoHMbJXSH
HKT1XgKzDwTlvk0ufDQ4pMZnVEwZJZYFDDhGRqEsAtd4mIrDar1ctrhm2iqwbLQSUZQFnmsrL4m4
R072/LpvZCU8iyzAqXSArTlp7ypJfuaDqayqOfCqmoUjd0kJ9kqJbsJbu1vwFgZhE+/bCF7F/gRn
mU29UTrrKOFq09Ca6w6mH9ED3TrpaQy742XzaFxdBZP1zsII2vxFzGpoP0B4Khple/Sa4ERqd18P
k6PCynxJZt5sq2sNUJEKukPH90XqP6gyaxzqlmyRhPiU3m1RL/BN3DINTq8zj5Jg/a4ArYvoBQAj
PIJWWRQu90P60ApTu44mHaqihcxp8zzn+AHWcu8mp2y4rZNn7GWuf290n/cj11bBZb2s1r6vYf5h
fRJ4zU6D5zLZdwG3VXBZz3y7WkGDAfUXQKu9G1R3UBI0bAu6mSvB61foNkza/0UYJj/bWATn+2XP
1429LfmbHFhPdl8QjqASdLxhU4Uthx+bdR9U1laZuFKoXnd5aS8xoePPpHXPyeQanFI3822beDPz
aqVBl3t4yJvkGnl8jXAEOVBUni4b5v3dxlbJtZqlz4Ixw/AUZAWuZAfBDSO/fz2zmZJXOSSAQ9AG
oIexdIO4WQJxO83iMKS9uAFdWHrKuSkP6j6lBG49re7CoCkG/A8eypdTWkKUmUfAc0TUfdpnKCXX
Sj8oC55CM6dD6W/x63PQpIZTsmb6KpIs7TD1ccNvbPtaXj9J9hLmj61zhX1h1+RVQNlEC3caKFZ5
yykcPGdLug/sA5bGv/3T4YPr9LiIx05Pr1tx3wXFad+klZidUoDq0Bm4PdQWgAY6p2HfZcFWFQmT
umIFy7BHdjWK42BWIGESJdm+DAj01N8msYIiL7ibr3EOdfCOOV9oKK4u2+T9FGWr6LB6yvGOxbEB
S34LlG/kZbdhCFHKet9uowLDpjojDl6qsZpkjujwErovY71PgcT+R1FwTEk6VzB7PgQHMYoDctM+
syjB2VALXOUdIgiGCNyXon4YKcXwuyq3tgoNa9aEzyVD+JTd/XbuQ8qGlQz7pGaDV8FhLK9st/Wx
eWHw7XqAE02DCL1sGM32rqoJJussGBm2h2fcnVjgQ1LGNG+NK6rIsCyRdWbZW0oNn3CYwbUpWfbe
ymwVHDZ5mHWeYuKr8+I039v6FnbZux+q+LC2Hok39tuOiztZ4LdHoydq9nIVHubkk59CCuGPVXCZ
3DaX/80929dtZatkWrwcOosIOGNT0MMqQT+49zCgcmkJ15UcSgjAZXcvU9sdZxbs9EMlQO2xXNAw
iuX01ocat74NZ3nZwzXhowLB5iCvczZh5BEeblsvAm9xxhuBbnDl5biijbusM1YTsWlXeK9xvu89
qKv4L49khZ/X7hIXaT89Jn0KidLKatYHPrLc1HumiX9VR1B2ywwZc2sBR/nyvZHjNQ9aQyrSDb3Z
7M3BdHVHfxxLAB08sBs4Df2Sg4Pq8prqht7+/2bojPbD/1C+BEOjrncy71q6oZViUpMOvO07AqsL
/n2YsocVT5SXZ61zFuXAmzdNao8FogeXF3d4QZLwkCsuj62btnLCBY0EnfKc4dZer9eBmz42Tb/r
0QiYyb+NXYYh5K6ghB7XSzenUVgROd4FDrfqQysXy3R11KQLFdi1BA51lgbb1jDeIpr6DfvGX4xF
Qo2BVERXWiUO9IGwDcyk+7Mrmo8tupkrJ9w5LxZQkGBdkeiq+Sl0n0ZcxYy5SDf89v83zi5yZoPb
AcMjXVRjEoFcNkKpjaFysst3VBRXU5ey8T0E6nbsykBy3dLmuG/obTXezB0Mu+DYSGB1JIwm7cFb
0Rt2l/dLJbYqFOgz34ckLiDzYX7GYyZ/sYshsgoRkeRkLERqkjVVIjYbCCt8uWG1cFtsnPt+uA+a
e1oAn3/aZyAlbgsBUcg5z4HncOXsHhwwr5+7hrgmwkSd8yjBC5w1d4ZwEkBQVbd+1cVu+9qE8otv
epnQrIMK0SJ5V3JsPX/KnhO/XZvvHk6+iNz/j1SoUmQNfT0u/lbybOhwnbD+09jmB5m095cX4f3S
ra2SZPXVJMdwq3F01eta8DBCCDfJfV97h7azPhLa4pX06fK3NElAxWhhgwuqecHJEqpE0bbJ4WQZ
mGoQmtVWNQQ7l0zQe8fg0m0ipBjPe8Y25A0vl+eu2UP/0Q7sBtbU9RYOYCQ5er7sowRosH0pzFMz
LwuWWmzlve2NaAnp/0MNQmcXNY69esznAXZh8iks0mjClRWyUNHuKocKnXLKwW7GraMByOo/O/T+
oZUQbpaqDPM/Ve2yRW0GL0+NCX2u2d9UvJRjNTQtAswad+JxfN2yCzY3vJzlO4V2bBUzBdav/1tK
wc27dnA1rh+s6gV3NXuf6qStcmk5YQmC0hZVA7t150dflOuvfu2oqe1Ls8GpmKncKqvU9mAj/IAM
MZstIVpStyTA8uDMstfLsaXZF1QqramR9ShrgfKh8wMAhKgK2439el9sqWxaQ510BClT/m6bhj+U
jTU/8catdsGNbRUbJbMUaAYXjS+tzMI57gJLjKfQ6cA0eNk4mo1HBUdVtmShB+Bs3G/vmPkSQSDg
fHlozdagUmqVmGTaVHKJ0XL8JF37EzACV36enfuM77utqMioIiP9YEOiNpZzcHCT7qpGnF2evcZr
VIjTnNbhCljvEjdgZ2VgnKJtfywnb9/JUIU3tQ2FJFnGF2hUzkcRNgeZu4ahdTPftqQ3J8PWXisG
pXkB6rjxpmzbIxTnH8i61zDbcr8Z3i3yMbHKGX3LU9Z974aiH7/U4+CzW5LzbNh3vCXbj3vzFWmX
czKJhcdph2wSBk0RpZb3+fLaajxTJdDq6sLra8gUAdJI01siOgaeXXpTD237SHwTDkyTAlSFwQXH
BTb2DQoAgxN5eR8tgGpW64GgCbu1DD9FE78q6mnuB6/KBd6Up47eLvZ6lK2pSVTTQGWrnFpW18yr
nPNle6AazwMG9wbnKpwnACid67JOD9z3xKeJfiNGgTrd71FS8iCTnA0F0KbbvWB7c7NRDb+86pq4
UBFRBMg2iyzuGsve7U797IUH34ZGPC/4Ygg9TUb7BwrFrTz15mb4jULSOcm6O6BDPqLYOUXOSl9q
Z4UWG7SC9v0eJc7HjuRzXzkC9zTv3Cf9sabrSRah4bfozKXEeRnaxdwO7hCzBNif/L62u4O/t6ry
R6v7TXwPQP6Bam4WcWo7N2tdv/rDuo/gEvjkv/eOcUzHFfIBIs6s7C7f1JDKpjYVU3Rmcf8efO3l
xKXE4MVAjymorRu/eqz69uvlRdVsGirllu+vFbcl7JKXKNXyB5yHMrc5FstelIutoqLydeEzc0YR
N6UVw4UQaoshxDTRq/JtWRkQpG4F42zPqcCN3Vula6iVaYZWYVFZHyzuOIB1pe/nL8KzP7DEsIVq
soGKiSKglsQNGCZHGSLN+iPe3hI0OggTp79u5kqcOkNHRNHDKEFDnwIhohbCuQaD6+auBGlaFSVa
jTE2qmPwlnTiaG1tog1ne9kfdR/YwuBNnPoW43O9TR64mXa89f37jt20woSB0A2/2ezN8GsiaQsJ
VQHJdciE5ukByJbJupmp6Y1cE08qJKpP16ymW5UmpycLzT2Q79mASxbe4vIpMRhJt8Lk71/R12Xg
kEwCmzMUH8sOWMa+MhRQdEMrVazeWgXPewy98CQqMGObmup8mp1MhURljvTpMrciLgHm6oITwJ1Z
/bTDbTymQqFwLBgzNgHu1rIb3FKPqO1hCyNi2JOcMP6WgN/4DS2oGJYGeLHEHT7X3L/2pvJTVpl4
Z961OoZXQtafUEzCXibiCW/Zocei2f2+zzBKwAYBVFamcEMRTHncjpG1iSOskHoqTDXndz0ec1ci
dl1H2VgO5m5l1lbYJs4JL4BRD7yF8VX+3bDFN5SwHTtBiM9xxcjtByqvtm0Ht/aZftlnJCXHTl3D
wcSJ4bHpVEl2mJyTa3vHFKiLyx941/UxfyVg3akXlmPXcE9HnML6S5tOV+mwJ1NhcCVk2wC86V6Z
YTcA4odCjcHtTb1Y754vMbRyOrY5m+w6TUUsqle6tWtbNwBcTeQZqrzX1ARZ0lhHBUUBckGFtax/
vlIvPKqhPWOsxmhC6x88FBu8LvTCHvrZ3nEiIDbPvePlVdUNrUStl9dLU9hBH7decbam5TQwE8xN
ZxIlbG1quQk2BRHTebip7fQTsHQHSO/92DdzJWa7HNqdZcJwZYe5F7+8peFiiCXdzJVQ7Zty5KLD
zAOeV2fCanQos1kcBbpk9lRhPKYio0b4ekWHRPzBdE0k/dBWuwo8GFoJVLp4+VwXPp637AqsU275
k2eFIUfp3EWJ0yVPxNpQt4/HUbSRqH12KFu2q8CDmSuhKvwlXaH74v0IeVuArx63ELqarn6aqauo
KAusJk7Wjt6PilWA6ro1Gu96U7e1bnAlt4pQ+tWYSe9HIbIOrX3Tdzurf/8f0r6lO26V6foXsRaS
EEJT9c2O48Rx7PZlopXk5KA7uiPp179bGfnhhNa3+pv2QDRQVRTFrr2vMnQTFJW3RNZp0bC3IA5F
1HkTj9ylGHfXfd3w0rxuE46XFPJO/Aoc9ynuNXXdDMfLX7d4komLUqruIT1SkndROTwa0mnZTapB
G8WUb51LtqVff/+Q1vClgdiyy+dfABc1NxxNc09dKfvHyxOwfd04VsMkcNKu0uyNUAhiiHZ4dWmx
dROxfdzw1FLm6BRq+/nnisOKKr/TUdXJrfhr+7rhq2kOIQlAopJ3PbSQOp5DJwQkSC3NxpltSWhM
2qwYyOKcybD8Va1gnRGdj+EcfO5ll+8mZ4tzw2JAJl7Km4oxnPy8fvfBo3crlji8Qem9AYMla/eX
t9g2hOG7omnqoi1p/a5k8dR4Y/DLd6d5D4x2unGeWNJLEzvVQcomBxFR+WssePtZZyE7TotwIjKm
2U60eZlEIuOHy9OxbIuJoZqzlqWMYrBJ8Ze2ryD46X/upA8d8usgw5CPWJfyg88tpBmzQU7ZD6+e
x9uBZenRyYfnyxOw2K0pTljpIiyLvJM/esn73QygdjR33hbpgO3rhkNr4XbcaxHvKCue5tTVu0Sj
Dnj5r1tyTZM+i/KhCJmftK8wo+9TW+48UR9Qb0aZPHvM5mJXEu/KbTa8GxFuIjwImlcWdnk0zs7n
jKDITJtsh3wuujyfEPv5ny567LNxIM98AfWj9PBkob2XtnxuOFrsUhLJnMBi+1eP8VudZTeXR7O4
iYm5qpIhJQty0Fd35Hsn6G/CNH33e+/Q6fgmHOvXy8NYLMDEXtX9UqcUrP+voJ/aF5DIjZjItsD0
tjmsv3/wjCSEQCCQQO6rR4odDqMHnfgHN3deGngiibfu8hZDM2m0UDdx3L7h9WuYiN8pugfTXt0N
qr1vuPs7z5KbTm29yq8+/RcbMPFYvKUDbvVd9aMPwYF5mnQjnrtp0Pmeu+WQbliabZR1sz6sW1Cy
YfZxRL35HhQBSs/PvzUU128d0C1CE9u+G57fErcMEeKrHy1kd0Ddr3QEepZgd9mqbBtvnOWjJz08
B8vqB3rc7v3QodEgJCqL9fAzzzPIaUN++fJItnkYnh+WDcEBNfTvoROrvWyh6iTrrUP97w9YLPQN
l0cRYQabfFb8yHv+KOj8LKU6rZa1WpWcs6fAT49pnKI3x7/mwZ6FJmgLL8Z+kWm3/CFB8ImurnJ8
ELFHrumGwNdXF/pgWemU15TGdf0Ocm3QRZWFAB+ySqMcdBMbe//nGeAvPmJCtmhVUgA9WPg+ieLI
2ae69f6NwbGcuPwmQTBz63LXpP5LGvffWl9sxEuLIZjgrSZIQc2zjtqC5DUqsrraV3NF95fNzJJH
mOgtCDEBKxO7y1vq19L9LYIpeWFBokDn0KfNJ8YVJRtMRrah1gl+2KIm77A3k4rfUJEsA6jHOpNC
45db5PXnflRC0V2K56MNRk2Lp5rILtYGDRlnL/4JDHsx7LoueUwyle4zqpLntil0suuczbqcbTQj
Lkgdyoq0Q/srIfpmTcckGb81XXOf0adtGm6bKRgxIS9JQEqnD38CVeDvGElStMIj6b9sCravGzFB
T35TdoqhcUbnr8InNKIZnrgvf9yyQCbqSwMs30B0QvyUjH/WRH8b9PglVcNN14zfSH/VqwkDXe3/
2tjYh0Eei0W8gCfwpYO8YdSE7TcvJXLfFPHD5bn8eS79SyAw0V+lgJBfzWLyc3KUA3bftglah+4a
kWdQ82XzVFbOsfPFWHxnMeSxvSgF3pNELRS5Q++5C+aqOTpDP+agHkI3BGiRUo/mIcKV8FPn6fLf
tOynCSLLmrjHUZ7rn87U8lMTO/EpqFN9nTeb2DGvp2LIy2X+WTCQ1oAUPjsFre+dxFgC04rO4+N1
s1hn9yFqhIufu3HKp58cAtqR54bebmbFVRg12IuRLcQACZAUxA8vrs69iAdFu6vGsto4MSzpjgkh
a7MpLMcxI+/enDXHmWugQNOQ3Qhn2TJ42yYbIYFmcegMXaF/Uul6e+ZnIMrRW5Sef9d+xPIYISGd
ut7Hq53zMrRM71xZHX1GnajNxQ50EM9Vu9zFY4XX/grs9IztyTD/g3R4Y+ttB66JNBODKIqBjv7P
mARHZO8PDmeHJJy/onX+qxiyQwD2nvXCVXD6daqvEm1koYlAUxmjem4cdW7arO93SUL4cixLFxck
FSbVxuwsO2dybXHk2ZVX+vx5TBI/2wVO1U47tEOrjXzLcqszFRyHhQalOzXhM2H8TqYzAeyA4I4d
HGO+fG0Zf+zy5Cbvpv1Vjmri0lQG0vOcYbxGBDSaE+XviZRbEuSWq5AJTIPqjle4iRTPGrw7wW8w
WM/jm44HNHYjEsdOGpWdzpfiCD28ZX4V4ajDjQTMkreYaDUWdz6fawLyL6cBoU35Bm7SQ+HRE4rY
p8trZxvCSB8SSHfQGkrIv5Ix2HMYM8vzpzR0dvlArhLtglUbkQJZZFxJPbFn2s35jjvlufcQ7i5P
wGbMRqCIhZ9MtJ7Zc11gUdxmmPfjEm9Q3ls+bsLTWtZQSL4u+nmo/R+JguRV6V7HDMNCE5hWTl2t
l8TVz01V340TeBTi+drjxdR+9AfIWuOxQz8ncSwi6FKpXSabLTkw27qs1vThaGymYMhW5ZfnyRnG
vaDsqz+BE/vyjloczoShKdwGICM36Oe267/3dXsWNQLsRN3TTIYvVQ7sqfSTLXigbSrr7x+m4vmA
B5ac5+cqzPtulxCgO3YhSa9SR8cuG+e8VzslaScePksP5NTJqoc3p+Pz5aWyHPMmMm1s/b4Plq7c
926wPPUdGPsDnMmnvvn38gC21TFclyy1A5rRtNyXbMl3SyiLNnKdOPh13ecN5+3HzgXxY4n/T4Lb
uh7V1wxFjo1jyGJHJjpt6Dzo12RNuUcp/KacZL1TMe6xIoZ6+lxke88dvPumHK9SEWKhiVlbnCHJ
ULku97XD+qMibnsnuH+ly9H1evPBTqGOEbdzpcu9HvPDHKqbqd3KOiybbHJ5VaJmQiN73qeoKkna
/PJm8ePyBlsM1NSDdIhbZL67hM+6DrxPk9JJhJKQt+tYtwUhtlWUTBovIetsbOsy+AmcoybViVES
NNVOd04iHnymMqiIZH1HUSCrVVw1cpdWEjqYuDUFtZcdp3LxuL9xlbVN2HD3pQoKDomgcj82QFgJ
70jkkfpXkVPCxIzTGjfucU6pU+yZO8byEI4seyjbZXrI2oGS/eU9s5mD4fOKNXnthEuxr2SQH6cs
91+mjC8br3q2BTJc3ul0o9K4KvayYdgkFNSiYokf3ZpdldEIE+YGejLwCntJARGy8cxI8DTy7lvb
JTKS81Ua5UyYULe8nxUQwWWxL0mfJVHuE+DWU2h7XWVFwsS6lQX3YpCQ4vtB6n+ps3zcs7n3k4gO
eiO3tLiNMBUlM6cCiTQR8tyyRfjZQebgAvAiED6Hatc6RQpmv4CQuk73eYIeiXon1bw4u2FmBPJ1
eVmN4jqTEyY+jvYyGSaZsWfWzTVYOetmCYZdSLuCnq8xamGi4xiIKJNMl+J5qYMeV8gy/F7JWGyU
JP7uMsKkDSuFN7q4b8uz6oYp4j7equv0OmCJMIFxeqnDphuz9hzHDaqX2tHxPc5NbwtD8fcrgDCx
cXPRqalzg/wXJTkJjzzXisqbOaGN3nmjX7DipvLnmW+UR62GZ0SAXqe9BCVM86Pqhi9T7UcCd+la
Foe0qe5kACY93LeT8KHutwiL/p4JCBM857rUo+C7a36UfG1BpgqvTOUdl+I2qYqH9TLqNVtkWpbV
NLF08Uy5AEdC84PO8x2vl3vRtHcAeXyfk60mdIu1mRxjYT8FzIc9n4MkLaNeUb3v83Qr9ti+vk7s
Q6JBRdsneSWQH6XxmMDrUS7YBbIqhy2x678fAcLkG+uSEkzykx8/j7qY3ouZZOR7hwLqnERZwLL5
qssbeDv+dyJl4BVDW0h5pg79dy5IjdSjlofL8cQ2B+OcR5MVIIFZQp7F6NXqgS59Lp7aqmbBv/Xc
0m4jSts2wzjwXV4XAjqt/Tl3S7wbpI43dhEoSbbqbH8v1QiTg0wEIvGSoCfPqOEFXwI341E5M7Uv
Z/9fPiXxzl1QTZlF5+7CbrPe/6fd9L9lbGEC8SSVKEZWvdrHsx6T+FwyFn9NJok3s4iUfRBCXK5W
LUn3M/WzFsJ/gPLrH3pKSOrDMLXTO3dDXy/tO4Cws/NTjxXvoyAW7LXL3YTICA2/nZ9FClIDuYdS
XTmKL5Mbunm5L7psHvNIoxGwfAuFzGhzIG6VqulGjBD//B6gTzYrorjNuHwPMuEhHk1LqPodAelt
CNVTFLHC6pTMPAZH2cahb9lrE0DIvSwkAIAFN+0v+rDVK/L31w/s5/86gWxbVRFdpO9q4rersJQe
9zVRpz81TJFsxHSLGZkQQtZ3LaFxyJ+7VB/TafwuuhWOl1S7ZJwBKezpMQ6zI4+3riy2aRlBas6y
zE8kyc4C04pV/bkS+vsSFA+izY5DOW2l87ZxVvf/EAx14zFIiM/DufOcfzvFP/sct2vf+QqO04dC
bkmW2rbeCFWoNPOKxE16lql8mZeyOdYpF/vLocr2cSNU4XYzjdBuo89F2CaRy7I8mpl4uvxxSxz8
D/1a5nPdQmb4vZXe3SzT3+un63H4ft3njbsIX0AS0KWxeKeNOrnpt7UI2jpXntUmwpBPS1arJA/B
USuOLEU7MNPiH78UD0uyWT+2LL+JMNSAYSPEoCGXln7g/kZCNfs3gZOVW7gTi42aupz95HrKcwb/
jMPiUbJxisaqfMDU6ojw+amEx1/eDNtA6+8fnIET2jFV+cihRfU5SwZcDpFGJVPaRGCMLyC+taXH
bVszw72FiwfMvHXFMxLFEGhkBBGfQDb18jwsNvsfdKGLBLSdPfEcDvMXpw5ukXDec8/dAIRYMkAT
X1hzmbKe5fqs6Xxaipzf6RXrP7ug4mWBvzGKbYlMr+Z9L8ewpWeApMhOLYLueuW/X14h28eNtGOU
TlLgr+ozaijQbBvbOdKet8VnZ0nHueHU0EqaaL7MWKCKP07cu1sPpcIBujAlX0Z/Psl2yzdsW23c
NRoFrjIVDNPZXVwOOpa4z8s04oXu4+8hMBr+6fKCWaZkQgvDWSeidj19Lsi4V33wWRTqISPT1wpN
56sHDl1z3cab8MKUUyGGhk1n2iwQrqMxak2bDx62eRguHpch3tMLMp2FGJd/AqKmn9RPwN4t8MgV
76YYPsm9cF3KOQbI5PLqWczNRBuCyA8vFVoH7wHN8yggQR1l1SaY2OKPJsCwmVkypmPN3kMxHKtg
2gPvcC/K4bVttkQiLZHRlO9k9cCrca6m89T0t6yIb5a2/PPI6VAIGhdb3ISWNMtkgYsFr5ygar33
Nc1aM5I8w6tRTpbhVLXqlA3Ouzf57Fh3W7UH28SMQCAazXg/aArp3BHMYHzfTPzJm8tP68TksGy4
j80AjIiQhiNl9Uj1WS7Ay8RMkd3UTVsd8DYDMIIAm3U8MdWG54V4UeCRXQO66KnSX9LE3ZiABTCA
9tP/PRtjL57DCujsszNN0WpkWulXJ5Rfx9T75EosXKY+9X6WgY2rPLpxs/HIYZmbiT7Mk0CkeY1x
u7E95pTuO8o+SV+9sy3woWVvTOyhTrq+SHUxnsc0PKsM0sYNDbZawS3x2YQYdpMOkoCI4UwF5VHr
omFY5WFEp+nHVaHFRBk6bRcEZFDjuZcFxSuW292kEBs7XP667e+va/YhI9KQHC0oT8ezU1Ql+krL
JwARHtcE8vL3bbtrHPK6xoVXgaT13Ez5Ea8/X9an4q70H2c85m5kQ7b9NVycKSDvchZ0Z8qa4S7J
afGI94vrwFrCZIqbWpwYgZOLM9osPi8EhlPM7iPkVd5w6B8vr5JtBoZ/+1IoP1+G4AxMfI22viJH
qb/5efnjlghowgcdSJZXyne688Sas8v836szC7/DTar3/x+Sa8skTPwgkGVFlcS8e08n/u5yjQYh
OsX7y5Ow2KkJGxQ8F+4MGPRZFT7J9qApbl9rSeSLG5Jpd3kM2wRWG/7gC44DzNaIu+C5aQAFwDuV
AKuS3rgH2j6+TuzDx+k4NCHjsj3TfH6mDiDpXgz1jMv/3LY666AfPg5FKjGXTdme9bgqnNZS3Y66
+lXFcXbl+pt+LBeq44S2ZwAVi93gJCrKNUl2LNykObKtkOHGQqeuVxR+e/amASJJWnXffOrm1yWd
Jm9cqyuAMlyoJCd57xfRsBTNspuV1L8vb4ElszHhfl1OvXlK2/YMT4twhP4ACjhKVbUXXnUKsuDz
mm+sIuhXDWfC+zp/BjV16PU409KXOpZfnQ7DjPKmJNmxVNkjGfy7Ot/qprHEEBPWF3MaUMpgYGsY
R8vWaS4g2uuL26X0niCdcFXPtzBxfboTshgb7p1Tf1Y7ttAlSqAsuOElFgMzUX0KzybKBzP2Oe+6
2f00ll3j7HyvRuvB5U2xuKEJ42uywpGkceozQBP3g6P4YaybGujO8dvlAWwzWH//4OdVUcedVBgA
7YXqFqBBHBZZvNxc/rptkw0fB8hNTs16UKz21I0yjwogHFeDYgNGAsTg9vJAlqTApJeDkrCqGZom
zut9xg3G76GfPvYNUMRXp5UmZI/JufQG6M2cuWhvixkkHxVPv/Yo6F4d013j2J5Vy9q26pyz0HP2
tQtleqgE6zYilmWVTOjewMQQchbTM3qJwFo36L1bNvfDUt31Ad0oe1sMykTwOd6ylEOVOOciHv06
0mIpbjQUaTZyV0tQNDF8KV7kGW9deu4QjdLS+aomNUYKeVPvVnun9t+9rP+SMfAwXrYsiweaupup
AMGcO/j0DP0l7zGcCziHChxnPCZFqrZIui2OYuL7ggwln2Sa3DdURY9jHhxVo7+tZbipdj8Nony8
PBlLKcNknBM6dyY5YPWGpnic01lGpRccvaC7X+syOI2hdJJs+L5t4QzfT3VIhjLu3DeX1p9czZ+y
BfRHuA5cnorNlo2zvZ5zAqxa477pmd8mLH0cHP5QNO5Oj/0GgsG2KcYNPMRjeyLivDp3Zfm5VPpL
DgZ19H7dp7q5VzW/7oj6gwn4EIKh9cmXvibLuYPm9x2dS3HK+jQ8Xl4nyyRMxF9dg34f9Lb0jALi
UciJHrJm+rZucxLjUpD6/cZJYtlvE+oXt+3YlYotZ8iXZ1GvS+cUQwVhR1DR3Lj6WWKLifdTZa65
3/TLmaXj8hD3HbmtiTf8c3mlbBNYLe3DPoQ+yesgqJZz68twv9AuPgzZ2ByH2Z33l4ewTWAd+sMQ
EB4v4hlitahMxHLv8iI9lr6vT5e/bnEJE/TXS4j+6IIuZwcX7qaFdw+Mnhqt//GWcqMKblskw6vr
NgNIqh6WcxxK51DFHF29aBtfj8BiYxq2RTI8W0xD1buKqPM0+/19ljavtNb5RlSyfdzwaY2680xq
ZzrPK/OHYsO3VG6VIm2uZhzeeRs66FVJxVvfV485n0+O677rcDhStfzrN1sPo3/fgsAE81Ewfggy
5OIt5c5XB/03eJT4tnR9snHi/d2MAhPI1zRzLKRHgrdg5If1zgGaqq+ir04LupIvW+rfVyowsXys
T0aWpFSeF6//jidMABQhbJIelgE8B5sVVNtEDIce4opB9xEINEZTKLViJpD2/IZ2wT8vENfNxPBo
WapmaCeM4c3s33UIxI1bmfm36+Vs+zD9u9kGJlQvcEoqGtUDpBUF6uBtdT39PR8ITIweHmA4uG98
700H6Ve9PLm4Xa4Gq7Db4/JUC7WRedr+v+HTTZeCCjHn3lus+Z6FUFDZdAfbLhseLXyGJ4ABc2Ch
3lc6uCEdJGAmQGIwzOVNtg1hOLZTLDygZei+Lbn6BHOd/Rb8yOHO2WJbtLi0CcabAlWkQLfGz3wK
gfnnd46YP+E2vnE7sribib/LSS9irJL7Z4nw/9dLmD/y+ww3ALDjbMQNyx6bELyh0Fleaem9pbn7
dVakighoWTY+/ve8PxCGLwOtWJdl3kxvmcsfwrDYeaw8Mdwf16wSwMiV6qNsg6se3wITjafrbBqT
hpVvbj0m7JNbeX31PQszZwvuZ7EoE4dXEQXe0TBp30hVQ9ljl7nZtJzKhqE7I4Jgj1ZAUA80zn5f
tmDb8hnHtoxj2RXN3L7pMN4ViOvAkR0q8KlO6bhPEKrGAb9vmoIlrph0eDyrW5+2vH4LEUjWncph
aQrsnroajxVyzyzcImSwDWW4vwQ7bMomUb8pzGadHex7fTuHFMJxpcRyUJq+vIY2LzKiQOzVeozR
HvGmuf42u8GRo47hhQCks59J6u6uGsVEvHWUSFajxe6t7/rblbsAzDlHVov7oKc7CtDH5WEsy2Zi
4MI+8bKGzfXb3BTROtSMtcrHeNeHKG6kwzHelHWzrJsJhFPt1OochbK3cFH7RD67ePuVabzLql/Z
vHXbtBi4KTUKMgbaxyAZfIvTLtKuOsUzi0YUR9F1H63zEYgZGeZ33fIZxz6guszx21K9dX0ZpSA+
L9ebJ3yI5mX0/5UrmUKkqDi5AZqnknNF3RsZpMdgGm/bZNxPiXPoSL1h3ZbobaqSFh34QArXC18b
gLN+QJQUGM5GsWqL7tcS8UxQXOe0SdeqPHvLcUz/eZAl1UPvjF/Cciv/tpyipjbpoAOSptCDfovd
No1Eok6dG57Xxt3Lm25hmghMbBzFZ1OHdOTVZcvCqmh0JVQtdtCBSAe1bytoFzc7FMAUf0SoqKu7
0q2ysNy5rjOQMOKq8ZviRg1yKFBw6WL9ypK57G/BGjfyjbPeso8mtK4KB68jQQWmrbBm9U2rHHAH
sWVytgjuLe5sQutU2DaZk/j0dUjTuIS+NJlmDZTgNGXeaQC9Z4WiEoiywt0UyLLZuHfaprX+mw83
Z9w4Zd3O4fQKLSbP/8wytEw/jXRZuuuOfJPCr/HlIqtkrF/dpFY/BgT0dzmiP/uy6dj+vhEv+NgW
E16iuldVV4XcL0njdKehz3xxujyAbVfWgT+sD9RtwUsUdv0ricsIDHK7lZwhhmv5pXtX8a1nZYuL
cSOPWJiXLAGwb69eDD3KH66egvib8ATN39GBweX362ZjXBdcIWOQYef1a+qpu/XYSNMKr5sMzAk4
4DdfVyyHhgm6KxM0eC6uUK9NnvyJ4hLna9qNX0oho5g6uxpJRBtfmaqYzH45gEozF0N5duP+51p4
XbOirmGH2XFepHxm7nxVET74D/Suy2gcay99DYsufOqg2f6k+KIeL++OJZSbaLtayoUjziSvBOu2
z6d6Odahc+PmbNl3Sz1spCgWW/MNl29GEaZzmScQJebdEmGhWoInNgKu03buky0mNNswxs1iks4C
FpVWvORBeD9kxTEJgjdIRl0Xj02knVQUlaakES9Z507dWwyezSTq48oh111OTZzdoBjLBzcNXua6
u5cBQYovb6aFRRnXz5c33JIsmhi7YFGZruqKvzg8UccG/C5R3LRxxJBPuYMr9j1E/qKmLr395QEt
4dJUXRUyXfhAYv9lHHv9JYnL4aXg07hFX2zbcuPOoETGoO2euC+B7HR7Yh0NnLtVamaByueU6+N1
szAuDNIlrKQqyA46h7BZ1+goBHhwwzssTmiC62TbLb7KBHpUe31cN0KBJ3lkwac2DjfeP2xDrObw
4UwZ3ImEjOb9S1ym5MVxlYy9I2SKZn+JRiS/VD/kIVRdNpbLNpzh76oDlpKNNDvk7Sge4titdnGc
Op8a4JOPsmLev5e3xTbO+vuHaSke4k24HJND3hVPXYPnw9RVn+KpuV+mTfyMxYJNjJ2bFpl0E50c
4gm5KBi4xG7Fz1yege3j6+8fZsABm6fZzLODGOfndMCNp3D7rQuobXmMI35y5qZpJ1htMYJ9H4cf
ZfLrWpilofd23f83jncvdbin/LR4wQHCf2Q6TV56lnTOhmvYlsdwbwRbsoh5yF+CQYL+qirEMuyq
VRV3YwDbEhmOPRCnDv/wlKlevjRT8g/P6Mlb2Cdv8z5rCVEmxA7IWBBfeTx7yWWu79lSs3CfVz6b
ozF1mi0CVctETIDdiDeufp54cYQi4jc3oQ8B8yA2OH0So9wKVJbdMHF25TJVjhJ+caxzD/T/jdDR
gtbjja2wrZPhzFPKwIRdxcVxkq3/E8oF3rB2g7MnxrIiO15lrya7XgfWbV6i0nNcUILfOSqdToue
tiA4ltTdVGatJZgTBMEUYhf3qEqH6SmpWHHLJ5nug6qbUfbR/u66qRjeHTSyylEmKY5zm333EVQP
yum2aCZsW234NWVe0fh+jXXK2NdkrvluqsItwJjt44ZX90Mj0Y2aY6d1494O86COEGbfsiPLVcAE
28UuCwovdeULxOaqqB7cPwUkcPschrpdogWHrFf9SoYtYJfF80y0Xbn0nMuuKo7KCW904fjRAL6J
GFebEWqcG85hmZSJsZuRbDp9q+ULVekNqEX2oMltwFibdOgF9sIn0KHOvnO6yrJMpF2Zhwm44zPy
xCVF3a0C2B9txehguLL+aoLtBHPbJixCcl5va+tNbX2tmpf+4Op+hyx0w9ktEeU/kLtlFm7eieTA
+iGJNA5tNaFHdPv0tu3KauAfTm/A4gc6VJycs6K6S7SzK5BC5emwG/Lh4JTlKa5AwdRfV9cw+fLg
6jKrQ7c4ojoJl5FKVtVh9PUUfr+877b1Mpy+8gfwFqA1/NgEy7RzRlYeQczsnWZg0A+Xh7A5i+H6
fsd57c1BcYTsYXDrgGvk1BU9vfGB+otEWV95HJrouzAXkmVE5CgWL4P3yQkWIiB9MfCdZHHy1tWJ
ZD+vmpIJxQNa2wOrJaJZNwj9Pk5L/6UKfU12oljcb4sk4RantOV4MQF5QVoswwJlx2Pb6uy+dcvH
lBeHuGHJidQZmn+CLRCmhcUkMMF5eIlpVTiWwdldpUBRdwUd71HS5MZfyAlZwGlwhmMz6hswCmyY
hm12q8l8cKa2LMCT4KDBPViyGyrlEelrEoFR7ivuXqclC7aKv7aBVvP/MBA6WEd3bupsBXN8L4Z+
2s2Bl+y8Bvo3XZse455vIeNtQxkBwh8I74knYYb58BvJcg4Qa3YXB/ENCSsnCpL+6bIR2gYykgE+
aceb+jw/QkDhu9Dx78whr93onrzZqSKvzf69PI6lfmBS8hEqAhWiFI5W3yWPKm9BV0FxW/vjjVDj
M6DT33rIXl4ey5ImmKqxcauLoG1B0tV7Yezu0VSeQXW0cKst9gjbAEbyr1zfd7E5/FyO7q5v87ch
T6/bDxOrVwShU0misiOe5u6DgqTREJZf+tIDFUeegjE236gZWeZgYvXSsc/oJAjeknTOyK5oRHav
nEwPG1mmxbBMoF5Am77WHcXzqIpPi9/lyG3Hg5qW20Xk0OpKt7habBMx3H9EKgiBK42BWi994964
vHXCD+VGAmX7vOH0SaxJPxI3O/a8G5xIuCqbQFU5TMl11mpC9ohX4e4CRzsSnc17Hs8gph7UtX/f
8G8i+RjPsocvyIS+eb3yPhG6VFts1+sq/JexJjCZ94Ys7eMUfcRH1pMvfgGmULRFHwV04zfMyLb8
xrlP5oEHCZ6bjr1of/p576EZOum3VscSlUxdWeLllHQglT76ODqm3P2CUuqDS6vfJZE3fecfxlkt
GzP5u0NwE7Pn+kTz2Uuyo6Dx5ylBCXhMlrOX1kfmgWBSX3kF4yZ4DzQODpYszY5JEgz7MveWI1gR
nKugytzE7YU+Fwt1EMjBQVKhoxt0M1/KHtQIG6f56rb/tShu8u/NFWgilhJxaUYT71EW/Man1U0r
8noPMqmNsqZtLwynhhCN9AN0HR95uaC4GPZHBNbTyFDClvX0SoMg3ggftumsdv0hZ2hSnbuzn2PX
iXM3LcG7z8abspqOeKq+qteZmwg+Dex4DhFX7HfTfkZWD75kIqHBHh6mOfh++Uj9u5+jPGpMw3Fl
g5IjJGiqoj2I0nGQ8qj2cx82w5XTMDy9n1iraA+zDdvqEHJMI8xf+Tx88pf09vIs/h5MuKlJ21ci
LweJw7UDtuFQZaL/P86+rElOXOv2FxGBQBLSKySZNZedtsvDC2G73Yh5FoJff1d+T9U6JrmR58lR
0Uekhi1tba0hpsn69abGbQDfYDwitJuo45pNwWsj8/Wuy1ZvD/228dttAJ/qqwqGfxietgC2fph1
Grm7qPqN6bVxe4mfycCfsYSKWsHVaPiSAw9m6nbnLXIjCGzknnbKXGWzUMfB8X9lPn/z3Mkrw5aQ
Juzo3I23BZuN2ePj6k8BRTdooJ9Vvb5W7ohukG/jsGebQv8vE/vLBmXj9piBB1zlkuwL7tJU3AeZ
XLPT2NTeH8kI+9TAa877wvts7Q+NJo3T45Ehz/SZyKyfH/vFzdKjk+fFD17jf9EEZpT4VHKWuQ8T
rrnJj2BaVHKAeyf+mbKiSkPaNBk/yCT1jzwADiydgqU99Ovc6YNe+CSiqqAmuFCvUSVUEB1LT5AJ
QsYIIBLvulM1VvW3GmJa7VEkOsiioIePxEFPBSFHRtJmPrQ6SP3DWNfrP0BBiO/ekpMq1Ek/fFsp
nvWizvXNXSlm/rFIPVg8iGZtX6DrAtldI6dZyMhdS7c/sBqoG6bFOobzIhbnHoTqVX3yCkZRS0nh
Zh2W3eT64VDK4eNadLT55SW6cI4EYpT0mC7++LsuRhwxwyIIPzTiUqP0ApSrIt4GixfC86siL51K
1PBt0ZVwzkp7K3vsCSl0RHOR8LApYf3yiJ2wfl2Z0y3HDJod1LzwoF/oFDEIHy6R4KufHNfW6OLk
6LQTd8nY9xS3LTcr0w9B21Pzx1v6gnwcVj9lXYQ59+H0V05PNOV0OkBqaDqWBAC9OWtWecAUyOAj
aztVH6B8U9NnH9RTCqW9NAcsgysx5t+r1SnIC3CESRmuC+AaEe8bMT8C9KAMYMXFAkuPBur00OQT
+IuPhz6MmhI50OVlkGXBCfI99YMLJzINcy2IODT/Jt7F0SaTGbbOiuQNe+EZxKHuRJ3q6iSAUxoh
T+N3mGXmFwSZGkQmZBEnQ9saJ8zdFrKcoZe2vlsdnX5R/NXRXLzJ1IPbBg/yAa6QvucsePjNlt8z
6ZZP8+IM97lJhw9ryuYOO1LuN6HXj2MewhqpONdIQPE2rGgPFzMJifEj9Kf7Sl+g+H72U+W+5l+X
cU66f2tdpvIPGNTQ5DelC6RosGTwLqD+iOkMcKvT4bLM63BKWzro+2x2hjcHpaf6XDMGBd6GtzMt
D1o6w/TUAe3EQ9FQLKDR97zf3OeaRW4O1aMQmpF1GtYya345ssueqFgW89RddKPDAlZ1ddwUYkgO
WOhIl7t6+QFB7OV3zX1WPnbcQAEWtZt8uneBAMxP5RrU7tk1nhrDqoNK7KnAoKWh1GnWRn2rxPTF
nyAeGq7cWc9lZYw6NG7gxXRexad6gefHHc4l/hM2Cuwl0KN274hxAjfiUCD/kg4ue1uXliWf51mW
a1gE7fg6LkGfPeD5mkxx7dVEQ611TMjjXChBnkakZ8U3E6C+fHAK0xXPVZCoKaaqb5bPeD8a+xdH
tSQ94B3c/da3LoXFfKXaLPTAj3E/1tOwQHXS08I/MdfUU9gRByO4CEr7cIDQYxZmYxmoR6qSFrZa
3fBhSBr5TxLk8E3BPgxdL0WqHs+feXtO1qVzogLPQF/S0YVZ1jQ4lMVB3ST9B7IwAcGFQJfBdJ6y
dYbc0cKM7NsQ0Vj7Jw5lBoHZz6FSpdZscKIRYj59aDyNjcQZCHsetGk+ZoOS5OSQkaehSIv1nwGD
OYY5yIHuQTWj5CHvPBmcOposHwjx/O4wAFswHPgyOHnkz7jZQ2qzkZ9NP40/NRSs4A4Bwiwz2PDS
TEWFGdOjR0f/X4zDOMQ6rX15ZKmBAmdTdesaUdJg7aiBp3IKe1mWxT/YvHr4Ug6uGCKuKUr9jLbF
moepVH53p6Xb6NeZMu5f6NGzu8aaQFKxiJnXDPzVTadOfxKlCr7jIMC6Axw0M08GKoBp1MtmTj7A
wQ3QmGlV8Eoau2qRsSzBVY6zAPZqUREMHsUbEiuSx9EzXnoC/wkOj0AG8q8O+FUAzOJQGY4On1iy
hD2dBu/YBFVmDqqc28/9KlFirSCm4JxyVC4FdsimGELqV8kJIuJQwwlL2GW7Xji0Qk9xRSA+ckwS
hb2W5nifXqNeewyeDEaq8V8E7DAc3DLh352Au0vsOWP5ecJp8hX5clO+SDqs7scZbzzsfjamaQ8V
SXLv0Nbg/t4vFe1wwju9N51AWJ9YjNLb5BylN7bLOdBONz7Kbs0Bs4NSwhMrvSVBxbv0xV1adEH7
kY5JR77SxMBECUgciK2LZnHB5pbGQ8E/hTJakhYQXa5UE3hHYFCy8UxTCr9oJ/ONdwJKv+nunb5f
AUia4ZurcJ75OHlCUHZFdl+CVwYfyk6nZkKDGdw5FjUE9cEVgP+dV5fNLY7UWjOo+gisrkV2we9a
5yVAYFXSdgDvtMhlYr2u+C8TbP7NXQvjrSGGebVXRDo3qnsAUb/9V8kVuBhYinfFF5ZX7ZmMafWn
hxjsEDW+z8X3ycjxq8HO0N0vgGLr+7Js2KAjsFh482xmXNxFJGvVfaK5LJOveDhd64s0n7vMgIYX
RXoGXyvhD3qYgiqG2xpO577MFhGDs9zPD5j/angWSjoPvvJFGrOZDL9hDYN6aTj0fSajZiY5WDny
UiTIM87UyU+7KYCDoqLw8iEQUqhiSdbm80w72eIBNM/TB+oWabdTadnKcq1aCB7QL+atSEMD6Ko/
pokrgS4p+Md56PydT2xl6dY9icEeuJkILgGshJVi7TfFF79sq4/XrxhbHbCuSPAsc4kHPNxxWNWg
ohmPbXM8lgpeukWgq72C+lYnrPJmkrOxzFF2AVd4+urVaX8Qyt179dzog01uyDyuixylzKPTuOWd
9L1/q8Fz4rxa0p052PqChVmqCK/qevDV0e2m/K7ziyqaURu899Nsryq1caGx+QxK4J24MI46jgF1
7+EQoCJFZ+/EL2wNZerldH3CN+oUNqWBL2WQijzLjtO4Pms1yrCoyDMw9HHCK5QT9qgTGzMeXIby
XZXCZx72Rob+ZGzG27DD53u3rIKda9nfq2zcpi/IlPIOfFgFwAECOuHyfqn759p3D71Q/dEvkJJB
6WbntXNrbqwoL5xsrVbdoS8lDyCUXb64AHYdmGpBFLvNXovbVAZlgrI1slHAH8DoItBFfYQo77Cz
gremw4rzDtWuXq1LdmyaZLzz4QQERK2oa93eeFO2aQxm6mDNK5LsCxPmhYjxPiDD/QX/hinaufRv
dMJmIUBPmaR+O2RAzDjJKffhl6CgTr2zprZat4JcuHD8hhwLNlrSFD+VAkQ7xIHEboOacH6JyHcR
gSvv2PneZROZKWSpqk5B5h0qVeVt+FZukw0KM3DiOLM6Jr6vXlKsoxcnU9lNZFv+P1q+Ss/+VGLw
CZewtgxId5E9XgEGuXH8L/PybnxKueBO6q/q2EiHIvUBxc4Ecs/VaWMLtzkGkAxKTcNwqTbO0ETS
H9ufbQAle4p3t2KnBxt7K/f+2wOkdzANyDDDplWvq6JtuDjNXZZOD3kgXjto1lzfw7dWqhXMld9D
BKdz1bFGnh0l7giRs0HcBtXkNqFAZ2pRLdKBI5TgYBWQnU0wNyHcA445233l2eiCzSVYFgmLJbg9
HmfFVUhzQBAd3uwUZTfmwaYSzEAwB8HqpsdkmIfHKklOoEU9580yAiPfFpA9bXe21Y1zyGYTgOM6
dUGFPcPQAnK03RNd40YUP/KsvR/bCTf1PXTu1pcuZ9O76Ghd5bTiEtzVIO+l/DEkwWOPm9kQmNgH
uCTLp9tSQptbAEVEmqbm0ieAOGAiib3K74sqzhuR7QTKVmesUNcJjK+mFO+dpqHnC8nRr7rItORu
XbNjuTwHwx4y8e+wKP4/JAOVdCobJuyJ9YrU3I9MVryOiTiOA30ptHenHXkumdp51Nha1tYOkOa+
SvoGmYI7KmCnnRZazmHjOJzthP7W0rZC38twYORZ7sSOo37mtYwBjbqUtfo8ytvhIad71rJbPbEy
dtMhQ6j7yomhfgUrpL4Y75PUWc7Xd7CN3djmGXiOBzKyh9Vs2qEp74mDG1+EJ/bZi0sP5nWH65/Z
6ISt2ZunfUozEN5jQKyC0BVee2B5anZa30gLbb3eBjVuUhskoU3ejyfduu5rms35l4WPCo9lQXG6
rRdW6APt4I0DvKjiFii/T5039lGaZ/1tr682p2BSATUdkp0400FEzTiFfqL3vLe3hugyMe92rcx1
V122ND3STjUPSM0do8MRFqxZuMAKrRpDP6uKm9icnNpp+tSqgEPx7FglSLbeOtFl1Yvygb/b2ba2
lpMV3SuntCo8XC3LtCk/MnjPH/uhYDdOhBXaeTO6jkkwEWnieE/rsiTgfs/1l+uLaANGx6kV0AVM
vEsUON03VLRBFk2CqXQGYDhGp+1iRchAquOgce+A3m4Nmb30xNsqQ0ByVDApi0gluNrp6sYuZvMQ
RtgHjVXZJHF3EUGDoAd9wau/iFPaJ1HtcRN5Gp5/13u+sQZtOgIf/T5VrevES4HQX1mZnPq8m58n
WGkcUCJP4uvf2VgdNiVByT6tdN4lca2K5qg9AjjGCAeS661v7Ji+tQkQBkTSCJHnWPSzcz+jWB2h
KEYP8Ntrouuf2Bqoy6ffBWvQlYL4F4EymI3c6ZF24WpQPB8BFXQW/+f1j2yN0uXv7z4yQNvcgxpd
Eq8rqY+uIOsrCCjFzvm71QVrCyDQn1kXg7meMsFDprrk4yp4H3koup76Rec7GeZWL6ydIHGcRHtA
W8fdWCaR0/hwSpZ1emPr1k4AxVFfGjy9xUXCGcSFA3FPE7FXaNhaSdZGQNqhQJ5SY5320jkYysfn
lSfFixmovG2jtHkIIGG5nA6YZHBByg+JDMh91iR7KtIbg28TEESey5FdtmEXqMbY+A6JuiTdQ+pv
tX7Zs94tUCn7gM0SexPMOZKvE8vG+7TI2p2zfGPwbboBBB76NcG7bewVfn3XUK3uPJ3Pd/lY3niO
2FQD2os18XgBncFM4KqgdPHA0xXvX9cDeCPEPCuAFZvnHCaISUxG4x/oUN5VQ3M/Zu6fkZhsZyva
SNttfgHP8UidGyOBd5iilk9HR/kPRV/cFQ0kUi8iaIhnmemdzXVrzq1wrqoZUt41+tTp1jsYQvMD
wFV7Nusbp50t8VsvgSuqCq2nrrzvxPRZ5FUewyEzNIAXRK4HI4vrc7PVDyu003Wt+5SnSex6aR3B
nNfB21He7IzSRj9sdgHiAVKZqUpi6hc/IRhdhNB/+q59/xTQ7BdsWPcgoBtLzCYXzODD5bOHHQrL
QH5NS1E8tYMY7l1cdGOiSHpjUcimFjR50su5dmScZH0WiaHP7xZW+5GqXPfGQbv08d12UjqwgSVs
cWJoc33wAD/BZa34jgfLO84TvOal3W0OetxW+yWUVbDuIkk8p3ha/CHrRaUPVY7X7vtSJ3hmhzkW
rsFiBobnpuVmC//WPF3GoTJOHAzE/K4C0n5MhHHOt7VuneWtC2kGf5QydvJZRilaP3h53u9gAwXG
/y+YK5s94PNara7foHWv+AS0RBa3cwUoDHgkowNgRlBCp75edk70rRVtneg4p3zgmTqJhFclxyXx
yyNx5+Fuhg571KXLngbB1nesDQCldtaX3IMaYpUgOu8TZ4WIKhyMdirwG8eXzSXwikTqpEL7qffs
zE85kir24fp0bzV9maj3gYKXeygAoWmV4kzH670KWV3urNStxq1DfZyqJutHAHeC/ItrTqb77Wc3
/m47wE01AO6Gpjn97JqXqbtzb0wW3Etv3g2JF/QQ0pdMxkHORyjceTLKoZ8AsNF8YynZpgrAQMTj
Higi8VTNwYHXwRpNaxfsZDsb55FrhTDucMZwSWQ8yw4JyDguEhiptX+7vmQ2VrtNFQA0qRR1twCO
xcaYm/LUwLm3X+tj1hc7gbu1cKzAbSupZe0ZrEq/jicCVX7qHStP7zS/NUBWvDrzBAcuH+qlfcWi
Mf2mUX65PjZ/P6yZzQ2oRVe1eFDmh0S4QHsiq3E1SjzNMSlJqF2x85m/jw+zmQFggLRO4aIDvjoB
QhbJPg852buqbJh9Aef43wigSJ0A6Lk0rwFqexzSNE5K8Ymm/wb0GLAqTivnAHv5A232nqH+vqiY
zRYoPO4HutcAx/Ya6MP1offLqB68x3zd243+PutM2nE90apyM3wiqASe0D6aYM9iauvHX774bsfo
Jklbd8B4NcMb0yoKAJJxXpHZHq6vqq32rYDuJPRYOcEvF6gITSwAWFBAzwp4uHXPW2VrRXn/7UKx
0mzVBp/oluUh9ZMDIu6UK/8mngaTVkArl9VplWOEUp881OUSsTWIAtI/90t97Mhtgc1sXkBTuKwf
LlNskvXAzddm9W6LOJsU4CsOK49kwviQ5678vdA09Juf16d3Y2HajICm6yoAJ9F2D3OgFkUNtUeP
2Vg4Nh0A2Rvk111XHPiY3iPCjgkubw1LX9m0xwfdWDg2JUAIGEMmDX78UHyqph+6eRH1x+vjstW0
FbANH3U2DWhaMZhty7dAftLm+/W2t8bcCtmBkmkl4KQdBvMFtO3QlLfxJZmwgnXOcDEH2gObQfeP
XqHaVt43zTGgC5joKrr+67fm1YrWVeTaK2CqfVj75kHRO+H9CXh9SMn5evtbI2+FazM5QeEG6AMB
C4k7H03zopohvt741tBbp6+Wwpe6H9A4V9HSf+uWf29q2EakCVKsLBHIezK/UA9qKUF+Vn3653rr
G2Niq+zmHStnVmPMdfW9zKrQsDaiYgfmsdW4deLmvE+DusaAi6VhIQxo7/tgeSibveW+1f5lIb07
oVIXZzqQ8PzQBl9a8VC748Gl4+G2kbl89F3jntvXSG0QS4kLzFn5fW1iqNjFtzVuBeraKgNxFRfJ
bDn9QhXin4wNF+DFHk97a2SscA2y4mLQ0iOUnONA/DgA3LMv94r7G2vdhpdVLRGe1Bh3r3t0gqNn
/lwfla12rQAFZcWrggztdsvwcWzJBxrs8Ta3mrbC0x/x4FGUaLpy5bOC9Ovg71k7b4y1jSQbdT1p
kKeQV9K3Hg8obDhOcg9As9W4dZOVk16oyC8T6b9NZRBW5VF09c6Gu9W4FZ/+JCfgmDqOrPcxrcGu
Acen3qtUboy4jSDLmJjZsCD4JanestrNwkHNO7nF1g+//P1dbE4+y3FPwA8PzCcpszuTPSfebQBd
KPr9t/EeTtYEjrmYT16cyuWtLB7WJIivL/GtX24F5pCPPVhzDbKiyx1Q3yUgZc18Z7/dGnLrAFUa
VsW+QONVXd4Z0N49thfyG2ezLUQ7jhLaOROazv23vGbghYHlGZxFRw7XB+bvNTRmI8XmulQT1Asw
pY77XDIU6XBlak0PFk1VjCFri1+BuycXujELNmIshUlb1pBCxtytkiip5zwUWaBPslj2HpYkVsv/
1gSZjRvTa93Oqq0wF/0xEADh1tOBye+F+rm0bqigzpLdVEdjNm7M5IIW1Vpgvc7d/cyCMM3BjpgD
smeTvXH9t43eB79P/IHl/MCC10qYezZ/mKETXf+cyXR3ffa3JuTy93cBzWkV5BKS2Ychv2cQX/HP
DXRkrre9sbJs+VluxoBKB203i/MgnLfW6UAG+lXCV8Ido6K4CdjNbHRYCeZkOVf4jFY/g0aEl+DO
cSWv9o6CjRC0JWfxyIf0UnF2qDTYta58WRd9r1Z+7pruy/Wh2thAmHUAd0BSjMRRMq7S0ryapBw/
TGbdAWpszbF1BPN+7Xih8KAELlc7HTqnZ0XcLUSYA5G5+Od6FzZGyUaD4RG0dbxFCbCAluEEW+b8
ji2pF7qVsx7xC5oP17+zsapsOFgAG7MgqH0RZx3/UazSnHJP60iDf0Qm8ACpm8yPg092insbMWjj
w/JVNwFlRsSmqe7g3vRbzOu3tB5OK51fZEH2ij4bk2RbuxcwCgA/rAli6Fc3USbAmA5q3YSLRrJ6
feQ2Ftn/gMRgUmJAMgtiaBD0DxRWUvdVW+Y7Oc1W65e/v9tJMkjvJWA/8NgNFveFJaWZ7rpSytuw
M8wGhkHEZy5BUuYHpx+j3OFANnsnEOxuO8KpdYRztx+IDEoae7yHLRuong/t6qg/tw29Fd9Z2RfS
ywWLRUn8+cFtzYqSp58ZtbNMt0bfivHGhVQrSKksbrx1PKT412PQu/zr9Z+/EXM21MsblDK00ixe
SnJakm9Z0zxmATu4q//oQ7FJQ6Dy+pc2+mHjvMAKbxxourM4nRxwkFM5gAvs/ntb41baTVhrBvh+
UKh7ZEYeRT3V5hk343LPr3NjD7TxXRMqZDOcUmg85MG9y6vfXrCeCKxofWfd6cPWJy77x7swmwT0
6HPl0BhiSiK5g9V7/7SQ0jmvnue/wvO9pTupwdaXrICecm5y8HspZGCzV94Wx6KRBF7m+Tm//OP6
lGx9xErLl1YXLa0WGncTiEbu9CmZgw95k70qn7o739haU1Zop55n8Drj0bgyTH/IaNc8+anBC8r1
Lmw1b8U2tM7JKAI075XJ8KtI3P4b62f5dr31rQGyArsioNqjekZjPsGyOiV0jr2+BSed+2KMFDyI
96hNG1+y8V4j2MJrlfbVJyS2z8PIHhI2wwW4bp5cSnbujxunqY36GkSSLFNgqk+iUD+Sqn2Asv4n
FDTOF09EwuA6e9Oo2YqzAviZoQQ565Mr+RM0R0dUZMmJjMOHot/zAN6YdxsF5hbI1ybeeHFX+cVD
1/tu6KQ4Nq734BLPf7nG2AAwQHrT0tNsPK9w6Pm8ImmOc6esnnGDKm8rWtsgsAritR2jYjwXeB27
Wxwvhc8brjHXO7A11VZkzz30ZPKx9mKxwGIzJe7PGafENOnyAFxhbIx7uv6hrZGywnuEbAR0t8l4
ltO6ho4u62gp5/Tev2gVXP/E1lRbIQ6pkYW2QWnOSqKep7UgkZb5dNuZZ2vLJm43D/k8owPMQNHE
AfddCu/r9Z++EdU23quhUqTuqrzYnZYvLgRX51x/lHN/r8obf7+N9PKqnvV05PLctNndIuskhLDw
HrprY+htdNeYriZpSaLPLdSLomoq+mhJIahyfXQ21g65jNq70zSZRQItoW44K29K4qbWdRQA3Hn0
l90CzlYHLp9+94ks4JDUmKfhTJ2nKfkT7D3GbbV7+fu7dscaekaqboNzKsm/Lud1nJugvm1JEit4
TR4URhUJxoXwWNbwWqZ7dlRbv9sKV49TyFhOLppWTjgZGNepG/dMW+B1QCLXJYXpz82aPfp6fgPl
Owk9sfcWt/XTrbMY26VQbBL9Wa6UlM9EQmL07Ndzyz9fX44bwWojs7qu9isz1v2Zt/zs1MO3GfRD
BkO11tmjkGyseFvfNR0n4iaF251B6X+ZoaYVOiW/HxUIgtf7sDFItsDr0Jc5lIxIdzZj1YUwxjPh
QIrbjizXileIozvVvDT9eWghhQ9JnB8T9feu4Fujb0Vqm+QSJLAZjQ/dcnJc2dwt3jA99JI30ULz
fie4tqbgMnLvIlc4/OIOKLqzaLtSRyvADCaaa8/9TbPOGw7X52Hj/LVhW8p3PdnQZjo3DmgBxMeF
zftadd29Sb1H32Pn2z5jhXOK+mRGWp+edc8OvGu+l3P/0DYccvUQkWIACVz/ztagWUdwiTvoMMy5
OZNUHtJRh10Fy1C2R3bYat4K7QFSQGYUEKRC3lhCKXPyoNdU61A5ZbbTg78vL2qDuRi4YdMABZ9z
G3SPl8vhJbUO4L+HNfbllkHC0f7flcUhQ+DRXJnz5HzgbhvmNQTPR35TZFMbxzULqDVXfDDnIpcQ
KWLQMSKB3oH0/H3boDZii01+Teoa2wYhTpKG3kAh/+3nw87G8ff5pTZaK+HtyCdVd+cubd5A/Pt9
cWJVRO8902z9fCumq2rxpnFIvHNBkvKQlFThdWO39b/XX6gt5VrDKyMreuGfYQ/6+eLRrEEa91kW
F624c0aco361E88SS+V/7x3UVnRly7I4y+J559zF5a8iJ+i/RMCf/xh4fWrk9DHJ6rcG8X19xW59
zgprmFM2baepf8a94LyUOg787ikYhxcXdo7/1zP4AkCWdeeusDVNVph3jifHFf6ryBBa9E8FWfNx
HVi7VwvYWGY2rmsEJ7o1xGvPYxH8M0P1zqvgGZNB2XwnBrc+YEU4HXq/q3uCfWotsE+J9TSqGsCR
bs/t5u/HBrUxXiOBIE7r5t15JOM3l9CHfK1OuF5BFxHU9CCVO682W9+57JLvDkEn6FtfdxipZl2g
+BXElR5+BSV7wDvb/8dnNibcln5NaycJPK9rzyVQJeE4uW2UL+vejrg1G1bUZ4nGNRB2NohLbUIz
JHVoihrSNrA0vm3F2vgvqh2fmnluz3nR/9L1OB6Ubm5Toaa2GfsCqQXdFPUE3w9952Evl/P8CfW4
byWEmK4H+NYEWAGelAtUtVnTnB25Fg8phB8f3Srbo8tstW7Fc1KyBOK+/nT2JvaHDWNWfJzWZtkz
Q9hYpDYEDPrHjWizqT43Wt5dEuapK468xDiJ9on6u5SvjdTABoPxsq4g4raOZ1fK1cCUfCV42kIF
NoR+t/gMRVz1+abpsBXKBoJLI4SL1rNeehaSpRRwTFW3ZVHU1iVbWOIkS1k3Zw48fJTx1f3i0oqG
MMdufl3vwEbI2ZJkedUPTNZ5fSZ+PkWdgfwSFG4TeP3sEsq2ZsOKarZWuvdZX5/7eX2FX8yvy1NH
INnxclO6rRfW/VotyM5w0FbnGflg3nQPbsWepgBqvre17/13d82DdaY1hIXP/lpB1bmeYK+HB9o4
7SC4ef0TW6NkBXaqnXYePYxSmzofxm5Ij0itnjJawBqyKt9u+4gV39nE3cGDMubZhcTlo5Fp+xnn
dhIXkBU+wF82u61gDJXa/w4YZ2mK5DYoz4nbvPliuru8RVzykB40xp1J2disbHv0DhrKHPyf8syL
cQ6JL6oDnZw9PsLGfNjKZLSs5nWkRXbGhvsK0ZR7xdavl0prm+8BITZiz0aWQQdaDkNPszN0rX1Y
v7ZZJOXi/AYEtzlcn/CtT1z+/i4tUMLJB8jqqTML/MeZmCJCVh06Av+4/oGtSbCCey5SPTfNqs7G
9R9qqX/mhflyvWmBp3L8zL9kz7ZAGVM9X8fO0bEpljXLD44PKP6nDnR0Mh1mJoKcHfzaAa8nqpkv
e2iWg+5EDd4Q4FXmhagMuCDfdF1DUxVKKGyMXZQ63FFLbLqkSZewGfICWlgVBdDoAKS8l545K3vM
RTUsnPxaFpwl/7hA6jnpa53OrTMesnYw/Btvh6r7sTTZ3Khwadcy+e0VchzgdDGbdA6Vj4LWA+Tc
RTaHAupkaRtlcz8YN2RsIfHYeMXD3HH4xkMu2R2yL54z1V0f+o7PFJRmJ2o8NzTTkqQU2nKBTJAU
CSJQZMorRfWHMUud2ocwua7FUyL4Mr75EykABoJPVzQ7bvZPXq3NbKBMLEofqMuqdcjpYlnuuPcV
hwjIa46f1K9xmzR18RuWTh70gAQTeu1fasBMfCciciidAk/tY5utIZm4bD7gdpaYPqy0LhmUqgoC
b1CIZgI+9pQEVVF/M1XnIBOFEHcWfJsB7tDsYzn6NS9BXV/8ksCCR5BFhyTFI/hPfxyz/qU1JbTz
o8KjgqeRZ8gavNXaL6iO8rXQwadB1ib94bIm6Oq49CFJbyJVwtCCxjpLJQSmKQB2XRUSAE6rIszm
SZMklD30bttwhrgSP6miKFHwzlUOS9xTByBB4YFVuTL+q0lxQ6vCSzWy6rAfXvR5H/yCVT3OXE6V
/6jG1XmWwsAN04MbXxL2a9vLc7dqxe7kQF3673Sh6f+Wg1h6OLFCqH2APYDHdOpHa91N62+IsbvZ
l2kE+318hO73HAyhwv8prcKJa6jkPhTap3Q8Lk6ZQvAYDi1iKcPl/1F0Ls2R4kAQ/kVECAQIrkB3
2+1H22OP7fWF8NgzegBCAgkEv36zL7uHnZi1u0GqysrKL5Tf4AksG1KcV4fAgeOYbQLgizKlaMK3
dNkXXik8TeRTd31UjnWfFhn/YSSVKz/wDPFyj1HcJX1/R7Iuy76iiLsYRCRvaPtp9C4YrbDlsomX
dseP8tskap8vwDSO48Ocp+MsjtMycfq3zOG1l3VS7NcdszUatumwQH2LL9s1WwzQjwFrdgNi8sfJ
uobNSNp5Ydk+ClEhO2vZ/mzCLpO8x0Hky/stY3kbmili2sXVuDAGlZM7o7O+YqOMxH6gfFJhvy9H
kFH+eOTk5arWxVjs9wjYLLJPk1m+nweyz2V0VGal6UcZR11RgMYY5fu/ddO5v02JdSw0CA8WSBxY
KS3+i/wilvTO5CQXrEn3SadHX2ymfUjSlpkLxWMV3+6wcy+P+Wyi5WTXTLg7pbZoQQYD2ZB8va/b
Kn/bNdmiNwSqWTZVQCfwCksJCSZcCvCs9WwAwxkQohBnc/o2boWfP9iURe1aD8ms25cy2+j0B3n0
vCurJJnpeDO2ZYLW0QRs2yCVcQJut5q1EfZpKotS8jrtqcE7oFsh7FaVgFMPh8FvqvtR0Q5Voxrt
qN2LTrwH2QA05e7YZ86bryAA67iLshz/gi9k3sJ56LqY/ke1K+UvqIFz1PSC8xKgv2XZ86clXmX6
G8nRQzgrnIMZb7pIEfK1dF2QGs/4uswar3+xYM6dBA3nfoVVmwCBK4pj+5JdWxYFuEEM+plFaIWj
VUi3WOl6XxO8melIMGn85or3Q3wAo4FjTZMjhsLeZdeEa45siIVE30grcsvvqaNt/ubAISiaaW2J
xI/byRcg6cRy3IXZR7g70/g8ucyWaSVlirjuGm8jj3+HvluTJz+ZfuwqxLUv0be2S+xso9K+xBZJ
21sqP+O+w6Zgu5Xciap3iMG3NXDjSFdpELPixRPiGcWCBfkkUeU/OqiePnPBCKCvCAFdEe7FvB3/
Jr3rx3fm8OP9YzkgGZ+Jw+2UHAaH8PwDA+W6OGwZzuOtNplk7n2hIH5h8w5RMaFu53l2v0LXmWys
ChEBNVIhPcGNTzhubPcIpU/sz8i8p4Ooo3jT4R+XTqJHTwfJ1WmZpnHdKnyxMxyjAMcO7isvlmW7
7O2Gw70K1GUMj8rGe9nEWsTmPM2gSLSAACwm/9Ex4WAxZELM64WDx9GfYDJOykcLeubwDttVLB7d
rO1cz0kfiqWWEursC9aU1H5Hx2EQ/7UrL91HDFRGCUblylcs3O5tPqfHKdqH/CkxiD3qq7C03TU8
f26lvOxGFyRtOorV5bJK8zQnpyKg3xqqUuJyGqsF+YtLV0GvsVJWjAYMM8CtmIM1N+gAeVn+blVO
dfew4U3h6n4Ww1iEux0X57rUiTEa1oa65Jmczy6yQCceedab2VZBwgr0X7lNJHrEaYnfpSa9HaNv
AIKSBVFho84Q9kHVNJz2Bf1HUhdCmvgH7y81eaWSaEmqHXXLf7EY2HjGx19iKYlPCcLRwZ4D+fQN
hIlx2irc8ynuHZEJGeoIOfk4OUEvSBubtIM6FbspZKNdukp2BoYAmlutmCOSgHsgVYYk1ZRF796Z
9Dqn67P0edtQux4BVwD+HSQBsrLnMA/Ysa0mgkJ2r5CUv2PnH6i37IizXmyf5TAKWpe5XOVy7hWX
aDRTV+Ckb9qs39bbUq1J8aulASzAylE4a33VTwL2k2rIOcPbvrFIY+Q+27Q0tpppBG8QaDul7kdU
Q8E4ANmCzfbK8GJd6RFf5uafhIBU8kfklmdFRcXSp/gqioI3rMvmCcvNTPnhlLFWmz8hJDY1h0mT
faiIBN+FHLkk+38FsIdfCX5RJIyJLQ6LbQbK8iQ5WvxnldcaQLv0FwVSaBxOAhDA/NSCzzHct6bn
4sJxCowEw80A/EXlvRzNvZJIyJ3qiPYcVLSC4kAH7J4vmMJFkQJ4mYzb+JEaGkDcKf1Ebkgm8nOM
cWaJnf5CpQtqT2/02lcLSscBaZuh5XFbB7WAA3SLkKMAsmlOrY8fdY/Q9hOulaxsUHSGljZL1/r2
CZCZkF66EoVq15TBdOl3iZAW+cz7NhZbJdJinfeDJex9DYnMX7SzYv+P7glKi7o0ioW0cbwFHKou
Cr/tAFW4XI8Pexyn+osxa1dWjWmEGJ6KAfeMzn9ZTeweAifzeUHGGl7TgZJsAcASBAkJmACfcZHC
m5ypRMMLwQj/u0xlZl8H0akUnO09sfNtolhcbEft+hTBpk4xFf3hS3kNoedpt7VrVZZWtQ8Rigf9
d95MYubKdpKOS5NkoCIkdSkjmNDnOI9MRWZP46XCJ73mOXQKP2QPGhWZ+2GLRkWMhPDFI6VmX7JB
/Bt2oWeNKjYmM3A/aij2cN+zwOnBFIjMThs4asawnrKUZ0RVQzsXOMxdnq8kuw2rTPQjfEJz9CvR
QvbvmwoxWBx6l3GOHeat87q4zXHgBnuPTEchniPb73eCzAVSoAVispNfi9+L4Z47xS1c+q0ytLtN
itXR4UQEX6Q5C14a82dKE7SDDUJd4gH3eKGZn84T/gHQ0qTxzYw3vYITckdJkDsQPuHeECY/9VJ7
bw4oZ2azoCvw2dSdgLWN++VXseVTAkAJ9WkHH8kGMNEZI14j9lrzuBQe3JDtK9oV+Dem0yo0KK+z
5bnQTqUOlKu2lH29LVRGvokpeBwFVA+XbrLer4WQbNTeknmuXFFmojvuXbECC9x5ieqgcnrdwV3K
MF5BhBqqpEn87NmEpPK68ACnvMPcboe3BAszktyg9qDrcgDicrHIxFj7dEdQsGDtPt0WE0fbdtux
LTfx0WczZeY44h60y7MilO4pNMReY+8Qv88iU/AgMhpUheCfubgDZT5eBL4VxCk/Mb3O2fseG4Ov
kzC7/hWKJ/2G9q002XGDmocw+7TDq/o9u5UBnZR7LooqR7Yoxcscr6YAf2lEjNi3SSbc94XYUcI1
xSKi7C3mq+qflBdzfzGCcPrhDUByv7rZtwk5lt1aoDEDsywrurpfMFzMq56SHrkuQH7BpVT5GJNr
1gD32fVZs+hpXnmj2wWbN3m2jG6oXIiW+bHPQ9xTOLPGfHhGIkQaCWwZLekyNknAzacPSBf1aKbA
ssMUpQEexxenNpvZuFZ9S9he1l77Lf9YcDLs//XgyPr3hWhgTLF1PWjyW4mu7JYDBXcKZzsCLTju
9G3ZfHfHWb+n/yjxqRyrHW//iKjiIbY5QCqMEI1wRJe0Jn2ioEqVa9Uha3DrqjFPwOap8jCWnalz
ycfwkwKfBRvVznAHDtVYZoSwCr+7RhBUjCR7FeOuSjz/BnVpjp9jd03crTqcyU0K+gvuHpXwFotc
GvilqSk9K4OugKoGFf2A8k3u3+suV5zjOVqR8S52mWyn76SchIwxVNR6I7UOMqDv2mQnU105aAe2
fBQYbs1nk+JJy+CUymX8SuJtmAl+VZZfdxhR0A0/0WCB7qrbadn6rJ46gh0Q1AXjVLwqXB3K1CBT
CUCIcMzOxQkhJHisFJgt2X9kncbkaY97dAcUJDQAGli59ACUp3oCJXXau9VVmk9MPQixbaTZMgBD
dIXGKDN3ZWAebS3fJfRg1FGUqm/LZjyJVY4xxHZRFquWuvI8jaNPtERjccc2Pvn+BBRYur93S8E5
unhjlbbA5yg3vyepNd5X6coLNGG9za/b1COJVfRZDOAWfbaljcbkEQ7BLnqMUirVhKWzQKyW1RAo
8G3VggU3L33MXgZmFIBiRu1mf8bTueJ8VxL+NtDkVQEt4c4kuiQpgnyGIYqqdVrzv23Ugdi3o7Nx
Wz0RA6BSnUAJomi3QCPTZU23PYT+SEK8dSvKt8EUvhkEdpfueuZ6C3qPtz7CiTAlEqy+bRRjoe6H
YSkILjfbOj4exhZdGbbNst3JpcYaJkQejGcJXqYKWLAl/smjiClXm43Z6JSrZdx+d2T3KHFQOPYe
pCwuX4YiGygKKtN6VMwr0GH0h/OtoB8SD4v8245g1AQU7naeLmrGcfO7XGGtfOUxQoW7Wsx7zO6G
JAUcCC1wPOa/iN2ve6aAz4geLX3sOToqTke7vRcB78FD7jTBa4VIfbinAAFMkWwXjM3dveOR4ScG
2B0dqln5Vt5kHAPOS7/bKGyNIAVe3ppiXVbEFRqQoXt0KXg9c91utNvudeyS5HcyQAY40QnYMNVI
pZL8JRViby+wbppSNAgrnuBXAIgKf0+1x7kz9n3kAoVIHW/4POmpmKbc4OokAflJfByX8deK3qKd
zs6FBVpt3yLLqfJZ2Mfzns/rlsHWiiw9gMDirkWNyuDmuBLGduTcHRPg5lF4eEM2S/D+J4x8jBkF
8aoaCk1bgRAlINLSGlSnjFOo/6juXmaGFVJXk3Yfhz8xMaXNGgVuU4R1zChNrhG+OGMmXymOTXPI
Rz2kubFOr4pRivjS2SZveAenLgXp3kULfDJYQbd5PaF2xTQjyJFfRtQLMqszGBMZgke0jODntyg1
u+8N5/h+HrXt1EXkabz9ty39klVXWF2K2hBZe/ZY+CSLn4prkb0dsKqvxYdEVuVYXEjZIjj7YCIj
Q3Sa4qGUG8DSmGIlBzdlLhuOCWgWeTilnvoNAhKaz2GsPG6MXN8OcYEIJfxx8RulNC6n2ppR2OKw
BoSvxSeGtiNTN3s8IMwDH6P3wTUh+Bh9ruCxcV2NGtK7V6zWKKLfsGeDlIyqzyCh2ltloNDxmwhr
GmF6cWgMn1zQLL/keG+wdEUjgUKiAY4Nm4TjBMEw/5WWY9DoD5nEwlnOC99imiKAWgNXTnSHlW5d
X092hMEWFhaFOMiM43sZKj1ag7laqubovyKnybHI55c1IaGtFe16+hPJbvVzJSeB+rFiZsmovl3E
hA4Zp7wb+6cC9Az5ZQFANOccD1F7xUTwFC9aNy8A9eH30pAZjyPwlvF/64SaBv/7TSEiF+IGj6MX
0GDFkmPs7eYeHIt+UfSIu0+35sYTNJTta5upML6GuXfdN6aMkZUQ3K1z/zrXgSbWYrOyf7V9RuY7
luHmKw+YW8GjeBjGLgmPCW5evF1l6VzqKwDEu347tJQEyo8jWjm11yXAV/wLQbhZgY9j3HM53eIH
xilarxnfkmvcfW8PWap0AnBkCUdIHeYMehdtE4GXzxYL+0PKNAM2T8eRTn+jrF2lrUaKDdljcU3R
wPzM7uPJdNFOob31wmZb3aMBQuuUONQuA7oKe3G9BEwPgFmGNHNIDRi4gfUJBM1HlpNQ/iJonOV3
MuDg/GUjN4A1wdARiIcU2cn5m9FtyX9shxUGeGN6vyJiPUAeKZ8huETLOx5Wvb2ggqbFAwgl+wgU
nwpf3YKLvK2sWvbysHnIexaFmSrJA0eFQm44Zdvy1XcZ7p+kz+O2KVVXmsa0wirbtBswmVWO/gRs
3wAZpX/CVEwW4Z1n6HBoje82tI9j2JJwuC70ErRthe4RqIW98W365yeZQzgupcy/yD7J8Bux1spv
dUlwXq3nNmFgSdVsUa444+aPXwbtOGuAT5y3yk6ogatdxBIfrGoleKzEE1ZHGs3kfTtMwZ7xzPoj
3WOJj4VfpXCRbsCNckBT5R1HyzHfYg6BOKI4icetxi88QCHXy6wOZRntH22ru0+hFnxRnbdpdNdZ
hJbgok+imWBnGJGhVV9OwNbN+dLfbunELit6xzuayu4hcwa9RNp6feZDytIqySb3ma+h+N3uQ/KO
3jz/zgjC2JuSLMvN1GMxIPE0wlU1xvqUI6BvqAOOenfySJIi+ESFeIOOv70MQ2a3urVT8jll2/I8
ZN7fG9IC2GgDeCHV1AY61Zgp+SNgOv4o6GAedwBK6GFV2fpX7VlavoDFluW/KCIj0URbEytI4uO8
HDQ3am5A8DRfrkym25ICpdr0bbc7YNz2Mqtwies/0HQy9w3H/nX0OUEBPkI+NKbp8LJAgihXO570
HpXTad9EvJ8Lh6hdbAGOIMwmSEy0VelbQc547RBOBNcHiImts/qjzzZgSUcssUNwyEfABaeSTU2y
8e17CmQ70zRHLYD8fxAx9ertpYzHiV0XXbK3EYkhfzQAjTHe/DlVNccdwg6+S+VH1pMCy6uMr6Jy
sS2GR0s8kqrpzLsnLPsDMhjSrKMPgHlmLwTpmXtF+q7XN6hR6EM78eSPigsceWIZyjOd8QJX2JBN
oHRl0Q5+7bACyHozQTKyB7yIedyU2549eky58sds6ZAIlg09CIpJmPSL0ZuSFXUJgIsU1tRzpJyC
at2j9EPZEcbfPgz4OiG0DmWtZVDZLXTtVtW9IdpVWB/jto695whKTbj/l+6jny6rItaArDwn7+hD
trSZim3um6Lft3cAH93e7GDuZo1DM9MBfjpZcZ/HZaAnR1F4n8oMqaXQZRjWQQG58AHU3gnXHw76
PWBSsWwiu4Nc6TEhKkj8gvIW9xlSVTkqTAGM+E16VTvAfizM45xlEWksDHqY3BhNfYW4QODGQwTp
r26TFd89fAGw5ELYn786t0FT4XJJ+iMGjNl8u/hk+wc9rlTnRWEh9mbiFp2UZkqFBx5dPyqoFlPX
JEynNymC7LuasYVdaJqpX13ggz8mg8JTyzhBp2hVbsLtgsoUIM01XbC6obcoNDgE8GfKsevHvzPb
xGuR5rNFHOk60SM2xcHjK6mU2VGtWdhqGwEVdy5smO7TGQ/KjUCFY5/BQcge+0IU+XHdWfk8+Elg
OpIPKO9L6f+LFeztdWZXeWdSAFBP/Yqb/4w0jfx6iWezOTjc2GWdksTrut0JZhZ95xgQzHrbobYi
G5vihsb2yRvCxAVB9zCuGTS33lpoF2ZXz2BJ4PGfRpU8CozMgNGk29TYshPXOVcUf0LLBeM4z4s5
PqSdDRIfHm65KmAK9hovLX3lRozL/SpcGm4LDELtKcbM9RV2Z30BrSHLnzhd8Wob+C3UwaELxP/c
pkV3Mr3vESGz5/ul7Xv83qiZ5tdkDb2oJmDc4nc/lPFfwUz+J8hctLjtvEjUxRUSEAIoHpLUEnV+
XKdYYktrbROwyONOO3mGkrm2//nJS/SqBoX/64zI6H+9X5hpEDGa+TMlE2C3EKAyo6AYImbm0Svg
pqEu7iR9zVKB6ekYL8S9rRFbcWkaOOO6MwimG4b6qTBxDV+eE41zXPRVwjDqbPBbku2vyVu736EU
SezTjHkdhlLTHGX1CgHb3cyeD19twOF8glgyxbcEfyatTDdt230eKHP1gDubNQt+NIKGy7bty4Zq
bwNaEqpZNVGBocewpNnjQHGeowG/Hvy4HbPhph/S4G856UBTb6+H12GeC/Vp9qL7T6LKm346A9bG
TWskuezB4sdKRmQEVrst6CV2S+erBD6G+xTJSsiLxoIjSMCR+gij8JcxDcsHVkY1eugyGlGaL4Gm
p7wg4u8wd8zXfloAyt57CocCh1G5nnJI3LHcorKaZ3QXdUHofEYsgdRHxAXYHxcnqUHWLpDc+mSn
OAsoBNslPjsESvz0MDA9x6iK0opYJFkf5wKD3bsELqRbjm5cf48Wo3X01Vlyh1W0+dc2Q8Y85iCX
5zfdIEvyJ/VLMn2kXMb9Eaa7AkWK7ekDsMcOCDNcQFEDvJDtDxiw4hokrsPNjaINDh3MD8J3rjBP
aAD/RevJ3BQNP51ei+EHmep0PnSD3uoYMbnPHWAiQDfLYdS/1rib8lO3rrl6aBFbuZwijCrETfBT
m9/YHJ1rnexkY3WPJcALIVNnbxIBv8Fx3PHJPWwKhOUb8I739HZqZ/yVE8MefuOUTMg9jRbF8LRw
mAXAr+2HxvOk2+/bDmWLrNDVS3XoMoj9J9Qjuax5khmNn03PT0W3dt8x+rfivIV2prUc4VxB1b+J
8DCEAiIqTA45jso2LsvLjDK8fwWSXmK7gJVCDetJbrsvpzpNMiyJe7jm7J8kZiDcQkeO988xKDw8
81aarTJTMd9L3EMAF09T+ykxr7gQKA3TXbF7XBfLOMX2ECOoTqGftCU2b5TElM7VMbLeNwxptNUd
zuWi1eM/JxMwr08eGWjTR1GIbjYfm08T1V8CgJ/Jeu96QoyC87pEM0T/TqJoUdpgMiDScx+ReVuR
czMOLFQW+9RACsJKGMlwWcdex48yi7Eh6S2sQj+9L2P2gEa7Q0FfFBC28y3ax7ro0MSYKkM8iLjA
PhKVWISBelarTqNRL1BVswYVTZ80Llwt7+h6+RtIx1No1r6EfpeXbYornccCQnASU30HbBAcBUR0
UdokFknwN4gpLp9kkuzs1C77/JjgmReHLJgNyiUnUVp7zEYgMHoFkjnG/XKDzII2tZ6XfPY3cc+6
8UnD7+6qgpbjG9r9cGF7bH9wF6QfpHT9/jyYHP1575yBO1dv1FwW1mPrrENovMPzwra1GlUnosM0
OIaKfgnurUMlO96QEpLm7QY/TFRnjvYpXm0w4hu+MnUerxX1ndgxu6p7lpkXVFxtexiSiQ0f3hUO
V2nR5i9wvyRP8xj19NCPjCVLtRhZAmAWY7CH+3dW+l5hXBxwmomZXLxOuuFl3uV4C6tEP1yG+cqM
L20L5WPNhna9gY0TOckz9g0WWsO14JdDXEwJQM0RwArwRLBkb2AWwVsB8AJg8ihRe5RWLKfqoPKc
9w9OFjCKLAvBVWi4BA9s5jQZq6ui1N0arOVjEI2vTB1ShwjHZkr7uDtwrWJ9k1P4U+52JMW/QL8s
/m2qL++7hQByPwYAqZ5Ux/L3HAS67q3AgOqvSo16WIyINUQKnpCHKGY4giuDXwQCQJvMrzumDQV8
TRvd7/VwJfKyFuSyE6gywkNhkGvx0Zsp3T81azMuajzmXLN6TWa+H5LJ8cugVwjIh1VGg76UmJ/z
pmQmYrcJcb7/i05yKS8bQeB9na4OZxzmx6l/gadB9G+OMVg9NBw77Og2CaB84LJ802QozQMmv+FT
TNGyH+co5+G32eK1+9OVQ08gTlsWwRbWrawAu5sMSfF2zQAAO75I4vgrX5W+oPpb3QmKlSieAF/C
GnEz7K1dMMEtkcZ7CZj55vdd6j2Gm2EVK71Zg+rHW7Q0Th/2lAl5nDtqE+Qw0JWewjLj444wjREn
UIVQ/CXrnNPKACGI2K4EU/ZDupKJNz2k7N8ewHV2iyEs5U1eJstHbhf2jRMpQYE7FZE7zBN+uJpE
xt3CawCqFwIwDzP61faALsSUt1HQbXwSMMOA7rn4QsEDB9tHbx9nw/ze9AhT9/eFbSEgVxOqMHmv
PbfqYKaIT4dsJdw9rZCt+deAxjG6RK28qoYjZKgXG2y4i5LVPEqYsr6w7EWKelxX+K2XOXUOsvS+
0PNG292Bg+539oDbCv819wwP0o6K8CEN23DpDNvBZRna6ZmkXXlOQjEUDVUkpnWqW7U9AYA1/t7x
qch6NVw0hs7QjyPUeX8oiuabeIeZ/0viqRxvAjrq/mDgIPoaijV9hTFkuoettvxXxty9Oj/lzwbe
mZehHwDuBHqGfICsgrJrXbv9B90dpgvo6sTTivCdpxSt+L+2V5pDAx/M2yZlWfxV6LrpyeqMxTXG
imjEITfzn1VvkCG92eU9MIFsvYro+nHH/PkHLlsUbS2sMQ1ikNFhLPDr3BYoKY7cwslwg4S4HQOL
MOcjoccVvD97YaqYFwoZuGTsppCIqogxpA01Bjt2xMGyY3BFUHmh49r6DhiLeH5zRbq98xLv29XP
yxvXLxgRGOXmExCmqjvxxa5rU6ahey42oKBwpEZ3S96q7x4rSrepC1BZ3cpJC38wpnob5v23hqAq
a3oyK3p24zwtZ+4ZqN9h7+Alkcjv8mZcf0OwTg8upmMKndl78u4lDkxAa9i3W9IpPrbYGpnqbqco
rlEmZvsNSakmdQwRsWxSYmDR4LDTYw6ycFQBmLOkb2i3rmJwOrvp0JaU5zWeuALuFxHMAej3CaNg
aCKPmZTTcuAo/uYa6QJjdpyo9uo8LE7ei1n365FHPWkgAC5Q+MW0b81uEr4dulx2HMP7fM9uoFmN
b/AQUqjbqx9I1cIrhNQZr6d7s15rQGiOsOP1BdolpIlgl7Xoc9KhMJ/y7OBaJp7mcuFLjR9MkIoQ
OKBTs/IfoHowRkBlDSTqmOtkbbY0AHQMe5p8wSxbXRJTaPGIIbKdT5O0tD3CGKWGh8CMH288+KBH
vscthH2LWqYonXidGB68pC23x2EtE4H88cBuEkNgG+cICH/us2U5t6OKX5M5TtaDmCPMEuBWIei4
5mmoKU1FV9HZ9/flgLC/yiNQXt1A/eTkFisJ61D3sy1+42RkmMPvCnUoRCmAQDBn/MLXDDUbgYb5
JwEuaMRpxvDQ6UhP1XbVLxtq17DWGBOUcT1InT04krAK+/DhBl8p1K8VNbxaISEsEWfoJCAEpNWw
yym6DkrZiiYXLSSWMynqdgyvTx6+ENxbNtJxw3e6dq9J6PsfzSbx3AGQckg0hO/ahhK/79gpdRuG
aGrcpNbfaBb0VLdyx0g06lT3D9XxXNw6ON2mxkyJOoVyYH8lKYr+BmCaGSFvukX7IaJ5btqhTbND
2cezqRLcmKj/k1Y9xAMmbw1I7vx2blMcrATI7+jctSstzhALs4c5GbrvKC/tjIkUwQkDtTNyVdvJ
/WEQbJmrDZF4SwMZEd8ORUzQfZGBITSUYTtkQqFMFiu/QoHL2Tx2nGG+xqR/94g0bDC0j36FlpHX
bc27sxS6fEtj6EwosNPtwNoWHNF1m+gv2XUoFY2GoQ9ur7x49EA3/hnaniWfnWq3iB8HhTjJG87p
Ej17DodqPXR2HdG1Q209ZvMKA2Q+SOnrDXfucoL4gpZrpsZInOw4BhscYbG/hzEMdppMFtNXPHdQ
BdHV0tqOFrM86Yu8v1t0yTCh1Wz8XAHnvs0wHhS4H+FSqpIRb8AMUwltVvgs7gaVGThqhkzeQ3w3
3z77n6Mza44UV4PoLyKCHfEKtXop73bbL0S7xwaxCSH2X39P3aeJienpdleB9CnzZEo5x8xqo8+t
xG5Bee2K5rA6ATZWKOpM7KYRoei4Wl71p88Bi9LK7qq3Hk2hSISPEZ2Yrmn9F4To4LYLIsk9nxbv
SYInz1+ibbDoDpKqjOFs5xwaOflF3vbL4taVz9yHZHOdTCbK+Q6DqemPE2Rl0oftWBwBrUd5ztbe
TPfGKnIPLtghdenTNfTjtTk2s16GL1GZ9aPQC6kbnnXuo/Hjqfpt5TiHidXL8cWsrooOxVRS97Ia
K3+qq0jTxRgHxt3RbDB6p9HUs0GprUe16xDDRmjzuX6Mg/Bax4UqCWHIHZZJNLJSZIjF3zGfUbWr
122mA6GBlXLqsrmIyTQvY+ZHf7ypHGWSM2LXKUR40B9G6j+5BHPZYu75cJT3K7gzk/m5D9d/8ZqP
H9Jeyn9unbsabKrlUNDl2XTTZOXUHjruaF1uUDOuzJAEsr4AWHipEwU6OuXEq5/82QoNc6uLuNyN
9swn6Yy3k4jbj94zUcw9y6s9TP8KXoz1ECkrjE5XNOKWco4p5f68BsyQPwRHMgf/jpawS+dyrm5G
L4vhxSP3KVORe9spx/r0jGXtfR8Xfm4hVkf/+kNjNlOf6U8cOaRcXIheCFBO42VxzOOSbZP74o+4
HRGj+VKU/r4tIRRCrakPzeKt/R6GCvnOikd/wnbxhy8Pts0/dssycB6qm3A/WRFVddv2uwWzg8vZ
EgY/X5Wtmrs2a+vM8RiMf+xnNkfsO/cCtR9+wS930aHHEHiZrMX94hnwHwJbF+/GDTJKZQuDJslE
CzHEKjx8GMfu/7iDvba7GrN/N0Q1SowHdvi44qjup9iBvqHGjoRAaIoaUHqunC9VlP146TJOjcg2
0UYKxd3mvej4oxF3Q++72rr1ZYtYWllO+SbXwJn+WCCVR7TzBefSXe+CLe9uyyC4Hg8aX/1Vy1D8
VFQ9fPUDemPihBjdySpVP6a1thwrKXBgDwUAztsydWN/cG23W09Aqv4nCZEqCUG+0oERkeZy9uoD
Urdsd40uHSqYqzFw+NzWgC2vyYdvd/EBQVd7zfp0dJvtiQNSf2sQgm+D9brkk4/dTXimYF5C7fJ6
QAufNFU11erIW0ieXqSW0bXak9ZmHAxjAhaTi8/ZBt2QSLCxIp3H1Up0Z/I9n7Ls0rYfep5Qpfxf
2+sCisQNc8xQUY13clrX6/fuSHwymf0l+BMsRfgzU+bxatxl/CR1IS9XhGNOGq/VhxnJbMGKdJ2/
tQPhGcEdP6o66tLM2Vi6dBWcmg6YYan7jLliZOSry9W7CcrYvLMwb16iVZQdc0SJMwb+jM8LLbUC
aUqHKlpAlV1mjSVbVbRSJiFYa38MyNiQmEHDal1va46PrX+1CaC2uibxi1Z9+5MdjvfRkNUXkiwZ
67wV9j+0hsj2GwzF9AlXZS5lmvGn3a8Zd6VadWkdxko4Oy3C5n4Euo2PZC9QGaQy/mssG0TNjDxB
nxigmH3vNBTrl4wNtBhX/O7LqslodGvF1NB53Xg31bluk2AraFN2mlyuacVuh80eyeEVgbf8Gzpg
8thaaPNDbLc3Y6eRElj/LhUNf29Wu7H0D/mKIFjiGe27uh7epFup20K22WMMEvFqAb3x4Nldcxhh
Fx+stsaisYbyNHeuocIiDL91fJWrs3CBQmqn5U56LsvdWlTDSQjSDGneXu+umUnDnHhlZ+82H3vn
h1tzeKp61p12X3guguQAd74HzkAndcJqPet1FmeGV9PsQ147k1RWMP3nWxsMRKgjOxFWP37OOnfc
lLsx6luH4zX7z1TvbSX8A1r7cgrUyKTOJSKVk1LH4O4nZvB/QTRYPzEblpeOeVmJtEXmm1MiSzh1
tq6Y1qZKQ7SQqzJvZe3LYG/NLjdSj6GV/2Cl5L8+F5g+FxkH7gunEl4poSdWhSLkQNrUzvzNfuoc
J0/7f9jf/fKs+Zu9gQKWf3S2Vk+K/JB1NPUSfteCc2xiQDXhPxvxb2mI0RwWrj35Hua13o8YXfeO
smVxkNaCzr1s9Bzt8mDxznJm3UlilqV0W2d16kfXftDKG/s0ahZ9MqBpNQlZldu7WjBDn02bTzdq
qcWtDcPyVgTE4UbdyJ6E5VIUeN21/WcyIB6dx9XOZm7GW89e1RvcTP1ZVMH0WJsOuZGc1QleI3gt
sPmfATZHrjoYKypm+nGI7zLHE9lR4VxriO7GBpsSNp9pARzacNypsjYFEzYu7/uAbeO3HJd3hCqc
XVEV8W7hYuv9lnEd1ejOLKODGMt7rD3rW/azueLlg3vPwi52OvD02VAE7KTzMlS/yi3y/4ZG1Hs3
ZBznPIZiPLNTIDFE5hRDLx4Qaq0bZClYF/xxy6VFodWf/ZajCza57cf7LY4NMPKaoXwrNw7F2SUC
xeKF0vnKmD0YoJAYuGKjD1rc5BXTEvbZOO7ycNj+W3IAD3x15addPYQfkxNyGuaDm+9ru4ge7KwF
gsMMQWbxmB6qJBgjVR4tDWd4O0RYpCDzuIWuteCRlMEw0MjgBeGTbhrtke4gk2MP3uyfap87spka
ZN8uh0HxzpLKDObgRk9qe9o8z33y0EEOBgig2K8tPHqyMqZdsxSqRD31PPuOA0bO9SZ68MLXbdLS
+TAMlBk/YYT7YmVlVh7i2B1emVmXO7FyIie+h2rlcbyqDzLyLJSSls/X36b5LUCRBrwh7jWkdWY5
3/4axyCsofWp/x918SLJgznanDrwXpw6f2Ofit+l5EpKwm6DsqIiDaryCh6x7nrDPTwV2iMM+yhJ
VxkhuFMyl+IVbLkwj9uMbb5QpLRAwkg9d0x/EZfy9qluNF9bNM3To1tkzUuB7PgUNbbaNU2snmtt
uympi1ydOPdP944tgm+76ibnNoj8oXjj+mP7DXk8CvfNpjlTj1YcuGeunnXI/CGaqYUZIM8K58aX
wxDSdF5MpBrnbp5WOyEw6yxbUq0qeiYdWHsPwcbm0+z7uaIiG7KqTnShx6cwB7al2qV8WPqluyfw
wIaXAUWzuRVC7ZHAvP4JfiGiqrOBiIrvnG22uIubS3yc8oExlwmq3GYOynGGsJm2yG1xovj865Tr
K5Wzy8baHY9N5W+S2OY4V0dr4iB4GnEmXHzVErpCK8fkqcVEV6ZbvjXDAchMEfHRLc36bqlt3njH
Pks/bJ/48VGYhw18Oylamx8gc7m6ODK++BNwfXdHorTG/p/6qBCsyXb2FSuLI2azbBfTWubGGuL5
u+wlhE8fZCu1QrAYkh4NfgmgsRvJJ9F57Ob20o0PhMnWESGEHrZjF5MkSpzII60NXhD+cNUcDkWg
iv42nMT/WRICUWnQjvzmMBJTzP0MdAgkvc2TTFH1ytWaLFmZwJpzW+BDDttd4tWrhNEDrXgjbFij
RDNfKsxfPr3b0Gmjf3Sv1CeGVP3gWJOFe3R9i1uGXfvkW/bCbhF64950ZDQOVe4ReI3YCrOborDn
A8AC7pol3CczU6orMRUPcq14VByn2y7gZP0tK2x+bitck12t7AH5vweOTe3Oqg/TMm5HJCP3sCKX
X0KByuyNLDl1BLX5oAtvtrDFJmznl3rkN74xi6hfCYPTE7NtZVCcCr6eV2Kj4mJ0gKvWgPLcLUGs
XqO5NBd63Evguczn2/C4ev3NqvGMEyzPYZeBcTH/sa9xUwQJ1VNoi3BKPabrO4kz+KGQgx4FTCyM
JgPh2XAn8LVaFj1Xzbr4iLhB7d7JA/fTK538PR6gbZh/+bKLOig+F574OySF5WviCXB27jQN4KLY
X8RReNJz5ArpfougWG/cPkbzA6+D2tWjwhtArnPeTSaI71e+oo13FLdznckXSYrpGG8aT2d0OyKZ
+OkYtd1IvDPFvw9+C6MauNWpjO+6PLeO14biD+gMRrPJFZ+rzYkrKVSHq8Pz4HxblNgurMjT8GWG
Lr6ZCy98iEbZnFS+ZA/IzPEdjFjw2Ixxw8hCXKlEie6tQ9f48mXoRfPQW112rMhz/Q7NFSlp0ez2
UYno3pCVbOEFbFgi47VIQEGw/BNuz7NUtSSo9vNwLREvMW8aXJoDueGq+vR9dzDPxh6QjkgL1Scn
pHlShmC43NMivHHnD00AdVDVudgr8jk/AV47OCfBq0NL6oD3vNoeG/DbS81pOOXIyqutPDegciMO
6h9SXRAHfV+fI2G3RxFK2CHT5F/aBos7UdOff7pDfbVuvOvwNePjcygoKIGFj8xv7dyYv5YUqgEV
su2HgODU0aoIN+ycaa3Kv35YDucqz9BHZtb8hM0IGDANPGIChxqZ631qFqLiogrdxJMO+caeLG98
g1qwOc+OoJCZlaZjvkRM4szoqs3Tx8avyykhS1lMe2OPToz1pb36syy9GSc7DIm0ReEaK5qopUWk
YiXkmtI+Wv2FQc2ig2jq2uxCUYwfFoZodLkKMizOsRbRjtP8wH1Mw7SIV46s668zLQa3j10w/tWz
1S8nLnlARg9JnCWl1RNB3iopo1NsFZLMayyK+mKagMHfDwW1Tlt/RUDzaBTT2fFVaZ8G3OmbijjF
kwp1MOGC9xuLsyPEfyV3tOpE4gkESaXLPDuNHI3RxrMQfJtrdcCGWmK89+Dr/n9WlcfyskVNFnOr
QeCxScXwtgmst+YgxAXEy70M7KAh9RLO31yKUMOTmzonNQAV0R+m61AAeznzGVPWgIg1MeJ5CakF
ZxdtjSBFPU3zDzvjNN3hADjv0RpwgiohQSyOkFnJFeomfl1Ea3Mi5YBCzGD138OW0C7+EenOY9tS
kqGNP5PdXytOFv7UZXtRlQTttmrxG0SO2AZG9YSVvTQF3T/zpomjSY6e6ZXSntI1Kswr42GxHKFe
vWO+ctf5bkWieGD1kTVpgiirDlLZPG5zviCr5UDyBeZMWVIlbMq+J9usiiaN8pHQkojr8hbjGEen
hYCOEnsW4Wna9FXsdK7HFg3RkCp79nTq0RjwY4m+Eg/FGm/1Ti/R8LACH1/CTrvrURsEzUlD6rM2
LlmzdztSdOk497DpOcW0UE781vdIg5wNN5dUfUPLn0U8TbqMs1Mf8rzrNU8lU5GzR3bz7RTgo/2Z
O5Tnjjn+a4IIPc2xP/wKMXUsL8C7fzWRqPDJVV3z02Tj+kkEoOmO/uqpddfquhsvfd6SXirqaBe7
kbmfh5lsZJFx9rbW0o/yNC9rmwXG41U4sNAtKE2ImmdGVOV/t7qL/yN1gsfHJh3zQVd9dxlFU6b0
GyuZLGw3LLfIEn5q6NAO/kDpBFzAoEKpVY3cMRTX1OSqKZhsvXrRn4MqzEBuxHP8Y04MSb4TWcBm
lzeKNaV17oHK6j6/g7ZACuQ7GJfgNkPSblJB/vl3gD3JTorWzeco1qG+Uix9Y/NNqpFIZZSN3u/k
TtWb1i5qndk2dZtt2mYyyvIpYu8rBuvMBdSRIDI3VF905OFajXFVHjZy7GPLWF3hzK9lmH0sbWNE
sHNr4R7ixl/vw36q7XeA39D/j1Cra7IdAOm8vFplNQc/VMNMbECcCEnaJk1keRGjp+QQ36wEKaFd
qlAf6HGI7Rs4QikPaIo5HuBiXxmerVO/nGij+YHEuqN3qsjMjR247KuZcL3neqX2ICHwoXlMqEM8
ljWqqnCrkvsWbBRwl7j+J8nX6yvtCPZJI2v935WIfm5o3CwSiVENU9z4gOIOlZ/AH31MPWrcjqpM
hZmVc+r9dYl2jgWNy4VpAuZMNazhPqe3NdyzyU2tm2rbL4O9gwFZP7VXmrtKSc6P9u1K1+1fOPBa
7SpYaXEhiSnqnSL/WJCmqcbiOQZs1qy5GTJwIXzIOm6YCkIKEQiH78jT8mfFsCt3bBndfTytbnNQ
knRi0vcTX1BM4P19pqGFNJLkm+7Qyu/mmVEID5b40KkpLUc+Sy5+LF/joXT0pUL3BXHhXy6R1y93
fmghqnh5USmkE4blFMRlumQ0GIT/5rFmFJhaCBAtRRPjbZch0gIwwA1//sZBJBawq9XiqJuIXObK
Db+V+QkWRTlDx42w+liwz2ImwpmYW1XysmFIca5WCXIpB0ddDtV+akh7vg5W54oTeXX4p2Rr2tC/
bqKzs+R7yxtM9828iZiaNOBrHH9D5SE3KievzEtJoMjcoReh+a6RCMs7DVczkTLxzPQCPbtx5VHE
2W5Xg2z0KfvTMj3mWxdzTsAJ7N5HsItnx1F1uB9NKZfjGHTTQ+C7mdpTSdC5dRpiCvW3jh1B2GC9
Sc76DpzoXhP2xPTtjPdIA8V6htjuoFtJrd+4qoaj6NdOH22xOW8sxH3zaVOfMtEfj9R1jnw4pzNN
EE3J1BOt0e3KWb3j/a3y/isGxDkNbLDZqR2jgvDuMFjqwspgQOiM7eryabV8DlLam85RqAZ1V7SE
qX4Q6PzwSwW9KpAtavXdYqdzQ58xY/nUks/E6lHhlh/rQNncMdrYE2IfDXHh8slbPUZ+SscvUY2B
gpDhp6D0af6u5QAlm7itlu2fokVhf0TDXO1D4dICDqscdBaTmt+LI15WhG3iR7MheWU7k6ifndCp
N2cXhESiz02MkfFUVtIx38vs43j4bOftjYsZFf3lNLT4AxqsAlZi86jGPKDdpW39FS76evJI54zu
sTWVGvWDtgKPyzwaNXtUyMCP9r8+Uk+Q4WSxrF5PL2XknWzyKd234C0xtyXVBT6+EKbMJ3VWLuq8
Kww1Pm1VRU2T1P48U9CSt2P92IWkbc8oi0FzGdYlEA4XDMDiSoCZT1WAQFO0HmzVOYsFVjkuWfxb
E8UL72bIKopXLD3M3leHN3c9Q06b79OgrnV8WHIdZjeT7wwUdmCUFHfWMJjiZ4MPcFe+bUb4z5zw
dAN8ADzXvA30lZXvUe+54qOkPcLLEpmxPL67eRvSs19V3GqD1WnCLprPlDG4qzmVnhz7Em2vEoG1
13NYO9mzLMrZIWHn1G13T+kMOY/rszPMx5zu3SIqEzCYudiLOC7z06rpzBK7pSOvnAhOV1DbvdL+
oXKabUu7vvA79rsmELZNhn9Z4/d+covPdcuj8jYeGONp42Bm7o71pHnCJ0Qfcy5bs1h08LZL9nZl
s5w99Q9F/uyXDv7CLuv9FvXBtv0hunGjkTh30oMBDG89iNJwwpFHNc9mZfkf9jyCYOSrAx/fD27c
7BcsyuEF4jpqnzrdD94txFjA0TRr1upQWK6QT3wm2yMRNl/uM8KL66HEy3sO1iiQqWwqIpZUOnjU
nPSGkdipsenw/uP81CHpzocsiCqU5mCJT81iDUAp9Cw5ZNi6ofmIZn5whsHWduIzrkZeHI2I5wwW
HmHsEtaoUpfeo/zp3jXVWp9s+KPtYZaFUv3OCSKV72VN88VJhjLjrz4t8dQ9Qr2VHY+5c3Wvp3Xb
ssRHUeVfoJSNz2Jt9cFaHdvIJz9PfUGDQYS2gh3Jeh048hgOgTGCTTDkQLw3LWgS/xgUN9mTL+vd
bjjNYxdX90HczSGQU9P3UTqZUG53U5stm4WmbOOlclc92hTWNPBptHrobG2/bMe8EvlPt5EbJUE8
ZdF93zX4RK2Ew+Op0hBPa+wwNhPgfyEx0keJaylAfVy55XFufbgWSmq2+0jDo3OJYzSrQzYu9oON
3bntYwInzEu999D2lbee7SYiU76MrsTb8iacRceK7b9um/XQBNJrRbKitZV72WhSmyE1J4kKhvyN
y7FcGirD/tmi7Oyvw6zFqlPaQLTRWOl9209sj2vNRpv2ZsViK/VQHD3l+s6eLgHUO8oOZHXJRvrD
D47yOcY5Q5Ef/KguX7B44KKDmDt1iLJN9Ue5tiPoy4xskhRjz8nI6GupF3uh+49T+XhnsogahHVx
EHOjuovf8xZaNI2LBXJ02xau+hmLvHvWQQx1GNOjxXjZzIhiOuwbh801K/ayIGVBWSnEFUl64n/l
hP9+LVjb0rrqrb/aqgGzZl9Zf8WyjfLGwVHZ6D+XRDeInVHnPlEjBtZGm8N6PTTPcWuThF8xQfxY
XiEDHJMsKekVfaNoinxva5fOdMqtzj7VaE8v13XxdjUdO2Bug2s+Ywmpc1jnnBCZGIioxUHgO0mG
s/+GF95cuPwwr7jBeO56FPSuppqpd/m/6cncwWYFl0jaCFTAtSx9bREk9TTmZzmo7bJUEI3JDNAT
g3Q2WU6ycrGN+hta1WB3vBn2sNybYIhGfLvRxHtMtsIc55JdsD7OZILjjvS6g3JVUWfSx+cg2ITs
mC9bmT3Zq6vlkI4rSPth4yhSL/iswzpwr5pd2QfRB2b+zHSYezcGA3Y6FPEyxww+4yRvhrgh/1ah
R2NJNu0PJVMeGAGhsrusWKLPeFPWN0MZn8nEHlLvVk0kEi/9OjHL2WVoyrKFg8e6UUnHA2as/uiH
oOA3tWcJ+dYtOsZHEy1BLW2NxXwmDMwzUdBFdS5mhlqQNniIxLdL8wc9kaHa35hyT5Kb6kugU7M6
O84i7CozbRXqsimVu80zUAq5tMnWdl6nzWY7ojlVRbu4lA8DnOCTQREVf/S6jMV9Fl5d2H1lVIzJ
JBxkZsIiUNJFxZnOJ+3EwRgpYj55Hkle7wkVadzet4i7gaBngqwNd4RfmvUEntVXhyDSwkFtHhUZ
2miWTv88VWQy6tVlQpuxMS4dqFC1m1QeSdrAJrgyvdpgEZCwnNaCOcfPA91jWiIvMC8fQE4ByWUf
eCyJOirzEplv4XgroTbfgcYLc1HjMi+HuBbN/DJz9L1ry3wzaaRLkhiSWqM4qdxJm1uqfQjTNZkt
hmMUDpb5yH3NRwBD63sAxp4XmJvCGwlITEOzMT7zFoMAVVa3fM0LkMhtpqW77guex/ZV1MxoewmX
Q6DBt/w/pDj44KKtrWHmQgeCr4kHW30OSxnemdCV07G1ZiOPw4ge/8DSY+wl3YZ6JTgLvtBAFNMe
f3Ckm0HD22P+3zpkoTzzq2d/Z410cdzx4KgO27VQ7tGnoW/4NKAZv5ZAmcXtX8nIZ4zfn1tPcRV4
TdQ6J6nXanuzS7Vu6TRYYUAcprCymP3JV1/LnHfTDTGc1b7ZIC3f/aGXRWpiRIhTTVhY0Hpk9Z9e
Po5/UDs5c/SNFbTEU8uuPmyumpbjWuuOpM4Uv/Stg503oqGVtGbh0NKWVOgPDFb/dxNApKkJp40g
op6uKU4X62PNwvWzmWcaX1D64NuKq/QWVX4rdu6W+y1ZVCnkX3Q89ylcimi4u2pQBlVe9bDkVAxv
Z8KZ3pFMr/VDzM45a5pO53vKIwh7GwUcatwNqRFOCD2zrECqS29s1MHHlb8xZQ5dHdT53F6yQamW
uakm2RVHbcSmyn2lWwolzXw69galBA03pPmK0/S1podF8B6dldwkyiNfTkyefD7zbrvBZ6bgJZIo
8wDUUJfY0npOj38MJyKSGaiLebINLZOtXhr+I/ttOaV5p7oLSWT17ljB+tJaofNVWoH7LwrQ2n6s
UMbTueT8Tu6PuHg1f2dzzTiiBkq+jtfiFbkjTxjD1NYOR7e1h9I5VRa6dyJBcY9Lga6HxjbfBpvV
PEgrIkC62KLyji6lY/AsXE0EahrYfoZiPLDv+bQsncfGz+19WbnhB+lrSjoxFsMvJ5NNfCiwCtyE
gyoLYcnM/4o2OZ2CcpM/q5DqKaJ26J6K0vXXKpmLkjBHfEynawAuKXKfFgJ3qDKaIal8uRdbsD07
Wls/XmEtW8qV4vFTDtX4Fo41Sz7+eL7v89D9V+Auc8u4017dUdof7jZsa04g7IKMvbI8dW5hqD7Q
+d6uPDbGbsvNU+xm3kNPFuVWkg5EOyxrXF7ZDW6zC2nVfLxqtIArrm8jaQ345PECG+nlyDdWCzFI
LVRev4e838MZ+QsLeKD7B66iFBcVhpxuKxOIc6UUcH/Z2s8jsap1TzHidZQhtSvTtsnocHAosaQA
Zf4zGy5agBqh5QzMsggXnqa6ePM8p1wIvkg0uLqwCbS3efDmd7Q9JH6X2388rUb3ALq3jgndwdC8
FNUFO61HLZPBwT7s+i57kPwf+2xpoaf5fV0eviCOkZ7ZZr/83lTvBdAoZv0WLAwlvbCpt1l6miNP
SpaRv2MqVP1tNub8eCGtPuIQNuNsXUcFhMIWLvtFxZjyKLHVM58m4ZYutrw3SoSmXe43YBimCCv3
P6WupvxGreCB8sQSkCe65ho9Sgee6WvgDEJT4epZVOTW8cFGladdZuPTeedWSMONDXnXCNjZoL6A
/RDkpz/LHR44WMnqOKxVVaKwcwq5EApZApZj1T3bA5VQqaEK9m4u19jdbxGXouzl4Nk2azIcADr9
dd2v3b7pDv6s+/axHChMvaE6MR9RRdhSAHkEs7vtrbLeTRL66gbYBVU03CKqWQWHyyymWfNAwly8
wmDZHtCNmvOT2QCD6GSlY4I5Fjwu1Z5tLg2UJW1q6Cheys+azf8hvkbLsdVcMhRxMrcyZzrOk48j
nuRh0/2fB8R9E4mPjev8tUZGin1QRfNwWrF/ybNMbhMeAJaDF9jtoDjMkma/A3JOrjlJGqjL9578
0DIdG6F7jmqh6/2OXOXwFIRhpnaAbaK4mWaRD89WmZfncA6w2DCq52+XVzZONITv0ybc8r6nIvk/
/nO77nrnyrNpwAMeholEYEJwuKofoQll9oo/RsyX39Kqn2ZaQKIjfOoc7TnjlJCJpRdSebjUEARZ
bcwxG2gs2tF+Y33TBEx8ymnF/BVQrGlveFlrmz/YRUMqeyLi8NX6HDb4wiSh8XlYItL+AqaC1QV8
Dkaf2TesoMPRHwfgTLpAVL6bhMdN0Q1HvfbGN0XQnkcKFADfYCaCHY26TvQm2gBzCLLlLaRZ+JAT
9Mz3hLWJdquMyMKRakeSAXXGnsvcFT9G5CeooUWlZIB1ZvdU08I5HuOK8qbrVMK3VKHuXtxKw0as
IVebMmdm0U0DFumdQ5Fznm6VkeqmGSOymXmWsaUklXRDeoDGWtd8xr29flKrF5/ocVkpi+OVJbU+
2BRXKXIFpD1UXdz3qDMIsUaEzp3cNMKqPUCP4E0RcgPeDLAPdNShMVk0AqxJtDbI6hko2euC3HAU
Q97aYLxk//ZZmA+vEaVCqekz3dEDXPMVxk0cvBeuKb+bDcNuVqIWx6okT5MEod+86FHWr8o38/gv
b1ZP/4Xy4hTWE74zCdvTNauTmWU4boS71YNA+lR39HaOdz1+3Z70VBMdZx1d+YXB7VyafdvwCZG7
xjJqSqLwkApc3DvyS1RaTWP2MYtNnPV2RRE0lUUHPCtPnKp8DnA63X7rX2jXzcWBBLcu6ThtQKe4
jnKTiT+u5tHAyrEL8OEwOPCEHYNlJiDfdljymN4uls1Y2P1fvc2EQKCngAHo6PFSqEv0jrEv13/L
RrD9rMGjMcMoozyi93aPwsi5vbtq7EsqJAntlHhxIB5KQbfvIUIDGQ7Z1DnvobOWx9L1lHMHLySQ
/ZuG8XixpakOwCvcWOIEKMj/QB8YiUmuhI+ch+tr+sIu2xvRiRm5urWIJj8W9joeQ89GVFBeU8k9
Eldr3S4g47cOevPjatqg/c/M7RzvQjvI20+rmMmhiLEKzjTK8oy309C2x4BIpLyjtw2Hhl4h9aWL
zD5DKoGvYFhWXtpZytGH1TjgQQJesdphNIM9bu7Y3efmyj4W0uj+0Z8r3HkSfjH5PyWK1zxAwie3
AD22X+ED/TMrvP8rtBvCwBIHoXWZKzXB4Tk5wfBzTSJIxlIdUYuprEjywsvfAUPL6RgT57nmSKPW
nJog7zTdf17Yh/+5DFz0gDa980qGwH8FkWDy4hiXe5fAooErxREhrBt3RPVuJzOa6VDKDdxNRcYu
z530Law7ryQYkPO0T8Rp/sfReSxHjmtB9IsYAYIkCG7LG5VKrltqbRitlh69J+i+/h3OaiImZtqo
iuBF3syTs2uRy4q4Mk2dtPNHNYZqOeR1mqpdO66zWWtX6Snx4vwb0RfFyUCYx3BE9TC+TCeQ7+US
4HQcmOzvY+atm1jjil9S9OQ4wiEEo1ulYXRzAySWLwO8KjiyIWdUNRleg0sFj+AKRIaNla/K1pwq
Z9GwDT2REuuaJ0b4Q7NQHwErUwJEcOuAxXebMvNsiNjRvISnoIvLA7a7Jt9CcgCIMYm4/1sTptd3
8GWqv+ObE3u2HdzYFDh09ORmKvcjSVMyiE3uXwOVJbxIIGQSfMq42ay9K/J5zvzQvkZjhmAOKXGN
ynAZVITRerX6owsYPGqOE2zEvU8iuqvGH0jY7lujJMmLLHLJbccc0R+J53J853W9lLvMhLzyiNFh
lcWqGA27OSWwUiHdL5txaPL+nCYQALdZWqO9hNJLWI/UQrcHiw0NH3Qx5efIWTDEgUqdYQtmPtX0
YQnkM+xhIW9DhzcKwKmCEUtWUfbpE7VMNxEm+SeB5IkblHjXFhAAWZCmYwDfVrltjqGbyaeBhVmx
5a3BQUzAZTXKhjgS+PF0uNbLYBqea9IVuCAMaIeNAtUc4f8DXLjXM2ysDdd5q4Ag0Psv6DOMEGPj
5Xve9BhoJIUU7zbxEGuT1aH+Xl+RYuO6g3qCnqMeiAAT//JLsDW4FFdbKD5RHNjpMfMrzM3MT66z
75TgUqBEiSWBF1FeHcTUD/FeiBAqM/vPuD0UURPdR3SD56gOx7fEXxhO3cHUj6Ns9S2xOR1wB0YA
Exy5AjFQUSljwPOdPMoBoN4BuKX8q6MBOHjSWNFrUWMyYbiW/EIzjiR18xZWuzOb1z3e3jA/cX5m
9aOSi/4VZYXzx21xkgETnFcNjYveqUlZAIH+nXwSIm3ED2QcSc1sx3zoH0PbShGqQGyfkYq8eh/a
LIwwEo0BKWeXlALzn0PsjFPoxoeW/0k6iZ+G/J7WPOaDvHFkEC+DtI6rxqv4FFwcOMWWUNYatIrL
cE/Md13k1CsYZgR3OaFWTvH7PPgegdWOA2KbTDUOYyZnJiXWsx0L2TJJtxmpqXPl5JyDXmRwNxRE
xH4U6KFgb1KHI9p4S/CaVH38UgDUew8ARjubpPVXW8DiJx9mWWEOsm/5b3Wryy8xQFHg/w1+68wn
bSBa9aDZEn2GCz1ru1UQareVD1J34zVsYRu8QK9M+areJyU8/x1X2fg5NHGAEazuKvkKat1KTvBu
MK6BK+amHCnLPSUigSzAlj7/hgCxgIxhNfQpugDbR1fo5LUi9v5ZUMDSnDRmbERpRKRul3kpVoVK
oVVtlG96nFgFe/2EFrEAMVu3EUs6D4+yVWB0I9fFU97NJic4lDiYMCIA1A23OF4P2TJzyhUAzXlB
N55XHNXcxS9Vm093lKqBIxFQE9o05mAzKXYQmhEpJdYFfA0X4poKDNuqm/YuurezVxEL093aB/eH
4YKznWUGMeCKY/l5lLhFMTzyp2kiTEMF75xqi0jP96TBKvRpBTPXicQasaGRN0kw/M3Vv6htywgI
litPgIYRAkM2ylRHeH1W7+e6mv81XYBFMIGdiWld0EmdoBRwSQua9pq0mvuhzq3+D+BZvuCZZwGM
8+LVno6lmxwZlx/SElgWv+Wi1MIJ59bvpkPz4s+JOLljr8JCpOlb8SvM3PRLkrauNqOdpDaNRaO6
RERml6Pm20Yg1qohzE8ZjiTBRaRBRk2s8jg5I45GvMTwTehKG+LLWE2dvzFp78aHuMP/tu/sMsg2
7HqH/Ib7HZNku+DvOkkYxuMF9njWHaKuGIkOL0rMZ1cKYj24aZBI+Mu5LeZQkE1dD0b8M0wG/i6i
rzge+2BAQCc81Zxhb2IhrHq1XJuIKefApWsMf9X9DLRKL6sSaHuiRd3sBm88TyPnAxdO/owM0fqs
U2wCu6biBoPwYdXAO6K17sanyecsYs3I1wOuhMmDNRN3oZ5U8lD5xpkPQ82kNDMzpldMHO3M45km
8P+5GnhYR7DfZA9ySrLyd8KnkNxdNnHtc60ypEsIq1puo4hxjZuKV6vmqrzAHwxyJpTOs+vCfr1w
zpTxE4/B1HK6Mxtu4SK1wZ2OC5wNWD07caLst07aLVg/BeQnHPk0uRSOwCVYd//Q+6ZoGyMll6Af
14bfALhJHI8n3dulETsjin7pTy6IUZ+zJl5JJGHoD1wFW0onHitqV2a0x2DMdtphq2/2BUaitnmg
cSoLX8aZL+vd2B3s4yQOkIFxgfLyP/cpa5XHCOa7uo7I0tYeqBLXG2aRrD0aG3ZeBbx4HMvokrk8
gi6qCF7og7BNQyiWMCKr9wvDEh6orVTkf4kipWxj21M04i7/KPDnRURNWiFP4HqattgJqg6qb7EI
9APJMZl9NLJkB73HFKf5uwNAb+WjV/SkTNWCM2tbeIVZeLFOIHQOXJ+khWfRNOQFDT85Qp8BViv8
PDCU+K66GJYZHoaBjx/qUcD1A68HUHz8mivmRUV2IR5kJxP2B+1Uxv6mBxwVfmV6/edOOpkuSW9M
RFDx+2R14X0KC+YMDRHw83eDSlgDJNnA9xjulHRuTT0A/40yY9kbmaI+44JUsCqv4ZR5+sHHlQ6L
vupdoCSjcn2aYvo89T5hcwWrIROvGwFiZ8bGRpixLs9tyQewGjwqGfIhEUs6D4lX17euWG/mujbc
cedMlID/bD9Ww29As0PxNLLdzv4XobMgqsxTttzdBvTwaa4l5msWd1LfCNRzjogSiNZz1MOKewJk
VWBzFW3p3joI59Z5wHwArRhevvuq3MaenyLpIrcJSDgZhuqmrzcu/rTmFMKDQlImSj4doiF14req
iFT5qUU9u/E+a2yGVHiEuEXwPQUPMq5gEgwC+JTPpaDd8mWd6/Pk0wKxmS1/iHejTVMhnAe3/jY8
plvcL+PwwbsTWFIQ674A3jBxU91ANyS0lMCBDs+mRJFDQ9fO/I2dXMRmhwTUCChWq6m7XypVHFsy
uBFr7XJ8MQ6O/m3iiOwXIj4DBn1gBEhCJXEqg1zIEaV7pXfshqzqm5ywN7yhZDhIJtif2DNloTfT
6uvxoYuvXhXK/O0GpwKHTFdoXxzlYi89mC3p6DvrNJuxUo7Z8LtIyzp7Rx6xyN6nFnaUvcLRQXbB
6EhVFzl5/UIiGkUFMdwQBr/UqM7ZYfQJ6cQQ1sadmwLo+6AQog9PA4hJrqGF5i4LRKxtmkPjR4Dp
Ce5G3MOxjLPlQz6OmSlmhkQyVAwsZVaZq+ZWP4c84B0oHqayoKSHVwPy6SAYjhgQhl0zG0cew2lA
fZoTGY3vM+FdsIBR0kT/yHyl0YXEKFEr7YYsZMCgMotAjSeyArAhurEuWh2IXJb7XQUBpeBNmlH4
sSHd5UxnmI6e9VuWCS73hHu80291FLLaYI/HxiI2gncVxsyWYQTbBdhPqdsAzJlvz88dqXA2hlbF
y0nSIFf9iNQy3oVDrblba6JNJCu1o83WAR5sLGG6wi6Fy0ZaZFn0AiugLn9ovsGxOLPJFM/cdrFb
uv40pQdMB4N7mVnhl+TC1m02GgDXCA5FfQQi1mcR97JZe5zalToXPL+Ep13H/koKIcRjNBhr4ydB
0X/MEBQoyCLzkDp8JWGj/+C768ILM9VcPcpqxOpzmFucJ3xxK36iLzDCpEcrSB4fKrCNwwnRgE98
iw8Y24Cxo0o/d/y0tb9xGEp7VrcO7gZ3WqIJLuGQoJI0AXfaTeMwY1/rLJjMrs6Fmss9OnQ/72g0
QqlCcZnqp8QUS9E90KygzHMyFkOQb9lyQ9bYTHXE+kR4ZoIXu5CaiF8NSlD9XXQhrjjwEiJsn6h0
WBl+eC4hnlqa1RcRIF67MNyQKaIE/CTUn4S9vtR21z4u7sJZIkFqzieT1qS3hfL6Jxdoobh2XP5b
kt26bW4Vifsv08OFOUdcVdqvbmkd/V5JKjt3GkRud50HPJzPtrF0CVLDXd6Ipjv2ftTNbF+KGJjA
h7TrcLrHBiTJoSV4IDoMTpLDdK7mvj0ZoEE22I2eHEcYmi676ZnZ4UqRKSGYxnR18jlatZW9Kz1b
1v/GZGEaZnHJUSAhFHkb1aau7vFtsgDeLx62+DPvuzXLknbZD2gmIArpIvaSmqPqtZHLsDwCu04K
vBOlDhw8RmTD8hMoKX41aEvdZwP+m4VPnqK3dj7XTe4fIne7PSp5CJQ4Rv6+udHcmMPYe94rUzXk
NyH5E241j4bcqgUlZisjrOq7ERRO8qxKJLUPBsV8BWs5dXMQCDwOoM6Y+xPglHo+AnbCI8cF28WL
P3B/njZB6uCeyrI24M4jusZCAJkqYtXQ+xyPhz+dXwuRFtbdtYZKP7g2whjHP20G6YZxrjS/8HZl
iNMrJBYLA1YPokaz/5ykoT9eiS7IGwkuYCCQVyRpFXQkzqlIpANeNCUi475hpfH742xrcLkuvXVM
mkPSBHelXdJGKCr++JayL1PrI+SoDeT/cF0ABPOXG0QDd97K52jOYMS2+3GQUElcFlABlwLE3UNL
9nghi76+GVafvnUAk0dFy46nN59fFf8bAStOjuViSUMUoaMI3PobWTJjJTyyKz4t2DjRVIjvm11Y
zYn+oyI2dQcb5It3mEK2bTutgnbdIwV1cu0An/hflZtCkOAOSk/ThfSfi3lvhGtu7YkP2zur9vrm
UHfEnqHzACs/F02IeuZCazKbEcPdexM0FSVmtNbsFebmkne3k9R/w5GalxnXIf57vkYEJycXcTIZ
c4w4PaSoHVesQoJBBCJ8RIaZ6iM1AJxoNKRZzgPfVw7hqGyUe1NDzVYtJNkuLpXPss5MVkiX0mDr
icRslFiPUhfYkqA0Bf2RCBPEabfzm+5ZJ1iYrsb0dszAENhf3Aoy+0fbWWW/j+RhKYoTOajPYsYC
tC+KDCFJlPi9HpJxBIQWOkwzN1WkaGa83CdBjseBnwcD28a7Wc2pv2uU0/QXHMjVv66AgsQaMapm
TGqSw6ZespjUkBSeB5YMkjmFSEviPnoA65Yz+QCd3Fi8ZM1O43fA86sWQggEy0VyssGK5UcuHCQ1
uSFPtvXO2qLPPwVwSnUeWRWxjhLoqb9qy8YiHk1dO93hD3ivXV2Oao+wNhVvIZRgdgZFzSukGwbm
RuVGAVaKvOpI2pSIgb/1EkuPiI8fldUZISmfL4qhdzxzzqbNE/cOLuxRj8svJM3lv9KcxBUcWxZE
ihBtdNeIlFWMzqLZ+Wu8vihPupxSLrH+ivGdBfOO5jItWCzqkYtpFxDN2rFBz+UJonMW38jEh92z
GXoKvPeIb7xF57xmV2EW1pR8lhYOgQITqzqxrc3NH2WxSvuWs+Z7zjKxooWnxAwIRT8ZTXngzU7M
hzhCFfC7ERQ6moJ/86Pgt/in2Wge1FAF4IRZYXOT4+1KPMot6PA5Se1AYmgaf3H/9cYmGBDVLeCv
ag56Ctuaha+MTy/7DZfULJ57kOafeB27bt+1MxMILU8YhDazY0Z7l+Of0lhmlglPbLWk98oeuKHN
zki017CcK3gatP2FsXg17lVwLBmoC2XX285ywjurQsGmFRpwe9Tz6EyPLBGUOBn8MmaXTWQjb27Z
iPyInV3c2RtF3jVOa0bdhAvl9zitpldOa8d8ZEuX6jtMWGR21Byi8wKPVclk3/HSKYxJk68kbMzD
qCoiKG3aLf41s1cnHvgVRkClCwB7mV2tjTBVjx6OmyUJQamtUTu6D5FLEgqzun313/XajVmYb0fL
dd+MUvwnkEq7X1GaRtZr40neesTIFaIwLrX6YbL7qb4kQ0sDHXwuUVnse/P1/ZNMaOJAX3IHNBiK
XdeJvcDuwmme6kBvmX3DHpPm2P11sMf4XMRSXrK5k8uPgJc/SW26qd4Z7sH5mHCAkqijmpSTL8YA
UFJP1MiktGtsOMvoTHawwfdPTDxkpZinHLWXgwsVmsJLLrstI5K50fbAXiyq8EkB/QnH4VM6Yb8+
IlPXv9Hnk4vXVBEDec/q3u+pamQHTqlPaLEqQEgMsju5hRVEPUX5bQHDfgyqMFbXQAZM74PDHua1
rJXnML33rG15bPniIMuhvMKwtOn3RFwNrx0T73KpVKp+CNdA6FStl+orptP4JyTuFx/czLcFrT0l
35ImbYV7JiNre89zAW3sPeOPPTzmwySryxTKpXkXZNo0/UbQZLcJKF2PzgjFnrDrc5rL2BvPFq9C
whrJrhNkL2FZIa4hbGHhemU5o3novDJfHiWDvnfsjMRYJLGYYxRDuMPPr6AxFEUe6N+iWaxm2Fdd
qMo79Vmt/T04Y7nchj72HChLtaG3iUtf/2MvE+Q7gyXYeUQtLblVZ6NbYONm4w3owTSGob/ymmm+
d8m8BjJg/lPXM4mmeASxj4I0+xX0es5Nb/50JxfZXsMgzQ8NDZ96o8rBFyduuM5aAeAlGLR6F4a4
n0Tu/9j0KZcGZICRQFAhl3EBsuHUfuCJEYQyxORNp8hX41tREjSE/Chlx2BYJAeHWSQ7koBdJSfk
1b+svbz+nnFztbYMghxDcEqlPDYzq5hV6EHb1jRz/IfWJg2hXdl+RBZOhniLBSIU16Qrh+Fc4kE0
T8VgefmVtiukHGFHDRpToqQX3NZpNbpxmJC4jVrAUqckpQTgVBVDBnS2Du1XF5BiT/tujd91ByVp
qh5xTC45LuQlcF8TOYz5mWgpblX0fqejPEoIW5HiHOLU/5e5OPkvvApZ3JCQUj9C1+NPAm0/f6zp
EHD3lEekrwrvZvyGCl5lhyh3w/iuadyomIOZmdzfnaKh6DVjf/NlbNvpMtaMhW3tQ27sQBFKESV3
W7WcF0kn1pqAVKjgJtj082nxm/XPIwar6Ut1CFk8HSGVsC9VyMS21fTS2AdNlUj9wkWITC72oKTX
2JkdGyiEgzDxv8FhY4WybNPjUgOOmtjQBal+mZH0QZc7nLdZh00paulaTjZ4CVkAsRgH7iQDO4bg
4XN7eiFgGFcngjREYfvJG+o/M2qnxmFFMmzZdWPai6tQHUx2fC6IDKA+16PcXgfixI8Hs+NTmNki
4KP1XwrLXt+qxnGGC6FSjorRydz45KRQbV/FXCsQrhXgRmjO0Na+xcgowcZggaznklTP92NUjPZr
MCsEQBdvlXd3Cpeza8Rs7B/SfEKDFU6DsJSHRgtCk9mMntnJ0LuwLSE/4eJHoLRybk10b5XiSAbg
NftHNPfC5iXpdUW8H1XE/N64PqJM7xCD3sErEmJXqG59nWtAms3Onul12bAHB8C3ieuB2Awv6XS5
w9J1J2trbIoMHguFB6c+8mvP3gNO5nl5WeVIvleFT0eAGWpI4QhOeo43xBN496gsmsbTzPKze2gt
r7CfpTerFMRA5LNaUpUAe0/9Xv9k4MHkD3LQGTs3AvsKlwwHC9G0LvWnC7+XH1x0kIXNpSfW8uJA
4reOTpKFB5RZwIIuP73gR8x2Xe4E6tqIp2VQD1SVkF/pxDqRTYWFQln3+KDzyRmai4krDhP25+kN
HWGlqMnGoOmDm87UXmFBWY33DXZ1rJjoFFW94nwlJVmYJvyUhUeVJJDNx97u0ieGSPKwSTGMKW9a
ImLuIaldU+xAIsQ4kFRd959GB25t75vElPt5CJlt8XBCFocpH1XZLouLKXqvWtlbzymkPOdEOg4l
V4yE/ncJrl+SmRl0WZZ1Dq9vadJ8OI9TbfAlJtANPg2Z+Ybfn6U9oueyOIFzyGBw4UTm6CP1OAdD
Ue1HupWIm1lBJl7N6AfmU1SZejIaMMArc6QbP/rYiyf7VBbsg+/MNab7aBt001Om8SbipmM02k6g
hWSzy9t0BSuIcU5vCxeNGRwGd4FTPGhum6MzQKLuqLGiTzLNSQa7ZDORQBRw9KiAav8FvLSrjkbw
jT8W7CznF94q+HEwt7XeLckLkmBDAUCumatxphgmylmvJoYsGR7PYNHX0CVQdhz5aydnNo+kakc9
og6wEI+dPzy1XvjMIsolBE/+rnttqgAicWK77M+tbHI87qm1nh/FEjrJa7Qe3ntYDDq7hS6oyctK
icY1oX1g4BCeU+8oewhrVAUs2n2ixFJ+BklY1W9VD4jjYIz0g6dwIsm64ZYf93zmLBQPUQF54Lk1
xKn3QZkh1OpssP+yRMZ+SvIJO90IlyI/66lzkhtuWALPmeuO6m2YwtG95xLbrN0O1nIMmolXuGg6
cy3tCdcaqi2y8+SmjOhkOoseSLczUHXhS8jIDk25ONfpb9RYL2QFZoWqq/86XaYWBWkYaNXFI1Sz
V82aDi2lZhRSZAgmUqCOxPi9Y/wdKpyIBT6dbcNPvt1GfFJweXpSK/B+MSFJ6Ewe1DnS+6H8N9hW
5T5xXICaFfBKk33jd16zxzHRyT0ovrq96lSRJWUu48VLvR7NU5sORgsdwjEN9MduWsHOWeXldHSM
KR8Dy0mjKWQqmvwgGy9M/hUtKtvow0i5KA7qO7Advj5m7Sp68zzKTAFuszkcz4JuBaYJCtHrD4Wc
N/7QL8OmqG1xUe1bYfgmMDRYkaHIsmMF5tIVm7xgzlDJb7S9ii/WaOBUpXiq4g9RA+WAxMhA53fY
itcYysw+0QAbei1563poOhIoMcFNr342veSg4kVQ8QptSb3OEZ9IDXd8r7CqVslxRBjD/LBMflvd
bGOb4LGhOyO8QQeEi5YQsMUU4w+t2PuQ8wto4lmqnqDKzN6RTTZM/QLSBrt/rxIAntLGh2GGpP7f
vceSxLR1JRnogOw6AoHbGk1R/HYN+wfnvcksGNa1w1ZS2gUq2j7McMhDh/I1L8IZq5ykncNuzGuB
+T556zLg91B0UFvvgBZYr2zWzDwGYJbKcje4agKOhg3l3TE8wAw/mX+nqyG1jywx4BWMds0dxiP5
Qy7QYrB6A8WDPVa2Q+HexOiNFC15dV7bG1QHniza37jEGOpjQSM0TGUn5N7gQTB7ju84dTi60XeI
8ANNce6aiNHSYA70KIDD7TYAzuLIgofVFw7t6JwnvqC1G7EsEn1I6LLKBXiMRVjM7wOpcv+9i9dV
eEwRym/lEiffLWNssdbyaaPboZHjE/Ck2/aXunImUWOcWPheRg0Gkh0OHEfefduT3rAB6kwpJVe6
tj1lLhSDhyXIOwhoECj3k9sihOGt86n3gz6ALX6ZRentQQogyk6slSOMBuvzf4qGTlhnI+zkAYkG
sSlpF7t50GnR/+PtldtPDosZGnnzxMn/S23TIY4tmPY47nk2IWjWiIEhxQ+Nj7VjCuHD20tEn/kL
1I9Krx1TO0OWXqXQzpd2+M1mAHEN3DiyR0u/ZRLHPVnqqVHPYWKB/zwJ5fJh8+zkfG3Cwc0vPtYB
e8sNiWweF9eoPfl+qtCyCYtEUXNy485p+6cVlObdQr3m9oC7VuWPwjIirpY1NqcKRlz8v2gupIHB
TYijXmMj9vDZB+A9tzYWZ3NGTurh4OvJi4CLDHauXqIU/ney0drqmU3jaVWV1Yy0T+eP6sJNByR7
9SsXLj/2op34g93U0lZRfSC5irLQ1B5nVhJr/YtYi6vLfTApVMFSMiZ+4XGR8pfj+twelsFkFqqq
2+JMg7LrF5QIhDEtP1RXRep3HrLLHrZUSyFwN2HhjvcBu2lxnijqtX7bJsduU5mFwFHn8855JkzE
QkSoofhR9fqmK2fU3r0aEJ2OfQXOjM1b6WTP+Jf5prPCJw4/UEuwfFECSm3LPKXjBw2UYfaQVyOP
kzvGof8WBF7ivHV5CdwDXIX9hkvDCj6aqu7fMlKvLHWtglVeUDhsyvolrU6RqJFM9eRm5YWyWHxV
3JdwV6NKsV9DXZrsXZLQGMSJk3vcjqtmIebAnGFF3Rtmtbas6BBwWcOxRSX1cayGoTVPAJV8fo+s
ceUfL6WzbNNTCYpqgfe/eqR1KCfQLjXxFahpkEGphBYEYHGGhFrV177gGsDuWa4Nveyy2L8aphNA
shbWlJC1er2tgiXCK8VeubpkfTU4uHBmKHj7QtVB8MS3hzm/84dGHn00m/GgeENABw0agweAYlzx
K0lHWX112AKwVCmy829VWlCgHLo4pHfU5iLxzpYRd7y8y2Cjs7Ht2dPkDbytlIL3bWNb+FUVl0r2
vkGGW6dggbrEBwFGOmD1karyV5XG6UfcobARyLSgXjKN9xC8v4jY29nnXLO1ew/0CIR2V+Z0Ckt4
ldQEkZeng248IHc701UnXVCfOR0x2l+m0e5+wdCbCxrCXGuhIKGpPCevthHiEIYQ3N6LoPk7GsEG
xSazgeOBsa+hjAduFREBnWLudvCSeAmGrHzm54iM0vKn8DKScoJ198JUgLJDiCr2/kNCGnClfzgj
cyYPgBaLeCwRmLDlM53k3MRAqGEfopyJRwdhJ3U++BoP0U/E2rPeZiNxoHeESns+g4FdrK0Kyy7G
Vb1mIDgo2/EvcwuIFFpwZDpRIFgyy/0E/BUoBWLdxTTPghw4qMIt++RBtRlwNnSkgBl8iGWUG8qF
kvF/NgScct97I8XLG1w6KzqXibjcY45jxwDnd4m2qXKLHxOVmNJS9FH/VOKa/sb5CeCMTpzuyWN+
l0+WJNx6X1eVw4ZOUayDAnP4o5NUFPJEo0yS3zyqRQrOx5NYWzEZz4QGaEeosCgNZUeZFmI0+mtI
CJ5mtMm6+piveegnVz4nvH15LFum0v3QggK98qOezHdEJK+6uC6PBBRAyU2CLkSUmDlcZSXeiLED
/oWdrnA7PuEYSWzcDqGR/Y11a1OfYsh3VBjLBhmYYEWoLiEHBSvwDiQ3eV86vIkLz3o50v7Cqj8x
Cc14LWnX7sEEo4WuP3mufmCLQ/IqKanO2AzekLYveCgxxgVJJD+Fg8mIf10aRbfbKmgulLBCdCZZ
fbX6CBtdFKf8TnYwGLZNucsCw9MlLC7ed6uUQYjXh1CZeeOdlQ/jVNECS9pync70LooI6sBF7vv6
W1okJ86JlQQQlQsNWAbbH4uvc0auDKKgqSr5pZwWVeUoKXiJblbTYmXqCsljir7OQYpTJZGXqp+0
99UUqhcZhPEsIFXD3Yv98aabqjA90dJFfooePs4DZBN0ZV7NXM3GfsA5GNXEGU9VTdHpcuBKgw0j
7EA5P1mDrzrqw7BODcHFzaxRkE3vcj/hPk3OeHY3TlH4AakaJgS18dfAIHoHBQ4xtiNonPoyam8t
t8CCJPsSxs2C6QujGxCtV1W3SLu7IOQWe6GrzZlxfaEFTFDI2PDH/6NguFTRaUTBgoyEE0XZe4KG
C1OPM1Zh8msCVaW5tfPjlOzm62ihnTERTV6+mYj3KFtF0DZRc/cyqAs/ioGXLVWKHLjeP4NaB9zU
yxCQL7c28xEPpH1veT/XebBPhnA9NfykpTq3mQClUT5Wm+kkys4bKCdynak/1VQbKWsXkWcqwDen
TbM8MYI51l/ltSW1MxG8phzpA088jpzatyfQlVVHedSSVQ5f6JFrQvyXpQqQ080cy1G8hz1cHkih
lcGolA3t/JpCIq4eEq8hGKe0v95di44FvsedJlxH0zIT1pfHw0JnDwFcbFhguV9VS1U9yyXj9Hvu
od2RT0H/8Xu7aP4qPfErsu/84WG29JEW9uTf4mTrnaURyBpiKrKD7WJ/bfsety71i3594zXqg80A
hP3i5atll9w9a6xkLeYTXqOPKEbOQ5c26QcYLUx0TTjgUEPPX7o7RVR+tY3xklzg3y5AUei5pEgP
O4Vmh5MjZHNRN6sO5JfweresfSnLGOLa439mYOqe7UzBddsZKsdrs8UpNgqQnJMv2SYHThuQ//eX
nmWSvcbBXJgo8BIam4gDF5XR5sbBWPbqE6xediycQJ6nvm+H55ENS7yX6ILU4LWCdUQVx7SbsdOO
7LeQhSCrxqVa/MeoxSUOvXv0B8x9Vir/ZaibdOswnj+HIguqk+XSXLr3yBbbhxn9Tb6JMZx/Ey5n
eRTPLZmeahb2ugSc7NQAARsaFkmBfou6pEuuBieIfi46Zy4fmnz22odmSGO1zXC35rvCjYPkovTi
JezTFv8fL2gLkc0K3fIs8nYlRuUr+CB0mvwtWqyO8Yb/fCIMtTI8kh2s0qDmQsBCNSQB5iGp02uA
mLtw5/sGEoVU5KaYaKPew/INZwhJU2QNlFYTIZI+kIAAHBAGpfob+U1zhDYy1l/tZHtXvuNWiz7W
O92uWwghHHjlDuAiyLItxY3kA9+lup5AK7bkKaCFpinlX6GYrJvb1lN8xiBV6wd80HwUeIb7fwRC
uy9aujm3isVi2yaXwE/OOgYk/+iWqEJbCB/6yIKXv7XmS3WvSiXdbdVrHD2I+7I7gbk03Y9iijGw
t318wR8DptffkGKZC4uh541E9TmQDUZX/+7VSULFGTAR/ojzOLBYkgyP8JWtSdU/lWP3xe/MlfIP
GLjqRJIgq59nY7fOV4SjqSfwUIgQFQsXdoa6Sa992u6bXM7JTo1J/xllvHqOwqn9l5H35LMJFWGR
FUs8MsMu+Z8q9LoUsbbwnOcM2DmHeT35+o9MAG38gbrZsJmwkKUlnVK1gwk7SjkZCzsk1Nz4Bvf2
2AUQtCMXNBk3c1y+/11FUYww3DZuVxbfdeihqoCeHV9sV8Qv2HuZFhoNgny/+gebS+7hqsRDum7q
q2xtCyDcjZ8ib/yY+Pt/sM6lbdEed+yUcVW0ATm4L0F7KbaHil28+Fq5YyPVBAH1R8LlFAnalb6U
ZhFTFM94c4fCEA1PKZomXZiUupruDAWhia/YeSYymEvhMlfCnKFJI8MV0/fbOEpt5ynhhzfgopa4
NXZzCxPjH+n3YXqNuqVObI6GXKd/uzmckB7YVhYuKSkvm/zP1dfAOxccgS7OpTVF1CwGyreuEDl4
OMn3E4z4khKm1gc7+co6y/+TdGbbcSJbEP0i1mImea150qyyLL+wZFtmHjITSODr76bvq7tbblVB
DicidjBj9tC2bS0Gqv3SzOJ9792Tgxf6oUHJDJ4DIvXq2NcF9M5UMEYNhJfaZzD6TbYjl4UvUMAe
JjZQipD5T4wUrRQzqpPuCy4yIDbBqrs0a+zmivoAhstpaQ6RU7vygGNt+GRPXrmIc8ZbN+jhU7iK
J31agaw3piwpCeEF/bE+LlHmx2cn4U28Faxl7WfXBWQnBSat4DHFsXGJstx+pcXLd/ehVznfM+0Z
4qUvQr5ZGwLtek7IUePmxGPqGJGUW+cv9Auy7/PquESF8kNWoWwKFeXNA2cP92GKQAquOxlCP25+
9pcmJgCDdZ1F2PdrpB18xIPM1THqmvjvFBGC27VOSPJ6WZaei8gY6q+oY+SNLRyxeVdgKHnIuwRc
rYnXGEGEr+MAVomzL+Y2dIxwdiRFx1XXljyl6Dcbl9NCA9Vk1Z9MVsqInajlmNe265qQeni9cWeZ
J/5dfRdJkZ1AFuruLcrIqYHyp+aGT6UtjcQqbujuXSQX9E07gt0PkglJwXakT9DEsqJnbJt4W4OR
V/aW+gEXjTjMUq6AKuol5yPo2O8DhkV1QWAYY2z4VsDIH4EtYVyYYOKUdLZllLPtcVHjRBVAS3zu
ycPCtQ0/WEHN/djT8bvNEKqaS92n7m8FXkEdsLUN/p4dizsl5lHIp6x3UcPZJIvdXmzjchT+a1HH
wCN1Qsbkgeb4ONr7mUNUZBjwatlQNYARwOIqzwHZ2h5/Tm71h6BbE8YDslt7At7Wx8Fzr13fd2iD
DUAy7pCLB0jKPgHBLYtDqs6crOhi1NJNfiPbcGrd4C2u9dXDalKv3GY1JI9Os46O5myi/wq/roFg
DyomiIlt+YCtrnrJuM/ARoA2iR9tXMGA8cLRysWzKw/ciMq7g+0putjazs3Jl/X8VvKZxihvk3LD
YqO07p0zIiRGsxOByY5+mNrwHwecn8gxcqKb9zT3JeoB/ExV3a0mZYftRJQ5u2nJDfXRSDbVjYQt
/i12FTM5r/YwEg6ifKzVKd9Yx2joibyiF3/HHKKzeBsGcxU/5n7QgOSkbFrnGwfDm5eeEh/FZp9o
Tm8PDAN99brYA7RUZPmONYeMIKuVhI0grmFsFVQte/16Uq8523NTsdOS0cJuIDiXgMxrM1d+15yC
q/4oYObTTU7KbdnJ3hPcNqjZJgcKk2eqH3jsOWaGuYOpStSavR7eR62bG3OZcXyh1ZgOSfY4/qfp
tuCykm0wR1BMD95YOv/SKi/0H86QCLyItqWHlihy+3dUtwkN0SPO02vaR2Tmcz1yyUojF1wmQ2LL
r37VgCb8/SzwCES71LPT8dXNyfE/SOyf8y823e5RwJ1A1BVN+GasQTxoBnUnZjUYBkqqnewbppcg
v04BTJpneEFhcco6s0aPvaDP93XEH9hhkY4MatDgLjXWT/h+BQw/bAr1FP2WPdJyS2fU6soIPcwa
TPOJT2xKBZGCmkTKQehmbzksoXnRUNtAutzCWQm/p8CG60x5Rv7Z+GOgt9hC3f66RBGx5SBCvmTD
7Thptg7pJ3Y7dNS6JNsCs5HsXzv0uQfpgfbP3HfxH8rRMEQabA+XFaXNJZlHIu9ULYhFrvZK6rhX
0x+HLsp0VjbTMtMeEXoEQra+8Nb4r2T+Uuc9s/J69OfPWKyutqIq10pHmVIcOVL3YJ9m9jJNptol
+SmiAHXEs9fLPvMV87NpC1L/TY8hCj4cU4eNLUZnerUxWDbPOWAx85e8FnaYEr6t+iSVuDalINBg
T51X8wUma/chL7pS0wm0QComfQG8Uusa4N0woJbOOjFXRteIDpw96baos0U5KH0tVb4pLQuPAXmL
+tj9N6S0gzi1hgN385Tu8rlhymyTEx92INvj/ssvkX8Is+fcawHammGNHTROaDHkhxyrPPNMm6l9
ilB+k0MWlGF0HBNrDo/5Ioi9zLypX2tAML3acj2WxU7d/yIdiQICLMv/69VW1JQbyomUe2P7tZsH
ApbzhNtnyZxvLLzmnuNZKbd8UNzhRRiyD9nWEBc3dBX9zXGPz1uEpFPbmgV9m3pVrSm0t9rX2XVQ
DlXpqJ9hXqDo+7MNgDeou3eiTUbjTcqQskKUFxB8DhcVqFVx8FYEBjmOoZj4iUOqEk91brnPRKrl
gPnGBrmYQ1Dsx8OcRRF7dRA3P6HttC+GKTUndqAx76kxuGsZtZiDX7fYI2sde/6BqE5zkrUqhjdp
0w1m9w48gEVkBg3jv/LQ0sGDQpWZK38wYqEBkuxzUue3MVj0q+AhJc7GNiAOjc0gCKqLt4w7ire5
KrQ5jYQz7osh2XLVB9p1Dbkj0bDB+F0gXQW9+0SjaVPcSmdNs0c4txCse8y1fO9gdGdiUszcj81E
BA7Mn8Fj7teWz3GRnstx4wR59DTMNV4mILnFGyU8zEaNk8FOMwqz3DFvoPH8gUyKtZ7gIyndHCc+
ojgEXqyVdqx/5IwPYPfQZp+QPKViw2cnbtFMk8Y7t+FEAtfDS7VNqz6yHtdMb3Hk90hhisFWIAcA
XJo3nUFq9A8hSlknW4e2tbcjm51860rUgjstRZn6tBUT/3to2fAJN7wvbQUSvhJtmrwwucLACg+o
Cdg3q8kZoGqVOv038zhEYpfRT+GlNwYjvnkkU8dUB4t/A0mTBF54tYscjg8eNAoDXpFpi6w5oxJX
3WOCkWF8Y6rSKxqLu/VQB2Z28q6+QInFQCdRXs+E7jlP4Ch2rEfqKqxhjbk7lc+PhMM270Q22uOz
kQATvwN3gOLN1+5gfNTOzG5JgD205uGVFdZWchP2ys0xQgpWv+eAUgnNoQzP2B9Hdomc37WYSelv
xs6VISclDv13K82y/DUlxs3Zmsk1Lg/4IEF2IwhaT5ceRh3EXWwIucE471fJvG2mwF2YH46NfeNk
jJwK2CxSpwWBeX5FcKefVXqwxbaGqhCwy3AbS4MJ0p3tLWA5XCV2EpC7xGw2hYf1h0LHC2MTvDp2
jnF1gOQR3ObJ8t1fntvNH3nVO+WJw19B9QAXwaC9LqFS2bXvYEdQwlB3zZUAE0w4xx0m86+kCb3Z
QbhhLOIvDGRqTIur7W3NZQxLhc0YbhEnbDsW+PpSz2C+GqQKLzKOuRtFQT3LB/IshWID4YCCh1CB
wUNi7tauwCRWLxmmblJIZZ0eWkK6+OIosV6DUL1XxT9dWne8hiVq4VygnCw5ibmxf+bCrxrqlmEs
/vCXytwmIFTuOiAI1HcA3Yjfjxw3+k5gky0H5ummB+J3ACw20cR7TWy/+MMmHVXRGpCIRrI0TOOR
VXyXHnfslp4oImywrF3JS5PNUb93rNIvSyps1NpHJ20n+mC9dQ7N1HXDYxO33FQ8z8L2CjmJBDgV
8WiRTJ1WxpVdEeGAgM0pRjMwZGpEuazcM6pmypsB6vhVZ2vEtmqIUYMznTKq2xrK1kEWxXVwM2rF
/aTcUdGVEwZLR+AQTvzGxwnNpJsFhb+69oXaeTly335YBP7xGkS2tanJe2joRYxKDlbNpQNssf0G
Mxb3f6kmez6khGSZiEdlMFzjcibpPCZGvpBOW4YHUlzuT89mm9r4uOyuTlq0hKaEQzZYjLb/wT7o
uJxTKGR2OCMTCuLvlHYiEammSarnkBDm94Ik4MFJRwJ7SAMGio/5CP9xlwQIaZsC028M6sp35Knq
xmJFG9H0uHFdT3/zxAb5KwjaRf4sRy6wJ6gKWJ2IWfFyM0Rm6E86RvpHExQdh4zWCzp4tDjbgblA
ksg9GACiiZ+1Vk51xO7g1k+GLs7gh02rh2SjL9GggX9YAnkZsSCVP6TOFc7G3o8o3kZLIXBdutjv
hjxyq8vS45Y+VA6nmFc3NhiPMrij8qbHEEiha0H0uHgYgOV1yWzH3Wc+G8M34+beDsBrdkvwd0ZI
yF4Y+/ksbUGdA1Epu3w8ACmJFAHHUa2Fpu1Mby5ZkOxCKQsHmDnQ8PmZ/bFuDHbcsOVmqmC+G/Jb
HcqlZobA2ieTR7w4bMXoTrO+4WgibgkMbMoJBSjOZjh35mibQOayaWcAHs3MoMLzmAfxAI421gP7
zJKlOISkZ0dfA6fxbuXKASmJUNk3dLFTs8b1FeQR+Rw2b1xxq9UZlJ285DntbTc7KCCTDKS6c6pB
Df+UNQVdQMbcp3elqiJvmyqvdw+29mjKBOK94EmtXUYfZD5XcwIUGJtZzW+6l3m14MIHP1zLDR7n
peIToyqDkRT8F7v/wRmY67dMBZgfImhjf1wZC5+J72TfPF+cLQXm+i/XK8yrUC2PiBxWthSDYsrb
DQMQdmacmtZmAG9bbks5caXFhobZBK76f3fMFaBT5zY2oxZjP7+sG/Bg2JQHsXKtePFNBr3vD+BH
BJcStNvPivmAhcmzKJlEBAy4tn7Xql9Cy+KCApdZO/BuIc2wnkZpZlGcJaohPCDmszNJmx3QN2Zo
ob1gfmSCn4qPVIT6MpBtna8pwOA/WOfJVOeJV7LhSdrKVq8f6QrtUqG2w2TPwNVArHxJHIAYe9xq
XbdLS5cbV82AnAqVuojec8y3Yofviuxe4mrrF7+guLsx7AKMwOxj+Jpy2VwJ92Hsw5sK9wIbFP+H
ZW8xcXUC/aM2AT493DJQkYHXhr9tu9Y+oSpG5P45rjy+GgxedX1RtMiCc3A6+D5ESKnWoPZkvSgD
ot5oAzOV0RCO+AuXZo72bUIV6gHSNaZgO5nT6LH0wElsgZZS3AXFt7q6UAj0GbA/YwAab8YRHC9G
SWKf8YWTKJttYlnEB23hc7KVBnvjBpFA0++mShsxgp9OY30hmdGx0L109sS5SbtdfIOu6H5YQ0dU
MOII5T/bLoL7zna7LHgJR3AlEOJWoMmcE08g6LkWJYGYnm5QLSqCKj3entCbCQNyUCufE5MDHcH2
4GPJJle6BynDr6FnZus77irzdEt78AOr1jojbq0WP+lW3JyY/vh7Cv8MeHYqsvqzwAJN3/wwwn4i
wsOpWxKTdt/8ouTInEyS6rkEs9jvtHGtK+8J0Xw8zOFL6ExcEFuZ4+fOoaYxvWtM4z+zD3GKDLH+
RrAuO3IeunGCfsPzr7OzygIrvc6xpn6nNAgZtwzLETQMfGfplpm+82smQ7HTjA8ZFauC6JyY1sAP
6zyRvBn1wb8PudWZe5nH0NWKGPtvTSPimRjoegyh34JzJQ4o1lG6TlsAizCS/pRYB+vtMrb+XadF
7H5GDeGJq0Cce2NcUB6auGAfFgIG4ab0ito/y9iGVeDi6uXbTWNszMnSmtfCdxnx2zpz9vM8qYlP
P4FoBsSD1Ax+yWn66OUKP0w6xCoMTIsOjz4NOZz2iNiT+JiMDrYMmSu+ZV2tSSJgVy9NirHuII0C
XOPTMOHxYlUJtRtwbsgKHwrGCuKDIREtB2AUgChri6DKDjkxOOGj6LA1Z758IyDFzu7yQZVvA/Vu
a8vTtIJ3jFz+JYQRKGIbhpJKagh3x6FdsMgXMR7uC4WS+lRW/2XvfGoJcGl3GOxIC4U9Kwh1l2dK
+0gkWqgc9BqHdNQ+piDnJDfKor8Y7AdcCUpHPFeIET1gjdD7lI6XPibRkL07OtIY4TxoFWvWcZjQ
69vit/QlXbvBZNViQ8RDsYRPTtw2CMxl+CT6xek2SiIOnBNtxc9YPWieqTjSvJkU1M12GCNLUN3C
7sEJKomPJFNJllO5g3pWki3D7tHMGHCjMHbM68L4ETZKP8C+j1TvTACBfIFd9RQmFTarqJTqFuM4
G57ceeLDgRCR7yMXh9JhYMbrP5InHK2Dq518QsoqRkxIPkxuurZ69xehGpMwp66iYtu10/r+ADig
MJgGMYO3m8H8IfA4aHbFjHILnIZHRYbd9BXQGUKlTpXjn4grcvHUWo+VtaEvF+Xj/93mALPI4yQ0
4RUbEFHOD61a+TTWNSYVIomevWcG0WgQR2NHbx4lF39TMVjDuR1Dll0ybegjUxtwvG4B4MDOakee
jYIkDotyHtcsORb8hpld7+o1DZdLTD9Wv4sZzi9ngXj/raYB42/Xo40fpiJ3wq1HvukjmkeoKfDu
nfZv3BUNY1eqaaOPiGwJP5EviYkeXL8kgwcI0/RcF75NCeBgtfHBnQM54PLKcR9uEzLt+mJlfce2
BACqxzdK5JeURp0EPqZNT0eUxbi5AhVccgVlOIlK53T3OQHBh40Fx9+zVZKv+D05c1x95fT5MYBl
YktrZ5jpTJ5r7O7upRLWiHqqqdoon3TnreH0KQNxcZnSqHfLHa7vkBGMt3jVMQcvTSepJpivcQfy
4DDiR+Mrud6WF7KWAALqzuR8lHSPU4yUUsW6nLQqVAf3iCYi8wyhAatGYK+JuZkF0hwhPVbvUO0w
hQhtYWny59HnXcZKkV1yhICJ9iLFYMHmuDrd2oHT6b7FG+a++mWPrYt5JjK8z+L0oybHSgSqCEJk
9zAYqreGKXz9btFYMP0KiZ9+tKRFFx44ZUA10KCB3bIY5B/Z2JPHnpmr1GFMReExi9kCxeBfLU1v
ABfPFZaxc9j5I0WifDVKfQzJYodis7Yjd/Y2IkBvbyHACU7bahiRlHE+QLgFQ5Dek37UDoMcTy7l
hWfBe6rTxvTqgfApz1cYsLxwtpFGYEpHyk5pyeNMAky9afGr7mpwqQcbA+QPPHeUMSntynPhM2yq
iJamlfdegnxufrVxTHEvuMzi1mahhQIrSRu5ngwvg3Anpz75nqYWgPIfpkf7tImW9Ox1kwXqsi28
+kv6towO3IHj/DeuKobRtMF73WsT9H56r1itzGelIgYlqOd9CNG0x5YX3LMKug9EwPWwKgabvz+R
3G//MSWLfc2Zou+YeMgFlfTfMHKVAK6gsSuC0vD8BQJjPpYyfBsUITh26hHMMvPkOJuBfAu3p+Ih
6uufQwEN5cpTNOkcz1RLJddWVBxdLyjj6/gxDRzKO2QVOzTZxCkKQO5Qpvw0TIMAyDMM0tyxSlTW
TASA58fa4kop1hgOLCcxnErmLjOCR9CGVHMtSrA8jfZM2MuQrtQ/UBta6x7VIqpfBzACHjEet09L
5B4cHsxWU/gtLlGpBJt0QU76eQj9MKYGiZtBO50R2ExuY4LTefcJWI7hP06ktrRfra52VLBpRa2s
zyVVTuhul3BOiWjQuUMkgBembbwDrWRBo3audkXzYlF20UImcOj2IoJTWQkvawUyHrEuiRiV7hey
GnI+0JmDH+a2uIL/ahYg5/1dlTRBjQsLV/QUbHoyFHa+y7Kg+Cxqe4H1wyX+LS2yfMYP1befEhXD
9W5UsArnUncOBUENz+qtzPDbbmzuZg6+1YgoKbgUgLYbLeNSHrnfjW28z/IFCXPrSJdwwL7zcNC9
9Apz/yMj954eJbJKZvwDntKb/zQhpao3Ti5L/M8VcGC3PbUM6tpx7bRJ4LDuXnJSRuBgI44VPDbk
Hm81ftbuUVPTog5GBgbdT3fyNfZHmrc1hLGIIE8DmXAL8nEmUpRjY787iVL/SIBn/svkFguGTm3P
1VNSL/TF+2loFcR26Ic8ZYxzqURfTH2zGqv+SzWTro705toeObogorvWMKl6HrHYp6dJsos028KF
1foYaMZ/klFynbndrvdD64tiaYcqHcVH+EYpOoe1LV5H/PSCqDBEYMzY4oCVKSp+I7QF1QNzIpsg
H0NyTgR1WtBMzpAbBCg1XagqSifTN5V5Fcn7iiPT4m4Kj5IUbJOjS6uznzI53CIyqbudT4ZncGSL
YGSFNPlYCgV7JSJv4Z0JgM585YY6KA5SOlb/xrqYXkoPmThCd3bEsEfhjWMqLShkSp7IEanoF1E6
CeouEdUXRUOJZqadWrF5K3iuAh4m25rNpp/UGEK75uvaxCOO+JsfLYl8NDMq3m0cag/GJBj76DtH
h/Peu4lzCr7UBEZHXBCGibexFUkci2kQPsVqbCNQZpNFjUbcdyDVnMA+9jpuqemaMsY5KqdhepUX
O5dDOX09q7xTpqWFK8Sl9GcTQefEclRk/qUzjfidkDItto6yRzxr2sG8XOSWv7OdMv7ZLC7mKExP
SbARjEDNETMffa52YPnvQIzEG6GCnlE7m3Vn++arAwOc7RaqJyCBDGHpX0bsYpKRHGs1+32LMZTY
rPvOqjA/eMLAIiwA7VJxXMPDIexTDA8IQPUn02krBekgCTMA8Kz/YR+Yr60U4yHn3vMxpHn7TNN3
cBg5Czw4GHcfrbCKfySBmT4HLksepQCwFBgulfltYkj8JVjeQPcndipOluu3ZLfpVmRoZqV2xOkX
ksZ2Mar/HTWdWNmagskSV57uwDtH+VuFUvwNeUz9civphdsoz8rX1cXwRnGv+4YPbCImlqf2BZgT
Gxp2Ai5VbZ8+Vo2ma9jTWNu5TwL/yQ2uBUPPwj+3i7wrBJaKPJxKYZHrWf0jRDpdOd7T87Joyho4
/TTTt+UMabj3ayaeMCXI/LzT9R3PxIkwjvCTeUfI9zRFzWPvZUxWVtcvN/GGsgI+S37t+4jBBXyM
F8hfThbIe51C9OBcE6QPfUJQ/DQ19AfuOSSWtL0NKfxVK0aSHkvXPJGbRo8UMmy3tVUF9uOicrAZ
mwYPy3KfOZi5+XaUiwIYrkFHbWUWxn+DjnDCLmOFu1aVZP7YKhxm26oDbVqLAEtlGwZcTNHsTPHZ
JG72lbpBeas9ija2Ko667oQCU5Oii+rsKKNV7GQq2oWnuLBNeKC1p4w+MneoT3g42d7BnkX/UirS
uI2WMNx3qDLpiBw1LuY5dK2KzH06+mfwQekEETNo7E3DuJ3dFBZdRKTNmQgF1q6h9zMJdUhDh5vl
e0AVNRGwRLS3rrZnb8v0oPZ3cdUE8owqQGSFZBjD42aWoAOJdVYOsmgill3MeK7ajkXpPNBZP+0i
aJSseWEl9HnBp/drhPQS7Oh6Z5VpVZRoglomezfEo6rdgBLb3qNwxOI0aP7OP8DNS0JeuozEM+ZI
f9zRRh/5p7AqhLW3St0joBcEnFefEX0iVOP4QLXpsPZIGNapbhPvKEU01leODo6PU8mqBNeOaC75
Wf/JGL5TVz/R6GE3mKYGcW1rggKe5eu7Caow3og+tP96EIe+rMKxIIqkXvAFNnYAU7PgQ0QnrerP
SDj4kQkREnocsaDCVYeEQDQUBg/V2UMnX4KgZ2bVNgNyceyKy6Tm3r8kJY7PfRz4HGoKFw/WHg5D
j/Lr4F9DD5OW/1R2xv2tTdg3N8I3Or+3src+Hcvp2ksYTPUjdyqEevLC9B3B7vCxcXEpo4SunWmk
Ub1HIzZlBNYdf436M7ucxamutez05irBsjdZcso5U+Fcxdtj1V+2LOOS8yvXOZiXqKlyn9dcyvcI
s/VdOJnkHaQc6RZN3ZRyk8hYnHuThxHlzhVY5pCk6IsehuzSltzadlYfF3cMDeoecF272FyBzCmm
oImoEU6IBE5iZ2fvcUNI+g+hj2Z6aFLEM+a5QZnsJnepsBdlqcszk/Ydtp8My7lzK2Kv6O5959TT
A0nYVr+XResRU+6yTlQbhF3Z4lQEr37kfE7/LbtxEFzDyCKSmTLdbb6wUJXWu8g92Bimo9GI2Dcp
zS14ANoJRdz0LJBQxWumeFNjxwVY98JedqzIfP6g8lpzy+2srvZOVrUW+k9gYxywJit5oJvA8o85
FlAwnPkMQ4tuTaZ2DRJOdF4vneqzIKYS+6RT/aQ+l7CVgY/ZhDq3BooEzw7f0/hADVDufhoSkHra
AvfJA3pqcWl82A6DtF1Xwy5+txYuKj9i4uqIsaVJok8+GOkzIaIa5OTFUzrfkb5ic9DIaGC0MI67
RwLLBRHdlLP0AwGXJjothiPG1rRjwLrLkYToRtRGRXLQfl/4x2GKLXEnyY1beMOE3RT0xybBBy1R
DhU57EfRrjDMKAkyU2MJ7CmNy2xTYcmiLDMi1M+xMXZBQtBUvpvtKc1vMfOmZu8SoGhPNIbq6jmK
QsFPMK2MvBem1DOGNbeEO/DZuZGUXP7ndtpyJmmbe6WHariw2tX1V5a0ln8o6sJVwQ7DTkH8LLFb
9VQR83Ofp8iZh4exzdr6iRRCtKD0FDPCITeAGC+FLeNLX6Ewfcx0fLp71AP6rnnb0/lAabDbvGNW
dGegn2zTdxfbbDZva9+n6J4TVoWIG+ZYydisGp+sKCHWe0UUKfh2+qyJnldu2byfl46PaddA0/ax
Hc04UHfBmMlojwxSV3jdUtTO/QSia2WmKPmS8fZ6h5pliKMhdvN/IaU9/d4yWcfmbwfRr2mK6rcA
Tac4VJEYxt2Ql1j1wjBjghgYqLGMAGd8HVMby59LHUZMoPxIk68qzUAbB0NX8NPEV8pdbCKVPMos
9h9lwd1iX0tr/k2Lh8cJohh6EkzhREh+R2tpSWoGhW9jWKexmLqx+0MROCWUXnMGJGfBxJ5xE/Gt
rU2nxVPHeXA1wGT6w6bhhmkvksy1YyMamc47+q9njGPOqVf0EOHzWI8n20XmhjaQ0pEddVQDwrVD
Q4CO2bLU8PqgnNpTHOLNmmMmrYbXmA6iVJXoZ7SVMGhGC2tPXUzjJBwRZokESCAg7fs6j9V+rijG
PUMH5tyd+dpOtspiyrOnZkPiifQQ2a5Uzkk8kIzrqTCvV0GS83O0ReUexUZ7VZ4egN0R7A/wWlEJ
tl5vN3ynvjjoIFJ0J3dsERt4q+5HlDCM2ReiseAYIi7hVeqZjW21kGzAbuFX3oVnrP0Y82o+MsIO
h31HMrXYL7qy/RPrlo1biqvTk9Mm4JqXuXAXaHuJ+hH5Ss8/JJbHkZZ2y8x/clNwwl/aEC4Nn6qZ
TpSYZI+QYpzulfsTYHExy9k7s2WkHvKNAE2CMKvbwd3g8ZbmEeOm257CAGYOqDzaXQ6JiTkbSlW7
JGyUtvKH3CJBsUVrb+JTZqm5JanWUTC5Efkosiuc+QKLwzC0Gd4FP/0NBMB3gcua7FoYiJaPC82c
y0Nshj58gpO4DOA0YfrsAssKvyJwtekmUDknHKeVVXkqZwQsuhd1sf5Jrh4L7NIXXqzhVxoT9ONp
H8ufXVqK7AkUQFye6b9Ty6GWQfQKzsdMe7qWSAWxQpr2vjAdxURE1rgkac7qwRUwnDC5UbDKFxEU
1kcIla+7EhxOmmtY58XEJ4JbACd23zPti5skhKIlh/3Cj6FiA6CvtRssgDX30CUdDtEJl/6Bb0wt
d27xsbujpqLpeIjk/IWBimrLsM0cwPPg9+vncVBBdytMaIqbEiX1iguBzHYfL80ARpOj7B+IUtju
m3pQX0vQmXGfUAM98ovlNS/a4jWE08dlPoR95kd7NQtoNhXtot67FwBO+et0NkZY9NTCPC9Ulsw7
a/S97igVU6ujqNixNqyVA9UrsyfErnVrEzGFHhtK0FtWkwNdHd1bObv9P+LfUAKJ/oVPicSRhANu
wFhvQjD95wJTjzlZwsqz3cg0dfhbM12HNZ8hggMtMSo5esy4nR2uevjs1RzF7+lg4d10QXJUl7G2
+uaM5q7sHRKyNR7wZDEXDIKs7W41oYxTQCOh4BAPQAYHJpEh4yLDAgP/djquvhKk2KOH5n2cRd0O
X0E9VFhORvFLdHSYqsaVx0A31n30pMCyAnL9tcrn7imgD4P3HRLenleC4pw4ar976ndXHpqDJa9K
EoujfuS+dMwIvjRr4GHBbH4J7LFrnzk/OI9+YkX+0YtKLmse8MzvWmUxBrxFXwhrh8AR3WmnkGDf
WM7cY55ZTr0npR/ugebWR5gL80s32h4xsgZUn6fD30zrxrcuo+T9TDQr+DOzGl9jZ7LOsk+WX9BW
ob22IpJbQk3MJzUVmKdCwUU62MPkB+weduTtuibTb202hRetiVtvy27EipojM79YgFo8+KZFeMQZ
le8bh7pRUNzhgbIIDDZ1PF5wtQ42V/QuzB8BQQ/5uXH9iKeBwsbtYEH164o8OWd6mWnSxPS3IVmb
/1RFAdrVdB5XZivH7b0BbI5rPtBehgeDl2ekqRWhl0lrbz6gF2eSVtqMOLoVOq45tTJQr0nqISnA
M4SSwUSA0j9JCuphov1Cdhvir8NfWsgigNIaYj/0BVs/WEwS9C5AkSA9XJQzxaGyWTjc6TkgTgTX
ZDgQV52BjnvOEwP++JaVJKAJDy6fkZm9Ow2uGB24XvoAJsmsXPmMs/xMq15BEA85kWXV4mfZ0rU/
J7Kc9gmE4no2Yu7Xo7ONLXCAvgRuxIOY6hP0ncXc5sYr2i1gGnIbEF2Rl872VDAc4bBYV8c+rL1n
uCVwTcdKHh2j1RUinXckhOQ9CdhcP0pJVQfVIOrAiV+/plWj9FHkMZwLxcWNVVj4vbq6JaZcpii4
LDZeLiykkRYkwK4Zy5nJQ6oCd0fTHiStzvFDg8eZVMOPtIKXLaWp39pZuw/M9RQ5cYg2P8wiW6rL
pEAYFJiZHXSScGzakyChFe8rqodhbQI6odB91JJjYWM6Nu4khktPOTBfISYY9GDaP5J92i3Fw7BO
e9gFmChJPjX4WjAlXiABTyfVOeYnMitcwCWxv3KqJM6JPwcnkk3NmfBQMe+jlGTazlSLVZ59Ds31
L0tCajx4TWlwXlIY6m/tLlaQW7n1cStoRqfYpwXS2QmLPL1OhajB4jNUrB0RQrdsFPnbMfcsWlel
afm2e2519Fgu0zFX5aixYudLciVlsMT3WFC19C5ZbzkWBJpezbkQSXWDWj/Q24ISzzTPoivGjkSw
c0SX/y54Nq9R2vtX3NUwrpUXPOPhmjiY8WddO1YYPaVDoLmTBTPJYfhrHF7UuFFyPnnhKisr2BBU
pZJx5MY/JQuF1Ziej6NaiM92NGolT20HjgtCTpH+g8SqnxufiRcNzbm6jP30Bnqm8B/tqiASMrG+
083gLTnAJ6hFu8KnaerQw+aFicAExEC7s0Z9wWjn6GpDQoLAcd41C6+qh5aTg9RF5x3us/U/6s6r
yXFrzbJ/RaHnwR14M9G3HwAQJGiSaZj2BZGVVQXvPX79LLDUt0oltTTd/TQRUgZBsggS9pzv23tt
2lDcECTQgfE2gWciEQpoEQIceSaQXzk4owxfhMkVkFj220URUmaGglZZ+QXtpxR3bt6Kmtl6gAlJ
XMW4hzBl7Mpbo8WgMhZCDUuSpEUoYZu8Yw7cubG0CJoKPqxVq9YVmKb35ZGI4yV7JBhZqJ7nsR34
VlUnq9Nek1q6oX5TG7R6XBMySPOO5HHAo1eSekxHYQxxkXGS4/8OXY3q9XrI6UZHswrG4+wIlmrd
mwRqMC6AHSHMe517dvqFBuhsQIkeVUxyzCEyY74Pak2R/V9/+d///m//+2P6P+EXynxw2Mqi/fd/
Y/mjpBUVh/T8fr/470DM+e/6b/71np/esv1S3rzTLfr5Tet6/vVv+Nzf1uu+d++/W9gUXdzNd/2X
Zr7/wryqu34+33B95//ri798uX7KZa6+/PPXj7IvuvXTqGYWv/72kv/5n78SoXDdBN+2wPr5v724
/oB//vpANb375dh/xO9/+Fdf3tvun78KuvgP01AkxVRl2gCqYmi//jJ++faS9A80SSYiLMsS0cjo
+q+/FGXTRf/8VVL/IUmiwvVaoz8tKbrx6y+Mdq8vKf8wREPHMWapMp/LS//x+3+3h77vsV+KPr9F
dd21//wV/sGvv1Tf9uT6A02FbycaGuY4VeReqxoKr3+838cUN/ge/wvw9wzxo81crTUdQYyeVMb6
pbpP31AT+lEuudgpPSpRZ62INmjkXKqJm4y6PgZPPMdCqt92pFTJYrC23UH/5uGzJBjnMJO8pTZP
fZ/7ivRVrmem6stOYxA3KgIRM0yB6n4nNtgQamFPciE6zxciBmjVduAJUOtX9SYhNHsgpUuPBa+T
rRcdMFueiTfY6beRKjhV/FEvX5QwZdoLr4ALZTuICOAqhgoWzqyIolSLFXxiZlY4FNM9tNFunRCQ
OaleRnkowOKdGcYWT5FDFwTIvgZu/MYYVczzt6SaofBkzsp1MO2TraavNrKnZXlC07UdiuG+y9k8
Ge4I9R0Am73qnGv1FZkvUjPFZqPbCsXvehyARUUOwkOiru9r6aJ0l2x8M/Xn1FAftDx8UJsYrdKy
SRpskQ3kDyLjErDZ5Wr5ZPSI53m2AifDFi6nzzWd/ZAgw7XNkAuLY2QFOv97es1bIAHEZCRbAZ9k
UxonviWKy3I7oRBpNe24oksb7d1SP0j/RTKjO5I62vAZblu+sTLWfkPgeoHUb6EGTevlBEhqg7Rj
v6z0KLB1Woi0B0t4OeebTOlPeXUbqP2hRKpo6KdESLd6JzugV+wp2HbSU1l80hC94oe2U/V2UFJG
RqSv0nUuaZUYH8w7yQsgjZmDSFIyT8inwywf6DGDRZN9YQ53hklZDCCQYt4Jhch+FzZzRJaGOT3V
Ii4BjgCkkKKROzESAiiyDoZcjjjunAguu/SiqsZ70L6W/NTAzPcD7gh4CRsmqy/oYe1Rf4Xf9UHT
HS5FeFsJ6q05568KUduipZ5Ba5yFIfG6zp9jSo8lvK8kdhf65OvcK2iER3zezLqrbUToaZy89DPB
jfpHCX9+obqRrZlXksjmklB2+ORX43vYp4bmG2yOZTB3WRZv0Yvaef4BeeUcaWQRJNnJWJ5yE9dQ
hPhG+xJSokHy5sYL0V30sDpqKyVCHxLeNuFETJoQ+SFiH0pAbqPieMOZhBX3CKj1rq4fm4Uhr5G4
rbacsATcdtRlVRi746CABzHJIavdsdERuRc7Bu4Y1jBeAQ+amhNHlC3kkHJl0dUMRuEJNe3t3A/b
oXxZ5nPJZGZt8CF8uOT1rSZRokm+cDTZZDPb8/ApDr/E7ClYwK3yeaUtpu3oLtE7xCQ7rj/M7gAN
asjmjWzdJ7D+6vitSYPbgJyxHKrPXH8RM7oDoXaLfwC/eLkR+/u2PRQYTiMVWsunekBqmgEVrrX7
1BC2hvwgcY0gicWB7X8gt5wxUuSsTiIITL20y+u3OWxtnC2UugbYBvtZqqhcSoj2YX1RvPUtCghG
QRRFtFe0u16BiDVndKpmphbTRpqLPSOQx7p4lk30BXK5Qahs59VHJeZurwq3C3eP8mKEL1l2QolC
e5RrRH6LsgzSw1cwh7ucVvwy8+8jtwFbEWnLfgYi1KmP+rJBFgdxj3mfqmwV5VOF8ANOiG0Oj9qk
3CnKjopqbPiTCduCS1XT+lYE2BNvqpL3RBG+C8YrBRFsSSDH6nvSGZf6NZqgBxE1OEuDbabkRKiC
PUkT5aYbvBtODM1brnOHjg3DzgKr1kOQlLdRVvmlQOutzTHOPhQUyxdtgy7SqafbIYbPwRU157hM
AcAmJmWJeebax74X0cItuMGD1sm6/EROmBuaL+0woQp6H9FOJeyAVBqcNKaZTRmuV0vbyB+N7DR2
s6NpW/Qfu9n4XJrTRpGQSBQFaveguyQZRsdA30yy5FgdRWSG1UvUU9AgsHpBhq1cQK45lf6RaP4S
IqfBs1ClL1QtEMI9GnV67PpoIwefA/QZA63kEYsbuiH2yIjtLndSc3QgVOyzAgYL0zvUrxZAjRXR
ERgM24kFiW+s6izDpCvVZzRLtmpYzLArrnOAH7MjMzMPl/ybxd5CYb1rAs3hyHAyo7RlKYX1/Enl
MojfziuCh7LMNrp1lrRnOa8cU2Rnd11OTAg9Cy6fnZhvtO4R8Zkjlw3A0ogL5uSi8GL+SiUCvAIm
bgjcUiZ/Rc7sSimeYW4CQdTcimV2FmHPDha3Om4jQzW+Ia52a7LjFyX2NCKDLapZsIWAxom2QBFe
mXNHkdeAgGZTGfq9PsS3Sam6YZusudF+qCeeJQAiAjAbwT1N+4lKEokmC93mpT4nXex2jemC4vXa
pH0HBnULLoWtb23h+e6ZzhJsB2xAW7UUTFMQzVSCQrvvSaEjKqpvQKjIXAldYnn3pvbSNIhyYQWj
g9hUy9nIP6F4oISdboQOW/4aok6hiu79TUHSZDTMWxDhTjZdMiHfMA34kLgdo6y0RfaLmIuu0jZM
2s9q/mTkywao12bdiTMKeknSNkoSekpWbSWsHoX6GproBkrrFp3HyYxDZzHIaynuo/xZIzcDXo9T
seECHVi87KS6ejPj8KpK9laEItWK1kL0dupQOQsH+PNOZTHjr308Ky9V9jhnb60YpZx5uqPFD8vy
MinZzVB6lci9TOHs9MkNhNFO7pvikDfvqNngQcF1osD60vVv0zBSGBdsmOKVCPsSxeYsP4UDaSkI
TDuuUN1r374183gid3rT9PgeVKK/zZelIRohvKE0cYdfZhc3ZDXLwXEAsqlx7YS4f0Z56EwN2Zyj
5WQhtGY1uO3j5A7U/V4D00Q/5MSvVRXSJxT4XSYuRbVzu27caFhnxNz0G9nvrGfiw90WspFFK7dp
MweJF2pRy8eIcQitr+So0xD8qsetU5v3uTjuhWCwx0Y7ZvO8W/Dt17HEHVVvHgRrODW98Qhb6yMM
Es/IKXGj4PSUkLx3VNQFlycyoVYxJZ328KxBgl6TNYc0PbQrTAPBF/7zl0CQKF0uoCbEPYww+CBE
4dYWTSCGrvN8bK3uhgLUrQpuooSHX1niTB0xIm0DaK7JD+ia9Kml5hwGSJhHdAlConkENO5wTjiE
sX5K8viA6MmrKoa4IIQIe9kOYbI1ka6EY36fNKkH6xOKW4vd0TNzrqZsjVW5XcyYgkf5OWJEiiFr
M1WHbBC3pBJ/spbmTtGZ/K+BLVl+ybmbJ33hTrq1j7LOy8Lx1uJ2UAqlT8WF3KXqVM3IEGeOT/bS
OH2eTIGMmmPDM2ZWe2pwlBLV7ZQnSjh2PMFuSu96Cz4MtwipJtBuwNQ2Dk4QZRuZG4JKjQSv3VMc
It6LZoumZ/NKhcbpo2KDOuogyNtM17aT2H509efakhyMc+6MrxGRAdNk06EV7mK42rUZVJ6m2XcG
JQKxc5k5f/wwQ/ttBvTjjEdW/zjhkWR8QEDyNN0QVen3Ex4Jc6CqmF3mtpvJVZ3CzXzlVt2GO+2Q
gTw+BJfuAJkU5potemQuPQ+lw6292FrHv/4m0p99E0USNWaAzA5hxP7+m8D103rYROs3yd+NF8OL
94NNnNBHfKH+vCEt4dsE/dvs9E9+uyT/yW//YY26+Ps1xvRZJam+rnHeMOzfDbtiBxPR67aWa13+
5vetU8efppaSImPd0HTYSZr+05am2cm4XpKA/p06N9wVXuRq98sWYLCXe6En3f4P17f++h+msgSz
lqHVsz7smZvFzdyu3DEFGr5aW6gu3OQditl/vU7m4X/8iYopgkVVFKxhP+1CUdeIE19nzznO4kSA
EG7VjqaoGEuSDXAU+69XR7Hgr1Yn/bT/yl4CMtGyOpGKZdCjKFW+ithv/3otf36YaKauSoqBjPTn
XyVE2twSisJq9sVtv023zUbZKw5qN4dqovM3a/uzw0TFBWrJGmHQyMV/v9vEBe41UQWZS+X3HgK9
k7iF5KROZlvb0otSN/hv7LQfV7iWRH44Tua46kXs35Q8kJYLCAPGGCcBQ25TP7d98N856VSDwDCT
Sg61lvX3/7A6uYwXcnnWsKQ992A73lAbgyBml77pRXd56f7N9vyzkxzqJl1hVVE1U1uP2R/WNyQE
X17DmdpN/SRv6m3zXDyj2XjXPS79f3uwrGfxz2f5j6ujYvbj6ixTwK4Nks1N/MnFDLHFLeVoW7jQ
e+NvftqfHf4/ruqns63XWvhesQHfu1SdbAYGktyX8uP/bPv9fJGkL4tGd+YHaTbRoW5rM1vZGxtj
q2yivfZ3R8f6nf+4+TQDRylXSln++egvBaPnNFzXNrjDRbLLN4pooqN52JYemegzxHP0l8CG+Fxs
y91f/9g/26K6xnmucU/kGv3TsYJQxYzKgehRWboEExNzKl2YXv56JdKfHSIG/UOKjboI7uun/ZZX
MwYfZKNcmAd3Ora2dBBvZ0921edk+zfr+rNfZAHzR9iDwcgUfzocY5IwCjNliooja3qBWeUah/IL
0ZxfcQYc0Zq8xX97CZP/eMphctJUBYuRyYb8+QfqcgT9uylzN34KThBy8/fhqG6Kh8itDvGRsftE
uqzLhPtIZonX2/iPkGn93Wb+43jid9/i57tDTxZSUmL8vt7/klckn99OxfjW9NRd/EB09+Zvtvaf
/nDwYmttW8Od/tMtvhFUYMPwzN3suG5q5RD4qbPsVa88h+7f3in+WKvmB/6wtvXb/HBlG6VE1KKB
tQVv69DNODC0eMUOypYlutCZd9keZfzf3Z/+/DeaBqAdCQiP+dPR26aoJfBa5Zyh40awqW24w2G9
HhSb6K7+dkL+l3oo5+pL8dA1X750p/fq/4MuibSe8DSK/pMuiV98BlTe/r5Hcv0333okkkojhOk+
ORD0GvE4sgO+tUgs7R+yqDKCVOhOyHRPOJl/65Bo/9BNOnEWMSGGxImncR34rUMiSOI/LFHjMsO5
yKfKqv5faZEohrkOq75fo7ESoRewVGYM9GN0nS/5++MOiTT4eahKJ/KZ7zxknndlrDvDZLwsyJnt
ycIHAnLtAjAg80ZpKvckspV70B4Icn2yzzddlQpuFGtIR2CEUyNNjWWjU8PcG3OMCNrIZruSBoz2
iVAXe6MrZCK/5+U/Hl6fvf4pMrPYg+b/bAJea5y4nIttNyI8Iqiv2q8ZnmiJ9e00NAYqPnqTe5gJ
/Iv1z6Rp+Z7p1n+8cl3O1hVaUTs7mWZ8EPDpf/u31+f/84/5/tH/+Xu+fcS60h8/cl3+068jq5oI
IYLqTQESHJ7u+s2un3F9VIN8RJawbpRvD68fcl3++fXr8veXNXxJy0aY6NMaxIya5de+k29se6TO
VM2Tb1q4FRf5UoWXuKhRrZf2bl+rn5w9+Yy2vd9AB+7cI35lw9vYBcmRNlh3y6H5Ve4ACBRbG/Be
vvOpy4Zbz9YJLgpG29fUwfd9D+dT3K8skWOW6O1KHPlC+igVDVBTEDJcdHQ7B9bqxunouzvr+uJI
czbHI+CV2ra3W9/u89C1ffvie4M0uN4FBI+HlYe5hrFmCCCH6d9sr+qNk3/xhT6/8c9nr5DM3elc
WMX96QR++EVYJZDp8EUssh1OPPAYiXlc9WIBRvdIzG7q3Pri3GywKgq3DlYv89beHLc2od+evfWj
IPhki0Gw1bTwYs6oTsjLtTebKUndjb0FsKHzZe/9CIn/+rvDsLqfaUkJXKTnS91KE5GvJY04osnI
PoUFuBx9RGg3uta6vL9ZWts/f/LWIrt3OiFnHGzv5YUGZGZXw6EZiWapM7K9lnKLYGYTGjJg57nE
NbPEr3Mmu2mpeaCJ7ayiPxdaL3a/DK9SpX5QLKKYCsfD3m4o87+oxrR+1fvLBSD4XYE5wztj7F8u
Bcq/dAcQ4GkRlcdAyz9s/Jbi2btn0/cU3diub2/egJTjdEKL4vWTr4TREQE7QZvhy0Qugne2xMX3
3k70BZttaZ8O7pxXnnuII8lOSppxMEygHB0y4xNkeTQpcr4poMKPhVeb2tH2fbHPtuxsn7Suo9cX
sRMMPRqrfUHBNcW2PvYE8ZiWw6SUZKbe9dE+QIkyBNdeAz23iDDdmkovzNvm4Puh7UW55nr+2RMb
1fHOpz6ZNhwUZnia5PBQ0ePZqNBw2gXEIbDvZJhuyvnSxzFA9/7gx7YnIHb0zufT2+kk55Zzejkc
Dgk0lIadoNTpIdAPKphPyjoU9Bvfem76DmIodWmf49Yzl3rrnS+nTpv23tvbqY6qm9PLCTCXrQmP
bTn4gaVsc9NpYu1J0skWXGxbaQY30edH247kbrf1rEDZcGT5AOY878KPqQuPD8uyNuJIOSnWO0wo
d6TqCSD00qwK2Jn0CReS6AH2oE1Q4XswF3dS+Swo491AUxRi/J1t24Uu3flbP8itF99fRAwTUCqB
dnBYptC5vMvb+e3ErkTV0njewdUoTWt0ofKHlMo4qQrqAyKMwB5DcbQRW+v1fE/m8B4v0a2aJpsm
pXsmP7hfd7thaXe7/cN+MwXtBhuKXniGRFMyNLa1nqDcVssNEhcER+E+XNqbOJEcIM03zPxHf2Qa
QGHUJn4O4q9PTXFHDOfW0Nr9KDdcp+Yn52jTzJ12HN8otWdXD77YIT8E0P5+3WjdcijL3jt5niiS
Bzyphz6uj0Du0NEynwrgriTG5OG+e+tKDANivgA0AKoqvnMxPrOxMIYe/Hufk0dKtZ13fvPw/+05
ITSGfaFyQg6Hcb4LkYCHIBZESOoJ1T8gfd7FU3RiXD0uDqEXxaYzWNpN2li3QCDY6kZL0Xw96TOJ
Xrk130H29sSkEgmmG0hG6iREmrB+X83+rlXivW/f+y0N6YLWHhc+8I0c4+ezVYyPof5KnvwezdEn
hbbIVHx1bMLCuL7ybVzsBp27qAeOMZy/9r2nqsXTupm8vDBvPc/j2OFE9gzhvHrjuBoxBrTjRryZ
wgExQX0JrPJzRCpuN2/W/+tGerK3pdnccdIRAljQX/bl2Tp6/FoISlvPNyyJD+7wOWk0gEntMVXV
9bxTNjT70+kFIVKylR2FS8T55LpzWe/cg+smzepYzjeLLD0ZJe7SiEtMrlRPiIY/YbhZ1nYPjahw
q00foXBvkE7clfm9b+Pj2bF9QvvCXgSOwtY/nyYSJLzT28sJ6VS/j4XlODzjd/SUoYd8STW8jFt8
p0qPSq3NgUmk+HKG/mKUJBQgzwVxq2UPpc4ZJxrDWWoXk1vAMW26F3t79OED7u17/CYb/96bCn3D
qV+3wpN3XhqFH0tleoXX1/JrkQi3AhjZYhRfVbTZdGFlEytdOiP86E9x2+4qPXu2bZSdL77dtsPN
9WaaaRw9Zy/rLidOycXg0s2Picl8lBvCWLmO4t4k03b5AoPw1sPV/sJ3UGhVeT7XTYSI8s2Zu6jh
ns4vXqqnnvvCfy6Z1msaq77PrblwjbY/BOn+tHDLr8fKdU8T7QjXbRK6k4YrRBwH7CNzcFw1Xnau
2yooTLkgiOMRXYClaBdiz7uy+hCS4HUxlGKPOva3PxHaVfAkmeGktD1S+kx5sZfW91wfXd/48+K/
3vLt1XXx+ij/9gndDPO9C+jMroOm6yDx26PvI6nrMugEXv7+ZN5GpJJeX/phfPX9rdfhVaeCEyWQ
L9wQgsDgkRZswdAoYFy3Duauj74/d12EhsZg7ft7ri9/+9ff394X2iewWHgL2l5uD9fx8KjpyBCv
D69bLZBBpOxioGujrMo7rekYWK9j4AisRVA5eEYDBjPQ4bCD4Z6IsUTR9Ms77kYMr6/LeEqeI+SC
jNRB0arsKoRaqnoniRWA0ryLXBn9Jk1As7hJS/hkaZENmCJxsNmq5PdmvZyoGZY3PfgKYiuQKqYI
jTk1uwqqOHfwotcnb6naZRcCmsCTKKgPQT1K99Z8r1I1eLg+U0QEf4ldlu6vz+n1m2iWzQ0ek5W7
sZyIW2nPkTy2Z3R/gY2RqN/kc54eZyPbDGJr+AAQZmCg1G63RJaipiEDwx3CcHGRlWZ7BZ+t36h6
9IC9DczaDMGHwMToIR+09EQI6AMcYWO/mECtZCtUHrtDHHfTY6Z1xSNZsdFDUgDYssvHMpS0m0BC
v66bWXAIFjU4NOXw25/rc5ZU0nheN1dN2UgSllCyDTknm3X9E+qtegzH54wDufU0mKAVc6E814cH
PK3B3upRPgpVjIzS5HZSR4txQw4OMXNz8hUvGWW3JB/uuBla+0SM2w1bKX1PzDusLMMnAcmaC/0V
mlls9ecKa5be1KiDitS6kDAs3lSq9XBdEoU8fhjJ6rsufftDMs44CNadaIzWxUyT91Ju9WOinkVt
1i5E/gL1bU0R0bagXRDwLxAGhcob1kVJqpQdyV+ac10UzEI6RgzRbFWVPXMI8juwJt2dFiaeOnT5
4MRIishxUO+vn6bTG5MCWTtdV7VE+ucGMLhrzdEdzjh2bhWOKXdj/pRC3G+42kJhjAca9a32vj5Y
MkN7n6b2rdQr/R3K+BtJJNMrMB7s3WTiZUmsn+vECm5iAz1XNljECMPC+PZCu76g9squK4V9pxtk
ha0Cii6OpWPfqeJxUnvxSFHwMKP7vS2T25HE1SfsjPmtvEhP07jgRkEp7s+ikEBiyxlkT8N5MhTl
1jCnZQMSonYJB1WxuvHcgPV6H+vB03WpzwsXRF15KevhRpJi4Y6YUOOeyBOavElxH9ftTtIX9aYn
6mUPFOWINUq5uT5lFOa8G6MocaY+ftM0fXqOG+ZPQ7qM52LN2Q2NqPSNuoz2SdEfMekk2xFD9iGQ
1eVInn2wyfTCesBIKtlEwRhnfhtZYEsnuV0k6fZCMwcr+RAxJalzkatJFvFNSP8OUVZ+W7Twxd+M
vbLXjGE4RbhVNzX0fzfqQSc7fSU9qy190zawhO0I2Pe2LHJ48+mAQwY1GQGnanjXI8k81osUONcX
Kik+5H2FIEUlK61hvDJ3Om7uRNMustAD90oU5Bgxi+AJOd7zEXNJq12KzpAus3d9pc2twqcH3zua
OZ0lKxJuOoxblwpau0PKWurr2LsvVtIH3hQRnj1PdbTL5QJphVYF2MZRj1//BJYV+6YSbK/PK+mC
tKXQ7zCT6afJAkjRkBj/BqYbwfwELlFfGmhNipI5E3a+GzQJmIEns70ZaiV66Enb9EfAohg3JiwI
qGi8iWszQxH+9GP22hi1tW2b+renrs+3sI4YpA35pmnMnriUVDE2mlSBdx/V5jjoA2gICe1oIaKW
J5NHOsXjM9Z89Ubtar8lSuFhsFYonqWLp2EalvtWsy5Cq+ivmT5baETBu4gRketEVAIVzTCrim23
5XhMQDmQzWxZIJ+mrnqQTWHY1lDNfeII1D0BT1rrYYPOMLgRJO6qoUZaKSORsiumbSsV9en7IwWr
yw/PadmYb9KupUaDLB+sSlWEh7wbCAVnsP6Gne7UIds+Y1D2AhwagJCCcWTKCPpRlTMigcS4P4uA
V7yfHpUqPQsFrDw8oBoTRCROt9c/s1Z1JxiaXpcLKLXCVCf6SFccIKZsObkvLnGQrp6tQD2lVKJ8
7r7ibjEV4SbHrEw2l4QHRl18mVPjYjYRKDmg+N51sW661DdTuGRFL3F0pWg6oNhX6cYK0H9dtytR
76/k2Ol3VavXNzUekG/PR7mOGg904ClXYvk+iNpLvO6HRK9R9Gi04JcIWi6cpUMZZy00zzl4gEcE
qyKADq/gPNgsk3mYO9F8KPt4OpFFiJRpiutXPZR7h6iuwSe26YG5EirdKI1figZF4lhN9Q0MzvCp
Sya7Eqf4RYnb+gD/Cd0BXvl7QVjeiaK5l6Re/4yFGIX/gml1kAVXJ+RkgeezUZPWlDxSFz5UvR3J
SjLHE9fD6XRdhO3y9frU9c+CkWInkOGtI0cCbMgXDe4ifS+UWXYXrwvK3I1HLdbvri+RlyjcRZY5
b8VCXydF8kdlxoCqoDg84KNEXlg/jIAnHsYviWqCdQoy65ikY/UsWWB8xrC+ALJCWZKWJ1Mvy3uF
ClP9CRhR5Ydzf0PLXvlqTbIjw0v5EJhbojK2WibN5adOAE01iIjY4vFLJk8ANOuyv8xEZXEnV43D
vHDg4ssAGGfU2l7L0/MoJJVf50+RWOopZzVTo0LPQKtnktjjlddEfCjFfBvLZYpptNsQr3IZZ6N6
hYQHiVjK5p0xVvVrCrwEdWT9PBGZ3WpJdgFu81lAHnxrlnV125iAyqlbkGmJFnyh6LSFvyf2X9Ig
DUglinX0lX1zhzVHO4S98qlvwULKVqY+AxsXnIZB0r6Hz/HcLNHeGJZtWs3RfhSD9gzduj1P+E3O
iWRr+ZRtDE1DDyYbw4UAONmFCpFvIyUeLnE6mTtizGfn+urYwICUY1TIpFMgpCcE671r0BMBgPpM
IkwESm8SL8mkKJ7M2Ggf5XN6DosOnaJgeroaV89D1ncux1vhq+uileTvAZ3qM+x68QbGxytQx72K
m/MU6mHLQEhq7tanDKlpTlGvhTszbRR9qwAhdZRhkI5LZhJzoGeMUFqq0FJtvucVV3/4HFGu3i66
jvRlfSSPxasEi27//fkaH4wrzAkqeuxxwgNUp7uIdLzPGFn8UJWxotUDEAsxQu8W6p2fDAE9mEwk
xLr82i2a8cKwfMOOm04K7kHqGprmXhfR7/qyGhX769L1T85dwsaLgDV9bNwqEEl2oZIko5WjJnQ9
rudRE1fatXbkfl0+59xzZ7HJLnJYmN6KxMFr1M8b5gXKcSazl7M5gha3MhIhToGCnVpHkyvpiHWn
uBBhPhCFF5m7Fu/fBRZJuhMUmaSNqfMaScifGwXcFZlI4j1xr4hBS3Eg+LTInoRG8BvRlB+1ZQmP
0qSMNlNE5TGHYmUADLeNVitat6wqC1RiZrmQxkPGZsHMIE4GLb0+Wtbnvj+C77W8fX9ftNR70s13
P70BC3VoTxP1+lGVDq1RQysT84aosc44Reuf66MZxNapFN5KIlcOMal0Tk0vxaX+ySiQvcxmxM61
i6f5vaHyd0pTI78klh5u6gFZ8HUR4WFO3Fdf+1pC2vb1D9ebd5E+yQ9PSXFTn83axdatniErkMcT
VOaWOlruDFKb7yTUhPf11HT3ib7XEyH0I4tcLZI9m73RFMSTCUzI9aYoN3pQGQ81riMQl8jxa2m6
rNa7r5b82JMsGVR6ejckVnNbCtLpOn351xKJHcojudOGt+YPEeZI9sxkkfEZGMbkZok0e+zO6CG1
pPhuffU6K7rOlKoJ3+v1Hdfnru8oWubnQga6Si9S/zpnqFZWCXPg2+ucAVtsZU9VFx6vL6aknDmL
YCyUYJlRZA0sdhKOjA1T0nZLKUgkHzxYCOfS5/EYNiKi6E4SntoKrX2lqhXZxizm2CVdvWozX8QQ
fNKqiJDMONr1lPBf66GKNuyG/lgG8wK2iwjUFNLLm9pge9Rjk6kQN2sxzSYbBGB5b5GOtTPWqAoG
ONJDj7HUNtsg/my18U6dY8KmA4YCZawh69FnBScLUBvoC8VJHg3Zn4dA3gGI67GiYPruKwzcQpxY
m8IohBNAz3MT9ouPiFwetlYXDGtEsOBcX+2yrzVgDH7CPN/UZjHfaIGGMLAoSw9GdI2/sbdQ6C5W
43FuMgnp6tjn8u8tQzUfWkJWv/1REFIjvE2U6dDVYHbEvEAiGpnHZRyPBjkeHHDrYpF2x0WhPAX3
xyGyHZCqFfXUxjrZOH17KGQ3yE3tvom7Y9PVEcbGmJvj9Q+DnfKEMW90jZ4mVDyEzoy96AzMvLsH
uyRtNMrqG2k023ulE3VHB+FnN0uj3uFE32okAz6GuaLezQAYEuldNQzUZ6lxiOeoXHOYda9rjd4b
5Oge5v5yBoAjP4pqcp+3+nxeSrg1aho8jaJwd329Xq8vBJTdW+u7k0jAQdRTUxIIuhPEJ3Jslxsm
phkDs0W+o9EEzFdWn/tSLXeYdafToufYKiUshfQh19EmQMIzhfKNuJ6Q1XpClpOueQayAfLoeS6w
dBc8UXcPIPczcWbGqdGB6cbjFLsT0zHJFmvlSbsO7smH8wBnnZo4UeCDBpyThO1lhrCrA0u8I/Mh
ewCq6Gtxqj7HpCzvJ114DRf5UZCoV5TMSCkfeDTmcu/6Xa7fQOIQgbjQ3eqFpByMsvu/hJ3XcuPK
tmW/CBHw5lX0npSXXhBl4U3CA1/fA8m6W3V3n+7zggBAqaSiiDRrzTnmL93zlZVh29Vam8sVKEn+
XIbVZwLw/KbmJnG89UF+vzzQlBGLyqpFsqJFClK9YJEWFHA44cVgM0KVeKlFVcNkYCSjZvdeWEFz
6XmkmKSmWOREeQzas1s6/U3BuDzBfiQR0qlW8pYzJdpzrWT5A67odqULWHhloSqbqq9B5CWlRSKR
o+I65rNilnm2GiuRHS1rxAtXFAWZnpX4JvBVkLEX/3QDsFggKymKZmRq5gU7cou4822ESfpaGl1+
tavx6rb9KXPM4K+D6gXdKncxPefI1xlpkp//64SCQHq/02fuGhxbt1VGPki6MJStfDvZXSkLTSjK
Nk676Fjk4rc9P7Dy0KqefrDtZo3rhudV3msMdzyXFU1J/KsXzSGdsp33FHavjdeAsseBoLLb/VaX
5DuNZQDcSnlMYX7P+1t0w6luHkJ3St5NZqbQGN8bkDYHNvzmImT9ue5C7OVDFHZsAKL8MMSl8QY6
ctX2VvGchzgJQ1+xtnYSdqtioBWfK4RZ0nbxIigYWbuKIVoeyYdNl65jRt9huS0Ktw8+DB1w//0T
7AnyCSwfYX6VGy9qQmSuvCS3tTjXhNBhDmcRmeFjcZrKXoLDqW5f91zNOLVGcjNdAjuSPL+iq/Vc
BheYAg7En7GID3BfKOLNA0DljvPj41TFmZzwcO1p+o9IJ8Z3h11i3GECiOnievbZAZhqTxgE5a0p
V5lAwyFexBbA9gR11YHgp+ZxKMfvrmL196ukaIp1xipv6ZdV+ERmnLrX4f7Q1CL2NEmqbt/hJr/6
bKwP4UBTdv6F/xQ5B8HyXott5SBc7eRP1nCVhzlq9Ept4Fq47nSoo26bEUGG22TQMJiQrLGkrA8h
Zd5xJEHwAUvfueSZN7x2ycZjWNiCL/If5PQftuJXVFTEVMzjDMle8UVRorXy2MGh/lbpDQ7MMewO
JkyGR0wpgPDmF4oaI5JBWuI1NhuyGOOmgpJo9KcxDwc2ZBzkpTcZbFDZla8NpxSH1qq2va2WH3mN
V711wu+johLw7CndMeqq9DwTS3hTJsggmf1sduafs697fYmVpBkxyqdO+OjA36E5XQZHX22Sgw5K
YQP5TSEkVXPwamTTvlQrZWk6yqKYN/E6qKpV3CbhTqu86Bam5pYYq+ShGmPnahcT+MGC+jLUxfEz
K/SnQkXLSDMIBN1cgbPlOk3NZr8/uY/byRRHU/W19yiJHNbGWXFiaxFRPVWUFSmFyTrzoubZ7WaL
ihV1vxRnji/x15YFR3mafOsQCe3P4etSOG23Z+aYAZpGBSEZDNQ3LYl/yBOUDH+dCC99JoFpqzVt
dPH1h2ZoGUBBgfHUBe7zveJjtF549KgArHsYoDhVrGx3f/Yt7MZnCnT9aqiKfoXquDw3DsHTCBCf
6PjsTRKjLqwS2c6yR1tabv8K+HfANaPqL2UfeKsKG+d9EsjnyzAg3NvGHQmO9UMzqvNA5eTX2ATb
EeoTtlplepiobCETcq6ADvItVLR8p0PmvrTkzC2jOo3YkCf5KlDQG4xzCVWeKdDrPtiS4n2bz+AN
5g9zDQlzmhZtyQdTD6PVDIQ3JeO73Zb4L6deHBqoo+/xDWt+/+h1o70Cd2gQ0AijOul07ajMrEei
CrON6mFg0wSL084LiMk1ynSXiiF8CmuY81Y1PbVqdaFYSTkRNEK7MouI5RfEwRsmHvmVhAzzgdS1
SxaVkFUxu4TL++OZaRAoWiCjemfrL4aimYch9R+8KXYPpFX0R7XxumNGStsMBuc6a5RmlSpsrYYg
//NyGTjPiNi7Hcan+hJ4JCwXaypo5UVJZ3q44ju7BHIaUCb7ZyDo54bTRKUSN7Vt83DVfme8TKL3
1mnPpolgcf3FzQxv3fctdaaZ/RcxG+n6FBgPDmCrc+pjOQOzC8KR1W/fTD8LGtOX1onDndJr7XaY
mASbmkd1Et64spR2WMn5EPhMeKrCLjhpWJsLWXlqLRyVrGu+GT4V1mBoggtZif3eU4xPVlH6ApNV
ChzWBSj3H86KVP/71eJbaLYKARINIq1B9LhNc7Fjm6IdiRei/DdMDZKI1DnLTWE1Ri+qEaWXNAJD
R7hUAW81DJaEBOqXJnKjHYXwest8rV2LoP3uVvpj4ETJiwsPbCHPADP3YO6n6TR1zSmaN/u9E/H2
ZQSAym2/LADIe7pCCwoT/Nz0EVpaHyIYNcSodgw+cV0uJ8+uN1NYTTtTD9IrdYB2UQtWJQ1oiJVw
fMpIyqKbK0mm0gD/SQfvTwFvK6e7bp4HKzaCW7cpAUnP82Bpiu7kDAIKbarjqxis6Dc/cdj0djuc
XGhpW7U0iMksBu9iRjYxJVWtrt2IARMOCzdJ1SH9td9njZqf5E+vsIsuE/jNrIGocaVtmRzLxqYX
xG8lD9iZNox+7U4ojUJ2umtvO6cGt4GZ+N0+QfGlKhQ/NUGUHBPmCGzpfr21gNRDowxpnvVltlGi
yn4SAHAeur7Lia7KcAJ3IMysNPaPrHq7187qH9SW0pmfvXjFZF8She92nQgKUmjaT7QhsE4aEBsD
++fkuPNGEIO7ZsLhS0OQTlSKcIgzT+aFId7kWcQK463vGC+BtOO8qroAjBaTrcf3njuM8y4EKebL
msjfLoLbvODT5G6nNGuWaV2xiOFDHfue9gF0viI+pOjW2qiTtsq49CCaEKBPZTwaOZ2OQdThStEV
5x2U+J6QKDhbofHDjUTwok0muFVS5XYtOXnX1tGBJLW+98PpH4JyNNeoYLEdm1P/EGpoxuQZ0pJ1
0oz5WS51rISQn4ZK0YLcFLINbCyjDv8k6WxpQtWvHE647MODmkyPauso68hM21eh2pfS8JSdNYX5
2rS04TS6Id2aeQ9nz5ehiHdphcyDaOeGFJy0+mjbq+w1VENmrZUJ/rW8rVn/8Xbf4tmv0HOpxXOX
VtEj3uaG+lSKuA1gU25TVLIz84hBNLx5XYxDAXvWQlit8lrhFF9lLCk38rLMWXV1regOVpBvO9ML
r0R8sTDxM/tnigwjAXfzzUwtl9Beyp+dK5p9XvfIXdCXPn99rQ5Bg8m6+OalGJtVarWHAWPrU275
9Zq6kr6EVgOkP6Lp45FYvZnS0p3xxt7K6mkld41TXwzZGB7j4RxZh2nuf9hhVB/FvTMCV3tX5d1Z
LhxDUzf2OXmFII1FB2sXuMFqyEz6KPBGDmbvjewaCYguD4pJrCrwkApontsdgpE5U3h+tZcTcWVU
NR+/YVoMAZowR7E/E0s8AljyXnwzLDdp1TvbVA9K+mm0PwdrAPg7DfqmJ8jzSmnjQS5i7ytZ5pBd
GwuK7fNa15rtolMSqOsQxs+I4ow+TxxTA0pGI/gIw/JIQQIYEObwc+eQZ+80afiR5lDOWzZ46FUL
+93BRW8h+W7ZAqlghB+JqVwotsIWw2OjS+yyepvmhq4JSp8pcHKO9dzBhQ+skxzSGkBF49/yvZUH
+VZbHl86quH5vqcwXO9TGLrC8kEnyiVT9n/NWgnpyTFJXw8wfdQtva/umeJys2HZjkRovozm7nCk
u7/lFQb5RTWYw7kmeHEJit9Z3Z96YQix17P6Mx6yCbEgCjBRFs5V2L5z9RfOYJlXa5ic+6GxrRes
2NHh61aGqCuxsk1CQOjPinGdcMyf+QRDqU7tbtUMAdsl8m+X5NaV60abn4QynVFZxtzXnod4xc70
Q1sT/J0woQ/p1J/kJhFeN7AU8ktO+lxkY7n359Wvr5NfUqdlf/8S+UJgQ25JDOGcXYO6jNu1w1qu
Xfp4SG4kT2LTZc0DnxRfoOZo2YEG2rCJrbehaMjqNkkkgypZ/Y6q7DqWtLzjkvSawqnUNwKceFEb
7KdxIHIxzMv66ubxtGa7XZyI2jG3Lo7SP9PY0KjwE+YSy7J0xlNt2d1+cKAjGLZoj7QBtW1k6+lS
rjUz3ExryuKMG1b2VJEJKVcvqTXkT6QQLpTaYnEJhnLR5E22qEJHX5VzEYQ6szG7sel89pN/M0US
ACnhBd2x7L0nQIPLf8lR+j+XPgkdT21FxsM/t+Q3yK/4+v4gzBleCfBbezngYDr82YbPywvo0YJO
yXxPt9t2U1tJ8WCBIHxkzf0ikkp8wNRUwbxV+lZJvZItGiKroV9aVtN+Q7qMf4p4wafAR5DYmH2w
hYhtPKUlkBcGQvtH2VWHGuTU+zBW5mow4vSg9MGms91+YxNVd4U+bT/oY5X9cNUWPr2nvMPoN1dR
OrRrOwOYuGN6apmdENZIaUhAuAJEHuOj6If6Vtv9Xv5mhKmlEAUSf1/oWvMWKSy+59/YQwNChzLu
tqniZPUyfbhXFOK9UbjdU2Co1a1rzBuBgMYbMsFkp/X2vPnJ4wccgOOfMkdL5iPqx2kr/8TBfAkw
YVNQk1lZszymAcl6TkJvL6/kwQCwvSCbEnizLF8YtoFBMNXKNzKPlyaNHJY+ExO0oBKQG+B15zqC
kYQGfWj3F4k948Eyxu+ylPkfi5ryFSt0zlrlLHjT52Yzj7gxH4STsPBrTDR989U/YwGbm6XdauVZ
3lIbn9C0KRkWfh+7myjQ1J3noO8QfLRBrdb9exTnu2z4bRq98mqIgQScAiCEvBQKouQWv91aXrJg
KxdIN6yt7qpw0WvYsr2fHKWaJ7RDVkharC+zvKVymJTPWNeHI3EQ9aOmV9rJQencAJJ11DzcV/NO
TkmFvk16D1jaGPrHwOlfWWdUt8SEEgNRyN6SCcI4RLDbiIYR0bhKEhKO/fHg12l1SKagvsgD2P/6
kpH6/HXf1JWTYUUhAi8kGkVXm9vMNV/llVRo0FVI/0fA0WyoInQnKeyQXxEJ11y2ZIsvBXER6zJB
2xdlhs9GSdG0o12r+6jzjCsJV8a1aZ18nRjm79QZCHjS2uIFfWy78JiE7mfyXhPXO4cJCh2joC4E
4X8z8f/b2yYF9aCGa9NhHnu2XQCURIC7P2B/LBzM6L9bx7g4pTJ8jCP7GyVx+hWYemMRm8pwRuWF
si/Tyw+77DwSDazqoKm99Uok64O59nSYc4hIsnTpAMDcyAoQhuX8Ct0fHv7ECl2wTGSsGM9tpJYk
t43+IYmKaS/vyUPtZ9XZBz+lmJAbcyrgqUa+/UPCIu/sg/ceQ2O4hkE+gsgKhz383B/jZEdPTdKk
e7qewIc09lt9vQObGcLuDCHPg/Fl/DAYEQk4tQiK4rpterzfijA2JRuHc5bUPiMD0jzgt9NGXn69
EFlUzfhD/JjZnWR4jflVLkDlAarDknI6qeQlMT3zcp88wuBUDW15KDUiLNENXnsjaI99re3kldcw
DaZxK1jG8UEMhL8zwS8TfTp/DhVL2aEwaJZwXsPFQIg0qLG55Cq3mPLMbfEvCL0EDTa/ENo+wKXM
31eIK/xJq4+ysHyvLveQZiKlyx8CFGgLLxHRd9ofNCqc/JWSXgrHuq83lgV+tzeDdLg1IWwYhIjM
PRrVPsNrxDZrBv+cOtmfQ50l6ToM4OncByXwgfD8ou6xp9Gy/E9nhSCBWIkGDeyMXpJ2EnkkmQiS
3sHAUudGqO0q18Bz0fJwEhsNobXajGgJaPwGtgOUQ4kf06F/I/oBqcV85RBrdY0mqibz1eDov/AA
jusoEubRTRxgrC4dztFxPmuQyI9GFZjHirbForSot9z36CJz/LXWdISNeaXi7CtNByrByja1wp1H
nPRTAvtmbRS1s3W0xH2DmUoy4lwxm+9r8/2eRJLUMs/yDe8MKBhlC0ld1vNDm4rwn86HsMVOvonC
9L9Xg2L/eZ/lu9t0mApytWoWQTH8Dlxdv/SxFe9cnbW9nJAN/lz3Szxg/gqklb7RqMKtitEH0jA3
JuRlOhDbCbHeWJSx372bfUchC9BanCNSI5U2Pwa24lzrDjmToPfyrWuNnxZT1yPMWWOv5Lw58hss
bd7FRy9ZnR9TMg7X8IbFLqFm+FKGw6Xq3OmbA5hqMZZefC5pu15cG9uURWwv5K8uO+d9cuoz2/g5
nyimuJ+M853ejE65WppE3UYnJbAsmqLJR9hqzYIU4eBgSe1BEp5Qijq3yW6L53jslzQoizfh+84x
t2KkIfNX6VlGJbSk1yG/KQoHgHNDlz10HDctf9adTWbLriGS7SS0RlAY7MqbDb0cNKpuv3Q5W0ck
MP5nUei3MRvU3w27kxKFEao/5Y0YC4RapjcdYjhF11YlRjLPuu57UlUXL9bdl4GYkY0phLVJIexZ
6lS/WNh18CIXN71Ts5dkBkhT0HkL4FmebTchTiKv3P/CujD+BYKwgReYqmnpKgoehJ76v0yifWiF
AN3HYl+GxjUOCdzB6qjzQ1uAXcKIL2RsRguHUgVNf6veEi9HG2o+QKapL32KdtkIoJtXTnv+kkXI
eopdggI0WlixWKAsfIK2so554PbsZdmPDdO5qslSlBvpkElt15aGZW6FO03X3Gj7TTgpylK26r4u
5WK0nkDs/uXtvN5dkX/zVTRzdlh/uSVd3gobliWsUcfAnOn92wxtBGqnk6tQ77XR0nZJZ4yPY5us
tLkgWXVxv2XMQ5E5V9NUfXyNIaJuRYKp187ER1BGH0FSfwxjEXyfT4KyYeua6tUc4NSfWHQjIM0K
6p2DoW0Y7emLzAuFojeHo+Kh3PKz+jA0iXvRNfbw9NAVbGMq9v08QhVAjsKj5YMKFJo6bZt2GAhK
m2lc2EoC0xg/I70hOXaYNXf8LAZovXwrW8wpnePODj63eAstbZkHRvY89eF6VMt2O3mW91oov+I2
Gt8n17qyQmJVJszgKQ7rjgYh+7HaeiNotF/Vfm/s4A6ma1arENyQJb0TELoolbI8sjtBUzaG7RxH
9qlnCf4ycOAEdsxQf7IoNrInLTvR3hxvaVo7Jj7reVAOJCNOiBD1Q6EaBgG/ymNSZKhWNfVdpz6x
VTt/4Y0vsUbpmi+bU6HAMlKTbx+VONAeWe4Oy1ZV9WNbd/7yvpuZoNYBgvSnqwpanMlsfA8Hdk9W
rgFfEMGrA1qw7kX2Y+if1Tj9RUaYeo0sOz1T0QrvWtFx5pPpBZC2kgbCYoDFdZWHOo/bA67Io/ul
6apU0nNJyptAXlnxVRmtD0V4xltHsXXrhw1ExmHKNwP7kIUtGjTTANBJMiqr5KiK717tW7vRG8oP
petXuZ+R9Awp/hyF1Ba/zvoJutnoiD99uXFuzjkq8K7///Mwe5T/1+PgkgzuqQZeZJNnwvr345AT
6WwDWG92nkLh23ZKuk3FiBWoi/N8j1i0ObOs3Ug9y+BN3q1Mk40Z2tPLtDWaKdyw4Y6fgf5l90+R
P9aLHtn/reXXWDN4mrtWn5cTlUtmSUn8tx+I+t0U1UuWo/FT4xcSJYFhgUCfe5GyCynP7H5ajZ4O
pjrRw62nocXzk5vIxX8ZEpx/Oehtl2htz9Boemu09eEB8Rb95dsn8wH9H+vYHeDsk9dp1isOnWFf
CaNbsJGxXsm/RLlTVeGaEFPrNbXGaImkr9vJV8l8TkleQGNMvAXbZctMd9aofzpz+8E2wq1epd4H
tVUC2lvaD8ME+jXT6vyKOC2/uiK34b8pNI3my1TYCGsR6hMnq5D5WeVvyaSxI2U5Pl/UXVd/n0+M
Et5jOUXLrPEEufFuRhYtaDBfSetvFpbVUKPMCvI9XAMU1Y4GcWTwWBkbYWOiBOrB3mrhzSyK+EGQ
PvCWeTHZUck4hhuapYwezJLrLhDpKpwvEy+yj6jOf9Rs8Z+Z6MH7VJayMdO62U3CfyH3wTjLgzor
5OUZON07geD/CYky/oWR4K9F9U33iM9glDDcf09lDnUgFqqYD9kzzm3T8NT6ivmpZqAzWyPLntSw
DNbsJbyjwTuIhtryUaluciKbb2IKprUC3npZztIZeUjb+lfmK5tSaf1mp7W9s+lVYz94ovm8jzFK
rBwgzLs/o0mjBIwEl2iXvOnipQBAT6RYk74Rr6lu2aSRWpOVxn8hy2i6RFX8PW25rgPGYgYQ6XD9
/q8PaeKYgueUHXQ8dNE+QuH7OADlt9G/YB2pynVh1OFBHvQB3u9oF3618qmpr/o2H/eTkcVLOf7n
Okp41tH6xqyrhoVA3a9TO6s+yKRYgCqOvhPeUS6p6XRHEoCSK28E1JA0sN9dWnqhMxz66QE9fI6K
3nc5AqWgyjMf+MWLjW74P73IqW4qcVslFtsLQav1bRqyZIvG07P3g8meASswIPItK2EUKQPq4Mb0
f6H53zEVT5+GDxaxQ5lwLTSevtQvr82UxASSKl24agu/W8trfATmmtxF6mV9zrwbza3ktonLcOkm
CjyjYlxbc4+mjuHA1W4fHeVlWYhgMylEuaODtJclNNp9lZS7cvCHZ20Kg9NUqcA7Jjr1NivdxdT4
1jEnU353fzxdv0ghtrcRiUrlQxMl2Y8c5TLx1vFeY+Fqbnnkp7vsOnOGYo1MdkCagPhJSq6pbdn9
0k9ILbGRpxCcEzwxDvm4QKt4N85F+CpUG5CF6i0eS7bRwoKw+derVcEqGGcw+3VUx3Slxr2h2O6q
jrXy4EaWniBD1Ej2Rcu6m1B3bwz4iY8gaPuHUjT66/0/Ek/DJ0vjbDtlWnucw7O3xESbq6mq59pD
f3DCqTr0c6FfOsDkQd4v6Od93fJzSv6lUFBBuLPIzxjxDxssK2HTMKE3QAaXDsK+jTs5v6sy9Z8J
cB3ZZJnTPnFi79wZw6nVsFwvsUhsYjLG3xsndtYZp6woWbroyvhE+9/doQ3ln5RLLhKF/3zYYVwQ
WlBYj9QwMNw5qfPTMi/IjIYfLak8D+o4twrKuiDAKgFz62rtjYZDeyp6Ioe9MJs+5QukXoZ7Q5jD
1aFJdfREP25InmDk9nU6ZPHccO7ozD2A3F/LWlLczowDBVonajHraUiy4BqZ1qaKB3t5/zBklkFv
0Y6npdYhzo8Gn84cgQDWRQGI6wXPNIKs7nFujIhpGRDsywa4xnbRo8LygpZYh+2AEeeuqm9cSyxq
NiJb+WEmpWmE31EeuoRNex3in1Kn2WHiGKArfTSWgdsEw0ud+uvOHulvUYZ7Q260axHi/QhVAINd
dSqZhn56xlY+iV2F0MVQKNaqSTGu1HLE6JWZ7+XcYa0QUe3ZsX/KKzWJkGKKxFoURoUgRDTpJqF6
9oo34hZQpFwIkU0HtU2AaIYNDiBFSW5jZK21eVkjRYh+To9c9X6VmGbuvyyiD3fnd/zsYbDhguZi
lQxKdQxq7OMvOtAy2LTUSeSvEKkoXluNdYyeACinMY+rry7rm3zBaJmj+vmLmawMFA9TuqEk8Uf7
SagH8QnRUC2l6rOZusxeqk6DI9Gu9oEasPV0pvRkQnp/8CnNHjEdGG9N9Uqfsnolys8+t9avskD6
IxXt80H958wg5vUYE/TpUcWK+f8T/ob3HIsnUjyRlew24LJao89sgqpSD73pcb6qZtG2vFJHYLiz
IlPzClW+1jMWEJgX+ptOabEbzQddVisSr3EP6HsiG2CwneO3iFJrmweE/qT5ptZj6zB65qc915Wr
uSuvEU7yULTLIoub50mZzMVg6PVzoZuwiuezYb4nXw3K8jeU0f7Sjbp4qmBWSBkHWffiSR8hCwb9
QlE69ypHr1aNgUqperGhNGgQgj2P9sHokJjpptRViD+qNloevWf2SMmhV9MWvxbRyf6oZ9dSr61D
XyQnuSrKtbo9mQGBULOLRR6UvkPoIxBgsrOMUKp5j19jEVHGwMVhgHzdejTtPMciOyB49QJKW47G
XtsjxSLW6/vbeH8H5Zs5zrUeh7/VpHik5cwfLbGTT37NJvFwn10bj5DAyumMN3RUT33kx7fGUo0n
Ihk38raDOfwhiX3lmKIcOKL+yB4CcHsXYifpAM4leSdVf+mNYpy8cjrFKUR1rUQ3WPeFQVDM3AjD
CpKaiJoG3udj3+jijcKHHB2NqYaXPqe215EdLse0R/LTIG3POjRZnhoYzHC2+ZC5aL19ev87eKjh
qYbLitSN2Tuyi2ciSfN1XynGIRDVgJc31Gn7JdMtdgKGS0Xxr7UXKee+Cdq11TXKGfEbSINcvWRD
xgPmWsEhCC0DRrfVk/SQDMRvczbgVrqfyXvB0P55dWidYBUkqoGZ/3++WJ4NEWaKKMe2gTFvMbhq
+N4MqNOimK1Ez97os4ICwO7OWTdObyanzLOVS1Wu5BAgBwMDDfylIwXGJ7tBF3MmMCPMNB/CDNeB
zSKeeqq2LVrVnSWQf84Q8Ghb4CfjxhFDs9LVgyugEMvv1vRa+bMmT8NMbIlYDU71rOnRq6hY+miR
FtQcoq3Iol9SQxg5Q3ArlJ+IQScY1WVub+oR0fZUEa7aI7ZbFomyIXF4Kce+r98xYA7tBfW41u6U
bVQS9dYHjofQ35s+qmG4L5JE4C49+yQi+nd0i5QLirWL7/l49mzFXsuCAw6KgiSZktXBP42Kgcyp
VeeM9Qk9VT8Z6Xvs6kDRajgBta+C0pwm5Lrzfy+ZdUsNOvcd6ua9vDWH6fRy4VZMGsHAVamsMH3r
l0TRCMygco+34d5Hkx21qGoRDdcbmnXRue3H8okJ52CX5fjOMkxZm/MMqybGU2MbSrHSWvdV5THf
l3Hjkgc9f/juojGKMgBS582RPGQeg7I+lMf7yIB80CV575am/YZ88+wH77RBqwA5YF4SOD5vKiMX
HpGjkCBAv52N/3fdpAxRDriR7JK/0FBm6oEcsW/yryftIFUdUlXkiWVeb5uTGlc/5P+z19FJmRNx
hnUutM39N1QQVJ3kTyLHHqGIG+/DnhyGMlKHrRk7zjEz94pcBrl1uGFTWBKREHXUYqDgN4OHQMKg
LjtPrbkPCSaxq4+u0lYi93Mcgra3Npt+fCXhfLZO29u0DzQMM6yx/Z6qkaAbVjS9cc5V6z0O4uxH
VtTfKD5Ge6EbGs5K/UFOLnHRaE8VV/U81dBx154KUuxDbLu7xMvwJkyO+TTGyO3D2gdfkcMGQAHH
eBSpq0A3H41Wr/VLhMB5TSYuGn67UZ548qlkxMFzmQm0zAWSmdpX6t39kyjsU6x69cYbo0/oFYuC
OeGT9SnQkFybDopRF2uM8fpDOR/cdlTZTc2XQaq+wa4m9MNnHTP4Xc+ueEiIVSqzcdElFZgOLbvI
OkKdguMeB+NHWMLAINOvuGlqjOK0oaDhImzbTA3s6SjPxlXSWd6iysdq3ShTevS1atqWZYgnQjjd
wpqX6GKeZ1L2V65rnjLhFGe7SMFuO82xm6cQe4YIsKQqzoZPUqk/WOy2aB4FK7cnKIW8W21dKAQt
kjhiViv0WHPJUym/s8izjp7JYID7c3ynp12Clo4ptaiIB8tQO9xbO2z4kIsZ/inJ6KIG8A0JSlGv
skzq6F2wz8xgLVpW5pGB8EfMU7nsDLNyPI/yrYrZtBFQ4tGlMnzEZ01nKjTRLKIvkpSEiKEOyASh
Y6+sK9UZ2FqpbxlBXssCN/ZSfkKo/OtYcKZP5G7twtcrb9uMzvCOT5kttjc9G3waFwFxigt3IHHG
NSznZDI038/6qFVXd/0nXBrc5HIjxhbhVBn1qwHjHXGPMUJbetAml4V/SvkaV3CUrNq+MFFcj+0F
fP/t/qrfxe3eDWuIlXiM1KOXe6ysWtbMtBCytRm1IwluyXgIja7b8Ite5dXX/a9LF1PuQzqpBMdo
kz3nA8zHxMdjHrjEd1UEwo9WtqxqVjkZBsI/L1ql5x+GUdCjnL927ERGFD3Dej0a49mtiE34pxtm
T0yKVPUawqr1ZlPL67ghjY1W4akpxJNoFIvkT9alUsuIGfbJDkb7oNAKuQJvU7PS3I3QbPjIgkkI
I39dIhp8lffN0MkXpbA+gXIp+zFVxmdY7qdKtR4rYhN3X59j6bhp6MMXGQw0Yu2Tyxh1HZklJqoK
d8pubjVVLHL75lvV+4sp56+6R598DUeiA1fOzyFJBRk6aO6lKjDQoA+Qo2gj5V3LYl2Z6syw/xTw
7NicHuSrrQj9nVrWof1eYHMjqBrRp4FlOssL9wkLdudltHJxYx1UAwmfn/uoI+ftrqLx0QsTW3wv
zHG4Vr26lU/lyKpwJL0cc4gjqnI5DPzJH/79UtaBxZE34WMyXZJ7uugcpzgpdUpmxSwBRk6It6DK
/X3E+PeUkuNkMnOdTZEz1tVzlW5+CDvZap0Enc9oBCAR0iSJy7472qljNhur3dmel53Q/TqnTLFu
ShWXt4hN7YB/8IWO+JOQCmg0Gek6HpCy140bLaSmK5ppKvLs64Wve7VwHlt8mrsw8hzkTu1+Ip5z
76Qd1rF6/nmWSXaG7iKOhKXyGMRNs/zrr+QG6jEQyV7+zVK/w97MZvRIcvDFMKyNbffiIscMP5jz
XM2WFf8w2xLH0NnAjxQXJsBoodJk2CJ/1bbTvB5VMAE8FiLRHsdeweEVW9pe3tNNEZ5VLz7KF60o
8w7JaP2AXolT0UB/MI6F9tznBHZFoFtW8tJ1qniPyhZH2/yqrjrxhWL1BWStxtqUlmXWs9ccLOt3
Z6AdjGczujxU/i/Am/T95ztubwWnKBrORu/a8UJTKHPqmVDXS6tTKdHdx/PSf6l0xUrRKjFy+LYa
L1yN3G75JiDpNZeqb4n7ZVK6/4ew81iSHFmS7Re5CLgD2+A0Oa0NpLIIOOf4+jnw6Ll1u+fJ6000
ApmVnQRwmJupHu0fizFe/fUbmpuH232RZZgbrDn43npadafmq9YgvwEPeKnHPESZ6md+9daQfBV1
hvbRjOzp1R3Vh623VTI1t8pwS7pzd5vPqrc8zru9jZj7PMddAKmnP4dTIK5RorUMqY384ozTm2pZ
otIYdlNcQu79c/Hr4Vs9zfUmrBBRqedBZQNyifL6Xji+eYELdH+7ltVlrV4ELWa3Fh+6bvYH9W90
SFzneep+awJ3vzF1C28ir6YOSpoVH0vfDve4LKu3ihWhgI26+uvZl0rnHPJjglhDfz9q4hNsKHpq
da6mEbTuhhk1mt4SPMo08giTFwn4Y51b9WM0O/ljelHH6myZ9fnjRN4Rn5Gb7dYnQfriZy5bYObZ
jt66QDqHJV/aEG/RmL7QiYOEgIIhrrX51SLAYS4p0npN+oclofG9rczbgD7RioDotxxclFpdcnBX
JLhQellLw0AdVaEo13Ub7Al8be4sYrTXSkgWeRFYtI4syL7mD7hUCrmbudtoBmesrrHQkyQyUZ+c
Ndl0e0+29U496ZeHf2ln06Zrwnp9s1z1RhSfnAAzN/LFWgzv5RxklyD0ENwu1YFf99vIz8tTP5Nh
//clVi22YdNFlxzivu5jACytiaSoZRfYNed6jOb3pB6Ti1O4d77TPt50JH1KW98bPAr93hyOPluU
VTiIiL0/T+HltwvTJyFUaKlo8qYXJ9cdH2vUxZfbF6DFRk0beC/0jK1r2Zq/SHf3DwG/pD3acvuR
3oi6lEb6rxgJKmvDf3Omjctu8iAsqAlYgA+iqJ1fYVCtEydGSbW8dPbMA1mVKSK324O6RlUllFjA
w0ayY9dGwtDh1kBmw52fEIHF/zIUMxY879+nYgQ9My7X2bYZnmP+E3seeDY4i8Eyj3Mae1/JUy+K
b83UtXdjxH3Ye0RJEVWcr5xJ22c4CPxV0Bdbk1L/GlASL8Wh4RMhZ7QxDamKHUhds5DmznQoCI9f
wzHJjlpQXo2+6B/UKXqB5U63q0+UU9NJDKB5+h4nNvJ178tcMA3LVwVqFVxkUuyEXXQnGVJ4qcm1
s8xlcw0dpKF1dD1a8ssGcuNQfrg4oslvtiugrVYiy22aUULXkrkU/YdWT4O1LDUNRp89PyR++b3H
aveoR2a8xr30U7hOeIy1gACdeSLJMbcOWtfFv3mocOCMB7rS7pZ/jMBciHEvcHcTbEV7KSysT5Ej
blH7W7NAJu0ymWD0nDzbzHdWhFLVO0eDOQB6bHrxa1xipR5+Cb+gtWPlDrcZ0YJGFoCZlwFOvjLp
d9BTdRgRcJ6KGIAHKkDi5SRcpsW9h4GzfJiQvpKwLi75kL2YIR4tq0ueOrgT9/gqw22VMFGIzYQ4
E/a/JzqU1nPb4uErpumXOyXf1Dc8iFKCFa0Wr4v8NvkR8XVdtFI7Y5O+9t6Pk5qeFxLBnNaEsNxo
O2QaEgnD3dpK7iBLPFIy2d2mA6n2HamT3LtOzhpaWAShZ0DZlfkxY9BA1tFyJZFh5Dy5YQ5oUS9I
RKg/nMWDRGS9x4YpzNfu8lYyndxXOGdW6qMKQ2X5+TYxRHoxYp+lT+jjWvVAERfjsA3RyjfW8Ol0
PCXYYQYaGxZPbouehDfVStf3YWz8ImMN4TOl8qNmR/vCCT97u7boKtPwqMcwP9up/wPf0MIWEHe6
LflqqZ2bJzUjL8BXLN8mWkWtPmL5Gd5lTLjiiLf4iaylet/P0AgKlz+sqNv2CThPuDKWsRN8DBhh
iSZPRpJAlQS3Bkgm6L6l8bTLaGBfdA3V1BJZX2yEJhDJuy2sIf7s5eBq9FLhGgx9YOy8tiE1aplY
JLqjX1BWblWRBQuVxxU1Gno3YCKEp6F0omE/JQmxlH51cBqR70hNzV8SwmVXNNKNB3cmmrPpUZlD
iPkWwGNbqI36kX7BjIyRiErGErTyzfmlro1yq5tVdDdPc3W0nIK7rJr8HcXML3u0eYQbkbfW8+Ic
QY17DrwKylxhVZ+5662KQfQ6xMAmubtNg8raXSFVA2lpyFcvn54C1sK7JBmSQ1fLI/AEeRcMstkh
2iOQcNmyqpeJThDh1/9/pYDu/Z85uad7NmuhaRma691GlP81J3eNmTRwmObH24pXGs4zs3/C8wJ9
+PSaEC10Ovl3DnCa24/Cdpx5li6SaC/Ny6jp5WNpJPO1GPNL3BfRvmkDA03oQLLTCMihrytnpcQD
otKfQf9F71q+dAg18OOoP/aMlAYd3X0anYfGpFDLTCg1bklayfJhSHAmtkihn0g9nz7YN3bYS1Z1
KuLHOZzo76cN3Z+xIZrd7z8jgGUbJappbZNtdxK9dotqLUm1JVQxnMmcOte2g24kfS8wMN+7bFbY
OyfVp+FV3QaiCdFilSGAypnl9obnSeunwB4iKgrpXuIRZY86Cv9zVFAer/PEfFL9K9XsbmKYdEkZ
V+tKN+6U1mKQ+FsmbkDb7X4ytUftmWojhlprzjemoJ8Bss3aJt7vSZWAXl37lAiEmqlbOSzq8Qrb
82JmzLO1xC5vlkvqxfmiedh9tF/aInnKJcheTUD06oSzDcLavx0JvIn3Y247W3NRGEU9maTLu1Bw
3uqGZK1js1JWZ/U/pC8dkKpHhmswjDvVgyIhkPsr2lYLmzKTIr+La+N8WzDsrExPaSjyk69R7cB0
2ZhzTn+77Is7Nwm+PL65B4x06aZy0vzqc0XqKIgCIN2d573GdZWvwxq362hI90vvWCqpwoNj5BnR
1hXQ2G6raWxl5tUUlFxcvtGPKf5huIDNh2r+zeTRPo7op9e94WEkRQCxokWZPt6+RexEOi3yRWdb
JVW/Uw9iMdAjz/03EFTZy2jBgezzqVxPdLcPIi6me7or2z8dIjtEDcMKd05qpBR0i+Lc+F6OTXJz
WQ1YQVIztVZo4fYenoe7dLb5+QF+W0G3V+2KPy+qj1EYzN/RbOkn4lIWZmhfLP2CQfzL7W7+PVXA
ZQuh28zsdUKiDM2S1j+yMzK8EA6WNPuYS/vTK93gOPdRBC4vhHIP1td2aNOqeUJBI3pDILx+oK10
0rXAuUsLlKilb8bE8GWpsWO1m6/I8X4bcfFbGOOX2lT1U+KelncIu1bhCM0cMNWXMEIM6ZIalHhp
91I6OYGBVR49/8t6poq4P5IKSfqKYUjP4a/pSl3q/0zOyPtWR7rYjjtSSZCITEwtAZi6LE8kBN+O
sjBY+Y1A4LngLiAZA6Uc5if1Lqtn85ASvrERlu9u4sqTHNEiCRl3PzA2cs6xqd15yjg569+rGMl7
QFrfU9LBjrBoO36w4H7FfNWfGp4vr3HJ66RpuBmDpvrZed1vU2/td91PvppcAzY99Y9mgkyMcd94
7rVoPvuy93b4tcZHHqHaGpOJ80FJ8pbKNtneplSGr43n1NFpZpmNDjcz0xHG909gKadviTWQ3omr
AN+eo6GdaZkvsr+9SQPKEmGLORSbqCVn0tb6+lE1ndW5sjB+e1RXZ28K75YO8rMa+wU68TG3nh/a
I4yesWnu88QKWY44QsKPrvfv524fDeiWVSXW9dHupp1qeOXxj9giVtuex+KgToO+uNw200GDNDKx
0sWlr+2D5WgS5l9H6tyUkpTrAXtGtI0Xr0+elXSp9smVDSDxnNXbJtPYobV42nT8eVj0+7c8mhLS
kIvgmzrC/yQ+/+soGd9k+6naNMF/+jdtJWDzyVzSJaenk7rFv+XxaX/Pl1m0P8TYcFfqBPloUrrL
8/m/nr/D5DBXmyL9VACyuk9Kp9vhQvK2spbtOhGamVwLU7y2UHLuUpFCxVz06KihKCXrjkijBK2t
AKxUDln30JmEROOBCn/49Y9Ma/q11hLIMGXR9NDPXnHKa++bXrfTg7m8NK2lH26eaq7+td+0Fyxe
+XvQA7svvVI/2lkH4LAnwFKJZ2sXZ6lT/4xhynh6WZ6isS0eidwj0BeW8yGs9WEfQ1IcncK788tp
Jq/bfLbsrH4a6UDfSUqCpX1dfiZTEm0AUQ7HHlIt0q2qg9c+hes0S9+ttiSXYPZ/53ptnz2mpOgv
6VPrbkXaqes6q2wi/KJZ2gzTNJXXOe3uw7A5lrOjvbqTnZ+0JKB0Dyjil/NoUmySg34gmAak2rc/
wZHcNWbrPbuSX2VTh1yniWns47lDwzGUnbchmuc+itDzJIsX2q3LFXIO8cmqmuHNQWvnir6BycAd
29adTw6f616jcp6PtzvFDpEeeW3Hs8bVsDgUYZvtNO1Ha0SL8Mfof9KIG/9FVQZq+5/bXA8hne6w
vBNSI5FA/v2K6no/EAHW1RNietw7tgPsW/XhtRR2kAs7ZxtMef/QuLNDbCcpHEuH1wN6tYLzXu6R
9JS7WZOkHS/zwtvDsg4d0vHspN2YWcHM0LG6/Kze99Rra+WOQQqs76RZVqTN2wy3uMFJeQ+i5woF
83rOpLsGOPvea2n7pF5s56tMh+jRboDXQnMDL+eSBe2YiXUcjUs7MYugX485tgjEL7u64pIxL3qf
WrTIw+hUp0GzVt0NU7Y4P2PPfU16SRM7JGHP7rcKFiGxoUvuhVcH/WZuG0RFTZ11J1hn7srIqg82
fijP99bQ75MrcWL0I3OXLa3VVfgz2hEzRb/LitH/5aX9Q47ZVx4Cv0e04ns213YEq1If0nM2D+xE
rDI8t2Fi7psZ5Zr6lFmHjgIUClfiIv+Ip+zg0+xaO32MJLcxTFSz6YH80KOr+f170Wq/CoqTD38p
l0oZ3f7ZhKnyQo4A6fVwKvZ6IqOtMr5bthiuZfY20cZ7UEu5q8FQmu1gY/UOMYMLocetk+baVv01
thaHE/cHs6C7PIswCy1UkUG3PlUxROVgr53JOVIUNizqffNY1e1raXXj+T+njThjypRAoGrSFfgz
XHC27ew0bxqxkOdHyDvjNVhe8speZqDLJsiyC/+/BnGm3fDgWOzg/3mODF9/7S5QQEzl9KyaGYnt
gtivh0MQFA450DmBwMl0F1tJsqFKxiEJMfLOrxq2JQBD0Fb0xlLZRWWDLiPaKD+DsjcUw1fhO3Kt
A4c9EccKmRD9rA6KeCm6Qp+aTa2usccoIhXec4he5oqkH8lbpG2syu4ZcHvh89yggvOLV0wlL6pT
42LQuk/z+IXdb79S/aW+ILkFqXtBq45kWT2OCdHRRqvvdnGKj6lN5JdZ5+NrjoR3580iOmWx3u2V
AKDqmngzkyl/8KRc5a69HpOueMoSoCBGpplfmD/WnkFwcCx6sRU8/9dTJ8pjjGhke9Mj2lp1ReDi
fenebsaYf1LzkeXrWXqA3DgALUytur3tvzKCo3eOMyOWRLZDbbXPQktuvMKPL/5ke1+ulxXHDg0H
ztXwvguRLrtJjccJgbDqVgQ05t2GwpUOen0U8EqVpEd9M5CyPRz3c7Wr8uSug5p1UtpD5OjiXLDn
TGuHEUOa9geLzctKig5iVet1BxLm9SMAAIhYvPvzaYLadGXDNDoJJ4b47QUXfAnreOjDX0WTr8Yk
IJRndojmbgjzVhsKr8jda7V0XB1ZPwwl/L4cxb9Bc/VBNZoSeIoHjS4K0tEx/Zrak1VnzpbrJT56
QefumWixL7Sa7IiSTm50apmSQe9LzRQKTSCRHIvtWOmROoLcBf3ls+zmCM7FxBoSBoxh1IA2jmtU
cSy/NIQD7l9Cof3oDhPLKypBYl11p9oV1Zgdh9j/y0Y3cEHty8m210TuJZdG8F1LvcXRwmD6i6Jt
f2sC9SVpF+r7SFGlIBsas13u+NXd0mtSejkHn7psQSyvNTMzN3qTyrfbv41j//vsDMNePVkhTxen
qoOPW3rtldDsRLcDEqAXiBjM/uwI9CJakzndvuVW8yWK7hjkWfc2GQyYbqfVJwwmfWEZP90+fRir
57LxLk6c3akdg3rR8gJru1+t3QbUlVu39oFrwF3JJthjc4cX1Nc/u5gkk5SMIYNr+UkLPlWjRxGd
WJ/0FXeFuelbGkJqIIPmDVKSLPL9jW6iZtBDWuinuEY8Nc5G+QQueFcXXo9iONBvtICAEdMedfxR
tZeKsHEwj8hu25j3s75MU2P7mz61PZh0HIyWg7nWtSNyuFqNGRI2yqYnhntIhnp7a5ISEI+JP9K3
YM0PSGJw8k/pdDGNdFrr4WxvlaQifBvjSrzGIF+iFDZd5GpI/XEWrRkB1g9VPnXoxMdhn4d1uxn9
qvwMwp8Q+ej30tFcwUqZAFf7APQWVnil1ePe0vMRt5BBEyA3x8O0zOtt9kfHArjbWslMAaxCvtk1
VghCmCnGBXdgcQaXi0l/3FV9QF7DUiCkjlNutLi3fnlGYV71YZeD4JeoZI/+sskNQaGeZTW/dVpO
UPoy2pYR0gTHCqZDudhk1YuDy+dy+x3cdPgOisHVbT/ll9Y5sJLqkiQGTWBZBAeHpnSnG8lJ9U9g
ePBHdtESTyxQSlmjXpSTW51TejHZRXdpWWc3O7esCPhW3pw68KfjIDME5yOQWZgR1rMDC/ZYs9ul
G2gfYF5Hn1YMdKyu69/LgalTu4zuYJ7jNNX2MABcrjBE+tpcyk3XV8whKafCfRG/pujWGatRn+vA
ble+mA+Zl2hvREjtFbinlOX3if72eQyZat0LkaNl0ZxsI+KwfFZHOYFeRaY9sa7PZ4tSc5ubbvFN
hAMg4ZdyrqYA1jqB86OzRz3VH9zCaU96z+hXKkYE8++LtENv5/oh7R3Tbe6pxRGz9b5+Zk9ob0pU
SUUr7VcEH921t+icyLnJkPgsCPXecvNzU/ON/4slh6fm/202uuSxuhojGFtzpP2P0rTpi64f88g/
3v5XSbH8lvCPPbZ91p4KtK87q5HxCuKxSY8hSx5MR8IFtaYPDfT9TptpLaq3WardDVab3HnFoG29
RVx6M1/LuNwGcwfPWRu/MqsEorxMAUtdDvusodFesI5ujA507NC14cVhq6+GMD2U3tHps2tCK/9x
NsV61EfKu86DydFsmwAwLm7B/qhK17YP60cHsOBSzOrMsFcmeulTYw7ZujHD9tRarr3tmXlsErwv
h3y04L8FBnGwLZ4N2ujOCngVBE7lAy/63gHPyxAOGkqyET475lwW2CbSpFirW/RGX082KZQhRKSL
op5ZApID+C0v7FycLSkbi6YLsrTReMxt04Bl3g2NXUFWxDpRdV/UWN9dzfqgb2YcBhd+nF7IPTyo
6alnq66b7F4MfYDv1aEUoawH1BqgKQwH0u3MwHnyRfiB36O+qBdfps3tSBgkiyGC5AoCJGWBf4mH
tSvgCkjmhnKTE7WxytrpqLxgM9b0lRdE9h7FYc6M0//t53r+gPouWnVllh2RvmQP1HD11tEjHlQL
LLeXAykLRnqdRVtcfTHV3QaUaAAQNSrX+dyzV6ujqr8YxsfiT5tWUSso6ToNg29fJvrWJ23w3go7
/4T26VG9+/PimH0N4sWsint3Ls5xp0MPNnWw2q1lvdgL/jYd3Kvu+NHTbM/mk6GLk50K870x9kVr
A3Rl4LQy8i45GHbtgZ4yvPu8irN71zxNjhXfl8YMZauPR/ZI0I+9xE8fzXTWnwFN7hUvHlhOsCtn
Q24Mt0clx8K12K6satOU+rgREfsyNM/t7qY8pPRutliXFrRjoWv3gqtjFdmyf25TDdfAAIQNaRj0
A9JqFxp1LpBckr6yyXPrEldW/pCVGMHI8eps2Jm3C8t1M3pnTdneGXn1DaEhLWVrvr1T9an6WGq9
6uYlF95LL2C0O7FxBvjrfgSeaREvqvEglJl+F+loMRaBaO7V7kGSOceMqLtTtf3kaTD6x97cqrd+
zQ5SvR0j8yOLO/tJuJArZSFf+bM0B+DiuN9hJXwMjr2OyjtFh/ft7hf6meQ1Zmu/k67OKjxZ3trr
F/VkJ6KN5aYmDB3JPdIiXkspKpQKgZpX5KJYmdM0HBRDVr20Zl2jm4UsPtfV9NCNUNVve+g4NMiI
X4Qm6kUuR5mbNawjiGbWsg3998CEJBxKVIeWjSbMod8NkIFfe0WM1MhDM118gmnv+hvNRtVsosPa
ZmXUnTP6vveMfV6nLn6AfFF/6QLv2bL1bPLmhcGb++6zB52KZccn6+zU9g4BYDJEONqwT1FrneZM
zcPt4UoreQq4K3S7/URaYVZfSHplGoz7dB6rq0oMwSpUXb3lXOH6khYmYi4N/eM+QCx0/fPJAobV
3tPpkPzv5//5BNspMJgt8J2x24hMLjFLXnXfZol8bDz3rVjQQDVqtWWKKA9Infp1W0jvZHo2ehRo
PlYsAHS7CxjCtPsTrUmxbcNKXIwBIeHIdnCt8Ry484fUv6YBGQidHTFejPKDMRsOgQpA9Yq2+QgS
GygnDqUOB98PPsddZT7zYeaL/V4tPtFY/kQDlVEOEWExQ3zWvrCrJj/9EC5yaoYNs8OGfeS4MJWa
+DNr3kFTTd/omem7OijSQ0d6g92X3V9YK00L95mGUEr9/tsYdWDvp+OhtIwfsu7N458HVBWDzNWY
k8ajgBmQFPGxrprmEGuV/uBF/Fxtl/NsMq1wYy4ig7hOH2kNTMemyIgQghQ3XdisoEeqbESs/Qo/
OgESFdmkiXMZx9qEmJfG3EYWlnCtKO+YM4FBRFaser22rMQ1UXjuGg16ab2rLwBgANHxlDXGMTOc
99RItrc/qDsNhCH4tAzgcZ1v7SxD0E3Oo97ZM9wuTyEDw81N25K6IZmilnFhOIqpNoxXaWfGz7nl
PQWaSbS8Ts9bHeUAWh4nCDwi7QxcejPM9XphsGs9NPbb+yzLY+Iwyvr21X+PhT2gnymmta2oV+EC
pCAkgpJoSQfqe+9CKqaOl4S+oNakw8mU+s8gHfK141XTM9dO/cuzkZLHU1rf3R5XQ4C2rBii4pjh
qt6ESzcEmcXy8ICtHmROs5szcajzeVxRFmjPbUlhPLpecRbAra8CAuaWmvibW6URepzw2jtW8WQj
E39KZ5MEVmd4FTm7xt2AQJM1EjrK4i2X/C0vsZl5K8OprPd2MumtyvovrXCOt5twyfqr1qzwYgVw
OeC0uNtstryXIDWzlZ+n5cHo0XLODDc30iTkTQmFKgTocwmxRVhZ+TKk2XtkpO2XGIggjbXmu2VS
1orfCVfr80SI5MHBv7Vvvfx1rpH1V9UE5qdMsiNji/xO16J+w1gt+mhLh/FDPpB4IlBdROEybYs+
plwXu3kkv9Nc3uqzPHaiM9bDnL2EFlxKNQXq2T6XkII/Qg/q4VQY3SnE7PYYzvFvuswrEqJZqKCp
3XclojZzRLgObQO8YlSPh6pEjYR+glgq9RdJTbnJGtfaejH2eVPW5LK4em4iJCH6JdNwzoxaDCrH
acvneO5frLIb3x1C4FpgK2ozASGdCsfFQqi6o5aQBQFCoPXWKL43cnL0V0wpI7gXwHEgNghWcdh+
KuWPNeVI2e2+ZzCqb+fA+51RYT44XlQcREiaSmQREeemzNDiaKaNInt5IryGtUi34ms9GcXbyG8Z
sf36ltBjjkSVYmTrH1zdHA7QOH02wJ28J7/KA2Vq+eRuGxk1EG4jo9A+Ktr4B0eruh3xhOIQ6NjU
Ta2b9kWZ+Vio2Raqt7HHDFntEuki1dFc7hoscLt0NnA4WYt3JbPEtbNmkP8lbZnC/KFNk/tYxgbQ
Fgf3l5opZYn14FSzdi7NpEbf0nfV6Xb/0LIkDoee5GtEKqHq7dN9nvai9ued6Zfag4wRwGGibJ8m
LUY1Qvje4abwWM41hz71iyd1okgK5yCj0V2J2fGuIm+ocpcpHetR/uAKhySIlqCFKO/sVZX52qUl
COCEuQSC0WJhr5OqfIrIEVLvBM222zfp4AtQ9byjaTRi7EpswEjZz3U0oFQlWXmqC2s96S05VzTP
T7LAnmG7hnsh8dLZu2krNzir0u+swquoR3UzR6O4L2scox75Ay8G6NStXg05yj0u7dmlHsggL9MU
d67qKEyav45iHQhBnTMEKAsIk6WYbhjfNs0+g94EqjGC6BgZKcRMbJ9HuMxoa2bvWZ0LRgICbmmR
GmK/NRAivlLQQfsLhgLE1EDc81jGoKGjlKNmLDdOjHwFDY2Jl/ibqDGHzVZZHGMJrYakivtmwfs4
C8oHxMq4DQnB41G/OHyjrCYIt4uMbRH44o141PVILheqmKp56nLtyHco3hxtwlfepMaqbyPo+w1+
4wlE+5rVP32Yqik5M6AfqE/c4dMMY5qOPPP/8RmWyQ9GAluo9dm3KJWrirnYV9sP9hqeCGEzywuG
beipywcc28Z762X4+VMEWg5tna4rh0e26O0qLbpLf7Mdk4+L3nJuqNkTH7LxeEPC4wTAPYFmdYUa
C+SXHTp7dZWp640fo9gGQ3MYsH4foippjoM2lkjspxRz2OR/pE1931Xx9xG45rNObCJfp9Rfyq6b
tvo859eGRfDUkcuyH/y3VNxVizunb8uHsNJdHtj+FdnaNZ1E8oK2hlUTVUHkgeQxMnkmrrXi+6St
VHmpIOJLLgMjl+G8Z6R8/cVXYYp53Gn2GG69pbGULHd0Koa3TEqmffypVww5jW3UZe02qG3zIW+a
dhstR8FyTh2pc0FNmiEmHDCgmDb/IJi9uU+O6pwqbMJq4C9n+PkhjAoe3NXUP3jMXGlCYx2hm6S9
dlH9kZDq9LMr04fBtkibt1vjrMgBRHyRqsRuiATFdNPAWYEZ4D4tIqs36up8h7lDO+EQ1u9tFBxr
Vif5I39pO4j3mevPgJ2gsbXZ3JK+RRv7NnSK38PU81+lzuOCDjMRHSiBE332Dz4Jv+s21OTOKR3Y
4x5Nw4t+3464QN2gGC7+8iLjnI/F8M/WcO/cnUwi5j+lT3vRdB/pg9zhHzJ5cM6sOESG4U/A5ukM
nf5Jb+cpQWr6FAyZg1KFBb3sAx19JNuxXnY1Vv2xWfkJnX9Rm+Ltql5rXS8ezBTVPDPK92boLIwe
QAZK1Nb7wbOyg5uC62DT+Vv3xa6pC/s3WaDED3Nm+VDiBg728nmJ/eWZGToUCJU/6A8VugsuJTf8
yvLxMRPP5iCJSgSA+dR50zlxmhhzUpoSJTXbmzgX0cfczRn8LjfAvzQwIwCPtKpD8NUz3LkXSAOg
UrPCPANXmi6GbulbTTxMZRRdXKGbj6DnX+cxeGbThSNtiVNsqDnJCuDoz0vdufkx7a2rFWXHW+lG
dzN7QwJ3L9F2/WosnwyKsP5OQ7dZx+W9lD5p40UWXSjeiyvAabnRLF1/KIvyBKqONr1YMEpIi6DK
+uGBdD1CsPpQfItjfHOlHv/sF2IA5vn8KbZQn0gKvT1TyP5OlGyact/9EEWW3vwntuM4ZyOcXzBg
AAP7D0fEbHHyz1B+9vDl5juhhWQJ/W/AmUo5c8eYVdOvMBY23VM2G/59hj7xTPgeTZdFVhamrs7F
WuV3w0DFRmWzTGws57FlZ2RFNurgZWcExFIeuK/t5yjrDzP9/ChJmjfdt61j3Ha0oJYat4KG+ue8
DvtoSJ0Xeoi49mZlogEHqaVxeQWG8Ssf7XKfZb617wz58acL60bayi686p321sZI9eQ9z7LyqFN7
bCGiDWtJG2UnFsQMXDzmZK3Z/8KEPKxaiWJLWG9/WJUKWDmWP+hIdfe1UVg3hGUw2NVKmuSAOl3b
HVWTv/ETC6WyX2xvlhQoj3UxTk9KWR6DyLp9kDFvtwkCj/y2qWBYCd3L2lcEsK7kIpcuZUxqiHNo
YwJGeAQl1zEbQBvxTqbCP4LfelNTJ2eR8kMpCa+J/Gsotsgp1WlHy37oSREwglwScLMl8hhOor+v
9BmXs5nsCsGYpPGltWrtuNp2OGT+ismY8LRDIT3XSzgxntz/jik2g7A460tazHOwJNdNOXo5aaXe
E4WYuSfQgkxNtXmhYjK2No3ItdAa/1vtiL1BGOSvyKtIhHb7vZ9SpykpYSDx1LF7m3cKMUS5fu+k
rjiMQi8O9qgzjsq64X5w6mhTQQh8DDVvj8gN/cLy4lHc7Cxpdszpu7/OYfQnrlrVvPMkfoZh9Yb3
xGQxdZlRtGyY1Vs4HsTVhBPN/lBcxkXIlzYdzkrF1WGXyv810OEIZd7XmJu3g/5/D5YPhTb7kNR2
vv2/Py+MSv9Tb2ugAvEdrR/o9jVug6bs3q2qq7d1njQXkQL+aTofd4eT5R96R1ZCyE1loe+871sI
YkzoilOmWf1Hmh7S5a7TvcQ9ZBmcJOFsMOAU73HWl5u2ITaw7cryfUiyz1J4Nj0zDZsnns39YL1B
PzPfIzJ6L4oMod7GlHWroNMorT24DEnQnx39OVvesL9ZXrx0P+RBMgLGYM4FeGHEKhyAETZIR2nw
/y4vnQE11G8dnulKtzLDtsxDrpU2kpRb0AZhe5CMo8BtJagZF/Gt1bgPSryNg97YIat/oPAiC4Ad
3xk3bnDXzlFHgTZYT4xcsX/VDOYlYsYqGOHZLmb+sRzYCGtLYCdkvE8PxIJS5I+91W7Ai+YXr6uK
I/g6OnZMP+mGUZy1WIzDqB8uU1WQMxMGL9Ei5qul+9tMWneH+zrf6JqfYixq+k3bd3LV2YV2yqcw
gD06B/iFvOwJO3tBZXdPd8Lb/uMobAP/di5WR7Q8N6UOGpqbjfxhLkerb8QxMmZKk+UttEi8qvk3
p/LK7/wv9uHS7Wkc638IO6/tuJEsi34R1oIJuNf0nlakpBcsWXjv8fWzI5JTqq41U/2SDSRVaopM
RMS995x9HmInddnbnEPRZ9a6iEimVAmOY8O4kGOnf1UJjha+LYbY4WvRv5QOqQE2w9frMmU2mlU0
E6H3PCKG3YTVeE1m6kqEAFhC7dHDF+plGtIOtFAOkkGIHijRRbjXu6i6KIqEVXbzJi/8ZLukTXks
fY/kYDXu/XOf2OAPBXmye2N56Ya4flS/o8jQq/29tG0nlNPBcAode/wlL4homdQF1IDgUqO2vMOZ
mrxgz/oL07QsPu0AEoPU++hHjswS2qvay9IAlW9mW95GGc/yOc62gaNnm0FjZomNr/8VkCTGitT+
yJMYH7NeuU+E1YICQ9V7tCokxGPRWus51cP9OBj6LgNPvOi69ZUIxN9jlX9cxIXFJ7EhmgsbRFQy
11HNX6f4Ndpd8DYky3LpwgIfiuwJA86zVk2BGdXLkKtIYU6HM9daqUsypUNf31VBzTFU8vYaWPMX
UUv+HoioYZNoVbgtcLVLcQOqdFn1Zn/dBnM2PM19sFVtP8LQlnOx6NsyNhprk/fE7XT9glQBiaCa
F+OjbF/UnbSXpIUPX0ZhcsfBLF4CBHG4aA34BpVVHyu6+1sR41WROfW+fFFXnRj41CTGPB7vKFjP
H36jKX9aPC/GxCGFMybQ/JCo7SX/ETuMHkUah49ugQYYSSuTX2wE63FoW3ZbqyCxQcqVtRjSdWMH
xrGatXk9m7539RGOo9yK6I1Kr4WZd+chr0hfDZnby30JwWCxAdUI1AU88v0bVF/wyye7JixRud2V
iHmskO05YRJtIwch+T6xHMaA0dz/ahKirEJtAFVounuRCuP852UB0F8j8URpAPnZWysHNeXWh5da
3RqmSA6Bn90aEk9RyRcY4P7SWCplpdn1nwqgstv7jwzM2QAiU7O39OCRFjJfvUet+NZQrWMlQMga
66UoUnubY+fmo542r5BGX3pAJt9kGCYDFsO6BYjAb5pjFuQrIm3uhhp0r51+d7Q+eV5C1PyErYAd
gFywZ3Y3bnS5Q4oqOcOP9c6zvFNmx84K3VMeOXiokPXPan5bm+FCGztxzrYr7K2RdPmKJrff7qrP
9w8OslniF+Rqn/hDum1qRvp/DJKtYTAt03v2WmWapMfQaY04dlM6nHuzG86tfFFX6j2wx7wXe/Se
w/xQu91D3wTipGYWk5xULH7EJ0UzSdGQt/wEOS0Ks173Cz9MTjU9sB2+G8Oruisbzl6d0YnCqDC/
BvP9BP/n3K7O8tDd03M+tWczcI4WbczrfZMx7WSPhwOnfvFDr4KfxD25rGjG+30Z65bO+W6hEiKj
z//Rjw65an1soZACS96lS3ZAcHz0l4AKpncQ6urFlvzL5jVwnAyI/uLvQ9OxX+3G+qyeFEa+3wRp
3DJ2Wr/0tTxNoY9dx8pY3ujJoaEx9hDFo9gnhigIAw9efOY9n4K+QlvqB4QuACZ/MfwEAbjZp18p
HnYE0+3U39/lIUIzu54eK51unR8k1larrPiL/BP6vPws3DR75sfkbzC99yczittP1jydLNR+W6dq
zQ0JNAGOPRiNqzgcX6oyNA650IvPRBusFIsMc60Eu4fHXh+NHXGn/rPlxgieoKI+fDS1GVOvKEAO
6ruK0tyggdrNl8as3bVqjo9A2LTSr44x6etJ0hy6Jmq/1OGMXYrpxMmpaZMnzJJRe6RTrX1f6vHX
0GbR2wx6fNs26LZ74kfponfxUdXmyWQG1N/6vM6y2SMXJWYdEqnRbISu1/BfUeaEMhTK7DEh1Xld
7ZCQF2sFzdI1syZ7zqZwTefhHXsH6Q07JRxXEnKPmCQg7vYb3KEJ8FdbvbK1fms1v3vKev2zLU/1
rZ1916JBWv48f51W9D+q3P9WSoptEnf7HjvG+4guc5AaNHR60xEFhrVa/Mw5WBxx7yd0JM36xYYM
bptBcASpEu1F0oz7AW72StG36roTSADHJ/V/q4RS4SgfDENP97UYm9e4d26DMIkC88N1pGUWZw74
GFVp7KlW0WFnC+RcG2av4mlkc5te1e0MLOjc13GzZocg9THQiVTGvLle/Kn6Epllsu9Cy9yMeRKs
lXnGyS4fh/Aoba62UfoPNQFfD0Vc1tCDA3IPxYjh2srgHOoyLCAKALHUtVVvXcyrTL2tHSYBG2Mm
Rz2roTEp+S6kWISn+988CX3YlKH/NYk985u8aPvufgHTP/lMYjquOTInpHNo6fP8Wd6peNmkSVd6
GUWPAVv3qq3b8C65VsdZ9V7TD9UuIUlH/aKJAA5IW4/WHjqk/b1GoCXuEpbw6pDccTPkeqqKkMBo
m0M6IYCZSEx7yMhf638Jv+bXpZimpTY0ZCNp/soxiqdwCctjLIEJjFZoAkpMgroySpFuE2Cw664m
X7UJDetwx/fY/a6WuT+Ib0nywySxAfeWPqv3xpSURyftTULF5/iRvstzbg3OulYZ4OBysSYKsiGI
YNniWuwfRj/C8OnFw/2qkVdpINgwu0G8Tc10y5lYf2Jp6w8IV5N9UqQUoaq8Yoj3jQBXPPOInx27
cq9BX5DkLM2u+TRrezot9dYUiJyCWYN2aBceXkFkzK5lPWImF4/qKlm056iADaPurEWUSPdzs/6u
Qy7ZOcwoqEmf1ZA/EdWZJKZiq2satBI5e9ZIfHq0y067NgaKF8eAkMSZ019nHECQDtntc5cVRMkL
W4IgODXUxfijgKEsOSo2MBmW2jrrp00xBmieMjYP/vv+HCboqANmSeg1U0kGqDi9vd9/BwAWBfFp
/6v9YqV2N/PclWtff00WCDdJBEXrTv+MqoUEkIZpkWxGJmlpbqMsKR7VVZn3xePkdYdkTJaVEiQw
1oDgWIlMylBhPg19alzVmgPvmu5YbFyIuDyqJoHqDXRujEZB4cH9Zd/2Gccp+ZkRQtgnI9F+uJLt
62mYAezmJ8d7HC96Qpy3libbUNqJLYPhkOcM7oGeJQZT2wo+aFa0UhiuFMve1HPvgnQLD0HZQyp1
IYhQe5XdqzV3e7WMNCZSYvXJKJTgqhFWs7IYlqDspfYMcqvaeSTK042erHdoY6T+GnSXFW9k1Jji
BDLfPnR4sYQ3Hj4ec4O/hjju+ur5hLsUsguYOs7W92LkO06R7ClJD1Dbl/WdUtgWWkFYcv3up6O+
drASb9UkuBUJj38MPPuuI5Ytk9Y1wsuA2TvpODU3GRDRe7OJHOzb3ET2UWkECYptjhPcLz83P9c0
+x6rVMPhSuBGiRnlysobUrtIXQuPFtK3AH+PFLg4nRXgaGejDZNi3qNgzddKqmrazIpQMxn0iz1q
RXgrD+oKSsl8lB63VeHXvwcxEG09p+ZVetEYlsaX+8+rrV9pOg0H1NfW0xygw2dqZ//cem33+/5z
08svi8RMiHygHNBH2hi0ZHzEdFtH+PlBZSJTjeSEbQ2cSuUgCvMr2XQy4VrvWcAIQdmoX63NIXdt
ANO6ECglr6QuZ1xmD622zExpfW1NsvfvtNarK+jCBvRfTLeyJ8CVVefdn5ARp03Sb9I8Jt5MYJvm
Z9o9YweYHpBHbyMQr7f7xNApcIpSEF0iGQuZGjXZkIM2nZPqexLYz0VgDSC3qH61sOzhkjMPhnRL
64rZIn1xu/ZPAigTZJN4bE5oRvaVClfNeS7v4yXQqOukrXFpEYlxUVdhNbeXSL63yPfCcP7fr6Z+
sL5PXKAuYVOS/yY/BZg1JIxKZ4OPUymqQ48m9zYystxmVe2yT4kQ35HmfMms6VUUpDGY/mtH9tdL
xgK/7jSGpz1RClYesv6oZyAKp4uhPkS9KIHcpQ51Q+BZN0+fg31E7OFKdIW42ZBNL/QsMeY4iEvq
rGVJUbXDqQAleolnq7lUf12Vg6kf+wB9bfWsMjiWyJleQdS3Uv/UTp26UV/xhpF06qWsD1pR5Huy
jEx26Kp9gJ7VPkRlOCJVlCMaW4zpk5NpxT6a62krap1QwoEQTDKzrD2Uq+Et1uthHbngvtVXO38q
VlW4tNelKPq3RICnyCLvMegaGykh+bw2E/91onFc0DIgHuQx/dbD2H67yz81GGVGZ1LrDcOy1cfc
hy7TvxbZ7Fx09vKdyHYe8mmEy+AX9UFLVtRQJOD6DAk7HFYcsZ5Hkzat29UP6q4d9fFQht7enPLv
f4QkWsDgIm6i75lsMlVVigJFNys6lvF7C0D8PUx9sXEMO741QQVdJRvJOm8C2JxDi10yQF2nW953
2KPrZhqDX1Hq7ycT6YKU/uXkr3irJa8vljVkO6KxfpaBDY4jbIZ1L/uQKPxJLrJqa1slILxFlf9U
/6Vi/CNB/3bXr8RziSZPJbJrJI5vQofjn7ZYJAHLF6+Loutcg39ypiA5DU1sPpq2saMNxUDOy5cH
Z4xwC9XOJ84L80mlEBPmZTVDcFPrZZzXzoZUb2AbeUCcXc7PVkmLMzlgzlqa2pCn130KM7ucJm3j
jxQJIXCz16Anh9hlbLgC946Ks93M2pQ+OgFB0Z6JhydtUjhatYH8R+RuuOodlgsTc/39A3//YBvb
VF+M28wiv0qoiDAxpTn06qKbrh2Oc4rtJIaWsQDGQtz0E4XEyivC8DJqtbtxK9DEQ5ozoJH7TZtq
j3XcDU9+h0W06aJSbhfVOUEIvlF2unp2H/K8SV/V+5l8nwS74ViEhrvN/Hjh5D9ERzzT4tWqypd2
nGLg9iHwB+GeOxTNahIaByUz1NK4z0XzAuCgKqrvRVDJg3MBYNSf26J484CDnf+8AJr9+636wlxa
6crO0UkWAcm3Cs5BCEYZoSSewUE2H113ZwTuQAwnvT5kg4e58ON1jDqSnbGkEWrykZYr/H2Zn+z1
MCIWVYurWmbHF9deBrZCWBiWaKMdMa7AvuSzL6WTBzpNxSoyYTgT7dreU4nB4QLDcMzhqhaPP7cq
sxid6sdXzbnIMPRHzHcJxonNOHzvgyq/NRWQHSMYwnfYOOlxqEilU18dyLffauP5rqbGfmEcurpX
YttQQGcg4TvygcGFnX2xZeSLUZW/FwvBTJ8AWKeBnaxVv+NPm8Nms1hZrTkevNqxdzSBQD/iOHrq
DVmU015Td0D+7sF26o523sFncGEk/UUZ3jnXRMe6ycFIEK55Nv0h26gNQdj0V0NtelHvM2oDBlLq
7tkkW4EeVlE/Uf0/qKCfuJ3mE4l2+tqWuT9Jy5A/cVsw4g5ap8LUP1J9Z77hxQq6G08Qs42w7zeD
EYT7zPdBNgGeQenbol9iJSHFpHn0hAHmLhPaymu0xum2I4hdVgVOU6mVaru67nMAIpKCafdsIFXx
goF0IEE5tInVwUqXz32BgcKC45HCO6/m4ML6BnQ5IcRMWMWzILr15KEQP6krArfx6c0PiKMZNEsh
oZaVYhWwAt4MWOgPXdX1q4x/2Ktw6nMhH8Op8760ZZaATM49VFQhUYVlca4imciSuM3FMnIHxyPJ
MHE9ebsYbM5OTTm0csjXYT4wxTQL41Akcbv3IijsKXKDlcFoeqVqNaTHA1O0mhG3YGdRp5nei7sj
1W3AL6TCSCK73upWvQS+s3LfUnrjtn0lYuTjKbHHNtvBdCwhoznfykrTObNX4uSXbCxaNxG3rYwJ
QeplN6xs9TnFFMiTiXIx53Bs+/FVj7uTY4sfCj5stUO8amKCpIk8/NzKmBcK/W+2Ro/u/lH/OMI0
NAwDWdcoda1w6+IACnlYpb3949+5Av+Hc8EXRFQAF/AtmxLoH+AEFFYafTt6K23xgqul3P8ZEcdk
GoCmSB5Va10AV98JtMPrQG9owlDQqrmBmiD8Y5Zg+cVCdq+E4jaRx9lSBIzXxjbC51b+riRhQ6nN
1Pt33dmUXBqGN6dKZYsuC373iYPcQDP+NqacqvP0tWz4dMFpm06RhQuPGaq3rVwW554Yq1cAavPJ
TnzqQvnVrqsftck+LSBRrrW5TCfKrL2qMDycJ4xdFf2uiBttM6E6XKs9oBWMDaqBWO++BbHss7g3
ytUMEApDY7dzWw827DTxFCH2vd0xr3WwoMMPODLWdumsaE62T05jNE9uOIz7f/+NgWP8hw/aN12L
6Bt64B4dE1/5pP/mrHdsc/JzDw1o7FrxaSK7OqrnWxiPT+EMNISE1DACwz9YNNudrlgeHfRvx7zS
7Z3p9wFxShoS6J49FQnfF3VVxvp8v4r+ek99dWpZ9v/8uTAtfix2a5xdv5wvkwnXv5EK6H6k+d/Y
RXkdNUjVacwWQV2wVRoqEmgo6LS0BoOJpGoo/eXgGAHxl/K2t0Z/o8fxT0I+/LWqgLuRhQ24U3NQ
mvxB3Q6MEo3lZ0ZXhzAOrWOFr5NiH+se8XnyJW1dnNwUU6vRWlBWy2R05YGgvKP51HLqSdMYtZy8
9TF0UWCZJKSY5IUnSG0PynDiiTE8Jk3Z3f0nhRBfDLjZ01OBLOwf1hBPmkQgmLrbWotHjU7VdDLb
omc0f7uPHjiOorzsCT+VE3tDa000F8SOMrFNj3phou82Q8NbZbkzvNRR0u/MZiZgJOqHlyFsO/h+
wSrRHQY0gTW+OD5t56UNk/vfp/BJOQmG63uCoSFZMUXN+RcRRnqOqGSQlYPsdf0MPksBK73N22Db
Q0MkqgH3kJAMwcjPPt5jEuOuCI1udy4H0Su6t7+/dJzsu6ArT+r9hPKeaC9PP0ZL6+5xhSLGkp2g
zIR7xxm2Oo2yE1R38bOe93tsTmtt4oxC+mlz1kh5ffNtIMUSmZCBdidRXMOCqhHYnddYn1QzCI1y
ck5G71XTYtFtE/kZ6sbsQfdivE4MjDeaYwXnfugZCckrM2caZC4kOHNWCm3WizsFQszgtYwye+sG
nYnoAolT0U8MeIpbzzEqaEAuscVmiZdGfnXpK/fiEQZOkqU8qQ6peeEj/Ogg9VqW6VvkVhMgJa/D
+dBaz27Q/E6RCV7irtA3Uxs81c7Yfi45P23IjnNvOb1kgPZYJ6O5/Qz/GWeiJKITDJ6jXswyVpZ0
2vuRhbml9EgfRrZ803w9fSduXCm1xEifgkobR3QZW9cMbdxGWEn9Zaji08A5fYfWRSCWQQamIs3V
lXrRDeJkJiehJG5JNOvGhscw2UTjWH+ZHLqfwLnyXdS2xknXKn2TRe7OLcLuvUknlCPj0uwzBn+f
RSuJkon+re/1ZUNxpZ9nIirayUo/ZgTZyJDw7gaaxzy/mOzQyJfyhZ8F4+ephtxgZcVb6svTug6n
iqkeL2VQbCiXAWmNLXkWLAqHPiBMwCyXF3IqkKsqefSHyTRBcOAlLXLktD+pzrhSseQFplITWsJW
2XyDKaW90rTTFvEzCE/ZbfrzhQkCGwg8VzwkxPtgxkgfwAvARpYhOvGc5Bu3rzz8VM34blRUk73p
E8ZoSwWUnzyJNDspJtVsN44UDaAl0lt3Zciey1Y1YwYm7iyDhK1ipfIacjOiQGfcJLthHK6QFgT1
BVlDuSYij5Au6eXRLSytUl/T2vQ+yETvTXEwRYjdmlnkjXYSFT+WYQpxCHB3wQ39muXsWS6qcCwK
cFW0JaeP2TtnZErmIXSZeI7Ymg8+6X2yoeS7MwVpaj+puUEwExWeuoDn7OVkwtKI1vrygiS62lg1
1qzGdfBn5MTgZr1L0k4B59M0Mh32IxwsGXNn120Pl0iS7ooOSF8/M5dsJOS7i/LqIar5gCHbX9PA
7F45pSohSNeAzUP2o1/91tneXXzRCNWKrk+5ElF+dr0BFq4kSwA18c6WXYIv8NChhS2suRrjnDJX
hb6hnQPdfGvRVt7n0IRm5eCAMebBShBZWb2gYjZ52Ia1FXvlC2Vzz8y5Z1ivhFhE1aI96KOvClph
ie7z6PCIldqLEjbWzAJ0c2xewspbXsaEJ18qHH2roPXX+/g79N5/ccZsjfTAuwZVOZ1D1+T5cklx
aMIBzTSK73NTR6z4lHXvmexqMenVL0i1eBBmzVuHNlFcDK3wmEmooRsM3WWapwtDnFvpGP3PpM7v
F6VT7jo/2GSpmT0qZGTcOjeo/9kjk+MYp42PYwkFlol82o2+Ww4yv8Iw34c0qOF3oMTUijDZu76Y
1hl5hJsU+sN1pul1yQjk2eYI7nZabPaHyZFRCUQ5tuhUdgwOFnSF/DHWTcTIPsMqLBjX0emn69w7
3dnRBAZQKVlTL6XjumcDihtnPo2ZzowguWpJA5KSvyg3NkNgAgVpnjIsxAl4hEeSuwhfRSrxsuTz
s/ywfSnzugMYiDtRqyW/p5WiTn1OzuP8boIoJDycyoKyDPRWJ6p74I182DUbUNAwWM2DMDDDeXnX
fFFXRuZ+XKn3RtQlbLNf2dOGp2ExuqvpuPU6kv9u3RW/3XCidMrC5oje3HuIbTO9x0griVZuNeXJ
HMOJTGjZgSxy0P11BprEMMFTh5770I/FI0KS8qjqqUq4+dUaqYktRvZoRzHHLZJhgyTceBzTrt+O
k013HADIRnmbBjMwH21zPzRzcBJ2+FNNxkLdGLcJ9KGtCkKg0Zvs7633OmE8EvfZsrpPfrqhZRZC
b3GN2bB9MpL5R5jlOFn0YNloBOptWjkxsCOzfajzQb9gKTSONBzRZ4RmhzmiWVZ/OgIhId6mZ5K0
QWoVLdMwDv0fTN4BVC9Wv8ls+JZzRHLn3IgvtMeI8VzABbIj7ufF6g5VaM/38IY0I9iuDfmEuu4x
Caplg1UPOL4f1Q9IPGc83SHtxmnJv0aBi4itZlwi22j3wEudSjzXsZs4jzq7Kd3peb5kgVtstZbN
A5vFI1Uvu46VX4MsFjc0VOJmhBwXkELskFX5F38kZiSeBY88tHE06j9HJBd2PdSHuxy9WWz7XLjL
92AWRLinw8eLY2YpCBHe86xpf2/y+PXyIwjIEVTrLMGucHxU5H3ZW4/0LLf/79/RYAYmcHm+1UkL
5kEq1ULCmyBVPGsC52TRJt/mNDe/yQv6kaCo+GQfFY+/JbjBDP1HOhsM0MNqOkLY0zQcSCwsZ600
26d7qZraQb51HJbiGXT+F/rij6hI25ABwcMiiuh3N3vfTa0eT2YDFkp1HvQw0nYecq+1us1yj+Oz
bEmMAiJ9Kg/cVt5UNzcgpD3L/as6WepToyEtdI0t58Rv6mA4TGF+DL2231gKj+tYxqZPgY6KBDuA
bgf2TTTFZxJd60ejTPRXJlmbSarjzIAdSbad/dSqz2FlhkcnWnYKNqg4g+rqz0tRF+aGcfLvfy+9
DPOf+aO+6VElW3RvhW3JIuw/EVQdzSL4g/5wuuuZSEgDRFYCO4qmGPbRQCP4TuTAdmfu1fmcQd6J
c0B4aoVoNvhx7Y1oujfHsLpzAX3BUz0EDm4XrfCLc1e47+p3ejcmlLwVLP57YBNuU2QFHikM58ee
HPe/iWOkJAbG7RYLOU4cMZyMMY4fyhYiFtPm+FKjXr46iYNeVL+ZIxPSUT6UzHInJHuDfh5az9kk
UYOGzIGHFUZ69vZx9YsoVEalsn57gbf8FUjk9Or4POFB0x/bpLbf4owhsHQXJgRtHnvyURZDv4Ix
/63sWRCQdWhbFgMQ2mxQF2FLRyEZjMSH2LIAyesa0b7UcVLw+ti+EG1mrm88D4H2nLRuuO6cEDaG
rKHaoprK/RSUxUYmbNlIQ1gO0hVKquk6yhdRBxC0Buc5SdP0aDsT5ujZsnde2NRbL4MdDbwI9L4x
Tpc4KZ7irituDoGbxyVyxVpEMGOhsQ0nSphxO1kWDq+iO6fe9I1Db70xQn6PdVsdopBsn0HufL4z
G0R0adWX3rMllAb9JU7zigIiXMWQNHjmxvrBTe0dC8TyQDJBeA376auZ0R50c50sPPkLcb/UeVv/
l4aB4f3np9YFHenqHPRs4foQoi3nH5GxehM3HUYIBtmxiA+5QQ3sBOGXJfUsBAQTEauMts9hV31K
9XZGEsXYQ8dOsXHyiVZ5r7UcH80WoDRXWPiBCRR4EdQXKDlnWGzJvLmb9Yc2/55TZn+uXhXPIpyq
eo/vKdjDu9Wuhc/+AKzQ+DIiaa0zwh3rIAye4nmkqey38TMhngTJSlttOpjHJeitU2TnH1fqPaB5
1imR74UoxOFToPZ1anxgpcfnqKnT5n3Ou/cRV9RXza0vx34K0h9VYaebHlvHderzmd3ATDYqT/D5
H1/WB0KyewbzuHYrABeB15KlRt450MR621XL+JoZBIYYRd18r0trH3UxxWQ2f+ldez8tvvjmJCJY
eY7lP+dI0HZtNtmHvuy3isXEjLXfFDmRf+pWvVSGv2+T+XQ/z6eO4V2UTiXm8DVhW0/g2xyrPBlO
M+kaG+F+v5/0Uwie27IV1WuQfLV8CG1aHJmPFtzYJB5/xcL41Rdp/j5NsFgaL5Jz60SyKXAWj2ar
H1qNvUC1bjn1RCvHH6qnosOJZbfWz6wX7oMnvN/qw9m0Wbjj47WKY6IO8eIRyWIawYlFbDjCyefK
jC0JKKJ/DDWCboX2Wck3oVQMKwb//uPkiOHgeAwt8ElcQzlUVJNFNWfwvFJDVeRf/0wcy+pYyLrc
HSqK8BAU49lg+Qkx8D2Wdd49sMmtgixJDi5uuq36PnWokStcOO6W7IzlEGQ1o0RZSTJIO1oe5bm6
9UJvHQx1sW/6MEV7VY0oGPt4OPS9rEHkt5b47bjtpOM36dz8NtusbtmptI3knq+AImRToRt+bXy4
13HvgTUaA2cVSu28esmklN6eiGz4951ISKDMf9BgDcPU2Yx8uvqWMP7ZA+wWrzQMhuK7MTe0Qx54
6SnP/ZcC5PSZvOvfntbizsudn0ERfzeWQv/EdCKHpTnOJxhvSk5iGP5hGszoQbXNs7b+vSwjpXAK
JkYVb0EVELbjTytHAvItTYCXSZwbyLhs4yUIh5RcCsWr+ahCb8y4MR9d328fOTEGnvTYVDQBy7mg
v25huIBTDVYi6/vzPbCh60GWqR63+7MSpOPdrzPf2v37z0vlLP/Hz0tGX1k62FxBP873JT/4bz1T
t2/9Oqwac687OMmEKen8Qfs97fv7hXxHH/tuPdb1dPvr6zTr36fGQR6imtldD5XPkdvQXSSCX97d
JFbrr7ps/NXJhv5gZJ9MvOif5mh6w/HnDM/GPL0qG3/qNCHojFb8txXelV36P/88zyGAwPZ1wyQW
nJawbssY6r/98yrQx7mfp9EhdGoTWbkZPkAV/aQQfn/d2YVufdJZZE9Ekm5HkTAickk8r30xv87l
4xAzR2kyZyCnlz9Z50m0Ak3PkcaXoUfaYP50y9m5FjZiVEEiEohKWFNzvNJaSO8x//xXRuYHhTNP
AmAEd+iKJcF3gk1oE1HbPaurNOw/rviYYC7J9MM4Q3oypicC+BCP00FXsky9qEDsAFhN3Ko6+L49
b92q+OqHM9QWeZ6oneprK4PfVR0s72x0+7uCR3mjufOybfTQf4NO8irk2X4a/XNGcDFtjKxCXCY/
lYH8VHLkeUK2UB3Gccg3DKHYHlSzRTEAu3lkllEbTDAkF7BA8y7Bnqw0IhywosrvdyDWZx0nnzyM
jecgLSxCuVBX2towrkc7BiJT14xyW6MPdmUE8FC9tNDa3nSw+DhUzw1SH/oVudi50kPrjR6DfPmS
IsGnHmzFVh0uMigNpxrTvpAuD7phnODT9EdaZ/m+nXWa133boWk2Sb/zdfRTU5y9p3MdfcKsiHKt
WOoDjeFoa/a41lY0YwPI9oz6hAgTIpu6kSHwkByGWJRUT3Gz6geh3yAPURkJIHJ+m7y0g0xoSwbt
puJQlICAvZTKao5WRd/tNPagU9EyfLhf0Y/bwX+nNdJioO/nGeUWDUgTrwzZKMsny9KLC2MKjGMD
7zeptrXjKN91mccKHQIkd6Sg1ioB090/WogU+RYgUY8vUaYfg2Xov3pFaqyjMh4e814bD05ZBgce
z0e2ivI4d2mwK+Ysv2kjR80QeNYoCEH7r5ks3j+J5I6hoxwUSCpMm/VGSD7y3x5JeuKaQEAd7M0+
RovssqkkdQH8cQj9s3rxoNtDiPvrHkHsJna7b8SXfVeDD00OFtFffoe04T4YCPe/pJ5ID3bofC/M
OXwutEW72BZMLdGK8lark7pXg8cuh3TT9b3NZuANL73O2V3OZ2vLY2HgR1ZqcXCBhIUjWe7XhnRZ
WHHwOIaAbfJYWyvxdKjXSNPA9s05zCnXFtj20qFc+aEO+MN5E8gg7uNygNP9xpS3apYeOlR5XhuQ
tskxzcKmvBXY8T+VOoOykCr018wpke9RN1rzqTFczkJm883uQiyniZ892U4fHWyfvJCCJqOqhVRV
JEzh8TBZw069R2e6X4+aQOUQuMRZj8bzIheFv+7UdyPvHJ0IMGWG+etrpjTDFBxZCrzbDIxsE5wU
eQHlDENxQam4KVHTPYPoGdeRJ4IbIm6C1s0QWYPfRP3xrtq6N9uUEFpUpgOBrKMbz9bbR+LNoUV4
6k3X3pgFSW5K9C07EpndDN/4Lz+PnGZXpH4jdJVxg0UxZBd0BL9LO/CenDm8TNGcrisp+FUvuV4y
QzKGYg/5dEDKS+FIccQ50YhcTF+JfYSbB7tW9nncmpHY/UzJ5A/NEjPY05w47Uq5VnOz5LlSPas+
MLZMcPB5y6GEGxrhORr6bezaDE9lB5ZItBsMvJJ2UDseUUfUr2AAtooSZs9tSYoh3de0bj7fuRRa
/tTW+XjRPHFLRmlm5uz3pY4m4xEJdbHt4cgfozyP39ws4syVzR9AizAmpchTq9+iaeCSw4MvV8Cw
+n5/5tmCuhUK+2E/De78yXCL16rTtN2UDEQyNiS6gE1xhjMZZDLfAfIOT4Lsh3r7cqW3k0ALvJrQ
Qcj/Lbzid+tk/iYHPfXhafNnn6TqqUXkKme4QIPu/8fwf5eTHqUDQ6uK/aoNnRcyqxMmQJyKG8yR
bWOMnOHdcedGxW8kdJUkD6Dhvv8FZtlPRN9lzCorBp/yUBp5wXQw4yHeYklr9lGLFNJlkrwPeRI3
kAdQ4wZ98qQlNVQ8fj86OLD9vVlOaB8rV3hLvDSCElKT81CHNV0COlJTjJlNfoMAb0FyiGk5gHu3
XxZLEHDo/A9l57XjuJJt2y8iQG9e5W1K6c0LscvRe8+vvyOC1V2798E9jfMikEqhKlMSGSvWmnNM
lDykhhiim6b9+4Hl7YXo7Wylh0V97BEdnlX8fTu8N9FLjuFkpUyE0C8DtYG2bF1kj5rjVicrMaPd
QGzidvYLexeWCkWwNWbvRefYq8K2PGJ79U8ZOaLgjdxZQlhoSZwnAuVw3U+YQQYhmJWqWUuqHMVD
qQ9HMZvv4ubMgKG9NQIKJR9cqz+zLehXgP6rMwJ7dae2rgb6Gb3tqnWIE0Uk9FOOCECjgrF1Mn3v
VUr+rhi+jYkhrzb9v5ndajr/mLqqOrN01uvRx5lhm5B2eb65SIEBBSQzaxhXe3nqlJZzyAsHsBXa
d3bDZr6XJUv1tbxF7kgtUKnZJYEFDizZUraJVRgvlZMXgCkL97AYCYouqF/rd8NqjddsRjraDcG2
DIby3QxY1uiraJMaruX9v6Yck5eD1lgzWpIRHbS4OsoRUtcydiPGzmh2Y1nHW9z1JbeuToib4Iyh
9YbZMIQvdR1DemA+s0CZx1kzVgi8ujNBAC4z+NHYunkdQmJzjQvZhIGKoLBry/Pyh00TWmXhtkqr
eh1aWr6chUDUxyCe34qu2tM8MU+NnHcYJC0Ds6LGkg+uOGozTT31moA9YhNay9IsfgYtNv0wDRNv
hEH4YFgwYP80KVI3dQrAlfBGclxVf++giFmlpc9YKknoVzWK3u3YJm1lDRg6I723wP6ZJnztLb6S
dLL5YhReyGhl6oa3vvV/Ve4QMfEQFKyeiZd8nwF17uCoOy/BFCRokkTqLDN5xhbtISBn8yP1QOqL
0YVdtz8XHC0NTHtVB9zcJRqWlfS5tvRbGoTmzcYcByY5IcUsoTZcvM2BceTvcn4wEXtXi6p+s8xb
6LTNWiE96ctX8jetrl5N5qBr1Acgu/Lmvfeq5JEb9whnDA2BF3K+7bsMgces2gfVxlTTo4R5pdkE
p9HHhdDU1kNt9+/ELX8OBJ6Rc8lQKYmm70kyF0cI4HsptnBKBxsPzInjwK/YdD0kEjW0z1EZfAGL
aZ/kA/AAY90VDPo+uUGjV9B+0zsFoRLDwHKrUuvaXTNa64Baoz5d6FV1Yl2baQyP8ouqiG9rhx/1
MmaPrd5k17CgNJKz8MqOMuDqbMenug5WaWpY60AjrltKc7wEeSvJIO8DLYwdXNByI9PNcofYU/mA
T+Mb+P4GFFYMPANKBp4r8rbkg1uuyjEJ95C21bWk6Vq5U97ilFhaIYWQnUg9cme8veJr1w+w7DoX
S6TozJmK3h/hUJobGj1UOpFSHmYlQQpkUOl4Q56/YJGLHtpIeyYeKHspei7yzDWnk8dyIC0ytV2U
l8yJ4JSL/rfqu6SfTxY2I8O5UIB598DCClsEqfkuj4KBuBPCbCoUF7m2SUv2NdCmLIJPoK8bSv8z
T+ptQj/rTTObYUNUnn1JACas67TyiE3kraZDDa0i1OudXFMJjt4EGvx/gLXho1pXbM//faTWhnZY
lirGODBWE/tFRiXIZEP5QMvzQ43T+tqp00E6JF1tRnZpd3+VKZzMYoLjHMVZdCJuoH1A5zJvfIR8
D+SPR+uQFVoL/eEeiQAWs5u8nY18cpOjdWNQBuQh8qbhLrMVcNp5O2cCOTxo2l3Gjqt5VS6wED8z
9hh/5o2jECyXWqr5QGwil6BABY2NjVSo88PdEOp4H9gjQPLLitM0sdkDZmI8wpf2aAe/2N2n3ETK
k6j+smb1B1gs/SJZSYPX2Rd6cXs7rfTrUu3N2i+u/xL9Z0WBKudl7GOWO281uz5BU120leWV1yrV
NTS07xU9q+/VfBumluGSQQMiHCfrN5ZY05ryTKjnysVXQiucixSUy7RzNGNcBsEd4baH5U41mCvF
YYCObCG5ygLCHo4tSso3oyo6rIYbAVNfm2NaXRS7tp8ss3qXN6ypI9MUMV556Y3YecraYnney11y
A6LxQ9fIsZHvH23O9aDb+WtRhNatqvNvxI6wcjhFc++C/kttYvsNFnKw9RsVJqHaJadoOI6jo+wc
33Ge6iJCUZql43dU3wAzi+7FjgDWExA23CgFizXJou4XSq4VVtDt4GbFC3Jd9W4UyVstoEQonSmw
bPPVp4rbgdCvNlKqEHlZd2jFaU6AA7+3Eh1kL6tme6K0+lM5MRPQx/QqyeN5YIuKtjN38jTyYmLB
2wn5aqoc4FiAWFIjbW96hrMf08B4Q+xxGnsG0erIbly2t9g3uduiGGtUDiYLRe3463pqmcEIMzMQ
MjojVdCg+XG6M/kk3GdaYW6W5+akXIOsw//iDmLWEazkd1t+/QM9KlZTOVgnXCjhs26k49kQL5E/
JU6+u3MX3SpZ/VrSXr23qPhey/G9GXPsdiRhPkxFgs4jDAFPWdbPDmXk3s7seVeFBrMEN/iE++nd
GVPYj8jgnyWXgDXon68yJ9W/xnNUX0bTdlGfWA7DwH8dFQP8N/ncn6MgDFmdcyB+8nWFn5RXI+RD
MYx8jzCqOfVwRh9mjX1PyXTn3dL69y5iTKOCfL66VduRbkAQbNA2+cfi+smV8hF87MVkpvuuunwZ
x5694zh959nuKu2stTW9EyFoHxZ8DsRoQqSYH+ykpSpKqXGa3BadTw8ytrir9wEINLV8jSvPPbtJ
WT+PU/Yir4jKb6ON7+Mt8Er47LmTRyuSTqavwOpyfLqluOQxu2JFnCmdGArENLIfxz7/fSSfC8Vz
s3hOHsVusAvwSq+U1jTeLWRwm2B0s5M8bfXqBGvW2NhjUG8kWUPCNvBzRDugOADxE+zoUKBOvlSY
4rnbuBPw5kGfsa6JhI4u5e603KMn8A6+E/bPmVAPGtX4VUPIvYRh1z+rZmcjcbXttfzhRLAeFowJ
p9FAdSX1ofb8YSR+/61EG7eeC9xLbdN3577rmdkKsHpaatoefmKDJ0Rt7llapahIJpMv8mSekhwZ
qemP6a13EizBrt68qJ5GumbqEQukR4+GM+jncohJLhBEWyX9gBYUfdr5bRAAcpqp0y6Ydf7EBF69
zhz/bKfqm2r220EJp9Mff6Ue9kyCO60+zFZNUJQq9J0cxVFiPCqW/qsWXr4JIO2O23m1ItvbuMyE
YIaRaf9VFSOeOzbkdU/3oatUEwS0zzYlbuJtWrXDQmKUt/zOKm/AVGklofVd9q1lCSd2eccLtQcX
60RfLovd6Q9Ub2BktpkBocu6IgTIsC0cwq072r/hOhbnMeCWVeGyRslUCz2a+P8tl0nVwCWDcPxA
Imt1CgC8rWRw4BwXNXRyhqKB5Tqv+M9XadUFG0Mbs/PgTuH70JsrSdmy2BgdZlzQmOfVYL143AzL
7o+10tylWycWlp16Bv6mmOOl1v6K9aG50cqoVpEXBIdQnMrnUrMmWsTQc0ilcQldvWnF7cXeLcqS
OS/sNf9NsiE2wDpror3U0l4aSqd/g7V846p6YgmcPvB8l3vwD8POStx4OyaIzC38EtaoOB8e5N/d
kJvgziY3fM0z89Fv+XRmqYltEWkUsUIRJUob7to7Xy8aZJuucqMyZ3lSEDgTm6QzrkIcVPAVqrbS
jzObCipiJU6v+kRCQOkiQzAgA24SNCdkyyt4SdUsuXFlRk8sXa/OUFafdD20Lep8AjlL9FNyOt6F
GIFDr34p7VZBoczgKB9A0Iv+0jA7xU2ctZbOZL/x1C0iZzC6pHD/hcbyMXYH/VcXYUbrbBvqQUKs
tD75P8gW+2xTvfvkLfShvNnFHRPaci+AiuXSazfqLf7E0WKp6L+RYqnukOawBxNCWSjpEFKcKrwk
euy8Klm5pUcUAV3Q9J3Ws9vL6l55rNHwosUw4rPidvRgpjSEahMWW6I8SPRlN4pkdPpyTNtEQ9bo
p8gYtRPfsxS+C0t2AT8b3rRLoWL03Xvff2t8+gbJ4EAKmzsiexH6LjSlyrSuWkEBUhuTiWRMQRMQ
2uy/Ktpk6TgYlyYbCQNohFP/GMBM/PmfB2GI8nAgMk1RxG5Sy9qrl9N7wTwQnVIrAolkWueMfvKT
j/r4ocxzpnhVv9cNqkE/sptTqfP3IURsPmYIG5QW6feMJDFIOtzUcDdtYxYcBDpdR9612u1ncRSK
5+SRfA7D57xB+8pF23uQrGtxp5qckyO809hCKsXnTyzbe9ek9ROypXvYaIROFdiJ5XKjkZ6oejFY
KcOd75n1bscE+QZ6YD27FSpuay6GL5CmN9dLMbyRa4LJseMWlSbPtBz8jZt6ytFL62zXx6h0alHo
Dwlp6HROaSFYu7Hjxj4hQTnXNZxVyY3SGVFwS6gDWAXGk2fAFZQtBz5xb9uFlvsy2IB1fT1ikmpo
9prM1ZlG5vC3nVFTKMXONku0kXW6q8qu+W625moiY/in1ZmfbWd7b2Hp/OwsbVq7+Tht5EBQy7P4
Vml069J0eXXU599GBBFv3kygI9dNdzXd5mnxI0+eh/vXmcnQgjIrL6PWneZjjWV/bZT9i8VGi5Bh
REvo9rInNr/2KXMJiW9yPfjSrXeDCy/Qk8+0GpODMxEAIbfMPI3hK/2sQDsfCnYg6whC5tH+scS7
pHp6MZz5JPHFNXPrG2TqiE6hkn56Cql5ZdJdm3LGBaiqv/pIGx6TSNVXc0B/mpuN0EAmNGXF0SyP
gohcaNm7EIMTIl5bFbN+Y/7KxzY6F1ZQPDm9rRxl4xRAa4lHcspPThLmBystaVwGBTFymGSWrafb
6sAMky6CSBwgU58q97gsOKHmGgc2C/Bq6a6R+VPJyIdGj9lic1t79khgkm9l4TVciEn5U+oGmrb2
D2ONBl5nN/OKOKBxa+1i+rV1KCr3SaplQp2xUeik5bqIhhAxRdad5RG5Ve2hteatDNZSYVBy9b/g
03EnkclO9zSvk9Ba/W7vpHF7CppgXFf6ZB57tQl2zeBHu0wdvFVsA6Me2tA9Y/zGA+6X6bcI9kCq
aN9Qe/UsmcZw8ZqxuHkD5vjlBwJtirqM6NhO2yTGxABMrcttGUHrkNvaOGeml4bolZlOXanYPoKx
OaCULX5BP/vHwZjWh9hT/IvZwSRvCQq8m3WlbzPXTkgsURluZiwr176293YerDU9n4mUQxApOQqa
b5RnspGI8HHJM5+DeS/3HHAeBuAi1rxZ6AyGGzwH7gRqJ4VlIWKMFsrEZDsjbXO8GfKTMmKzOctT
9sraSRuw6cjn4q42V7KDpedhe67MMFwt8D11Uh3Ckr7k16O0kJMQymSSZkORzgZ40duWJJUTKxXx
oWdWDxqUMEmki8aDfPBFKmBTQuZj078L1HjcGAiB187U/i5Ter40p+VShYNnrFzknLKt8qfLYvmj
CALUuqMTM1m1B4DnsvdRR+Zwjuy2pB8nmh+Ue0RLOBdlOyq+90xwUkBG+TitBjIAT/0Uhi+IXov9
LLon8qcMsKNbmigXx3D7WxA2iDY07Vg1c34o7Dm6j0kZbVRy2cGyx28EjikP0IunNQmDHyhZvOe5
iufjFCrJDqFt8mVpYN/astyTCOXuA3b1J/KSotWfjlDFvHtjC2IKmtN+nbvJ8G44AEZYKd8Wo0Gl
wQKMyuIsb4ZuPqGPT9Iv4iOB6mrhRKZcdpPflFLLrK0MvpIfEiqy5uYE8aXqLf0y2O6wp1RGjRIm
2mFR1JWK8aCTPbH2I6d+jPRxF/VZt/Bp+qJRV7FuOSTNIM4d25ZeSj3mG2495VcL0ijTA3ezfFqL
tBP6Yb/ywHSw4GbD+zxcQWY4D0tBVaJXXMkBLZqmeIu5DDo08r3YCQ9S/ePmer4FzK0cKVPCN/F8
P+OlQFxMnLabb62+5YYGbE3+TKKAKAqjvcXNgjcWHKVgd+TwoMDXD2wFI/NuG4P5i2DmlR/q8Y8p
JaPe4Fd+qRvMX8tvTa8arg9jSMpK61mbCB22UkfbeSXJW3GqvEQuZUWh041XiI/9NEd7B8SyfCUe
p7uUzBzW2BaAGAfekxKMr4Szmd/yofnnQVWcC5he0Ww7P3P42iaiPMQOlGUx9c8PZcy/FUNhfMD+
KhivTe2zqc/V1vDM7pz7ygFnDchzATqPCKtFZa3bREiav48C8VwkfvrP12X4WFgsX2Mqr53vxP69
xBu3SashfCUqGiRl2KifBY6TUK2MHxl62aIeQWT4zdnyUxeZlhlc4kzpdxZqvMPo4azwK/acDqK+
A9WFdQiZS90HCBgIrBGf5bHJnjPuflKFf1UQ+dm8xuOeWhnSIfpaKb7FzQBmaurw+4teZFxheYzK
ak13cnwiPtZd+dUYf4fDtW6b0v+pKOWHODHctLy2Ioqp8hmLNlZpH/R4ZEtdYBK3E7ZKYSiEHpr+
F6yGRVxchskjSkvrsyJNnswxr35qE7vcpexqyuCl0rpXSbebbUNZRUUe3iYW9AdHhGDUAuDe+NOt
74jkczIRxcK+/yYj7HJYKRZv4XdiepKHIcsvixGuKlKaAPDnzpZRx5t+ciidR5PwEjf3H3zCWB8X
XTm0uWdVtIiZCni42LWzPKPJ2j5RBl7TSjl3RS7y483mtUdhfNHI2n4qOkzCQWatVFNnLhGEv4AZ
2zeispK1lG7nVkzOUaN8oiKutsxv2rPhFy+pGTFY9Sp1cXDnmvaqdmn94nRxdexzPEG0dB6qoS/Z
vLO811Gun10xppWnBrG8TmOZOKjw5f/R48eNzrYmL7ztlFS7vG3EuyJeIn+Q0JdkVpp+jHM/PCjN
YB8am6wwKa1W23FaB/Q5zlp/LP3Be8HQC7atc5WLHJ4b4jSan+hUAEsQd/cey+a2MY1oJ09Tt2vO
BLOh6bPza019cEf+OJOp6gl6P20QAx/g1s7ZT1kpmXvASTAcV2QtuGF8tEj/A6Rgn7VWNbZ51tOP
4Qo9ywdsGvZyxMcP8CXP1K3i+4AZ597QzlXf/OsQvSo6NeQcY+/naOH0/uqwom3DyFdephBJ/UwY
ww+tgEbU9T8w5phvThc8TU44f2Z20qwrKIc4PNVxl/ZafEFv3iMXqfqtjFfIjAzXa4nxoxfNi850
9dVUdf1RfmHoZK/bJCU3QXxzwhz4VYn1MwbQyDQVmUGUsUASL8ipGPNFTjqcxxzGTkBLkTqmfbaj
2D/CTHe36EONL6N4GvDdvLeG8gmEeMFMy7ayTbTPutdzb790ma0suNU96HPSWrQgL55K5NtPjUd6
mPifa3FWespGfpqK6me7OlMB9yj9o9ynG2NY76thYM5lU3HAzVeveaQxqSZQFH0C29ocB/GHgmAZ
8H5kHLTUs7YenWADrt2vGNiiQ/2HJCd7ikDZf+oj0yx89tpR72dl66LmFm1tU/SvEs++tcF4lPIN
+aAqBWGeZRDBbDQOv2eYMzKXnmbhsW4CcQdFFZr0qr6dssR/ssi8WVtda32EUfU1Yb352RKNJUEM
Iz2CrVZ3N25kxM4I6YJl2MWm1I0W/yktp16zMBjNLWXxxKQ3LIvHnA/lMsV0BSTU9t+nbKD8Ayk+
07r2WvsS9vmwqfRReS384eqO4UoZwxgOU2+8irPBa+MXN82Py9qWp85nT6fyWES1t2ldMunqmRoI
AIW2whaAb0nsat10ys6wwX5KIJKVxPa1zxi9D0gBClaAbSTlEw55nmnBRiM1pmgnXysf+DCOQx2X
D1ZNUzFH6kAnEjs0/sGjSbMRYZswR1v5dG8aCBOgPqt1klQPtbiLq5k9PYTVcF+wMEOOKca1jQPr
6fcFoiTlZ3VHg6vFzrEhS0H+1vL/npy5FRuxmA1OPVyXeyoRPtodvn62Ro/eHOV/E+iIxtCw4A/M
y+g5kDRYy/e+ejO8yW+BVPd4bdVdqvGSOoiG/BRxsGhLReNF0dkXQTBwHhKUOp20l7Vqdu4du1sl
NZWhHhj5JwM+mpgsV4gkDr3TVFejpL7lYwN05tTDRsZVyZSyKNTYOeH0wfnEQEVeHLQWaFjq4+9T
ppH6sRyKFTj1fhtTk9G5BmcUJPwxBJkqd+h3+rpr0MJ5UAEcz4m3uquUO6UAqhapanTFt/dBO9j5
nZw+zLqy1GGM8MITG+hplWPYuCvxMG7/HE1NPNwDbG3biSApDyHugwS35En4gDpJJbOzmOiWYmKn
4nFRbYqZdFRXIr+8uLMz7x9oyQETqqoQ8W2kFrsKEuE+F/EDSdZqm0rtsq+g7bmQ6aVhmKxXits7
T3OGr7QmxODQzM1zH5G76lJ1rs1+ammNV5c0C6jqAlzqrat8pIPx3Soohq1sYcuUBhPkdPBmviox
WVrE/Qy5F0D/0NojVJrgrJisKJAEyo08lT+QL5n6tj1SQYXnQRz9+aloay7/wPK6bn7TcPHTJ0B2
6Rsj0ME4DI8FTb21FfFRkJYsTNsu1ELLL5gB0nM40I/0VpJ5ZU5EekdzQHRXMTz/bmyOjJw9526N
c/fwtyWUp5TySa+T9ieAXOqYBht0b1cMfDwkYYJ6rPiEEGZp8SxvyLk7W4+qMa+bsAKtyFUfDUVw
1Lw03vZ9MRyMpI83EjeV9uqzR7sKGHdL72MIml+j6LqY3d1K+/mH5pkEE7Tt795rOxXvCYzUWyH6
afCJmnerjf+yLD4QQsbMKQDBqKFFSQzLwNrsdntJnBlMvusR/dqrJM7QCWBbkc3bJnbmvd2pzaEW
LbseHtUrwVRv7Wxn38PZ/T4M9nTtDYhiAorCMLfedczD1rUuElvkk2qeb7VGGxZuikc/mss+i2CM
92fPj7KfQTaeucKzn42PiYYPbdGjoXHFWByaOLiH8r2qq7deAYVo0v55q7JH+XuP5fjm9IQB9lrw
JD84F9rBbZj9R6a4+sZmOniKSysnFYoFop3oTIaRlW0tD2Y67P1jL/rEKZcahVp2lmG0iklnMBcz
9jwh1keBV/WeX+FU55vGwdMg/2c1pkXtMgdTvGh8M8h80pP4iS7rT3XAMGGLnrGfCr8j6NNr4Obd
SzVoR20utUcu9xfI9CFRSQU7KLEGl1UYnbCIYwYU3eMotR+HXmHSJ+/smt6DV04H/SiZIehRq33c
81c9+52nv4c6QUsu4i/ya/hdsw41Yx1GW89M1EOAmuG5sMZfsuoUJWbWOuMrGpp+PzGhWVk+uY5y
5Q0hQ5/nBoEx4xZtY0VjDsFFrR9DMz3KNUye2axfHcmDV/zHymp2pmBjWXjwEjf5pqpa8stNmTyj
LVt5inGvSZZ5MHEtocjzmo3lUTa6rRo9GAPz5nAErG+7O4T3zTeyn9vlBWOGWSeqGDz/zxeA+WSg
PZrHf7xI0XZJStbb//df+dcL5O/RQNW7tm54ZrsdXwY6xUTc1MrnaOoDkpJQyL3xuJsdak/xfGxr
6TYzcuMYl4n5DnFzeb0TM51pqrTYMxRu12Oha1sSmr3HcU738hsZRRDtloWvYOAyIHtj6yj2iSMk
GLxI1eesgjV3EUtcEqfGw0gA29mMIspu300vNGblx65YQBgVJcDaKFSHs8rEzHI7nE1jdktSBGC1
4I2Nev0Q5o7x2hcmTW+jv0xa4C/FHVk1E5A/UtLk1yxLvWlft+1fU+Q7KztQIzQqbrDW7bH/VF3v
PerC8adpFOBhaZWu8CrhA6eYiqbxy+gU49w4ermeLBbJSivc6+RGPrthdKG5lXnvvWoB4QcpqnXO
O8ks3qvXaqBDcgYtOhfjjeDgeZ1Y6G3GNIpO1TjX64rEnCfLs0TKtpNc8E2yIfKbZs+bYd27JLnU
Ob59+XWuat57Z/7Swh7Kenv5257PsbmenbwhdThYWaXZvhmEmZ6quCg27IIb0iPYZMmREiA9ckM8
iELoDZOtTNd0HYhXlnmYTa3c9rkzXjuDfyjxsKbkEeF2SO1JD4Jg9iaP2OoHv4/YcVP9F2u4QZB+
ZmS8hFWfZuminYdy3epm80PvkeB6VZG/4ahZz1P5pcoIGxTX/VU9jzEoUZm8OTGMrBoFT0zlglfg
gVTRjawfXDjUJO7MpwD7IYgNunNyfXEUzL3INr6psCfZYYmf2mwWFAsdfjtfKy8xlu/KTBtVaRXz
PZr9LQRef8MGqTlFbpbezLGHaR935V9ZO25sMeXwKfhWDnSPlwBP3c5GR5QRJ7VdkpzNkb8kVXoY
t2xnd1mV0L0WYuHW9ghLE6ewH4la74x5n43lsyTVqZ4drFQKjs3kBuy/6yk6+ZZTLzdCktej09wZ
v08tp0Je1eM2jVTlLwX/5qNq8QuTh8z8ijydVWfQ9EdLZiOILa5y6ZgLxT/FcQ5jR+DUioYZaWJF
y38Qevp3l/HdVe66/Gr+LOaNzZzrEZqhdjWnCU6FqJ1KNYlWqFgx/eWzdSzZZB2jWa136ki3dvml
fMQmyUhnVF5dahb25+g/T1NsvyulaKDqhtFXHiB4IF4r/H1UeFdWof4R6k8l2Ef9zfJi7TBYJTTf
XKdRK/piJgqCuFLCe6KXCr2C+cOb9eZJ1tuFFdvAm2PEwngFjN7Z/heblPqfVlGXqauj6Z5pOKaO
wAjwzX+6Fmp9MDon8eFw0SfcNMZ0BkiOBisq7U1flqSY2Z1zr/L0JRhpQipldZaeDJRjkJULkbMO
y8a59nBvpNxptAFqYTROX4p5zRCVKN9YHe7yKNFCqN5+qtFdCaLnOkt1oD4pjTKKj1UYRN6V+EWg
rWrePDsT+Hs3QWHVhBYdQvZmUBCh6V+YD+wI2akOhUlGOmFC7saYCwPBwzy/+3qLdaE0IMv7OkpT
1Kwu0JgHKTH+IzZ2lfQp18Cpm35/F2iNyTTVJ9mMF2et26hPy8iKM7jKexcbJaIe4ywHLESlELAL
boOgJXiOJk3jKaT4Zgf9kIQJuhIQQIkCyTHGTnhZJPIujpQ9stsCZ+HwgUXcPIzRw2LzqMc1rQR1
KyWavE1cjsy89AzdX22WP+Qv1pv0rMSZznVHW0KIae2oCfdwnd295+XRMbBD705VQ7YhSvMVFL6O
4b8+bvCQxQf5r8jThCAkwnEitLtVNe0GLduorYPt1x0prtUa9fAqTOjWoago2Bmo2oPEe2A8b3dI
oDrIkyA/ZkN3d0t322ohgxt6R6co0adjNpraG9L7nZRyWiismEogH+gESHiMMTdVXNbvaZAfpT4i
oiO5ruYhfYijyiCsEIvITCvqPmKCZeIG1CQe/I+GTtdzCUF0TfRBrzzPsBH7jjBjpQ2SfSC001Wr
PRt+5u5821BRU6rqQYlH+6DURXgPPMWGEG24n2WxVkfnKHePcdrAoSOA0R87AwrIUN752n8gdc9O
/hCcZTfD8FQRwDG8oV34SCnuzkUdwff3c/dgZVyj+dAHR+lILeZ8xzK+CrPWuMubR5uBynZic3Gk
BHAODN2INrNRdgdm64Nwj5KvIe9MhfcxWR4oFDUZLsRUmGvVCeCS6MpHDrnw3mlwIaDPR01WHSab
hphEXyYOQvBVhuN5beZah+Uz3Mt/UNXVH6Udxpv//d7hGtwa/u5B5NYB1wOQKDEG3EI08fO/GZ4o
cuYKTarDRMvn6k1a0TGwWzSMDq38PAhhG3gPRo2npcUvt5E3liQMSFf1s2dLPF//+/mM51Ujjo5g
ItUFFeJVRNMaXp+dZBAAs/bxYGbaAGU5fWb0S5e4Sdf97Lm7Qo7CEpA/Fy5qWBzesCrTOXvq0YOt
rGmKP7E/khBr+NWLMYo0HM4aavzl+dQpjUfL9Nl8RflbP2rucWgtDMLiNIfAtdf98eFPUlwFDfEA
SR9vNPqNeyIeKiUtHzTEraXaKv6qn1H7kb8RMUwtps2U4OoOBGF+4covgzq24B58nrR2vg05y5Od
zz9cDaTBfxyQbLg8o3GA1h9kmxspm6HjT4XZVVwUs60PCjO+/+Jq+5+uYwBzpuvqqo372LK0f7ho
W6dsEtM3oFW2DlunRggqGnJDjXGOvgdbGa9FEyXemGMyX5vG7K4Ar6r1pHhjTFHXKsZVdt7Ctvhh
TuF0wBmWAt9iy4gL0e0veQXQQQmM8kke5TgynpRBSG/EUa5SzJKhU28xK1hsQHNrnc09QStG/DPU
s3GjMop9NFJwxlqJtsUasiNBa/FHZpdnrFj+U2o6yr3Qjdc5LKOPZgrIk8M5DNBJj9ioo/lOhVrp
/3RtQGBwVM1jQbV1UjNt3RF27r9dG60yITDSEsZlsrzJQ8FY5f171Up6OR74DtCj3asHqIpGf3ar
u8h7FDEyBtSTtZ6qsIGsYbiGguYqj2oP/lKtjkSNdh9UkfVL3/BXuQF9WqXaZ7GCdn5Gq+UEyYwx
Jv1QZ2T/2WwVjAAyJBH6cO19fyO1kIk9GdujNE5IGwoiZRvTffMsx9hqHJ47mMA3ek32Me67cW82
RfUU4MtFBGDO3xuTxjENhrWNIWfjlkW7/Lv9bN9K00teBrOdEXeBkcbm6z0WRGm0VhO92JRqGGKq
711Y679ROYTQouOzkOcoZaAgQmDXW5oEzajxoEMoJvh+poF5pLuY7whzjjdyxxSlmk72Vw1NTXPa
k1Oh5mqQsb8oo1s/xeyuQjG9YDTV/Bd3uSsAGn9ufeLj1S3btWHCwFDS9X/e+rReU4GCseLgzqgu
WQ60y2HovxzR5KtPk2Uy8fzXUwBsCZ8gPHpNlHB9LULGmPJzmM3gV+oiErL9H6FIt7A6IzgMqAVX
8hQpXH8EUvWXzAjx0Tdf+1UtQkP+JIeQ/F3vdTpbq4El/EZd79nJzRTtVCnwsyieo9I6NuhXTxMV
IfdXcZiVhUarwGctUvVLOo/GX4XvoIWbvR9+gmd0IkHnJXQiY+cKV2Pl5cqDlyrKulMIX44Cc4vv
wvsxh9MPR6/IL+jieUNEqH2mkhn3TZ4+Mb6zz4l4qM2kxt0p4rVKUlm3RBBNB6oS/A9StysUvG7t
jctzansPSwLe85KJKKF34Ufk001pGc0/hzM6MDiOwS0qWnNPb6E+/z/CzmvJbWTZol+ECJiCeyXo
Xftudb8gZOG9x9ffhaLu6EgTMXoYBsmWNBIJVGVl7r02J2RxnKfC/YvT3vqdvSq/aVuHHSFM0wZG
8ydKJc7cgOKzjnaa3hFrWeeMF3qinQWpR8DsrImzAnM36AwEPxLYynmGl8pM7ohiEkRRtEZ5XzbP
7jLzr7JuZIObYYaJ0bS3dQd0oh85Pi3jEl+xT/hP/O0UqOrLEsUgnShtYvyIl7OnYFp35y517hhN
zWsalckKCNn0jSxFb5LnUSsIjnSVFmCBVMjKh3iwPuWz6LZZDFK66jh0DQ5TAGxn0xXvYamvClW9
KFnOZVtMyQVI48odF+Ktq7ec23FDrTQVBQjHMbfzUhBtp2z+GuWD+0NLhvtJN7LPhR7Qc0S/91qU
tOdzco8ehClgXcZNfzFqpjp20kb7/15o7X/fiYaNm9Z1DWG5tvhzoUXkouhYlJNdUWr6uqrQ8IBn
IhC8sz/Hi7hKPsj3scAp46vjIBxYtNrdSOtlRFaDIokFBz00PSAMyPK+RJnhVUyn39wAJEygYmTX
liJseX8unWvkJsnRDmug73OgXe1EV69ZVWDXTIIaMyg/kO/Jn5r5qF/S6RE5snqw1fK5CRYth8CO
OCAPu9r6uAyRi6M56D6RNfo3mXliWA6mNyRDD12sPQ/5lG84wx4ZuOX3MjFaPgzoZfzS1p8RDLu7
3J0pyJcyEmzlILpkPdSjs5MzS2GbCmo+xd/Kl7EwpwPBMtGS53OQXZKyQxVQKXF+rRq9vNZJ02IQ
C6a/3FTuQqf4ffk0HLz9DqdOnLmsor/vjnXBBBLwarxD5Zlcu4oYLLcOjC1WhfEnSzRWo48gN8RK
2thrl1ReiM/LSiHFl1VWGnS90X8bbfIe6UJc2K+Goy8W6qwZB2uO1ubJ1gp9hTMuenAaphE+55lB
pU6QkUWJWzRokabywAdQvpXt+DHUpXpnDpq7HktMJFGkxo8YTcdVQp1FbBMv5QNj4lVfZP29naWt
V+Di2vwSrzOSDy67AgOI0ybRVcqxZ63i6gx9c6uYXfo4sCMvpkZ9F4x2+lK3zSsGgHyl6HZ2V0Uz
oIq5o3jg8n7TsTivaEA1NxiCxCJUhnpP20w7/IIkxPSCvbyF+5uTMnNvMUeUEgLZWiLg7CPKOcgN
xeRqW7qlhI1o82NSWZ8pKfKrPKSUhvHZnWG1hIH5Sf2CZlB8duuh2+jYBY9hhVLExVH633ewUPXf
rgZaECrvCYQ/mmq5ppAol/+pldS6SCzDMuqjQgTYrtA7sWn8WJx8t5gvQEa0NS2aecV5LzoH1QL/
m12EYotcwskIoKsnvGQZoqRGe5AKTNFH6TUpuy/yVZ+L5Ko4w5c89p/pPxfvjXqYAV1gQlQPGNin
r7iW3xjAlfeBk4aLEXImw1qEyCS0aGtxUghT3XkyXWLF52r8rHBBraM2UI/SeFOPuPgVfQvM0cHD
kkDIDGqoJX38OHFnnlVj2MnPt9FskpiaxtzjTi3vpmz2hEn8e+Po5mGUFom2dvcY2ivPLw37OJrm
tM1mf8nDLoA4Dvkz9I2Ihm6gHoQe589aYiZoA4z2oVesYFP3iE1jcFerRMubi+na1IwWl07WOuoz
Woi1KT77hqU+3pSeMVDlYdIeAwTzKBOItZeGBqIbvlKIlk+qSpsj0+z6CQ2lvq0pU08lMNy9RSP1
3Ju+dYQy+iQt5c1kGJeZ06r0HfptB0pS5IWCfIucV5naUNuxC6AifCDnhLRTUAj47qz6zDCGtRl8
3ZHDpu5Fy2xRujPAkcHh5XDBvRdGaOXbJY8nLC7EY0Dpd93pU2Ym7mpeXEapydJLDpC+7cBkQLXC
Tmio40FPOT9ETI5rcqmgRbPI+Td49GD5CdlNfAp0ZrJLrg/q7vZMRbF8U9K5cZHsXTaGXYaAlxIr
mS515nygWa8v0C0aVChlVC8adl67bX7KdEBqy1vyQb/9EuK7y1qczQXfgot7N1b9eIyz6cfSqDxh
DlcfloaP/FryojO3haUS1QxmHTi4oT8VtB/Xo2N+uUlMs8jVL3rTbdRu7EMspBxjOqF890ukkhgL
Yb0xC0qSIDxYnEMus9a+2mJG+FY6W7uraX7qHE87a4Smwjk31a3+u687jxhNqs/V2JScTOP+rUak
7+UUBHvEwB9TEkcnM24i4kR5pkcoUhk1oJIG6GwMk3qG3AxLtLCD9U8uaeki3E+tdzOy5n1IQ8lY
h50pdjdFQG6S8d6LKmDSMmYbVjPkzYFm4t+Z22DX43DbwxFHhMHR/kW+ZBTbM+Cfg2tkinc56Co6
RLiDMbkHnB7DRqhIYUbMa5eoiy82iMxH+YBNmmVajdwVAY8vcRBnX6f2WNZj+sWeif3APWEuihUU
BByyqI5oEEQ03BGbftipZaxnXzVPqk1aYpln76ahtoR3sndNdSvWWt/tO9Rn9AFA8pckAjNdZB13
56uqVMV9EyTeNCp4fh0zO7cTfQmIpN/63q5efAabWzOenWNn09bE28S4jti+YMiGy6hm5W7EEObF
Zex6Sh3Ac3IZZ2ZNdyj8IH4aahJFboQSxpOHoMWrFLf1syxFNesOA6a1l3unfMiU8L2OHHc1JD2a
tt6n9deqD/JZ0AVsNkprX0OrfRQIOu+0peb1nf5xwA21QtRfnADGpgArEvcYgsI4kzDobPg/h8/U
IWBjBYbXW2yekoz1uSHsMS8nZOA1Kx7pieYds6x9r83Jo2YRhuVPfnu4jRY4h95eDkOsr28MUIwa
JeJk/OU3Pm06E5ZJh8sLGgzIA+C+vRjL9Izz5QC1wjjKi7CElXO+QmdWz5pt0ROTB3E9SOebSMgq
yObQ2qm6yGvLJkmaXTYVxynLN8wp2H/C4Lvs/KlNo+xu2E5lapaPkr41wRPkLnDRdmnhXsEsP0tx
VSnMcDeagqPo0u90muEDgA2hCsU3bAeBl41d/QCKV+xj1p4bP9iAcP9O5kboTUsAOV/LvJJNdvkQ
WoLYMUSJntUNw6orUvWujdvkjtYgg22hEsrKME/KMKQqoyR29hgE1Xugdu0hVJwvUhgio6ZkqE3n
gn8oDb3ZAuBl2hsgLYszdKaKiIA4KSRp5cGUnP57o9esPwlJrtAtuqS6Jmwh+O+PWYNB/FQzZsT8
Kg6Z0uoYiVPKkZhcjvESOSObeEXRJQkds4JS3yEr6/aSuAjlGEwlFRJMubhtXuRJjBcZt8NL9qo3
SnOJpW+imzyzjz/ZAigFNyYJVU7Iviza6tFIinsH+uaDbtTZU1eEBy7Q5FmriqNCh3NPs9G8qpDl
1n4fDi90sji15/7w1SWywuVE9oToFQWZ7sz7mVikUyGwPcxlN0JVCqM1ueL0npdno5KXXm0xcqsG
6/WGPydCtUnL/L3J0ZE2FawJ0S0Xp+Me3NzY/qLa+6r/RsIfW3cB0yeZ5uAebUiK/PpuiAp6hho9
31q32GBvGISOlC+zitlMB86evnNM8bKcZAdAtgTkM0hdR90AdZYVsILesXxcdJoY6zzwIT306KMx
H/BNSKtISi/qkvgggc0hOCZWlm6kwl1q3eVDwIa8HkL7QcvT4fY75W+6/XaZrKn7MxcofuUt9s6j
Wyb1ZRRK/Jg4YbD1aWauE53gMM8EXLUq0mxGvpHuRiMYnkhqZoRBq/Fsak76yUo9nfX6NI9Ifjke
017NWvOS5a36WIvimbwM8R6MSoRjBA1hEZTqzo7G8RbiLaO7Z9Uvtuw8DH3/yfRG29J5t1SOOkHC
KTsRkztpW7FYJURHcFSt4xqWRfQ4mJdh1PSrLD0bqzfBljmrQRuSS5RhnVUGK7kATSyA+myrsUxe
0JV/lwiovLZhxpGa9N/3lLH0EX+dpKidKZeBvNqqarsL5/CPPuMUkWjKT8Sx6rOztlh/IO0oW6Fl
VO3Lwt1ZpbJFTffzZZAk61ADB2y09qlwnf2gKT0Uy/9/SRwvSEFdXeWZjmPZbu0LqBL7Ip9NWBAv
qOfGS2/iI+Lt2ex/dI5bEiFIIm1Iq/gM/OXhF71KjLqxNUNqF/meUsbK5b8/AvHv44Njs6pollBN
B0rmH9y1DgSXalh+dRzz8W2aAprDgyHEOsejgGM18ZCuwG2KdQXmPPCghYqkxKr5NFTq58h+QM1u
b9VkVD1YYOIKU51BZ1D5MQ5xQCO/zDBOFRPjDs1wN1gcAJokyt8rNYavHPrfLcZrTRe6H7g7n2ct
iC9Sq+aGcPsSd/yQr8Luwx1NqlETY5gNUuw2oNGKrT3gO/nvD8ZZ/uG/XxvCWLjVEhiqc638fsoG
4tw2uu67xzRMnU2Zo0GPx+I7KNgYBm9jP2tpXW9zoSQnHOFwpFVNWxemM34iA+vKtKX4brXNJRtV
dLdlP62jKA+vtp311KVFdTQMPtul/jEgXNwTq+eBLwgvVk8ACOWNT4giFCFIAvCT5KyyjEDJiWAA
8xubTAGbJOXHnC/h+Gr3zJc9EuGClVNXB72zU1aDrj7/etC0WsBvcoDf2VV6V9TQnVDvkKNNiBsR
EaYmVgHq55No+G3Le1PuZAfH6FHF2FN9Nynad9lcnjT6hmSl6htEeuIN3QZi4hjN7lTiZfeX7pAD
pY0ICePl99+ZV5kgUwph8mxHOX27CUOZZaQGXPR14Wb1tQxJHbV71JXyitcrfBdEQIIRXW4R+V7I
1GGdm0aIxWMQf+mIMZj51/ducj8sMzkdHqH6Z3dlgBQxEDnpHm+zhxHvzpmK7hv9Tfuiha27VhJN
bMNpUhBN1PUuWuAsoaada7MBM2TNwbpntd6RPVBuTIkGdaOfL+WiMhk5Ktw8ZZSrBs68GoU9reS0
PGWStBcK36Q9Rg/kNZGCHM9owpiDdVwball8hldmr1Lf0u8aRXHw9CynaU4wj9nYkqaWBsmhTgb1
uQmDZzkbJq+CQWBXjHez/0xwRnybkhf2UNPwish+y6p3xYiSU7dkptcZwYFR6Ue3DdZVaqxQ9pKT
opspXlvm1l00ZlxwQb+dfBAhM224PQc9EqLMpn4AVFgds6T9EQR6dedD1+xMu3sirszyEq0g+2h5
2U/RdO4z6+P2ys9BMoTTa4eQa5WS8bITcwaDNCuRvUIG3FnLS9J7i31N2oUnfwqUzfckKLAc0Ixp
VruI5Q37UJVjugvrwGf0niCANixGZbQVb1KUjkjLczH5xGAu8sKyNfaoJqejJPaUQ9SsSnMstllY
6UcrU6CvgfN1KK7I7ZjuIo5iJGsxaFprGq4DDRsVewx+AtqGVPX4CAwQRLaiH/57RTJ+X5GWZjr9
DOSWqnBNVCd/NtNJvlJ0U83TnTFfU7i0H3OPL82N6+Ea+xo546mKqt515+JeKZA6i1GUF6HQkwHa
YGyzYqyeGndUMZ4QRmqwEyEp/f+sGpUEjES4wUUvFpNsE+kF9ArGWFtlDJqfcmolr7alWo5eo1nR
uXWWHsVMOFYywxFqbbb6msHlUTplOAaeIvf9L5/Bv/cr/uUuuQJsSpaK8O2PLburaiMDH2EclUIT
mwGS1FpML3ZDPAUojlBbadaPdOGr1wtxTaTpVTfc9BRy031MGmjyCO2G/EbJGY8fQPYgBH407Ucb
f6JJsIOyR/SpoXJzZ/pD2mWeCDRpKoYOvkE+UWBBz2MFaTaINP1PrthYJN+leVh8QukXb+kVVsek
Tl7zxik2soXmGHBn0KrNG3eql7wefTz1FhBXZTHtjSPJKTHl5FxxUxGH+3XkSez6rnzClKwrQ/9d
S1rNI0mF+U8XA62YSiTFEAaIqE46jiLCEd40DM0pxk20XthnLLQp8Vk6pVU9NsS30sQ9yWY9Kt01
27rzzIfZIBdCA0PuLwwijS5xH1bXVoV5OVngIxonrfBf93fWchMkQkfEVHCCCoBMSNKHHs/w7DRY
LAvTdzRGkDQoHzw5t9YbqMZDT1NUHoMnP4cYYXTtsZOEScaasGGcTPHCVrefClErXnCsNVHvRq3H
xO1k9Nykwmf2bdS7idtuCxUduXwWJHhCCls3VplBHnLAiPdgAYG9byvnaplZ/Bab9jlaRLXVQmmY
tJciweo6BgZo0QbOrjDLdme0ty45zr6zsArUVREWCt9SVCINOg2n+VzfA+VK1pySmjfdaL61M3rh
QCua/RCwOVpOzChp59ZK+TTowvV44ZBq/QbYqVt+8s8vSTuTflOJSCuTXyBQrvx+mEuDvw9f7e3Y
D8OkXdjY1dh+rhuIGnZovrGixU9RO5CYBfHzOvh9cs+tB2l4EjmeIfggZlWr+zHV4F0t48AMvere
nmMaJwswqfYTdcWUyTqYOcHRGeU502BOPHrDgJggnvVNXWQGeLhSx79KhJBWu+bZ0VgqbYRXUqWV
EUgxL06Ixg++U0Lf13ZvvGGXLA9apCKOrCNk14pqc7k224oa7wY+l5sDBgmWV2VOD9VyfxYspisy
4CgbSnDKvW8uITsjRcLyMoMWccc8bN8vdZIaIY6KlRw4FavNjGjB1RTz0VTT4FFR62unGalXo4Q5
SEa+rbFOtb7/XIU2zkqKlHWkOvbHmM9AhHEPxt2jXAfyPlQ8u56tFfO2b4R7MtfQKiCKN4IZCzJW
pRHitEnJuYFsZT75+pCBwitOVY7yc2Ku5kmxresX3T42bMczi7A6D/5U7fnsq3OoAY+2I3OL4M24
Blbsr+zKqre3fDLGgi5HCZ1viqNDQ38R4xhnCAj0QA+mTR2Sf1HJE2tTjOebBUINlP4RqZu2Hztl
WnHHf5MDj36BuME0mmB68TmF32lYE805hiafBpfFgBZlW4Ge8qR9yBrGj9SsZgYUzgReznefDYD4
EVPDQwOFbkNbIFhXmEv22ODaU0h2uAcjy/DiCRNEvoxe6UWhPnMb4ofy4rvUeSsQzC7LK8JnYIdN
vbGLooRNGJJj2CXPoumVVwvw46AEOBtDeCzyr6uV+MvjSbMuaoHXteF6AHOKc0zLdKTSoDDdfx7S
EbpXZQgywex41Yo4v6h9OeBtgpNDB7TfzLgG9vLP7afmC1M5cVcS1JARbXqQSsLSJ35PqfmMYX98
dVzY13SEk7+cJUz9T+A8OiDVMM3loGmy/YtlDvs/Q5oWRX0z1yXi5AhndxeS1Yy+xCtCyGNGHape
mhiffEfzN/IUSoa1veqcOjuNSozHX9p46ReHx3KRSI4F3tI+1S4JAZefa0KdjGDKvmoG1OBEYP1d
9kHEi2h3G8iOv3CE8lnb5a8GKQh43LXs5LrpuDWXkbexPKiugffUmLKN5iDDohXUXcAThHhC25M0
Bk91xzeh4WnN+3GrT7Pr+WPYnBw8GK8zAmE6U7g9aiq1uIjAe7lDv9KGDutMExHd1kUR3e48ZOkm
rkM39cpjro9/WKJls34C3VMPB5dctTvH74+FpsA8KHr98dezIHV3Tm1D0i1d/yQ7EpB9mVDI1znW
Q/lvI7hnJArvNu6thrTYowwlV355T86Bu6WanSI4eGZFlkasuxs1iOxdM+QklqEjoaBDjtqU13jm
6pJDpsCJWjAN9GAwOmRPVbaRf17iYCVH73eQ/0cfbe2xdwBaLwR24MRHsOUMn900WltOMe9ZGtxt
j8X20NKZOMs9brLmeTcHebjJu9o5+azdP+WtGo2vtb8kRDBn71byVxfuZOwl9zxKQCEHSqNt8sD0
r3PDBVEIUKimweoKAGePIk9dx0OMBGPx19AP1Ajb42VIDl6VxoYn1VB1gjyQjqh5qBCJPBRNch8E
hUWpj6LMsC/j4pCTVQuDMi7DSo+9sFbERsqk5A8oQGM/tslwoRommW5q8+QDuZO6Q6SW7iTzlbfn
yaHF25dI3KFm7kU55A9pNnGt1kr/1SUdOLNWltL1d7dAtgg4B839R8Af5UHi87NAqT1H7ZSNPnXi
6oO6swY1PygMfa/yoTEJ8ZSc8YCT8y1KrrInJo2wG1GbPKq50iM8YsAxk+x9Akz7tQq75tGoE30j
fJCTaTy6m7Sv/B2JktMnWstYuxg9oJI0T75wy6Oko9D9dldGpgy7LlTH+wmZ7z1Sm2ZXteBCyyUM
cBqPqmtScKPLisfe+kZWHXBwwxJPaoe6UwRwlhlCYOEwSf5T2xmCg5Izel0rPYPWljTTndJVodfQ
ETubpS5eUW6sOMV9IeuFVLy4G463HRxh/4x1bshWJAvoB7nvKqrZHW7lRUjQzVITYZf27HRKP0w3
fAhbXHXxWJpozRCCwQl9tdvKPjqJJZ7NTDnLL7Ri2onqNtzd/qSbLrtkaV5JWbcs8mThV+sq8eu6
nu+rGXsCiaGn1hk4LnDOaw63v6amY2TW5XbbtCot2SGrt82y1Y19b64hb5c3oErQ2+y9bsCvKI2X
qlSIhUL/upGThznOrK29vGQB3iNZcS9EVIYnHzHzWqqncz1cXPzVpkDnADIQFFfROOV7Maklvkr/
O5jxaam8eV93M8/uMwbVnbCwzk8GUp50347I5MqqnTayAsIH3W701sHzcDSW5Dmfye6arYuZN7XS
Og0U9dvcJngEZeemJ5VhjVDpJD9E4hdeogafrUyeMJdELzlY0gkS8pIa4R/Tqo9fgvigaLcWEjTI
bQgDF5Ka7BUQXPms4NCgwdRs5a+WJVpehh7QkCLZBI6zlxlgUsakhXd+YxC4K3TmMxgit5St+WMX
HuEuqO9OUju7OC/drY0EbVObCoeIigBRPgKy7pZCk1hr9ouRL/0gl50JAsCWkqM8prCld5o51NgF
NBZdqLRoPjp3Wt3+JmhYOlLB/GY3lFl2JKa0uHampVEq9tpFK+3Ygwb64Ie0WuTVOrWaexm0ajuo
8XOHMp+MUOpBnWbKLlNjT6548i9h50a8ERQnKBvih0zrhrUzByqg4LQ/pTaNFtGS9NvXZbaPEJCs
jbQf6O2S/tY27nBu9E6cc3bZTTlqwCcT1eBBf8YX434Bnf9cgCl4Ak8RHOcg8A+Fox6DRVWqG4yj
OEMkh1Trw3MKENSTuZraOI+bcWDNaLTx822OW6dcOEZ9/vXQ0TjZg/q8ZrMDamyKGcmE/ZeRSbSh
k7tik9+yahShr2FEBqRBs2k6cv/sOeQRwTzQPQrcdFcaqr0Ob8grq4o2owqDuchU9VSZyQ/Zm8Lo
zGmudKb7ZPjuilL5oocOi2ddG3dtu+4X2WNcB8vdkwbMGuvTDQuSc0hboa48yw3uJhLn+2bRkcYV
2uruOq61dR4PAMuNCIag8kkWKK4RcDPVrXkqOIJiIKmfK6cw97bJfQ7B6rUhJUuEOPXKtN8nmq3f
mi/2eXB750xNMR7dQT1OHINWrpNui9TULlOUWLR8FezTqDhL9QVL5/zJUKcWCevwRm5jyJxxhMYx
jDWeH3M/uBBratHa62rob8pYKyyKk16rnQfMmYaUST4E/axyRT+Iv8USB0v/od7NAKPWYrk5VWbp
qzls8mMrHEa4wHn+onfWzH/5iDSTm8CymOqZmsWw7Pf6MEwRl5BX7Bz7xsRxM7HYgdvNvmZW/8Su
3By7HNFRXZJ2jSHX2Kui6J+qutwC/j0gJ+naZwc07smNXrn82jsUQE+C1oaZqY8+0r7n1EeAoipj
h0YkjO9K39n4TjF8ThEiV8nwLe4aH2UQ84uuMxQMiPFzCob0Ii+gZjk6gtn4UuREyar53G57Efdb
eeYp0DxviGvJTuAYZbeyIgTbswgDW9Vo0NZyWlAXi6MIMB0pNwwPzErDSTa7z/LSuhVptbIuEO5f
KulGQDZablsgKJ4s0uwOmg45gbp388uMKZ7TuEnd56CEN0G549yeEQnBn2qM2EW5l8jQJClktIOt
zBZq3OkHbmJrdxtnU5Wi0IsImk5Aal8gf9AX6FxrG5haRY+hxkSDLeP2fyQDeSWRUHnfVWsHD9G6
752tCOv4s1Arj3xtMKvLsyGqrPcu0VF2LPPzaZF3yAdD6Zjk+FQpTiqGXTsBrJJncyN5ulF9hW6c
CKCLNk6Xtw+iDaJN6jckSRh2vx5Hh55IiMhlxzYXrwzWuG3ZFOQJLsElTUk5JfdhxGupGSYvhtJm
LzXupXDdWQ5Pl/0zRAThhte+aOO30W85+qYqy+7SXkCK/GKM1ez5ECXuyqC86q3vvMd5Pni5aTcP
ijbXHM2RUVZzfJm5y7S271sERKI+y4fCWeJICv1DXhvYF7vL1POB1o61iTrbv8sn0mLQWNR/meWZ
/xpkaTaDLJM8Lw4foNv+GGRlvh34qGCUo+uE6mZIxofGytWvyxOD0GT5xIzr7E1g4nQEptxQ66+p
rs+HLigZV2oh49KchnJSYUVjGTzEYNQ9w0SSIzh1yQ7YVGI5AvD4/VYBsWZvTAI1HtBfBhcIPrgi
o9LDnFA/ya8CmrcX6VH9VNtUFSIumlVbTq8DY7Mv9f8/SZT+NaxUzYtjQgXlJxcsnZkGKwLpKM3N
ySvfl4s15tGtKHHzoiUL/rYWqb8bk5Y2M7pxJNusQzg5rD8HIDZBsNPQhdUuFMO0kfie0eBMJWjW
yxNQXPu494AxrUSYRMh+WxXv8KBPbGh0AwiqQiTizMD+RODdQpZURwx705pHIneQcDX1YrdA97ka
l9ygOQrbx6LIYWAsz2SWkMyqzFtYL/Tt7esQQYVdUBlk6tR3FVbtW8qBUX01m/CT9F0owr8QaUUi
XwTjWlZDIkauyjKher8EpkhwhnXdViNRtEqOJGcsF+xUuWtK2HF5gAdJ2ouwvAYIPRTxQG1xHeSh
2hzZ75SApDescxd4iGI1twxI5tGdtqVN3zFfHqb8kif657iqtnbVkLAdV+zHt2jmqKOxsgits47W
HJ7SYKsy+tyYGsbOmzxVJ8Za6m0Mpeg808fDacQ5OrXY99io9SXAWyDU9r3ZQSK9cjObVvASGhQO
Qru6iUNsgPMUc+x4hrqVrCuk8lc/ru3jnOH/iAUGCRDZEXHidITk3N4cm+xvl5Lx+z0pLyVBFWBp
OgNUG7PH79taTPbROPhJgYYtBEpcsfzXo80nSCTAo3yg3P2hdDMquQCKW0vdLBml4CUArBGbdKGF
azzMxN0EQXgMTvTQkmtJOvqVmIKU/Bw0ZXSZcVVi3J+rsLwmacfxNamgd2LhYFydrgqlrfZtmYJ7
HMkUWxft1G/HoVD2wmYc1i3QkY5Qq5/i6drIPanJ9ElEupfP9GLMPYjTgv0hIhoEAgWHeuNdPoun
zngPK+7Jse7P5nLiH7VJASgafZId1tBtxaVqnIOeD/VNMJW1JdZnh21VzgHnMfS3fpx8kmeapGqi
DRWe5S1vaYNqbHM2kK1UiEiVSaBZSHHSyGNHza8odkGzG5G6kTHfRp5n59EXQOmQAHm0Lvvn2iC1
17erZ/lKPqjjWVOq8SlIafbnmeajwAANnTdF+pQPsLY4ExjWzsjVB8RY/dG3gIZErLNr6pvkDUz4
JyRSznE2FOIBo/HO7WznE3OxbA1UtribHKc59HpQrXGkfYnoZl3IzFXxj/FMikWHYh8BUUG2iYOA
VftZnQ0HSpCvIApstnSPQGsHDEmMGQZzBH59JU3rfq5q2zjAkyFfxmqzpzV4wRdmf2k4uMRVkZz/
e/Bk/S66x6zk2obO5WAZmgVT01ou9f/p4Fm+Seqv5Y6L0GjayD2idDP64kmX77q2NrdsaoOXpNET
5Wt1rxckPVvDPk+a4NU0W/1hLK1T3hvmazFkMOkbcNHl8lLXs2kfZDO3RZkcisbt3oZB9awFU0Pi
3NVAm/xuT/bgxSn4kSVfZjerE9oq3/cPsktvL9ccK0HriS9ThdDJyvT7eqEN/PNKdmX/eTVWJLYE
QXufxUyvrKmuN9L9iwOZjHIt+xFAwD8hFxq3WHCsM66xGZ1/mKGH1SuSaMEu+xV3psl5w+MAR7gd
Ms2VnljjFzMjUTsmWf6/vwK58fyvIoOvQDimLpb62KWB98fozx9yq+uzmdiNwv0uxRLyQUYvyWc4
abau5uyjnEJ73xsvga/hkkrU/rFPydSVGHTOiOuKy/1jsp1+HbZM3vI+ImYVfwFZL74J3B8SU6/E
FDajORHzMFrBaZgrcEdpc05yHWaGHna3/oNI/NcJtMC1WTS2tmm/4iLEvF64SCoHinl6S54IJ6jm
DkLdgXsN0jVuXvL1yLfUHnW9Z4AaC3UbpM6Mni96bakfHnDZoDOvq3hPEEFNUMPQen/5QP+dz26a
Jl4SEwe+znnb/WN9ruo2bGnnVKcsZBg860N7UjJNz6Cp2fnKXsAqQIkgUhQIbPPYazsrp/TTtBfL
7zZD/dUxKub8dGNdnXB62exAxXRPLqH1OCA9uw2ysBEjDg3WkPSXD6kr+unFOcrZaBBydwgOipBn
7E1a6sWZoJDgTGBpuA19yCRqhy/I3YBsLB4i1UJZ3RsqFfzgAE8oQNQdZFtSzHkF5X3a0LB01gxi
QrqtpvrGuHdlwIF415uCmLg2fiVvdcQ0kNh3bdM9WEUCnYN987FpkmtVQpiA61OtZbVXFdsx7Dtc
sE1DT0yv9jB1/E3SYOGK2tm5QL8f1n0jKgB1hrvXEX+c9BHit+z0aApBIVaBp1YmTeL4+nm7VkO9
D4rhi9wrbjdv6+RXsmR/3Hpj1Mh/yKd8P0/2P6MKwDavDKcN1rRG3I9osQMuQJIlyDjc5n7pnGRD
SU4B8Yg/NIIJSjGB5AtC0GxhVar38lm8PCv88lMVKOGBdfQgbZMZESL3rm0yOwfrwqlLA7wdaZsR
NVG4IcPzByjqapUNps0eRlfabdMZZamqoS2xF6kIYKdpfevTVhWpT1FC1CtjGe4GlR/4Pdn1CSkW
iYrcbpz8cS19PrVQzE1nRLSFC4skiOUIXFoT/05GyLf0t9knI0RKswdNzfeK4hMaIMtQMWql5ww+
NPGALwR61XiuDP6ek2r1lxgIsL5MSbI4MQndCD8cPxopz5aQmjj7YTOb391aXHVOpQDU0toOIy1L
OyNud+d0z5HhT+dcajP9Ek7LrY0GwdKiGkbwWZH7sCE1Da9hnuKo1fv9ry84Csx6U/t67/0fX2e2
3LaSZdEvQgSmxPAKcCYlUbPkF4Qt25jHxPz1vQC6r29XR1TFLQUHWRJJAJnnnL3XXhNxLar9+1FR
a6K4sKktU0EN1bTvOq0FMZCfhgN38OvaFRvyzTBQVrrcpFMAMRynwCnK9T+3JJbSHXjRzVqHMCbm
hEhUIM2LZXKocCG7uXmc0Urd9VY3IjCLPoOpvCA+7a7NwIzJmdH7ru/DeneMhv08hbCZShx7oo02
iCKDM9hF3Nb98AJi7Bnxz3SIkHNHjxRZnz29vwMS7G22QL2BVFRPTfZOFPwz6wYhz1UUejqwoWcJ
N1QSgj66gbz2C/B8jpnD33a7gTIBHEUfuUqajYjJl5CApn+mYy4fzZ5efOvU8Y2QUGsxf2KUvjmj
/pZKuUsVu33tnjMO17sxtBxUPwMTkeUuC9KHkw3jvWMz+GDDqh6rMCkhFXCBGglIbJYv6+GalJFO
6GHfeVT46EFcYTHbHTQYNUvEeZq7NFsJV7SBIAkvwPW97igHS4svq0l1/aIH1jHvSlReXNYeeDnp
LgP9tRFzblw618SCPcaH9QJYwag/3S5msOjIQBMW5f4qsFyElwMAROpR/VGQMbFofeqDzeG+gxcH
Ij6o2osa2+a2MoTyRNwEG0I5Ni/kB6OuHcgScfSg8Vt6BJvIAjR0M4Isd9taaHQJCGNbVCgBCmWm
uObZJbV9FzSDto+JazdoG8YoXpvpso5URCXuI0VSIOkL0W6eUtXPDYlStOtmttlsDdIoJnWvht7l
Ah+6ahkUVLvSoh990F/AIcHswimNhvvbekMpg2+F2huPWo5hZ53tWniBgZOPJ5KLHN7CLFHOjE0Z
IvYWZFjSiC+FinadwGXSc5jWvs4lttPFWKKVdKlrbjg8s97456kh80QmX1D2drDnyD6M5CCPpGaE
76XGlJuXQqs1yU5UKdgVCoNMmmU6W/T1TlTuq1EyX1m7YejsrPPU7Brz2ipQvhZhRLTga1gXq81g
jslmPVaItc63deJcFi16Qn2/CW05XQyGbPe9FlHtt/VDTy25v9WWg3ZfSdhrPxKncO7XWX2VDOKa
lTs20Kan5la+X/UDzICXBNOeaxt9hHHPu/l0qy67KdR30AwFwUdYVJpA/rH6jTmoJauWwV7MLuoc
PGKbv3NhE1/Zup6KjCiSsqfMXI729TILUkk+dKlRbZ1mfG30GsNr4j6sX2hCOAcHYfO/Hktsmd3d
VOFKX7xxKoLfxdi8XQfu67uVr1GUf59Ze8ZsHvRzWOZ3i4NiX3Rs6G+3YvU6J6F1MpfOATiL8A60
q8gYcUM7S59DOnC+GbrJaVXztS2w2/VuJ9xik81C22lENTzUPTEbYrwGZjpd11sGXXDPGmp6/6V8
jfrefJrZSCOJ36BTjAp/Fs2wa8eRbeIQxtwPmlOg9D2BIHwvfL1h11ikaozUOKv8z3Iw52mW8yyt
uT//fTxiNvH38RowCDWRJMYA86NFpOIuUGos0osa0VzuulOa7m4MLlUbt+3wGEAW2hetVn5Lfq2/
Sge/t8e/OO5LouV5lPgpxW97xbhkMfk66djQb2Js89/3jBQ7FDr/3oULVTVs1aaa19lnwW/4v4VQ
VzngLsMaaT+RPo4+v7tR4NtE3p1uHzrhxso+mdx6YxBbeZRdVb0bbvAZOaPxUGqR8UZK1+Tkuc+V
DhKAq8ptuuSI5Wq4D9pMvvX0yo9/H49aZTd1zTFqYDf2Dm9PqBtE6C104YHsuqMUxLxY1XOX9/2L
kdLSjgsxXCLd7l/SgWZUnef13gITA9WvLkDSAxrTOJOuiDCcO14EXrEe8CoueebifAL7hj0pfC4Y
+wnr+xX+xI6SofSVtsHvbMT9S19zEYCF/7D+VgWvuE+4jX683bVYHLRlWobB8MmeTS6Oi/KlMY9R
Lcrz4Fb5JliqCa12mtsXynl5yWu8KQnH8BUVj+Mzj2yewHpe3Br3CyFWGjIXG4LqsEgIKMo3jLSy
w9ppNBBLbOpqIjc9I/yKy6FAxB+kvmWYbM5GPY0vhriF9A05aUPKiBv55tIko7mK9eAui4Ov3uzx
CmbuNehGecyl/bUuGuvz/9xLMtNhjBgYe2mF+sNkQS/olowklg7dG7QpfpCDrj+Ixu35iDneQ+S/
3iCLdD9Mg/2qRPHOjSrt0xIkzJsEpu2H0FY/R2wxfQeVhQ4R5NIBam/YkqC1hBm4Qa16kdTr+wlu
0yF1tMQHsXM1YlF/ij5jkVWb5LB+b6yZyM/IfG8S66i05XQKyAreJMuBNuYZerAqf8VK+CTnDO2S
kaefcnhbz6zS5RoajEN6UGZ1fTg3YYO5GJG3llMhujDtimZ2PH1oPX4iNSPKKDGM+gUBzz7Xq/79
v59z9n/2HhDE4/A2dE1HSIwj5T8M/13VKk0/JgDkCmqbptGg+PA6JARbUsBROYPjNN9rPBjriVQk
4s/jRRouFzfR7y0LPoOjhwboQXq0LCWEdhrR+82juT7bmXHDYESeFtnIB7C2/Trb5hRDnZjhcC4B
7p2tLlG9Bqb2lyzVTb7AjcdAvZT4xb6Rtyb9seaoyFzCN2KR3PEO9df1ABJDdmf8n3tjEBankVog
oL21EMDot2ElBsm+3oLpVT7FIzu2YlDKJ8ytGrZxMrsy1x5vnqJ5huSW6BOClUWWF7NoHMxUqTBH
kAPE1PrazsJlA6ad/va9ciYiAXvAx35pjJlz03uSIRDAZNbT//7JGY7+n58dLXRDAIWxkBmjsllZ
OP/qG0nyAvBnKeFRWtQ22li7L2DInF3X4BXg0HFfYlu6R4xImb8+S79xIgQz+L4+SU/Veqy79PYv
12+QRsnOK8p3gtDWzfrQDAhpAriBYZMfaOOHA2wt3dP6ZESY8iYlcHC/Pvv3t6/PtpWGDrbH1NQ5
XErmoXNhvKfDU0aI6qgVz+uXxkrRcyi5DU2Sx5JRZ2QcVgc4q+XtO/TOSf0KlNPtXzGUmy9pE3z8
/RkDPRgYVBQcQAbLZzscklOTIjFYv2XEbNxg07y3O+s51mtMYWvoLXmex1pFDncLve0q81mzZmtD
Kpu57XNFO2Altc9DVOgHY7nFCEg7YDR0SO4hn5dd4tFqNaz2GjrwKzWutcdCTcb8oimNOvbXfeBU
B61Rczo0KgjzQKWTTnuTRF+l0Y+ozeVjrbmPPWK4I9G9453L3+aRQIDce7kbME3uWfY+zOG7sIPh
O7NAZARU8GSJNNOprO03YjflmQJZPq7CdKnLU64+hKYxfSOTKfBU6dAEYWZYW5wFxJJq71IZXtcg
Hchum64vpx+EFRF/gErIK4PIgNRhLFzLDCw/0VDltlFwHDqVW+5X2VneSnzGgRZcJpf0puVUnTP3
1KEF+qb2hHbaLA8wvXt310yE0WZ5oWx750SVBBCxCWZcWkFkbUxbvhXWgDQAUY8SFsG/byn98P8e
+9f3SfzQsmxf0IGhesn51qFo/ZtLzLJiIplkulnFahm0WQw1IdaMWrj3cu0jgGUS22aEXLeW+DAc
OJTLAkVbWtKWIrblcR6i/g44bH1DQukVGgZGvB8l+MHN6iRvM+eoqAMfajHVx2C1kJWdgmRB5H6l
wWgvDUJXDeKoFgKiqoTfk6h8aSqH4ICExhaVbftU1SVDKif44P0NzutD5gyqLdKO0mGOvFZzQzgp
0DHq9iaoK1hij0U1t4hlm59lqrU6+H5ajEw2MHiFsXj4eyusCPxqa7U/qT2FjugUQJgA2k61TYbN
onoFGciVFtkhykGjQkv1v4/ZkdzJXP0ue2nQG7bdzxoFmFBhLCWueyRAgnnJ8iUJbYArIF9DByB+
E0/Teb3194va2ONRcdrbd/x93PI5QZQLKhV900pBsMriVlu/uK2tbnr26BtHTPZ961abv6omMqwp
fIg6wYRQVO+MTRC6MfCrHtqy/Epzq3x3uyQ6Rot0vJ6y0ifWHSJpplZ7UTsSVP1Ufzp2mHGY4MGd
pdO+p3pxe7wqETIgZoMfwFuG8ResHEXecicbSQUPs3uGu8QF9PIxUcZpX8ZsPP+ehkZPOtn6WNra
/YE8xhrEDPKegeGfZwz0rtYzfKybz97NgeQnWpt7ZaWkaHKs7M1248dZq7LPigRYgV9lJxpOx3mR
AHZQP65d1DpEio3e7d7yUDWVVOdu+HUT6ipBVezABJne7ZinL9bvoSVpT0ph/Z5Zan+kE3xkvFZ4
MJdEnDwi6wJ0HsLbxQ6ZKPOh7uvuXC9CfAgP+M/q6QXDtbxqQfAO3QOAK49tOlKZ0iwlwBPAwd5I
UNL1y9tb6eqJLIviZZRqdZcqz0Oe0GitLOzaSvMSwY19uvUk0oFXQiuX00Y9ykVPUEbxn9NgPQOy
0XpHSrcp19g1EbFQpBg2bPbLp3XsKUxl15aVTfaTrHZADKMNIOE/L2UqCK2H3OxG+fwN+SfsFoHj
TmhucRgya/CstBK7FZEZmlW3IcfUplQw9mle97+XG1FME3W5oUR/bqxPRYOy0bExNMOX2bvNZRXG
raSvtEvtY9aD8QqavNny9iW+vuK6kIBxddX7kN633QLeSAc6VYrxnuTRQ9dEziMuvIAePazuhCqt
tpz7tf0zpXl1gs8a0qOw1SuctV1jhKS1/uOhcGtKydsBZcblNWTK/Fy4hX3IGlI91yxLxPEh3JhD
U8NcLYxxADPPzh5YieUcx949DSqQrUZcNTtP/1wfeywpHlFfqIo5vz3N4PKTNEn8zGIpL8Hcfrqa
zim2PsuuU9kauWXWP4izKG9XOavJHACgdGrX6936JeiWwUVipJvRHr9DPnAfdDb2D6T76Gcrry+3
e/887g6CrBaFxpPR6FTqvGMqpvUde5Zmv96Fipp4QZCJ+zYsrK0bYWrrCFhYasU0HEmzzXCad+vd
smQ5L8hJW5/NaVb62AMIUhPpfn1tIw7A6zhH22AM5x1RmjRG9Y4xC8GSv2wJx2kIfg0zQM1as+Rr
URgfWdIYx1jG/npEWnjYjj1ao5vn1Lo3Oj24ubCLtjRpVhJAqoqIWCucg822bBR24Ij51a77Sas3
OhqlgBzosqYgownOSQESbqINFS7/oSKK87Hjz1uYcJAsDUQP9C4YQjRBuxcijm/RQ91yt07caBv1
ZCMlvfOwfsf60NocsDPjzz+w4m6+yIHA5Cdko9kWkvQSXlA39/hX58OEjmrdZ7TTCKFtsNrteg2s
czU6NWD5vVDR55e8VNl0kUbeuDR9drqhq4d161CDeLgLgyvtKbC0jNrRtegWsSxuW12CyRQbAlXq
7xlzBdOpvAK7jJ9hMuM6XCP3ob302lIj3s/RXICSNULI7KH7nKbVEVsltgGnERelYOetVco3kabB
ph6n7lRXtdJsb9qaIjDfZdkcTW2oH1fJ63LPGJfmvFGLYyPIkrAcHHCiFc2mMrJwC/eAGpkosmbH
CBHQTGJt+yTTjk40Ws+mND9QJMQ/esGmf7QU+xpqDGU0yAdpW2dbwIvue80oe63W7TK/amT/3dtB
87uRVr1D/tQcuzKvXkYnZEwXxz+qieK+q5ruOo5Gt2HaV+3bHBNZX0f36yBlHam0BZmzFc0orxLy
uP74gSFFaCfqj7qMqL/Z8l57232PyGzax5GugpIcpo80wdlaSOKwAjeyse2VLPWxmXoWPJmfapgh
nQ1Jl8h781Q6s/wedJPtAXnUnwGtmNtUaUdsEbPCUAJ/h7Zy9VWM35thJOrCUXTdj5bYbxt+/TpG
Wh8fSwZoRRTbLMxWuzNT1Auum1uoIenJ1lxmOjm+rC9t/bIa2eLIveuVWjuDMiBMM52VS5zhRrLV
xHicYDOyeyZPZ2ymK4jhDtS1UwZe20aYrcf6tbAy7pq5nE+pgqa8pHv+1EtyqUSrJU+OJGz4NmKc
t+umPEqT8kEtyBVYlmwde9LejBBr3jblZqwdDUOK9G6KOPRgFgd+HrfgfwkZCJiPuNDArejZWpyN
U1tJRmSAUJWROMWZXGahtKAOmpauipEme1ZR8RxNFZD5Sj8ETfuwcknA/W0tRjDfpEb/DfF+wFIb
X+e6m7bjEt/DydYeIWr8uTULLDI1VLH97FY/bkpuF5dqHYweuCjE8sARHxpbmR/g4OAbXV9xRVVx
l4Rt+IzBbSPiSrkvVT6+MIXpWjpj9fAft/Bt+LmFpmMFZFkMD72S0YDw8tDtPOasGqV+xeQDIfJd
ZSYPAJze1gNO1SNr1w34nlO9d19LYhBKHftGGA+/lxvkaIy/w5RZKv87EsDWbGsxaQQky2yzvp7O
CO8dPTN9Leq6o9nJ9qkVRIpMy9DnRjBGUepSV5A032Na/sLaWlVa8jOe0N8HWMmveiMyrgZY0sBY
O6/QJd9kw86eqTgsJTtB3N+r2sz0iXb+0qdnaY2wZA6BDxg+OhRNXqC3cWrPqHOIEvF0Hyftny/w
zqZ7xgP3c5oUp/Xx8J8nJ12qp0L7Dvxmv45RzcpoL/jVcI+H9f3aEzHakRpcN4anLgWv21gNlJel
TOzIi9mbpd3560ZgGRGHgNf9sGyYSi18mPWLShIWutYu2QBg+L4yAkAtAbbXu+8USSn9PQ8lZXuq
lwO06GbnHNn6V+8WBeE0pXM3NwRD67ahbVZiuqjp0WgYopDwSvArVmG+Uk34a5OKqlDFEW88IVn/
ChdK7volatT63s4Ub833GmAAe4nNPMTDhUsjyYYKGBDQ8AB+TD8rEVEgZNNKvwuDzK9mRlCLWOPQ
B0Z0aTKgFq6uSGD02T2MnT8vM69ACUDexFeoKjk5wd38kKiNekbwmG+RvbzhJgT6EnLp05rnFrX3
l+h0DRWN3d+7eUlQQUV0c6c/twDiSKystGs3a8UjAum79WhFQu/sZSJJzjVBt4ciTrD2Gz+hODt3
zQSKMmY2H1nFx6gN+qKJHxDZBepjQqgQwpo/0D8DjNwr4CAFaMvyHgRhf+rYo91kAOsVoio0Nu0M
UNAXwChcmhNOlr7lAQZZFaQx7UyFpMllw8ukMvAqNQClVxkXPTfBAqfpNgZT59WF4h6IMmTVYkPr
FYP1YKY/3K7F7RwKfRu7T25P4wu3zMFiK9AW5XOsuRdamI+jXaF/1qVFf2t+GokFsXpGeU1en2nG
cWiEZENq5H4qvTVtjYE1qRtnzHcXUyHRsIrB4A4VvTBcWugYQHR0hovszGTCm9J3dnVMV467A+RC
KBYBmT4mF7bEQffcNsnojYbW4eh6mKHqbOykSXdqRF2V6ocJ6OBOd4l3a/Ej05tP8VE68MX5LZcx
5fc6ebpznfmZFBbEibXrj3AykO+Zh2zohJ+2yrtWuo9pVqRYZVIb/RsNYzUsfpZCFbtuQrUTuQcK
r8TLYUF7YWzQg5lSCEQtpVM0PQu3Jcchby+xNeg7SozTYBrjUTTWrq4KKCYFBmEMjo9RijeqLVHU
R/UEPI8RqMfJ/JLPMXFHpfzBrA8V6bdO/1Y2flElDGMKEiZM+zJ3fbyhw4mNn/Q3TzPh/FgB3mIN
Z7FlHsBjvS/vF+xtsG2RCx4WwUOX021B4Mm6JdgkSfoYRzvgnxIP/iia7M5Uu36XiellstVq65bN
svB81VoabQysM1bxRfotrAUUNQELRT/axDw7zYmwq29OY93DjvcSjgBtyC/CUPJTkiqzr8zDd9pm
XpUwyZa53ewmgT0nmyDmShFWp3iyr3QDvoa2wKtuX2spZs9hqTK0TN+m2GQwj6LVQEhzxd1+gjqh
3FX9dAxpkrB51lTCevr3nkKZ9An7pFb5L1Fxqg+GsQE59KMrquc4KtAwANkCxfmizHm1MZ3ljzIs
BD5C93AXglxCN1dUmj9xoQfQFSIAiWveaJJfKgJShc4cE3gSsMcEbQLFvwa40yIUyXV9O4CwjNqT
BrepBb7iNM9ZSjRIxyVNxtRNLTFSzKvxyiuBQSTHXcAcNpgNSPqa+Vr0jYEZhvyt0VFTAnWl7tlU
F55ZRp9CMc2LY/igL20P3G/Ohxpw7mrxF5P7Q5MS1xZUcb7NNJxUkXx2dAkYr8vNLZfj92aYP4mX
zjyjoT8AQGJrxqhzkYE3dONZynHEfjMy1w8jWgR9LMKD0fQPmmAj0LbxU2EgJXZk8hHge1cnZ/Kt
GPRZWS9dxC+AE5E/xxOvA6xSMmsfY2xeurn5xU6mhzoQPppWzwux6X3p5P7Kqs7wFRMbHJT5vBkq
2Z3aAiqjM1VkBMBlmGg+6gv7fc7AWtqKCy310g5sqsZJ+aXVc+WzB7qKtidi0eruHaDyXiRKNNK2
gSEiqaG3zD8hIv5soQzzti9IIjkfw1r/riwhDuPQXif8bJs8iNRd2ZWnVk3fuDA/aBPwOTum1ZED
ROwGdjCoA9xcQu1ggOxlYTNzLGfhpk2LdjtgWwjwzPoDWy0VN0NC94KURRiIkQBt1DzYdoZlQf9U
rDmgHIzfupQtdBl1LlqA1t4BEG28fjJe7TJLzmmc7K3OYcslFSKZFZK5reI1jOf0MFoMA3UXTYgr
9vi434qK2kQJgU4o4U/UYwmF7C7GGTfkUGL4f9cIdRfoxQcD6wezUxJkVPmv3mjkNkq7XaZX9R7f
8r5qZXoxwo82sLczgZL+DAbbLyGE5S6NJnKFK3At2bksTBZDfGqegMDp2Fgv1CJ+cFv5kWm13DQK
4jX84376grhhfnVAUkT1L6Ob+70WK9kmRe/gAwH65YRLcoq8RpH4zjvbpFX5Ns/BBdmob5tDvlWV
lIWlfQ7a9JnPsjtZUYCLKpxHlpv8e6vpvE893lZ661n0OPALulF7LDE4PwZxRsJvMG1lG30WlTp4
o2p8gsomQDcIPtrQrvYV4a2+AloWBhhZGKJX72rgUQDKuPaks47kt7O8FIUVdF1ZeoVDF0GxnXCj
xMYAIsExYQngVsMImJbObtJm1XMg8CHHmc9p06HMcgdYJXfNgEnJDbQ3o8I1nVNObYxAg0c0KTvV
itMddt8eWGMXP6RFdMasg0RUZBuyzJmE1NfKDHR8ZNImyIvYkBwyV5U0v0FqPIKlfWx6vGuodVII
oRthWXcWesIyFYdEm+iPltYH0V09LdjvmkLsYzV0JXrTmEmNGS0zrRc90T/UKsqAXUJT1gRK/sZl
jhwAF5tr9KoO47vYHU5dz258ogjv6wnLMu+bZ3TDZwRgahJqyH6MTFFGK/EJMd8zwNAAUcYupnfo
VZDWA/S0F2vIfo16+FSo5rBlImF6mdprjGQNBuToFn3TqJ9SbHJdiraceoULEJ9WKlGiaurGacvs
DhHxkfo1PEtZ6Zt+inSvTZQvS8xP+axfB5X0VWZkbx3J06d7WqpfZWFckZ1PdyQRbBBPfS8MjWPH
rLZyOkeaEr7Fg9zr0xTRveAPs8gj9kKaiAj/P0NdPTd1l20tQa086oQZ9PUFNxPTEdtPCmq5QaCF
08eKyI7iXsUxGjEOPPBecn3lJHJlAk+X870i/8ATdRhtSOX5LJaogTyVy1XRIVQjeLRVOtcaILPe
oBDEFgHiO7ymHXOwNCFLsaFBRvxgsO0p1tgihz7ryYHtk30I4+aRcxDONoxI8P7pb1vGz10cFIh2
C+kNs4J0mIRoPyrHK2DRuhiQ9MQpPIARJmyFl9wm0xrViobzNqw4TzucN2GSbbI4Z2XN8GG6JljT
RJ/v8ir/zDuArIIuUy6dR9GSUfUZBnmDHIJNYl0SxdcO27S/G/SBHY9DJZ9gWTGYIh+SDpFUqKbs
P4YPY0hST6SxfZeO8lqPHcpZvXujedVvZmKmPAL4nMMkCcdwdbb2YR863tQ4xoae+ym1gTWAEo49
wxrcLe3A1G+VONsBx9wqQ0+UNXZvX7U1Duwqz3xnZmBZF+VuCFAV6lVueoU7sBJo2Y+WlhxTDvKS
LaX8BojO15TqxYwVIspaKDrWssUJgnyvmoJS0oiMbRqVXkB+0RbK0EeMUMHMOfSNuVZfICDLydra
SpRy5QoRBuONk5XxO85dh74bWWgRHcmRiQKKrfmU0alkL05fXrR88iVvYW3AmxzIQlST7lyyBnP4
yAHJ4Ta1kyuKAMwNQ0VWJ3huy5Htw2gCrl7ecCC2H5EJtcKu2KvpRcxoapr8IZjf0N1fQjtj8Zo4
23vd+tY74Umh635J3PgXZU14ieaqQjPBO+d25jOT9xc3WtwnP8YyxSdjKeQFue7VyVtY7hLCN/O8
u7aEmIqJfwMpYSAAygBM3cOobkIFUrHs3nt245muZjtNZqAGnV8F62FWxCSL6WSnjibairrN2R5F
UDNAXsI3xsQRmkdypMlPYt6UUnp5I3E/NOvrTdux0KJKbbnsFrWv5myJM/sFCS/aXlKGvGa/npgy
MWLYyyYJwHV0jQmyf4dHWiT2a4fDii4cvuCyv1vOlp6Xh6qNWSh+LSV8DfPyA2HeruRjTfSWnxdo
exscbc2ogUT2Md1rbYQljKmH0NkuILTx1V5MGzWo7ykfamGclT4uqZcm5IqOeU6r/KeTMKHSM/mT
BoZz7oyfQilLzw4jbUNn7cyGavAHs7gPk82SeYXJg52H2JGpc0/M1D1FMSBzVWr7gZHXYFix54BC
9V0GPwDVuMSHHhKXszQtyYOuch+O0U/LRdlm2EzlYvVR6UinhRZFaki3w8sx4KDkQ2AC/6NbRJzw
JDDvTD/NujhKToXMhQkNUogTTYceqj6TDcNSwDCAbaFrxOWpZ5hOSKD0yzx7xh55Dvsu9hq712m7
DG8ZvYsSgKt16Crtx4pKUWiq73A0gSF1X3Q5E7CAOFll7kY/Q7122PNHycah3YrYfrVUPfA7guGl
Pbt7HeGZpwux4frF0bicyKoz/JyG/IDUE5ZR2+9yK9YvdsfUkkAAH1p/4WePk9jbY5p9k0Z0spMZ
2xp7ni3YuQZM1n1d1uq1b5iTiwLufAr5yMIJDQDBOqZU6E+I/7YT2tx0prCaC1YbMEIa6ac2e9ii
/WoDY1PhfT4P1HxTQ1pt2PK7Z8YZaV28o3J/dmvXApDA2HBC++xbwDoXkvdMUdKeu0h5n5hueqlB
289QG/h2NimfeV4aSzPJPhmyzHdWHH1aAy0oy9WvLrnefsBed9tqi4sdCW9VRH4QBvjTHXDF7QfJ
Vb5eVSXYjPg1yGrF7w1eVyHCb1blPCEkqH2acSOxGXm1g+59aVX6ZSC47yrk2mxK2PhGhZ2Ag2Ly
2QZc/wmN2yktzchU3udVyDGqHtIpCbatMaBJigwi3ByjZWIRudumkNEuDSjD86I7qBmBc4laB1uX
LRcZ6Qx2VDxvfSo6Xwtc3UtHnD0NFy/8tmxW2/pDRohjYntgLsw469AX47WMA4ISpn5EPP6TCymL
bM4FS1KZ2c6ocGY7w2WwIpD0PWnbdcQst0+zI+Z8LufO8NJ27VXg9zlwIMC3Y4PWO9s2U69ppOTs
h342c89c3W0J+g3zzFNzTookH5+TtnuaCmKiFIvlE/RGqdm1H2sx/KLoDRR27s1GxWCYPGAzb7uT
WBJ9IaZh6JnnMxkE8q2F0AnTVcZp7ruIc7cmYIzOoaxlpaK2tN3nmtD0I7x5MhRy52sEtcroJmof
nZEAooB05BApg2mWbHLb8JhX6hYiUzyhWEcD7c2ANJnyFO8ZtQZCcIQQyzqeT8GnHS8HLSbcjRp3
57woaGxbgedyvZhZBjeVXiT7TPDXddjPsUKYbEDTx8VdbIh0J/Ja8w0bhpgOTsG1lN4zpFFv3AzF
eR927pEeTHuCbPtby8Wp6rrvYxcyNqXs9YsMMqQyazu1KSwcFhHviVpER5Nut+dECeZsFvTGbX4X
U/ClBTZbVc28IqzLTowNLkNtMbDta3vrupjOmUmTIZUq21DO06kKbUbZrvytQX6AbHGMgvadCOqn
RonkFnbPNeTvtKJRv8Z1rXtaKQo/zpuvNKP6GDUVVSLQaKNukx2L7Q/JMK1fEsrsBCgSHR/axb8L
OdgbtvEhMPz6C+PR1o6sx7BjJVrKYNGY4dbqtPc8ph8nwsDddJm4WJP6OkPPSwzn0QrtlK1hwBY4
V16arHsd49L2VX360Gu5YkzvbaXMzhj8LPq08yOu9XNPANtzBVSjosl6JvHWc1yRsxdUwTMEMVqf
KBxBPBKCZDDJQMKg3OsakTykRX2bIMYByMZNohuXAnnPbiTU09ItdavU4bQP9OA8jtVjpkRgeMG3
9iMJCg5HuieUEeI07TcyECo/iMUv5OCnrHuL3cTdOGMaEOzFZ6cYgV+HVrFJDEpodCu8HwOKWVkb
O7sayRNMNq06nJafLkZR72Zx4nKf0oTKuaT2gEE7tNOFAjZCstiKdheOvbGt6/abo/4G6kk3aMAU
101OyiCdHWsaNe4uYWddd+Ovspcw8Es0faC7QjqhdnO05oiLEd1usnHZRKI3MjeTxCcJx46IkHCm
pCGrM01EtZMgN7w5MekaduMrCfJfsEbYxRIkrrXILlktwHFcgpwOZNKFJ8ogewsqDGDHGH4Hnav7
etdwOPf4HIiwD9zhgTOlYfWEiRML7aXFrD4Uyt7S5KuOn9hXNE4iUzFfo4kwyjxRn4pk/hH1s/St
PN4XCXiEXh/BbS79mFIIT+0VPn8l8xRbRLBAlGgLF1llqxYy5rK+mwTLbTCCn+zBZVDdJqw8roU4
1hpfBtq4lCFfbl8Jb3TJKhCNo3uSVrrrfhGk3lKAP9LfYYodanst/x/CzmvJbWTZol+EiIIHXuk9
2d68IFotCd4VPL7+LoATZ2bO3Jjz0kGypZaaBKqyMvde2+p30koqbLx47TurtBkvckHyJ+heaWQ2
s+WlHT0BphNkLrEzL2LrxPHdX7o6SdhCzY+MskfKEW4Mr9NPok36Y4rfgbQXHNLCbxa+Z+eLgfb7
IIxVEUUXuhYjQlkyg4wBG0ttvrvpeItiX6wLV7+WJq2xXkbYBYVG783VF1ofPKIBOOa6c8U3atE5
dL8su3mq7PKWkACseAzp9CgXSwO6I4uwuw1U1ss2F9+NhjqZZi3UhIJ3WcmCz16x13QC6AqPOcq3
jriVhCN2qTS7MSfOKbEDZa227ZPNTG9Rl42+SqilUT6Rna5X0dapo/fOGlKOI+awIG/3K6oaaLDN
1pBttRxyf4nqe+qaaC2aXmYCVoo+Ien2aP+qJfASumYKVWJXFled5KelQ1P3RP994zkS/Zq0iqUS
uw+jPuLj6Lxw4cac42P3JwSUVd+ztQJUXtBX+W6dCZsevkRAuRSI2mijAvRXWfgCApQYVM9clJKi
y8zKbO25/biyl3jcIvIP+HRCN3xW1QbiUk8rQ/QgjnwqDIeqntitl7bQGVT4fofGEDOeFePB6m3S
hQtaiqSRryZ50sje6abauOUc3IVZ/UICCH6ysjz5rQbrWRD61ssfJoypRV9auC170Fs2W7hqBwYB
1MlnWykkXbkvJDAQfdOV8YL8PAhHoUQ174E0VMzwSJzUruyjd5Nswk2uJEClTOwmVnDxVc51agFF
GOJ/HwQNBE5Jm6s7tHkD3Yc88qWucWZtmdMvVSrThUMsqlbW2ZpgGmpr1Xio7YQdw4zlBi/LZyK9
j9KuHyKXgwOkgLUdvQ5YaxbAhrjgx2BTOI1/xSODf9deKty4a3oqGbjcVa8RBwJvA59iR4JBFb64
kovaMTlLppXXYfzIwXobG+mDegGE+CsdUxIVO20f6qx9mhnvHQ+wWeOio7dFZWyKtA9WAkji0s2t
X6A6ip0Mu3czQMei+2LS1Ga7IGTNAf3wO3XshU/V77pi1am1cog8kqoG+cvsG46fnrx6/VAe1RhC
RKc4MY2wrRKR9I3iDym/Yw9HdrDKdBNAJxWe4SDeIpujltDeYpmYC+JgsKYlyjIhL3enl2hepQ8p
z6J6aPhVa8EvBg1NJrCY3Gxvxs5raHKSqdQAAlo2+a5MpESuR/ah/gHEFVUFUQXscS9x4phLgU0C
poZq7mStQrDtL1lvsaG1prpNyl8QBvdZV+7MplYePagh28yoACV6tNuwVGLsJ/e87g9UAR/+0BNL
6yO/cOoCyRCfYTbS6yoUSFwmTypS1hqC0/N+Bz+dBAZXObJNoHkY3JpfdV9r/mc9Npy+XOe3KKyd
RNOZNdrPund2WuyD8NeXxtB3hxEBpiW1YuVERrTR1FMwUJvi9qp4k9BUdMm31FwufhAvC5myzhvJ
sLJj5lVwXeDyahnokOZXsyrwLG5b2/S2hFdOBZN1yjPMy073JZB0rdwhOTaZ9wEtx4eQ7serMTNu
hoo0NDBApXt2v4ZFCtSoqn4EllYsUTZy0iuMTez03nmMW1ZEAx8niUhMdG9eraPtLHxYCxGpVjHj
jDZA1kEyx9l0/De246Avf7dZYq+ykBZCkY3LJDfAJOk5XQ5vfCxjuhhNBfi3t6jSNRPNlOXGi9Jn
L5OyNW7S8r4dxqBIQlraJ5xk1aoHRGYF5b5gKod6kOlIpws8VtRNFJrBt9OlLdnMvsIqVyHTMoav
OICrXPNrdQXUFgQcdly80JHX6KFtQ9E1W4SeJkpPBMc9U+xFiGaNWvwURu4L/D0gwLztDZSYHbIj
JrEdlV/nZZvimCV0tBtEifAOveeUYRRIDq5Zzr5bXPb7puIqbhrS/KSofwgHhAQtoo+m4lJRc38X
YkZf5hWLJU7im41ei9yXmtNRS/Vtr3WrkNxytr72SpUQipDIXFDXgxwLRoTBS21RpPj4gblop3vS
dddh2D6gQ22X3ZDqK2uI3gsqyxA9xKGFvT3meQ34Iz7GUX8cEMSIrYRmSgPXQPWdxxjANmkfP0lD
4HNhG7Rw5C8Kvz5ZZY9xt4MhYaLHpt1PcxVe1qLsyo1ra69m4b9EAmjQ2G2NSP9lpOx4xbBr697Y
WF3ABMDT0EWp2go27sLQtHKN6P4xgyA+wY2vEBAGtrFwV9A9h+KgAUCY2MVEz3JxDN7Kw/26SEbo
3rleHvUUox/A6iV2EzrpNeeOlj5sj5FyR8IVQ5UekaPWgf/XkX2FA6u6lgMhdMrXQR1+FW9l0Hpw
GeCXF7FmYwl2M6TqWXb2bXkYpbDX9VQSiuykVnRw4dFlFLKIpgiD8lEkokLl2FsM3rpxTVQJSd9s
avsA6fmd1IGAgDrB3ed82/XFlGGzipzyiwyVb2QhmxxHwqIviq3Tp9Yu0TwmuL25toDrrtBUbjXL
e1arYefVwiDAhElfXJ6bEZ8FeBJjobbeXgrtU3E5+jvOCeLjSKOqU5eiNF/iVI5HznnfPQrNIkxs
aido5JWRrrCbswX0VAdIYuAMW7+10P2OGlY4Q6O8J973ope0VDMz+yxrn2MF2uNNWDT7sbnk+aMX
Iw0W/oYWOIeea98QnwFgxVm4tfmm+MPvpmRoFbm1WA1WeyI+uqOUIl+3jJBgpsWLdD2YN6X4hOdI
9e4XNEnNeMRC8aWY2pM18ZpwjPd8ksha3OpJciNROWhUSnqSrvrml+lsErBML3hTlnUe+zvXHt6M
EpVl3XJFAg0rmIUngJxdd+XDMVm1kfESI0ghqvSdGcNXLktJ44R8aqiQdrYFwj3g5eHAcpZJ9mJV
6LLdzlijoUaeGn7mWfgdl3JLSVMvEbOOiFno//c9afCadcsskyi89KHLOLt0CmEgKqgoPR8NxHjG
iNbCOnr0pJZpxJBGOlsk7ek2tcS2xQiI1JehOa0qZvcsQwYDu1o3lmVG8xEgcrym3FyEATeFkXPX
Rbj1qaAQpOvasa1pHmsJi3HN3DqkhU9jUxaTwp/wr3C8ujohboC8jmGnrFNYnpswD35WTInxb09L
PMn27kgrdYJNrgXiHD1Ug2PPsMPXmOxEqnYG+NssUyLS6hxcZcaoTomtr7QrOFOMxrsiuZxUh4sG
5SHxHIKChwQcX9O+lVZ1pq36BZI39W/NHyw1ICIcd/e4ovwtYCoGdwQJ9p37AaYo26RaWt6cHvZP
Pu05YVFvbF350uz8y9X035nxpcf0N7VOIFuP5ZOFTEYh85X9v2EoLuRRMsgB9SGKbWPJJ88V5b5U
xFr30nYn/WNTACVAI0SbU5EmHXwn5695P8O4Z05Q+WcpYCH0zdYjXgjpbMvnwxthWgQbDGn9XAuF
NFml4dby1klqfXnckeshxq8bFQAlp3JMU/1lUDnP9vgjL50fTKuts0taZz0xyLrm0Yr0dFOgygeZ
zoA+XZTCWuR6e008ImgIneH6XESpo3Fc1PMlB8yCnqY2bI3Q2tqa8C5OUZkwoJRf8Vgnm8jMDzSe
HzDzRigqxKtolF8ENRgrcIomuzJNbg/f6RIlgY2rTTlJlO5yIGwkok2913r5qel6e8pto3wqLwFm
kKO0rXRhqpW1tmr6KmbtmzfiHHSY2kH2AbDiIUN0+DuPjAU9D/PCcBn9f8WCtJmOcmx23Q/4Yysj
INw26PX9nOjRTYm6M//MdbiZ9DJiKDIHf6goCikw8hiyhPOu+X2J1pKTmslgo4lQZstZ4S/jfpOV
tQVoNUke1apeIRfC9B5yYo0HvVyntpJdIqkdmyppdrZlVo+Njx7PVSgZ708nuneRookGrY1331bE
Li88Bega6el/PnK85MMSpIK2kz0rawmqpHd0EXSUJ+kpignfzeRRrbThnOB8xHyMBsK2h02fEbDR
1tPtgmPxbejh1dhh6Z9mKquDx9cynRD58WRFKZjSgjBEY07G01lRUDKGM0Ct1/SdMUTinKI6bECq
nTMnDA8MzAxGgyhAsxxTcGxdaYrp6ItsRhhxXWfbsuiusnB7zp1oI23NyTatbsh9wiq3sjW354oP
uyvndshYBkKwGa8xf0Oz8P7FeAZufTqgg/dIfIjN8RIDH+J0Szrl/d8hW9U6Q4NW1p0KunUYkfcW
M1SOyZt2DCjuZqflQIDFc2mH92e0ufgFp78ZMbBRIocoIc/rwH8qycaeBB0zrSCpXv54f0Ol3eM0
5/bJw1+zCR0T2/3ZLEKfNelem7yG5Uia34SSziLCYyqYDkWgvN5/TFen2leqj2tNVccfRYR/VGeL
eiKAMcLt4lQnmBvZESHhekjsY8KpidHjlBdaUGpZOOy2elOdE0OY7zq6EZg7+GBsFU9a0Nknif/9
iiqaMy/AODALPsJs1f8p3cJ+yHojYkGHHTLTt6fXARjc4C2/YdSEJeTBhjLbjrRGLD1rptraiy6p
gTs9/sgaVb0qRjJtwVibuXMj9vlx2JnkpE/a9/g0Fm3PNHl6DoKDk+b8IbRme6pp213aapA326s5
07vhwWvpXYZOka/n8Cck8Ok2VDrSnZqT32ufAqvP5wi8ZukFnblswKQsZzer76bpumhltpnz80ZD
pJxXtbfC6j6qWZIv+pQZtRuMR5+AE3qj6MV1jZ9kV8YhE2o0ATeqTRabyvqu8JekA91GKolwjJjX
6Ez1NH2O0DZL5NihOOtRGh/YAkMoPc7hL7gG/HS89eWmnmh5ox1na8ao1o654vBeR9E2SPN1RQ4w
XVGZM3Rl9L2KrEkrMlJaKLnpbWpF1w80T8UZsW6wHofCfHU0aqoUWJgeGi6DaeSpzjpqvegWgSx2
0FwpU6+frdAz/WEP9W018wpp1hyFcOujFnfuNs7y6Q7ulVtucqcrFepPhnL+SjCoogmdMeoWYicH
5GG9P1U6fhcs2xItFkVwsY5sPBR6a2erzu2dJdph/2IGRQAtJ61WxGM4CyYv3qooim4X58EXi0V+
sTVSdjhwoE1IlPRmYjzu7CC9jNOz+aV00H/BfEsXZKlpKycEydPU4aui6Tiv8DIdCplYgB/G9jkX
6E6JhG6e3dnVVXeB3JZoCpl2afobnq9gUwceeWPTU9T00ULt7Xgbd+N0UAcdQazNVSNk/TY6ebVU
S+R0geVXD+p/OLH3Ne5PbiyqGX5jIcjyGeP1vHxBBc33lo3pqqhkebq/9Z10+6OWM26bJLqRUnBK
YYR/buKEnTyVj87su4iBWO38rvo9ryh2jMjZdrnL8EBPwFCRQ8sNY9raCFvOddc2h65qN8Eca6w2
xs5UI97xEZix1762ODOu97diCPmRbcO8B0jkAZsAjyLbBQXs17t6YvfMAJ/CoFMEqkhb31/D6Lbi
f+luCb4aFylJOkSm+frazkv66D0FTA3K4hv9w5I1fvjUxbvNib+OOrHIzTr66Ro/Z/OQFYzfna6V
r7E7ZOsuSkCco25czsJtvTc/ALy2l/n2bgLnw9TSalm7FicpUPTqwvLCaK+YrCPzHao42UNfFclj
ShF9s8v8q3ZfK19Xb3OIL+ytFdJEZX9f9LsuHB7oq3epjjZx1eWahX+xRmUg1fQyBIF1hy4PyWEI
xSQiqYc7X7TOHOtQWOONtRz9H0m2yr62OBXitBn3rm8j3iFT8Inr7p6R4kw2wDwvDfquXGKJQIs1
zPZ8xfF/uIk6fumyeNK8tnpG32BiEwV4Nb8eXiLow18RxoS1kmjDPh8Y1oBTkHuSNah3DV8/ON0A
Ro0pT0KfqDvNCRwz/3n+giSOjAe96+gxqFt2LbQ2UATvayGnu+ZROB8z2iYhynbf+kNCCftMCIn+
5dCRWGW1158636EjTCG0m/2us5lJItpF/9YD4VGDTSRirIWIJGyki+u7vcKpVR15eyQvCp3lwAAe
0SXtN7wwd18OMCsRdFkPmSxj2khm8iMnvaSy2+ahCxt9ERkkIhXsIifihqxXjH+LqG36t/u2YIZs
Y14SRfRaimorU8wWfWBeQy3ObrRvs1vVtt+w23CkzS+BOadUGRvt6iJ1WYNKVx9abOrqFL05Tl+8
isyquszsQ9Uye+7p9xe9rB+FrlB4udGpjti+52dQI+QpoleUlc8jofNuXIY/hgANf4PI+wINXz03
Xksjf/pGPEbbQie+STCn2xLiCjRfUeLX6W/Of2D+m5mLFCyoia3t+/CxtZXzbDxVKkPso5RhplK6
+ptEo7Nq8V0ouO5W9QzTnSFSWoP0MgyLaW5PcoeqEQNjU7PtxkA7N5OnSo8559jhpG8cZHvG724u
5eBar7BSd1JNTjlrxyOeS/lYJONpXhBtmdj7TiopaO6iX5cN//dAIh9khuZdWN+VJwgNO7MoyPGo
ZLezBDlXcJSGd1dhFTOl9M8OzNSuDLLnsmY+nzSpPE3g1OdkICs+48LdEB2ZPme8A8eQEUBkOJ8M
GM0nOpzmUzFQ7Y/wptvpWSCo6qaeqDG6FUrrJn8f/PMcjgMTNOb/SiRF0HXlhyrER1YmyQreSXdR
MvcwO4tKw3vRWile+8bU1yOLtGd6X0FZIP6b/IbVtPDlE8he0eUGZVFxNfOkWWlZXry5hv2V0v37
Xb5mBjGzpp49a8y631LO9Suhu9055+x9NEWqr1WExOu7y+9evA0BoS+KCC+SXukkRx+fvYiUeADe
7Y/UhI5fBXjOhgQOihbIb9sBLu+ZzNlj4w2rmwE3vRjviU5tbzWLgDS1MzMWUhcSyAf6hM/UEQls
Zs+wOdM0lVKhv03vC6WDf3DpYOATMbqlO1H+04QkqNgwGaC7EXBPqyAPYdpGDJreVSzvT+ZXspiG
4v330GwOBzPXzfDbCDSkF92phPNrwlTUA17BjqAiv4cvSLGexqecEMfT6EQDOsDGJaB6rj500VGR
RuxbzDrfNeC2DOOK5CwLstNp/H14kfXZ/8f2bUNw2pFyRNji9Nqf38CVGFfMuUm9/i4xEqMamVbn
rjdiTi9+sO4r53pfdfWkRGmej9HFryxjZXGseivr4C0mlvuXxDtl9mjuoSGY9JbLgo8xd/eGTJNX
Isrv2bjz61M6ZTLio2HKYz7JFiJO6tN+m6vMuba0jC3I5IUcw/xrYLVcGpoX3qBNqnvVpAzJvcRZ
Ds2kwBvNxt/qBVweTpTPrs0kuxO52JME2z64tfW70S2qeAtbAQqmrDvOGfCyVcyDM3rM7ib8jFMY
eBWGpsOUS0+LzmErCNDWJ4citML/leXrTvFaf2VWOYZt6pawLaFjFcf9/XdmlQSspzRFme7vlLTO
NAihy8Lw6uPW32T/eeTQer2/VnMjubBhXgIqAtePvBcRBNmVAQ5axsBMHwY/tUAUp+iyOsc7jpyk
1sbYy4VmxTZBVNOLqCXV/UDPJRROf1Pa8iaYSh7vPscGMe5aGKWxov/ULEThZ+Or2t36vHev7fwl
iUcKXvRaZQrEZnopHgb9bJGT7PAvP9m5Gm+MVuDAzr38KC3d2URqlj5i8n7M4/DVMF3vxRnsdDk/
YgqRLTu44+cayeUqrnd+qafP85ewQqXpS1ue5qeaJ6yVaaTr3GNioYy6fw4EX+ZHWqC+ltg+z61o
3mLRmcC4W+2FodIbaFKWUAewRso5uVBHu1o6AgulYdYPsnPT57pjCGZVbzmmko2qVpiEpy9eEhoX
yxH8xnb83DTa+z06xcaTjFYFB3YoYkZHcky8/5H5azr/yPyFogNc2HV12xaCx3+/PtCwskHHdnIE
yLb5A5RREegbicXMGrjXcT7axYXbmEVOKtUYbnpmVSejdLVjHbw0IQktQ4D+RTJIYx6UKQ+BXWFC
Cynl4IY8ALH2HrKxUSHmgQydX5u/+IRiLzDcHiSAj/OoWvoRl6C5LklsJc5DnizoAmpdF9d5tbSH
6HmcnhUKqqfcsF1agdNqZWqRc/C0FI8nK5hT6+GJhOHZ8DvfWV5afASqDZYsLkzxkA6C03Nmmw+s
gc2OkVG5zRKyMPIhOqZ+Wl5G2uWc5Nz4EwAK38OipGnDYXbbzl+sgNZ0FEZAxqctL/bblYpR/o8N
ECbfyoZHo2b72aLZj8Xab2x4jY57gNKYsCqVAjOLNiAwKb4qU80e65oDF8D2l3mPy+o4xqRIOW0p
qE0QKiFOBHM34/BjzV/J+dH0XT21fzh5IN+nl+9/YPqjBqbvVRTpJXZdjestbb6kDaEjS7L8wYzo
QNl1tzeyobmVrbxTXFovpQ2JPeMWlOklatPm5/RgDCDDKYL+0djmfM4tQpO5nlCa/OpQDnhe6Jxt
fYo4VoZmbWW/tYMieXfwX7XL0GjPUVjRryzaegddZs861Cw9x0a7EetHc0THxnRJ4pdCt8RMy2tW
aqQfMUb8Gj2zWqV5/Bvv3t7ulO9Mo05PfNxrpv05NmgHSJV2FpbqIhzXISmnX2MYR6RTrBStwP0r
tVecg/uoVHVa28yUfKKelW8056yAHVS91Ap+NhED1RLOutoO7gGbkoKCGDC/Hm7CUt8aVc9PLFyC
ebSQMZZB5RYZOARxkSw94a9br9naRmqtkWw22BDBigymh18tjVc22vF6U9AS4CNPXrrafQrJyt1B
e47DFphRFSHihMbGeZBEU7QW2J91tdzWmEEL36cVjMxJIUJ+HXcMvgB2xo3MIKlLrgPCpiIkHdsy
QdFD6AZ2sOGUuD75tlXlP6LF82x0tQwGhsOQFo9elvobjs6nChLcovdzbW+ae9WR7smWOhabqcmK
9uAQOG1/aOKsP9AserYs2An0atuV0WE9wlwa+A0akijr8TrhtUzJpcG6tC+q6r00mZNq8XgqSg4I
MSmcpfFzNMgxHcWnod5oRSImCBdkomWn1K4WEaKA7UDYOCAzrvSoqXeO55L5oDFSsMenxI0YXQfK
LmtVY0/ot8bslkYzZrnmeczNw5CVhPEgElYz5adU1RsW0gWKWecqvOZM6/xoRyhiBTKhsuV+xvxF
dK3CUBvg9gFB5tFVQmTdMlpbuF63EMAxUUg8AMmExO1xpzg96RIK961TVuA4nSezI87dTR+q7Ldg
5/fAk4Wt9jEOsYXVn0Yu9bRrAHbBDFvt4Dqmz3o98Qub4OQI+TYHGszI42EySCNDzHWp7NSisTe6
k2ivVTxc0Hl9h5wBbrFDFV44o6BiEe1TlHWHLiQKUG/ieq1ObWmCKCMGZKQk2W0NQMutHwIvLx5w
sb26WXdJ1N4//BkHMpZjfqxANMUiKS7BtMZ3zuRvommfp5esTbNVPaZbvrOYwg96/TPVUT8n6AQJ
cbMhlqjVyku4z2pj2UKD8PjIet6ulPMA2RDEmeKabZ80jhQBrlA4F4+57V6wuyw5LkYNLQdGkymE
o4y1wgEYE34WnFVUvdlH9amyi21Q/DJ0xLQRiW5XYe0qZ+cDtG/Rkadi0/f7lulS4r+PDcMKdmn3
ieFyEr5jz2fERr8d1ZXmntGLOHG1djF2IEzTwsMgNqk8qMyQwEcuVaEsrPEVLA5CD/FWyuBHxsJz
deJHJ4+HY9PggeZY0i1loTy6TuYfvYbwSk/cIsf0aS7jVFMzZ2M3+klHL9o7oHyJzjhmPRFCnZH+
8hvYMK5nBFd1bIjt+tS7urxhuaGrskcE2WEmbBlKBxmzPiNu3yShBiOT6ceWGJTASc2tr7ntIW4/
HBMJReN4z2AJ0zUmiLcBIZ5f5QB7k/alZexxThq8N6VjH7n7xD4MRLmVU57vMOZsEgL/PMr+naeZ
0ZG271KMLCNDUSV74CDHOivxcGB7c0polX4g87M1GFdkb95DmWGkjL/zrTso5dqt1S/bGOo1sVj9
IoHRsGmSWzfIPT50Y5/o6VfsvtUebX/HqL9B6iJAmhibc7+eqfi2dtiHwXB2TQiLV6uKHRYsBFpl
v7OsODgJz36fkxWJEOWw6iCRAJBtHSyzzXZj7BL/YOTGOuq07DHNC87LtFkXbaq6S6vx3Y2jGzGj
qE6/MFgfNmZu6xcdnBDkcDAt82vzd/1GyVdEXEPN6PTouVe6k0LswdHF43GxrY7UuQpFyzqpQrJQ
wqp7qwSeWrtUt3MGz/2vYvRqdqpa4mLwTXaGvKBVhQDJrdxgx7wpXY4z67ZgwJHz4e4MmstWUdio
dmj5aELQMjctcS5ylEhzoHRdKcPGTR0GgUwCVnxkOudLv7oOtPeX8LLHDRO86qrAFtt55KZg5/E4
U1i9z1E8QYgGcRsJcX3PXyEvm+Sz6Wke4+9Do4KuxrS6s9EV3hFCzqLSmH/da9B/h0Kqc1DFX48j
ruoKQwjLpAdo6sy//l5uarIYLMFVdqxpaS9mIoQzcd/jtu2WuW8Hx/s5ZY6rwqCwq1juX2UtPooh
wfHrohDtBgVKGYAqJiTtUyvqp2y0lZ1pWiUbaEZvFoIALZog+jArc9VELSzmQj2jTyRZXM9/qsHj
XLzQgiAKGlj10e2FeyxVDoJhisUFHLv3hOQj3haF5jI8dgnwi5sDgdDEkEHmI7XEUJ7rnpuIvtxX
gB4FocbgPOuRGDe2AjooxfjOuuQE9Mdgc84gBS7lAZ2J+92NVjjlMY5PvWCuk2MteepSHKFl+abY
KiOy1I7PQWPob2O+D8rSviRhW90GAjhmrnxSRlhAW4f3p80e4t4WG7NsLCR1FKOdpzsEx2Aa77d3
uj2obZAvI+SSLNtqvgus3IroHSfll9Khu5uj2Ap2FdQ13kjmcFAuLfpq58avafG3TvXglQj2h5Ds
t0x1gh+NPBc48d1EUEghxcED+0lQfHBqI4KF0R/GV7t5sXu9gvjdMLyEUVSfGWVl1x5F+Zx54DDD
fUzNdj83o4eyQrCU9sZjkuR/TPf+/fLT1H+cdjTNgiQrXNpZkLbmsOq/IEl7cj4kys+Q8SVOy4eQ
qT9HdZGfGwJIZ4AFJDJQMbZzbdIec0GhhD8Lk9q9sX+2gYMJrCyxkpiy388NVtLyuPL6aJdLfa1M
rL2ZPSVUPT35eInKpDrrgU9An2dftCTKT6orodRFgQNhYiSLlI88Xfr66N3COlz6E1yjcIpyyUKe
ogm2Rny/iMdPaSFjWnIiPqF1Q/jnsXTEgQUnpS+qj3uq3wCemaoD9e6f1BUNbSfuhrRZczMwmMJZ
7YjzPceyLveyjuH6owUxj3UeWccmRwFOCGXxYXpoicIuqY4gPl59M6JXo49Ndaw9yQL/qRpAf5xa
e7FrrT+T0KqTiFEZxKSidpjfSzYYCezCCjczbGz+4nze33p+5kgtGG3MIQzf8a0kW0AY1Y5YEQu3
QnQZEVjh6+iZ/KA6Sa2BDT8v4NfZ07GvIaCz3hO/dGrUBJ07QcKM6OmhzImv2DOsbtWwiyFRNSiz
g2I1IyPnL84Ej1R73d/cr0yjzVdxJ+FSt0oj0TG6BQfQ/qA3ztM9uneWEUBkYAxYBqitk96jBzYf
Lw0tUTbzP2LFx/kn2wBl2EjCbcnLN02Rv6RqqkcOQpzmdRPxkm5ldxZx0ovzPScWNsdnEZN+CCJT
XgqNd2BpxOjy0Pc0Sw45uMrmoWDBbAxdwbQbhVQpZCSOBFRMX4ahhFFckAo+PzXDnqpNJt4WRxc6
xh4pdTNlns3ZKPNrSVk3e6zOnwzcvL3aq8bVs1V5MIfxWZ+eCVQY1/nRqJmwyk10HPNTz1MwDZgs
ySstwIbw51uP0Ljehpyn78Ev3HC3JjItSnsO19AEAW/Xod+t5hmhbkX4nnEdrea5oah8vJN2XUB3
p5plaJ/unTh/jvJ1HuvZSSf+4zRMwZJwAdSTT2jXIpLQyPtAk+ij/PjGeFG9pK1iMRfMk8P9tsCR
/1QYzaLC5rIqlHH/78uKavwj495yLWFZwkS04Jqm819NlCjTDYQNZnL0q6Z8obk6gTZj/3V+lBul
cn9tfuS7kEOc4GsmdZJqTaCGdCaRnaW90ICvjlg5jUUwOKf7+sDgLFoLv6OYDkptO0chhtABriTH
x4dUD5/mWcI8XzCmqYILZnWbpIi19XYkd9whCMKb8KmNS1ghQY39msgwcZoTJ/AfqE5zYRbkHAJG
3pvRDuSLHJxv32aeDWkWR5f60YeDhfbbDi4euJlHtaie59eFr2SMrMNmH1uu82JwAIpDdztUff/U
xrJ86KrgcR6RDES675tQfdAYoi3m7Tc0JMqICuvanDlxXxfuUyk9hE5d7PyxQ+88/bJ917EsR0q5
I57pIm01Pymd0rxmaLKmzjv6ROvEcm4sYFFtstZg7bxfn3TkJimdSt+ljC5GMFE55+IpIaUcfkS8
SsEu6ZJZLPNcr9+oMUSIKZPInqLF2qwlQpc1DHUggitvmu/kIoS9AMhog8sUA66P4xCD8SorA7kr
M0NyIORL6wxv5mhky3swUCLsT9tu8hvQMs7eGWnZM5EvjCbXaxY+KWF905UOJsSIvSTXq+CHkOE2
n6ZShZmX21Zan13oFhcsnj43/xNA8ubchDmLRQ+SeYl5HTyj3ta3Uad81jybYKascK6GZajLe4H6
79e+/v9c+rZBKoJK71BgFJy+/5cd1aGBpzD/oKBLnf4beQgafosxoMojI+j4vK0Ohq+vvzqqE79k
QaIji0A2KyWUrvun3eWqeSoMSAtMurjieFRU9R+P7q9N383m1/7+5/yQ1kqrIMlIswqm4qRnYR4b
n+Kqvf77r2r8o3iwsVJTU2BNEA68k/8KYQtEa1j4fFqYMba9TxFe/R9hZ7bcNpJt0S9CBKbE8EqJ
MyWKmuUXhFxlY55nfP1dmaxud6luuCI62AAtV5gQkchzzt5re0q2k7eYHNCBArEBR6qIzjnC6Sr1
rGeR6ONJLyeN1G9vr5lMKJe098+xDBKB4Loc+rF/Ij7pr7fiEABct3Azsmu9m236qWbYSNy+Bmy6
BLBTaGAlJLaxnRPnNLjpeKrHFBpG0+hvQ+A+eKRwjnYwv6Mv3BVeWvycvW5XOEX8/PsLIr4C3snB
Mj1b+lR9AQLz67JnCCcPWPiYH1HcUGQ3zDFkzhQC//1EsvgbpoRv7TR+U83bzmPY3mWPs5G0l0Q0
xsGt/J8ufZaLhSMfsGuzUaK9Xw0KdZRD55Vz/3g9O65Tr8VggQqa3RkjXpvvGMswYJDJJp456Ntu
8fG7yvfmvl6OTaGLPRJd84XvJdIndbgLi4a4HL9kt9q57VmtqWE/Sy6qdVSLa1ARJMFwezmQ9HVy
WjLG9KV9QmWdvOXuNK7jsP35+8vp/T+XE7eb6RjURToe2C+jmiBgmhlZhnbAti8f/50e3Fqzka+L
tGx3arJMT/Q9JgYcyOKQgQBuLGfr2MDrZ21kc7J40qWVVU+RYWjnKC0JyZ6rJ3prFSg9oDqe86Y5
fnWqSBEpm4aZr2Ek2i1+Kv9WUfyCAiIE6WJ3odb3h9bFWWrLuTE/HyyT/pYWcbjpzemgBD3NgBE+
/qgYlCMsRAEYR+3jFBfBhY7mnwPqyg2PA7Ediyk4ddBVrkdwV0mxk5W+SJmVQRaglyj5442goyBs
19hBQF2Q3xfNOjD8V9+fslMvdZR254b37hQf6yGAgzdJBSRYlZs08co3t0CoadR6s83lKW0BimAD
kW2QkSDlQoZBiBbfYv9FMUTg+5M8U9oVfiXhfRv6lL0Wpmo1qUMNByJB/Sp+/4uGrs+i+Lcq2CUr
Ujc8w7LQmP2jCp6QsI+a2UdHfqjcsxAuj0MXEROU+psR7d8GVbsK5Gj88UVPluLNjoGmF8P81o4d
+K35RPZUQNYq1R7e2FxKURDLeTzv59FYbkL5zKxNPbrNZUTRdbdvE3egLQ7pLnLs4AjjzPqcP7Op
Ko/ukDxWevCUASRAeciLqqQDmMjwn1ryBrvOpOVDw3FjDnizlHBFpZeHqTheI5QoWCQJAwKQQkVW
NNs0P0ZIEMluubzRew+6RodqK2DouvGi6jNEywmWdwiOwWIHRzs093PW2jsMIMZf4YF6McYXVaHG
CSnIATqZYhLfka0HqAs7dG1CA08eWw6Q1yLbqLuf0hmQgz2dpjj4E7IDKnNb4zMS0XzpcmyaAbE1
pYHDRlWnpre0B9WJJRtYOy6WvgqERcQAgQjhJtUMbV1kh4we0WNUIm3GJXFfolB/diM/OgoTpFNc
WcFbWfGww4/2rWEkuwpNZKKYLwgZd4sCGFFZrQb5NVYvQYFQyBfOEfsjewer2mol7sQuXLeFXl3w
09/PnaG9LrnPzDkyETKZcfhmaHqyxepOjH3XR48QPT7LZdpENnkKVFDNbYdZfs4D/bWLik08jg77
LrmgaHCo1uqbUTSeoHFNkReC89qxir+prtSS4An4/ZfdlqFIf/uu+zrgRGhAEOANZoxfNghmHnu9
7QH6aSY/e47nfBX3FQqKxKBHmdvmt6njkxl9nT6VlJibmqnOyWvjaDPi9lsjfEBH1g2o5aYcohwa
sQdH21uVN5yD2cSbKHWTbaoR66xTjox2eVBlImWja2wcXz/+lbMCN4VQmGctTOM/1AHZDDjEs8cQ
LRfsQyN5QJwhqKobc9fR6vthOf07lTrRMLivLwz8rH8JSflHtK4PdNy2fIdFgP/HuPH33RN7Aobn
EG+PpeHviqp7J+oU1va06Lg6gLvBypLnRQtlVOt14JshZAmn7167POrhttGKVAtYiCD92EFnvJ7S
hu2vp4a3NXSHZnOs4/1wfP9Bt4jOm3r5/LAT/VP0/oYM1uaNkFkNW1dQb0OUdzt8DcLeodhz6Hl4
uPowjBP8BpSVfvfwYD8M69Fq4FOFwY+40Bm658V7LlU4SUSHNZsssU8apCu9ZfwxmLZ+gXyKSWtM
tM8MO1Yl2eQpfzGqAp/wPeb5hfZ0Vaw3FUMaD7YleGHrDSBJtMGN1Gx94Mu//3ryWf/2/SSo27Nx
XeA3oIQTru7Lp/L/bGAJFQCyshCe5OYgmjq3aU8zxVbsdu6dBbbmzpAv6ki9N9k+qbaAy6Q/QAvE
x8CG+17tcIAxfTRlnRwZVu0wdzhPS0Jt6zXDtNWleq0ujJZeIw6x0SYUr1o6uJmRx9VdOg+DWki9
NXGEwY8hQEjqY9mG/znycrBhzYA3H+AKiRb9B5ybee0iXZFxXJdFePaxFGK5GwtMWBJxPOrBX1F2
kI+WVerll4Jp2LrqGCZoTlu+9YuDbqMP5juVUYHifuV0Uf4ylHBl3Ay5Uw/jZQ4QBRc2omDTZUa9
ZN2ws7HZr0Mvf9GHQXyXB2Pq+bslqFDU4AhoEdM8VktYPSTV8kfeZdqJUTo1CrutnQPiY4N5b/7m
6+/lPMYfSWZlu9boN22Wo9DHkf/kyXKSHoD75yQEviLhPU/KdeAn+bHVcFIhJANXMFXWsRndF+Wb
EDMTKmE43T6oqJAEjq+5jM03ni77eHGnl8hM6kMUo0DJoNH/y9fJNOUd+/fljgrBsqgQTJ9N3Nd6
KGHkX3aNFp5mm297loyEB7ledkpnHYFLyugskXJ+btdXzUNjkBLmuVbEZDbBknqs/1BnajcWZlgy
RaUf1T2OS3LPMKq4NA7y1iQGDTUSE6G0boWfnuCoHyHJlZ+VdgfpEd1IP1snLTCqzzFwLJnI0D8P
VARrAmbgk3s62+rKWle1GX90Pgo/uXlffA3lglaxqdZ69xDCQ72p81a7xccYQmL6j/xOiRTMPstx
gXYHuq6AdbqaHw6mmNF5Nxq7yOIpyTBnH0sttoZAddMllX6jtgLLtOxyq44uQAiZWljTBZGXuSJW
ndbWtfmJDoCrycwTwyigyvYzSgPnz2Qx2UYGmAo9ExWdSDBEMVrPjsGQQ40T/uM4Mpc23Di7ifox
25dOp90qHrQmIMK7qX0xB2BDrWm9sEHbplNnX9QNnEc2nZPqJgbTY45W9ejqIH2BctdrtBzR971h
xe0H9yZKxzlxvV0j5y74oelN0EdfpW6UrBHtDSsorJghRvYUbdutVCehLmZrG9Z0ErSi9ldtB0DA
kFvRxuv3EzIzue1MmaohGnHn3twmphE8OrQYVp3gL/izh31Pk4Aca/I9gjq9cF9jsn6YXSZc+ogf
Z1nAMnnTcdS4UBOckpX6gdR7TAw22KshDaYbvSwJRoC2nPGbOqpmiGqLkEUBtwG38K4ydAjFrjDu
sLFtADvZPwUiXbso00+fsGhwa2772DjFLpbKljTpYRlHonuCtRIRksLKPcvdBbHwD42YCSXTNTZ/
QIG3VewteyNccH4iKr6FKfzgFA5ef7zvlc+W59dDvQBvecPAQEfP26ebEGLQ+deR5zWPvtnctyQN
oRDQ28d0DPo9Wnl7Y6OWGJ1mDdPV25p5ar2FVvins6TzuW6M4cVznJWwsmfR2AflH9BanvIG/qy1
MWMfz4sN62R2aLnLEaIyx9NzsI5K6lUITPINqgcphtsEbVbC1OVlQB6zbpyGMJX/vqeO7AYHv8zi
Mpiq36ElnbFPZs7xqtP8/ePMkrHlX5YfjwA322fPwpTjq9yv8pyWHf7iE7+IxJtyWzzRUrEOVo61
8KpUku+5nUGk+77N+vQqplWK2s52612q83BTN3clxLNRe/hPXCB/RwSAxiljAnGaxItXeeb1napz
3/sAmq6acNWtfwoXgJTdmGnreUrrjTcupGfE5DIbo9c+1jJMikEzqAkostsBzeNudg2aCf+yFv9D
+kgtzZbT9xzLcXiwe192nuksBLoLNzgiH7zMBeFAuld1e9WgMdwFPLrRvQS5ZrNa0hlV709I8UHB
zN0+Lwv3Bqw24SCi9vbMUZcdLZcK2DkBPZNjrhrNrt7dhnXMDeGBQeEBeBSL6ZzMbrxBxDGdCRFL
IM3xXpgbMXgDsGuuSxILy87cFvmTF+Q+Sm591/ZV9WZ4fC9o/hHLjVeVp6fcH6R5STa9jHmIFnON
W1k7FCD+78wkW0WT9zOStR4MaMZ5yZLRFCnJkEXj9DDETnLPeAXMVBo9qLfUi00G0doVY3n76z31
IxmxEVjqy5N6X6/0lTX6/Z3Tj+OK0NDpW5oyAeuSLj3jZdPPSP5Jh8Fu3SGv/gOo9yklkfVNb8W8
6cA56rikrhrkqxBZPjsSM3/3vUnfm6g/9px9Sy2bEK3Y/TG0uQ3dxzeH7ZTq3qoCQbkWdaPdaXF9
+P2NYnpfw1xp1Bu6ISxD0M8zjK/NqwGqTNrMKUKDAIGOUuklefBTiFKSfIC2FIURrgu/eXNr0ZMY
mfsIXGtbpUzZGbsMcHASeq1nEgzXPo0YHdAkIs1yhubJFsFf7//6iV9HafkTvF3IVEYK2S08BmWq
nzopL0jtfrw0/z2yF5he6j3kBJ+VlSyHSRqwlm60DtfHpN6VH/hqqy18COPOc50KIDZHAt+DXIWd
7FLUcfBhZpQIsq5JSLqs0C19W2ablh1STzOwKqYowfE6/lSTusaijrxWx5T4oEOzYf6GFOVWjH36
lnc4UQJnYJFBuMYH132G4SDet4iFrbvFXUq00555V5opShtdOwZt8Kixeeqh69r6KbWq+tgEjPOr
Ylq3UL4++jldj6IkDAKczM1cae3W7v14rZ7NS2q3W7LfkECq2R/j9mjdNOlTb8Zor+YcRlY6v2lj
NQFq8paLGdfvYe5XH+WU9utwGLVdSaLSrXH10i45hW9ubDLoEkStsBfIQrjVSZjhxdY0HPHtAaCj
+2jSl7iUMy4nhN5vjodd7Jp8jhKFrZEsA36p+Mu4tB5Lk6wQtlwPXIAGqFz511HZGvzKUuA6soxy
kki6a2GGtqN5Yog73pg8nG4ruUCql3gSnynryzFzun7t5zoYRQhWQLH64oF93HwvHHKEm56PDLgV
MZVU4lL1M38MzJtEy9Hl0mnm7rUsgQ9eQ0Tl42VbtKxeB3JJWfj0gNQmAYPMKQ7RRJCTemBKVw0+
SH3c+xVMhzSeiCHG03EoUkREQh+aC/QKYx1WlXejxnUtkLh13cWk9+TGB4kn+sY1E8Z9Vk8MCYrR
C7F5t6bXo4smvlZpZthVVXe6BnZgrGGOYhz5zFrjxYx088WZYAxaXW/iydOqj1i3hw1y9eRWG9L5
6ctRAejJMiadGZD1oAoBGCnErpkF6HXE24ntaDDMY9SVMrwv9WbkWR4plXB82BfRNpl3aK1eLSt4
TLtSvLgVxQ//VczSERdzCi9GsXwUEU07NUUtBGkMM0/03YJFCL1osB/msb2LJXrZhccpl8TKdF9F
4gyP1wZMMQ7aDqyI8sL5UyHVyEhZo6Ik5b24M8jJfOlFDqCNfbjfkIpqerfqn88WFouO/JfXqIc2
5uxDOJHPY/UCyvCvI2fclKmjna6fSql61EtpxsvWcqsfTu7DCqKSAKaA6X2lExB8dz1EooDBkEdA
xPT8NjKx1e8z90H4enMLP5KJTZywYS7NOzONMGzx1FHNJCe5aDXGLWXhixCq7sKSfx5k1Ickh/H5
+4VbfKnXfUouSyAg0i3blvX6lylM2NR24eZmf7A2lds9JZqBj6/1xFHIZQDo+8qFQL8GCkInAq8q
DWJ5zmifG81y7gdl0kCMvTaT0TvjR9o0Rusd/Wt+VoigMSi+RyUxmMU0fVMppAiO4KeQ1oPtFTN8
480PHWsVJa616/RqQLuDhUAJcxhCaaS9fdMTmnoONkl2Ypb5NFnpowY94sUZ2uuvFMZ82d6OXon+
V68zNsZcXSAJMzBSzdgLatMRNS6NUJwrkZt5BEVg9VOnWUVIWv0vWcvqyv3aO7pcWcdjtm0w2TK5
wNaXZpQAHOrbuBkOnpIXpLJ5g5c+ewuD4d0vQ+1HC9hvSMz+23XykFZ0mivXBSk1O5dfR3Yl0J3G
b3/FyWbE52GEyIiX/OkNTXZQ0Yi9TWke5bm2Rpd9Uzo0wCX98a+jiPfCCELjNSannyB6kLUQr5lm
69/EhNNR+nGBlcherFefuwErvWE3Nx1dCGQzzDBulnJhLe/RoAhr59AgPamXyI7YZ5ihe8P1DW+z
ZCbjaURFqjnZM8EH00ntUS2su3emk9ypbWuj0wjP4+yh1hbQUF0wHCdkJSc3cYkpIJL3hiDZ9FIt
I9wts4h2rUi6XZkbzlXqoPQOFQxPQYrTftSw50U0cnZqZzR1LkFJo/7aAJE8RZlBymTV9ZAthmFT
dkShhALgLSipV30qxzUiQ7LkU20HOrl+HDV/XDnMDnDy8a0RRqWfedAGp74h/aPLIv/z9/egYX51
FdFKsvmf7dqI+VzaDX9vmgX4NuwubjSq5TgglLD67FvmmGEWELnKVnw9hpX5bZmelrC0NwaBeHzQ
2dmYmIq31RCiKIjoA6S5/0qcmH1YxNjeOmNvfCSz/dOd42w1Mg87BrPo2dGAepUYkimdJv8WpSyR
fPlS7uYpuNdmvdtpjhUcyRTRjqPoye6d7WzLIAdbl3zQlm6dPcye9j+JRvEAp2cqdSLZteYhHnX0
dbPnIJGfyAiiDt1eZTlWtdRrJw1hOVQTLu2xqj/S8EfhZcabBxTlkBe0+bWs3VhAml8MUSLOHoR3
TQNzQv0Siqm9CeOg3tV1bTxcVZVJQsrGEEreLWv6IW21O4J4yvvegkk7ppq4ZwCNZ5qH8xP2Tfl7
jjNSZEX6agTFRenI+Obn616U+W1btOVZaCHQJdGjRJu8+DLn+bfrGNHMwEYaS/+unM2lsbQ7Ly6Y
gEijM0LTmoW751eYRW8AsqEGxN1Lljn2XXMHLABWwl3QF+tOqvqUtG+sy/5w3fNdP8xSAX25Qg96
2m55kX4j5DjfqpsIyU0Pl//+eg8lWkuKbbqAA0xXc6i5NKPx7Y524+z1ugLhG43Ov1icDPPrTp99
vonKDX2CQ0AGm/6/f1kHONs9tqNke81eZks8oM2jI5VW0GejbHwvbJCi42xAzc6a+lj49JUqGceI
XHklW5dPdsi+tRygXIrq0MtNNJo89kE4JM+JLf5ALYyKUgT+Z9UNa/XQGOPpMS7K8l0C2G6hDV3m
WKcQTObv1/FYId6ixg6eezEQ6umJcsegJH+OhuF7SZ7HDTwoxtvSAMf+iuZ3ONMFlVY4DccamRwj
hEA88d52lgTGHMziXZkF98gO6mdiIrLjklq4kiRkI4nCcxmL9dx6qArcdnjORWquHPqggC44jdrJ
XmeosNbqdNKj7rBgsFgxdIQTqbbMWoT2FdfuSbPjHwoGM0gsDCYCmj88SmfH0te1L+M0u8hI7qvc
I9+CimXVafCiCIxNUcd4I7mbcBobv3PX6hTL3J7mMsFPif9Z6Nn0+d8D6pbvGuvzRqeJf8OFZhbU
xBn1wpA+pWSVrFzZl1vy8YHguPrF4Fu9y5zc20xxt7zXKfFLOQDClMf1yUGltl5wqx2YpvovZtDB
I6IFPZq07nz6hm0kwNQKvMFVFJJXhAkILT3Rexjxuh8x34UQ7cEfQ4dHu2StvZBOle36poz3bQ5X
5verrPu1lyPY5KAE0IUDT970rC87na5pWkvT2fRPyaTvVEUwZy4gBD1y4TlRJbSZKdhQsjv2a7Pf
Iz6zb+A09ueGauCAk5DRzpj+aTV1dO0xxzjBHmJjl/t6eSjalHGDNrWXdmak6c9QOJYsLe4cTTJU
e5cL6w/rus3qd3dxQghX0V3kWQJsPulyUdCal3DCwpXIIxTxF6cpiTDQ9fYzmX704+x8Q1dGcWgu
hfPsMvpTIoHebkg+6rtTSKv/2ZjsFmfJiKBWCrmibLrXKY3umIXigZqDT6V/GVkjNglwjm1UxiEM
iqi44i/geTGyKPRtpbc34MGdK9NG0/Rpo04LT9THmfyz29E1zzEPp0vb5Zd4tpqTevF6rScyjWJX
nfaxrv3Lb9L7OhTgN2mapmsars7l8d0vO6smmiw9ICttex2llx7DGKWQTfVFO5SY7Qkv8Nq7sJqG
bZiOSPO9+D9H5YgL+eXXn/86Uj8ZTuJReYWGiWmCBoTD6Iluq/osYOWeBvSskbgGxGeB8W5obX8L
77Y5tWF8NBiGfq9s6C1aMEz3RjIwOijd6cYE/U+chM6k2g43lhlGJ6NCvTwlvcdXSQMFk1v5rbIt
qbG5EXre1mE71+1J1Jvx9biQCTOmzjSeX7uhJ48Vq8hUQJspgMrcZYZNVw1b484rEBQzwAioPMn6
hO/yHksZdJomAxv6OtsRBsHKolBD0aLzi5J/XOb5HlNmeNYSlMKjWTo7rQJet4jKuADIKo7jlDJL
F2AVbJAOjTeuNNyOLyxfe4Y0xfvv71fxj+eMazvIyzFZ039F9PHlfs3zLHA0XydV3SMyKW1yEvCk
5SCM+8fWBvN4lSUuk3vX6R1RHl1So7o1l0em1MXKQRrrF4m2F+YSWivAe/a9O4aEEMcdGMsQbq7p
hY+1Z5hPJVsCuWyrxbqZMsrVMrlXZ3l4SIYByBIKhHNkuT+hFLiPxew8Fw4bliIccEBK+CVK40Ph
Eab55QjMlr7HB4X+yWuICZIbG5l3tzKcwgJ4n9+rGgQDacxtU9RrRSZxavbY2IMgyx1r1ynOgRja
f2naWc4/LzGOfVZDMCQeduWv07Wm1qsK2Je7JRA4vMe0QbYAI/FXU+qFh6wSt/WQejdNr5f3sbUt
QTuueh0TzI1p9gZUu6lihsOWo8vy5By2Zjy9pKOu7VpX87ARkgou1XYIoyTEN9pEPqoBNem1AYqi
rYEwiy9HzCtSBeXsB+iQ2Jl2SN45fN6NVVB21G4v3NuwqnemXvVHpcwNW5nxQx4AybgVlasfG1w3
ruzEsrExw8pY9/pcrod5Km+Vfjv5r7BbnaqX1gO4NNjgw0dnBN4XUo2aFF8tfh58z/9zmPdUv9z5
N1MzVBdaUOk6FDqKEdnPdmf7xpWStrZP7xFYl+9T5YZrpoL+yac/hO6XNguWeffS9kO+UquEXQQ/
tMgQjwkEsEM8lfM6xdy0ujap5zYpd8NEOy9KCQCsZTGrTrHC4M0y2oBU15BNsKS+9NlMXxgJ/zqR
2JdAoNe8JsIXmPO3QZYt58DJHlVvLWud+Vz5xWPo4o4De0qKMU0MLP8mbtgy8z+CmIWvgWwcTnZ/
Z9Q57CXyde5iaKMPcTHDM5eKHIZ0zNSTbvvlD3O5B/j1t0aAeA4MzUs2Na9VIYJ7whCTI9VZA3o4
MXdlOrjH/z0ivmZZ5PTt+hmyhW206sTxz9FPLOQLcaNmCWxESSoMZqaE+gyOIAY8TLcmIdh7u2vD
J1QIr38RsPT6Se1NkEt8ihkUajz49mmZyMZuCr8+X3+REMR5gkczfTwja7dl7E13pdO22zAq/zoq
9WwfkSkDK6jdijDBOWUG7daSR5N8r7XG04wm+1rBFB583mWqp2M7kcMljPo+TEF1hxHT0LKeOSKg
99r/bPXQP2o2s8pVLzu6GCHHHbrIsx2K53lY9EdESMnGmsbiiDGbCKEUUyRWfHdLhLy/PUWpjzbU
q821BQZAVcLqJXGdb1XfdZKFB7Gu8O/bcnlVTUE8AUQEeOKcVxQW2Cl2tZzRlX87S5y6vzSpuxPJ
JIkA4Qsmu/YYB0y81XOpHfTxRvsGSr7Y5cVAj4iJD0Gt8nyWaY1jntOyCTbY2+2fQKE30RgBfveS
kshLZAU8tiy4QuOyT4njWF9/aQ1Fwg3bS+PUypdmiutN0RASqd4rWXG2fA8NCorlZRB28hRBfz9F
0c8eR9/9tecu6nkTKAiaHg23fjORHSKpTUESbWvU6q9WGth79X5nkh/U0z/eKCqc7pPa2ITmvToL
ew8TmU8HteDW2Maal9wVlCiukHQlUQ6CxvwVf5jMgb9x8omRN55DGuKlPR2Sfrrp0bPctLWbPpkL
Xp0Qj/e1EOAbNB3mDsrwrGXhQY3WpUEdTPiwG5VEw2SKvlRa+KQT0nG75F6yURdu8t3nqx4LPh9Z
iGEDH11v6zsNMl8wl8W57KZaGqz1jWJCqZfJ0IjQ7fJN6zjzib1/vVLfBjW77ewYYKTXn4X0/6iK
otZDbz00pk0Xoa+wBY8knONJvZBuxxxa68/1VLSnYfRDssDrhr0vSjLE9Da5daTVq1xoBeTjapGp
S2U6sl6iihHfLClIoSTkYTAGH33wcdWkRFzwvXpW0uGHI0qi795DKQUZ3KJWWwYMSQBxX7C1amDJ
AxSc3tMvl5aOX+QWTIK4bZGQnCEeqX+S+jeol9TI/mU+KmTd+6vfB+oD3bZluT6zL93Dk/nFtaJG
pqXeSCaRdUwjSoAOleGLOvI0u71fejeB3GeI564WbEEyrdlaRuQ8Z100Q/eO51tDntZJVxznEcup
XvYOj9HIPGddfqf+qptM3U2ZGuDnr8zWcgqTrU400Qge8L3uZ4jG1XSXyRcoR5SHdZNtRx+rbAVB
j2Qk66UiRuG4iD64GUNX/6B4LXnwxOKcjI3x0CAtYRpfGR9ZHDakOkQmmpEQ02Hg1cPbSMBSWVrO
nyDG25VVx+2TVRbz7e+3f6h3/349uZDMEl3XQkNmu3CfvlxPJIvk3fWaCQ0bJaxMGgRx3wOPXGV+
1N3bVNMFENJynXdlBEQBTHAXT/mDVbQYenMpzwiRrxosF1DhEfQ4XZ2eXCJk8Aavri2Xfurnezh1
497xZm1rum156YhhvHGxlyHYmnoIdizBndycdLAmb/uxQkGOCviuggWnzF897ntkY2uRYZgvyv4h
lY/ABufZrZeP7ZGZq75GgYI5EVICLHIR7pVmx0MYswtFTiEclRf2B+YfZZj+OsDH2mxaHpBkUfrJ
gQofutpgiNek6qYNEtiGvkopXp08dW/CkJj62YydV25G0o9m8Ookc/EV6wxxAMHZbSj38xfEZ3+C
jYGN0NLx0okQ3IbsBe7KmphUWytPxNvSF86sbqtLa3WXyOzwJui2YAesl9qyPhu3LHddXv8wpsTe
DDnfrdvI1VZpNaZYzhvn9OulzOwYriCSoV/vqaPOmM9tCunbMhGWlh4Llvq6muhqt+MMjq7wyJFx
Fr17qy3vVbGqgmi+sRiuEz3kGjth44yU60dCmo2MFtCfsrxFP+8iSwJI/m71420zTvF3cANoWVs2
ZKVX5ntSWRy2IPl410ZIfZqkgkBHJ484bSIW5Mdsydw7qFO1KIatbd7mxeIgQeh/QNOhYZXSnxy6
P/sIUHvddR8jkURXIKUncWKBfClsAmLc2dA2whD6qkHBscf6kzyWTZk+uhClq6pJHtRb8AzgtYq2
TtdBZXzidZ5eB6f/iTcv+5k5N3k62j9x9X9bYJHtmmiwrobvuGymu5SdSy7aeQ92cFeoZzC84PGW
fhaM96jai7BlvpslIDfk5yPI16CZVOK7lKdk5NT/UqVTQvzjBrYw8DH64LPh9fk6AEF53HVaGrnH
Pp+dbbnQhGXER+o5WCUSbOYEF00fR/jQiJZ+QF8MDB5x6Lrg2f18ta/51vQj0e14Z4ZGuHOcWn+G
HvOc4sENwN5jjGtvBredNkrIrLTLyFCSWz+NvzUZYyb1lvpDl4jwe/mXooV8j1YZT0nUqfZp6ubP
dUlwjuP141HNV1kHocRE7bJucv2PcgjdfRiS55uS07L2lKfZycjMRTkG8aQq3QfyLtwH4tkqoM0P
6h1nWtwHY67fTLZch19vJbH+NufOdBNS3RAVNTvV/fXeaMwTU/xDOxZ76vfy9otzRyO9/tpHZ3vF
RFFODKesPDeMO12axrprfr9642oRfeTS3BsBHru+kN5UbpbJSQmQCuFsyy++Urkso7QCWvr4lDhm
uOd2W5GAURG71cD36wR+2bpxGP/36XuUBT8wRmmf8xSjuW22cTEtP2mVY4TnYOYd+obdfT5jJ1JP
XAHQMm8J7FF7AOqL+vbqw9Sd/vwLkpeR1A5nGN/f/B9uHr3gCx4E6zKU9HPgpfT3jWlE94VjEmvL
GvWdUmKpHwvDJ9feF8ljbcd0TZn7A45C5U2QRbBj2MHmxvi8+q37hYgKJ9d9mcvbXFy/bk7Xtn7I
0GbdJEd7ZnmdlmG8L52M4AbZ1UctMNz8/un29d6A1oCuzMDhpzu2TR9dToT+RybdEyuWx8487AUu
uHszyYEIN97Wyq3oweZRYZ5tY063dpSSNBZbcbXWZB6StFtqokfrrJFulrHhurn2ceoqYVSlILF5
OEkGiYQEXMsaMcGY7o36D0MkeISkDTM0NXJihX59ujWQjA/z7D+LgdCF645TkO67HqvnNk2WR4UX
mNycS9tH8y6RmrcCs086uvlmyiy8zLlTvlVT6NyAwigPsTw1xuzRbUfvwZlq5+n3F9Bw/z649hiS
mQaX0cAj6QhSm76MIRqfBqhh+85eYwJ9oyMqzW/1riL5hAD5G73AVNP4IjqJrrDx3TfahvQ78pz8
yb7PRmBgJggLqxofwix7E0oYbyTTrnVKkrLDrL1nZ9Ku3XZBNJXoPlCM0ODr2QbfF6ANpIjYP0v9
EbikoEGDKn2xRqJ2iuJBvej62JCz0b2GFinP7uSPf0BlV4LbEbD2yoNEfMPNG7DJbaD0gWfiKXSu
LNM/q3dCH8pIPsocxsp9qMPlfpRQ7pAWH4VBEZ5djyS7soQVEQ84KRjjQc6Wa4Iy+GoJ2Z82G9Fk
9rP3csS6hWHvr6PKExvD6JYHg9yIzRJ27FnTODtnguifwD8HSRyerXSyz7ZZ7Du7o/exvBAj3106
P68vXli+zg6jPaesjVUJAmJZta6frzryXLZ9Q0fO0TPvrmxauhoBU4TXNm8qIrTy4ERQ8KkQbXNB
NELb1rbj0xw6p6AcoqemN+2zm7PN14Kjjv9IVaM+TAX4BfOrOgNfvQ9c5ptp0favS9ke0WZH3yfN
IWsBj9R9PKButRdxUlh1lMzpiUaLpNpJzLro6v+j7kyW60ayLfsraTEuxEPj6Mpe5gC4fcf2kpIm
MFKi0Pc9vr4WqMhM8UpFvqxZmYXJgiIpXAAOh/s5e699/5f0V7Abl/IxXWUEsl4x/MeyFBsZau6y
jKvyc2DXz61QghtDlsJrn0BqR50kmschGnNwtwFKxqZDJy7Fe8SH/rpLhH+b85C5DfW0mfNUbUL8
AfHQGd96SfkuDZ53b8r9PT1ADyhbntFHl+tHL85WU9/UT6LGl4rUbtqbylDc6mJ4EZJXPQmqlNQr
E+VKm/yv4ZQe5cbuDuSG9gcSwweAR/5GZio/pBGuKofwJ/58/Zm2Xpu6Vn9GsrYjfDI/m5Xod2HM
IPYEIWo/PP3vP51inr7e7IXQk1h4WPEEMcdpr7Xdn6Y3nkg5jEyt3wfIZPPMIw93tB6tavXqVJfN
rt7EIxIjswLibc5CnFzsWAzWB9PuaJbEyuTk+BUIRLHiO3KNSRSp8+TOf80Wmf8vj01KYAT+IKtg
Ozlhu1HMKj9lRJ2xu4xYk4cw0ptSDXZmi9H3VWNV9RYC+wmPZpnXNRhJKm5jzY68FNJGtj3/plOk
Bo8wdfwhMsmFG5W7VDPE1q9rf1Wc379OhnpxnSwWSNRfFZPWlDCUV77PT9dJ6WqzIIMz2xlenwN3
00M8GaRAa019PZsB/lkEywfF3L9eJ1J4g2OitykPAfmfCe/y8bVa1iat7hj074nF9Hmb0MAcaUE2
8qLO9aUCIvzwKikGEMiPBGwqhlSD8dtAtakaRdl21QAwaV4Nvn7ZzF+i7ahcWdKrpVySERNUY3j7
+n++koa39RwTzZb1uihmmd9cybHI57uWJ+LArGRc/ihNVG0Hsi0s6gNLYsGLNec4LOEOxYCWPZnq
b54GZywxi3aTlinB3D2Bcr4JqbYRanAK8nZwXsMCDOr5nN74UW/wl727ZWpErLBzp69Eb+lS580L
JlU1Eu52RJAGlITTBxog4rtQd0zROD8MC6aNrMZPeOG5ypZX3lummdI3LYeTp2fKBiCwa4clPI/C
In57GD+lYFiBjBbWcYzs9Ip+1QIeGnSGIf6SJSlL+Ll5KxQp2RoFq0msZrq0HbGgNbScPvWpL2/8
tsuR/ekIp/h7uIgam98RlVTlvbwasD0TdWgbB99frfr/+kry2BEaGYaJqp+s/dQRfPnaZnj9oyub
lZKW3f790czb9ZfhbArZlHXYA2CB7F/eyZEiVyCwMxBPzQSRN61146uSK9RGZyBfMQBm7+IYIcAU
Jfj3g/j+x+DN0fn2eW/e6eEkuf6E10dpsOBmVceUR1/ceeVr98RbLYe4YUk6+Q9pr5SbttWf81BB
+xGMQX56/Ts7tJ55rr7/kKb+kB5kY0rHIMqZIdP1hS2XAqFTk/x823rlJzGYyknriB5rgoayw7y7
kgL9XpOkcfN6GklDVqtO53bZZpa3UgIqsI2aYo2Y6ddtLN/kZmJ+k8McBLeUfmLXHSx9Qj4XUk2p
rdLC4C6NiZZSyPlaqkIpbm1zlaFRBvhYX5EY2oBM8x5sqUg2U0oCh9pqi397+ceizf7yE7bGhqoA
lxKCzLNh9hUa0/GQGaykS0r1y85KiNn99y6ArGcqh69dCxRlYGRag7UhtihqIv/6IwAnzqUNQcnM
w3IqpScoNaQDvO446I8fkgGdV8aCJ3wleBEMSw4vrl2H3pDe3bKZsq+z7tk3Ac6/TguVB86oaSxS
OqX0FGNrWAWFMTohcsh95tdbbDnaI8KfeifXBMcV85cVTdQF8x1MTj8Ib2pM3u5rjVefovOPVeqP
xS/A4Ycu76q1SpLVj+SP1yLf656jtms4MvUd2TgTbiAKk6/fG+afn0aI0Urf+UeKXD99E93uHvNs
dHj9USyd1o/1/399Hf63/wJyJBn9PKv/8d98/TWHPYeZo7n48h/3ecp//z3/zr9+5u1v/OMYfq14
r31v3v2p9Ut+ekpf6ssfevMvc/S/Pt3iqXl688Uyo+U53rQv1Xj7UrdJ8/opOI/5J/+n3/zby+u/
cj8WL3//42veZs38r7HWz/7461vbb3//QxUs4//r53//r2/OJ/D3P85V67dP4y+/8fJUN3//Q9K1
P2VT103YGMzTBkKOP/7Wv/z4lvUn1VcTLQDiJDZUs+80y6sm4Nc0+U82WGCsTLaLKislVit13v74
nviTv2a20gxEmjI/9cc/P92bu/jvu/q3rE1JpM+a+u9/vK14GBgrZBUSGtoofZaY2Bcly5FgJg1q
G8EgmckC1TPC66KXEFn4kDc9OanuSsLFXT7P9EH1+S3s4q8j27ApLF1WMUBfSCIQNHeCEqi6lAQp
tyToKeVZbsHWfLBxfdsx/nEc1nY4MgWqYe2yyK10eT3SbdWWYxfNhF9B6KOjiqRd66JM7+00l65T
UQb3Pw2Dvy70zxcW+NObV8vrHbe4RyyRNIRacKH4/k8rJU/D6hjgplmSWKdHmPl0U3PLNuzISk5k
jwkhM5Ey+Chsd7h5i2dR0wNcplYmylulqL2ajnuhtESz0XtgSyaANVpDOS5tAjuXvTUmWxGXGUhM
X7LJrVNSudlVNUCWFIROpBNWCr/3WOhZzztskK+DXi/uta4CnN+kYjFVSDlIWGw/IVz2iNuKZcPf
Rz5+/afaskwCyEGXu4UEZKCFJXIq1VF6jjpMuUpdSp8wNuY5m6nAf0LgptwlDed4SvMuhUyHYGBR
iMY4EUD4TepNWLsJcT3nsm9vW79bTgkhgLikZiAiujK378hnVFQv0FbssJpdaBB0XDSVfQ49kpMo
FyF2VMyEpVaTG27VlcJaDEJqkk04/7mGG1fbGyrEdXvOqr7EgmihQOQVVmSITEuCv67Usq3gSus2
+Oi+Sx6rwa/op7cK2QpxQH7zk4h4Obl5FxGxi0LJ26JolG9CtvYCx5TJNaC7CxI8K78QaanfqR3e
jqgHPo9FKQZvj/2QhPBJ/26mAOacJMKWHw9FvVDEkMFVtINrbaRh2ge5spS0Xj8kNJZw/hjECWPM
op8OkmFdtNacFxMFhAuW8sToTRsarGORb4k8Yb0mcpDKcTezlACHsNu1v1HRyk6+lGTfiyI1dpk9
pJtMnRXVudS5iA1Ic2rH4JSbGfkMLQoH9p0EAgoq5JtylgWVqOVX45hkBzYByrKORviYYpQtmlHt
CJnTIvulKS1X+KPk4AMt1+isyvtGy6KtR0LjXJsF0Dep9YT0pcdyIefSeEWu1rhOTTLY8BxAXGz6
PH+ZOk1dIN0E8B6EStSCgu7GyBnM1l/UgVQBMyrTBvmFNFnhUbJK5aqRKu0YEsuzH1liOT0JPyeQ
tuNNGQJ7DVoP9n5CKW9gA9skT1qk6Rh/FL++aypQBWEMcwgPP3m8ml/f6rom3yi9qm7rBuOdo1W1
t2DcSI+Jb5JyLHv9ppUH/DZFw2u+K6L2WxVV0o1c2vV1q1XDSQ2T+PsIRQ/cdmk+aH3Bkrns01up
C5QOplti7QFA2GtNzvUV1GwlcLl+w9pSCD+I67L5TDiM8Z3GpyIWEnipLdopcTbAqu3ZYDULpVLD
bahYndsZtLB7doJnWQVapoRBvykrujhaT6ZtkJP9PBRqclAB8R7TRJjbqSyyFbFOQALT1Ltimvdd
hR/5WptqT/NTrTZp7AXf/LIM95pZDq7mNfY1AZ08O74W7mQ/YQwjoe7duOwQNTedd1BHVTtlJqjs
agqm7cCG54buZrAvmOuvRuR4X/y2QAEuYYHOdcoYYycj962qrNtpIhTEx8T1/Uh7nZWPxljWBsl3
rdSiUFQzpTqjHJRXFuaKtUEg5tKC+XoEiTlXqwD2OMqoN1xQrO0xI22vUtJbY68Q2x54+uOYyG3u
+EDTr0JNk9gbWRZG3tq35pU3JT+JvU9b9RjVk2BKjkVUp5vYi1lVVoU28+vsNnuqS7V5NkqDiN8M
+QJaH6kSTmJIwWONLWWfgmJzJq0eV2WOS9DgoixR/gfLXG5NQpQDIAyjwZOBUPGOqCnCHykMNAdP
6oZl6tXhOmE03ptN22KomDQS3grtm93U6i4gg2kVFVV6xIHVnqCax9d23NBDY8q/ZrCp+6TgeSO6
tliMI27+2GDOAqTk7TQzznY25fidOfrsQUlFsQnIaDqoQkSftKz5FpYled/lJimo0jaKW5VUfwRW
x3tRW3e1MuQbX1OqBZD9FIGRj4kH3yDB2521S+XCxnKnJ0+2pFhrk4l7O5aTcmibYpxt7a2gU1xG
i2ECzImdabjCHxCgKRrMrSZI/ctJQnOQ8irrMIrVz4CRkyXrnhE4QVBUDgJqdQ9XAk1AGbAFl0EO
Ca1FNmSNxlWCNLMhR9Xw1gGkiMdupDPmAY9YlUZ5nWANd3JMcsc+HZ/jVq6QlOfZUumKYdXmCgrv
uCmljR+IWaWSa1eV1UlXpF4aq4DQhIXZCONKVzT5LlQ9sSb3lbLYIHcUJgZyvEB9fyXZxHObnmhj
7LmGW+eq9A1ESXGq45zENhacZ6H0oK/LPKcZqfKEEuyAk1SGiUhT2JEIjPisKQLtQUiubJHmOX6J
KlnqeIbcSu/SWeSMhFLVulWtBfS/C32C1UHqxY1ms29eBEM6v2VhioBDFf65DKCFENgeTorbF3a8
zesEuhk0bgKmGZNOxSsCzhdj7VYyo/Qq9hqDOhGuAkut7BPydvkhxUTfuYUO8bRWJo00e1XJz2S0
t/nCDBv7S6JU1Dh5oCrX60QCRWemixkVuEhg77khb4CMla0LdVN8rxNL65cQ0HVoCOT4xQspmQNV
ynGEJ2a3slW5EasAAoqUlLwJPBTYtsBq1C99OFHjGdGrPMo6RTK3p/lzLftEhACmVa/TPCIPWfdC
kuvSTgZf3Hi+te5i3SgXHSESyspWYFwsPTm2VnUwVWg1av1Fhoe5ID/Lxmti+jpdggrHeh+KKwqn
VHtqX0NKmIZmt0gNgUdvVP1y5zMN4miAjqqxCzZItMITn42u0QwZ0c9VGzC/V5L5YPqlTPGJ/CcK
zugqK4ksQadWS/9+DODlu3bWSpNDs4YgeBb2Cs3w3gqJatDyYtNrGlY8WzUxYnSA3SJ48fV4qxqd
fUpYymmLpIrbCW09T6bb2rUPV5Ai7rIrxKx2pC3XLxMkuzek9SRbDW+MvmyFPQbAoqM6dtJhrgmN
uj00VA9LoSz4FZkWZ1CX9I/zAtViZ/CiJSLOSo8VUK3Q6RoV0xWbfQpMaTdk/lKi6f25YA2TMi2C
4HBGEBAyC6UiLVaTJWVEhMAzIu1Aag0kBvlAvESaZPd15CHmbpvI1/dGBQvAjVWzQhZSQR0ZRVlQ
bo0L6atoa2SFHZJIgHYpb4V2jFD2N0kGISrUZeFQpDFbR2omc4mXK9oSEWiRTJaHJ7XXJdI75fhc
JqrxqaPDvujYFE2HQRpJVLcZpvuhqswrbJ/1nqSXroMeq9TLsjOMtVyEtpsXXdG7hQrNAG+LPtC4
8Ox1SHmHgmQ1ENIuN1PM5IjOfVjVmWWfNNiIy1FS5MaNrGZ44cU+HTzaNONCq6mqHSerZtzoeq8r
G3wQoESCiMstaSVw30ar+pXvW5LpkhrIPWqUinoSbejuc8KGwb5ltosqd+TRge1PIZKYQ6p51KBz
nKZrSTW7HUQAGT5Ylp2UkGSlhdZgDOnjmmctM4w2ol1t1Q8RyyHJUXOwd0GVoYsFauytCQa6yUzi
oTTVgPnkh9iBEtI+ZTQ9mLJLFR4EAn6MrhlgVLpoNtOB5IyR2jzGdpM9T7ESIUMgn7wY23SlUkl6
FEpIPnVGLRecL4EZ7VYa0Vs5sp3PfoLWD49mZdNOBZHJQjHpm4ahaJCOlieD8iACTc0cXfXDYh5h
zWfNjjTKq17/OCV6dCWlMn2QvgoRH0TN0a6TCdgzT6CyMQYT0h+PTHfLS8ZwSiCqRB4Am/zqoSHM
XBj/5W3Qhpbzv8xxYsORYQQ10zFaFVA3tzTHKNVlpfmBOOhte8EwbaErCptcnbABzaZ4+3YzmAOq
liUtY5/tjwPrNN07smlU3LHG1Py68/yPKjX/szLMVfGSsfJ9eWmOT8X/B7WYWQ3+fy/FLIFYNj8X
YuYf/1GH0Yw/KZTTgeWeAwWhpvbPMowq/jRsaiigpJDCKbLOjfurCqMpfxomm3eZX6KAgCzkX0UY
VflzrhVrFt8HkzjL1P+DGszbCoWpCv4NY3ZTmoqlUQWYv/9ToaDzZN3XNIM4I6Nhg69tgKjtihKg
KtwZ267XP12V31Qm3hZe/jocLwrkL0Ljs1+0oYs0sAJe28ytBcHZhBSnXvhBzUV5W1b/5zGoKcmW
YuAmvqh9GCpPvmdbiIUW0ZaXeMJL77u3CzehczU4L2wvEHV8rZwdJ7h9//SUtyq812MzgZvcVkyq
Mnfn7eUMfBCPQ+ahYio+BzUZ95oTGMXeY6Xkn3wMwnF9k0iz3an7oKR1kS7AoS2ebQaRTNnJMKmr
vT10HDMHjxKHljIa5DdwMHbE1J2UTmyGeedEFIdlfEnU6eb9c347u8zHFcZMjdVYmHBDf7ncpWf0
Vk/4c1WmULjQai89qR4XLWX4D27t24Lhj0PZ1mzBsHiOKPW/PUXeOVbqtxyqLsZnPdK0gxIHZ3yN
N3TUzhXemNs6JYHk/RP8zVHnrqM9U40wqF/aPuShK3nfRQEZo36kOL2iPsdeWy891Gl93C80eyd6
U/r6/lF/eVIswVFtoQmd5tAvt7NULKmMMcW5sphDa9RIyb/ixPTFjxn7TWn9Ta2Qa/bv3vPrNWXY
qHiHgNFwBy8mgKnqwcCUWeQ2BPimarwcVASrcrav0o8u5K+npBM9gavXtHReR7+MlCgQZlESQ6a2
dNvDJ8Tn/+k1mw+AAYrupDw/+2/Hx7ysI8BZitxILYjNyzU3rdJ6+f5Bfh3vHIRiOlszcguJkXl7
EPYPIbt8LXKnxKCLHuYNW3MEXqaKseX9Q83/1Nt7w6oSPCRgBBNn/i/9bi+2xMQq1CWEm4X2apKQ
ydu3Hg0+AsQ+OK/f3R1w2kCJELoo1J/enpdJaUIhYpHlv6/f8bDfep3xH481zofnCM4ONwj199tD
SL3SwrHg/mh+Lx0brFDxpg/a+mnSwiFZRbla375/BX9zUjxAXD0UZIg3L6/gQBt9kmXio+OJcFuH
NOR+lRIK+cFhfjMmVIPKAeJbi7flpck7RY/nU+RhTOhIJwysoxg6RVX9xzORzkvT4n0NXI3Uh4v5
D9iH0tSUc8ggT2xk/k2rVHNdSDyx8/UplkWDvi1FQV6XyMPF+5fyN4NRU+m10PRHZP5Lz8QwfcEG
1uQcxzspvpeMT/jaICOf3z8MC5vLMa+pLFjJBDCt37RM7KmzYypqrmoWgHriSCvyHez5jsIh+1c8
VDGhYO8f85cVg4XcFgU9Sy6GCU7Zt+MyLWpVJmU3diUDV6mcPyF9mHfe45NCmeWGhLgao3NUf3BF
fzNqAL/aDBkMFlzXize2mciIEiIldpMuWZaYihHey2vV8g7vn97lQ0CjjrclM9a8qkdHefFkRwo8
jjblzhVQD678FqefrRb1B2ufyxt3eZT5U/y0kpzinG12hk42hvC9CDQIJ0k+GXu100pqwFX7wU27
vHqXx5u//9Px/Kav0R1wVl6ALGQ/lQ9qeff+hfvtIWje2Ui+IJe9Cjh+OkTRFiJsbQ4xVqfRJtPD
IogD4OP7R7kcfZzILGxlwNsCOc0lKVCN4zaOMjkGueD3B1ZxIFYK3/veE2l5AC4Adg+p3LajMga2
hf3rBwu439w4AZhCNucnAHHWxTAcEpiftTXGRPgFa6X1pZWSDIljZWk6xxR8YKO9XE29ni2rAOax
GVF7OSPj0gOwlHUwNyf8ZY6Hfd8dQNY8Zm3bLwtvGA6GYcyl8XH88v6F/s3tRD1sMXuy20EqcTFi
SENhtyHQOus+mbUBVc51MWQpopG2fXr/UL955N4car7mP42caKxS8qiZxaZc/WSM9qoc6w8G528v
5E9nc/EylQ0qg/3EYrj3betA6NEIIqS9IWqWXmpLzLb4JqWh5P4/nNjr/pP1D2vhi6MSbdvoklYx
PXugF4fAop9bkdb6/lF+eSSY/PFCKGwp5jN8VTP/dPnskQa9FKngh1VSF70wfzToBzqeIH4zC66K
KL7v2mA9mfoHk9gvuyhWwOqMalFtBBDwuS9msQjeBPIZksNYp5x7vLZYos/5oL4kSXnPRT7XvFib
BsGgnTy+f9K/DM+LQ18MT0vzKhnXIzQG+9EmlFbKvqKs/mCyUX4ZmRdHuRiZIfhEIc06xTir3AkX
vaRkKKGtJ9vwSnRjMTBDZS0KsbCNcCfV3jaIZzWtjl0n8fzT++d8uah4vdzomix93r9iYHv7nBj9
0KlkOxAj21kH8jh3dTfuqpC0rTDetXL8/P7hfneJ50cfNwHzEPqPt4cra3qrGgU51zKKQ1j669Ie
FihgPrrIb+UXcNi4yOaM/WEQWyo7krfHsTVJeF3IrfTV6KUnDiaK7R2Qj7U1qWgA+gb20mipDjXx
bc6e8v2z/N1FRVko8xlMU6iXy5kYvULbN0rpTkEm2nvfrkW+0tKonK7RhcIYTNAKlzgRukK/ff/Q
vxldPDQmEwP1D6bZi6UGPeaooONHgOBgHRQ1/S5E+sE9/GXeY4/KqwNhE2UAamcXi7U8CtNcHWSa
OJ19j9XAlWcYnt8s6oqgQCm8abzxP530Lg6pvr2dqS5I44Va4japRQ8wLndT+tFa45e38MUxLq7c
YImAfTqJHU3afOlz/Qbezb40YvKDpY9KZMymv8yw7Co1FhuUijQKVZdPAqdjBahqYaXjEnONUp2U
RRnKo0cLUO7Mq0GmjOYQ9iHbq2aYJplkcwNJv6L24NEsGVy1W9WNptfORN6sveh8wwMHQGjudKuX
0jM0oF2ZtOVSNRv/W65hSw55+jZVquB38DRz0aFeW4gsKpfC7g2HBmi816xWdkCTfUslMt9yY3yC
zXRuCXSLcxK6ZOWz0VnrQnzzJiBS6nJE3DyK7JiMEjnv7PeL0JUK9YZcKklaV/azUZfLAXG/Vvv7
gaaVoM/lRLHsFNVa14tFqQM+zdslLYH1FNF9PiM0AuUTrzudZolJRDXq+6ySzqm4o7e36b1qJwJ6
KgoyRTCOyVYnIQrg3y7TlJugqpDHSCuLpieqrWMsmYtaTReGESzBcK7yQRMuYrvcDYJ+L0rjlFvE
5poPbTYdRj0/9OTXFH14MkYEW4meyo7ZDvQjdG+Rd1rtUoi695p0k2j8Jc5wOQqxcpquUMXan2hi
190pqzeqHe50774xvoYSWSZZdJYk06A7O3wFF/CVTF5HDOENqWlrSacZL9SNPvGy8SsUNEG81kJz
HRnRHTy2RwxFW9WjT08gpNp91oj0gX+6NBv6vEyfZl/iFcI/36MHkru1rYcLEzuRIXs7DwPdIHp8
et8jSVqSHsf2BpexILa81xoytYQL7IutcuaU09mD+1Wq9ECsaOEp41FpGzfsMf5ssQrCtixIJiKJ
S/AM2meckFN4i7cen5VeHgGFw8PUOIcIIY+SwRPg9ebA4VuP0SkF71M+BZGO5XQZjIegh7e0zgHh
o+cl8zxatZJY1qJcVKnvVPnaozMMJGPZ+I9Z+G1IrqVoTZuY16Ji9k6rRPdjKu8EoAF6mQ56tXWg
Y1YOHyWys81UcYuyclrCrq00cC37UHmEv6PIWtsITwL0dFtMZFN9X1UFHTLPISc8yw6TuEdDtS8M
lCP1p1y+GXRlwXVVsLISXOgBfwdiJxgL8PrlQ9J6Wy0KzikxRANgLOla2JumuPVm1K1xo3fI86pr
s70FadKWOpIuaZXQaYTbOi6gELr9cCQXZqfOmTbqORq+TwZJjwSuK8rzVGzBvhC8sFaDhhDC3E37
h0K/i7tPHVmaxtK0s+UQnqPOXIn4KNTzJM55vyV98V4ProZpy+LCMBdYVKfxvipi3KUx7edj6m8h
XJBu/1gjlvEw1RCHtFP87gqJ3eyKqrcWMLAoghuSrvpZGD9uk/Cz15sgILZZt5WjndVchwS4V955
kPcBAnb1rteeJMWBauFY8bx9EXvaGWzoa/sxnwPxgNW4g3VFiplD0KqBHz2gCq/zlXwICn3Vcmcs
3irQk/Stnq6iliSvVSTuEWHp94mKZOcJRIJuH9PmNKg7Ni5aGWMUoCiXLgb9IKBtSN2L3Ldkn3vI
YhTb+4rfEiL0+JLhtQPQ9RApjdPIubFKRD+tEryS7GKXulV319jMpWVVFxni1wGIldaM6OPQWPFA
D1V7GsHH1EiUSrVeJFP8Dbm6SyjoRg9FQUzyOKzL1Fj3ZrBpY/2hnQRSOQ/eKTBHa/BubCm/SpPy
Sk144nLZuJlUHPGBfeoQBhFKT6t+/sBGYKzLxgSQMO60SRyI+T0bbcDd80DQqyQ5DuD7B38t02D1
cmlVdTiuisFjutoxoWxDot8j5UuLRdRPh+2cPx3Vp9yT0dBsCQTdadFK5c7nE/COK2G5GI8pKFFx
8W2N8X1fKbemtbLaQx9szDB1BGYRFHTkQyf2uQjXcr/3glWarABU66vqZhjC5ZAvgXmR/aamTNOx
4zdfFRKdm3gPmJBkBd4ToX5jVQ9VS+N7Ez/l0WpMz7XkKtQFKf2MxECY6o71mRPwrkrQwgwbMbg0
yjP/NPXQws9WvpEA6JrklK/aAHlBphHrGjmSv45S4q21ZmVZn40wefb95k7vu5PfvTR8jIIVdOcT
ElWXN8rYH1UvhTExXmnA8FGykWzSq6gbAWFLuYmUwwo/FSSJdol814hxMRLbEZaFo5eMTdkJunML
b6kZgQR2GystHLk85v0nLX6I48+eclOLozF8K/I1SXd2t2nCdTdPdtfdtAyZHKXuquvPw8ggL91M
YKDnndhbj7W+IRrLTr6RgZOSMyTF31r7RnRfvQBWc3RfBTtCgUKf5KcvobJPstEJQrBm4Wff+vSq
r3TayHdifBXJ9B1z5Gh9N+L1REJKj6Gma1alByvqkXYDitdbssqFdpLqu0L1HB0Erb4iocyzkMd+
pxnpGbjYqvLa9h+LQV4Fk+zU00OvnAQQaV/19+xuFyTvHTLErDYCVzja3X2WAfwo9JlfasbPyRzp
0+M5hw+jRhp1FUBNLY2NstSOfRSiz3rAn0geSf3Z8G91Pr3fmkcic7aDxGq9/CyiZKlAu2riGzUa
N6ZczeM278s1VnIt38bRzrcVRzVGtybWosnv9DRyZEoZ9HzPXiE9qLp/6gfl1lD2sv0kY9ARx7Ex
F82gbxSSK/PiXOLDaLNiIQGbsvtgV5fRGTkX4jd7jxkKtd1N0zCP3ykh6LT4bJONXeXmusBuh8Oo
5H30pU+LBdRJkjjBSVbGFjs9M60BzOYpVTca0QnwarPxbhC2a2pXpVK7IkyXXb6zTV4E1P0TXyWz
xyLS51unDwu8m4wrzZGzY+1/JiQCZIVOHI63KqVykbasitI7IRGagwbOLL/U00kpzr12NLInglvc
0CDkQjVWBdmQssQ8EuWnSsFQ3iloIp5NoAa9BDXYC5cshZr0k9c+o0E70CBeJ+VhlgNJhMkDlxyd
cYRjNFSEAWJJTkCfy+IqndCld4O/mSxlO8b5jTGOu0gZVpLJ6irtsUAyCU3auoe47hULuTOcWiPw
IBnI5OaFUxSbKOiZz213jON1KPIlEKm7toa8NM2m2gwgbTP2LIq8L5XRlwspLRcW7F6A29tWJu9+
XqtwxXKWCPiOGtIDlR3JmTi9n7R+zuMgHMvT1wEh63rBBDEqS0UQADXGd9rEapekoCpNtumQfTYm
s3DMtDtQxb0NxINV3kmT4ii4c5U+WshteAhN/xaO4Lo3xEsbfEoYh8UeUQogJPuAqH41hupR8vp1
G8hbv/2ah8YWrYc09KTyBYuhrr9EgFN68zGBIz+Vd6QP7NtxfgkgtyGwBuw1ywmn1z9pwRxfFLua
YWnOZBQ3Q20tCTViXjkH3bTKpfo8zix4WX7K+pcJkZmV1IixlrL6pGqrwEToYvnLkOWoHjd7asC7
RD6J4j4xETu3wTYmMBtNztQ6KbOoCq/cg0ow+2u/WFYzw06V27F/6qp224qD7C3BTLrSOKvHdHZi
YKkG1jRsKCaJT6YW9qrovHFJaca4b3ve6roxERlXTxm5rijxdbtheTtUcI96Ca51WGVHPfbBdwJL
h9SUYCs303xHADNy8cbcZ5G2lwnvWk623S+nWCe7Xk8XOsAmz2BZYVfqnTzJRytqjIUIwkU4imVo
4Jdj17BSK/+hGBNkWclSTbOHmIthBvJVbnZbsFwL+NnXdZOcNEVtlrltWA9WaMO1pM2stoiV8t7N
1MOgMEBMiSh0RKpyo+7MwTp2BelMWAQCabguYaJUVnSoLDjP2b3ffrMLQdNEOGG8asIHLI3ZcIwG
lU3OKpSLRTNtU16PhTgiED1ICv3ejD4OaDExWCBpxKOnBPfWmDtUpBeVdj203n5CbtoEZ4R93IF2
EWaKMxUm+7n8Vkmyu6p+0vUXpIReAtt48JdytqnrDJGDucDN57SIMDrzPLTJoogL10uJTWsIt6x5
d1jXloS1mlFW4M3XfFSvgBw0e3RSxtNobzSj45XDbrFQP/mEywz+QGC1es8j+5gmFawfGVw3QjLb
zq4Smfg3liW2nz9XQbc0ZiJsNriVt24JrCERg6vmLysrv2plCYgTT7nxJdP7VR0dR5JciahyRwr+
UmwtqvZg9V/SmrrqwGpFutbMamHaxTFCDs0s2nVUxHJ98X8IO4/lxpF2iT4RIuDNFo6eokRJlLRB
yMLbgn/6ezirP2YxN2IWY3qaTQqs+kzmSTPiAqYziegPUuday/uo6Y+laW4befCBwu6V6rjkXHsP
c46vortopcSuLn8wGshDjOKk7rubuoMjhl1KlsFECGdS07sk8U7XIdWk+SaLI9oZRtemeQUKU3lN
1obWCGcXKfcnkucvxVEuUmsWLp23h6loU/O7z0YVcpgHZc4TANKkmNdLZPIzMcv1uauWv1gm6/fF
adw6P6j2xUFJLXNHGsaxAu7Tip+GOlalFOOJsM3kQYkNl9TRvdMENUcF7lSCEE5LTA+Rbu7X/BJf
q+IJh+qWn8OEjzHDlKKDWOKcJC+vNt2meDDjN119W6etGV/G+FFlr52BnF2H+DsCzZNS/pUxzgF4
WohlEmDgBrUyzXCLB6dJ0TTv4nWDNHWB7c4E7qTTolR2680DQgZsK8Z0mmtEujEWoN1shnL7SC+m
l9u098wScexd7HQr0PK3ydF2vLzzhOJRZgFmM5SdWjxPljc6O4UCFVfYQpFnEO8VjUGP9SVaN4U1
f5ZrogRrKWFWQ2WQS+oG+ypdQy35hOmN+kbYkLjkRiDqg3v9M/NkuU7uR6DgkihQbT6mv6ZbPQXD
vWY2fNw6kSaG18WL58yjbyb7ZLhkhBRIuxH4pkLbWvHvC9kMHbS41iFKea8aTa2/xl60vKyREiTJ
T2p7OFbi4RxFb6v0o4wP6uLayYbU8Kk4d4QJlfWnxQEsZi9Lf6Tas9KzRmsqrTeSP2BDuRal7Xwg
cXnnJHu7u0DA7/HJAGt29fGpH24SRTCLmoNclAeEWE9ZM7qV6lV0rBUTnp7A0/Z1MuW9BBaMYEBf
Sn+l8joxjMGUvc/7bYe5kUEMhqRI8jT1Ge4XoVFuFN3pGx+LKWExQV5Dzg1iVDcR9/sR8inHFxFP
RDTFReI1NQF14MrT9YVBCgl0XgMjIZUWT7bMU6V0exKrUlDda/sscAxjvb0vykmvt0kR/iQiw41L
wUTIzaPMryIRSjq9Jx2SQ2eOVWAy/TgOjekxWy4T35PJPswmM/o56AfqIaof8ADU7sZ+LlXUGdTz
RN6UpXaWu/pQjVSj9VNtE3M0C5mikKlATlf6Mjkyr9o9r3LrR8YSGCmHqy4hGn1u5L1Ry55YYNRU
fWBBFNHiyk9tg0GHHhZT6xYpNAuiJZRNrM5BxlOdDdzGgkZHUwK0dTqgI2cfa81JVb7z6KS1AoMy
hREOqJGwEdcchx2pAgQoRd+N1P/NjrKr13InyRVHSGdwOL7PFgL+PD3oMPgVU+XkJsUsS88QTV1Z
BvY25y5zGgYY+FEqWn2HXDp7N8qfOZEUkTgPHbl17a1XHx0N7Bdw04LBc5b+6vFJdOJCucZbhHyw
Gr6Wx9cOmsxqtoeyiBlvFU1IeEfUAZC2CyuYs3z2DHB7ASzNwRtgKgD/6NIwTcw2HGwzO/YwOXnT
6RqUqYDVWsJWcPWyZzY2RezXGX4bX4ND7RWoi4k7SNCoPRbmor0bjc58AHbmarso+aNnbE8WvgK1
9SZAfh+TyiAN4wlulvFzUhPlq+/KNfWqddY5INpYfmoqCe3zutSDt4qxLTiwV+kDuTNEJvTOnIe8
5+qyxOnE7T2n4O75O3x62ijv8Fvkh9TOVpOLXMLmVrRAxyNh1Uzo2BdYMxFLHZhCssSxEtRbkapM
Is0u+zCcbD3YuWXhXpFngFQyrFtNMYsXKZ3NaicSvbmWs1lfmM7impyqtIPMZg7b0THUJxlt636Y
xFpjVzK0oG7FtIGN2QbtoC6vupovTLOIqBLloD5PtjJ8l6VV/Q5OpAxXWEGl42HGX2yMIlX+ZaOc
3ndJkzyh6SGwK5a64lOphhR3fjJQ17QGsnN5kISrkFCy6THjzFB1qVb9cc4hE7f8FH2Wc8ROFk7X
vptWKjb4LyCVIMxHkQE92xxH+SzQpF/iqh63kWbb1w5TLx55Rq3g4mxmAJ2hMN4zSJ2scCA+1kaq
AkGURMvplprvpL5WR5TfDB/7tKzOhiM6h4lfCzcT5AcUbLiV2FfJsEqYwHI0yZU0+pquT99Vt9AU
T4MWYXDoUybj5CrVr8CFRi2QF3IqPCfD5SHbUUrFVmiPBbycc7uU86XU1PrDJtYJP1Tacn4VjvZb
GprDELW/Z96NYjXQhK9TxqNf5QJEPYF11J047YNSqqmMILzNpTdk1XheYBsrYGF65anNFfgWitWo
wMbtxldnWv6GoLlHk9ppP5iS5JIonD/IUk66dbWsxLNPpAeNArOlaXGLrpIqPuJeka+yOrWfNiGC
x6TLLOb8de0wLyjk6VW0a7dJUgNc3zjb8mZlhsWYVedoLid5eI6suQgmues+gCzkXjYVnBgAeOen
RlT/XIJJd5aaXP+ZjZR8lbqdTloFxQ0FTq1zZA7bTJtdEk3YtqBCsCCAMLZF/OcPHTHB5xaHWLoh
fJXisU1ZxW1wAtLoD72i9yFgqxUSU1GAMYzSbCjdkdToKChyTKckKCVWs2uRAfnktnW2N67d/TWt
OzWSYq5s3su7c/tqjFJZYY9e032uNjUnybRqJ7LymPxhXc/y0GwMUdDC0pDNJtcEDXt5tAZr/F6H
WeZjLSrcvatqT2M4anqyN5PMPAG9Tt/kvGNUXS2VVypOyVBC0wNZBmHvmnDwOWfR0HnGQBNt4IzH
CU0//mpPbbuxlwaHQsXNdxhNhZOTHFfhMD5u293qYB3x2qYgk5Vdsiw2gxwxxXJ4SB6HtGx/4FiU
1y6StFMaZ0xgDKYgPAFVjApJX+mSq+zWjgtjtywDS0SRP2vXnMiPra5xsHoJUdyoHmFtL1rOAmKO
Uy3y7Cle/whxZqCkkqcZdqtuP5QzkXy+MCViI6yuaL7V3CzTUCi0xv2YYj7unkyrGl+U3nxTh26B
+Mj9iDuoO0akTPmlPn4sImESMM9DSEh6g4Y6UQPIg/kDdrjEPA1OKWz6yJIuZlhZ0nkmwbI0AHFD
89NT2MvNF6bX9psGuwi7AZIpcKP5CwZsS9w1qA6vRxL12K+qfDJwQ76rgik64STDBvtl5LZlpS5H
Q6qzZ+oztgPtWnH1Z0rbJL4YFGaUhjm92ZOMK9hZhHiV+dlruJYYILb92ntS2lNi5GNrcdCsBeUU
mmoQXXL3XnTkU1Fe9knI+IUlQrIAlTZ7yesciqJUxaHepvRaMMjnBFRfZliUiW2zn1ACfi2rk50t
2CVEYVTciV0/Ki8aDLUdR4B4Moslsb0kyjSMnUUne7ZUxh/s6eYbEWMZ1XNyH7INs/SQo+nYqJgq
n0BI0Z6CVyPkDzxS1lTLF2KMlv31Kl/GVlQrg6os8Z1G2B9S56SfSqQRYrGYVFGxIpFpoo1kiYu2
zmjZp1x29gNsI4Ayal8Fq7inCmhmxVQQiY/ax0vHxRZJ2JKg6Z/kpoiotp1mLeDS1t1vlUpdT2In
Pzm/AyaZE/W8ViOrt0F7Upe2YwxqztdS16OrsVowyvW5AZlkEWWeloK7pWnj1woUrNu0A16uLOaU
Lx31zcjTepsbiUwEfKE/ZdO9QNdjtbPcqKwnwC42pbZ6aMEHdtuxjR1MW8zt3mISkXLXSVML3KBt
kgAxDLPWu61lAmrXEJBkblqbJaxCIy/ag9YkA76DblwUVxiD0e7TJFkZxWINT88C4Xp9wToetRmP
iR61n3zqFrlHI0oVptLjUviZumTG2emSSN4tJbTcB4ycTbSzUY81Xp52fXuyMq5A1yTyQXvHb531
tAxyJqreBRS1mjnQcA29E0Ywkr1ADcazP1DRFF7KSjHfRihpc81PAdwkAA/ixgQSF6OARiBhLKv1
ATJI+xyFvIfbkHnK+tkrqWtOXeW3pH6Unh3H89eoJ3gr+Uzyb9EWyqtWq8OlgCvzhi7JOmUQSXZZ
WV5m0xl2XaJwAOccJa+RgrF97pPf3iLFUJPBO3ZcV1h4C+yvy+yCtCWP1oq0s13q3UestVlAp6SB
7zDFZknoTLjFbkpH8WRVDQeGbHabzKnOQmPOwZzmJeunvzUj/SyaeFQptTTAI4VpvcEJDFNhHDu9
PDlDT1QY009zaj5rqZkDTZ6AeYMicLHoVdyY9ian8S/Zk6eLfDYlirhS7agITXVjLEMVatxAbhZF
88YhHjAgqcTeG7p4mSLcmMIkCkn/rU1UdmrZ7y1B2JO6Tq5qULyBzrCYk7dC8VnuhAW5jy3HmGP4
UlcikNvM6XLs9ZfZICwTd9woCOWJNTYe9QOZbkHUwdHCMtx2GMKd8WnuxYfQntF8b8rh2FOiq1Oz
Hcp+a+V4Nuki+iImH0nxpSnluuwucYKnboD084dV7VFuSYdYnqNIfUOtykDL3ChO6lljuTHY2qiv
6zAcVEXb5Lr86WQPyyBvQMttatbzzT13IB5/xLy1NabMMgz4RXqC/buPy3GLhtPVe6oi7ZCkMKyG
gy0mX9wJ3c0MwLm7pkm3n6jHrBYGndSHevq9yPEDdouwxqrICRA0w7KZRm2bKiAmsomRKS0bIne6
Z8s3VnOPGZZtO/WHZLybpk0SzPBmR7nfALadY2x7zY3d09yUrHfT71gwX7ZiPte0AdViuyTKn6MU
eYna+zE/OVD80koSQcev6n1zToLJ2jvlcMc70utGe9lygtw+VdHZjoZQWSg5LI3dsGNfOai2km08
dk3G6M4vOSVtfnWn8N2dxpOl5jcV+Wee/mgJwyUmauRoi1T70qouUFjr2Lysk4UshV5GcZvN9lEe
jxyxCLfY6E95kJGqJNvSczEn7tq/gA0hCwapeHFKHOPQpf07qFV4rnIIEJPURGzaar6zrOY4DJWH
ydsbif5LNMNzSAUpsDniRA8G3IIQFoIuua3iQSvBp+iyW5F6Kw23mGgbuVpPTDs24Ly8SDb55+vK
zrC5j70WmSDjfcPmsE8ceN5VUMUAcDrtmJKmUD51CahLv5dfc1zgufxMpepXw6WmQdblsF/5ghd4
H0YjsKC7mtOpgdYSm7pLNiFz2c8OSrhYTnkdh7Exw08ZvNK89cD29HvuUve9ECoik4I+EJ1oM6Tm
frOd2l+mZ0Nsy2g96RIjwvSapXyLMMa3IMoTo9tMxbgdUqoSZQobANCLxIJ3tfWF0ax9S0V6q4la
gaYTFGL1ZOWWWrdhvdXVrSge12oKsZB/rIrhRW30rk1Tx5c7+VNB0/URuy4mOPOS0vcGSf/uWM8T
bVC/nPtiN46fI45xbS0CeTg1Ue/mqvow8BDB8zitM/ay2u/1AHwhXzNxGSvZX/XaS/kV+XRJhvcx
f5XUFaXZaSj2OSsE7W+Oe5acUeAQfdW0jwCxg9ZgKa5BJJoUn+lKPh0AQTaoeFhpo4BxlhvubG9V
wN1H14knMkL8TDVKXhT2a7AgOKiZ2xJiI7mxdiTToWAHxpFaW2+jJl+UwQxbrfWtpX4FAAZIbthZ
MSv6xEuNm53crPgqyvO9FRR84YXEppQN10D8X3+z5uMs75W+fyUJjXjT4SSc6Dr32Vduqr8m0Qyu
NhPwfWhUPBd0dlp/Skp/lZGaXO5/5poYdP6TXaVuTbOg8k1Q85A8BXQUwOo/QH8X9Z/W/9ai9TNi
uDP1HSDruJ6kDqfxG3I9AiXlaa/ax7E8LM4xzwk3QZA6DHpYxSROy5dpvfbZzdKdnxRjupR4MBoW
ESTGYTCCerymDbhST29P49DeRSBjfExpGZf6pNnvwjh34P201G8spsRT2GsJFv6dwmmnxPFpQHae
F3+qoJyZ1e2ITaCRya2QrJ2UP2DdJPMK2Pf4tUw7Z5px0U8hiQdbs3AoxLbatDfpj+qYMdRtKmka
sEcBdy/cyJxZECJ3MnQWslLgaH8JMkSwQD67T1Js9uAFydeqPQO+Z8n4e5x1b1Q5edKHHtM3GQn2
PLpEXbhrtOs5leT2pZrzB0bEkf6SLtbz2LRhk3zJPCrQVkd7Zc5qom3aaGbklci85J55q+NA/pnf
M/2kTs7uDkYxhQNBUrCUojzKQAXX2k+fmZ5iBqPMgevke81oQsV8WBMNSMihXNIdapsHa20/aXyo
0CoqNg7sGP5/TDddVAzyuF0ZNFpTqM3r/o69qqgP9UlnIcrW15KV+1gstPTlWzW6PWQEfx2yQEW9
kqYOM6Q/YjxzxXQj8YJpL+BWJ5pD/5OcOvIqMzC1zSrf1HR5Va0ayDJkJ8lk1o+gBDCLY/aBJMWA
jrTQGIa9YxdnAyp5xx+tYeldtMKP72fYyh9ZTTbJdNclNcwpdP0G/eKpoGYRGhMAkewWiy0bK5gi
sfZFm+/iBPkXhaimQVhHmbxWEKWT8kRW7G/O+DzrOE/LN6E9IfsMVJjkM4MzHmMshr5JLJpa3tdj
ZKSX1qaaz2t3jSzY6eRdEEgKgITxFrkavf6Ihus11z8zLi/StrVCRsOn+JqdEP1GiahTrUzidS0/
oZ15ClX0OPzDbAIEIR8lwFcxGSf3Qwv8Dy2LUVLBJCz803Q2+OGOzxqht3ljP5qKnnDqm0RLpfmV
KJGzbjhAhBMg7AuLXW1L2Ku/tDkBOld5+BxSFAXpnUrjahXsQ4mmuF1DZuoHUAy3DORFq8QbW022
ZEJnHcmW8FXWedo6ClGTBpYqRgye0UNQnJN9KZcs7RJiGb9GQAHDdgTQvqwLg4wXk7sZm36nIk8G
GtbyirxJ05Q248BFSa0lX1bAnZP0aylMGNTPWKctuciC3YFY/UyWIJ/WZy02PPwkR1FcF2M6pKIP
O3hTOp94BFFMqHwzpYMtv4zT61IZkKmLeCN1EnUr37ze1XJ6FVlbHrtx5XIV+wIijVfS4xI36sFj
25Mx8VIQsSknubjgfCBOE68Jc+2U9PE7YUFzaG+ZJsDElTtib/SvlPSbIXVXwf3ujfZ92r2xmPHu
qku9aedwSvzhOhwq9keY6YBBXiyuqWTfP4r85GR0E0Gsb2PqA3FVQogP2ZGtJrjxwJaeZHj1LXRw
zi++s3u5DhVEyPeS9lwPG6rY5ZBZx+KFtQThwtLNsl/Uv+jdXHz5JqMJu+mda78K083v+WZcWH4b
9ranuoB7Kc8fZx9F2Qvvt9lLYL56v/YzJrqFJ/enoff5FgvJTdHajTBF5PEx0bfR6LG5otQdz2to
HetTF5bBdCEMh0OePMqtumd9fIy+y3ZXPFcO0NmvAdlXqHHkX9Y3Y9d7456eibQ1EDFu+yqnvrz6
mJKBjXtAkKatOLMxoDg76htqpvvE+BF83ZWqBk1V7q6h/Vqqh3J22wO2+3Y7PlT6Ls7OzMUygnKR
H/R7NSMPL8v8OvvKOpd8ePKJwuSQcC9qwN6uPEt4HBn1xqgO5WP83FzSfXw3KjxZ+2o/fE2SzzTS
pSRTsyOT2oUNI2cZLG8WxXygXrYRn5VPZ7ar/ORGFcdXItkITN1Bf2tIN3vhMWHddb8U57AhbYiJ
oFAylrvoJbs/Z/6sjd8uulrEmTlXId6c9VTxEiiLilB1dkNKGCoc6Yeh26qQW4GDzU+saQiOmo29
iH6rP7oLjZxNvuQaRkrXGl5n02e4ZEDHom1qvIbbUWPIhmSSPWCyI5WV0dmMlmbdskUgdLOfjtmA
JLQOW59XJ83DDAWFoPN85xBCUGHc4aMOLMEPt1j9PCW/sP6/c4QUD92roR6o2a2MLSNfgU186ILo
WUIsSXhdqD+BGHF8PDV4fsdn40kj5DZsv7SEG4Cz3o1fQO8F1K0g9qUI8YNrblIfdPSRHU/qOdY/
QrNrku90fgrNc4WKHYIePxM3j72eRDncCHx30LWgn9nP1XYk4NaTyh9LHGEagnpta7eYOUS2JZll
zUPF4oCPJ4+XoDmb9UOK7g/17xjyR4aoVqL//IqsDcv4ad4IKtHMY3JCeMcKS92VDyW6Wrpoqtf4
CSEOwLP5ydhq66VT/DHdIPGNbwRWEksxXI1Ns5/3iLypUEDsIX1MjI3KZc1fWhrKr+ZLHEZvPDDz
QYncRvWU22xT+B7ZSZhc4L070T031x55eb/LvhNCwmji7sYSgnWhOvlgA4ofOdu1yGiUx87+JLcw
i4M49+ovhnDLr5KG2ntZvtXv9hXZv/w4QYsqT9p4KiYvJbW92vTKEc6CWgb2TBqnJ4sDuYcZ71N3
9d/kwjEPoIp0RfTljF6WD/slXj1zdaNTA2ks9vk/+R/WBLGRL27Gg6O52oMaGBusGrDGfEpuBg0E
9ALrh6a5sFJ008eopaQNRenzLlTzYObXSHyZ6HYgBfJ6qRQymXbNnpsSop97X6b9ZNL9hBie0ida
ioin1jnrbUhUVxQdNZRFynMPRkx+T+JNIeBX+TLbz8LtW9+xN07vEa6SkucVA3vSLguxR4qrv/Jm
UD63aCKwAfNctRcmkEKE6sl6p3FAXt4bvv3VnSnCnpZ1HzNbpECtSNv2U+1slZcCDTBPZGQGRs9c
I/mm8cV/OEy7MXGJZxDGn7F+OMtHX58N++y0odq/Jyba+vKzjjck8h5W5GOLO24rVja/rO01/nog
/O8TmR/vugmK/fq19thCPdYasORlN3+HbXjIL+WreExRef1GF84hmKI8XMv+PrGQXfWWFt7Ihcr/
RWiNy13CvFhQuWM44VL4suip+c2hRovt5Fyb5lGeg3QMqW0qz7gqWF8m10Z0doJjR6vLv6xBRfEj
8liCcCq9Soc13oKBe68B6z1lW9PaJazhWLsM/ojEdX7oyz85JIgpe+r3ENF4+Md1t2bPfcPA6mnK
At6j9Fmf+G68q+aLc9DJh+WE4IgG/w4XFYYqcVTH+MosUvqBM099tV+1I0KLrgzlPcfV+Nhnj6Ps
AjwzCrSl0AXuP01W12zi9lbE9XtamaeaBLbt9PQ2PaxGyDmGCklf6Mld7SyOVch/J7AngBwt9vFD
GlPtueJrvS2fubwbTvbkmT+l4s/Zbi5/Gz5AlSeS7t3hCY2GW8P5MebkYtUvMld+PYKxDche1ghQ
tlVAgzHijr+EkdO2kE+YfolLmp6lXRdqvry3toOHIz7LNtH0g6REkwIAlHG/MTagp4Ps6Lyj6qPT
HH8a9Ajqs34SO/EW/0SfOWq/o/TBSh/Dq6t/ZAE9S6N40isZI4j2OQRBgM75AUETrpDv6Xty9oa6
y5+zvcqv9aogvmmvXOzDfO4pbmUPsQf87A9H2rfUTt9sdcV75dtU1j5T1QMf59vIjNljjYU/JGgP
db6Nb+mTtZGC5mIyO3vgPxQYYGgsD+ldD0s00m4ZAkqFeYsGaXxbN0sAzGr9Ns/dT/ohjsB9dwx5
meqNR4erNZvCdptcuFcf0eOe6Ui1m/NUvsov5ptzzuCHsm9x09TlLn5T3xmJjfID9dgS3XsodCFG
6EQXW3sy5bAdA0ujrXqmEVGd11I+jP1LhYTTGT9GY2/kj027yapzlqPqsK4DXXvRM1qkr+iQXZ2r
qfHNN6VxW4MwPb79mwkQneoDGJurC41CGw9+RRpZoyLQzzfsGB/n9MgKGPaEVycYNR4UCtx4OFrm
YXW2tfZxHxuPycFI+NQwxdCw/A7TCKu+58sSDw91yRzfdP7EXUdnYWhIYi4gW9Icr6+iH1ttSADR
lhg5m37R5PFNToxdKWUHx2H5alIT6JmCoABKZPuicWaLyjyn0q8CmGy1eZIMLYwcM5yc6MaizRW3
6q4UQahrhgbiuTFne2oHGFv/Yn5DnRFKHTmeuSRIlWfgkjjmAuFclu5gTdeULkP1gCf28PG4hbqv
uzASBFrEw6hvJlAP3Ys0n/HCsPnpkESMfEcPKqbmEV/RrjL2SX2pbgDnGGwI+S9mQiCrbjvd6C3y
EcxpQImdRBuUfloVzjwAqhV5RDBJU7avBgSm/U60+wh278g1G5Gs/hDb5wz15LDPRbD2//wwI1+9
Nj85jw8022qD1Ie2chg2a0lD0AxB0vicLWscjLTPma8VAhYw8rL8SUNUTueovIDxFaMn2bt+YOrg
to+N/qRpnFtB9wZVcNhzAQ2aHWCd9YwSTCFuqeiSF/aDygdFm6P78pd4o4VburdRfaC+mZZL014G
pNNMLcSHobiGcjBfRgTDKkRVdB5H53ch4/OGxpMdeoO09r1jT6yTRyhxPJvHltFjYyUHu3qfhmKn
iA56tfbVIvoiV29UPjlah9SToz+AlUAO/Lt1oXrSpXOZeqA5mSrd6k99CKZpt1b7GrGajSKwKRFD
pd1JHxpvlOhzXlZ6qb58Sflx5E1HM4ytaQ7vAhvD65v3FtmD+ZjTF7fu8m46wfLLt15a8DH5K/YQ
f/3gyoJCl9m7jBtJNSt3SstdgteBLCnnZeG9tkT9+Bo92ohSK+EWde5VgOTAIE09vfgV2i7uNg7L
c9KHCKtk5EVl3Zpemw3ePPtgA/X+H+9S4gGAgfocSZci3bTKxmmfEG9Mzlu9bu5b4+o0LS90+Ay7
ZNSaN7LBepZ2jeSVerVpeaqJRWFn48cWTzZDZ2lgZ2AzBG2vVl14MwNTo4S6ntVAiZvmYdbSA5BR
PEFMcRut6H2jsli+aG+IIA+kTkjYwYbmsABTDhMqlTXJk6NkD86bIWVI+PFdFTLruz7a547GwIgX
QTiU6tDXW5bzmMvQSg6WvRxU9OyEPEsHS8Bs5P5rra8uowzIrPQz77M+dOSURekdj5tp9mPUt6mx
7QsUvT6GBsaCra0wxNRkiYfcNOBftXO/vosxJi4VcuV9NoZk31Kix3FMi03dGdMOYVD/FpECsy8i
tbhMiMd/ksZWw4Gk0RcSVGk6xml8VJqp2AARQdEpG+veWBCXFKlZnVYzmncKUOcMnjoOoqx509M8
OsoEGKN0GSy2nGCx5uVglkrVurHgECgNkAugRwh3NNqS0cY0SNpRMkpW9n0XG5sI4tNzMjFhcBK8
TwLCBw1FPC2UYLnQgrRCHhLM7CzQXJBrBT7fxg9YjeyUFRSDql3wTKdjujxCNCy9dWxiP5cL6xkG
a/FW5BAb4xRWPBquarinHQm2UwmjfBOTTz8l68+QE2Eho0namThafEmpJQS6mUGJWQnkZCg8Icu1
f+VsKxFz1AoJat5UOBpamVSQSda3mVECFLawZbDqyPp6qwxtYfFuCM91TWt9z1MGydk6aYdal5QI
dV3cbFFo85VKiCfnn1lR1QnLs9oUxWa1I4WeZhpvg3lnjtk8BkzDKEQyBpKm0TG8iJiygtvWX0D2
rvenPKkmPxXz4Hf2ShPXJFZg9wWWh6GgKRTV8huTfUnVRbyWSOle4kYRe3VOcFpmSh9tGo3hSh+V
dy0Wgqy06G0U6ov8JCaDoijV7ZYDp+uce68hMcHUlGahQkvNYX4TyBj6h1jVWjVc1TIf6FAaYaGY
10hSRIkDhJ7uLzE1catHRX9RJNJosWdYM9upNG6hsEaIZdvG3Jh52d5n2nr3Y5NRuZEiffqqlUri
FJgL3PyjqM/DaPTHHFfXK1kANk27xsZ6HSuknUQKNkcpbehPB8IaC6Qvduz4alyUdMa6itFi0U36
7SRypM9iXhzx0ahzmV+GlseErdvSyYe4LgdnF1XG4EA2te7JLc6gmK8mI3zpqZWNynBHhwniq8bH
TsnYJmI8qe3SOPu2dYb021pmpj5ELY0qBXERLS2khYqdLWlIkkwpXDX2WHJIKPjryoS0tHBFIZcc
M8fmykhK+/6g15kmJz/R0OIKWKMhH95ZubFKd/mjOfeyFVIr9iFEVtKtgmxicxx1snFeopFF41Qw
Ad0XTjXWW12v5pocmbtZt4zy1fhYueu4Q/N6XDda0XLZJ7GCQAgn1kA448mu1okKVhlRgPC85VD5
o4XJAVHpVPU1kEOZpNNU07Xqu+D5VhQWOqyuCLquyJ5UZycc8ZqYmIqUSZjEQecTtjJrXp5Nae6k
xVVAWMVFRX7MQjSCHK5tsWz/27P/b1yART7FnSplAucCXWX9C1Ywlq2EfObeAk23uUYPi5gtQsBQ
rc+Ofvnv1/q37fz+WixNTQXMMJvNe77J/3JR1LntHR29FbYzMcAjEhzwbfWR58bzqozk4uLxRI9b
cvrR0/33a/+bTfDPaxuwOHWOYU027mCB/4GKJOBRMdcunZc2BR1IH+dniaDp/wdd8m8f//1VDEhj
CBz+j7rz2I4b2bbtv7w+zoA33TTMTBqRIkUjdTAoB28DNr7+TujcV0WhiMQr9V5PQ0NKAGF27IhY
ey50P/9ozaBRWFtTWrPVYyJcEOwlavYi8IpTFA5r7KD3vsmaiBaAHsC8zmEIpWGoud8DmmiRp3ns
hNvMXmm29z7IVi3PgimJk4w2a7bOxMjXimg2PTqZ7lXHjjklNjhDvPIgbSI3vMXdTU2H4NSDmWFa
/HH62DcdVKa6meloMMmi1b3pDKTfnN+oxSEwHfPC6voTmd/GcWzxMWEFjbFLPD9C3vlUi+Qfdoam
uSY7kd9fIB4UNMBpU7MBV7mZllQA7APBHoCjq/NPemceWPBHTBvkqglpZtaoqhOPATDPetu9TDUC
svhcpVeWekC7duFaJ1srVhr3nU9zXfwLNEYE9NX5p0U1ijjVB+CdijDfJWibn9HdUqKp51hHd8oa
5umdgQmkDqKszbUPE272gWhXo05KRg1rFVXlassmNjqeb8T3n2FjJQ8uTrfUWXdZPkUxA/rjrWOz
Zy4QGyDyoT76/FO0GcwF6J0JcYQcggkwPWv2KYWU9qibBdAYUp6yoHLQ9j9oSUkZEY7VFHByYCS9
C3zfV75vTqthPnhUKagTVBCp8ZzNC6MelLVBnymAHaiQjvSfIR+68nnT689mHU8hFBtQcQABz5g4
GACobhlPFz8eBcNp+OKH1nOFkELru5PrpTvJvk8RVC4iZEe+gQQjFNxw9ge/YTkT1n2cxYjSk9En
5Utuz7/eO+OWcABtENyLA8ZuRnsJUU6iQm+rrV9r2RFV3LDrcNo45SWiUqXoqpU2n/e2PuFQ8Mh1
uJwzIVVas9UQKCsXkRUzk/UCCTNnHxlqAY0r4JEbeIor7Vq5jR2NcnJuPs5/7D8HtKkyzjAZNzUi
jTUb0FKG5mg7HEOA8r43nfZjlv77McUjTPy2TGKBB1/29xBX94Vs7ZExZZChl+2doOswA1j5kH+O
KVYk3dZZZT0Lu84Z1okUR5ZjSSSvkOno7gMp4WWTFbs2HrZ2zcWLuRZQNWM+jMldDFObQFKToaI3
vdKbxcPtbeSCDplFq7EP8kLj6BjVD0dGxxYRXGVZ30QhjhXnOBgn7hCPvSStR4ksVaHnO/Ef6ZRp
E9MNXSXTAZM5b+GEctd6QPvOnfyIevIzRNqNmZSI2alflCvD9R/ryPQwi9gAJNghi5uNVgtXdcqM
qJACsXjXXLGZ3iEnfm4O//6bpmA+sUc9w3NmszC3cVm00Vhs1T5PwGtQTez4431pKZ8w8CBl4/Lg
/BP/OQ/5sreP1H/vzzw33AzqDHV5EYq24icHcl1KBXrSb5rygQSTM5NHkKT/7b1/BbD/tG41+P+R
iSCx7E3TTyaFv5kI3rymr6OIXt/C63/9l//S6zXN+4/uaAZmfcyraX34P/9rIuh5/7HBVjqsS1Aj
wccz4/6XXu/8xyAnBSmps2x6nAIzWcV/LQTV/0DR1gHhs6xpOv/Z0v8Nvv73JZIjPTI/l1KmWRjL
8izKgDMLjr6Mj7KUO1PLnnCCPr1pirv/roJv4di/z+W/f34KNm+CiSipQM+LsDlgH8PWbBJOIUXz
PqlqzAl8trJlmF727xX476fMhnih4rYURF1zkBFKLse5CFNvZb/1eyD++6dnE5YQlJt938KL0XHP
xk0t+ZG2d1SPXUnnA1vQlZi31A2z8INaCmaoXTUHmzbyMxQCkqs7tKrnu+H3JOCvr5ivh15YgSMw
+PlJGO9STMA1k9dzf1MwnP8ya3innxfef57aeXZqAqgrmoMnoTvAkwB6yUPalWC29P7T8HozjMbQ
9B23KRml1IJciBJrI4wRgosI6+Ot46ByOf8Z+sJIsqYXePOgToIBLL1aHBCunmIdpfgu/55/TvaA
cTbmLt0M2xYVC1dJKJO4gqC8egfnYePs7JWuWmrJ6e/fvEFW+qYecXh4qELzOVbEZ4dKb8cbVhai
pZaczffQi/JQKytxsMym3nRxcFvZrYSYo71w4rMyaZYeMpv1HLOmY1E0AvMsdEEcIfuS0xD9CbH4
H37GbMaLIAz6rmvFoQvV/VhxEWgHxz5XuZYK1jpimnvvRBVrNvWVzDUGjH7EoWww6KGkKghgu8Vc
pRqD4191lab/TMLYvNXAzOBZKdNdpyFbsrVeXoqxSzBDpMr/pXURbwRaiwuWRA/klfDOsKsDv5BQ
kPTKyaf34DWFCvzNjh9VUSBI4EQxtZJqN2hed5JGo+woHwHRVCUpRkZKdBkJNxBcuqT6qaVE9iBl
JveuhRwkaZtoNyiSM2o1tz4i/O9uA4Pac05lh+9RarncqbgCVVZc6s4nTkeLa8MH2yAGjBI2VWiL
p6by5V3FHcfT+Xm1MK3MKbq+GdQi0zIUs3RX6bn3dpTftHG80k0LY82chYZKWDqVw4M46NQ4Jq67
bfrHuHA2lVixGV969+nBb94dzKmTOHpKAaDG1lUTkCeSMVvBt/6efv4VmOd7Rlm2vshyFN2GYX/3
ovBHiP6/qCP0ps5rJ8SjrwncncrH8/2w0FjzPZnaJWPtdYS3hkvwcPgxND8Mk7LtNW7rwu/PCdhF
auVhKAhetf+Vy5cDpRuhWlJFsAbenKLgO3NySqLedoawpQvPgYVAtpTZKtrW045pqe7+qHnMedyS
uZu3ITPexQ3SceSGVW0z1RAhqF8ZrkujaRa4BlHHsu1iQmPlo40IJm7waKQrY3V2Avj3eJrFLF2h
XCutAsYThy37IretC7JOf9c61P70LVLKzlPHS7aO0ZXW1cbBjIRzb3qVvbKCLnXQLJFJRrseYr8Q
hzCzbkKnOVYSDVjh/VmeYcw29lHbJxa1WeKQWf4FhfbPlPF9w/395vwAWOid+WFbDDLQdNKR4gS7
2HdgEVtYSed/eopH74xcYxanQP1KiaMbsxldpo8HtETn7W11atIlIMzzD1l6/1msokaz1ixMUA9Y
7WwS+7qOVxpmYWIbU3e/CYJ+piZtOv2wnetXTfI5G4ZDEOMgZ6yMm6Xmmb7ozQNKcK7ZaGQC9IF2
nVvNifu0e2g8X1p8jM3QWZkgSw00m+Hc2kgrrBieVVZ1lFzXn8KiL1Zaf2HsG7O5rQUKq7VDaUsi
7BtV5g9Yv7LrqfKV2LHUCbPJnQZY/pgjbVQF1bWjt1d+jZSty8Zb2AAP50fQ0jfM5m9KpXEbeqx2
fvG1SuRGUlISGisNtPABc5+OyCjLHkckQd0jJcWBfohCKB7kSV4i/pVVx18BUJ9lGmWXg55pmWYk
NEB0t7m2drex0DL6bAKPbqxXTsbioEOWwieDvkazHa80zcLA1GczF1+LlDMjmqaesHxuQzmhsL+f
71N9GoDvxB59+qQ3kytIWiy9NF696RPEEqo1jrisDkDeqM6DGor3syHS9Kuf4iOU1BnIqbjsd4qn
ekdTyu7B1TT1lTq14KqJRbdrusC+lIEd7KKMWsXA17oraQb6taDu/zLyYrESNJcGzCwqjFGYNLZF
uBc5x+ZZvcdz8xV/8enqvfmz0KbPQkILMEz3R9kc8vFZsV9DDZyiio6ycf9s2v7qlTetn1Bxxs1l
3yAvQNBRf7CBcSUjlRzxGl59aWjOAgPe1i72snyC30fuS94U2mVj5979UOXBz/NjaGl8zuLC0OJA
4mc8ooFaCMTFrLxXw+uz3fmfX+joX1aEb9oop47L1JKkAbp71aFnqigOKTmgyGGDnH/CwgfMb18F
1fVoFuLm4OjiISstpP//69n5/+gA91fMmVt51DF1saHkkMsG2FtlH2w00lJjcqz6mC10sDY125vm
MVutD3QISweujzZj6O9YWSh7+XfOVH9/wCw+uHmBBCiPYLjVXyemyIhZ65DhUvHSO5/ON//SF0zd
8uYLRGpmoitLztEGdWdj+pfFxZ001+D/U3h/J8L9utR48/NSiTpDAPzH77sfn30Mf45+nXhPKoZ8
x7KJARhzaXuNeKBbWWiWRuxssY91bCncwifTDsKvIGvQX/mQLQFh7qpKW1sxF9KiX3n+m+/S2tAY
Pe7pD3kNIIPLX8t+tUsqA7hWFMPKpyxNjdnc9r3AlSN6gUOlT+iYJv/i1X2+srAttNP8brnMozSr
GtopKp4686kT/nGgmBtJ6PmBtfT7swV/KAx861J+Xwmpz1CRZeq1uPXTiNqX/s+SU3W29CNRKkw/
n3qhedEnam7sbFr1TsifuR6sfMdCJ6izKW6ngd+UKs/gEB5ZVNR+DR31cL6NFiafOpvfhuwVu5/e
Py5uQ9vbBiPlYurL+R9fGKLqbGajBrQz0yM2CUc9leiQeg0EKxJBCwCb8fhnD5kt0mncaXbvcYBt
OVSH5OXBzeTXeqi7zdjlr9Ck/jCHV2fTOjRA8RWpDgYFVrULC6L20x1XhiuzYamXZys1ttaDFCrX
LXEB5t7rT4XurwzSpU6ezWKOQ8OxaDguahR/o42UCFr1vszM3fkeWDhaUL3Z1lvpvK4yVJW9Mdph
5Moptf5p7exw4dUfzIDyj1oClwmH2LvT0lhcZkB0EA9T0HX+Dd4/K0Ni8fsSopSdV0Y5XWOgIXh1
xl2CJCw7TEBM2DP9ylPe7yEc635/CsLrUqljMhHTKVxKWjtv1/q9vtKK73cS5km//7rV222qhPT/
0OdXWWz/THLlAfjy/fkmWnr52UT39MG3m1Fyuh/oH3o27YjOUc6e//H3J7o6v4+Pst4aPViPBzfW
YJa9sG6gCWXzRnmQO4iVGfJ+PFe92UzX+lb3xtKtDk2d+HubrTTFbY55bFBkf6+CTln5mpne4f8m
Pao3m+myTwFByajCb6Q6FSbGDcp49Eb1asS4D//PvRelzw4MoIzbni6hiLmtX7xqJaAZS101iwSJ
2ad4zskK94ekksdCT2LI1HUH46DwAip6zMK0Nm0WWDeGWYK3z3WZARopuysXZcpL6lrJ50RV3J/+
OGZUwDf6HVYK6m0GGpE6dLW5ZCizlcwo8B+SoNm0QOA606hOcRQpP8e4VmBrAdrbo4oantDwGJvO
Rq/X9YH9hGKwB0bnySeIlZO0PkMIfH4cTfP1n7ma6s0CVV5bkQzDoTpwMTzRverHEYcMvxgoPU7u
0AHflGHxR5s7de7lXUJGqMaYcpAoauy9bis/MSn7mDraz0YEK66IC/Niur5/m9rCYpNj1QDbB8HY
b6qSaGRamFpMmiPk11wPgvBaabtfe4p3Gs+dhSePcWO6kZrDFf0a6zouD9YlHmqbQDUvQ/b2FCdg
CtBvM/hPMCs3oedQscyBRRDvlJTC2smN3vx3Bqx/zSF3Fs5gK/l5GfX5IXCpK8G2I9nlyig2vZ6u
rjtLzTuLaW3shGGb4q2XZQ3OR0OqHUePIpLJ9PZODHgmDG1Qg91XzF0cp84GLpM8QgqlrkYdkguj
zy3keGmyE6arP+s6f8ImyzmcH80LEX3uc+i2aPhlb1JcKhSE2IphcPU0JDsU+2uu7UstMAuJ7Cuq
jMITSDHg+WE/+CWAU2c0okfstbujmVvQndsWXvT5T1q4BVfdWWjEx1RTvLzsD2bQfA708r7F38c2
PpHKn+wuPdRVfmv0I2xEcZEXuJJ05lZG7YXuBD97L90aurIvVB9UNIU1qlpRmkLQAaQJdVqZyn6q
ZGV+LzXNLIqGag1KqnM1rhuK27HXKJTOT30ZXlMb9Ckn6J1vkaXHzEKWX/c4FZRS5+zPMTi9VLKb
WGlK0JkNFEn0O+oG/om+/6On/bKce7Ppy/QyESN4v0NcGsNNayjhh27oy+sMA7FrB/4iDi29M6xc
QS4sRHMFtQXRFOWGqx8Gkruj6mSf3ah0V/pn5pb5V4SYS2/rtMG6RY2NQ1d4zjFEFHDEGBdPsLgy
tK2pqMGx5fjhoarA3g+Gnl+GSluQHvXKPvVz4O6l7+FWlYOyPN+6C8vP3BIVjuiQj6I1DtjMUfl/
rerKTx+SsT32Wy1OX7iW+7MHzQKXIdQ8YDYY3MXFICUmo5KtZYY7uxNYB3nqzlKSlaR1YXw6U9++
GTGWNuaG1wRYtCTgFx1rnxXWhcbOBfvtD0Oxck6w9JRZHBKZD2QVzPPBD2NO1s1B2aqS+kpQYp+N
EDYKxV0rU2BpUM4ikKFLq06FCY24pKQu8qhGo1L+4nzHLP34LGjAyS77sAn1A+DL6D4NJHXRyAj+
sJVmsSJ0NdFAh9UPTgSeQCJWuguFV5/syvc+dkPlPBqDyJ//6FPm1QhOWg+20hWYYPnXUZ/h8CBW
emAhD7dnWY00azegngqAuUkVU1HtDYCwJkezif56/t0XhtOkrnw7aCn+CVLqMwDFaRZ43F4UVwO7
Pojbqf9d5u34iKsN9aXnn7aU79uzXCU0azAMMb4XkYztg0g657s/9PWTTb3pzs/D+Fio4G6jPtIw
1mHzekoHIz7YcAF3Oil5vjFiI96tvM00Gt7J4+xZcOixf5ChTwmmqhrKhZ9A0d/rXtwbmyELgEVa
wnNvrNbsH1QqrTucnVL9G/WYeNH94RvMYkZsAgvDQbzhOKU79J141LAJiGJAayKjrl33dQhWGB+q
yXiXKe33849diL72LIZUig5pv1FxBDRyf+cVEYw3OVKd1KnKwRlC9UOrBum9SongSsf/knC/19Sz
WJJiCJvFqtUdgEVTShnXZQVVrIBt0zY+QD1DKa4QlewkBL3cAd/gQUwP8wpBWaV0L2DUvzeRAacL
T1TgcLaZ7ChejbdqVpNwk1gD3+ojcfRJgneOhS9JxuHR3lfs7ND4YKIqr6yeGoimoB+ldWuUMUps
PSGLWxlN06B55wvnqkVA/EbZ2EpzKCMLw/LKKWsIYar6Icij6v58xy3EA2s2YGHyQyVU/F8XQPVN
w0b1ZsLWq+hjPO/GyoakXumwha+xZ+G5LIJCoQYJarhZK0cnC9Jjaypw8PJ47UB0GuPvNJg9i9Fp
Z6l54oftIQmsV8MZnRcR9X92Vknhxu9xLZFcnhq10x3UzICOmLVAJs3Ow3gwEzeRH8cfTTE2K9nb
wnyaC29rtc2xpAx7NAEiu83DFGNSPWB/IKSU1x27gkvV9CFa2H2/8siF/rFmcRt2v+gVNekPJbvc
Y1zrcJYydWLdAvk9P9i0aW6+00HWLDhFqtElpQSOqVppD+zSjGABKFXgf4s5yL5VPKGwz9JU7btC
WOfSSgOUhTWKkYNAglOhdaJeWc8Xxoo1i1hD5uMoknrpwSh1zIKIE4D+z3/m0k9PX/8mbaOoupbU
3mWHCA88rfyG38hKAy798mwOSbjRdSPJC7gn30VwK0tMM8+/9FIgmM0dtoYK9DGzgfTgQGK0YV9a
o8hwqjOGW5AWwUq7L6QHcy2hEWRFNygkTrmupocKTMK9aqQF7E0sSM3ODvZmodcP5z9q6WGzbAcd
bu9iLtueCgu6cIbxOiJP3JYcDzh5noMRgWt6/lEL02cuWA0yXS08PRankD6CXBh07UenleqTa0bp
4/lnLHT/vDqc4yeLwsOyO6VpWH7qLMp/x86uj+d//det/Duzc65arUYvi83CbU/QB0zQ/rDbulb5
PFIXCaYb1267AjORJIl6ZQymdmNFPgh1nHKBaoEIsTQz/djZUQXuZ2ggqKo2wC0t3Oe+HR/HmH3Z
+Rddauqped7Mr1jmddlZoXFS8kZH99I6yoPJieChr4S/0p2/BATvNcYsPrS9F7pjHRYn6hPsS3xj
YCEZSn6pY/1wnSV58uKFWi6h7pfes5ma/m3acbOnBLncA6EwPnEpnTrbILakuBrINvbSt/p0a2ZR
dYQSoa6pRGYVYX/txX8dRb9pjjQpezApzFyX2/IrW8QOfDPKNyFCRXCNwjHPQDr6LVTuuIT70mcW
5bJ+pK5pIJdOA4xZWzWiKfUxj7pT77f6s+tPKHicXUYQuko97kLuKK+82jS/uwHbg22jZcOT3bVa
uo89kMp+3HdHVWNTTTWB4JRtpQ+Xxok+Gycl1JLOZvZjbTLg1dzfNFFNbBudYWUkLgTNOV4gVNOC
Uyqcwqpe167jWHduAsNsvpTmdMShJ9buz0b8LDhbDYjvdsAe2if+78Yhl8++ISOcWuoxPpx/xsK3
zDW4nZ0XQRjTWp0XHJ0+CneuBs2r7cSFq3drdTALic1citvrie4VLUaOhaYA4hqEqX5oyjr5GI4S
UlABWG2Q3ghVGeeSlXGwcMM41+giODKqIG/bU6wNyienNiHRhkYMDkXFyTmINR36VgfiUUuwT3aV
Fibd+TZd+tqprd9MTS/LqmEIQqjuSl+MW8OM6yvXaWKLspOEyMgexfzkltM5VRIjCtmff+xSnjXX
9Xq+2xlB5TSnnqPa0TOSqzYbMU1qgQUlm1qY6dEGc3yFYQVQqF7kGEIU5SHNc8hWXdWs3bourL9z
6azJxbLXcdt0SlkCnn3RJzuJRd82KqDemXhp7D1SgZUBvNTNs+QIL9qwjFJNnuJEMa9KTzdAqg7i
0oqCqRLHkafGD5OLvEK/FWo4WJxv7F/D6J2VYl5jHLdC9drO5uf7cADlJpqbTHjZgx6FxjZwKgsG
D/gbzLUxzDOi1r3IS+l+sZIxvxYltyx+DBiqDtT8Els1+z6NumyvJln2OejBmCf1kF5mDVXS0tYH
cOuFSJ8GWClPo4+7SDlYtrdpHAt3E6WQd/haF0CkM//ACW2Ck3aQY01Wg90PRrvfNhDWdrbMq0uj
b62bOPW9i/PtsKQkmGtdexyXVHzZrFOC0tjZmK5svulmnmE4pOTuY+bHI2DWwn0cbFFiEGUJ9y63
Cu8y88nTVmacMfX2O70xF8Vid+VZptmaoBkyv4cyw1LImgfRY5tlMvhOlhslOxvTiAyHiyA+Gh4O
NllmUo9XUSy+k3UXedshbMsfRRS54NrtClBmNcSQtGKOFja5p6c3fmbpn3vFdT8kfpQ+OA0zh0Lh
FNs3I8c4pxyyV1fKCLMHpQ1v86FNviZNmn1sO9e8hv/mrFTJLmUqc/l1oWB5ZHZAVqvOz7/5QdWc
MkyEKMoFnYRHSBYqX+AvxftSy9RDH7X6D9NIsKruZfOgNw6arQagwgHGE+A7hcscIFOU93glbN0W
g4mVRWxhgZlruP1MT/2CvOekFtrHeHAfVR27dIxoGgEoeGUQLgSBuZw7j3EujLkOP7mFknYHLBnT
HBh9NFyWcWtkO1vtlY+KahlPSaYAC7GYd4+uV6mPLOPu174Lu6NbJZxOu43pxdu61LHHU1RYOoi5
m+dOCTLcUoJ0/HT+jX8NzPcG7CybzTsnTGXik802RXTkzhy+n68o2b0ztvi+eyMczdzUlee+lbDj
VdO4t0psDSSAnI+UUhSXhtPU10psuCesT2H+ZkYGuD4x4ujQmmrxWR/15KMvYwdauN2Oe62iVgXq
G2WBZh810al3wuEPO3mWCvrYQVm26CH+BsbwzTHG/GtUKyrYcyu84lxwWEs6F5K7ufwa4+am6t1C
ngxDKnceyKLPlSf8F47iK2VtNC0Fk9mSIrTAD0RLBXoNMk7fmpOTTdvvmzwarkrm1dYds/iCm64j
QoFLt3wOZbWW8y1Nl1nOF1RlYReeknOOrlLSW1Yf8VI61hAht30aPp8ffQutONc4Y8ga2UDiUFc6
tnfIpepNaDsJ3B9h6p89YjYiROeLYYRMcoS95xxlI7QPuZNlJ6eIgpWVf+kr9N/TrEA6oV26Qjvq
ydhcuI5aXXShxKCoxbDiz75iNhLIztImLGr1WCTtcPBE1GEKM3oXdZCtlbxqxq+LvXdiwVwv7w6N
XrWOHR69oEriHSwe7KPQCu+dvvYfLTdLPjAYTAyjmqi9r0LXBv8XRPW3Ii7kQ10J5QgtUGZTnb6h
baYzrkNS5QO2r2U42QB5Vn2d9qGi79pkdOoLTSrpTQpmybyglIE8cIzh6sH7ZtNKyWGjbFq9a3/6
Me6FQNCNkuM6zPvuLJGrP0qMdvH8jsNyqxRFAPAZrmOCMXI3fMESXn/Qizx5AkRhuyhIBw+Zs5D9
yczbYU8ugnIFRMW9n5nqx5RF8loqONPFZRL+jNymwEl86EmUnUC5bdksskoJv2p2rTCqL4OOIR9u
BaqiInbSuIEFAvOpKpsRWxCMaW4Evn2PZVn7N4oTG0CgLXk9tvj6lsnkQ1m5ZoqtnzQUE/epurvC
YKg64VEX3vAS7V1QIjpC8a3qpyqZ/mmBuOGlsksDtvOQDT9HixkPYrsqnQ3+yN0xTqmQvckD37/R
ImH8kGPHwqqGAINtqTe3g1YYz8IxA9jMIsTSpvVqbV+zD/+mZLF2lXOl8OLVQfns4Cv00WgM4+DZ
pXBguQ/WtWVORO9aaF/0Tu/3lmmYuKoDOzaTygBJbRji2jecGNzrkP+EDMHtXupemkER/EjIBOUG
oaVzF45N89hYxvikjuaT7xsBTklWTRm/kyTfSp1in8jwxnu96QGuZwWGPlXg9Cd8wcL9wN72S0F8
gDpel/6nfrQh0+p5bT54aQY3sopAy0vgGjQwV9aXtejNE66QRsq/Uke290MibtJxLE6sscatbxnJ
RZbgFIwhlIaZL1RVBTOeTs/kplFKeJZ+YF76WKbufZPahSMuohi+2j42bU0YPzfAeKJNoyN12Jjs
kvM91QHiiVOI5jUchR9fZlFpuFsOtcZm4ygNhuS4Ijn5xViq3PLE5OVApD2s0ePAtK4NDvhHNDeq
/2j3Rdld+Di53uigQT9mRkySaltjKLDoaUS7080BepOfj/hbmJFuR/sizerLRtPsYWN0bnPD+Z9L
taAO4Z/DkBErXogwT65wJS9N6m9tonQsj0EkSsFJ0eBjc+NHn53Etk6y6v16ow9pva2TDhuHevC8
6yBq/IduKOxJFRNcVRq6wRCbMtDsudHserNpcBDKarc9tqEPK5NSofSDY5MPx35bvlqdRNRCwq1c
RLhcTz1ijN91u1SeEIGWVEfb02UXhNOwKfTvdYPIYxMPRmJskyozHns7Eq8Zt2zBTlOC8iMV1fE3
SzP8K4ZdFAPQZ5uVNKZz042UzNSyTI+1APREZHa/Ibg1X8soai0gllIeatvRj5Y2TJDpRGCIyxnH
Jzwz5ZMZgbEATiVeBo9rHJIJ8aTjK4ujbI+ccJMPGh5eihfnWC7UcQrDF1bZroPjdlRkpOn7Frqg
tynSPPzKLUZ1MWoWdjhZoPW7NNFUktxal896H7Y/Wk/C37e6BH6doHDsp4In1QnHNbnPnah44VwE
j5R8VLPLTJrd18KpxmeLKQK63FdugSK3N0poes9QUoYfLmUiF3WHT8BWjoH2AXQe9in9KMm92zL4
0QZ6AxQCVfcXsK8QfJsmMffO4HuPuZOKYx2p2R0em+mVkhbus+yi7LYvbOshSrsYr7iy9R7cyZgc
W2i9+ZKbbnvRhEPPQWWO7Y0XqdC7h9iZRjre4vwrP6W9ASNfFWqipSeqaCit1/Wgc/H1GocrL+PA
hfI7bI1Gqu7xMxplcsAivHy0MjGihAoIo/gxP8ZD5NQ7fWyiJ9+VvbstfT8/9soor9TewAhL1z08
RcpKSbFtD1ExbFSlxVbIKVMxXISmm2MmUWW4fqSDKuoNph9dzIlDVjwLP+iCI46VmLmiQrcfaw9P
Nxk6xQ9IcM3eoq3ijUAwDExvLMQdmF/sIEmev3m+gxmXmxMLyjTsP4vC876FUhujDbTk4TEEH3Ij
RlF8l7hu3utRm994aU8wEBp+2fvOjfH7KLPoWu9tyK5aZcBA09w+63e15XWvWTpwcuob8PWoEpEt
doz5QK82dGUBvSyzb3S7kxcRDOZLtNT5V6dNcHRRcbC5cnHwRezSsCLvYJcH4Ox5Swx16vK+8tt6
7+ZK85DZ9YReT0V66m1vwM9HFsZdYprygjXCvM1Jmk5pKRCeYo/NzgU/q5LyTCv7iJ5KfQU3YR7Z
SOHLJhP3lrVZfnDdCvkodlN3OacGWwE0+JRkY35hUwJxbWuxepJF1eztHGs3l4vrq8FU9FtM05MP
dadqx7ApOS9iXcaHpOiVl7RCPaj1oxuxieAqVNNRFW9RL5oFlkF9cp0gBYs3cMFhq7cFPsa2m+8j
mNQbCdBv2ytmvcOt24YorLOq2Fn56NlDM14IW8fox3VQa7WcUhW3fmgyxG2gzni9qp39WHZdAz/b
ToiINrypz5rGSgnnPZFf9Mj1i40VDgiquaetq03qYSY4eH58W0YcfKVSFvsyKDMMQrTSeMndMv9Q
+ApYeLKVcWdVjmVuC8MDS4wDWXifsXO6pbOiV6MJ4mJjp434YHRq5GKalHuQVkP3JbM8YniRuuKD
W3SohFsf5tc29Wv7Pmqwn1GlJj+KUHdOplFGJEi6BSSu4+r2MXDH/FOPCg6tgeVGPwJWr8e61PK9
Nio1060U913VR3ex4vaXI67dGZ6HYrxtual7qsfM2yoBFPghU8d9V/rOq/AI/xC2kU1WzMALlTP/
je3SfnrqRlsfQOix9rnMdUctuBgqqBGsABX0zFLFOorMDRBrM50F9BftiCOkZabec5v05kNduAKb
udzfOLqqv+SllVyoQi8P9iCAiib1q+a21pd+1BV3E2LMt6NqyMTLBobDvW2O4YdgNLEUaXFdDGw1
MTbCw6B+U+F4iQtZN1obnu/h0qIpd5gEV8GhLoQ1wLYeMHexbHrmZNqNfsvYybJdXBitvC6cpHuM
7LhpP414JHB96KvS2aPfiD8XTmB88Svd/qRwn61vQrUJzA2rKzagQC05y7FGBvMOto7mbBxS0lOk
59T1d96QUcPTN/Vr4ZhK+eAMDjj9ts6+ZVS9wIYq/KjYspoiCM/yEJfHEOwiLjdjpzy0gdqILfqJ
wnxUSjm4x86kGGIzjtwNRVHV7oXVtHtI8OZDEYb1Lgu7Fl9dr8fYz/Xyi86F/I0HXQn2RkpBZoQH
Kqj5bAyfO9LlC1/vlJtaKs5HB3HGdqyTeC/catg3jm7gsxJkBiZuhvWz/R/CzmQ5bmXJtl8EM/TN
FMi+YbKnyAlMEilEBPo2AHz9W3lHZWVVr8ZHOqQygQj37dv3CrIgtvitDkC+ydOfKu+o5gEKJu6r
30qGQSKqqnyuF6nfOk7gfdD39tVxWsCPo+nmvwpHVrcpkO172jXrB1Fs4ggQOD95QSePRZ3XiaMq
69RYEuqLxd1ycud2+t22TvGUqeC9HSPxwRFZHiVoRNR9LqXaq6uvca7XB7DNy45rO31th8w8mYOs
z7r384O5muopkOEKSqUPo0M6TvbR7ezszaaLeLO46DgvFocPtCt2Yh4Zqy2e1ZImaWfHjA9ou4wt
Mb4+m8yQ5YhSeMpcSTYyvPT12Qs5amNiqFfwmBzjP8vIiaDmrP7RoyKldV5Gr946I/QWQhj1eTSL
fJu3hHPHQdk1Y1KnFqeFCLsBAbNJaTY6Cc10iJqnpRtCMlE9oz11ZiUOhmkK9BwuRNxmlZSn1bDt
0+KK8aFt1/qg5slzMYfNFYiUEDfTOhXz6xSF6tY3Mj2XDCIz1k+t8LmeIYC63tRsCNJY31bh5b8M
MZuvRWNFuKAauDMkxIbPg2RLJDVHiLNG155Gw5q2XFFDopvePYWGZv+tVKm9v18NgFG74cn3GNty
larvrO+444Q2kkHa63YCPkPeD87weV6gIyoVlFfL9Yz90qQzyMl7Ejqnw3BpyiGamTZGzYM3F8VO
pu5KHsHYsf094P0VQ9jculQrM0YA9s9EI2r4VHVjXHvDEs/+4LhnRw/rpUgz7+wVwr6R0VRsIs7Q
ugsJ22Wd/0V6EthRICTQGbYf9WO2TiYgnxEnl0uncywD0fwI7VobMlbVt1E2+Qc3dpOxWRsRcmC5
zsHWtCDazsJTCI7ifRgDfdCRLc6q1Op5HkfMyRWrO5gW+1zniVkNThDL3giuZCY0G3DZIFekER4M
5pzUynIhU6P3Z5hBqmrgtqnJsAgDtqMvZzb8axasDfkKc3+oYAQjfuuWJHm/NxekpVS+zp3T7kav
c9473yj2tP/LlinqejDaqv2NfFJSy4qGLTkeULlrhpIlvJURz43Ldbq0uRH9aTPDOUQiW41TJMy5
2/emEt8igGS88XI3OwXFnF8UUXjHcAYvEAXS+BNlatlWbCUlLuL9dKK+qojDKiLzqpvcPlZWFx2C
u0eGNf70BUJo/dZS2HGzBC3QgqVhT8CA3en0q9pwf8mDy9PyxUlvfc9G43wrRY+9TrmbkOqbBeT6
1ekOTOny6ua6uqW1YNyWdq41J2zOWUk1GMEWVSE/8lO7q90F5omHIUzuRrw4C5mjhTa+MZ4pqOTs
cG5RLIDnZmFLKt3q1mzJFNH81lpG/tiGU7eRud9eRWuwhDuU0Q4TqHUa6SzPQebzLvZu9BXYM4Cd
Alww1JlWNBZRvHfZre+tqtjUXPQZDbQFuUs6+qHTtsiYijb1ZcpXfCslnKYnv7OmeKoAnguq7WeB
Y2zX+GX2CKR8PRfUjdduDPWlNWnvtBvJX3ItlqTOHVYqHNhaHtFE+04IKykMDxC1YCQp2nTZ1X2z
gi3S2d5hA1Ayzlh4NCuCJY/wkSFODFaWu3Fu2uBSwAqA8tIgkvZm7hvHqc3ET+lrelD2zU6ZUs1G
WXJ+LiO3Yq8TbFmWLhF+UR0e/FzO1yXQkDhJupP7qp2i89gLwaKaH/AX504ARQzpeP003S916j0a
MMBtFKcVzXkB3FthEHnKhtQ6tYaDzyef5TV1PPvmear79kpvKq/uFNq3aPEHNgCdzn/Px3L4dC3L
/qM71e+0jKozpzceZdfS0NbENDMsIMULPmjHkfq3XHpcVY7XqnO+zB4RB7I95i635uz09mfh30MJ
MqTN4BFYBl+ch0XhZ1r66cGChnuMZlQfqkQv8mOCLcNnM6dm7as5qg6snMP6U+X0TPcRwmXKs3mb
I7zu6Cn1yUvX4MQQ2dim5RKd3KDUn81qZE9UO8NuVZGxGXQBh3zoxC90b1cknRV1W5l6OXesYADm
pazn9ZX86fLBXhLX8SD4RiXIvXHq3DMbBvWH60zVwRmK8ZpZ0N/EjBQNGtwD4CbX5tHSPkhP2XX2
Q2VpLs3ANi6TCNq9T5r8caDq0sg00XDD3L/e0HfBP5EV+Cbxu0bwvMoIRA/vMYevu83ZisVJ0xgB
Gz91fquNNQPdxi4Ws0Vyb2GLzkigcVnW4Jhnc5jwmNiFTHSwVn/Kxqk/OAPNm0ZBO/aYFx89KohP
ZXUDEPR+fQqjydq6Kg1ehk4aemO1oZNQGvhvUa1c0Luln5/rNtfMoyXuo6H2KlTGznloy8bc5uvq
PXHDeM+9sgkqoc5ZPhiKWONmpZ1LcrMGqYzYZe3GfLD22imdQ27M1bnozPJJjtJJQmlhEw6r7lzM
lZV4HJKbxls4RNbCejbKsnjOvVp+Z1XpnttWrn/zcaIn9ubVe9Fw4kCiTss2rTQk8HZZ/1JNClBM
kQZparrgHdN+I00j3QR+HWIw69lp5xk+TaKw6X1nkIAshW6r1u52ZtdDYloGZ33Iwyp7NzgHoayN
tdpLZ4bW1XXjjcWs+ZGYgnXbqbmGzNg21F05erAvJkLnTWvgDW5Huc8DjeMqL4uHzvAzDvkwf56J
Z1QxNBX1PoBEPk9isF5IIeZPGqm/UJOF8lWWpX7AqdWjTU2kyBLYrz+ZMyMFVdm6FXNehgdVI85B
uizy1ygzxr82ruBLumaN2JiaJ/a6RFD0pF/qAByYg1Soc3e8tSlVN3SYIeX9DSSET5GztdjDNcV4
V54DFY3h2XBssJRN7VoVBgkOs6kLi0dntPl/wTV4E3kmDwN2oTHuRH83YA9AytPKOJTmAD5YG3jK
R/Q8sDcc8omuo/ld5ybJ/EWNK8fqAu8BjTd9oSSyngsb3hqpItRATO3hMcsMpyaUKDi/jS/zL4RG
wfPaKWhw2lfR3rS5pzfCTAsL6Ue3SYPrZo/4N8Fp7kgDh6joB39msxYPTmRkR3vsnCdfN0t0GwzD
3FgTPvJXZ/KNCAapNFUigSoMl3UKVjQ+y7H97GUanPy3lOu8p4Om6bZnFwP2OJshTEDVFx+W4btz
XPN6Zm/s7PvNZoIqjpqbp9PVv7fdnWvck7F4NVOk80RIFkmHiDXomTnAuZmKe5fueV4MSERfjc4T
yRD0vrc1QV9MF99Ml/KQdVyetDARqL3s6KbGPVU85UWFroo9ONYYx7Z53oYqZqiTXVtAhdWz5cj6
LW3RNTZBJ6JqoxYnXRJRKzTGiPDF71L1o7mpRLd0fEDICqd2Xlg+dhYDSKRTMipkzUULTJnCX6De
ipL5pBMByoC2WqZv6H5SJ21ARb73zbnSJ2YkGQBerUvjqy4bhmP2Uu64iqfvEDJE8FkpZ7jvyjbw
BcdSemrv+J1gmdeamvU4Tdp6kVRi5o6QDnLTuQGKFU0DVOHaidHdyLWzb2vWw4RCcpUVSthkP89e
7v+2PSoDgIqLvLm+xRe/LhH5q1V1A0Ghdl3PQ9uXdfWuhAIBjsi5CfS4nOw0pbeZbTAmJKc6yQRm
rI1nt/fQAZSai9gt7PpQuvCRA2qxxAz9ggaxHu0yjtY83/Xdmj0ruwdn2vGgncr7HG0G/vjSNQt0
cwvuwgb7wfDQBqL3D4gpGbCGRXTb0p3azz5Yhh+EVpC3feoSO4u0CDENxvFg5BKRyM7PuW2rJfYz
uJGN4a2bbswKYjN9JLOHQs7zv9ado0M2ZhoQtlfJh7WmCpLmigmitzOx53Qjipownf2kVvdLaKUO
o17kVyVybKUOzpWrSpvxC+9gfnN4PZ9FqHqEv7D9gdxGhuYo1509KzjejjI+OQQbkZC5q7cQM/OT
6EJNO8ZY5stVrDGtemh+7JW8HvTjk8VyO1xAVDLHV/bFbY3lx0Hh8RKnm5u3QUmxm9pZ7Ac1yufO
RcANsio8od5Mf7kNNPoouIQ55kvKT5Pht7+nKBfn3IfMF+vSr+3YFZb+hdEFwoljk8dxt+iJhKMB
GW9kz+SnoQdcbY9QLTDkXSwIVEFnspozskJ06uxwLHdYxc2XoRo5rNKwmTZeKnuYbqbwt3pNG4iw
KkAb9tfnntn+ZcHl+tdLg4xfssSVoicDnl0rwdtXw+zsertrkGJShmeVMZ4FHeg/m7Jri8R7vwoX
JPEhC8MxccOi/mtMnf3bV8BKG6OufpNin/9lxRAMxDTjyExT39iMRW+H/8ec9m5p+J/Gm//Njp16
kZVGQVfuTTmbR2+FL2qqef2/DEjef7yK/9MPuM/S/4vfDpfdUKZkre8JcG6R1Pz1VloZKTK1tJad
SFv3SBlYv43rUhwylotPkaWWk/SpdxtVZBQFvYRCrNH2MV7Aefa3hmW9zBn40bTYpfpvvmJaqYBY
2wJHFnkAUxGdS3rCPh/3fX0l8P/AKbFdZ8JAC3sTySnB97MNyBy3i+aJjaVD1/XXMA3fff4MGhtG
y+y0GLC/qQROKvNyGJhTbEWPgdRbp+HAHsSP71ANN02KkNcg0t1tfBWBMMDmmzmR83qXYYC+V1f6
JBDHCBq0Qz4QWQWcRdX2MUuR+JT3KajgAg+kuOzfoNjRJgff5Wheqhz5q8FnZnIKMehJDFfFc2rs
3MX8Uf6bAfIZC/QpWCzM3dOhuKcye2SeFOXWG56LlRGb2YOCgmAIhLs+2+v6Gmq9K1f7BiRgl7rA
I/+UjvUYefrT7Zu/c32bWJoyq25jAZUs/rnpt0STReWdqTc4MywkAos5mKMBfHZJxhKfnbuHLusu
WTD+VDCWW6NJVt4oLz34Vru1vf1gI4xFrz1qfRq2mzJ/yuUvAzy1Vd6KQb3mtbvvV+Yc9quTrnHW
EeeJrLNYn5J04Eb17Pr7u7atjo5k+UtW/kYEUKdw0qWszIdrvsmKH10BamEwaGZPBGHtWnxCDehz
xINN54dJ2JXbme7DtU+6yNkVYhgxzn8cC0C62R9TZz6qsLugkMZddrL7XzX0aL/I9zZU8HKWsY7+
jNV3ag6btlqfW/Q6BKFEkNDS/zChQKA4D7Y8NfqWRoSdjiVYQsUsyDzPw7tvl2cPtdJevwo7f3Ro
AfUXog/PJDfUUDKxNDZltl9wObGHhTXaJ3TJOzoWMHrpcrSsZZEEA2aT8akDsNemP+gRyZB6l9Kr
p/3g6KPPI+ubPCiZfwhTJRHGXt3xuUK+g0xyX+zhRzSxKRjKReOhDOZHZP6nVc63LqovbQgJvGv8
uKbORpBTO8+sN1PfHlEzav7j7E4oseIxCv9RqMSeRrKyjQ34PB5qRKDITVxadaMj+kGCO4JiX7qA
4VnozySHYbhnWCZiP4If7qWfhKOj+/X8hd6Op/CnYyFwCldcPOb4apH52Ston13FuqCHmGR8r024
YzEQjjADPIY1gUcLgAWkQ7LLbTyOjafOFvO2tUVqTcVe0OpQFj2KMdp5a5Vk4nUILIM+tbpULsFZ
df1D0gVo3C9YrjezearzxyGsSH9YGNmsm1GvFFvNeQ5HvNH+NS2ARoljzcgzHRidZRUOpM9hdi9V
ve5yZzwUg+TyY2bVzPu2/Oic7jav66elLxaXzuRfzeXRbx+GPE/mfEq64VcVFb9TozoP8DMzJzoF
tjqpDpPbhDN19bZtjS/BvtPO+6R0shMIsz/Mmbf/8RR0D4H3p4jU1vDIsp/+CCqu2nB2MreAnpa8
rOVrIPSTPUJZMAgqAgGvmZEZk7uF1PN3rbCzlQg5JjELRRkTPBwPzluTZonZ8PJ4f3z5Pdufwh5i
jAYYNfnLbeqh/sjdmgMI9Ob0yTOCLJmXFoK7k6BD7aboc5omiiX1MWXI40Tfz/x7Q1R5gMlTxHMa
+QfGLwdMhwBe24NX/6JIPM9ZuPfKz8LG/W11P+NaHvxFnjToHYAdVjKEKSLXr7Yd9wXlwlCfs/lm
rtNr116rzkAUuho6/ZpodEzBPQNGuwqipKmrq2mbQEydxHU55RaV4BgFJSU2BUOo3GctgjbQYaVP
Dv3NWMzt2jxEzHJt93OGM1oXHDbuz33By2SD16i/5+KRmfTGCqr3LP/lZlZC1R9HoUc8wLJJGSkK
nodFNmcfILUwnd0UNIkG8Tl7xXYRP2HHxxD+rlX1DksQ4GwXN5m+LC1fCWbxUyPu7NJxmxcjr6Qd
O5254WjYtxwVlVPcqNJ+W1W+swVPN30kl8R8NTDHBHZ49nV+TIl9cPJgTQrbTkTBGzr7h6xRiYjS
r0W9lr2fmNJP0Ch3TYtY7BEaEgw/rM8cwRIk0zTuo6JnvMfSsIy2aw+Y1vkwdXYUDnQsu36cTPLb
sp7tpPPIkx+yA0myNC5PsW8LlbSOvS/a3/bIyFbtxJInbU4zE+KGwajXmJID7pqV/Ohc/s0FeoD5
ajeeWcaga2h/cf10H5IRDPqmWemzFTqIZNpTuCY6zL/ngCDZMC7qOn1ooDE+4FZCDp5MPkJz8jxS
W0T5Y1KivjCrKDepXTXPiBPZruj4FzCJUKxUrHN/Zkl9vMxG7yHONql+LkWmrqNYrGNu5LQWViS7
U86WeL3RvS1OkmFpGS9BVkyJu8jsvHZeR2HZT9EJ5dHazmMYMM/IaZatng0XcuLcf0qq6AjXvuTN
JIHDi00lGdu38KGOkem9Z0MQXjqx9jfUfBzQXhHUSE3V71EaB9WaF38ujx1Y0HPnEIiT9DjHHxc4
9TEpW+aewd24zcjuB0cZmjGBkGhB89sSifv1ibLYZN2xBUk+sXN/hrAHhtDmZKoljiMmskRm/CNN
7cFlWBtY9WEN+jNkaVoN2e8mTGVvKjMvk1duO/wShBv7F2Kf9Hat5K8sLZD8keeHq8mQfCAn4QGw
2I29kWY7e+yVqFW9zPfQTjgYFzsfd7k9qnMdgAP1WjuMLXxZGCaInAeR+0kCMgYeoN9mMTzlUYij
qMbfA87ozVtCf5Mrrc956F+LCKmgsjjgimh600J8QI80UcorI2mzcQN2N42JmuPtkvnz2kwflm0d
wSG/jKF7QXA8OnVg7Ijh/iXD+7pLHXB7+nlyb0ZiFkZQw+yWTTItYkt1Y8Jvx/+wUc/a7jf5MBxq
y30M6uqhzaODdIxNM5ofU1vBdMeFahEwmViAwqN1+agsspsko+ohmKKjEBhxw/YIK6aEQWJt25C6
BVXMydVOiuEc9t65QscNi646t71ZYIVYvuQAXh3M0EkM+KyESk99lZsHI7Nj4oHe0jXKksLzvgGR
QLNfh4hzqhmsGGYwcbmTOUM3rzq1C9bahShHUxniOj4IxFkZyygT+VbRZ3E9DqHyYztqqCuMdGXe
NilHiK03jrLckbBnV89jXwRlYoQuBtXeIs7WqJ1mZ/qa/tgR/fIaOVn1UayMUM9WOi3+flxY9uVv
u+onYMulQPWtqx24Y+vJDBfnzORsXOiYu66l7ib0KR4pr/4EqZMTuF/D2fWzlTn5uE6+s3EKI9yp
vDQvYVPQIUZMxLDSOwOTIfzZXR/az8NAGudke1GCt6lOeF9yZxekoW4O9Nn6t2XfN34mtQxLXHba
39gh83o/z9c3ohf9IjG0jrpErWu07zvmgHFo9qbcoVjmpxxTVkLgAEdIATA3i6WVBxyzWdedIfQU
zZZpUEceDZ/a9JcZi2ImYLgkKi54JXZFuFrbAV3kwuqtyS3qwXNtS9GyimMxJI69iaabpGY58Wd9
tCqQy4wPZ3FVYyEPoRjHZ230fI6B9hv/5GJMoaKJyDmPAUfmLcdlgWoeudSoTeT3iDhGz/Wet2l9
ZJDV1KfRsfPhOM1gGRJnYcbBUS0aPCOA8qp9oPpq2LLV8BMUZv3ScPx4m2iha981Nj0c8ZN3f9Ga
seayqXAvY5uf0llsKuUFNzzMgKokFQyFRum0l5K1nETjG4AivWSYYyciAS0ofVi5GSS2xntWNfYD
psz2aRpc6/cwtuScLgZ5571lls+e56ztqSwjCOFMAIhEK1i3fPRTazi4PM/7iB7t7GWBpGbBiX6a
AnclyNmC/C0IkTs4XqfeWPMKb3gK+21WLvNzwxcxx43rzk8ES49G4pdpfatrP7p5o7D2g2+a2yYa
+0M4WJQ/3uI8uH3QXru+LzbVPE8vsrNEot3VfNIZjUticpPvkIO6/ZIt3YmINXku/f/I5S0BAmHY
+T9aWeoZeGDwIOl//8zI3tuaPXz+TTbaq30vJ53J7cQ+akS4912PJ6yyh34XENm0LxnNcurL5SH1
3O6Ml3LATNQ1u84MIhJ0ITDPXANY/an9A69l0y4K8uailYuF5m7PVMdQ3Y1cVWWFW1YQplMt2upl
zKf0klU626nSL85ADfUrtrt0x9OO3dXMc950bVb/qG+KzVj2f5ZibOJUD49zCNuZi9RPPGMcz4vv
nLpKclAMTxktCDhWlPcCOXJjLQGhU438Zy3NNfdW8aU8/XtFwNylBBpuRJc+2/bY0sa2n+TSZgkD
p2yn/eHNxNmUhHnRM4+Imt0wRSlf0YAyt2LHNvlznNDdBzaHe6JF9W4A4Dv06egRhuVTn5jWse59
Zz/iUznYjLE2YWtjfoULxGxsPqcpDrY2NLNrHUiRqHZ19mYkf9qUU0n52CiY8/HPVTVr19FE5LXU
uzYty1suLXkJh/SeadswsI/sCJNkvWxKYwEGm43GxuqoxIdmedH4v7+joAzfDHZeNvPihg+8hMtG
Gn2Y5JXKkqEKxpe5CeUxqmgN63UIkzW7I7p7x98GpkqfUwJiz26Pr0FpPhWnqApKUf+jHjuTIPkK
3w8WoM80s427JWPdOU0vd3YFxY9J8yEniTXBDetuQirt0aXxxC8RxibE2DhgwzUJGqN6nRiyXwe1
2HsIHBVFfArBm+HhifW4uwzNNIppbnphMChPdtPrZ1kbRGtmYYY2UmJL6DMPWUavP0vDihyrMh9D
4SC0Vap/qUldw+9drvu1LjTrj73BYQ9dCydEeTUGfGClNqdtif591GH3WjYZX4sSz6qU62bIS7lt
BjkTQSjHL1dMwy8cjQEQlfam7ucHfrkmIV5u2vgiYPesaH7htQ8wH4HSa0WbXdO18/dFXkXEf/Ih
04Y5D45u1BXisBUPleNtM1qkm9lF4jLks3NxUFw3hBthXuJPx6vnosqLBhEc+K/BcLZnIOfrjzso
PGmraU6iKuJWJ4I/bm2Nc7ql06+y8l9Rmq+jMz7NljckJIo9ynH8a07S2VLXP8FH80ntFCt7klW5
JQ9SvgkzIn0G72jsK+etCIPqxQWLsu2tYNrUY/E0dNyipe2Uew9Re99H/WvOkZgg7SOxaA5svvN2
uzTlqRvG8KiZqDC6n35ruWK0cVNeXWLq4lx0f8x2XG+r5R4iLOp7Xdr1u5Wn7bbvV4skEJyJesp+
pD8yMqpFd1sGy3yeVF0lGI14LK3wKAnvxAom0q3JCgGpxUKxL+C9Dz4TVYZx9aEaLBhWc+seAqtp
qPf1e0cqDZMXRanJDCxW03pGgX2YZRRyi/njYRojP9GpET0UWZclnG/Y0hrjLCNdbBobalVa/2Qh
30NYTuUFSzpbKFHbHuAP2Tu3tsJ9Vanw3BncIjJkKsBAx42tbLhRh+HvbC+z4ixxDM47JOJvPCfd
I7/8Yx0M18rqy/wwtTVFl/KLcBv0VXlD9LHzbZPPa5aE6fw0uVih6LyaJ8db9TfNhM0DUveBnVjZ
OP3OyD3HICBkfwzQGbYtTp51O/shcfplUD6ZNX5tp1qMn75lCCedwn1eZZlu1jkz2FsQzZY+VN8j
uvUx6upo45SCijhyrdjG64jbyRKPs6f9c8Z78dKa6/JGi1ix/zGNBJhiprG+/SYgS6JNezyvMn8U
9U/uOe2hnGgb80Gu+5npNBe45SbLYv+abZxAljDpnSOKp3NZFZgQvNaM3mfuhleDIu7N7atupyzN
gnFm3JN5Cv20YKHf2UpkKXPztv83sHa76auUjbdlrnMPq44uz7rr6a6iyub/b5ZKfbrZhNWvb5gj
cDZwmwjHjNOJVcoOuy/KXc1CU5daz6Ipy7ehb4PnoQ/qnTXb/rHrDQ7XyrDPQvjexolGTiPNfJys
THTgd6qviICN7m5aRXBbvtg6JCxhjeaATZbFR76xphSMy0wLUOWKYCvZ08/Fa+V2V3dhHeBQT6PH
6eHVB2tNncScXfMKctZ/sjK+um1UYemAeDkcmBG3sbD4zO/d2Li3caWfGkZQTHgVTyEefHVuDCt4
wztjIkeYEt3QTIf2l2PW7jeTJX9MRAlrhuoG+cvIs3ybtpF5MUgJeCtdmDyTrNPfDKX8ajdqTAKE
JMG3hzo4c2u5TVi+W7gfcRGEDTU0rzGTYLg7o58EFRyVLSgbtivWBlvGE9BE2V1rVoIYWa86YBOz
yHQsBVIi9hcSI5vJUHsWpGGh6XDFkLZ4jX8YsKoltpJBXHMw4S4w+bATowrSh6kNCoZCk/z2FW1H
HGa1OpeTm/2VE2NeX+X1Z16xtnw3BJDqaxjMVE0tpxPXDjswXn3fFXWcvE0kAIrNZINTQCxYfGub
EyxWxX1g1LzlvXSCGzE62fuyVuo4LHL4O4jCesOY5H3PkxNsjPucOM2yepeJVj/y4bYvhbK59orI
ocvIS7XBkrzEA9jbO3hkTfeZETgbERYw1wrff2Cr3X71Dbd47zzT3w5kN1zwQjgf5VClv3zfc36m
oMQAqXKnaBJnDdcxLnvpX3yjjsQ29cLwr42DG4tYkD9WqzMkHjS/rczTi6eq9Y/G0XB22Gu/rCkg
ec/T3XaSkrO9je6Tv6Ev/lZyLD69KAz5DTK9jruMDVUq7dHIusdBuWaZqGAwFkq9XJHNovBtTHP2
Rwal3LRGJXd+ENiXOWr11px6VmLK6Z9EteACAc4bT0x8P1hHRmXjXH4OFw6ZyVuPWOLEZvDKNonm
uUP6Ux91uvAIpR8aCkkNoeBAdmL2LPxgZINj3pS05FuDTbY4Kwoz5rvckIQykXZO2m1oBvyAKbz4
7fhYjfnZaPwmnmrN2nze7Rhaymozaa6amuZkw0w32g4ELJzVaqLy5+1bNab7cDQOd9fclqH+U9C2
z0TwWeTKFu52dFeuPbyHf/A4b4RsvwbcJE8OxK/ani+0Erhdponirvl2p+XTdrFpLPxSdktdXbsb
L8wvqXYvpjHtuwI+aLD4J7x9Wy+XP4GlDpjcUIZQjllpmti/OuqsgXBIRtl5KtUjQvjBDlRxwabR
xCLNKWnt0kcG5y1kBs/ko5rca2F8tbhEauO9FIKNMsW+a57dOVJyH6XNV6DSbda7F4nxLp4tPzoP
bMQ4bbRnVrAfIUb507LnhAr3NtvdqIc7p5B0oyW3snMzit5I5oqinQGOz0u97pdFbDtTldd+HM6Z
YUfeHml1+uV5LCf/H1PB/2WN1rrvjP6XkWDqahCuwVztxTCfpIERZyzeDIEjf6hu///d0P/tR/y3
De5amQCaBEEOI0nUe2fpl53LkuT/I+9MmuNGsjz/Vdr6jjQsjs2sew4BxEoyGMFFEnWBiaSEfd/x
6fsHZlYlGYphTNXMbQ4lsyxRdMDh/vz5e/8Filov3en++Jfu0f/HHuwmjN1/+lH/ZsG+TP7j/kfS
/XjNq/cu7PM/+tOEXbLMPwxbNhXbkIWw1Tev9f5n3fz3fyK4+wfa7xq6QjZ/2HT5/2nDrog/hCBA
2pqiyYI/+aB/2bAr2h+KrmqKbcuWIlTsbf7Xf30wjKpP/vu9S7qinkhug6kRqo3ju+CXygTXUzlx
6gFwoCdsO6POe2hE8pwHKFfVXy3J2Ocp7IxRhzRpmSqx3YNTK/Zph0KJF5oKYrzFIo6S1MnSZGlT
J6dBqy3tOKE4BOAKwpO8aKWypqAEUjIBmZrB6V6DwxkBHcStk1Spt6imqMWAuN31hiktoxAtby+m
dsTd2YiGRZzor7pCk022zf0A48gpNJusynvKjNeJI35BIUojAzIf5lfQcuUl42AkNjqpHzpdHu+s
uSnpFfxBQWoLbZkAmmm/ihYuEbCU4Pnt7+B2PA69uQ29QlvkHC4LBMWAPvc2YKR2YbbwgpPIWKb1
1DllMmBrk/GbIvp8HbVwuu0PgNkgJWopRd+KZ+zbnWrEP+bHAsQbLWIS6WmyHpKutB24JGh5jFst
sx7UPH6O8OuE9Vb0aDgUry0lAJn6pTO1teUqPnxJNLoXGiXmKMCLSYTxc0Dkp2o0U1aUeoGeFWl/
+t0wKgBXZkC9u+GttehWLbsHivhUQuoSuvD04mXDdUETvqXBD+5cVPCT/a/GTEmokg5RhzT6LoXi
19v/U9rwgPOnsiPvzzUZqjGlHL+78ycQyhTO1m0qtqiig4Bqkz2pN7zBYK+3praSokpQOy6hSDQN
1BKD5N6LV0Ygf0vBlG6EfQeYcj+YGlSVVlnNkhfUzc1laeMQDEX6dfSka5+a7lKWPQrLLyzgiTNX
PJA3fFPScqsmVPyjCJ5ITPegip5KqwKuPUOgQDg+mzZDthzPvRXQq+eqUCSAt0Z7uPMTIEKrRk0q
hJWwoQKhwdVsA/xTWiu0kDVJHbaxl2zhnE1XnglWSS/oDuSlWizGuEr3Y8qEeZI4VNOVGoLNMiW4
4KHk3/U4afT6RKMur3dYfHTUbYrnZF73sWFoZNyCskXeYrQe3xnUaa8oubrAnsF36Q3AgZZCYVAj
hiF8kz3m21tFx30+Kn7JkQKHLMeAQDfFU6fXo+vbylOiwM9Ks1ydPXJK8tBOHKiL3Mtjtq0KMOIF
PYdlMinAX4dDQzne4XsoULjt66qy6HzVZLIlyGXypqNOTr9M2aIOd3bLNr4OTZi4gxwfo+I1kuiS
B3Miv1Hl4FVVRObmApGhOnoaAstbaK23BfzPdHAfUYR3N4z2S2omq66YEVZgfMl8+eJpAdagBghQ
LUuAqLQ3onxbNEApgv7G9J5ocx25nQX3htKPN3UhfB7HL6757hUZFkyP2p+pUzZsLM8Od91UpldZ
p23DMIebDQb2BusPl68uFlWWxE7aDQ8ZkWgo5G/KlOQby4ozx+vS1z7sQbbWuXWFlSdoZNt/7Bso
/m0g3FSYiPbqwF44sh0a5tPabLp6k5eoymvwzWxs1mk+5E9NhwtS69cPg5H0u7RkNdA7qOYPooeq
eZ/JECxo4V8VSJCsyu7e6PLClbv+ax17300NUEB0y62Wm6RE0G1yWtC0Jp6y+MaOhu+jnjzZmMK7
VDDBKTV0NMZVL0EF7QEKOwEXGqv3HtQhXw05Wsf2akJrYjE+amUNUgd+cOjnILkkghjsEmUF/NGR
u2IrLLibHq7xi7KkbyFC4GhoD200q7oTlpY6Wgf4Rgqo+1gRoAxgoW4vTRZNTujKMKuOeASYbgNf
Tajpq9w1KW2o8qGx6KML8KxB3Wk7rDseo65A9N5qjlZ48GW9mXnRpptrabdt/Z9INFJJTID1AITV
tX2thqB0VfFLqkE7U0haib4NV3EyodoAdkqhby3o2PsKYEpB99kIVO/aCEE7x2X4VGf69xoQIFen
oQT+2yYuTpXjwk7CY4GULPWvjIa43bWbgnK+045pcKC67i1QBCBIBC2LkxNqJf3M02Et/4h5HECI
5L82VbvCGhdFYCOdXdi5UwpY3m3CGqV8googLEN/1+OhoeTzz6lt52iGcgj0sHFrtRULq/APlQ0C
I9J2fQleezKsX2ZXN65IrGzHrQeOhdUVaxxTY1m+HcWIaUH2YkAIUtUSVEqxkazM2FnUNZdx6LkJ
FKW9mKxkAYal3k9WzBTZ8a1ewaImPWlXddpf+wU62FwyroJi5tv2kPhTkzfKd0n/WtAiwvdoqwcx
baQg2vp08O/z2ga0JVmumXbBum2HVdyG6h38EgqqFH0cYzTyO5wIVzKleeyrUk7DZj/K/SO4J1CD
1PiHQtMofkQUZBuJZECvt52eJl/swVtaumNyoC2sqrwXKLBx0zehUJhqfTW28Xfb1rNNJVe/0KDI
twaHOurPwyw4THLf2ku1s4NNCbN8HVvLbkiomVvlE2wNpB2dzpPvdUQFpEbJdr0YNnCNfaBQ1rqj
97EwjPD6oTLCfQ3eBcmcGzkEpGakwVNDP3I5qfla7xVYOUEI7146qiFObZLxWuCiBKiIJKEWrjRM
rTMUPToLnhIDhsWcKnzoYBXkuitKy99ngI0bGdWDEKRbP4y0bwRUImWnKOWtXOfuKLkiOIyZdRsr
1V5PGzIXHSkXb9DuEzHC97H164aN7GI+s6W5fa17CqjUKvgeB/3kdAjLRKG9sYtqNWGxNALav/aC
bD0DHgqT+yUkYvEy1L2yTsAWFPsuLe5Ug4ucERjKOoxwwFZTJ58bo9WKNgY6DEDwF149uZQ0r3yj
+xqLAMStYn+bZoBScVfVJYfwELo4W91kXiaoplJF8zLbftRjkjjqvClOXQCMfWoB3VWpgp9WdpaM
y1VkgvIGPNFsARlgCuwHwcqU1JISBkQpE8EWN/dTKiLpk9oMiCmg+OAGiAA4cgW1Hx4lTVC9nlmo
q6TJzV+ZvDHqoHFs7lWH3vCoipE2wrHCiaiCX7NIJUOmiGBuWu8RruFwhRjZAnm0GxqRUL7NksqG
tlJba2aGxQu/Jaro+6EYH3waDo6i61dhJ/+iCmU5RKaFntFwRshfv00HZd9G05aNdtcW3q8o76gP
5E8TiqF1pN8NfV9Rs82oWSbq66QrG4nkzPUqUg69+mlBpxzaql61yZAvFSHcXk9DzkEDmVsIrE0M
PMwWiJ90InUlYFshh1Mfps+21RHZtRAojIBK2YBONsOvlLTnThEAM6+w7qo8cYaK969XMSwhFzLe
d4RjXir5obK7jaf2rwgKgAn1IHJIPZByWbmHHXQIgvQhSsW6U42AxjjfIEjAAEP62fTi0c+GhhI6
gCB8kiMnqiCRRBJ6dGHFgqhQd+xs6IDTTeyrP+34S5df5YPpFoYKr0li5cfCWuIMhXqB2TtI9QQu
Csz+Ei3YjqZZskfd7kuaZIuJn17YvvW1vS1aNEikjNpkYt1PQ/QsKED0nrmxkz14pFvTVsJtgKZc
tZes7rZNzX1X5BZF0fgR7sY2AcGZSEAha78VEB55eN/7ZXrNXSUDXihIrfIahmVdBihqJDI6KUa3
H+AswFLOi53SIKIVKd21Ajma3Lu8VpOWxndp/FCSIEWgvnJbA63htK8ePM0ukBMnuOpG8c0+ZGbl
7XzLnBfOMPIrpHVX1V+KOjBuBk30C8/IZfDBT7Vfe64mOoo/thrvwEJfGUF77Ex1Ba3Icge+sRPW
ZFhFaMK6sR48wS0AiVTbqbl32DVZFXsM05fupvf6VZeMm9ZOr1LkEeaNRv2k174i1m3OdwW1DyPH
0sYX4WNT4BFi9IBbluUP5Oy+/Kz4AZ8tZTMkBpA5vJ/d2Jxb6pW/9Dw9dFITdkcqaQ+lJ1lrqm6u
5w+yk9IEW7JpHnNcdnBNbPaCqjIxflZk0MAKzckfCx73soaaEsIWq6qHLNIVAtst6kgJxR61jZ9z
T4WLYnS3Qd3aHLThwIsFG/rdNslVazNNRFdeHL3UmnyD1ElurIfYBjallIhcyqV9RZb609oj7DFK
vnBpSP8Ygi9vP0ujJVq8zURXNsMCOHAohc/wX576vL8qgvDZ97nWGQVHuOndJTXXw7d/A/+E78DP
pgaQQ38ElmqUBsi1eNjLEtBnW5F3Za+/FNldgtHDsVK8nR5rGpAp4HtdADg4Ga+UuRIpTFVeGkr8
rANxRdGla5dBVyurphcjeDI4M/OVwCv95q7l13fyqC0RV4zdxJIOySDSZVLgCCe1N1Uaq06N3gYf
b3oUmWUd+1RcpzYfQVYrPov0Q0hpdztJuqvqM8Sxw02qKcBBJONNC8Ch7HJ+VZPBNSWzlX3phftC
uWjG5Pntvgmea0udfAEx+dc/590YrS9o1gAWUoLN2Mjy1hSsmQ6a9bJSUMMx7eC+QHS5KMd+V4/l
dUH5lXvoug3aYT/qu1AOkEht87shc1DyqG56Uoessa/1pLpBKBNPryzlugP6H6CZmu8qU91WLftk
VDxzlZSV4erU+92x18Z93sfcMWwjXk+4JW98yG8zgjiI/G/GKHs707jWJw99H9DNjoGNPOq+waKQ
rS3AeLg14xFsZ2vTnOH2Bf1ri5oPRC8VRagkeg7rgd0b3CWULNB0eaBqfpOr9WsfvSpNbyyLuXTS
qVBLe3OmACF9EBW1O5rXQWMsxpyrO+d25xQyS6dGpsvxesrSJbyGkMZ+JKGin4c2KGBzm/ps9Xme
QQMjx1uCEqv5Fm7gwZr2Y9hAubmEJXlLigZsnF3hB9JDwu2Dsst+yqg8iH5m8fs8k2KBn1cia69G
LT31L1n7w1OQhbeD9qB7sx4Ueo2cVd6D3s4n9xwhUIF90FUVhIKlI3xFkJ+LFlFo7KW5tz/cvG0H
WSWOAIJ6hrm1VUtO0LCMtmFGaGqHYjYB5jVIgbRU1p35vea5tvjZNDAgfIhFX1GxjQeqJxZ8IIc2
2gsk4G3rmePCVNSvctTWCEmJ/TgpnTPj3tNsC3uZrnLqzItzXpeyyps2fnOI4k0GOWIOiFI07X2A
ZGUOc8f3uGSo3AJ1n9qR3lFZmn+V5zc3EkKgwC3jZ5kE58/H8SaDa8gclSjv0N1Z0pmHgkbBaa6+
SKM1uEmDG12rY6RjcguLBNWhYg4IgBIlcPlplUVO1xKy2zR5pnrOmVNPSHly585yDpzAgkyPjNSi
GL+lSm6+zY2kEepU8a2MUtORE2Lu2+cQ8zNnIVh27Udp8Vjzh4AS8KAgi2DgTwtE2nZyJcFak25R
Y5rf3kpmUcqve5vfca6YASWjcCVAeTTtftCHu2hWRUrTnUDwKYu+2mX8Q5uqI4wq1CEA6kCpGHw3
txEx0WllLHohJYQwshU57mYpJSCKkzRemwOL2ID1vqpt6SEdWWtzgHwL3INfzo3KF8OkGFQNMian
q/nzvx0Bg9GUHPL66u1HNZOvYln1gXR0I9Ta3I6aP0IO7eOdoJXn5KA9FjkKc24sMn9DOK85l6lL
zttkCLyVDhTeEaDuiKyuoW1LQu0i07vaRa3sAVLhj6KoH+OCc+hdAfjwJ5XnfUn1TTn6b4bPXFDV
FEWYpgIMai7hnkg+GpVZF74n9NVMUgFdvelbCKUxevzeUrep+2XNS8iCE4O5DyJ211vRMEG1bn4y
CXtL6j0Q8P3V/G2FnbxazS4fdwP41hIN45JFGLasykJazuVMu5A75IusB90X+0hT79RLTgMfFWv/
eiPdklXNVg3dPPVBBiZk240u66u5Jpz2Kfk7lTE9fIZBsM6H9hucGB4BLaHPp/JNH/h0KpG8MW2C
i6yYp+r9apaFI5cgprIqVzlAfDxo93MZuImkJUiYvSAsz1GkmOy9Mh/5bQtDZQqfdTgp2B88aaQP
OOyiDfclaHGkVdOfYk5uWnZzABHSqmbwtrlFtfJ5zhnGkkMmNy4Y12gf+y9/zqCpCANWsEXV/s0i
7F2rR6PlKAdjqNPdYuPNTz7Hvz4ejrW0BN7wXHTVLWt+W4ZsXzMmhJXkHeD9KeyRegiiQ8hj1ZR1
TTqLUb6fQ3xMBG41ar9zkBuVl0nnzMxzbYFXJ+DGfyRCQhBN5zym1qz7MYMqw/TN3zJga759sv/X
DaCb8AVYR/6r+a/5N7/kxVgB6mveOhd//9f6Z77/kf6sT3/ow7+h3fHX083dmQ//MWuNNuOx/VmN
dz9rNEH/0RmZf/L/9C//4+fbb3kYi5///Z8vnMvN/Nv8MM/ed3w0NHD/922ieyABdF//Y1snP7LX
+vQf/tkqUkz6QTbrHBUEbFRnFeY/G0WkyH/oiiqQfrYRC0XX4Z99Ikn/Q1YNQXeJv7JMwRb9Z6NI
UtQ/NNk06E1aumoYCqvuHxPwVxz7tFX0cQ0bOjUtIr0FfouGkWyqJzqzVdtA7zRS815HzUTpid5K
5wZoCsy1ADKEhW3cpbUARg9SxIazrEEA32lpfsh9D98rsXw3hWcC7Ymnx18PpFHxl1X6aNabbPX7
TaVAwyPJM+97BzqLEzjK5KbUOhZIujnRJvqu94viouDyHL7/jkmGrsk00QzFVA1IXLqYm3bvu7ZR
K8KxwlXuHp47kCMdZGm0LnWkMexgVQBIru3vQwhEBmBWK5vbIW8vvfg80yePYCKXZBqGaQhLP40m
SUFZsbI0+b7WI4mqzsyalDVzretIaJep932KwDqnmhVt5SkCHeXBaNK4dn3+Ad6++PvnoKKp2AKp
Xw30NETUE/3ksoc/oXlFfJ+lVoJXL9p7UQI8YvTJjNDW3ah1RvPCRlRNjvMv9TT8bMom4QpJiVUN
7XJVRKZAILfwVwF8UBDsxbONci6ieEDPKJHcWtN4oRV+YmRt0O/kqXXI+GwIS+HY+vgBB8NXpQSu
9z2Xf9XptsUqu8/X9PgWaH840i5dGavKGTfWhcTg4yn6+7jz/nq3XGHxYcRER/GerGeXreK1shar
Zl1f8Eh6yy9++ypzHJFZIfMy+TgORkzIPKJQcD8EyBTOB6gLRHtJbypetMDaFjUg6sWADonrm4Ka
noT+YKzuAdU25CsAdpQ6q5GPojkgGiq8sqcPD3akVUvMIsYNDKMAfqWnLfUhvlfL5lcvFS9+jMwP
OKiWgmuVO8WgrtK2uS+MZlOU1UPdY+xoVYHqwj1CQTHs0LdH9sy2gWbmihKvFNAmqFfJytoCe6Qg
ZuWEqrwRA76YZiRrN+qIFiAKo30dHSOPe41F62RKv8Q+PNWo1newtoeNlJYgL+X01ixM+JaluIN4
pBGMspugmHZ1wZy0g4QoPSss74InI7B3QYsHA2YopcOGJztue4+7rVYukFtDyzh8oJkJVawrGlc3
ubw0vvQN+QzY9IZcUQvTftEqezCZDyfPcO9sfXDHsZ9k67FVtG0QNdGy9YzbyfTrDSoj3op49th4
0yXv1Let//7jQx7CfF2RtVlFW9PEyeKukM1Diy/Mj/GvuUVB7s713Qnu+6foS64vocPQs1LvPg8E
pyv7bVCioWC1oXJ4GgfQlEJjtunjYz/YmMH74T6zoDJPEZ2QZjoWQbCzcR3xEHa8EILm1/ntdd+N
fIJv8cyyQAgp8GlYGggOioU+mYtBri9Iq58efacveDKroOYLLGNT6dANV74auX6E86Usr0Q1XBhp
fuDTFxKaANdhzueLfXLINl6OoFtSx7BUu8it83wvmbp5YZBzsyaEoiKUMica6kmESLsKS8Mmlw6h
gh9My02WNjbX489XxflRqFtZhsVJaZ+cDpkeBAK6Ei3juF9Kc4c0mZYGcP3Phzk3Y6YKSkZl65Ek
nczYWKso7jTYNPkoJbS6DLzVH4wLsfvcAuCsRe5HZcKsU/V7LRzSorcgjxtIk5ry9SSDjB7p5jQX
bgpn3sYGn0Yux6UBbNDJpJWymURDO0VH4PA9xaESYqOsfv98ypTZoOHjKlNkYQGU5PijHHtqDoYQ
U0L1IgqPyXW1bW+srb9FN8wpLh5GJ4Z9BpdhRSZBIXXV+D7qadLY4H9rWq0RHMtypFWmToNrN2jp
q0obLCq54FqDTN6gzXCGML83BHpgEOUXIpO2NJpa7koWlcN2eu1qtHti2bi3jCBZFCmwiM9n5fdv
PD8qCRU0FPLs03Ozrc26t2LFOhR0+SeA6mKkjTxS+ta+fj7S7zuDsxkkmI5OEsgw82TJ+u3gWXD4
zIMmlw6gXdjQgAgoUP7LwwDsQlDVNCxDNk4z1QkmMCzDMToqMxYjgowZIl5Exen/bph5Xt/lNfR+
2hh58OjYWcOPvEZLmIJ2B8bTu7Rs58V/smw/vNBJ3JLiZko8vfIOtvyzmcRcJN3YmQT/1UAKzkeA
tlg20H4bIe7bgYIWkROo6YX3/f20U3gK27Q1g3KNfLp5eq2QbAgB0bFXvG+tQpbhUW13uxIcdjEm
0DHGEJ5qibK7Mer2v/NRhWbNVw/S/1NblFjtETdBOO04mOUrFDiqXtRcu0teq2eWKNdOcItEPCG0
U/NlCJkRxyiZVl+YG93TrzwMRuq6vOQMdWbTMQ7gQ03DaJ04/nHxeFBb+lGJvEMwVMtRwg+hDTeU
PhYj14EAhX8cKNzMqiFetJh3T3heP05GtpmUnrqJtkzl4MIj/R6B4Txzq2LT0HLRrHlm3i1nEWLT
FFtBfJzEnPPp3QbhwJ+fbxlF/X0l87LcWWW+oqG+GZW9G6Qi8GshqAMCsLU2V9OG+v214mAE6/ru
Jfu3jxZ/bzFYJSmkEsm3VEkqPr4RTP4Cc3sbzIvd3fVWhGSYPQ7Y7I0pyhJxgABMDMV2vHCUnclF
lffj6ic2QWrQTWj0+NaBHr2ruOFSSAuwV860bNb2Ibq5dMHSz8SHDwOexNVewU0Tc/ToWClt7zaR
jQrQMMKfSvLqUW7sTQfP2A3BSIEjq73tBB0YaeP6UHnIIDSyFy1H3+jdKNJKZBymkdq8WuwymqtO
GYhtnYJeiVtOHljw5laLs591rlwhnPnTrgD/KPU1PJGXIfa/z3SYRVOUMHcU65GULr6qBExt6vbh
sknKcq3i8phNyc3cKVWktF42qn/Nz6Awa1r6lUl1ZYWSqXkFQCt0baNAf2Murg8BlP0KOXHXHkaS
XbNXaJ7XjXNhic7B9CTYku5oUNa4RViAkD+uGi1LmxzfQusACGaFVALonC/JbfM1Q/h5jdMTQEfX
Ip9zkH++cIU9l58wNlVNLjE2adfJh/QwDppaSobHWqzC5nuffA3pGFoHRf0BggiGBkJBL5+/75mA
92HIece+25EoSJCrqCxW+OSQyI3VZHEbtLKbz4c5c3ioJsFOtqgfaYS9j8PQtfRDewR/hvmrk0C8
A2ikxINDeRgE063fQIGBPfb5oOdCmomak0Y8UyxhnJyb8eTRykU26xhhrbaQBm6+lLmWnw9yPqa9
G+VEQk0OIpTaczkkdZXW+vjTax4o+AQBUubJT3oXfbu3i9EJO/DBqNj9W6MTTC26LkT+k7CdZF2t
qa1kHqSNsdZX5dpyvVW61VinyDJdmNCze4M7jUaiCHTfONkbVizUpPSV8KjC8eTCq6NOM2AiAfR6
p/cB7TOIvhde8OwC/XtM8ySaitrqOR/78OhVLwMa75pIHARk1yNd7qy7M437Ri8XIJmRh7qX7B+I
k7pSnCOkYV94+7OBnYhgCZOSs/VbYgkKb4p6SjEHfTGtFBf2I5qRLsi0JeS/bIECnXnh7d88806j
ESmzbismtzzltK6h1kASTMyJjsFW3aV7FBq23a12ldx7W0jKkEj1RemiX7MVVzZaAc0iW+uH4sIi
O/cJLDpRKHcLqvGnt0AD7Qw98VL7kINm0AIfFI29SJNLBqG/FbbJh9R346gnn1ppagUAcRYe58J2
R+hdpz9xfBJb4xZwtaNuOunXv14T+DjmSchVen1MTZlvOkXXbf2IK8AiDZ8urOFz+4Y6vTA0EksK
9yebFHX2dnZ6Ie3Z+hvpK7M4PNv7YuNttDVlQDc7hqsWpxc3uBB2fytV/zmlf498eklRAvQk4Awf
vMfOxTBzme9hS5eL/KfkyK+z8L+T7LtfBgXZ0DXuIE/CRPj87c++PJcxGsMa5l+n90tt1EFu2EF4
BLvkqqHCmoW4aWOJm2GZE1144zOJtUow5gzlJku35uSgiRWjD7wkDtEX3BW1+oJw7VLYuQ8I5NK2
OJdf0mGy9bmaQE57crx0WU7lbZj3ZkI9aSAxEF9LrVj29VOV9E4X/Wue1X8mtOh7q7o95ydc1z8e
ormV6SrQGuOA1MVCRcbGNm9Q9l8IcOgaAM7q/vMvd66KQRXLYHvT5JjLAx8HjCpcgKmCG4fGlR06
+cFrt8UsPltENJwauk2IWCFsvu4ey6dwdWlrnv2U/xydN/44ui6kMQw8yzhUBdJThHyQmI4Wo4Cm
XLIsPZsp0Epk2VCY4Bj9OFQGamuY8BM+9jKeQpp9JdnAQS/M5vy8p7HcfDfI/BDvUi156MlwO4pp
QzTq9/HU7ftQRc/TNr7lGRazQm8PcStgAY1wkaKpsy7E8flznT6AZXJu8z9QGqe5gkFfPBxTKzjG
mTRs2wDYV4jHWyjXLyDVQc408XMVUJ9JevRq/423t2xu7tT5yMXg7314ewRqBr2CiHcQnbHu9YfO
nkBS0k6FGACGb6SV4btW1b1C1V1/PvbZhfT30G9p97uJb+QafbnJCo9h1uFNgN5No0CZ6O9mxN6/
PhS0RyrMsjUXuU4i/YC4XJCIMDyaCYez+kVkjYuB6C5WDv/GQHTyDE1GpI2y2sfp7HK7x1zXsA7m
JO8a7ORs+2uMa6wVXqoPnjv9bYA91Hw0asH6yUilNiPUdeK3B2K8qGl3jYb2LR3A5n/+Sufi6fuB
1I+vFETUeMaKgWQzKriD5K5faFu41w8AS75HlvfNA2d8YdCzb0cb15SRZeSWcBLEKWOVpY2E+SH0
cBFGi8UXxXKsrQvL/+wwXOpMqs+GBZDg47t1YRepaASS2qTT0gdCvrAajsEeo5HPJ/HSQCeTaBRq
LGJFCo6hjqY/7Bo9/2LC5P98lLOpMN5WgoqRJROjTwImVzl1kriuHpsVesirdBmtIMY5MG2ujc24
ya8+H+9cDvF+uJPQ2aZSpOa5HhxxnMRmpeOOWiXxdWb431sviLGSzMWFIYFS8E1Ow+X7Qee/fxc2
4B3ZZZGq4XH0im4hvIJGbzJ8xcblexF2yhVmUdna6MO7CYe5WkVjr1MTOsBRfZPKWQ1YEF7eGkJz
t0uatF1hg4emnX2VGz7M4CGKbibNxHIAOV/FRoQy8rqrSYeAxTH1kyipb3Q1fFXKKUMnu3g2QvW5
jnpjAdrVBNurfdF7cA/eIH/HYXWteC2s/q5GnbZp4Xq143a0pNGZD04ccO5KuXop29rpY3uLl+71
hEcthpOygxFrhwymb68sGQWHbpKe+yx6tBGS86rsqFi5sW0k49HX2l+qh55CWzYPqeJ5aOfqzSbF
UQ1MlYt5K9IoYWL8yMsJciJeYk5oSTn6UfipgLDdtEaPe5OMhZJfqNeyF+DhO9jWdauVyRL9sx7m
k3Uw6uFKxzW3t1Goi2iv4Ams0sot2nvfQydIUr2dgkqlU7fT44jS/moyTYRrIcKF9PTqUHnoavVJ
LVGfUsynaBYaLM1Ho52+GyU6oWUDuS2bfqgB4rAoXuouXmzRprDlbwWo1kXVwxhBEnolhfVr3OL6
Y4oUeUrSd4gKkeb6RvrLCK3s2EowMaF/gKoE6arDFdON8AkBrgtnytl70fuFeJLEoyUCExj10WMe
9Guk+L8iwYXf6l1rYY2Ugd+A22R6Icokg+LmaPAiOkL6SUpvSxeKm+eOUhvs0ZzxQtTXTuJYkjd8
n7YkJ8OqTUvLo9zHt2AnVqWsXgCsnN9+fw91EslEnMVZ2zVE5umHiOUDwllbpdadzyPLpRc6CWSJ
Z0+W0bTGgVbcwbILbPlw0lnmKAM4idxdfz7auU9JU3DOwKjvUUQ5OW5ibxBxF2XR0ZPUp1yUt1Jm
oK5UwDYaKsj0co23h2ikX35j3iYwf6GFikerRHQ9I0vdx2gIXJiBM7nvh0eaj+V3Yc5qEBdO4d0d
Edn9EeVQ33QTC8XPX/zMxyRR4QpMJQM03WlPDplKzywirmU+6kGJQVKUeI5axRfe5dIwJzsFGVGU
JBUqfvlkb0cDufdM2YxDfCGhPHMcIU0xYxWp9M/lzJMpS0y7BvhoHMoqOCQpWtsWZNvIXNumtxox
Cvx88s59IdAKQAoYk/7byaLp+6brp1boB68VPw0k8PDMvLAwz2wD7f0QJ4sgQ5YoLaTYOEBXQjFV
usbvtl4MgP4WLRWZC6vhXM1UI3Ej79J1qlqnfSCraSpD9n1usqt8H14pV/Yy7Z3a9W61ZbGOogvf
6+zbQeZG5cO2wSGfTGA7SpjEIfV0SETsTDqqG/53msQL4PMXumjnFiAoSbTIueihI3AykrBCcOHG
pB0miCyS2JrquGth5ny+IObf8jEzeUMVUPGlrkJOeRKFPaNI/CarxSH0G6cFeBXXcGSeWXkLL7yw
+H5/Izg+gG0NPMX4WMbpWh9lCz/PZjpEEbZ7MtRVddtld5+/0O+pvyYAkJncLhBEA737cUNFXGTK
pGZD0YLeTPr0pMbYMIbpVg3EDkrsuAiL5edDnklhcbhjS6EmxZaST6spkp7g8DdZ40G/rb/EG7go
jrdJr+GJOgg033oXxjszj3PZBuEaLm3gdk5ese3aCXuQXj/MwvZN/zq0dzUi0p+/1O8LA0A9IAsM
zEHds9g/zmMgaSimmGI8pKP6xe/0nbB9JMyTNZaZ3wMLXtnn4/3+UoynzQq63J1om89//+7sSIpO
7eix6od6FJsCsS4ykQz3439nFIvbJ6hVQGInZ7QVhWVa2pzReVIc/LrbaVZ+FK10IQaeWRHz2/w9
zsktIw5oOcahRgF9DGRnHLrkWkH4dDPLbDVTjEVkGB2FWWzxolqFo1G5/RhfTQaKfJjq/RvvLIB7
qty8Z9Tnx5kNii4oGj8zDlEwLlMrvsu97rHG1f3zYc4uGKGrNDVmhLd5smD0qCfEs/cP2ZAsgXgs
dP273v7g5gB/ybzwTr+fY8zv34NZJwU9Wc/Tqo7I6BK9YXpbN+yT1efvc3ZBvhviZNpQnjX4jIFx
sDAv9eTElf6HtDNbbpTJuvYVEUFCMp0CmiVbkoeq8glhu2ySIRmSIYGr/xbu6H5tpF9E9x8dfVRv
eCshyWHvtZ9lVYsA7IvbYS7XK4xkVKoho49o03xhFOkBG0qC9YpXv/LcPlfEOHDSv3RIYgnH+GUV
5vPtkFdHhjXY0XSgR6DH/zkhAPUsmInE4TFNnmix12HvYzzcDvFVS/u5r4zD+ifG5AMI0Q+Jwn9h
HUEhfmCWVS8JCd+kAYR+OojgoNNqmRfwrNBjMB+dCKJAuE7knpqXvd/UvPfCAv2AQwuTMiuxn2Hl
qG9sOEB5Suu8tErXHZJUgaYG31JKTe4Omnyr0xaNCwP+KoxeQILKy3alwMFRRBWuwq2+j+v6FX/2
rYiyPxV0TvdNjl4xUILgrkO1u0YRj2rPFyYf9lWfrIwgvWsadZHm+t6B/cUA+nZksFUX1esq7ncl
7tqugN2aK5KqAGivL31gRWEbI/onRa97QGhybHGFDyj0MbXAKEyM0bzMgolBRXetgKahrmE3Jopi
LRpo+eAm6CyRcBHr2y/k6yu/eCGQNdkq0WH+MNWSmjlelgmk+7GMDrQEBgIcULoAHdSo9xKICCNb
VPQ1jJ2Z+X31S/0WdzIRihJOrwx3vWMhWIyuUvk7y6s/twd3dUJjruGUhBKcY04+VQE/SUXklnEs
0dptPBT5ERyl2yGurm4jZE6DJx+kQJPVrYSfouQCC7oGM0wCOjCmBpo6l5HF0Gf23ydK8fU4UPIi
I4Za/HTzzRhsE7gJ+924jj6dga7MxF4P0vy8Pairz+0/YaxpWSStK7QI8dI8DpH0CwWpEXHHq5l9
4fLEDEUxvPUgLMaGq05PfV3T53UBT/Wjw/LPtCuXNNI3MdoLpN79vj2euVDjv387QxR1UXDYuZjH
PlCXAjgwdDn7IWZ3FWar/yWUjkYzFUIU1Hp+hrL7REJwgmtHb1eLlqoeerbu4GHjV2n5djvUSCqc
nNHHJ/hPrHEL+TYsrUSGXFZpf4xRs1eIx1fymDw5XucVr6gtDV7glktl4zSn24GvbU0E8kUU7FDh
waLxM25R4bGh8x1XqwCWMKMpPQf/7T4Ij3B3yTJzZqW49ol9Dzd5e61N+xopBKxQFqx7AiDcUGu1
+n0BEGlns+XtwV2b+9+jTV5gqUn4idqGgfRTeah4vlAEfXeGuYzb1XeHNWOsVkMIOj0V6TlQKwwA
42NiqF5cn4QhlzKvYNhTzzy+qwP6J9L0SDQ0Sh8wZEyO4LXfKRStMlq4MepgJm13bT0n38JM1loj
s/Jai7E0ASHxjPLDGnB07f9zKNrPiacFvQhszuFtlg6eUwNThvYif2isOSHy1Sn3bTCTk9CgsrLJ
is446iPdLArfaAiju0IkbAETMr+tw5la2/WnBwEDgYiDqNOz+FAlVQq5Ij02ufBBCnAgIwNR43+Y
2sgm/TvI5PHppaxTpuPA31vFOaXVn0xhMPzMV7fDfGUgLo4U3854k/VB6TW7igERPCq7+rfWo1eq
PKtPw1v05LwOzOOP6La/136lT2RzO/K1p/j9cDlZKWivWOiCxOJrRGeuP9hzm/21TwkbFU4tGqCz
+rSSV6FfEwgzjgcIL8BYdJChAtUObdjtYVxbG0ZALTZHE8vD9BweyLxQC0tFwtjmuMCA+gBKB6An
LkXr/e1QV5+YBWmvOe5VyJb9/KKCXi/gsl5hcUgkYDEFaPPEnBOVXB2PhSeG7h40hhqTMxKYkqnT
QMZ7tMODbQJ2A+RPK+5Yo86M5trGhFTLvwOZ09ufmaLVNST90e6zdan2Z52Gn32pQs3nvEelDrBS
J2eOMVefIDqC0fWFQ5E2bZVOA1x5bYLNMBJyG3NyCkE2uv2Srk67byEm0zrjpa0DhI/5UP+2QjDD
QXdzkvfbQa4vef8sDpMlLy3VeOAgIx5jBbqCYCjuFTX+aMroaLdw6gj1mXd1bVBjavvfi9H4XL8d
XnhhOUKArnSU1eDpsr6rG7lMBzqTW7z2esgoswbXBNGm6sau1WxBzJweDQEGedoBMBP5/8OT+xZi
8npgWSNMnTf0aBv1Y2hG8JpqmndhOOBwFY2yaEtA7W6HnBvV5JBiaipXBtAUjnEAV6LEB8lm8T9E
QO3dQGsZ5vZUT6iZAS0DdAKh9hBtrITcobPt+XaIqzPgW4jJcytyaJX1pqfHDvAnEPUNGYGq1Mws
pl+VkuluhPz/f0Zy8awYaGshR5h343f9CHDeAyg79A99FJ/h0V4SWL8N/jBzL7y2FIEmaI8thxRy
wcmaN944zF7DoRXuoamnluzIjWKtN2QRObBxVurKck1jTmR2/ZH+J+q0L6Qng2hlAaPATBUjHhyg
WnR24+hy+839P54pShCjKhy7xmR0KmPADJt6d4Q375F65an02H3iIXvxCdNCly0AqZirsFyd89h7
0TGFqzyqHz8XDC1GZy20EjiTEd3PId/h5ub2sMYJdzFTvkUYf8G3JakbWN5FJvLnCvlUoRXIYRCv
/ynApL4d5+pS+y3O+Ba/xXEiK4PvWo6v1xQwYhW7XHF8CNvdPOcnkyszb+tqOCwJY0cyCi1TYRB6
zeigMexQDi/gZwiopPFaCkRs32AoNzO2qzPwWzDt59iEqfZ2D8zP0cnjhU0DcPtsbaFEcKT8Hx7i
t0CT6WAMUdtZtoJ7GroBxWikGQIakvziBLbr0cftYFdnxrdgk5lRg8NSQS5DjwU7Q9XhClgYxqBi
p/9DswXu9N8iTecGfEgT+G3hsqu3O4eFb6HBkZCDtaTSWAK95OyFS9ihye6R62LNScuXNFXmhLHX
X6Mx1lt0C2X1ybnQcDJBawfW3XAf862RBSYfKhIvbj/Wq5806rP/jjKZLAZEJ0QMOHMM3a8ofIij
37f//vXX9s/fn8wRWNTVihNKeuyRR3WVrMEdDpwvT6nFbx7o/7UufHx1aMiH9BWYsqlYO4CBgIDZ
V3dko0lY+myAZDewU5X+l6NCozzE54SqzuheYU1TTCGpCXwYy/ghGoDTz1X4scIVEDqOenalAn9n
siYimD02hUAQjv9h8f35Petgw0FaX8DSpK9ygEVMpMVTTnwRGY/IpAEPEudbuPcuudk+OGb6IDNp
HSw44NBqNKArwTsJVb1eAdodAysXnsuELEhTf0S6WObSPrHSfNDq8N6uq5cozu6NKPhUzHwPr8En
fAofA8BcpYErvk6s+yzhi7Yem9SUz75RNA8lAQ+m62iMHo0qjeRcgd4ZKtWKDsbOgTvcokO79LKT
6YcMwO2I8edcIlPQ9YoWTuGF8UYDMEmwEm6ClOdeYrHnuGDSNeyggjVshopDAhGWDTRTXlEA2Qa0
Pca4X1RAszbCfLIj8Teti7vCKTIPBBIQqKUKPiYQv3WnvDgVPzMDdDCWfYhcvCRWcRgA2q6SjdIG
D12aExCkkz1ghq+DBZJilq2CAZRh4E19xtXE14L00FXBJzHEYxGU+EEDCOKkdFxZ1X8iDS0fHD7x
mV4eddavdVMMC5wC/gx5KD2tEftCq/c5CggedHJw+VI4jsKqmePdmS84OAN32IPbmgXlSq/RlEvo
L/i26a6SyrcQVykgjumnVWt/u1rsCi3boGI5xwEhX9P2++6L6jxakDSAgyBAgRX1ZKYpBU16G5lv
CGsAtGmLbljVibT2OHi2vp22bGnHhYp2TQLFoSxhgk67aBlT9Ha2aO7zRdZXC2YoSHvC//Q5b+D2
p+KC62lAwIPVK/S91cL2SIEd3RK5n9RcxiZsi+1RxppFxdDDcjPgB2HW4b7PcHhSzezOwtKxgkGH
vlUkhX1cixI3VBCQ/nFsOidNsgQqjIS0hy4qxUbtQmdhwMZlkdYoN3VBYt+rfZPuayMGhXXQio+e
UhhzlQo8w6jals9mCn+woDaMBTJozb3srHeDFK+WlAD2w9hpW8nIRgM3YMcOq041RaMo5+WqStR0
EelhtEo76fim0xRepZTtkqiKukLFF8WbptsrtGveAjXaCbVRINWVtc+TXEcTZiQ2uuSNB7Q9X1BN
PNmxvA9qabtcxhWQBrSDNwia4BOiWisGK8GFBYaqYzeBHzA18kz86mUxWL+dUtClYYE9n+jlK40a
tozB/EE3RZPtFQF2rFV2WwYf3lNWOdJL86RYZWXce7ZMlQWoaPG2Z47YpIBWugMlL6JXe19LUISz
IlL7gcLaAymB9OsdeP2N2kOSi8cMbM1lPkiwY0MKF9SeAOPMcRboKfngSp0vIkOP4ELB7IUkLfXT
SIbbPqNAZQSmsYcpSLuE/Ynz0MQ1XYmGO3CGiPhJ0dibBJd3ow16s+Wct6cEpgAzB7PxlPxzxqNV
AturgRZgbaQe/FxbQU/K4ace6yeE3lSrFq1abC1Wcwfnr6a2izjobMZCbjkq5CE/43QEBmpxqGsn
eELAHrl3zW2zApg49o1ffFUtQYwqNyDWu8WKLOKFslEeb+/DF7KHsZ0RXccajuYgTl4AQNScZjqI
xupJpV22QLn2iQ2OvbNojhxu2PJ+OyiqXOXQNLo9b+GorIJ2DEArFN+BNF+I7MKZXXR69sCVFriZ
Ed4GTgBuuJOHglNJCQdAZp3biMJ0pmT3QUQebo/7WgyI0Gwdqn8Ug5zJ1TODWoqovWWelQLreV+Q
MwWcZubEPRdkvIl+u02UIfxZyxqEQLhJpkDm8dcgnbuxXIhKx6eFFAceEwS56DyZLM5Vmmh2yA3z
XNgwzfDJvloxP1oVYPLpXnKs4QTqyfV/ewr9iooMBCqd0FFdKFRaPoDHFTfm2XSwFSPfymvpcth3
3n5NX1nOHx8IRgee28hDRQcqNSbvKZLEsaGmM886fO9c5H5rNyyHBAAZ1O0V0JFN9HWjFWcdJRWF
97IBu+yOL0LD2lcRAG4sB0GjTg9O3T0RAxIoSCkV125REmYcJAESDq+3f/L4vG/94slL7y34AcSi
NM9SPfTwXaf5nw5MxttBLjSU4/M3LZDHgNgDtWO6Jed6AstcEiKKJxf9QvfHa3606pf6Intp1jPR
pqf1abTx379NZCsbOlZ1iAbTh7v4D8A6tQtj7Xr3Hj7Wr7VnqxCFuPFpLvDlszQJ5hhUbZhNqKxP
7joQ9MQUnrj0rICMhKLnWh3Sv0kxl2C9WO3tEW2J6QWRKC7/00QxTMFiCaAWPWshCXzbFAeoD9EK
PJhbyK7fS41AY4nO8x6erbef7LUBQoUIPgH0HRANTPaZHLgOWZcYYGZ8OvIjCO4N9LLfjnG5Co2j
c3BzBSDPgN3Oz5eXVAzpO4hjzxQAfh5TGJlWM9vlOKd/zvmfIbSfIdJGHQZZI0SLvvwIjiK6PMaD
XAGA6RKiLFTt7faYrj+3f8Y0eW6MIjuJhBA9B42+rGKcnpoEdZjT7SiXm+PXxPgnzPhov837tIyw
ReDGB5yiyx77V34KjvbjcMI5136P12w73yl59VFayIhDPABYzlRdXuqyhZM0M85NFrV71jfamtYd
RfEHXPpAG5pFwPp3cNSRmG3BHteS2EYWGA5YQsBXujTpnRkJHDAL7TfMMFYyVZd9lMz1DVx2B6NZ
H513I7EPqBKUWH4+mjaFy4uhlsYJS/KuCvsN8H7Q3IllmQzbqMoXaBtcm62JJkj72OvBEw+alwCG
aUlZrVIarwIYJJsdcHJB2+DgG/dzL2/8Bd8nJSSNqP2g13RMSY59/j9/YdyDkKUUkp7C1843PX0d
LgaoE1ZYIeFPM7NETj+yr2C2DpX0KFG9EBuJAUZPsH/B4xAHW/9VabMojPHnToeDUWCzh4wS8KTJ
lB8qQy0EsFJffIT8XNyzZQI9CfHas5hF2E2/r3E4BCBGXOrQeHCR0eWD09BAa4xTq8Nsw4Tp3x9a
zmU/p0FA0UDLJU7YyF6o9sU5zzaCANbhFkUtECdKuJUzDdZDQefe/oovNy+0HQNggUMSeruxyv6c
Bz0KZjgDM3qu4TWcwvvCVpddki3DbGbGXQmkOdiqIL9G6eyisFD1HPoU1dDPPKXrKOT3GUlfY2Ku
czv8vD2maeIYjw4gS4IrA7rzR23gzzFhN6rCFBamZ9iy7PWxpIBe7je4DcLLoycnXZHn2wGvLEsU
khh072BsAIFMZp+KfrjQDGv9HMBWx1V1HgJWZqz0gTFPMUFpknB5hBtltrgdd/pdYaA/4k5WYPRd
asjQlPo5Mqy7JMdFrM/eb4e4AC9NY4zz9Nsqb6ZpAI/SRj9DpTDAaaAGMLBiL8jmQfBhmO0qL0nk
Rob9olp2uC7gGDHzC658CRglUAvjAQTcqcnrbLDAE8EzPN0XPnjqgviVFy6iVYwL4X21538hz16H
v2aiXjn2fI867YzXCmokMLLTYbA1wGDGrmwXdrzZc0TK3xXmuSs7ncMUBaY+emjDywVCgXWdCevR
KapD7OgfeoXiswF/JbeDNwRMYattC6M2Ey0bt3/rZbLzax785wlNVTiJxmVn21zHebf11UX2qPvD
GpZLfrIrP9D66lmr8ZoMvx7uG2jhCH1z5gu4PhP/+QXaz1lS2hU3oAvWzyaMk7LhoBkzW8jMJJgu
8AopDRL0GGKkkU+aysHt1XAVaka/vP0wr054tBbAYhn9Q8g+TC5VnVOHDU1jrB5oX7svjNaCNXAc
aFszDdF2KyM4LfH6JRusdK1RuJP1Q6vOyKoubjBfW4xtOrjUjUiT6bIctbbQ45IaSLHUm9SvgHHy
rYP5Dgu1XbWr/8yMefr6JuGmJCkGYlRd2AE26IcWTEWXr8tVclD/ojueHzU38bMP/nY75nQ/+Ao5
sjKx5qMeO60GKAFyLuoQmiezLYB/D1fo2tkXzFgGejrzfUznzhgKZUQoPuGGgAvh5I1acP3SjaAy
TmqDLdR+h0Qfll9Pt8dzcRn/ioIeLQ2ND9h/pooNxIYgOTUp+v7TjfWerKuDtVBTLzwkH46XuuW+
TD25BNRo2azr0s8Dz5pp09GuPVQDZzrDhEIZguvJRkQlVSOslPRkuPYqeR5PdmOfh+ssxMZAFsBV
vHdYTfnqY7+2HtnaQOIMnFlf280m764cMI2xKQmi7/FIdiEwt2Kshc2gngrj7+CAsJ7lh0Y3H4XC
BbxVza0WZ1Cag9sbCj/M1UeZsE8W8cdWD/1Qe60ZHHrr/Cih689MGLr1ByXr/dsv7cpJAVxtiOAJ
0DaYJOMgvm1uqPPWsqVSO9uoiWTWB4PrJ86dy/GLjrJhJtrVpQWXTYitCFRyF1dpRsoqDIZBO1da
uxZK+8Zq/TOoo49E6fwIreKhqe3qyngBHGBGT3TttgZfBhz40f4GIPz0opsnTakBiad97RHdRn+D
G7DX+PBa30a+3M2lwK6PFW8fTHGUYowp0diqBsI1K0G8uvBhF7gGFmNlGXz1BcnXnKXqlHcw83Hz
fmYvmn7u44kF50v8H8IpJKnHf//2UocOfmdhYZIzAc+TxesMBrwwL/NuT52LJRphUM8kyLsgOYwk
02RVMbumk7B7VM+1/kzy3pPcgMNHsem7OyfVH7sY5Au4+PWBdCHH9vu23cz8glEW+P3Sg1+AqwHY
U2hqRDJ4qmaJ4KxRZLY0cEVgXlI8myV86BpXI+k9Kcka/Uow+2wXajuHpP/6eKeRx2o/TrzQ9+Ho
+/MRc03q8ILMjXNkIrmVRsApGK8pbAVo240UM82tyHOQrMDO9kUOGxY4xiK35IZchYf4cJfUjj/A
fZtZqtvG1kHXkmVmyaXS/6naT838yAMK61DupkP1bHRq4ZbdnJDv2hcxJmZgiQCl2KUrhlEGRg3i
uXFW26dOS/wqBt2DwqJO3fFgQ/t4GaFBoOnKrYg/Czgg1701c9i4csjET8CONIotIRCaPEdAXyVr
IVk71/CYyIN9HEC2zXZxybww0728FW4WfNyeNtp0sx+nDeTaI0RVQ/uyPf6ob98HKhRGlQwOUl4O
cTPN8nGqAhvJp5nlBqzybJK/ZlbmWvyTBe8yipZFGyxaO/aIPuwaDRY6anjO2ha5MnHgPYW3HWzY
nQESKrkXMNa7/YNnfq8zUcfaMiuIler03Fs7zXrWlc/bfx+QuOmHBHC3MzZZjwII6wJXFyZWbaRm
jCei079cArOv1VoHr6LqT8Eje0MZkIthVHg2IxsdCtC1KkNtBU7Zoe2p6QHc27tpBd9vEsHvr8kg
TwLouYf8dNBdp4zg/loix8O3KuALTjp81MT+CGPloACI7EJbjI7F4pc5iHceavyN1/b4BVnPcRoA
iKgiQcUis79XAyTvU3sjONoH1ML5SFn/N9OD3yDSLEO4KfsqUXKfZeVvewAZ0mg+4LV8bAgp3Lww
/DoDX1HE9rEuIR3MdVSVKWUERBpn1SSo51O79Xlk3uPHr4E6P5h5u0G25lOk2hug3PcarAhHs7rE
TAX+Yn6PCs4qC8LTgLKzaJtHUTYfRceXof4uub0HRWzlZNGWRNraEsMvUN0+7Lg+9IRWG6GmYkf7
hNw3EdjFRpPZK5jpIucVWn+ZrfkQX5/jUNsNJTvYrAE4uWHn2Ag/DQE6iNYvmFaviEJPDid8GWTO
kmS0dOPUXlMr8x0wNGIGHODQLo2Ww57B0Rs3a1jpqY6xtTr1lAble5wrexFmR4vVS5Wb26Ih73yI
N9wmo4286Q9181DC9DtK8GAMDS7k1NwB0nGs85rgj8pNytR7zWKoew/Gto+LI8swM5Ru2cEKx8mt
Y21UuCdnDy1PGy8xjadEVMcqBBTeqCDLsGAb6icRM5dcaI1nZAZ8shP2VPY6wzeVqBuSAUdd8hqq
yJCbftfZv+AKS92M8ZM92K9WAdyB0cNT18IOIECBAq3HwRNjzR5d2PuG0d+FFcodKUbzOGhjYxSP
AEWC4LG1+h1nyjNAf5qLxv9wYbXBX5iuH+tMhzQcYv7WVBM0DvCDlURrqXZbmH1BcWK/FbF2coix
zYrhrS3bDkqZaBvnw5bW+aa0mqVudJsgAdQLPO2zkn7dm9EupArHXsQBSuSQ2T101BE44PV/7CF4
1JvCOuVxvFZko7lxrh4Do5VwoyX5Fk72e3BenlOYtSYlMNdl0wi3jbA2RXlo+lTjCg4WSLQ0wpYP
LZFbRQ86X+rU66xukeUDHIF1uiogTd8a8IxfKIZxbonmU1ucREpecEx5g7z3YyQl0dJ+CpOSLarI
gG6T6IUXke5VJnXvpymVa9WqYWRFYgE/2qA9oCVBP8Gvz9xaQ9v4QggIFHTDqwLwaOEvr58qBlVt
Ytf5LhERzFj7ZmYxu2xiQc3WhI8H6EC4jMB0+efqbodKZGR93p+iZ/IbqW4dGEFMs1204HC0qnwV
3uHlnb5gC2QBFrdX0unJa6TEfY89ORIlVdJ3sibyJIYW7W4hvLPtWNsHAH/NXOlmhzmm5L5tYlY3
TlS160/2ASqbbXOn/BpgfHYo1slG+s2mf9A/7De5K2d6Gqab0XSIk82Ts4bliVrBYlB5gO0Ebf7L
ze5ff9/EbQTafwsXk5/jykZ/S6dHvp/IemFI+IFb7OH2W7rsv8Rrwl105CwBlmJPDwAljGfB0kSM
dmluhz10cAfxa1gph25BFnQH14w7y9c3M1Gnd61xZN+iTrdxlURla2qsP7F9txyWxjK77+Jl7Cde
uks2zd5c2rsBual7trod+dorG3m3yG/DF/Di1qXYuPgVBr6I2klctLm6QTZXcZ4eIL7GNor18adG
F5DpWwvUvi4F70+Fmp2LwKEeMzNxj7LEWuIkzCvyV8+GfFnq6OC/PbrpN4c8FUqjuL9iz0KJdmoP
ZEGONMCcUT+HJVkR+HMHSro0cRa7HeaipDXmwzTUspDaVPGVTycN9FRZi2OOdjZB6lo4YHWtbZCK
e7A+XAcnG+KwVSaj5RALOGor2gmHtnwfqWXu6ZGJY20KNVhCWQmMsvU7UgSgyiVTDkNkzWbPplNt
/K34tcZYOAZTcgoB6jIHTVSwmD/bh+wLC97kHl/D0WKhPPF9tVf9DD3Obqh4xtwsH0/sP25G4DhD
EIjSGo6ZuPxOTvRt2NZSokoFgCq5G7Reh4A0L7wyQWQd9xiovYGhN7oKSrMsWgw5GNNqk0PIF74U
RjXXRTKu9j9/DpLYwPjA+A2THziBn8tJPyYEgrbszxk7D/VDnAKLh7NWNciZLP1FCQSgG8xC5L6Q
ATNA4vgZKJSdILqiwCgBpQiaRkvCRznbgHNl6oPPuFYi5+/tKTl9y5DWgO+KTBvIS6j8Te/5Sa30
8Fg1nVOWw73AFmu9ZptSxl5aGceazXVZXFz4p/EmO2s0dFZEgyE6M6trXCe7B0TlUesKCA2V/sMw
8+P46Wz1Xjy0ur1VevpRa2Y0kwi/WGowagepDbxOJNbAJPn5oIuWxLEjHAeZYXv7L/FdtdHWcyVb
/WLVnMSZjDZUOgVGepV5GlIjczm4ai9x1+MThhrZC9B2CZUmOQZQUWrQA/oRKnEoibBH1qfp0lEK
ciBB9Ic35iPtxJOm0BWOzPjPYshyIaiDZBZrQi0sN7GjYT3g1jjADBIiX6T21crgHoc8yW+14EnY
SY8KqEA2te0ZPED7bRvIuYTl5YliMuBxun07URgJiIoxlrPTYNkLTPV3JRmOTMbxwhigI8rlUbXC
XRumn02jnrlWrbSwsjyuEneowLgDTR12km4M6vjteX6RShsn3vdXPjnroEAcGGrOrFOWNVupGjsZ
6KWPJJeySFrItEDQv8/NpMcNzKpWTWDMHBhmptx0EYl13iW6KKMzXYXrbGlv/qX3nJtyl91ZP8f5
9QF+ewPEYipveRWdS4gF/M6WOK0WQbzGsoj6GmSIC9n2gEQEme3TMgNjKoqx18DucY2loPbSMDCh
u20JdnlosGbegob3/30pnbyFaQVKrXRhyQxP4V/eRanf7cyNBZGBshKrWXuLmc/vS9j47VnQWO8r
zhCtieXRtNck/a/BBzAtHC0lYG6H9PwF+S/KOtzO4aBxYknhmQL3gdlTOva7i4f2M8hk6qqxwdQG
hfezpuQMlSUq1nnfvhapwYDecP6kqXjqY9snobqCTxO60rPoWRfqs00YrmN4lZVe7AFjiV3K5L6M
Klz3Qgv+JkOlelVX/AJB51fXsGyhJIGNPiMT2yu1QreJotesl7s0hNkSr9eDpu5TPXmqOhs83Cq/
V4vcN0W6MKt8mfPywabxQRr8PWNd5gdpBz0MxCMRe5E9fkYX0j9MsT8BW4ZnjVhYTox7u6Wj0p/R
gxHYr60mDsTBkVqivEOGNW+YX+tlB/GfLlzZ5EfHKSuvlN0vJ9JWbRy9SJvcQ+Rr+81ATrJ30kXK
MjhRRfSEK+2aKfkHiOoE/EyYs9vkhBEeFY3ubBWLpMkNqMZTmNlVdrUXTt0ueZqP/AoKLXoiYvy8
6uRQtsoNuMl3Q+7SEunNThTSzQhw4bVoj4mavfES3T5NtZZS20L5HXqRU+TAAdO70TjW61Rn1ffq
n1jX7gEh35E8f6ccPieEw9AaGKN1VGOLyDtUuqMW6QdTDvJQkG74VSqCoI+heezrcFXqFjghMsVd
ve5ONm+2QnPuRG7v4lp5q7GwBpZ+UsKmX5uVBTOFBK2FkuKLh57kMxQcNtKDshAmGgZSiFrrILuP
pbbjCYBfLTkUTYKt2K5jVzNLcmJR+SzKEA6RFH8HbUDMRT5+70gCv8gg85DSWJMSVotQ1L82Nfyw
FSTF7Cw8ChvtNGr+Km3nLqE2sGWJXDJAtl076vKlzQFd1isNTsrMSt24D8RCWF2YuVmBzIALpuZd
Y4jExZJ8z5z2V2CP4fQBFfksGQ68SRqXMBQhHVE/NWjEgPCGLLXctFxKarbOK5u6ZaG98yTYRSE6
LIaKF+hFII3bIBf5uyjMYqswS1sDtJ0stK47WYY8WHnCXPQBqS66KD5qrn22TCthwg73ZRyJqZeF
4X3olPjhHYHDwvCZOZ3m9TUq3GmUIHtZN9WC9mXqqrR/sDScFouaEt9QLAF3oWYLfOcvS4Bz38nA
9nmgcMjelcYrjCBCch/cKL2DyqBqbLTi6zglDU59KpsUmf+YtZ6iWsEKO9ZZq+CG1HKGfFMGsIts
30KJvHJs53AQK4diW/RDjcpQuy/yAE01avKRlGno0q4z19IK+aLuG93DigFKB5YC9MhpjpcZ4J6l
dZzv4QVCXRlGn7BZk0vQWzGHzKbdACaOad6QuwivV7TGotIiHensNn9VqqTZBkn1RoB684y6MZ+1
ojC8wOw+YtuM/MpCeqxC7fdZtnDHJUL9CMoYfjxaXsNnXrJ91Vbh0k7TVaN11SKGszd+UningOHk
mugoITF/IQJ4tJLyZzXMPiMbTbNRl+Al278xBL4mEalcFvdoHYmBw3dQSVq0IDHZCswrkU1+grU7
cxtL2MsMTvPrBB8jnFEbuL4NCRDikFa7RGvQwWOVz5D4Ebdp03PgwLunKmyYrFrBmHKDwURSKntU
5u+cOF/XLHrqLZCQqiR1FQt+BlX3G944OUxVxVYj0UuhW09Gn+o+0lnAWQaW2Kl8OBcmv+sGfe0o
sbpU4VLsWUx0HsqYDCb0ykEQON479UsTWomrimyT9ezOVJVXKQVY5GiKE7DPdRmVyJ+HLbqd4BXK
nAHJXADJE9KvglTrFuigC10nqbYOqfdJUaRe5QBKapaPuaNu0KnwK4vBZ48tB6IN632I7I+SqX8q
s1g2OflbtzBm0hPnD+vL+77vPlmjoHctU5a2Hmyq3m48dagNHOH+j7Tv6o1VWbf9RUhVFBTwCjQd
3aadp1+Q0yTnXL/+DtbVOcuNkdHeZ0nrydKspuIXRkBxrKybA4rFHvTDDNWSjcoxVO9ZEvkIYluw
xSrd+LEHAt9IKmz+GuDTQXMlwd6ZFLyKMXqT0RW0EvSLWh2bePB9NHOi7IsK6REwVVevEhvl/wNt
lXsObXUclOKOJFDeA3W2xpcBstNCWSyWXr1IiaweUweS4r4amAPOYWAXTThYUVLfVGLEjA226tNj
mEGAiTfKPjP4fVThDiCsw3RHuckqfo54LDtxO94QgNLMJCgs6jf5Fs7r8Len2n03sBdkFYHZSemx
9EHKTKX8iLL1na+iCptmoP2ruQZqHjblGGzDvnxER+iPDPIjOv2orbP+L2xfU1sK/Dufga2d5caW
R+QI2lxuDU15mzTiBQI1Ifod43s5kI+w0p5A2gBAllms7M8ikm9inRUmSY2vOGucWPgvepnfoXG/
gwhu9DDdG1aSDfuQ51CwVodjaHAwwdLoCIMBuyfNY6qMPqSPqo8+7o9NzrkZRoAPyADHmxUz0B4Q
3p8kyr/8QrpPMuUjIDruqSb7kGQdvnAl4C/Q0qnsUo9usrLABERn0kg4fphZvSYfSOF3UFJCRTeP
0AVRoAHN0bzHwUmgv1hZ2OzQ0cOTbgdgwVojjziIf6MDoWrJ7Fh18eECafZp6cqpAIytHkNb6RAY
gVxvGXQyiCxkxCzFE5i58Mj2IfYYyhCsbdRDoHv7KoEJatb18Qaa+yMcwWXPquv+OJbVhTXcx/TR
l1qPdJOoxVmWQijwc+0+qUBGwcG18xzK3wPrTmpHhdno0JNT2qwyeQD9xL4cN/qAunHPJY4eQg/z
HaWDMi9ODK3bN6kdLN0vXC+h9wlFzp0Oj0PNLjSrbgwfVgNaFJ9JOV4kaEHGCJagPZlZqFTfpr3y
CvM4S0q6GwgfniFw8ir5NIOm5PDJRXiAcfuxp/6uimKnrZXnoIk2HWwTLTVEHz2XQApNG/VUl+lb
Q8bXWIn8XR/1r7UXBDYd4RPG+C1T/X2Xxw++V51gbXMmQ36ChsAeFofgibEsN3kNcj/KBIfOT2NT
DvVbxVM3OpQjOyLGYyMTx1Pau4xrD0mcwWhC062sS/bNEN3lKuIKJXo2eGarAXjChjHssq6UTDTU
HiutdGugWUHZicxKC/ZGV4D+qyUHBPHwA6yqvdwkUN1MOzSlAt+MkSp3VXegdQ2aN61TK06lr7oT
O2CZHvSw+/BpfQBx19G80aVd/wc8xcJUxtY3A55+dIbfWUHSvchlbVhoGt6VvAKiIxFsU/NyW+Hd
MiGszCA/11ikpH9z0tlobTqSapypNDaWNyon3jKGBFf/Ownqpwnc9Kj0gp71DXjcCXZDVu/BDnps
0uDIx+RNGwtut74kNuDAA1KrdxsjGt/hrbJpmvqZGsoGShgPfQo8TVlfgALalnn3l7Xibwv75XLM
T+ooLn1IXzNe38Hq9y80mW+DJtBMP8eVCabsvumKp6RBpygX5N0AbGCM+AEqxJDhasN4U2dqvWGZ
lDtaMzAzI3g3fs/3/qm0X+d74B2iJQ/4M5nclWelsyFrhJb5BPnRiW/DHT3q0blozPYRbbXJS7J3
9MAWjyHQlF1jT+4IBPxqa00aZSErvv4dU4r1LROMq17uJqjJP2Sm+hxvhp38p7N6m9h8J9kl/l+z
B14c8zt/YTZmUJCAqKGhAU7fIdW2DGfYxTAKN9UNNz0z2xDQmPerBYCFbPGKNjErIsZNE5UtBbc+
O5VvkwcyCJUIkk3fKmDZuVYbXUpOr4abcvBvM1v3JSSQo1y/9Idi39z6h9bxH8RGhg4M/FdWemOL
++n7nM4Kd5yWZaHzXIJfJTmMG81BI87hW/jnyFZmJ/fGhm371mpP6pbY6lux/Y8hWVBjvvreWUmP
CibXjBbSRd6Cu4UlpVsO80hoHKxVwaezMT873791VkurgT8BLB0jKdv0jIcamyfcl/sISFJ1DSo7
bYrfxpqVGNhIZHiqx9Kl3lDHO3ArcrpnbaNtZVsncB5d2zbzhss0i5O5BdyJdAZ/htkmVYeeKziO
+iUWkplOAa43FTzXiGk/u3SzcWa7Ez7TWa5TjBPsETc/gGW3iS/GWbHTE/L+w/AYOr6j2r/fej8I
s/Ovm+3SWKnKIVSoh1sPnK5N49bW1KJDgDddONU22a5pgv0zYfMF/D6hs21JQgN9Mnn0LqpZnPRD
dTvg3IOY+hcPtoWk0Fr5xGlDzMZjE6QaZBegq4E/vj72haibEtRy7VJ89BOZYOu/sh19zg8gFVjp
HiETyHImw/yuDf2D0Y7ZvRp69qkQFKwCjxoSPlW/DLLtHfptCTKDGYLO/jxAYlK8qZZy5DvkwSvf
vbBv0fHlsFiAthcQi7MzybmXoOhu8EvILoiOkJc9CoiK/z656Hb+nF10QSEjA2g3vP7muE8q/MBI
cc1cAK54S9Jq/PQN/UNX/UPjy9IdcrGDlqMqMcBJpZDHO3RUwJEmihXRNgFKGFAlT+31XRs2D60M
I0jOYnhktU992WGqNL6reYcKRoFMUPZh8hWRF6XvtgZgznVCM3D7eoeMQ7Dv6v4VCIH7nsvO2CBn
EYrTxORWJMk5Loe9qNtDAwUXs2/kY9EqtzC7u0Nf/uDrxblqvW0gs8cur49dm974fvrKasA8QY66
kCJ601p1L8jgqupw6uNkN5TenpdknxHFQcX8CLuJSw+JAFOS2tpu2xJCFvVrwelOzTsHgc8+1aLa
jL30ogal28J3C2rvsGpOsg/hEQKZkOwQttTx+2pfNfQUd9XrMOaWQK5gF1X3oMrDuauKtxSaIKYm
ytLM0xGGx4P4UOCdZEkSh59Xwc9Dzm7LLOeIAMsIEar+WTftC+0Cts10vD+gNO0aqT96BBKaMXwP
NmHE2j1tA+RqtXoKSPMOPwbgLAZ6IwUG7JBocNZy5MdQlUHPpkEgbaga1B0TOd/Acq1GrlAWlq+0
O1Fm7xBNQIani9u8SN0RJbBYoRZELA4JWj9VIc4RdC8JCidMlmsTYq+bQepOUVZuIw/ItHS4FJ38
HEgTQ90jCDkJoi6e7AuP341htysw70HlXVougz1JyC7wcTUrW6zPOWrhh5HtoHYYWiOqI1EeHOte
h0N1KUM+Jx4ePd6O2yIPatPz9K++h9CEIks3CfwqTR1YWhUS4qzUtryE30VNXrRRg7JVCz+4tnnQ
qVqYWSnOYwuXsUjw0da48qJK+iav+cbIxpPXqwlAfO0XxGXvaIYaA0o190Vs7BJR+lbCkEVSgM0F
r8+yGt8Dnon6dkxak3hoExt4pQ26jyv20vTGW41KpdYz1Jc8782n0xLlVWGGHo/NniWo+hpN5Yii
fC0y417pkdPHlRxsugJZYzKGKNbEKCGF/nhCZbHaoTqXmfD2+JLVyDeLQGyJL+1wgiGV1B1aLPtG
wf4fG+WprJPBpLDosxpl+ER1BpI9cTrF7PyYyJU4BFX+kMvSawM9TjOraWqNCdlJSXxujEC3aBbI
bsvqxGwgumHFQYJcTas+5Vb2N/EwhpvcI6UJ1fEnNsKfT1HCDVdyYMd8JTDRYi7MmAtxUCvjkQbi
PoqUDp+LtGnoWqRFkQSRJ1RZQap8LiDnBMHtYN/U1avSDjdspMdGzx4LTTsbFeCtWZDLR7jonqYr
y6yV1sExdmDQ94TuI3Uott3u98tx4WqESSgSCphdTi2XWeSghFJeeR3RLnp76ujfepvijOCHh6Gt
+Y9MrLTkf9DC8NpcjTeLIJKkhMhHxbRLC9GZTRiG3ILEP7mgbKnZak5GE8yYCwCIsO+Ls+4CrPQp
G3F0IH1/iob0ppZgmUo7FKjTSdhJngK6JP4bdPkl7FH+guIRql75CovlZ/YBVNLkBUQAq5+cVWfZ
hyIZRovnpcArOTlzMzzRYgeApMXN3tZ3+b2/nvH8WBuMCdjIJExGNAPqYddBwahGXZjrAq594M3Q
HEau5rAfH8PB1M4oCD559+0p2iW7+ra8Dy7K3e87Y1qJq5AEo8MykMuAjSAomZNlUk322lDzyws0
FoHSHUwjXfMJnUKL2RDYDHSiYINODKnu6w8k5SAXLZxBLxIK+tD9PWJjgA+kA8CfiNRbiyN/zCcU
YaCbjHYR5xwOE7O9p2VpSPOYMdiYedvkE/jLVJjiIX9Nt4od7tmBAfxox4XZ33Zf60H6D7iSOht/
tp7QWMdSVxi/twYbTAwrhjpBUm4QecCD9FHb1Lbs4NX+ygqY21vlylH/EWz9MzwoYcDYgfc1Lx4Y
FTgocFWR3QLNVUj2WaiNOhF0bn7fN4vDgOqMV0aflIJnMR2Tey0NgcF19aK46KiDmShdnQd0Nf6P
A82SLA9O3GWfSrIL3o0JsoSVyLLd1NLKMNPvvdqkmDZgpiZOIA4BWtPXmzQHRIqxsmJu1Xho+RMD
kngoI45SYdZe5PRdunLwfpwK8GaA+8c1A0mJnxyQUIpBDWOh7Mq5KxW6KamaZbA/JCu2v6+UzBbW
6mqo2RTiYSm9iGWyC8l8z/JK8snR9VP04NJTbaMn415vyeBUantoW34WVeVG+IMS57Jdo6+I2m3z
5qXxMRNoZJXMpnW08TBFzUDe8eS9plNTvfa1U59of7gRFHaSAZ7cS8WL1Hsn3wAOf/SgG5b/CRP5
XklIZrZE3qYZtCjQfuhzAf6AbBPun6og3grgwiuBiqlQUjsuwRX0YWChRqCqZJOUST0YpTW0uW6X
tXyMcyQuY2XloXRuiOYMmeKgdBWbeSBOetpB4Axad230LgeVU3XFY+Ipx8AgudWXiOviLLiBFsEr
86TbAh2Fs6JC5pB2xZGWyl439FuPk4e0y/CbocEND+zwthv6zSSMNnS4vxDVPw8o+bOxv2Qik8xI
rt+w017xq92QNlslhQS5grBCAFUL33NbyIhTixpuRwaT5E2hGA58GTtbytU993Ri+0Ldolj6QiB9
iHpre+4N/0grGK22Orkpm8ytELTYowrYWWwA712KI2Cavikbw7GS5ZtBaY/CzwzLyGCfm8UIQX1R
HIOS3IUEMFs1sptY2rW58TdG1MmotB0E3RelemRJD3eUsK9NNZF2rI8/gBy3w6SEQZPu/zEiiCNX
aDJB7LfwNiMf3LGTt4RyYYbwR5UNtIJ5qtwMVPE3nRa9G71nEbV3+2Jq6w24jVmNcNjPu9dBkndN
7D9kMAjWIWRgJikyE7UR70A7Q1lOq/50csos6IS/gdh+IegqIWWjWP0KMXsn3caR8R5WxWCVGkRf
mAK7VqXq/L3CcPHq/DEYK/RhcjBig3KbKvA4a+v02PjhHg6zIVp7fWEFrfrkIeLTRuUA9bnIUmry
oEj6n7wv/pSCncUwuEYnxNZPoZw3MgJO3XROpBveANHrKRl6NFCMJEP0lnriq/L6J1hZNlZJfG62
DPJPpLmRQ8XBZr4NxuCFVt4rSfVdKUUn+GCeoLOkIMRsXsu6/qQKOA4Iq0298mtbBeMgzNN9UKgN
VkBv7MGHAQrJbuHmtYMmJwJKIHX8AU5/MuBiUrknHiQdQ2XDeqj1/X6bLNyTV3fJ7J4scPGnbcvw
vFSqqQotPCg+3XPAAkwDaACL5voa7vBntfT6qpzjtyUp18KS9bILNT5bMmsL4brVHOpTBvmFfOX9
XAgfOEG8AkUNBCs/4KQ4BcXIWEVdaITu2LHZjY7irLOUF+fx2zCzKEUMVIrGwaNuL93j1Jl99q6J
CkbfMqheayDxnwjDaQa/jTaLSVI9kOoC7Tq3Ro5UlNI7hLv3YqwTSw9BCJfysDmEshwfABP/MhI0
9cO6B38s83PLR+MlUQBaDgNyylu9nlrp97/vqh9RKH4fQgk4XSAIBTdg9vuKsAiyHEBvN6XKsWD+
QQ7WjCSXhvg+BbMC2NCoJekkbKKonJIueN2aRIT/uffm9URPy/6tsN8BMyMXcSrDG87gZt3j0RA5
dXjarrzqy/tHm5xzIUwizxXKfMUAHLdoZVerUEuiA97NaDAJgXPMiBJ/3qzZ2y4GEdCZ/Z8BZxsW
dmCjTypsWNgoWGHw3PTlhsbtf1oqnDYqCKkwa4PsJZt/lg4z5UgBzMnlvb9namy14D52Pf1vDvm3
YWYf0/qKknupRt0JV9pu4a68MQ7rck2LMd63YWbbWul5EfgGvsYr9EOnvIjkcQRGr0jWOhGLiwPa
FRQP4J4L4vv1tvNG9IxBhiPulLdWDxKAcEhbU3iemEAmmvFHZRnRVllhDP0s2U+r9e+wbMaP7aCb
WxY5J+54AKoE6KABKAKUstmWOLmDDZL14Hqt1bJXPnZud9+xQWi5JlEX0uIwpFQBvG1NBnmz3++k
5WGghYWyHV7fuXOg1KhK5GWgiMDX+TMUsKIAhpKX2dvvwyzuEf1/hoGm4vXSdaMOAgbaPi6pwthG
sfQt0+lXzQiIvAFd86FYvAUhG4vPgawidASuR4tbuaG+FFC3ayoAsW6V/1RqHdkvFECQg2iT5QR4
KNcDiAygnSCVsCXiZqePqDIlySEduKms5TVL64N0DaQntMll9MOuR9KlYBASOLwubUfkBQyy48nQ
Qs8agJjfl2hxJIhJICjAUCgPXY/Ea5FGKiolbtOqdtIPUMXOrRoQxf/bMLNLSfRh2xshx5XeP/P+
huu3bb9yUSx+CYhUkJuErhX5p1P87XkyVD0hOcFm8zKXqScVoX/kr72BSzsad40CjVAGiYo5Iaev
4qpiAgtTKn9yRPup0E15LOFKG6/4B/zzT82ydozy71CzKesF6uplHCKKsqRb6ci3kKDCXXD0Lypw
ZC9A8TvxC3zTLN36G5jBDt0bZ627RX/216c9r4HyCuoXo2x++7Iwol5Q4lDRFkDwMu9Po9YiTxBA
TxbDhRaoWiANI5YGQu8oRcB0dx3kxL13KJDvVFWC6K06OH7bPsHZFvlBD5j0gPo896CbxbgOVXR0
ecc062wEiS8e0W+7oP0kha5tjEDLQHeCpdoYxE7Ihg3ARzDhFcrDhOETjbaN9eFT7bxty9sOgLEe
BPvwqVe8u3QAirWV9Jcwi+85rx96+L2jyCKQYxgiQg+i+6qgS26Nsn+fkfSBduGHEtbIaYr2kCnI
fXjTQQAA8uBRWl2kMgYAXGsvNa/ITZNqd1E6vOg6sEYjPRBVhXMpVqUD0LtDfR+F+jJE0yU5sK7Z
oENAzkkUVY6kj7mZa1FjAZN/Bxishfz8APTii9J4mx5iESLpPvWYbEWcvFTg80VwJtgHspabdcjf
vU6/YXGOCt90iwqBRkrDnLHNXuUgs1sGUKxctaBLw4yTiyiw9II+eLwB8wPexKY/NtQGjxnATxW8
OcgfVBZaV+NO6jTDTiS5slKf1G6qd5JFq/Deh72nA4g5FA6SmDiCgx3u9+eqMj6bdujs36+Jf0gv
PzY91LFVDfQJ1BJnjz0AxAJRZkfcngQ3qeqpQKjlii2i8gltlT9ofx3Avn3vhX4T0u6TBYOxEqUt
vSKIMlBjhMQhenSzKJf1Y5ZIekLd1s+cEaTMIV4Jb5cuqu8jzEpWeQF6O+0wQi8EQN0Ap9YP0P5Y
+Y7lUSYndwKypqLPnhAmZMgWxoSgBud1VsQ624/D3vLBG1i526ffO18zGbkNKM9oxIM0eP2EQAQh
B+60Ia7S3wFlPEHHHaq89NpXmaNQBbWA3zfJ4pdBqFZHNgUlrDk3N1RGHak65g8drQg2P34+uTqI
/2b+0LWQwe+EIfG8sq9lBagxDDe9kMHJAFoXl6TZ6WsP4+J20xSYMaHWLEPS6XryGkX4CSCqBCaF
HQxVzmWy8o4szta3AWa5oTrGMEOgSD9Fr1uddBQ67knpvwkjIGb9v58xOzUwCIH1EFAhrqiADgqg
zybwHHh87X5Y+hrERKqC/hUUwv9pcn175DOlSrykTilMjuuzeiy3w9GHfIapn1BRMtkGngVuXq4c
2MUSA1rxChouOkIyebZIVRGKHDVm4ian5KE/N7elYvI/3snbEac5D1t5J7/79/nzGm7on394frQg
KIR2nTIJCs9TxlwIXvn5dFVYxJoAbT7sRExsxPKVNSbbsRPAx2jhjS89Hps3+lbejzsoewMLul8r
Hi3t1O+/Zfr7t6nPs6itfGQTbhOOGyEHF6DsV+TUlqIr2ONpWF9or8MF43oIlCI9pY5L4rbJc9Lq
qPGdNGi+K9C7+f0KWRwIsAd0IaDxBbeN64EKnofQDuqR8Gs7nknHiD6ii7gJ9OS/uKvwIP3vQLO7
HvQyVYOgLIGxs+bAn8yeeD3QIFrJ+ZeOBfosFHEaygs/8rmhJT3eFA+ZSQtHJCmFEZR6SaRg5fgt
bQFVleHNA4sxiGvN1kclEki65YhTTozIgo3Gvgn199+XZnkMA/JhsFAFBGOWkKgwE+qULiIuANJb
qL5IlhchCvx9kMX5Uv8dZLaXaynNcygCErccQPlC4acQETSPpJX5mrbR/PgiiUPq8f9lC2Zv8BCn
vG1DRDONHxxbhT9perbnNXvzG/0NQiuvv3/VT2gCgvXv48nX27rz/FTiQU9cKTDRFY0ehE3h0gAR
8jvQqG8hDWlsUMa2She0Dd2ptoaruWtn6yfQYPYrZiuol11W5x4TrqJ7L60nKWC6dRA68tgjiwy4
eOkw/OVJaQPc8xxkY2LK8ThaREsctTbekgxSF1RdM+1b/FnfMpl5Qaf2DHSEqgGp26bdUGCNLD2G
RCqArRyo8yy02tSBdhAKjWuihku7jWrAPxgMxGDQXK6XRQChwNOmpS6aGhC9BUdUEdmdyBt1JRJb
uta+r/9sW0NTijVQ/4AyFvpKgyTsovZ3gzxuRTCuKPb8cw5/7G142QDVAYsHiNpdf1TMi56HILC5
AH7ChNhIJi+WFAQpKP9bnA8whYuVYgM6PbMKSACYjOUAxhlfjQDlUO3iavP77l/8eHScJxk+ONfJ
szu90SPoogaqcLUOkBJ/sHoC1qykGLCI01a+fvFgfxtrdq13fu9JYTZq7ijFMLQzNlEMfy8I9zl5
bRzhsfXn929bLAYAJInnlUxHfB6NUi0GQJEWwh0c5pC3+FAdxz8alEbrbYhYxG42BBgeGYKjPdDh
0M9/BHHo8/cfMe2e+Yp//w2z2yWph5AwyFe4SQAe6ng/srffB1g6J6jlctRwCBRVf0Q7RB0ljgzQ
DWOgSSTpvoNzGnRfnN+HWUwyp/xyguyixDt/xlK9Useg9ITbGfwwVuF7quSHKmjQX4hRzYtBiQsg
JGZmaGDWTL8BbZKvROWLfT8NaiOUIYWRUZa6Pj5DXBpqrsbErYUHE7gCImK+9kDF1KuqwXMS4Ytc
AVI0gvQ0VICztW2wgSboymu7NOUI26HLDeOKyePh+mf0KZHQltCJ6xsVHoyEtEAhAmaYGOoa9Wcp
Tfw+1Gz79AwaRsJH/BhAasVKmn4vMuUUpN7f0UAGB97Yqei6fCUAWzqpGpyXdWwpJA5z7Ast2jzU
9F64Yy9bodAcpX0JwwdJOxbe0+/76icOHQ/ft7HmvVweK1BRiRTh1ptin0FgGfSC0kpv4k3g4CZ8
Cm4VG7hPJzhmUCIwvZULcOl8fh9+tpbAeoQgmVfEZeCnDREMOf/+/oGLPZHvI8yWsJNliRc14vO6
t5mTbkDVQw8VAlx2hI6jXYFO5Cnbtedz6WL/PuosngiGIIkpwxLSuLuMvTaaUji1k7XwVpWT7e/f
+EPHdSryw3YN3XFDVtkPGbee1qNQU1+4skjctBif0RcE9b9m8l6tNXoCSvoeABqYDIXdjTpAbidC
FRji7tpwlBpyMCQv2iZjqjthNPYWIoLC1BOUij3Quu2uVjxokHofarKPIile2QKLU/Xvj5/vQAnV
mVxijXAr41aB7kcO2jgezE0OK8Pf52kxJ9Zwc0EVeso55rla34GS7qVUIBPPkN2gMB3Z4WNzAOB/
m2xg+RQ6wzY6SPu17bAYeXwbeR7I5U2jDrGH/RABqm4q4EF1JppzF/gzmtkBW3AlWaCLNxfo+6hG
Q/AeiLbrSzIu6dDpMR6+sAMwO1Nh6dPmsF3W42jY9Dx7Tojy5fMG+Hq9NpkE5nvTygXEBlonbUF9
A/ggYZD2SJn6qTfqn7AM9r8vx+LCA0msgToCLf75ajRjpaZNkxE3Cx8H46PKP6ryq1tjhS12AxDA
agDWohUAmtb1TIgoEn6VjNhfiAC23MrulS/pDnqzdryHHwaSiwFEv/w+vM8uvh3DVHJtLeSlxUBN
E/1PiNABmzkL86gKbBXv8RMU39tkKn+jyfAVwMTUhJnph5Ex7igFhBkCaZIibQEFHO9hpLZFlg6t
OPWQB/RU9cPBqDvfioUOy9L+CRakEMrRdmBoflYB20VFdKMncMJsavI0kqaBtkeYQQCp2khV9x72
wDB7cAAdtfAc0OI5lrozfCzOg+f3UOeoPLvkaEKKgbzWujGaRtS8k6y8V0AjMKHg8VZl/f3IDTto
6C2NFaeFo5WIEDknJHzpvPySxuHGUAG7YvIzdEAcokobChngMSqf67rNLD1PyTFK2nMt9U+xAvi/
Ryc/XuHUzNjIEoO6FwEhidOCmryC0oFSQXdb5edwiM6GnP6tKu0MVUXYXQ7prjfKHnyJg97BklLv
pc0wNJE11uTPYKTQGs3vBIHie14qD2QoXgiqo/tI7oxtrIk/pIhvaFgeU9buNNa8yTVAkH0p7/RG
v1MkEC8hAmZVHHyDOAfNw8/5gwcdU4vn6o1Rig8/U8PToHfWwFT0irQK4r0AD6qTsGFcFZIpyfIm
aZNq4zfSXUjpF9gAulnV5T3KqnBFj85aVe5HmOmaOmw30F7Wb7NSXdl9S8GEjoowwkbcpCBkXW//
JtWhT5MboxtHfz3ME+s+jPxeF9SJV+KyxesV4YoO7hhq6pTNSi0BQN7IJ5URKA72IRmmX5uZ23x2
rjhOFlz6cB/sSoeVZnBYQ1kvxRFTLVpmYBdB6X92wkLed0NhSKMrdVsdumsQNl2ZR7p0XSEkg3kI
yO6As89u1Crr1NZo9dFtD+pttpdMSIrc+Ad4bO6GykzOpUOO9W4NrL+YReFFB1wfzZ3JtOR6/eAt
ipeY6dyNyzC0mgKE/7ITz6xB2Bt1HbNIA3V/DYImplezmyrqaohfN+dGIi9yAX1VAlgsS9yxhO44
UXY1LcD+Ed2HwqAmkIZNbuHBfI5Inz79fr8vVi+AOsCVBxwZZNVniwJHCCnsoc2I6kWTm/pNtU83
6Q0ErB5qx3it95BgeV6T3VxcpW9jzrLcjGRQ/RiwSio5DaDj+sk5MXobNLa1/TAdnHlq+f3rZrtd
92BVUgiMxG+KPcibsJOddjmAsSCrhjZbC14m4Ml8PGCGUTCdDDhB4LjeCElPadzQBBtBwRsVZ2aY
HkR6egjbxG5RpFFYDKH+NT+9aXv9NuosfE6bMtFSWnPX8G5q/4vzuza+/L5Pls4uIDCT8QpccvHf
9YcR6GzjepdH16e3Q/Agw0Ty9wEWo6/vI0yb5lsboC4ZQp8s5O6QRqCXSejQFnibDCjgQHOk2xlp
cux6/VaPJatTDBtCTJ9sILWdBP5KvXPxkgSKFZ8JXCUDY+P6t2QDbTVfYaMLeuRTcaJOuGvuEweI
+J0P+Zhb35VP8g7y7CvlGLYUhHwfeLaS8JHuxyCckoTUAL+48Jwh0ODqVOI+gGRp72gRFVZftEjr
WXCvICa0kMJsxwkvCTWsoQwehQAdrIPCRT9qYCZqdMNAHBRth4euOvQj4AMVb261cgysKGRndMQt
yEt/jqxxu0j+LIbY0Uj8BjFTh42gxHK5c5IIorSd9iyF/MzlsXd+X/3pHP7YwdC85QwzjvrX7BYi
EeRH6nLgwAfUB8iPKBb1YAZvNM+Q09/WY3AQun4D/+A1BvRiDA4i2f+OPLuLotzTAFJvuBslcrOp
1TzaVAq5A0kSEuyJnt7CcZycSxWCNSiCvo1xtjV06Riw/ok3uuRUY+ZtaEhk0+jL5B0CZa99VGt3
v8/PQoCAt4UxZAl0UhqfBQidpre1p1aDy9oAUwPPz+LVD+9jatggNWx+H2yphnQ12nQZfDuKygDB
8R6tUhceas6Q6OCOFJbCitocWG77KYPXQ35SWOT4eX4co/a+KcCYWPkVi1fOt5WZ3d0Bo6okSYhU
/CfpFoy0dhs4BK4uZvaWPmToyAZfa+DMhYtUnxhwXMFWArZhNs1NW8lVn1PmaoDqjGG+pWpyLMa1
vu/Cl4H+NfkXA04G0fjZl3lJL2tDoDPQyMN7LeiPeQKRvt+nb/FTkEmhqwbZBHgrXa+hlGfSMJlN
upALMiGnCJbLYx50K6Ms3FewIf13lNnpKUYvU3WPM7fmngPeFlQF/wJpA6ZJZiEC2nOktL9/19Lc
TeVqWQHQWYY0wvV3qdAJjyGDqLjtUHzVZfOi9eEKo3UhPEEM/u8Qs+0f6lAEywEZdkPyGsQl1ACg
r2Ug/az1lZO2tEjfR5r+/u2gSWHTD0keMZchfYNcMVgtlgfx1N+nbO17Zi9rHmd+1JY+cyEoAVmz
aMvp/+PsS3rj5pluf5EAidTEraSe3XbL7TEbwXESah4pavj19ygX+B63umEh7yJAVq6mSBbJqjO0
B1iD3JvtUgl8aUCzVWcoJRSXq7Y/6SLe0bzyKgpVMIT8fkRLYWbLLgvrBjqeAT3BMGyl8BLWCxD2
G9Tt92FuJcKLlTDbqCDQjGUKotQppS5YdbBO0pxoD1ollAi2snFk5SyJ8dxe3zq8nim4zXAquFwS
o13FpRkIfEFbrI26dcfs/P2o/v6J2WGLUf0XglyGKFoZlSmYdH/BH819WK/0wrVQWkDPUt6P4hB0
2yzZhGd716w7j7uG4dW6Ez+ne74mqoNqghK89GRdc4jL3dXP7N9Ve3Tr4ifOdrnM0MstE8B6G5E4
OGDcNoYXULpEyL2Vvr5+idlOH2u7jYpSJaesEbDuWhOc5wwmwCNoGjGUMqIlUtGNrYi3LwwfAb3G
PW8OaSsS2YNHUSF7gaqRm7BTDLNNp3yU4UJ74tYVFvAABv9mMMgtdIgvJ9nuKxkEqSSAZxkQdGN7
zSw8K4M9+WS/5PWy8SsNqUYLyCskMMBb1JJJPva+T8iTgO1NV1KYHOpQ+eHKwva9+RW+/Lb5Z0cp
3IzSUj+leuRI4celcOLIH8UC7OdGmrj4BrP0SuoAkjm8wvaFDJ/SYwOnQBg1C6+FKafNttNFlFl6
bdBVjW2Ou9kwbAkqalbXO1ADHVoD9Sjmfb95bw7pv4ugOUuwgJACCo374amXB8O4M427PFvAu9+c
nS8hZsk1bcCyK+KOoAd9b/D3TxPXu6UVsDSMWWIlTWBqUAghp3pESU74xOw9Jt+//1Y3UunFNXbG
Eilh2FX0ZtafxugjUH4NY7NwsC6MYs7b4Bn0UlCe1E8FpesqGByeQo07330/jJvr67/5mOtrALpm
NyFeoydlOGs9caTsV3oDinMC6ez4n02hJhUS0J4g5oH/EHN2/nC1Ks1WLy0f2p1V/lhBF3f4/H5A
11U6QPFgewu3ZMDXQVib7cs6afuaDYnlmz9SeH5OFsYWujywCXAS4lk+PO1f+k25WSpAXsMeEZjq
SIlgfYH3NU+KAJbU0IlULUAZShQHi721bY/2bny1dzZqNTvgfdFshHrhKXymDiQrneKhPubuUrfh
r0PzRc6Y/ZBZBizKSIXbSmr4Mso/mALefSnUd2OieFdJCklZkKkFNLJ2Et2fgqdPZc1RclcEAWgx
eq/zdA+NLk8vrFdbgDkW5Wuipw8BBOCdLku2eSkjJ6W4fSdpBceLEIAOHq1TU5wjJYYMj4kgsQl5
3kDRtoAsvsBy6U2MFLw3iGGr0fCCl/ETENj3UL5FAabViIu1fleTcl12Kt9yAXd3RSl3Vt98BGpj
baDsmTsmZJVXk9QAOACFaUO5tYE7ZXseOuMFQsyvFOLHlegeNDmMXkegIWrhfgWGfvdGGmBua8Vt
4vFE6+gz76vzKAfTLVGjdDPbSFZ4a4uF3XXd9wFQYvLcAQ1Qn+hds4OSAwSRi5rqvrKt/vAPbU29
eN1s0Hms3KlaKFZZtlaB5YKi7lOzUVzhjIC6Naf2XP/ufipPC5vjqoQ4/Z5JVQbKqxPsfbY50jik
kK3H70l3AWQfk422gWWFG66WbppXeQWBALbEM8qeqtZzBIMy5H1Ti3T0ZR+uC1Y8ljH/yWLrd54K
1Snh1PivZ9ffgDo8gJBZKLqJl1eSIJbDkJNW91tIAVtRCAAm5CzjBQjVdHRcbK1ZlNnxlWRlrdRZ
NvqiJxtw7dwRbdOir2HvdBxq4SqmAb4bWX8/bVdnzRSVghWBsjbEJuf+6LbIavhAEN3n8VutvHb/
DGGaWuHwngVgG5qEWB6X367oq94QdTn41M42bWjhmajvNADkvh/G1Yk2CzO7y+A9YtemiTDQ67W0
x4g9gKi1EOPvb53NEEDnWOXoN9gGrqiXY+lLqWhV3Jg49eWxhN51TMVuNPTjANnywcrPVdx7cFaA
Dnb6u+7kE4SQDhFJdkVV76Ay4Obwag1Dtsd2hn7gjuMllsDkQ5PqVlWaQ9SDVNSVB5Kh7ze0blbc
jWjEKEnixfRZaGybBAkMn4KfNDD2kGD0xtaC92h6yO0YiJPBrSP4X0Oehw72RlYomJpygQZ840Nb
KCyj7wLtHBNGcJffAOzIPmqCevB1/SCLI9fuKmvh9ntdUZ/KhViPkMeC29wV5ykseyYaBps7Zavv
o20FyjbqychdqheDYrykB3zdBfsbj01PN+A3ca5fjskw4EUrhd3/lSEuICRbbPS9+oEG6zrwJDCF
DFK5+Upshi3siveql6yXCgM3tiHKsYQBeAYPc6S1y59QqGHUoX7a+7pI3byBUl+kuf+6RbC7gd9B
nw9oUH0O8R/CDMbsoAf5rHxI2ZPZvhnRwg38KjMTBigEjiSGnjAS82yDhFEyBCFUeXzeQvo98IlM
PRntxjrdcvL8/XCubvuzWLN0WWVqzjoOV17bRAOOO0GXueig7wz4H34f6bqaQjEzSF2mOrVIQf+8
nBxF5ZrCJx9f5JY36vG9thnWA+oLyXpZUuzqG0J7CsBDaJlBHAO83dlKqKo+z0hXqH6ggRjRGzAZ
qKDBdJ/QAKp4S6ilG4cOBoeaMeQCYd84r8+PUhQR7yLTB04ejsCAiNha5FhBjJMn2nB4nZZ5+Qyh
+YXFeDV70yiRRwhu61jy82MhhlNFzSvL9KX9rCid2xA4M2cv9RJA5xqhNwXCh4QML6qu8KK6nDuN
h70g2FuYu+ql3pWlk3qBZ7nDGpr2eJMcl+FRMGnDH50dFAb6jUDj4JICHbxZkmQyZW1TGaNPgyxF
e9r6qdAeHbgWxhc9POfgfy1WMAtGbzD6KAvDhE5X/17gZuqEjXxMMgD+g4QDykzUjVmEPxCoc0LK
hk3BRn2jjdFJM0bdSRMBkGoB5EdDs1Vqq3eNGH+nZfCgFsTlrFoVhdJAvGlY5TxScbpUv/VAwihS
DAD3R81Bb9T7weo3kUWOsol8SEBpDm5fayj5HWApcS94/EMR4b20xaEssmclNg7WWJ5DAVwRE/Dd
zk6sij2m5m/JiIY1MY8tzA1Mknl4k90nUl9XuPLnmrayYn5spHFEn+k0GBgt6ciZDewdRsOPMqjf
BThH0JPMwQDNinVsgbYRwO67aPJfhuTHltWfsgy3ERfauinZq95nuGGWcIzuyvwPdkzvpBo94uLd
ORUEI1o9PYaanngNDMhh3Eb/xEPzBg8Cj+uw7Raq9hoDUcNgnbWXxDoZVNxxW3mCfOqPOBN7sys/
4zp/UrXgYSirbZEnd2qbQ1gs+uBDe9areNPV8UozgDFX63t4lpbboqDDZugKeFSyh15L96rsYQxK
zF3S57t27DJ4fSsM3iqldC1S/e4jY43UGQHTMqhARFrnzkg+woZ8tDQ6RR19h7otASRKtSCzlvhN
DJCDAQnbQC0fKLqfsGJekXR8U7XhLhs1eJep2QvTRzcNx71Ssj2cs554Ua+BPbkvBwbbpwZhc6Z7
Taftg6A7NE0NVdK+7T1YbYxrRRu9FA4KVIVvewSOE5zh2brJ4seurE96oAOL1cB0QjHuoxrSqYXU
/NgwQeTQ47vMgm54XJ8kNZ5Znj70POEuqNfbNGzWFQ1REe1Z4ZqTJnHf6h64pp/6WJdeCGJfCNSu
I2z2GkdBuBKJ9lMQiKSh+kjdQtpnBQ5kTgwI7L7LW+AbVShOcOXFkGyvMlhBofNrgIkVmm7Lx9ew
JBtuKge9g0BjIF/KPDqxgqzHJDnXBhdOmVcvhd7cZ6x+L0b9zNOSASpnqC5oG37b2L9VCVeIFp5T
cZsfrayDO6BEXyWxjzYrU4eG/KOIoveSJz9iXn1Sta8cbexe1ZC0Kx5CpEeqxiZogt84YvIdhRXJ
0FpAgpU7GE5t7LEfHSUku6GFCHHZg7cYpfoP2ES9m4O2qZW+eoAxBXTSRQLLmrTdj/p4oDkP7/C7
TWdQzRYtmOFHDezfFnWdEDA7AfMIqgEUJ5sc2m1JUcGDvSau1RXwEGHNplcp5NmEdNOx11cCJtAw
Y/iJjkuw4ryDNxR+Ka/EI4mTj1aHet4QQUCtL9QdJeKQjglkArK8eM3H4RMUgWdURc+5jB7DkWwM
K1t1MXZXE92rTb+NY3FMi8qLAu0pJOG60h8bIH9xR3nQjOEObqdPMtJ2TaVFXpVBvq8RdPRi1j0q
tEIBfQTWD0JUtU5elco6JkF+pEaBej/xQrRQWqvEu0jsWVq+8yJ+6Qe+6+FSGbThNsajYxhQpU2Y
+QQ53qekZhurTV/MxnYVGyYmahsXnsqh9tZnd7lhAbnUw00pRhV9ZJxAlQ4uy0JYPwbgJB8iYEFd
yOvKjS6irakORz0RvkHb50zpcbgUZ0UR8JJQexWCKwBAGLWxDUq2tSp6TmSpwBXHXkVqRh1S4euT
BEWMpvvktIwe7FBYnk1lvGZ23KzhJAfRwg7CqV2sHeLBeI976FEncKMhQN0mabLvmqK4J4WovVox
81Mrcrnr1EQ/WVjmIs2PqU2J0xFC76UFBXKQSSu3GVNrpwX2C5CziVPbyksUKHKliewuNKBBITTt
POSgRyflmYl2F5vY1hl8vtKmrDfQWxwdXvHXuoMYj5rEnmSwJREanNtYeeQ2Z05OlAbgRigvQGMW
DqsatjZrYKcnQ9DFadZxFGoia2VS6OpJy88A2EBJ55kBDnSohv5BjaoYcumZ4fRGbkKllmy6onjE
SVs43SS+bvXGfdUNrYfCJeYozttfrEWHXdcsGGkVKJgSQ75YbNwn2ZQ5BdkXSg4gSZw+AD6i7zol
St2QpV5mtR6Y9ZVT9YoycbVg7SnZToNEqAcx9hGyFcpWdMoJ2gheAPalA0jzaoCWp4NuFDJ5iMWf
6MSTQ/oST+zMTgjN1ZIMnJW4vyvrNNtyG3DzSJUPeS9dirAObgiwMhzM1tMJUJki0DtXt4rQr0Lx
G8ejARF06bSmcq7ocOxjQfGU61HWo8lOG+GblFukdgjn5b5Mqk8wkOMtLnn9o6GNqpNzs1xxCfOy
qODGOkit4hBlUJWESmS/jhXloPDkkwzZWY7yNYU4HTTJ62IdWBG0r9FzCWS6Z0VirIYm2IZlBlex
IFnFIdzhuJlQV5GNWFl1zVdNGmmesAMDbotIanII11QPDnkLDTkrD1Mvb4sP+Dw+Jmr0JLpCQH8c
WrxNbbsWgLqQJQcAA93QT7PDFQiOVBrknlW49YzVtqpDuLXrqrLilirgONu1m9QOISecdRC1MfnG
qtAJiobkoUzkTgaQMuFQ+oY0pS7XUvQvDbzp8DMUw7VzRp2e9dlrxKLa1VNcGaA14MKt6p6I4KTw
8W4cUCfsGj+suzcYBMf7OlCBo4/a39GQVVjCJnkBDfhs4UxT1BBA0A7yIJpZoerUFxL+cV2yG0e4
lVN73QTwtTRCz7bi1Asj+xQBTq0K68gbcWR6tbI6zc0ScmcRKIsrUXREETR1hcV3rVJ4lA+7imNW
K4seciA5GkHOmWW/IJv6A8t2sDPdhZWYVDAVBwSXfN1yY2vI9j7TBNrX0Wur8OcoEmeokMOaCzvY
YXr8E+fAA5zAPVvEW1SatkEvVkJL4HekHmWr7iXVYIuoHIw4OhO7gEGTduKxdleUct0Y1V2RQhIO
gi4vgHffFYn6xAkK3ynOJj2To6f0KP+VZB03+T7X4IHKg+QtzZOHqjFKt4Y9mpvkxIaEPWDP6HPV
XgvwodOH3T4TsH3u80e1aHOvwP0ZXqwEhWbs98TUH0NkDIVC5RlioJo9HGw7gC2kpAczUKFfqw0u
r9rAravsjmHhHCPwq1wDvG9gO3Ik6ihoVkCiH3sJuqWlBU+dBuUPoil+ERm9w0Wiex3gNV4Rihp2
fd1wAL0cZLMSNuMJoY5NbWco+U5plQMA7/K90cvcrfOAfbBQeejNAL4ejNaOoYjJmYDD9itXE1fF
FUUOyXOdaDuW5OAK1EzCJCysN2EXEk/vgx1rDT/DEeRabbcpO5zAcIRoP6xi+NGTFHQbNYf95Rjg
PlxZHJ8LdKmKgU5TGqn1q4XSL/6wuo0gmDEi7yt9vVG7/JfUxDOU/A68hOOm2nX2XaewXwELuSes
EHuWwJgvTZWnkGbwdW7zCpB+5QdK9BsQu9B7VIbHhHbweuv1jxT1dzUAH1jBIQAD6myrcMj6ZpOj
K76TSDqfKWBZE06xKTvAHVkofvFIO8Z98lQCiEet+r2NAcpjsF4Q2iZq4w3R5TNs0n73XbrBLsAn
HPhbo6NAHRTrtKXVK3Tn5BpyqcBAR9q5SpXfSZFS/Ir6ISZ0H+XGPWkSDyLEW6rFqPLzUxHhpGD1
+BvqQ+EqafUjD3LfHum+zVuwD4AWh1Tsg17qTy3sn8MYlaW2PMcgxzoitN+0GAwH2QbPFTOfwaNd
h5Qf84Bsm7x+SLB7hIIXj55su7F4smF7EOlwFRn4hGpr77Hld1QX1mTGustLsYs4AyeKqnDUjd5i
NVo3dbjTsxBGFBpcWdXhY2xsAuEjuJJEpf6DxPI5BW6jGK3n1Iz/4I2ytzIYhEFdyQkt9UH0xYGo
8TGYTi4lTvZiQEUyJsc8R0tcw7QMZg1r4HzNmmafdqHtREa50mPcq2Dop2KnZYlx0AOzcXClebO4
8qOvcPWqTGszchNlKHClC3kfmMGqiZtDLsvGVRjFpZupjqG2eA6huzJhctCnxkkXfMYKFmaUaU8q
brV1EoVOlUIqF9cTl5EOuDcuf0gOvBiurYWLp8a6tuF4GYu92ieeVWp+loevY1+vS3hqDKYhYdEJ
r1bjOS8knpK1tkWz+i3VFLz/UCEVIntHjRZrm6/zYfCozo9F0T7FYbhnsj2H5qgBH0rxysyi+pCM
uQev5IMxIBF2TdB2DuxEYWlh9oUGx1n7nzU0UZJGqc2EyilEk5g5qyrC1rTTaSZ1v890R41PdoR0
1Zy/r03pNwopX6P8bdh9QWIB4hbwkJiDL4v03FnhUUoo84BaFaDppSTPafpG0sGpoe5t2c/VGHlZ
9WuI34o42+R16AUdoDFBvsmBu+URHGZTfZXEdxVT4HMaQx8n9YcoeDFqsNpMWMf8EUN6bwahF5X2
LmHs1A24oHXB1kBOo0FzpKKGHHG1Y9kHrmseXDu8ssrOvFecSJeIPv57dwbVaGJDjQb1MlBaLys8
slFYBRam7sfRY4aXPRR1PbU2/71gdRFlVm5Ux5EzaNMPPsS/X1STnlH62eCmsw6gJ7QQ6xoDg6WD
hYOSFZgg6KbNaoB4TJlFPGpT0Qp1jsbJVtGPwo3xLtmzTbGenPj4GXpmy2Z1N+qBF5Gn5fZlOZlK
GVtZM0xNPL5N9tEG182Vul0quV/7JkwjRFUH+kjQyLoSkxJZBrSlLQaU3LtVhZL75P5VHcW22Ewu
YCqg3g5kTE/qfX1cqrVfk/ZmwWc4skriKVxHCppFMj6NAEiaFNJ7GlTVwCRRknKr8qc+j54qdgTI
ysn13ajZEG9CeotVtww6WJ8GT4EhVzLUN8X4C8XcemEN3JoI6ICbAAuDWUXUWfZIoM2sChkPfoyJ
aDZySzfhtt4sfYtb6eNLGG0GNUFCZaiPDoPfoMoYJw3s0GEAjMtJsQkBnVtIVtdlUfQC/29Mc7Jk
itvVEBOYtgYEgon9q0g/vw9wq9p7EWE2s/Db7RVRJv9/WdVPpjturcfIhVm1a29Tv9su1bFvrqWv
Y6KXGwbu21BINyvdH9DToyj9YN4OTSY2QVhs0zR0WCgfY6ngiPpBieXiuuSaWvMSGuEbXm3rEiUV
rX2nabEqKsPTueEwHJ3ff5cpX1zWo9H6QSJBgoRaEdCZlz+yo7kYVNIUflcPThf90W3F7fXz90Gm
DHgVBLRnlUx9rKtWgjVqVqkntPeBoujhpWRmE9oHwvyCNRAdR7fSzq1qrRO20HW6HRiyd8gj4ODO
tWGpxLFuNxhdTHtHKOFGGMcMEM9+fIJ4lsv4UiP4etPgc5r/BZytsiyBxzYJBAIqvVeyTzWGBfFv
hWbr77/ojcUFPeJJhpZaIK1cyaxledq0WZb3PiQ+XW2dn9Rj86PfWW//vzWp/gLlsn/hKAucMm/Y
Vq/D0vr+mwBms4oEhNUzSUqjTzPLQzSrUDhIm9ofAlxOwcQ7NEkHtvdZ1wdgW+x7VZbcQbrATXbh
YL+GW/1Nfv8X25wlJyCBcbWO4R1Ve90KJXJArcK1dsjcaUcPXnsSz91hccTT7M1HjGsEQV+MoMl9
pXcZ5XajVEXlm0fUQLfaVnHTw7iHDbGr7BbNUm9szUlOFvIKuLxDRmy2NWWfjGqBBplP4cMmPbIn
qwm+I2NXQ03asTbpVh6Xu4w39gz8kjA4qMpMMiCzsGWXlX1acgNmXPqK6xDkoqlTWQxtxv5oKDgG
0iWO6/WJBvmyLyFnV4tO0fVkBFoCtrATVxP9sB3b6NsldNCNy9NkrqUDOYAdet186+oantcVGsMD
oE+pyx6st/4uW/EVqGdvQ+uYFbzMHfgiesqOvn+/Y2/MJm76QC0AGIE5nSMJUhuSRHYDdETZpHtF
yNdIWhsulkDSN2YP2u8qcqwJ+Xckvct8Lnt1VIoKB2kMmTBWv5HeFxaImupjKh959+f7QV1jE7Sv
0ebyEg2DbUTa54Nf2afQfhqKJfG5WwE07DWQu1WIStLZYiS1ZfS1xnofUiKQ4S2cNHr5fgjXAEo6
aWD9F2K2+AolNNFEQYjguV3prumma3qo9iLy0rWyqlfGvod1cMMAkQNccRv7quoMDoosv5bU4G4s
kYtfMnuu8LrVQ1SQADZhqgvf0CMZmcdItPt+xDe/KYAE0Ca0JpzOrO9NBbreHIQjf8gBMjJ/pnQB
rnZzHBAAAeJj0jubA8cE3ClZViJASl+YhKvVJ4Snvx/DDeAFZu1LjGkffHmNCFThjUIJJC7BwIfS
uykzThpf9pv0l21zb40ILVQT+vtAFsKQ4jJagzMfj2nAjkQHvZaqfsri1gMZ4fn7Ud2aGROVQ/wD
HgEVnsswVaMQtKRxT9K79Ek3h3NeRP+OoNJsPIkJsiDeDtocsQLSZSbTlmDL5tZ9imTvxJZ8C0AM
NGS9bhV4TtKkpg8ZWHhOWstPLSjugQLcNREtlgSkp701O1DBUkVSngjYk+nL5YDTpgolHcfe54A+
5NChK+TWMJN1Wi/w325+WYNApwgaEQBMz7ZWmkn4WOfF4Ft17Jlq78Ds+fu5u7lEvkSYLcg+ZBCv
bAAzpHEAtEzktQb65OmSqu/tgUCMDcBeVJznqBwCgS5D5SmeMQ2czqAaoyxJbt+MACgGzhCC839+
Z25C2fXgxQ8+63GNgyBLEy8chbdubzY491CTxbEP64bZbOiJTSDDOmI7efVd8oi+xL41XQnT7Xol
V4MHwUmyyh6WSgs3R4bcA+gUFIqvAKeKHvAybTUcwbXq0BTa8JH3/SK4lp7AYYKbzFTbM3HD0GcL
OlTMKswrhJgsqkpIkKSQIQa5343v80dzS17zzZKk+A1IEWKiYAL8HnIH5v9yEwVhU2VlKTo/o9aT
aPlDqKN7wYTxM831bduJY6kUL0AkbeFtfaa1svToufG2Bj8HzAdojDMC5efZLzA7SN0bad37lUE3
aQeHuJFZw2kws1MwxDuSlri1lrt0CA60TJ9EU2ZOaVHlaNVAtXCYP/8P0/D1B83O9J43bS3bqveN
B3EHn451/BatAnAxWm+yGXwiXrlZvK9Ph8A8mX0NOlvV6KJ3iqZm0m8a5pem8hOKZ9ZdqxxpduqL
eK9VQnWziHoyY2stFa953PtqDhuD70d/K6l+/R2zTKQQvazM6W8ziH3Dtcutms4h5LkblyCC01/6
bsSz1a4HnQnAVItHaJdCelpu4+aPlY5u1qEB3QKfpKq/vh/brS38ZWz27N1nD2FatxXMNADqcbRi
10IY6fsIN7cwUNbQQFTxkFev8p/e1UqZ4mXdue1qWE0+c9pf71/lSNbAD235onXIrbPja8hZ1SBB
QEWGCFkULxm7C/hjXq0XhjXNxfVc/Tes2RVGz2y01Hq19cczfei9/GRvJtlZF5BwGCvn22iHRtyH
tuKagyrVa/L6ffylIU4T++W+prISKLco6PygiRy0G72msoF4XHqi3177/41ylon0Aa4jUYz1YZJm
VbQ/JExTDBhR0kQs7LJbj0k8jnG7xS0KBkdzZdTERqu24zZGZEHqy00erdbVPChsuNJBLW3QV4pv
vxUnHNEe3f0PX/O/2PNtkOjgnFQJYmv2TzNOnACOqJX8832Qm3vtL48IvTIbGh2XUxYa8NS00HmG
rW96MEn7o2fhwna+fXLgrITwN4SRIfF+GaOowLBSS6vDeZl9JPD99OKz/SQHVGUhoLaOPAa05v/w
PLG+xJzttjaso9pqWOfr7c8qPujjfW0srPZbiZFhSOAa4h7A5rJgcU4TgN3xAoInwQPsqVD0VIsT
+CGgWo21ugo5IARmrilL+os3Ak/8Jxg+QyYX19x5Rs5VI4Q57ZQf0a+vG6eO3lugDYZB8SCG4/D2
9/eL5Fa6ZCqEK0C50nBrnFOuTBvEvUgzO980nOiRuOR3NSmdJptga6YudatftZv+UJc2+o18wnDf
AHobzTBc6WYLBzm6a83M6Hwc88ANCRsI2e4RUjcf34/vxiZAxRqvJWx07QZJCfDBZuBR56cNHn0H
01j4+9OlYJaWL/7+lNC+5MWhqKyyH7ABUhwv1ceghGd0/VB9qIHsV8uFpHXrq2m4owEUruENMUef
w60pSO3RanwmD83w1KmTr1SxcIKSaQNdj+m/KLNcX9M+oQWALn41oUk0wdm6jCD9qpKI7OPI0Hd6
VOyL+oi68RusiEcgobjtocp80GXVrysZhuuY46UGKcR8Gxh4iMhMhk5HrQ6QPPUUF2BUjdqSdsL1
GQlVULAOoG2HB4LJZmdk1Q74m7Za+zVaMdKE6j1/Lc34LgzdUHym3b6Nl2wPrsWappn4MiWzLAvh
QiWJOygGwC/lZEAouPjRtl4/Nafuwke6gqhg6Zs/Fa859O/fr+2l1TBbe6jzyhH4QeHbLcRJgfpY
aSwxAd8B0Pj7SDd3kTaRCOFQCgrLLC1NLtJVG5qNb3Vog8mXHADx/yECpfj7qAqBtjKLAKGrpIK0
8OAX6tYo5SpTx9X3EW7u1P8izFsOVqjxXBlRA4J1J3TcNvrkfx30cO/p3DFa0r+7cZHBSP5vPPMy
TWfXBaA0Qe1TkCRCCzbhw++hi48JW1DVuDk1XwJNm/lLAkoFpyInzeCTiQSgPw3JkjPPzWX2JcJs
V9VR2FgF5FX91KhcsIOh/U9Xub1UKl4KM8s6NhBlMWQYB9Rnj21yIMbnImXoZghw8SCkBE0t1AEv
v5XsZJGrBIts6IHg6kDH492+kgtNy5tT/yXKbFuyrOmaxMRAUmU/aJkbazrQkQjI+/X3S/rm3H+J
NC35i7m3KOTBUOqBUQ2M9l4749+RTshuOjXRpYSCKXoSlxF0UlYQ/uHo68NsB9ISP0C9uWNNvXCl
uwEaAbUcZHcLxVPsm3khsUJpQVQD4tAhq/H2TD90+C+6uGdp6KkPcNmYWFatUnukkLXbttVnqUL5
WFII6dI2MXeCmu0Whna7YALdCtyLPWgl/an1dilV3Sh/gfasa6iNE9yroRt7+VFyXsEgssSVKd7B
L/FEwONbVRt2DzBWVTjVLnpDbxqS0ItPlulrXx7MCAx6Mhwj0BFHZf4ycBOU8GpI4hpPWxVcBZhi
QY4afY3iF+CLC1NyvbYI9FsnDQKw+NBKnO0VRU14xQLQVpu6hahHw++1yt58v36v9+NljNlOgQsF
FDYTzHpdRC9aEnopoxuQFnf/HAYShSBAYTzUwCF2+dk0cyB4LqCpH0AmqkpwRPejB4C9+32YG1/s
IswsgcGOMleDQRZ+riiuGf3iMVl9H+HadQFCxdpUN4YvCkjF8+dWyMIa9XjgIZoVPEn3ptvnTrOJ
zwr65uO+/CidcUVXxcO23FB4ei6EvzFdiA7ncALZfWj4zc5oymTQFF1V+IxAUS92qXkYxyW6/40H
CaETb9RC8QYerXNES58nIwcxb0JGjMAGO9YDND+3wNCv4xfmN08gD+4X1X+vr7yXQWcrcWhFCrpI
W/iVpRyKAv4OZb7rDM2xmFy1HIomb3F7gi3ePrPJHWwSPCso3mQN4G2Iwq0NfLZNIoeEjb5meaWu
zIK8CpAWmJQrVsNoBdyfqLMfKyXP15ElQVPKQievxENYKw9tDu6R4neqfJXgoNRD55khzEvN8lCC
1yoJIMG6Q8GzScCkSiF+CmV6/ARROjUBIj9OQKcjXmApH7Gs0AkqDlZlrRoKOmhjPxes9Dp9AFpW
Pjb9Z8rhzsH1VZuSTQHP5YVFeuNbgog+UZyhqj0p6lxut6KEyWodBpUf7uBpOqwgXuJBvSNdT87i
z/auPhiraMd8Dco2WbPJNyCIqc5SM/ZGWR0aA8hdE8YOd8p5y0gFu1UdGCAmhjOuBZSW5faz9fJH
sVnqS9x4A1yGmlVsid6ygNV25YtPfq88mH+a+/pd2zIXy+PT2qNN2/9RPbJVvKWi9Y2cA0jCVDBA
Cw5Yotn5zDNajlQVtc+KfENrnHntQvKcVv7szLnYjrM7Rh00is3/H2nntVs5lmzbLyJAb17JbeUp
m6kXIqVU0nvPr7+DeYBuidp381SdRj00UAWtTXKZWBEzxqSX3IWJvy0H0yYP6HT1L11cC5lPbS9w
Qbm7zY5WwDgW80auGqNvSPoPGpy74qkNfpmrg5x4YWBe/jvIYqHHsxyr68LBlSPLzSbjtUBif34B
nHwOylRzNQUhrLo4buSKAGEcSJV2uWSnZPeCBoH08H5+lJMPAgVvTnPjq7hUXKbxoP5PClHHmSZs
acVcwYF8vy+xJSJvFam4GnPh/Ovn6PORK7tmVK6o8vOtYDflH3JVOoYk2+a08jTf814MRhaIRJRO
cL482CodagDY1srVp/x66Ke7xvJuQ0P6acIzNvPwrsjpFjz/Bk9+p09jzvvYp+h5wIFzSDvyiIL3
lPU5nJbIjoI1m5rTT4aLGWGbicxgsX5EM5AyuVIqN+2Ke88zX4rYI5Iut2lUI2pvD6NQbP75g6EF
hf0zu5eAafv6YC1ZNKmeHwygE42NHxK5dAJs5/woJ1gu4Mg/DTPP0E/vrx0EHdrPVBEG97/UWXaT
b6LkL4mq4mbl0DGzdracDA4Q7gGzx44HDsNijwgtOrFyta3cxrKtd0Bwe8yGaN+zi4raIKy0q2QL
H3qNkXlqLXwedrFrcHsbZGGSK3eSqm1dhINdV/7raJU34mg2TiknKy/31Kz5POBi1uhe0YmC2lXu
0P2Y+eN0km+tIQFLlDq5aSD7WStDn9pPPo+4OMNa0YwHiuOZO/u0K3T31AxzfsasPdQifsTPp+lk
lURCStt+m7DLV/DkcHeRLlUj3kep3NJ0+6/i8k9PtuyjmXBZHRU4827fN3tDNLeGYD6cf7KVl7c8
hltur0prIKVtWzOkc5ECSGb5a6HxqQ3r84MsNqwJMATqHxZcLtwVmVurHC/amjR3bZDF5kHHkcoH
ySrXFw8lLjim2AF40FeiirVRFnuHUE1W3tXMtkagUb1/l/zb1nw8/1FOjcFhgnUN2ttZ4fV1f7I0
wdD9tiIFN4UXftNvmti/EqQ1f8xT0R/GYMig5qvZd5cm1QwDSCmoijvCTGLePb5YhwjtISLV/eTI
O7bF7d/Wnv35BzwRmjEwEbYl/XVun1/Apw0YtiFMEtPKXaGi6lB7l6Fojpuu0AInS6u1PZDKF39v
EQrqUHslyrNo8b9FBJ0m9YUspsinM++3XOBeMzXTLk+TXUgbNnmCPW0ttKmPv6zRe8lMulDbydgG
Hl1yQh12R0lmFwuzh4lOyihLfmZorhwcmY6R5j+o0/igKOOuC9qbXPefkDA/ye3Y2XFGYqWWYQH3
aiY6dZPchDTpb6TQF7aiXxhOIXdgOkdYj2qZ0GDdi+rGNPUjlABK8tO26/EA7i2ptTstHWGACG7A
n99UI53/pVEduw40Ujf5o51ozZ8+SR5jg9bvcoJOzrmegCQG6IbtUknja70hff0WG8ONoBpXwoiH
bpz7tO+GbMoqrapRrOr2FI4NZSCahH0pfPHzZqf3ZK7KtnzQE/Um9dofyWTdkPCRaV4vhi2RgvIz
giGhSrHl9GVADly4opf2tRmwaYlCiDlpIr913D7tzlBuhr64ECshO0DmqrajVt3KevnYKv2HUcn3
A2A6sRW3Zhw/jjQ0OVxSLmnbfshrAZOl9r2X27ugGI96W11JtfIIb0iyiy763RrRbdUUz5LuXwVJ
DxpG2OihdhVV/o+8z/ahKPnbCAhMoHi3sYYBY5Opj4EwG1blt4OJAgFnFroKsMAKkefy7fu3rtUv
G5/madMTLy1vOJql9Duq5cL2e/E2zobbSRd3ptf3dq63IadPfyHo6W9BSF1VzgO77ttbT0wutaok
46fCivPC2tYiRDFBmF+PnvHDp3bgScOVnjeDY4xqsTu/3k5EAV/m/2LTSkwj03w5K11fyg4R+oem
QG3caEgxd6G3kn+TT+8rn5bbYnnnfRhCgbEK19OsydZzmKdSll1O1lg6cjFd5aXOuijVox+GNHzG
B7MHz2JNHiQD43HEi8xJyLHYAWU8W8lUmvZr5RiP7Yc6jJTl2/4PNuq/08J/1j1w67Wa0rtVadmu
EzzjGJcmEI5ITJxiCLpt6I/lQ63H8xNzXZ8qtOlWkmyDsrlLdenZLGhiVg0spev8ZpCh+TfiU630
LDwtpkgvJ3gmN2Rmo1S/kJI0dZSmuDCbJD7UZXnMAdRsTG1UD6oV30ezZbYVl+CAAu0SL+DR1s22
uO4G67c6ggxRpz/S2DzH/YhjrbWhR/Sn54/bOBTdoh2h9/pbGS+2dvCdrMyurSq9LZqAwFvoXLrL
ESkq02WkBb+GUDnqg284fSdhQDdui9H402rxI3UwW8vVztaM5KhDYTeH5CFTpb04mWx8efS7yfqn
LgHjoJLaiIKr2PKe/V6fNk1V3WZBczfIIfyfhC0gUIqbLh41MJnt45hqIZ5b3YQHrbJvtegu0vhv
tEh0Yz3XbU0bfhONyftpJHcg5q/JKA22NqY/g9q/t2Llh+8DLfTl2E4z4XqMpwNdd/lmkv2bMq9H
O6qGd13MAPjmAg08bFs2wslrzQo2xV/SrlIm2zpXjzIW7e3IHbvxoNpohXYUU/WODtVXr2ghX2AB
Vlb1rs3kzK7i/IPe7A+mSuq08YwWj54lT7uqKu9daMkRq2axkbogdMRirOysUO+9iDIbfU57gL8X
oDBfu0R+UKvxd54jyjKkvZkC+VB8MmGpyEyxvOg4GWkOf2XcNpN8k0aazCSWPkYjfsKZeBeE9d4P
tdAplfhJrCfDodS7UfUSxEEvgXTpi9aJBSh+hnhRBcmPOgl+SrH4O9Dgn4iBcul5tYT0u8shUbWl
DUTtrmiSjRoC6fKqniK1Lt5VfZbY2Ri86V1AKJcnb1me72qo881QAb7QwzuxgQDTFX8m1fzpDdbP
Qukyh83vKA31te5LL2DbrO35DejUlevLDrS4h+TxEIkVwCVX90H+WMmxyi7lwG2k3CmKCXByusH2
ceCgQ8a6LWvDEaR6s/Ij5jBzGQbM6jog8pgog5v8GnZkUqPGRecVbjE2R6WJ91A97DDL90V70+X7
JntOFYwYCgEvuXQmwORrr2FWCZ75BdpCRahL1HKNHOdIWnRv2K4O7xpA4n9VA6Hj5z9Pqi0iyNyq
aSTLGCdv7lmidlr8OP8uT9yIZgG1iX3SXPZeqmACo4/pPEdnNEq1i87tVisTbSMo5H7roNkN0hRv
05lhfX7Y+eRYvr/Pwy4uEl6f9ZI+qAM4nOhOHJvbNEoG24zKp/PjnOhy/KsZAAUp0wpOaufrVOnV
ShR8Zaxcoaw3aRA+dEb7bmbFZVUkH2mYbqgmPLSp/jZOTWP3U7nX0Y+IanNbDIa8aVGUoIWpgdhP
0pZNhzBgMO6rIf+JTZG0NrFPvBba9WQTyzeDDo7lLQ4uYVvQ6Vr97c1/+8uTzB3vqt8NW33nXRZQ
2Ne6yk4UPkl1WnPPKXWV72z7RvEwWWxLEhobaWd+TI2tXcVusMNhdt9vsLeK7xon3AUfxlX4YK5k
GeaVupgHXwZfzIPEzEK0gQze7cwL5ZDuw6O6w+rxcH4anIibQMf+tfyQ0JktkzZp5AmmVqTcjmfn
FMzUzB8JLHPNFG0r/hfJry+DLbbISMh7K69D7q9tRY2/5l4CbURfqfGfqsR9GWaRoJGy3kywYq3c
cltdabt236E4yuwIO776h7iLDvGmP4hX6c7f5ZcmhnVre+B8D19+O9L+GtlSpg+f8evSaktoL4LP
t4uu9H33KNn+VtvmV/lx9iYPVyXOc2x7Zrhlp6BY+JJWKayN3v/TFZf+eH9+jpyQ48qzkRzduWi3
MAJaPE8mDYlhiHw34TDtlF3zO7+Idt2ltwuP/UbaTq/qgcqXk6/MzVMZxc/jLrNDcq2pBQZUaMY2
6oWyIzbI7NmdNUbAh4Y1c4VNcL2mpj75NinlS2S62XCWzaQy8DHNy3mbXmUam7rNj1FGU/35V3ri
us6T/WcQdXFKaklqNdAcK3eEJKvLxk4yHhpkfFpUrox0auP8PNJimy9jo+iyzGfjBK3njSOMSIiA
6dowJ07LLw+02K5UoRcUvaCwGBbPfvqsJ8OzWh4q8dj7+CfLyUrP2and8fNTLTJhhY9Zi5Am7I7V
MTd8J+nDu8G/NJL9lIaXShhupfb6/Cdbe5HzvPmU0Ykl1L+xZmXuRGgqRrJT56JtrpWOTu7HnybG
/Cs+jdLUXq/CPeQei3W1Afivr9ttjKs45OadCfPp/EP9f5bYfyfiYktuJvp5uomlXVXHQbYhsl50
5s47qO/yrj+Gv9UrncPfXnOyO/mY2KWifJdPuGjIvW4JSjm27tj2VyXYyaZXHKN6MKXUzepx92+e
8tNwi28H97oQs3kDY+PYVUfdmZ2VN/VuJpQUF8O2cYp9/nJ+0JMBFn4c/3nGxaeMW3JjamQSMYCl
9UTpVQvIPWGycmXqM2IrNgNwLApudJgaHwQ5Une+knKba3w3VsQO5CW32UyN9k2kJIehzm6oK14L
td5eJkKC8UzdBStRx8llTNYMpx2k7lTOv06/aEwbIckgBJsStzAfewk7aSNlE0gGjN8hv1ESJXOm
rgpWPtHJ1fXpZS3mYaEptZmKcubGUkrKr9hQtN8L6cpJBgecB/h2Vn4aZxEbjFlAXdGbFSw+XlhV
4tm5JIMh1YmA7Yx0DPTAv5RohR7QrJyA/PZyvbfS6DmKvZ9dW+N0n4QH2HV3jTxVdp11ke0N1dGM
rZ+qAGTUTDAqr6NBIy9GPRZD3peiiq9Fr/Xfqx6v7wC2n91n6YUwTM+K1B3SJr7L4rrClmL4hRTR
coQIgLIW7yy9Anbagj9s/TbHvyn50yTCe2dIh7BqXBmyHynYmyDQXT1FRlHAV9UV71fSFwYuv2Fl
CxmSWizH9jEdgz5khqJuruAHH3vFvNBoKEvU5qLtvU1UdO+Rwd+Iw60uTPtEAjtb4AXh9c8Yq/7G
+u4qhksHmfVHamnXQA59uyqig5kLNyrkDM0aXwXL2meW965a/sawEqdTxtug71M7IcmMrTlqPHXQ
KLA2kfgmV4lgN40X4ytsdIdKqSVHUVAO0hhzlGhHs7s+EG9NwFzPdd5CqGsHgjip166CQa82MSrE
SClJ3IpjvI21OHVMrwQE2cdPeIEoJHxlWsrjxv+lgfblSUVttNGZJ8dZqe5AWE5scRro5Jv6YNMq
OTAHJXon/fJhtk15LSlh8ysfDU93FNOLdkqN55CgTFx69Hw8UgWsLyyI0pvSFOuLGYizs6SS1SIK
OKJXDZiYunmvVYjEZM3fcDP+Ew9xcBWGXfdCO0K3H+Tc2iUBpsuSFQpHzxxhk7P9O3o+dUdye9VD
BkNhX+uFeZcX0GKdUcskp4x44TPn7lIxI2tbqnF32QodxOUkKDYaUNwkishEaDuuqc9TkxUHxZP0
vWrp/mEc6R5FNghmdxzDD61P9Xdmx+9cypMLY2bb6/VAWSQIwY+qIdbZNdn52Q8tx+5hU0EcthVx
uu/M8GAKSb6T4wx1fSNOhyoT3/RMLrZjoAh2RhF6p4jMDyXx1QupKnFFjvpbtDKkn6FLb/0+uunH
XrQhA05OVqkD68WHD5xl914zAkrXa8LnJPxFjvlPEnqV3ZvGWxRYHiR6YyNX5ug0WVTarSG8Yyfx
7M04ZDW/lRryAtMMHYwLxF+hINujQtMmi9ffSYX+FGnUa+NJvc56Ai8pUXonFnt9i0JwL1WCZOeZ
pjlDNF3mkKC3IvueaNDO13c6rArmpD21PGOseZVT12qGd0ifQcWnGVXh7C7hctt6Ib6E9KE4lqHB
qSqrH1XR7ASxvfObENitPDhqipedGWsHlQVpx6qlOTrMYQr2001mwRnGItrWeO/21PE3ANwrYOQl
QNeBCF5La25VsfgJiSLfaB5gdK8Lr8Os37bhcNNoNOPqJdzVyACIqmvPsRUdVaF6Matobw3qfSIK
D2YaPg5T89h0xp9A9l7zsHs0kti1sgHOujDV23TySBby9e5y0NTOyBayK8oiwDJMbPfZgN5cN8gr
6lH4KEnNQ6Gpz6Me+U4R0GyRmX+Gsv9jyYm6H8ZSsAcxFjZa1gvQ3zIwwP67kemsArHZGZOPz1M5
ekeo9qpTpqG4UTvkJQNZNWcSktKWC6NgDnIGyuMzRJ2Udsf02A4sJCUX7wofOmzoya+jLLpGIP/E
iSHeyr4o2Cwul+0w3Zj1XSFthGynNUkODrd+GcTqPpYiGWNJAxvaWE4TLA1K02kEo9pOIa/PKGEx
59CWB+ZmZSTmUVDi3tEGmNRo8JkqQZFdm5Slbsn3dVsDEQngVri+lgeQWJQDj97tWKseRoCvP8Mq
VmCSmSQD8XALfeZKcymV1n00qBd5a5Y/S0URH4Y2iwGIdkRKY9ntY6m5KQrBOtDVo+yrLEhfMw1O
uWVJwqMo5Mpt13bmO7aw2c70M0zy+rDZwBhVtjoFr41YkAXMrXayMY8QnbzWVTsIqumi74XJbuXw
fvL8cEV0NZ/d587cOej4FNMa9UArTB8g4FRzjtsfQG3sUryy1JWL/+kY4j/ByzL5KQ8YY4i52bie
GTkVltKj0LCVrXYxrwVJiyuVPmF71Xlt6+ZBFFH8AAabZ6bTehhoJPmTLwh3Spse+T3Udtril0gJ
w5jEzYCtTDmpjuqXT01svHTGSzmsXIxOwFu4q3+K4BYXsQaLB6mU+/Yv4nF8rh7o9LI7p99g1rMu
r1x55UvVO5xSITTSsnWDJNj0uQstt1nNaq8Nsojeg7DwraZIOjdOfQqWg20UbNjBx/l4ffXNzT/j
0zQVa7i6jZgOaKZoOD54x3Y3Z2zYxZwZ/Xl+tJPPBLSKNnhksHTFfR1M6fuxJkZs3HJu6VQKIOGd
XUuroqyTc/XTOIu1l8BmytE2dwCJeHl6/4R55MYfb3tx3GpJg/aMSlyJDQtTpQd37GmvFXUuYbrW
0tIO8g9Cyg8ac97OP/7JJMunn7XIKPm5lvpTSbogMntHTqrdKCYrN4qTV0yAQgaZW7L4y/z22PhY
paC4dvOCJu72TTNeU8KO2tBplnw6/zinviZaFgNuEmgw/s/Xr4k6UlM8AkFXGl4svDC7J3/1U54a
A10HyWgaDSCdLV5ZIPUjrTgYiQnqR8jFUBJvhdXWuFPf5dMgSzCpaXSx3Fcz2KzNXDnRjnk0PJx/
V6eG0DUaPkzKA1z/F88REUYopLaREvu0KbR/MA5d+fLyiSEAWMlzqhLZz7eWyIjGlSRsB7rrS8vC
xdr/2Q/Gy5DKO7XcGYF5B1QWuHquXOP+8go7/oKWwGu90j270oVfeS1xKiKcAOCQwcQfKLOOw1ZW
620t6r+HQCTy0Uf2ohHh/vm3c6qMCGxm7oCbJ9K3bis5iXQaiUambaD96sSPsn4p09gZNDIVHfzF
SnoyO+0+Fsx7IUh2bf4jlH/9899gAXnkH34Auqn5Ev1pJ+zSsJ+UEHl+wXXxyH1mNmq1xYf8SnIa
p7mu36yVY+t7iEARguIO7Ef+980lz6yVBDukSHbxR5b2UZwczQlqei53ih1w61vZfU8Np83SMzoQ
cJX8+xE+PaBfimy+wiC58MMv22p4q2F1GVPrpkaxkjY8ORTe7SD2TAw5l+lkTe3aIGGuukmvbLJE
/t2q1kVcR3dDsiIKPz0SLW+0oWlzBPD1qxV0v0gIRCU6rEMq+hBtjdfSF+5ywT0/P77vRDPhATwq
FKu/GpivAyn+QBNSCLwCkZcTYjLgp8bFZFib88N8X8Vfh5mf99NHyqepLDxL7tzSiP/IhXDfW6m/
Msb3QwKBvmxSLlcA3n1D9BqT1iUo9HiU7FKpHwrJcsbuUuoVewyr7fnnOVFP/DrY4oHg8pemJzOY
ItnZEYeq8dp35d/c1xwamY4QYi5ALTj6ZbC17jRlZWf5Pj0YXQFfiRoShsVyUft5m0+WTncFSaF6
um2SW1V9H9f4Yydf6KdR5o/66aN1qTylmsrcwPlE2/R1xyVuSt7aBiudLBwHpxm5NJ1/safm4yy0
NFHwW/gpLiY+xnWjlI80dZg6isQgxCYC2Z80/R+HWXy+ymLKJzhPu1HGpREcr6h/FPHKHebUpP/8
LItIwlcHqdKLunYz5a0uj7G+JvQ+OQCbniyDOGfqLy4vYC+BtAR8oG54CbrnYljZ705OgE9/f3H/
KNoK8SKeQW5aTKS/Hmsl2ngCFz7SIYPvrazfv600X++WBHeypKiSzn4Oe+7rfFPUMZDlaA4kj9qu
ufW3sTO3OQgXifvPoe0MpUoWHT24wgOE+zrUKEplmeNd4dbFB2ZJqCXvlYq2OU7l8/P5hLrw60iL
d4g8RDemmupWtSmO6XPwaOyyh3QvONqr/qi5yh88UDd17Yz71dL1qV0ChiU7BehIqgCL6Mzzxiky
G95nt1P/KLsakdxLfEFBAk6r+NBt4XsPh+wpWJk1J/q2dfQd9K1CLqSrXV7Me6ss0nAyhcJtdvD0
/khXxgHk9F4+Rs/Vs3UxPsiH/iCtLLYTc3XmBoMdnecO4ejXL4pkeSyRnJSEAUjdpN5Jke03bUAK
VnYKq304/12/7VMqNRUCOyIOiN4nrEkKuYIJwi3BwiOTXl0tky+09B/r9xmGQ40oCvwAp9pinpr0
6ltSpEVuxVNlvmhzZUETKq4svW8byTzMjGECVjq/wsUwQ4Bjn1Hmhdvp+S0OcA+1Wv1jMRRj/O0L
ZzKCP1o2utNqgytmkDArvMSR9FeaH7ZSsGY0/z3mnoehGwHdPAXJb3qNIpgT2CbDcFRda82Yb0os
/pyhSK/a0m+2uThxQe/pTA+SZE4m6zTGpC+pN14UGbZW/3yafPo1SzlHJErDKOkhL7bCiwtRbIMl
cdCNa+GIwuz+snXOT81i05mMpKSXRJ7Q6PWOboLcNa+t2+xO+iuQSUO732hOss32/zjoXow3T6hP
oYGSIrIVe4Nu1fwavbqTTx5wl2ynojc6/wa/nwrzUCYz5+/i5qL5dahKxPRL6MYME52p3SoaFlBa
s6uy9hJDhnclB6Kf1yTEyhRRdF8Uv/xOfF/5Dd920vk3zPgs7M1phtPn1//pcekBxQqyM3NXHB1v
P7ubJ2+hG2zmBmtqAU7xGr162zXZ2KlHp+9PVgGpcP/lYvF12NKKAKdEuncHG7R0oMxfhI6yb36J
j+vo5u+79tzAM8eSNJPTsLi83FgDhcREqWhMA/Fg+1kxWx/mv4OpGbaSN4V7KfK627CbdFuNuHK3
RYztiylZ1xpwzm2hd+ZeyXNSbFZjbUPLb+7Pf4VvOzxGDrSR0mrOXZZ9avE2qgjoBE03oasoqOe0
lyiybKG57wKsKvGmPT+Y9F1N8Xc4BKPz9YiAdDHvahPLsb5XQrft/dZGcYMfYofOGwj/4ECpJxdb
ei0epUJle0UebMYAHAmG3A1T0XwfSlJvBt7ZtiXWDuaS14mMkSzn9ab3sp+oJg5ljPYxKrQXua/f
Sih3W6PqXkyj+Uin4S31Lcj0Rehko3CUje7WC2TqLZL2IKoeZT0hhFw3+3SaPR6vPd1ItlTXve37
6NQaYN+xpl6KWVJtdantnc4Xri3Pf5ALhRoy3OWCBnG0/8KVJIFhDIL8IW2lbVJ2P5l0IqZjOMwE
WThs6nSUXNPyLvyY4o2pTgfw0fjbliIX4QyPa1In7bOgCDJOvGjgPR//qlCj5q7I3esUly/ccu9i
obpoMgsXqxQelCZkWypAPVap6g+6YyDuVWWxETzFs4PCw7uoip4o014bne8djEB/rkXvGEvJpWcU
N0Wk3KgTov8yEFWK4ALNLIr4EmTVbzlAeUH4gW0Z9cJSCFK7rUvPrpt822tmb3e+BFTXy7wNgI9x
k/rlsznKR6nwPVfght3BaMW9Xei34OxofwWZrol3AL6zlT37WzaX9YafKOIMrviYviymc5p5sQz4
Rbij9HQh90FnowCgnXG89Lru7aL0rZ/np/SJ9aMQRrBK8AMhi7HYxMBx9bQUVYVb+7ljKW9F0+7q
BD9dkdewBsX8rpjh8QDAw/tEmvzdMEdNadrRmnm0bavtRDe8YdLmNXCKjfQoXQpOdsDTBh/OfVE6
cDSkbfMa7ta4Dd/D778/w+CCNO8Y327KHv2EPdnjiIPRc9Ob+BBvp0MkEQH719o2ehY36QaPAvGt
PTQr7/vEocEWwv4BPAC6z3K/Sr2YvrVGylyxMy8CMvB+/9KW5lGlDH/+y56YSgwBdUcGLsmzLraq
TOo8rAP11G384TDmCtbG1HVxu49/0WQ4UnNPtp3WrEV0a8Mu6hE9NA7WOidzLubv3tzrRDddZqep
8CCGaW0ng4wFbrNC5v9bTlnEOioBnoVNFRkQ+jK/nopIBaIwS+PcHYuKHIskXNSDrm8DPfzRlt2v
0ExuxHR6kFErUihTHnJFaRzDV59LDXlFmNPsXYp//Cl8gi1DE0fuKjW3fw1lB1PlVolx4syE7BGJ
R7FVhuBJbKfrPhnfBi90iyjYJU1XbRLI0fsp9EtnjLwPdF7pJvbjbtOjqLcRA9TUXXDAjrN4L/tG
RodXjA08LWScj5Hb5Om29eIBt0cWPVfiX2btuTkG6ElSPPKf7nJ9woMbHugYSuOFkHAQ4PpqobtJ
lJWz7sTGwMH635Nu8R3NyqioUUSh26sXCUkKvcQAM/kt0+0iKCvXtBM3DXK0mBgwHIStZUiTt4bi
07ISuvI0cpsZ+2dkWM3K1np6EFxdkDcTPS231hCtVFxmMUd3qjqGqW+8IFgZQlobY3Gv7z1RLBJE
RS6qA3Nv7IqHYKdvZi5/eidhdBSuMmhOXW3wf8Cki1hQxHZocWKociTERmMWlIP9mwAI5myspG37
3P4f6M1akK+xkBYL7ct4i0fMDUOATyqFCAh/zgo+4SoU9ud3rlP7s27NIErAQab6LWlbZzphEUUk
twPpo/yob/BNmoXhs0cJVdTymB7L45wiCf952XbeM9lHZI4ITJWWRN7EghzAv8tdg7Zf/F03KEic
otVWVtepwBo5Nfl1MtMwvZZprTFXI1XtjGDuIHDHvWbrF8aldzSu4+ti2/ySHM+WD2sJrlOTZRZx
axYIZ5KQy3xIp0PPiMpYuPMztZ6FVjfhk9Y8C51yp0rNxzTK+r4sp6MfD9eSWPu47PXDNm5Eb+UC
d2IWfdmuF7uLkhiIyGgXp3v+iHLEgeSzmTuPz0+kE8sRNg8CZL4oaYZlhxcs1tjTZfBJcqu6mZhe
hPnqLfDUk5Dz0biIzSaAS5MlNZesKIi0lPXXbcyL7lhjjojxtIN1gVPhAmz/C5cxaI2kdrE2Y8XT
urYI2jp5EPtxijM3q+jUBV8+yNQKLYzOSoK3W316++fv8fN483v+dNOFdIDfd+WjjI+iu6bHbqYa
6jUC1anI6PMg84v+PEjk64ES8iKNej+V3W4yY5SG3mVb/JusE++Pli98nObC0CJYEMc+bdI2yVw/
NRlHOqLDe6TjaGUfU0/FQuwidODRx/i9+DRMOeKMmvfGsmtsHG2vAwnZtzKJ74reUaAuR0prMDfV
WkIaOHuq0wxIO7SQTLYqK76ddsN2xMwdQ+njVOW7AMIBuq69UGH6jp2spQxvlpg+BT2CRzOMTEyq
kytZq3U7a2lOlZJcJNlZ5k5YkYyphwfqsztF5T4aydpbmwg3aBF/R5X1M6vq686zrki33wahdzuE
3J9ldZA3ekyWODLqQwmN3TZNLJ7Pz6/va4hVqs/FfHjOxrdsTqnKQTCGauR2gPpGmH6FHj5okfJw
fpjvn2MexiA4pKqJTe5i2ZhJxzbT1JFrdH2zGUfpLRRI7uW9CUm0qN148KINZOK1bNWpbQiOvUTi
m6rCNyPNsu2yuhOV1B366HWa8T7DVKwEwKe29jm9SZoGkKvOFePr8gn8QOMfNXUrBKGHJPVvyGHI
8FsTlN/TdDUF1k0Whg91LdwZfnQl0SlUTfoH/SErZ9s80iJC4FNSYKA1Tp5ve19/SdqFai8X80I2
6syedO0w1RwldOyjYHY9MXg5/1lPPjpoHpX4kQsAL/rrgMbQx3kQEAIlNBbYgQOV6gg3x9ESW7YL
J3P+RQwExk4TcZGaL7LLQrw8qlABQp35qkiOAGRStNJNp0Wb8w92at7Mzl6gU8kvqktnIGJ8/Fqi
NnL9GECEcS9o5crC+y6J4ySZLUhJ8s/GjuZiSRQheXFZiGlhOfbPcy6xsRMq4//L93ZyOK6kBD2a
yrlsLYpPjZIGRV4z3JjL938zZcGU+k4TAAiqzfqF7qhfhUZOwNBb9NZ+3TgapvUatdLzr/bUHCWp
iTwJAYxMFuDrlAnH1uTAlHi1yGXTPLYTYyI3FtnCfIsrf50f7fv+Bl3502jz0ffpaItyuSSPPN9v
RvEoet1u0IRnsQ/vzw9zar4gDpm9/bj244P3dRgumqFaIrpyxcr4kwfV26Sv8QdOPgkJDBIKcyV+
WXrqcgywRqCHbmCmT3RgdMfAEj+QVa7RFk7t1bgqo4WDAEB8vJyYSlF4uZZEbmKYW0LyS9ETLpuI
gnkeNA5JtKsyWxMUMuvnV7Tcu2D7/uf55K+vcGyqDlZiGLvpfPqKYXuVxmG/l3yJUG5Wb4KXnMlp
xj2tG4DoOGrsNMzujFz9WZHpNT3/UY4g5pR+/Luvx1sCOADOhvZHtMAGVxDJByn67UlYmM6uIpC9
bV8e9qRr3xAs2bo4XYt5pKBiHJ56vdr5SX830rXgJBUbat88dAUmShq9BZ2y65oYY08aqRx5Cu49
0K//j7Tr2nEc17ZfJIASFV8VnO1y5fAiVGpFKlIixa+/y33OnanSMcqYnrcGGt20GDY3915hR0oo
X7c173zCm6u4aTZGYbpRmwMGVYujqkc3MJh50zMX5BXo/fotKvM+CP9kZcdkGWsKDsANHNG9ulnI
LnmmrQtVE9K+dgZ8vu0Egka9r/I96CGosh69IYYQhocgi+vVZ7bD/DwXS4Nnu2Lq2lUi0UOrycHr
ys43pn5hkO598IpbSLnsYy87GDT9lUHNEFZ5HmzfctRY42EhnO5Q5QZBFZ0LaDSpZ5rld56YjlOX
HFGlPVFpKVLrsVnnbgxqhHETG0Dmj9MBdXEvRLlhZTvFda/3gUNiKERZ8p5VcDIbQHzL0uTWosWt
A5YHIgSkOiQqwGRw0wDuVRv9BL6LzTuvLqYQTUp1kqayg9yMPZSXJ9PP675c5zr7GHgGbWEi8Cpt
dT0sejosmimvDqrNk4NC5PZju7T8rswjrU77RQ4FKCmMPPLIoIUojQGzD45KrWXWksJgxB+Rafmk
qq9oHL+jq2cGrHK3RqXGwOtl6+N2rYMB53DdoKi7slvwpjyrBGXJAoGmLG9qAYe4rCqmW/StGPMd
BzZuBTzGHAcrVuir6qQvk/fFJhNyDwhtFknpHW1LPcG0HjCl1B0C3gxj0HtEW6jcgiCGJTx/tNsC
oQs8ENV6UMviR6POX0QKobpaBylDd05qqBR9OFqtZamuNIV5KbB4x3Lk8CUEY9KvJxuHGUZ6UakR
sewNUFqkM1UL6cR5UMEp1O9RhPa1hB29SVNIXBU5etY4LWPD+0xs2gVxApMNvaY7VWbWqh+HF0HI
RmvpG2hgBCw/UJQ1j4fcBSettPlNGtt723yvep4H3LEXhnKXWeuB0jQVi9gdwapBb2JTCJ2FVgsi
ijvA0bgx2zs5Ooee0ndU4bZ270SlcmJAkJDYVFmdR7xvsLboevm61xzSehqikWCCvJO+KKoYPrSW
Dm6aH8fEvYHyTx4UMRtDc9LzVV/175rl3mcC6kstN0gAjiy0Nap00fUnZb4K7C7NUQ9lRpZE9Cnq
jvmjYEXYlvTdGSYnyHj1QeIY7SSR9+vUTsrArUZto0SVrGHZ+JZU1TrTnFfoFZirSktXpmFBExt/
AiUOPSqWJDfwayt9XuvX2qSgWJSUv9DTec8aIGlVnfguEHS+zKbn0VPQTc3dME9FBZg++JRWYj2T
2En8qUbXCj3Sg2TYW9Y4rh2UYDX0SANH846D5GveeZsk7qG7PY2IOmZaoGvmRpSKHAVR2sEWhD8W
taew98wr2sfess2yT0Cgk1B5dITmfnmfadkntH7gLgf8U5iZ3g65Q4jXXOqnVnojm7rxQYh7Ran5
yhXjjifFquTgUgpMsbD2hSTeunOb26TIH2pdfWgCUrcFW0k32yu4svtj6nymqOJWrHn1mPiFllWx
yBndoOzFo4qj3VYxRC46oPlaJtsGRVtQZpexU79qJ5pTn+M3WBDcq1MWh27trtuq2RRDu0KUfMQP
CsuTwpKV2BEw1M6ew08BQkrpoxVDx47q41tNi/WUjd5igPWqbyqQUBOpRdWI/p1bV6FuF5DqvCux
/zQD2uxevetBK3ZacWAF+4QqnA0Wjl37OqgBEQeVEUplsotwpXlRngg3yEZE/zZOXZiftUlUj9Oj
K3Lg6pyy3Ckr37WyZCsF5Y7OKG8dBKcohwlXwCmkBhMdtZpUhV3mPRdmuywhcxRwG8JgWX8PLPW2
4ybDrag2ZlEjrLvasuH5wuXFomvqjSqyO/DsnkDIXXRxmSyrTNCtNsRPULgH747pQdXYxAelLA8z
vSpvtT53lzzzXOCx0edrQHrDp6SQVUg/Ua8b/KEEUZRJ8dxbkKEazBg9UrhBg1pd3KPpOaIHSm6Z
BUW9SR3ytrzpzZhD0ia9FbTOEMybe3NkCysVH9JIaDRMPLCtusflMzgBZ/Eqa1iUqfyxMAj4joh1
bibvs4o0UGOWC28an0RaeTjtZYWAR548riGS453PS/LuTIXjj9ytwwJNxbFK12kNnmM7KMjznRLP
tkf/3GgaEWWpA8NsIj4aKhpfI+49RxDzJY0Nv1OQi9eK0Ty2YMKuGs266j1cGN4IlgC8+64zG43f
eAD2qPfapWHJqEuN0BHpndYPUCev6w6EPm3pDtpOq5EndJW4i2W+pcxdc8/ajTC89Hma3ldVc1+p
5mAXctHLIl7gCtuOTbr0MvKSZ3IKEzLpuNTQUBpREsaPb9EwQSzO4NIG/zZ0U4XxzAR5YxMNVcWX
LgkMqm0qs75RUi67Lll6vblTnmJ4gfMQUeyFGe5dXaIfGzvO2rOq/TBqK3Yiz9geol096reGkW5V
XCEHk+0hLe2jjXYyHr7Kd1lhhjSb3jub7gB8a33Q8dfwOdOCRLP8JDaKoBfa4yB6FQqO3ZTY+XHQ
piuX02uzRkU7cZ8IHUM02m/RK7ipGFivMdeX+tDeQ6AJ/MSWLRQ0732cDxxazfplTCnxia5udN0t
Q6KBYiMFyoCVtrW8bkFa7CQo6aXMDNGFfvDQ584GfR333HeoimIJIQst+aVLtdZYvbNEcq+aKhyn
PEwdkEDy6Za7XhhXw3Kgb0NarJGAHnluwyBOj1gGUUcoxC2V2WzAdNChYyJVfGOqdGlzdd+bfAWp
6KXCfUUliRLzmRfjYRiGgFjQxaFQ2MsZaurohasHtNZezfiO9DCiy7plhct70BokuXaYj2o5EH0z
ALrQoFNskCxwW3Rssbqpcq9wEYdm/NhCo9N2wQEGJIb1N9pU+1qWh3VqfwiW4mi6RtAlblQ1fAmF
lFUZQ6gVFWavi323+IUiUNDGv1gOdobsd6UFxlQFHdNa+uYpCwfjfizHjeQJeOcfvS1WJcX363E0
MD1K8zEoe2NRxEnQgiU+mmkgIc1XN+7B9JhvDo4I7AKWsWiY3sdWv64sD1G1XaYTACrZLfWghFEy
HH1AmdMnCo3UNAYIuHknkAk/kf1ICzlZZoRUB8CbIJfP4wXJ1UPlkauJQ8UUDuetJTbcm1YkJgtS
J6sGAaowqa9E/NI4CfRL1QLST6FnYw4gl1i1x6l80pJ0BSW5W926Ucii2ATisT0skhrADKmubeeA
aiKuNhZxp9oDy3aSkgi61to1eYzaA4jubZpuKGlvK2SySI6WjcjCVsENozACXct2mQ4/alJ3O2TD
t2BVHTyDLQXY17wpYOudwFX4pGiAbFsH0haxAmW/nZ04vj62q/qk4DfILQpPvhBJQEf7LlVeVFon
odHYc3zVTHsnjqMCKAnw3yMU2T5VCcRu/cSgoJCejnXMopjpCELNkgEeb03OQlh8M3pO6JnPOmg3
OhjTZc9gr9EHcsTlIHDjsM8hYddwPlrFLQlMMsCICEwePCSogRppcWX0XYNHQnej8QY31QAN7Rgv
pmJdjHxp1uXoy6ZfUXaoSuQfhEHtTBd+n7IFhHN8B03HE+w7xj9MhzrIbflOmh604249NgWgCmqR
Qeq0RHjq8vaJGBP0byFpAilyW8KVUr+uZLJ0AItBjrTqjSrqaBJY8aOXZquMyWXZ8dCQtg8zkgNo
MEBWyJB12WEaQDICby8QoJDnTbXtHRYQnMjG5BHo3889WsiBhfAJjYB1Jo21kdqwtBhXZl3fQlL7
fVRq5dnKb1wbLxw7VH2xMgACqvJp5YzoQwM7A3rFW2LzCEpBL7TnmzoD2Cfu1sJ8m7p4JU3kgJZz
K+23oWYHzRJRCTTTVENDhZTJihSe73I90AlwRDJbeCUwQGkeTom9gprDk1P3H4RCH7SXG4YrrSu1
SEA/ouhhjNVUrp+O5QJqlKF0bruEBlLrll7y0HeoIwtnhCbCu14TBFrynjjdr7wapI+Oyy7HP7GT
4qpU4N+PyYr13caeHiqo4qYVkNHUvDGadJN0dJH15UJxsoSw3m3XDPuGgNGVF9AKYrdj3SCdkTtF
krBBdHOL0IVOKN7ON5hQn3beQo1P2agtACDYVS6JqjrbaTSLRIdHf8sh/GvjdOvgwZM7W6ujyqjB
uAWjG7F03XfyyXDchdMIuvZcSyzQ2AM5XrtXmvFuW1C0grdeDOvS+hUO50gEVHlXQyoED/TuvTk1
OKb4WpbiPafQ1HUEeVBGvJW2eY+Cwp0UI3gIqKctcMUyMNLRENAg0+7bsWtEOhVbiOKi3JCXK1vg
hhvsaWF3+lobjA3N2itrVI9NX38or99LxdAC0NuwhCIBJXGYVXm+0m3cwJNhgQ2obYwmcReFMJ+h
Et0BKZ0sUw9SgLF7zbQYb7QUuuqJbqOsWw87y5lAJEUhqEyhd8KyDv432W6ocaQGFwn70MMbYChw
3E5SGFFh4vWlHGxIT552rAm/QRdvEN3SbpGzXU22jecJuzF50/ocLseS2C+JWT4kHSq5qBE9c5Dh
Ugox20IrVk6ilkantVHtyOeO4eZRTfo+1vnOcyFhpg17kjbEdzhdqty77wSe8g53HntTNIHo7bc4
4+YSrvZToENAuFfaiLKGEaLqtGpcUcN1ffxFs8HZ5nF/r6X0YarcZ6mN6LxoxmucWJuksrcjN6NK
N7dQ+0V27tAnAFy0XQ0qocw0oPqGLSvNHcRd7mQ9rvQEeqwDWaAaAvSvx3HKyutOmgsgTK94DToy
xY5Oxms4jXownO1E9I7IeSSxd0Qx044yrX3kY7wBJ0bz9da6y/tqz1Nv1U+4rmkynapTpgchD4je
SC1de3LYxvn4jKQ485uJvud29tpILw6rol0pmEueQnOy6rL+ULJ+X5XDu7SReYxd+5yYlgjaynkQ
dZ0f6gnAOl3DoZkI70OlYhRCuunK68GXURzYReUy5OgxqBN185gYDFd/Vr/YQ/taDvY9tds8HNJe
80VuPuLO3HPZv0NKd/A7N1tTVXQbC5EUgF1zLXRzXHiJtu5yWIMApLaHQBbqGhIsZ+lo60oRCBaZ
8q1qYEwXGxOSMkiDLDtl3jRj82QOzdL1puuKoTZv9+m9ZE4dweHgCUWoAx1yPfHH3nJvygEaOR32
QeiJ+smcSjskbov6TGw/VnGeL6de+0CJyQoSIaAPOrUZKhlJjzOHZ18unRE6tuxX4wx2oIoBzxLL
mKKSFUdG7K1OC+TkcbyW6HDnRbNp8dLrlIEHklPykFYS91VrgWQSH1EDt4sNQIuH0bau9GZ6jQvI
23TqNR6oE3hJf9D1aTXJ4sMT1sqC4sRe5jCmaGOycfvGWyRtEaOFKIdAlMbOZe7SKNS1ozIPNaoJ
XsK9gU3eQyTWSwc/ycp9XmMDgLf1Vqp+i8IoNC+z4aBip4pG3XoZSPfLZd1NOmo1An+JtuykYN1o
QomGQRogEpmXX6jNn2sEO+bJNNhA8wjU+e81WCJarekkuisti0sYL0NXhrsG7L30Zzz0LvRYzjaP
HDQ/DAuAahOwy++j2SnPOKq2Bag4MjSDPjiZB2RL84QyWWQL7e7nGv3ZAvqX4WatgNEUTGtcN7tu
9ecMkMNUG9auuASvONsJ+DLKrAXXkbzvwLEtrqX5BojvMH38/BXnZw0O0ui2wecGlk7fZ021oq5U
EedAPZAArIkAEO/fPniBHhTv08q40No41zkCMAza/gYaDw6ai98HzIWGLqqZnSCbxiZbteBK2Ttr
SUK+zMJL4nVnFunbYKfp/dKvqb0a5SXHy67Rnng09PFGqAmQsTz657OIlhvVsc/RMAWe/Ps4k9Bp
nhhmdk0K4xczO+AV076GHNMTM2LqZ658rRXfDigxtANK2EPuvjg52Q2mu/j5p8w2DLBWJwS9bf/m
MphouXz/JfkQm5XIC3XsaRsRrgP0ePfvRphtfLuncV3mpTq6iTgg/V65bf8PHbr/5ytmu9LNddX1
NFPHAkDTygb9Q+eBkBfQirPe4X9G8YANAwgHaLH/4UQMFAWaNp6g6JYHnvUpOJ6pkGqqkquEXLId
nW3F+WBzHdFeKAIpQK0/dia5c+M+yooeeaTr/7w6s5j732EAwjzBkmGpPVt/AyrIKGYqfgRF32+t
Ry52vYkkE0WCnwc6t9Gg6g1W/gmVDKjC940WC12wxs3VsZvoxs75XavEBfOGOQ3798d8HWMGLsvb
niUkJfyYPVQnH8spsoPqSq34iqwpqpQ+dO3QbAlwHyZBv9UunKXfyOovTcT/GX/W5XZhp4BaT41t
qGl3toMaeCUNJ9S7/MYb6kWDwImSUYtGH98CkhMZqSWDTqGQ3cNrLogNfYGF6iBnxh7cWLuwAud2
1JfZccn3FWhKrWgtEHmOproazNuMvqe5cwECcn4MgDfhSA0Ewxzd2GaxmuC4glXG60XXqV/wvYae
w8976fwoDtr3UNEAH2o2z+h3p4J6CFqkf7DNg9N8GpeUMs5u1xP+AjQopCPuPEJbHbwMyhRRq7U2
TmKsbHJpu547er8hHv8dwvi+HlaF90ERYwgm3W2u3UkKpUHzrk3/GfPgP7vyy6fMbtAMhvVdLhAc
mVI+vD5ObUWszY7zlz9Yli8Dneb0y+2JBl0pILXEj1PhPaoRHQ5N3msC4o1/MA4uT+ekAYMn9jxm
aXaL1M3sjkP9obtJNJEdzGv/ZI99GWR2beWjhnoezC2Octxa1s6Gpii7cJ+c3cZfhpiFRGGNWieY
Mx11glbCaPhjc2uU7frn2Tq7k08sxRNKCpnbbLZA3athnO30RwumRNBmhEQb2DiXGHJnRwGoGdwW
iBhB3+b72jsMipwWMyZoNcvlyNyN07S3f/AhX4aYba9STBKCdu10zM1f5FQ+8Mw/WfMvI8ynKvF6
2sthOmYDytUTqrGocZp69CffYXlQXQfeBEiX71NVumUujL7EKAqK8agNqCb5Z7p8v488gEDwEQXK
HDJ1s+jlMY1X6JVPx1K06zI30UNKyn3LADrpY8AQf/6g+aPgP8PBuQHgLnA4YFz6/YuKtGmlk5r9
0aTowhPt9FSlAChDTCZIHAhO6yV41VW7wC9eAMphBgYAXoll72iCOv7Pv+ZclgYYz18/Zp4E8Mxx
kxanCl2zVWmgkqcAojnpwaIKXrAL8gbnzjBiEKh7pg4X2zltoBE2FI4UFtNzeIByAEREoYpRPP38
TeeuCpQ1cacCvgqx/tnGNBiPoWfFpqOdW2hxZt1xBPpGYOCIk3b582DnjjL4F8gGKbI1qGJ8X80a
9iFw0sEnTX2HWu8J833hRjo7gqnjRQcYC7Bes2DRpg5KjyCSHnl608lPO337+QvOboEv//8sUlgD
6mPSqREpGoqG7ZOOZpmNP2bpQYHN/PNg5z8GL2JqwEUBcL7v05U6jVNCalgeMw3VYZaaG0tcAjBf
GGMuHFB7YmiszpXHCm2D0XnyigszNqel/OcIA73736+gs4hRCh2IgoHCYGrTrEHu3RZRFrEARoEL
+0nboIMdxoEV/jx159fp70GN71NXAsdVDEKTRzLej9bONB5TvELKEiLo7z+PdPYA4eEGiQ4AwZHS
fR9paFoTEDxEdk6kP3SZfwJsGLDxBPb8340023v1ZGY607G34V6UWdcke7Fz1CUvhJ1L3zM7o2NF
0EGy++lowVy1A9YKotGl0YTQvQ7+3ffM8qAy4dCN1YvpyMZXBS1jzwqBttOA+/t5nBnu878b8O8V
Ou2VL8lj3MqhEfBRO8J0bGHJ5rkFWdZ3O7YCq/2uGPsnSLD9QQIGL8+/dsXsqihHV8VUQ5yIq+7J
5Nqd65ULJgBr+oNvs6DKhMcvwt0cot/WXWNA6g6JngUEpXwy6yWI0gHtdiDTo5P48PNwv2ti83co
hBj/Gm/2XUjv4CVIsGYGx3UhqPNYD4AhJq55O2jxnVGwHELwlbNuOYNuths/6WBlD653PfVgvMU6
yBFE6Pmms4DVIS2x3zSiR1LU7Hq0XO8eDVtcP5BSue/dxg1a4a4VnEADoILEnSlr9J9hxr51nEFF
4H1UO53HH1rV7FPbKUMgWk/Zm7fW3XYVd/TXkI120NHyqINwtiSyvi3cDnxc2FlzRWDlUDjPsQdV
iYruqzhd1DDCKbr0dUggzt13cCVtdfOh4YxD3DG56Wu6KZtyPcnSjDQLy4mWxjK3vYc+SdH+EA0q
ljS5oxP9aL3uHndh2BcyrPMcokid/uZ02hR0htr3JbCrPy/OuVCO5zHa7NCuANVwdnJZDsSc6kzE
vOQJ7fMFN9LVzyOcjeWOh9f3iVYDuv0slht8MCDLjAwIQvoP4w7mKds8lI/Jni71aKr8dJX7zfKS
M/m5kPQ7of1dwEfF9vsBlgptvkqK/thWsOIFPNPMDpqbQzzfiX7+wLkK6O9YgVMLJcQTjQtSRd+H
YqysEzHgPOXrId2j86ZtGhi3lhuLBmSTrPol7PHgqgmTUjTHu5D+ot7Bgc1suervADpcXKob/1ZP
nZ+4r79oFvUTwFCsspX9MTPAwXGAV2khBeD3WvyAYq6BhjFOvj4A5ziUN7zOL4mLnttVYIp4WG2I
HaHK9n1G2sQVAFBjRgpmwjd3sNGNqi6RRs5e118GmV0FDeAgydBm09ERjzX0uwBdSKujaJ+NXoY/
L/Hp987n8+v3zG6DMim5AARbHnsIQlttFTRQz+fm7b8bZRYnC3skqtU9eYQmEyrfJsCG0CIJshKd
yn830ixJTHAax960kSRad62zY84Nv5Qj/mZ5/DBn84oxYBBuPxBDHgGWCrNV/cKCLGDraZ1vLom6
XVieeZlvgm1CRRTvj45s90zPnh2zvk6H4U/q+l+2gTlLEG2TgnnYJ9NxOPkptHCa7hoADOt/tzpz
zonZaYjI4LccgULYJHD2gPtCCvBlnX3+823wNUzMjilsklu8TXt5ZBpMSzgLYc4cWOOlAtncJ+9/
AuTspOaaQs+sRTYPrxlA5eBiAJx7UERaBDT1FJSwWYVOFVuU+2YJIQpj2+wv2Q+ezs58N0LuCRfd
ifsIbbzvEQlIc8MZBlscUeF8LDqxJOlxFHQxnHrecQ/Mzd0fzO1fA4L5/X1AUD8AIWiRzBXaY9YA
6XuCqFzIrM7t+5N0MlSxUHwm81qaooBclwb2Y+bJdZqNN7rBrmR8KS89c5VaKNRB9ZQYnota+vdP
KRhsRhKK/cgtIMK6qwKgYZCF4Ol8KRs5lyuguG3DcAKVBagRzAKtJNDfqwge+yO6JSXyggV7odzX
IkC9sUVoVEa1vbzsbHhmJr+NOwu9FYAEmuammEkjWzV1fJ2kbJVb4wX16fPDQPUAX3iqTc52YZEX
FTtJwR2pq8HY1VwabbXUSLL8ee+dWzBs9v8fxpvtPYBRzWaCwusxa7oghzNzrocSdLVCXHpKnB3p
VGDFS+IkiDuLIEBupEmeEHmqffOkgvfHhsmHtPvnpXyQ7zBrKGmApGbMdqAFxqnRTZY8eiBhgfIH
WzzTb9JfP0/bmazFguYV6LR4lePdMEtUwbZo0snBtOXusJSedgAC4EJP8EwY+jbE7AaRAlD0bABd
DaUmD4TdCtZMieX5WdcvDVQl0exf//xR57qAGJKitYM1wpfN9hwZGHy9T/UzubA33QfdQfL3Nr3K
lifXCWMHR4Z9BzD1xYh7dq//Pa4924R0ymsTtjv9kbYgQSuohBNrkXjOhSN1fkb/+ry5+0KVdSXo
MUiamrzyvRqyauTJHB/78oUNj+bkBT9P56Wvmi0gixU4PgNqRKVMQ/fkbA1GA/gXF4Y5k9t+XbR5
SdIBkNngetuj3TMuss5a0FIEyhgDSHaGo7xQn780h6eD8aXYAdcrs6qhDXFEJTQ42bD1CYsmt+oj
t6XJeqvq4oKE/GnTza5jfB/kaW08EKARPYvzE4c4IHrL8qh3MZC26dZp5Y1GxVshKh3CFMMDl8r1
a0O/xJl3Lg09C/UuEUnCAcJEiTx1grZeqpFXawq0V6g3Xh9YAi6RRoY0ZZCDE2YcEG+QmA6FC0Ib
4LeO3yfG1uqseuUMluXDMsk3gOMDTl6DtVwHkKCt/SJO8YrHP1i1ptiDsAjNBWhpVCip+wOvJhAZ
HHhecQqeltmUMF6qVGj20CBuO9PXmBVWnf4QG2XYuVAw5bH7bOJiXjWZXd7bwq0XkmRX8QlGDpPB
+7HB+GwaQVXrGAyqM1j48cnOVlAFiQNqdcA9t45fu3ASlYzBPqh3DIA/cSIbjqdpn2THoageulh+
lLxExcuEZ2TfWomfswEcPGdvKvoJ9E4asBI43TGB7koDwdyQTGrp5XRpGORpgkTiUsVxDeOrDoJi
ReeFmVZ8/nwELy3gLKCJVJtSCJLJo8PFm5Npz2nNdVjhJQsvbw6xlh0otR+Udcmn/exd9/eenVe9
hQMcNpF4BALsXLBjJ8xATvcCVJKfv+/SOLNraEhpn5Wtwp1Knqfy0bWzjV3cgFN/4VF7aZxZKNOm
Af5eYI8fFQgLztT7PQdDQKeRqNY/f9HZoHmqLkH971TePP39l/hicNGSgWMko/ocKPzsWOwDJH7h
2XT2e76Mcvr7L6O0YHlWAPvg+TxdjdDfbFywd0F9rb1LkoZz+dXTgwb1rL8/aBa+WhgM5hz+zUdH
99sHGEYjVJkwejV9lQJ5CIlQFuYvw9sfFLW+jTuLXbIQhlk4eEhxA4E6gQdoDYKW4Ym3hBiXIAeX
5nN2zqSyPQEWrTxqRhcRBBhYDa1s+9W6ZJYKlOG56+D/51OHSNH3pRvSeNC0zBNHV/CPMobNH5Wl
9JGEo+uT6fDgtvgNREKeIGNLACy23juehXJAEt0mKCbGKQUfVOxAUG64szFa8P3R5BhYrYL2JPpi
2WTJk/pIYGAKQ8pkk+tkY/DiCvTdG6Csn90h/2i06h7x8rXg8llLyg0MSsMpg3osMESB3mE7VdCq
leB3rUHtfowFuv6lwyNJgEe3CkT+gulrNYB31Q7rKS7WtGj3qHdv0zT5yEy0RvV4umKkOukXGKBg
d4A5x9midehaK3IWCCEfKhNa7aOkMJVzy6AssgzMunJJPLVt8mLdAx/ted0Gtq5L0ZYvo/KWQwm7
YVBN3EFeATHtoWRUXqcNME88UQbkxfMtWMk7TTROALv6E19x4zj1GozebWbYUeK5Moo1+JPmRnMj
hXcoeRJHTi78opNX9uhFwm2DCgxWAyLD1vhRNXRBYREIoPehkjJyAUGvW3EtaRVBNSpq03FfpDSq
M+KPowoV018l1dd0jNd13C4sTTzhul+MbRHlAwBwxXBdYOUmt8EN5TVvQhYBXAfXouh3HqmjsoYj
kJltNT1ZpLr1RIt8TUBFJ525zxrtmhblwoLZRD7GizjD2g3VAjd21IOLUpkEVritr0PgjeH3uyD8
dDXELlHC6XyjzDYj7nBh2djhwOh3dy7rQ9usd6NNHxlEg6lKDwUzgC42CcoTdFiWdhckjKBI54QS
Pic8huGgDRdH3iyA6Lg2tfbALBhRQMSJtO4K3e3AkUDoUxoyU5wIzBHXtaVj9xEuVRDV5LZqzBWM
mCPS09XQTYcuy9e1/NTN3DdbO2jMcQsSqJ/lD0NnhmMZg6ULGjuQsgFCEfAEMW7jNEZ/fN90JMgH
0BlQ16Hww/D06xRsLmK8cZiy26C0Q7D6tP+QuiJQqiKU4B7r9i3FtR1b2QGZUKCr5w6e6qnKwRVa
D5YZkbLdWnDwRaq3H0yoMVQgFaGsLRNwt1Fk9qgIB0g9l80QjFq2sYw64rUZqtK7nTiMXnNYdtpH
ZuWBkQAF0e65oSNk1kFspru6ei7zNGhq7SbPzbAY3EUGPi1EtyPpkKUB6glXNIDs+LrnTz351FGH
GMUNfhU4xXEwTgOEQDS/9PZj9j5pr1bx2aWoIbQM1CesRduj1/NU6Ptp2sIM1BcxFFwq6DSUb8z7
dM3I7vfO1EYumntJCu4bHFKrm8Zd9foWZtpU7mJ7ZRToSIl0GzMNTFoXceElqw8mrQOcIUKvi3pj
YF71rg+lB37frhFb6OqK5t7LpT/qMJ5yA+iC0ATKlTsO1rXrfmQ8XQCqGdWWHlkCpNBBbME4RfJl
hsKBCkbaBKQ5jN5H0r3zogmm5NPwtmbrYQ+/c3OFOlNCohqOo8OGWVtHX8QayKd3xYm9w/aVvuxR
RrErFgzZ3fh/pF1Zc9s6s/xFrCIArq8ktUs2bXnNCytxYu47uP7628z5zomM8IoV5zWp8mgIYDCY
me4e9kgmlPCeS4CLPKDjM2bA5ERnHbQPoIaIon6V9A9Fv1KBp1LNY5LuSfYaJuF6KN+BFrKMoLDK
gjmaAZylsfXJWlOllVQdqHeb9CcfPAN9Z43AJsrlGiPcQ/3skUe9eBizx3g46iFGXzizzOxLG+N4
g7pC8iARvM+0lZZuGvIYB08E4FBpYuLYcK2xxjafJC3XqncEucTQuiME0/oehJyxgiNRWgV5J1Xn
0LawvHQdNffRpN1IzZUKMG+hOg2mIXpUlHQNkRUzR3SMAe4qwXmO6ARADyPxfRczZ2ifSCnfeZ2/
8nNuqckN7w9VBKFtSLB1AI7m+ls70MPQKqWVeNnKC1tH1YtDaXbOCEDcqH0piWaTBAwm/KWUbnnc
AG52A14aK6s3HMLqIEKQONhSwB+hTOl9GoBTJ+EPYettesnbKBm5A13WjyIvN3HaAShXN1s9YreZ
ph30IAGXCjDPIMcEJCXNXj01v+GkeckjBDmlhtJBRNN1KwO+FsRgVcHkaGPxOv0mty2IntXoG8uG
Q0egMIEJbMNKJfxzMk5xoi0PZocBWYhNa1ZrZo+q0h20LnYgCXdTKPpTGhs3owzMEmR2foxA0gGc
V7kon90yEuzKUX/KBo/gq2pHD6zhsgG8fdKM+zHKn8xQv4sKE0DSvN8xFn+T2YgFA6gubTpqyXFz
r4b5KlDYLpEyOzYi6EPEqEizailXvJqRIuEQcuwKs8CA8yPHboOvJIGiACbr+nypzXI1g4IVIcNm
k0BK4aEFUhdu1JyB7rFk/2lSZr+eX8+mT8BeTo9pKC2J7bZspF2W1MivY6U+YWhrreXt29+ZEJLr
EMlTSw29c0syfoVkXuuQAdfqdSOzq3Lhh5BWcyPjuhE0vetTcOgXLUKZvlGreqHcMfu5NLxDDJmS
SfzwY7ZpelImhx7v3VIB0nuMAREFUVWz8IybLeFcWJl+xcVzxJf8xux7oD6q8DEeAfaXudOYj7n3
ZpJ2wdaSR8IDq4LOcgBqBhRwhmCdDsGWIje7vjZLJoQNYEpeApwQXr8luIKrsyEtEbbPLv7F9xIW
XzFSWS9jbOIgfmzrM674qny87sPsebwwITyf0qpNfAiAoIxcdeB5QCvXa21NPkftw3VDS74IT6ec
pgw1GlSSG3AWUahKDsjFA/UTs37oyvy3kX+OAVxssZiGoPujBVqs4GbpzK+D8vXP/UDHB9ckUJAy
gDIf93AjQ5ScdXgCeiE7mZTvy87PLLkfF07k3Fm5tCMsDPNVGvgZ3n8aGFLy2o0A9S9aZKYcgOel
2L9kTFgcCRd2pGmoE6jZbUveUvWGy6+Jfxvgzvmrz/ezL3q5PlnCMb+D+A8BJKtvNavAUwFCyAth
c66/qsmyAbCqYaJJJ4pnKGk5RnKc1C71SIMsvNiFZf8a1O0zSSfacPQJQcRQHVXJ3ysdBifTcRVH
0bpXKmZVKhh+WIfUiA39a1P2NyWT8QxCHw75gG8u/NiZo/HhtwphkY211lQZjrnEnmq0zgt2J6XJ
gpGZg/7ByPQjLj78ACBDXGEK3A1j5BVQOmhT6HhgeEot+z9f4w+mhLgYyWkLtDRiilQ+8PYH+G7H
pVGKpU8mnEKCOZvQ8yu0OGr2kmXlo5J7T5Eib6/v1pkI/8ET4RAqcpq0I4D2LinRaW3Nbd/r6+sm
ljwRjh6HJBrkhKYSqvcYoh6uskPXvF+3MXO8L90Q507ioAFmNcGC9Kr8GpDxnelI77UhCi1G8/t6
CB6vG5zD+X2wKCSTXVD44HuJgDfY8F17a4LFRbNLBSLoln+qHXMzHCeRAOO+ewa1lkdWS0IyC9td
nEuRe1KwEWUYFxT0m96PTyyhAdis6ueYk/N1bxd2iTic4lFvVOoKaY3B7+Xhwf/MkM2HrykEiJg2
ei0Djoj1e4/wSGtBMFM+/50TQnxoa7C4KTL2oeHdoDkOhHP4mbCAWUdDNjBswkzhzCbgnWYkT9En
lEBknHALoGM7lj8xaKfJF2aEM9t2aFQpzdi5YVaABGtc5WCRv/6tZjfXhQnhzPoDsGdDNiUZmBk0
i53pFys9rixmBs51S7PR4T9LQH9/jNpdP0SkjDM0JMoTWGYN8Cjm939nQjiqMgfwtYhxUjBWjfJy
ZWcZ+EBBt3jdzOw3w0gOhGSgMQqt0Y+e8AE8oZQnvZt77Snl4TfdzMHFFENTEm/A67Zmv9pEJD9B
wMlvwg9MHlleSj5yzfJJCl6r5DlY+mrz7vwyMf3/xXWqY2RBzUiA17IJsswxtGSv3kT8KZSKhc02
N62A7sovU8K5AWIQnagWpvyn4R1IgvpmOJUnVbeGV3IHxhP+xG9ATfwMOiQwhf3dlxQOU9l0SQ+6
586lWrwmcfcjrostyEsWXlKzX5NpmJqZEHGYkf34NTPKzBTQLTRxlGG0zBHxxwNZaZXUuyaXF5AZ
s+Eaw1sKmLgx2yJyt+fgFOFoHeLZFjbrsBxOUZm71z/b7IV7YULYHV2Xca838EhIUERJsgc+gBMt
e5LoiKePshBXZ/2ZFHwhJkoAcRIiNy2DMChAneTmHXmnHiijq55+ZoEubAgOgaAR43zpVIZI3/Xq
FQMDdpA/8/Dp+nebgoAwAwFQ5C9XhK0OZizwzfUqAmsDninjHpVJS2p+ZFNhdHwIMQchpQvvuVmT
04g6hKdUyC4LW08Ni3TAJHjnmlK2r4foKIXclRus2wj25DWoKqAhkFfRg4/BtIXTNbtyOpSCDWh4
ohYm2h7kKI9C2gFfnm2HLABj7tv1D7pkgX48WPJAu4Y2cucy9d7k5X3hsbu/s8A+WkhqT/EN0EW7
VaHfoiZ29sJu4TPNRoeLzzQ5eRFrzZIUienhM2U9sQf6qqKxVbMn07u/7sq8HShHTAo+xm/Aj6BW
s8iQ8A6r0/cclI5JdxycECSi183MJ8f6LzvCYQKXcdToKPgC/dE7w9f+PDzGd+UP/pwd1DswknaY
CI+dCJM1lvR9ZAvmZ7eEoWDgAzOKKnKLj18TY3VhGrCmcyUQkEbfJv7Lz/iHSuJUS4RGxm/gD9LE
Y69MpYs7w+7sbqXY7VmBajpGwzILdMNO7YDwLbSHeqM9/7FQ2DSKgArQL/vCfunGTmskA/YJu6+z
Z5AE2F3WOde9nP2MF0aEqFvVQEyDfhe8/dIJqq2gkl/il5mtYYCbdtJbAzOAIRZlvdxjisSm16e0
jr8OumNskiNaX8rPOfHSaYxN2zkZ6Ets9ACt6m4ZNjMXHS9/gvApI1lNAMwGy11UgLPHjDGlksQA
KMF1ui5ocVc33s0Q91s9Q+Pv+heey+KAQMaVBn4PYHGm33Zx7LvIlOO0YIiOPN0pFBJ6kmw3JFy4
2uYW8sKMLqTYUCaQzX7EVwZDnNPUQOOVC6W8BUfE7CbNB4Dpa1jgbXBsEjW3tTw/lpqvLZy8WUPA
lCF2AeUJ0sGPXyzMIOsT+Hj6jKCKHSSQAZo7YzHfILNfDHI+GOWnANWLJdBOyfwAJI6dq579+/ge
HDpO+mg8xDt1L+2Ng3wINtd3wpJBIQvFQHXHDKNHQCFbiIhbaFV9Zq9duCTsNSVtJK6RAY/Gyl+1
WX1maBgo5O/8EIuffmWMJK3bzlVyF4yYdokp4+tfan4H/Lc0YnDXSBgYNIYfqZJbqvTaaiCSiRey
tIXloPTjNqvDTonNFsuhJw9N1r8pZr1UrVzyQ8gqyraOYppiJxdgn2hkyJODeJb/mR8q9L4mqXrQ
fKiEEIUK20qXONQS/FxzJYgcT8zWKcbo/2g9/jGhUyjaKTiSeNl8/FSkr7IE9OQAeoay3abKQ5Gj
iOjFC9t3+qUXefNvZgRPIg3AP7nxVFdGVb2WnoIWBB4lpLZL7pQRxhfGZEHUTER4/mZSODEFhOyS
QAaKXgJutYYydQdkbtw5aqHuWBnYGPmxq4Q4k8wKhsFu0yZa0QjEqCbUTnx+bMxw0xOoxEiveYZJ
INABa3jB+vwtDaFMAdazhaWYPvXv3wiQFnVSIyPiVHzkRXVXtR1WW5GAlqhzSFuGquTUVX2fjOZu
0PRi9ZnVB6EBAQ0WuEWFb+TzQlY7SMgASQyhYTbYgSxZw6KWpsju8nMtMEwMipOfd7Ui7LKwqCM5
mLgTOpBWAl1b7hMkWRqDwvEm2vY/fIf8YR/nN5PCjsODSo4ac9BQAkMFoj6nkxSQH35izRBmkcwh
pOFZKFxoLGoLrZMb1aWgxa8xZA0yfqsrVTuCEGK0lHAJce0fny6sCXk5r3LKsjTQXExU+pYSZHdG
q33/8y1x6ZGwVFGOmRKtljUXo/GPQ6fdGKn6lPj5n73K/ucKJNQUc6J5E9FBgacSKZNUfDipO+pm
d65DXAjXXZn/XIhpYIgxcf8KuztXaTpoGWwAJrYaJMhBaMGfZU7/c+M/EyJqC8JLtJKmCA1RJ8zH
YZKoqmwC6d/rngi3zT9mcEgnIiZozol4oKoum2Ygleb2DbvTaO3kY3STNtkCLmfBjAj/0UmUymFs
qEB4oHySxXYOSRISLm1j8d3wP3dw4aAW9FPS7+OlwxO1Ar02Vd1y1ayMff+AugnBhJrDB4A7LO82
2GYr2QodAgCNG6wy2//2mQ/66xcIJ8kr8r6heLq4Mr+Pu1MRg95iIW2fD3oAXfzrpXCSajqoBpCD
qjsM/MnTlFvK+uxWxo27lgu/WCeYozWVju1AlM9WqabUB00qD95YgY59qXsyd7nQix8jhMNSV6Ke
ahww6IBvy/COcXLbTOgrDLh2cvWp/QrYH7YrMIbiA9svIZ7V1NivOlHW0qT/kdA1uPgXCqWzdzyE
+PBXQKiqA376cSORuiNGW7bwSvdUC+0blGSlGKNwstYDD5RHVmOA8zv2IasEPGS7kkqooHm6BDH1
SQ3JaBGugarH3Gepfg9jIH2KxH/gpLvhY/0d0IjvXTB885RxLSNttbUJRH59J84FKVRaCOTrCVqp
YnkvYb7ug5IJV3Co3KSaakndUqwVYf0/zxuobVBDlAFi/Y1cDYGWkpL2zJWV7qaPC9BblIpuhWP6
KqWK66sFJOf8EwEWA2JAUCUD3nJpqaZXqpjdXC4V/bhUethkjLayihSgdeob6RvEDSA5LLvkLt9B
sBxiq9SpbGlHt8mj2ln5Aopz9gBMjDayDrpHKJl/tC+HhA9EiVVoUNM1ODtv23SfQcc2h3Ay7rzP
HIALa4K3jVaoUSGH0MCSFFsDfIbnT50kLeydWZ9QfMFDWoEgvMihIPt95cVgZHUxX3oG+mUlsSlB
3She70DLecHa3E5l6POg/GjiI4r0u74RV6w1Ys31a/WO8+Re07rNnx8Ghj1qUBgBNefk8EVFpczD
OA6h+uumpVuXj3r04/rfn/tg4JbE0CXw9xAhFf5+oIIGLW1M1Y3Cr71PLIiXQUczsVCOcHqw+F+3
Nl0i4pZHWo2ZRTRxQJ4pJId1Ctq6RO5wnQImUiZgzjTAsM/vlHbhnShC8H8e8EtLwnUGdm61q0Ou
ufUKeGF3OI3bdJMdmjU04HxwFUuOBu0yawmXOZcvXJoVPmc7cKg28kF1oZgGSYPvPRSeuLzE4DEb
vsAuoDDcpNgTYs1Ab7poHPoC3vlRfQQ1n2cxFXpmPPRaayiD0o5Z5MhFkdhSQ8DuUdDbUC4XkqPZ
1bz4FcKRhsJ8kyTgwHZ5bdgeJCOYhHIcavHK0kGbeyxje+IgUIpWtEiQ749ZLhFk4S71AzwqXuNg
2PUUZei+sFMNnBS5t/rETkVYxJkgKq4iYad2apmmbMAzhpPYZuP3tHikxrcEqn7X7cxuGFSK8cBl
4P8XQ4hs8Hb0GTwDb/G2aoNDk1X7oWALWflspDLhCtNBQYAZyI9hJBpGFoHOVnGRcB36ON9mkba7
7slcJEE6jiQVL0m81oWtPxZUGs2JH3KAIqe0koEjVgya2Vpt3OR43FjXzc1tvktzQvoWxxmgCzzF
lqjTL72q3YaJdKZdDqWiJVWLuY+nQBpWg8Y7Gt1ijDSAP8oaHzlVN4SrvIHmZMHMZmEjiGjMnxEL
9JrgdoEiGh6ATFgiY1SiKETywV8aYAnuuxv12QRlXGFlT4ZV3Bf7EeDMG3Vh2WafHpd2J+8vbpgc
isVeqg3KzzTE2A8riAGBqDJetc/Gg/mlPPKv0RYjJo+DbwU/ljoG826DFAMK5pj7xGX60Txkg0Bo
p4LYQYYOkx0qUNHpUc8l3apDCiilxlHj0J3Uxy9lhCHavolVB8Fv20+4ICAAe2lkn1kK8MFSRBqC
oSexWtqWmGkw9Mk8pJnWxEnWgKQYmh04sc1XoVvdI/MdtsrC+2guFlyaFXYAkL6InCDadBVwacoD
X4Ppu6z0zfWDM3dOL60I662a4xj7I2gfo1J+LEs5t2jbr2kPAHxZrk1Ikf65PZAj/LvAIuDcp0pW
Fjp0NgHIjBnQfMlgtzTfSNXj4jDC3Be8tCWEOT3LYjMHbbY7Jl+k4a1pXjBnet2d6fOIKcxEBmeg
FI3xg98wNy3eXBhUYa4Uy3aNNGaQ769bmItsaPTqponq8yRa+/FENBGDxCln1M3BY5WN6UNb8U2m
N04SGm/XTc05M7GXgzUbY9eqePtAnFmKVMOjmCAcDoYsr3SlXkgS5rabNg1rgK4KzIliygdsHZBC
FAXV0JDX7QioqjkUdyjjn6u8X42Rt3CIxNmrn3FUm1r1SDANVCGFU1SCFdBrONiJUD741jBzxwvv
zoiz27TiGKHm6qFmzQth43rkYIYYe7oBzWLm6HGzNxnDoHmTAP7KFc9SjcF7uf7FQRA/s4Euf59w
/iIPul81lVRXDeuHTpePkRHv+rRfg8LiDO1jA7+xOcVEPw8BezQk9Tv0vbZSC303oDrbqn6Ky5pB
oNX/QgHW7GOAM2RgOwMvPnC5+xaq4M+Q+tTxjJI6oCk/o4G1bhV94+X9fSqnG9pKX5ohBqdku8pj
9py3/p5AzdipIOPsY9avTsd7PzBuIgDXMx9d45YxS1X8WzmEjiuDNKdH+CPJwjtU3xyWtkAA+4ot
BcAgj6EDTsNjYbY7qjVQkc/OEkC7gLyvxt7Yst4/dj7dJ2OyhdpiaGk51Kb9oP1SeCH09aC0GmOe
Qm+UR8yG+5BmLzedWTzXWZSCjLIEKr6xfdDlQF1u3CkDvSc1wPQqRPA2XaOVVlrpkJErzHcPWuxA
Kmt3HcjRLWhaPlZDt6d+fxzK8ozh3CPE3KoVyEveJE+HWjx5SCWDQrO0vynS5gblIUcLx61S91Dg
U4uDPEAqMe1Nu++UU1Z096Bf2iRdsSkhZW61cn8gel/bMvP3Xitv9MiMrKzMvrZDeqNTVMINM9x2
FeC+EOHeRXIBuU8JEmkd6uTRuIUMOiTA0w4wPiO+Jx2ISkx/lTbjiajhS2COz2gVfpM7aO5lkIht
+vMIuCTGs6GlVgZ1YQ0BxN6gInpX6ePRCMcjwOHfA1DuWIM2QCgFmtoYeYiBRTYY3ifxaSg0KAuj
fw4ie7auJ91gM4v2AK4fh1ArLIXFGzZ41AL7yYYHETjMJnSxdzITsAToSFa7BjScSpMatsahAxik
QWdBnPCNZ8n3gDeP5YC6Bea6s1UNFCqPMESeV7o1GtpLq/C1p9IvepXYSqxE61ZHdtoUu4DHX/2u
WPNutIH7X0kpNAPk3Dhl1Dy3KbntqvQJAfo8wMWgL7caLbfEhG44NJ8hbReBuwsAVDPahaP+RVfH
baCqJ0Ayb3lfA+MZQBbcyO/Sttv2aXkOa5oDO5o+aEG60WVgunto84VDaoEnrtzI6bjVOAR4o2T4
HmnFA0bD4Ey69dB6onV+6IrgNafeYyFXX7FQJ2/0d2kf3oNJetNW0lEf+YuqpUBa17dBCJnmod6X
so7Rz+HIjHALWZ9XzYdWZQ20K9CCrpSD4hUCxTkE43QZxKP1hGY2oU9cdc25lcEkEISn3NPe0HI9
xxXA89As3rJR/cql+thABLhj3kHj0jMBCBU6ewNEWGWyozHfmqm3a6ZFoaQ/BEV4quPsplKqwB4V
8yUDNBZqgBColyeh4CQA5tosK6dKW3ALy0Vkl4ViACtLQ4tqwW7I0u+l3jp5T49JmGzUpl+1krKn
bXYKe31vtBwY2GLLFSSyhlwFjjpWUAVu+j1WFbO37CEJen1SS9x1bXuvNQOodOtnI2pvKi249wDZ
TQP9rBVg7Wsk2YmJEe4jjOAhxkBe1q/KuyquIONKV77KsLAeHI/lfYgukNVr3tcxkaEVWOKWnviT
pcrcymp274UBgBvybRMMkLJuQzfR/W3IG24lPDw3OT9GTb/LTIxHDOQxYmylVuExlduTyuqnxmME
GGkwETFl+MqT8S5rjC+KVryZqY/hx6K9U2LthEQhxokonmTZA51GGjuZOjafeAXpwLXJOupDKtL4
j7lCDmFf5isg8spBwWCM+U71IMJcVJDi9XJz4akwd5VfGhNu1iaUSZyVEnPrnKya7pbEJzwqQWjx
SpOFa3K2VXBpS7glGQdhit8jS+20wo7B4VUGEcD05p2ZvAGMLZXb1ktsBwQEj6VWfLt+Sc+lkRhD
R7aCWQMM3AmOakUKbYowVNzCg7YUZkipD3Ys8Ij8nRnBx74CSVWVwcewfEpHsjFJekx5YF+3MptO
XuRDk7MX7zuSmnQkeaa49aA56HOASH/j0/t+UdxnydD0/xeG0Eig2UAwCcyNx3DYdoG283BFQMjt
ukNzq3OZQAn5MZ7OulKUpeJG1SvlLQ7cQed/KOH2TxY5zQpCmY7KAKd+dAbXXlGZHWNu0+A2VCDc
4Gd3bIWI9Pbn3mBOHqAH3FmTauZHQ1okxX7K8fxW5RufIOEZ3s1wYbZ9+rHimwWteDrxdRICHM9H
G2TwMz0eNQDWIDbgo3tZx0AMg7HA499GAhnp1Mnb9XW/5nYDaiUTbAivJHRaPtr0ezDUE6ivuCX3
cEqDVeeZ6Badk8x3rluaS6jxRif4ekDf4n380RIYulu5q2LFBSecjSmS+MhG2XAGLULL1EvNlYe2
wDpjUb0QD2dkNKHvd2FZOMB5OHZtHYNSFnxKzuigaFJaSA9taZOuzdfFSs20FX5bxotgL2yVZsyb
IPM5Nv6kZ6crYFPWp7sNT4qdAj2ElVz7L9nEjUNqch4acsxyyBRT34str27vjbF5VyPQetHeVwA8
GUswSjHoy9fme5AzapuSufAaEzmxfp4jNOiBH5vKZwARfVycIU6TgFYccXwcajtvIYUcKamLgRB6
9Gh933hZAXCc+lZ2HVIdSINJptxBoF1KnQxwQJuHxUqmpVOPAYoxGXiMNKiaSC2BJrman9WkSC0z
CtRt1KW7Og2P3B8OmUzeIJrs2SBOOkemamlgJLeDEnlLbUTBOdfCeJtl9cJZntb7twVCFdXEhscE
mVjCy0zw+fFaQwGnjfHSqdZ56S0Ev9ljpeJQEXkqDYiUk0U4QCh6TBRM2HIr1NEwHC30fK2wpZ+5
nS4sTcfuIpynKBm3QYB7A8SSSNWUTT+ATKZrFuLEXDTXL8wIGwRPQB0ZGEo2CpXQoG5sCW8LmfKF
ILFgRqxCFZlSBIaPh8/oe4OlcOPHSEHaJYWb68Fofgv8tz5iU7XhLA/6ATkSodVxpGxicltdNzHr
io7m+EQ7Q38TejL1AlWNjuJImYZl9IXV4KGpt0uYh1kzyH4UDaUuTAsJ0ab0dLPNY+y0ofkqZXhY
g4dswATsdWdmc8oLK0ICCzHKFCUJkH0nrf9m1F8UtpLbbJP0ikPK++u25j1Ct3+iX4amlJA49DmG
sDsJ+RZTvmt5Y0dDY6njEspgyYpwbhIioW6YoorLqxeev2iJbEXFQlFttr0JUcD/XBFOTQttjDSE
P27xAoVhPOAfuAvy+zNLLYwP1AF4sSzvgILN0nTs/Hr9a5iJ6NaxCU2pgkSMi7bVN6kvH2TW24nC
t9SQbKVaQhnOHqf//GRidqSnmq8PAzJxg55i82T6P65viaW/L2w/LyClDuyL4pYJxm+9N5+crxuY
ba/8WikmIkIwoZorcRQorn5OdsWuvGFOafcHlFx34WOxxaW95nbb25jR8WxpvRD2Zq+Li+83+X8R
xMEPqEYdn14ygNIbGP6v7ozoxl8ilf3ZEfnt5ruwMx2KCzuKmcXgMsR35A4Y+bZNbvcQQ3gGTFi/
94+gunPSXXbT7JRtfNtt9Z12H7Zr9fv1b720mNPHuPgR1AQDGu1x/WrVD03itsn5wmU1/zknlSFD
JiCmF9wEuUslT0BUlyS5BeCGPWCUVkk2wVKomnfllyHBFbWAoEWZTXU6vufjYIHla+F6/3825i8T
QjSkcg6gUIqvJe/rG7XYkW16Mld8H+9CV8GeRHf9MVwrW/+lPfnncvvna4UJNdVEwg7RIfF50ABb
LrES1o1ysLBYFqefWKtLC8InTFUm6S0G090B9NIMJ63ETRk8NWbqXHdFBNf8k+Ne+CJ8yTxD+Q6s
foj4DlrfdrEuAivehHbjjCtjWz0228Wu6RSXxPN26ZxwyRhBqIdkKh1EpLI8dorSW1rh0OlQdxsf
GEr34DZIO5z5KgLBZrS67jKd3lS/2we+DVNJiv7beARJCqYZA57H8TsQg5v22O9Qwd7kQLCs7oO3
epNuvHV91PDWcLRDtclOqrvUJ5sO27XfICxwiWGMptUq5uIy3OHnrIc23OT1uLnu6/+zvL98FZa3
xxuvjQNsVdznYLH92m3GgwQRx0p3ohukK4fEXhrNI9P6XfNNWN8AXFL/JBHxU/1E0BdYd6exXKEx
bjVrdd8/NTvNs+rb2Om2+cLRnPz5zTYAaehuahqyJMFf31RyVFiRkUdlZ2UgQjVNLKsvo3kgrbNW
Xjins8uIuVEM2wDbw36bcIPQp++ZkeJm8bEBmxnVI6vs3q8v4qxPF0aE79lwJQoqHY8Z7o1OHhf7
MLwJ0Amovdoyoj9kCv8nIFxYE7IzhaHD3k7W1PCRRrkt65LdsK/XXZq7Ii76+OK8jdzHilcXiDp1
+a5BG15dyFyW/r7wyZJY6QYPaEI3B78ziTDIEyqfWvr/5ix+oq4vLuyOtV2TSS0eZZzvKtCbarFx
giDwwoaezZYvPtXPq/DSDgkh1S4hJZc38t58qW/aMzmA5/wBZP8O5ipvoztztzQKOFvCvrQqPKAw
W97UjQ+rdGNs4m13yh+rQ7UabbIij8NBWXjdzFaj8IKZNAqn55pIKiGnplGoPnKwIqNrKMBYeveu
DwASlccqxhg4Gr5jthr5D5bsyBL7+fw3vrAuRGPaDx1AWrAeHZt3/QU5YGzlJ37w1umuAEn1ut/Q
Q7eIM52NHtPwHIqnqDWK40NtUZUKKXEJjOa3vnV9BVoPAJ184qj9MiIWDyjYGNoes3VuV4Aind/r
48JZXvBCfGvHeak05ZjgZTo++yPmNdXXPny77sSSjSmluDgEaD5P9cMe16WqPxkN2IjRU3LKNvhM
4ejnPOM/S8Km3OHCEMiPTKh5ITB52rmKzkW6B3fZwoosOTMFrwsbKfNkCZqNzEUrvAm3ifpiLslP
LpmY/v/CRB+jtiplMEGrNw0ztD57kgBG+LtFEU6N4vulUjbYvjKmIIjx5usYOhiWqgWzt9/F/hVu
dC9lWldgyNxNjsZg1eBEVmzMfj36X+KTgrcZBkYA/3iKNCfYL1WtZ2eVL7eDcI+A6Z8zI4NxL92o
ngT6aiCo0J7lIV687EfX3lGwbJsozQbZEnXx7B124bhwEY+KFuuYxUATAiK3Xly5YLJf/dUKikR9
YRygJ2QUaOKp5UpVGyskGNxaArsvfUUR2EAZz4vWx27k6SM3pbUUhisaPBe9cpT8CgXNFvT2UCnI
wZgn13+3S0VmvszUUk7kHKkAwEF69NLqL1G7cElPO/23rPPXUomMfLKcliTgHHs0Ik++2q4ooDdm
GiCeM1Qfry/awr5QhPDBKa+GMcLVrBrffO9dWVRxmTbWNW+E4AF+cMkkDd5HCt5hbfPDx9ogz0S+
uQXBeICXhEf/ciMKoYR1ktGHmKF3leG2otxK5Zs6eL3+3ZbcEgOJFAEmKGW4beFBDYRB+SVvS6vP
TCvR7koQrvrpElB+aWMI8SOrGpNxEztfb+SnQO8PjUaddKh+RHm2vu7e/LPrYhMK8SLoEs9vBmx0
oCzXEwwzcqVbfT1uUZ9IHPUuuDfW1WlARfdULqCxFrakKnCaVARN4qGPUPHRf2TAm6spda57t2RB
yEdLSY4GEiMQtwbYZyJ0EJeUWH/iTq5se5V+vDOLIDSzIMS2H2+Nk3k2NpLFjtV5h+lERwdhwKG3
rSn/pVsTIR8SSgv7c9oL1+wLqUdUZpSmHG8WTkDiJq+ZugcOaaeDGhHc8ntOzL87dKoQSDRfzT0o
oqM2gIvVaCHGUIAY1Vi6wOegghd3qDhEaxqEtMaUUvHeO1TmQG2l91SHcXAJGWwfexSK4OpOakJM
Y0pPf7dvhMBCzVwGohQ5SuiFb0hWDmVfLZiYwuG1dRPiCk/HMmRTOQtK2FYMQTvdcxvNXzje8wfA
xCw6sFNoAgmnW+J6XRVJjKg/8JWh+qfY89+vf6t5R/4zIaLf87QsomJq/ynyQ6kcdCDqOnBoXTcy
n879MiIe5LAz/bHF19KptDYK6gRDgWZ55YTtXi6Ifd3akkvCmQZJVB2VU6W2NBOnULcDOgl6vSTT
NYsDAd/Kv4sjjm1nui8FXTMNl62gw2Krh+Q85lvDqVbBfXCgW7WzoSy6mJ0ufUvhAFdNOo7SgFuz
2+u3/Ngfu5t8Tw7tFmON/kNwP71bg7v6GVT7n/ismIqfZFqBvRSbkYOZeaFJMHrft4chOjHvmKUL
Yz/z4fjChnB1hjLFRNEkESHv1bX6TLITxfhEvKq/kENqc2tYUwfMrrd6t0qSVZ0BimkPz5+B0hka
encyneDOIiTda0q/DsIabZm0snqJOrJO7DqprTz6Q1r2fwpvF6aEvZoaFSNlLVG3Nl60JrWp9kSg
A/OJlbswIlwySuxpGQeeFnXnbynPrLZ4p+HCRTaf72uYZ0IZcaIGE2JVlsfgwqeIVQP0SXxP3oE4
3ZieSs9JFkC66TXWjt1gOsEi6/z8SfzPtCq2eJn3f6R9147kuLLtFwkgKctXmXTlMrNcV78I1V3V
MpREeff1Z6nvuXuyVEIKsw8GAwzQg2aSCpLBiGWklUFREzxOb/CoG3no5gUHa0+3cLBzFMPpduF+
jfu0uA8vBp2daYMMKKoGwDYBmnMTGrlbMd1lwNf7D81aMXjxHrgYaxYlRTAYMoyQajX1YKcUJbmK
/DeH5sUQsxiJNAazKwVDtDHx1DzeVErwkEFV4XooTlHw7d68GGZ2eslKWFYmQbmN9/4237S7qTmQ
HOLt9WEWOTWA8v1vNH7r1llJVaCNBzXz5kATx9pOPeyQnNsb01FB5bBVb3gMT/IXdAr214deiAsI
JHGNAcEKmdk503kCLtZlDvqQxvguDo59SZ3JT2cCo5f58/XBFq46CoUOEIfAYwW1erbpasVKtdbv
uiNpwCZpxakz02eurol0TAnT7KuB58koBGTRZDHm2jVVXkurDMvu2GoNDFVAU2kDy41S7GbFXImQ
pbFAJjMM0It1yP9N63tRxYKFRAeHLTYeDXNwwVuA+WOKZs6Jj2sE1qXFM00VXDKGMizEWL+OZPJe
UaN4RJEg99/DGLrJcshvfW0NMLY0IwAqLB06qKjwzdm4pgG/vq7T6JHCLnDMThQGwWYYuVq4RjFe
nBGEHZhKjcliaTYjovTaKOuMHoOssn2EeS4fLbnCzP5bDp1Hg6VPrGkQ5MD2mOZ78YV0HiSh3+r0
2DLzHdWqD1aSzyZs3qMk31vQ4dCt0nToRK0pVRU97IQ/d7n6QUt9KwcZOaoJ2zGhjsENPAgHx5LK
HlzbwoGN28ZQtNeMq7ZZyPe8h3ahaIgEztMS9/rQCxgCVvdlaI6bMujREKOjC9RZZAe5uiY9tbSR
IftAVRPiqNxUZ4GY6B3MGWkM+w+Y+fEaLKQOWif5Q5+Ydl6nK+fvUpBcjjbLfIDAUnsw+9AfZ/6W
53jrQtuuotkB9qsr6YD595E3/4IghiPRguwZ2pizqZVNjVZ8CbAGWlfiM2oKzU4Yeu9F3j0qBO7q
YqzuA6OrJimZLVHFXaOI0jMG0xk5P/qthmJXeh+w7tykje+IQNRPQTx0TjqCl6K2u5QFR7XAziXg
DMC7FVpnbCw38WCCwAURkkNEVMMmo2k6MITaQGNs16nw6mB4BudtyTeZZj1hQ3nF0O6itOjtMOBe
zpPnPsyOBbO2MjI8yPwfVOJ/StQ6Or8Ew4KcA/UMR6GdGgUeEVHh+nov7bKQb8xUXfAn7+uS/m6b
4SBI8i5pe6dxWbumH/mOFfYPvV7ehsRsb2nMN2YkOsenVeGgDlHA6pb+7EnJIEtODiYrnhtdeCaI
i6nWeEYoHtTefNcK7USEldiQF3jI/JHaJk2hMsGhlNN21EvGeKeNHEoepHnLpfqgCet3outuB+KX
rKxfKt55meweEg61w5qER7Xse1uzOgmFvWoTkPxsGMN9Jap74bc/QG2CuVAAChI7aJXYlYzcpIC8
OZgXB0e0ey/GnNs438H00YhvF5rYjpYy2n4Bu/NU84YRG2hgsG8cU7b1x/inwvNNNmTvoqW3Yd2e
dBK8y3EcNk1GfhqASEN3SP+oSwVvXyO61TJwNOG5dgvexg1YJ8dsGKFFXzcmtJskYB2J3ENI5SmS
rLFp2qV2pzLNDi34DObNPuHhXV9Hd5ZQvTJOf0ERB9xAEn/CMPanyOA92tc53DxGflYjghgqdZsq
fg1vpeYu6Czi6gpuPjwrSw7x3pgYtiWHZ2LCelJqJSzZW8RPKdPbIYv2oimEE4tGuNzKOpjNB141
xq+17CO78FV44vZ4QOXFi4KmpN6R1h00ti+L7G4YlbuQAIWZJi+JGd6pYf0rs4YbRbUAAmjiczL0
mYvn54b61u8sHn9LXr7z3vxUG3DvJYH1cEPusqj3jGL0MtbvAZc+N/AOBYYeqAUl/90M6mFkjSOk
8cRj8shb/6GKq9GOBuKVhvSGNATHmhc7ValvZMPexqH0tKgYXZTyTwNVGs+Hf69Mh2ca66+xD5v5
IAYmokw66em59T4SHJVmAMHqMYDb/IgNhCd//DxOzp1DHjxbbfZBggCNDwpVVFBrM3ewmtrLm7Fw
B9K5FEbOWYjOSJaCjzxMPw82KwcrTDdkjP9ALOyWFcpJgQxpJ8MDStc7IegHdOGzybrTbdPqrmjy
UxY2zG7a6mEws+dcEa2bF2xbp+I2qU23q5NtFYEcmgT3ZsOOse8jhUvPRs3OYdDfsRaOuD48e1HB
g9FU+6dsTZhN6XiyteMjaHuVPVbli0/LHyTRb2JSbLlWA3EvNmqR4FmJnB02079Zjpjc9bHxm1vp
cxmPD6CoAU2mp299g447qI02E7A0joJN27aB7WfDNhAMO5wEN8j3CmBO4HJEBrItE/YLYmrnQQ7n
ICp+FKbYC9A+3RRKZRA6u0sy404W2ZH1cg/6rEc7AfLl9PBLwvscEEQpiv04DFu/I5uwDlO7oXVs
c1NL7ZTpzwL1GdJUv/wBigtj2Zm7QpPbZGCmrWlZt2OhoG5fF6cc53QirOwBfukb6QdnI2/hX9qW
A5YnCcA6Vi0QLdqNaGCbK7T+qanDyAE9He7tMYzZRg03XtLta63sIa0GMQmdwBYoKcPqxjLVM4fE
iMcLdm+ECt0lJPqIEnjYVyA9NL2oNkXaNo7VssEmqQ7xCab+kEiCHKuRIN+K9CNViz+C0a1RBJYN
ae/KLYrxoBCOtGUIz0UahHdtEVc3LZm+gG7+HGR2Rtpj7aEIl7znJVotYzqFtlKAtKM4TGpnnkoC
gp9/TuNyY2nFqag5+KY0ApUYElto2xl3mtRhND5sKzG4Akbe54CJ0Q3yStpq127LIMpu20xTYEMc
4DHZtKdSaUq7CNjtAGrkEBg/hd6cw67bKARQgbakYkvL9BcneJ/1Ko23IWGla0Ly1bUCPbvtzCFx
SJMNm6o1E6eDrohtZb1qx6VC7ZIMr4JYn1SHwFMg/uKT5SeNQ3IA8ddwykHZ+lV08P38BrL02G1E
BrbMK8QbPUO8UgFBe7jzZfKIa1m1QzIcR818T31zE8MpPO9H023V7DPqy1tF757zkD/0auSAyXVr
qd02SlAvinunatP7jnW9E/T+JiTqLmS59aOD+7ocjDNOyLtUR+wnylPQJa96Zj5YfXZLLWWjp1x1
u4lAyidz7KFOaw80612AjW+XRgzEGfUDu02qU+xnAsjeTnFiGTyLTPngJeaU5GhR8Kq5kwSkpFqq
kVeGIGVb5AUMqZ/tZEwPex+3MfkZHNwXXqOHow4h/l/RGXsD7tZu15d7NcjuAPp+Si0N3s7xc1sE
QE0N/n2sNl7YwQTaUO9qDVz2trztknwLjx0PXOJDqoXPNaWp7WstjIJLvOZBPnfAJNj1FdsAISBs
I6Be34y6W6gNnGvjdrB90np9xO+gKwWLdhCdiaWEGziqEgDD1OcsjRIwiU08/hIGJ2KWnbs4O4Sk
e+2s8EYfin1tRXsVnoU4JMYdH4pdFuKF36o7+MxLN4CVM6B1G3igv/Z+8Vb59CWUcGhu4zB9SJAd
Q/wxOVERvUAyIbEVloISzrptSa1DMEbYI7IF6C9Rn3pCSuTThVea/RkSAg+lFvwqWLglDVpHOXTU
2sSD3ag7+jhz4Am6DVv9nMjitlLG1y6v/0AY4VY3KyeOwo+StvtIRHs0FHb6EOBejK3EDSvrQyH1
PgUDFg70DWzo9dyBmOS+Vka4TA8PStM8Sq7caFH7MzHENlEhqmAh+6gStm0NiQaBcJimeVU4Hoos
3+Je7BzCzFvW0FNS41bPQnIbxN1nUBlbEmZbNc1zL5P8nXAjcKUM9004GWeqMCYPNtzSOjs2wSFX
GAhIWpQ8icao7Dy3TEAYqiOHWpet96rHEoCQihj26tVI9TPL4DvdquZ740P0Ig8SG9v4Rqnh/N6F
1p7QhNt6jFQstJBIGNGjOsJitsrqHxx+hxrXTjytX3MoUDmRGf/2Y1Qh0urcCoBeA2lCEqPClUxw
gQz1sE/aHqMl6h9cjeEW8hDETkORwcs+uGkpQYLXO7mI3pOifIJyVe7WafqUZmQXBjGs4YVwTc33
0JRo7VTnZ1yuT3h5fowCYhKiMA0HJoPDWVGmw7/iN2MOIfI+ktg/gQD50Iqeja7xt0mcNa4YI4nM
DzS8Lu1r18hKCvI0HgVxlZt3McTfXQixRI5om8ptGj8CRgcEjr4nnQeLpdTlLXsNjbB60JMO7aXi
vW85Sv39H63DQsj4ph39neyhrJM08shqg7q5qTMnCSDaxFoLtXMV3uQFCyIESWds2lpSR+p9v88H
vMVAjentinSGzVLQsPRxuFNawg9w2A42eLw+tgoYgx2DF4glQZxPUqQadSi31+svC4U5ilYWquGE
gHU9h0GpJJF6KTp2BGPVZspdtFZWXXrRXw4wq/zJWBVKm4FtpEuc9n68L9N48ncS/cr7cwk0jKlo
qFrhRTg9eL++6kOID/JEhwNYBwajHb71j5HXv7IP3ArMNjZ14PBVQPTy8uFRB0A9s8icnVCPath0
JcZMq9+R+NUXa+SfpVe1Rf8ZYFaqyIu+SvIObcimtVyOe2wwK1fNWrcXxkrdii1+KgbKqDH1hOB9
83UBlagw9CgrtaP/ORzYoXofHLi2PZWudsg3sas4Ed2wzjZQlq690SO3/X36MNw0O8O7HpRrP2Ra
9Yv6DHTtfEA5CTvmDZ4KzQsjH5q1BlRaG2T684tByBBbQ9y37Ojnwy5G+qlYeGj12kqxaTFCLhZ1
9gErCRWTCHaLx0FKpzCyX/0YPF1frqX2wRQi//lws8iXI2TSixJ7DDdWCTZQk7mJG3gCvGgeOpK5
kN/8GbjGeWXcKSDmVZjLcWclHzYEad5N/rKVZ4IUN26YR3f+R+XihWXY6z47a2s5KxaHqQjgBwOf
x2HSpAQaP2crkJCVoJhDy3zgoZQUpbRjyAAMBXAv/KX4n9eXbXFLQ3QcjCYTirlzxx6UbEWn0AoE
OCQXZvazNCPP1N/EKgH3r433t+8DTjRH630qfc/iYiy4GVr1RISD9FYT5rhX6+lRQCECHCv9Hq6W
eLhEyNmxqi9m5hcrZ/LiB7v4AbMAqaDiADtzfDC9gn4/PNNRP/lv9tfFELOYSKHIw6DyQo+i/UXU
bJuXcqUfsjwJNGIgRQklz7nYQUREaZVBTY9gqDmh4A4jv65HxBKXjwJsgnYPIgLtv9kkct6DVtDk
FBupd4mXbELXfwLbvGgeiGq3NxogPJM8dZW7zM231jmWNrj9qbq7/kMWw/+iMD47E2XfT2xTdGPa
pvyVEN/rTOFYXbjCqF9cUd0gxACfD6T62UUj4pKJRrIO7dVnIynvFGgIXJ/IUjMXcPx/hph+wsXp
zkgDpaAQKzo5q6m3yAR2pjdsVE97rVYWbXE2BrNMy6Bw5tRnfdSwz1HvjeDANRj5oa/HG4Br/5tj
CRkN2oAGIN5znoHeZ1ZSjhhCpt0PJah+6qbcqrl8vb5qixkANw00yJBEMaghfl21suuz2hpqhsd3
YNi04f1Nn/coqg1BeddDDngrrSC3Y6TClVYfYk11M+rvArw4HMsPb/3E/EwLPBBbEjllGdC7EsIJ
d2bfQ01N2SdJtguV/LbO+n1KiuBGpBCXuD6HJUAhem7/OweVzHvpY2mYShbDwr3fRJmnqg70L6w/
zOOb6KB4pgP674+i2kcfuKLSjblyWCztoMvRZ8FgdCEbBCrVyNfeGRofVbUbyY/rU1wbY5ZSi6oq
TJxWwO2yY2aYkPB47ddY2tPVML86Lucx26JZlo8oXfXsCNO3WzycXI0kd2Q/SPgWtfGaG/XajGa7
VSgVa1Qd36wbfiZjuClyuVGzleheuncvpzQ/3JgemDQcMSX1g+Tw6dNaiED6XhHr7vUPNG2Ta4s3
y/mACcSVkaJ3H2j9OYz1vd5YEF5XoZ+WGPVDHb2F2Z8Oz8Hrwy4dRJcTnF33ZRoMEeOiP4ZJ7mgQ
QWjylaNuOSq4CSY2OrTqHFcU64PsuwbRHaowo6KPZtNsG6nshvKtlO/XZ7M41kX3chaBZosSh6VO
s1GCHSoPNkix3mCGnhX8LKFad320xQi8GG0WgWEDqR9YJIA/aJ7rvNnGCjga3ZqK/NqcZiHItFgL
IgEYYc27G8JR74O+aFqDpG+xyGEwu/m/zWoWiFmMbJbWeNEZGairpQnJvk90TFfWbnFjXazd/Nao
pFrnZIT9paB3uKSyPt4WCEHf2lyfzmKA/zPQPDsXCSyGe7Boj03n/0jD0LL/9nqvD7ISCXPaR5RK
hvsWgOouaPdVBkWhnNzwgq94kazNZXaI9zEZKmBvYHzSQ1tx0MlvGfUrF8USQxD2k/9BAMwZHp1Z
S6MbwSueNCKYUznZY6844SZyoL7qyccGEKLmxl+JuoUoZwRyTNBUh2PzN+2zwuI5+lOhfiyNctcl
L03vH9CAdY2Qu1FWr0TfElLqcrh5VJSlXw8DGrdHWAjlThMYDyoZ3H6kbpfyXVGTQ5KiOW3UTp5n
e95DhK0IE1eUQ2FD43cTVfFOLQtXms3z9VBa+MZfftksGRgERyMOH/nYijMdaldp1pjcS0UvnMSQ
dMBHBnF8juENNTwmZeaTo/6Y7fGie468wrxtfo/O4NK79lOOLitXvu/CDmEwlIK0NNzUgZWcTavi
Q+iXMOM+jUNX22GU77XEPKphuvJlF8aZ8jfk8Siu4aUwxdlFDu9DRmWAnER24sHgRQT0STScgKvw
/wt46ZeBrK8DkY4CmFOZ6Sk09yHcAInqRoG1vR4MC7MBBsbAmsHXgKtzjr8VG8AN6jQ6pVnzMCah
F5Tli7ZKW1saBqp8FPQcSuDGMzuMYZZKgi5OolOktYemHg9aAHNnX/v3Tzj45sGG3kDfEkKHs2+T
VRKwAKEox65FQyFVfjd6k6/E2UIa9WWM2WcZO70kSRxGpyAcjY1Z0T8Y6JZk1r4KgoMSx7cizJ7a
Ah2vf/+pLic3W8OSVKRJAI4/5fRlMB51pYP03+P1MZYmh5N5eqKCD4P+2deYC1q/KJivKUemPA4+
h6g03qlqaevwbKSjHQy928bZSv72V6tulplO/pf/GXW+pDQqWVerCsSox00fAEZa+9KW6EE2ehA5
uvFZ9BIq7KK+6+ME7jZQOFHbbBf4ym1t5U9xAslCVv7MM7JPc3/HBN32+bhnCrkHRntTS3JK2uoX
Y+KNo2PNBV0JvKV143CugBctpJi/6edThSvUlF1wonHj5hoc1prAzaC5WKKrJ60Riuq106DnfP1z
TZ9jvnBwp1WxeGgy4LD9+rkYMAwJrQQ4Mk3kpINmR3rlZv3o+X65Vfxq5bBYmCWUUGEbjX9w+M17
GX6mxHXJ/PjU8PqXmqSVB9shWLFmnHlpWMDSoUpecxWYG5ZS9/pUF04QztFGgYaoDvzvnPlUEYiO
DH4GlJzYh32zGadu9yhXFnRJq+HLMLPcVESd1aXoAx91OwOUGqL2u6nHMJW65AeDYNX1WS3cxZzD
1BaNIWREWNSvH3AcQHRV0kSc9DGv7Tzmtz6aiytLt1R24nyyJtNwAk/31tdRUj8UidJGyjHMYV7J
zj6chpWMHwqKxKs+G2igwtNvw9Bq1Ndq199niMohXAghaDvJFM5lz7pesWqcmVPMtKmnqe1WmJFc
ScG/7wMU7GAsMmnnMug1z44tLQtryJnW/pHgUBRp8Dz04Q4Cf9u0QCtZaGsLOqXBX/edTqbS2iRm
igblvPIVjRCRGdUgPqGB7oxu5QSe5VYbIII20WZNhud75H8dbBaSY9ULICjj+DRyA9SdLLE7IR61
QlkrUi0OBG8OBrFFFHznqqXSaHmJo9g/FvQp6Y4p9N+rtclMR/l85XDSqxPbCbjteZYWqhTAK1HF
JyON4PhGav+GVNyrCK1spYJs1JjAsMOo/r3rIE4NA4ooqFMyyBnNtkCV1mkcAvx4olryhrLpAXjS
2Ib3pHd9Qy+toUkRE5RpAFPMZW5BelVUYpbxKaPlM5RKNFdiVBf3w+v1gRbaaxhEn1yoLMi9f+Mo
RLXi+8OIGDSprezyferJ53oHPh46y7e6I11yE7hremML04OpDeVTaoA3whxzD0sd3gCNZB21lDti
bCesjhvUK3NbODO+jDLLB5Dk9AF4GdEJpI9tn4XPZtWfry/f2hDTVXeRxXdFZdWs06NTGHUwy1A6
DxtrzQJ7QYkHwvFA82vwkEf2OycOtH3WxDFv8I0KV9x3EEPLdxW3uw3fyk2wWdPSW3h06tDPQngj
FcCpNBfB8ZskpcUQRX/PpeSjcvRfcK14U++DvbKtt9yVO+CroLexxi5ZWs6LgefCOFpTQiJq8KOT
6AwXcGinaP51swHnLANpAHY+um5Ys+edD33bUlZxBMIKgyNYsK/hkqJ09UoitzQRa2KTMIPAFnTO
/CGtlaZjAqf5KgsAsFM9g0crR8R0Xs+OQMihI9tlSGeQ0MxCj9VRIUwzssBxhhw3nkGDth8KxatM
ujLSwm5lOCLQnmGgTX173OUJa0JTgwV3Jp79DmcrNCjqdqVktHQQMZxCeOZDdgmtptl8/B55rdK0
KB+6JnXT+35fP2QbueVOs0lein2kumy3xkSb/tLZIjJkoeBgoC0EaM3sxgegJoTzn4hOBm58NHdc
EfsbBQYnlfVT0X+XyH1RKVvJDqe/9NugoL+B3EFhLTvXqmSB0aZAseLa75t+2/IgdTgdQtcYtZdM
DImdhGsoiqVPiMRNRRsWZtE4dL+eU6WoCm4pOdwamn4D9Pm27fie52thvxCT7HKYaVtcHId9AyI3
Aeb2pHV013UpmD9tvGuo8WoaZHv96F38dBdTmqZ8MVZnBkmrUBGfyqJ70q14J0OpQbsaWhdWDloD
b8l9lvA7RrQ1tailA5KhAAh5QSTb3xk6OgRfgB1UTLS0J3J5sc1/BZbn7zTbssMd2FObYed7kCEC
x+L6rJdWeJK9N2AliARkDmPyG3TricQJ2cXMJsC1J1rg+cNn2yTu9ZEWNyTIR3jHAO8MN7fZUdm2
SKu0MAVR3+OPxIEqlosMBE3GyrVscQwcsvsvzv/JsP4/Q04J88U37ZXIHDsVeimRHD0WpYdWqCsO
An8ZnvPdB4GLaR9oaKLPX59GbYUaRJSNI30Mn5Jjuqu28UN0l72aga25tVfcJmeCoyaCsLB4VfbK
Wvd+2mvffwCGBg8Vh/f8EwJPDJOHnprHMmKbKutgAhQxlynsvjV8pzeGu0qvBoerUWELS0UdV9La
AVD9NEDWciWeFl6quN/xnkMYm4RAhvjrkg/wtwbFnqKny4PApl30g8bBTQSegNbe5Z2bUCd7HzJl
APErOJYANJCyWBMPXuhrwzydcGQd8MlheIJ9/RVgaytBEfWgvKUkwa/QVZcohWrD8Gsb1ukPUDhu
QU1/Jlw58zI/kQZgXJCTsDcfGkPdRtzccfCNOK1+jWO3kuUttBrw81B1xEfDgQ0z8K8/T5eqFqsJ
fh6S5DqENUf2RoFqdX23QusOm96AHg1ITA5UJdb2xMLRDbcTAg1GvHXwX7MrKk2bFtj2DtuwldBU
MD0N34YLdSUQFoeBcLIJXSCkSN++ALqf/+/6Nfo3KRs7V3+oEAG7fqYsPNvUSZ35/w/Cvq4jI1mc
g8iE5r5880fLTioKfwboD9De9qE3Mxgru31tVrN7T2NKhVuhxIBg8jRB8qNJk72oxcf1ef1NTGd7
+svEZhffWMPxcdQxsbpqN4Wu/Gl1beMn4ikKxvdO0491DEG+ssvfU268dNWEfm6zHmw5egQfBJxD
LflQqHwcdHqP3jCECgQAa+PYP1XdcFQ67YFk3ZbCzMKVdXyoY+NGGRNP0grgqcZymdEbKxeAPn2N
r5OCYiPXgMhR4Y+EN+LXrwVUKtOrSgWI9DnXXkTyO2HBTcrqz5AWyNHyLYTqfNvk4ndaKD/qEja2
ZcB3zCjACQ28XKgHy/S3WaTsh75+VWCfB0jCHmp2EH6oat0uS7qFxFILfw7+AoZj77Sjuqv1OHSh
DFa5ld7eVly5a+AiqFT1QY5BiZgpN3pi3VdKc6pUqL539Q3jytEU+gcXYgMthj8NzrFNZirFHTGs
N2WERq8JSmFiwdtQ55MMsVmugc2XQg1FDwukQGAov6X8hVZ3GfEb3F0wjmFw3nOi2NqCNB2tpI9/
uxxfv4uOhxlIZRpOIoIexdfvghobHB0DXMzwodFt4gRnAnvl/sYWTrQ/V1Bd17eIPrjFeWvaK98n
aVIA/VGixnGI62IeEmicKZChxdAWiMSxS/nrCCLg9d200PdDPQIJx9T4wwPqb/p1kQZELfZTaIbB
qYrzxqm7trJZkVobvcl2zdBEBxDGXgZOPoSmfwa5ts8t49FXgIbyS2rTMVm5sr8nXUCEoNuLeg9+
1TcEo2QG2FxDxaA48zgU9JyJQxiqHhwWV2Y+HRNfv+yXgf5iXi8mLsfMVKGNgR1nwkC2r1W7K5o1
3MTaILNvWILfqcGbkB0VVnpDC3Cb8nT9Ay6ulwH1bYhEUMBKZwGasDTAeytlxyrnWx4Z6k7rKkh7
0OItpLxe2Q9ro01/frFocJyMAmpi0QhLzhWvXvrBuilz9qRowf76xBZyYnwg3JB4d4CspP5NLi/G
4opCRGxIzMwzgLwb7KSFPj+oq063KQsnPuf3kx/W7t/XA3EUYz1RmDY1+i3tj80uB4UsB7zLSpwh
foEHrNfna3YUCxX+aRjLsEB6mj7e7A1O8CjNLYZhwjH3dOPVj34Au2NTmOfCCUz+7uLIs6rM6arW
u76yS0GpWWi2QsEE58o8KQ4NNDDKdkCWU2A99TG2VR5+XB9jypTmu+vyPptlH5SOTQ2TRHYMgmof
o6GnNcY9y7KtnkZuRJPn68MtTuni+pzlHryv9TykeMxkA38OlRpkRYP/e2GKr3f09CMuArJEuOam
AV2nFJptA9JTVkECxngT/tv12Swdyl+ygdmmHoykSv0qhhOVCoKM3/0GLfG+tTLh9mZXuHFGEtcy
2M0gEheyLpE7jNmNZoHbD/PocXIT/rnyi9a+52zja/k4arDhY3ig9hvIIrnFZ7fFj9jLreZiN6pO
bEebsHHXnnDTVK8F0vTDLha9TzrMRoFKIzRmd1pMjpoElrhbE4NcOtgu43VWvy5gV8fgmsaOkarc
iMx4yFShbdREgae43/orufnapGZ7P1dpSOOCwyY+zn/lRP/tB8mWxRBouP7ZVmZlzYRJO6Pvogap
5bHQweMNwN4Rj2PxpwET+fpAK/tvnqvAI25ymDVATtICF2we8KmblatnwfTmy/azZkdKIsWoji0m
Mzit6/+hqMkgFZN30FqpOnh6dG5pdw+wW3ctrzWcKLPXKphLnw2kBuBupo6b9U0mKYGRYZRauJHg
OJWANDpQA0oZpfvvF1NXmWrBJBCJ0Bx5Y4I2rkfAyxxRdXOFsGyerKgLLjyy0ZVHXw3QBzT20GD+
uqt4HE8IUkCY9ce62VLsaOEFh67fBnv10HvjO/0st+HPtQVc6K6gpg2O49Rahn/QHEfYihRc1h7j
pl2+l5IbYOjD7xMi+lASUsRLV+v3IHG4DSvOfk8+gbIG9iOH7Mz1JV44zr78jtlRzqJMUWFeAbYq
CoeW4m+rGqK2/QnyZA7yrJXdscCfmh4QSGb+erIAzPh1uQMqm4KOEeDOe+PQ3aXb2gat7Vhv18AJ
CxGKgiVkvAD4XCietIWe9rkKkecEQiy6XjrdQO02XFP8XBoGrxJUaQAQ0LT5dkfF2RqICgHMRn0S
IHjrIB6TZs26YW2U2YZH7gL0VIGPVEC5J0K9EDjT2lj5NmzhjMTL7p+5zFIHs4dmRSQYHhyKkjpj
xqWrR/ob6GZ47QOKBHVs6CDH3T2tC6eFTIjejW44Jg62lhNy4eHl/uC3SQMHc5Sow+w1CNTY1gz1
QYfAkJ0MYi+5XjhWDcxh0mauVNr36+G8cPxiDvgrwYTCwfStfFw2BejeiK8+PCs88MJyDZCy/C3+
GWH2LRC9pUV7jJC2JoQM7g29ssVaE3kp7/kyj9m3MDLcWBYPAJkG2QoVMSgyfcZuSOzabr3oQ4c8
wA5iAdcXb3FqE5oSAQVkz/wsbANlAPG60Y6ssDbhyLeFv0WHePt/G2WWQKEClQp0OLSjVZZOaN0V
1h8/XztoFo41PJr/mcosWeJRBPWDDLj2iBRe6NMN91UXciMOTHqeMdEVyuTi1gGubLpB8O8cfaLC
+roEdQv3oWLs2jjdabU8xyzdm23+r5u8qL9cDDU7sKWoZZXJCmTaCuGQhfFbVa1BkpYD4Z/pTH9+
kWoGXSlxZQFJb4bKzif9iyR1ajOterweCkvLZqLAARgI5GHpvJtMohZS9RQUkSytHrLC30e+sW+M
GvI+YuWiXzoYoCaAsJ58elFY+TolAf/NeiJFHRX1Txa+leqP61NZ/PspAUTYVP+HtCvbkVRXtl+E
BBgMvDLlVFlFjT28oB6Z58HA199F3Xt2Z7q4afU+L62WWupIm3A4HLFiLTT6eaiYCTaUos8xF4J2
ZJDq5jOplKfbJrZyFdwwf2xwn161CImrCtsVvZEf4Ctwi71yenrqbWYB4lcEyANPokRl6yBd2uRc
YTJmAvI/7JtMHonRPyp6vtfLaG9QydO6SiS7s9EZMrBGA0pIgEmgTcUdXNqlVoSQqgat294VT9CE
9pZTBgwjyLaAYRQtbzMhubTHPXciywAyk8BeeI727DXbrWjJ8b7dCS1tHapLS1zq0yeS3EwEGV/z
m3mgy+ucXvVSN3NK3Q4fFk/P3MRdKl8Ee9p6LmiYtdbNtb5JMNNw7fqoPHcx8N5qMPqTz97C333A
vmUe9CAg4Ko+gA7tM+vc1JNc6244iYpIWwcDWS5AKWg8IsXmPmhZyEqJqTOQWGIquQaHZdYLrq2P
/Z11tBZpvIYMDFxf3NGO6nyUxwSvBGO0XoGhY+Aoq/sdkzIXXJ2mA8IiydNjuji3z+NW9AL+FWhA
iob8hx7ZNENHZNZnvE7kczwojqV/Ztr3uRUEyY02Jda3NgEpqsEaxE+uvx8pKB2mDvWx+TjkEFEs
wS1pJ5M9VP6aPTO3wgyQLQPt4ER+5WmCbtZmXnhpnws7tMilFmoJKjAy6uz1mgdG199da4MXd5ed
5jfNy12A936Qx/QbUOPJKsU0/g4VHKSkBirhX52kyx/ExaSQTcmY9Cv93+y3IAR6jH2N2EVl05/Z
a3SYvMgxG7izObu3v/jWEcbloQOzrq3S5ZzhEjZTeVLwaOshU5rpdlajjdSLkB6bR8bS0WshKhqw
/AeXCzbnqhphFFkNT7W+vIBUSqTZtRXXcRn+Y4P7qJaSqVYpgeCkx19tUBapoHstZwedy9eyC1ub
qIPgitzePUwaoLGGyVK+n92RMlakGSXzcmqcGk8yGt8vlijz23pZg2n+jxkuvxxLPKHrHGbW1Fl+
y06VE7qjszhQgOx3IqqCjeADjDhAtwAeqxie4IJrVShlwRD3gqxRUiBvPuuN34PlOwt/UvlTMwlF
azec49IgX8mKJhTQJWQCYEsHaAE8XukLQDJ+vx/RmHsBndHajzN0uzoARbsHEYnpqGfqxWcjEIEE
Nnzo6qdwPZ1Gqc1GCsGk1OVHMOjZKQV7mPxSUIxWiNRIRba4ZxedGtkE4aoaZEq5X3usUZi5cdbv
5lG/ryQRldFGbL9aGhdzkbBWkjJbShD1TwZ4ca2p9FNT8qxIVEEQLYw7iFobp1EbYWEUHLiN9ime
CvA9Zt6YZg4YxAR31sYZvFoXF8FiXaLyOEsK5DXZARTybjit7MtLIlqWyBB3CkNzKCc5Rjduob9j
lWFatdsbYHu8HZBFm7f++8VDBSJC86KFhgJ2DcXJ82+DYp3LRtuHGTgdFdFoqGhNXK44TGqOcTkd
IoDsmw7uZ4ucCrMULGkry7/6RFxEsYiGwagYpyq/m1wFtFNA3qiHFY7KXEgU7FOHnsV6yQKH5zV/
8p5JIPQDA4YVvy6F7DDGUG5QQa2Z7/+rb2ZxUSNX9b7D9CRaOiDEbkBKb07dPh9fx1ayVbBO37Ym
WhcXNyKoYljzery0RXdoFLqEAjrV3S/yuLttSRCY+blhZUiBj1p3sOj1E52tJ0UTscmITHCxQmJN
mhoSeont8mtscGOPhX97EZvbBXY8gyDdhKo9F/e0FkhIjBYQqDqQY5rMzENJyK0KzOtQFciAv7aG
FISueQ6qp8B5Xx/fKmnqPh1gLaMAd8rIpZre18PCmZNU4HUbZ9fCYKhiAOinqigBXJtKS2iXMGbi
7Fr3BviMJ/Nzz15uL+e2DVi7trHkc9WP4IIPECZeSYL2oJY91ELlDX0j57hYC6Aq13aSQTHjSJVY
kFU1HjwsCOX+KGcQONfC1DPKGsiH0aEg3AWpOSIIZcmvwaSVnWd5IAFy5eXDEoQV5KAoxsyBCL2T
YurVuXzslam2Mf7P7FkadgQbZleGkrgNtfyqD7+inbE3MzzhQO5a2GnfPRoV0C+g43uIwhCdg7zz
jao7GC31QwLCFHOZvToGRT04xXzNnDKQyiY/Q8p6hzbmAYxLE7jg4zsQTT6CIidQsnlvgV0SCJTw
CSj4+GRaS7Iv87Y8YhgFFcOmBBxSaaq/h9sAW4GknsgrLRk/PWxa4C0dKAa4mNQeUhWN3O7UZOQx
L7//Cy+BG2KkC/N3H56NzUQ7bUpmJci7fcpiB8gOiNKLBq43QgUO1h8r3F0VLnLbVUarBHoMvHbR
Zw+SVnm3V7JVPME0FZCz6wsYGAru/LZjm8+aPmnBXJrHNCaBHFpOLdVuBDYIqoV2pfcO+KrcVqQD
vRGnrixzy0sataqMctaCZc61e7wrNFuXqp/SCJpmTCMIaq4ia1zwGJo0xEyZinX2BtoYkMPru/2c
vw5dJrhEtkKIgSk/osmo10BU/vpo5xqNo0ZWWJDUUKqipt9kzAt7wZN+K4CgYIF5aDwUDMxnXFth
oPpqOzlWAnmhOyU2Iq/p1NmBcihkEFZR3iVTdKfOh1KQfqpbbmmh/W2apg5EH18ol8savyumclAq
kw9QzwR2emXa1930dR4NE+PmuekPUFewR6XyJkt7qDr91IILx66k2m8JmsCERTtL1b6OHZ0wNC7/
nq0+sqMifhzJ8JgYUb1r5zb3aawKishbX+fy13P37xRbNFxYzIJGO2rqs6HuzOmH4EytZ4aDeeDx
CgoTEFtgNIhyN/AwWYjSpGIogDJPc2IkLc+F5cU+hAw84hSt12WOMWBC0ggqwZza1tv5yji3QIIp
D2B73o3/X+4Z29FucqRdfjQhYixwh4/eAOg/jiPGkdDkR+nu2g/rPleVqcvGQO/BUt4b/felzAVr
+nh2r21wCeBoVUYELZgx0DpjVb3wjHSym+KklYJZMpEh7sMltJ+KaUnHoBm+hyHgagsEI2bwzIPC
+raPbG4bmqor/ALuyKMvWlUaGn1oxqBV2xc2T4srh7MINb9lRFVRf5LBFGPgXr/+NtIQMx3IZuxb
hBmD/tNi6YJlfDxNJsQU38dRkAF+GHwnLO+lIQ2HgLHcrjDY2UOsY05E1HEbt9S1He6uGCQVNEmV
OQQd2EZTQMMi0BJL8nepBV/68jKnjVMlI5ooX25/pi2HuFwfd2t0RdQqQ2MNwSQ3Dto6jhRa3pK0
TtGL6HY2Di7WCAoGNNKgvoX24PXXakN9UFstYe9FL8lGS/oR3TRwUpWe/F2Ex97eUcx/o1MMtlGT
Rz3kJmifIKoCCJqcvpEx1Dx9KiCkbU4VmCuHPVMMIFmWp7Zt1fuomgrBmX4PDNdBEsvF/QVoHzHX
guz1ci1SRao5RiwAPhDAmft4kfyB3OkJZMFAARwl94n+Zu7H8un2J93e5wvDXIAEO32upgUMrzN4
GoRdHypHwmya6hcDBKFFpe6tI4JhaLCVYAgb3Wzus0KRiKbzSJYgGotDs7LYTHH+G/mIiDtk67QD
WPzeu0QPm3/3SRRyJWOqjQGZJTetf1ZQAbq9dZtLQT0bQGIoIWIW7vqTUQLZF6IrY2AVX9rmy9JH
qF+K+Bo3oNLgeLmwwkX7Hgn30sb6GKi7+tDcy2eyr84UZAkubkwszGlf850owmwddAI/BH0jsFSg
brpeGorRSrlM5QgMlboDc6sXacSbmnC/FIOorrb5oS5srb/louJlVSCFApc7wvICoQrrBfSh7r/4
UJCWw7gnXkNARV9boIMCYbcuWYJkAYFi9qa3ta/hGXnbivLObMmfYQIY2DreAOYTfvQaylmEzgsb
g1CaU0c2Qh96ao+VlOw7o9sXcrgvi+hHXrxzoT2HCwY/xkGWHZMku3k2fxh5d4Aq8V0R5XslXKlz
lc6R6/Cu1Sz04kqIWMTRL0OuP5dJci/3BMI+Sa+5o8wsh+ZjbUtEjZ25BnGHopuQ7OljCBc1v8CP
Aj2b5HmAjtegQKyJmA/FHHlzDm4KArU5Kdtncz2eCkl5GyD7ZzdSsRvYuOzaKY29cipAugNqdTvq
8sMgM99kmNOLk6q7k6iRe1MY6zZpe9MZpvwItQgbQx3fRrP61DeTl+Jtb+fRCGWcKdmxJIXsGkOj
JO/BTDRC6027gyJTUKJum5igTkpQa5976YBhhLtmZvvQqo+Zmj6YlepPYfc2MPM5GeWvY5YFiT5D
iGzy61R+qKN+djBtF7lobyzuTMIvbSv9bsz+Mxtrd+ytvdRXdynRvgK+dUZ+rSLbrpvjPDB/RNI+
pjWzFXmGEJ6+UyvoySzmvazUp4w0x7yDXpIG/UxmyM8I4bFbRI1P02wflbnXLuWxsyavVKyHFFAZ
2cxBPx9ngd40r22b39N6Um0LyjmJqnhjrx6KlDhhhuulmD9DUWXVAnzsDSnF2Dr0QLH3n9W0Q4ZK
4udxZl8xfefXqg5xuOGI3vhJqZYDHfp9MurP2agewLl6SjTzoSfmXdcZHuQFXX02IeykOWDgT20p
1nvbmAzT1mvdg7TTwdRTwW3yMdU3EQ5xi2KeCh7Gp786U9TSyLUhWFh+TArtpFNkJ2XT/8TQxaMZ
L/vbZ24rBAP6gvbb/4rRcic7wXlophlBvo7czBj3mCo5GlosWNVWhFqZroEkXJGlfDseLCtxrOUI
9ENdHOhUY3bj5fY6Nibh8XK9MLH+hIsgSGcITYwQPQ/acrSb7Nz38ano+7tx7s9J2z+sqpORlX3F
fKTXVJI7JcsPDJB50kCgLZlIbjcPj6xdBI/3jdL9+4sab2pEzhUMdv27wqGlJbgclkA+msf2AHiH
b0tOlNj0GW83D7pSNgSwBY/5jf3GLuO7Ih8DVzoPsNDTssfY5jgGxkA/tdb0oINh9faGf6wXAAJ0
YYLPoOlQVYuyjEEH7Zx+VvxOkg4lCEaKCMQcg7mbw/6vy3HXJrmtXGpGOuCeR4gQ0Cd5zvZ0kl97
Ej+GxPp0e3Ub1ze+FviAwYmFV7fBXd/zpMgT5NCHYAYgsWOZHyadQ0jmDdPP25Y20E3gAADJF8WI
OAikeHgqhXTEMkYLRfNWO65Q86Gxk19QUHVkl6HN870RZcpbi7u0yCVEVUNJTmtdD2QL6qdDW8je
EGZRaWPsooRCmhJBf6wxHSOU0/tS0dzUNJN9XaeN16cWNA0rt2iyh1AFOVOiQHT09o5shCRsCFSx
8fwHGIEPFqnFkj6Vewqm//aZqcNJGXFckiT5FyHjyhAXMqZRL+qk72igPiJOHPQ92Sv7OIbMoz0d
jZ11LL3+3L5aByGqdvsL/Fki5160AitZaoR6AGT8ObSe8Kh2gbi3TSoAoW6Fxas1rr/kIixGlpnp
IE+kATtWb9239Evtx6ozfYrO4xGEQ1AYCNpjjxvmlyIojG2ucS0AI/yscYhL7tUysmgP/Vd0InYm
phbyqnXU8LUholnVTX+5MMS5cz2Fk6ZnRA8W+aeZnFh/MKFI/C98EhBbMDVBPh2oyuttTCDoB5AP
1YN8aTBOD3laubBJJxgk21zJhRXOIesJ2W48NvQdRx7pzzqtMTkQO3+/FvD9gN8C6wHnGbcWtSGV
SfJ0DtKldBTw8JHFeIv7t9tWNhKZ9emIapSM0oPCU4UZGWC8zMhpIEU5dEFTp2DnLtScsWROQgV1
tq2NwwQJNNrx/gcyjltSnFfGTEmGjQPLVQWK5JEZjgZtydtr2qBsWdGaf+xwH2hs5SHNGEKT+dq7
4W7Yxa6mOxYqzWC++olwSHaoRTuqjfeeXyje0DnGQQS+21wsUI0qtXCuPnZIzbTSmzahgV4PR4pO
SloQn+iGIHRsmEGFT1XRh7XATsNDRFmCPmBljVowVMt5pjFkjdTmkLejwOk3sIzmpSGeay2U6rhP
avijfATZ1h27H5/REdyX38l5cfQj8RI/PeuVkz38i1KKikQbD02QqZgfSLfUfl6Ksc61QFa/JEZg
No8gw7ntMpu7iO2TUZrV0UZdj8ll/O3iuJgNcwqS8lnNiR0Oj8AR+beNrG7HPZuxjj9GuFwsU3oQ
DhNjQvuQOHGESUmISYpUFUQr4bKvXK1AdIHOWmDqhcMSjEqC7wmIvX+xFHB8ABQBOKfF82lCBUCq
2q7RoI00fYugLtnmhXvbxOZCLkxw9wWpGRtyA5D5ePrUdIUNKTJsmqi2tRH/VAyZ/bMQLiTVaOZB
aFohgSTfFf2Pode7I2Tc3+IiPEGyJhS4gGhRXGSS2qrBbgK7qerJQ7dop7wfoSgkiXLwDeQvTuvF
utYfcuHQpq5F6IqrUyD1TvaWF/hDxcvmHZQExQNKHPkAjXYJHCCToziqq/lxtwpD7hLXckUMkRuv
EFUG8g7sVYghEHe9/jWxMavlEkN6YSSYaoeaPJMiu0c3R1Wdik2uWuz/hfNcGOSOmqKDoYyZFtra
9e92+D0szyoT4ZO2viVaYDpw3WhoE37mSh4NCSTD0OkZmkRx5OIuy2kDDVbR5onsrBncxafEnG4W
RgPsRJjtoqD7U6zU0ZXMu71l63/DR6fL5XDfqOniMc5m6Bdi0NCp4s8IHHtSownWie7nrTN3aYn7
OHITLxgf7LVAiu8moJeVRrGjaAaBGNrzZSxYl2j7uICoQgYeM8rQHzKie7VFJTEOtFkTxEPB5vEY
vLic814PCYbhIQ2thztNRg2w/RGLaK0Fi/mAwEsTCeMgmFUaJ8wRRr+S9iUBfPe2J2y1SkDg+Y9n
W1zoNXI01hazn/Di6n5H+xIKfJlTDc7kFW7sibDIW9fipTUuBGtW2k0Tk0gwhNEOj71DNf092HTV
fMQEjYVGDKawOBNmYSHoZEiSQDF51obSi2flDFoBR5qX586o/z7PXYeXLXBZ6wAL8dxoZQdpU6VG
/jmMmQdZBifCi5EQQYFgyxdgBsUP1NOQ7nIHFixgbVU1eLkplb4L1RPedzuFmQJn2PLsd05pAjJ1
4FvWX3ERfSpZXdIqQxo7Sb0dsbs4Mtyy7uyB9IILf9sScon//UYqZ0kB10psDSVe2w1x8MRypT53
UJSxO/r3DLXA6aDpCo1iBaNHPDtBi9xoDvNGD8zqVxlCrT6jdgshgdvnaOsDQUTawMAESLfAPn69
dXSgGinUmAaE0FPdsbcezElGZ/x9vU2FnxH4N7JXTPZfm2GxYbKmx6sKI01eNpR2pUK6Xi9dU6SY
sbkg1HzQ+8cfGs9mXtetlaB2qwUkyp+XEkLvWp8cx0EkE7xthyqoLKGL9YHcJ5OGCooXGGJFs8Nf
OSq65AkqmYIcYcPf0G9EYEBmAu4wvniIma1G7nrABhXyPU7LQ9W/xh3xo2b8+dd+cGVo/SEXRygb
LKPISwVjLXloZ1LqWRgUoKWID2IjjhK4G7QBTHg2Uq1rM3IBRTUrRcLcYMQpbD9PheCRtHFvXxlY
f8DFOpQZnIWDCgPM6hxlmh01HxxNLr2yxwtwPNzeNZE1Lhx0Zcz6KcNVpwOLyiKQ5eqZrcqpl2JI
ZhbJdIk2j/tGw4L5zqFBkqWa9bGpgYio5b8PB1fbx8XrGaTsmEAHZFpPZ0evJD/s2ClRXm9v26ZX
X3gBl1wtgFcMVMZtCi1q22xjGyNQHmmeFiLwhg2iA5zMC0tcYsXmSF3kHDl27+o/rATIFbgFY/aP
3isCiYJKiaaOCHcmWJ4uX/ug2oKN12KVFhQRJMwwx1djul361i//pUPwdVHLXHqIxSFJBc3qM0vn
HfCDoheEaDFcnkWqQQLpF3YwlKX7OAejUR22535yQlVbBN4ncHD+MprironNCCj63hpWsDd9UGZV
cBNtH9mVDnalBgAz+/XHsdQ5p+kATwtbwF2q1iutUxPdZ3XrFfXf0/it7vePMX6ablZIPIBUGzji
EogR9NzpbLhFCa5bGvu3z9TGfXRlirthq8LsQ1CTTEFGvkg1WJaLwWXj7//OCOcMfUENRcJcPein
Jqc3uwNjut3J5d/XC6/Wwt0SfTKm1ZigApGAEHwyzwtI18fu2+21bDrbOrmO34w7nEcM5UZSmqWS
KoE1Jy/GgO4+CAIFBclNGzqQOyB0QfuJ1wRRmkyax0VGkhCCV0UimQ04peiEvte/uVcxIRdWuHAq
pWMRTw0qF9ou2qvQOIkx0PDCfhW7xh293iETpold1Dwf01frJQb82q4ekuf0LIpHm2fr4odwZ6tI
pUUvCep6sYVimBLrkw0WucHWpsmb0uium0SesrnB1EIJG9TjKpAH16d5Il0+LwnIB4y4wsjH2ARS
q32+7ShbJwtTxZgjgioFckrukk8wKq3rMaJSk4KNbDyWFTiJlsfbRrbCrAYaWg2wbBBL8c8xcKcv
dW52StB2zG6jVwm06X1xXESTDVslcrDf6ICxrTPuHypCihxh4KWqGZyluqdv83k4k8Vl8Z600GAZ
gQLXnXB+U2U71A6l8G7c3MwL8+s+XORncRV1JmSAWBApdLZpCFXdJn9WulEAW9jqVmKdeNWsY+gQ
w+BiSA7MpqEXGAWI76Jv1fIgPayICbIPD9QNFZdKvvkwvg2BeooFL+vNT4lHDp5sq7rXB5/EQ3ox
05ahfgpFGU1bHlhaQ9CprIISDXrvtuNsbiiGOfCCAzoEde7rDQ2zCRAoCZj6IgyfMJbzgLGH1lat
0L1tZwv7iDCGxzx8BmgGvj66pAXtSAFDq7CXiskBSTqlLVhiNVv1MQz+ncw7vfJFydTWCcdHXBVn
8F4AaPB6fbIFXQE9xlBEtLxSE8SbWidY2Roe+fAJBwG62UDZEP5ybQFKUXKdTcaKFLyvI3VHzc7V
ezDSYEgr/VkOkSAp3VzRP/aMD3N8cVh2NIaKmFb9xtCbk2MW9va3Elng9gxV9XTEoAWEnRvVTzWD
4amtiZ4KW0Z0YLDg6ECAgDXqettqBQPsTbJiws3PzfCFCEcEtvBOwLD8scDFCjLICcvyggXW85T7
CwgKK1t9TX0JJJTdaJOV2KafXLDGuyKv2zpVl6a5d1BhRhmA/dIYjNYhkTInS79mi+joinaQu7dl
wMzMTMP6tPKNNhFYLiuBI2whgq62kPNtI5ygbT/BROdNbl3bVWbHoHXpPaiLDzYoDo4ixgrBzvGP
n1pqylqhuF/mJrfrpr3PZu1zkpSiArBg8/i3z1zOcVWXJTD6dLTjcbIxmSvYPZEJLtvVEkjMy6xh
QS/l9KSaMjRLtVGUuIuscBdVtEwgrFvwiXQKSqqwvcf8xre/jwcX3qyvP+Hi0jUT8K/0Y8agh2I9
VnL0A7Nwh9smNl/alza4cFCRwgC5O7775IfQl3KmfeFMjx3eILbpZ+6wN78W32/b3Arclya5+NAP
qYGpbkSgJp9sI0UMSvtDWZWnlkr3mtW+GlD2FDxRRSeKly6Bnqtp9Ak+F6hwXWhbRS4Ckjc5pt0+
9YZT70Sth82MDdp1K6gWgHawDl5/vaiYchPcELjh7RPzUMSYmP9AvhcOJAbRFk2+DIlL98AV3qOh
c3uH/58Q/Mc2t8WFQgc9gUpHEFf25E9utg8rJ3cLRz1kIESyFWd+jgaUUSRfYHn74/6xzEXgVl+Y
wUysGpj0/cpPST5FGXiwOx8w92N7LPz4ERU2y8184Y6vR47PCHTABtGxQFKAuRVux2cg1BUVvty6
ip9Tr/TH/cp7XD7FhT08J8LrZt3GWwb5m6BXOyNSQlw3xmz3auUwqXLa+GAZohHZrSfa5dK4C2Eo
jKZj+pp8ZPnnqE5PScMeizE/pFb3OoS14FmzHRb+bOU7e9xF6KlbibWmCQfqPOaBLNozpT1q8zvZ
bY/p4yzblgtKgNu+s66B302w7gMnCEAOYLDcgVHbdpD7GimjnB2V+XcOGq/03FYP+vwGp3IIcJm3
DW5t6qVB/pTMJDLLDoFISWRnsoD5nL73zHQNEKmm/ZfbxjbP5KU1zjtbiVZZpmF589GwTRNkZI41
2qUb+3LA/NJ09XLXO+qp+UQEQX7LTS8tc25alzEQCx1in6GqdhTGbqKCWLou7Uh7vb3I9RPd+oSc
m3aAnqA2jB3Np+caPF7sazT/vm3i3fVu2KBcmbbBI3w2gMELlmfyrEG557MJAFzsmmCOzh6rX5aj
PhjFjs1+BCWsY+WW53h3+zds3f0XG8o/boqWKdCtX38C2L1I/1ozkeKdyIJ6Hco69NwincFCDu34
kdZOLv26vYbNI365CC6B0Snen7NGR9z8xM9/6PvsEYM1DrVnt39cqFMK5cMEfki5fCaei1nPoDIX
5PK90ta7uigOpKJ7rROd7G0/NEESD15x80OR0CJzOLPZwvRDlB/wrH8AJ+NTbpSCMCkyw30l2hRR
SRITI9eNaQNva7d0cC3tk+BLre++Dx6P6S3I0eFB/WEmzmoiWSpDkLPMMUOhUPGipt9jmOu1Z8YT
tSrwJcu/WTbtoIRBo8gVmF9XwZs3QTwBAWjUEGS+ea5rCTVbhkFGbQeGbjd5JLXXr5rMh8wnqTBx
2orK6yDPO9vBCqu4dv0qqiUoo+FdPyVfLVzcaW46komW80xca3y5vbitc3ZpjLsC2qQMjXydPx2L
0o6nH62w2bMZ9y9NcHE/lJRcqaMUDwUbcgWYL2CTvUhOtVsHPBYvlBzlnDx330Vv4a3TdmmXi/pT
hIdWAUK3oI+Yq8y5Q+tvYXRKhWWLzdz60hIf9WeIn0ozkhPmKP7iZh7irjPuBx/zz37+Ksoxb38z
jS/EILe1Yt3AdZbm0Y86zr5ZVeb/N24BtaNrH6QWM+JhpfSIyuNcPY6tkM9tK1f9s2eYdL22IMkz
Y5YVrXlye+hs9jpoGEduPTIDPd4+WgEVdem2xuPJpUku4JdGkiUlxaJGf/ZmzKEeTTBgzj7xEL1E
wGrRR1r//SKBTMq41atoTSDrxe7N+6iVnNvfaLNUfLkeLlB06zSYJGM9nRftLeYjC3gYUjd8mY4Q
iiq92pGgQAAa08zuehBeCsxvh8X/xClN5kKHURXDYKzkCumBmk4RgZM6dK1vkzO7U+nOJxFWc/NB
ebleLpCA86ceihIG1V0YO839eJDP6UNI7PgTfV6cpnCI1zry9/yX9XPe3V7t1k13aZsLJh2YCCJV
RT6itbh+CLZ0kC1/CYuft+1s4QOvnJSLJZoVlkmX41ysD4/8S/KIdNwpDvNhfI1c0Tdc/7OPN9s/
n/Cd0eLCScc5t6wxRAq0duDIftwzH5LJQr6GzZT1Yvf4kd7GUKlkrRUP5mCoLnmy4Kvxc3Zu9xBu
aG09BT3r4Bq/5wOI2oK28kUvAMFpfN/1i4XqxarLRbGrYU281OihC7QQUc4q8BF+ai+rJoCRBqwS
MxV2r9e29Us2hFFs9bRb34wLLGyosooquGzouWMgQ1rcYWcpznRKzsqTdQ4foBtzT0/9L0lMhHQ7
NQH1xnVQg9lKgg71WmCYUEQydRdRLdJsTJfbOYit18i9xPsQtQ9fpO8k2l0u3GSxphTERBpB6tGO
CNxoiYAIF9Vnb2cNaG1eL7EGzUA9U5gxu/SgDub3eO5ec0YPXUK922dd5JRcTKF5Fk2yjpjSyq29
oOSntN9uW9iQJwV4/p9c8gMYk6EHYFghTOgPYBPSHttD6Rc77SV0ddkuzvRn+qb6vaMtbp3ZyYP6
JLAvuCP4MsowtykpLNhfm2+L2znLJ92jdmib+3lf7QXWBC7C08QZTDIQ0OCeYG1j0KDLHlc2iFft
sPqmtZNfEteQbGHZTfAdVS6VmbvMSDCLDZc5z2/g6XAW1JATJ3xuDiBsexV3eUQGuURGJw1Uv9YG
U0PjH1NhvDbGKHpBbj6PL1znnbPuImR2RtGWZoeQuTzQHfhF3jAY7Bpedaf/1p3WkVzhPq4/+0Zk
499ZUwNepIi852facborHvV7zS4O0q5Fx0ecT4i8hQso9TgYtd7hpJdQM473bQ2qbsge3/ZJ0afi
wkmozUpXJfANSf9Way+laBJS8LrCZO51vCqnREshZMGC+vPkZ/fxl+WQuyjlmXfqQ3WnYKzLZs9s
P365vS5BmORHIwc1iVIphQu25LchpzboZf0sBWWMFD/ftvR+qdxwC344MgIx01JUWGF8p8ERZQ/k
oM/tXrMHN36KHMyZ/teuyM/gDQM0n6MZV7lu/iBdYzf0U9LoTimf+/zNmPdaku70NLIJk51RT20G
tOTtZQuuWsIFlaif5jjHoF6QdkMbyKMuO+WkP1tx/zNNUvB6QgVBAADZNAmqB5ClmVQx+KpeXyKz
yNbLItWLJ1OBDkrLvjZWcjSS4ceogKznXyzxwh63xLFAq9p6fzYPIG2qdduQ2U7H7T631VErRFrL
m3izlcriP+vjwmakJSoDcxjWF3m4bbvcXss50CVf74fZHo8YgvSrCJWJtVMvAxySfy16RDoR3my7
YHDxS9aocRFbZ2nWF8iir1AbO/lG/GE37ovhUNwxN3IKd/6uE/f2Xm+fItBNrdSI6C7wBxbwGC1u
apwi9asOzdIDFFqd8EDuTdAQ4T5eQ2zkiqY0ti+RP1b5s6v11ALwe8Uj+NV995SjISV1trKb3fik
nSJXw6z6v8oCLmxytYuuNzolid9tmsflTnnBuzRIzv3R2ml31XP7i51EH3QzGl6Y5DwZz6hYjUC+
E4yQVQyHyi7JY9WeEkPAuLt5m1zY4TxYAVq2addnTI+M0ey/Losoy96OAf+4CeE8UxkmQPXVTgby
M3wmU2urFcTudDeSiseSifRnt0sYFwta7+iLg0C7pdHbGgVkCTqKh8kdX5YDMtNqp3uNO3ee6pt+
fYy94RN5uX0gNm//C8vc7d92s1XLDFtpRfczmLsbebIxTubdtiI6drxwV6SAXcVae3qdF+5Qc+oy
l32NMSXM/EG11bv00QydMhOWn0QeyaUFqBlPVQkcQWAkujPFBhA0n+qRPEW6Kbg1RJa4ggX+Qyvs
1xqCkoLpHCzGrTtCe9QmyXhqqkKEj9zqBWAw7T9xTOO6X6TOMEi7RCDZTEaw8uQE47pE8ZV06N8W
Q4Wob077uwXPHttIQJInQRWqzVMRG4row/LAVyUqzKWL4D+6zTzDHyIn7nZrTXtwu4P+xp4riE8t
rqisKIqoGhdqIPudz2RFeLX+4BEfx+WUZG5xNpwoYHf6KzRfMKJ224sFZ4WffjIxjAJyaiYHbfvS
W5qrTGdiiq5nQeTRuMhT1aO+1NP/kHZlS5LiyPaLMGMRAl5ZYsnIJXKprMx8wWplRyBW8fX3kH2t
O0KBBbfqvrTZTM+kh4TL5XI/fg5OCh2NINRil3etZ4c3lhaB8XoNT7D6/aTIU5lq5+gpvh/Ztvsh
cwe0vDcV4oDPbkeAzyfiZg/OOzhuru/lWsgjUuAJMVijlgStucED09RvaMo22yhQ38EnHN7Wt91t
B0G/UQcsZq1vsFyGOzk78yc4iba5KDEHw9FZUm+SnaMHoEGq78IjeS+Q8TQ+xgkeQ9f09J04FM4L
r1efyp+EqRe5/MkvkMKSacVjqZmYoCoc/ZV3heGCeGVy6yrMXCQtED1IyKNTYNgELNjeyKsuqGnz
VKp2YCXktp4K44ampvmMObzJy6hzr5UYgsnVY11a6a+E8fClp0PlF8zeQXuKuGE73unEVvyOgs3K
GNtN0pkQPqUEkoYO+C1pDZGcphr7LbfQmUry/Ca1Q82LxuHV0ZLUw0uAQe9DPLdTfW8JdrBi+9HI
IsWNO/2u6avS63rMDRBFFMFQRpjeTCAhYdHUNwp7W0IxgSjV93JyUOyME4hEFPTQZ4fBNhUvM2v9
sVANqKLzNvUFqFiCOE8qXwe1TVD2WeiBHJMHdY55cbV7B+VcegcN53sKclXXEhjiXPHPxcOOyX2I
Bc8Tr3JjhjY6dhHi18c6wChd4nZPCfpZPeJa/029jbzK+z/kiYtGMcgJfkQMQzhUukRKk1Nmz288
tDKeiNcei5v4YfbJwW9e+qc0KD1lZaBqMZcywAEFsA10NeWbGdgCUoLVbToO6scIIOuwWkFZvKpO
LEjO3iasVWprnI5lztzCyLckonsrdl41JfQ16Ft0cflU9/FX/AyXqmsw3eXSwIl9aVNbYddjZPLp
WGdki/HIA6ZYD7He/k4VC4Pf+W1lt8cRtgkQogaP3sqQPtlR/1pFiV9O+OQ0XymHLIeg/36TfH2X
uhajdKBPxy6tXkkDIuCyxcRXVomNwuK9SKoda+rv3ZS2btejw1IzX0ztAdMyPtjHoGglHuzK2pkR
zrDTb4qh3rMSqcb1U7DojydxSto6S/QY2mnBCQpuJN+Y7BfO2m2qR2vZzEryJKOOeRsPWa8CQOc8
21utd7ND9ZA/xA/JY7Yt9s2LMvpN6XaHtatg0fn/W5+MQo4gMEShZgyMAX831TsnW5kVWNk/U8pS
Ylbaqd7ryOud75in8hMQZ7ddseJN8wG6cpvIszJKBXrOMplzMOuL6exiBnD9EPkD+UXxom3IytW9
XEDAh3c0sJpAB2pe9cn9yWxMTbO5JGq6eH8ZrvJTPPJba5P6xTb9ShVc4KDV9ou97ca7fsuey5to
U/l/4ZonP0LKH1KeNk1igXXUqvSgg4qNNfwsTH173cpys/XEjJwr0D6LuKOpx6Tr9nin/YjAFB0X
5m4skgeMf9zGRrfpyumLoxg3TW0fozQ+ZFPn4zTuRWgdMOCmzlMvwh2Vcu1TLPrvya+TQmtj9VOs
anhwR3y4t6NuPxZit7IDiwnprOJjAT8FDgjpsd2JFqzUc5Fm/KE81Pe27ReQVLUCbc7xQePjVx88
86c7NBVWPvEcXS78+sTyvPoTP2sK6KnOoeEIDn9L/8IYarii8TrlDpqz7jRObsLjlbO03Hg+ufel
sok1kTrVJ3DEA9b/ousp3ShOK7aiSn6XFs/9UO1fLG4cQDn+njV56uVIsfJuTch9MXJgutXCRCEw
V1T6soUW0rByjA79t6J1q5x/paTwLQd+dP37LobeE0NSiFeLQsRd4ahHtUBrKH+nWeI5Te51Q7Ti
SYtLAgYeOuumaqkyGUar2qQITZD2WlCDqNpsr7TNnV6tsfwves2JGSkwULMvKMHNdXSgU0a6d4jW
ebn1YreZVzs3MblhXb/iqItH5MSkFCRIxAuiOsN0BHfEvknrDRfa1yivbhyt+lYr1v9zIyXfYIpd
TwmGTo7ZcAuBN1BOPuXamhbool+crEnyi75OdKwJaD8lDF3o8Li6DvosvKmHZiXJWH7L/2dKHrOn
RWYrSaN1eAoO0Jpyh224Jy6I8d/IRnWRaD+sYeIW4+aJRemQG6qY7D7G4vgATSuB+Rb16/VjtWjB
VIE6tZ3P3vN57HISe+JkNJA51elLnJNbbaIrbrBoYqarpLYGVOjn0/4kPFIziRQ2Iq9WUVrz0H0t
PM3MV54Hi25wYkQ6TYkt4phnKZJ3XPVaCAyOg6HY8Tex1kquy6WIE1MXp2i0ddTmumPPDRssbdBM
n/hDoTt7h/UPUxoLt1Ksp7wG/hSQOSCPGg1o2/ZHm02uQRmoeMfq7S8+48lvko5axNS+ADX0hDow
3/W9semrp+sWlpsgNoGTUDwILuaN60woFj6uehSKEvlRov0uVRD9D6qAcgNunKBJy3ozGJpvxNBd
qwsFdCR9Mu4hOzC4PcmnlUrm8hV4ciVI+V3I6zQeGqRWkxYe48bcD62xZRBkGOv+fsiVYBox5zKG
reajxQKNCa354Ga09jMW/fvkZ0iul4djy9XYQonzMVF3wJMeUCHaAq7UB+IWaEI0w1chWot31IlN
yQeTWugRBznUEVUBH2Drym3z4hDW5V8wSwDDbYMpbi4uyCl0K8zSxg2rHe2y22ja9zD5C3pK49SC
tHtZ1ImaaUw9ZibE+sAo0hho4YYr2cPSfp1akfYrRZMtrE1FPTr6LVK1PYfonUq2f3FEUA5BlMM0
sYZZuvNgCo3ePLZx4x0hiNn70a59RqWwD5TXet8/IoKDhWDlRbrke6cW9XOLaRmatU2QRGRJAtKP
e0Pt1xLNuUIvZ7cYakUmZGAaH0JqkomUt1PVQuAsC3Pbj0P9Vx2H35OaDwHPope80Dq36AbVtXj8
wjq60kNbCuyn5iX/UIXoadaN6FfYUE9oPNryAzXCoNKqlXtqEXCM4Ucd4/nYU4tITqKVOmhTWN8D
IQvsk1s+K94PCFZtsoe1F8NiMHXILE4MCnZMKkiPlVCfyrQjOFdaNR4KgwaTOb5ZFUWFUY/aIFY6
84DWfo6mSF24FiqOPqUjKmwMGsassp3v1113XtrFR8a6Z94F1FJlasPJbKtkMJBooKN4h1qlW6k/
plwLylrbxvnfOO2JMemTsnRIbCZgzG5CE6p1alAyZ02aafFknBiRPiYXacl7aCTDCNpKmnjMlTUh
jEXXPDEhXbpAfFRkKgr1yBjEUbLRr/VfaUW8ZJW0c3kxGDGcXQVsI1KSi7ar1lQCZXNtAMVc1Qe8
Uf4mQoKk839NyKUtNSZ1OMw6hgJxODEOg0U8s/orK6CDgWgwpLnACnoeTNggtKSwm/7YaGAL4pAq
cmJPtd+ve/OStN8sTwKRoE/SxM/K0EnK2Y9xVg8hisV6B4kKUrvFDPFtuEvsOxvt+KnyEVZcS1mb
2150iRPD84c8MVwb09SbdoZcQHyQEpKTBm7/CEPb2lox7ROmeHFkT0xJW5lFUZiWRSWO1Krcgt6X
BOMEExQgYww7RfGriMudjbHGHs8iIL54iYnuMXfDwdrlifI6iF9D9VUHWYNlbNoIkimCu2m4NnK2
6Lknv1I662mWiLqO0tlzLdS+Yv13NTZfrn/ueaXSTiA7IWAHoYjbyFTON52CnkHREiRgigmwyhi7
A23cql1JhRY+LaxYWAsAFFCnlEK200xcFw4uorEHI50aWaAbFpEfAjOwm9ko/vw8npmTPElrlWiq
VLMDfSD90Tb56yi033WYf/2LvSMokEI2fKamkcIkyJptZjodcmhR78cWCmqF+aK1ZOXtvPiJwOeD
AINzD4Kd80+ki6gCOxfM2HqBN8Jzm3I80NekwS4+0cyTivlJA2K8BGo80mKazA6VwqqgO+0c+1wN
xlLfJTmShnaK/7iuO9tyNFgDlY8F9bPzFfWt2qE/A/oldMEP1QRxjTDbKrwLrn+fy6REsiMdoLwN
c4dx2CHKkOyyPIO8dDmio4L2JcpG9ncVGiW3OWpUN4Ql31oMEZflWn9gcWNPFittrGo1Sm4I/Ijc
KR5Z3W0BxPUtFj4yp31eWfBFviktWLpVi2qyh7hohmOmv9gRlKUAJsiS33HU73X+QO0X1EEgS7wm
B3vhoTCLF4IDNXtIexpy8jcquhUlI8xyNkJWWaD7x37bNFn5nhfxkGpENQ0dvAGgZMKY6rnb2J3d
J2qGWrE16j9pHjHPHnrFv76Ha0Ykn2mHArVgTPAcgbBxLfMDozQrr4IFh8AyMHINuSco5sgvnaY0
aVT2aLgZLa/cukdRQ0F+6iaTte/0rloxt7yg/8xJz5zWKEaa9MCdgWUxDvBaBfwspmssyAsugLE4
FcSSmCMB4ZTk5SmpIcNE0QULewi1t1Dwiku3CdewSLMDn11XswuAERT7ht7UBY34ECmKBXl3NEP0
G9A03ihQJ8N4AAZkiEc6DXCdFZ7LNYOSO+TouQkGqc9jmYGsuCy81PloQJgjcE3GVoTe8Rpp17xT
0hIhUAPtQB03CqATUrgnxGmqakQvJuu+1ckzxl/BTPuhTj+Rea3ckyumLAlg1oMmp1Vm0qFEBSu/
1Twb4J0UQHtYgA1Pk1ip9iw4/vxm0zGnD8Fm9AfOz+9k9PibKDsdhcP2ORAhrcag19nnH6HaZF+v
n+PLeSAKaDdus8+gBD1GKVoYtA2tugJYD0qmPgzRm/4lOdSP4w4ZZrkxg1mz2fDIoe0eut0fDzxJ
1iW/SQWq3SKBdTJ+K8WHSFee9gvn7Wx10l7WHZiVqsHEoxNqFz0ZJqAqMpf2+Mf1fVwIHzYI5i08
7VHoQVp1/tEqJS9E26PIrRQT9waQ4yYFW0vIl27qMyvzrzjJ/R0tau0pm8PHnQiqzbgLd/U+hbDW
Or3l2oJkvxhAvMl7tKhow728I2zDkjDf/PmuWZoDUgqHYNPkG5EkrG50B+UQlVluFVtakDUKWTGy
dJ4g2kA/ZxigoiyVzBQ9L3Q9woMw5uLWNkFPF1KV+5VtPqmdavvXl7TkcafWpHskmzgHJXLRH01w
4E0hRH6JvrXiNaXRRTOo7YOM10YmIfvbFA4TrzMUOCw7c53iLmep24m1t+aSE1iIDFD4Q/MZW3ju
b51w2nbKM9T+IOP1qLIp841hXDWzuBiQ0uKqgsLGpWAImsdQQUGJ0aA/cjyu1KwCz+/3P/8wNqjH
ZpJk7ZIKq4RGRWdyGyLCJcAYpeOOmu7Zf8wrjYAGNlqLgpME5CRyNXsqSKLyAhqpsSNc03lp8V0S
/S+iDdQ0dAelNB3PRPncGFXBE17j5WaRofZGVn8Qc232Z+HYwAYFb5iOTOJCpK1RhnyyueiOJn9X
1Xxfhw9p84Xpf9zCBU/wqR0pGbcyMUZOpHZHLXLueRR2Lpo520HVVsLAZS9nNoQAjW2DADAShHNn
LhJQE0Nx6Z/e6uSXfv7Q7swt3aSz4PDuj73t1Jhc68KjhXe6M3QgLn0s0s6LOZ6LKx69kJc4yPJ0
CABD8QQwyfMF6ZMVh7nFO7zbkodUH571aRgxxj4AADNZvl0par1yzS2cVAdKZ5Bz0SEZj2fwuUmm
lsqYWEYLnv7sYYrC4zTGR7FKhr1oBsPkqLUgNyEyo3mUqUZX2jU4jcWut2LU11K3Fr+uf6KF4IYD
iq+EtzXycXm4lA5DpUdqDAev37WQuGP/x+P/8Dj0M1AwgFgyhIylDwQ6TLzyGqs9sv6HaP1Bz7xW
+XF9FUtbZWiqAYGWWRxYnjpobG6PvGzbY5RTt4v2vVl57M8VCLEShJoZ/4uAANGg8+9epo4ZFRr2
Soe2MW7qybe16Pf1lSy5M3B0aAEi/Z3F685thP0Q8z50mmNrUrcAjA02N5pZBGr5U4if140tbRvC
J9RecX8ahlzQU6fMqUhnNUfLULwy/qg5cRMgO//GymcSP8tcytsWl5BbpRNpjhRsfUp70JQ3Eeor
Z3LJj51/XgqfRuZAfpIUljx07LbVmmPXZW5bd7cqDVfS6DUTUhptFEYziQLrgHbiRk+Sgz2ZK+iK
xa+PHI1AUQevOjnVGJlTDSqqI8dGLR7Ugu2iYXgjSNzcvCdoPKqQ4v6Lj3NicV70yb71fUv1vFTh
b/0bU98aftc5a9wci26GKgyyGg0aTo60cQ6IZE3MzDVHMH97ZaL4ilMHydqA49JVDYZPJNCffW75
LQwWo2JkOWuOaZckPnHG1KOUv0KezNpgJHttUZfeAFlJXZv/gc4iCuLnG5eid66kaQpzE7ux1Fh3
WyCHvetfZ9kI1CZw2TiQKpB2TpSZqkRpyI+j+NVh4hj1phVE8qXHYQWf+meQs4CqpBRvROVMTPQ2
B4F/jrFTnH/xzejuja7ycZy+XF/OpSPAGJkzTwhgAewgLScbhHBQBufHCew2gzJuKR+Q567Jty/u
2okZKZmqQFg9IYbzYzqiSgZQEOjv/zgWnK9EutSE3rSitHQOXd1p0022V0fi8fpmLa0CXLUEVPmf
EyDSl4kTagCrrcGEXv2oBPOgKbE2iLxoA1J7KOOD0wI57rkTQ1gtS3odg/SpTryq032TliuFnKVv
DjwDZMVxMmcj5yaIyOo0jVp+TIwsgI97kfZLr6ft9c267ERSHRc/Gisaag/oR84/4ySOWaA46XJl
asFkdGC59S443U3NPbQWKbRfOVF3rWrsnFWs/dLy5nQATg0uh4uOMROJXQjStccueqij6qYRtRtH
6v768hatILNxVOTul6XMNhnwtxnym7QCfXEYOOlPQ1kTc1s2AgE8lG7A2yW/poscubQlyhZq19Fm
HBN3qhyv+uMmIj4UQvS/VmaXPP1QzRBlPM7bY0MIir7sRkSvuaEG1zdsKazNzxtEATQbMNFxbqWq
Wa2IKGuPhrgH4WyOYTSL35YNurW1f93U4radmNLPTUVtVig8j1rUzA8xtW714RBVa/O9a0akYIAx
H5Fjwr09mspDSBxU8W5yZ4144vIGxaeB8DQabsihbVk5g0OQPG3zsDnamfOzCeMgV+51tO/z0l6r
qVyWymEK3wUBDrQLSA3ON40kdTpoodEcM8x7AcexNRK1cc0WdQK7vel4e2dCtPD6h1pYHnA30HCZ
qxKXT98cibUZT7ixNb5v2dvAKrcD81mzcqMumSFg08BG6ohIckwdKGRKU5LxYzvGQRumrlm8FSa/
HfK36+uRC6GYQURmgEYKRSEHt7cMJiJ5Bokhi2nH0YpcaJlCigzAuzBO3KpLPLzq9jynPujBdwWm
NLqsW8lWpdvjwv68EydHOauyXijze0iYyFAp7R7HjK0hCvHowZ85aXJcmJFukKmnrOGToqE2MgEQ
UGKISclApthUO5Eq6mYWiXSTIj+Mid15BTGfWNine0gJ2L6hVHd04kFkTtQtOdhOR8O6mzpNdTM1
+prFwvFExY3AaozO1W3jmRc8hdAFiR6EMCqfVfjjXT49j2PRe07KH1Nq348UpO406qeAsO4967JX
tOn8QnW2UxruVCDyXQV/S5hx5zWRrhxUDVyaqqWUHsvQX+BjU/okGbWN2SoJVFOh5p0Z1YNBywZz
QcQKusZofGg8PxXUfoSrvbEh/oJkg7ssJA993vt1X2+HsjioOTv0evLKx+mG0uxblgCFEufRHS/7
IKsSDgwFOP0bqwk0jtspB07cHbT8Bv/NvTNWHZRXshsjLKB8Wwx+RcWzkocgPrNvesxbE25iE3hQ
ZaCBsfQbWpvflDj+sLXiti+L+zKeNuBywGi2tsfQ8UbLGN9WoXJoY7KxxuHWUqPYdabmw8wi021N
TJQbCfWGytlXOZg0IGXrM73bECf+HvJB81Fw8aI0v8Xk603kOO9W1ahuaor3UnECIze+ss76Zrcg
h66L4jUhRuLZtD6mlvowKdNt1tqBwarHrCS4jaNd16QviglSPF3Rbu0EHMUpPhsZj7kpbvQxarxC
5V+qwvhR9czcK8OY32pFVvl00EzVpXVafNHjUNwDrjJz8GRvagvQsTZkZVAYIQ7WQA8lvK5y9J+F
EY9+2eug4guRdyTE/sJaYm7HfMo8U+/TwIjxL0nIgWHQdkj8n9pJCQBn2gsdjBQ8+a6a4Q+rNAe3
S8V4yJwkfWytifsRpsyOYt4Y6FAxt+/0r13fbQcrf0vhQNtcXxVilm6di5MnJdJl341OlNUqmI9K
Lw+tW8JAoiX4n4FW/tcMhoDQnMD9I79yUjQKWGGl7RGncdPZcUBJ7BVVs/mLeAkRAYq+IqpqEDA+
j1dNGqlapMTaUfTfzNz+6HDqRCf8vo3d0WyCKg93BoZnc5rs88RaeWnL8wyfyzRn3UAD2FfLloFN
lUayKs1IOzMc6OBYqmbKwZ/ZCJLPCowu+q3BvGiTrPWIpfvowqyUcIHaqVVGJcRAl2m7efquTAai
5ZeRaGsLnC9tOVBDugzPO5SyLxslTaq3ajbXEntuPRR5CnENgz11VX3HJpZ4QAy9E23A9JpavlAr
uYuVKl/5DUtXEkAlNiZtUKjT5OFEs3MoIPuKOCIsHZkDfe2kXuOWW9pQlDN19FTRdwK68tyNImuo
zMp0AAgEj0KRWe5YjL6FMbmm+8M06fPbOSia6MDcaagISh7blwBKdA5SlFoHVEIrs4euwRHMNegL
5HHsuFWWN65Y1UW/PPg2ds+EBB3g6KjaSlduaOclWkURkH4UdWcNYgr97RiukY1ISSBWBys48EDw
AwsEugFpIxs6OHiZdsccah4YXnqdjOmG8HJb99UuttO7mijf/jgGwCY+HCYHAF0DvPDcJrAzZoWE
QT3m+3YPWQivdc3tsK+8ZGMH123JQ/3/rO/E1pzYnORHdiQKdVTQPLI/hkANrIOxY1v1nR+I3/iB
7UZefpPvOA496FRWx6dmNzw/jfNKsUI0+0DtJiMotIJOtHFgHcf/mTTDjhbKNh3BWaFOb102ErdX
06ONy8kcWnWrtwrxUlYcqsq4J5l+r1BITNRl/YwcAuq9QPulHVh0ru/RoqNhkBi9VXQ90cI936Ia
HqDmZaUex+J2au8V+5B0K/n4opedmJCyVIpEIRtnL7Mz9k77AsREHbQi7ezRqLVDK9p3npXfry/r
Mgxh709sSucnbmOgclAGgM3wzk7MTdmYK95lrK1LupxRMOz0dgQqPlU2yBdKFyXwFjMLCdT0zNrx
oipCkhL67RT9pNNk7sBVVOxMM9nqRARak3abJDIfkrrPgr5EvW/K0h+OXsdel46vZfmY4MF0sERl
bvMsfh1bTFdN4+0Yg4NoKk0kXbWlBoMghteVSed31mS5ll7vu7Ju/DoVD5SLeGPYEfcZLoK/8BxC
TQfdK/TKUa4495w4jcuOmRhE1NkvM30g1SNB0/z6Z1zyzlMbkuskvOXQ6cymI4SzfKfdDDVE2vO1
duLlfWKTUyuSs6h0dDp7RN0l65iXTrcMSCA2kX1VroFcFy3NMwF43VMIJEgBl6ehMg3UFkfexZuQ
fVjQ2hv6G3NYAcJ98hfKsQcm/jUk5RwqpgJY0RsTdBImL0reRNlswB7kjiT3Jtr6zHnK+tzNgQkw
xV7LwH8+DJ6FJL76GpaVTxjxJm4duqYLGH/EfwSILtsOZu01Tbdl8fdu4DtbeTC0yh2sbKdU/M9K
bv8E75MjLN3yI41HTIIIRKZRPVQGukp9Yj70FlvZq4VX/FmskKedtSYcDJYhBFYGfU4cvEcTY5Mm
ZZC2xsuQ6I+h4o9t17pRkn5Jx36Ni285VgF3gmqM6QB4cn6QrHFmyjZi2J/KrdKk24rkK9Xy2YNl
dwCC9V8TkjuAfJokLVWmo9F+DfMJVA0/jOHBBDQy1tZO0+K1B81l2ENbW70AOpGkFFqW6RguSyCq
4gTDhm6yzRrh3NKuQdrZBDJRU3W0Z853Te2qLhQRkszaeKegVIn531yNOuryaC4ZgL/LAr1DUbS9
luTTkUzGfT6P/Hao/Y2Tfz3GLcUE4Bjm4rmK4QQ5xcxsbVJsBd9GVbNAx6ePtRzy7EAyhyHIAq8b
Wwyopg5iMQu9APBane9aRG0c+7GcjjnkBru29U3OPL1aG+df8jfynxmZXtUsLYuXhIHFSS+jIC6t
Zysd7/F/qF1ObR+pZvkXu3hqUUorMW9FI6DMcVMUma+gAMMYJFSyJ6J/ub6DS7f+qSH9fAfN3tYr
XmDIf6henbmaU2Z70r6hQubmzuDa5so0zpKfE0BQ9JmlAx1I6YuRLkusdMIVqBhQQpry4cPU1mhi
F73i5CqXzhLkviaNFgybZ6m+4QxBof7I6UqxcsnPT2/ZeaEnyXg6ijBsbBynKEkSr2fgyai78mVG
FXoxgC/XP5PMEzRfHygy4BUMhDuanTLOCnqXoiIN6svKblYsMTaNZ4B5z2V9EH9vflhbAwzdSupG
kz+9J9+vW1/4aKfGZdwVqAQLUVEYj5P3Jv5Cs7WX26KBeWFgwybgo5FSltLu2ZhTPAn65Btqjm7t
vF9fwYJLAP4yN4rw+HQuYElx2zSMK+BRH42fLQbamEExJfBn87H/fCNEIg3NYHMuCp27BHemoRpz
oOcrEbkku7XXVrG0TahDAPGAEUmMfEqOTcApkiU5vsOQtqjHQxakW9mnz6KRdLWCvQZTntacBKM7
eL6GdOisHtyZmBgiQbWvNsjrbqnmjo+jR6Cy5fj60/Uvs2pROkgiSek/Oova88y02m1jX33vb6g7
BXngHNe0eJY8Afr0wPjpeCViLvd8gTUHS5Cdg3exr5AAVtmscxLENSrp19e1+K1O7EiBtc/LNNIm
C8Mb5DdRPhprLc9biNwA8f23EOlLdb3JUJrEbE276X1jkwVF8xFRb6q39m0bjIEWkF1mPiDRY5rX
Q1Fid32ByxtJAZBBmjcP3pxvpInDPOoj3hZa9GraijsUpTesjaEuLhIgOZSs8P515BpnbVak0Dmw
+VZ2ixLdrVCimfQbM4m+biWeMqyNpSyEdYDZ0bAEAYcKJcJ51SdhPU6mZhA1wPN9+zbyaWOGKCPX
yXvi/EU+dmZp/iUnlsoyVSMzmikgJtAslexunFU+uzj2r3+nxQN2uiTpQ+HZgXsKyTFIP7VNq7m4
nIqbCCz85la50cZ9sqqQvOT7pxbnr3qyNCskVpYnGLmtesc1B+GF5aqg+Hx+5EAFzus5HFpwwU/+
3xMbesmAM7LwoUD6yXJ3VtwJfbqnmj/TCsfBGvXD4ppO7ElrErUz6WSEPVpPXpeDN2pVgWMOPRdL
wlDqPLmBCCy/AVDKF8wp2UxZPARk1tH+Mm2dLduUd2vElHOadc3UvNqT3atK0bd84BgRgiJZs0Uk
3JAN3669apYeo3Mi9u+SpOOU5DbGXZoaQwga2TgJ9TtB3LJsYi+LktztKou6bZnejMzEL1D6bamS
lUC5+OFOfoJ0zsI4LSjX8BO0AoNYUH1HVeT6CVuygK45YC7oxFzmtFpmN0aRYqADSrp7NTLeSLV6
L6/YkNWIhUi0YiSwAXqsLhDB0LgU4LqgBc/xzzZIn6DQ1Uce+mrX1yaz234mNSeLk5MaJet4U0yY
iUn3ZehWumv/Lm7Sjf6eeOqPavISUBh5SOVzb00LcHHJmqoCp4SCPpEfrGNG9dIuYwyPCiugIRTt
lG7kwcr65mtSPgmgQPzXinSuLd5rLdNhBTwL6rdumwT8O/EBLLVuZhJmxW+HlS1dujhnnMWcImIW
Vx5XHamg0ICxMTJhs58VTRW3IcmXsE7X8DfW4g4aGFqdZUdQn5NOnwAkZ7ILpwNSOuzdotc+Wg4Z
EjPLX3tVfTX11i/M6WcuosCmJajgRfVNlPQlUVBKsUtrN0ZqkI0Y6CD5jWLUT02sP9CpfncwkeMC
E7XV1CZyFX5fpAywyCm/FU17C2zCtsjhihz0iMTkX1kU/ooy52uW4n+dGvMsXxVueQ3gQB8XH0VI
2WEsC9WNGzCXRBqYiXK1QXM86+DosQoNjg2HLl0Q1izfibyPA63OMz9heeiWNoNCfX8/qqNnDtO2
aYe9ws3c1QblI034oemit3FEldlW4tt+NO6FUr5YTGH3DFRkNyzUnY1gpeOjyg5CnzDBwyqz7lip
3gstegTiYW147jKrcUBVhAhvAvtPbHv+bifRV4tTlvFEH46qgIBDCCzGe+QwOB20DMMjAwbGve7l
l44wG8RQIFDTxoySOjfIjbSo41Hhx5Dju4UP/A/BpYgS5wakbLcNVeEoDQzgad8CWcoA+45+XF/E
5bk5tzGf5JNd0yFIQTmmp6D7mAUKy24r0LmPerbyirvMAM/NSB+nHvthiCmWMmjvEYbJmwaKSfEj
kIXXlyPTUv4TWUE4No8aYU5OBphj7r6oRYiptvkOBtcNhN82ThC/8txVbtQdfSoO0O1ZMbpw8c95
NB7a1ERBUx5y44YYTNLi4ld29LHca37uTzv1V/kQb6rDsNE7iEvqfv0cPzaH1afePNMtxdoZTwti
TMNBAJQjOsPGh93MfqfU8aaNkkewS1Yu480j+ggbc9CADkrBlwnK/aioV/p2nxnhhXWKtEpHhQGE
A5L/5CpP7CrBfrebJpg2QPI84mH71fajfYdx7HjH/PZu2DW761v+qeVzaZfiLYapKE2VW8SqOqLq
G4N+1P7Q3kTQYmwaFKTFnbEDSOdL+zBAtNjLAd5ofOtR8yAMcWC+6rO9EYjn6oPu+H1/Xz/wxuXb
tZ7yUl0JaD8bryvAAeYr6fxQJZMZxgMwhngcCNurSDD6sWd+xY95T7bdpjha3OXfhv3/RYnw8zEl
78ypcTlqtIMqCsuahweLb86uE7M40cPM0V5t2DY/pL8tSJlzfzogcfSLl8jL/PAJtMlbunLol/cB
8djCbBzgNDKsHEjRMO17fKT8dnzje/ZtSDxxFz9o98ode+HQgIBSmX5b+P9D2pctR6pr234REaKR
gFcg+0w77XS6qRfCdpVpBAiEaL/+DurGOdvGGc6ofR7X9tprJmqn5hwN0ARXFsj3w9kBIMOZkEQT
tHheMWdhJuMmazEFYmFFCYBR156A1yLMU2C90nuZgzdpACCTj2NA62ur/OIAmgQAgUlOGqDy2e5S
LVStpVINPGvJh30rN8Zi3CR32iJcwvrbp6/mhwGtXfe6+dm0SuaryASqxJrCg7g7W8LxYAtHdYic
7YsHdwmMm2+u0nvp5cvrnqCXTm0U3/4TbbZmDQPA4mREtPDcfHSPMEkM4iU5giP4MS6qZby99ob6
fu1hOD8FnA1sJTNV5VPAXB+WVRH7XsbyKw21SzHg7+hgITLsgXlhUbmJ1WkC+IIBRMdevylG9PqT
/2KdowRrAyqnQ3d8znAyARGRydgAzpWmPpS39lB3WP181l6cnc8xZrNjc8oSlAsaWAckr+lvwEJh
isB8Unqgoi6or/OVgBHHtWv10vihq6m74G2AvTXvamiDA1hjipS+gU6+HVV3rRvHvq7if0/kJp2s
/w00fwaaAynHUENzFQ6S3lgxjzRXwJPf058JcYcX34QrRGVvVi2yjLoaoZEKRr94ARciUDr3RiNf
iPJa8+7SqfQ50pQlf8rn2kZC3axCpJq3B1fWN2jqXsPvXZwYkNMnCt9Etp3SoU8xrAxSgbTHmmMs
h63ou5MBLDv+/nnVTUMyP4DAP0Eqh3QeojmzIE0NKo20sEMH4HtH0E+I6/OhWERD7In02rD9dQT+
Hs5F6RpZ9zRRX79p5JlmFA0dj4kN/ZUu0YuVHreub0ZW7yu03vG/1fnGGCt3IaJh53T6UaJPCggs
ATK4OmlFsxqF9d5mAg3Mtj/gdbRIGKugQVjCvAlkOkghRHgnNnxFCqy0n8fr+6S4EHjEaE2KciAb
zE402lb49Q74dH2uLYbs0eJp0FTXVHCuRZmW36epj6smTtPOAlEMKssxWKIO/Rjia+2Ei9sFfLpJ
FQxv7DkGGLIUZhRHgAeULmD+4QN8zb0WegFhtPh50Jy/lnPf5h0R6F8hvm8yV0OVlVSrsZadLG48
1WePWkRXMmu3iUsX0Ar7kAmytdGxOi/Rxc51USyParUGQeo2BpcMue+KjeQQjR0kvsvhthQaXtKm
G3StOOm1dkuVfhIO2bh8WGXW5IdBjfU4yu3Qg0oTxtE5pf0akoqBpNUNLzS/a7MtbegNhF8ML4Kh
bQ5wn631DAaBy1J16Ip2+Xbg0QJ6KGNg8OhkwxNq3yYM/gz2bdKlZCMY+LuVfk875xctyNpwhgAm
uXcsTSFPnI6/AeN/mkQBeWUH3BmWTmx3fhzzez7YgPy09rJPmh3j0C+nKjpEg/M2DOWd02kthCUl
ihhaC/fgHJgrRcW6MNwHovVvVThVGrSEQwNZP/Qi/9Cqql3hfiVQAIUtJv4dwBnODTqTZU13jiIB
72ETVJobmiNHHR08DccnooNY72jERnQNlloZzCZLQ72PwxB6DBBiPxZJsXQbNXghsCsByEjvYUP6
JVQbX9DU20NSuPQKEI49PR4XQ4I8XMMk5YXx7PL4LhbqthrFoZZwYetVAGoVW7W5NL08TmGpG+Fx
oJNxO1bo2XXqFnKXh6LVX9sk29h6d8CtAXmWKiFBn+u/8qlFnfWlPxTaDjjhRaxLy1Omo7xOyhuA
8cxgrLJ8YRRF5tPeFV4c0oVwzCDkieNRoZ3TAlZselGeLI0IL7Kc0tNluciF/aQp54lojHpwe3sA
ytdZg/e8SZPQd6WRe0SRu9AFWrKAL1+Bpzx8D6Fg2T/3dncCDA+Yoe6PoOUv7vYPKfjrHnX6nVP0
L5VyPqwu3ZOiVBC0RjmI5H/cfEThDtL2Xm6ITQ4rZSzNraCmDjX/KvVc2IN5wgLcudX7o9knD8RM
DyBYlygG54mPp4CX29VdViXUa0T3oAO36KedfZN1xZqY3Utui9e0B1cDdMb7ztWGRcS690jqsIBU
neaxMT/rqtnHmXYaeue26J3aMwGW9eq2eRsLc5G12n6isAxlyT29BVExJaHju3ZycjgINYi/RIHm
gPbxg6klDeRutV9NrW2HTL25NluGtCl8VaNEqRgb/Kxi99Bg9nLHQJGtKJ6NnDpBpYthAeR358tq
anG3ZQootzsGjEcwXrSgp1kqcFpc+pa2DbBSJX6iIYwD70A0H9wEuEqluqW04bKphwIINVM/QZMk
8lGDI5AMsI/M0TZKAhziQLnV68t2SaLuLlGNjwN/mwq1KVLrFiW0d9xd6DPVyUtP1Eqw7pxo6Rmb
wsGq6XuvtSFb24woriZde4apUen1IymCIUvPEe0fCkfu+y5d2TkEHmQx7POWD76sFfx5OnmvhQBd
6AN5zlx1zHQn9sMsOsZMGYGs28eWFaZfQl3BC0OJo6gI/Txs1q5lPoQJP8A9dcek5cP54KbP6xEw
5nQLFe0VD2Pp0dF6LVsLWvPJyq75uUvG0xhnSyPKa1+wGA8bPtReVTv3hZGEG5L1OE1Y77tFvhJK
3Peh2fqGpKkfSmj5ag2EhBjzYtLzNeFCD1q3ejBSeTP0yV3bOTgjoS6x4aLcxxJ+3ELUvw29go5h
W3VewbRVO5iZh2SgwH8EHoyROJMeBdewtWBeCDkp2JRr9qaKqsGr4yLbkjYKvTR1E4/WMH8MNf2t
qrpg0CGuCnhME1SC3EV8fLZSzc8s/TmF9tLa7VGFsu2s9qvB+kPiKPaZW1c+yZM9J1W56ImulhFv
ADAXreVlyLeWtqtutaLam6DJgw7SQ9M4ZU8i7HsAet1oYatoLSHb5uWMrQyjMTYjN51j1VebhPSP
KUcRj9Bo4w6AZAB+0K/bpur9LBm3hpEf487KPBrVN6yw7vGBrQ+EwkLv8z+AkwVawoB0jwcAEwz+
xxw0vuJxDNnm8K4q5S4CocyLWTNs7Ki7cSvSB4kR516fjvQVtZB4qzkgGHbQsvPAYQ6UwwyACS21
EJ39Bxex6cGkuYIsc/lSc4rCZg/92xgPjGXe6GJlhbbmwSUEWsxO91Zqxk0u7TdIruHFAYgyNHnz
bskNd0VVvyGqHv1Clh9ZBRsxJxO/XVc8ATd9ph3tPSTepyQ0b/OkWjZo9Ph2Vz+mCoVzASOqIcUu
JLXb+G41vBitxvCNw1pJQ4eKR6xWXKqzznEc0FRDIb8Sm5HQ2KNGHwYukbAT619SqweVWDc9QcdH
ZdM4yGwzXCrN+c0l+9Wins+yQuwE7OKfcV67S26zfmlZ4NrV7n3sRJNkCBYxsyNrC3AFBHpNbvl9
7fReBPZo7mdtF3omXLS8srcOboE9oLWZ4RkVjmtH9afIKncZtQYsZPZrqEHSrXX7F+8NsO8ifhJj
GXokS2DFAjdH7LZhMybqIaMEFoRq68T9s87qveFmd6HVHxLWLdtuWhS6mXocIErPEt2Z0WofDdmr
1Ir+4Dit5tOxeIEV7aGR1W+L9MRXRTtMpqZ8Edp0V2ZkJWMR+4oXqzoOTwYO84VJO2RAIcw5KauI
16rkFIlmFQl5ig2nC6yCEV935E2hV/vYEAcgyI/GGME5ZSh8k/TaqggNw4+sMMcwQK4O/c5HkFjg
9ummum9ZUQY0Ayr+hvPQ8NJdVjqsJkz3HCcTtLAe3aXBbVjzAsFb98k73HLW0N1Z5VH2ERn6Vo7F
0rZaWNWk7amt0bfQ0TXJh2LLVQiPXVjlaUOxznM9AM/vtsv5uojy28EOt3JQq5hkkddnpIPCgHol
4RCMjCOR1A6mcjKAsMIT8tOdG4+vWdLu46bYoDK+GgwBwjiNcYR2v4gMd3mnLQs6VH5kmofKwJVY
sP5V6aCjOXRBumHNZRk0NLlB5yOoW7iuDjTIomTpliZ0e+khFWKfwpEHp49c6jIlftfHG8iMxEFi
Vf0uYZU8sA43eWvTpc7CrRMaz1Xm7KVW3bDQvsH9vMsr+dwZ0pcmX5fRmAfSqFaZLQ5dzY61VKDC
mvpLoo2QDAKcQ6Y4OJvWjLyxUbcDba0bNO2OuSVBrWWYpLhx4E4MTJ+h38qWPWi6uQT09VHKdmmn
BpaFGveqVyFeefEdT1OMv9rYKtyWZrXQEnetDyDYxoKtNTAQUxp9tBF8spFp9Qu3iEGNURsZl7nH
aXhjGs05teGRa9Z3nW3saAtyLGzifYhTv1davpQ6fCUgSIVDqVZLbUwPHLJknuTQoqFteijT8L5o
UFBnZbkvI+3J5NDb1cb8JMp+mev5gJNODJ5pDxu4YR1S1uMxbDRojGX8mdnVvi1LG7zrctMoNHpV
GkOcjizhvwIP4LS4NZNwVyf9C/pMN2qomwCPa+VxRz3lzfBaZ+LMx+hOZfVTJUSPvr6jr8K2OZSu
/jgIuqN1XwVum69t0azbpFqNmovK9ygPEQl/t9pwSnR50tL+bApzgVPktozpzjDlHmJvKwYN7QXa
PQdXxXDVGJrXpAQLxKDFTpD+N1KM33rPHkYGdkzB78uaL9tUvMQSKhdcMN8x4DqHf3pCQ2ebJ+yV
DeataeYL0+Y7oxQPtQFuMCvuWBHyQFjJQliAVml1vlBy/HAz6wNegQ9WTEuvbuQiybubMg+XdazW
HYjHfhdmN6qJgaGNh5tOgN9kxqfYhu211hpeFcNoWG/GveaSJXXIYrrhkphvjMxYKZWY/qjxHcvp
eswo6MBD/QB1Jpzg1A7swh49zUBimHP31qjUfnCsP3E0bHMZ7+IKB71uF+vRKP4Y7oikJ6veY651
Xqbbt9kYQRSnbmMvdJzX2IIbtVRI51KZ7UonWVUdfW5obXhWbW9MihnNRgoyFzQ00Lu9BxWaI5MH
5xqmstfE2C/X6z69aWc1INlAYqXIUuPo9ksXDljP1hbPKh92KvCV1+84Sv7G+lrT4+Kb/VPQWb0G
ZlhOGbaQ+EtZ7AstWRH3POIZReprrf5L3TYwIP7nyW5NDbFPNQjQ/puxn8gD1iq/N9ds0y2HPZjy
Vyqr30sdALVCZgV9HNcGdHNWAc+LJlMO2FpHoXDLkunmAtQlu/u5AnGpXjd530Ble8IS2PNhS8Y4
jrLJy1gPCZ71LPE6cY09cqmW9inInL1i4UQL+WR16ODI84cQAjtxW/c+eKoDNBCyDY/VlYrnxdED
YhfKFw6Atfr090+TRNLadEXs1MesDV9MWiwss35wq+Tfa+zQ3wPkYuKK4tE/myStLNBkigkYHoBk
krIIyh4vT8H9n2fpEtzvS5xZCZwkloy1GIj+ckph2LjTUu0xGps/XaN8vS3Oo2YGdqZOqT62S6n4
Y5ahQ9NeY+HPjU6m/vaXHzIr84FC5RRAcMBGkmc3NIK6BCwEA1YMKCo3tPEcs3tTRvrIqgT8Bst+
VIQ+R5kBb77QeIsK6BrAKn6dujX3endYi2K8NxwQPNBFeM0VzNryKrqyFvRpdGZFNgcinNizqK9C
73+2yNOE2dC2Lsdj/2x90H200HxyYs/NcYICXdu3F44H8HBAOTQxWJOo1deV1+Q0D/VBH4+gbO2l
/pEqvCTqJ4m6jhLxihsKdeSPn9fHhV3smAxKMgxOWd9pvBkUQca8JgPgcLUfQv/Pss4/R/hbv52P
IZo86B1MtlSA9H/9LBTcaVvWGEMWZSKoVFgskhDlQK0YYcxqK6hAFZXhpUheqCLvcLDcWF2zcWq8
J5i2NUjMUFQZykWXmicgePQTaGSRj326qCu+gqYY/t6jOqlXqGn8/OMv3UgA5DD0cNCShXjybNVC
osNq9CQZjlihBJRCaKTeFdC0dWJvEF637x7qU8y9q9iIS/PigF4NAzrIwoA/9XXQejtvyspEstL2
zrrkmvKsSl80Yx4G2DdnKsTTEJp+J7QgKsgdXvkHW1otbCLEJNXC/rlGPwnqOSC2O9NAzA9Fm3QF
yXPw0VKRbVFSeTBJdWuZ5ebn4b5w9gJTi1Ge2GIA+s3O3i6uge9uoH0Q5wMOq0NTiaXW/fvF5bhQ
BNDB0AcGY349JqRy00a3B1jNsmWF1EeO14zsL80eWBnQaQIpEaJ0s2NDVSUVDupvx6gboBkk61Uy
RNcoypewmJgT8B4BF8JVNcc8I5+0m0I3+2PyyG+Ko7kXd3ybr8K1det44oE8sKdhp1+ZogvZ0peg
sxQNJtmJqiCQdMxBLOqt7ahQOgGIV+vu/4u1MN3AeE8hmZnLT8FQkhoOFJSOOWlQvUShEBclHn7/
vrJBooJiCsPJ+12WTjNhWlegxHjU3FtbrBvyUZjdP8cAlIlhH6Ofbk2OIV83s5aiE1HHWnW0C3mf
p+Vt7dSnsZNXUCvfd8+XMPP0Ug4mZ0mG9YC6Q9feRukvxd9/npTvs/81xOwsh1kL9JYJ649tfE8y
OHR09Vpl0s+ja3Jq37fQ10jG1zFTbZn32ljUR1JEngMyeXXlXrr8KUiQJ/wB+o6zs0a0biRgAdof
+VAtCPi1KeqpddoF3XhlJV8Aw+Bb4Jv8/8UCv52ewqjdKhqT+jgMPrvTl2RB1/RNf8t9uaO/Rj+7
6VpfLEs/W11Tk7m4Jj5hS2cTZg9MMCWa/tiZd6yDbuUDJc8/r4kL5xA+71OM2VTpSZiDbQeIpHXo
PsgjexzMZfLL2YDz/SFfazNoTvJP3HvVlezs2rfN7kj4l8qYTShTYqFWlZ2zIV3F7uLnr7u0TMBG
QIcano0MVj9f1yEvwx499VweAaT1+/SlhoJSLl96QKJ/DnRpweOix/1KEAZ3/9dASYw6cUJiCZoq
W6W03KLQeuXsvjRgJlTMp0cHEs05xLTM0PfK4lIedTSEdDP3nBYV/vqazdOFpAmr4T9x5mY+wjJk
o0IhjyiMPZe/syAOGGyUjWX+W8JH+bqRysUliBwdsojThfGNGMaz0cKQ4YSlXhuUMGFao2rW++nS
9QGj3EJ+Ntz1h/JwrXYwF4ZFoo5PnaxWJ1UoPONmazCCW26F5kWNV7BxN3BjW4IlprfsyebWsjeA
s4cuHMoZZewliXFl511cMp+CT3//9FTNB5iFjMP01Xq8x7PtOKKp9vOqvDiyILHY0IDE8wCwma8x
qp5UTRgl1ZFQL4IPBriF+dp8qphv36gttE9rL3/pf/ET/S8W6yRjBoQwCibfCIWqc1nfRG55hEyM
Niz5+JBk11bqpQGE/jHye1QwXPBbZx9nZWpA0a6EnyHOYI6abu5e29cX3j9glwIBCYgxhRj+nHZh
GF1oNaorj/E+BxSyem1Qo/aTBdqJdy3z2oW+sh70ldjXe/QB92wNZdSVfg3uPOVlX19hX3/FdM59
WisJNn5W4VY9unBkOcQP6TFZF0v9SbuP3wz03N7dVboez8mpXudXzukLoWGPbAHfg5/w3RwIbVZZ
oAQFpApNhIfefomVZAOsUMNatUQhNihKI/eRnAU/L96/emyzj/4SeXYzWXpB3ZLm8HCpmxud12dX
2IA4DJtUiS1glPuijKDwMuTbnqPaZ6N36LPcCWDUKBY6DfEcJop6plvDAMpIoIqZWfdxRphvhqCm
1Iodk7I6Y3KXSTWe0XuXfliXz3bNQJTJSOCwMvISyMEWRL0o04YaXztcU8a7AAGDugoqEXg3wZQQ
8Imvc9uOsCuPHBT8yGqC2loL8gemgWvnGL93bZAunQAiZPvuNxqxQfLC3prf/Vl7uUaJNC7O86ef
MRvtlGfg1SdgyFor3C8J30Ag+wbg7aBfmrhvAgOKZMs44L7lGctq736k0meND+BC0BheA32wbba6
JtZx6TL6MjizE5qXtQPMB36VDPoATX4fhio1RBHrYJJIq06QtdAefl537oWkAdLq5qTPixIsyh5f
J4TwpnGdnKoja1BlCzXqgj8FZVLuolZhNfR36xY3Y9Nvs4S924L36KAPBuDePSpiTvgMRSK0PC00
WmiWn1kDZdNSOL/MTieeQjfQa2t9D2TXPlcCxuaxk/lRU7lbPozP4ZhvMjbWXsrJdrRBoCdN6+uT
SXLXAPYE3ALQsIZaWoAqWRDh15r6tq77x67E1o/5Rz+Qx8GVHHgSyPNpEtqmZh7dSNJDpSqx9S1M
F9+pkL90LC70b956hken2bgeiGzwaC7zFTy1T7DOaiA2W5Ue6VNgMQAbQonR9Ar40WFzVMSXXQXM
TGG/ymi41SwJtBaazIOKgJepUPGA/o11R5K2BKEwQmmjTSxI2+b5qoyrvTZYkW+FKtqYsSRBrpXR
EaWaCR0wQFLMHn+VQJYEKcPF3zimX4P47MMbG7lBZr9qqEIAnwe1bj6auNFCCOZWMrrNOrL6eS18
y7nAbLHA7wPdCvoggG5/XQr9kNVNIQk/tuUtWttm/woW/s8hvq22vyFwsuJ4tfCUmX7Cp6NdmK1w
XTnwY0N+VT0kicw3J3+FyumVT7kWZ3aFRFLLSQzbUxgSFX5jpD5pIPcZBjE9/d8+aHYtm1HvpqHC
B8UGqtEuel13o3ksr5UyLk0NLCAnCRAdY/eXj/Jp3HJoP1S5xdJjJT50AHP1Zi8BGfj5Wy6UkFFf
mJidlLh4AH4TM7FE3ttTn6Re1I8Tu1q74T4gCsHwYFxlF337JNSbbIZ+DChdANXPP2mQ1CCQXkWP
k7iBKxW2HESdfv/8Sd/WAYK40HQCpINNOrez6ckiHZYraEMfSelsadW8pCZ/T/R4iU7QNaWbi7FA
0gKcetLcmsfiOofJW4cbPNfsJU8fRbRrcC03lXklV7CwSeapAhDh/xtoutw+LYa6Z6QQEQIBJ+c7
TefV0RWJoEtz8znC7CUpJUrfXYgIIXTDim2Rr2VzxQ3j4miB0+bYyJlR0pqFaITeDFkPM6zajdAo
S27a7qzYjeb+V6P1n0DzF15tDGPFLWQchdks6yr0k6i5+3mVXRwuZDVYYFhvaBx8nRA+aAOv46m/
CEiGm/w1JcjTazf191k3kJw7FJA7bJk5UwPVTGaXCcQRB90AikDqd2EvN63FNq5Vvg0lnD8lvSs0
8fTzxwHF83PkOXWjE5EdZ2WuwODvd9RtjXUv7T8GsNkl7WxPa6yDncYbPCF3SYYbuy/TOz6KwrPH
hvukAOO/TyGwaAx5t43HElLiEf1tGd24MZv+phjojXTNcllk4bFtYP1p0XaFjdSs7Xq8DWua7XI8
qyC8+mBFzTseuRkQqIjOmy2PQUHM5fAOA4xdYeSj72hO5QF26HiwWwI2qAd2zchOdMhTQJSLP65I
gZousW0sMnQAsIiPOsle4k6Fi4gMf+hQAn5QJ7s8bQHRq3VMqWO9ggz97sbkUIcMLNc6f4AM6Apd
5BVQicekC2/Svt/2DpTnBQHfD54NMF85O1b8npXkQdU2W3TRcG55f5JGsSPpBIDlw52mQTEjhox5
1VgQJlXooHS3ziBeIYe4iuzsLjHJM6SnRp91qkK6nyxT3T60mrnnudpWVrFKR/M+04EbFV362Lbo
vaF+/A68/BoeapYPoFALA4sYuu+Odkwa+hDm4k/b9gBmmsWLbWjnDsTyBfwdd1SxBRvLBU2zBRMx
RQoE6FyTFLfJGL70hrqRSXcP/dhVnJcbZRibsEC7Cd04KOTGgHcQk9cLdwAoLq/QExSVeZePQHlE
TXRWYG+QLoUUvyGXqBUAzpcaSw1uOIBkdwtVJnCHrpBhdyZ0MuUyTeno28a4VUn5BiHNwGziP20B
s7kGHfyG2X/MGNxLw1hVgNr47hCfndIlfjUiJW0iWEHktXGnaPZq9N1DnzlH4uI3Oblz0NQYxBwK
ryMBxi+s+rUl+FpYovW00LkzSn6y3ei5sNlD2YiX0nbe0yrDk4C5m3gEtTORR95q0PERkLiDnEsP
HEv14QgLkFJ6qpuSHlQDpLRVOW9Gxn8pDZZFBo0OnRmCDFp2oBTqvYukb/jjOuUD+PqH3GU+dGq3
ZkYg1FLaD0j93oXFn1yS+CqsVpaV/RGwTfAdM1wNwrnJBipvuqIhAMM1r1JlhzgxV4JaezNPdODa
w8QrbPKhTHcDfO9vEFgyLxR1utWkXBaJFfpGHUd+l0M4ohlWdj9uRAKQILyKrb56E0N3MpuyDPQU
Jt4t1/qAOsWjNO1zLMq30mj+2AZwzbRbOfrwwEOL+IWrw+87tZ8qmf6OYdVlGNWjZWo7xxwfzKJP
/FIPtzgUQDXTdu3Qrmqjfo7DMfUtwumSs+pPgqeyr8M1c2837Ny6aQpyCE8Cid8eVIbV+VRScylB
kAqamLzYjlusorBTfu2EZYAuxrAPjSHb2pz8wmEj/TajDDSt8gVs5zSAvVcWoIE3gTUFZEAy9/nn
Q/PC7Yb+I7TfJ2dM+NfNbgRSIPeNh7EEY/BcOFsSKc8he95dk0X/dvOAOWpCSh+qbWjXfFMaIVoM
e+EsF8c41ApPkeJ2LECx6cb6Sp57KdDkhsQmQRMHvjFfrzjMQD4aEJE8xtafwYWFC7SL7CsKi39T
vi+JDaSrAGAw0XqCOBfqy1+DFCVSDovnxdG+7XHEo/4kbmx4hIDYDNTuMl9UPmDS+xJKsM9e/sDe
QzyLJ3jDv2fC+CXo2aGjPfVF2d9qzacUi9G0iJVlZiiEgemz5lu2AcyqCSapodAfr1S8LgwuHJWn
7vmk/o2X19fvtkomGreRuEcGsUvSemWhExHp5F+bbvioz2Gme/7TRykluias6/xoFnJb9tVR1Pk6
q9srmd2lr/nbewenlKJ4P/39UxgAKPN8COvsaAK77CmjDP3Mjp5ECtLVP+6y6TWJZyRKr9gFdF67
6AyA+SEPwI+gAvncgn9LiMu0xoYGMernUBc+6vPbeN5bScy4s8E/5/BKeWyne9E98atMuQunBlI8
G3V6FHqhNDqrxWju4LaEIdEqmq3FuRfKW8e419J/55aikQhDg4kyDdXH+T7jAy16s0hQ/aremZgw
+mjvtdfsNqYz7stuhrMyLMkhzQDhCghFzNYBxHNbpcFa55i6rzZ9DDUUsqL7tn0TSGZ+np1LvQ1Y
nqJBOtGYgUiaxarA28utHG1LyDDs9bW2eKcrfSEP1yjtFzBqk7fqfwJNU/hpcStwkzLXjhFoz+8F
WeRbvppeyEQthgfpD7trGgvfFh5GEXQNWBfAw+M7+I42meiJBuPLlCjf0EosCuLpWXxlBC/l+BQ3
CER28Lb4hh7LmnLkNHIlWABoYOTJCxX1lVfSpdWNRxLDEeROuh2z091tuoKOXQulHaREBV3o5QpJ
MDzP2PLn1XAl0N/F8mmOHICzucg6CVUzMNT0XwbyDbf6QAMl+DnQpRWOeUGxBPkIKmazL8oLXVK3
l+iD4h5GwT2/F4OFYuCoHfB/uoUY1T9a7E09PBiqWUDSoPMK3NEsYlINaSa7TIJ7YGxqUe9taPrp
ilwZQfPSENpoJGOqTOAB5lgyM68diNb38tg72nvaMHM5ighFaK0+Z6l8H6LxtdKTLVByd53hPBlm
uFWm9tbqw5ZBq7brDOjUI0egdrwadBR4m1enUcsx0Zcijw5ZFAWGKM8OYP0ekeV+JN1BcrmK9GER
h+Z7piIjSA2m70YWp0tzYGszhS5yDxHZKy2fb58KiQr48ULREsYb+NjZoYujKwoFVBCOGV6DrDxH
VeTFcb/ILG3x83K5HMnBkcvwy78lhaiE4LEZuqgwEztAlrzqa4FEFmg9oq6szIuhUBimkKo2gQed
5Z91nkdmZDop6l70lekKBMTReSpEd7Ktq4i7a8Fm9aiWF0Xn0jCFc7LzHLraRyGSwA2tE2ze/vnq
mmZrQveh0YrqoTNLlXjHw9HoaHo0IygKJqMF/C29UWX9/vNc/YUJfrm9JuUSAzBgNM1hBjBfFiol
CWdFlR55MjKfFXoTaDx5SjuK51i2pjZ4BVCWuCOWc6ty5kORrfMjbvPAMOsP8FvKRcH5lRV06ZTG
5wPggRe8iUTh6+1jKq4ZTYWTzUgNdK1ArYDF4ZUPvxgDYHkAD+Ea8A1slNpurvoUiIhuW2zoUt2a
uxb4/ypQC9A57+VZf7kScZqzL0ONQw2aClP3HPJa32Sm8ISSoVYCt2KtnBVonst2/d77/WIIim10
Nbe/+H1ocE+S2ibMl2f7vVMRZPAVq46utWgarJ/wHw2xp0MalXpA6HS8yoDGnUXQW2mCXAiwT25t
qwS+gNfm6K/c2GzEvkSYtS8jaib8/5H2Zc2R6ti6f6Vjv9OXQUwnTvcDkHPaTg9VLvuFsF0uEAIk
xKxffz+qJyfOMLf3rYi9oyo8rJQQ0tJa31BniJDtuqi46zc8CXmLG20AaW2TReqRVkGzhfLwWtsA
8LGB7SFqcvexG4C4Df4eCGxPxevXz/FCpnL2oWavJtfdXIlyGjZQkDnxNz6UF0D6XNjaLsE8gILw
dGOCxALtPIsTw8QIsF6cTalQO9mPGbgID/340lQsNOREU7yT4JKp9m6ohoAPRtjjZcy9A5hJYSzS
BTW8S8P++HGm9fYh27AGwpGQ4p1U6TFL14axZcNCOf7Ckj0b8fQRPoRAycIdkr7BCwJCrQf6nisW
Ikwbx3xBfRzEtMV/iGBIv+gNHxHwvytnBO9XJG+wpngbc/84WqBT2zIY2iVQywVlOwj5ER/s5Cm5
NefnVDoCI0+hU/lbOLg5NTf1N3TpmoO7So5DqG3khtP1+AjL0MVMfnoL50OG29oE2oW11yeTZ2Ir
32yKBK7i8D+D1gDI9SsnqHfQCyXRUrQL8ztJ7KBIA1wSkvnZxt22wgePzaxOvCx+DCVKZukvs6ER
geZkWnso6VYrAwzSr9/IC+sGmlhQK/RRyfiMS5oMKx2rFNUp79VaeCjM5snC23hh9Z+FmJ39hQdO
fQlvtFObXAnnOW2P1hIu9NILj4bkdCBB9hGG2bPln6A6zH0GWUV93+xS8EZvwDe9oVc19NnGo3ns
780mADZiqYn8OQcw/bPAs7fClVleKjvH/B3Tk/7d3dIhsAWINWDzrtodyo3k0D82SxjsC9eKs7Cz
5E3TwS2xOcNisZ9MCRxOfWNBMxbN/56rzZ9YIh/mdvb8ygqaGDnJKmi0JXuvAAUXGgtfh7i0RAxw
+3D1Az7+U1UD9xmuJRlgeT44O7Gd7UGL+mbpXfh1mEuL3QD6Ff1EBzSheQnAgJOsVXNSnQTJtlDQ
habPoizx5y0D79FEi8Q9AQix2UKsJYDeoLNUp17GRzrKQw8MNoFgb+MJCOW8/IkBoZ4B4VEYT5rz
qqDe2U0+jHi1JkngZniR/NvXAT7l7VjeKOeiSgNgOW6Vs00JdGezT8ukOtWotpcQwSg1lDKUEaTa
+5+INOF4wUFCOj1/g7XK0TXg1gWuk3DHiB9i97vvXOeULiy1SwiGyTd3KtCAl+PMF4Fb1SLrEsUB
Lyuu+01+79/pJ+vW2ntrfUv8hXAXVraPy5z1ez2g+D5bD35v8Fy2BHBJPT362WiGmqUDKiYWUDOf
4uAu4hADyxpuEjiqZnFcHWpGVtlnJ8HqB02Pt0nTPA8dNBC+fkyX42DiPLgcmc48szKbqVOuNRl0
y/lbCymqOocYgy26hUL0p1f193j+E2f6+odsYxi93LFTiUvcUK9LSTZDWT79iaE4qKHisAXIYC4G
aPclS0qvyE5a9izMNxLDaAFSV18H+fQCTeP4EGS2eRbW5GqaCoyDQOLWk6u0IOil3XC+dCR8LnBO
ofDwAf3FvQLP5nzKDM3gGRlZdsoFOl0G1MEGw9XDuitgY4qeYFCNhRY5tHeQDWttpLpFWbqLTw3b
Be6FqF45c8abKSGpAmmv7NRmdIsrcwTt+e9fT+ilEKhHG7DggG0T/jsfZa60hJdjTk+e/GUBMUDH
t68D/L62n2V9mMePEWY3J2piU2USETIIdGwnjGe8dvwA0tFBic7OQrRLL9R0RYHGnmu5ZF5EGLpE
qxiYwicVu5usrm9Gfm+Oe+glQZkSkpFm+2bH3qoi3TFDTm9apEQ5jEdsNNau9P/7xoz78dPMxs6t
xLd7AavbOrnyi9vRfuv9h69HfGHAMKABqQHNz98gwvMHSE1qNHkTp6cG/eKWmWsDSIAG+OOvw3zK
kMBgQeMCvRLovuLFmL0Nnaa0DrJLU8UpjZpYbk0dYv4NEJuOHqX5wnZ1KRpqaUhA0QqEmeds+22S
ashac8RekntBC3EwOb6iYwed2R/Evv16ZJ/fAOD7UEsGrwaIFQgjnE+gazc1LvfY6k3UXtsT6FAL
UzdNzfkLMJ0hQMQB4k5Qcpndnhvm27wEQudk4woN4X7yDCFTB2KADJLDSvduTPQfIcD1VrqJtfA+
fF4diI2uE8xEsYnh0nU+OGl7owYAHmL70GFwbci2kXxdZvz160m8GAf4NTTgUSbA7fg8DkrGpa/1
WXby7XYLV9+rVKQbacbfvg7zmSwHew8sCaCmJ84AEpvzOJ0Fun+ZIA5gM/ctWD2RUP1Bi3noKHbl
DNVKEMgRK+/GMqsDd71veOtTqIvpw6qwfVwfhFLrDETFEwR71ikrF7a7SxMBhADasLgEwlx19rCB
wqA07WJ6snJ/DDW/fB5or1a8qtcLUzH9pvmyQusIdUMsLChSzKYih9Zjz4H2AHS93IkTRB23w7aC
o9HwkqOItwSV/8xUwdRbAAkYkARwQEWbjax3MkHMnGanIh69wHQgI0ldJERoqz5BtWEfZ3YPzIjL
wtQT11Ztg1uVGlHWlixIPcB1hfMey+bZzPKjLf1XBVEb4GWSHwY05UPKTQbhoJpEA4717ddzdfGh
QHUXvRX8QeHjfNVQlvAYAAh6MiDpa7A7zSAQuFnAUuBacuGJgN+KAge6U5P08nkYXTKhc33ESTdq
PFAdvXWsJFu7LVBWTaKdtLHDfVLmq0pvbrkPpKqSEF/peHWXAJ4U6oJvQX0BiMqnT4lok4iil+uT
8QUFFUBssgjuillgEQgb1r74xiUkCiuCalEvwxZyAFoKdrJQ7ivkEq6E7gmIhLVlUAz0OlbizsgA
BKzyKorB04AMoMTvAjUzqDKYiIA58EIHV4WZMUJFqAaCx/foI0S4S4gMintA/w49dbZ5Sg4FjIBL
4kVcK6CZV+s89DsvQpgjGxh8vt1hj8/0NLjdgzC7bVuhG9JV2o+0MX5aBoqzCTOugJGDwKclV4nc
urI/xHT8AXHU176EyiX20TudjWs8y2fZJYAWdcm+c+q9lLjPWHrz1iVGG7rceMiVsQNWP4A9WsiL
fmOa4wEdl4cESqCxGn+ZIDWGvTvVYjp+3RJHPbcpXF7yHur5BMKSE9PCSBIoFk56IZVxGoR6T1Cs
WrmOOKJHvPaVdnJo/ADpnAPXQE7wFMo7EEH7Vff+EXyOrSw6uCpJmCv5Qwo5L7LLwRuK5YDUw/BQ
HjatK3QZrsbYQKrvPLLYyiNhmb86e9Dg/+h8zx1UxZuquq7d5p419cp1YxkkrnpqxwF186LuQqbp
k5gOe3Gq7KA7ef0izHgMfbSRD3ptfvcrdJogcmqtGFrLC8fYBayQgTzRNLHBT4S1eQrQ+IWbQywa
uTd1hqOoTCfKK4/BcCc+6tK0QqvM1w6DdqvZO28mTrb73K0P8CkVYYP0imVFGpBYodrX7QF2vkqt
eu8YxTpR/q3KxFo41nXfdzCvpRYkOb1yCS9+4ajHCKDZhO3Lxb14tmVag2YSiGZmJ1R018Sv1la2
BMW5tE2exZhuMB9uWjlNFMGlDtvkSF4Tnb4xrzdXXlcziLI69yMXxc8aN+aQp5odAjYHFSsF/Cuk
cfWwK9MSPYze2xs5q1YmNIcfsR/Xx8wibG+MDUgzOqVBEQ/OqR1S7yr2k4UiyIXNEtuXiXbKP0WO
zgegtD7lRoN9PhXQeL62m2NPFm7XF5/DhxDT1z/MkV+VQmNugpRrGMfAF3kRVLG1sF6Xgswedqe5
KdcgtHeqahpYJQsdM159fa58po9hf/w4V7OH3RLshl2XZiimq3X7AhOsgwv6hr8ha2uFhR0tUYo/
CyXNIs4SLRMte2TMiAiJ/XEP9b1rtqLQzI7Ynl+5d9Yz5JlWLGofmyrga/BvjdUykeRzmXb2KWbX
8IrCkAdgZcztaljnD2hiBMmK7NjxH+Y4+ao/LNXzp6mcpTtnUz07XBvWeZBoxrLsOpBx0usBZ7iS
P90llsSlFPNjoLmqGDOt1mya6ZnuCVBnPwY/gE1ZBD3Bg/kEZR/vHo0ZMPXgdQMc5FKatbBq571S
WbOyalusWqfITzyBVRltNl+v2ksziQoaLnTo50/VzvO3L2nyJO7iMT0NNjtqEAk36C4DMJiXbCHS
pa1kwrSgnQ+AE2gU55Eqv4q1SiJSw2/a8cmv3kS1sFtdyLmwlQOZgNMTJci59pDld1aNe0l6wv3u
CA2pZxmzK6bIL60RN7HNbgHkWrgwfi55YvWjIgTvH9yIpyk8H1bux8wkmUpPZqw9pDaBXqTkadQa
zUYZxq6Hqu6KG50FiWIdkEIqD67eQWu1oAso1ktPErVXcHsBUMLNdfZOeB53U61o0xOBnXTg5sXJ
G/pHpYwD1I8XYl18lkCpQakLdHtvzrVCAkWNPh3wLJsNBSapOTZLt/5La98Fx2rqOmFX/d2D/3As
SFJZZVGIFGl64SFjVj9tPV4CdHweB+4BEwgT0GqsmLnDFlLlWnNjFIhQj41kA/Ir+1G1dKFFPb1D
57vVFAV1LxO4MeCOZu9Y49AuoQUKP7KGx0Yscgdbhv+ISbwZVQFuqnDfv36rDcu8FNMB8gjtTrR9
5nZtbpEMDfG77DSC3hAMlX1dUfHTK+Kfnt8e9GS4hSCPOXkY/Brc9Emo/L4prC2+aIVNVtx5yD1G
kgENZn/jFlllCt89uvbPtEG+10oQBiHred/Z2ARB3/2urOIdCnH+QVBLhMJJj7HD7pp0JFHeV3UE
xXQ70CwH2XwOsvKkLhJWGvHCgbmHtM/svVmM3Z2Y3AFSCbcpzggLaKxQhfxZG6A4SXpSFKxhPVY5
4D7JPsF9Jmhim69omTzHaQn+MBT+kYL2D5zjL6UveIjSbRqkEFJeoTp7Zcr6xOPWDhvRXkmirZtU
XjVF+TIY3d3AFBqMnnMjXChEt2KIuq6ER4GmC+RmAve2Pj3CRHKVVBB2zkPP6VwwdEA4A6etnGTT
i0jP+3rXSXIy65LfAiJxL0qfhbj1ZCF6qNtKZzvdrm+qEgo/o5cdVavBjhWam7Ie0sD13Y1AcT5q
G7BKQIo5CCh5E6N2wqxsb/rKu8GDqDYFLZqI13AY1Drju4XfvAL9ZAMeOIjexovQxzTU6u7abMwt
sKW3qYk+TA8gUR+7mHfv6Giw50no8MpbgWycJvd6098JqqD4jAJOUI+KQ5bZeWFx3IKBZf3XXi6g
GQCG9+8FOssa/KSKfdTAshPS4tCmT9xJgK1dErX8vIsgChAOJm4q2EnmAIek7TU7ZTmAeHa3Hbri
qrTY96/ftc+HDkKgKYR7Po41dNnOD4DaVrTVe+QirtZC+5qAYR9D/Dhu6a9YcBoooY5ySfPq82YP
2yD4pRHQhVGHtWanjjfGeCmTMjvBVuBkJNYedbi9AyOCui5/fD2+CzkQYqEJakD6BJThef0VLye6
xTbmsA+djX3Tr8ywXKf3k8T1HlV8OIIEiRm4v7xXG2bxj19Hv/QAPwafJuLDMSA81usdR/BJ1bWk
aUjahfLypTPAggEXBFYJ8A3zkq8DcahkjDV6ohCKHfzbEndwkSxdmC9GAbEG8lY4M3FnPh+Hm7pF
qRkePRUev9Zy/4GBiRmYVbv5E/P1nzhzZbeBuCIpGpeeqhFUsxTmGxlf/ZkQYKij+g/E//ziDO95
J29hYHGqvB+V+T3rF/okFx85UlKIYsCiHR5251M1QP2osmALCEQw3WPn2UHwPfp6CBefxocQ00f4
sKqItKESi8z6JJph7bWgcetyVThLSMTp1Z8f/ABWoUHigRcBatV5mM4ufaguotgf9ynEXWi16gr9
3kXjy4hDYFQXnv3lUf0n3GxUCS5iGauBmR39ONQrsGez50no/eu5uzioSeUMgHvQ6OZNNdeEePqY
1aibWC0wqY3thY3krwlN30Uzwt4eKsFfR7yQY2MH+hBySnY+PC6mCV0WNRrjNVxGJ2GWZOXfiVW1
G2C7uqT1cHl86BgiYUNxaw7L6IwCqZqBrdVG03rgJKiEjWohjCns6kZ1S03KhXD2TPWj1dhgwM8b
x0eqrSCgHTFYdJTKDGN1UHLhgnRxhUzd0H+MbX5ZqUskZnWPYKaVvfpOj3okbiae6B6+fmJLcWYP
rGtjswabJTuVTA98MCJbAzVZ5Ndfh7l09E7NDoD5saPi8jNbFyaBdrmPw6HtaTSooQp4b8PwIr2r
YnfXxlOJUWpLLbzLy/FD2NmZZCYZXuypj9aH4LthOQKXxjZwKNhAg1YLltSSLsb7vfpBzUS5ct7n
ar2+1nhp0FOD5k5zEmUAK7UQDdAQnHp9az19PaufAX8TA3R6wf8ZbzY+HXkS4EKEnsYYqnTVaE42
eMgllX/l8xKubWzjgnUQQq/mRWbjLnGLlyqDjRox3w3uPo2j8Q7iOlvYBi4tKoJe33QfJDbas7On
3WemXTnoqJjJA+92Mrkl3fvXQ18KMVu39ojiRdIpHG36sxqgZsT60Fp6OaZteH4qQEUUBwPoDRjQ
bNUauSt8J+nRGaJlMFZ2MC4Bli8OwwVmCeBeALTnPAWhHFX6CWaKmbcyv/XHm5zffT1Tv1H081GA
YIqECahzAA5mT8MRdpaJnKHjaELyrLEHqDqgV+TBUTJwKJhRmqmiZsQtBhe7DT4lXQu/j5ipnoje
7l29NVdZTH6ZpYw0zdvBZ+8oNHmTiOK2otqiPPeljBn9CuSSKPWDTzI7i+MS6vXQWUB5BKbpVbV2
X+urKXttI3GNw1ldySHwT8DorxYm6tIGD0jkNFPg3eGdOl+2et4Qmbso99RlVm1HT+7qzlsZ0tsV
nrf3BvLKoCkMxxrYFAzJ1mBwH46BqC0VuBhwyoFxU340mH6oWicLPKMZQO1ibZi2zi3AkLiBVta4
wpW1WaeFboTg/9qR08T1jrd0oa15cRIB+59gXROmdPbQldv0MofL0qnRBJBpsfkry2A4I9htwtPH
ryfu0iIGygShDGAlUNY6n7dGjHKom5aeoHB2ALn0xs4alCTKhfbD9Gvm6xi4ZgOmqDDEw4o+D1Nz
H9ZitU5POkwxA1ak8BJi8c4BDnrrQwdEQzkPgr+wysnpAvXt0ghxq0J1C0ME5Hg2m9CNaKTTdxih
E6+zEZIotsG+DX21RAW+9NggywlQGP6gaz+bSjUYurQsFFBgZtEGYiyfU81/o4nxanVsYWO4dCZj
1wG1GZXYqdp7Pp92gxaq5mC5q04/QJz+TuWiDytbrTvRhlkP00hnGBeOhosDxB4CAxDIc366kijb
ylpWA/ekSTvowdJtEqjZsRxuhEtGyhdDTQrdyH+nmu/sdYYDkZkOSKNONepqcoTAHgy96hGGqdbC
yrx0TkCjFnsriIS4bc2eGmG10TgjlocHhT0DspeOuyS0sBBi3t6wfc0c6r6hp8TGwvOMfa9VC9SW
i4v8P6OYnxNxWeSqM2ucdu7Oz490+NEZCxWKpVHMTu0qm0zVYozChvigap07S8jd15vRxZzow8OY
A158omKmjdiNrDZQa1pGZZRF8Q5qKi6AGBBmhUDQWmxIc730jC4uuKn0AhMCKKjNS1gQ6dJLWNEi
soBpqZUWUSr6K+TEGy0RSxr3lw4rgFX+HWx6uz/ctGDnZlc2qfC0YoVi4fBEPOlM1Oo8Sob0Vkq3
Cr6e2cvDgwMyENa4cM0nVsI0yDEA/zm1sEftQUi3mfmtND2IMmcLoS4uRex//wo1raMPg+vbElg3
eFKehjID8XeIKKAoaVpuvx7RpTAe3IBsbEXgW8x3QIjW4jl2FnYIW9w5g4mb/zAe09H5/nWcCzst
yO9IqoHrR3t+Dn83YWUal4abntwCopXqW+IDWtCARtBBQlWqYCj06P8v4vQsP0xg4cFVJKlttH0A
uNZyBvUSIHeHERgXLVKuQGKiL2yCFyZzwhBO6cYkNDLHxHs1FbU7otOEWn5Qa3cQBg4Kki9cJC8s
wrMos5WBC4vNkxhRMo2Ezgi7ltaN2uTkeU9fz+DF4eBUBAUNrDukheczGHtDkiW0Rrewc6IUnjRF
Pa54Md5+HebieCBcATmfqfY9zyygTgxDb9yDT7B427lCPsB0D66L3TpFW+O/f6uAbpvkRKdRfdLG
7KkFDQa3wJBKgStgty7cZpVjq/96SJdmDrQIAHWQEQK2N+1cH9ZeHbegXyuWnizNfOn7BMrQHoxd
e/YndgnwLyz0cs3Jg2heD45HDqs7+GSfEjjRZmhvdVm/Tselus8FuIiJOBN9AQ3kqZF6PiAb1oSG
KWkK2ES7UlF/3bAwBhze3tQ7CGlp4bL4/YXdHewpIMNRNYXKzVx4RlYyHcZ2TIBJvB7qhwR+79LY
lx0L/PLl68d1AekPXiexIGGB8+RzWwSSQB0ZUAU4xVfGGq7k23jrbsxIhPRfMIn/8zb8T/LOT//I
1uu//y/+/caR9tMkbWb//PsVfZO85r+a/51+7N/fdv5Df78R7+V9I9/fm6sXMf/Osx/E7/9n/Oil
eTn7x6pscDDctu9yvHuvAfP7HQSfdPrO/9cv/uX99295GMX73/54423ZTL8tobz8459f2v382x+Y
uw/TPv3+f37x+qXAz12/i5f80/e/v9TN3/7wvL+iaY1uM3obYEhBufKPv/Tvv7+i/xW8Uwf0LLTV
kaVPzaOSyyb92x+W/lew8i3Ph1kf9tzfOmM1b6cvmc5fYVwAxj42LQgKoW7xx7/GffaE/vPE/lK2
xQn29E39tz9c/zxp06aWNAjkqICcL/tMK8ak6TPAPHNb3tZF1d6ksGTf9VJUYF+YPKeB33SFEfQu
WptDq3s8QttW2+ishDh4pfNqFcsi3lLQl1eVocGaSTTVEYgKJ4KBLnvtrbbbesw10JjKsu49Tync
ZJsCbeO+NaO+UkMUo0b6Vla+vq3irL5OOV6CsmjMR0IKfkUMi4dm28MEuIiTewUe6ipRhv4+OZ5H
YAJJAH505m4tTtmtj5xiL22PXWc9r1HoFJUPAUbwBk+TrtAbJBr1KCvy/FXZ8AUxMybBdeaWE/VN
4R00w8j0oKSORwMPzsN7u7TIvjR9sXdYZR6gE9g+9qmRf6vMSS0BfgfwdEZ9rHQjDEDGgPG63Z0J
/+k8bNtUezILCRvVOjfwYSRXdKvsdoBOLWXGdYsfu/OUBXZmYdrJtxZATqgNchTyIpJaCm7OTXMo
iqltnucF/RG7rBpWgJ57GxPouTvaucWjNZjSADA3GY8ZKdqfTDX60cAtGU1jDc7FNElGuNeb2qll
nbGrMsifcGJUz+MgoGhJ/WxyDDf0HEreMF9NA2FRyIKjfTWsoWJjPhEX6IOg5XUDuUmuPyfw34Ei
OewWQ58ycdelAD12ud7JaGwGZgZJZ7JxBaAU0MwDawYeuBVgQhAxNxLY3MrCeKk8s8uDMfFhHk86
Iw17s88fSZ+3d6wp5W1s27UXKDgwQTaVWc1KUp9GFPgFFjRsNDeZ7OQRYuuJG2qDAGKzU35bBJBl
NwIzjce96/NkkxsEngC5ZXFjndotAMfojQAgr8kuB+cAhxxMSn3/R+HCHQAWWe57lcDOMWB85FWI
fVMlUUwcZgU1BC2LoFOD/ovXmHfcMX1nEwOFfJM1sNEdvNJG+TC3FQsLP443bqvLg8MEoSFkVN3X
SnDyg+KnrrLUr19ZH8P8zqd2ceXGDXPDpjdrNxgLQg8WkVDeceMOPsiZWY8HoPq0lTCg2BPUrZ2T
sBCD2BGIT+6kkBIWRGPZB4WdQzY9JTwO0TPJVUh7y8hXKRv7dW5V3SNLUo2v0dBLsoDqCWTVlOMk
P6llVOvcN/UV1HFSvs5MkEfhWIzqXeiNOnl0pXJHkB8BDwpZkhEIqUoLym++hOE1PL11bxV7Xfvk
4UlsS6CI1V7hr7ecZOA5p5UUB0gjVcYtaBdN4NKhupG9bT+gHwp1HK3y6KGRhX89xISIFSOyb1f1
UDK6dr3EiDd52Te/XGjFrqRMWzcAnUBDDagH2mCjtci9QtErDomlxARImWslvlP3Sv6zV01Xrskw
aS017vDgd6nz06+VaUPbM/FoSCfwT069qt4z6WVtSDvbv3VUJvt1i605C8VoaqBuANXeQ4Oe+7Bb
5P4YkLSzRqBOeHGDOg5eSictKDD6Ou3BiB/S9r1qczRcFLOsF1qy/lvJWglkRVHsNN8urysQFcag
GkznzuYiuy+KFjSNcrDTB5FU/D1JWbdWnSbgMFIMzh6ehrC0dlNz2s5Aib/RK8KSKNE4vdFGzWMr
JRVNdxJ7Lay34pTsWjbiI9lwxTCiCtL/D4ZZ8neKStePBqy120kX6ZCVifdG8qL43thF+YY6I4Rf
47J1FCAnGtR8tKJTh4p2KYfhqG4O8MzoQIzuim44QghMK6HF2oObxeMJsEI1JzXCFrcHGEOYXa8C
lSj1ZhRdp+0mrfBHj2TGoSsqAa9e4EVucHLoVxrsvn8AklVtSytH7a9MuzLHRxfYKRxb4J7NvTrd
jRC3e4H7ttZEWiwMM0RCZ3kh9PWaPrLBoipDyD8kB7jPVvCa5EB3h5hHpTZc1d0BDus1HH0SYrB1
kcQjC7gGueZIJVmVwZU7tneMV9B4dYYsu6NeXj6xpqDVNh587Wg7mZ9HXdnZKnD0ysXO4Io4XyUE
awkUe4NuBHMsbWO1NsqGNC1aLRyttmxl4GWkG4IBhWm4pCq7msya+bNtiXLVuUYdqULKfapr7LHK
W9grYCWvgHV1X/VS1S9Q1reeYAnGNw6IJAZ+dc8Be+KN95L7fndvGJK4UA7HGRFlbi1Ay4N+IllD
FgkgL5PW9lNJePlKmxZ7RV/UqMqNFY1fs7Ek5nXlZfkYKF0OP7s2xxvUFKPXBZ2p3g1B4jKsIIa/
LoraWTPhFL9GR9OvAGjkD5U1WCtdp+M2h8sAJIBlPtTBGHv+M2qg45WMS/5i1wTIsdqBmK5qsMtE
fp2SSGFKIqTikDzOtK7EQSEc583wpesFHuoTp77NcmQJetw161y1/K5KOvcx8VtnJ/UGxoJJBjxY
4oywfa7Ea1UqlMELUmebzAdITmtHNIzKBtclSK6VQgQAKlf4DpmWJtBeE9fUNQbgQUu1h0x9BvVu
NrhRLpxq0yUkvdGG0blPbc1fO9Wor0vFDbhy+07xkrlVvHN7NRxkk3kHsEkpbvvKuB/gsxhpGPpK
oVp+JILpV0WTajdmrw/YCbs2i2yuiZ8jkTRi0AeOSkeafdDILLmyHWru+zxh165L9Ts368DZ6j1b
7WJVWhn4SCKmoSVrUwajgjs9r1S/rjRZ/EicKt8ZgPttUAo1d03ns61NB31PASKCvVqOF1nqMch2
msuHKyCNBbrapoSzSIJzbVgPkE5+S8lYX1tu14a6TYsbAorRN5KWcHFMhCF/9aYCeaWDI3wIfUm1
AZWsjEPbS7Rn3dDcxzar+tVQkXxflKbMQsV8a1dUfnfAAeNsbV0jKqqTAbqA4DIMV3ZaouumamIc
WyzmdarpNdyik3xtth59HtNGe1elBzNzC+Ry1JD7bGsyV23SIaZWNDpxurJZpq5tkao1NGrdMigb
Zj4NhTHccqPNV6SU/JrbTnwjE9e+5vWYb+CL1YbMHIeVC9LhOm8NdmUYGt9Yfl8fMSdQJy50b0dr
LY1IkcVFkA0uJLdTbq+NnIxrAKrFuuWt/eyOrX/0coHP1Pr9jbBiqodC1HC/MmysNwAgS5kju+vs
6q6zqPUk08y9drq43RGkcCFWg3/HPVWOodW29oljHSfIcFIo8DU+AJEENjE3UFcgB6P35ZPvxxLU
pdrWsy3VCgraEfCVt5kE3PIRjZL0OzyjwGnkuih+JZqwNkYWm1sY1YxdlBqCxZuuQQcrVIYPsJhB
ZPfdtFuyiv14xHNlDaznVd+KJrTNwT71rhjVwRIMh4oJk+d0mxeNwNaHND8J8tgZYbWtRLHtiVkc
uwbcSsadrITNtwbRdd2oDyN8zR+cFN0NmtbGdZWDH4YkOdlVgg3oYg86D4ymsmqgO7zuu4irbjfk
Sb9OqO1pkd3Q9LZmXVUFPm+ICHxHc6dPkU9QHus0NmA8bDK9i5Mj6XocCj2FNEkAQUUHaNuy83e5
BQBHZaVOD1IZiGSh4zWdWqe1C81sCB/dZXrlFDh8zWqLk8lFkqiz0Mpl2bxKZGj0p01i11zh4dZF
ZPgJ+n5YJj4swM2xA/aO9vb3VtQ2DNbcHj1Ud+z3LWlxQMZ1s+t0rT62joxxWWzIvoPlZwgL2Ao8
CZA137ksCKCndbMeZFqcEuGQbwVp2Z3blSi0EWkKEPP8nPzwkrrfpaM+XFVuRbZu4mk3PVboYarI
fMuSLlkbVCZGgB3RfbI6B7JKvDWgPEigWb8lnVPqJ6PUav2ukqS98zOOZeg23SZuWm/vO6M0A5vA
XrCDk0vUWkrFAQREk3s2OCIG/Lt0HpSVqm9pDWJfT8cMiGMktmE5OgBcdhoefCdrO9TooHHkwaz+
BpqvWwQw8sl/gIxA7saGa48yVqDHlPAoEEndgPVv13jLM7+NCssZH2VRFmA3gYAUaFrMwBeGFn6R
WyBi4dU4jrWK03WLkseTnnr+o2JlvDGsejqSJXP+L3PntRw3kq3rJ8IceHMLU75I0UiUdIMgZZAA
Ejbhn/58pZ59doszMdr77kR0Myi12KoqpFnrX795zBrTw8hKuCvmAox796uTrxhmu02Jc7WzkQcd
2MWzUXKMU0bkR8cx0qOqhqILNQ8jda8rq5hmNI8U8M19nVpBGBQG/U0p0wdlzup5FVkak51Vccmt
bpNYcKw/I1BsjpXF2kCtOfl3bYnIkTXYWCX26htGP+WoxmtuMzXIDD27dniJtoemu02SLSRL5+12
qoUUFvaVIx7LEU84xbMabZNyfs29K+wsFxNRc8HYnubrXK9LcS3bcUsCQUYAo8D+KRNr+dOfh/Xo
9d38luKYgeR3me41mqJXp5nqCGt+R8ZWb6x+nBsY7EPshBLAWJYjRXI9vLrz5vG2GLYAiiruT30e
SBSwpjzPd6Zsyhfm5wEGoXSV17WfplenJE2xkAbcH7SV9s6ti/lzgRbCizDCyZLMJydDpE1a3bdT
PprRpE1wdCysffZbS1KhqQXizlOQ1vxiqU8BoVfQoTd1mHJcyebG2z6gIFAXm3CRo47dTIIdDc3z
L9zmfwVhPTcV/7xHpX5Ds/Y/mhvyo97/of8Poasb4PN//gsh+hfkav+jr17r9e/Y1e0H/oKuDOcf
IORkLSFlwcn8Nov7C7ly/nHDzG+Sf1T19i1R/f8hVw4/40KuxVASRg0WR0xL/4lc2d4/8Aa6EUl5
MHhCQrj5r9f1P0CuzN+xdY/RGGZNBri6wcgFPsc7AGvz0qq1hg3miD3sglSaYje5nh1q7TjFaiMS
O7IKFctxba/AA9u+kFClOS7qD2y/o1VZu44GGwtI6V6tLs0PtlGICzqFLtSDlmy32y+9PC33Yz+D
rGTqfuvsNh5mF77lZv1htGmZIG7/zYD49Ybg8aLkJQkI3M++/fe/IeverMpCy0SOBxVxZ5udnoPb
F6cNYuQgn32T5mxbvfJMV6riYEinC/3ofOE41cOJijHxZX7Ih+BSqGx61ptmvU87dRmImgecSO19
azh5PGyTF90AnIuV9QgQmAVeum9Ve+iE2+wMGFHXKgcASc1qTyf2J5P/G9757m0yczEhJkCYZ6G8
j1fzEDzUnWk20dYfDDvLnxaQGWHrn0rUtV8oH8xIdSTvNaP6uLrCTNxVMzmlR8qKyrh4iPF2pb81
NKqBfhl8oCLiJ0RCxE2TgKWa4QZ+FBaD+6ir3kuI97aPJnfMznF2bhs0n73JJatlbZeE69z6WE3w
pbSyeTFLe6Mv3ew7TH40poWqTERnOOfFHdQfOCfGu8RBHjf2H0x4sXW9fR4w0n9/3NOS0wZZ3IK5
1IxQa1wDRYw4F4MmXpy2sRjAZgbQgFNH7bDNn3spfsxqMZMtLyf0LXkHqFb7gDXcbInbrusd6uz1
jpCnOimMTCT0os2HsddOY6UtH7a+Wz+Mxkmguj9oTqYehMsXUzFasZvWDEutsTHSbl4J/3xT/fxZ
LeQMlkKZ2D/M3V5zMAciRO7jHBhc9YPfxdVAwKCuxv22IvofNMPdjXLMkywrqTssQx2t1myeZJE9
zVVqxK5VaBdL6M3ZCMCXc0jyp25FR5TKJgWYW4c76jSvA5c1bj84zimXZyH148jvT2NrnOir0M+6
QX2oyMOh3xz0e8z6tuMyOS4FcQ3JBV7/o04pmcxeF+CAmvnHrZXervLNt7wugntHDgnzOnlNxXqq
ejc9dMbsnB1rCeglsq+NjS/lNPm7xW+3SMlAxSDYHQlKbEZNyeYqkUXF2zjhB6xpxp0+G8Zdf8s3
6ScAC1munxf7MIOl7jvUKii2tuyQjmN+N2v+h4WqIeGAau4EaEHklvPbOgA77lz8e0ZhjWcSZ4zL
ry9LjYayCvTHVaIP48WdhDty9VrzR3JLga5xwgp/nRZdM6XnZnh1S/MOgNo5TKvK9y5Rlq/tLSyv
vIVBtb3Vx5vama0b4C6KrdDbOFZOZHfeFaBU3OWKNlOY6n62Zj+ehXPq2U9nAzJjKFxF8slkrh/k
aL95zexFsKqy3Trb/UXLm+/Wuhj7YdJRbJEa8rBhkW60F9ZnFdMMbVfTzNoEAaqKIdsQddd04qGa
9Jcc+D7RigDXIiUZhs2lF3oUh/u8rbor+q4YrxhThcrqn8ut8+NtbVXc3AbQTdl3Xyjh8SlZ7rql
d562FVy51DpsU7G0MoVufnTV4u1W3+niTeCO4lgbBqcGb0ZNBFK1yiji3iv0nU6vFk2NYLJhz3rU
ZHN5QetW7v52x/7zLvtt6vKvRz3bHttl04RVYSPf+H3vN4x67KlvsOhoWXZdSx+fLA1Z22oq9nkO
QVvaZdRnSjvnlWXvnW5to1+H1ZiS+DVM8oIqk15+EQejDda73NbFUzZWF7Ki7kEBjMOvPV94VR+7
rSvTUCw1KaPpxoWSpkHUdf1x9FMt1nNdvLXOvraPaPGz+6lytEPJ8jkHZBOyofQfLQDol6Fwx9hq
p/owL1nsuHV9p+4KXAGjaQ4aFwVjcRg9a0kI3prOStbndu7Lgy5qJ7Yx+DgvaZCHDpb3n9Xkuqjg
C2P365dMJyXJntK5E3ntn31SmEJAn8i0Wu1YWu7LmOscT+aQWkdKkjvthmxqg9SidLXLi1NO//yS
G2r/nx/Uu4Dc251842BDFkXIzFD9/WUFv6JlkxVNtFhDtestvbzIFnRdyyd58LWDPpLpElaFee1d
TyZGUWxnoI6BtrCwDmJdXqtV9zArbpq7bh2znT+t+u1ssq6Tcq9aoSlo/6yBXNOCiByB/IggJk9W
v6OLzZVx9kpr25FGKeM/vLXbXPv3csPibrcx6XaxAOde/H0NtjO4+aSpIpL4vRxsi2lZuLjYReZe
uv917XnwCfaMgqoUTJleIasq8r2E5Z40NSAubdON8VfeBUkTNPFiUjBAtf5crSLlQHSsC1tWXgJt
/QMF4d1M+9dTAUdDyQPn2XL9XyXG3yqlSW9k1+GhFbUoPbVucY+TXchPc8OtWc8+Ws2Vng1QNvTX
Njs7C/FI5OT+gazyznvlny/DxOiJYYgBJexdBaqWeUEdWoDT9V2wHyRYmQ3gAVhjfyyGrL6kAbiI
uH236nW3R/bxIvLW45F7T4HzIHBvOzWwDk+/vgP+T//6LoNhGBuT69NVj/3F6PMunlyez6jmbV8x
w/7TW/k3i8HDtIr1zhznNqf+fTGo2vWQFxgIZLV2TRjkTefBelQyN06/fjHeNvWv75i19AcoAOsh
v5VG//0FvMA5r0UAlJPnPunv1MuyzxJt7s+13fphrco/yN//3UJgx1P7Q1njdTu3WvNvC6EdmWWs
pUUS+WTFtUYMcQV1N56KpUyyydBjmRXfq94IjlWq2XvX/gnM/oe6/Z0n5a9lQIdk3g5y1gCqnt9f
xLLpo8uIrYqWNnV2W5d9YwRNdnbtOiHnvH4JMrNj6IsFYAqjzxPdn/Q376Sht5eA7xpuDrewtUCH
Dvv7S5jWvBoX/ByjUkrnLIzB+qtKyclMMqSenv1Gvbl4zu3XQMvOOfNoXNse7K62wiVvn5YaSNZ1
MAkCaD/r8w0rqYKx/IOi8N98VBgT40rrgDzTArzn2tSWMn2zJdRMaCMrXLO8a2+QbGiq2xoZu0vn
TUFsD6N9EdVTTz3yBwsA8/Ywfj/18L6gx8KBWbd82A+/f1Klr2dEi69N5Bcn0XmbSa8363fAgTro
93AlPXE6kjZ0GielktXVn42+tj4axnreZE+S3mQ0KCmyacfpl131wTqVOHQdh0HqES5zwR9uINrl
f3m9UI8ZjdDpYp357vVujGDFwr3wV6UwdDoV3Wxml97qRt5D8Hke3Cige7mT/fTzP18Rv9OUbqsK
Ugp/5Y0dwqJ6T1d3q9QuCntsAFWpY61iJpB8s7QsUtZYPfOSWUU6g5b//Lf+Msh494gwPYX3YsA4
pRt+95aH1Fhgs2S3v1aDUPlaj4W/y9rci5cgH8PG7fVLX1ddbK9BIkdrjTMioclc1aFtiC4itYc4
Kiff4kVZhxsY8aTOk+z7P1xD76Q3vz4fmjhyADFZ5i5970c81AowuOXzEbcyem6Zp4g+7EyyGgv4
wbvGEY/lUqmHQhvGaLaYcPTatKdpIEQPXzMnMkmc32G598bgqbwuZN/dw5/XQpWmw5O+EXOwiD9x
LP/NU/VueiePkxMS0fs92Bl+5tapW/E56RKcnTGQm8urGjon7s1KHDZJ4f+fn+m/XpWEJgIkUWxw
TkEgvb2ovx3Uo1dsxcZHGJadwSllfBm7cTiV5vIQCBz1fGDCCt+40CUr1GcKFts5Tm2+3oZQ/9ew
9uWHQS+eVpW9gSsPnKtMbqv0s1XScg2U+iPTsR5CT1jexNaa4/xhH7os+vdbESIiEn+qJQeZiv5e
B1DweIagF2Qw2BRMq28/9EvZ7v1c241bwUXnizRKhdhLKzevk1bGq60VjxMchIz+cevMeLAT3aqY
moBDx66mIGHgFZZMrfDjbk0vQjhuJIzqxmyXH9rBgh/t0mfPPlQGI+sftg0My5mCHb1acKWgPE4G
Bm/K1n5guzkhTkw0F+7shmNFGQyPNU4Jj8r2+RhNH29mZ0K62BQagtPcOaLUwLljNYfExOE62qZP
BMYnTKGG8+iYkkm3EvubQYWlFXdVmquzMX6eXAL/psY2k3zC/XhuNyvqmFDO9gAvQ7ShCiA89LYZ
Wq34oVpr1yjm1jXFZqxnXpcM2vjTnbmOvaK+x2XMVsGaBHgdza12qbuPPuGMTw/0MG3SzAzJ2fVD
NCvpxhBCYn3ZqqNl1mvoA8vFMnjN9CUPuWfdmNRA54Q7zUHYsxU3tVaGanY/myAsiRpYfYWXVGS4
HhmWh32ZLXgSGh8WzW6fUFGSSWsVD15aMAOyLBVrpnrBcSGLxtVVSdlrO7FUjP7QCRUe1CoD1omR
ohvUbC3fK6M9TczKo2J8UO48Rq3BvEr26biHHW6Gs6mPSV1MGPK37QjyVNEuDVOiBctLUa1vCxh9
SNpzGmtA5zxaTlnvlXFR0i/STJbSqeMVcg2GMHkoF2Jf1WkLyu5smtrdIkszymAZMAVMw7VuzGSt
tW/lvFzSoVnuM0OuV78xcFJc3xSeAbEGpUVISZs9Qu9yBawiCaWtIl12LDS8AevXIaViWTWCSNpq
TIi1Fke15PcjHPiQFNouphgCaeU+D1Wv/FM7Hrdet3dlh7noJsQ5z8si8vrPpbCWndKC76PbVfdL
O1ShVbXlnvU/xoVft9Fonhhdnca09EMRWD8C6T9WayBDWdbn8ewDjoQzKdFNPxlXeGNVONTLgzkw
6sum7k20Tugs6Xza9B+us9ZxbqI5kqUod6glxrCS9kuXYXzTjynOFXUQmay9IzQkvGDiZZFDrNeO
2jlQMcLKcm5dmmKGnkcZc7NQWPSwVd1+ywo++4CdHJpSTlHtu25Y6EG5M/i0T7mDZc+Y9Yk98r8h
oS2IVpzCo2ypv1VrdwiyYghbozL3zjieWkK6dyRcEU203RKs5LQxidvsqKtBYLq+tCGBVPMhHx/m
Pj8rxXkSrEYFSdlRwjx0oCPdZmz71iufxgqRohCVFctjZYJRa5A19uNSQQlahng1/YnQDreJ9XZu
YiksILo5AMQbpyZSNr6oxvy98gojHKFqiiYx6HrhGXjJVLLSFlN8ksQ4h57bgB45TnXisF9jqd/Y
i1jQYqqlxqiftKR3GRavgf5k1bpDgaIZTJvNJq6ENPZaNT8L+1s6BPAh3e8MCgz8TPXnjhMpkjcL
IzyAXSijYIE51gyQWoY4bfqnkgNmX5SefvS3LzpExZ1V1G8ub81s7SzBeXwBizSjgnlc5NsqTcB4
n0W9inNZDPjBGzpr1CiTdD1ajUgvhdbtAjCMcLGsdTfrSka4h7VJbjNqrvQUP3Rj+B7QepNrnsWq
9uvQrT/0QXkac/lsNsdcZF8qglaReXgNy0wL/VrX417DZTZoY5ETrVzQ62E+Svxh3hO6NNjyU1oC
e4nW+txbfKOxcKtguhDjkB+aZvg23E4KiHHalg1HAp5ytKhzGVOFOEm+tq8ruQ5h3s7jxR7cr44a
q52Yt69C/BRFyZSzzNeoU8yzywrB2qq0D1U/+2GndzB5ggJR/KJ98YPu4Det/cFtxy4i3AXSRaCv
l16Yx9bcihNd7RIOTjFyL+SPytAvae0Hids7n4di9e55vpyDsHcX+LoheX6f9bk2dsX8RWKn+dDK
hvGiyIMdiHLYL7kVjr6fxzNI32auNw4fDuIwBaPUwcFfykeIY+m+EAANm1Y+QVKbcAKRX6u8Xnc+
s4xO3ItnqtEfFeD1w6Kcy83tXDlw+7ypMxNzlDhV9RvLSQ6krFcEdzc15OCbOTtAPnipbDwzdrcM
hupiV5E/IItWtnyZnAeEE/vK0avYlvZxFp469s3I3sBpyg4E8qQSlL13yqelkW7kwYcLC9zmkmrM
vgmrxyZ0qsY9OdCOBgdNqAl47AIkrYXCNPuTapw0yYp73anvoZOawGHyO/Nt6wFgCzRNc+N1zV/b
29LoRoSMBmZXUJWdLyKzQuDj/BgY4wX/wX5nOdkdV+WxT+2wBQyOnDn7LIy+iGVjzUkNdcmx62vl
zs4F35hX2hUnHseSWM5lPsleuRfoI3ccU9WjmmEsm7yuvq0h08GorbQX4afPdJnHloEYf8zb4Tob
45ZuE+dFpFfeb1Fvz9FQzhpJPIsbtnBqw2ayD9Cs8iNQ2dWQTrVzvbq+WWhgxJs2e6MHPNwab29l
+re6r7wwoF5bLAEnK/esUDTFy7B2WtT7/D5nxavR6PdQPZdETGovoB5tff1a2+t0hEIAh6Tb6hBq
et8OcVHDG1VqTjBm7aGqGT6slLyI4dzvDG9R95loBMsc4rDdaVNiu+a3dUSYNS+BGVWr5x1MMFI2
svnRgat4sNlKlxvfM/Rua1RfzUMzNq+mRnbq5EeVUlxM62QlM074zEakAvT0HylQr5uRcq8O0IuX
TZD6xquUo1M9aCPjGOvS5qb1hRtPJvWEZ1TRTfHsFewFlyaGUjAemkoLx5qfBeJKWmsmW1SrdnQf
3vl5Lqr6rZ+ap5puJtT90We66QGvdh0D9lMDy6K2jKey1OewafZZtqMcyTbr0E/u0TGLH7ltHhyp
vWbq46I72U5Yh7VdOd5W34grggArmfmQujgnTOdDnhNBJhjFTCVK9g58NBEZx7xensn+g45RNBx3
S+RkXvpISivE2CJcV3c4dLAeqEICtEhd+VwXrP/OqKekdub9oPwAPvlyH4iyiZDerAezt3uq3uzb
gGYmtorqkGXdfS11qG5+eqFO+1rMlZW4qr1a2fxl6kcDUEUes74bif2gNsVIKFomnqka5p2eu9Sd
Q1x128tor4e5dckKXoafo729BYXwKFG1szNjAji/plVZ7hcCNRO4aQnXmJuM1vyh1jT7orUiWVrv
Puj0ip0mnvpRP/itjNxCT+PKIdBB6wLrhS7x2Vy1sBwX69xabhavurvHYb7w5JcqEFRXtcWUZi6u
1mLuKx2DVE+lX5zblpAmYoBmq/dlDrG5hf1JXzR8mMYqS1TvPuIg4T+WfvPRxo/pWFN3oCb5MMPk
j0fHj/Hers96u1EnhV1PoT23+YFDVkua0lofDROoApbtHK8NnlcqOBamRe9kO+nJgykZNGJfGFZc
rdbwpC11pPB8OGTSMZmrF0HCwA4j+UW/b4yDO1Y6VeYmLy4js7DkMKmA3yA+Vz9H+vUFh0g2L5SW
u0JJKGfOtCIu8JonRi37Zmh3/QfQTpNcci1LVmPYzfyLw3cVe9r2PNv222Jo91ZB/JbRn7thPKZW
50dqrqjvOOYNNfzMusjVix9wsWxd3dWlQ1tDPWiO9l72VdiYMPiM+UBX8sFGGd52z05BRqmLxkoy
Dqv1NHSL9TwTiMwo+lahveIKMIblJ2vyHtaS2meqj8wG9WgcYL5IS3tcc3HFXirEnUpCPWQk2Bjb
XeuYhDvWmIgSUn5Ma/eBSid/6KirRqTCJ5UOLzQl5dSUO41WKpQ3d8JlTk+TFWzQoJF8BQX9WlDe
CvpmPwv1tS86i3W0ersS6QsY8PPsnKQjrcSSbhVbqtCeVY0xO/LPqEp9zCDTzQpvr7Rptgzik3WY
TBHPIzw/H+ukGIu6l7wn3mU1H4VpXOpir9f5B4lbZdgyVmoG/btorIdGGVlc+n4Z2QbDytow4pFB
OXf0F5gWNuwlRrSTIz7OU2y6jF7trE3jsfOaSLN/6KXzputLHwod02ijsBa4+AuU2fpK51OHPr6z
N83WQ+XkF5jyU7LZPgO9+kWW6Ud2hryFlnzJPf/NHh3sSczP9s2elUpMVLiQlGnx0c1SxqdDnuAS
oSj9AX6bg6jtee+uUZa90Fuuffd13NYveds+DIMrQxwyGT3a3an0M2x7Gi7TEn/8Ld8+ycB+qUrz
2rUeg20kgBykDo7J1smDJ4grPBrrzTaOBn6xVjsi7dDpiWtDKW7L+xx2bdhKTcApyPs97uJG2NeQ
1ioTP/BG6ifNTM0QURFohfZJMYJwdvnWZ8dx0p/T2j41kDojN8McSTfFzzpP11hrtk+rGUwhkU17
38Rcy6oIjs6q0BftpaK7O3Hn7mxTMeKtmbG7WubGNUUf+fWRPgUBOKF87ZT2xdjSIqkG+0eh4Xpt
sXY459LGfikD8c3T+Fy5r+9Wr6Pwhb4HyEjrkdIKaGUQyYVonlHTQECDfF9ZT8SZqAMt+BN2S8ex
qoj2ELdZtcWj8bCvjHTZtlENXyyrlH4Uef64quE1n65c3e40N5GdptmxbRaiJgxgoNs0XTTBqe61
S9nX8aaJr5qGMacw3SKZrFSj4cNZfVT9sbHdx64yaeMo9dsDMUN+QtfJh1fOECHPqVBMozKxa9bB
izbPMCJZ549+CaCUmd7TyjD14CJdiFZPckqiv4ocDplqLfMwLRfxYtu92FedzHY3KCZx07pnVLld
fVLNom69ZcKYEBAVuA3//9Aac3+/FhWT/q5k46XTQ+maMwRltDxEJcD2NjfuIn8rw9Whp5V1ylGU
3qgq2vTBng7CEXq8oBo5413g2epkTSkzgikhxiKgBfbJUDMnHGrsE3RKj0Fp/rUzB7I6qJbsVL8f
Z5tlKl765aY7U7BdGQ3Aj4WyHzvS+0FuYqI9bqC6+xZjXeIkPJQZDi5gxOqELhT/IYAz789eEy5y
fCib6SQad9x3Q3Oc1/Gm4GsolQx5xsGuj0rs5BKtztyQ6Jr0MG7NT2n0C2QEN8582oVVCS9BgPTF
Lhh/bljCdjL91AHBR97ITTOXTREKiaSPheJmdk1OwXYY0NWH4yTHnV8P3ild1c6r5uBojfMVuuS3
Zbaioi0w9sadjc/ddPddrj7Y6YIdrGfsUh5OmGvmS44/5V5rCyseZw06zHe/73ABnW2xU6VFmsNU
DMe+0nYrFvQXZmmftaUPYt3O29h3skcfw9Dnrq3j1GGaVPVvK1paxIBNEUEFrRL8PONg8rjcloV2
pid9ttSO3Q1Dqof5KqoKPMMfS5QZBO32Pg3qdCGYZTfZ2qOq9bjjZD/JGcaCvLWdQf89yAD7Ri/9
alliP0lT0e+632vC5sK55m2NRfbQFdknuSBWQvfHYbZwUVVeqaOQGr9q6chBZBxXFwrlonEMpJ/E
NlzHRu79yTszxHmjpsmivC0/tXV3RnnJ0yHlSLPEi28wkoN+cpm/Mkml/XXqZo9ELGn7EqNe11AU
2QgFFg4pmKN1rDz/WPjtG5jBMRtqcBSvWmJIZlyiWmBQfGhl0nd+CuGTDySdx13uMCGQI2lRDYfi
ahZFmKJ3ug37afTasaI6hUsny49qqxKrpBN22vq4drfeoQciNfN2ZyDQQM22nRbXUdE2G2C8eO/u
OnoOREX72uDAwgpGSwTUWjbjhj6kh0sM+icdrTroq9XDwCXTJdUZYGSs/dLpoYKMS6hbWuLVxpMM
yP3MTbdmbDj2ka5T8C3T9mn2xM/BtV/AR/aDY34NzHmkKXQhLE9sn8nQIqaCcIzy6rvMpr3vAtx5
84ojXSdq0EfgUFOgO7Z/cKZ2QIk8NKh65r1OxypXncw1x6Tl6T6Nc/NQ1wwqWR5BoBPnvI2I/Wrn
0cx5J0KpY51O+07Yj3md/tDWuQl7iXjGMbNdr41+JMzhVK8+hU5GlaODW0irIvCvWiBU9F6WiAG0
6/Y8OpsYdwX1ZVnGx9noxD4wumdLy+sTrV52nlaZ9K1zQ9OHNFrt8TzBm4qBsMmWlhYQRK7du5gz
m8guJgRkWIjlCcYeLbw7bUuclQJmXr2ApcbCHGZMsDTgyRmeddgD8yB8WOot7tbmUfO99rjkX/pa
iAsht4k7dHtzqVIOiFlwksDQKrWXoHxxu+dxheooN/vBM2ZAFjR2jQPrel5eYLbUEfqI5th0Wtwv
1jG3JL+T9Z/pKYvIRcTGpKD/2PVWmM+Cal0M1y3V3iyFULGfC3Q7+hzpaKLDQqUNWjGSiOulOUjP
wvNCHMDEO/rx4WNHN9Y6szp5DWyvYJp2Hgo/mmkd/KQzCd55CexAP5HlE2RZE7ceyF8x6sdqQJHk
Bagadbfl4mWQ76fFlXFMSfQIe0p65t3QDi9WL76bjjlFaMocVoflHnPpxM4y5xdrxfoGppZWqSci
lMizgthTbB8tp7kGJvQpmVrb3daoLsqaRezm2dj5yibDBsmTVaFcLmaIUdiKKoZp7TccsMXBD8ud
RyptBFkIulpoTF0ZOzqiKdnZ9WVcKPV0cN3amGCMOAwLsDfZSX1Te2MaL675ZbGhsq3GhmMaD2iH
VPue9DsQyUD7NlArdBVs3K1q/LAaiflpp1vB1NVBiEcFd3E3fdavqSRex8kYo1TIboWO3rFslzGi
ljlrfXk/bDKLxMxBRFPOZDvQEQ7Yekhb+qiVQD1OJxNOF1pvbH4ZIjEbLRXbnEohFEIuBLJPH8Gy
ZjyunXWv64aHrrf6pgn+qq4eHjSb8VtjtnQSFUEdbokOVrtnK1InrcDrrF/I9f7edYsqsZURRPnb
Wm3fsUbeos4gOaXzQWpzOw9C21mO5kYq/bw9ew1sdzENRzuFDignVoWZpRkZRFDPevqCYUiLfaO/
mjjkgQkaKdupOANjUiPVXMBQ+GJtrZlGWOCtSzs9Zu2601EHHaZy8ZO1CVoQWKNnBDWzZZXclxI0
Eama3BcueWuIORmaeOoKbNHsPX1+0wKV7XOxnSyTNbV6dhdhtKolpA5+p7HitLatay8LDVnd8p0x
dfW0Zk6cQQ+MSJjlCrA5mvrSMT/hGr5OyG+IPYyyMl0S0Fz/CPvvEct1/oyUpz5wn5zB+8YlApIw
ifXsmdn3YO4/Tr7vHHNTO0GJQ1w6VkyVfuBJByzZvNg+dbFIP6m++K407au1znBe07TZueiLFm/c
Z7wNPkjoPvaAv5nw4YFwz3UczbTebQ3w1zgkeKUGQFe2UsK1O8J+CGTJ6hK1lGSiZldnYxPRYi5u
AvPhte7oEszsurisuHnMozRv7GdrTdm/a4V6H/4Lacdc6I8uvUjUslKn4Xkr8HYRZXDiVNtrufiZ
zeJRdrcZek0b6Kcm4Wu++tFrxlWlWbebNetj3g2nbtMvbc0DkmY3Rz78n/T/cnUeu40zYbq+IgLM
YStKVLKSc3tDtEMzh2KoInn155F/HMxgNoJld5AlsuqrN6bLdzmfva4SXOkjW19lyFWiV5vEbd+4
kZgHyp/kfmDDu8RckLDxpejt1oZ/F6NEpYORS3pQFjhC3bXR2S/DNDJl1qxIbNWDjE8EI/8sfT6E
8eh+z6ARcZvfwVDrtIzFtbW6NrJSbVsvPkISYiJXeL+71dA4D+00RXqXBPiu6mBtCF56Pb3JQUAg
DmlCagPCqIpbBW9bH+nS26Du/S619rWK210R5MmzOyUH66Kb+yn49jCEhVP8DLTzBOHfRLEyHuPR
fh9jVmZUoCvQxsPMdevweeWzpa/yWsfMqayzPn14XmOFrkGEvwritZRUvDu88ulvDVFsdFhXAg27
3Iii1Ji/7HngPAx23/r262A6ZzNe3ANExj7mbsA7jMKvyHeTlycPGYnHGGYZVbuFN9kdWDCquyxa
/fMtFqlGw8Ibq+HRsTalVsfwIfJt6Li/XfToKk2fU3/k5uAxrI3hLl3Fya98jkxeTmTtwqpYTUWB
NroKqBKgNa6pugSjrL6ZXKBOP70ErnBCPlWSzgwVGTQ3rHSHVj6R+09EUwK0BGqTeh25fkZZrrMY
1bNMPX2tEutRnwe64dnP2pT9Uqha3zhV/xZvzT796A1Nbe1sYP4rpIpysjzCPq6exGQtaxu4C8cw
MMRUxCFWbAoOvCrEBcsWgJN1JTRPrYpPswsYiloWG21Gf1GO05aj4rzKRCWInIDMR/LD9emOkRNM
xiYGu2Kg6a612debwdLjsHOrNxBXe2t6CeCo4xUbgwN4GDffJZjxrgc0XikOaCuzbaNlgGTRRtzN
QOJ5w6U3aPLi4Q1czx7gZYXjgWODzuVfm389Rjq8nLifzYBxhcVNAIbId0ex5ktPc9a6ln+7NLSE
TquI52irI1gQo2LnsyFzOF7uAQDQcnt3MI9tBU9VDhkvRclQJqM42shooBsL6uoCP90YArMXAucD
H/rX3Jd7bBzNqs45CuEBTkmeQoE8bEhsuBvCAYsHhfSirK+w0SL0K2on4t7+h6vS3JQllsXR3ZlN
sCc7pNt0KahVvp57jrMjZ9qVeaiUqsNZKv6aKiExYnx8mrdqmx4Cp58jUWiHJMaKCh+2nsv8gGgb
4tcqLiwHa5pQvVBvlor3jquSMATDGxFi2M0ut8GBk2DbOdqb3Q9fDmgzIEGwQHFq7/cMBaJTX0ct
vvg1ptZh0KOKcKAN+j8mKuKwNmJK3LBsR/gi6u5XjTc8pGy3GdEGO86Vx6y2z4CJM2EYCicEML/b
5utsHr8m2GRSq0M1fxsDqwhOyHw1TfecBI62xGjeueyTiVd0pXSSU8Qi3ptlfI1z6+h32b88MN+8
eQaLM5tXNxBqL4gHCTVRr9Vk4PBbnCcVUy7opXgMnIw6jibd61ILVrCRzCjeHsXyabLxX5iufuCm
y0LS8LldmrKPkrx/A4K+WZ15mcDGcci9xnZCoA2LcUjr5D3fgTmhioMNMGiw9XtMrVPz5Tr5AUEA
t7rnPeSoewCe5u3oD0+SwbMu2cUXWQQbgI8/f3WfFAFOfVu/qJqV3t5jU/T8OWvi2+yKvxkmVaio
mqRfTFyoj0ZMMrZ5g7pzVzh8ODfVE+kMaWGv03R5d+aKo1Ljf1GnkjNn4bWVwbeQw9ox+reuj41N
mdnvLavIxhxYk2IRX0RskrSTRolxK8vOX0sO4rnRcDyUxO7QXVK+xX3VHvzmX8fZP1zEs14tOHby
+kWnYHKV+c4D0XLPBHe8I5M7tNIMVp3Dwlz3AOyS2JmdX1GE0/T0wujurhiB6mQ5nSouGSmeZcl0
AseLaLzAqcTbGTbA6YV9A+RyD3FSZaTJ9CRfkEITm1Su4ClZFf74M8wKKUMePJo5qJlVVntjJGBI
VZRCJdzhSquecrP78ZNEX8MQbDpSRdIa0KHvdRFVBZdbA9yL3m0X9G63TSaHvLgqZ4s2l1WwLDdv
lly1deFuTIUL0qw2uoa9BXcB7lnmUzL6/zTFcJNx06x7PitShXGGNNST9PPv0SZZW008s+zYoWd1
9p2KQzQwd08GVt2i/KATdDf09UtfFWtOHRbLcXyckQyHQcf752fMHl0DqnPnpFaj4QX7tpKvHpwA
UFE1sVEqlkOOAxOSxVXuyz0muOy50fWtXs3IIOtb3EM5GYb467YAiU2NQM2hbNTJqAKtG2Ne4f//
MtNvCdWxK6A5CeIg+bh9yl25aXNkHhUHgZgTgGY8drG3y8F6mTRcxr4JutDXHyTHPGdm1xi17Luo
TYmlG2MaihPAwbm8Lv2tnTgBud7JqSvyimgIHEyOqt284gyAyd7bBqlOStvg7hYdrmRm4Krj7D1v
e06M4FaBXYK/eV5N6s++Ft7HaHA+64zlr4P5J+6+/ACkqjWGfN0X8wPymGnNqTMJjRw8u9Tml6Qj
7aGAOBQyeBjjoWWnxmpma9WZgIijlTRPeQ+fHwA60HlUnBzgkp3tZgeyezgutFYZNbC2udUihuq2
ucVLa6QkSK5A2cP/19bJ0ZbJtrDB15xevMrM7TapxnZGHtFyD4nwiHtIpHfo2+/MnimHlrCIvfPK
VJhuak8nLHN29tNYAjC0uo+cjtdckBPlkPK6Mlhp1pmUKDn6blugX4+auLu59kQEeGxGGvpz3uRL
33RAsyOoXd/8nYfcgPVhHSvz9GV0pXZgDy7WHa4QAyBNgnx3fWWdZo37zAEZaUsfQbv/bGZffWE8
GqoZWFoGLjmyQ9Nmsrawxz9EiuWh5qr3oeazluztPefJCHfw38eq8hnVPOuxnbXQja0OZKx/l/r4
shAxv1Kv6EubKuAQITGaaJFOOumm6et6M7Ych8f4wYzBzCzYo863d1Q7M+NYWpgJspRSH4tVhqFo
qcaPiqwV1CwMKGIYPhOFHAlZGJfrtyeBhLrBs8+Y8VZZnz+4qTowiOvsX4OzScvstcj1v0lQVCtH
M35UQWKBo8wpXPzkH/HbC6YPBHGY7ljE2E7zeY4jb2reZyP/0UdUMd5grxJRo1Esu39gPa4sH4We
H4qJ+c/22ccD3Y0aH5HCElCJSe2tWOlj/Wf06pttyMiVebYZBfRBUXI7kkewkcbL4vtrV+AVc9ty
60gUFQYBKdg2keDd653NSpFX3pk/VOIO7wW5uPOmjwkMTTT7KZtZf7ImWUtnfCVs5V0UjA/wBs9t
sWhokFBIT3hgwWNAbBkvUtdLtk7+x/LmMvLd4sObkJRkIHpgDK+630L6sHiviY+Cgu+0kKIxogEc
gyrhGlihgYln2CqLsDXLXWdlX059/WlQb5IcgonOQQo3WvmbtMr5Om4QM1MUPBhkwadevpaBeMOG
hqcwrsu15pJKVyMkMCvrLj+y1i3HqPst8q/N2nejwC205OM1kaD0XrFsCyGfJqGM9WRJuUZH1K8I
QuBz7G/61EZzdV/AtKJc+834EwcEqLoIeva9b231rGeFREq2NmfKEhf9qJfeg8+LOU1ZZWIL9P6M
ltlux3Y+6L6zNaZv0sKcIyqjT7HY47YOGrHWF+ucVJa/UdLzV1rPXC+76tGcO6a/+SvA5wKmzgcn
ASUn32K2JvqGtiI9nFJhh6qNaYl36UqfRiIdANw/jZQcBKI9/irddcMFeSWmtyBi35xJX2K+wueB
p66X11neGp0aZCv2YjIFxJcxiFe9/KQxuA8tV46seDMSBjWA38BLEbyXBDmSAbKj3GxcVtmdwQOI
y46GF5dbrCjIsIVFtAIfau409Z1AdzeB1e4Jv/3UjKE49Lq/XOt76AQRvASyGK+kEN5r21T9NDnL
M6bDEgpMt1FtqkPVd9reCLAEU3N1oSWqBwlGoZPk0DykDx1EB2I7xdZlTNVToedbiyIBEiDo7C7T
7eIs7doib2tzt/nETirOS9E9ZCb7N6Fef/zYTXG6tcjyONREncGk14kUZNyKKuGMexP8CVwXZbHj
gZH6zggzJcU20esaCLxyLxMRM6vMuBka2KidzAlEu+hfGz5Y/Hb9w0KWJ3rl4tY3SQRhfSRn3j6S
9taFmZ4zvy5vmgAy09M54SNHohW74LLxtPx4jOVTrj2lTUGKSsq87oPq+pl10J0cUY/nnepFaWGT
IcEoHOexnPLgbnxczSNovpyTbr8Q/YRobqlCgBuXzVsCVNnTZfLmD1JuTmSNETySL2+UY4sHHyo/
VEm+HzLzs/OWddsRFOP69I0SdwSmVloh3p2/BC5wZyBsC4VKHsnU6TqNmJ+sQg5YPxBgkYUsoOnR
Lr6o6INv8cqLh0GFNZgoRUaxgTZHVtIrys94A0C4X6wiDbvLxEh8oIZrODgtoVPQzhesBnfMlXCf
3AHjdPgNc1ZSFV8MLUcHLvwBHCRdN0s5nuppOKH0Ru9ik93i0fiSzg2Ce3oJ8d2SGHPS/bq4jIvY
Ocq7DWPL1FdYxUHvusgYlkundfoxm6uRqD3kRKSBHMjV89ZxBq/eio0F7AWg4LJIOFXwlMcf01wM
h2pHWNdez5JnMQSPFlvSqhkC8FVoj25cdmJJUAvMzrW2qmNrDnsD/dWczxefQN447mngmBKxDzRw
s6Fw3irA/xXZJGju7jnOIrjTDux9lT9uKiocXwxToFLx6vQfaXu2O74DW1arEkvCUU2MalJV/1SQ
JWs9xzFoojtZ2ZWWrupBXLtJmDtDy6LaQ02aKYEuhdFqXdmc+FIw2hYbOHwZwuTAib+mZTmMMwHC
TTqRkUYcwG6ctx7v7I/fGY9+Rz9ivPSPBqTv42gNlGDYpnX4fWqxx4dThVTciRvtaCY6Yu8m4aMu
sEW2VaxfCfrtT62eblXfGtfx/vDf9y3v2nrjfOwsH1uOLR1I53Z8yJt8lyxNDTQ8pU8OUZ5PwaBh
tnTNbCs8z9kxQaW0RJhVc24bjj5GOgeRc3/qTXoSaRL0jwVIM7nVqJTzg+LEum2dfx8GD7DItxNg
b4igh3Z8qVXM2Juk/YXqswmtoNU+okFvbYVXYvKToxb7yyserL+NWcfn32cl4j0ZV8lNDXo43G0x
RawubOD2OQMrefZVW7Buj+7294eZndT73DmZtR0w1HbO0+Au2NxtCAueJC1bcyWKc0GUGIlE5qNl
xcaj3pZHO3Gas26k5T7umylMq97e1ugzEKvSWtI9VR1sKKE8q3TwmKzntP4DDP4slSBAu42DaNTg
LWFb09Bk+d+z7wNv/0ZcIFfLo8WZMxpM2unY3znN34dCzbCbonX2eX8PbMGKqN+d3r9279+nvw/V
aJ90b4Hy0kewwbwO3coJDsGAiXf1m9kghAYN7cVfrZq7m/mHbsPiNsZBd3NoA9zmirQF889s6pdl
AEpFz/9OeLvGeiXGg0qL7D3TmRwJbkKn0afXmclxw+/dR66jyqNjwRdaafupars4C5wdL73RfY73
Z968BOvJDWRoL4pTs5e+VvAKR9n4MXJy372h177/5PdB9L19LMvxDXXuN6ltzfM8AtIYvmu9ipK2
gQHq71q2qt+6vf4SJ0QXSB+5He6iJrIBBe6gxWvjJ2jMyK4Ip0mKedVt1LIElxpA4QJ6YF/sC1GL
AeGhsJ8cgmqwDN064u6yjm7aWQROjN9+agEhOwAXnimeM8I5z4ZHollPTV4djMGx6vZDn6DOnNM0
olKlf/x96IvmUE8tGDWVN49TH+Pq8bNNFQ8OHi7N/lPWWwI45g+yObSoxsT537cL5jsPxZij6bfO
KM3rPTbJD6alDiWK6PUScE+hzxpCS9hcMBgxQg3Q8YWQHzKFCmd4bYsU8QLRomzFIerx5EHUVfEe
xAeCH/O93ojyNW/rbi8xzjxqS3Ykm4OW9kqDUPFINS1dMu0CJ3+kDdiL0tGaoAhbpkdIUvYEpDRo
QjH3p/2bQffXP3DaTmFgUnrFFmB48ngfC0i8oiaGI7m6FML9Aayw14Hd9ytF/hVKAu405i3nCfCk
tI3xycur9tK0U8T8bBw15EBkB9+//H2wChsX9kxZsJ8XwXaK37TUN5845acv5uTjb9bjS0OUYFQN
Sm5KH9uuUp21pyInTdW3Lczk6Mtp3Hj9UB3aZvjSdbieomc6xF9vmQ/z+FwFLrmnKMT5EAYRmV0z
H2zl5A/mNGwrz77SJ6hfieKytvx7/c4e1fiEMnClpWZU2kFy+n0o5jr976u6Ud+Nju3AJd2AKh2R
feLNQlfK2vpYWblxkMPUM5xbybUEQYQd/6vQz3zrQc1SCqzz5CJL3LqGLrdYQfPd7zpsen51SHCN
rTq9tKMa1/NGy5Jz0knnkZCV5IqC/2dCvHJW6RBskiCNNAR8R69nhdYD6XKe8LZMqtVWmzm/ZZNE
8UrU4/Z3cVD3VWFRfIhQ7yTuJZFDjtwad0Z38xx6aeUU9Ad88uhL8+7VrB1ETAEDfdNkZCTraRaJ
VKit5srs3cv8P07ZVJHTmxzf2rk/JlXbE2nHV6nIohhPAMW3v1x1+8fz0mGL3N6OAg/tYU9lM5MJ
POI4KB29olU9/j5YJJlqqGOPv8/wEXE7J+k6Z+n77w/gYli2vvbVxxZMKrv2WWu3avD6ix2X/cXN
NH8XF/YPSdsHrWq+qjYdoa2z7GVIp7v5Xz52WjKtTP7KUcN7vva7fGI6ABhSrW596jaMglca306C
gL7OCkTswp6udtEuZznDzOgBEaPp3K2DcpIbkdv/SpME01RCKIbOhLojHkgMnbyO5AwDfWPXknWo
IO2inv0dLNc6t7rUT/X9wSzAqla/z21VpxEWPeu/p0E1UkIrBxdRBoZvubQplHZdHqRzN115JETX
Ro4GR8RbzeJ0W3c+ip17XMWEE+PJRAi9ojsb+u2eBSRnMzv+/hE5erTUuKhUuBwa9w3s9K3xzf6z
8ZvnxjjmkAAn1xrTJ8sWxs7ytDIMvNilK66ByndAdX5XOTQT6Cm6KGjRMbfpoznU5c5CTrPLuuCe
U0A8m9dfVVrOR4ByEnyTXvUP/32pJhkVxmThiUzRn42F8Vp5s7Fb0n5aGw0zuREb2qau0BS3pWO8
lprPSsu6WViMWLVebIPee4SYyHGBwR3WFXBpH3hwRSXUcebkxAub7tMMTHNG/Xci4rHdsl7bYWIW
45Wc8oPS2RHkoHalpGO7aCiyt/Q/et6N5+vAjXGmZa5Y+233mQ+mttWWfgqF748PqcIzRz3KAkE0
7r1gerUCUe+KklwjwyxfEIRoSqNrY7ZXdT0vQLEjaj8OnBurJh0p4Pa7jqPxqvUO+C5BN1x0IxKZ
PhWHCkpfGYzEjTJ/bMzL9ElZNE11pX4soTt6w67OUpsI0FyYTIq825sTejtXc41tk5CQ+vtgavVR
ptm0pTiKXHE0ctEs83ejJEO0RgsHegvuz/xoHOsWYF2Hq9RSe1NifQpZmn46nDXbRWWX3CnYQBzn
ck9HRbylHVup+6u+LONNp6NON4niuM1+vbV0dWJenbaWq0hK6utT4dl8dKxzFupcNRr5S1cMO4Us
/g+JxCrUdA8dHjSvN6FFVNkQb7CAtyc8Avq+mVpn5y9tfxZStdA6c/GcqjuUVhrOmcQk0p206a0G
Gvkkcve/L+7f0RpA0CzBqoGxz4gWNIA71F3Bc5lOjyP2M8TqaCWHRZWkguDM86SfrPrKNF8Cl99B
FPETIvlofu+ctn1vs9o49pymQ7dt7/lD+l5iF01RIS2YOn116nKCWhOgAU4B04n5dtouWTeuclGQ
kEDL1aoYSudpMiZ2SKKWHIpeit57tbGNcYL0niw3u7fZwkVUhmiv2PT+9DnYZyaT58E1h0s74IPj
Knz6fcCtclOFZh8Ja/PRFyYIsv/P8Pg7Qf5+D8mkh+DgR0ijveHmxI2YFdUXyb07t8iKaOjUEFkT
51bXyV7Tu7I4MHiX2UTih2wwPCtKTdIW3PsBQLJcnAt9+DSJtEakTVLY70M8w7PPwUSUoaUu09y5
UW5zCArof7xqRM9sgsY80paeHrvZk7vEzbuwBteDX6qG3XxfsgytHk+sfxSaN+Q2Dw9qlJxD4NEo
MEyNU4BGJyYw5SNf+l3a8bFs4Fz6XdnX8zpDgP4hDGPvlkXwUvX5sq/H7LN2mpOZswvrUhoX09cg
r1MAjHyYz3hgg+08LdBfNTntpTvOYexn7ICeSPa/k2WrpdMlJ/SAm03xHxN2j+Jd769kqw1nX/Xx
KjGYBCtkR/tBB2o1R7K2ugWTz9zRC7fcU4AKrj/i+O1dpaGc7Ru9OQ2daE4ONY26LebD7zOjGA+B
XhanWTwB0XjXfDTjm+ZpTxPibTMLCOU3FohEJzeuXZXSEVyMdFfdn/5+L5BsGUreTcnzPWyvbIVx
HPOBLzmu/G3NmVhxCK2H34fGdZuD4hWkqS8e+uGipYLhDjXGcR4HA9WTY6Bl9adj0ELACqKw1j6R
qHs0Q1z7bUwodTvO9RtvD3x4M39keepwl5b1PpYKMtSFTFbu3R3mNg4i2MF7zl310IDofXDwMdFT
SLCVEqkQqX/JiXzYXBHum6Ynj/jBqlfZH6KGr5Q+1og19Wo7GMrfdabbP7U6tVPYXM210yIQ0hq/
esha+zDhuYOT9B+GxSXrCngwjbKeohunVtVl6Y8xzslXS2DtLuX80VuYuwiHnfepM9k3tw1eMmyr
JA8sJNyWo3t+q4IA0YThQDwujqtOYMZn4nGxqxOdVu6KmHqDtK6j0UrMI4a2d4RISDZKmUeI2Diu
SrKWnX7RV7Mdi30/YhXv/BInq2GZblQ552BMlh+7dGC/pyQ7864M0ONC32GBvdaenZwMEdfREhv1
hugybke39I4ChwlQTbCA/vPmWwNsfUAy+qWAkbp4Mn+01Tj+Jd76bMxF++EYko3cp1OIGg2S/sp5
fqhjoInYd8xtMiNgSYdW35Iwh3ZHBePl9ytiaeQlDZZnbGjq0AjgTs8lw7W7r3uE/quHqnuPs8I+
CyDAnePKf5R02/9hAb/fl0p3tmlKBwassYCTQ86kN/DSXEMkfaDyqXuMev//R5qSwUYnqRBnu2ce
bIR48X2Z0e4rzO9XJD7LLUkMr32bzMf/eVhk+7+f9oXDIZIg6vV/fyRDHdUGol/9whS/L+33lZLw
p91b0oL17w/GjGHQMOb8qER8FM0iPwyLdarAYAXZU2TbxF3SY9wN8z1/GIofNw8KqPm2lPF0qxax
bsSYXuJBtlm4/G3EIG6Jyc8nWtMuqVaFv3/QSZXDFWwSn+iZxcEngZJ8uKuAqH9o7g9Z7SGK+5/n
FQrAwC0vGmb4v1Qu4V0QXX8bAtDNSfYtylwUWEu6bMji/NYN+znNsN9KttEoM9WeNqM/6GQw69to
U0hQ9EIC9FfKyiMuZ1bpwClWwiSIFvBgr7nWUz7dnCS5UQgpn3tt+sigKIYuRiUoooQN7UTt0zt0
OzHi02ZoPftEuUOyJc3HD21zPUJXh61daLuqnIzn2ZT43iCQRWWjjJtKN1IUMXC+uY9iOceyol72
huKd9+3mQ9X0rg2cO3bJMCAodztjNSXDZxOX6rHORyfE27LXzdLfhJWGoBrlToaPRxuPesO0GPiI
oXUimh8sArUe6PDiuF0VxH7yDCHVDsPta+whNSE/xFmrjMFVqfZQdMm17bGKt0aqrU1wv1SMy7HF
WEcafzQKRJX6RApD56X9xm79i3AX0m4abRV4y5vvQAc6Fvxg3h2A2f5ZOoS2XZJF7AzJa1uVBmv+
RKnLiIbSG4q1lZDtSw7yxJHCjQZ7IlHQ8qw12UHhAB4XYnw1Q8oEhi5iukGKnuIt1yC08/JA9U8D
BIaZK63JpDSqY0rCOl6Zqt+0Js0PSfHpjf21wiVNDuAlscRbhkP4Ruj2aQjkyXeI5pYumBVbGH4I
rdkLwAeCBNAqjfGqm3HsI0uXqLZ09TLeKRS7RwZkMketCRVsH/LFOcCeLhSWJf39sB7qYlbPHByv
dDQvd/QMRF1XTza57HAE2T2BOtCH3cT0kUwPTo6KCQuqf8wWdixHA0rrCJJcOht531hapyJ765rq
VSw+uISOOk3ozqbP9IfaTZJHISB2a9gb4KQjOPRljPELNIavDn7Fdo5LhmjX2d6wdN+vTmsVp4Nc
x+5Q7TjF6BvRGD/C2boOUrKpH6yHpqr3i6ihtAl62nh6e+0rJNFaMpzivvuiq+avhr0xHBNV75zU
sTmAJz6C5Ylw6879nPIMs4Lsuo2cVYf/LDfXFK+gAKb/Jq6+kiU4jm2Goh9dJGrIGFtDiiygKrga
F9Pf+f4/V84/bPBABqZDTZao/PcJlAwvFNh7N7unUqcUvoiRUWF+ZTeyF8xaIudI7PIq9T9JQnoG
ToHrCGGCdr76IPd3RuGpNpOxMOQn3RQiKIr3CFY2mhi/xai3N8hT/sF5PqL8CBmTfMwANLkIsfSH
+xVUa/lBE523HwkkDSnuOHbc/qhtqVjF+jtXctX4Kd7tEbrEEMToFsaMZhxRyN2p/OIr8zYVer2d
M/FH1nMeWgahI/YQj2s0us06HqPa9P0zoYFwj6OLp8sMyNXUv4IBSANqmPOVKonULeQO630VLUmx
GTvjnPJBbrQqzUNqpiLcFuQpjE7/txDk8CFjR/OyvHVms+2ru/fxVdZOuUNnGCAyau1NMNZPjnL6
fZUn53s2/oYlfFr3NhS5V0AFgqeu29JmXaQexIytUFPuuomnd3sYj4Gstqpr9rKv2P6HykADIrvV
lGNMjdEQ5AHqL91XM3kEmnZL9vaQVttMy1l05bSQEpb+i7FLHZBM1euxxzDsK5pMUt3aFzryDg5t
GwA6K0oUJZjjgK23tJ7TadHgR93IbCgyTVNz3LiTxPyqc8jPnKi1g5OU2tadKpi6QVHPM8VX0Rrx
3fXjIHuDMeG0ep79Zy1mKn4iaQPHetDj/AteZ0X/U1Lj9fKVG7rB+BHoHM/64Gi79rBLegzADRw4
dzabeKYN6ETdsC2T5UBS7r5USAsMg9yJyWP8mLqaIPQmRaE0o/B2Aufox+ovopkC9a59ay26pFRy
78kacCGQch/hKolX8eATeadlm7LqObliCxiRX82TiUzKEvmuNC2KbXIWRFReCADxLefIBljGWDGY
Lt2MvOqKC4Ji54SbZMY/QEvbcRic00yC88kcJQXVxiYxx1cZWOCBGr+t3RITIZpzXCh7bXjOFJm0
IJHvlOF4vEP6soEboiMUp7eCyXXLgRMyxF3IcoHHg3kCbSVeuRGFkpsUh1S24gHy7n2Y5XGuYy3S
hvavDxcj6JJhNQBXKIC4iWwn/rPrEiR+isPzn6rIb0WKD21cfI2Z4HOwXQicluo4rx0/Y4Xyuprr
I6z5dlb9k+VnB2q8qrV0bBHNwwGnKYrSGeSZjJDgSMnUc1F5782ckqEpn9tepEhdHJREpQdNNLQ3
f1mIRNZgo2TV/ivp5MlzLd4UhjRZ6NZCm3EbdhgtgIR2VU3iAGQxM918J0c45jSZdxmUJ3FPCj3y
i7uOIqfuHaTZuDrIY1c2RpUlU5Cm+RR5jomLwc63QWPgg2VZ5nCvsSvh9EwSDgO12JgiLo9G9j1b
KHFohDnLWvMfDUokKArAcLvoPHOvFSvvOlOGdQyIMEcigqkfX2Y0OzNCOAbmOuCM0yFqrQYoVRtF
PfL8ztq0bvJWpmhoE/8l05hKJ7AzbpN42tcJHwrjWD/Bljap9tGVjJN5gDPYLqwf+vfK8tzSoXLK
j4y6bqinKeJv4l7Z/h570XGizfBMVM6G8DBEYISU6gAyEAHozenKEgiC03GTGYK6JJVwLxoA4yUR
Ppp6axzRvfVm/Uw88FM6atDZkmTbWrPwjCaXtDIWdrL5ONYomJ0cDt2fh1NtV+2JedTBxxj0e/KK
cQ05W7S6d7L001I5IwcJOwR3jDEjf/PZ6kt7EwYGvSGXZH4kGRRADZBZ1tVG3s/HtCeQr+D6m8FA
H0+byWeQGY/FMJyl0xv7xJo+OoLOR1pq/h9157XkOHZm61dR9D16NjbMBk6MdEES9ExvqvIGkRbe
ezz9+ZDSjLpbcVozlydCqlYqs9hMktj4zVrf2qtQf7HvJVi0GzW6qB5sWEb0pNx59NsZuflGVdat
RrbdmM0Wa1kQFdFZlnNyrAI+U00deQajszUZUoujHntl2Ikb2Cz78rW1a+2amzHuSwsWQDiv2OjR
FpS1vUN1jvLtBpap3CBb5qTwn8p2OE2VMo9A4qt1pjfvXEofffIjcdraS8lz3AcDAAWA91cpIk6s
cuvY7zsuhgYHsGTYmxU1W2sywVyVbnS0zRvT6QRX4WjhWstZTrhfMteeswbvf20203o0/QX7xDqo
txjR4nV0N53ssNM0zTnqom5T212PWa7/6jkNTilaptLoAQgItu9DgJ5da1BYdcaxaOVuzsX9YHFM
2b7vLDAg5UWY4vHzU68ZTo33Rl8bCbIylNnGTkOY59ojimQIYyjS8m2R5OapNONXknm2HMvePNGi
mOJHK8FcxOa1H4dPOKLjrbXAeYTZwI1O9hz9CMlslkImZjXNwug1bU2CSJb5y5Ehpo4xkMjBNKi3
0WQTrKKFx8nlvtpijFjT/L6Xs4P0ombDHDnyFbmgTuZRdy2mUGHAgnVog/9PB8+J2UVqAm3w2N8N
KVemnU06MR6WA7sgch9di5yph5LiGFFg+NqnFlLmuH8a/HSfZ8V4SIv+xWnadQ3GNmCls6a9qngi
aM79zDwg/clWjGJBLaf+z5J8PYGLt8Sewb7aZyLSE0jZwCeqZYkwDXEn2LSZc7gwdoS2+Yc+mu/R
vyC6i1yCOLQv+NvE+0UO+Blwz/6SDFTGzs/JTmi5sjuiRxYVbYT5K0kPtZFe927zxXD3MeT0xIzo
+9vqVJeFdq5s0BNp+RNK9J5AtL3bu/A7rI4IIVLYWd/e9eXcbpusOKZRNmF6JB3NBveMBYAYRXhD
ZIToTyq0XyNUhpvUDxl89I/dTCpAGQAo76ibqFpD6zwjYg3KGgtMnQL3nYrX1MDAOWD3H2CglOQY
lY8zsvx8Qpg4aUcnPxAqqO9MVUh8IsXzpPTbCs9Ij7by1M7JD9h7Op0Hi0x3muuVrCzeSr3AI4d3
jin9vJEvM+Q+7oWIkp2E9yh0Lk2fX1eajZXFLh+pYba+1rJ5Uw6XLe+cl4+PkLOGhdf3ik5A3plR
/xZoOHiFQkYZGRzgnJCHtLdrgAkg0MVSE0urNG5V7vx0mgxlYnMdZS3j+6z1d+TTscNIxYs9fgjm
yrFuP8c69lfDdd7qotzAm/1mWz0MVbdoZYMHRx/aA25DlgcDlrCZID8TR2XT06JqmXFwxHQPQGEF
5fXG515LrjKqw6E11pEd3Fs4iJFzARLUE0TUdCpli0Rx8rN4MxiDtS0omlMF9cQM0LnWfb3rUi7A
ecLvgPQUT2GMk6TFuNQTYUhEgPrSZ+c4del9V0qsLI111aEu0JkqYoEOwMRBtwa8Y5/tE6/XtmPb
tIq5yYHAoDvULGp8F6WvLDqs84W57XWamI6gPi+wSg8v+b3m4LDDXsb2HUUfsa0dlZuAT6AjYZIG
1JIiQoLF7NCO+2HjEMmKD+c+c6GOaD5W1mE8YV3Z8O7/jFz4M2MXv2pdRVQYdEGFIY3FwiNLQU9l
NHR9hIK6nN/ocNuV78/8/To92gx6u03AG7J20OlruG+t6HVo8Z0k0TFs6pe2ol9RWoMoNU3eIfyA
4oc4V1bhldueubh3qit+yg7nFlvUG/IHX92U4Fy9RS3bzdu5RuTOruItG6tjkHTnxuza1dj0FygY
1Miyup810zO1Au243j8T8MnlEPtf0TzuSRTTqZ/4sOAzBqu9Uqp8Hlzz4ksK9lA3OSjHc9ebwdYc
muVsfldh5PXledbuRc2oSJKqmYSIysfkrhzcM6lax7kH1ml1xUNjqaesQewzj5Suy7Ou0vbRBoiQ
MU6K3hmP20iTJNQnrXgqR9qaynzUuhbPYcG4RIphp7t9w6ajJ7LMYGUUtAUCmFU7sv9wZH4XTtOw
4f5wBJntVebBpU4KeHc3AhHDfmrnJz2r863gPol3z8huJ/Z1XPleWfXZaloOEMgwMaWCuTJqkcPu
Q8NQ4qyHaQeDTaRY63LrUQtxfjJCI/qYuIGKE/vcgbU0criGSlClTRWTyWzxhKVYOy+kURLTVGIZ
b4OSwbMqb4iLhNpVda9lqD0zFai2PjFn7FyND1s9oNgHONDxLmG80L3ltMhhj8HMDup1h3dusVHl
qHRDsyESOb9GT/SxiG4CiBLb3LBA42lIHMlQ86g3JOIJjIz1aD/NXfeAvgNgmsoflJ6d09C/Diru
R0q8GeEXeQrxpqsZnodZeJWwBgZC8oPt9bDO4qtBdmc4Fo+G0IiAG+21VFxOGI6W+Yz7rtWYOOMa
v1uNuxhurWRB6UCfYydHxDgfez26NfAAMVsYds4k3ky7fSCAbTvTm8TMjDWzuAsD2ClJGKLazSFs
iDp7c7TG3Q+5JTkJ9TctYjWTsHHeWBO/qTuYH4xhypVv4CLy43rVZTSOij0NHyWXl6EYuN9Qgeba
XZhzE0SjQ24V7cBK12cY1gRTE6aQtVqERtj/IQUOhaDGMFMqy/ORW19TNx7TvL/0hKppGZE3qXtw
FLPzcviZ1eJaIpPcIJcku86/Mbppw2TpwXRxxpGUwWtC2Epp9VgdCdoALgoHUDoZZx/okHVjs6S0
c6RarSG3HxIWo+cYUGGqFOVyN1nVjjJTzshPlF5fRTZIMRV0+ymleqeGnPAyl+5an14WxIxhM5u2
R5SMFI8Pc5B/YFRhOBr3mM9SnQKH/X4LoMuE9UUxln5as/Wqp+0DTR0shiEmIFSe/brBYKzh5LFp
/vDq1hBC+NRrjGlXWcZlJsAtTY1vXaU0RQQVw633St3g1VcaMzO1w53n4u24SYX2Ned3CQTL3WAi
LnaGiHlqS5dXavFtjIRgcsiSa+x+VVmTuWly40aV+TvLgnJj9eF9gHwxIA+IQyjy2jkkFdkJjEMD
ZyVu1DMZwy8l+r2JheYmU/JCJPWn2aGyGQhSy07DAEgIvpLr1aTzgpL0N2JEDxxhxwYxBxFyKn0q
nvChcS1zLXIuxIL85my276S0Qq/uoDSETvQU+XlyaguyHd0IPqgYFNPE6jpy/X5lBNnkJTMfyJQc
i8HH0TEBIMkr7Z0NaMnD77XQ2uduG14qK+Mt8bkfR/6wgabHxmZK1+bge+PMNUfBcJjdgH2S5rAz
TLpnkRXBGTUVCCuqF0iD+sL7sUZpripW5bXSbmyUB0dk1guakiBuu4vcteE+kd2ce+BM8lWx8Hoq
92dYI7ulcWCUPVqfqPjnleLuuuFq36IwWotZlFutLJu1PTPsnF2M5T3bJIATOj9au6+mQB0RFTdE
HhFgqVBMA7eFaIl9z+OMh5eD6DT1swgOGvd6fFh7qfd7YpzLdaJ8TNbiPDvyLgeasApsl+ROWmiI
ZwOaIqNfOPyrHDoDBAmKZsQ+HH22Y16sZnjODAr5jjjuNWYQTNkJs4ApYrRVOe4HoiewMFV9ohvN
j1kxPTD4K5mJyjPo3Z9lTuIsGoNSn/qbgsyjQb9UXDtp41jrdhaw7ZbLtenc8Sg6w7P0jvtNFz4F
4uib7eMw8umv02r59F6FMnuyQjBpbaNq5MgCdmUSORc8Pv1Kx5nkUXw9Fe0g4NBOW8uefwSmZLJg
+9u+s+5IYUbbR+xDn4ECdURPJLY4aU59lWs90dmC/XE80XIJptTRgCVjosSesDaTzhXeZLZ483t6
ao6rI5cAWlCzu+hdcSeFLM5ZH+zpzbMVI4BrvYpfLaNiM6a1CxbnFntCuTzblkHnMUGq4LVuQKw9
OtCChdwV/OMQc7P2VufUNq7jIUYiJZd3dqzJuKVHCKzpcVBOS2YSdCSaihgazKaRFHldGnBQ2zHp
vZ11sXEXANcsmCPbD/UjAZCLn8chJZoER9GhBNI6QpjxUni1a7HdHUGeBwrwSZak+zhtt8t/6ya5
iitHXhJM+ps5SdAeI1PB3C5vEYc5CN3HF/IBLPaPWxBgXh6aI6Uk17a0WFSODC0ZmXCeJlbqDe0S
walB7qoamhM/2dK77dDT3liz9pXHhVdIkJ7cbGL8d2pZIoSnzPnZ5lp0qBuQX6B8CCMMoIMqFPZG
SGZ7aoQslnmnGYlupY1PQtg5ls9M8Mo5Ir+dzT5cE/c1U8Hi5y5DhhEqqGi6O/TsGCqMbU+4mj+3
VxM+KSsXhFOazXMBW55k0UVapB3bVp3kOHpBzS8pBBaEWNfmY9UY6EvlzlFtcOs4tItVRIkVc69/
NS3jegw6mtz+Fhx1fQgN56QtVS9g9HnbYzFfae1w445R6hG2u8eL1F1FfLTiisl630LyDkR40E39
a5qR1+hWvx410XJXLc+BaBkS2dCEXSYNsiXdNfiwG9uHgQcyxeR63xRt/YYchOFczAJrPpmmYx07
rNROkN/orvG8AKVJNjJ17jqGqcZ1exWSL7e2+GM3t/q+b5KnxgnEDyrAAA+Gf1PbsruijR/OhCTL
TVonTyx1xSVxRoJKF4CQOdwbVvmaDdg/x/oDUo2FNIC8EYtpD/s8FgZBSCRs90OmunY2w+oCMNre
xU3IVqEsObxl4omEI9idcGGoGctYEiGdieGuTz+KnuVNSGDwKkbZu9FLtuy5UVzyO9G2ySEngK1l
p0NnC3YI1ey8GydZeIKUPs6VdRiQONOMQBmgeJ6KtP408j7HVjKEC0sJxyREP88R7kME66SpMu5B
plbvhYNzAlWJ5w5Udr1p3peRuYtM5W6rMdqRW7orp8K6TiF13HNtAY5tftQaSuaUganuSZSSbvE5
cuxLwejC0nU2gQP9Qad1CCPzkfPVZ41cBRabUFADIHffkq56Knv3YvRvqhRXDWbnYKqyHzboNtqx
gf7VLHr23NX8agRMFsxoC1JpWsu2HxmH9EcJQ/iUWE9ha8dHKyjsdQV2Zd3iLxtjJiLgXVMcooA8
JhhRE9aYllGTU+pe1NTeOHGMiClQGz0Mb604vgdDbu9qG6HniCGCnFVq7ABvdVXXz/bQhBteTupO
ElA1stuXfzZxaN4PAVyExVljitgj4fCLHLiDTVPnyfncsB3akQ17XdTu1RAwENb7yThFvTkfAJow
HwZtA3UhAFXW1g9ja1J/tkm8G67d2cgPfVH8HFLh6fogr7Awy434Rl1a1HY9eBaMShuOK1CweJp2
ZYOzJMiqm8TtiicolS/BRjcAZ9IGIYBlyByUM3eG7jFULjZDPlH02W92AHeqXZpr8qZBohIjY8vw
ogM4X7dqWMsjQVA0FxOIMBsTR8uOHxVedB1ZFA5WrQdrbt6fia1e/Cq+SfQi304sI+CoVg86kzdE
Duka7sEhEOzYqAFoewwJ3sX1NCp25jLjkQWJXT8of4EKTNgUIABAl2mQ5E8bq51MXOuALTSZbEez
frDTT6cazGvmah0ySxKouQ8iALwMwrlBOHu2jKjaNvlHKVxr23SLlIajJKPMw8jHaWYVBduUtGQO
7N/EQ/syBvpjbtmMIGl900SdNfxoAUDTqmFfOgaMqqmHQESyo+Bs3FjNC5IVHOKo8TfD0H90wHw8
maVPCG1HsD9cXrJPHmfij6DkkTWIy3Ms031VDD1eVirmYEr3bZdex7YjvLpcpFbISkA8dwkHitHw
CkXoVqiOy63I48MAXiqzGh93jP1QDt2G/f4Ljch70FHCzo3dboWcdnVTgb4Z4U0Y7C1Ua12NTQRO
Ynw2F31jU7nvvl18movYQpnQa2tmIKIWPaMd2BTUP1/FXN/3c44xnfFKmcKfhocTQQj8QqePVbBz
5pXO3VEJbVuwcbRN84assEJU0c4yKdGd8iVDW7WG5FRy0UxZ+YpO/h3J6raeQJEKfllR6w5ZkgMa
Sc15GE39Z9ZrH3plHiPXai/9uMvL4E6pcc9PX2t0HZvcj2GgyWj00OleSvjvfGosDW4Ei4tA1x5A
zrjrWRu3To1JZSBym8Nli0XnjAYFozMLLjTuGaMwiMw9SgSjzb+yYRn7tEgFHOPL742PXjzW8OZ6
lh9buwbtHTauuckHzN61pn+4CQJa4aDNr4x53KSzGA4xYgD3M87u8CW8JEbaMN45FQNLWied4n2F
UZApEiiwkebApMYbhX0BfNsjdq3q+QjJQrDmIYcjT374qc2oiSN7BSDna9SQ8BrZkKyRtD+oSPww
Wb0geDCv7TTm5s2WPA5BmWJLCcmPmMYdSJhVERA5316HRrKuyq9C7eFiR1u9Tt4Ja2WlXHVIKWZV
e25rVSwAabAdKPoMx8P11BhA0RN64A5QiGab6Cvy6VEk4tSjYZ4ZzO9CF0uaBMoSIO9GVBd9sPQ6
YQ/FIq8JbU3k5HtFMBMATXxmQcv/Q6kJ9uVeh9NRjtCH6m4Z6ZpqG2cD9Wn4XNvOHfEQ23lywoNs
y+schUnPz62Vz5Y0AFhgFxVXYBy+cN8f+RDOyEPo0aEBDhwGMWA0x30CItyc/ZATXK91f+u75o1e
UWTIuj9JlxAGJ6quZ6wi22gJfXSx1ttauRF9yPFLIo2Rqldh3aJqPWZqfJ4i5HwF1otVxGqFvXlV
g8hG+7ELVbUJghjooA2VAjk1MMoE0t+yCOtINV2OgLN04hOW4zaPvzhOe9bBntXyGYi7wdiFJlbT
PAKu1aQ09gbu5y6cN9YAudqnEYLGv+jg+rcGcG2OQ4bbuP+S5HgsFBphSRTSsQ82tP+u17Y8RbvH
CuMbX6kIyAKopiet40WskI4DGHp09RF/a1Hn7IAKHtCZ9u2Q3KiUsrFHcTIOE5LEgKUtiu5NgC3l
PI3pXnX7UncTdgPGqikT8EpJJzw6vQA5hP4TDSkWwqhtyScnMSkkiudU+OaNjVIoGnAFtYbx4ZdM
uPDzXgzd1/bDjP/MUJnYqCkfbhljtXVxctAQ2rH8SNjjdkGwZ2ozrhQTyMNkQC5kv3N0A91aGyq0
6AsKfif93o/Tq65EMVvy3HN9QkzUGS+GWd1O3SC9HE/pzUzeHcyMQ5gb8zGdLeGZE9Q53NetLh5K
P+go18NhO43VaxU02T5CXmhXfM4pq98Mn5wCsWj1m/yalW11nKPi1QVkjDs93zmh+4lt/scM7jSO
jfdJGNNeTbCUdD4HQ584rADmjW5Pt7XsQYcxIigqKzk1VnbwrxqROrdymE9DbQUXC2uXh9E13dRl
2p3K0rqDD93cmQvkZ1I1t8O5Z0w+2EvLjLiAovNcWC6sH900t46eS0/oIj/VBRHHGsbBPOckwXuQ
7QrLtHYjZUqZaes5QMMyg4PbliS+rwuKp91Y4fh2nWHeDE1vbUqpufTTzcmSudr1uJg9jY/7ytCW
isk8Lkg7ch3kCZAvsAnMjus2QpPfinIHVN9dITzOr4YGH2Bz5HVz15om+T6zsDVFHRJ7o98TNnzP
qc8Gnh2HZdbikKNeXjm2Dj0PnFfis6cq8uhYGbRgAsHXyoQB2oXypeZJer1giKvpkX7SNXRWck4s
Mom1rR+V/WambuQ9uQqTxj/ZUfIUN+MxzhIGThlIWMAORGtED6nD4nCMszdIZtux73eEx95FSNad
UNsTGlysOmssrp0KupIbrgebSxvGFE5qd5i2QNbAAo/MsHMTvos9fjWpeYlrONs9ssHaz6Od76e3
QwHCTnAdbPTI+dSD8jyYoQGTOj1YRvFagAdfO0yqceex/FaoH2SrvytfDiCzEsYh7TbSS4U0vJfe
2CnwjWXw5ST5fTqzJauXpbpBqWON7pMbRm++RRSOoaOuc0euilzE5Pt0EUoXzhviGwCWxbybENfZ
iXM0JpqOgZJeRUNfg5FwT2ABsKk+tjgoxKUxONootkG61IKhtE2oEw7M8xBM94MZ4RIKX90Aze6c
ZDA1Qy8kMGmnKOBJSbM3Pqrb1tYR40+OfRwSXOONPl5EUZ0gJaLOQZ/asTL+8xAw81+y7MgmVMqx
jSX/mxCwPyReM5Xpte9FeU419eDyOZ5Md36dUFqvsMWfCpKOrkRsuyd2VbWnz/YrZUK/n7j4b2lD
7ttSL360GkqlRDospReZFck3JxO+DHcTzChay/heKwVXeXRv1Zq4A0trcybXxcUQJkAqokQw++fI
SDPGxlNi3uQB89q8gBgEveXJio2CTQ7S7BIB4yrMx2vN7PJ1IfRqz0aruS6V9/dQ1KjFFBXInHWV
OSW3g48irnIndfHxRnp//uIZ/xLbpgQ1rwLxbUjTNv6YDm/wwUaNo6GdMwk7dmJNeX7RucfGYVkP
6gfcv4CYM9cbopGRPJSGu82R0lJgTsc6AVFisNBDCxdsEy2kEyPUby2raF/XCYEZAUQjEZmHuCSc
Ix4ZmhoNQrV1V5TlpgKYdGt1FYZpfdy5mWmejCIl/XZQ7FWzwH1wJm2Dpte5rbqx2joAsv+ev/Yf
7+P/CT6Lm7/n/zV/+0++fi/KqeaobP/w5d8eioz//Ofyd/77Z37/N/52id5rCGNf7Z/+1O6zuHrN
Pps//tDvHpl/+z+e3ea1ff3dFwuovp1uu896uvtsurT9fhb8HstP/k+/+ZfP70d5mMrPv/7yXnR5
uzxaEBX5L//41uHjr79IQfzhf/z28f/xzeUX+Osvd6jOPl7/5S98vjbtX38xxK+Oq1zE8uQHccex
jF/+Mnwu35HOrxzaSjBFUq5jsDD+5S98TNvwr79o+q/CVKbOfECH0GYJg8u4IZB6+Z78FSseamlH
2jbdkmXLX/7rqf3uLfznW/rbGGxp8wR+k27JckvZVO66g4dTCp0c3d/HAhZUeVPrqntYMfNHC4to
o2P3PsbFw1xjwpKSwLwGMTk56VF6x62pvAy6Nb6JvCWnO/aNjQqhYgUdH9bEp7XV6kycwTNg3GZW
+mByKN4gKWWlOJjdoXIfaEQRas2P+sC+cgyb4NZPkU2bLUrdcNJG6uc+mEjMsOoLHm3OagMPxdGV
dLErP1NQYlOzOahGYanL6Muv1VyDX5qD7DlxKpx0cRiigkAVb71Yc8M2FpExNU6qkKgpWudnvL3O
Ka4s+iKzcRCy5GZ7ayYUpetcjgA9Yj0e8YyhCoCuo1XkgqE0SRh6NdpmQi27LxdMHBOAImVyqMv+
M8pUbGxbcENPU+BYp86NM9YMGjvgGlnPB/MOn/E42pCu9hcaTTgf7DHSyEbCoopJsGektBJx+IOV
IiyJHr8kq25kRD0BOutATLB51ZzgWqqi2zoOTCiVXTR7Po7Md1RjyGzloHZOOmtvtJzTD3Knk5UT
SPVZUzKlq0Z1EyKOqiaxmQcVO0Qs9dZMCgD70YgJlbi3OdubDWL8/VBZor1KpOpx42XxYrKn8+0+
UtRJpdcQML0qJibAHvvs8FwWoQulPYRjggiuKdAeOwqn2RBE6sTSxbmW2ujvnahG1dgPPTROswn1
c9MHtidI9jkSCm//NMJCQZNgXPwTDz6KyLn2L5WRFneOVkR7ut7iyN6WyiLtulvp5PTMYaLapzjl
HSbdmEE96FDlHAOSiHngSN71xRxGuwbyrqc0zumB6FYQNZFzyFGFPuhi7G6w8YQ/O9tK7zJ2vLek
cUPZAld+R5EOcMdHoM/CTw0e48/6ErU2a/MiiR1QzYCFtb1y9WYZ9S1dMFkqr0HKv49WDyojdN6Q
vUIF14Q9ubylIkB5rvVLf9kZ0DzL6pTnLPpCfdBegtrIX6aMKFUNFjGa7VQUCCn9hs8tWKIb5l3m
fZPp4TaLFoKfsrPooZSR4QP3V+Yz/ZN7I9pmlJvMDngAcJagMsFoaQeCAeb7rHTL+I6beUpMDM5G
WJI2kAUGeHNreE2bl50HZyYgi1Ei/d6145jMkCowxh3mycT5OfpCPut53h5YPaLGdivRMjBLUwY5
Reqqej1wIe50NP/7xM7TRxT07gL+EzDdewD1K11z0T+U/UiIdYeh02krmJqMIU9WqaWHkHSXrdMO
mKJE4m8HZs+XsqNoLCwBjdMPUEGlXTg96o6mti5O7W3J0waCFS0dC3KMWJjzTTtU+qulBeoh7QPE
0a4qjjUCnhcN8vgBFo57GNjD7Ie4CEn7cbWrdBq0bVnSUKnSgeyaj9qjRbnJChajF2spVhOE16BV
wFJDtglCl7Mjg+lFRb3z3JFkfGfNNPF0s8amiZBHlNoicyF4bh1ZZXZo9Gl+/77V/K/uyf+zG+51
+Znft/XnZ3t5Lf9/uOtKAtL/33fd++Hz4/P3t+nlL/z9rivNX3VbuMv903LtBbz5X3ddnVuro3Qw
C9xyubk6/7zr2u6vgkTs/77TWtavhmGZvJc8jOIf1v/mRvtdHP42UllI22LxYmANcQyC0v9Qeetj
RYaKI0OvBWh17jJtZCWUdqStOhj8bzpsZe8ZeUbrURrtFf+P7kbMXyuDDX0a5Hcz6dcWE0ndKZB3
ptAcHaIWV5D5YIAvSIO+mfyDVqR3yOeCS8j+fhv0iC7sQEOw2hIfFy0+Eq3Ih00uT0yIjAPHe4nR
M3HRKYEUjXF3rQKldsY0Mxvlm080y2ESW5ueg4sBBBS337xr/yhIfluA2Mvv/bvXxULFLKhkKGt4
w+w/xN7bODbGkUkgwgQYCDAktJIKvkISF3TTlRk62tNMjZ+NqbluARvudNgId6Q6VluNxLaMWCVs
jPbtVLNIB/ViAQgFlVoAgFkG/OSWJRCLxkZIL9TJdHGqLLz4gx2vTUXjrJsFiMjZb3eWj3GnnfLp
bKqW+UGjG2fDao3HORz/8WVsobX11bPo0Mq1Ul3k8gfsx8oLu6RENoAUjmCd4q5wq+rBEpY8jQUL
TWQQ80PNOOE2RIL+/ZXf9+JBy5RHTmp1SxafeOjhQTJ6rWGdLF+GE8VVOHPzdxcNazJL43lgaMfS
2Zgv3182z6lZtfs/f0vMf31LeEcM5TAFsQyljCWF+TdJ0eEYO6pIrW5j11s01h+91P3nEdHkLjME
q+Ei1p6tFvUthlfzEtZ2/NzFBw1M1lMaPmoQ+E+mEZQVq6vFZpngSeN1JEb0PLpCXnVdJa++/1e/
fGkUrbYhGtZlJQaUoygbOKAQJmjrfP+Cebp9DuYrXVPlU8IFfO0bxgvRA/YTvI/QDYwLzt3rb1d4
J9Of4di8zRmf79JWdPoYAh8TxSAJNeGfv0rG7wtnCnebBlqaulwOCeGanCS/fZXGQMaAAlDK1g4O
Gb235WMrl3DEBTokahLrbTct9hXSFZ6omW2Y0m/4ZtR4To29sSAPdSiNx85V5riKFFNIUHPmdWIZ
+m7IcAYzHYuQZGOlZi7noHNkygzJSKVYDOf+CXxUsPeFOeyEiT6t1y+Cldd+JmvpgFN+vDgRkTT/
5rf+YwI3IEPI1AaKPH5nZYs/XK5Nk4y9qWtIZ2sybwa4elxWeX2em8bAqs7wuGaqgEdNKzYtOX8H
a4AhnsaO9RSostqyDpqYDzvZzez4/qEIKf2pBZJgb5XqivDUo4WU+FHWdXobEO9DHBH6GGDxV5b0
rdWIlIvxCjs16K8VHnQ5Hs2Y5N8OSdWmz0AV/vkvLP/lYsB2TsNvu6j9gYDa4vdvMwhzVRo5kh+C
P7AeWalxVgZhSZMTIxGK8WkPQfkItN15adR4gJXgPFa6IfZuEt2lQwIkeZbtGddLS7kbt+c6qtGp
fH/9/Uck7Aj5ne08V67+maMTvYuiRh41syqX2WTyb36j72f8uxPXprdEpCttQ0lH//5g/+byzmtn
BKlt1tAYERqp1l1M6vIQFyXTIEMa2OrwxWV56q9NM5v2nGDXfV8wAzf90z//KHvnJS417VQ5QONL
ViiI4FNUIZGgGAutkx5P4YXrsb9zqmiDiC+4qWfWo+hMO5ZI5nQp2mi+WHV0Rd9Q72GV3ZnhNO9S
gmQgveX5zu7LH99onG9vu5sf/34dIPtB11bC97Zj58VVmr+BY2iBdC6OxhT4l8xCHkBUc37Itbp4
alKwLxhTkUEsqXIR+XfO0BEoPlbaM4Ggl1kzmg8yaJ91f/w3p6m0/zhzE/TYppCGoXTXpZD4w0Gh
lWMKPHDhnWvYYopUwaceh3aBjLP/aCJnOIi8GO+i0TlVqjeeU26CB9LWSMfoDPehY1nttQWBIayw
UiSitYH5dBTjIci652nuxVlfwD2l25gH4ln01Tfbx9Fovq3hsXQSxbAXyGG9YLeGwPLMOvDixbym
XOyXQ20Pez1KWN1bYQR7HgSnWZfTXi6HmJvIfBOWhJoAmkdAtIBJ9JB2oBEoLEi2ELmU9q4Cj7Qe
EyTLLkcZRNDRsxkjHiJcYgfhNtE+YwF+MzB0tYGinb4pJ/nQjKCPP6B0JGBLTXlEW2McRit9J/5o
PnzztBiBkBXMaFwit0FTDrTt+49+4bnxISYfYzLz7qXQSVpkHKcDZAzetAUZWQHaRItCvKoDlYmx
Pza/XmgO+Tep+cPA11xFsfFIMgNrnrh0d5qoQIBF9rxFB13tIJogUVlehcyQkEhdfDBtSyp26ZLT
Arul/tKa5j7MBkQao1+VPyPLJ8yzth67WLWHwR3NK86+j6YNtQPykuyKnn6b2TT5JQnZMmbmp4X5
dDTajIdgqNBfIryg5wXC42T3TVeWz9J0iysZZISNdP2EEeb/8nUeS44j25b9IphBOcSUWkcEQ+cE
lpUCWjmUA1//FsB6t2/3oCc0MrIqM0gC7sfP2XvtPERbJZzvNIDWWCl2iqQU5PdEQ7O3bNq2YVth
pOJsTkb8xsQggPrEn5ldKYdboH+rsvcmPJi+vJM+9FUqL4eUQvJaWPXwuVLHfpPVcK7nnxeOC7bJ
GYedImSWSafEzRzrhrtmA+hOnjVUH7YdUuToSICwNQRLtMaIduVTOXBN7MbpDppVN/c0MjcWE+4F
pJfXDKf/vZ0N7MECKBise/3HFBNnGVtWeGcEprcTuQyzGVcgTDEIeICs4xCvoKp4Q+owDJhksIhr
TUpbgjjqn826t9+nnsGrxDTxFkeNCxl62onUqo4x0tYbdDtizQRuUmogJq1Ju82TLp51Hf1+Sgkz
N+fNfHlpTs9BmFImzhdB8Z//oCugZwh9fJtcRBFhk7X7ar5zu8I8ymzaekAqftgCfxON/Rk3bXPL
ZjJKz2kRZaeW0BCU3PXRMeFTsFk8eSIdbuh3+abIcsy+MptxHvDR5Km1tX2Zol0t44BlC/Eprh4y
JGw3PVcuSd5DaeFpxx2xXwBDhjW+yq6aSPEtiubkj2b+TDqfviHIUENhqCe/SqcNrwtHBZy/e2wj
1z0stxp+EExMem3uHnQwRmalPapnkGRA4H0PmCv33GSgWpKsmJhRkDAv/0VU0S8AudVJUtHQN80D
XKwbeXCjEAluyzMSG0lkgUq0MaVx/P9v08IQ80b839ua4XiWsBhrOCTuucL+fzZqSPFooyOTrMPl
045Sx7qYg/T3Ol5Qclqm/i2bnPqKZ3bs3yeiK54hW5AWE7KIBUoEknv7S0fNxMkj/esDNS9HnKRT
31/BZBTPVVa9krNJhpCOXQc/PbuUGiF/tLpvnZOSBLqZIDYDTgwR9NzDHJtmlp4x6PnVAjkzUtsd
SjsGbNFqAntd8S7bpo3xUeDZEbJ9mobPx6+S1iHfc8dgUnnua1ZXKAb6VKyl4de7SbH+BgLlpom0
+As4FXRLs/8nivvn2m9/F0FrX0i9rO5mq/3wKu5dN0lvRjIUb3YwA8PTDmMoWHptahmXU0W/m1Zp
bWrDRHxm2Qggh/GrQX3aBL6z74nymq3V2Sz7CInJAflGT/CiAOnuEC61x1IH6fZYB9tEp1k7Qodg
sEZ4HKJGdj7UTVVdtve8zp2dTMjRsUkgk3Ee31NvNI8x5PatnnWQ+frusnzeAZMsyC5q1fRN9ntk
r7o+lklm5Osqj3NSj9Pph+hzhOaYOrZThT1Jx9i0LfG7vIQ9XqrcqJx1UxJ8V4qwfbJd0z1ZSfJh
hip/8rTgl+WG1SejAe2gCu+FIbZnHz2vfKmbGtzffFMT+f2ZjuWciMV3mLBwb/rWNG/SQv1ROMCI
HRfet6/Hh9q0E/zv6lfEyeq5cabfFh7ZY97N5EtWD2iXGmHuj6sIMfbXcp/1GUceH2NWz2EfWfuw
Xi6bdr52WhPxyeNtk29HCKU54KYe9fQTz3sNqwzmTzhnoGkJ47ENKKP+/LiXB4iMdYi41Wh7/mEp
oVDLxD4WA9PlGhAQ6prEf6piAQXVqfozccO3gixljJTZlGwJUk1WyG5/loJoZOaiEiNpPNDVC68L
nkxO4QTBr3dWbl3ZNzE/yBpc72M0N1bQHTOTgmK+UZYHh8MzirV5lSvrvjwWiWNyDZgxjvqm2dJn
BSofd9Eh1PtPLcHXVxBn8FXkybjSIMmtk17Wh3pixabMDK/YrPW9mY5PxuhZOPJb+saW3EXJlP8C
kLGRjBD7GcH6eDDROjFM2+GmndclqyaFTEU30yRgjvhuXPyl/TeETtwmbGoTIhDLlaTWOeXedbub
6wzeebmIFSXvpcUmXdKfLztCnYXpvqeRMEiYN3CARO1Rb9z2uWlhyQj7j260xc+6/t1MrnOtDLcH
ivMPStnmRxjF0S7IW9gh0PxB3A9yNqmRUZA4fYNpCPs64+QDnOx8i9rXuvk4H7ZmWHL5z/yDKDWN
HV2CFbIM+1rxvd7A2ZBt0zZcKArTY0CL/tvzgSIAS5g/+yFsjqbgfpP5iDOtmeR+DhjZUel9+MnQ
H8RYvSG2Ha6565RbzYKMmZMXVlHY+4ZEeSY8lIMAUzaqbt1DPR9j5Ri/J6P83ecxx2EbYw8ADDJw
iEltnvIIduIQF2LrKwZGcJDvlGVqO0J0wgfmoy2oTW0LT6r+znr3ZXKLe5eT0euW4wdRPKAs4xjD
X/eL7YzGToef2PFIz+vx75du84/UWWWq4ofKG/OYwvBmmh3Lp0LQ+M5bFNcYDj0+ALvRMEEWA6a4
0pD9dqzaF8Ozq+/HLSaSZnwWc5VTZBkBdCkIpOZr2TumxvUPskF08dhKBj72BEkssg0PgcCgd6/L
OpqnnDNyF5jYEFCszEul0X9gLlFHlQTeSxNzbiyHyLrVHVegIsL9NHCXbyckAksh2elQewETRhBU
Q74kDdeMiuvvUURXrdL018m34kNS2W9J3xtbVjT7IwwKKnWS7PGu3RaAa9e/lVh1bTN3f4+Ahmwy
ywA/kHrehKQtIatST41VD3fLE8+uXfpfftmKXcShcF8Hjvc1hubVGZK1zJHzVqUXHy1VuztDuPVT
X1r8FuwaQSh0gnBc2kD+hHO2LHLKXzt5AwGEqzTOzEstOu1D0/VD0UdyPzlAzUIMoMTOym+AacMu
Rae4SwNrK5lYIbXmDjLnvlte90D3JuxMUoo7H2t3ac0/4E7C59G29k6gfqVtOGy11rY+MVaQiMZy
sY4qzV1jYXfuj49zcOHptMoc7jkaOsOe3ii6XhtVVJ9a2hTr1Oc44kaTdu2MjsqqzbV6DwukJATO
Ko9VIyBNsgB4wS8vwy2e5qbFBZ3BUQAzEnrsltLutR96eXGYtr1Qs1N8uYnzEUxR8eyPUgApiN98
oqdbz0bCF46VtU4leTelTXcvtjA6KysuYG04+QehudupE/q3mrBPx3XvBOfcQBg5H1WskF5X2X2h
iCujTdxMzdaPWm+VmEPzhHDfP4RJ+0dKF41MHa898ELP4cR993+e4fQjJ8Jx/1D6q6tph8YO1nR/
jqL475yY+6Y53J6hMFa6TdK92VoYXyKNVX6+SEyvZSxl9c7JRGT0lb7jaRSvZZMSHgR5M0SReyqy
mHbNOJYrt4/qs+jIvH20wbSkJjMUCSVKzHIukxtvDQE/IdZhzIstg6NfVFreGfsV40id403RYexc
asjyP4WkkaO6aaIuQuE774bhR0m8i6IWBieUgqnl2TR1OyVLqKB9Re0STyMiqzQ8p4p/57GjzYtm
XRFA/kKGvHVkXjRxVdqFv0MN7xPJ7Tlbj+nduyei36q04CvNK0UVEGYAEjXayEAF22pA3AKmcwsU
jRiqypbbpkb9kXq9fUswBK+THGQHUYfVxo8/rNht34h6I+iZINoDHEz7pgfaHw8b66HVvIvtWYxu
ceuJ2vksTcyyAZ6hkx7D7JgEQPbY2OSF5yEu7U56iFWqjUTzirFWaihPKl3gDDasejUknnFeHkrm
xaIX5xQ05kW4iKweqx05PmQW4hO4OAyWL+lIaIul1J2ks52Du5Wca61gmdLLG+1t0hkDjQFpr+F3
ppsRV2R0lgBXhjYN7qAXhpXEg7bqzVj78BLwD07Qo3pMjHQvU4o9iNfujUzbAWn1KE92LeUd3+qz
H26bUc/eS3Dtt4B2tp3mRLIID4FibeVvrdaGh6rP/wl0lOCAz6PTMNXuV0oebJMYl3HixwiA5dnR
keBnwik+quZpOQ2lWso51hE7fE852L0EB/dcNPYmBuRYp8nR2v23F6fJlcS2AEqZy1Eu46DCTuEe
cLXkhDfb2int06dmJnHW/qSO/TCeVReW1+Wh8m5WX+PUH3B89bnDzTNbezggSYyAh6XGQ7fW3hxb
O/MpE+cYdjnfBIInxjHVUfpQjdrlfDaKsNo61TjeEuH8I1GgHlrLG28lRsHbpDd0IWiYXcsSIg4Q
QZA7Xe9hsBp/TbNFeUJhsM0SjsWPqg+WLWeuoe63LbJ8HoRPhcxZtgZtJw2QsoX37gTUgXVVio+6
eh+4jN+9osrunS+OzFl3qJOAizth8xIM9sqeQMprbDX13E3ioB2eOwgzvBHNfrVNbD6PW71Kje6O
drt4Q7BcuZ3xZjeu8TbEFQNqXJZI0Z7jtCIxpG3Ms6055LSFDE5DTw4HDmbAiQ2NCFYp3Cfkp+2G
yorTVeZh66kjOk4IWwDu+a19HYnFWPY8zxHvbTr1GEQpncHjqUsalifsyx0dVyzReynJ8kj426+V
Y3wtDbEl8UHM74qk5icEC87KwqKB0dQHp7nQJ/HTnB4NKb/+sN0seU2Z7zL+cJp7M2AJbhtcAU5U
a7vl6oqaQ+dVl9FsoFtb0fRahZRdhZqGo+a30+vQZpTFU26uooCXWRlgnZtAWBn0Agosefkh1C6O
8x1WjbYbIi06J1R2MFLnp9nyVEFX53VeHjpHwdvA5xVHAFUjjNdK1eNjBIG5rdz7RFYZJQRROjgR
DPEsAjmg5YWzZ3IagQ1JqPnHFOuhX7k/W9dFhxvlx6EEzLJzU2bhj7KJaX1BcmgSnkwnBGQTNJwE
5q5X39gfjiCZcW214nMwlH72B+iqM9g7bkvAlzUnlLSc1MXQMAU2YNGQhfMdwhDGJOCRxKOl0LMM
bEi5YiwXyWy8RxODyYkr9IA7Qd11V4UvYIhXitMLITtVjs86aomWImuoBIIMgKfo3lvXQvQ5WDEm
FGTQzUDWZ1R0l7q28+e6Bvnip9m5jTOWSGAxrxRIIN7wST0+hwpY/TprjSMSB7FDJGt/lip41xsI
0GAXXnXNIk8kbTd13IhrxsK5V7NLsc7M8taK9I/dJyPkoaUDUwOET3P/6jfOz4Uia5aIlI2GLgVi
MYCOVee9+np1jYfC+G4DZOtdaioSYxzy5nPC3jzQqiQ1csGWac35KtL+Cf3oqUGM/kZ/Oz8HoXoa
HZrC2yzvXLIHHb5MP+Z4Rzv6lUKz2iwxKE5P+7z2dSraQYak5aTJdsl5sMs5WA6sFH9K7EPtowBz
JmgKKJ4QtcSey8IPYBLmzvjlKpZGOaHDmWLCxxozIFo2RIArZkJtS0njWoP9l4i6O3+jDmF2tsdH
ObVVQDsmtKdtpQIc/FMw3CzaK25tY7GYWQqbDhsgR7Zymy+H0OU/mV+mWUsIKmAUaAFMIBwvC85Q
vLxjRJJL22j9Mcb1vBukVv5ErtV77fRTG/M3hos/Qzp8Hh6BeaxNJoTeFR9uWqTHfOTtTy4sBNUJ
62qqxL4i77WuiMaMvVFAUTQGcRaBEOflWTf62Tac9Hq9ZCQsH3CLwGeX9K23FcNM85/Zs8sDCqRD
ENfTya+jkzFkkHScgcgYQWCMQzr00liXnpYfRhtZNl5UhoUm/JvHgaKwFcMzd6Vkij/Ac6BfGK62
siwLIEhj0qsZucjwVZMsb7TPOuOpZxWAnDcBXxzthBl0FXTq5sdTec+b5l25dfK9FC8kgqivGvpp
LKzoI6XLe8kbguYaX9e+OINtHaeGpgdHIC08eSAxkLIaxfZlMuv8qrTS3XmFhLrczujl+SE1xDnI
yvApTvsfYCaCP2y5q6YJpufHZCCAVLwehmE74HP9pYA+M9K05AeDIWanYr7J/LGds7PLMx0uLqHl
qTm0d3VISBzBABwk/7hue+goNpnlK6yfPsmIkw7kTTUYToppbA/V5Iz/dpTDMEzRAbyUHtEllIYv
iUnLiZLuJRmQ++jCt9Z8N4RLuHTwzv78MD7KwLRemS4Z79oUZs8mtkp8CXLYtknnnSa+OBKXU+Jj
G9igy/Ih5J6udLpFMMck09Is9xp+FJ/BJNRzN2nbymumayTS8Vkfot+PI0loWB8PFrqXU5GZgL2c
gf58O9KC64mqN002iDmwzS2GabesHK750y9D7ctJp+Kw/BhsxIxe74dgZ43CPwOhucUq6f7YM9vV
cIdvbBFkbzqgruxMka6rCdC3U3iz7M4+NyMnfY9m5DEPDWOPT72+ZyjKVkKvw9+Gdo89b2d0Uf1f
DRwVYcfIayNdQ9d3r/FE2mLU6CQqzy+NsbwkiGxXvphTuHsAeRtHG5uNiT+crrY8DwAc0nlfLSvn
9dFVHCa60+gewWvW+C3ncwwILALfvOFamIig896TO5dG7RVOjTsXqsxIk02ao8aP5+KVpB8Uvsa0
0RICxpcGDSOf7Jp0LZBOosVAyZcMdGhdL4OjvMdH8ZiiQXi3YDHW2pWcWXu19B8aj3aQ5LA7NC+h
7El3RQD/eNamkAwsRneXPD1Q99vvORSRuxdHe1MV6qMFWnlrA+eXIlrkRg/QOCyDy+XBmQCSOYaA
eRT71r4wy3S1tAesuuhRmhhfvjlqd5gyQFmuvcnhcuyj6pPg9fdk/loTvo94cIDhzntu1RooSeZd
c6wvVSvTV6f3vqmgKFGV7O4RWJOwMo230i7/r2dKkcigS5KFG9264o0JkazkVkgGBPb4+Weaf4rV
fKgsuuHZUiAdaHI+ofnOnsiU0aTXvXSW1h0fbUwxumdG9uUNtuyKqN262BYBxKuMdJTNZJE074YT
loD58IHk3LgUmv7L9fGH0GHM3+qiI9hQDthm9MTd2W6nbW3bbo8SvNRKFrZ8AZlfrh9jLA+JHtwF
e21RrB3rEB0wegPtZQhxMIWRU+2tOUmKwXpyfSymlZle4vnQZ1Bab5paNk/Lg+6OwSEbHSpXOff2
fLzy89jHzoebExnBUz5MzXsSmy+pF8Cgmbsd86uxS6fL49L17FfH6c5Ypeg1RNVhoE2+XRZzFE1o
bJ34ZfmRaxn+SQAawUXIHMHP7Hswgqxy22uSixxbG7IGVnYkWGoMYmyt2lkXpLeqKHpeWq2pDxIt
tFN/Fwa+ePVHhhNIyc8xqea3Wgb/O0lbao9RRpJ+gjTw5qoYPS6Z4HA/gHk0Jype54+dvqkG3TXI
HiZPmYVraDLoNs2Ti8Z0ol2iQBDmXfLH0ML+5jiDdiwU1OKqD43vsiq/K6+w4BIkX01YBCACOmc9
GL782drGpU9nDhvQJZJAiAIqB7DUuK1IuaiOdeannxR9G9NMIVDliX7AeZTp+8BXO2nKw9Ko1dOo
vE5B/2Ryntz2Q4tF0QH7GFgYGUXeOLvH549kdNxMHr3jlTf52b+752NFLHxt3MNrTS8SzdIlbMlV
5+xJa2X+CtzIJsJ2xKtfQwKFa6ZdHptVAsArYwbgcUl6TwCFmlf8X3CZ2yo/9AFNhdFDGpekApvZ
LN4GCy4+BFigg+iM2fJspa8A1+gjxf6NiJ6v2Iu1c96p9l7qPeV0q3q5tUrRUBuRIV7N8zVHhT/j
Vnl7MbcLaVNHTzR0yGkhJGPE+xbSc+kF8cR+QvdyNAmVDObEmGV20XjVjryN6XUKBaPF5RT5uPRN
bwQNM1+4VO6AtIf2BOgzWeuU2S/5mFk7ASZhF0f6kfnn+KXDhoInXYxb6KTZGcVVtXG7JiarukdR
5/vqWbPjFodXl1057+l7LXHEhXjfVSqA1yZziJEIjP7oxiOIGi91eA8tJbaGDZfweOqYsf2jicL5
rSl/m9nqrYnovjnM9DEdEHQ8B4fkdsRSDGBuv6gkIYD90cPKPcoO5N8kI4S7CHbWPb3hiyA8dlP5
bJIsOd9MUd116rQmAEj+ykUhkCu5KyrPvySV+TMYTNawgktSwpvG4gW3AUndzp7yi1bY4Z/5CVxv
4zMkZjposhI+Ng9u1f/7TH0b9YnM3fiECaZ5gU14j5ymSHdMZrkuysA8Orilc+kI4lz6w3L15XXy
Z3AlpMj5WvQr/992GON/QMGaZVDcn5ZLPwKnxVloMI5008RONF2xcQcZnIO++oXs6UuMIUKVdngN
EHIwvC6Z+hUaUTj15fGlk0RnPoQTgQXTXwtRU6PIAW6rKXeX10G9Xb6nro8JnYXNtEkLI7iSKUUe
2n+eYRmmRZlaw6muPpbT+/IAGfFSMHB/yonUQg0fVduoSUwo9k72ag3cmS0AM0EowTarpX0nIepv
QSn4lguop4zb8frq6rGm+e1+9H24TF2sneq5HZsN9ZVmkvGkafY1bEHj4u3GGGdr3qcAYEx/VQ+P
2sCPHiMH3TPfY6BC5CwYUDql/lEWkUsLmWirMTOTpyG2DwVdWPqIUBQfXa+pz1kByesuaxL4WMxc
6UTfoVnZq0zYfxNsbWx6mA+hZcjXLgnJ7kZQ2zN7XpvI2jdOCdrILOUpsfLa2kA7yvchchEauyTe
yElYuyQYiCwDCrDRayaRVYQ4Ic7a5ooP1qVy6PJTZFvOGSsYHrrO3C/VyXK9RulIFnM9871QgW4M
lKDXyn/BQmbcax2ydtm4r4WnddCfuCghjpVXL5vsvW0Mxk6ZBijEtEbLPwTha9XX72K+A+lv10+l
Mk6D7m+daRyuwSwMAG5bPJsBlH1YpMFhFLLcg0ghhWBOJ6o0Q25rr4H/N0zQ9lVKW7H2mz9+YcxD
VZ8EurxX96IhAC9AxnKOE0h4j2ZBObR/8F9k51DF1XF5NhFYxLM2PqjI+rLJCWaqF7vgLSV8kgyn
ZxcABiZsa5P4pn5q5XAJ57C4tuzrfAfgHsBf/V2O9h/A3oKt6rcDySiD43XqTYstfpl0PtpizUDL
J8jVZaol/tCktl4yk+LWr6snkzgil5lmX43Ec5BJtUn10CVqVRU00bE1Vl4NXlrBVIXVJK9YIdv9
0AHXn1p5beqyoXM8RRwU54ZwFpCauyiwCq+CiTIU1n4Z4NJnIhdgXuCHaJYlzZNIe6pAeQ8AYNJO
fC0tzy5jW7NxzK7mimHpReupOV61RBevcvBvjpioUhfZizV3FFonl5uaQz8UIyDvXsBM20+8mph2
3JsgS7EKZ+n41asRkzQjMrDi3lnqdnyzU5qF8/JvRCI4hQxRIZCxQZQQDj2iU41/X/h9nL+Z8xSG
P7EZzh+GlkPa0gVULBO7cpr9wqV/KvDxrpZNZoD/cF5eVgXN4K6fIHjPvcaUt01cdFgM4rfXBpeU
8+1FeHl5rsN8Ow3t9D5NqK1jhc0oG63w27RMhEPW1K3YPq2dJDXg7DZaAduEarTN7GIjoz686jWN
yMdtXfeNd7IJmA7WDOeHY9mX23gRCDFaaU4PUchSH2Vy+oLKWc3dDmfK0rucbHVsi2gmTFSME2KA
khiTtWub9z4koRywqZ++i4FLyrVtd5tELYEhfSgOrcFkX7mW9WzHif1sy6F4CokEhU1tZhyQm+y6
PNPnl49n8NY2URaRateEikFOtIGDqf/E7DttAle520aE2d5OJTHpNJPXPZ2hHJwZ6TscFnMnJo16
rE+P8+OcdOPOQJrJV9X34HQraQawRG0vCbcwBMKHCKckKG2ogccnWvg3Sjmkl+TPyFEhvasVmUqj
8YqMQ+1ShUrFGjePawSxB3r5SWLLc5OnpVtqinEN5or2W+2qU4QgYBXa1vijaNSBhO/uM3MmG5d0
cCAtYDwZmHHX/gDYPoU/xOnEfC2JCxrnVM350hB68fffOr33yCgvqn84OEPmx3kM+UuXL5Wfw4WA
BJHmU/7SFJP9ijJjtVyofUIdUIJhYCL1MQZZ8dVZurEPKgVvL67zSzWihhwBCd9VR+1noOzZLi8r
zwERovvyysm82wDY7462rdQ+NXBAlQxJsIS7DR2Pydsud7l/Xg6bMPkoKbOiuIsZfBxNsCspRNS1
0DiwdelIx1ObeV2df6/BApzjVIMly2wV8WvR7MxE4QZaXtK1RlycvBMzxyCjle+ZqQ3rYi6zVDxq
e2O+oob52ori0dgE1Zhvx5Zukxv7qLuERUxcpI6VOQ4nMkaubWayHbkaeSLgn/rB9b4QVlPqEI/z
HMcdKvsxlXsnG4vnIm7CvVbx6fzb5uabXnY4quN8rXcZ/xRzHHIAdKCQgZzOwnDdbchHtsq1ivlm
FDUrwJYliw7LiRe1hBl5hMvM2Bvkv339IwQNyYFwrB7Plp89/nSgziwrSIPJnFvWtYwPwpRANi+O
tZdG1MGL43lwq7YFnE5Vdp+D6JjzlklJlt9Iq4/wlyeGdOGu6AzjCXW2u3Fcrfp+THBN+JztvBfn
VQH6nptqo4Wd9qJMIMtN2L/FjMPetCm7jOSqLMrLzPzdCcI5rWUHGRIMf4hTnJsQ7Wukj/UbizdU
YxSPoJXc3NiUju0fUvt9Ub89ur0ScAY6XVBxfJnZwZHGdDac5G+q4udYdf4T4oTi1JD8ApbKj4yV
E3vVNUxfl7rBacxxO4FxUyLeZ5DygDGhU9QywoYMkoB81D/bEhXOGwREC9YgWVIYB9t71aEcHbWe
4PSOJkg9/GNYjtrEnc8aVVrHije6qs2+3RmO/9mCNAGKCpU6NvlCbVSlOhcOC3WPEiQw8CUY6ElN
xXwFbYsOFiJzqpeK0dVGIyl7j6VhTHIUKAHpcW1evtqTTz88LvCce/WrP81sBhheQFdJQrAMAjws
uHMBwQMrlO7/RClxyfAWNbcFa4qk90rA5tzSDwixTQ6NH9HWqI271vjmifcTwTxblZKjBJs/xGHJ
d22EjUajGQt95OfezFo5CoJcGQdXtHiUc/Csul/74JYanwF/Q+ASgvhfZpZ7uz6C5NGSFW9WMtn4
oJURTU2017VVNQvTw9C3dqWsez7/q0Uk5iZtur9GBomNk6/48MQivxl3kcbpM5uvJHAS/GKcXNo+
HFDUx2ssFMYWAulFaHZzNhBp7RjV0wSe+ifQod/smRtZFcPZioBCmWhntkMsfnpT9dOOaESFc1BW
mv0O+uk2FbG+xdBJ01eDwEhApE5yli34RKTugoIhaiPBkXrVwz+NKEmCVZxSsXetw+KTM26+c/Ny
2HY1GrjO7mchNn2QGM08CnM8KKa1t32Sl3MbtaFt6X+sSX70AVK1ETKFEuYfpkz5M91/sVkeNHJ1
mBNr2cEk+m5SVnRRevpkKR0zcjj9w7wwvnmjeJLjruk5uE3Q8DeuCbmcuPQLTenh1NkaxWMIDMUm
NXwVy5+AOW51SY1B9MafPqD3g2Xo71DAMI29nmR7+GKcXH1FhuxwV5O9TQkH3ovBTAgopVKbBOtB
3Isfqqzxs6YYixPGSVrzqcIQ/Vhp/rQkm0qo+wdEjflWNGW9aQBEKwiIRRNvI7viKGjozyBbxoMO
w4gFvHkDqkWUVIkInvAlAQ/7rFJ9PZZxTqtg6Mny+B4KxGkqMLJ7qeAMoUBhIkeKTaZ7H7Imo7Zu
MYb6+WRzIPZ+h/nk3pSxRU/S7Ad4d+ddWmlvkeIrzUJ/Y+j9L3/YBWOO/JwMDt+lWxZkhrEdh/TN
R9GwP7q01I+ybV4RMLgvCScx4MJdVZg7JdBosl5VwLWY/HVJLNZl2+74f/UdjbJ2ixl7Vcv0uW2n
D66Q8RAjblqbFiLuIvSCp45A7d3QkZuIc2/ap73RHoNSs7bsaPiDwYCEHPw5I8fWoVXaz4A+Kgt1
orZ6MTUb0NwDQ9oGUnXriX3lRmgigK2uBtMsj4PDugOvLe77imvRHfaF5XDeNXdTREhjkrrltg/S
/ZjrP2kE/hrsck+PMaNvKN9mGzxcHhxgRvoyqDbZTAHEf7PWw0051f6+KaL7WOj6pkyltak0H+tt
3RzLUP0wsfXuapmBOCMtph3Uqc/LdD3kQ8le4wLEM9O/Rhyy4bndXvkmgTct78moqDcYROTbokoZ
LY4WmCa6z9zy8W+v41rIhGtsMgMtbOjlBEIa7sYEFMPggtINVsq2CWtMg7oN/5VgX62PVl0AUSYO
s/TkR+41I7gKPAJTRcHds5E633ecW9XV7X9hZzTPjMZ5q8Iw1giOzaNZXFBbnuh+BDfThUfmyfQW
ku+c9WgVPdJTirw4aRKlcZJxVrMklALHnG5lxCyj87tu3SPsWYSxJGRV1wY7/jbyGX5IJ7D2BqoB
A9ngoSmhUU7SWOMsl6jZTPrfMA+An/ALkxqEEg8rqWU5zy5st9kWab6xFwQb3FT91ghSa13FOjGG
nJjYyYzeRTgUBD+MtjOI5wzMXW8iu4AM8WfUwDu4URhvPHKPVsn4mSVdsiVXDSFPBwQyLnYegW+D
URfnYPguGa7TepnZR0Z9G91LDLAoaLQjAALSjJwm3cWjqZMaC/BKD+xtTJzkSgIrVvym/CPlr7Q0
nr0GAUZb417yOh+uQwp0GQWY2pHlU52C8NAlwb0ze2+D1xgyXvRVdlLdGkCgE3SK56wqPrUMboRd
Re9tYv0p6+B3yHFmo0gm82rfP3EnbcpK5k9lpLurmsykg6epb11kAMCpB4gcgakaFVsEau0Rth1p
8nhWm2oUB73pVrY5dXtTVCBlEnz7VTMeBbTgqzs/2HHzPunxj1aM/XdGK7TTw70UjX5P9eyCTiw/
dgRdn6GcReQaJPjtUSKvwDY691lPY80nE9GkHPxj8ytyw59eFOdXNiexTov2k4xc7xpTSG+ED5Gy
OjoVAszC0IeX+r1qp2EroF6PZfOrkMGLGXOYxoq1ZsnAwpujKQgnT/wPYee12ziwbdsvIsAcXpWz
ZVmOL4TddjPnUCx+/R2kzz29sYGLiwYIiQotSySraq05x1wPVH1iUSGSaWpt3eaOOLW2d061rj4W
muDLarJ8hR+fKPjK32mjznnEoqQH331tdHCEo0u/Oalz5VpTclobzIkXPhIhV6T+LnFGZQOydBk0
5JI5Ld8ShcKShFKcoCZI7KILrFWQemIbVNZIpoLgW0fJeHCT/teLmiSg7hzbDtYR/JUzxkKyKOGb
p8DMAXNuC7gYy75hkk9GSbFsZfKV29i0ndw5j+0Vv5CxHXTWPipX1FVbV8+FlaB3DZnM6nl+BlWP
KNUJCXfPQHOq+7RLQUuT1Ch6wJEeSSQgysGTGi6QIwdOZNexEmGGB9Q74rAB3LvWaP1MI8JFEaC6
aL5v1Agxpx24e0N26M1SICUadYdNXeoMVgYyAhUN8rU3Sc/A6IET1y6sixszU9c0GGq9o8VExYKK
UNTGebApH5JeGGGqbpFS+SMR1Kp+xUnPZMhlEd+u/ZWWp+Zaq2Sxyhi8UHMKKNVOInd0yp/r1IDd
GHvxJhf9W9el9cmOxn7XGf5xTIPskCjbPiIlbyFQnwXWILcw9M/GUJKKMDj2SoDa1YypXh1jkWrH
AAAiKbJ2B0bRGPWO8qhrkX3W4foxbo5oq01BnX/RGUxqLT3545kKMb8yMclbQgiN3b6gNFd9seDY
B3pnPYeF6ywHpFlbkd1IakJELdCRjLh30JVb7hb9zAFkzpJVP9D3RFeJrCLH3Ko1ZWWKPj3mAWAx
2jokPdmte2TaskyM3Dzk+LaWHRMwopxUa4p24Ytihomq7dWgx7JKFYBmTVT/dVjq+WA97BiQvma9
kKnd5wifejPDFpahro1VIrBcsOdNQwW3cbeemkFhiZvN0KW0ZzCn7R2drqhhFMeQFBZWs4faifel
RDYOyrAgHs7iIDxSdNdPqU6HJAGrArEjW7F26u/0Q75FOMDyJRDr5k7qbDRJq1EHeAiqgiuQLj+d
3kt3EUWzUNjqTvSvbtWUJzXJrRXpg6T7sk5YlZQU1mnSAyWPHhjAk11QtT8ELT2gPTJB1DNhDcdi
7VvivdXt6OD5SGbobZO51Or1tqHgBWC7Co6KCTxRz6B9pTUr5dImr6FTNIuOUU0BD3R8HRPYWGqw
Y9X8kdU7NvQgdUl4CXY21MizN3Dl6SuWTAOpD2QKuPyW4cPYynLjWDGHqo3wJbePZagDEFCJCsE/
kW1obX+EQ/vVTeNbDil1K5UfEV+bqHLORhrj0RZJewp8KO4u4gas6yKXL2UKNAg9Y75FBsMZPnZM
3Mqc4iJyrGXd2BBi1YzFMeabNVS6vcPhuYh6PSVFrCe5InHtFS1uuXJSPHma3k4ceSyinnWCsRst
3LjHMxklOoqFIj6blvXcFln7QDW/m2DulaPum5Dc6oaBDwlIXR7mjWa0m3EsCYlLM5qHLaolv2Op
5mjIbkzF8ADFDsUm67snKwk4q7P+lWZPuvR1xk/XcstDpJScU/NN+C3lIZ4uWf/uzrcyFHbpYr75
H/eLeS8r73JNbOPP713KG8mhjVz1TpFduScIP6uEQSOc7gGEe+NcjC/zY3HK8kZRC6iKVRk8Jx3F
ArsJvO38aMmhRhu4H9apIftb6lfIqfRuYze01kpymzlqfE5Bd9mMQbHp2l6uYje8aEhdzq1GeIQB
1cYtkvZAVPYCcvMlN+4YBNRXeFTAJorCfCGze0niwZ00RvtSaAiX+zCrllYEKQoTL+neDspvHA5h
FKUPRkbDRO2jel24RJhnGYtj0IbCraO9S4V97WdjvEILgzeK4upbbR9Rq2cbIyesxXJbm7NUgzTT
FQ+e7LVrDLF0B4z7o+zaP3XanC0nRhARld0k0nipmC6cKuDVN4XVnIVyoqm66mS4+WUkwPBx3nRS
1R9S/weJjlzTqKRyB/J924NPRjei8Zcb2hAdKENcqq7vL6KMfdoUVs86MfKAYXjKq67YX/DgAzPQ
n+mbaXfKKopdvHTEgJ/VWO2f8rFksQ8/l4IY1GBEPo9+KJMDvoEQyuKQLiSF0/2Ylwh/BW0jc8ji
Xa5Tvh5RKHNaZpfXttTFAQ7nBQwUWIEyMAlbSL1NY3os/RSIuBAidGSv8iypQuw1YyQaEbAaERPT
A43fqUdDTAwJ7v3bONGgn+enKQP9LtSXYjHv+/eU+da8z+/xWqWyA1H4v+8yP6BKBeivjuijpc55
+K83mO9qtcb12tS2v283fbD/eGmbmcZ6SFGV/3vtvw8/7yOhEQ+PNtab+R2YOg07XVaPXaCW+aIm
GvEQlhE3A7O0D/N92ACtyQWYh3yDnWbYUczwIWHN++Ynzg8MahSuyxZEF73rIjQp39IVoJbjEH8Y
qJg2aE64f7VEZMdZaokHIqTUNh5hIFlHz8ueWhnUfD57xeXGPan6VIMtrb46/97MTFNHqpk4a9tr
q3QbK3LdW+LDZ1pHC/X/bvpS5OdMeP7OMpuz243mShAyuYSuLhEFVAEo+paUGB9ptE+J03L35GI+
FXWnXfT2UOYI61GQVV8AFhFMI2Fg+AA5YnU/paullyKu/6RGZK38qIgfa+npyD7IuBe6bWzUodfO
SZi725qIiBOJQcm+Khz1IFwbKb3elfsEYOsxQOC2M7GxnmPNcDediM1lTulgDxqahn3LJXBA+ulN
xUo71wzcc2AcqSgcZE3GX+b2D/W0GfseV1fBsnzeZ9P5f4g4lB9ocMMZTYpXruz1KkQSwCnFhsDM
4TLfDQflZruDtoopwS90FA6XgRS5i/m/t0T4R7Qi35sUfvuUCLMobVKqOY0aXuy6e0uBuO5CsL9L
tHFT0ECxxe/t36cSWKxTzxkwUZOP7GxCgbQCHIJz5bS9pGOJsKfUsHYN2JAa13+KkuLAmsCjyMvG
8lh0S10Tm3/7msb8K8JeP8R666GQiT+IM8yPlfegWIl3Syzh3ZSw3INC9NcRNjt8F5F8mDejQtgx
HVhtaxMLsNEyKB/ZoBUP8wYSUPlgAUe2nfYpwjT/bhJzsSRrHgVCW2V35r+HeT/a5nFD7U9uMzdt
380xXdvww57TqLePmA2J8pbYZGVBkpYDLsKaYrfjbFPE7YZ0xOyZM3gbENp1rECObDOcKSFhEd8R
MUtkpHr+c6KnVO2oni20rMIS5zvZRiHw9+yX99IhQUg4kPQsania4cVPLjr6MVTLnREzWQSPBurX
d0qSxWScb1Jbb/EMKybhb0r0nmJa2UjyDI/zRslp4LIyfvbgzS+deCwes9Bod7bojCnkyL4SV18t
SUy3korlv8yJeDbCnYJI/K2rZb5RkO4cOh+WclTbmE8HPfjjoEQeaOq+oPkJtoOthPsQZMYT4rrw
9z3cbHxW4yh9Hqj20wsRya7qHf3eOuXb/J+AsfxWzQp4YqgicREOcfeNqzBBnW4mhh5uMi/bpyVh
no2TGUstirSNmfb5Y6OkxWPUQIeFBPtgmik4ettqblXYNTfNVzcqXsiHeRelwvKoduJ7vqd0zUjf
hEQyMAQU8uhsH2xqivcE6+daix1yECd3N/i9lolIGiwZzQoWP+AfSx2Ofk3yGAHeD26h3vww0J78
evgcFTr2eRJYV9szlFMfFCzdIrP4zLruEgws5mu1s1dYh1Gc6rlKdVBLPj1iz2yiw95LHP1T13/c
wnD23iJtIHMgfqeT10MOIPZU6F500xu72iUsknfkXRe7WiMXsoRlQWyhFf0pGvUYSee7k4lyojEK
b0JRV2moWbvIao+d5XRPLOsx07Pk21S9e6MkUz1FABMPhTt0i/luWenVk2+nG3BFzPdT40K0j/9k
+r698gxEPtTuvScfbN+RvitdL037MkeSbWukULvYlZ+0To2LYhnfLb6TFeheEDB8tRdSGGivtRg8
wAk/T7+y0YHaT5zqrRv67zQKqEoG/TOWGNrImSX2Kd4i8gRxFyBivMIEWZJ9TB9z7J9ENRbXalqf
DLEWL7rp7rzPKYriGtrFc8UZeEAtUlznXXbmBDt+dob56Rn/XjAA0SGj3D/OL5/3o8XngA4Y3bqW
7thifiQoCXyoabHMr6dJSghC0SfrvhXqYd6QsqYe5LT5d3e+VSKKZC7//3rYK33MhfqwmZ9cz0+e
32Z+xbxz3piZ8zn2bX7MUJiqaRSeInAqPj/BEK9gp1prpW6067zxZNrsG2bpC9tOlGZN6IHSt+l1
JEBkQX3KPATqIA+mw8CbI1N7dDjFhD4YD2DN6NQkvvZe17aztFRF5/QE4WiCqCQmBqZ+oNjds+FV
TNIGIsMqiwS5YcjQmAUw8w80+KeGc3qeN4R//M+t+a7WDP0Rbg7FcGCY6Ob/Z1MTx1KQVMv9IbXD
o1Nq1R48wkdbxPlCHbLinhnAYmgYz3ccX7LHxI3RRVZ3Em/VMA67sSmMGz4s48EnfUH2rn6bNy4x
iTiP82E92gQSVo4pN0bMtbf1AU3ablNfHUOm51TicJZF2X6OZYoxLeieu0qp9kPrYA+c9msQpZr8
MxmBRtVItfeJ6Mxnp7BA4I3eS2zmO9vLaM7UifrgB4WPLtNAqFRr+mvQyBOFEPuPl/Bfu5mhPLko
vLcqaK0dRg3v5pkI1uenTG/URcJ7q1065jUXaZqfVIJl0tdnBQjP5Jto3mSaX5iNBD9OIB+UWkRv
gYNYKLSM+BzZ4JQcFUZ2bwD4ql3jdX5qzVu3wgs+PBrPK3RBw6VzGG4ZPuSGYF0C/+LWZX3KPCBv
fSQLnKzrzMXcE0dOgrvbqa428qrrAIHwWFA3kaSBkWYyPZDplCNaJBDzM+bnBp3YgZ9yDoH5USWh
ccJ9b58R5BKQMt8Eb1OupywEsEf+UW09cBe5QSBjgDSbqKGgo+7EzrCwSV2ab/L9t6d+O9+28Eqt
cjdRlhRCydfxy1Us+/rSeOl3zSLzK6SVwmJe/7aycu9CQ8HDg0O/DCMTBx9BqJVKfT0Xn13YjOGi
73EP93b60rfZkVqjciqc/H8243R33seybSs0SjpBHHuk7nTOfz7v92W69RzgxNoJmfWs813KcEkf
IM1pEeXOm8COghOXbxIDpWHtCsOiu0Crr0iIoBujeDu0RnRSVCqXj/MDQrjayswgpc93c6t8zrnS
b/HrUMyqbYh6Q+3IS47rHnRwwcXfL8NtSUxabzzYzrPgWn5NGk25llGlXLNq2MaWMpz/7c+KiYHB
l6TKsd3WMj7gxmgedTXMHt0nNCrjxrQI4Ev02jiPFfpHwym0L3Q1LEjq9oOsFfrrrrAOCK+qR1cA
95uf4aQl51nkPmdSmNs4HK65NK2VwFn73NsaIumm/Yp7BZWFKMQ1CAvjSNHRmSqD7RekN4Wes54W
iEwL7Oe95m5Vo/OWeRXVO81FcyeQar4wQtExyrTJDFV1Kw9X+aNZY5utFHvjlZF2x1uTbfwqVNfF
5CUczDI5kL6jYFnjUSPCNao3H6ztn/K2LN7yXlpbQdIjWnInf8P0j9sr9LpLa9f6g1Z2+qIgz+sx
ZB2zoaRH96AkuCYXHG4sv5lTN0m9aWkNblmahHQYtW41oD196tD4LMN4qF8g7BoLDIgwdINWnjJp
XQw9V/66rUV3O66+gzCDql+1zSmpXUT0RZSsoy4WV4dJyoY1DgphJVMoCGftORpMhjuFhhUdaoJy
LMZOjrxD4mLTaPjdLqRsJJQ33PYOI5viJmCiz3CU5yg0vGCBNhy5TzQlDtd3UUYjujRSfkuHUkmo
1sSzC9A9cZndCZNMj77fiUm6qH7oiXZuml67ayKy+U5pm837u3g4YnzMl62vCnBB6dZtbOMKEaO9
Iw90F36V5gfVFu3dGdtyg7ejXZusHCgSEkrGQEWgFRPlbUe+16tLxW4BgLSfOH4p0DXCOFL1VW9K
61wEZFZIxR+3uEi6be6Rja4HzgdW45FqqtpcPRDHO1JZ1J1mJMq5yainoOhZEuJQfKlKeSSGbnxJ
+tbcjm3LzNXMuhfmD6f5CQSgRcsOYfODlTbRmcZWyMdT86+ExhYauexEoZPYcNWpNxrhWfs0iosd
ugNmP3r37hcUq7UgKY6g9iMjGB/bTJOPSezYl0olcux/d+H+4Tiwi4f5CfP+OLDEAREN60JeM28c
8hIJwSKfoh3o14T8rMislCQ5Iel7EDINH7tpA3vDesi1j3974sIOHnMSVh2kNpd5v+1E4bEheWiV
Rka3Ccayf9VQtBJlafcnBOj9a91M1aHWvNOIdq5pwyky7W5xYe8Nty5X84tij9zZhgLDfn4RTdOX
rBubq6gJIjEacxHZhbtCgyNxHhRYLIdptQIoplvWhk8UcVxihZhWNcgVfyyHyWiNkZXIKLIjZXet
Btv6RHbPIZxQrsU4I2+ZFfyd94vQqtHwq+FjlGTRqULmtGqmFxAdsUQNbbxh/SI2JNbqneL11QsH
0cFya+tTcWx8dY1hHJKQSQ1LQesZRFKGEysKzm3omc+9B/FI74vqbMH/faay8FerM+33wZLguF4W
61pijHM6U9/QdI+27XQXHdfd1qLmzLQu2sASAZDmhcPaa9odtGmUwGqHf1zuFIWQNtbyH8KB9lVq
BDWTj8TCXUv/EAvIHzIBmLL1AGUnzOKvTBgfYdHR4mopGZPRQvqbjupXk1+mTy5QbYwqLLZ4HVuq
gQ64OY9ZmB+p+ML0To9dwMIfOwk1vRqxVhI6y85sz7Jp9Z1OPwwesDmuVFzEPsfobnQs4rvIhgFa
52GiUo6DNYaH+V5vVLDmjVisfPTrl0BjozIQLA1PxuuJoHYg+sy9TRgeHfB7pkfdKjU1ZdkDyl7g
q3lnpGU9jab84nv3Mg9J0xzi4uRmw1smQS6WKPRb36SjlAxP8FjXYOi/mApbuqTDpPsXbJ8k5/ox
MZOGWHuWARlHyTZWUX24dkyEJsWeZaQ4p5pL5KuWBI9BqMSbUFIln9gWH5bdYx7BNKa5fn7Ik+zQ
24G9cvRYeYZccYxEqn/qHZZYW5jG3vLJFeqClGZQdnMidImNGW4Ncqu3aaPfnXy4QWxcmm34bMfD
2VSyI7KDUySbuxIq5Dz7X6Ot/sXViY9fHY/+qH5hzDg7TVKevSkp1Oard7WERHq62RZCnmOtq7BZ
omKvqLBopG/uREd2Td0j0MhUfvK2QK7lxjHtbPj2gj8X/EZGPh5tThHTWlLhoy4a1yiW6DBXEvEp
dlKf+F8FBWWhXICIkBGIu4PGXw65IQuIVePc7BJkIQ22b92TUDOw0QJ+D4+u5bsLlURwEEuDu3IV
gnyMIaH2zUwQ9pCxVWu8JkhCRgbrgIAbpFKHwrZWWAJt2q+kcXWZtQq1Ilo2XRsvXTADq0SKn5oU
IAIWkz+ZD2eotfqtgKNTMvyRrGmqa2Kw7zG0wedkjO/5zacPcPAVhgxHBb4wtEWOHsXtt5T3Xuni
6efAoWgQ88fAIky3aB7Gba1T7UyJYsB4Q+4CSLTEuJOQSXAKJyRJBKO10F2VNp8xxvsKBMci/OwK
2z9okkmPrvoEv1d/RN4pi8CIxLKQOeqW7Ln1XXLObc4K0M7r2sReZ+clGkqdmK9enFg0uUu1CCXv
POy9FBgF9VOgDLcwNxBRBVMaHkuzhSbG4qCL+GZ4OA9UX+6HPCDUNaCPBJZrxVjT9aS7WKp6UkPR
n1C8wshA/IcahtDN9u7qaQiRUx+3FMCfEmBd28DoGLEmoLLj2X+ZbOWL3O5/sulPRqm+MsKkXjFz
CAdahXbovTVV/Ne0iIkJ4xdcp2Sh1XTaykjZ0O0krKCq3HWaPjmaTxtNze+uWoW7sMJ2ppvpunQI
EBZltnGr+NWoki/qOkiN+5jy2DqJggv9P1arf2A9HxtkYLlGXqOpDuFiSo7txSqVwEYNcLe4Y3KM
liALIi97YaxriaOwcxKwxF4t/T00YVIilW3bRj/qKFCM9OJZFaOyoMoo16BZ1Y3n6PWh94djxup/
OSYO8aMy2rhl4y/zhEzbRq4GJXzytADzaWWcPSWgy9yq7wzsXMH0q5SCKCcTOUZpoxTMSlqNMVkU
8L8vJmVzs1/mhX5Av4DPwVdx9pEGHZlfLUuVZZq1z1FEwt+QDCgP0nDZUGTjQn8cO7IB9UDTl7oM
/ihJ+Tj9kTKNPm3/DOySVZBcaKOomWzr+a7o5Iemm3KLD/FUdnHJRTtOMA7mGAR1wKmmRRwxa5O4
yVC7kREubMr8Ecq/Js8W9EVItlKIIUA545NRz9XqoLritRbjt9+NzGlLYNNY8mzh/XU1FdiaBjUD
nHa3aExOUoejOxm1Ty6sKAF1M9wrwZBv+0o76mlar9IW5kCEwf/smBdhZXKxMwo+B2lf97YQJxtD
ONpD4gYuqQlIkNiHle6m9VS5+FMZFIMSGyoc2R4rFn3TdGEPCGpnoLbFILVOYW4RKvfpOoiJh9aE
N5Wn2EbC7LNEQHWPjPZiufqrX8jHxinPY9rRA6qUcDHkDl8x2lIU/ZxUZrIjjYr2fx++mIIrC7V9
wpYj52ar1fegeCcRqgig0lfb03d920wZ3Dg60FKHPt6EMk8Avig+ZmB/URrvBlBBgIPAwzLZIIMw
EboYdr8cK/tHGSuytCPaRziFl4nwj1WbDisMZ+8KIgmdSOIwkSC3upONDXroeatSuCuMK3uKhqd0
zB5G2sUt/V2z7a6SquASlMuS6soqspNwUQaktOUwQUOM22lwGpziHCbDo222/Y1zjrQxTwWYnX1D
uoy3HEAB6pJlFsmnGKEG4lo1YnFusyvMg5VpGwdnJH4SKBSedX/YjDmctzJKN00FhFUDStB4PpbF
RkXBVn+jwqAe6qG7lE25jUR3EZn14nSss1EEc5ISEDDlqTmt/8l0m3TCLWJIfpgbBK1lWMuDr48a
rApcv0MPZRm9ZxcNKSU5corz+N51JnKjgrWKqVRfQm/wndrhPSRrzY+hv3jJflBZbgHbCZJrNbWF
SvHjZMq5VqpPbbwFlflgYYSwIrEj/2SrWMG1rj9HvTmDHPshYoM4wvAzRcWb9l64aRKgx8EPIngP
t0bF+W36LwolMsTMez6aQNpbQ9YtjrXGtRc4RLBFmh8VK5Usc00xkCM3krU2vwMakR6ji1QISBoq
lBwkLyYLw0/JazfQr6eijjZj5vP1ESZB+QcJkjXkGMWpdETqQDRh063HmizHoFP1RcMouKixbank
kOPp/wFbAZrFVuUi9WICMMGTqEr93idM7T2l/Fua6crpRzL/XJJUPHVL9CfCC+pK6zKjAkJNbQ+e
dVUyJ9s1Dt2klKu86SpfzdijZvPyU5IFaKUp+6Rxv8qpBR8hvjGR7zO5NCEtPdhqTuBh3nmvvpm9
hE3d/E1ERYBk0X38Gks7R15p1YR4itOlHGp/yU+447sgTHocCDxyEdsoGVQzY3KQmVlWrmwsvjhe
WWb20IwC16V/NLlVcsGiPDJRpClEZD4H061cV9TD7GXJFOMj0vStbZvG3zFvdzoCqE/mWIuwKWg2
qj76WqkclXiw34WOXogKrOTXTH/0ybdkVFg584xjTxHuVx4ZNTw/SuYu7QhLEeT76Oq+aeBW6El+
nTciIBRVu/1CiYPS6h5a25eHUo7Kqh6cZqehWHkJXIBN8JM/i76HSPnsNUSLhtJyvoa/BAhmf3zF
o40Mlu+jNP03qbnGKjZsrGQTTasPstsvIEmPSEjIiFDeJllPyh3aBHhwmMV+7cOwG/KTp+Qv8Sjk
R2xZ51+Ab93L+mRpeb81B4rFpj0OZ/CSxaapC5fDRsmuZCWBQJ9Yn5lKlr2qyDeXa/QixZEAhlTE
3ioH8be1awdsdUP1WNM6+7s0WeR5/YtbOUxmQEL929T942iAjrFTpzjmNty4Xr6HdJum3j5GunJQ
+SllIuhrSSwSLlJORcmPnaLTO5xpEGUL1kdSsm59axN1jXzPmXy6qTZ+Bi3w1p7O5KrsxuCxpY2N
iaZTzoDePkkUYp4Sl8YrticGDwBl2EKjh6yskxMLKX3TlN6f2VhrZt8D3kWlYb0HeFSeaAnb96Eb
bS7hEPkL0Vh3BEnNxsl7i1ERYX3sRETqTchyS0d5ZanZSrp5BBWJae7VsEDSABdvNszr4Oo0hXOu
2+FOakn2XFvjmwhyeR2qEZdI0+0jQzYvOCGgZLoUZkU0HlS/Lo+GJZRFimeFsHCglhMEIVW9s5VT
G2hd8KttSucDVdq+i/Nbwh9zmp9Uoydd4ItaFULCs8pc/VCqxFM75aVO+yl4CH3rYNrNVsoYCSrH
aWU5zrUJY/WxM4FUL3sD2eGcFTJU6Ih606MbAWhgRBmzGaA/7NQ6kbhF8AwaRc3QrSLYA2T/0eQY
e39tc6CHFm4f4uaZPkcfDdaWsgNUPVGLM9jil0Yt1ENuNeSbuBivZ86sL/QPLLbdVfPKGjos2An7
DIpTPYHfpPsUd/y3FqvMSJo3OM0WBoZaXQq/Db/GRts6NDYt/zZzxZowMp4w9jGZ58SnsEQngHqc
oZPKG/cRjl8+IYuZnItKOB16hHZT36n5yGahjN+BepOx+ZJ3rfiinf+i9OYb3rz6Bm7BXkItSGm3
mvBBCTcbIB256q6tSvGoU76Km75bJ0WG1Go+BpLARF6pILnJ06F98Gn+z2Y0z//JjTK9//op+x/q
F+gAWLtXEyitq7i6EQO6T1tbOQf2pE7MOhdyK7Exqhvf5g1t4HDfac5PChNeFYp4ko2tA1YuW8pi
UXEhbgwsn2wPvXTK9zH0bLSWaYURVQG6OsNNs8RTzmZgfSKW8xdAQwiwb//qpLUhobBKRBRqsu6E
cnIqxzp1jp/jjsoqfpWdICbg/vtFBCIzcTrl1lOWMpug5xltlWxcyhbf6MxHR4n/7qTtcDUJ4Fj/
wrNq5NXwCjOaI9IBuBgLvlNsqMGhhGdEY0M+jRrNUYPV8TEmII4rkPFKbkG2a0dvrYpBPlk15Au/
ovWh259ZadKHmxJ/yAWn3FaMEER7WGp+XD7KVoT86t1bbtvDDTlEuGDqIl8MAliacoJz2rncYCjI
7kCCjAPWvQv0Kfc+lESFgYQgTA8V1NqPAo/CqgrvaKJizOTbvsAS03WwXNsIU09n98oulIV2+h0d
JIZEv8jNRZMY7bpqB3jbDdXNhaPn5kmdbw62I6iiV0SiTCerj/jeqj+0Sum3ukdubTAEuzzoyHpT
dgBevCsRc+MSr022ydM/Y1K5LDJje9gGHccAccoLONH2Z9l0/tKzav3SuOh1BMRNItuETbS1desL
WK0hR1hHfObN5bKJW/bi9d5krkMHMH+VkPM6vPcMwaoWpTSJi/pJTNI2F525Ql41IXuNtpPMSpcd
JvNLVZH/Y07o4CDLkhse2xhFKgxLmSbmij9cXTpTrBKJr/ZO13JIW2IsgagKSElq0W4yY6fiRCqW
vSuTdQFT99d258IDM4YqfFQaaYOJcCm5dw4GU4JhbRWiI+UwemlwzXQSM99GDeVeE34J6pFL1yUT
vEvlnqZ68NKrA5LvdFmOvvIKcs3EjYrJmqoS1FgoLPdSYzIYZj0K6zBh0Gd4CSi8wAI2qa/PJ79N
72s7+fcvqCuQ+L/hpHiOXW3rwsc8WIM9bEr6GjtAhnTwZdfd4S5qayWOy00wg+FjH7x0ECFAqrWC
4yKNGjJUjGLdBQP+brchYkrxrZdeZzCB/oAdYB5k3cC8G3uX42g3E73/bcDZWFsCeT/DGGV7bhjh
kmVLtAEfAK2TIKHs/xMRrGv/nXijObSEHd0w3emf9t/5MB5HXiJ1R1lavlcepELJReK1mO3rKrbP
Iw3vb4YINPmDVPBkVCNWBI1CXag3oIXieuepVGIyj+AYBCwa1Hj0NbB24AoIv/50k3qrmvduyjab
N4ZFfarWbWUf13H0JOHynhop3/89gxjEYdFrdXAQxHQw/PanpPf0k+NwkjS+WX6QSxgsbL28SfQF
F8/012OWqBclJ/ejJeP8WFo/M9/JT3RzV/vluAbUV71rTvZSaxIbqmHkD3pDqtAw7Xd9JydP1wbe
qzQHI54kyLcsSlOKHmp14XKxcXut39jqoNPGwbrl+FSfSh3++rRJzEHBC9htoqTtp57YKrCiY1n0
IPg5tTcockpynyfpKN2vZdVkwaen9OsCrcC3O4zfEH7rZ8srobtYXXS0Y8LDNYw+KxVSynuiB3uQ
e/53JrpXawjFSxBBfUhGR2DJSjd+aunXktZXhx3hgHknugRqgMVnqC6dG4F9l+vMDIofzOsfHVDC
1rS9HXBatM4TwywkrKULmIj1Tc7UWtrZD/4PEtMLLCnquHMcNOjGhI/piZxrpmG9MB1xVIdX9Fat
2mefPhfqtRsAG/dsrN6wrPgj/Oyzc/0I6sdTHmUp0Ck1OZo4j3438z7bCzHaY8q80FO+/UrVjTpG
haTxPxOvodtp9JIJxLaBaUfn3vs/7J3ZctxItmV/pSyfG2lwh2Myu3UfYg4GySApipT0AtNAYZ5n
//peoKrrJimV2PncbZYmSyVFJRgA3P2cs/faQX5yacLz6pF+MUQZJ4c+7L5N1n1n0+FEI/ttnKge
fNt76Cfit6tWZvSr24hiMhF7Agn6Ww3TY031T9++wITaA54ehpl6epjAoPjafpxcUrrhrH9J/YQI
gqzPbw0VwszRnnPwRVye4nI6pb1hMC3I7MOkzOFeS/chSZ3+y+RSPddG7tzOcW1eTL2BLo/4v+UA
25DXGfM4pzaQrIAeso5IX9WQj6bSEgd7GmIsTuxVECPsO6u0urWjSwXHuTbocIREOfQu/bM264Gw
0okCWbGhPB/O+IbkoWqfRri5J6y40alafjEgZ/DJLP9qKot/ff46LPnoZPnj9+d0jr+VUnn//2Jy
tCKE5D9nWL4Pf0qOXr7hX8nR9p8mHgJio00Q4j7G+v+TYSn9P22WaOkL03Uch8zEfydHqz9Ztk2U
w5ZL6LTJIv7vOEtCpZUnLU7utkBnqSwl/k6epW2RrvmXvBWbUCvXVqYtiRAzlekt+dV/zb8bMwz4
hGHdYRmz3UM7od1Ym3NPoFSjlHmFaVYO8bta9ObZDon9ckWLAbAV8Ulpx7pFrFwT9sErJKcsv5uX
CN5Jwd4BpiDvg772oCwT1WuQTr1plvhemjRxvDzh8k7B5d7SRfYvBF5+Bj9sJeMKzmn3gBqPVOB8
CQjuPRO/ZKr1RVpURJTxmN+VNrCj2O3xZ/QKeeMgXJJqBjca1XoSs2vsoq7Jj7nbh4CCG5E+RhS0
kE9Al9aXCwkiL7dYjVNmlRqkfrqc+bJOqyMM06m+10M5BAlc3wr2HmFfXT2/I7vLq07DrMLgVghU
DoQuYwpCQ5CddeArQikmximhwiEyQk7bhX6N7C00Bl71RHTXlrsQMnvfK2+YyszQrg1hfjYJy9pU
Ui+kj9FUO9+2G8S32DS4mXviqfVHOITzYQQ2sCFZdzp4JoqbDlrVFuFY93FsvT5ajb2Bx1rozvjM
ZGn+hqDaJhwTKcLjsDjdzFR1QDYqpBZxvJqhT595vJjaI2y4mEw68yvKXg/dmghg+ZB9Qb40FXRO
Gtc02t06g0BAdEjj0LIOlFP7myjx4azYPhmBZij8r4gze4iOPUgvNDJ+w2eR+P2B8T8IAQpCvDyG
TqYvSDuSI+i1at3KsdgNni14NkIHHEEZSknwlKqSfWYqqAVwiyr/1JY4Hvep5Q3Bx8Uv91XkVb1N
VToy/Sq00O9AFEn6Z7ac3MtszvKLKfdZfrPUTlYV4oNtXY6Pc6i9eD1HQ3Z00k50O3cem10L9uYA
aYC4x7FLEOSJWj2EBECAWBtGmoJBKK2HWRbpOczbku6ezUPl5oWGggko7rJBbpyt0rJJ6ZtOlaTr
MMhlyuwpDG2j4pS/aXiho02Kb6xcMefRl6NRxx8oC4v3nZex0SMm13vLmtREs1l0RMJyyjzoSkfX
SdrNH90k0AeCSVMHqKYaP/r4xTC7MiGi2C6d7lvlB/iIjMJwgo3yIqqCVhnlqmt1/CnNQYGsdOmG
C3Xe8XG1qKK8pgMq9nHXAHchGz5dJ7VZPqi5NDdjMbALxj7zRpdpT+dUNJcAPMwNpFUc/9hAVqUV
VxcF9pwvY9ZRCCFIus/oEO+hO1Leov5ZCLLIpq4bKeNsNfoGGyQ+TESITapbkGJVexv3KjsUVpJ+
EfCGbqaIK91nk4Enu+1G3Dp+QRrd0DrDfVEN8k4oK0fZWsED09XW50zad0DkaM8hwSZ4JPg4p6Gf
facWZv68kqOjF8RlaI4JgfIuq8FouZvUn9DYFJhpr7E1Cs67NlKhK0vPwb5KQ3CL1TBwmoOlANdV
ojKr8g5jo65xj0eed3ACJvfrJm3nD50PW+fsFj25mKRQMmkNhTnhQxxswPKUrXs7gywX2UzEVnGm
W+8OVkZWYIWeY86OafEV7zP1KW27lH5eNeo+xgQ3NRdxIQpnF4OL3jMnyL71fQ5afYRuGOl47Na6
zbNbg9v/0JdW/om0++YQdJwNPd7ZQzuG42VdON0mHyQv+dyMx0EN1B6xx9loy2g8J3WXWT64UGSa
Y2u+C8Jx4ftZ0zJ9blvxGRkBARSOEoxNRHovzccQJlpUMoQx3iXOoyv9b5jV9MqFsQbUoESDUGeo
OTpEwvd5Q4YEhcB8JlgENUsl/e+2laUngLSQTLCwn9AR6DteZTioHVkEJRAvJ0sxD2QoAiuFpWCN
TC1mrGx70RqaTfDg9xScMej0rwnkcMAcISOgqnb9fQGJHEGhM/Q3ucFjPRqeOlRmVF1aRQSEoA6T
S2htdY7xMss4pfc8jNFE7qAw01xszS4utpbJsJZUJN7yOvY0HfzYypCHRnPzHQl3f5eIqv3UA6g4
KGEypoAs6tzErE50vGzQbt6sL6LYMTcqN8JHtpLpQKMNEXEHJYqbtOoMDp5NrsaHCknvcOpkgQzE
jOanxoco6mdMEXedF8PBjezuOi9m747SmHyMth4gCzh6EXeIKsrTvei6+XvsxM3YsvKlsJsCow3J
yWgbP0WSERRjfmdGLr3cvkrHzyl57DfTFCXn2q0fvAKFj8szchM6LXga7HAPvR7Sd7HtovqYgKyz
2rfFu0kaw8HB0cxdY/+WfRNvF4spLFLqdsuV4iK0EMXovCof4SfwgcmwyOC7q+BIhCTePos2qJ7j
6WRFBR589g1nmxNhtqt6v6EJoPN9bjN/nD0GYumA/YHM93ZjQ1Zbo+HraQShggXJyIAhSzgwh7wt
HSORjQx9Zyvi3sNkmjsbYOckHBDe/d7BAAvgMMs2Xrc8MyoYt7CXJtQ92Ppmp1EnazZpqHip2DB5
KHZ+W/UbSWjCoZfMOcqQhAbdyvIqqePo2GppnEeKuC1t/69pajD7LodsF0Jugu5C4GraV7iQYkd8
kKVr3HmBn4EWS2bzU0MxcKMnOg/oeVi7pVtiCJ/R9d8GfRi8Ex0VrcNrfs+BPw0+Z6Y5ngJgxekT
Nr1hmez7EwieUfTo2/wMSnwki09j5Zkf2q5k4I/47tbmebitWzYhjmvTLpt1du4iQQ5lXwU3PJQz
ggOIqs06nSYZ05POs88z68N6AhN0kLI3H2PU4PuuVPU+G4PocnDYuvzC675gM2Zt1GS4mceKWC6J
ZcMcnyYRsK21NkjOFe6zCUINLfv10Lv51yrl45mFEh/72Sr2LQ2oFU6JeOe2atg6U0BgchaljkAl
VZufZhmYCdRyX11GqAiZTCR9eWVVgB6Ndhpvl1kA+3rMQWc7zZYR7iSyn5B7l6SnIKrch6rpxDeC
7uxrjnzgDjmVvW+Faa3DMQZx7Fny1lGkX1kxoTCrPqmNMw7w6jsTGX+tcJ/Qs/I54P5oyPyt4ukq
/gpOtPze/dfybV9L/MSgkrv//q8XvztXT8zcm6en7upz9fpPvvjG9r+fvxw+lZvP3ecXv9kWdAbn
2/6pme+eWrQEz/+Tf/3J/9sv/uPp+W+5n6unf/7xlfS8bvnbQuKfKG+ev3T89s8/pEN58p/Lo0+f
8y/x55++4V/lkfUn8gBeRcv2hWV69v+UR3IpnJAzC2okl0JJ/bs8Mrw/pat8i6+bjKuEa1O0tGXf
Rf/8wxDen9RTUlB0Cdpfju38nfpI+S+TsqmPsCcqCAsoHXlIhPsqj7KrZkZYyCNA+gwKKRj0/mxH
eaQR7YjIg8NOj8MwvwmkiRDHe0ESjbXxCoG0MfGKEMRfbpoTIJjQleRyNjlB4tdd7mTYERuyX9/j
5/Oeixcd59+RnNjVpbJawtQaAvPmwzAmQbVvSvL1mD3WWXvCZQu6rBosN9oKmjftgeFftjRpshzK
Vu7QA6rXo6UQ5YcVgq9TMaAc2pkBF43koyhxgrZZ0fpfOKyW/OUOrJ9t0PpDAbkVWdHiqIofp96S
A8M+0yiOZatK5Hl9kPPGDY033o527hIg2o+zd3ZFNuHO8hITDJbhmfFw0nC5ivwWG5EU6ONnnTe3
1FZpiz6uoN9R7AkTArS1EjLyVAcYbcTntupi1/6iTEeOhyblCHdd2I5Rb7F2VsGWVnxLrKHGEQo5
UNkaS5UZmecQ/zm+O1k5K1/SYGVnUGRFGPyF9caWvnU11iBXDrWu6uaEYrv/lJiOc0tKFFIUI+ki
6zhoc/BWVTGklJ1hmn6UUV8KNrvGzK+derT0JfifMr6QLQXqpcJ56B+ipPIQM5UCJB08WyC0Gmlc
vyqnpEVAmGtN9VCQq21VAKfXhAL0JCXOWWYdEO7H5oanHy3LBGTOA7WJV27cgL41P85eG7SbMhS5
e2znxAxvnajyulUqhrJhxoj27/3s0cC/7p1cg79rMIFSBM6qk7uObhbjqCDJ9XXYd+PDaAHUWmvR
p/lKicBhuB0HpPKUpBUv4k1knzexklD2qmh00oNv5ESbuSj61D2fqlfBoLQcVD7j2CcXgsDT7joJ
/B7Bhm8SHZWnhv/keqQLY+oAe70e0gyZY9lkbnW0CVqZtrkbd9PR6xOU6By7fZT7sP7xeNFUBLIu
IlWVV07Vuh0KYDuTtNUnn2OgTYmLgDarwHM4RrHJbd++K/sxwlTrCSm3HO2zmHDEIsDTZhZTfxQ2
x/xtNyUwfyMkQ8znR/i2CLAGHRKGiZa0ozAIkNRs0fUg96tcQhbfM5gO9Q3gRZK9iQmZ5mNrZZkk
NmUE6eCPo2g+gDoK5z32M83n6Uym/bmNhEO3ISijaV/FMLU3nIxiezXahiUZcecehDNqjqPfdEAk
JJ5ifw25r8ZIJPPZOsCH9d1x7YR11XypUznmBK5B1KmvB03U4nBl+CMDVd/LwUBFqZg69Cre7NEE
Hgdr3pvR0Nc3Nu9EthmZuvlb4phS3HehD65wycCBRo/OLnL0Y+K41sTRKsm6LxE1UU+2nxqrtZcZ
VbsN+XGZk0eqZwM3em7C1HFpXLNI9MXEx9eeBVpiyqUhtHDWkqMg9UmVTons3iMtZkUCeDmQdiMM
uFp20hkbMbZxvx2J5eo4JRF/uRLOJFsgxUh0VhDU5ROlT2ByOB2zcA9mBSIfx8RgiFD+dT3kp7w0
Fvl4i2sx9Myg+JRVyoQGlKTmUO3tVvXDtvbGEhepaM0veY9DZFWCDJhWqWGIbyax3VBc+6rIoZok
jK5E6mAypGlns9t3fRYzpEbvnXQIRJrpi2eWTn8/ZcWQbVSFC5hpYlQN5sHz7fysllipFsOqvAho
GSXbubFJ8MnHRpN46cysB7VPJFxO3YpQjlsMpXdvMcxfOZUBHrKABgWCysyL/mx0btvmHxHCVcAR
WgU1OkDC39zVQ4EBk9xeUDRilEgopZOELuOHaLpPx8gyV3UpNeDxPBro7TMttdud5vX4OCQ9OX9T
GdPBsMJF120bVYnpQvs2IFxyM4L1lDONuIv8cH6CF2lD9Sa2IaZ/QnDd14gUMXdNqC96py5FBn6j
XK06VG4pCtD1FMX0qeKRJswVRHrPu0khY5N0pMJmWeoNbaDvG0W5KZp6hvBiEx68msIyjb+hbGVu
FzUu9plETOhS8yR/sH01fcroSSkyA3tCUBrPHNRpEvmkL43Kne5LAoenHecHSx/nETTUHjThIgzm
RC43U03szqllT33X5IRVcPjP02oTGIbTOitz9IKL2qoAfYydQzhZiix23KPKWYoN4LMWPXb0bCwL
XrU2XD1/CtOsPjeWYrno0Mzpo2pGHuYJnDD6zYnbhC6Zgu9oDlbFlmLGiAS7iBH0Vla2ZW0RS9WX
WWtm1hV7PVLaEouG9RnFgt1ca28M1A2RKmab07y3cs1Edq78C0dyUsZDNzk5R3yq06te+q1zjI3W
w2M1lo13xQ1qmgtc82L80LE5PtE0yMQRzWXcr3XkwMrOcTRA7cN4miDscnhc61gb6UYQwIZ0l13o
hiwV/CTjSMJHXTmQ+hkJxc2XdtJSbWWaIwYCg31VRWnVwWMY0VbDtrKce571aT4EAVNOQDRlTy+x
9+TMLmLPamvU3JqrMSQTag233tcrj3ObPOSWDXLbsGcmpzPLAmZoumzeNkhFrI51rX29htmby+1g
lzS/TC/E6p9iaXA30USo2UEjyHABQxbEO3YGBMI1Hru2v1QGxiaG/UX1YZJYEBn2VfZMclSVTHsj
VS2nNeXX9sHqqRPgF1lJ9ZABl1Lf+qwc3C/dHLTWCW6YmW8d2sr1WsV1Q5fOqj1M43PhS6JylbSC
gmZUsuU1T1mh1cDlWD4o6pXKiEm/T7mzE4JoKy97QC3KZM9pd1z8kBMyWWl7ZE+t3dboL9NsaJ/S
FEYASXhoBg6ULHyQkA0iWLsSkZMNNicjQOtdFYUpsjVyKvVj0OAe0Ki3Imq/pjT1RGzGmAMH8/gD
ACzmoQ9TDprslvuefvd0FCjDIQQRVl46d6JR9QCpj1bpdgoLBDSWOaEmiMEwqPdhG8GUxH3TfAsa
C3UVOZElw3aOKYSVLSnXOVt5sutLxkurLK4Q5XIGaNxTq702gjBAotdNimusuZ5bRg3hKrCs+dH2
0rH9AFmky3dzRAfoQmuDpcSNgbe5GSOC3aiWraippmm8n2NNFT31VVu/A0s9lN+j0BrBLda673/E
zf//muwPiqbf1WTvlmLpH8ACn14UZs/f9aMwoxj705dUUgLFEjiIpfwan9run3+gaf/TMW1EBabp
uZ5v/s/cyvL+dPiy5UkIriajLfffdZll/SmXas13bUZW2Br8v1OWWctUqsxmfIpLxUmwGJfGYMxR
ruU7yPleVWV2KpxQG0Z4g2xuguiWkIIXuHo7lW2FE4T83LK9koU0t62L1RjzEsLqcI0uvluJoYvX
YzIBhKC3Rrsi3kmvmok4PGMs8OKVP5+pNokG6YwI9ylf76bwu1F1/RUx3xurme5QCDsHQiUJsHYR
dVFrDBVVHxrlC3O4Cchj3JOAMeFy0/kVIdF/uVk3P37OfxR9fsMW3bV85L/48T1T4nk1Ibe6pliK
1q+f7+IiXP70/2rQBrl+14Q3JqpXlGbNvLKQwcBvCpzdfIXK39sKbSjOi7G4aEWzKoup3cxz13y0
SECzEnmaJIXTSCCdWZHrQ07V9IYE5bUChZu0VODcIf7hcZGvblIH3aojZjO7SUsMFy7Lx075KUuX
QFCEdZiEEcQvWTgbm2DBSvt5sqPt9x0DobGlwv6Mob85RJh2VkPtJBe//xCV/dMzxIOzjF/5lX+W
J/yvH2IUT20dyrYkx8SHmGOTNOBOYLdNR8ATBgSDGA+HRRNclnw4Zwf9hx8IdVEBgF/RKVm7fY0F
DSDr9SxLaN/xbkjK9lJXVXhfTURLjsWTaunEoqT7jplsglPNgYJHL9/7gwcCz69PYJ9ts/uiuta7
MgPTPhVlWt01NjqjOCa+xFvsT8J2p9sG9dHamd0a1c1gLGrFetVq2z6NaVjA/AurQ2h5P2b+NJzo
Bf3qUaMB8+pNk74pPOma6FfsH/2RvzxqeWC1DCOL7KZoBnHtBhHibbAs0mqZui7bPHHz4Tpu8MrZ
VWJt4tItH3wHtRgG0WI3QYcb+w7XkJsG1yPG93XSA+X0HDLSKNEOv7+p8mW7ZlkYpM9IWzKQYHWi
SfTyprZmkzBmbYub59Rv3pwNAW+XXU9Qg57neM+mxuedYYGc2fURDffQlPIUL2kmyGD13o+V4T1C
1zhpl9UlCeEPOWO8n5bP2Bn8R2VB2vz9RYuXM3gumksyWWKl67uCJfXVRcdY7YYeHub5+XYWVlAS
mBtMm0JgWU6IEkAty5OhSeJbDRY/U9CQpUlzX65/fyWLsODl3eZKPOFwy2HBmPTdXn58Aw5yvOWh
cR4i1KBkKTUPRRZt6NwOm7ooasjlcwEIpIMNQ2r7BrwZvvklY9ODa1qMk7OOxeLQDDtx3TSfOCZs
GFlO7zvhM6Zj3gsP1PZWgEAOtmm3735//c+ithf7wnL96Bk89i2aLvLVOy1jJp9Fp41zZQG2UF14
DqoaG76c7IMRD94tcQubKAyGbRyAz/Mjw9j22AOPwpcOMG33wrDtb2EFqr1o1aPZlPBZN5FPrFHR
98BQ3Ue/GZrdPAYAbTjv4yLWEBkrMN0FvY0VtiSm/1lqHMMyIYyB8Smnt67czIX3xi7w87MOqtVC
betDgrY823q1C6ANK5zRxU0zSWp4Wjr6muHdD9+FwMqAKoubGLBNnWBOH5GrETMfI4jNw60ufEDY
0M7QEOujVUbJqfBpGqXKeTcW0ZNjf6srszyanVf+OHX9xyXl+bpe3iSPqzZdsGtsD/4ilvnrwmui
+Ms6RC4UWBaDeRzYbokco5DzO/IAOVV284Y4V3ySCLd3SZ6029Gwp8XPvw1n5yEmMOR25o8esXOW
G1thu8LLjBN4z0m/Q9GfjPuW0GqkjyaAAtxy9Gh5iVuBCQ61PS0VETCB71htl1XNdhtji0tl3Pz+
cfzlHVLKs6F8ejS5vWVx/cviWaq0iKI8sgn6RZRmxyi/5kp/k0mNT37Q1k4IZO/JSO8W6is+XvTM
hP9sCADAUO7UETbZMdkTZo1po3epqdwq3qvll5xScuOnztHMokf609H+99f+Shi0LErcJRtducsZ
g5/g1dPF5l45sNrVWUhIgdiprqIGrGg2i2rTZwy1/B5DHKieYssootyGibv2YfPGopVrctf6TWJi
poLGaWOBhDUOxhfDI6aavqL3TQ/0TufqY1XV31026BUwEncFT1Ls2jG3Vs9PX61kfCzHr6odfTyj
WfHGyquW9ezlo2i6dJNxUzAz4F1azgh/uUGosZGwdGUMHQX+d17Qpl8ertZSTw3u4fuc9SFj2HpK
t4W4M3sH+WLV3FtEx1wPlv8Rh3u3ff4Wj/+0BbRRHeqAT6j0a7p/RfMQ6Vx/RtS+smb3Pqu4czRp
L40ZbAetnBMAenFtkZ1Jbi4zRt7MQLfuZeey1zd61pslzr6wxoDyKEEAz3gakNqlWTvzLaXavgcF
tHIaRgOtRno8JZqKP23e+JyeD5QvPyeS4CxGLtLx0JV7r9ZVm0WbZmLnAftjUZjEJEjJSLatr01g
fFTCzw9yTmzUMU/kcB1WzmNpsgTJms/h90+m+OlIwpNpSxr0tslwxn0+d/7lpqFlMcbQiCXRi12M
wbPuP4osDbf4BzoCfwmXVgMjYVjC0rsJi/DDglYg5gyznYa+Do4XwnJnw78x4/ch/cBNkSvMCL03
vbEA/GJn93i6lp2IFc9yX9cphonYuTFHeY7xXO/Snuc8dJAHJ2CFVmy11YWhNDOTekZFQFVF5u4S
FDma5Vsf2vIkv7yDXIlnM2ZDU+jizHj5pI+ypoc4ZPLcgl44RhMoE78F2L2rWoIQ7Ay1Xe/q9mjF
zpbJrn1KSU3H9fq8ZzutZ5AR0JRvHdd+Pm94aA6XJQaJpK+cV1sBfddBZwVbweDS7fxhBovW4Gz1
wSTqHtER66Ogg5lvXUVm8EiAXKlYEu0O/kLUfCt7lCnQCdNNaSA6XOAh1LPTlWwAjZTQUFHRkkvj
WvbpjafwFx8oQ0abu2oppozmq1eiKaPSNsd2cQeJh8pakh/RO/sVwR/PS6A3EPhddwv6WflPKLQ2
oqLX1RmMgLK2f1eGY3qZlebujev6+TCJkpMTMG0pTpPW61PBHCaGyqfU/vGqSrcK9qUrvhO14q+t
LkKUsgRSVUZdINFq4n21vNGi6N56TX+1+XEIswleZfdYdpOXT5zR0G4kZcA+Q5eZ9xb9xyCxjgnI
K0y5GB5cbc67am6PEw018ggmuS6RTPuhxOgXmO7Wy4HsuVFF2Y2Icg9oT27NubpCrQIAvx7Z+THy
YeMI33hZ5K/uLTkQ8LIEAyLhvLq3Fk0RDpCOc3ZUTWRdPT5CeUY1F5iNeww5GLJYWhsjyr8Wk0n2
ICkUm3aUCHVYAA0bZBgGNrF+/q2elaIPkI17ycN6SPsPuSzVArsft20t3oHEIkow6c0LA23F7x+G
X92DZbFUPJ+StfL1eRi8JQokAjvPkemj/CRf6r5vnbvnI28R5Y+jF0GEl+qsZrl3GY/tiCUqtuVV
OQqgzmEp18/bblEOB6QuivgbPBDT9Xhyy/ZmnNLg7vdX/HPTgJMsjQ00n8tgnx7Sy6emQ+Tkx1Fv
I6ml5Bns7ogr0NlQR8c7RHe0r7WDymIITotR/PnhNUN1BXEDsp/VEwhvzsm1itMjedXpW/vgz+sV
WyCdfR4Oj1v8ej3PZY7FyQ7ac1gNwJIY14bA9I692ZrHeISJEgQXz9c0J1IcRyN8AAbIWU8M/c41
3K9vfFi/uJxlQ6YLJmmrUTm++rAQnrIZ2uMZdSqVN47BwCA1GkarSZclpg5b3qrn5ejHbeSFXyPC
Rny1vPrPa9HvL+n5iXq5z7Dk0EzhBrpLG/BVBRlgEA2NypvOqKfuqt4sCbTRFzi/soFsahXV8McY
FHp9zNAaYJtfdtXHZDl0JQau+7SmuaYZ7xPzfXLHtADdmq4Ne9cN8YahMoYx8MoI6DTzrIgxxe8v
/xcHHdqTDvOmpVvJvV46b389W3CYqWhcmRBsKRjw3W8NApvddMwOOPRyJtE1OvVgyq6Yals7CJMS
+xnew+H+91fyizVo2Vd4G7gIJtmvj1wC64tXqk6d08YBc62GaR06zK3oXybXaZW64HXImqxkqE+5
KphsDOyNVWDsK0T7JeLCc9pHmy4Zr8NZD8yZQeN6E27JiGKL9v10NBJ9bUB03sjYtg7Wsi+Afn3r
I/35jM2jaTmWsBg1SSFePRG1SRjcWLPGuJ1DHGvsZ1vdpd+0QSZE7E/5LkyHw4xQ5J1l3de101yH
QX50bZBmei7y9wVywRUxyUjNK4JlpRe9WafRsn51OLKWj9lyUQ87WC9ebVWL4NSZmUSduYpNExCI
lHfE+wy1fQ2HSl00wReOoeWxbLp4ryNOKmVVXIVzdkb5+rFp1Hw7TTHM3BGAJeULU6zC38PGrXCA
01HO4fM8v2wqNpZ5URGsZCqjLclpb5w4l53p1ev34id5dczrvTonWC1S5zx3PkBivhB+8kZL0Prl
p0V9SPuZw+RPTyaLWQKZ3pNn6Y8ZZ66QMIBR0MlNVL5JRdDsBsX+riPwIMvp20uenv+rb9SIQovn
BNEkXzGGpK/GXP+AY/yaABxY0+C1d4yV96g/NmFudUzcAInTXyqPlVt9Xl7cA7Ez17VKYNwnTbOj
U3qYQv9DZ1k3wiyNyxorNH9H4axhT7zxUopffby8iybVEBUjB+qXy0ObWNofnMQ6Mw/s3qPceCdi
Ya6GJu5XyDVoYpsdtnIXhmobNl/CKnBhVY5k8/izQvGJZQB+izr/fq2wfj6vWDZTGopj/vHk6zLW
wCImC0JnzoXrXdYMGskWSfFRJhLDJL2SypEnK2eAGXtOeoNaKlkzYMlXS8axMiprVfXKuAh7Zd5Z
fNuy9BGt8SVz+uQmaAFvp+ickC4X2Ra35AqJJWVsTJ1vioBNmmy8H53oxB2bjWosuGkeYiAL5taq
RIjygEn8UHf5zRs/989LC71eQVGjJIHO6Adf3o6+r0qEHCq+eX4xywBjgPY6a2sAtea0Q5bD5Jrp
2nGJCGzi8V1dRMRwct2BOz/I2Bmvnr2plSMeZYBIoHFuCSoYNz4hipdtZYNpQfpvwswxOkYA/K/W
z812WCHbNrXnW4MAoFVp73M2wtvU777SDixWOiXmhcMKaZDuPha9d0R9bb/xpv9iq1rGb4pWt0fL
WL2eX2T2iMCv6pKbdinXmLfeFw5pALTw1SYCabOPzP6914RQ4rQMjlhskaSlyr8JkzeeP+qen5Yd
rsFx2KmW1jsP4csbgat5VBrRMUIROhzo6/tjlV/B3ywB7xbsk/10aDAeRDhbz20hKNuZitMNi0HZ
e+2GbARofzhy6NG0mzjpVmX3MeBofKn626qv6d3ZMPVq8yGrYNw6XpHsnn/RsIz2osuJvWtlQuxE
fFco4pbcYdCXqJC89Qw6GRjrcqqdvX7Vl3G7Tyvr3mLFv24hqdcazU5VtXrTx+CxFBblyHS7y4Sh
2mSSkTtRgRgE5E2duZG2foDh/+n5aF846Wd4g/EmbsRV1pbiOgrzjVXjGvGJ9F6HfdYiCD8RMPe5
H+iI9waAi2ma6asqUoeT+oOP4HsHiiPc6wb4fBrhK51G96FwPFwaCSnUU/6tUNkZCNqWhnN705cg
gDi83IaFt5tmU1wnneAIpZA64gE66aYXED50eJm73l04DLRBuXNbsE4Z1iOG6FVCtFk/VPGFrtV3
22wYHAU08/3oW0xe3OXvX9JfPafMtXwHma7D7XtdKOdLP0qR8XjjV8wJRO5f5woSWhbJb54JTkSS
trzDuz0f/aQW18/HZ69vm+PgGG+d33+xYOCfo+vsSGTLNuLgF8c7jEHaUuMY30xQfVeimB0cAxTk
FSx55knD4fkSAhKVjk8SL/qepj+a3VQcSf1EEQYntmm7XZBOJQfsVO/f+KyWBevl9o0DU+I/RMH8
i0nQAAK1GBubNbormfXRSM1b+bHJc0HXtG4ehA620cSOg5HPO1g6O2iMm+tKxZqlygEU7FlfIswS
K3S9Yt0n0dEdkrd6DIuY4NVlQi9Es2/5AgPpT+3ARWU22rIVZzh3DfmMJHKWJlmAtcnGMcSYHHOC
QFr8TloRleeGaEXUTHSGILUuNkp/01N3k9dmu1voL2cfHz+xDRJI5hBte3o2J6E0WaZMaQ49Ibb4
vIk6XlbupHZgrNE6EUX19XmnShp5eoYyOXVy69jkG6jI8d54cn51HEdo4CFINx28p9huXzw52tPC
DaB3Qyx6SIaaOHQfbOyMW/s60KQOxwbmkSEorZ1RTp+wonzVhtlfoh7AxBRZrIXuV3CgR5eIyFOY
je9JVPO2g66xZi5NrsHEccsSQoej/hyLcNcTG/dGz8r6eZmGQmCT/ot1eBmRvXr8SXHQQNsETcBl
bszdUv+bsPNYjhtNl+gTIQLebOHKF6toREobBElR8N7j6e8BuJnpvjGahWJG3SMVUcCPz2SetGes
7KcpGUOPeF3uq3WCITVQ24IgaQ4NURvrw6A9Cmo637omw3DZBBJ+Jt04FCCvXWEoW5L+pMehx46b
96Q6MvTCZmXW73o3Onh6oSYRKbNnNEXE9cDSN4sSZv1IKP7y+Px/9yWCfaI+dEPFbb3WSf/RvaEh
n0IBcMRDqL8xN4p9UY4rH6Gg3S2NeY/WG4i6VlpTSV6XIv0Bvsi69+taErHdPar/3lD+e1i9tj3I
ZVYbA1f+HyWKNomKDBhRerCMZRdCATvpWTi6Qi5/SoNpYq0z3JhM+O+HB029K3bZr3nhZT0NQ7sm
hNhlMLzOnQk5sdci0japNQSA9X+5O/6fg5rLpvBhQQWse3T5v6/eoGM2TayRj7od1CAdb3KaxfaE
iO7UA3h1y6Dgu8wt2B7oT1MxjK8Zyq861v/2Wf59EPJZTFVil6vr1r+KG4sI+KwRCpk+XODlgKx7
ImiV/aR2CMi/MWAI+9vXGarpQoYDIeA47lRvbpc1va+1sA/A556WItglLJaMXJ12mNizv33Q7cH/
7yPbWo8EmcaRxkAx//EFz0Owmh7DjPAT4QyyujwL6y+GNN9aUT9vlUetAcxEIyucIpNF+izXjqwO
MICt2bikmWAHmNY9Mes6x+pZ8XxvWdZ3+zaGgKlOiPWQabZYmleStSXfwD//aiyjelEIybtrrFxS
i7hkPBDY5OAe6tApbKsAsEG2+slom99WoXxJTBx3otKkXnXThydF7lQPeWt4IcjoeVLYpo7MblxV
aKtnEWihjeEit2cZfIzdxKTZxpxaB4VwFkfKuvBA7ZPFJG7pffdjO/1x+62cx9AXTCwHZZ28QAGS
nTQYAndVNF8ajWhj2BQHJlA465MMV2HVafuuqlYYJbnlBWvPJiHTUC3hvTSR3lyierwK5Lbb5J5g
/pdTB2FPwl6MoN0J3q+nmRMmjxa5hICQBuSJZu4yNKD+QrXqlhiVp6zbF9WtEfXpaOpA0pO6OI+g
9p0sKdPDYtWk2YzzciWK69R0Hb51lNK+yl9hJ5MhvW6bOgRe6qXSbkNcCH6MdBu3wfwLHD1J0xlc
+bxqO7tBe7zLYw3y5RQpR7Ox7rNYHHGypd6c1XfYRNppGpWfotxfhTQLn+fllWxjnrTUOnUBobEM
QQkiH+QDIgm4quZ4KYmadmtr8EaZGPhQW2ZUQSqScjOsrmkUHM041H/L8WPYLX9Tcsn/3imgT1lF
QCYTJlWX1jnkf5yr4ViqmapmJckQQgEKOFVPojyzwVLPkx4mxy6qNdK11FMnhfJDGdaiU5UWLgJV
J8y91EHOASzeFWTeRLnwZOFYCUXOwxhVzZpDaxsjyeV/eRn8uymmOsFSpsk06pas/eM407usXjIh
qW9T03cu9opzzVFzmslRZUODJk7DjeLURTwcMHDbaiWetoI979F5ac3Lxp+c4+jlf38u5V9vBBU/
mULdtKqpaJr+cWBEKQLcHCfMnYmUK6lmixfFaki9FI5GLqfXxupvAhLj7Xka0uaKJpv6Yn13bSce
YR57Xa1eM84RH4vcyNZcwVIvhu1p+7dKPCR7Cq8IViwqjzQgrq1PVWiKuVcRU+9v/fu8yM05j5tH
HU+4U+kZyLes9rvcSB/qbG6YVjTSVSdiiokYaheJA/ivo8F/jpIoRgwDbSA7UjrHf/WNBN8aADrn
/mHTYWxriTUum00jyb7j4JnEbPtkbr31Xd3VDioK8xxWIPfVdRhb5NVTipD43jd2Ld07Tl0r1n9E
EdG+6159QZFzxOPwsHWlovrGPLXbb4drFDAfkWrOgSBpiS8sSLkMDW2CLqdE0JT1/FK+j4Fw2jr7
QYswIRlNsdPgZAEwjiZMLki/tdkoj12QX5j27HrBShBsk5BRJgwLZxzmiEoL4yFjPYRnam+Og34d
Rj10iyX8HOV5eoLQ9WOTqmEQHofuDHzBcvBmDCcet5+yon4qWiDAR8FNIaYwkwif8VOGFCei7lnR
KlgoRCTXFF4QJ4jIci2DfV6kmM9N2JCjiqnQmc35NOJz2LUFMv7qKAmyQ50nvmz3R27Vhc9S8CUp
Gxscl3SIY7VGPMyQZ9OdrZxduWi1y1Ycgov1BqFvzgaij7SaO/DMxh0BZLbnB4j9uo9f+4FESQOS
V9vMildm8ZdgPIekO7RNIV5qQzHu2Oqka9kSZKqq+FWZquuFkboaOUW+MSsXdnwtA1jL8GRlwoME
LQScgfIA65UyijxbAn1S2F1AP7Y/pZarDsVEU8Nn5qafAxrosBhBOKHrzAvu/qGTSV2jmliXR5jE
1tZ8wdZvTu+Izisv7JiN488i3RMjZynoMSG/SnmAH824woQmyeeteddQHrmmRoDRNGdYNQ1rTzDn
02RE0gH14Y+xl294HtWd0XSPfd/st9VLpOnPMsrP5yH+YoIHdgyf5iGbuQNHoqvUsD9DvqTMnooH
kshKX1CzcxHO6Yns8/99Akn/bAOQ9aiGhJqTGkvCKLn+8/84zjWLxGMyOMjJwkgHZZgJ9ZJW4b4l
5IDnrkCRErVX2HeIg2UypMyMCOa/fIZ/n87IwCUU52ttbEn/7MSNvunxosnLA1TIAfaVku7qoLJ2
DWWHjQq79iXMe0xL1xMsVtGbrDfMNn1D6qVB318ah6AmeSePyuD/709n/vNcWpsAQ+VAQs7JaA21
+n9dIWMED2AUqviQY1Dw8rEWMMCL1c8B14dN5LviMgSufc2Czx7U5WeH5NvpRuQ7uZkbx6wNThOk
djiIROrA97cwQKb+qBDOPYwTfqNBaP0kQLtgpq+KwPxmm+TE7Tkum+kiKtNDreB6UxstshUgKvtQ
G3S/nMFMl61Z/dz+W4hBCkEoGikFRZkXpg3RIulnhD7Yj/KiPCHD2Ru5pK+kIgJzCIjdpitzJN+g
hgiuwH8wy+oC6it09Gra83Cait9px3kJnuMWgpM07EnDxn7Pxi6UmMJtpwCaz/QWR8ndGkaq0Sqv
fproU88DCcylNCoEi3SZx9O+OJIKrkgKUYwJ1ZjsBYKdZyFeDuGgCS4sznfkG4Zby8puFsmJ2r5i
MwIYmgh4kaTAckk/gxWkNeFfvmb5e+Dz39X7OkClX5RoNBT9nxp1LH41GfQIdLaOeKmmiDCg/fa+
0OpfrSaSSG9U1QFEBnOHblZcIFZorNLqDfaOp+NMfZxq3Qvw5l1DRXtTA4Yh20xpezVnJqQURQnZ
m4OO9PDzEq1YkP8LxEd3arh03nyMVTF6Mi2Z/N6KiPPY+pIBjnrsS3qbctjAaDnDs+2l8tBW9bug
duVJZltaypeK2futF7SH7d2ZB3l+mGWS/sKOYPK0vnaENt7J0PGMsUbeaZkZGnxsTbDDpV1AjC1h
yi1LRZg5bhQk/SWd6+qgJlnyrcDLDEG0I9zCbj6VBkGHesftkCZnmC8er+nAFYdqZslQfxA6lDlj
S05MY2S/8ShR1oW64ixFJpMdMhR2YqQ5XJjga7vYsjij7IvCkH9fE/0YMZBbWB+aVdwyAR1xJk8u
BbFXNLl+LdhZN5oYX2jVpd7BRA+8UeZBgjK0wx0X+kVf3EKtbEnuVqLvDiojqYyVp8D/c/5TQSXa
m2r82RXDeJk080swBcJai+Il68Rjh+XcbpO5ZHXKoZ/BHCkqbFjrXNPBgxyRGDFedEPgUZWz36Bt
tZtah6+GiG0cjpt023btsoW1sxet4SYzarXHSHzOhyvEkRnvcM+7oYEUNfRfJk68XUG+zyjMn2SK
hwd9xJFmEB9T4njwZq7toashaelqMO9CMty9pBUSbxEbfJDicqim9hCpCzVcugCfoiIwU5CZUosA
gN4+cTCG83sTtJ71JdkvTXXTQHrVU/cyioQjbUfrsDCWxiKGrTn/JP0WDuTgElK8pr2g7NyedSIv
l11rYerUqnQ3qqboIAKxvExiubVOT2nNWv5gQnBWCYvOwu9aZ7JMVMr0rptDcSpCeMwxp9zQTfGO
LcV9bqZpR2wOGWvNSkxPWwx9FPEeDrWsGY290Rtc1zA0d2p6DheWT1V77xFoilmBBkASL1tlBg7b
crqMeAdzjMEiJaJTTJJ2Uh6QYuLLFrkLoxzWsSikPL8IDnpxWJjd5j9qbYHTqwblQVkGD/lu4/Xw
/70F4cTVEPEQ6wTAZJrR2hIwZIeltcqiQhB3EJ9GZx3fKUsQOFo25I2NzfpVuZm4fg9w3FOUDNEH
PBztcepakjlKaEN5q/l5r2ooV8QL41+0NSJjjJI0Sx8YKHsPqQo9O4wUw8lXpaglIuc0tA5/IDR2
oUWvHGfg7pnfO/SrCzUCLSUSrFfMfA37CVi6211YEYPiB2L0KcOPgaaSUuBb8OwomsXHpUselWi6
KggawDDDXgvWcRyi+GDfmF0N1aCbr7ixz9hepOtgPfBXDc+ypP6GMg/QTF+eqcuAbwFNyFpPsLjH
1x8ravHVdwQAEEgz0Z1eIc/2rykLe0dZZaBWnBCE1+1JHYr9cNLfjCYB0bRUis8jRWincNnGWip/
na0vCirwxToVLDv24SJ9K+cSSUXPtibuBkQkJkiJ2BbRmChSjTIr/1X2bxaz+RAWxn6bDstiI/pp
Fx0ICuxeNJT5GW02tzbauck1s+GPWddeB5TwXJfJsU1qdoir9Ggbgm3Tmzxvgl1bSRPzL/lHxNFk
Cv2PiOdeWHOQLIshhEaJn3HuOWHUB36ipjtQUlhfSmu3HXZbM5eL4a4S4/wotPm1yYFtNMZLWtfV
ZRr1miGQsYZ+xgPumnsKEh76APfK/P2dbo8i5tZrrsTCbquha1FV721fvG7/jC3gwPk75GyukPnp
efxVy+lyIRrnNFXix6RVd7Eq46fB4hoUado8FXmUOQOkkAclYbm1fdKiFxSvgMdrLUPuBkO7XLaO
SWxjZ+gg623/VpAWoMWYSxiBhnV37rWTKlevGHa1O0DH3/UYoD9Jyi9Uyz6amsUuAO7ih2jixyXS
vO0ryMTwg5y9yq6svLrCOWdLsPZ129CLJrUBaRLxBDBSMsWZW0fay9xJfp7qX1WtFRc0opmjqZUn
rr3qdmJFkXTBaZ7eoMT7hanm3vZ5LWhxu449FAAW6cd2u44o2CoWKyCe6zdtAfEetwZaGACyh3ye
X0QSErwJD7as8SHMGGdErwX6caC3Nxl+vmaR+ANES3Va8NTaIk7kXTDJ7DZkQTugMmJaJt5Ko8Vz
L6CmM2v0oVOdSRPCQJkMYE6kBQ3kPummzxKmha1A7PCjOP9Aq8PTv05h1XrNE8nIXdtuxSV9l8hj
PgMzO81D94jGbT42iJfjIY2PRtg2zswGHA6kAGsJv7bNkzrjHSgafypEPGup8NQAx3VDtWXtmo+X
RW3NuyBMJ8qKZs8l4uUJf+qoDRJzKCl61UvwCTaQlvymJeWlMLQ/ba5BI15XvcT4Gi5Yh2lHPGjx
MAk/VBl42zqi5uEG1KW1zRqBCJsExI7bhfc0i/TTXKrqhWhrspzHJDvKpJsfofQCAtaA6JVAdSZB
KPcts1Gv0sjI6wHiuOsfnZRa5DejADVsgOTQzdNrESghcQv5QVqZFOh7DnlRP2ZhqOzjmtuyNkkL
qlpUXM1H0DTWRS0ICiUH0BnA93h53MOgXF+IYpsc5D/cU0ZohxOBQswNV9waE9ZpB/sAwzxrgn1Z
aQfgJaWraEX1/b0YSUlqY/mkEEHsdWhDeKMdamkOmeZU5CWxXNYV2P5VHY+3OGnGT6IJd40iEn6h
jHes/pGDzGs+ZiWPUy8FriCae7W/SIAKCRsEhBimcUNkfXGjf3XqDFbO9+Ek9/diDdGYSn23bTKw
5fYJBGSYrGoev2+vebGurqDi1avZfXIWIIDAp3ffnmu6n0Ook0a5Scy2R0/HVXATgMeQSzxMULGC
jB3d9zHES2/9Xz2/XQW1eNE0KG4srqjUgSA8CMXKAB+nr63R2B69xYh6mzSrxovbLN7LJMe64/hL
j+h2iAXjFw0wnFSR+yTl7hKL8X47LaN4MOjHxbtV02QptX6VKmKfxSFj9gKybYzo8IkDPI6U3Lyr
8e+qtQS9zzT2Czy361xLvzOrlFxhVCO/4MuMe33mVmo4yZUm8HSr03xKFneo3ufVDWRGZeNxW78E
BfZPyHL+9uKqB5Vc8pxWAJ035MAwcYFLOpxFPhZgexhQOG4DJ7HrjjE53s4E8QlH8picZlXZ9fAb
bHN9nLNk9RUzbZz4XAdhCDv0hahyKnW/XStJJfcxHAhiA1FQ7zuVKDvcqbbIEbrTiZXwyiqENdLC
mBryhRBHttDngp1bKI3TJQ5/aoqAIWS2SG2jD7RFrf9JPfmpknPnBqvoE5/Yfg5yJu7CQ9BGz6nZ
Dg6G6umWVtlNisHPQL0Fq58dq7zp93Iafi3aVB1aNSf7UtNlN9V5KKo1+jTN2xBgCXnzpdUXx+2G
WkgccjIYgoSJAokAYdWNo3QNu+qEmaV2URXtIR0MjyMz4P0yjjwVZfdomXvAD2pTpa9xIg2uWVdk
G6ojNhq1ekRFkF8KNSDAM4ArGyzpRy28LhLpVAG2neso8FDEgkkDau6jXihs6EXRMRzVu6joMXNP
ULxiSAG9FUjo1Qjs1Q1/Wa0s1CKyV8YCXf2qlxVDkKKRQDOPjeK3VgjKPuxr1a7kafHl5aiLSnEf
uqd6EAV3zMevgHtoF9U1tbvG293Krd8l8t8IrcxBHPv2u3VD1aqnKDY7DEIeUdizO2jyExVV6lil
pZNUO/W7TVcGOqXxWnAtfpuRHIPgz6uKPthRcoj7SiSAQSgh346dRravle6ybiy9JGGZHqdi97jA
zXMWQMcMBatp9RtHu7QBvFUpMik1pvWyzfYkJetI/MzH4zZ7ANTutW2j3sRsdBKFqMV8Bnza1ogJ
ODGelmz5lXcxBbhWRg4A8/N42TqOJX6MiUPepVGY8OnkXRjiMIHK/yXM0RcTLuuQkmbl5XDAxNBE
qCwE5Q4qsDtj/PrWVJqJ1dgDTek6xKgBUw3HMD21LatnrvLPMJGfYHq9MvEerr06fRmq8Ux+hXDs
KGP8trCuqgVxMlFE8RTk+msNd2nHEhHnuKJWXOhS8WplvlUmwPykj+Ircb2dHQRfUIZ7VEeV6BZa
+UPS3hqLFEpN3wtNKDixIj8aQTj4abBUL0L8Eg27AhLTa6S0hTsGRfbUIQcFrFM/blVji9TTHlXr
LK3lQJjmhcP0Pne3K66tkqM0NV0yv9Lvjh0cyU3rCvW6huZaAykiLGC9Sk0x/LULULO419wuiz4s
00x2BZwzpxkt1MehJEN7qSufgJvII8t1PGz3jrH6HnEakCvayCoBEyqzmKAOd7WokGmVrVwmeDNl
mN6XrFQOccmT0BXyG3VrTxmBEHsyjd/aHHl6Ni2PC9pMQ5XKG0mCXqMOCz35aoXW0nei18Yt8fiw
DR+MkTVLRU4CQx3uhBzklzNDWDsrkZlduWhOJJpXoZrSOwKWCGPgjQM9hKcg+NRbCg1dq3rYqaga
CFt1Uckw54oY+48116yLq+Eo59WHrDXWQ6kFvyGuMBtcO98xF5/KBGGXVqvhldZcITEHdHhUHbuJ
vN2skNp9HpgG2cPxUyWE75pGylhPX2WncwtrtWC7vn2B/aj9kihc7+EjZLvAF4QOCwIzg+v2FYZQ
c7q5mM/GcEOdHiAVNDQocelPMNatx0Ssc0ZVReJB8ICH+5dBXGXw/SC+os0sCcgp0bTBi1IJFHqI
02stmL+zxEyf5L74iZMmcNS5a3eIaS/1HEuEmFjvICfs3pTKX6DR9osevqPVSJ/N0RrYYXiaHoP8
FEVb5AJehY7ghlWIE5GylPRk3BHqJz0lkKlJ0LCOXdHKDEqkH6XafpB2H95lRhnQDcgGyXPANdrI
WZQB2guB87ynanBscwA/UzpU9xYVmj6I+gcIamokmTdH0A0v6Ab4voZxuZso2eZOJH9Oi+JLTdLY
oc4yNvRhPR/4sZ9CuVtRw0H3ZOWoTHyQogH7JsPW0kE76Uv7OzY9gwXMb83ISN6sXVVNs18ijNNl
2FWlov/uFv29CSzzDhHOM42g3ouJEPs5D5W3VNHA4Ct7Y/RpHUoQDpwo2RtYkHTPWd+T1spNFst+
qU4p9w3R1mC/ejcXcmI3IMH7eKJHoLDq9+PUtpDMpjY8rVYVworjxcV2mYOijywwf/cKjvnvUpqI
kA/8VorSQ8cG9SEBeQHhC+ybCNUUTWbOPl0sfi+Jtl84Ec/Q1XdFzhUFoG84cz3N9mLGDZOO7muO
Q36uYBaZTnXvEOqYBJktK+qhPgcxztF67HAiRJZxTAFujcOUXUHx/gnmqdqzlc9ZVgCDi7LwwRgT
ibD6PjuzsmcBOIP7aft5+i0CgtcnQ7eBOVr7cZR3AYV8hjp/DRKUuUv+LFl1mxPtZZWuqlGROkHe
AZLDzVqTQMt6JPdqWfjgwvCWYKQBMYpqef4wcO8KVAnkyu1nxVQ8PQ6OQhAM9M1FggpAgQquPnbo
8R+6pPejbHzry0zZIW4e7aHufhZdUtiBkYsXXk8LLDEfOJVk67m0IsgIEoCV7vESDr0+aMk0S2ie
8ym5zFLzqLbh5LE3ovMps2OjyT+S3HIA/+pukI8PSwgurGzil3qNflsTd8ee4DQlQHHHMKpX6FZI
A0aMRlJOShWhz4XdN0bsK415hMLVe1BLUPmztmGe7CQF6qZFqZw+IomzTK2WYaD6OmtZDhwBdELD
nlHDMuQIjILdmYQ4VRVIDYK66GTTr3bh0R67injSJb4IkfLHImbA1l1xqknYDCx/GAJYiTx8u2Je
novJuhml8NW0BJnKEtjdOsz9vJGIcOQF5goLgp0G4fABSvqDyp1mDdoT8GbAZpNMjoIQc++iesiZ
tsYhoTKDbL1msrUz8xDilkQPHq+t69zWPjxPiS7DFLHjiNc1vGBS9C91HAb2a5I7KYTHBaTEuaY1
+eQxAQ2TJbwlFGXAGY+r+juj6Vo3yTQ2qeJUEV71DsF/w94ESPwdflQFYZ14WdEYD4GgWQc4KX/q
aCEDaggGFz6eU80z4N5afUqrkSGeUUAMNpBNiUJ+Cco1sqCJ892gTdha84fQPDRRhKHbsK2OHOUO
ycwYhwt0Ckv1psSxwCe6Zjk+Q2L8w5SQkVX7pqPLdLK0hO5maocWooJTj0pAXHByKmtgopZE3C4a
8Ve+ntJfhvlZi9P3xZgsEpL4jntheAgp7OlWWTkiOrcE4P+1NaFVEVuX9+VT26p/UqN5j0LpKQS8
GXV67UZi/JbMDBRIDpP5NwHFhbIXK9LzAHbFbvVCc/Mm8q1Re9M7rfFmnH4wexpzb0YpMZpCzAcn
M899DI2IbalR3OqAiIdEyxGri9muk4XAnd+oJAa/kojebqdiVac/hQtRsyC53nqVSrAqqMqUxRA8
uYOJfo0pTNHVBCPxfuoLXIaCMU8Ssylqv7KkPQCpJsWv7f7ow1DsJ2OAqhCAQU3K46SXL2KuA87O
+aEMrLqjbKZ+N0t3M08fDIIDDtNEcG2BBzWlnp9kCEammh6CWIi5h+sZwH2yC1Q+oMSA+Mg29lOK
kuHIrfCu9vVFI6u1kpKdwaJo148s5vF3O+VQHkUIqClTcAJaW5fnX3ZhG/U7B/SQ6CbWdIDklnmY
TDu300uQeTrxvZYZGqeEn6qqrh3JUoeAt+MeWZ7NjM2H7xtSA1eMWcg2sXNtzTjJmZuq+onABWDy
QV/sE+tJmEZan5bQWFAiLnwaaoX2IMjxwyDSsHMxnc4YY0Rh2oMe4pUgIPCkIziZrcNiJB91JH9a
mcRiDulx2+qfoRR9EZ6R4Rl3pzy0nuuMeFBiUi3H0kPNTpI4u2e1eZyl4WeqoB4ZS2COkHikY1mS
3mVUJQu43jr1WnlMmFBAXm12sd4FN5kYZCCEblEy2WvhC++7tp+uixBcEgGeBMlCHFgVdzHXYvQH
iPl2UEuhV6oKkuOQOA8wlL+jaQgOtRVRIVTJmT6rPbay8KSNnfhcypye8OLkyzKERx2i3l5QY3xP
c2aeAdN/TEKZXyXxJzmmn51Qp5d29gmzk4+GBDY8AKLoWsyz9hlX+VTR+adG8LSUYnaYwflhCtCi
/ag2oLjK0cb3He+MoSwRHI+xm+SacYvMCL8KgcSL3vyUlAXsJ49ztmK9RPgMpnnffqmmMnR72L3E
kxfW9+9JhfqlL6J23H6rCQpkQ8Myu6FcaeftF4Oe/dxV5GCZ5Iz5o1XXx0y1fiVtGZ0Zx85OxVDE
hXeaO4WqjgyMOoEursbFaoxs+8j7ZORNznnVyCzmSGUfjRKW0zoqiJeAATd9MpuN4QMo6/DMts0a
08cwK4XTJipIpXn0JsFC9DU/4QY8rECrNbHbtIllxX+a/wn1lgFSyJlmzTdt6eQXs5zemwYPVRVW
bCVpyGZlHC+C/CRJUbFDPJ+R9UBbvCneWrGz9gotC5ZtD8FERh8VvzYU1UrhgCo090WskdNCHn1k
tt2HFNee1ACVNpuqwH1oEB/M25wZs8T4tE1sNp65VQw/zBkCBkz+LYwUJdb338Co8cmqsCR+x83q
MJ61ltu4TWefwEFkZUAj2WDYiTy2D3LTfvRaMxyHvLUzXOFb7F9fjIe8YrQC0/J50zpVgbVH4MSW
ef0pplH4Mkyh8SDRRHYacHpExElu2in8TMpFFAHzy8woTpYMyK0hwFIYBKb6hGOL8g2HyHzqxoIU
3rUVKkjDuIAdsr99U6xSukirnmaAHTZ/Uvw97wtjhFpzOv0q2FgRBc3zUGRdxFKvrO3QUpi6ZOZw
1i3+2JSxrtPSobrpvEx7TZAl2xTapyRdygP/hah1SRF8Gi7W8izI+sWAc8+yiqEfyHyS2jMHoyGI
EVWpj6M1sskvl4PIzk5Zh7Z6VXl10byiVmUeIKW33ugXR6/R3+tmx32z/lh5p1WHsJf0s2Za19HC
4RYXKIoqtaRO1/vURZEMN3YQIUBxT+AmxX4llOqdqjrzt8VgZaZvLXY1W9EU7UkoBd7h7Uk1A+rO
TiVrtqCCXxkB4CrZk48RYLh89sdALx8YGh31LjRPGQE0qJioZArre+YZTqhog4xoijA3EczVPTk1
sR74Y185itQPB+Be7GP08Sk3ByqudhDwH6yDynVlEdLCyy1p5dVwMpSLidgG8Ht9lBDOubTBkY+S
A9yNUT8jrmRw20dP0lT4wmioZ0OZH7iiFk+wlTtStEBJVtIvckgaf/PLbxcvNOTOXvpc202RGt6/
r16Umg9F3t7EhVasihPlRZvS/bhak/DNXCNfYPfAi0arz3FhVD/ZvZPwVquHUeur00RCit2p47jL
1ZZczA4BgKosvkFCNzQrnf45+57oVjXicTF4qbPxxyj0Frs8+uH13ima8kGppq95EKezXOOjToJf
22mzLIV5isHaiksQOnWQlAwWDERgvQQVLRiY1La5b01kjAhM4kRoHVYXdncN2ZAYdtGDOWXeZp5J
4ZbBZ7eifPlllvNLQpiDXQjhRAI3ovFtVACnK7h3EkT37wMvXFAfloyyrrNKQ8ujxxA8LsfE6TN1
8tDg4CoUjXuwggEHncFKK7iZeJ4Z5/jbKgwdnnKSkux1WlF8m8K25RJB7W/BW4s5+8jVRBoj24pG
cXC3Z1VKaqhqWgO+G7FK3cr+aMbmIaIHDwwsHhP+hqeoQ8dcjOkF92ZIVqLBF6vpKAhyENQZ7gev
7QyTh3lRdttEnlFCvmfiZW9LqboWX1lZtP7meRipDchhKiR3u00Y9phQdAPyWjmZ2b9NwJ7E6TMR
yh96rrzpEikrdafTPxkV5HkMbpI5fW9C0fqxfAgwCtl9LHlhxg9Pk21zt3rUEMs7mTXEr6ygJr3W
d7IxN7vtp07yFvfm+ohDzR33Rhj8EgRU8usN0ktqTc60VZ1pHFcM+lSRDoz6I1ysXU/J8jRrOFrm
/pH8ROKBk7EAB90YHmy9j46reCLJjK9tEludAfUwPEv0ZptjwYilxu3F5qEsgsjbdiDcpzriLoX+
P2FHo8I8BFS9lrr6zRia39tAS13ItQ+DciJZrVxsuRIDRzTF3tFWLQaqUMx0CrFIuXQzmGM5QbhE
vtyF7AXWn3FOlHWM+ly0DdGfDWwJ26zxty5142+WyEiZc1/LyTXgUrLU5vZAJxO2OF2n6VTqaWIj
xIavxmDNVcHYHSRm0UwLp3IvDCOb1CA6aQTtsjQe2STkTIs00eVINSn4JItBrsvPE5josaxwlJ+B
658DDdHx+tGBNreUrdG8AxhVegPRpN723pW1GOth/cL7S3rSQjbmkRYeNAallFBzgQRz9KoV3UJO
kZsOsrRPZNhagvTtxEWO8Kk3E8cog9VtqQPf7JfAeMEt9NpYH7sMVBcslnouKPNi8/t1b5nJ61LL
FMiMjdFpFcMRIuJZRqnggArADYswzGeoPdsFa/FDwaCxCMlRKZDihmbGphYt8oZhC9r0oWVqdLJa
M9kbQnnrI3G6ISS/kVWfJmb52lfLH0lpmW/k+vg5FNNn12vpmRWRvT3CCzTvvZnWnxNJ2zuyO6db
gsHprFWsaNHZxlKAxhnZpqXH7+SKaSfh/8g7j+W4sWVdPxFuwJspgHL0TqTECYItteC9x9PfD9SJ
2CxU3UJon+HtQQ+aLSXXwnKZ+ZsC33bKC/Q5YngHfzpcRcT55d+C9cLXq9IhpUWeUxrteFX2pn4f
1rM72bxYOoCZjzXbA+HR8qVqodbSuUiya8pk9T1otnCLURH5EVhpIxdvEq5NFNpLNKjSdldprb5t
YyS2UQfAIkyoa6eVOz4/t+KuhWT1k29EZmZO3j7xcbWNy3c9rsGe1/UOmc19PijhtVlXtBYn4w5w
NJZ9Qdvt8FbfGp6e7PKkN7cgJqct9LwaLyA6n2if/wQ4XmOIMPmHhL6fE4KK3qcB5Thz/B35Vorh
IPVXTdZpY4XjQ1/I//RmEt7INcCSrPTEGz2GovsHypKnyRNAtRxYTqQBMsH7Yj9ZvXgnzf9Smka3
gydfpBRvxgHAYi4M34eZ0M6M8MErix+4fSCQXk3my0RmKwF2f6OJoWzaAXCIxLrfAEcqnwPU9h3T
Iu2r2b1R8F3uk9at9ZR8eeagDyVW0Hi7J64hMEFNis/zUI47ZHqLfV4iql+0OgKyen0AUrv5ROsC
G9kPDbHwbP/DZovqn7jr5vuypUuS0LI4GMkVbsDmXvMjzR3MWtoYCjgZP2+gpeZF6vpcLG7qWZlt
Bqq2kyc6Lhro6KGApuANvEVBAl6bcvf8qbOoyJHiiIVJ6XOCeC6o1Z3Q1a+fV5HsdYkz+Yl+kKJx
n02DeRsXG8Ma6JeIr6Fa0Obw6kNfQMD15zet1GDKGEm+nXdd5AQ5brNtLn98ih7BR0aQshqhBAAQ
zxP1zxkHMIwmpxL++pS41DP8fpNAqO90z/zQ+uy+gw5DEzd8GwNleACFej0q6jXeBA8MNAYR5TlF
W0t3FBcxA+PJR6cdeQOS3U1EGl4Y9Iobxo+LhMRTSdMPmQDOIU4b+Q8voWYN3lllAV2nrGPH9CmI
+Iiw4qBCsVWbBUGz+EC7D9iUYHxjscY7GpK+jT/7/JLjCYmuCl3itB5cMSih7JfKc6MI4kFuFTfX
I6SVBGGnNxRIulgqdwBufk6lB00yvypTbEbCvHz97MEGioq5tqFGWytFVy/KauEwhFyFJaDNK53n
rkPVlLzyE16BBtR1CWChHIJnNdAsdPh2WZ1b5LDTlSlZb4rYidefF1iXibyt8+qgj+afUJ+PaSuP
bgANlbsiDXz7E9Y+f1l69iBrhAbXhZYmiXzIPF29hkAMwido74z3zwQuL1whSdUdbbtoTl44wDLs
QHn2O74weXDiK9JmTnm1k1/xlRAc2LUkY14Il94Y032SJ6ioZ/mcnDyWM7Jd94V3yfI6IFFZ902T
fckuW9Xbl71EtlGIutOmbJZQ01NKlWQDaR4NNyRAf7DBHhys3WDAUEtAb+2F3FB2PSwONFsgy+RC
stXTpHIV6rDsSDLSRKtbR5dy656v545QPa4/m+aRKYQHyEHTjJIStr7YvdVz9vX5SC6NSdwr2q0C
wRewVoP336h0iPGqs9kLFTkeXZZhhJtEK2u8YIpDrpQKz5PuqSrl7BC1PXiWjn5jTsWsf4V3pO9r
Mxg3BsdfnzewEloyuaREhK0IvHTbl4l/yxJCE9YGNabdeIN3oEPW30wDUKUO67j5gK7RxSc30Sy3
NgIngdFxVVgy+kq8KlVp6OzCAyjdi5lKTqJGjyHGYhyAzY7Pu0OXGyPq0r8OouhXHNWDXavNcA9E
xY9pCeV68NMvTAxVSZuvAkwhjFgRr6KypshbVLf+IN8I3ThPg/fDkyQqI8OIHEeXfejB8GuSO+x7
rP4qGQ22mEeNXqvvPEOs7Fos691Y+j9wuI9v6tml3DLSfTqxsls936tstT9Kkz4wa/Iz6tUl0MFS
6MFO+SZID4CkIqw1xEDuKGyCilAfsjQ3nz7zOBy2N61OD1fVZohNULz6SWBcfyoZ6GZPk0168tC0
dJRu9rnHb45XBtpJ8AazfSjTXwGdcvOJgPAGId18XrYSYLK9hZM83Cxt5LeKdF7FIDwVfJeaTKGW
E8Mz1Nv2mTsHiLJIy1MIE3WfRIconNUZvPdMaZFfkElX5MLPgcpPzlRhv4tLkj4NzVaXk2hbycU9
uatFtUNCaiAPdgN4NUS73r0y8FZ0Oc4wxaH5GqjemRKuZieQ8rLhZTPmjXT/iTiMcSm8F6UI2Z+r
LgFs2nQkbqZIQaJEnySTfR8CJKgDqYqNnZlQeO69VAITbWtwbq75oLZq+MUbagDwagLhqRFDCc49
LFGFjhn2M1asrDBEzo0BCS8RWcSZ7WcsidTtUFHpKeLpXpQnA3C7kW31MC9u/ZLsB8FK6s0+LQ/Q
sl7R5bd1FLWbrgpykpVB3Ss45m7HRhl+1Aj6HfbmSOvJELzfrRHde4jFf2DMUtgoAQZvY5eLjhxF
f6D9f2Xt8PL/o1f5TDf8f5vxvXxk00e2sOOb/8gf1wdV/D8zOREVF4uvgL80nMk/rg+4lUNvxtMM
dQoJmuRMDs/oeM+WezhF4F7Mf0NfkD+pfrIscEj448cn/R9MJORZO17+w5H+G+MH1iDMm/8QNlAq
0ShaabM1BRpMqPcvqKgZfFMa1HPXL6+m6CCUiZ5sC2omsMXSvlLfdJzGMOdKkTSyswaIlwvT2ngV
DAxRXAuxyJH0WFM5T/0hqbZ+BUr9OhWHVnhTcdikwGAB0nNxrGvCZ6sz0oJTIkZcH1zxpD+MVTdV
qt2VauNtM6v0tN/e1DWgjzQR9i8Qn8pQIZBWxj/4ZAr5jZgZQEKC1g8RfcYPAmw13uiV6iOPhPvq
BtOLdLgruwqOZRqoFEsqpJrUt0yw6LrrvdQUu7aqmjdN14oXYOGBfoVnsJxvAYHCvzdw6zkkWSP6
jobF6jcBavBV3Y95QhfBxEyZ5AKIyiBVnWibiBk9lwjMg/RM/PpNw2ma27vzFLdE5aR0OIoEE+qV
xL0ZUgQ+GJzNONMElJ2StKKZmipPVLb75yhPvR8D1qrJDqnByBHESnsMMiwCHVUy8fnCZhd1UwXU
Gn5eQt92djMkxVWqRdlHW6rqL3PUhQfRIMOxIyj0NOIMv9kmejAGttzSpMIxApTBiATOzkgnqm26
QK6b0UdFddq8VrqpRo4iKJMDBPzxus4oOqieWr2AN5a2IwoiwCYkK/wQE6l+QjU+Kp9ziyJ1WQKJ
tyfdzMGq55ns6vkwvFKJo+1VCtNPOgftTdgjjANHpUzdvrK6hq56nbxz4tPwGTJPhPbkt+AB2wrl
WXC1qWonVdUVgJzR+nfCTFf/4Q1FxpRptI6GMePGDysvvAedUfyG8Ux/1AoAqINyG4rEHo2+xhip
jrjnLR+5DUUc1SsEwGMQMTTrv5uFHn2MpSXcV70RfMdgAXI+lksKvN5i6K/wMKgfjCHwW6cTxO5K
xasI3qMcZgfSh+K6LfuYRw0dVt8t8z578Dp8iMuJbjo6GBLq9oAnik4Cfh/og/VUBmN0gGQ7HnAr
FL/TkOeFILUwHMQepOGkSw7WlSie9LPhUIdVuS4Y/VWRUyxCIwbqhSBY7RVNClJkwP/ZzxHti25H
tp99V+SW7p5QIYBhUxULgcOpqdA7gTeZ+lVhtlyTdVnBbymH8JulVMoGJhdYrWTo3k2knQR0eULq
8xZX6D9thBSWIyOeYODFEtd7VTCDK+gZ1I2QmSi2dYd17a0M2lZyMqHFBqDtPQV5HGso3yjtqdWO
5lCr2GEf5L+QZMGSM8S4g3Qb0t9zqGAMaGtTyLaxq6HJwBYAJ6yvDDPQELRtYtTzx1roKbH3qArY
wEUT63VU69Z/EaUsG7dIEg/lleGl/nQfDfUAgmAIEZuayiQGoZAG3pOao99zMynmYPzowkkW92MX
lsZ2jHwxBLWiD5EbAuhtqWbCQbGDMoqBCmXYhs8G94BOMU/O8gg8A30otxq1EUapKgNfbzqKcYGm
wktFfTgu7kzDNyvb8lLZfAhQgQldH8wUC4pkpuv/6YI4wDEab6fXLoA5uKl4Yv8ywU0WH0Y2gcYG
fzp1YF7SQWEVhgnCPE0vjTjtZGEAOhkFec1FtM3nwa0D9T9YdWrwLmhLpByB+QeBy0oU4fyGqixs
uiG1zJdertBaCsXAcgFk9NZOEoPGgDodIbEn34VhH1bIrY2dL2KRpUqhselLVQNFRk8x3LZYJrbb
EHkXYSb2BsZszeBR/IWbMb2CdSFftzlrzXRLi0sVop3Z5prcDZzbWWeM717G8Z1tqq6JMcKkNdRN
8esQRxUF6YJjxE6TppMxq9IrpYzzLYiWznwYqRBI34Bj4NYO8TFCgmlCJMPGvLQPn3VPQmevC9UQ
bkAC/PVX2cGGP6B7mbc/ssBsiw9xzAXz2TCmVDsY0eBlLsh6qdx2wkA5kwJSNLoN9ElMAtH522uS
bFUuSCWtQV1WkCphl7RYO+wBn6jZEzgkn7QQZrfdiGZpoO0TtvFT25cSChwNWnqv0ljnHi1TvSfx
oyMqHrRsDMor9lQoYDBeqgIC2xNdaxmm0m8TMDSZHH3G0AlrX1M4F2YzTe7pPP029mFZI3+p432d
eZlcvugwVYBJCDSobVXshPFbNxYkbRXyXLXbWZVX29GkxOG9FVW+xRkZ6cBMzL6GzENdXqx2fkb3
rLO1Cg0uN5ksmgpdlyr1vlSmYQbNKsokfvN0z48OVdoZybXkCR2MOUmlUjjaUAkqP7N5RKdslUau
zB9YnFmI/zRi4G/MCrWHbzmMNAmVen8MItQ7DD3dN2lUAVSIRKPZ6b0VTW+8hhPBBBypmMmDqYey
XLjl5PVaAEcnRNICJ+4k70sbAcyAlWciBtoadgploOEo5+jpvg8cyIHgFo1qZneZn2q6GwfSZDqi
gE4FDDMvp9jRSziT9Bo6g7lZW6qNQRRGCnoJA8vpIiwqr0RMCOjuCi0KcJjV4kNKdWQqDuT0fvbS
RlmWOwmVDwv70Mrwt8pQ+QYmSoHuPbXwQ/OX9tPztKwL/y4VRS+6QYN9/pSU67mpowIkPUyxEVgl
QHUrdFUDxBgFY8Os/436bkw31pQn6U1iStPwk2dD3u68quFQ8iKxTB1FRZHRaYUASRsTIAGbfcoH
kCqxVonI3HfhZ7skoEPXKp2lHDg/+gaFANS/qdhW/UeK5woa/4VSOmKmpBNEVQVZ/Igu3UgFpx68
q1EGsbNvdKEy9nESWcaW7Bj/OoX2h/Ze6TKvv6aoM+HGTNEK2sP/8Zg85EmUuywsUQft2hJhsSk3
Ro4KhEzn1Y0jw0fBThHf6b6b8E9RXpuvZMUKa1tL20F/jGtfQAWzytv4KsTN/TFNZ/CjLnlyvM8D
S5HYnAnIMRl4Jv0nxTOgoWSxBXAXCs24iZuGhl1pNbz34i6cbdzbuitdKWLVuCl+7GA7Iu4BR0l8
azzUzYgX9FDm3r+WPLTdikzKwvKHB/X8mBdBLyJzzotaXFDdx75oMXcYWxsD2L1C/5NXzC7WHxqN
PjGUJCcdbO+HtSld43G8STagN9QDahfwUO3E3GiHL/nIw5+X/Fdvs2MJr5Nf51O74Is2gQV7QjAA
ato8pRB3VW3BLFdkR47J/f8TgixFVlB41vXP5PdLCBSIcsOIepaiF+9V+Xvd3FcWcCwwcpfHci4Q
9GBRFkWUj/VPi5UvgQT81vjwGSTuVuLuTewpNfayiRRU+s/lSMdqCn+G9DUS2dlXRQclGj2rFIlU
Cr5TN8rORM4jCzeXoyzkb/8nDKkeCRiyZean/dKXAZErmUXRxa3duMhYPVXPgRs79fdhw7mx6f/J
du3Kpzq3GlifJHuz0Ct9n+NxJXE5muUMPSgikoSY1o20UuqQTqbOwMQBv3iUtpGhsMT551/GJDWm
1mscHXaS29PPwYVNXV6Fj+FtC19D3ZQPyaa4TXbT8+W5PBcW4wfKoSJKdZgMHIdFjGtCAYkeRdfB
aNdvJyB4sRaurMDPdPgoXWZ0X8MsFgZVU9JbgTCNKzqTm7jJfXcdO6pd33Q7/1l4uTyqkxVvSJps
zP8gSI++x/J7DYPa5+1U2xmFf2rr+7aFcyh9N0d55Zw4VvJkKRJJwWUS+xCEj3nuHM+fkIvRKNQ9
cGZZoQeouZMVb9uktDNQbxO01ssDW4jj/YlHdQOJcF0zZGmpcNvko96GRsVE1pv0Ttljitbbqj04
2Z30kW7b/f8y3uLDsZu1IpmIF7ROcSi2gZuC4LUTW7uS3XC7duwuLCVPx7f4cpiwF1EUNLXdXuk7
2inX2TbY+t/Eg/Du33RscNnObqNv5fXwcHmkJ1ucD/l1Yueff9l/cAgVCrkMtAJpKEo64i/Zyily
Zhccx1js8XgS2thsiVGooDlNcFnpbasiRim4ovio1ztB+ndQpo3XKKj1WFhOrKzWheTO6fTOG+fL
KC3Nh6CbMr0KGGEfaLeSPNYib3TrqTdvvcF3yHgEYc0A5PSUkTRNlLBh4brj3F58VQFfbTFW6ZGk
8g8t5wGtfYdLsrI3jrUa/4zta5DFFxwtitF1Ru3L16BCedXeNCKqWIUv8xRHmcSnOA8A5u+XDUen
pnHg6Cj2L87PFP4ymQ0jKxpqgeW7Mny7HOD81P0nwGID6rkYhEpMAG/aW9aLbtEgblbW/plDjIMM
nVJVM+gXaPPPv6wKriM/STzsRP0MXBJe1x7K1xF+pxkIMYrjfz2io2gL4TlhyhGCl0BK0jh8q8GU
R1PgZGX8eDnMfPIeXzkSh7Oh8u6ZdZ+XFyq6scmoCuCO4GugzEkiCia0uEK06QofsfmyKwGle901
EmS7y6HPnCUomGJ0RdMCbuby+ilhEwOz4q0OhMg1sgqQnr9ylpyE4DkCtmJ+BFHtxmb0+JN1hV5R
JIbKWIRKuPG0sNlKsZ9vLg/kZGEsoiwWH9g+MUC9v7VVFeo8O2ALg9sxW3jhdftv1/Yr3+xkC8/x
5mbVbPWM8NW8Gb4sxFzyjcIQSALUojeu+wwlAB+RZzhEqrGFVuDRfUsNpxdFY+WTyScTOq8VmSGI
FgfVyZOhqS0/E9CFsMUrbau9pVfdM66am/6nd5j2yt2wz98hdzjgWuMH38muqKeoO9WDaLByjK39
IvPPv86B2uaWVqELKYy/2+m5XlPJP//3m7o1Sz/yblmsnKGXO0G3OP4ps9qp8lNX1x4paxEWq0YP
agiyeFRBF3oKgVkoycriP/cKQq4R2ThAuzrW24tXF5btalzojKHy2sFV9PYWD4L9BELHRKeL9+tj
l/sgJRVcHiPjGhzIc9VMH5c3x5lHpqHJtH9wqgWNIM2b58uHksYWf96AXyLEaSWbXk2awxa2C4m1
Il1/sgtZml8DLQ7M0KOj2ekjKyJ6r3FbNrrfiQjO26SS9vvymNZCLSbW18rQoNw2A+l+50AUFOE+
6Senid8a8fvlUCd7/XhU8kL9zyjVTKwVRqXE3rUB1asyUNIrb5uCCg5EwLxcc9rmeywuBEPDqx0p
RDKdkwtBy30fFg0By+4plf8VlLfLAzpzUxskbqSIYP/wUl6sB72AClOg3GSTzqfNfel/NGBILsc4
94QkCApxCopI8+12vOisaGzS3kdos+1c1JGggCihv7NiXnSjQdXMAmV8Db+0B0NdwY9ZSVPPbe2v
4RfvR80cU0XSWzppMAxlREpwb1kZ4flp/M8IF9NoBYihGAYh0lc9setH481/RJfe8V+aV2kTA/Rx
+/1/c+h+HddiiwXCCLFMJWhg/iqzHzVwoMvDOjdxnBPW/NVM3qqL7xZX+EELs5wt1PdHLy13Xq6v
rO9zE/c1xOLbNE0QdyItXdsLvqM/IPt3TfZ0eRSnIaghcTOLc73A5Ll4vPokK4iQWIJKGUI6aMub
yKwh38QrN+BalMVA4ixMOhROKOZ0Cr4pPHgBH4rSP5fH8ukycHwezIMxZ8VFWdVPWvhQaLq4NyLm
6zZ6SQ7xa3Wod7kTO/RmtMduE+yHHeiwlRTs9IQ9jjovlC+3BuqLEQ2+eXDInSqZvpHRdCsShBQ1
2zLWfLhOD9njaIsPFqhNoSMnVNm9l7jVpG+KGD+c4qUu76NItDMxWhne6TqfIRGzDj3XsykvU4km
8NFHbdvSLto3ZXgCLPZfLA6DChzOh9KZqqlQW0jOZQTQ1BKBSPToOiz8kjX41Jk1SJ3PpHyPaTbO
RotX0jTgLib61HGAV4WuWBu/6iZ5Lnt9e3kVnvlAZI6iNavQ4ta5fMlkdawnfU+Ls5RuNd2bhaQ2
U3DvjXBf1WBvVvrK/M2bZ7HqCcgdiF8KO/lTFvzL+tOqXjerhleE2pugIOOofMqrpEQ3SwQLbNVK
6l4e4fxkuBBwqfIrtX4GxYARRv6rVj43yb2JxCXiIRSJKydGFjNCzOJyzNNViA+ZjDiiogKipKR6
vMk6IAEajUuwXfE3Q3lHl2blOD8tQRtE4ADEElEFz7Ks+9URz4Aa3yu72SLGsyl34b/iAXrQFh9B
13SMw1+XoI8DfnqqfPluBQx0TH3ntvZYuBZcZl9fsc86XfJHQ1q2CSCH4RFYECEdBKWgIIwgOlJT
yViiZWqEf38jEs4AymXMh7C2XIgIXylhALHHjoThDg2kq0CLVo740811FGK59IoBor+nEiII6g+p
n9wsyso90PDvXu+j6KO+4rf18/LSO1PIp9I9G5RTTWSHWYunhNVqLYCnlrVnw+qFoeOm75BPNp0z
bCDxTB/qHo7vyno8vVWOgy7e7ZIW92E2BwW9anfU7zi1NkjPOdpwX5vl7coY5ZM9/TUcWeTx/qry
EVPQgv0VxaXhInB0EPXiyWsh18eCXZAZ55n1fRTSl76EeKVH8DDCLF05O88tWPQLVZmmDIwnbXGV
QiCidV3zW4TVv1X3YCq/005emdhzS+hrjMVJUoCy0nlvU1CMFcUGuaDarB8dBrq1LWKIB+0s3l7q
1u7yFJ+LS8lUpXsBEJL+4PEMw7rLx1pCS2qWNWli8V7QjZ2Qao6Ue4nT1K9h9v3vI7IPKWFyKVDL
XMwmuHe8CDQdmkfYgcF5ltECpPe9h8dxNXWja5np/nLEM2k8CEqavirvYd4p+uKpX2lTXlq+BMBq
gxzWz/jddA1nckZ3gvtsRytTemaPWDIa71TlWDHYIB1PaRf71TQM7JEqu5/iH6luHmT1XyX4LYXa
yso8c/+wHLFagpohM7hFKE8TFHXoOHiA6SS/EXnw3oI6Hp4uz99alHkNfbkSPPy8/Flsx+4gtDQM
TLWqtU90btJ0kWba3G0yGM9xDEy6yk6vodmKXR3nG0sHgwKlSqo9vLArTXCCqZ6iR9PzY+vFEFCs
emlKuCiQo+Sx5pHhj98aE0/oXT740i+KNsh3NzgKZ1eVouJIqk1Ksub5fvrG0fGGFPltRYvW5tKP
egqlzJAQ7sRTEQa/cQdmbj8VyICNK4f9mUCyLLFHZxtuGrfK8eykVZ9SdQXrI0y6MwDXBRq3n2o8
1tu1gu/pM2r2CmSDzqwQSr6LDxEFqVzFmO5QJtG3IxANDI/26J++dqhj4nRkt037OI7jyvl3pmME
vNmkyW5i5qiIy5JsJxuhICVhbqs74XuxTXe46rnTa7MzVjKHc3PJNFKUg1EjKcu5HOCqT5NMIL9D
70xTUT/CEhNySuRhgYyLqnt595zeHjCWRB6ICr4vCiCM42+ngUVTpRKFRg9JwjD4rso6zP+VesmZ
QSmiRrnpMw5WO8dBBmtMsPvUcbxNh+6DKwQGDIQdx5xU2lSRvzKmc+GgSszFJ4nO97IE1Y2RIcYj
4UYVfmIQSzVCK1LsRn4C/RuNdefyHJ6eQGAwVL4XuZ5OWW1xO8p9n2iZYWScc/nrJPUPso9g2+UY
pycQMShV6zTYaU2drIshiuBxoiZD2ocIQFxDUNeRYaZgD4kV8SXto/CU+vly1HMjA5NEL4K+2Gke
W2qdr3ilAitMKF5AFz91svj4vwuxOL7lAdhw3xEi1qIrNULgwojvLoc4XeN4m8xvI4u1zhJf3EMo
uyElK9HIJuNzKq+4rtUY9Nm3y1FO5wqCDn0unA7lmX2xOJpq2SwGU6IS2HnaszrGoU0yma0s7dMg
GvAUFd6HDKcJv7HjnRSnZkQuAmM7S0X4q+FWGFe+xzzfx4mqLoLBYQCK/InFOY6gQCaa0JHAigf7
9E7iw8hiNhywekOuedo25qTcjdL498ce+Q+XlSxKuE8tcW8ZFMnCMKMC2J92G+dvevCtNZ8Eba0w
c7oU6Gzh5TpbpdObXD5JGrpKiSQRpwj7TZnc1RLMreH35ZVwev7MVC06rpJGfeGk+tMbomIVIyvB
6qNb4E6PPh4GURe816AnL4da2L/P7X7ecCb+QfMT6/TsQSewGUuzxT4XfXrzlqayREVttDA/PYRC
2Xhumypo1oVZB8EBJHbf0GrII/5AXhVA2pUC6YggDrvXurUM4XXCOHq8rqx8EjeUzg1sJLDtnmV0
DEF2y+HTAtPQx2E7imHT3YuBOdQOlfrRR6JDEmLHEGfn4A4/CcGNMGjB2ktu23+HzBL8O06xGHqx
kOjboG0G1CI5eCZHywH9QpItQnHvAXQtVnK101UN1Jp6HGcnFysEqONVXRWoKyoTPBg04RVHyJpw
NvS9qeIIAWG6VVCKdDsz9dUKyemC4xIC8UFxVWZ1LzvUWtNbWtaNCQ8HZQvPFVnCb8UbHVSXDsxD
/D3iWnKkld10elmA+aLCbrKJaSUvT4my82ER9xiejSIulBCEvS49aJDfbcRtXVgYf3sqfWZKM2QC
vrl8suA1Hk6NAgEGNrhqxzLcnZXe38mOIgCUNZGWEsVIbYn3wg7cQ1sIYYiyRWHJ7cLnpriJAKdf
3k2fzcqjw2+OY7BKTEWdUY6L11AleqiLdgyk+h48yB/V83QdbMvIlXbdBnEst7kFADD+Yx30zeXI
Zwf4JfB87n9JYmIQ84E/ERhdgk3WNLdVL7paHW+QK15ZHLK8POEXg1zcIfmg95rcE0t91ANH29a3
uMD9Kw+7HnwvYMTxu7WL9up+vIavhBpB6oaogu+MlUVz2sT7/D0oXKiQT8STrSFNyViHeDbZ3nsV
2hie7VBhfcv2zaY++N/D7Vrme7IVF/Hmefkyx0Oc42cNHgZIAfcLyoapihhzsDKsk5NmEWWxhBAx
Be0+ESWEuV9gCarcliBv5s0xVxTyv8ZPz/FohYq8b8A2L32Cmwbw9IBCM8kXxLfBvEZ2bFOjbDDF
a47OZyfwS6jF0ASoaPhXMDR5ApsSPMN9QmT15fJOWAuy2AlFMIqohszzN/4wxA9qiFi5re3z+Tdd
7nNMxnhtkM3JlEOOl0Jb5/gAtQRJDsVB3qQb72DcogjoiLa859ZyLo/p7FL/Es9aVAoHmFymj5Si
baCgvPN2ZJC34oP4TJsSHY29v5VWsGznZvFrwMVjVKQq65cZA9Sr35Up7ZB/cCHHraz11XEttpSK
mk0ZmIyr3ngo4G5Y6I71Yd3CNAWn7bvq08pEzn/hhQ+3TIO6mDpa0TEuiPkb1YEnsK2u0c87yExi
vpK2nvZG2VtfZ3GxFps+VtpqIJq68/fxJr8tXqxrpEw2gxM8CRheOGA1tp2ysjznv/Z0kPD8eYkb
SKwv8hVlUkejRkvUNrxDigrKiALB5Xk8szzoHgKYUzTceElYFut/RI4awRogvlHvpObbVPTbGM7Q
5SjSvMoWAzkKszgwojDOZc8jjBDWKTq51SBSQZaza71WBBimnfWo9KgBlpSvnCGSJdQgK8BnBVzB
lbbOmQuW0t0MUKUXBstm8SknLcymnDeKXXJo6SDSffWJ/89uunRl1KccHks+CjVP/pd7ppTSQEQL
Ctcx13v0MZWflZht1WEBOQLKRDaGOqpbu2yS1+kRzSp7fEm3yb+rp87ZMWs69gt0942TZ2AVxkrQ
AlSw1fcIjawdx9xD37jSnWBtglfELxyg61gioCVsrCzhcy8pkiCZ+i9MbsIvTlgVAnqSUYaxJaTC
a3vY4pfsmLh1bYa96voHdCCxjnUKZ70LdGb7EBpAHCwS+mrmPC1f5l8dmlQsK+YfyetDIKm2hbDV
yso+GwNALUhruvAAho9jxGo/iWPE8DB8OmRu/D7svZvo9U/jU8EFxV57Lp3bsipUB7LWuadmLSbU
KGML8XHsWANUaOr2NlG+e8HL5WGdWzAagzIoBAIWNhabRGk8BVG+BstXS3MqLXSV/t3XN4Ei7i8H
Ojd9XwMttkhgxKOSofVuB5V2kCNpskcJte/LQc7N2Ncgi3VgQuvNLJnRhH50bUTTN1WztmqvPf8X
YSQq7TNxby46Hi+Fpk5K1RNq/IgsgTe7EjzqJkLL4D/VlQGd/TwUL8BSk9ihB3MciXSe6nBLJCV+
qnOcYJsXvftlrDYOTqvdnGDal0CLdSB4atjDU4ht7GP2GIDvhithF9mhu0Z0+TQWXt4Q+ozrVCl1
ayelUwlZ5xFfMV57URgleJtExui2kTXtIxN7yAKFufweIVaURZF6Km4ab3YyFVqruk1lCKLXFe4V
N/Cm9R/F2FnPgS/nZDRKmN42aW5hVNJJOSJDegWSJE+z90m1EBX0tLGiChB6/t2Ud/j2Yi4S9vwX
M8np2aQKZk9ZgYKSX6fIGyiIR41qgPBvW9T4/6iT0LyZPj0INExa6KW6hoOLHOiQFq0yr8DLaL6R
OlUZiz8hTpNmeRAwUMcbIvjf5uhPKgRUk5B90uTY4HnZMDkVmudPja57t+hXIS6Aq0N8jYAu9q80
X1AADMeU1scY1Wj6t2LDK/zvl7KOATx9FSAd4vJUs9BBAW2MXEBowjoWfT3aT03/GKSNsJKEnjsA
Zpt51B7gjZ1A3Pu+UrBCIFKFhOivSgkHEQ17OVVXSr+nCBWWsskbDkbHDJZa7hkkdX0BY7GYG8jb
mc22/hZ+w5HvChfma/kf7G6DzX9zUuMPDPqBzgqV1MVjv4k0JClFI0aopR+dzoqyKxNFlY0c99PP
yx/s7E6ducKaSoUbaajFO7+Am6x7I8MrWnmbqtJD1xq3uRddZW3+LPnpm2nEu0IPr+ldrT0iz31D
EG4KZIGZN2ktDj4Bq0/KhLzupK57QJp1B/l/pe5zJgSXHewRi9rwvCyPTzyuw6gVBa5ZdBCh9etu
jTTtyhSej/HZ3ZhLqcvSYDjhVmYgLEFKEbygOd2Af+SZdshvqtIRdpqDsf1mJeaZq4lAwGNoS4Cd
+nw9fXmiNFmK5GXPuLTEqT+6B+VauAP3rW3gzDvpD+lb9Nhex2+Xo54dKOk7jSqZ+v4SDoZ6BhIp
2EXbrWI94ueGjE/+eDnE/MkXxzk1RwlsL2VtHUro8ffKcApBkhtfEKx3U0cbE7zMFTQQsFK5zlrs
g81ieroc8txUcn3oUBDIZ8zlKhxC/KHaGEUDetAfHPRX0CVQh8iQcbgc6OzYiGHQ/8WRfnmS9AJV
Y3MaeU4YaOALEx48aBp9YCb8JDVZu5HqcSVnOTs0Wm8GTT/ywGXTGRsHVBMTZhOED/YI001kaSgk
dSuPsTPPCpr2/wmzeCfJNao4o87LMqzr20nDwtny8tKtgEIirFzE28vzeC6rhiii8LE+oZfLM2ua
OTlly+PPT13xN6W/wdVf5z33M+ldAysRGHhOd9vb3spWPzefXwPLx6tTFCd9/L/cncty40iWpl9F
lpupXkBNgARBmnWVWfCiu0IRIUVkVm1kkMQkwRsoECRFjo3ZPMHsZz2rXsxulrPLN5knme8AhAIO
IoUMOawTXci2qlZKBYe7Hz9+Lv/5T7hmYOceDqJh2KL/Ucu7GVmjghXNO2npgTKGWnsYPC93AQON
bOPE2jiwjC+bfu/tdTys1QLHkx5FviKlRAAxWR5wh0kn6E0+traddQ9Oxc7w40uvQQuVzvRp2hv2
mz3/atiga2OfBgSu3xvSY6FYn+VPGAhjIyqczOJA7cA2F7sZn7KjbyyNZub17rIeXsIfjaFi+T8H
jeBpYo1h+9m1/P6cplNN6GfWk3DXN31vSCp7XiBl4g5lNVGT6Mn+i7JA0fWSLpK0aaRF7bl3hjl3
Zp+afeusKKacpxSwYzBgMWZApMjvU3tg2c/GeNrg7EBZB0FzeLqu38xWLWhg6mTMCm773FVODSah
59RgwwkNB8Iag1lQ5QVkZmlwWSBUuUeEFAtpy5YAXuT3qSFgDm4Mn1/Exdj+fN9e0rb0vr8bbws2
J28UBwcGL1boC7MADZoJvECKtEDj7M7WI1psbOfdzbao3Fr0VlYE0qNklsuwaWbUXjHKprGAhvze
AC4/mm2bnzf10ei6hgYq0C/5A+Kk04OjhrmZMfxaEyf06baCQTTyz7f28qo+JMSyMqDB3RZUueQO
Jbkwh9yrUC6o+wTh0LZlbNin2nYiDdNn0AIu/UnzhE7I5H9JZ9Id7m19I8ulLmfdpFuvgE+omcRf
U4cEHjoORrSh6rRARwbIeNPYnizoR0oLbJoXWBczWgC/PWQ0jYMxadoIoAIj94Dn4X7jrxu18RQ7
6Za+I9N1dwslSEDzZCpQ++2fZ9d2v3Uzuxsue+05UM2TGSBnrsiv3m2RyZadPc1PTeiCbP4bAM6B
yDamlgGzn4A0aSTTfOmt2vRqe+nMmpApBxdtWr+9PfXsEcmOlxFeK9yOZ6M1wcLJzoLfGTbMvxvO
jwYUsoNktpTG7NsNMMFFB9r8L9Z2fEbH4wvaa358HjcLLMOC9YuYRFOKJWw8m2OqTEBptpufWi3j
bBOYp8spXWJobQfa73a3aRb4fll1CdlKW84/ihmDlCCdKrCL58nCaNQniMTm+QSY6ON9a/H3H90l
nC7Y4fAruWgOKHjwOKmXntvACkbbG4vWlQiE82DDx/f2OIdTYQBBCMPkQqFW1vZcbmshvVxh9vNB
SQRcqvT4KzhrWY0ieiQ9hHxCaoO81WY7W9oWPdaaTt8JNmcNgtbh0LpYtCe/vD2bAwswO1ZmZ+bB
c7O2gkssAkXM3HaHFsYXwwsIQr07Kga6sB/O/0jGuWiO8vvUHO/tWTgGzA1DHP2Ne97Z4mZ2en+1
pqdgp921P0Pbd9Eadiw4zk8LZpy/gfAvkG3kPw9gIGb4MpysWF1h/nn+Mu+Nb6a1Tv2atlgnwen0
mnhrURjiIDkXr/L3MTPmbst7cSArZcygRyPZ7uoUc/fM7pNz6Y47xrnz9PYccxfXoiCyXouLWdTF
hVjctuciQK2QpsM7+6RRv/+6GdbPgnkRs0TW6oruPPwh8rdA4Cg6V4eqtb3pbGQAelo07PknZzi7
Jh/Q3e6mT954Dl3patPuvT25Q3VMbBJjW+B9VJdmYbIQw5p+axbAo+tAa7uQbmKN6fzzbNRc9t8e
KWcZAbmA2HbqxHRQXercgkljCr0eI81eoGJt2jQ9pWnwfNgb02v27aGi4vL09co6ggsn1AtKlkRG
NvSxbk+36wldXaNs6vqcbkBAMMYn9smkL1xitVtCracwbgFaGnU2l89nb4+fcyjSw2ftJT8EFj93
GH44nO76I5/mEpvW0iu4efK2joQGoEIhqMJ1VxfUXNG/rFEbEuOttZ/aixd6eY+nV5CaFtGE5O0c
ESQpkyRAD1G7OlDoL00naMHR6Xurk+ayeVYT3ubV8+hba2IXAeHzTjfNrMHVSckIEc6MsVl/CVuw
HDKacda8uJ/0vAva257Nz2bnJKHMTu1nc1xgkhzUdIm4pIfMiOYCmoIlLBSSfH/pbT4unzvreQd8
VG955UPMRlF6o1O7LLK8cg67MmpGjdHbGfS9NOx0PG4ko767e2nULhu70bf2dNOdb3ZOgW19EDOO
59kWeh7Yaw5sPdNbvdSeaWHPPHcnzQt6FJ7RVLm36e36VqfWKc5Y1mUO2YMIocHriBlrr7Ee3rPH
jFi7MH6ZuWQwusO+93V+2+63r9t9/3R1TSe0b9Nv9Yv7jtVhpbuL3uiu3oHmo0d+4+toQIu7opXP
PTmpr8qYh83l1t481/mqcPG5vfglqC9ONqFfoARytxeIOUBFyisOGGccevT4zZBBRhsyxV693yTR
sRn/fbv5OZgUIStyZwTggbUWqHE2njys0yOqbbRIOzRGkEI/d1uTr+N28J6D0sIPrNNzgvRDNvk9
28COTEdw2U77ZPfc9y7gTO8DxzyhwWs/pCSht/z5R5M3SC1YuqbkBmEPOkhJG3UrDGrNHaOMml1n
1+6uafVIN5eCSyNHaZNuAG9Wpy5ckhyqlqNJyfAejjG03LT1d/phPPje7Ovb90LOLgFoFqA+s6Am
NqPa7pfLgDbn0F4sbKJVo1+NgATYy93bg+QZoQ5NEFgxipeoU83cC0Z76C/vV5ZskncW0OXb74ZX
jf70xjsN+6EbfJz26YK9uSzap8KBZYVTVuhuNZ3De8/AESQY4vT5Lw4gzMYIAnbqY/3z5xOY6juN
9af7L/5DwaxFk2Q0jUNeCkYu6AmwijJn2guC2WQe0K1tfG6fOA+zi9WXxrBLRcn2wuh63dqJ1Vv7
tAY/h05+RKT0x6WHSk7wimQZsRSzcYt7CDD9kCxBh87Iq+60tqGpV7j79vYkc0SUAw4FMvQw+OpZ
x2/C6gGfokGys6SJ/EvYBQ5ScMRlmbLLmB5CbIHUHg6fm/5o2aZkKkKGXcCQddI4qRWGF/NOApE4
gv9mHWb4bEL22RmDoVnTjaA9c567Af2YliNyl4uZUTCfXKHEeIErwAIp1Mia1Pfz2nS8GjGhzUVw
JUC++zvzywt97Lt03+gE3flg9HV0vSniuclbR045KssivUeiQ11HqM48f1QPpp0JPVXRx5C9dRdN
aP5Hl54PXbjn9e2X5dOPy0dqUCejX5abl/ly2Hgmzb38ao4/39f9Al86TwAF0wCFWts6rNJpzXil
Z7BtjfH2kuPwid7PtYIdy7k3AfmLKgZ5IhgrdeWWkJwv/ZrPQV7ef7pf/sNqDzlK6+56B4nL9B3+
D66PFGGbXNIHceEFzPnPKwdOUFAXVm80a9/50+fFSWu2/fT23hyg07nGQB84VCMCQEAsMhIBKb7F
xWVMOvOr3VX9rPVp+kAqnR7w3AFnhFK73vny6vlkcjL9Wg979afNhXM1KriAcix5nDypAJBPaGYF
5KV93zYbJrNtT0fDG5uKfhpzGE3L69CZbu6OltKV++155xnXVCVB+4ePQp1DNnVKYxZv4k3gtWx+
prZ4/DTqBnL5nc2g4sFuuHJezic943x0+va4uVNNDWupYjT372k34zMsnTcgBj2DF7W7sX8d/mgl
YbStUuYOZUK9SRGWOs52U2v4tfshKPgaVTjrkJaxo9HKKzAmc/QlaQub3kiMw+HIjEKLBep76GHZ
2Ri1T+2wedHYmVfDunn79qLlDQPZCewAgOQOaU82tZdG496xyWAuAeM1Wt5gNA2dDkH3AgRyjiIh
8g0LGAFGkgrZRMluOKuP1pLFmlkX8Op36ChXoEYOR8AvluJ8eDSplM0CqmejF3tR88aAVXZ3Yf0z
uKm3lyrHmWIA7mFOEcbwYX7+hYYGtZY36axPQFZ0hxeNlw5N4M7s6zbId3PSH54UybQp26zezoxJ
1gCGO5ugctZGtdbDcXM6Z1JwNjyKnv8yIc9EbPbj9Cb4eXOy+Bj8AyYX/6Z1uRpeFhdxH6BfyTsq
H5CxLYPFJtiECz7Avtn0vbPdOUkh/2vrE+HuE1o3361PZzfeTetLEUfi4WlWx5XdTpklu3VraS5m
jOtRdTduDeBS6s2no+7KKkTAHt4/6lByRlJDTSxKahsyxebn1qnV3ZzO8age2l9GDy9d+2J1t/js
3fgPxt22QGEdnj113IzlFYZzOhLQaaezac66c/+XpVfr1nYFuKOc6Io6isw+NTvY3CBNCxiFfsAv
2OUdgHgPq79vHq1fxpeAcx6KUl2HBpiUoaCyhLuOc5i1jL3hfNpuTEh1caWb5O3pXm1c767ARfSD
/uyuZn8J/Mttj2Ks3g8b5ZmhM3dAzdjOhnObzF5g+b2XRqvTNr69rQUONs3CJ20AAwdbmAM9IjBs
+S0qlYj0vfRam5v7zahPQ+QfH4TSaxwbh7zoQeR0ScntlO7IdDcc0QauTqeMbWN8RzejIuP/4JQx
GxwM8j3EFUnCZkR/OfY9D5qKccdZ7OzblbWx6JAdWsYvznR8/6u93BQ1DshbPoy9Gsxo8NKgrFVp
pOKc/lNhnfZoNKozYRocQas/GxeWP8pGK3qTiWHgRTcoYYusTUnBrt982THOvP5tTlLEmIX9ReDf
OMGi1wyMmxXtSzutcfNuQsNTL4Dk06/RLOXtbTxI+uKVK1+REUdzO6wbVOmyvPUvz3R8bd1Yn196
Zu/5tNWbb7uec477s9p0jEED4me8vGnvpR92R/2i+NfhPZL5kqwav/eMTdDkS4ywO75qj77Opyfb
frP7fNrshbtzc9F9ngpP4uaXxi/Dbq3zByrHDu7nzCdkNLqxm9TuZzU+Yfs57A3P5ieQThu/rLvt
UwkDjgbtq4ZdEP/MkzZq5NuUxwtnuJ2Ztfl8P5raTc7RfEpj9tmvzo40zrZgl/PmlR4kMy/PNP1a
cM8gEJBTIDnv0869+7Yg5Q7BJKAgogoJzlH11Gwc8x7Knc2409qMmv2Z4QxB5w8XBVdFnjJoE/Pn
wIOtJOSnjnJfA0w+m9JT9X5hnDrOyW5536nXv9EA6T0rlhoocywAd2ztRfuFFXPqHWf42QA1//aC
5d1BwlwhwB+qhmAMVOcyeTZowh6yYjadysye9/P0qhF0zJMmAaEOllvvubk7eenb3eJq4IO4FKNy
/QGa4Y4Ql1Ydemq2DIyJNZvVDgKU3NLenqEFjBOC0MZFu05DBoqIN2drO/jROhGJh9UI07bIXQhy
NWNR7Hx77JsUFXZWw/EzEdPRie9xqJ368kvB+h7YpYxElQPgGclGHbBPjJq0N3UMOl5Id5RvRofm
09dG1zwd3jnXGIdPdn/L8lr0M+2sLl+Kgt+Hprgki0DmUvhKB4oD78hvAQFeB89j8hr3p7t1d36y
PrNupt/ub3Z9oJhn9rjj//z2lA/PoDJkNsW38of2zA8Zki70XWfxNFzd/vgAwoBKZIKWTthOqtxQ
42YNoRRGRddGL+uTxXK9pRni/aJWRIGXNxOqYuh5QmkEIePM8ZvNVh5EQkOkpD69W9C+veNvAWK8
PZsDLjhkEYDA91EyupdGDRApGYzyTHGHPdx1/HDW3YXrvm8/wpHaseu/hve/DqerznxEhcbupGB8
0VaqBaCOL6uQsnvpzTsmIiCzJPU1f5pKie2MygKaK2B19IuiHodXjTpcxrCZ0zO7vfKZiWdf7ppn
9vzivoj5o2iIzOnebCaWsxgyhLM83Z07/xjP+m+vWZ5g1BukQ0RzkWPObNnqxdm27yekKCaG/23a
hmCNy2LwjjFA/oC6414+MABp1krhA6wtHTJYlzPqkLaB9Z5ppIbIrJM/hGBsugLXQGuE0zVUMJ06
7VIL5DtvM6DGeZ1Hxq2qTaeT2f2YeWyD5zNzuelONkZvVZRSzNsRElNEALiPsWIzo6za9ftgDQlf
Z/kCkdqktW53wna9IFCZo8sJ8NpCFktmFmWunpR6e2RObFi5OlBfXluL2j+2UDE5JiQCTTpSUcwY
tur9WXN2+rYkHIYW0BA2xPp1ig0F0JBReOP79o6WroxrA2FqGP1mi7p7j7t57Dbr/cbNplfrWWfO
ur8Y7FFMP9TG/dp7DPyl/2v4b/I/e/QX28AbjsK//Zvy081iML8Ng8EgvHYX2b9U/ofLv0W/Hg78
nhu6yg/wnHjh9vNqEGy/DJarKYPsP1X+9OC3vIlv2L/oE704wzug5JlX/KE/evtFR4PopXfbxeCv
Pz36K9qv8H3kKeY0bo9+df70158kbq10fo++KJrMWy+Yunzw6ok32/VjirpIlElFy9SfD/f/3mod
U2slXH38e0ZILcnvTfrt+SRr+9bivfXJqTnXOQRak663jknYkYQSaLg86tzr9nGDerM6GHiJkgPm
qd4SYBdoLUHrGM+byjDq5uOHOaa23zzmisFQljaW0cMNXi0p0BV8wzSPoTKmRwlIwmSK6RVwjklb
g1YDkB0/VVsBIGCaQmDWjykooaqT45/MMbUERtM8NuHwBeAcpYuiCHe1pEDsY61zYDWOhVATXk2u
9/TcHRQgD4BuYbflqZwejD8oo09/QPU3asdkwpvCPRNvvqoFG41jEOBN+uztN7+CWlD3ANTbx1Qz
A0iHVCF6VC1o82sQA1LQ/frrasm/rasG6w2uQokXNHNXoF4/Rj9g3pqQBMlTuXuggQehpQGMusk5
AKlEIi9XCzrmMYEUoUmOh6qQKdTUnjxzw9mjOg5rIHrYYEUNcgSg5gU1uZePyglA1PFRSwIs65ic
MfB0KaSJHmUNHFkCOJfhg4yXKDY/KyQGde4uvRVwjkmbgZZDnlK7365hCAPTwhGMZ165A0BFvubU
AaxiBxKoBEWrTN6wm8eYvwIM3VtH8W1ToX0H9qU5+9ax9IQB8bcXfGmgkhIAo1U7hjBZcht7/VA5
2Zd6dS3ZN51jsw0RK7iUXA3YwlXCPkAJ7rVD5QxBS/sMsAYUOBFgsqkIOtSARhMrAV/IEgY/FrtC
R0A6p2htv2FhAInuk/YVOXO36scA0IX0uqp+IJl0zTUwUYHk4Sgi4E3K8bePaxAnQTqwX5rKXQCS
TNfcf0xcWn1Qcf7dxE2tAQ4ifXOoRJcEdbVkn3oCzcm3sGwc+YesaPSg3lNzb7TR/pwMHKD976u2
BJJ81Nr+BmEevDuabKrer9nA8akJ+IZUsTyVs3ul3kBr6vXmsU2JBHotN/pj1urHoDIIDVVP8PcR
2ffHPohsUQVH/NNWNV4biYe8HxKIqm57SzfsY9SO5TTvjZ1IttVTT2CULk7yB5V1+SQdpSX7HHsy
7FQCJpe6aveabfwhannhBKmo4pOCba0VMO1jqfYxKbWIZEAUXEr1swK4PhDHpaxixquQ5QfQU3MJ
bJvgB7ef4M+iR9UFWH5QKEiSaJ8jqdwV4OjGPw0Mf8kss80UxsqTOQeOcyz1BzSh3h+UaMkrJAW2
rhA0UPhC+yO3XEr+DQe/ANeXI7L3fCtn+krZiZYKIMAPJQNEioT3oiez+RjGVI1Rm145j1cAXlpT
N3B54FEmwwvWOXpU9Ufyg8vBIgH+PUNcLfVnxVbZ+00gcWyBCNJxe3/0EafUASD2Z8H74MCJ+ioc
1VoBXfuX/Bds0PRqA+yUI/6YCMK5RIlXZc0gXb/fsOxjaTMqLJnK5qP1jiGOhTj5++mo1uZLpEJL
A5D7pqxCUhuq42cQ74N9FdnH7Y2eymk/yn01J8+tThUQpl3i92fWwAb74FDR3t5vf/UQMPQs1VwD
UpvE/Sl5p01e/ChHABAQCHGigpD9VlMMpL+p1hFoH9O2ApOPIoz4wcRJ3QBGixgIsT+Q+nsTKD5z
FbL+YIrUXIOGLXEeZgi5T44dYDaPpa80MMjKGf+CQdfaftx86aYMVl/ZdrNGTogq2goGPKOyF605
c+fjN0o1Xe6hNy2JC6D+EYf4SERrXCGJFwdNawXAPkJhDj8ZYh89qt8jTi9xETggK3fYhc5Ka+oG
og2iWUDNvCqt6UDBxkYeiMfoqd7kYyvk/ea+GHSCU6exc56yp1rnWHqPw9IXS1iFZH4viu+fu0A9
gTEx//1FlnH2JP1Fmp9eTvFTuRWQ4lUt0bdrxwLkI8f73Z9NHQD2nlAApOr79amevUcnas0laDSP
MZwp1khivqrNi/yT5xXixsoFevbxl/fLv0WmBxsHFkzVwrPaEgKA/jPZ9sqpPUdX8AlzA2oQPlz1
nqvjAvHQ/HBv91Vu6vC7a0o82D4yWVR3JLkeVe1Jgo/qe1irq1fjIdTTWgqPq54GMRFwUbnqMX+I
9yPyQtgiTyxgFbrt5IzqTb1+TLyeRi50TEqmmNL1BkeC2A4J730GuUJzB4ejOfmGoLXgj6WwI548
5zo1eUnsQaFeo5dUNFCF5q4d0Ghax7S2Q7Zp+5W37+3mMa1KKOdIsNzxWldoCUi5am4/QR2snKir
nLLvxPPpgbWv/JfFqdyxt3W1PRA+atY48sllntH2RHsI9Vh4/FWTfHrK6W47mAYp1QLC9WrBp049
0WxaT9GcLz4XFSzoa+m69Q2LUi0ydRBrxpNUzZ0GZZ6EOluvZR6VM3dobaopBAJSbVHMAKtILARq
TsMwATtLvJPoRrxElVsDSzie9O5+arqk77S0DI4eVQlIRZ/QB9SgrqqaFmjpxjMp2BOGFdqjxNuf
reiTqUvJ6z6EVqV7T/f0k8wSwBqBrf2T2XYK2Shw4X5I5TqQswotgZAAaUm+gdUr5cy0xNpvP/KU
ugPwddGNZPz3Z6xCc6fRh+bkJVkl/SDw5mMBULU/sQ3qvAXPVj2Tb2+Ivz+4EQdu8HSlFji14UaL
qAepfY7FHt5VPcOnpnvn4ebCY8fUBRaanrz8Auw22ObkOFRN3ze0524dO7QhkOydMndStsdwvhH6
2LtUVTrq2noOK4ZadWEASnL3mcmDawDMVofms2o7juepqeew4xuwV0NHs7/nVD1n2ER36N+Hnvv+
+2rdc21dK0dwu23ouynMVzbeALAF6RuVDO09VLNyWQzOpOb+t4lgoM9fg7aZ1HUc04VPPQl4xgiJ
Cp1/Yf3TMnPIz8JzDT5rL+BypNJ6n4JNcIv0z0zK2Spn5+Ona64BKjAKdMDOsTf11DUAtAysj2gH
Ga/oqZwYwCGpuwaYdIJegp5LnbzYetJNACbS18WplgrECNedvHUshLG0cOBNaemXyhWwDcx9fzzi
C6dCCoDorObkqd9BwUPNst9e+S9lFSSVzw2J6VtBV0dbARpCWkQa2yJdH2+yqgGJAHP7k+htfa9q
q5b846ZpioBE84RbNQrlyCKoSwC2PcKuQjX7ukIVWwLtknVIW8juUbYpi5lSARQ1trEAhdw0firn
8UqtLXw7miJgkOeCuMd6Be9nK3eAdnMGIPivXpRTG76MgqO/C0/G/iPG08DzA9K9x+xWzgUiQqW7
8eIAQsjRhhJUkXwmL21WhcclGqJClx6JaN1ZC4SlCeMd+DVl1ugBLkLBsVYvuqOd0ZW7DO4JiKfV
G17CfZTtSOlWRW08IKaaO86GA9IVHGp+Ih8YK06AQzfhqt5x2vV5krGCfg7YotQ7py45oGzAemjD
mcBVK2fmWrrbLwkLWGmlV2D8qG4O1XtyA0gL8Mpuf3zxvj+wTW0WJqwazUgJgSG0ZDbNM15Zyyp3
2+n7OkJPSAEywIW9K58Jc0vOFyXQsiuLabGEWEQr5NPgirPoAQRi61XWU3LQjBH7BPvjM1ele19z
5kJL5bC7ENQo+k/S2OCYLQL8ex+weiaPNief1KcxwUZNsJCp/cbGxeGrS2Irfipn+DR1lT/lGNhz
JPITSiZ1BfB9sC/IbMGMHz+VC3K2dM18rvjY3BVsbmr3LYx/GoJJ/qeipp/ALrT0nQ1Qg/ZqcrqV
qUv1TgtOGg5+NEKVFJ04olqThmaM/piUGjosX2q/AS7aNOuT1k/xfldOyUOhoDl31Dx9RyEgVqO5
2DdWPerStD/llbNyaQGoOfU6CS3i4UkBLlus7L6Ecolx4ePsmX6rJPPCl6ol85KsJZv3yrFxANii
bIs/INpbOf1u6vPOEq9pAk3Bh1Ojt3Te4OIT7q2qJnDom62585RVC6/U9w4b6hLAySmUTFzv8V1S
Ialv6Hp18A1K9K5O+8v4UR1b8rcQjWP7VA+giYulue2GRVWOEEri2sc6Xd13m8XB3wXTU9X4LaRx
umtAJaYpFSpJTw3kXNH5jpQwAJV5rVCKR6zQGWB/NBcB6xYxEFLlXLdeKtPAspPgSjiXo/EqtARR
Yz6ty4/IBrcfu0y2OnpUO5/OFNJ/idKIyt4C2s0HhGuAq46uZvtcNrZtyvSlXJ+KJsEx8E/VBAAV
pnkGTInhErwCzLV/lNlTqAj3fp3g1/eKbQSuQmcAMgHNJSCyRQ6bMG/izaoC4GD8YgOA6N4vQeU0
oVXXtYG5ECXGwwHYOzmZXL7U7Fk16zsDc+VOgjaoD5ZpwCy4egmkRZUCAI+QlTjU7lVNB7R05Z9b
ENA+zQUSLE925gDdaJEs3XyrNndAtpqH36AWFyIW+kwmRQuqMSihfxPX16leXFvbCBR23TbTpvGG
ovQNhxgXJUxA2PahTdakalo/Pofvz2vh+FrCN0vLlbyLD95FNl2IOvZOQOxsVujiw2XXlH1YdzHr
uN+TALbqAkhoAHATV0Lltt/SZlwzMHypUwejk5TjqpOHlZmOhGQ49m0tqrTx2o6Pgc2L0UAAAC6a
+FEUAKFQgp7cCdDuRk8cbqjQGmCsawq/EZl91Klz6b9OMmX3Q0kn3iG+T/U4yMBVas5egIukNAH1
5Go/AwGgSBujP5GPeMAqSYA2hs0iw8NjtZKOaurNTxiI2CBI7lbl1B+7prn/XP14dW1uv+zVL13o
qN6RbpTRUzmbjwJS3cmT06YOGWz275Sn16AkpU453ZK0YuaPfv8NrH4uf8rQk8tfzfgZDk2XSPLa
NCeJBaFyQXAC1JqCAE0PIU6rbTf24S31MDSbdOWFmyrpOrdPr1ZJCUrjGK0AIHYujr0F1Wq8y5nU
H2mgRlNq+hOIW+V0IV6r5hIYgHq56uArSqIf6lEA5woFO8oiCRPH+qdCYtCOd+X9zpDUakDaQ8Yn
yQcp9qAgnWDzwFNMGrRWziDEhtMUAziYhbelCSFZfBRUZQA0Al1p4zTEd2+Ftl/XD8QSFmNAOkwr
206ejNRHDRf4u1RU6x4Ela2765Tvk+Oi93CCflCWADuJlryUcqSiBNVaAloGai4BOp7SCGp0BC2f
8oBakhghNwYqJj4QlQt9mm3d7SfGIWaw02jtnUDVB2jShYHuM3Sn+p4prtb2A8zX3H4Ii0gAwmGR
WACq3jOwguR3kgWKn8pdf+SvNNdA7j9cQZD+ySIoJ8EAACW2AWSo1XOH4i96/90vpITNFqFeaWKb
Ov6ChwPRLqUf0epW6MIjYKm54XTVbkl4T4hbokeN/sllz93y/VKo3hLo+j5UNiHN4FsT/05V/lB1
21L3RFPqeIEqZ/UktXbvl3yoSmnDULfrSQCIOaYOgCDjCP5Rv75XfJVbAktAe1run0DgxPVJOCoy
FiDeYatN6xV6Mr8ek4rdf3tw3vulwDCluWATBMz+js/kvutiBUtf6oTOoXIusDZdMWQOUDE26DSX
JEMyayB0P8BEMIW+m0nVkgPoxTWPAqXq9OQgIJYQd6LzU9qAegCLSBFSUtliH+0ulJBaNMgLtV/L
HVVrmD5H0o0Pnrd65c4ANqB2XBg/GMYWAcYmWQ9FAsgX0ICU+rcEFlo9o0A46LTuA4grmkyftMB3
lz91CAi5EhqnXUEFOV2EhUdr7pIVrQOtxdXJLXEUXjfp0EpUvHKesKXdhhj8E8INl5V0HklteURt
wKzBgkfrWyE3gKi15pZHzTfxAnDtXu2b1Nxhc0UZUOf2ynJYOd83UcUa9g96DXxvDd7yxNBVBIDu
zHSnw/1tYinGlnDVBGEPTHv/GsBb7kDXj4mX7w7awCUIhIKDrmoIRL++G/yjRHqBe7/OMXUUmkDF
SLWQLosPSgUxQdqgCCH1ov6vBdJXDYVwBKh4bTjUjOzBIpWzf7QD4UJaCjE/oI99CEwNA2IdU/AL
/jWhOKjcCljaXZqk3Tb910iH7hWhGhIhHUJjA/IkSZqweksgDC2aNhBkL+0mbp60Nk6df/a/RpC4
QTPyqml/a6+L3q/+cW9BejYo9sk1/GgIg18kbZwqqPV0TaDo9qdPEXmeWLMj1al9p12P5L+ID+/d
3sqZvvploCLaRAHZ3bwVELcArdhsApLfBwIrdwK0OxYRCgXm0nSa+ZAowoROAxGgSPzVOKhY/Ecb
DW1T7kt+vx55FakTQOiLiBAZskTtV04BwsOsqfZx+xsgnb9DIdVIuDQkjvicwcxVTfbpiq05eer7
sf2Jee19wEzsk051wuRMN+r6nu+6eve+NtGZNCQU2g/c/DwdSEEI3hFYkKRvb+XEQPcEAIKQiVML
vNfxavTXivp0sjipX1dMAe67qrzfCqLYF/+PQPoBJpgESQv+q2Tz96H2CkWCAOlrKoG6RYYDLqff
qYO1IcAhQWJTEPJ6Pqq1/5Z2+x5BOdB3uw2jZcb2F7aIVrvV2ptaFdr4qKGulscjJABggL9bf+rV
JyT/FH/bSYpYaBIqtvGC29BaAg4+aHcSO0npq+r6G20JDaP7rKQapHI+QFKj837lJ5wgYEFAwKrh
b/gtpS6W05Xg5CsnAORlNQUA01eAIHg4exNIPQOAIJk8fc0qmPfQbuMB1EfufULbudFvSAAxCOA+
S3y/ylk+2vwHiLh0aSanl4h4Zvub9HoACiOpz+jyq5z9CzGd5gkw8PJaTPI1ApRxAigBxzukk0FS
dFKlO1CbDUqEHCYsErv7GJB6/0OEhV0AFiqJ/VcwDKaNCIQEBPiH4DtTvj9WocT9bOrkYrMv9jUr
tPnxB73/3oPflawPeV+QL9Gj3v2Af6HEsKMqqejXlcO/akPggIIC/OXqy2cDAyBO8pPamAQQUbn7
3xJyVi0DkPi39C6QPh2v3k3qFLD7kQFIK5/499W7APY1uu8/B4CggYIS5E56Nql3oCFS4kQJ4MQQ
iNa8Qppg33ri/UsAizlwb0dKXWIpUFUBgGEKxokQV6+zR0RXq3UCCPJxv5sChVUDP2j/Y9o8wf+9
x1b9oR3/A3+0/Nu/xVvVHXnTp/489EJvsPy8GgTbL4PlahoW/sHvv+BoIK/bnj/99SdyN+2flL+8
2y4G8bvjv5Kf//bor+ahjDz0/HlE75X6pXxo6kflb5cHf7yfezSt/Vjpf9VPz1T5sOQ3yb888waB
GzyOttEvtvtJfXRng7/+9GEe8qvQe3R/Sk0Wpr7kRxn5rz8pn5o+sMqiv/KZKf82tRXJF/3471Mf
R/jYkX+oNYNYRspNTe2NSS9s8Vqn/zpZ7LJnCVAcxhRlwfYf9oYQ/Tky1BlMvd0gERg5LOJMDqKj
83viEx/ZtySz6y9D9+hLVjJLeHN/enTrTtfukx8knykfLYl63Y8+XbnhYOZOldMkpeC6Lz7z50+r
wF0mb4pUUvEpLV7mjyxw4A5XyhebQtaj+8mf3Lk7U18rVO9vvzbvaP3HqBUYqmhw8p/jwLmjwPXm
yVpGsoCN8fbKFotCd7sIVoqECRJM962n7s49ug0Db5G8K5bdQlEo/uDzwFUXQbIXut97vgzcwTR5
T/StAo/Vfm3gPidviV4qUAPdl174wVNmCYRoWve1l6uN64XJe6KvFTCz7muvBg/u3Fd3TEgndN97
M8usgTAa6b70s4thlLwmWgLJ1um+9dZdPXlHHwL3wVM0Y9QsQfvl2yDzVjG1dd/6de6Fg6fom4/6
My/gglN0hFXGZf/zYBkeddz5JPleWXFw1MmP7zcj/j6YDRSRi2r9dBfl1J+686OzgTcchcuj29XD
k7dExT0qhwYkRBkK9G41fzg6XzLgk7Lw9BEUHHUJauTDw+roerVUJHL/9hIE6L9+6d/2v3zr9/7b
kWzzIJgf3WYl1REaKakfxTMWKiWIQou2/s+zFOhip20ncLl9l0HVa/yzPMHpcJDRHyWo0Q/zIUcl
2Us51YUbW3zvd/xwucG6TL9WutB+X9E8j/UPvHcwV60qgQNpv3QVrOZPXvIiWQKhwNV9bXfkPiVv
kXdK3ZLuO78MFquHqfd45P96FI4GR12f3UteGw1ST356v0LuDWb+I7cIwxSPV4IEdolzBL5qdhRr
l2Jh6fozP/AVjWzDpqC7B11eELjTow+/cp1wxyRrlLxZtqGMe7HrLgZH3wbBk+K4CzBFdwa9sffg
r0JF4oX6U/e9/eF2odyv0q5J+6XPeOw+em96dLry5gNFp0ifXu0BAi8M1NdKfYX2a8OR5y9Uc08I
tXTfe8exP3VnGfNU8Aq6bz51H9RDKNSL2i8dZa6BVglbdigIZGv0v7X72/8JB0dP/+V87XuBcurA
ROi//nIw3yrSG0XgdRf4ynvIWgUgfPW/9mqw9MORcrlETbhK+N7MKgjSWvet1+6TO3SXRMqSd4ka
Nsu4Rq7drR+GqjjYJRzka4KQG0UHgztOvv79tzevzby0hFN8zUX6+KgKQxme07W7Qvu6c1VNRhg3
bYnwd6Iln1fqzkkbBd1Xf/QwxJPXRHJWhmKP3ppZCOn1ofu1sbI0Ot5y6a6S10VfLWRium//gpn/
pGg1S3hqdF97O9g+jgbTaSaSIWT42q/G9BntrbfkbbIckKImP77/9N0O5oOhqwQnQRKU8F4yhIF7
dDXw54o8W9IUUn9FSIiokgcWqIT3rjKxTyD3+m+981WXJ8Jway/Bb//LP7rzZ7/9+xHyfPQp+O1/
zx+9hbrWUn+jOxCxIm+ZWWspatJ+rzvfZfVoRBis++Kvw4MDLgg03dd2VsHEm7tHJ+5SuVYoTNN/
OZlzL2MgA/nUf2+foEbozZX7FUJR/Rf/48Cgj4ocdBf5H97swX3YqFJcRuz9NtKhtwfnW0oTdT/6
w8N2oKwwgBRhJQWa7EB9hDotdiH+vNAjzAKthgW+jKabZtRt0P4nDEWeDvxgqGqxVglX85fVMqsb
pf+DrkTd/fZ/UTZb9RgIk8rbL/7zhEigJf+UWKYVOZisqWGW4Kx+9INf/elkn4RJNlasOqpZ4fpr
tal2hPWZ4vfioMafuO98nj7CoXqZiy4xINVJKCOrfBoMBnNJuqX3W2pD3z7WxYHj68GLl3F2pfeq
7mtvQYSER5/Ekh9EVua1eKegj5NXx15ICSPtM8K34UEqWCrodOfxGgAnbJ8Bf8WYuN8fYZmCb78J
LXMD7+FhkEENSHMOmpi9MYP4/X/iAZaQni5CqXrn98OvQ8K4JNDVDSnhqH3YDYIH1xurLy68movP
8IcAVIFqoZQQBwMAMZy6T4PlKBHC6MyWsBDXW3c+U6OXUuyge1Y7o1V200rQAB0SpqqNLg2KdL+V
POCD/6TuWRmu5m3gHV2BXFGiVGWEyAFJqynuMnxXcKTDo0v5j9sPX5JFFSmjKDH58f3xqfP5ExGk
jJFtAqvU3j3erG6dWUZo6sJdqKrBLAMxdbkNhttdVp3hY+ovA5Yo0cVLP5NRpOhI/92x153z7hIE
4xIQ6GR0uCQlnOsrV03C02lUfy2u3UfXPzgiwgutq4auBVORCYfSPKGEF7vTJ2+tRrQh4S3lxe42
e6bLyL1/HCzUWHbUgkd3gT8BZ38cTHMRc2VEET65kwNTJeqfo/3h1C95iwUgBOzM+GWxyV6C1N16
86G7QG0obzZLkI67ketlvaSokFJ3Oe7csXe40gTrkim8/5q6cz3ySsl7YhurBE10R9BZzMKsmqPw
Nxnr/d/8dfcwyFkOoavVXelv3iCkVCN5UbQeZai68xDo2yInakIjjFoJ3325mrvLkRfkjeA0hMZH
d2VuFwDVpts8XQLBeRl2zbX39DQdHPXdZZh8rqx/XIzy+9+Phngt03zL070deRMfEz1niahndOCp
SUZ9v2QK0mDrHl2Sa5/+v//+P5cT+emL9zRUlA0xR6hfSog+3Hng7gzwIypoQnj2KTvWnw451ok7
WSV7/q89z/W3uDne0WdwnK6SThKKL6uM7HzPnzz5R/96dOdO8P48tWyKRgENKMX1p3bprrzAUzD2
wkNNx74S7I9PrjH1jMeR5xrL5Sr5WBHm/Rgl7P0tDnLOm0vQJVfuIhxlrJF4aQp1958XDwKWFoes
dGNC6SmIIqCsOf2v+uWUGgerB1fZveSH9+seypc9ahejeGfHDR5IGSYvja6x5AedEYYrb6pC2Muw
m+RrqUBVTD1pvKJ7ZQmAs+OOqLxUXl2GX9t1t1RaJYox+dT4ukp+ev9CdzPSUQZarefPyKerte1l
2AXJe/Ph2WU4XWQfskmNMip9qE9+IiewUqEnZSC1zqgYVPLqZhmX8QVynNk/CNb0he3aDQRpkYXv
lQHgx8EPlwKnUgy6qOGl7tn+BKlF6EtNvGKFQLirvyJx+ujSC6lnE4zSx8HaUzVIGSZ7PMrV6lEN
5lmlaL6AHX1yn6LPv/Mf3AyQS1ot6e6AuHjx+nSRS3+ZpwzpbqY/ULxQ37z5I58czUgKcmKtcBAh
KAPi3AEp6y1HR988oBe5Sp4SPf15fb19c4QSBLnjz90Mvt4qg9qhC/0CQcFkCSLzogzT/9ZVrSJL
eqboyinxnvCoDx4CQNlKPcZlgH5j6cSECUe//ft0MNsmXyyrAslZ8uP7rYFoAtcuI6jVu8IhW4K5
H08gvgWO/nICj8Dj4F+Sr5ZJSOuyEhyW3/4Hzv3T4GjqHn101+5yOcDJi/8/d687jv7S85aLldRY
u4T1j77efjDOPpzfnSvfQ0lss83/QZxMyW/bahWjRfMs+Dfs+pgsSfEk+mm7v+j3e5mNF6+OSaG8
SiThPz9ZUjCUg6lm5cqIAnXICKwzV2IJ0tcJ3J2noMWFkFpXt3SJUyuhnTKiOl1/6merzsqIQfYf
sXhVnp8ywDYnmOePIykZzNSflQFRPXGnEwmp5xkXTgm2xekKNIDiJxOh0ZeLWwKAhJEV0TCFT1BX
4CSjg5OvXDKmdKnUfvEgWCVvEb1Fb5Lkx/ffXF+DVfZjoYTWf+83aj92ALqUjYt6yr+9DH/eNWDW
6ID6z3gNTOGxUbV1Cfv7AewEXmMiKCKPJYSDPggmVv1WswT7Esq3obdSU0YlnPSOv2RhI3fnbBDs
BkN/nblty3Di+Hg3Q3RVhsvWWU2HAAuVHSyGgRdjzXoDgW4pUXvh6n371Be/9jxgGVR0axnVi/1l
6GcOh7RU1P3a7m4gqYXkRXI6ynBkTrwDiK/Qv+p+7Ykb+IO867uM6zD2VpKPjPRECSf61HsAO5/h
vGqXsHOnBK3my4FyexfzABbL7+kgIBqtvraMdQD2/ajYMO0S1HA38PHEFfGl0CjZw/cbG2crcB2B
sghmGYWm5yBoMsqBtgX633seulP1a8uI/F0MgoyA0YdG/2MvSHZQnq8GIMwybqArN8y4e2YZUNQr
LxytsqYJdNz6S3E79dfgnlQBFv5qXU155aHXifGQzVepl8wy0K5Xq5cBqN9VMEy+NDLzywDNXPvT
J9ZEea9dgndN+sBVw/umXYKiAKQRqh9bRh7s44CodCCaQokx0gU9WZf3qzagrpuMz1fG1fxJmPue
ks+LxKGMxNongLmrTGm+WUa10BefW049ePQWSr7//csrJzpbwmCVUSwHRgOtSShADZWX4XXcLjKs
t1GLUV0VdLt2cegCRSYsq4wl3gye1MvDKoP09XbjhdS1ZMU46uCmuxZfJ0IsrJg/lBrrS9u+ZOwS
GOqTr7qNZZRKfBM6OeSuC1l/8rFytK1SmHRI6ArvRqAKdBlezS3lSZmzXQY5GGShA+Hwu1ZBribF
quUoZmoQQMgPKPZQv96kgr6Ey+rSX/prZbXblNc2q1yY32qAxKKtc1vaHtdgIkHydBMg6cidKPq3
UVnpv+7/SOLmBxI79Cyh7QItDq0mlc6wEMCA9c83S9q2cLj/yLwkGYTKPWi7gPf6XRP/zX+k1LTg
b5QGG38WA2xEOZnWn8J0mzHx91P+g/jj/PYiUS8Vvfdm6lGwXNp6X9pfBb6KiorD11qfGZdrfcip
ZI5K8bXeHUV2s2wHMbWD1nvjMrCcb66bktXVeveNnAT1ymjWW60GTZEbdoOWLtI97SD+9mMi9wni
9mH2YspTXJmZrL737cGZ+UPoemTGzQhiHkFLZqAfm841RIkLIPwzddkgzKaZXsuy6ScJjN+m6WJ2
a94xoWt3OAoGD8mbxITK67aTmdA7BuriIEQV+ODMcl3IvPu0aNi8G/A/BvCQJ8R/5P5Irdx/hvsh
1mPQt7szXw0mlOAtdYjnZuHbJbz2VoAFfi6grYyC3I6/Wg/Cfag/fW7KaJjR9QVi+JfLAQ2W5sN/
yUsolAH9i24poeUXtx1kQN44ZYS2ur6fcOgo4aIy4lsXbgBe9f8Td3UtDQNB8K/kB/hgCqU+CTVa
gmLpQ1DwLaaRxp6J9IPSf+/sNSfZ3KG1HfC1lEtyt7nbzM7MBtaB4Uc2qd6r7tqOCN84E2AD0ktj
jt444qNiv9eqYuXr53+0JDnypGr5KgC/9p4+n9Hr6Qa6pZAO74oAEbf3bvMSiVLAd9F3XinWCxp8
ZBBDQJNXIIWfk3R27iOXIC2BMbUBap/hsbgF1mvcb+qVQO7pAu50iC9tdgISBV6KmMHldoxha81Q
Rza3izIw3ysYqisYJmaAf/fNAlUC7OTjTWMUqS1mWJkINAWkFX775ZubeosOMyhzD5DdvQKj0gMT
3o1ksYLcGFqf0CIzyAez3HzsYQ3rTzrD6+lg0NxjKKN7uJun02N/Wu6iJDcBiIqB202rnu8zA7V7
ymv0ItCENAYXfAoXbD0q40SRCX4pIf3tFVMYO/6s2hTg8AeTNphenh8ds/wTokF5hIDXP0cMa/pu
2IQNHfnZGiLVsLcFo8vkgRaflgbis4tovIb4ZI0+tva4ymSnwQY5z6NkWy9U/g8v0vMXJWuWIB2o
SB0wUvQMjiv6bhluOdkWZaPezRIi8xnLizxWju3JdgODAzevh3IG5QpLR03SYxOSWu/DcMCQrcMj
AZXg9oRTaRJgPx+h/Htqlojvikjr3I7TnZgh8PzRCOD+EEWISyjxf69C/x8QEYKFzgUiuk9DKEN0
h7sDFuZ365Z/FAbp8vUXAAAA//8=</cx:binary>
              </cx:geoCache>
            </cx:geography>
          </cx:layoutPr>
          <cx:valueColors>
            <cx:minColor>
              <a:schemeClr val="accent6">
                <a:lumMod val="50000"/>
              </a:schemeClr>
            </cx:minColor>
            <cx:midColor>
              <a:schemeClr val="bg2"/>
            </cx:midColor>
            <cx:maxColor>
              <a:srgbClr val="FF0000"/>
            </cx:maxColor>
          </cx:valueColors>
          <cx:valueColorPositions count="3">
            <cx:midPosition>
              <cx:percent val="40"/>
            </cx:midPosition>
          </cx:valueColorPositions>
        </cx:series>
      </cx:plotAreaRegion>
    </cx:plotArea>
    <cx:legend pos="b" align="ctr" overlay="0">
      <cx:txPr>
        <a:bodyPr spcFirstLastPara="1" vertOverflow="ellipsis" horzOverflow="overflow" wrap="square" lIns="0" tIns="0" rIns="0" bIns="0" anchor="ctr" anchorCtr="1"/>
        <a:lstStyle/>
        <a:p>
          <a:pPr algn="ctr" rtl="0">
            <a:defRPr/>
          </a:pPr>
          <a:endParaRPr lang="en-US" sz="1197" b="0" i="0" u="none" strike="noStrike" baseline="0">
            <a:solidFill>
              <a:prstClr val="black">
                <a:lumMod val="65000"/>
                <a:lumOff val="35000"/>
              </a:prstClr>
            </a:solidFill>
            <a:latin typeface="Calibri" panose="020F0502020204030204"/>
          </a:endParaRPr>
        </a:p>
      </cx:txPr>
    </cx:legend>
  </cx:chart>
</cx:chartSpace>
</file>

<file path=ppt/charts/colors1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2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3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4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colors5.xml><?xml version="1.0" encoding="utf-8"?>
<cs:colorStyle xmlns:cs="http://schemas.microsoft.com/office/drawing/2012/chartStyle" xmlns:a="http://schemas.openxmlformats.org/drawingml/2006/main" meth="withinLinearReversed" id="21">
  <a:schemeClr val="accent1"/>
</cs:colorStyle>
</file>

<file path=ppt/charts/style1.xml><?xml version="1.0" encoding="utf-8"?>
<cs:chartStyle xmlns:cs="http://schemas.microsoft.com/office/drawing/2012/chartStyle" xmlns:a="http://schemas.openxmlformats.org/drawingml/2006/main" id="494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31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3175">
        <a:solidFill>
          <a:schemeClr val="bg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494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31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3175">
        <a:solidFill>
          <a:schemeClr val="bg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3.xml><?xml version="1.0" encoding="utf-8"?>
<cs:chartStyle xmlns:cs="http://schemas.microsoft.com/office/drawing/2012/chartStyle" xmlns:a="http://schemas.openxmlformats.org/drawingml/2006/main" id="494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31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3175">
        <a:solidFill>
          <a:schemeClr val="bg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4.xml><?xml version="1.0" encoding="utf-8"?>
<cs:chartStyle xmlns:cs="http://schemas.microsoft.com/office/drawing/2012/chartStyle" xmlns:a="http://schemas.openxmlformats.org/drawingml/2006/main" id="494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31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3175">
        <a:solidFill>
          <a:schemeClr val="bg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charts/style5.xml><?xml version="1.0" encoding="utf-8"?>
<cs:chartStyle xmlns:cs="http://schemas.microsoft.com/office/drawing/2012/chartStyle" xmlns:a="http://schemas.openxmlformats.org/drawingml/2006/main" id="494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31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3175">
        <a:solidFill>
          <a:schemeClr val="bg1"/>
        </a:solidFill>
      </a:ln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099EBAF-D130-554A-B53A-D37B9D17C20B}" type="datetimeFigureOut">
              <a:rPr lang="en-US" smtClean="0"/>
              <a:t>3/5/24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C841747-2872-0646-8CAC-C39FD0AC28D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25431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PlaceHolder 1"/>
          <p:cNvSpPr>
            <a:spLocks noGrp="1" noRot="1" noChangeAspect="1"/>
          </p:cNvSpPr>
          <p:nvPr>
            <p:ph type="sldImg"/>
          </p:nvPr>
        </p:nvSpPr>
        <p:spPr>
          <a:xfrm>
            <a:off x="533400" y="763588"/>
            <a:ext cx="6705600" cy="3771900"/>
          </a:xfrm>
          <a:prstGeom prst="rect">
            <a:avLst/>
          </a:prstGeom>
        </p:spPr>
      </p:sp>
      <p:sp>
        <p:nvSpPr>
          <p:cNvPr id="68" name="PlaceHolder 2"/>
          <p:cNvSpPr>
            <a:spLocks noGrp="1"/>
          </p:cNvSpPr>
          <p:nvPr>
            <p:ph type="body"/>
          </p:nvPr>
        </p:nvSpPr>
        <p:spPr>
          <a:xfrm>
            <a:off x="777960" y="4776840"/>
            <a:ext cx="6216480" cy="4525200"/>
          </a:xfrm>
          <a:prstGeom prst="rect">
            <a:avLst/>
          </a:prstGeom>
        </p:spPr>
        <p:txBody>
          <a:bodyPr lIns="0" tIns="0" rIns="0" bIns="0"/>
          <a:lstStyle/>
          <a:p>
            <a:r>
              <a:rPr lang="en-US" sz="900" b="0" strike="noStrike" spc="-1">
                <a:latin typeface="Arial"/>
              </a:rPr>
              <a:t>Global prevalence of major depressive disorder (A) and anxiety disorders (B) before and after adjustment for (ie, during) the COVID-19 pandemic, 2020, by age and sex</a:t>
            </a:r>
          </a:p>
          <a:p>
            <a:endParaRPr lang="en-US" sz="900" b="0" strike="noStrike" spc="-1">
              <a:latin typeface="Arial"/>
            </a:endParaRPr>
          </a:p>
          <a:p>
            <a:endParaRPr lang="en-US" sz="900" b="0" strike="noStrike" spc="-1">
              <a:latin typeface="Arial"/>
            </a:endParaRPr>
          </a:p>
          <a:p>
            <a:endParaRPr lang="en-US" sz="900" b="0" strike="noStrike" spc="-1">
              <a:latin typeface="Arial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PlaceHolder 1"/>
          <p:cNvSpPr>
            <a:spLocks noGrp="1" noRot="1" noChangeAspect="1"/>
          </p:cNvSpPr>
          <p:nvPr>
            <p:ph type="sldImg"/>
          </p:nvPr>
        </p:nvSpPr>
        <p:spPr>
          <a:xfrm>
            <a:off x="533400" y="763588"/>
            <a:ext cx="6705600" cy="3771900"/>
          </a:xfrm>
          <a:prstGeom prst="rect">
            <a:avLst/>
          </a:prstGeom>
        </p:spPr>
      </p:sp>
      <p:sp>
        <p:nvSpPr>
          <p:cNvPr id="70" name="PlaceHolder 2"/>
          <p:cNvSpPr>
            <a:spLocks noGrp="1"/>
          </p:cNvSpPr>
          <p:nvPr>
            <p:ph type="body"/>
          </p:nvPr>
        </p:nvSpPr>
        <p:spPr>
          <a:xfrm>
            <a:off x="777960" y="4776840"/>
            <a:ext cx="6216480" cy="4525200"/>
          </a:xfrm>
          <a:prstGeom prst="rect">
            <a:avLst/>
          </a:prstGeom>
        </p:spPr>
        <p:txBody>
          <a:bodyPr lIns="0" tIns="0" rIns="0" bIns="0"/>
          <a:lstStyle/>
          <a:p>
            <a:r>
              <a:rPr lang="en-US" sz="900" b="0" strike="noStrike" spc="-1">
                <a:latin typeface="Arial"/>
              </a:rPr>
              <a:t>Change in the prevalence of major depressive disorder after adjustment for (ie, during) the COVID−19 pandemic, 2020</a:t>
            </a:r>
          </a:p>
          <a:p>
            <a:endParaRPr lang="en-US" sz="900" b="0" strike="noStrike" spc="-1">
              <a:latin typeface="Arial"/>
            </a:endParaRPr>
          </a:p>
          <a:p>
            <a:endParaRPr lang="en-US" sz="900" b="0" strike="noStrike" spc="-1">
              <a:latin typeface="Arial"/>
            </a:endParaRPr>
          </a:p>
          <a:p>
            <a:endParaRPr lang="en-US" sz="9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1442947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B61AD9-7B5A-7F42-9493-E44EE43F0A2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FE714BC-B8E2-E543-A7F6-4BB75714ED6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8CDD3BD-9778-324F-9CD4-34551EB198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1B9B7-8D68-2849-9407-124980CABF70}" type="datetimeFigureOut">
              <a:rPr lang="en-US" smtClean="0"/>
              <a:t>3/5/24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09C17C9-59BB-CD47-B0E8-09914EB851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AD862C-26FB-B946-8C68-B9DD1F316D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42F3FF-FDE3-0044-A8C5-8D9393D6632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81874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625C07-E934-9F4B-96B0-AB9B4598C5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7360903-B776-B24E-9066-BD2B9664D16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46693FF-7592-B843-9AB4-846CD2CE9E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1B9B7-8D68-2849-9407-124980CABF70}" type="datetimeFigureOut">
              <a:rPr lang="en-US" smtClean="0"/>
              <a:t>3/5/24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652214D-36AB-2045-B873-1449A47ED3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1FDA5DE-BE37-7447-ABF1-9C8E34CB95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42F3FF-FDE3-0044-A8C5-8D9393D6632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76906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1FEDF86-5BB3-464B-8C6A-89C68FEC837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3308C93-6BDC-1846-A5A8-708B39A430D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02699D-0A8C-8A4A-8C3A-0A0E1404DA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1B9B7-8D68-2849-9407-124980CABF70}" type="datetimeFigureOut">
              <a:rPr lang="en-US" smtClean="0"/>
              <a:t>3/5/24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1CAF299-53D3-7E4E-A49C-640B7447FE4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F40EB71-8B52-554D-80F9-88DD5BF5CF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42F3FF-FDE3-0044-A8C5-8D9393D6632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724231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Default -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316485205"/>
      </p:ext>
    </p:extLst>
  </p:cSld>
  <p:clrMapOvr>
    <a:masterClrMapping/>
  </p:clrMapOvr>
  <p:transition spd="med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391BB46-168C-1248-BBD3-5F80381AC9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11AD2DC-E70F-CE46-BCB2-F17BDB71D9A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F4395B9-4752-2B4D-B4A2-415E5B481BB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1B9B7-8D68-2849-9407-124980CABF70}" type="datetimeFigureOut">
              <a:rPr lang="en-US" smtClean="0"/>
              <a:t>3/5/24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49B6AD-9D8A-6F47-B4ED-5C8E55B7D4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3DF0877-4B23-C842-B98C-1A1E00A843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42F3FF-FDE3-0044-A8C5-8D9393D6632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878583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E81FA9-4C40-C14E-A876-8BDF994A49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B8108EA-45A2-9044-B13B-8A3FF964326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BD2414D-30D0-AD48-9A7D-E9CF197D8C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1B9B7-8D68-2849-9407-124980CABF70}" type="datetimeFigureOut">
              <a:rPr lang="en-US" smtClean="0"/>
              <a:t>3/5/24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4433800-5D47-484E-BC88-B90B7456B5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901F653-5173-D24B-B17C-C063197040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42F3FF-FDE3-0044-A8C5-8D9393D6632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631342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9B48B1-66E0-9C49-B9FE-569E9D6C808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B5A8E95-18E3-E746-9BC7-86892A9017F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0F1012C-A4DC-F24D-88BE-D48E015279D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4E290C6-FFBD-1B43-BD50-DB39120DF0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1B9B7-8D68-2849-9407-124980CABF70}" type="datetimeFigureOut">
              <a:rPr lang="en-US" smtClean="0"/>
              <a:t>3/5/24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3D05371-04E8-3848-9495-D427CE415D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71A1EF-37A8-F246-90F5-3ACC63C993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42F3FF-FDE3-0044-A8C5-8D9393D6632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54939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895060B-4FE3-C944-96ED-7473F92808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D4D211F-C7CF-0344-8FB8-ECB45C0C0F3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2585D1E-E95F-314B-BD1C-CBB7E7F46D7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2B0C63F-2E83-534B-8094-98AD35D6E60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6BD4E8F-C3BD-F844-8903-BC7F66F966E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3EC1E4C4-E6C8-1845-89C9-6001A7F8DD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1B9B7-8D68-2849-9407-124980CABF70}" type="datetimeFigureOut">
              <a:rPr lang="en-US" smtClean="0"/>
              <a:t>3/5/24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C47BB842-23A9-C445-8899-C8DF468A6A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A72AB77B-A0C7-BD4E-8C84-1FF8DC0B69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42F3FF-FDE3-0044-A8C5-8D9393D6632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840438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555C15-6E8E-1843-9026-8822AECE87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1E1C88D-0039-EA46-ACDE-3E3A7C3315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1B9B7-8D68-2849-9407-124980CABF70}" type="datetimeFigureOut">
              <a:rPr lang="en-US" smtClean="0"/>
              <a:t>3/5/24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E6A6A55-1820-4044-90BF-56DF205731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11792E2-64AE-304A-8303-5E4F0A08FF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42F3FF-FDE3-0044-A8C5-8D9393D6632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805681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20C0F9B-696F-EE49-9EAE-F1AB9FB1A1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1B9B7-8D68-2849-9407-124980CABF70}" type="datetimeFigureOut">
              <a:rPr lang="en-US" smtClean="0"/>
              <a:t>3/5/24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DB8CF19-B21F-0248-9258-DACCC48A44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2DF8CF9-3EC8-1F4C-8ADE-FBB09647DA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42F3FF-FDE3-0044-A8C5-8D9393D6632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633127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8F265C9-A249-7A4C-B5A4-E95314718F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3E3F29-5B71-064D-9BD9-0B69C4C2C5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EF2194A-AA13-704D-A541-BD12432BCE5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F6B47D1-D2CB-064B-94A4-057C7CF8DE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1B9B7-8D68-2849-9407-124980CABF70}" type="datetimeFigureOut">
              <a:rPr lang="en-US" smtClean="0"/>
              <a:t>3/5/24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40093AA-4DCD-0F44-ADB5-AAF33517BA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2A89F3A-6C78-7B4A-A3CA-DF69F258CC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42F3FF-FDE3-0044-A8C5-8D9393D6632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44100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3CE0463-BB13-2847-987B-6AE6193B95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E0D94EC-9E0C-D340-A3CC-014B59AB8FF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A4AFD71-E295-7E4B-8D72-12164A6D034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C115F9A-8BBD-124A-A8A9-F0E93076EE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61B9B7-8D68-2849-9407-124980CABF70}" type="datetimeFigureOut">
              <a:rPr lang="en-US" smtClean="0"/>
              <a:t>3/5/24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A318CD7-FB5D-EF47-B8EF-02417938B8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6ED5F28-0348-B84C-9894-1B496318A1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142F3FF-FDE3-0044-A8C5-8D9393D6632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41362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A469DF5-A3E3-C040-8322-B58D924642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9189B51-9ABD-3942-9E9D-DBE7938F572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AE22FF2-F1EA-104A-A24E-965031B617D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461B9B7-8D68-2849-9407-124980CABF70}" type="datetimeFigureOut">
              <a:rPr lang="en-US" smtClean="0"/>
              <a:t>3/5/24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1A7716-F34D-3945-9EF5-4585D9EE3EA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8A44E7-4829-F74B-A376-2E5C1077BDA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142F3FF-FDE3-0044-A8C5-8D9393D66326}" type="slidenum">
              <a:rPr lang="en-US" smtClean="0"/>
              <a:t>‹#›</a:t>
            </a:fld>
            <a:endParaRPr lang="en-US"/>
          </a:p>
        </p:txBody>
      </p:sp>
      <p:pic>
        <p:nvPicPr>
          <p:cNvPr id="10" name="Picture 9" descr="Venn diagram&#10;&#10;Description automatically generated">
            <a:extLst>
              <a:ext uri="{FF2B5EF4-FFF2-40B4-BE49-F238E27FC236}">
                <a16:creationId xmlns:a16="http://schemas.microsoft.com/office/drawing/2014/main" id="{0068E1D7-B931-6F49-8113-97B1AA0FD0AC}"/>
              </a:ext>
            </a:extLst>
          </p:cNvPr>
          <p:cNvPicPr>
            <a:picLocks noChangeAspect="1"/>
          </p:cNvPicPr>
          <p:nvPr userDrawn="1"/>
        </p:nvPicPr>
        <p:blipFill>
          <a:blip r:embed="rId14"/>
          <a:stretch>
            <a:fillRect/>
          </a:stretch>
        </p:blipFill>
        <p:spPr>
          <a:xfrm>
            <a:off x="171557" y="126206"/>
            <a:ext cx="407152" cy="4778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84202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microsoft.com/office/2014/relationships/chartEx" Target="../charts/chartEx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microsoft.com/office/2014/relationships/chartEx" Target="../charts/chartEx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microsoft.com/office/2014/relationships/chartEx" Target="../charts/chartEx2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microsoft.com/office/2014/relationships/chartEx" Target="../charts/chartEx3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microsoft.com/office/2014/relationships/chartEx" Target="../charts/chartEx4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FA924EB-57AF-551A-7CAF-D03C80CD0D9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88670" y="1122363"/>
            <a:ext cx="10504170" cy="2387600"/>
          </a:xfrm>
        </p:spPr>
        <p:txBody>
          <a:bodyPr>
            <a:normAutofit/>
          </a:bodyPr>
          <a:lstStyle/>
          <a:p>
            <a:r>
              <a:rPr lang="en-US" sz="3600" dirty="0"/>
              <a:t>How Might Adjustments in IP Policy</a:t>
            </a:r>
            <a:br>
              <a:rPr lang="en-US" sz="3600" dirty="0"/>
            </a:br>
            <a:r>
              <a:rPr lang="en-US" sz="3600" dirty="0"/>
              <a:t>Help Alleviate Central Nervous Disorders?</a:t>
            </a:r>
            <a:br>
              <a:rPr lang="en-US" sz="3600" dirty="0"/>
            </a:br>
            <a:endParaRPr lang="en-US" sz="36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ECBFC39-B590-DDD3-EAF9-7951321AA3EC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PX080</a:t>
            </a:r>
          </a:p>
          <a:p>
            <a:r>
              <a:rPr lang="en-US" dirty="0"/>
              <a:t>William Fisher</a:t>
            </a:r>
          </a:p>
          <a:p>
            <a:r>
              <a:rPr lang="en-US" dirty="0"/>
              <a:t>March 2024</a:t>
            </a:r>
          </a:p>
        </p:txBody>
      </p:sp>
    </p:spTree>
    <p:extLst>
      <p:ext uri="{BB962C8B-B14F-4D97-AF65-F5344CB8AC3E}">
        <p14:creationId xmlns:p14="http://schemas.microsoft.com/office/powerpoint/2010/main" val="276727859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Map&#10;&#10;Description automatically generated">
            <a:extLst>
              <a:ext uri="{FF2B5EF4-FFF2-40B4-BE49-F238E27FC236}">
                <a16:creationId xmlns:a16="http://schemas.microsoft.com/office/drawing/2014/main" id="{8B55CBF8-9030-79C6-8195-A5D8D6C75D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38250" y="-1"/>
            <a:ext cx="9734550" cy="68714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431810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CustomShape 1"/>
          <p:cNvSpPr/>
          <p:nvPr/>
        </p:nvSpPr>
        <p:spPr>
          <a:xfrm>
            <a:off x="5653560" y="79200"/>
            <a:ext cx="884880" cy="30708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6800" rIns="90000" bIns="46800"/>
          <a:lstStyle/>
          <a:p>
            <a:r>
              <a:rPr lang="en-US" sz="1400" spc="-1">
                <a:solidFill>
                  <a:srgbClr val="FFFFFF"/>
                </a:solidFill>
                <a:latin typeface="Arial"/>
              </a:rPr>
              <a:t>Figure 1 </a:t>
            </a:r>
          </a:p>
        </p:txBody>
      </p:sp>
      <p:pic>
        <p:nvPicPr>
          <p:cNvPr id="48" name="Main graphic"/>
          <p:cNvPicPr/>
          <p:nvPr/>
        </p:nvPicPr>
        <p:blipFill>
          <a:blip r:embed="rId3"/>
          <a:stretch/>
        </p:blipFill>
        <p:spPr>
          <a:xfrm>
            <a:off x="1817370" y="149760"/>
            <a:ext cx="9742620" cy="6629040"/>
          </a:xfrm>
          <a:prstGeom prst="rect">
            <a:avLst/>
          </a:prstGeom>
          <a:ln>
            <a:noFill/>
          </a:ln>
        </p:spPr>
      </p:pic>
      <p:sp>
        <p:nvSpPr>
          <p:cNvPr id="49" name="TextShape 2"/>
          <p:cNvSpPr txBox="1"/>
          <p:nvPr/>
        </p:nvSpPr>
        <p:spPr>
          <a:xfrm>
            <a:off x="2476560" y="6477120"/>
            <a:ext cx="8254800" cy="231120"/>
          </a:xfrm>
          <a:prstGeom prst="rect">
            <a:avLst/>
          </a:prstGeom>
          <a:noFill/>
          <a:ln>
            <a:noFill/>
          </a:ln>
        </p:spPr>
        <p:txBody>
          <a:bodyPr lIns="90000" tIns="45000" rIns="90000" bIns="45000"/>
          <a:lstStyle/>
          <a:p>
            <a:r>
              <a:rPr lang="en-US" sz="900" i="1" spc="-1">
                <a:solidFill>
                  <a:srgbClr val="FFFFFF"/>
                </a:solidFill>
                <a:latin typeface="Arial"/>
              </a:rPr>
              <a:t>The Lancet</a:t>
            </a:r>
            <a:r>
              <a:rPr lang="en-US" sz="900" spc="-1">
                <a:solidFill>
                  <a:srgbClr val="FFFFFF"/>
                </a:solidFill>
                <a:latin typeface="Arial"/>
              </a:rPr>
              <a:t> 2021 3981700-1712DOI: (10.1016/S0140-6736(21)02143-7) 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228487C-302F-B2F1-1722-2C2D530C16E6}"/>
              </a:ext>
            </a:extLst>
          </p:cNvPr>
          <p:cNvSpPr txBox="1"/>
          <p:nvPr/>
        </p:nvSpPr>
        <p:spPr>
          <a:xfrm>
            <a:off x="632010" y="745412"/>
            <a:ext cx="738664" cy="5367175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200" dirty="0"/>
              <a:t>Source:  “</a:t>
            </a:r>
            <a:r>
              <a:rPr lang="en-US" sz="1200" b="0" i="0" strike="noStrike" dirty="0">
                <a:effectLst/>
                <a:latin typeface="Source Sans Pro" panose="020B0503030403020204" pitchFamily="34" charset="0"/>
              </a:rPr>
              <a:t>Global prevalence and burden of depressive and anxiety disorders in 204 </a:t>
            </a:r>
          </a:p>
          <a:p>
            <a:r>
              <a:rPr lang="en-US" sz="1200" b="0" i="0" strike="noStrike" dirty="0">
                <a:effectLst/>
                <a:latin typeface="Source Sans Pro" panose="020B0503030403020204" pitchFamily="34" charset="0"/>
              </a:rPr>
              <a:t>countries and territories in 2020 due to the COVID-19 pandemic” Lancet (2021)</a:t>
            </a:r>
          </a:p>
          <a:p>
            <a:endParaRPr lang="en-US" sz="12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8A8F23E-331C-FDC3-FC82-CE156041ACE8}"/>
              </a:ext>
            </a:extLst>
          </p:cNvPr>
          <p:cNvSpPr txBox="1"/>
          <p:nvPr/>
        </p:nvSpPr>
        <p:spPr>
          <a:xfrm>
            <a:off x="6096000" y="149760"/>
            <a:ext cx="27643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Major Depressive Disorders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16CC8B0-C4BC-7C4C-5377-D2F6A67DC08F}"/>
              </a:ext>
            </a:extLst>
          </p:cNvPr>
          <p:cNvSpPr txBox="1"/>
          <p:nvPr/>
        </p:nvSpPr>
        <p:spPr>
          <a:xfrm>
            <a:off x="6259830" y="3402422"/>
            <a:ext cx="18253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Anxiety Disorders</a:t>
            </a:r>
          </a:p>
        </p:txBody>
      </p:sp>
    </p:spTree>
  </p:cSld>
  <p:clrMapOvr>
    <a:masterClrMapping/>
  </p:clrMapOvr>
  <p:transition>
    <p:wipe dir="r"/>
  </p:transition>
  <p:timing>
    <p:tnLst>
      <p:par>
        <p:cTn id="1" dur="indefinite" restart="never" nodeType="tmRoot">
          <p:childTnLst>
            <p:seq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CustomShape 1"/>
          <p:cNvSpPr/>
          <p:nvPr/>
        </p:nvSpPr>
        <p:spPr>
          <a:xfrm>
            <a:off x="5653560" y="79200"/>
            <a:ext cx="884880" cy="30708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6800" rIns="90000" bIns="46800"/>
          <a:lstStyle/>
          <a:p>
            <a:r>
              <a:rPr lang="en-US" sz="1400" spc="-1">
                <a:solidFill>
                  <a:srgbClr val="FFFFFF"/>
                </a:solidFill>
                <a:latin typeface="Arial"/>
              </a:rPr>
              <a:t>Figure 2 </a:t>
            </a:r>
          </a:p>
        </p:txBody>
      </p:sp>
      <p:pic>
        <p:nvPicPr>
          <p:cNvPr id="53" name="Main graphic"/>
          <p:cNvPicPr/>
          <p:nvPr/>
        </p:nvPicPr>
        <p:blipFill>
          <a:blip r:embed="rId3"/>
          <a:stretch/>
        </p:blipFill>
        <p:spPr>
          <a:xfrm>
            <a:off x="898204" y="1047903"/>
            <a:ext cx="11232356" cy="5567637"/>
          </a:xfrm>
          <a:prstGeom prst="rect">
            <a:avLst/>
          </a:prstGeom>
          <a:ln>
            <a:noFill/>
          </a:ln>
        </p:spPr>
      </p:pic>
      <p:sp>
        <p:nvSpPr>
          <p:cNvPr id="54" name="TextShape 2"/>
          <p:cNvSpPr txBox="1"/>
          <p:nvPr/>
        </p:nvSpPr>
        <p:spPr>
          <a:xfrm>
            <a:off x="2476560" y="6477120"/>
            <a:ext cx="8254800" cy="231120"/>
          </a:xfrm>
          <a:prstGeom prst="rect">
            <a:avLst/>
          </a:prstGeom>
          <a:noFill/>
          <a:ln>
            <a:noFill/>
          </a:ln>
        </p:spPr>
        <p:txBody>
          <a:bodyPr lIns="90000" tIns="45000" rIns="90000" bIns="45000"/>
          <a:lstStyle/>
          <a:p>
            <a:r>
              <a:rPr lang="en-US" sz="900" i="1" spc="-1">
                <a:solidFill>
                  <a:srgbClr val="FFFFFF"/>
                </a:solidFill>
                <a:latin typeface="Arial"/>
              </a:rPr>
              <a:t>The Lancet</a:t>
            </a:r>
            <a:r>
              <a:rPr lang="en-US" sz="900" spc="-1">
                <a:solidFill>
                  <a:srgbClr val="FFFFFF"/>
                </a:solidFill>
                <a:latin typeface="Arial"/>
              </a:rPr>
              <a:t> 2021 3981700-1712DOI: (10.1016/S0140-6736(21)02143-7) 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94CE6E8-C1BD-3E7E-1EBC-F7D968FEC046}"/>
              </a:ext>
            </a:extLst>
          </p:cNvPr>
          <p:cNvSpPr txBox="1"/>
          <p:nvPr/>
        </p:nvSpPr>
        <p:spPr>
          <a:xfrm>
            <a:off x="110490" y="745412"/>
            <a:ext cx="738664" cy="5367175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200" dirty="0"/>
              <a:t>Source:  “</a:t>
            </a:r>
            <a:r>
              <a:rPr lang="en-US" sz="1200" b="0" i="0" strike="noStrike" dirty="0">
                <a:effectLst/>
                <a:latin typeface="Source Sans Pro" panose="020B0503030403020204" pitchFamily="34" charset="0"/>
              </a:rPr>
              <a:t>Global prevalence and burden of depressive and anxiety disorders in 204 </a:t>
            </a:r>
          </a:p>
          <a:p>
            <a:r>
              <a:rPr lang="en-US" sz="1200" b="0" i="0" strike="noStrike" dirty="0">
                <a:effectLst/>
                <a:latin typeface="Source Sans Pro" panose="020B0503030403020204" pitchFamily="34" charset="0"/>
              </a:rPr>
              <a:t>countries and territories in 2020 due to the COVID-19 pandemic” Lancet (2021)</a:t>
            </a:r>
          </a:p>
          <a:p>
            <a:endParaRPr lang="en-US" sz="1200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8D1A74E0-9B1F-7853-8BE6-DD736457A4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81084" y="92806"/>
            <a:ext cx="10515600" cy="707432"/>
          </a:xfrm>
        </p:spPr>
        <p:txBody>
          <a:bodyPr>
            <a:noAutofit/>
          </a:bodyPr>
          <a:lstStyle/>
          <a:p>
            <a:pPr algn="ctr"/>
            <a:r>
              <a:rPr lang="en-US" sz="2400" dirty="0"/>
              <a:t>Changes in Prevalence of Major Depressive Disorders during the Pandemic</a:t>
            </a:r>
          </a:p>
        </p:txBody>
      </p:sp>
    </p:spTree>
    <p:extLst>
      <p:ext uri="{BB962C8B-B14F-4D97-AF65-F5344CB8AC3E}">
        <p14:creationId xmlns:p14="http://schemas.microsoft.com/office/powerpoint/2010/main" val="1145855477"/>
      </p:ext>
    </p:extLst>
  </p:cSld>
  <p:clrMapOvr>
    <a:masterClrMapping/>
  </p:clrMapOvr>
  <p:transition>
    <p:wipe dir="r"/>
  </p:transition>
  <p:timing>
    <p:tnLst>
      <p:par>
        <p:cTn id="1" dur="indefinite" restart="never" nodeType="tmRoot">
          <p:childTnLst>
            <p:seq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516ACEA-B682-035E-D12F-583B8A9E64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8255"/>
            <a:ext cx="10515600" cy="907575"/>
          </a:xfrm>
        </p:spPr>
        <p:txBody>
          <a:bodyPr>
            <a:normAutofit/>
          </a:bodyPr>
          <a:lstStyle/>
          <a:p>
            <a:pPr algn="ctr"/>
            <a:r>
              <a:rPr lang="en-US" sz="3600" dirty="0"/>
              <a:t>Adolescence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B2E68D9-8E3F-9FC4-C31D-3FFDA30E2E5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8660" y="925830"/>
            <a:ext cx="10801350" cy="5543550"/>
          </a:xfrm>
        </p:spPr>
        <p:txBody>
          <a:bodyPr>
            <a:normAutofit fontScale="70000" lnSpcReduction="20000"/>
          </a:bodyPr>
          <a:lstStyle/>
          <a:p>
            <a:pPr>
              <a:lnSpc>
                <a:spcPct val="120000"/>
              </a:lnSpc>
            </a:pPr>
            <a:r>
              <a:rPr lang="en-US" b="0" i="0" u="none" strike="noStrike" dirty="0">
                <a:effectLst/>
                <a:latin typeface="Arial" panose="020B0604020202020204" pitchFamily="34" charset="0"/>
              </a:rPr>
              <a:t>“[T]he prevalence of elevated depressive symptoms was further stratified based on decade, geographical region, gender, and the type of assessment tool used. A comparison of pooled prevalence from studies published in 2001 to 2010 and 2011 to 2020 showed an increase in elevated depressive symptoms among adolescents globally from 24% to 38% in the recent decade. Similarly, a national survey conducted in the United States from 2005 to 2017 reported an increase in major depressive episodes from 8.7% to 13.2% among adolescents aged 12 to 18 years (Twenge, Cooper, Joiner, Duffy, &amp; </a:t>
            </a:r>
            <a:r>
              <a:rPr lang="en-US" b="0" i="0" u="none" strike="noStrike" dirty="0" err="1">
                <a:effectLst/>
                <a:latin typeface="Arial" panose="020B0604020202020204" pitchFamily="34" charset="0"/>
              </a:rPr>
              <a:t>Binau</a:t>
            </a:r>
            <a:r>
              <a:rPr lang="en-US" b="0" i="0" u="none" strike="noStrike" dirty="0">
                <a:effectLst/>
                <a:latin typeface="Arial" panose="020B0604020202020204" pitchFamily="34" charset="0"/>
              </a:rPr>
              <a:t>, 2019). This increase was concurrent with the rise in the use of mobile electronic communication and social media in the mid-2000s, as well as a decline in sleep duration and an increase in suicide-related outcomes, hence suggesting that the cultural trends in the last decade may have a larger effect on suicide and mood disorder among adolescents as compared to older adults (Twenge et al., 2019).”</a:t>
            </a:r>
          </a:p>
          <a:p>
            <a:pPr>
              <a:lnSpc>
                <a:spcPct val="120000"/>
              </a:lnSpc>
            </a:pPr>
            <a:r>
              <a:rPr lang="en-US" dirty="0" err="1">
                <a:latin typeface="Arial" panose="020B0604020202020204" pitchFamily="34" charset="0"/>
              </a:rPr>
              <a:t>Shorey</a:t>
            </a:r>
            <a:r>
              <a:rPr lang="en-US" dirty="0">
                <a:latin typeface="Arial" panose="020B0604020202020204" pitchFamily="34" charset="0"/>
              </a:rPr>
              <a:t> et al, “</a:t>
            </a:r>
            <a:r>
              <a:rPr lang="en-US" b="0" i="0" u="none" strike="noStrike" dirty="0">
                <a:effectLst/>
                <a:latin typeface="Arial" panose="020B0604020202020204" pitchFamily="34" charset="0"/>
              </a:rPr>
              <a:t>Global prevalence of depression and elevated depressive symptoms among adolescents: A systematic review and meta-analysis,” British Journal of Clinical Psychology (2022)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951322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New shape"/>
          <p:cNvSpPr/>
          <p:nvPr/>
        </p:nvSpPr>
        <p:spPr>
          <a:xfrm>
            <a:off x="9984818" y="257400"/>
            <a:ext cx="1904400" cy="583200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/>
          </a:p>
        </p:txBody>
      </p:sp>
      <p:sp>
        <p:nvSpPr>
          <p:cNvPr id="2" name="New shape"/>
          <p:cNvSpPr/>
          <p:nvPr/>
        </p:nvSpPr>
        <p:spPr>
          <a:xfrm>
            <a:off x="1254982" y="117000"/>
            <a:ext cx="8215200" cy="864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>
            <a:normAutofit/>
          </a:bodyPr>
          <a:lstStyle/>
          <a:p>
            <a:pPr algn="l">
              <a:lnSpc>
                <a:spcPct val="100000"/>
              </a:lnSpc>
              <a:spcAft>
                <a:spcPct val="20000"/>
              </a:spcAft>
            </a:pPr>
            <a:r>
              <a:rPr b="1" dirty="0">
                <a:solidFill>
                  <a:srgbClr val="4F4F4F"/>
                </a:solidFill>
                <a:latin typeface="Arial"/>
              </a:rPr>
              <a:t>Global forecast of the total number of people with dementia worldwide from 2015 to 2050 (in millions)</a:t>
            </a:r>
          </a:p>
        </p:txBody>
      </p:sp>
      <p:graphicFrame>
        <p:nvGraphicFramePr>
          <p:cNvPr id="5" name="ChartObject"/>
          <p:cNvGraphicFramePr/>
          <p:nvPr/>
        </p:nvGraphicFramePr>
        <p:xfrm>
          <a:off x="1385455" y="892800"/>
          <a:ext cx="9240981" cy="5707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New shape"/>
          <p:cNvSpPr/>
          <p:nvPr/>
        </p:nvSpPr>
        <p:spPr>
          <a:xfrm>
            <a:off x="10034400" y="0"/>
            <a:ext cx="442800" cy="205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t"/>
          <a:lstStyle/>
          <a:p>
            <a:pPr algn="r">
              <a:spcAft>
                <a:spcPct val="20000"/>
              </a:spcAft>
            </a:pPr>
            <a:r>
              <a:rPr sz="700">
                <a:solidFill>
                  <a:srgbClr val="808080"/>
                </a:solidFill>
                <a:latin typeface="Arial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202356701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cx4="http://schemas.microsoft.com/office/drawing/2016/5/10/chartex">
        <mc:Choice Requires="cx4">
          <p:graphicFrame>
            <p:nvGraphicFramePr>
              <p:cNvPr id="4" name="Content Placeholder 3">
                <a:extLst>
                  <a:ext uri="{FF2B5EF4-FFF2-40B4-BE49-F238E27FC236}">
                    <a16:creationId xmlns:a16="http://schemas.microsoft.com/office/drawing/2014/main" id="{773002DB-148D-7BA7-346A-1F6F69877D41}"/>
                  </a:ext>
                </a:extLst>
              </p:cNvPr>
              <p:cNvGraphicFramePr>
                <a:graphicFrameLocks noGrp="1"/>
              </p:cNvGraphicFramePr>
              <p:nvPr>
                <p:ph idx="1"/>
              </p:nvPr>
            </p:nvGraphicFramePr>
            <p:xfrm>
              <a:off x="81023" y="127322"/>
              <a:ext cx="12110977" cy="6730678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2"/>
              </a:graphicData>
            </a:graphic>
          </p:graphicFrame>
        </mc:Choice>
        <mc:Fallback xmlns="">
          <p:pic>
            <p:nvPicPr>
              <p:cNvPr id="4" name="Content Placeholder 3">
                <a:extLst>
                  <a:ext uri="{FF2B5EF4-FFF2-40B4-BE49-F238E27FC236}">
                    <a16:creationId xmlns:a16="http://schemas.microsoft.com/office/drawing/2014/main" id="{773002DB-148D-7BA7-346A-1F6F69877D41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023" y="127322"/>
                <a:ext cx="12110977" cy="673067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546793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7D51C1-3C9E-8A43-7A67-E35E8BEFC6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216785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sz="3200" dirty="0"/>
              <a:t>Problem:  R&amp;D on Pharmaceutical Products addressing CNS Disorders is Diminishing</a:t>
            </a:r>
          </a:p>
        </p:txBody>
      </p:sp>
    </p:spTree>
    <p:extLst>
      <p:ext uri="{BB962C8B-B14F-4D97-AF65-F5344CB8AC3E}">
        <p14:creationId xmlns:p14="http://schemas.microsoft.com/office/powerpoint/2010/main" val="336753858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Table&#10;&#10;Description automatically generated">
            <a:extLst>
              <a:ext uri="{FF2B5EF4-FFF2-40B4-BE49-F238E27FC236}">
                <a16:creationId xmlns:a16="http://schemas.microsoft.com/office/drawing/2014/main" id="{2516FE87-9327-9BCA-7AEF-E876277A743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54166" y="-1"/>
            <a:ext cx="7295624" cy="6869257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3B094351-4623-B185-18B6-13B8155ADCE0}"/>
              </a:ext>
            </a:extLst>
          </p:cNvPr>
          <p:cNvSpPr txBox="1"/>
          <p:nvPr/>
        </p:nvSpPr>
        <p:spPr>
          <a:xfrm>
            <a:off x="764839" y="648591"/>
            <a:ext cx="830997" cy="5560818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400" dirty="0"/>
              <a:t>Choi et al., “</a:t>
            </a:r>
            <a:r>
              <a:rPr lang="en-US" sz="1400" b="0" i="0" u="none" strike="noStrike" dirty="0">
                <a:effectLst/>
                <a:latin typeface="Helvetica" pitchFamily="2" charset="0"/>
              </a:rPr>
              <a:t>Medicines for the Mind: Policy-Based “Pull” Incentives for </a:t>
            </a:r>
          </a:p>
          <a:p>
            <a:r>
              <a:rPr lang="en-US" sz="1400" b="0" i="0" u="none" strike="noStrike" dirty="0">
                <a:effectLst/>
                <a:latin typeface="Helvetica" pitchFamily="2" charset="0"/>
              </a:rPr>
              <a:t>Creating Breakthrough CNS Drugs” Cell Neuron (2014)</a:t>
            </a:r>
          </a:p>
          <a:p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55324642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graphical user interface&#10;&#10;Description automatically generated">
            <a:extLst>
              <a:ext uri="{FF2B5EF4-FFF2-40B4-BE49-F238E27FC236}">
                <a16:creationId xmlns:a16="http://schemas.microsoft.com/office/drawing/2014/main" id="{C2A26FAD-FEFE-62A9-3D52-04CDD91645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4865547" cy="6858000"/>
          </a:xfrm>
          <a:prstGeom prst="rect">
            <a:avLst/>
          </a:prstGeom>
        </p:spPr>
      </p:pic>
      <p:pic>
        <p:nvPicPr>
          <p:cNvPr id="7" name="Picture 6" descr="Graphical user interface, text, application&#10;&#10;Description automatically generated">
            <a:extLst>
              <a:ext uri="{FF2B5EF4-FFF2-40B4-BE49-F238E27FC236}">
                <a16:creationId xmlns:a16="http://schemas.microsoft.com/office/drawing/2014/main" id="{A53A6E3C-4FBA-A7EF-A604-9214E0392C2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30800" y="0"/>
            <a:ext cx="7061200" cy="20193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6EB4FB94-B4F9-F02C-64B5-8D981BCA7331}"/>
              </a:ext>
            </a:extLst>
          </p:cNvPr>
          <p:cNvSpPr txBox="1"/>
          <p:nvPr/>
        </p:nvSpPr>
        <p:spPr>
          <a:xfrm>
            <a:off x="5852508" y="6311920"/>
            <a:ext cx="63394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Source:  Jacob Bell, “Big Pharma Backed Away from Brain Drugs.  Is a Return in Sight?,” </a:t>
            </a:r>
          </a:p>
          <a:p>
            <a:r>
              <a:rPr lang="en-US" sz="1200" dirty="0"/>
              <a:t>https://</a:t>
            </a:r>
            <a:r>
              <a:rPr lang="en-US" sz="1200" dirty="0" err="1"/>
              <a:t>www.biopharmadive.com</a:t>
            </a:r>
            <a:r>
              <a:rPr lang="en-US" sz="1200" dirty="0"/>
              <a:t>/news/pharma-neuroscience-retreat-return-brain-drugs/570250/</a:t>
            </a:r>
          </a:p>
        </p:txBody>
      </p:sp>
    </p:spTree>
    <p:extLst>
      <p:ext uri="{BB962C8B-B14F-4D97-AF65-F5344CB8AC3E}">
        <p14:creationId xmlns:p14="http://schemas.microsoft.com/office/powerpoint/2010/main" val="124108119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Chart, bar chart&#10;&#10;Description automatically generated">
            <a:extLst>
              <a:ext uri="{FF2B5EF4-FFF2-40B4-BE49-F238E27FC236}">
                <a16:creationId xmlns:a16="http://schemas.microsoft.com/office/drawing/2014/main" id="{9FC08791-4C9E-B0B7-66C0-54763C6FA2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7275534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5218522-D1FC-54AB-30C0-3914308E2D3F}"/>
              </a:ext>
            </a:extLst>
          </p:cNvPr>
          <p:cNvSpPr txBox="1"/>
          <p:nvPr/>
        </p:nvSpPr>
        <p:spPr>
          <a:xfrm>
            <a:off x="5852508" y="6311920"/>
            <a:ext cx="63394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Source:  Jacob Bell, “Big Pharma Backed Away from Brain Drugs.  Is a Return in Sight?,” </a:t>
            </a:r>
          </a:p>
          <a:p>
            <a:r>
              <a:rPr lang="en-US" sz="1200" dirty="0"/>
              <a:t>https://</a:t>
            </a:r>
            <a:r>
              <a:rPr lang="en-US" sz="1200" dirty="0" err="1"/>
              <a:t>www.biopharmadive.com</a:t>
            </a:r>
            <a:r>
              <a:rPr lang="en-US" sz="1200" dirty="0"/>
              <a:t>/news/pharma-neuroscience-retreat-return-brain-drugs/570250/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1591A4E-7604-5570-5C55-02FD767E4295}"/>
              </a:ext>
            </a:extLst>
          </p:cNvPr>
          <p:cNvSpPr txBox="1"/>
          <p:nvPr/>
        </p:nvSpPr>
        <p:spPr>
          <a:xfrm>
            <a:off x="4149090" y="4537710"/>
            <a:ext cx="418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40</a:t>
            </a:r>
          </a:p>
        </p:txBody>
      </p:sp>
    </p:spTree>
    <p:extLst>
      <p:ext uri="{BB962C8B-B14F-4D97-AF65-F5344CB8AC3E}">
        <p14:creationId xmlns:p14="http://schemas.microsoft.com/office/powerpoint/2010/main" val="202857190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cx4="http://schemas.microsoft.com/office/drawing/2016/5/10/chartex">
        <mc:Choice Requires="cx4">
          <p:graphicFrame>
            <p:nvGraphicFramePr>
              <p:cNvPr id="4" name="Content Placeholder 3">
                <a:extLst>
                  <a:ext uri="{FF2B5EF4-FFF2-40B4-BE49-F238E27FC236}">
                    <a16:creationId xmlns:a16="http://schemas.microsoft.com/office/drawing/2014/main" id="{773002DB-148D-7BA7-346A-1F6F69877D41}"/>
                  </a:ext>
                </a:extLst>
              </p:cNvPr>
              <p:cNvGraphicFramePr>
                <a:graphicFrameLocks noGrp="1"/>
              </p:cNvGraphicFramePr>
              <p:nvPr>
                <p:ph idx="1"/>
              </p:nvPr>
            </p:nvGraphicFramePr>
            <p:xfrm>
              <a:off x="1" y="0"/>
              <a:ext cx="12192000" cy="6858000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2"/>
              </a:graphicData>
            </a:graphic>
          </p:graphicFrame>
        </mc:Choice>
        <mc:Fallback xmlns="">
          <p:pic>
            <p:nvPicPr>
              <p:cNvPr id="4" name="Content Placeholder 3">
                <a:extLst>
                  <a:ext uri="{FF2B5EF4-FFF2-40B4-BE49-F238E27FC236}">
                    <a16:creationId xmlns:a16="http://schemas.microsoft.com/office/drawing/2014/main" id="{773002DB-148D-7BA7-346A-1F6F69877D41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" y="0"/>
                <a:ext cx="12192000" cy="685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9473990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Chart&#10;&#10;Description automatically generated">
            <a:extLst>
              <a:ext uri="{FF2B5EF4-FFF2-40B4-BE49-F238E27FC236}">
                <a16:creationId xmlns:a16="http://schemas.microsoft.com/office/drawing/2014/main" id="{4EF3D485-C999-A992-2CE8-C42EB7134C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7320101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F82DF35A-73FC-031E-C690-169B0A482B2F}"/>
              </a:ext>
            </a:extLst>
          </p:cNvPr>
          <p:cNvSpPr txBox="1"/>
          <p:nvPr/>
        </p:nvSpPr>
        <p:spPr>
          <a:xfrm>
            <a:off x="5852508" y="6311920"/>
            <a:ext cx="63394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Source:  Jacob Bell, “Big Pharma Backed Away from Brain Drugs.  Is a Return in Sight?,” </a:t>
            </a:r>
          </a:p>
          <a:p>
            <a:r>
              <a:rPr lang="en-US" sz="1200" dirty="0"/>
              <a:t>https://</a:t>
            </a:r>
            <a:r>
              <a:rPr lang="en-US" sz="1200" dirty="0" err="1"/>
              <a:t>www.biopharmadive.com</a:t>
            </a:r>
            <a:r>
              <a:rPr lang="en-US" sz="1200" dirty="0"/>
              <a:t>/news/pharma-neuroscience-retreat-return-brain-drugs/570250/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9498E95-E521-3DFA-10CC-4E9EAADF48D0}"/>
              </a:ext>
            </a:extLst>
          </p:cNvPr>
          <p:cNvSpPr txBox="1"/>
          <p:nvPr/>
        </p:nvSpPr>
        <p:spPr>
          <a:xfrm>
            <a:off x="4149090" y="4537710"/>
            <a:ext cx="418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34</a:t>
            </a:r>
          </a:p>
        </p:txBody>
      </p:sp>
    </p:spTree>
    <p:extLst>
      <p:ext uri="{BB962C8B-B14F-4D97-AF65-F5344CB8AC3E}">
        <p14:creationId xmlns:p14="http://schemas.microsoft.com/office/powerpoint/2010/main" val="35202273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Chart&#10;&#10;Description automatically generated">
            <a:extLst>
              <a:ext uri="{FF2B5EF4-FFF2-40B4-BE49-F238E27FC236}">
                <a16:creationId xmlns:a16="http://schemas.microsoft.com/office/drawing/2014/main" id="{02F0A59D-8BCF-8923-E9B0-738975FEDB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7349351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C690F85-B354-3B3A-9965-DD8C1287FDB8}"/>
              </a:ext>
            </a:extLst>
          </p:cNvPr>
          <p:cNvSpPr txBox="1"/>
          <p:nvPr/>
        </p:nvSpPr>
        <p:spPr>
          <a:xfrm>
            <a:off x="5852508" y="6311920"/>
            <a:ext cx="63394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Source:  Jacob Bell, “Big Pharma Backed Away from Brain Drugs.  Is a Return in Sight?,” </a:t>
            </a:r>
          </a:p>
          <a:p>
            <a:r>
              <a:rPr lang="en-US" sz="1200" dirty="0"/>
              <a:t>https://</a:t>
            </a:r>
            <a:r>
              <a:rPr lang="en-US" sz="1200" dirty="0" err="1"/>
              <a:t>www.biopharmadive.com</a:t>
            </a:r>
            <a:r>
              <a:rPr lang="en-US" sz="1200" dirty="0"/>
              <a:t>/news/pharma-neuroscience-retreat-return-brain-drugs/570250/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92867B9-73E1-0884-9F4F-C9B68D5CF117}"/>
              </a:ext>
            </a:extLst>
          </p:cNvPr>
          <p:cNvSpPr txBox="1"/>
          <p:nvPr/>
        </p:nvSpPr>
        <p:spPr>
          <a:xfrm>
            <a:off x="4149090" y="4537710"/>
            <a:ext cx="418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174054419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Chart, waterfall chart&#10;&#10;Description automatically generated">
            <a:extLst>
              <a:ext uri="{FF2B5EF4-FFF2-40B4-BE49-F238E27FC236}">
                <a16:creationId xmlns:a16="http://schemas.microsoft.com/office/drawing/2014/main" id="{87C6AEAF-199C-4079-36CB-3BAE3AA3AD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7318690" cy="68580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B4A3EC5-0F93-8DEA-8DB6-8CD35D701124}"/>
              </a:ext>
            </a:extLst>
          </p:cNvPr>
          <p:cNvSpPr txBox="1"/>
          <p:nvPr/>
        </p:nvSpPr>
        <p:spPr>
          <a:xfrm>
            <a:off x="5852508" y="6311920"/>
            <a:ext cx="63394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Source:  Jacob Bell, “Big Pharma Backed Away from Brain Drugs.  Is a Return in Sight?,” </a:t>
            </a:r>
          </a:p>
          <a:p>
            <a:r>
              <a:rPr lang="en-US" sz="1200" dirty="0"/>
              <a:t>https://</a:t>
            </a:r>
            <a:r>
              <a:rPr lang="en-US" sz="1200" dirty="0" err="1"/>
              <a:t>www.biopharmadive.com</a:t>
            </a:r>
            <a:r>
              <a:rPr lang="en-US" sz="1200" dirty="0"/>
              <a:t>/news/pharma-neuroscience-retreat-return-brain-drugs/570250/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5EAA24D-7942-5C36-92E1-259C72AEFD45}"/>
              </a:ext>
            </a:extLst>
          </p:cNvPr>
          <p:cNvSpPr txBox="1"/>
          <p:nvPr/>
        </p:nvSpPr>
        <p:spPr>
          <a:xfrm>
            <a:off x="4149090" y="4537710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56948752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Chart, waterfall chart&#10;&#10;Description automatically generated">
            <a:extLst>
              <a:ext uri="{FF2B5EF4-FFF2-40B4-BE49-F238E27FC236}">
                <a16:creationId xmlns:a16="http://schemas.microsoft.com/office/drawing/2014/main" id="{87C6AEAF-199C-4079-36CB-3BAE3AA3AD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7318690" cy="685800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1DC4BAF9-6092-C472-77A3-05FC55FA1FB6}"/>
              </a:ext>
            </a:extLst>
          </p:cNvPr>
          <p:cNvSpPr txBox="1"/>
          <p:nvPr/>
        </p:nvSpPr>
        <p:spPr>
          <a:xfrm>
            <a:off x="5852508" y="6311920"/>
            <a:ext cx="63394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Source:  Jacob Bell, “Big Pharma Backed Away from Brain Drugs.  Is a Return in Sight?,” </a:t>
            </a:r>
          </a:p>
          <a:p>
            <a:r>
              <a:rPr lang="en-US" sz="1200" dirty="0"/>
              <a:t>https://</a:t>
            </a:r>
            <a:r>
              <a:rPr lang="en-US" sz="1200" dirty="0" err="1"/>
              <a:t>www.biopharmadive.com</a:t>
            </a:r>
            <a:r>
              <a:rPr lang="en-US" sz="1200" dirty="0"/>
              <a:t>/news/pharma-neuroscience-retreat-return-brain-drugs/570250/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7978605-D7C8-68EF-A4B4-17A5CBC5ED06}"/>
              </a:ext>
            </a:extLst>
          </p:cNvPr>
          <p:cNvSpPr txBox="1"/>
          <p:nvPr/>
        </p:nvSpPr>
        <p:spPr>
          <a:xfrm>
            <a:off x="4149090" y="4537710"/>
            <a:ext cx="1038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Total:  92</a:t>
            </a:r>
          </a:p>
        </p:txBody>
      </p:sp>
    </p:spTree>
    <p:extLst>
      <p:ext uri="{BB962C8B-B14F-4D97-AF65-F5344CB8AC3E}">
        <p14:creationId xmlns:p14="http://schemas.microsoft.com/office/powerpoint/2010/main" val="354002273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58E7F0F3-9F76-022C-5E21-C260E4732A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sz="3600" dirty="0"/>
              <a:t>Possible Solutions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2E659F4-4768-EF8C-4126-72453CDD9F5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rabicParenR"/>
            </a:pPr>
            <a:r>
              <a:rPr lang="en-US" dirty="0"/>
              <a:t>Increased funding for research in neuroscience</a:t>
            </a:r>
          </a:p>
          <a:p>
            <a:pPr marL="514350" indent="-514350">
              <a:buFont typeface="+mj-lt"/>
              <a:buAutoNum type="arabicParenR"/>
            </a:pPr>
            <a:r>
              <a:rPr lang="en-US" dirty="0"/>
              <a:t>Extend Data Exclusivity for Breakthrough CNS Drugs</a:t>
            </a:r>
          </a:p>
          <a:p>
            <a:pPr marL="514350" indent="-514350">
              <a:buFont typeface="+mj-lt"/>
              <a:buAutoNum type="arabicParenR"/>
            </a:pPr>
            <a:r>
              <a:rPr lang="en-US" dirty="0"/>
              <a:t>Government Catalyzed Patent Pool</a:t>
            </a:r>
          </a:p>
          <a:p>
            <a:pPr marL="514350" indent="-514350">
              <a:buFont typeface="+mj-lt"/>
              <a:buAutoNum type="arabicParenR"/>
            </a:pPr>
            <a:r>
              <a:rPr lang="en-US" dirty="0"/>
              <a:t>Financial incentives (e.g., tax benefits) for VC investments in CNS Projects unrelated to orphan drugs</a:t>
            </a:r>
          </a:p>
          <a:p>
            <a:pPr lvl="1"/>
            <a:r>
              <a:rPr lang="en-US" dirty="0"/>
              <a:t>Conditioned upon commitment to voluntary licensing program for developing countries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D00C2949-6C6C-E967-B246-22B200F2DF9D}"/>
              </a:ext>
            </a:extLst>
          </p:cNvPr>
          <p:cNvSpPr/>
          <p:nvPr/>
        </p:nvSpPr>
        <p:spPr>
          <a:xfrm>
            <a:off x="838200" y="1690688"/>
            <a:ext cx="10704226" cy="33460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743251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58E7F0F3-9F76-022C-5E21-C260E4732A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sz="3600" dirty="0"/>
              <a:t>Possible Solutions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2E659F4-4768-EF8C-4126-72453CDD9F5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rabicParenR"/>
            </a:pPr>
            <a:r>
              <a:rPr lang="en-US" dirty="0"/>
              <a:t>Increased funding for research in neuroscience</a:t>
            </a:r>
          </a:p>
          <a:p>
            <a:pPr marL="514350" indent="-514350">
              <a:buFont typeface="+mj-lt"/>
              <a:buAutoNum type="arabicParenR"/>
            </a:pPr>
            <a:r>
              <a:rPr lang="en-US" dirty="0"/>
              <a:t>Extend Data Exclusivity for Breakthrough CNS Drugs</a:t>
            </a:r>
          </a:p>
          <a:p>
            <a:pPr marL="514350" indent="-514350">
              <a:buFont typeface="+mj-lt"/>
              <a:buAutoNum type="arabicParenR"/>
            </a:pPr>
            <a:r>
              <a:rPr lang="en-US" dirty="0"/>
              <a:t>Government Catalyzed Patent Pool</a:t>
            </a:r>
          </a:p>
          <a:p>
            <a:pPr marL="514350" indent="-514350">
              <a:buFont typeface="+mj-lt"/>
              <a:buAutoNum type="arabicParenR"/>
            </a:pPr>
            <a:r>
              <a:rPr lang="en-US" dirty="0"/>
              <a:t>Financial incentives (e.g., tax benefits) for VC investments in CNS Projects unrelated to orphan drugs</a:t>
            </a:r>
          </a:p>
          <a:p>
            <a:pPr lvl="1"/>
            <a:r>
              <a:rPr lang="en-US" dirty="0"/>
              <a:t>Conditioned upon commitment to voluntary licensing program for developing countries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D00C2949-6C6C-E967-B246-22B200F2DF9D}"/>
              </a:ext>
            </a:extLst>
          </p:cNvPr>
          <p:cNvSpPr/>
          <p:nvPr/>
        </p:nvSpPr>
        <p:spPr>
          <a:xfrm>
            <a:off x="838200" y="2308860"/>
            <a:ext cx="10704226" cy="27278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96792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Graphical user interface, text, application&#10;&#10;Description automatically generated">
            <a:extLst>
              <a:ext uri="{FF2B5EF4-FFF2-40B4-BE49-F238E27FC236}">
                <a16:creationId xmlns:a16="http://schemas.microsoft.com/office/drawing/2014/main" id="{9B04DE53-57AF-ABA0-2E67-3CA88E7474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8590" y="0"/>
            <a:ext cx="11523446" cy="6479544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6DAB183-7C43-3D91-EF93-37CE73843FF0}"/>
              </a:ext>
            </a:extLst>
          </p:cNvPr>
          <p:cNvSpPr txBox="1"/>
          <p:nvPr/>
        </p:nvSpPr>
        <p:spPr>
          <a:xfrm>
            <a:off x="1874520" y="6501138"/>
            <a:ext cx="74874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Source:  https://</a:t>
            </a:r>
            <a:r>
              <a:rPr lang="en-US" sz="1400" dirty="0" err="1"/>
              <a:t>www.ninds.nih.gov</a:t>
            </a:r>
            <a:r>
              <a:rPr lang="en-US" sz="1400" dirty="0"/>
              <a:t>/current-research/research-funded-</a:t>
            </a:r>
            <a:r>
              <a:rPr lang="en-US" sz="1400" dirty="0" err="1"/>
              <a:t>ninds</a:t>
            </a:r>
            <a:r>
              <a:rPr lang="en-US" sz="1400" dirty="0"/>
              <a:t>/neuroscience-research</a:t>
            </a:r>
          </a:p>
        </p:txBody>
      </p:sp>
    </p:spTree>
    <p:extLst>
      <p:ext uri="{BB962C8B-B14F-4D97-AF65-F5344CB8AC3E}">
        <p14:creationId xmlns:p14="http://schemas.microsoft.com/office/powerpoint/2010/main" val="381287884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Graphical user interface, website&#10;&#10;Description automatically generated">
            <a:extLst>
              <a:ext uri="{FF2B5EF4-FFF2-40B4-BE49-F238E27FC236}">
                <a16:creationId xmlns:a16="http://schemas.microsoft.com/office/drawing/2014/main" id="{986B509D-D844-8C41-2159-57E4248494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8590" y="60960"/>
            <a:ext cx="11718329" cy="636651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63CD7BB6-DDBD-2646-B7DA-A8CCF3449F5E}"/>
              </a:ext>
            </a:extLst>
          </p:cNvPr>
          <p:cNvSpPr txBox="1"/>
          <p:nvPr/>
        </p:nvSpPr>
        <p:spPr>
          <a:xfrm>
            <a:off x="3377931" y="6427470"/>
            <a:ext cx="52596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Source:  https://</a:t>
            </a:r>
            <a:r>
              <a:rPr lang="en-US" sz="1400" dirty="0" err="1"/>
              <a:t>www.scientifyresearch.org</a:t>
            </a:r>
            <a:r>
              <a:rPr lang="en-US" sz="1400" dirty="0"/>
              <a:t>/all-funding-neuroscience/</a:t>
            </a:r>
          </a:p>
        </p:txBody>
      </p:sp>
    </p:spTree>
    <p:extLst>
      <p:ext uri="{BB962C8B-B14F-4D97-AF65-F5344CB8AC3E}">
        <p14:creationId xmlns:p14="http://schemas.microsoft.com/office/powerpoint/2010/main" val="98672106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58E7F0F3-9F76-022C-5E21-C260E4732A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sz="3600" dirty="0"/>
              <a:t>Possible Solutions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2E659F4-4768-EF8C-4126-72453CDD9F5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rabicParenR"/>
            </a:pPr>
            <a:r>
              <a:rPr lang="en-US" dirty="0"/>
              <a:t>Increased funding for research in neuroscience</a:t>
            </a:r>
          </a:p>
          <a:p>
            <a:pPr marL="514350" indent="-514350">
              <a:buFont typeface="+mj-lt"/>
              <a:buAutoNum type="arabicParenR"/>
            </a:pPr>
            <a:r>
              <a:rPr lang="en-US" dirty="0"/>
              <a:t>Extend Data Exclusivity for Breakthrough CNS Drugs</a:t>
            </a:r>
          </a:p>
          <a:p>
            <a:pPr marL="514350" indent="-514350">
              <a:buFont typeface="+mj-lt"/>
              <a:buAutoNum type="arabicParenR"/>
            </a:pPr>
            <a:r>
              <a:rPr lang="en-US" dirty="0"/>
              <a:t>Government Catalyzed Patent Pool</a:t>
            </a:r>
          </a:p>
          <a:p>
            <a:pPr marL="514350" indent="-514350">
              <a:buFont typeface="+mj-lt"/>
              <a:buAutoNum type="arabicParenR"/>
            </a:pPr>
            <a:r>
              <a:rPr lang="en-US" dirty="0"/>
              <a:t>Financial incentives (e.g., tax benefits) for VC investments in CNS Projects unrelated to orphan drugs</a:t>
            </a:r>
          </a:p>
          <a:p>
            <a:pPr lvl="1"/>
            <a:r>
              <a:rPr lang="en-US" dirty="0"/>
              <a:t>Conditioned upon commitment to voluntary licensing program for developing countries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D00C2949-6C6C-E967-B246-22B200F2DF9D}"/>
              </a:ext>
            </a:extLst>
          </p:cNvPr>
          <p:cNvSpPr/>
          <p:nvPr/>
        </p:nvSpPr>
        <p:spPr>
          <a:xfrm>
            <a:off x="838200" y="2857500"/>
            <a:ext cx="10704226" cy="217919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127588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© 2014, William Fisher.  This work is licensed under the Creative Commons Attribution-NonCommercial-ShareAlike 2.5 License."/>
          <p:cNvSpPr txBox="1"/>
          <p:nvPr/>
        </p:nvSpPr>
        <p:spPr>
          <a:xfrm>
            <a:off x="3124200" y="6686550"/>
            <a:ext cx="59436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z="800"/>
            </a:lvl1pPr>
          </a:lstStyle>
          <a:p>
            <a:r>
              <a:t>© 2014, William Fisher.  This work is licensed under the Creative Commons Attribution-NonCommercial-ShareAlike 2.5 License.</a:t>
            </a:r>
          </a:p>
        </p:txBody>
      </p:sp>
      <p:sp>
        <p:nvSpPr>
          <p:cNvPr id="123" name="November 24, 2015"/>
          <p:cNvSpPr txBox="1"/>
          <p:nvPr/>
        </p:nvSpPr>
        <p:spPr>
          <a:xfrm>
            <a:off x="9601200" y="0"/>
            <a:ext cx="1066800" cy="40011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000"/>
            </a:lvl1pPr>
          </a:lstStyle>
          <a:p>
            <a:r>
              <a:t>November 24, 2015</a:t>
            </a:r>
          </a:p>
        </p:txBody>
      </p:sp>
      <p:sp>
        <p:nvSpPr>
          <p:cNvPr id="124" name="Line"/>
          <p:cNvSpPr/>
          <p:nvPr/>
        </p:nvSpPr>
        <p:spPr>
          <a:xfrm>
            <a:off x="2074278" y="1219200"/>
            <a:ext cx="7924801" cy="0"/>
          </a:xfrm>
          <a:prstGeom prst="line">
            <a:avLst/>
          </a:prstGeom>
          <a:ln w="38100">
            <a:solidFill>
              <a:srgbClr val="000000"/>
            </a:solidFill>
            <a:tailEnd type="triangle"/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25" name="Line"/>
          <p:cNvSpPr/>
          <p:nvPr/>
        </p:nvSpPr>
        <p:spPr>
          <a:xfrm>
            <a:off x="57318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26" name="Line"/>
          <p:cNvSpPr/>
          <p:nvPr/>
        </p:nvSpPr>
        <p:spPr>
          <a:xfrm>
            <a:off x="52746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27" name="Line"/>
          <p:cNvSpPr/>
          <p:nvPr/>
        </p:nvSpPr>
        <p:spPr>
          <a:xfrm>
            <a:off x="48174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28" name="Line"/>
          <p:cNvSpPr/>
          <p:nvPr/>
        </p:nvSpPr>
        <p:spPr>
          <a:xfrm>
            <a:off x="43602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29" name="Line"/>
          <p:cNvSpPr/>
          <p:nvPr/>
        </p:nvSpPr>
        <p:spPr>
          <a:xfrm>
            <a:off x="392574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30" name="Line"/>
          <p:cNvSpPr/>
          <p:nvPr/>
        </p:nvSpPr>
        <p:spPr>
          <a:xfrm>
            <a:off x="34689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31" name="Line"/>
          <p:cNvSpPr/>
          <p:nvPr/>
        </p:nvSpPr>
        <p:spPr>
          <a:xfrm>
            <a:off x="29886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32" name="Line"/>
          <p:cNvSpPr/>
          <p:nvPr/>
        </p:nvSpPr>
        <p:spPr>
          <a:xfrm>
            <a:off x="253372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33" name="Line"/>
          <p:cNvSpPr/>
          <p:nvPr/>
        </p:nvSpPr>
        <p:spPr>
          <a:xfrm flipH="1">
            <a:off x="20742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34" name="Line"/>
          <p:cNvSpPr/>
          <p:nvPr/>
        </p:nvSpPr>
        <p:spPr>
          <a:xfrm>
            <a:off x="619218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35" name="Line"/>
          <p:cNvSpPr/>
          <p:nvPr/>
        </p:nvSpPr>
        <p:spPr>
          <a:xfrm>
            <a:off x="66462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36" name="Line"/>
          <p:cNvSpPr/>
          <p:nvPr/>
        </p:nvSpPr>
        <p:spPr>
          <a:xfrm>
            <a:off x="71034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37" name="Line"/>
          <p:cNvSpPr/>
          <p:nvPr/>
        </p:nvSpPr>
        <p:spPr>
          <a:xfrm>
            <a:off x="7597641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38" name="Line"/>
          <p:cNvSpPr/>
          <p:nvPr/>
        </p:nvSpPr>
        <p:spPr>
          <a:xfrm>
            <a:off x="80178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39" name="Line"/>
          <p:cNvSpPr/>
          <p:nvPr/>
        </p:nvSpPr>
        <p:spPr>
          <a:xfrm>
            <a:off x="84750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40" name="Line"/>
          <p:cNvSpPr/>
          <p:nvPr/>
        </p:nvSpPr>
        <p:spPr>
          <a:xfrm>
            <a:off x="89322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41" name="Line"/>
          <p:cNvSpPr/>
          <p:nvPr/>
        </p:nvSpPr>
        <p:spPr>
          <a:xfrm>
            <a:off x="9406450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42" name="0"/>
          <p:cNvSpPr txBox="1"/>
          <p:nvPr/>
        </p:nvSpPr>
        <p:spPr>
          <a:xfrm>
            <a:off x="1905001" y="685800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0</a:t>
            </a:r>
          </a:p>
        </p:txBody>
      </p:sp>
      <p:sp>
        <p:nvSpPr>
          <p:cNvPr id="143" name="8"/>
          <p:cNvSpPr txBox="1"/>
          <p:nvPr/>
        </p:nvSpPr>
        <p:spPr>
          <a:xfrm>
            <a:off x="3733801" y="681335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8</a:t>
            </a:r>
          </a:p>
        </p:txBody>
      </p:sp>
      <p:sp>
        <p:nvSpPr>
          <p:cNvPr id="144" name="4"/>
          <p:cNvSpPr txBox="1"/>
          <p:nvPr/>
        </p:nvSpPr>
        <p:spPr>
          <a:xfrm>
            <a:off x="2819401" y="685800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4</a:t>
            </a:r>
          </a:p>
        </p:txBody>
      </p:sp>
      <p:sp>
        <p:nvSpPr>
          <p:cNvPr id="145" name="12"/>
          <p:cNvSpPr txBox="1"/>
          <p:nvPr/>
        </p:nvSpPr>
        <p:spPr>
          <a:xfrm>
            <a:off x="4571256" y="681335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12</a:t>
            </a:r>
          </a:p>
        </p:txBody>
      </p:sp>
      <p:sp>
        <p:nvSpPr>
          <p:cNvPr id="146" name="16"/>
          <p:cNvSpPr txBox="1"/>
          <p:nvPr/>
        </p:nvSpPr>
        <p:spPr>
          <a:xfrm>
            <a:off x="5485656" y="701689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16</a:t>
            </a:r>
          </a:p>
        </p:txBody>
      </p:sp>
      <p:sp>
        <p:nvSpPr>
          <p:cNvPr id="147" name="28"/>
          <p:cNvSpPr txBox="1"/>
          <p:nvPr/>
        </p:nvSpPr>
        <p:spPr>
          <a:xfrm>
            <a:off x="8170278" y="681335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28</a:t>
            </a:r>
          </a:p>
        </p:txBody>
      </p:sp>
      <p:sp>
        <p:nvSpPr>
          <p:cNvPr id="148" name="24"/>
          <p:cNvSpPr txBox="1"/>
          <p:nvPr/>
        </p:nvSpPr>
        <p:spPr>
          <a:xfrm>
            <a:off x="7314456" y="681335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24</a:t>
            </a:r>
          </a:p>
        </p:txBody>
      </p:sp>
      <p:sp>
        <p:nvSpPr>
          <p:cNvPr id="149" name="20"/>
          <p:cNvSpPr txBox="1"/>
          <p:nvPr/>
        </p:nvSpPr>
        <p:spPr>
          <a:xfrm>
            <a:off x="6400056" y="698311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20</a:t>
            </a:r>
          </a:p>
        </p:txBody>
      </p:sp>
      <p:sp>
        <p:nvSpPr>
          <p:cNvPr id="150" name="32"/>
          <p:cNvSpPr txBox="1"/>
          <p:nvPr/>
        </p:nvSpPr>
        <p:spPr>
          <a:xfrm>
            <a:off x="9160878" y="681335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32</a:t>
            </a:r>
          </a:p>
        </p:txBody>
      </p:sp>
      <p:sp>
        <p:nvSpPr>
          <p:cNvPr id="151" name="Line"/>
          <p:cNvSpPr/>
          <p:nvPr/>
        </p:nvSpPr>
        <p:spPr>
          <a:xfrm>
            <a:off x="2057400" y="1828800"/>
            <a:ext cx="1143000" cy="0"/>
          </a:xfrm>
          <a:prstGeom prst="line">
            <a:avLst/>
          </a:prstGeom>
          <a:solidFill>
            <a:schemeClr val="accent1"/>
          </a:solidFill>
          <a:ln w="76200">
            <a:solidFill>
              <a:srgbClr val="008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52" name="Line"/>
          <p:cNvSpPr/>
          <p:nvPr/>
        </p:nvSpPr>
        <p:spPr>
          <a:xfrm>
            <a:off x="3200400" y="2541658"/>
            <a:ext cx="1600200" cy="1"/>
          </a:xfrm>
          <a:prstGeom prst="line">
            <a:avLst/>
          </a:prstGeom>
          <a:solidFill>
            <a:schemeClr val="accent1"/>
          </a:solidFill>
          <a:ln w="76200">
            <a:solidFill>
              <a:srgbClr val="008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53" name="Line"/>
          <p:cNvSpPr/>
          <p:nvPr/>
        </p:nvSpPr>
        <p:spPr>
          <a:xfrm>
            <a:off x="4800600" y="3227458"/>
            <a:ext cx="457200" cy="1"/>
          </a:xfrm>
          <a:prstGeom prst="line">
            <a:avLst/>
          </a:prstGeom>
          <a:solidFill>
            <a:schemeClr val="accent1"/>
          </a:solidFill>
          <a:ln w="76200">
            <a:solidFill>
              <a:srgbClr val="008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54" name="Discovery &amp;…"/>
          <p:cNvSpPr txBox="1"/>
          <p:nvPr/>
        </p:nvSpPr>
        <p:spPr>
          <a:xfrm>
            <a:off x="1981201" y="1447800"/>
            <a:ext cx="1472517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Discovery &amp; 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preclinical</a:t>
            </a:r>
          </a:p>
        </p:txBody>
      </p:sp>
      <p:sp>
        <p:nvSpPr>
          <p:cNvPr id="155" name="Clinical…"/>
          <p:cNvSpPr txBox="1"/>
          <p:nvPr/>
        </p:nvSpPr>
        <p:spPr>
          <a:xfrm>
            <a:off x="3200401" y="2160657"/>
            <a:ext cx="1414809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Clinical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development</a:t>
            </a:r>
          </a:p>
        </p:txBody>
      </p:sp>
      <p:sp>
        <p:nvSpPr>
          <p:cNvPr id="156" name="FDA…"/>
          <p:cNvSpPr txBox="1"/>
          <p:nvPr/>
        </p:nvSpPr>
        <p:spPr>
          <a:xfrm>
            <a:off x="4648200" y="2819400"/>
            <a:ext cx="789638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FDA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review</a:t>
            </a:r>
          </a:p>
        </p:txBody>
      </p:sp>
      <p:sp>
        <p:nvSpPr>
          <p:cNvPr id="157" name="Hatch…"/>
          <p:cNvSpPr txBox="1"/>
          <p:nvPr/>
        </p:nvSpPr>
        <p:spPr>
          <a:xfrm>
            <a:off x="6926781" y="3505200"/>
            <a:ext cx="996746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Hatch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Waxman</a:t>
            </a:r>
          </a:p>
        </p:txBody>
      </p:sp>
      <p:sp>
        <p:nvSpPr>
          <p:cNvPr id="158" name="NCE…"/>
          <p:cNvSpPr txBox="1"/>
          <p:nvPr/>
        </p:nvSpPr>
        <p:spPr>
          <a:xfrm>
            <a:off x="5257801" y="4343400"/>
            <a:ext cx="1257715" cy="78483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spcBef>
                <a:spcPts val="600"/>
              </a:spcBef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NCE </a:t>
            </a:r>
          </a:p>
          <a:p>
            <a:pPr>
              <a:spcBef>
                <a:spcPts val="600"/>
              </a:spcBef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Exclusivity</a:t>
            </a:r>
          </a:p>
        </p:txBody>
      </p:sp>
      <p:sp>
        <p:nvSpPr>
          <p:cNvPr id="159" name="Patent protection"/>
          <p:cNvSpPr txBox="1"/>
          <p:nvPr/>
        </p:nvSpPr>
        <p:spPr>
          <a:xfrm>
            <a:off x="2438401" y="3429001"/>
            <a:ext cx="2182647" cy="4616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 sz="2000"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pPr>
              <a:defRPr sz="2400"/>
            </a:pPr>
            <a:r>
              <a:t>Patent protection</a:t>
            </a:r>
          </a:p>
        </p:txBody>
      </p:sp>
      <p:sp>
        <p:nvSpPr>
          <p:cNvPr id="160" name="Line"/>
          <p:cNvSpPr/>
          <p:nvPr/>
        </p:nvSpPr>
        <p:spPr>
          <a:xfrm>
            <a:off x="2286000" y="3886200"/>
            <a:ext cx="4648200" cy="0"/>
          </a:xfrm>
          <a:prstGeom prst="line">
            <a:avLst/>
          </a:prstGeom>
          <a:solidFill>
            <a:schemeClr val="accent1"/>
          </a:solidFill>
          <a:ln w="76200">
            <a:solidFill>
              <a:srgbClr val="3366FF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61" name="Line"/>
          <p:cNvSpPr/>
          <p:nvPr/>
        </p:nvSpPr>
        <p:spPr>
          <a:xfrm>
            <a:off x="6934200" y="3886200"/>
            <a:ext cx="1143000" cy="0"/>
          </a:xfrm>
          <a:prstGeom prst="line">
            <a:avLst/>
          </a:prstGeom>
          <a:solidFill>
            <a:schemeClr val="accent1"/>
          </a:solidFill>
          <a:ln w="76200">
            <a:solidFill>
              <a:srgbClr val="660066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62" name="Line"/>
          <p:cNvSpPr/>
          <p:nvPr/>
        </p:nvSpPr>
        <p:spPr>
          <a:xfrm>
            <a:off x="5257800" y="4759620"/>
            <a:ext cx="1143000" cy="1"/>
          </a:xfrm>
          <a:prstGeom prst="line">
            <a:avLst/>
          </a:prstGeom>
          <a:solidFill>
            <a:schemeClr val="accent1"/>
          </a:solidFill>
          <a:ln w="76200">
            <a:solidFill>
              <a:srgbClr val="FF66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63" name="Line"/>
          <p:cNvSpPr/>
          <p:nvPr/>
        </p:nvSpPr>
        <p:spPr>
          <a:xfrm flipH="1">
            <a:off x="5257801" y="1676400"/>
            <a:ext cx="1" cy="43434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64" name="FDA…"/>
          <p:cNvSpPr txBox="1"/>
          <p:nvPr/>
        </p:nvSpPr>
        <p:spPr>
          <a:xfrm>
            <a:off x="4800600" y="5970708"/>
            <a:ext cx="988410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FDA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approval</a:t>
            </a:r>
          </a:p>
        </p:txBody>
      </p:sp>
      <p:sp>
        <p:nvSpPr>
          <p:cNvPr id="165" name="Line"/>
          <p:cNvSpPr/>
          <p:nvPr/>
        </p:nvSpPr>
        <p:spPr>
          <a:xfrm>
            <a:off x="8077200" y="3886200"/>
            <a:ext cx="228600" cy="0"/>
          </a:xfrm>
          <a:prstGeom prst="line">
            <a:avLst/>
          </a:prstGeom>
          <a:solidFill>
            <a:schemeClr val="accent1"/>
          </a:solidFill>
          <a:ln w="76200">
            <a:solidFill>
              <a:srgbClr val="FF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66" name="BPCA"/>
          <p:cNvSpPr txBox="1"/>
          <p:nvPr/>
        </p:nvSpPr>
        <p:spPr>
          <a:xfrm>
            <a:off x="7620000" y="2667001"/>
            <a:ext cx="897038" cy="4616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 sz="2000"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pPr>
              <a:defRPr sz="2400"/>
            </a:pPr>
            <a:r>
              <a:t>BPCA</a:t>
            </a:r>
          </a:p>
        </p:txBody>
      </p:sp>
      <p:sp>
        <p:nvSpPr>
          <p:cNvPr id="167" name="Line"/>
          <p:cNvSpPr/>
          <p:nvPr/>
        </p:nvSpPr>
        <p:spPr>
          <a:xfrm>
            <a:off x="8052170" y="3067111"/>
            <a:ext cx="101231" cy="742891"/>
          </a:xfrm>
          <a:prstGeom prst="line">
            <a:avLst/>
          </a:prstGeom>
          <a:ln w="12700">
            <a:solidFill>
              <a:srgbClr val="000000"/>
            </a:solidFill>
            <a:tailEnd type="triangle"/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68" name="Line"/>
          <p:cNvSpPr/>
          <p:nvPr/>
        </p:nvSpPr>
        <p:spPr>
          <a:xfrm>
            <a:off x="5275423" y="5643265"/>
            <a:ext cx="4859179" cy="12512"/>
          </a:xfrm>
          <a:prstGeom prst="line">
            <a:avLst/>
          </a:prstGeom>
          <a:ln w="38100">
            <a:solidFill>
              <a:srgbClr val="000000"/>
            </a:solidFill>
            <a:tailEnd type="triangle"/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69" name="Line"/>
          <p:cNvSpPr/>
          <p:nvPr/>
        </p:nvSpPr>
        <p:spPr>
          <a:xfrm>
            <a:off x="8933023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70" name="Line"/>
          <p:cNvSpPr/>
          <p:nvPr/>
        </p:nvSpPr>
        <p:spPr>
          <a:xfrm>
            <a:off x="8475823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71" name="Line"/>
          <p:cNvSpPr/>
          <p:nvPr/>
        </p:nvSpPr>
        <p:spPr>
          <a:xfrm>
            <a:off x="8018623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72" name="Line"/>
          <p:cNvSpPr/>
          <p:nvPr/>
        </p:nvSpPr>
        <p:spPr>
          <a:xfrm>
            <a:off x="7561423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73" name="Line"/>
          <p:cNvSpPr/>
          <p:nvPr/>
        </p:nvSpPr>
        <p:spPr>
          <a:xfrm>
            <a:off x="7126893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74" name="Line"/>
          <p:cNvSpPr/>
          <p:nvPr/>
        </p:nvSpPr>
        <p:spPr>
          <a:xfrm>
            <a:off x="6670124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75" name="Line"/>
          <p:cNvSpPr/>
          <p:nvPr/>
        </p:nvSpPr>
        <p:spPr>
          <a:xfrm>
            <a:off x="6189823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76" name="Line"/>
          <p:cNvSpPr/>
          <p:nvPr/>
        </p:nvSpPr>
        <p:spPr>
          <a:xfrm>
            <a:off x="5734873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77" name="Line"/>
          <p:cNvSpPr/>
          <p:nvPr/>
        </p:nvSpPr>
        <p:spPr>
          <a:xfrm>
            <a:off x="9393333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78" name="Line"/>
          <p:cNvSpPr/>
          <p:nvPr/>
        </p:nvSpPr>
        <p:spPr>
          <a:xfrm>
            <a:off x="9847423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79" name="8"/>
          <p:cNvSpPr txBox="1"/>
          <p:nvPr/>
        </p:nvSpPr>
        <p:spPr>
          <a:xfrm>
            <a:off x="6934945" y="5105400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8</a:t>
            </a:r>
          </a:p>
        </p:txBody>
      </p:sp>
      <p:sp>
        <p:nvSpPr>
          <p:cNvPr id="180" name="4"/>
          <p:cNvSpPr txBox="1"/>
          <p:nvPr/>
        </p:nvSpPr>
        <p:spPr>
          <a:xfrm>
            <a:off x="6020545" y="5109864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4</a:t>
            </a:r>
          </a:p>
        </p:txBody>
      </p:sp>
      <p:sp>
        <p:nvSpPr>
          <p:cNvPr id="181" name="12"/>
          <p:cNvSpPr txBox="1"/>
          <p:nvPr/>
        </p:nvSpPr>
        <p:spPr>
          <a:xfrm>
            <a:off x="7772401" y="5105400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12</a:t>
            </a:r>
          </a:p>
        </p:txBody>
      </p:sp>
      <p:sp>
        <p:nvSpPr>
          <p:cNvPr id="182" name="16"/>
          <p:cNvSpPr txBox="1"/>
          <p:nvPr/>
        </p:nvSpPr>
        <p:spPr>
          <a:xfrm>
            <a:off x="8686801" y="5125754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16</a:t>
            </a:r>
          </a:p>
        </p:txBody>
      </p:sp>
      <p:sp>
        <p:nvSpPr>
          <p:cNvPr id="183" name="20"/>
          <p:cNvSpPr txBox="1"/>
          <p:nvPr/>
        </p:nvSpPr>
        <p:spPr>
          <a:xfrm>
            <a:off x="9601201" y="5122376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20</a:t>
            </a:r>
          </a:p>
        </p:txBody>
      </p:sp>
      <p:sp>
        <p:nvSpPr>
          <p:cNvPr id="184" name="Adapted from Choi et al,…"/>
          <p:cNvSpPr txBox="1"/>
          <p:nvPr/>
        </p:nvSpPr>
        <p:spPr>
          <a:xfrm>
            <a:off x="1676400" y="5715000"/>
            <a:ext cx="1999904" cy="738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1400"/>
              <a:t>Adapted from Choi et al,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1400"/>
              <a:t>“Medicines for the Mind,”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1400"/>
              <a:t>84 Neuron 554 (2014)</a:t>
            </a:r>
          </a:p>
        </p:txBody>
      </p:sp>
      <p:sp>
        <p:nvSpPr>
          <p:cNvPr id="185" name="years"/>
          <p:cNvSpPr txBox="1"/>
          <p:nvPr/>
        </p:nvSpPr>
        <p:spPr>
          <a:xfrm>
            <a:off x="5410200" y="304800"/>
            <a:ext cx="579644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years</a:t>
            </a:r>
          </a:p>
        </p:txBody>
      </p:sp>
      <p:sp>
        <p:nvSpPr>
          <p:cNvPr id="186" name="Rectangle"/>
          <p:cNvSpPr/>
          <p:nvPr/>
        </p:nvSpPr>
        <p:spPr>
          <a:xfrm>
            <a:off x="5257801" y="5562600"/>
            <a:ext cx="2761489" cy="228600"/>
          </a:xfrm>
          <a:prstGeom prst="rect">
            <a:avLst/>
          </a:prstGeom>
          <a:blipFill>
            <a:blip r:embed="rId2"/>
          </a:blip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endParaRPr/>
          </a:p>
        </p:txBody>
      </p:sp>
    </p:spTree>
  </p:cSld>
  <p:clrMapOvr>
    <a:masterClrMapping/>
  </p:clrMapOvr>
  <p:transition spd="med"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map of the world with different colored countries/regions&#10;&#10;Description automatically generated with low confidence">
            <a:extLst>
              <a:ext uri="{FF2B5EF4-FFF2-40B4-BE49-F238E27FC236}">
                <a16:creationId xmlns:a16="http://schemas.microsoft.com/office/drawing/2014/main" id="{C5A30120-7945-3752-FFBA-0B8478A8CA4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065106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© 2014, William Fisher.  This work is licensed under the Creative Commons Attribution-NonCommercial-ShareAlike 2.5 License."/>
          <p:cNvSpPr txBox="1"/>
          <p:nvPr/>
        </p:nvSpPr>
        <p:spPr>
          <a:xfrm>
            <a:off x="3124200" y="6686550"/>
            <a:ext cx="59436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z="800"/>
            </a:lvl1pPr>
          </a:lstStyle>
          <a:p>
            <a:r>
              <a:t>© 2014, William Fisher.  This work is licensed under the Creative Commons Attribution-NonCommercial-ShareAlike 2.5 License.</a:t>
            </a:r>
          </a:p>
        </p:txBody>
      </p:sp>
      <p:sp>
        <p:nvSpPr>
          <p:cNvPr id="189" name="November 24, 2015"/>
          <p:cNvSpPr txBox="1"/>
          <p:nvPr/>
        </p:nvSpPr>
        <p:spPr>
          <a:xfrm>
            <a:off x="9601200" y="0"/>
            <a:ext cx="1066800" cy="40011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000"/>
            </a:lvl1pPr>
          </a:lstStyle>
          <a:p>
            <a:r>
              <a:t>November 24, 2015</a:t>
            </a:r>
          </a:p>
        </p:txBody>
      </p:sp>
      <p:sp>
        <p:nvSpPr>
          <p:cNvPr id="190" name="Line"/>
          <p:cNvSpPr/>
          <p:nvPr/>
        </p:nvSpPr>
        <p:spPr>
          <a:xfrm>
            <a:off x="2074278" y="1219200"/>
            <a:ext cx="7924801" cy="0"/>
          </a:xfrm>
          <a:prstGeom prst="line">
            <a:avLst/>
          </a:prstGeom>
          <a:ln w="38100">
            <a:solidFill>
              <a:srgbClr val="000000"/>
            </a:solidFill>
            <a:tailEnd type="triangle"/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91" name="Line"/>
          <p:cNvSpPr/>
          <p:nvPr/>
        </p:nvSpPr>
        <p:spPr>
          <a:xfrm>
            <a:off x="57318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92" name="Line"/>
          <p:cNvSpPr/>
          <p:nvPr/>
        </p:nvSpPr>
        <p:spPr>
          <a:xfrm>
            <a:off x="52746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93" name="Line"/>
          <p:cNvSpPr/>
          <p:nvPr/>
        </p:nvSpPr>
        <p:spPr>
          <a:xfrm>
            <a:off x="48174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94" name="Line"/>
          <p:cNvSpPr/>
          <p:nvPr/>
        </p:nvSpPr>
        <p:spPr>
          <a:xfrm>
            <a:off x="43602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95" name="Line"/>
          <p:cNvSpPr/>
          <p:nvPr/>
        </p:nvSpPr>
        <p:spPr>
          <a:xfrm>
            <a:off x="392574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96" name="Line"/>
          <p:cNvSpPr/>
          <p:nvPr/>
        </p:nvSpPr>
        <p:spPr>
          <a:xfrm>
            <a:off x="34689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97" name="Line"/>
          <p:cNvSpPr/>
          <p:nvPr/>
        </p:nvSpPr>
        <p:spPr>
          <a:xfrm>
            <a:off x="29886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98" name="Line"/>
          <p:cNvSpPr/>
          <p:nvPr/>
        </p:nvSpPr>
        <p:spPr>
          <a:xfrm>
            <a:off x="253372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199" name="Line"/>
          <p:cNvSpPr/>
          <p:nvPr/>
        </p:nvSpPr>
        <p:spPr>
          <a:xfrm flipH="1">
            <a:off x="20742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00" name="Line"/>
          <p:cNvSpPr/>
          <p:nvPr/>
        </p:nvSpPr>
        <p:spPr>
          <a:xfrm>
            <a:off x="619218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01" name="Line"/>
          <p:cNvSpPr/>
          <p:nvPr/>
        </p:nvSpPr>
        <p:spPr>
          <a:xfrm>
            <a:off x="66462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02" name="Line"/>
          <p:cNvSpPr/>
          <p:nvPr/>
        </p:nvSpPr>
        <p:spPr>
          <a:xfrm>
            <a:off x="71034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03" name="Line"/>
          <p:cNvSpPr/>
          <p:nvPr/>
        </p:nvSpPr>
        <p:spPr>
          <a:xfrm>
            <a:off x="7597641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04" name="Line"/>
          <p:cNvSpPr/>
          <p:nvPr/>
        </p:nvSpPr>
        <p:spPr>
          <a:xfrm>
            <a:off x="80178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05" name="Line"/>
          <p:cNvSpPr/>
          <p:nvPr/>
        </p:nvSpPr>
        <p:spPr>
          <a:xfrm>
            <a:off x="84750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06" name="Line"/>
          <p:cNvSpPr/>
          <p:nvPr/>
        </p:nvSpPr>
        <p:spPr>
          <a:xfrm>
            <a:off x="89322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07" name="Line"/>
          <p:cNvSpPr/>
          <p:nvPr/>
        </p:nvSpPr>
        <p:spPr>
          <a:xfrm>
            <a:off x="9406450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08" name="0"/>
          <p:cNvSpPr txBox="1"/>
          <p:nvPr/>
        </p:nvSpPr>
        <p:spPr>
          <a:xfrm>
            <a:off x="1905001" y="685800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0</a:t>
            </a:r>
          </a:p>
        </p:txBody>
      </p:sp>
      <p:sp>
        <p:nvSpPr>
          <p:cNvPr id="209" name="8"/>
          <p:cNvSpPr txBox="1"/>
          <p:nvPr/>
        </p:nvSpPr>
        <p:spPr>
          <a:xfrm>
            <a:off x="3733801" y="681335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8</a:t>
            </a:r>
          </a:p>
        </p:txBody>
      </p:sp>
      <p:sp>
        <p:nvSpPr>
          <p:cNvPr id="210" name="4"/>
          <p:cNvSpPr txBox="1"/>
          <p:nvPr/>
        </p:nvSpPr>
        <p:spPr>
          <a:xfrm>
            <a:off x="2819401" y="685800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4</a:t>
            </a:r>
          </a:p>
        </p:txBody>
      </p:sp>
      <p:sp>
        <p:nvSpPr>
          <p:cNvPr id="211" name="12"/>
          <p:cNvSpPr txBox="1"/>
          <p:nvPr/>
        </p:nvSpPr>
        <p:spPr>
          <a:xfrm>
            <a:off x="4571256" y="681335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12</a:t>
            </a:r>
          </a:p>
        </p:txBody>
      </p:sp>
      <p:sp>
        <p:nvSpPr>
          <p:cNvPr id="212" name="16"/>
          <p:cNvSpPr txBox="1"/>
          <p:nvPr/>
        </p:nvSpPr>
        <p:spPr>
          <a:xfrm>
            <a:off x="5485656" y="701689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16</a:t>
            </a:r>
          </a:p>
        </p:txBody>
      </p:sp>
      <p:sp>
        <p:nvSpPr>
          <p:cNvPr id="213" name="28"/>
          <p:cNvSpPr txBox="1"/>
          <p:nvPr/>
        </p:nvSpPr>
        <p:spPr>
          <a:xfrm>
            <a:off x="8170278" y="681335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28</a:t>
            </a:r>
          </a:p>
        </p:txBody>
      </p:sp>
      <p:sp>
        <p:nvSpPr>
          <p:cNvPr id="214" name="24"/>
          <p:cNvSpPr txBox="1"/>
          <p:nvPr/>
        </p:nvSpPr>
        <p:spPr>
          <a:xfrm>
            <a:off x="7314456" y="681335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24</a:t>
            </a:r>
          </a:p>
        </p:txBody>
      </p:sp>
      <p:sp>
        <p:nvSpPr>
          <p:cNvPr id="215" name="20"/>
          <p:cNvSpPr txBox="1"/>
          <p:nvPr/>
        </p:nvSpPr>
        <p:spPr>
          <a:xfrm>
            <a:off x="6400056" y="698311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20</a:t>
            </a:r>
          </a:p>
        </p:txBody>
      </p:sp>
      <p:sp>
        <p:nvSpPr>
          <p:cNvPr id="216" name="32"/>
          <p:cNvSpPr txBox="1"/>
          <p:nvPr/>
        </p:nvSpPr>
        <p:spPr>
          <a:xfrm>
            <a:off x="9160878" y="681335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32</a:t>
            </a:r>
          </a:p>
        </p:txBody>
      </p:sp>
      <p:sp>
        <p:nvSpPr>
          <p:cNvPr id="217" name="Line"/>
          <p:cNvSpPr/>
          <p:nvPr/>
        </p:nvSpPr>
        <p:spPr>
          <a:xfrm>
            <a:off x="2057400" y="1828800"/>
            <a:ext cx="1600200" cy="0"/>
          </a:xfrm>
          <a:prstGeom prst="line">
            <a:avLst/>
          </a:prstGeom>
          <a:solidFill>
            <a:schemeClr val="accent1"/>
          </a:solidFill>
          <a:ln w="76200">
            <a:solidFill>
              <a:srgbClr val="008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18" name="Line"/>
          <p:cNvSpPr/>
          <p:nvPr/>
        </p:nvSpPr>
        <p:spPr>
          <a:xfrm>
            <a:off x="3690698" y="2541658"/>
            <a:ext cx="1600201" cy="1"/>
          </a:xfrm>
          <a:prstGeom prst="line">
            <a:avLst/>
          </a:prstGeom>
          <a:solidFill>
            <a:schemeClr val="accent1"/>
          </a:solidFill>
          <a:ln w="76200">
            <a:solidFill>
              <a:srgbClr val="008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19" name="Line"/>
          <p:cNvSpPr/>
          <p:nvPr/>
        </p:nvSpPr>
        <p:spPr>
          <a:xfrm>
            <a:off x="5290897" y="3227458"/>
            <a:ext cx="457201" cy="1"/>
          </a:xfrm>
          <a:prstGeom prst="line">
            <a:avLst/>
          </a:prstGeom>
          <a:solidFill>
            <a:schemeClr val="accent1"/>
          </a:solidFill>
          <a:ln w="76200">
            <a:solidFill>
              <a:srgbClr val="008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20" name="Clinical…"/>
          <p:cNvSpPr txBox="1"/>
          <p:nvPr/>
        </p:nvSpPr>
        <p:spPr>
          <a:xfrm>
            <a:off x="3690698" y="2160657"/>
            <a:ext cx="1414809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Clinical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development</a:t>
            </a:r>
          </a:p>
        </p:txBody>
      </p:sp>
      <p:sp>
        <p:nvSpPr>
          <p:cNvPr id="221" name="FDA…"/>
          <p:cNvSpPr txBox="1"/>
          <p:nvPr/>
        </p:nvSpPr>
        <p:spPr>
          <a:xfrm>
            <a:off x="5138496" y="2819400"/>
            <a:ext cx="789638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FDA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review</a:t>
            </a:r>
          </a:p>
        </p:txBody>
      </p:sp>
      <p:sp>
        <p:nvSpPr>
          <p:cNvPr id="222" name="Hatch…"/>
          <p:cNvSpPr txBox="1"/>
          <p:nvPr/>
        </p:nvSpPr>
        <p:spPr>
          <a:xfrm>
            <a:off x="6926781" y="3505200"/>
            <a:ext cx="996746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Hatch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Waxman</a:t>
            </a:r>
          </a:p>
        </p:txBody>
      </p:sp>
      <p:sp>
        <p:nvSpPr>
          <p:cNvPr id="223" name="NCE…"/>
          <p:cNvSpPr txBox="1"/>
          <p:nvPr/>
        </p:nvSpPr>
        <p:spPr>
          <a:xfrm>
            <a:off x="5748097" y="4343400"/>
            <a:ext cx="1257715" cy="78483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spcBef>
                <a:spcPts val="600"/>
              </a:spcBef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NCE </a:t>
            </a:r>
          </a:p>
          <a:p>
            <a:pPr>
              <a:spcBef>
                <a:spcPts val="600"/>
              </a:spcBef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Exclusivity</a:t>
            </a:r>
          </a:p>
        </p:txBody>
      </p:sp>
      <p:sp>
        <p:nvSpPr>
          <p:cNvPr id="224" name="Patent protection"/>
          <p:cNvSpPr txBox="1"/>
          <p:nvPr/>
        </p:nvSpPr>
        <p:spPr>
          <a:xfrm>
            <a:off x="2438401" y="3429001"/>
            <a:ext cx="2182647" cy="4616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 sz="2000"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pPr>
              <a:defRPr sz="2400"/>
            </a:pPr>
            <a:r>
              <a:t>Patent protection</a:t>
            </a:r>
          </a:p>
        </p:txBody>
      </p:sp>
      <p:sp>
        <p:nvSpPr>
          <p:cNvPr id="225" name="Line"/>
          <p:cNvSpPr/>
          <p:nvPr/>
        </p:nvSpPr>
        <p:spPr>
          <a:xfrm>
            <a:off x="2286000" y="3886200"/>
            <a:ext cx="4648200" cy="0"/>
          </a:xfrm>
          <a:prstGeom prst="line">
            <a:avLst/>
          </a:prstGeom>
          <a:solidFill>
            <a:schemeClr val="accent1"/>
          </a:solidFill>
          <a:ln w="76200">
            <a:solidFill>
              <a:srgbClr val="3366FF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26" name="Line"/>
          <p:cNvSpPr/>
          <p:nvPr/>
        </p:nvSpPr>
        <p:spPr>
          <a:xfrm>
            <a:off x="6934200" y="3886200"/>
            <a:ext cx="1143000" cy="0"/>
          </a:xfrm>
          <a:prstGeom prst="line">
            <a:avLst/>
          </a:prstGeom>
          <a:solidFill>
            <a:schemeClr val="accent1"/>
          </a:solidFill>
          <a:ln w="76200">
            <a:solidFill>
              <a:srgbClr val="660066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27" name="Line"/>
          <p:cNvSpPr/>
          <p:nvPr/>
        </p:nvSpPr>
        <p:spPr>
          <a:xfrm>
            <a:off x="5748097" y="4759620"/>
            <a:ext cx="1143001" cy="1"/>
          </a:xfrm>
          <a:prstGeom prst="line">
            <a:avLst/>
          </a:prstGeom>
          <a:solidFill>
            <a:schemeClr val="accent1"/>
          </a:solidFill>
          <a:ln w="76200">
            <a:solidFill>
              <a:srgbClr val="FF66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28" name="Line"/>
          <p:cNvSpPr/>
          <p:nvPr/>
        </p:nvSpPr>
        <p:spPr>
          <a:xfrm flipH="1">
            <a:off x="5748097" y="1676400"/>
            <a:ext cx="1" cy="43434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29" name="FDA…"/>
          <p:cNvSpPr txBox="1"/>
          <p:nvPr/>
        </p:nvSpPr>
        <p:spPr>
          <a:xfrm>
            <a:off x="5410200" y="5943600"/>
            <a:ext cx="988410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FDA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approval</a:t>
            </a:r>
          </a:p>
        </p:txBody>
      </p:sp>
      <p:sp>
        <p:nvSpPr>
          <p:cNvPr id="230" name="Line"/>
          <p:cNvSpPr/>
          <p:nvPr/>
        </p:nvSpPr>
        <p:spPr>
          <a:xfrm>
            <a:off x="8077200" y="3886200"/>
            <a:ext cx="228600" cy="0"/>
          </a:xfrm>
          <a:prstGeom prst="line">
            <a:avLst/>
          </a:prstGeom>
          <a:solidFill>
            <a:schemeClr val="accent1"/>
          </a:solidFill>
          <a:ln w="76200">
            <a:solidFill>
              <a:srgbClr val="FF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31" name="BPCA"/>
          <p:cNvSpPr txBox="1"/>
          <p:nvPr/>
        </p:nvSpPr>
        <p:spPr>
          <a:xfrm>
            <a:off x="7620000" y="2667001"/>
            <a:ext cx="897038" cy="4616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 sz="2000"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pPr>
              <a:defRPr sz="2400"/>
            </a:pPr>
            <a:r>
              <a:t>BPCA</a:t>
            </a:r>
          </a:p>
        </p:txBody>
      </p:sp>
      <p:sp>
        <p:nvSpPr>
          <p:cNvPr id="232" name="Line"/>
          <p:cNvSpPr/>
          <p:nvPr/>
        </p:nvSpPr>
        <p:spPr>
          <a:xfrm>
            <a:off x="8052170" y="3067111"/>
            <a:ext cx="101231" cy="742891"/>
          </a:xfrm>
          <a:prstGeom prst="line">
            <a:avLst/>
          </a:prstGeom>
          <a:ln w="12700">
            <a:solidFill>
              <a:srgbClr val="000000"/>
            </a:solidFill>
            <a:tailEnd type="triangle"/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33" name="Line"/>
          <p:cNvSpPr/>
          <p:nvPr/>
        </p:nvSpPr>
        <p:spPr>
          <a:xfrm>
            <a:off x="5765719" y="5643265"/>
            <a:ext cx="4572000" cy="12513"/>
          </a:xfrm>
          <a:prstGeom prst="line">
            <a:avLst/>
          </a:prstGeom>
          <a:ln w="38100">
            <a:solidFill>
              <a:srgbClr val="000000"/>
            </a:solidFill>
            <a:tailEnd type="triangle"/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34" name="Line"/>
          <p:cNvSpPr/>
          <p:nvPr/>
        </p:nvSpPr>
        <p:spPr>
          <a:xfrm>
            <a:off x="9423320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35" name="Line"/>
          <p:cNvSpPr/>
          <p:nvPr/>
        </p:nvSpPr>
        <p:spPr>
          <a:xfrm>
            <a:off x="8966120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36" name="Line"/>
          <p:cNvSpPr/>
          <p:nvPr/>
        </p:nvSpPr>
        <p:spPr>
          <a:xfrm>
            <a:off x="8508920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37" name="Line"/>
          <p:cNvSpPr/>
          <p:nvPr/>
        </p:nvSpPr>
        <p:spPr>
          <a:xfrm>
            <a:off x="8051720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38" name="Line"/>
          <p:cNvSpPr/>
          <p:nvPr/>
        </p:nvSpPr>
        <p:spPr>
          <a:xfrm>
            <a:off x="7617191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39" name="Line"/>
          <p:cNvSpPr/>
          <p:nvPr/>
        </p:nvSpPr>
        <p:spPr>
          <a:xfrm>
            <a:off x="7160420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40" name="Line"/>
          <p:cNvSpPr/>
          <p:nvPr/>
        </p:nvSpPr>
        <p:spPr>
          <a:xfrm>
            <a:off x="6680119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41" name="Line"/>
          <p:cNvSpPr/>
          <p:nvPr/>
        </p:nvSpPr>
        <p:spPr>
          <a:xfrm>
            <a:off x="6225169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42" name="Line"/>
          <p:cNvSpPr/>
          <p:nvPr/>
        </p:nvSpPr>
        <p:spPr>
          <a:xfrm>
            <a:off x="9883630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43" name="8"/>
          <p:cNvSpPr txBox="1"/>
          <p:nvPr/>
        </p:nvSpPr>
        <p:spPr>
          <a:xfrm>
            <a:off x="7425243" y="5105400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8</a:t>
            </a:r>
          </a:p>
        </p:txBody>
      </p:sp>
      <p:sp>
        <p:nvSpPr>
          <p:cNvPr id="244" name="4"/>
          <p:cNvSpPr txBox="1"/>
          <p:nvPr/>
        </p:nvSpPr>
        <p:spPr>
          <a:xfrm>
            <a:off x="6510843" y="5109864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4</a:t>
            </a:r>
          </a:p>
        </p:txBody>
      </p:sp>
      <p:sp>
        <p:nvSpPr>
          <p:cNvPr id="245" name="12"/>
          <p:cNvSpPr txBox="1"/>
          <p:nvPr/>
        </p:nvSpPr>
        <p:spPr>
          <a:xfrm>
            <a:off x="8262698" y="5105400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12</a:t>
            </a:r>
          </a:p>
        </p:txBody>
      </p:sp>
      <p:sp>
        <p:nvSpPr>
          <p:cNvPr id="246" name="16"/>
          <p:cNvSpPr txBox="1"/>
          <p:nvPr/>
        </p:nvSpPr>
        <p:spPr>
          <a:xfrm>
            <a:off x="9177098" y="5125754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16</a:t>
            </a:r>
          </a:p>
        </p:txBody>
      </p:sp>
      <p:sp>
        <p:nvSpPr>
          <p:cNvPr id="247" name="Discovery &amp;…"/>
          <p:cNvSpPr txBox="1"/>
          <p:nvPr/>
        </p:nvSpPr>
        <p:spPr>
          <a:xfrm>
            <a:off x="1981201" y="1447800"/>
            <a:ext cx="1472517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Discovery &amp; 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preclinical</a:t>
            </a:r>
          </a:p>
        </p:txBody>
      </p:sp>
      <p:sp>
        <p:nvSpPr>
          <p:cNvPr id="248" name="Adapted from Choi et al,…"/>
          <p:cNvSpPr txBox="1"/>
          <p:nvPr/>
        </p:nvSpPr>
        <p:spPr>
          <a:xfrm>
            <a:off x="1676400" y="5715000"/>
            <a:ext cx="1999904" cy="738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1400"/>
              <a:t>Adapted from Choi et al,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1400"/>
              <a:t>“Medicines for the Mind,”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1400"/>
              <a:t>84 Neuron 554 (2014)</a:t>
            </a:r>
          </a:p>
        </p:txBody>
      </p:sp>
      <p:sp>
        <p:nvSpPr>
          <p:cNvPr id="249" name="years"/>
          <p:cNvSpPr txBox="1"/>
          <p:nvPr/>
        </p:nvSpPr>
        <p:spPr>
          <a:xfrm>
            <a:off x="5410200" y="304800"/>
            <a:ext cx="579644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years</a:t>
            </a:r>
          </a:p>
        </p:txBody>
      </p:sp>
      <p:sp>
        <p:nvSpPr>
          <p:cNvPr id="250" name="Rectangle"/>
          <p:cNvSpPr/>
          <p:nvPr/>
        </p:nvSpPr>
        <p:spPr>
          <a:xfrm>
            <a:off x="5791201" y="5562600"/>
            <a:ext cx="2228089" cy="228600"/>
          </a:xfrm>
          <a:prstGeom prst="rect">
            <a:avLst/>
          </a:prstGeom>
          <a:blipFill>
            <a:blip r:embed="rId2"/>
          </a:blip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endParaRPr/>
          </a:p>
        </p:txBody>
      </p:sp>
    </p:spTree>
  </p:cSld>
  <p:clrMapOvr>
    <a:masterClrMapping/>
  </p:clrMapOvr>
  <p:transition spd="med"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© 2014, William Fisher.  This work is licensed under the Creative Commons Attribution-NonCommercial-ShareAlike 2.5 License."/>
          <p:cNvSpPr txBox="1"/>
          <p:nvPr/>
        </p:nvSpPr>
        <p:spPr>
          <a:xfrm>
            <a:off x="3124200" y="6686550"/>
            <a:ext cx="59436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z="800"/>
            </a:lvl1pPr>
          </a:lstStyle>
          <a:p>
            <a:r>
              <a:t>© 2014, William Fisher.  This work is licensed under the Creative Commons Attribution-NonCommercial-ShareAlike 2.5 License.</a:t>
            </a:r>
          </a:p>
        </p:txBody>
      </p:sp>
      <p:sp>
        <p:nvSpPr>
          <p:cNvPr id="253" name="November 24, 2015"/>
          <p:cNvSpPr txBox="1"/>
          <p:nvPr/>
        </p:nvSpPr>
        <p:spPr>
          <a:xfrm>
            <a:off x="9601200" y="0"/>
            <a:ext cx="1066800" cy="40011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000"/>
            </a:lvl1pPr>
          </a:lstStyle>
          <a:p>
            <a:r>
              <a:t>November 24, 2015</a:t>
            </a:r>
          </a:p>
        </p:txBody>
      </p:sp>
      <p:sp>
        <p:nvSpPr>
          <p:cNvPr id="254" name="Line"/>
          <p:cNvSpPr/>
          <p:nvPr/>
        </p:nvSpPr>
        <p:spPr>
          <a:xfrm>
            <a:off x="2074278" y="1219200"/>
            <a:ext cx="7924801" cy="0"/>
          </a:xfrm>
          <a:prstGeom prst="line">
            <a:avLst/>
          </a:prstGeom>
          <a:ln w="38100">
            <a:solidFill>
              <a:srgbClr val="000000"/>
            </a:solidFill>
            <a:tailEnd type="triangle"/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55" name="Line"/>
          <p:cNvSpPr/>
          <p:nvPr/>
        </p:nvSpPr>
        <p:spPr>
          <a:xfrm>
            <a:off x="57318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56" name="Line"/>
          <p:cNvSpPr/>
          <p:nvPr/>
        </p:nvSpPr>
        <p:spPr>
          <a:xfrm>
            <a:off x="52746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57" name="Line"/>
          <p:cNvSpPr/>
          <p:nvPr/>
        </p:nvSpPr>
        <p:spPr>
          <a:xfrm>
            <a:off x="48174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58" name="Line"/>
          <p:cNvSpPr/>
          <p:nvPr/>
        </p:nvSpPr>
        <p:spPr>
          <a:xfrm>
            <a:off x="43602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59" name="Line"/>
          <p:cNvSpPr/>
          <p:nvPr/>
        </p:nvSpPr>
        <p:spPr>
          <a:xfrm>
            <a:off x="392574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0" name="Line"/>
          <p:cNvSpPr/>
          <p:nvPr/>
        </p:nvSpPr>
        <p:spPr>
          <a:xfrm>
            <a:off x="34689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1" name="Line"/>
          <p:cNvSpPr/>
          <p:nvPr/>
        </p:nvSpPr>
        <p:spPr>
          <a:xfrm>
            <a:off x="29886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2" name="Line"/>
          <p:cNvSpPr/>
          <p:nvPr/>
        </p:nvSpPr>
        <p:spPr>
          <a:xfrm>
            <a:off x="253372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3" name="Line"/>
          <p:cNvSpPr/>
          <p:nvPr/>
        </p:nvSpPr>
        <p:spPr>
          <a:xfrm flipH="1">
            <a:off x="20742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4" name="Line"/>
          <p:cNvSpPr/>
          <p:nvPr/>
        </p:nvSpPr>
        <p:spPr>
          <a:xfrm>
            <a:off x="619218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5" name="Line"/>
          <p:cNvSpPr/>
          <p:nvPr/>
        </p:nvSpPr>
        <p:spPr>
          <a:xfrm>
            <a:off x="66462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6" name="Line"/>
          <p:cNvSpPr/>
          <p:nvPr/>
        </p:nvSpPr>
        <p:spPr>
          <a:xfrm>
            <a:off x="71034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7" name="Line"/>
          <p:cNvSpPr/>
          <p:nvPr/>
        </p:nvSpPr>
        <p:spPr>
          <a:xfrm>
            <a:off x="7597641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8" name="Line"/>
          <p:cNvSpPr/>
          <p:nvPr/>
        </p:nvSpPr>
        <p:spPr>
          <a:xfrm>
            <a:off x="80178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9" name="Line"/>
          <p:cNvSpPr/>
          <p:nvPr/>
        </p:nvSpPr>
        <p:spPr>
          <a:xfrm>
            <a:off x="84750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70" name="Line"/>
          <p:cNvSpPr/>
          <p:nvPr/>
        </p:nvSpPr>
        <p:spPr>
          <a:xfrm>
            <a:off x="89322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71" name="Line"/>
          <p:cNvSpPr/>
          <p:nvPr/>
        </p:nvSpPr>
        <p:spPr>
          <a:xfrm>
            <a:off x="9406450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72" name="0"/>
          <p:cNvSpPr txBox="1"/>
          <p:nvPr/>
        </p:nvSpPr>
        <p:spPr>
          <a:xfrm>
            <a:off x="1905001" y="685800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0</a:t>
            </a:r>
          </a:p>
        </p:txBody>
      </p:sp>
      <p:sp>
        <p:nvSpPr>
          <p:cNvPr id="273" name="8"/>
          <p:cNvSpPr txBox="1"/>
          <p:nvPr/>
        </p:nvSpPr>
        <p:spPr>
          <a:xfrm>
            <a:off x="3733801" y="681335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8</a:t>
            </a:r>
          </a:p>
        </p:txBody>
      </p:sp>
      <p:sp>
        <p:nvSpPr>
          <p:cNvPr id="274" name="4"/>
          <p:cNvSpPr txBox="1"/>
          <p:nvPr/>
        </p:nvSpPr>
        <p:spPr>
          <a:xfrm>
            <a:off x="2819401" y="685800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4</a:t>
            </a:r>
          </a:p>
        </p:txBody>
      </p:sp>
      <p:sp>
        <p:nvSpPr>
          <p:cNvPr id="275" name="12"/>
          <p:cNvSpPr txBox="1"/>
          <p:nvPr/>
        </p:nvSpPr>
        <p:spPr>
          <a:xfrm>
            <a:off x="4571256" y="681335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12</a:t>
            </a:r>
          </a:p>
        </p:txBody>
      </p:sp>
      <p:sp>
        <p:nvSpPr>
          <p:cNvPr id="276" name="16"/>
          <p:cNvSpPr txBox="1"/>
          <p:nvPr/>
        </p:nvSpPr>
        <p:spPr>
          <a:xfrm>
            <a:off x="5485656" y="701689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16</a:t>
            </a:r>
          </a:p>
        </p:txBody>
      </p:sp>
      <p:sp>
        <p:nvSpPr>
          <p:cNvPr id="277" name="28"/>
          <p:cNvSpPr txBox="1"/>
          <p:nvPr/>
        </p:nvSpPr>
        <p:spPr>
          <a:xfrm>
            <a:off x="8170278" y="681335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28</a:t>
            </a:r>
          </a:p>
        </p:txBody>
      </p:sp>
      <p:sp>
        <p:nvSpPr>
          <p:cNvPr id="278" name="24"/>
          <p:cNvSpPr txBox="1"/>
          <p:nvPr/>
        </p:nvSpPr>
        <p:spPr>
          <a:xfrm>
            <a:off x="7314456" y="681335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24</a:t>
            </a:r>
          </a:p>
        </p:txBody>
      </p:sp>
      <p:sp>
        <p:nvSpPr>
          <p:cNvPr id="279" name="20"/>
          <p:cNvSpPr txBox="1"/>
          <p:nvPr/>
        </p:nvSpPr>
        <p:spPr>
          <a:xfrm>
            <a:off x="6400056" y="698311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20</a:t>
            </a:r>
          </a:p>
        </p:txBody>
      </p:sp>
      <p:sp>
        <p:nvSpPr>
          <p:cNvPr id="280" name="32"/>
          <p:cNvSpPr txBox="1"/>
          <p:nvPr/>
        </p:nvSpPr>
        <p:spPr>
          <a:xfrm>
            <a:off x="9160878" y="681335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32</a:t>
            </a:r>
          </a:p>
        </p:txBody>
      </p:sp>
      <p:sp>
        <p:nvSpPr>
          <p:cNvPr id="281" name="Line"/>
          <p:cNvSpPr/>
          <p:nvPr/>
        </p:nvSpPr>
        <p:spPr>
          <a:xfrm>
            <a:off x="2057400" y="1828800"/>
            <a:ext cx="1600200" cy="0"/>
          </a:xfrm>
          <a:prstGeom prst="line">
            <a:avLst/>
          </a:prstGeom>
          <a:solidFill>
            <a:schemeClr val="accent1"/>
          </a:solidFill>
          <a:ln w="76200">
            <a:solidFill>
              <a:srgbClr val="008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82" name="Line"/>
          <p:cNvSpPr/>
          <p:nvPr/>
        </p:nvSpPr>
        <p:spPr>
          <a:xfrm>
            <a:off x="3690698" y="2541658"/>
            <a:ext cx="2743201" cy="1"/>
          </a:xfrm>
          <a:prstGeom prst="line">
            <a:avLst/>
          </a:prstGeom>
          <a:solidFill>
            <a:schemeClr val="accent1"/>
          </a:solidFill>
          <a:ln w="76200">
            <a:solidFill>
              <a:srgbClr val="008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83" name="Line"/>
          <p:cNvSpPr/>
          <p:nvPr/>
        </p:nvSpPr>
        <p:spPr>
          <a:xfrm>
            <a:off x="6542233" y="3227458"/>
            <a:ext cx="457201" cy="1"/>
          </a:xfrm>
          <a:prstGeom prst="line">
            <a:avLst/>
          </a:prstGeom>
          <a:solidFill>
            <a:schemeClr val="accent1"/>
          </a:solidFill>
          <a:ln w="76200">
            <a:solidFill>
              <a:srgbClr val="008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84" name="Clinical…"/>
          <p:cNvSpPr txBox="1"/>
          <p:nvPr/>
        </p:nvSpPr>
        <p:spPr>
          <a:xfrm>
            <a:off x="3690698" y="2160657"/>
            <a:ext cx="1414809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Clinical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development</a:t>
            </a:r>
          </a:p>
        </p:txBody>
      </p:sp>
      <p:sp>
        <p:nvSpPr>
          <p:cNvPr id="285" name="FDA…"/>
          <p:cNvSpPr txBox="1"/>
          <p:nvPr/>
        </p:nvSpPr>
        <p:spPr>
          <a:xfrm>
            <a:off x="6389832" y="2819400"/>
            <a:ext cx="789638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FDA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review</a:t>
            </a:r>
          </a:p>
        </p:txBody>
      </p:sp>
      <p:sp>
        <p:nvSpPr>
          <p:cNvPr id="286" name="Hatch…"/>
          <p:cNvSpPr txBox="1"/>
          <p:nvPr/>
        </p:nvSpPr>
        <p:spPr>
          <a:xfrm>
            <a:off x="6934200" y="3505200"/>
            <a:ext cx="996746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Hatch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Waxman</a:t>
            </a:r>
          </a:p>
        </p:txBody>
      </p:sp>
      <p:sp>
        <p:nvSpPr>
          <p:cNvPr id="287" name="NCE…"/>
          <p:cNvSpPr txBox="1"/>
          <p:nvPr/>
        </p:nvSpPr>
        <p:spPr>
          <a:xfrm>
            <a:off x="6999433" y="4343400"/>
            <a:ext cx="1257715" cy="78483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spcBef>
                <a:spcPts val="600"/>
              </a:spcBef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NCE </a:t>
            </a:r>
          </a:p>
          <a:p>
            <a:pPr>
              <a:spcBef>
                <a:spcPts val="600"/>
              </a:spcBef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Exclusivity</a:t>
            </a:r>
          </a:p>
        </p:txBody>
      </p:sp>
      <p:sp>
        <p:nvSpPr>
          <p:cNvPr id="288" name="Patent protection"/>
          <p:cNvSpPr txBox="1"/>
          <p:nvPr/>
        </p:nvSpPr>
        <p:spPr>
          <a:xfrm>
            <a:off x="2438401" y="3429001"/>
            <a:ext cx="2182647" cy="4616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 sz="2000"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pPr>
              <a:defRPr sz="2400"/>
            </a:pPr>
            <a:r>
              <a:t>Patent protection</a:t>
            </a:r>
          </a:p>
        </p:txBody>
      </p:sp>
      <p:sp>
        <p:nvSpPr>
          <p:cNvPr id="289" name="Line"/>
          <p:cNvSpPr/>
          <p:nvPr/>
        </p:nvSpPr>
        <p:spPr>
          <a:xfrm>
            <a:off x="2286000" y="3886200"/>
            <a:ext cx="4648200" cy="0"/>
          </a:xfrm>
          <a:prstGeom prst="line">
            <a:avLst/>
          </a:prstGeom>
          <a:solidFill>
            <a:schemeClr val="accent1"/>
          </a:solidFill>
          <a:ln w="76200">
            <a:solidFill>
              <a:srgbClr val="3366FF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90" name="Line"/>
          <p:cNvSpPr/>
          <p:nvPr/>
        </p:nvSpPr>
        <p:spPr>
          <a:xfrm>
            <a:off x="6941619" y="3886200"/>
            <a:ext cx="1143001" cy="0"/>
          </a:xfrm>
          <a:prstGeom prst="line">
            <a:avLst/>
          </a:prstGeom>
          <a:solidFill>
            <a:schemeClr val="accent1"/>
          </a:solidFill>
          <a:ln w="76200">
            <a:solidFill>
              <a:srgbClr val="660066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91" name="Line"/>
          <p:cNvSpPr/>
          <p:nvPr/>
        </p:nvSpPr>
        <p:spPr>
          <a:xfrm>
            <a:off x="6999433" y="4759620"/>
            <a:ext cx="1143001" cy="1"/>
          </a:xfrm>
          <a:prstGeom prst="line">
            <a:avLst/>
          </a:prstGeom>
          <a:solidFill>
            <a:schemeClr val="accent1"/>
          </a:solidFill>
          <a:ln w="76200">
            <a:solidFill>
              <a:srgbClr val="FF66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92" name="Line"/>
          <p:cNvSpPr/>
          <p:nvPr/>
        </p:nvSpPr>
        <p:spPr>
          <a:xfrm flipH="1">
            <a:off x="7010401" y="1676400"/>
            <a:ext cx="1" cy="43434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93" name="FDA…"/>
          <p:cNvSpPr txBox="1"/>
          <p:nvPr/>
        </p:nvSpPr>
        <p:spPr>
          <a:xfrm>
            <a:off x="6553200" y="5943600"/>
            <a:ext cx="988410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FDA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approval</a:t>
            </a:r>
          </a:p>
        </p:txBody>
      </p:sp>
      <p:sp>
        <p:nvSpPr>
          <p:cNvPr id="294" name="Line"/>
          <p:cNvSpPr/>
          <p:nvPr/>
        </p:nvSpPr>
        <p:spPr>
          <a:xfrm>
            <a:off x="8084619" y="3886200"/>
            <a:ext cx="228601" cy="0"/>
          </a:xfrm>
          <a:prstGeom prst="line">
            <a:avLst/>
          </a:prstGeom>
          <a:solidFill>
            <a:schemeClr val="accent1"/>
          </a:solidFill>
          <a:ln w="76200">
            <a:solidFill>
              <a:srgbClr val="FF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95" name="BPCA"/>
          <p:cNvSpPr txBox="1"/>
          <p:nvPr/>
        </p:nvSpPr>
        <p:spPr>
          <a:xfrm>
            <a:off x="7627418" y="2667001"/>
            <a:ext cx="897038" cy="4616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 sz="2000"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pPr>
              <a:defRPr sz="2400"/>
            </a:pPr>
            <a:r>
              <a:t>BPCA</a:t>
            </a:r>
          </a:p>
        </p:txBody>
      </p:sp>
      <p:sp>
        <p:nvSpPr>
          <p:cNvPr id="296" name="Line"/>
          <p:cNvSpPr/>
          <p:nvPr/>
        </p:nvSpPr>
        <p:spPr>
          <a:xfrm>
            <a:off x="8059588" y="3067111"/>
            <a:ext cx="101231" cy="742891"/>
          </a:xfrm>
          <a:prstGeom prst="line">
            <a:avLst/>
          </a:prstGeom>
          <a:ln w="12700">
            <a:solidFill>
              <a:srgbClr val="000000"/>
            </a:solidFill>
            <a:tailEnd type="triangle"/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97" name="Line"/>
          <p:cNvSpPr/>
          <p:nvPr/>
        </p:nvSpPr>
        <p:spPr>
          <a:xfrm>
            <a:off x="7017055" y="5643264"/>
            <a:ext cx="3429001" cy="12514"/>
          </a:xfrm>
          <a:prstGeom prst="line">
            <a:avLst/>
          </a:prstGeom>
          <a:ln w="38100">
            <a:solidFill>
              <a:srgbClr val="000000"/>
            </a:solidFill>
            <a:tailEnd type="triangle"/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98" name="Line"/>
          <p:cNvSpPr/>
          <p:nvPr/>
        </p:nvSpPr>
        <p:spPr>
          <a:xfrm>
            <a:off x="9760254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99" name="Line"/>
          <p:cNvSpPr/>
          <p:nvPr/>
        </p:nvSpPr>
        <p:spPr>
          <a:xfrm>
            <a:off x="9303054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300" name="Line"/>
          <p:cNvSpPr/>
          <p:nvPr/>
        </p:nvSpPr>
        <p:spPr>
          <a:xfrm>
            <a:off x="8868526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301" name="Line"/>
          <p:cNvSpPr/>
          <p:nvPr/>
        </p:nvSpPr>
        <p:spPr>
          <a:xfrm>
            <a:off x="8411755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302" name="Line"/>
          <p:cNvSpPr/>
          <p:nvPr/>
        </p:nvSpPr>
        <p:spPr>
          <a:xfrm>
            <a:off x="7931454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303" name="Line"/>
          <p:cNvSpPr/>
          <p:nvPr/>
        </p:nvSpPr>
        <p:spPr>
          <a:xfrm>
            <a:off x="7476505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304" name="8"/>
          <p:cNvSpPr txBox="1"/>
          <p:nvPr/>
        </p:nvSpPr>
        <p:spPr>
          <a:xfrm>
            <a:off x="8676578" y="5105400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8</a:t>
            </a:r>
          </a:p>
        </p:txBody>
      </p:sp>
      <p:sp>
        <p:nvSpPr>
          <p:cNvPr id="305" name="4"/>
          <p:cNvSpPr txBox="1"/>
          <p:nvPr/>
        </p:nvSpPr>
        <p:spPr>
          <a:xfrm>
            <a:off x="7762177" y="5109864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4</a:t>
            </a:r>
          </a:p>
        </p:txBody>
      </p:sp>
      <p:sp>
        <p:nvSpPr>
          <p:cNvPr id="306" name="12"/>
          <p:cNvSpPr txBox="1"/>
          <p:nvPr/>
        </p:nvSpPr>
        <p:spPr>
          <a:xfrm>
            <a:off x="9514032" y="5105400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12</a:t>
            </a:r>
          </a:p>
        </p:txBody>
      </p:sp>
      <p:sp>
        <p:nvSpPr>
          <p:cNvPr id="307" name="Discovery &amp;…"/>
          <p:cNvSpPr txBox="1"/>
          <p:nvPr/>
        </p:nvSpPr>
        <p:spPr>
          <a:xfrm>
            <a:off x="1981201" y="1447800"/>
            <a:ext cx="1472517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Discovery &amp; 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preclinical</a:t>
            </a:r>
          </a:p>
        </p:txBody>
      </p:sp>
      <p:sp>
        <p:nvSpPr>
          <p:cNvPr id="308" name="Adapted from Choi et al,…"/>
          <p:cNvSpPr txBox="1"/>
          <p:nvPr/>
        </p:nvSpPr>
        <p:spPr>
          <a:xfrm>
            <a:off x="1676400" y="5715000"/>
            <a:ext cx="1999904" cy="738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1400"/>
              <a:t>Adapted from Choi et al,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1400"/>
              <a:t>“Medicines for the Mind,”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1400"/>
              <a:t>84 Neuron 554 (2014)</a:t>
            </a:r>
          </a:p>
        </p:txBody>
      </p:sp>
      <p:sp>
        <p:nvSpPr>
          <p:cNvPr id="309" name="years"/>
          <p:cNvSpPr txBox="1"/>
          <p:nvPr/>
        </p:nvSpPr>
        <p:spPr>
          <a:xfrm>
            <a:off x="5410200" y="304800"/>
            <a:ext cx="579644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years</a:t>
            </a:r>
          </a:p>
        </p:txBody>
      </p:sp>
      <p:sp>
        <p:nvSpPr>
          <p:cNvPr id="310" name="Rectangle"/>
          <p:cNvSpPr/>
          <p:nvPr/>
        </p:nvSpPr>
        <p:spPr>
          <a:xfrm>
            <a:off x="7010401" y="5562600"/>
            <a:ext cx="1008889" cy="228600"/>
          </a:xfrm>
          <a:prstGeom prst="rect">
            <a:avLst/>
          </a:prstGeom>
          <a:blipFill>
            <a:blip r:embed="rId2"/>
          </a:blip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endParaRPr/>
          </a:p>
        </p:txBody>
      </p:sp>
    </p:spTree>
  </p:cSld>
  <p:clrMapOvr>
    <a:masterClrMapping/>
  </p:clrMapOvr>
  <p:transition spd="med"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© 2014, William Fisher.  This work is licensed under the Creative Commons Attribution-NonCommercial-ShareAlike 2.5 License."/>
          <p:cNvSpPr txBox="1"/>
          <p:nvPr/>
        </p:nvSpPr>
        <p:spPr>
          <a:xfrm>
            <a:off x="3124200" y="6686550"/>
            <a:ext cx="59436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z="800"/>
            </a:lvl1pPr>
          </a:lstStyle>
          <a:p>
            <a:r>
              <a:t>© 2014, William Fisher.  This work is licensed under the Creative Commons Attribution-NonCommercial-ShareAlike 2.5 License.</a:t>
            </a:r>
          </a:p>
        </p:txBody>
      </p:sp>
      <p:sp>
        <p:nvSpPr>
          <p:cNvPr id="253" name="November 24, 2015"/>
          <p:cNvSpPr txBox="1"/>
          <p:nvPr/>
        </p:nvSpPr>
        <p:spPr>
          <a:xfrm>
            <a:off x="9601200" y="0"/>
            <a:ext cx="1066800" cy="40011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000"/>
            </a:lvl1pPr>
          </a:lstStyle>
          <a:p>
            <a:r>
              <a:t>November 24, 2015</a:t>
            </a:r>
          </a:p>
        </p:txBody>
      </p:sp>
      <p:sp>
        <p:nvSpPr>
          <p:cNvPr id="254" name="Line"/>
          <p:cNvSpPr/>
          <p:nvPr/>
        </p:nvSpPr>
        <p:spPr>
          <a:xfrm>
            <a:off x="2074278" y="1219200"/>
            <a:ext cx="7924801" cy="0"/>
          </a:xfrm>
          <a:prstGeom prst="line">
            <a:avLst/>
          </a:prstGeom>
          <a:ln w="38100">
            <a:solidFill>
              <a:srgbClr val="000000"/>
            </a:solidFill>
            <a:tailEnd type="triangle"/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55" name="Line"/>
          <p:cNvSpPr/>
          <p:nvPr/>
        </p:nvSpPr>
        <p:spPr>
          <a:xfrm>
            <a:off x="57318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56" name="Line"/>
          <p:cNvSpPr/>
          <p:nvPr/>
        </p:nvSpPr>
        <p:spPr>
          <a:xfrm>
            <a:off x="52746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57" name="Line"/>
          <p:cNvSpPr/>
          <p:nvPr/>
        </p:nvSpPr>
        <p:spPr>
          <a:xfrm>
            <a:off x="48174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58" name="Line"/>
          <p:cNvSpPr/>
          <p:nvPr/>
        </p:nvSpPr>
        <p:spPr>
          <a:xfrm>
            <a:off x="43602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59" name="Line"/>
          <p:cNvSpPr/>
          <p:nvPr/>
        </p:nvSpPr>
        <p:spPr>
          <a:xfrm>
            <a:off x="392574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0" name="Line"/>
          <p:cNvSpPr/>
          <p:nvPr/>
        </p:nvSpPr>
        <p:spPr>
          <a:xfrm>
            <a:off x="34689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1" name="Line"/>
          <p:cNvSpPr/>
          <p:nvPr/>
        </p:nvSpPr>
        <p:spPr>
          <a:xfrm>
            <a:off x="29886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2" name="Line"/>
          <p:cNvSpPr/>
          <p:nvPr/>
        </p:nvSpPr>
        <p:spPr>
          <a:xfrm>
            <a:off x="253372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3" name="Line"/>
          <p:cNvSpPr/>
          <p:nvPr/>
        </p:nvSpPr>
        <p:spPr>
          <a:xfrm flipH="1">
            <a:off x="20742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4" name="Line"/>
          <p:cNvSpPr/>
          <p:nvPr/>
        </p:nvSpPr>
        <p:spPr>
          <a:xfrm>
            <a:off x="619218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5" name="Line"/>
          <p:cNvSpPr/>
          <p:nvPr/>
        </p:nvSpPr>
        <p:spPr>
          <a:xfrm>
            <a:off x="66462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6" name="Line"/>
          <p:cNvSpPr/>
          <p:nvPr/>
        </p:nvSpPr>
        <p:spPr>
          <a:xfrm>
            <a:off x="71034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7" name="Line"/>
          <p:cNvSpPr/>
          <p:nvPr/>
        </p:nvSpPr>
        <p:spPr>
          <a:xfrm>
            <a:off x="7597641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8" name="Line"/>
          <p:cNvSpPr/>
          <p:nvPr/>
        </p:nvSpPr>
        <p:spPr>
          <a:xfrm>
            <a:off x="80178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9" name="Line"/>
          <p:cNvSpPr/>
          <p:nvPr/>
        </p:nvSpPr>
        <p:spPr>
          <a:xfrm>
            <a:off x="84750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70" name="Line"/>
          <p:cNvSpPr/>
          <p:nvPr/>
        </p:nvSpPr>
        <p:spPr>
          <a:xfrm>
            <a:off x="89322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71" name="Line"/>
          <p:cNvSpPr/>
          <p:nvPr/>
        </p:nvSpPr>
        <p:spPr>
          <a:xfrm>
            <a:off x="9406450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72" name="0"/>
          <p:cNvSpPr txBox="1"/>
          <p:nvPr/>
        </p:nvSpPr>
        <p:spPr>
          <a:xfrm>
            <a:off x="1905001" y="685800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0</a:t>
            </a:r>
          </a:p>
        </p:txBody>
      </p:sp>
      <p:sp>
        <p:nvSpPr>
          <p:cNvPr id="273" name="8"/>
          <p:cNvSpPr txBox="1"/>
          <p:nvPr/>
        </p:nvSpPr>
        <p:spPr>
          <a:xfrm>
            <a:off x="3733801" y="681335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8</a:t>
            </a:r>
          </a:p>
        </p:txBody>
      </p:sp>
      <p:sp>
        <p:nvSpPr>
          <p:cNvPr id="274" name="4"/>
          <p:cNvSpPr txBox="1"/>
          <p:nvPr/>
        </p:nvSpPr>
        <p:spPr>
          <a:xfrm>
            <a:off x="2819401" y="685800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4</a:t>
            </a:r>
          </a:p>
        </p:txBody>
      </p:sp>
      <p:sp>
        <p:nvSpPr>
          <p:cNvPr id="275" name="12"/>
          <p:cNvSpPr txBox="1"/>
          <p:nvPr/>
        </p:nvSpPr>
        <p:spPr>
          <a:xfrm>
            <a:off x="4571256" y="681335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12</a:t>
            </a:r>
          </a:p>
        </p:txBody>
      </p:sp>
      <p:sp>
        <p:nvSpPr>
          <p:cNvPr id="276" name="16"/>
          <p:cNvSpPr txBox="1"/>
          <p:nvPr/>
        </p:nvSpPr>
        <p:spPr>
          <a:xfrm>
            <a:off x="5485656" y="701689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16</a:t>
            </a:r>
          </a:p>
        </p:txBody>
      </p:sp>
      <p:sp>
        <p:nvSpPr>
          <p:cNvPr id="277" name="28"/>
          <p:cNvSpPr txBox="1"/>
          <p:nvPr/>
        </p:nvSpPr>
        <p:spPr>
          <a:xfrm>
            <a:off x="8170278" y="681335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28</a:t>
            </a:r>
          </a:p>
        </p:txBody>
      </p:sp>
      <p:sp>
        <p:nvSpPr>
          <p:cNvPr id="278" name="24"/>
          <p:cNvSpPr txBox="1"/>
          <p:nvPr/>
        </p:nvSpPr>
        <p:spPr>
          <a:xfrm>
            <a:off x="7314456" y="681335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24</a:t>
            </a:r>
          </a:p>
        </p:txBody>
      </p:sp>
      <p:sp>
        <p:nvSpPr>
          <p:cNvPr id="279" name="20"/>
          <p:cNvSpPr txBox="1"/>
          <p:nvPr/>
        </p:nvSpPr>
        <p:spPr>
          <a:xfrm>
            <a:off x="6400056" y="698311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20</a:t>
            </a:r>
          </a:p>
        </p:txBody>
      </p:sp>
      <p:sp>
        <p:nvSpPr>
          <p:cNvPr id="280" name="32"/>
          <p:cNvSpPr txBox="1"/>
          <p:nvPr/>
        </p:nvSpPr>
        <p:spPr>
          <a:xfrm>
            <a:off x="9160878" y="681335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32</a:t>
            </a:r>
          </a:p>
        </p:txBody>
      </p:sp>
      <p:sp>
        <p:nvSpPr>
          <p:cNvPr id="281" name="Line"/>
          <p:cNvSpPr/>
          <p:nvPr/>
        </p:nvSpPr>
        <p:spPr>
          <a:xfrm>
            <a:off x="2057400" y="1828800"/>
            <a:ext cx="1600200" cy="0"/>
          </a:xfrm>
          <a:prstGeom prst="line">
            <a:avLst/>
          </a:prstGeom>
          <a:solidFill>
            <a:schemeClr val="accent1"/>
          </a:solidFill>
          <a:ln w="76200">
            <a:solidFill>
              <a:srgbClr val="008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82" name="Line"/>
          <p:cNvSpPr/>
          <p:nvPr/>
        </p:nvSpPr>
        <p:spPr>
          <a:xfrm>
            <a:off x="3690698" y="2541658"/>
            <a:ext cx="2743201" cy="1"/>
          </a:xfrm>
          <a:prstGeom prst="line">
            <a:avLst/>
          </a:prstGeom>
          <a:solidFill>
            <a:schemeClr val="accent1"/>
          </a:solidFill>
          <a:ln w="76200">
            <a:solidFill>
              <a:srgbClr val="008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83" name="Line"/>
          <p:cNvSpPr/>
          <p:nvPr/>
        </p:nvSpPr>
        <p:spPr>
          <a:xfrm>
            <a:off x="6542233" y="3227458"/>
            <a:ext cx="457201" cy="1"/>
          </a:xfrm>
          <a:prstGeom prst="line">
            <a:avLst/>
          </a:prstGeom>
          <a:solidFill>
            <a:schemeClr val="accent1"/>
          </a:solidFill>
          <a:ln w="76200">
            <a:solidFill>
              <a:srgbClr val="008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84" name="Clinical…"/>
          <p:cNvSpPr txBox="1"/>
          <p:nvPr/>
        </p:nvSpPr>
        <p:spPr>
          <a:xfrm>
            <a:off x="3690698" y="2160657"/>
            <a:ext cx="1414809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Clinical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development</a:t>
            </a:r>
          </a:p>
        </p:txBody>
      </p:sp>
      <p:sp>
        <p:nvSpPr>
          <p:cNvPr id="285" name="FDA…"/>
          <p:cNvSpPr txBox="1"/>
          <p:nvPr/>
        </p:nvSpPr>
        <p:spPr>
          <a:xfrm>
            <a:off x="6389832" y="2819400"/>
            <a:ext cx="789638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FDA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review</a:t>
            </a:r>
          </a:p>
        </p:txBody>
      </p:sp>
      <p:sp>
        <p:nvSpPr>
          <p:cNvPr id="286" name="Hatch…"/>
          <p:cNvSpPr txBox="1"/>
          <p:nvPr/>
        </p:nvSpPr>
        <p:spPr>
          <a:xfrm>
            <a:off x="6934200" y="3505200"/>
            <a:ext cx="996746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Hatch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Waxman</a:t>
            </a:r>
          </a:p>
        </p:txBody>
      </p:sp>
      <p:sp>
        <p:nvSpPr>
          <p:cNvPr id="287" name="NCE…"/>
          <p:cNvSpPr txBox="1"/>
          <p:nvPr/>
        </p:nvSpPr>
        <p:spPr>
          <a:xfrm>
            <a:off x="6999433" y="4343400"/>
            <a:ext cx="1257715" cy="78483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spcBef>
                <a:spcPts val="600"/>
              </a:spcBef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NCE </a:t>
            </a:r>
          </a:p>
          <a:p>
            <a:pPr>
              <a:spcBef>
                <a:spcPts val="600"/>
              </a:spcBef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Exclusivity</a:t>
            </a:r>
          </a:p>
        </p:txBody>
      </p:sp>
      <p:sp>
        <p:nvSpPr>
          <p:cNvPr id="288" name="Patent protection"/>
          <p:cNvSpPr txBox="1"/>
          <p:nvPr/>
        </p:nvSpPr>
        <p:spPr>
          <a:xfrm>
            <a:off x="2438401" y="3429001"/>
            <a:ext cx="2182647" cy="4616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 sz="2000"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pPr>
              <a:defRPr sz="2400"/>
            </a:pPr>
            <a:r>
              <a:t>Patent protection</a:t>
            </a:r>
          </a:p>
        </p:txBody>
      </p:sp>
      <p:sp>
        <p:nvSpPr>
          <p:cNvPr id="289" name="Line"/>
          <p:cNvSpPr/>
          <p:nvPr/>
        </p:nvSpPr>
        <p:spPr>
          <a:xfrm>
            <a:off x="2286000" y="3886200"/>
            <a:ext cx="4648200" cy="0"/>
          </a:xfrm>
          <a:prstGeom prst="line">
            <a:avLst/>
          </a:prstGeom>
          <a:solidFill>
            <a:schemeClr val="accent1"/>
          </a:solidFill>
          <a:ln w="76200">
            <a:solidFill>
              <a:srgbClr val="3366FF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90" name="Line"/>
          <p:cNvSpPr/>
          <p:nvPr/>
        </p:nvSpPr>
        <p:spPr>
          <a:xfrm>
            <a:off x="6941619" y="3886200"/>
            <a:ext cx="1143001" cy="0"/>
          </a:xfrm>
          <a:prstGeom prst="line">
            <a:avLst/>
          </a:prstGeom>
          <a:solidFill>
            <a:schemeClr val="accent1"/>
          </a:solidFill>
          <a:ln w="76200">
            <a:solidFill>
              <a:srgbClr val="660066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91" name="Line"/>
          <p:cNvSpPr/>
          <p:nvPr/>
        </p:nvSpPr>
        <p:spPr>
          <a:xfrm flipV="1">
            <a:off x="6999434" y="4754435"/>
            <a:ext cx="2760800" cy="5186"/>
          </a:xfrm>
          <a:prstGeom prst="line">
            <a:avLst/>
          </a:prstGeom>
          <a:solidFill>
            <a:schemeClr val="accent1"/>
          </a:solidFill>
          <a:ln w="76200">
            <a:solidFill>
              <a:srgbClr val="FF66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 dirty="0"/>
          </a:p>
        </p:txBody>
      </p:sp>
      <p:sp>
        <p:nvSpPr>
          <p:cNvPr id="292" name="Line"/>
          <p:cNvSpPr/>
          <p:nvPr/>
        </p:nvSpPr>
        <p:spPr>
          <a:xfrm flipH="1">
            <a:off x="7010401" y="1676400"/>
            <a:ext cx="1" cy="43434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93" name="FDA…"/>
          <p:cNvSpPr txBox="1"/>
          <p:nvPr/>
        </p:nvSpPr>
        <p:spPr>
          <a:xfrm>
            <a:off x="6553200" y="5943600"/>
            <a:ext cx="988410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FDA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approval</a:t>
            </a:r>
          </a:p>
        </p:txBody>
      </p:sp>
      <p:sp>
        <p:nvSpPr>
          <p:cNvPr id="294" name="Line"/>
          <p:cNvSpPr/>
          <p:nvPr/>
        </p:nvSpPr>
        <p:spPr>
          <a:xfrm>
            <a:off x="8084619" y="3886200"/>
            <a:ext cx="228601" cy="0"/>
          </a:xfrm>
          <a:prstGeom prst="line">
            <a:avLst/>
          </a:prstGeom>
          <a:solidFill>
            <a:schemeClr val="accent1"/>
          </a:solidFill>
          <a:ln w="76200">
            <a:solidFill>
              <a:srgbClr val="FF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95" name="BPCA"/>
          <p:cNvSpPr txBox="1"/>
          <p:nvPr/>
        </p:nvSpPr>
        <p:spPr>
          <a:xfrm>
            <a:off x="7627418" y="2667001"/>
            <a:ext cx="897038" cy="4616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 sz="2000"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pPr>
              <a:defRPr sz="2400"/>
            </a:pPr>
            <a:r>
              <a:t>BPCA</a:t>
            </a:r>
          </a:p>
        </p:txBody>
      </p:sp>
      <p:sp>
        <p:nvSpPr>
          <p:cNvPr id="296" name="Line"/>
          <p:cNvSpPr/>
          <p:nvPr/>
        </p:nvSpPr>
        <p:spPr>
          <a:xfrm>
            <a:off x="8059588" y="3067111"/>
            <a:ext cx="101231" cy="742891"/>
          </a:xfrm>
          <a:prstGeom prst="line">
            <a:avLst/>
          </a:prstGeom>
          <a:ln w="12700">
            <a:solidFill>
              <a:srgbClr val="000000"/>
            </a:solidFill>
            <a:tailEnd type="triangle"/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97" name="Line"/>
          <p:cNvSpPr/>
          <p:nvPr/>
        </p:nvSpPr>
        <p:spPr>
          <a:xfrm>
            <a:off x="7017055" y="5643264"/>
            <a:ext cx="3429001" cy="12514"/>
          </a:xfrm>
          <a:prstGeom prst="line">
            <a:avLst/>
          </a:prstGeom>
          <a:ln w="38100">
            <a:solidFill>
              <a:srgbClr val="000000"/>
            </a:solidFill>
            <a:tailEnd type="triangle"/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98" name="Line"/>
          <p:cNvSpPr/>
          <p:nvPr/>
        </p:nvSpPr>
        <p:spPr>
          <a:xfrm>
            <a:off x="9760254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99" name="Line"/>
          <p:cNvSpPr/>
          <p:nvPr/>
        </p:nvSpPr>
        <p:spPr>
          <a:xfrm>
            <a:off x="9303054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300" name="Line"/>
          <p:cNvSpPr/>
          <p:nvPr/>
        </p:nvSpPr>
        <p:spPr>
          <a:xfrm>
            <a:off x="8868526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301" name="Line"/>
          <p:cNvSpPr/>
          <p:nvPr/>
        </p:nvSpPr>
        <p:spPr>
          <a:xfrm>
            <a:off x="8411755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302" name="Line"/>
          <p:cNvSpPr/>
          <p:nvPr/>
        </p:nvSpPr>
        <p:spPr>
          <a:xfrm>
            <a:off x="7931454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303" name="Line"/>
          <p:cNvSpPr/>
          <p:nvPr/>
        </p:nvSpPr>
        <p:spPr>
          <a:xfrm>
            <a:off x="7476505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304" name="8"/>
          <p:cNvSpPr txBox="1"/>
          <p:nvPr/>
        </p:nvSpPr>
        <p:spPr>
          <a:xfrm>
            <a:off x="8676578" y="5105400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8</a:t>
            </a:r>
          </a:p>
        </p:txBody>
      </p:sp>
      <p:sp>
        <p:nvSpPr>
          <p:cNvPr id="305" name="4"/>
          <p:cNvSpPr txBox="1"/>
          <p:nvPr/>
        </p:nvSpPr>
        <p:spPr>
          <a:xfrm>
            <a:off x="7762177" y="5109864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4</a:t>
            </a:r>
          </a:p>
        </p:txBody>
      </p:sp>
      <p:sp>
        <p:nvSpPr>
          <p:cNvPr id="306" name="12"/>
          <p:cNvSpPr txBox="1"/>
          <p:nvPr/>
        </p:nvSpPr>
        <p:spPr>
          <a:xfrm>
            <a:off x="9514032" y="5105400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12</a:t>
            </a:r>
          </a:p>
        </p:txBody>
      </p:sp>
      <p:sp>
        <p:nvSpPr>
          <p:cNvPr id="307" name="Discovery &amp;…"/>
          <p:cNvSpPr txBox="1"/>
          <p:nvPr/>
        </p:nvSpPr>
        <p:spPr>
          <a:xfrm>
            <a:off x="1981201" y="1447800"/>
            <a:ext cx="1472517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Discovery &amp; 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preclinical</a:t>
            </a:r>
          </a:p>
        </p:txBody>
      </p:sp>
      <p:sp>
        <p:nvSpPr>
          <p:cNvPr id="308" name="Adapted from Choi et al,…"/>
          <p:cNvSpPr txBox="1"/>
          <p:nvPr/>
        </p:nvSpPr>
        <p:spPr>
          <a:xfrm>
            <a:off x="1676400" y="5715000"/>
            <a:ext cx="1999904" cy="738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1400"/>
              <a:t>Adapted from Choi et al,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1400"/>
              <a:t>“Medicines for the Mind,”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1400"/>
              <a:t>84 Neuron 554 (2014)</a:t>
            </a:r>
          </a:p>
        </p:txBody>
      </p:sp>
      <p:sp>
        <p:nvSpPr>
          <p:cNvPr id="309" name="years"/>
          <p:cNvSpPr txBox="1"/>
          <p:nvPr/>
        </p:nvSpPr>
        <p:spPr>
          <a:xfrm>
            <a:off x="5410200" y="304800"/>
            <a:ext cx="579644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years</a:t>
            </a:r>
          </a:p>
        </p:txBody>
      </p:sp>
      <p:sp>
        <p:nvSpPr>
          <p:cNvPr id="310" name="Rectangle"/>
          <p:cNvSpPr/>
          <p:nvPr/>
        </p:nvSpPr>
        <p:spPr>
          <a:xfrm>
            <a:off x="7010401" y="5562600"/>
            <a:ext cx="1008889" cy="228600"/>
          </a:xfrm>
          <a:prstGeom prst="rect">
            <a:avLst/>
          </a:prstGeom>
          <a:blipFill>
            <a:blip r:embed="rId2"/>
          </a:blip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78061144"/>
      </p:ext>
    </p:extLst>
  </p:cSld>
  <p:clrMapOvr>
    <a:masterClrMapping/>
  </p:clrMapOvr>
  <p:transition spd="med"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© 2014, William Fisher.  This work is licensed under the Creative Commons Attribution-NonCommercial-ShareAlike 2.5 License."/>
          <p:cNvSpPr txBox="1"/>
          <p:nvPr/>
        </p:nvSpPr>
        <p:spPr>
          <a:xfrm>
            <a:off x="3124200" y="6686550"/>
            <a:ext cx="5943600" cy="21544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 algn="ctr">
              <a:defRPr sz="800"/>
            </a:lvl1pPr>
          </a:lstStyle>
          <a:p>
            <a:r>
              <a:t>© 2014, William Fisher.  This work is licensed under the Creative Commons Attribution-NonCommercial-ShareAlike 2.5 License.</a:t>
            </a:r>
          </a:p>
        </p:txBody>
      </p:sp>
      <p:sp>
        <p:nvSpPr>
          <p:cNvPr id="253" name="November 24, 2015"/>
          <p:cNvSpPr txBox="1"/>
          <p:nvPr/>
        </p:nvSpPr>
        <p:spPr>
          <a:xfrm>
            <a:off x="9601200" y="0"/>
            <a:ext cx="1066800" cy="40011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45719" rIns="45719">
            <a:spAutoFit/>
          </a:bodyPr>
          <a:lstStyle>
            <a:lvl1pPr>
              <a:defRPr sz="1000"/>
            </a:lvl1pPr>
          </a:lstStyle>
          <a:p>
            <a:r>
              <a:t>November 24, 2015</a:t>
            </a:r>
          </a:p>
        </p:txBody>
      </p:sp>
      <p:sp>
        <p:nvSpPr>
          <p:cNvPr id="254" name="Line"/>
          <p:cNvSpPr/>
          <p:nvPr/>
        </p:nvSpPr>
        <p:spPr>
          <a:xfrm>
            <a:off x="2074278" y="1219200"/>
            <a:ext cx="7924801" cy="0"/>
          </a:xfrm>
          <a:prstGeom prst="line">
            <a:avLst/>
          </a:prstGeom>
          <a:ln w="38100">
            <a:solidFill>
              <a:srgbClr val="000000"/>
            </a:solidFill>
            <a:tailEnd type="triangle"/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55" name="Line"/>
          <p:cNvSpPr/>
          <p:nvPr/>
        </p:nvSpPr>
        <p:spPr>
          <a:xfrm>
            <a:off x="57318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56" name="Line"/>
          <p:cNvSpPr/>
          <p:nvPr/>
        </p:nvSpPr>
        <p:spPr>
          <a:xfrm>
            <a:off x="52746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57" name="Line"/>
          <p:cNvSpPr/>
          <p:nvPr/>
        </p:nvSpPr>
        <p:spPr>
          <a:xfrm>
            <a:off x="48174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58" name="Line"/>
          <p:cNvSpPr/>
          <p:nvPr/>
        </p:nvSpPr>
        <p:spPr>
          <a:xfrm>
            <a:off x="43602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59" name="Line"/>
          <p:cNvSpPr/>
          <p:nvPr/>
        </p:nvSpPr>
        <p:spPr>
          <a:xfrm>
            <a:off x="392574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0" name="Line"/>
          <p:cNvSpPr/>
          <p:nvPr/>
        </p:nvSpPr>
        <p:spPr>
          <a:xfrm>
            <a:off x="34689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1" name="Line"/>
          <p:cNvSpPr/>
          <p:nvPr/>
        </p:nvSpPr>
        <p:spPr>
          <a:xfrm>
            <a:off x="29886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2" name="Line"/>
          <p:cNvSpPr/>
          <p:nvPr/>
        </p:nvSpPr>
        <p:spPr>
          <a:xfrm>
            <a:off x="253372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3" name="Line"/>
          <p:cNvSpPr/>
          <p:nvPr/>
        </p:nvSpPr>
        <p:spPr>
          <a:xfrm flipH="1">
            <a:off x="20742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4" name="Line"/>
          <p:cNvSpPr/>
          <p:nvPr/>
        </p:nvSpPr>
        <p:spPr>
          <a:xfrm>
            <a:off x="619218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5" name="Line"/>
          <p:cNvSpPr/>
          <p:nvPr/>
        </p:nvSpPr>
        <p:spPr>
          <a:xfrm>
            <a:off x="66462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6" name="Line"/>
          <p:cNvSpPr/>
          <p:nvPr/>
        </p:nvSpPr>
        <p:spPr>
          <a:xfrm>
            <a:off x="71034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7" name="Line"/>
          <p:cNvSpPr/>
          <p:nvPr/>
        </p:nvSpPr>
        <p:spPr>
          <a:xfrm>
            <a:off x="7597641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8" name="Line"/>
          <p:cNvSpPr/>
          <p:nvPr/>
        </p:nvSpPr>
        <p:spPr>
          <a:xfrm>
            <a:off x="8017877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69" name="Line"/>
          <p:cNvSpPr/>
          <p:nvPr/>
        </p:nvSpPr>
        <p:spPr>
          <a:xfrm>
            <a:off x="84750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70" name="Line"/>
          <p:cNvSpPr/>
          <p:nvPr/>
        </p:nvSpPr>
        <p:spPr>
          <a:xfrm>
            <a:off x="8932278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71" name="Line"/>
          <p:cNvSpPr/>
          <p:nvPr/>
        </p:nvSpPr>
        <p:spPr>
          <a:xfrm>
            <a:off x="9406450" y="1066800"/>
            <a:ext cx="1" cy="3048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72" name="0"/>
          <p:cNvSpPr txBox="1"/>
          <p:nvPr/>
        </p:nvSpPr>
        <p:spPr>
          <a:xfrm>
            <a:off x="1905001" y="685800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0</a:t>
            </a:r>
          </a:p>
        </p:txBody>
      </p:sp>
      <p:sp>
        <p:nvSpPr>
          <p:cNvPr id="273" name="8"/>
          <p:cNvSpPr txBox="1"/>
          <p:nvPr/>
        </p:nvSpPr>
        <p:spPr>
          <a:xfrm>
            <a:off x="3733801" y="681335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8</a:t>
            </a:r>
          </a:p>
        </p:txBody>
      </p:sp>
      <p:sp>
        <p:nvSpPr>
          <p:cNvPr id="274" name="4"/>
          <p:cNvSpPr txBox="1"/>
          <p:nvPr/>
        </p:nvSpPr>
        <p:spPr>
          <a:xfrm>
            <a:off x="2819401" y="685800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4</a:t>
            </a:r>
          </a:p>
        </p:txBody>
      </p:sp>
      <p:sp>
        <p:nvSpPr>
          <p:cNvPr id="275" name="12"/>
          <p:cNvSpPr txBox="1"/>
          <p:nvPr/>
        </p:nvSpPr>
        <p:spPr>
          <a:xfrm>
            <a:off x="4571256" y="681335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12</a:t>
            </a:r>
          </a:p>
        </p:txBody>
      </p:sp>
      <p:sp>
        <p:nvSpPr>
          <p:cNvPr id="276" name="16"/>
          <p:cNvSpPr txBox="1"/>
          <p:nvPr/>
        </p:nvSpPr>
        <p:spPr>
          <a:xfrm>
            <a:off x="5485656" y="701689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16</a:t>
            </a:r>
          </a:p>
        </p:txBody>
      </p:sp>
      <p:sp>
        <p:nvSpPr>
          <p:cNvPr id="277" name="28"/>
          <p:cNvSpPr txBox="1"/>
          <p:nvPr/>
        </p:nvSpPr>
        <p:spPr>
          <a:xfrm>
            <a:off x="8170278" y="681335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28</a:t>
            </a:r>
          </a:p>
        </p:txBody>
      </p:sp>
      <p:sp>
        <p:nvSpPr>
          <p:cNvPr id="278" name="24"/>
          <p:cNvSpPr txBox="1"/>
          <p:nvPr/>
        </p:nvSpPr>
        <p:spPr>
          <a:xfrm>
            <a:off x="7314456" y="681335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24</a:t>
            </a:r>
          </a:p>
        </p:txBody>
      </p:sp>
      <p:sp>
        <p:nvSpPr>
          <p:cNvPr id="279" name="20"/>
          <p:cNvSpPr txBox="1"/>
          <p:nvPr/>
        </p:nvSpPr>
        <p:spPr>
          <a:xfrm>
            <a:off x="6400056" y="698311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20</a:t>
            </a:r>
          </a:p>
        </p:txBody>
      </p:sp>
      <p:sp>
        <p:nvSpPr>
          <p:cNvPr id="280" name="32"/>
          <p:cNvSpPr txBox="1"/>
          <p:nvPr/>
        </p:nvSpPr>
        <p:spPr>
          <a:xfrm>
            <a:off x="9160878" y="681335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32</a:t>
            </a:r>
          </a:p>
        </p:txBody>
      </p:sp>
      <p:sp>
        <p:nvSpPr>
          <p:cNvPr id="281" name="Line"/>
          <p:cNvSpPr/>
          <p:nvPr/>
        </p:nvSpPr>
        <p:spPr>
          <a:xfrm>
            <a:off x="2057400" y="1828800"/>
            <a:ext cx="1600200" cy="0"/>
          </a:xfrm>
          <a:prstGeom prst="line">
            <a:avLst/>
          </a:prstGeom>
          <a:solidFill>
            <a:schemeClr val="accent1"/>
          </a:solidFill>
          <a:ln w="76200">
            <a:solidFill>
              <a:srgbClr val="008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82" name="Line"/>
          <p:cNvSpPr/>
          <p:nvPr/>
        </p:nvSpPr>
        <p:spPr>
          <a:xfrm>
            <a:off x="3690698" y="2541658"/>
            <a:ext cx="2743201" cy="1"/>
          </a:xfrm>
          <a:prstGeom prst="line">
            <a:avLst/>
          </a:prstGeom>
          <a:solidFill>
            <a:schemeClr val="accent1"/>
          </a:solidFill>
          <a:ln w="76200">
            <a:solidFill>
              <a:srgbClr val="008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83" name="Line"/>
          <p:cNvSpPr/>
          <p:nvPr/>
        </p:nvSpPr>
        <p:spPr>
          <a:xfrm>
            <a:off x="6542233" y="3227458"/>
            <a:ext cx="457201" cy="1"/>
          </a:xfrm>
          <a:prstGeom prst="line">
            <a:avLst/>
          </a:prstGeom>
          <a:solidFill>
            <a:schemeClr val="accent1"/>
          </a:solidFill>
          <a:ln w="76200">
            <a:solidFill>
              <a:srgbClr val="008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84" name="Clinical…"/>
          <p:cNvSpPr txBox="1"/>
          <p:nvPr/>
        </p:nvSpPr>
        <p:spPr>
          <a:xfrm>
            <a:off x="3690698" y="2160657"/>
            <a:ext cx="1414809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Clinical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development</a:t>
            </a:r>
          </a:p>
        </p:txBody>
      </p:sp>
      <p:sp>
        <p:nvSpPr>
          <p:cNvPr id="285" name="FDA…"/>
          <p:cNvSpPr txBox="1"/>
          <p:nvPr/>
        </p:nvSpPr>
        <p:spPr>
          <a:xfrm>
            <a:off x="6389832" y="2819400"/>
            <a:ext cx="789638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FDA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review</a:t>
            </a:r>
          </a:p>
        </p:txBody>
      </p:sp>
      <p:sp>
        <p:nvSpPr>
          <p:cNvPr id="286" name="Hatch…"/>
          <p:cNvSpPr txBox="1"/>
          <p:nvPr/>
        </p:nvSpPr>
        <p:spPr>
          <a:xfrm>
            <a:off x="6934200" y="3505200"/>
            <a:ext cx="996746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Hatch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Waxman</a:t>
            </a:r>
          </a:p>
        </p:txBody>
      </p:sp>
      <p:sp>
        <p:nvSpPr>
          <p:cNvPr id="287" name="NCE…"/>
          <p:cNvSpPr txBox="1"/>
          <p:nvPr/>
        </p:nvSpPr>
        <p:spPr>
          <a:xfrm>
            <a:off x="6999433" y="4343400"/>
            <a:ext cx="1257715" cy="78483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spcBef>
                <a:spcPts val="600"/>
              </a:spcBef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NCE </a:t>
            </a:r>
          </a:p>
          <a:p>
            <a:pPr>
              <a:spcBef>
                <a:spcPts val="600"/>
              </a:spcBef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Exclusivity</a:t>
            </a:r>
          </a:p>
        </p:txBody>
      </p:sp>
      <p:sp>
        <p:nvSpPr>
          <p:cNvPr id="288" name="Patent protection"/>
          <p:cNvSpPr txBox="1"/>
          <p:nvPr/>
        </p:nvSpPr>
        <p:spPr>
          <a:xfrm>
            <a:off x="2438401" y="3429001"/>
            <a:ext cx="2182647" cy="4616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 sz="2000"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pPr>
              <a:defRPr sz="2400"/>
            </a:pPr>
            <a:r>
              <a:t>Patent protection</a:t>
            </a:r>
          </a:p>
        </p:txBody>
      </p:sp>
      <p:sp>
        <p:nvSpPr>
          <p:cNvPr id="289" name="Line"/>
          <p:cNvSpPr/>
          <p:nvPr/>
        </p:nvSpPr>
        <p:spPr>
          <a:xfrm>
            <a:off x="2286000" y="3886200"/>
            <a:ext cx="4648200" cy="0"/>
          </a:xfrm>
          <a:prstGeom prst="line">
            <a:avLst/>
          </a:prstGeom>
          <a:solidFill>
            <a:schemeClr val="accent1"/>
          </a:solidFill>
          <a:ln w="76200">
            <a:solidFill>
              <a:srgbClr val="3366FF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90" name="Line"/>
          <p:cNvSpPr/>
          <p:nvPr/>
        </p:nvSpPr>
        <p:spPr>
          <a:xfrm>
            <a:off x="6941619" y="3886200"/>
            <a:ext cx="1143001" cy="0"/>
          </a:xfrm>
          <a:prstGeom prst="line">
            <a:avLst/>
          </a:prstGeom>
          <a:solidFill>
            <a:schemeClr val="accent1"/>
          </a:solidFill>
          <a:ln w="76200">
            <a:solidFill>
              <a:srgbClr val="660066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91" name="Line"/>
          <p:cNvSpPr/>
          <p:nvPr/>
        </p:nvSpPr>
        <p:spPr>
          <a:xfrm flipV="1">
            <a:off x="6999434" y="4754435"/>
            <a:ext cx="2760800" cy="5186"/>
          </a:xfrm>
          <a:prstGeom prst="line">
            <a:avLst/>
          </a:prstGeom>
          <a:solidFill>
            <a:schemeClr val="accent1"/>
          </a:solidFill>
          <a:ln w="76200">
            <a:solidFill>
              <a:srgbClr val="FF66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 dirty="0"/>
          </a:p>
        </p:txBody>
      </p:sp>
      <p:sp>
        <p:nvSpPr>
          <p:cNvPr id="292" name="Line"/>
          <p:cNvSpPr/>
          <p:nvPr/>
        </p:nvSpPr>
        <p:spPr>
          <a:xfrm flipH="1">
            <a:off x="7010401" y="1676400"/>
            <a:ext cx="1" cy="4343400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93" name="FDA…"/>
          <p:cNvSpPr txBox="1"/>
          <p:nvPr/>
        </p:nvSpPr>
        <p:spPr>
          <a:xfrm>
            <a:off x="6553200" y="5943600"/>
            <a:ext cx="988410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FDA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approval</a:t>
            </a:r>
          </a:p>
        </p:txBody>
      </p:sp>
      <p:sp>
        <p:nvSpPr>
          <p:cNvPr id="294" name="Line"/>
          <p:cNvSpPr/>
          <p:nvPr/>
        </p:nvSpPr>
        <p:spPr>
          <a:xfrm>
            <a:off x="8084619" y="3886200"/>
            <a:ext cx="228601" cy="0"/>
          </a:xfrm>
          <a:prstGeom prst="line">
            <a:avLst/>
          </a:prstGeom>
          <a:solidFill>
            <a:schemeClr val="accent1"/>
          </a:solidFill>
          <a:ln w="76200">
            <a:solidFill>
              <a:srgbClr val="FF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95" name="BPCA"/>
          <p:cNvSpPr txBox="1"/>
          <p:nvPr/>
        </p:nvSpPr>
        <p:spPr>
          <a:xfrm>
            <a:off x="7627418" y="2667001"/>
            <a:ext cx="897038" cy="461665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 sz="2000"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pPr>
              <a:defRPr sz="2400"/>
            </a:pPr>
            <a:r>
              <a:t>BPCA</a:t>
            </a:r>
          </a:p>
        </p:txBody>
      </p:sp>
      <p:sp>
        <p:nvSpPr>
          <p:cNvPr id="296" name="Line"/>
          <p:cNvSpPr/>
          <p:nvPr/>
        </p:nvSpPr>
        <p:spPr>
          <a:xfrm>
            <a:off x="8059588" y="3067111"/>
            <a:ext cx="101231" cy="742891"/>
          </a:xfrm>
          <a:prstGeom prst="line">
            <a:avLst/>
          </a:prstGeom>
          <a:ln w="12700">
            <a:solidFill>
              <a:srgbClr val="000000"/>
            </a:solidFill>
            <a:tailEnd type="triangle"/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97" name="Line"/>
          <p:cNvSpPr/>
          <p:nvPr/>
        </p:nvSpPr>
        <p:spPr>
          <a:xfrm>
            <a:off x="7017055" y="5643264"/>
            <a:ext cx="3429001" cy="12514"/>
          </a:xfrm>
          <a:prstGeom prst="line">
            <a:avLst/>
          </a:prstGeom>
          <a:ln w="38100">
            <a:solidFill>
              <a:srgbClr val="000000"/>
            </a:solidFill>
            <a:tailEnd type="triangle"/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98" name="Line"/>
          <p:cNvSpPr/>
          <p:nvPr/>
        </p:nvSpPr>
        <p:spPr>
          <a:xfrm>
            <a:off x="9760254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299" name="Line"/>
          <p:cNvSpPr/>
          <p:nvPr/>
        </p:nvSpPr>
        <p:spPr>
          <a:xfrm>
            <a:off x="9303054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300" name="Line"/>
          <p:cNvSpPr/>
          <p:nvPr/>
        </p:nvSpPr>
        <p:spPr>
          <a:xfrm>
            <a:off x="8868526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301" name="Line"/>
          <p:cNvSpPr/>
          <p:nvPr/>
        </p:nvSpPr>
        <p:spPr>
          <a:xfrm>
            <a:off x="8411755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302" name="Line"/>
          <p:cNvSpPr/>
          <p:nvPr/>
        </p:nvSpPr>
        <p:spPr>
          <a:xfrm>
            <a:off x="7931454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303" name="Line"/>
          <p:cNvSpPr/>
          <p:nvPr/>
        </p:nvSpPr>
        <p:spPr>
          <a:xfrm>
            <a:off x="7476505" y="5490865"/>
            <a:ext cx="1" cy="304801"/>
          </a:xfrm>
          <a:prstGeom prst="line">
            <a:avLst/>
          </a:prstGeom>
          <a:solidFill>
            <a:schemeClr val="accent1"/>
          </a:solid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 defTabSz="457200">
              <a:defRPr sz="1200">
                <a:uFillTx/>
                <a:latin typeface="+mj-lt"/>
                <a:ea typeface="+mj-ea"/>
                <a:cs typeface="+mj-cs"/>
                <a:sym typeface="Helvetica"/>
              </a:defRPr>
            </a:pPr>
            <a:endParaRPr sz="1200"/>
          </a:p>
        </p:txBody>
      </p:sp>
      <p:sp>
        <p:nvSpPr>
          <p:cNvPr id="304" name="8"/>
          <p:cNvSpPr txBox="1"/>
          <p:nvPr/>
        </p:nvSpPr>
        <p:spPr>
          <a:xfrm>
            <a:off x="8676578" y="5105400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8</a:t>
            </a:r>
          </a:p>
        </p:txBody>
      </p:sp>
      <p:sp>
        <p:nvSpPr>
          <p:cNvPr id="305" name="4"/>
          <p:cNvSpPr txBox="1"/>
          <p:nvPr/>
        </p:nvSpPr>
        <p:spPr>
          <a:xfrm>
            <a:off x="7762177" y="5109864"/>
            <a:ext cx="207747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4</a:t>
            </a:r>
          </a:p>
        </p:txBody>
      </p:sp>
      <p:sp>
        <p:nvSpPr>
          <p:cNvPr id="306" name="12"/>
          <p:cNvSpPr txBox="1"/>
          <p:nvPr/>
        </p:nvSpPr>
        <p:spPr>
          <a:xfrm>
            <a:off x="9514032" y="5105400"/>
            <a:ext cx="323163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12</a:t>
            </a:r>
          </a:p>
        </p:txBody>
      </p:sp>
      <p:sp>
        <p:nvSpPr>
          <p:cNvPr id="307" name="Discovery &amp;…"/>
          <p:cNvSpPr txBox="1"/>
          <p:nvPr/>
        </p:nvSpPr>
        <p:spPr>
          <a:xfrm>
            <a:off x="1981201" y="1447800"/>
            <a:ext cx="1472517" cy="7078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Discovery &amp; 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2000"/>
              <a:t>preclinical</a:t>
            </a:r>
          </a:p>
        </p:txBody>
      </p:sp>
      <p:sp>
        <p:nvSpPr>
          <p:cNvPr id="308" name="Adapted from Choi et al,…"/>
          <p:cNvSpPr txBox="1"/>
          <p:nvPr/>
        </p:nvSpPr>
        <p:spPr>
          <a:xfrm>
            <a:off x="1676400" y="5715000"/>
            <a:ext cx="1999904" cy="73866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1400"/>
              <a:t>Adapted from Choi et al,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1400"/>
              <a:t>“Medicines for the Mind,”</a:t>
            </a:r>
          </a:p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r>
              <a:rPr sz="1400"/>
              <a:t>84 Neuron 554 (2014)</a:t>
            </a:r>
          </a:p>
        </p:txBody>
      </p:sp>
      <p:sp>
        <p:nvSpPr>
          <p:cNvPr id="309" name="years"/>
          <p:cNvSpPr txBox="1"/>
          <p:nvPr/>
        </p:nvSpPr>
        <p:spPr>
          <a:xfrm>
            <a:off x="5410200" y="304800"/>
            <a:ext cx="579644" cy="36933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wrap="none" lIns="45719" rIns="45719">
            <a:spAutoFit/>
          </a:bodyPr>
          <a:lstStyle>
            <a:lvl1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lvl1pPr>
          </a:lstStyle>
          <a:p>
            <a:r>
              <a:t>years</a:t>
            </a:r>
          </a:p>
        </p:txBody>
      </p:sp>
      <p:sp>
        <p:nvSpPr>
          <p:cNvPr id="310" name="Rectangle"/>
          <p:cNvSpPr/>
          <p:nvPr/>
        </p:nvSpPr>
        <p:spPr>
          <a:xfrm>
            <a:off x="7010401" y="5539265"/>
            <a:ext cx="2749826" cy="251935"/>
          </a:xfrm>
          <a:prstGeom prst="rect">
            <a:avLst/>
          </a:prstGeom>
          <a:blipFill>
            <a:blip r:embed="rId2"/>
          </a:blipFill>
          <a:ln w="12700">
            <a:solidFill>
              <a:srgbClr val="000000"/>
            </a:solidFill>
          </a:ln>
        </p:spPr>
        <p:txBody>
          <a:bodyPr lIns="45719" rIns="45719"/>
          <a:lstStyle/>
          <a:p>
            <a:pPr>
              <a:defRPr>
                <a:latin typeface="Times New Roman"/>
                <a:ea typeface="Times New Roman"/>
                <a:cs typeface="Times New Roman"/>
                <a:sym typeface="Times New Roman"/>
              </a:defRPr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2999610"/>
      </p:ext>
    </p:extLst>
  </p:cSld>
  <p:clrMapOvr>
    <a:masterClrMapping/>
  </p:clrMapOvr>
  <p:transition spd="med"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58E7F0F3-9F76-022C-5E21-C260E4732A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sz="3600" dirty="0"/>
              <a:t>Possible Solutions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2E659F4-4768-EF8C-4126-72453CDD9F5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rabicParenR"/>
            </a:pPr>
            <a:r>
              <a:rPr lang="en-US" dirty="0"/>
              <a:t>Increased funding for research in neuroscience</a:t>
            </a:r>
          </a:p>
          <a:p>
            <a:pPr marL="514350" indent="-514350">
              <a:buFont typeface="+mj-lt"/>
              <a:buAutoNum type="arabicParenR"/>
            </a:pPr>
            <a:r>
              <a:rPr lang="en-US" dirty="0"/>
              <a:t>Extend Data Exclusivity for Breakthrough CNS Drugs</a:t>
            </a:r>
          </a:p>
          <a:p>
            <a:pPr marL="514350" indent="-514350">
              <a:buFont typeface="+mj-lt"/>
              <a:buAutoNum type="arabicParenR"/>
            </a:pPr>
            <a:r>
              <a:rPr lang="en-US" dirty="0"/>
              <a:t>Government Catalyzed Patent Pool</a:t>
            </a:r>
          </a:p>
          <a:p>
            <a:pPr marL="514350" indent="-514350">
              <a:buFont typeface="+mj-lt"/>
              <a:buAutoNum type="arabicParenR"/>
            </a:pPr>
            <a:r>
              <a:rPr lang="en-US" dirty="0"/>
              <a:t>Financial incentives (e.g., tax benefits) for VC investments in CNS Projects unrelated to orphan drugs</a:t>
            </a:r>
          </a:p>
          <a:p>
            <a:pPr lvl="1"/>
            <a:r>
              <a:rPr lang="en-US" dirty="0"/>
              <a:t>Conditioned upon commitment to voluntary licensing program for developing countries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D00C2949-6C6C-E967-B246-22B200F2DF9D}"/>
              </a:ext>
            </a:extLst>
          </p:cNvPr>
          <p:cNvSpPr/>
          <p:nvPr/>
        </p:nvSpPr>
        <p:spPr>
          <a:xfrm>
            <a:off x="838200" y="3429000"/>
            <a:ext cx="10704226" cy="160769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13356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Chart, surface chart&#10;&#10;Description automatically generated">
            <a:extLst>
              <a:ext uri="{FF2B5EF4-FFF2-40B4-BE49-F238E27FC236}">
                <a16:creationId xmlns:a16="http://schemas.microsoft.com/office/drawing/2014/main" id="{B4E7A6D0-B279-DF86-3149-215D7709C6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990" y="514350"/>
            <a:ext cx="11894650" cy="576658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FAB9681D-B9E8-E2F5-E8EF-56EF6F9C0D7C}"/>
              </a:ext>
            </a:extLst>
          </p:cNvPr>
          <p:cNvSpPr txBox="1"/>
          <p:nvPr/>
        </p:nvSpPr>
        <p:spPr>
          <a:xfrm>
            <a:off x="2446020" y="6435090"/>
            <a:ext cx="75270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Source:  https://</a:t>
            </a:r>
            <a:r>
              <a:rPr lang="en-US" dirty="0" err="1"/>
              <a:t>www.wipo.int</a:t>
            </a:r>
            <a:r>
              <a:rPr lang="en-US" dirty="0"/>
              <a:t>/</a:t>
            </a:r>
            <a:r>
              <a:rPr lang="en-US" dirty="0" err="1"/>
              <a:t>wipo_magazine</a:t>
            </a:r>
            <a:r>
              <a:rPr lang="en-US" dirty="0"/>
              <a:t>/</a:t>
            </a:r>
            <a:r>
              <a:rPr lang="en-US" dirty="0" err="1"/>
              <a:t>en</a:t>
            </a:r>
            <a:r>
              <a:rPr lang="en-US" dirty="0"/>
              <a:t>/2018/06/article_0007.html</a:t>
            </a:r>
          </a:p>
        </p:txBody>
      </p:sp>
    </p:spTree>
    <p:extLst>
      <p:ext uri="{BB962C8B-B14F-4D97-AF65-F5344CB8AC3E}">
        <p14:creationId xmlns:p14="http://schemas.microsoft.com/office/powerpoint/2010/main" val="43458714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Chart, surface chart&#10;&#10;Description automatically generated">
            <a:extLst>
              <a:ext uri="{FF2B5EF4-FFF2-40B4-BE49-F238E27FC236}">
                <a16:creationId xmlns:a16="http://schemas.microsoft.com/office/drawing/2014/main" id="{B4E7A6D0-B279-DF86-3149-215D7709C6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990" y="514350"/>
            <a:ext cx="11894650" cy="576658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FAB9681D-B9E8-E2F5-E8EF-56EF6F9C0D7C}"/>
              </a:ext>
            </a:extLst>
          </p:cNvPr>
          <p:cNvSpPr txBox="1"/>
          <p:nvPr/>
        </p:nvSpPr>
        <p:spPr>
          <a:xfrm>
            <a:off x="2446020" y="6435090"/>
            <a:ext cx="75270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Source:  https://</a:t>
            </a:r>
            <a:r>
              <a:rPr lang="en-US" dirty="0" err="1"/>
              <a:t>www.wipo.int</a:t>
            </a:r>
            <a:r>
              <a:rPr lang="en-US" dirty="0"/>
              <a:t>/</a:t>
            </a:r>
            <a:r>
              <a:rPr lang="en-US" dirty="0" err="1"/>
              <a:t>wipo_magazine</a:t>
            </a:r>
            <a:r>
              <a:rPr lang="en-US" dirty="0"/>
              <a:t>/</a:t>
            </a:r>
            <a:r>
              <a:rPr lang="en-US" dirty="0" err="1"/>
              <a:t>en</a:t>
            </a:r>
            <a:r>
              <a:rPr lang="en-US" dirty="0"/>
              <a:t>/2018/06/article_0007.html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7A44907A-BC90-7330-D93B-4F06E51DC5C7}"/>
              </a:ext>
            </a:extLst>
          </p:cNvPr>
          <p:cNvSpPr/>
          <p:nvPr/>
        </p:nvSpPr>
        <p:spPr>
          <a:xfrm>
            <a:off x="2914650" y="640080"/>
            <a:ext cx="434340" cy="3749040"/>
          </a:xfrm>
          <a:prstGeom prst="roundRect">
            <a:avLst/>
          </a:prstGeom>
          <a:noFill/>
          <a:ln w="254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729971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58E7F0F3-9F76-022C-5E21-C260E4732A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/>
            <a:r>
              <a:rPr lang="en-US" sz="3600" dirty="0"/>
              <a:t>Possible Solutions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2E659F4-4768-EF8C-4126-72453CDD9F5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rabicParenR"/>
            </a:pPr>
            <a:r>
              <a:rPr lang="en-US" dirty="0"/>
              <a:t>Increased funding for research in neuroscience</a:t>
            </a:r>
          </a:p>
          <a:p>
            <a:pPr marL="514350" indent="-514350">
              <a:buFont typeface="+mj-lt"/>
              <a:buAutoNum type="arabicParenR"/>
            </a:pPr>
            <a:r>
              <a:rPr lang="en-US" dirty="0"/>
              <a:t>Extend Data Exclusivity for Breakthrough CNS Drugs</a:t>
            </a:r>
          </a:p>
          <a:p>
            <a:pPr marL="514350" indent="-514350">
              <a:buFont typeface="+mj-lt"/>
              <a:buAutoNum type="arabicParenR"/>
            </a:pPr>
            <a:r>
              <a:rPr lang="en-US" dirty="0"/>
              <a:t>Government Catalyzed Patent Pool</a:t>
            </a:r>
          </a:p>
          <a:p>
            <a:pPr marL="514350" indent="-514350">
              <a:buFont typeface="+mj-lt"/>
              <a:buAutoNum type="arabicParenR"/>
            </a:pPr>
            <a:r>
              <a:rPr lang="en-US" dirty="0"/>
              <a:t>Financial incentives (e.g., tax benefits) for VC investments in CNS Projects unrelated to orphan drugs</a:t>
            </a:r>
          </a:p>
          <a:p>
            <a:pPr lvl="1"/>
            <a:r>
              <a:rPr lang="en-US" dirty="0"/>
              <a:t>Tie funding to global prevalence of the disease(s) addressed by the drug</a:t>
            </a:r>
          </a:p>
          <a:p>
            <a:pPr lvl="1"/>
            <a:r>
              <a:rPr lang="en-US" dirty="0"/>
              <a:t>Conditioned upon commitment to voluntary licensing program for developing countries</a:t>
            </a:r>
          </a:p>
        </p:txBody>
      </p:sp>
    </p:spTree>
    <p:extLst>
      <p:ext uri="{BB962C8B-B14F-4D97-AF65-F5344CB8AC3E}">
        <p14:creationId xmlns:p14="http://schemas.microsoft.com/office/powerpoint/2010/main" val="274508992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Chart, line chart&#10;&#10;Description automatically generated">
            <a:extLst>
              <a:ext uri="{FF2B5EF4-FFF2-40B4-BE49-F238E27FC236}">
                <a16:creationId xmlns:a16="http://schemas.microsoft.com/office/drawing/2014/main" id="{278AF367-2918-080D-F612-9BA7EDC5A6A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260036" cy="6858000"/>
          </a:xfrm>
          <a:prstGeom prst="rect">
            <a:avLst/>
          </a:prstGeom>
        </p:spPr>
      </p:pic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F3F96E19-5DA3-26E3-1051-658E45CB592F}"/>
              </a:ext>
            </a:extLst>
          </p:cNvPr>
          <p:cNvCxnSpPr/>
          <p:nvPr/>
        </p:nvCxnSpPr>
        <p:spPr>
          <a:xfrm>
            <a:off x="1840230" y="4057650"/>
            <a:ext cx="1691640" cy="112014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946A6038-91D5-D442-1D2C-66AB31F38C91}"/>
              </a:ext>
            </a:extLst>
          </p:cNvPr>
          <p:cNvCxnSpPr>
            <a:cxnSpLocks/>
          </p:cNvCxnSpPr>
          <p:nvPr/>
        </p:nvCxnSpPr>
        <p:spPr>
          <a:xfrm>
            <a:off x="1748790" y="4480560"/>
            <a:ext cx="1783080" cy="34290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BA6556E3-74E0-A46F-E30A-94D45E0D2670}"/>
              </a:ext>
            </a:extLst>
          </p:cNvPr>
          <p:cNvSpPr/>
          <p:nvPr/>
        </p:nvSpPr>
        <p:spPr>
          <a:xfrm>
            <a:off x="299803" y="0"/>
            <a:ext cx="2878112" cy="479685"/>
          </a:xfrm>
          <a:prstGeom prst="roundRect">
            <a:avLst/>
          </a:prstGeom>
          <a:noFill/>
          <a:ln w="254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090948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cx4="http://schemas.microsoft.com/office/drawing/2016/5/10/chartex">
        <mc:Choice Requires="cx4">
          <p:graphicFrame>
            <p:nvGraphicFramePr>
              <p:cNvPr id="4" name="Content Placeholder 3">
                <a:extLst>
                  <a:ext uri="{FF2B5EF4-FFF2-40B4-BE49-F238E27FC236}">
                    <a16:creationId xmlns:a16="http://schemas.microsoft.com/office/drawing/2014/main" id="{773002DB-148D-7BA7-346A-1F6F69877D41}"/>
                  </a:ext>
                </a:extLst>
              </p:cNvPr>
              <p:cNvGraphicFramePr>
                <a:graphicFrameLocks noGrp="1"/>
              </p:cNvGraphicFramePr>
              <p:nvPr>
                <p:ph idx="1"/>
              </p:nvPr>
            </p:nvGraphicFramePr>
            <p:xfrm>
              <a:off x="81023" y="127322"/>
              <a:ext cx="12110977" cy="6730678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2"/>
              </a:graphicData>
            </a:graphic>
          </p:graphicFrame>
        </mc:Choice>
        <mc:Fallback xmlns="">
          <p:pic>
            <p:nvPicPr>
              <p:cNvPr id="4" name="Content Placeholder 3">
                <a:extLst>
                  <a:ext uri="{FF2B5EF4-FFF2-40B4-BE49-F238E27FC236}">
                    <a16:creationId xmlns:a16="http://schemas.microsoft.com/office/drawing/2014/main" id="{773002DB-148D-7BA7-346A-1F6F69877D41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023" y="127322"/>
                <a:ext cx="12110977" cy="6730678"/>
              </a:xfrm>
              <a:prstGeom prst="rect">
                <a:avLst/>
              </a:prstGeom>
            </p:spPr>
          </p:pic>
        </mc:Fallback>
      </mc:AlternateContent>
      <p:sp>
        <p:nvSpPr>
          <p:cNvPr id="2" name="TextBox 1">
            <a:extLst>
              <a:ext uri="{FF2B5EF4-FFF2-40B4-BE49-F238E27FC236}">
                <a16:creationId xmlns:a16="http://schemas.microsoft.com/office/drawing/2014/main" id="{1FA336B7-4E32-BEEA-82F3-0FF5114F322D}"/>
              </a:ext>
            </a:extLst>
          </p:cNvPr>
          <p:cNvSpPr txBox="1"/>
          <p:nvPr/>
        </p:nvSpPr>
        <p:spPr>
          <a:xfrm>
            <a:off x="5500163" y="1854895"/>
            <a:ext cx="4443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6.1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4D62569-41C3-DA4C-1CE1-BAF812FD444E}"/>
              </a:ext>
            </a:extLst>
          </p:cNvPr>
          <p:cNvSpPr txBox="1"/>
          <p:nvPr/>
        </p:nvSpPr>
        <p:spPr>
          <a:xfrm>
            <a:off x="2984519" y="2162672"/>
            <a:ext cx="5485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12.6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68A643A-C06C-FF37-5128-A22D2EA06979}"/>
              </a:ext>
            </a:extLst>
          </p:cNvPr>
          <p:cNvSpPr txBox="1"/>
          <p:nvPr/>
        </p:nvSpPr>
        <p:spPr>
          <a:xfrm>
            <a:off x="4463143" y="4036423"/>
            <a:ext cx="5485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26.7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1161482-9F55-2EEE-F0D5-CA253C4E5444}"/>
              </a:ext>
            </a:extLst>
          </p:cNvPr>
          <p:cNvSpPr txBox="1"/>
          <p:nvPr/>
        </p:nvSpPr>
        <p:spPr>
          <a:xfrm>
            <a:off x="8553227" y="2796079"/>
            <a:ext cx="59503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115.9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B595FCE-3B4B-8312-E96D-CE5CA91AA2AD}"/>
              </a:ext>
            </a:extLst>
          </p:cNvPr>
          <p:cNvSpPr txBox="1"/>
          <p:nvPr/>
        </p:nvSpPr>
        <p:spPr>
          <a:xfrm>
            <a:off x="9313818" y="2385608"/>
            <a:ext cx="4443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6.4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6E2C21F-0531-A73A-5C16-EC3A737C9774}"/>
              </a:ext>
            </a:extLst>
          </p:cNvPr>
          <p:cNvSpPr txBox="1"/>
          <p:nvPr/>
        </p:nvSpPr>
        <p:spPr>
          <a:xfrm>
            <a:off x="6762206" y="3736517"/>
            <a:ext cx="59503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251.3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37C6BDB-79F5-F7B7-9CB4-17C85A3BAFA4}"/>
              </a:ext>
            </a:extLst>
          </p:cNvPr>
          <p:cNvSpPr txBox="1"/>
          <p:nvPr/>
        </p:nvSpPr>
        <p:spPr>
          <a:xfrm>
            <a:off x="10585407" y="2949968"/>
            <a:ext cx="5485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51.1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6C47CAD-6D89-6292-3333-BC8372A3A38A}"/>
              </a:ext>
            </a:extLst>
          </p:cNvPr>
          <p:cNvSpPr txBox="1"/>
          <p:nvPr/>
        </p:nvSpPr>
        <p:spPr>
          <a:xfrm>
            <a:off x="10911779" y="2385608"/>
            <a:ext cx="4443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5.4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AD9B3BF-229D-211A-B0DF-9F47BFCC48DF}"/>
              </a:ext>
            </a:extLst>
          </p:cNvPr>
          <p:cNvSpPr txBox="1"/>
          <p:nvPr/>
        </p:nvSpPr>
        <p:spPr>
          <a:xfrm>
            <a:off x="4463143" y="2959212"/>
            <a:ext cx="5485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95.3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C07978A-E30C-F2B2-652E-044165124394}"/>
              </a:ext>
            </a:extLst>
          </p:cNvPr>
          <p:cNvSpPr txBox="1"/>
          <p:nvPr/>
        </p:nvSpPr>
        <p:spPr>
          <a:xfrm>
            <a:off x="5706309" y="3786331"/>
            <a:ext cx="6527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302.2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0555A96-27F4-97FC-E5A0-B774C6EC3B2D}"/>
              </a:ext>
            </a:extLst>
          </p:cNvPr>
          <p:cNvSpPr txBox="1"/>
          <p:nvPr/>
        </p:nvSpPr>
        <p:spPr>
          <a:xfrm>
            <a:off x="8599714" y="1440728"/>
            <a:ext cx="5485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19.4</a:t>
            </a:r>
          </a:p>
        </p:txBody>
      </p: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BA45C619-A5B2-E578-BED1-1C8E809CA3A7}"/>
              </a:ext>
            </a:extLst>
          </p:cNvPr>
          <p:cNvCxnSpPr>
            <a:cxnSpLocks/>
          </p:cNvCxnSpPr>
          <p:nvPr/>
        </p:nvCxnSpPr>
        <p:spPr>
          <a:xfrm flipV="1">
            <a:off x="6167044" y="3486332"/>
            <a:ext cx="341248" cy="403082"/>
          </a:xfrm>
          <a:prstGeom prst="straightConnector1">
            <a:avLst/>
          </a:prstGeom>
          <a:ln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5A624D83-A457-CF6A-0E4F-C799460BE4D1}"/>
              </a:ext>
            </a:extLst>
          </p:cNvPr>
          <p:cNvCxnSpPr>
            <a:cxnSpLocks/>
          </p:cNvCxnSpPr>
          <p:nvPr/>
        </p:nvCxnSpPr>
        <p:spPr>
          <a:xfrm flipH="1">
            <a:off x="4463143" y="3240415"/>
            <a:ext cx="143233" cy="274819"/>
          </a:xfrm>
          <a:prstGeom prst="straightConnector1">
            <a:avLst/>
          </a:prstGeom>
          <a:ln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2F89F6F6-AE7C-BAED-CA39-63683A7D7405}"/>
              </a:ext>
            </a:extLst>
          </p:cNvPr>
          <p:cNvCxnSpPr>
            <a:cxnSpLocks/>
          </p:cNvCxnSpPr>
          <p:nvPr/>
        </p:nvCxnSpPr>
        <p:spPr>
          <a:xfrm flipH="1">
            <a:off x="10385778" y="3145905"/>
            <a:ext cx="295721" cy="142617"/>
          </a:xfrm>
          <a:prstGeom prst="straightConnector1">
            <a:avLst/>
          </a:prstGeom>
          <a:ln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503549FB-7694-6D1E-40D9-B4795C9B7D99}"/>
              </a:ext>
            </a:extLst>
          </p:cNvPr>
          <p:cNvCxnSpPr>
            <a:cxnSpLocks/>
            <a:stCxn id="10" idx="1"/>
          </p:cNvCxnSpPr>
          <p:nvPr/>
        </p:nvCxnSpPr>
        <p:spPr>
          <a:xfrm flipH="1" flipV="1">
            <a:off x="10681499" y="2501226"/>
            <a:ext cx="230280" cy="53659"/>
          </a:xfrm>
          <a:prstGeom prst="straightConnector1">
            <a:avLst/>
          </a:prstGeom>
          <a:ln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87A9407A-8546-0484-FF6E-0D1AE71A0901}"/>
              </a:ext>
            </a:extLst>
          </p:cNvPr>
          <p:cNvCxnSpPr>
            <a:cxnSpLocks/>
            <a:endCxn id="2" idx="3"/>
          </p:cNvCxnSpPr>
          <p:nvPr/>
        </p:nvCxnSpPr>
        <p:spPr>
          <a:xfrm flipH="1" flipV="1">
            <a:off x="5944515" y="2024172"/>
            <a:ext cx="414537" cy="138500"/>
          </a:xfrm>
          <a:prstGeom prst="straightConnector1">
            <a:avLst/>
          </a:prstGeom>
          <a:ln>
            <a:solidFill>
              <a:schemeClr val="tx1"/>
            </a:solidFill>
            <a:headEnd type="stealth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B9E6364D-A45F-2F37-87C2-0D0D742B35FA}"/>
              </a:ext>
            </a:extLst>
          </p:cNvPr>
          <p:cNvSpPr txBox="1"/>
          <p:nvPr/>
        </p:nvSpPr>
        <p:spPr>
          <a:xfrm>
            <a:off x="10415329" y="4565430"/>
            <a:ext cx="4443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5.4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58B4615-1FA5-2100-7D4A-E0BDEE58E8E6}"/>
              </a:ext>
            </a:extLst>
          </p:cNvPr>
          <p:cNvSpPr txBox="1"/>
          <p:nvPr/>
        </p:nvSpPr>
        <p:spPr>
          <a:xfrm>
            <a:off x="8123688" y="3772409"/>
            <a:ext cx="6527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582.1</a:t>
            </a:r>
          </a:p>
        </p:txBody>
      </p: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A55CC16B-C674-4FEC-CC39-C941398E9325}"/>
              </a:ext>
            </a:extLst>
          </p:cNvPr>
          <p:cNvCxnSpPr>
            <a:cxnSpLocks/>
          </p:cNvCxnSpPr>
          <p:nvPr/>
        </p:nvCxnSpPr>
        <p:spPr>
          <a:xfrm flipH="1" flipV="1">
            <a:off x="7053670" y="3601156"/>
            <a:ext cx="1070018" cy="288258"/>
          </a:xfrm>
          <a:prstGeom prst="straightConnector1">
            <a:avLst/>
          </a:prstGeom>
          <a:ln>
            <a:solidFill>
              <a:schemeClr val="tx1"/>
            </a:solidFill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5640821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cx4="http://schemas.microsoft.com/office/drawing/2016/5/10/chartex">
        <mc:Choice Requires="cx4">
          <p:graphicFrame>
            <p:nvGraphicFramePr>
              <p:cNvPr id="4" name="Content Placeholder 3">
                <a:extLst>
                  <a:ext uri="{FF2B5EF4-FFF2-40B4-BE49-F238E27FC236}">
                    <a16:creationId xmlns:a16="http://schemas.microsoft.com/office/drawing/2014/main" id="{773002DB-148D-7BA7-346A-1F6F69877D41}"/>
                  </a:ext>
                </a:extLst>
              </p:cNvPr>
              <p:cNvGraphicFramePr>
                <a:graphicFrameLocks noGrp="1"/>
              </p:cNvGraphicFramePr>
              <p:nvPr>
                <p:ph idx="1"/>
              </p:nvPr>
            </p:nvGraphicFramePr>
            <p:xfrm>
              <a:off x="1" y="0"/>
              <a:ext cx="12192000" cy="6858000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2"/>
              </a:graphicData>
            </a:graphic>
          </p:graphicFrame>
        </mc:Choice>
        <mc:Fallback xmlns="">
          <p:pic>
            <p:nvPicPr>
              <p:cNvPr id="4" name="Content Placeholder 3">
                <a:extLst>
                  <a:ext uri="{FF2B5EF4-FFF2-40B4-BE49-F238E27FC236}">
                    <a16:creationId xmlns:a16="http://schemas.microsoft.com/office/drawing/2014/main" id="{773002DB-148D-7BA7-346A-1F6F69877D41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" y="0"/>
                <a:ext cx="12192000" cy="685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556128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869677F9-A423-D2D6-8449-27FDD9D113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5520"/>
            <a:ext cx="10515600" cy="741187"/>
          </a:xfrm>
        </p:spPr>
        <p:txBody>
          <a:bodyPr>
            <a:normAutofit/>
          </a:bodyPr>
          <a:lstStyle/>
          <a:p>
            <a:pPr algn="ctr"/>
            <a:r>
              <a:rPr lang="en-US" sz="3200" dirty="0"/>
              <a:t>Global Burden of Parkinson’s Disease, 1990-2016</a:t>
            </a:r>
          </a:p>
        </p:txBody>
      </p:sp>
      <p:pic>
        <p:nvPicPr>
          <p:cNvPr id="6" name="Picture 5" descr="Table&#10;&#10;Description automatically generated">
            <a:extLst>
              <a:ext uri="{FF2B5EF4-FFF2-40B4-BE49-F238E27FC236}">
                <a16:creationId xmlns:a16="http://schemas.microsoft.com/office/drawing/2014/main" id="{076B0345-7B6B-F96C-7889-F722907A32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33968" y="1162756"/>
            <a:ext cx="4767146" cy="2151239"/>
          </a:xfrm>
          <a:prstGeom prst="rect">
            <a:avLst/>
          </a:prstGeom>
        </p:spPr>
      </p:pic>
      <p:pic>
        <p:nvPicPr>
          <p:cNvPr id="8" name="Picture 7" descr="Table&#10;&#10;Description automatically generated">
            <a:extLst>
              <a:ext uri="{FF2B5EF4-FFF2-40B4-BE49-F238E27FC236}">
                <a16:creationId xmlns:a16="http://schemas.microsoft.com/office/drawing/2014/main" id="{7E237B04-15B9-C628-21BC-AC90B6E09DC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4866" y="1162756"/>
            <a:ext cx="5107006" cy="2151239"/>
          </a:xfrm>
          <a:prstGeom prst="rect">
            <a:avLst/>
          </a:prstGeom>
        </p:spPr>
      </p:pic>
      <p:pic>
        <p:nvPicPr>
          <p:cNvPr id="10" name="Picture 9" descr="Table&#10;&#10;Description automatically generated">
            <a:extLst>
              <a:ext uri="{FF2B5EF4-FFF2-40B4-BE49-F238E27FC236}">
                <a16:creationId xmlns:a16="http://schemas.microsoft.com/office/drawing/2014/main" id="{AAEC2CB2-DCC2-27CC-4E1E-6D9EACB0D7C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49636" y="3574876"/>
            <a:ext cx="5292728" cy="2151238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B96E7207-51E0-839A-C896-81F600993613}"/>
              </a:ext>
            </a:extLst>
          </p:cNvPr>
          <p:cNvSpPr txBox="1"/>
          <p:nvPr/>
        </p:nvSpPr>
        <p:spPr>
          <a:xfrm>
            <a:off x="270933" y="6242756"/>
            <a:ext cx="1126631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Source:  “</a:t>
            </a:r>
            <a:r>
              <a:rPr lang="en-US" sz="1400" dirty="0">
                <a:effectLst/>
              </a:rPr>
              <a:t>Global, regional, and national burden of Parkinson’s disease, 1990–2016: a systematic analysis for the Global Burden of Disease Study 2016,” The Lancet Neurology (2018)</a:t>
            </a:r>
          </a:p>
          <a:p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91696193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cx4="http://schemas.microsoft.com/office/drawing/2016/5/10/chartex">
        <mc:Choice Requires="cx4">
          <p:graphicFrame>
            <p:nvGraphicFramePr>
              <p:cNvPr id="4" name="Content Placeholder 3">
                <a:extLst>
                  <a:ext uri="{FF2B5EF4-FFF2-40B4-BE49-F238E27FC236}">
                    <a16:creationId xmlns:a16="http://schemas.microsoft.com/office/drawing/2014/main" id="{773002DB-148D-7BA7-346A-1F6F69877D41}"/>
                  </a:ext>
                </a:extLst>
              </p:cNvPr>
              <p:cNvGraphicFramePr>
                <a:graphicFrameLocks noGrp="1"/>
              </p:cNvGraphicFramePr>
              <p:nvPr>
                <p:ph idx="1"/>
              </p:nvPr>
            </p:nvGraphicFramePr>
            <p:xfrm>
              <a:off x="81023" y="127322"/>
              <a:ext cx="12110977" cy="6730678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2"/>
              </a:graphicData>
            </a:graphic>
          </p:graphicFrame>
        </mc:Choice>
        <mc:Fallback xmlns="">
          <p:pic>
            <p:nvPicPr>
              <p:cNvPr id="4" name="Content Placeholder 3">
                <a:extLst>
                  <a:ext uri="{FF2B5EF4-FFF2-40B4-BE49-F238E27FC236}">
                    <a16:creationId xmlns:a16="http://schemas.microsoft.com/office/drawing/2014/main" id="{773002DB-148D-7BA7-346A-1F6F69877D41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81023" y="127322"/>
                <a:ext cx="12110977" cy="673067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520636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ADD76E-5403-4798-16C2-9818508848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103437"/>
            <a:ext cx="10515600" cy="1325563"/>
          </a:xfrm>
        </p:spPr>
        <p:txBody>
          <a:bodyPr>
            <a:normAutofit/>
          </a:bodyPr>
          <a:lstStyle/>
          <a:p>
            <a:pPr algn="ctr"/>
            <a:r>
              <a:rPr lang="en-US" sz="3600" dirty="0"/>
              <a:t>Roughly 5% of the global population suffers from depression (WHO)</a:t>
            </a:r>
          </a:p>
        </p:txBody>
      </p:sp>
    </p:spTree>
    <p:extLst>
      <p:ext uri="{BB962C8B-B14F-4D97-AF65-F5344CB8AC3E}">
        <p14:creationId xmlns:p14="http://schemas.microsoft.com/office/powerpoint/2010/main" val="33707780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Map&#10;&#10;Description automatically generated">
            <a:extLst>
              <a:ext uri="{FF2B5EF4-FFF2-40B4-BE49-F238E27FC236}">
                <a16:creationId xmlns:a16="http://schemas.microsoft.com/office/drawing/2014/main" id="{D507FC9C-A9B4-0BC8-AC72-8169A41C1E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38250" y="-1"/>
            <a:ext cx="9734550" cy="68714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557996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Shield" id="{EAAFB829-7FDA-E14A-91FE-8DF1122D26FD}" vid="{AAF369E0-D4B1-C14F-9831-127C2E3C35A5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21352</TotalTime>
  <Words>1460</Words>
  <Application>Microsoft Macintosh PowerPoint</Application>
  <PresentationFormat>Widescreen</PresentationFormat>
  <Paragraphs>272</Paragraphs>
  <Slides>38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38</vt:i4>
      </vt:variant>
    </vt:vector>
  </HeadingPairs>
  <TitlesOfParts>
    <vt:vector size="45" baseType="lpstr">
      <vt:lpstr>Arial</vt:lpstr>
      <vt:lpstr>Calibri</vt:lpstr>
      <vt:lpstr>Calibri Light</vt:lpstr>
      <vt:lpstr>Helvetica</vt:lpstr>
      <vt:lpstr>Source Sans Pro</vt:lpstr>
      <vt:lpstr>Times New Roman</vt:lpstr>
      <vt:lpstr>Office Theme</vt:lpstr>
      <vt:lpstr>How Might Adjustments in IP Policy Help Alleviate Central Nervous Disorders? </vt:lpstr>
      <vt:lpstr>PowerPoint Presentation</vt:lpstr>
      <vt:lpstr>PowerPoint Presentation</vt:lpstr>
      <vt:lpstr>PowerPoint Presentation</vt:lpstr>
      <vt:lpstr>PowerPoint Presentation</vt:lpstr>
      <vt:lpstr>Global Burden of Parkinson’s Disease, 1990-2016</vt:lpstr>
      <vt:lpstr>PowerPoint Presentation</vt:lpstr>
      <vt:lpstr>Roughly 5% of the global population suffers from depression (WHO)</vt:lpstr>
      <vt:lpstr>PowerPoint Presentation</vt:lpstr>
      <vt:lpstr>PowerPoint Presentation</vt:lpstr>
      <vt:lpstr>PowerPoint Presentation</vt:lpstr>
      <vt:lpstr>Changes in Prevalence of Major Depressive Disorders during the Pandemic</vt:lpstr>
      <vt:lpstr>Adolescence</vt:lpstr>
      <vt:lpstr>PowerPoint Presentation</vt:lpstr>
      <vt:lpstr>PowerPoint Presentation</vt:lpstr>
      <vt:lpstr>Problem:  R&amp;D on Pharmaceutical Products addressing CNS Disorders is Diminishing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Possible Solutions</vt:lpstr>
      <vt:lpstr>Possible Solutions</vt:lpstr>
      <vt:lpstr>PowerPoint Presentation</vt:lpstr>
      <vt:lpstr>PowerPoint Presentation</vt:lpstr>
      <vt:lpstr>Possible Solutions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Possible Solutions</vt:lpstr>
      <vt:lpstr>PowerPoint Presentation</vt:lpstr>
      <vt:lpstr>PowerPoint Presentation</vt:lpstr>
      <vt:lpstr>Possible Solutions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Legal Responses to the Global Health Crisis </dc:title>
  <dc:creator>Terry Fisher</dc:creator>
  <cp:lastModifiedBy>Terry Fisher</cp:lastModifiedBy>
  <cp:revision>82</cp:revision>
  <dcterms:created xsi:type="dcterms:W3CDTF">2021-11-19T11:34:31Z</dcterms:created>
  <dcterms:modified xsi:type="dcterms:W3CDTF">2024-03-06T17:39:26Z</dcterms:modified>
</cp:coreProperties>
</file>